
<file path=[Content_Types].xml><?xml version="1.0" encoding="utf-8"?>
<Types xmlns="http://schemas.openxmlformats.org/package/2006/content-types">
  <Default Extension="xml" ContentType="application/xml"/>
  <Default Extension="jpg" ContentType="image/jpeg"/>
  <Default Extension="jpeg" ContentType="image/jpeg"/>
  <Default Extension="rels" ContentType="application/vnd.openxmlformats-package.relationships+xml"/>
  <Default Extension="vml" ContentType="application/vnd.openxmlformats-officedocument.vmlDrawing"/>
  <Default Extension="docx" ContentType="application/vnd.openxmlformats-officedocument.wordprocessingml.document"/>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5.xml" ContentType="application/vnd.openxmlformats-officedocument.presentationml.notesSlide+xml"/>
  <Override PartName="/ppt/charts/chart3.xml" ContentType="application/vnd.openxmlformats-officedocument.drawingml.chart+xml"/>
  <Override PartName="/ppt/notesSlides/notesSlide6.xml" ContentType="application/vnd.openxmlformats-officedocument.presentationml.notesSlide+xml"/>
  <Override PartName="/ppt/charts/chart4.xml" ContentType="application/vnd.openxmlformats-officedocument.drawingml.chart+xml"/>
  <Override PartName="/ppt/notesSlides/notesSlide7.xml" ContentType="application/vnd.openxmlformats-officedocument.presentationml.notesSlide+xml"/>
  <Override PartName="/ppt/charts/chart5.xml" ContentType="application/vnd.openxmlformats-officedocument.drawingml.chart+xml"/>
  <Override PartName="/ppt/notesSlides/notesSlide8.xml" ContentType="application/vnd.openxmlformats-officedocument.presentationml.notesSlide+xml"/>
  <Override PartName="/ppt/charts/chart6.xml" ContentType="application/vnd.openxmlformats-officedocument.drawingml.chart+xml"/>
  <Override PartName="/ppt/notesSlides/notesSlide9.xml" ContentType="application/vnd.openxmlformats-officedocument.presentationml.notesSlide+xml"/>
  <Override PartName="/ppt/charts/chart7.xml" ContentType="application/vnd.openxmlformats-officedocument.drawingml.chart+xml"/>
  <Override PartName="/ppt/notesSlides/notesSlide10.xml" ContentType="application/vnd.openxmlformats-officedocument.presentationml.notesSlide+xml"/>
  <Override PartName="/ppt/charts/chart8.xml" ContentType="application/vnd.openxmlformats-officedocument.drawingml.chart+xml"/>
  <Override PartName="/ppt/notesSlides/notesSlide11.xml" ContentType="application/vnd.openxmlformats-officedocument.presentationml.notesSlide+xml"/>
  <Override PartName="/ppt/charts/chart9.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notesSlides/notesSlide2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54"/>
  </p:notesMasterIdLst>
  <p:sldIdLst>
    <p:sldId id="256" r:id="rId2"/>
    <p:sldId id="298" r:id="rId3"/>
    <p:sldId id="300" r:id="rId4"/>
    <p:sldId id="299" r:id="rId5"/>
    <p:sldId id="259" r:id="rId6"/>
    <p:sldId id="258" r:id="rId7"/>
    <p:sldId id="261" r:id="rId8"/>
    <p:sldId id="260" r:id="rId9"/>
    <p:sldId id="262" r:id="rId10"/>
    <p:sldId id="263" r:id="rId11"/>
    <p:sldId id="264" r:id="rId12"/>
    <p:sldId id="265" r:id="rId13"/>
    <p:sldId id="266" r:id="rId14"/>
    <p:sldId id="292" r:id="rId15"/>
    <p:sldId id="308" r:id="rId16"/>
    <p:sldId id="284" r:id="rId17"/>
    <p:sldId id="267" r:id="rId18"/>
    <p:sldId id="271" r:id="rId19"/>
    <p:sldId id="275" r:id="rId20"/>
    <p:sldId id="285" r:id="rId21"/>
    <p:sldId id="287" r:id="rId22"/>
    <p:sldId id="279" r:id="rId23"/>
    <p:sldId id="280" r:id="rId24"/>
    <p:sldId id="286" r:id="rId25"/>
    <p:sldId id="288" r:id="rId26"/>
    <p:sldId id="289" r:id="rId27"/>
    <p:sldId id="290" r:id="rId28"/>
    <p:sldId id="291" r:id="rId29"/>
    <p:sldId id="305" r:id="rId30"/>
    <p:sldId id="281" r:id="rId31"/>
    <p:sldId id="310" r:id="rId32"/>
    <p:sldId id="311" r:id="rId33"/>
    <p:sldId id="312" r:id="rId34"/>
    <p:sldId id="313" r:id="rId35"/>
    <p:sldId id="295" r:id="rId36"/>
    <p:sldId id="296" r:id="rId37"/>
    <p:sldId id="297" r:id="rId38"/>
    <p:sldId id="257" r:id="rId39"/>
    <p:sldId id="302" r:id="rId40"/>
    <p:sldId id="303" r:id="rId41"/>
    <p:sldId id="304" r:id="rId42"/>
    <p:sldId id="268" r:id="rId43"/>
    <p:sldId id="270" r:id="rId44"/>
    <p:sldId id="269" r:id="rId45"/>
    <p:sldId id="272" r:id="rId46"/>
    <p:sldId id="274" r:id="rId47"/>
    <p:sldId id="273" r:id="rId48"/>
    <p:sldId id="276" r:id="rId49"/>
    <p:sldId id="278" r:id="rId50"/>
    <p:sldId id="277" r:id="rId51"/>
    <p:sldId id="293" r:id="rId52"/>
    <p:sldId id="294" r:id="rId5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6" autoAdjust="0"/>
    <p:restoredTop sz="78816" autoAdjust="0"/>
  </p:normalViewPr>
  <p:slideViewPr>
    <p:cSldViewPr>
      <p:cViewPr varScale="1">
        <p:scale>
          <a:sx n="102" d="100"/>
          <a:sy n="102" d="100"/>
        </p:scale>
        <p:origin x="-112" y="-54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notesMaster" Target="notesMasters/notesMaster1.xml"/><Relationship Id="rId55" Type="http://schemas.openxmlformats.org/officeDocument/2006/relationships/printerSettings" Target="printerSettings/printerSettings1.bin"/><Relationship Id="rId56" Type="http://schemas.openxmlformats.org/officeDocument/2006/relationships/presProps" Target="presProps.xml"/><Relationship Id="rId57" Type="http://schemas.openxmlformats.org/officeDocument/2006/relationships/viewProps" Target="viewProps.xml"/><Relationship Id="rId58" Type="http://schemas.openxmlformats.org/officeDocument/2006/relationships/theme" Target="theme/theme1.xml"/><Relationship Id="rId59"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s>
</file>

<file path=ppt/charts/_rels/chart1.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martinle\Documents\projects\cvss\cisco_cvss_workbook.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martinle\Documents\projects\cvss\nvd-cvss-workbook.xlsx"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C:\Users\martinle\Documents\projects\cvss\ibm-cvss-workbook.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C:\Users\martinle\Documents\projects\cvss\cisco_cvss_workbook.xlsx" TargetMode="External"/></Relationships>
</file>

<file path=ppt/charts/_rels/chart17.xml.rels><?xml version="1.0" encoding="UTF-8" standalone="yes"?>
<Relationships xmlns="http://schemas.openxmlformats.org/package/2006/relationships"><Relationship Id="rId1" Type="http://schemas.openxmlformats.org/officeDocument/2006/relationships/oleObject" Target="file:///C:\Users\martinle\Documents\projects\cvss\nvd-cvss-workbook.xlsx"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C:\Users\martinle\Documents\projects\cvss\ibm-cvss-workbook.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martinle\Documents\projects\cvss\cisco_cvss_workbook.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file:///C:\Users\martinle\Documents\projects\cvss\nvd-cvss-workbook.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martinle\Documents\projects\cvss\ibm-cvss-workbook.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Book2"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Book2"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Sheet1!$F$1</c:f>
              <c:strCache>
                <c:ptCount val="1"/>
                <c:pt idx="0">
                  <c:v>Classification A</c:v>
                </c:pt>
              </c:strCache>
            </c:strRef>
          </c:tx>
          <c:marker>
            <c:symbol val="none"/>
          </c:marker>
          <c:val>
            <c:numRef>
              <c:f>Sheet1!$F$2:$F$1001</c:f>
              <c:numCache>
                <c:formatCode>General</c:formatCode>
                <c:ptCount val="1000"/>
                <c:pt idx="0">
                  <c:v>0.0</c:v>
                </c:pt>
                <c:pt idx="1">
                  <c:v>1.0</c:v>
                </c:pt>
                <c:pt idx="2">
                  <c:v>1.0</c:v>
                </c:pt>
                <c:pt idx="3">
                  <c:v>2.0</c:v>
                </c:pt>
                <c:pt idx="4">
                  <c:v>2.0</c:v>
                </c:pt>
                <c:pt idx="5">
                  <c:v>3.0</c:v>
                </c:pt>
                <c:pt idx="6">
                  <c:v>4.0</c:v>
                </c:pt>
                <c:pt idx="7">
                  <c:v>4.0</c:v>
                </c:pt>
                <c:pt idx="8">
                  <c:v>5.0</c:v>
                </c:pt>
                <c:pt idx="9">
                  <c:v>5.0</c:v>
                </c:pt>
                <c:pt idx="10">
                  <c:v>6.0</c:v>
                </c:pt>
                <c:pt idx="11">
                  <c:v>6.0</c:v>
                </c:pt>
                <c:pt idx="12">
                  <c:v>6.0</c:v>
                </c:pt>
                <c:pt idx="13">
                  <c:v>7.0</c:v>
                </c:pt>
                <c:pt idx="14">
                  <c:v>8.0</c:v>
                </c:pt>
                <c:pt idx="15">
                  <c:v>9.0</c:v>
                </c:pt>
                <c:pt idx="16">
                  <c:v>9.0</c:v>
                </c:pt>
                <c:pt idx="17">
                  <c:v>10.0</c:v>
                </c:pt>
                <c:pt idx="18">
                  <c:v>10.0</c:v>
                </c:pt>
                <c:pt idx="19">
                  <c:v>11.0</c:v>
                </c:pt>
                <c:pt idx="20">
                  <c:v>12.0</c:v>
                </c:pt>
                <c:pt idx="21">
                  <c:v>12.0</c:v>
                </c:pt>
                <c:pt idx="22">
                  <c:v>12.0</c:v>
                </c:pt>
                <c:pt idx="23">
                  <c:v>12.0</c:v>
                </c:pt>
                <c:pt idx="24">
                  <c:v>12.0</c:v>
                </c:pt>
                <c:pt idx="25">
                  <c:v>12.0</c:v>
                </c:pt>
                <c:pt idx="26">
                  <c:v>12.0</c:v>
                </c:pt>
                <c:pt idx="27">
                  <c:v>13.0</c:v>
                </c:pt>
                <c:pt idx="28">
                  <c:v>13.0</c:v>
                </c:pt>
                <c:pt idx="29">
                  <c:v>14.0</c:v>
                </c:pt>
                <c:pt idx="30">
                  <c:v>14.0</c:v>
                </c:pt>
                <c:pt idx="31">
                  <c:v>15.0</c:v>
                </c:pt>
                <c:pt idx="32">
                  <c:v>16.0</c:v>
                </c:pt>
                <c:pt idx="33">
                  <c:v>16.0</c:v>
                </c:pt>
                <c:pt idx="34">
                  <c:v>16.0</c:v>
                </c:pt>
                <c:pt idx="35">
                  <c:v>16.0</c:v>
                </c:pt>
                <c:pt idx="36">
                  <c:v>17.0</c:v>
                </c:pt>
                <c:pt idx="37">
                  <c:v>17.0</c:v>
                </c:pt>
                <c:pt idx="38">
                  <c:v>18.0</c:v>
                </c:pt>
                <c:pt idx="39">
                  <c:v>18.0</c:v>
                </c:pt>
                <c:pt idx="40">
                  <c:v>19.0</c:v>
                </c:pt>
                <c:pt idx="41">
                  <c:v>20.0</c:v>
                </c:pt>
                <c:pt idx="42">
                  <c:v>21.0</c:v>
                </c:pt>
                <c:pt idx="43">
                  <c:v>21.0</c:v>
                </c:pt>
                <c:pt idx="44">
                  <c:v>21.0</c:v>
                </c:pt>
                <c:pt idx="45">
                  <c:v>21.0</c:v>
                </c:pt>
                <c:pt idx="46">
                  <c:v>22.0</c:v>
                </c:pt>
                <c:pt idx="47">
                  <c:v>23.0</c:v>
                </c:pt>
                <c:pt idx="48">
                  <c:v>23.0</c:v>
                </c:pt>
                <c:pt idx="49">
                  <c:v>24.0</c:v>
                </c:pt>
                <c:pt idx="50">
                  <c:v>24.0</c:v>
                </c:pt>
                <c:pt idx="51">
                  <c:v>25.0</c:v>
                </c:pt>
                <c:pt idx="52">
                  <c:v>26.0</c:v>
                </c:pt>
                <c:pt idx="53">
                  <c:v>26.0</c:v>
                </c:pt>
                <c:pt idx="54">
                  <c:v>26.0</c:v>
                </c:pt>
                <c:pt idx="55">
                  <c:v>26.0</c:v>
                </c:pt>
                <c:pt idx="56">
                  <c:v>26.0</c:v>
                </c:pt>
                <c:pt idx="57">
                  <c:v>26.0</c:v>
                </c:pt>
                <c:pt idx="58">
                  <c:v>26.0</c:v>
                </c:pt>
                <c:pt idx="59">
                  <c:v>27.0</c:v>
                </c:pt>
                <c:pt idx="60">
                  <c:v>27.0</c:v>
                </c:pt>
                <c:pt idx="61">
                  <c:v>28.0</c:v>
                </c:pt>
                <c:pt idx="62">
                  <c:v>29.0</c:v>
                </c:pt>
                <c:pt idx="63">
                  <c:v>29.0</c:v>
                </c:pt>
                <c:pt idx="64">
                  <c:v>30.0</c:v>
                </c:pt>
                <c:pt idx="65">
                  <c:v>31.0</c:v>
                </c:pt>
                <c:pt idx="66">
                  <c:v>32.0</c:v>
                </c:pt>
                <c:pt idx="67">
                  <c:v>32.0</c:v>
                </c:pt>
                <c:pt idx="68">
                  <c:v>32.0</c:v>
                </c:pt>
                <c:pt idx="69">
                  <c:v>33.0</c:v>
                </c:pt>
                <c:pt idx="70">
                  <c:v>34.0</c:v>
                </c:pt>
                <c:pt idx="71">
                  <c:v>35.0</c:v>
                </c:pt>
                <c:pt idx="72">
                  <c:v>35.0</c:v>
                </c:pt>
                <c:pt idx="73">
                  <c:v>35.0</c:v>
                </c:pt>
                <c:pt idx="74">
                  <c:v>36.0</c:v>
                </c:pt>
                <c:pt idx="75">
                  <c:v>37.0</c:v>
                </c:pt>
                <c:pt idx="76">
                  <c:v>38.0</c:v>
                </c:pt>
                <c:pt idx="77">
                  <c:v>39.0</c:v>
                </c:pt>
                <c:pt idx="78">
                  <c:v>40.0</c:v>
                </c:pt>
                <c:pt idx="79">
                  <c:v>40.0</c:v>
                </c:pt>
                <c:pt idx="80">
                  <c:v>41.0</c:v>
                </c:pt>
                <c:pt idx="81">
                  <c:v>41.0</c:v>
                </c:pt>
                <c:pt idx="82">
                  <c:v>42.0</c:v>
                </c:pt>
                <c:pt idx="83">
                  <c:v>42.0</c:v>
                </c:pt>
                <c:pt idx="84">
                  <c:v>43.0</c:v>
                </c:pt>
                <c:pt idx="85">
                  <c:v>44.0</c:v>
                </c:pt>
                <c:pt idx="86">
                  <c:v>44.0</c:v>
                </c:pt>
                <c:pt idx="87">
                  <c:v>44.0</c:v>
                </c:pt>
                <c:pt idx="88">
                  <c:v>44.0</c:v>
                </c:pt>
                <c:pt idx="89">
                  <c:v>44.0</c:v>
                </c:pt>
                <c:pt idx="90">
                  <c:v>44.0</c:v>
                </c:pt>
                <c:pt idx="91">
                  <c:v>44.0</c:v>
                </c:pt>
                <c:pt idx="92">
                  <c:v>45.0</c:v>
                </c:pt>
                <c:pt idx="93">
                  <c:v>46.0</c:v>
                </c:pt>
                <c:pt idx="94">
                  <c:v>47.0</c:v>
                </c:pt>
                <c:pt idx="95">
                  <c:v>47.0</c:v>
                </c:pt>
                <c:pt idx="96">
                  <c:v>47.0</c:v>
                </c:pt>
                <c:pt idx="97">
                  <c:v>48.0</c:v>
                </c:pt>
                <c:pt idx="98">
                  <c:v>49.0</c:v>
                </c:pt>
                <c:pt idx="99">
                  <c:v>49.0</c:v>
                </c:pt>
                <c:pt idx="100">
                  <c:v>49.0</c:v>
                </c:pt>
                <c:pt idx="101">
                  <c:v>49.0</c:v>
                </c:pt>
                <c:pt idx="102">
                  <c:v>50.0</c:v>
                </c:pt>
                <c:pt idx="103">
                  <c:v>51.0</c:v>
                </c:pt>
                <c:pt idx="104">
                  <c:v>51.0</c:v>
                </c:pt>
                <c:pt idx="105">
                  <c:v>51.0</c:v>
                </c:pt>
                <c:pt idx="106">
                  <c:v>52.0</c:v>
                </c:pt>
                <c:pt idx="107">
                  <c:v>53.0</c:v>
                </c:pt>
                <c:pt idx="108">
                  <c:v>54.0</c:v>
                </c:pt>
                <c:pt idx="109">
                  <c:v>54.0</c:v>
                </c:pt>
                <c:pt idx="110">
                  <c:v>54.0</c:v>
                </c:pt>
                <c:pt idx="111">
                  <c:v>54.0</c:v>
                </c:pt>
                <c:pt idx="112">
                  <c:v>54.0</c:v>
                </c:pt>
                <c:pt idx="113">
                  <c:v>54.0</c:v>
                </c:pt>
                <c:pt idx="114">
                  <c:v>54.0</c:v>
                </c:pt>
                <c:pt idx="115">
                  <c:v>54.0</c:v>
                </c:pt>
                <c:pt idx="116">
                  <c:v>55.0</c:v>
                </c:pt>
                <c:pt idx="117">
                  <c:v>55.0</c:v>
                </c:pt>
                <c:pt idx="118">
                  <c:v>55.0</c:v>
                </c:pt>
                <c:pt idx="119">
                  <c:v>55.0</c:v>
                </c:pt>
                <c:pt idx="120">
                  <c:v>55.0</c:v>
                </c:pt>
                <c:pt idx="121">
                  <c:v>55.0</c:v>
                </c:pt>
                <c:pt idx="122">
                  <c:v>56.0</c:v>
                </c:pt>
                <c:pt idx="123">
                  <c:v>57.0</c:v>
                </c:pt>
                <c:pt idx="124">
                  <c:v>58.0</c:v>
                </c:pt>
                <c:pt idx="125">
                  <c:v>59.0</c:v>
                </c:pt>
                <c:pt idx="126">
                  <c:v>59.0</c:v>
                </c:pt>
                <c:pt idx="127">
                  <c:v>60.0</c:v>
                </c:pt>
                <c:pt idx="128">
                  <c:v>61.0</c:v>
                </c:pt>
                <c:pt idx="129">
                  <c:v>62.0</c:v>
                </c:pt>
                <c:pt idx="130">
                  <c:v>62.0</c:v>
                </c:pt>
                <c:pt idx="131">
                  <c:v>63.0</c:v>
                </c:pt>
                <c:pt idx="132">
                  <c:v>64.0</c:v>
                </c:pt>
                <c:pt idx="133">
                  <c:v>65.0</c:v>
                </c:pt>
                <c:pt idx="134">
                  <c:v>65.0</c:v>
                </c:pt>
                <c:pt idx="135">
                  <c:v>65.0</c:v>
                </c:pt>
                <c:pt idx="136">
                  <c:v>65.0</c:v>
                </c:pt>
                <c:pt idx="137">
                  <c:v>66.0</c:v>
                </c:pt>
                <c:pt idx="138">
                  <c:v>66.0</c:v>
                </c:pt>
                <c:pt idx="139">
                  <c:v>67.0</c:v>
                </c:pt>
                <c:pt idx="140">
                  <c:v>68.0</c:v>
                </c:pt>
                <c:pt idx="141">
                  <c:v>69.0</c:v>
                </c:pt>
                <c:pt idx="142">
                  <c:v>69.0</c:v>
                </c:pt>
                <c:pt idx="143">
                  <c:v>70.0</c:v>
                </c:pt>
                <c:pt idx="144">
                  <c:v>71.0</c:v>
                </c:pt>
                <c:pt idx="145">
                  <c:v>71.0</c:v>
                </c:pt>
                <c:pt idx="146">
                  <c:v>72.0</c:v>
                </c:pt>
                <c:pt idx="147">
                  <c:v>72.0</c:v>
                </c:pt>
                <c:pt idx="148">
                  <c:v>73.0</c:v>
                </c:pt>
                <c:pt idx="149">
                  <c:v>73.0</c:v>
                </c:pt>
                <c:pt idx="150">
                  <c:v>74.0</c:v>
                </c:pt>
                <c:pt idx="151">
                  <c:v>74.0</c:v>
                </c:pt>
                <c:pt idx="152">
                  <c:v>75.0</c:v>
                </c:pt>
                <c:pt idx="153">
                  <c:v>76.0</c:v>
                </c:pt>
                <c:pt idx="154">
                  <c:v>76.0</c:v>
                </c:pt>
                <c:pt idx="155">
                  <c:v>77.0</c:v>
                </c:pt>
                <c:pt idx="156">
                  <c:v>78.0</c:v>
                </c:pt>
                <c:pt idx="157">
                  <c:v>78.0</c:v>
                </c:pt>
                <c:pt idx="158">
                  <c:v>79.0</c:v>
                </c:pt>
                <c:pt idx="159">
                  <c:v>80.0</c:v>
                </c:pt>
                <c:pt idx="160">
                  <c:v>81.0</c:v>
                </c:pt>
                <c:pt idx="161">
                  <c:v>82.0</c:v>
                </c:pt>
                <c:pt idx="162">
                  <c:v>83.0</c:v>
                </c:pt>
                <c:pt idx="163">
                  <c:v>84.0</c:v>
                </c:pt>
                <c:pt idx="164">
                  <c:v>84.0</c:v>
                </c:pt>
                <c:pt idx="165">
                  <c:v>85.0</c:v>
                </c:pt>
                <c:pt idx="166">
                  <c:v>85.0</c:v>
                </c:pt>
                <c:pt idx="167">
                  <c:v>85.0</c:v>
                </c:pt>
                <c:pt idx="168">
                  <c:v>86.0</c:v>
                </c:pt>
                <c:pt idx="169">
                  <c:v>86.0</c:v>
                </c:pt>
                <c:pt idx="170">
                  <c:v>86.0</c:v>
                </c:pt>
                <c:pt idx="171">
                  <c:v>87.0</c:v>
                </c:pt>
                <c:pt idx="172">
                  <c:v>88.0</c:v>
                </c:pt>
                <c:pt idx="173">
                  <c:v>89.0</c:v>
                </c:pt>
                <c:pt idx="174">
                  <c:v>89.0</c:v>
                </c:pt>
                <c:pt idx="175">
                  <c:v>90.0</c:v>
                </c:pt>
                <c:pt idx="176">
                  <c:v>91.0</c:v>
                </c:pt>
                <c:pt idx="177">
                  <c:v>92.0</c:v>
                </c:pt>
                <c:pt idx="178">
                  <c:v>92.0</c:v>
                </c:pt>
                <c:pt idx="179">
                  <c:v>92.0</c:v>
                </c:pt>
                <c:pt idx="180">
                  <c:v>93.0</c:v>
                </c:pt>
                <c:pt idx="181">
                  <c:v>94.0</c:v>
                </c:pt>
                <c:pt idx="182">
                  <c:v>94.0</c:v>
                </c:pt>
                <c:pt idx="183">
                  <c:v>94.0</c:v>
                </c:pt>
                <c:pt idx="184">
                  <c:v>95.0</c:v>
                </c:pt>
                <c:pt idx="185">
                  <c:v>95.0</c:v>
                </c:pt>
                <c:pt idx="186">
                  <c:v>96.0</c:v>
                </c:pt>
                <c:pt idx="187">
                  <c:v>97.0</c:v>
                </c:pt>
                <c:pt idx="188">
                  <c:v>97.0</c:v>
                </c:pt>
                <c:pt idx="189">
                  <c:v>98.0</c:v>
                </c:pt>
                <c:pt idx="190">
                  <c:v>99.0</c:v>
                </c:pt>
                <c:pt idx="191">
                  <c:v>99.0</c:v>
                </c:pt>
                <c:pt idx="192">
                  <c:v>100.0</c:v>
                </c:pt>
                <c:pt idx="193">
                  <c:v>100.0</c:v>
                </c:pt>
                <c:pt idx="194">
                  <c:v>101.0</c:v>
                </c:pt>
                <c:pt idx="195">
                  <c:v>102.0</c:v>
                </c:pt>
                <c:pt idx="196">
                  <c:v>103.0</c:v>
                </c:pt>
                <c:pt idx="197">
                  <c:v>104.0</c:v>
                </c:pt>
                <c:pt idx="198">
                  <c:v>105.0</c:v>
                </c:pt>
                <c:pt idx="199">
                  <c:v>106.0</c:v>
                </c:pt>
                <c:pt idx="200">
                  <c:v>107.0</c:v>
                </c:pt>
                <c:pt idx="201">
                  <c:v>107.0</c:v>
                </c:pt>
                <c:pt idx="202">
                  <c:v>107.0</c:v>
                </c:pt>
                <c:pt idx="203">
                  <c:v>108.0</c:v>
                </c:pt>
                <c:pt idx="204">
                  <c:v>108.0</c:v>
                </c:pt>
                <c:pt idx="205">
                  <c:v>108.0</c:v>
                </c:pt>
                <c:pt idx="206">
                  <c:v>109.0</c:v>
                </c:pt>
                <c:pt idx="207">
                  <c:v>110.0</c:v>
                </c:pt>
                <c:pt idx="208">
                  <c:v>110.0</c:v>
                </c:pt>
                <c:pt idx="209">
                  <c:v>110.0</c:v>
                </c:pt>
                <c:pt idx="210">
                  <c:v>111.0</c:v>
                </c:pt>
                <c:pt idx="211">
                  <c:v>112.0</c:v>
                </c:pt>
                <c:pt idx="212">
                  <c:v>113.0</c:v>
                </c:pt>
                <c:pt idx="213">
                  <c:v>114.0</c:v>
                </c:pt>
                <c:pt idx="214">
                  <c:v>114.0</c:v>
                </c:pt>
                <c:pt idx="215">
                  <c:v>115.0</c:v>
                </c:pt>
                <c:pt idx="216">
                  <c:v>115.0</c:v>
                </c:pt>
                <c:pt idx="217">
                  <c:v>116.0</c:v>
                </c:pt>
                <c:pt idx="218">
                  <c:v>116.0</c:v>
                </c:pt>
                <c:pt idx="219">
                  <c:v>116.0</c:v>
                </c:pt>
                <c:pt idx="220">
                  <c:v>116.0</c:v>
                </c:pt>
                <c:pt idx="221">
                  <c:v>117.0</c:v>
                </c:pt>
                <c:pt idx="222">
                  <c:v>118.0</c:v>
                </c:pt>
                <c:pt idx="223">
                  <c:v>118.0</c:v>
                </c:pt>
                <c:pt idx="224">
                  <c:v>119.0</c:v>
                </c:pt>
                <c:pt idx="225">
                  <c:v>119.0</c:v>
                </c:pt>
                <c:pt idx="226">
                  <c:v>120.0</c:v>
                </c:pt>
                <c:pt idx="227">
                  <c:v>120.0</c:v>
                </c:pt>
                <c:pt idx="228">
                  <c:v>121.0</c:v>
                </c:pt>
                <c:pt idx="229">
                  <c:v>121.0</c:v>
                </c:pt>
                <c:pt idx="230">
                  <c:v>122.0</c:v>
                </c:pt>
                <c:pt idx="231">
                  <c:v>123.0</c:v>
                </c:pt>
                <c:pt idx="232">
                  <c:v>124.0</c:v>
                </c:pt>
                <c:pt idx="233">
                  <c:v>124.0</c:v>
                </c:pt>
                <c:pt idx="234">
                  <c:v>124.0</c:v>
                </c:pt>
                <c:pt idx="235">
                  <c:v>125.0</c:v>
                </c:pt>
                <c:pt idx="236">
                  <c:v>125.0</c:v>
                </c:pt>
                <c:pt idx="237">
                  <c:v>126.0</c:v>
                </c:pt>
                <c:pt idx="238">
                  <c:v>126.0</c:v>
                </c:pt>
                <c:pt idx="239">
                  <c:v>126.0</c:v>
                </c:pt>
                <c:pt idx="240">
                  <c:v>126.0</c:v>
                </c:pt>
                <c:pt idx="241">
                  <c:v>126.0</c:v>
                </c:pt>
                <c:pt idx="242">
                  <c:v>127.0</c:v>
                </c:pt>
                <c:pt idx="243">
                  <c:v>127.0</c:v>
                </c:pt>
                <c:pt idx="244">
                  <c:v>127.0</c:v>
                </c:pt>
                <c:pt idx="245">
                  <c:v>128.0</c:v>
                </c:pt>
                <c:pt idx="246">
                  <c:v>129.0</c:v>
                </c:pt>
                <c:pt idx="247">
                  <c:v>130.0</c:v>
                </c:pt>
                <c:pt idx="248">
                  <c:v>130.0</c:v>
                </c:pt>
                <c:pt idx="249">
                  <c:v>131.0</c:v>
                </c:pt>
                <c:pt idx="250">
                  <c:v>132.0</c:v>
                </c:pt>
                <c:pt idx="251">
                  <c:v>132.0</c:v>
                </c:pt>
                <c:pt idx="252">
                  <c:v>132.0</c:v>
                </c:pt>
                <c:pt idx="253">
                  <c:v>133.0</c:v>
                </c:pt>
                <c:pt idx="254">
                  <c:v>134.0</c:v>
                </c:pt>
                <c:pt idx="255">
                  <c:v>135.0</c:v>
                </c:pt>
                <c:pt idx="256">
                  <c:v>136.0</c:v>
                </c:pt>
                <c:pt idx="257">
                  <c:v>136.0</c:v>
                </c:pt>
                <c:pt idx="258">
                  <c:v>136.0</c:v>
                </c:pt>
                <c:pt idx="259">
                  <c:v>137.0</c:v>
                </c:pt>
                <c:pt idx="260">
                  <c:v>137.0</c:v>
                </c:pt>
                <c:pt idx="261">
                  <c:v>138.0</c:v>
                </c:pt>
                <c:pt idx="262">
                  <c:v>138.0</c:v>
                </c:pt>
                <c:pt idx="263">
                  <c:v>139.0</c:v>
                </c:pt>
                <c:pt idx="264">
                  <c:v>140.0</c:v>
                </c:pt>
                <c:pt idx="265">
                  <c:v>141.0</c:v>
                </c:pt>
                <c:pt idx="266">
                  <c:v>142.0</c:v>
                </c:pt>
                <c:pt idx="267">
                  <c:v>142.0</c:v>
                </c:pt>
                <c:pt idx="268">
                  <c:v>142.0</c:v>
                </c:pt>
                <c:pt idx="269">
                  <c:v>142.0</c:v>
                </c:pt>
                <c:pt idx="270">
                  <c:v>143.0</c:v>
                </c:pt>
                <c:pt idx="271">
                  <c:v>143.0</c:v>
                </c:pt>
                <c:pt idx="272">
                  <c:v>144.0</c:v>
                </c:pt>
                <c:pt idx="273">
                  <c:v>144.0</c:v>
                </c:pt>
                <c:pt idx="274">
                  <c:v>145.0</c:v>
                </c:pt>
                <c:pt idx="275">
                  <c:v>146.0</c:v>
                </c:pt>
                <c:pt idx="276">
                  <c:v>147.0</c:v>
                </c:pt>
                <c:pt idx="277">
                  <c:v>147.0</c:v>
                </c:pt>
                <c:pt idx="278">
                  <c:v>148.0</c:v>
                </c:pt>
                <c:pt idx="279">
                  <c:v>149.0</c:v>
                </c:pt>
                <c:pt idx="280">
                  <c:v>150.0</c:v>
                </c:pt>
                <c:pt idx="281">
                  <c:v>151.0</c:v>
                </c:pt>
                <c:pt idx="282">
                  <c:v>151.0</c:v>
                </c:pt>
                <c:pt idx="283">
                  <c:v>152.0</c:v>
                </c:pt>
                <c:pt idx="284">
                  <c:v>152.0</c:v>
                </c:pt>
                <c:pt idx="285">
                  <c:v>152.0</c:v>
                </c:pt>
                <c:pt idx="286">
                  <c:v>152.0</c:v>
                </c:pt>
                <c:pt idx="287">
                  <c:v>153.0</c:v>
                </c:pt>
                <c:pt idx="288">
                  <c:v>153.0</c:v>
                </c:pt>
                <c:pt idx="289">
                  <c:v>154.0</c:v>
                </c:pt>
                <c:pt idx="290">
                  <c:v>155.0</c:v>
                </c:pt>
                <c:pt idx="291">
                  <c:v>155.0</c:v>
                </c:pt>
                <c:pt idx="292">
                  <c:v>155.0</c:v>
                </c:pt>
                <c:pt idx="293">
                  <c:v>156.0</c:v>
                </c:pt>
                <c:pt idx="294">
                  <c:v>157.0</c:v>
                </c:pt>
                <c:pt idx="295">
                  <c:v>158.0</c:v>
                </c:pt>
                <c:pt idx="296">
                  <c:v>159.0</c:v>
                </c:pt>
                <c:pt idx="297">
                  <c:v>159.0</c:v>
                </c:pt>
                <c:pt idx="298">
                  <c:v>160.0</c:v>
                </c:pt>
                <c:pt idx="299">
                  <c:v>160.0</c:v>
                </c:pt>
                <c:pt idx="300">
                  <c:v>161.0</c:v>
                </c:pt>
                <c:pt idx="301">
                  <c:v>161.0</c:v>
                </c:pt>
                <c:pt idx="302">
                  <c:v>161.0</c:v>
                </c:pt>
                <c:pt idx="303">
                  <c:v>161.0</c:v>
                </c:pt>
                <c:pt idx="304">
                  <c:v>162.0</c:v>
                </c:pt>
                <c:pt idx="305">
                  <c:v>162.0</c:v>
                </c:pt>
                <c:pt idx="306">
                  <c:v>163.0</c:v>
                </c:pt>
                <c:pt idx="307">
                  <c:v>163.0</c:v>
                </c:pt>
                <c:pt idx="308">
                  <c:v>163.0</c:v>
                </c:pt>
                <c:pt idx="309">
                  <c:v>163.0</c:v>
                </c:pt>
                <c:pt idx="310">
                  <c:v>163.0</c:v>
                </c:pt>
                <c:pt idx="311">
                  <c:v>164.0</c:v>
                </c:pt>
                <c:pt idx="312">
                  <c:v>164.0</c:v>
                </c:pt>
                <c:pt idx="313">
                  <c:v>165.0</c:v>
                </c:pt>
                <c:pt idx="314">
                  <c:v>165.0</c:v>
                </c:pt>
                <c:pt idx="315">
                  <c:v>165.0</c:v>
                </c:pt>
                <c:pt idx="316">
                  <c:v>165.0</c:v>
                </c:pt>
                <c:pt idx="317">
                  <c:v>165.0</c:v>
                </c:pt>
                <c:pt idx="318">
                  <c:v>166.0</c:v>
                </c:pt>
                <c:pt idx="319">
                  <c:v>167.0</c:v>
                </c:pt>
                <c:pt idx="320">
                  <c:v>167.0</c:v>
                </c:pt>
                <c:pt idx="321">
                  <c:v>167.0</c:v>
                </c:pt>
                <c:pt idx="322">
                  <c:v>168.0</c:v>
                </c:pt>
                <c:pt idx="323">
                  <c:v>169.0</c:v>
                </c:pt>
                <c:pt idx="324">
                  <c:v>170.0</c:v>
                </c:pt>
                <c:pt idx="325">
                  <c:v>171.0</c:v>
                </c:pt>
                <c:pt idx="326">
                  <c:v>172.0</c:v>
                </c:pt>
                <c:pt idx="327">
                  <c:v>173.0</c:v>
                </c:pt>
                <c:pt idx="328">
                  <c:v>174.0</c:v>
                </c:pt>
                <c:pt idx="329">
                  <c:v>175.0</c:v>
                </c:pt>
                <c:pt idx="330">
                  <c:v>176.0</c:v>
                </c:pt>
                <c:pt idx="331">
                  <c:v>177.0</c:v>
                </c:pt>
                <c:pt idx="332">
                  <c:v>177.0</c:v>
                </c:pt>
                <c:pt idx="333">
                  <c:v>177.0</c:v>
                </c:pt>
                <c:pt idx="334">
                  <c:v>177.0</c:v>
                </c:pt>
                <c:pt idx="335">
                  <c:v>178.0</c:v>
                </c:pt>
                <c:pt idx="336">
                  <c:v>178.0</c:v>
                </c:pt>
                <c:pt idx="337">
                  <c:v>179.0</c:v>
                </c:pt>
                <c:pt idx="338">
                  <c:v>179.0</c:v>
                </c:pt>
                <c:pt idx="339">
                  <c:v>180.0</c:v>
                </c:pt>
                <c:pt idx="340">
                  <c:v>180.0</c:v>
                </c:pt>
                <c:pt idx="341">
                  <c:v>180.0</c:v>
                </c:pt>
                <c:pt idx="342">
                  <c:v>181.0</c:v>
                </c:pt>
                <c:pt idx="343">
                  <c:v>182.0</c:v>
                </c:pt>
                <c:pt idx="344">
                  <c:v>182.0</c:v>
                </c:pt>
                <c:pt idx="345">
                  <c:v>183.0</c:v>
                </c:pt>
                <c:pt idx="346">
                  <c:v>184.0</c:v>
                </c:pt>
                <c:pt idx="347">
                  <c:v>184.0</c:v>
                </c:pt>
                <c:pt idx="348">
                  <c:v>184.0</c:v>
                </c:pt>
                <c:pt idx="349">
                  <c:v>185.0</c:v>
                </c:pt>
                <c:pt idx="350">
                  <c:v>186.0</c:v>
                </c:pt>
                <c:pt idx="351">
                  <c:v>186.0</c:v>
                </c:pt>
                <c:pt idx="352">
                  <c:v>187.0</c:v>
                </c:pt>
                <c:pt idx="353">
                  <c:v>188.0</c:v>
                </c:pt>
                <c:pt idx="354">
                  <c:v>189.0</c:v>
                </c:pt>
                <c:pt idx="355">
                  <c:v>190.0</c:v>
                </c:pt>
                <c:pt idx="356">
                  <c:v>191.0</c:v>
                </c:pt>
                <c:pt idx="357">
                  <c:v>191.0</c:v>
                </c:pt>
                <c:pt idx="358">
                  <c:v>192.0</c:v>
                </c:pt>
                <c:pt idx="359">
                  <c:v>192.0</c:v>
                </c:pt>
                <c:pt idx="360">
                  <c:v>192.0</c:v>
                </c:pt>
                <c:pt idx="361">
                  <c:v>193.0</c:v>
                </c:pt>
                <c:pt idx="362">
                  <c:v>193.0</c:v>
                </c:pt>
                <c:pt idx="363">
                  <c:v>193.0</c:v>
                </c:pt>
                <c:pt idx="364">
                  <c:v>193.0</c:v>
                </c:pt>
                <c:pt idx="365">
                  <c:v>194.0</c:v>
                </c:pt>
                <c:pt idx="366">
                  <c:v>195.0</c:v>
                </c:pt>
                <c:pt idx="367">
                  <c:v>196.0</c:v>
                </c:pt>
                <c:pt idx="368">
                  <c:v>196.0</c:v>
                </c:pt>
                <c:pt idx="369">
                  <c:v>196.0</c:v>
                </c:pt>
                <c:pt idx="370">
                  <c:v>197.0</c:v>
                </c:pt>
                <c:pt idx="371">
                  <c:v>197.0</c:v>
                </c:pt>
                <c:pt idx="372">
                  <c:v>198.0</c:v>
                </c:pt>
                <c:pt idx="373">
                  <c:v>199.0</c:v>
                </c:pt>
                <c:pt idx="374">
                  <c:v>200.0</c:v>
                </c:pt>
                <c:pt idx="375">
                  <c:v>200.0</c:v>
                </c:pt>
                <c:pt idx="376">
                  <c:v>200.0</c:v>
                </c:pt>
                <c:pt idx="377">
                  <c:v>200.0</c:v>
                </c:pt>
                <c:pt idx="378">
                  <c:v>201.0</c:v>
                </c:pt>
                <c:pt idx="379">
                  <c:v>201.0</c:v>
                </c:pt>
                <c:pt idx="380">
                  <c:v>201.0</c:v>
                </c:pt>
                <c:pt idx="381">
                  <c:v>202.0</c:v>
                </c:pt>
                <c:pt idx="382">
                  <c:v>202.0</c:v>
                </c:pt>
                <c:pt idx="383">
                  <c:v>203.0</c:v>
                </c:pt>
                <c:pt idx="384">
                  <c:v>204.0</c:v>
                </c:pt>
                <c:pt idx="385">
                  <c:v>204.0</c:v>
                </c:pt>
                <c:pt idx="386">
                  <c:v>205.0</c:v>
                </c:pt>
                <c:pt idx="387">
                  <c:v>206.0</c:v>
                </c:pt>
                <c:pt idx="388">
                  <c:v>207.0</c:v>
                </c:pt>
                <c:pt idx="389">
                  <c:v>208.0</c:v>
                </c:pt>
                <c:pt idx="390">
                  <c:v>208.0</c:v>
                </c:pt>
                <c:pt idx="391">
                  <c:v>209.0</c:v>
                </c:pt>
                <c:pt idx="392">
                  <c:v>210.0</c:v>
                </c:pt>
                <c:pt idx="393">
                  <c:v>211.0</c:v>
                </c:pt>
                <c:pt idx="394">
                  <c:v>211.0</c:v>
                </c:pt>
                <c:pt idx="395">
                  <c:v>211.0</c:v>
                </c:pt>
                <c:pt idx="396">
                  <c:v>211.0</c:v>
                </c:pt>
                <c:pt idx="397">
                  <c:v>211.0</c:v>
                </c:pt>
                <c:pt idx="398">
                  <c:v>212.0</c:v>
                </c:pt>
                <c:pt idx="399">
                  <c:v>212.0</c:v>
                </c:pt>
                <c:pt idx="400">
                  <c:v>212.0</c:v>
                </c:pt>
                <c:pt idx="401">
                  <c:v>212.0</c:v>
                </c:pt>
                <c:pt idx="402">
                  <c:v>213.0</c:v>
                </c:pt>
                <c:pt idx="403">
                  <c:v>214.0</c:v>
                </c:pt>
                <c:pt idx="404">
                  <c:v>215.0</c:v>
                </c:pt>
                <c:pt idx="405">
                  <c:v>216.0</c:v>
                </c:pt>
                <c:pt idx="406">
                  <c:v>216.0</c:v>
                </c:pt>
                <c:pt idx="407">
                  <c:v>217.0</c:v>
                </c:pt>
                <c:pt idx="408">
                  <c:v>217.0</c:v>
                </c:pt>
                <c:pt idx="409">
                  <c:v>217.0</c:v>
                </c:pt>
                <c:pt idx="410">
                  <c:v>218.0</c:v>
                </c:pt>
                <c:pt idx="411">
                  <c:v>219.0</c:v>
                </c:pt>
                <c:pt idx="412">
                  <c:v>219.0</c:v>
                </c:pt>
                <c:pt idx="413">
                  <c:v>220.0</c:v>
                </c:pt>
                <c:pt idx="414">
                  <c:v>220.0</c:v>
                </c:pt>
                <c:pt idx="415">
                  <c:v>220.0</c:v>
                </c:pt>
                <c:pt idx="416">
                  <c:v>221.0</c:v>
                </c:pt>
                <c:pt idx="417">
                  <c:v>222.0</c:v>
                </c:pt>
                <c:pt idx="418">
                  <c:v>222.0</c:v>
                </c:pt>
                <c:pt idx="419">
                  <c:v>223.0</c:v>
                </c:pt>
                <c:pt idx="420">
                  <c:v>224.0</c:v>
                </c:pt>
                <c:pt idx="421">
                  <c:v>224.0</c:v>
                </c:pt>
                <c:pt idx="422">
                  <c:v>225.0</c:v>
                </c:pt>
                <c:pt idx="423">
                  <c:v>225.0</c:v>
                </c:pt>
                <c:pt idx="424">
                  <c:v>226.0</c:v>
                </c:pt>
                <c:pt idx="425">
                  <c:v>226.0</c:v>
                </c:pt>
                <c:pt idx="426">
                  <c:v>226.0</c:v>
                </c:pt>
                <c:pt idx="427">
                  <c:v>226.0</c:v>
                </c:pt>
                <c:pt idx="428">
                  <c:v>227.0</c:v>
                </c:pt>
                <c:pt idx="429">
                  <c:v>228.0</c:v>
                </c:pt>
                <c:pt idx="430">
                  <c:v>228.0</c:v>
                </c:pt>
                <c:pt idx="431">
                  <c:v>228.0</c:v>
                </c:pt>
                <c:pt idx="432">
                  <c:v>228.0</c:v>
                </c:pt>
                <c:pt idx="433">
                  <c:v>229.0</c:v>
                </c:pt>
                <c:pt idx="434">
                  <c:v>229.0</c:v>
                </c:pt>
                <c:pt idx="435">
                  <c:v>230.0</c:v>
                </c:pt>
                <c:pt idx="436">
                  <c:v>230.0</c:v>
                </c:pt>
                <c:pt idx="437">
                  <c:v>230.0</c:v>
                </c:pt>
                <c:pt idx="438">
                  <c:v>231.0</c:v>
                </c:pt>
                <c:pt idx="439">
                  <c:v>232.0</c:v>
                </c:pt>
                <c:pt idx="440">
                  <c:v>233.0</c:v>
                </c:pt>
                <c:pt idx="441">
                  <c:v>234.0</c:v>
                </c:pt>
                <c:pt idx="442">
                  <c:v>234.0</c:v>
                </c:pt>
                <c:pt idx="443">
                  <c:v>234.0</c:v>
                </c:pt>
                <c:pt idx="444">
                  <c:v>234.0</c:v>
                </c:pt>
                <c:pt idx="445">
                  <c:v>235.0</c:v>
                </c:pt>
                <c:pt idx="446">
                  <c:v>236.0</c:v>
                </c:pt>
                <c:pt idx="447">
                  <c:v>236.0</c:v>
                </c:pt>
                <c:pt idx="448">
                  <c:v>237.0</c:v>
                </c:pt>
                <c:pt idx="449">
                  <c:v>238.0</c:v>
                </c:pt>
                <c:pt idx="450">
                  <c:v>239.0</c:v>
                </c:pt>
                <c:pt idx="451">
                  <c:v>239.0</c:v>
                </c:pt>
                <c:pt idx="452">
                  <c:v>239.0</c:v>
                </c:pt>
                <c:pt idx="453">
                  <c:v>239.0</c:v>
                </c:pt>
                <c:pt idx="454">
                  <c:v>239.0</c:v>
                </c:pt>
                <c:pt idx="455">
                  <c:v>240.0</c:v>
                </c:pt>
                <c:pt idx="456">
                  <c:v>241.0</c:v>
                </c:pt>
                <c:pt idx="457">
                  <c:v>242.0</c:v>
                </c:pt>
                <c:pt idx="458">
                  <c:v>243.0</c:v>
                </c:pt>
                <c:pt idx="459">
                  <c:v>244.0</c:v>
                </c:pt>
                <c:pt idx="460">
                  <c:v>244.0</c:v>
                </c:pt>
                <c:pt idx="461">
                  <c:v>244.0</c:v>
                </c:pt>
                <c:pt idx="462">
                  <c:v>244.0</c:v>
                </c:pt>
                <c:pt idx="463">
                  <c:v>244.0</c:v>
                </c:pt>
                <c:pt idx="464">
                  <c:v>245.0</c:v>
                </c:pt>
                <c:pt idx="465">
                  <c:v>245.0</c:v>
                </c:pt>
                <c:pt idx="466">
                  <c:v>246.0</c:v>
                </c:pt>
                <c:pt idx="467">
                  <c:v>247.0</c:v>
                </c:pt>
                <c:pt idx="468">
                  <c:v>247.0</c:v>
                </c:pt>
                <c:pt idx="469">
                  <c:v>247.0</c:v>
                </c:pt>
                <c:pt idx="470">
                  <c:v>247.0</c:v>
                </c:pt>
                <c:pt idx="471">
                  <c:v>248.0</c:v>
                </c:pt>
                <c:pt idx="472">
                  <c:v>249.0</c:v>
                </c:pt>
                <c:pt idx="473">
                  <c:v>249.0</c:v>
                </c:pt>
                <c:pt idx="474">
                  <c:v>249.0</c:v>
                </c:pt>
                <c:pt idx="475">
                  <c:v>249.0</c:v>
                </c:pt>
                <c:pt idx="476">
                  <c:v>249.0</c:v>
                </c:pt>
                <c:pt idx="477">
                  <c:v>250.0</c:v>
                </c:pt>
                <c:pt idx="478">
                  <c:v>251.0</c:v>
                </c:pt>
                <c:pt idx="479">
                  <c:v>252.0</c:v>
                </c:pt>
                <c:pt idx="480">
                  <c:v>252.0</c:v>
                </c:pt>
                <c:pt idx="481">
                  <c:v>253.0</c:v>
                </c:pt>
                <c:pt idx="482">
                  <c:v>253.0</c:v>
                </c:pt>
                <c:pt idx="483">
                  <c:v>253.0</c:v>
                </c:pt>
                <c:pt idx="484">
                  <c:v>254.0</c:v>
                </c:pt>
                <c:pt idx="485">
                  <c:v>254.0</c:v>
                </c:pt>
                <c:pt idx="486">
                  <c:v>255.0</c:v>
                </c:pt>
                <c:pt idx="487">
                  <c:v>255.0</c:v>
                </c:pt>
                <c:pt idx="488">
                  <c:v>256.0</c:v>
                </c:pt>
                <c:pt idx="489">
                  <c:v>257.0</c:v>
                </c:pt>
                <c:pt idx="490">
                  <c:v>258.0</c:v>
                </c:pt>
                <c:pt idx="491">
                  <c:v>259.0</c:v>
                </c:pt>
                <c:pt idx="492">
                  <c:v>260.0</c:v>
                </c:pt>
                <c:pt idx="493">
                  <c:v>261.0</c:v>
                </c:pt>
                <c:pt idx="494">
                  <c:v>261.0</c:v>
                </c:pt>
                <c:pt idx="495">
                  <c:v>261.0</c:v>
                </c:pt>
                <c:pt idx="496">
                  <c:v>261.0</c:v>
                </c:pt>
                <c:pt idx="497">
                  <c:v>261.0</c:v>
                </c:pt>
                <c:pt idx="498">
                  <c:v>261.0</c:v>
                </c:pt>
                <c:pt idx="499">
                  <c:v>262.0</c:v>
                </c:pt>
                <c:pt idx="500">
                  <c:v>263.0</c:v>
                </c:pt>
                <c:pt idx="501">
                  <c:v>264.0</c:v>
                </c:pt>
                <c:pt idx="502">
                  <c:v>264.0</c:v>
                </c:pt>
                <c:pt idx="503">
                  <c:v>265.0</c:v>
                </c:pt>
                <c:pt idx="504">
                  <c:v>266.0</c:v>
                </c:pt>
                <c:pt idx="505">
                  <c:v>266.0</c:v>
                </c:pt>
                <c:pt idx="506">
                  <c:v>266.0</c:v>
                </c:pt>
                <c:pt idx="507">
                  <c:v>266.0</c:v>
                </c:pt>
                <c:pt idx="508">
                  <c:v>267.0</c:v>
                </c:pt>
                <c:pt idx="509">
                  <c:v>267.0</c:v>
                </c:pt>
                <c:pt idx="510">
                  <c:v>268.0</c:v>
                </c:pt>
                <c:pt idx="511">
                  <c:v>269.0</c:v>
                </c:pt>
                <c:pt idx="512">
                  <c:v>269.0</c:v>
                </c:pt>
                <c:pt idx="513">
                  <c:v>270.0</c:v>
                </c:pt>
                <c:pt idx="514">
                  <c:v>271.0</c:v>
                </c:pt>
                <c:pt idx="515">
                  <c:v>272.0</c:v>
                </c:pt>
                <c:pt idx="516">
                  <c:v>273.0</c:v>
                </c:pt>
                <c:pt idx="517">
                  <c:v>273.0</c:v>
                </c:pt>
                <c:pt idx="518">
                  <c:v>273.0</c:v>
                </c:pt>
                <c:pt idx="519">
                  <c:v>274.0</c:v>
                </c:pt>
                <c:pt idx="520">
                  <c:v>275.0</c:v>
                </c:pt>
                <c:pt idx="521">
                  <c:v>276.0</c:v>
                </c:pt>
                <c:pt idx="522">
                  <c:v>277.0</c:v>
                </c:pt>
                <c:pt idx="523">
                  <c:v>277.0</c:v>
                </c:pt>
                <c:pt idx="524">
                  <c:v>277.0</c:v>
                </c:pt>
                <c:pt idx="525">
                  <c:v>278.0</c:v>
                </c:pt>
                <c:pt idx="526">
                  <c:v>278.0</c:v>
                </c:pt>
                <c:pt idx="527">
                  <c:v>278.0</c:v>
                </c:pt>
                <c:pt idx="528">
                  <c:v>278.0</c:v>
                </c:pt>
                <c:pt idx="529">
                  <c:v>279.0</c:v>
                </c:pt>
                <c:pt idx="530">
                  <c:v>280.0</c:v>
                </c:pt>
                <c:pt idx="531">
                  <c:v>280.0</c:v>
                </c:pt>
                <c:pt idx="532">
                  <c:v>280.0</c:v>
                </c:pt>
                <c:pt idx="533">
                  <c:v>281.0</c:v>
                </c:pt>
                <c:pt idx="534">
                  <c:v>281.0</c:v>
                </c:pt>
                <c:pt idx="535">
                  <c:v>281.0</c:v>
                </c:pt>
                <c:pt idx="536">
                  <c:v>281.0</c:v>
                </c:pt>
                <c:pt idx="537">
                  <c:v>281.0</c:v>
                </c:pt>
                <c:pt idx="538">
                  <c:v>282.0</c:v>
                </c:pt>
                <c:pt idx="539">
                  <c:v>283.0</c:v>
                </c:pt>
                <c:pt idx="540">
                  <c:v>283.0</c:v>
                </c:pt>
                <c:pt idx="541">
                  <c:v>284.0</c:v>
                </c:pt>
                <c:pt idx="542">
                  <c:v>284.0</c:v>
                </c:pt>
                <c:pt idx="543">
                  <c:v>284.0</c:v>
                </c:pt>
                <c:pt idx="544">
                  <c:v>285.0</c:v>
                </c:pt>
                <c:pt idx="545">
                  <c:v>285.0</c:v>
                </c:pt>
                <c:pt idx="546">
                  <c:v>286.0</c:v>
                </c:pt>
                <c:pt idx="547">
                  <c:v>287.0</c:v>
                </c:pt>
                <c:pt idx="548">
                  <c:v>287.0</c:v>
                </c:pt>
                <c:pt idx="549">
                  <c:v>288.0</c:v>
                </c:pt>
                <c:pt idx="550">
                  <c:v>288.0</c:v>
                </c:pt>
                <c:pt idx="551">
                  <c:v>288.0</c:v>
                </c:pt>
                <c:pt idx="552">
                  <c:v>288.0</c:v>
                </c:pt>
                <c:pt idx="553">
                  <c:v>288.0</c:v>
                </c:pt>
                <c:pt idx="554">
                  <c:v>288.0</c:v>
                </c:pt>
                <c:pt idx="555">
                  <c:v>288.0</c:v>
                </c:pt>
                <c:pt idx="556">
                  <c:v>288.0</c:v>
                </c:pt>
                <c:pt idx="557">
                  <c:v>289.0</c:v>
                </c:pt>
                <c:pt idx="558">
                  <c:v>290.0</c:v>
                </c:pt>
                <c:pt idx="559">
                  <c:v>291.0</c:v>
                </c:pt>
                <c:pt idx="560">
                  <c:v>291.0</c:v>
                </c:pt>
                <c:pt idx="561">
                  <c:v>292.0</c:v>
                </c:pt>
                <c:pt idx="562">
                  <c:v>293.0</c:v>
                </c:pt>
                <c:pt idx="563">
                  <c:v>293.0</c:v>
                </c:pt>
                <c:pt idx="564">
                  <c:v>294.0</c:v>
                </c:pt>
                <c:pt idx="565">
                  <c:v>294.0</c:v>
                </c:pt>
                <c:pt idx="566">
                  <c:v>295.0</c:v>
                </c:pt>
                <c:pt idx="567">
                  <c:v>296.0</c:v>
                </c:pt>
                <c:pt idx="568">
                  <c:v>296.0</c:v>
                </c:pt>
                <c:pt idx="569">
                  <c:v>297.0</c:v>
                </c:pt>
                <c:pt idx="570">
                  <c:v>298.0</c:v>
                </c:pt>
                <c:pt idx="571">
                  <c:v>299.0</c:v>
                </c:pt>
                <c:pt idx="572">
                  <c:v>299.0</c:v>
                </c:pt>
                <c:pt idx="573">
                  <c:v>299.0</c:v>
                </c:pt>
                <c:pt idx="574">
                  <c:v>299.0</c:v>
                </c:pt>
                <c:pt idx="575">
                  <c:v>300.0</c:v>
                </c:pt>
                <c:pt idx="576">
                  <c:v>300.0</c:v>
                </c:pt>
                <c:pt idx="577">
                  <c:v>300.0</c:v>
                </c:pt>
                <c:pt idx="578">
                  <c:v>301.0</c:v>
                </c:pt>
                <c:pt idx="579">
                  <c:v>301.0</c:v>
                </c:pt>
                <c:pt idx="580">
                  <c:v>302.0</c:v>
                </c:pt>
                <c:pt idx="581">
                  <c:v>302.0</c:v>
                </c:pt>
                <c:pt idx="582">
                  <c:v>302.0</c:v>
                </c:pt>
                <c:pt idx="583">
                  <c:v>303.0</c:v>
                </c:pt>
                <c:pt idx="584">
                  <c:v>303.0</c:v>
                </c:pt>
                <c:pt idx="585">
                  <c:v>304.0</c:v>
                </c:pt>
                <c:pt idx="586">
                  <c:v>305.0</c:v>
                </c:pt>
                <c:pt idx="587">
                  <c:v>306.0</c:v>
                </c:pt>
                <c:pt idx="588">
                  <c:v>307.0</c:v>
                </c:pt>
                <c:pt idx="589">
                  <c:v>308.0</c:v>
                </c:pt>
                <c:pt idx="590">
                  <c:v>308.0</c:v>
                </c:pt>
                <c:pt idx="591">
                  <c:v>309.0</c:v>
                </c:pt>
                <c:pt idx="592">
                  <c:v>310.0</c:v>
                </c:pt>
                <c:pt idx="593">
                  <c:v>311.0</c:v>
                </c:pt>
                <c:pt idx="594">
                  <c:v>312.0</c:v>
                </c:pt>
                <c:pt idx="595">
                  <c:v>312.0</c:v>
                </c:pt>
                <c:pt idx="596">
                  <c:v>313.0</c:v>
                </c:pt>
                <c:pt idx="597">
                  <c:v>313.0</c:v>
                </c:pt>
                <c:pt idx="598">
                  <c:v>314.0</c:v>
                </c:pt>
                <c:pt idx="599">
                  <c:v>315.0</c:v>
                </c:pt>
                <c:pt idx="600">
                  <c:v>315.0</c:v>
                </c:pt>
                <c:pt idx="601">
                  <c:v>316.0</c:v>
                </c:pt>
                <c:pt idx="602">
                  <c:v>316.0</c:v>
                </c:pt>
                <c:pt idx="603">
                  <c:v>316.0</c:v>
                </c:pt>
                <c:pt idx="604">
                  <c:v>316.0</c:v>
                </c:pt>
                <c:pt idx="605">
                  <c:v>317.0</c:v>
                </c:pt>
                <c:pt idx="606">
                  <c:v>317.0</c:v>
                </c:pt>
                <c:pt idx="607">
                  <c:v>318.0</c:v>
                </c:pt>
                <c:pt idx="608">
                  <c:v>319.0</c:v>
                </c:pt>
                <c:pt idx="609">
                  <c:v>320.0</c:v>
                </c:pt>
                <c:pt idx="610">
                  <c:v>320.0</c:v>
                </c:pt>
                <c:pt idx="611">
                  <c:v>321.0</c:v>
                </c:pt>
                <c:pt idx="612">
                  <c:v>322.0</c:v>
                </c:pt>
                <c:pt idx="613">
                  <c:v>323.0</c:v>
                </c:pt>
                <c:pt idx="614">
                  <c:v>324.0</c:v>
                </c:pt>
                <c:pt idx="615">
                  <c:v>324.0</c:v>
                </c:pt>
                <c:pt idx="616">
                  <c:v>324.0</c:v>
                </c:pt>
                <c:pt idx="617">
                  <c:v>325.0</c:v>
                </c:pt>
                <c:pt idx="618">
                  <c:v>326.0</c:v>
                </c:pt>
                <c:pt idx="619">
                  <c:v>327.0</c:v>
                </c:pt>
                <c:pt idx="620">
                  <c:v>328.0</c:v>
                </c:pt>
                <c:pt idx="621">
                  <c:v>328.0</c:v>
                </c:pt>
                <c:pt idx="622">
                  <c:v>328.0</c:v>
                </c:pt>
                <c:pt idx="623">
                  <c:v>328.0</c:v>
                </c:pt>
                <c:pt idx="624">
                  <c:v>328.0</c:v>
                </c:pt>
                <c:pt idx="625">
                  <c:v>328.0</c:v>
                </c:pt>
                <c:pt idx="626">
                  <c:v>329.0</c:v>
                </c:pt>
                <c:pt idx="627">
                  <c:v>329.0</c:v>
                </c:pt>
                <c:pt idx="628">
                  <c:v>330.0</c:v>
                </c:pt>
                <c:pt idx="629">
                  <c:v>330.0</c:v>
                </c:pt>
                <c:pt idx="630">
                  <c:v>330.0</c:v>
                </c:pt>
                <c:pt idx="631">
                  <c:v>330.0</c:v>
                </c:pt>
                <c:pt idx="632">
                  <c:v>331.0</c:v>
                </c:pt>
                <c:pt idx="633">
                  <c:v>331.0</c:v>
                </c:pt>
                <c:pt idx="634">
                  <c:v>331.0</c:v>
                </c:pt>
                <c:pt idx="635">
                  <c:v>332.0</c:v>
                </c:pt>
                <c:pt idx="636">
                  <c:v>332.0</c:v>
                </c:pt>
                <c:pt idx="637">
                  <c:v>333.0</c:v>
                </c:pt>
                <c:pt idx="638">
                  <c:v>334.0</c:v>
                </c:pt>
                <c:pt idx="639">
                  <c:v>335.0</c:v>
                </c:pt>
                <c:pt idx="640">
                  <c:v>336.0</c:v>
                </c:pt>
                <c:pt idx="641">
                  <c:v>337.0</c:v>
                </c:pt>
                <c:pt idx="642">
                  <c:v>338.0</c:v>
                </c:pt>
                <c:pt idx="643">
                  <c:v>338.0</c:v>
                </c:pt>
                <c:pt idx="644">
                  <c:v>339.0</c:v>
                </c:pt>
                <c:pt idx="645">
                  <c:v>340.0</c:v>
                </c:pt>
                <c:pt idx="646">
                  <c:v>340.0</c:v>
                </c:pt>
                <c:pt idx="647">
                  <c:v>340.0</c:v>
                </c:pt>
                <c:pt idx="648">
                  <c:v>340.0</c:v>
                </c:pt>
                <c:pt idx="649">
                  <c:v>341.0</c:v>
                </c:pt>
                <c:pt idx="650">
                  <c:v>341.0</c:v>
                </c:pt>
                <c:pt idx="651">
                  <c:v>342.0</c:v>
                </c:pt>
                <c:pt idx="652">
                  <c:v>343.0</c:v>
                </c:pt>
                <c:pt idx="653">
                  <c:v>343.0</c:v>
                </c:pt>
                <c:pt idx="654">
                  <c:v>343.0</c:v>
                </c:pt>
                <c:pt idx="655">
                  <c:v>344.0</c:v>
                </c:pt>
                <c:pt idx="656">
                  <c:v>345.0</c:v>
                </c:pt>
                <c:pt idx="657">
                  <c:v>346.0</c:v>
                </c:pt>
                <c:pt idx="658">
                  <c:v>347.0</c:v>
                </c:pt>
                <c:pt idx="659">
                  <c:v>347.0</c:v>
                </c:pt>
                <c:pt idx="660">
                  <c:v>348.0</c:v>
                </c:pt>
                <c:pt idx="661">
                  <c:v>349.0</c:v>
                </c:pt>
                <c:pt idx="662">
                  <c:v>349.0</c:v>
                </c:pt>
                <c:pt idx="663">
                  <c:v>349.0</c:v>
                </c:pt>
                <c:pt idx="664">
                  <c:v>350.0</c:v>
                </c:pt>
                <c:pt idx="665">
                  <c:v>350.0</c:v>
                </c:pt>
                <c:pt idx="666">
                  <c:v>350.0</c:v>
                </c:pt>
                <c:pt idx="667">
                  <c:v>350.0</c:v>
                </c:pt>
                <c:pt idx="668">
                  <c:v>350.0</c:v>
                </c:pt>
                <c:pt idx="669">
                  <c:v>350.0</c:v>
                </c:pt>
                <c:pt idx="670">
                  <c:v>351.0</c:v>
                </c:pt>
                <c:pt idx="671">
                  <c:v>351.0</c:v>
                </c:pt>
                <c:pt idx="672">
                  <c:v>351.0</c:v>
                </c:pt>
                <c:pt idx="673">
                  <c:v>352.0</c:v>
                </c:pt>
                <c:pt idx="674">
                  <c:v>352.0</c:v>
                </c:pt>
                <c:pt idx="675">
                  <c:v>352.0</c:v>
                </c:pt>
                <c:pt idx="676">
                  <c:v>353.0</c:v>
                </c:pt>
                <c:pt idx="677">
                  <c:v>353.0</c:v>
                </c:pt>
                <c:pt idx="678">
                  <c:v>353.0</c:v>
                </c:pt>
                <c:pt idx="679">
                  <c:v>353.0</c:v>
                </c:pt>
                <c:pt idx="680">
                  <c:v>353.0</c:v>
                </c:pt>
                <c:pt idx="681">
                  <c:v>353.0</c:v>
                </c:pt>
                <c:pt idx="682">
                  <c:v>354.0</c:v>
                </c:pt>
                <c:pt idx="683">
                  <c:v>355.0</c:v>
                </c:pt>
                <c:pt idx="684">
                  <c:v>355.0</c:v>
                </c:pt>
                <c:pt idx="685">
                  <c:v>355.0</c:v>
                </c:pt>
                <c:pt idx="686">
                  <c:v>355.0</c:v>
                </c:pt>
                <c:pt idx="687">
                  <c:v>355.0</c:v>
                </c:pt>
                <c:pt idx="688">
                  <c:v>356.0</c:v>
                </c:pt>
                <c:pt idx="689">
                  <c:v>356.0</c:v>
                </c:pt>
                <c:pt idx="690">
                  <c:v>356.0</c:v>
                </c:pt>
                <c:pt idx="691">
                  <c:v>357.0</c:v>
                </c:pt>
                <c:pt idx="692">
                  <c:v>357.0</c:v>
                </c:pt>
                <c:pt idx="693">
                  <c:v>358.0</c:v>
                </c:pt>
                <c:pt idx="694">
                  <c:v>358.0</c:v>
                </c:pt>
                <c:pt idx="695">
                  <c:v>359.0</c:v>
                </c:pt>
                <c:pt idx="696">
                  <c:v>359.0</c:v>
                </c:pt>
                <c:pt idx="697">
                  <c:v>359.0</c:v>
                </c:pt>
                <c:pt idx="698">
                  <c:v>360.0</c:v>
                </c:pt>
                <c:pt idx="699">
                  <c:v>360.0</c:v>
                </c:pt>
                <c:pt idx="700">
                  <c:v>360.0</c:v>
                </c:pt>
                <c:pt idx="701">
                  <c:v>360.0</c:v>
                </c:pt>
                <c:pt idx="702">
                  <c:v>360.0</c:v>
                </c:pt>
                <c:pt idx="703">
                  <c:v>361.0</c:v>
                </c:pt>
                <c:pt idx="704">
                  <c:v>361.0</c:v>
                </c:pt>
                <c:pt idx="705">
                  <c:v>362.0</c:v>
                </c:pt>
                <c:pt idx="706">
                  <c:v>362.0</c:v>
                </c:pt>
                <c:pt idx="707">
                  <c:v>363.0</c:v>
                </c:pt>
                <c:pt idx="708">
                  <c:v>363.0</c:v>
                </c:pt>
                <c:pt idx="709">
                  <c:v>363.0</c:v>
                </c:pt>
                <c:pt idx="710">
                  <c:v>364.0</c:v>
                </c:pt>
                <c:pt idx="711">
                  <c:v>365.0</c:v>
                </c:pt>
                <c:pt idx="712">
                  <c:v>366.0</c:v>
                </c:pt>
                <c:pt idx="713">
                  <c:v>366.0</c:v>
                </c:pt>
                <c:pt idx="714">
                  <c:v>367.0</c:v>
                </c:pt>
                <c:pt idx="715">
                  <c:v>367.0</c:v>
                </c:pt>
                <c:pt idx="716">
                  <c:v>368.0</c:v>
                </c:pt>
                <c:pt idx="717">
                  <c:v>369.0</c:v>
                </c:pt>
                <c:pt idx="718">
                  <c:v>369.0</c:v>
                </c:pt>
                <c:pt idx="719">
                  <c:v>369.0</c:v>
                </c:pt>
                <c:pt idx="720">
                  <c:v>369.0</c:v>
                </c:pt>
                <c:pt idx="721">
                  <c:v>370.0</c:v>
                </c:pt>
                <c:pt idx="722">
                  <c:v>371.0</c:v>
                </c:pt>
                <c:pt idx="723">
                  <c:v>371.0</c:v>
                </c:pt>
                <c:pt idx="724">
                  <c:v>372.0</c:v>
                </c:pt>
                <c:pt idx="725">
                  <c:v>372.0</c:v>
                </c:pt>
                <c:pt idx="726">
                  <c:v>372.0</c:v>
                </c:pt>
                <c:pt idx="727">
                  <c:v>373.0</c:v>
                </c:pt>
                <c:pt idx="728">
                  <c:v>374.0</c:v>
                </c:pt>
                <c:pt idx="729">
                  <c:v>374.0</c:v>
                </c:pt>
                <c:pt idx="730">
                  <c:v>374.0</c:v>
                </c:pt>
                <c:pt idx="731">
                  <c:v>375.0</c:v>
                </c:pt>
                <c:pt idx="732">
                  <c:v>376.0</c:v>
                </c:pt>
                <c:pt idx="733">
                  <c:v>377.0</c:v>
                </c:pt>
                <c:pt idx="734">
                  <c:v>378.0</c:v>
                </c:pt>
                <c:pt idx="735">
                  <c:v>378.0</c:v>
                </c:pt>
                <c:pt idx="736">
                  <c:v>378.0</c:v>
                </c:pt>
                <c:pt idx="737">
                  <c:v>379.0</c:v>
                </c:pt>
                <c:pt idx="738">
                  <c:v>380.0</c:v>
                </c:pt>
                <c:pt idx="739">
                  <c:v>380.0</c:v>
                </c:pt>
                <c:pt idx="740">
                  <c:v>380.0</c:v>
                </c:pt>
                <c:pt idx="741">
                  <c:v>381.0</c:v>
                </c:pt>
                <c:pt idx="742">
                  <c:v>382.0</c:v>
                </c:pt>
                <c:pt idx="743">
                  <c:v>383.0</c:v>
                </c:pt>
                <c:pt idx="744">
                  <c:v>383.0</c:v>
                </c:pt>
                <c:pt idx="745">
                  <c:v>383.0</c:v>
                </c:pt>
                <c:pt idx="746">
                  <c:v>384.0</c:v>
                </c:pt>
                <c:pt idx="747">
                  <c:v>384.0</c:v>
                </c:pt>
                <c:pt idx="748">
                  <c:v>384.0</c:v>
                </c:pt>
                <c:pt idx="749">
                  <c:v>385.0</c:v>
                </c:pt>
                <c:pt idx="750">
                  <c:v>385.0</c:v>
                </c:pt>
                <c:pt idx="751">
                  <c:v>386.0</c:v>
                </c:pt>
                <c:pt idx="752">
                  <c:v>386.0</c:v>
                </c:pt>
                <c:pt idx="753">
                  <c:v>386.0</c:v>
                </c:pt>
                <c:pt idx="754">
                  <c:v>386.0</c:v>
                </c:pt>
                <c:pt idx="755">
                  <c:v>386.0</c:v>
                </c:pt>
                <c:pt idx="756">
                  <c:v>387.0</c:v>
                </c:pt>
                <c:pt idx="757">
                  <c:v>387.0</c:v>
                </c:pt>
                <c:pt idx="758">
                  <c:v>388.0</c:v>
                </c:pt>
                <c:pt idx="759">
                  <c:v>388.0</c:v>
                </c:pt>
                <c:pt idx="760">
                  <c:v>388.0</c:v>
                </c:pt>
                <c:pt idx="761">
                  <c:v>388.0</c:v>
                </c:pt>
                <c:pt idx="762">
                  <c:v>389.0</c:v>
                </c:pt>
                <c:pt idx="763">
                  <c:v>390.0</c:v>
                </c:pt>
                <c:pt idx="764">
                  <c:v>390.0</c:v>
                </c:pt>
                <c:pt idx="765">
                  <c:v>391.0</c:v>
                </c:pt>
                <c:pt idx="766">
                  <c:v>391.0</c:v>
                </c:pt>
                <c:pt idx="767">
                  <c:v>392.0</c:v>
                </c:pt>
                <c:pt idx="768">
                  <c:v>392.0</c:v>
                </c:pt>
                <c:pt idx="769">
                  <c:v>393.0</c:v>
                </c:pt>
                <c:pt idx="770">
                  <c:v>393.0</c:v>
                </c:pt>
                <c:pt idx="771">
                  <c:v>393.0</c:v>
                </c:pt>
                <c:pt idx="772">
                  <c:v>394.0</c:v>
                </c:pt>
                <c:pt idx="773">
                  <c:v>395.0</c:v>
                </c:pt>
                <c:pt idx="774">
                  <c:v>395.0</c:v>
                </c:pt>
                <c:pt idx="775">
                  <c:v>395.0</c:v>
                </c:pt>
                <c:pt idx="776">
                  <c:v>395.0</c:v>
                </c:pt>
                <c:pt idx="777">
                  <c:v>396.0</c:v>
                </c:pt>
                <c:pt idx="778">
                  <c:v>397.0</c:v>
                </c:pt>
                <c:pt idx="779">
                  <c:v>397.0</c:v>
                </c:pt>
                <c:pt idx="780">
                  <c:v>397.0</c:v>
                </c:pt>
                <c:pt idx="781">
                  <c:v>397.0</c:v>
                </c:pt>
                <c:pt idx="782">
                  <c:v>398.0</c:v>
                </c:pt>
                <c:pt idx="783">
                  <c:v>399.0</c:v>
                </c:pt>
                <c:pt idx="784">
                  <c:v>400.0</c:v>
                </c:pt>
                <c:pt idx="785">
                  <c:v>400.0</c:v>
                </c:pt>
                <c:pt idx="786">
                  <c:v>401.0</c:v>
                </c:pt>
                <c:pt idx="787">
                  <c:v>401.0</c:v>
                </c:pt>
                <c:pt idx="788">
                  <c:v>402.0</c:v>
                </c:pt>
                <c:pt idx="789">
                  <c:v>403.0</c:v>
                </c:pt>
                <c:pt idx="790">
                  <c:v>403.0</c:v>
                </c:pt>
                <c:pt idx="791">
                  <c:v>404.0</c:v>
                </c:pt>
                <c:pt idx="792">
                  <c:v>404.0</c:v>
                </c:pt>
                <c:pt idx="793">
                  <c:v>404.0</c:v>
                </c:pt>
                <c:pt idx="794">
                  <c:v>405.0</c:v>
                </c:pt>
                <c:pt idx="795">
                  <c:v>406.0</c:v>
                </c:pt>
                <c:pt idx="796">
                  <c:v>407.0</c:v>
                </c:pt>
                <c:pt idx="797">
                  <c:v>408.0</c:v>
                </c:pt>
                <c:pt idx="798">
                  <c:v>408.0</c:v>
                </c:pt>
                <c:pt idx="799">
                  <c:v>409.0</c:v>
                </c:pt>
                <c:pt idx="800">
                  <c:v>410.0</c:v>
                </c:pt>
                <c:pt idx="801">
                  <c:v>410.0</c:v>
                </c:pt>
                <c:pt idx="802">
                  <c:v>410.0</c:v>
                </c:pt>
                <c:pt idx="803">
                  <c:v>411.0</c:v>
                </c:pt>
                <c:pt idx="804">
                  <c:v>412.0</c:v>
                </c:pt>
                <c:pt idx="805">
                  <c:v>412.0</c:v>
                </c:pt>
                <c:pt idx="806">
                  <c:v>413.0</c:v>
                </c:pt>
                <c:pt idx="807">
                  <c:v>414.0</c:v>
                </c:pt>
                <c:pt idx="808">
                  <c:v>415.0</c:v>
                </c:pt>
                <c:pt idx="809">
                  <c:v>415.0</c:v>
                </c:pt>
                <c:pt idx="810">
                  <c:v>415.0</c:v>
                </c:pt>
                <c:pt idx="811">
                  <c:v>416.0</c:v>
                </c:pt>
                <c:pt idx="812">
                  <c:v>416.0</c:v>
                </c:pt>
                <c:pt idx="813">
                  <c:v>416.0</c:v>
                </c:pt>
                <c:pt idx="814">
                  <c:v>416.0</c:v>
                </c:pt>
                <c:pt idx="815">
                  <c:v>416.0</c:v>
                </c:pt>
                <c:pt idx="816">
                  <c:v>417.0</c:v>
                </c:pt>
                <c:pt idx="817">
                  <c:v>418.0</c:v>
                </c:pt>
                <c:pt idx="818">
                  <c:v>419.0</c:v>
                </c:pt>
                <c:pt idx="819">
                  <c:v>419.0</c:v>
                </c:pt>
                <c:pt idx="820">
                  <c:v>419.0</c:v>
                </c:pt>
                <c:pt idx="821">
                  <c:v>420.0</c:v>
                </c:pt>
                <c:pt idx="822">
                  <c:v>421.0</c:v>
                </c:pt>
                <c:pt idx="823">
                  <c:v>422.0</c:v>
                </c:pt>
                <c:pt idx="824">
                  <c:v>423.0</c:v>
                </c:pt>
                <c:pt idx="825">
                  <c:v>424.0</c:v>
                </c:pt>
                <c:pt idx="826">
                  <c:v>425.0</c:v>
                </c:pt>
                <c:pt idx="827">
                  <c:v>426.0</c:v>
                </c:pt>
                <c:pt idx="828">
                  <c:v>426.0</c:v>
                </c:pt>
                <c:pt idx="829">
                  <c:v>427.0</c:v>
                </c:pt>
                <c:pt idx="830">
                  <c:v>428.0</c:v>
                </c:pt>
                <c:pt idx="831">
                  <c:v>428.0</c:v>
                </c:pt>
                <c:pt idx="832">
                  <c:v>429.0</c:v>
                </c:pt>
                <c:pt idx="833">
                  <c:v>429.0</c:v>
                </c:pt>
                <c:pt idx="834">
                  <c:v>429.0</c:v>
                </c:pt>
                <c:pt idx="835">
                  <c:v>430.0</c:v>
                </c:pt>
                <c:pt idx="836">
                  <c:v>431.0</c:v>
                </c:pt>
                <c:pt idx="837">
                  <c:v>432.0</c:v>
                </c:pt>
                <c:pt idx="838">
                  <c:v>432.0</c:v>
                </c:pt>
                <c:pt idx="839">
                  <c:v>432.0</c:v>
                </c:pt>
                <c:pt idx="840">
                  <c:v>432.0</c:v>
                </c:pt>
                <c:pt idx="841">
                  <c:v>433.0</c:v>
                </c:pt>
                <c:pt idx="842">
                  <c:v>433.0</c:v>
                </c:pt>
                <c:pt idx="843">
                  <c:v>434.0</c:v>
                </c:pt>
                <c:pt idx="844">
                  <c:v>434.0</c:v>
                </c:pt>
                <c:pt idx="845">
                  <c:v>435.0</c:v>
                </c:pt>
                <c:pt idx="846">
                  <c:v>436.0</c:v>
                </c:pt>
                <c:pt idx="847">
                  <c:v>436.0</c:v>
                </c:pt>
                <c:pt idx="848">
                  <c:v>436.0</c:v>
                </c:pt>
                <c:pt idx="849">
                  <c:v>436.0</c:v>
                </c:pt>
                <c:pt idx="850">
                  <c:v>436.0</c:v>
                </c:pt>
                <c:pt idx="851">
                  <c:v>437.0</c:v>
                </c:pt>
                <c:pt idx="852">
                  <c:v>437.0</c:v>
                </c:pt>
                <c:pt idx="853">
                  <c:v>438.0</c:v>
                </c:pt>
                <c:pt idx="854">
                  <c:v>439.0</c:v>
                </c:pt>
                <c:pt idx="855">
                  <c:v>440.0</c:v>
                </c:pt>
                <c:pt idx="856">
                  <c:v>440.0</c:v>
                </c:pt>
                <c:pt idx="857">
                  <c:v>440.0</c:v>
                </c:pt>
                <c:pt idx="858">
                  <c:v>441.0</c:v>
                </c:pt>
                <c:pt idx="859">
                  <c:v>442.0</c:v>
                </c:pt>
                <c:pt idx="860">
                  <c:v>443.0</c:v>
                </c:pt>
                <c:pt idx="861">
                  <c:v>444.0</c:v>
                </c:pt>
                <c:pt idx="862">
                  <c:v>444.0</c:v>
                </c:pt>
                <c:pt idx="863">
                  <c:v>444.0</c:v>
                </c:pt>
                <c:pt idx="864">
                  <c:v>445.0</c:v>
                </c:pt>
                <c:pt idx="865">
                  <c:v>445.0</c:v>
                </c:pt>
                <c:pt idx="866">
                  <c:v>446.0</c:v>
                </c:pt>
                <c:pt idx="867">
                  <c:v>446.0</c:v>
                </c:pt>
                <c:pt idx="868">
                  <c:v>446.0</c:v>
                </c:pt>
                <c:pt idx="869">
                  <c:v>447.0</c:v>
                </c:pt>
                <c:pt idx="870">
                  <c:v>448.0</c:v>
                </c:pt>
                <c:pt idx="871">
                  <c:v>448.0</c:v>
                </c:pt>
                <c:pt idx="872">
                  <c:v>448.0</c:v>
                </c:pt>
                <c:pt idx="873">
                  <c:v>449.0</c:v>
                </c:pt>
                <c:pt idx="874">
                  <c:v>449.0</c:v>
                </c:pt>
                <c:pt idx="875">
                  <c:v>450.0</c:v>
                </c:pt>
                <c:pt idx="876">
                  <c:v>450.0</c:v>
                </c:pt>
                <c:pt idx="877">
                  <c:v>451.0</c:v>
                </c:pt>
                <c:pt idx="878">
                  <c:v>452.0</c:v>
                </c:pt>
                <c:pt idx="879">
                  <c:v>453.0</c:v>
                </c:pt>
                <c:pt idx="880">
                  <c:v>454.0</c:v>
                </c:pt>
                <c:pt idx="881">
                  <c:v>454.0</c:v>
                </c:pt>
                <c:pt idx="882">
                  <c:v>455.0</c:v>
                </c:pt>
                <c:pt idx="883">
                  <c:v>455.0</c:v>
                </c:pt>
                <c:pt idx="884">
                  <c:v>455.0</c:v>
                </c:pt>
                <c:pt idx="885">
                  <c:v>456.0</c:v>
                </c:pt>
                <c:pt idx="886">
                  <c:v>456.0</c:v>
                </c:pt>
                <c:pt idx="887">
                  <c:v>457.0</c:v>
                </c:pt>
                <c:pt idx="888">
                  <c:v>458.0</c:v>
                </c:pt>
                <c:pt idx="889">
                  <c:v>458.0</c:v>
                </c:pt>
                <c:pt idx="890">
                  <c:v>459.0</c:v>
                </c:pt>
                <c:pt idx="891">
                  <c:v>459.0</c:v>
                </c:pt>
                <c:pt idx="892">
                  <c:v>459.0</c:v>
                </c:pt>
                <c:pt idx="893">
                  <c:v>459.0</c:v>
                </c:pt>
                <c:pt idx="894">
                  <c:v>460.0</c:v>
                </c:pt>
                <c:pt idx="895">
                  <c:v>460.0</c:v>
                </c:pt>
                <c:pt idx="896">
                  <c:v>460.0</c:v>
                </c:pt>
                <c:pt idx="897">
                  <c:v>460.0</c:v>
                </c:pt>
                <c:pt idx="898">
                  <c:v>460.0</c:v>
                </c:pt>
                <c:pt idx="899">
                  <c:v>461.0</c:v>
                </c:pt>
                <c:pt idx="900">
                  <c:v>461.0</c:v>
                </c:pt>
                <c:pt idx="901">
                  <c:v>462.0</c:v>
                </c:pt>
                <c:pt idx="902">
                  <c:v>462.0</c:v>
                </c:pt>
                <c:pt idx="903">
                  <c:v>463.0</c:v>
                </c:pt>
                <c:pt idx="904">
                  <c:v>464.0</c:v>
                </c:pt>
                <c:pt idx="905">
                  <c:v>465.0</c:v>
                </c:pt>
                <c:pt idx="906">
                  <c:v>466.0</c:v>
                </c:pt>
                <c:pt idx="907">
                  <c:v>466.0</c:v>
                </c:pt>
                <c:pt idx="908">
                  <c:v>467.0</c:v>
                </c:pt>
                <c:pt idx="909">
                  <c:v>467.0</c:v>
                </c:pt>
                <c:pt idx="910">
                  <c:v>468.0</c:v>
                </c:pt>
                <c:pt idx="911">
                  <c:v>468.0</c:v>
                </c:pt>
                <c:pt idx="912">
                  <c:v>469.0</c:v>
                </c:pt>
                <c:pt idx="913">
                  <c:v>470.0</c:v>
                </c:pt>
                <c:pt idx="914">
                  <c:v>470.0</c:v>
                </c:pt>
                <c:pt idx="915">
                  <c:v>471.0</c:v>
                </c:pt>
                <c:pt idx="916">
                  <c:v>472.0</c:v>
                </c:pt>
                <c:pt idx="917">
                  <c:v>472.0</c:v>
                </c:pt>
                <c:pt idx="918">
                  <c:v>473.0</c:v>
                </c:pt>
                <c:pt idx="919">
                  <c:v>473.0</c:v>
                </c:pt>
                <c:pt idx="920">
                  <c:v>473.0</c:v>
                </c:pt>
                <c:pt idx="921">
                  <c:v>473.0</c:v>
                </c:pt>
                <c:pt idx="922">
                  <c:v>473.0</c:v>
                </c:pt>
                <c:pt idx="923">
                  <c:v>474.0</c:v>
                </c:pt>
                <c:pt idx="924">
                  <c:v>474.0</c:v>
                </c:pt>
                <c:pt idx="925">
                  <c:v>475.0</c:v>
                </c:pt>
                <c:pt idx="926">
                  <c:v>476.0</c:v>
                </c:pt>
                <c:pt idx="927">
                  <c:v>476.0</c:v>
                </c:pt>
                <c:pt idx="928">
                  <c:v>477.0</c:v>
                </c:pt>
                <c:pt idx="929">
                  <c:v>478.0</c:v>
                </c:pt>
                <c:pt idx="930">
                  <c:v>479.0</c:v>
                </c:pt>
                <c:pt idx="931">
                  <c:v>480.0</c:v>
                </c:pt>
                <c:pt idx="932">
                  <c:v>481.0</c:v>
                </c:pt>
                <c:pt idx="933">
                  <c:v>482.0</c:v>
                </c:pt>
                <c:pt idx="934">
                  <c:v>483.0</c:v>
                </c:pt>
                <c:pt idx="935">
                  <c:v>484.0</c:v>
                </c:pt>
                <c:pt idx="936">
                  <c:v>484.0</c:v>
                </c:pt>
                <c:pt idx="937">
                  <c:v>484.0</c:v>
                </c:pt>
                <c:pt idx="938">
                  <c:v>485.0</c:v>
                </c:pt>
                <c:pt idx="939">
                  <c:v>486.0</c:v>
                </c:pt>
                <c:pt idx="940">
                  <c:v>487.0</c:v>
                </c:pt>
                <c:pt idx="941">
                  <c:v>487.0</c:v>
                </c:pt>
                <c:pt idx="942">
                  <c:v>487.0</c:v>
                </c:pt>
                <c:pt idx="943">
                  <c:v>488.0</c:v>
                </c:pt>
                <c:pt idx="944">
                  <c:v>488.0</c:v>
                </c:pt>
                <c:pt idx="945">
                  <c:v>488.0</c:v>
                </c:pt>
                <c:pt idx="946">
                  <c:v>489.0</c:v>
                </c:pt>
                <c:pt idx="947">
                  <c:v>489.0</c:v>
                </c:pt>
                <c:pt idx="948">
                  <c:v>490.0</c:v>
                </c:pt>
                <c:pt idx="949">
                  <c:v>491.0</c:v>
                </c:pt>
                <c:pt idx="950">
                  <c:v>492.0</c:v>
                </c:pt>
                <c:pt idx="951">
                  <c:v>492.0</c:v>
                </c:pt>
                <c:pt idx="952">
                  <c:v>493.0</c:v>
                </c:pt>
                <c:pt idx="953">
                  <c:v>493.0</c:v>
                </c:pt>
                <c:pt idx="954">
                  <c:v>493.0</c:v>
                </c:pt>
                <c:pt idx="955">
                  <c:v>494.0</c:v>
                </c:pt>
                <c:pt idx="956">
                  <c:v>494.0</c:v>
                </c:pt>
                <c:pt idx="957">
                  <c:v>495.0</c:v>
                </c:pt>
                <c:pt idx="958">
                  <c:v>495.0</c:v>
                </c:pt>
                <c:pt idx="959">
                  <c:v>495.0</c:v>
                </c:pt>
                <c:pt idx="960">
                  <c:v>495.0</c:v>
                </c:pt>
                <c:pt idx="961">
                  <c:v>496.0</c:v>
                </c:pt>
                <c:pt idx="962">
                  <c:v>496.0</c:v>
                </c:pt>
                <c:pt idx="963">
                  <c:v>497.0</c:v>
                </c:pt>
                <c:pt idx="964">
                  <c:v>497.0</c:v>
                </c:pt>
                <c:pt idx="965">
                  <c:v>498.0</c:v>
                </c:pt>
                <c:pt idx="966">
                  <c:v>498.0</c:v>
                </c:pt>
                <c:pt idx="967">
                  <c:v>498.0</c:v>
                </c:pt>
                <c:pt idx="968">
                  <c:v>499.0</c:v>
                </c:pt>
                <c:pt idx="969">
                  <c:v>499.0</c:v>
                </c:pt>
                <c:pt idx="970">
                  <c:v>500.0</c:v>
                </c:pt>
                <c:pt idx="971">
                  <c:v>500.0</c:v>
                </c:pt>
                <c:pt idx="972">
                  <c:v>501.0</c:v>
                </c:pt>
                <c:pt idx="973">
                  <c:v>501.0</c:v>
                </c:pt>
                <c:pt idx="974">
                  <c:v>501.0</c:v>
                </c:pt>
                <c:pt idx="975">
                  <c:v>501.0</c:v>
                </c:pt>
                <c:pt idx="976">
                  <c:v>502.0</c:v>
                </c:pt>
                <c:pt idx="977">
                  <c:v>502.0</c:v>
                </c:pt>
                <c:pt idx="978">
                  <c:v>502.0</c:v>
                </c:pt>
                <c:pt idx="979">
                  <c:v>502.0</c:v>
                </c:pt>
                <c:pt idx="980">
                  <c:v>503.0</c:v>
                </c:pt>
                <c:pt idx="981">
                  <c:v>503.0</c:v>
                </c:pt>
                <c:pt idx="982">
                  <c:v>504.0</c:v>
                </c:pt>
                <c:pt idx="983">
                  <c:v>505.0</c:v>
                </c:pt>
                <c:pt idx="984">
                  <c:v>506.0</c:v>
                </c:pt>
                <c:pt idx="985">
                  <c:v>507.0</c:v>
                </c:pt>
                <c:pt idx="986">
                  <c:v>508.0</c:v>
                </c:pt>
                <c:pt idx="987">
                  <c:v>508.0</c:v>
                </c:pt>
                <c:pt idx="988">
                  <c:v>508.0</c:v>
                </c:pt>
                <c:pt idx="989">
                  <c:v>509.0</c:v>
                </c:pt>
                <c:pt idx="990">
                  <c:v>509.0</c:v>
                </c:pt>
                <c:pt idx="991">
                  <c:v>509.0</c:v>
                </c:pt>
                <c:pt idx="992">
                  <c:v>510.0</c:v>
                </c:pt>
                <c:pt idx="993">
                  <c:v>510.0</c:v>
                </c:pt>
                <c:pt idx="994">
                  <c:v>511.0</c:v>
                </c:pt>
                <c:pt idx="995">
                  <c:v>511.0</c:v>
                </c:pt>
                <c:pt idx="996">
                  <c:v>512.0</c:v>
                </c:pt>
                <c:pt idx="997">
                  <c:v>512.0</c:v>
                </c:pt>
                <c:pt idx="998">
                  <c:v>512.0</c:v>
                </c:pt>
                <c:pt idx="999">
                  <c:v>512.0</c:v>
                </c:pt>
              </c:numCache>
            </c:numRef>
          </c:val>
          <c:smooth val="0"/>
        </c:ser>
        <c:ser>
          <c:idx val="1"/>
          <c:order val="1"/>
          <c:tx>
            <c:strRef>
              <c:f>Sheet1!$G$1</c:f>
              <c:strCache>
                <c:ptCount val="1"/>
                <c:pt idx="0">
                  <c:v>Classification B</c:v>
                </c:pt>
              </c:strCache>
            </c:strRef>
          </c:tx>
          <c:marker>
            <c:symbol val="none"/>
          </c:marker>
          <c:val>
            <c:numRef>
              <c:f>Sheet1!$G$2:$G$1001</c:f>
              <c:numCache>
                <c:formatCode>General</c:formatCode>
                <c:ptCount val="1000"/>
                <c:pt idx="0">
                  <c:v>0.0</c:v>
                </c:pt>
                <c:pt idx="1">
                  <c:v>0.0</c:v>
                </c:pt>
                <c:pt idx="2">
                  <c:v>0.0</c:v>
                </c:pt>
                <c:pt idx="3">
                  <c:v>0.0</c:v>
                </c:pt>
                <c:pt idx="4">
                  <c:v>0.0</c:v>
                </c:pt>
                <c:pt idx="5">
                  <c:v>0.0</c:v>
                </c:pt>
                <c:pt idx="6">
                  <c:v>0.0</c:v>
                </c:pt>
                <c:pt idx="7">
                  <c:v>0.0</c:v>
                </c:pt>
                <c:pt idx="8">
                  <c:v>1.0</c:v>
                </c:pt>
                <c:pt idx="9">
                  <c:v>2.0</c:v>
                </c:pt>
                <c:pt idx="10">
                  <c:v>2.0</c:v>
                </c:pt>
                <c:pt idx="11">
                  <c:v>2.0</c:v>
                </c:pt>
                <c:pt idx="12">
                  <c:v>2.0</c:v>
                </c:pt>
                <c:pt idx="13">
                  <c:v>2.0</c:v>
                </c:pt>
                <c:pt idx="14">
                  <c:v>2.0</c:v>
                </c:pt>
                <c:pt idx="15">
                  <c:v>2.0</c:v>
                </c:pt>
                <c:pt idx="16">
                  <c:v>2.0</c:v>
                </c:pt>
                <c:pt idx="17">
                  <c:v>2.0</c:v>
                </c:pt>
                <c:pt idx="18">
                  <c:v>3.0</c:v>
                </c:pt>
                <c:pt idx="19">
                  <c:v>3.0</c:v>
                </c:pt>
                <c:pt idx="20">
                  <c:v>3.0</c:v>
                </c:pt>
                <c:pt idx="21">
                  <c:v>4.0</c:v>
                </c:pt>
                <c:pt idx="22">
                  <c:v>4.0</c:v>
                </c:pt>
                <c:pt idx="23">
                  <c:v>5.0</c:v>
                </c:pt>
                <c:pt idx="24">
                  <c:v>6.0</c:v>
                </c:pt>
                <c:pt idx="25">
                  <c:v>6.0</c:v>
                </c:pt>
                <c:pt idx="26">
                  <c:v>6.0</c:v>
                </c:pt>
                <c:pt idx="27">
                  <c:v>7.0</c:v>
                </c:pt>
                <c:pt idx="28">
                  <c:v>7.0</c:v>
                </c:pt>
                <c:pt idx="29">
                  <c:v>7.0</c:v>
                </c:pt>
                <c:pt idx="30">
                  <c:v>7.0</c:v>
                </c:pt>
                <c:pt idx="31">
                  <c:v>7.0</c:v>
                </c:pt>
                <c:pt idx="32">
                  <c:v>7.0</c:v>
                </c:pt>
                <c:pt idx="33">
                  <c:v>7.0</c:v>
                </c:pt>
                <c:pt idx="34">
                  <c:v>7.0</c:v>
                </c:pt>
                <c:pt idx="35">
                  <c:v>7.0</c:v>
                </c:pt>
                <c:pt idx="36">
                  <c:v>7.0</c:v>
                </c:pt>
                <c:pt idx="37">
                  <c:v>7.0</c:v>
                </c:pt>
                <c:pt idx="38">
                  <c:v>7.0</c:v>
                </c:pt>
                <c:pt idx="39">
                  <c:v>7.0</c:v>
                </c:pt>
                <c:pt idx="40">
                  <c:v>7.0</c:v>
                </c:pt>
                <c:pt idx="41">
                  <c:v>7.0</c:v>
                </c:pt>
                <c:pt idx="42">
                  <c:v>7.0</c:v>
                </c:pt>
                <c:pt idx="43">
                  <c:v>7.0</c:v>
                </c:pt>
                <c:pt idx="44">
                  <c:v>7.0</c:v>
                </c:pt>
                <c:pt idx="45">
                  <c:v>7.0</c:v>
                </c:pt>
                <c:pt idx="46">
                  <c:v>8.0</c:v>
                </c:pt>
                <c:pt idx="47">
                  <c:v>8.0</c:v>
                </c:pt>
                <c:pt idx="48">
                  <c:v>9.0</c:v>
                </c:pt>
                <c:pt idx="49">
                  <c:v>9.0</c:v>
                </c:pt>
                <c:pt idx="50">
                  <c:v>9.0</c:v>
                </c:pt>
                <c:pt idx="51">
                  <c:v>9.0</c:v>
                </c:pt>
                <c:pt idx="52">
                  <c:v>9.0</c:v>
                </c:pt>
                <c:pt idx="53">
                  <c:v>10.0</c:v>
                </c:pt>
                <c:pt idx="54">
                  <c:v>10.0</c:v>
                </c:pt>
                <c:pt idx="55">
                  <c:v>11.0</c:v>
                </c:pt>
                <c:pt idx="56">
                  <c:v>11.0</c:v>
                </c:pt>
                <c:pt idx="57">
                  <c:v>12.0</c:v>
                </c:pt>
                <c:pt idx="58">
                  <c:v>12.0</c:v>
                </c:pt>
                <c:pt idx="59">
                  <c:v>12.0</c:v>
                </c:pt>
                <c:pt idx="60">
                  <c:v>13.0</c:v>
                </c:pt>
                <c:pt idx="61">
                  <c:v>13.0</c:v>
                </c:pt>
                <c:pt idx="62">
                  <c:v>14.0</c:v>
                </c:pt>
                <c:pt idx="63">
                  <c:v>14.0</c:v>
                </c:pt>
                <c:pt idx="64">
                  <c:v>15.0</c:v>
                </c:pt>
                <c:pt idx="65">
                  <c:v>15.0</c:v>
                </c:pt>
                <c:pt idx="66">
                  <c:v>16.0</c:v>
                </c:pt>
                <c:pt idx="67">
                  <c:v>16.0</c:v>
                </c:pt>
                <c:pt idx="68">
                  <c:v>16.0</c:v>
                </c:pt>
                <c:pt idx="69">
                  <c:v>17.0</c:v>
                </c:pt>
                <c:pt idx="70">
                  <c:v>17.0</c:v>
                </c:pt>
                <c:pt idx="71">
                  <c:v>18.0</c:v>
                </c:pt>
                <c:pt idx="72">
                  <c:v>18.0</c:v>
                </c:pt>
                <c:pt idx="73">
                  <c:v>18.0</c:v>
                </c:pt>
                <c:pt idx="74">
                  <c:v>18.0</c:v>
                </c:pt>
                <c:pt idx="75">
                  <c:v>19.0</c:v>
                </c:pt>
                <c:pt idx="76">
                  <c:v>20.0</c:v>
                </c:pt>
                <c:pt idx="77">
                  <c:v>20.0</c:v>
                </c:pt>
                <c:pt idx="78">
                  <c:v>20.0</c:v>
                </c:pt>
                <c:pt idx="79">
                  <c:v>20.0</c:v>
                </c:pt>
                <c:pt idx="80">
                  <c:v>20.0</c:v>
                </c:pt>
                <c:pt idx="81">
                  <c:v>21.0</c:v>
                </c:pt>
                <c:pt idx="82">
                  <c:v>21.0</c:v>
                </c:pt>
                <c:pt idx="83">
                  <c:v>22.0</c:v>
                </c:pt>
                <c:pt idx="84">
                  <c:v>23.0</c:v>
                </c:pt>
                <c:pt idx="85">
                  <c:v>23.0</c:v>
                </c:pt>
                <c:pt idx="86">
                  <c:v>24.0</c:v>
                </c:pt>
                <c:pt idx="87">
                  <c:v>25.0</c:v>
                </c:pt>
                <c:pt idx="88">
                  <c:v>25.0</c:v>
                </c:pt>
                <c:pt idx="89">
                  <c:v>26.0</c:v>
                </c:pt>
                <c:pt idx="90">
                  <c:v>27.0</c:v>
                </c:pt>
                <c:pt idx="91">
                  <c:v>27.0</c:v>
                </c:pt>
                <c:pt idx="92">
                  <c:v>27.0</c:v>
                </c:pt>
                <c:pt idx="93">
                  <c:v>27.0</c:v>
                </c:pt>
                <c:pt idx="94">
                  <c:v>27.0</c:v>
                </c:pt>
                <c:pt idx="95">
                  <c:v>28.0</c:v>
                </c:pt>
                <c:pt idx="96">
                  <c:v>28.0</c:v>
                </c:pt>
                <c:pt idx="97">
                  <c:v>28.0</c:v>
                </c:pt>
                <c:pt idx="98">
                  <c:v>28.0</c:v>
                </c:pt>
                <c:pt idx="99">
                  <c:v>29.0</c:v>
                </c:pt>
                <c:pt idx="100">
                  <c:v>29.0</c:v>
                </c:pt>
                <c:pt idx="101">
                  <c:v>29.0</c:v>
                </c:pt>
                <c:pt idx="102">
                  <c:v>30.0</c:v>
                </c:pt>
                <c:pt idx="103">
                  <c:v>30.0</c:v>
                </c:pt>
                <c:pt idx="104">
                  <c:v>31.0</c:v>
                </c:pt>
                <c:pt idx="105">
                  <c:v>32.0</c:v>
                </c:pt>
                <c:pt idx="106">
                  <c:v>33.0</c:v>
                </c:pt>
                <c:pt idx="107">
                  <c:v>33.0</c:v>
                </c:pt>
                <c:pt idx="108">
                  <c:v>33.0</c:v>
                </c:pt>
                <c:pt idx="109">
                  <c:v>34.0</c:v>
                </c:pt>
                <c:pt idx="110">
                  <c:v>34.0</c:v>
                </c:pt>
                <c:pt idx="111">
                  <c:v>35.0</c:v>
                </c:pt>
                <c:pt idx="112">
                  <c:v>35.0</c:v>
                </c:pt>
                <c:pt idx="113">
                  <c:v>35.0</c:v>
                </c:pt>
                <c:pt idx="114">
                  <c:v>35.0</c:v>
                </c:pt>
                <c:pt idx="115">
                  <c:v>36.0</c:v>
                </c:pt>
                <c:pt idx="116">
                  <c:v>37.0</c:v>
                </c:pt>
                <c:pt idx="117">
                  <c:v>37.0</c:v>
                </c:pt>
                <c:pt idx="118">
                  <c:v>37.0</c:v>
                </c:pt>
                <c:pt idx="119">
                  <c:v>37.0</c:v>
                </c:pt>
                <c:pt idx="120">
                  <c:v>38.0</c:v>
                </c:pt>
                <c:pt idx="121">
                  <c:v>38.0</c:v>
                </c:pt>
                <c:pt idx="122">
                  <c:v>38.0</c:v>
                </c:pt>
                <c:pt idx="123">
                  <c:v>39.0</c:v>
                </c:pt>
                <c:pt idx="124">
                  <c:v>39.0</c:v>
                </c:pt>
                <c:pt idx="125">
                  <c:v>39.0</c:v>
                </c:pt>
                <c:pt idx="126">
                  <c:v>39.0</c:v>
                </c:pt>
                <c:pt idx="127">
                  <c:v>39.0</c:v>
                </c:pt>
                <c:pt idx="128">
                  <c:v>39.0</c:v>
                </c:pt>
                <c:pt idx="129">
                  <c:v>39.0</c:v>
                </c:pt>
                <c:pt idx="130">
                  <c:v>39.0</c:v>
                </c:pt>
                <c:pt idx="131">
                  <c:v>39.0</c:v>
                </c:pt>
                <c:pt idx="132">
                  <c:v>39.0</c:v>
                </c:pt>
                <c:pt idx="133">
                  <c:v>39.0</c:v>
                </c:pt>
                <c:pt idx="134">
                  <c:v>39.0</c:v>
                </c:pt>
                <c:pt idx="135">
                  <c:v>39.0</c:v>
                </c:pt>
                <c:pt idx="136">
                  <c:v>39.0</c:v>
                </c:pt>
                <c:pt idx="137">
                  <c:v>39.0</c:v>
                </c:pt>
                <c:pt idx="138">
                  <c:v>39.0</c:v>
                </c:pt>
                <c:pt idx="139">
                  <c:v>39.0</c:v>
                </c:pt>
                <c:pt idx="140">
                  <c:v>39.0</c:v>
                </c:pt>
                <c:pt idx="141">
                  <c:v>39.0</c:v>
                </c:pt>
                <c:pt idx="142">
                  <c:v>39.0</c:v>
                </c:pt>
                <c:pt idx="143">
                  <c:v>40.0</c:v>
                </c:pt>
                <c:pt idx="144">
                  <c:v>41.0</c:v>
                </c:pt>
                <c:pt idx="145">
                  <c:v>41.0</c:v>
                </c:pt>
                <c:pt idx="146">
                  <c:v>42.0</c:v>
                </c:pt>
                <c:pt idx="147">
                  <c:v>42.0</c:v>
                </c:pt>
                <c:pt idx="148">
                  <c:v>42.0</c:v>
                </c:pt>
                <c:pt idx="149">
                  <c:v>42.0</c:v>
                </c:pt>
                <c:pt idx="150">
                  <c:v>43.0</c:v>
                </c:pt>
                <c:pt idx="151">
                  <c:v>43.0</c:v>
                </c:pt>
                <c:pt idx="152">
                  <c:v>43.0</c:v>
                </c:pt>
                <c:pt idx="153">
                  <c:v>43.0</c:v>
                </c:pt>
                <c:pt idx="154">
                  <c:v>43.0</c:v>
                </c:pt>
                <c:pt idx="155">
                  <c:v>43.0</c:v>
                </c:pt>
                <c:pt idx="156">
                  <c:v>44.0</c:v>
                </c:pt>
                <c:pt idx="157">
                  <c:v>44.0</c:v>
                </c:pt>
                <c:pt idx="158">
                  <c:v>44.0</c:v>
                </c:pt>
                <c:pt idx="159">
                  <c:v>44.0</c:v>
                </c:pt>
                <c:pt idx="160">
                  <c:v>45.0</c:v>
                </c:pt>
                <c:pt idx="161">
                  <c:v>45.0</c:v>
                </c:pt>
                <c:pt idx="162">
                  <c:v>45.0</c:v>
                </c:pt>
                <c:pt idx="163">
                  <c:v>45.0</c:v>
                </c:pt>
                <c:pt idx="164">
                  <c:v>45.0</c:v>
                </c:pt>
                <c:pt idx="165">
                  <c:v>45.0</c:v>
                </c:pt>
                <c:pt idx="166">
                  <c:v>46.0</c:v>
                </c:pt>
                <c:pt idx="167">
                  <c:v>46.0</c:v>
                </c:pt>
                <c:pt idx="168">
                  <c:v>46.0</c:v>
                </c:pt>
                <c:pt idx="169">
                  <c:v>46.0</c:v>
                </c:pt>
                <c:pt idx="170">
                  <c:v>46.0</c:v>
                </c:pt>
                <c:pt idx="171">
                  <c:v>46.0</c:v>
                </c:pt>
                <c:pt idx="172">
                  <c:v>46.0</c:v>
                </c:pt>
                <c:pt idx="173">
                  <c:v>46.0</c:v>
                </c:pt>
                <c:pt idx="174">
                  <c:v>46.0</c:v>
                </c:pt>
                <c:pt idx="175">
                  <c:v>47.0</c:v>
                </c:pt>
                <c:pt idx="176">
                  <c:v>48.0</c:v>
                </c:pt>
                <c:pt idx="177">
                  <c:v>48.0</c:v>
                </c:pt>
                <c:pt idx="178">
                  <c:v>48.0</c:v>
                </c:pt>
                <c:pt idx="179">
                  <c:v>48.0</c:v>
                </c:pt>
                <c:pt idx="180">
                  <c:v>48.0</c:v>
                </c:pt>
                <c:pt idx="181">
                  <c:v>48.0</c:v>
                </c:pt>
                <c:pt idx="182">
                  <c:v>48.0</c:v>
                </c:pt>
                <c:pt idx="183">
                  <c:v>48.0</c:v>
                </c:pt>
                <c:pt idx="184">
                  <c:v>48.0</c:v>
                </c:pt>
                <c:pt idx="185">
                  <c:v>48.0</c:v>
                </c:pt>
                <c:pt idx="186">
                  <c:v>48.0</c:v>
                </c:pt>
                <c:pt idx="187">
                  <c:v>48.0</c:v>
                </c:pt>
                <c:pt idx="188">
                  <c:v>49.0</c:v>
                </c:pt>
                <c:pt idx="189">
                  <c:v>49.0</c:v>
                </c:pt>
                <c:pt idx="190">
                  <c:v>49.0</c:v>
                </c:pt>
                <c:pt idx="191">
                  <c:v>49.0</c:v>
                </c:pt>
                <c:pt idx="192">
                  <c:v>49.0</c:v>
                </c:pt>
                <c:pt idx="193">
                  <c:v>49.0</c:v>
                </c:pt>
                <c:pt idx="194">
                  <c:v>49.0</c:v>
                </c:pt>
                <c:pt idx="195">
                  <c:v>50.0</c:v>
                </c:pt>
                <c:pt idx="196">
                  <c:v>50.0</c:v>
                </c:pt>
                <c:pt idx="197">
                  <c:v>51.0</c:v>
                </c:pt>
                <c:pt idx="198">
                  <c:v>51.0</c:v>
                </c:pt>
                <c:pt idx="199">
                  <c:v>51.0</c:v>
                </c:pt>
                <c:pt idx="200">
                  <c:v>51.0</c:v>
                </c:pt>
                <c:pt idx="201">
                  <c:v>51.0</c:v>
                </c:pt>
                <c:pt idx="202">
                  <c:v>51.0</c:v>
                </c:pt>
                <c:pt idx="203">
                  <c:v>52.0</c:v>
                </c:pt>
                <c:pt idx="204">
                  <c:v>52.0</c:v>
                </c:pt>
                <c:pt idx="205">
                  <c:v>52.0</c:v>
                </c:pt>
                <c:pt idx="206">
                  <c:v>52.0</c:v>
                </c:pt>
                <c:pt idx="207">
                  <c:v>52.0</c:v>
                </c:pt>
                <c:pt idx="208">
                  <c:v>52.0</c:v>
                </c:pt>
                <c:pt idx="209">
                  <c:v>53.0</c:v>
                </c:pt>
                <c:pt idx="210">
                  <c:v>53.0</c:v>
                </c:pt>
                <c:pt idx="211">
                  <c:v>53.0</c:v>
                </c:pt>
                <c:pt idx="212">
                  <c:v>54.0</c:v>
                </c:pt>
                <c:pt idx="213">
                  <c:v>54.0</c:v>
                </c:pt>
                <c:pt idx="214">
                  <c:v>54.0</c:v>
                </c:pt>
                <c:pt idx="215">
                  <c:v>55.0</c:v>
                </c:pt>
                <c:pt idx="216">
                  <c:v>55.0</c:v>
                </c:pt>
                <c:pt idx="217">
                  <c:v>55.0</c:v>
                </c:pt>
                <c:pt idx="218">
                  <c:v>55.0</c:v>
                </c:pt>
                <c:pt idx="219">
                  <c:v>55.0</c:v>
                </c:pt>
                <c:pt idx="220">
                  <c:v>55.0</c:v>
                </c:pt>
                <c:pt idx="221">
                  <c:v>55.0</c:v>
                </c:pt>
                <c:pt idx="222">
                  <c:v>55.0</c:v>
                </c:pt>
                <c:pt idx="223">
                  <c:v>55.0</c:v>
                </c:pt>
                <c:pt idx="224">
                  <c:v>55.0</c:v>
                </c:pt>
                <c:pt idx="225">
                  <c:v>55.0</c:v>
                </c:pt>
                <c:pt idx="226">
                  <c:v>56.0</c:v>
                </c:pt>
                <c:pt idx="227">
                  <c:v>56.0</c:v>
                </c:pt>
                <c:pt idx="228">
                  <c:v>56.0</c:v>
                </c:pt>
                <c:pt idx="229">
                  <c:v>57.0</c:v>
                </c:pt>
                <c:pt idx="230">
                  <c:v>58.0</c:v>
                </c:pt>
                <c:pt idx="231">
                  <c:v>58.0</c:v>
                </c:pt>
                <c:pt idx="232">
                  <c:v>59.0</c:v>
                </c:pt>
                <c:pt idx="233">
                  <c:v>59.0</c:v>
                </c:pt>
                <c:pt idx="234">
                  <c:v>59.0</c:v>
                </c:pt>
                <c:pt idx="235">
                  <c:v>59.0</c:v>
                </c:pt>
                <c:pt idx="236">
                  <c:v>60.0</c:v>
                </c:pt>
                <c:pt idx="237">
                  <c:v>60.0</c:v>
                </c:pt>
                <c:pt idx="238">
                  <c:v>61.0</c:v>
                </c:pt>
                <c:pt idx="239">
                  <c:v>61.0</c:v>
                </c:pt>
                <c:pt idx="240">
                  <c:v>61.0</c:v>
                </c:pt>
                <c:pt idx="241">
                  <c:v>62.0</c:v>
                </c:pt>
                <c:pt idx="242">
                  <c:v>62.0</c:v>
                </c:pt>
                <c:pt idx="243">
                  <c:v>62.0</c:v>
                </c:pt>
                <c:pt idx="244">
                  <c:v>62.0</c:v>
                </c:pt>
                <c:pt idx="245">
                  <c:v>63.0</c:v>
                </c:pt>
                <c:pt idx="246">
                  <c:v>63.0</c:v>
                </c:pt>
                <c:pt idx="247">
                  <c:v>64.0</c:v>
                </c:pt>
                <c:pt idx="248">
                  <c:v>65.0</c:v>
                </c:pt>
                <c:pt idx="249">
                  <c:v>66.0</c:v>
                </c:pt>
                <c:pt idx="250">
                  <c:v>67.0</c:v>
                </c:pt>
                <c:pt idx="251">
                  <c:v>67.0</c:v>
                </c:pt>
                <c:pt idx="252">
                  <c:v>68.0</c:v>
                </c:pt>
                <c:pt idx="253">
                  <c:v>69.0</c:v>
                </c:pt>
                <c:pt idx="254">
                  <c:v>70.0</c:v>
                </c:pt>
                <c:pt idx="255">
                  <c:v>70.0</c:v>
                </c:pt>
                <c:pt idx="256">
                  <c:v>70.0</c:v>
                </c:pt>
                <c:pt idx="257">
                  <c:v>70.0</c:v>
                </c:pt>
                <c:pt idx="258">
                  <c:v>70.0</c:v>
                </c:pt>
                <c:pt idx="259">
                  <c:v>70.0</c:v>
                </c:pt>
                <c:pt idx="260">
                  <c:v>71.0</c:v>
                </c:pt>
                <c:pt idx="261">
                  <c:v>71.0</c:v>
                </c:pt>
                <c:pt idx="262">
                  <c:v>71.0</c:v>
                </c:pt>
                <c:pt idx="263">
                  <c:v>71.0</c:v>
                </c:pt>
                <c:pt idx="264">
                  <c:v>72.0</c:v>
                </c:pt>
                <c:pt idx="265">
                  <c:v>73.0</c:v>
                </c:pt>
                <c:pt idx="266">
                  <c:v>73.0</c:v>
                </c:pt>
                <c:pt idx="267">
                  <c:v>74.0</c:v>
                </c:pt>
                <c:pt idx="268">
                  <c:v>74.0</c:v>
                </c:pt>
                <c:pt idx="269">
                  <c:v>74.0</c:v>
                </c:pt>
                <c:pt idx="270">
                  <c:v>74.0</c:v>
                </c:pt>
                <c:pt idx="271">
                  <c:v>74.0</c:v>
                </c:pt>
                <c:pt idx="272">
                  <c:v>74.0</c:v>
                </c:pt>
                <c:pt idx="273">
                  <c:v>74.0</c:v>
                </c:pt>
                <c:pt idx="274">
                  <c:v>75.0</c:v>
                </c:pt>
                <c:pt idx="275">
                  <c:v>75.0</c:v>
                </c:pt>
                <c:pt idx="276">
                  <c:v>75.0</c:v>
                </c:pt>
                <c:pt idx="277">
                  <c:v>75.0</c:v>
                </c:pt>
                <c:pt idx="278">
                  <c:v>76.0</c:v>
                </c:pt>
                <c:pt idx="279">
                  <c:v>76.0</c:v>
                </c:pt>
                <c:pt idx="280">
                  <c:v>76.0</c:v>
                </c:pt>
                <c:pt idx="281">
                  <c:v>77.0</c:v>
                </c:pt>
                <c:pt idx="282">
                  <c:v>77.0</c:v>
                </c:pt>
                <c:pt idx="283">
                  <c:v>78.0</c:v>
                </c:pt>
                <c:pt idx="284">
                  <c:v>78.0</c:v>
                </c:pt>
                <c:pt idx="285">
                  <c:v>78.0</c:v>
                </c:pt>
                <c:pt idx="286">
                  <c:v>78.0</c:v>
                </c:pt>
                <c:pt idx="287">
                  <c:v>78.0</c:v>
                </c:pt>
                <c:pt idx="288">
                  <c:v>79.0</c:v>
                </c:pt>
                <c:pt idx="289">
                  <c:v>79.0</c:v>
                </c:pt>
                <c:pt idx="290">
                  <c:v>80.0</c:v>
                </c:pt>
                <c:pt idx="291">
                  <c:v>80.0</c:v>
                </c:pt>
                <c:pt idx="292">
                  <c:v>80.0</c:v>
                </c:pt>
                <c:pt idx="293">
                  <c:v>80.0</c:v>
                </c:pt>
                <c:pt idx="294">
                  <c:v>80.0</c:v>
                </c:pt>
                <c:pt idx="295">
                  <c:v>80.0</c:v>
                </c:pt>
                <c:pt idx="296">
                  <c:v>80.0</c:v>
                </c:pt>
                <c:pt idx="297">
                  <c:v>81.0</c:v>
                </c:pt>
                <c:pt idx="298">
                  <c:v>82.0</c:v>
                </c:pt>
                <c:pt idx="299">
                  <c:v>82.0</c:v>
                </c:pt>
                <c:pt idx="300">
                  <c:v>82.0</c:v>
                </c:pt>
                <c:pt idx="301">
                  <c:v>82.0</c:v>
                </c:pt>
                <c:pt idx="302">
                  <c:v>82.0</c:v>
                </c:pt>
                <c:pt idx="303">
                  <c:v>82.0</c:v>
                </c:pt>
                <c:pt idx="304">
                  <c:v>82.0</c:v>
                </c:pt>
                <c:pt idx="305">
                  <c:v>82.0</c:v>
                </c:pt>
                <c:pt idx="306">
                  <c:v>83.0</c:v>
                </c:pt>
                <c:pt idx="307">
                  <c:v>84.0</c:v>
                </c:pt>
                <c:pt idx="308">
                  <c:v>84.0</c:v>
                </c:pt>
                <c:pt idx="309">
                  <c:v>84.0</c:v>
                </c:pt>
                <c:pt idx="310">
                  <c:v>84.0</c:v>
                </c:pt>
                <c:pt idx="311">
                  <c:v>84.0</c:v>
                </c:pt>
                <c:pt idx="312">
                  <c:v>84.0</c:v>
                </c:pt>
                <c:pt idx="313">
                  <c:v>84.0</c:v>
                </c:pt>
                <c:pt idx="314">
                  <c:v>84.0</c:v>
                </c:pt>
                <c:pt idx="315">
                  <c:v>84.0</c:v>
                </c:pt>
                <c:pt idx="316">
                  <c:v>84.0</c:v>
                </c:pt>
                <c:pt idx="317">
                  <c:v>84.0</c:v>
                </c:pt>
                <c:pt idx="318">
                  <c:v>85.0</c:v>
                </c:pt>
                <c:pt idx="319">
                  <c:v>85.0</c:v>
                </c:pt>
                <c:pt idx="320">
                  <c:v>85.0</c:v>
                </c:pt>
                <c:pt idx="321">
                  <c:v>86.0</c:v>
                </c:pt>
                <c:pt idx="322">
                  <c:v>86.0</c:v>
                </c:pt>
                <c:pt idx="323">
                  <c:v>86.0</c:v>
                </c:pt>
                <c:pt idx="324">
                  <c:v>86.0</c:v>
                </c:pt>
                <c:pt idx="325">
                  <c:v>86.0</c:v>
                </c:pt>
                <c:pt idx="326">
                  <c:v>86.0</c:v>
                </c:pt>
                <c:pt idx="327">
                  <c:v>86.0</c:v>
                </c:pt>
                <c:pt idx="328">
                  <c:v>86.0</c:v>
                </c:pt>
                <c:pt idx="329">
                  <c:v>86.0</c:v>
                </c:pt>
                <c:pt idx="330">
                  <c:v>86.0</c:v>
                </c:pt>
                <c:pt idx="331">
                  <c:v>87.0</c:v>
                </c:pt>
                <c:pt idx="332">
                  <c:v>88.0</c:v>
                </c:pt>
                <c:pt idx="333">
                  <c:v>88.0</c:v>
                </c:pt>
                <c:pt idx="334">
                  <c:v>88.0</c:v>
                </c:pt>
                <c:pt idx="335">
                  <c:v>88.0</c:v>
                </c:pt>
                <c:pt idx="336">
                  <c:v>88.0</c:v>
                </c:pt>
                <c:pt idx="337">
                  <c:v>88.0</c:v>
                </c:pt>
                <c:pt idx="338">
                  <c:v>89.0</c:v>
                </c:pt>
                <c:pt idx="339">
                  <c:v>89.0</c:v>
                </c:pt>
                <c:pt idx="340">
                  <c:v>89.0</c:v>
                </c:pt>
                <c:pt idx="341">
                  <c:v>89.0</c:v>
                </c:pt>
                <c:pt idx="342">
                  <c:v>89.0</c:v>
                </c:pt>
                <c:pt idx="343">
                  <c:v>90.0</c:v>
                </c:pt>
                <c:pt idx="344">
                  <c:v>91.0</c:v>
                </c:pt>
                <c:pt idx="345">
                  <c:v>91.0</c:v>
                </c:pt>
                <c:pt idx="346">
                  <c:v>92.0</c:v>
                </c:pt>
                <c:pt idx="347">
                  <c:v>92.0</c:v>
                </c:pt>
                <c:pt idx="348">
                  <c:v>93.0</c:v>
                </c:pt>
                <c:pt idx="349">
                  <c:v>94.0</c:v>
                </c:pt>
                <c:pt idx="350">
                  <c:v>95.0</c:v>
                </c:pt>
                <c:pt idx="351">
                  <c:v>96.0</c:v>
                </c:pt>
                <c:pt idx="352">
                  <c:v>96.0</c:v>
                </c:pt>
                <c:pt idx="353">
                  <c:v>96.0</c:v>
                </c:pt>
                <c:pt idx="354">
                  <c:v>97.0</c:v>
                </c:pt>
                <c:pt idx="355">
                  <c:v>97.0</c:v>
                </c:pt>
                <c:pt idx="356">
                  <c:v>97.0</c:v>
                </c:pt>
                <c:pt idx="357">
                  <c:v>97.0</c:v>
                </c:pt>
                <c:pt idx="358">
                  <c:v>97.0</c:v>
                </c:pt>
                <c:pt idx="359">
                  <c:v>97.0</c:v>
                </c:pt>
                <c:pt idx="360">
                  <c:v>98.0</c:v>
                </c:pt>
                <c:pt idx="361">
                  <c:v>99.0</c:v>
                </c:pt>
                <c:pt idx="362">
                  <c:v>100.0</c:v>
                </c:pt>
                <c:pt idx="363">
                  <c:v>100.0</c:v>
                </c:pt>
                <c:pt idx="364">
                  <c:v>100.0</c:v>
                </c:pt>
                <c:pt idx="365">
                  <c:v>100.0</c:v>
                </c:pt>
                <c:pt idx="366">
                  <c:v>100.0</c:v>
                </c:pt>
                <c:pt idx="367">
                  <c:v>100.0</c:v>
                </c:pt>
                <c:pt idx="368">
                  <c:v>100.0</c:v>
                </c:pt>
                <c:pt idx="369">
                  <c:v>100.0</c:v>
                </c:pt>
                <c:pt idx="370">
                  <c:v>100.0</c:v>
                </c:pt>
                <c:pt idx="371">
                  <c:v>100.0</c:v>
                </c:pt>
                <c:pt idx="372">
                  <c:v>100.0</c:v>
                </c:pt>
                <c:pt idx="373">
                  <c:v>100.0</c:v>
                </c:pt>
                <c:pt idx="374">
                  <c:v>100.0</c:v>
                </c:pt>
                <c:pt idx="375">
                  <c:v>101.0</c:v>
                </c:pt>
                <c:pt idx="376">
                  <c:v>102.0</c:v>
                </c:pt>
                <c:pt idx="377">
                  <c:v>102.0</c:v>
                </c:pt>
                <c:pt idx="378">
                  <c:v>102.0</c:v>
                </c:pt>
                <c:pt idx="379">
                  <c:v>102.0</c:v>
                </c:pt>
                <c:pt idx="380">
                  <c:v>102.0</c:v>
                </c:pt>
                <c:pt idx="381">
                  <c:v>102.0</c:v>
                </c:pt>
                <c:pt idx="382">
                  <c:v>102.0</c:v>
                </c:pt>
                <c:pt idx="383">
                  <c:v>102.0</c:v>
                </c:pt>
                <c:pt idx="384">
                  <c:v>102.0</c:v>
                </c:pt>
                <c:pt idx="385">
                  <c:v>102.0</c:v>
                </c:pt>
                <c:pt idx="386">
                  <c:v>102.0</c:v>
                </c:pt>
                <c:pt idx="387">
                  <c:v>102.0</c:v>
                </c:pt>
                <c:pt idx="388">
                  <c:v>102.0</c:v>
                </c:pt>
                <c:pt idx="389">
                  <c:v>102.0</c:v>
                </c:pt>
                <c:pt idx="390">
                  <c:v>102.0</c:v>
                </c:pt>
                <c:pt idx="391">
                  <c:v>102.0</c:v>
                </c:pt>
                <c:pt idx="392">
                  <c:v>102.0</c:v>
                </c:pt>
                <c:pt idx="393">
                  <c:v>102.0</c:v>
                </c:pt>
                <c:pt idx="394">
                  <c:v>103.0</c:v>
                </c:pt>
                <c:pt idx="395">
                  <c:v>104.0</c:v>
                </c:pt>
                <c:pt idx="396">
                  <c:v>104.0</c:v>
                </c:pt>
                <c:pt idx="397">
                  <c:v>104.0</c:v>
                </c:pt>
                <c:pt idx="398">
                  <c:v>104.0</c:v>
                </c:pt>
                <c:pt idx="399">
                  <c:v>104.0</c:v>
                </c:pt>
                <c:pt idx="400">
                  <c:v>104.0</c:v>
                </c:pt>
                <c:pt idx="401">
                  <c:v>104.0</c:v>
                </c:pt>
                <c:pt idx="402">
                  <c:v>104.0</c:v>
                </c:pt>
                <c:pt idx="403">
                  <c:v>104.0</c:v>
                </c:pt>
                <c:pt idx="404">
                  <c:v>104.0</c:v>
                </c:pt>
                <c:pt idx="405">
                  <c:v>104.0</c:v>
                </c:pt>
                <c:pt idx="406">
                  <c:v>104.0</c:v>
                </c:pt>
                <c:pt idx="407">
                  <c:v>105.0</c:v>
                </c:pt>
                <c:pt idx="408">
                  <c:v>105.0</c:v>
                </c:pt>
                <c:pt idx="409">
                  <c:v>105.0</c:v>
                </c:pt>
                <c:pt idx="410">
                  <c:v>105.0</c:v>
                </c:pt>
                <c:pt idx="411">
                  <c:v>105.0</c:v>
                </c:pt>
                <c:pt idx="412">
                  <c:v>105.0</c:v>
                </c:pt>
                <c:pt idx="413">
                  <c:v>105.0</c:v>
                </c:pt>
                <c:pt idx="414">
                  <c:v>105.0</c:v>
                </c:pt>
                <c:pt idx="415">
                  <c:v>106.0</c:v>
                </c:pt>
                <c:pt idx="416">
                  <c:v>106.0</c:v>
                </c:pt>
                <c:pt idx="417">
                  <c:v>106.0</c:v>
                </c:pt>
                <c:pt idx="418">
                  <c:v>106.0</c:v>
                </c:pt>
                <c:pt idx="419">
                  <c:v>107.0</c:v>
                </c:pt>
                <c:pt idx="420">
                  <c:v>108.0</c:v>
                </c:pt>
                <c:pt idx="421">
                  <c:v>108.0</c:v>
                </c:pt>
                <c:pt idx="422">
                  <c:v>108.0</c:v>
                </c:pt>
                <c:pt idx="423">
                  <c:v>108.0</c:v>
                </c:pt>
                <c:pt idx="424">
                  <c:v>108.0</c:v>
                </c:pt>
                <c:pt idx="425">
                  <c:v>108.0</c:v>
                </c:pt>
                <c:pt idx="426">
                  <c:v>109.0</c:v>
                </c:pt>
                <c:pt idx="427">
                  <c:v>109.0</c:v>
                </c:pt>
                <c:pt idx="428">
                  <c:v>110.0</c:v>
                </c:pt>
                <c:pt idx="429">
                  <c:v>110.0</c:v>
                </c:pt>
                <c:pt idx="430">
                  <c:v>110.0</c:v>
                </c:pt>
                <c:pt idx="431">
                  <c:v>110.0</c:v>
                </c:pt>
                <c:pt idx="432">
                  <c:v>111.0</c:v>
                </c:pt>
                <c:pt idx="433">
                  <c:v>111.0</c:v>
                </c:pt>
                <c:pt idx="434">
                  <c:v>112.0</c:v>
                </c:pt>
                <c:pt idx="435">
                  <c:v>112.0</c:v>
                </c:pt>
                <c:pt idx="436">
                  <c:v>113.0</c:v>
                </c:pt>
                <c:pt idx="437">
                  <c:v>113.0</c:v>
                </c:pt>
                <c:pt idx="438">
                  <c:v>113.0</c:v>
                </c:pt>
                <c:pt idx="439">
                  <c:v>113.0</c:v>
                </c:pt>
                <c:pt idx="440">
                  <c:v>113.0</c:v>
                </c:pt>
                <c:pt idx="441">
                  <c:v>113.0</c:v>
                </c:pt>
                <c:pt idx="442">
                  <c:v>113.0</c:v>
                </c:pt>
                <c:pt idx="443">
                  <c:v>113.0</c:v>
                </c:pt>
                <c:pt idx="444">
                  <c:v>113.0</c:v>
                </c:pt>
                <c:pt idx="445">
                  <c:v>114.0</c:v>
                </c:pt>
                <c:pt idx="446">
                  <c:v>115.0</c:v>
                </c:pt>
                <c:pt idx="447">
                  <c:v>115.0</c:v>
                </c:pt>
                <c:pt idx="448">
                  <c:v>115.0</c:v>
                </c:pt>
                <c:pt idx="449">
                  <c:v>115.0</c:v>
                </c:pt>
                <c:pt idx="450">
                  <c:v>116.0</c:v>
                </c:pt>
                <c:pt idx="451">
                  <c:v>116.0</c:v>
                </c:pt>
                <c:pt idx="452">
                  <c:v>117.0</c:v>
                </c:pt>
                <c:pt idx="453">
                  <c:v>118.0</c:v>
                </c:pt>
                <c:pt idx="454">
                  <c:v>118.0</c:v>
                </c:pt>
                <c:pt idx="455">
                  <c:v>119.0</c:v>
                </c:pt>
                <c:pt idx="456">
                  <c:v>120.0</c:v>
                </c:pt>
                <c:pt idx="457">
                  <c:v>120.0</c:v>
                </c:pt>
                <c:pt idx="458">
                  <c:v>120.0</c:v>
                </c:pt>
                <c:pt idx="459">
                  <c:v>120.0</c:v>
                </c:pt>
                <c:pt idx="460">
                  <c:v>121.0</c:v>
                </c:pt>
                <c:pt idx="461">
                  <c:v>121.0</c:v>
                </c:pt>
                <c:pt idx="462">
                  <c:v>121.0</c:v>
                </c:pt>
                <c:pt idx="463">
                  <c:v>122.0</c:v>
                </c:pt>
                <c:pt idx="464">
                  <c:v>123.0</c:v>
                </c:pt>
                <c:pt idx="465">
                  <c:v>123.0</c:v>
                </c:pt>
                <c:pt idx="466">
                  <c:v>124.0</c:v>
                </c:pt>
                <c:pt idx="467">
                  <c:v>124.0</c:v>
                </c:pt>
                <c:pt idx="468">
                  <c:v>124.0</c:v>
                </c:pt>
                <c:pt idx="469">
                  <c:v>124.0</c:v>
                </c:pt>
                <c:pt idx="470">
                  <c:v>124.0</c:v>
                </c:pt>
                <c:pt idx="471">
                  <c:v>124.0</c:v>
                </c:pt>
                <c:pt idx="472">
                  <c:v>124.0</c:v>
                </c:pt>
                <c:pt idx="473">
                  <c:v>124.0</c:v>
                </c:pt>
                <c:pt idx="474">
                  <c:v>124.0</c:v>
                </c:pt>
                <c:pt idx="475">
                  <c:v>124.0</c:v>
                </c:pt>
                <c:pt idx="476">
                  <c:v>124.0</c:v>
                </c:pt>
                <c:pt idx="477">
                  <c:v>124.0</c:v>
                </c:pt>
                <c:pt idx="478">
                  <c:v>124.0</c:v>
                </c:pt>
                <c:pt idx="479">
                  <c:v>124.0</c:v>
                </c:pt>
                <c:pt idx="480">
                  <c:v>125.0</c:v>
                </c:pt>
                <c:pt idx="481">
                  <c:v>125.0</c:v>
                </c:pt>
                <c:pt idx="482">
                  <c:v>125.0</c:v>
                </c:pt>
                <c:pt idx="483">
                  <c:v>125.0</c:v>
                </c:pt>
                <c:pt idx="484">
                  <c:v>125.0</c:v>
                </c:pt>
                <c:pt idx="485">
                  <c:v>125.0</c:v>
                </c:pt>
                <c:pt idx="486">
                  <c:v>126.0</c:v>
                </c:pt>
                <c:pt idx="487">
                  <c:v>126.0</c:v>
                </c:pt>
                <c:pt idx="488">
                  <c:v>126.0</c:v>
                </c:pt>
                <c:pt idx="489">
                  <c:v>126.0</c:v>
                </c:pt>
                <c:pt idx="490">
                  <c:v>127.0</c:v>
                </c:pt>
                <c:pt idx="491">
                  <c:v>127.0</c:v>
                </c:pt>
                <c:pt idx="492">
                  <c:v>127.0</c:v>
                </c:pt>
                <c:pt idx="493">
                  <c:v>128.0</c:v>
                </c:pt>
                <c:pt idx="494">
                  <c:v>128.0</c:v>
                </c:pt>
                <c:pt idx="495">
                  <c:v>128.0</c:v>
                </c:pt>
                <c:pt idx="496">
                  <c:v>128.0</c:v>
                </c:pt>
                <c:pt idx="497">
                  <c:v>129.0</c:v>
                </c:pt>
                <c:pt idx="498">
                  <c:v>130.0</c:v>
                </c:pt>
                <c:pt idx="499">
                  <c:v>130.0</c:v>
                </c:pt>
                <c:pt idx="500">
                  <c:v>131.0</c:v>
                </c:pt>
                <c:pt idx="501">
                  <c:v>132.0</c:v>
                </c:pt>
                <c:pt idx="502">
                  <c:v>133.0</c:v>
                </c:pt>
                <c:pt idx="503">
                  <c:v>134.0</c:v>
                </c:pt>
                <c:pt idx="504">
                  <c:v>135.0</c:v>
                </c:pt>
                <c:pt idx="505">
                  <c:v>135.0</c:v>
                </c:pt>
                <c:pt idx="506">
                  <c:v>135.0</c:v>
                </c:pt>
                <c:pt idx="507">
                  <c:v>136.0</c:v>
                </c:pt>
                <c:pt idx="508">
                  <c:v>136.0</c:v>
                </c:pt>
                <c:pt idx="509">
                  <c:v>136.0</c:v>
                </c:pt>
                <c:pt idx="510">
                  <c:v>136.0</c:v>
                </c:pt>
                <c:pt idx="511">
                  <c:v>136.0</c:v>
                </c:pt>
                <c:pt idx="512">
                  <c:v>136.0</c:v>
                </c:pt>
                <c:pt idx="513">
                  <c:v>137.0</c:v>
                </c:pt>
                <c:pt idx="514">
                  <c:v>137.0</c:v>
                </c:pt>
                <c:pt idx="515">
                  <c:v>137.0</c:v>
                </c:pt>
                <c:pt idx="516">
                  <c:v>137.0</c:v>
                </c:pt>
                <c:pt idx="517">
                  <c:v>137.0</c:v>
                </c:pt>
                <c:pt idx="518">
                  <c:v>137.0</c:v>
                </c:pt>
                <c:pt idx="519">
                  <c:v>137.0</c:v>
                </c:pt>
                <c:pt idx="520">
                  <c:v>138.0</c:v>
                </c:pt>
                <c:pt idx="521">
                  <c:v>138.0</c:v>
                </c:pt>
                <c:pt idx="522">
                  <c:v>138.0</c:v>
                </c:pt>
                <c:pt idx="523">
                  <c:v>138.0</c:v>
                </c:pt>
                <c:pt idx="524">
                  <c:v>138.0</c:v>
                </c:pt>
                <c:pt idx="525">
                  <c:v>138.0</c:v>
                </c:pt>
                <c:pt idx="526">
                  <c:v>139.0</c:v>
                </c:pt>
                <c:pt idx="527">
                  <c:v>140.0</c:v>
                </c:pt>
                <c:pt idx="528">
                  <c:v>140.0</c:v>
                </c:pt>
                <c:pt idx="529">
                  <c:v>140.0</c:v>
                </c:pt>
                <c:pt idx="530">
                  <c:v>141.0</c:v>
                </c:pt>
                <c:pt idx="531">
                  <c:v>142.0</c:v>
                </c:pt>
                <c:pt idx="532">
                  <c:v>142.0</c:v>
                </c:pt>
                <c:pt idx="533">
                  <c:v>142.0</c:v>
                </c:pt>
                <c:pt idx="534">
                  <c:v>142.0</c:v>
                </c:pt>
                <c:pt idx="535">
                  <c:v>143.0</c:v>
                </c:pt>
                <c:pt idx="536">
                  <c:v>143.0</c:v>
                </c:pt>
                <c:pt idx="537">
                  <c:v>143.0</c:v>
                </c:pt>
                <c:pt idx="538">
                  <c:v>143.0</c:v>
                </c:pt>
                <c:pt idx="539">
                  <c:v>144.0</c:v>
                </c:pt>
                <c:pt idx="540">
                  <c:v>144.0</c:v>
                </c:pt>
                <c:pt idx="541">
                  <c:v>144.0</c:v>
                </c:pt>
                <c:pt idx="542">
                  <c:v>144.0</c:v>
                </c:pt>
                <c:pt idx="543">
                  <c:v>144.0</c:v>
                </c:pt>
                <c:pt idx="544">
                  <c:v>145.0</c:v>
                </c:pt>
                <c:pt idx="545">
                  <c:v>145.0</c:v>
                </c:pt>
                <c:pt idx="546">
                  <c:v>145.0</c:v>
                </c:pt>
                <c:pt idx="547">
                  <c:v>146.0</c:v>
                </c:pt>
                <c:pt idx="548">
                  <c:v>147.0</c:v>
                </c:pt>
                <c:pt idx="549">
                  <c:v>147.0</c:v>
                </c:pt>
                <c:pt idx="550">
                  <c:v>148.0</c:v>
                </c:pt>
                <c:pt idx="551">
                  <c:v>149.0</c:v>
                </c:pt>
                <c:pt idx="552">
                  <c:v>150.0</c:v>
                </c:pt>
                <c:pt idx="553">
                  <c:v>150.0</c:v>
                </c:pt>
                <c:pt idx="554">
                  <c:v>150.0</c:v>
                </c:pt>
                <c:pt idx="555">
                  <c:v>150.0</c:v>
                </c:pt>
                <c:pt idx="556">
                  <c:v>150.0</c:v>
                </c:pt>
                <c:pt idx="557">
                  <c:v>151.0</c:v>
                </c:pt>
                <c:pt idx="558">
                  <c:v>151.0</c:v>
                </c:pt>
                <c:pt idx="559">
                  <c:v>151.0</c:v>
                </c:pt>
                <c:pt idx="560">
                  <c:v>151.0</c:v>
                </c:pt>
                <c:pt idx="561">
                  <c:v>152.0</c:v>
                </c:pt>
                <c:pt idx="562">
                  <c:v>152.0</c:v>
                </c:pt>
                <c:pt idx="563">
                  <c:v>153.0</c:v>
                </c:pt>
                <c:pt idx="564">
                  <c:v>153.0</c:v>
                </c:pt>
                <c:pt idx="565">
                  <c:v>154.0</c:v>
                </c:pt>
                <c:pt idx="566">
                  <c:v>155.0</c:v>
                </c:pt>
                <c:pt idx="567">
                  <c:v>155.0</c:v>
                </c:pt>
                <c:pt idx="568">
                  <c:v>155.0</c:v>
                </c:pt>
                <c:pt idx="569">
                  <c:v>155.0</c:v>
                </c:pt>
                <c:pt idx="570">
                  <c:v>155.0</c:v>
                </c:pt>
                <c:pt idx="571">
                  <c:v>155.0</c:v>
                </c:pt>
                <c:pt idx="572">
                  <c:v>155.0</c:v>
                </c:pt>
                <c:pt idx="573">
                  <c:v>155.0</c:v>
                </c:pt>
                <c:pt idx="574">
                  <c:v>155.0</c:v>
                </c:pt>
                <c:pt idx="575">
                  <c:v>155.0</c:v>
                </c:pt>
                <c:pt idx="576">
                  <c:v>155.0</c:v>
                </c:pt>
                <c:pt idx="577">
                  <c:v>155.0</c:v>
                </c:pt>
                <c:pt idx="578">
                  <c:v>155.0</c:v>
                </c:pt>
                <c:pt idx="579">
                  <c:v>155.0</c:v>
                </c:pt>
                <c:pt idx="580">
                  <c:v>156.0</c:v>
                </c:pt>
                <c:pt idx="581">
                  <c:v>156.0</c:v>
                </c:pt>
                <c:pt idx="582">
                  <c:v>156.0</c:v>
                </c:pt>
                <c:pt idx="583">
                  <c:v>156.0</c:v>
                </c:pt>
                <c:pt idx="584">
                  <c:v>156.0</c:v>
                </c:pt>
                <c:pt idx="585">
                  <c:v>156.0</c:v>
                </c:pt>
                <c:pt idx="586">
                  <c:v>156.0</c:v>
                </c:pt>
                <c:pt idx="587">
                  <c:v>157.0</c:v>
                </c:pt>
                <c:pt idx="588">
                  <c:v>158.0</c:v>
                </c:pt>
                <c:pt idx="589">
                  <c:v>158.0</c:v>
                </c:pt>
                <c:pt idx="590">
                  <c:v>159.0</c:v>
                </c:pt>
                <c:pt idx="591">
                  <c:v>159.0</c:v>
                </c:pt>
                <c:pt idx="592">
                  <c:v>160.0</c:v>
                </c:pt>
                <c:pt idx="593">
                  <c:v>160.0</c:v>
                </c:pt>
                <c:pt idx="594">
                  <c:v>160.0</c:v>
                </c:pt>
                <c:pt idx="595">
                  <c:v>160.0</c:v>
                </c:pt>
                <c:pt idx="596">
                  <c:v>160.0</c:v>
                </c:pt>
                <c:pt idx="597">
                  <c:v>161.0</c:v>
                </c:pt>
                <c:pt idx="598">
                  <c:v>161.0</c:v>
                </c:pt>
                <c:pt idx="599">
                  <c:v>161.0</c:v>
                </c:pt>
                <c:pt idx="600">
                  <c:v>161.0</c:v>
                </c:pt>
                <c:pt idx="601">
                  <c:v>162.0</c:v>
                </c:pt>
                <c:pt idx="602">
                  <c:v>162.0</c:v>
                </c:pt>
                <c:pt idx="603">
                  <c:v>162.0</c:v>
                </c:pt>
                <c:pt idx="604">
                  <c:v>162.0</c:v>
                </c:pt>
                <c:pt idx="605">
                  <c:v>162.0</c:v>
                </c:pt>
                <c:pt idx="606">
                  <c:v>162.0</c:v>
                </c:pt>
                <c:pt idx="607">
                  <c:v>162.0</c:v>
                </c:pt>
                <c:pt idx="608">
                  <c:v>163.0</c:v>
                </c:pt>
                <c:pt idx="609">
                  <c:v>163.0</c:v>
                </c:pt>
                <c:pt idx="610">
                  <c:v>163.0</c:v>
                </c:pt>
                <c:pt idx="611">
                  <c:v>163.0</c:v>
                </c:pt>
                <c:pt idx="612">
                  <c:v>163.0</c:v>
                </c:pt>
                <c:pt idx="613">
                  <c:v>163.0</c:v>
                </c:pt>
                <c:pt idx="614">
                  <c:v>163.0</c:v>
                </c:pt>
                <c:pt idx="615">
                  <c:v>163.0</c:v>
                </c:pt>
                <c:pt idx="616">
                  <c:v>163.0</c:v>
                </c:pt>
                <c:pt idx="617">
                  <c:v>163.0</c:v>
                </c:pt>
                <c:pt idx="618">
                  <c:v>164.0</c:v>
                </c:pt>
                <c:pt idx="619">
                  <c:v>165.0</c:v>
                </c:pt>
                <c:pt idx="620">
                  <c:v>165.0</c:v>
                </c:pt>
                <c:pt idx="621">
                  <c:v>165.0</c:v>
                </c:pt>
                <c:pt idx="622">
                  <c:v>166.0</c:v>
                </c:pt>
                <c:pt idx="623">
                  <c:v>166.0</c:v>
                </c:pt>
                <c:pt idx="624">
                  <c:v>167.0</c:v>
                </c:pt>
                <c:pt idx="625">
                  <c:v>168.0</c:v>
                </c:pt>
                <c:pt idx="626">
                  <c:v>168.0</c:v>
                </c:pt>
                <c:pt idx="627">
                  <c:v>168.0</c:v>
                </c:pt>
                <c:pt idx="628">
                  <c:v>168.0</c:v>
                </c:pt>
                <c:pt idx="629">
                  <c:v>168.0</c:v>
                </c:pt>
                <c:pt idx="630">
                  <c:v>168.0</c:v>
                </c:pt>
                <c:pt idx="631">
                  <c:v>168.0</c:v>
                </c:pt>
                <c:pt idx="632">
                  <c:v>168.0</c:v>
                </c:pt>
                <c:pt idx="633">
                  <c:v>168.0</c:v>
                </c:pt>
                <c:pt idx="634">
                  <c:v>168.0</c:v>
                </c:pt>
                <c:pt idx="635">
                  <c:v>169.0</c:v>
                </c:pt>
                <c:pt idx="636">
                  <c:v>169.0</c:v>
                </c:pt>
                <c:pt idx="637">
                  <c:v>169.0</c:v>
                </c:pt>
                <c:pt idx="638">
                  <c:v>169.0</c:v>
                </c:pt>
                <c:pt idx="639">
                  <c:v>169.0</c:v>
                </c:pt>
                <c:pt idx="640">
                  <c:v>169.0</c:v>
                </c:pt>
                <c:pt idx="641">
                  <c:v>169.0</c:v>
                </c:pt>
                <c:pt idx="642">
                  <c:v>169.0</c:v>
                </c:pt>
                <c:pt idx="643">
                  <c:v>169.0</c:v>
                </c:pt>
                <c:pt idx="644">
                  <c:v>170.0</c:v>
                </c:pt>
                <c:pt idx="645">
                  <c:v>170.0</c:v>
                </c:pt>
                <c:pt idx="646">
                  <c:v>170.0</c:v>
                </c:pt>
                <c:pt idx="647">
                  <c:v>171.0</c:v>
                </c:pt>
                <c:pt idx="648">
                  <c:v>171.0</c:v>
                </c:pt>
                <c:pt idx="649">
                  <c:v>172.0</c:v>
                </c:pt>
                <c:pt idx="650">
                  <c:v>172.0</c:v>
                </c:pt>
                <c:pt idx="651">
                  <c:v>172.0</c:v>
                </c:pt>
                <c:pt idx="652">
                  <c:v>173.0</c:v>
                </c:pt>
                <c:pt idx="653">
                  <c:v>174.0</c:v>
                </c:pt>
                <c:pt idx="654">
                  <c:v>175.0</c:v>
                </c:pt>
                <c:pt idx="655">
                  <c:v>175.0</c:v>
                </c:pt>
                <c:pt idx="656">
                  <c:v>176.0</c:v>
                </c:pt>
                <c:pt idx="657">
                  <c:v>177.0</c:v>
                </c:pt>
                <c:pt idx="658">
                  <c:v>177.0</c:v>
                </c:pt>
                <c:pt idx="659">
                  <c:v>177.0</c:v>
                </c:pt>
                <c:pt idx="660">
                  <c:v>177.0</c:v>
                </c:pt>
                <c:pt idx="661">
                  <c:v>178.0</c:v>
                </c:pt>
                <c:pt idx="662">
                  <c:v>178.0</c:v>
                </c:pt>
                <c:pt idx="663">
                  <c:v>178.0</c:v>
                </c:pt>
                <c:pt idx="664">
                  <c:v>178.0</c:v>
                </c:pt>
                <c:pt idx="665">
                  <c:v>178.0</c:v>
                </c:pt>
                <c:pt idx="666">
                  <c:v>178.0</c:v>
                </c:pt>
                <c:pt idx="667">
                  <c:v>178.0</c:v>
                </c:pt>
                <c:pt idx="668">
                  <c:v>178.0</c:v>
                </c:pt>
                <c:pt idx="669">
                  <c:v>178.0</c:v>
                </c:pt>
                <c:pt idx="670">
                  <c:v>179.0</c:v>
                </c:pt>
                <c:pt idx="671">
                  <c:v>179.0</c:v>
                </c:pt>
                <c:pt idx="672">
                  <c:v>179.0</c:v>
                </c:pt>
                <c:pt idx="673">
                  <c:v>179.0</c:v>
                </c:pt>
                <c:pt idx="674">
                  <c:v>179.0</c:v>
                </c:pt>
                <c:pt idx="675">
                  <c:v>179.0</c:v>
                </c:pt>
                <c:pt idx="676">
                  <c:v>179.0</c:v>
                </c:pt>
                <c:pt idx="677">
                  <c:v>179.0</c:v>
                </c:pt>
                <c:pt idx="678">
                  <c:v>179.0</c:v>
                </c:pt>
                <c:pt idx="679">
                  <c:v>179.0</c:v>
                </c:pt>
                <c:pt idx="680">
                  <c:v>179.0</c:v>
                </c:pt>
                <c:pt idx="681">
                  <c:v>179.0</c:v>
                </c:pt>
                <c:pt idx="682">
                  <c:v>179.0</c:v>
                </c:pt>
                <c:pt idx="683">
                  <c:v>179.0</c:v>
                </c:pt>
                <c:pt idx="684">
                  <c:v>179.0</c:v>
                </c:pt>
                <c:pt idx="685">
                  <c:v>179.0</c:v>
                </c:pt>
                <c:pt idx="686">
                  <c:v>179.0</c:v>
                </c:pt>
                <c:pt idx="687">
                  <c:v>180.0</c:v>
                </c:pt>
                <c:pt idx="688">
                  <c:v>180.0</c:v>
                </c:pt>
                <c:pt idx="689">
                  <c:v>180.0</c:v>
                </c:pt>
                <c:pt idx="690">
                  <c:v>180.0</c:v>
                </c:pt>
                <c:pt idx="691">
                  <c:v>180.0</c:v>
                </c:pt>
                <c:pt idx="692">
                  <c:v>180.0</c:v>
                </c:pt>
                <c:pt idx="693">
                  <c:v>180.0</c:v>
                </c:pt>
                <c:pt idx="694">
                  <c:v>181.0</c:v>
                </c:pt>
                <c:pt idx="695">
                  <c:v>181.0</c:v>
                </c:pt>
                <c:pt idx="696">
                  <c:v>181.0</c:v>
                </c:pt>
                <c:pt idx="697">
                  <c:v>181.0</c:v>
                </c:pt>
                <c:pt idx="698">
                  <c:v>181.0</c:v>
                </c:pt>
                <c:pt idx="699">
                  <c:v>181.0</c:v>
                </c:pt>
                <c:pt idx="700">
                  <c:v>181.0</c:v>
                </c:pt>
                <c:pt idx="701">
                  <c:v>182.0</c:v>
                </c:pt>
                <c:pt idx="702">
                  <c:v>182.0</c:v>
                </c:pt>
                <c:pt idx="703">
                  <c:v>182.0</c:v>
                </c:pt>
                <c:pt idx="704">
                  <c:v>183.0</c:v>
                </c:pt>
                <c:pt idx="705">
                  <c:v>183.0</c:v>
                </c:pt>
                <c:pt idx="706">
                  <c:v>183.0</c:v>
                </c:pt>
                <c:pt idx="707">
                  <c:v>183.0</c:v>
                </c:pt>
                <c:pt idx="708">
                  <c:v>183.0</c:v>
                </c:pt>
                <c:pt idx="709">
                  <c:v>183.0</c:v>
                </c:pt>
                <c:pt idx="710">
                  <c:v>183.0</c:v>
                </c:pt>
                <c:pt idx="711">
                  <c:v>183.0</c:v>
                </c:pt>
                <c:pt idx="712">
                  <c:v>183.0</c:v>
                </c:pt>
                <c:pt idx="713">
                  <c:v>183.0</c:v>
                </c:pt>
                <c:pt idx="714">
                  <c:v>183.0</c:v>
                </c:pt>
                <c:pt idx="715">
                  <c:v>184.0</c:v>
                </c:pt>
                <c:pt idx="716">
                  <c:v>184.0</c:v>
                </c:pt>
                <c:pt idx="717">
                  <c:v>184.0</c:v>
                </c:pt>
                <c:pt idx="718">
                  <c:v>184.0</c:v>
                </c:pt>
                <c:pt idx="719">
                  <c:v>184.0</c:v>
                </c:pt>
                <c:pt idx="720">
                  <c:v>184.0</c:v>
                </c:pt>
                <c:pt idx="721">
                  <c:v>184.0</c:v>
                </c:pt>
                <c:pt idx="722">
                  <c:v>185.0</c:v>
                </c:pt>
                <c:pt idx="723">
                  <c:v>185.0</c:v>
                </c:pt>
                <c:pt idx="724">
                  <c:v>185.0</c:v>
                </c:pt>
                <c:pt idx="725">
                  <c:v>185.0</c:v>
                </c:pt>
                <c:pt idx="726">
                  <c:v>186.0</c:v>
                </c:pt>
                <c:pt idx="727">
                  <c:v>186.0</c:v>
                </c:pt>
                <c:pt idx="728">
                  <c:v>186.0</c:v>
                </c:pt>
                <c:pt idx="729">
                  <c:v>186.0</c:v>
                </c:pt>
                <c:pt idx="730">
                  <c:v>186.0</c:v>
                </c:pt>
                <c:pt idx="731">
                  <c:v>186.0</c:v>
                </c:pt>
                <c:pt idx="732">
                  <c:v>186.0</c:v>
                </c:pt>
                <c:pt idx="733">
                  <c:v>186.0</c:v>
                </c:pt>
                <c:pt idx="734">
                  <c:v>186.0</c:v>
                </c:pt>
                <c:pt idx="735">
                  <c:v>187.0</c:v>
                </c:pt>
                <c:pt idx="736">
                  <c:v>187.0</c:v>
                </c:pt>
                <c:pt idx="737">
                  <c:v>187.0</c:v>
                </c:pt>
                <c:pt idx="738">
                  <c:v>187.0</c:v>
                </c:pt>
                <c:pt idx="739">
                  <c:v>187.0</c:v>
                </c:pt>
                <c:pt idx="740">
                  <c:v>187.0</c:v>
                </c:pt>
                <c:pt idx="741">
                  <c:v>187.0</c:v>
                </c:pt>
                <c:pt idx="742">
                  <c:v>187.0</c:v>
                </c:pt>
                <c:pt idx="743">
                  <c:v>187.0</c:v>
                </c:pt>
                <c:pt idx="744">
                  <c:v>188.0</c:v>
                </c:pt>
                <c:pt idx="745">
                  <c:v>189.0</c:v>
                </c:pt>
                <c:pt idx="746">
                  <c:v>189.0</c:v>
                </c:pt>
                <c:pt idx="747">
                  <c:v>189.0</c:v>
                </c:pt>
                <c:pt idx="748">
                  <c:v>189.0</c:v>
                </c:pt>
                <c:pt idx="749">
                  <c:v>189.0</c:v>
                </c:pt>
                <c:pt idx="750">
                  <c:v>189.0</c:v>
                </c:pt>
                <c:pt idx="751">
                  <c:v>189.0</c:v>
                </c:pt>
                <c:pt idx="752">
                  <c:v>189.0</c:v>
                </c:pt>
                <c:pt idx="753">
                  <c:v>189.0</c:v>
                </c:pt>
                <c:pt idx="754">
                  <c:v>190.0</c:v>
                </c:pt>
                <c:pt idx="755">
                  <c:v>191.0</c:v>
                </c:pt>
                <c:pt idx="756">
                  <c:v>192.0</c:v>
                </c:pt>
                <c:pt idx="757">
                  <c:v>192.0</c:v>
                </c:pt>
                <c:pt idx="758">
                  <c:v>192.0</c:v>
                </c:pt>
                <c:pt idx="759">
                  <c:v>192.0</c:v>
                </c:pt>
                <c:pt idx="760">
                  <c:v>192.0</c:v>
                </c:pt>
                <c:pt idx="761">
                  <c:v>193.0</c:v>
                </c:pt>
                <c:pt idx="762">
                  <c:v>193.0</c:v>
                </c:pt>
                <c:pt idx="763">
                  <c:v>194.0</c:v>
                </c:pt>
                <c:pt idx="764">
                  <c:v>194.0</c:v>
                </c:pt>
                <c:pt idx="765">
                  <c:v>195.0</c:v>
                </c:pt>
                <c:pt idx="766">
                  <c:v>195.0</c:v>
                </c:pt>
                <c:pt idx="767">
                  <c:v>195.0</c:v>
                </c:pt>
                <c:pt idx="768">
                  <c:v>195.0</c:v>
                </c:pt>
                <c:pt idx="769">
                  <c:v>195.0</c:v>
                </c:pt>
                <c:pt idx="770">
                  <c:v>196.0</c:v>
                </c:pt>
                <c:pt idx="771">
                  <c:v>196.0</c:v>
                </c:pt>
                <c:pt idx="772">
                  <c:v>196.0</c:v>
                </c:pt>
                <c:pt idx="773">
                  <c:v>196.0</c:v>
                </c:pt>
                <c:pt idx="774">
                  <c:v>196.0</c:v>
                </c:pt>
                <c:pt idx="775">
                  <c:v>197.0</c:v>
                </c:pt>
                <c:pt idx="776">
                  <c:v>197.0</c:v>
                </c:pt>
                <c:pt idx="777">
                  <c:v>197.0</c:v>
                </c:pt>
                <c:pt idx="778">
                  <c:v>198.0</c:v>
                </c:pt>
                <c:pt idx="779">
                  <c:v>198.0</c:v>
                </c:pt>
                <c:pt idx="780">
                  <c:v>198.0</c:v>
                </c:pt>
                <c:pt idx="781">
                  <c:v>198.0</c:v>
                </c:pt>
                <c:pt idx="782">
                  <c:v>198.0</c:v>
                </c:pt>
                <c:pt idx="783">
                  <c:v>198.0</c:v>
                </c:pt>
                <c:pt idx="784">
                  <c:v>198.0</c:v>
                </c:pt>
                <c:pt idx="785">
                  <c:v>199.0</c:v>
                </c:pt>
                <c:pt idx="786">
                  <c:v>199.0</c:v>
                </c:pt>
                <c:pt idx="787">
                  <c:v>199.0</c:v>
                </c:pt>
                <c:pt idx="788">
                  <c:v>199.0</c:v>
                </c:pt>
                <c:pt idx="789">
                  <c:v>199.0</c:v>
                </c:pt>
                <c:pt idx="790">
                  <c:v>200.0</c:v>
                </c:pt>
                <c:pt idx="791">
                  <c:v>201.0</c:v>
                </c:pt>
                <c:pt idx="792">
                  <c:v>202.0</c:v>
                </c:pt>
                <c:pt idx="793">
                  <c:v>202.0</c:v>
                </c:pt>
                <c:pt idx="794">
                  <c:v>202.0</c:v>
                </c:pt>
                <c:pt idx="795">
                  <c:v>202.0</c:v>
                </c:pt>
                <c:pt idx="796">
                  <c:v>202.0</c:v>
                </c:pt>
                <c:pt idx="797">
                  <c:v>203.0</c:v>
                </c:pt>
                <c:pt idx="798">
                  <c:v>203.0</c:v>
                </c:pt>
                <c:pt idx="799">
                  <c:v>203.0</c:v>
                </c:pt>
                <c:pt idx="800">
                  <c:v>203.0</c:v>
                </c:pt>
                <c:pt idx="801">
                  <c:v>203.0</c:v>
                </c:pt>
                <c:pt idx="802">
                  <c:v>203.0</c:v>
                </c:pt>
                <c:pt idx="803">
                  <c:v>203.0</c:v>
                </c:pt>
                <c:pt idx="804">
                  <c:v>203.0</c:v>
                </c:pt>
                <c:pt idx="805">
                  <c:v>203.0</c:v>
                </c:pt>
                <c:pt idx="806">
                  <c:v>203.0</c:v>
                </c:pt>
                <c:pt idx="807">
                  <c:v>204.0</c:v>
                </c:pt>
                <c:pt idx="808">
                  <c:v>204.0</c:v>
                </c:pt>
                <c:pt idx="809">
                  <c:v>204.0</c:v>
                </c:pt>
                <c:pt idx="810">
                  <c:v>205.0</c:v>
                </c:pt>
                <c:pt idx="811">
                  <c:v>205.0</c:v>
                </c:pt>
                <c:pt idx="812">
                  <c:v>205.0</c:v>
                </c:pt>
                <c:pt idx="813">
                  <c:v>205.0</c:v>
                </c:pt>
                <c:pt idx="814">
                  <c:v>205.0</c:v>
                </c:pt>
                <c:pt idx="815">
                  <c:v>205.0</c:v>
                </c:pt>
                <c:pt idx="816">
                  <c:v>205.0</c:v>
                </c:pt>
                <c:pt idx="817">
                  <c:v>205.0</c:v>
                </c:pt>
                <c:pt idx="818">
                  <c:v>205.0</c:v>
                </c:pt>
                <c:pt idx="819">
                  <c:v>205.0</c:v>
                </c:pt>
                <c:pt idx="820">
                  <c:v>205.0</c:v>
                </c:pt>
                <c:pt idx="821">
                  <c:v>205.0</c:v>
                </c:pt>
                <c:pt idx="822">
                  <c:v>205.0</c:v>
                </c:pt>
                <c:pt idx="823">
                  <c:v>205.0</c:v>
                </c:pt>
                <c:pt idx="824">
                  <c:v>205.0</c:v>
                </c:pt>
                <c:pt idx="825">
                  <c:v>206.0</c:v>
                </c:pt>
                <c:pt idx="826">
                  <c:v>206.0</c:v>
                </c:pt>
                <c:pt idx="827">
                  <c:v>206.0</c:v>
                </c:pt>
                <c:pt idx="828">
                  <c:v>206.0</c:v>
                </c:pt>
                <c:pt idx="829">
                  <c:v>206.0</c:v>
                </c:pt>
                <c:pt idx="830">
                  <c:v>207.0</c:v>
                </c:pt>
                <c:pt idx="831">
                  <c:v>208.0</c:v>
                </c:pt>
                <c:pt idx="832">
                  <c:v>209.0</c:v>
                </c:pt>
                <c:pt idx="833">
                  <c:v>209.0</c:v>
                </c:pt>
                <c:pt idx="834">
                  <c:v>209.0</c:v>
                </c:pt>
                <c:pt idx="835">
                  <c:v>209.0</c:v>
                </c:pt>
                <c:pt idx="836">
                  <c:v>209.0</c:v>
                </c:pt>
                <c:pt idx="837">
                  <c:v>209.0</c:v>
                </c:pt>
                <c:pt idx="838">
                  <c:v>209.0</c:v>
                </c:pt>
                <c:pt idx="839">
                  <c:v>209.0</c:v>
                </c:pt>
                <c:pt idx="840">
                  <c:v>209.0</c:v>
                </c:pt>
                <c:pt idx="841">
                  <c:v>209.0</c:v>
                </c:pt>
                <c:pt idx="842">
                  <c:v>210.0</c:v>
                </c:pt>
                <c:pt idx="843">
                  <c:v>211.0</c:v>
                </c:pt>
                <c:pt idx="844">
                  <c:v>212.0</c:v>
                </c:pt>
                <c:pt idx="845">
                  <c:v>212.0</c:v>
                </c:pt>
                <c:pt idx="846">
                  <c:v>212.0</c:v>
                </c:pt>
                <c:pt idx="847">
                  <c:v>212.0</c:v>
                </c:pt>
                <c:pt idx="848">
                  <c:v>212.0</c:v>
                </c:pt>
                <c:pt idx="849">
                  <c:v>212.0</c:v>
                </c:pt>
                <c:pt idx="850">
                  <c:v>213.0</c:v>
                </c:pt>
                <c:pt idx="851">
                  <c:v>213.0</c:v>
                </c:pt>
                <c:pt idx="852">
                  <c:v>213.0</c:v>
                </c:pt>
                <c:pt idx="853">
                  <c:v>213.0</c:v>
                </c:pt>
                <c:pt idx="854">
                  <c:v>213.0</c:v>
                </c:pt>
                <c:pt idx="855">
                  <c:v>214.0</c:v>
                </c:pt>
                <c:pt idx="856">
                  <c:v>215.0</c:v>
                </c:pt>
                <c:pt idx="857">
                  <c:v>215.0</c:v>
                </c:pt>
                <c:pt idx="858">
                  <c:v>216.0</c:v>
                </c:pt>
                <c:pt idx="859">
                  <c:v>216.0</c:v>
                </c:pt>
                <c:pt idx="860">
                  <c:v>216.0</c:v>
                </c:pt>
                <c:pt idx="861">
                  <c:v>216.0</c:v>
                </c:pt>
                <c:pt idx="862">
                  <c:v>216.0</c:v>
                </c:pt>
                <c:pt idx="863">
                  <c:v>216.0</c:v>
                </c:pt>
                <c:pt idx="864">
                  <c:v>216.0</c:v>
                </c:pt>
                <c:pt idx="865">
                  <c:v>217.0</c:v>
                </c:pt>
                <c:pt idx="866">
                  <c:v>218.0</c:v>
                </c:pt>
                <c:pt idx="867">
                  <c:v>218.0</c:v>
                </c:pt>
                <c:pt idx="868">
                  <c:v>219.0</c:v>
                </c:pt>
                <c:pt idx="869">
                  <c:v>219.0</c:v>
                </c:pt>
                <c:pt idx="870">
                  <c:v>219.0</c:v>
                </c:pt>
                <c:pt idx="871">
                  <c:v>220.0</c:v>
                </c:pt>
                <c:pt idx="872">
                  <c:v>220.0</c:v>
                </c:pt>
                <c:pt idx="873">
                  <c:v>220.0</c:v>
                </c:pt>
                <c:pt idx="874">
                  <c:v>220.0</c:v>
                </c:pt>
                <c:pt idx="875">
                  <c:v>221.0</c:v>
                </c:pt>
                <c:pt idx="876">
                  <c:v>221.0</c:v>
                </c:pt>
                <c:pt idx="877">
                  <c:v>221.0</c:v>
                </c:pt>
                <c:pt idx="878">
                  <c:v>222.0</c:v>
                </c:pt>
                <c:pt idx="879">
                  <c:v>222.0</c:v>
                </c:pt>
                <c:pt idx="880">
                  <c:v>222.0</c:v>
                </c:pt>
                <c:pt idx="881">
                  <c:v>222.0</c:v>
                </c:pt>
                <c:pt idx="882">
                  <c:v>222.0</c:v>
                </c:pt>
                <c:pt idx="883">
                  <c:v>222.0</c:v>
                </c:pt>
                <c:pt idx="884">
                  <c:v>222.0</c:v>
                </c:pt>
                <c:pt idx="885">
                  <c:v>222.0</c:v>
                </c:pt>
                <c:pt idx="886">
                  <c:v>222.0</c:v>
                </c:pt>
                <c:pt idx="887">
                  <c:v>223.0</c:v>
                </c:pt>
                <c:pt idx="888">
                  <c:v>223.0</c:v>
                </c:pt>
                <c:pt idx="889">
                  <c:v>223.0</c:v>
                </c:pt>
                <c:pt idx="890">
                  <c:v>223.0</c:v>
                </c:pt>
                <c:pt idx="891">
                  <c:v>223.0</c:v>
                </c:pt>
                <c:pt idx="892">
                  <c:v>223.0</c:v>
                </c:pt>
                <c:pt idx="893">
                  <c:v>224.0</c:v>
                </c:pt>
                <c:pt idx="894">
                  <c:v>224.0</c:v>
                </c:pt>
                <c:pt idx="895">
                  <c:v>225.0</c:v>
                </c:pt>
                <c:pt idx="896">
                  <c:v>225.0</c:v>
                </c:pt>
                <c:pt idx="897">
                  <c:v>225.0</c:v>
                </c:pt>
                <c:pt idx="898">
                  <c:v>225.0</c:v>
                </c:pt>
                <c:pt idx="899">
                  <c:v>225.0</c:v>
                </c:pt>
                <c:pt idx="900">
                  <c:v>225.0</c:v>
                </c:pt>
                <c:pt idx="901">
                  <c:v>225.0</c:v>
                </c:pt>
                <c:pt idx="902">
                  <c:v>225.0</c:v>
                </c:pt>
                <c:pt idx="903">
                  <c:v>225.0</c:v>
                </c:pt>
                <c:pt idx="904">
                  <c:v>226.0</c:v>
                </c:pt>
                <c:pt idx="905">
                  <c:v>226.0</c:v>
                </c:pt>
                <c:pt idx="906">
                  <c:v>226.0</c:v>
                </c:pt>
                <c:pt idx="907">
                  <c:v>227.0</c:v>
                </c:pt>
                <c:pt idx="908">
                  <c:v>228.0</c:v>
                </c:pt>
                <c:pt idx="909">
                  <c:v>228.0</c:v>
                </c:pt>
                <c:pt idx="910">
                  <c:v>228.0</c:v>
                </c:pt>
                <c:pt idx="911">
                  <c:v>228.0</c:v>
                </c:pt>
                <c:pt idx="912">
                  <c:v>228.0</c:v>
                </c:pt>
                <c:pt idx="913">
                  <c:v>229.0</c:v>
                </c:pt>
                <c:pt idx="914">
                  <c:v>230.0</c:v>
                </c:pt>
                <c:pt idx="915">
                  <c:v>230.0</c:v>
                </c:pt>
                <c:pt idx="916">
                  <c:v>231.0</c:v>
                </c:pt>
                <c:pt idx="917">
                  <c:v>231.0</c:v>
                </c:pt>
                <c:pt idx="918">
                  <c:v>231.0</c:v>
                </c:pt>
                <c:pt idx="919">
                  <c:v>231.0</c:v>
                </c:pt>
                <c:pt idx="920">
                  <c:v>231.0</c:v>
                </c:pt>
                <c:pt idx="921">
                  <c:v>231.0</c:v>
                </c:pt>
                <c:pt idx="922">
                  <c:v>232.0</c:v>
                </c:pt>
                <c:pt idx="923">
                  <c:v>232.0</c:v>
                </c:pt>
                <c:pt idx="924">
                  <c:v>232.0</c:v>
                </c:pt>
                <c:pt idx="925">
                  <c:v>233.0</c:v>
                </c:pt>
                <c:pt idx="926">
                  <c:v>234.0</c:v>
                </c:pt>
                <c:pt idx="927">
                  <c:v>234.0</c:v>
                </c:pt>
                <c:pt idx="928">
                  <c:v>234.0</c:v>
                </c:pt>
                <c:pt idx="929">
                  <c:v>234.0</c:v>
                </c:pt>
                <c:pt idx="930">
                  <c:v>234.0</c:v>
                </c:pt>
                <c:pt idx="931">
                  <c:v>234.0</c:v>
                </c:pt>
                <c:pt idx="932">
                  <c:v>235.0</c:v>
                </c:pt>
                <c:pt idx="933">
                  <c:v>235.0</c:v>
                </c:pt>
                <c:pt idx="934">
                  <c:v>236.0</c:v>
                </c:pt>
                <c:pt idx="935">
                  <c:v>236.0</c:v>
                </c:pt>
                <c:pt idx="936">
                  <c:v>236.0</c:v>
                </c:pt>
                <c:pt idx="937">
                  <c:v>236.0</c:v>
                </c:pt>
                <c:pt idx="938">
                  <c:v>236.0</c:v>
                </c:pt>
                <c:pt idx="939">
                  <c:v>236.0</c:v>
                </c:pt>
                <c:pt idx="940">
                  <c:v>237.0</c:v>
                </c:pt>
                <c:pt idx="941">
                  <c:v>237.0</c:v>
                </c:pt>
                <c:pt idx="942">
                  <c:v>237.0</c:v>
                </c:pt>
                <c:pt idx="943">
                  <c:v>237.0</c:v>
                </c:pt>
                <c:pt idx="944">
                  <c:v>237.0</c:v>
                </c:pt>
                <c:pt idx="945">
                  <c:v>237.0</c:v>
                </c:pt>
                <c:pt idx="946">
                  <c:v>238.0</c:v>
                </c:pt>
                <c:pt idx="947">
                  <c:v>238.0</c:v>
                </c:pt>
                <c:pt idx="948">
                  <c:v>238.0</c:v>
                </c:pt>
                <c:pt idx="949">
                  <c:v>239.0</c:v>
                </c:pt>
                <c:pt idx="950">
                  <c:v>239.0</c:v>
                </c:pt>
                <c:pt idx="951">
                  <c:v>239.0</c:v>
                </c:pt>
                <c:pt idx="952">
                  <c:v>239.0</c:v>
                </c:pt>
                <c:pt idx="953">
                  <c:v>239.0</c:v>
                </c:pt>
                <c:pt idx="954">
                  <c:v>239.0</c:v>
                </c:pt>
                <c:pt idx="955">
                  <c:v>239.0</c:v>
                </c:pt>
                <c:pt idx="956">
                  <c:v>239.0</c:v>
                </c:pt>
                <c:pt idx="957">
                  <c:v>239.0</c:v>
                </c:pt>
                <c:pt idx="958">
                  <c:v>239.0</c:v>
                </c:pt>
                <c:pt idx="959">
                  <c:v>239.0</c:v>
                </c:pt>
                <c:pt idx="960">
                  <c:v>240.0</c:v>
                </c:pt>
                <c:pt idx="961">
                  <c:v>240.0</c:v>
                </c:pt>
                <c:pt idx="962">
                  <c:v>240.0</c:v>
                </c:pt>
                <c:pt idx="963">
                  <c:v>241.0</c:v>
                </c:pt>
                <c:pt idx="964">
                  <c:v>242.0</c:v>
                </c:pt>
                <c:pt idx="965">
                  <c:v>243.0</c:v>
                </c:pt>
                <c:pt idx="966">
                  <c:v>243.0</c:v>
                </c:pt>
                <c:pt idx="967">
                  <c:v>244.0</c:v>
                </c:pt>
                <c:pt idx="968">
                  <c:v>244.0</c:v>
                </c:pt>
                <c:pt idx="969">
                  <c:v>244.0</c:v>
                </c:pt>
                <c:pt idx="970">
                  <c:v>244.0</c:v>
                </c:pt>
                <c:pt idx="971">
                  <c:v>245.0</c:v>
                </c:pt>
                <c:pt idx="972">
                  <c:v>246.0</c:v>
                </c:pt>
                <c:pt idx="973">
                  <c:v>246.0</c:v>
                </c:pt>
                <c:pt idx="974">
                  <c:v>246.0</c:v>
                </c:pt>
                <c:pt idx="975">
                  <c:v>246.0</c:v>
                </c:pt>
                <c:pt idx="976">
                  <c:v>246.0</c:v>
                </c:pt>
                <c:pt idx="977">
                  <c:v>247.0</c:v>
                </c:pt>
                <c:pt idx="978">
                  <c:v>248.0</c:v>
                </c:pt>
                <c:pt idx="979">
                  <c:v>248.0</c:v>
                </c:pt>
                <c:pt idx="980">
                  <c:v>248.0</c:v>
                </c:pt>
                <c:pt idx="981">
                  <c:v>248.0</c:v>
                </c:pt>
                <c:pt idx="982">
                  <c:v>249.0</c:v>
                </c:pt>
                <c:pt idx="983">
                  <c:v>250.0</c:v>
                </c:pt>
                <c:pt idx="984">
                  <c:v>250.0</c:v>
                </c:pt>
                <c:pt idx="985">
                  <c:v>250.0</c:v>
                </c:pt>
                <c:pt idx="986">
                  <c:v>250.0</c:v>
                </c:pt>
                <c:pt idx="987">
                  <c:v>251.0</c:v>
                </c:pt>
                <c:pt idx="988">
                  <c:v>252.0</c:v>
                </c:pt>
                <c:pt idx="989">
                  <c:v>252.0</c:v>
                </c:pt>
                <c:pt idx="990">
                  <c:v>252.0</c:v>
                </c:pt>
                <c:pt idx="991">
                  <c:v>252.0</c:v>
                </c:pt>
                <c:pt idx="992">
                  <c:v>252.0</c:v>
                </c:pt>
                <c:pt idx="993">
                  <c:v>252.0</c:v>
                </c:pt>
                <c:pt idx="994">
                  <c:v>252.0</c:v>
                </c:pt>
                <c:pt idx="995">
                  <c:v>252.0</c:v>
                </c:pt>
                <c:pt idx="996">
                  <c:v>252.0</c:v>
                </c:pt>
                <c:pt idx="997">
                  <c:v>252.0</c:v>
                </c:pt>
                <c:pt idx="998">
                  <c:v>253.0</c:v>
                </c:pt>
                <c:pt idx="999">
                  <c:v>253.0</c:v>
                </c:pt>
              </c:numCache>
            </c:numRef>
          </c:val>
          <c:smooth val="0"/>
        </c:ser>
        <c:dLbls>
          <c:showLegendKey val="0"/>
          <c:showVal val="0"/>
          <c:showCatName val="0"/>
          <c:showSerName val="0"/>
          <c:showPercent val="0"/>
          <c:showBubbleSize val="0"/>
        </c:dLbls>
        <c:marker val="1"/>
        <c:smooth val="0"/>
        <c:axId val="-1990967304"/>
        <c:axId val="-1990961896"/>
      </c:lineChart>
      <c:catAx>
        <c:axId val="-1990967304"/>
        <c:scaling>
          <c:orientation val="minMax"/>
        </c:scaling>
        <c:delete val="0"/>
        <c:axPos val="b"/>
        <c:title>
          <c:tx>
            <c:rich>
              <a:bodyPr/>
              <a:lstStyle/>
              <a:p>
                <a:pPr>
                  <a:defRPr/>
                </a:pPr>
                <a:r>
                  <a:rPr lang="en-GB"/>
                  <a:t>Item Number</a:t>
                </a:r>
              </a:p>
            </c:rich>
          </c:tx>
          <c:layout/>
          <c:overlay val="0"/>
        </c:title>
        <c:majorTickMark val="out"/>
        <c:minorTickMark val="none"/>
        <c:tickLblPos val="nextTo"/>
        <c:crossAx val="-1990961896"/>
        <c:crosses val="autoZero"/>
        <c:auto val="1"/>
        <c:lblAlgn val="ctr"/>
        <c:lblOffset val="100"/>
        <c:noMultiLvlLbl val="0"/>
      </c:catAx>
      <c:valAx>
        <c:axId val="-1990961896"/>
        <c:scaling>
          <c:orientation val="minMax"/>
        </c:scaling>
        <c:delete val="0"/>
        <c:axPos val="l"/>
        <c:majorGridlines/>
        <c:title>
          <c:tx>
            <c:rich>
              <a:bodyPr rot="-5400000" vert="horz"/>
              <a:lstStyle/>
              <a:p>
                <a:pPr>
                  <a:defRPr/>
                </a:pPr>
                <a:r>
                  <a:rPr lang="en-GB"/>
                  <a:t>Cumulative Incidence</a:t>
                </a:r>
              </a:p>
            </c:rich>
          </c:tx>
          <c:layout/>
          <c:overlay val="0"/>
        </c:title>
        <c:numFmt formatCode="General" sourceLinked="1"/>
        <c:majorTickMark val="out"/>
        <c:minorTickMark val="none"/>
        <c:tickLblPos val="nextTo"/>
        <c:crossAx val="-1990967304"/>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Sheet2!$N$1</c:f>
              <c:strCache>
                <c:ptCount val="1"/>
                <c:pt idx="0">
                  <c:v>Complete A</c:v>
                </c:pt>
              </c:strCache>
            </c:strRef>
          </c:tx>
          <c:marker>
            <c:symbol val="none"/>
          </c:marker>
          <c:val>
            <c:numRef>
              <c:f>Sheet2!$N$2:$N$9604</c:f>
              <c:numCache>
                <c:formatCode>General</c:formatCode>
                <c:ptCount val="9603"/>
                <c:pt idx="0">
                  <c:v>1.0</c:v>
                </c:pt>
                <c:pt idx="1">
                  <c:v>1.0</c:v>
                </c:pt>
                <c:pt idx="2">
                  <c:v>1.0</c:v>
                </c:pt>
                <c:pt idx="3">
                  <c:v>1.0</c:v>
                </c:pt>
                <c:pt idx="4">
                  <c:v>2.0</c:v>
                </c:pt>
                <c:pt idx="5">
                  <c:v>3.0</c:v>
                </c:pt>
                <c:pt idx="6">
                  <c:v>3.0</c:v>
                </c:pt>
                <c:pt idx="7">
                  <c:v>4.0</c:v>
                </c:pt>
                <c:pt idx="8">
                  <c:v>5.0</c:v>
                </c:pt>
                <c:pt idx="9">
                  <c:v>6.0</c:v>
                </c:pt>
                <c:pt idx="10">
                  <c:v>7.0</c:v>
                </c:pt>
                <c:pt idx="11">
                  <c:v>8.0</c:v>
                </c:pt>
                <c:pt idx="12">
                  <c:v>8.0</c:v>
                </c:pt>
                <c:pt idx="13">
                  <c:v>9.0</c:v>
                </c:pt>
                <c:pt idx="14">
                  <c:v>10.0</c:v>
                </c:pt>
                <c:pt idx="15">
                  <c:v>11.0</c:v>
                </c:pt>
                <c:pt idx="16">
                  <c:v>12.0</c:v>
                </c:pt>
                <c:pt idx="17">
                  <c:v>13.0</c:v>
                </c:pt>
                <c:pt idx="18">
                  <c:v>13.0</c:v>
                </c:pt>
                <c:pt idx="19">
                  <c:v>14.0</c:v>
                </c:pt>
                <c:pt idx="20">
                  <c:v>15.0</c:v>
                </c:pt>
                <c:pt idx="21">
                  <c:v>16.0</c:v>
                </c:pt>
                <c:pt idx="22">
                  <c:v>17.0</c:v>
                </c:pt>
                <c:pt idx="23">
                  <c:v>18.0</c:v>
                </c:pt>
                <c:pt idx="24">
                  <c:v>19.0</c:v>
                </c:pt>
                <c:pt idx="25">
                  <c:v>19.0</c:v>
                </c:pt>
                <c:pt idx="26">
                  <c:v>19.0</c:v>
                </c:pt>
                <c:pt idx="27">
                  <c:v>20.0</c:v>
                </c:pt>
                <c:pt idx="28">
                  <c:v>20.0</c:v>
                </c:pt>
                <c:pt idx="29">
                  <c:v>20.0</c:v>
                </c:pt>
                <c:pt idx="30">
                  <c:v>20.0</c:v>
                </c:pt>
                <c:pt idx="31">
                  <c:v>21.0</c:v>
                </c:pt>
                <c:pt idx="32">
                  <c:v>21.0</c:v>
                </c:pt>
                <c:pt idx="33">
                  <c:v>21.0</c:v>
                </c:pt>
                <c:pt idx="34">
                  <c:v>22.0</c:v>
                </c:pt>
                <c:pt idx="35">
                  <c:v>23.0</c:v>
                </c:pt>
                <c:pt idx="36">
                  <c:v>24.0</c:v>
                </c:pt>
                <c:pt idx="37">
                  <c:v>24.0</c:v>
                </c:pt>
                <c:pt idx="38">
                  <c:v>24.0</c:v>
                </c:pt>
                <c:pt idx="39">
                  <c:v>24.0</c:v>
                </c:pt>
                <c:pt idx="40">
                  <c:v>24.0</c:v>
                </c:pt>
                <c:pt idx="41">
                  <c:v>24.0</c:v>
                </c:pt>
                <c:pt idx="42">
                  <c:v>24.0</c:v>
                </c:pt>
                <c:pt idx="43">
                  <c:v>24.0</c:v>
                </c:pt>
                <c:pt idx="44">
                  <c:v>25.0</c:v>
                </c:pt>
                <c:pt idx="45">
                  <c:v>25.0</c:v>
                </c:pt>
                <c:pt idx="46">
                  <c:v>25.0</c:v>
                </c:pt>
                <c:pt idx="47">
                  <c:v>25.0</c:v>
                </c:pt>
                <c:pt idx="48">
                  <c:v>25.0</c:v>
                </c:pt>
                <c:pt idx="49">
                  <c:v>25.0</c:v>
                </c:pt>
                <c:pt idx="50">
                  <c:v>25.0</c:v>
                </c:pt>
                <c:pt idx="51">
                  <c:v>25.0</c:v>
                </c:pt>
                <c:pt idx="52">
                  <c:v>25.0</c:v>
                </c:pt>
                <c:pt idx="53">
                  <c:v>26.0</c:v>
                </c:pt>
                <c:pt idx="54">
                  <c:v>26.0</c:v>
                </c:pt>
                <c:pt idx="55">
                  <c:v>26.0</c:v>
                </c:pt>
                <c:pt idx="56">
                  <c:v>26.0</c:v>
                </c:pt>
                <c:pt idx="57">
                  <c:v>27.0</c:v>
                </c:pt>
                <c:pt idx="58">
                  <c:v>28.0</c:v>
                </c:pt>
                <c:pt idx="59">
                  <c:v>29.0</c:v>
                </c:pt>
                <c:pt idx="60">
                  <c:v>29.0</c:v>
                </c:pt>
                <c:pt idx="61">
                  <c:v>30.0</c:v>
                </c:pt>
                <c:pt idx="62">
                  <c:v>30.0</c:v>
                </c:pt>
                <c:pt idx="63">
                  <c:v>30.0</c:v>
                </c:pt>
                <c:pt idx="64">
                  <c:v>31.0</c:v>
                </c:pt>
                <c:pt idx="65">
                  <c:v>31.0</c:v>
                </c:pt>
                <c:pt idx="66">
                  <c:v>32.0</c:v>
                </c:pt>
                <c:pt idx="67">
                  <c:v>33.0</c:v>
                </c:pt>
                <c:pt idx="68">
                  <c:v>33.0</c:v>
                </c:pt>
                <c:pt idx="69">
                  <c:v>33.0</c:v>
                </c:pt>
                <c:pt idx="70">
                  <c:v>33.0</c:v>
                </c:pt>
                <c:pt idx="71">
                  <c:v>33.0</c:v>
                </c:pt>
                <c:pt idx="72">
                  <c:v>34.0</c:v>
                </c:pt>
                <c:pt idx="73">
                  <c:v>35.0</c:v>
                </c:pt>
                <c:pt idx="74">
                  <c:v>35.0</c:v>
                </c:pt>
                <c:pt idx="75">
                  <c:v>35.0</c:v>
                </c:pt>
                <c:pt idx="76">
                  <c:v>35.0</c:v>
                </c:pt>
                <c:pt idx="77">
                  <c:v>35.0</c:v>
                </c:pt>
                <c:pt idx="78">
                  <c:v>35.0</c:v>
                </c:pt>
                <c:pt idx="79">
                  <c:v>35.0</c:v>
                </c:pt>
                <c:pt idx="80">
                  <c:v>35.0</c:v>
                </c:pt>
                <c:pt idx="81">
                  <c:v>36.0</c:v>
                </c:pt>
                <c:pt idx="82">
                  <c:v>37.0</c:v>
                </c:pt>
                <c:pt idx="83">
                  <c:v>37.0</c:v>
                </c:pt>
                <c:pt idx="84">
                  <c:v>37.0</c:v>
                </c:pt>
                <c:pt idx="85">
                  <c:v>37.0</c:v>
                </c:pt>
                <c:pt idx="86">
                  <c:v>37.0</c:v>
                </c:pt>
                <c:pt idx="87">
                  <c:v>37.0</c:v>
                </c:pt>
                <c:pt idx="88">
                  <c:v>37.0</c:v>
                </c:pt>
                <c:pt idx="89">
                  <c:v>37.0</c:v>
                </c:pt>
                <c:pt idx="90">
                  <c:v>37.0</c:v>
                </c:pt>
                <c:pt idx="91">
                  <c:v>37.0</c:v>
                </c:pt>
                <c:pt idx="92">
                  <c:v>37.0</c:v>
                </c:pt>
                <c:pt idx="93">
                  <c:v>37.0</c:v>
                </c:pt>
                <c:pt idx="94">
                  <c:v>37.0</c:v>
                </c:pt>
                <c:pt idx="95">
                  <c:v>37.0</c:v>
                </c:pt>
                <c:pt idx="96">
                  <c:v>38.0</c:v>
                </c:pt>
                <c:pt idx="97">
                  <c:v>38.0</c:v>
                </c:pt>
                <c:pt idx="98">
                  <c:v>38.0</c:v>
                </c:pt>
                <c:pt idx="99">
                  <c:v>38.0</c:v>
                </c:pt>
                <c:pt idx="100">
                  <c:v>38.0</c:v>
                </c:pt>
                <c:pt idx="101">
                  <c:v>38.0</c:v>
                </c:pt>
                <c:pt idx="102">
                  <c:v>38.0</c:v>
                </c:pt>
                <c:pt idx="103">
                  <c:v>38.0</c:v>
                </c:pt>
                <c:pt idx="104">
                  <c:v>38.0</c:v>
                </c:pt>
                <c:pt idx="105">
                  <c:v>38.0</c:v>
                </c:pt>
                <c:pt idx="106">
                  <c:v>38.0</c:v>
                </c:pt>
                <c:pt idx="107">
                  <c:v>38.0</c:v>
                </c:pt>
                <c:pt idx="108">
                  <c:v>38.0</c:v>
                </c:pt>
                <c:pt idx="109">
                  <c:v>38.0</c:v>
                </c:pt>
                <c:pt idx="110">
                  <c:v>38.0</c:v>
                </c:pt>
                <c:pt idx="111">
                  <c:v>38.0</c:v>
                </c:pt>
                <c:pt idx="112">
                  <c:v>38.0</c:v>
                </c:pt>
                <c:pt idx="113">
                  <c:v>39.0</c:v>
                </c:pt>
                <c:pt idx="114">
                  <c:v>40.0</c:v>
                </c:pt>
                <c:pt idx="115">
                  <c:v>40.0</c:v>
                </c:pt>
                <c:pt idx="116">
                  <c:v>40.0</c:v>
                </c:pt>
                <c:pt idx="117">
                  <c:v>40.0</c:v>
                </c:pt>
                <c:pt idx="118">
                  <c:v>41.0</c:v>
                </c:pt>
                <c:pt idx="119">
                  <c:v>41.0</c:v>
                </c:pt>
                <c:pt idx="120">
                  <c:v>41.0</c:v>
                </c:pt>
                <c:pt idx="121">
                  <c:v>41.0</c:v>
                </c:pt>
                <c:pt idx="122">
                  <c:v>41.0</c:v>
                </c:pt>
                <c:pt idx="123">
                  <c:v>41.0</c:v>
                </c:pt>
                <c:pt idx="124">
                  <c:v>41.0</c:v>
                </c:pt>
                <c:pt idx="125">
                  <c:v>41.0</c:v>
                </c:pt>
                <c:pt idx="126">
                  <c:v>42.0</c:v>
                </c:pt>
                <c:pt idx="127">
                  <c:v>42.0</c:v>
                </c:pt>
                <c:pt idx="128">
                  <c:v>42.0</c:v>
                </c:pt>
                <c:pt idx="129">
                  <c:v>42.0</c:v>
                </c:pt>
                <c:pt idx="130">
                  <c:v>42.0</c:v>
                </c:pt>
                <c:pt idx="131">
                  <c:v>43.0</c:v>
                </c:pt>
                <c:pt idx="132">
                  <c:v>44.0</c:v>
                </c:pt>
                <c:pt idx="133">
                  <c:v>45.0</c:v>
                </c:pt>
                <c:pt idx="134">
                  <c:v>46.0</c:v>
                </c:pt>
                <c:pt idx="135">
                  <c:v>46.0</c:v>
                </c:pt>
                <c:pt idx="136">
                  <c:v>46.0</c:v>
                </c:pt>
                <c:pt idx="137">
                  <c:v>47.0</c:v>
                </c:pt>
                <c:pt idx="138">
                  <c:v>48.0</c:v>
                </c:pt>
                <c:pt idx="139">
                  <c:v>49.0</c:v>
                </c:pt>
                <c:pt idx="140">
                  <c:v>50.0</c:v>
                </c:pt>
                <c:pt idx="141">
                  <c:v>51.0</c:v>
                </c:pt>
                <c:pt idx="142">
                  <c:v>52.0</c:v>
                </c:pt>
                <c:pt idx="143">
                  <c:v>53.0</c:v>
                </c:pt>
                <c:pt idx="144">
                  <c:v>54.0</c:v>
                </c:pt>
                <c:pt idx="145">
                  <c:v>54.0</c:v>
                </c:pt>
                <c:pt idx="146">
                  <c:v>54.0</c:v>
                </c:pt>
                <c:pt idx="147">
                  <c:v>54.0</c:v>
                </c:pt>
                <c:pt idx="148">
                  <c:v>54.0</c:v>
                </c:pt>
                <c:pt idx="149">
                  <c:v>55.0</c:v>
                </c:pt>
                <c:pt idx="150">
                  <c:v>56.0</c:v>
                </c:pt>
                <c:pt idx="151">
                  <c:v>57.0</c:v>
                </c:pt>
                <c:pt idx="152">
                  <c:v>58.0</c:v>
                </c:pt>
                <c:pt idx="153">
                  <c:v>59.0</c:v>
                </c:pt>
                <c:pt idx="154">
                  <c:v>59.0</c:v>
                </c:pt>
                <c:pt idx="155">
                  <c:v>60.0</c:v>
                </c:pt>
                <c:pt idx="156">
                  <c:v>60.0</c:v>
                </c:pt>
                <c:pt idx="157">
                  <c:v>61.0</c:v>
                </c:pt>
                <c:pt idx="158">
                  <c:v>62.0</c:v>
                </c:pt>
                <c:pt idx="159">
                  <c:v>62.0</c:v>
                </c:pt>
                <c:pt idx="160">
                  <c:v>63.0</c:v>
                </c:pt>
                <c:pt idx="161">
                  <c:v>63.0</c:v>
                </c:pt>
                <c:pt idx="162">
                  <c:v>63.0</c:v>
                </c:pt>
                <c:pt idx="163">
                  <c:v>63.0</c:v>
                </c:pt>
                <c:pt idx="164">
                  <c:v>63.0</c:v>
                </c:pt>
                <c:pt idx="165">
                  <c:v>63.0</c:v>
                </c:pt>
                <c:pt idx="166">
                  <c:v>64.0</c:v>
                </c:pt>
                <c:pt idx="167">
                  <c:v>64.0</c:v>
                </c:pt>
                <c:pt idx="168">
                  <c:v>64.0</c:v>
                </c:pt>
                <c:pt idx="169">
                  <c:v>64.0</c:v>
                </c:pt>
                <c:pt idx="170">
                  <c:v>65.0</c:v>
                </c:pt>
                <c:pt idx="171">
                  <c:v>65.0</c:v>
                </c:pt>
                <c:pt idx="172">
                  <c:v>66.0</c:v>
                </c:pt>
                <c:pt idx="173">
                  <c:v>66.0</c:v>
                </c:pt>
                <c:pt idx="174">
                  <c:v>66.0</c:v>
                </c:pt>
                <c:pt idx="175">
                  <c:v>67.0</c:v>
                </c:pt>
                <c:pt idx="176">
                  <c:v>67.0</c:v>
                </c:pt>
                <c:pt idx="177">
                  <c:v>68.0</c:v>
                </c:pt>
                <c:pt idx="178">
                  <c:v>68.0</c:v>
                </c:pt>
                <c:pt idx="179">
                  <c:v>68.0</c:v>
                </c:pt>
                <c:pt idx="180">
                  <c:v>68.0</c:v>
                </c:pt>
                <c:pt idx="181">
                  <c:v>68.0</c:v>
                </c:pt>
                <c:pt idx="182">
                  <c:v>68.0</c:v>
                </c:pt>
                <c:pt idx="183">
                  <c:v>68.0</c:v>
                </c:pt>
                <c:pt idx="184">
                  <c:v>68.0</c:v>
                </c:pt>
                <c:pt idx="185">
                  <c:v>68.0</c:v>
                </c:pt>
                <c:pt idx="186">
                  <c:v>69.0</c:v>
                </c:pt>
                <c:pt idx="187">
                  <c:v>70.0</c:v>
                </c:pt>
                <c:pt idx="188">
                  <c:v>71.0</c:v>
                </c:pt>
                <c:pt idx="189">
                  <c:v>72.0</c:v>
                </c:pt>
                <c:pt idx="190">
                  <c:v>73.0</c:v>
                </c:pt>
                <c:pt idx="191">
                  <c:v>73.0</c:v>
                </c:pt>
                <c:pt idx="192">
                  <c:v>73.0</c:v>
                </c:pt>
                <c:pt idx="193">
                  <c:v>73.0</c:v>
                </c:pt>
                <c:pt idx="194">
                  <c:v>74.0</c:v>
                </c:pt>
                <c:pt idx="195">
                  <c:v>75.0</c:v>
                </c:pt>
                <c:pt idx="196">
                  <c:v>75.0</c:v>
                </c:pt>
                <c:pt idx="197">
                  <c:v>75.0</c:v>
                </c:pt>
                <c:pt idx="198">
                  <c:v>76.0</c:v>
                </c:pt>
                <c:pt idx="199">
                  <c:v>77.0</c:v>
                </c:pt>
                <c:pt idx="200">
                  <c:v>77.0</c:v>
                </c:pt>
                <c:pt idx="201">
                  <c:v>78.0</c:v>
                </c:pt>
                <c:pt idx="202">
                  <c:v>79.0</c:v>
                </c:pt>
                <c:pt idx="203">
                  <c:v>80.0</c:v>
                </c:pt>
                <c:pt idx="204">
                  <c:v>80.0</c:v>
                </c:pt>
                <c:pt idx="205">
                  <c:v>81.0</c:v>
                </c:pt>
                <c:pt idx="206">
                  <c:v>81.0</c:v>
                </c:pt>
                <c:pt idx="207">
                  <c:v>81.0</c:v>
                </c:pt>
                <c:pt idx="208">
                  <c:v>81.0</c:v>
                </c:pt>
                <c:pt idx="209">
                  <c:v>81.0</c:v>
                </c:pt>
                <c:pt idx="210">
                  <c:v>81.0</c:v>
                </c:pt>
                <c:pt idx="211">
                  <c:v>81.0</c:v>
                </c:pt>
                <c:pt idx="212">
                  <c:v>82.0</c:v>
                </c:pt>
                <c:pt idx="213">
                  <c:v>83.0</c:v>
                </c:pt>
                <c:pt idx="214">
                  <c:v>84.0</c:v>
                </c:pt>
                <c:pt idx="215">
                  <c:v>85.0</c:v>
                </c:pt>
                <c:pt idx="216">
                  <c:v>86.0</c:v>
                </c:pt>
                <c:pt idx="217">
                  <c:v>87.0</c:v>
                </c:pt>
                <c:pt idx="218">
                  <c:v>88.0</c:v>
                </c:pt>
                <c:pt idx="219">
                  <c:v>88.0</c:v>
                </c:pt>
                <c:pt idx="220">
                  <c:v>88.0</c:v>
                </c:pt>
                <c:pt idx="221">
                  <c:v>88.0</c:v>
                </c:pt>
                <c:pt idx="222">
                  <c:v>88.0</c:v>
                </c:pt>
                <c:pt idx="223">
                  <c:v>88.0</c:v>
                </c:pt>
                <c:pt idx="224">
                  <c:v>88.0</c:v>
                </c:pt>
                <c:pt idx="225">
                  <c:v>88.0</c:v>
                </c:pt>
                <c:pt idx="226">
                  <c:v>88.0</c:v>
                </c:pt>
                <c:pt idx="227">
                  <c:v>88.0</c:v>
                </c:pt>
                <c:pt idx="228">
                  <c:v>88.0</c:v>
                </c:pt>
                <c:pt idx="229">
                  <c:v>89.0</c:v>
                </c:pt>
                <c:pt idx="230">
                  <c:v>90.0</c:v>
                </c:pt>
                <c:pt idx="231">
                  <c:v>91.0</c:v>
                </c:pt>
                <c:pt idx="232">
                  <c:v>91.0</c:v>
                </c:pt>
                <c:pt idx="233">
                  <c:v>91.0</c:v>
                </c:pt>
                <c:pt idx="234">
                  <c:v>91.0</c:v>
                </c:pt>
                <c:pt idx="235">
                  <c:v>91.0</c:v>
                </c:pt>
                <c:pt idx="236">
                  <c:v>91.0</c:v>
                </c:pt>
                <c:pt idx="237">
                  <c:v>91.0</c:v>
                </c:pt>
                <c:pt idx="238">
                  <c:v>92.0</c:v>
                </c:pt>
                <c:pt idx="239">
                  <c:v>93.0</c:v>
                </c:pt>
                <c:pt idx="240">
                  <c:v>93.0</c:v>
                </c:pt>
                <c:pt idx="241">
                  <c:v>94.0</c:v>
                </c:pt>
                <c:pt idx="242">
                  <c:v>94.0</c:v>
                </c:pt>
                <c:pt idx="243">
                  <c:v>94.0</c:v>
                </c:pt>
                <c:pt idx="244">
                  <c:v>94.0</c:v>
                </c:pt>
                <c:pt idx="245">
                  <c:v>94.0</c:v>
                </c:pt>
                <c:pt idx="246">
                  <c:v>94.0</c:v>
                </c:pt>
                <c:pt idx="247">
                  <c:v>94.0</c:v>
                </c:pt>
                <c:pt idx="248">
                  <c:v>94.0</c:v>
                </c:pt>
                <c:pt idx="249">
                  <c:v>94.0</c:v>
                </c:pt>
                <c:pt idx="250">
                  <c:v>94.0</c:v>
                </c:pt>
                <c:pt idx="251">
                  <c:v>94.0</c:v>
                </c:pt>
                <c:pt idx="252">
                  <c:v>94.0</c:v>
                </c:pt>
                <c:pt idx="253">
                  <c:v>94.0</c:v>
                </c:pt>
                <c:pt idx="254">
                  <c:v>94.0</c:v>
                </c:pt>
                <c:pt idx="255">
                  <c:v>94.0</c:v>
                </c:pt>
                <c:pt idx="256">
                  <c:v>94.0</c:v>
                </c:pt>
                <c:pt idx="257">
                  <c:v>95.0</c:v>
                </c:pt>
                <c:pt idx="258">
                  <c:v>96.0</c:v>
                </c:pt>
                <c:pt idx="259">
                  <c:v>96.0</c:v>
                </c:pt>
                <c:pt idx="260">
                  <c:v>97.0</c:v>
                </c:pt>
                <c:pt idx="261">
                  <c:v>97.0</c:v>
                </c:pt>
                <c:pt idx="262">
                  <c:v>98.0</c:v>
                </c:pt>
                <c:pt idx="263">
                  <c:v>98.0</c:v>
                </c:pt>
                <c:pt idx="264">
                  <c:v>98.0</c:v>
                </c:pt>
                <c:pt idx="265">
                  <c:v>98.0</c:v>
                </c:pt>
                <c:pt idx="266">
                  <c:v>98.0</c:v>
                </c:pt>
                <c:pt idx="267">
                  <c:v>99.0</c:v>
                </c:pt>
                <c:pt idx="268">
                  <c:v>99.0</c:v>
                </c:pt>
                <c:pt idx="269">
                  <c:v>99.0</c:v>
                </c:pt>
                <c:pt idx="270">
                  <c:v>99.0</c:v>
                </c:pt>
                <c:pt idx="271">
                  <c:v>100.0</c:v>
                </c:pt>
                <c:pt idx="272">
                  <c:v>100.0</c:v>
                </c:pt>
                <c:pt idx="273">
                  <c:v>100.0</c:v>
                </c:pt>
                <c:pt idx="274">
                  <c:v>100.0</c:v>
                </c:pt>
                <c:pt idx="275">
                  <c:v>101.0</c:v>
                </c:pt>
                <c:pt idx="276">
                  <c:v>102.0</c:v>
                </c:pt>
                <c:pt idx="277">
                  <c:v>103.0</c:v>
                </c:pt>
                <c:pt idx="278">
                  <c:v>103.0</c:v>
                </c:pt>
                <c:pt idx="279">
                  <c:v>103.0</c:v>
                </c:pt>
                <c:pt idx="280">
                  <c:v>103.0</c:v>
                </c:pt>
                <c:pt idx="281">
                  <c:v>104.0</c:v>
                </c:pt>
                <c:pt idx="282">
                  <c:v>104.0</c:v>
                </c:pt>
                <c:pt idx="283">
                  <c:v>105.0</c:v>
                </c:pt>
                <c:pt idx="284">
                  <c:v>105.0</c:v>
                </c:pt>
                <c:pt idx="285">
                  <c:v>106.0</c:v>
                </c:pt>
                <c:pt idx="286">
                  <c:v>106.0</c:v>
                </c:pt>
                <c:pt idx="287">
                  <c:v>106.0</c:v>
                </c:pt>
                <c:pt idx="288">
                  <c:v>106.0</c:v>
                </c:pt>
                <c:pt idx="289">
                  <c:v>106.0</c:v>
                </c:pt>
                <c:pt idx="290">
                  <c:v>106.0</c:v>
                </c:pt>
                <c:pt idx="291">
                  <c:v>107.0</c:v>
                </c:pt>
                <c:pt idx="292">
                  <c:v>108.0</c:v>
                </c:pt>
                <c:pt idx="293">
                  <c:v>108.0</c:v>
                </c:pt>
                <c:pt idx="294">
                  <c:v>109.0</c:v>
                </c:pt>
                <c:pt idx="295">
                  <c:v>110.0</c:v>
                </c:pt>
                <c:pt idx="296">
                  <c:v>110.0</c:v>
                </c:pt>
                <c:pt idx="297">
                  <c:v>110.0</c:v>
                </c:pt>
                <c:pt idx="298">
                  <c:v>111.0</c:v>
                </c:pt>
                <c:pt idx="299">
                  <c:v>112.0</c:v>
                </c:pt>
                <c:pt idx="300">
                  <c:v>113.0</c:v>
                </c:pt>
                <c:pt idx="301">
                  <c:v>114.0</c:v>
                </c:pt>
                <c:pt idx="302">
                  <c:v>114.0</c:v>
                </c:pt>
                <c:pt idx="303">
                  <c:v>114.0</c:v>
                </c:pt>
                <c:pt idx="304">
                  <c:v>114.0</c:v>
                </c:pt>
                <c:pt idx="305">
                  <c:v>114.0</c:v>
                </c:pt>
                <c:pt idx="306">
                  <c:v>114.0</c:v>
                </c:pt>
                <c:pt idx="307">
                  <c:v>114.0</c:v>
                </c:pt>
                <c:pt idx="308">
                  <c:v>114.0</c:v>
                </c:pt>
                <c:pt idx="309">
                  <c:v>114.0</c:v>
                </c:pt>
                <c:pt idx="310">
                  <c:v>114.0</c:v>
                </c:pt>
                <c:pt idx="311">
                  <c:v>115.0</c:v>
                </c:pt>
                <c:pt idx="312">
                  <c:v>115.0</c:v>
                </c:pt>
                <c:pt idx="313">
                  <c:v>116.0</c:v>
                </c:pt>
                <c:pt idx="314">
                  <c:v>116.0</c:v>
                </c:pt>
                <c:pt idx="315">
                  <c:v>116.0</c:v>
                </c:pt>
                <c:pt idx="316">
                  <c:v>116.0</c:v>
                </c:pt>
                <c:pt idx="317">
                  <c:v>116.0</c:v>
                </c:pt>
                <c:pt idx="318">
                  <c:v>117.0</c:v>
                </c:pt>
                <c:pt idx="319">
                  <c:v>118.0</c:v>
                </c:pt>
                <c:pt idx="320">
                  <c:v>118.0</c:v>
                </c:pt>
                <c:pt idx="321">
                  <c:v>118.0</c:v>
                </c:pt>
                <c:pt idx="322">
                  <c:v>118.0</c:v>
                </c:pt>
                <c:pt idx="323">
                  <c:v>119.0</c:v>
                </c:pt>
                <c:pt idx="324">
                  <c:v>119.0</c:v>
                </c:pt>
                <c:pt idx="325">
                  <c:v>119.0</c:v>
                </c:pt>
                <c:pt idx="326">
                  <c:v>120.0</c:v>
                </c:pt>
                <c:pt idx="327">
                  <c:v>121.0</c:v>
                </c:pt>
                <c:pt idx="328">
                  <c:v>122.0</c:v>
                </c:pt>
                <c:pt idx="329">
                  <c:v>123.0</c:v>
                </c:pt>
                <c:pt idx="330">
                  <c:v>124.0</c:v>
                </c:pt>
                <c:pt idx="331">
                  <c:v>124.0</c:v>
                </c:pt>
                <c:pt idx="332">
                  <c:v>124.0</c:v>
                </c:pt>
                <c:pt idx="333">
                  <c:v>125.0</c:v>
                </c:pt>
                <c:pt idx="334">
                  <c:v>126.0</c:v>
                </c:pt>
                <c:pt idx="335">
                  <c:v>127.0</c:v>
                </c:pt>
                <c:pt idx="336">
                  <c:v>128.0</c:v>
                </c:pt>
                <c:pt idx="337">
                  <c:v>128.0</c:v>
                </c:pt>
                <c:pt idx="338">
                  <c:v>129.0</c:v>
                </c:pt>
                <c:pt idx="339">
                  <c:v>130.0</c:v>
                </c:pt>
                <c:pt idx="340">
                  <c:v>131.0</c:v>
                </c:pt>
                <c:pt idx="341">
                  <c:v>132.0</c:v>
                </c:pt>
                <c:pt idx="342">
                  <c:v>132.0</c:v>
                </c:pt>
                <c:pt idx="343">
                  <c:v>132.0</c:v>
                </c:pt>
                <c:pt idx="344">
                  <c:v>133.0</c:v>
                </c:pt>
                <c:pt idx="345">
                  <c:v>134.0</c:v>
                </c:pt>
                <c:pt idx="346">
                  <c:v>135.0</c:v>
                </c:pt>
                <c:pt idx="347">
                  <c:v>135.0</c:v>
                </c:pt>
                <c:pt idx="348">
                  <c:v>135.0</c:v>
                </c:pt>
                <c:pt idx="349">
                  <c:v>136.0</c:v>
                </c:pt>
                <c:pt idx="350">
                  <c:v>137.0</c:v>
                </c:pt>
                <c:pt idx="351">
                  <c:v>137.0</c:v>
                </c:pt>
                <c:pt idx="352">
                  <c:v>137.0</c:v>
                </c:pt>
                <c:pt idx="353">
                  <c:v>137.0</c:v>
                </c:pt>
                <c:pt idx="354">
                  <c:v>137.0</c:v>
                </c:pt>
                <c:pt idx="355">
                  <c:v>137.0</c:v>
                </c:pt>
                <c:pt idx="356">
                  <c:v>137.0</c:v>
                </c:pt>
                <c:pt idx="357">
                  <c:v>137.0</c:v>
                </c:pt>
                <c:pt idx="358">
                  <c:v>137.0</c:v>
                </c:pt>
                <c:pt idx="359">
                  <c:v>137.0</c:v>
                </c:pt>
                <c:pt idx="360">
                  <c:v>137.0</c:v>
                </c:pt>
                <c:pt idx="361">
                  <c:v>137.0</c:v>
                </c:pt>
                <c:pt idx="362">
                  <c:v>138.0</c:v>
                </c:pt>
                <c:pt idx="363">
                  <c:v>138.0</c:v>
                </c:pt>
                <c:pt idx="364">
                  <c:v>138.0</c:v>
                </c:pt>
                <c:pt idx="365">
                  <c:v>139.0</c:v>
                </c:pt>
                <c:pt idx="366">
                  <c:v>140.0</c:v>
                </c:pt>
                <c:pt idx="367">
                  <c:v>141.0</c:v>
                </c:pt>
                <c:pt idx="368">
                  <c:v>142.0</c:v>
                </c:pt>
                <c:pt idx="369">
                  <c:v>142.0</c:v>
                </c:pt>
                <c:pt idx="370">
                  <c:v>143.0</c:v>
                </c:pt>
                <c:pt idx="371">
                  <c:v>143.0</c:v>
                </c:pt>
                <c:pt idx="372">
                  <c:v>144.0</c:v>
                </c:pt>
                <c:pt idx="373">
                  <c:v>144.0</c:v>
                </c:pt>
                <c:pt idx="374">
                  <c:v>144.0</c:v>
                </c:pt>
                <c:pt idx="375">
                  <c:v>145.0</c:v>
                </c:pt>
                <c:pt idx="376">
                  <c:v>146.0</c:v>
                </c:pt>
                <c:pt idx="377">
                  <c:v>147.0</c:v>
                </c:pt>
                <c:pt idx="378">
                  <c:v>147.0</c:v>
                </c:pt>
                <c:pt idx="379">
                  <c:v>147.0</c:v>
                </c:pt>
                <c:pt idx="380">
                  <c:v>147.0</c:v>
                </c:pt>
                <c:pt idx="381">
                  <c:v>147.0</c:v>
                </c:pt>
                <c:pt idx="382">
                  <c:v>148.0</c:v>
                </c:pt>
                <c:pt idx="383">
                  <c:v>149.0</c:v>
                </c:pt>
                <c:pt idx="384">
                  <c:v>150.0</c:v>
                </c:pt>
                <c:pt idx="385">
                  <c:v>150.0</c:v>
                </c:pt>
                <c:pt idx="386">
                  <c:v>151.0</c:v>
                </c:pt>
                <c:pt idx="387">
                  <c:v>151.0</c:v>
                </c:pt>
                <c:pt idx="388">
                  <c:v>151.0</c:v>
                </c:pt>
                <c:pt idx="389">
                  <c:v>151.0</c:v>
                </c:pt>
                <c:pt idx="390">
                  <c:v>151.0</c:v>
                </c:pt>
                <c:pt idx="391">
                  <c:v>152.0</c:v>
                </c:pt>
                <c:pt idx="392">
                  <c:v>153.0</c:v>
                </c:pt>
                <c:pt idx="393">
                  <c:v>153.0</c:v>
                </c:pt>
                <c:pt idx="394">
                  <c:v>153.0</c:v>
                </c:pt>
                <c:pt idx="395">
                  <c:v>153.0</c:v>
                </c:pt>
                <c:pt idx="396">
                  <c:v>153.0</c:v>
                </c:pt>
                <c:pt idx="397">
                  <c:v>153.0</c:v>
                </c:pt>
                <c:pt idx="398">
                  <c:v>153.0</c:v>
                </c:pt>
                <c:pt idx="399">
                  <c:v>153.0</c:v>
                </c:pt>
                <c:pt idx="400">
                  <c:v>154.0</c:v>
                </c:pt>
                <c:pt idx="401">
                  <c:v>155.0</c:v>
                </c:pt>
                <c:pt idx="402">
                  <c:v>156.0</c:v>
                </c:pt>
                <c:pt idx="403">
                  <c:v>157.0</c:v>
                </c:pt>
                <c:pt idx="404">
                  <c:v>158.0</c:v>
                </c:pt>
                <c:pt idx="405">
                  <c:v>158.0</c:v>
                </c:pt>
                <c:pt idx="406">
                  <c:v>159.0</c:v>
                </c:pt>
                <c:pt idx="407">
                  <c:v>159.0</c:v>
                </c:pt>
                <c:pt idx="408">
                  <c:v>159.0</c:v>
                </c:pt>
                <c:pt idx="409">
                  <c:v>159.0</c:v>
                </c:pt>
                <c:pt idx="410">
                  <c:v>160.0</c:v>
                </c:pt>
                <c:pt idx="411">
                  <c:v>161.0</c:v>
                </c:pt>
                <c:pt idx="412">
                  <c:v>162.0</c:v>
                </c:pt>
                <c:pt idx="413">
                  <c:v>163.0</c:v>
                </c:pt>
                <c:pt idx="414">
                  <c:v>163.0</c:v>
                </c:pt>
                <c:pt idx="415">
                  <c:v>164.0</c:v>
                </c:pt>
                <c:pt idx="416">
                  <c:v>165.0</c:v>
                </c:pt>
                <c:pt idx="417">
                  <c:v>166.0</c:v>
                </c:pt>
                <c:pt idx="418">
                  <c:v>167.0</c:v>
                </c:pt>
                <c:pt idx="419">
                  <c:v>167.0</c:v>
                </c:pt>
                <c:pt idx="420">
                  <c:v>167.0</c:v>
                </c:pt>
                <c:pt idx="421">
                  <c:v>168.0</c:v>
                </c:pt>
                <c:pt idx="422">
                  <c:v>168.0</c:v>
                </c:pt>
                <c:pt idx="423">
                  <c:v>168.0</c:v>
                </c:pt>
                <c:pt idx="424">
                  <c:v>168.0</c:v>
                </c:pt>
                <c:pt idx="425">
                  <c:v>169.0</c:v>
                </c:pt>
                <c:pt idx="426">
                  <c:v>169.0</c:v>
                </c:pt>
                <c:pt idx="427">
                  <c:v>170.0</c:v>
                </c:pt>
                <c:pt idx="428">
                  <c:v>170.0</c:v>
                </c:pt>
                <c:pt idx="429">
                  <c:v>170.0</c:v>
                </c:pt>
                <c:pt idx="430">
                  <c:v>170.0</c:v>
                </c:pt>
                <c:pt idx="431">
                  <c:v>170.0</c:v>
                </c:pt>
                <c:pt idx="432">
                  <c:v>170.0</c:v>
                </c:pt>
                <c:pt idx="433">
                  <c:v>170.0</c:v>
                </c:pt>
                <c:pt idx="434">
                  <c:v>171.0</c:v>
                </c:pt>
                <c:pt idx="435">
                  <c:v>171.0</c:v>
                </c:pt>
                <c:pt idx="436">
                  <c:v>171.0</c:v>
                </c:pt>
                <c:pt idx="437">
                  <c:v>171.0</c:v>
                </c:pt>
                <c:pt idx="438">
                  <c:v>172.0</c:v>
                </c:pt>
                <c:pt idx="439">
                  <c:v>172.0</c:v>
                </c:pt>
                <c:pt idx="440">
                  <c:v>172.0</c:v>
                </c:pt>
                <c:pt idx="441">
                  <c:v>172.0</c:v>
                </c:pt>
                <c:pt idx="442">
                  <c:v>173.0</c:v>
                </c:pt>
                <c:pt idx="443">
                  <c:v>173.0</c:v>
                </c:pt>
                <c:pt idx="444">
                  <c:v>174.0</c:v>
                </c:pt>
                <c:pt idx="445">
                  <c:v>174.0</c:v>
                </c:pt>
                <c:pt idx="446">
                  <c:v>174.0</c:v>
                </c:pt>
                <c:pt idx="447">
                  <c:v>174.0</c:v>
                </c:pt>
                <c:pt idx="448">
                  <c:v>175.0</c:v>
                </c:pt>
                <c:pt idx="449">
                  <c:v>176.0</c:v>
                </c:pt>
                <c:pt idx="450">
                  <c:v>177.0</c:v>
                </c:pt>
                <c:pt idx="451">
                  <c:v>178.0</c:v>
                </c:pt>
                <c:pt idx="452">
                  <c:v>179.0</c:v>
                </c:pt>
                <c:pt idx="453">
                  <c:v>180.0</c:v>
                </c:pt>
                <c:pt idx="454">
                  <c:v>180.0</c:v>
                </c:pt>
                <c:pt idx="455">
                  <c:v>180.0</c:v>
                </c:pt>
                <c:pt idx="456">
                  <c:v>181.0</c:v>
                </c:pt>
                <c:pt idx="457">
                  <c:v>181.0</c:v>
                </c:pt>
                <c:pt idx="458">
                  <c:v>181.0</c:v>
                </c:pt>
                <c:pt idx="459">
                  <c:v>181.0</c:v>
                </c:pt>
                <c:pt idx="460">
                  <c:v>182.0</c:v>
                </c:pt>
                <c:pt idx="461">
                  <c:v>182.0</c:v>
                </c:pt>
                <c:pt idx="462">
                  <c:v>183.0</c:v>
                </c:pt>
                <c:pt idx="463">
                  <c:v>184.0</c:v>
                </c:pt>
                <c:pt idx="464">
                  <c:v>185.0</c:v>
                </c:pt>
                <c:pt idx="465">
                  <c:v>186.0</c:v>
                </c:pt>
                <c:pt idx="466">
                  <c:v>187.0</c:v>
                </c:pt>
                <c:pt idx="467">
                  <c:v>188.0</c:v>
                </c:pt>
                <c:pt idx="468">
                  <c:v>189.0</c:v>
                </c:pt>
                <c:pt idx="469">
                  <c:v>189.0</c:v>
                </c:pt>
                <c:pt idx="470">
                  <c:v>189.0</c:v>
                </c:pt>
                <c:pt idx="471">
                  <c:v>189.0</c:v>
                </c:pt>
                <c:pt idx="472">
                  <c:v>189.0</c:v>
                </c:pt>
                <c:pt idx="473">
                  <c:v>189.0</c:v>
                </c:pt>
                <c:pt idx="474">
                  <c:v>189.0</c:v>
                </c:pt>
                <c:pt idx="475">
                  <c:v>190.0</c:v>
                </c:pt>
                <c:pt idx="476">
                  <c:v>191.0</c:v>
                </c:pt>
                <c:pt idx="477">
                  <c:v>192.0</c:v>
                </c:pt>
                <c:pt idx="478">
                  <c:v>192.0</c:v>
                </c:pt>
                <c:pt idx="479">
                  <c:v>192.0</c:v>
                </c:pt>
                <c:pt idx="480">
                  <c:v>193.0</c:v>
                </c:pt>
                <c:pt idx="481">
                  <c:v>193.0</c:v>
                </c:pt>
                <c:pt idx="482">
                  <c:v>193.0</c:v>
                </c:pt>
                <c:pt idx="483">
                  <c:v>193.0</c:v>
                </c:pt>
                <c:pt idx="484">
                  <c:v>193.0</c:v>
                </c:pt>
                <c:pt idx="485">
                  <c:v>193.0</c:v>
                </c:pt>
                <c:pt idx="486">
                  <c:v>193.0</c:v>
                </c:pt>
                <c:pt idx="487">
                  <c:v>193.0</c:v>
                </c:pt>
                <c:pt idx="488">
                  <c:v>193.0</c:v>
                </c:pt>
                <c:pt idx="489">
                  <c:v>193.0</c:v>
                </c:pt>
                <c:pt idx="490">
                  <c:v>194.0</c:v>
                </c:pt>
                <c:pt idx="491">
                  <c:v>195.0</c:v>
                </c:pt>
                <c:pt idx="492">
                  <c:v>195.0</c:v>
                </c:pt>
                <c:pt idx="493">
                  <c:v>195.0</c:v>
                </c:pt>
                <c:pt idx="494">
                  <c:v>195.0</c:v>
                </c:pt>
                <c:pt idx="495">
                  <c:v>195.0</c:v>
                </c:pt>
                <c:pt idx="496">
                  <c:v>195.0</c:v>
                </c:pt>
                <c:pt idx="497">
                  <c:v>196.0</c:v>
                </c:pt>
                <c:pt idx="498">
                  <c:v>196.0</c:v>
                </c:pt>
                <c:pt idx="499">
                  <c:v>197.0</c:v>
                </c:pt>
                <c:pt idx="500">
                  <c:v>197.0</c:v>
                </c:pt>
                <c:pt idx="501">
                  <c:v>197.0</c:v>
                </c:pt>
                <c:pt idx="502">
                  <c:v>198.0</c:v>
                </c:pt>
                <c:pt idx="503">
                  <c:v>199.0</c:v>
                </c:pt>
                <c:pt idx="504">
                  <c:v>200.0</c:v>
                </c:pt>
                <c:pt idx="505">
                  <c:v>201.0</c:v>
                </c:pt>
                <c:pt idx="506">
                  <c:v>201.0</c:v>
                </c:pt>
                <c:pt idx="507">
                  <c:v>201.0</c:v>
                </c:pt>
                <c:pt idx="508">
                  <c:v>201.0</c:v>
                </c:pt>
                <c:pt idx="509">
                  <c:v>201.0</c:v>
                </c:pt>
                <c:pt idx="510">
                  <c:v>201.0</c:v>
                </c:pt>
                <c:pt idx="511">
                  <c:v>201.0</c:v>
                </c:pt>
                <c:pt idx="512">
                  <c:v>201.0</c:v>
                </c:pt>
                <c:pt idx="513">
                  <c:v>201.0</c:v>
                </c:pt>
                <c:pt idx="514">
                  <c:v>201.0</c:v>
                </c:pt>
                <c:pt idx="515">
                  <c:v>202.0</c:v>
                </c:pt>
                <c:pt idx="516">
                  <c:v>202.0</c:v>
                </c:pt>
                <c:pt idx="517">
                  <c:v>202.0</c:v>
                </c:pt>
                <c:pt idx="518">
                  <c:v>202.0</c:v>
                </c:pt>
                <c:pt idx="519">
                  <c:v>203.0</c:v>
                </c:pt>
                <c:pt idx="520">
                  <c:v>204.0</c:v>
                </c:pt>
                <c:pt idx="521">
                  <c:v>205.0</c:v>
                </c:pt>
                <c:pt idx="522">
                  <c:v>205.0</c:v>
                </c:pt>
                <c:pt idx="523">
                  <c:v>206.0</c:v>
                </c:pt>
                <c:pt idx="524">
                  <c:v>206.0</c:v>
                </c:pt>
                <c:pt idx="525">
                  <c:v>207.0</c:v>
                </c:pt>
                <c:pt idx="526">
                  <c:v>207.0</c:v>
                </c:pt>
                <c:pt idx="527">
                  <c:v>207.0</c:v>
                </c:pt>
                <c:pt idx="528">
                  <c:v>207.0</c:v>
                </c:pt>
                <c:pt idx="529">
                  <c:v>207.0</c:v>
                </c:pt>
                <c:pt idx="530">
                  <c:v>207.0</c:v>
                </c:pt>
                <c:pt idx="531">
                  <c:v>208.0</c:v>
                </c:pt>
                <c:pt idx="532">
                  <c:v>209.0</c:v>
                </c:pt>
                <c:pt idx="533">
                  <c:v>210.0</c:v>
                </c:pt>
                <c:pt idx="534">
                  <c:v>210.0</c:v>
                </c:pt>
                <c:pt idx="535">
                  <c:v>210.0</c:v>
                </c:pt>
                <c:pt idx="536">
                  <c:v>210.0</c:v>
                </c:pt>
                <c:pt idx="537">
                  <c:v>211.0</c:v>
                </c:pt>
                <c:pt idx="538">
                  <c:v>212.0</c:v>
                </c:pt>
                <c:pt idx="539">
                  <c:v>213.0</c:v>
                </c:pt>
                <c:pt idx="540">
                  <c:v>213.0</c:v>
                </c:pt>
                <c:pt idx="541">
                  <c:v>213.0</c:v>
                </c:pt>
                <c:pt idx="542">
                  <c:v>214.0</c:v>
                </c:pt>
                <c:pt idx="543">
                  <c:v>215.0</c:v>
                </c:pt>
                <c:pt idx="544">
                  <c:v>215.0</c:v>
                </c:pt>
                <c:pt idx="545">
                  <c:v>215.0</c:v>
                </c:pt>
                <c:pt idx="546">
                  <c:v>215.0</c:v>
                </c:pt>
                <c:pt idx="547">
                  <c:v>215.0</c:v>
                </c:pt>
                <c:pt idx="548">
                  <c:v>216.0</c:v>
                </c:pt>
                <c:pt idx="549">
                  <c:v>217.0</c:v>
                </c:pt>
                <c:pt idx="550">
                  <c:v>218.0</c:v>
                </c:pt>
                <c:pt idx="551">
                  <c:v>218.0</c:v>
                </c:pt>
                <c:pt idx="552">
                  <c:v>219.0</c:v>
                </c:pt>
                <c:pt idx="553">
                  <c:v>220.0</c:v>
                </c:pt>
                <c:pt idx="554">
                  <c:v>220.0</c:v>
                </c:pt>
                <c:pt idx="555">
                  <c:v>221.0</c:v>
                </c:pt>
                <c:pt idx="556">
                  <c:v>221.0</c:v>
                </c:pt>
                <c:pt idx="557">
                  <c:v>221.0</c:v>
                </c:pt>
                <c:pt idx="558">
                  <c:v>221.0</c:v>
                </c:pt>
                <c:pt idx="559">
                  <c:v>222.0</c:v>
                </c:pt>
                <c:pt idx="560">
                  <c:v>223.0</c:v>
                </c:pt>
                <c:pt idx="561">
                  <c:v>223.0</c:v>
                </c:pt>
                <c:pt idx="562">
                  <c:v>224.0</c:v>
                </c:pt>
                <c:pt idx="563">
                  <c:v>225.0</c:v>
                </c:pt>
                <c:pt idx="564">
                  <c:v>225.0</c:v>
                </c:pt>
                <c:pt idx="565">
                  <c:v>225.0</c:v>
                </c:pt>
                <c:pt idx="566">
                  <c:v>226.0</c:v>
                </c:pt>
                <c:pt idx="567">
                  <c:v>227.0</c:v>
                </c:pt>
                <c:pt idx="568">
                  <c:v>228.0</c:v>
                </c:pt>
                <c:pt idx="569">
                  <c:v>229.0</c:v>
                </c:pt>
                <c:pt idx="570">
                  <c:v>230.0</c:v>
                </c:pt>
                <c:pt idx="571">
                  <c:v>230.0</c:v>
                </c:pt>
                <c:pt idx="572">
                  <c:v>231.0</c:v>
                </c:pt>
                <c:pt idx="573">
                  <c:v>231.0</c:v>
                </c:pt>
                <c:pt idx="574">
                  <c:v>232.0</c:v>
                </c:pt>
                <c:pt idx="575">
                  <c:v>232.0</c:v>
                </c:pt>
                <c:pt idx="576">
                  <c:v>232.0</c:v>
                </c:pt>
                <c:pt idx="577">
                  <c:v>232.0</c:v>
                </c:pt>
                <c:pt idx="578">
                  <c:v>233.0</c:v>
                </c:pt>
                <c:pt idx="579">
                  <c:v>233.0</c:v>
                </c:pt>
                <c:pt idx="580">
                  <c:v>234.0</c:v>
                </c:pt>
                <c:pt idx="581">
                  <c:v>234.0</c:v>
                </c:pt>
                <c:pt idx="582">
                  <c:v>234.0</c:v>
                </c:pt>
                <c:pt idx="583">
                  <c:v>234.0</c:v>
                </c:pt>
                <c:pt idx="584">
                  <c:v>235.0</c:v>
                </c:pt>
                <c:pt idx="585">
                  <c:v>235.0</c:v>
                </c:pt>
                <c:pt idx="586">
                  <c:v>235.0</c:v>
                </c:pt>
                <c:pt idx="587">
                  <c:v>235.0</c:v>
                </c:pt>
                <c:pt idx="588">
                  <c:v>235.0</c:v>
                </c:pt>
                <c:pt idx="589">
                  <c:v>236.0</c:v>
                </c:pt>
                <c:pt idx="590">
                  <c:v>237.0</c:v>
                </c:pt>
                <c:pt idx="591">
                  <c:v>237.0</c:v>
                </c:pt>
                <c:pt idx="592">
                  <c:v>237.0</c:v>
                </c:pt>
                <c:pt idx="593">
                  <c:v>238.0</c:v>
                </c:pt>
                <c:pt idx="594">
                  <c:v>238.0</c:v>
                </c:pt>
                <c:pt idx="595">
                  <c:v>238.0</c:v>
                </c:pt>
                <c:pt idx="596">
                  <c:v>239.0</c:v>
                </c:pt>
                <c:pt idx="597">
                  <c:v>239.0</c:v>
                </c:pt>
                <c:pt idx="598">
                  <c:v>239.0</c:v>
                </c:pt>
                <c:pt idx="599">
                  <c:v>239.0</c:v>
                </c:pt>
                <c:pt idx="600">
                  <c:v>239.0</c:v>
                </c:pt>
                <c:pt idx="601">
                  <c:v>240.0</c:v>
                </c:pt>
                <c:pt idx="602">
                  <c:v>241.0</c:v>
                </c:pt>
                <c:pt idx="603">
                  <c:v>242.0</c:v>
                </c:pt>
                <c:pt idx="604">
                  <c:v>243.0</c:v>
                </c:pt>
                <c:pt idx="605">
                  <c:v>243.0</c:v>
                </c:pt>
                <c:pt idx="606">
                  <c:v>244.0</c:v>
                </c:pt>
                <c:pt idx="607">
                  <c:v>244.0</c:v>
                </c:pt>
                <c:pt idx="608">
                  <c:v>244.0</c:v>
                </c:pt>
                <c:pt idx="609">
                  <c:v>244.0</c:v>
                </c:pt>
                <c:pt idx="610">
                  <c:v>244.0</c:v>
                </c:pt>
                <c:pt idx="611">
                  <c:v>244.0</c:v>
                </c:pt>
                <c:pt idx="612">
                  <c:v>244.0</c:v>
                </c:pt>
                <c:pt idx="613">
                  <c:v>244.0</c:v>
                </c:pt>
                <c:pt idx="614">
                  <c:v>244.0</c:v>
                </c:pt>
                <c:pt idx="615">
                  <c:v>245.0</c:v>
                </c:pt>
                <c:pt idx="616">
                  <c:v>246.0</c:v>
                </c:pt>
                <c:pt idx="617">
                  <c:v>247.0</c:v>
                </c:pt>
                <c:pt idx="618">
                  <c:v>248.0</c:v>
                </c:pt>
                <c:pt idx="619">
                  <c:v>249.0</c:v>
                </c:pt>
                <c:pt idx="620">
                  <c:v>250.0</c:v>
                </c:pt>
                <c:pt idx="621">
                  <c:v>251.0</c:v>
                </c:pt>
                <c:pt idx="622">
                  <c:v>251.0</c:v>
                </c:pt>
                <c:pt idx="623">
                  <c:v>252.0</c:v>
                </c:pt>
                <c:pt idx="624">
                  <c:v>253.0</c:v>
                </c:pt>
                <c:pt idx="625">
                  <c:v>253.0</c:v>
                </c:pt>
                <c:pt idx="626">
                  <c:v>253.0</c:v>
                </c:pt>
                <c:pt idx="627">
                  <c:v>253.0</c:v>
                </c:pt>
                <c:pt idx="628">
                  <c:v>253.0</c:v>
                </c:pt>
                <c:pt idx="629">
                  <c:v>253.0</c:v>
                </c:pt>
                <c:pt idx="630">
                  <c:v>254.0</c:v>
                </c:pt>
                <c:pt idx="631">
                  <c:v>255.0</c:v>
                </c:pt>
                <c:pt idx="632">
                  <c:v>256.0</c:v>
                </c:pt>
                <c:pt idx="633">
                  <c:v>257.0</c:v>
                </c:pt>
                <c:pt idx="634">
                  <c:v>258.0</c:v>
                </c:pt>
                <c:pt idx="635">
                  <c:v>259.0</c:v>
                </c:pt>
                <c:pt idx="636">
                  <c:v>260.0</c:v>
                </c:pt>
                <c:pt idx="637">
                  <c:v>260.0</c:v>
                </c:pt>
                <c:pt idx="638">
                  <c:v>261.0</c:v>
                </c:pt>
                <c:pt idx="639">
                  <c:v>261.0</c:v>
                </c:pt>
                <c:pt idx="640">
                  <c:v>262.0</c:v>
                </c:pt>
                <c:pt idx="641">
                  <c:v>262.0</c:v>
                </c:pt>
                <c:pt idx="642">
                  <c:v>262.0</c:v>
                </c:pt>
                <c:pt idx="643">
                  <c:v>262.0</c:v>
                </c:pt>
                <c:pt idx="644">
                  <c:v>262.0</c:v>
                </c:pt>
                <c:pt idx="645">
                  <c:v>262.0</c:v>
                </c:pt>
                <c:pt idx="646">
                  <c:v>262.0</c:v>
                </c:pt>
                <c:pt idx="647">
                  <c:v>262.0</c:v>
                </c:pt>
                <c:pt idx="648">
                  <c:v>262.0</c:v>
                </c:pt>
                <c:pt idx="649">
                  <c:v>263.0</c:v>
                </c:pt>
                <c:pt idx="650">
                  <c:v>263.0</c:v>
                </c:pt>
                <c:pt idx="651">
                  <c:v>263.0</c:v>
                </c:pt>
                <c:pt idx="652">
                  <c:v>263.0</c:v>
                </c:pt>
                <c:pt idx="653">
                  <c:v>263.0</c:v>
                </c:pt>
                <c:pt idx="654">
                  <c:v>264.0</c:v>
                </c:pt>
                <c:pt idx="655">
                  <c:v>265.0</c:v>
                </c:pt>
                <c:pt idx="656">
                  <c:v>266.0</c:v>
                </c:pt>
                <c:pt idx="657">
                  <c:v>267.0</c:v>
                </c:pt>
                <c:pt idx="658">
                  <c:v>268.0</c:v>
                </c:pt>
                <c:pt idx="659">
                  <c:v>269.0</c:v>
                </c:pt>
                <c:pt idx="660">
                  <c:v>269.0</c:v>
                </c:pt>
                <c:pt idx="661">
                  <c:v>269.0</c:v>
                </c:pt>
                <c:pt idx="662">
                  <c:v>269.0</c:v>
                </c:pt>
                <c:pt idx="663">
                  <c:v>269.0</c:v>
                </c:pt>
                <c:pt idx="664">
                  <c:v>269.0</c:v>
                </c:pt>
                <c:pt idx="665">
                  <c:v>269.0</c:v>
                </c:pt>
                <c:pt idx="666">
                  <c:v>269.0</c:v>
                </c:pt>
                <c:pt idx="667">
                  <c:v>269.0</c:v>
                </c:pt>
                <c:pt idx="668">
                  <c:v>269.0</c:v>
                </c:pt>
                <c:pt idx="669">
                  <c:v>269.0</c:v>
                </c:pt>
                <c:pt idx="670">
                  <c:v>269.0</c:v>
                </c:pt>
                <c:pt idx="671">
                  <c:v>270.0</c:v>
                </c:pt>
                <c:pt idx="672">
                  <c:v>270.0</c:v>
                </c:pt>
                <c:pt idx="673">
                  <c:v>270.0</c:v>
                </c:pt>
                <c:pt idx="674">
                  <c:v>270.0</c:v>
                </c:pt>
                <c:pt idx="675">
                  <c:v>270.0</c:v>
                </c:pt>
                <c:pt idx="676">
                  <c:v>270.0</c:v>
                </c:pt>
                <c:pt idx="677">
                  <c:v>270.0</c:v>
                </c:pt>
                <c:pt idx="678">
                  <c:v>270.0</c:v>
                </c:pt>
                <c:pt idx="679">
                  <c:v>270.0</c:v>
                </c:pt>
                <c:pt idx="680">
                  <c:v>270.0</c:v>
                </c:pt>
                <c:pt idx="681">
                  <c:v>270.0</c:v>
                </c:pt>
                <c:pt idx="682">
                  <c:v>270.0</c:v>
                </c:pt>
                <c:pt idx="683">
                  <c:v>270.0</c:v>
                </c:pt>
                <c:pt idx="684">
                  <c:v>270.0</c:v>
                </c:pt>
                <c:pt idx="685">
                  <c:v>270.0</c:v>
                </c:pt>
                <c:pt idx="686">
                  <c:v>271.0</c:v>
                </c:pt>
                <c:pt idx="687">
                  <c:v>272.0</c:v>
                </c:pt>
                <c:pt idx="688">
                  <c:v>272.0</c:v>
                </c:pt>
                <c:pt idx="689">
                  <c:v>273.0</c:v>
                </c:pt>
                <c:pt idx="690">
                  <c:v>273.0</c:v>
                </c:pt>
                <c:pt idx="691">
                  <c:v>273.0</c:v>
                </c:pt>
                <c:pt idx="692">
                  <c:v>273.0</c:v>
                </c:pt>
                <c:pt idx="693">
                  <c:v>273.0</c:v>
                </c:pt>
                <c:pt idx="694">
                  <c:v>273.0</c:v>
                </c:pt>
                <c:pt idx="695">
                  <c:v>273.0</c:v>
                </c:pt>
                <c:pt idx="696">
                  <c:v>274.0</c:v>
                </c:pt>
                <c:pt idx="697">
                  <c:v>274.0</c:v>
                </c:pt>
                <c:pt idx="698">
                  <c:v>275.0</c:v>
                </c:pt>
                <c:pt idx="699">
                  <c:v>275.0</c:v>
                </c:pt>
                <c:pt idx="700">
                  <c:v>276.0</c:v>
                </c:pt>
                <c:pt idx="701">
                  <c:v>276.0</c:v>
                </c:pt>
                <c:pt idx="702">
                  <c:v>276.0</c:v>
                </c:pt>
                <c:pt idx="703">
                  <c:v>277.0</c:v>
                </c:pt>
                <c:pt idx="704">
                  <c:v>278.0</c:v>
                </c:pt>
                <c:pt idx="705">
                  <c:v>279.0</c:v>
                </c:pt>
                <c:pt idx="706">
                  <c:v>280.0</c:v>
                </c:pt>
                <c:pt idx="707">
                  <c:v>281.0</c:v>
                </c:pt>
                <c:pt idx="708">
                  <c:v>282.0</c:v>
                </c:pt>
                <c:pt idx="709">
                  <c:v>283.0</c:v>
                </c:pt>
                <c:pt idx="710">
                  <c:v>283.0</c:v>
                </c:pt>
                <c:pt idx="711">
                  <c:v>283.0</c:v>
                </c:pt>
                <c:pt idx="712">
                  <c:v>283.0</c:v>
                </c:pt>
                <c:pt idx="713">
                  <c:v>283.0</c:v>
                </c:pt>
                <c:pt idx="714">
                  <c:v>284.0</c:v>
                </c:pt>
                <c:pt idx="715">
                  <c:v>285.0</c:v>
                </c:pt>
                <c:pt idx="716">
                  <c:v>285.0</c:v>
                </c:pt>
                <c:pt idx="717">
                  <c:v>285.0</c:v>
                </c:pt>
                <c:pt idx="718">
                  <c:v>285.0</c:v>
                </c:pt>
                <c:pt idx="719">
                  <c:v>286.0</c:v>
                </c:pt>
                <c:pt idx="720">
                  <c:v>287.0</c:v>
                </c:pt>
                <c:pt idx="721">
                  <c:v>288.0</c:v>
                </c:pt>
                <c:pt idx="722">
                  <c:v>289.0</c:v>
                </c:pt>
                <c:pt idx="723">
                  <c:v>290.0</c:v>
                </c:pt>
                <c:pt idx="724">
                  <c:v>291.0</c:v>
                </c:pt>
                <c:pt idx="725">
                  <c:v>292.0</c:v>
                </c:pt>
                <c:pt idx="726">
                  <c:v>293.0</c:v>
                </c:pt>
                <c:pt idx="727">
                  <c:v>293.0</c:v>
                </c:pt>
                <c:pt idx="728">
                  <c:v>294.0</c:v>
                </c:pt>
                <c:pt idx="729">
                  <c:v>295.0</c:v>
                </c:pt>
                <c:pt idx="730">
                  <c:v>296.0</c:v>
                </c:pt>
                <c:pt idx="731">
                  <c:v>297.0</c:v>
                </c:pt>
                <c:pt idx="732">
                  <c:v>298.0</c:v>
                </c:pt>
                <c:pt idx="733">
                  <c:v>299.0</c:v>
                </c:pt>
                <c:pt idx="734">
                  <c:v>299.0</c:v>
                </c:pt>
                <c:pt idx="735">
                  <c:v>299.0</c:v>
                </c:pt>
                <c:pt idx="736">
                  <c:v>299.0</c:v>
                </c:pt>
                <c:pt idx="737">
                  <c:v>299.0</c:v>
                </c:pt>
                <c:pt idx="738">
                  <c:v>299.0</c:v>
                </c:pt>
                <c:pt idx="739">
                  <c:v>300.0</c:v>
                </c:pt>
                <c:pt idx="740">
                  <c:v>301.0</c:v>
                </c:pt>
                <c:pt idx="741">
                  <c:v>302.0</c:v>
                </c:pt>
                <c:pt idx="742">
                  <c:v>303.0</c:v>
                </c:pt>
                <c:pt idx="743">
                  <c:v>304.0</c:v>
                </c:pt>
                <c:pt idx="744">
                  <c:v>305.0</c:v>
                </c:pt>
                <c:pt idx="745">
                  <c:v>306.0</c:v>
                </c:pt>
                <c:pt idx="746">
                  <c:v>307.0</c:v>
                </c:pt>
                <c:pt idx="747">
                  <c:v>308.0</c:v>
                </c:pt>
                <c:pt idx="748">
                  <c:v>309.0</c:v>
                </c:pt>
                <c:pt idx="749">
                  <c:v>310.0</c:v>
                </c:pt>
                <c:pt idx="750">
                  <c:v>311.0</c:v>
                </c:pt>
                <c:pt idx="751">
                  <c:v>311.0</c:v>
                </c:pt>
                <c:pt idx="752">
                  <c:v>312.0</c:v>
                </c:pt>
                <c:pt idx="753">
                  <c:v>312.0</c:v>
                </c:pt>
                <c:pt idx="754">
                  <c:v>313.0</c:v>
                </c:pt>
                <c:pt idx="755">
                  <c:v>313.0</c:v>
                </c:pt>
                <c:pt idx="756">
                  <c:v>313.0</c:v>
                </c:pt>
                <c:pt idx="757">
                  <c:v>313.0</c:v>
                </c:pt>
                <c:pt idx="758">
                  <c:v>313.0</c:v>
                </c:pt>
                <c:pt idx="759">
                  <c:v>313.0</c:v>
                </c:pt>
                <c:pt idx="760">
                  <c:v>314.0</c:v>
                </c:pt>
                <c:pt idx="761">
                  <c:v>314.0</c:v>
                </c:pt>
                <c:pt idx="762">
                  <c:v>315.0</c:v>
                </c:pt>
                <c:pt idx="763">
                  <c:v>315.0</c:v>
                </c:pt>
                <c:pt idx="764">
                  <c:v>316.0</c:v>
                </c:pt>
                <c:pt idx="765">
                  <c:v>317.0</c:v>
                </c:pt>
                <c:pt idx="766">
                  <c:v>317.0</c:v>
                </c:pt>
                <c:pt idx="767">
                  <c:v>317.0</c:v>
                </c:pt>
                <c:pt idx="768">
                  <c:v>317.0</c:v>
                </c:pt>
                <c:pt idx="769">
                  <c:v>317.0</c:v>
                </c:pt>
                <c:pt idx="770">
                  <c:v>317.0</c:v>
                </c:pt>
                <c:pt idx="771">
                  <c:v>317.0</c:v>
                </c:pt>
                <c:pt idx="772">
                  <c:v>318.0</c:v>
                </c:pt>
                <c:pt idx="773">
                  <c:v>318.0</c:v>
                </c:pt>
                <c:pt idx="774">
                  <c:v>318.0</c:v>
                </c:pt>
                <c:pt idx="775">
                  <c:v>319.0</c:v>
                </c:pt>
                <c:pt idx="776">
                  <c:v>319.0</c:v>
                </c:pt>
                <c:pt idx="777">
                  <c:v>319.0</c:v>
                </c:pt>
                <c:pt idx="778">
                  <c:v>319.0</c:v>
                </c:pt>
                <c:pt idx="779">
                  <c:v>319.0</c:v>
                </c:pt>
                <c:pt idx="780">
                  <c:v>320.0</c:v>
                </c:pt>
                <c:pt idx="781">
                  <c:v>320.0</c:v>
                </c:pt>
                <c:pt idx="782">
                  <c:v>320.0</c:v>
                </c:pt>
                <c:pt idx="783">
                  <c:v>321.0</c:v>
                </c:pt>
                <c:pt idx="784">
                  <c:v>322.0</c:v>
                </c:pt>
                <c:pt idx="785">
                  <c:v>322.0</c:v>
                </c:pt>
                <c:pt idx="786">
                  <c:v>322.0</c:v>
                </c:pt>
                <c:pt idx="787">
                  <c:v>322.0</c:v>
                </c:pt>
                <c:pt idx="788">
                  <c:v>322.0</c:v>
                </c:pt>
                <c:pt idx="789">
                  <c:v>322.0</c:v>
                </c:pt>
                <c:pt idx="790">
                  <c:v>322.0</c:v>
                </c:pt>
                <c:pt idx="791">
                  <c:v>322.0</c:v>
                </c:pt>
                <c:pt idx="792">
                  <c:v>322.0</c:v>
                </c:pt>
                <c:pt idx="793">
                  <c:v>322.0</c:v>
                </c:pt>
                <c:pt idx="794">
                  <c:v>322.0</c:v>
                </c:pt>
                <c:pt idx="795">
                  <c:v>322.0</c:v>
                </c:pt>
                <c:pt idx="796">
                  <c:v>322.0</c:v>
                </c:pt>
                <c:pt idx="797">
                  <c:v>322.0</c:v>
                </c:pt>
                <c:pt idx="798">
                  <c:v>322.0</c:v>
                </c:pt>
                <c:pt idx="799">
                  <c:v>322.0</c:v>
                </c:pt>
                <c:pt idx="800">
                  <c:v>323.0</c:v>
                </c:pt>
                <c:pt idx="801">
                  <c:v>323.0</c:v>
                </c:pt>
                <c:pt idx="802">
                  <c:v>323.0</c:v>
                </c:pt>
                <c:pt idx="803">
                  <c:v>323.0</c:v>
                </c:pt>
                <c:pt idx="804">
                  <c:v>323.0</c:v>
                </c:pt>
                <c:pt idx="805">
                  <c:v>324.0</c:v>
                </c:pt>
                <c:pt idx="806">
                  <c:v>324.0</c:v>
                </c:pt>
                <c:pt idx="807">
                  <c:v>324.0</c:v>
                </c:pt>
                <c:pt idx="808">
                  <c:v>324.0</c:v>
                </c:pt>
                <c:pt idx="809">
                  <c:v>324.0</c:v>
                </c:pt>
                <c:pt idx="810">
                  <c:v>324.0</c:v>
                </c:pt>
                <c:pt idx="811">
                  <c:v>325.0</c:v>
                </c:pt>
                <c:pt idx="812">
                  <c:v>325.0</c:v>
                </c:pt>
                <c:pt idx="813">
                  <c:v>325.0</c:v>
                </c:pt>
                <c:pt idx="814">
                  <c:v>325.0</c:v>
                </c:pt>
                <c:pt idx="815">
                  <c:v>326.0</c:v>
                </c:pt>
                <c:pt idx="816">
                  <c:v>327.0</c:v>
                </c:pt>
                <c:pt idx="817">
                  <c:v>327.0</c:v>
                </c:pt>
                <c:pt idx="818">
                  <c:v>327.0</c:v>
                </c:pt>
                <c:pt idx="819">
                  <c:v>328.0</c:v>
                </c:pt>
                <c:pt idx="820">
                  <c:v>329.0</c:v>
                </c:pt>
                <c:pt idx="821">
                  <c:v>330.0</c:v>
                </c:pt>
                <c:pt idx="822">
                  <c:v>331.0</c:v>
                </c:pt>
                <c:pt idx="823">
                  <c:v>332.0</c:v>
                </c:pt>
                <c:pt idx="824">
                  <c:v>333.0</c:v>
                </c:pt>
                <c:pt idx="825">
                  <c:v>333.0</c:v>
                </c:pt>
                <c:pt idx="826">
                  <c:v>333.0</c:v>
                </c:pt>
                <c:pt idx="827">
                  <c:v>333.0</c:v>
                </c:pt>
                <c:pt idx="828">
                  <c:v>333.0</c:v>
                </c:pt>
                <c:pt idx="829">
                  <c:v>334.0</c:v>
                </c:pt>
                <c:pt idx="830">
                  <c:v>334.0</c:v>
                </c:pt>
                <c:pt idx="831">
                  <c:v>334.0</c:v>
                </c:pt>
                <c:pt idx="832">
                  <c:v>334.0</c:v>
                </c:pt>
                <c:pt idx="833">
                  <c:v>335.0</c:v>
                </c:pt>
                <c:pt idx="834">
                  <c:v>335.0</c:v>
                </c:pt>
                <c:pt idx="835">
                  <c:v>335.0</c:v>
                </c:pt>
                <c:pt idx="836">
                  <c:v>336.0</c:v>
                </c:pt>
                <c:pt idx="837">
                  <c:v>336.0</c:v>
                </c:pt>
                <c:pt idx="838">
                  <c:v>337.0</c:v>
                </c:pt>
                <c:pt idx="839">
                  <c:v>338.0</c:v>
                </c:pt>
                <c:pt idx="840">
                  <c:v>338.0</c:v>
                </c:pt>
                <c:pt idx="841">
                  <c:v>338.0</c:v>
                </c:pt>
                <c:pt idx="842">
                  <c:v>338.0</c:v>
                </c:pt>
                <c:pt idx="843">
                  <c:v>338.0</c:v>
                </c:pt>
                <c:pt idx="844">
                  <c:v>338.0</c:v>
                </c:pt>
                <c:pt idx="845">
                  <c:v>338.0</c:v>
                </c:pt>
                <c:pt idx="846">
                  <c:v>338.0</c:v>
                </c:pt>
                <c:pt idx="847">
                  <c:v>338.0</c:v>
                </c:pt>
                <c:pt idx="848">
                  <c:v>339.0</c:v>
                </c:pt>
                <c:pt idx="849">
                  <c:v>340.0</c:v>
                </c:pt>
                <c:pt idx="850">
                  <c:v>341.0</c:v>
                </c:pt>
                <c:pt idx="851">
                  <c:v>341.0</c:v>
                </c:pt>
                <c:pt idx="852">
                  <c:v>342.0</c:v>
                </c:pt>
                <c:pt idx="853">
                  <c:v>343.0</c:v>
                </c:pt>
                <c:pt idx="854">
                  <c:v>343.0</c:v>
                </c:pt>
                <c:pt idx="855">
                  <c:v>343.0</c:v>
                </c:pt>
                <c:pt idx="856">
                  <c:v>343.0</c:v>
                </c:pt>
                <c:pt idx="857">
                  <c:v>343.0</c:v>
                </c:pt>
                <c:pt idx="858">
                  <c:v>343.0</c:v>
                </c:pt>
                <c:pt idx="859">
                  <c:v>343.0</c:v>
                </c:pt>
                <c:pt idx="860">
                  <c:v>343.0</c:v>
                </c:pt>
                <c:pt idx="861">
                  <c:v>343.0</c:v>
                </c:pt>
                <c:pt idx="862">
                  <c:v>343.0</c:v>
                </c:pt>
                <c:pt idx="863">
                  <c:v>343.0</c:v>
                </c:pt>
                <c:pt idx="864">
                  <c:v>343.0</c:v>
                </c:pt>
                <c:pt idx="865">
                  <c:v>344.0</c:v>
                </c:pt>
                <c:pt idx="866">
                  <c:v>344.0</c:v>
                </c:pt>
                <c:pt idx="867">
                  <c:v>344.0</c:v>
                </c:pt>
                <c:pt idx="868">
                  <c:v>344.0</c:v>
                </c:pt>
                <c:pt idx="869">
                  <c:v>344.0</c:v>
                </c:pt>
                <c:pt idx="870">
                  <c:v>344.0</c:v>
                </c:pt>
                <c:pt idx="871">
                  <c:v>344.0</c:v>
                </c:pt>
                <c:pt idx="872">
                  <c:v>344.0</c:v>
                </c:pt>
                <c:pt idx="873">
                  <c:v>345.0</c:v>
                </c:pt>
                <c:pt idx="874">
                  <c:v>345.0</c:v>
                </c:pt>
                <c:pt idx="875">
                  <c:v>345.0</c:v>
                </c:pt>
                <c:pt idx="876">
                  <c:v>345.0</c:v>
                </c:pt>
                <c:pt idx="877">
                  <c:v>346.0</c:v>
                </c:pt>
                <c:pt idx="878">
                  <c:v>347.0</c:v>
                </c:pt>
                <c:pt idx="879">
                  <c:v>348.0</c:v>
                </c:pt>
                <c:pt idx="880">
                  <c:v>348.0</c:v>
                </c:pt>
                <c:pt idx="881">
                  <c:v>349.0</c:v>
                </c:pt>
                <c:pt idx="882">
                  <c:v>349.0</c:v>
                </c:pt>
                <c:pt idx="883">
                  <c:v>350.0</c:v>
                </c:pt>
                <c:pt idx="884">
                  <c:v>350.0</c:v>
                </c:pt>
                <c:pt idx="885">
                  <c:v>351.0</c:v>
                </c:pt>
                <c:pt idx="886">
                  <c:v>352.0</c:v>
                </c:pt>
                <c:pt idx="887">
                  <c:v>352.0</c:v>
                </c:pt>
                <c:pt idx="888">
                  <c:v>352.0</c:v>
                </c:pt>
                <c:pt idx="889">
                  <c:v>353.0</c:v>
                </c:pt>
                <c:pt idx="890">
                  <c:v>353.0</c:v>
                </c:pt>
                <c:pt idx="891">
                  <c:v>354.0</c:v>
                </c:pt>
                <c:pt idx="892">
                  <c:v>354.0</c:v>
                </c:pt>
                <c:pt idx="893">
                  <c:v>354.0</c:v>
                </c:pt>
                <c:pt idx="894">
                  <c:v>354.0</c:v>
                </c:pt>
                <c:pt idx="895">
                  <c:v>354.0</c:v>
                </c:pt>
                <c:pt idx="896">
                  <c:v>354.0</c:v>
                </c:pt>
                <c:pt idx="897">
                  <c:v>355.0</c:v>
                </c:pt>
                <c:pt idx="898">
                  <c:v>356.0</c:v>
                </c:pt>
                <c:pt idx="899">
                  <c:v>357.0</c:v>
                </c:pt>
                <c:pt idx="900">
                  <c:v>358.0</c:v>
                </c:pt>
                <c:pt idx="901">
                  <c:v>358.0</c:v>
                </c:pt>
                <c:pt idx="902">
                  <c:v>358.0</c:v>
                </c:pt>
                <c:pt idx="903">
                  <c:v>358.0</c:v>
                </c:pt>
                <c:pt idx="904">
                  <c:v>358.0</c:v>
                </c:pt>
                <c:pt idx="905">
                  <c:v>359.0</c:v>
                </c:pt>
                <c:pt idx="906">
                  <c:v>359.0</c:v>
                </c:pt>
                <c:pt idx="907">
                  <c:v>359.0</c:v>
                </c:pt>
                <c:pt idx="908">
                  <c:v>360.0</c:v>
                </c:pt>
                <c:pt idx="909">
                  <c:v>360.0</c:v>
                </c:pt>
                <c:pt idx="910">
                  <c:v>360.0</c:v>
                </c:pt>
                <c:pt idx="911">
                  <c:v>360.0</c:v>
                </c:pt>
                <c:pt idx="912">
                  <c:v>361.0</c:v>
                </c:pt>
                <c:pt idx="913">
                  <c:v>362.0</c:v>
                </c:pt>
                <c:pt idx="914">
                  <c:v>363.0</c:v>
                </c:pt>
                <c:pt idx="915">
                  <c:v>363.0</c:v>
                </c:pt>
                <c:pt idx="916">
                  <c:v>363.0</c:v>
                </c:pt>
                <c:pt idx="917">
                  <c:v>363.0</c:v>
                </c:pt>
                <c:pt idx="918">
                  <c:v>363.0</c:v>
                </c:pt>
                <c:pt idx="919">
                  <c:v>363.0</c:v>
                </c:pt>
                <c:pt idx="920">
                  <c:v>363.0</c:v>
                </c:pt>
                <c:pt idx="921">
                  <c:v>363.0</c:v>
                </c:pt>
                <c:pt idx="922">
                  <c:v>363.0</c:v>
                </c:pt>
                <c:pt idx="923">
                  <c:v>363.0</c:v>
                </c:pt>
                <c:pt idx="924">
                  <c:v>363.0</c:v>
                </c:pt>
                <c:pt idx="925">
                  <c:v>363.0</c:v>
                </c:pt>
                <c:pt idx="926">
                  <c:v>364.0</c:v>
                </c:pt>
                <c:pt idx="927">
                  <c:v>365.0</c:v>
                </c:pt>
                <c:pt idx="928">
                  <c:v>365.0</c:v>
                </c:pt>
                <c:pt idx="929">
                  <c:v>366.0</c:v>
                </c:pt>
                <c:pt idx="930">
                  <c:v>366.0</c:v>
                </c:pt>
                <c:pt idx="931">
                  <c:v>367.0</c:v>
                </c:pt>
                <c:pt idx="932">
                  <c:v>368.0</c:v>
                </c:pt>
                <c:pt idx="933">
                  <c:v>368.0</c:v>
                </c:pt>
                <c:pt idx="934">
                  <c:v>369.0</c:v>
                </c:pt>
                <c:pt idx="935">
                  <c:v>370.0</c:v>
                </c:pt>
                <c:pt idx="936">
                  <c:v>370.0</c:v>
                </c:pt>
                <c:pt idx="937">
                  <c:v>370.0</c:v>
                </c:pt>
                <c:pt idx="938">
                  <c:v>370.0</c:v>
                </c:pt>
                <c:pt idx="939">
                  <c:v>370.0</c:v>
                </c:pt>
                <c:pt idx="940">
                  <c:v>370.0</c:v>
                </c:pt>
                <c:pt idx="941">
                  <c:v>370.0</c:v>
                </c:pt>
                <c:pt idx="942">
                  <c:v>370.0</c:v>
                </c:pt>
                <c:pt idx="943">
                  <c:v>371.0</c:v>
                </c:pt>
                <c:pt idx="944">
                  <c:v>372.0</c:v>
                </c:pt>
                <c:pt idx="945">
                  <c:v>372.0</c:v>
                </c:pt>
                <c:pt idx="946">
                  <c:v>372.0</c:v>
                </c:pt>
                <c:pt idx="947">
                  <c:v>372.0</c:v>
                </c:pt>
                <c:pt idx="948">
                  <c:v>372.0</c:v>
                </c:pt>
                <c:pt idx="949">
                  <c:v>372.0</c:v>
                </c:pt>
                <c:pt idx="950">
                  <c:v>372.0</c:v>
                </c:pt>
                <c:pt idx="951">
                  <c:v>373.0</c:v>
                </c:pt>
                <c:pt idx="952">
                  <c:v>373.0</c:v>
                </c:pt>
                <c:pt idx="953">
                  <c:v>373.0</c:v>
                </c:pt>
                <c:pt idx="954">
                  <c:v>374.0</c:v>
                </c:pt>
                <c:pt idx="955">
                  <c:v>374.0</c:v>
                </c:pt>
                <c:pt idx="956">
                  <c:v>374.0</c:v>
                </c:pt>
                <c:pt idx="957">
                  <c:v>374.0</c:v>
                </c:pt>
                <c:pt idx="958">
                  <c:v>374.0</c:v>
                </c:pt>
                <c:pt idx="959">
                  <c:v>374.0</c:v>
                </c:pt>
                <c:pt idx="960">
                  <c:v>374.0</c:v>
                </c:pt>
                <c:pt idx="961">
                  <c:v>374.0</c:v>
                </c:pt>
                <c:pt idx="962">
                  <c:v>374.0</c:v>
                </c:pt>
                <c:pt idx="963">
                  <c:v>375.0</c:v>
                </c:pt>
                <c:pt idx="964">
                  <c:v>375.0</c:v>
                </c:pt>
                <c:pt idx="965">
                  <c:v>375.0</c:v>
                </c:pt>
                <c:pt idx="966">
                  <c:v>375.0</c:v>
                </c:pt>
                <c:pt idx="967">
                  <c:v>375.0</c:v>
                </c:pt>
                <c:pt idx="968">
                  <c:v>375.0</c:v>
                </c:pt>
                <c:pt idx="969">
                  <c:v>375.0</c:v>
                </c:pt>
                <c:pt idx="970">
                  <c:v>375.0</c:v>
                </c:pt>
                <c:pt idx="971">
                  <c:v>375.0</c:v>
                </c:pt>
                <c:pt idx="972">
                  <c:v>375.0</c:v>
                </c:pt>
                <c:pt idx="973">
                  <c:v>375.0</c:v>
                </c:pt>
                <c:pt idx="974">
                  <c:v>376.0</c:v>
                </c:pt>
                <c:pt idx="975">
                  <c:v>376.0</c:v>
                </c:pt>
                <c:pt idx="976">
                  <c:v>376.0</c:v>
                </c:pt>
                <c:pt idx="977">
                  <c:v>376.0</c:v>
                </c:pt>
                <c:pt idx="978">
                  <c:v>376.0</c:v>
                </c:pt>
                <c:pt idx="979">
                  <c:v>376.0</c:v>
                </c:pt>
                <c:pt idx="980">
                  <c:v>376.0</c:v>
                </c:pt>
                <c:pt idx="981">
                  <c:v>376.0</c:v>
                </c:pt>
                <c:pt idx="982">
                  <c:v>377.0</c:v>
                </c:pt>
                <c:pt idx="983">
                  <c:v>377.0</c:v>
                </c:pt>
                <c:pt idx="984">
                  <c:v>377.0</c:v>
                </c:pt>
                <c:pt idx="985">
                  <c:v>378.0</c:v>
                </c:pt>
                <c:pt idx="986">
                  <c:v>378.0</c:v>
                </c:pt>
                <c:pt idx="987">
                  <c:v>378.0</c:v>
                </c:pt>
                <c:pt idx="988">
                  <c:v>378.0</c:v>
                </c:pt>
                <c:pt idx="989">
                  <c:v>379.0</c:v>
                </c:pt>
                <c:pt idx="990">
                  <c:v>379.0</c:v>
                </c:pt>
                <c:pt idx="991">
                  <c:v>380.0</c:v>
                </c:pt>
                <c:pt idx="992">
                  <c:v>380.0</c:v>
                </c:pt>
                <c:pt idx="993">
                  <c:v>380.0</c:v>
                </c:pt>
                <c:pt idx="994">
                  <c:v>380.0</c:v>
                </c:pt>
                <c:pt idx="995">
                  <c:v>381.0</c:v>
                </c:pt>
                <c:pt idx="996">
                  <c:v>382.0</c:v>
                </c:pt>
                <c:pt idx="997">
                  <c:v>383.0</c:v>
                </c:pt>
                <c:pt idx="998">
                  <c:v>384.0</c:v>
                </c:pt>
                <c:pt idx="999">
                  <c:v>385.0</c:v>
                </c:pt>
                <c:pt idx="1000">
                  <c:v>386.0</c:v>
                </c:pt>
                <c:pt idx="1001">
                  <c:v>387.0</c:v>
                </c:pt>
                <c:pt idx="1002">
                  <c:v>388.0</c:v>
                </c:pt>
                <c:pt idx="1003">
                  <c:v>389.0</c:v>
                </c:pt>
                <c:pt idx="1004">
                  <c:v>389.0</c:v>
                </c:pt>
                <c:pt idx="1005">
                  <c:v>390.0</c:v>
                </c:pt>
                <c:pt idx="1006">
                  <c:v>390.0</c:v>
                </c:pt>
                <c:pt idx="1007">
                  <c:v>391.0</c:v>
                </c:pt>
                <c:pt idx="1008">
                  <c:v>392.0</c:v>
                </c:pt>
                <c:pt idx="1009">
                  <c:v>393.0</c:v>
                </c:pt>
                <c:pt idx="1010">
                  <c:v>394.0</c:v>
                </c:pt>
                <c:pt idx="1011">
                  <c:v>394.0</c:v>
                </c:pt>
                <c:pt idx="1012">
                  <c:v>395.0</c:v>
                </c:pt>
                <c:pt idx="1013">
                  <c:v>395.0</c:v>
                </c:pt>
                <c:pt idx="1014">
                  <c:v>396.0</c:v>
                </c:pt>
                <c:pt idx="1015">
                  <c:v>396.0</c:v>
                </c:pt>
                <c:pt idx="1016">
                  <c:v>396.0</c:v>
                </c:pt>
                <c:pt idx="1017">
                  <c:v>397.0</c:v>
                </c:pt>
                <c:pt idx="1018">
                  <c:v>398.0</c:v>
                </c:pt>
                <c:pt idx="1019">
                  <c:v>398.0</c:v>
                </c:pt>
                <c:pt idx="1020">
                  <c:v>399.0</c:v>
                </c:pt>
                <c:pt idx="1021">
                  <c:v>399.0</c:v>
                </c:pt>
                <c:pt idx="1022">
                  <c:v>400.0</c:v>
                </c:pt>
                <c:pt idx="1023">
                  <c:v>401.0</c:v>
                </c:pt>
                <c:pt idx="1024">
                  <c:v>401.0</c:v>
                </c:pt>
                <c:pt idx="1025">
                  <c:v>402.0</c:v>
                </c:pt>
                <c:pt idx="1026">
                  <c:v>403.0</c:v>
                </c:pt>
                <c:pt idx="1027">
                  <c:v>403.0</c:v>
                </c:pt>
                <c:pt idx="1028">
                  <c:v>403.0</c:v>
                </c:pt>
                <c:pt idx="1029">
                  <c:v>404.0</c:v>
                </c:pt>
                <c:pt idx="1030">
                  <c:v>404.0</c:v>
                </c:pt>
                <c:pt idx="1031">
                  <c:v>405.0</c:v>
                </c:pt>
                <c:pt idx="1032">
                  <c:v>405.0</c:v>
                </c:pt>
                <c:pt idx="1033">
                  <c:v>406.0</c:v>
                </c:pt>
                <c:pt idx="1034">
                  <c:v>407.0</c:v>
                </c:pt>
                <c:pt idx="1035">
                  <c:v>407.0</c:v>
                </c:pt>
                <c:pt idx="1036">
                  <c:v>407.0</c:v>
                </c:pt>
                <c:pt idx="1037">
                  <c:v>408.0</c:v>
                </c:pt>
                <c:pt idx="1038">
                  <c:v>408.0</c:v>
                </c:pt>
                <c:pt idx="1039">
                  <c:v>409.0</c:v>
                </c:pt>
                <c:pt idx="1040">
                  <c:v>410.0</c:v>
                </c:pt>
                <c:pt idx="1041">
                  <c:v>411.0</c:v>
                </c:pt>
                <c:pt idx="1042">
                  <c:v>412.0</c:v>
                </c:pt>
                <c:pt idx="1043">
                  <c:v>413.0</c:v>
                </c:pt>
                <c:pt idx="1044">
                  <c:v>413.0</c:v>
                </c:pt>
                <c:pt idx="1045">
                  <c:v>414.0</c:v>
                </c:pt>
                <c:pt idx="1046">
                  <c:v>414.0</c:v>
                </c:pt>
                <c:pt idx="1047">
                  <c:v>414.0</c:v>
                </c:pt>
                <c:pt idx="1048">
                  <c:v>415.0</c:v>
                </c:pt>
                <c:pt idx="1049">
                  <c:v>415.0</c:v>
                </c:pt>
                <c:pt idx="1050">
                  <c:v>415.0</c:v>
                </c:pt>
                <c:pt idx="1051">
                  <c:v>416.0</c:v>
                </c:pt>
                <c:pt idx="1052">
                  <c:v>417.0</c:v>
                </c:pt>
                <c:pt idx="1053">
                  <c:v>418.0</c:v>
                </c:pt>
                <c:pt idx="1054">
                  <c:v>419.0</c:v>
                </c:pt>
                <c:pt idx="1055">
                  <c:v>420.0</c:v>
                </c:pt>
                <c:pt idx="1056">
                  <c:v>421.0</c:v>
                </c:pt>
                <c:pt idx="1057">
                  <c:v>422.0</c:v>
                </c:pt>
                <c:pt idx="1058">
                  <c:v>423.0</c:v>
                </c:pt>
                <c:pt idx="1059">
                  <c:v>424.0</c:v>
                </c:pt>
                <c:pt idx="1060">
                  <c:v>425.0</c:v>
                </c:pt>
                <c:pt idx="1061">
                  <c:v>426.0</c:v>
                </c:pt>
                <c:pt idx="1062">
                  <c:v>427.0</c:v>
                </c:pt>
                <c:pt idx="1063">
                  <c:v>428.0</c:v>
                </c:pt>
                <c:pt idx="1064">
                  <c:v>429.0</c:v>
                </c:pt>
                <c:pt idx="1065">
                  <c:v>430.0</c:v>
                </c:pt>
                <c:pt idx="1066">
                  <c:v>431.0</c:v>
                </c:pt>
                <c:pt idx="1067">
                  <c:v>432.0</c:v>
                </c:pt>
                <c:pt idx="1068">
                  <c:v>433.0</c:v>
                </c:pt>
                <c:pt idx="1069">
                  <c:v>434.0</c:v>
                </c:pt>
                <c:pt idx="1070">
                  <c:v>435.0</c:v>
                </c:pt>
                <c:pt idx="1071">
                  <c:v>436.0</c:v>
                </c:pt>
                <c:pt idx="1072">
                  <c:v>437.0</c:v>
                </c:pt>
                <c:pt idx="1073">
                  <c:v>438.0</c:v>
                </c:pt>
                <c:pt idx="1074">
                  <c:v>439.0</c:v>
                </c:pt>
                <c:pt idx="1075">
                  <c:v>440.0</c:v>
                </c:pt>
                <c:pt idx="1076">
                  <c:v>440.0</c:v>
                </c:pt>
                <c:pt idx="1077">
                  <c:v>441.0</c:v>
                </c:pt>
                <c:pt idx="1078">
                  <c:v>441.0</c:v>
                </c:pt>
                <c:pt idx="1079">
                  <c:v>441.0</c:v>
                </c:pt>
                <c:pt idx="1080">
                  <c:v>441.0</c:v>
                </c:pt>
                <c:pt idx="1081">
                  <c:v>441.0</c:v>
                </c:pt>
                <c:pt idx="1082">
                  <c:v>441.0</c:v>
                </c:pt>
                <c:pt idx="1083">
                  <c:v>442.0</c:v>
                </c:pt>
                <c:pt idx="1084">
                  <c:v>442.0</c:v>
                </c:pt>
                <c:pt idx="1085">
                  <c:v>442.0</c:v>
                </c:pt>
                <c:pt idx="1086">
                  <c:v>443.0</c:v>
                </c:pt>
                <c:pt idx="1087">
                  <c:v>443.0</c:v>
                </c:pt>
                <c:pt idx="1088">
                  <c:v>443.0</c:v>
                </c:pt>
                <c:pt idx="1089">
                  <c:v>443.0</c:v>
                </c:pt>
                <c:pt idx="1090">
                  <c:v>443.0</c:v>
                </c:pt>
                <c:pt idx="1091">
                  <c:v>443.0</c:v>
                </c:pt>
                <c:pt idx="1092">
                  <c:v>444.0</c:v>
                </c:pt>
                <c:pt idx="1093">
                  <c:v>445.0</c:v>
                </c:pt>
                <c:pt idx="1094">
                  <c:v>445.0</c:v>
                </c:pt>
                <c:pt idx="1095">
                  <c:v>445.0</c:v>
                </c:pt>
                <c:pt idx="1096">
                  <c:v>446.0</c:v>
                </c:pt>
                <c:pt idx="1097">
                  <c:v>446.0</c:v>
                </c:pt>
                <c:pt idx="1098">
                  <c:v>446.0</c:v>
                </c:pt>
                <c:pt idx="1099">
                  <c:v>446.0</c:v>
                </c:pt>
                <c:pt idx="1100">
                  <c:v>447.0</c:v>
                </c:pt>
                <c:pt idx="1101">
                  <c:v>448.0</c:v>
                </c:pt>
                <c:pt idx="1102">
                  <c:v>449.0</c:v>
                </c:pt>
                <c:pt idx="1103">
                  <c:v>450.0</c:v>
                </c:pt>
                <c:pt idx="1104">
                  <c:v>451.0</c:v>
                </c:pt>
                <c:pt idx="1105">
                  <c:v>451.0</c:v>
                </c:pt>
                <c:pt idx="1106">
                  <c:v>451.0</c:v>
                </c:pt>
                <c:pt idx="1107">
                  <c:v>452.0</c:v>
                </c:pt>
                <c:pt idx="1108">
                  <c:v>452.0</c:v>
                </c:pt>
                <c:pt idx="1109">
                  <c:v>453.0</c:v>
                </c:pt>
                <c:pt idx="1110">
                  <c:v>454.0</c:v>
                </c:pt>
                <c:pt idx="1111">
                  <c:v>454.0</c:v>
                </c:pt>
                <c:pt idx="1112">
                  <c:v>454.0</c:v>
                </c:pt>
                <c:pt idx="1113">
                  <c:v>455.0</c:v>
                </c:pt>
                <c:pt idx="1114">
                  <c:v>456.0</c:v>
                </c:pt>
                <c:pt idx="1115">
                  <c:v>457.0</c:v>
                </c:pt>
                <c:pt idx="1116">
                  <c:v>458.0</c:v>
                </c:pt>
                <c:pt idx="1117">
                  <c:v>458.0</c:v>
                </c:pt>
                <c:pt idx="1118">
                  <c:v>458.0</c:v>
                </c:pt>
                <c:pt idx="1119">
                  <c:v>459.0</c:v>
                </c:pt>
                <c:pt idx="1120">
                  <c:v>460.0</c:v>
                </c:pt>
                <c:pt idx="1121">
                  <c:v>460.0</c:v>
                </c:pt>
                <c:pt idx="1122">
                  <c:v>460.0</c:v>
                </c:pt>
                <c:pt idx="1123">
                  <c:v>460.0</c:v>
                </c:pt>
                <c:pt idx="1124">
                  <c:v>461.0</c:v>
                </c:pt>
                <c:pt idx="1125">
                  <c:v>462.0</c:v>
                </c:pt>
                <c:pt idx="1126">
                  <c:v>463.0</c:v>
                </c:pt>
                <c:pt idx="1127">
                  <c:v>463.0</c:v>
                </c:pt>
                <c:pt idx="1128">
                  <c:v>463.0</c:v>
                </c:pt>
                <c:pt idx="1129">
                  <c:v>464.0</c:v>
                </c:pt>
                <c:pt idx="1130">
                  <c:v>464.0</c:v>
                </c:pt>
                <c:pt idx="1131">
                  <c:v>464.0</c:v>
                </c:pt>
                <c:pt idx="1132">
                  <c:v>465.0</c:v>
                </c:pt>
                <c:pt idx="1133">
                  <c:v>466.0</c:v>
                </c:pt>
                <c:pt idx="1134">
                  <c:v>467.0</c:v>
                </c:pt>
                <c:pt idx="1135">
                  <c:v>468.0</c:v>
                </c:pt>
                <c:pt idx="1136">
                  <c:v>468.0</c:v>
                </c:pt>
                <c:pt idx="1137">
                  <c:v>469.0</c:v>
                </c:pt>
                <c:pt idx="1138">
                  <c:v>470.0</c:v>
                </c:pt>
                <c:pt idx="1139">
                  <c:v>470.0</c:v>
                </c:pt>
                <c:pt idx="1140">
                  <c:v>470.0</c:v>
                </c:pt>
                <c:pt idx="1141">
                  <c:v>470.0</c:v>
                </c:pt>
                <c:pt idx="1142">
                  <c:v>470.0</c:v>
                </c:pt>
                <c:pt idx="1143">
                  <c:v>471.0</c:v>
                </c:pt>
                <c:pt idx="1144">
                  <c:v>471.0</c:v>
                </c:pt>
                <c:pt idx="1145">
                  <c:v>472.0</c:v>
                </c:pt>
                <c:pt idx="1146">
                  <c:v>473.0</c:v>
                </c:pt>
                <c:pt idx="1147">
                  <c:v>474.0</c:v>
                </c:pt>
                <c:pt idx="1148">
                  <c:v>474.0</c:v>
                </c:pt>
                <c:pt idx="1149">
                  <c:v>474.0</c:v>
                </c:pt>
                <c:pt idx="1150">
                  <c:v>474.0</c:v>
                </c:pt>
                <c:pt idx="1151">
                  <c:v>474.0</c:v>
                </c:pt>
                <c:pt idx="1152">
                  <c:v>475.0</c:v>
                </c:pt>
                <c:pt idx="1153">
                  <c:v>475.0</c:v>
                </c:pt>
                <c:pt idx="1154">
                  <c:v>475.0</c:v>
                </c:pt>
                <c:pt idx="1155">
                  <c:v>475.0</c:v>
                </c:pt>
                <c:pt idx="1156">
                  <c:v>476.0</c:v>
                </c:pt>
                <c:pt idx="1157">
                  <c:v>476.0</c:v>
                </c:pt>
                <c:pt idx="1158">
                  <c:v>476.0</c:v>
                </c:pt>
                <c:pt idx="1159">
                  <c:v>477.0</c:v>
                </c:pt>
                <c:pt idx="1160">
                  <c:v>477.0</c:v>
                </c:pt>
                <c:pt idx="1161">
                  <c:v>477.0</c:v>
                </c:pt>
                <c:pt idx="1162">
                  <c:v>477.0</c:v>
                </c:pt>
                <c:pt idx="1163">
                  <c:v>478.0</c:v>
                </c:pt>
                <c:pt idx="1164">
                  <c:v>479.0</c:v>
                </c:pt>
                <c:pt idx="1165">
                  <c:v>480.0</c:v>
                </c:pt>
                <c:pt idx="1166">
                  <c:v>481.0</c:v>
                </c:pt>
                <c:pt idx="1167">
                  <c:v>482.0</c:v>
                </c:pt>
                <c:pt idx="1168">
                  <c:v>482.0</c:v>
                </c:pt>
                <c:pt idx="1169">
                  <c:v>482.0</c:v>
                </c:pt>
                <c:pt idx="1170">
                  <c:v>482.0</c:v>
                </c:pt>
                <c:pt idx="1171">
                  <c:v>482.0</c:v>
                </c:pt>
                <c:pt idx="1172">
                  <c:v>482.0</c:v>
                </c:pt>
                <c:pt idx="1173">
                  <c:v>482.0</c:v>
                </c:pt>
                <c:pt idx="1174">
                  <c:v>483.0</c:v>
                </c:pt>
                <c:pt idx="1175">
                  <c:v>483.0</c:v>
                </c:pt>
                <c:pt idx="1176">
                  <c:v>483.0</c:v>
                </c:pt>
                <c:pt idx="1177">
                  <c:v>483.0</c:v>
                </c:pt>
                <c:pt idx="1178">
                  <c:v>483.0</c:v>
                </c:pt>
                <c:pt idx="1179">
                  <c:v>484.0</c:v>
                </c:pt>
                <c:pt idx="1180">
                  <c:v>484.0</c:v>
                </c:pt>
                <c:pt idx="1181">
                  <c:v>485.0</c:v>
                </c:pt>
                <c:pt idx="1182">
                  <c:v>485.0</c:v>
                </c:pt>
                <c:pt idx="1183">
                  <c:v>486.0</c:v>
                </c:pt>
                <c:pt idx="1184">
                  <c:v>487.0</c:v>
                </c:pt>
                <c:pt idx="1185">
                  <c:v>488.0</c:v>
                </c:pt>
                <c:pt idx="1186">
                  <c:v>488.0</c:v>
                </c:pt>
                <c:pt idx="1187">
                  <c:v>489.0</c:v>
                </c:pt>
                <c:pt idx="1188">
                  <c:v>489.0</c:v>
                </c:pt>
                <c:pt idx="1189">
                  <c:v>489.0</c:v>
                </c:pt>
                <c:pt idx="1190">
                  <c:v>489.0</c:v>
                </c:pt>
                <c:pt idx="1191">
                  <c:v>489.0</c:v>
                </c:pt>
                <c:pt idx="1192">
                  <c:v>489.0</c:v>
                </c:pt>
                <c:pt idx="1193">
                  <c:v>489.0</c:v>
                </c:pt>
                <c:pt idx="1194">
                  <c:v>489.0</c:v>
                </c:pt>
                <c:pt idx="1195">
                  <c:v>489.0</c:v>
                </c:pt>
                <c:pt idx="1196">
                  <c:v>489.0</c:v>
                </c:pt>
                <c:pt idx="1197">
                  <c:v>490.0</c:v>
                </c:pt>
                <c:pt idx="1198">
                  <c:v>490.0</c:v>
                </c:pt>
                <c:pt idx="1199">
                  <c:v>490.0</c:v>
                </c:pt>
                <c:pt idx="1200">
                  <c:v>491.0</c:v>
                </c:pt>
                <c:pt idx="1201">
                  <c:v>492.0</c:v>
                </c:pt>
                <c:pt idx="1202">
                  <c:v>492.0</c:v>
                </c:pt>
                <c:pt idx="1203">
                  <c:v>493.0</c:v>
                </c:pt>
                <c:pt idx="1204">
                  <c:v>494.0</c:v>
                </c:pt>
                <c:pt idx="1205">
                  <c:v>495.0</c:v>
                </c:pt>
                <c:pt idx="1206">
                  <c:v>495.0</c:v>
                </c:pt>
                <c:pt idx="1207">
                  <c:v>495.0</c:v>
                </c:pt>
                <c:pt idx="1208">
                  <c:v>495.0</c:v>
                </c:pt>
                <c:pt idx="1209">
                  <c:v>495.0</c:v>
                </c:pt>
                <c:pt idx="1210">
                  <c:v>496.0</c:v>
                </c:pt>
                <c:pt idx="1211">
                  <c:v>496.0</c:v>
                </c:pt>
                <c:pt idx="1212">
                  <c:v>497.0</c:v>
                </c:pt>
                <c:pt idx="1213">
                  <c:v>498.0</c:v>
                </c:pt>
                <c:pt idx="1214">
                  <c:v>498.0</c:v>
                </c:pt>
                <c:pt idx="1215">
                  <c:v>498.0</c:v>
                </c:pt>
                <c:pt idx="1216">
                  <c:v>498.0</c:v>
                </c:pt>
                <c:pt idx="1217">
                  <c:v>498.0</c:v>
                </c:pt>
                <c:pt idx="1218">
                  <c:v>498.0</c:v>
                </c:pt>
                <c:pt idx="1219">
                  <c:v>499.0</c:v>
                </c:pt>
                <c:pt idx="1220">
                  <c:v>499.0</c:v>
                </c:pt>
                <c:pt idx="1221">
                  <c:v>499.0</c:v>
                </c:pt>
                <c:pt idx="1222">
                  <c:v>499.0</c:v>
                </c:pt>
                <c:pt idx="1223">
                  <c:v>499.0</c:v>
                </c:pt>
                <c:pt idx="1224">
                  <c:v>500.0</c:v>
                </c:pt>
                <c:pt idx="1225">
                  <c:v>500.0</c:v>
                </c:pt>
                <c:pt idx="1226">
                  <c:v>500.0</c:v>
                </c:pt>
                <c:pt idx="1227">
                  <c:v>500.0</c:v>
                </c:pt>
                <c:pt idx="1228">
                  <c:v>501.0</c:v>
                </c:pt>
                <c:pt idx="1229">
                  <c:v>502.0</c:v>
                </c:pt>
                <c:pt idx="1230">
                  <c:v>502.0</c:v>
                </c:pt>
                <c:pt idx="1231">
                  <c:v>502.0</c:v>
                </c:pt>
                <c:pt idx="1232">
                  <c:v>503.0</c:v>
                </c:pt>
                <c:pt idx="1233">
                  <c:v>504.0</c:v>
                </c:pt>
                <c:pt idx="1234">
                  <c:v>504.0</c:v>
                </c:pt>
                <c:pt idx="1235">
                  <c:v>505.0</c:v>
                </c:pt>
                <c:pt idx="1236">
                  <c:v>506.0</c:v>
                </c:pt>
                <c:pt idx="1237">
                  <c:v>507.0</c:v>
                </c:pt>
                <c:pt idx="1238">
                  <c:v>507.0</c:v>
                </c:pt>
                <c:pt idx="1239">
                  <c:v>507.0</c:v>
                </c:pt>
                <c:pt idx="1240">
                  <c:v>508.0</c:v>
                </c:pt>
                <c:pt idx="1241">
                  <c:v>509.0</c:v>
                </c:pt>
                <c:pt idx="1242">
                  <c:v>510.0</c:v>
                </c:pt>
                <c:pt idx="1243">
                  <c:v>510.0</c:v>
                </c:pt>
                <c:pt idx="1244">
                  <c:v>510.0</c:v>
                </c:pt>
                <c:pt idx="1245">
                  <c:v>510.0</c:v>
                </c:pt>
                <c:pt idx="1246">
                  <c:v>510.0</c:v>
                </c:pt>
                <c:pt idx="1247">
                  <c:v>510.0</c:v>
                </c:pt>
                <c:pt idx="1248">
                  <c:v>510.0</c:v>
                </c:pt>
                <c:pt idx="1249">
                  <c:v>510.0</c:v>
                </c:pt>
                <c:pt idx="1250">
                  <c:v>510.0</c:v>
                </c:pt>
                <c:pt idx="1251">
                  <c:v>511.0</c:v>
                </c:pt>
                <c:pt idx="1252">
                  <c:v>511.0</c:v>
                </c:pt>
                <c:pt idx="1253">
                  <c:v>511.0</c:v>
                </c:pt>
                <c:pt idx="1254">
                  <c:v>511.0</c:v>
                </c:pt>
                <c:pt idx="1255">
                  <c:v>512.0</c:v>
                </c:pt>
                <c:pt idx="1256">
                  <c:v>512.0</c:v>
                </c:pt>
                <c:pt idx="1257">
                  <c:v>512.0</c:v>
                </c:pt>
                <c:pt idx="1258">
                  <c:v>512.0</c:v>
                </c:pt>
                <c:pt idx="1259">
                  <c:v>512.0</c:v>
                </c:pt>
                <c:pt idx="1260">
                  <c:v>512.0</c:v>
                </c:pt>
                <c:pt idx="1261">
                  <c:v>513.0</c:v>
                </c:pt>
                <c:pt idx="1262">
                  <c:v>514.0</c:v>
                </c:pt>
                <c:pt idx="1263">
                  <c:v>514.0</c:v>
                </c:pt>
                <c:pt idx="1264">
                  <c:v>514.0</c:v>
                </c:pt>
                <c:pt idx="1265">
                  <c:v>515.0</c:v>
                </c:pt>
                <c:pt idx="1266">
                  <c:v>515.0</c:v>
                </c:pt>
                <c:pt idx="1267">
                  <c:v>515.0</c:v>
                </c:pt>
                <c:pt idx="1268">
                  <c:v>515.0</c:v>
                </c:pt>
                <c:pt idx="1269">
                  <c:v>515.0</c:v>
                </c:pt>
                <c:pt idx="1270">
                  <c:v>515.0</c:v>
                </c:pt>
                <c:pt idx="1271">
                  <c:v>515.0</c:v>
                </c:pt>
                <c:pt idx="1272">
                  <c:v>515.0</c:v>
                </c:pt>
                <c:pt idx="1273">
                  <c:v>515.0</c:v>
                </c:pt>
                <c:pt idx="1274">
                  <c:v>515.0</c:v>
                </c:pt>
                <c:pt idx="1275">
                  <c:v>516.0</c:v>
                </c:pt>
                <c:pt idx="1276">
                  <c:v>516.0</c:v>
                </c:pt>
                <c:pt idx="1277">
                  <c:v>517.0</c:v>
                </c:pt>
                <c:pt idx="1278">
                  <c:v>518.0</c:v>
                </c:pt>
                <c:pt idx="1279">
                  <c:v>519.0</c:v>
                </c:pt>
                <c:pt idx="1280">
                  <c:v>519.0</c:v>
                </c:pt>
                <c:pt idx="1281">
                  <c:v>519.0</c:v>
                </c:pt>
                <c:pt idx="1282">
                  <c:v>519.0</c:v>
                </c:pt>
                <c:pt idx="1283">
                  <c:v>520.0</c:v>
                </c:pt>
                <c:pt idx="1284">
                  <c:v>520.0</c:v>
                </c:pt>
                <c:pt idx="1285">
                  <c:v>521.0</c:v>
                </c:pt>
                <c:pt idx="1286">
                  <c:v>521.0</c:v>
                </c:pt>
                <c:pt idx="1287">
                  <c:v>521.0</c:v>
                </c:pt>
                <c:pt idx="1288">
                  <c:v>522.0</c:v>
                </c:pt>
                <c:pt idx="1289">
                  <c:v>523.0</c:v>
                </c:pt>
                <c:pt idx="1290">
                  <c:v>524.0</c:v>
                </c:pt>
                <c:pt idx="1291">
                  <c:v>525.0</c:v>
                </c:pt>
                <c:pt idx="1292">
                  <c:v>526.0</c:v>
                </c:pt>
                <c:pt idx="1293">
                  <c:v>527.0</c:v>
                </c:pt>
                <c:pt idx="1294">
                  <c:v>528.0</c:v>
                </c:pt>
                <c:pt idx="1295">
                  <c:v>529.0</c:v>
                </c:pt>
                <c:pt idx="1296">
                  <c:v>530.0</c:v>
                </c:pt>
                <c:pt idx="1297">
                  <c:v>531.0</c:v>
                </c:pt>
                <c:pt idx="1298">
                  <c:v>532.0</c:v>
                </c:pt>
                <c:pt idx="1299">
                  <c:v>532.0</c:v>
                </c:pt>
                <c:pt idx="1300">
                  <c:v>532.0</c:v>
                </c:pt>
                <c:pt idx="1301">
                  <c:v>533.0</c:v>
                </c:pt>
                <c:pt idx="1302">
                  <c:v>533.0</c:v>
                </c:pt>
                <c:pt idx="1303">
                  <c:v>533.0</c:v>
                </c:pt>
                <c:pt idx="1304">
                  <c:v>533.0</c:v>
                </c:pt>
                <c:pt idx="1305">
                  <c:v>533.0</c:v>
                </c:pt>
                <c:pt idx="1306">
                  <c:v>533.0</c:v>
                </c:pt>
                <c:pt idx="1307">
                  <c:v>533.0</c:v>
                </c:pt>
                <c:pt idx="1308">
                  <c:v>533.0</c:v>
                </c:pt>
                <c:pt idx="1309">
                  <c:v>533.0</c:v>
                </c:pt>
                <c:pt idx="1310">
                  <c:v>533.0</c:v>
                </c:pt>
                <c:pt idx="1311">
                  <c:v>534.0</c:v>
                </c:pt>
                <c:pt idx="1312">
                  <c:v>534.0</c:v>
                </c:pt>
                <c:pt idx="1313">
                  <c:v>535.0</c:v>
                </c:pt>
                <c:pt idx="1314">
                  <c:v>535.0</c:v>
                </c:pt>
                <c:pt idx="1315">
                  <c:v>536.0</c:v>
                </c:pt>
                <c:pt idx="1316">
                  <c:v>536.0</c:v>
                </c:pt>
                <c:pt idx="1317">
                  <c:v>536.0</c:v>
                </c:pt>
                <c:pt idx="1318">
                  <c:v>536.0</c:v>
                </c:pt>
                <c:pt idx="1319">
                  <c:v>536.0</c:v>
                </c:pt>
                <c:pt idx="1320">
                  <c:v>536.0</c:v>
                </c:pt>
                <c:pt idx="1321">
                  <c:v>536.0</c:v>
                </c:pt>
                <c:pt idx="1322">
                  <c:v>536.0</c:v>
                </c:pt>
                <c:pt idx="1323">
                  <c:v>536.0</c:v>
                </c:pt>
                <c:pt idx="1324">
                  <c:v>536.0</c:v>
                </c:pt>
                <c:pt idx="1325">
                  <c:v>536.0</c:v>
                </c:pt>
                <c:pt idx="1326">
                  <c:v>536.0</c:v>
                </c:pt>
                <c:pt idx="1327">
                  <c:v>537.0</c:v>
                </c:pt>
                <c:pt idx="1328">
                  <c:v>537.0</c:v>
                </c:pt>
                <c:pt idx="1329">
                  <c:v>538.0</c:v>
                </c:pt>
                <c:pt idx="1330">
                  <c:v>539.0</c:v>
                </c:pt>
                <c:pt idx="1331">
                  <c:v>540.0</c:v>
                </c:pt>
                <c:pt idx="1332">
                  <c:v>541.0</c:v>
                </c:pt>
                <c:pt idx="1333">
                  <c:v>542.0</c:v>
                </c:pt>
                <c:pt idx="1334">
                  <c:v>543.0</c:v>
                </c:pt>
                <c:pt idx="1335">
                  <c:v>544.0</c:v>
                </c:pt>
                <c:pt idx="1336">
                  <c:v>545.0</c:v>
                </c:pt>
                <c:pt idx="1337">
                  <c:v>546.0</c:v>
                </c:pt>
                <c:pt idx="1338">
                  <c:v>547.0</c:v>
                </c:pt>
                <c:pt idx="1339">
                  <c:v>547.0</c:v>
                </c:pt>
                <c:pt idx="1340">
                  <c:v>548.0</c:v>
                </c:pt>
                <c:pt idx="1341">
                  <c:v>548.0</c:v>
                </c:pt>
                <c:pt idx="1342">
                  <c:v>548.0</c:v>
                </c:pt>
                <c:pt idx="1343">
                  <c:v>548.0</c:v>
                </c:pt>
                <c:pt idx="1344">
                  <c:v>548.0</c:v>
                </c:pt>
                <c:pt idx="1345">
                  <c:v>548.0</c:v>
                </c:pt>
                <c:pt idx="1346">
                  <c:v>548.0</c:v>
                </c:pt>
                <c:pt idx="1347">
                  <c:v>548.0</c:v>
                </c:pt>
                <c:pt idx="1348">
                  <c:v>549.0</c:v>
                </c:pt>
                <c:pt idx="1349">
                  <c:v>550.0</c:v>
                </c:pt>
                <c:pt idx="1350">
                  <c:v>550.0</c:v>
                </c:pt>
                <c:pt idx="1351">
                  <c:v>550.0</c:v>
                </c:pt>
                <c:pt idx="1352">
                  <c:v>551.0</c:v>
                </c:pt>
                <c:pt idx="1353">
                  <c:v>551.0</c:v>
                </c:pt>
                <c:pt idx="1354">
                  <c:v>551.0</c:v>
                </c:pt>
                <c:pt idx="1355">
                  <c:v>551.0</c:v>
                </c:pt>
                <c:pt idx="1356">
                  <c:v>551.0</c:v>
                </c:pt>
                <c:pt idx="1357">
                  <c:v>551.0</c:v>
                </c:pt>
                <c:pt idx="1358">
                  <c:v>551.0</c:v>
                </c:pt>
                <c:pt idx="1359">
                  <c:v>551.0</c:v>
                </c:pt>
                <c:pt idx="1360">
                  <c:v>551.0</c:v>
                </c:pt>
                <c:pt idx="1361">
                  <c:v>551.0</c:v>
                </c:pt>
                <c:pt idx="1362">
                  <c:v>551.0</c:v>
                </c:pt>
                <c:pt idx="1363">
                  <c:v>552.0</c:v>
                </c:pt>
                <c:pt idx="1364">
                  <c:v>553.0</c:v>
                </c:pt>
                <c:pt idx="1365">
                  <c:v>554.0</c:v>
                </c:pt>
                <c:pt idx="1366">
                  <c:v>555.0</c:v>
                </c:pt>
                <c:pt idx="1367">
                  <c:v>556.0</c:v>
                </c:pt>
                <c:pt idx="1368">
                  <c:v>557.0</c:v>
                </c:pt>
                <c:pt idx="1369">
                  <c:v>558.0</c:v>
                </c:pt>
                <c:pt idx="1370">
                  <c:v>559.0</c:v>
                </c:pt>
                <c:pt idx="1371">
                  <c:v>560.0</c:v>
                </c:pt>
                <c:pt idx="1372">
                  <c:v>561.0</c:v>
                </c:pt>
                <c:pt idx="1373">
                  <c:v>562.0</c:v>
                </c:pt>
                <c:pt idx="1374">
                  <c:v>562.0</c:v>
                </c:pt>
                <c:pt idx="1375">
                  <c:v>563.0</c:v>
                </c:pt>
                <c:pt idx="1376">
                  <c:v>564.0</c:v>
                </c:pt>
                <c:pt idx="1377">
                  <c:v>564.0</c:v>
                </c:pt>
                <c:pt idx="1378">
                  <c:v>565.0</c:v>
                </c:pt>
                <c:pt idx="1379">
                  <c:v>565.0</c:v>
                </c:pt>
                <c:pt idx="1380">
                  <c:v>566.0</c:v>
                </c:pt>
                <c:pt idx="1381">
                  <c:v>566.0</c:v>
                </c:pt>
                <c:pt idx="1382">
                  <c:v>566.0</c:v>
                </c:pt>
                <c:pt idx="1383">
                  <c:v>566.0</c:v>
                </c:pt>
                <c:pt idx="1384">
                  <c:v>566.0</c:v>
                </c:pt>
                <c:pt idx="1385">
                  <c:v>566.0</c:v>
                </c:pt>
                <c:pt idx="1386">
                  <c:v>566.0</c:v>
                </c:pt>
                <c:pt idx="1387">
                  <c:v>567.0</c:v>
                </c:pt>
                <c:pt idx="1388">
                  <c:v>568.0</c:v>
                </c:pt>
                <c:pt idx="1389">
                  <c:v>569.0</c:v>
                </c:pt>
                <c:pt idx="1390">
                  <c:v>570.0</c:v>
                </c:pt>
                <c:pt idx="1391">
                  <c:v>570.0</c:v>
                </c:pt>
                <c:pt idx="1392">
                  <c:v>570.0</c:v>
                </c:pt>
                <c:pt idx="1393">
                  <c:v>570.0</c:v>
                </c:pt>
                <c:pt idx="1394">
                  <c:v>570.0</c:v>
                </c:pt>
                <c:pt idx="1395">
                  <c:v>570.0</c:v>
                </c:pt>
                <c:pt idx="1396">
                  <c:v>570.0</c:v>
                </c:pt>
                <c:pt idx="1397">
                  <c:v>570.0</c:v>
                </c:pt>
                <c:pt idx="1398">
                  <c:v>571.0</c:v>
                </c:pt>
                <c:pt idx="1399">
                  <c:v>572.0</c:v>
                </c:pt>
                <c:pt idx="1400">
                  <c:v>572.0</c:v>
                </c:pt>
                <c:pt idx="1401">
                  <c:v>573.0</c:v>
                </c:pt>
                <c:pt idx="1402">
                  <c:v>573.0</c:v>
                </c:pt>
                <c:pt idx="1403">
                  <c:v>573.0</c:v>
                </c:pt>
                <c:pt idx="1404">
                  <c:v>573.0</c:v>
                </c:pt>
                <c:pt idx="1405">
                  <c:v>573.0</c:v>
                </c:pt>
                <c:pt idx="1406">
                  <c:v>573.0</c:v>
                </c:pt>
                <c:pt idx="1407">
                  <c:v>574.0</c:v>
                </c:pt>
                <c:pt idx="1408">
                  <c:v>575.0</c:v>
                </c:pt>
                <c:pt idx="1409">
                  <c:v>576.0</c:v>
                </c:pt>
                <c:pt idx="1410">
                  <c:v>577.0</c:v>
                </c:pt>
                <c:pt idx="1411">
                  <c:v>578.0</c:v>
                </c:pt>
                <c:pt idx="1412">
                  <c:v>579.0</c:v>
                </c:pt>
                <c:pt idx="1413">
                  <c:v>579.0</c:v>
                </c:pt>
                <c:pt idx="1414">
                  <c:v>580.0</c:v>
                </c:pt>
                <c:pt idx="1415">
                  <c:v>581.0</c:v>
                </c:pt>
                <c:pt idx="1416">
                  <c:v>581.0</c:v>
                </c:pt>
                <c:pt idx="1417">
                  <c:v>581.0</c:v>
                </c:pt>
                <c:pt idx="1418">
                  <c:v>582.0</c:v>
                </c:pt>
                <c:pt idx="1419">
                  <c:v>582.0</c:v>
                </c:pt>
                <c:pt idx="1420">
                  <c:v>583.0</c:v>
                </c:pt>
                <c:pt idx="1421">
                  <c:v>583.0</c:v>
                </c:pt>
                <c:pt idx="1422">
                  <c:v>583.0</c:v>
                </c:pt>
                <c:pt idx="1423">
                  <c:v>583.0</c:v>
                </c:pt>
                <c:pt idx="1424">
                  <c:v>583.0</c:v>
                </c:pt>
                <c:pt idx="1425">
                  <c:v>583.0</c:v>
                </c:pt>
                <c:pt idx="1426">
                  <c:v>584.0</c:v>
                </c:pt>
                <c:pt idx="1427">
                  <c:v>584.0</c:v>
                </c:pt>
                <c:pt idx="1428">
                  <c:v>585.0</c:v>
                </c:pt>
                <c:pt idx="1429">
                  <c:v>585.0</c:v>
                </c:pt>
                <c:pt idx="1430">
                  <c:v>585.0</c:v>
                </c:pt>
                <c:pt idx="1431">
                  <c:v>585.0</c:v>
                </c:pt>
                <c:pt idx="1432">
                  <c:v>586.0</c:v>
                </c:pt>
                <c:pt idx="1433">
                  <c:v>586.0</c:v>
                </c:pt>
                <c:pt idx="1434">
                  <c:v>587.0</c:v>
                </c:pt>
                <c:pt idx="1435">
                  <c:v>588.0</c:v>
                </c:pt>
                <c:pt idx="1436">
                  <c:v>589.0</c:v>
                </c:pt>
                <c:pt idx="1437">
                  <c:v>589.0</c:v>
                </c:pt>
                <c:pt idx="1438">
                  <c:v>589.0</c:v>
                </c:pt>
                <c:pt idx="1439">
                  <c:v>590.0</c:v>
                </c:pt>
                <c:pt idx="1440">
                  <c:v>590.0</c:v>
                </c:pt>
                <c:pt idx="1441">
                  <c:v>590.0</c:v>
                </c:pt>
                <c:pt idx="1442">
                  <c:v>591.0</c:v>
                </c:pt>
                <c:pt idx="1443">
                  <c:v>591.0</c:v>
                </c:pt>
                <c:pt idx="1444">
                  <c:v>591.0</c:v>
                </c:pt>
                <c:pt idx="1445">
                  <c:v>592.0</c:v>
                </c:pt>
                <c:pt idx="1446">
                  <c:v>592.0</c:v>
                </c:pt>
                <c:pt idx="1447">
                  <c:v>592.0</c:v>
                </c:pt>
                <c:pt idx="1448">
                  <c:v>592.0</c:v>
                </c:pt>
                <c:pt idx="1449">
                  <c:v>592.0</c:v>
                </c:pt>
                <c:pt idx="1450">
                  <c:v>592.0</c:v>
                </c:pt>
                <c:pt idx="1451">
                  <c:v>592.0</c:v>
                </c:pt>
                <c:pt idx="1452">
                  <c:v>592.0</c:v>
                </c:pt>
                <c:pt idx="1453">
                  <c:v>592.0</c:v>
                </c:pt>
                <c:pt idx="1454">
                  <c:v>592.0</c:v>
                </c:pt>
                <c:pt idx="1455">
                  <c:v>593.0</c:v>
                </c:pt>
                <c:pt idx="1456">
                  <c:v>593.0</c:v>
                </c:pt>
                <c:pt idx="1457">
                  <c:v>593.0</c:v>
                </c:pt>
                <c:pt idx="1458">
                  <c:v>594.0</c:v>
                </c:pt>
                <c:pt idx="1459">
                  <c:v>595.0</c:v>
                </c:pt>
                <c:pt idx="1460">
                  <c:v>595.0</c:v>
                </c:pt>
                <c:pt idx="1461">
                  <c:v>595.0</c:v>
                </c:pt>
                <c:pt idx="1462">
                  <c:v>595.0</c:v>
                </c:pt>
                <c:pt idx="1463">
                  <c:v>596.0</c:v>
                </c:pt>
                <c:pt idx="1464">
                  <c:v>596.0</c:v>
                </c:pt>
                <c:pt idx="1465">
                  <c:v>596.0</c:v>
                </c:pt>
                <c:pt idx="1466">
                  <c:v>597.0</c:v>
                </c:pt>
                <c:pt idx="1467">
                  <c:v>598.0</c:v>
                </c:pt>
                <c:pt idx="1468">
                  <c:v>598.0</c:v>
                </c:pt>
                <c:pt idx="1469">
                  <c:v>598.0</c:v>
                </c:pt>
                <c:pt idx="1470">
                  <c:v>598.0</c:v>
                </c:pt>
                <c:pt idx="1471">
                  <c:v>598.0</c:v>
                </c:pt>
                <c:pt idx="1472">
                  <c:v>598.0</c:v>
                </c:pt>
                <c:pt idx="1473">
                  <c:v>598.0</c:v>
                </c:pt>
                <c:pt idx="1474">
                  <c:v>598.0</c:v>
                </c:pt>
                <c:pt idx="1475">
                  <c:v>598.0</c:v>
                </c:pt>
                <c:pt idx="1476">
                  <c:v>598.0</c:v>
                </c:pt>
                <c:pt idx="1477">
                  <c:v>599.0</c:v>
                </c:pt>
                <c:pt idx="1478">
                  <c:v>600.0</c:v>
                </c:pt>
                <c:pt idx="1479">
                  <c:v>600.0</c:v>
                </c:pt>
                <c:pt idx="1480">
                  <c:v>601.0</c:v>
                </c:pt>
                <c:pt idx="1481">
                  <c:v>602.0</c:v>
                </c:pt>
                <c:pt idx="1482">
                  <c:v>603.0</c:v>
                </c:pt>
                <c:pt idx="1483">
                  <c:v>603.0</c:v>
                </c:pt>
                <c:pt idx="1484">
                  <c:v>604.0</c:v>
                </c:pt>
                <c:pt idx="1485">
                  <c:v>604.0</c:v>
                </c:pt>
                <c:pt idx="1486">
                  <c:v>604.0</c:v>
                </c:pt>
                <c:pt idx="1487">
                  <c:v>604.0</c:v>
                </c:pt>
                <c:pt idx="1488">
                  <c:v>604.0</c:v>
                </c:pt>
                <c:pt idx="1489">
                  <c:v>604.0</c:v>
                </c:pt>
                <c:pt idx="1490">
                  <c:v>604.0</c:v>
                </c:pt>
                <c:pt idx="1491">
                  <c:v>605.0</c:v>
                </c:pt>
                <c:pt idx="1492">
                  <c:v>605.0</c:v>
                </c:pt>
                <c:pt idx="1493">
                  <c:v>605.0</c:v>
                </c:pt>
                <c:pt idx="1494">
                  <c:v>605.0</c:v>
                </c:pt>
                <c:pt idx="1495">
                  <c:v>605.0</c:v>
                </c:pt>
                <c:pt idx="1496">
                  <c:v>605.0</c:v>
                </c:pt>
                <c:pt idx="1497">
                  <c:v>605.0</c:v>
                </c:pt>
                <c:pt idx="1498">
                  <c:v>605.0</c:v>
                </c:pt>
                <c:pt idx="1499">
                  <c:v>605.0</c:v>
                </c:pt>
                <c:pt idx="1500">
                  <c:v>606.0</c:v>
                </c:pt>
                <c:pt idx="1501">
                  <c:v>607.0</c:v>
                </c:pt>
                <c:pt idx="1502">
                  <c:v>607.0</c:v>
                </c:pt>
                <c:pt idx="1503">
                  <c:v>608.0</c:v>
                </c:pt>
                <c:pt idx="1504">
                  <c:v>609.0</c:v>
                </c:pt>
                <c:pt idx="1505">
                  <c:v>609.0</c:v>
                </c:pt>
                <c:pt idx="1506">
                  <c:v>610.0</c:v>
                </c:pt>
                <c:pt idx="1507">
                  <c:v>610.0</c:v>
                </c:pt>
                <c:pt idx="1508">
                  <c:v>611.0</c:v>
                </c:pt>
                <c:pt idx="1509">
                  <c:v>611.0</c:v>
                </c:pt>
                <c:pt idx="1510">
                  <c:v>612.0</c:v>
                </c:pt>
                <c:pt idx="1511">
                  <c:v>612.0</c:v>
                </c:pt>
                <c:pt idx="1512">
                  <c:v>612.0</c:v>
                </c:pt>
                <c:pt idx="1513">
                  <c:v>612.0</c:v>
                </c:pt>
                <c:pt idx="1514">
                  <c:v>612.0</c:v>
                </c:pt>
                <c:pt idx="1515">
                  <c:v>613.0</c:v>
                </c:pt>
                <c:pt idx="1516">
                  <c:v>614.0</c:v>
                </c:pt>
                <c:pt idx="1517">
                  <c:v>614.0</c:v>
                </c:pt>
                <c:pt idx="1518">
                  <c:v>615.0</c:v>
                </c:pt>
                <c:pt idx="1519">
                  <c:v>615.0</c:v>
                </c:pt>
                <c:pt idx="1520">
                  <c:v>615.0</c:v>
                </c:pt>
                <c:pt idx="1521">
                  <c:v>616.0</c:v>
                </c:pt>
                <c:pt idx="1522">
                  <c:v>617.0</c:v>
                </c:pt>
                <c:pt idx="1523">
                  <c:v>617.0</c:v>
                </c:pt>
                <c:pt idx="1524">
                  <c:v>618.0</c:v>
                </c:pt>
                <c:pt idx="1525">
                  <c:v>619.0</c:v>
                </c:pt>
                <c:pt idx="1526">
                  <c:v>620.0</c:v>
                </c:pt>
                <c:pt idx="1527">
                  <c:v>620.0</c:v>
                </c:pt>
                <c:pt idx="1528">
                  <c:v>620.0</c:v>
                </c:pt>
                <c:pt idx="1529">
                  <c:v>620.0</c:v>
                </c:pt>
                <c:pt idx="1530">
                  <c:v>621.0</c:v>
                </c:pt>
                <c:pt idx="1531">
                  <c:v>622.0</c:v>
                </c:pt>
                <c:pt idx="1532">
                  <c:v>623.0</c:v>
                </c:pt>
                <c:pt idx="1533">
                  <c:v>623.0</c:v>
                </c:pt>
                <c:pt idx="1534">
                  <c:v>624.0</c:v>
                </c:pt>
                <c:pt idx="1535">
                  <c:v>624.0</c:v>
                </c:pt>
                <c:pt idx="1536">
                  <c:v>625.0</c:v>
                </c:pt>
                <c:pt idx="1537">
                  <c:v>626.0</c:v>
                </c:pt>
                <c:pt idx="1538">
                  <c:v>626.0</c:v>
                </c:pt>
                <c:pt idx="1539">
                  <c:v>626.0</c:v>
                </c:pt>
                <c:pt idx="1540">
                  <c:v>626.0</c:v>
                </c:pt>
                <c:pt idx="1541">
                  <c:v>627.0</c:v>
                </c:pt>
                <c:pt idx="1542">
                  <c:v>628.0</c:v>
                </c:pt>
                <c:pt idx="1543">
                  <c:v>628.0</c:v>
                </c:pt>
                <c:pt idx="1544">
                  <c:v>628.0</c:v>
                </c:pt>
                <c:pt idx="1545">
                  <c:v>628.0</c:v>
                </c:pt>
                <c:pt idx="1546">
                  <c:v>628.0</c:v>
                </c:pt>
                <c:pt idx="1547">
                  <c:v>628.0</c:v>
                </c:pt>
                <c:pt idx="1548">
                  <c:v>628.0</c:v>
                </c:pt>
                <c:pt idx="1549">
                  <c:v>628.0</c:v>
                </c:pt>
                <c:pt idx="1550">
                  <c:v>628.0</c:v>
                </c:pt>
                <c:pt idx="1551">
                  <c:v>628.0</c:v>
                </c:pt>
                <c:pt idx="1552">
                  <c:v>628.0</c:v>
                </c:pt>
                <c:pt idx="1553">
                  <c:v>628.0</c:v>
                </c:pt>
                <c:pt idx="1554">
                  <c:v>628.0</c:v>
                </c:pt>
                <c:pt idx="1555">
                  <c:v>629.0</c:v>
                </c:pt>
                <c:pt idx="1556">
                  <c:v>629.0</c:v>
                </c:pt>
                <c:pt idx="1557">
                  <c:v>629.0</c:v>
                </c:pt>
                <c:pt idx="1558">
                  <c:v>629.0</c:v>
                </c:pt>
                <c:pt idx="1559">
                  <c:v>630.0</c:v>
                </c:pt>
                <c:pt idx="1560">
                  <c:v>631.0</c:v>
                </c:pt>
                <c:pt idx="1561">
                  <c:v>632.0</c:v>
                </c:pt>
                <c:pt idx="1562">
                  <c:v>633.0</c:v>
                </c:pt>
                <c:pt idx="1563">
                  <c:v>634.0</c:v>
                </c:pt>
                <c:pt idx="1564">
                  <c:v>634.0</c:v>
                </c:pt>
                <c:pt idx="1565">
                  <c:v>634.0</c:v>
                </c:pt>
                <c:pt idx="1566">
                  <c:v>635.0</c:v>
                </c:pt>
                <c:pt idx="1567">
                  <c:v>635.0</c:v>
                </c:pt>
                <c:pt idx="1568">
                  <c:v>635.0</c:v>
                </c:pt>
                <c:pt idx="1569">
                  <c:v>635.0</c:v>
                </c:pt>
                <c:pt idx="1570">
                  <c:v>636.0</c:v>
                </c:pt>
                <c:pt idx="1571">
                  <c:v>637.0</c:v>
                </c:pt>
                <c:pt idx="1572">
                  <c:v>638.0</c:v>
                </c:pt>
                <c:pt idx="1573">
                  <c:v>638.0</c:v>
                </c:pt>
                <c:pt idx="1574">
                  <c:v>639.0</c:v>
                </c:pt>
                <c:pt idx="1575">
                  <c:v>639.0</c:v>
                </c:pt>
                <c:pt idx="1576">
                  <c:v>639.0</c:v>
                </c:pt>
                <c:pt idx="1577">
                  <c:v>640.0</c:v>
                </c:pt>
                <c:pt idx="1578">
                  <c:v>640.0</c:v>
                </c:pt>
                <c:pt idx="1579">
                  <c:v>640.0</c:v>
                </c:pt>
                <c:pt idx="1580">
                  <c:v>641.0</c:v>
                </c:pt>
                <c:pt idx="1581">
                  <c:v>642.0</c:v>
                </c:pt>
                <c:pt idx="1582">
                  <c:v>642.0</c:v>
                </c:pt>
                <c:pt idx="1583">
                  <c:v>642.0</c:v>
                </c:pt>
                <c:pt idx="1584">
                  <c:v>642.0</c:v>
                </c:pt>
                <c:pt idx="1585">
                  <c:v>642.0</c:v>
                </c:pt>
                <c:pt idx="1586">
                  <c:v>643.0</c:v>
                </c:pt>
                <c:pt idx="1587">
                  <c:v>644.0</c:v>
                </c:pt>
                <c:pt idx="1588">
                  <c:v>645.0</c:v>
                </c:pt>
                <c:pt idx="1589">
                  <c:v>645.0</c:v>
                </c:pt>
                <c:pt idx="1590">
                  <c:v>645.0</c:v>
                </c:pt>
                <c:pt idx="1591">
                  <c:v>646.0</c:v>
                </c:pt>
                <c:pt idx="1592">
                  <c:v>646.0</c:v>
                </c:pt>
                <c:pt idx="1593">
                  <c:v>647.0</c:v>
                </c:pt>
                <c:pt idx="1594">
                  <c:v>647.0</c:v>
                </c:pt>
                <c:pt idx="1595">
                  <c:v>647.0</c:v>
                </c:pt>
                <c:pt idx="1596">
                  <c:v>647.0</c:v>
                </c:pt>
                <c:pt idx="1597">
                  <c:v>647.0</c:v>
                </c:pt>
                <c:pt idx="1598">
                  <c:v>648.0</c:v>
                </c:pt>
                <c:pt idx="1599">
                  <c:v>648.0</c:v>
                </c:pt>
                <c:pt idx="1600">
                  <c:v>648.0</c:v>
                </c:pt>
                <c:pt idx="1601">
                  <c:v>648.0</c:v>
                </c:pt>
                <c:pt idx="1602">
                  <c:v>648.0</c:v>
                </c:pt>
                <c:pt idx="1603">
                  <c:v>648.0</c:v>
                </c:pt>
                <c:pt idx="1604">
                  <c:v>648.0</c:v>
                </c:pt>
                <c:pt idx="1605">
                  <c:v>648.0</c:v>
                </c:pt>
                <c:pt idx="1606">
                  <c:v>648.0</c:v>
                </c:pt>
                <c:pt idx="1607">
                  <c:v>648.0</c:v>
                </c:pt>
                <c:pt idx="1608">
                  <c:v>648.0</c:v>
                </c:pt>
                <c:pt idx="1609">
                  <c:v>648.0</c:v>
                </c:pt>
                <c:pt idx="1610">
                  <c:v>649.0</c:v>
                </c:pt>
                <c:pt idx="1611">
                  <c:v>650.0</c:v>
                </c:pt>
                <c:pt idx="1612">
                  <c:v>651.0</c:v>
                </c:pt>
                <c:pt idx="1613">
                  <c:v>652.0</c:v>
                </c:pt>
                <c:pt idx="1614">
                  <c:v>652.0</c:v>
                </c:pt>
                <c:pt idx="1615">
                  <c:v>652.0</c:v>
                </c:pt>
                <c:pt idx="1616">
                  <c:v>652.0</c:v>
                </c:pt>
                <c:pt idx="1617">
                  <c:v>653.0</c:v>
                </c:pt>
                <c:pt idx="1618">
                  <c:v>654.0</c:v>
                </c:pt>
                <c:pt idx="1619">
                  <c:v>654.0</c:v>
                </c:pt>
                <c:pt idx="1620">
                  <c:v>655.0</c:v>
                </c:pt>
                <c:pt idx="1621">
                  <c:v>655.0</c:v>
                </c:pt>
                <c:pt idx="1622">
                  <c:v>655.0</c:v>
                </c:pt>
                <c:pt idx="1623">
                  <c:v>655.0</c:v>
                </c:pt>
                <c:pt idx="1624">
                  <c:v>656.0</c:v>
                </c:pt>
                <c:pt idx="1625">
                  <c:v>656.0</c:v>
                </c:pt>
                <c:pt idx="1626">
                  <c:v>656.0</c:v>
                </c:pt>
                <c:pt idx="1627">
                  <c:v>656.0</c:v>
                </c:pt>
                <c:pt idx="1628">
                  <c:v>657.0</c:v>
                </c:pt>
                <c:pt idx="1629">
                  <c:v>657.0</c:v>
                </c:pt>
                <c:pt idx="1630">
                  <c:v>657.0</c:v>
                </c:pt>
                <c:pt idx="1631">
                  <c:v>657.0</c:v>
                </c:pt>
                <c:pt idx="1632">
                  <c:v>657.0</c:v>
                </c:pt>
                <c:pt idx="1633">
                  <c:v>657.0</c:v>
                </c:pt>
                <c:pt idx="1634">
                  <c:v>657.0</c:v>
                </c:pt>
                <c:pt idx="1635">
                  <c:v>657.0</c:v>
                </c:pt>
                <c:pt idx="1636">
                  <c:v>657.0</c:v>
                </c:pt>
                <c:pt idx="1637">
                  <c:v>657.0</c:v>
                </c:pt>
                <c:pt idx="1638">
                  <c:v>657.0</c:v>
                </c:pt>
                <c:pt idx="1639">
                  <c:v>657.0</c:v>
                </c:pt>
                <c:pt idx="1640">
                  <c:v>657.0</c:v>
                </c:pt>
                <c:pt idx="1641">
                  <c:v>658.0</c:v>
                </c:pt>
                <c:pt idx="1642">
                  <c:v>659.0</c:v>
                </c:pt>
                <c:pt idx="1643">
                  <c:v>660.0</c:v>
                </c:pt>
                <c:pt idx="1644">
                  <c:v>660.0</c:v>
                </c:pt>
                <c:pt idx="1645">
                  <c:v>661.0</c:v>
                </c:pt>
                <c:pt idx="1646">
                  <c:v>661.0</c:v>
                </c:pt>
                <c:pt idx="1647">
                  <c:v>661.0</c:v>
                </c:pt>
                <c:pt idx="1648">
                  <c:v>661.0</c:v>
                </c:pt>
                <c:pt idx="1649">
                  <c:v>661.0</c:v>
                </c:pt>
                <c:pt idx="1650">
                  <c:v>661.0</c:v>
                </c:pt>
                <c:pt idx="1651">
                  <c:v>662.0</c:v>
                </c:pt>
                <c:pt idx="1652">
                  <c:v>662.0</c:v>
                </c:pt>
                <c:pt idx="1653">
                  <c:v>662.0</c:v>
                </c:pt>
                <c:pt idx="1654">
                  <c:v>662.0</c:v>
                </c:pt>
                <c:pt idx="1655">
                  <c:v>662.0</c:v>
                </c:pt>
                <c:pt idx="1656">
                  <c:v>663.0</c:v>
                </c:pt>
                <c:pt idx="1657">
                  <c:v>664.0</c:v>
                </c:pt>
                <c:pt idx="1658">
                  <c:v>665.0</c:v>
                </c:pt>
                <c:pt idx="1659">
                  <c:v>666.0</c:v>
                </c:pt>
                <c:pt idx="1660">
                  <c:v>666.0</c:v>
                </c:pt>
                <c:pt idx="1661">
                  <c:v>666.0</c:v>
                </c:pt>
                <c:pt idx="1662">
                  <c:v>666.0</c:v>
                </c:pt>
                <c:pt idx="1663">
                  <c:v>666.0</c:v>
                </c:pt>
                <c:pt idx="1664">
                  <c:v>666.0</c:v>
                </c:pt>
                <c:pt idx="1665">
                  <c:v>666.0</c:v>
                </c:pt>
                <c:pt idx="1666">
                  <c:v>666.0</c:v>
                </c:pt>
                <c:pt idx="1667">
                  <c:v>666.0</c:v>
                </c:pt>
                <c:pt idx="1668">
                  <c:v>666.0</c:v>
                </c:pt>
                <c:pt idx="1669">
                  <c:v>667.0</c:v>
                </c:pt>
                <c:pt idx="1670">
                  <c:v>667.0</c:v>
                </c:pt>
                <c:pt idx="1671">
                  <c:v>668.0</c:v>
                </c:pt>
                <c:pt idx="1672">
                  <c:v>668.0</c:v>
                </c:pt>
                <c:pt idx="1673">
                  <c:v>668.0</c:v>
                </c:pt>
                <c:pt idx="1674">
                  <c:v>668.0</c:v>
                </c:pt>
                <c:pt idx="1675">
                  <c:v>668.0</c:v>
                </c:pt>
                <c:pt idx="1676">
                  <c:v>668.0</c:v>
                </c:pt>
                <c:pt idx="1677">
                  <c:v>668.0</c:v>
                </c:pt>
                <c:pt idx="1678">
                  <c:v>668.0</c:v>
                </c:pt>
                <c:pt idx="1679">
                  <c:v>668.0</c:v>
                </c:pt>
                <c:pt idx="1680">
                  <c:v>668.0</c:v>
                </c:pt>
                <c:pt idx="1681">
                  <c:v>668.0</c:v>
                </c:pt>
                <c:pt idx="1682">
                  <c:v>669.0</c:v>
                </c:pt>
                <c:pt idx="1683">
                  <c:v>670.0</c:v>
                </c:pt>
                <c:pt idx="1684">
                  <c:v>670.0</c:v>
                </c:pt>
                <c:pt idx="1685">
                  <c:v>670.0</c:v>
                </c:pt>
                <c:pt idx="1686">
                  <c:v>670.0</c:v>
                </c:pt>
                <c:pt idx="1687">
                  <c:v>670.0</c:v>
                </c:pt>
                <c:pt idx="1688">
                  <c:v>671.0</c:v>
                </c:pt>
                <c:pt idx="1689">
                  <c:v>672.0</c:v>
                </c:pt>
                <c:pt idx="1690">
                  <c:v>673.0</c:v>
                </c:pt>
                <c:pt idx="1691">
                  <c:v>674.0</c:v>
                </c:pt>
                <c:pt idx="1692">
                  <c:v>675.0</c:v>
                </c:pt>
                <c:pt idx="1693">
                  <c:v>675.0</c:v>
                </c:pt>
                <c:pt idx="1694">
                  <c:v>675.0</c:v>
                </c:pt>
                <c:pt idx="1695">
                  <c:v>675.0</c:v>
                </c:pt>
                <c:pt idx="1696">
                  <c:v>675.0</c:v>
                </c:pt>
                <c:pt idx="1697">
                  <c:v>675.0</c:v>
                </c:pt>
                <c:pt idx="1698">
                  <c:v>676.0</c:v>
                </c:pt>
                <c:pt idx="1699">
                  <c:v>677.0</c:v>
                </c:pt>
                <c:pt idx="1700">
                  <c:v>677.0</c:v>
                </c:pt>
                <c:pt idx="1701">
                  <c:v>677.0</c:v>
                </c:pt>
                <c:pt idx="1702">
                  <c:v>677.0</c:v>
                </c:pt>
                <c:pt idx="1703">
                  <c:v>677.0</c:v>
                </c:pt>
                <c:pt idx="1704">
                  <c:v>677.0</c:v>
                </c:pt>
                <c:pt idx="1705">
                  <c:v>677.0</c:v>
                </c:pt>
                <c:pt idx="1706">
                  <c:v>677.0</c:v>
                </c:pt>
                <c:pt idx="1707">
                  <c:v>677.0</c:v>
                </c:pt>
                <c:pt idx="1708">
                  <c:v>677.0</c:v>
                </c:pt>
                <c:pt idx="1709">
                  <c:v>678.0</c:v>
                </c:pt>
                <c:pt idx="1710">
                  <c:v>678.0</c:v>
                </c:pt>
                <c:pt idx="1711">
                  <c:v>678.0</c:v>
                </c:pt>
                <c:pt idx="1712">
                  <c:v>678.0</c:v>
                </c:pt>
                <c:pt idx="1713">
                  <c:v>679.0</c:v>
                </c:pt>
                <c:pt idx="1714">
                  <c:v>679.0</c:v>
                </c:pt>
                <c:pt idx="1715">
                  <c:v>679.0</c:v>
                </c:pt>
                <c:pt idx="1716">
                  <c:v>679.0</c:v>
                </c:pt>
                <c:pt idx="1717">
                  <c:v>679.0</c:v>
                </c:pt>
                <c:pt idx="1718">
                  <c:v>679.0</c:v>
                </c:pt>
                <c:pt idx="1719">
                  <c:v>680.0</c:v>
                </c:pt>
                <c:pt idx="1720">
                  <c:v>680.0</c:v>
                </c:pt>
                <c:pt idx="1721">
                  <c:v>680.0</c:v>
                </c:pt>
                <c:pt idx="1722">
                  <c:v>680.0</c:v>
                </c:pt>
                <c:pt idx="1723">
                  <c:v>680.0</c:v>
                </c:pt>
                <c:pt idx="1724">
                  <c:v>681.0</c:v>
                </c:pt>
                <c:pt idx="1725">
                  <c:v>682.0</c:v>
                </c:pt>
                <c:pt idx="1726">
                  <c:v>682.0</c:v>
                </c:pt>
                <c:pt idx="1727">
                  <c:v>682.0</c:v>
                </c:pt>
                <c:pt idx="1728">
                  <c:v>682.0</c:v>
                </c:pt>
                <c:pt idx="1729">
                  <c:v>683.0</c:v>
                </c:pt>
                <c:pt idx="1730">
                  <c:v>683.0</c:v>
                </c:pt>
                <c:pt idx="1731">
                  <c:v>683.0</c:v>
                </c:pt>
                <c:pt idx="1732">
                  <c:v>683.0</c:v>
                </c:pt>
                <c:pt idx="1733">
                  <c:v>684.0</c:v>
                </c:pt>
                <c:pt idx="1734">
                  <c:v>684.0</c:v>
                </c:pt>
                <c:pt idx="1735">
                  <c:v>684.0</c:v>
                </c:pt>
                <c:pt idx="1736">
                  <c:v>684.0</c:v>
                </c:pt>
                <c:pt idx="1737">
                  <c:v>685.0</c:v>
                </c:pt>
                <c:pt idx="1738">
                  <c:v>686.0</c:v>
                </c:pt>
                <c:pt idx="1739">
                  <c:v>686.0</c:v>
                </c:pt>
                <c:pt idx="1740">
                  <c:v>686.0</c:v>
                </c:pt>
                <c:pt idx="1741">
                  <c:v>687.0</c:v>
                </c:pt>
                <c:pt idx="1742">
                  <c:v>688.0</c:v>
                </c:pt>
                <c:pt idx="1743">
                  <c:v>689.0</c:v>
                </c:pt>
                <c:pt idx="1744">
                  <c:v>690.0</c:v>
                </c:pt>
                <c:pt idx="1745">
                  <c:v>690.0</c:v>
                </c:pt>
                <c:pt idx="1746">
                  <c:v>690.0</c:v>
                </c:pt>
                <c:pt idx="1747">
                  <c:v>691.0</c:v>
                </c:pt>
                <c:pt idx="1748">
                  <c:v>692.0</c:v>
                </c:pt>
                <c:pt idx="1749">
                  <c:v>692.0</c:v>
                </c:pt>
                <c:pt idx="1750">
                  <c:v>692.0</c:v>
                </c:pt>
                <c:pt idx="1751">
                  <c:v>692.0</c:v>
                </c:pt>
                <c:pt idx="1752">
                  <c:v>692.0</c:v>
                </c:pt>
                <c:pt idx="1753">
                  <c:v>692.0</c:v>
                </c:pt>
                <c:pt idx="1754">
                  <c:v>692.0</c:v>
                </c:pt>
                <c:pt idx="1755">
                  <c:v>692.0</c:v>
                </c:pt>
                <c:pt idx="1756">
                  <c:v>692.0</c:v>
                </c:pt>
                <c:pt idx="1757">
                  <c:v>692.0</c:v>
                </c:pt>
                <c:pt idx="1758">
                  <c:v>693.0</c:v>
                </c:pt>
                <c:pt idx="1759">
                  <c:v>694.0</c:v>
                </c:pt>
                <c:pt idx="1760">
                  <c:v>695.0</c:v>
                </c:pt>
                <c:pt idx="1761">
                  <c:v>696.0</c:v>
                </c:pt>
                <c:pt idx="1762">
                  <c:v>697.0</c:v>
                </c:pt>
                <c:pt idx="1763">
                  <c:v>698.0</c:v>
                </c:pt>
                <c:pt idx="1764">
                  <c:v>699.0</c:v>
                </c:pt>
                <c:pt idx="1765">
                  <c:v>699.0</c:v>
                </c:pt>
                <c:pt idx="1766">
                  <c:v>699.0</c:v>
                </c:pt>
                <c:pt idx="1767">
                  <c:v>699.0</c:v>
                </c:pt>
                <c:pt idx="1768">
                  <c:v>699.0</c:v>
                </c:pt>
                <c:pt idx="1769">
                  <c:v>700.0</c:v>
                </c:pt>
                <c:pt idx="1770">
                  <c:v>700.0</c:v>
                </c:pt>
                <c:pt idx="1771">
                  <c:v>701.0</c:v>
                </c:pt>
                <c:pt idx="1772">
                  <c:v>702.0</c:v>
                </c:pt>
                <c:pt idx="1773">
                  <c:v>703.0</c:v>
                </c:pt>
                <c:pt idx="1774">
                  <c:v>703.0</c:v>
                </c:pt>
                <c:pt idx="1775">
                  <c:v>704.0</c:v>
                </c:pt>
                <c:pt idx="1776">
                  <c:v>705.0</c:v>
                </c:pt>
                <c:pt idx="1777">
                  <c:v>706.0</c:v>
                </c:pt>
                <c:pt idx="1778">
                  <c:v>707.0</c:v>
                </c:pt>
                <c:pt idx="1779">
                  <c:v>707.0</c:v>
                </c:pt>
                <c:pt idx="1780">
                  <c:v>707.0</c:v>
                </c:pt>
                <c:pt idx="1781">
                  <c:v>708.0</c:v>
                </c:pt>
                <c:pt idx="1782">
                  <c:v>709.0</c:v>
                </c:pt>
                <c:pt idx="1783">
                  <c:v>710.0</c:v>
                </c:pt>
                <c:pt idx="1784">
                  <c:v>711.0</c:v>
                </c:pt>
                <c:pt idx="1785">
                  <c:v>712.0</c:v>
                </c:pt>
                <c:pt idx="1786">
                  <c:v>713.0</c:v>
                </c:pt>
                <c:pt idx="1787">
                  <c:v>714.0</c:v>
                </c:pt>
                <c:pt idx="1788">
                  <c:v>715.0</c:v>
                </c:pt>
                <c:pt idx="1789">
                  <c:v>716.0</c:v>
                </c:pt>
                <c:pt idx="1790">
                  <c:v>717.0</c:v>
                </c:pt>
                <c:pt idx="1791">
                  <c:v>718.0</c:v>
                </c:pt>
                <c:pt idx="1792">
                  <c:v>718.0</c:v>
                </c:pt>
                <c:pt idx="1793">
                  <c:v>719.0</c:v>
                </c:pt>
                <c:pt idx="1794">
                  <c:v>720.0</c:v>
                </c:pt>
                <c:pt idx="1795">
                  <c:v>720.0</c:v>
                </c:pt>
                <c:pt idx="1796">
                  <c:v>721.0</c:v>
                </c:pt>
                <c:pt idx="1797">
                  <c:v>721.0</c:v>
                </c:pt>
                <c:pt idx="1798">
                  <c:v>721.0</c:v>
                </c:pt>
                <c:pt idx="1799">
                  <c:v>722.0</c:v>
                </c:pt>
                <c:pt idx="1800">
                  <c:v>722.0</c:v>
                </c:pt>
                <c:pt idx="1801">
                  <c:v>722.0</c:v>
                </c:pt>
                <c:pt idx="1802">
                  <c:v>723.0</c:v>
                </c:pt>
                <c:pt idx="1803">
                  <c:v>723.0</c:v>
                </c:pt>
                <c:pt idx="1804">
                  <c:v>723.0</c:v>
                </c:pt>
                <c:pt idx="1805">
                  <c:v>724.0</c:v>
                </c:pt>
                <c:pt idx="1806">
                  <c:v>724.0</c:v>
                </c:pt>
                <c:pt idx="1807">
                  <c:v>724.0</c:v>
                </c:pt>
                <c:pt idx="1808">
                  <c:v>724.0</c:v>
                </c:pt>
                <c:pt idx="1809">
                  <c:v>724.0</c:v>
                </c:pt>
                <c:pt idx="1810">
                  <c:v>725.0</c:v>
                </c:pt>
                <c:pt idx="1811">
                  <c:v>726.0</c:v>
                </c:pt>
                <c:pt idx="1812">
                  <c:v>727.0</c:v>
                </c:pt>
                <c:pt idx="1813">
                  <c:v>727.0</c:v>
                </c:pt>
                <c:pt idx="1814">
                  <c:v>727.0</c:v>
                </c:pt>
                <c:pt idx="1815">
                  <c:v>727.0</c:v>
                </c:pt>
                <c:pt idx="1816">
                  <c:v>727.0</c:v>
                </c:pt>
                <c:pt idx="1817">
                  <c:v>727.0</c:v>
                </c:pt>
                <c:pt idx="1818">
                  <c:v>727.0</c:v>
                </c:pt>
                <c:pt idx="1819">
                  <c:v>728.0</c:v>
                </c:pt>
                <c:pt idx="1820">
                  <c:v>728.0</c:v>
                </c:pt>
                <c:pt idx="1821">
                  <c:v>728.0</c:v>
                </c:pt>
                <c:pt idx="1822">
                  <c:v>729.0</c:v>
                </c:pt>
                <c:pt idx="1823">
                  <c:v>729.0</c:v>
                </c:pt>
                <c:pt idx="1824">
                  <c:v>730.0</c:v>
                </c:pt>
                <c:pt idx="1825">
                  <c:v>730.0</c:v>
                </c:pt>
                <c:pt idx="1826">
                  <c:v>730.0</c:v>
                </c:pt>
                <c:pt idx="1827">
                  <c:v>730.0</c:v>
                </c:pt>
                <c:pt idx="1828">
                  <c:v>730.0</c:v>
                </c:pt>
                <c:pt idx="1829">
                  <c:v>730.0</c:v>
                </c:pt>
                <c:pt idx="1830">
                  <c:v>730.0</c:v>
                </c:pt>
                <c:pt idx="1831">
                  <c:v>730.0</c:v>
                </c:pt>
                <c:pt idx="1832">
                  <c:v>730.0</c:v>
                </c:pt>
                <c:pt idx="1833">
                  <c:v>730.0</c:v>
                </c:pt>
                <c:pt idx="1834">
                  <c:v>730.0</c:v>
                </c:pt>
                <c:pt idx="1835">
                  <c:v>730.0</c:v>
                </c:pt>
                <c:pt idx="1836">
                  <c:v>730.0</c:v>
                </c:pt>
                <c:pt idx="1837">
                  <c:v>730.0</c:v>
                </c:pt>
                <c:pt idx="1838">
                  <c:v>730.0</c:v>
                </c:pt>
                <c:pt idx="1839">
                  <c:v>731.0</c:v>
                </c:pt>
                <c:pt idx="1840">
                  <c:v>732.0</c:v>
                </c:pt>
                <c:pt idx="1841">
                  <c:v>733.0</c:v>
                </c:pt>
                <c:pt idx="1842">
                  <c:v>733.0</c:v>
                </c:pt>
                <c:pt idx="1843">
                  <c:v>734.0</c:v>
                </c:pt>
                <c:pt idx="1844">
                  <c:v>735.0</c:v>
                </c:pt>
                <c:pt idx="1845">
                  <c:v>736.0</c:v>
                </c:pt>
                <c:pt idx="1846">
                  <c:v>736.0</c:v>
                </c:pt>
                <c:pt idx="1847">
                  <c:v>737.0</c:v>
                </c:pt>
                <c:pt idx="1848">
                  <c:v>738.0</c:v>
                </c:pt>
                <c:pt idx="1849">
                  <c:v>739.0</c:v>
                </c:pt>
                <c:pt idx="1850">
                  <c:v>739.0</c:v>
                </c:pt>
                <c:pt idx="1851">
                  <c:v>739.0</c:v>
                </c:pt>
                <c:pt idx="1852">
                  <c:v>740.0</c:v>
                </c:pt>
                <c:pt idx="1853">
                  <c:v>740.0</c:v>
                </c:pt>
                <c:pt idx="1854">
                  <c:v>740.0</c:v>
                </c:pt>
                <c:pt idx="1855">
                  <c:v>740.0</c:v>
                </c:pt>
                <c:pt idx="1856">
                  <c:v>741.0</c:v>
                </c:pt>
                <c:pt idx="1857">
                  <c:v>741.0</c:v>
                </c:pt>
                <c:pt idx="1858">
                  <c:v>742.0</c:v>
                </c:pt>
                <c:pt idx="1859">
                  <c:v>742.0</c:v>
                </c:pt>
                <c:pt idx="1860">
                  <c:v>742.0</c:v>
                </c:pt>
                <c:pt idx="1861">
                  <c:v>742.0</c:v>
                </c:pt>
                <c:pt idx="1862">
                  <c:v>742.0</c:v>
                </c:pt>
                <c:pt idx="1863">
                  <c:v>742.0</c:v>
                </c:pt>
                <c:pt idx="1864">
                  <c:v>742.0</c:v>
                </c:pt>
                <c:pt idx="1865">
                  <c:v>743.0</c:v>
                </c:pt>
                <c:pt idx="1866">
                  <c:v>743.0</c:v>
                </c:pt>
                <c:pt idx="1867">
                  <c:v>744.0</c:v>
                </c:pt>
                <c:pt idx="1868">
                  <c:v>744.0</c:v>
                </c:pt>
                <c:pt idx="1869">
                  <c:v>744.0</c:v>
                </c:pt>
                <c:pt idx="1870">
                  <c:v>745.0</c:v>
                </c:pt>
                <c:pt idx="1871">
                  <c:v>746.0</c:v>
                </c:pt>
                <c:pt idx="1872">
                  <c:v>747.0</c:v>
                </c:pt>
                <c:pt idx="1873">
                  <c:v>748.0</c:v>
                </c:pt>
                <c:pt idx="1874">
                  <c:v>749.0</c:v>
                </c:pt>
                <c:pt idx="1875">
                  <c:v>749.0</c:v>
                </c:pt>
                <c:pt idx="1876">
                  <c:v>749.0</c:v>
                </c:pt>
                <c:pt idx="1877">
                  <c:v>750.0</c:v>
                </c:pt>
                <c:pt idx="1878">
                  <c:v>750.0</c:v>
                </c:pt>
                <c:pt idx="1879">
                  <c:v>751.0</c:v>
                </c:pt>
                <c:pt idx="1880">
                  <c:v>752.0</c:v>
                </c:pt>
                <c:pt idx="1881">
                  <c:v>752.0</c:v>
                </c:pt>
                <c:pt idx="1882">
                  <c:v>752.0</c:v>
                </c:pt>
                <c:pt idx="1883">
                  <c:v>753.0</c:v>
                </c:pt>
                <c:pt idx="1884">
                  <c:v>753.0</c:v>
                </c:pt>
                <c:pt idx="1885">
                  <c:v>754.0</c:v>
                </c:pt>
                <c:pt idx="1886">
                  <c:v>754.0</c:v>
                </c:pt>
                <c:pt idx="1887">
                  <c:v>754.0</c:v>
                </c:pt>
                <c:pt idx="1888">
                  <c:v>754.0</c:v>
                </c:pt>
                <c:pt idx="1889">
                  <c:v>754.0</c:v>
                </c:pt>
                <c:pt idx="1890">
                  <c:v>754.0</c:v>
                </c:pt>
                <c:pt idx="1891">
                  <c:v>754.0</c:v>
                </c:pt>
                <c:pt idx="1892">
                  <c:v>754.0</c:v>
                </c:pt>
                <c:pt idx="1893">
                  <c:v>754.0</c:v>
                </c:pt>
                <c:pt idx="1894">
                  <c:v>754.0</c:v>
                </c:pt>
                <c:pt idx="1895">
                  <c:v>754.0</c:v>
                </c:pt>
                <c:pt idx="1896">
                  <c:v>755.0</c:v>
                </c:pt>
                <c:pt idx="1897">
                  <c:v>756.0</c:v>
                </c:pt>
                <c:pt idx="1898">
                  <c:v>756.0</c:v>
                </c:pt>
                <c:pt idx="1899">
                  <c:v>756.0</c:v>
                </c:pt>
                <c:pt idx="1900">
                  <c:v>757.0</c:v>
                </c:pt>
                <c:pt idx="1901">
                  <c:v>757.0</c:v>
                </c:pt>
                <c:pt idx="1902">
                  <c:v>758.0</c:v>
                </c:pt>
                <c:pt idx="1903">
                  <c:v>758.0</c:v>
                </c:pt>
                <c:pt idx="1904">
                  <c:v>758.0</c:v>
                </c:pt>
                <c:pt idx="1905">
                  <c:v>758.0</c:v>
                </c:pt>
                <c:pt idx="1906">
                  <c:v>758.0</c:v>
                </c:pt>
                <c:pt idx="1907">
                  <c:v>758.0</c:v>
                </c:pt>
                <c:pt idx="1908">
                  <c:v>758.0</c:v>
                </c:pt>
                <c:pt idx="1909">
                  <c:v>759.0</c:v>
                </c:pt>
                <c:pt idx="1910">
                  <c:v>760.0</c:v>
                </c:pt>
                <c:pt idx="1911">
                  <c:v>761.0</c:v>
                </c:pt>
                <c:pt idx="1912">
                  <c:v>762.0</c:v>
                </c:pt>
                <c:pt idx="1913">
                  <c:v>763.0</c:v>
                </c:pt>
                <c:pt idx="1914">
                  <c:v>764.0</c:v>
                </c:pt>
                <c:pt idx="1915">
                  <c:v>765.0</c:v>
                </c:pt>
                <c:pt idx="1916">
                  <c:v>765.0</c:v>
                </c:pt>
                <c:pt idx="1917">
                  <c:v>765.0</c:v>
                </c:pt>
                <c:pt idx="1918">
                  <c:v>765.0</c:v>
                </c:pt>
                <c:pt idx="1919">
                  <c:v>765.0</c:v>
                </c:pt>
                <c:pt idx="1920">
                  <c:v>766.0</c:v>
                </c:pt>
                <c:pt idx="1921">
                  <c:v>766.0</c:v>
                </c:pt>
                <c:pt idx="1922">
                  <c:v>767.0</c:v>
                </c:pt>
                <c:pt idx="1923">
                  <c:v>767.0</c:v>
                </c:pt>
                <c:pt idx="1924">
                  <c:v>767.0</c:v>
                </c:pt>
                <c:pt idx="1925">
                  <c:v>767.0</c:v>
                </c:pt>
                <c:pt idx="1926">
                  <c:v>767.0</c:v>
                </c:pt>
                <c:pt idx="1927">
                  <c:v>767.0</c:v>
                </c:pt>
                <c:pt idx="1928">
                  <c:v>767.0</c:v>
                </c:pt>
                <c:pt idx="1929">
                  <c:v>767.0</c:v>
                </c:pt>
                <c:pt idx="1930">
                  <c:v>767.0</c:v>
                </c:pt>
                <c:pt idx="1931">
                  <c:v>767.0</c:v>
                </c:pt>
                <c:pt idx="1932">
                  <c:v>767.0</c:v>
                </c:pt>
                <c:pt idx="1933">
                  <c:v>767.0</c:v>
                </c:pt>
                <c:pt idx="1934">
                  <c:v>768.0</c:v>
                </c:pt>
                <c:pt idx="1935">
                  <c:v>768.0</c:v>
                </c:pt>
                <c:pt idx="1936">
                  <c:v>768.0</c:v>
                </c:pt>
                <c:pt idx="1937">
                  <c:v>768.0</c:v>
                </c:pt>
                <c:pt idx="1938">
                  <c:v>769.0</c:v>
                </c:pt>
                <c:pt idx="1939">
                  <c:v>769.0</c:v>
                </c:pt>
                <c:pt idx="1940">
                  <c:v>770.0</c:v>
                </c:pt>
                <c:pt idx="1941">
                  <c:v>771.0</c:v>
                </c:pt>
                <c:pt idx="1942">
                  <c:v>772.0</c:v>
                </c:pt>
                <c:pt idx="1943">
                  <c:v>773.0</c:v>
                </c:pt>
                <c:pt idx="1944">
                  <c:v>773.0</c:v>
                </c:pt>
                <c:pt idx="1945">
                  <c:v>774.0</c:v>
                </c:pt>
                <c:pt idx="1946">
                  <c:v>775.0</c:v>
                </c:pt>
                <c:pt idx="1947">
                  <c:v>775.0</c:v>
                </c:pt>
                <c:pt idx="1948">
                  <c:v>775.0</c:v>
                </c:pt>
                <c:pt idx="1949">
                  <c:v>776.0</c:v>
                </c:pt>
                <c:pt idx="1950">
                  <c:v>777.0</c:v>
                </c:pt>
                <c:pt idx="1951">
                  <c:v>777.0</c:v>
                </c:pt>
                <c:pt idx="1952">
                  <c:v>777.0</c:v>
                </c:pt>
                <c:pt idx="1953">
                  <c:v>777.0</c:v>
                </c:pt>
                <c:pt idx="1954">
                  <c:v>777.0</c:v>
                </c:pt>
                <c:pt idx="1955">
                  <c:v>777.0</c:v>
                </c:pt>
                <c:pt idx="1956">
                  <c:v>777.0</c:v>
                </c:pt>
                <c:pt idx="1957">
                  <c:v>778.0</c:v>
                </c:pt>
                <c:pt idx="1958">
                  <c:v>778.0</c:v>
                </c:pt>
                <c:pt idx="1959">
                  <c:v>778.0</c:v>
                </c:pt>
                <c:pt idx="1960">
                  <c:v>778.0</c:v>
                </c:pt>
                <c:pt idx="1961">
                  <c:v>778.0</c:v>
                </c:pt>
                <c:pt idx="1962">
                  <c:v>778.0</c:v>
                </c:pt>
                <c:pt idx="1963">
                  <c:v>779.0</c:v>
                </c:pt>
                <c:pt idx="1964">
                  <c:v>779.0</c:v>
                </c:pt>
                <c:pt idx="1965">
                  <c:v>779.0</c:v>
                </c:pt>
                <c:pt idx="1966">
                  <c:v>780.0</c:v>
                </c:pt>
                <c:pt idx="1967">
                  <c:v>781.0</c:v>
                </c:pt>
                <c:pt idx="1968">
                  <c:v>782.0</c:v>
                </c:pt>
                <c:pt idx="1969">
                  <c:v>783.0</c:v>
                </c:pt>
                <c:pt idx="1970">
                  <c:v>783.0</c:v>
                </c:pt>
                <c:pt idx="1971">
                  <c:v>783.0</c:v>
                </c:pt>
                <c:pt idx="1972">
                  <c:v>783.0</c:v>
                </c:pt>
                <c:pt idx="1973">
                  <c:v>784.0</c:v>
                </c:pt>
                <c:pt idx="1974">
                  <c:v>784.0</c:v>
                </c:pt>
                <c:pt idx="1975">
                  <c:v>784.0</c:v>
                </c:pt>
                <c:pt idx="1976">
                  <c:v>784.0</c:v>
                </c:pt>
                <c:pt idx="1977">
                  <c:v>784.0</c:v>
                </c:pt>
                <c:pt idx="1978">
                  <c:v>784.0</c:v>
                </c:pt>
                <c:pt idx="1979">
                  <c:v>784.0</c:v>
                </c:pt>
                <c:pt idx="1980">
                  <c:v>784.0</c:v>
                </c:pt>
                <c:pt idx="1981">
                  <c:v>784.0</c:v>
                </c:pt>
                <c:pt idx="1982">
                  <c:v>784.0</c:v>
                </c:pt>
                <c:pt idx="1983">
                  <c:v>785.0</c:v>
                </c:pt>
                <c:pt idx="1984">
                  <c:v>785.0</c:v>
                </c:pt>
                <c:pt idx="1985">
                  <c:v>785.0</c:v>
                </c:pt>
                <c:pt idx="1986">
                  <c:v>785.0</c:v>
                </c:pt>
                <c:pt idx="1987">
                  <c:v>786.0</c:v>
                </c:pt>
                <c:pt idx="1988">
                  <c:v>786.0</c:v>
                </c:pt>
                <c:pt idx="1989">
                  <c:v>787.0</c:v>
                </c:pt>
                <c:pt idx="1990">
                  <c:v>787.0</c:v>
                </c:pt>
                <c:pt idx="1991">
                  <c:v>788.0</c:v>
                </c:pt>
                <c:pt idx="1992">
                  <c:v>789.0</c:v>
                </c:pt>
                <c:pt idx="1993">
                  <c:v>790.0</c:v>
                </c:pt>
                <c:pt idx="1994">
                  <c:v>791.0</c:v>
                </c:pt>
                <c:pt idx="1995">
                  <c:v>792.0</c:v>
                </c:pt>
                <c:pt idx="1996">
                  <c:v>793.0</c:v>
                </c:pt>
                <c:pt idx="1997">
                  <c:v>793.0</c:v>
                </c:pt>
                <c:pt idx="1998">
                  <c:v>794.0</c:v>
                </c:pt>
                <c:pt idx="1999">
                  <c:v>795.0</c:v>
                </c:pt>
                <c:pt idx="2000">
                  <c:v>796.0</c:v>
                </c:pt>
                <c:pt idx="2001">
                  <c:v>797.0</c:v>
                </c:pt>
                <c:pt idx="2002">
                  <c:v>798.0</c:v>
                </c:pt>
                <c:pt idx="2003">
                  <c:v>799.0</c:v>
                </c:pt>
                <c:pt idx="2004">
                  <c:v>800.0</c:v>
                </c:pt>
                <c:pt idx="2005">
                  <c:v>801.0</c:v>
                </c:pt>
                <c:pt idx="2006">
                  <c:v>801.0</c:v>
                </c:pt>
                <c:pt idx="2007">
                  <c:v>802.0</c:v>
                </c:pt>
                <c:pt idx="2008">
                  <c:v>802.0</c:v>
                </c:pt>
                <c:pt idx="2009">
                  <c:v>802.0</c:v>
                </c:pt>
                <c:pt idx="2010">
                  <c:v>803.0</c:v>
                </c:pt>
                <c:pt idx="2011">
                  <c:v>803.0</c:v>
                </c:pt>
                <c:pt idx="2012">
                  <c:v>804.0</c:v>
                </c:pt>
                <c:pt idx="2013">
                  <c:v>804.0</c:v>
                </c:pt>
                <c:pt idx="2014">
                  <c:v>804.0</c:v>
                </c:pt>
                <c:pt idx="2015">
                  <c:v>804.0</c:v>
                </c:pt>
                <c:pt idx="2016">
                  <c:v>804.0</c:v>
                </c:pt>
                <c:pt idx="2017">
                  <c:v>804.0</c:v>
                </c:pt>
                <c:pt idx="2018">
                  <c:v>804.0</c:v>
                </c:pt>
                <c:pt idx="2019">
                  <c:v>805.0</c:v>
                </c:pt>
                <c:pt idx="2020">
                  <c:v>806.0</c:v>
                </c:pt>
                <c:pt idx="2021">
                  <c:v>807.0</c:v>
                </c:pt>
                <c:pt idx="2022">
                  <c:v>807.0</c:v>
                </c:pt>
                <c:pt idx="2023">
                  <c:v>808.0</c:v>
                </c:pt>
                <c:pt idx="2024">
                  <c:v>808.0</c:v>
                </c:pt>
                <c:pt idx="2025">
                  <c:v>808.0</c:v>
                </c:pt>
                <c:pt idx="2026">
                  <c:v>808.0</c:v>
                </c:pt>
                <c:pt idx="2027">
                  <c:v>808.0</c:v>
                </c:pt>
                <c:pt idx="2028">
                  <c:v>808.0</c:v>
                </c:pt>
                <c:pt idx="2029">
                  <c:v>808.0</c:v>
                </c:pt>
                <c:pt idx="2030">
                  <c:v>808.0</c:v>
                </c:pt>
                <c:pt idx="2031">
                  <c:v>808.0</c:v>
                </c:pt>
                <c:pt idx="2032">
                  <c:v>808.0</c:v>
                </c:pt>
                <c:pt idx="2033">
                  <c:v>808.0</c:v>
                </c:pt>
                <c:pt idx="2034">
                  <c:v>808.0</c:v>
                </c:pt>
                <c:pt idx="2035">
                  <c:v>808.0</c:v>
                </c:pt>
                <c:pt idx="2036">
                  <c:v>808.0</c:v>
                </c:pt>
                <c:pt idx="2037">
                  <c:v>808.0</c:v>
                </c:pt>
                <c:pt idx="2038">
                  <c:v>808.0</c:v>
                </c:pt>
                <c:pt idx="2039">
                  <c:v>808.0</c:v>
                </c:pt>
                <c:pt idx="2040">
                  <c:v>808.0</c:v>
                </c:pt>
                <c:pt idx="2041">
                  <c:v>809.0</c:v>
                </c:pt>
                <c:pt idx="2042">
                  <c:v>809.0</c:v>
                </c:pt>
                <c:pt idx="2043">
                  <c:v>810.0</c:v>
                </c:pt>
                <c:pt idx="2044">
                  <c:v>810.0</c:v>
                </c:pt>
                <c:pt idx="2045">
                  <c:v>810.0</c:v>
                </c:pt>
                <c:pt idx="2046">
                  <c:v>810.0</c:v>
                </c:pt>
                <c:pt idx="2047">
                  <c:v>810.0</c:v>
                </c:pt>
                <c:pt idx="2048">
                  <c:v>811.0</c:v>
                </c:pt>
                <c:pt idx="2049">
                  <c:v>811.0</c:v>
                </c:pt>
                <c:pt idx="2050">
                  <c:v>811.0</c:v>
                </c:pt>
                <c:pt idx="2051">
                  <c:v>811.0</c:v>
                </c:pt>
                <c:pt idx="2052">
                  <c:v>811.0</c:v>
                </c:pt>
                <c:pt idx="2053">
                  <c:v>811.0</c:v>
                </c:pt>
                <c:pt idx="2054">
                  <c:v>812.0</c:v>
                </c:pt>
                <c:pt idx="2055">
                  <c:v>812.0</c:v>
                </c:pt>
                <c:pt idx="2056">
                  <c:v>812.0</c:v>
                </c:pt>
                <c:pt idx="2057">
                  <c:v>813.0</c:v>
                </c:pt>
                <c:pt idx="2058">
                  <c:v>814.0</c:v>
                </c:pt>
                <c:pt idx="2059">
                  <c:v>814.0</c:v>
                </c:pt>
                <c:pt idx="2060">
                  <c:v>814.0</c:v>
                </c:pt>
                <c:pt idx="2061">
                  <c:v>815.0</c:v>
                </c:pt>
                <c:pt idx="2062">
                  <c:v>815.0</c:v>
                </c:pt>
                <c:pt idx="2063">
                  <c:v>815.0</c:v>
                </c:pt>
                <c:pt idx="2064">
                  <c:v>815.0</c:v>
                </c:pt>
                <c:pt idx="2065">
                  <c:v>815.0</c:v>
                </c:pt>
                <c:pt idx="2066">
                  <c:v>815.0</c:v>
                </c:pt>
                <c:pt idx="2067">
                  <c:v>815.0</c:v>
                </c:pt>
                <c:pt idx="2068">
                  <c:v>815.0</c:v>
                </c:pt>
                <c:pt idx="2069">
                  <c:v>815.0</c:v>
                </c:pt>
                <c:pt idx="2070">
                  <c:v>815.0</c:v>
                </c:pt>
                <c:pt idx="2071">
                  <c:v>815.0</c:v>
                </c:pt>
                <c:pt idx="2072">
                  <c:v>815.0</c:v>
                </c:pt>
                <c:pt idx="2073">
                  <c:v>815.0</c:v>
                </c:pt>
                <c:pt idx="2074">
                  <c:v>815.0</c:v>
                </c:pt>
                <c:pt idx="2075">
                  <c:v>815.0</c:v>
                </c:pt>
                <c:pt idx="2076">
                  <c:v>815.0</c:v>
                </c:pt>
                <c:pt idx="2077">
                  <c:v>815.0</c:v>
                </c:pt>
                <c:pt idx="2078">
                  <c:v>816.0</c:v>
                </c:pt>
                <c:pt idx="2079">
                  <c:v>816.0</c:v>
                </c:pt>
                <c:pt idx="2080">
                  <c:v>817.0</c:v>
                </c:pt>
                <c:pt idx="2081">
                  <c:v>817.0</c:v>
                </c:pt>
                <c:pt idx="2082">
                  <c:v>818.0</c:v>
                </c:pt>
                <c:pt idx="2083">
                  <c:v>819.0</c:v>
                </c:pt>
                <c:pt idx="2084">
                  <c:v>819.0</c:v>
                </c:pt>
                <c:pt idx="2085">
                  <c:v>819.0</c:v>
                </c:pt>
                <c:pt idx="2086">
                  <c:v>819.0</c:v>
                </c:pt>
                <c:pt idx="2087">
                  <c:v>819.0</c:v>
                </c:pt>
                <c:pt idx="2088">
                  <c:v>820.0</c:v>
                </c:pt>
                <c:pt idx="2089">
                  <c:v>820.0</c:v>
                </c:pt>
                <c:pt idx="2090">
                  <c:v>820.0</c:v>
                </c:pt>
                <c:pt idx="2091">
                  <c:v>821.0</c:v>
                </c:pt>
                <c:pt idx="2092">
                  <c:v>821.0</c:v>
                </c:pt>
                <c:pt idx="2093">
                  <c:v>821.0</c:v>
                </c:pt>
                <c:pt idx="2094">
                  <c:v>821.0</c:v>
                </c:pt>
                <c:pt idx="2095">
                  <c:v>822.0</c:v>
                </c:pt>
                <c:pt idx="2096">
                  <c:v>822.0</c:v>
                </c:pt>
                <c:pt idx="2097">
                  <c:v>822.0</c:v>
                </c:pt>
                <c:pt idx="2098">
                  <c:v>823.0</c:v>
                </c:pt>
                <c:pt idx="2099">
                  <c:v>824.0</c:v>
                </c:pt>
                <c:pt idx="2100">
                  <c:v>825.0</c:v>
                </c:pt>
                <c:pt idx="2101">
                  <c:v>826.0</c:v>
                </c:pt>
                <c:pt idx="2102">
                  <c:v>827.0</c:v>
                </c:pt>
                <c:pt idx="2103">
                  <c:v>828.0</c:v>
                </c:pt>
                <c:pt idx="2104">
                  <c:v>829.0</c:v>
                </c:pt>
                <c:pt idx="2105">
                  <c:v>829.0</c:v>
                </c:pt>
                <c:pt idx="2106">
                  <c:v>830.0</c:v>
                </c:pt>
                <c:pt idx="2107">
                  <c:v>831.0</c:v>
                </c:pt>
                <c:pt idx="2108">
                  <c:v>832.0</c:v>
                </c:pt>
                <c:pt idx="2109">
                  <c:v>833.0</c:v>
                </c:pt>
                <c:pt idx="2110">
                  <c:v>833.0</c:v>
                </c:pt>
                <c:pt idx="2111">
                  <c:v>833.0</c:v>
                </c:pt>
                <c:pt idx="2112">
                  <c:v>833.0</c:v>
                </c:pt>
                <c:pt idx="2113">
                  <c:v>833.0</c:v>
                </c:pt>
                <c:pt idx="2114">
                  <c:v>833.0</c:v>
                </c:pt>
                <c:pt idx="2115">
                  <c:v>834.0</c:v>
                </c:pt>
                <c:pt idx="2116">
                  <c:v>834.0</c:v>
                </c:pt>
                <c:pt idx="2117">
                  <c:v>834.0</c:v>
                </c:pt>
                <c:pt idx="2118">
                  <c:v>835.0</c:v>
                </c:pt>
                <c:pt idx="2119">
                  <c:v>835.0</c:v>
                </c:pt>
                <c:pt idx="2120">
                  <c:v>835.0</c:v>
                </c:pt>
                <c:pt idx="2121">
                  <c:v>835.0</c:v>
                </c:pt>
                <c:pt idx="2122">
                  <c:v>835.0</c:v>
                </c:pt>
                <c:pt idx="2123">
                  <c:v>835.0</c:v>
                </c:pt>
                <c:pt idx="2124">
                  <c:v>836.0</c:v>
                </c:pt>
                <c:pt idx="2125">
                  <c:v>836.0</c:v>
                </c:pt>
                <c:pt idx="2126">
                  <c:v>836.0</c:v>
                </c:pt>
                <c:pt idx="2127">
                  <c:v>837.0</c:v>
                </c:pt>
                <c:pt idx="2128">
                  <c:v>837.0</c:v>
                </c:pt>
                <c:pt idx="2129">
                  <c:v>837.0</c:v>
                </c:pt>
                <c:pt idx="2130">
                  <c:v>837.0</c:v>
                </c:pt>
                <c:pt idx="2131">
                  <c:v>837.0</c:v>
                </c:pt>
                <c:pt idx="2132">
                  <c:v>837.0</c:v>
                </c:pt>
                <c:pt idx="2133">
                  <c:v>838.0</c:v>
                </c:pt>
                <c:pt idx="2134">
                  <c:v>838.0</c:v>
                </c:pt>
                <c:pt idx="2135">
                  <c:v>838.0</c:v>
                </c:pt>
                <c:pt idx="2136">
                  <c:v>838.0</c:v>
                </c:pt>
                <c:pt idx="2137">
                  <c:v>838.0</c:v>
                </c:pt>
                <c:pt idx="2138">
                  <c:v>838.0</c:v>
                </c:pt>
                <c:pt idx="2139">
                  <c:v>839.0</c:v>
                </c:pt>
                <c:pt idx="2140">
                  <c:v>840.0</c:v>
                </c:pt>
                <c:pt idx="2141">
                  <c:v>840.0</c:v>
                </c:pt>
                <c:pt idx="2142">
                  <c:v>840.0</c:v>
                </c:pt>
                <c:pt idx="2143">
                  <c:v>841.0</c:v>
                </c:pt>
                <c:pt idx="2144">
                  <c:v>841.0</c:v>
                </c:pt>
                <c:pt idx="2145">
                  <c:v>841.0</c:v>
                </c:pt>
                <c:pt idx="2146">
                  <c:v>841.0</c:v>
                </c:pt>
                <c:pt idx="2147">
                  <c:v>841.0</c:v>
                </c:pt>
                <c:pt idx="2148">
                  <c:v>842.0</c:v>
                </c:pt>
                <c:pt idx="2149">
                  <c:v>843.0</c:v>
                </c:pt>
                <c:pt idx="2150">
                  <c:v>844.0</c:v>
                </c:pt>
                <c:pt idx="2151">
                  <c:v>845.0</c:v>
                </c:pt>
                <c:pt idx="2152">
                  <c:v>846.0</c:v>
                </c:pt>
                <c:pt idx="2153">
                  <c:v>847.0</c:v>
                </c:pt>
                <c:pt idx="2154">
                  <c:v>847.0</c:v>
                </c:pt>
                <c:pt idx="2155">
                  <c:v>847.0</c:v>
                </c:pt>
                <c:pt idx="2156">
                  <c:v>848.0</c:v>
                </c:pt>
                <c:pt idx="2157">
                  <c:v>849.0</c:v>
                </c:pt>
                <c:pt idx="2158">
                  <c:v>849.0</c:v>
                </c:pt>
                <c:pt idx="2159">
                  <c:v>849.0</c:v>
                </c:pt>
                <c:pt idx="2160">
                  <c:v>849.0</c:v>
                </c:pt>
                <c:pt idx="2161">
                  <c:v>849.0</c:v>
                </c:pt>
                <c:pt idx="2162">
                  <c:v>849.0</c:v>
                </c:pt>
                <c:pt idx="2163">
                  <c:v>850.0</c:v>
                </c:pt>
                <c:pt idx="2164">
                  <c:v>850.0</c:v>
                </c:pt>
                <c:pt idx="2165">
                  <c:v>851.0</c:v>
                </c:pt>
                <c:pt idx="2166">
                  <c:v>851.0</c:v>
                </c:pt>
                <c:pt idx="2167">
                  <c:v>851.0</c:v>
                </c:pt>
                <c:pt idx="2168">
                  <c:v>851.0</c:v>
                </c:pt>
                <c:pt idx="2169">
                  <c:v>851.0</c:v>
                </c:pt>
                <c:pt idx="2170">
                  <c:v>851.0</c:v>
                </c:pt>
                <c:pt idx="2171">
                  <c:v>851.0</c:v>
                </c:pt>
                <c:pt idx="2172">
                  <c:v>851.0</c:v>
                </c:pt>
                <c:pt idx="2173">
                  <c:v>851.0</c:v>
                </c:pt>
                <c:pt idx="2174">
                  <c:v>851.0</c:v>
                </c:pt>
                <c:pt idx="2175">
                  <c:v>851.0</c:v>
                </c:pt>
                <c:pt idx="2176">
                  <c:v>851.0</c:v>
                </c:pt>
                <c:pt idx="2177">
                  <c:v>851.0</c:v>
                </c:pt>
                <c:pt idx="2178">
                  <c:v>851.0</c:v>
                </c:pt>
                <c:pt idx="2179">
                  <c:v>852.0</c:v>
                </c:pt>
                <c:pt idx="2180">
                  <c:v>853.0</c:v>
                </c:pt>
                <c:pt idx="2181">
                  <c:v>853.0</c:v>
                </c:pt>
                <c:pt idx="2182">
                  <c:v>854.0</c:v>
                </c:pt>
                <c:pt idx="2183">
                  <c:v>854.0</c:v>
                </c:pt>
                <c:pt idx="2184">
                  <c:v>854.0</c:v>
                </c:pt>
                <c:pt idx="2185">
                  <c:v>854.0</c:v>
                </c:pt>
                <c:pt idx="2186">
                  <c:v>855.0</c:v>
                </c:pt>
                <c:pt idx="2187">
                  <c:v>856.0</c:v>
                </c:pt>
                <c:pt idx="2188">
                  <c:v>856.0</c:v>
                </c:pt>
                <c:pt idx="2189">
                  <c:v>856.0</c:v>
                </c:pt>
                <c:pt idx="2190">
                  <c:v>856.0</c:v>
                </c:pt>
                <c:pt idx="2191">
                  <c:v>856.0</c:v>
                </c:pt>
                <c:pt idx="2192">
                  <c:v>856.0</c:v>
                </c:pt>
                <c:pt idx="2193">
                  <c:v>857.0</c:v>
                </c:pt>
                <c:pt idx="2194">
                  <c:v>857.0</c:v>
                </c:pt>
                <c:pt idx="2195">
                  <c:v>857.0</c:v>
                </c:pt>
                <c:pt idx="2196">
                  <c:v>857.0</c:v>
                </c:pt>
                <c:pt idx="2197">
                  <c:v>857.0</c:v>
                </c:pt>
                <c:pt idx="2198">
                  <c:v>857.0</c:v>
                </c:pt>
                <c:pt idx="2199">
                  <c:v>857.0</c:v>
                </c:pt>
                <c:pt idx="2200">
                  <c:v>857.0</c:v>
                </c:pt>
                <c:pt idx="2201">
                  <c:v>857.0</c:v>
                </c:pt>
                <c:pt idx="2202">
                  <c:v>857.0</c:v>
                </c:pt>
                <c:pt idx="2203">
                  <c:v>857.0</c:v>
                </c:pt>
                <c:pt idx="2204">
                  <c:v>857.0</c:v>
                </c:pt>
                <c:pt idx="2205">
                  <c:v>857.0</c:v>
                </c:pt>
                <c:pt idx="2206">
                  <c:v>857.0</c:v>
                </c:pt>
                <c:pt idx="2207">
                  <c:v>857.0</c:v>
                </c:pt>
                <c:pt idx="2208">
                  <c:v>858.0</c:v>
                </c:pt>
                <c:pt idx="2209">
                  <c:v>858.0</c:v>
                </c:pt>
                <c:pt idx="2210">
                  <c:v>858.0</c:v>
                </c:pt>
                <c:pt idx="2211">
                  <c:v>858.0</c:v>
                </c:pt>
                <c:pt idx="2212">
                  <c:v>858.0</c:v>
                </c:pt>
                <c:pt idx="2213">
                  <c:v>858.0</c:v>
                </c:pt>
                <c:pt idx="2214">
                  <c:v>858.0</c:v>
                </c:pt>
                <c:pt idx="2215">
                  <c:v>858.0</c:v>
                </c:pt>
                <c:pt idx="2216">
                  <c:v>858.0</c:v>
                </c:pt>
                <c:pt idx="2217">
                  <c:v>858.0</c:v>
                </c:pt>
                <c:pt idx="2218">
                  <c:v>858.0</c:v>
                </c:pt>
                <c:pt idx="2219">
                  <c:v>858.0</c:v>
                </c:pt>
                <c:pt idx="2220">
                  <c:v>858.0</c:v>
                </c:pt>
                <c:pt idx="2221">
                  <c:v>859.0</c:v>
                </c:pt>
                <c:pt idx="2222">
                  <c:v>859.0</c:v>
                </c:pt>
                <c:pt idx="2223">
                  <c:v>859.0</c:v>
                </c:pt>
                <c:pt idx="2224">
                  <c:v>859.0</c:v>
                </c:pt>
                <c:pt idx="2225">
                  <c:v>860.0</c:v>
                </c:pt>
                <c:pt idx="2226">
                  <c:v>860.0</c:v>
                </c:pt>
                <c:pt idx="2227">
                  <c:v>861.0</c:v>
                </c:pt>
                <c:pt idx="2228">
                  <c:v>861.0</c:v>
                </c:pt>
                <c:pt idx="2229">
                  <c:v>862.0</c:v>
                </c:pt>
                <c:pt idx="2230">
                  <c:v>862.0</c:v>
                </c:pt>
                <c:pt idx="2231">
                  <c:v>862.0</c:v>
                </c:pt>
                <c:pt idx="2232">
                  <c:v>862.0</c:v>
                </c:pt>
                <c:pt idx="2233">
                  <c:v>863.0</c:v>
                </c:pt>
                <c:pt idx="2234">
                  <c:v>863.0</c:v>
                </c:pt>
                <c:pt idx="2235">
                  <c:v>863.0</c:v>
                </c:pt>
                <c:pt idx="2236">
                  <c:v>864.0</c:v>
                </c:pt>
                <c:pt idx="2237">
                  <c:v>865.0</c:v>
                </c:pt>
                <c:pt idx="2238">
                  <c:v>865.0</c:v>
                </c:pt>
                <c:pt idx="2239">
                  <c:v>865.0</c:v>
                </c:pt>
                <c:pt idx="2240">
                  <c:v>865.0</c:v>
                </c:pt>
                <c:pt idx="2241">
                  <c:v>865.0</c:v>
                </c:pt>
                <c:pt idx="2242">
                  <c:v>865.0</c:v>
                </c:pt>
                <c:pt idx="2243">
                  <c:v>865.0</c:v>
                </c:pt>
                <c:pt idx="2244">
                  <c:v>866.0</c:v>
                </c:pt>
                <c:pt idx="2245">
                  <c:v>866.0</c:v>
                </c:pt>
                <c:pt idx="2246">
                  <c:v>867.0</c:v>
                </c:pt>
                <c:pt idx="2247">
                  <c:v>868.0</c:v>
                </c:pt>
                <c:pt idx="2248">
                  <c:v>868.0</c:v>
                </c:pt>
                <c:pt idx="2249">
                  <c:v>868.0</c:v>
                </c:pt>
                <c:pt idx="2250">
                  <c:v>868.0</c:v>
                </c:pt>
                <c:pt idx="2251">
                  <c:v>869.0</c:v>
                </c:pt>
                <c:pt idx="2252">
                  <c:v>869.0</c:v>
                </c:pt>
                <c:pt idx="2253">
                  <c:v>869.0</c:v>
                </c:pt>
                <c:pt idx="2254">
                  <c:v>870.0</c:v>
                </c:pt>
                <c:pt idx="2255">
                  <c:v>870.0</c:v>
                </c:pt>
                <c:pt idx="2256">
                  <c:v>870.0</c:v>
                </c:pt>
                <c:pt idx="2257">
                  <c:v>870.0</c:v>
                </c:pt>
                <c:pt idx="2258">
                  <c:v>871.0</c:v>
                </c:pt>
                <c:pt idx="2259">
                  <c:v>871.0</c:v>
                </c:pt>
                <c:pt idx="2260">
                  <c:v>871.0</c:v>
                </c:pt>
                <c:pt idx="2261">
                  <c:v>871.0</c:v>
                </c:pt>
                <c:pt idx="2262">
                  <c:v>871.0</c:v>
                </c:pt>
                <c:pt idx="2263">
                  <c:v>872.0</c:v>
                </c:pt>
                <c:pt idx="2264">
                  <c:v>873.0</c:v>
                </c:pt>
                <c:pt idx="2265">
                  <c:v>873.0</c:v>
                </c:pt>
                <c:pt idx="2266">
                  <c:v>873.0</c:v>
                </c:pt>
                <c:pt idx="2267">
                  <c:v>873.0</c:v>
                </c:pt>
                <c:pt idx="2268">
                  <c:v>873.0</c:v>
                </c:pt>
                <c:pt idx="2269">
                  <c:v>873.0</c:v>
                </c:pt>
                <c:pt idx="2270">
                  <c:v>873.0</c:v>
                </c:pt>
                <c:pt idx="2271">
                  <c:v>873.0</c:v>
                </c:pt>
                <c:pt idx="2272">
                  <c:v>873.0</c:v>
                </c:pt>
                <c:pt idx="2273">
                  <c:v>873.0</c:v>
                </c:pt>
                <c:pt idx="2274">
                  <c:v>873.0</c:v>
                </c:pt>
                <c:pt idx="2275">
                  <c:v>873.0</c:v>
                </c:pt>
                <c:pt idx="2276">
                  <c:v>873.0</c:v>
                </c:pt>
                <c:pt idx="2277">
                  <c:v>873.0</c:v>
                </c:pt>
                <c:pt idx="2278">
                  <c:v>874.0</c:v>
                </c:pt>
                <c:pt idx="2279">
                  <c:v>875.0</c:v>
                </c:pt>
                <c:pt idx="2280">
                  <c:v>875.0</c:v>
                </c:pt>
                <c:pt idx="2281">
                  <c:v>875.0</c:v>
                </c:pt>
                <c:pt idx="2282">
                  <c:v>875.0</c:v>
                </c:pt>
                <c:pt idx="2283">
                  <c:v>875.0</c:v>
                </c:pt>
                <c:pt idx="2284">
                  <c:v>875.0</c:v>
                </c:pt>
                <c:pt idx="2285">
                  <c:v>875.0</c:v>
                </c:pt>
                <c:pt idx="2286">
                  <c:v>875.0</c:v>
                </c:pt>
                <c:pt idx="2287">
                  <c:v>876.0</c:v>
                </c:pt>
                <c:pt idx="2288">
                  <c:v>876.0</c:v>
                </c:pt>
                <c:pt idx="2289">
                  <c:v>877.0</c:v>
                </c:pt>
                <c:pt idx="2290">
                  <c:v>878.0</c:v>
                </c:pt>
                <c:pt idx="2291">
                  <c:v>879.0</c:v>
                </c:pt>
                <c:pt idx="2292">
                  <c:v>880.0</c:v>
                </c:pt>
                <c:pt idx="2293">
                  <c:v>881.0</c:v>
                </c:pt>
                <c:pt idx="2294">
                  <c:v>882.0</c:v>
                </c:pt>
                <c:pt idx="2295">
                  <c:v>882.0</c:v>
                </c:pt>
                <c:pt idx="2296">
                  <c:v>883.0</c:v>
                </c:pt>
                <c:pt idx="2297">
                  <c:v>884.0</c:v>
                </c:pt>
                <c:pt idx="2298">
                  <c:v>884.0</c:v>
                </c:pt>
                <c:pt idx="2299">
                  <c:v>884.0</c:v>
                </c:pt>
                <c:pt idx="2300">
                  <c:v>885.0</c:v>
                </c:pt>
                <c:pt idx="2301">
                  <c:v>886.0</c:v>
                </c:pt>
                <c:pt idx="2302">
                  <c:v>887.0</c:v>
                </c:pt>
                <c:pt idx="2303">
                  <c:v>887.0</c:v>
                </c:pt>
                <c:pt idx="2304">
                  <c:v>887.0</c:v>
                </c:pt>
                <c:pt idx="2305">
                  <c:v>887.0</c:v>
                </c:pt>
                <c:pt idx="2306">
                  <c:v>888.0</c:v>
                </c:pt>
                <c:pt idx="2307">
                  <c:v>889.0</c:v>
                </c:pt>
                <c:pt idx="2308">
                  <c:v>890.0</c:v>
                </c:pt>
                <c:pt idx="2309">
                  <c:v>890.0</c:v>
                </c:pt>
                <c:pt idx="2310">
                  <c:v>891.0</c:v>
                </c:pt>
                <c:pt idx="2311">
                  <c:v>892.0</c:v>
                </c:pt>
                <c:pt idx="2312">
                  <c:v>893.0</c:v>
                </c:pt>
                <c:pt idx="2313">
                  <c:v>893.0</c:v>
                </c:pt>
                <c:pt idx="2314">
                  <c:v>893.0</c:v>
                </c:pt>
                <c:pt idx="2315">
                  <c:v>893.0</c:v>
                </c:pt>
                <c:pt idx="2316">
                  <c:v>893.0</c:v>
                </c:pt>
                <c:pt idx="2317">
                  <c:v>893.0</c:v>
                </c:pt>
                <c:pt idx="2318">
                  <c:v>894.0</c:v>
                </c:pt>
                <c:pt idx="2319">
                  <c:v>894.0</c:v>
                </c:pt>
                <c:pt idx="2320">
                  <c:v>894.0</c:v>
                </c:pt>
                <c:pt idx="2321">
                  <c:v>894.0</c:v>
                </c:pt>
                <c:pt idx="2322">
                  <c:v>894.0</c:v>
                </c:pt>
                <c:pt idx="2323">
                  <c:v>894.0</c:v>
                </c:pt>
                <c:pt idx="2324">
                  <c:v>894.0</c:v>
                </c:pt>
                <c:pt idx="2325">
                  <c:v>894.0</c:v>
                </c:pt>
                <c:pt idx="2326">
                  <c:v>894.0</c:v>
                </c:pt>
                <c:pt idx="2327">
                  <c:v>894.0</c:v>
                </c:pt>
                <c:pt idx="2328">
                  <c:v>894.0</c:v>
                </c:pt>
                <c:pt idx="2329">
                  <c:v>895.0</c:v>
                </c:pt>
                <c:pt idx="2330">
                  <c:v>895.0</c:v>
                </c:pt>
                <c:pt idx="2331">
                  <c:v>896.0</c:v>
                </c:pt>
                <c:pt idx="2332">
                  <c:v>896.0</c:v>
                </c:pt>
                <c:pt idx="2333">
                  <c:v>896.0</c:v>
                </c:pt>
                <c:pt idx="2334">
                  <c:v>896.0</c:v>
                </c:pt>
                <c:pt idx="2335">
                  <c:v>896.0</c:v>
                </c:pt>
                <c:pt idx="2336">
                  <c:v>896.0</c:v>
                </c:pt>
                <c:pt idx="2337">
                  <c:v>896.0</c:v>
                </c:pt>
                <c:pt idx="2338">
                  <c:v>897.0</c:v>
                </c:pt>
                <c:pt idx="2339">
                  <c:v>897.0</c:v>
                </c:pt>
                <c:pt idx="2340">
                  <c:v>897.0</c:v>
                </c:pt>
                <c:pt idx="2341">
                  <c:v>897.0</c:v>
                </c:pt>
                <c:pt idx="2342">
                  <c:v>897.0</c:v>
                </c:pt>
                <c:pt idx="2343">
                  <c:v>897.0</c:v>
                </c:pt>
                <c:pt idx="2344">
                  <c:v>897.0</c:v>
                </c:pt>
                <c:pt idx="2345">
                  <c:v>897.0</c:v>
                </c:pt>
                <c:pt idx="2346">
                  <c:v>897.0</c:v>
                </c:pt>
                <c:pt idx="2347">
                  <c:v>897.0</c:v>
                </c:pt>
                <c:pt idx="2348">
                  <c:v>897.0</c:v>
                </c:pt>
                <c:pt idx="2349">
                  <c:v>897.0</c:v>
                </c:pt>
                <c:pt idx="2350">
                  <c:v>897.0</c:v>
                </c:pt>
                <c:pt idx="2351">
                  <c:v>898.0</c:v>
                </c:pt>
                <c:pt idx="2352">
                  <c:v>898.0</c:v>
                </c:pt>
                <c:pt idx="2353">
                  <c:v>898.0</c:v>
                </c:pt>
                <c:pt idx="2354">
                  <c:v>898.0</c:v>
                </c:pt>
                <c:pt idx="2355">
                  <c:v>898.0</c:v>
                </c:pt>
                <c:pt idx="2356">
                  <c:v>898.0</c:v>
                </c:pt>
                <c:pt idx="2357">
                  <c:v>898.0</c:v>
                </c:pt>
                <c:pt idx="2358">
                  <c:v>898.0</c:v>
                </c:pt>
                <c:pt idx="2359">
                  <c:v>898.0</c:v>
                </c:pt>
                <c:pt idx="2360">
                  <c:v>899.0</c:v>
                </c:pt>
                <c:pt idx="2361">
                  <c:v>899.0</c:v>
                </c:pt>
                <c:pt idx="2362">
                  <c:v>899.0</c:v>
                </c:pt>
                <c:pt idx="2363">
                  <c:v>899.0</c:v>
                </c:pt>
                <c:pt idx="2364">
                  <c:v>900.0</c:v>
                </c:pt>
                <c:pt idx="2365">
                  <c:v>901.0</c:v>
                </c:pt>
                <c:pt idx="2366">
                  <c:v>902.0</c:v>
                </c:pt>
                <c:pt idx="2367">
                  <c:v>903.0</c:v>
                </c:pt>
                <c:pt idx="2368">
                  <c:v>904.0</c:v>
                </c:pt>
                <c:pt idx="2369">
                  <c:v>905.0</c:v>
                </c:pt>
                <c:pt idx="2370">
                  <c:v>906.0</c:v>
                </c:pt>
                <c:pt idx="2371">
                  <c:v>907.0</c:v>
                </c:pt>
                <c:pt idx="2372">
                  <c:v>908.0</c:v>
                </c:pt>
                <c:pt idx="2373">
                  <c:v>909.0</c:v>
                </c:pt>
                <c:pt idx="2374">
                  <c:v>910.0</c:v>
                </c:pt>
                <c:pt idx="2375">
                  <c:v>911.0</c:v>
                </c:pt>
                <c:pt idx="2376">
                  <c:v>912.0</c:v>
                </c:pt>
                <c:pt idx="2377">
                  <c:v>913.0</c:v>
                </c:pt>
                <c:pt idx="2378">
                  <c:v>914.0</c:v>
                </c:pt>
                <c:pt idx="2379">
                  <c:v>915.0</c:v>
                </c:pt>
                <c:pt idx="2380">
                  <c:v>915.0</c:v>
                </c:pt>
                <c:pt idx="2381">
                  <c:v>916.0</c:v>
                </c:pt>
                <c:pt idx="2382">
                  <c:v>916.0</c:v>
                </c:pt>
                <c:pt idx="2383">
                  <c:v>916.0</c:v>
                </c:pt>
                <c:pt idx="2384">
                  <c:v>917.0</c:v>
                </c:pt>
                <c:pt idx="2385">
                  <c:v>918.0</c:v>
                </c:pt>
                <c:pt idx="2386">
                  <c:v>918.0</c:v>
                </c:pt>
                <c:pt idx="2387">
                  <c:v>918.0</c:v>
                </c:pt>
                <c:pt idx="2388">
                  <c:v>918.0</c:v>
                </c:pt>
                <c:pt idx="2389">
                  <c:v>918.0</c:v>
                </c:pt>
                <c:pt idx="2390">
                  <c:v>918.0</c:v>
                </c:pt>
                <c:pt idx="2391">
                  <c:v>918.0</c:v>
                </c:pt>
                <c:pt idx="2392">
                  <c:v>918.0</c:v>
                </c:pt>
                <c:pt idx="2393">
                  <c:v>919.0</c:v>
                </c:pt>
                <c:pt idx="2394">
                  <c:v>919.0</c:v>
                </c:pt>
                <c:pt idx="2395">
                  <c:v>920.0</c:v>
                </c:pt>
                <c:pt idx="2396">
                  <c:v>920.0</c:v>
                </c:pt>
                <c:pt idx="2397">
                  <c:v>920.0</c:v>
                </c:pt>
                <c:pt idx="2398">
                  <c:v>921.0</c:v>
                </c:pt>
                <c:pt idx="2399">
                  <c:v>921.0</c:v>
                </c:pt>
                <c:pt idx="2400">
                  <c:v>922.0</c:v>
                </c:pt>
                <c:pt idx="2401">
                  <c:v>922.0</c:v>
                </c:pt>
                <c:pt idx="2402">
                  <c:v>923.0</c:v>
                </c:pt>
                <c:pt idx="2403">
                  <c:v>924.0</c:v>
                </c:pt>
                <c:pt idx="2404">
                  <c:v>925.0</c:v>
                </c:pt>
                <c:pt idx="2405">
                  <c:v>925.0</c:v>
                </c:pt>
                <c:pt idx="2406">
                  <c:v>926.0</c:v>
                </c:pt>
                <c:pt idx="2407">
                  <c:v>927.0</c:v>
                </c:pt>
                <c:pt idx="2408">
                  <c:v>927.0</c:v>
                </c:pt>
                <c:pt idx="2409">
                  <c:v>927.0</c:v>
                </c:pt>
                <c:pt idx="2410">
                  <c:v>927.0</c:v>
                </c:pt>
                <c:pt idx="2411">
                  <c:v>927.0</c:v>
                </c:pt>
                <c:pt idx="2412">
                  <c:v>927.0</c:v>
                </c:pt>
                <c:pt idx="2413">
                  <c:v>927.0</c:v>
                </c:pt>
                <c:pt idx="2414">
                  <c:v>927.0</c:v>
                </c:pt>
                <c:pt idx="2415">
                  <c:v>927.0</c:v>
                </c:pt>
                <c:pt idx="2416">
                  <c:v>927.0</c:v>
                </c:pt>
                <c:pt idx="2417">
                  <c:v>927.0</c:v>
                </c:pt>
                <c:pt idx="2418">
                  <c:v>928.0</c:v>
                </c:pt>
                <c:pt idx="2419">
                  <c:v>929.0</c:v>
                </c:pt>
                <c:pt idx="2420">
                  <c:v>930.0</c:v>
                </c:pt>
                <c:pt idx="2421">
                  <c:v>930.0</c:v>
                </c:pt>
                <c:pt idx="2422">
                  <c:v>930.0</c:v>
                </c:pt>
                <c:pt idx="2423">
                  <c:v>931.0</c:v>
                </c:pt>
                <c:pt idx="2424">
                  <c:v>932.0</c:v>
                </c:pt>
                <c:pt idx="2425">
                  <c:v>932.0</c:v>
                </c:pt>
                <c:pt idx="2426">
                  <c:v>932.0</c:v>
                </c:pt>
                <c:pt idx="2427">
                  <c:v>933.0</c:v>
                </c:pt>
                <c:pt idx="2428">
                  <c:v>933.0</c:v>
                </c:pt>
                <c:pt idx="2429">
                  <c:v>933.0</c:v>
                </c:pt>
                <c:pt idx="2430">
                  <c:v>933.0</c:v>
                </c:pt>
                <c:pt idx="2431">
                  <c:v>934.0</c:v>
                </c:pt>
                <c:pt idx="2432">
                  <c:v>935.0</c:v>
                </c:pt>
                <c:pt idx="2433">
                  <c:v>935.0</c:v>
                </c:pt>
                <c:pt idx="2434">
                  <c:v>936.0</c:v>
                </c:pt>
                <c:pt idx="2435">
                  <c:v>937.0</c:v>
                </c:pt>
                <c:pt idx="2436">
                  <c:v>938.0</c:v>
                </c:pt>
                <c:pt idx="2437">
                  <c:v>938.0</c:v>
                </c:pt>
                <c:pt idx="2438">
                  <c:v>938.0</c:v>
                </c:pt>
                <c:pt idx="2439">
                  <c:v>938.0</c:v>
                </c:pt>
                <c:pt idx="2440">
                  <c:v>938.0</c:v>
                </c:pt>
                <c:pt idx="2441">
                  <c:v>939.0</c:v>
                </c:pt>
                <c:pt idx="2442">
                  <c:v>939.0</c:v>
                </c:pt>
                <c:pt idx="2443">
                  <c:v>940.0</c:v>
                </c:pt>
                <c:pt idx="2444">
                  <c:v>940.0</c:v>
                </c:pt>
                <c:pt idx="2445">
                  <c:v>940.0</c:v>
                </c:pt>
                <c:pt idx="2446">
                  <c:v>941.0</c:v>
                </c:pt>
                <c:pt idx="2447">
                  <c:v>941.0</c:v>
                </c:pt>
                <c:pt idx="2448">
                  <c:v>941.0</c:v>
                </c:pt>
                <c:pt idx="2449">
                  <c:v>942.0</c:v>
                </c:pt>
                <c:pt idx="2450">
                  <c:v>942.0</c:v>
                </c:pt>
                <c:pt idx="2451">
                  <c:v>942.0</c:v>
                </c:pt>
                <c:pt idx="2452">
                  <c:v>942.0</c:v>
                </c:pt>
                <c:pt idx="2453">
                  <c:v>943.0</c:v>
                </c:pt>
                <c:pt idx="2454">
                  <c:v>943.0</c:v>
                </c:pt>
                <c:pt idx="2455">
                  <c:v>943.0</c:v>
                </c:pt>
                <c:pt idx="2456">
                  <c:v>943.0</c:v>
                </c:pt>
                <c:pt idx="2457">
                  <c:v>943.0</c:v>
                </c:pt>
                <c:pt idx="2458">
                  <c:v>943.0</c:v>
                </c:pt>
                <c:pt idx="2459">
                  <c:v>943.0</c:v>
                </c:pt>
                <c:pt idx="2460">
                  <c:v>944.0</c:v>
                </c:pt>
                <c:pt idx="2461">
                  <c:v>944.0</c:v>
                </c:pt>
                <c:pt idx="2462">
                  <c:v>944.0</c:v>
                </c:pt>
                <c:pt idx="2463">
                  <c:v>945.0</c:v>
                </c:pt>
                <c:pt idx="2464">
                  <c:v>946.0</c:v>
                </c:pt>
                <c:pt idx="2465">
                  <c:v>946.0</c:v>
                </c:pt>
                <c:pt idx="2466">
                  <c:v>947.0</c:v>
                </c:pt>
                <c:pt idx="2467">
                  <c:v>947.0</c:v>
                </c:pt>
                <c:pt idx="2468">
                  <c:v>947.0</c:v>
                </c:pt>
                <c:pt idx="2469">
                  <c:v>947.0</c:v>
                </c:pt>
                <c:pt idx="2470">
                  <c:v>947.0</c:v>
                </c:pt>
                <c:pt idx="2471">
                  <c:v>947.0</c:v>
                </c:pt>
                <c:pt idx="2472">
                  <c:v>947.0</c:v>
                </c:pt>
                <c:pt idx="2473">
                  <c:v>947.0</c:v>
                </c:pt>
                <c:pt idx="2474">
                  <c:v>947.0</c:v>
                </c:pt>
                <c:pt idx="2475">
                  <c:v>948.0</c:v>
                </c:pt>
                <c:pt idx="2476">
                  <c:v>948.0</c:v>
                </c:pt>
                <c:pt idx="2477">
                  <c:v>948.0</c:v>
                </c:pt>
                <c:pt idx="2478">
                  <c:v>948.0</c:v>
                </c:pt>
                <c:pt idx="2479">
                  <c:v>948.0</c:v>
                </c:pt>
                <c:pt idx="2480">
                  <c:v>948.0</c:v>
                </c:pt>
                <c:pt idx="2481">
                  <c:v>948.0</c:v>
                </c:pt>
                <c:pt idx="2482">
                  <c:v>948.0</c:v>
                </c:pt>
                <c:pt idx="2483">
                  <c:v>949.0</c:v>
                </c:pt>
                <c:pt idx="2484">
                  <c:v>950.0</c:v>
                </c:pt>
                <c:pt idx="2485">
                  <c:v>951.0</c:v>
                </c:pt>
                <c:pt idx="2486">
                  <c:v>951.0</c:v>
                </c:pt>
                <c:pt idx="2487">
                  <c:v>951.0</c:v>
                </c:pt>
                <c:pt idx="2488">
                  <c:v>951.0</c:v>
                </c:pt>
                <c:pt idx="2489">
                  <c:v>952.0</c:v>
                </c:pt>
                <c:pt idx="2490">
                  <c:v>952.0</c:v>
                </c:pt>
                <c:pt idx="2491">
                  <c:v>952.0</c:v>
                </c:pt>
                <c:pt idx="2492">
                  <c:v>953.0</c:v>
                </c:pt>
                <c:pt idx="2493">
                  <c:v>954.0</c:v>
                </c:pt>
                <c:pt idx="2494">
                  <c:v>955.0</c:v>
                </c:pt>
                <c:pt idx="2495">
                  <c:v>956.0</c:v>
                </c:pt>
                <c:pt idx="2496">
                  <c:v>957.0</c:v>
                </c:pt>
                <c:pt idx="2497">
                  <c:v>958.0</c:v>
                </c:pt>
                <c:pt idx="2498">
                  <c:v>959.0</c:v>
                </c:pt>
                <c:pt idx="2499">
                  <c:v>959.0</c:v>
                </c:pt>
                <c:pt idx="2500">
                  <c:v>960.0</c:v>
                </c:pt>
                <c:pt idx="2501">
                  <c:v>961.0</c:v>
                </c:pt>
                <c:pt idx="2502">
                  <c:v>962.0</c:v>
                </c:pt>
                <c:pt idx="2503">
                  <c:v>963.0</c:v>
                </c:pt>
                <c:pt idx="2504">
                  <c:v>964.0</c:v>
                </c:pt>
                <c:pt idx="2505">
                  <c:v>965.0</c:v>
                </c:pt>
                <c:pt idx="2506">
                  <c:v>965.0</c:v>
                </c:pt>
                <c:pt idx="2507">
                  <c:v>965.0</c:v>
                </c:pt>
                <c:pt idx="2508">
                  <c:v>965.0</c:v>
                </c:pt>
                <c:pt idx="2509">
                  <c:v>965.0</c:v>
                </c:pt>
                <c:pt idx="2510">
                  <c:v>965.0</c:v>
                </c:pt>
                <c:pt idx="2511">
                  <c:v>965.0</c:v>
                </c:pt>
                <c:pt idx="2512">
                  <c:v>965.0</c:v>
                </c:pt>
                <c:pt idx="2513">
                  <c:v>965.0</c:v>
                </c:pt>
                <c:pt idx="2514">
                  <c:v>965.0</c:v>
                </c:pt>
                <c:pt idx="2515">
                  <c:v>965.0</c:v>
                </c:pt>
                <c:pt idx="2516">
                  <c:v>965.0</c:v>
                </c:pt>
                <c:pt idx="2517">
                  <c:v>965.0</c:v>
                </c:pt>
                <c:pt idx="2518">
                  <c:v>965.0</c:v>
                </c:pt>
                <c:pt idx="2519">
                  <c:v>966.0</c:v>
                </c:pt>
                <c:pt idx="2520">
                  <c:v>966.0</c:v>
                </c:pt>
                <c:pt idx="2521">
                  <c:v>966.0</c:v>
                </c:pt>
                <c:pt idx="2522">
                  <c:v>967.0</c:v>
                </c:pt>
                <c:pt idx="2523">
                  <c:v>967.0</c:v>
                </c:pt>
                <c:pt idx="2524">
                  <c:v>968.0</c:v>
                </c:pt>
                <c:pt idx="2525">
                  <c:v>969.0</c:v>
                </c:pt>
                <c:pt idx="2526">
                  <c:v>970.0</c:v>
                </c:pt>
                <c:pt idx="2527">
                  <c:v>971.0</c:v>
                </c:pt>
                <c:pt idx="2528">
                  <c:v>972.0</c:v>
                </c:pt>
                <c:pt idx="2529">
                  <c:v>973.0</c:v>
                </c:pt>
                <c:pt idx="2530">
                  <c:v>974.0</c:v>
                </c:pt>
                <c:pt idx="2531">
                  <c:v>974.0</c:v>
                </c:pt>
                <c:pt idx="2532">
                  <c:v>974.0</c:v>
                </c:pt>
                <c:pt idx="2533">
                  <c:v>974.0</c:v>
                </c:pt>
                <c:pt idx="2534">
                  <c:v>974.0</c:v>
                </c:pt>
                <c:pt idx="2535">
                  <c:v>974.0</c:v>
                </c:pt>
                <c:pt idx="2536">
                  <c:v>974.0</c:v>
                </c:pt>
                <c:pt idx="2537">
                  <c:v>974.0</c:v>
                </c:pt>
                <c:pt idx="2538">
                  <c:v>974.0</c:v>
                </c:pt>
                <c:pt idx="2539">
                  <c:v>975.0</c:v>
                </c:pt>
                <c:pt idx="2540">
                  <c:v>975.0</c:v>
                </c:pt>
                <c:pt idx="2541">
                  <c:v>975.0</c:v>
                </c:pt>
                <c:pt idx="2542">
                  <c:v>975.0</c:v>
                </c:pt>
                <c:pt idx="2543">
                  <c:v>976.0</c:v>
                </c:pt>
                <c:pt idx="2544">
                  <c:v>976.0</c:v>
                </c:pt>
                <c:pt idx="2545">
                  <c:v>976.0</c:v>
                </c:pt>
                <c:pt idx="2546">
                  <c:v>976.0</c:v>
                </c:pt>
                <c:pt idx="2547">
                  <c:v>976.0</c:v>
                </c:pt>
                <c:pt idx="2548">
                  <c:v>976.0</c:v>
                </c:pt>
                <c:pt idx="2549">
                  <c:v>976.0</c:v>
                </c:pt>
                <c:pt idx="2550">
                  <c:v>976.0</c:v>
                </c:pt>
                <c:pt idx="2551">
                  <c:v>977.0</c:v>
                </c:pt>
                <c:pt idx="2552">
                  <c:v>977.0</c:v>
                </c:pt>
                <c:pt idx="2553">
                  <c:v>977.0</c:v>
                </c:pt>
                <c:pt idx="2554">
                  <c:v>977.0</c:v>
                </c:pt>
                <c:pt idx="2555">
                  <c:v>977.0</c:v>
                </c:pt>
                <c:pt idx="2556">
                  <c:v>977.0</c:v>
                </c:pt>
                <c:pt idx="2557">
                  <c:v>977.0</c:v>
                </c:pt>
                <c:pt idx="2558">
                  <c:v>977.0</c:v>
                </c:pt>
                <c:pt idx="2559">
                  <c:v>977.0</c:v>
                </c:pt>
                <c:pt idx="2560">
                  <c:v>977.0</c:v>
                </c:pt>
                <c:pt idx="2561">
                  <c:v>978.0</c:v>
                </c:pt>
                <c:pt idx="2562">
                  <c:v>978.0</c:v>
                </c:pt>
                <c:pt idx="2563">
                  <c:v>979.0</c:v>
                </c:pt>
                <c:pt idx="2564">
                  <c:v>979.0</c:v>
                </c:pt>
                <c:pt idx="2565">
                  <c:v>979.0</c:v>
                </c:pt>
                <c:pt idx="2566">
                  <c:v>979.0</c:v>
                </c:pt>
                <c:pt idx="2567">
                  <c:v>979.0</c:v>
                </c:pt>
                <c:pt idx="2568">
                  <c:v>979.0</c:v>
                </c:pt>
                <c:pt idx="2569">
                  <c:v>979.0</c:v>
                </c:pt>
                <c:pt idx="2570">
                  <c:v>979.0</c:v>
                </c:pt>
                <c:pt idx="2571">
                  <c:v>979.0</c:v>
                </c:pt>
                <c:pt idx="2572">
                  <c:v>979.0</c:v>
                </c:pt>
                <c:pt idx="2573">
                  <c:v>979.0</c:v>
                </c:pt>
                <c:pt idx="2574">
                  <c:v>979.0</c:v>
                </c:pt>
                <c:pt idx="2575">
                  <c:v>979.0</c:v>
                </c:pt>
                <c:pt idx="2576">
                  <c:v>980.0</c:v>
                </c:pt>
                <c:pt idx="2577">
                  <c:v>980.0</c:v>
                </c:pt>
                <c:pt idx="2578">
                  <c:v>980.0</c:v>
                </c:pt>
                <c:pt idx="2579">
                  <c:v>981.0</c:v>
                </c:pt>
                <c:pt idx="2580">
                  <c:v>981.0</c:v>
                </c:pt>
                <c:pt idx="2581">
                  <c:v>981.0</c:v>
                </c:pt>
                <c:pt idx="2582">
                  <c:v>981.0</c:v>
                </c:pt>
                <c:pt idx="2583">
                  <c:v>981.0</c:v>
                </c:pt>
                <c:pt idx="2584">
                  <c:v>981.0</c:v>
                </c:pt>
                <c:pt idx="2585">
                  <c:v>981.0</c:v>
                </c:pt>
                <c:pt idx="2586">
                  <c:v>981.0</c:v>
                </c:pt>
                <c:pt idx="2587">
                  <c:v>981.0</c:v>
                </c:pt>
                <c:pt idx="2588">
                  <c:v>981.0</c:v>
                </c:pt>
                <c:pt idx="2589">
                  <c:v>981.0</c:v>
                </c:pt>
                <c:pt idx="2590">
                  <c:v>981.0</c:v>
                </c:pt>
                <c:pt idx="2591">
                  <c:v>982.0</c:v>
                </c:pt>
                <c:pt idx="2592">
                  <c:v>982.0</c:v>
                </c:pt>
                <c:pt idx="2593">
                  <c:v>982.0</c:v>
                </c:pt>
                <c:pt idx="2594">
                  <c:v>982.0</c:v>
                </c:pt>
                <c:pt idx="2595">
                  <c:v>983.0</c:v>
                </c:pt>
                <c:pt idx="2596">
                  <c:v>983.0</c:v>
                </c:pt>
                <c:pt idx="2597">
                  <c:v>983.0</c:v>
                </c:pt>
                <c:pt idx="2598">
                  <c:v>984.0</c:v>
                </c:pt>
                <c:pt idx="2599">
                  <c:v>984.0</c:v>
                </c:pt>
                <c:pt idx="2600">
                  <c:v>984.0</c:v>
                </c:pt>
                <c:pt idx="2601">
                  <c:v>984.0</c:v>
                </c:pt>
                <c:pt idx="2602">
                  <c:v>985.0</c:v>
                </c:pt>
                <c:pt idx="2603">
                  <c:v>986.0</c:v>
                </c:pt>
                <c:pt idx="2604">
                  <c:v>987.0</c:v>
                </c:pt>
                <c:pt idx="2605">
                  <c:v>988.0</c:v>
                </c:pt>
                <c:pt idx="2606">
                  <c:v>989.0</c:v>
                </c:pt>
                <c:pt idx="2607">
                  <c:v>990.0</c:v>
                </c:pt>
                <c:pt idx="2608">
                  <c:v>991.0</c:v>
                </c:pt>
                <c:pt idx="2609">
                  <c:v>991.0</c:v>
                </c:pt>
                <c:pt idx="2610">
                  <c:v>991.0</c:v>
                </c:pt>
                <c:pt idx="2611">
                  <c:v>991.0</c:v>
                </c:pt>
                <c:pt idx="2612">
                  <c:v>992.0</c:v>
                </c:pt>
                <c:pt idx="2613">
                  <c:v>992.0</c:v>
                </c:pt>
                <c:pt idx="2614">
                  <c:v>993.0</c:v>
                </c:pt>
                <c:pt idx="2615">
                  <c:v>993.0</c:v>
                </c:pt>
                <c:pt idx="2616">
                  <c:v>994.0</c:v>
                </c:pt>
                <c:pt idx="2617">
                  <c:v>994.0</c:v>
                </c:pt>
                <c:pt idx="2618">
                  <c:v>994.0</c:v>
                </c:pt>
                <c:pt idx="2619">
                  <c:v>994.0</c:v>
                </c:pt>
                <c:pt idx="2620">
                  <c:v>995.0</c:v>
                </c:pt>
                <c:pt idx="2621">
                  <c:v>995.0</c:v>
                </c:pt>
                <c:pt idx="2622">
                  <c:v>995.0</c:v>
                </c:pt>
                <c:pt idx="2623">
                  <c:v>995.0</c:v>
                </c:pt>
                <c:pt idx="2624">
                  <c:v>996.0</c:v>
                </c:pt>
                <c:pt idx="2625">
                  <c:v>997.0</c:v>
                </c:pt>
                <c:pt idx="2626">
                  <c:v>998.0</c:v>
                </c:pt>
                <c:pt idx="2627">
                  <c:v>998.0</c:v>
                </c:pt>
                <c:pt idx="2628">
                  <c:v>998.0</c:v>
                </c:pt>
                <c:pt idx="2629">
                  <c:v>998.0</c:v>
                </c:pt>
                <c:pt idx="2630">
                  <c:v>998.0</c:v>
                </c:pt>
                <c:pt idx="2631">
                  <c:v>999.0</c:v>
                </c:pt>
                <c:pt idx="2632">
                  <c:v>999.0</c:v>
                </c:pt>
                <c:pt idx="2633">
                  <c:v>999.0</c:v>
                </c:pt>
                <c:pt idx="2634">
                  <c:v>999.0</c:v>
                </c:pt>
                <c:pt idx="2635">
                  <c:v>1000.0</c:v>
                </c:pt>
                <c:pt idx="2636">
                  <c:v>1000.0</c:v>
                </c:pt>
                <c:pt idx="2637">
                  <c:v>1000.0</c:v>
                </c:pt>
                <c:pt idx="2638">
                  <c:v>1000.0</c:v>
                </c:pt>
                <c:pt idx="2639">
                  <c:v>1001.0</c:v>
                </c:pt>
                <c:pt idx="2640">
                  <c:v>1002.0</c:v>
                </c:pt>
                <c:pt idx="2641">
                  <c:v>1003.0</c:v>
                </c:pt>
                <c:pt idx="2642">
                  <c:v>1003.0</c:v>
                </c:pt>
                <c:pt idx="2643">
                  <c:v>1003.0</c:v>
                </c:pt>
                <c:pt idx="2644">
                  <c:v>1003.0</c:v>
                </c:pt>
                <c:pt idx="2645">
                  <c:v>1003.0</c:v>
                </c:pt>
                <c:pt idx="2646">
                  <c:v>1003.0</c:v>
                </c:pt>
                <c:pt idx="2647">
                  <c:v>1003.0</c:v>
                </c:pt>
                <c:pt idx="2648">
                  <c:v>1004.0</c:v>
                </c:pt>
                <c:pt idx="2649">
                  <c:v>1005.0</c:v>
                </c:pt>
                <c:pt idx="2650">
                  <c:v>1006.0</c:v>
                </c:pt>
                <c:pt idx="2651">
                  <c:v>1006.0</c:v>
                </c:pt>
                <c:pt idx="2652">
                  <c:v>1007.0</c:v>
                </c:pt>
                <c:pt idx="2653">
                  <c:v>1007.0</c:v>
                </c:pt>
                <c:pt idx="2654">
                  <c:v>1007.0</c:v>
                </c:pt>
                <c:pt idx="2655">
                  <c:v>1007.0</c:v>
                </c:pt>
                <c:pt idx="2656">
                  <c:v>1008.0</c:v>
                </c:pt>
                <c:pt idx="2657">
                  <c:v>1009.0</c:v>
                </c:pt>
                <c:pt idx="2658">
                  <c:v>1010.0</c:v>
                </c:pt>
                <c:pt idx="2659">
                  <c:v>1011.0</c:v>
                </c:pt>
                <c:pt idx="2660">
                  <c:v>1011.0</c:v>
                </c:pt>
                <c:pt idx="2661">
                  <c:v>1011.0</c:v>
                </c:pt>
                <c:pt idx="2662">
                  <c:v>1011.0</c:v>
                </c:pt>
                <c:pt idx="2663">
                  <c:v>1011.0</c:v>
                </c:pt>
                <c:pt idx="2664">
                  <c:v>1011.0</c:v>
                </c:pt>
                <c:pt idx="2665">
                  <c:v>1011.0</c:v>
                </c:pt>
                <c:pt idx="2666">
                  <c:v>1011.0</c:v>
                </c:pt>
                <c:pt idx="2667">
                  <c:v>1011.0</c:v>
                </c:pt>
                <c:pt idx="2668">
                  <c:v>1011.0</c:v>
                </c:pt>
                <c:pt idx="2669">
                  <c:v>1011.0</c:v>
                </c:pt>
                <c:pt idx="2670">
                  <c:v>1011.0</c:v>
                </c:pt>
                <c:pt idx="2671">
                  <c:v>1011.0</c:v>
                </c:pt>
                <c:pt idx="2672">
                  <c:v>1011.0</c:v>
                </c:pt>
                <c:pt idx="2673">
                  <c:v>1011.0</c:v>
                </c:pt>
                <c:pt idx="2674">
                  <c:v>1011.0</c:v>
                </c:pt>
                <c:pt idx="2675">
                  <c:v>1011.0</c:v>
                </c:pt>
                <c:pt idx="2676">
                  <c:v>1012.0</c:v>
                </c:pt>
                <c:pt idx="2677">
                  <c:v>1013.0</c:v>
                </c:pt>
                <c:pt idx="2678">
                  <c:v>1013.0</c:v>
                </c:pt>
                <c:pt idx="2679">
                  <c:v>1013.0</c:v>
                </c:pt>
                <c:pt idx="2680">
                  <c:v>1013.0</c:v>
                </c:pt>
                <c:pt idx="2681">
                  <c:v>1013.0</c:v>
                </c:pt>
                <c:pt idx="2682">
                  <c:v>1014.0</c:v>
                </c:pt>
                <c:pt idx="2683">
                  <c:v>1014.0</c:v>
                </c:pt>
                <c:pt idx="2684">
                  <c:v>1014.0</c:v>
                </c:pt>
                <c:pt idx="2685">
                  <c:v>1014.0</c:v>
                </c:pt>
                <c:pt idx="2686">
                  <c:v>1015.0</c:v>
                </c:pt>
                <c:pt idx="2687">
                  <c:v>1015.0</c:v>
                </c:pt>
                <c:pt idx="2688">
                  <c:v>1015.0</c:v>
                </c:pt>
                <c:pt idx="2689">
                  <c:v>1015.0</c:v>
                </c:pt>
                <c:pt idx="2690">
                  <c:v>1015.0</c:v>
                </c:pt>
                <c:pt idx="2691">
                  <c:v>1016.0</c:v>
                </c:pt>
                <c:pt idx="2692">
                  <c:v>1016.0</c:v>
                </c:pt>
                <c:pt idx="2693">
                  <c:v>1016.0</c:v>
                </c:pt>
                <c:pt idx="2694">
                  <c:v>1017.0</c:v>
                </c:pt>
                <c:pt idx="2695">
                  <c:v>1017.0</c:v>
                </c:pt>
                <c:pt idx="2696">
                  <c:v>1018.0</c:v>
                </c:pt>
                <c:pt idx="2697">
                  <c:v>1018.0</c:v>
                </c:pt>
                <c:pt idx="2698">
                  <c:v>1018.0</c:v>
                </c:pt>
                <c:pt idx="2699">
                  <c:v>1018.0</c:v>
                </c:pt>
                <c:pt idx="2700">
                  <c:v>1018.0</c:v>
                </c:pt>
                <c:pt idx="2701">
                  <c:v>1018.0</c:v>
                </c:pt>
                <c:pt idx="2702">
                  <c:v>1018.0</c:v>
                </c:pt>
                <c:pt idx="2703">
                  <c:v>1018.0</c:v>
                </c:pt>
                <c:pt idx="2704">
                  <c:v>1018.0</c:v>
                </c:pt>
                <c:pt idx="2705">
                  <c:v>1019.0</c:v>
                </c:pt>
                <c:pt idx="2706">
                  <c:v>1019.0</c:v>
                </c:pt>
                <c:pt idx="2707">
                  <c:v>1019.0</c:v>
                </c:pt>
                <c:pt idx="2708">
                  <c:v>1020.0</c:v>
                </c:pt>
                <c:pt idx="2709">
                  <c:v>1020.0</c:v>
                </c:pt>
                <c:pt idx="2710">
                  <c:v>1020.0</c:v>
                </c:pt>
                <c:pt idx="2711">
                  <c:v>1020.0</c:v>
                </c:pt>
                <c:pt idx="2712">
                  <c:v>1021.0</c:v>
                </c:pt>
                <c:pt idx="2713">
                  <c:v>1021.0</c:v>
                </c:pt>
                <c:pt idx="2714">
                  <c:v>1022.0</c:v>
                </c:pt>
                <c:pt idx="2715">
                  <c:v>1022.0</c:v>
                </c:pt>
                <c:pt idx="2716">
                  <c:v>1022.0</c:v>
                </c:pt>
                <c:pt idx="2717">
                  <c:v>1022.0</c:v>
                </c:pt>
                <c:pt idx="2718">
                  <c:v>1022.0</c:v>
                </c:pt>
                <c:pt idx="2719">
                  <c:v>1022.0</c:v>
                </c:pt>
                <c:pt idx="2720">
                  <c:v>1022.0</c:v>
                </c:pt>
                <c:pt idx="2721">
                  <c:v>1022.0</c:v>
                </c:pt>
                <c:pt idx="2722">
                  <c:v>1022.0</c:v>
                </c:pt>
                <c:pt idx="2723">
                  <c:v>1022.0</c:v>
                </c:pt>
                <c:pt idx="2724">
                  <c:v>1022.0</c:v>
                </c:pt>
                <c:pt idx="2725">
                  <c:v>1022.0</c:v>
                </c:pt>
                <c:pt idx="2726">
                  <c:v>1022.0</c:v>
                </c:pt>
                <c:pt idx="2727">
                  <c:v>1022.0</c:v>
                </c:pt>
                <c:pt idx="2728">
                  <c:v>1022.0</c:v>
                </c:pt>
                <c:pt idx="2729">
                  <c:v>1022.0</c:v>
                </c:pt>
                <c:pt idx="2730">
                  <c:v>1023.0</c:v>
                </c:pt>
                <c:pt idx="2731">
                  <c:v>1023.0</c:v>
                </c:pt>
                <c:pt idx="2732">
                  <c:v>1023.0</c:v>
                </c:pt>
                <c:pt idx="2733">
                  <c:v>1024.0</c:v>
                </c:pt>
                <c:pt idx="2734">
                  <c:v>1024.0</c:v>
                </c:pt>
                <c:pt idx="2735">
                  <c:v>1024.0</c:v>
                </c:pt>
                <c:pt idx="2736">
                  <c:v>1024.0</c:v>
                </c:pt>
                <c:pt idx="2737">
                  <c:v>1024.0</c:v>
                </c:pt>
                <c:pt idx="2738">
                  <c:v>1024.0</c:v>
                </c:pt>
                <c:pt idx="2739">
                  <c:v>1024.0</c:v>
                </c:pt>
                <c:pt idx="2740">
                  <c:v>1024.0</c:v>
                </c:pt>
                <c:pt idx="2741">
                  <c:v>1025.0</c:v>
                </c:pt>
                <c:pt idx="2742">
                  <c:v>1025.0</c:v>
                </c:pt>
                <c:pt idx="2743">
                  <c:v>1025.0</c:v>
                </c:pt>
                <c:pt idx="2744">
                  <c:v>1025.0</c:v>
                </c:pt>
                <c:pt idx="2745">
                  <c:v>1025.0</c:v>
                </c:pt>
                <c:pt idx="2746">
                  <c:v>1025.0</c:v>
                </c:pt>
                <c:pt idx="2747">
                  <c:v>1025.0</c:v>
                </c:pt>
                <c:pt idx="2748">
                  <c:v>1025.0</c:v>
                </c:pt>
                <c:pt idx="2749">
                  <c:v>1026.0</c:v>
                </c:pt>
                <c:pt idx="2750">
                  <c:v>1027.0</c:v>
                </c:pt>
                <c:pt idx="2751">
                  <c:v>1028.0</c:v>
                </c:pt>
                <c:pt idx="2752">
                  <c:v>1029.0</c:v>
                </c:pt>
                <c:pt idx="2753">
                  <c:v>1030.0</c:v>
                </c:pt>
                <c:pt idx="2754">
                  <c:v>1031.0</c:v>
                </c:pt>
                <c:pt idx="2755">
                  <c:v>1032.0</c:v>
                </c:pt>
                <c:pt idx="2756">
                  <c:v>1033.0</c:v>
                </c:pt>
                <c:pt idx="2757">
                  <c:v>1033.0</c:v>
                </c:pt>
                <c:pt idx="2758">
                  <c:v>1034.0</c:v>
                </c:pt>
                <c:pt idx="2759">
                  <c:v>1034.0</c:v>
                </c:pt>
                <c:pt idx="2760">
                  <c:v>1034.0</c:v>
                </c:pt>
                <c:pt idx="2761">
                  <c:v>1034.0</c:v>
                </c:pt>
                <c:pt idx="2762">
                  <c:v>1034.0</c:v>
                </c:pt>
                <c:pt idx="2763">
                  <c:v>1034.0</c:v>
                </c:pt>
                <c:pt idx="2764">
                  <c:v>1035.0</c:v>
                </c:pt>
                <c:pt idx="2765">
                  <c:v>1035.0</c:v>
                </c:pt>
                <c:pt idx="2766">
                  <c:v>1035.0</c:v>
                </c:pt>
                <c:pt idx="2767">
                  <c:v>1035.0</c:v>
                </c:pt>
                <c:pt idx="2768">
                  <c:v>1035.0</c:v>
                </c:pt>
                <c:pt idx="2769">
                  <c:v>1036.0</c:v>
                </c:pt>
                <c:pt idx="2770">
                  <c:v>1036.0</c:v>
                </c:pt>
                <c:pt idx="2771">
                  <c:v>1036.0</c:v>
                </c:pt>
                <c:pt idx="2772">
                  <c:v>1036.0</c:v>
                </c:pt>
                <c:pt idx="2773">
                  <c:v>1036.0</c:v>
                </c:pt>
                <c:pt idx="2774">
                  <c:v>1037.0</c:v>
                </c:pt>
                <c:pt idx="2775">
                  <c:v>1037.0</c:v>
                </c:pt>
                <c:pt idx="2776">
                  <c:v>1037.0</c:v>
                </c:pt>
                <c:pt idx="2777">
                  <c:v>1037.0</c:v>
                </c:pt>
                <c:pt idx="2778">
                  <c:v>1038.0</c:v>
                </c:pt>
                <c:pt idx="2779">
                  <c:v>1039.0</c:v>
                </c:pt>
                <c:pt idx="2780">
                  <c:v>1039.0</c:v>
                </c:pt>
                <c:pt idx="2781">
                  <c:v>1039.0</c:v>
                </c:pt>
                <c:pt idx="2782">
                  <c:v>1039.0</c:v>
                </c:pt>
                <c:pt idx="2783">
                  <c:v>1039.0</c:v>
                </c:pt>
                <c:pt idx="2784">
                  <c:v>1040.0</c:v>
                </c:pt>
                <c:pt idx="2785">
                  <c:v>1040.0</c:v>
                </c:pt>
                <c:pt idx="2786">
                  <c:v>1041.0</c:v>
                </c:pt>
                <c:pt idx="2787">
                  <c:v>1042.0</c:v>
                </c:pt>
                <c:pt idx="2788">
                  <c:v>1042.0</c:v>
                </c:pt>
                <c:pt idx="2789">
                  <c:v>1042.0</c:v>
                </c:pt>
                <c:pt idx="2790">
                  <c:v>1042.0</c:v>
                </c:pt>
                <c:pt idx="2791">
                  <c:v>1042.0</c:v>
                </c:pt>
                <c:pt idx="2792">
                  <c:v>1042.0</c:v>
                </c:pt>
                <c:pt idx="2793">
                  <c:v>1042.0</c:v>
                </c:pt>
                <c:pt idx="2794">
                  <c:v>1043.0</c:v>
                </c:pt>
                <c:pt idx="2795">
                  <c:v>1043.0</c:v>
                </c:pt>
                <c:pt idx="2796">
                  <c:v>1043.0</c:v>
                </c:pt>
                <c:pt idx="2797">
                  <c:v>1044.0</c:v>
                </c:pt>
                <c:pt idx="2798">
                  <c:v>1044.0</c:v>
                </c:pt>
                <c:pt idx="2799">
                  <c:v>1045.0</c:v>
                </c:pt>
                <c:pt idx="2800">
                  <c:v>1046.0</c:v>
                </c:pt>
                <c:pt idx="2801">
                  <c:v>1046.0</c:v>
                </c:pt>
                <c:pt idx="2802">
                  <c:v>1047.0</c:v>
                </c:pt>
                <c:pt idx="2803">
                  <c:v>1048.0</c:v>
                </c:pt>
                <c:pt idx="2804">
                  <c:v>1049.0</c:v>
                </c:pt>
                <c:pt idx="2805">
                  <c:v>1050.0</c:v>
                </c:pt>
                <c:pt idx="2806">
                  <c:v>1051.0</c:v>
                </c:pt>
                <c:pt idx="2807">
                  <c:v>1052.0</c:v>
                </c:pt>
                <c:pt idx="2808">
                  <c:v>1053.0</c:v>
                </c:pt>
                <c:pt idx="2809">
                  <c:v>1053.0</c:v>
                </c:pt>
                <c:pt idx="2810">
                  <c:v>1054.0</c:v>
                </c:pt>
                <c:pt idx="2811">
                  <c:v>1055.0</c:v>
                </c:pt>
                <c:pt idx="2812">
                  <c:v>1056.0</c:v>
                </c:pt>
                <c:pt idx="2813">
                  <c:v>1056.0</c:v>
                </c:pt>
                <c:pt idx="2814">
                  <c:v>1057.0</c:v>
                </c:pt>
                <c:pt idx="2815">
                  <c:v>1058.0</c:v>
                </c:pt>
                <c:pt idx="2816">
                  <c:v>1058.0</c:v>
                </c:pt>
                <c:pt idx="2817">
                  <c:v>1058.0</c:v>
                </c:pt>
                <c:pt idx="2818">
                  <c:v>1059.0</c:v>
                </c:pt>
                <c:pt idx="2819">
                  <c:v>1060.0</c:v>
                </c:pt>
                <c:pt idx="2820">
                  <c:v>1061.0</c:v>
                </c:pt>
                <c:pt idx="2821">
                  <c:v>1062.0</c:v>
                </c:pt>
                <c:pt idx="2822">
                  <c:v>1062.0</c:v>
                </c:pt>
                <c:pt idx="2823">
                  <c:v>1063.0</c:v>
                </c:pt>
                <c:pt idx="2824">
                  <c:v>1064.0</c:v>
                </c:pt>
                <c:pt idx="2825">
                  <c:v>1064.0</c:v>
                </c:pt>
                <c:pt idx="2826">
                  <c:v>1064.0</c:v>
                </c:pt>
                <c:pt idx="2827">
                  <c:v>1065.0</c:v>
                </c:pt>
                <c:pt idx="2828">
                  <c:v>1065.0</c:v>
                </c:pt>
                <c:pt idx="2829">
                  <c:v>1065.0</c:v>
                </c:pt>
                <c:pt idx="2830">
                  <c:v>1066.0</c:v>
                </c:pt>
                <c:pt idx="2831">
                  <c:v>1066.0</c:v>
                </c:pt>
                <c:pt idx="2832">
                  <c:v>1067.0</c:v>
                </c:pt>
                <c:pt idx="2833">
                  <c:v>1067.0</c:v>
                </c:pt>
                <c:pt idx="2834">
                  <c:v>1067.0</c:v>
                </c:pt>
                <c:pt idx="2835">
                  <c:v>1067.0</c:v>
                </c:pt>
                <c:pt idx="2836">
                  <c:v>1067.0</c:v>
                </c:pt>
                <c:pt idx="2837">
                  <c:v>1068.0</c:v>
                </c:pt>
                <c:pt idx="2838">
                  <c:v>1068.0</c:v>
                </c:pt>
                <c:pt idx="2839">
                  <c:v>1068.0</c:v>
                </c:pt>
                <c:pt idx="2840">
                  <c:v>1068.0</c:v>
                </c:pt>
                <c:pt idx="2841">
                  <c:v>1069.0</c:v>
                </c:pt>
                <c:pt idx="2842">
                  <c:v>1070.0</c:v>
                </c:pt>
                <c:pt idx="2843">
                  <c:v>1070.0</c:v>
                </c:pt>
                <c:pt idx="2844">
                  <c:v>1071.0</c:v>
                </c:pt>
                <c:pt idx="2845">
                  <c:v>1072.0</c:v>
                </c:pt>
                <c:pt idx="2846">
                  <c:v>1072.0</c:v>
                </c:pt>
                <c:pt idx="2847">
                  <c:v>1072.0</c:v>
                </c:pt>
                <c:pt idx="2848">
                  <c:v>1072.0</c:v>
                </c:pt>
                <c:pt idx="2849">
                  <c:v>1072.0</c:v>
                </c:pt>
                <c:pt idx="2850">
                  <c:v>1072.0</c:v>
                </c:pt>
                <c:pt idx="2851">
                  <c:v>1073.0</c:v>
                </c:pt>
                <c:pt idx="2852">
                  <c:v>1073.0</c:v>
                </c:pt>
                <c:pt idx="2853">
                  <c:v>1073.0</c:v>
                </c:pt>
                <c:pt idx="2854">
                  <c:v>1073.0</c:v>
                </c:pt>
                <c:pt idx="2855">
                  <c:v>1073.0</c:v>
                </c:pt>
                <c:pt idx="2856">
                  <c:v>1073.0</c:v>
                </c:pt>
                <c:pt idx="2857">
                  <c:v>1074.0</c:v>
                </c:pt>
                <c:pt idx="2858">
                  <c:v>1074.0</c:v>
                </c:pt>
                <c:pt idx="2859">
                  <c:v>1074.0</c:v>
                </c:pt>
                <c:pt idx="2860">
                  <c:v>1074.0</c:v>
                </c:pt>
                <c:pt idx="2861">
                  <c:v>1075.0</c:v>
                </c:pt>
                <c:pt idx="2862">
                  <c:v>1075.0</c:v>
                </c:pt>
                <c:pt idx="2863">
                  <c:v>1076.0</c:v>
                </c:pt>
                <c:pt idx="2864">
                  <c:v>1077.0</c:v>
                </c:pt>
                <c:pt idx="2865">
                  <c:v>1078.0</c:v>
                </c:pt>
                <c:pt idx="2866">
                  <c:v>1078.0</c:v>
                </c:pt>
                <c:pt idx="2867">
                  <c:v>1079.0</c:v>
                </c:pt>
                <c:pt idx="2868">
                  <c:v>1080.0</c:v>
                </c:pt>
                <c:pt idx="2869">
                  <c:v>1081.0</c:v>
                </c:pt>
                <c:pt idx="2870">
                  <c:v>1082.0</c:v>
                </c:pt>
                <c:pt idx="2871">
                  <c:v>1083.0</c:v>
                </c:pt>
                <c:pt idx="2872">
                  <c:v>1083.0</c:v>
                </c:pt>
                <c:pt idx="2873">
                  <c:v>1083.0</c:v>
                </c:pt>
                <c:pt idx="2874">
                  <c:v>1083.0</c:v>
                </c:pt>
                <c:pt idx="2875">
                  <c:v>1084.0</c:v>
                </c:pt>
                <c:pt idx="2876">
                  <c:v>1084.0</c:v>
                </c:pt>
                <c:pt idx="2877">
                  <c:v>1085.0</c:v>
                </c:pt>
                <c:pt idx="2878">
                  <c:v>1085.0</c:v>
                </c:pt>
                <c:pt idx="2879">
                  <c:v>1085.0</c:v>
                </c:pt>
                <c:pt idx="2880">
                  <c:v>1085.0</c:v>
                </c:pt>
                <c:pt idx="2881">
                  <c:v>1085.0</c:v>
                </c:pt>
                <c:pt idx="2882">
                  <c:v>1086.0</c:v>
                </c:pt>
                <c:pt idx="2883">
                  <c:v>1086.0</c:v>
                </c:pt>
                <c:pt idx="2884">
                  <c:v>1086.0</c:v>
                </c:pt>
                <c:pt idx="2885">
                  <c:v>1087.0</c:v>
                </c:pt>
                <c:pt idx="2886">
                  <c:v>1088.0</c:v>
                </c:pt>
                <c:pt idx="2887">
                  <c:v>1089.0</c:v>
                </c:pt>
                <c:pt idx="2888">
                  <c:v>1090.0</c:v>
                </c:pt>
                <c:pt idx="2889">
                  <c:v>1091.0</c:v>
                </c:pt>
                <c:pt idx="2890">
                  <c:v>1092.0</c:v>
                </c:pt>
                <c:pt idx="2891">
                  <c:v>1093.0</c:v>
                </c:pt>
                <c:pt idx="2892">
                  <c:v>1094.0</c:v>
                </c:pt>
                <c:pt idx="2893">
                  <c:v>1095.0</c:v>
                </c:pt>
                <c:pt idx="2894">
                  <c:v>1096.0</c:v>
                </c:pt>
                <c:pt idx="2895">
                  <c:v>1097.0</c:v>
                </c:pt>
                <c:pt idx="2896">
                  <c:v>1098.0</c:v>
                </c:pt>
                <c:pt idx="2897">
                  <c:v>1099.0</c:v>
                </c:pt>
                <c:pt idx="2898">
                  <c:v>1100.0</c:v>
                </c:pt>
                <c:pt idx="2899">
                  <c:v>1100.0</c:v>
                </c:pt>
                <c:pt idx="2900">
                  <c:v>1100.0</c:v>
                </c:pt>
                <c:pt idx="2901">
                  <c:v>1101.0</c:v>
                </c:pt>
                <c:pt idx="2902">
                  <c:v>1101.0</c:v>
                </c:pt>
                <c:pt idx="2903">
                  <c:v>1102.0</c:v>
                </c:pt>
                <c:pt idx="2904">
                  <c:v>1102.0</c:v>
                </c:pt>
                <c:pt idx="2905">
                  <c:v>1103.0</c:v>
                </c:pt>
                <c:pt idx="2906">
                  <c:v>1103.0</c:v>
                </c:pt>
                <c:pt idx="2907">
                  <c:v>1103.0</c:v>
                </c:pt>
                <c:pt idx="2908">
                  <c:v>1103.0</c:v>
                </c:pt>
                <c:pt idx="2909">
                  <c:v>1103.0</c:v>
                </c:pt>
                <c:pt idx="2910">
                  <c:v>1104.0</c:v>
                </c:pt>
                <c:pt idx="2911">
                  <c:v>1104.0</c:v>
                </c:pt>
                <c:pt idx="2912">
                  <c:v>1104.0</c:v>
                </c:pt>
                <c:pt idx="2913">
                  <c:v>1104.0</c:v>
                </c:pt>
                <c:pt idx="2914">
                  <c:v>1104.0</c:v>
                </c:pt>
                <c:pt idx="2915">
                  <c:v>1104.0</c:v>
                </c:pt>
                <c:pt idx="2916">
                  <c:v>1104.0</c:v>
                </c:pt>
                <c:pt idx="2917">
                  <c:v>1105.0</c:v>
                </c:pt>
                <c:pt idx="2918">
                  <c:v>1105.0</c:v>
                </c:pt>
                <c:pt idx="2919">
                  <c:v>1105.0</c:v>
                </c:pt>
                <c:pt idx="2920">
                  <c:v>1106.0</c:v>
                </c:pt>
                <c:pt idx="2921">
                  <c:v>1107.0</c:v>
                </c:pt>
                <c:pt idx="2922">
                  <c:v>1108.0</c:v>
                </c:pt>
                <c:pt idx="2923">
                  <c:v>1109.0</c:v>
                </c:pt>
                <c:pt idx="2924">
                  <c:v>1109.0</c:v>
                </c:pt>
                <c:pt idx="2925">
                  <c:v>1110.0</c:v>
                </c:pt>
                <c:pt idx="2926">
                  <c:v>1111.0</c:v>
                </c:pt>
                <c:pt idx="2927">
                  <c:v>1111.0</c:v>
                </c:pt>
                <c:pt idx="2928">
                  <c:v>1111.0</c:v>
                </c:pt>
                <c:pt idx="2929">
                  <c:v>1111.0</c:v>
                </c:pt>
                <c:pt idx="2930">
                  <c:v>1111.0</c:v>
                </c:pt>
                <c:pt idx="2931">
                  <c:v>1111.0</c:v>
                </c:pt>
                <c:pt idx="2932">
                  <c:v>1111.0</c:v>
                </c:pt>
                <c:pt idx="2933">
                  <c:v>1112.0</c:v>
                </c:pt>
                <c:pt idx="2934">
                  <c:v>1113.0</c:v>
                </c:pt>
                <c:pt idx="2935">
                  <c:v>1113.0</c:v>
                </c:pt>
                <c:pt idx="2936">
                  <c:v>1113.0</c:v>
                </c:pt>
                <c:pt idx="2937">
                  <c:v>1114.0</c:v>
                </c:pt>
                <c:pt idx="2938">
                  <c:v>1114.0</c:v>
                </c:pt>
                <c:pt idx="2939">
                  <c:v>1115.0</c:v>
                </c:pt>
                <c:pt idx="2940">
                  <c:v>1115.0</c:v>
                </c:pt>
                <c:pt idx="2941">
                  <c:v>1116.0</c:v>
                </c:pt>
                <c:pt idx="2942">
                  <c:v>1117.0</c:v>
                </c:pt>
                <c:pt idx="2943">
                  <c:v>1118.0</c:v>
                </c:pt>
                <c:pt idx="2944">
                  <c:v>1119.0</c:v>
                </c:pt>
                <c:pt idx="2945">
                  <c:v>1120.0</c:v>
                </c:pt>
                <c:pt idx="2946">
                  <c:v>1120.0</c:v>
                </c:pt>
                <c:pt idx="2947">
                  <c:v>1121.0</c:v>
                </c:pt>
                <c:pt idx="2948">
                  <c:v>1121.0</c:v>
                </c:pt>
                <c:pt idx="2949">
                  <c:v>1121.0</c:v>
                </c:pt>
                <c:pt idx="2950">
                  <c:v>1122.0</c:v>
                </c:pt>
                <c:pt idx="2951">
                  <c:v>1122.0</c:v>
                </c:pt>
                <c:pt idx="2952">
                  <c:v>1123.0</c:v>
                </c:pt>
                <c:pt idx="2953">
                  <c:v>1123.0</c:v>
                </c:pt>
                <c:pt idx="2954">
                  <c:v>1123.0</c:v>
                </c:pt>
                <c:pt idx="2955">
                  <c:v>1123.0</c:v>
                </c:pt>
                <c:pt idx="2956">
                  <c:v>1123.0</c:v>
                </c:pt>
                <c:pt idx="2957">
                  <c:v>1123.0</c:v>
                </c:pt>
                <c:pt idx="2958">
                  <c:v>1123.0</c:v>
                </c:pt>
                <c:pt idx="2959">
                  <c:v>1123.0</c:v>
                </c:pt>
                <c:pt idx="2960">
                  <c:v>1123.0</c:v>
                </c:pt>
                <c:pt idx="2961">
                  <c:v>1123.0</c:v>
                </c:pt>
                <c:pt idx="2962">
                  <c:v>1123.0</c:v>
                </c:pt>
                <c:pt idx="2963">
                  <c:v>1123.0</c:v>
                </c:pt>
                <c:pt idx="2964">
                  <c:v>1124.0</c:v>
                </c:pt>
                <c:pt idx="2965">
                  <c:v>1125.0</c:v>
                </c:pt>
                <c:pt idx="2966">
                  <c:v>1126.0</c:v>
                </c:pt>
                <c:pt idx="2967">
                  <c:v>1126.0</c:v>
                </c:pt>
                <c:pt idx="2968">
                  <c:v>1127.0</c:v>
                </c:pt>
                <c:pt idx="2969">
                  <c:v>1127.0</c:v>
                </c:pt>
                <c:pt idx="2970">
                  <c:v>1127.0</c:v>
                </c:pt>
                <c:pt idx="2971">
                  <c:v>1127.0</c:v>
                </c:pt>
                <c:pt idx="2972">
                  <c:v>1128.0</c:v>
                </c:pt>
                <c:pt idx="2973">
                  <c:v>1128.0</c:v>
                </c:pt>
                <c:pt idx="2974">
                  <c:v>1128.0</c:v>
                </c:pt>
                <c:pt idx="2975">
                  <c:v>1128.0</c:v>
                </c:pt>
                <c:pt idx="2976">
                  <c:v>1128.0</c:v>
                </c:pt>
                <c:pt idx="2977">
                  <c:v>1128.0</c:v>
                </c:pt>
                <c:pt idx="2978">
                  <c:v>1128.0</c:v>
                </c:pt>
                <c:pt idx="2979">
                  <c:v>1129.0</c:v>
                </c:pt>
                <c:pt idx="2980">
                  <c:v>1130.0</c:v>
                </c:pt>
                <c:pt idx="2981">
                  <c:v>1131.0</c:v>
                </c:pt>
                <c:pt idx="2982">
                  <c:v>1132.0</c:v>
                </c:pt>
                <c:pt idx="2983">
                  <c:v>1133.0</c:v>
                </c:pt>
                <c:pt idx="2984">
                  <c:v>1134.0</c:v>
                </c:pt>
                <c:pt idx="2985">
                  <c:v>1135.0</c:v>
                </c:pt>
                <c:pt idx="2986">
                  <c:v>1136.0</c:v>
                </c:pt>
                <c:pt idx="2987">
                  <c:v>1137.0</c:v>
                </c:pt>
                <c:pt idx="2988">
                  <c:v>1138.0</c:v>
                </c:pt>
                <c:pt idx="2989">
                  <c:v>1139.0</c:v>
                </c:pt>
                <c:pt idx="2990">
                  <c:v>1140.0</c:v>
                </c:pt>
                <c:pt idx="2991">
                  <c:v>1141.0</c:v>
                </c:pt>
                <c:pt idx="2992">
                  <c:v>1142.0</c:v>
                </c:pt>
                <c:pt idx="2993">
                  <c:v>1143.0</c:v>
                </c:pt>
                <c:pt idx="2994">
                  <c:v>1144.0</c:v>
                </c:pt>
                <c:pt idx="2995">
                  <c:v>1145.0</c:v>
                </c:pt>
                <c:pt idx="2996">
                  <c:v>1145.0</c:v>
                </c:pt>
                <c:pt idx="2997">
                  <c:v>1145.0</c:v>
                </c:pt>
                <c:pt idx="2998">
                  <c:v>1145.0</c:v>
                </c:pt>
                <c:pt idx="2999">
                  <c:v>1145.0</c:v>
                </c:pt>
                <c:pt idx="3000">
                  <c:v>1145.0</c:v>
                </c:pt>
                <c:pt idx="3001">
                  <c:v>1145.0</c:v>
                </c:pt>
                <c:pt idx="3002">
                  <c:v>1145.0</c:v>
                </c:pt>
                <c:pt idx="3003">
                  <c:v>1145.0</c:v>
                </c:pt>
                <c:pt idx="3004">
                  <c:v>1145.0</c:v>
                </c:pt>
                <c:pt idx="3005">
                  <c:v>1145.0</c:v>
                </c:pt>
                <c:pt idx="3006">
                  <c:v>1145.0</c:v>
                </c:pt>
                <c:pt idx="3007">
                  <c:v>1145.0</c:v>
                </c:pt>
                <c:pt idx="3008">
                  <c:v>1145.0</c:v>
                </c:pt>
                <c:pt idx="3009">
                  <c:v>1145.0</c:v>
                </c:pt>
                <c:pt idx="3010">
                  <c:v>1145.0</c:v>
                </c:pt>
                <c:pt idx="3011">
                  <c:v>1145.0</c:v>
                </c:pt>
                <c:pt idx="3012">
                  <c:v>1146.0</c:v>
                </c:pt>
                <c:pt idx="3013">
                  <c:v>1147.0</c:v>
                </c:pt>
                <c:pt idx="3014">
                  <c:v>1147.0</c:v>
                </c:pt>
                <c:pt idx="3015">
                  <c:v>1147.0</c:v>
                </c:pt>
                <c:pt idx="3016">
                  <c:v>1147.0</c:v>
                </c:pt>
                <c:pt idx="3017">
                  <c:v>1148.0</c:v>
                </c:pt>
                <c:pt idx="3018">
                  <c:v>1149.0</c:v>
                </c:pt>
                <c:pt idx="3019">
                  <c:v>1150.0</c:v>
                </c:pt>
                <c:pt idx="3020">
                  <c:v>1150.0</c:v>
                </c:pt>
                <c:pt idx="3021">
                  <c:v>1150.0</c:v>
                </c:pt>
                <c:pt idx="3022">
                  <c:v>1150.0</c:v>
                </c:pt>
                <c:pt idx="3023">
                  <c:v>1150.0</c:v>
                </c:pt>
                <c:pt idx="3024">
                  <c:v>1150.0</c:v>
                </c:pt>
                <c:pt idx="3025">
                  <c:v>1150.0</c:v>
                </c:pt>
                <c:pt idx="3026">
                  <c:v>1150.0</c:v>
                </c:pt>
                <c:pt idx="3027">
                  <c:v>1150.0</c:v>
                </c:pt>
                <c:pt idx="3028">
                  <c:v>1150.0</c:v>
                </c:pt>
                <c:pt idx="3029">
                  <c:v>1151.0</c:v>
                </c:pt>
                <c:pt idx="3030">
                  <c:v>1151.0</c:v>
                </c:pt>
                <c:pt idx="3031">
                  <c:v>1151.0</c:v>
                </c:pt>
                <c:pt idx="3032">
                  <c:v>1151.0</c:v>
                </c:pt>
                <c:pt idx="3033">
                  <c:v>1151.0</c:v>
                </c:pt>
                <c:pt idx="3034">
                  <c:v>1152.0</c:v>
                </c:pt>
                <c:pt idx="3035">
                  <c:v>1152.0</c:v>
                </c:pt>
                <c:pt idx="3036">
                  <c:v>1153.0</c:v>
                </c:pt>
                <c:pt idx="3037">
                  <c:v>1153.0</c:v>
                </c:pt>
                <c:pt idx="3038">
                  <c:v>1154.0</c:v>
                </c:pt>
                <c:pt idx="3039">
                  <c:v>1154.0</c:v>
                </c:pt>
                <c:pt idx="3040">
                  <c:v>1155.0</c:v>
                </c:pt>
                <c:pt idx="3041">
                  <c:v>1155.0</c:v>
                </c:pt>
                <c:pt idx="3042">
                  <c:v>1155.0</c:v>
                </c:pt>
                <c:pt idx="3043">
                  <c:v>1155.0</c:v>
                </c:pt>
                <c:pt idx="3044">
                  <c:v>1156.0</c:v>
                </c:pt>
                <c:pt idx="3045">
                  <c:v>1156.0</c:v>
                </c:pt>
                <c:pt idx="3046">
                  <c:v>1157.0</c:v>
                </c:pt>
                <c:pt idx="3047">
                  <c:v>1157.0</c:v>
                </c:pt>
                <c:pt idx="3048">
                  <c:v>1157.0</c:v>
                </c:pt>
                <c:pt idx="3049">
                  <c:v>1158.0</c:v>
                </c:pt>
                <c:pt idx="3050">
                  <c:v>1159.0</c:v>
                </c:pt>
                <c:pt idx="3051">
                  <c:v>1160.0</c:v>
                </c:pt>
                <c:pt idx="3052">
                  <c:v>1161.0</c:v>
                </c:pt>
                <c:pt idx="3053">
                  <c:v>1161.0</c:v>
                </c:pt>
                <c:pt idx="3054">
                  <c:v>1162.0</c:v>
                </c:pt>
                <c:pt idx="3055">
                  <c:v>1162.0</c:v>
                </c:pt>
                <c:pt idx="3056">
                  <c:v>1162.0</c:v>
                </c:pt>
                <c:pt idx="3057">
                  <c:v>1162.0</c:v>
                </c:pt>
                <c:pt idx="3058">
                  <c:v>1162.0</c:v>
                </c:pt>
                <c:pt idx="3059">
                  <c:v>1162.0</c:v>
                </c:pt>
                <c:pt idx="3060">
                  <c:v>1163.0</c:v>
                </c:pt>
                <c:pt idx="3061">
                  <c:v>1163.0</c:v>
                </c:pt>
                <c:pt idx="3062">
                  <c:v>1164.0</c:v>
                </c:pt>
                <c:pt idx="3063">
                  <c:v>1164.0</c:v>
                </c:pt>
                <c:pt idx="3064">
                  <c:v>1164.0</c:v>
                </c:pt>
                <c:pt idx="3065">
                  <c:v>1165.0</c:v>
                </c:pt>
                <c:pt idx="3066">
                  <c:v>1166.0</c:v>
                </c:pt>
                <c:pt idx="3067">
                  <c:v>1167.0</c:v>
                </c:pt>
                <c:pt idx="3068">
                  <c:v>1168.0</c:v>
                </c:pt>
                <c:pt idx="3069">
                  <c:v>1169.0</c:v>
                </c:pt>
                <c:pt idx="3070">
                  <c:v>1169.0</c:v>
                </c:pt>
                <c:pt idx="3071">
                  <c:v>1169.0</c:v>
                </c:pt>
                <c:pt idx="3072">
                  <c:v>1169.0</c:v>
                </c:pt>
                <c:pt idx="3073">
                  <c:v>1170.0</c:v>
                </c:pt>
                <c:pt idx="3074">
                  <c:v>1170.0</c:v>
                </c:pt>
                <c:pt idx="3075">
                  <c:v>1170.0</c:v>
                </c:pt>
                <c:pt idx="3076">
                  <c:v>1170.0</c:v>
                </c:pt>
                <c:pt idx="3077">
                  <c:v>1170.0</c:v>
                </c:pt>
                <c:pt idx="3078">
                  <c:v>1170.0</c:v>
                </c:pt>
                <c:pt idx="3079">
                  <c:v>1170.0</c:v>
                </c:pt>
                <c:pt idx="3080">
                  <c:v>1170.0</c:v>
                </c:pt>
                <c:pt idx="3081">
                  <c:v>1170.0</c:v>
                </c:pt>
                <c:pt idx="3082">
                  <c:v>1170.0</c:v>
                </c:pt>
                <c:pt idx="3083">
                  <c:v>1170.0</c:v>
                </c:pt>
                <c:pt idx="3084">
                  <c:v>1170.0</c:v>
                </c:pt>
                <c:pt idx="3085">
                  <c:v>1170.0</c:v>
                </c:pt>
                <c:pt idx="3086">
                  <c:v>1170.0</c:v>
                </c:pt>
                <c:pt idx="3087">
                  <c:v>1170.0</c:v>
                </c:pt>
                <c:pt idx="3088">
                  <c:v>1171.0</c:v>
                </c:pt>
                <c:pt idx="3089">
                  <c:v>1171.0</c:v>
                </c:pt>
                <c:pt idx="3090">
                  <c:v>1171.0</c:v>
                </c:pt>
                <c:pt idx="3091">
                  <c:v>1171.0</c:v>
                </c:pt>
                <c:pt idx="3092">
                  <c:v>1171.0</c:v>
                </c:pt>
                <c:pt idx="3093">
                  <c:v>1171.0</c:v>
                </c:pt>
                <c:pt idx="3094">
                  <c:v>1171.0</c:v>
                </c:pt>
                <c:pt idx="3095">
                  <c:v>1171.0</c:v>
                </c:pt>
                <c:pt idx="3096">
                  <c:v>1172.0</c:v>
                </c:pt>
                <c:pt idx="3097">
                  <c:v>1172.0</c:v>
                </c:pt>
                <c:pt idx="3098">
                  <c:v>1172.0</c:v>
                </c:pt>
                <c:pt idx="3099">
                  <c:v>1172.0</c:v>
                </c:pt>
                <c:pt idx="3100">
                  <c:v>1172.0</c:v>
                </c:pt>
                <c:pt idx="3101">
                  <c:v>1173.0</c:v>
                </c:pt>
                <c:pt idx="3102">
                  <c:v>1174.0</c:v>
                </c:pt>
                <c:pt idx="3103">
                  <c:v>1175.0</c:v>
                </c:pt>
                <c:pt idx="3104">
                  <c:v>1175.0</c:v>
                </c:pt>
                <c:pt idx="3105">
                  <c:v>1176.0</c:v>
                </c:pt>
                <c:pt idx="3106">
                  <c:v>1177.0</c:v>
                </c:pt>
                <c:pt idx="3107">
                  <c:v>1178.0</c:v>
                </c:pt>
                <c:pt idx="3108">
                  <c:v>1178.0</c:v>
                </c:pt>
                <c:pt idx="3109">
                  <c:v>1179.0</c:v>
                </c:pt>
                <c:pt idx="3110">
                  <c:v>1180.0</c:v>
                </c:pt>
                <c:pt idx="3111">
                  <c:v>1181.0</c:v>
                </c:pt>
                <c:pt idx="3112">
                  <c:v>1182.0</c:v>
                </c:pt>
                <c:pt idx="3113">
                  <c:v>1183.0</c:v>
                </c:pt>
                <c:pt idx="3114">
                  <c:v>1183.0</c:v>
                </c:pt>
                <c:pt idx="3115">
                  <c:v>1183.0</c:v>
                </c:pt>
                <c:pt idx="3116">
                  <c:v>1183.0</c:v>
                </c:pt>
                <c:pt idx="3117">
                  <c:v>1184.0</c:v>
                </c:pt>
                <c:pt idx="3118">
                  <c:v>1185.0</c:v>
                </c:pt>
                <c:pt idx="3119">
                  <c:v>1186.0</c:v>
                </c:pt>
                <c:pt idx="3120">
                  <c:v>1186.0</c:v>
                </c:pt>
                <c:pt idx="3121">
                  <c:v>1187.0</c:v>
                </c:pt>
                <c:pt idx="3122">
                  <c:v>1187.0</c:v>
                </c:pt>
                <c:pt idx="3123">
                  <c:v>1187.0</c:v>
                </c:pt>
                <c:pt idx="3124">
                  <c:v>1187.0</c:v>
                </c:pt>
                <c:pt idx="3125">
                  <c:v>1187.0</c:v>
                </c:pt>
                <c:pt idx="3126">
                  <c:v>1188.0</c:v>
                </c:pt>
                <c:pt idx="3127">
                  <c:v>1189.0</c:v>
                </c:pt>
                <c:pt idx="3128">
                  <c:v>1189.0</c:v>
                </c:pt>
                <c:pt idx="3129">
                  <c:v>1189.0</c:v>
                </c:pt>
                <c:pt idx="3130">
                  <c:v>1189.0</c:v>
                </c:pt>
                <c:pt idx="3131">
                  <c:v>1189.0</c:v>
                </c:pt>
                <c:pt idx="3132">
                  <c:v>1189.0</c:v>
                </c:pt>
                <c:pt idx="3133">
                  <c:v>1189.0</c:v>
                </c:pt>
                <c:pt idx="3134">
                  <c:v>1189.0</c:v>
                </c:pt>
                <c:pt idx="3135">
                  <c:v>1190.0</c:v>
                </c:pt>
                <c:pt idx="3136">
                  <c:v>1191.0</c:v>
                </c:pt>
                <c:pt idx="3137">
                  <c:v>1191.0</c:v>
                </c:pt>
                <c:pt idx="3138">
                  <c:v>1192.0</c:v>
                </c:pt>
                <c:pt idx="3139">
                  <c:v>1193.0</c:v>
                </c:pt>
                <c:pt idx="3140">
                  <c:v>1194.0</c:v>
                </c:pt>
                <c:pt idx="3141">
                  <c:v>1195.0</c:v>
                </c:pt>
                <c:pt idx="3142">
                  <c:v>1196.0</c:v>
                </c:pt>
                <c:pt idx="3143">
                  <c:v>1197.0</c:v>
                </c:pt>
                <c:pt idx="3144">
                  <c:v>1198.0</c:v>
                </c:pt>
                <c:pt idx="3145">
                  <c:v>1198.0</c:v>
                </c:pt>
                <c:pt idx="3146">
                  <c:v>1198.0</c:v>
                </c:pt>
                <c:pt idx="3147">
                  <c:v>1198.0</c:v>
                </c:pt>
                <c:pt idx="3148">
                  <c:v>1199.0</c:v>
                </c:pt>
                <c:pt idx="3149">
                  <c:v>1199.0</c:v>
                </c:pt>
                <c:pt idx="3150">
                  <c:v>1199.0</c:v>
                </c:pt>
                <c:pt idx="3151">
                  <c:v>1199.0</c:v>
                </c:pt>
                <c:pt idx="3152">
                  <c:v>1199.0</c:v>
                </c:pt>
                <c:pt idx="3153">
                  <c:v>1199.0</c:v>
                </c:pt>
                <c:pt idx="3154">
                  <c:v>1199.0</c:v>
                </c:pt>
                <c:pt idx="3155">
                  <c:v>1199.0</c:v>
                </c:pt>
                <c:pt idx="3156">
                  <c:v>1200.0</c:v>
                </c:pt>
                <c:pt idx="3157">
                  <c:v>1201.0</c:v>
                </c:pt>
                <c:pt idx="3158">
                  <c:v>1201.0</c:v>
                </c:pt>
                <c:pt idx="3159">
                  <c:v>1202.0</c:v>
                </c:pt>
                <c:pt idx="3160">
                  <c:v>1202.0</c:v>
                </c:pt>
                <c:pt idx="3161">
                  <c:v>1202.0</c:v>
                </c:pt>
                <c:pt idx="3162">
                  <c:v>1202.0</c:v>
                </c:pt>
                <c:pt idx="3163">
                  <c:v>1203.0</c:v>
                </c:pt>
                <c:pt idx="3164">
                  <c:v>1204.0</c:v>
                </c:pt>
                <c:pt idx="3165">
                  <c:v>1204.0</c:v>
                </c:pt>
                <c:pt idx="3166">
                  <c:v>1204.0</c:v>
                </c:pt>
                <c:pt idx="3167">
                  <c:v>1204.0</c:v>
                </c:pt>
                <c:pt idx="3168">
                  <c:v>1204.0</c:v>
                </c:pt>
                <c:pt idx="3169">
                  <c:v>1205.0</c:v>
                </c:pt>
                <c:pt idx="3170">
                  <c:v>1206.0</c:v>
                </c:pt>
                <c:pt idx="3171">
                  <c:v>1207.0</c:v>
                </c:pt>
                <c:pt idx="3172">
                  <c:v>1208.0</c:v>
                </c:pt>
                <c:pt idx="3173">
                  <c:v>1209.0</c:v>
                </c:pt>
                <c:pt idx="3174">
                  <c:v>1209.0</c:v>
                </c:pt>
                <c:pt idx="3175">
                  <c:v>1209.0</c:v>
                </c:pt>
                <c:pt idx="3176">
                  <c:v>1209.0</c:v>
                </c:pt>
                <c:pt idx="3177">
                  <c:v>1210.0</c:v>
                </c:pt>
                <c:pt idx="3178">
                  <c:v>1210.0</c:v>
                </c:pt>
                <c:pt idx="3179">
                  <c:v>1210.0</c:v>
                </c:pt>
                <c:pt idx="3180">
                  <c:v>1210.0</c:v>
                </c:pt>
                <c:pt idx="3181">
                  <c:v>1211.0</c:v>
                </c:pt>
                <c:pt idx="3182">
                  <c:v>1211.0</c:v>
                </c:pt>
                <c:pt idx="3183">
                  <c:v>1212.0</c:v>
                </c:pt>
                <c:pt idx="3184">
                  <c:v>1213.0</c:v>
                </c:pt>
                <c:pt idx="3185">
                  <c:v>1214.0</c:v>
                </c:pt>
                <c:pt idx="3186">
                  <c:v>1215.0</c:v>
                </c:pt>
                <c:pt idx="3187">
                  <c:v>1216.0</c:v>
                </c:pt>
                <c:pt idx="3188">
                  <c:v>1217.0</c:v>
                </c:pt>
                <c:pt idx="3189">
                  <c:v>1218.0</c:v>
                </c:pt>
                <c:pt idx="3190">
                  <c:v>1219.0</c:v>
                </c:pt>
                <c:pt idx="3191">
                  <c:v>1220.0</c:v>
                </c:pt>
                <c:pt idx="3192">
                  <c:v>1221.0</c:v>
                </c:pt>
                <c:pt idx="3193">
                  <c:v>1222.0</c:v>
                </c:pt>
                <c:pt idx="3194">
                  <c:v>1223.0</c:v>
                </c:pt>
                <c:pt idx="3195">
                  <c:v>1224.0</c:v>
                </c:pt>
                <c:pt idx="3196">
                  <c:v>1225.0</c:v>
                </c:pt>
                <c:pt idx="3197">
                  <c:v>1226.0</c:v>
                </c:pt>
                <c:pt idx="3198">
                  <c:v>1227.0</c:v>
                </c:pt>
                <c:pt idx="3199">
                  <c:v>1227.0</c:v>
                </c:pt>
                <c:pt idx="3200">
                  <c:v>1227.0</c:v>
                </c:pt>
                <c:pt idx="3201">
                  <c:v>1228.0</c:v>
                </c:pt>
                <c:pt idx="3202">
                  <c:v>1228.0</c:v>
                </c:pt>
                <c:pt idx="3203">
                  <c:v>1228.0</c:v>
                </c:pt>
                <c:pt idx="3204">
                  <c:v>1228.0</c:v>
                </c:pt>
                <c:pt idx="3205">
                  <c:v>1228.0</c:v>
                </c:pt>
                <c:pt idx="3206">
                  <c:v>1228.0</c:v>
                </c:pt>
                <c:pt idx="3207">
                  <c:v>1228.0</c:v>
                </c:pt>
                <c:pt idx="3208">
                  <c:v>1229.0</c:v>
                </c:pt>
                <c:pt idx="3209">
                  <c:v>1229.0</c:v>
                </c:pt>
                <c:pt idx="3210">
                  <c:v>1229.0</c:v>
                </c:pt>
                <c:pt idx="3211">
                  <c:v>1229.0</c:v>
                </c:pt>
                <c:pt idx="3212">
                  <c:v>1229.0</c:v>
                </c:pt>
                <c:pt idx="3213">
                  <c:v>1229.0</c:v>
                </c:pt>
                <c:pt idx="3214">
                  <c:v>1230.0</c:v>
                </c:pt>
                <c:pt idx="3215">
                  <c:v>1230.0</c:v>
                </c:pt>
                <c:pt idx="3216">
                  <c:v>1230.0</c:v>
                </c:pt>
                <c:pt idx="3217">
                  <c:v>1230.0</c:v>
                </c:pt>
                <c:pt idx="3218">
                  <c:v>1230.0</c:v>
                </c:pt>
                <c:pt idx="3219">
                  <c:v>1230.0</c:v>
                </c:pt>
                <c:pt idx="3220">
                  <c:v>1231.0</c:v>
                </c:pt>
                <c:pt idx="3221">
                  <c:v>1231.0</c:v>
                </c:pt>
                <c:pt idx="3222">
                  <c:v>1232.0</c:v>
                </c:pt>
                <c:pt idx="3223">
                  <c:v>1233.0</c:v>
                </c:pt>
                <c:pt idx="3224">
                  <c:v>1233.0</c:v>
                </c:pt>
                <c:pt idx="3225">
                  <c:v>1234.0</c:v>
                </c:pt>
                <c:pt idx="3226">
                  <c:v>1234.0</c:v>
                </c:pt>
                <c:pt idx="3227">
                  <c:v>1234.0</c:v>
                </c:pt>
                <c:pt idx="3228">
                  <c:v>1234.0</c:v>
                </c:pt>
                <c:pt idx="3229">
                  <c:v>1234.0</c:v>
                </c:pt>
                <c:pt idx="3230">
                  <c:v>1234.0</c:v>
                </c:pt>
                <c:pt idx="3231">
                  <c:v>1234.0</c:v>
                </c:pt>
                <c:pt idx="3232">
                  <c:v>1234.0</c:v>
                </c:pt>
                <c:pt idx="3233">
                  <c:v>1234.0</c:v>
                </c:pt>
                <c:pt idx="3234">
                  <c:v>1234.0</c:v>
                </c:pt>
                <c:pt idx="3235">
                  <c:v>1235.0</c:v>
                </c:pt>
                <c:pt idx="3236">
                  <c:v>1235.0</c:v>
                </c:pt>
                <c:pt idx="3237">
                  <c:v>1235.0</c:v>
                </c:pt>
                <c:pt idx="3238">
                  <c:v>1235.0</c:v>
                </c:pt>
                <c:pt idx="3239">
                  <c:v>1235.0</c:v>
                </c:pt>
                <c:pt idx="3240">
                  <c:v>1235.0</c:v>
                </c:pt>
                <c:pt idx="3241">
                  <c:v>1235.0</c:v>
                </c:pt>
                <c:pt idx="3242">
                  <c:v>1235.0</c:v>
                </c:pt>
                <c:pt idx="3243">
                  <c:v>1236.0</c:v>
                </c:pt>
                <c:pt idx="3244">
                  <c:v>1237.0</c:v>
                </c:pt>
                <c:pt idx="3245">
                  <c:v>1237.0</c:v>
                </c:pt>
                <c:pt idx="3246">
                  <c:v>1237.0</c:v>
                </c:pt>
                <c:pt idx="3247">
                  <c:v>1237.0</c:v>
                </c:pt>
                <c:pt idx="3248">
                  <c:v>1237.0</c:v>
                </c:pt>
                <c:pt idx="3249">
                  <c:v>1238.0</c:v>
                </c:pt>
                <c:pt idx="3250">
                  <c:v>1238.0</c:v>
                </c:pt>
                <c:pt idx="3251">
                  <c:v>1239.0</c:v>
                </c:pt>
                <c:pt idx="3252">
                  <c:v>1239.0</c:v>
                </c:pt>
                <c:pt idx="3253">
                  <c:v>1239.0</c:v>
                </c:pt>
                <c:pt idx="3254">
                  <c:v>1240.0</c:v>
                </c:pt>
                <c:pt idx="3255">
                  <c:v>1241.0</c:v>
                </c:pt>
                <c:pt idx="3256">
                  <c:v>1242.0</c:v>
                </c:pt>
                <c:pt idx="3257">
                  <c:v>1243.0</c:v>
                </c:pt>
                <c:pt idx="3258">
                  <c:v>1243.0</c:v>
                </c:pt>
                <c:pt idx="3259">
                  <c:v>1243.0</c:v>
                </c:pt>
                <c:pt idx="3260">
                  <c:v>1243.0</c:v>
                </c:pt>
                <c:pt idx="3261">
                  <c:v>1244.0</c:v>
                </c:pt>
                <c:pt idx="3262">
                  <c:v>1244.0</c:v>
                </c:pt>
                <c:pt idx="3263">
                  <c:v>1244.0</c:v>
                </c:pt>
                <c:pt idx="3264">
                  <c:v>1244.0</c:v>
                </c:pt>
                <c:pt idx="3265">
                  <c:v>1245.0</c:v>
                </c:pt>
                <c:pt idx="3266">
                  <c:v>1245.0</c:v>
                </c:pt>
                <c:pt idx="3267">
                  <c:v>1246.0</c:v>
                </c:pt>
                <c:pt idx="3268">
                  <c:v>1246.0</c:v>
                </c:pt>
                <c:pt idx="3269">
                  <c:v>1246.0</c:v>
                </c:pt>
                <c:pt idx="3270">
                  <c:v>1247.0</c:v>
                </c:pt>
                <c:pt idx="3271">
                  <c:v>1247.0</c:v>
                </c:pt>
                <c:pt idx="3272">
                  <c:v>1247.0</c:v>
                </c:pt>
                <c:pt idx="3273">
                  <c:v>1247.0</c:v>
                </c:pt>
                <c:pt idx="3274">
                  <c:v>1247.0</c:v>
                </c:pt>
                <c:pt idx="3275">
                  <c:v>1247.0</c:v>
                </c:pt>
                <c:pt idx="3276">
                  <c:v>1247.0</c:v>
                </c:pt>
                <c:pt idx="3277">
                  <c:v>1247.0</c:v>
                </c:pt>
                <c:pt idx="3278">
                  <c:v>1247.0</c:v>
                </c:pt>
                <c:pt idx="3279">
                  <c:v>1247.0</c:v>
                </c:pt>
                <c:pt idx="3280">
                  <c:v>1247.0</c:v>
                </c:pt>
                <c:pt idx="3281">
                  <c:v>1247.0</c:v>
                </c:pt>
                <c:pt idx="3282">
                  <c:v>1248.0</c:v>
                </c:pt>
                <c:pt idx="3283">
                  <c:v>1249.0</c:v>
                </c:pt>
                <c:pt idx="3284">
                  <c:v>1249.0</c:v>
                </c:pt>
                <c:pt idx="3285">
                  <c:v>1249.0</c:v>
                </c:pt>
                <c:pt idx="3286">
                  <c:v>1249.0</c:v>
                </c:pt>
                <c:pt idx="3287">
                  <c:v>1250.0</c:v>
                </c:pt>
                <c:pt idx="3288">
                  <c:v>1251.0</c:v>
                </c:pt>
                <c:pt idx="3289">
                  <c:v>1251.0</c:v>
                </c:pt>
                <c:pt idx="3290">
                  <c:v>1252.0</c:v>
                </c:pt>
                <c:pt idx="3291">
                  <c:v>1252.0</c:v>
                </c:pt>
                <c:pt idx="3292">
                  <c:v>1252.0</c:v>
                </c:pt>
                <c:pt idx="3293">
                  <c:v>1252.0</c:v>
                </c:pt>
                <c:pt idx="3294">
                  <c:v>1252.0</c:v>
                </c:pt>
                <c:pt idx="3295">
                  <c:v>1252.0</c:v>
                </c:pt>
                <c:pt idx="3296">
                  <c:v>1252.0</c:v>
                </c:pt>
                <c:pt idx="3297">
                  <c:v>1253.0</c:v>
                </c:pt>
                <c:pt idx="3298">
                  <c:v>1254.0</c:v>
                </c:pt>
                <c:pt idx="3299">
                  <c:v>1255.0</c:v>
                </c:pt>
                <c:pt idx="3300">
                  <c:v>1255.0</c:v>
                </c:pt>
                <c:pt idx="3301">
                  <c:v>1255.0</c:v>
                </c:pt>
                <c:pt idx="3302">
                  <c:v>1255.0</c:v>
                </c:pt>
                <c:pt idx="3303">
                  <c:v>1255.0</c:v>
                </c:pt>
                <c:pt idx="3304">
                  <c:v>1256.0</c:v>
                </c:pt>
                <c:pt idx="3305">
                  <c:v>1256.0</c:v>
                </c:pt>
                <c:pt idx="3306">
                  <c:v>1257.0</c:v>
                </c:pt>
                <c:pt idx="3307">
                  <c:v>1258.0</c:v>
                </c:pt>
                <c:pt idx="3308">
                  <c:v>1259.0</c:v>
                </c:pt>
                <c:pt idx="3309">
                  <c:v>1260.0</c:v>
                </c:pt>
                <c:pt idx="3310">
                  <c:v>1261.0</c:v>
                </c:pt>
                <c:pt idx="3311">
                  <c:v>1262.0</c:v>
                </c:pt>
                <c:pt idx="3312">
                  <c:v>1263.0</c:v>
                </c:pt>
                <c:pt idx="3313">
                  <c:v>1264.0</c:v>
                </c:pt>
                <c:pt idx="3314">
                  <c:v>1264.0</c:v>
                </c:pt>
                <c:pt idx="3315">
                  <c:v>1264.0</c:v>
                </c:pt>
                <c:pt idx="3316">
                  <c:v>1265.0</c:v>
                </c:pt>
                <c:pt idx="3317">
                  <c:v>1266.0</c:v>
                </c:pt>
                <c:pt idx="3318">
                  <c:v>1267.0</c:v>
                </c:pt>
                <c:pt idx="3319">
                  <c:v>1267.0</c:v>
                </c:pt>
                <c:pt idx="3320">
                  <c:v>1268.0</c:v>
                </c:pt>
                <c:pt idx="3321">
                  <c:v>1269.0</c:v>
                </c:pt>
                <c:pt idx="3322">
                  <c:v>1270.0</c:v>
                </c:pt>
                <c:pt idx="3323">
                  <c:v>1271.0</c:v>
                </c:pt>
                <c:pt idx="3324">
                  <c:v>1272.0</c:v>
                </c:pt>
                <c:pt idx="3325">
                  <c:v>1273.0</c:v>
                </c:pt>
                <c:pt idx="3326">
                  <c:v>1274.0</c:v>
                </c:pt>
                <c:pt idx="3327">
                  <c:v>1275.0</c:v>
                </c:pt>
                <c:pt idx="3328">
                  <c:v>1276.0</c:v>
                </c:pt>
                <c:pt idx="3329">
                  <c:v>1277.0</c:v>
                </c:pt>
                <c:pt idx="3330">
                  <c:v>1278.0</c:v>
                </c:pt>
                <c:pt idx="3331">
                  <c:v>1278.0</c:v>
                </c:pt>
                <c:pt idx="3332">
                  <c:v>1279.0</c:v>
                </c:pt>
                <c:pt idx="3333">
                  <c:v>1279.0</c:v>
                </c:pt>
                <c:pt idx="3334">
                  <c:v>1279.0</c:v>
                </c:pt>
                <c:pt idx="3335">
                  <c:v>1279.0</c:v>
                </c:pt>
                <c:pt idx="3336">
                  <c:v>1279.0</c:v>
                </c:pt>
                <c:pt idx="3337">
                  <c:v>1280.0</c:v>
                </c:pt>
                <c:pt idx="3338">
                  <c:v>1280.0</c:v>
                </c:pt>
                <c:pt idx="3339">
                  <c:v>1280.0</c:v>
                </c:pt>
                <c:pt idx="3340">
                  <c:v>1281.0</c:v>
                </c:pt>
                <c:pt idx="3341">
                  <c:v>1282.0</c:v>
                </c:pt>
                <c:pt idx="3342">
                  <c:v>1283.0</c:v>
                </c:pt>
                <c:pt idx="3343">
                  <c:v>1283.0</c:v>
                </c:pt>
                <c:pt idx="3344">
                  <c:v>1283.0</c:v>
                </c:pt>
                <c:pt idx="3345">
                  <c:v>1284.0</c:v>
                </c:pt>
                <c:pt idx="3346">
                  <c:v>1284.0</c:v>
                </c:pt>
                <c:pt idx="3347">
                  <c:v>1284.0</c:v>
                </c:pt>
                <c:pt idx="3348">
                  <c:v>1284.0</c:v>
                </c:pt>
                <c:pt idx="3349">
                  <c:v>1284.0</c:v>
                </c:pt>
                <c:pt idx="3350">
                  <c:v>1284.0</c:v>
                </c:pt>
                <c:pt idx="3351">
                  <c:v>1285.0</c:v>
                </c:pt>
                <c:pt idx="3352">
                  <c:v>1285.0</c:v>
                </c:pt>
                <c:pt idx="3353">
                  <c:v>1285.0</c:v>
                </c:pt>
                <c:pt idx="3354">
                  <c:v>1286.0</c:v>
                </c:pt>
                <c:pt idx="3355">
                  <c:v>1286.0</c:v>
                </c:pt>
                <c:pt idx="3356">
                  <c:v>1286.0</c:v>
                </c:pt>
                <c:pt idx="3357">
                  <c:v>1287.0</c:v>
                </c:pt>
                <c:pt idx="3358">
                  <c:v>1288.0</c:v>
                </c:pt>
                <c:pt idx="3359">
                  <c:v>1289.0</c:v>
                </c:pt>
                <c:pt idx="3360">
                  <c:v>1289.0</c:v>
                </c:pt>
                <c:pt idx="3361">
                  <c:v>1290.0</c:v>
                </c:pt>
                <c:pt idx="3362">
                  <c:v>1291.0</c:v>
                </c:pt>
                <c:pt idx="3363">
                  <c:v>1291.0</c:v>
                </c:pt>
                <c:pt idx="3364">
                  <c:v>1291.0</c:v>
                </c:pt>
                <c:pt idx="3365">
                  <c:v>1292.0</c:v>
                </c:pt>
                <c:pt idx="3366">
                  <c:v>1292.0</c:v>
                </c:pt>
                <c:pt idx="3367">
                  <c:v>1293.0</c:v>
                </c:pt>
                <c:pt idx="3368">
                  <c:v>1293.0</c:v>
                </c:pt>
                <c:pt idx="3369">
                  <c:v>1293.0</c:v>
                </c:pt>
                <c:pt idx="3370">
                  <c:v>1293.0</c:v>
                </c:pt>
                <c:pt idx="3371">
                  <c:v>1293.0</c:v>
                </c:pt>
                <c:pt idx="3372">
                  <c:v>1293.0</c:v>
                </c:pt>
                <c:pt idx="3373">
                  <c:v>1293.0</c:v>
                </c:pt>
                <c:pt idx="3374">
                  <c:v>1294.0</c:v>
                </c:pt>
                <c:pt idx="3375">
                  <c:v>1294.0</c:v>
                </c:pt>
                <c:pt idx="3376">
                  <c:v>1294.0</c:v>
                </c:pt>
                <c:pt idx="3377">
                  <c:v>1294.0</c:v>
                </c:pt>
                <c:pt idx="3378">
                  <c:v>1294.0</c:v>
                </c:pt>
                <c:pt idx="3379">
                  <c:v>1294.0</c:v>
                </c:pt>
                <c:pt idx="3380">
                  <c:v>1294.0</c:v>
                </c:pt>
                <c:pt idx="3381">
                  <c:v>1295.0</c:v>
                </c:pt>
                <c:pt idx="3382">
                  <c:v>1296.0</c:v>
                </c:pt>
                <c:pt idx="3383">
                  <c:v>1296.0</c:v>
                </c:pt>
                <c:pt idx="3384">
                  <c:v>1296.0</c:v>
                </c:pt>
                <c:pt idx="3385">
                  <c:v>1296.0</c:v>
                </c:pt>
                <c:pt idx="3386">
                  <c:v>1297.0</c:v>
                </c:pt>
                <c:pt idx="3387">
                  <c:v>1298.0</c:v>
                </c:pt>
                <c:pt idx="3388">
                  <c:v>1298.0</c:v>
                </c:pt>
                <c:pt idx="3389">
                  <c:v>1299.0</c:v>
                </c:pt>
                <c:pt idx="3390">
                  <c:v>1300.0</c:v>
                </c:pt>
                <c:pt idx="3391">
                  <c:v>1301.0</c:v>
                </c:pt>
                <c:pt idx="3392">
                  <c:v>1302.0</c:v>
                </c:pt>
                <c:pt idx="3393">
                  <c:v>1302.0</c:v>
                </c:pt>
                <c:pt idx="3394">
                  <c:v>1303.0</c:v>
                </c:pt>
                <c:pt idx="3395">
                  <c:v>1304.0</c:v>
                </c:pt>
                <c:pt idx="3396">
                  <c:v>1305.0</c:v>
                </c:pt>
                <c:pt idx="3397">
                  <c:v>1306.0</c:v>
                </c:pt>
                <c:pt idx="3398">
                  <c:v>1307.0</c:v>
                </c:pt>
                <c:pt idx="3399">
                  <c:v>1308.0</c:v>
                </c:pt>
                <c:pt idx="3400">
                  <c:v>1309.0</c:v>
                </c:pt>
                <c:pt idx="3401">
                  <c:v>1310.0</c:v>
                </c:pt>
                <c:pt idx="3402">
                  <c:v>1311.0</c:v>
                </c:pt>
                <c:pt idx="3403">
                  <c:v>1312.0</c:v>
                </c:pt>
                <c:pt idx="3404">
                  <c:v>1312.0</c:v>
                </c:pt>
                <c:pt idx="3405">
                  <c:v>1312.0</c:v>
                </c:pt>
                <c:pt idx="3406">
                  <c:v>1312.0</c:v>
                </c:pt>
                <c:pt idx="3407">
                  <c:v>1312.0</c:v>
                </c:pt>
                <c:pt idx="3408">
                  <c:v>1312.0</c:v>
                </c:pt>
                <c:pt idx="3409">
                  <c:v>1312.0</c:v>
                </c:pt>
                <c:pt idx="3410">
                  <c:v>1312.0</c:v>
                </c:pt>
                <c:pt idx="3411">
                  <c:v>1312.0</c:v>
                </c:pt>
                <c:pt idx="3412">
                  <c:v>1312.0</c:v>
                </c:pt>
                <c:pt idx="3413">
                  <c:v>1312.0</c:v>
                </c:pt>
                <c:pt idx="3414">
                  <c:v>1312.0</c:v>
                </c:pt>
                <c:pt idx="3415">
                  <c:v>1312.0</c:v>
                </c:pt>
                <c:pt idx="3416">
                  <c:v>1312.0</c:v>
                </c:pt>
                <c:pt idx="3417">
                  <c:v>1312.0</c:v>
                </c:pt>
                <c:pt idx="3418">
                  <c:v>1312.0</c:v>
                </c:pt>
                <c:pt idx="3419">
                  <c:v>1313.0</c:v>
                </c:pt>
                <c:pt idx="3420">
                  <c:v>1314.0</c:v>
                </c:pt>
                <c:pt idx="3421">
                  <c:v>1315.0</c:v>
                </c:pt>
                <c:pt idx="3422">
                  <c:v>1316.0</c:v>
                </c:pt>
                <c:pt idx="3423">
                  <c:v>1317.0</c:v>
                </c:pt>
                <c:pt idx="3424">
                  <c:v>1318.0</c:v>
                </c:pt>
                <c:pt idx="3425">
                  <c:v>1319.0</c:v>
                </c:pt>
                <c:pt idx="3426">
                  <c:v>1320.0</c:v>
                </c:pt>
                <c:pt idx="3427">
                  <c:v>1321.0</c:v>
                </c:pt>
                <c:pt idx="3428">
                  <c:v>1321.0</c:v>
                </c:pt>
                <c:pt idx="3429">
                  <c:v>1321.0</c:v>
                </c:pt>
                <c:pt idx="3430">
                  <c:v>1322.0</c:v>
                </c:pt>
                <c:pt idx="3431">
                  <c:v>1323.0</c:v>
                </c:pt>
                <c:pt idx="3432">
                  <c:v>1323.0</c:v>
                </c:pt>
                <c:pt idx="3433">
                  <c:v>1324.0</c:v>
                </c:pt>
                <c:pt idx="3434">
                  <c:v>1324.0</c:v>
                </c:pt>
                <c:pt idx="3435">
                  <c:v>1324.0</c:v>
                </c:pt>
                <c:pt idx="3436">
                  <c:v>1324.0</c:v>
                </c:pt>
                <c:pt idx="3437">
                  <c:v>1324.0</c:v>
                </c:pt>
                <c:pt idx="3438">
                  <c:v>1324.0</c:v>
                </c:pt>
                <c:pt idx="3439">
                  <c:v>1324.0</c:v>
                </c:pt>
                <c:pt idx="3440">
                  <c:v>1324.0</c:v>
                </c:pt>
                <c:pt idx="3441">
                  <c:v>1325.0</c:v>
                </c:pt>
                <c:pt idx="3442">
                  <c:v>1326.0</c:v>
                </c:pt>
                <c:pt idx="3443">
                  <c:v>1327.0</c:v>
                </c:pt>
                <c:pt idx="3444">
                  <c:v>1327.0</c:v>
                </c:pt>
                <c:pt idx="3445">
                  <c:v>1328.0</c:v>
                </c:pt>
                <c:pt idx="3446">
                  <c:v>1328.0</c:v>
                </c:pt>
                <c:pt idx="3447">
                  <c:v>1328.0</c:v>
                </c:pt>
                <c:pt idx="3448">
                  <c:v>1329.0</c:v>
                </c:pt>
                <c:pt idx="3449">
                  <c:v>1330.0</c:v>
                </c:pt>
                <c:pt idx="3450">
                  <c:v>1330.0</c:v>
                </c:pt>
                <c:pt idx="3451">
                  <c:v>1330.0</c:v>
                </c:pt>
                <c:pt idx="3452">
                  <c:v>1330.0</c:v>
                </c:pt>
                <c:pt idx="3453">
                  <c:v>1330.0</c:v>
                </c:pt>
                <c:pt idx="3454">
                  <c:v>1330.0</c:v>
                </c:pt>
                <c:pt idx="3455">
                  <c:v>1330.0</c:v>
                </c:pt>
                <c:pt idx="3456">
                  <c:v>1330.0</c:v>
                </c:pt>
                <c:pt idx="3457">
                  <c:v>1330.0</c:v>
                </c:pt>
                <c:pt idx="3458">
                  <c:v>1330.0</c:v>
                </c:pt>
                <c:pt idx="3459">
                  <c:v>1330.0</c:v>
                </c:pt>
                <c:pt idx="3460">
                  <c:v>1330.0</c:v>
                </c:pt>
                <c:pt idx="3461">
                  <c:v>1330.0</c:v>
                </c:pt>
                <c:pt idx="3462">
                  <c:v>1330.0</c:v>
                </c:pt>
                <c:pt idx="3463">
                  <c:v>1331.0</c:v>
                </c:pt>
                <c:pt idx="3464">
                  <c:v>1332.0</c:v>
                </c:pt>
                <c:pt idx="3465">
                  <c:v>1332.0</c:v>
                </c:pt>
                <c:pt idx="3466">
                  <c:v>1332.0</c:v>
                </c:pt>
                <c:pt idx="3467">
                  <c:v>1332.0</c:v>
                </c:pt>
                <c:pt idx="3468">
                  <c:v>1333.0</c:v>
                </c:pt>
                <c:pt idx="3469">
                  <c:v>1334.0</c:v>
                </c:pt>
                <c:pt idx="3470">
                  <c:v>1334.0</c:v>
                </c:pt>
                <c:pt idx="3471">
                  <c:v>1335.0</c:v>
                </c:pt>
                <c:pt idx="3472">
                  <c:v>1335.0</c:v>
                </c:pt>
                <c:pt idx="3473">
                  <c:v>1335.0</c:v>
                </c:pt>
                <c:pt idx="3474">
                  <c:v>1335.0</c:v>
                </c:pt>
                <c:pt idx="3475">
                  <c:v>1335.0</c:v>
                </c:pt>
                <c:pt idx="3476">
                  <c:v>1335.0</c:v>
                </c:pt>
                <c:pt idx="3477">
                  <c:v>1335.0</c:v>
                </c:pt>
                <c:pt idx="3478">
                  <c:v>1335.0</c:v>
                </c:pt>
                <c:pt idx="3479">
                  <c:v>1335.0</c:v>
                </c:pt>
                <c:pt idx="3480">
                  <c:v>1335.0</c:v>
                </c:pt>
                <c:pt idx="3481">
                  <c:v>1336.0</c:v>
                </c:pt>
                <c:pt idx="3482">
                  <c:v>1336.0</c:v>
                </c:pt>
                <c:pt idx="3483">
                  <c:v>1337.0</c:v>
                </c:pt>
                <c:pt idx="3484">
                  <c:v>1338.0</c:v>
                </c:pt>
                <c:pt idx="3485">
                  <c:v>1339.0</c:v>
                </c:pt>
                <c:pt idx="3486">
                  <c:v>1339.0</c:v>
                </c:pt>
                <c:pt idx="3487">
                  <c:v>1339.0</c:v>
                </c:pt>
                <c:pt idx="3488">
                  <c:v>1339.0</c:v>
                </c:pt>
                <c:pt idx="3489">
                  <c:v>1339.0</c:v>
                </c:pt>
                <c:pt idx="3490">
                  <c:v>1339.0</c:v>
                </c:pt>
                <c:pt idx="3491">
                  <c:v>1339.0</c:v>
                </c:pt>
                <c:pt idx="3492">
                  <c:v>1339.0</c:v>
                </c:pt>
                <c:pt idx="3493">
                  <c:v>1340.0</c:v>
                </c:pt>
                <c:pt idx="3494">
                  <c:v>1340.0</c:v>
                </c:pt>
                <c:pt idx="3495">
                  <c:v>1341.0</c:v>
                </c:pt>
                <c:pt idx="3496">
                  <c:v>1342.0</c:v>
                </c:pt>
                <c:pt idx="3497">
                  <c:v>1342.0</c:v>
                </c:pt>
                <c:pt idx="3498">
                  <c:v>1342.0</c:v>
                </c:pt>
                <c:pt idx="3499">
                  <c:v>1342.0</c:v>
                </c:pt>
                <c:pt idx="3500">
                  <c:v>1343.0</c:v>
                </c:pt>
                <c:pt idx="3501">
                  <c:v>1344.0</c:v>
                </c:pt>
                <c:pt idx="3502">
                  <c:v>1345.0</c:v>
                </c:pt>
                <c:pt idx="3503">
                  <c:v>1346.0</c:v>
                </c:pt>
                <c:pt idx="3504">
                  <c:v>1347.0</c:v>
                </c:pt>
                <c:pt idx="3505">
                  <c:v>1348.0</c:v>
                </c:pt>
                <c:pt idx="3506">
                  <c:v>1349.0</c:v>
                </c:pt>
                <c:pt idx="3507">
                  <c:v>1350.0</c:v>
                </c:pt>
                <c:pt idx="3508">
                  <c:v>1351.0</c:v>
                </c:pt>
                <c:pt idx="3509">
                  <c:v>1352.0</c:v>
                </c:pt>
                <c:pt idx="3510">
                  <c:v>1353.0</c:v>
                </c:pt>
                <c:pt idx="3511">
                  <c:v>1354.0</c:v>
                </c:pt>
                <c:pt idx="3512">
                  <c:v>1355.0</c:v>
                </c:pt>
                <c:pt idx="3513">
                  <c:v>1356.0</c:v>
                </c:pt>
                <c:pt idx="3514">
                  <c:v>1357.0</c:v>
                </c:pt>
                <c:pt idx="3515">
                  <c:v>1358.0</c:v>
                </c:pt>
                <c:pt idx="3516">
                  <c:v>1358.0</c:v>
                </c:pt>
                <c:pt idx="3517">
                  <c:v>1359.0</c:v>
                </c:pt>
                <c:pt idx="3518">
                  <c:v>1359.0</c:v>
                </c:pt>
                <c:pt idx="3519">
                  <c:v>1359.0</c:v>
                </c:pt>
                <c:pt idx="3520">
                  <c:v>1360.0</c:v>
                </c:pt>
                <c:pt idx="3521">
                  <c:v>1361.0</c:v>
                </c:pt>
                <c:pt idx="3522">
                  <c:v>1362.0</c:v>
                </c:pt>
                <c:pt idx="3523">
                  <c:v>1363.0</c:v>
                </c:pt>
                <c:pt idx="3524">
                  <c:v>1364.0</c:v>
                </c:pt>
                <c:pt idx="3525">
                  <c:v>1364.0</c:v>
                </c:pt>
                <c:pt idx="3526">
                  <c:v>1365.0</c:v>
                </c:pt>
                <c:pt idx="3527">
                  <c:v>1366.0</c:v>
                </c:pt>
                <c:pt idx="3528">
                  <c:v>1366.0</c:v>
                </c:pt>
                <c:pt idx="3529">
                  <c:v>1367.0</c:v>
                </c:pt>
                <c:pt idx="3530">
                  <c:v>1367.0</c:v>
                </c:pt>
                <c:pt idx="3531">
                  <c:v>1368.0</c:v>
                </c:pt>
                <c:pt idx="3532">
                  <c:v>1368.0</c:v>
                </c:pt>
                <c:pt idx="3533">
                  <c:v>1369.0</c:v>
                </c:pt>
                <c:pt idx="3534">
                  <c:v>1370.0</c:v>
                </c:pt>
                <c:pt idx="3535">
                  <c:v>1371.0</c:v>
                </c:pt>
                <c:pt idx="3536">
                  <c:v>1372.0</c:v>
                </c:pt>
                <c:pt idx="3537">
                  <c:v>1373.0</c:v>
                </c:pt>
                <c:pt idx="3538">
                  <c:v>1374.0</c:v>
                </c:pt>
                <c:pt idx="3539">
                  <c:v>1374.0</c:v>
                </c:pt>
                <c:pt idx="3540">
                  <c:v>1374.0</c:v>
                </c:pt>
                <c:pt idx="3541">
                  <c:v>1374.0</c:v>
                </c:pt>
                <c:pt idx="3542">
                  <c:v>1374.0</c:v>
                </c:pt>
                <c:pt idx="3543">
                  <c:v>1374.0</c:v>
                </c:pt>
                <c:pt idx="3544">
                  <c:v>1374.0</c:v>
                </c:pt>
                <c:pt idx="3545">
                  <c:v>1374.0</c:v>
                </c:pt>
                <c:pt idx="3546">
                  <c:v>1374.0</c:v>
                </c:pt>
                <c:pt idx="3547">
                  <c:v>1374.0</c:v>
                </c:pt>
                <c:pt idx="3548">
                  <c:v>1375.0</c:v>
                </c:pt>
                <c:pt idx="3549">
                  <c:v>1375.0</c:v>
                </c:pt>
                <c:pt idx="3550">
                  <c:v>1376.0</c:v>
                </c:pt>
                <c:pt idx="3551">
                  <c:v>1376.0</c:v>
                </c:pt>
                <c:pt idx="3552">
                  <c:v>1376.0</c:v>
                </c:pt>
                <c:pt idx="3553">
                  <c:v>1377.0</c:v>
                </c:pt>
                <c:pt idx="3554">
                  <c:v>1378.0</c:v>
                </c:pt>
                <c:pt idx="3555">
                  <c:v>1378.0</c:v>
                </c:pt>
                <c:pt idx="3556">
                  <c:v>1378.0</c:v>
                </c:pt>
                <c:pt idx="3557">
                  <c:v>1378.0</c:v>
                </c:pt>
                <c:pt idx="3558">
                  <c:v>1378.0</c:v>
                </c:pt>
                <c:pt idx="3559">
                  <c:v>1378.0</c:v>
                </c:pt>
                <c:pt idx="3560">
                  <c:v>1378.0</c:v>
                </c:pt>
                <c:pt idx="3561">
                  <c:v>1378.0</c:v>
                </c:pt>
                <c:pt idx="3562">
                  <c:v>1378.0</c:v>
                </c:pt>
                <c:pt idx="3563">
                  <c:v>1378.0</c:v>
                </c:pt>
                <c:pt idx="3564">
                  <c:v>1379.0</c:v>
                </c:pt>
                <c:pt idx="3565">
                  <c:v>1380.0</c:v>
                </c:pt>
                <c:pt idx="3566">
                  <c:v>1381.0</c:v>
                </c:pt>
                <c:pt idx="3567">
                  <c:v>1381.0</c:v>
                </c:pt>
                <c:pt idx="3568">
                  <c:v>1382.0</c:v>
                </c:pt>
                <c:pt idx="3569">
                  <c:v>1382.0</c:v>
                </c:pt>
                <c:pt idx="3570">
                  <c:v>1382.0</c:v>
                </c:pt>
                <c:pt idx="3571">
                  <c:v>1382.0</c:v>
                </c:pt>
                <c:pt idx="3572">
                  <c:v>1383.0</c:v>
                </c:pt>
                <c:pt idx="3573">
                  <c:v>1383.0</c:v>
                </c:pt>
                <c:pt idx="3574">
                  <c:v>1384.0</c:v>
                </c:pt>
                <c:pt idx="3575">
                  <c:v>1385.0</c:v>
                </c:pt>
                <c:pt idx="3576">
                  <c:v>1386.0</c:v>
                </c:pt>
                <c:pt idx="3577">
                  <c:v>1386.0</c:v>
                </c:pt>
                <c:pt idx="3578">
                  <c:v>1386.0</c:v>
                </c:pt>
                <c:pt idx="3579">
                  <c:v>1386.0</c:v>
                </c:pt>
                <c:pt idx="3580">
                  <c:v>1386.0</c:v>
                </c:pt>
                <c:pt idx="3581">
                  <c:v>1386.0</c:v>
                </c:pt>
                <c:pt idx="3582">
                  <c:v>1386.0</c:v>
                </c:pt>
                <c:pt idx="3583">
                  <c:v>1386.0</c:v>
                </c:pt>
                <c:pt idx="3584">
                  <c:v>1386.0</c:v>
                </c:pt>
                <c:pt idx="3585">
                  <c:v>1386.0</c:v>
                </c:pt>
                <c:pt idx="3586">
                  <c:v>1386.0</c:v>
                </c:pt>
                <c:pt idx="3587">
                  <c:v>1386.0</c:v>
                </c:pt>
                <c:pt idx="3588">
                  <c:v>1386.0</c:v>
                </c:pt>
                <c:pt idx="3589">
                  <c:v>1386.0</c:v>
                </c:pt>
                <c:pt idx="3590">
                  <c:v>1387.0</c:v>
                </c:pt>
                <c:pt idx="3591">
                  <c:v>1388.0</c:v>
                </c:pt>
                <c:pt idx="3592">
                  <c:v>1389.0</c:v>
                </c:pt>
                <c:pt idx="3593">
                  <c:v>1390.0</c:v>
                </c:pt>
                <c:pt idx="3594">
                  <c:v>1390.0</c:v>
                </c:pt>
                <c:pt idx="3595">
                  <c:v>1390.0</c:v>
                </c:pt>
                <c:pt idx="3596">
                  <c:v>1391.0</c:v>
                </c:pt>
                <c:pt idx="3597">
                  <c:v>1391.0</c:v>
                </c:pt>
                <c:pt idx="3598">
                  <c:v>1392.0</c:v>
                </c:pt>
                <c:pt idx="3599">
                  <c:v>1392.0</c:v>
                </c:pt>
                <c:pt idx="3600">
                  <c:v>1392.0</c:v>
                </c:pt>
                <c:pt idx="3601">
                  <c:v>1392.0</c:v>
                </c:pt>
                <c:pt idx="3602">
                  <c:v>1392.0</c:v>
                </c:pt>
                <c:pt idx="3603">
                  <c:v>1392.0</c:v>
                </c:pt>
                <c:pt idx="3604">
                  <c:v>1392.0</c:v>
                </c:pt>
                <c:pt idx="3605">
                  <c:v>1393.0</c:v>
                </c:pt>
                <c:pt idx="3606">
                  <c:v>1394.0</c:v>
                </c:pt>
                <c:pt idx="3607">
                  <c:v>1394.0</c:v>
                </c:pt>
                <c:pt idx="3608">
                  <c:v>1394.0</c:v>
                </c:pt>
                <c:pt idx="3609">
                  <c:v>1394.0</c:v>
                </c:pt>
                <c:pt idx="3610">
                  <c:v>1394.0</c:v>
                </c:pt>
                <c:pt idx="3611">
                  <c:v>1394.0</c:v>
                </c:pt>
                <c:pt idx="3612">
                  <c:v>1394.0</c:v>
                </c:pt>
                <c:pt idx="3613">
                  <c:v>1394.0</c:v>
                </c:pt>
                <c:pt idx="3614">
                  <c:v>1394.0</c:v>
                </c:pt>
                <c:pt idx="3615">
                  <c:v>1394.0</c:v>
                </c:pt>
                <c:pt idx="3616">
                  <c:v>1394.0</c:v>
                </c:pt>
                <c:pt idx="3617">
                  <c:v>1394.0</c:v>
                </c:pt>
                <c:pt idx="3618">
                  <c:v>1394.0</c:v>
                </c:pt>
                <c:pt idx="3619">
                  <c:v>1395.0</c:v>
                </c:pt>
                <c:pt idx="3620">
                  <c:v>1396.0</c:v>
                </c:pt>
                <c:pt idx="3621">
                  <c:v>1396.0</c:v>
                </c:pt>
                <c:pt idx="3622">
                  <c:v>1396.0</c:v>
                </c:pt>
                <c:pt idx="3623">
                  <c:v>1396.0</c:v>
                </c:pt>
                <c:pt idx="3624">
                  <c:v>1396.0</c:v>
                </c:pt>
                <c:pt idx="3625">
                  <c:v>1396.0</c:v>
                </c:pt>
                <c:pt idx="3626">
                  <c:v>1397.0</c:v>
                </c:pt>
                <c:pt idx="3627">
                  <c:v>1397.0</c:v>
                </c:pt>
                <c:pt idx="3628">
                  <c:v>1397.0</c:v>
                </c:pt>
                <c:pt idx="3629">
                  <c:v>1397.0</c:v>
                </c:pt>
                <c:pt idx="3630">
                  <c:v>1397.0</c:v>
                </c:pt>
                <c:pt idx="3631">
                  <c:v>1398.0</c:v>
                </c:pt>
                <c:pt idx="3632">
                  <c:v>1398.0</c:v>
                </c:pt>
                <c:pt idx="3633">
                  <c:v>1399.0</c:v>
                </c:pt>
                <c:pt idx="3634">
                  <c:v>1399.0</c:v>
                </c:pt>
                <c:pt idx="3635">
                  <c:v>1399.0</c:v>
                </c:pt>
                <c:pt idx="3636">
                  <c:v>1399.0</c:v>
                </c:pt>
                <c:pt idx="3637">
                  <c:v>1399.0</c:v>
                </c:pt>
                <c:pt idx="3638">
                  <c:v>1399.0</c:v>
                </c:pt>
                <c:pt idx="3639">
                  <c:v>1399.0</c:v>
                </c:pt>
                <c:pt idx="3640">
                  <c:v>1399.0</c:v>
                </c:pt>
                <c:pt idx="3641">
                  <c:v>1399.0</c:v>
                </c:pt>
                <c:pt idx="3642">
                  <c:v>1399.0</c:v>
                </c:pt>
                <c:pt idx="3643">
                  <c:v>1400.0</c:v>
                </c:pt>
                <c:pt idx="3644">
                  <c:v>1401.0</c:v>
                </c:pt>
                <c:pt idx="3645">
                  <c:v>1402.0</c:v>
                </c:pt>
                <c:pt idx="3646">
                  <c:v>1403.0</c:v>
                </c:pt>
                <c:pt idx="3647">
                  <c:v>1404.0</c:v>
                </c:pt>
                <c:pt idx="3648">
                  <c:v>1405.0</c:v>
                </c:pt>
                <c:pt idx="3649">
                  <c:v>1405.0</c:v>
                </c:pt>
                <c:pt idx="3650">
                  <c:v>1405.0</c:v>
                </c:pt>
                <c:pt idx="3651">
                  <c:v>1405.0</c:v>
                </c:pt>
                <c:pt idx="3652">
                  <c:v>1405.0</c:v>
                </c:pt>
                <c:pt idx="3653">
                  <c:v>1405.0</c:v>
                </c:pt>
                <c:pt idx="3654">
                  <c:v>1405.0</c:v>
                </c:pt>
                <c:pt idx="3655">
                  <c:v>1405.0</c:v>
                </c:pt>
                <c:pt idx="3656">
                  <c:v>1406.0</c:v>
                </c:pt>
                <c:pt idx="3657">
                  <c:v>1406.0</c:v>
                </c:pt>
                <c:pt idx="3658">
                  <c:v>1406.0</c:v>
                </c:pt>
                <c:pt idx="3659">
                  <c:v>1406.0</c:v>
                </c:pt>
                <c:pt idx="3660">
                  <c:v>1407.0</c:v>
                </c:pt>
                <c:pt idx="3661">
                  <c:v>1408.0</c:v>
                </c:pt>
                <c:pt idx="3662">
                  <c:v>1408.0</c:v>
                </c:pt>
                <c:pt idx="3663">
                  <c:v>1408.0</c:v>
                </c:pt>
                <c:pt idx="3664">
                  <c:v>1408.0</c:v>
                </c:pt>
                <c:pt idx="3665">
                  <c:v>1408.0</c:v>
                </c:pt>
                <c:pt idx="3666">
                  <c:v>1409.0</c:v>
                </c:pt>
                <c:pt idx="3667">
                  <c:v>1410.0</c:v>
                </c:pt>
                <c:pt idx="3668">
                  <c:v>1410.0</c:v>
                </c:pt>
                <c:pt idx="3669">
                  <c:v>1411.0</c:v>
                </c:pt>
                <c:pt idx="3670">
                  <c:v>1412.0</c:v>
                </c:pt>
                <c:pt idx="3671">
                  <c:v>1413.0</c:v>
                </c:pt>
                <c:pt idx="3672">
                  <c:v>1413.0</c:v>
                </c:pt>
                <c:pt idx="3673">
                  <c:v>1413.0</c:v>
                </c:pt>
                <c:pt idx="3674">
                  <c:v>1414.0</c:v>
                </c:pt>
                <c:pt idx="3675">
                  <c:v>1415.0</c:v>
                </c:pt>
                <c:pt idx="3676">
                  <c:v>1416.0</c:v>
                </c:pt>
                <c:pt idx="3677">
                  <c:v>1416.0</c:v>
                </c:pt>
                <c:pt idx="3678">
                  <c:v>1416.0</c:v>
                </c:pt>
                <c:pt idx="3679">
                  <c:v>1416.0</c:v>
                </c:pt>
                <c:pt idx="3680">
                  <c:v>1417.0</c:v>
                </c:pt>
                <c:pt idx="3681">
                  <c:v>1418.0</c:v>
                </c:pt>
                <c:pt idx="3682">
                  <c:v>1419.0</c:v>
                </c:pt>
                <c:pt idx="3683">
                  <c:v>1419.0</c:v>
                </c:pt>
                <c:pt idx="3684">
                  <c:v>1419.0</c:v>
                </c:pt>
                <c:pt idx="3685">
                  <c:v>1419.0</c:v>
                </c:pt>
                <c:pt idx="3686">
                  <c:v>1420.0</c:v>
                </c:pt>
                <c:pt idx="3687">
                  <c:v>1421.0</c:v>
                </c:pt>
                <c:pt idx="3688">
                  <c:v>1422.0</c:v>
                </c:pt>
                <c:pt idx="3689">
                  <c:v>1422.0</c:v>
                </c:pt>
                <c:pt idx="3690">
                  <c:v>1422.0</c:v>
                </c:pt>
                <c:pt idx="3691">
                  <c:v>1422.0</c:v>
                </c:pt>
                <c:pt idx="3692">
                  <c:v>1423.0</c:v>
                </c:pt>
                <c:pt idx="3693">
                  <c:v>1424.0</c:v>
                </c:pt>
                <c:pt idx="3694">
                  <c:v>1425.0</c:v>
                </c:pt>
                <c:pt idx="3695">
                  <c:v>1425.0</c:v>
                </c:pt>
                <c:pt idx="3696">
                  <c:v>1426.0</c:v>
                </c:pt>
                <c:pt idx="3697">
                  <c:v>1427.0</c:v>
                </c:pt>
                <c:pt idx="3698">
                  <c:v>1428.0</c:v>
                </c:pt>
                <c:pt idx="3699">
                  <c:v>1429.0</c:v>
                </c:pt>
                <c:pt idx="3700">
                  <c:v>1430.0</c:v>
                </c:pt>
                <c:pt idx="3701">
                  <c:v>1431.0</c:v>
                </c:pt>
                <c:pt idx="3702">
                  <c:v>1432.0</c:v>
                </c:pt>
                <c:pt idx="3703">
                  <c:v>1433.0</c:v>
                </c:pt>
                <c:pt idx="3704">
                  <c:v>1434.0</c:v>
                </c:pt>
                <c:pt idx="3705">
                  <c:v>1435.0</c:v>
                </c:pt>
                <c:pt idx="3706">
                  <c:v>1435.0</c:v>
                </c:pt>
                <c:pt idx="3707">
                  <c:v>1436.0</c:v>
                </c:pt>
                <c:pt idx="3708">
                  <c:v>1437.0</c:v>
                </c:pt>
                <c:pt idx="3709">
                  <c:v>1437.0</c:v>
                </c:pt>
                <c:pt idx="3710">
                  <c:v>1437.0</c:v>
                </c:pt>
                <c:pt idx="3711">
                  <c:v>1437.0</c:v>
                </c:pt>
                <c:pt idx="3712">
                  <c:v>1437.0</c:v>
                </c:pt>
                <c:pt idx="3713">
                  <c:v>1438.0</c:v>
                </c:pt>
                <c:pt idx="3714">
                  <c:v>1439.0</c:v>
                </c:pt>
                <c:pt idx="3715">
                  <c:v>1439.0</c:v>
                </c:pt>
                <c:pt idx="3716">
                  <c:v>1439.0</c:v>
                </c:pt>
                <c:pt idx="3717">
                  <c:v>1440.0</c:v>
                </c:pt>
                <c:pt idx="3718">
                  <c:v>1441.0</c:v>
                </c:pt>
                <c:pt idx="3719">
                  <c:v>1442.0</c:v>
                </c:pt>
                <c:pt idx="3720">
                  <c:v>1443.0</c:v>
                </c:pt>
                <c:pt idx="3721">
                  <c:v>1444.0</c:v>
                </c:pt>
                <c:pt idx="3722">
                  <c:v>1445.0</c:v>
                </c:pt>
                <c:pt idx="3723">
                  <c:v>1446.0</c:v>
                </c:pt>
                <c:pt idx="3724">
                  <c:v>1447.0</c:v>
                </c:pt>
                <c:pt idx="3725">
                  <c:v>1448.0</c:v>
                </c:pt>
                <c:pt idx="3726">
                  <c:v>1449.0</c:v>
                </c:pt>
                <c:pt idx="3727">
                  <c:v>1449.0</c:v>
                </c:pt>
                <c:pt idx="3728">
                  <c:v>1449.0</c:v>
                </c:pt>
                <c:pt idx="3729">
                  <c:v>1449.0</c:v>
                </c:pt>
                <c:pt idx="3730">
                  <c:v>1449.0</c:v>
                </c:pt>
                <c:pt idx="3731">
                  <c:v>1449.0</c:v>
                </c:pt>
                <c:pt idx="3732">
                  <c:v>1450.0</c:v>
                </c:pt>
                <c:pt idx="3733">
                  <c:v>1450.0</c:v>
                </c:pt>
                <c:pt idx="3734">
                  <c:v>1451.0</c:v>
                </c:pt>
                <c:pt idx="3735">
                  <c:v>1451.0</c:v>
                </c:pt>
                <c:pt idx="3736">
                  <c:v>1451.0</c:v>
                </c:pt>
                <c:pt idx="3737">
                  <c:v>1451.0</c:v>
                </c:pt>
                <c:pt idx="3738">
                  <c:v>1452.0</c:v>
                </c:pt>
                <c:pt idx="3739">
                  <c:v>1453.0</c:v>
                </c:pt>
                <c:pt idx="3740">
                  <c:v>1454.0</c:v>
                </c:pt>
                <c:pt idx="3741">
                  <c:v>1455.0</c:v>
                </c:pt>
                <c:pt idx="3742">
                  <c:v>1456.0</c:v>
                </c:pt>
                <c:pt idx="3743">
                  <c:v>1457.0</c:v>
                </c:pt>
                <c:pt idx="3744">
                  <c:v>1458.0</c:v>
                </c:pt>
                <c:pt idx="3745">
                  <c:v>1458.0</c:v>
                </c:pt>
                <c:pt idx="3746">
                  <c:v>1458.0</c:v>
                </c:pt>
                <c:pt idx="3747">
                  <c:v>1459.0</c:v>
                </c:pt>
                <c:pt idx="3748">
                  <c:v>1459.0</c:v>
                </c:pt>
                <c:pt idx="3749">
                  <c:v>1460.0</c:v>
                </c:pt>
                <c:pt idx="3750">
                  <c:v>1461.0</c:v>
                </c:pt>
                <c:pt idx="3751">
                  <c:v>1461.0</c:v>
                </c:pt>
                <c:pt idx="3752">
                  <c:v>1462.0</c:v>
                </c:pt>
                <c:pt idx="3753">
                  <c:v>1463.0</c:v>
                </c:pt>
                <c:pt idx="3754">
                  <c:v>1464.0</c:v>
                </c:pt>
                <c:pt idx="3755">
                  <c:v>1464.0</c:v>
                </c:pt>
                <c:pt idx="3756">
                  <c:v>1465.0</c:v>
                </c:pt>
                <c:pt idx="3757">
                  <c:v>1466.0</c:v>
                </c:pt>
                <c:pt idx="3758">
                  <c:v>1467.0</c:v>
                </c:pt>
                <c:pt idx="3759">
                  <c:v>1468.0</c:v>
                </c:pt>
                <c:pt idx="3760">
                  <c:v>1469.0</c:v>
                </c:pt>
                <c:pt idx="3761">
                  <c:v>1469.0</c:v>
                </c:pt>
                <c:pt idx="3762">
                  <c:v>1470.0</c:v>
                </c:pt>
                <c:pt idx="3763">
                  <c:v>1471.0</c:v>
                </c:pt>
                <c:pt idx="3764">
                  <c:v>1472.0</c:v>
                </c:pt>
                <c:pt idx="3765">
                  <c:v>1472.0</c:v>
                </c:pt>
                <c:pt idx="3766">
                  <c:v>1473.0</c:v>
                </c:pt>
                <c:pt idx="3767">
                  <c:v>1473.0</c:v>
                </c:pt>
                <c:pt idx="3768">
                  <c:v>1473.0</c:v>
                </c:pt>
                <c:pt idx="3769">
                  <c:v>1473.0</c:v>
                </c:pt>
                <c:pt idx="3770">
                  <c:v>1473.0</c:v>
                </c:pt>
                <c:pt idx="3771">
                  <c:v>1473.0</c:v>
                </c:pt>
                <c:pt idx="3772">
                  <c:v>1474.0</c:v>
                </c:pt>
                <c:pt idx="3773">
                  <c:v>1474.0</c:v>
                </c:pt>
                <c:pt idx="3774">
                  <c:v>1474.0</c:v>
                </c:pt>
                <c:pt idx="3775">
                  <c:v>1474.0</c:v>
                </c:pt>
                <c:pt idx="3776">
                  <c:v>1474.0</c:v>
                </c:pt>
                <c:pt idx="3777">
                  <c:v>1474.0</c:v>
                </c:pt>
                <c:pt idx="3778">
                  <c:v>1474.0</c:v>
                </c:pt>
                <c:pt idx="3779">
                  <c:v>1475.0</c:v>
                </c:pt>
                <c:pt idx="3780">
                  <c:v>1476.0</c:v>
                </c:pt>
                <c:pt idx="3781">
                  <c:v>1477.0</c:v>
                </c:pt>
                <c:pt idx="3782">
                  <c:v>1477.0</c:v>
                </c:pt>
                <c:pt idx="3783">
                  <c:v>1477.0</c:v>
                </c:pt>
                <c:pt idx="3784">
                  <c:v>1477.0</c:v>
                </c:pt>
                <c:pt idx="3785">
                  <c:v>1477.0</c:v>
                </c:pt>
                <c:pt idx="3786">
                  <c:v>1477.0</c:v>
                </c:pt>
                <c:pt idx="3787">
                  <c:v>1477.0</c:v>
                </c:pt>
                <c:pt idx="3788">
                  <c:v>1477.0</c:v>
                </c:pt>
                <c:pt idx="3789">
                  <c:v>1477.0</c:v>
                </c:pt>
                <c:pt idx="3790">
                  <c:v>1477.0</c:v>
                </c:pt>
                <c:pt idx="3791">
                  <c:v>1477.0</c:v>
                </c:pt>
                <c:pt idx="3792">
                  <c:v>1477.0</c:v>
                </c:pt>
                <c:pt idx="3793">
                  <c:v>1477.0</c:v>
                </c:pt>
                <c:pt idx="3794">
                  <c:v>1477.0</c:v>
                </c:pt>
                <c:pt idx="3795">
                  <c:v>1477.0</c:v>
                </c:pt>
                <c:pt idx="3796">
                  <c:v>1477.0</c:v>
                </c:pt>
                <c:pt idx="3797">
                  <c:v>1478.0</c:v>
                </c:pt>
                <c:pt idx="3798">
                  <c:v>1478.0</c:v>
                </c:pt>
                <c:pt idx="3799">
                  <c:v>1478.0</c:v>
                </c:pt>
                <c:pt idx="3800">
                  <c:v>1478.0</c:v>
                </c:pt>
                <c:pt idx="3801">
                  <c:v>1478.0</c:v>
                </c:pt>
                <c:pt idx="3802">
                  <c:v>1479.0</c:v>
                </c:pt>
                <c:pt idx="3803">
                  <c:v>1480.0</c:v>
                </c:pt>
                <c:pt idx="3804">
                  <c:v>1481.0</c:v>
                </c:pt>
                <c:pt idx="3805">
                  <c:v>1482.0</c:v>
                </c:pt>
                <c:pt idx="3806">
                  <c:v>1482.0</c:v>
                </c:pt>
                <c:pt idx="3807">
                  <c:v>1482.0</c:v>
                </c:pt>
                <c:pt idx="3808">
                  <c:v>1482.0</c:v>
                </c:pt>
                <c:pt idx="3809">
                  <c:v>1482.0</c:v>
                </c:pt>
                <c:pt idx="3810">
                  <c:v>1483.0</c:v>
                </c:pt>
                <c:pt idx="3811">
                  <c:v>1483.0</c:v>
                </c:pt>
                <c:pt idx="3812">
                  <c:v>1483.0</c:v>
                </c:pt>
                <c:pt idx="3813">
                  <c:v>1484.0</c:v>
                </c:pt>
                <c:pt idx="3814">
                  <c:v>1484.0</c:v>
                </c:pt>
                <c:pt idx="3815">
                  <c:v>1484.0</c:v>
                </c:pt>
                <c:pt idx="3816">
                  <c:v>1484.0</c:v>
                </c:pt>
                <c:pt idx="3817">
                  <c:v>1484.0</c:v>
                </c:pt>
                <c:pt idx="3818">
                  <c:v>1484.0</c:v>
                </c:pt>
                <c:pt idx="3819">
                  <c:v>1484.0</c:v>
                </c:pt>
                <c:pt idx="3820">
                  <c:v>1484.0</c:v>
                </c:pt>
                <c:pt idx="3821">
                  <c:v>1484.0</c:v>
                </c:pt>
                <c:pt idx="3822">
                  <c:v>1484.0</c:v>
                </c:pt>
                <c:pt idx="3823">
                  <c:v>1484.0</c:v>
                </c:pt>
                <c:pt idx="3824">
                  <c:v>1485.0</c:v>
                </c:pt>
                <c:pt idx="3825">
                  <c:v>1486.0</c:v>
                </c:pt>
                <c:pt idx="3826">
                  <c:v>1486.0</c:v>
                </c:pt>
                <c:pt idx="3827">
                  <c:v>1487.0</c:v>
                </c:pt>
                <c:pt idx="3828">
                  <c:v>1488.0</c:v>
                </c:pt>
                <c:pt idx="3829">
                  <c:v>1488.0</c:v>
                </c:pt>
                <c:pt idx="3830">
                  <c:v>1488.0</c:v>
                </c:pt>
                <c:pt idx="3831">
                  <c:v>1488.0</c:v>
                </c:pt>
                <c:pt idx="3832">
                  <c:v>1488.0</c:v>
                </c:pt>
                <c:pt idx="3833">
                  <c:v>1488.0</c:v>
                </c:pt>
                <c:pt idx="3834">
                  <c:v>1489.0</c:v>
                </c:pt>
                <c:pt idx="3835">
                  <c:v>1490.0</c:v>
                </c:pt>
                <c:pt idx="3836">
                  <c:v>1491.0</c:v>
                </c:pt>
                <c:pt idx="3837">
                  <c:v>1492.0</c:v>
                </c:pt>
                <c:pt idx="3838">
                  <c:v>1493.0</c:v>
                </c:pt>
                <c:pt idx="3839">
                  <c:v>1494.0</c:v>
                </c:pt>
                <c:pt idx="3840">
                  <c:v>1495.0</c:v>
                </c:pt>
                <c:pt idx="3841">
                  <c:v>1495.0</c:v>
                </c:pt>
                <c:pt idx="3842">
                  <c:v>1496.0</c:v>
                </c:pt>
                <c:pt idx="3843">
                  <c:v>1496.0</c:v>
                </c:pt>
                <c:pt idx="3844">
                  <c:v>1497.0</c:v>
                </c:pt>
                <c:pt idx="3845">
                  <c:v>1497.0</c:v>
                </c:pt>
                <c:pt idx="3846">
                  <c:v>1497.0</c:v>
                </c:pt>
                <c:pt idx="3847">
                  <c:v>1498.0</c:v>
                </c:pt>
                <c:pt idx="3848">
                  <c:v>1498.0</c:v>
                </c:pt>
                <c:pt idx="3849">
                  <c:v>1499.0</c:v>
                </c:pt>
                <c:pt idx="3850">
                  <c:v>1499.0</c:v>
                </c:pt>
                <c:pt idx="3851">
                  <c:v>1500.0</c:v>
                </c:pt>
                <c:pt idx="3852">
                  <c:v>1501.0</c:v>
                </c:pt>
                <c:pt idx="3853">
                  <c:v>1502.0</c:v>
                </c:pt>
                <c:pt idx="3854">
                  <c:v>1503.0</c:v>
                </c:pt>
                <c:pt idx="3855">
                  <c:v>1504.0</c:v>
                </c:pt>
                <c:pt idx="3856">
                  <c:v>1505.0</c:v>
                </c:pt>
                <c:pt idx="3857">
                  <c:v>1506.0</c:v>
                </c:pt>
                <c:pt idx="3858">
                  <c:v>1507.0</c:v>
                </c:pt>
                <c:pt idx="3859">
                  <c:v>1508.0</c:v>
                </c:pt>
                <c:pt idx="3860">
                  <c:v>1508.0</c:v>
                </c:pt>
                <c:pt idx="3861">
                  <c:v>1509.0</c:v>
                </c:pt>
                <c:pt idx="3862">
                  <c:v>1510.0</c:v>
                </c:pt>
                <c:pt idx="3863">
                  <c:v>1511.0</c:v>
                </c:pt>
                <c:pt idx="3864">
                  <c:v>1512.0</c:v>
                </c:pt>
                <c:pt idx="3865">
                  <c:v>1513.0</c:v>
                </c:pt>
                <c:pt idx="3866">
                  <c:v>1514.0</c:v>
                </c:pt>
                <c:pt idx="3867">
                  <c:v>1514.0</c:v>
                </c:pt>
                <c:pt idx="3868">
                  <c:v>1514.0</c:v>
                </c:pt>
                <c:pt idx="3869">
                  <c:v>1514.0</c:v>
                </c:pt>
                <c:pt idx="3870">
                  <c:v>1514.0</c:v>
                </c:pt>
                <c:pt idx="3871">
                  <c:v>1514.0</c:v>
                </c:pt>
                <c:pt idx="3872">
                  <c:v>1515.0</c:v>
                </c:pt>
                <c:pt idx="3873">
                  <c:v>1515.0</c:v>
                </c:pt>
                <c:pt idx="3874">
                  <c:v>1515.0</c:v>
                </c:pt>
                <c:pt idx="3875">
                  <c:v>1516.0</c:v>
                </c:pt>
                <c:pt idx="3876">
                  <c:v>1516.0</c:v>
                </c:pt>
                <c:pt idx="3877">
                  <c:v>1516.0</c:v>
                </c:pt>
                <c:pt idx="3878">
                  <c:v>1516.0</c:v>
                </c:pt>
                <c:pt idx="3879">
                  <c:v>1516.0</c:v>
                </c:pt>
                <c:pt idx="3880">
                  <c:v>1517.0</c:v>
                </c:pt>
                <c:pt idx="3881">
                  <c:v>1518.0</c:v>
                </c:pt>
                <c:pt idx="3882">
                  <c:v>1519.0</c:v>
                </c:pt>
                <c:pt idx="3883">
                  <c:v>1520.0</c:v>
                </c:pt>
                <c:pt idx="3884">
                  <c:v>1521.0</c:v>
                </c:pt>
                <c:pt idx="3885">
                  <c:v>1521.0</c:v>
                </c:pt>
                <c:pt idx="3886">
                  <c:v>1522.0</c:v>
                </c:pt>
                <c:pt idx="3887">
                  <c:v>1523.0</c:v>
                </c:pt>
                <c:pt idx="3888">
                  <c:v>1523.0</c:v>
                </c:pt>
                <c:pt idx="3889">
                  <c:v>1524.0</c:v>
                </c:pt>
                <c:pt idx="3890">
                  <c:v>1525.0</c:v>
                </c:pt>
                <c:pt idx="3891">
                  <c:v>1526.0</c:v>
                </c:pt>
                <c:pt idx="3892">
                  <c:v>1527.0</c:v>
                </c:pt>
                <c:pt idx="3893">
                  <c:v>1528.0</c:v>
                </c:pt>
                <c:pt idx="3894">
                  <c:v>1529.0</c:v>
                </c:pt>
                <c:pt idx="3895">
                  <c:v>1529.0</c:v>
                </c:pt>
                <c:pt idx="3896">
                  <c:v>1529.0</c:v>
                </c:pt>
                <c:pt idx="3897">
                  <c:v>1529.0</c:v>
                </c:pt>
                <c:pt idx="3898">
                  <c:v>1529.0</c:v>
                </c:pt>
                <c:pt idx="3899">
                  <c:v>1529.0</c:v>
                </c:pt>
                <c:pt idx="3900">
                  <c:v>1530.0</c:v>
                </c:pt>
                <c:pt idx="3901">
                  <c:v>1531.0</c:v>
                </c:pt>
                <c:pt idx="3902">
                  <c:v>1532.0</c:v>
                </c:pt>
                <c:pt idx="3903">
                  <c:v>1533.0</c:v>
                </c:pt>
                <c:pt idx="3904">
                  <c:v>1534.0</c:v>
                </c:pt>
                <c:pt idx="3905">
                  <c:v>1535.0</c:v>
                </c:pt>
                <c:pt idx="3906">
                  <c:v>1535.0</c:v>
                </c:pt>
                <c:pt idx="3907">
                  <c:v>1535.0</c:v>
                </c:pt>
                <c:pt idx="3908">
                  <c:v>1535.0</c:v>
                </c:pt>
                <c:pt idx="3909">
                  <c:v>1535.0</c:v>
                </c:pt>
                <c:pt idx="3910">
                  <c:v>1535.0</c:v>
                </c:pt>
                <c:pt idx="3911">
                  <c:v>1535.0</c:v>
                </c:pt>
                <c:pt idx="3912">
                  <c:v>1535.0</c:v>
                </c:pt>
                <c:pt idx="3913">
                  <c:v>1535.0</c:v>
                </c:pt>
                <c:pt idx="3914">
                  <c:v>1535.0</c:v>
                </c:pt>
                <c:pt idx="3915">
                  <c:v>1535.0</c:v>
                </c:pt>
                <c:pt idx="3916">
                  <c:v>1535.0</c:v>
                </c:pt>
                <c:pt idx="3917">
                  <c:v>1535.0</c:v>
                </c:pt>
                <c:pt idx="3918">
                  <c:v>1535.0</c:v>
                </c:pt>
                <c:pt idx="3919">
                  <c:v>1535.0</c:v>
                </c:pt>
                <c:pt idx="3920">
                  <c:v>1535.0</c:v>
                </c:pt>
                <c:pt idx="3921">
                  <c:v>1535.0</c:v>
                </c:pt>
                <c:pt idx="3922">
                  <c:v>1536.0</c:v>
                </c:pt>
                <c:pt idx="3923">
                  <c:v>1536.0</c:v>
                </c:pt>
                <c:pt idx="3924">
                  <c:v>1536.0</c:v>
                </c:pt>
                <c:pt idx="3925">
                  <c:v>1536.0</c:v>
                </c:pt>
                <c:pt idx="3926">
                  <c:v>1537.0</c:v>
                </c:pt>
                <c:pt idx="3927">
                  <c:v>1537.0</c:v>
                </c:pt>
                <c:pt idx="3928">
                  <c:v>1537.0</c:v>
                </c:pt>
                <c:pt idx="3929">
                  <c:v>1537.0</c:v>
                </c:pt>
                <c:pt idx="3930">
                  <c:v>1537.0</c:v>
                </c:pt>
                <c:pt idx="3931">
                  <c:v>1537.0</c:v>
                </c:pt>
                <c:pt idx="3932">
                  <c:v>1538.0</c:v>
                </c:pt>
                <c:pt idx="3933">
                  <c:v>1539.0</c:v>
                </c:pt>
                <c:pt idx="3934">
                  <c:v>1540.0</c:v>
                </c:pt>
                <c:pt idx="3935">
                  <c:v>1540.0</c:v>
                </c:pt>
                <c:pt idx="3936">
                  <c:v>1540.0</c:v>
                </c:pt>
                <c:pt idx="3937">
                  <c:v>1540.0</c:v>
                </c:pt>
                <c:pt idx="3938">
                  <c:v>1541.0</c:v>
                </c:pt>
                <c:pt idx="3939">
                  <c:v>1542.0</c:v>
                </c:pt>
                <c:pt idx="3940">
                  <c:v>1543.0</c:v>
                </c:pt>
                <c:pt idx="3941">
                  <c:v>1544.0</c:v>
                </c:pt>
                <c:pt idx="3942">
                  <c:v>1545.0</c:v>
                </c:pt>
                <c:pt idx="3943">
                  <c:v>1546.0</c:v>
                </c:pt>
                <c:pt idx="3944">
                  <c:v>1546.0</c:v>
                </c:pt>
                <c:pt idx="3945">
                  <c:v>1547.0</c:v>
                </c:pt>
                <c:pt idx="3946">
                  <c:v>1548.0</c:v>
                </c:pt>
                <c:pt idx="3947">
                  <c:v>1548.0</c:v>
                </c:pt>
                <c:pt idx="3948">
                  <c:v>1548.0</c:v>
                </c:pt>
                <c:pt idx="3949">
                  <c:v>1548.0</c:v>
                </c:pt>
                <c:pt idx="3950">
                  <c:v>1549.0</c:v>
                </c:pt>
                <c:pt idx="3951">
                  <c:v>1550.0</c:v>
                </c:pt>
                <c:pt idx="3952">
                  <c:v>1551.0</c:v>
                </c:pt>
                <c:pt idx="3953">
                  <c:v>1552.0</c:v>
                </c:pt>
                <c:pt idx="3954">
                  <c:v>1553.0</c:v>
                </c:pt>
                <c:pt idx="3955">
                  <c:v>1553.0</c:v>
                </c:pt>
                <c:pt idx="3956">
                  <c:v>1554.0</c:v>
                </c:pt>
                <c:pt idx="3957">
                  <c:v>1555.0</c:v>
                </c:pt>
                <c:pt idx="3958">
                  <c:v>1556.0</c:v>
                </c:pt>
                <c:pt idx="3959">
                  <c:v>1557.0</c:v>
                </c:pt>
                <c:pt idx="3960">
                  <c:v>1558.0</c:v>
                </c:pt>
                <c:pt idx="3961">
                  <c:v>1559.0</c:v>
                </c:pt>
                <c:pt idx="3962">
                  <c:v>1560.0</c:v>
                </c:pt>
                <c:pt idx="3963">
                  <c:v>1561.0</c:v>
                </c:pt>
                <c:pt idx="3964">
                  <c:v>1562.0</c:v>
                </c:pt>
                <c:pt idx="3965">
                  <c:v>1562.0</c:v>
                </c:pt>
                <c:pt idx="3966">
                  <c:v>1563.0</c:v>
                </c:pt>
                <c:pt idx="3967">
                  <c:v>1563.0</c:v>
                </c:pt>
                <c:pt idx="3968">
                  <c:v>1564.0</c:v>
                </c:pt>
                <c:pt idx="3969">
                  <c:v>1565.0</c:v>
                </c:pt>
                <c:pt idx="3970">
                  <c:v>1566.0</c:v>
                </c:pt>
                <c:pt idx="3971">
                  <c:v>1566.0</c:v>
                </c:pt>
                <c:pt idx="3972">
                  <c:v>1566.0</c:v>
                </c:pt>
                <c:pt idx="3973">
                  <c:v>1566.0</c:v>
                </c:pt>
                <c:pt idx="3974">
                  <c:v>1566.0</c:v>
                </c:pt>
                <c:pt idx="3975">
                  <c:v>1566.0</c:v>
                </c:pt>
                <c:pt idx="3976">
                  <c:v>1566.0</c:v>
                </c:pt>
                <c:pt idx="3977">
                  <c:v>1566.0</c:v>
                </c:pt>
                <c:pt idx="3978">
                  <c:v>1567.0</c:v>
                </c:pt>
                <c:pt idx="3979">
                  <c:v>1568.0</c:v>
                </c:pt>
                <c:pt idx="3980">
                  <c:v>1569.0</c:v>
                </c:pt>
                <c:pt idx="3981">
                  <c:v>1569.0</c:v>
                </c:pt>
                <c:pt idx="3982">
                  <c:v>1569.0</c:v>
                </c:pt>
                <c:pt idx="3983">
                  <c:v>1569.0</c:v>
                </c:pt>
                <c:pt idx="3984">
                  <c:v>1570.0</c:v>
                </c:pt>
                <c:pt idx="3985">
                  <c:v>1570.0</c:v>
                </c:pt>
                <c:pt idx="3986">
                  <c:v>1570.0</c:v>
                </c:pt>
                <c:pt idx="3987">
                  <c:v>1571.0</c:v>
                </c:pt>
                <c:pt idx="3988">
                  <c:v>1572.0</c:v>
                </c:pt>
                <c:pt idx="3989">
                  <c:v>1573.0</c:v>
                </c:pt>
                <c:pt idx="3990">
                  <c:v>1573.0</c:v>
                </c:pt>
                <c:pt idx="3991">
                  <c:v>1573.0</c:v>
                </c:pt>
                <c:pt idx="3992">
                  <c:v>1573.0</c:v>
                </c:pt>
                <c:pt idx="3993">
                  <c:v>1573.0</c:v>
                </c:pt>
                <c:pt idx="3994">
                  <c:v>1573.0</c:v>
                </c:pt>
                <c:pt idx="3995">
                  <c:v>1573.0</c:v>
                </c:pt>
                <c:pt idx="3996">
                  <c:v>1573.0</c:v>
                </c:pt>
                <c:pt idx="3997">
                  <c:v>1573.0</c:v>
                </c:pt>
                <c:pt idx="3998">
                  <c:v>1573.0</c:v>
                </c:pt>
                <c:pt idx="3999">
                  <c:v>1574.0</c:v>
                </c:pt>
                <c:pt idx="4000">
                  <c:v>1574.0</c:v>
                </c:pt>
                <c:pt idx="4001">
                  <c:v>1574.0</c:v>
                </c:pt>
                <c:pt idx="4002">
                  <c:v>1574.0</c:v>
                </c:pt>
                <c:pt idx="4003">
                  <c:v>1575.0</c:v>
                </c:pt>
                <c:pt idx="4004">
                  <c:v>1575.0</c:v>
                </c:pt>
                <c:pt idx="4005">
                  <c:v>1575.0</c:v>
                </c:pt>
                <c:pt idx="4006">
                  <c:v>1575.0</c:v>
                </c:pt>
                <c:pt idx="4007">
                  <c:v>1575.0</c:v>
                </c:pt>
                <c:pt idx="4008">
                  <c:v>1575.0</c:v>
                </c:pt>
                <c:pt idx="4009">
                  <c:v>1575.0</c:v>
                </c:pt>
                <c:pt idx="4010">
                  <c:v>1575.0</c:v>
                </c:pt>
                <c:pt idx="4011">
                  <c:v>1576.0</c:v>
                </c:pt>
                <c:pt idx="4012">
                  <c:v>1576.0</c:v>
                </c:pt>
                <c:pt idx="4013">
                  <c:v>1577.0</c:v>
                </c:pt>
                <c:pt idx="4014">
                  <c:v>1578.0</c:v>
                </c:pt>
                <c:pt idx="4015">
                  <c:v>1579.0</c:v>
                </c:pt>
                <c:pt idx="4016">
                  <c:v>1579.0</c:v>
                </c:pt>
                <c:pt idx="4017">
                  <c:v>1580.0</c:v>
                </c:pt>
                <c:pt idx="4018">
                  <c:v>1580.0</c:v>
                </c:pt>
                <c:pt idx="4019">
                  <c:v>1581.0</c:v>
                </c:pt>
                <c:pt idx="4020">
                  <c:v>1582.0</c:v>
                </c:pt>
                <c:pt idx="4021">
                  <c:v>1583.0</c:v>
                </c:pt>
                <c:pt idx="4022">
                  <c:v>1584.0</c:v>
                </c:pt>
                <c:pt idx="4023">
                  <c:v>1585.0</c:v>
                </c:pt>
                <c:pt idx="4024">
                  <c:v>1586.0</c:v>
                </c:pt>
                <c:pt idx="4025">
                  <c:v>1587.0</c:v>
                </c:pt>
                <c:pt idx="4026">
                  <c:v>1588.0</c:v>
                </c:pt>
                <c:pt idx="4027">
                  <c:v>1589.0</c:v>
                </c:pt>
                <c:pt idx="4028">
                  <c:v>1589.0</c:v>
                </c:pt>
                <c:pt idx="4029">
                  <c:v>1589.0</c:v>
                </c:pt>
                <c:pt idx="4030">
                  <c:v>1589.0</c:v>
                </c:pt>
                <c:pt idx="4031">
                  <c:v>1589.0</c:v>
                </c:pt>
                <c:pt idx="4032">
                  <c:v>1589.0</c:v>
                </c:pt>
                <c:pt idx="4033">
                  <c:v>1589.0</c:v>
                </c:pt>
                <c:pt idx="4034">
                  <c:v>1590.0</c:v>
                </c:pt>
                <c:pt idx="4035">
                  <c:v>1590.0</c:v>
                </c:pt>
                <c:pt idx="4036">
                  <c:v>1590.0</c:v>
                </c:pt>
                <c:pt idx="4037">
                  <c:v>1590.0</c:v>
                </c:pt>
                <c:pt idx="4038">
                  <c:v>1591.0</c:v>
                </c:pt>
                <c:pt idx="4039">
                  <c:v>1591.0</c:v>
                </c:pt>
                <c:pt idx="4040">
                  <c:v>1592.0</c:v>
                </c:pt>
                <c:pt idx="4041">
                  <c:v>1592.0</c:v>
                </c:pt>
                <c:pt idx="4042">
                  <c:v>1592.0</c:v>
                </c:pt>
                <c:pt idx="4043">
                  <c:v>1592.0</c:v>
                </c:pt>
                <c:pt idx="4044">
                  <c:v>1592.0</c:v>
                </c:pt>
                <c:pt idx="4045">
                  <c:v>1592.0</c:v>
                </c:pt>
                <c:pt idx="4046">
                  <c:v>1592.0</c:v>
                </c:pt>
                <c:pt idx="4047">
                  <c:v>1592.0</c:v>
                </c:pt>
                <c:pt idx="4048">
                  <c:v>1592.0</c:v>
                </c:pt>
                <c:pt idx="4049">
                  <c:v>1592.0</c:v>
                </c:pt>
                <c:pt idx="4050">
                  <c:v>1592.0</c:v>
                </c:pt>
                <c:pt idx="4051">
                  <c:v>1592.0</c:v>
                </c:pt>
                <c:pt idx="4052">
                  <c:v>1592.0</c:v>
                </c:pt>
                <c:pt idx="4053">
                  <c:v>1592.0</c:v>
                </c:pt>
                <c:pt idx="4054">
                  <c:v>1592.0</c:v>
                </c:pt>
                <c:pt idx="4055">
                  <c:v>1592.0</c:v>
                </c:pt>
                <c:pt idx="4056">
                  <c:v>1592.0</c:v>
                </c:pt>
                <c:pt idx="4057">
                  <c:v>1592.0</c:v>
                </c:pt>
                <c:pt idx="4058">
                  <c:v>1592.0</c:v>
                </c:pt>
                <c:pt idx="4059">
                  <c:v>1592.0</c:v>
                </c:pt>
                <c:pt idx="4060">
                  <c:v>1592.0</c:v>
                </c:pt>
                <c:pt idx="4061">
                  <c:v>1592.0</c:v>
                </c:pt>
                <c:pt idx="4062">
                  <c:v>1593.0</c:v>
                </c:pt>
                <c:pt idx="4063">
                  <c:v>1594.0</c:v>
                </c:pt>
                <c:pt idx="4064">
                  <c:v>1595.0</c:v>
                </c:pt>
                <c:pt idx="4065">
                  <c:v>1596.0</c:v>
                </c:pt>
                <c:pt idx="4066">
                  <c:v>1597.0</c:v>
                </c:pt>
                <c:pt idx="4067">
                  <c:v>1597.0</c:v>
                </c:pt>
                <c:pt idx="4068">
                  <c:v>1598.0</c:v>
                </c:pt>
                <c:pt idx="4069">
                  <c:v>1598.0</c:v>
                </c:pt>
                <c:pt idx="4070">
                  <c:v>1598.0</c:v>
                </c:pt>
                <c:pt idx="4071">
                  <c:v>1598.0</c:v>
                </c:pt>
                <c:pt idx="4072">
                  <c:v>1598.0</c:v>
                </c:pt>
                <c:pt idx="4073">
                  <c:v>1599.0</c:v>
                </c:pt>
                <c:pt idx="4074">
                  <c:v>1599.0</c:v>
                </c:pt>
                <c:pt idx="4075">
                  <c:v>1599.0</c:v>
                </c:pt>
                <c:pt idx="4076">
                  <c:v>1599.0</c:v>
                </c:pt>
                <c:pt idx="4077">
                  <c:v>1600.0</c:v>
                </c:pt>
                <c:pt idx="4078">
                  <c:v>1601.0</c:v>
                </c:pt>
                <c:pt idx="4079">
                  <c:v>1602.0</c:v>
                </c:pt>
                <c:pt idx="4080">
                  <c:v>1602.0</c:v>
                </c:pt>
                <c:pt idx="4081">
                  <c:v>1602.0</c:v>
                </c:pt>
                <c:pt idx="4082">
                  <c:v>1602.0</c:v>
                </c:pt>
                <c:pt idx="4083">
                  <c:v>1602.0</c:v>
                </c:pt>
                <c:pt idx="4084">
                  <c:v>1603.0</c:v>
                </c:pt>
                <c:pt idx="4085">
                  <c:v>1604.0</c:v>
                </c:pt>
                <c:pt idx="4086">
                  <c:v>1604.0</c:v>
                </c:pt>
                <c:pt idx="4087">
                  <c:v>1604.0</c:v>
                </c:pt>
                <c:pt idx="4088">
                  <c:v>1605.0</c:v>
                </c:pt>
                <c:pt idx="4089">
                  <c:v>1605.0</c:v>
                </c:pt>
                <c:pt idx="4090">
                  <c:v>1606.0</c:v>
                </c:pt>
                <c:pt idx="4091">
                  <c:v>1607.0</c:v>
                </c:pt>
                <c:pt idx="4092">
                  <c:v>1608.0</c:v>
                </c:pt>
                <c:pt idx="4093">
                  <c:v>1609.0</c:v>
                </c:pt>
                <c:pt idx="4094">
                  <c:v>1609.0</c:v>
                </c:pt>
                <c:pt idx="4095">
                  <c:v>1609.0</c:v>
                </c:pt>
                <c:pt idx="4096">
                  <c:v>1609.0</c:v>
                </c:pt>
                <c:pt idx="4097">
                  <c:v>1609.0</c:v>
                </c:pt>
                <c:pt idx="4098">
                  <c:v>1610.0</c:v>
                </c:pt>
                <c:pt idx="4099">
                  <c:v>1610.0</c:v>
                </c:pt>
                <c:pt idx="4100">
                  <c:v>1610.0</c:v>
                </c:pt>
                <c:pt idx="4101">
                  <c:v>1610.0</c:v>
                </c:pt>
                <c:pt idx="4102">
                  <c:v>1611.0</c:v>
                </c:pt>
                <c:pt idx="4103">
                  <c:v>1612.0</c:v>
                </c:pt>
                <c:pt idx="4104">
                  <c:v>1612.0</c:v>
                </c:pt>
                <c:pt idx="4105">
                  <c:v>1612.0</c:v>
                </c:pt>
                <c:pt idx="4106">
                  <c:v>1612.0</c:v>
                </c:pt>
                <c:pt idx="4107">
                  <c:v>1612.0</c:v>
                </c:pt>
                <c:pt idx="4108">
                  <c:v>1613.0</c:v>
                </c:pt>
                <c:pt idx="4109">
                  <c:v>1613.0</c:v>
                </c:pt>
                <c:pt idx="4110">
                  <c:v>1613.0</c:v>
                </c:pt>
                <c:pt idx="4111">
                  <c:v>1613.0</c:v>
                </c:pt>
                <c:pt idx="4112">
                  <c:v>1614.0</c:v>
                </c:pt>
                <c:pt idx="4113">
                  <c:v>1615.0</c:v>
                </c:pt>
                <c:pt idx="4114">
                  <c:v>1616.0</c:v>
                </c:pt>
                <c:pt idx="4115">
                  <c:v>1617.0</c:v>
                </c:pt>
                <c:pt idx="4116">
                  <c:v>1618.0</c:v>
                </c:pt>
                <c:pt idx="4117">
                  <c:v>1619.0</c:v>
                </c:pt>
                <c:pt idx="4118">
                  <c:v>1620.0</c:v>
                </c:pt>
                <c:pt idx="4119">
                  <c:v>1621.0</c:v>
                </c:pt>
                <c:pt idx="4120">
                  <c:v>1622.0</c:v>
                </c:pt>
                <c:pt idx="4121">
                  <c:v>1623.0</c:v>
                </c:pt>
                <c:pt idx="4122">
                  <c:v>1623.0</c:v>
                </c:pt>
                <c:pt idx="4123">
                  <c:v>1623.0</c:v>
                </c:pt>
                <c:pt idx="4124">
                  <c:v>1623.0</c:v>
                </c:pt>
                <c:pt idx="4125">
                  <c:v>1624.0</c:v>
                </c:pt>
                <c:pt idx="4126">
                  <c:v>1625.0</c:v>
                </c:pt>
                <c:pt idx="4127">
                  <c:v>1626.0</c:v>
                </c:pt>
                <c:pt idx="4128">
                  <c:v>1627.0</c:v>
                </c:pt>
                <c:pt idx="4129">
                  <c:v>1628.0</c:v>
                </c:pt>
                <c:pt idx="4130">
                  <c:v>1628.0</c:v>
                </c:pt>
                <c:pt idx="4131">
                  <c:v>1629.0</c:v>
                </c:pt>
                <c:pt idx="4132">
                  <c:v>1629.0</c:v>
                </c:pt>
                <c:pt idx="4133">
                  <c:v>1630.0</c:v>
                </c:pt>
                <c:pt idx="4134">
                  <c:v>1630.0</c:v>
                </c:pt>
                <c:pt idx="4135">
                  <c:v>1630.0</c:v>
                </c:pt>
                <c:pt idx="4136">
                  <c:v>1630.0</c:v>
                </c:pt>
                <c:pt idx="4137">
                  <c:v>1630.0</c:v>
                </c:pt>
                <c:pt idx="4138">
                  <c:v>1630.0</c:v>
                </c:pt>
                <c:pt idx="4139">
                  <c:v>1631.0</c:v>
                </c:pt>
                <c:pt idx="4140">
                  <c:v>1632.0</c:v>
                </c:pt>
                <c:pt idx="4141">
                  <c:v>1633.0</c:v>
                </c:pt>
                <c:pt idx="4142">
                  <c:v>1634.0</c:v>
                </c:pt>
                <c:pt idx="4143">
                  <c:v>1635.0</c:v>
                </c:pt>
                <c:pt idx="4144">
                  <c:v>1635.0</c:v>
                </c:pt>
                <c:pt idx="4145">
                  <c:v>1636.0</c:v>
                </c:pt>
                <c:pt idx="4146">
                  <c:v>1636.0</c:v>
                </c:pt>
                <c:pt idx="4147">
                  <c:v>1636.0</c:v>
                </c:pt>
                <c:pt idx="4148">
                  <c:v>1636.0</c:v>
                </c:pt>
                <c:pt idx="4149">
                  <c:v>1636.0</c:v>
                </c:pt>
                <c:pt idx="4150">
                  <c:v>1637.0</c:v>
                </c:pt>
                <c:pt idx="4151">
                  <c:v>1637.0</c:v>
                </c:pt>
                <c:pt idx="4152">
                  <c:v>1637.0</c:v>
                </c:pt>
                <c:pt idx="4153">
                  <c:v>1637.0</c:v>
                </c:pt>
                <c:pt idx="4154">
                  <c:v>1637.0</c:v>
                </c:pt>
                <c:pt idx="4155">
                  <c:v>1637.0</c:v>
                </c:pt>
                <c:pt idx="4156">
                  <c:v>1638.0</c:v>
                </c:pt>
                <c:pt idx="4157">
                  <c:v>1638.0</c:v>
                </c:pt>
                <c:pt idx="4158">
                  <c:v>1639.0</c:v>
                </c:pt>
                <c:pt idx="4159">
                  <c:v>1640.0</c:v>
                </c:pt>
                <c:pt idx="4160">
                  <c:v>1640.0</c:v>
                </c:pt>
                <c:pt idx="4161">
                  <c:v>1641.0</c:v>
                </c:pt>
                <c:pt idx="4162">
                  <c:v>1642.0</c:v>
                </c:pt>
                <c:pt idx="4163">
                  <c:v>1643.0</c:v>
                </c:pt>
                <c:pt idx="4164">
                  <c:v>1643.0</c:v>
                </c:pt>
                <c:pt idx="4165">
                  <c:v>1644.0</c:v>
                </c:pt>
                <c:pt idx="4166">
                  <c:v>1645.0</c:v>
                </c:pt>
                <c:pt idx="4167">
                  <c:v>1646.0</c:v>
                </c:pt>
                <c:pt idx="4168">
                  <c:v>1646.0</c:v>
                </c:pt>
                <c:pt idx="4169">
                  <c:v>1646.0</c:v>
                </c:pt>
                <c:pt idx="4170">
                  <c:v>1646.0</c:v>
                </c:pt>
                <c:pt idx="4171">
                  <c:v>1646.0</c:v>
                </c:pt>
                <c:pt idx="4172">
                  <c:v>1647.0</c:v>
                </c:pt>
                <c:pt idx="4173">
                  <c:v>1648.0</c:v>
                </c:pt>
                <c:pt idx="4174">
                  <c:v>1649.0</c:v>
                </c:pt>
                <c:pt idx="4175">
                  <c:v>1649.0</c:v>
                </c:pt>
                <c:pt idx="4176">
                  <c:v>1650.0</c:v>
                </c:pt>
                <c:pt idx="4177">
                  <c:v>1651.0</c:v>
                </c:pt>
                <c:pt idx="4178">
                  <c:v>1652.0</c:v>
                </c:pt>
                <c:pt idx="4179">
                  <c:v>1653.0</c:v>
                </c:pt>
                <c:pt idx="4180">
                  <c:v>1654.0</c:v>
                </c:pt>
                <c:pt idx="4181">
                  <c:v>1655.0</c:v>
                </c:pt>
                <c:pt idx="4182">
                  <c:v>1655.0</c:v>
                </c:pt>
                <c:pt idx="4183">
                  <c:v>1656.0</c:v>
                </c:pt>
                <c:pt idx="4184">
                  <c:v>1656.0</c:v>
                </c:pt>
                <c:pt idx="4185">
                  <c:v>1657.0</c:v>
                </c:pt>
                <c:pt idx="4186">
                  <c:v>1657.0</c:v>
                </c:pt>
                <c:pt idx="4187">
                  <c:v>1657.0</c:v>
                </c:pt>
                <c:pt idx="4188">
                  <c:v>1657.0</c:v>
                </c:pt>
                <c:pt idx="4189">
                  <c:v>1657.0</c:v>
                </c:pt>
                <c:pt idx="4190">
                  <c:v>1658.0</c:v>
                </c:pt>
                <c:pt idx="4191">
                  <c:v>1658.0</c:v>
                </c:pt>
                <c:pt idx="4192">
                  <c:v>1659.0</c:v>
                </c:pt>
                <c:pt idx="4193">
                  <c:v>1659.0</c:v>
                </c:pt>
                <c:pt idx="4194">
                  <c:v>1660.0</c:v>
                </c:pt>
                <c:pt idx="4195">
                  <c:v>1661.0</c:v>
                </c:pt>
                <c:pt idx="4196">
                  <c:v>1662.0</c:v>
                </c:pt>
                <c:pt idx="4197">
                  <c:v>1663.0</c:v>
                </c:pt>
                <c:pt idx="4198">
                  <c:v>1664.0</c:v>
                </c:pt>
                <c:pt idx="4199">
                  <c:v>1664.0</c:v>
                </c:pt>
                <c:pt idx="4200">
                  <c:v>1665.0</c:v>
                </c:pt>
                <c:pt idx="4201">
                  <c:v>1665.0</c:v>
                </c:pt>
                <c:pt idx="4202">
                  <c:v>1665.0</c:v>
                </c:pt>
                <c:pt idx="4203">
                  <c:v>1665.0</c:v>
                </c:pt>
                <c:pt idx="4204">
                  <c:v>1665.0</c:v>
                </c:pt>
                <c:pt idx="4205">
                  <c:v>1665.0</c:v>
                </c:pt>
                <c:pt idx="4206">
                  <c:v>1665.0</c:v>
                </c:pt>
                <c:pt idx="4207">
                  <c:v>1665.0</c:v>
                </c:pt>
                <c:pt idx="4208">
                  <c:v>1665.0</c:v>
                </c:pt>
                <c:pt idx="4209">
                  <c:v>1665.0</c:v>
                </c:pt>
                <c:pt idx="4210">
                  <c:v>1665.0</c:v>
                </c:pt>
                <c:pt idx="4211">
                  <c:v>1665.0</c:v>
                </c:pt>
                <c:pt idx="4212">
                  <c:v>1665.0</c:v>
                </c:pt>
                <c:pt idx="4213">
                  <c:v>1666.0</c:v>
                </c:pt>
                <c:pt idx="4214">
                  <c:v>1666.0</c:v>
                </c:pt>
                <c:pt idx="4215">
                  <c:v>1666.0</c:v>
                </c:pt>
                <c:pt idx="4216">
                  <c:v>1666.0</c:v>
                </c:pt>
                <c:pt idx="4217">
                  <c:v>1666.0</c:v>
                </c:pt>
                <c:pt idx="4218">
                  <c:v>1666.0</c:v>
                </c:pt>
                <c:pt idx="4219">
                  <c:v>1666.0</c:v>
                </c:pt>
                <c:pt idx="4220">
                  <c:v>1666.0</c:v>
                </c:pt>
                <c:pt idx="4221">
                  <c:v>1666.0</c:v>
                </c:pt>
                <c:pt idx="4222">
                  <c:v>1667.0</c:v>
                </c:pt>
                <c:pt idx="4223">
                  <c:v>1668.0</c:v>
                </c:pt>
                <c:pt idx="4224">
                  <c:v>1669.0</c:v>
                </c:pt>
                <c:pt idx="4225">
                  <c:v>1670.0</c:v>
                </c:pt>
                <c:pt idx="4226">
                  <c:v>1671.0</c:v>
                </c:pt>
                <c:pt idx="4227">
                  <c:v>1672.0</c:v>
                </c:pt>
                <c:pt idx="4228">
                  <c:v>1673.0</c:v>
                </c:pt>
                <c:pt idx="4229">
                  <c:v>1674.0</c:v>
                </c:pt>
                <c:pt idx="4230">
                  <c:v>1675.0</c:v>
                </c:pt>
                <c:pt idx="4231">
                  <c:v>1676.0</c:v>
                </c:pt>
                <c:pt idx="4232">
                  <c:v>1677.0</c:v>
                </c:pt>
                <c:pt idx="4233">
                  <c:v>1678.0</c:v>
                </c:pt>
                <c:pt idx="4234">
                  <c:v>1679.0</c:v>
                </c:pt>
                <c:pt idx="4235">
                  <c:v>1680.0</c:v>
                </c:pt>
                <c:pt idx="4236">
                  <c:v>1681.0</c:v>
                </c:pt>
                <c:pt idx="4237">
                  <c:v>1682.0</c:v>
                </c:pt>
                <c:pt idx="4238">
                  <c:v>1682.0</c:v>
                </c:pt>
                <c:pt idx="4239">
                  <c:v>1683.0</c:v>
                </c:pt>
                <c:pt idx="4240">
                  <c:v>1684.0</c:v>
                </c:pt>
                <c:pt idx="4241">
                  <c:v>1685.0</c:v>
                </c:pt>
                <c:pt idx="4242">
                  <c:v>1686.0</c:v>
                </c:pt>
                <c:pt idx="4243">
                  <c:v>1687.0</c:v>
                </c:pt>
                <c:pt idx="4244">
                  <c:v>1687.0</c:v>
                </c:pt>
                <c:pt idx="4245">
                  <c:v>1687.0</c:v>
                </c:pt>
                <c:pt idx="4246">
                  <c:v>1687.0</c:v>
                </c:pt>
                <c:pt idx="4247">
                  <c:v>1687.0</c:v>
                </c:pt>
                <c:pt idx="4248">
                  <c:v>1687.0</c:v>
                </c:pt>
                <c:pt idx="4249">
                  <c:v>1687.0</c:v>
                </c:pt>
                <c:pt idx="4250">
                  <c:v>1687.0</c:v>
                </c:pt>
                <c:pt idx="4251">
                  <c:v>1687.0</c:v>
                </c:pt>
                <c:pt idx="4252">
                  <c:v>1687.0</c:v>
                </c:pt>
                <c:pt idx="4253">
                  <c:v>1687.0</c:v>
                </c:pt>
                <c:pt idx="4254">
                  <c:v>1687.0</c:v>
                </c:pt>
                <c:pt idx="4255">
                  <c:v>1688.0</c:v>
                </c:pt>
                <c:pt idx="4256">
                  <c:v>1688.0</c:v>
                </c:pt>
                <c:pt idx="4257">
                  <c:v>1689.0</c:v>
                </c:pt>
                <c:pt idx="4258">
                  <c:v>1689.0</c:v>
                </c:pt>
                <c:pt idx="4259">
                  <c:v>1689.0</c:v>
                </c:pt>
                <c:pt idx="4260">
                  <c:v>1689.0</c:v>
                </c:pt>
                <c:pt idx="4261">
                  <c:v>1689.0</c:v>
                </c:pt>
                <c:pt idx="4262">
                  <c:v>1689.0</c:v>
                </c:pt>
                <c:pt idx="4263">
                  <c:v>1689.0</c:v>
                </c:pt>
                <c:pt idx="4264">
                  <c:v>1689.0</c:v>
                </c:pt>
                <c:pt idx="4265">
                  <c:v>1690.0</c:v>
                </c:pt>
                <c:pt idx="4266">
                  <c:v>1691.0</c:v>
                </c:pt>
                <c:pt idx="4267">
                  <c:v>1692.0</c:v>
                </c:pt>
                <c:pt idx="4268">
                  <c:v>1693.0</c:v>
                </c:pt>
                <c:pt idx="4269">
                  <c:v>1694.0</c:v>
                </c:pt>
                <c:pt idx="4270">
                  <c:v>1695.0</c:v>
                </c:pt>
                <c:pt idx="4271">
                  <c:v>1696.0</c:v>
                </c:pt>
                <c:pt idx="4272">
                  <c:v>1697.0</c:v>
                </c:pt>
                <c:pt idx="4273">
                  <c:v>1698.0</c:v>
                </c:pt>
                <c:pt idx="4274">
                  <c:v>1698.0</c:v>
                </c:pt>
                <c:pt idx="4275">
                  <c:v>1699.0</c:v>
                </c:pt>
                <c:pt idx="4276">
                  <c:v>1700.0</c:v>
                </c:pt>
                <c:pt idx="4277">
                  <c:v>1701.0</c:v>
                </c:pt>
                <c:pt idx="4278">
                  <c:v>1702.0</c:v>
                </c:pt>
                <c:pt idx="4279">
                  <c:v>1703.0</c:v>
                </c:pt>
                <c:pt idx="4280">
                  <c:v>1704.0</c:v>
                </c:pt>
                <c:pt idx="4281">
                  <c:v>1705.0</c:v>
                </c:pt>
                <c:pt idx="4282">
                  <c:v>1706.0</c:v>
                </c:pt>
                <c:pt idx="4283">
                  <c:v>1707.0</c:v>
                </c:pt>
                <c:pt idx="4284">
                  <c:v>1708.0</c:v>
                </c:pt>
                <c:pt idx="4285">
                  <c:v>1709.0</c:v>
                </c:pt>
                <c:pt idx="4286">
                  <c:v>1709.0</c:v>
                </c:pt>
                <c:pt idx="4287">
                  <c:v>1710.0</c:v>
                </c:pt>
                <c:pt idx="4288">
                  <c:v>1710.0</c:v>
                </c:pt>
                <c:pt idx="4289">
                  <c:v>1710.0</c:v>
                </c:pt>
                <c:pt idx="4290">
                  <c:v>1711.0</c:v>
                </c:pt>
                <c:pt idx="4291">
                  <c:v>1711.0</c:v>
                </c:pt>
                <c:pt idx="4292">
                  <c:v>1711.0</c:v>
                </c:pt>
                <c:pt idx="4293">
                  <c:v>1711.0</c:v>
                </c:pt>
                <c:pt idx="4294">
                  <c:v>1711.0</c:v>
                </c:pt>
                <c:pt idx="4295">
                  <c:v>1712.0</c:v>
                </c:pt>
                <c:pt idx="4296">
                  <c:v>1712.0</c:v>
                </c:pt>
                <c:pt idx="4297">
                  <c:v>1712.0</c:v>
                </c:pt>
                <c:pt idx="4298">
                  <c:v>1712.0</c:v>
                </c:pt>
                <c:pt idx="4299">
                  <c:v>1713.0</c:v>
                </c:pt>
                <c:pt idx="4300">
                  <c:v>1713.0</c:v>
                </c:pt>
                <c:pt idx="4301">
                  <c:v>1713.0</c:v>
                </c:pt>
                <c:pt idx="4302">
                  <c:v>1713.0</c:v>
                </c:pt>
                <c:pt idx="4303">
                  <c:v>1713.0</c:v>
                </c:pt>
                <c:pt idx="4304">
                  <c:v>1713.0</c:v>
                </c:pt>
                <c:pt idx="4305">
                  <c:v>1713.0</c:v>
                </c:pt>
                <c:pt idx="4306">
                  <c:v>1713.0</c:v>
                </c:pt>
                <c:pt idx="4307">
                  <c:v>1713.0</c:v>
                </c:pt>
                <c:pt idx="4308">
                  <c:v>1714.0</c:v>
                </c:pt>
                <c:pt idx="4309">
                  <c:v>1715.0</c:v>
                </c:pt>
                <c:pt idx="4310">
                  <c:v>1716.0</c:v>
                </c:pt>
                <c:pt idx="4311">
                  <c:v>1716.0</c:v>
                </c:pt>
                <c:pt idx="4312">
                  <c:v>1716.0</c:v>
                </c:pt>
                <c:pt idx="4313">
                  <c:v>1716.0</c:v>
                </c:pt>
                <c:pt idx="4314">
                  <c:v>1716.0</c:v>
                </c:pt>
                <c:pt idx="4315">
                  <c:v>1716.0</c:v>
                </c:pt>
                <c:pt idx="4316">
                  <c:v>1716.0</c:v>
                </c:pt>
                <c:pt idx="4317">
                  <c:v>1716.0</c:v>
                </c:pt>
                <c:pt idx="4318">
                  <c:v>1717.0</c:v>
                </c:pt>
                <c:pt idx="4319">
                  <c:v>1717.0</c:v>
                </c:pt>
                <c:pt idx="4320">
                  <c:v>1717.0</c:v>
                </c:pt>
                <c:pt idx="4321">
                  <c:v>1717.0</c:v>
                </c:pt>
                <c:pt idx="4322">
                  <c:v>1717.0</c:v>
                </c:pt>
                <c:pt idx="4323">
                  <c:v>1718.0</c:v>
                </c:pt>
                <c:pt idx="4324">
                  <c:v>1719.0</c:v>
                </c:pt>
                <c:pt idx="4325">
                  <c:v>1720.0</c:v>
                </c:pt>
                <c:pt idx="4326">
                  <c:v>1721.0</c:v>
                </c:pt>
                <c:pt idx="4327">
                  <c:v>1722.0</c:v>
                </c:pt>
                <c:pt idx="4328">
                  <c:v>1723.0</c:v>
                </c:pt>
                <c:pt idx="4329">
                  <c:v>1724.0</c:v>
                </c:pt>
                <c:pt idx="4330">
                  <c:v>1725.0</c:v>
                </c:pt>
                <c:pt idx="4331">
                  <c:v>1726.0</c:v>
                </c:pt>
                <c:pt idx="4332">
                  <c:v>1727.0</c:v>
                </c:pt>
                <c:pt idx="4333">
                  <c:v>1728.0</c:v>
                </c:pt>
                <c:pt idx="4334">
                  <c:v>1729.0</c:v>
                </c:pt>
                <c:pt idx="4335">
                  <c:v>1730.0</c:v>
                </c:pt>
                <c:pt idx="4336">
                  <c:v>1731.0</c:v>
                </c:pt>
                <c:pt idx="4337">
                  <c:v>1732.0</c:v>
                </c:pt>
                <c:pt idx="4338">
                  <c:v>1733.0</c:v>
                </c:pt>
                <c:pt idx="4339">
                  <c:v>1734.0</c:v>
                </c:pt>
                <c:pt idx="4340">
                  <c:v>1735.0</c:v>
                </c:pt>
                <c:pt idx="4341">
                  <c:v>1736.0</c:v>
                </c:pt>
                <c:pt idx="4342">
                  <c:v>1737.0</c:v>
                </c:pt>
                <c:pt idx="4343">
                  <c:v>1738.0</c:v>
                </c:pt>
                <c:pt idx="4344">
                  <c:v>1739.0</c:v>
                </c:pt>
                <c:pt idx="4345">
                  <c:v>1740.0</c:v>
                </c:pt>
                <c:pt idx="4346">
                  <c:v>1741.0</c:v>
                </c:pt>
                <c:pt idx="4347">
                  <c:v>1741.0</c:v>
                </c:pt>
                <c:pt idx="4348">
                  <c:v>1742.0</c:v>
                </c:pt>
                <c:pt idx="4349">
                  <c:v>1743.0</c:v>
                </c:pt>
                <c:pt idx="4350">
                  <c:v>1744.0</c:v>
                </c:pt>
                <c:pt idx="4351">
                  <c:v>1744.0</c:v>
                </c:pt>
                <c:pt idx="4352">
                  <c:v>1745.0</c:v>
                </c:pt>
                <c:pt idx="4353">
                  <c:v>1746.0</c:v>
                </c:pt>
                <c:pt idx="4354">
                  <c:v>1747.0</c:v>
                </c:pt>
                <c:pt idx="4355">
                  <c:v>1747.0</c:v>
                </c:pt>
                <c:pt idx="4356">
                  <c:v>1747.0</c:v>
                </c:pt>
                <c:pt idx="4357">
                  <c:v>1747.0</c:v>
                </c:pt>
                <c:pt idx="4358">
                  <c:v>1748.0</c:v>
                </c:pt>
                <c:pt idx="4359">
                  <c:v>1749.0</c:v>
                </c:pt>
                <c:pt idx="4360">
                  <c:v>1749.0</c:v>
                </c:pt>
                <c:pt idx="4361">
                  <c:v>1750.0</c:v>
                </c:pt>
                <c:pt idx="4362">
                  <c:v>1750.0</c:v>
                </c:pt>
                <c:pt idx="4363">
                  <c:v>1750.0</c:v>
                </c:pt>
                <c:pt idx="4364">
                  <c:v>1750.0</c:v>
                </c:pt>
                <c:pt idx="4365">
                  <c:v>1750.0</c:v>
                </c:pt>
                <c:pt idx="4366">
                  <c:v>1751.0</c:v>
                </c:pt>
                <c:pt idx="4367">
                  <c:v>1751.0</c:v>
                </c:pt>
                <c:pt idx="4368">
                  <c:v>1752.0</c:v>
                </c:pt>
                <c:pt idx="4369">
                  <c:v>1753.0</c:v>
                </c:pt>
                <c:pt idx="4370">
                  <c:v>1753.0</c:v>
                </c:pt>
                <c:pt idx="4371">
                  <c:v>1753.0</c:v>
                </c:pt>
                <c:pt idx="4372">
                  <c:v>1753.0</c:v>
                </c:pt>
                <c:pt idx="4373">
                  <c:v>1753.0</c:v>
                </c:pt>
                <c:pt idx="4374">
                  <c:v>1754.0</c:v>
                </c:pt>
                <c:pt idx="4375">
                  <c:v>1755.0</c:v>
                </c:pt>
                <c:pt idx="4376">
                  <c:v>1756.0</c:v>
                </c:pt>
                <c:pt idx="4377">
                  <c:v>1757.0</c:v>
                </c:pt>
                <c:pt idx="4378">
                  <c:v>1758.0</c:v>
                </c:pt>
                <c:pt idx="4379">
                  <c:v>1759.0</c:v>
                </c:pt>
                <c:pt idx="4380">
                  <c:v>1759.0</c:v>
                </c:pt>
                <c:pt idx="4381">
                  <c:v>1759.0</c:v>
                </c:pt>
                <c:pt idx="4382">
                  <c:v>1759.0</c:v>
                </c:pt>
                <c:pt idx="4383">
                  <c:v>1759.0</c:v>
                </c:pt>
                <c:pt idx="4384">
                  <c:v>1760.0</c:v>
                </c:pt>
                <c:pt idx="4385">
                  <c:v>1761.0</c:v>
                </c:pt>
                <c:pt idx="4386">
                  <c:v>1762.0</c:v>
                </c:pt>
                <c:pt idx="4387">
                  <c:v>1763.0</c:v>
                </c:pt>
                <c:pt idx="4388">
                  <c:v>1763.0</c:v>
                </c:pt>
                <c:pt idx="4389">
                  <c:v>1764.0</c:v>
                </c:pt>
                <c:pt idx="4390">
                  <c:v>1765.0</c:v>
                </c:pt>
                <c:pt idx="4391">
                  <c:v>1766.0</c:v>
                </c:pt>
                <c:pt idx="4392">
                  <c:v>1767.0</c:v>
                </c:pt>
                <c:pt idx="4393">
                  <c:v>1768.0</c:v>
                </c:pt>
                <c:pt idx="4394">
                  <c:v>1769.0</c:v>
                </c:pt>
                <c:pt idx="4395">
                  <c:v>1770.0</c:v>
                </c:pt>
                <c:pt idx="4396">
                  <c:v>1770.0</c:v>
                </c:pt>
                <c:pt idx="4397">
                  <c:v>1771.0</c:v>
                </c:pt>
                <c:pt idx="4398">
                  <c:v>1772.0</c:v>
                </c:pt>
                <c:pt idx="4399">
                  <c:v>1772.0</c:v>
                </c:pt>
                <c:pt idx="4400">
                  <c:v>1772.0</c:v>
                </c:pt>
                <c:pt idx="4401">
                  <c:v>1772.0</c:v>
                </c:pt>
                <c:pt idx="4402">
                  <c:v>1773.0</c:v>
                </c:pt>
                <c:pt idx="4403">
                  <c:v>1774.0</c:v>
                </c:pt>
                <c:pt idx="4404">
                  <c:v>1774.0</c:v>
                </c:pt>
                <c:pt idx="4405">
                  <c:v>1774.0</c:v>
                </c:pt>
                <c:pt idx="4406">
                  <c:v>1775.0</c:v>
                </c:pt>
                <c:pt idx="4407">
                  <c:v>1776.0</c:v>
                </c:pt>
                <c:pt idx="4408">
                  <c:v>1777.0</c:v>
                </c:pt>
                <c:pt idx="4409">
                  <c:v>1777.0</c:v>
                </c:pt>
                <c:pt idx="4410">
                  <c:v>1777.0</c:v>
                </c:pt>
                <c:pt idx="4411">
                  <c:v>1777.0</c:v>
                </c:pt>
                <c:pt idx="4412">
                  <c:v>1778.0</c:v>
                </c:pt>
                <c:pt idx="4413">
                  <c:v>1779.0</c:v>
                </c:pt>
                <c:pt idx="4414">
                  <c:v>1780.0</c:v>
                </c:pt>
                <c:pt idx="4415">
                  <c:v>1780.0</c:v>
                </c:pt>
                <c:pt idx="4416">
                  <c:v>1780.0</c:v>
                </c:pt>
                <c:pt idx="4417">
                  <c:v>1780.0</c:v>
                </c:pt>
                <c:pt idx="4418">
                  <c:v>1780.0</c:v>
                </c:pt>
                <c:pt idx="4419">
                  <c:v>1780.0</c:v>
                </c:pt>
                <c:pt idx="4420">
                  <c:v>1780.0</c:v>
                </c:pt>
                <c:pt idx="4421">
                  <c:v>1780.0</c:v>
                </c:pt>
                <c:pt idx="4422">
                  <c:v>1780.0</c:v>
                </c:pt>
                <c:pt idx="4423">
                  <c:v>1780.0</c:v>
                </c:pt>
                <c:pt idx="4424">
                  <c:v>1780.0</c:v>
                </c:pt>
                <c:pt idx="4425">
                  <c:v>1780.0</c:v>
                </c:pt>
                <c:pt idx="4426">
                  <c:v>1780.0</c:v>
                </c:pt>
                <c:pt idx="4427">
                  <c:v>1780.0</c:v>
                </c:pt>
                <c:pt idx="4428">
                  <c:v>1780.0</c:v>
                </c:pt>
                <c:pt idx="4429">
                  <c:v>1780.0</c:v>
                </c:pt>
                <c:pt idx="4430">
                  <c:v>1780.0</c:v>
                </c:pt>
                <c:pt idx="4431">
                  <c:v>1780.0</c:v>
                </c:pt>
                <c:pt idx="4432">
                  <c:v>1780.0</c:v>
                </c:pt>
                <c:pt idx="4433">
                  <c:v>1781.0</c:v>
                </c:pt>
                <c:pt idx="4434">
                  <c:v>1781.0</c:v>
                </c:pt>
                <c:pt idx="4435">
                  <c:v>1781.0</c:v>
                </c:pt>
                <c:pt idx="4436">
                  <c:v>1781.0</c:v>
                </c:pt>
                <c:pt idx="4437">
                  <c:v>1781.0</c:v>
                </c:pt>
                <c:pt idx="4438">
                  <c:v>1781.0</c:v>
                </c:pt>
                <c:pt idx="4439">
                  <c:v>1781.0</c:v>
                </c:pt>
                <c:pt idx="4440">
                  <c:v>1781.0</c:v>
                </c:pt>
                <c:pt idx="4441">
                  <c:v>1781.0</c:v>
                </c:pt>
                <c:pt idx="4442">
                  <c:v>1781.0</c:v>
                </c:pt>
                <c:pt idx="4443">
                  <c:v>1781.0</c:v>
                </c:pt>
                <c:pt idx="4444">
                  <c:v>1781.0</c:v>
                </c:pt>
                <c:pt idx="4445">
                  <c:v>1781.0</c:v>
                </c:pt>
                <c:pt idx="4446">
                  <c:v>1781.0</c:v>
                </c:pt>
                <c:pt idx="4447">
                  <c:v>1781.0</c:v>
                </c:pt>
                <c:pt idx="4448">
                  <c:v>1781.0</c:v>
                </c:pt>
                <c:pt idx="4449">
                  <c:v>1782.0</c:v>
                </c:pt>
                <c:pt idx="4450">
                  <c:v>1783.0</c:v>
                </c:pt>
                <c:pt idx="4451">
                  <c:v>1783.0</c:v>
                </c:pt>
                <c:pt idx="4452">
                  <c:v>1784.0</c:v>
                </c:pt>
                <c:pt idx="4453">
                  <c:v>1785.0</c:v>
                </c:pt>
                <c:pt idx="4454">
                  <c:v>1786.0</c:v>
                </c:pt>
                <c:pt idx="4455">
                  <c:v>1787.0</c:v>
                </c:pt>
                <c:pt idx="4456">
                  <c:v>1788.0</c:v>
                </c:pt>
                <c:pt idx="4457">
                  <c:v>1789.0</c:v>
                </c:pt>
                <c:pt idx="4458">
                  <c:v>1790.0</c:v>
                </c:pt>
                <c:pt idx="4459">
                  <c:v>1791.0</c:v>
                </c:pt>
                <c:pt idx="4460">
                  <c:v>1792.0</c:v>
                </c:pt>
                <c:pt idx="4461">
                  <c:v>1793.0</c:v>
                </c:pt>
                <c:pt idx="4462">
                  <c:v>1794.0</c:v>
                </c:pt>
                <c:pt idx="4463">
                  <c:v>1795.0</c:v>
                </c:pt>
                <c:pt idx="4464">
                  <c:v>1796.0</c:v>
                </c:pt>
                <c:pt idx="4465">
                  <c:v>1797.0</c:v>
                </c:pt>
                <c:pt idx="4466">
                  <c:v>1797.0</c:v>
                </c:pt>
                <c:pt idx="4467">
                  <c:v>1797.0</c:v>
                </c:pt>
                <c:pt idx="4468">
                  <c:v>1797.0</c:v>
                </c:pt>
                <c:pt idx="4469">
                  <c:v>1797.0</c:v>
                </c:pt>
                <c:pt idx="4470">
                  <c:v>1798.0</c:v>
                </c:pt>
                <c:pt idx="4471">
                  <c:v>1799.0</c:v>
                </c:pt>
                <c:pt idx="4472">
                  <c:v>1799.0</c:v>
                </c:pt>
                <c:pt idx="4473">
                  <c:v>1799.0</c:v>
                </c:pt>
                <c:pt idx="4474">
                  <c:v>1799.0</c:v>
                </c:pt>
                <c:pt idx="4475">
                  <c:v>1799.0</c:v>
                </c:pt>
                <c:pt idx="4476">
                  <c:v>1799.0</c:v>
                </c:pt>
                <c:pt idx="4477">
                  <c:v>1799.0</c:v>
                </c:pt>
                <c:pt idx="4478">
                  <c:v>1799.0</c:v>
                </c:pt>
                <c:pt idx="4479">
                  <c:v>1799.0</c:v>
                </c:pt>
                <c:pt idx="4480">
                  <c:v>1799.0</c:v>
                </c:pt>
                <c:pt idx="4481">
                  <c:v>1800.0</c:v>
                </c:pt>
                <c:pt idx="4482">
                  <c:v>1800.0</c:v>
                </c:pt>
                <c:pt idx="4483">
                  <c:v>1801.0</c:v>
                </c:pt>
                <c:pt idx="4484">
                  <c:v>1802.0</c:v>
                </c:pt>
                <c:pt idx="4485">
                  <c:v>1803.0</c:v>
                </c:pt>
                <c:pt idx="4486">
                  <c:v>1804.0</c:v>
                </c:pt>
                <c:pt idx="4487">
                  <c:v>1805.0</c:v>
                </c:pt>
                <c:pt idx="4488">
                  <c:v>1806.0</c:v>
                </c:pt>
                <c:pt idx="4489">
                  <c:v>1807.0</c:v>
                </c:pt>
                <c:pt idx="4490">
                  <c:v>1808.0</c:v>
                </c:pt>
                <c:pt idx="4491">
                  <c:v>1809.0</c:v>
                </c:pt>
                <c:pt idx="4492">
                  <c:v>1809.0</c:v>
                </c:pt>
                <c:pt idx="4493">
                  <c:v>1809.0</c:v>
                </c:pt>
                <c:pt idx="4494">
                  <c:v>1809.0</c:v>
                </c:pt>
                <c:pt idx="4495">
                  <c:v>1810.0</c:v>
                </c:pt>
                <c:pt idx="4496">
                  <c:v>1810.0</c:v>
                </c:pt>
                <c:pt idx="4497">
                  <c:v>1810.0</c:v>
                </c:pt>
                <c:pt idx="4498">
                  <c:v>1811.0</c:v>
                </c:pt>
                <c:pt idx="4499">
                  <c:v>1811.0</c:v>
                </c:pt>
                <c:pt idx="4500">
                  <c:v>1811.0</c:v>
                </c:pt>
                <c:pt idx="4501">
                  <c:v>1812.0</c:v>
                </c:pt>
                <c:pt idx="4502">
                  <c:v>1812.0</c:v>
                </c:pt>
                <c:pt idx="4503">
                  <c:v>1812.0</c:v>
                </c:pt>
                <c:pt idx="4504">
                  <c:v>1813.0</c:v>
                </c:pt>
                <c:pt idx="4505">
                  <c:v>1813.0</c:v>
                </c:pt>
                <c:pt idx="4506">
                  <c:v>1813.0</c:v>
                </c:pt>
                <c:pt idx="4507">
                  <c:v>1814.0</c:v>
                </c:pt>
                <c:pt idx="4508">
                  <c:v>1815.0</c:v>
                </c:pt>
                <c:pt idx="4509">
                  <c:v>1816.0</c:v>
                </c:pt>
                <c:pt idx="4510">
                  <c:v>1817.0</c:v>
                </c:pt>
                <c:pt idx="4511">
                  <c:v>1818.0</c:v>
                </c:pt>
                <c:pt idx="4512">
                  <c:v>1819.0</c:v>
                </c:pt>
                <c:pt idx="4513">
                  <c:v>1820.0</c:v>
                </c:pt>
                <c:pt idx="4514">
                  <c:v>1821.0</c:v>
                </c:pt>
                <c:pt idx="4515">
                  <c:v>1821.0</c:v>
                </c:pt>
                <c:pt idx="4516">
                  <c:v>1821.0</c:v>
                </c:pt>
                <c:pt idx="4517">
                  <c:v>1821.0</c:v>
                </c:pt>
                <c:pt idx="4518">
                  <c:v>1821.0</c:v>
                </c:pt>
                <c:pt idx="4519">
                  <c:v>1821.0</c:v>
                </c:pt>
                <c:pt idx="4520">
                  <c:v>1822.0</c:v>
                </c:pt>
                <c:pt idx="4521">
                  <c:v>1822.0</c:v>
                </c:pt>
                <c:pt idx="4522">
                  <c:v>1822.0</c:v>
                </c:pt>
                <c:pt idx="4523">
                  <c:v>1822.0</c:v>
                </c:pt>
                <c:pt idx="4524">
                  <c:v>1822.0</c:v>
                </c:pt>
                <c:pt idx="4525">
                  <c:v>1823.0</c:v>
                </c:pt>
                <c:pt idx="4526">
                  <c:v>1823.0</c:v>
                </c:pt>
                <c:pt idx="4527">
                  <c:v>1823.0</c:v>
                </c:pt>
                <c:pt idx="4528">
                  <c:v>1823.0</c:v>
                </c:pt>
                <c:pt idx="4529">
                  <c:v>1824.0</c:v>
                </c:pt>
                <c:pt idx="4530">
                  <c:v>1825.0</c:v>
                </c:pt>
                <c:pt idx="4531">
                  <c:v>1826.0</c:v>
                </c:pt>
                <c:pt idx="4532">
                  <c:v>1827.0</c:v>
                </c:pt>
                <c:pt idx="4533">
                  <c:v>1828.0</c:v>
                </c:pt>
                <c:pt idx="4534">
                  <c:v>1829.0</c:v>
                </c:pt>
                <c:pt idx="4535">
                  <c:v>1830.0</c:v>
                </c:pt>
                <c:pt idx="4536">
                  <c:v>1831.0</c:v>
                </c:pt>
                <c:pt idx="4537">
                  <c:v>1832.0</c:v>
                </c:pt>
                <c:pt idx="4538">
                  <c:v>1833.0</c:v>
                </c:pt>
                <c:pt idx="4539">
                  <c:v>1834.0</c:v>
                </c:pt>
                <c:pt idx="4540">
                  <c:v>1835.0</c:v>
                </c:pt>
                <c:pt idx="4541">
                  <c:v>1836.0</c:v>
                </c:pt>
                <c:pt idx="4542">
                  <c:v>1837.0</c:v>
                </c:pt>
                <c:pt idx="4543">
                  <c:v>1838.0</c:v>
                </c:pt>
                <c:pt idx="4544">
                  <c:v>1839.0</c:v>
                </c:pt>
                <c:pt idx="4545">
                  <c:v>1840.0</c:v>
                </c:pt>
                <c:pt idx="4546">
                  <c:v>1841.0</c:v>
                </c:pt>
                <c:pt idx="4547">
                  <c:v>1842.0</c:v>
                </c:pt>
                <c:pt idx="4548">
                  <c:v>1842.0</c:v>
                </c:pt>
                <c:pt idx="4549">
                  <c:v>1842.0</c:v>
                </c:pt>
                <c:pt idx="4550">
                  <c:v>1842.0</c:v>
                </c:pt>
                <c:pt idx="4551">
                  <c:v>1843.0</c:v>
                </c:pt>
                <c:pt idx="4552">
                  <c:v>1844.0</c:v>
                </c:pt>
                <c:pt idx="4553">
                  <c:v>1845.0</c:v>
                </c:pt>
                <c:pt idx="4554">
                  <c:v>1845.0</c:v>
                </c:pt>
                <c:pt idx="4555">
                  <c:v>1846.0</c:v>
                </c:pt>
                <c:pt idx="4556">
                  <c:v>1847.0</c:v>
                </c:pt>
                <c:pt idx="4557">
                  <c:v>1848.0</c:v>
                </c:pt>
                <c:pt idx="4558">
                  <c:v>1848.0</c:v>
                </c:pt>
                <c:pt idx="4559">
                  <c:v>1848.0</c:v>
                </c:pt>
                <c:pt idx="4560">
                  <c:v>1849.0</c:v>
                </c:pt>
                <c:pt idx="4561">
                  <c:v>1850.0</c:v>
                </c:pt>
                <c:pt idx="4562">
                  <c:v>1851.0</c:v>
                </c:pt>
                <c:pt idx="4563">
                  <c:v>1852.0</c:v>
                </c:pt>
                <c:pt idx="4564">
                  <c:v>1853.0</c:v>
                </c:pt>
                <c:pt idx="4565">
                  <c:v>1854.0</c:v>
                </c:pt>
                <c:pt idx="4566">
                  <c:v>1855.0</c:v>
                </c:pt>
                <c:pt idx="4567">
                  <c:v>1856.0</c:v>
                </c:pt>
                <c:pt idx="4568">
                  <c:v>1857.0</c:v>
                </c:pt>
                <c:pt idx="4569">
                  <c:v>1858.0</c:v>
                </c:pt>
                <c:pt idx="4570">
                  <c:v>1859.0</c:v>
                </c:pt>
                <c:pt idx="4571">
                  <c:v>1860.0</c:v>
                </c:pt>
                <c:pt idx="4572">
                  <c:v>1860.0</c:v>
                </c:pt>
                <c:pt idx="4573">
                  <c:v>1861.0</c:v>
                </c:pt>
                <c:pt idx="4574">
                  <c:v>1862.0</c:v>
                </c:pt>
                <c:pt idx="4575">
                  <c:v>1863.0</c:v>
                </c:pt>
                <c:pt idx="4576">
                  <c:v>1864.0</c:v>
                </c:pt>
                <c:pt idx="4577">
                  <c:v>1865.0</c:v>
                </c:pt>
                <c:pt idx="4578">
                  <c:v>1866.0</c:v>
                </c:pt>
                <c:pt idx="4579">
                  <c:v>1867.0</c:v>
                </c:pt>
                <c:pt idx="4580">
                  <c:v>1868.0</c:v>
                </c:pt>
                <c:pt idx="4581">
                  <c:v>1869.0</c:v>
                </c:pt>
                <c:pt idx="4582">
                  <c:v>1870.0</c:v>
                </c:pt>
                <c:pt idx="4583">
                  <c:v>1871.0</c:v>
                </c:pt>
                <c:pt idx="4584">
                  <c:v>1872.0</c:v>
                </c:pt>
                <c:pt idx="4585">
                  <c:v>1872.0</c:v>
                </c:pt>
                <c:pt idx="4586">
                  <c:v>1873.0</c:v>
                </c:pt>
                <c:pt idx="4587">
                  <c:v>1873.0</c:v>
                </c:pt>
                <c:pt idx="4588">
                  <c:v>1873.0</c:v>
                </c:pt>
                <c:pt idx="4589">
                  <c:v>1873.0</c:v>
                </c:pt>
                <c:pt idx="4590">
                  <c:v>1873.0</c:v>
                </c:pt>
                <c:pt idx="4591">
                  <c:v>1874.0</c:v>
                </c:pt>
                <c:pt idx="4592">
                  <c:v>1875.0</c:v>
                </c:pt>
                <c:pt idx="4593">
                  <c:v>1875.0</c:v>
                </c:pt>
                <c:pt idx="4594">
                  <c:v>1876.0</c:v>
                </c:pt>
                <c:pt idx="4595">
                  <c:v>1877.0</c:v>
                </c:pt>
                <c:pt idx="4596">
                  <c:v>1878.0</c:v>
                </c:pt>
                <c:pt idx="4597">
                  <c:v>1879.0</c:v>
                </c:pt>
                <c:pt idx="4598">
                  <c:v>1880.0</c:v>
                </c:pt>
                <c:pt idx="4599">
                  <c:v>1881.0</c:v>
                </c:pt>
                <c:pt idx="4600">
                  <c:v>1881.0</c:v>
                </c:pt>
                <c:pt idx="4601">
                  <c:v>1881.0</c:v>
                </c:pt>
                <c:pt idx="4602">
                  <c:v>1881.0</c:v>
                </c:pt>
                <c:pt idx="4603">
                  <c:v>1881.0</c:v>
                </c:pt>
                <c:pt idx="4604">
                  <c:v>1881.0</c:v>
                </c:pt>
                <c:pt idx="4605">
                  <c:v>1882.0</c:v>
                </c:pt>
                <c:pt idx="4606">
                  <c:v>1882.0</c:v>
                </c:pt>
                <c:pt idx="4607">
                  <c:v>1882.0</c:v>
                </c:pt>
                <c:pt idx="4608">
                  <c:v>1882.0</c:v>
                </c:pt>
                <c:pt idx="4609">
                  <c:v>1882.0</c:v>
                </c:pt>
                <c:pt idx="4610">
                  <c:v>1882.0</c:v>
                </c:pt>
                <c:pt idx="4611">
                  <c:v>1883.0</c:v>
                </c:pt>
                <c:pt idx="4612">
                  <c:v>1884.0</c:v>
                </c:pt>
                <c:pt idx="4613">
                  <c:v>1884.0</c:v>
                </c:pt>
                <c:pt idx="4614">
                  <c:v>1884.0</c:v>
                </c:pt>
                <c:pt idx="4615">
                  <c:v>1884.0</c:v>
                </c:pt>
                <c:pt idx="4616">
                  <c:v>1884.0</c:v>
                </c:pt>
                <c:pt idx="4617">
                  <c:v>1884.0</c:v>
                </c:pt>
                <c:pt idx="4618">
                  <c:v>1884.0</c:v>
                </c:pt>
                <c:pt idx="4619">
                  <c:v>1885.0</c:v>
                </c:pt>
                <c:pt idx="4620">
                  <c:v>1886.0</c:v>
                </c:pt>
                <c:pt idx="4621">
                  <c:v>1887.0</c:v>
                </c:pt>
                <c:pt idx="4622">
                  <c:v>1887.0</c:v>
                </c:pt>
                <c:pt idx="4623">
                  <c:v>1888.0</c:v>
                </c:pt>
                <c:pt idx="4624">
                  <c:v>1888.0</c:v>
                </c:pt>
                <c:pt idx="4625">
                  <c:v>1889.0</c:v>
                </c:pt>
                <c:pt idx="4626">
                  <c:v>1890.0</c:v>
                </c:pt>
                <c:pt idx="4627">
                  <c:v>1891.0</c:v>
                </c:pt>
                <c:pt idx="4628">
                  <c:v>1892.0</c:v>
                </c:pt>
                <c:pt idx="4629">
                  <c:v>1893.0</c:v>
                </c:pt>
                <c:pt idx="4630">
                  <c:v>1894.0</c:v>
                </c:pt>
                <c:pt idx="4631">
                  <c:v>1894.0</c:v>
                </c:pt>
                <c:pt idx="4632">
                  <c:v>1895.0</c:v>
                </c:pt>
                <c:pt idx="4633">
                  <c:v>1896.0</c:v>
                </c:pt>
                <c:pt idx="4634">
                  <c:v>1897.0</c:v>
                </c:pt>
                <c:pt idx="4635">
                  <c:v>1897.0</c:v>
                </c:pt>
                <c:pt idx="4636">
                  <c:v>1897.0</c:v>
                </c:pt>
                <c:pt idx="4637">
                  <c:v>1898.0</c:v>
                </c:pt>
                <c:pt idx="4638">
                  <c:v>1898.0</c:v>
                </c:pt>
                <c:pt idx="4639">
                  <c:v>1898.0</c:v>
                </c:pt>
                <c:pt idx="4640">
                  <c:v>1898.0</c:v>
                </c:pt>
                <c:pt idx="4641">
                  <c:v>1898.0</c:v>
                </c:pt>
                <c:pt idx="4642">
                  <c:v>1899.0</c:v>
                </c:pt>
                <c:pt idx="4643">
                  <c:v>1899.0</c:v>
                </c:pt>
                <c:pt idx="4644">
                  <c:v>1899.0</c:v>
                </c:pt>
                <c:pt idx="4645">
                  <c:v>1899.0</c:v>
                </c:pt>
                <c:pt idx="4646">
                  <c:v>1900.0</c:v>
                </c:pt>
                <c:pt idx="4647">
                  <c:v>1901.0</c:v>
                </c:pt>
                <c:pt idx="4648">
                  <c:v>1902.0</c:v>
                </c:pt>
                <c:pt idx="4649">
                  <c:v>1903.0</c:v>
                </c:pt>
                <c:pt idx="4650">
                  <c:v>1903.0</c:v>
                </c:pt>
                <c:pt idx="4651">
                  <c:v>1903.0</c:v>
                </c:pt>
                <c:pt idx="4652">
                  <c:v>1904.0</c:v>
                </c:pt>
                <c:pt idx="4653">
                  <c:v>1904.0</c:v>
                </c:pt>
                <c:pt idx="4654">
                  <c:v>1905.0</c:v>
                </c:pt>
                <c:pt idx="4655">
                  <c:v>1906.0</c:v>
                </c:pt>
                <c:pt idx="4656">
                  <c:v>1907.0</c:v>
                </c:pt>
                <c:pt idx="4657">
                  <c:v>1908.0</c:v>
                </c:pt>
                <c:pt idx="4658">
                  <c:v>1909.0</c:v>
                </c:pt>
                <c:pt idx="4659">
                  <c:v>1910.0</c:v>
                </c:pt>
                <c:pt idx="4660">
                  <c:v>1911.0</c:v>
                </c:pt>
                <c:pt idx="4661">
                  <c:v>1911.0</c:v>
                </c:pt>
                <c:pt idx="4662">
                  <c:v>1911.0</c:v>
                </c:pt>
                <c:pt idx="4663">
                  <c:v>1912.0</c:v>
                </c:pt>
                <c:pt idx="4664">
                  <c:v>1912.0</c:v>
                </c:pt>
                <c:pt idx="4665">
                  <c:v>1913.0</c:v>
                </c:pt>
                <c:pt idx="4666">
                  <c:v>1914.0</c:v>
                </c:pt>
                <c:pt idx="4667">
                  <c:v>1914.0</c:v>
                </c:pt>
                <c:pt idx="4668">
                  <c:v>1914.0</c:v>
                </c:pt>
                <c:pt idx="4669">
                  <c:v>1914.0</c:v>
                </c:pt>
                <c:pt idx="4670">
                  <c:v>1914.0</c:v>
                </c:pt>
                <c:pt idx="4671">
                  <c:v>1914.0</c:v>
                </c:pt>
                <c:pt idx="4672">
                  <c:v>1915.0</c:v>
                </c:pt>
                <c:pt idx="4673">
                  <c:v>1916.0</c:v>
                </c:pt>
                <c:pt idx="4674">
                  <c:v>1917.0</c:v>
                </c:pt>
                <c:pt idx="4675">
                  <c:v>1918.0</c:v>
                </c:pt>
                <c:pt idx="4676">
                  <c:v>1919.0</c:v>
                </c:pt>
                <c:pt idx="4677">
                  <c:v>1919.0</c:v>
                </c:pt>
                <c:pt idx="4678">
                  <c:v>1920.0</c:v>
                </c:pt>
                <c:pt idx="4679">
                  <c:v>1921.0</c:v>
                </c:pt>
                <c:pt idx="4680">
                  <c:v>1921.0</c:v>
                </c:pt>
                <c:pt idx="4681">
                  <c:v>1921.0</c:v>
                </c:pt>
                <c:pt idx="4682">
                  <c:v>1921.0</c:v>
                </c:pt>
                <c:pt idx="4683">
                  <c:v>1921.0</c:v>
                </c:pt>
                <c:pt idx="4684">
                  <c:v>1921.0</c:v>
                </c:pt>
                <c:pt idx="4685">
                  <c:v>1921.0</c:v>
                </c:pt>
                <c:pt idx="4686">
                  <c:v>1921.0</c:v>
                </c:pt>
                <c:pt idx="4687">
                  <c:v>1921.0</c:v>
                </c:pt>
                <c:pt idx="4688">
                  <c:v>1921.0</c:v>
                </c:pt>
                <c:pt idx="4689">
                  <c:v>1921.0</c:v>
                </c:pt>
                <c:pt idx="4690">
                  <c:v>1921.0</c:v>
                </c:pt>
                <c:pt idx="4691">
                  <c:v>1921.0</c:v>
                </c:pt>
                <c:pt idx="4692">
                  <c:v>1921.0</c:v>
                </c:pt>
                <c:pt idx="4693">
                  <c:v>1922.0</c:v>
                </c:pt>
                <c:pt idx="4694">
                  <c:v>1923.0</c:v>
                </c:pt>
                <c:pt idx="4695">
                  <c:v>1924.0</c:v>
                </c:pt>
                <c:pt idx="4696">
                  <c:v>1925.0</c:v>
                </c:pt>
                <c:pt idx="4697">
                  <c:v>1925.0</c:v>
                </c:pt>
                <c:pt idx="4698">
                  <c:v>1926.0</c:v>
                </c:pt>
                <c:pt idx="4699">
                  <c:v>1927.0</c:v>
                </c:pt>
                <c:pt idx="4700">
                  <c:v>1928.0</c:v>
                </c:pt>
                <c:pt idx="4701">
                  <c:v>1929.0</c:v>
                </c:pt>
                <c:pt idx="4702">
                  <c:v>1929.0</c:v>
                </c:pt>
                <c:pt idx="4703">
                  <c:v>1930.0</c:v>
                </c:pt>
                <c:pt idx="4704">
                  <c:v>1931.0</c:v>
                </c:pt>
                <c:pt idx="4705">
                  <c:v>1931.0</c:v>
                </c:pt>
                <c:pt idx="4706">
                  <c:v>1931.0</c:v>
                </c:pt>
                <c:pt idx="4707">
                  <c:v>1931.0</c:v>
                </c:pt>
                <c:pt idx="4708">
                  <c:v>1931.0</c:v>
                </c:pt>
                <c:pt idx="4709">
                  <c:v>1931.0</c:v>
                </c:pt>
                <c:pt idx="4710">
                  <c:v>1931.0</c:v>
                </c:pt>
                <c:pt idx="4711">
                  <c:v>1931.0</c:v>
                </c:pt>
                <c:pt idx="4712">
                  <c:v>1932.0</c:v>
                </c:pt>
                <c:pt idx="4713">
                  <c:v>1932.0</c:v>
                </c:pt>
                <c:pt idx="4714">
                  <c:v>1932.0</c:v>
                </c:pt>
                <c:pt idx="4715">
                  <c:v>1932.0</c:v>
                </c:pt>
                <c:pt idx="4716">
                  <c:v>1932.0</c:v>
                </c:pt>
                <c:pt idx="4717">
                  <c:v>1932.0</c:v>
                </c:pt>
                <c:pt idx="4718">
                  <c:v>1932.0</c:v>
                </c:pt>
                <c:pt idx="4719">
                  <c:v>1932.0</c:v>
                </c:pt>
                <c:pt idx="4720">
                  <c:v>1933.0</c:v>
                </c:pt>
                <c:pt idx="4721">
                  <c:v>1934.0</c:v>
                </c:pt>
                <c:pt idx="4722">
                  <c:v>1935.0</c:v>
                </c:pt>
                <c:pt idx="4723">
                  <c:v>1936.0</c:v>
                </c:pt>
                <c:pt idx="4724">
                  <c:v>1937.0</c:v>
                </c:pt>
                <c:pt idx="4725">
                  <c:v>1938.0</c:v>
                </c:pt>
                <c:pt idx="4726">
                  <c:v>1939.0</c:v>
                </c:pt>
                <c:pt idx="4727">
                  <c:v>1939.0</c:v>
                </c:pt>
                <c:pt idx="4728">
                  <c:v>1940.0</c:v>
                </c:pt>
                <c:pt idx="4729">
                  <c:v>1941.0</c:v>
                </c:pt>
                <c:pt idx="4730">
                  <c:v>1941.0</c:v>
                </c:pt>
                <c:pt idx="4731">
                  <c:v>1942.0</c:v>
                </c:pt>
                <c:pt idx="4732">
                  <c:v>1943.0</c:v>
                </c:pt>
                <c:pt idx="4733">
                  <c:v>1944.0</c:v>
                </c:pt>
                <c:pt idx="4734">
                  <c:v>1945.0</c:v>
                </c:pt>
                <c:pt idx="4735">
                  <c:v>1946.0</c:v>
                </c:pt>
                <c:pt idx="4736">
                  <c:v>1947.0</c:v>
                </c:pt>
                <c:pt idx="4737">
                  <c:v>1948.0</c:v>
                </c:pt>
                <c:pt idx="4738">
                  <c:v>1949.0</c:v>
                </c:pt>
                <c:pt idx="4739">
                  <c:v>1950.0</c:v>
                </c:pt>
                <c:pt idx="4740">
                  <c:v>1951.0</c:v>
                </c:pt>
                <c:pt idx="4741">
                  <c:v>1951.0</c:v>
                </c:pt>
                <c:pt idx="4742">
                  <c:v>1951.0</c:v>
                </c:pt>
                <c:pt idx="4743">
                  <c:v>1951.0</c:v>
                </c:pt>
                <c:pt idx="4744">
                  <c:v>1951.0</c:v>
                </c:pt>
                <c:pt idx="4745">
                  <c:v>1951.0</c:v>
                </c:pt>
                <c:pt idx="4746">
                  <c:v>1951.0</c:v>
                </c:pt>
                <c:pt idx="4747">
                  <c:v>1951.0</c:v>
                </c:pt>
                <c:pt idx="4748">
                  <c:v>1951.0</c:v>
                </c:pt>
                <c:pt idx="4749">
                  <c:v>1951.0</c:v>
                </c:pt>
                <c:pt idx="4750">
                  <c:v>1951.0</c:v>
                </c:pt>
                <c:pt idx="4751">
                  <c:v>1951.0</c:v>
                </c:pt>
                <c:pt idx="4752">
                  <c:v>1951.0</c:v>
                </c:pt>
                <c:pt idx="4753">
                  <c:v>1951.0</c:v>
                </c:pt>
                <c:pt idx="4754">
                  <c:v>1951.0</c:v>
                </c:pt>
                <c:pt idx="4755">
                  <c:v>1951.0</c:v>
                </c:pt>
                <c:pt idx="4756">
                  <c:v>1951.0</c:v>
                </c:pt>
                <c:pt idx="4757">
                  <c:v>1951.0</c:v>
                </c:pt>
                <c:pt idx="4758">
                  <c:v>1951.0</c:v>
                </c:pt>
                <c:pt idx="4759">
                  <c:v>1951.0</c:v>
                </c:pt>
                <c:pt idx="4760">
                  <c:v>1951.0</c:v>
                </c:pt>
                <c:pt idx="4761">
                  <c:v>1951.0</c:v>
                </c:pt>
                <c:pt idx="4762">
                  <c:v>1951.0</c:v>
                </c:pt>
                <c:pt idx="4763">
                  <c:v>1951.0</c:v>
                </c:pt>
                <c:pt idx="4764">
                  <c:v>1952.0</c:v>
                </c:pt>
                <c:pt idx="4765">
                  <c:v>1952.0</c:v>
                </c:pt>
                <c:pt idx="4766">
                  <c:v>1952.0</c:v>
                </c:pt>
                <c:pt idx="4767">
                  <c:v>1952.0</c:v>
                </c:pt>
                <c:pt idx="4768">
                  <c:v>1952.0</c:v>
                </c:pt>
                <c:pt idx="4769">
                  <c:v>1952.0</c:v>
                </c:pt>
                <c:pt idx="4770">
                  <c:v>1953.0</c:v>
                </c:pt>
                <c:pt idx="4771">
                  <c:v>1954.0</c:v>
                </c:pt>
                <c:pt idx="4772">
                  <c:v>1955.0</c:v>
                </c:pt>
                <c:pt idx="4773">
                  <c:v>1956.0</c:v>
                </c:pt>
                <c:pt idx="4774">
                  <c:v>1957.0</c:v>
                </c:pt>
                <c:pt idx="4775">
                  <c:v>1958.0</c:v>
                </c:pt>
                <c:pt idx="4776">
                  <c:v>1959.0</c:v>
                </c:pt>
                <c:pt idx="4777">
                  <c:v>1960.0</c:v>
                </c:pt>
                <c:pt idx="4778">
                  <c:v>1961.0</c:v>
                </c:pt>
                <c:pt idx="4779">
                  <c:v>1962.0</c:v>
                </c:pt>
                <c:pt idx="4780">
                  <c:v>1963.0</c:v>
                </c:pt>
                <c:pt idx="4781">
                  <c:v>1964.0</c:v>
                </c:pt>
                <c:pt idx="4782">
                  <c:v>1965.0</c:v>
                </c:pt>
                <c:pt idx="4783">
                  <c:v>1966.0</c:v>
                </c:pt>
                <c:pt idx="4784">
                  <c:v>1967.0</c:v>
                </c:pt>
                <c:pt idx="4785">
                  <c:v>1968.0</c:v>
                </c:pt>
                <c:pt idx="4786">
                  <c:v>1969.0</c:v>
                </c:pt>
                <c:pt idx="4787">
                  <c:v>1970.0</c:v>
                </c:pt>
                <c:pt idx="4788">
                  <c:v>1971.0</c:v>
                </c:pt>
                <c:pt idx="4789">
                  <c:v>1971.0</c:v>
                </c:pt>
                <c:pt idx="4790">
                  <c:v>1972.0</c:v>
                </c:pt>
                <c:pt idx="4791">
                  <c:v>1973.0</c:v>
                </c:pt>
                <c:pt idx="4792">
                  <c:v>1974.0</c:v>
                </c:pt>
                <c:pt idx="4793">
                  <c:v>1975.0</c:v>
                </c:pt>
                <c:pt idx="4794">
                  <c:v>1976.0</c:v>
                </c:pt>
                <c:pt idx="4795">
                  <c:v>1977.0</c:v>
                </c:pt>
                <c:pt idx="4796">
                  <c:v>1978.0</c:v>
                </c:pt>
                <c:pt idx="4797">
                  <c:v>1979.0</c:v>
                </c:pt>
                <c:pt idx="4798">
                  <c:v>1979.0</c:v>
                </c:pt>
                <c:pt idx="4799">
                  <c:v>1980.0</c:v>
                </c:pt>
                <c:pt idx="4800">
                  <c:v>1981.0</c:v>
                </c:pt>
                <c:pt idx="4801">
                  <c:v>1982.0</c:v>
                </c:pt>
                <c:pt idx="4802">
                  <c:v>1982.0</c:v>
                </c:pt>
                <c:pt idx="4803">
                  <c:v>1982.0</c:v>
                </c:pt>
                <c:pt idx="4804">
                  <c:v>1982.0</c:v>
                </c:pt>
                <c:pt idx="4805">
                  <c:v>1982.0</c:v>
                </c:pt>
                <c:pt idx="4806">
                  <c:v>1982.0</c:v>
                </c:pt>
                <c:pt idx="4807">
                  <c:v>1982.0</c:v>
                </c:pt>
                <c:pt idx="4808">
                  <c:v>1982.0</c:v>
                </c:pt>
                <c:pt idx="4809">
                  <c:v>1982.0</c:v>
                </c:pt>
                <c:pt idx="4810">
                  <c:v>1982.0</c:v>
                </c:pt>
                <c:pt idx="4811">
                  <c:v>1982.0</c:v>
                </c:pt>
                <c:pt idx="4812">
                  <c:v>1982.0</c:v>
                </c:pt>
                <c:pt idx="4813">
                  <c:v>1983.0</c:v>
                </c:pt>
                <c:pt idx="4814">
                  <c:v>1983.0</c:v>
                </c:pt>
                <c:pt idx="4815">
                  <c:v>1984.0</c:v>
                </c:pt>
                <c:pt idx="4816">
                  <c:v>1984.0</c:v>
                </c:pt>
                <c:pt idx="4817">
                  <c:v>1984.0</c:v>
                </c:pt>
                <c:pt idx="4818">
                  <c:v>1984.0</c:v>
                </c:pt>
                <c:pt idx="4819">
                  <c:v>1984.0</c:v>
                </c:pt>
                <c:pt idx="4820">
                  <c:v>1984.0</c:v>
                </c:pt>
                <c:pt idx="4821">
                  <c:v>1984.0</c:v>
                </c:pt>
                <c:pt idx="4822">
                  <c:v>1984.0</c:v>
                </c:pt>
                <c:pt idx="4823">
                  <c:v>1984.0</c:v>
                </c:pt>
                <c:pt idx="4824">
                  <c:v>1984.0</c:v>
                </c:pt>
                <c:pt idx="4825">
                  <c:v>1984.0</c:v>
                </c:pt>
                <c:pt idx="4826">
                  <c:v>1984.0</c:v>
                </c:pt>
                <c:pt idx="4827">
                  <c:v>1984.0</c:v>
                </c:pt>
                <c:pt idx="4828">
                  <c:v>1984.0</c:v>
                </c:pt>
                <c:pt idx="4829">
                  <c:v>1984.0</c:v>
                </c:pt>
                <c:pt idx="4830">
                  <c:v>1984.0</c:v>
                </c:pt>
                <c:pt idx="4831">
                  <c:v>1984.0</c:v>
                </c:pt>
                <c:pt idx="4832">
                  <c:v>1984.0</c:v>
                </c:pt>
                <c:pt idx="4833">
                  <c:v>1984.0</c:v>
                </c:pt>
                <c:pt idx="4834">
                  <c:v>1984.0</c:v>
                </c:pt>
                <c:pt idx="4835">
                  <c:v>1984.0</c:v>
                </c:pt>
                <c:pt idx="4836">
                  <c:v>1984.0</c:v>
                </c:pt>
                <c:pt idx="4837">
                  <c:v>1984.0</c:v>
                </c:pt>
                <c:pt idx="4838">
                  <c:v>1985.0</c:v>
                </c:pt>
                <c:pt idx="4839">
                  <c:v>1986.0</c:v>
                </c:pt>
                <c:pt idx="4840">
                  <c:v>1987.0</c:v>
                </c:pt>
                <c:pt idx="4841">
                  <c:v>1987.0</c:v>
                </c:pt>
                <c:pt idx="4842">
                  <c:v>1987.0</c:v>
                </c:pt>
                <c:pt idx="4843">
                  <c:v>1987.0</c:v>
                </c:pt>
                <c:pt idx="4844">
                  <c:v>1987.0</c:v>
                </c:pt>
                <c:pt idx="4845">
                  <c:v>1987.0</c:v>
                </c:pt>
                <c:pt idx="4846">
                  <c:v>1987.0</c:v>
                </c:pt>
                <c:pt idx="4847">
                  <c:v>1987.0</c:v>
                </c:pt>
                <c:pt idx="4848">
                  <c:v>1987.0</c:v>
                </c:pt>
                <c:pt idx="4849">
                  <c:v>1987.0</c:v>
                </c:pt>
                <c:pt idx="4850">
                  <c:v>1987.0</c:v>
                </c:pt>
                <c:pt idx="4851">
                  <c:v>1987.0</c:v>
                </c:pt>
                <c:pt idx="4852">
                  <c:v>1988.0</c:v>
                </c:pt>
                <c:pt idx="4853">
                  <c:v>1988.0</c:v>
                </c:pt>
                <c:pt idx="4854">
                  <c:v>1989.0</c:v>
                </c:pt>
                <c:pt idx="4855">
                  <c:v>1990.0</c:v>
                </c:pt>
                <c:pt idx="4856">
                  <c:v>1991.0</c:v>
                </c:pt>
                <c:pt idx="4857">
                  <c:v>1992.0</c:v>
                </c:pt>
                <c:pt idx="4858">
                  <c:v>1992.0</c:v>
                </c:pt>
                <c:pt idx="4859">
                  <c:v>1993.0</c:v>
                </c:pt>
                <c:pt idx="4860">
                  <c:v>1993.0</c:v>
                </c:pt>
                <c:pt idx="4861">
                  <c:v>1993.0</c:v>
                </c:pt>
                <c:pt idx="4862">
                  <c:v>1994.0</c:v>
                </c:pt>
                <c:pt idx="4863">
                  <c:v>1994.0</c:v>
                </c:pt>
                <c:pt idx="4864">
                  <c:v>1994.0</c:v>
                </c:pt>
                <c:pt idx="4865">
                  <c:v>1995.0</c:v>
                </c:pt>
                <c:pt idx="4866">
                  <c:v>1995.0</c:v>
                </c:pt>
                <c:pt idx="4867">
                  <c:v>1995.0</c:v>
                </c:pt>
                <c:pt idx="4868">
                  <c:v>1996.0</c:v>
                </c:pt>
                <c:pt idx="4869">
                  <c:v>1997.0</c:v>
                </c:pt>
                <c:pt idx="4870">
                  <c:v>1998.0</c:v>
                </c:pt>
                <c:pt idx="4871">
                  <c:v>1999.0</c:v>
                </c:pt>
                <c:pt idx="4872">
                  <c:v>2000.0</c:v>
                </c:pt>
                <c:pt idx="4873">
                  <c:v>2000.0</c:v>
                </c:pt>
                <c:pt idx="4874">
                  <c:v>2001.0</c:v>
                </c:pt>
                <c:pt idx="4875">
                  <c:v>2002.0</c:v>
                </c:pt>
                <c:pt idx="4876">
                  <c:v>2003.0</c:v>
                </c:pt>
                <c:pt idx="4877">
                  <c:v>2003.0</c:v>
                </c:pt>
                <c:pt idx="4878">
                  <c:v>2003.0</c:v>
                </c:pt>
                <c:pt idx="4879">
                  <c:v>2003.0</c:v>
                </c:pt>
                <c:pt idx="4880">
                  <c:v>2003.0</c:v>
                </c:pt>
                <c:pt idx="4881">
                  <c:v>2003.0</c:v>
                </c:pt>
                <c:pt idx="4882">
                  <c:v>2004.0</c:v>
                </c:pt>
                <c:pt idx="4883">
                  <c:v>2004.0</c:v>
                </c:pt>
                <c:pt idx="4884">
                  <c:v>2005.0</c:v>
                </c:pt>
                <c:pt idx="4885">
                  <c:v>2005.0</c:v>
                </c:pt>
                <c:pt idx="4886">
                  <c:v>2005.0</c:v>
                </c:pt>
                <c:pt idx="4887">
                  <c:v>2005.0</c:v>
                </c:pt>
                <c:pt idx="4888">
                  <c:v>2006.0</c:v>
                </c:pt>
                <c:pt idx="4889">
                  <c:v>2007.0</c:v>
                </c:pt>
                <c:pt idx="4890">
                  <c:v>2008.0</c:v>
                </c:pt>
                <c:pt idx="4891">
                  <c:v>2009.0</c:v>
                </c:pt>
                <c:pt idx="4892">
                  <c:v>2010.0</c:v>
                </c:pt>
                <c:pt idx="4893">
                  <c:v>2010.0</c:v>
                </c:pt>
                <c:pt idx="4894">
                  <c:v>2010.0</c:v>
                </c:pt>
                <c:pt idx="4895">
                  <c:v>2011.0</c:v>
                </c:pt>
                <c:pt idx="4896">
                  <c:v>2012.0</c:v>
                </c:pt>
                <c:pt idx="4897">
                  <c:v>2012.0</c:v>
                </c:pt>
                <c:pt idx="4898">
                  <c:v>2013.0</c:v>
                </c:pt>
                <c:pt idx="4899">
                  <c:v>2014.0</c:v>
                </c:pt>
                <c:pt idx="4900">
                  <c:v>2014.0</c:v>
                </c:pt>
                <c:pt idx="4901">
                  <c:v>2014.0</c:v>
                </c:pt>
                <c:pt idx="4902">
                  <c:v>2014.0</c:v>
                </c:pt>
                <c:pt idx="4903">
                  <c:v>2015.0</c:v>
                </c:pt>
                <c:pt idx="4904">
                  <c:v>2015.0</c:v>
                </c:pt>
                <c:pt idx="4905">
                  <c:v>2016.0</c:v>
                </c:pt>
                <c:pt idx="4906">
                  <c:v>2017.0</c:v>
                </c:pt>
                <c:pt idx="4907">
                  <c:v>2018.0</c:v>
                </c:pt>
                <c:pt idx="4908">
                  <c:v>2019.0</c:v>
                </c:pt>
                <c:pt idx="4909">
                  <c:v>2020.0</c:v>
                </c:pt>
                <c:pt idx="4910">
                  <c:v>2021.0</c:v>
                </c:pt>
                <c:pt idx="4911">
                  <c:v>2022.0</c:v>
                </c:pt>
                <c:pt idx="4912">
                  <c:v>2023.0</c:v>
                </c:pt>
                <c:pt idx="4913">
                  <c:v>2023.0</c:v>
                </c:pt>
                <c:pt idx="4914">
                  <c:v>2024.0</c:v>
                </c:pt>
                <c:pt idx="4915">
                  <c:v>2024.0</c:v>
                </c:pt>
                <c:pt idx="4916">
                  <c:v>2024.0</c:v>
                </c:pt>
                <c:pt idx="4917">
                  <c:v>2025.0</c:v>
                </c:pt>
                <c:pt idx="4918">
                  <c:v>2026.0</c:v>
                </c:pt>
                <c:pt idx="4919">
                  <c:v>2027.0</c:v>
                </c:pt>
                <c:pt idx="4920">
                  <c:v>2028.0</c:v>
                </c:pt>
                <c:pt idx="4921">
                  <c:v>2029.0</c:v>
                </c:pt>
                <c:pt idx="4922">
                  <c:v>2030.0</c:v>
                </c:pt>
                <c:pt idx="4923">
                  <c:v>2030.0</c:v>
                </c:pt>
                <c:pt idx="4924">
                  <c:v>2030.0</c:v>
                </c:pt>
                <c:pt idx="4925">
                  <c:v>2030.0</c:v>
                </c:pt>
                <c:pt idx="4926">
                  <c:v>2030.0</c:v>
                </c:pt>
                <c:pt idx="4927">
                  <c:v>2031.0</c:v>
                </c:pt>
                <c:pt idx="4928">
                  <c:v>2032.0</c:v>
                </c:pt>
                <c:pt idx="4929">
                  <c:v>2032.0</c:v>
                </c:pt>
                <c:pt idx="4930">
                  <c:v>2033.0</c:v>
                </c:pt>
                <c:pt idx="4931">
                  <c:v>2034.0</c:v>
                </c:pt>
                <c:pt idx="4932">
                  <c:v>2034.0</c:v>
                </c:pt>
                <c:pt idx="4933">
                  <c:v>2035.0</c:v>
                </c:pt>
                <c:pt idx="4934">
                  <c:v>2036.0</c:v>
                </c:pt>
                <c:pt idx="4935">
                  <c:v>2036.0</c:v>
                </c:pt>
                <c:pt idx="4936">
                  <c:v>2036.0</c:v>
                </c:pt>
                <c:pt idx="4937">
                  <c:v>2036.0</c:v>
                </c:pt>
                <c:pt idx="4938">
                  <c:v>2036.0</c:v>
                </c:pt>
                <c:pt idx="4939">
                  <c:v>2036.0</c:v>
                </c:pt>
                <c:pt idx="4940">
                  <c:v>2037.0</c:v>
                </c:pt>
                <c:pt idx="4941">
                  <c:v>2037.0</c:v>
                </c:pt>
                <c:pt idx="4942">
                  <c:v>2037.0</c:v>
                </c:pt>
                <c:pt idx="4943">
                  <c:v>2037.0</c:v>
                </c:pt>
                <c:pt idx="4944">
                  <c:v>2037.0</c:v>
                </c:pt>
                <c:pt idx="4945">
                  <c:v>2037.0</c:v>
                </c:pt>
                <c:pt idx="4946">
                  <c:v>2037.0</c:v>
                </c:pt>
                <c:pt idx="4947">
                  <c:v>2037.0</c:v>
                </c:pt>
                <c:pt idx="4948">
                  <c:v>2037.0</c:v>
                </c:pt>
                <c:pt idx="4949">
                  <c:v>2038.0</c:v>
                </c:pt>
                <c:pt idx="4950">
                  <c:v>2038.0</c:v>
                </c:pt>
                <c:pt idx="4951">
                  <c:v>2038.0</c:v>
                </c:pt>
                <c:pt idx="4952">
                  <c:v>2038.0</c:v>
                </c:pt>
                <c:pt idx="4953">
                  <c:v>2038.0</c:v>
                </c:pt>
                <c:pt idx="4954">
                  <c:v>2038.0</c:v>
                </c:pt>
                <c:pt idx="4955">
                  <c:v>2038.0</c:v>
                </c:pt>
                <c:pt idx="4956">
                  <c:v>2038.0</c:v>
                </c:pt>
                <c:pt idx="4957">
                  <c:v>2039.0</c:v>
                </c:pt>
                <c:pt idx="4958">
                  <c:v>2040.0</c:v>
                </c:pt>
                <c:pt idx="4959">
                  <c:v>2040.0</c:v>
                </c:pt>
                <c:pt idx="4960">
                  <c:v>2040.0</c:v>
                </c:pt>
                <c:pt idx="4961">
                  <c:v>2040.0</c:v>
                </c:pt>
                <c:pt idx="4962">
                  <c:v>2040.0</c:v>
                </c:pt>
                <c:pt idx="4963">
                  <c:v>2040.0</c:v>
                </c:pt>
                <c:pt idx="4964">
                  <c:v>2040.0</c:v>
                </c:pt>
                <c:pt idx="4965">
                  <c:v>2040.0</c:v>
                </c:pt>
                <c:pt idx="4966">
                  <c:v>2041.0</c:v>
                </c:pt>
                <c:pt idx="4967">
                  <c:v>2041.0</c:v>
                </c:pt>
                <c:pt idx="4968">
                  <c:v>2041.0</c:v>
                </c:pt>
                <c:pt idx="4969">
                  <c:v>2042.0</c:v>
                </c:pt>
                <c:pt idx="4970">
                  <c:v>2042.0</c:v>
                </c:pt>
                <c:pt idx="4971">
                  <c:v>2043.0</c:v>
                </c:pt>
                <c:pt idx="4972">
                  <c:v>2043.0</c:v>
                </c:pt>
                <c:pt idx="4973">
                  <c:v>2043.0</c:v>
                </c:pt>
                <c:pt idx="4974">
                  <c:v>2043.0</c:v>
                </c:pt>
                <c:pt idx="4975">
                  <c:v>2044.0</c:v>
                </c:pt>
                <c:pt idx="4976">
                  <c:v>2044.0</c:v>
                </c:pt>
                <c:pt idx="4977">
                  <c:v>2044.0</c:v>
                </c:pt>
                <c:pt idx="4978">
                  <c:v>2045.0</c:v>
                </c:pt>
                <c:pt idx="4979">
                  <c:v>2046.0</c:v>
                </c:pt>
                <c:pt idx="4980">
                  <c:v>2047.0</c:v>
                </c:pt>
                <c:pt idx="4981">
                  <c:v>2048.0</c:v>
                </c:pt>
                <c:pt idx="4982">
                  <c:v>2049.0</c:v>
                </c:pt>
                <c:pt idx="4983">
                  <c:v>2049.0</c:v>
                </c:pt>
                <c:pt idx="4984">
                  <c:v>2050.0</c:v>
                </c:pt>
                <c:pt idx="4985">
                  <c:v>2051.0</c:v>
                </c:pt>
                <c:pt idx="4986">
                  <c:v>2052.0</c:v>
                </c:pt>
                <c:pt idx="4987">
                  <c:v>2053.0</c:v>
                </c:pt>
                <c:pt idx="4988">
                  <c:v>2054.0</c:v>
                </c:pt>
                <c:pt idx="4989">
                  <c:v>2055.0</c:v>
                </c:pt>
                <c:pt idx="4990">
                  <c:v>2056.0</c:v>
                </c:pt>
                <c:pt idx="4991">
                  <c:v>2057.0</c:v>
                </c:pt>
                <c:pt idx="4992">
                  <c:v>2057.0</c:v>
                </c:pt>
                <c:pt idx="4993">
                  <c:v>2058.0</c:v>
                </c:pt>
                <c:pt idx="4994">
                  <c:v>2059.0</c:v>
                </c:pt>
                <c:pt idx="4995">
                  <c:v>2060.0</c:v>
                </c:pt>
                <c:pt idx="4996">
                  <c:v>2061.0</c:v>
                </c:pt>
                <c:pt idx="4997">
                  <c:v>2061.0</c:v>
                </c:pt>
                <c:pt idx="4998">
                  <c:v>2062.0</c:v>
                </c:pt>
                <c:pt idx="4999">
                  <c:v>2062.0</c:v>
                </c:pt>
                <c:pt idx="5000">
                  <c:v>2063.0</c:v>
                </c:pt>
                <c:pt idx="5001">
                  <c:v>2064.0</c:v>
                </c:pt>
                <c:pt idx="5002">
                  <c:v>2065.0</c:v>
                </c:pt>
                <c:pt idx="5003">
                  <c:v>2066.0</c:v>
                </c:pt>
                <c:pt idx="5004">
                  <c:v>2067.0</c:v>
                </c:pt>
                <c:pt idx="5005">
                  <c:v>2068.0</c:v>
                </c:pt>
                <c:pt idx="5006">
                  <c:v>2068.0</c:v>
                </c:pt>
                <c:pt idx="5007">
                  <c:v>2069.0</c:v>
                </c:pt>
                <c:pt idx="5008">
                  <c:v>2070.0</c:v>
                </c:pt>
                <c:pt idx="5009">
                  <c:v>2070.0</c:v>
                </c:pt>
                <c:pt idx="5010">
                  <c:v>2071.0</c:v>
                </c:pt>
                <c:pt idx="5011">
                  <c:v>2072.0</c:v>
                </c:pt>
                <c:pt idx="5012">
                  <c:v>2072.0</c:v>
                </c:pt>
                <c:pt idx="5013">
                  <c:v>2073.0</c:v>
                </c:pt>
                <c:pt idx="5014">
                  <c:v>2074.0</c:v>
                </c:pt>
                <c:pt idx="5015">
                  <c:v>2075.0</c:v>
                </c:pt>
                <c:pt idx="5016">
                  <c:v>2075.0</c:v>
                </c:pt>
                <c:pt idx="5017">
                  <c:v>2076.0</c:v>
                </c:pt>
                <c:pt idx="5018">
                  <c:v>2077.0</c:v>
                </c:pt>
                <c:pt idx="5019">
                  <c:v>2078.0</c:v>
                </c:pt>
                <c:pt idx="5020">
                  <c:v>2079.0</c:v>
                </c:pt>
                <c:pt idx="5021">
                  <c:v>2079.0</c:v>
                </c:pt>
                <c:pt idx="5022">
                  <c:v>2080.0</c:v>
                </c:pt>
                <c:pt idx="5023">
                  <c:v>2081.0</c:v>
                </c:pt>
                <c:pt idx="5024">
                  <c:v>2082.0</c:v>
                </c:pt>
                <c:pt idx="5025">
                  <c:v>2083.0</c:v>
                </c:pt>
                <c:pt idx="5026">
                  <c:v>2083.0</c:v>
                </c:pt>
                <c:pt idx="5027">
                  <c:v>2084.0</c:v>
                </c:pt>
                <c:pt idx="5028">
                  <c:v>2085.0</c:v>
                </c:pt>
                <c:pt idx="5029">
                  <c:v>2086.0</c:v>
                </c:pt>
                <c:pt idx="5030">
                  <c:v>2087.0</c:v>
                </c:pt>
                <c:pt idx="5031">
                  <c:v>2088.0</c:v>
                </c:pt>
                <c:pt idx="5032">
                  <c:v>2089.0</c:v>
                </c:pt>
                <c:pt idx="5033">
                  <c:v>2090.0</c:v>
                </c:pt>
                <c:pt idx="5034">
                  <c:v>2091.0</c:v>
                </c:pt>
                <c:pt idx="5035">
                  <c:v>2091.0</c:v>
                </c:pt>
                <c:pt idx="5036">
                  <c:v>2092.0</c:v>
                </c:pt>
                <c:pt idx="5037">
                  <c:v>2093.0</c:v>
                </c:pt>
                <c:pt idx="5038">
                  <c:v>2094.0</c:v>
                </c:pt>
                <c:pt idx="5039">
                  <c:v>2094.0</c:v>
                </c:pt>
                <c:pt idx="5040">
                  <c:v>2095.0</c:v>
                </c:pt>
                <c:pt idx="5041">
                  <c:v>2096.0</c:v>
                </c:pt>
                <c:pt idx="5042">
                  <c:v>2097.0</c:v>
                </c:pt>
                <c:pt idx="5043">
                  <c:v>2098.0</c:v>
                </c:pt>
                <c:pt idx="5044">
                  <c:v>2099.0</c:v>
                </c:pt>
                <c:pt idx="5045">
                  <c:v>2100.0</c:v>
                </c:pt>
                <c:pt idx="5046">
                  <c:v>2100.0</c:v>
                </c:pt>
                <c:pt idx="5047">
                  <c:v>2100.0</c:v>
                </c:pt>
                <c:pt idx="5048">
                  <c:v>2100.0</c:v>
                </c:pt>
                <c:pt idx="5049">
                  <c:v>2101.0</c:v>
                </c:pt>
                <c:pt idx="5050">
                  <c:v>2101.0</c:v>
                </c:pt>
                <c:pt idx="5051">
                  <c:v>2101.0</c:v>
                </c:pt>
                <c:pt idx="5052">
                  <c:v>2101.0</c:v>
                </c:pt>
                <c:pt idx="5053">
                  <c:v>2101.0</c:v>
                </c:pt>
                <c:pt idx="5054">
                  <c:v>2101.0</c:v>
                </c:pt>
                <c:pt idx="5055">
                  <c:v>2101.0</c:v>
                </c:pt>
                <c:pt idx="5056">
                  <c:v>2101.0</c:v>
                </c:pt>
                <c:pt idx="5057">
                  <c:v>2101.0</c:v>
                </c:pt>
                <c:pt idx="5058">
                  <c:v>2101.0</c:v>
                </c:pt>
                <c:pt idx="5059">
                  <c:v>2101.0</c:v>
                </c:pt>
                <c:pt idx="5060">
                  <c:v>2101.0</c:v>
                </c:pt>
                <c:pt idx="5061">
                  <c:v>2101.0</c:v>
                </c:pt>
                <c:pt idx="5062">
                  <c:v>2101.0</c:v>
                </c:pt>
                <c:pt idx="5063">
                  <c:v>2101.0</c:v>
                </c:pt>
                <c:pt idx="5064">
                  <c:v>2101.0</c:v>
                </c:pt>
                <c:pt idx="5065">
                  <c:v>2101.0</c:v>
                </c:pt>
                <c:pt idx="5066">
                  <c:v>2101.0</c:v>
                </c:pt>
                <c:pt idx="5067">
                  <c:v>2102.0</c:v>
                </c:pt>
                <c:pt idx="5068">
                  <c:v>2102.0</c:v>
                </c:pt>
                <c:pt idx="5069">
                  <c:v>2103.0</c:v>
                </c:pt>
                <c:pt idx="5070">
                  <c:v>2103.0</c:v>
                </c:pt>
                <c:pt idx="5071">
                  <c:v>2103.0</c:v>
                </c:pt>
                <c:pt idx="5072">
                  <c:v>2103.0</c:v>
                </c:pt>
                <c:pt idx="5073">
                  <c:v>2103.0</c:v>
                </c:pt>
                <c:pt idx="5074">
                  <c:v>2103.0</c:v>
                </c:pt>
                <c:pt idx="5075">
                  <c:v>2103.0</c:v>
                </c:pt>
                <c:pt idx="5076">
                  <c:v>2103.0</c:v>
                </c:pt>
                <c:pt idx="5077">
                  <c:v>2103.0</c:v>
                </c:pt>
                <c:pt idx="5078">
                  <c:v>2104.0</c:v>
                </c:pt>
                <c:pt idx="5079">
                  <c:v>2104.0</c:v>
                </c:pt>
                <c:pt idx="5080">
                  <c:v>2104.0</c:v>
                </c:pt>
                <c:pt idx="5081">
                  <c:v>2104.0</c:v>
                </c:pt>
                <c:pt idx="5082">
                  <c:v>2105.0</c:v>
                </c:pt>
                <c:pt idx="5083">
                  <c:v>2105.0</c:v>
                </c:pt>
                <c:pt idx="5084">
                  <c:v>2105.0</c:v>
                </c:pt>
                <c:pt idx="5085">
                  <c:v>2105.0</c:v>
                </c:pt>
                <c:pt idx="5086">
                  <c:v>2105.0</c:v>
                </c:pt>
                <c:pt idx="5087">
                  <c:v>2106.0</c:v>
                </c:pt>
                <c:pt idx="5088">
                  <c:v>2106.0</c:v>
                </c:pt>
                <c:pt idx="5089">
                  <c:v>2107.0</c:v>
                </c:pt>
                <c:pt idx="5090">
                  <c:v>2107.0</c:v>
                </c:pt>
                <c:pt idx="5091">
                  <c:v>2108.0</c:v>
                </c:pt>
                <c:pt idx="5092">
                  <c:v>2108.0</c:v>
                </c:pt>
                <c:pt idx="5093">
                  <c:v>2108.0</c:v>
                </c:pt>
                <c:pt idx="5094">
                  <c:v>2108.0</c:v>
                </c:pt>
                <c:pt idx="5095">
                  <c:v>2108.0</c:v>
                </c:pt>
                <c:pt idx="5096">
                  <c:v>2108.0</c:v>
                </c:pt>
                <c:pt idx="5097">
                  <c:v>2108.0</c:v>
                </c:pt>
                <c:pt idx="5098">
                  <c:v>2108.0</c:v>
                </c:pt>
                <c:pt idx="5099">
                  <c:v>2109.0</c:v>
                </c:pt>
                <c:pt idx="5100">
                  <c:v>2110.0</c:v>
                </c:pt>
                <c:pt idx="5101">
                  <c:v>2110.0</c:v>
                </c:pt>
                <c:pt idx="5102">
                  <c:v>2110.0</c:v>
                </c:pt>
                <c:pt idx="5103">
                  <c:v>2110.0</c:v>
                </c:pt>
                <c:pt idx="5104">
                  <c:v>2110.0</c:v>
                </c:pt>
                <c:pt idx="5105">
                  <c:v>2110.0</c:v>
                </c:pt>
                <c:pt idx="5106">
                  <c:v>2110.0</c:v>
                </c:pt>
                <c:pt idx="5107">
                  <c:v>2111.0</c:v>
                </c:pt>
                <c:pt idx="5108">
                  <c:v>2112.0</c:v>
                </c:pt>
                <c:pt idx="5109">
                  <c:v>2112.0</c:v>
                </c:pt>
                <c:pt idx="5110">
                  <c:v>2112.0</c:v>
                </c:pt>
                <c:pt idx="5111">
                  <c:v>2112.0</c:v>
                </c:pt>
                <c:pt idx="5112">
                  <c:v>2113.0</c:v>
                </c:pt>
                <c:pt idx="5113">
                  <c:v>2113.0</c:v>
                </c:pt>
                <c:pt idx="5114">
                  <c:v>2113.0</c:v>
                </c:pt>
                <c:pt idx="5115">
                  <c:v>2113.0</c:v>
                </c:pt>
                <c:pt idx="5116">
                  <c:v>2114.0</c:v>
                </c:pt>
                <c:pt idx="5117">
                  <c:v>2114.0</c:v>
                </c:pt>
                <c:pt idx="5118">
                  <c:v>2114.0</c:v>
                </c:pt>
                <c:pt idx="5119">
                  <c:v>2115.0</c:v>
                </c:pt>
                <c:pt idx="5120">
                  <c:v>2116.0</c:v>
                </c:pt>
                <c:pt idx="5121">
                  <c:v>2117.0</c:v>
                </c:pt>
                <c:pt idx="5122">
                  <c:v>2118.0</c:v>
                </c:pt>
                <c:pt idx="5123">
                  <c:v>2119.0</c:v>
                </c:pt>
                <c:pt idx="5124">
                  <c:v>2120.0</c:v>
                </c:pt>
                <c:pt idx="5125">
                  <c:v>2121.0</c:v>
                </c:pt>
                <c:pt idx="5126">
                  <c:v>2122.0</c:v>
                </c:pt>
                <c:pt idx="5127">
                  <c:v>2123.0</c:v>
                </c:pt>
                <c:pt idx="5128">
                  <c:v>2124.0</c:v>
                </c:pt>
                <c:pt idx="5129">
                  <c:v>2125.0</c:v>
                </c:pt>
                <c:pt idx="5130">
                  <c:v>2126.0</c:v>
                </c:pt>
                <c:pt idx="5131">
                  <c:v>2126.0</c:v>
                </c:pt>
                <c:pt idx="5132">
                  <c:v>2126.0</c:v>
                </c:pt>
                <c:pt idx="5133">
                  <c:v>2127.0</c:v>
                </c:pt>
                <c:pt idx="5134">
                  <c:v>2128.0</c:v>
                </c:pt>
                <c:pt idx="5135">
                  <c:v>2129.0</c:v>
                </c:pt>
                <c:pt idx="5136">
                  <c:v>2130.0</c:v>
                </c:pt>
                <c:pt idx="5137">
                  <c:v>2131.0</c:v>
                </c:pt>
                <c:pt idx="5138">
                  <c:v>2132.0</c:v>
                </c:pt>
                <c:pt idx="5139">
                  <c:v>2133.0</c:v>
                </c:pt>
                <c:pt idx="5140">
                  <c:v>2134.0</c:v>
                </c:pt>
                <c:pt idx="5141">
                  <c:v>2135.0</c:v>
                </c:pt>
                <c:pt idx="5142">
                  <c:v>2136.0</c:v>
                </c:pt>
                <c:pt idx="5143">
                  <c:v>2137.0</c:v>
                </c:pt>
                <c:pt idx="5144">
                  <c:v>2138.0</c:v>
                </c:pt>
                <c:pt idx="5145">
                  <c:v>2138.0</c:v>
                </c:pt>
                <c:pt idx="5146">
                  <c:v>2138.0</c:v>
                </c:pt>
                <c:pt idx="5147">
                  <c:v>2139.0</c:v>
                </c:pt>
                <c:pt idx="5148">
                  <c:v>2140.0</c:v>
                </c:pt>
                <c:pt idx="5149">
                  <c:v>2140.0</c:v>
                </c:pt>
                <c:pt idx="5150">
                  <c:v>2140.0</c:v>
                </c:pt>
                <c:pt idx="5151">
                  <c:v>2140.0</c:v>
                </c:pt>
                <c:pt idx="5152">
                  <c:v>2140.0</c:v>
                </c:pt>
                <c:pt idx="5153">
                  <c:v>2140.0</c:v>
                </c:pt>
                <c:pt idx="5154">
                  <c:v>2140.0</c:v>
                </c:pt>
                <c:pt idx="5155">
                  <c:v>2141.0</c:v>
                </c:pt>
                <c:pt idx="5156">
                  <c:v>2141.0</c:v>
                </c:pt>
                <c:pt idx="5157">
                  <c:v>2141.0</c:v>
                </c:pt>
                <c:pt idx="5158">
                  <c:v>2141.0</c:v>
                </c:pt>
                <c:pt idx="5159">
                  <c:v>2141.0</c:v>
                </c:pt>
                <c:pt idx="5160">
                  <c:v>2142.0</c:v>
                </c:pt>
                <c:pt idx="5161">
                  <c:v>2142.0</c:v>
                </c:pt>
                <c:pt idx="5162">
                  <c:v>2142.0</c:v>
                </c:pt>
                <c:pt idx="5163">
                  <c:v>2142.0</c:v>
                </c:pt>
                <c:pt idx="5164">
                  <c:v>2142.0</c:v>
                </c:pt>
                <c:pt idx="5165">
                  <c:v>2143.0</c:v>
                </c:pt>
                <c:pt idx="5166">
                  <c:v>2144.0</c:v>
                </c:pt>
                <c:pt idx="5167">
                  <c:v>2144.0</c:v>
                </c:pt>
                <c:pt idx="5168">
                  <c:v>2145.0</c:v>
                </c:pt>
                <c:pt idx="5169">
                  <c:v>2146.0</c:v>
                </c:pt>
                <c:pt idx="5170">
                  <c:v>2147.0</c:v>
                </c:pt>
                <c:pt idx="5171">
                  <c:v>2148.0</c:v>
                </c:pt>
                <c:pt idx="5172">
                  <c:v>2149.0</c:v>
                </c:pt>
                <c:pt idx="5173">
                  <c:v>2150.0</c:v>
                </c:pt>
                <c:pt idx="5174">
                  <c:v>2150.0</c:v>
                </c:pt>
                <c:pt idx="5175">
                  <c:v>2150.0</c:v>
                </c:pt>
                <c:pt idx="5176">
                  <c:v>2151.0</c:v>
                </c:pt>
                <c:pt idx="5177">
                  <c:v>2151.0</c:v>
                </c:pt>
                <c:pt idx="5178">
                  <c:v>2151.0</c:v>
                </c:pt>
                <c:pt idx="5179">
                  <c:v>2151.0</c:v>
                </c:pt>
                <c:pt idx="5180">
                  <c:v>2151.0</c:v>
                </c:pt>
                <c:pt idx="5181">
                  <c:v>2152.0</c:v>
                </c:pt>
                <c:pt idx="5182">
                  <c:v>2153.0</c:v>
                </c:pt>
                <c:pt idx="5183">
                  <c:v>2154.0</c:v>
                </c:pt>
                <c:pt idx="5184">
                  <c:v>2155.0</c:v>
                </c:pt>
                <c:pt idx="5185">
                  <c:v>2156.0</c:v>
                </c:pt>
                <c:pt idx="5186">
                  <c:v>2157.0</c:v>
                </c:pt>
                <c:pt idx="5187">
                  <c:v>2157.0</c:v>
                </c:pt>
                <c:pt idx="5188">
                  <c:v>2158.0</c:v>
                </c:pt>
                <c:pt idx="5189">
                  <c:v>2159.0</c:v>
                </c:pt>
                <c:pt idx="5190">
                  <c:v>2159.0</c:v>
                </c:pt>
                <c:pt idx="5191">
                  <c:v>2160.0</c:v>
                </c:pt>
                <c:pt idx="5192">
                  <c:v>2161.0</c:v>
                </c:pt>
                <c:pt idx="5193">
                  <c:v>2162.0</c:v>
                </c:pt>
                <c:pt idx="5194">
                  <c:v>2163.0</c:v>
                </c:pt>
                <c:pt idx="5195">
                  <c:v>2164.0</c:v>
                </c:pt>
                <c:pt idx="5196">
                  <c:v>2165.0</c:v>
                </c:pt>
                <c:pt idx="5197">
                  <c:v>2165.0</c:v>
                </c:pt>
                <c:pt idx="5198">
                  <c:v>2165.0</c:v>
                </c:pt>
                <c:pt idx="5199">
                  <c:v>2165.0</c:v>
                </c:pt>
                <c:pt idx="5200">
                  <c:v>2165.0</c:v>
                </c:pt>
                <c:pt idx="5201">
                  <c:v>2165.0</c:v>
                </c:pt>
                <c:pt idx="5202">
                  <c:v>2165.0</c:v>
                </c:pt>
                <c:pt idx="5203">
                  <c:v>2165.0</c:v>
                </c:pt>
                <c:pt idx="5204">
                  <c:v>2165.0</c:v>
                </c:pt>
                <c:pt idx="5205">
                  <c:v>2165.0</c:v>
                </c:pt>
                <c:pt idx="5206">
                  <c:v>2166.0</c:v>
                </c:pt>
                <c:pt idx="5207">
                  <c:v>2167.0</c:v>
                </c:pt>
                <c:pt idx="5208">
                  <c:v>2167.0</c:v>
                </c:pt>
                <c:pt idx="5209">
                  <c:v>2168.0</c:v>
                </c:pt>
                <c:pt idx="5210">
                  <c:v>2168.0</c:v>
                </c:pt>
                <c:pt idx="5211">
                  <c:v>2168.0</c:v>
                </c:pt>
                <c:pt idx="5212">
                  <c:v>2168.0</c:v>
                </c:pt>
                <c:pt idx="5213">
                  <c:v>2168.0</c:v>
                </c:pt>
                <c:pt idx="5214">
                  <c:v>2168.0</c:v>
                </c:pt>
                <c:pt idx="5215">
                  <c:v>2168.0</c:v>
                </c:pt>
                <c:pt idx="5216">
                  <c:v>2169.0</c:v>
                </c:pt>
                <c:pt idx="5217">
                  <c:v>2169.0</c:v>
                </c:pt>
                <c:pt idx="5218">
                  <c:v>2169.0</c:v>
                </c:pt>
                <c:pt idx="5219">
                  <c:v>2169.0</c:v>
                </c:pt>
                <c:pt idx="5220">
                  <c:v>2169.0</c:v>
                </c:pt>
                <c:pt idx="5221">
                  <c:v>2169.0</c:v>
                </c:pt>
                <c:pt idx="5222">
                  <c:v>2169.0</c:v>
                </c:pt>
                <c:pt idx="5223">
                  <c:v>2169.0</c:v>
                </c:pt>
                <c:pt idx="5224">
                  <c:v>2169.0</c:v>
                </c:pt>
                <c:pt idx="5225">
                  <c:v>2170.0</c:v>
                </c:pt>
                <c:pt idx="5226">
                  <c:v>2170.0</c:v>
                </c:pt>
                <c:pt idx="5227">
                  <c:v>2170.0</c:v>
                </c:pt>
                <c:pt idx="5228">
                  <c:v>2170.0</c:v>
                </c:pt>
                <c:pt idx="5229">
                  <c:v>2171.0</c:v>
                </c:pt>
                <c:pt idx="5230">
                  <c:v>2172.0</c:v>
                </c:pt>
                <c:pt idx="5231">
                  <c:v>2172.0</c:v>
                </c:pt>
                <c:pt idx="5232">
                  <c:v>2173.0</c:v>
                </c:pt>
                <c:pt idx="5233">
                  <c:v>2173.0</c:v>
                </c:pt>
                <c:pt idx="5234">
                  <c:v>2173.0</c:v>
                </c:pt>
                <c:pt idx="5235">
                  <c:v>2173.0</c:v>
                </c:pt>
                <c:pt idx="5236">
                  <c:v>2173.0</c:v>
                </c:pt>
                <c:pt idx="5237">
                  <c:v>2173.0</c:v>
                </c:pt>
                <c:pt idx="5238">
                  <c:v>2174.0</c:v>
                </c:pt>
                <c:pt idx="5239">
                  <c:v>2175.0</c:v>
                </c:pt>
                <c:pt idx="5240">
                  <c:v>2176.0</c:v>
                </c:pt>
                <c:pt idx="5241">
                  <c:v>2176.0</c:v>
                </c:pt>
                <c:pt idx="5242">
                  <c:v>2176.0</c:v>
                </c:pt>
                <c:pt idx="5243">
                  <c:v>2176.0</c:v>
                </c:pt>
                <c:pt idx="5244">
                  <c:v>2176.0</c:v>
                </c:pt>
                <c:pt idx="5245">
                  <c:v>2176.0</c:v>
                </c:pt>
                <c:pt idx="5246">
                  <c:v>2176.0</c:v>
                </c:pt>
                <c:pt idx="5247">
                  <c:v>2177.0</c:v>
                </c:pt>
                <c:pt idx="5248">
                  <c:v>2178.0</c:v>
                </c:pt>
                <c:pt idx="5249">
                  <c:v>2179.0</c:v>
                </c:pt>
                <c:pt idx="5250">
                  <c:v>2180.0</c:v>
                </c:pt>
                <c:pt idx="5251">
                  <c:v>2181.0</c:v>
                </c:pt>
                <c:pt idx="5252">
                  <c:v>2182.0</c:v>
                </c:pt>
                <c:pt idx="5253">
                  <c:v>2183.0</c:v>
                </c:pt>
                <c:pt idx="5254">
                  <c:v>2184.0</c:v>
                </c:pt>
                <c:pt idx="5255">
                  <c:v>2185.0</c:v>
                </c:pt>
                <c:pt idx="5256">
                  <c:v>2186.0</c:v>
                </c:pt>
                <c:pt idx="5257">
                  <c:v>2187.0</c:v>
                </c:pt>
                <c:pt idx="5258">
                  <c:v>2188.0</c:v>
                </c:pt>
                <c:pt idx="5259">
                  <c:v>2189.0</c:v>
                </c:pt>
                <c:pt idx="5260">
                  <c:v>2190.0</c:v>
                </c:pt>
                <c:pt idx="5261">
                  <c:v>2190.0</c:v>
                </c:pt>
                <c:pt idx="5262">
                  <c:v>2191.0</c:v>
                </c:pt>
                <c:pt idx="5263">
                  <c:v>2192.0</c:v>
                </c:pt>
                <c:pt idx="5264">
                  <c:v>2193.0</c:v>
                </c:pt>
                <c:pt idx="5265">
                  <c:v>2194.0</c:v>
                </c:pt>
                <c:pt idx="5266">
                  <c:v>2195.0</c:v>
                </c:pt>
                <c:pt idx="5267">
                  <c:v>2196.0</c:v>
                </c:pt>
                <c:pt idx="5268">
                  <c:v>2197.0</c:v>
                </c:pt>
                <c:pt idx="5269">
                  <c:v>2198.0</c:v>
                </c:pt>
                <c:pt idx="5270">
                  <c:v>2199.0</c:v>
                </c:pt>
                <c:pt idx="5271">
                  <c:v>2200.0</c:v>
                </c:pt>
                <c:pt idx="5272">
                  <c:v>2201.0</c:v>
                </c:pt>
                <c:pt idx="5273">
                  <c:v>2201.0</c:v>
                </c:pt>
                <c:pt idx="5274">
                  <c:v>2202.0</c:v>
                </c:pt>
                <c:pt idx="5275">
                  <c:v>2203.0</c:v>
                </c:pt>
                <c:pt idx="5276">
                  <c:v>2204.0</c:v>
                </c:pt>
                <c:pt idx="5277">
                  <c:v>2205.0</c:v>
                </c:pt>
                <c:pt idx="5278">
                  <c:v>2206.0</c:v>
                </c:pt>
                <c:pt idx="5279">
                  <c:v>2206.0</c:v>
                </c:pt>
                <c:pt idx="5280">
                  <c:v>2206.0</c:v>
                </c:pt>
                <c:pt idx="5281">
                  <c:v>2207.0</c:v>
                </c:pt>
                <c:pt idx="5282">
                  <c:v>2208.0</c:v>
                </c:pt>
                <c:pt idx="5283">
                  <c:v>2209.0</c:v>
                </c:pt>
                <c:pt idx="5284">
                  <c:v>2210.0</c:v>
                </c:pt>
                <c:pt idx="5285">
                  <c:v>2211.0</c:v>
                </c:pt>
                <c:pt idx="5286">
                  <c:v>2212.0</c:v>
                </c:pt>
                <c:pt idx="5287">
                  <c:v>2213.0</c:v>
                </c:pt>
                <c:pt idx="5288">
                  <c:v>2214.0</c:v>
                </c:pt>
                <c:pt idx="5289">
                  <c:v>2215.0</c:v>
                </c:pt>
                <c:pt idx="5290">
                  <c:v>2216.0</c:v>
                </c:pt>
                <c:pt idx="5291">
                  <c:v>2217.0</c:v>
                </c:pt>
                <c:pt idx="5292">
                  <c:v>2218.0</c:v>
                </c:pt>
                <c:pt idx="5293">
                  <c:v>2219.0</c:v>
                </c:pt>
                <c:pt idx="5294">
                  <c:v>2219.0</c:v>
                </c:pt>
                <c:pt idx="5295">
                  <c:v>2219.0</c:v>
                </c:pt>
                <c:pt idx="5296">
                  <c:v>2220.0</c:v>
                </c:pt>
                <c:pt idx="5297">
                  <c:v>2221.0</c:v>
                </c:pt>
                <c:pt idx="5298">
                  <c:v>2221.0</c:v>
                </c:pt>
                <c:pt idx="5299">
                  <c:v>2222.0</c:v>
                </c:pt>
                <c:pt idx="5300">
                  <c:v>2223.0</c:v>
                </c:pt>
                <c:pt idx="5301">
                  <c:v>2224.0</c:v>
                </c:pt>
                <c:pt idx="5302">
                  <c:v>2225.0</c:v>
                </c:pt>
                <c:pt idx="5303">
                  <c:v>2226.0</c:v>
                </c:pt>
                <c:pt idx="5304">
                  <c:v>2227.0</c:v>
                </c:pt>
                <c:pt idx="5305">
                  <c:v>2228.0</c:v>
                </c:pt>
                <c:pt idx="5306">
                  <c:v>2229.0</c:v>
                </c:pt>
                <c:pt idx="5307">
                  <c:v>2230.0</c:v>
                </c:pt>
                <c:pt idx="5308">
                  <c:v>2231.0</c:v>
                </c:pt>
                <c:pt idx="5309">
                  <c:v>2232.0</c:v>
                </c:pt>
                <c:pt idx="5310">
                  <c:v>2233.0</c:v>
                </c:pt>
                <c:pt idx="5311">
                  <c:v>2234.0</c:v>
                </c:pt>
                <c:pt idx="5312">
                  <c:v>2235.0</c:v>
                </c:pt>
                <c:pt idx="5313">
                  <c:v>2236.0</c:v>
                </c:pt>
                <c:pt idx="5314">
                  <c:v>2237.0</c:v>
                </c:pt>
                <c:pt idx="5315">
                  <c:v>2238.0</c:v>
                </c:pt>
                <c:pt idx="5316">
                  <c:v>2239.0</c:v>
                </c:pt>
                <c:pt idx="5317">
                  <c:v>2240.0</c:v>
                </c:pt>
                <c:pt idx="5318">
                  <c:v>2241.0</c:v>
                </c:pt>
                <c:pt idx="5319">
                  <c:v>2242.0</c:v>
                </c:pt>
                <c:pt idx="5320">
                  <c:v>2243.0</c:v>
                </c:pt>
                <c:pt idx="5321">
                  <c:v>2243.0</c:v>
                </c:pt>
                <c:pt idx="5322">
                  <c:v>2243.0</c:v>
                </c:pt>
                <c:pt idx="5323">
                  <c:v>2243.0</c:v>
                </c:pt>
                <c:pt idx="5324">
                  <c:v>2243.0</c:v>
                </c:pt>
                <c:pt idx="5325">
                  <c:v>2243.0</c:v>
                </c:pt>
                <c:pt idx="5326">
                  <c:v>2243.0</c:v>
                </c:pt>
                <c:pt idx="5327">
                  <c:v>2243.0</c:v>
                </c:pt>
                <c:pt idx="5328">
                  <c:v>2243.0</c:v>
                </c:pt>
                <c:pt idx="5329">
                  <c:v>2243.0</c:v>
                </c:pt>
                <c:pt idx="5330">
                  <c:v>2243.0</c:v>
                </c:pt>
                <c:pt idx="5331">
                  <c:v>2243.0</c:v>
                </c:pt>
                <c:pt idx="5332">
                  <c:v>2243.0</c:v>
                </c:pt>
                <c:pt idx="5333">
                  <c:v>2243.0</c:v>
                </c:pt>
                <c:pt idx="5334">
                  <c:v>2244.0</c:v>
                </c:pt>
                <c:pt idx="5335">
                  <c:v>2245.0</c:v>
                </c:pt>
                <c:pt idx="5336">
                  <c:v>2246.0</c:v>
                </c:pt>
                <c:pt idx="5337">
                  <c:v>2246.0</c:v>
                </c:pt>
                <c:pt idx="5338">
                  <c:v>2246.0</c:v>
                </c:pt>
                <c:pt idx="5339">
                  <c:v>2246.0</c:v>
                </c:pt>
                <c:pt idx="5340">
                  <c:v>2246.0</c:v>
                </c:pt>
                <c:pt idx="5341">
                  <c:v>2246.0</c:v>
                </c:pt>
                <c:pt idx="5342">
                  <c:v>2246.0</c:v>
                </c:pt>
                <c:pt idx="5343">
                  <c:v>2247.0</c:v>
                </c:pt>
                <c:pt idx="5344">
                  <c:v>2248.0</c:v>
                </c:pt>
                <c:pt idx="5345">
                  <c:v>2248.0</c:v>
                </c:pt>
                <c:pt idx="5346">
                  <c:v>2249.0</c:v>
                </c:pt>
                <c:pt idx="5347">
                  <c:v>2249.0</c:v>
                </c:pt>
                <c:pt idx="5348">
                  <c:v>2250.0</c:v>
                </c:pt>
                <c:pt idx="5349">
                  <c:v>2250.0</c:v>
                </c:pt>
                <c:pt idx="5350">
                  <c:v>2250.0</c:v>
                </c:pt>
                <c:pt idx="5351">
                  <c:v>2250.0</c:v>
                </c:pt>
                <c:pt idx="5352">
                  <c:v>2250.0</c:v>
                </c:pt>
                <c:pt idx="5353">
                  <c:v>2250.0</c:v>
                </c:pt>
                <c:pt idx="5354">
                  <c:v>2250.0</c:v>
                </c:pt>
                <c:pt idx="5355">
                  <c:v>2250.0</c:v>
                </c:pt>
                <c:pt idx="5356">
                  <c:v>2251.0</c:v>
                </c:pt>
                <c:pt idx="5357">
                  <c:v>2252.0</c:v>
                </c:pt>
                <c:pt idx="5358">
                  <c:v>2253.0</c:v>
                </c:pt>
                <c:pt idx="5359">
                  <c:v>2253.0</c:v>
                </c:pt>
                <c:pt idx="5360">
                  <c:v>2253.0</c:v>
                </c:pt>
                <c:pt idx="5361">
                  <c:v>2253.0</c:v>
                </c:pt>
                <c:pt idx="5362">
                  <c:v>2253.0</c:v>
                </c:pt>
                <c:pt idx="5363">
                  <c:v>2253.0</c:v>
                </c:pt>
                <c:pt idx="5364">
                  <c:v>2253.0</c:v>
                </c:pt>
                <c:pt idx="5365">
                  <c:v>2253.0</c:v>
                </c:pt>
                <c:pt idx="5366">
                  <c:v>2253.0</c:v>
                </c:pt>
                <c:pt idx="5367">
                  <c:v>2253.0</c:v>
                </c:pt>
                <c:pt idx="5368">
                  <c:v>2253.0</c:v>
                </c:pt>
                <c:pt idx="5369">
                  <c:v>2253.0</c:v>
                </c:pt>
                <c:pt idx="5370">
                  <c:v>2253.0</c:v>
                </c:pt>
                <c:pt idx="5371">
                  <c:v>2253.0</c:v>
                </c:pt>
                <c:pt idx="5372">
                  <c:v>2254.0</c:v>
                </c:pt>
                <c:pt idx="5373">
                  <c:v>2255.0</c:v>
                </c:pt>
                <c:pt idx="5374">
                  <c:v>2256.0</c:v>
                </c:pt>
                <c:pt idx="5375">
                  <c:v>2257.0</c:v>
                </c:pt>
                <c:pt idx="5376">
                  <c:v>2258.0</c:v>
                </c:pt>
                <c:pt idx="5377">
                  <c:v>2258.0</c:v>
                </c:pt>
                <c:pt idx="5378">
                  <c:v>2258.0</c:v>
                </c:pt>
                <c:pt idx="5379">
                  <c:v>2258.0</c:v>
                </c:pt>
                <c:pt idx="5380">
                  <c:v>2258.0</c:v>
                </c:pt>
                <c:pt idx="5381">
                  <c:v>2258.0</c:v>
                </c:pt>
                <c:pt idx="5382">
                  <c:v>2258.0</c:v>
                </c:pt>
                <c:pt idx="5383">
                  <c:v>2258.0</c:v>
                </c:pt>
                <c:pt idx="5384">
                  <c:v>2258.0</c:v>
                </c:pt>
                <c:pt idx="5385">
                  <c:v>2258.0</c:v>
                </c:pt>
                <c:pt idx="5386">
                  <c:v>2258.0</c:v>
                </c:pt>
                <c:pt idx="5387">
                  <c:v>2258.0</c:v>
                </c:pt>
                <c:pt idx="5388">
                  <c:v>2258.0</c:v>
                </c:pt>
                <c:pt idx="5389">
                  <c:v>2258.0</c:v>
                </c:pt>
                <c:pt idx="5390">
                  <c:v>2258.0</c:v>
                </c:pt>
                <c:pt idx="5391">
                  <c:v>2259.0</c:v>
                </c:pt>
                <c:pt idx="5392">
                  <c:v>2260.0</c:v>
                </c:pt>
                <c:pt idx="5393">
                  <c:v>2261.0</c:v>
                </c:pt>
                <c:pt idx="5394">
                  <c:v>2262.0</c:v>
                </c:pt>
                <c:pt idx="5395">
                  <c:v>2263.0</c:v>
                </c:pt>
                <c:pt idx="5396">
                  <c:v>2264.0</c:v>
                </c:pt>
                <c:pt idx="5397">
                  <c:v>2264.0</c:v>
                </c:pt>
                <c:pt idx="5398">
                  <c:v>2264.0</c:v>
                </c:pt>
                <c:pt idx="5399">
                  <c:v>2265.0</c:v>
                </c:pt>
                <c:pt idx="5400">
                  <c:v>2266.0</c:v>
                </c:pt>
                <c:pt idx="5401">
                  <c:v>2267.0</c:v>
                </c:pt>
                <c:pt idx="5402">
                  <c:v>2267.0</c:v>
                </c:pt>
                <c:pt idx="5403">
                  <c:v>2267.0</c:v>
                </c:pt>
                <c:pt idx="5404">
                  <c:v>2267.0</c:v>
                </c:pt>
                <c:pt idx="5405">
                  <c:v>2267.0</c:v>
                </c:pt>
                <c:pt idx="5406">
                  <c:v>2268.0</c:v>
                </c:pt>
                <c:pt idx="5407">
                  <c:v>2268.0</c:v>
                </c:pt>
                <c:pt idx="5408">
                  <c:v>2268.0</c:v>
                </c:pt>
                <c:pt idx="5409">
                  <c:v>2268.0</c:v>
                </c:pt>
                <c:pt idx="5410">
                  <c:v>2269.0</c:v>
                </c:pt>
                <c:pt idx="5411">
                  <c:v>2270.0</c:v>
                </c:pt>
                <c:pt idx="5412">
                  <c:v>2271.0</c:v>
                </c:pt>
                <c:pt idx="5413">
                  <c:v>2272.0</c:v>
                </c:pt>
                <c:pt idx="5414">
                  <c:v>2272.0</c:v>
                </c:pt>
                <c:pt idx="5415">
                  <c:v>2272.0</c:v>
                </c:pt>
                <c:pt idx="5416">
                  <c:v>2273.0</c:v>
                </c:pt>
                <c:pt idx="5417">
                  <c:v>2273.0</c:v>
                </c:pt>
                <c:pt idx="5418">
                  <c:v>2273.0</c:v>
                </c:pt>
                <c:pt idx="5419">
                  <c:v>2273.0</c:v>
                </c:pt>
                <c:pt idx="5420">
                  <c:v>2274.0</c:v>
                </c:pt>
                <c:pt idx="5421">
                  <c:v>2275.0</c:v>
                </c:pt>
                <c:pt idx="5422">
                  <c:v>2275.0</c:v>
                </c:pt>
                <c:pt idx="5423">
                  <c:v>2275.0</c:v>
                </c:pt>
                <c:pt idx="5424">
                  <c:v>2275.0</c:v>
                </c:pt>
                <c:pt idx="5425">
                  <c:v>2275.0</c:v>
                </c:pt>
                <c:pt idx="5426">
                  <c:v>2275.0</c:v>
                </c:pt>
                <c:pt idx="5427">
                  <c:v>2275.0</c:v>
                </c:pt>
                <c:pt idx="5428">
                  <c:v>2275.0</c:v>
                </c:pt>
                <c:pt idx="5429">
                  <c:v>2275.0</c:v>
                </c:pt>
                <c:pt idx="5430">
                  <c:v>2275.0</c:v>
                </c:pt>
                <c:pt idx="5431">
                  <c:v>2275.0</c:v>
                </c:pt>
                <c:pt idx="5432">
                  <c:v>2275.0</c:v>
                </c:pt>
                <c:pt idx="5433">
                  <c:v>2275.0</c:v>
                </c:pt>
                <c:pt idx="5434">
                  <c:v>2275.0</c:v>
                </c:pt>
                <c:pt idx="5435">
                  <c:v>2275.0</c:v>
                </c:pt>
                <c:pt idx="5436">
                  <c:v>2275.0</c:v>
                </c:pt>
                <c:pt idx="5437">
                  <c:v>2275.0</c:v>
                </c:pt>
                <c:pt idx="5438">
                  <c:v>2275.0</c:v>
                </c:pt>
                <c:pt idx="5439">
                  <c:v>2276.0</c:v>
                </c:pt>
                <c:pt idx="5440">
                  <c:v>2276.0</c:v>
                </c:pt>
                <c:pt idx="5441">
                  <c:v>2276.0</c:v>
                </c:pt>
                <c:pt idx="5442">
                  <c:v>2276.0</c:v>
                </c:pt>
                <c:pt idx="5443">
                  <c:v>2277.0</c:v>
                </c:pt>
                <c:pt idx="5444">
                  <c:v>2277.0</c:v>
                </c:pt>
                <c:pt idx="5445">
                  <c:v>2277.0</c:v>
                </c:pt>
                <c:pt idx="5446">
                  <c:v>2277.0</c:v>
                </c:pt>
                <c:pt idx="5447">
                  <c:v>2277.0</c:v>
                </c:pt>
                <c:pt idx="5448">
                  <c:v>2278.0</c:v>
                </c:pt>
                <c:pt idx="5449">
                  <c:v>2278.0</c:v>
                </c:pt>
                <c:pt idx="5450">
                  <c:v>2278.0</c:v>
                </c:pt>
                <c:pt idx="5451">
                  <c:v>2278.0</c:v>
                </c:pt>
                <c:pt idx="5452">
                  <c:v>2278.0</c:v>
                </c:pt>
                <c:pt idx="5453">
                  <c:v>2278.0</c:v>
                </c:pt>
                <c:pt idx="5454">
                  <c:v>2278.0</c:v>
                </c:pt>
                <c:pt idx="5455">
                  <c:v>2278.0</c:v>
                </c:pt>
                <c:pt idx="5456">
                  <c:v>2278.0</c:v>
                </c:pt>
                <c:pt idx="5457">
                  <c:v>2278.0</c:v>
                </c:pt>
                <c:pt idx="5458">
                  <c:v>2279.0</c:v>
                </c:pt>
                <c:pt idx="5459">
                  <c:v>2279.0</c:v>
                </c:pt>
                <c:pt idx="5460">
                  <c:v>2279.0</c:v>
                </c:pt>
                <c:pt idx="5461">
                  <c:v>2279.0</c:v>
                </c:pt>
                <c:pt idx="5462">
                  <c:v>2279.0</c:v>
                </c:pt>
                <c:pt idx="5463">
                  <c:v>2279.0</c:v>
                </c:pt>
                <c:pt idx="5464">
                  <c:v>2280.0</c:v>
                </c:pt>
                <c:pt idx="5465">
                  <c:v>2281.0</c:v>
                </c:pt>
                <c:pt idx="5466">
                  <c:v>2282.0</c:v>
                </c:pt>
                <c:pt idx="5467">
                  <c:v>2282.0</c:v>
                </c:pt>
                <c:pt idx="5468">
                  <c:v>2282.0</c:v>
                </c:pt>
                <c:pt idx="5469">
                  <c:v>2283.0</c:v>
                </c:pt>
                <c:pt idx="5470">
                  <c:v>2284.0</c:v>
                </c:pt>
                <c:pt idx="5471">
                  <c:v>2285.0</c:v>
                </c:pt>
                <c:pt idx="5472">
                  <c:v>2286.0</c:v>
                </c:pt>
                <c:pt idx="5473">
                  <c:v>2287.0</c:v>
                </c:pt>
                <c:pt idx="5474">
                  <c:v>2287.0</c:v>
                </c:pt>
                <c:pt idx="5475">
                  <c:v>2288.0</c:v>
                </c:pt>
                <c:pt idx="5476">
                  <c:v>2289.0</c:v>
                </c:pt>
                <c:pt idx="5477">
                  <c:v>2290.0</c:v>
                </c:pt>
                <c:pt idx="5478">
                  <c:v>2291.0</c:v>
                </c:pt>
                <c:pt idx="5479">
                  <c:v>2292.0</c:v>
                </c:pt>
                <c:pt idx="5480">
                  <c:v>2293.0</c:v>
                </c:pt>
                <c:pt idx="5481">
                  <c:v>2294.0</c:v>
                </c:pt>
                <c:pt idx="5482">
                  <c:v>2295.0</c:v>
                </c:pt>
                <c:pt idx="5483">
                  <c:v>2296.0</c:v>
                </c:pt>
                <c:pt idx="5484">
                  <c:v>2297.0</c:v>
                </c:pt>
                <c:pt idx="5485">
                  <c:v>2298.0</c:v>
                </c:pt>
                <c:pt idx="5486">
                  <c:v>2299.0</c:v>
                </c:pt>
                <c:pt idx="5487">
                  <c:v>2300.0</c:v>
                </c:pt>
                <c:pt idx="5488">
                  <c:v>2301.0</c:v>
                </c:pt>
                <c:pt idx="5489">
                  <c:v>2302.0</c:v>
                </c:pt>
                <c:pt idx="5490">
                  <c:v>2303.0</c:v>
                </c:pt>
                <c:pt idx="5491">
                  <c:v>2304.0</c:v>
                </c:pt>
                <c:pt idx="5492">
                  <c:v>2305.0</c:v>
                </c:pt>
                <c:pt idx="5493">
                  <c:v>2306.0</c:v>
                </c:pt>
                <c:pt idx="5494">
                  <c:v>2307.0</c:v>
                </c:pt>
                <c:pt idx="5495">
                  <c:v>2308.0</c:v>
                </c:pt>
                <c:pt idx="5496">
                  <c:v>2308.0</c:v>
                </c:pt>
                <c:pt idx="5497">
                  <c:v>2308.0</c:v>
                </c:pt>
                <c:pt idx="5498">
                  <c:v>2308.0</c:v>
                </c:pt>
                <c:pt idx="5499">
                  <c:v>2309.0</c:v>
                </c:pt>
                <c:pt idx="5500">
                  <c:v>2310.0</c:v>
                </c:pt>
                <c:pt idx="5501">
                  <c:v>2311.0</c:v>
                </c:pt>
                <c:pt idx="5502">
                  <c:v>2312.0</c:v>
                </c:pt>
                <c:pt idx="5503">
                  <c:v>2313.0</c:v>
                </c:pt>
                <c:pt idx="5504">
                  <c:v>2313.0</c:v>
                </c:pt>
                <c:pt idx="5505">
                  <c:v>2314.0</c:v>
                </c:pt>
                <c:pt idx="5506">
                  <c:v>2315.0</c:v>
                </c:pt>
                <c:pt idx="5507">
                  <c:v>2316.0</c:v>
                </c:pt>
                <c:pt idx="5508">
                  <c:v>2317.0</c:v>
                </c:pt>
                <c:pt idx="5509">
                  <c:v>2318.0</c:v>
                </c:pt>
                <c:pt idx="5510">
                  <c:v>2318.0</c:v>
                </c:pt>
                <c:pt idx="5511">
                  <c:v>2319.0</c:v>
                </c:pt>
                <c:pt idx="5512">
                  <c:v>2320.0</c:v>
                </c:pt>
                <c:pt idx="5513">
                  <c:v>2321.0</c:v>
                </c:pt>
                <c:pt idx="5514">
                  <c:v>2321.0</c:v>
                </c:pt>
                <c:pt idx="5515">
                  <c:v>2321.0</c:v>
                </c:pt>
                <c:pt idx="5516">
                  <c:v>2322.0</c:v>
                </c:pt>
                <c:pt idx="5517">
                  <c:v>2323.0</c:v>
                </c:pt>
                <c:pt idx="5518">
                  <c:v>2323.0</c:v>
                </c:pt>
                <c:pt idx="5519">
                  <c:v>2324.0</c:v>
                </c:pt>
                <c:pt idx="5520">
                  <c:v>2325.0</c:v>
                </c:pt>
                <c:pt idx="5521">
                  <c:v>2326.0</c:v>
                </c:pt>
                <c:pt idx="5522">
                  <c:v>2327.0</c:v>
                </c:pt>
                <c:pt idx="5523">
                  <c:v>2328.0</c:v>
                </c:pt>
                <c:pt idx="5524">
                  <c:v>2329.0</c:v>
                </c:pt>
                <c:pt idx="5525">
                  <c:v>2330.0</c:v>
                </c:pt>
                <c:pt idx="5526">
                  <c:v>2331.0</c:v>
                </c:pt>
                <c:pt idx="5527">
                  <c:v>2332.0</c:v>
                </c:pt>
                <c:pt idx="5528">
                  <c:v>2333.0</c:v>
                </c:pt>
                <c:pt idx="5529">
                  <c:v>2334.0</c:v>
                </c:pt>
                <c:pt idx="5530">
                  <c:v>2335.0</c:v>
                </c:pt>
                <c:pt idx="5531">
                  <c:v>2335.0</c:v>
                </c:pt>
                <c:pt idx="5532">
                  <c:v>2336.0</c:v>
                </c:pt>
                <c:pt idx="5533">
                  <c:v>2337.0</c:v>
                </c:pt>
                <c:pt idx="5534">
                  <c:v>2338.0</c:v>
                </c:pt>
                <c:pt idx="5535">
                  <c:v>2339.0</c:v>
                </c:pt>
                <c:pt idx="5536">
                  <c:v>2340.0</c:v>
                </c:pt>
                <c:pt idx="5537">
                  <c:v>2340.0</c:v>
                </c:pt>
                <c:pt idx="5538">
                  <c:v>2340.0</c:v>
                </c:pt>
                <c:pt idx="5539">
                  <c:v>2341.0</c:v>
                </c:pt>
                <c:pt idx="5540">
                  <c:v>2342.0</c:v>
                </c:pt>
                <c:pt idx="5541">
                  <c:v>2342.0</c:v>
                </c:pt>
                <c:pt idx="5542">
                  <c:v>2342.0</c:v>
                </c:pt>
                <c:pt idx="5543">
                  <c:v>2342.0</c:v>
                </c:pt>
                <c:pt idx="5544">
                  <c:v>2343.0</c:v>
                </c:pt>
                <c:pt idx="5545">
                  <c:v>2344.0</c:v>
                </c:pt>
                <c:pt idx="5546">
                  <c:v>2344.0</c:v>
                </c:pt>
                <c:pt idx="5547">
                  <c:v>2344.0</c:v>
                </c:pt>
                <c:pt idx="5548">
                  <c:v>2344.0</c:v>
                </c:pt>
                <c:pt idx="5549">
                  <c:v>2344.0</c:v>
                </c:pt>
                <c:pt idx="5550">
                  <c:v>2344.0</c:v>
                </c:pt>
                <c:pt idx="5551">
                  <c:v>2344.0</c:v>
                </c:pt>
                <c:pt idx="5552">
                  <c:v>2345.0</c:v>
                </c:pt>
                <c:pt idx="5553">
                  <c:v>2345.0</c:v>
                </c:pt>
                <c:pt idx="5554">
                  <c:v>2346.0</c:v>
                </c:pt>
                <c:pt idx="5555">
                  <c:v>2347.0</c:v>
                </c:pt>
                <c:pt idx="5556">
                  <c:v>2347.0</c:v>
                </c:pt>
                <c:pt idx="5557">
                  <c:v>2347.0</c:v>
                </c:pt>
                <c:pt idx="5558">
                  <c:v>2347.0</c:v>
                </c:pt>
                <c:pt idx="5559">
                  <c:v>2347.0</c:v>
                </c:pt>
                <c:pt idx="5560">
                  <c:v>2347.0</c:v>
                </c:pt>
                <c:pt idx="5561">
                  <c:v>2347.0</c:v>
                </c:pt>
                <c:pt idx="5562">
                  <c:v>2347.0</c:v>
                </c:pt>
                <c:pt idx="5563">
                  <c:v>2348.0</c:v>
                </c:pt>
                <c:pt idx="5564">
                  <c:v>2349.0</c:v>
                </c:pt>
                <c:pt idx="5565">
                  <c:v>2349.0</c:v>
                </c:pt>
                <c:pt idx="5566">
                  <c:v>2349.0</c:v>
                </c:pt>
                <c:pt idx="5567">
                  <c:v>2350.0</c:v>
                </c:pt>
                <c:pt idx="5568">
                  <c:v>2350.0</c:v>
                </c:pt>
                <c:pt idx="5569">
                  <c:v>2351.0</c:v>
                </c:pt>
                <c:pt idx="5570">
                  <c:v>2351.0</c:v>
                </c:pt>
                <c:pt idx="5571">
                  <c:v>2352.0</c:v>
                </c:pt>
                <c:pt idx="5572">
                  <c:v>2352.0</c:v>
                </c:pt>
                <c:pt idx="5573">
                  <c:v>2352.0</c:v>
                </c:pt>
                <c:pt idx="5574">
                  <c:v>2352.0</c:v>
                </c:pt>
                <c:pt idx="5575">
                  <c:v>2352.0</c:v>
                </c:pt>
                <c:pt idx="5576">
                  <c:v>2353.0</c:v>
                </c:pt>
                <c:pt idx="5577">
                  <c:v>2353.0</c:v>
                </c:pt>
                <c:pt idx="5578">
                  <c:v>2353.0</c:v>
                </c:pt>
                <c:pt idx="5579">
                  <c:v>2353.0</c:v>
                </c:pt>
                <c:pt idx="5580">
                  <c:v>2353.0</c:v>
                </c:pt>
                <c:pt idx="5581">
                  <c:v>2353.0</c:v>
                </c:pt>
                <c:pt idx="5582">
                  <c:v>2353.0</c:v>
                </c:pt>
                <c:pt idx="5583">
                  <c:v>2354.0</c:v>
                </c:pt>
                <c:pt idx="5584">
                  <c:v>2355.0</c:v>
                </c:pt>
                <c:pt idx="5585">
                  <c:v>2355.0</c:v>
                </c:pt>
                <c:pt idx="5586">
                  <c:v>2356.0</c:v>
                </c:pt>
                <c:pt idx="5587">
                  <c:v>2356.0</c:v>
                </c:pt>
                <c:pt idx="5588">
                  <c:v>2356.0</c:v>
                </c:pt>
                <c:pt idx="5589">
                  <c:v>2356.0</c:v>
                </c:pt>
                <c:pt idx="5590">
                  <c:v>2356.0</c:v>
                </c:pt>
                <c:pt idx="5591">
                  <c:v>2357.0</c:v>
                </c:pt>
                <c:pt idx="5592">
                  <c:v>2357.0</c:v>
                </c:pt>
                <c:pt idx="5593">
                  <c:v>2357.0</c:v>
                </c:pt>
                <c:pt idx="5594">
                  <c:v>2357.0</c:v>
                </c:pt>
                <c:pt idx="5595">
                  <c:v>2357.0</c:v>
                </c:pt>
                <c:pt idx="5596">
                  <c:v>2357.0</c:v>
                </c:pt>
                <c:pt idx="5597">
                  <c:v>2357.0</c:v>
                </c:pt>
                <c:pt idx="5598">
                  <c:v>2357.0</c:v>
                </c:pt>
                <c:pt idx="5599">
                  <c:v>2357.0</c:v>
                </c:pt>
                <c:pt idx="5600">
                  <c:v>2357.0</c:v>
                </c:pt>
                <c:pt idx="5601">
                  <c:v>2358.0</c:v>
                </c:pt>
                <c:pt idx="5602">
                  <c:v>2358.0</c:v>
                </c:pt>
                <c:pt idx="5603">
                  <c:v>2359.0</c:v>
                </c:pt>
                <c:pt idx="5604">
                  <c:v>2360.0</c:v>
                </c:pt>
                <c:pt idx="5605">
                  <c:v>2360.0</c:v>
                </c:pt>
                <c:pt idx="5606">
                  <c:v>2360.0</c:v>
                </c:pt>
                <c:pt idx="5607">
                  <c:v>2360.0</c:v>
                </c:pt>
                <c:pt idx="5608">
                  <c:v>2360.0</c:v>
                </c:pt>
                <c:pt idx="5609">
                  <c:v>2360.0</c:v>
                </c:pt>
                <c:pt idx="5610">
                  <c:v>2360.0</c:v>
                </c:pt>
                <c:pt idx="5611">
                  <c:v>2361.0</c:v>
                </c:pt>
                <c:pt idx="5612">
                  <c:v>2361.0</c:v>
                </c:pt>
                <c:pt idx="5613">
                  <c:v>2361.0</c:v>
                </c:pt>
                <c:pt idx="5614">
                  <c:v>2361.0</c:v>
                </c:pt>
                <c:pt idx="5615">
                  <c:v>2361.0</c:v>
                </c:pt>
                <c:pt idx="5616">
                  <c:v>2361.0</c:v>
                </c:pt>
                <c:pt idx="5617">
                  <c:v>2361.0</c:v>
                </c:pt>
                <c:pt idx="5618">
                  <c:v>2361.0</c:v>
                </c:pt>
                <c:pt idx="5619">
                  <c:v>2361.0</c:v>
                </c:pt>
                <c:pt idx="5620">
                  <c:v>2361.0</c:v>
                </c:pt>
                <c:pt idx="5621">
                  <c:v>2361.0</c:v>
                </c:pt>
                <c:pt idx="5622">
                  <c:v>2361.0</c:v>
                </c:pt>
                <c:pt idx="5623">
                  <c:v>2361.0</c:v>
                </c:pt>
                <c:pt idx="5624">
                  <c:v>2362.0</c:v>
                </c:pt>
                <c:pt idx="5625">
                  <c:v>2363.0</c:v>
                </c:pt>
                <c:pt idx="5626">
                  <c:v>2363.0</c:v>
                </c:pt>
                <c:pt idx="5627">
                  <c:v>2363.0</c:v>
                </c:pt>
                <c:pt idx="5628">
                  <c:v>2363.0</c:v>
                </c:pt>
                <c:pt idx="5629">
                  <c:v>2363.0</c:v>
                </c:pt>
                <c:pt idx="5630">
                  <c:v>2364.0</c:v>
                </c:pt>
                <c:pt idx="5631">
                  <c:v>2364.0</c:v>
                </c:pt>
                <c:pt idx="5632">
                  <c:v>2365.0</c:v>
                </c:pt>
                <c:pt idx="5633">
                  <c:v>2365.0</c:v>
                </c:pt>
                <c:pt idx="5634">
                  <c:v>2365.0</c:v>
                </c:pt>
                <c:pt idx="5635">
                  <c:v>2365.0</c:v>
                </c:pt>
                <c:pt idx="5636">
                  <c:v>2366.0</c:v>
                </c:pt>
                <c:pt idx="5637">
                  <c:v>2367.0</c:v>
                </c:pt>
                <c:pt idx="5638">
                  <c:v>2368.0</c:v>
                </c:pt>
                <c:pt idx="5639">
                  <c:v>2368.0</c:v>
                </c:pt>
                <c:pt idx="5640">
                  <c:v>2368.0</c:v>
                </c:pt>
                <c:pt idx="5641">
                  <c:v>2368.0</c:v>
                </c:pt>
                <c:pt idx="5642">
                  <c:v>2369.0</c:v>
                </c:pt>
                <c:pt idx="5643">
                  <c:v>2370.0</c:v>
                </c:pt>
                <c:pt idx="5644">
                  <c:v>2370.0</c:v>
                </c:pt>
                <c:pt idx="5645">
                  <c:v>2370.0</c:v>
                </c:pt>
                <c:pt idx="5646">
                  <c:v>2370.0</c:v>
                </c:pt>
                <c:pt idx="5647">
                  <c:v>2370.0</c:v>
                </c:pt>
                <c:pt idx="5648">
                  <c:v>2370.0</c:v>
                </c:pt>
                <c:pt idx="5649">
                  <c:v>2370.0</c:v>
                </c:pt>
                <c:pt idx="5650">
                  <c:v>2370.0</c:v>
                </c:pt>
                <c:pt idx="5651">
                  <c:v>2371.0</c:v>
                </c:pt>
                <c:pt idx="5652">
                  <c:v>2371.0</c:v>
                </c:pt>
                <c:pt idx="5653">
                  <c:v>2372.0</c:v>
                </c:pt>
                <c:pt idx="5654">
                  <c:v>2372.0</c:v>
                </c:pt>
                <c:pt idx="5655">
                  <c:v>2372.0</c:v>
                </c:pt>
                <c:pt idx="5656">
                  <c:v>2372.0</c:v>
                </c:pt>
                <c:pt idx="5657">
                  <c:v>2372.0</c:v>
                </c:pt>
                <c:pt idx="5658">
                  <c:v>2372.0</c:v>
                </c:pt>
                <c:pt idx="5659">
                  <c:v>2372.0</c:v>
                </c:pt>
                <c:pt idx="5660">
                  <c:v>2372.0</c:v>
                </c:pt>
                <c:pt idx="5661">
                  <c:v>2372.0</c:v>
                </c:pt>
                <c:pt idx="5662">
                  <c:v>2372.0</c:v>
                </c:pt>
                <c:pt idx="5663">
                  <c:v>2372.0</c:v>
                </c:pt>
                <c:pt idx="5664">
                  <c:v>2372.0</c:v>
                </c:pt>
                <c:pt idx="5665">
                  <c:v>2372.0</c:v>
                </c:pt>
                <c:pt idx="5666">
                  <c:v>2373.0</c:v>
                </c:pt>
                <c:pt idx="5667">
                  <c:v>2373.0</c:v>
                </c:pt>
                <c:pt idx="5668">
                  <c:v>2373.0</c:v>
                </c:pt>
                <c:pt idx="5669">
                  <c:v>2373.0</c:v>
                </c:pt>
                <c:pt idx="5670">
                  <c:v>2373.0</c:v>
                </c:pt>
                <c:pt idx="5671">
                  <c:v>2373.0</c:v>
                </c:pt>
                <c:pt idx="5672">
                  <c:v>2374.0</c:v>
                </c:pt>
                <c:pt idx="5673">
                  <c:v>2375.0</c:v>
                </c:pt>
                <c:pt idx="5674">
                  <c:v>2376.0</c:v>
                </c:pt>
                <c:pt idx="5675">
                  <c:v>2377.0</c:v>
                </c:pt>
                <c:pt idx="5676">
                  <c:v>2378.0</c:v>
                </c:pt>
                <c:pt idx="5677">
                  <c:v>2379.0</c:v>
                </c:pt>
                <c:pt idx="5678">
                  <c:v>2380.0</c:v>
                </c:pt>
                <c:pt idx="5679">
                  <c:v>2381.0</c:v>
                </c:pt>
                <c:pt idx="5680">
                  <c:v>2382.0</c:v>
                </c:pt>
                <c:pt idx="5681">
                  <c:v>2382.0</c:v>
                </c:pt>
                <c:pt idx="5682">
                  <c:v>2383.0</c:v>
                </c:pt>
                <c:pt idx="5683">
                  <c:v>2384.0</c:v>
                </c:pt>
                <c:pt idx="5684">
                  <c:v>2384.0</c:v>
                </c:pt>
                <c:pt idx="5685">
                  <c:v>2385.0</c:v>
                </c:pt>
                <c:pt idx="5686">
                  <c:v>2385.0</c:v>
                </c:pt>
                <c:pt idx="5687">
                  <c:v>2385.0</c:v>
                </c:pt>
                <c:pt idx="5688">
                  <c:v>2386.0</c:v>
                </c:pt>
                <c:pt idx="5689">
                  <c:v>2387.0</c:v>
                </c:pt>
                <c:pt idx="5690">
                  <c:v>2387.0</c:v>
                </c:pt>
                <c:pt idx="5691">
                  <c:v>2387.0</c:v>
                </c:pt>
                <c:pt idx="5692">
                  <c:v>2388.0</c:v>
                </c:pt>
                <c:pt idx="5693">
                  <c:v>2388.0</c:v>
                </c:pt>
                <c:pt idx="5694">
                  <c:v>2388.0</c:v>
                </c:pt>
                <c:pt idx="5695">
                  <c:v>2388.0</c:v>
                </c:pt>
                <c:pt idx="5696">
                  <c:v>2388.0</c:v>
                </c:pt>
                <c:pt idx="5697">
                  <c:v>2388.0</c:v>
                </c:pt>
                <c:pt idx="5698">
                  <c:v>2388.0</c:v>
                </c:pt>
                <c:pt idx="5699">
                  <c:v>2388.0</c:v>
                </c:pt>
                <c:pt idx="5700">
                  <c:v>2388.0</c:v>
                </c:pt>
                <c:pt idx="5701">
                  <c:v>2388.0</c:v>
                </c:pt>
                <c:pt idx="5702">
                  <c:v>2389.0</c:v>
                </c:pt>
                <c:pt idx="5703">
                  <c:v>2390.0</c:v>
                </c:pt>
                <c:pt idx="5704">
                  <c:v>2390.0</c:v>
                </c:pt>
                <c:pt idx="5705">
                  <c:v>2390.0</c:v>
                </c:pt>
                <c:pt idx="5706">
                  <c:v>2390.0</c:v>
                </c:pt>
                <c:pt idx="5707">
                  <c:v>2390.0</c:v>
                </c:pt>
                <c:pt idx="5708">
                  <c:v>2390.0</c:v>
                </c:pt>
                <c:pt idx="5709">
                  <c:v>2390.0</c:v>
                </c:pt>
                <c:pt idx="5710">
                  <c:v>2390.0</c:v>
                </c:pt>
                <c:pt idx="5711">
                  <c:v>2390.0</c:v>
                </c:pt>
                <c:pt idx="5712">
                  <c:v>2390.0</c:v>
                </c:pt>
                <c:pt idx="5713">
                  <c:v>2391.0</c:v>
                </c:pt>
                <c:pt idx="5714">
                  <c:v>2391.0</c:v>
                </c:pt>
                <c:pt idx="5715">
                  <c:v>2391.0</c:v>
                </c:pt>
                <c:pt idx="5716">
                  <c:v>2391.0</c:v>
                </c:pt>
                <c:pt idx="5717">
                  <c:v>2392.0</c:v>
                </c:pt>
                <c:pt idx="5718">
                  <c:v>2393.0</c:v>
                </c:pt>
                <c:pt idx="5719">
                  <c:v>2393.0</c:v>
                </c:pt>
                <c:pt idx="5720">
                  <c:v>2393.0</c:v>
                </c:pt>
                <c:pt idx="5721">
                  <c:v>2393.0</c:v>
                </c:pt>
                <c:pt idx="5722">
                  <c:v>2393.0</c:v>
                </c:pt>
                <c:pt idx="5723">
                  <c:v>2393.0</c:v>
                </c:pt>
                <c:pt idx="5724">
                  <c:v>2394.0</c:v>
                </c:pt>
                <c:pt idx="5725">
                  <c:v>2395.0</c:v>
                </c:pt>
                <c:pt idx="5726">
                  <c:v>2396.0</c:v>
                </c:pt>
                <c:pt idx="5727">
                  <c:v>2397.0</c:v>
                </c:pt>
                <c:pt idx="5728">
                  <c:v>2398.0</c:v>
                </c:pt>
                <c:pt idx="5729">
                  <c:v>2399.0</c:v>
                </c:pt>
                <c:pt idx="5730">
                  <c:v>2400.0</c:v>
                </c:pt>
                <c:pt idx="5731">
                  <c:v>2400.0</c:v>
                </c:pt>
                <c:pt idx="5732">
                  <c:v>2400.0</c:v>
                </c:pt>
                <c:pt idx="5733">
                  <c:v>2400.0</c:v>
                </c:pt>
                <c:pt idx="5734">
                  <c:v>2400.0</c:v>
                </c:pt>
                <c:pt idx="5735">
                  <c:v>2400.0</c:v>
                </c:pt>
                <c:pt idx="5736">
                  <c:v>2400.0</c:v>
                </c:pt>
                <c:pt idx="5737">
                  <c:v>2401.0</c:v>
                </c:pt>
                <c:pt idx="5738">
                  <c:v>2401.0</c:v>
                </c:pt>
                <c:pt idx="5739">
                  <c:v>2402.0</c:v>
                </c:pt>
                <c:pt idx="5740">
                  <c:v>2403.0</c:v>
                </c:pt>
                <c:pt idx="5741">
                  <c:v>2403.0</c:v>
                </c:pt>
                <c:pt idx="5742">
                  <c:v>2403.0</c:v>
                </c:pt>
                <c:pt idx="5743">
                  <c:v>2404.0</c:v>
                </c:pt>
                <c:pt idx="5744">
                  <c:v>2405.0</c:v>
                </c:pt>
                <c:pt idx="5745">
                  <c:v>2405.0</c:v>
                </c:pt>
                <c:pt idx="5746">
                  <c:v>2406.0</c:v>
                </c:pt>
                <c:pt idx="5747">
                  <c:v>2406.0</c:v>
                </c:pt>
                <c:pt idx="5748">
                  <c:v>2406.0</c:v>
                </c:pt>
                <c:pt idx="5749">
                  <c:v>2407.0</c:v>
                </c:pt>
                <c:pt idx="5750">
                  <c:v>2408.0</c:v>
                </c:pt>
                <c:pt idx="5751">
                  <c:v>2409.0</c:v>
                </c:pt>
                <c:pt idx="5752">
                  <c:v>2410.0</c:v>
                </c:pt>
                <c:pt idx="5753">
                  <c:v>2411.0</c:v>
                </c:pt>
                <c:pt idx="5754">
                  <c:v>2412.0</c:v>
                </c:pt>
                <c:pt idx="5755">
                  <c:v>2413.0</c:v>
                </c:pt>
                <c:pt idx="5756">
                  <c:v>2414.0</c:v>
                </c:pt>
                <c:pt idx="5757">
                  <c:v>2415.0</c:v>
                </c:pt>
                <c:pt idx="5758">
                  <c:v>2416.0</c:v>
                </c:pt>
                <c:pt idx="5759">
                  <c:v>2417.0</c:v>
                </c:pt>
                <c:pt idx="5760">
                  <c:v>2418.0</c:v>
                </c:pt>
                <c:pt idx="5761">
                  <c:v>2419.0</c:v>
                </c:pt>
                <c:pt idx="5762">
                  <c:v>2420.0</c:v>
                </c:pt>
                <c:pt idx="5763">
                  <c:v>2421.0</c:v>
                </c:pt>
                <c:pt idx="5764">
                  <c:v>2422.0</c:v>
                </c:pt>
                <c:pt idx="5765">
                  <c:v>2423.0</c:v>
                </c:pt>
                <c:pt idx="5766">
                  <c:v>2423.0</c:v>
                </c:pt>
                <c:pt idx="5767">
                  <c:v>2423.0</c:v>
                </c:pt>
                <c:pt idx="5768">
                  <c:v>2423.0</c:v>
                </c:pt>
                <c:pt idx="5769">
                  <c:v>2423.0</c:v>
                </c:pt>
                <c:pt idx="5770">
                  <c:v>2423.0</c:v>
                </c:pt>
                <c:pt idx="5771">
                  <c:v>2423.0</c:v>
                </c:pt>
                <c:pt idx="5772">
                  <c:v>2423.0</c:v>
                </c:pt>
                <c:pt idx="5773">
                  <c:v>2423.0</c:v>
                </c:pt>
                <c:pt idx="5774">
                  <c:v>2424.0</c:v>
                </c:pt>
                <c:pt idx="5775">
                  <c:v>2424.0</c:v>
                </c:pt>
                <c:pt idx="5776">
                  <c:v>2424.0</c:v>
                </c:pt>
                <c:pt idx="5777">
                  <c:v>2424.0</c:v>
                </c:pt>
                <c:pt idx="5778">
                  <c:v>2425.0</c:v>
                </c:pt>
                <c:pt idx="5779">
                  <c:v>2425.0</c:v>
                </c:pt>
                <c:pt idx="5780">
                  <c:v>2425.0</c:v>
                </c:pt>
                <c:pt idx="5781">
                  <c:v>2425.0</c:v>
                </c:pt>
                <c:pt idx="5782">
                  <c:v>2425.0</c:v>
                </c:pt>
                <c:pt idx="5783">
                  <c:v>2425.0</c:v>
                </c:pt>
                <c:pt idx="5784">
                  <c:v>2425.0</c:v>
                </c:pt>
                <c:pt idx="5785">
                  <c:v>2426.0</c:v>
                </c:pt>
                <c:pt idx="5786">
                  <c:v>2426.0</c:v>
                </c:pt>
                <c:pt idx="5787">
                  <c:v>2426.0</c:v>
                </c:pt>
                <c:pt idx="5788">
                  <c:v>2426.0</c:v>
                </c:pt>
                <c:pt idx="5789">
                  <c:v>2426.0</c:v>
                </c:pt>
                <c:pt idx="5790">
                  <c:v>2426.0</c:v>
                </c:pt>
                <c:pt idx="5791">
                  <c:v>2427.0</c:v>
                </c:pt>
                <c:pt idx="5792">
                  <c:v>2427.0</c:v>
                </c:pt>
                <c:pt idx="5793">
                  <c:v>2428.0</c:v>
                </c:pt>
                <c:pt idx="5794">
                  <c:v>2429.0</c:v>
                </c:pt>
                <c:pt idx="5795">
                  <c:v>2429.0</c:v>
                </c:pt>
                <c:pt idx="5796">
                  <c:v>2430.0</c:v>
                </c:pt>
                <c:pt idx="5797">
                  <c:v>2431.0</c:v>
                </c:pt>
                <c:pt idx="5798">
                  <c:v>2431.0</c:v>
                </c:pt>
                <c:pt idx="5799">
                  <c:v>2432.0</c:v>
                </c:pt>
                <c:pt idx="5800">
                  <c:v>2432.0</c:v>
                </c:pt>
                <c:pt idx="5801">
                  <c:v>2432.0</c:v>
                </c:pt>
                <c:pt idx="5802">
                  <c:v>2433.0</c:v>
                </c:pt>
                <c:pt idx="5803">
                  <c:v>2434.0</c:v>
                </c:pt>
                <c:pt idx="5804">
                  <c:v>2435.0</c:v>
                </c:pt>
                <c:pt idx="5805">
                  <c:v>2435.0</c:v>
                </c:pt>
                <c:pt idx="5806">
                  <c:v>2435.0</c:v>
                </c:pt>
                <c:pt idx="5807">
                  <c:v>2435.0</c:v>
                </c:pt>
                <c:pt idx="5808">
                  <c:v>2436.0</c:v>
                </c:pt>
                <c:pt idx="5809">
                  <c:v>2437.0</c:v>
                </c:pt>
                <c:pt idx="5810">
                  <c:v>2438.0</c:v>
                </c:pt>
                <c:pt idx="5811">
                  <c:v>2439.0</c:v>
                </c:pt>
                <c:pt idx="5812">
                  <c:v>2440.0</c:v>
                </c:pt>
                <c:pt idx="5813">
                  <c:v>2441.0</c:v>
                </c:pt>
                <c:pt idx="5814">
                  <c:v>2442.0</c:v>
                </c:pt>
                <c:pt idx="5815">
                  <c:v>2443.0</c:v>
                </c:pt>
                <c:pt idx="5816">
                  <c:v>2444.0</c:v>
                </c:pt>
                <c:pt idx="5817">
                  <c:v>2445.0</c:v>
                </c:pt>
                <c:pt idx="5818">
                  <c:v>2446.0</c:v>
                </c:pt>
                <c:pt idx="5819">
                  <c:v>2447.0</c:v>
                </c:pt>
                <c:pt idx="5820">
                  <c:v>2447.0</c:v>
                </c:pt>
                <c:pt idx="5821">
                  <c:v>2448.0</c:v>
                </c:pt>
                <c:pt idx="5822">
                  <c:v>2449.0</c:v>
                </c:pt>
                <c:pt idx="5823">
                  <c:v>2450.0</c:v>
                </c:pt>
                <c:pt idx="5824">
                  <c:v>2451.0</c:v>
                </c:pt>
                <c:pt idx="5825">
                  <c:v>2452.0</c:v>
                </c:pt>
                <c:pt idx="5826">
                  <c:v>2453.0</c:v>
                </c:pt>
                <c:pt idx="5827">
                  <c:v>2454.0</c:v>
                </c:pt>
                <c:pt idx="5828">
                  <c:v>2455.0</c:v>
                </c:pt>
                <c:pt idx="5829">
                  <c:v>2455.0</c:v>
                </c:pt>
                <c:pt idx="5830">
                  <c:v>2456.0</c:v>
                </c:pt>
                <c:pt idx="5831">
                  <c:v>2456.0</c:v>
                </c:pt>
                <c:pt idx="5832">
                  <c:v>2457.0</c:v>
                </c:pt>
                <c:pt idx="5833">
                  <c:v>2457.0</c:v>
                </c:pt>
                <c:pt idx="5834">
                  <c:v>2457.0</c:v>
                </c:pt>
                <c:pt idx="5835">
                  <c:v>2458.0</c:v>
                </c:pt>
                <c:pt idx="5836">
                  <c:v>2459.0</c:v>
                </c:pt>
                <c:pt idx="5837">
                  <c:v>2460.0</c:v>
                </c:pt>
                <c:pt idx="5838">
                  <c:v>2460.0</c:v>
                </c:pt>
                <c:pt idx="5839">
                  <c:v>2461.0</c:v>
                </c:pt>
                <c:pt idx="5840">
                  <c:v>2461.0</c:v>
                </c:pt>
                <c:pt idx="5841">
                  <c:v>2462.0</c:v>
                </c:pt>
                <c:pt idx="5842">
                  <c:v>2463.0</c:v>
                </c:pt>
                <c:pt idx="5843">
                  <c:v>2464.0</c:v>
                </c:pt>
                <c:pt idx="5844">
                  <c:v>2465.0</c:v>
                </c:pt>
                <c:pt idx="5845">
                  <c:v>2466.0</c:v>
                </c:pt>
                <c:pt idx="5846">
                  <c:v>2467.0</c:v>
                </c:pt>
                <c:pt idx="5847">
                  <c:v>2468.0</c:v>
                </c:pt>
                <c:pt idx="5848">
                  <c:v>2469.0</c:v>
                </c:pt>
                <c:pt idx="5849">
                  <c:v>2470.0</c:v>
                </c:pt>
                <c:pt idx="5850">
                  <c:v>2470.0</c:v>
                </c:pt>
                <c:pt idx="5851">
                  <c:v>2470.0</c:v>
                </c:pt>
                <c:pt idx="5852">
                  <c:v>2470.0</c:v>
                </c:pt>
                <c:pt idx="5853">
                  <c:v>2471.0</c:v>
                </c:pt>
                <c:pt idx="5854">
                  <c:v>2471.0</c:v>
                </c:pt>
                <c:pt idx="5855">
                  <c:v>2471.0</c:v>
                </c:pt>
                <c:pt idx="5856">
                  <c:v>2471.0</c:v>
                </c:pt>
                <c:pt idx="5857">
                  <c:v>2472.0</c:v>
                </c:pt>
                <c:pt idx="5858">
                  <c:v>2472.0</c:v>
                </c:pt>
                <c:pt idx="5859">
                  <c:v>2473.0</c:v>
                </c:pt>
                <c:pt idx="5860">
                  <c:v>2474.0</c:v>
                </c:pt>
                <c:pt idx="5861">
                  <c:v>2475.0</c:v>
                </c:pt>
                <c:pt idx="5862">
                  <c:v>2476.0</c:v>
                </c:pt>
                <c:pt idx="5863">
                  <c:v>2477.0</c:v>
                </c:pt>
                <c:pt idx="5864">
                  <c:v>2478.0</c:v>
                </c:pt>
                <c:pt idx="5865">
                  <c:v>2479.0</c:v>
                </c:pt>
                <c:pt idx="5866">
                  <c:v>2480.0</c:v>
                </c:pt>
                <c:pt idx="5867">
                  <c:v>2481.0</c:v>
                </c:pt>
                <c:pt idx="5868">
                  <c:v>2482.0</c:v>
                </c:pt>
                <c:pt idx="5869">
                  <c:v>2483.0</c:v>
                </c:pt>
                <c:pt idx="5870">
                  <c:v>2484.0</c:v>
                </c:pt>
                <c:pt idx="5871">
                  <c:v>2485.0</c:v>
                </c:pt>
                <c:pt idx="5872">
                  <c:v>2486.0</c:v>
                </c:pt>
                <c:pt idx="5873">
                  <c:v>2487.0</c:v>
                </c:pt>
                <c:pt idx="5874">
                  <c:v>2488.0</c:v>
                </c:pt>
                <c:pt idx="5875">
                  <c:v>2488.0</c:v>
                </c:pt>
                <c:pt idx="5876">
                  <c:v>2488.0</c:v>
                </c:pt>
                <c:pt idx="5877">
                  <c:v>2488.0</c:v>
                </c:pt>
                <c:pt idx="5878">
                  <c:v>2488.0</c:v>
                </c:pt>
                <c:pt idx="5879">
                  <c:v>2489.0</c:v>
                </c:pt>
                <c:pt idx="5880">
                  <c:v>2490.0</c:v>
                </c:pt>
                <c:pt idx="5881">
                  <c:v>2490.0</c:v>
                </c:pt>
                <c:pt idx="5882">
                  <c:v>2490.0</c:v>
                </c:pt>
                <c:pt idx="5883">
                  <c:v>2490.0</c:v>
                </c:pt>
                <c:pt idx="5884">
                  <c:v>2490.0</c:v>
                </c:pt>
                <c:pt idx="5885">
                  <c:v>2490.0</c:v>
                </c:pt>
                <c:pt idx="5886">
                  <c:v>2490.0</c:v>
                </c:pt>
                <c:pt idx="5887">
                  <c:v>2490.0</c:v>
                </c:pt>
                <c:pt idx="5888">
                  <c:v>2490.0</c:v>
                </c:pt>
                <c:pt idx="5889">
                  <c:v>2490.0</c:v>
                </c:pt>
                <c:pt idx="5890">
                  <c:v>2490.0</c:v>
                </c:pt>
                <c:pt idx="5891">
                  <c:v>2490.0</c:v>
                </c:pt>
                <c:pt idx="5892">
                  <c:v>2491.0</c:v>
                </c:pt>
                <c:pt idx="5893">
                  <c:v>2491.0</c:v>
                </c:pt>
                <c:pt idx="5894">
                  <c:v>2491.0</c:v>
                </c:pt>
                <c:pt idx="5895">
                  <c:v>2492.0</c:v>
                </c:pt>
                <c:pt idx="5896">
                  <c:v>2493.0</c:v>
                </c:pt>
                <c:pt idx="5897">
                  <c:v>2493.0</c:v>
                </c:pt>
                <c:pt idx="5898">
                  <c:v>2493.0</c:v>
                </c:pt>
                <c:pt idx="5899">
                  <c:v>2493.0</c:v>
                </c:pt>
                <c:pt idx="5900">
                  <c:v>2493.0</c:v>
                </c:pt>
                <c:pt idx="5901">
                  <c:v>2493.0</c:v>
                </c:pt>
                <c:pt idx="5902">
                  <c:v>2494.0</c:v>
                </c:pt>
                <c:pt idx="5903">
                  <c:v>2494.0</c:v>
                </c:pt>
                <c:pt idx="5904">
                  <c:v>2494.0</c:v>
                </c:pt>
                <c:pt idx="5905">
                  <c:v>2495.0</c:v>
                </c:pt>
                <c:pt idx="5906">
                  <c:v>2496.0</c:v>
                </c:pt>
                <c:pt idx="5907">
                  <c:v>2497.0</c:v>
                </c:pt>
                <c:pt idx="5908">
                  <c:v>2497.0</c:v>
                </c:pt>
                <c:pt idx="5909">
                  <c:v>2497.0</c:v>
                </c:pt>
                <c:pt idx="5910">
                  <c:v>2498.0</c:v>
                </c:pt>
                <c:pt idx="5911">
                  <c:v>2498.0</c:v>
                </c:pt>
                <c:pt idx="5912">
                  <c:v>2499.0</c:v>
                </c:pt>
                <c:pt idx="5913">
                  <c:v>2500.0</c:v>
                </c:pt>
                <c:pt idx="5914">
                  <c:v>2501.0</c:v>
                </c:pt>
                <c:pt idx="5915">
                  <c:v>2502.0</c:v>
                </c:pt>
                <c:pt idx="5916">
                  <c:v>2503.0</c:v>
                </c:pt>
                <c:pt idx="5917">
                  <c:v>2504.0</c:v>
                </c:pt>
                <c:pt idx="5918">
                  <c:v>2505.0</c:v>
                </c:pt>
                <c:pt idx="5919">
                  <c:v>2505.0</c:v>
                </c:pt>
                <c:pt idx="5920">
                  <c:v>2505.0</c:v>
                </c:pt>
                <c:pt idx="5921">
                  <c:v>2505.0</c:v>
                </c:pt>
                <c:pt idx="5922">
                  <c:v>2505.0</c:v>
                </c:pt>
                <c:pt idx="5923">
                  <c:v>2505.0</c:v>
                </c:pt>
                <c:pt idx="5924">
                  <c:v>2505.0</c:v>
                </c:pt>
                <c:pt idx="5925">
                  <c:v>2506.0</c:v>
                </c:pt>
                <c:pt idx="5926">
                  <c:v>2507.0</c:v>
                </c:pt>
                <c:pt idx="5927">
                  <c:v>2507.0</c:v>
                </c:pt>
                <c:pt idx="5928">
                  <c:v>2507.0</c:v>
                </c:pt>
                <c:pt idx="5929">
                  <c:v>2507.0</c:v>
                </c:pt>
                <c:pt idx="5930">
                  <c:v>2507.0</c:v>
                </c:pt>
                <c:pt idx="5931">
                  <c:v>2508.0</c:v>
                </c:pt>
                <c:pt idx="5932">
                  <c:v>2508.0</c:v>
                </c:pt>
                <c:pt idx="5933">
                  <c:v>2508.0</c:v>
                </c:pt>
                <c:pt idx="5934">
                  <c:v>2509.0</c:v>
                </c:pt>
                <c:pt idx="5935">
                  <c:v>2509.0</c:v>
                </c:pt>
                <c:pt idx="5936">
                  <c:v>2509.0</c:v>
                </c:pt>
                <c:pt idx="5937">
                  <c:v>2509.0</c:v>
                </c:pt>
                <c:pt idx="5938">
                  <c:v>2509.0</c:v>
                </c:pt>
                <c:pt idx="5939">
                  <c:v>2510.0</c:v>
                </c:pt>
                <c:pt idx="5940">
                  <c:v>2510.0</c:v>
                </c:pt>
                <c:pt idx="5941">
                  <c:v>2511.0</c:v>
                </c:pt>
                <c:pt idx="5942">
                  <c:v>2512.0</c:v>
                </c:pt>
                <c:pt idx="5943">
                  <c:v>2513.0</c:v>
                </c:pt>
                <c:pt idx="5944">
                  <c:v>2514.0</c:v>
                </c:pt>
                <c:pt idx="5945">
                  <c:v>2515.0</c:v>
                </c:pt>
                <c:pt idx="5946">
                  <c:v>2516.0</c:v>
                </c:pt>
                <c:pt idx="5947">
                  <c:v>2516.0</c:v>
                </c:pt>
                <c:pt idx="5948">
                  <c:v>2516.0</c:v>
                </c:pt>
                <c:pt idx="5949">
                  <c:v>2517.0</c:v>
                </c:pt>
                <c:pt idx="5950">
                  <c:v>2518.0</c:v>
                </c:pt>
                <c:pt idx="5951">
                  <c:v>2518.0</c:v>
                </c:pt>
                <c:pt idx="5952">
                  <c:v>2519.0</c:v>
                </c:pt>
                <c:pt idx="5953">
                  <c:v>2520.0</c:v>
                </c:pt>
                <c:pt idx="5954">
                  <c:v>2520.0</c:v>
                </c:pt>
                <c:pt idx="5955">
                  <c:v>2521.0</c:v>
                </c:pt>
                <c:pt idx="5956">
                  <c:v>2521.0</c:v>
                </c:pt>
                <c:pt idx="5957">
                  <c:v>2521.0</c:v>
                </c:pt>
                <c:pt idx="5958">
                  <c:v>2521.0</c:v>
                </c:pt>
                <c:pt idx="5959">
                  <c:v>2521.0</c:v>
                </c:pt>
                <c:pt idx="5960">
                  <c:v>2521.0</c:v>
                </c:pt>
                <c:pt idx="5961">
                  <c:v>2521.0</c:v>
                </c:pt>
                <c:pt idx="5962">
                  <c:v>2521.0</c:v>
                </c:pt>
                <c:pt idx="5963">
                  <c:v>2521.0</c:v>
                </c:pt>
                <c:pt idx="5964">
                  <c:v>2522.0</c:v>
                </c:pt>
                <c:pt idx="5965">
                  <c:v>2522.0</c:v>
                </c:pt>
                <c:pt idx="5966">
                  <c:v>2522.0</c:v>
                </c:pt>
                <c:pt idx="5967">
                  <c:v>2522.0</c:v>
                </c:pt>
                <c:pt idx="5968">
                  <c:v>2522.0</c:v>
                </c:pt>
                <c:pt idx="5969">
                  <c:v>2522.0</c:v>
                </c:pt>
                <c:pt idx="5970">
                  <c:v>2522.0</c:v>
                </c:pt>
                <c:pt idx="5971">
                  <c:v>2523.0</c:v>
                </c:pt>
                <c:pt idx="5972">
                  <c:v>2524.0</c:v>
                </c:pt>
                <c:pt idx="5973">
                  <c:v>2524.0</c:v>
                </c:pt>
                <c:pt idx="5974">
                  <c:v>2524.0</c:v>
                </c:pt>
                <c:pt idx="5975">
                  <c:v>2524.0</c:v>
                </c:pt>
                <c:pt idx="5976">
                  <c:v>2524.0</c:v>
                </c:pt>
                <c:pt idx="5977">
                  <c:v>2524.0</c:v>
                </c:pt>
                <c:pt idx="5978">
                  <c:v>2525.0</c:v>
                </c:pt>
                <c:pt idx="5979">
                  <c:v>2525.0</c:v>
                </c:pt>
                <c:pt idx="5980">
                  <c:v>2525.0</c:v>
                </c:pt>
                <c:pt idx="5981">
                  <c:v>2525.0</c:v>
                </c:pt>
                <c:pt idx="5982">
                  <c:v>2526.0</c:v>
                </c:pt>
                <c:pt idx="5983">
                  <c:v>2526.0</c:v>
                </c:pt>
                <c:pt idx="5984">
                  <c:v>2526.0</c:v>
                </c:pt>
                <c:pt idx="5985">
                  <c:v>2527.0</c:v>
                </c:pt>
                <c:pt idx="5986">
                  <c:v>2527.0</c:v>
                </c:pt>
                <c:pt idx="5987">
                  <c:v>2527.0</c:v>
                </c:pt>
                <c:pt idx="5988">
                  <c:v>2527.0</c:v>
                </c:pt>
                <c:pt idx="5989">
                  <c:v>2527.0</c:v>
                </c:pt>
                <c:pt idx="5990">
                  <c:v>2527.0</c:v>
                </c:pt>
                <c:pt idx="5991">
                  <c:v>2527.0</c:v>
                </c:pt>
                <c:pt idx="5992">
                  <c:v>2528.0</c:v>
                </c:pt>
                <c:pt idx="5993">
                  <c:v>2528.0</c:v>
                </c:pt>
                <c:pt idx="5994">
                  <c:v>2528.0</c:v>
                </c:pt>
                <c:pt idx="5995">
                  <c:v>2528.0</c:v>
                </c:pt>
                <c:pt idx="5996">
                  <c:v>2528.0</c:v>
                </c:pt>
                <c:pt idx="5997">
                  <c:v>2528.0</c:v>
                </c:pt>
                <c:pt idx="5998">
                  <c:v>2528.0</c:v>
                </c:pt>
                <c:pt idx="5999">
                  <c:v>2528.0</c:v>
                </c:pt>
                <c:pt idx="6000">
                  <c:v>2528.0</c:v>
                </c:pt>
                <c:pt idx="6001">
                  <c:v>2529.0</c:v>
                </c:pt>
                <c:pt idx="6002">
                  <c:v>2529.0</c:v>
                </c:pt>
                <c:pt idx="6003">
                  <c:v>2529.0</c:v>
                </c:pt>
                <c:pt idx="6004">
                  <c:v>2529.0</c:v>
                </c:pt>
                <c:pt idx="6005">
                  <c:v>2529.0</c:v>
                </c:pt>
                <c:pt idx="6006">
                  <c:v>2529.0</c:v>
                </c:pt>
                <c:pt idx="6007">
                  <c:v>2530.0</c:v>
                </c:pt>
                <c:pt idx="6008">
                  <c:v>2531.0</c:v>
                </c:pt>
                <c:pt idx="6009">
                  <c:v>2531.0</c:v>
                </c:pt>
                <c:pt idx="6010">
                  <c:v>2532.0</c:v>
                </c:pt>
                <c:pt idx="6011">
                  <c:v>2532.0</c:v>
                </c:pt>
                <c:pt idx="6012">
                  <c:v>2532.0</c:v>
                </c:pt>
                <c:pt idx="6013">
                  <c:v>2532.0</c:v>
                </c:pt>
                <c:pt idx="6014">
                  <c:v>2533.0</c:v>
                </c:pt>
                <c:pt idx="6015">
                  <c:v>2533.0</c:v>
                </c:pt>
                <c:pt idx="6016">
                  <c:v>2533.0</c:v>
                </c:pt>
                <c:pt idx="6017">
                  <c:v>2534.0</c:v>
                </c:pt>
                <c:pt idx="6018">
                  <c:v>2535.0</c:v>
                </c:pt>
                <c:pt idx="6019">
                  <c:v>2536.0</c:v>
                </c:pt>
                <c:pt idx="6020">
                  <c:v>2537.0</c:v>
                </c:pt>
                <c:pt idx="6021">
                  <c:v>2538.0</c:v>
                </c:pt>
                <c:pt idx="6022">
                  <c:v>2539.0</c:v>
                </c:pt>
                <c:pt idx="6023">
                  <c:v>2539.0</c:v>
                </c:pt>
                <c:pt idx="6024">
                  <c:v>2540.0</c:v>
                </c:pt>
                <c:pt idx="6025">
                  <c:v>2541.0</c:v>
                </c:pt>
                <c:pt idx="6026">
                  <c:v>2541.0</c:v>
                </c:pt>
                <c:pt idx="6027">
                  <c:v>2542.0</c:v>
                </c:pt>
                <c:pt idx="6028">
                  <c:v>2542.0</c:v>
                </c:pt>
                <c:pt idx="6029">
                  <c:v>2542.0</c:v>
                </c:pt>
                <c:pt idx="6030">
                  <c:v>2542.0</c:v>
                </c:pt>
                <c:pt idx="6031">
                  <c:v>2542.0</c:v>
                </c:pt>
                <c:pt idx="6032">
                  <c:v>2542.0</c:v>
                </c:pt>
                <c:pt idx="6033">
                  <c:v>2542.0</c:v>
                </c:pt>
                <c:pt idx="6034">
                  <c:v>2542.0</c:v>
                </c:pt>
                <c:pt idx="6035">
                  <c:v>2542.0</c:v>
                </c:pt>
                <c:pt idx="6036">
                  <c:v>2542.0</c:v>
                </c:pt>
                <c:pt idx="6037">
                  <c:v>2542.0</c:v>
                </c:pt>
                <c:pt idx="6038">
                  <c:v>2542.0</c:v>
                </c:pt>
                <c:pt idx="6039">
                  <c:v>2542.0</c:v>
                </c:pt>
                <c:pt idx="6040">
                  <c:v>2542.0</c:v>
                </c:pt>
                <c:pt idx="6041">
                  <c:v>2543.0</c:v>
                </c:pt>
                <c:pt idx="6042">
                  <c:v>2543.0</c:v>
                </c:pt>
                <c:pt idx="6043">
                  <c:v>2543.0</c:v>
                </c:pt>
                <c:pt idx="6044">
                  <c:v>2543.0</c:v>
                </c:pt>
                <c:pt idx="6045">
                  <c:v>2543.0</c:v>
                </c:pt>
                <c:pt idx="6046">
                  <c:v>2543.0</c:v>
                </c:pt>
                <c:pt idx="6047">
                  <c:v>2543.0</c:v>
                </c:pt>
                <c:pt idx="6048">
                  <c:v>2544.0</c:v>
                </c:pt>
                <c:pt idx="6049">
                  <c:v>2545.0</c:v>
                </c:pt>
                <c:pt idx="6050">
                  <c:v>2546.0</c:v>
                </c:pt>
                <c:pt idx="6051">
                  <c:v>2546.0</c:v>
                </c:pt>
                <c:pt idx="6052">
                  <c:v>2546.0</c:v>
                </c:pt>
                <c:pt idx="6053">
                  <c:v>2546.0</c:v>
                </c:pt>
                <c:pt idx="6054">
                  <c:v>2546.0</c:v>
                </c:pt>
                <c:pt idx="6055">
                  <c:v>2546.0</c:v>
                </c:pt>
                <c:pt idx="6056">
                  <c:v>2546.0</c:v>
                </c:pt>
                <c:pt idx="6057">
                  <c:v>2546.0</c:v>
                </c:pt>
                <c:pt idx="6058">
                  <c:v>2546.0</c:v>
                </c:pt>
                <c:pt idx="6059">
                  <c:v>2546.0</c:v>
                </c:pt>
                <c:pt idx="6060">
                  <c:v>2547.0</c:v>
                </c:pt>
                <c:pt idx="6061">
                  <c:v>2547.0</c:v>
                </c:pt>
                <c:pt idx="6062">
                  <c:v>2548.0</c:v>
                </c:pt>
                <c:pt idx="6063">
                  <c:v>2548.0</c:v>
                </c:pt>
                <c:pt idx="6064">
                  <c:v>2548.0</c:v>
                </c:pt>
                <c:pt idx="6065">
                  <c:v>2549.0</c:v>
                </c:pt>
                <c:pt idx="6066">
                  <c:v>2549.0</c:v>
                </c:pt>
                <c:pt idx="6067">
                  <c:v>2549.0</c:v>
                </c:pt>
                <c:pt idx="6068">
                  <c:v>2549.0</c:v>
                </c:pt>
                <c:pt idx="6069">
                  <c:v>2549.0</c:v>
                </c:pt>
                <c:pt idx="6070">
                  <c:v>2549.0</c:v>
                </c:pt>
                <c:pt idx="6071">
                  <c:v>2549.0</c:v>
                </c:pt>
                <c:pt idx="6072">
                  <c:v>2549.0</c:v>
                </c:pt>
                <c:pt idx="6073">
                  <c:v>2549.0</c:v>
                </c:pt>
                <c:pt idx="6074">
                  <c:v>2549.0</c:v>
                </c:pt>
                <c:pt idx="6075">
                  <c:v>2549.0</c:v>
                </c:pt>
                <c:pt idx="6076">
                  <c:v>2549.0</c:v>
                </c:pt>
                <c:pt idx="6077">
                  <c:v>2549.0</c:v>
                </c:pt>
                <c:pt idx="6078">
                  <c:v>2549.0</c:v>
                </c:pt>
                <c:pt idx="6079">
                  <c:v>2550.0</c:v>
                </c:pt>
                <c:pt idx="6080">
                  <c:v>2550.0</c:v>
                </c:pt>
                <c:pt idx="6081">
                  <c:v>2550.0</c:v>
                </c:pt>
                <c:pt idx="6082">
                  <c:v>2551.0</c:v>
                </c:pt>
                <c:pt idx="6083">
                  <c:v>2552.0</c:v>
                </c:pt>
                <c:pt idx="6084">
                  <c:v>2553.0</c:v>
                </c:pt>
                <c:pt idx="6085">
                  <c:v>2554.0</c:v>
                </c:pt>
                <c:pt idx="6086">
                  <c:v>2555.0</c:v>
                </c:pt>
                <c:pt idx="6087">
                  <c:v>2556.0</c:v>
                </c:pt>
                <c:pt idx="6088">
                  <c:v>2557.0</c:v>
                </c:pt>
                <c:pt idx="6089">
                  <c:v>2558.0</c:v>
                </c:pt>
                <c:pt idx="6090">
                  <c:v>2559.0</c:v>
                </c:pt>
                <c:pt idx="6091">
                  <c:v>2560.0</c:v>
                </c:pt>
                <c:pt idx="6092">
                  <c:v>2561.0</c:v>
                </c:pt>
                <c:pt idx="6093">
                  <c:v>2562.0</c:v>
                </c:pt>
                <c:pt idx="6094">
                  <c:v>2562.0</c:v>
                </c:pt>
                <c:pt idx="6095">
                  <c:v>2562.0</c:v>
                </c:pt>
                <c:pt idx="6096">
                  <c:v>2562.0</c:v>
                </c:pt>
                <c:pt idx="6097">
                  <c:v>2562.0</c:v>
                </c:pt>
                <c:pt idx="6098">
                  <c:v>2563.0</c:v>
                </c:pt>
                <c:pt idx="6099">
                  <c:v>2563.0</c:v>
                </c:pt>
                <c:pt idx="6100">
                  <c:v>2563.0</c:v>
                </c:pt>
                <c:pt idx="6101">
                  <c:v>2563.0</c:v>
                </c:pt>
                <c:pt idx="6102">
                  <c:v>2564.0</c:v>
                </c:pt>
                <c:pt idx="6103">
                  <c:v>2565.0</c:v>
                </c:pt>
                <c:pt idx="6104">
                  <c:v>2565.0</c:v>
                </c:pt>
                <c:pt idx="6105">
                  <c:v>2566.0</c:v>
                </c:pt>
                <c:pt idx="6106">
                  <c:v>2567.0</c:v>
                </c:pt>
                <c:pt idx="6107">
                  <c:v>2568.0</c:v>
                </c:pt>
                <c:pt idx="6108">
                  <c:v>2568.0</c:v>
                </c:pt>
                <c:pt idx="6109">
                  <c:v>2569.0</c:v>
                </c:pt>
                <c:pt idx="6110">
                  <c:v>2570.0</c:v>
                </c:pt>
                <c:pt idx="6111">
                  <c:v>2570.0</c:v>
                </c:pt>
                <c:pt idx="6112">
                  <c:v>2571.0</c:v>
                </c:pt>
                <c:pt idx="6113">
                  <c:v>2572.0</c:v>
                </c:pt>
                <c:pt idx="6114">
                  <c:v>2573.0</c:v>
                </c:pt>
                <c:pt idx="6115">
                  <c:v>2574.0</c:v>
                </c:pt>
                <c:pt idx="6116">
                  <c:v>2575.0</c:v>
                </c:pt>
                <c:pt idx="6117">
                  <c:v>2575.0</c:v>
                </c:pt>
                <c:pt idx="6118">
                  <c:v>2576.0</c:v>
                </c:pt>
                <c:pt idx="6119">
                  <c:v>2576.0</c:v>
                </c:pt>
                <c:pt idx="6120">
                  <c:v>2577.0</c:v>
                </c:pt>
                <c:pt idx="6121">
                  <c:v>2577.0</c:v>
                </c:pt>
                <c:pt idx="6122">
                  <c:v>2578.0</c:v>
                </c:pt>
                <c:pt idx="6123">
                  <c:v>2579.0</c:v>
                </c:pt>
                <c:pt idx="6124">
                  <c:v>2579.0</c:v>
                </c:pt>
                <c:pt idx="6125">
                  <c:v>2580.0</c:v>
                </c:pt>
                <c:pt idx="6126">
                  <c:v>2580.0</c:v>
                </c:pt>
                <c:pt idx="6127">
                  <c:v>2580.0</c:v>
                </c:pt>
                <c:pt idx="6128">
                  <c:v>2581.0</c:v>
                </c:pt>
                <c:pt idx="6129">
                  <c:v>2582.0</c:v>
                </c:pt>
                <c:pt idx="6130">
                  <c:v>2582.0</c:v>
                </c:pt>
                <c:pt idx="6131">
                  <c:v>2582.0</c:v>
                </c:pt>
                <c:pt idx="6132">
                  <c:v>2582.0</c:v>
                </c:pt>
                <c:pt idx="6133">
                  <c:v>2582.0</c:v>
                </c:pt>
                <c:pt idx="6134">
                  <c:v>2582.0</c:v>
                </c:pt>
                <c:pt idx="6135">
                  <c:v>2583.0</c:v>
                </c:pt>
                <c:pt idx="6136">
                  <c:v>2584.0</c:v>
                </c:pt>
                <c:pt idx="6137">
                  <c:v>2585.0</c:v>
                </c:pt>
                <c:pt idx="6138">
                  <c:v>2586.0</c:v>
                </c:pt>
                <c:pt idx="6139">
                  <c:v>2587.0</c:v>
                </c:pt>
                <c:pt idx="6140">
                  <c:v>2588.0</c:v>
                </c:pt>
                <c:pt idx="6141">
                  <c:v>2589.0</c:v>
                </c:pt>
                <c:pt idx="6142">
                  <c:v>2589.0</c:v>
                </c:pt>
                <c:pt idx="6143">
                  <c:v>2590.0</c:v>
                </c:pt>
                <c:pt idx="6144">
                  <c:v>2590.0</c:v>
                </c:pt>
                <c:pt idx="6145">
                  <c:v>2590.0</c:v>
                </c:pt>
                <c:pt idx="6146">
                  <c:v>2590.0</c:v>
                </c:pt>
                <c:pt idx="6147">
                  <c:v>2590.0</c:v>
                </c:pt>
                <c:pt idx="6148">
                  <c:v>2590.0</c:v>
                </c:pt>
                <c:pt idx="6149">
                  <c:v>2590.0</c:v>
                </c:pt>
                <c:pt idx="6150">
                  <c:v>2590.0</c:v>
                </c:pt>
                <c:pt idx="6151">
                  <c:v>2591.0</c:v>
                </c:pt>
                <c:pt idx="6152">
                  <c:v>2591.0</c:v>
                </c:pt>
                <c:pt idx="6153">
                  <c:v>2592.0</c:v>
                </c:pt>
                <c:pt idx="6154">
                  <c:v>2592.0</c:v>
                </c:pt>
                <c:pt idx="6155">
                  <c:v>2592.0</c:v>
                </c:pt>
                <c:pt idx="6156">
                  <c:v>2592.0</c:v>
                </c:pt>
                <c:pt idx="6157">
                  <c:v>2593.0</c:v>
                </c:pt>
                <c:pt idx="6158">
                  <c:v>2593.0</c:v>
                </c:pt>
                <c:pt idx="6159">
                  <c:v>2593.0</c:v>
                </c:pt>
                <c:pt idx="6160">
                  <c:v>2593.0</c:v>
                </c:pt>
                <c:pt idx="6161">
                  <c:v>2593.0</c:v>
                </c:pt>
                <c:pt idx="6162">
                  <c:v>2593.0</c:v>
                </c:pt>
                <c:pt idx="6163">
                  <c:v>2593.0</c:v>
                </c:pt>
                <c:pt idx="6164">
                  <c:v>2593.0</c:v>
                </c:pt>
                <c:pt idx="6165">
                  <c:v>2593.0</c:v>
                </c:pt>
                <c:pt idx="6166">
                  <c:v>2593.0</c:v>
                </c:pt>
                <c:pt idx="6167">
                  <c:v>2593.0</c:v>
                </c:pt>
                <c:pt idx="6168">
                  <c:v>2593.0</c:v>
                </c:pt>
                <c:pt idx="6169">
                  <c:v>2593.0</c:v>
                </c:pt>
                <c:pt idx="6170">
                  <c:v>2593.0</c:v>
                </c:pt>
                <c:pt idx="6171">
                  <c:v>2593.0</c:v>
                </c:pt>
                <c:pt idx="6172">
                  <c:v>2593.0</c:v>
                </c:pt>
                <c:pt idx="6173">
                  <c:v>2593.0</c:v>
                </c:pt>
                <c:pt idx="6174">
                  <c:v>2594.0</c:v>
                </c:pt>
                <c:pt idx="6175">
                  <c:v>2594.0</c:v>
                </c:pt>
                <c:pt idx="6176">
                  <c:v>2594.0</c:v>
                </c:pt>
                <c:pt idx="6177">
                  <c:v>2594.0</c:v>
                </c:pt>
                <c:pt idx="6178">
                  <c:v>2595.0</c:v>
                </c:pt>
                <c:pt idx="6179">
                  <c:v>2595.0</c:v>
                </c:pt>
                <c:pt idx="6180">
                  <c:v>2595.0</c:v>
                </c:pt>
                <c:pt idx="6181">
                  <c:v>2595.0</c:v>
                </c:pt>
                <c:pt idx="6182">
                  <c:v>2595.0</c:v>
                </c:pt>
                <c:pt idx="6183">
                  <c:v>2595.0</c:v>
                </c:pt>
                <c:pt idx="6184">
                  <c:v>2595.0</c:v>
                </c:pt>
                <c:pt idx="6185">
                  <c:v>2595.0</c:v>
                </c:pt>
                <c:pt idx="6186">
                  <c:v>2595.0</c:v>
                </c:pt>
                <c:pt idx="6187">
                  <c:v>2595.0</c:v>
                </c:pt>
                <c:pt idx="6188">
                  <c:v>2595.0</c:v>
                </c:pt>
                <c:pt idx="6189">
                  <c:v>2596.0</c:v>
                </c:pt>
                <c:pt idx="6190">
                  <c:v>2596.0</c:v>
                </c:pt>
                <c:pt idx="6191">
                  <c:v>2596.0</c:v>
                </c:pt>
                <c:pt idx="6192">
                  <c:v>2597.0</c:v>
                </c:pt>
                <c:pt idx="6193">
                  <c:v>2597.0</c:v>
                </c:pt>
                <c:pt idx="6194">
                  <c:v>2598.0</c:v>
                </c:pt>
                <c:pt idx="6195">
                  <c:v>2599.0</c:v>
                </c:pt>
                <c:pt idx="6196">
                  <c:v>2600.0</c:v>
                </c:pt>
                <c:pt idx="6197">
                  <c:v>2600.0</c:v>
                </c:pt>
                <c:pt idx="6198">
                  <c:v>2600.0</c:v>
                </c:pt>
                <c:pt idx="6199">
                  <c:v>2600.0</c:v>
                </c:pt>
                <c:pt idx="6200">
                  <c:v>2600.0</c:v>
                </c:pt>
                <c:pt idx="6201">
                  <c:v>2600.0</c:v>
                </c:pt>
                <c:pt idx="6202">
                  <c:v>2600.0</c:v>
                </c:pt>
                <c:pt idx="6203">
                  <c:v>2600.0</c:v>
                </c:pt>
                <c:pt idx="6204">
                  <c:v>2600.0</c:v>
                </c:pt>
                <c:pt idx="6205">
                  <c:v>2600.0</c:v>
                </c:pt>
                <c:pt idx="6206">
                  <c:v>2601.0</c:v>
                </c:pt>
                <c:pt idx="6207">
                  <c:v>2601.0</c:v>
                </c:pt>
                <c:pt idx="6208">
                  <c:v>2601.0</c:v>
                </c:pt>
                <c:pt idx="6209">
                  <c:v>2601.0</c:v>
                </c:pt>
                <c:pt idx="6210">
                  <c:v>2601.0</c:v>
                </c:pt>
                <c:pt idx="6211">
                  <c:v>2601.0</c:v>
                </c:pt>
                <c:pt idx="6212">
                  <c:v>2601.0</c:v>
                </c:pt>
                <c:pt idx="6213">
                  <c:v>2601.0</c:v>
                </c:pt>
                <c:pt idx="6214">
                  <c:v>2601.0</c:v>
                </c:pt>
                <c:pt idx="6215">
                  <c:v>2601.0</c:v>
                </c:pt>
                <c:pt idx="6216">
                  <c:v>2601.0</c:v>
                </c:pt>
                <c:pt idx="6217">
                  <c:v>2601.0</c:v>
                </c:pt>
                <c:pt idx="6218">
                  <c:v>2601.0</c:v>
                </c:pt>
                <c:pt idx="6219">
                  <c:v>2601.0</c:v>
                </c:pt>
                <c:pt idx="6220">
                  <c:v>2602.0</c:v>
                </c:pt>
                <c:pt idx="6221">
                  <c:v>2602.0</c:v>
                </c:pt>
                <c:pt idx="6222">
                  <c:v>2602.0</c:v>
                </c:pt>
                <c:pt idx="6223">
                  <c:v>2602.0</c:v>
                </c:pt>
                <c:pt idx="6224">
                  <c:v>2602.0</c:v>
                </c:pt>
                <c:pt idx="6225">
                  <c:v>2602.0</c:v>
                </c:pt>
                <c:pt idx="6226">
                  <c:v>2602.0</c:v>
                </c:pt>
                <c:pt idx="6227">
                  <c:v>2602.0</c:v>
                </c:pt>
                <c:pt idx="6228">
                  <c:v>2602.0</c:v>
                </c:pt>
                <c:pt idx="6229">
                  <c:v>2602.0</c:v>
                </c:pt>
                <c:pt idx="6230">
                  <c:v>2603.0</c:v>
                </c:pt>
                <c:pt idx="6231">
                  <c:v>2604.0</c:v>
                </c:pt>
                <c:pt idx="6232">
                  <c:v>2604.0</c:v>
                </c:pt>
                <c:pt idx="6233">
                  <c:v>2605.0</c:v>
                </c:pt>
                <c:pt idx="6234">
                  <c:v>2606.0</c:v>
                </c:pt>
                <c:pt idx="6235">
                  <c:v>2607.0</c:v>
                </c:pt>
                <c:pt idx="6236">
                  <c:v>2607.0</c:v>
                </c:pt>
                <c:pt idx="6237">
                  <c:v>2607.0</c:v>
                </c:pt>
                <c:pt idx="6238">
                  <c:v>2607.0</c:v>
                </c:pt>
                <c:pt idx="6239">
                  <c:v>2607.0</c:v>
                </c:pt>
                <c:pt idx="6240">
                  <c:v>2607.0</c:v>
                </c:pt>
                <c:pt idx="6241">
                  <c:v>2607.0</c:v>
                </c:pt>
                <c:pt idx="6242">
                  <c:v>2608.0</c:v>
                </c:pt>
                <c:pt idx="6243">
                  <c:v>2608.0</c:v>
                </c:pt>
                <c:pt idx="6244">
                  <c:v>2608.0</c:v>
                </c:pt>
                <c:pt idx="6245">
                  <c:v>2608.0</c:v>
                </c:pt>
                <c:pt idx="6246">
                  <c:v>2608.0</c:v>
                </c:pt>
                <c:pt idx="6247">
                  <c:v>2608.0</c:v>
                </c:pt>
                <c:pt idx="6248">
                  <c:v>2608.0</c:v>
                </c:pt>
                <c:pt idx="6249">
                  <c:v>2608.0</c:v>
                </c:pt>
                <c:pt idx="6250">
                  <c:v>2608.0</c:v>
                </c:pt>
                <c:pt idx="6251">
                  <c:v>2608.0</c:v>
                </c:pt>
                <c:pt idx="6252">
                  <c:v>2608.0</c:v>
                </c:pt>
                <c:pt idx="6253">
                  <c:v>2609.0</c:v>
                </c:pt>
                <c:pt idx="6254">
                  <c:v>2609.0</c:v>
                </c:pt>
                <c:pt idx="6255">
                  <c:v>2609.0</c:v>
                </c:pt>
                <c:pt idx="6256">
                  <c:v>2609.0</c:v>
                </c:pt>
                <c:pt idx="6257">
                  <c:v>2609.0</c:v>
                </c:pt>
                <c:pt idx="6258">
                  <c:v>2609.0</c:v>
                </c:pt>
                <c:pt idx="6259">
                  <c:v>2609.0</c:v>
                </c:pt>
                <c:pt idx="6260">
                  <c:v>2609.0</c:v>
                </c:pt>
                <c:pt idx="6261">
                  <c:v>2609.0</c:v>
                </c:pt>
                <c:pt idx="6262">
                  <c:v>2610.0</c:v>
                </c:pt>
                <c:pt idx="6263">
                  <c:v>2610.0</c:v>
                </c:pt>
                <c:pt idx="6264">
                  <c:v>2611.0</c:v>
                </c:pt>
                <c:pt idx="6265">
                  <c:v>2612.0</c:v>
                </c:pt>
                <c:pt idx="6266">
                  <c:v>2613.0</c:v>
                </c:pt>
                <c:pt idx="6267">
                  <c:v>2614.0</c:v>
                </c:pt>
                <c:pt idx="6268">
                  <c:v>2614.0</c:v>
                </c:pt>
                <c:pt idx="6269">
                  <c:v>2615.0</c:v>
                </c:pt>
                <c:pt idx="6270">
                  <c:v>2616.0</c:v>
                </c:pt>
                <c:pt idx="6271">
                  <c:v>2617.0</c:v>
                </c:pt>
                <c:pt idx="6272">
                  <c:v>2618.0</c:v>
                </c:pt>
                <c:pt idx="6273">
                  <c:v>2619.0</c:v>
                </c:pt>
                <c:pt idx="6274">
                  <c:v>2620.0</c:v>
                </c:pt>
                <c:pt idx="6275">
                  <c:v>2620.0</c:v>
                </c:pt>
                <c:pt idx="6276">
                  <c:v>2620.0</c:v>
                </c:pt>
                <c:pt idx="6277">
                  <c:v>2620.0</c:v>
                </c:pt>
                <c:pt idx="6278">
                  <c:v>2620.0</c:v>
                </c:pt>
                <c:pt idx="6279">
                  <c:v>2620.0</c:v>
                </c:pt>
                <c:pt idx="6280">
                  <c:v>2620.0</c:v>
                </c:pt>
                <c:pt idx="6281">
                  <c:v>2620.0</c:v>
                </c:pt>
                <c:pt idx="6282">
                  <c:v>2620.0</c:v>
                </c:pt>
                <c:pt idx="6283">
                  <c:v>2620.0</c:v>
                </c:pt>
                <c:pt idx="6284">
                  <c:v>2620.0</c:v>
                </c:pt>
                <c:pt idx="6285">
                  <c:v>2621.0</c:v>
                </c:pt>
                <c:pt idx="6286">
                  <c:v>2621.0</c:v>
                </c:pt>
                <c:pt idx="6287">
                  <c:v>2621.0</c:v>
                </c:pt>
                <c:pt idx="6288">
                  <c:v>2621.0</c:v>
                </c:pt>
                <c:pt idx="6289">
                  <c:v>2621.0</c:v>
                </c:pt>
                <c:pt idx="6290">
                  <c:v>2621.0</c:v>
                </c:pt>
                <c:pt idx="6291">
                  <c:v>2621.0</c:v>
                </c:pt>
                <c:pt idx="6292">
                  <c:v>2621.0</c:v>
                </c:pt>
                <c:pt idx="6293">
                  <c:v>2621.0</c:v>
                </c:pt>
                <c:pt idx="6294">
                  <c:v>2621.0</c:v>
                </c:pt>
                <c:pt idx="6295">
                  <c:v>2621.0</c:v>
                </c:pt>
                <c:pt idx="6296">
                  <c:v>2621.0</c:v>
                </c:pt>
                <c:pt idx="6297">
                  <c:v>2621.0</c:v>
                </c:pt>
                <c:pt idx="6298">
                  <c:v>2621.0</c:v>
                </c:pt>
                <c:pt idx="6299">
                  <c:v>2622.0</c:v>
                </c:pt>
                <c:pt idx="6300">
                  <c:v>2623.0</c:v>
                </c:pt>
                <c:pt idx="6301">
                  <c:v>2623.0</c:v>
                </c:pt>
                <c:pt idx="6302">
                  <c:v>2624.0</c:v>
                </c:pt>
                <c:pt idx="6303">
                  <c:v>2625.0</c:v>
                </c:pt>
                <c:pt idx="6304">
                  <c:v>2625.0</c:v>
                </c:pt>
                <c:pt idx="6305">
                  <c:v>2626.0</c:v>
                </c:pt>
                <c:pt idx="6306">
                  <c:v>2627.0</c:v>
                </c:pt>
                <c:pt idx="6307">
                  <c:v>2628.0</c:v>
                </c:pt>
                <c:pt idx="6308">
                  <c:v>2628.0</c:v>
                </c:pt>
                <c:pt idx="6309">
                  <c:v>2628.0</c:v>
                </c:pt>
                <c:pt idx="6310">
                  <c:v>2628.0</c:v>
                </c:pt>
                <c:pt idx="6311">
                  <c:v>2628.0</c:v>
                </c:pt>
                <c:pt idx="6312">
                  <c:v>2628.0</c:v>
                </c:pt>
                <c:pt idx="6313">
                  <c:v>2628.0</c:v>
                </c:pt>
                <c:pt idx="6314">
                  <c:v>2628.0</c:v>
                </c:pt>
                <c:pt idx="6315">
                  <c:v>2628.0</c:v>
                </c:pt>
                <c:pt idx="6316">
                  <c:v>2628.0</c:v>
                </c:pt>
                <c:pt idx="6317">
                  <c:v>2628.0</c:v>
                </c:pt>
                <c:pt idx="6318">
                  <c:v>2628.0</c:v>
                </c:pt>
                <c:pt idx="6319">
                  <c:v>2628.0</c:v>
                </c:pt>
                <c:pt idx="6320">
                  <c:v>2628.0</c:v>
                </c:pt>
                <c:pt idx="6321">
                  <c:v>2628.0</c:v>
                </c:pt>
                <c:pt idx="6322">
                  <c:v>2629.0</c:v>
                </c:pt>
                <c:pt idx="6323">
                  <c:v>2630.0</c:v>
                </c:pt>
                <c:pt idx="6324">
                  <c:v>2631.0</c:v>
                </c:pt>
                <c:pt idx="6325">
                  <c:v>2631.0</c:v>
                </c:pt>
                <c:pt idx="6326">
                  <c:v>2632.0</c:v>
                </c:pt>
                <c:pt idx="6327">
                  <c:v>2633.0</c:v>
                </c:pt>
                <c:pt idx="6328">
                  <c:v>2633.0</c:v>
                </c:pt>
                <c:pt idx="6329">
                  <c:v>2634.0</c:v>
                </c:pt>
                <c:pt idx="6330">
                  <c:v>2635.0</c:v>
                </c:pt>
                <c:pt idx="6331">
                  <c:v>2635.0</c:v>
                </c:pt>
                <c:pt idx="6332">
                  <c:v>2636.0</c:v>
                </c:pt>
                <c:pt idx="6333">
                  <c:v>2636.0</c:v>
                </c:pt>
                <c:pt idx="6334">
                  <c:v>2636.0</c:v>
                </c:pt>
                <c:pt idx="6335">
                  <c:v>2637.0</c:v>
                </c:pt>
                <c:pt idx="6336">
                  <c:v>2637.0</c:v>
                </c:pt>
                <c:pt idx="6337">
                  <c:v>2637.0</c:v>
                </c:pt>
                <c:pt idx="6338">
                  <c:v>2637.0</c:v>
                </c:pt>
                <c:pt idx="6339">
                  <c:v>2637.0</c:v>
                </c:pt>
                <c:pt idx="6340">
                  <c:v>2637.0</c:v>
                </c:pt>
                <c:pt idx="6341">
                  <c:v>2637.0</c:v>
                </c:pt>
                <c:pt idx="6342">
                  <c:v>2637.0</c:v>
                </c:pt>
                <c:pt idx="6343">
                  <c:v>2638.0</c:v>
                </c:pt>
                <c:pt idx="6344">
                  <c:v>2638.0</c:v>
                </c:pt>
                <c:pt idx="6345">
                  <c:v>2639.0</c:v>
                </c:pt>
                <c:pt idx="6346">
                  <c:v>2640.0</c:v>
                </c:pt>
                <c:pt idx="6347">
                  <c:v>2641.0</c:v>
                </c:pt>
                <c:pt idx="6348">
                  <c:v>2641.0</c:v>
                </c:pt>
                <c:pt idx="6349">
                  <c:v>2641.0</c:v>
                </c:pt>
                <c:pt idx="6350">
                  <c:v>2642.0</c:v>
                </c:pt>
                <c:pt idx="6351">
                  <c:v>2642.0</c:v>
                </c:pt>
                <c:pt idx="6352">
                  <c:v>2642.0</c:v>
                </c:pt>
                <c:pt idx="6353">
                  <c:v>2643.0</c:v>
                </c:pt>
                <c:pt idx="6354">
                  <c:v>2643.0</c:v>
                </c:pt>
                <c:pt idx="6355">
                  <c:v>2643.0</c:v>
                </c:pt>
                <c:pt idx="6356">
                  <c:v>2644.0</c:v>
                </c:pt>
                <c:pt idx="6357">
                  <c:v>2645.0</c:v>
                </c:pt>
                <c:pt idx="6358">
                  <c:v>2646.0</c:v>
                </c:pt>
                <c:pt idx="6359">
                  <c:v>2646.0</c:v>
                </c:pt>
                <c:pt idx="6360">
                  <c:v>2646.0</c:v>
                </c:pt>
                <c:pt idx="6361">
                  <c:v>2646.0</c:v>
                </c:pt>
                <c:pt idx="6362">
                  <c:v>2646.0</c:v>
                </c:pt>
                <c:pt idx="6363">
                  <c:v>2646.0</c:v>
                </c:pt>
                <c:pt idx="6364">
                  <c:v>2646.0</c:v>
                </c:pt>
                <c:pt idx="6365">
                  <c:v>2647.0</c:v>
                </c:pt>
                <c:pt idx="6366">
                  <c:v>2647.0</c:v>
                </c:pt>
                <c:pt idx="6367">
                  <c:v>2648.0</c:v>
                </c:pt>
                <c:pt idx="6368">
                  <c:v>2649.0</c:v>
                </c:pt>
                <c:pt idx="6369">
                  <c:v>2649.0</c:v>
                </c:pt>
                <c:pt idx="6370">
                  <c:v>2650.0</c:v>
                </c:pt>
                <c:pt idx="6371">
                  <c:v>2651.0</c:v>
                </c:pt>
                <c:pt idx="6372">
                  <c:v>2652.0</c:v>
                </c:pt>
                <c:pt idx="6373">
                  <c:v>2652.0</c:v>
                </c:pt>
                <c:pt idx="6374">
                  <c:v>2653.0</c:v>
                </c:pt>
                <c:pt idx="6375">
                  <c:v>2653.0</c:v>
                </c:pt>
                <c:pt idx="6376">
                  <c:v>2654.0</c:v>
                </c:pt>
                <c:pt idx="6377">
                  <c:v>2654.0</c:v>
                </c:pt>
                <c:pt idx="6378">
                  <c:v>2654.0</c:v>
                </c:pt>
                <c:pt idx="6379">
                  <c:v>2654.0</c:v>
                </c:pt>
                <c:pt idx="6380">
                  <c:v>2654.0</c:v>
                </c:pt>
                <c:pt idx="6381">
                  <c:v>2655.0</c:v>
                </c:pt>
                <c:pt idx="6382">
                  <c:v>2656.0</c:v>
                </c:pt>
                <c:pt idx="6383">
                  <c:v>2657.0</c:v>
                </c:pt>
                <c:pt idx="6384">
                  <c:v>2657.0</c:v>
                </c:pt>
                <c:pt idx="6385">
                  <c:v>2657.0</c:v>
                </c:pt>
                <c:pt idx="6386">
                  <c:v>2657.0</c:v>
                </c:pt>
                <c:pt idx="6387">
                  <c:v>2658.0</c:v>
                </c:pt>
                <c:pt idx="6388">
                  <c:v>2658.0</c:v>
                </c:pt>
                <c:pt idx="6389">
                  <c:v>2658.0</c:v>
                </c:pt>
                <c:pt idx="6390">
                  <c:v>2658.0</c:v>
                </c:pt>
                <c:pt idx="6391">
                  <c:v>2658.0</c:v>
                </c:pt>
                <c:pt idx="6392">
                  <c:v>2658.0</c:v>
                </c:pt>
                <c:pt idx="6393">
                  <c:v>2658.0</c:v>
                </c:pt>
                <c:pt idx="6394">
                  <c:v>2658.0</c:v>
                </c:pt>
                <c:pt idx="6395">
                  <c:v>2658.0</c:v>
                </c:pt>
                <c:pt idx="6396">
                  <c:v>2658.0</c:v>
                </c:pt>
                <c:pt idx="6397">
                  <c:v>2659.0</c:v>
                </c:pt>
                <c:pt idx="6398">
                  <c:v>2659.0</c:v>
                </c:pt>
                <c:pt idx="6399">
                  <c:v>2659.0</c:v>
                </c:pt>
                <c:pt idx="6400">
                  <c:v>2659.0</c:v>
                </c:pt>
                <c:pt idx="6401">
                  <c:v>2659.0</c:v>
                </c:pt>
                <c:pt idx="6402">
                  <c:v>2660.0</c:v>
                </c:pt>
                <c:pt idx="6403">
                  <c:v>2660.0</c:v>
                </c:pt>
                <c:pt idx="6404">
                  <c:v>2661.0</c:v>
                </c:pt>
                <c:pt idx="6405">
                  <c:v>2661.0</c:v>
                </c:pt>
                <c:pt idx="6406">
                  <c:v>2661.0</c:v>
                </c:pt>
                <c:pt idx="6407">
                  <c:v>2661.0</c:v>
                </c:pt>
                <c:pt idx="6408">
                  <c:v>2661.0</c:v>
                </c:pt>
                <c:pt idx="6409">
                  <c:v>2662.0</c:v>
                </c:pt>
                <c:pt idx="6410">
                  <c:v>2662.0</c:v>
                </c:pt>
                <c:pt idx="6411">
                  <c:v>2663.0</c:v>
                </c:pt>
                <c:pt idx="6412">
                  <c:v>2663.0</c:v>
                </c:pt>
                <c:pt idx="6413">
                  <c:v>2664.0</c:v>
                </c:pt>
                <c:pt idx="6414">
                  <c:v>2664.0</c:v>
                </c:pt>
                <c:pt idx="6415">
                  <c:v>2665.0</c:v>
                </c:pt>
                <c:pt idx="6416">
                  <c:v>2666.0</c:v>
                </c:pt>
                <c:pt idx="6417">
                  <c:v>2666.0</c:v>
                </c:pt>
                <c:pt idx="6418">
                  <c:v>2666.0</c:v>
                </c:pt>
                <c:pt idx="6419">
                  <c:v>2666.0</c:v>
                </c:pt>
                <c:pt idx="6420">
                  <c:v>2666.0</c:v>
                </c:pt>
                <c:pt idx="6421">
                  <c:v>2666.0</c:v>
                </c:pt>
                <c:pt idx="6422">
                  <c:v>2667.0</c:v>
                </c:pt>
                <c:pt idx="6423">
                  <c:v>2668.0</c:v>
                </c:pt>
                <c:pt idx="6424">
                  <c:v>2669.0</c:v>
                </c:pt>
                <c:pt idx="6425">
                  <c:v>2669.0</c:v>
                </c:pt>
                <c:pt idx="6426">
                  <c:v>2670.0</c:v>
                </c:pt>
                <c:pt idx="6427">
                  <c:v>2671.0</c:v>
                </c:pt>
                <c:pt idx="6428">
                  <c:v>2671.0</c:v>
                </c:pt>
                <c:pt idx="6429">
                  <c:v>2671.0</c:v>
                </c:pt>
                <c:pt idx="6430">
                  <c:v>2671.0</c:v>
                </c:pt>
                <c:pt idx="6431">
                  <c:v>2672.0</c:v>
                </c:pt>
                <c:pt idx="6432">
                  <c:v>2673.0</c:v>
                </c:pt>
                <c:pt idx="6433">
                  <c:v>2674.0</c:v>
                </c:pt>
                <c:pt idx="6434">
                  <c:v>2675.0</c:v>
                </c:pt>
                <c:pt idx="6435">
                  <c:v>2676.0</c:v>
                </c:pt>
                <c:pt idx="6436">
                  <c:v>2677.0</c:v>
                </c:pt>
                <c:pt idx="6437">
                  <c:v>2678.0</c:v>
                </c:pt>
                <c:pt idx="6438">
                  <c:v>2679.0</c:v>
                </c:pt>
                <c:pt idx="6439">
                  <c:v>2680.0</c:v>
                </c:pt>
                <c:pt idx="6440">
                  <c:v>2681.0</c:v>
                </c:pt>
                <c:pt idx="6441">
                  <c:v>2682.0</c:v>
                </c:pt>
                <c:pt idx="6442">
                  <c:v>2683.0</c:v>
                </c:pt>
                <c:pt idx="6443">
                  <c:v>2684.0</c:v>
                </c:pt>
                <c:pt idx="6444">
                  <c:v>2685.0</c:v>
                </c:pt>
                <c:pt idx="6445">
                  <c:v>2686.0</c:v>
                </c:pt>
                <c:pt idx="6446">
                  <c:v>2687.0</c:v>
                </c:pt>
                <c:pt idx="6447">
                  <c:v>2688.0</c:v>
                </c:pt>
                <c:pt idx="6448">
                  <c:v>2689.0</c:v>
                </c:pt>
                <c:pt idx="6449">
                  <c:v>2689.0</c:v>
                </c:pt>
                <c:pt idx="6450">
                  <c:v>2689.0</c:v>
                </c:pt>
                <c:pt idx="6451">
                  <c:v>2689.0</c:v>
                </c:pt>
                <c:pt idx="6452">
                  <c:v>2689.0</c:v>
                </c:pt>
                <c:pt idx="6453">
                  <c:v>2689.0</c:v>
                </c:pt>
                <c:pt idx="6454">
                  <c:v>2689.0</c:v>
                </c:pt>
                <c:pt idx="6455">
                  <c:v>2689.0</c:v>
                </c:pt>
                <c:pt idx="6456">
                  <c:v>2689.0</c:v>
                </c:pt>
                <c:pt idx="6457">
                  <c:v>2689.0</c:v>
                </c:pt>
                <c:pt idx="6458">
                  <c:v>2689.0</c:v>
                </c:pt>
                <c:pt idx="6459">
                  <c:v>2689.0</c:v>
                </c:pt>
                <c:pt idx="6460">
                  <c:v>2689.0</c:v>
                </c:pt>
                <c:pt idx="6461">
                  <c:v>2689.0</c:v>
                </c:pt>
                <c:pt idx="6462">
                  <c:v>2689.0</c:v>
                </c:pt>
                <c:pt idx="6463">
                  <c:v>2690.0</c:v>
                </c:pt>
                <c:pt idx="6464">
                  <c:v>2690.0</c:v>
                </c:pt>
                <c:pt idx="6465">
                  <c:v>2690.0</c:v>
                </c:pt>
                <c:pt idx="6466">
                  <c:v>2690.0</c:v>
                </c:pt>
                <c:pt idx="6467">
                  <c:v>2691.0</c:v>
                </c:pt>
                <c:pt idx="6468">
                  <c:v>2691.0</c:v>
                </c:pt>
                <c:pt idx="6469">
                  <c:v>2692.0</c:v>
                </c:pt>
                <c:pt idx="6470">
                  <c:v>2692.0</c:v>
                </c:pt>
                <c:pt idx="6471">
                  <c:v>2692.0</c:v>
                </c:pt>
                <c:pt idx="6472">
                  <c:v>2692.0</c:v>
                </c:pt>
                <c:pt idx="6473">
                  <c:v>2693.0</c:v>
                </c:pt>
                <c:pt idx="6474">
                  <c:v>2693.0</c:v>
                </c:pt>
                <c:pt idx="6475">
                  <c:v>2693.0</c:v>
                </c:pt>
                <c:pt idx="6476">
                  <c:v>2693.0</c:v>
                </c:pt>
                <c:pt idx="6477">
                  <c:v>2693.0</c:v>
                </c:pt>
                <c:pt idx="6478">
                  <c:v>2693.0</c:v>
                </c:pt>
                <c:pt idx="6479">
                  <c:v>2693.0</c:v>
                </c:pt>
                <c:pt idx="6480">
                  <c:v>2694.0</c:v>
                </c:pt>
                <c:pt idx="6481">
                  <c:v>2695.0</c:v>
                </c:pt>
                <c:pt idx="6482">
                  <c:v>2696.0</c:v>
                </c:pt>
                <c:pt idx="6483">
                  <c:v>2697.0</c:v>
                </c:pt>
                <c:pt idx="6484">
                  <c:v>2697.0</c:v>
                </c:pt>
                <c:pt idx="6485">
                  <c:v>2697.0</c:v>
                </c:pt>
                <c:pt idx="6486">
                  <c:v>2698.0</c:v>
                </c:pt>
                <c:pt idx="6487">
                  <c:v>2699.0</c:v>
                </c:pt>
                <c:pt idx="6488">
                  <c:v>2699.0</c:v>
                </c:pt>
                <c:pt idx="6489">
                  <c:v>2699.0</c:v>
                </c:pt>
                <c:pt idx="6490">
                  <c:v>2699.0</c:v>
                </c:pt>
                <c:pt idx="6491">
                  <c:v>2699.0</c:v>
                </c:pt>
                <c:pt idx="6492">
                  <c:v>2699.0</c:v>
                </c:pt>
                <c:pt idx="6493">
                  <c:v>2699.0</c:v>
                </c:pt>
                <c:pt idx="6494">
                  <c:v>2700.0</c:v>
                </c:pt>
                <c:pt idx="6495">
                  <c:v>2700.0</c:v>
                </c:pt>
                <c:pt idx="6496">
                  <c:v>2700.0</c:v>
                </c:pt>
                <c:pt idx="6497">
                  <c:v>2700.0</c:v>
                </c:pt>
                <c:pt idx="6498">
                  <c:v>2700.0</c:v>
                </c:pt>
                <c:pt idx="6499">
                  <c:v>2700.0</c:v>
                </c:pt>
                <c:pt idx="6500">
                  <c:v>2700.0</c:v>
                </c:pt>
                <c:pt idx="6501">
                  <c:v>2700.0</c:v>
                </c:pt>
                <c:pt idx="6502">
                  <c:v>2700.0</c:v>
                </c:pt>
                <c:pt idx="6503">
                  <c:v>2700.0</c:v>
                </c:pt>
                <c:pt idx="6504">
                  <c:v>2700.0</c:v>
                </c:pt>
                <c:pt idx="6505">
                  <c:v>2700.0</c:v>
                </c:pt>
                <c:pt idx="6506">
                  <c:v>2700.0</c:v>
                </c:pt>
                <c:pt idx="6507">
                  <c:v>2700.0</c:v>
                </c:pt>
                <c:pt idx="6508">
                  <c:v>2700.0</c:v>
                </c:pt>
                <c:pt idx="6509">
                  <c:v>2701.0</c:v>
                </c:pt>
                <c:pt idx="6510">
                  <c:v>2701.0</c:v>
                </c:pt>
                <c:pt idx="6511">
                  <c:v>2701.0</c:v>
                </c:pt>
                <c:pt idx="6512">
                  <c:v>2701.0</c:v>
                </c:pt>
                <c:pt idx="6513">
                  <c:v>2702.0</c:v>
                </c:pt>
                <c:pt idx="6514">
                  <c:v>2703.0</c:v>
                </c:pt>
                <c:pt idx="6515">
                  <c:v>2703.0</c:v>
                </c:pt>
                <c:pt idx="6516">
                  <c:v>2703.0</c:v>
                </c:pt>
                <c:pt idx="6517">
                  <c:v>2703.0</c:v>
                </c:pt>
                <c:pt idx="6518">
                  <c:v>2703.0</c:v>
                </c:pt>
                <c:pt idx="6519">
                  <c:v>2703.0</c:v>
                </c:pt>
                <c:pt idx="6520">
                  <c:v>2704.0</c:v>
                </c:pt>
                <c:pt idx="6521">
                  <c:v>2705.0</c:v>
                </c:pt>
                <c:pt idx="6522">
                  <c:v>2706.0</c:v>
                </c:pt>
                <c:pt idx="6523">
                  <c:v>2706.0</c:v>
                </c:pt>
                <c:pt idx="6524">
                  <c:v>2706.0</c:v>
                </c:pt>
                <c:pt idx="6525">
                  <c:v>2706.0</c:v>
                </c:pt>
                <c:pt idx="6526">
                  <c:v>2706.0</c:v>
                </c:pt>
                <c:pt idx="6527">
                  <c:v>2706.0</c:v>
                </c:pt>
                <c:pt idx="6528">
                  <c:v>2706.0</c:v>
                </c:pt>
                <c:pt idx="6529">
                  <c:v>2706.0</c:v>
                </c:pt>
                <c:pt idx="6530">
                  <c:v>2707.0</c:v>
                </c:pt>
                <c:pt idx="6531">
                  <c:v>2708.0</c:v>
                </c:pt>
                <c:pt idx="6532">
                  <c:v>2708.0</c:v>
                </c:pt>
                <c:pt idx="6533">
                  <c:v>2709.0</c:v>
                </c:pt>
                <c:pt idx="6534">
                  <c:v>2709.0</c:v>
                </c:pt>
                <c:pt idx="6535">
                  <c:v>2710.0</c:v>
                </c:pt>
                <c:pt idx="6536">
                  <c:v>2710.0</c:v>
                </c:pt>
                <c:pt idx="6537">
                  <c:v>2710.0</c:v>
                </c:pt>
                <c:pt idx="6538">
                  <c:v>2710.0</c:v>
                </c:pt>
                <c:pt idx="6539">
                  <c:v>2710.0</c:v>
                </c:pt>
                <c:pt idx="6540">
                  <c:v>2710.0</c:v>
                </c:pt>
                <c:pt idx="6541">
                  <c:v>2710.0</c:v>
                </c:pt>
                <c:pt idx="6542">
                  <c:v>2710.0</c:v>
                </c:pt>
                <c:pt idx="6543">
                  <c:v>2710.0</c:v>
                </c:pt>
                <c:pt idx="6544">
                  <c:v>2710.0</c:v>
                </c:pt>
                <c:pt idx="6545">
                  <c:v>2710.0</c:v>
                </c:pt>
                <c:pt idx="6546">
                  <c:v>2711.0</c:v>
                </c:pt>
                <c:pt idx="6547">
                  <c:v>2711.0</c:v>
                </c:pt>
                <c:pt idx="6548">
                  <c:v>2711.0</c:v>
                </c:pt>
                <c:pt idx="6549">
                  <c:v>2712.0</c:v>
                </c:pt>
                <c:pt idx="6550">
                  <c:v>2712.0</c:v>
                </c:pt>
                <c:pt idx="6551">
                  <c:v>2712.0</c:v>
                </c:pt>
                <c:pt idx="6552">
                  <c:v>2713.0</c:v>
                </c:pt>
                <c:pt idx="6553">
                  <c:v>2714.0</c:v>
                </c:pt>
                <c:pt idx="6554">
                  <c:v>2715.0</c:v>
                </c:pt>
                <c:pt idx="6555">
                  <c:v>2716.0</c:v>
                </c:pt>
                <c:pt idx="6556">
                  <c:v>2717.0</c:v>
                </c:pt>
                <c:pt idx="6557">
                  <c:v>2718.0</c:v>
                </c:pt>
                <c:pt idx="6558">
                  <c:v>2718.0</c:v>
                </c:pt>
                <c:pt idx="6559">
                  <c:v>2718.0</c:v>
                </c:pt>
                <c:pt idx="6560">
                  <c:v>2719.0</c:v>
                </c:pt>
                <c:pt idx="6561">
                  <c:v>2720.0</c:v>
                </c:pt>
                <c:pt idx="6562">
                  <c:v>2720.0</c:v>
                </c:pt>
                <c:pt idx="6563">
                  <c:v>2721.0</c:v>
                </c:pt>
                <c:pt idx="6564">
                  <c:v>2721.0</c:v>
                </c:pt>
                <c:pt idx="6565">
                  <c:v>2722.0</c:v>
                </c:pt>
                <c:pt idx="6566">
                  <c:v>2723.0</c:v>
                </c:pt>
                <c:pt idx="6567">
                  <c:v>2724.0</c:v>
                </c:pt>
                <c:pt idx="6568">
                  <c:v>2725.0</c:v>
                </c:pt>
                <c:pt idx="6569">
                  <c:v>2725.0</c:v>
                </c:pt>
                <c:pt idx="6570">
                  <c:v>2726.0</c:v>
                </c:pt>
                <c:pt idx="6571">
                  <c:v>2727.0</c:v>
                </c:pt>
                <c:pt idx="6572">
                  <c:v>2728.0</c:v>
                </c:pt>
                <c:pt idx="6573">
                  <c:v>2728.0</c:v>
                </c:pt>
                <c:pt idx="6574">
                  <c:v>2728.0</c:v>
                </c:pt>
                <c:pt idx="6575">
                  <c:v>2728.0</c:v>
                </c:pt>
                <c:pt idx="6576">
                  <c:v>2729.0</c:v>
                </c:pt>
                <c:pt idx="6577">
                  <c:v>2730.0</c:v>
                </c:pt>
                <c:pt idx="6578">
                  <c:v>2730.0</c:v>
                </c:pt>
                <c:pt idx="6579">
                  <c:v>2731.0</c:v>
                </c:pt>
                <c:pt idx="6580">
                  <c:v>2731.0</c:v>
                </c:pt>
                <c:pt idx="6581">
                  <c:v>2731.0</c:v>
                </c:pt>
                <c:pt idx="6582">
                  <c:v>2731.0</c:v>
                </c:pt>
                <c:pt idx="6583">
                  <c:v>2732.0</c:v>
                </c:pt>
                <c:pt idx="6584">
                  <c:v>2732.0</c:v>
                </c:pt>
                <c:pt idx="6585">
                  <c:v>2733.0</c:v>
                </c:pt>
                <c:pt idx="6586">
                  <c:v>2733.0</c:v>
                </c:pt>
                <c:pt idx="6587">
                  <c:v>2733.0</c:v>
                </c:pt>
                <c:pt idx="6588">
                  <c:v>2733.0</c:v>
                </c:pt>
                <c:pt idx="6589">
                  <c:v>2733.0</c:v>
                </c:pt>
                <c:pt idx="6590">
                  <c:v>2733.0</c:v>
                </c:pt>
                <c:pt idx="6591">
                  <c:v>2734.0</c:v>
                </c:pt>
                <c:pt idx="6592">
                  <c:v>2734.0</c:v>
                </c:pt>
                <c:pt idx="6593">
                  <c:v>2734.0</c:v>
                </c:pt>
                <c:pt idx="6594">
                  <c:v>2734.0</c:v>
                </c:pt>
                <c:pt idx="6595">
                  <c:v>2734.0</c:v>
                </c:pt>
                <c:pt idx="6596">
                  <c:v>2734.0</c:v>
                </c:pt>
                <c:pt idx="6597">
                  <c:v>2735.0</c:v>
                </c:pt>
                <c:pt idx="6598">
                  <c:v>2736.0</c:v>
                </c:pt>
                <c:pt idx="6599">
                  <c:v>2737.0</c:v>
                </c:pt>
                <c:pt idx="6600">
                  <c:v>2738.0</c:v>
                </c:pt>
                <c:pt idx="6601">
                  <c:v>2739.0</c:v>
                </c:pt>
                <c:pt idx="6602">
                  <c:v>2739.0</c:v>
                </c:pt>
                <c:pt idx="6603">
                  <c:v>2739.0</c:v>
                </c:pt>
                <c:pt idx="6604">
                  <c:v>2740.0</c:v>
                </c:pt>
                <c:pt idx="6605">
                  <c:v>2740.0</c:v>
                </c:pt>
                <c:pt idx="6606">
                  <c:v>2741.0</c:v>
                </c:pt>
                <c:pt idx="6607">
                  <c:v>2741.0</c:v>
                </c:pt>
                <c:pt idx="6608">
                  <c:v>2742.0</c:v>
                </c:pt>
                <c:pt idx="6609">
                  <c:v>2742.0</c:v>
                </c:pt>
                <c:pt idx="6610">
                  <c:v>2742.0</c:v>
                </c:pt>
                <c:pt idx="6611">
                  <c:v>2743.0</c:v>
                </c:pt>
                <c:pt idx="6612">
                  <c:v>2744.0</c:v>
                </c:pt>
                <c:pt idx="6613">
                  <c:v>2745.0</c:v>
                </c:pt>
                <c:pt idx="6614">
                  <c:v>2746.0</c:v>
                </c:pt>
                <c:pt idx="6615">
                  <c:v>2747.0</c:v>
                </c:pt>
                <c:pt idx="6616">
                  <c:v>2748.0</c:v>
                </c:pt>
                <c:pt idx="6617">
                  <c:v>2748.0</c:v>
                </c:pt>
                <c:pt idx="6618">
                  <c:v>2748.0</c:v>
                </c:pt>
                <c:pt idx="6619">
                  <c:v>2748.0</c:v>
                </c:pt>
                <c:pt idx="6620">
                  <c:v>2748.0</c:v>
                </c:pt>
                <c:pt idx="6621">
                  <c:v>2749.0</c:v>
                </c:pt>
                <c:pt idx="6622">
                  <c:v>2750.0</c:v>
                </c:pt>
                <c:pt idx="6623">
                  <c:v>2751.0</c:v>
                </c:pt>
                <c:pt idx="6624">
                  <c:v>2752.0</c:v>
                </c:pt>
                <c:pt idx="6625">
                  <c:v>2752.0</c:v>
                </c:pt>
                <c:pt idx="6626">
                  <c:v>2753.0</c:v>
                </c:pt>
                <c:pt idx="6627">
                  <c:v>2754.0</c:v>
                </c:pt>
                <c:pt idx="6628">
                  <c:v>2754.0</c:v>
                </c:pt>
                <c:pt idx="6629">
                  <c:v>2755.0</c:v>
                </c:pt>
                <c:pt idx="6630">
                  <c:v>2756.0</c:v>
                </c:pt>
                <c:pt idx="6631">
                  <c:v>2757.0</c:v>
                </c:pt>
                <c:pt idx="6632">
                  <c:v>2758.0</c:v>
                </c:pt>
                <c:pt idx="6633">
                  <c:v>2759.0</c:v>
                </c:pt>
                <c:pt idx="6634">
                  <c:v>2760.0</c:v>
                </c:pt>
                <c:pt idx="6635">
                  <c:v>2761.0</c:v>
                </c:pt>
                <c:pt idx="6636">
                  <c:v>2761.0</c:v>
                </c:pt>
                <c:pt idx="6637">
                  <c:v>2762.0</c:v>
                </c:pt>
                <c:pt idx="6638">
                  <c:v>2763.0</c:v>
                </c:pt>
                <c:pt idx="6639">
                  <c:v>2764.0</c:v>
                </c:pt>
                <c:pt idx="6640">
                  <c:v>2765.0</c:v>
                </c:pt>
                <c:pt idx="6641">
                  <c:v>2766.0</c:v>
                </c:pt>
                <c:pt idx="6642">
                  <c:v>2767.0</c:v>
                </c:pt>
                <c:pt idx="6643">
                  <c:v>2768.0</c:v>
                </c:pt>
                <c:pt idx="6644">
                  <c:v>2769.0</c:v>
                </c:pt>
                <c:pt idx="6645">
                  <c:v>2769.0</c:v>
                </c:pt>
                <c:pt idx="6646">
                  <c:v>2770.0</c:v>
                </c:pt>
                <c:pt idx="6647">
                  <c:v>2771.0</c:v>
                </c:pt>
                <c:pt idx="6648">
                  <c:v>2772.0</c:v>
                </c:pt>
                <c:pt idx="6649">
                  <c:v>2773.0</c:v>
                </c:pt>
                <c:pt idx="6650">
                  <c:v>2774.0</c:v>
                </c:pt>
                <c:pt idx="6651">
                  <c:v>2775.0</c:v>
                </c:pt>
                <c:pt idx="6652">
                  <c:v>2776.0</c:v>
                </c:pt>
                <c:pt idx="6653">
                  <c:v>2777.0</c:v>
                </c:pt>
                <c:pt idx="6654">
                  <c:v>2778.0</c:v>
                </c:pt>
                <c:pt idx="6655">
                  <c:v>2779.0</c:v>
                </c:pt>
                <c:pt idx="6656">
                  <c:v>2780.0</c:v>
                </c:pt>
                <c:pt idx="6657">
                  <c:v>2780.0</c:v>
                </c:pt>
                <c:pt idx="6658">
                  <c:v>2781.0</c:v>
                </c:pt>
                <c:pt idx="6659">
                  <c:v>2782.0</c:v>
                </c:pt>
                <c:pt idx="6660">
                  <c:v>2783.0</c:v>
                </c:pt>
                <c:pt idx="6661">
                  <c:v>2784.0</c:v>
                </c:pt>
                <c:pt idx="6662">
                  <c:v>2784.0</c:v>
                </c:pt>
                <c:pt idx="6663">
                  <c:v>2785.0</c:v>
                </c:pt>
                <c:pt idx="6664">
                  <c:v>2785.0</c:v>
                </c:pt>
                <c:pt idx="6665">
                  <c:v>2785.0</c:v>
                </c:pt>
                <c:pt idx="6666">
                  <c:v>2785.0</c:v>
                </c:pt>
                <c:pt idx="6667">
                  <c:v>2786.0</c:v>
                </c:pt>
                <c:pt idx="6668">
                  <c:v>2787.0</c:v>
                </c:pt>
                <c:pt idx="6669">
                  <c:v>2788.0</c:v>
                </c:pt>
                <c:pt idx="6670">
                  <c:v>2788.0</c:v>
                </c:pt>
                <c:pt idx="6671">
                  <c:v>2789.0</c:v>
                </c:pt>
                <c:pt idx="6672">
                  <c:v>2789.0</c:v>
                </c:pt>
                <c:pt idx="6673">
                  <c:v>2789.0</c:v>
                </c:pt>
                <c:pt idx="6674">
                  <c:v>2789.0</c:v>
                </c:pt>
                <c:pt idx="6675">
                  <c:v>2790.0</c:v>
                </c:pt>
                <c:pt idx="6676">
                  <c:v>2791.0</c:v>
                </c:pt>
                <c:pt idx="6677">
                  <c:v>2791.0</c:v>
                </c:pt>
                <c:pt idx="6678">
                  <c:v>2791.0</c:v>
                </c:pt>
                <c:pt idx="6679">
                  <c:v>2791.0</c:v>
                </c:pt>
                <c:pt idx="6680">
                  <c:v>2792.0</c:v>
                </c:pt>
                <c:pt idx="6681">
                  <c:v>2793.0</c:v>
                </c:pt>
                <c:pt idx="6682">
                  <c:v>2794.0</c:v>
                </c:pt>
                <c:pt idx="6683">
                  <c:v>2794.0</c:v>
                </c:pt>
                <c:pt idx="6684">
                  <c:v>2795.0</c:v>
                </c:pt>
                <c:pt idx="6685">
                  <c:v>2796.0</c:v>
                </c:pt>
                <c:pt idx="6686">
                  <c:v>2796.0</c:v>
                </c:pt>
                <c:pt idx="6687">
                  <c:v>2796.0</c:v>
                </c:pt>
                <c:pt idx="6688">
                  <c:v>2796.0</c:v>
                </c:pt>
                <c:pt idx="6689">
                  <c:v>2796.0</c:v>
                </c:pt>
                <c:pt idx="6690">
                  <c:v>2796.0</c:v>
                </c:pt>
                <c:pt idx="6691">
                  <c:v>2796.0</c:v>
                </c:pt>
                <c:pt idx="6692">
                  <c:v>2796.0</c:v>
                </c:pt>
                <c:pt idx="6693">
                  <c:v>2796.0</c:v>
                </c:pt>
                <c:pt idx="6694">
                  <c:v>2796.0</c:v>
                </c:pt>
                <c:pt idx="6695">
                  <c:v>2796.0</c:v>
                </c:pt>
                <c:pt idx="6696">
                  <c:v>2796.0</c:v>
                </c:pt>
                <c:pt idx="6697">
                  <c:v>2796.0</c:v>
                </c:pt>
                <c:pt idx="6698">
                  <c:v>2796.0</c:v>
                </c:pt>
                <c:pt idx="6699">
                  <c:v>2796.0</c:v>
                </c:pt>
                <c:pt idx="6700">
                  <c:v>2797.0</c:v>
                </c:pt>
                <c:pt idx="6701">
                  <c:v>2798.0</c:v>
                </c:pt>
                <c:pt idx="6702">
                  <c:v>2798.0</c:v>
                </c:pt>
                <c:pt idx="6703">
                  <c:v>2798.0</c:v>
                </c:pt>
                <c:pt idx="6704">
                  <c:v>2798.0</c:v>
                </c:pt>
                <c:pt idx="6705">
                  <c:v>2798.0</c:v>
                </c:pt>
                <c:pt idx="6706">
                  <c:v>2798.0</c:v>
                </c:pt>
                <c:pt idx="6707">
                  <c:v>2798.0</c:v>
                </c:pt>
                <c:pt idx="6708">
                  <c:v>2799.0</c:v>
                </c:pt>
                <c:pt idx="6709">
                  <c:v>2799.0</c:v>
                </c:pt>
                <c:pt idx="6710">
                  <c:v>2800.0</c:v>
                </c:pt>
                <c:pt idx="6711">
                  <c:v>2800.0</c:v>
                </c:pt>
                <c:pt idx="6712">
                  <c:v>2800.0</c:v>
                </c:pt>
                <c:pt idx="6713">
                  <c:v>2800.0</c:v>
                </c:pt>
                <c:pt idx="6714">
                  <c:v>2800.0</c:v>
                </c:pt>
                <c:pt idx="6715">
                  <c:v>2801.0</c:v>
                </c:pt>
                <c:pt idx="6716">
                  <c:v>2801.0</c:v>
                </c:pt>
                <c:pt idx="6717">
                  <c:v>2801.0</c:v>
                </c:pt>
                <c:pt idx="6718">
                  <c:v>2801.0</c:v>
                </c:pt>
                <c:pt idx="6719">
                  <c:v>2801.0</c:v>
                </c:pt>
                <c:pt idx="6720">
                  <c:v>2801.0</c:v>
                </c:pt>
                <c:pt idx="6721">
                  <c:v>2802.0</c:v>
                </c:pt>
                <c:pt idx="6722">
                  <c:v>2802.0</c:v>
                </c:pt>
                <c:pt idx="6723">
                  <c:v>2802.0</c:v>
                </c:pt>
                <c:pt idx="6724">
                  <c:v>2802.0</c:v>
                </c:pt>
                <c:pt idx="6725">
                  <c:v>2802.0</c:v>
                </c:pt>
                <c:pt idx="6726">
                  <c:v>2802.0</c:v>
                </c:pt>
                <c:pt idx="6727">
                  <c:v>2802.0</c:v>
                </c:pt>
                <c:pt idx="6728">
                  <c:v>2802.0</c:v>
                </c:pt>
                <c:pt idx="6729">
                  <c:v>2802.0</c:v>
                </c:pt>
                <c:pt idx="6730">
                  <c:v>2802.0</c:v>
                </c:pt>
                <c:pt idx="6731">
                  <c:v>2802.0</c:v>
                </c:pt>
                <c:pt idx="6732">
                  <c:v>2802.0</c:v>
                </c:pt>
                <c:pt idx="6733">
                  <c:v>2803.0</c:v>
                </c:pt>
                <c:pt idx="6734">
                  <c:v>2803.0</c:v>
                </c:pt>
                <c:pt idx="6735">
                  <c:v>2804.0</c:v>
                </c:pt>
                <c:pt idx="6736">
                  <c:v>2804.0</c:v>
                </c:pt>
                <c:pt idx="6737">
                  <c:v>2805.0</c:v>
                </c:pt>
                <c:pt idx="6738">
                  <c:v>2806.0</c:v>
                </c:pt>
                <c:pt idx="6739">
                  <c:v>2806.0</c:v>
                </c:pt>
                <c:pt idx="6740">
                  <c:v>2806.0</c:v>
                </c:pt>
                <c:pt idx="6741">
                  <c:v>2806.0</c:v>
                </c:pt>
                <c:pt idx="6742">
                  <c:v>2806.0</c:v>
                </c:pt>
                <c:pt idx="6743">
                  <c:v>2807.0</c:v>
                </c:pt>
                <c:pt idx="6744">
                  <c:v>2807.0</c:v>
                </c:pt>
                <c:pt idx="6745">
                  <c:v>2807.0</c:v>
                </c:pt>
                <c:pt idx="6746">
                  <c:v>2807.0</c:v>
                </c:pt>
                <c:pt idx="6747">
                  <c:v>2808.0</c:v>
                </c:pt>
                <c:pt idx="6748">
                  <c:v>2808.0</c:v>
                </c:pt>
                <c:pt idx="6749">
                  <c:v>2808.0</c:v>
                </c:pt>
                <c:pt idx="6750">
                  <c:v>2808.0</c:v>
                </c:pt>
                <c:pt idx="6751">
                  <c:v>2808.0</c:v>
                </c:pt>
                <c:pt idx="6752">
                  <c:v>2808.0</c:v>
                </c:pt>
                <c:pt idx="6753">
                  <c:v>2809.0</c:v>
                </c:pt>
                <c:pt idx="6754">
                  <c:v>2809.0</c:v>
                </c:pt>
                <c:pt idx="6755">
                  <c:v>2809.0</c:v>
                </c:pt>
                <c:pt idx="6756">
                  <c:v>2810.0</c:v>
                </c:pt>
                <c:pt idx="6757">
                  <c:v>2810.0</c:v>
                </c:pt>
                <c:pt idx="6758">
                  <c:v>2810.0</c:v>
                </c:pt>
                <c:pt idx="6759">
                  <c:v>2811.0</c:v>
                </c:pt>
                <c:pt idx="6760">
                  <c:v>2811.0</c:v>
                </c:pt>
                <c:pt idx="6761">
                  <c:v>2811.0</c:v>
                </c:pt>
                <c:pt idx="6762">
                  <c:v>2811.0</c:v>
                </c:pt>
                <c:pt idx="6763">
                  <c:v>2811.0</c:v>
                </c:pt>
                <c:pt idx="6764">
                  <c:v>2811.0</c:v>
                </c:pt>
                <c:pt idx="6765">
                  <c:v>2812.0</c:v>
                </c:pt>
                <c:pt idx="6766">
                  <c:v>2812.0</c:v>
                </c:pt>
                <c:pt idx="6767">
                  <c:v>2813.0</c:v>
                </c:pt>
                <c:pt idx="6768">
                  <c:v>2814.0</c:v>
                </c:pt>
                <c:pt idx="6769">
                  <c:v>2814.0</c:v>
                </c:pt>
                <c:pt idx="6770">
                  <c:v>2814.0</c:v>
                </c:pt>
                <c:pt idx="6771">
                  <c:v>2814.0</c:v>
                </c:pt>
                <c:pt idx="6772">
                  <c:v>2814.0</c:v>
                </c:pt>
                <c:pt idx="6773">
                  <c:v>2815.0</c:v>
                </c:pt>
                <c:pt idx="6774">
                  <c:v>2816.0</c:v>
                </c:pt>
                <c:pt idx="6775">
                  <c:v>2816.0</c:v>
                </c:pt>
                <c:pt idx="6776">
                  <c:v>2817.0</c:v>
                </c:pt>
                <c:pt idx="6777">
                  <c:v>2818.0</c:v>
                </c:pt>
                <c:pt idx="6778">
                  <c:v>2819.0</c:v>
                </c:pt>
                <c:pt idx="6779">
                  <c:v>2819.0</c:v>
                </c:pt>
                <c:pt idx="6780">
                  <c:v>2819.0</c:v>
                </c:pt>
                <c:pt idx="6781">
                  <c:v>2819.0</c:v>
                </c:pt>
                <c:pt idx="6782">
                  <c:v>2819.0</c:v>
                </c:pt>
                <c:pt idx="6783">
                  <c:v>2820.0</c:v>
                </c:pt>
                <c:pt idx="6784">
                  <c:v>2820.0</c:v>
                </c:pt>
                <c:pt idx="6785">
                  <c:v>2820.0</c:v>
                </c:pt>
                <c:pt idx="6786">
                  <c:v>2820.0</c:v>
                </c:pt>
                <c:pt idx="6787">
                  <c:v>2821.0</c:v>
                </c:pt>
                <c:pt idx="6788">
                  <c:v>2821.0</c:v>
                </c:pt>
                <c:pt idx="6789">
                  <c:v>2821.0</c:v>
                </c:pt>
                <c:pt idx="6790">
                  <c:v>2821.0</c:v>
                </c:pt>
                <c:pt idx="6791">
                  <c:v>2821.0</c:v>
                </c:pt>
                <c:pt idx="6792">
                  <c:v>2822.0</c:v>
                </c:pt>
                <c:pt idx="6793">
                  <c:v>2822.0</c:v>
                </c:pt>
                <c:pt idx="6794">
                  <c:v>2822.0</c:v>
                </c:pt>
                <c:pt idx="6795">
                  <c:v>2823.0</c:v>
                </c:pt>
                <c:pt idx="6796">
                  <c:v>2824.0</c:v>
                </c:pt>
                <c:pt idx="6797">
                  <c:v>2825.0</c:v>
                </c:pt>
                <c:pt idx="6798">
                  <c:v>2825.0</c:v>
                </c:pt>
                <c:pt idx="6799">
                  <c:v>2825.0</c:v>
                </c:pt>
                <c:pt idx="6800">
                  <c:v>2826.0</c:v>
                </c:pt>
                <c:pt idx="6801">
                  <c:v>2827.0</c:v>
                </c:pt>
                <c:pt idx="6802">
                  <c:v>2828.0</c:v>
                </c:pt>
                <c:pt idx="6803">
                  <c:v>2828.0</c:v>
                </c:pt>
                <c:pt idx="6804">
                  <c:v>2829.0</c:v>
                </c:pt>
                <c:pt idx="6805">
                  <c:v>2829.0</c:v>
                </c:pt>
                <c:pt idx="6806">
                  <c:v>2829.0</c:v>
                </c:pt>
                <c:pt idx="6807">
                  <c:v>2829.0</c:v>
                </c:pt>
                <c:pt idx="6808">
                  <c:v>2829.0</c:v>
                </c:pt>
                <c:pt idx="6809">
                  <c:v>2830.0</c:v>
                </c:pt>
                <c:pt idx="6810">
                  <c:v>2830.0</c:v>
                </c:pt>
                <c:pt idx="6811">
                  <c:v>2831.0</c:v>
                </c:pt>
                <c:pt idx="6812">
                  <c:v>2832.0</c:v>
                </c:pt>
                <c:pt idx="6813">
                  <c:v>2833.0</c:v>
                </c:pt>
                <c:pt idx="6814">
                  <c:v>2833.0</c:v>
                </c:pt>
                <c:pt idx="6815">
                  <c:v>2834.0</c:v>
                </c:pt>
                <c:pt idx="6816">
                  <c:v>2834.0</c:v>
                </c:pt>
                <c:pt idx="6817">
                  <c:v>2835.0</c:v>
                </c:pt>
                <c:pt idx="6818">
                  <c:v>2835.0</c:v>
                </c:pt>
                <c:pt idx="6819">
                  <c:v>2835.0</c:v>
                </c:pt>
                <c:pt idx="6820">
                  <c:v>2835.0</c:v>
                </c:pt>
                <c:pt idx="6821">
                  <c:v>2835.0</c:v>
                </c:pt>
                <c:pt idx="6822">
                  <c:v>2835.0</c:v>
                </c:pt>
                <c:pt idx="6823">
                  <c:v>2835.0</c:v>
                </c:pt>
                <c:pt idx="6824">
                  <c:v>2836.0</c:v>
                </c:pt>
                <c:pt idx="6825">
                  <c:v>2836.0</c:v>
                </c:pt>
                <c:pt idx="6826">
                  <c:v>2836.0</c:v>
                </c:pt>
                <c:pt idx="6827">
                  <c:v>2836.0</c:v>
                </c:pt>
                <c:pt idx="6828">
                  <c:v>2837.0</c:v>
                </c:pt>
                <c:pt idx="6829">
                  <c:v>2837.0</c:v>
                </c:pt>
                <c:pt idx="6830">
                  <c:v>2837.0</c:v>
                </c:pt>
                <c:pt idx="6831">
                  <c:v>2837.0</c:v>
                </c:pt>
                <c:pt idx="6832">
                  <c:v>2837.0</c:v>
                </c:pt>
                <c:pt idx="6833">
                  <c:v>2837.0</c:v>
                </c:pt>
                <c:pt idx="6834">
                  <c:v>2837.0</c:v>
                </c:pt>
                <c:pt idx="6835">
                  <c:v>2837.0</c:v>
                </c:pt>
                <c:pt idx="6836">
                  <c:v>2838.0</c:v>
                </c:pt>
                <c:pt idx="6837">
                  <c:v>2839.0</c:v>
                </c:pt>
                <c:pt idx="6838">
                  <c:v>2840.0</c:v>
                </c:pt>
                <c:pt idx="6839">
                  <c:v>2840.0</c:v>
                </c:pt>
                <c:pt idx="6840">
                  <c:v>2841.0</c:v>
                </c:pt>
                <c:pt idx="6841">
                  <c:v>2842.0</c:v>
                </c:pt>
                <c:pt idx="6842">
                  <c:v>2843.0</c:v>
                </c:pt>
                <c:pt idx="6843">
                  <c:v>2843.0</c:v>
                </c:pt>
                <c:pt idx="6844">
                  <c:v>2843.0</c:v>
                </c:pt>
                <c:pt idx="6845">
                  <c:v>2843.0</c:v>
                </c:pt>
                <c:pt idx="6846">
                  <c:v>2843.0</c:v>
                </c:pt>
                <c:pt idx="6847">
                  <c:v>2844.0</c:v>
                </c:pt>
                <c:pt idx="6848">
                  <c:v>2844.0</c:v>
                </c:pt>
                <c:pt idx="6849">
                  <c:v>2845.0</c:v>
                </c:pt>
                <c:pt idx="6850">
                  <c:v>2846.0</c:v>
                </c:pt>
                <c:pt idx="6851">
                  <c:v>2846.0</c:v>
                </c:pt>
                <c:pt idx="6852">
                  <c:v>2847.0</c:v>
                </c:pt>
                <c:pt idx="6853">
                  <c:v>2847.0</c:v>
                </c:pt>
                <c:pt idx="6854">
                  <c:v>2847.0</c:v>
                </c:pt>
                <c:pt idx="6855">
                  <c:v>2848.0</c:v>
                </c:pt>
                <c:pt idx="6856">
                  <c:v>2848.0</c:v>
                </c:pt>
                <c:pt idx="6857">
                  <c:v>2848.0</c:v>
                </c:pt>
                <c:pt idx="6858">
                  <c:v>2848.0</c:v>
                </c:pt>
                <c:pt idx="6859">
                  <c:v>2848.0</c:v>
                </c:pt>
                <c:pt idx="6860">
                  <c:v>2848.0</c:v>
                </c:pt>
                <c:pt idx="6861">
                  <c:v>2848.0</c:v>
                </c:pt>
                <c:pt idx="6862">
                  <c:v>2848.0</c:v>
                </c:pt>
                <c:pt idx="6863">
                  <c:v>2848.0</c:v>
                </c:pt>
                <c:pt idx="6864">
                  <c:v>2849.0</c:v>
                </c:pt>
                <c:pt idx="6865">
                  <c:v>2850.0</c:v>
                </c:pt>
                <c:pt idx="6866">
                  <c:v>2850.0</c:v>
                </c:pt>
                <c:pt idx="6867">
                  <c:v>2851.0</c:v>
                </c:pt>
                <c:pt idx="6868">
                  <c:v>2851.0</c:v>
                </c:pt>
                <c:pt idx="6869">
                  <c:v>2852.0</c:v>
                </c:pt>
                <c:pt idx="6870">
                  <c:v>2852.0</c:v>
                </c:pt>
                <c:pt idx="6871">
                  <c:v>2853.0</c:v>
                </c:pt>
                <c:pt idx="6872">
                  <c:v>2853.0</c:v>
                </c:pt>
                <c:pt idx="6873">
                  <c:v>2853.0</c:v>
                </c:pt>
                <c:pt idx="6874">
                  <c:v>2854.0</c:v>
                </c:pt>
                <c:pt idx="6875">
                  <c:v>2855.0</c:v>
                </c:pt>
                <c:pt idx="6876">
                  <c:v>2856.0</c:v>
                </c:pt>
                <c:pt idx="6877">
                  <c:v>2857.0</c:v>
                </c:pt>
                <c:pt idx="6878">
                  <c:v>2857.0</c:v>
                </c:pt>
                <c:pt idx="6879">
                  <c:v>2857.0</c:v>
                </c:pt>
                <c:pt idx="6880">
                  <c:v>2857.0</c:v>
                </c:pt>
                <c:pt idx="6881">
                  <c:v>2857.0</c:v>
                </c:pt>
                <c:pt idx="6882">
                  <c:v>2857.0</c:v>
                </c:pt>
                <c:pt idx="6883">
                  <c:v>2857.0</c:v>
                </c:pt>
                <c:pt idx="6884">
                  <c:v>2858.0</c:v>
                </c:pt>
                <c:pt idx="6885">
                  <c:v>2858.0</c:v>
                </c:pt>
                <c:pt idx="6886">
                  <c:v>2858.0</c:v>
                </c:pt>
                <c:pt idx="6887">
                  <c:v>2858.0</c:v>
                </c:pt>
                <c:pt idx="6888">
                  <c:v>2858.0</c:v>
                </c:pt>
                <c:pt idx="6889">
                  <c:v>2858.0</c:v>
                </c:pt>
                <c:pt idx="6890">
                  <c:v>2858.0</c:v>
                </c:pt>
                <c:pt idx="6891">
                  <c:v>2858.0</c:v>
                </c:pt>
                <c:pt idx="6892">
                  <c:v>2858.0</c:v>
                </c:pt>
                <c:pt idx="6893">
                  <c:v>2858.0</c:v>
                </c:pt>
                <c:pt idx="6894">
                  <c:v>2859.0</c:v>
                </c:pt>
                <c:pt idx="6895">
                  <c:v>2860.0</c:v>
                </c:pt>
                <c:pt idx="6896">
                  <c:v>2860.0</c:v>
                </c:pt>
                <c:pt idx="6897">
                  <c:v>2860.0</c:v>
                </c:pt>
                <c:pt idx="6898">
                  <c:v>2860.0</c:v>
                </c:pt>
                <c:pt idx="6899">
                  <c:v>2860.0</c:v>
                </c:pt>
                <c:pt idx="6900">
                  <c:v>2861.0</c:v>
                </c:pt>
                <c:pt idx="6901">
                  <c:v>2861.0</c:v>
                </c:pt>
                <c:pt idx="6902">
                  <c:v>2861.0</c:v>
                </c:pt>
                <c:pt idx="6903">
                  <c:v>2861.0</c:v>
                </c:pt>
                <c:pt idx="6904">
                  <c:v>2861.0</c:v>
                </c:pt>
                <c:pt idx="6905">
                  <c:v>2861.0</c:v>
                </c:pt>
                <c:pt idx="6906">
                  <c:v>2861.0</c:v>
                </c:pt>
                <c:pt idx="6907">
                  <c:v>2861.0</c:v>
                </c:pt>
                <c:pt idx="6908">
                  <c:v>2861.0</c:v>
                </c:pt>
                <c:pt idx="6909">
                  <c:v>2862.0</c:v>
                </c:pt>
                <c:pt idx="6910">
                  <c:v>2862.0</c:v>
                </c:pt>
                <c:pt idx="6911">
                  <c:v>2863.0</c:v>
                </c:pt>
                <c:pt idx="6912">
                  <c:v>2864.0</c:v>
                </c:pt>
                <c:pt idx="6913">
                  <c:v>2865.0</c:v>
                </c:pt>
                <c:pt idx="6914">
                  <c:v>2865.0</c:v>
                </c:pt>
                <c:pt idx="6915">
                  <c:v>2866.0</c:v>
                </c:pt>
                <c:pt idx="6916">
                  <c:v>2867.0</c:v>
                </c:pt>
                <c:pt idx="6917">
                  <c:v>2867.0</c:v>
                </c:pt>
                <c:pt idx="6918">
                  <c:v>2867.0</c:v>
                </c:pt>
                <c:pt idx="6919">
                  <c:v>2867.0</c:v>
                </c:pt>
                <c:pt idx="6920">
                  <c:v>2868.0</c:v>
                </c:pt>
                <c:pt idx="6921">
                  <c:v>2868.0</c:v>
                </c:pt>
                <c:pt idx="6922">
                  <c:v>2868.0</c:v>
                </c:pt>
                <c:pt idx="6923">
                  <c:v>2868.0</c:v>
                </c:pt>
                <c:pt idx="6924">
                  <c:v>2868.0</c:v>
                </c:pt>
                <c:pt idx="6925">
                  <c:v>2868.0</c:v>
                </c:pt>
                <c:pt idx="6926">
                  <c:v>2868.0</c:v>
                </c:pt>
                <c:pt idx="6927">
                  <c:v>2868.0</c:v>
                </c:pt>
                <c:pt idx="6928">
                  <c:v>2868.0</c:v>
                </c:pt>
                <c:pt idx="6929">
                  <c:v>2868.0</c:v>
                </c:pt>
                <c:pt idx="6930">
                  <c:v>2868.0</c:v>
                </c:pt>
                <c:pt idx="6931">
                  <c:v>2869.0</c:v>
                </c:pt>
                <c:pt idx="6932">
                  <c:v>2869.0</c:v>
                </c:pt>
                <c:pt idx="6933">
                  <c:v>2869.0</c:v>
                </c:pt>
                <c:pt idx="6934">
                  <c:v>2869.0</c:v>
                </c:pt>
                <c:pt idx="6935">
                  <c:v>2869.0</c:v>
                </c:pt>
                <c:pt idx="6936">
                  <c:v>2869.0</c:v>
                </c:pt>
                <c:pt idx="6937">
                  <c:v>2869.0</c:v>
                </c:pt>
                <c:pt idx="6938">
                  <c:v>2869.0</c:v>
                </c:pt>
                <c:pt idx="6939">
                  <c:v>2869.0</c:v>
                </c:pt>
                <c:pt idx="6940">
                  <c:v>2869.0</c:v>
                </c:pt>
                <c:pt idx="6941">
                  <c:v>2870.0</c:v>
                </c:pt>
                <c:pt idx="6942">
                  <c:v>2870.0</c:v>
                </c:pt>
                <c:pt idx="6943">
                  <c:v>2870.0</c:v>
                </c:pt>
                <c:pt idx="6944">
                  <c:v>2870.0</c:v>
                </c:pt>
                <c:pt idx="6945">
                  <c:v>2870.0</c:v>
                </c:pt>
                <c:pt idx="6946">
                  <c:v>2870.0</c:v>
                </c:pt>
                <c:pt idx="6947">
                  <c:v>2870.0</c:v>
                </c:pt>
                <c:pt idx="6948">
                  <c:v>2870.0</c:v>
                </c:pt>
                <c:pt idx="6949">
                  <c:v>2871.0</c:v>
                </c:pt>
                <c:pt idx="6950">
                  <c:v>2871.0</c:v>
                </c:pt>
                <c:pt idx="6951">
                  <c:v>2871.0</c:v>
                </c:pt>
                <c:pt idx="6952">
                  <c:v>2871.0</c:v>
                </c:pt>
                <c:pt idx="6953">
                  <c:v>2871.0</c:v>
                </c:pt>
                <c:pt idx="6954">
                  <c:v>2872.0</c:v>
                </c:pt>
                <c:pt idx="6955">
                  <c:v>2873.0</c:v>
                </c:pt>
                <c:pt idx="6956">
                  <c:v>2874.0</c:v>
                </c:pt>
                <c:pt idx="6957">
                  <c:v>2874.0</c:v>
                </c:pt>
                <c:pt idx="6958">
                  <c:v>2874.0</c:v>
                </c:pt>
                <c:pt idx="6959">
                  <c:v>2874.0</c:v>
                </c:pt>
                <c:pt idx="6960">
                  <c:v>2874.0</c:v>
                </c:pt>
                <c:pt idx="6961">
                  <c:v>2874.0</c:v>
                </c:pt>
                <c:pt idx="6962">
                  <c:v>2874.0</c:v>
                </c:pt>
                <c:pt idx="6963">
                  <c:v>2874.0</c:v>
                </c:pt>
                <c:pt idx="6964">
                  <c:v>2874.0</c:v>
                </c:pt>
                <c:pt idx="6965">
                  <c:v>2874.0</c:v>
                </c:pt>
                <c:pt idx="6966">
                  <c:v>2874.0</c:v>
                </c:pt>
                <c:pt idx="6967">
                  <c:v>2874.0</c:v>
                </c:pt>
                <c:pt idx="6968">
                  <c:v>2874.0</c:v>
                </c:pt>
                <c:pt idx="6969">
                  <c:v>2874.0</c:v>
                </c:pt>
                <c:pt idx="6970">
                  <c:v>2874.0</c:v>
                </c:pt>
                <c:pt idx="6971">
                  <c:v>2874.0</c:v>
                </c:pt>
                <c:pt idx="6972">
                  <c:v>2874.0</c:v>
                </c:pt>
                <c:pt idx="6973">
                  <c:v>2874.0</c:v>
                </c:pt>
                <c:pt idx="6974">
                  <c:v>2874.0</c:v>
                </c:pt>
                <c:pt idx="6975">
                  <c:v>2875.0</c:v>
                </c:pt>
                <c:pt idx="6976">
                  <c:v>2876.0</c:v>
                </c:pt>
                <c:pt idx="6977">
                  <c:v>2877.0</c:v>
                </c:pt>
                <c:pt idx="6978">
                  <c:v>2877.0</c:v>
                </c:pt>
                <c:pt idx="6979">
                  <c:v>2877.0</c:v>
                </c:pt>
                <c:pt idx="6980">
                  <c:v>2877.0</c:v>
                </c:pt>
                <c:pt idx="6981">
                  <c:v>2877.0</c:v>
                </c:pt>
                <c:pt idx="6982">
                  <c:v>2878.0</c:v>
                </c:pt>
                <c:pt idx="6983">
                  <c:v>2879.0</c:v>
                </c:pt>
                <c:pt idx="6984">
                  <c:v>2880.0</c:v>
                </c:pt>
                <c:pt idx="6985">
                  <c:v>2881.0</c:v>
                </c:pt>
                <c:pt idx="6986">
                  <c:v>2882.0</c:v>
                </c:pt>
                <c:pt idx="6987">
                  <c:v>2883.0</c:v>
                </c:pt>
                <c:pt idx="6988">
                  <c:v>2884.0</c:v>
                </c:pt>
                <c:pt idx="6989">
                  <c:v>2885.0</c:v>
                </c:pt>
                <c:pt idx="6990">
                  <c:v>2885.0</c:v>
                </c:pt>
                <c:pt idx="6991">
                  <c:v>2886.0</c:v>
                </c:pt>
                <c:pt idx="6992">
                  <c:v>2887.0</c:v>
                </c:pt>
                <c:pt idx="6993">
                  <c:v>2888.0</c:v>
                </c:pt>
                <c:pt idx="6994">
                  <c:v>2889.0</c:v>
                </c:pt>
                <c:pt idx="6995">
                  <c:v>2890.0</c:v>
                </c:pt>
                <c:pt idx="6996">
                  <c:v>2891.0</c:v>
                </c:pt>
                <c:pt idx="6997">
                  <c:v>2892.0</c:v>
                </c:pt>
                <c:pt idx="6998">
                  <c:v>2893.0</c:v>
                </c:pt>
                <c:pt idx="6999">
                  <c:v>2894.0</c:v>
                </c:pt>
                <c:pt idx="7000">
                  <c:v>2894.0</c:v>
                </c:pt>
                <c:pt idx="7001">
                  <c:v>2894.0</c:v>
                </c:pt>
                <c:pt idx="7002">
                  <c:v>2894.0</c:v>
                </c:pt>
                <c:pt idx="7003">
                  <c:v>2894.0</c:v>
                </c:pt>
                <c:pt idx="7004">
                  <c:v>2894.0</c:v>
                </c:pt>
                <c:pt idx="7005">
                  <c:v>2894.0</c:v>
                </c:pt>
                <c:pt idx="7006">
                  <c:v>2894.0</c:v>
                </c:pt>
                <c:pt idx="7007">
                  <c:v>2894.0</c:v>
                </c:pt>
                <c:pt idx="7008">
                  <c:v>2894.0</c:v>
                </c:pt>
                <c:pt idx="7009">
                  <c:v>2894.0</c:v>
                </c:pt>
                <c:pt idx="7010">
                  <c:v>2894.0</c:v>
                </c:pt>
                <c:pt idx="7011">
                  <c:v>2894.0</c:v>
                </c:pt>
                <c:pt idx="7012">
                  <c:v>2894.0</c:v>
                </c:pt>
                <c:pt idx="7013">
                  <c:v>2894.0</c:v>
                </c:pt>
                <c:pt idx="7014">
                  <c:v>2894.0</c:v>
                </c:pt>
                <c:pt idx="7015">
                  <c:v>2894.0</c:v>
                </c:pt>
                <c:pt idx="7016">
                  <c:v>2895.0</c:v>
                </c:pt>
                <c:pt idx="7017">
                  <c:v>2895.0</c:v>
                </c:pt>
                <c:pt idx="7018">
                  <c:v>2895.0</c:v>
                </c:pt>
                <c:pt idx="7019">
                  <c:v>2895.0</c:v>
                </c:pt>
                <c:pt idx="7020">
                  <c:v>2895.0</c:v>
                </c:pt>
                <c:pt idx="7021">
                  <c:v>2895.0</c:v>
                </c:pt>
                <c:pt idx="7022">
                  <c:v>2895.0</c:v>
                </c:pt>
                <c:pt idx="7023">
                  <c:v>2896.0</c:v>
                </c:pt>
                <c:pt idx="7024">
                  <c:v>2897.0</c:v>
                </c:pt>
                <c:pt idx="7025">
                  <c:v>2898.0</c:v>
                </c:pt>
                <c:pt idx="7026">
                  <c:v>2898.0</c:v>
                </c:pt>
                <c:pt idx="7027">
                  <c:v>2898.0</c:v>
                </c:pt>
                <c:pt idx="7028">
                  <c:v>2898.0</c:v>
                </c:pt>
                <c:pt idx="7029">
                  <c:v>2899.0</c:v>
                </c:pt>
                <c:pt idx="7030">
                  <c:v>2899.0</c:v>
                </c:pt>
                <c:pt idx="7031">
                  <c:v>2900.0</c:v>
                </c:pt>
                <c:pt idx="7032">
                  <c:v>2901.0</c:v>
                </c:pt>
                <c:pt idx="7033">
                  <c:v>2902.0</c:v>
                </c:pt>
                <c:pt idx="7034">
                  <c:v>2903.0</c:v>
                </c:pt>
                <c:pt idx="7035">
                  <c:v>2904.0</c:v>
                </c:pt>
                <c:pt idx="7036">
                  <c:v>2905.0</c:v>
                </c:pt>
                <c:pt idx="7037">
                  <c:v>2906.0</c:v>
                </c:pt>
                <c:pt idx="7038">
                  <c:v>2907.0</c:v>
                </c:pt>
                <c:pt idx="7039">
                  <c:v>2908.0</c:v>
                </c:pt>
                <c:pt idx="7040">
                  <c:v>2909.0</c:v>
                </c:pt>
                <c:pt idx="7041">
                  <c:v>2909.0</c:v>
                </c:pt>
                <c:pt idx="7042">
                  <c:v>2909.0</c:v>
                </c:pt>
                <c:pt idx="7043">
                  <c:v>2909.0</c:v>
                </c:pt>
                <c:pt idx="7044">
                  <c:v>2910.0</c:v>
                </c:pt>
                <c:pt idx="7045">
                  <c:v>2910.0</c:v>
                </c:pt>
                <c:pt idx="7046">
                  <c:v>2910.0</c:v>
                </c:pt>
                <c:pt idx="7047">
                  <c:v>2910.0</c:v>
                </c:pt>
                <c:pt idx="7048">
                  <c:v>2910.0</c:v>
                </c:pt>
                <c:pt idx="7049">
                  <c:v>2911.0</c:v>
                </c:pt>
                <c:pt idx="7050">
                  <c:v>2911.0</c:v>
                </c:pt>
                <c:pt idx="7051">
                  <c:v>2911.0</c:v>
                </c:pt>
                <c:pt idx="7052">
                  <c:v>2911.0</c:v>
                </c:pt>
                <c:pt idx="7053">
                  <c:v>2911.0</c:v>
                </c:pt>
                <c:pt idx="7054">
                  <c:v>2911.0</c:v>
                </c:pt>
                <c:pt idx="7055">
                  <c:v>2911.0</c:v>
                </c:pt>
                <c:pt idx="7056">
                  <c:v>2911.0</c:v>
                </c:pt>
                <c:pt idx="7057">
                  <c:v>2911.0</c:v>
                </c:pt>
                <c:pt idx="7058">
                  <c:v>2911.0</c:v>
                </c:pt>
                <c:pt idx="7059">
                  <c:v>2911.0</c:v>
                </c:pt>
                <c:pt idx="7060">
                  <c:v>2911.0</c:v>
                </c:pt>
                <c:pt idx="7061">
                  <c:v>2912.0</c:v>
                </c:pt>
                <c:pt idx="7062">
                  <c:v>2912.0</c:v>
                </c:pt>
                <c:pt idx="7063">
                  <c:v>2912.0</c:v>
                </c:pt>
                <c:pt idx="7064">
                  <c:v>2912.0</c:v>
                </c:pt>
                <c:pt idx="7065">
                  <c:v>2913.0</c:v>
                </c:pt>
                <c:pt idx="7066">
                  <c:v>2914.0</c:v>
                </c:pt>
                <c:pt idx="7067">
                  <c:v>2915.0</c:v>
                </c:pt>
                <c:pt idx="7068">
                  <c:v>2916.0</c:v>
                </c:pt>
                <c:pt idx="7069">
                  <c:v>2917.0</c:v>
                </c:pt>
                <c:pt idx="7070">
                  <c:v>2918.0</c:v>
                </c:pt>
                <c:pt idx="7071">
                  <c:v>2919.0</c:v>
                </c:pt>
                <c:pt idx="7072">
                  <c:v>2919.0</c:v>
                </c:pt>
                <c:pt idx="7073">
                  <c:v>2920.0</c:v>
                </c:pt>
                <c:pt idx="7074">
                  <c:v>2921.0</c:v>
                </c:pt>
                <c:pt idx="7075">
                  <c:v>2922.0</c:v>
                </c:pt>
                <c:pt idx="7076">
                  <c:v>2923.0</c:v>
                </c:pt>
                <c:pt idx="7077">
                  <c:v>2924.0</c:v>
                </c:pt>
                <c:pt idx="7078">
                  <c:v>2925.0</c:v>
                </c:pt>
                <c:pt idx="7079">
                  <c:v>2925.0</c:v>
                </c:pt>
                <c:pt idx="7080">
                  <c:v>2925.0</c:v>
                </c:pt>
                <c:pt idx="7081">
                  <c:v>2925.0</c:v>
                </c:pt>
                <c:pt idx="7082">
                  <c:v>2925.0</c:v>
                </c:pt>
                <c:pt idx="7083">
                  <c:v>2925.0</c:v>
                </c:pt>
                <c:pt idx="7084">
                  <c:v>2925.0</c:v>
                </c:pt>
                <c:pt idx="7085">
                  <c:v>2925.0</c:v>
                </c:pt>
                <c:pt idx="7086">
                  <c:v>2926.0</c:v>
                </c:pt>
                <c:pt idx="7087">
                  <c:v>2927.0</c:v>
                </c:pt>
                <c:pt idx="7088">
                  <c:v>2928.0</c:v>
                </c:pt>
                <c:pt idx="7089">
                  <c:v>2929.0</c:v>
                </c:pt>
                <c:pt idx="7090">
                  <c:v>2930.0</c:v>
                </c:pt>
                <c:pt idx="7091">
                  <c:v>2930.0</c:v>
                </c:pt>
                <c:pt idx="7092">
                  <c:v>2930.0</c:v>
                </c:pt>
                <c:pt idx="7093">
                  <c:v>2930.0</c:v>
                </c:pt>
                <c:pt idx="7094">
                  <c:v>2931.0</c:v>
                </c:pt>
                <c:pt idx="7095">
                  <c:v>2932.0</c:v>
                </c:pt>
                <c:pt idx="7096">
                  <c:v>2933.0</c:v>
                </c:pt>
                <c:pt idx="7097">
                  <c:v>2934.0</c:v>
                </c:pt>
                <c:pt idx="7098">
                  <c:v>2935.0</c:v>
                </c:pt>
                <c:pt idx="7099">
                  <c:v>2936.0</c:v>
                </c:pt>
                <c:pt idx="7100">
                  <c:v>2937.0</c:v>
                </c:pt>
                <c:pt idx="7101">
                  <c:v>2938.0</c:v>
                </c:pt>
                <c:pt idx="7102">
                  <c:v>2938.0</c:v>
                </c:pt>
                <c:pt idx="7103">
                  <c:v>2939.0</c:v>
                </c:pt>
                <c:pt idx="7104">
                  <c:v>2940.0</c:v>
                </c:pt>
                <c:pt idx="7105">
                  <c:v>2941.0</c:v>
                </c:pt>
                <c:pt idx="7106">
                  <c:v>2942.0</c:v>
                </c:pt>
                <c:pt idx="7107">
                  <c:v>2943.0</c:v>
                </c:pt>
                <c:pt idx="7108">
                  <c:v>2944.0</c:v>
                </c:pt>
                <c:pt idx="7109">
                  <c:v>2945.0</c:v>
                </c:pt>
                <c:pt idx="7110">
                  <c:v>2945.0</c:v>
                </c:pt>
                <c:pt idx="7111">
                  <c:v>2946.0</c:v>
                </c:pt>
                <c:pt idx="7112">
                  <c:v>2947.0</c:v>
                </c:pt>
                <c:pt idx="7113">
                  <c:v>2948.0</c:v>
                </c:pt>
                <c:pt idx="7114">
                  <c:v>2948.0</c:v>
                </c:pt>
                <c:pt idx="7115">
                  <c:v>2948.0</c:v>
                </c:pt>
                <c:pt idx="7116">
                  <c:v>2948.0</c:v>
                </c:pt>
                <c:pt idx="7117">
                  <c:v>2948.0</c:v>
                </c:pt>
                <c:pt idx="7118">
                  <c:v>2948.0</c:v>
                </c:pt>
                <c:pt idx="7119">
                  <c:v>2948.0</c:v>
                </c:pt>
                <c:pt idx="7120">
                  <c:v>2949.0</c:v>
                </c:pt>
                <c:pt idx="7121">
                  <c:v>2950.0</c:v>
                </c:pt>
                <c:pt idx="7122">
                  <c:v>2951.0</c:v>
                </c:pt>
                <c:pt idx="7123">
                  <c:v>2952.0</c:v>
                </c:pt>
                <c:pt idx="7124">
                  <c:v>2952.0</c:v>
                </c:pt>
                <c:pt idx="7125">
                  <c:v>2952.0</c:v>
                </c:pt>
                <c:pt idx="7126">
                  <c:v>2953.0</c:v>
                </c:pt>
                <c:pt idx="7127">
                  <c:v>2954.0</c:v>
                </c:pt>
                <c:pt idx="7128">
                  <c:v>2954.0</c:v>
                </c:pt>
                <c:pt idx="7129">
                  <c:v>2954.0</c:v>
                </c:pt>
                <c:pt idx="7130">
                  <c:v>2954.0</c:v>
                </c:pt>
                <c:pt idx="7131">
                  <c:v>2954.0</c:v>
                </c:pt>
                <c:pt idx="7132">
                  <c:v>2955.0</c:v>
                </c:pt>
                <c:pt idx="7133">
                  <c:v>2955.0</c:v>
                </c:pt>
                <c:pt idx="7134">
                  <c:v>2955.0</c:v>
                </c:pt>
                <c:pt idx="7135">
                  <c:v>2955.0</c:v>
                </c:pt>
                <c:pt idx="7136">
                  <c:v>2955.0</c:v>
                </c:pt>
                <c:pt idx="7137">
                  <c:v>2955.0</c:v>
                </c:pt>
                <c:pt idx="7138">
                  <c:v>2955.0</c:v>
                </c:pt>
                <c:pt idx="7139">
                  <c:v>2955.0</c:v>
                </c:pt>
                <c:pt idx="7140">
                  <c:v>2956.0</c:v>
                </c:pt>
                <c:pt idx="7141">
                  <c:v>2956.0</c:v>
                </c:pt>
                <c:pt idx="7142">
                  <c:v>2956.0</c:v>
                </c:pt>
                <c:pt idx="7143">
                  <c:v>2957.0</c:v>
                </c:pt>
                <c:pt idx="7144">
                  <c:v>2958.0</c:v>
                </c:pt>
                <c:pt idx="7145">
                  <c:v>2958.0</c:v>
                </c:pt>
                <c:pt idx="7146">
                  <c:v>2958.0</c:v>
                </c:pt>
                <c:pt idx="7147">
                  <c:v>2959.0</c:v>
                </c:pt>
                <c:pt idx="7148">
                  <c:v>2959.0</c:v>
                </c:pt>
                <c:pt idx="7149">
                  <c:v>2959.0</c:v>
                </c:pt>
                <c:pt idx="7150">
                  <c:v>2959.0</c:v>
                </c:pt>
                <c:pt idx="7151">
                  <c:v>2959.0</c:v>
                </c:pt>
                <c:pt idx="7152">
                  <c:v>2959.0</c:v>
                </c:pt>
                <c:pt idx="7153">
                  <c:v>2959.0</c:v>
                </c:pt>
                <c:pt idx="7154">
                  <c:v>2959.0</c:v>
                </c:pt>
                <c:pt idx="7155">
                  <c:v>2959.0</c:v>
                </c:pt>
                <c:pt idx="7156">
                  <c:v>2960.0</c:v>
                </c:pt>
                <c:pt idx="7157">
                  <c:v>2960.0</c:v>
                </c:pt>
                <c:pt idx="7158">
                  <c:v>2960.0</c:v>
                </c:pt>
                <c:pt idx="7159">
                  <c:v>2960.0</c:v>
                </c:pt>
                <c:pt idx="7160">
                  <c:v>2960.0</c:v>
                </c:pt>
                <c:pt idx="7161">
                  <c:v>2961.0</c:v>
                </c:pt>
                <c:pt idx="7162">
                  <c:v>2962.0</c:v>
                </c:pt>
                <c:pt idx="7163">
                  <c:v>2962.0</c:v>
                </c:pt>
                <c:pt idx="7164">
                  <c:v>2963.0</c:v>
                </c:pt>
                <c:pt idx="7165">
                  <c:v>2964.0</c:v>
                </c:pt>
                <c:pt idx="7166">
                  <c:v>2964.0</c:v>
                </c:pt>
                <c:pt idx="7167">
                  <c:v>2964.0</c:v>
                </c:pt>
                <c:pt idx="7168">
                  <c:v>2964.0</c:v>
                </c:pt>
                <c:pt idx="7169">
                  <c:v>2965.0</c:v>
                </c:pt>
                <c:pt idx="7170">
                  <c:v>2966.0</c:v>
                </c:pt>
                <c:pt idx="7171">
                  <c:v>2967.0</c:v>
                </c:pt>
                <c:pt idx="7172">
                  <c:v>2968.0</c:v>
                </c:pt>
                <c:pt idx="7173">
                  <c:v>2969.0</c:v>
                </c:pt>
                <c:pt idx="7174">
                  <c:v>2969.0</c:v>
                </c:pt>
                <c:pt idx="7175">
                  <c:v>2970.0</c:v>
                </c:pt>
                <c:pt idx="7176">
                  <c:v>2971.0</c:v>
                </c:pt>
                <c:pt idx="7177">
                  <c:v>2971.0</c:v>
                </c:pt>
                <c:pt idx="7178">
                  <c:v>2971.0</c:v>
                </c:pt>
                <c:pt idx="7179">
                  <c:v>2971.0</c:v>
                </c:pt>
                <c:pt idx="7180">
                  <c:v>2972.0</c:v>
                </c:pt>
                <c:pt idx="7181">
                  <c:v>2972.0</c:v>
                </c:pt>
                <c:pt idx="7182">
                  <c:v>2972.0</c:v>
                </c:pt>
                <c:pt idx="7183">
                  <c:v>2972.0</c:v>
                </c:pt>
                <c:pt idx="7184">
                  <c:v>2972.0</c:v>
                </c:pt>
                <c:pt idx="7185">
                  <c:v>2972.0</c:v>
                </c:pt>
                <c:pt idx="7186">
                  <c:v>2972.0</c:v>
                </c:pt>
                <c:pt idx="7187">
                  <c:v>2972.0</c:v>
                </c:pt>
                <c:pt idx="7188">
                  <c:v>2972.0</c:v>
                </c:pt>
                <c:pt idx="7189">
                  <c:v>2972.0</c:v>
                </c:pt>
                <c:pt idx="7190">
                  <c:v>2972.0</c:v>
                </c:pt>
                <c:pt idx="7191">
                  <c:v>2972.0</c:v>
                </c:pt>
                <c:pt idx="7192">
                  <c:v>2972.0</c:v>
                </c:pt>
                <c:pt idx="7193">
                  <c:v>2972.0</c:v>
                </c:pt>
                <c:pt idx="7194">
                  <c:v>2972.0</c:v>
                </c:pt>
                <c:pt idx="7195">
                  <c:v>2972.0</c:v>
                </c:pt>
                <c:pt idx="7196">
                  <c:v>2973.0</c:v>
                </c:pt>
                <c:pt idx="7197">
                  <c:v>2974.0</c:v>
                </c:pt>
                <c:pt idx="7198">
                  <c:v>2974.0</c:v>
                </c:pt>
                <c:pt idx="7199">
                  <c:v>2974.0</c:v>
                </c:pt>
                <c:pt idx="7200">
                  <c:v>2975.0</c:v>
                </c:pt>
                <c:pt idx="7201">
                  <c:v>2976.0</c:v>
                </c:pt>
                <c:pt idx="7202">
                  <c:v>2976.0</c:v>
                </c:pt>
                <c:pt idx="7203">
                  <c:v>2976.0</c:v>
                </c:pt>
                <c:pt idx="7204">
                  <c:v>2976.0</c:v>
                </c:pt>
                <c:pt idx="7205">
                  <c:v>2976.0</c:v>
                </c:pt>
                <c:pt idx="7206">
                  <c:v>2976.0</c:v>
                </c:pt>
                <c:pt idx="7207">
                  <c:v>2976.0</c:v>
                </c:pt>
                <c:pt idx="7208">
                  <c:v>2976.0</c:v>
                </c:pt>
                <c:pt idx="7209">
                  <c:v>2977.0</c:v>
                </c:pt>
                <c:pt idx="7210">
                  <c:v>2978.0</c:v>
                </c:pt>
                <c:pt idx="7211">
                  <c:v>2979.0</c:v>
                </c:pt>
                <c:pt idx="7212">
                  <c:v>2980.0</c:v>
                </c:pt>
                <c:pt idx="7213">
                  <c:v>2981.0</c:v>
                </c:pt>
                <c:pt idx="7214">
                  <c:v>2982.0</c:v>
                </c:pt>
                <c:pt idx="7215">
                  <c:v>2983.0</c:v>
                </c:pt>
                <c:pt idx="7216">
                  <c:v>2983.0</c:v>
                </c:pt>
                <c:pt idx="7217">
                  <c:v>2983.0</c:v>
                </c:pt>
                <c:pt idx="7218">
                  <c:v>2983.0</c:v>
                </c:pt>
                <c:pt idx="7219">
                  <c:v>2983.0</c:v>
                </c:pt>
                <c:pt idx="7220">
                  <c:v>2984.0</c:v>
                </c:pt>
                <c:pt idx="7221">
                  <c:v>2984.0</c:v>
                </c:pt>
                <c:pt idx="7222">
                  <c:v>2984.0</c:v>
                </c:pt>
                <c:pt idx="7223">
                  <c:v>2985.0</c:v>
                </c:pt>
                <c:pt idx="7224">
                  <c:v>2985.0</c:v>
                </c:pt>
                <c:pt idx="7225">
                  <c:v>2985.0</c:v>
                </c:pt>
                <c:pt idx="7226">
                  <c:v>2985.0</c:v>
                </c:pt>
                <c:pt idx="7227">
                  <c:v>2985.0</c:v>
                </c:pt>
                <c:pt idx="7228">
                  <c:v>2985.0</c:v>
                </c:pt>
                <c:pt idx="7229">
                  <c:v>2985.0</c:v>
                </c:pt>
                <c:pt idx="7230">
                  <c:v>2985.0</c:v>
                </c:pt>
                <c:pt idx="7231">
                  <c:v>2985.0</c:v>
                </c:pt>
                <c:pt idx="7232">
                  <c:v>2985.0</c:v>
                </c:pt>
                <c:pt idx="7233">
                  <c:v>2985.0</c:v>
                </c:pt>
                <c:pt idx="7234">
                  <c:v>2985.0</c:v>
                </c:pt>
                <c:pt idx="7235">
                  <c:v>2985.0</c:v>
                </c:pt>
                <c:pt idx="7236">
                  <c:v>2985.0</c:v>
                </c:pt>
                <c:pt idx="7237">
                  <c:v>2986.0</c:v>
                </c:pt>
                <c:pt idx="7238">
                  <c:v>2987.0</c:v>
                </c:pt>
                <c:pt idx="7239">
                  <c:v>2987.0</c:v>
                </c:pt>
                <c:pt idx="7240">
                  <c:v>2988.0</c:v>
                </c:pt>
                <c:pt idx="7241">
                  <c:v>2989.0</c:v>
                </c:pt>
                <c:pt idx="7242">
                  <c:v>2990.0</c:v>
                </c:pt>
                <c:pt idx="7243">
                  <c:v>2990.0</c:v>
                </c:pt>
                <c:pt idx="7244">
                  <c:v>2991.0</c:v>
                </c:pt>
                <c:pt idx="7245">
                  <c:v>2992.0</c:v>
                </c:pt>
                <c:pt idx="7246">
                  <c:v>2992.0</c:v>
                </c:pt>
                <c:pt idx="7247">
                  <c:v>2993.0</c:v>
                </c:pt>
                <c:pt idx="7248">
                  <c:v>2993.0</c:v>
                </c:pt>
                <c:pt idx="7249">
                  <c:v>2993.0</c:v>
                </c:pt>
                <c:pt idx="7250">
                  <c:v>2993.0</c:v>
                </c:pt>
                <c:pt idx="7251">
                  <c:v>2994.0</c:v>
                </c:pt>
                <c:pt idx="7252">
                  <c:v>2994.0</c:v>
                </c:pt>
                <c:pt idx="7253">
                  <c:v>2994.0</c:v>
                </c:pt>
                <c:pt idx="7254">
                  <c:v>2994.0</c:v>
                </c:pt>
                <c:pt idx="7255">
                  <c:v>2994.0</c:v>
                </c:pt>
                <c:pt idx="7256">
                  <c:v>2994.0</c:v>
                </c:pt>
                <c:pt idx="7257">
                  <c:v>2995.0</c:v>
                </c:pt>
                <c:pt idx="7258">
                  <c:v>2995.0</c:v>
                </c:pt>
                <c:pt idx="7259">
                  <c:v>2995.0</c:v>
                </c:pt>
                <c:pt idx="7260">
                  <c:v>2995.0</c:v>
                </c:pt>
                <c:pt idx="7261">
                  <c:v>2996.0</c:v>
                </c:pt>
                <c:pt idx="7262">
                  <c:v>2996.0</c:v>
                </c:pt>
                <c:pt idx="7263">
                  <c:v>2996.0</c:v>
                </c:pt>
                <c:pt idx="7264">
                  <c:v>2996.0</c:v>
                </c:pt>
                <c:pt idx="7265">
                  <c:v>2996.0</c:v>
                </c:pt>
                <c:pt idx="7266">
                  <c:v>2996.0</c:v>
                </c:pt>
                <c:pt idx="7267">
                  <c:v>2996.0</c:v>
                </c:pt>
                <c:pt idx="7268">
                  <c:v>2996.0</c:v>
                </c:pt>
                <c:pt idx="7269">
                  <c:v>2996.0</c:v>
                </c:pt>
                <c:pt idx="7270">
                  <c:v>2997.0</c:v>
                </c:pt>
                <c:pt idx="7271">
                  <c:v>2997.0</c:v>
                </c:pt>
                <c:pt idx="7272">
                  <c:v>2997.0</c:v>
                </c:pt>
                <c:pt idx="7273">
                  <c:v>2997.0</c:v>
                </c:pt>
                <c:pt idx="7274">
                  <c:v>2998.0</c:v>
                </c:pt>
                <c:pt idx="7275">
                  <c:v>2999.0</c:v>
                </c:pt>
                <c:pt idx="7276">
                  <c:v>3000.0</c:v>
                </c:pt>
                <c:pt idx="7277">
                  <c:v>3000.0</c:v>
                </c:pt>
                <c:pt idx="7278">
                  <c:v>3000.0</c:v>
                </c:pt>
                <c:pt idx="7279">
                  <c:v>3000.0</c:v>
                </c:pt>
                <c:pt idx="7280">
                  <c:v>3001.0</c:v>
                </c:pt>
                <c:pt idx="7281">
                  <c:v>3001.0</c:v>
                </c:pt>
                <c:pt idx="7282">
                  <c:v>3001.0</c:v>
                </c:pt>
                <c:pt idx="7283">
                  <c:v>3002.0</c:v>
                </c:pt>
                <c:pt idx="7284">
                  <c:v>3002.0</c:v>
                </c:pt>
                <c:pt idx="7285">
                  <c:v>3002.0</c:v>
                </c:pt>
                <c:pt idx="7286">
                  <c:v>3002.0</c:v>
                </c:pt>
                <c:pt idx="7287">
                  <c:v>3002.0</c:v>
                </c:pt>
                <c:pt idx="7288">
                  <c:v>3002.0</c:v>
                </c:pt>
                <c:pt idx="7289">
                  <c:v>3002.0</c:v>
                </c:pt>
                <c:pt idx="7290">
                  <c:v>3002.0</c:v>
                </c:pt>
                <c:pt idx="7291">
                  <c:v>3002.0</c:v>
                </c:pt>
                <c:pt idx="7292">
                  <c:v>3002.0</c:v>
                </c:pt>
                <c:pt idx="7293">
                  <c:v>3002.0</c:v>
                </c:pt>
                <c:pt idx="7294">
                  <c:v>3003.0</c:v>
                </c:pt>
                <c:pt idx="7295">
                  <c:v>3003.0</c:v>
                </c:pt>
                <c:pt idx="7296">
                  <c:v>3004.0</c:v>
                </c:pt>
                <c:pt idx="7297">
                  <c:v>3004.0</c:v>
                </c:pt>
                <c:pt idx="7298">
                  <c:v>3005.0</c:v>
                </c:pt>
                <c:pt idx="7299">
                  <c:v>3006.0</c:v>
                </c:pt>
                <c:pt idx="7300">
                  <c:v>3007.0</c:v>
                </c:pt>
                <c:pt idx="7301">
                  <c:v>3008.0</c:v>
                </c:pt>
                <c:pt idx="7302">
                  <c:v>3009.0</c:v>
                </c:pt>
                <c:pt idx="7303">
                  <c:v>3010.0</c:v>
                </c:pt>
                <c:pt idx="7304">
                  <c:v>3011.0</c:v>
                </c:pt>
                <c:pt idx="7305">
                  <c:v>3012.0</c:v>
                </c:pt>
                <c:pt idx="7306">
                  <c:v>3012.0</c:v>
                </c:pt>
                <c:pt idx="7307">
                  <c:v>3012.0</c:v>
                </c:pt>
                <c:pt idx="7308">
                  <c:v>3012.0</c:v>
                </c:pt>
                <c:pt idx="7309">
                  <c:v>3013.0</c:v>
                </c:pt>
                <c:pt idx="7310">
                  <c:v>3014.0</c:v>
                </c:pt>
                <c:pt idx="7311">
                  <c:v>3015.0</c:v>
                </c:pt>
                <c:pt idx="7312">
                  <c:v>3015.0</c:v>
                </c:pt>
                <c:pt idx="7313">
                  <c:v>3016.0</c:v>
                </c:pt>
                <c:pt idx="7314">
                  <c:v>3016.0</c:v>
                </c:pt>
                <c:pt idx="7315">
                  <c:v>3016.0</c:v>
                </c:pt>
                <c:pt idx="7316">
                  <c:v>3017.0</c:v>
                </c:pt>
                <c:pt idx="7317">
                  <c:v>3018.0</c:v>
                </c:pt>
                <c:pt idx="7318">
                  <c:v>3019.0</c:v>
                </c:pt>
                <c:pt idx="7319">
                  <c:v>3020.0</c:v>
                </c:pt>
                <c:pt idx="7320">
                  <c:v>3020.0</c:v>
                </c:pt>
                <c:pt idx="7321">
                  <c:v>3021.0</c:v>
                </c:pt>
                <c:pt idx="7322">
                  <c:v>3022.0</c:v>
                </c:pt>
                <c:pt idx="7323">
                  <c:v>3022.0</c:v>
                </c:pt>
                <c:pt idx="7324">
                  <c:v>3022.0</c:v>
                </c:pt>
                <c:pt idx="7325">
                  <c:v>3022.0</c:v>
                </c:pt>
                <c:pt idx="7326">
                  <c:v>3022.0</c:v>
                </c:pt>
                <c:pt idx="7327">
                  <c:v>3022.0</c:v>
                </c:pt>
                <c:pt idx="7328">
                  <c:v>3023.0</c:v>
                </c:pt>
                <c:pt idx="7329">
                  <c:v>3023.0</c:v>
                </c:pt>
                <c:pt idx="7330">
                  <c:v>3023.0</c:v>
                </c:pt>
                <c:pt idx="7331">
                  <c:v>3024.0</c:v>
                </c:pt>
                <c:pt idx="7332">
                  <c:v>3025.0</c:v>
                </c:pt>
                <c:pt idx="7333">
                  <c:v>3025.0</c:v>
                </c:pt>
                <c:pt idx="7334">
                  <c:v>3025.0</c:v>
                </c:pt>
                <c:pt idx="7335">
                  <c:v>3025.0</c:v>
                </c:pt>
                <c:pt idx="7336">
                  <c:v>3025.0</c:v>
                </c:pt>
                <c:pt idx="7337">
                  <c:v>3025.0</c:v>
                </c:pt>
                <c:pt idx="7338">
                  <c:v>3026.0</c:v>
                </c:pt>
                <c:pt idx="7339">
                  <c:v>3026.0</c:v>
                </c:pt>
                <c:pt idx="7340">
                  <c:v>3026.0</c:v>
                </c:pt>
                <c:pt idx="7341">
                  <c:v>3026.0</c:v>
                </c:pt>
                <c:pt idx="7342">
                  <c:v>3026.0</c:v>
                </c:pt>
                <c:pt idx="7343">
                  <c:v>3026.0</c:v>
                </c:pt>
                <c:pt idx="7344">
                  <c:v>3026.0</c:v>
                </c:pt>
                <c:pt idx="7345">
                  <c:v>3026.0</c:v>
                </c:pt>
                <c:pt idx="7346">
                  <c:v>3026.0</c:v>
                </c:pt>
                <c:pt idx="7347">
                  <c:v>3026.0</c:v>
                </c:pt>
                <c:pt idx="7348">
                  <c:v>3026.0</c:v>
                </c:pt>
                <c:pt idx="7349">
                  <c:v>3026.0</c:v>
                </c:pt>
                <c:pt idx="7350">
                  <c:v>3026.0</c:v>
                </c:pt>
                <c:pt idx="7351">
                  <c:v>3026.0</c:v>
                </c:pt>
                <c:pt idx="7352">
                  <c:v>3026.0</c:v>
                </c:pt>
                <c:pt idx="7353">
                  <c:v>3026.0</c:v>
                </c:pt>
                <c:pt idx="7354">
                  <c:v>3026.0</c:v>
                </c:pt>
                <c:pt idx="7355">
                  <c:v>3026.0</c:v>
                </c:pt>
                <c:pt idx="7356">
                  <c:v>3026.0</c:v>
                </c:pt>
                <c:pt idx="7357">
                  <c:v>3026.0</c:v>
                </c:pt>
                <c:pt idx="7358">
                  <c:v>3026.0</c:v>
                </c:pt>
                <c:pt idx="7359">
                  <c:v>3027.0</c:v>
                </c:pt>
                <c:pt idx="7360">
                  <c:v>3028.0</c:v>
                </c:pt>
                <c:pt idx="7361">
                  <c:v>3029.0</c:v>
                </c:pt>
                <c:pt idx="7362">
                  <c:v>3030.0</c:v>
                </c:pt>
                <c:pt idx="7363">
                  <c:v>3030.0</c:v>
                </c:pt>
                <c:pt idx="7364">
                  <c:v>3030.0</c:v>
                </c:pt>
                <c:pt idx="7365">
                  <c:v>3030.0</c:v>
                </c:pt>
                <c:pt idx="7366">
                  <c:v>3030.0</c:v>
                </c:pt>
                <c:pt idx="7367">
                  <c:v>3031.0</c:v>
                </c:pt>
                <c:pt idx="7368">
                  <c:v>3032.0</c:v>
                </c:pt>
                <c:pt idx="7369">
                  <c:v>3032.0</c:v>
                </c:pt>
                <c:pt idx="7370">
                  <c:v>3032.0</c:v>
                </c:pt>
                <c:pt idx="7371">
                  <c:v>3032.0</c:v>
                </c:pt>
                <c:pt idx="7372">
                  <c:v>3032.0</c:v>
                </c:pt>
                <c:pt idx="7373">
                  <c:v>3032.0</c:v>
                </c:pt>
                <c:pt idx="7374">
                  <c:v>3033.0</c:v>
                </c:pt>
                <c:pt idx="7375">
                  <c:v>3033.0</c:v>
                </c:pt>
                <c:pt idx="7376">
                  <c:v>3033.0</c:v>
                </c:pt>
                <c:pt idx="7377">
                  <c:v>3033.0</c:v>
                </c:pt>
                <c:pt idx="7378">
                  <c:v>3033.0</c:v>
                </c:pt>
                <c:pt idx="7379">
                  <c:v>3033.0</c:v>
                </c:pt>
                <c:pt idx="7380">
                  <c:v>3034.0</c:v>
                </c:pt>
                <c:pt idx="7381">
                  <c:v>3034.0</c:v>
                </c:pt>
                <c:pt idx="7382">
                  <c:v>3034.0</c:v>
                </c:pt>
                <c:pt idx="7383">
                  <c:v>3035.0</c:v>
                </c:pt>
                <c:pt idx="7384">
                  <c:v>3035.0</c:v>
                </c:pt>
                <c:pt idx="7385">
                  <c:v>3036.0</c:v>
                </c:pt>
                <c:pt idx="7386">
                  <c:v>3037.0</c:v>
                </c:pt>
                <c:pt idx="7387">
                  <c:v>3037.0</c:v>
                </c:pt>
                <c:pt idx="7388">
                  <c:v>3037.0</c:v>
                </c:pt>
                <c:pt idx="7389">
                  <c:v>3037.0</c:v>
                </c:pt>
                <c:pt idx="7390">
                  <c:v>3038.0</c:v>
                </c:pt>
                <c:pt idx="7391">
                  <c:v>3039.0</c:v>
                </c:pt>
                <c:pt idx="7392">
                  <c:v>3040.0</c:v>
                </c:pt>
                <c:pt idx="7393">
                  <c:v>3040.0</c:v>
                </c:pt>
                <c:pt idx="7394">
                  <c:v>3041.0</c:v>
                </c:pt>
                <c:pt idx="7395">
                  <c:v>3042.0</c:v>
                </c:pt>
                <c:pt idx="7396">
                  <c:v>3043.0</c:v>
                </c:pt>
                <c:pt idx="7397">
                  <c:v>3043.0</c:v>
                </c:pt>
                <c:pt idx="7398">
                  <c:v>3044.0</c:v>
                </c:pt>
                <c:pt idx="7399">
                  <c:v>3044.0</c:v>
                </c:pt>
                <c:pt idx="7400">
                  <c:v>3044.0</c:v>
                </c:pt>
                <c:pt idx="7401">
                  <c:v>3044.0</c:v>
                </c:pt>
                <c:pt idx="7402">
                  <c:v>3045.0</c:v>
                </c:pt>
                <c:pt idx="7403">
                  <c:v>3045.0</c:v>
                </c:pt>
                <c:pt idx="7404">
                  <c:v>3046.0</c:v>
                </c:pt>
                <c:pt idx="7405">
                  <c:v>3046.0</c:v>
                </c:pt>
                <c:pt idx="7406">
                  <c:v>3046.0</c:v>
                </c:pt>
                <c:pt idx="7407">
                  <c:v>3046.0</c:v>
                </c:pt>
                <c:pt idx="7408">
                  <c:v>3046.0</c:v>
                </c:pt>
                <c:pt idx="7409">
                  <c:v>3046.0</c:v>
                </c:pt>
                <c:pt idx="7410">
                  <c:v>3047.0</c:v>
                </c:pt>
                <c:pt idx="7411">
                  <c:v>3047.0</c:v>
                </c:pt>
                <c:pt idx="7412">
                  <c:v>3047.0</c:v>
                </c:pt>
                <c:pt idx="7413">
                  <c:v>3047.0</c:v>
                </c:pt>
                <c:pt idx="7414">
                  <c:v>3047.0</c:v>
                </c:pt>
                <c:pt idx="7415">
                  <c:v>3048.0</c:v>
                </c:pt>
                <c:pt idx="7416">
                  <c:v>3049.0</c:v>
                </c:pt>
                <c:pt idx="7417">
                  <c:v>3050.0</c:v>
                </c:pt>
                <c:pt idx="7418">
                  <c:v>3051.0</c:v>
                </c:pt>
                <c:pt idx="7419">
                  <c:v>3052.0</c:v>
                </c:pt>
                <c:pt idx="7420">
                  <c:v>3052.0</c:v>
                </c:pt>
                <c:pt idx="7421">
                  <c:v>3053.0</c:v>
                </c:pt>
                <c:pt idx="7422">
                  <c:v>3053.0</c:v>
                </c:pt>
                <c:pt idx="7423">
                  <c:v>3054.0</c:v>
                </c:pt>
                <c:pt idx="7424">
                  <c:v>3055.0</c:v>
                </c:pt>
                <c:pt idx="7425">
                  <c:v>3056.0</c:v>
                </c:pt>
                <c:pt idx="7426">
                  <c:v>3057.0</c:v>
                </c:pt>
                <c:pt idx="7427">
                  <c:v>3058.0</c:v>
                </c:pt>
                <c:pt idx="7428">
                  <c:v>3059.0</c:v>
                </c:pt>
                <c:pt idx="7429">
                  <c:v>3060.0</c:v>
                </c:pt>
                <c:pt idx="7430">
                  <c:v>3061.0</c:v>
                </c:pt>
                <c:pt idx="7431">
                  <c:v>3062.0</c:v>
                </c:pt>
                <c:pt idx="7432">
                  <c:v>3062.0</c:v>
                </c:pt>
                <c:pt idx="7433">
                  <c:v>3062.0</c:v>
                </c:pt>
                <c:pt idx="7434">
                  <c:v>3062.0</c:v>
                </c:pt>
                <c:pt idx="7435">
                  <c:v>3062.0</c:v>
                </c:pt>
                <c:pt idx="7436">
                  <c:v>3062.0</c:v>
                </c:pt>
                <c:pt idx="7437">
                  <c:v>3062.0</c:v>
                </c:pt>
                <c:pt idx="7438">
                  <c:v>3063.0</c:v>
                </c:pt>
                <c:pt idx="7439">
                  <c:v>3063.0</c:v>
                </c:pt>
                <c:pt idx="7440">
                  <c:v>3063.0</c:v>
                </c:pt>
                <c:pt idx="7441">
                  <c:v>3063.0</c:v>
                </c:pt>
                <c:pt idx="7442">
                  <c:v>3063.0</c:v>
                </c:pt>
                <c:pt idx="7443">
                  <c:v>3063.0</c:v>
                </c:pt>
                <c:pt idx="7444">
                  <c:v>3063.0</c:v>
                </c:pt>
                <c:pt idx="7445">
                  <c:v>3063.0</c:v>
                </c:pt>
                <c:pt idx="7446">
                  <c:v>3063.0</c:v>
                </c:pt>
                <c:pt idx="7447">
                  <c:v>3063.0</c:v>
                </c:pt>
                <c:pt idx="7448">
                  <c:v>3064.0</c:v>
                </c:pt>
                <c:pt idx="7449">
                  <c:v>3065.0</c:v>
                </c:pt>
                <c:pt idx="7450">
                  <c:v>3066.0</c:v>
                </c:pt>
                <c:pt idx="7451">
                  <c:v>3067.0</c:v>
                </c:pt>
                <c:pt idx="7452">
                  <c:v>3068.0</c:v>
                </c:pt>
                <c:pt idx="7453">
                  <c:v>3068.0</c:v>
                </c:pt>
                <c:pt idx="7454">
                  <c:v>3068.0</c:v>
                </c:pt>
                <c:pt idx="7455">
                  <c:v>3069.0</c:v>
                </c:pt>
                <c:pt idx="7456">
                  <c:v>3069.0</c:v>
                </c:pt>
                <c:pt idx="7457">
                  <c:v>3069.0</c:v>
                </c:pt>
                <c:pt idx="7458">
                  <c:v>3070.0</c:v>
                </c:pt>
                <c:pt idx="7459">
                  <c:v>3070.0</c:v>
                </c:pt>
                <c:pt idx="7460">
                  <c:v>3070.0</c:v>
                </c:pt>
                <c:pt idx="7461">
                  <c:v>3070.0</c:v>
                </c:pt>
                <c:pt idx="7462">
                  <c:v>3071.0</c:v>
                </c:pt>
                <c:pt idx="7463">
                  <c:v>3072.0</c:v>
                </c:pt>
                <c:pt idx="7464">
                  <c:v>3073.0</c:v>
                </c:pt>
                <c:pt idx="7465">
                  <c:v>3074.0</c:v>
                </c:pt>
                <c:pt idx="7466">
                  <c:v>3074.0</c:v>
                </c:pt>
                <c:pt idx="7467">
                  <c:v>3074.0</c:v>
                </c:pt>
                <c:pt idx="7468">
                  <c:v>3074.0</c:v>
                </c:pt>
                <c:pt idx="7469">
                  <c:v>3074.0</c:v>
                </c:pt>
                <c:pt idx="7470">
                  <c:v>3074.0</c:v>
                </c:pt>
                <c:pt idx="7471">
                  <c:v>3074.0</c:v>
                </c:pt>
                <c:pt idx="7472">
                  <c:v>3074.0</c:v>
                </c:pt>
                <c:pt idx="7473">
                  <c:v>3074.0</c:v>
                </c:pt>
                <c:pt idx="7474">
                  <c:v>3074.0</c:v>
                </c:pt>
                <c:pt idx="7475">
                  <c:v>3074.0</c:v>
                </c:pt>
                <c:pt idx="7476">
                  <c:v>3074.0</c:v>
                </c:pt>
                <c:pt idx="7477">
                  <c:v>3074.0</c:v>
                </c:pt>
                <c:pt idx="7478">
                  <c:v>3074.0</c:v>
                </c:pt>
                <c:pt idx="7479">
                  <c:v>3074.0</c:v>
                </c:pt>
                <c:pt idx="7480">
                  <c:v>3074.0</c:v>
                </c:pt>
                <c:pt idx="7481">
                  <c:v>3074.0</c:v>
                </c:pt>
                <c:pt idx="7482">
                  <c:v>3075.0</c:v>
                </c:pt>
                <c:pt idx="7483">
                  <c:v>3075.0</c:v>
                </c:pt>
                <c:pt idx="7484">
                  <c:v>3075.0</c:v>
                </c:pt>
                <c:pt idx="7485">
                  <c:v>3075.0</c:v>
                </c:pt>
                <c:pt idx="7486">
                  <c:v>3076.0</c:v>
                </c:pt>
                <c:pt idx="7487">
                  <c:v>3076.0</c:v>
                </c:pt>
                <c:pt idx="7488">
                  <c:v>3076.0</c:v>
                </c:pt>
                <c:pt idx="7489">
                  <c:v>3076.0</c:v>
                </c:pt>
                <c:pt idx="7490">
                  <c:v>3076.0</c:v>
                </c:pt>
                <c:pt idx="7491">
                  <c:v>3077.0</c:v>
                </c:pt>
                <c:pt idx="7492">
                  <c:v>3077.0</c:v>
                </c:pt>
                <c:pt idx="7493">
                  <c:v>3077.0</c:v>
                </c:pt>
                <c:pt idx="7494">
                  <c:v>3077.0</c:v>
                </c:pt>
                <c:pt idx="7495">
                  <c:v>3078.0</c:v>
                </c:pt>
                <c:pt idx="7496">
                  <c:v>3078.0</c:v>
                </c:pt>
                <c:pt idx="7497">
                  <c:v>3079.0</c:v>
                </c:pt>
                <c:pt idx="7498">
                  <c:v>3080.0</c:v>
                </c:pt>
                <c:pt idx="7499">
                  <c:v>3080.0</c:v>
                </c:pt>
                <c:pt idx="7500">
                  <c:v>3080.0</c:v>
                </c:pt>
                <c:pt idx="7501">
                  <c:v>3080.0</c:v>
                </c:pt>
                <c:pt idx="7502">
                  <c:v>3080.0</c:v>
                </c:pt>
                <c:pt idx="7503">
                  <c:v>3080.0</c:v>
                </c:pt>
                <c:pt idx="7504">
                  <c:v>3080.0</c:v>
                </c:pt>
                <c:pt idx="7505">
                  <c:v>3080.0</c:v>
                </c:pt>
                <c:pt idx="7506">
                  <c:v>3080.0</c:v>
                </c:pt>
                <c:pt idx="7507">
                  <c:v>3080.0</c:v>
                </c:pt>
                <c:pt idx="7508">
                  <c:v>3080.0</c:v>
                </c:pt>
                <c:pt idx="7509">
                  <c:v>3081.0</c:v>
                </c:pt>
                <c:pt idx="7510">
                  <c:v>3082.0</c:v>
                </c:pt>
                <c:pt idx="7511">
                  <c:v>3082.0</c:v>
                </c:pt>
                <c:pt idx="7512">
                  <c:v>3082.0</c:v>
                </c:pt>
                <c:pt idx="7513">
                  <c:v>3082.0</c:v>
                </c:pt>
                <c:pt idx="7514">
                  <c:v>3082.0</c:v>
                </c:pt>
                <c:pt idx="7515">
                  <c:v>3082.0</c:v>
                </c:pt>
                <c:pt idx="7516">
                  <c:v>3082.0</c:v>
                </c:pt>
                <c:pt idx="7517">
                  <c:v>3082.0</c:v>
                </c:pt>
                <c:pt idx="7518">
                  <c:v>3082.0</c:v>
                </c:pt>
                <c:pt idx="7519">
                  <c:v>3082.0</c:v>
                </c:pt>
                <c:pt idx="7520">
                  <c:v>3082.0</c:v>
                </c:pt>
                <c:pt idx="7521">
                  <c:v>3082.0</c:v>
                </c:pt>
                <c:pt idx="7522">
                  <c:v>3082.0</c:v>
                </c:pt>
                <c:pt idx="7523">
                  <c:v>3082.0</c:v>
                </c:pt>
                <c:pt idx="7524">
                  <c:v>3082.0</c:v>
                </c:pt>
                <c:pt idx="7525">
                  <c:v>3082.0</c:v>
                </c:pt>
                <c:pt idx="7526">
                  <c:v>3082.0</c:v>
                </c:pt>
                <c:pt idx="7527">
                  <c:v>3082.0</c:v>
                </c:pt>
                <c:pt idx="7528">
                  <c:v>3082.0</c:v>
                </c:pt>
                <c:pt idx="7529">
                  <c:v>3082.0</c:v>
                </c:pt>
                <c:pt idx="7530">
                  <c:v>3083.0</c:v>
                </c:pt>
                <c:pt idx="7531">
                  <c:v>3083.0</c:v>
                </c:pt>
                <c:pt idx="7532">
                  <c:v>3083.0</c:v>
                </c:pt>
                <c:pt idx="7533">
                  <c:v>3083.0</c:v>
                </c:pt>
                <c:pt idx="7534">
                  <c:v>3083.0</c:v>
                </c:pt>
                <c:pt idx="7535">
                  <c:v>3083.0</c:v>
                </c:pt>
                <c:pt idx="7536">
                  <c:v>3083.0</c:v>
                </c:pt>
                <c:pt idx="7537">
                  <c:v>3083.0</c:v>
                </c:pt>
                <c:pt idx="7538">
                  <c:v>3083.0</c:v>
                </c:pt>
                <c:pt idx="7539">
                  <c:v>3083.0</c:v>
                </c:pt>
                <c:pt idx="7540">
                  <c:v>3083.0</c:v>
                </c:pt>
                <c:pt idx="7541">
                  <c:v>3083.0</c:v>
                </c:pt>
                <c:pt idx="7542">
                  <c:v>3083.0</c:v>
                </c:pt>
                <c:pt idx="7543">
                  <c:v>3083.0</c:v>
                </c:pt>
                <c:pt idx="7544">
                  <c:v>3084.0</c:v>
                </c:pt>
                <c:pt idx="7545">
                  <c:v>3084.0</c:v>
                </c:pt>
                <c:pt idx="7546">
                  <c:v>3084.0</c:v>
                </c:pt>
                <c:pt idx="7547">
                  <c:v>3084.0</c:v>
                </c:pt>
                <c:pt idx="7548">
                  <c:v>3084.0</c:v>
                </c:pt>
                <c:pt idx="7549">
                  <c:v>3084.0</c:v>
                </c:pt>
                <c:pt idx="7550">
                  <c:v>3084.0</c:v>
                </c:pt>
                <c:pt idx="7551">
                  <c:v>3084.0</c:v>
                </c:pt>
                <c:pt idx="7552">
                  <c:v>3084.0</c:v>
                </c:pt>
                <c:pt idx="7553">
                  <c:v>3084.0</c:v>
                </c:pt>
                <c:pt idx="7554">
                  <c:v>3084.0</c:v>
                </c:pt>
                <c:pt idx="7555">
                  <c:v>3084.0</c:v>
                </c:pt>
                <c:pt idx="7556">
                  <c:v>3084.0</c:v>
                </c:pt>
                <c:pt idx="7557">
                  <c:v>3084.0</c:v>
                </c:pt>
                <c:pt idx="7558">
                  <c:v>3084.0</c:v>
                </c:pt>
                <c:pt idx="7559">
                  <c:v>3084.0</c:v>
                </c:pt>
                <c:pt idx="7560">
                  <c:v>3085.0</c:v>
                </c:pt>
                <c:pt idx="7561">
                  <c:v>3085.0</c:v>
                </c:pt>
                <c:pt idx="7562">
                  <c:v>3085.0</c:v>
                </c:pt>
                <c:pt idx="7563">
                  <c:v>3085.0</c:v>
                </c:pt>
                <c:pt idx="7564">
                  <c:v>3085.0</c:v>
                </c:pt>
                <c:pt idx="7565">
                  <c:v>3085.0</c:v>
                </c:pt>
                <c:pt idx="7566">
                  <c:v>3085.0</c:v>
                </c:pt>
                <c:pt idx="7567">
                  <c:v>3085.0</c:v>
                </c:pt>
                <c:pt idx="7568">
                  <c:v>3085.0</c:v>
                </c:pt>
                <c:pt idx="7569">
                  <c:v>3085.0</c:v>
                </c:pt>
                <c:pt idx="7570">
                  <c:v>3085.0</c:v>
                </c:pt>
                <c:pt idx="7571">
                  <c:v>3085.0</c:v>
                </c:pt>
                <c:pt idx="7572">
                  <c:v>3085.0</c:v>
                </c:pt>
                <c:pt idx="7573">
                  <c:v>3085.0</c:v>
                </c:pt>
                <c:pt idx="7574">
                  <c:v>3085.0</c:v>
                </c:pt>
                <c:pt idx="7575">
                  <c:v>3086.0</c:v>
                </c:pt>
                <c:pt idx="7576">
                  <c:v>3087.0</c:v>
                </c:pt>
                <c:pt idx="7577">
                  <c:v>3087.0</c:v>
                </c:pt>
                <c:pt idx="7578">
                  <c:v>3087.0</c:v>
                </c:pt>
                <c:pt idx="7579">
                  <c:v>3087.0</c:v>
                </c:pt>
                <c:pt idx="7580">
                  <c:v>3087.0</c:v>
                </c:pt>
                <c:pt idx="7581">
                  <c:v>3087.0</c:v>
                </c:pt>
                <c:pt idx="7582">
                  <c:v>3087.0</c:v>
                </c:pt>
                <c:pt idx="7583">
                  <c:v>3087.0</c:v>
                </c:pt>
                <c:pt idx="7584">
                  <c:v>3088.0</c:v>
                </c:pt>
                <c:pt idx="7585">
                  <c:v>3088.0</c:v>
                </c:pt>
                <c:pt idx="7586">
                  <c:v>3088.0</c:v>
                </c:pt>
                <c:pt idx="7587">
                  <c:v>3088.0</c:v>
                </c:pt>
                <c:pt idx="7588">
                  <c:v>3088.0</c:v>
                </c:pt>
                <c:pt idx="7589">
                  <c:v>3088.0</c:v>
                </c:pt>
                <c:pt idx="7590">
                  <c:v>3088.0</c:v>
                </c:pt>
                <c:pt idx="7591">
                  <c:v>3089.0</c:v>
                </c:pt>
                <c:pt idx="7592">
                  <c:v>3089.0</c:v>
                </c:pt>
                <c:pt idx="7593">
                  <c:v>3090.0</c:v>
                </c:pt>
                <c:pt idx="7594">
                  <c:v>3090.0</c:v>
                </c:pt>
                <c:pt idx="7595">
                  <c:v>3090.0</c:v>
                </c:pt>
                <c:pt idx="7596">
                  <c:v>3090.0</c:v>
                </c:pt>
                <c:pt idx="7597">
                  <c:v>3090.0</c:v>
                </c:pt>
                <c:pt idx="7598">
                  <c:v>3090.0</c:v>
                </c:pt>
                <c:pt idx="7599">
                  <c:v>3090.0</c:v>
                </c:pt>
                <c:pt idx="7600">
                  <c:v>3090.0</c:v>
                </c:pt>
                <c:pt idx="7601">
                  <c:v>3090.0</c:v>
                </c:pt>
                <c:pt idx="7602">
                  <c:v>3091.0</c:v>
                </c:pt>
                <c:pt idx="7603">
                  <c:v>3092.0</c:v>
                </c:pt>
                <c:pt idx="7604">
                  <c:v>3093.0</c:v>
                </c:pt>
                <c:pt idx="7605">
                  <c:v>3094.0</c:v>
                </c:pt>
                <c:pt idx="7606">
                  <c:v>3095.0</c:v>
                </c:pt>
                <c:pt idx="7607">
                  <c:v>3096.0</c:v>
                </c:pt>
                <c:pt idx="7608">
                  <c:v>3096.0</c:v>
                </c:pt>
                <c:pt idx="7609">
                  <c:v>3096.0</c:v>
                </c:pt>
                <c:pt idx="7610">
                  <c:v>3096.0</c:v>
                </c:pt>
                <c:pt idx="7611">
                  <c:v>3096.0</c:v>
                </c:pt>
                <c:pt idx="7612">
                  <c:v>3097.0</c:v>
                </c:pt>
                <c:pt idx="7613">
                  <c:v>3098.0</c:v>
                </c:pt>
                <c:pt idx="7614">
                  <c:v>3099.0</c:v>
                </c:pt>
                <c:pt idx="7615">
                  <c:v>3100.0</c:v>
                </c:pt>
                <c:pt idx="7616">
                  <c:v>3100.0</c:v>
                </c:pt>
                <c:pt idx="7617">
                  <c:v>3100.0</c:v>
                </c:pt>
                <c:pt idx="7618">
                  <c:v>3100.0</c:v>
                </c:pt>
                <c:pt idx="7619">
                  <c:v>3100.0</c:v>
                </c:pt>
                <c:pt idx="7620">
                  <c:v>3100.0</c:v>
                </c:pt>
                <c:pt idx="7621">
                  <c:v>3100.0</c:v>
                </c:pt>
                <c:pt idx="7622">
                  <c:v>3100.0</c:v>
                </c:pt>
                <c:pt idx="7623">
                  <c:v>3100.0</c:v>
                </c:pt>
                <c:pt idx="7624">
                  <c:v>3100.0</c:v>
                </c:pt>
                <c:pt idx="7625">
                  <c:v>3101.0</c:v>
                </c:pt>
                <c:pt idx="7626">
                  <c:v>3101.0</c:v>
                </c:pt>
                <c:pt idx="7627">
                  <c:v>3102.0</c:v>
                </c:pt>
                <c:pt idx="7628">
                  <c:v>3103.0</c:v>
                </c:pt>
                <c:pt idx="7629">
                  <c:v>3103.0</c:v>
                </c:pt>
                <c:pt idx="7630">
                  <c:v>3103.0</c:v>
                </c:pt>
                <c:pt idx="7631">
                  <c:v>3103.0</c:v>
                </c:pt>
                <c:pt idx="7632">
                  <c:v>3103.0</c:v>
                </c:pt>
                <c:pt idx="7633">
                  <c:v>3103.0</c:v>
                </c:pt>
                <c:pt idx="7634">
                  <c:v>3103.0</c:v>
                </c:pt>
                <c:pt idx="7635">
                  <c:v>3104.0</c:v>
                </c:pt>
                <c:pt idx="7636">
                  <c:v>3104.0</c:v>
                </c:pt>
                <c:pt idx="7637">
                  <c:v>3105.0</c:v>
                </c:pt>
                <c:pt idx="7638">
                  <c:v>3105.0</c:v>
                </c:pt>
                <c:pt idx="7639">
                  <c:v>3105.0</c:v>
                </c:pt>
                <c:pt idx="7640">
                  <c:v>3105.0</c:v>
                </c:pt>
                <c:pt idx="7641">
                  <c:v>3105.0</c:v>
                </c:pt>
                <c:pt idx="7642">
                  <c:v>3105.0</c:v>
                </c:pt>
                <c:pt idx="7643">
                  <c:v>3105.0</c:v>
                </c:pt>
                <c:pt idx="7644">
                  <c:v>3106.0</c:v>
                </c:pt>
                <c:pt idx="7645">
                  <c:v>3107.0</c:v>
                </c:pt>
                <c:pt idx="7646">
                  <c:v>3108.0</c:v>
                </c:pt>
                <c:pt idx="7647">
                  <c:v>3108.0</c:v>
                </c:pt>
                <c:pt idx="7648">
                  <c:v>3108.0</c:v>
                </c:pt>
                <c:pt idx="7649">
                  <c:v>3108.0</c:v>
                </c:pt>
                <c:pt idx="7650">
                  <c:v>3109.0</c:v>
                </c:pt>
                <c:pt idx="7651">
                  <c:v>3109.0</c:v>
                </c:pt>
                <c:pt idx="7652">
                  <c:v>3109.0</c:v>
                </c:pt>
                <c:pt idx="7653">
                  <c:v>3109.0</c:v>
                </c:pt>
                <c:pt idx="7654">
                  <c:v>3109.0</c:v>
                </c:pt>
                <c:pt idx="7655">
                  <c:v>3109.0</c:v>
                </c:pt>
                <c:pt idx="7656">
                  <c:v>3109.0</c:v>
                </c:pt>
                <c:pt idx="7657">
                  <c:v>3110.0</c:v>
                </c:pt>
                <c:pt idx="7658">
                  <c:v>3110.0</c:v>
                </c:pt>
                <c:pt idx="7659">
                  <c:v>3110.0</c:v>
                </c:pt>
                <c:pt idx="7660">
                  <c:v>3110.0</c:v>
                </c:pt>
                <c:pt idx="7661">
                  <c:v>3110.0</c:v>
                </c:pt>
                <c:pt idx="7662">
                  <c:v>3110.0</c:v>
                </c:pt>
                <c:pt idx="7663">
                  <c:v>3111.0</c:v>
                </c:pt>
                <c:pt idx="7664">
                  <c:v>3112.0</c:v>
                </c:pt>
                <c:pt idx="7665">
                  <c:v>3113.0</c:v>
                </c:pt>
                <c:pt idx="7666">
                  <c:v>3114.0</c:v>
                </c:pt>
                <c:pt idx="7667">
                  <c:v>3114.0</c:v>
                </c:pt>
                <c:pt idx="7668">
                  <c:v>3115.0</c:v>
                </c:pt>
                <c:pt idx="7669">
                  <c:v>3115.0</c:v>
                </c:pt>
                <c:pt idx="7670">
                  <c:v>3116.0</c:v>
                </c:pt>
                <c:pt idx="7671">
                  <c:v>3117.0</c:v>
                </c:pt>
                <c:pt idx="7672">
                  <c:v>3118.0</c:v>
                </c:pt>
                <c:pt idx="7673">
                  <c:v>3119.0</c:v>
                </c:pt>
                <c:pt idx="7674">
                  <c:v>3120.0</c:v>
                </c:pt>
                <c:pt idx="7675">
                  <c:v>3121.0</c:v>
                </c:pt>
                <c:pt idx="7676">
                  <c:v>3121.0</c:v>
                </c:pt>
                <c:pt idx="7677">
                  <c:v>3121.0</c:v>
                </c:pt>
                <c:pt idx="7678">
                  <c:v>3121.0</c:v>
                </c:pt>
                <c:pt idx="7679">
                  <c:v>3121.0</c:v>
                </c:pt>
                <c:pt idx="7680">
                  <c:v>3122.0</c:v>
                </c:pt>
                <c:pt idx="7681">
                  <c:v>3122.0</c:v>
                </c:pt>
                <c:pt idx="7682">
                  <c:v>3122.0</c:v>
                </c:pt>
                <c:pt idx="7683">
                  <c:v>3122.0</c:v>
                </c:pt>
                <c:pt idx="7684">
                  <c:v>3123.0</c:v>
                </c:pt>
                <c:pt idx="7685">
                  <c:v>3124.0</c:v>
                </c:pt>
                <c:pt idx="7686">
                  <c:v>3125.0</c:v>
                </c:pt>
                <c:pt idx="7687">
                  <c:v>3125.0</c:v>
                </c:pt>
                <c:pt idx="7688">
                  <c:v>3125.0</c:v>
                </c:pt>
                <c:pt idx="7689">
                  <c:v>3125.0</c:v>
                </c:pt>
                <c:pt idx="7690">
                  <c:v>3125.0</c:v>
                </c:pt>
                <c:pt idx="7691">
                  <c:v>3125.0</c:v>
                </c:pt>
                <c:pt idx="7692">
                  <c:v>3125.0</c:v>
                </c:pt>
                <c:pt idx="7693">
                  <c:v>3125.0</c:v>
                </c:pt>
                <c:pt idx="7694">
                  <c:v>3125.0</c:v>
                </c:pt>
                <c:pt idx="7695">
                  <c:v>3126.0</c:v>
                </c:pt>
                <c:pt idx="7696">
                  <c:v>3126.0</c:v>
                </c:pt>
                <c:pt idx="7697">
                  <c:v>3127.0</c:v>
                </c:pt>
                <c:pt idx="7698">
                  <c:v>3127.0</c:v>
                </c:pt>
                <c:pt idx="7699">
                  <c:v>3128.0</c:v>
                </c:pt>
                <c:pt idx="7700">
                  <c:v>3128.0</c:v>
                </c:pt>
                <c:pt idx="7701">
                  <c:v>3128.0</c:v>
                </c:pt>
                <c:pt idx="7702">
                  <c:v>3128.0</c:v>
                </c:pt>
                <c:pt idx="7703">
                  <c:v>3128.0</c:v>
                </c:pt>
                <c:pt idx="7704">
                  <c:v>3128.0</c:v>
                </c:pt>
                <c:pt idx="7705">
                  <c:v>3128.0</c:v>
                </c:pt>
                <c:pt idx="7706">
                  <c:v>3128.0</c:v>
                </c:pt>
                <c:pt idx="7707">
                  <c:v>3128.0</c:v>
                </c:pt>
                <c:pt idx="7708">
                  <c:v>3129.0</c:v>
                </c:pt>
                <c:pt idx="7709">
                  <c:v>3129.0</c:v>
                </c:pt>
                <c:pt idx="7710">
                  <c:v>3130.0</c:v>
                </c:pt>
                <c:pt idx="7711">
                  <c:v>3130.0</c:v>
                </c:pt>
                <c:pt idx="7712">
                  <c:v>3130.0</c:v>
                </c:pt>
                <c:pt idx="7713">
                  <c:v>3130.0</c:v>
                </c:pt>
                <c:pt idx="7714">
                  <c:v>3130.0</c:v>
                </c:pt>
                <c:pt idx="7715">
                  <c:v>3130.0</c:v>
                </c:pt>
                <c:pt idx="7716">
                  <c:v>3131.0</c:v>
                </c:pt>
                <c:pt idx="7717">
                  <c:v>3131.0</c:v>
                </c:pt>
                <c:pt idx="7718">
                  <c:v>3131.0</c:v>
                </c:pt>
                <c:pt idx="7719">
                  <c:v>3131.0</c:v>
                </c:pt>
                <c:pt idx="7720">
                  <c:v>3131.0</c:v>
                </c:pt>
                <c:pt idx="7721">
                  <c:v>3131.0</c:v>
                </c:pt>
                <c:pt idx="7722">
                  <c:v>3131.0</c:v>
                </c:pt>
                <c:pt idx="7723">
                  <c:v>3131.0</c:v>
                </c:pt>
                <c:pt idx="7724">
                  <c:v>3131.0</c:v>
                </c:pt>
                <c:pt idx="7725">
                  <c:v>3131.0</c:v>
                </c:pt>
                <c:pt idx="7726">
                  <c:v>3131.0</c:v>
                </c:pt>
                <c:pt idx="7727">
                  <c:v>3131.0</c:v>
                </c:pt>
                <c:pt idx="7728">
                  <c:v>3131.0</c:v>
                </c:pt>
                <c:pt idx="7729">
                  <c:v>3131.0</c:v>
                </c:pt>
                <c:pt idx="7730">
                  <c:v>3131.0</c:v>
                </c:pt>
                <c:pt idx="7731">
                  <c:v>3131.0</c:v>
                </c:pt>
                <c:pt idx="7732">
                  <c:v>3131.0</c:v>
                </c:pt>
                <c:pt idx="7733">
                  <c:v>3131.0</c:v>
                </c:pt>
                <c:pt idx="7734">
                  <c:v>3132.0</c:v>
                </c:pt>
                <c:pt idx="7735">
                  <c:v>3133.0</c:v>
                </c:pt>
                <c:pt idx="7736">
                  <c:v>3133.0</c:v>
                </c:pt>
                <c:pt idx="7737">
                  <c:v>3133.0</c:v>
                </c:pt>
                <c:pt idx="7738">
                  <c:v>3133.0</c:v>
                </c:pt>
                <c:pt idx="7739">
                  <c:v>3133.0</c:v>
                </c:pt>
                <c:pt idx="7740">
                  <c:v>3133.0</c:v>
                </c:pt>
                <c:pt idx="7741">
                  <c:v>3133.0</c:v>
                </c:pt>
                <c:pt idx="7742">
                  <c:v>3133.0</c:v>
                </c:pt>
                <c:pt idx="7743">
                  <c:v>3133.0</c:v>
                </c:pt>
                <c:pt idx="7744">
                  <c:v>3133.0</c:v>
                </c:pt>
                <c:pt idx="7745">
                  <c:v>3133.0</c:v>
                </c:pt>
                <c:pt idx="7746">
                  <c:v>3133.0</c:v>
                </c:pt>
                <c:pt idx="7747">
                  <c:v>3133.0</c:v>
                </c:pt>
                <c:pt idx="7748">
                  <c:v>3133.0</c:v>
                </c:pt>
                <c:pt idx="7749">
                  <c:v>3133.0</c:v>
                </c:pt>
                <c:pt idx="7750">
                  <c:v>3133.0</c:v>
                </c:pt>
                <c:pt idx="7751">
                  <c:v>3133.0</c:v>
                </c:pt>
                <c:pt idx="7752">
                  <c:v>3133.0</c:v>
                </c:pt>
                <c:pt idx="7753">
                  <c:v>3133.0</c:v>
                </c:pt>
                <c:pt idx="7754">
                  <c:v>3133.0</c:v>
                </c:pt>
                <c:pt idx="7755">
                  <c:v>3133.0</c:v>
                </c:pt>
                <c:pt idx="7756">
                  <c:v>3133.0</c:v>
                </c:pt>
                <c:pt idx="7757">
                  <c:v>3133.0</c:v>
                </c:pt>
                <c:pt idx="7758">
                  <c:v>3133.0</c:v>
                </c:pt>
                <c:pt idx="7759">
                  <c:v>3133.0</c:v>
                </c:pt>
                <c:pt idx="7760">
                  <c:v>3133.0</c:v>
                </c:pt>
                <c:pt idx="7761">
                  <c:v>3133.0</c:v>
                </c:pt>
                <c:pt idx="7762">
                  <c:v>3134.0</c:v>
                </c:pt>
                <c:pt idx="7763">
                  <c:v>3135.0</c:v>
                </c:pt>
                <c:pt idx="7764">
                  <c:v>3135.0</c:v>
                </c:pt>
                <c:pt idx="7765">
                  <c:v>3135.0</c:v>
                </c:pt>
                <c:pt idx="7766">
                  <c:v>3135.0</c:v>
                </c:pt>
                <c:pt idx="7767">
                  <c:v>3135.0</c:v>
                </c:pt>
                <c:pt idx="7768">
                  <c:v>3136.0</c:v>
                </c:pt>
                <c:pt idx="7769">
                  <c:v>3137.0</c:v>
                </c:pt>
                <c:pt idx="7770">
                  <c:v>3137.0</c:v>
                </c:pt>
                <c:pt idx="7771">
                  <c:v>3137.0</c:v>
                </c:pt>
                <c:pt idx="7772">
                  <c:v>3137.0</c:v>
                </c:pt>
                <c:pt idx="7773">
                  <c:v>3137.0</c:v>
                </c:pt>
                <c:pt idx="7774">
                  <c:v>3137.0</c:v>
                </c:pt>
                <c:pt idx="7775">
                  <c:v>3137.0</c:v>
                </c:pt>
                <c:pt idx="7776">
                  <c:v>3137.0</c:v>
                </c:pt>
                <c:pt idx="7777">
                  <c:v>3137.0</c:v>
                </c:pt>
                <c:pt idx="7778">
                  <c:v>3138.0</c:v>
                </c:pt>
                <c:pt idx="7779">
                  <c:v>3138.0</c:v>
                </c:pt>
                <c:pt idx="7780">
                  <c:v>3138.0</c:v>
                </c:pt>
                <c:pt idx="7781">
                  <c:v>3139.0</c:v>
                </c:pt>
                <c:pt idx="7782">
                  <c:v>3139.0</c:v>
                </c:pt>
                <c:pt idx="7783">
                  <c:v>3139.0</c:v>
                </c:pt>
                <c:pt idx="7784">
                  <c:v>3140.0</c:v>
                </c:pt>
                <c:pt idx="7785">
                  <c:v>3141.0</c:v>
                </c:pt>
                <c:pt idx="7786">
                  <c:v>3142.0</c:v>
                </c:pt>
                <c:pt idx="7787">
                  <c:v>3142.0</c:v>
                </c:pt>
                <c:pt idx="7788">
                  <c:v>3142.0</c:v>
                </c:pt>
                <c:pt idx="7789">
                  <c:v>3142.0</c:v>
                </c:pt>
                <c:pt idx="7790">
                  <c:v>3143.0</c:v>
                </c:pt>
                <c:pt idx="7791">
                  <c:v>3143.0</c:v>
                </c:pt>
                <c:pt idx="7792">
                  <c:v>3144.0</c:v>
                </c:pt>
                <c:pt idx="7793">
                  <c:v>3145.0</c:v>
                </c:pt>
                <c:pt idx="7794">
                  <c:v>3146.0</c:v>
                </c:pt>
                <c:pt idx="7795">
                  <c:v>3146.0</c:v>
                </c:pt>
                <c:pt idx="7796">
                  <c:v>3147.0</c:v>
                </c:pt>
                <c:pt idx="7797">
                  <c:v>3147.0</c:v>
                </c:pt>
                <c:pt idx="7798">
                  <c:v>3147.0</c:v>
                </c:pt>
                <c:pt idx="7799">
                  <c:v>3147.0</c:v>
                </c:pt>
                <c:pt idx="7800">
                  <c:v>3148.0</c:v>
                </c:pt>
                <c:pt idx="7801">
                  <c:v>3149.0</c:v>
                </c:pt>
                <c:pt idx="7802">
                  <c:v>3150.0</c:v>
                </c:pt>
                <c:pt idx="7803">
                  <c:v>3151.0</c:v>
                </c:pt>
                <c:pt idx="7804">
                  <c:v>3151.0</c:v>
                </c:pt>
                <c:pt idx="7805">
                  <c:v>3151.0</c:v>
                </c:pt>
                <c:pt idx="7806">
                  <c:v>3151.0</c:v>
                </c:pt>
                <c:pt idx="7807">
                  <c:v>3151.0</c:v>
                </c:pt>
                <c:pt idx="7808">
                  <c:v>3151.0</c:v>
                </c:pt>
                <c:pt idx="7809">
                  <c:v>3152.0</c:v>
                </c:pt>
                <c:pt idx="7810">
                  <c:v>3153.0</c:v>
                </c:pt>
                <c:pt idx="7811">
                  <c:v>3154.0</c:v>
                </c:pt>
                <c:pt idx="7812">
                  <c:v>3155.0</c:v>
                </c:pt>
                <c:pt idx="7813">
                  <c:v>3156.0</c:v>
                </c:pt>
                <c:pt idx="7814">
                  <c:v>3157.0</c:v>
                </c:pt>
                <c:pt idx="7815">
                  <c:v>3158.0</c:v>
                </c:pt>
                <c:pt idx="7816">
                  <c:v>3159.0</c:v>
                </c:pt>
                <c:pt idx="7817">
                  <c:v>3159.0</c:v>
                </c:pt>
                <c:pt idx="7818">
                  <c:v>3160.0</c:v>
                </c:pt>
                <c:pt idx="7819">
                  <c:v>3160.0</c:v>
                </c:pt>
                <c:pt idx="7820">
                  <c:v>3160.0</c:v>
                </c:pt>
                <c:pt idx="7821">
                  <c:v>3160.0</c:v>
                </c:pt>
                <c:pt idx="7822">
                  <c:v>3161.0</c:v>
                </c:pt>
                <c:pt idx="7823">
                  <c:v>3161.0</c:v>
                </c:pt>
                <c:pt idx="7824">
                  <c:v>3161.0</c:v>
                </c:pt>
                <c:pt idx="7825">
                  <c:v>3161.0</c:v>
                </c:pt>
                <c:pt idx="7826">
                  <c:v>3161.0</c:v>
                </c:pt>
                <c:pt idx="7827">
                  <c:v>3161.0</c:v>
                </c:pt>
                <c:pt idx="7828">
                  <c:v>3162.0</c:v>
                </c:pt>
                <c:pt idx="7829">
                  <c:v>3162.0</c:v>
                </c:pt>
                <c:pt idx="7830">
                  <c:v>3162.0</c:v>
                </c:pt>
                <c:pt idx="7831">
                  <c:v>3162.0</c:v>
                </c:pt>
                <c:pt idx="7832">
                  <c:v>3162.0</c:v>
                </c:pt>
                <c:pt idx="7833">
                  <c:v>3163.0</c:v>
                </c:pt>
                <c:pt idx="7834">
                  <c:v>3164.0</c:v>
                </c:pt>
                <c:pt idx="7835">
                  <c:v>3165.0</c:v>
                </c:pt>
                <c:pt idx="7836">
                  <c:v>3165.0</c:v>
                </c:pt>
                <c:pt idx="7837">
                  <c:v>3166.0</c:v>
                </c:pt>
                <c:pt idx="7838">
                  <c:v>3166.0</c:v>
                </c:pt>
                <c:pt idx="7839">
                  <c:v>3166.0</c:v>
                </c:pt>
                <c:pt idx="7840">
                  <c:v>3167.0</c:v>
                </c:pt>
                <c:pt idx="7841">
                  <c:v>3167.0</c:v>
                </c:pt>
                <c:pt idx="7842">
                  <c:v>3168.0</c:v>
                </c:pt>
                <c:pt idx="7843">
                  <c:v>3169.0</c:v>
                </c:pt>
                <c:pt idx="7844">
                  <c:v>3169.0</c:v>
                </c:pt>
                <c:pt idx="7845">
                  <c:v>3170.0</c:v>
                </c:pt>
                <c:pt idx="7846">
                  <c:v>3171.0</c:v>
                </c:pt>
                <c:pt idx="7847">
                  <c:v>3171.0</c:v>
                </c:pt>
                <c:pt idx="7848">
                  <c:v>3171.0</c:v>
                </c:pt>
                <c:pt idx="7849">
                  <c:v>3171.0</c:v>
                </c:pt>
                <c:pt idx="7850">
                  <c:v>3171.0</c:v>
                </c:pt>
                <c:pt idx="7851">
                  <c:v>3171.0</c:v>
                </c:pt>
                <c:pt idx="7852">
                  <c:v>3172.0</c:v>
                </c:pt>
                <c:pt idx="7853">
                  <c:v>3172.0</c:v>
                </c:pt>
                <c:pt idx="7854">
                  <c:v>3172.0</c:v>
                </c:pt>
                <c:pt idx="7855">
                  <c:v>3172.0</c:v>
                </c:pt>
                <c:pt idx="7856">
                  <c:v>3173.0</c:v>
                </c:pt>
                <c:pt idx="7857">
                  <c:v>3173.0</c:v>
                </c:pt>
                <c:pt idx="7858">
                  <c:v>3173.0</c:v>
                </c:pt>
                <c:pt idx="7859">
                  <c:v>3173.0</c:v>
                </c:pt>
                <c:pt idx="7860">
                  <c:v>3173.0</c:v>
                </c:pt>
                <c:pt idx="7861">
                  <c:v>3173.0</c:v>
                </c:pt>
                <c:pt idx="7862">
                  <c:v>3173.0</c:v>
                </c:pt>
                <c:pt idx="7863">
                  <c:v>3173.0</c:v>
                </c:pt>
                <c:pt idx="7864">
                  <c:v>3174.0</c:v>
                </c:pt>
                <c:pt idx="7865">
                  <c:v>3174.0</c:v>
                </c:pt>
                <c:pt idx="7866">
                  <c:v>3175.0</c:v>
                </c:pt>
                <c:pt idx="7867">
                  <c:v>3175.0</c:v>
                </c:pt>
                <c:pt idx="7868">
                  <c:v>3175.0</c:v>
                </c:pt>
                <c:pt idx="7869">
                  <c:v>3175.0</c:v>
                </c:pt>
                <c:pt idx="7870">
                  <c:v>3175.0</c:v>
                </c:pt>
                <c:pt idx="7871">
                  <c:v>3175.0</c:v>
                </c:pt>
                <c:pt idx="7872">
                  <c:v>3175.0</c:v>
                </c:pt>
                <c:pt idx="7873">
                  <c:v>3176.0</c:v>
                </c:pt>
                <c:pt idx="7874">
                  <c:v>3177.0</c:v>
                </c:pt>
                <c:pt idx="7875">
                  <c:v>3178.0</c:v>
                </c:pt>
                <c:pt idx="7876">
                  <c:v>3179.0</c:v>
                </c:pt>
                <c:pt idx="7877">
                  <c:v>3179.0</c:v>
                </c:pt>
                <c:pt idx="7878">
                  <c:v>3179.0</c:v>
                </c:pt>
                <c:pt idx="7879">
                  <c:v>3179.0</c:v>
                </c:pt>
                <c:pt idx="7880">
                  <c:v>3179.0</c:v>
                </c:pt>
                <c:pt idx="7881">
                  <c:v>3179.0</c:v>
                </c:pt>
                <c:pt idx="7882">
                  <c:v>3179.0</c:v>
                </c:pt>
                <c:pt idx="7883">
                  <c:v>3179.0</c:v>
                </c:pt>
                <c:pt idx="7884">
                  <c:v>3179.0</c:v>
                </c:pt>
                <c:pt idx="7885">
                  <c:v>3179.0</c:v>
                </c:pt>
                <c:pt idx="7886">
                  <c:v>3179.0</c:v>
                </c:pt>
                <c:pt idx="7887">
                  <c:v>3180.0</c:v>
                </c:pt>
                <c:pt idx="7888">
                  <c:v>3180.0</c:v>
                </c:pt>
                <c:pt idx="7889">
                  <c:v>3181.0</c:v>
                </c:pt>
                <c:pt idx="7890">
                  <c:v>3181.0</c:v>
                </c:pt>
                <c:pt idx="7891">
                  <c:v>3181.0</c:v>
                </c:pt>
                <c:pt idx="7892">
                  <c:v>3181.0</c:v>
                </c:pt>
                <c:pt idx="7893">
                  <c:v>3181.0</c:v>
                </c:pt>
                <c:pt idx="7894">
                  <c:v>3182.0</c:v>
                </c:pt>
                <c:pt idx="7895">
                  <c:v>3183.0</c:v>
                </c:pt>
                <c:pt idx="7896">
                  <c:v>3183.0</c:v>
                </c:pt>
                <c:pt idx="7897">
                  <c:v>3183.0</c:v>
                </c:pt>
                <c:pt idx="7898">
                  <c:v>3183.0</c:v>
                </c:pt>
                <c:pt idx="7899">
                  <c:v>3184.0</c:v>
                </c:pt>
                <c:pt idx="7900">
                  <c:v>3184.0</c:v>
                </c:pt>
                <c:pt idx="7901">
                  <c:v>3184.0</c:v>
                </c:pt>
                <c:pt idx="7902">
                  <c:v>3184.0</c:v>
                </c:pt>
                <c:pt idx="7903">
                  <c:v>3185.0</c:v>
                </c:pt>
                <c:pt idx="7904">
                  <c:v>3185.0</c:v>
                </c:pt>
                <c:pt idx="7905">
                  <c:v>3185.0</c:v>
                </c:pt>
                <c:pt idx="7906">
                  <c:v>3185.0</c:v>
                </c:pt>
                <c:pt idx="7907">
                  <c:v>3185.0</c:v>
                </c:pt>
                <c:pt idx="7908">
                  <c:v>3185.0</c:v>
                </c:pt>
                <c:pt idx="7909">
                  <c:v>3186.0</c:v>
                </c:pt>
                <c:pt idx="7910">
                  <c:v>3187.0</c:v>
                </c:pt>
                <c:pt idx="7911">
                  <c:v>3188.0</c:v>
                </c:pt>
                <c:pt idx="7912">
                  <c:v>3188.0</c:v>
                </c:pt>
                <c:pt idx="7913">
                  <c:v>3188.0</c:v>
                </c:pt>
                <c:pt idx="7914">
                  <c:v>3188.0</c:v>
                </c:pt>
                <c:pt idx="7915">
                  <c:v>3189.0</c:v>
                </c:pt>
                <c:pt idx="7916">
                  <c:v>3189.0</c:v>
                </c:pt>
                <c:pt idx="7917">
                  <c:v>3189.0</c:v>
                </c:pt>
                <c:pt idx="7918">
                  <c:v>3189.0</c:v>
                </c:pt>
                <c:pt idx="7919">
                  <c:v>3189.0</c:v>
                </c:pt>
                <c:pt idx="7920">
                  <c:v>3189.0</c:v>
                </c:pt>
                <c:pt idx="7921">
                  <c:v>3189.0</c:v>
                </c:pt>
                <c:pt idx="7922">
                  <c:v>3189.0</c:v>
                </c:pt>
                <c:pt idx="7923">
                  <c:v>3189.0</c:v>
                </c:pt>
                <c:pt idx="7924">
                  <c:v>3189.0</c:v>
                </c:pt>
                <c:pt idx="7925">
                  <c:v>3190.0</c:v>
                </c:pt>
                <c:pt idx="7926">
                  <c:v>3191.0</c:v>
                </c:pt>
                <c:pt idx="7927">
                  <c:v>3191.0</c:v>
                </c:pt>
                <c:pt idx="7928">
                  <c:v>3192.0</c:v>
                </c:pt>
                <c:pt idx="7929">
                  <c:v>3192.0</c:v>
                </c:pt>
                <c:pt idx="7930">
                  <c:v>3192.0</c:v>
                </c:pt>
                <c:pt idx="7931">
                  <c:v>3193.0</c:v>
                </c:pt>
                <c:pt idx="7932">
                  <c:v>3193.0</c:v>
                </c:pt>
                <c:pt idx="7933">
                  <c:v>3193.0</c:v>
                </c:pt>
                <c:pt idx="7934">
                  <c:v>3193.0</c:v>
                </c:pt>
                <c:pt idx="7935">
                  <c:v>3194.0</c:v>
                </c:pt>
                <c:pt idx="7936">
                  <c:v>3194.0</c:v>
                </c:pt>
                <c:pt idx="7937">
                  <c:v>3194.0</c:v>
                </c:pt>
                <c:pt idx="7938">
                  <c:v>3194.0</c:v>
                </c:pt>
                <c:pt idx="7939">
                  <c:v>3194.0</c:v>
                </c:pt>
                <c:pt idx="7940">
                  <c:v>3194.0</c:v>
                </c:pt>
                <c:pt idx="7941">
                  <c:v>3194.0</c:v>
                </c:pt>
                <c:pt idx="7942">
                  <c:v>3194.0</c:v>
                </c:pt>
                <c:pt idx="7943">
                  <c:v>3194.0</c:v>
                </c:pt>
                <c:pt idx="7944">
                  <c:v>3194.0</c:v>
                </c:pt>
                <c:pt idx="7945">
                  <c:v>3194.0</c:v>
                </c:pt>
                <c:pt idx="7946">
                  <c:v>3194.0</c:v>
                </c:pt>
                <c:pt idx="7947">
                  <c:v>3194.0</c:v>
                </c:pt>
                <c:pt idx="7948">
                  <c:v>3195.0</c:v>
                </c:pt>
                <c:pt idx="7949">
                  <c:v>3196.0</c:v>
                </c:pt>
                <c:pt idx="7950">
                  <c:v>3196.0</c:v>
                </c:pt>
                <c:pt idx="7951">
                  <c:v>3197.0</c:v>
                </c:pt>
                <c:pt idx="7952">
                  <c:v>3197.0</c:v>
                </c:pt>
                <c:pt idx="7953">
                  <c:v>3198.0</c:v>
                </c:pt>
                <c:pt idx="7954">
                  <c:v>3199.0</c:v>
                </c:pt>
                <c:pt idx="7955">
                  <c:v>3199.0</c:v>
                </c:pt>
                <c:pt idx="7956">
                  <c:v>3200.0</c:v>
                </c:pt>
                <c:pt idx="7957">
                  <c:v>3201.0</c:v>
                </c:pt>
                <c:pt idx="7958">
                  <c:v>3202.0</c:v>
                </c:pt>
                <c:pt idx="7959">
                  <c:v>3202.0</c:v>
                </c:pt>
                <c:pt idx="7960">
                  <c:v>3202.0</c:v>
                </c:pt>
                <c:pt idx="7961">
                  <c:v>3202.0</c:v>
                </c:pt>
                <c:pt idx="7962">
                  <c:v>3203.0</c:v>
                </c:pt>
                <c:pt idx="7963">
                  <c:v>3203.0</c:v>
                </c:pt>
                <c:pt idx="7964">
                  <c:v>3204.0</c:v>
                </c:pt>
                <c:pt idx="7965">
                  <c:v>3204.0</c:v>
                </c:pt>
                <c:pt idx="7966">
                  <c:v>3205.0</c:v>
                </c:pt>
                <c:pt idx="7967">
                  <c:v>3205.0</c:v>
                </c:pt>
                <c:pt idx="7968">
                  <c:v>3205.0</c:v>
                </c:pt>
                <c:pt idx="7969">
                  <c:v>3205.0</c:v>
                </c:pt>
                <c:pt idx="7970">
                  <c:v>3205.0</c:v>
                </c:pt>
                <c:pt idx="7971">
                  <c:v>3206.0</c:v>
                </c:pt>
                <c:pt idx="7972">
                  <c:v>3207.0</c:v>
                </c:pt>
                <c:pt idx="7973">
                  <c:v>3207.0</c:v>
                </c:pt>
                <c:pt idx="7974">
                  <c:v>3207.0</c:v>
                </c:pt>
                <c:pt idx="7975">
                  <c:v>3207.0</c:v>
                </c:pt>
                <c:pt idx="7976">
                  <c:v>3207.0</c:v>
                </c:pt>
                <c:pt idx="7977">
                  <c:v>3207.0</c:v>
                </c:pt>
                <c:pt idx="7978">
                  <c:v>3207.0</c:v>
                </c:pt>
                <c:pt idx="7979">
                  <c:v>3207.0</c:v>
                </c:pt>
                <c:pt idx="7980">
                  <c:v>3208.0</c:v>
                </c:pt>
                <c:pt idx="7981">
                  <c:v>3209.0</c:v>
                </c:pt>
                <c:pt idx="7982">
                  <c:v>3209.0</c:v>
                </c:pt>
                <c:pt idx="7983">
                  <c:v>3209.0</c:v>
                </c:pt>
                <c:pt idx="7984">
                  <c:v>3209.0</c:v>
                </c:pt>
                <c:pt idx="7985">
                  <c:v>3209.0</c:v>
                </c:pt>
                <c:pt idx="7986">
                  <c:v>3209.0</c:v>
                </c:pt>
                <c:pt idx="7987">
                  <c:v>3209.0</c:v>
                </c:pt>
                <c:pt idx="7988">
                  <c:v>3210.0</c:v>
                </c:pt>
                <c:pt idx="7989">
                  <c:v>3210.0</c:v>
                </c:pt>
                <c:pt idx="7990">
                  <c:v>3210.0</c:v>
                </c:pt>
                <c:pt idx="7991">
                  <c:v>3211.0</c:v>
                </c:pt>
                <c:pt idx="7992">
                  <c:v>3211.0</c:v>
                </c:pt>
                <c:pt idx="7993">
                  <c:v>3211.0</c:v>
                </c:pt>
                <c:pt idx="7994">
                  <c:v>3212.0</c:v>
                </c:pt>
                <c:pt idx="7995">
                  <c:v>3213.0</c:v>
                </c:pt>
                <c:pt idx="7996">
                  <c:v>3213.0</c:v>
                </c:pt>
                <c:pt idx="7997">
                  <c:v>3214.0</c:v>
                </c:pt>
                <c:pt idx="7998">
                  <c:v>3215.0</c:v>
                </c:pt>
                <c:pt idx="7999">
                  <c:v>3215.0</c:v>
                </c:pt>
                <c:pt idx="8000">
                  <c:v>3215.0</c:v>
                </c:pt>
                <c:pt idx="8001">
                  <c:v>3215.0</c:v>
                </c:pt>
                <c:pt idx="8002">
                  <c:v>3216.0</c:v>
                </c:pt>
                <c:pt idx="8003">
                  <c:v>3217.0</c:v>
                </c:pt>
                <c:pt idx="8004">
                  <c:v>3218.0</c:v>
                </c:pt>
                <c:pt idx="8005">
                  <c:v>3218.0</c:v>
                </c:pt>
                <c:pt idx="8006">
                  <c:v>3218.0</c:v>
                </c:pt>
                <c:pt idx="8007">
                  <c:v>3218.0</c:v>
                </c:pt>
                <c:pt idx="8008">
                  <c:v>3219.0</c:v>
                </c:pt>
                <c:pt idx="8009">
                  <c:v>3219.0</c:v>
                </c:pt>
                <c:pt idx="8010">
                  <c:v>3219.0</c:v>
                </c:pt>
                <c:pt idx="8011">
                  <c:v>3220.0</c:v>
                </c:pt>
                <c:pt idx="8012">
                  <c:v>3220.0</c:v>
                </c:pt>
                <c:pt idx="8013">
                  <c:v>3220.0</c:v>
                </c:pt>
                <c:pt idx="8014">
                  <c:v>3220.0</c:v>
                </c:pt>
                <c:pt idx="8015">
                  <c:v>3220.0</c:v>
                </c:pt>
                <c:pt idx="8016">
                  <c:v>3220.0</c:v>
                </c:pt>
                <c:pt idx="8017">
                  <c:v>3220.0</c:v>
                </c:pt>
                <c:pt idx="8018">
                  <c:v>3220.0</c:v>
                </c:pt>
                <c:pt idx="8019">
                  <c:v>3220.0</c:v>
                </c:pt>
                <c:pt idx="8020">
                  <c:v>3220.0</c:v>
                </c:pt>
                <c:pt idx="8021">
                  <c:v>3220.0</c:v>
                </c:pt>
                <c:pt idx="8022">
                  <c:v>3221.0</c:v>
                </c:pt>
                <c:pt idx="8023">
                  <c:v>3222.0</c:v>
                </c:pt>
                <c:pt idx="8024">
                  <c:v>3223.0</c:v>
                </c:pt>
                <c:pt idx="8025">
                  <c:v>3223.0</c:v>
                </c:pt>
                <c:pt idx="8026">
                  <c:v>3224.0</c:v>
                </c:pt>
                <c:pt idx="8027">
                  <c:v>3225.0</c:v>
                </c:pt>
                <c:pt idx="8028">
                  <c:v>3226.0</c:v>
                </c:pt>
                <c:pt idx="8029">
                  <c:v>3226.0</c:v>
                </c:pt>
                <c:pt idx="8030">
                  <c:v>3226.0</c:v>
                </c:pt>
                <c:pt idx="8031">
                  <c:v>3227.0</c:v>
                </c:pt>
                <c:pt idx="8032">
                  <c:v>3227.0</c:v>
                </c:pt>
                <c:pt idx="8033">
                  <c:v>3227.0</c:v>
                </c:pt>
                <c:pt idx="8034">
                  <c:v>3228.0</c:v>
                </c:pt>
                <c:pt idx="8035">
                  <c:v>3229.0</c:v>
                </c:pt>
                <c:pt idx="8036">
                  <c:v>3230.0</c:v>
                </c:pt>
                <c:pt idx="8037">
                  <c:v>3231.0</c:v>
                </c:pt>
                <c:pt idx="8038">
                  <c:v>3232.0</c:v>
                </c:pt>
                <c:pt idx="8039">
                  <c:v>3233.0</c:v>
                </c:pt>
                <c:pt idx="8040">
                  <c:v>3234.0</c:v>
                </c:pt>
                <c:pt idx="8041">
                  <c:v>3235.0</c:v>
                </c:pt>
                <c:pt idx="8042">
                  <c:v>3236.0</c:v>
                </c:pt>
                <c:pt idx="8043">
                  <c:v>3237.0</c:v>
                </c:pt>
                <c:pt idx="8044">
                  <c:v>3238.0</c:v>
                </c:pt>
                <c:pt idx="8045">
                  <c:v>3239.0</c:v>
                </c:pt>
                <c:pt idx="8046">
                  <c:v>3240.0</c:v>
                </c:pt>
                <c:pt idx="8047">
                  <c:v>3240.0</c:v>
                </c:pt>
                <c:pt idx="8048">
                  <c:v>3241.0</c:v>
                </c:pt>
                <c:pt idx="8049">
                  <c:v>3242.0</c:v>
                </c:pt>
                <c:pt idx="8050">
                  <c:v>3243.0</c:v>
                </c:pt>
                <c:pt idx="8051">
                  <c:v>3244.0</c:v>
                </c:pt>
                <c:pt idx="8052">
                  <c:v>3244.0</c:v>
                </c:pt>
                <c:pt idx="8053">
                  <c:v>3244.0</c:v>
                </c:pt>
                <c:pt idx="8054">
                  <c:v>3245.0</c:v>
                </c:pt>
                <c:pt idx="8055">
                  <c:v>3245.0</c:v>
                </c:pt>
                <c:pt idx="8056">
                  <c:v>3245.0</c:v>
                </c:pt>
                <c:pt idx="8057">
                  <c:v>3245.0</c:v>
                </c:pt>
                <c:pt idx="8058">
                  <c:v>3245.0</c:v>
                </c:pt>
                <c:pt idx="8059">
                  <c:v>3246.0</c:v>
                </c:pt>
                <c:pt idx="8060">
                  <c:v>3247.0</c:v>
                </c:pt>
                <c:pt idx="8061">
                  <c:v>3248.0</c:v>
                </c:pt>
                <c:pt idx="8062">
                  <c:v>3249.0</c:v>
                </c:pt>
                <c:pt idx="8063">
                  <c:v>3250.0</c:v>
                </c:pt>
                <c:pt idx="8064">
                  <c:v>3251.0</c:v>
                </c:pt>
                <c:pt idx="8065">
                  <c:v>3252.0</c:v>
                </c:pt>
                <c:pt idx="8066">
                  <c:v>3253.0</c:v>
                </c:pt>
                <c:pt idx="8067">
                  <c:v>3253.0</c:v>
                </c:pt>
                <c:pt idx="8068">
                  <c:v>3253.0</c:v>
                </c:pt>
                <c:pt idx="8069">
                  <c:v>3254.0</c:v>
                </c:pt>
                <c:pt idx="8070">
                  <c:v>3254.0</c:v>
                </c:pt>
                <c:pt idx="8071">
                  <c:v>3254.0</c:v>
                </c:pt>
                <c:pt idx="8072">
                  <c:v>3255.0</c:v>
                </c:pt>
                <c:pt idx="8073">
                  <c:v>3255.0</c:v>
                </c:pt>
                <c:pt idx="8074">
                  <c:v>3256.0</c:v>
                </c:pt>
                <c:pt idx="8075">
                  <c:v>3257.0</c:v>
                </c:pt>
                <c:pt idx="8076">
                  <c:v>3258.0</c:v>
                </c:pt>
                <c:pt idx="8077">
                  <c:v>3259.0</c:v>
                </c:pt>
                <c:pt idx="8078">
                  <c:v>3259.0</c:v>
                </c:pt>
                <c:pt idx="8079">
                  <c:v>3259.0</c:v>
                </c:pt>
                <c:pt idx="8080">
                  <c:v>3259.0</c:v>
                </c:pt>
                <c:pt idx="8081">
                  <c:v>3259.0</c:v>
                </c:pt>
                <c:pt idx="8082">
                  <c:v>3259.0</c:v>
                </c:pt>
                <c:pt idx="8083">
                  <c:v>3260.0</c:v>
                </c:pt>
                <c:pt idx="8084">
                  <c:v>3260.0</c:v>
                </c:pt>
                <c:pt idx="8085">
                  <c:v>3260.0</c:v>
                </c:pt>
                <c:pt idx="8086">
                  <c:v>3260.0</c:v>
                </c:pt>
                <c:pt idx="8087">
                  <c:v>3260.0</c:v>
                </c:pt>
                <c:pt idx="8088">
                  <c:v>3261.0</c:v>
                </c:pt>
                <c:pt idx="8089">
                  <c:v>3261.0</c:v>
                </c:pt>
                <c:pt idx="8090">
                  <c:v>3261.0</c:v>
                </c:pt>
                <c:pt idx="8091">
                  <c:v>3261.0</c:v>
                </c:pt>
                <c:pt idx="8092">
                  <c:v>3261.0</c:v>
                </c:pt>
                <c:pt idx="8093">
                  <c:v>3261.0</c:v>
                </c:pt>
                <c:pt idx="8094">
                  <c:v>3261.0</c:v>
                </c:pt>
                <c:pt idx="8095">
                  <c:v>3261.0</c:v>
                </c:pt>
                <c:pt idx="8096">
                  <c:v>3261.0</c:v>
                </c:pt>
                <c:pt idx="8097">
                  <c:v>3261.0</c:v>
                </c:pt>
                <c:pt idx="8098">
                  <c:v>3261.0</c:v>
                </c:pt>
                <c:pt idx="8099">
                  <c:v>3261.0</c:v>
                </c:pt>
                <c:pt idx="8100">
                  <c:v>3262.0</c:v>
                </c:pt>
                <c:pt idx="8101">
                  <c:v>3262.0</c:v>
                </c:pt>
                <c:pt idx="8102">
                  <c:v>3262.0</c:v>
                </c:pt>
                <c:pt idx="8103">
                  <c:v>3262.0</c:v>
                </c:pt>
                <c:pt idx="8104">
                  <c:v>3262.0</c:v>
                </c:pt>
                <c:pt idx="8105">
                  <c:v>3262.0</c:v>
                </c:pt>
                <c:pt idx="8106">
                  <c:v>3263.0</c:v>
                </c:pt>
                <c:pt idx="8107">
                  <c:v>3263.0</c:v>
                </c:pt>
                <c:pt idx="8108">
                  <c:v>3263.0</c:v>
                </c:pt>
                <c:pt idx="8109">
                  <c:v>3263.0</c:v>
                </c:pt>
                <c:pt idx="8110">
                  <c:v>3263.0</c:v>
                </c:pt>
                <c:pt idx="8111">
                  <c:v>3263.0</c:v>
                </c:pt>
                <c:pt idx="8112">
                  <c:v>3263.0</c:v>
                </c:pt>
                <c:pt idx="8113">
                  <c:v>3263.0</c:v>
                </c:pt>
                <c:pt idx="8114">
                  <c:v>3263.0</c:v>
                </c:pt>
                <c:pt idx="8115">
                  <c:v>3263.0</c:v>
                </c:pt>
                <c:pt idx="8116">
                  <c:v>3263.0</c:v>
                </c:pt>
                <c:pt idx="8117">
                  <c:v>3263.0</c:v>
                </c:pt>
                <c:pt idx="8118">
                  <c:v>3263.0</c:v>
                </c:pt>
                <c:pt idx="8119">
                  <c:v>3263.0</c:v>
                </c:pt>
                <c:pt idx="8120">
                  <c:v>3263.0</c:v>
                </c:pt>
                <c:pt idx="8121">
                  <c:v>3263.0</c:v>
                </c:pt>
                <c:pt idx="8122">
                  <c:v>3263.0</c:v>
                </c:pt>
                <c:pt idx="8123">
                  <c:v>3263.0</c:v>
                </c:pt>
                <c:pt idx="8124">
                  <c:v>3263.0</c:v>
                </c:pt>
                <c:pt idx="8125">
                  <c:v>3263.0</c:v>
                </c:pt>
                <c:pt idx="8126">
                  <c:v>3263.0</c:v>
                </c:pt>
                <c:pt idx="8127">
                  <c:v>3263.0</c:v>
                </c:pt>
                <c:pt idx="8128">
                  <c:v>3263.0</c:v>
                </c:pt>
                <c:pt idx="8129">
                  <c:v>3263.0</c:v>
                </c:pt>
                <c:pt idx="8130">
                  <c:v>3263.0</c:v>
                </c:pt>
                <c:pt idx="8131">
                  <c:v>3264.0</c:v>
                </c:pt>
                <c:pt idx="8132">
                  <c:v>3264.0</c:v>
                </c:pt>
                <c:pt idx="8133">
                  <c:v>3264.0</c:v>
                </c:pt>
                <c:pt idx="8134">
                  <c:v>3264.0</c:v>
                </c:pt>
                <c:pt idx="8135">
                  <c:v>3264.0</c:v>
                </c:pt>
                <c:pt idx="8136">
                  <c:v>3264.0</c:v>
                </c:pt>
                <c:pt idx="8137">
                  <c:v>3264.0</c:v>
                </c:pt>
                <c:pt idx="8138">
                  <c:v>3265.0</c:v>
                </c:pt>
                <c:pt idx="8139">
                  <c:v>3266.0</c:v>
                </c:pt>
                <c:pt idx="8140">
                  <c:v>3267.0</c:v>
                </c:pt>
                <c:pt idx="8141">
                  <c:v>3267.0</c:v>
                </c:pt>
                <c:pt idx="8142">
                  <c:v>3267.0</c:v>
                </c:pt>
                <c:pt idx="8143">
                  <c:v>3267.0</c:v>
                </c:pt>
                <c:pt idx="8144">
                  <c:v>3267.0</c:v>
                </c:pt>
                <c:pt idx="8145">
                  <c:v>3267.0</c:v>
                </c:pt>
                <c:pt idx="8146">
                  <c:v>3267.0</c:v>
                </c:pt>
                <c:pt idx="8147">
                  <c:v>3267.0</c:v>
                </c:pt>
                <c:pt idx="8148">
                  <c:v>3267.0</c:v>
                </c:pt>
                <c:pt idx="8149">
                  <c:v>3267.0</c:v>
                </c:pt>
                <c:pt idx="8150">
                  <c:v>3267.0</c:v>
                </c:pt>
                <c:pt idx="8151">
                  <c:v>3267.0</c:v>
                </c:pt>
                <c:pt idx="8152">
                  <c:v>3267.0</c:v>
                </c:pt>
                <c:pt idx="8153">
                  <c:v>3267.0</c:v>
                </c:pt>
                <c:pt idx="8154">
                  <c:v>3268.0</c:v>
                </c:pt>
                <c:pt idx="8155">
                  <c:v>3268.0</c:v>
                </c:pt>
                <c:pt idx="8156">
                  <c:v>3268.0</c:v>
                </c:pt>
                <c:pt idx="8157">
                  <c:v>3269.0</c:v>
                </c:pt>
                <c:pt idx="8158">
                  <c:v>3269.0</c:v>
                </c:pt>
                <c:pt idx="8159">
                  <c:v>3269.0</c:v>
                </c:pt>
                <c:pt idx="8160">
                  <c:v>3270.0</c:v>
                </c:pt>
                <c:pt idx="8161">
                  <c:v>3270.0</c:v>
                </c:pt>
                <c:pt idx="8162">
                  <c:v>3270.0</c:v>
                </c:pt>
                <c:pt idx="8163">
                  <c:v>3271.0</c:v>
                </c:pt>
                <c:pt idx="8164">
                  <c:v>3271.0</c:v>
                </c:pt>
                <c:pt idx="8165">
                  <c:v>3271.0</c:v>
                </c:pt>
                <c:pt idx="8166">
                  <c:v>3271.0</c:v>
                </c:pt>
                <c:pt idx="8167">
                  <c:v>3271.0</c:v>
                </c:pt>
                <c:pt idx="8168">
                  <c:v>3271.0</c:v>
                </c:pt>
                <c:pt idx="8169">
                  <c:v>3271.0</c:v>
                </c:pt>
                <c:pt idx="8170">
                  <c:v>3271.0</c:v>
                </c:pt>
                <c:pt idx="8171">
                  <c:v>3271.0</c:v>
                </c:pt>
                <c:pt idx="8172">
                  <c:v>3271.0</c:v>
                </c:pt>
                <c:pt idx="8173">
                  <c:v>3271.0</c:v>
                </c:pt>
                <c:pt idx="8174">
                  <c:v>3271.0</c:v>
                </c:pt>
                <c:pt idx="8175">
                  <c:v>3271.0</c:v>
                </c:pt>
                <c:pt idx="8176">
                  <c:v>3271.0</c:v>
                </c:pt>
                <c:pt idx="8177">
                  <c:v>3271.0</c:v>
                </c:pt>
                <c:pt idx="8178">
                  <c:v>3272.0</c:v>
                </c:pt>
                <c:pt idx="8179">
                  <c:v>3273.0</c:v>
                </c:pt>
                <c:pt idx="8180">
                  <c:v>3274.0</c:v>
                </c:pt>
                <c:pt idx="8181">
                  <c:v>3275.0</c:v>
                </c:pt>
                <c:pt idx="8182">
                  <c:v>3275.0</c:v>
                </c:pt>
                <c:pt idx="8183">
                  <c:v>3275.0</c:v>
                </c:pt>
                <c:pt idx="8184">
                  <c:v>3275.0</c:v>
                </c:pt>
                <c:pt idx="8185">
                  <c:v>3276.0</c:v>
                </c:pt>
                <c:pt idx="8186">
                  <c:v>3276.0</c:v>
                </c:pt>
                <c:pt idx="8187">
                  <c:v>3277.0</c:v>
                </c:pt>
                <c:pt idx="8188">
                  <c:v>3278.0</c:v>
                </c:pt>
                <c:pt idx="8189">
                  <c:v>3279.0</c:v>
                </c:pt>
                <c:pt idx="8190">
                  <c:v>3280.0</c:v>
                </c:pt>
                <c:pt idx="8191">
                  <c:v>3281.0</c:v>
                </c:pt>
                <c:pt idx="8192">
                  <c:v>3281.0</c:v>
                </c:pt>
                <c:pt idx="8193">
                  <c:v>3281.0</c:v>
                </c:pt>
                <c:pt idx="8194">
                  <c:v>3281.0</c:v>
                </c:pt>
                <c:pt idx="8195">
                  <c:v>3281.0</c:v>
                </c:pt>
                <c:pt idx="8196">
                  <c:v>3281.0</c:v>
                </c:pt>
                <c:pt idx="8197">
                  <c:v>3281.0</c:v>
                </c:pt>
                <c:pt idx="8198">
                  <c:v>3281.0</c:v>
                </c:pt>
                <c:pt idx="8199">
                  <c:v>3281.0</c:v>
                </c:pt>
                <c:pt idx="8200">
                  <c:v>3281.0</c:v>
                </c:pt>
                <c:pt idx="8201">
                  <c:v>3281.0</c:v>
                </c:pt>
                <c:pt idx="8202">
                  <c:v>3281.0</c:v>
                </c:pt>
                <c:pt idx="8203">
                  <c:v>3281.0</c:v>
                </c:pt>
                <c:pt idx="8204">
                  <c:v>3281.0</c:v>
                </c:pt>
                <c:pt idx="8205">
                  <c:v>3281.0</c:v>
                </c:pt>
                <c:pt idx="8206">
                  <c:v>3281.0</c:v>
                </c:pt>
                <c:pt idx="8207">
                  <c:v>3281.0</c:v>
                </c:pt>
                <c:pt idx="8208">
                  <c:v>3282.0</c:v>
                </c:pt>
                <c:pt idx="8209">
                  <c:v>3282.0</c:v>
                </c:pt>
                <c:pt idx="8210">
                  <c:v>3283.0</c:v>
                </c:pt>
                <c:pt idx="8211">
                  <c:v>3284.0</c:v>
                </c:pt>
                <c:pt idx="8212">
                  <c:v>3284.0</c:v>
                </c:pt>
                <c:pt idx="8213">
                  <c:v>3284.0</c:v>
                </c:pt>
                <c:pt idx="8214">
                  <c:v>3284.0</c:v>
                </c:pt>
                <c:pt idx="8215">
                  <c:v>3284.0</c:v>
                </c:pt>
                <c:pt idx="8216">
                  <c:v>3284.0</c:v>
                </c:pt>
                <c:pt idx="8217">
                  <c:v>3284.0</c:v>
                </c:pt>
                <c:pt idx="8218">
                  <c:v>3284.0</c:v>
                </c:pt>
                <c:pt idx="8219">
                  <c:v>3284.0</c:v>
                </c:pt>
                <c:pt idx="8220">
                  <c:v>3285.0</c:v>
                </c:pt>
                <c:pt idx="8221">
                  <c:v>3285.0</c:v>
                </c:pt>
                <c:pt idx="8222">
                  <c:v>3285.0</c:v>
                </c:pt>
                <c:pt idx="8223">
                  <c:v>3285.0</c:v>
                </c:pt>
                <c:pt idx="8224">
                  <c:v>3286.0</c:v>
                </c:pt>
                <c:pt idx="8225">
                  <c:v>3286.0</c:v>
                </c:pt>
                <c:pt idx="8226">
                  <c:v>3286.0</c:v>
                </c:pt>
                <c:pt idx="8227">
                  <c:v>3287.0</c:v>
                </c:pt>
                <c:pt idx="8228">
                  <c:v>3288.0</c:v>
                </c:pt>
                <c:pt idx="8229">
                  <c:v>3289.0</c:v>
                </c:pt>
                <c:pt idx="8230">
                  <c:v>3290.0</c:v>
                </c:pt>
                <c:pt idx="8231">
                  <c:v>3291.0</c:v>
                </c:pt>
                <c:pt idx="8232">
                  <c:v>3292.0</c:v>
                </c:pt>
                <c:pt idx="8233">
                  <c:v>3292.0</c:v>
                </c:pt>
                <c:pt idx="8234">
                  <c:v>3292.0</c:v>
                </c:pt>
                <c:pt idx="8235">
                  <c:v>3293.0</c:v>
                </c:pt>
                <c:pt idx="8236">
                  <c:v>3293.0</c:v>
                </c:pt>
                <c:pt idx="8237">
                  <c:v>3293.0</c:v>
                </c:pt>
                <c:pt idx="8238">
                  <c:v>3293.0</c:v>
                </c:pt>
                <c:pt idx="8239">
                  <c:v>3293.0</c:v>
                </c:pt>
                <c:pt idx="8240">
                  <c:v>3294.0</c:v>
                </c:pt>
                <c:pt idx="8241">
                  <c:v>3294.0</c:v>
                </c:pt>
                <c:pt idx="8242">
                  <c:v>3295.0</c:v>
                </c:pt>
                <c:pt idx="8243">
                  <c:v>3296.0</c:v>
                </c:pt>
                <c:pt idx="8244">
                  <c:v>3296.0</c:v>
                </c:pt>
                <c:pt idx="8245">
                  <c:v>3296.0</c:v>
                </c:pt>
                <c:pt idx="8246">
                  <c:v>3297.0</c:v>
                </c:pt>
                <c:pt idx="8247">
                  <c:v>3297.0</c:v>
                </c:pt>
                <c:pt idx="8248">
                  <c:v>3297.0</c:v>
                </c:pt>
                <c:pt idx="8249">
                  <c:v>3297.0</c:v>
                </c:pt>
                <c:pt idx="8250">
                  <c:v>3297.0</c:v>
                </c:pt>
                <c:pt idx="8251">
                  <c:v>3297.0</c:v>
                </c:pt>
                <c:pt idx="8252">
                  <c:v>3298.0</c:v>
                </c:pt>
                <c:pt idx="8253">
                  <c:v>3299.0</c:v>
                </c:pt>
                <c:pt idx="8254">
                  <c:v>3300.0</c:v>
                </c:pt>
                <c:pt idx="8255">
                  <c:v>3301.0</c:v>
                </c:pt>
                <c:pt idx="8256">
                  <c:v>3301.0</c:v>
                </c:pt>
                <c:pt idx="8257">
                  <c:v>3302.0</c:v>
                </c:pt>
                <c:pt idx="8258">
                  <c:v>3303.0</c:v>
                </c:pt>
                <c:pt idx="8259">
                  <c:v>3304.0</c:v>
                </c:pt>
                <c:pt idx="8260">
                  <c:v>3305.0</c:v>
                </c:pt>
                <c:pt idx="8261">
                  <c:v>3306.0</c:v>
                </c:pt>
                <c:pt idx="8262">
                  <c:v>3306.0</c:v>
                </c:pt>
                <c:pt idx="8263">
                  <c:v>3306.0</c:v>
                </c:pt>
                <c:pt idx="8264">
                  <c:v>3306.0</c:v>
                </c:pt>
                <c:pt idx="8265">
                  <c:v>3307.0</c:v>
                </c:pt>
                <c:pt idx="8266">
                  <c:v>3308.0</c:v>
                </c:pt>
                <c:pt idx="8267">
                  <c:v>3309.0</c:v>
                </c:pt>
                <c:pt idx="8268">
                  <c:v>3310.0</c:v>
                </c:pt>
                <c:pt idx="8269">
                  <c:v>3310.0</c:v>
                </c:pt>
                <c:pt idx="8270">
                  <c:v>3311.0</c:v>
                </c:pt>
                <c:pt idx="8271">
                  <c:v>3311.0</c:v>
                </c:pt>
                <c:pt idx="8272">
                  <c:v>3311.0</c:v>
                </c:pt>
                <c:pt idx="8273">
                  <c:v>3311.0</c:v>
                </c:pt>
                <c:pt idx="8274">
                  <c:v>3311.0</c:v>
                </c:pt>
                <c:pt idx="8275">
                  <c:v>3312.0</c:v>
                </c:pt>
                <c:pt idx="8276">
                  <c:v>3312.0</c:v>
                </c:pt>
                <c:pt idx="8277">
                  <c:v>3313.0</c:v>
                </c:pt>
                <c:pt idx="8278">
                  <c:v>3314.0</c:v>
                </c:pt>
                <c:pt idx="8279">
                  <c:v>3315.0</c:v>
                </c:pt>
                <c:pt idx="8280">
                  <c:v>3316.0</c:v>
                </c:pt>
                <c:pt idx="8281">
                  <c:v>3316.0</c:v>
                </c:pt>
                <c:pt idx="8282">
                  <c:v>3316.0</c:v>
                </c:pt>
                <c:pt idx="8283">
                  <c:v>3316.0</c:v>
                </c:pt>
                <c:pt idx="8284">
                  <c:v>3316.0</c:v>
                </c:pt>
                <c:pt idx="8285">
                  <c:v>3316.0</c:v>
                </c:pt>
                <c:pt idx="8286">
                  <c:v>3316.0</c:v>
                </c:pt>
                <c:pt idx="8287">
                  <c:v>3317.0</c:v>
                </c:pt>
                <c:pt idx="8288">
                  <c:v>3317.0</c:v>
                </c:pt>
                <c:pt idx="8289">
                  <c:v>3317.0</c:v>
                </c:pt>
                <c:pt idx="8290">
                  <c:v>3317.0</c:v>
                </c:pt>
                <c:pt idx="8291">
                  <c:v>3317.0</c:v>
                </c:pt>
                <c:pt idx="8292">
                  <c:v>3318.0</c:v>
                </c:pt>
                <c:pt idx="8293">
                  <c:v>3319.0</c:v>
                </c:pt>
                <c:pt idx="8294">
                  <c:v>3320.0</c:v>
                </c:pt>
                <c:pt idx="8295">
                  <c:v>3321.0</c:v>
                </c:pt>
                <c:pt idx="8296">
                  <c:v>3322.0</c:v>
                </c:pt>
                <c:pt idx="8297">
                  <c:v>3322.0</c:v>
                </c:pt>
                <c:pt idx="8298">
                  <c:v>3322.0</c:v>
                </c:pt>
                <c:pt idx="8299">
                  <c:v>3323.0</c:v>
                </c:pt>
                <c:pt idx="8300">
                  <c:v>3324.0</c:v>
                </c:pt>
                <c:pt idx="8301">
                  <c:v>3325.0</c:v>
                </c:pt>
                <c:pt idx="8302">
                  <c:v>3326.0</c:v>
                </c:pt>
                <c:pt idx="8303">
                  <c:v>3327.0</c:v>
                </c:pt>
                <c:pt idx="8304">
                  <c:v>3328.0</c:v>
                </c:pt>
                <c:pt idx="8305">
                  <c:v>3329.0</c:v>
                </c:pt>
                <c:pt idx="8306">
                  <c:v>3330.0</c:v>
                </c:pt>
                <c:pt idx="8307">
                  <c:v>3330.0</c:v>
                </c:pt>
                <c:pt idx="8308">
                  <c:v>3330.0</c:v>
                </c:pt>
                <c:pt idx="8309">
                  <c:v>3330.0</c:v>
                </c:pt>
                <c:pt idx="8310">
                  <c:v>3330.0</c:v>
                </c:pt>
                <c:pt idx="8311">
                  <c:v>3330.0</c:v>
                </c:pt>
                <c:pt idx="8312">
                  <c:v>3331.0</c:v>
                </c:pt>
                <c:pt idx="8313">
                  <c:v>3331.0</c:v>
                </c:pt>
                <c:pt idx="8314">
                  <c:v>3332.0</c:v>
                </c:pt>
                <c:pt idx="8315">
                  <c:v>3333.0</c:v>
                </c:pt>
                <c:pt idx="8316">
                  <c:v>3333.0</c:v>
                </c:pt>
                <c:pt idx="8317">
                  <c:v>3333.0</c:v>
                </c:pt>
                <c:pt idx="8318">
                  <c:v>3333.0</c:v>
                </c:pt>
                <c:pt idx="8319">
                  <c:v>3334.0</c:v>
                </c:pt>
                <c:pt idx="8320">
                  <c:v>3335.0</c:v>
                </c:pt>
                <c:pt idx="8321">
                  <c:v>3335.0</c:v>
                </c:pt>
                <c:pt idx="8322">
                  <c:v>3335.0</c:v>
                </c:pt>
                <c:pt idx="8323">
                  <c:v>3336.0</c:v>
                </c:pt>
                <c:pt idx="8324">
                  <c:v>3337.0</c:v>
                </c:pt>
                <c:pt idx="8325">
                  <c:v>3337.0</c:v>
                </c:pt>
                <c:pt idx="8326">
                  <c:v>3337.0</c:v>
                </c:pt>
                <c:pt idx="8327">
                  <c:v>3338.0</c:v>
                </c:pt>
                <c:pt idx="8328">
                  <c:v>3339.0</c:v>
                </c:pt>
                <c:pt idx="8329">
                  <c:v>3339.0</c:v>
                </c:pt>
                <c:pt idx="8330">
                  <c:v>3339.0</c:v>
                </c:pt>
                <c:pt idx="8331">
                  <c:v>3339.0</c:v>
                </c:pt>
                <c:pt idx="8332">
                  <c:v>3340.0</c:v>
                </c:pt>
                <c:pt idx="8333">
                  <c:v>3341.0</c:v>
                </c:pt>
                <c:pt idx="8334">
                  <c:v>3342.0</c:v>
                </c:pt>
                <c:pt idx="8335">
                  <c:v>3343.0</c:v>
                </c:pt>
                <c:pt idx="8336">
                  <c:v>3344.0</c:v>
                </c:pt>
                <c:pt idx="8337">
                  <c:v>3344.0</c:v>
                </c:pt>
                <c:pt idx="8338">
                  <c:v>3344.0</c:v>
                </c:pt>
                <c:pt idx="8339">
                  <c:v>3344.0</c:v>
                </c:pt>
                <c:pt idx="8340">
                  <c:v>3344.0</c:v>
                </c:pt>
                <c:pt idx="8341">
                  <c:v>3345.0</c:v>
                </c:pt>
                <c:pt idx="8342">
                  <c:v>3345.0</c:v>
                </c:pt>
                <c:pt idx="8343">
                  <c:v>3345.0</c:v>
                </c:pt>
                <c:pt idx="8344">
                  <c:v>3345.0</c:v>
                </c:pt>
                <c:pt idx="8345">
                  <c:v>3345.0</c:v>
                </c:pt>
                <c:pt idx="8346">
                  <c:v>3345.0</c:v>
                </c:pt>
                <c:pt idx="8347">
                  <c:v>3345.0</c:v>
                </c:pt>
                <c:pt idx="8348">
                  <c:v>3345.0</c:v>
                </c:pt>
                <c:pt idx="8349">
                  <c:v>3345.0</c:v>
                </c:pt>
                <c:pt idx="8350">
                  <c:v>3345.0</c:v>
                </c:pt>
                <c:pt idx="8351">
                  <c:v>3345.0</c:v>
                </c:pt>
                <c:pt idx="8352">
                  <c:v>3345.0</c:v>
                </c:pt>
                <c:pt idx="8353">
                  <c:v>3345.0</c:v>
                </c:pt>
                <c:pt idx="8354">
                  <c:v>3345.0</c:v>
                </c:pt>
                <c:pt idx="8355">
                  <c:v>3345.0</c:v>
                </c:pt>
                <c:pt idx="8356">
                  <c:v>3345.0</c:v>
                </c:pt>
                <c:pt idx="8357">
                  <c:v>3345.0</c:v>
                </c:pt>
                <c:pt idx="8358">
                  <c:v>3345.0</c:v>
                </c:pt>
                <c:pt idx="8359">
                  <c:v>3345.0</c:v>
                </c:pt>
                <c:pt idx="8360">
                  <c:v>3345.0</c:v>
                </c:pt>
                <c:pt idx="8361">
                  <c:v>3345.0</c:v>
                </c:pt>
                <c:pt idx="8362">
                  <c:v>3345.0</c:v>
                </c:pt>
                <c:pt idx="8363">
                  <c:v>3345.0</c:v>
                </c:pt>
                <c:pt idx="8364">
                  <c:v>3345.0</c:v>
                </c:pt>
                <c:pt idx="8365">
                  <c:v>3345.0</c:v>
                </c:pt>
                <c:pt idx="8366">
                  <c:v>3345.0</c:v>
                </c:pt>
                <c:pt idx="8367">
                  <c:v>3345.0</c:v>
                </c:pt>
                <c:pt idx="8368">
                  <c:v>3346.0</c:v>
                </c:pt>
                <c:pt idx="8369">
                  <c:v>3347.0</c:v>
                </c:pt>
                <c:pt idx="8370">
                  <c:v>3347.0</c:v>
                </c:pt>
                <c:pt idx="8371">
                  <c:v>3347.0</c:v>
                </c:pt>
                <c:pt idx="8372">
                  <c:v>3348.0</c:v>
                </c:pt>
                <c:pt idx="8373">
                  <c:v>3349.0</c:v>
                </c:pt>
                <c:pt idx="8374">
                  <c:v>3349.0</c:v>
                </c:pt>
                <c:pt idx="8375">
                  <c:v>3349.0</c:v>
                </c:pt>
                <c:pt idx="8376">
                  <c:v>3350.0</c:v>
                </c:pt>
                <c:pt idx="8377">
                  <c:v>3351.0</c:v>
                </c:pt>
                <c:pt idx="8378">
                  <c:v>3352.0</c:v>
                </c:pt>
                <c:pt idx="8379">
                  <c:v>3352.0</c:v>
                </c:pt>
                <c:pt idx="8380">
                  <c:v>3353.0</c:v>
                </c:pt>
                <c:pt idx="8381">
                  <c:v>3354.0</c:v>
                </c:pt>
                <c:pt idx="8382">
                  <c:v>3354.0</c:v>
                </c:pt>
                <c:pt idx="8383">
                  <c:v>3355.0</c:v>
                </c:pt>
                <c:pt idx="8384">
                  <c:v>3355.0</c:v>
                </c:pt>
                <c:pt idx="8385">
                  <c:v>3355.0</c:v>
                </c:pt>
                <c:pt idx="8386">
                  <c:v>3355.0</c:v>
                </c:pt>
                <c:pt idx="8387">
                  <c:v>3355.0</c:v>
                </c:pt>
                <c:pt idx="8388">
                  <c:v>3355.0</c:v>
                </c:pt>
                <c:pt idx="8389">
                  <c:v>3356.0</c:v>
                </c:pt>
                <c:pt idx="8390">
                  <c:v>3356.0</c:v>
                </c:pt>
                <c:pt idx="8391">
                  <c:v>3356.0</c:v>
                </c:pt>
                <c:pt idx="8392">
                  <c:v>3356.0</c:v>
                </c:pt>
                <c:pt idx="8393">
                  <c:v>3356.0</c:v>
                </c:pt>
                <c:pt idx="8394">
                  <c:v>3356.0</c:v>
                </c:pt>
                <c:pt idx="8395">
                  <c:v>3356.0</c:v>
                </c:pt>
                <c:pt idx="8396">
                  <c:v>3356.0</c:v>
                </c:pt>
                <c:pt idx="8397">
                  <c:v>3356.0</c:v>
                </c:pt>
                <c:pt idx="8398">
                  <c:v>3356.0</c:v>
                </c:pt>
                <c:pt idx="8399">
                  <c:v>3356.0</c:v>
                </c:pt>
                <c:pt idx="8400">
                  <c:v>3356.0</c:v>
                </c:pt>
                <c:pt idx="8401">
                  <c:v>3356.0</c:v>
                </c:pt>
                <c:pt idx="8402">
                  <c:v>3356.0</c:v>
                </c:pt>
                <c:pt idx="8403">
                  <c:v>3356.0</c:v>
                </c:pt>
                <c:pt idx="8404">
                  <c:v>3356.0</c:v>
                </c:pt>
                <c:pt idx="8405">
                  <c:v>3356.0</c:v>
                </c:pt>
                <c:pt idx="8406">
                  <c:v>3356.0</c:v>
                </c:pt>
                <c:pt idx="8407">
                  <c:v>3356.0</c:v>
                </c:pt>
                <c:pt idx="8408">
                  <c:v>3357.0</c:v>
                </c:pt>
                <c:pt idx="8409">
                  <c:v>3357.0</c:v>
                </c:pt>
                <c:pt idx="8410">
                  <c:v>3357.0</c:v>
                </c:pt>
                <c:pt idx="8411">
                  <c:v>3357.0</c:v>
                </c:pt>
                <c:pt idx="8412">
                  <c:v>3357.0</c:v>
                </c:pt>
                <c:pt idx="8413">
                  <c:v>3358.0</c:v>
                </c:pt>
                <c:pt idx="8414">
                  <c:v>3358.0</c:v>
                </c:pt>
                <c:pt idx="8415">
                  <c:v>3359.0</c:v>
                </c:pt>
                <c:pt idx="8416">
                  <c:v>3359.0</c:v>
                </c:pt>
                <c:pt idx="8417">
                  <c:v>3360.0</c:v>
                </c:pt>
                <c:pt idx="8418">
                  <c:v>3360.0</c:v>
                </c:pt>
                <c:pt idx="8419">
                  <c:v>3360.0</c:v>
                </c:pt>
                <c:pt idx="8420">
                  <c:v>3360.0</c:v>
                </c:pt>
                <c:pt idx="8421">
                  <c:v>3360.0</c:v>
                </c:pt>
                <c:pt idx="8422">
                  <c:v>3360.0</c:v>
                </c:pt>
                <c:pt idx="8423">
                  <c:v>3360.0</c:v>
                </c:pt>
                <c:pt idx="8424">
                  <c:v>3360.0</c:v>
                </c:pt>
                <c:pt idx="8425">
                  <c:v>3360.0</c:v>
                </c:pt>
                <c:pt idx="8426">
                  <c:v>3360.0</c:v>
                </c:pt>
                <c:pt idx="8427">
                  <c:v>3360.0</c:v>
                </c:pt>
                <c:pt idx="8428">
                  <c:v>3360.0</c:v>
                </c:pt>
                <c:pt idx="8429">
                  <c:v>3360.0</c:v>
                </c:pt>
                <c:pt idx="8430">
                  <c:v>3360.0</c:v>
                </c:pt>
                <c:pt idx="8431">
                  <c:v>3360.0</c:v>
                </c:pt>
                <c:pt idx="8432">
                  <c:v>3360.0</c:v>
                </c:pt>
                <c:pt idx="8433">
                  <c:v>3360.0</c:v>
                </c:pt>
                <c:pt idx="8434">
                  <c:v>3360.0</c:v>
                </c:pt>
                <c:pt idx="8435">
                  <c:v>3360.0</c:v>
                </c:pt>
                <c:pt idx="8436">
                  <c:v>3360.0</c:v>
                </c:pt>
                <c:pt idx="8437">
                  <c:v>3360.0</c:v>
                </c:pt>
                <c:pt idx="8438">
                  <c:v>3360.0</c:v>
                </c:pt>
                <c:pt idx="8439">
                  <c:v>3360.0</c:v>
                </c:pt>
                <c:pt idx="8440">
                  <c:v>3360.0</c:v>
                </c:pt>
                <c:pt idx="8441">
                  <c:v>3360.0</c:v>
                </c:pt>
                <c:pt idx="8442">
                  <c:v>3360.0</c:v>
                </c:pt>
                <c:pt idx="8443">
                  <c:v>3360.0</c:v>
                </c:pt>
                <c:pt idx="8444">
                  <c:v>3360.0</c:v>
                </c:pt>
                <c:pt idx="8445">
                  <c:v>3360.0</c:v>
                </c:pt>
                <c:pt idx="8446">
                  <c:v>3360.0</c:v>
                </c:pt>
                <c:pt idx="8447">
                  <c:v>3360.0</c:v>
                </c:pt>
                <c:pt idx="8448">
                  <c:v>3360.0</c:v>
                </c:pt>
                <c:pt idx="8449">
                  <c:v>3360.0</c:v>
                </c:pt>
                <c:pt idx="8450">
                  <c:v>3360.0</c:v>
                </c:pt>
                <c:pt idx="8451">
                  <c:v>3360.0</c:v>
                </c:pt>
                <c:pt idx="8452">
                  <c:v>3360.0</c:v>
                </c:pt>
                <c:pt idx="8453">
                  <c:v>3360.0</c:v>
                </c:pt>
                <c:pt idx="8454">
                  <c:v>3360.0</c:v>
                </c:pt>
                <c:pt idx="8455">
                  <c:v>3360.0</c:v>
                </c:pt>
                <c:pt idx="8456">
                  <c:v>3360.0</c:v>
                </c:pt>
                <c:pt idx="8457">
                  <c:v>3360.0</c:v>
                </c:pt>
                <c:pt idx="8458">
                  <c:v>3360.0</c:v>
                </c:pt>
                <c:pt idx="8459">
                  <c:v>3360.0</c:v>
                </c:pt>
                <c:pt idx="8460">
                  <c:v>3360.0</c:v>
                </c:pt>
                <c:pt idx="8461">
                  <c:v>3360.0</c:v>
                </c:pt>
                <c:pt idx="8462">
                  <c:v>3361.0</c:v>
                </c:pt>
                <c:pt idx="8463">
                  <c:v>3362.0</c:v>
                </c:pt>
                <c:pt idx="8464">
                  <c:v>3363.0</c:v>
                </c:pt>
                <c:pt idx="8465">
                  <c:v>3363.0</c:v>
                </c:pt>
                <c:pt idx="8466">
                  <c:v>3363.0</c:v>
                </c:pt>
                <c:pt idx="8467">
                  <c:v>3364.0</c:v>
                </c:pt>
                <c:pt idx="8468">
                  <c:v>3364.0</c:v>
                </c:pt>
                <c:pt idx="8469">
                  <c:v>3365.0</c:v>
                </c:pt>
                <c:pt idx="8470">
                  <c:v>3366.0</c:v>
                </c:pt>
                <c:pt idx="8471">
                  <c:v>3367.0</c:v>
                </c:pt>
                <c:pt idx="8472">
                  <c:v>3368.0</c:v>
                </c:pt>
                <c:pt idx="8473">
                  <c:v>3368.0</c:v>
                </c:pt>
                <c:pt idx="8474">
                  <c:v>3368.0</c:v>
                </c:pt>
                <c:pt idx="8475">
                  <c:v>3368.0</c:v>
                </c:pt>
                <c:pt idx="8476">
                  <c:v>3369.0</c:v>
                </c:pt>
                <c:pt idx="8477">
                  <c:v>3370.0</c:v>
                </c:pt>
                <c:pt idx="8478">
                  <c:v>3370.0</c:v>
                </c:pt>
                <c:pt idx="8479">
                  <c:v>3371.0</c:v>
                </c:pt>
                <c:pt idx="8480">
                  <c:v>3372.0</c:v>
                </c:pt>
                <c:pt idx="8481">
                  <c:v>3372.0</c:v>
                </c:pt>
                <c:pt idx="8482">
                  <c:v>3373.0</c:v>
                </c:pt>
                <c:pt idx="8483">
                  <c:v>3374.0</c:v>
                </c:pt>
                <c:pt idx="8484">
                  <c:v>3375.0</c:v>
                </c:pt>
                <c:pt idx="8485">
                  <c:v>3376.0</c:v>
                </c:pt>
                <c:pt idx="8486">
                  <c:v>3376.0</c:v>
                </c:pt>
                <c:pt idx="8487">
                  <c:v>3377.0</c:v>
                </c:pt>
                <c:pt idx="8488">
                  <c:v>3378.0</c:v>
                </c:pt>
                <c:pt idx="8489">
                  <c:v>3379.0</c:v>
                </c:pt>
                <c:pt idx="8490">
                  <c:v>3380.0</c:v>
                </c:pt>
                <c:pt idx="8491">
                  <c:v>3381.0</c:v>
                </c:pt>
                <c:pt idx="8492">
                  <c:v>3382.0</c:v>
                </c:pt>
                <c:pt idx="8493">
                  <c:v>3383.0</c:v>
                </c:pt>
                <c:pt idx="8494">
                  <c:v>3384.0</c:v>
                </c:pt>
                <c:pt idx="8495">
                  <c:v>3385.0</c:v>
                </c:pt>
                <c:pt idx="8496">
                  <c:v>3386.0</c:v>
                </c:pt>
                <c:pt idx="8497">
                  <c:v>3387.0</c:v>
                </c:pt>
                <c:pt idx="8498">
                  <c:v>3388.0</c:v>
                </c:pt>
                <c:pt idx="8499">
                  <c:v>3389.0</c:v>
                </c:pt>
                <c:pt idx="8500">
                  <c:v>3390.0</c:v>
                </c:pt>
                <c:pt idx="8501">
                  <c:v>3391.0</c:v>
                </c:pt>
                <c:pt idx="8502">
                  <c:v>3392.0</c:v>
                </c:pt>
                <c:pt idx="8503">
                  <c:v>3393.0</c:v>
                </c:pt>
                <c:pt idx="8504">
                  <c:v>3394.0</c:v>
                </c:pt>
                <c:pt idx="8505">
                  <c:v>3395.0</c:v>
                </c:pt>
                <c:pt idx="8506">
                  <c:v>3396.0</c:v>
                </c:pt>
                <c:pt idx="8507">
                  <c:v>3397.0</c:v>
                </c:pt>
                <c:pt idx="8508">
                  <c:v>3398.0</c:v>
                </c:pt>
                <c:pt idx="8509">
                  <c:v>3398.0</c:v>
                </c:pt>
                <c:pt idx="8510">
                  <c:v>3398.0</c:v>
                </c:pt>
                <c:pt idx="8511">
                  <c:v>3399.0</c:v>
                </c:pt>
                <c:pt idx="8512">
                  <c:v>3400.0</c:v>
                </c:pt>
                <c:pt idx="8513">
                  <c:v>3400.0</c:v>
                </c:pt>
                <c:pt idx="8514">
                  <c:v>3401.0</c:v>
                </c:pt>
                <c:pt idx="8515">
                  <c:v>3402.0</c:v>
                </c:pt>
                <c:pt idx="8516">
                  <c:v>3403.0</c:v>
                </c:pt>
                <c:pt idx="8517">
                  <c:v>3404.0</c:v>
                </c:pt>
                <c:pt idx="8518">
                  <c:v>3405.0</c:v>
                </c:pt>
                <c:pt idx="8519">
                  <c:v>3406.0</c:v>
                </c:pt>
                <c:pt idx="8520">
                  <c:v>3407.0</c:v>
                </c:pt>
                <c:pt idx="8521">
                  <c:v>3408.0</c:v>
                </c:pt>
                <c:pt idx="8522">
                  <c:v>3409.0</c:v>
                </c:pt>
                <c:pt idx="8523">
                  <c:v>3410.0</c:v>
                </c:pt>
                <c:pt idx="8524">
                  <c:v>3411.0</c:v>
                </c:pt>
                <c:pt idx="8525">
                  <c:v>3412.0</c:v>
                </c:pt>
                <c:pt idx="8526">
                  <c:v>3412.0</c:v>
                </c:pt>
                <c:pt idx="8527">
                  <c:v>3413.0</c:v>
                </c:pt>
                <c:pt idx="8528">
                  <c:v>3414.0</c:v>
                </c:pt>
                <c:pt idx="8529">
                  <c:v>3415.0</c:v>
                </c:pt>
                <c:pt idx="8530">
                  <c:v>3415.0</c:v>
                </c:pt>
                <c:pt idx="8531">
                  <c:v>3415.0</c:v>
                </c:pt>
                <c:pt idx="8532">
                  <c:v>3415.0</c:v>
                </c:pt>
                <c:pt idx="8533">
                  <c:v>3415.0</c:v>
                </c:pt>
                <c:pt idx="8534">
                  <c:v>3416.0</c:v>
                </c:pt>
                <c:pt idx="8535">
                  <c:v>3416.0</c:v>
                </c:pt>
                <c:pt idx="8536">
                  <c:v>3417.0</c:v>
                </c:pt>
                <c:pt idx="8537">
                  <c:v>3418.0</c:v>
                </c:pt>
                <c:pt idx="8538">
                  <c:v>3419.0</c:v>
                </c:pt>
                <c:pt idx="8539">
                  <c:v>3419.0</c:v>
                </c:pt>
                <c:pt idx="8540">
                  <c:v>3420.0</c:v>
                </c:pt>
                <c:pt idx="8541">
                  <c:v>3421.0</c:v>
                </c:pt>
                <c:pt idx="8542">
                  <c:v>3422.0</c:v>
                </c:pt>
                <c:pt idx="8543">
                  <c:v>3422.0</c:v>
                </c:pt>
                <c:pt idx="8544">
                  <c:v>3423.0</c:v>
                </c:pt>
                <c:pt idx="8545">
                  <c:v>3423.0</c:v>
                </c:pt>
                <c:pt idx="8546">
                  <c:v>3423.0</c:v>
                </c:pt>
                <c:pt idx="8547">
                  <c:v>3424.0</c:v>
                </c:pt>
                <c:pt idx="8548">
                  <c:v>3425.0</c:v>
                </c:pt>
                <c:pt idx="8549">
                  <c:v>3425.0</c:v>
                </c:pt>
                <c:pt idx="8550">
                  <c:v>3426.0</c:v>
                </c:pt>
                <c:pt idx="8551">
                  <c:v>3427.0</c:v>
                </c:pt>
                <c:pt idx="8552">
                  <c:v>3427.0</c:v>
                </c:pt>
                <c:pt idx="8553">
                  <c:v>3428.0</c:v>
                </c:pt>
                <c:pt idx="8554">
                  <c:v>3429.0</c:v>
                </c:pt>
                <c:pt idx="8555">
                  <c:v>3429.0</c:v>
                </c:pt>
                <c:pt idx="8556">
                  <c:v>3429.0</c:v>
                </c:pt>
                <c:pt idx="8557">
                  <c:v>3429.0</c:v>
                </c:pt>
                <c:pt idx="8558">
                  <c:v>3429.0</c:v>
                </c:pt>
                <c:pt idx="8559">
                  <c:v>3429.0</c:v>
                </c:pt>
                <c:pt idx="8560">
                  <c:v>3430.0</c:v>
                </c:pt>
                <c:pt idx="8561">
                  <c:v>3431.0</c:v>
                </c:pt>
                <c:pt idx="8562">
                  <c:v>3431.0</c:v>
                </c:pt>
                <c:pt idx="8563">
                  <c:v>3431.0</c:v>
                </c:pt>
                <c:pt idx="8564">
                  <c:v>3431.0</c:v>
                </c:pt>
                <c:pt idx="8565">
                  <c:v>3431.0</c:v>
                </c:pt>
                <c:pt idx="8566">
                  <c:v>3431.0</c:v>
                </c:pt>
                <c:pt idx="8567">
                  <c:v>3431.0</c:v>
                </c:pt>
                <c:pt idx="8568">
                  <c:v>3431.0</c:v>
                </c:pt>
                <c:pt idx="8569">
                  <c:v>3431.0</c:v>
                </c:pt>
                <c:pt idx="8570">
                  <c:v>3432.0</c:v>
                </c:pt>
                <c:pt idx="8571">
                  <c:v>3432.0</c:v>
                </c:pt>
                <c:pt idx="8572">
                  <c:v>3432.0</c:v>
                </c:pt>
                <c:pt idx="8573">
                  <c:v>3432.0</c:v>
                </c:pt>
                <c:pt idx="8574">
                  <c:v>3432.0</c:v>
                </c:pt>
                <c:pt idx="8575">
                  <c:v>3432.0</c:v>
                </c:pt>
                <c:pt idx="8576">
                  <c:v>3432.0</c:v>
                </c:pt>
                <c:pt idx="8577">
                  <c:v>3433.0</c:v>
                </c:pt>
                <c:pt idx="8578">
                  <c:v>3434.0</c:v>
                </c:pt>
                <c:pt idx="8579">
                  <c:v>3434.0</c:v>
                </c:pt>
                <c:pt idx="8580">
                  <c:v>3434.0</c:v>
                </c:pt>
                <c:pt idx="8581">
                  <c:v>3435.0</c:v>
                </c:pt>
                <c:pt idx="8582">
                  <c:v>3436.0</c:v>
                </c:pt>
                <c:pt idx="8583">
                  <c:v>3436.0</c:v>
                </c:pt>
                <c:pt idx="8584">
                  <c:v>3436.0</c:v>
                </c:pt>
                <c:pt idx="8585">
                  <c:v>3436.0</c:v>
                </c:pt>
                <c:pt idx="8586">
                  <c:v>3436.0</c:v>
                </c:pt>
                <c:pt idx="8587">
                  <c:v>3436.0</c:v>
                </c:pt>
                <c:pt idx="8588">
                  <c:v>3436.0</c:v>
                </c:pt>
                <c:pt idx="8589">
                  <c:v>3437.0</c:v>
                </c:pt>
                <c:pt idx="8590">
                  <c:v>3437.0</c:v>
                </c:pt>
                <c:pt idx="8591">
                  <c:v>3437.0</c:v>
                </c:pt>
                <c:pt idx="8592">
                  <c:v>3437.0</c:v>
                </c:pt>
                <c:pt idx="8593">
                  <c:v>3437.0</c:v>
                </c:pt>
                <c:pt idx="8594">
                  <c:v>3438.0</c:v>
                </c:pt>
                <c:pt idx="8595">
                  <c:v>3438.0</c:v>
                </c:pt>
                <c:pt idx="8596">
                  <c:v>3439.0</c:v>
                </c:pt>
                <c:pt idx="8597">
                  <c:v>3439.0</c:v>
                </c:pt>
                <c:pt idx="8598">
                  <c:v>3439.0</c:v>
                </c:pt>
                <c:pt idx="8599">
                  <c:v>3440.0</c:v>
                </c:pt>
                <c:pt idx="8600">
                  <c:v>3440.0</c:v>
                </c:pt>
                <c:pt idx="8601">
                  <c:v>3441.0</c:v>
                </c:pt>
                <c:pt idx="8602">
                  <c:v>3441.0</c:v>
                </c:pt>
                <c:pt idx="8603">
                  <c:v>3442.0</c:v>
                </c:pt>
                <c:pt idx="8604">
                  <c:v>3442.0</c:v>
                </c:pt>
                <c:pt idx="8605">
                  <c:v>3443.0</c:v>
                </c:pt>
                <c:pt idx="8606">
                  <c:v>3444.0</c:v>
                </c:pt>
                <c:pt idx="8607">
                  <c:v>3444.0</c:v>
                </c:pt>
                <c:pt idx="8608">
                  <c:v>3444.0</c:v>
                </c:pt>
                <c:pt idx="8609">
                  <c:v>3444.0</c:v>
                </c:pt>
                <c:pt idx="8610">
                  <c:v>3444.0</c:v>
                </c:pt>
                <c:pt idx="8611">
                  <c:v>3444.0</c:v>
                </c:pt>
                <c:pt idx="8612">
                  <c:v>3444.0</c:v>
                </c:pt>
                <c:pt idx="8613">
                  <c:v>3444.0</c:v>
                </c:pt>
                <c:pt idx="8614">
                  <c:v>3444.0</c:v>
                </c:pt>
                <c:pt idx="8615">
                  <c:v>3444.0</c:v>
                </c:pt>
                <c:pt idx="8616">
                  <c:v>3444.0</c:v>
                </c:pt>
                <c:pt idx="8617">
                  <c:v>3444.0</c:v>
                </c:pt>
                <c:pt idx="8618">
                  <c:v>3445.0</c:v>
                </c:pt>
                <c:pt idx="8619">
                  <c:v>3446.0</c:v>
                </c:pt>
                <c:pt idx="8620">
                  <c:v>3447.0</c:v>
                </c:pt>
                <c:pt idx="8621">
                  <c:v>3447.0</c:v>
                </c:pt>
                <c:pt idx="8622">
                  <c:v>3447.0</c:v>
                </c:pt>
                <c:pt idx="8623">
                  <c:v>3447.0</c:v>
                </c:pt>
                <c:pt idx="8624">
                  <c:v>3448.0</c:v>
                </c:pt>
                <c:pt idx="8625">
                  <c:v>3448.0</c:v>
                </c:pt>
                <c:pt idx="8626">
                  <c:v>3448.0</c:v>
                </c:pt>
                <c:pt idx="8627">
                  <c:v>3449.0</c:v>
                </c:pt>
                <c:pt idx="8628">
                  <c:v>3450.0</c:v>
                </c:pt>
                <c:pt idx="8629">
                  <c:v>3450.0</c:v>
                </c:pt>
                <c:pt idx="8630">
                  <c:v>3450.0</c:v>
                </c:pt>
                <c:pt idx="8631">
                  <c:v>3450.0</c:v>
                </c:pt>
                <c:pt idx="8632">
                  <c:v>3450.0</c:v>
                </c:pt>
                <c:pt idx="8633">
                  <c:v>3450.0</c:v>
                </c:pt>
                <c:pt idx="8634">
                  <c:v>3450.0</c:v>
                </c:pt>
                <c:pt idx="8635">
                  <c:v>3450.0</c:v>
                </c:pt>
                <c:pt idx="8636">
                  <c:v>3450.0</c:v>
                </c:pt>
                <c:pt idx="8637">
                  <c:v>3450.0</c:v>
                </c:pt>
                <c:pt idx="8638">
                  <c:v>3450.0</c:v>
                </c:pt>
                <c:pt idx="8639">
                  <c:v>3450.0</c:v>
                </c:pt>
                <c:pt idx="8640">
                  <c:v>3451.0</c:v>
                </c:pt>
                <c:pt idx="8641">
                  <c:v>3451.0</c:v>
                </c:pt>
                <c:pt idx="8642">
                  <c:v>3451.0</c:v>
                </c:pt>
                <c:pt idx="8643">
                  <c:v>3451.0</c:v>
                </c:pt>
                <c:pt idx="8644">
                  <c:v>3451.0</c:v>
                </c:pt>
                <c:pt idx="8645">
                  <c:v>3451.0</c:v>
                </c:pt>
                <c:pt idx="8646">
                  <c:v>3451.0</c:v>
                </c:pt>
                <c:pt idx="8647">
                  <c:v>3452.0</c:v>
                </c:pt>
                <c:pt idx="8648">
                  <c:v>3452.0</c:v>
                </c:pt>
                <c:pt idx="8649">
                  <c:v>3452.0</c:v>
                </c:pt>
                <c:pt idx="8650">
                  <c:v>3452.0</c:v>
                </c:pt>
                <c:pt idx="8651">
                  <c:v>3452.0</c:v>
                </c:pt>
                <c:pt idx="8652">
                  <c:v>3452.0</c:v>
                </c:pt>
                <c:pt idx="8653">
                  <c:v>3452.0</c:v>
                </c:pt>
                <c:pt idx="8654">
                  <c:v>3452.0</c:v>
                </c:pt>
                <c:pt idx="8655">
                  <c:v>3452.0</c:v>
                </c:pt>
                <c:pt idx="8656">
                  <c:v>3452.0</c:v>
                </c:pt>
                <c:pt idx="8657">
                  <c:v>3452.0</c:v>
                </c:pt>
                <c:pt idx="8658">
                  <c:v>3452.0</c:v>
                </c:pt>
                <c:pt idx="8659">
                  <c:v>3452.0</c:v>
                </c:pt>
                <c:pt idx="8660">
                  <c:v>3453.0</c:v>
                </c:pt>
                <c:pt idx="8661">
                  <c:v>3453.0</c:v>
                </c:pt>
                <c:pt idx="8662">
                  <c:v>3453.0</c:v>
                </c:pt>
                <c:pt idx="8663">
                  <c:v>3453.0</c:v>
                </c:pt>
                <c:pt idx="8664">
                  <c:v>3453.0</c:v>
                </c:pt>
                <c:pt idx="8665">
                  <c:v>3453.0</c:v>
                </c:pt>
                <c:pt idx="8666">
                  <c:v>3454.0</c:v>
                </c:pt>
                <c:pt idx="8667">
                  <c:v>3454.0</c:v>
                </c:pt>
                <c:pt idx="8668">
                  <c:v>3454.0</c:v>
                </c:pt>
                <c:pt idx="8669">
                  <c:v>3454.0</c:v>
                </c:pt>
                <c:pt idx="8670">
                  <c:v>3455.0</c:v>
                </c:pt>
                <c:pt idx="8671">
                  <c:v>3456.0</c:v>
                </c:pt>
                <c:pt idx="8672">
                  <c:v>3456.0</c:v>
                </c:pt>
                <c:pt idx="8673">
                  <c:v>3456.0</c:v>
                </c:pt>
                <c:pt idx="8674">
                  <c:v>3456.0</c:v>
                </c:pt>
                <c:pt idx="8675">
                  <c:v>3457.0</c:v>
                </c:pt>
                <c:pt idx="8676">
                  <c:v>3458.0</c:v>
                </c:pt>
                <c:pt idx="8677">
                  <c:v>3458.0</c:v>
                </c:pt>
                <c:pt idx="8678">
                  <c:v>3458.0</c:v>
                </c:pt>
                <c:pt idx="8679">
                  <c:v>3458.0</c:v>
                </c:pt>
                <c:pt idx="8680">
                  <c:v>3459.0</c:v>
                </c:pt>
                <c:pt idx="8681">
                  <c:v>3459.0</c:v>
                </c:pt>
                <c:pt idx="8682">
                  <c:v>3459.0</c:v>
                </c:pt>
                <c:pt idx="8683">
                  <c:v>3459.0</c:v>
                </c:pt>
                <c:pt idx="8684">
                  <c:v>3459.0</c:v>
                </c:pt>
                <c:pt idx="8685">
                  <c:v>3459.0</c:v>
                </c:pt>
                <c:pt idx="8686">
                  <c:v>3459.0</c:v>
                </c:pt>
                <c:pt idx="8687">
                  <c:v>3460.0</c:v>
                </c:pt>
                <c:pt idx="8688">
                  <c:v>3460.0</c:v>
                </c:pt>
                <c:pt idx="8689">
                  <c:v>3460.0</c:v>
                </c:pt>
                <c:pt idx="8690">
                  <c:v>3460.0</c:v>
                </c:pt>
                <c:pt idx="8691">
                  <c:v>3460.0</c:v>
                </c:pt>
                <c:pt idx="8692">
                  <c:v>3461.0</c:v>
                </c:pt>
                <c:pt idx="8693">
                  <c:v>3461.0</c:v>
                </c:pt>
                <c:pt idx="8694">
                  <c:v>3461.0</c:v>
                </c:pt>
                <c:pt idx="8695">
                  <c:v>3461.0</c:v>
                </c:pt>
                <c:pt idx="8696">
                  <c:v>3461.0</c:v>
                </c:pt>
                <c:pt idx="8697">
                  <c:v>3461.0</c:v>
                </c:pt>
                <c:pt idx="8698">
                  <c:v>3461.0</c:v>
                </c:pt>
                <c:pt idx="8699">
                  <c:v>3461.0</c:v>
                </c:pt>
                <c:pt idx="8700">
                  <c:v>3461.0</c:v>
                </c:pt>
                <c:pt idx="8701">
                  <c:v>3461.0</c:v>
                </c:pt>
                <c:pt idx="8702">
                  <c:v>3461.0</c:v>
                </c:pt>
                <c:pt idx="8703">
                  <c:v>3461.0</c:v>
                </c:pt>
                <c:pt idx="8704">
                  <c:v>3461.0</c:v>
                </c:pt>
                <c:pt idx="8705">
                  <c:v>3461.0</c:v>
                </c:pt>
                <c:pt idx="8706">
                  <c:v>3461.0</c:v>
                </c:pt>
                <c:pt idx="8707">
                  <c:v>3461.0</c:v>
                </c:pt>
                <c:pt idx="8708">
                  <c:v>3461.0</c:v>
                </c:pt>
                <c:pt idx="8709">
                  <c:v>3461.0</c:v>
                </c:pt>
                <c:pt idx="8710">
                  <c:v>3461.0</c:v>
                </c:pt>
                <c:pt idx="8711">
                  <c:v>3462.0</c:v>
                </c:pt>
                <c:pt idx="8712">
                  <c:v>3462.0</c:v>
                </c:pt>
                <c:pt idx="8713">
                  <c:v>3463.0</c:v>
                </c:pt>
                <c:pt idx="8714">
                  <c:v>3463.0</c:v>
                </c:pt>
                <c:pt idx="8715">
                  <c:v>3463.0</c:v>
                </c:pt>
                <c:pt idx="8716">
                  <c:v>3464.0</c:v>
                </c:pt>
                <c:pt idx="8717">
                  <c:v>3464.0</c:v>
                </c:pt>
                <c:pt idx="8718">
                  <c:v>3464.0</c:v>
                </c:pt>
                <c:pt idx="8719">
                  <c:v>3464.0</c:v>
                </c:pt>
                <c:pt idx="8720">
                  <c:v>3465.0</c:v>
                </c:pt>
                <c:pt idx="8721">
                  <c:v>3466.0</c:v>
                </c:pt>
                <c:pt idx="8722">
                  <c:v>3466.0</c:v>
                </c:pt>
                <c:pt idx="8723">
                  <c:v>3466.0</c:v>
                </c:pt>
                <c:pt idx="8724">
                  <c:v>3466.0</c:v>
                </c:pt>
                <c:pt idx="8725">
                  <c:v>3467.0</c:v>
                </c:pt>
                <c:pt idx="8726">
                  <c:v>3467.0</c:v>
                </c:pt>
                <c:pt idx="8727">
                  <c:v>3467.0</c:v>
                </c:pt>
                <c:pt idx="8728">
                  <c:v>3467.0</c:v>
                </c:pt>
                <c:pt idx="8729">
                  <c:v>3467.0</c:v>
                </c:pt>
                <c:pt idx="8730">
                  <c:v>3467.0</c:v>
                </c:pt>
                <c:pt idx="8731">
                  <c:v>3467.0</c:v>
                </c:pt>
                <c:pt idx="8732">
                  <c:v>3467.0</c:v>
                </c:pt>
                <c:pt idx="8733">
                  <c:v>3467.0</c:v>
                </c:pt>
                <c:pt idx="8734">
                  <c:v>3467.0</c:v>
                </c:pt>
                <c:pt idx="8735">
                  <c:v>3467.0</c:v>
                </c:pt>
                <c:pt idx="8736">
                  <c:v>3468.0</c:v>
                </c:pt>
                <c:pt idx="8737">
                  <c:v>3469.0</c:v>
                </c:pt>
                <c:pt idx="8738">
                  <c:v>3469.0</c:v>
                </c:pt>
                <c:pt idx="8739">
                  <c:v>3470.0</c:v>
                </c:pt>
                <c:pt idx="8740">
                  <c:v>3471.0</c:v>
                </c:pt>
                <c:pt idx="8741">
                  <c:v>3471.0</c:v>
                </c:pt>
                <c:pt idx="8742">
                  <c:v>3472.0</c:v>
                </c:pt>
                <c:pt idx="8743">
                  <c:v>3472.0</c:v>
                </c:pt>
                <c:pt idx="8744">
                  <c:v>3473.0</c:v>
                </c:pt>
                <c:pt idx="8745">
                  <c:v>3474.0</c:v>
                </c:pt>
                <c:pt idx="8746">
                  <c:v>3475.0</c:v>
                </c:pt>
                <c:pt idx="8747">
                  <c:v>3476.0</c:v>
                </c:pt>
                <c:pt idx="8748">
                  <c:v>3476.0</c:v>
                </c:pt>
                <c:pt idx="8749">
                  <c:v>3476.0</c:v>
                </c:pt>
                <c:pt idx="8750">
                  <c:v>3476.0</c:v>
                </c:pt>
                <c:pt idx="8751">
                  <c:v>3477.0</c:v>
                </c:pt>
                <c:pt idx="8752">
                  <c:v>3478.0</c:v>
                </c:pt>
                <c:pt idx="8753">
                  <c:v>3478.0</c:v>
                </c:pt>
                <c:pt idx="8754">
                  <c:v>3479.0</c:v>
                </c:pt>
                <c:pt idx="8755">
                  <c:v>3479.0</c:v>
                </c:pt>
                <c:pt idx="8756">
                  <c:v>3480.0</c:v>
                </c:pt>
                <c:pt idx="8757">
                  <c:v>3481.0</c:v>
                </c:pt>
                <c:pt idx="8758">
                  <c:v>3482.0</c:v>
                </c:pt>
                <c:pt idx="8759">
                  <c:v>3483.0</c:v>
                </c:pt>
                <c:pt idx="8760">
                  <c:v>3484.0</c:v>
                </c:pt>
                <c:pt idx="8761">
                  <c:v>3485.0</c:v>
                </c:pt>
                <c:pt idx="8762">
                  <c:v>3486.0</c:v>
                </c:pt>
                <c:pt idx="8763">
                  <c:v>3487.0</c:v>
                </c:pt>
                <c:pt idx="8764">
                  <c:v>3488.0</c:v>
                </c:pt>
                <c:pt idx="8765">
                  <c:v>3489.0</c:v>
                </c:pt>
                <c:pt idx="8766">
                  <c:v>3490.0</c:v>
                </c:pt>
                <c:pt idx="8767">
                  <c:v>3491.0</c:v>
                </c:pt>
                <c:pt idx="8768">
                  <c:v>3492.0</c:v>
                </c:pt>
                <c:pt idx="8769">
                  <c:v>3493.0</c:v>
                </c:pt>
                <c:pt idx="8770">
                  <c:v>3494.0</c:v>
                </c:pt>
                <c:pt idx="8771">
                  <c:v>3495.0</c:v>
                </c:pt>
                <c:pt idx="8772">
                  <c:v>3496.0</c:v>
                </c:pt>
                <c:pt idx="8773">
                  <c:v>3496.0</c:v>
                </c:pt>
                <c:pt idx="8774">
                  <c:v>3497.0</c:v>
                </c:pt>
                <c:pt idx="8775">
                  <c:v>3497.0</c:v>
                </c:pt>
                <c:pt idx="8776">
                  <c:v>3497.0</c:v>
                </c:pt>
                <c:pt idx="8777">
                  <c:v>3497.0</c:v>
                </c:pt>
                <c:pt idx="8778">
                  <c:v>3497.0</c:v>
                </c:pt>
                <c:pt idx="8779">
                  <c:v>3497.0</c:v>
                </c:pt>
                <c:pt idx="8780">
                  <c:v>3497.0</c:v>
                </c:pt>
                <c:pt idx="8781">
                  <c:v>3497.0</c:v>
                </c:pt>
                <c:pt idx="8782">
                  <c:v>3497.0</c:v>
                </c:pt>
                <c:pt idx="8783">
                  <c:v>3497.0</c:v>
                </c:pt>
                <c:pt idx="8784">
                  <c:v>3497.0</c:v>
                </c:pt>
                <c:pt idx="8785">
                  <c:v>3497.0</c:v>
                </c:pt>
                <c:pt idx="8786">
                  <c:v>3497.0</c:v>
                </c:pt>
                <c:pt idx="8787">
                  <c:v>3498.0</c:v>
                </c:pt>
                <c:pt idx="8788">
                  <c:v>3499.0</c:v>
                </c:pt>
                <c:pt idx="8789">
                  <c:v>3499.0</c:v>
                </c:pt>
                <c:pt idx="8790">
                  <c:v>3500.0</c:v>
                </c:pt>
                <c:pt idx="8791">
                  <c:v>3501.0</c:v>
                </c:pt>
                <c:pt idx="8792">
                  <c:v>3502.0</c:v>
                </c:pt>
                <c:pt idx="8793">
                  <c:v>3502.0</c:v>
                </c:pt>
                <c:pt idx="8794">
                  <c:v>3502.0</c:v>
                </c:pt>
                <c:pt idx="8795">
                  <c:v>3502.0</c:v>
                </c:pt>
                <c:pt idx="8796">
                  <c:v>3503.0</c:v>
                </c:pt>
                <c:pt idx="8797">
                  <c:v>3503.0</c:v>
                </c:pt>
                <c:pt idx="8798">
                  <c:v>3503.0</c:v>
                </c:pt>
                <c:pt idx="8799">
                  <c:v>3503.0</c:v>
                </c:pt>
                <c:pt idx="8800">
                  <c:v>3503.0</c:v>
                </c:pt>
                <c:pt idx="8801">
                  <c:v>3503.0</c:v>
                </c:pt>
                <c:pt idx="8802">
                  <c:v>3503.0</c:v>
                </c:pt>
                <c:pt idx="8803">
                  <c:v>3504.0</c:v>
                </c:pt>
                <c:pt idx="8804">
                  <c:v>3504.0</c:v>
                </c:pt>
                <c:pt idx="8805">
                  <c:v>3504.0</c:v>
                </c:pt>
                <c:pt idx="8806">
                  <c:v>3504.0</c:v>
                </c:pt>
                <c:pt idx="8807">
                  <c:v>3504.0</c:v>
                </c:pt>
                <c:pt idx="8808">
                  <c:v>3504.0</c:v>
                </c:pt>
                <c:pt idx="8809">
                  <c:v>3504.0</c:v>
                </c:pt>
                <c:pt idx="8810">
                  <c:v>3504.0</c:v>
                </c:pt>
                <c:pt idx="8811">
                  <c:v>3504.0</c:v>
                </c:pt>
                <c:pt idx="8812">
                  <c:v>3504.0</c:v>
                </c:pt>
                <c:pt idx="8813">
                  <c:v>3504.0</c:v>
                </c:pt>
                <c:pt idx="8814">
                  <c:v>3504.0</c:v>
                </c:pt>
                <c:pt idx="8815">
                  <c:v>3504.0</c:v>
                </c:pt>
                <c:pt idx="8816">
                  <c:v>3504.0</c:v>
                </c:pt>
                <c:pt idx="8817">
                  <c:v>3504.0</c:v>
                </c:pt>
                <c:pt idx="8818">
                  <c:v>3504.0</c:v>
                </c:pt>
                <c:pt idx="8819">
                  <c:v>3504.0</c:v>
                </c:pt>
                <c:pt idx="8820">
                  <c:v>3504.0</c:v>
                </c:pt>
                <c:pt idx="8821">
                  <c:v>3504.0</c:v>
                </c:pt>
                <c:pt idx="8822">
                  <c:v>3505.0</c:v>
                </c:pt>
                <c:pt idx="8823">
                  <c:v>3505.0</c:v>
                </c:pt>
                <c:pt idx="8824">
                  <c:v>3505.0</c:v>
                </c:pt>
                <c:pt idx="8825">
                  <c:v>3505.0</c:v>
                </c:pt>
                <c:pt idx="8826">
                  <c:v>3505.0</c:v>
                </c:pt>
                <c:pt idx="8827">
                  <c:v>3505.0</c:v>
                </c:pt>
                <c:pt idx="8828">
                  <c:v>3505.0</c:v>
                </c:pt>
                <c:pt idx="8829">
                  <c:v>3505.0</c:v>
                </c:pt>
                <c:pt idx="8830">
                  <c:v>3505.0</c:v>
                </c:pt>
                <c:pt idx="8831">
                  <c:v>3505.0</c:v>
                </c:pt>
                <c:pt idx="8832">
                  <c:v>3505.0</c:v>
                </c:pt>
                <c:pt idx="8833">
                  <c:v>3506.0</c:v>
                </c:pt>
                <c:pt idx="8834">
                  <c:v>3507.0</c:v>
                </c:pt>
                <c:pt idx="8835">
                  <c:v>3508.0</c:v>
                </c:pt>
                <c:pt idx="8836">
                  <c:v>3508.0</c:v>
                </c:pt>
                <c:pt idx="8837">
                  <c:v>3508.0</c:v>
                </c:pt>
                <c:pt idx="8838">
                  <c:v>3508.0</c:v>
                </c:pt>
                <c:pt idx="8839">
                  <c:v>3508.0</c:v>
                </c:pt>
                <c:pt idx="8840">
                  <c:v>3508.0</c:v>
                </c:pt>
                <c:pt idx="8841">
                  <c:v>3509.0</c:v>
                </c:pt>
                <c:pt idx="8842">
                  <c:v>3510.0</c:v>
                </c:pt>
                <c:pt idx="8843">
                  <c:v>3511.0</c:v>
                </c:pt>
                <c:pt idx="8844">
                  <c:v>3511.0</c:v>
                </c:pt>
                <c:pt idx="8845">
                  <c:v>3511.0</c:v>
                </c:pt>
                <c:pt idx="8846">
                  <c:v>3511.0</c:v>
                </c:pt>
                <c:pt idx="8847">
                  <c:v>3512.0</c:v>
                </c:pt>
                <c:pt idx="8848">
                  <c:v>3513.0</c:v>
                </c:pt>
                <c:pt idx="8849">
                  <c:v>3514.0</c:v>
                </c:pt>
                <c:pt idx="8850">
                  <c:v>3515.0</c:v>
                </c:pt>
                <c:pt idx="8851">
                  <c:v>3516.0</c:v>
                </c:pt>
                <c:pt idx="8852">
                  <c:v>3517.0</c:v>
                </c:pt>
                <c:pt idx="8853">
                  <c:v>3518.0</c:v>
                </c:pt>
                <c:pt idx="8854">
                  <c:v>3519.0</c:v>
                </c:pt>
                <c:pt idx="8855">
                  <c:v>3520.0</c:v>
                </c:pt>
                <c:pt idx="8856">
                  <c:v>3521.0</c:v>
                </c:pt>
                <c:pt idx="8857">
                  <c:v>3522.0</c:v>
                </c:pt>
                <c:pt idx="8858">
                  <c:v>3523.0</c:v>
                </c:pt>
                <c:pt idx="8859">
                  <c:v>3524.0</c:v>
                </c:pt>
                <c:pt idx="8860">
                  <c:v>3525.0</c:v>
                </c:pt>
                <c:pt idx="8861">
                  <c:v>3526.0</c:v>
                </c:pt>
                <c:pt idx="8862">
                  <c:v>3527.0</c:v>
                </c:pt>
                <c:pt idx="8863">
                  <c:v>3528.0</c:v>
                </c:pt>
                <c:pt idx="8864">
                  <c:v>3529.0</c:v>
                </c:pt>
                <c:pt idx="8865">
                  <c:v>3530.0</c:v>
                </c:pt>
                <c:pt idx="8866">
                  <c:v>3531.0</c:v>
                </c:pt>
                <c:pt idx="8867">
                  <c:v>3532.0</c:v>
                </c:pt>
                <c:pt idx="8868">
                  <c:v>3533.0</c:v>
                </c:pt>
                <c:pt idx="8869">
                  <c:v>3534.0</c:v>
                </c:pt>
                <c:pt idx="8870">
                  <c:v>3535.0</c:v>
                </c:pt>
                <c:pt idx="8871">
                  <c:v>3535.0</c:v>
                </c:pt>
                <c:pt idx="8872">
                  <c:v>3535.0</c:v>
                </c:pt>
                <c:pt idx="8873">
                  <c:v>3535.0</c:v>
                </c:pt>
                <c:pt idx="8874">
                  <c:v>3536.0</c:v>
                </c:pt>
                <c:pt idx="8875">
                  <c:v>3537.0</c:v>
                </c:pt>
                <c:pt idx="8876">
                  <c:v>3538.0</c:v>
                </c:pt>
                <c:pt idx="8877">
                  <c:v>3539.0</c:v>
                </c:pt>
                <c:pt idx="8878">
                  <c:v>3540.0</c:v>
                </c:pt>
                <c:pt idx="8879">
                  <c:v>3541.0</c:v>
                </c:pt>
                <c:pt idx="8880">
                  <c:v>3542.0</c:v>
                </c:pt>
                <c:pt idx="8881">
                  <c:v>3543.0</c:v>
                </c:pt>
                <c:pt idx="8882">
                  <c:v>3544.0</c:v>
                </c:pt>
                <c:pt idx="8883">
                  <c:v>3545.0</c:v>
                </c:pt>
                <c:pt idx="8884">
                  <c:v>3546.0</c:v>
                </c:pt>
                <c:pt idx="8885">
                  <c:v>3547.0</c:v>
                </c:pt>
                <c:pt idx="8886">
                  <c:v>3548.0</c:v>
                </c:pt>
                <c:pt idx="8887">
                  <c:v>3549.0</c:v>
                </c:pt>
                <c:pt idx="8888">
                  <c:v>3550.0</c:v>
                </c:pt>
                <c:pt idx="8889">
                  <c:v>3551.0</c:v>
                </c:pt>
                <c:pt idx="8890">
                  <c:v>3552.0</c:v>
                </c:pt>
                <c:pt idx="8891">
                  <c:v>3553.0</c:v>
                </c:pt>
                <c:pt idx="8892">
                  <c:v>3554.0</c:v>
                </c:pt>
                <c:pt idx="8893">
                  <c:v>3554.0</c:v>
                </c:pt>
                <c:pt idx="8894">
                  <c:v>3554.0</c:v>
                </c:pt>
                <c:pt idx="8895">
                  <c:v>3555.0</c:v>
                </c:pt>
                <c:pt idx="8896">
                  <c:v>3556.0</c:v>
                </c:pt>
                <c:pt idx="8897">
                  <c:v>3557.0</c:v>
                </c:pt>
                <c:pt idx="8898">
                  <c:v>3558.0</c:v>
                </c:pt>
                <c:pt idx="8899">
                  <c:v>3558.0</c:v>
                </c:pt>
                <c:pt idx="8900">
                  <c:v>3559.0</c:v>
                </c:pt>
                <c:pt idx="8901">
                  <c:v>3560.0</c:v>
                </c:pt>
                <c:pt idx="8902">
                  <c:v>3560.0</c:v>
                </c:pt>
                <c:pt idx="8903">
                  <c:v>3561.0</c:v>
                </c:pt>
                <c:pt idx="8904">
                  <c:v>3562.0</c:v>
                </c:pt>
                <c:pt idx="8905">
                  <c:v>3563.0</c:v>
                </c:pt>
                <c:pt idx="8906">
                  <c:v>3564.0</c:v>
                </c:pt>
                <c:pt idx="8907">
                  <c:v>3564.0</c:v>
                </c:pt>
                <c:pt idx="8908">
                  <c:v>3564.0</c:v>
                </c:pt>
                <c:pt idx="8909">
                  <c:v>3565.0</c:v>
                </c:pt>
                <c:pt idx="8910">
                  <c:v>3565.0</c:v>
                </c:pt>
                <c:pt idx="8911">
                  <c:v>3565.0</c:v>
                </c:pt>
                <c:pt idx="8912">
                  <c:v>3565.0</c:v>
                </c:pt>
                <c:pt idx="8913">
                  <c:v>3566.0</c:v>
                </c:pt>
                <c:pt idx="8914">
                  <c:v>3567.0</c:v>
                </c:pt>
                <c:pt idx="8915">
                  <c:v>3568.0</c:v>
                </c:pt>
                <c:pt idx="8916">
                  <c:v>3569.0</c:v>
                </c:pt>
                <c:pt idx="8917">
                  <c:v>3569.0</c:v>
                </c:pt>
                <c:pt idx="8918">
                  <c:v>3570.0</c:v>
                </c:pt>
                <c:pt idx="8919">
                  <c:v>3571.0</c:v>
                </c:pt>
                <c:pt idx="8920">
                  <c:v>3572.0</c:v>
                </c:pt>
                <c:pt idx="8921">
                  <c:v>3573.0</c:v>
                </c:pt>
                <c:pt idx="8922">
                  <c:v>3574.0</c:v>
                </c:pt>
                <c:pt idx="8923">
                  <c:v>3575.0</c:v>
                </c:pt>
                <c:pt idx="8924">
                  <c:v>3576.0</c:v>
                </c:pt>
                <c:pt idx="8925">
                  <c:v>3577.0</c:v>
                </c:pt>
                <c:pt idx="8926">
                  <c:v>3578.0</c:v>
                </c:pt>
                <c:pt idx="8927">
                  <c:v>3579.0</c:v>
                </c:pt>
                <c:pt idx="8928">
                  <c:v>3580.0</c:v>
                </c:pt>
                <c:pt idx="8929">
                  <c:v>3581.0</c:v>
                </c:pt>
                <c:pt idx="8930">
                  <c:v>3582.0</c:v>
                </c:pt>
                <c:pt idx="8931">
                  <c:v>3583.0</c:v>
                </c:pt>
                <c:pt idx="8932">
                  <c:v>3584.0</c:v>
                </c:pt>
                <c:pt idx="8933">
                  <c:v>3585.0</c:v>
                </c:pt>
                <c:pt idx="8934">
                  <c:v>3586.0</c:v>
                </c:pt>
                <c:pt idx="8935">
                  <c:v>3586.0</c:v>
                </c:pt>
                <c:pt idx="8936">
                  <c:v>3586.0</c:v>
                </c:pt>
                <c:pt idx="8937">
                  <c:v>3586.0</c:v>
                </c:pt>
                <c:pt idx="8938">
                  <c:v>3587.0</c:v>
                </c:pt>
                <c:pt idx="8939">
                  <c:v>3588.0</c:v>
                </c:pt>
                <c:pt idx="8940">
                  <c:v>3589.0</c:v>
                </c:pt>
                <c:pt idx="8941">
                  <c:v>3589.0</c:v>
                </c:pt>
                <c:pt idx="8942">
                  <c:v>3589.0</c:v>
                </c:pt>
                <c:pt idx="8943">
                  <c:v>3589.0</c:v>
                </c:pt>
                <c:pt idx="8944">
                  <c:v>3590.0</c:v>
                </c:pt>
                <c:pt idx="8945">
                  <c:v>3590.0</c:v>
                </c:pt>
                <c:pt idx="8946">
                  <c:v>3590.0</c:v>
                </c:pt>
                <c:pt idx="8947">
                  <c:v>3590.0</c:v>
                </c:pt>
                <c:pt idx="8948">
                  <c:v>3590.0</c:v>
                </c:pt>
                <c:pt idx="8949">
                  <c:v>3590.0</c:v>
                </c:pt>
                <c:pt idx="8950">
                  <c:v>3590.0</c:v>
                </c:pt>
                <c:pt idx="8951">
                  <c:v>3591.0</c:v>
                </c:pt>
                <c:pt idx="8952">
                  <c:v>3592.0</c:v>
                </c:pt>
                <c:pt idx="8953">
                  <c:v>3592.0</c:v>
                </c:pt>
                <c:pt idx="8954">
                  <c:v>3593.0</c:v>
                </c:pt>
                <c:pt idx="8955">
                  <c:v>3594.0</c:v>
                </c:pt>
                <c:pt idx="8956">
                  <c:v>3595.0</c:v>
                </c:pt>
                <c:pt idx="8957">
                  <c:v>3596.0</c:v>
                </c:pt>
                <c:pt idx="8958">
                  <c:v>3596.0</c:v>
                </c:pt>
                <c:pt idx="8959">
                  <c:v>3596.0</c:v>
                </c:pt>
                <c:pt idx="8960">
                  <c:v>3596.0</c:v>
                </c:pt>
                <c:pt idx="8961">
                  <c:v>3596.0</c:v>
                </c:pt>
                <c:pt idx="8962">
                  <c:v>3596.0</c:v>
                </c:pt>
                <c:pt idx="8963">
                  <c:v>3597.0</c:v>
                </c:pt>
                <c:pt idx="8964">
                  <c:v>3597.0</c:v>
                </c:pt>
                <c:pt idx="8965">
                  <c:v>3597.0</c:v>
                </c:pt>
                <c:pt idx="8966">
                  <c:v>3597.0</c:v>
                </c:pt>
                <c:pt idx="8967">
                  <c:v>3598.0</c:v>
                </c:pt>
                <c:pt idx="8968">
                  <c:v>3599.0</c:v>
                </c:pt>
                <c:pt idx="8969">
                  <c:v>3599.0</c:v>
                </c:pt>
                <c:pt idx="8970">
                  <c:v>3599.0</c:v>
                </c:pt>
                <c:pt idx="8971">
                  <c:v>3599.0</c:v>
                </c:pt>
                <c:pt idx="8972">
                  <c:v>3599.0</c:v>
                </c:pt>
                <c:pt idx="8973">
                  <c:v>3599.0</c:v>
                </c:pt>
                <c:pt idx="8974">
                  <c:v>3599.0</c:v>
                </c:pt>
                <c:pt idx="8975">
                  <c:v>3599.0</c:v>
                </c:pt>
                <c:pt idx="8976">
                  <c:v>3599.0</c:v>
                </c:pt>
                <c:pt idx="8977">
                  <c:v>3599.0</c:v>
                </c:pt>
                <c:pt idx="8978">
                  <c:v>3599.0</c:v>
                </c:pt>
                <c:pt idx="8979">
                  <c:v>3599.0</c:v>
                </c:pt>
                <c:pt idx="8980">
                  <c:v>3600.0</c:v>
                </c:pt>
                <c:pt idx="8981">
                  <c:v>3601.0</c:v>
                </c:pt>
                <c:pt idx="8982">
                  <c:v>3601.0</c:v>
                </c:pt>
                <c:pt idx="8983">
                  <c:v>3601.0</c:v>
                </c:pt>
                <c:pt idx="8984">
                  <c:v>3602.0</c:v>
                </c:pt>
                <c:pt idx="8985">
                  <c:v>3602.0</c:v>
                </c:pt>
                <c:pt idx="8986">
                  <c:v>3602.0</c:v>
                </c:pt>
                <c:pt idx="8987">
                  <c:v>3603.0</c:v>
                </c:pt>
                <c:pt idx="8988">
                  <c:v>3603.0</c:v>
                </c:pt>
                <c:pt idx="8989">
                  <c:v>3604.0</c:v>
                </c:pt>
                <c:pt idx="8990">
                  <c:v>3604.0</c:v>
                </c:pt>
                <c:pt idx="8991">
                  <c:v>3604.0</c:v>
                </c:pt>
                <c:pt idx="8992">
                  <c:v>3604.0</c:v>
                </c:pt>
                <c:pt idx="8993">
                  <c:v>3604.0</c:v>
                </c:pt>
                <c:pt idx="8994">
                  <c:v>3604.0</c:v>
                </c:pt>
                <c:pt idx="8995">
                  <c:v>3604.0</c:v>
                </c:pt>
                <c:pt idx="8996">
                  <c:v>3604.0</c:v>
                </c:pt>
                <c:pt idx="8997">
                  <c:v>3604.0</c:v>
                </c:pt>
                <c:pt idx="8998">
                  <c:v>3604.0</c:v>
                </c:pt>
                <c:pt idx="8999">
                  <c:v>3604.0</c:v>
                </c:pt>
                <c:pt idx="9000">
                  <c:v>3604.0</c:v>
                </c:pt>
                <c:pt idx="9001">
                  <c:v>3604.0</c:v>
                </c:pt>
                <c:pt idx="9002">
                  <c:v>3604.0</c:v>
                </c:pt>
                <c:pt idx="9003">
                  <c:v>3604.0</c:v>
                </c:pt>
                <c:pt idx="9004">
                  <c:v>3604.0</c:v>
                </c:pt>
                <c:pt idx="9005">
                  <c:v>3604.0</c:v>
                </c:pt>
                <c:pt idx="9006">
                  <c:v>3604.0</c:v>
                </c:pt>
                <c:pt idx="9007">
                  <c:v>3604.0</c:v>
                </c:pt>
                <c:pt idx="9008">
                  <c:v>3604.0</c:v>
                </c:pt>
                <c:pt idx="9009">
                  <c:v>3605.0</c:v>
                </c:pt>
                <c:pt idx="9010">
                  <c:v>3606.0</c:v>
                </c:pt>
                <c:pt idx="9011">
                  <c:v>3607.0</c:v>
                </c:pt>
                <c:pt idx="9012">
                  <c:v>3608.0</c:v>
                </c:pt>
                <c:pt idx="9013">
                  <c:v>3608.0</c:v>
                </c:pt>
                <c:pt idx="9014">
                  <c:v>3608.0</c:v>
                </c:pt>
                <c:pt idx="9015">
                  <c:v>3608.0</c:v>
                </c:pt>
                <c:pt idx="9016">
                  <c:v>3608.0</c:v>
                </c:pt>
                <c:pt idx="9017">
                  <c:v>3608.0</c:v>
                </c:pt>
                <c:pt idx="9018">
                  <c:v>3608.0</c:v>
                </c:pt>
                <c:pt idx="9019">
                  <c:v>3608.0</c:v>
                </c:pt>
                <c:pt idx="9020">
                  <c:v>3608.0</c:v>
                </c:pt>
                <c:pt idx="9021">
                  <c:v>3609.0</c:v>
                </c:pt>
                <c:pt idx="9022">
                  <c:v>3610.0</c:v>
                </c:pt>
                <c:pt idx="9023">
                  <c:v>3610.0</c:v>
                </c:pt>
                <c:pt idx="9024">
                  <c:v>3610.0</c:v>
                </c:pt>
                <c:pt idx="9025">
                  <c:v>3610.0</c:v>
                </c:pt>
                <c:pt idx="9026">
                  <c:v>3610.0</c:v>
                </c:pt>
                <c:pt idx="9027">
                  <c:v>3610.0</c:v>
                </c:pt>
                <c:pt idx="9028">
                  <c:v>3610.0</c:v>
                </c:pt>
                <c:pt idx="9029">
                  <c:v>3611.0</c:v>
                </c:pt>
                <c:pt idx="9030">
                  <c:v>3611.0</c:v>
                </c:pt>
                <c:pt idx="9031">
                  <c:v>3611.0</c:v>
                </c:pt>
                <c:pt idx="9032">
                  <c:v>3611.0</c:v>
                </c:pt>
                <c:pt idx="9033">
                  <c:v>3611.0</c:v>
                </c:pt>
                <c:pt idx="9034">
                  <c:v>3611.0</c:v>
                </c:pt>
                <c:pt idx="9035">
                  <c:v>3611.0</c:v>
                </c:pt>
                <c:pt idx="9036">
                  <c:v>3612.0</c:v>
                </c:pt>
                <c:pt idx="9037">
                  <c:v>3612.0</c:v>
                </c:pt>
                <c:pt idx="9038">
                  <c:v>3612.0</c:v>
                </c:pt>
                <c:pt idx="9039">
                  <c:v>3613.0</c:v>
                </c:pt>
                <c:pt idx="9040">
                  <c:v>3613.0</c:v>
                </c:pt>
                <c:pt idx="9041">
                  <c:v>3613.0</c:v>
                </c:pt>
                <c:pt idx="9042">
                  <c:v>3613.0</c:v>
                </c:pt>
                <c:pt idx="9043">
                  <c:v>3613.0</c:v>
                </c:pt>
                <c:pt idx="9044">
                  <c:v>3613.0</c:v>
                </c:pt>
                <c:pt idx="9045">
                  <c:v>3614.0</c:v>
                </c:pt>
                <c:pt idx="9046">
                  <c:v>3614.0</c:v>
                </c:pt>
                <c:pt idx="9047">
                  <c:v>3615.0</c:v>
                </c:pt>
                <c:pt idx="9048">
                  <c:v>3615.0</c:v>
                </c:pt>
                <c:pt idx="9049">
                  <c:v>3615.0</c:v>
                </c:pt>
                <c:pt idx="9050">
                  <c:v>3616.0</c:v>
                </c:pt>
                <c:pt idx="9051">
                  <c:v>3617.0</c:v>
                </c:pt>
                <c:pt idx="9052">
                  <c:v>3617.0</c:v>
                </c:pt>
                <c:pt idx="9053">
                  <c:v>3617.0</c:v>
                </c:pt>
                <c:pt idx="9054">
                  <c:v>3618.0</c:v>
                </c:pt>
                <c:pt idx="9055">
                  <c:v>3619.0</c:v>
                </c:pt>
                <c:pt idx="9056">
                  <c:v>3619.0</c:v>
                </c:pt>
                <c:pt idx="9057">
                  <c:v>3620.0</c:v>
                </c:pt>
                <c:pt idx="9058">
                  <c:v>3620.0</c:v>
                </c:pt>
                <c:pt idx="9059">
                  <c:v>3620.0</c:v>
                </c:pt>
                <c:pt idx="9060">
                  <c:v>3620.0</c:v>
                </c:pt>
                <c:pt idx="9061">
                  <c:v>3621.0</c:v>
                </c:pt>
                <c:pt idx="9062">
                  <c:v>3622.0</c:v>
                </c:pt>
                <c:pt idx="9063">
                  <c:v>3622.0</c:v>
                </c:pt>
                <c:pt idx="9064">
                  <c:v>3623.0</c:v>
                </c:pt>
                <c:pt idx="9065">
                  <c:v>3623.0</c:v>
                </c:pt>
                <c:pt idx="9066">
                  <c:v>3623.0</c:v>
                </c:pt>
                <c:pt idx="9067">
                  <c:v>3623.0</c:v>
                </c:pt>
                <c:pt idx="9068">
                  <c:v>3623.0</c:v>
                </c:pt>
                <c:pt idx="9069">
                  <c:v>3623.0</c:v>
                </c:pt>
                <c:pt idx="9070">
                  <c:v>3623.0</c:v>
                </c:pt>
                <c:pt idx="9071">
                  <c:v>3623.0</c:v>
                </c:pt>
                <c:pt idx="9072">
                  <c:v>3624.0</c:v>
                </c:pt>
                <c:pt idx="9073">
                  <c:v>3625.0</c:v>
                </c:pt>
                <c:pt idx="9074">
                  <c:v>3626.0</c:v>
                </c:pt>
                <c:pt idx="9075">
                  <c:v>3627.0</c:v>
                </c:pt>
                <c:pt idx="9076">
                  <c:v>3628.0</c:v>
                </c:pt>
                <c:pt idx="9077">
                  <c:v>3629.0</c:v>
                </c:pt>
                <c:pt idx="9078">
                  <c:v>3630.0</c:v>
                </c:pt>
                <c:pt idx="9079">
                  <c:v>3631.0</c:v>
                </c:pt>
                <c:pt idx="9080">
                  <c:v>3632.0</c:v>
                </c:pt>
                <c:pt idx="9081">
                  <c:v>3633.0</c:v>
                </c:pt>
                <c:pt idx="9082">
                  <c:v>3634.0</c:v>
                </c:pt>
                <c:pt idx="9083">
                  <c:v>3635.0</c:v>
                </c:pt>
                <c:pt idx="9084">
                  <c:v>3636.0</c:v>
                </c:pt>
                <c:pt idx="9085">
                  <c:v>3637.0</c:v>
                </c:pt>
                <c:pt idx="9086">
                  <c:v>3637.0</c:v>
                </c:pt>
                <c:pt idx="9087">
                  <c:v>3637.0</c:v>
                </c:pt>
                <c:pt idx="9088">
                  <c:v>3638.0</c:v>
                </c:pt>
                <c:pt idx="9089">
                  <c:v>3639.0</c:v>
                </c:pt>
                <c:pt idx="9090">
                  <c:v>3640.0</c:v>
                </c:pt>
                <c:pt idx="9091">
                  <c:v>3641.0</c:v>
                </c:pt>
                <c:pt idx="9092">
                  <c:v>3642.0</c:v>
                </c:pt>
                <c:pt idx="9093">
                  <c:v>3642.0</c:v>
                </c:pt>
                <c:pt idx="9094">
                  <c:v>3642.0</c:v>
                </c:pt>
                <c:pt idx="9095">
                  <c:v>3643.0</c:v>
                </c:pt>
                <c:pt idx="9096">
                  <c:v>3644.0</c:v>
                </c:pt>
                <c:pt idx="9097">
                  <c:v>3645.0</c:v>
                </c:pt>
                <c:pt idx="9098">
                  <c:v>3646.0</c:v>
                </c:pt>
                <c:pt idx="9099">
                  <c:v>3647.0</c:v>
                </c:pt>
                <c:pt idx="9100">
                  <c:v>3648.0</c:v>
                </c:pt>
                <c:pt idx="9101">
                  <c:v>3649.0</c:v>
                </c:pt>
                <c:pt idx="9102">
                  <c:v>3650.0</c:v>
                </c:pt>
                <c:pt idx="9103">
                  <c:v>3650.0</c:v>
                </c:pt>
                <c:pt idx="9104">
                  <c:v>3651.0</c:v>
                </c:pt>
                <c:pt idx="9105">
                  <c:v>3652.0</c:v>
                </c:pt>
                <c:pt idx="9106">
                  <c:v>3653.0</c:v>
                </c:pt>
                <c:pt idx="9107">
                  <c:v>3654.0</c:v>
                </c:pt>
                <c:pt idx="9108">
                  <c:v>3655.0</c:v>
                </c:pt>
                <c:pt idx="9109">
                  <c:v>3656.0</c:v>
                </c:pt>
                <c:pt idx="9110">
                  <c:v>3657.0</c:v>
                </c:pt>
                <c:pt idx="9111">
                  <c:v>3658.0</c:v>
                </c:pt>
                <c:pt idx="9112">
                  <c:v>3659.0</c:v>
                </c:pt>
                <c:pt idx="9113">
                  <c:v>3660.0</c:v>
                </c:pt>
                <c:pt idx="9114">
                  <c:v>3661.0</c:v>
                </c:pt>
                <c:pt idx="9115">
                  <c:v>3661.0</c:v>
                </c:pt>
                <c:pt idx="9116">
                  <c:v>3661.0</c:v>
                </c:pt>
                <c:pt idx="9117">
                  <c:v>3662.0</c:v>
                </c:pt>
                <c:pt idx="9118">
                  <c:v>3663.0</c:v>
                </c:pt>
                <c:pt idx="9119">
                  <c:v>3664.0</c:v>
                </c:pt>
                <c:pt idx="9120">
                  <c:v>3665.0</c:v>
                </c:pt>
                <c:pt idx="9121">
                  <c:v>3666.0</c:v>
                </c:pt>
                <c:pt idx="9122">
                  <c:v>3666.0</c:v>
                </c:pt>
                <c:pt idx="9123">
                  <c:v>3666.0</c:v>
                </c:pt>
                <c:pt idx="9124">
                  <c:v>3667.0</c:v>
                </c:pt>
                <c:pt idx="9125">
                  <c:v>3668.0</c:v>
                </c:pt>
                <c:pt idx="9126">
                  <c:v>3668.0</c:v>
                </c:pt>
                <c:pt idx="9127">
                  <c:v>3668.0</c:v>
                </c:pt>
                <c:pt idx="9128">
                  <c:v>3669.0</c:v>
                </c:pt>
                <c:pt idx="9129">
                  <c:v>3670.0</c:v>
                </c:pt>
                <c:pt idx="9130">
                  <c:v>3671.0</c:v>
                </c:pt>
                <c:pt idx="9131">
                  <c:v>3672.0</c:v>
                </c:pt>
                <c:pt idx="9132">
                  <c:v>3673.0</c:v>
                </c:pt>
                <c:pt idx="9133">
                  <c:v>3674.0</c:v>
                </c:pt>
                <c:pt idx="9134">
                  <c:v>3675.0</c:v>
                </c:pt>
                <c:pt idx="9135">
                  <c:v>3676.0</c:v>
                </c:pt>
                <c:pt idx="9136">
                  <c:v>3676.0</c:v>
                </c:pt>
                <c:pt idx="9137">
                  <c:v>3676.0</c:v>
                </c:pt>
                <c:pt idx="9138">
                  <c:v>3677.0</c:v>
                </c:pt>
                <c:pt idx="9139">
                  <c:v>3677.0</c:v>
                </c:pt>
                <c:pt idx="9140">
                  <c:v>3677.0</c:v>
                </c:pt>
                <c:pt idx="9141">
                  <c:v>3677.0</c:v>
                </c:pt>
                <c:pt idx="9142">
                  <c:v>3677.0</c:v>
                </c:pt>
                <c:pt idx="9143">
                  <c:v>3678.0</c:v>
                </c:pt>
                <c:pt idx="9144">
                  <c:v>3678.0</c:v>
                </c:pt>
                <c:pt idx="9145">
                  <c:v>3678.0</c:v>
                </c:pt>
                <c:pt idx="9146">
                  <c:v>3678.0</c:v>
                </c:pt>
                <c:pt idx="9147">
                  <c:v>3678.0</c:v>
                </c:pt>
                <c:pt idx="9148">
                  <c:v>3679.0</c:v>
                </c:pt>
                <c:pt idx="9149">
                  <c:v>3679.0</c:v>
                </c:pt>
                <c:pt idx="9150">
                  <c:v>3679.0</c:v>
                </c:pt>
                <c:pt idx="9151">
                  <c:v>3679.0</c:v>
                </c:pt>
                <c:pt idx="9152">
                  <c:v>3679.0</c:v>
                </c:pt>
                <c:pt idx="9153">
                  <c:v>3679.0</c:v>
                </c:pt>
                <c:pt idx="9154">
                  <c:v>3679.0</c:v>
                </c:pt>
                <c:pt idx="9155">
                  <c:v>3679.0</c:v>
                </c:pt>
                <c:pt idx="9156">
                  <c:v>3680.0</c:v>
                </c:pt>
                <c:pt idx="9157">
                  <c:v>3680.0</c:v>
                </c:pt>
                <c:pt idx="9158">
                  <c:v>3680.0</c:v>
                </c:pt>
                <c:pt idx="9159">
                  <c:v>3680.0</c:v>
                </c:pt>
                <c:pt idx="9160">
                  <c:v>3680.0</c:v>
                </c:pt>
                <c:pt idx="9161">
                  <c:v>3681.0</c:v>
                </c:pt>
                <c:pt idx="9162">
                  <c:v>3681.0</c:v>
                </c:pt>
                <c:pt idx="9163">
                  <c:v>3681.0</c:v>
                </c:pt>
                <c:pt idx="9164">
                  <c:v>3681.0</c:v>
                </c:pt>
                <c:pt idx="9165">
                  <c:v>3681.0</c:v>
                </c:pt>
                <c:pt idx="9166">
                  <c:v>3681.0</c:v>
                </c:pt>
                <c:pt idx="9167">
                  <c:v>3681.0</c:v>
                </c:pt>
                <c:pt idx="9168">
                  <c:v>3681.0</c:v>
                </c:pt>
                <c:pt idx="9169">
                  <c:v>3682.0</c:v>
                </c:pt>
                <c:pt idx="9170">
                  <c:v>3682.0</c:v>
                </c:pt>
                <c:pt idx="9171">
                  <c:v>3682.0</c:v>
                </c:pt>
                <c:pt idx="9172">
                  <c:v>3682.0</c:v>
                </c:pt>
                <c:pt idx="9173">
                  <c:v>3682.0</c:v>
                </c:pt>
                <c:pt idx="9174">
                  <c:v>3683.0</c:v>
                </c:pt>
                <c:pt idx="9175">
                  <c:v>3684.0</c:v>
                </c:pt>
                <c:pt idx="9176">
                  <c:v>3684.0</c:v>
                </c:pt>
                <c:pt idx="9177">
                  <c:v>3684.0</c:v>
                </c:pt>
                <c:pt idx="9178">
                  <c:v>3684.0</c:v>
                </c:pt>
                <c:pt idx="9179">
                  <c:v>3684.0</c:v>
                </c:pt>
                <c:pt idx="9180">
                  <c:v>3684.0</c:v>
                </c:pt>
                <c:pt idx="9181">
                  <c:v>3684.0</c:v>
                </c:pt>
                <c:pt idx="9182">
                  <c:v>3684.0</c:v>
                </c:pt>
                <c:pt idx="9183">
                  <c:v>3684.0</c:v>
                </c:pt>
                <c:pt idx="9184">
                  <c:v>3684.0</c:v>
                </c:pt>
                <c:pt idx="9185">
                  <c:v>3685.0</c:v>
                </c:pt>
                <c:pt idx="9186">
                  <c:v>3685.0</c:v>
                </c:pt>
                <c:pt idx="9187">
                  <c:v>3685.0</c:v>
                </c:pt>
                <c:pt idx="9188">
                  <c:v>3685.0</c:v>
                </c:pt>
                <c:pt idx="9189">
                  <c:v>3685.0</c:v>
                </c:pt>
                <c:pt idx="9190">
                  <c:v>3685.0</c:v>
                </c:pt>
                <c:pt idx="9191">
                  <c:v>3685.0</c:v>
                </c:pt>
                <c:pt idx="9192">
                  <c:v>3685.0</c:v>
                </c:pt>
                <c:pt idx="9193">
                  <c:v>3685.0</c:v>
                </c:pt>
                <c:pt idx="9194">
                  <c:v>3685.0</c:v>
                </c:pt>
                <c:pt idx="9195">
                  <c:v>3685.0</c:v>
                </c:pt>
                <c:pt idx="9196">
                  <c:v>3686.0</c:v>
                </c:pt>
                <c:pt idx="9197">
                  <c:v>3687.0</c:v>
                </c:pt>
                <c:pt idx="9198">
                  <c:v>3687.0</c:v>
                </c:pt>
                <c:pt idx="9199">
                  <c:v>3687.0</c:v>
                </c:pt>
                <c:pt idx="9200">
                  <c:v>3687.0</c:v>
                </c:pt>
                <c:pt idx="9201">
                  <c:v>3687.0</c:v>
                </c:pt>
                <c:pt idx="9202">
                  <c:v>3688.0</c:v>
                </c:pt>
                <c:pt idx="9203">
                  <c:v>3688.0</c:v>
                </c:pt>
                <c:pt idx="9204">
                  <c:v>3688.0</c:v>
                </c:pt>
                <c:pt idx="9205">
                  <c:v>3688.0</c:v>
                </c:pt>
                <c:pt idx="9206">
                  <c:v>3688.0</c:v>
                </c:pt>
                <c:pt idx="9207">
                  <c:v>3688.0</c:v>
                </c:pt>
                <c:pt idx="9208">
                  <c:v>3688.0</c:v>
                </c:pt>
                <c:pt idx="9209">
                  <c:v>3688.0</c:v>
                </c:pt>
                <c:pt idx="9210">
                  <c:v>3688.0</c:v>
                </c:pt>
                <c:pt idx="9211">
                  <c:v>3689.0</c:v>
                </c:pt>
                <c:pt idx="9212">
                  <c:v>3689.0</c:v>
                </c:pt>
                <c:pt idx="9213">
                  <c:v>3690.0</c:v>
                </c:pt>
                <c:pt idx="9214">
                  <c:v>3690.0</c:v>
                </c:pt>
                <c:pt idx="9215">
                  <c:v>3690.0</c:v>
                </c:pt>
                <c:pt idx="9216">
                  <c:v>3691.0</c:v>
                </c:pt>
                <c:pt idx="9217">
                  <c:v>3691.0</c:v>
                </c:pt>
                <c:pt idx="9218">
                  <c:v>3692.0</c:v>
                </c:pt>
                <c:pt idx="9219">
                  <c:v>3692.0</c:v>
                </c:pt>
                <c:pt idx="9220">
                  <c:v>3692.0</c:v>
                </c:pt>
                <c:pt idx="9221">
                  <c:v>3692.0</c:v>
                </c:pt>
                <c:pt idx="9222">
                  <c:v>3692.0</c:v>
                </c:pt>
                <c:pt idx="9223">
                  <c:v>3692.0</c:v>
                </c:pt>
                <c:pt idx="9224">
                  <c:v>3692.0</c:v>
                </c:pt>
                <c:pt idx="9225">
                  <c:v>3692.0</c:v>
                </c:pt>
                <c:pt idx="9226">
                  <c:v>3692.0</c:v>
                </c:pt>
                <c:pt idx="9227">
                  <c:v>3692.0</c:v>
                </c:pt>
                <c:pt idx="9228">
                  <c:v>3692.0</c:v>
                </c:pt>
                <c:pt idx="9229">
                  <c:v>3692.0</c:v>
                </c:pt>
                <c:pt idx="9230">
                  <c:v>3692.0</c:v>
                </c:pt>
                <c:pt idx="9231">
                  <c:v>3692.0</c:v>
                </c:pt>
                <c:pt idx="9232">
                  <c:v>3692.0</c:v>
                </c:pt>
                <c:pt idx="9233">
                  <c:v>3692.0</c:v>
                </c:pt>
                <c:pt idx="9234">
                  <c:v>3692.0</c:v>
                </c:pt>
                <c:pt idx="9235">
                  <c:v>3692.0</c:v>
                </c:pt>
                <c:pt idx="9236">
                  <c:v>3693.0</c:v>
                </c:pt>
                <c:pt idx="9237">
                  <c:v>3693.0</c:v>
                </c:pt>
                <c:pt idx="9238">
                  <c:v>3693.0</c:v>
                </c:pt>
                <c:pt idx="9239">
                  <c:v>3693.0</c:v>
                </c:pt>
                <c:pt idx="9240">
                  <c:v>3694.0</c:v>
                </c:pt>
                <c:pt idx="9241">
                  <c:v>3694.0</c:v>
                </c:pt>
                <c:pt idx="9242">
                  <c:v>3694.0</c:v>
                </c:pt>
                <c:pt idx="9243">
                  <c:v>3695.0</c:v>
                </c:pt>
                <c:pt idx="9244">
                  <c:v>3695.0</c:v>
                </c:pt>
                <c:pt idx="9245">
                  <c:v>3695.0</c:v>
                </c:pt>
                <c:pt idx="9246">
                  <c:v>3696.0</c:v>
                </c:pt>
                <c:pt idx="9247">
                  <c:v>3696.0</c:v>
                </c:pt>
                <c:pt idx="9248">
                  <c:v>3696.0</c:v>
                </c:pt>
                <c:pt idx="9249">
                  <c:v>3697.0</c:v>
                </c:pt>
                <c:pt idx="9250">
                  <c:v>3697.0</c:v>
                </c:pt>
                <c:pt idx="9251">
                  <c:v>3697.0</c:v>
                </c:pt>
                <c:pt idx="9252">
                  <c:v>3698.0</c:v>
                </c:pt>
                <c:pt idx="9253">
                  <c:v>3699.0</c:v>
                </c:pt>
                <c:pt idx="9254">
                  <c:v>3700.0</c:v>
                </c:pt>
                <c:pt idx="9255">
                  <c:v>3700.0</c:v>
                </c:pt>
                <c:pt idx="9256">
                  <c:v>3700.0</c:v>
                </c:pt>
                <c:pt idx="9257">
                  <c:v>3700.0</c:v>
                </c:pt>
                <c:pt idx="9258">
                  <c:v>3700.0</c:v>
                </c:pt>
                <c:pt idx="9259">
                  <c:v>3700.0</c:v>
                </c:pt>
                <c:pt idx="9260">
                  <c:v>3700.0</c:v>
                </c:pt>
                <c:pt idx="9261">
                  <c:v>3700.0</c:v>
                </c:pt>
                <c:pt idx="9262">
                  <c:v>3700.0</c:v>
                </c:pt>
                <c:pt idx="9263">
                  <c:v>3700.0</c:v>
                </c:pt>
                <c:pt idx="9264">
                  <c:v>3701.0</c:v>
                </c:pt>
                <c:pt idx="9265">
                  <c:v>3701.0</c:v>
                </c:pt>
                <c:pt idx="9266">
                  <c:v>3701.0</c:v>
                </c:pt>
                <c:pt idx="9267">
                  <c:v>3701.0</c:v>
                </c:pt>
                <c:pt idx="9268">
                  <c:v>3701.0</c:v>
                </c:pt>
                <c:pt idx="9269">
                  <c:v>3701.0</c:v>
                </c:pt>
                <c:pt idx="9270">
                  <c:v>3701.0</c:v>
                </c:pt>
                <c:pt idx="9271">
                  <c:v>3702.0</c:v>
                </c:pt>
                <c:pt idx="9272">
                  <c:v>3703.0</c:v>
                </c:pt>
                <c:pt idx="9273">
                  <c:v>3704.0</c:v>
                </c:pt>
                <c:pt idx="9274">
                  <c:v>3704.0</c:v>
                </c:pt>
                <c:pt idx="9275">
                  <c:v>3705.0</c:v>
                </c:pt>
                <c:pt idx="9276">
                  <c:v>3705.0</c:v>
                </c:pt>
                <c:pt idx="9277">
                  <c:v>3706.0</c:v>
                </c:pt>
                <c:pt idx="9278">
                  <c:v>3706.0</c:v>
                </c:pt>
                <c:pt idx="9279">
                  <c:v>3706.0</c:v>
                </c:pt>
                <c:pt idx="9280">
                  <c:v>3707.0</c:v>
                </c:pt>
                <c:pt idx="9281">
                  <c:v>3707.0</c:v>
                </c:pt>
                <c:pt idx="9282">
                  <c:v>3707.0</c:v>
                </c:pt>
                <c:pt idx="9283">
                  <c:v>3707.0</c:v>
                </c:pt>
                <c:pt idx="9284">
                  <c:v>3708.0</c:v>
                </c:pt>
                <c:pt idx="9285">
                  <c:v>3709.0</c:v>
                </c:pt>
                <c:pt idx="9286">
                  <c:v>3710.0</c:v>
                </c:pt>
                <c:pt idx="9287">
                  <c:v>3711.0</c:v>
                </c:pt>
                <c:pt idx="9288">
                  <c:v>3712.0</c:v>
                </c:pt>
                <c:pt idx="9289">
                  <c:v>3712.0</c:v>
                </c:pt>
                <c:pt idx="9290">
                  <c:v>3713.0</c:v>
                </c:pt>
                <c:pt idx="9291">
                  <c:v>3713.0</c:v>
                </c:pt>
                <c:pt idx="9292">
                  <c:v>3714.0</c:v>
                </c:pt>
                <c:pt idx="9293">
                  <c:v>3714.0</c:v>
                </c:pt>
                <c:pt idx="9294">
                  <c:v>3714.0</c:v>
                </c:pt>
                <c:pt idx="9295">
                  <c:v>3714.0</c:v>
                </c:pt>
                <c:pt idx="9296">
                  <c:v>3715.0</c:v>
                </c:pt>
                <c:pt idx="9297">
                  <c:v>3715.0</c:v>
                </c:pt>
                <c:pt idx="9298">
                  <c:v>3715.0</c:v>
                </c:pt>
                <c:pt idx="9299">
                  <c:v>3715.0</c:v>
                </c:pt>
                <c:pt idx="9300">
                  <c:v>3715.0</c:v>
                </c:pt>
                <c:pt idx="9301">
                  <c:v>3716.0</c:v>
                </c:pt>
                <c:pt idx="9302">
                  <c:v>3716.0</c:v>
                </c:pt>
                <c:pt idx="9303">
                  <c:v>3717.0</c:v>
                </c:pt>
                <c:pt idx="9304">
                  <c:v>3717.0</c:v>
                </c:pt>
                <c:pt idx="9305">
                  <c:v>3717.0</c:v>
                </c:pt>
                <c:pt idx="9306">
                  <c:v>3717.0</c:v>
                </c:pt>
                <c:pt idx="9307">
                  <c:v>3718.0</c:v>
                </c:pt>
                <c:pt idx="9308">
                  <c:v>3718.0</c:v>
                </c:pt>
                <c:pt idx="9309">
                  <c:v>3718.0</c:v>
                </c:pt>
                <c:pt idx="9310">
                  <c:v>3718.0</c:v>
                </c:pt>
                <c:pt idx="9311">
                  <c:v>3718.0</c:v>
                </c:pt>
                <c:pt idx="9312">
                  <c:v>3718.0</c:v>
                </c:pt>
                <c:pt idx="9313">
                  <c:v>3718.0</c:v>
                </c:pt>
                <c:pt idx="9314">
                  <c:v>3718.0</c:v>
                </c:pt>
                <c:pt idx="9315">
                  <c:v>3718.0</c:v>
                </c:pt>
                <c:pt idx="9316">
                  <c:v>3719.0</c:v>
                </c:pt>
                <c:pt idx="9317">
                  <c:v>3719.0</c:v>
                </c:pt>
                <c:pt idx="9318">
                  <c:v>3719.0</c:v>
                </c:pt>
                <c:pt idx="9319">
                  <c:v>3719.0</c:v>
                </c:pt>
                <c:pt idx="9320">
                  <c:v>3719.0</c:v>
                </c:pt>
                <c:pt idx="9321">
                  <c:v>3719.0</c:v>
                </c:pt>
                <c:pt idx="9322">
                  <c:v>3719.0</c:v>
                </c:pt>
                <c:pt idx="9323">
                  <c:v>3719.0</c:v>
                </c:pt>
                <c:pt idx="9324">
                  <c:v>3719.0</c:v>
                </c:pt>
                <c:pt idx="9325">
                  <c:v>3719.0</c:v>
                </c:pt>
                <c:pt idx="9326">
                  <c:v>3719.0</c:v>
                </c:pt>
                <c:pt idx="9327">
                  <c:v>3719.0</c:v>
                </c:pt>
                <c:pt idx="9328">
                  <c:v>3720.0</c:v>
                </c:pt>
                <c:pt idx="9329">
                  <c:v>3721.0</c:v>
                </c:pt>
                <c:pt idx="9330">
                  <c:v>3721.0</c:v>
                </c:pt>
                <c:pt idx="9331">
                  <c:v>3721.0</c:v>
                </c:pt>
                <c:pt idx="9332">
                  <c:v>3721.0</c:v>
                </c:pt>
                <c:pt idx="9333">
                  <c:v>3721.0</c:v>
                </c:pt>
                <c:pt idx="9334">
                  <c:v>3721.0</c:v>
                </c:pt>
                <c:pt idx="9335">
                  <c:v>3721.0</c:v>
                </c:pt>
                <c:pt idx="9336">
                  <c:v>3722.0</c:v>
                </c:pt>
                <c:pt idx="9337">
                  <c:v>3723.0</c:v>
                </c:pt>
                <c:pt idx="9338">
                  <c:v>3723.0</c:v>
                </c:pt>
                <c:pt idx="9339">
                  <c:v>3723.0</c:v>
                </c:pt>
                <c:pt idx="9340">
                  <c:v>3723.0</c:v>
                </c:pt>
                <c:pt idx="9341">
                  <c:v>3723.0</c:v>
                </c:pt>
                <c:pt idx="9342">
                  <c:v>3723.0</c:v>
                </c:pt>
                <c:pt idx="9343">
                  <c:v>3723.0</c:v>
                </c:pt>
                <c:pt idx="9344">
                  <c:v>3723.0</c:v>
                </c:pt>
                <c:pt idx="9345">
                  <c:v>3723.0</c:v>
                </c:pt>
                <c:pt idx="9346">
                  <c:v>3723.0</c:v>
                </c:pt>
                <c:pt idx="9347">
                  <c:v>3723.0</c:v>
                </c:pt>
                <c:pt idx="9348">
                  <c:v>3723.0</c:v>
                </c:pt>
                <c:pt idx="9349">
                  <c:v>3723.0</c:v>
                </c:pt>
                <c:pt idx="9350">
                  <c:v>3723.0</c:v>
                </c:pt>
                <c:pt idx="9351">
                  <c:v>3723.0</c:v>
                </c:pt>
                <c:pt idx="9352">
                  <c:v>3723.0</c:v>
                </c:pt>
                <c:pt idx="9353">
                  <c:v>3723.0</c:v>
                </c:pt>
                <c:pt idx="9354">
                  <c:v>3723.0</c:v>
                </c:pt>
                <c:pt idx="9355">
                  <c:v>3723.0</c:v>
                </c:pt>
                <c:pt idx="9356">
                  <c:v>3723.0</c:v>
                </c:pt>
                <c:pt idx="9357">
                  <c:v>3723.0</c:v>
                </c:pt>
                <c:pt idx="9358">
                  <c:v>3723.0</c:v>
                </c:pt>
                <c:pt idx="9359">
                  <c:v>3723.0</c:v>
                </c:pt>
                <c:pt idx="9360">
                  <c:v>3724.0</c:v>
                </c:pt>
                <c:pt idx="9361">
                  <c:v>3725.0</c:v>
                </c:pt>
                <c:pt idx="9362">
                  <c:v>3725.0</c:v>
                </c:pt>
                <c:pt idx="9363">
                  <c:v>3725.0</c:v>
                </c:pt>
                <c:pt idx="9364">
                  <c:v>3726.0</c:v>
                </c:pt>
                <c:pt idx="9365">
                  <c:v>3726.0</c:v>
                </c:pt>
                <c:pt idx="9366">
                  <c:v>3727.0</c:v>
                </c:pt>
                <c:pt idx="9367">
                  <c:v>3727.0</c:v>
                </c:pt>
                <c:pt idx="9368">
                  <c:v>3727.0</c:v>
                </c:pt>
                <c:pt idx="9369">
                  <c:v>3727.0</c:v>
                </c:pt>
                <c:pt idx="9370">
                  <c:v>3727.0</c:v>
                </c:pt>
                <c:pt idx="9371">
                  <c:v>3727.0</c:v>
                </c:pt>
                <c:pt idx="9372">
                  <c:v>3727.0</c:v>
                </c:pt>
                <c:pt idx="9373">
                  <c:v>3727.0</c:v>
                </c:pt>
                <c:pt idx="9374">
                  <c:v>3727.0</c:v>
                </c:pt>
                <c:pt idx="9375">
                  <c:v>3727.0</c:v>
                </c:pt>
                <c:pt idx="9376">
                  <c:v>3727.0</c:v>
                </c:pt>
                <c:pt idx="9377">
                  <c:v>3727.0</c:v>
                </c:pt>
                <c:pt idx="9378">
                  <c:v>3728.0</c:v>
                </c:pt>
                <c:pt idx="9379">
                  <c:v>3728.0</c:v>
                </c:pt>
                <c:pt idx="9380">
                  <c:v>3728.0</c:v>
                </c:pt>
                <c:pt idx="9381">
                  <c:v>3729.0</c:v>
                </c:pt>
                <c:pt idx="9382">
                  <c:v>3729.0</c:v>
                </c:pt>
                <c:pt idx="9383">
                  <c:v>3730.0</c:v>
                </c:pt>
                <c:pt idx="9384">
                  <c:v>3730.0</c:v>
                </c:pt>
                <c:pt idx="9385">
                  <c:v>3730.0</c:v>
                </c:pt>
                <c:pt idx="9386">
                  <c:v>3730.0</c:v>
                </c:pt>
                <c:pt idx="9387">
                  <c:v>3730.0</c:v>
                </c:pt>
                <c:pt idx="9388">
                  <c:v>3730.0</c:v>
                </c:pt>
                <c:pt idx="9389">
                  <c:v>3730.0</c:v>
                </c:pt>
                <c:pt idx="9390">
                  <c:v>3731.0</c:v>
                </c:pt>
                <c:pt idx="9391">
                  <c:v>3731.0</c:v>
                </c:pt>
                <c:pt idx="9392">
                  <c:v>3731.0</c:v>
                </c:pt>
                <c:pt idx="9393">
                  <c:v>3731.0</c:v>
                </c:pt>
                <c:pt idx="9394">
                  <c:v>3731.0</c:v>
                </c:pt>
                <c:pt idx="9395">
                  <c:v>3731.0</c:v>
                </c:pt>
                <c:pt idx="9396">
                  <c:v>3731.0</c:v>
                </c:pt>
                <c:pt idx="9397">
                  <c:v>3731.0</c:v>
                </c:pt>
                <c:pt idx="9398">
                  <c:v>3732.0</c:v>
                </c:pt>
                <c:pt idx="9399">
                  <c:v>3732.0</c:v>
                </c:pt>
                <c:pt idx="9400">
                  <c:v>3732.0</c:v>
                </c:pt>
                <c:pt idx="9401">
                  <c:v>3733.0</c:v>
                </c:pt>
                <c:pt idx="9402">
                  <c:v>3733.0</c:v>
                </c:pt>
                <c:pt idx="9403">
                  <c:v>3733.0</c:v>
                </c:pt>
                <c:pt idx="9404">
                  <c:v>3733.0</c:v>
                </c:pt>
                <c:pt idx="9405">
                  <c:v>3733.0</c:v>
                </c:pt>
                <c:pt idx="9406">
                  <c:v>3733.0</c:v>
                </c:pt>
                <c:pt idx="9407">
                  <c:v>3733.0</c:v>
                </c:pt>
                <c:pt idx="9408">
                  <c:v>3733.0</c:v>
                </c:pt>
                <c:pt idx="9409">
                  <c:v>3733.0</c:v>
                </c:pt>
                <c:pt idx="9410">
                  <c:v>3733.0</c:v>
                </c:pt>
                <c:pt idx="9411">
                  <c:v>3733.0</c:v>
                </c:pt>
                <c:pt idx="9412">
                  <c:v>3733.0</c:v>
                </c:pt>
                <c:pt idx="9413">
                  <c:v>3733.0</c:v>
                </c:pt>
                <c:pt idx="9414">
                  <c:v>3733.0</c:v>
                </c:pt>
                <c:pt idx="9415">
                  <c:v>3733.0</c:v>
                </c:pt>
                <c:pt idx="9416">
                  <c:v>3733.0</c:v>
                </c:pt>
                <c:pt idx="9417">
                  <c:v>3733.0</c:v>
                </c:pt>
                <c:pt idx="9418">
                  <c:v>3733.0</c:v>
                </c:pt>
                <c:pt idx="9419">
                  <c:v>3733.0</c:v>
                </c:pt>
                <c:pt idx="9420">
                  <c:v>3733.0</c:v>
                </c:pt>
                <c:pt idx="9421">
                  <c:v>3733.0</c:v>
                </c:pt>
                <c:pt idx="9422">
                  <c:v>3733.0</c:v>
                </c:pt>
                <c:pt idx="9423">
                  <c:v>3734.0</c:v>
                </c:pt>
                <c:pt idx="9424">
                  <c:v>3735.0</c:v>
                </c:pt>
                <c:pt idx="9425">
                  <c:v>3735.0</c:v>
                </c:pt>
                <c:pt idx="9426">
                  <c:v>3735.0</c:v>
                </c:pt>
                <c:pt idx="9427">
                  <c:v>3735.0</c:v>
                </c:pt>
                <c:pt idx="9428">
                  <c:v>3735.0</c:v>
                </c:pt>
                <c:pt idx="9429">
                  <c:v>3735.0</c:v>
                </c:pt>
                <c:pt idx="9430">
                  <c:v>3735.0</c:v>
                </c:pt>
                <c:pt idx="9431">
                  <c:v>3735.0</c:v>
                </c:pt>
                <c:pt idx="9432">
                  <c:v>3735.0</c:v>
                </c:pt>
                <c:pt idx="9433">
                  <c:v>3735.0</c:v>
                </c:pt>
                <c:pt idx="9434">
                  <c:v>3735.0</c:v>
                </c:pt>
                <c:pt idx="9435">
                  <c:v>3735.0</c:v>
                </c:pt>
                <c:pt idx="9436">
                  <c:v>3735.0</c:v>
                </c:pt>
                <c:pt idx="9437">
                  <c:v>3735.0</c:v>
                </c:pt>
                <c:pt idx="9438">
                  <c:v>3735.0</c:v>
                </c:pt>
                <c:pt idx="9439">
                  <c:v>3735.0</c:v>
                </c:pt>
                <c:pt idx="9440">
                  <c:v>3735.0</c:v>
                </c:pt>
                <c:pt idx="9441">
                  <c:v>3735.0</c:v>
                </c:pt>
                <c:pt idx="9442">
                  <c:v>3735.0</c:v>
                </c:pt>
                <c:pt idx="9443">
                  <c:v>3735.0</c:v>
                </c:pt>
                <c:pt idx="9444">
                  <c:v>3735.0</c:v>
                </c:pt>
                <c:pt idx="9445">
                  <c:v>3735.0</c:v>
                </c:pt>
                <c:pt idx="9446">
                  <c:v>3735.0</c:v>
                </c:pt>
                <c:pt idx="9447">
                  <c:v>3735.0</c:v>
                </c:pt>
                <c:pt idx="9448">
                  <c:v>3735.0</c:v>
                </c:pt>
                <c:pt idx="9449">
                  <c:v>3735.0</c:v>
                </c:pt>
                <c:pt idx="9450">
                  <c:v>3735.0</c:v>
                </c:pt>
                <c:pt idx="9451">
                  <c:v>3735.0</c:v>
                </c:pt>
                <c:pt idx="9452">
                  <c:v>3735.0</c:v>
                </c:pt>
                <c:pt idx="9453">
                  <c:v>3735.0</c:v>
                </c:pt>
                <c:pt idx="9454">
                  <c:v>3735.0</c:v>
                </c:pt>
                <c:pt idx="9455">
                  <c:v>3735.0</c:v>
                </c:pt>
                <c:pt idx="9456">
                  <c:v>3735.0</c:v>
                </c:pt>
                <c:pt idx="9457">
                  <c:v>3735.0</c:v>
                </c:pt>
                <c:pt idx="9458">
                  <c:v>3735.0</c:v>
                </c:pt>
                <c:pt idx="9459">
                  <c:v>3735.0</c:v>
                </c:pt>
                <c:pt idx="9460">
                  <c:v>3735.0</c:v>
                </c:pt>
                <c:pt idx="9461">
                  <c:v>3736.0</c:v>
                </c:pt>
                <c:pt idx="9462">
                  <c:v>3737.0</c:v>
                </c:pt>
                <c:pt idx="9463">
                  <c:v>3738.0</c:v>
                </c:pt>
                <c:pt idx="9464">
                  <c:v>3739.0</c:v>
                </c:pt>
                <c:pt idx="9465">
                  <c:v>3740.0</c:v>
                </c:pt>
                <c:pt idx="9466">
                  <c:v>3741.0</c:v>
                </c:pt>
                <c:pt idx="9467">
                  <c:v>3741.0</c:v>
                </c:pt>
                <c:pt idx="9468">
                  <c:v>3742.0</c:v>
                </c:pt>
                <c:pt idx="9469">
                  <c:v>3743.0</c:v>
                </c:pt>
                <c:pt idx="9470">
                  <c:v>3744.0</c:v>
                </c:pt>
                <c:pt idx="9471">
                  <c:v>3744.0</c:v>
                </c:pt>
                <c:pt idx="9472">
                  <c:v>3745.0</c:v>
                </c:pt>
                <c:pt idx="9473">
                  <c:v>3745.0</c:v>
                </c:pt>
                <c:pt idx="9474">
                  <c:v>3746.0</c:v>
                </c:pt>
                <c:pt idx="9475">
                  <c:v>3746.0</c:v>
                </c:pt>
                <c:pt idx="9476">
                  <c:v>3746.0</c:v>
                </c:pt>
                <c:pt idx="9477">
                  <c:v>3746.0</c:v>
                </c:pt>
                <c:pt idx="9478">
                  <c:v>3747.0</c:v>
                </c:pt>
                <c:pt idx="9479">
                  <c:v>3747.0</c:v>
                </c:pt>
                <c:pt idx="9480">
                  <c:v>3747.0</c:v>
                </c:pt>
                <c:pt idx="9481">
                  <c:v>3748.0</c:v>
                </c:pt>
                <c:pt idx="9482">
                  <c:v>3748.0</c:v>
                </c:pt>
                <c:pt idx="9483">
                  <c:v>3748.0</c:v>
                </c:pt>
                <c:pt idx="9484">
                  <c:v>3748.0</c:v>
                </c:pt>
                <c:pt idx="9485">
                  <c:v>3749.0</c:v>
                </c:pt>
                <c:pt idx="9486">
                  <c:v>3749.0</c:v>
                </c:pt>
                <c:pt idx="9487">
                  <c:v>3750.0</c:v>
                </c:pt>
                <c:pt idx="9488">
                  <c:v>3750.0</c:v>
                </c:pt>
                <c:pt idx="9489">
                  <c:v>3751.0</c:v>
                </c:pt>
                <c:pt idx="9490">
                  <c:v>3751.0</c:v>
                </c:pt>
                <c:pt idx="9491">
                  <c:v>3751.0</c:v>
                </c:pt>
                <c:pt idx="9492">
                  <c:v>3751.0</c:v>
                </c:pt>
                <c:pt idx="9493">
                  <c:v>3751.0</c:v>
                </c:pt>
                <c:pt idx="9494">
                  <c:v>3751.0</c:v>
                </c:pt>
                <c:pt idx="9495">
                  <c:v>3751.0</c:v>
                </c:pt>
                <c:pt idx="9496">
                  <c:v>3751.0</c:v>
                </c:pt>
                <c:pt idx="9497">
                  <c:v>3751.0</c:v>
                </c:pt>
                <c:pt idx="9498">
                  <c:v>3752.0</c:v>
                </c:pt>
                <c:pt idx="9499">
                  <c:v>3752.0</c:v>
                </c:pt>
                <c:pt idx="9500">
                  <c:v>3753.0</c:v>
                </c:pt>
                <c:pt idx="9501">
                  <c:v>3754.0</c:v>
                </c:pt>
                <c:pt idx="9502">
                  <c:v>3754.0</c:v>
                </c:pt>
                <c:pt idx="9503">
                  <c:v>3755.0</c:v>
                </c:pt>
                <c:pt idx="9504">
                  <c:v>3755.0</c:v>
                </c:pt>
                <c:pt idx="9505">
                  <c:v>3755.0</c:v>
                </c:pt>
                <c:pt idx="9506">
                  <c:v>3755.0</c:v>
                </c:pt>
                <c:pt idx="9507">
                  <c:v>3755.0</c:v>
                </c:pt>
                <c:pt idx="9508">
                  <c:v>3755.0</c:v>
                </c:pt>
                <c:pt idx="9509">
                  <c:v>3755.0</c:v>
                </c:pt>
                <c:pt idx="9510">
                  <c:v>3755.0</c:v>
                </c:pt>
                <c:pt idx="9511">
                  <c:v>3756.0</c:v>
                </c:pt>
                <c:pt idx="9512">
                  <c:v>3756.0</c:v>
                </c:pt>
                <c:pt idx="9513">
                  <c:v>3757.0</c:v>
                </c:pt>
                <c:pt idx="9514">
                  <c:v>3757.0</c:v>
                </c:pt>
                <c:pt idx="9515">
                  <c:v>3757.0</c:v>
                </c:pt>
                <c:pt idx="9516">
                  <c:v>3757.0</c:v>
                </c:pt>
                <c:pt idx="9517">
                  <c:v>3757.0</c:v>
                </c:pt>
                <c:pt idx="9518">
                  <c:v>3757.0</c:v>
                </c:pt>
                <c:pt idx="9519">
                  <c:v>3757.0</c:v>
                </c:pt>
                <c:pt idx="9520">
                  <c:v>3757.0</c:v>
                </c:pt>
                <c:pt idx="9521">
                  <c:v>3757.0</c:v>
                </c:pt>
                <c:pt idx="9522">
                  <c:v>3757.0</c:v>
                </c:pt>
                <c:pt idx="9523">
                  <c:v>3757.0</c:v>
                </c:pt>
                <c:pt idx="9524">
                  <c:v>3757.0</c:v>
                </c:pt>
                <c:pt idx="9525">
                  <c:v>3757.0</c:v>
                </c:pt>
                <c:pt idx="9526">
                  <c:v>3758.0</c:v>
                </c:pt>
                <c:pt idx="9527">
                  <c:v>3758.0</c:v>
                </c:pt>
                <c:pt idx="9528">
                  <c:v>3758.0</c:v>
                </c:pt>
                <c:pt idx="9529">
                  <c:v>3758.0</c:v>
                </c:pt>
                <c:pt idx="9530">
                  <c:v>3758.0</c:v>
                </c:pt>
                <c:pt idx="9531">
                  <c:v>3758.0</c:v>
                </c:pt>
                <c:pt idx="9532">
                  <c:v>3758.0</c:v>
                </c:pt>
                <c:pt idx="9533">
                  <c:v>3758.0</c:v>
                </c:pt>
                <c:pt idx="9534">
                  <c:v>3759.0</c:v>
                </c:pt>
                <c:pt idx="9535">
                  <c:v>3759.0</c:v>
                </c:pt>
                <c:pt idx="9536">
                  <c:v>3759.0</c:v>
                </c:pt>
                <c:pt idx="9537">
                  <c:v>3759.0</c:v>
                </c:pt>
                <c:pt idx="9538">
                  <c:v>3760.0</c:v>
                </c:pt>
                <c:pt idx="9539">
                  <c:v>3760.0</c:v>
                </c:pt>
                <c:pt idx="9540">
                  <c:v>3760.0</c:v>
                </c:pt>
                <c:pt idx="9541">
                  <c:v>3760.0</c:v>
                </c:pt>
                <c:pt idx="9542">
                  <c:v>3760.0</c:v>
                </c:pt>
                <c:pt idx="9543">
                  <c:v>3760.0</c:v>
                </c:pt>
                <c:pt idx="9544">
                  <c:v>3760.0</c:v>
                </c:pt>
                <c:pt idx="9545">
                  <c:v>3760.0</c:v>
                </c:pt>
                <c:pt idx="9546">
                  <c:v>3760.0</c:v>
                </c:pt>
                <c:pt idx="9547">
                  <c:v>3760.0</c:v>
                </c:pt>
                <c:pt idx="9548">
                  <c:v>3760.0</c:v>
                </c:pt>
                <c:pt idx="9549">
                  <c:v>3760.0</c:v>
                </c:pt>
                <c:pt idx="9550">
                  <c:v>3760.0</c:v>
                </c:pt>
                <c:pt idx="9551">
                  <c:v>3760.0</c:v>
                </c:pt>
                <c:pt idx="9552">
                  <c:v>3760.0</c:v>
                </c:pt>
                <c:pt idx="9553">
                  <c:v>3760.0</c:v>
                </c:pt>
                <c:pt idx="9554">
                  <c:v>3760.0</c:v>
                </c:pt>
                <c:pt idx="9555">
                  <c:v>3760.0</c:v>
                </c:pt>
                <c:pt idx="9556">
                  <c:v>3760.0</c:v>
                </c:pt>
                <c:pt idx="9557">
                  <c:v>3760.0</c:v>
                </c:pt>
                <c:pt idx="9558">
                  <c:v>3760.0</c:v>
                </c:pt>
                <c:pt idx="9559">
                  <c:v>3760.0</c:v>
                </c:pt>
                <c:pt idx="9560">
                  <c:v>3760.0</c:v>
                </c:pt>
                <c:pt idx="9561">
                  <c:v>3760.0</c:v>
                </c:pt>
                <c:pt idx="9562">
                  <c:v>3760.0</c:v>
                </c:pt>
                <c:pt idx="9563">
                  <c:v>3760.0</c:v>
                </c:pt>
                <c:pt idx="9564">
                  <c:v>3761.0</c:v>
                </c:pt>
                <c:pt idx="9565">
                  <c:v>3761.0</c:v>
                </c:pt>
                <c:pt idx="9566">
                  <c:v>3762.0</c:v>
                </c:pt>
                <c:pt idx="9567">
                  <c:v>3763.0</c:v>
                </c:pt>
                <c:pt idx="9568">
                  <c:v>3763.0</c:v>
                </c:pt>
                <c:pt idx="9569">
                  <c:v>3764.0</c:v>
                </c:pt>
                <c:pt idx="9570">
                  <c:v>3765.0</c:v>
                </c:pt>
                <c:pt idx="9571">
                  <c:v>3765.0</c:v>
                </c:pt>
                <c:pt idx="9572">
                  <c:v>3766.0</c:v>
                </c:pt>
                <c:pt idx="9573">
                  <c:v>3766.0</c:v>
                </c:pt>
                <c:pt idx="9574">
                  <c:v>3767.0</c:v>
                </c:pt>
                <c:pt idx="9575">
                  <c:v>3767.0</c:v>
                </c:pt>
                <c:pt idx="9576">
                  <c:v>3767.0</c:v>
                </c:pt>
                <c:pt idx="9577">
                  <c:v>3767.0</c:v>
                </c:pt>
                <c:pt idx="9578">
                  <c:v>3767.0</c:v>
                </c:pt>
                <c:pt idx="9579">
                  <c:v>3767.0</c:v>
                </c:pt>
                <c:pt idx="9580">
                  <c:v>3767.0</c:v>
                </c:pt>
                <c:pt idx="9581">
                  <c:v>3767.0</c:v>
                </c:pt>
                <c:pt idx="9582">
                  <c:v>3767.0</c:v>
                </c:pt>
                <c:pt idx="9583">
                  <c:v>3767.0</c:v>
                </c:pt>
                <c:pt idx="9584">
                  <c:v>3767.0</c:v>
                </c:pt>
                <c:pt idx="9585">
                  <c:v>3767.0</c:v>
                </c:pt>
                <c:pt idx="9586">
                  <c:v>3767.0</c:v>
                </c:pt>
                <c:pt idx="9587">
                  <c:v>3767.0</c:v>
                </c:pt>
                <c:pt idx="9588">
                  <c:v>3767.0</c:v>
                </c:pt>
                <c:pt idx="9589">
                  <c:v>3767.0</c:v>
                </c:pt>
                <c:pt idx="9590">
                  <c:v>3767.0</c:v>
                </c:pt>
                <c:pt idx="9591">
                  <c:v>3767.0</c:v>
                </c:pt>
                <c:pt idx="9592">
                  <c:v>3767.0</c:v>
                </c:pt>
                <c:pt idx="9593">
                  <c:v>3768.0</c:v>
                </c:pt>
                <c:pt idx="9594">
                  <c:v>3768.0</c:v>
                </c:pt>
                <c:pt idx="9595">
                  <c:v>3768.0</c:v>
                </c:pt>
                <c:pt idx="9596">
                  <c:v>3768.0</c:v>
                </c:pt>
                <c:pt idx="9597">
                  <c:v>3768.0</c:v>
                </c:pt>
                <c:pt idx="9598">
                  <c:v>3768.0</c:v>
                </c:pt>
                <c:pt idx="9599">
                  <c:v>3768.0</c:v>
                </c:pt>
                <c:pt idx="9600">
                  <c:v>3768.0</c:v>
                </c:pt>
                <c:pt idx="9601">
                  <c:v>3768.0</c:v>
                </c:pt>
                <c:pt idx="9602">
                  <c:v>3769.0</c:v>
                </c:pt>
              </c:numCache>
            </c:numRef>
          </c:val>
          <c:smooth val="0"/>
        </c:ser>
        <c:ser>
          <c:idx val="1"/>
          <c:order val="1"/>
          <c:tx>
            <c:strRef>
              <c:f>Sheet2!$O$1</c:f>
              <c:strCache>
                <c:ptCount val="1"/>
                <c:pt idx="0">
                  <c:v>Partial A</c:v>
                </c:pt>
              </c:strCache>
            </c:strRef>
          </c:tx>
          <c:marker>
            <c:symbol val="none"/>
          </c:marker>
          <c:val>
            <c:numRef>
              <c:f>Sheet2!$O$2:$O$9604</c:f>
              <c:numCache>
                <c:formatCode>General</c:formatCode>
                <c:ptCount val="9603"/>
                <c:pt idx="0">
                  <c:v>0.0</c:v>
                </c:pt>
                <c:pt idx="1">
                  <c:v>1.0</c:v>
                </c:pt>
                <c:pt idx="2">
                  <c:v>2.0</c:v>
                </c:pt>
                <c:pt idx="3">
                  <c:v>2.0</c:v>
                </c:pt>
                <c:pt idx="4">
                  <c:v>2.0</c:v>
                </c:pt>
                <c:pt idx="5">
                  <c:v>2.0</c:v>
                </c:pt>
                <c:pt idx="6">
                  <c:v>3.0</c:v>
                </c:pt>
                <c:pt idx="7">
                  <c:v>3.0</c:v>
                </c:pt>
                <c:pt idx="8">
                  <c:v>3.0</c:v>
                </c:pt>
                <c:pt idx="9">
                  <c:v>3.0</c:v>
                </c:pt>
                <c:pt idx="10">
                  <c:v>3.0</c:v>
                </c:pt>
                <c:pt idx="11">
                  <c:v>3.0</c:v>
                </c:pt>
                <c:pt idx="12">
                  <c:v>4.0</c:v>
                </c:pt>
                <c:pt idx="13">
                  <c:v>4.0</c:v>
                </c:pt>
                <c:pt idx="14">
                  <c:v>4.0</c:v>
                </c:pt>
                <c:pt idx="15">
                  <c:v>4.0</c:v>
                </c:pt>
                <c:pt idx="16">
                  <c:v>4.0</c:v>
                </c:pt>
                <c:pt idx="17">
                  <c:v>4.0</c:v>
                </c:pt>
                <c:pt idx="18">
                  <c:v>4.0</c:v>
                </c:pt>
                <c:pt idx="19">
                  <c:v>4.0</c:v>
                </c:pt>
                <c:pt idx="20">
                  <c:v>4.0</c:v>
                </c:pt>
                <c:pt idx="21">
                  <c:v>4.0</c:v>
                </c:pt>
                <c:pt idx="22">
                  <c:v>4.0</c:v>
                </c:pt>
                <c:pt idx="23">
                  <c:v>4.0</c:v>
                </c:pt>
                <c:pt idx="24">
                  <c:v>4.0</c:v>
                </c:pt>
                <c:pt idx="25">
                  <c:v>4.0</c:v>
                </c:pt>
                <c:pt idx="26">
                  <c:v>4.0</c:v>
                </c:pt>
                <c:pt idx="27">
                  <c:v>4.0</c:v>
                </c:pt>
                <c:pt idx="28">
                  <c:v>5.0</c:v>
                </c:pt>
                <c:pt idx="29">
                  <c:v>6.0</c:v>
                </c:pt>
                <c:pt idx="30">
                  <c:v>7.0</c:v>
                </c:pt>
                <c:pt idx="31">
                  <c:v>7.0</c:v>
                </c:pt>
                <c:pt idx="32">
                  <c:v>7.0</c:v>
                </c:pt>
                <c:pt idx="33">
                  <c:v>7.0</c:v>
                </c:pt>
                <c:pt idx="34">
                  <c:v>7.0</c:v>
                </c:pt>
                <c:pt idx="35">
                  <c:v>7.0</c:v>
                </c:pt>
                <c:pt idx="36">
                  <c:v>7.0</c:v>
                </c:pt>
                <c:pt idx="37">
                  <c:v>7.0</c:v>
                </c:pt>
                <c:pt idx="38">
                  <c:v>7.0</c:v>
                </c:pt>
                <c:pt idx="39">
                  <c:v>7.0</c:v>
                </c:pt>
                <c:pt idx="40">
                  <c:v>8.0</c:v>
                </c:pt>
                <c:pt idx="41">
                  <c:v>8.0</c:v>
                </c:pt>
                <c:pt idx="42">
                  <c:v>8.0</c:v>
                </c:pt>
                <c:pt idx="43">
                  <c:v>9.0</c:v>
                </c:pt>
                <c:pt idx="44">
                  <c:v>9.0</c:v>
                </c:pt>
                <c:pt idx="45">
                  <c:v>9.0</c:v>
                </c:pt>
                <c:pt idx="46">
                  <c:v>10.0</c:v>
                </c:pt>
                <c:pt idx="47">
                  <c:v>10.0</c:v>
                </c:pt>
                <c:pt idx="48">
                  <c:v>11.0</c:v>
                </c:pt>
                <c:pt idx="49">
                  <c:v>12.0</c:v>
                </c:pt>
                <c:pt idx="50">
                  <c:v>13.0</c:v>
                </c:pt>
                <c:pt idx="51">
                  <c:v>13.0</c:v>
                </c:pt>
                <c:pt idx="52">
                  <c:v>14.0</c:v>
                </c:pt>
                <c:pt idx="53">
                  <c:v>14.0</c:v>
                </c:pt>
                <c:pt idx="54">
                  <c:v>14.0</c:v>
                </c:pt>
                <c:pt idx="55">
                  <c:v>14.0</c:v>
                </c:pt>
                <c:pt idx="56">
                  <c:v>15.0</c:v>
                </c:pt>
                <c:pt idx="57">
                  <c:v>15.0</c:v>
                </c:pt>
                <c:pt idx="58">
                  <c:v>15.0</c:v>
                </c:pt>
                <c:pt idx="59">
                  <c:v>15.0</c:v>
                </c:pt>
                <c:pt idx="60">
                  <c:v>16.0</c:v>
                </c:pt>
                <c:pt idx="61">
                  <c:v>16.0</c:v>
                </c:pt>
                <c:pt idx="62">
                  <c:v>16.0</c:v>
                </c:pt>
                <c:pt idx="63">
                  <c:v>16.0</c:v>
                </c:pt>
                <c:pt idx="64">
                  <c:v>16.0</c:v>
                </c:pt>
                <c:pt idx="65">
                  <c:v>17.0</c:v>
                </c:pt>
                <c:pt idx="66">
                  <c:v>17.0</c:v>
                </c:pt>
                <c:pt idx="67">
                  <c:v>17.0</c:v>
                </c:pt>
                <c:pt idx="68">
                  <c:v>17.0</c:v>
                </c:pt>
                <c:pt idx="69">
                  <c:v>17.0</c:v>
                </c:pt>
                <c:pt idx="70">
                  <c:v>18.0</c:v>
                </c:pt>
                <c:pt idx="71">
                  <c:v>19.0</c:v>
                </c:pt>
                <c:pt idx="72">
                  <c:v>19.0</c:v>
                </c:pt>
                <c:pt idx="73">
                  <c:v>19.0</c:v>
                </c:pt>
                <c:pt idx="74">
                  <c:v>19.0</c:v>
                </c:pt>
                <c:pt idx="75">
                  <c:v>19.0</c:v>
                </c:pt>
                <c:pt idx="76">
                  <c:v>19.0</c:v>
                </c:pt>
                <c:pt idx="77">
                  <c:v>20.0</c:v>
                </c:pt>
                <c:pt idx="78">
                  <c:v>20.0</c:v>
                </c:pt>
                <c:pt idx="79">
                  <c:v>20.0</c:v>
                </c:pt>
                <c:pt idx="80">
                  <c:v>20.0</c:v>
                </c:pt>
                <c:pt idx="81">
                  <c:v>20.0</c:v>
                </c:pt>
                <c:pt idx="82">
                  <c:v>20.0</c:v>
                </c:pt>
                <c:pt idx="83">
                  <c:v>21.0</c:v>
                </c:pt>
                <c:pt idx="84">
                  <c:v>21.0</c:v>
                </c:pt>
                <c:pt idx="85">
                  <c:v>21.0</c:v>
                </c:pt>
                <c:pt idx="86">
                  <c:v>22.0</c:v>
                </c:pt>
                <c:pt idx="87">
                  <c:v>23.0</c:v>
                </c:pt>
                <c:pt idx="88">
                  <c:v>23.0</c:v>
                </c:pt>
                <c:pt idx="89">
                  <c:v>23.0</c:v>
                </c:pt>
                <c:pt idx="90">
                  <c:v>23.0</c:v>
                </c:pt>
                <c:pt idx="91">
                  <c:v>23.0</c:v>
                </c:pt>
                <c:pt idx="92">
                  <c:v>23.0</c:v>
                </c:pt>
                <c:pt idx="93">
                  <c:v>23.0</c:v>
                </c:pt>
                <c:pt idx="94">
                  <c:v>24.0</c:v>
                </c:pt>
                <c:pt idx="95">
                  <c:v>24.0</c:v>
                </c:pt>
                <c:pt idx="96">
                  <c:v>24.0</c:v>
                </c:pt>
                <c:pt idx="97">
                  <c:v>24.0</c:v>
                </c:pt>
                <c:pt idx="98">
                  <c:v>24.0</c:v>
                </c:pt>
                <c:pt idx="99">
                  <c:v>24.0</c:v>
                </c:pt>
                <c:pt idx="100">
                  <c:v>24.0</c:v>
                </c:pt>
                <c:pt idx="101">
                  <c:v>24.0</c:v>
                </c:pt>
                <c:pt idx="102">
                  <c:v>24.0</c:v>
                </c:pt>
                <c:pt idx="103">
                  <c:v>24.0</c:v>
                </c:pt>
                <c:pt idx="104">
                  <c:v>25.0</c:v>
                </c:pt>
                <c:pt idx="105">
                  <c:v>26.0</c:v>
                </c:pt>
                <c:pt idx="106">
                  <c:v>27.0</c:v>
                </c:pt>
                <c:pt idx="107">
                  <c:v>28.0</c:v>
                </c:pt>
                <c:pt idx="108">
                  <c:v>28.0</c:v>
                </c:pt>
                <c:pt idx="109">
                  <c:v>28.0</c:v>
                </c:pt>
                <c:pt idx="110">
                  <c:v>28.0</c:v>
                </c:pt>
                <c:pt idx="111">
                  <c:v>28.0</c:v>
                </c:pt>
                <c:pt idx="112">
                  <c:v>28.0</c:v>
                </c:pt>
                <c:pt idx="113">
                  <c:v>28.0</c:v>
                </c:pt>
                <c:pt idx="114">
                  <c:v>28.0</c:v>
                </c:pt>
                <c:pt idx="115">
                  <c:v>29.0</c:v>
                </c:pt>
                <c:pt idx="116">
                  <c:v>29.0</c:v>
                </c:pt>
                <c:pt idx="117">
                  <c:v>29.0</c:v>
                </c:pt>
                <c:pt idx="118">
                  <c:v>29.0</c:v>
                </c:pt>
                <c:pt idx="119">
                  <c:v>29.0</c:v>
                </c:pt>
                <c:pt idx="120">
                  <c:v>30.0</c:v>
                </c:pt>
                <c:pt idx="121">
                  <c:v>31.0</c:v>
                </c:pt>
                <c:pt idx="122">
                  <c:v>31.0</c:v>
                </c:pt>
                <c:pt idx="123">
                  <c:v>32.0</c:v>
                </c:pt>
                <c:pt idx="124">
                  <c:v>33.0</c:v>
                </c:pt>
                <c:pt idx="125">
                  <c:v>33.0</c:v>
                </c:pt>
                <c:pt idx="126">
                  <c:v>33.0</c:v>
                </c:pt>
                <c:pt idx="127">
                  <c:v>34.0</c:v>
                </c:pt>
                <c:pt idx="128">
                  <c:v>34.0</c:v>
                </c:pt>
                <c:pt idx="129">
                  <c:v>35.0</c:v>
                </c:pt>
                <c:pt idx="130">
                  <c:v>35.0</c:v>
                </c:pt>
                <c:pt idx="131">
                  <c:v>35.0</c:v>
                </c:pt>
                <c:pt idx="132">
                  <c:v>35.0</c:v>
                </c:pt>
                <c:pt idx="133">
                  <c:v>35.0</c:v>
                </c:pt>
                <c:pt idx="134">
                  <c:v>35.0</c:v>
                </c:pt>
                <c:pt idx="135">
                  <c:v>35.0</c:v>
                </c:pt>
                <c:pt idx="136">
                  <c:v>36.0</c:v>
                </c:pt>
                <c:pt idx="137">
                  <c:v>36.0</c:v>
                </c:pt>
                <c:pt idx="138">
                  <c:v>36.0</c:v>
                </c:pt>
                <c:pt idx="139">
                  <c:v>36.0</c:v>
                </c:pt>
                <c:pt idx="140">
                  <c:v>36.0</c:v>
                </c:pt>
                <c:pt idx="141">
                  <c:v>36.0</c:v>
                </c:pt>
                <c:pt idx="142">
                  <c:v>36.0</c:v>
                </c:pt>
                <c:pt idx="143">
                  <c:v>36.0</c:v>
                </c:pt>
                <c:pt idx="144">
                  <c:v>36.0</c:v>
                </c:pt>
                <c:pt idx="145">
                  <c:v>37.0</c:v>
                </c:pt>
                <c:pt idx="146">
                  <c:v>38.0</c:v>
                </c:pt>
                <c:pt idx="147">
                  <c:v>38.0</c:v>
                </c:pt>
                <c:pt idx="148">
                  <c:v>38.0</c:v>
                </c:pt>
                <c:pt idx="149">
                  <c:v>38.0</c:v>
                </c:pt>
                <c:pt idx="150">
                  <c:v>38.0</c:v>
                </c:pt>
                <c:pt idx="151">
                  <c:v>38.0</c:v>
                </c:pt>
                <c:pt idx="152">
                  <c:v>38.0</c:v>
                </c:pt>
                <c:pt idx="153">
                  <c:v>38.0</c:v>
                </c:pt>
                <c:pt idx="154">
                  <c:v>38.0</c:v>
                </c:pt>
                <c:pt idx="155">
                  <c:v>38.0</c:v>
                </c:pt>
                <c:pt idx="156">
                  <c:v>39.0</c:v>
                </c:pt>
                <c:pt idx="157">
                  <c:v>39.0</c:v>
                </c:pt>
                <c:pt idx="158">
                  <c:v>39.0</c:v>
                </c:pt>
                <c:pt idx="159">
                  <c:v>39.0</c:v>
                </c:pt>
                <c:pt idx="160">
                  <c:v>39.0</c:v>
                </c:pt>
                <c:pt idx="161">
                  <c:v>40.0</c:v>
                </c:pt>
                <c:pt idx="162">
                  <c:v>40.0</c:v>
                </c:pt>
                <c:pt idx="163">
                  <c:v>40.0</c:v>
                </c:pt>
                <c:pt idx="164">
                  <c:v>40.0</c:v>
                </c:pt>
                <c:pt idx="165">
                  <c:v>41.0</c:v>
                </c:pt>
                <c:pt idx="166">
                  <c:v>41.0</c:v>
                </c:pt>
                <c:pt idx="167">
                  <c:v>42.0</c:v>
                </c:pt>
                <c:pt idx="168">
                  <c:v>42.0</c:v>
                </c:pt>
                <c:pt idx="169">
                  <c:v>42.0</c:v>
                </c:pt>
                <c:pt idx="170">
                  <c:v>42.0</c:v>
                </c:pt>
                <c:pt idx="171">
                  <c:v>42.0</c:v>
                </c:pt>
                <c:pt idx="172">
                  <c:v>42.0</c:v>
                </c:pt>
                <c:pt idx="173">
                  <c:v>42.0</c:v>
                </c:pt>
                <c:pt idx="174">
                  <c:v>43.0</c:v>
                </c:pt>
                <c:pt idx="175">
                  <c:v>43.0</c:v>
                </c:pt>
                <c:pt idx="176">
                  <c:v>43.0</c:v>
                </c:pt>
                <c:pt idx="177">
                  <c:v>43.0</c:v>
                </c:pt>
                <c:pt idx="178">
                  <c:v>43.0</c:v>
                </c:pt>
                <c:pt idx="179">
                  <c:v>44.0</c:v>
                </c:pt>
                <c:pt idx="180">
                  <c:v>45.0</c:v>
                </c:pt>
                <c:pt idx="181">
                  <c:v>46.0</c:v>
                </c:pt>
                <c:pt idx="182">
                  <c:v>46.0</c:v>
                </c:pt>
                <c:pt idx="183">
                  <c:v>46.0</c:v>
                </c:pt>
                <c:pt idx="184">
                  <c:v>47.0</c:v>
                </c:pt>
                <c:pt idx="185">
                  <c:v>47.0</c:v>
                </c:pt>
                <c:pt idx="186">
                  <c:v>47.0</c:v>
                </c:pt>
                <c:pt idx="187">
                  <c:v>47.0</c:v>
                </c:pt>
                <c:pt idx="188">
                  <c:v>47.0</c:v>
                </c:pt>
                <c:pt idx="189">
                  <c:v>47.0</c:v>
                </c:pt>
                <c:pt idx="190">
                  <c:v>47.0</c:v>
                </c:pt>
                <c:pt idx="191">
                  <c:v>48.0</c:v>
                </c:pt>
                <c:pt idx="192">
                  <c:v>49.0</c:v>
                </c:pt>
                <c:pt idx="193">
                  <c:v>49.0</c:v>
                </c:pt>
                <c:pt idx="194">
                  <c:v>49.0</c:v>
                </c:pt>
                <c:pt idx="195">
                  <c:v>49.0</c:v>
                </c:pt>
                <c:pt idx="196">
                  <c:v>50.0</c:v>
                </c:pt>
                <c:pt idx="197">
                  <c:v>50.0</c:v>
                </c:pt>
                <c:pt idx="198">
                  <c:v>50.0</c:v>
                </c:pt>
                <c:pt idx="199">
                  <c:v>50.0</c:v>
                </c:pt>
                <c:pt idx="200">
                  <c:v>50.0</c:v>
                </c:pt>
                <c:pt idx="201">
                  <c:v>50.0</c:v>
                </c:pt>
                <c:pt idx="202">
                  <c:v>50.0</c:v>
                </c:pt>
                <c:pt idx="203">
                  <c:v>50.0</c:v>
                </c:pt>
                <c:pt idx="204">
                  <c:v>51.0</c:v>
                </c:pt>
                <c:pt idx="205">
                  <c:v>51.0</c:v>
                </c:pt>
                <c:pt idx="206">
                  <c:v>52.0</c:v>
                </c:pt>
                <c:pt idx="207">
                  <c:v>53.0</c:v>
                </c:pt>
                <c:pt idx="208">
                  <c:v>53.0</c:v>
                </c:pt>
                <c:pt idx="209">
                  <c:v>54.0</c:v>
                </c:pt>
                <c:pt idx="210">
                  <c:v>55.0</c:v>
                </c:pt>
                <c:pt idx="211">
                  <c:v>56.0</c:v>
                </c:pt>
                <c:pt idx="212">
                  <c:v>56.0</c:v>
                </c:pt>
                <c:pt idx="213">
                  <c:v>56.0</c:v>
                </c:pt>
                <c:pt idx="214">
                  <c:v>56.0</c:v>
                </c:pt>
                <c:pt idx="215">
                  <c:v>56.0</c:v>
                </c:pt>
                <c:pt idx="216">
                  <c:v>56.0</c:v>
                </c:pt>
                <c:pt idx="217">
                  <c:v>56.0</c:v>
                </c:pt>
                <c:pt idx="218">
                  <c:v>56.0</c:v>
                </c:pt>
                <c:pt idx="219">
                  <c:v>56.0</c:v>
                </c:pt>
                <c:pt idx="220">
                  <c:v>57.0</c:v>
                </c:pt>
                <c:pt idx="221">
                  <c:v>58.0</c:v>
                </c:pt>
                <c:pt idx="222">
                  <c:v>58.0</c:v>
                </c:pt>
                <c:pt idx="223">
                  <c:v>58.0</c:v>
                </c:pt>
                <c:pt idx="224">
                  <c:v>58.0</c:v>
                </c:pt>
                <c:pt idx="225">
                  <c:v>58.0</c:v>
                </c:pt>
                <c:pt idx="226">
                  <c:v>58.0</c:v>
                </c:pt>
                <c:pt idx="227">
                  <c:v>59.0</c:v>
                </c:pt>
                <c:pt idx="228">
                  <c:v>59.0</c:v>
                </c:pt>
                <c:pt idx="229">
                  <c:v>59.0</c:v>
                </c:pt>
                <c:pt idx="230">
                  <c:v>59.0</c:v>
                </c:pt>
                <c:pt idx="231">
                  <c:v>59.0</c:v>
                </c:pt>
                <c:pt idx="232">
                  <c:v>60.0</c:v>
                </c:pt>
                <c:pt idx="233">
                  <c:v>60.0</c:v>
                </c:pt>
                <c:pt idx="234">
                  <c:v>60.0</c:v>
                </c:pt>
                <c:pt idx="235">
                  <c:v>61.0</c:v>
                </c:pt>
                <c:pt idx="236">
                  <c:v>62.0</c:v>
                </c:pt>
                <c:pt idx="237">
                  <c:v>63.0</c:v>
                </c:pt>
                <c:pt idx="238">
                  <c:v>63.0</c:v>
                </c:pt>
                <c:pt idx="239">
                  <c:v>63.0</c:v>
                </c:pt>
                <c:pt idx="240">
                  <c:v>63.0</c:v>
                </c:pt>
                <c:pt idx="241">
                  <c:v>63.0</c:v>
                </c:pt>
                <c:pt idx="242">
                  <c:v>63.0</c:v>
                </c:pt>
                <c:pt idx="243">
                  <c:v>64.0</c:v>
                </c:pt>
                <c:pt idx="244">
                  <c:v>64.0</c:v>
                </c:pt>
                <c:pt idx="245">
                  <c:v>64.0</c:v>
                </c:pt>
                <c:pt idx="246">
                  <c:v>65.0</c:v>
                </c:pt>
                <c:pt idx="247">
                  <c:v>66.0</c:v>
                </c:pt>
                <c:pt idx="248">
                  <c:v>66.0</c:v>
                </c:pt>
                <c:pt idx="249">
                  <c:v>67.0</c:v>
                </c:pt>
                <c:pt idx="250">
                  <c:v>68.0</c:v>
                </c:pt>
                <c:pt idx="251">
                  <c:v>68.0</c:v>
                </c:pt>
                <c:pt idx="252">
                  <c:v>68.0</c:v>
                </c:pt>
                <c:pt idx="253">
                  <c:v>68.0</c:v>
                </c:pt>
                <c:pt idx="254">
                  <c:v>68.0</c:v>
                </c:pt>
                <c:pt idx="255">
                  <c:v>68.0</c:v>
                </c:pt>
                <c:pt idx="256">
                  <c:v>68.0</c:v>
                </c:pt>
                <c:pt idx="257">
                  <c:v>68.0</c:v>
                </c:pt>
                <c:pt idx="258">
                  <c:v>68.0</c:v>
                </c:pt>
                <c:pt idx="259">
                  <c:v>69.0</c:v>
                </c:pt>
                <c:pt idx="260">
                  <c:v>69.0</c:v>
                </c:pt>
                <c:pt idx="261">
                  <c:v>69.0</c:v>
                </c:pt>
                <c:pt idx="262">
                  <c:v>69.0</c:v>
                </c:pt>
                <c:pt idx="263">
                  <c:v>69.0</c:v>
                </c:pt>
                <c:pt idx="264">
                  <c:v>69.0</c:v>
                </c:pt>
                <c:pt idx="265">
                  <c:v>69.0</c:v>
                </c:pt>
                <c:pt idx="266">
                  <c:v>69.0</c:v>
                </c:pt>
                <c:pt idx="267">
                  <c:v>69.0</c:v>
                </c:pt>
                <c:pt idx="268">
                  <c:v>69.0</c:v>
                </c:pt>
                <c:pt idx="269">
                  <c:v>69.0</c:v>
                </c:pt>
                <c:pt idx="270">
                  <c:v>69.0</c:v>
                </c:pt>
                <c:pt idx="271">
                  <c:v>69.0</c:v>
                </c:pt>
                <c:pt idx="272">
                  <c:v>70.0</c:v>
                </c:pt>
                <c:pt idx="273">
                  <c:v>70.0</c:v>
                </c:pt>
                <c:pt idx="274">
                  <c:v>70.0</c:v>
                </c:pt>
                <c:pt idx="275">
                  <c:v>70.0</c:v>
                </c:pt>
                <c:pt idx="276">
                  <c:v>70.0</c:v>
                </c:pt>
                <c:pt idx="277">
                  <c:v>70.0</c:v>
                </c:pt>
                <c:pt idx="278">
                  <c:v>70.0</c:v>
                </c:pt>
                <c:pt idx="279">
                  <c:v>70.0</c:v>
                </c:pt>
                <c:pt idx="280">
                  <c:v>70.0</c:v>
                </c:pt>
                <c:pt idx="281">
                  <c:v>70.0</c:v>
                </c:pt>
                <c:pt idx="282">
                  <c:v>71.0</c:v>
                </c:pt>
                <c:pt idx="283">
                  <c:v>71.0</c:v>
                </c:pt>
                <c:pt idx="284">
                  <c:v>72.0</c:v>
                </c:pt>
                <c:pt idx="285">
                  <c:v>72.0</c:v>
                </c:pt>
                <c:pt idx="286">
                  <c:v>72.0</c:v>
                </c:pt>
                <c:pt idx="287">
                  <c:v>73.0</c:v>
                </c:pt>
                <c:pt idx="288">
                  <c:v>73.0</c:v>
                </c:pt>
                <c:pt idx="289">
                  <c:v>74.0</c:v>
                </c:pt>
                <c:pt idx="290">
                  <c:v>74.0</c:v>
                </c:pt>
                <c:pt idx="291">
                  <c:v>74.0</c:v>
                </c:pt>
                <c:pt idx="292">
                  <c:v>74.0</c:v>
                </c:pt>
                <c:pt idx="293">
                  <c:v>74.0</c:v>
                </c:pt>
                <c:pt idx="294">
                  <c:v>74.0</c:v>
                </c:pt>
                <c:pt idx="295">
                  <c:v>74.0</c:v>
                </c:pt>
                <c:pt idx="296">
                  <c:v>74.0</c:v>
                </c:pt>
                <c:pt idx="297">
                  <c:v>74.0</c:v>
                </c:pt>
                <c:pt idx="298">
                  <c:v>74.0</c:v>
                </c:pt>
                <c:pt idx="299">
                  <c:v>74.0</c:v>
                </c:pt>
                <c:pt idx="300">
                  <c:v>74.0</c:v>
                </c:pt>
                <c:pt idx="301">
                  <c:v>74.0</c:v>
                </c:pt>
                <c:pt idx="302">
                  <c:v>75.0</c:v>
                </c:pt>
                <c:pt idx="303">
                  <c:v>75.0</c:v>
                </c:pt>
                <c:pt idx="304">
                  <c:v>75.0</c:v>
                </c:pt>
                <c:pt idx="305">
                  <c:v>75.0</c:v>
                </c:pt>
                <c:pt idx="306">
                  <c:v>75.0</c:v>
                </c:pt>
                <c:pt idx="307">
                  <c:v>75.0</c:v>
                </c:pt>
                <c:pt idx="308">
                  <c:v>75.0</c:v>
                </c:pt>
                <c:pt idx="309">
                  <c:v>75.0</c:v>
                </c:pt>
                <c:pt idx="310">
                  <c:v>75.0</c:v>
                </c:pt>
                <c:pt idx="311">
                  <c:v>75.0</c:v>
                </c:pt>
                <c:pt idx="312">
                  <c:v>75.0</c:v>
                </c:pt>
                <c:pt idx="313">
                  <c:v>75.0</c:v>
                </c:pt>
                <c:pt idx="314">
                  <c:v>76.0</c:v>
                </c:pt>
                <c:pt idx="315">
                  <c:v>76.0</c:v>
                </c:pt>
                <c:pt idx="316">
                  <c:v>76.0</c:v>
                </c:pt>
                <c:pt idx="317">
                  <c:v>76.0</c:v>
                </c:pt>
                <c:pt idx="318">
                  <c:v>76.0</c:v>
                </c:pt>
                <c:pt idx="319">
                  <c:v>76.0</c:v>
                </c:pt>
                <c:pt idx="320">
                  <c:v>76.0</c:v>
                </c:pt>
                <c:pt idx="321">
                  <c:v>76.0</c:v>
                </c:pt>
                <c:pt idx="322">
                  <c:v>77.0</c:v>
                </c:pt>
                <c:pt idx="323">
                  <c:v>77.0</c:v>
                </c:pt>
                <c:pt idx="324">
                  <c:v>77.0</c:v>
                </c:pt>
                <c:pt idx="325">
                  <c:v>77.0</c:v>
                </c:pt>
                <c:pt idx="326">
                  <c:v>77.0</c:v>
                </c:pt>
                <c:pt idx="327">
                  <c:v>77.0</c:v>
                </c:pt>
                <c:pt idx="328">
                  <c:v>77.0</c:v>
                </c:pt>
                <c:pt idx="329">
                  <c:v>77.0</c:v>
                </c:pt>
                <c:pt idx="330">
                  <c:v>77.0</c:v>
                </c:pt>
                <c:pt idx="331">
                  <c:v>78.0</c:v>
                </c:pt>
                <c:pt idx="332">
                  <c:v>78.0</c:v>
                </c:pt>
                <c:pt idx="333">
                  <c:v>78.0</c:v>
                </c:pt>
                <c:pt idx="334">
                  <c:v>78.0</c:v>
                </c:pt>
                <c:pt idx="335">
                  <c:v>78.0</c:v>
                </c:pt>
                <c:pt idx="336">
                  <c:v>78.0</c:v>
                </c:pt>
                <c:pt idx="337">
                  <c:v>78.0</c:v>
                </c:pt>
                <c:pt idx="338">
                  <c:v>78.0</c:v>
                </c:pt>
                <c:pt idx="339">
                  <c:v>78.0</c:v>
                </c:pt>
                <c:pt idx="340">
                  <c:v>78.0</c:v>
                </c:pt>
                <c:pt idx="341">
                  <c:v>78.0</c:v>
                </c:pt>
                <c:pt idx="342">
                  <c:v>78.0</c:v>
                </c:pt>
                <c:pt idx="343">
                  <c:v>78.0</c:v>
                </c:pt>
                <c:pt idx="344">
                  <c:v>78.0</c:v>
                </c:pt>
                <c:pt idx="345">
                  <c:v>78.0</c:v>
                </c:pt>
                <c:pt idx="346">
                  <c:v>78.0</c:v>
                </c:pt>
                <c:pt idx="347">
                  <c:v>79.0</c:v>
                </c:pt>
                <c:pt idx="348">
                  <c:v>79.0</c:v>
                </c:pt>
                <c:pt idx="349">
                  <c:v>79.0</c:v>
                </c:pt>
                <c:pt idx="350">
                  <c:v>79.0</c:v>
                </c:pt>
                <c:pt idx="351">
                  <c:v>79.0</c:v>
                </c:pt>
                <c:pt idx="352">
                  <c:v>80.0</c:v>
                </c:pt>
                <c:pt idx="353">
                  <c:v>80.0</c:v>
                </c:pt>
                <c:pt idx="354">
                  <c:v>80.0</c:v>
                </c:pt>
                <c:pt idx="355">
                  <c:v>80.0</c:v>
                </c:pt>
                <c:pt idx="356">
                  <c:v>80.0</c:v>
                </c:pt>
                <c:pt idx="357">
                  <c:v>80.0</c:v>
                </c:pt>
                <c:pt idx="358">
                  <c:v>81.0</c:v>
                </c:pt>
                <c:pt idx="359">
                  <c:v>81.0</c:v>
                </c:pt>
                <c:pt idx="360">
                  <c:v>82.0</c:v>
                </c:pt>
                <c:pt idx="361">
                  <c:v>83.0</c:v>
                </c:pt>
                <c:pt idx="362">
                  <c:v>83.0</c:v>
                </c:pt>
                <c:pt idx="363">
                  <c:v>83.0</c:v>
                </c:pt>
                <c:pt idx="364">
                  <c:v>83.0</c:v>
                </c:pt>
                <c:pt idx="365">
                  <c:v>83.0</c:v>
                </c:pt>
                <c:pt idx="366">
                  <c:v>83.0</c:v>
                </c:pt>
                <c:pt idx="367">
                  <c:v>83.0</c:v>
                </c:pt>
                <c:pt idx="368">
                  <c:v>83.0</c:v>
                </c:pt>
                <c:pt idx="369">
                  <c:v>83.0</c:v>
                </c:pt>
                <c:pt idx="370">
                  <c:v>83.0</c:v>
                </c:pt>
                <c:pt idx="371">
                  <c:v>83.0</c:v>
                </c:pt>
                <c:pt idx="372">
                  <c:v>83.0</c:v>
                </c:pt>
                <c:pt idx="373">
                  <c:v>83.0</c:v>
                </c:pt>
                <c:pt idx="374">
                  <c:v>83.0</c:v>
                </c:pt>
                <c:pt idx="375">
                  <c:v>83.0</c:v>
                </c:pt>
                <c:pt idx="376">
                  <c:v>83.0</c:v>
                </c:pt>
                <c:pt idx="377">
                  <c:v>83.0</c:v>
                </c:pt>
                <c:pt idx="378">
                  <c:v>83.0</c:v>
                </c:pt>
                <c:pt idx="379">
                  <c:v>83.0</c:v>
                </c:pt>
                <c:pt idx="380">
                  <c:v>83.0</c:v>
                </c:pt>
                <c:pt idx="381">
                  <c:v>83.0</c:v>
                </c:pt>
                <c:pt idx="382">
                  <c:v>83.0</c:v>
                </c:pt>
                <c:pt idx="383">
                  <c:v>83.0</c:v>
                </c:pt>
                <c:pt idx="384">
                  <c:v>83.0</c:v>
                </c:pt>
                <c:pt idx="385">
                  <c:v>83.0</c:v>
                </c:pt>
                <c:pt idx="386">
                  <c:v>83.0</c:v>
                </c:pt>
                <c:pt idx="387">
                  <c:v>83.0</c:v>
                </c:pt>
                <c:pt idx="388">
                  <c:v>83.0</c:v>
                </c:pt>
                <c:pt idx="389">
                  <c:v>83.0</c:v>
                </c:pt>
                <c:pt idx="390">
                  <c:v>84.0</c:v>
                </c:pt>
                <c:pt idx="391">
                  <c:v>84.0</c:v>
                </c:pt>
                <c:pt idx="392">
                  <c:v>84.0</c:v>
                </c:pt>
                <c:pt idx="393">
                  <c:v>84.0</c:v>
                </c:pt>
                <c:pt idx="394">
                  <c:v>84.0</c:v>
                </c:pt>
                <c:pt idx="395">
                  <c:v>84.0</c:v>
                </c:pt>
                <c:pt idx="396">
                  <c:v>84.0</c:v>
                </c:pt>
                <c:pt idx="397">
                  <c:v>84.0</c:v>
                </c:pt>
                <c:pt idx="398">
                  <c:v>84.0</c:v>
                </c:pt>
                <c:pt idx="399">
                  <c:v>85.0</c:v>
                </c:pt>
                <c:pt idx="400">
                  <c:v>85.0</c:v>
                </c:pt>
                <c:pt idx="401">
                  <c:v>85.0</c:v>
                </c:pt>
                <c:pt idx="402">
                  <c:v>85.0</c:v>
                </c:pt>
                <c:pt idx="403">
                  <c:v>85.0</c:v>
                </c:pt>
                <c:pt idx="404">
                  <c:v>85.0</c:v>
                </c:pt>
                <c:pt idx="405">
                  <c:v>85.0</c:v>
                </c:pt>
                <c:pt idx="406">
                  <c:v>85.0</c:v>
                </c:pt>
                <c:pt idx="407">
                  <c:v>85.0</c:v>
                </c:pt>
                <c:pt idx="408">
                  <c:v>85.0</c:v>
                </c:pt>
                <c:pt idx="409">
                  <c:v>85.0</c:v>
                </c:pt>
                <c:pt idx="410">
                  <c:v>85.0</c:v>
                </c:pt>
                <c:pt idx="411">
                  <c:v>85.0</c:v>
                </c:pt>
                <c:pt idx="412">
                  <c:v>85.0</c:v>
                </c:pt>
                <c:pt idx="413">
                  <c:v>85.0</c:v>
                </c:pt>
                <c:pt idx="414">
                  <c:v>86.0</c:v>
                </c:pt>
                <c:pt idx="415">
                  <c:v>86.0</c:v>
                </c:pt>
                <c:pt idx="416">
                  <c:v>86.0</c:v>
                </c:pt>
                <c:pt idx="417">
                  <c:v>86.0</c:v>
                </c:pt>
                <c:pt idx="418">
                  <c:v>86.0</c:v>
                </c:pt>
                <c:pt idx="419">
                  <c:v>86.0</c:v>
                </c:pt>
                <c:pt idx="420">
                  <c:v>86.0</c:v>
                </c:pt>
                <c:pt idx="421">
                  <c:v>86.0</c:v>
                </c:pt>
                <c:pt idx="422">
                  <c:v>86.0</c:v>
                </c:pt>
                <c:pt idx="423">
                  <c:v>86.0</c:v>
                </c:pt>
                <c:pt idx="424">
                  <c:v>86.0</c:v>
                </c:pt>
                <c:pt idx="425">
                  <c:v>86.0</c:v>
                </c:pt>
                <c:pt idx="426">
                  <c:v>87.0</c:v>
                </c:pt>
                <c:pt idx="427">
                  <c:v>87.0</c:v>
                </c:pt>
                <c:pt idx="428">
                  <c:v>87.0</c:v>
                </c:pt>
                <c:pt idx="429">
                  <c:v>88.0</c:v>
                </c:pt>
                <c:pt idx="430">
                  <c:v>88.0</c:v>
                </c:pt>
                <c:pt idx="431">
                  <c:v>89.0</c:v>
                </c:pt>
                <c:pt idx="432">
                  <c:v>90.0</c:v>
                </c:pt>
                <c:pt idx="433">
                  <c:v>90.0</c:v>
                </c:pt>
                <c:pt idx="434">
                  <c:v>90.0</c:v>
                </c:pt>
                <c:pt idx="435">
                  <c:v>90.0</c:v>
                </c:pt>
                <c:pt idx="436">
                  <c:v>90.0</c:v>
                </c:pt>
                <c:pt idx="437">
                  <c:v>91.0</c:v>
                </c:pt>
                <c:pt idx="438">
                  <c:v>91.0</c:v>
                </c:pt>
                <c:pt idx="439">
                  <c:v>91.0</c:v>
                </c:pt>
                <c:pt idx="440">
                  <c:v>92.0</c:v>
                </c:pt>
                <c:pt idx="441">
                  <c:v>92.0</c:v>
                </c:pt>
                <c:pt idx="442">
                  <c:v>92.0</c:v>
                </c:pt>
                <c:pt idx="443">
                  <c:v>92.0</c:v>
                </c:pt>
                <c:pt idx="444">
                  <c:v>92.0</c:v>
                </c:pt>
                <c:pt idx="445">
                  <c:v>92.0</c:v>
                </c:pt>
                <c:pt idx="446">
                  <c:v>92.0</c:v>
                </c:pt>
                <c:pt idx="447">
                  <c:v>92.0</c:v>
                </c:pt>
                <c:pt idx="448">
                  <c:v>92.0</c:v>
                </c:pt>
                <c:pt idx="449">
                  <c:v>92.0</c:v>
                </c:pt>
                <c:pt idx="450">
                  <c:v>92.0</c:v>
                </c:pt>
                <c:pt idx="451">
                  <c:v>92.0</c:v>
                </c:pt>
                <c:pt idx="452">
                  <c:v>92.0</c:v>
                </c:pt>
                <c:pt idx="453">
                  <c:v>92.0</c:v>
                </c:pt>
                <c:pt idx="454">
                  <c:v>93.0</c:v>
                </c:pt>
                <c:pt idx="455">
                  <c:v>94.0</c:v>
                </c:pt>
                <c:pt idx="456">
                  <c:v>94.0</c:v>
                </c:pt>
                <c:pt idx="457">
                  <c:v>95.0</c:v>
                </c:pt>
                <c:pt idx="458">
                  <c:v>96.0</c:v>
                </c:pt>
                <c:pt idx="459">
                  <c:v>97.0</c:v>
                </c:pt>
                <c:pt idx="460">
                  <c:v>97.0</c:v>
                </c:pt>
                <c:pt idx="461">
                  <c:v>97.0</c:v>
                </c:pt>
                <c:pt idx="462">
                  <c:v>97.0</c:v>
                </c:pt>
                <c:pt idx="463">
                  <c:v>97.0</c:v>
                </c:pt>
                <c:pt idx="464">
                  <c:v>97.0</c:v>
                </c:pt>
                <c:pt idx="465">
                  <c:v>97.0</c:v>
                </c:pt>
                <c:pt idx="466">
                  <c:v>97.0</c:v>
                </c:pt>
                <c:pt idx="467">
                  <c:v>97.0</c:v>
                </c:pt>
                <c:pt idx="468">
                  <c:v>97.0</c:v>
                </c:pt>
                <c:pt idx="469">
                  <c:v>97.0</c:v>
                </c:pt>
                <c:pt idx="470">
                  <c:v>98.0</c:v>
                </c:pt>
                <c:pt idx="471">
                  <c:v>99.0</c:v>
                </c:pt>
                <c:pt idx="472">
                  <c:v>100.0</c:v>
                </c:pt>
                <c:pt idx="473">
                  <c:v>101.0</c:v>
                </c:pt>
                <c:pt idx="474">
                  <c:v>102.0</c:v>
                </c:pt>
                <c:pt idx="475">
                  <c:v>102.0</c:v>
                </c:pt>
                <c:pt idx="476">
                  <c:v>102.0</c:v>
                </c:pt>
                <c:pt idx="477">
                  <c:v>102.0</c:v>
                </c:pt>
                <c:pt idx="478">
                  <c:v>103.0</c:v>
                </c:pt>
                <c:pt idx="479">
                  <c:v>104.0</c:v>
                </c:pt>
                <c:pt idx="480">
                  <c:v>104.0</c:v>
                </c:pt>
                <c:pt idx="481">
                  <c:v>105.0</c:v>
                </c:pt>
                <c:pt idx="482">
                  <c:v>106.0</c:v>
                </c:pt>
                <c:pt idx="483">
                  <c:v>107.0</c:v>
                </c:pt>
                <c:pt idx="484">
                  <c:v>107.0</c:v>
                </c:pt>
                <c:pt idx="485">
                  <c:v>108.0</c:v>
                </c:pt>
                <c:pt idx="486">
                  <c:v>109.0</c:v>
                </c:pt>
                <c:pt idx="487">
                  <c:v>109.0</c:v>
                </c:pt>
                <c:pt idx="488">
                  <c:v>110.0</c:v>
                </c:pt>
                <c:pt idx="489">
                  <c:v>111.0</c:v>
                </c:pt>
                <c:pt idx="490">
                  <c:v>111.0</c:v>
                </c:pt>
                <c:pt idx="491">
                  <c:v>111.0</c:v>
                </c:pt>
                <c:pt idx="492">
                  <c:v>112.0</c:v>
                </c:pt>
                <c:pt idx="493">
                  <c:v>112.0</c:v>
                </c:pt>
                <c:pt idx="494">
                  <c:v>113.0</c:v>
                </c:pt>
                <c:pt idx="495">
                  <c:v>113.0</c:v>
                </c:pt>
                <c:pt idx="496">
                  <c:v>113.0</c:v>
                </c:pt>
                <c:pt idx="497">
                  <c:v>113.0</c:v>
                </c:pt>
                <c:pt idx="498">
                  <c:v>114.0</c:v>
                </c:pt>
                <c:pt idx="499">
                  <c:v>114.0</c:v>
                </c:pt>
                <c:pt idx="500">
                  <c:v>114.0</c:v>
                </c:pt>
                <c:pt idx="501">
                  <c:v>114.0</c:v>
                </c:pt>
                <c:pt idx="502">
                  <c:v>114.0</c:v>
                </c:pt>
                <c:pt idx="503">
                  <c:v>114.0</c:v>
                </c:pt>
                <c:pt idx="504">
                  <c:v>114.0</c:v>
                </c:pt>
                <c:pt idx="505">
                  <c:v>114.0</c:v>
                </c:pt>
                <c:pt idx="506">
                  <c:v>115.0</c:v>
                </c:pt>
                <c:pt idx="507">
                  <c:v>116.0</c:v>
                </c:pt>
                <c:pt idx="508">
                  <c:v>117.0</c:v>
                </c:pt>
                <c:pt idx="509">
                  <c:v>118.0</c:v>
                </c:pt>
                <c:pt idx="510">
                  <c:v>119.0</c:v>
                </c:pt>
                <c:pt idx="511">
                  <c:v>119.0</c:v>
                </c:pt>
                <c:pt idx="512">
                  <c:v>120.0</c:v>
                </c:pt>
                <c:pt idx="513">
                  <c:v>121.0</c:v>
                </c:pt>
                <c:pt idx="514">
                  <c:v>121.0</c:v>
                </c:pt>
                <c:pt idx="515">
                  <c:v>121.0</c:v>
                </c:pt>
                <c:pt idx="516">
                  <c:v>122.0</c:v>
                </c:pt>
                <c:pt idx="517">
                  <c:v>122.0</c:v>
                </c:pt>
                <c:pt idx="518">
                  <c:v>122.0</c:v>
                </c:pt>
                <c:pt idx="519">
                  <c:v>122.0</c:v>
                </c:pt>
                <c:pt idx="520">
                  <c:v>122.0</c:v>
                </c:pt>
                <c:pt idx="521">
                  <c:v>122.0</c:v>
                </c:pt>
                <c:pt idx="522">
                  <c:v>123.0</c:v>
                </c:pt>
                <c:pt idx="523">
                  <c:v>123.0</c:v>
                </c:pt>
                <c:pt idx="524">
                  <c:v>123.0</c:v>
                </c:pt>
                <c:pt idx="525">
                  <c:v>123.0</c:v>
                </c:pt>
                <c:pt idx="526">
                  <c:v>124.0</c:v>
                </c:pt>
                <c:pt idx="527">
                  <c:v>125.0</c:v>
                </c:pt>
                <c:pt idx="528">
                  <c:v>125.0</c:v>
                </c:pt>
                <c:pt idx="529">
                  <c:v>125.0</c:v>
                </c:pt>
                <c:pt idx="530">
                  <c:v>125.0</c:v>
                </c:pt>
                <c:pt idx="531">
                  <c:v>125.0</c:v>
                </c:pt>
                <c:pt idx="532">
                  <c:v>125.0</c:v>
                </c:pt>
                <c:pt idx="533">
                  <c:v>125.0</c:v>
                </c:pt>
                <c:pt idx="534">
                  <c:v>125.0</c:v>
                </c:pt>
                <c:pt idx="535">
                  <c:v>126.0</c:v>
                </c:pt>
                <c:pt idx="536">
                  <c:v>126.0</c:v>
                </c:pt>
                <c:pt idx="537">
                  <c:v>126.0</c:v>
                </c:pt>
                <c:pt idx="538">
                  <c:v>126.0</c:v>
                </c:pt>
                <c:pt idx="539">
                  <c:v>126.0</c:v>
                </c:pt>
                <c:pt idx="540">
                  <c:v>127.0</c:v>
                </c:pt>
                <c:pt idx="541">
                  <c:v>128.0</c:v>
                </c:pt>
                <c:pt idx="542">
                  <c:v>128.0</c:v>
                </c:pt>
                <c:pt idx="543">
                  <c:v>128.0</c:v>
                </c:pt>
                <c:pt idx="544">
                  <c:v>129.0</c:v>
                </c:pt>
                <c:pt idx="545">
                  <c:v>129.0</c:v>
                </c:pt>
                <c:pt idx="546">
                  <c:v>130.0</c:v>
                </c:pt>
                <c:pt idx="547">
                  <c:v>130.0</c:v>
                </c:pt>
                <c:pt idx="548">
                  <c:v>130.0</c:v>
                </c:pt>
                <c:pt idx="549">
                  <c:v>130.0</c:v>
                </c:pt>
                <c:pt idx="550">
                  <c:v>130.0</c:v>
                </c:pt>
                <c:pt idx="551">
                  <c:v>131.0</c:v>
                </c:pt>
                <c:pt idx="552">
                  <c:v>131.0</c:v>
                </c:pt>
                <c:pt idx="553">
                  <c:v>131.0</c:v>
                </c:pt>
                <c:pt idx="554">
                  <c:v>132.0</c:v>
                </c:pt>
                <c:pt idx="555">
                  <c:v>132.0</c:v>
                </c:pt>
                <c:pt idx="556">
                  <c:v>132.0</c:v>
                </c:pt>
                <c:pt idx="557">
                  <c:v>132.0</c:v>
                </c:pt>
                <c:pt idx="558">
                  <c:v>132.0</c:v>
                </c:pt>
                <c:pt idx="559">
                  <c:v>132.0</c:v>
                </c:pt>
                <c:pt idx="560">
                  <c:v>132.0</c:v>
                </c:pt>
                <c:pt idx="561">
                  <c:v>132.0</c:v>
                </c:pt>
                <c:pt idx="562">
                  <c:v>132.0</c:v>
                </c:pt>
                <c:pt idx="563">
                  <c:v>132.0</c:v>
                </c:pt>
                <c:pt idx="564">
                  <c:v>132.0</c:v>
                </c:pt>
                <c:pt idx="565">
                  <c:v>133.0</c:v>
                </c:pt>
                <c:pt idx="566">
                  <c:v>133.0</c:v>
                </c:pt>
                <c:pt idx="567">
                  <c:v>133.0</c:v>
                </c:pt>
                <c:pt idx="568">
                  <c:v>133.0</c:v>
                </c:pt>
                <c:pt idx="569">
                  <c:v>133.0</c:v>
                </c:pt>
                <c:pt idx="570">
                  <c:v>133.0</c:v>
                </c:pt>
                <c:pt idx="571">
                  <c:v>133.0</c:v>
                </c:pt>
                <c:pt idx="572">
                  <c:v>133.0</c:v>
                </c:pt>
                <c:pt idx="573">
                  <c:v>133.0</c:v>
                </c:pt>
                <c:pt idx="574">
                  <c:v>133.0</c:v>
                </c:pt>
                <c:pt idx="575">
                  <c:v>133.0</c:v>
                </c:pt>
                <c:pt idx="576">
                  <c:v>133.0</c:v>
                </c:pt>
                <c:pt idx="577">
                  <c:v>134.0</c:v>
                </c:pt>
                <c:pt idx="578">
                  <c:v>134.0</c:v>
                </c:pt>
                <c:pt idx="579">
                  <c:v>135.0</c:v>
                </c:pt>
                <c:pt idx="580">
                  <c:v>135.0</c:v>
                </c:pt>
                <c:pt idx="581">
                  <c:v>136.0</c:v>
                </c:pt>
                <c:pt idx="582">
                  <c:v>137.0</c:v>
                </c:pt>
                <c:pt idx="583">
                  <c:v>138.0</c:v>
                </c:pt>
                <c:pt idx="584">
                  <c:v>138.0</c:v>
                </c:pt>
                <c:pt idx="585">
                  <c:v>139.0</c:v>
                </c:pt>
                <c:pt idx="586">
                  <c:v>140.0</c:v>
                </c:pt>
                <c:pt idx="587">
                  <c:v>141.0</c:v>
                </c:pt>
                <c:pt idx="588">
                  <c:v>142.0</c:v>
                </c:pt>
                <c:pt idx="589">
                  <c:v>142.0</c:v>
                </c:pt>
                <c:pt idx="590">
                  <c:v>142.0</c:v>
                </c:pt>
                <c:pt idx="591">
                  <c:v>143.0</c:v>
                </c:pt>
                <c:pt idx="592">
                  <c:v>143.0</c:v>
                </c:pt>
                <c:pt idx="593">
                  <c:v>143.0</c:v>
                </c:pt>
                <c:pt idx="594">
                  <c:v>144.0</c:v>
                </c:pt>
                <c:pt idx="595">
                  <c:v>144.0</c:v>
                </c:pt>
                <c:pt idx="596">
                  <c:v>144.0</c:v>
                </c:pt>
                <c:pt idx="597">
                  <c:v>145.0</c:v>
                </c:pt>
                <c:pt idx="598">
                  <c:v>145.0</c:v>
                </c:pt>
                <c:pt idx="599">
                  <c:v>145.0</c:v>
                </c:pt>
                <c:pt idx="600">
                  <c:v>145.0</c:v>
                </c:pt>
                <c:pt idx="601">
                  <c:v>145.0</c:v>
                </c:pt>
                <c:pt idx="602">
                  <c:v>145.0</c:v>
                </c:pt>
                <c:pt idx="603">
                  <c:v>145.0</c:v>
                </c:pt>
                <c:pt idx="604">
                  <c:v>145.0</c:v>
                </c:pt>
                <c:pt idx="605">
                  <c:v>145.0</c:v>
                </c:pt>
                <c:pt idx="606">
                  <c:v>145.0</c:v>
                </c:pt>
                <c:pt idx="607">
                  <c:v>145.0</c:v>
                </c:pt>
                <c:pt idx="608">
                  <c:v>145.0</c:v>
                </c:pt>
                <c:pt idx="609">
                  <c:v>145.0</c:v>
                </c:pt>
                <c:pt idx="610">
                  <c:v>145.0</c:v>
                </c:pt>
                <c:pt idx="611">
                  <c:v>145.0</c:v>
                </c:pt>
                <c:pt idx="612">
                  <c:v>145.0</c:v>
                </c:pt>
                <c:pt idx="613">
                  <c:v>146.0</c:v>
                </c:pt>
                <c:pt idx="614">
                  <c:v>146.0</c:v>
                </c:pt>
                <c:pt idx="615">
                  <c:v>146.0</c:v>
                </c:pt>
                <c:pt idx="616">
                  <c:v>146.0</c:v>
                </c:pt>
                <c:pt idx="617">
                  <c:v>146.0</c:v>
                </c:pt>
                <c:pt idx="618">
                  <c:v>146.0</c:v>
                </c:pt>
                <c:pt idx="619">
                  <c:v>146.0</c:v>
                </c:pt>
                <c:pt idx="620">
                  <c:v>146.0</c:v>
                </c:pt>
                <c:pt idx="621">
                  <c:v>146.0</c:v>
                </c:pt>
                <c:pt idx="622">
                  <c:v>147.0</c:v>
                </c:pt>
                <c:pt idx="623">
                  <c:v>147.0</c:v>
                </c:pt>
                <c:pt idx="624">
                  <c:v>147.0</c:v>
                </c:pt>
                <c:pt idx="625">
                  <c:v>147.0</c:v>
                </c:pt>
                <c:pt idx="626">
                  <c:v>148.0</c:v>
                </c:pt>
                <c:pt idx="627">
                  <c:v>148.0</c:v>
                </c:pt>
                <c:pt idx="628">
                  <c:v>149.0</c:v>
                </c:pt>
                <c:pt idx="629">
                  <c:v>150.0</c:v>
                </c:pt>
                <c:pt idx="630">
                  <c:v>150.0</c:v>
                </c:pt>
                <c:pt idx="631">
                  <c:v>150.0</c:v>
                </c:pt>
                <c:pt idx="632">
                  <c:v>150.0</c:v>
                </c:pt>
                <c:pt idx="633">
                  <c:v>150.0</c:v>
                </c:pt>
                <c:pt idx="634">
                  <c:v>150.0</c:v>
                </c:pt>
                <c:pt idx="635">
                  <c:v>150.0</c:v>
                </c:pt>
                <c:pt idx="636">
                  <c:v>150.0</c:v>
                </c:pt>
                <c:pt idx="637">
                  <c:v>151.0</c:v>
                </c:pt>
                <c:pt idx="638">
                  <c:v>151.0</c:v>
                </c:pt>
                <c:pt idx="639">
                  <c:v>152.0</c:v>
                </c:pt>
                <c:pt idx="640">
                  <c:v>152.0</c:v>
                </c:pt>
                <c:pt idx="641">
                  <c:v>153.0</c:v>
                </c:pt>
                <c:pt idx="642">
                  <c:v>154.0</c:v>
                </c:pt>
                <c:pt idx="643">
                  <c:v>155.0</c:v>
                </c:pt>
                <c:pt idx="644">
                  <c:v>155.0</c:v>
                </c:pt>
                <c:pt idx="645">
                  <c:v>155.0</c:v>
                </c:pt>
                <c:pt idx="646">
                  <c:v>155.0</c:v>
                </c:pt>
                <c:pt idx="647">
                  <c:v>156.0</c:v>
                </c:pt>
                <c:pt idx="648">
                  <c:v>156.0</c:v>
                </c:pt>
                <c:pt idx="649">
                  <c:v>156.0</c:v>
                </c:pt>
                <c:pt idx="650">
                  <c:v>156.0</c:v>
                </c:pt>
                <c:pt idx="651">
                  <c:v>157.0</c:v>
                </c:pt>
                <c:pt idx="652">
                  <c:v>158.0</c:v>
                </c:pt>
                <c:pt idx="653">
                  <c:v>159.0</c:v>
                </c:pt>
                <c:pt idx="654">
                  <c:v>159.0</c:v>
                </c:pt>
                <c:pt idx="655">
                  <c:v>159.0</c:v>
                </c:pt>
                <c:pt idx="656">
                  <c:v>159.0</c:v>
                </c:pt>
                <c:pt idx="657">
                  <c:v>159.0</c:v>
                </c:pt>
                <c:pt idx="658">
                  <c:v>159.0</c:v>
                </c:pt>
                <c:pt idx="659">
                  <c:v>159.0</c:v>
                </c:pt>
                <c:pt idx="660">
                  <c:v>159.0</c:v>
                </c:pt>
                <c:pt idx="661">
                  <c:v>160.0</c:v>
                </c:pt>
                <c:pt idx="662">
                  <c:v>160.0</c:v>
                </c:pt>
                <c:pt idx="663">
                  <c:v>160.0</c:v>
                </c:pt>
                <c:pt idx="664">
                  <c:v>160.0</c:v>
                </c:pt>
                <c:pt idx="665">
                  <c:v>161.0</c:v>
                </c:pt>
                <c:pt idx="666">
                  <c:v>161.0</c:v>
                </c:pt>
                <c:pt idx="667">
                  <c:v>161.0</c:v>
                </c:pt>
                <c:pt idx="668">
                  <c:v>162.0</c:v>
                </c:pt>
                <c:pt idx="669">
                  <c:v>162.0</c:v>
                </c:pt>
                <c:pt idx="670">
                  <c:v>162.0</c:v>
                </c:pt>
                <c:pt idx="671">
                  <c:v>162.0</c:v>
                </c:pt>
                <c:pt idx="672">
                  <c:v>162.0</c:v>
                </c:pt>
                <c:pt idx="673">
                  <c:v>162.0</c:v>
                </c:pt>
                <c:pt idx="674">
                  <c:v>162.0</c:v>
                </c:pt>
                <c:pt idx="675">
                  <c:v>162.0</c:v>
                </c:pt>
                <c:pt idx="676">
                  <c:v>163.0</c:v>
                </c:pt>
                <c:pt idx="677">
                  <c:v>163.0</c:v>
                </c:pt>
                <c:pt idx="678">
                  <c:v>163.0</c:v>
                </c:pt>
                <c:pt idx="679">
                  <c:v>163.0</c:v>
                </c:pt>
                <c:pt idx="680">
                  <c:v>164.0</c:v>
                </c:pt>
                <c:pt idx="681">
                  <c:v>164.0</c:v>
                </c:pt>
                <c:pt idx="682">
                  <c:v>164.0</c:v>
                </c:pt>
                <c:pt idx="683">
                  <c:v>165.0</c:v>
                </c:pt>
                <c:pt idx="684">
                  <c:v>165.0</c:v>
                </c:pt>
                <c:pt idx="685">
                  <c:v>165.0</c:v>
                </c:pt>
                <c:pt idx="686">
                  <c:v>165.0</c:v>
                </c:pt>
                <c:pt idx="687">
                  <c:v>165.0</c:v>
                </c:pt>
                <c:pt idx="688">
                  <c:v>165.0</c:v>
                </c:pt>
                <c:pt idx="689">
                  <c:v>165.0</c:v>
                </c:pt>
                <c:pt idx="690">
                  <c:v>166.0</c:v>
                </c:pt>
                <c:pt idx="691">
                  <c:v>166.0</c:v>
                </c:pt>
                <c:pt idx="692">
                  <c:v>167.0</c:v>
                </c:pt>
                <c:pt idx="693">
                  <c:v>167.0</c:v>
                </c:pt>
                <c:pt idx="694">
                  <c:v>167.0</c:v>
                </c:pt>
                <c:pt idx="695">
                  <c:v>167.0</c:v>
                </c:pt>
                <c:pt idx="696">
                  <c:v>167.0</c:v>
                </c:pt>
                <c:pt idx="697">
                  <c:v>167.0</c:v>
                </c:pt>
                <c:pt idx="698">
                  <c:v>167.0</c:v>
                </c:pt>
                <c:pt idx="699">
                  <c:v>167.0</c:v>
                </c:pt>
                <c:pt idx="700">
                  <c:v>167.0</c:v>
                </c:pt>
                <c:pt idx="701">
                  <c:v>167.0</c:v>
                </c:pt>
                <c:pt idx="702">
                  <c:v>167.0</c:v>
                </c:pt>
                <c:pt idx="703">
                  <c:v>167.0</c:v>
                </c:pt>
                <c:pt idx="704">
                  <c:v>167.0</c:v>
                </c:pt>
                <c:pt idx="705">
                  <c:v>167.0</c:v>
                </c:pt>
                <c:pt idx="706">
                  <c:v>167.0</c:v>
                </c:pt>
                <c:pt idx="707">
                  <c:v>167.0</c:v>
                </c:pt>
                <c:pt idx="708">
                  <c:v>167.0</c:v>
                </c:pt>
                <c:pt idx="709">
                  <c:v>167.0</c:v>
                </c:pt>
                <c:pt idx="710">
                  <c:v>167.0</c:v>
                </c:pt>
                <c:pt idx="711">
                  <c:v>167.0</c:v>
                </c:pt>
                <c:pt idx="712">
                  <c:v>167.0</c:v>
                </c:pt>
                <c:pt idx="713">
                  <c:v>168.0</c:v>
                </c:pt>
                <c:pt idx="714">
                  <c:v>168.0</c:v>
                </c:pt>
                <c:pt idx="715">
                  <c:v>168.0</c:v>
                </c:pt>
                <c:pt idx="716">
                  <c:v>168.0</c:v>
                </c:pt>
                <c:pt idx="717">
                  <c:v>168.0</c:v>
                </c:pt>
                <c:pt idx="718">
                  <c:v>168.0</c:v>
                </c:pt>
                <c:pt idx="719">
                  <c:v>168.0</c:v>
                </c:pt>
                <c:pt idx="720">
                  <c:v>168.0</c:v>
                </c:pt>
                <c:pt idx="721">
                  <c:v>168.0</c:v>
                </c:pt>
                <c:pt idx="722">
                  <c:v>168.0</c:v>
                </c:pt>
                <c:pt idx="723">
                  <c:v>168.0</c:v>
                </c:pt>
                <c:pt idx="724">
                  <c:v>168.0</c:v>
                </c:pt>
                <c:pt idx="725">
                  <c:v>168.0</c:v>
                </c:pt>
                <c:pt idx="726">
                  <c:v>168.0</c:v>
                </c:pt>
                <c:pt idx="727">
                  <c:v>168.0</c:v>
                </c:pt>
                <c:pt idx="728">
                  <c:v>168.0</c:v>
                </c:pt>
                <c:pt idx="729">
                  <c:v>168.0</c:v>
                </c:pt>
                <c:pt idx="730">
                  <c:v>168.0</c:v>
                </c:pt>
                <c:pt idx="731">
                  <c:v>168.0</c:v>
                </c:pt>
                <c:pt idx="732">
                  <c:v>168.0</c:v>
                </c:pt>
                <c:pt idx="733">
                  <c:v>168.0</c:v>
                </c:pt>
                <c:pt idx="734">
                  <c:v>168.0</c:v>
                </c:pt>
                <c:pt idx="735">
                  <c:v>168.0</c:v>
                </c:pt>
                <c:pt idx="736">
                  <c:v>168.0</c:v>
                </c:pt>
                <c:pt idx="737">
                  <c:v>168.0</c:v>
                </c:pt>
                <c:pt idx="738">
                  <c:v>168.0</c:v>
                </c:pt>
                <c:pt idx="739">
                  <c:v>168.0</c:v>
                </c:pt>
                <c:pt idx="740">
                  <c:v>168.0</c:v>
                </c:pt>
                <c:pt idx="741">
                  <c:v>168.0</c:v>
                </c:pt>
                <c:pt idx="742">
                  <c:v>168.0</c:v>
                </c:pt>
                <c:pt idx="743">
                  <c:v>168.0</c:v>
                </c:pt>
                <c:pt idx="744">
                  <c:v>168.0</c:v>
                </c:pt>
                <c:pt idx="745">
                  <c:v>168.0</c:v>
                </c:pt>
                <c:pt idx="746">
                  <c:v>168.0</c:v>
                </c:pt>
                <c:pt idx="747">
                  <c:v>168.0</c:v>
                </c:pt>
                <c:pt idx="748">
                  <c:v>168.0</c:v>
                </c:pt>
                <c:pt idx="749">
                  <c:v>168.0</c:v>
                </c:pt>
                <c:pt idx="750">
                  <c:v>168.0</c:v>
                </c:pt>
                <c:pt idx="751">
                  <c:v>169.0</c:v>
                </c:pt>
                <c:pt idx="752">
                  <c:v>169.0</c:v>
                </c:pt>
                <c:pt idx="753">
                  <c:v>170.0</c:v>
                </c:pt>
                <c:pt idx="754">
                  <c:v>170.0</c:v>
                </c:pt>
                <c:pt idx="755">
                  <c:v>171.0</c:v>
                </c:pt>
                <c:pt idx="756">
                  <c:v>171.0</c:v>
                </c:pt>
                <c:pt idx="757">
                  <c:v>171.0</c:v>
                </c:pt>
                <c:pt idx="758">
                  <c:v>171.0</c:v>
                </c:pt>
                <c:pt idx="759">
                  <c:v>172.0</c:v>
                </c:pt>
                <c:pt idx="760">
                  <c:v>172.0</c:v>
                </c:pt>
                <c:pt idx="761">
                  <c:v>172.0</c:v>
                </c:pt>
                <c:pt idx="762">
                  <c:v>172.0</c:v>
                </c:pt>
                <c:pt idx="763">
                  <c:v>172.0</c:v>
                </c:pt>
                <c:pt idx="764">
                  <c:v>172.0</c:v>
                </c:pt>
                <c:pt idx="765">
                  <c:v>172.0</c:v>
                </c:pt>
                <c:pt idx="766">
                  <c:v>173.0</c:v>
                </c:pt>
                <c:pt idx="767">
                  <c:v>174.0</c:v>
                </c:pt>
                <c:pt idx="768">
                  <c:v>175.0</c:v>
                </c:pt>
                <c:pt idx="769">
                  <c:v>175.0</c:v>
                </c:pt>
                <c:pt idx="770">
                  <c:v>175.0</c:v>
                </c:pt>
                <c:pt idx="771">
                  <c:v>176.0</c:v>
                </c:pt>
                <c:pt idx="772">
                  <c:v>176.0</c:v>
                </c:pt>
                <c:pt idx="773">
                  <c:v>177.0</c:v>
                </c:pt>
                <c:pt idx="774">
                  <c:v>177.0</c:v>
                </c:pt>
                <c:pt idx="775">
                  <c:v>177.0</c:v>
                </c:pt>
                <c:pt idx="776">
                  <c:v>177.0</c:v>
                </c:pt>
                <c:pt idx="777">
                  <c:v>178.0</c:v>
                </c:pt>
                <c:pt idx="778">
                  <c:v>178.0</c:v>
                </c:pt>
                <c:pt idx="779">
                  <c:v>178.0</c:v>
                </c:pt>
                <c:pt idx="780">
                  <c:v>178.0</c:v>
                </c:pt>
                <c:pt idx="781">
                  <c:v>178.0</c:v>
                </c:pt>
                <c:pt idx="782">
                  <c:v>178.0</c:v>
                </c:pt>
                <c:pt idx="783">
                  <c:v>178.0</c:v>
                </c:pt>
                <c:pt idx="784">
                  <c:v>178.0</c:v>
                </c:pt>
                <c:pt idx="785">
                  <c:v>178.0</c:v>
                </c:pt>
                <c:pt idx="786">
                  <c:v>178.0</c:v>
                </c:pt>
                <c:pt idx="787">
                  <c:v>178.0</c:v>
                </c:pt>
                <c:pt idx="788">
                  <c:v>178.0</c:v>
                </c:pt>
                <c:pt idx="789">
                  <c:v>178.0</c:v>
                </c:pt>
                <c:pt idx="790">
                  <c:v>179.0</c:v>
                </c:pt>
                <c:pt idx="791">
                  <c:v>180.0</c:v>
                </c:pt>
                <c:pt idx="792">
                  <c:v>181.0</c:v>
                </c:pt>
                <c:pt idx="793">
                  <c:v>182.0</c:v>
                </c:pt>
                <c:pt idx="794">
                  <c:v>182.0</c:v>
                </c:pt>
                <c:pt idx="795">
                  <c:v>182.0</c:v>
                </c:pt>
                <c:pt idx="796">
                  <c:v>182.0</c:v>
                </c:pt>
                <c:pt idx="797">
                  <c:v>183.0</c:v>
                </c:pt>
                <c:pt idx="798">
                  <c:v>183.0</c:v>
                </c:pt>
                <c:pt idx="799">
                  <c:v>184.0</c:v>
                </c:pt>
                <c:pt idx="800">
                  <c:v>184.0</c:v>
                </c:pt>
                <c:pt idx="801">
                  <c:v>184.0</c:v>
                </c:pt>
                <c:pt idx="802">
                  <c:v>184.0</c:v>
                </c:pt>
                <c:pt idx="803">
                  <c:v>184.0</c:v>
                </c:pt>
                <c:pt idx="804">
                  <c:v>184.0</c:v>
                </c:pt>
                <c:pt idx="805">
                  <c:v>184.0</c:v>
                </c:pt>
                <c:pt idx="806">
                  <c:v>184.0</c:v>
                </c:pt>
                <c:pt idx="807">
                  <c:v>184.0</c:v>
                </c:pt>
                <c:pt idx="808">
                  <c:v>185.0</c:v>
                </c:pt>
                <c:pt idx="809">
                  <c:v>186.0</c:v>
                </c:pt>
                <c:pt idx="810">
                  <c:v>186.0</c:v>
                </c:pt>
                <c:pt idx="811">
                  <c:v>186.0</c:v>
                </c:pt>
                <c:pt idx="812">
                  <c:v>186.0</c:v>
                </c:pt>
                <c:pt idx="813">
                  <c:v>186.0</c:v>
                </c:pt>
                <c:pt idx="814">
                  <c:v>186.0</c:v>
                </c:pt>
                <c:pt idx="815">
                  <c:v>186.0</c:v>
                </c:pt>
                <c:pt idx="816">
                  <c:v>186.0</c:v>
                </c:pt>
                <c:pt idx="817">
                  <c:v>186.0</c:v>
                </c:pt>
                <c:pt idx="818">
                  <c:v>186.0</c:v>
                </c:pt>
                <c:pt idx="819">
                  <c:v>186.0</c:v>
                </c:pt>
                <c:pt idx="820">
                  <c:v>186.0</c:v>
                </c:pt>
                <c:pt idx="821">
                  <c:v>186.0</c:v>
                </c:pt>
                <c:pt idx="822">
                  <c:v>186.0</c:v>
                </c:pt>
                <c:pt idx="823">
                  <c:v>186.0</c:v>
                </c:pt>
                <c:pt idx="824">
                  <c:v>186.0</c:v>
                </c:pt>
                <c:pt idx="825">
                  <c:v>187.0</c:v>
                </c:pt>
                <c:pt idx="826">
                  <c:v>187.0</c:v>
                </c:pt>
                <c:pt idx="827">
                  <c:v>187.0</c:v>
                </c:pt>
                <c:pt idx="828">
                  <c:v>187.0</c:v>
                </c:pt>
                <c:pt idx="829">
                  <c:v>187.0</c:v>
                </c:pt>
                <c:pt idx="830">
                  <c:v>187.0</c:v>
                </c:pt>
                <c:pt idx="831">
                  <c:v>187.0</c:v>
                </c:pt>
                <c:pt idx="832">
                  <c:v>187.0</c:v>
                </c:pt>
                <c:pt idx="833">
                  <c:v>187.0</c:v>
                </c:pt>
                <c:pt idx="834">
                  <c:v>187.0</c:v>
                </c:pt>
                <c:pt idx="835">
                  <c:v>187.0</c:v>
                </c:pt>
                <c:pt idx="836">
                  <c:v>187.0</c:v>
                </c:pt>
                <c:pt idx="837">
                  <c:v>187.0</c:v>
                </c:pt>
                <c:pt idx="838">
                  <c:v>187.0</c:v>
                </c:pt>
                <c:pt idx="839">
                  <c:v>187.0</c:v>
                </c:pt>
                <c:pt idx="840">
                  <c:v>187.0</c:v>
                </c:pt>
                <c:pt idx="841">
                  <c:v>187.0</c:v>
                </c:pt>
                <c:pt idx="842">
                  <c:v>187.0</c:v>
                </c:pt>
                <c:pt idx="843">
                  <c:v>187.0</c:v>
                </c:pt>
                <c:pt idx="844">
                  <c:v>187.0</c:v>
                </c:pt>
                <c:pt idx="845">
                  <c:v>187.0</c:v>
                </c:pt>
                <c:pt idx="846">
                  <c:v>188.0</c:v>
                </c:pt>
                <c:pt idx="847">
                  <c:v>188.0</c:v>
                </c:pt>
                <c:pt idx="848">
                  <c:v>188.0</c:v>
                </c:pt>
                <c:pt idx="849">
                  <c:v>188.0</c:v>
                </c:pt>
                <c:pt idx="850">
                  <c:v>188.0</c:v>
                </c:pt>
                <c:pt idx="851">
                  <c:v>189.0</c:v>
                </c:pt>
                <c:pt idx="852">
                  <c:v>189.0</c:v>
                </c:pt>
                <c:pt idx="853">
                  <c:v>189.0</c:v>
                </c:pt>
                <c:pt idx="854">
                  <c:v>190.0</c:v>
                </c:pt>
                <c:pt idx="855">
                  <c:v>191.0</c:v>
                </c:pt>
                <c:pt idx="856">
                  <c:v>191.0</c:v>
                </c:pt>
                <c:pt idx="857">
                  <c:v>192.0</c:v>
                </c:pt>
                <c:pt idx="858">
                  <c:v>193.0</c:v>
                </c:pt>
                <c:pt idx="859">
                  <c:v>193.0</c:v>
                </c:pt>
                <c:pt idx="860">
                  <c:v>193.0</c:v>
                </c:pt>
                <c:pt idx="861">
                  <c:v>194.0</c:v>
                </c:pt>
                <c:pt idx="862">
                  <c:v>194.0</c:v>
                </c:pt>
                <c:pt idx="863">
                  <c:v>195.0</c:v>
                </c:pt>
                <c:pt idx="864">
                  <c:v>196.0</c:v>
                </c:pt>
                <c:pt idx="865">
                  <c:v>196.0</c:v>
                </c:pt>
                <c:pt idx="866">
                  <c:v>196.0</c:v>
                </c:pt>
                <c:pt idx="867">
                  <c:v>196.0</c:v>
                </c:pt>
                <c:pt idx="868">
                  <c:v>196.0</c:v>
                </c:pt>
                <c:pt idx="869">
                  <c:v>196.0</c:v>
                </c:pt>
                <c:pt idx="870">
                  <c:v>197.0</c:v>
                </c:pt>
                <c:pt idx="871">
                  <c:v>197.0</c:v>
                </c:pt>
                <c:pt idx="872">
                  <c:v>197.0</c:v>
                </c:pt>
                <c:pt idx="873">
                  <c:v>197.0</c:v>
                </c:pt>
                <c:pt idx="874">
                  <c:v>197.0</c:v>
                </c:pt>
                <c:pt idx="875">
                  <c:v>197.0</c:v>
                </c:pt>
                <c:pt idx="876">
                  <c:v>197.0</c:v>
                </c:pt>
                <c:pt idx="877">
                  <c:v>197.0</c:v>
                </c:pt>
                <c:pt idx="878">
                  <c:v>197.0</c:v>
                </c:pt>
                <c:pt idx="879">
                  <c:v>197.0</c:v>
                </c:pt>
                <c:pt idx="880">
                  <c:v>197.0</c:v>
                </c:pt>
                <c:pt idx="881">
                  <c:v>197.0</c:v>
                </c:pt>
                <c:pt idx="882">
                  <c:v>197.0</c:v>
                </c:pt>
                <c:pt idx="883">
                  <c:v>197.0</c:v>
                </c:pt>
                <c:pt idx="884">
                  <c:v>198.0</c:v>
                </c:pt>
                <c:pt idx="885">
                  <c:v>198.0</c:v>
                </c:pt>
                <c:pt idx="886">
                  <c:v>198.0</c:v>
                </c:pt>
                <c:pt idx="887">
                  <c:v>198.0</c:v>
                </c:pt>
                <c:pt idx="888">
                  <c:v>198.0</c:v>
                </c:pt>
                <c:pt idx="889">
                  <c:v>198.0</c:v>
                </c:pt>
                <c:pt idx="890">
                  <c:v>198.0</c:v>
                </c:pt>
                <c:pt idx="891">
                  <c:v>198.0</c:v>
                </c:pt>
                <c:pt idx="892">
                  <c:v>199.0</c:v>
                </c:pt>
                <c:pt idx="893">
                  <c:v>199.0</c:v>
                </c:pt>
                <c:pt idx="894">
                  <c:v>199.0</c:v>
                </c:pt>
                <c:pt idx="895">
                  <c:v>199.0</c:v>
                </c:pt>
                <c:pt idx="896">
                  <c:v>199.0</c:v>
                </c:pt>
                <c:pt idx="897">
                  <c:v>199.0</c:v>
                </c:pt>
                <c:pt idx="898">
                  <c:v>199.0</c:v>
                </c:pt>
                <c:pt idx="899">
                  <c:v>199.0</c:v>
                </c:pt>
                <c:pt idx="900">
                  <c:v>199.0</c:v>
                </c:pt>
                <c:pt idx="901">
                  <c:v>200.0</c:v>
                </c:pt>
                <c:pt idx="902">
                  <c:v>201.0</c:v>
                </c:pt>
                <c:pt idx="903">
                  <c:v>202.0</c:v>
                </c:pt>
                <c:pt idx="904">
                  <c:v>203.0</c:v>
                </c:pt>
                <c:pt idx="905">
                  <c:v>203.0</c:v>
                </c:pt>
                <c:pt idx="906">
                  <c:v>203.0</c:v>
                </c:pt>
                <c:pt idx="907">
                  <c:v>203.0</c:v>
                </c:pt>
                <c:pt idx="908">
                  <c:v>203.0</c:v>
                </c:pt>
                <c:pt idx="909">
                  <c:v>203.0</c:v>
                </c:pt>
                <c:pt idx="910">
                  <c:v>203.0</c:v>
                </c:pt>
                <c:pt idx="911">
                  <c:v>203.0</c:v>
                </c:pt>
                <c:pt idx="912">
                  <c:v>203.0</c:v>
                </c:pt>
                <c:pt idx="913">
                  <c:v>203.0</c:v>
                </c:pt>
                <c:pt idx="914">
                  <c:v>203.0</c:v>
                </c:pt>
                <c:pt idx="915">
                  <c:v>203.0</c:v>
                </c:pt>
                <c:pt idx="916">
                  <c:v>203.0</c:v>
                </c:pt>
                <c:pt idx="917">
                  <c:v>203.0</c:v>
                </c:pt>
                <c:pt idx="918">
                  <c:v>204.0</c:v>
                </c:pt>
                <c:pt idx="919">
                  <c:v>205.0</c:v>
                </c:pt>
                <c:pt idx="920">
                  <c:v>206.0</c:v>
                </c:pt>
                <c:pt idx="921">
                  <c:v>206.0</c:v>
                </c:pt>
                <c:pt idx="922">
                  <c:v>206.0</c:v>
                </c:pt>
                <c:pt idx="923">
                  <c:v>206.0</c:v>
                </c:pt>
                <c:pt idx="924">
                  <c:v>206.0</c:v>
                </c:pt>
                <c:pt idx="925">
                  <c:v>206.0</c:v>
                </c:pt>
                <c:pt idx="926">
                  <c:v>206.0</c:v>
                </c:pt>
                <c:pt idx="927">
                  <c:v>206.0</c:v>
                </c:pt>
                <c:pt idx="928">
                  <c:v>207.0</c:v>
                </c:pt>
                <c:pt idx="929">
                  <c:v>207.0</c:v>
                </c:pt>
                <c:pt idx="930">
                  <c:v>208.0</c:v>
                </c:pt>
                <c:pt idx="931">
                  <c:v>208.0</c:v>
                </c:pt>
                <c:pt idx="932">
                  <c:v>208.0</c:v>
                </c:pt>
                <c:pt idx="933">
                  <c:v>209.0</c:v>
                </c:pt>
                <c:pt idx="934">
                  <c:v>209.0</c:v>
                </c:pt>
                <c:pt idx="935">
                  <c:v>209.0</c:v>
                </c:pt>
                <c:pt idx="936">
                  <c:v>209.0</c:v>
                </c:pt>
                <c:pt idx="937">
                  <c:v>209.0</c:v>
                </c:pt>
                <c:pt idx="938">
                  <c:v>209.0</c:v>
                </c:pt>
                <c:pt idx="939">
                  <c:v>209.0</c:v>
                </c:pt>
                <c:pt idx="940">
                  <c:v>210.0</c:v>
                </c:pt>
                <c:pt idx="941">
                  <c:v>210.0</c:v>
                </c:pt>
                <c:pt idx="942">
                  <c:v>210.0</c:v>
                </c:pt>
                <c:pt idx="943">
                  <c:v>210.0</c:v>
                </c:pt>
                <c:pt idx="944">
                  <c:v>210.0</c:v>
                </c:pt>
                <c:pt idx="945">
                  <c:v>210.0</c:v>
                </c:pt>
                <c:pt idx="946">
                  <c:v>210.0</c:v>
                </c:pt>
                <c:pt idx="947">
                  <c:v>211.0</c:v>
                </c:pt>
                <c:pt idx="948">
                  <c:v>212.0</c:v>
                </c:pt>
                <c:pt idx="949">
                  <c:v>212.0</c:v>
                </c:pt>
                <c:pt idx="950">
                  <c:v>213.0</c:v>
                </c:pt>
                <c:pt idx="951">
                  <c:v>213.0</c:v>
                </c:pt>
                <c:pt idx="952">
                  <c:v>213.0</c:v>
                </c:pt>
                <c:pt idx="953">
                  <c:v>213.0</c:v>
                </c:pt>
                <c:pt idx="954">
                  <c:v>213.0</c:v>
                </c:pt>
                <c:pt idx="955">
                  <c:v>213.0</c:v>
                </c:pt>
                <c:pt idx="956">
                  <c:v>213.0</c:v>
                </c:pt>
                <c:pt idx="957">
                  <c:v>213.0</c:v>
                </c:pt>
                <c:pt idx="958">
                  <c:v>213.0</c:v>
                </c:pt>
                <c:pt idx="959">
                  <c:v>213.0</c:v>
                </c:pt>
                <c:pt idx="960">
                  <c:v>213.0</c:v>
                </c:pt>
                <c:pt idx="961">
                  <c:v>213.0</c:v>
                </c:pt>
                <c:pt idx="962">
                  <c:v>213.0</c:v>
                </c:pt>
                <c:pt idx="963">
                  <c:v>213.0</c:v>
                </c:pt>
                <c:pt idx="964">
                  <c:v>213.0</c:v>
                </c:pt>
                <c:pt idx="965">
                  <c:v>213.0</c:v>
                </c:pt>
                <c:pt idx="966">
                  <c:v>213.0</c:v>
                </c:pt>
                <c:pt idx="967">
                  <c:v>214.0</c:v>
                </c:pt>
                <c:pt idx="968">
                  <c:v>215.0</c:v>
                </c:pt>
                <c:pt idx="969">
                  <c:v>216.0</c:v>
                </c:pt>
                <c:pt idx="970">
                  <c:v>216.0</c:v>
                </c:pt>
                <c:pt idx="971">
                  <c:v>216.0</c:v>
                </c:pt>
                <c:pt idx="972">
                  <c:v>216.0</c:v>
                </c:pt>
                <c:pt idx="973">
                  <c:v>216.0</c:v>
                </c:pt>
                <c:pt idx="974">
                  <c:v>216.0</c:v>
                </c:pt>
                <c:pt idx="975">
                  <c:v>217.0</c:v>
                </c:pt>
                <c:pt idx="976">
                  <c:v>217.0</c:v>
                </c:pt>
                <c:pt idx="977">
                  <c:v>217.0</c:v>
                </c:pt>
                <c:pt idx="978">
                  <c:v>217.0</c:v>
                </c:pt>
                <c:pt idx="979">
                  <c:v>217.0</c:v>
                </c:pt>
                <c:pt idx="980">
                  <c:v>217.0</c:v>
                </c:pt>
                <c:pt idx="981">
                  <c:v>217.0</c:v>
                </c:pt>
                <c:pt idx="982">
                  <c:v>217.0</c:v>
                </c:pt>
                <c:pt idx="983">
                  <c:v>217.0</c:v>
                </c:pt>
                <c:pt idx="984">
                  <c:v>217.0</c:v>
                </c:pt>
                <c:pt idx="985">
                  <c:v>217.0</c:v>
                </c:pt>
                <c:pt idx="986">
                  <c:v>218.0</c:v>
                </c:pt>
                <c:pt idx="987">
                  <c:v>219.0</c:v>
                </c:pt>
                <c:pt idx="988">
                  <c:v>220.0</c:v>
                </c:pt>
                <c:pt idx="989">
                  <c:v>220.0</c:v>
                </c:pt>
                <c:pt idx="990">
                  <c:v>220.0</c:v>
                </c:pt>
                <c:pt idx="991">
                  <c:v>220.0</c:v>
                </c:pt>
                <c:pt idx="992">
                  <c:v>221.0</c:v>
                </c:pt>
                <c:pt idx="993">
                  <c:v>222.0</c:v>
                </c:pt>
                <c:pt idx="994">
                  <c:v>223.0</c:v>
                </c:pt>
                <c:pt idx="995">
                  <c:v>223.0</c:v>
                </c:pt>
                <c:pt idx="996">
                  <c:v>223.0</c:v>
                </c:pt>
                <c:pt idx="997">
                  <c:v>223.0</c:v>
                </c:pt>
                <c:pt idx="998">
                  <c:v>223.0</c:v>
                </c:pt>
                <c:pt idx="999">
                  <c:v>223.0</c:v>
                </c:pt>
                <c:pt idx="1000">
                  <c:v>223.0</c:v>
                </c:pt>
                <c:pt idx="1001">
                  <c:v>223.0</c:v>
                </c:pt>
                <c:pt idx="1002">
                  <c:v>223.0</c:v>
                </c:pt>
                <c:pt idx="1003">
                  <c:v>223.0</c:v>
                </c:pt>
                <c:pt idx="1004">
                  <c:v>224.0</c:v>
                </c:pt>
                <c:pt idx="1005">
                  <c:v>224.0</c:v>
                </c:pt>
                <c:pt idx="1006">
                  <c:v>224.0</c:v>
                </c:pt>
                <c:pt idx="1007">
                  <c:v>224.0</c:v>
                </c:pt>
                <c:pt idx="1008">
                  <c:v>224.0</c:v>
                </c:pt>
                <c:pt idx="1009">
                  <c:v>224.0</c:v>
                </c:pt>
                <c:pt idx="1010">
                  <c:v>224.0</c:v>
                </c:pt>
                <c:pt idx="1011">
                  <c:v>225.0</c:v>
                </c:pt>
                <c:pt idx="1012">
                  <c:v>225.0</c:v>
                </c:pt>
                <c:pt idx="1013">
                  <c:v>226.0</c:v>
                </c:pt>
                <c:pt idx="1014">
                  <c:v>226.0</c:v>
                </c:pt>
                <c:pt idx="1015">
                  <c:v>227.0</c:v>
                </c:pt>
                <c:pt idx="1016">
                  <c:v>228.0</c:v>
                </c:pt>
                <c:pt idx="1017">
                  <c:v>228.0</c:v>
                </c:pt>
                <c:pt idx="1018">
                  <c:v>228.0</c:v>
                </c:pt>
                <c:pt idx="1019">
                  <c:v>229.0</c:v>
                </c:pt>
                <c:pt idx="1020">
                  <c:v>229.0</c:v>
                </c:pt>
                <c:pt idx="1021">
                  <c:v>229.0</c:v>
                </c:pt>
                <c:pt idx="1022">
                  <c:v>229.0</c:v>
                </c:pt>
                <c:pt idx="1023">
                  <c:v>229.0</c:v>
                </c:pt>
                <c:pt idx="1024">
                  <c:v>230.0</c:v>
                </c:pt>
                <c:pt idx="1025">
                  <c:v>230.0</c:v>
                </c:pt>
                <c:pt idx="1026">
                  <c:v>230.0</c:v>
                </c:pt>
                <c:pt idx="1027">
                  <c:v>231.0</c:v>
                </c:pt>
                <c:pt idx="1028">
                  <c:v>232.0</c:v>
                </c:pt>
                <c:pt idx="1029">
                  <c:v>232.0</c:v>
                </c:pt>
                <c:pt idx="1030">
                  <c:v>233.0</c:v>
                </c:pt>
                <c:pt idx="1031">
                  <c:v>233.0</c:v>
                </c:pt>
                <c:pt idx="1032">
                  <c:v>234.0</c:v>
                </c:pt>
                <c:pt idx="1033">
                  <c:v>234.0</c:v>
                </c:pt>
                <c:pt idx="1034">
                  <c:v>234.0</c:v>
                </c:pt>
                <c:pt idx="1035">
                  <c:v>235.0</c:v>
                </c:pt>
                <c:pt idx="1036">
                  <c:v>236.0</c:v>
                </c:pt>
                <c:pt idx="1037">
                  <c:v>236.0</c:v>
                </c:pt>
                <c:pt idx="1038">
                  <c:v>237.0</c:v>
                </c:pt>
                <c:pt idx="1039">
                  <c:v>237.0</c:v>
                </c:pt>
                <c:pt idx="1040">
                  <c:v>237.0</c:v>
                </c:pt>
                <c:pt idx="1041">
                  <c:v>237.0</c:v>
                </c:pt>
                <c:pt idx="1042">
                  <c:v>237.0</c:v>
                </c:pt>
                <c:pt idx="1043">
                  <c:v>237.0</c:v>
                </c:pt>
                <c:pt idx="1044">
                  <c:v>238.0</c:v>
                </c:pt>
                <c:pt idx="1045">
                  <c:v>238.0</c:v>
                </c:pt>
                <c:pt idx="1046">
                  <c:v>238.0</c:v>
                </c:pt>
                <c:pt idx="1047">
                  <c:v>239.0</c:v>
                </c:pt>
                <c:pt idx="1048">
                  <c:v>239.0</c:v>
                </c:pt>
                <c:pt idx="1049">
                  <c:v>239.0</c:v>
                </c:pt>
                <c:pt idx="1050">
                  <c:v>239.0</c:v>
                </c:pt>
                <c:pt idx="1051">
                  <c:v>239.0</c:v>
                </c:pt>
                <c:pt idx="1052">
                  <c:v>239.0</c:v>
                </c:pt>
                <c:pt idx="1053">
                  <c:v>239.0</c:v>
                </c:pt>
                <c:pt idx="1054">
                  <c:v>239.0</c:v>
                </c:pt>
                <c:pt idx="1055">
                  <c:v>239.0</c:v>
                </c:pt>
                <c:pt idx="1056">
                  <c:v>239.0</c:v>
                </c:pt>
                <c:pt idx="1057">
                  <c:v>239.0</c:v>
                </c:pt>
                <c:pt idx="1058">
                  <c:v>239.0</c:v>
                </c:pt>
                <c:pt idx="1059">
                  <c:v>239.0</c:v>
                </c:pt>
                <c:pt idx="1060">
                  <c:v>239.0</c:v>
                </c:pt>
                <c:pt idx="1061">
                  <c:v>239.0</c:v>
                </c:pt>
                <c:pt idx="1062">
                  <c:v>239.0</c:v>
                </c:pt>
                <c:pt idx="1063">
                  <c:v>239.0</c:v>
                </c:pt>
                <c:pt idx="1064">
                  <c:v>239.0</c:v>
                </c:pt>
                <c:pt idx="1065">
                  <c:v>239.0</c:v>
                </c:pt>
                <c:pt idx="1066">
                  <c:v>239.0</c:v>
                </c:pt>
                <c:pt idx="1067">
                  <c:v>239.0</c:v>
                </c:pt>
                <c:pt idx="1068">
                  <c:v>239.0</c:v>
                </c:pt>
                <c:pt idx="1069">
                  <c:v>239.0</c:v>
                </c:pt>
                <c:pt idx="1070">
                  <c:v>239.0</c:v>
                </c:pt>
                <c:pt idx="1071">
                  <c:v>239.0</c:v>
                </c:pt>
                <c:pt idx="1072">
                  <c:v>239.0</c:v>
                </c:pt>
                <c:pt idx="1073">
                  <c:v>239.0</c:v>
                </c:pt>
                <c:pt idx="1074">
                  <c:v>239.0</c:v>
                </c:pt>
                <c:pt idx="1075">
                  <c:v>239.0</c:v>
                </c:pt>
                <c:pt idx="1076">
                  <c:v>239.0</c:v>
                </c:pt>
                <c:pt idx="1077">
                  <c:v>239.0</c:v>
                </c:pt>
                <c:pt idx="1078">
                  <c:v>239.0</c:v>
                </c:pt>
                <c:pt idx="1079">
                  <c:v>240.0</c:v>
                </c:pt>
                <c:pt idx="1080">
                  <c:v>240.0</c:v>
                </c:pt>
                <c:pt idx="1081">
                  <c:v>240.0</c:v>
                </c:pt>
                <c:pt idx="1082">
                  <c:v>241.0</c:v>
                </c:pt>
                <c:pt idx="1083">
                  <c:v>241.0</c:v>
                </c:pt>
                <c:pt idx="1084">
                  <c:v>241.0</c:v>
                </c:pt>
                <c:pt idx="1085">
                  <c:v>241.0</c:v>
                </c:pt>
                <c:pt idx="1086">
                  <c:v>241.0</c:v>
                </c:pt>
                <c:pt idx="1087">
                  <c:v>242.0</c:v>
                </c:pt>
                <c:pt idx="1088">
                  <c:v>243.0</c:v>
                </c:pt>
                <c:pt idx="1089">
                  <c:v>244.0</c:v>
                </c:pt>
                <c:pt idx="1090">
                  <c:v>245.0</c:v>
                </c:pt>
                <c:pt idx="1091">
                  <c:v>245.0</c:v>
                </c:pt>
                <c:pt idx="1092">
                  <c:v>245.0</c:v>
                </c:pt>
                <c:pt idx="1093">
                  <c:v>245.0</c:v>
                </c:pt>
                <c:pt idx="1094">
                  <c:v>246.0</c:v>
                </c:pt>
                <c:pt idx="1095">
                  <c:v>247.0</c:v>
                </c:pt>
                <c:pt idx="1096">
                  <c:v>247.0</c:v>
                </c:pt>
                <c:pt idx="1097">
                  <c:v>247.0</c:v>
                </c:pt>
                <c:pt idx="1098">
                  <c:v>247.0</c:v>
                </c:pt>
                <c:pt idx="1099">
                  <c:v>247.0</c:v>
                </c:pt>
                <c:pt idx="1100">
                  <c:v>247.0</c:v>
                </c:pt>
                <c:pt idx="1101">
                  <c:v>247.0</c:v>
                </c:pt>
                <c:pt idx="1102">
                  <c:v>247.0</c:v>
                </c:pt>
                <c:pt idx="1103">
                  <c:v>247.0</c:v>
                </c:pt>
                <c:pt idx="1104">
                  <c:v>247.0</c:v>
                </c:pt>
                <c:pt idx="1105">
                  <c:v>247.0</c:v>
                </c:pt>
                <c:pt idx="1106">
                  <c:v>247.0</c:v>
                </c:pt>
                <c:pt idx="1107">
                  <c:v>247.0</c:v>
                </c:pt>
                <c:pt idx="1108">
                  <c:v>247.0</c:v>
                </c:pt>
                <c:pt idx="1109">
                  <c:v>247.0</c:v>
                </c:pt>
                <c:pt idx="1110">
                  <c:v>247.0</c:v>
                </c:pt>
                <c:pt idx="1111">
                  <c:v>248.0</c:v>
                </c:pt>
                <c:pt idx="1112">
                  <c:v>248.0</c:v>
                </c:pt>
                <c:pt idx="1113">
                  <c:v>248.0</c:v>
                </c:pt>
                <c:pt idx="1114">
                  <c:v>248.0</c:v>
                </c:pt>
                <c:pt idx="1115">
                  <c:v>248.0</c:v>
                </c:pt>
                <c:pt idx="1116">
                  <c:v>248.0</c:v>
                </c:pt>
                <c:pt idx="1117">
                  <c:v>249.0</c:v>
                </c:pt>
                <c:pt idx="1118">
                  <c:v>250.0</c:v>
                </c:pt>
                <c:pt idx="1119">
                  <c:v>250.0</c:v>
                </c:pt>
                <c:pt idx="1120">
                  <c:v>250.0</c:v>
                </c:pt>
                <c:pt idx="1121">
                  <c:v>250.0</c:v>
                </c:pt>
                <c:pt idx="1122">
                  <c:v>250.0</c:v>
                </c:pt>
                <c:pt idx="1123">
                  <c:v>250.0</c:v>
                </c:pt>
                <c:pt idx="1124">
                  <c:v>250.0</c:v>
                </c:pt>
                <c:pt idx="1125">
                  <c:v>250.0</c:v>
                </c:pt>
                <c:pt idx="1126">
                  <c:v>250.0</c:v>
                </c:pt>
                <c:pt idx="1127">
                  <c:v>250.0</c:v>
                </c:pt>
                <c:pt idx="1128">
                  <c:v>250.0</c:v>
                </c:pt>
                <c:pt idx="1129">
                  <c:v>250.0</c:v>
                </c:pt>
                <c:pt idx="1130">
                  <c:v>250.0</c:v>
                </c:pt>
                <c:pt idx="1131">
                  <c:v>250.0</c:v>
                </c:pt>
                <c:pt idx="1132">
                  <c:v>250.0</c:v>
                </c:pt>
                <c:pt idx="1133">
                  <c:v>250.0</c:v>
                </c:pt>
                <c:pt idx="1134">
                  <c:v>250.0</c:v>
                </c:pt>
                <c:pt idx="1135">
                  <c:v>250.0</c:v>
                </c:pt>
                <c:pt idx="1136">
                  <c:v>251.0</c:v>
                </c:pt>
                <c:pt idx="1137">
                  <c:v>251.0</c:v>
                </c:pt>
                <c:pt idx="1138">
                  <c:v>251.0</c:v>
                </c:pt>
                <c:pt idx="1139">
                  <c:v>251.0</c:v>
                </c:pt>
                <c:pt idx="1140">
                  <c:v>252.0</c:v>
                </c:pt>
                <c:pt idx="1141">
                  <c:v>252.0</c:v>
                </c:pt>
                <c:pt idx="1142">
                  <c:v>253.0</c:v>
                </c:pt>
                <c:pt idx="1143">
                  <c:v>253.0</c:v>
                </c:pt>
                <c:pt idx="1144">
                  <c:v>254.0</c:v>
                </c:pt>
                <c:pt idx="1145">
                  <c:v>254.0</c:v>
                </c:pt>
                <c:pt idx="1146">
                  <c:v>254.0</c:v>
                </c:pt>
                <c:pt idx="1147">
                  <c:v>254.0</c:v>
                </c:pt>
                <c:pt idx="1148">
                  <c:v>254.0</c:v>
                </c:pt>
                <c:pt idx="1149">
                  <c:v>254.0</c:v>
                </c:pt>
                <c:pt idx="1150">
                  <c:v>254.0</c:v>
                </c:pt>
                <c:pt idx="1151">
                  <c:v>255.0</c:v>
                </c:pt>
                <c:pt idx="1152">
                  <c:v>255.0</c:v>
                </c:pt>
                <c:pt idx="1153">
                  <c:v>255.0</c:v>
                </c:pt>
                <c:pt idx="1154">
                  <c:v>256.0</c:v>
                </c:pt>
                <c:pt idx="1155">
                  <c:v>257.0</c:v>
                </c:pt>
                <c:pt idx="1156">
                  <c:v>257.0</c:v>
                </c:pt>
                <c:pt idx="1157">
                  <c:v>257.0</c:v>
                </c:pt>
                <c:pt idx="1158">
                  <c:v>257.0</c:v>
                </c:pt>
                <c:pt idx="1159">
                  <c:v>257.0</c:v>
                </c:pt>
                <c:pt idx="1160">
                  <c:v>257.0</c:v>
                </c:pt>
                <c:pt idx="1161">
                  <c:v>257.0</c:v>
                </c:pt>
                <c:pt idx="1162">
                  <c:v>257.0</c:v>
                </c:pt>
                <c:pt idx="1163">
                  <c:v>257.0</c:v>
                </c:pt>
                <c:pt idx="1164">
                  <c:v>257.0</c:v>
                </c:pt>
                <c:pt idx="1165">
                  <c:v>257.0</c:v>
                </c:pt>
                <c:pt idx="1166">
                  <c:v>257.0</c:v>
                </c:pt>
                <c:pt idx="1167">
                  <c:v>257.0</c:v>
                </c:pt>
                <c:pt idx="1168">
                  <c:v>257.0</c:v>
                </c:pt>
                <c:pt idx="1169">
                  <c:v>257.0</c:v>
                </c:pt>
                <c:pt idx="1170">
                  <c:v>257.0</c:v>
                </c:pt>
                <c:pt idx="1171">
                  <c:v>257.0</c:v>
                </c:pt>
                <c:pt idx="1172">
                  <c:v>257.0</c:v>
                </c:pt>
                <c:pt idx="1173">
                  <c:v>257.0</c:v>
                </c:pt>
                <c:pt idx="1174">
                  <c:v>257.0</c:v>
                </c:pt>
                <c:pt idx="1175">
                  <c:v>258.0</c:v>
                </c:pt>
                <c:pt idx="1176">
                  <c:v>259.0</c:v>
                </c:pt>
                <c:pt idx="1177">
                  <c:v>260.0</c:v>
                </c:pt>
                <c:pt idx="1178">
                  <c:v>260.0</c:v>
                </c:pt>
                <c:pt idx="1179">
                  <c:v>260.0</c:v>
                </c:pt>
                <c:pt idx="1180">
                  <c:v>260.0</c:v>
                </c:pt>
                <c:pt idx="1181">
                  <c:v>260.0</c:v>
                </c:pt>
                <c:pt idx="1182">
                  <c:v>260.0</c:v>
                </c:pt>
                <c:pt idx="1183">
                  <c:v>260.0</c:v>
                </c:pt>
                <c:pt idx="1184">
                  <c:v>260.0</c:v>
                </c:pt>
                <c:pt idx="1185">
                  <c:v>260.0</c:v>
                </c:pt>
                <c:pt idx="1186">
                  <c:v>261.0</c:v>
                </c:pt>
                <c:pt idx="1187">
                  <c:v>261.0</c:v>
                </c:pt>
                <c:pt idx="1188">
                  <c:v>261.0</c:v>
                </c:pt>
                <c:pt idx="1189">
                  <c:v>261.0</c:v>
                </c:pt>
                <c:pt idx="1190">
                  <c:v>262.0</c:v>
                </c:pt>
                <c:pt idx="1191">
                  <c:v>262.0</c:v>
                </c:pt>
                <c:pt idx="1192">
                  <c:v>263.0</c:v>
                </c:pt>
                <c:pt idx="1193">
                  <c:v>263.0</c:v>
                </c:pt>
                <c:pt idx="1194">
                  <c:v>263.0</c:v>
                </c:pt>
                <c:pt idx="1195">
                  <c:v>264.0</c:v>
                </c:pt>
                <c:pt idx="1196">
                  <c:v>265.0</c:v>
                </c:pt>
                <c:pt idx="1197">
                  <c:v>265.0</c:v>
                </c:pt>
                <c:pt idx="1198">
                  <c:v>265.0</c:v>
                </c:pt>
                <c:pt idx="1199">
                  <c:v>265.0</c:v>
                </c:pt>
                <c:pt idx="1200">
                  <c:v>265.0</c:v>
                </c:pt>
                <c:pt idx="1201">
                  <c:v>265.0</c:v>
                </c:pt>
                <c:pt idx="1202">
                  <c:v>266.0</c:v>
                </c:pt>
                <c:pt idx="1203">
                  <c:v>266.0</c:v>
                </c:pt>
                <c:pt idx="1204">
                  <c:v>266.0</c:v>
                </c:pt>
                <c:pt idx="1205">
                  <c:v>266.0</c:v>
                </c:pt>
                <c:pt idx="1206">
                  <c:v>266.0</c:v>
                </c:pt>
                <c:pt idx="1207">
                  <c:v>266.0</c:v>
                </c:pt>
                <c:pt idx="1208">
                  <c:v>266.0</c:v>
                </c:pt>
                <c:pt idx="1209">
                  <c:v>266.0</c:v>
                </c:pt>
                <c:pt idx="1210">
                  <c:v>266.0</c:v>
                </c:pt>
                <c:pt idx="1211">
                  <c:v>266.0</c:v>
                </c:pt>
                <c:pt idx="1212">
                  <c:v>266.0</c:v>
                </c:pt>
                <c:pt idx="1213">
                  <c:v>266.0</c:v>
                </c:pt>
                <c:pt idx="1214">
                  <c:v>266.0</c:v>
                </c:pt>
                <c:pt idx="1215">
                  <c:v>267.0</c:v>
                </c:pt>
                <c:pt idx="1216">
                  <c:v>268.0</c:v>
                </c:pt>
                <c:pt idx="1217">
                  <c:v>269.0</c:v>
                </c:pt>
                <c:pt idx="1218">
                  <c:v>270.0</c:v>
                </c:pt>
                <c:pt idx="1219">
                  <c:v>270.0</c:v>
                </c:pt>
                <c:pt idx="1220">
                  <c:v>271.0</c:v>
                </c:pt>
                <c:pt idx="1221">
                  <c:v>271.0</c:v>
                </c:pt>
                <c:pt idx="1222">
                  <c:v>272.0</c:v>
                </c:pt>
                <c:pt idx="1223">
                  <c:v>272.0</c:v>
                </c:pt>
                <c:pt idx="1224">
                  <c:v>272.0</c:v>
                </c:pt>
                <c:pt idx="1225">
                  <c:v>272.0</c:v>
                </c:pt>
                <c:pt idx="1226">
                  <c:v>272.0</c:v>
                </c:pt>
                <c:pt idx="1227">
                  <c:v>272.0</c:v>
                </c:pt>
                <c:pt idx="1228">
                  <c:v>272.0</c:v>
                </c:pt>
                <c:pt idx="1229">
                  <c:v>272.0</c:v>
                </c:pt>
                <c:pt idx="1230">
                  <c:v>273.0</c:v>
                </c:pt>
                <c:pt idx="1231">
                  <c:v>274.0</c:v>
                </c:pt>
                <c:pt idx="1232">
                  <c:v>274.0</c:v>
                </c:pt>
                <c:pt idx="1233">
                  <c:v>274.0</c:v>
                </c:pt>
                <c:pt idx="1234">
                  <c:v>274.0</c:v>
                </c:pt>
                <c:pt idx="1235">
                  <c:v>274.0</c:v>
                </c:pt>
                <c:pt idx="1236">
                  <c:v>274.0</c:v>
                </c:pt>
                <c:pt idx="1237">
                  <c:v>274.0</c:v>
                </c:pt>
                <c:pt idx="1238">
                  <c:v>274.0</c:v>
                </c:pt>
                <c:pt idx="1239">
                  <c:v>275.0</c:v>
                </c:pt>
                <c:pt idx="1240">
                  <c:v>275.0</c:v>
                </c:pt>
                <c:pt idx="1241">
                  <c:v>275.0</c:v>
                </c:pt>
                <c:pt idx="1242">
                  <c:v>275.0</c:v>
                </c:pt>
                <c:pt idx="1243">
                  <c:v>275.0</c:v>
                </c:pt>
                <c:pt idx="1244">
                  <c:v>275.0</c:v>
                </c:pt>
                <c:pt idx="1245">
                  <c:v>276.0</c:v>
                </c:pt>
                <c:pt idx="1246">
                  <c:v>276.0</c:v>
                </c:pt>
                <c:pt idx="1247">
                  <c:v>276.0</c:v>
                </c:pt>
                <c:pt idx="1248">
                  <c:v>276.0</c:v>
                </c:pt>
                <c:pt idx="1249">
                  <c:v>276.0</c:v>
                </c:pt>
                <c:pt idx="1250">
                  <c:v>277.0</c:v>
                </c:pt>
                <c:pt idx="1251">
                  <c:v>277.0</c:v>
                </c:pt>
                <c:pt idx="1252">
                  <c:v>278.0</c:v>
                </c:pt>
                <c:pt idx="1253">
                  <c:v>278.0</c:v>
                </c:pt>
                <c:pt idx="1254">
                  <c:v>279.0</c:v>
                </c:pt>
                <c:pt idx="1255">
                  <c:v>279.0</c:v>
                </c:pt>
                <c:pt idx="1256">
                  <c:v>279.0</c:v>
                </c:pt>
                <c:pt idx="1257">
                  <c:v>279.0</c:v>
                </c:pt>
                <c:pt idx="1258">
                  <c:v>279.0</c:v>
                </c:pt>
                <c:pt idx="1259">
                  <c:v>279.0</c:v>
                </c:pt>
                <c:pt idx="1260">
                  <c:v>280.0</c:v>
                </c:pt>
                <c:pt idx="1261">
                  <c:v>280.0</c:v>
                </c:pt>
                <c:pt idx="1262">
                  <c:v>280.0</c:v>
                </c:pt>
                <c:pt idx="1263">
                  <c:v>280.0</c:v>
                </c:pt>
                <c:pt idx="1264">
                  <c:v>280.0</c:v>
                </c:pt>
                <c:pt idx="1265">
                  <c:v>280.0</c:v>
                </c:pt>
                <c:pt idx="1266">
                  <c:v>281.0</c:v>
                </c:pt>
                <c:pt idx="1267">
                  <c:v>282.0</c:v>
                </c:pt>
                <c:pt idx="1268">
                  <c:v>283.0</c:v>
                </c:pt>
                <c:pt idx="1269">
                  <c:v>284.0</c:v>
                </c:pt>
                <c:pt idx="1270">
                  <c:v>285.0</c:v>
                </c:pt>
                <c:pt idx="1271">
                  <c:v>286.0</c:v>
                </c:pt>
                <c:pt idx="1272">
                  <c:v>287.0</c:v>
                </c:pt>
                <c:pt idx="1273">
                  <c:v>287.0</c:v>
                </c:pt>
                <c:pt idx="1274">
                  <c:v>287.0</c:v>
                </c:pt>
                <c:pt idx="1275">
                  <c:v>287.0</c:v>
                </c:pt>
                <c:pt idx="1276">
                  <c:v>287.0</c:v>
                </c:pt>
                <c:pt idx="1277">
                  <c:v>287.0</c:v>
                </c:pt>
                <c:pt idx="1278">
                  <c:v>287.0</c:v>
                </c:pt>
                <c:pt idx="1279">
                  <c:v>287.0</c:v>
                </c:pt>
                <c:pt idx="1280">
                  <c:v>287.0</c:v>
                </c:pt>
                <c:pt idx="1281">
                  <c:v>288.0</c:v>
                </c:pt>
                <c:pt idx="1282">
                  <c:v>288.0</c:v>
                </c:pt>
                <c:pt idx="1283">
                  <c:v>288.0</c:v>
                </c:pt>
                <c:pt idx="1284">
                  <c:v>288.0</c:v>
                </c:pt>
                <c:pt idx="1285">
                  <c:v>288.0</c:v>
                </c:pt>
                <c:pt idx="1286">
                  <c:v>289.0</c:v>
                </c:pt>
                <c:pt idx="1287">
                  <c:v>289.0</c:v>
                </c:pt>
                <c:pt idx="1288">
                  <c:v>289.0</c:v>
                </c:pt>
                <c:pt idx="1289">
                  <c:v>289.0</c:v>
                </c:pt>
                <c:pt idx="1290">
                  <c:v>289.0</c:v>
                </c:pt>
                <c:pt idx="1291">
                  <c:v>289.0</c:v>
                </c:pt>
                <c:pt idx="1292">
                  <c:v>289.0</c:v>
                </c:pt>
                <c:pt idx="1293">
                  <c:v>289.0</c:v>
                </c:pt>
                <c:pt idx="1294">
                  <c:v>289.0</c:v>
                </c:pt>
                <c:pt idx="1295">
                  <c:v>289.0</c:v>
                </c:pt>
                <c:pt idx="1296">
                  <c:v>289.0</c:v>
                </c:pt>
                <c:pt idx="1297">
                  <c:v>289.0</c:v>
                </c:pt>
                <c:pt idx="1298">
                  <c:v>289.0</c:v>
                </c:pt>
                <c:pt idx="1299">
                  <c:v>290.0</c:v>
                </c:pt>
                <c:pt idx="1300">
                  <c:v>291.0</c:v>
                </c:pt>
                <c:pt idx="1301">
                  <c:v>291.0</c:v>
                </c:pt>
                <c:pt idx="1302">
                  <c:v>291.0</c:v>
                </c:pt>
                <c:pt idx="1303">
                  <c:v>291.0</c:v>
                </c:pt>
                <c:pt idx="1304">
                  <c:v>291.0</c:v>
                </c:pt>
                <c:pt idx="1305">
                  <c:v>291.0</c:v>
                </c:pt>
                <c:pt idx="1306">
                  <c:v>291.0</c:v>
                </c:pt>
                <c:pt idx="1307">
                  <c:v>291.0</c:v>
                </c:pt>
                <c:pt idx="1308">
                  <c:v>292.0</c:v>
                </c:pt>
                <c:pt idx="1309">
                  <c:v>292.0</c:v>
                </c:pt>
                <c:pt idx="1310">
                  <c:v>293.0</c:v>
                </c:pt>
                <c:pt idx="1311">
                  <c:v>293.0</c:v>
                </c:pt>
                <c:pt idx="1312">
                  <c:v>293.0</c:v>
                </c:pt>
                <c:pt idx="1313">
                  <c:v>293.0</c:v>
                </c:pt>
                <c:pt idx="1314">
                  <c:v>294.0</c:v>
                </c:pt>
                <c:pt idx="1315">
                  <c:v>294.0</c:v>
                </c:pt>
                <c:pt idx="1316">
                  <c:v>294.0</c:v>
                </c:pt>
                <c:pt idx="1317">
                  <c:v>294.0</c:v>
                </c:pt>
                <c:pt idx="1318">
                  <c:v>294.0</c:v>
                </c:pt>
                <c:pt idx="1319">
                  <c:v>294.0</c:v>
                </c:pt>
                <c:pt idx="1320">
                  <c:v>294.0</c:v>
                </c:pt>
                <c:pt idx="1321">
                  <c:v>294.0</c:v>
                </c:pt>
                <c:pt idx="1322">
                  <c:v>294.0</c:v>
                </c:pt>
                <c:pt idx="1323">
                  <c:v>294.0</c:v>
                </c:pt>
                <c:pt idx="1324">
                  <c:v>295.0</c:v>
                </c:pt>
                <c:pt idx="1325">
                  <c:v>295.0</c:v>
                </c:pt>
                <c:pt idx="1326">
                  <c:v>295.0</c:v>
                </c:pt>
                <c:pt idx="1327">
                  <c:v>295.0</c:v>
                </c:pt>
                <c:pt idx="1328">
                  <c:v>296.0</c:v>
                </c:pt>
                <c:pt idx="1329">
                  <c:v>296.0</c:v>
                </c:pt>
                <c:pt idx="1330">
                  <c:v>296.0</c:v>
                </c:pt>
                <c:pt idx="1331">
                  <c:v>296.0</c:v>
                </c:pt>
                <c:pt idx="1332">
                  <c:v>296.0</c:v>
                </c:pt>
                <c:pt idx="1333">
                  <c:v>296.0</c:v>
                </c:pt>
                <c:pt idx="1334">
                  <c:v>296.0</c:v>
                </c:pt>
                <c:pt idx="1335">
                  <c:v>296.0</c:v>
                </c:pt>
                <c:pt idx="1336">
                  <c:v>296.0</c:v>
                </c:pt>
                <c:pt idx="1337">
                  <c:v>296.0</c:v>
                </c:pt>
                <c:pt idx="1338">
                  <c:v>296.0</c:v>
                </c:pt>
                <c:pt idx="1339">
                  <c:v>296.0</c:v>
                </c:pt>
                <c:pt idx="1340">
                  <c:v>296.0</c:v>
                </c:pt>
                <c:pt idx="1341">
                  <c:v>297.0</c:v>
                </c:pt>
                <c:pt idx="1342">
                  <c:v>298.0</c:v>
                </c:pt>
                <c:pt idx="1343">
                  <c:v>299.0</c:v>
                </c:pt>
                <c:pt idx="1344">
                  <c:v>300.0</c:v>
                </c:pt>
                <c:pt idx="1345">
                  <c:v>301.0</c:v>
                </c:pt>
                <c:pt idx="1346">
                  <c:v>301.0</c:v>
                </c:pt>
                <c:pt idx="1347">
                  <c:v>301.0</c:v>
                </c:pt>
                <c:pt idx="1348">
                  <c:v>301.0</c:v>
                </c:pt>
                <c:pt idx="1349">
                  <c:v>301.0</c:v>
                </c:pt>
                <c:pt idx="1350">
                  <c:v>301.0</c:v>
                </c:pt>
                <c:pt idx="1351">
                  <c:v>302.0</c:v>
                </c:pt>
                <c:pt idx="1352">
                  <c:v>302.0</c:v>
                </c:pt>
                <c:pt idx="1353">
                  <c:v>302.0</c:v>
                </c:pt>
                <c:pt idx="1354">
                  <c:v>302.0</c:v>
                </c:pt>
                <c:pt idx="1355">
                  <c:v>302.0</c:v>
                </c:pt>
                <c:pt idx="1356">
                  <c:v>302.0</c:v>
                </c:pt>
                <c:pt idx="1357">
                  <c:v>302.0</c:v>
                </c:pt>
                <c:pt idx="1358">
                  <c:v>302.0</c:v>
                </c:pt>
                <c:pt idx="1359">
                  <c:v>303.0</c:v>
                </c:pt>
                <c:pt idx="1360">
                  <c:v>303.0</c:v>
                </c:pt>
                <c:pt idx="1361">
                  <c:v>303.0</c:v>
                </c:pt>
                <c:pt idx="1362">
                  <c:v>303.0</c:v>
                </c:pt>
                <c:pt idx="1363">
                  <c:v>303.0</c:v>
                </c:pt>
                <c:pt idx="1364">
                  <c:v>303.0</c:v>
                </c:pt>
                <c:pt idx="1365">
                  <c:v>303.0</c:v>
                </c:pt>
                <c:pt idx="1366">
                  <c:v>303.0</c:v>
                </c:pt>
                <c:pt idx="1367">
                  <c:v>303.0</c:v>
                </c:pt>
                <c:pt idx="1368">
                  <c:v>303.0</c:v>
                </c:pt>
                <c:pt idx="1369">
                  <c:v>303.0</c:v>
                </c:pt>
                <c:pt idx="1370">
                  <c:v>303.0</c:v>
                </c:pt>
                <c:pt idx="1371">
                  <c:v>303.0</c:v>
                </c:pt>
                <c:pt idx="1372">
                  <c:v>303.0</c:v>
                </c:pt>
                <c:pt idx="1373">
                  <c:v>303.0</c:v>
                </c:pt>
                <c:pt idx="1374">
                  <c:v>304.0</c:v>
                </c:pt>
                <c:pt idx="1375">
                  <c:v>304.0</c:v>
                </c:pt>
                <c:pt idx="1376">
                  <c:v>304.0</c:v>
                </c:pt>
                <c:pt idx="1377">
                  <c:v>305.0</c:v>
                </c:pt>
                <c:pt idx="1378">
                  <c:v>305.0</c:v>
                </c:pt>
                <c:pt idx="1379">
                  <c:v>306.0</c:v>
                </c:pt>
                <c:pt idx="1380">
                  <c:v>306.0</c:v>
                </c:pt>
                <c:pt idx="1381">
                  <c:v>307.0</c:v>
                </c:pt>
                <c:pt idx="1382">
                  <c:v>308.0</c:v>
                </c:pt>
                <c:pt idx="1383">
                  <c:v>308.0</c:v>
                </c:pt>
                <c:pt idx="1384">
                  <c:v>308.0</c:v>
                </c:pt>
                <c:pt idx="1385">
                  <c:v>308.0</c:v>
                </c:pt>
                <c:pt idx="1386">
                  <c:v>309.0</c:v>
                </c:pt>
                <c:pt idx="1387">
                  <c:v>309.0</c:v>
                </c:pt>
                <c:pt idx="1388">
                  <c:v>309.0</c:v>
                </c:pt>
                <c:pt idx="1389">
                  <c:v>309.0</c:v>
                </c:pt>
                <c:pt idx="1390">
                  <c:v>309.0</c:v>
                </c:pt>
                <c:pt idx="1391">
                  <c:v>309.0</c:v>
                </c:pt>
                <c:pt idx="1392">
                  <c:v>310.0</c:v>
                </c:pt>
                <c:pt idx="1393">
                  <c:v>311.0</c:v>
                </c:pt>
                <c:pt idx="1394">
                  <c:v>311.0</c:v>
                </c:pt>
                <c:pt idx="1395">
                  <c:v>311.0</c:v>
                </c:pt>
                <c:pt idx="1396">
                  <c:v>311.0</c:v>
                </c:pt>
                <c:pt idx="1397">
                  <c:v>311.0</c:v>
                </c:pt>
                <c:pt idx="1398">
                  <c:v>311.0</c:v>
                </c:pt>
                <c:pt idx="1399">
                  <c:v>311.0</c:v>
                </c:pt>
                <c:pt idx="1400">
                  <c:v>312.0</c:v>
                </c:pt>
                <c:pt idx="1401">
                  <c:v>312.0</c:v>
                </c:pt>
                <c:pt idx="1402">
                  <c:v>312.0</c:v>
                </c:pt>
                <c:pt idx="1403">
                  <c:v>312.0</c:v>
                </c:pt>
                <c:pt idx="1404">
                  <c:v>313.0</c:v>
                </c:pt>
                <c:pt idx="1405">
                  <c:v>313.0</c:v>
                </c:pt>
                <c:pt idx="1406">
                  <c:v>314.0</c:v>
                </c:pt>
                <c:pt idx="1407">
                  <c:v>314.0</c:v>
                </c:pt>
                <c:pt idx="1408">
                  <c:v>314.0</c:v>
                </c:pt>
                <c:pt idx="1409">
                  <c:v>314.0</c:v>
                </c:pt>
                <c:pt idx="1410">
                  <c:v>314.0</c:v>
                </c:pt>
                <c:pt idx="1411">
                  <c:v>314.0</c:v>
                </c:pt>
                <c:pt idx="1412">
                  <c:v>314.0</c:v>
                </c:pt>
                <c:pt idx="1413">
                  <c:v>314.0</c:v>
                </c:pt>
                <c:pt idx="1414">
                  <c:v>314.0</c:v>
                </c:pt>
                <c:pt idx="1415">
                  <c:v>314.0</c:v>
                </c:pt>
                <c:pt idx="1416">
                  <c:v>314.0</c:v>
                </c:pt>
                <c:pt idx="1417">
                  <c:v>315.0</c:v>
                </c:pt>
                <c:pt idx="1418">
                  <c:v>315.0</c:v>
                </c:pt>
                <c:pt idx="1419">
                  <c:v>315.0</c:v>
                </c:pt>
                <c:pt idx="1420">
                  <c:v>315.0</c:v>
                </c:pt>
                <c:pt idx="1421">
                  <c:v>315.0</c:v>
                </c:pt>
                <c:pt idx="1422">
                  <c:v>315.0</c:v>
                </c:pt>
                <c:pt idx="1423">
                  <c:v>315.0</c:v>
                </c:pt>
                <c:pt idx="1424">
                  <c:v>315.0</c:v>
                </c:pt>
                <c:pt idx="1425">
                  <c:v>315.0</c:v>
                </c:pt>
                <c:pt idx="1426">
                  <c:v>315.0</c:v>
                </c:pt>
                <c:pt idx="1427">
                  <c:v>315.0</c:v>
                </c:pt>
                <c:pt idx="1428">
                  <c:v>315.0</c:v>
                </c:pt>
                <c:pt idx="1429">
                  <c:v>316.0</c:v>
                </c:pt>
                <c:pt idx="1430">
                  <c:v>317.0</c:v>
                </c:pt>
                <c:pt idx="1431">
                  <c:v>317.0</c:v>
                </c:pt>
                <c:pt idx="1432">
                  <c:v>317.0</c:v>
                </c:pt>
                <c:pt idx="1433">
                  <c:v>317.0</c:v>
                </c:pt>
                <c:pt idx="1434">
                  <c:v>317.0</c:v>
                </c:pt>
                <c:pt idx="1435">
                  <c:v>317.0</c:v>
                </c:pt>
                <c:pt idx="1436">
                  <c:v>317.0</c:v>
                </c:pt>
                <c:pt idx="1437">
                  <c:v>318.0</c:v>
                </c:pt>
                <c:pt idx="1438">
                  <c:v>318.0</c:v>
                </c:pt>
                <c:pt idx="1439">
                  <c:v>318.0</c:v>
                </c:pt>
                <c:pt idx="1440">
                  <c:v>318.0</c:v>
                </c:pt>
                <c:pt idx="1441">
                  <c:v>319.0</c:v>
                </c:pt>
                <c:pt idx="1442">
                  <c:v>319.0</c:v>
                </c:pt>
                <c:pt idx="1443">
                  <c:v>320.0</c:v>
                </c:pt>
                <c:pt idx="1444">
                  <c:v>320.0</c:v>
                </c:pt>
                <c:pt idx="1445">
                  <c:v>320.0</c:v>
                </c:pt>
                <c:pt idx="1446">
                  <c:v>320.0</c:v>
                </c:pt>
                <c:pt idx="1447">
                  <c:v>320.0</c:v>
                </c:pt>
                <c:pt idx="1448">
                  <c:v>320.0</c:v>
                </c:pt>
                <c:pt idx="1449">
                  <c:v>320.0</c:v>
                </c:pt>
                <c:pt idx="1450">
                  <c:v>321.0</c:v>
                </c:pt>
                <c:pt idx="1451">
                  <c:v>322.0</c:v>
                </c:pt>
                <c:pt idx="1452">
                  <c:v>322.0</c:v>
                </c:pt>
                <c:pt idx="1453">
                  <c:v>323.0</c:v>
                </c:pt>
                <c:pt idx="1454">
                  <c:v>324.0</c:v>
                </c:pt>
                <c:pt idx="1455">
                  <c:v>324.0</c:v>
                </c:pt>
                <c:pt idx="1456">
                  <c:v>324.0</c:v>
                </c:pt>
                <c:pt idx="1457">
                  <c:v>324.0</c:v>
                </c:pt>
                <c:pt idx="1458">
                  <c:v>324.0</c:v>
                </c:pt>
                <c:pt idx="1459">
                  <c:v>324.0</c:v>
                </c:pt>
                <c:pt idx="1460">
                  <c:v>324.0</c:v>
                </c:pt>
                <c:pt idx="1461">
                  <c:v>324.0</c:v>
                </c:pt>
                <c:pt idx="1462">
                  <c:v>325.0</c:v>
                </c:pt>
                <c:pt idx="1463">
                  <c:v>325.0</c:v>
                </c:pt>
                <c:pt idx="1464">
                  <c:v>325.0</c:v>
                </c:pt>
                <c:pt idx="1465">
                  <c:v>325.0</c:v>
                </c:pt>
                <c:pt idx="1466">
                  <c:v>325.0</c:v>
                </c:pt>
                <c:pt idx="1467">
                  <c:v>325.0</c:v>
                </c:pt>
                <c:pt idx="1468">
                  <c:v>326.0</c:v>
                </c:pt>
                <c:pt idx="1469">
                  <c:v>327.0</c:v>
                </c:pt>
                <c:pt idx="1470">
                  <c:v>328.0</c:v>
                </c:pt>
                <c:pt idx="1471">
                  <c:v>328.0</c:v>
                </c:pt>
                <c:pt idx="1472">
                  <c:v>328.0</c:v>
                </c:pt>
                <c:pt idx="1473">
                  <c:v>329.0</c:v>
                </c:pt>
                <c:pt idx="1474">
                  <c:v>329.0</c:v>
                </c:pt>
                <c:pt idx="1475">
                  <c:v>329.0</c:v>
                </c:pt>
                <c:pt idx="1476">
                  <c:v>330.0</c:v>
                </c:pt>
                <c:pt idx="1477">
                  <c:v>330.0</c:v>
                </c:pt>
                <c:pt idx="1478">
                  <c:v>330.0</c:v>
                </c:pt>
                <c:pt idx="1479">
                  <c:v>330.0</c:v>
                </c:pt>
                <c:pt idx="1480">
                  <c:v>330.0</c:v>
                </c:pt>
                <c:pt idx="1481">
                  <c:v>330.0</c:v>
                </c:pt>
                <c:pt idx="1482">
                  <c:v>330.0</c:v>
                </c:pt>
                <c:pt idx="1483">
                  <c:v>330.0</c:v>
                </c:pt>
                <c:pt idx="1484">
                  <c:v>330.0</c:v>
                </c:pt>
                <c:pt idx="1485">
                  <c:v>330.0</c:v>
                </c:pt>
                <c:pt idx="1486">
                  <c:v>330.0</c:v>
                </c:pt>
                <c:pt idx="1487">
                  <c:v>330.0</c:v>
                </c:pt>
                <c:pt idx="1488">
                  <c:v>331.0</c:v>
                </c:pt>
                <c:pt idx="1489">
                  <c:v>332.0</c:v>
                </c:pt>
                <c:pt idx="1490">
                  <c:v>332.0</c:v>
                </c:pt>
                <c:pt idx="1491">
                  <c:v>332.0</c:v>
                </c:pt>
                <c:pt idx="1492">
                  <c:v>333.0</c:v>
                </c:pt>
                <c:pt idx="1493">
                  <c:v>333.0</c:v>
                </c:pt>
                <c:pt idx="1494">
                  <c:v>334.0</c:v>
                </c:pt>
                <c:pt idx="1495">
                  <c:v>334.0</c:v>
                </c:pt>
                <c:pt idx="1496">
                  <c:v>334.0</c:v>
                </c:pt>
                <c:pt idx="1497">
                  <c:v>334.0</c:v>
                </c:pt>
                <c:pt idx="1498">
                  <c:v>335.0</c:v>
                </c:pt>
                <c:pt idx="1499">
                  <c:v>335.0</c:v>
                </c:pt>
                <c:pt idx="1500">
                  <c:v>335.0</c:v>
                </c:pt>
                <c:pt idx="1501">
                  <c:v>335.0</c:v>
                </c:pt>
                <c:pt idx="1502">
                  <c:v>335.0</c:v>
                </c:pt>
                <c:pt idx="1503">
                  <c:v>335.0</c:v>
                </c:pt>
                <c:pt idx="1504">
                  <c:v>335.0</c:v>
                </c:pt>
                <c:pt idx="1505">
                  <c:v>335.0</c:v>
                </c:pt>
                <c:pt idx="1506">
                  <c:v>335.0</c:v>
                </c:pt>
                <c:pt idx="1507">
                  <c:v>335.0</c:v>
                </c:pt>
                <c:pt idx="1508">
                  <c:v>335.0</c:v>
                </c:pt>
                <c:pt idx="1509">
                  <c:v>336.0</c:v>
                </c:pt>
                <c:pt idx="1510">
                  <c:v>336.0</c:v>
                </c:pt>
                <c:pt idx="1511">
                  <c:v>336.0</c:v>
                </c:pt>
                <c:pt idx="1512">
                  <c:v>336.0</c:v>
                </c:pt>
                <c:pt idx="1513">
                  <c:v>336.0</c:v>
                </c:pt>
                <c:pt idx="1514">
                  <c:v>336.0</c:v>
                </c:pt>
                <c:pt idx="1515">
                  <c:v>336.0</c:v>
                </c:pt>
                <c:pt idx="1516">
                  <c:v>336.0</c:v>
                </c:pt>
                <c:pt idx="1517">
                  <c:v>336.0</c:v>
                </c:pt>
                <c:pt idx="1518">
                  <c:v>336.0</c:v>
                </c:pt>
                <c:pt idx="1519">
                  <c:v>336.0</c:v>
                </c:pt>
                <c:pt idx="1520">
                  <c:v>337.0</c:v>
                </c:pt>
                <c:pt idx="1521">
                  <c:v>337.0</c:v>
                </c:pt>
                <c:pt idx="1522">
                  <c:v>337.0</c:v>
                </c:pt>
                <c:pt idx="1523">
                  <c:v>337.0</c:v>
                </c:pt>
                <c:pt idx="1524">
                  <c:v>337.0</c:v>
                </c:pt>
                <c:pt idx="1525">
                  <c:v>337.0</c:v>
                </c:pt>
                <c:pt idx="1526">
                  <c:v>337.0</c:v>
                </c:pt>
                <c:pt idx="1527">
                  <c:v>337.0</c:v>
                </c:pt>
                <c:pt idx="1528">
                  <c:v>337.0</c:v>
                </c:pt>
                <c:pt idx="1529">
                  <c:v>337.0</c:v>
                </c:pt>
                <c:pt idx="1530">
                  <c:v>337.0</c:v>
                </c:pt>
                <c:pt idx="1531">
                  <c:v>337.0</c:v>
                </c:pt>
                <c:pt idx="1532">
                  <c:v>337.0</c:v>
                </c:pt>
                <c:pt idx="1533">
                  <c:v>337.0</c:v>
                </c:pt>
                <c:pt idx="1534">
                  <c:v>337.0</c:v>
                </c:pt>
                <c:pt idx="1535">
                  <c:v>338.0</c:v>
                </c:pt>
                <c:pt idx="1536">
                  <c:v>338.0</c:v>
                </c:pt>
                <c:pt idx="1537">
                  <c:v>338.0</c:v>
                </c:pt>
                <c:pt idx="1538">
                  <c:v>338.0</c:v>
                </c:pt>
                <c:pt idx="1539">
                  <c:v>338.0</c:v>
                </c:pt>
                <c:pt idx="1540">
                  <c:v>338.0</c:v>
                </c:pt>
                <c:pt idx="1541">
                  <c:v>338.0</c:v>
                </c:pt>
                <c:pt idx="1542">
                  <c:v>338.0</c:v>
                </c:pt>
                <c:pt idx="1543">
                  <c:v>338.0</c:v>
                </c:pt>
                <c:pt idx="1544">
                  <c:v>338.0</c:v>
                </c:pt>
                <c:pt idx="1545">
                  <c:v>338.0</c:v>
                </c:pt>
                <c:pt idx="1546">
                  <c:v>338.0</c:v>
                </c:pt>
                <c:pt idx="1547">
                  <c:v>338.0</c:v>
                </c:pt>
                <c:pt idx="1548">
                  <c:v>338.0</c:v>
                </c:pt>
                <c:pt idx="1549">
                  <c:v>338.0</c:v>
                </c:pt>
                <c:pt idx="1550">
                  <c:v>338.0</c:v>
                </c:pt>
                <c:pt idx="1551">
                  <c:v>339.0</c:v>
                </c:pt>
                <c:pt idx="1552">
                  <c:v>340.0</c:v>
                </c:pt>
                <c:pt idx="1553">
                  <c:v>340.0</c:v>
                </c:pt>
                <c:pt idx="1554">
                  <c:v>341.0</c:v>
                </c:pt>
                <c:pt idx="1555">
                  <c:v>341.0</c:v>
                </c:pt>
                <c:pt idx="1556">
                  <c:v>342.0</c:v>
                </c:pt>
                <c:pt idx="1557">
                  <c:v>343.0</c:v>
                </c:pt>
                <c:pt idx="1558">
                  <c:v>344.0</c:v>
                </c:pt>
                <c:pt idx="1559">
                  <c:v>344.0</c:v>
                </c:pt>
                <c:pt idx="1560">
                  <c:v>344.0</c:v>
                </c:pt>
                <c:pt idx="1561">
                  <c:v>344.0</c:v>
                </c:pt>
                <c:pt idx="1562">
                  <c:v>344.0</c:v>
                </c:pt>
                <c:pt idx="1563">
                  <c:v>344.0</c:v>
                </c:pt>
                <c:pt idx="1564">
                  <c:v>344.0</c:v>
                </c:pt>
                <c:pt idx="1565">
                  <c:v>344.0</c:v>
                </c:pt>
                <c:pt idx="1566">
                  <c:v>344.0</c:v>
                </c:pt>
                <c:pt idx="1567">
                  <c:v>345.0</c:v>
                </c:pt>
                <c:pt idx="1568">
                  <c:v>345.0</c:v>
                </c:pt>
                <c:pt idx="1569">
                  <c:v>346.0</c:v>
                </c:pt>
                <c:pt idx="1570">
                  <c:v>346.0</c:v>
                </c:pt>
                <c:pt idx="1571">
                  <c:v>346.0</c:v>
                </c:pt>
                <c:pt idx="1572">
                  <c:v>346.0</c:v>
                </c:pt>
                <c:pt idx="1573">
                  <c:v>346.0</c:v>
                </c:pt>
                <c:pt idx="1574">
                  <c:v>346.0</c:v>
                </c:pt>
                <c:pt idx="1575">
                  <c:v>346.0</c:v>
                </c:pt>
                <c:pt idx="1576">
                  <c:v>346.0</c:v>
                </c:pt>
                <c:pt idx="1577">
                  <c:v>346.0</c:v>
                </c:pt>
                <c:pt idx="1578">
                  <c:v>347.0</c:v>
                </c:pt>
                <c:pt idx="1579">
                  <c:v>347.0</c:v>
                </c:pt>
                <c:pt idx="1580">
                  <c:v>347.0</c:v>
                </c:pt>
                <c:pt idx="1581">
                  <c:v>347.0</c:v>
                </c:pt>
                <c:pt idx="1582">
                  <c:v>348.0</c:v>
                </c:pt>
                <c:pt idx="1583">
                  <c:v>348.0</c:v>
                </c:pt>
                <c:pt idx="1584">
                  <c:v>348.0</c:v>
                </c:pt>
                <c:pt idx="1585">
                  <c:v>348.0</c:v>
                </c:pt>
                <c:pt idx="1586">
                  <c:v>348.0</c:v>
                </c:pt>
                <c:pt idx="1587">
                  <c:v>348.0</c:v>
                </c:pt>
                <c:pt idx="1588">
                  <c:v>348.0</c:v>
                </c:pt>
                <c:pt idx="1589">
                  <c:v>348.0</c:v>
                </c:pt>
                <c:pt idx="1590">
                  <c:v>348.0</c:v>
                </c:pt>
                <c:pt idx="1591">
                  <c:v>348.0</c:v>
                </c:pt>
                <c:pt idx="1592">
                  <c:v>348.0</c:v>
                </c:pt>
                <c:pt idx="1593">
                  <c:v>348.0</c:v>
                </c:pt>
                <c:pt idx="1594">
                  <c:v>349.0</c:v>
                </c:pt>
                <c:pt idx="1595">
                  <c:v>350.0</c:v>
                </c:pt>
                <c:pt idx="1596">
                  <c:v>350.0</c:v>
                </c:pt>
                <c:pt idx="1597">
                  <c:v>350.0</c:v>
                </c:pt>
                <c:pt idx="1598">
                  <c:v>350.0</c:v>
                </c:pt>
                <c:pt idx="1599">
                  <c:v>350.0</c:v>
                </c:pt>
                <c:pt idx="1600">
                  <c:v>351.0</c:v>
                </c:pt>
                <c:pt idx="1601">
                  <c:v>351.0</c:v>
                </c:pt>
                <c:pt idx="1602">
                  <c:v>352.0</c:v>
                </c:pt>
                <c:pt idx="1603">
                  <c:v>352.0</c:v>
                </c:pt>
                <c:pt idx="1604">
                  <c:v>353.0</c:v>
                </c:pt>
                <c:pt idx="1605">
                  <c:v>353.0</c:v>
                </c:pt>
                <c:pt idx="1606">
                  <c:v>353.0</c:v>
                </c:pt>
                <c:pt idx="1607">
                  <c:v>353.0</c:v>
                </c:pt>
                <c:pt idx="1608">
                  <c:v>354.0</c:v>
                </c:pt>
                <c:pt idx="1609">
                  <c:v>354.0</c:v>
                </c:pt>
                <c:pt idx="1610">
                  <c:v>354.0</c:v>
                </c:pt>
                <c:pt idx="1611">
                  <c:v>354.0</c:v>
                </c:pt>
                <c:pt idx="1612">
                  <c:v>354.0</c:v>
                </c:pt>
                <c:pt idx="1613">
                  <c:v>354.0</c:v>
                </c:pt>
                <c:pt idx="1614">
                  <c:v>354.0</c:v>
                </c:pt>
                <c:pt idx="1615">
                  <c:v>354.0</c:v>
                </c:pt>
                <c:pt idx="1616">
                  <c:v>354.0</c:v>
                </c:pt>
                <c:pt idx="1617">
                  <c:v>354.0</c:v>
                </c:pt>
                <c:pt idx="1618">
                  <c:v>354.0</c:v>
                </c:pt>
                <c:pt idx="1619">
                  <c:v>354.0</c:v>
                </c:pt>
                <c:pt idx="1620">
                  <c:v>354.0</c:v>
                </c:pt>
                <c:pt idx="1621">
                  <c:v>355.0</c:v>
                </c:pt>
                <c:pt idx="1622">
                  <c:v>356.0</c:v>
                </c:pt>
                <c:pt idx="1623">
                  <c:v>356.0</c:v>
                </c:pt>
                <c:pt idx="1624">
                  <c:v>356.0</c:v>
                </c:pt>
                <c:pt idx="1625">
                  <c:v>356.0</c:v>
                </c:pt>
                <c:pt idx="1626">
                  <c:v>356.0</c:v>
                </c:pt>
                <c:pt idx="1627">
                  <c:v>356.0</c:v>
                </c:pt>
                <c:pt idx="1628">
                  <c:v>356.0</c:v>
                </c:pt>
                <c:pt idx="1629">
                  <c:v>356.0</c:v>
                </c:pt>
                <c:pt idx="1630">
                  <c:v>356.0</c:v>
                </c:pt>
                <c:pt idx="1631">
                  <c:v>356.0</c:v>
                </c:pt>
                <c:pt idx="1632">
                  <c:v>356.0</c:v>
                </c:pt>
                <c:pt idx="1633">
                  <c:v>356.0</c:v>
                </c:pt>
                <c:pt idx="1634">
                  <c:v>356.0</c:v>
                </c:pt>
                <c:pt idx="1635">
                  <c:v>356.0</c:v>
                </c:pt>
                <c:pt idx="1636">
                  <c:v>356.0</c:v>
                </c:pt>
                <c:pt idx="1637">
                  <c:v>356.0</c:v>
                </c:pt>
                <c:pt idx="1638">
                  <c:v>356.0</c:v>
                </c:pt>
                <c:pt idx="1639">
                  <c:v>357.0</c:v>
                </c:pt>
                <c:pt idx="1640">
                  <c:v>357.0</c:v>
                </c:pt>
                <c:pt idx="1641">
                  <c:v>357.0</c:v>
                </c:pt>
                <c:pt idx="1642">
                  <c:v>357.0</c:v>
                </c:pt>
                <c:pt idx="1643">
                  <c:v>357.0</c:v>
                </c:pt>
                <c:pt idx="1644">
                  <c:v>358.0</c:v>
                </c:pt>
                <c:pt idx="1645">
                  <c:v>358.0</c:v>
                </c:pt>
                <c:pt idx="1646">
                  <c:v>358.0</c:v>
                </c:pt>
                <c:pt idx="1647">
                  <c:v>358.0</c:v>
                </c:pt>
                <c:pt idx="1648">
                  <c:v>358.0</c:v>
                </c:pt>
                <c:pt idx="1649">
                  <c:v>358.0</c:v>
                </c:pt>
                <c:pt idx="1650">
                  <c:v>359.0</c:v>
                </c:pt>
                <c:pt idx="1651">
                  <c:v>359.0</c:v>
                </c:pt>
                <c:pt idx="1652">
                  <c:v>360.0</c:v>
                </c:pt>
                <c:pt idx="1653">
                  <c:v>361.0</c:v>
                </c:pt>
                <c:pt idx="1654">
                  <c:v>362.0</c:v>
                </c:pt>
                <c:pt idx="1655">
                  <c:v>362.0</c:v>
                </c:pt>
                <c:pt idx="1656">
                  <c:v>362.0</c:v>
                </c:pt>
                <c:pt idx="1657">
                  <c:v>362.0</c:v>
                </c:pt>
                <c:pt idx="1658">
                  <c:v>362.0</c:v>
                </c:pt>
                <c:pt idx="1659">
                  <c:v>362.0</c:v>
                </c:pt>
                <c:pt idx="1660">
                  <c:v>363.0</c:v>
                </c:pt>
                <c:pt idx="1661">
                  <c:v>364.0</c:v>
                </c:pt>
                <c:pt idx="1662">
                  <c:v>365.0</c:v>
                </c:pt>
                <c:pt idx="1663">
                  <c:v>366.0</c:v>
                </c:pt>
                <c:pt idx="1664">
                  <c:v>367.0</c:v>
                </c:pt>
                <c:pt idx="1665">
                  <c:v>368.0</c:v>
                </c:pt>
                <c:pt idx="1666">
                  <c:v>369.0</c:v>
                </c:pt>
                <c:pt idx="1667">
                  <c:v>369.0</c:v>
                </c:pt>
                <c:pt idx="1668">
                  <c:v>369.0</c:v>
                </c:pt>
                <c:pt idx="1669">
                  <c:v>369.0</c:v>
                </c:pt>
                <c:pt idx="1670">
                  <c:v>369.0</c:v>
                </c:pt>
                <c:pt idx="1671">
                  <c:v>369.0</c:v>
                </c:pt>
                <c:pt idx="1672">
                  <c:v>369.0</c:v>
                </c:pt>
                <c:pt idx="1673">
                  <c:v>369.0</c:v>
                </c:pt>
                <c:pt idx="1674">
                  <c:v>369.0</c:v>
                </c:pt>
                <c:pt idx="1675">
                  <c:v>369.0</c:v>
                </c:pt>
                <c:pt idx="1676">
                  <c:v>370.0</c:v>
                </c:pt>
                <c:pt idx="1677">
                  <c:v>371.0</c:v>
                </c:pt>
                <c:pt idx="1678">
                  <c:v>371.0</c:v>
                </c:pt>
                <c:pt idx="1679">
                  <c:v>372.0</c:v>
                </c:pt>
                <c:pt idx="1680">
                  <c:v>372.0</c:v>
                </c:pt>
                <c:pt idx="1681">
                  <c:v>372.0</c:v>
                </c:pt>
                <c:pt idx="1682">
                  <c:v>372.0</c:v>
                </c:pt>
                <c:pt idx="1683">
                  <c:v>372.0</c:v>
                </c:pt>
                <c:pt idx="1684">
                  <c:v>373.0</c:v>
                </c:pt>
                <c:pt idx="1685">
                  <c:v>373.0</c:v>
                </c:pt>
                <c:pt idx="1686">
                  <c:v>374.0</c:v>
                </c:pt>
                <c:pt idx="1687">
                  <c:v>375.0</c:v>
                </c:pt>
                <c:pt idx="1688">
                  <c:v>375.0</c:v>
                </c:pt>
                <c:pt idx="1689">
                  <c:v>375.0</c:v>
                </c:pt>
                <c:pt idx="1690">
                  <c:v>375.0</c:v>
                </c:pt>
                <c:pt idx="1691">
                  <c:v>375.0</c:v>
                </c:pt>
                <c:pt idx="1692">
                  <c:v>375.0</c:v>
                </c:pt>
                <c:pt idx="1693">
                  <c:v>375.0</c:v>
                </c:pt>
                <c:pt idx="1694">
                  <c:v>375.0</c:v>
                </c:pt>
                <c:pt idx="1695">
                  <c:v>375.0</c:v>
                </c:pt>
                <c:pt idx="1696">
                  <c:v>375.0</c:v>
                </c:pt>
                <c:pt idx="1697">
                  <c:v>376.0</c:v>
                </c:pt>
                <c:pt idx="1698">
                  <c:v>376.0</c:v>
                </c:pt>
                <c:pt idx="1699">
                  <c:v>376.0</c:v>
                </c:pt>
                <c:pt idx="1700">
                  <c:v>376.0</c:v>
                </c:pt>
                <c:pt idx="1701">
                  <c:v>376.0</c:v>
                </c:pt>
                <c:pt idx="1702">
                  <c:v>376.0</c:v>
                </c:pt>
                <c:pt idx="1703">
                  <c:v>376.0</c:v>
                </c:pt>
                <c:pt idx="1704">
                  <c:v>377.0</c:v>
                </c:pt>
                <c:pt idx="1705">
                  <c:v>378.0</c:v>
                </c:pt>
                <c:pt idx="1706">
                  <c:v>378.0</c:v>
                </c:pt>
                <c:pt idx="1707">
                  <c:v>378.0</c:v>
                </c:pt>
                <c:pt idx="1708">
                  <c:v>378.0</c:v>
                </c:pt>
                <c:pt idx="1709">
                  <c:v>378.0</c:v>
                </c:pt>
                <c:pt idx="1710">
                  <c:v>378.0</c:v>
                </c:pt>
                <c:pt idx="1711">
                  <c:v>378.0</c:v>
                </c:pt>
                <c:pt idx="1712">
                  <c:v>379.0</c:v>
                </c:pt>
                <c:pt idx="1713">
                  <c:v>379.0</c:v>
                </c:pt>
                <c:pt idx="1714">
                  <c:v>379.0</c:v>
                </c:pt>
                <c:pt idx="1715">
                  <c:v>379.0</c:v>
                </c:pt>
                <c:pt idx="1716">
                  <c:v>379.0</c:v>
                </c:pt>
                <c:pt idx="1717">
                  <c:v>379.0</c:v>
                </c:pt>
                <c:pt idx="1718">
                  <c:v>380.0</c:v>
                </c:pt>
                <c:pt idx="1719">
                  <c:v>380.0</c:v>
                </c:pt>
                <c:pt idx="1720">
                  <c:v>380.0</c:v>
                </c:pt>
                <c:pt idx="1721">
                  <c:v>381.0</c:v>
                </c:pt>
                <c:pt idx="1722">
                  <c:v>382.0</c:v>
                </c:pt>
                <c:pt idx="1723">
                  <c:v>382.0</c:v>
                </c:pt>
                <c:pt idx="1724">
                  <c:v>382.0</c:v>
                </c:pt>
                <c:pt idx="1725">
                  <c:v>382.0</c:v>
                </c:pt>
                <c:pt idx="1726">
                  <c:v>382.0</c:v>
                </c:pt>
                <c:pt idx="1727">
                  <c:v>382.0</c:v>
                </c:pt>
                <c:pt idx="1728">
                  <c:v>382.0</c:v>
                </c:pt>
                <c:pt idx="1729">
                  <c:v>382.0</c:v>
                </c:pt>
                <c:pt idx="1730">
                  <c:v>383.0</c:v>
                </c:pt>
                <c:pt idx="1731">
                  <c:v>383.0</c:v>
                </c:pt>
                <c:pt idx="1732">
                  <c:v>384.0</c:v>
                </c:pt>
                <c:pt idx="1733">
                  <c:v>384.0</c:v>
                </c:pt>
                <c:pt idx="1734">
                  <c:v>384.0</c:v>
                </c:pt>
                <c:pt idx="1735">
                  <c:v>384.0</c:v>
                </c:pt>
                <c:pt idx="1736">
                  <c:v>385.0</c:v>
                </c:pt>
                <c:pt idx="1737">
                  <c:v>385.0</c:v>
                </c:pt>
                <c:pt idx="1738">
                  <c:v>385.0</c:v>
                </c:pt>
                <c:pt idx="1739">
                  <c:v>385.0</c:v>
                </c:pt>
                <c:pt idx="1740">
                  <c:v>385.0</c:v>
                </c:pt>
                <c:pt idx="1741">
                  <c:v>385.0</c:v>
                </c:pt>
                <c:pt idx="1742">
                  <c:v>385.0</c:v>
                </c:pt>
                <c:pt idx="1743">
                  <c:v>385.0</c:v>
                </c:pt>
                <c:pt idx="1744">
                  <c:v>385.0</c:v>
                </c:pt>
                <c:pt idx="1745">
                  <c:v>386.0</c:v>
                </c:pt>
                <c:pt idx="1746">
                  <c:v>386.0</c:v>
                </c:pt>
                <c:pt idx="1747">
                  <c:v>386.0</c:v>
                </c:pt>
                <c:pt idx="1748">
                  <c:v>386.0</c:v>
                </c:pt>
                <c:pt idx="1749">
                  <c:v>386.0</c:v>
                </c:pt>
                <c:pt idx="1750">
                  <c:v>387.0</c:v>
                </c:pt>
                <c:pt idx="1751">
                  <c:v>387.0</c:v>
                </c:pt>
                <c:pt idx="1752">
                  <c:v>387.0</c:v>
                </c:pt>
                <c:pt idx="1753">
                  <c:v>387.0</c:v>
                </c:pt>
                <c:pt idx="1754">
                  <c:v>387.0</c:v>
                </c:pt>
                <c:pt idx="1755">
                  <c:v>387.0</c:v>
                </c:pt>
                <c:pt idx="1756">
                  <c:v>388.0</c:v>
                </c:pt>
                <c:pt idx="1757">
                  <c:v>389.0</c:v>
                </c:pt>
                <c:pt idx="1758">
                  <c:v>389.0</c:v>
                </c:pt>
                <c:pt idx="1759">
                  <c:v>389.0</c:v>
                </c:pt>
                <c:pt idx="1760">
                  <c:v>389.0</c:v>
                </c:pt>
                <c:pt idx="1761">
                  <c:v>389.0</c:v>
                </c:pt>
                <c:pt idx="1762">
                  <c:v>389.0</c:v>
                </c:pt>
                <c:pt idx="1763">
                  <c:v>389.0</c:v>
                </c:pt>
                <c:pt idx="1764">
                  <c:v>389.0</c:v>
                </c:pt>
                <c:pt idx="1765">
                  <c:v>389.0</c:v>
                </c:pt>
                <c:pt idx="1766">
                  <c:v>389.0</c:v>
                </c:pt>
                <c:pt idx="1767">
                  <c:v>389.0</c:v>
                </c:pt>
                <c:pt idx="1768">
                  <c:v>389.0</c:v>
                </c:pt>
                <c:pt idx="1769">
                  <c:v>389.0</c:v>
                </c:pt>
                <c:pt idx="1770">
                  <c:v>390.0</c:v>
                </c:pt>
                <c:pt idx="1771">
                  <c:v>390.0</c:v>
                </c:pt>
                <c:pt idx="1772">
                  <c:v>390.0</c:v>
                </c:pt>
                <c:pt idx="1773">
                  <c:v>390.0</c:v>
                </c:pt>
                <c:pt idx="1774">
                  <c:v>390.0</c:v>
                </c:pt>
                <c:pt idx="1775">
                  <c:v>390.0</c:v>
                </c:pt>
                <c:pt idx="1776">
                  <c:v>390.0</c:v>
                </c:pt>
                <c:pt idx="1777">
                  <c:v>390.0</c:v>
                </c:pt>
                <c:pt idx="1778">
                  <c:v>390.0</c:v>
                </c:pt>
                <c:pt idx="1779">
                  <c:v>390.0</c:v>
                </c:pt>
                <c:pt idx="1780">
                  <c:v>390.0</c:v>
                </c:pt>
                <c:pt idx="1781">
                  <c:v>390.0</c:v>
                </c:pt>
                <c:pt idx="1782">
                  <c:v>390.0</c:v>
                </c:pt>
                <c:pt idx="1783">
                  <c:v>390.0</c:v>
                </c:pt>
                <c:pt idx="1784">
                  <c:v>390.0</c:v>
                </c:pt>
                <c:pt idx="1785">
                  <c:v>390.0</c:v>
                </c:pt>
                <c:pt idx="1786">
                  <c:v>390.0</c:v>
                </c:pt>
                <c:pt idx="1787">
                  <c:v>390.0</c:v>
                </c:pt>
                <c:pt idx="1788">
                  <c:v>390.0</c:v>
                </c:pt>
                <c:pt idx="1789">
                  <c:v>390.0</c:v>
                </c:pt>
                <c:pt idx="1790">
                  <c:v>390.0</c:v>
                </c:pt>
                <c:pt idx="1791">
                  <c:v>390.0</c:v>
                </c:pt>
                <c:pt idx="1792">
                  <c:v>390.0</c:v>
                </c:pt>
                <c:pt idx="1793">
                  <c:v>390.0</c:v>
                </c:pt>
                <c:pt idx="1794">
                  <c:v>390.0</c:v>
                </c:pt>
                <c:pt idx="1795">
                  <c:v>390.0</c:v>
                </c:pt>
                <c:pt idx="1796">
                  <c:v>390.0</c:v>
                </c:pt>
                <c:pt idx="1797">
                  <c:v>390.0</c:v>
                </c:pt>
                <c:pt idx="1798">
                  <c:v>391.0</c:v>
                </c:pt>
                <c:pt idx="1799">
                  <c:v>391.0</c:v>
                </c:pt>
                <c:pt idx="1800">
                  <c:v>392.0</c:v>
                </c:pt>
                <c:pt idx="1801">
                  <c:v>393.0</c:v>
                </c:pt>
                <c:pt idx="1802">
                  <c:v>393.0</c:v>
                </c:pt>
                <c:pt idx="1803">
                  <c:v>394.0</c:v>
                </c:pt>
                <c:pt idx="1804">
                  <c:v>395.0</c:v>
                </c:pt>
                <c:pt idx="1805">
                  <c:v>395.0</c:v>
                </c:pt>
                <c:pt idx="1806">
                  <c:v>396.0</c:v>
                </c:pt>
                <c:pt idx="1807">
                  <c:v>397.0</c:v>
                </c:pt>
                <c:pt idx="1808">
                  <c:v>398.0</c:v>
                </c:pt>
                <c:pt idx="1809">
                  <c:v>399.0</c:v>
                </c:pt>
                <c:pt idx="1810">
                  <c:v>399.0</c:v>
                </c:pt>
                <c:pt idx="1811">
                  <c:v>399.0</c:v>
                </c:pt>
                <c:pt idx="1812">
                  <c:v>399.0</c:v>
                </c:pt>
                <c:pt idx="1813">
                  <c:v>400.0</c:v>
                </c:pt>
                <c:pt idx="1814">
                  <c:v>401.0</c:v>
                </c:pt>
                <c:pt idx="1815">
                  <c:v>401.0</c:v>
                </c:pt>
                <c:pt idx="1816">
                  <c:v>402.0</c:v>
                </c:pt>
                <c:pt idx="1817">
                  <c:v>403.0</c:v>
                </c:pt>
                <c:pt idx="1818">
                  <c:v>404.0</c:v>
                </c:pt>
                <c:pt idx="1819">
                  <c:v>404.0</c:v>
                </c:pt>
                <c:pt idx="1820">
                  <c:v>404.0</c:v>
                </c:pt>
                <c:pt idx="1821">
                  <c:v>405.0</c:v>
                </c:pt>
                <c:pt idx="1822">
                  <c:v>405.0</c:v>
                </c:pt>
                <c:pt idx="1823">
                  <c:v>405.0</c:v>
                </c:pt>
                <c:pt idx="1824">
                  <c:v>405.0</c:v>
                </c:pt>
                <c:pt idx="1825">
                  <c:v>405.0</c:v>
                </c:pt>
                <c:pt idx="1826">
                  <c:v>405.0</c:v>
                </c:pt>
                <c:pt idx="1827">
                  <c:v>406.0</c:v>
                </c:pt>
                <c:pt idx="1828">
                  <c:v>407.0</c:v>
                </c:pt>
                <c:pt idx="1829">
                  <c:v>408.0</c:v>
                </c:pt>
                <c:pt idx="1830">
                  <c:v>408.0</c:v>
                </c:pt>
                <c:pt idx="1831">
                  <c:v>408.0</c:v>
                </c:pt>
                <c:pt idx="1832">
                  <c:v>408.0</c:v>
                </c:pt>
                <c:pt idx="1833">
                  <c:v>409.0</c:v>
                </c:pt>
                <c:pt idx="1834">
                  <c:v>409.0</c:v>
                </c:pt>
                <c:pt idx="1835">
                  <c:v>410.0</c:v>
                </c:pt>
                <c:pt idx="1836">
                  <c:v>410.0</c:v>
                </c:pt>
                <c:pt idx="1837">
                  <c:v>411.0</c:v>
                </c:pt>
                <c:pt idx="1838">
                  <c:v>412.0</c:v>
                </c:pt>
                <c:pt idx="1839">
                  <c:v>412.0</c:v>
                </c:pt>
                <c:pt idx="1840">
                  <c:v>412.0</c:v>
                </c:pt>
                <c:pt idx="1841">
                  <c:v>412.0</c:v>
                </c:pt>
                <c:pt idx="1842">
                  <c:v>413.0</c:v>
                </c:pt>
                <c:pt idx="1843">
                  <c:v>413.0</c:v>
                </c:pt>
                <c:pt idx="1844">
                  <c:v>413.0</c:v>
                </c:pt>
                <c:pt idx="1845">
                  <c:v>413.0</c:v>
                </c:pt>
                <c:pt idx="1846">
                  <c:v>414.0</c:v>
                </c:pt>
                <c:pt idx="1847">
                  <c:v>414.0</c:v>
                </c:pt>
                <c:pt idx="1848">
                  <c:v>414.0</c:v>
                </c:pt>
                <c:pt idx="1849">
                  <c:v>414.0</c:v>
                </c:pt>
                <c:pt idx="1850">
                  <c:v>414.0</c:v>
                </c:pt>
                <c:pt idx="1851">
                  <c:v>414.0</c:v>
                </c:pt>
                <c:pt idx="1852">
                  <c:v>414.0</c:v>
                </c:pt>
                <c:pt idx="1853">
                  <c:v>414.0</c:v>
                </c:pt>
                <c:pt idx="1854">
                  <c:v>414.0</c:v>
                </c:pt>
                <c:pt idx="1855">
                  <c:v>415.0</c:v>
                </c:pt>
                <c:pt idx="1856">
                  <c:v>415.0</c:v>
                </c:pt>
                <c:pt idx="1857">
                  <c:v>416.0</c:v>
                </c:pt>
                <c:pt idx="1858">
                  <c:v>416.0</c:v>
                </c:pt>
                <c:pt idx="1859">
                  <c:v>417.0</c:v>
                </c:pt>
                <c:pt idx="1860">
                  <c:v>418.0</c:v>
                </c:pt>
                <c:pt idx="1861">
                  <c:v>419.0</c:v>
                </c:pt>
                <c:pt idx="1862">
                  <c:v>419.0</c:v>
                </c:pt>
                <c:pt idx="1863">
                  <c:v>419.0</c:v>
                </c:pt>
                <c:pt idx="1864">
                  <c:v>419.0</c:v>
                </c:pt>
                <c:pt idx="1865">
                  <c:v>419.0</c:v>
                </c:pt>
                <c:pt idx="1866">
                  <c:v>420.0</c:v>
                </c:pt>
                <c:pt idx="1867">
                  <c:v>420.0</c:v>
                </c:pt>
                <c:pt idx="1868">
                  <c:v>420.0</c:v>
                </c:pt>
                <c:pt idx="1869">
                  <c:v>420.0</c:v>
                </c:pt>
                <c:pt idx="1870">
                  <c:v>420.0</c:v>
                </c:pt>
                <c:pt idx="1871">
                  <c:v>420.0</c:v>
                </c:pt>
                <c:pt idx="1872">
                  <c:v>420.0</c:v>
                </c:pt>
                <c:pt idx="1873">
                  <c:v>420.0</c:v>
                </c:pt>
                <c:pt idx="1874">
                  <c:v>420.0</c:v>
                </c:pt>
                <c:pt idx="1875">
                  <c:v>420.0</c:v>
                </c:pt>
                <c:pt idx="1876">
                  <c:v>421.0</c:v>
                </c:pt>
                <c:pt idx="1877">
                  <c:v>421.0</c:v>
                </c:pt>
                <c:pt idx="1878">
                  <c:v>422.0</c:v>
                </c:pt>
                <c:pt idx="1879">
                  <c:v>422.0</c:v>
                </c:pt>
                <c:pt idx="1880">
                  <c:v>422.0</c:v>
                </c:pt>
                <c:pt idx="1881">
                  <c:v>423.0</c:v>
                </c:pt>
                <c:pt idx="1882">
                  <c:v>423.0</c:v>
                </c:pt>
                <c:pt idx="1883">
                  <c:v>423.0</c:v>
                </c:pt>
                <c:pt idx="1884">
                  <c:v>423.0</c:v>
                </c:pt>
                <c:pt idx="1885">
                  <c:v>423.0</c:v>
                </c:pt>
                <c:pt idx="1886">
                  <c:v>424.0</c:v>
                </c:pt>
                <c:pt idx="1887">
                  <c:v>425.0</c:v>
                </c:pt>
                <c:pt idx="1888">
                  <c:v>426.0</c:v>
                </c:pt>
                <c:pt idx="1889">
                  <c:v>427.0</c:v>
                </c:pt>
                <c:pt idx="1890">
                  <c:v>427.0</c:v>
                </c:pt>
                <c:pt idx="1891">
                  <c:v>428.0</c:v>
                </c:pt>
                <c:pt idx="1892">
                  <c:v>428.0</c:v>
                </c:pt>
                <c:pt idx="1893">
                  <c:v>429.0</c:v>
                </c:pt>
                <c:pt idx="1894">
                  <c:v>429.0</c:v>
                </c:pt>
                <c:pt idx="1895">
                  <c:v>430.0</c:v>
                </c:pt>
                <c:pt idx="1896">
                  <c:v>430.0</c:v>
                </c:pt>
                <c:pt idx="1897">
                  <c:v>430.0</c:v>
                </c:pt>
                <c:pt idx="1898">
                  <c:v>430.0</c:v>
                </c:pt>
                <c:pt idx="1899">
                  <c:v>430.0</c:v>
                </c:pt>
                <c:pt idx="1900">
                  <c:v>430.0</c:v>
                </c:pt>
                <c:pt idx="1901">
                  <c:v>430.0</c:v>
                </c:pt>
                <c:pt idx="1902">
                  <c:v>430.0</c:v>
                </c:pt>
                <c:pt idx="1903">
                  <c:v>431.0</c:v>
                </c:pt>
                <c:pt idx="1904">
                  <c:v>432.0</c:v>
                </c:pt>
                <c:pt idx="1905">
                  <c:v>433.0</c:v>
                </c:pt>
                <c:pt idx="1906">
                  <c:v>434.0</c:v>
                </c:pt>
                <c:pt idx="1907">
                  <c:v>435.0</c:v>
                </c:pt>
                <c:pt idx="1908">
                  <c:v>436.0</c:v>
                </c:pt>
                <c:pt idx="1909">
                  <c:v>436.0</c:v>
                </c:pt>
                <c:pt idx="1910">
                  <c:v>436.0</c:v>
                </c:pt>
                <c:pt idx="1911">
                  <c:v>436.0</c:v>
                </c:pt>
                <c:pt idx="1912">
                  <c:v>436.0</c:v>
                </c:pt>
                <c:pt idx="1913">
                  <c:v>436.0</c:v>
                </c:pt>
                <c:pt idx="1914">
                  <c:v>436.0</c:v>
                </c:pt>
                <c:pt idx="1915">
                  <c:v>436.0</c:v>
                </c:pt>
                <c:pt idx="1916">
                  <c:v>436.0</c:v>
                </c:pt>
                <c:pt idx="1917">
                  <c:v>436.0</c:v>
                </c:pt>
                <c:pt idx="1918">
                  <c:v>436.0</c:v>
                </c:pt>
                <c:pt idx="1919">
                  <c:v>436.0</c:v>
                </c:pt>
                <c:pt idx="1920">
                  <c:v>436.0</c:v>
                </c:pt>
                <c:pt idx="1921">
                  <c:v>436.0</c:v>
                </c:pt>
                <c:pt idx="1922">
                  <c:v>436.0</c:v>
                </c:pt>
                <c:pt idx="1923">
                  <c:v>436.0</c:v>
                </c:pt>
                <c:pt idx="1924">
                  <c:v>436.0</c:v>
                </c:pt>
                <c:pt idx="1925">
                  <c:v>437.0</c:v>
                </c:pt>
                <c:pt idx="1926">
                  <c:v>438.0</c:v>
                </c:pt>
                <c:pt idx="1927">
                  <c:v>439.0</c:v>
                </c:pt>
                <c:pt idx="1928">
                  <c:v>440.0</c:v>
                </c:pt>
                <c:pt idx="1929">
                  <c:v>441.0</c:v>
                </c:pt>
                <c:pt idx="1930">
                  <c:v>441.0</c:v>
                </c:pt>
                <c:pt idx="1931">
                  <c:v>441.0</c:v>
                </c:pt>
                <c:pt idx="1932">
                  <c:v>441.0</c:v>
                </c:pt>
                <c:pt idx="1933">
                  <c:v>441.0</c:v>
                </c:pt>
                <c:pt idx="1934">
                  <c:v>441.0</c:v>
                </c:pt>
                <c:pt idx="1935">
                  <c:v>441.0</c:v>
                </c:pt>
                <c:pt idx="1936">
                  <c:v>441.0</c:v>
                </c:pt>
                <c:pt idx="1937">
                  <c:v>441.0</c:v>
                </c:pt>
                <c:pt idx="1938">
                  <c:v>441.0</c:v>
                </c:pt>
                <c:pt idx="1939">
                  <c:v>441.0</c:v>
                </c:pt>
                <c:pt idx="1940">
                  <c:v>441.0</c:v>
                </c:pt>
                <c:pt idx="1941">
                  <c:v>441.0</c:v>
                </c:pt>
                <c:pt idx="1942">
                  <c:v>441.0</c:v>
                </c:pt>
                <c:pt idx="1943">
                  <c:v>441.0</c:v>
                </c:pt>
                <c:pt idx="1944">
                  <c:v>441.0</c:v>
                </c:pt>
                <c:pt idx="1945">
                  <c:v>441.0</c:v>
                </c:pt>
                <c:pt idx="1946">
                  <c:v>441.0</c:v>
                </c:pt>
                <c:pt idx="1947">
                  <c:v>441.0</c:v>
                </c:pt>
                <c:pt idx="1948">
                  <c:v>441.0</c:v>
                </c:pt>
                <c:pt idx="1949">
                  <c:v>441.0</c:v>
                </c:pt>
                <c:pt idx="1950">
                  <c:v>441.0</c:v>
                </c:pt>
                <c:pt idx="1951">
                  <c:v>442.0</c:v>
                </c:pt>
                <c:pt idx="1952">
                  <c:v>442.0</c:v>
                </c:pt>
                <c:pt idx="1953">
                  <c:v>443.0</c:v>
                </c:pt>
                <c:pt idx="1954">
                  <c:v>443.0</c:v>
                </c:pt>
                <c:pt idx="1955">
                  <c:v>443.0</c:v>
                </c:pt>
                <c:pt idx="1956">
                  <c:v>443.0</c:v>
                </c:pt>
                <c:pt idx="1957">
                  <c:v>443.0</c:v>
                </c:pt>
                <c:pt idx="1958">
                  <c:v>443.0</c:v>
                </c:pt>
                <c:pt idx="1959">
                  <c:v>444.0</c:v>
                </c:pt>
                <c:pt idx="1960">
                  <c:v>444.0</c:v>
                </c:pt>
                <c:pt idx="1961">
                  <c:v>444.0</c:v>
                </c:pt>
                <c:pt idx="1962">
                  <c:v>445.0</c:v>
                </c:pt>
                <c:pt idx="1963">
                  <c:v>445.0</c:v>
                </c:pt>
                <c:pt idx="1964">
                  <c:v>445.0</c:v>
                </c:pt>
                <c:pt idx="1965">
                  <c:v>445.0</c:v>
                </c:pt>
                <c:pt idx="1966">
                  <c:v>445.0</c:v>
                </c:pt>
                <c:pt idx="1967">
                  <c:v>445.0</c:v>
                </c:pt>
                <c:pt idx="1968">
                  <c:v>445.0</c:v>
                </c:pt>
                <c:pt idx="1969">
                  <c:v>445.0</c:v>
                </c:pt>
                <c:pt idx="1970">
                  <c:v>445.0</c:v>
                </c:pt>
                <c:pt idx="1971">
                  <c:v>445.0</c:v>
                </c:pt>
                <c:pt idx="1972">
                  <c:v>445.0</c:v>
                </c:pt>
                <c:pt idx="1973">
                  <c:v>445.0</c:v>
                </c:pt>
                <c:pt idx="1974">
                  <c:v>446.0</c:v>
                </c:pt>
                <c:pt idx="1975">
                  <c:v>447.0</c:v>
                </c:pt>
                <c:pt idx="1976">
                  <c:v>447.0</c:v>
                </c:pt>
                <c:pt idx="1977">
                  <c:v>448.0</c:v>
                </c:pt>
                <c:pt idx="1978">
                  <c:v>449.0</c:v>
                </c:pt>
                <c:pt idx="1979">
                  <c:v>449.0</c:v>
                </c:pt>
                <c:pt idx="1980">
                  <c:v>449.0</c:v>
                </c:pt>
                <c:pt idx="1981">
                  <c:v>450.0</c:v>
                </c:pt>
                <c:pt idx="1982">
                  <c:v>450.0</c:v>
                </c:pt>
                <c:pt idx="1983">
                  <c:v>450.0</c:v>
                </c:pt>
                <c:pt idx="1984">
                  <c:v>451.0</c:v>
                </c:pt>
                <c:pt idx="1985">
                  <c:v>452.0</c:v>
                </c:pt>
                <c:pt idx="1986">
                  <c:v>452.0</c:v>
                </c:pt>
                <c:pt idx="1987">
                  <c:v>452.0</c:v>
                </c:pt>
                <c:pt idx="1988">
                  <c:v>452.0</c:v>
                </c:pt>
                <c:pt idx="1989">
                  <c:v>452.0</c:v>
                </c:pt>
                <c:pt idx="1990">
                  <c:v>453.0</c:v>
                </c:pt>
                <c:pt idx="1991">
                  <c:v>453.0</c:v>
                </c:pt>
                <c:pt idx="1992">
                  <c:v>453.0</c:v>
                </c:pt>
                <c:pt idx="1993">
                  <c:v>453.0</c:v>
                </c:pt>
                <c:pt idx="1994">
                  <c:v>453.0</c:v>
                </c:pt>
                <c:pt idx="1995">
                  <c:v>453.0</c:v>
                </c:pt>
                <c:pt idx="1996">
                  <c:v>453.0</c:v>
                </c:pt>
                <c:pt idx="1997">
                  <c:v>454.0</c:v>
                </c:pt>
                <c:pt idx="1998">
                  <c:v>454.0</c:v>
                </c:pt>
                <c:pt idx="1999">
                  <c:v>454.0</c:v>
                </c:pt>
                <c:pt idx="2000">
                  <c:v>454.0</c:v>
                </c:pt>
                <c:pt idx="2001">
                  <c:v>454.0</c:v>
                </c:pt>
                <c:pt idx="2002">
                  <c:v>454.0</c:v>
                </c:pt>
                <c:pt idx="2003">
                  <c:v>454.0</c:v>
                </c:pt>
                <c:pt idx="2004">
                  <c:v>454.0</c:v>
                </c:pt>
                <c:pt idx="2005">
                  <c:v>454.0</c:v>
                </c:pt>
                <c:pt idx="2006">
                  <c:v>455.0</c:v>
                </c:pt>
                <c:pt idx="2007">
                  <c:v>455.0</c:v>
                </c:pt>
                <c:pt idx="2008">
                  <c:v>456.0</c:v>
                </c:pt>
                <c:pt idx="2009">
                  <c:v>457.0</c:v>
                </c:pt>
                <c:pt idx="2010">
                  <c:v>457.0</c:v>
                </c:pt>
                <c:pt idx="2011">
                  <c:v>458.0</c:v>
                </c:pt>
                <c:pt idx="2012">
                  <c:v>458.0</c:v>
                </c:pt>
                <c:pt idx="2013">
                  <c:v>459.0</c:v>
                </c:pt>
                <c:pt idx="2014">
                  <c:v>459.0</c:v>
                </c:pt>
                <c:pt idx="2015">
                  <c:v>460.0</c:v>
                </c:pt>
                <c:pt idx="2016">
                  <c:v>460.0</c:v>
                </c:pt>
                <c:pt idx="2017">
                  <c:v>461.0</c:v>
                </c:pt>
                <c:pt idx="2018">
                  <c:v>462.0</c:v>
                </c:pt>
                <c:pt idx="2019">
                  <c:v>462.0</c:v>
                </c:pt>
                <c:pt idx="2020">
                  <c:v>462.0</c:v>
                </c:pt>
                <c:pt idx="2021">
                  <c:v>462.0</c:v>
                </c:pt>
                <c:pt idx="2022">
                  <c:v>463.0</c:v>
                </c:pt>
                <c:pt idx="2023">
                  <c:v>463.0</c:v>
                </c:pt>
                <c:pt idx="2024">
                  <c:v>463.0</c:v>
                </c:pt>
                <c:pt idx="2025">
                  <c:v>463.0</c:v>
                </c:pt>
                <c:pt idx="2026">
                  <c:v>464.0</c:v>
                </c:pt>
                <c:pt idx="2027">
                  <c:v>465.0</c:v>
                </c:pt>
                <c:pt idx="2028">
                  <c:v>465.0</c:v>
                </c:pt>
                <c:pt idx="2029">
                  <c:v>465.0</c:v>
                </c:pt>
                <c:pt idx="2030">
                  <c:v>465.0</c:v>
                </c:pt>
                <c:pt idx="2031">
                  <c:v>465.0</c:v>
                </c:pt>
                <c:pt idx="2032">
                  <c:v>465.0</c:v>
                </c:pt>
                <c:pt idx="2033">
                  <c:v>466.0</c:v>
                </c:pt>
                <c:pt idx="2034">
                  <c:v>467.0</c:v>
                </c:pt>
                <c:pt idx="2035">
                  <c:v>468.0</c:v>
                </c:pt>
                <c:pt idx="2036">
                  <c:v>469.0</c:v>
                </c:pt>
                <c:pt idx="2037">
                  <c:v>469.0</c:v>
                </c:pt>
                <c:pt idx="2038">
                  <c:v>469.0</c:v>
                </c:pt>
                <c:pt idx="2039">
                  <c:v>469.0</c:v>
                </c:pt>
                <c:pt idx="2040">
                  <c:v>469.0</c:v>
                </c:pt>
                <c:pt idx="2041">
                  <c:v>469.0</c:v>
                </c:pt>
                <c:pt idx="2042">
                  <c:v>469.0</c:v>
                </c:pt>
                <c:pt idx="2043">
                  <c:v>469.0</c:v>
                </c:pt>
                <c:pt idx="2044">
                  <c:v>469.0</c:v>
                </c:pt>
                <c:pt idx="2045">
                  <c:v>469.0</c:v>
                </c:pt>
                <c:pt idx="2046">
                  <c:v>469.0</c:v>
                </c:pt>
                <c:pt idx="2047">
                  <c:v>469.0</c:v>
                </c:pt>
                <c:pt idx="2048">
                  <c:v>469.0</c:v>
                </c:pt>
                <c:pt idx="2049">
                  <c:v>469.0</c:v>
                </c:pt>
                <c:pt idx="2050">
                  <c:v>469.0</c:v>
                </c:pt>
                <c:pt idx="2051">
                  <c:v>469.0</c:v>
                </c:pt>
                <c:pt idx="2052">
                  <c:v>469.0</c:v>
                </c:pt>
                <c:pt idx="2053">
                  <c:v>469.0</c:v>
                </c:pt>
                <c:pt idx="2054">
                  <c:v>469.0</c:v>
                </c:pt>
                <c:pt idx="2055">
                  <c:v>469.0</c:v>
                </c:pt>
                <c:pt idx="2056">
                  <c:v>469.0</c:v>
                </c:pt>
                <c:pt idx="2057">
                  <c:v>469.0</c:v>
                </c:pt>
                <c:pt idx="2058">
                  <c:v>469.0</c:v>
                </c:pt>
                <c:pt idx="2059">
                  <c:v>470.0</c:v>
                </c:pt>
                <c:pt idx="2060">
                  <c:v>470.0</c:v>
                </c:pt>
                <c:pt idx="2061">
                  <c:v>470.0</c:v>
                </c:pt>
                <c:pt idx="2062">
                  <c:v>471.0</c:v>
                </c:pt>
                <c:pt idx="2063">
                  <c:v>471.0</c:v>
                </c:pt>
                <c:pt idx="2064">
                  <c:v>471.0</c:v>
                </c:pt>
                <c:pt idx="2065">
                  <c:v>472.0</c:v>
                </c:pt>
                <c:pt idx="2066">
                  <c:v>473.0</c:v>
                </c:pt>
                <c:pt idx="2067">
                  <c:v>473.0</c:v>
                </c:pt>
                <c:pt idx="2068">
                  <c:v>474.0</c:v>
                </c:pt>
                <c:pt idx="2069">
                  <c:v>474.0</c:v>
                </c:pt>
                <c:pt idx="2070">
                  <c:v>475.0</c:v>
                </c:pt>
                <c:pt idx="2071">
                  <c:v>475.0</c:v>
                </c:pt>
                <c:pt idx="2072">
                  <c:v>475.0</c:v>
                </c:pt>
                <c:pt idx="2073">
                  <c:v>476.0</c:v>
                </c:pt>
                <c:pt idx="2074">
                  <c:v>476.0</c:v>
                </c:pt>
                <c:pt idx="2075">
                  <c:v>476.0</c:v>
                </c:pt>
                <c:pt idx="2076">
                  <c:v>476.0</c:v>
                </c:pt>
                <c:pt idx="2077">
                  <c:v>476.0</c:v>
                </c:pt>
                <c:pt idx="2078">
                  <c:v>476.0</c:v>
                </c:pt>
                <c:pt idx="2079">
                  <c:v>477.0</c:v>
                </c:pt>
                <c:pt idx="2080">
                  <c:v>477.0</c:v>
                </c:pt>
                <c:pt idx="2081">
                  <c:v>477.0</c:v>
                </c:pt>
                <c:pt idx="2082">
                  <c:v>477.0</c:v>
                </c:pt>
                <c:pt idx="2083">
                  <c:v>477.0</c:v>
                </c:pt>
                <c:pt idx="2084">
                  <c:v>478.0</c:v>
                </c:pt>
                <c:pt idx="2085">
                  <c:v>478.0</c:v>
                </c:pt>
                <c:pt idx="2086">
                  <c:v>479.0</c:v>
                </c:pt>
                <c:pt idx="2087">
                  <c:v>479.0</c:v>
                </c:pt>
                <c:pt idx="2088">
                  <c:v>479.0</c:v>
                </c:pt>
                <c:pt idx="2089">
                  <c:v>480.0</c:v>
                </c:pt>
                <c:pt idx="2090">
                  <c:v>480.0</c:v>
                </c:pt>
                <c:pt idx="2091">
                  <c:v>480.0</c:v>
                </c:pt>
                <c:pt idx="2092">
                  <c:v>480.0</c:v>
                </c:pt>
                <c:pt idx="2093">
                  <c:v>480.0</c:v>
                </c:pt>
                <c:pt idx="2094">
                  <c:v>480.0</c:v>
                </c:pt>
                <c:pt idx="2095">
                  <c:v>480.0</c:v>
                </c:pt>
                <c:pt idx="2096">
                  <c:v>480.0</c:v>
                </c:pt>
                <c:pt idx="2097">
                  <c:v>480.0</c:v>
                </c:pt>
                <c:pt idx="2098">
                  <c:v>480.0</c:v>
                </c:pt>
                <c:pt idx="2099">
                  <c:v>480.0</c:v>
                </c:pt>
                <c:pt idx="2100">
                  <c:v>480.0</c:v>
                </c:pt>
                <c:pt idx="2101">
                  <c:v>480.0</c:v>
                </c:pt>
                <c:pt idx="2102">
                  <c:v>480.0</c:v>
                </c:pt>
                <c:pt idx="2103">
                  <c:v>480.0</c:v>
                </c:pt>
                <c:pt idx="2104">
                  <c:v>480.0</c:v>
                </c:pt>
                <c:pt idx="2105">
                  <c:v>480.0</c:v>
                </c:pt>
                <c:pt idx="2106">
                  <c:v>480.0</c:v>
                </c:pt>
                <c:pt idx="2107">
                  <c:v>480.0</c:v>
                </c:pt>
                <c:pt idx="2108">
                  <c:v>480.0</c:v>
                </c:pt>
                <c:pt idx="2109">
                  <c:v>480.0</c:v>
                </c:pt>
                <c:pt idx="2110">
                  <c:v>480.0</c:v>
                </c:pt>
                <c:pt idx="2111">
                  <c:v>480.0</c:v>
                </c:pt>
                <c:pt idx="2112">
                  <c:v>480.0</c:v>
                </c:pt>
                <c:pt idx="2113">
                  <c:v>480.0</c:v>
                </c:pt>
                <c:pt idx="2114">
                  <c:v>481.0</c:v>
                </c:pt>
                <c:pt idx="2115">
                  <c:v>481.0</c:v>
                </c:pt>
                <c:pt idx="2116">
                  <c:v>482.0</c:v>
                </c:pt>
                <c:pt idx="2117">
                  <c:v>482.0</c:v>
                </c:pt>
                <c:pt idx="2118">
                  <c:v>482.0</c:v>
                </c:pt>
                <c:pt idx="2119">
                  <c:v>483.0</c:v>
                </c:pt>
                <c:pt idx="2120">
                  <c:v>483.0</c:v>
                </c:pt>
                <c:pt idx="2121">
                  <c:v>483.0</c:v>
                </c:pt>
                <c:pt idx="2122">
                  <c:v>483.0</c:v>
                </c:pt>
                <c:pt idx="2123">
                  <c:v>483.0</c:v>
                </c:pt>
                <c:pt idx="2124">
                  <c:v>483.0</c:v>
                </c:pt>
                <c:pt idx="2125">
                  <c:v>484.0</c:v>
                </c:pt>
                <c:pt idx="2126">
                  <c:v>485.0</c:v>
                </c:pt>
                <c:pt idx="2127">
                  <c:v>485.0</c:v>
                </c:pt>
                <c:pt idx="2128">
                  <c:v>485.0</c:v>
                </c:pt>
                <c:pt idx="2129">
                  <c:v>485.0</c:v>
                </c:pt>
                <c:pt idx="2130">
                  <c:v>485.0</c:v>
                </c:pt>
                <c:pt idx="2131">
                  <c:v>485.0</c:v>
                </c:pt>
                <c:pt idx="2132">
                  <c:v>486.0</c:v>
                </c:pt>
                <c:pt idx="2133">
                  <c:v>486.0</c:v>
                </c:pt>
                <c:pt idx="2134">
                  <c:v>486.0</c:v>
                </c:pt>
                <c:pt idx="2135">
                  <c:v>486.0</c:v>
                </c:pt>
                <c:pt idx="2136">
                  <c:v>486.0</c:v>
                </c:pt>
                <c:pt idx="2137">
                  <c:v>487.0</c:v>
                </c:pt>
                <c:pt idx="2138">
                  <c:v>487.0</c:v>
                </c:pt>
                <c:pt idx="2139">
                  <c:v>487.0</c:v>
                </c:pt>
                <c:pt idx="2140">
                  <c:v>487.0</c:v>
                </c:pt>
                <c:pt idx="2141">
                  <c:v>488.0</c:v>
                </c:pt>
                <c:pt idx="2142">
                  <c:v>488.0</c:v>
                </c:pt>
                <c:pt idx="2143">
                  <c:v>488.0</c:v>
                </c:pt>
                <c:pt idx="2144">
                  <c:v>489.0</c:v>
                </c:pt>
                <c:pt idx="2145">
                  <c:v>490.0</c:v>
                </c:pt>
                <c:pt idx="2146">
                  <c:v>491.0</c:v>
                </c:pt>
                <c:pt idx="2147">
                  <c:v>491.0</c:v>
                </c:pt>
                <c:pt idx="2148">
                  <c:v>491.0</c:v>
                </c:pt>
                <c:pt idx="2149">
                  <c:v>491.0</c:v>
                </c:pt>
                <c:pt idx="2150">
                  <c:v>491.0</c:v>
                </c:pt>
                <c:pt idx="2151">
                  <c:v>491.0</c:v>
                </c:pt>
                <c:pt idx="2152">
                  <c:v>491.0</c:v>
                </c:pt>
                <c:pt idx="2153">
                  <c:v>491.0</c:v>
                </c:pt>
                <c:pt idx="2154">
                  <c:v>491.0</c:v>
                </c:pt>
                <c:pt idx="2155">
                  <c:v>491.0</c:v>
                </c:pt>
                <c:pt idx="2156">
                  <c:v>491.0</c:v>
                </c:pt>
                <c:pt idx="2157">
                  <c:v>491.0</c:v>
                </c:pt>
                <c:pt idx="2158">
                  <c:v>492.0</c:v>
                </c:pt>
                <c:pt idx="2159">
                  <c:v>493.0</c:v>
                </c:pt>
                <c:pt idx="2160">
                  <c:v>494.0</c:v>
                </c:pt>
                <c:pt idx="2161">
                  <c:v>495.0</c:v>
                </c:pt>
                <c:pt idx="2162">
                  <c:v>496.0</c:v>
                </c:pt>
                <c:pt idx="2163">
                  <c:v>496.0</c:v>
                </c:pt>
                <c:pt idx="2164">
                  <c:v>496.0</c:v>
                </c:pt>
                <c:pt idx="2165">
                  <c:v>496.0</c:v>
                </c:pt>
                <c:pt idx="2166">
                  <c:v>496.0</c:v>
                </c:pt>
                <c:pt idx="2167">
                  <c:v>497.0</c:v>
                </c:pt>
                <c:pt idx="2168">
                  <c:v>497.0</c:v>
                </c:pt>
                <c:pt idx="2169">
                  <c:v>497.0</c:v>
                </c:pt>
                <c:pt idx="2170">
                  <c:v>497.0</c:v>
                </c:pt>
                <c:pt idx="2171">
                  <c:v>498.0</c:v>
                </c:pt>
                <c:pt idx="2172">
                  <c:v>498.0</c:v>
                </c:pt>
                <c:pt idx="2173">
                  <c:v>499.0</c:v>
                </c:pt>
                <c:pt idx="2174">
                  <c:v>500.0</c:v>
                </c:pt>
                <c:pt idx="2175">
                  <c:v>501.0</c:v>
                </c:pt>
                <c:pt idx="2176">
                  <c:v>501.0</c:v>
                </c:pt>
                <c:pt idx="2177">
                  <c:v>501.0</c:v>
                </c:pt>
                <c:pt idx="2178">
                  <c:v>501.0</c:v>
                </c:pt>
                <c:pt idx="2179">
                  <c:v>501.0</c:v>
                </c:pt>
                <c:pt idx="2180">
                  <c:v>501.0</c:v>
                </c:pt>
                <c:pt idx="2181">
                  <c:v>501.0</c:v>
                </c:pt>
                <c:pt idx="2182">
                  <c:v>501.0</c:v>
                </c:pt>
                <c:pt idx="2183">
                  <c:v>501.0</c:v>
                </c:pt>
                <c:pt idx="2184">
                  <c:v>501.0</c:v>
                </c:pt>
                <c:pt idx="2185">
                  <c:v>502.0</c:v>
                </c:pt>
                <c:pt idx="2186">
                  <c:v>502.0</c:v>
                </c:pt>
                <c:pt idx="2187">
                  <c:v>502.0</c:v>
                </c:pt>
                <c:pt idx="2188">
                  <c:v>502.0</c:v>
                </c:pt>
                <c:pt idx="2189">
                  <c:v>502.0</c:v>
                </c:pt>
                <c:pt idx="2190">
                  <c:v>503.0</c:v>
                </c:pt>
                <c:pt idx="2191">
                  <c:v>504.0</c:v>
                </c:pt>
                <c:pt idx="2192">
                  <c:v>505.0</c:v>
                </c:pt>
                <c:pt idx="2193">
                  <c:v>505.0</c:v>
                </c:pt>
                <c:pt idx="2194">
                  <c:v>505.0</c:v>
                </c:pt>
                <c:pt idx="2195">
                  <c:v>505.0</c:v>
                </c:pt>
                <c:pt idx="2196">
                  <c:v>505.0</c:v>
                </c:pt>
                <c:pt idx="2197">
                  <c:v>506.0</c:v>
                </c:pt>
                <c:pt idx="2198">
                  <c:v>506.0</c:v>
                </c:pt>
                <c:pt idx="2199">
                  <c:v>506.0</c:v>
                </c:pt>
                <c:pt idx="2200">
                  <c:v>506.0</c:v>
                </c:pt>
                <c:pt idx="2201">
                  <c:v>506.0</c:v>
                </c:pt>
                <c:pt idx="2202">
                  <c:v>506.0</c:v>
                </c:pt>
                <c:pt idx="2203">
                  <c:v>506.0</c:v>
                </c:pt>
                <c:pt idx="2204">
                  <c:v>506.0</c:v>
                </c:pt>
                <c:pt idx="2205">
                  <c:v>506.0</c:v>
                </c:pt>
                <c:pt idx="2206">
                  <c:v>506.0</c:v>
                </c:pt>
                <c:pt idx="2207">
                  <c:v>506.0</c:v>
                </c:pt>
                <c:pt idx="2208">
                  <c:v>506.0</c:v>
                </c:pt>
                <c:pt idx="2209">
                  <c:v>506.0</c:v>
                </c:pt>
                <c:pt idx="2210">
                  <c:v>506.0</c:v>
                </c:pt>
                <c:pt idx="2211">
                  <c:v>506.0</c:v>
                </c:pt>
                <c:pt idx="2212">
                  <c:v>506.0</c:v>
                </c:pt>
                <c:pt idx="2213">
                  <c:v>506.0</c:v>
                </c:pt>
                <c:pt idx="2214">
                  <c:v>506.0</c:v>
                </c:pt>
                <c:pt idx="2215">
                  <c:v>507.0</c:v>
                </c:pt>
                <c:pt idx="2216">
                  <c:v>508.0</c:v>
                </c:pt>
                <c:pt idx="2217">
                  <c:v>508.0</c:v>
                </c:pt>
                <c:pt idx="2218">
                  <c:v>508.0</c:v>
                </c:pt>
                <c:pt idx="2219">
                  <c:v>508.0</c:v>
                </c:pt>
                <c:pt idx="2220">
                  <c:v>508.0</c:v>
                </c:pt>
                <c:pt idx="2221">
                  <c:v>508.0</c:v>
                </c:pt>
                <c:pt idx="2222">
                  <c:v>508.0</c:v>
                </c:pt>
                <c:pt idx="2223">
                  <c:v>508.0</c:v>
                </c:pt>
                <c:pt idx="2224">
                  <c:v>508.0</c:v>
                </c:pt>
                <c:pt idx="2225">
                  <c:v>508.0</c:v>
                </c:pt>
                <c:pt idx="2226">
                  <c:v>509.0</c:v>
                </c:pt>
                <c:pt idx="2227">
                  <c:v>509.0</c:v>
                </c:pt>
                <c:pt idx="2228">
                  <c:v>509.0</c:v>
                </c:pt>
                <c:pt idx="2229">
                  <c:v>509.0</c:v>
                </c:pt>
                <c:pt idx="2230">
                  <c:v>510.0</c:v>
                </c:pt>
                <c:pt idx="2231">
                  <c:v>510.0</c:v>
                </c:pt>
                <c:pt idx="2232">
                  <c:v>510.0</c:v>
                </c:pt>
                <c:pt idx="2233">
                  <c:v>510.0</c:v>
                </c:pt>
                <c:pt idx="2234">
                  <c:v>510.0</c:v>
                </c:pt>
                <c:pt idx="2235">
                  <c:v>510.0</c:v>
                </c:pt>
                <c:pt idx="2236">
                  <c:v>510.0</c:v>
                </c:pt>
                <c:pt idx="2237">
                  <c:v>510.0</c:v>
                </c:pt>
                <c:pt idx="2238">
                  <c:v>510.0</c:v>
                </c:pt>
                <c:pt idx="2239">
                  <c:v>510.0</c:v>
                </c:pt>
                <c:pt idx="2240">
                  <c:v>510.0</c:v>
                </c:pt>
                <c:pt idx="2241">
                  <c:v>511.0</c:v>
                </c:pt>
                <c:pt idx="2242">
                  <c:v>512.0</c:v>
                </c:pt>
                <c:pt idx="2243">
                  <c:v>512.0</c:v>
                </c:pt>
                <c:pt idx="2244">
                  <c:v>512.0</c:v>
                </c:pt>
                <c:pt idx="2245">
                  <c:v>512.0</c:v>
                </c:pt>
                <c:pt idx="2246">
                  <c:v>512.0</c:v>
                </c:pt>
                <c:pt idx="2247">
                  <c:v>512.0</c:v>
                </c:pt>
                <c:pt idx="2248">
                  <c:v>512.0</c:v>
                </c:pt>
                <c:pt idx="2249">
                  <c:v>513.0</c:v>
                </c:pt>
                <c:pt idx="2250">
                  <c:v>513.0</c:v>
                </c:pt>
                <c:pt idx="2251">
                  <c:v>513.0</c:v>
                </c:pt>
                <c:pt idx="2252">
                  <c:v>514.0</c:v>
                </c:pt>
                <c:pt idx="2253">
                  <c:v>514.0</c:v>
                </c:pt>
                <c:pt idx="2254">
                  <c:v>514.0</c:v>
                </c:pt>
                <c:pt idx="2255">
                  <c:v>514.0</c:v>
                </c:pt>
                <c:pt idx="2256">
                  <c:v>514.0</c:v>
                </c:pt>
                <c:pt idx="2257">
                  <c:v>514.0</c:v>
                </c:pt>
                <c:pt idx="2258">
                  <c:v>514.0</c:v>
                </c:pt>
                <c:pt idx="2259">
                  <c:v>515.0</c:v>
                </c:pt>
                <c:pt idx="2260">
                  <c:v>515.0</c:v>
                </c:pt>
                <c:pt idx="2261">
                  <c:v>515.0</c:v>
                </c:pt>
                <c:pt idx="2262">
                  <c:v>515.0</c:v>
                </c:pt>
                <c:pt idx="2263">
                  <c:v>515.0</c:v>
                </c:pt>
                <c:pt idx="2264">
                  <c:v>515.0</c:v>
                </c:pt>
                <c:pt idx="2265">
                  <c:v>515.0</c:v>
                </c:pt>
                <c:pt idx="2266">
                  <c:v>515.0</c:v>
                </c:pt>
                <c:pt idx="2267">
                  <c:v>515.0</c:v>
                </c:pt>
                <c:pt idx="2268">
                  <c:v>516.0</c:v>
                </c:pt>
                <c:pt idx="2269">
                  <c:v>516.0</c:v>
                </c:pt>
                <c:pt idx="2270">
                  <c:v>516.0</c:v>
                </c:pt>
                <c:pt idx="2271">
                  <c:v>516.0</c:v>
                </c:pt>
                <c:pt idx="2272">
                  <c:v>517.0</c:v>
                </c:pt>
                <c:pt idx="2273">
                  <c:v>518.0</c:v>
                </c:pt>
                <c:pt idx="2274">
                  <c:v>519.0</c:v>
                </c:pt>
                <c:pt idx="2275">
                  <c:v>520.0</c:v>
                </c:pt>
                <c:pt idx="2276">
                  <c:v>521.0</c:v>
                </c:pt>
                <c:pt idx="2277">
                  <c:v>521.0</c:v>
                </c:pt>
                <c:pt idx="2278">
                  <c:v>521.0</c:v>
                </c:pt>
                <c:pt idx="2279">
                  <c:v>521.0</c:v>
                </c:pt>
                <c:pt idx="2280">
                  <c:v>522.0</c:v>
                </c:pt>
                <c:pt idx="2281">
                  <c:v>523.0</c:v>
                </c:pt>
                <c:pt idx="2282">
                  <c:v>523.0</c:v>
                </c:pt>
                <c:pt idx="2283">
                  <c:v>524.0</c:v>
                </c:pt>
                <c:pt idx="2284">
                  <c:v>525.0</c:v>
                </c:pt>
                <c:pt idx="2285">
                  <c:v>525.0</c:v>
                </c:pt>
                <c:pt idx="2286">
                  <c:v>525.0</c:v>
                </c:pt>
                <c:pt idx="2287">
                  <c:v>525.0</c:v>
                </c:pt>
                <c:pt idx="2288">
                  <c:v>525.0</c:v>
                </c:pt>
                <c:pt idx="2289">
                  <c:v>525.0</c:v>
                </c:pt>
                <c:pt idx="2290">
                  <c:v>525.0</c:v>
                </c:pt>
                <c:pt idx="2291">
                  <c:v>525.0</c:v>
                </c:pt>
                <c:pt idx="2292">
                  <c:v>525.0</c:v>
                </c:pt>
                <c:pt idx="2293">
                  <c:v>525.0</c:v>
                </c:pt>
                <c:pt idx="2294">
                  <c:v>525.0</c:v>
                </c:pt>
                <c:pt idx="2295">
                  <c:v>526.0</c:v>
                </c:pt>
                <c:pt idx="2296">
                  <c:v>526.0</c:v>
                </c:pt>
                <c:pt idx="2297">
                  <c:v>526.0</c:v>
                </c:pt>
                <c:pt idx="2298">
                  <c:v>527.0</c:v>
                </c:pt>
                <c:pt idx="2299">
                  <c:v>528.0</c:v>
                </c:pt>
                <c:pt idx="2300">
                  <c:v>528.0</c:v>
                </c:pt>
                <c:pt idx="2301">
                  <c:v>528.0</c:v>
                </c:pt>
                <c:pt idx="2302">
                  <c:v>528.0</c:v>
                </c:pt>
                <c:pt idx="2303">
                  <c:v>529.0</c:v>
                </c:pt>
                <c:pt idx="2304">
                  <c:v>529.0</c:v>
                </c:pt>
                <c:pt idx="2305">
                  <c:v>530.0</c:v>
                </c:pt>
                <c:pt idx="2306">
                  <c:v>530.0</c:v>
                </c:pt>
                <c:pt idx="2307">
                  <c:v>530.0</c:v>
                </c:pt>
                <c:pt idx="2308">
                  <c:v>530.0</c:v>
                </c:pt>
                <c:pt idx="2309">
                  <c:v>530.0</c:v>
                </c:pt>
                <c:pt idx="2310">
                  <c:v>530.0</c:v>
                </c:pt>
                <c:pt idx="2311">
                  <c:v>530.0</c:v>
                </c:pt>
                <c:pt idx="2312">
                  <c:v>530.0</c:v>
                </c:pt>
                <c:pt idx="2313">
                  <c:v>530.0</c:v>
                </c:pt>
                <c:pt idx="2314">
                  <c:v>530.0</c:v>
                </c:pt>
                <c:pt idx="2315">
                  <c:v>531.0</c:v>
                </c:pt>
                <c:pt idx="2316">
                  <c:v>532.0</c:v>
                </c:pt>
                <c:pt idx="2317">
                  <c:v>533.0</c:v>
                </c:pt>
                <c:pt idx="2318">
                  <c:v>533.0</c:v>
                </c:pt>
                <c:pt idx="2319">
                  <c:v>534.0</c:v>
                </c:pt>
                <c:pt idx="2320">
                  <c:v>535.0</c:v>
                </c:pt>
                <c:pt idx="2321">
                  <c:v>536.0</c:v>
                </c:pt>
                <c:pt idx="2322">
                  <c:v>536.0</c:v>
                </c:pt>
                <c:pt idx="2323">
                  <c:v>537.0</c:v>
                </c:pt>
                <c:pt idx="2324">
                  <c:v>537.0</c:v>
                </c:pt>
                <c:pt idx="2325">
                  <c:v>537.0</c:v>
                </c:pt>
                <c:pt idx="2326">
                  <c:v>537.0</c:v>
                </c:pt>
                <c:pt idx="2327">
                  <c:v>537.0</c:v>
                </c:pt>
                <c:pt idx="2328">
                  <c:v>537.0</c:v>
                </c:pt>
                <c:pt idx="2329">
                  <c:v>537.0</c:v>
                </c:pt>
                <c:pt idx="2330">
                  <c:v>538.0</c:v>
                </c:pt>
                <c:pt idx="2331">
                  <c:v>538.0</c:v>
                </c:pt>
                <c:pt idx="2332">
                  <c:v>538.0</c:v>
                </c:pt>
                <c:pt idx="2333">
                  <c:v>538.0</c:v>
                </c:pt>
                <c:pt idx="2334">
                  <c:v>538.0</c:v>
                </c:pt>
                <c:pt idx="2335">
                  <c:v>538.0</c:v>
                </c:pt>
                <c:pt idx="2336">
                  <c:v>538.0</c:v>
                </c:pt>
                <c:pt idx="2337">
                  <c:v>538.0</c:v>
                </c:pt>
                <c:pt idx="2338">
                  <c:v>538.0</c:v>
                </c:pt>
                <c:pt idx="2339">
                  <c:v>538.0</c:v>
                </c:pt>
                <c:pt idx="2340">
                  <c:v>538.0</c:v>
                </c:pt>
                <c:pt idx="2341">
                  <c:v>538.0</c:v>
                </c:pt>
                <c:pt idx="2342">
                  <c:v>538.0</c:v>
                </c:pt>
                <c:pt idx="2343">
                  <c:v>539.0</c:v>
                </c:pt>
                <c:pt idx="2344">
                  <c:v>539.0</c:v>
                </c:pt>
                <c:pt idx="2345">
                  <c:v>540.0</c:v>
                </c:pt>
                <c:pt idx="2346">
                  <c:v>541.0</c:v>
                </c:pt>
                <c:pt idx="2347">
                  <c:v>541.0</c:v>
                </c:pt>
                <c:pt idx="2348">
                  <c:v>541.0</c:v>
                </c:pt>
                <c:pt idx="2349">
                  <c:v>542.0</c:v>
                </c:pt>
                <c:pt idx="2350">
                  <c:v>543.0</c:v>
                </c:pt>
                <c:pt idx="2351">
                  <c:v>543.0</c:v>
                </c:pt>
                <c:pt idx="2352">
                  <c:v>543.0</c:v>
                </c:pt>
                <c:pt idx="2353">
                  <c:v>544.0</c:v>
                </c:pt>
                <c:pt idx="2354">
                  <c:v>545.0</c:v>
                </c:pt>
                <c:pt idx="2355">
                  <c:v>545.0</c:v>
                </c:pt>
                <c:pt idx="2356">
                  <c:v>546.0</c:v>
                </c:pt>
                <c:pt idx="2357">
                  <c:v>546.0</c:v>
                </c:pt>
                <c:pt idx="2358">
                  <c:v>546.0</c:v>
                </c:pt>
                <c:pt idx="2359">
                  <c:v>547.0</c:v>
                </c:pt>
                <c:pt idx="2360">
                  <c:v>547.0</c:v>
                </c:pt>
                <c:pt idx="2361">
                  <c:v>547.0</c:v>
                </c:pt>
                <c:pt idx="2362">
                  <c:v>547.0</c:v>
                </c:pt>
                <c:pt idx="2363">
                  <c:v>547.0</c:v>
                </c:pt>
                <c:pt idx="2364">
                  <c:v>547.0</c:v>
                </c:pt>
                <c:pt idx="2365">
                  <c:v>547.0</c:v>
                </c:pt>
                <c:pt idx="2366">
                  <c:v>547.0</c:v>
                </c:pt>
                <c:pt idx="2367">
                  <c:v>547.0</c:v>
                </c:pt>
                <c:pt idx="2368">
                  <c:v>547.0</c:v>
                </c:pt>
                <c:pt idx="2369">
                  <c:v>547.0</c:v>
                </c:pt>
                <c:pt idx="2370">
                  <c:v>547.0</c:v>
                </c:pt>
                <c:pt idx="2371">
                  <c:v>547.0</c:v>
                </c:pt>
                <c:pt idx="2372">
                  <c:v>547.0</c:v>
                </c:pt>
                <c:pt idx="2373">
                  <c:v>547.0</c:v>
                </c:pt>
                <c:pt idx="2374">
                  <c:v>547.0</c:v>
                </c:pt>
                <c:pt idx="2375">
                  <c:v>547.0</c:v>
                </c:pt>
                <c:pt idx="2376">
                  <c:v>547.0</c:v>
                </c:pt>
                <c:pt idx="2377">
                  <c:v>547.0</c:v>
                </c:pt>
                <c:pt idx="2378">
                  <c:v>547.0</c:v>
                </c:pt>
                <c:pt idx="2379">
                  <c:v>547.0</c:v>
                </c:pt>
                <c:pt idx="2380">
                  <c:v>548.0</c:v>
                </c:pt>
                <c:pt idx="2381">
                  <c:v>548.0</c:v>
                </c:pt>
                <c:pt idx="2382">
                  <c:v>549.0</c:v>
                </c:pt>
                <c:pt idx="2383">
                  <c:v>550.0</c:v>
                </c:pt>
                <c:pt idx="2384">
                  <c:v>550.0</c:v>
                </c:pt>
                <c:pt idx="2385">
                  <c:v>550.0</c:v>
                </c:pt>
                <c:pt idx="2386">
                  <c:v>550.0</c:v>
                </c:pt>
                <c:pt idx="2387">
                  <c:v>551.0</c:v>
                </c:pt>
                <c:pt idx="2388">
                  <c:v>551.0</c:v>
                </c:pt>
                <c:pt idx="2389">
                  <c:v>552.0</c:v>
                </c:pt>
                <c:pt idx="2390">
                  <c:v>552.0</c:v>
                </c:pt>
                <c:pt idx="2391">
                  <c:v>552.0</c:v>
                </c:pt>
                <c:pt idx="2392">
                  <c:v>552.0</c:v>
                </c:pt>
                <c:pt idx="2393">
                  <c:v>552.0</c:v>
                </c:pt>
                <c:pt idx="2394">
                  <c:v>553.0</c:v>
                </c:pt>
                <c:pt idx="2395">
                  <c:v>553.0</c:v>
                </c:pt>
                <c:pt idx="2396">
                  <c:v>553.0</c:v>
                </c:pt>
                <c:pt idx="2397">
                  <c:v>553.0</c:v>
                </c:pt>
                <c:pt idx="2398">
                  <c:v>553.0</c:v>
                </c:pt>
                <c:pt idx="2399">
                  <c:v>553.0</c:v>
                </c:pt>
                <c:pt idx="2400">
                  <c:v>553.0</c:v>
                </c:pt>
                <c:pt idx="2401">
                  <c:v>554.0</c:v>
                </c:pt>
                <c:pt idx="2402">
                  <c:v>554.0</c:v>
                </c:pt>
                <c:pt idx="2403">
                  <c:v>554.0</c:v>
                </c:pt>
                <c:pt idx="2404">
                  <c:v>554.0</c:v>
                </c:pt>
                <c:pt idx="2405">
                  <c:v>554.0</c:v>
                </c:pt>
                <c:pt idx="2406">
                  <c:v>554.0</c:v>
                </c:pt>
                <c:pt idx="2407">
                  <c:v>554.0</c:v>
                </c:pt>
                <c:pt idx="2408">
                  <c:v>554.0</c:v>
                </c:pt>
                <c:pt idx="2409">
                  <c:v>554.0</c:v>
                </c:pt>
                <c:pt idx="2410">
                  <c:v>554.0</c:v>
                </c:pt>
                <c:pt idx="2411">
                  <c:v>555.0</c:v>
                </c:pt>
                <c:pt idx="2412">
                  <c:v>555.0</c:v>
                </c:pt>
                <c:pt idx="2413">
                  <c:v>555.0</c:v>
                </c:pt>
                <c:pt idx="2414">
                  <c:v>555.0</c:v>
                </c:pt>
                <c:pt idx="2415">
                  <c:v>555.0</c:v>
                </c:pt>
                <c:pt idx="2416">
                  <c:v>556.0</c:v>
                </c:pt>
                <c:pt idx="2417">
                  <c:v>557.0</c:v>
                </c:pt>
                <c:pt idx="2418">
                  <c:v>557.0</c:v>
                </c:pt>
                <c:pt idx="2419">
                  <c:v>557.0</c:v>
                </c:pt>
                <c:pt idx="2420">
                  <c:v>557.0</c:v>
                </c:pt>
                <c:pt idx="2421">
                  <c:v>557.0</c:v>
                </c:pt>
                <c:pt idx="2422">
                  <c:v>557.0</c:v>
                </c:pt>
                <c:pt idx="2423">
                  <c:v>557.0</c:v>
                </c:pt>
                <c:pt idx="2424">
                  <c:v>557.0</c:v>
                </c:pt>
                <c:pt idx="2425">
                  <c:v>558.0</c:v>
                </c:pt>
                <c:pt idx="2426">
                  <c:v>558.0</c:v>
                </c:pt>
                <c:pt idx="2427">
                  <c:v>558.0</c:v>
                </c:pt>
                <c:pt idx="2428">
                  <c:v>558.0</c:v>
                </c:pt>
                <c:pt idx="2429">
                  <c:v>558.0</c:v>
                </c:pt>
                <c:pt idx="2430">
                  <c:v>558.0</c:v>
                </c:pt>
                <c:pt idx="2431">
                  <c:v>558.0</c:v>
                </c:pt>
                <c:pt idx="2432">
                  <c:v>558.0</c:v>
                </c:pt>
                <c:pt idx="2433">
                  <c:v>558.0</c:v>
                </c:pt>
                <c:pt idx="2434">
                  <c:v>558.0</c:v>
                </c:pt>
                <c:pt idx="2435">
                  <c:v>558.0</c:v>
                </c:pt>
                <c:pt idx="2436">
                  <c:v>558.0</c:v>
                </c:pt>
                <c:pt idx="2437">
                  <c:v>558.0</c:v>
                </c:pt>
                <c:pt idx="2438">
                  <c:v>558.0</c:v>
                </c:pt>
                <c:pt idx="2439">
                  <c:v>558.0</c:v>
                </c:pt>
                <c:pt idx="2440">
                  <c:v>558.0</c:v>
                </c:pt>
                <c:pt idx="2441">
                  <c:v>558.0</c:v>
                </c:pt>
                <c:pt idx="2442">
                  <c:v>558.0</c:v>
                </c:pt>
                <c:pt idx="2443">
                  <c:v>558.0</c:v>
                </c:pt>
                <c:pt idx="2444">
                  <c:v>558.0</c:v>
                </c:pt>
                <c:pt idx="2445">
                  <c:v>558.0</c:v>
                </c:pt>
                <c:pt idx="2446">
                  <c:v>558.0</c:v>
                </c:pt>
                <c:pt idx="2447">
                  <c:v>558.0</c:v>
                </c:pt>
                <c:pt idx="2448">
                  <c:v>558.0</c:v>
                </c:pt>
                <c:pt idx="2449">
                  <c:v>558.0</c:v>
                </c:pt>
                <c:pt idx="2450">
                  <c:v>559.0</c:v>
                </c:pt>
                <c:pt idx="2451">
                  <c:v>560.0</c:v>
                </c:pt>
                <c:pt idx="2452">
                  <c:v>561.0</c:v>
                </c:pt>
                <c:pt idx="2453">
                  <c:v>561.0</c:v>
                </c:pt>
                <c:pt idx="2454">
                  <c:v>562.0</c:v>
                </c:pt>
                <c:pt idx="2455">
                  <c:v>562.0</c:v>
                </c:pt>
                <c:pt idx="2456">
                  <c:v>563.0</c:v>
                </c:pt>
                <c:pt idx="2457">
                  <c:v>563.0</c:v>
                </c:pt>
                <c:pt idx="2458">
                  <c:v>563.0</c:v>
                </c:pt>
                <c:pt idx="2459">
                  <c:v>563.0</c:v>
                </c:pt>
                <c:pt idx="2460">
                  <c:v>563.0</c:v>
                </c:pt>
                <c:pt idx="2461">
                  <c:v>563.0</c:v>
                </c:pt>
                <c:pt idx="2462">
                  <c:v>563.0</c:v>
                </c:pt>
                <c:pt idx="2463">
                  <c:v>563.0</c:v>
                </c:pt>
                <c:pt idx="2464">
                  <c:v>563.0</c:v>
                </c:pt>
                <c:pt idx="2465">
                  <c:v>564.0</c:v>
                </c:pt>
                <c:pt idx="2466">
                  <c:v>564.0</c:v>
                </c:pt>
                <c:pt idx="2467">
                  <c:v>564.0</c:v>
                </c:pt>
                <c:pt idx="2468">
                  <c:v>564.0</c:v>
                </c:pt>
                <c:pt idx="2469">
                  <c:v>564.0</c:v>
                </c:pt>
                <c:pt idx="2470">
                  <c:v>564.0</c:v>
                </c:pt>
                <c:pt idx="2471">
                  <c:v>564.0</c:v>
                </c:pt>
                <c:pt idx="2472">
                  <c:v>564.0</c:v>
                </c:pt>
                <c:pt idx="2473">
                  <c:v>564.0</c:v>
                </c:pt>
                <c:pt idx="2474">
                  <c:v>564.0</c:v>
                </c:pt>
                <c:pt idx="2475">
                  <c:v>564.0</c:v>
                </c:pt>
                <c:pt idx="2476">
                  <c:v>565.0</c:v>
                </c:pt>
                <c:pt idx="2477">
                  <c:v>565.0</c:v>
                </c:pt>
                <c:pt idx="2478">
                  <c:v>565.0</c:v>
                </c:pt>
                <c:pt idx="2479">
                  <c:v>566.0</c:v>
                </c:pt>
                <c:pt idx="2480">
                  <c:v>567.0</c:v>
                </c:pt>
                <c:pt idx="2481">
                  <c:v>567.0</c:v>
                </c:pt>
                <c:pt idx="2482">
                  <c:v>567.0</c:v>
                </c:pt>
                <c:pt idx="2483">
                  <c:v>567.0</c:v>
                </c:pt>
                <c:pt idx="2484">
                  <c:v>567.0</c:v>
                </c:pt>
                <c:pt idx="2485">
                  <c:v>567.0</c:v>
                </c:pt>
                <c:pt idx="2486">
                  <c:v>568.0</c:v>
                </c:pt>
                <c:pt idx="2487">
                  <c:v>569.0</c:v>
                </c:pt>
                <c:pt idx="2488">
                  <c:v>569.0</c:v>
                </c:pt>
                <c:pt idx="2489">
                  <c:v>569.0</c:v>
                </c:pt>
                <c:pt idx="2490">
                  <c:v>569.0</c:v>
                </c:pt>
                <c:pt idx="2491">
                  <c:v>570.0</c:v>
                </c:pt>
                <c:pt idx="2492">
                  <c:v>570.0</c:v>
                </c:pt>
                <c:pt idx="2493">
                  <c:v>570.0</c:v>
                </c:pt>
                <c:pt idx="2494">
                  <c:v>570.0</c:v>
                </c:pt>
                <c:pt idx="2495">
                  <c:v>570.0</c:v>
                </c:pt>
                <c:pt idx="2496">
                  <c:v>570.0</c:v>
                </c:pt>
                <c:pt idx="2497">
                  <c:v>570.0</c:v>
                </c:pt>
                <c:pt idx="2498">
                  <c:v>570.0</c:v>
                </c:pt>
                <c:pt idx="2499">
                  <c:v>571.0</c:v>
                </c:pt>
                <c:pt idx="2500">
                  <c:v>571.0</c:v>
                </c:pt>
                <c:pt idx="2501">
                  <c:v>571.0</c:v>
                </c:pt>
                <c:pt idx="2502">
                  <c:v>571.0</c:v>
                </c:pt>
                <c:pt idx="2503">
                  <c:v>571.0</c:v>
                </c:pt>
                <c:pt idx="2504">
                  <c:v>571.0</c:v>
                </c:pt>
                <c:pt idx="2505">
                  <c:v>571.0</c:v>
                </c:pt>
                <c:pt idx="2506">
                  <c:v>572.0</c:v>
                </c:pt>
                <c:pt idx="2507">
                  <c:v>572.0</c:v>
                </c:pt>
                <c:pt idx="2508">
                  <c:v>573.0</c:v>
                </c:pt>
                <c:pt idx="2509">
                  <c:v>574.0</c:v>
                </c:pt>
                <c:pt idx="2510">
                  <c:v>574.0</c:v>
                </c:pt>
                <c:pt idx="2511">
                  <c:v>574.0</c:v>
                </c:pt>
                <c:pt idx="2512">
                  <c:v>574.0</c:v>
                </c:pt>
                <c:pt idx="2513">
                  <c:v>574.0</c:v>
                </c:pt>
                <c:pt idx="2514">
                  <c:v>574.0</c:v>
                </c:pt>
                <c:pt idx="2515">
                  <c:v>575.0</c:v>
                </c:pt>
                <c:pt idx="2516">
                  <c:v>575.0</c:v>
                </c:pt>
                <c:pt idx="2517">
                  <c:v>576.0</c:v>
                </c:pt>
                <c:pt idx="2518">
                  <c:v>576.0</c:v>
                </c:pt>
                <c:pt idx="2519">
                  <c:v>576.0</c:v>
                </c:pt>
                <c:pt idx="2520">
                  <c:v>576.0</c:v>
                </c:pt>
                <c:pt idx="2521">
                  <c:v>576.0</c:v>
                </c:pt>
                <c:pt idx="2522">
                  <c:v>576.0</c:v>
                </c:pt>
                <c:pt idx="2523">
                  <c:v>577.0</c:v>
                </c:pt>
                <c:pt idx="2524">
                  <c:v>577.0</c:v>
                </c:pt>
                <c:pt idx="2525">
                  <c:v>577.0</c:v>
                </c:pt>
                <c:pt idx="2526">
                  <c:v>577.0</c:v>
                </c:pt>
                <c:pt idx="2527">
                  <c:v>577.0</c:v>
                </c:pt>
                <c:pt idx="2528">
                  <c:v>577.0</c:v>
                </c:pt>
                <c:pt idx="2529">
                  <c:v>577.0</c:v>
                </c:pt>
                <c:pt idx="2530">
                  <c:v>577.0</c:v>
                </c:pt>
                <c:pt idx="2531">
                  <c:v>577.0</c:v>
                </c:pt>
                <c:pt idx="2532">
                  <c:v>577.0</c:v>
                </c:pt>
                <c:pt idx="2533">
                  <c:v>577.0</c:v>
                </c:pt>
                <c:pt idx="2534">
                  <c:v>577.0</c:v>
                </c:pt>
                <c:pt idx="2535">
                  <c:v>578.0</c:v>
                </c:pt>
                <c:pt idx="2536">
                  <c:v>578.0</c:v>
                </c:pt>
                <c:pt idx="2537">
                  <c:v>579.0</c:v>
                </c:pt>
                <c:pt idx="2538">
                  <c:v>579.0</c:v>
                </c:pt>
                <c:pt idx="2539">
                  <c:v>579.0</c:v>
                </c:pt>
                <c:pt idx="2540">
                  <c:v>579.0</c:v>
                </c:pt>
                <c:pt idx="2541">
                  <c:v>579.0</c:v>
                </c:pt>
                <c:pt idx="2542">
                  <c:v>580.0</c:v>
                </c:pt>
                <c:pt idx="2543">
                  <c:v>580.0</c:v>
                </c:pt>
                <c:pt idx="2544">
                  <c:v>580.0</c:v>
                </c:pt>
                <c:pt idx="2545">
                  <c:v>581.0</c:v>
                </c:pt>
                <c:pt idx="2546">
                  <c:v>581.0</c:v>
                </c:pt>
                <c:pt idx="2547">
                  <c:v>581.0</c:v>
                </c:pt>
                <c:pt idx="2548">
                  <c:v>581.0</c:v>
                </c:pt>
                <c:pt idx="2549">
                  <c:v>581.0</c:v>
                </c:pt>
                <c:pt idx="2550">
                  <c:v>581.0</c:v>
                </c:pt>
                <c:pt idx="2551">
                  <c:v>581.0</c:v>
                </c:pt>
                <c:pt idx="2552">
                  <c:v>582.0</c:v>
                </c:pt>
                <c:pt idx="2553">
                  <c:v>582.0</c:v>
                </c:pt>
                <c:pt idx="2554">
                  <c:v>583.0</c:v>
                </c:pt>
                <c:pt idx="2555">
                  <c:v>583.0</c:v>
                </c:pt>
                <c:pt idx="2556">
                  <c:v>583.0</c:v>
                </c:pt>
                <c:pt idx="2557">
                  <c:v>584.0</c:v>
                </c:pt>
                <c:pt idx="2558">
                  <c:v>584.0</c:v>
                </c:pt>
                <c:pt idx="2559">
                  <c:v>584.0</c:v>
                </c:pt>
                <c:pt idx="2560">
                  <c:v>585.0</c:v>
                </c:pt>
                <c:pt idx="2561">
                  <c:v>585.0</c:v>
                </c:pt>
                <c:pt idx="2562">
                  <c:v>585.0</c:v>
                </c:pt>
                <c:pt idx="2563">
                  <c:v>585.0</c:v>
                </c:pt>
                <c:pt idx="2564">
                  <c:v>585.0</c:v>
                </c:pt>
                <c:pt idx="2565">
                  <c:v>585.0</c:v>
                </c:pt>
                <c:pt idx="2566">
                  <c:v>585.0</c:v>
                </c:pt>
                <c:pt idx="2567">
                  <c:v>585.0</c:v>
                </c:pt>
                <c:pt idx="2568">
                  <c:v>585.0</c:v>
                </c:pt>
                <c:pt idx="2569">
                  <c:v>585.0</c:v>
                </c:pt>
                <c:pt idx="2570">
                  <c:v>586.0</c:v>
                </c:pt>
                <c:pt idx="2571">
                  <c:v>586.0</c:v>
                </c:pt>
                <c:pt idx="2572">
                  <c:v>586.0</c:v>
                </c:pt>
                <c:pt idx="2573">
                  <c:v>586.0</c:v>
                </c:pt>
                <c:pt idx="2574">
                  <c:v>586.0</c:v>
                </c:pt>
                <c:pt idx="2575">
                  <c:v>586.0</c:v>
                </c:pt>
                <c:pt idx="2576">
                  <c:v>586.0</c:v>
                </c:pt>
                <c:pt idx="2577">
                  <c:v>586.0</c:v>
                </c:pt>
                <c:pt idx="2578">
                  <c:v>586.0</c:v>
                </c:pt>
                <c:pt idx="2579">
                  <c:v>586.0</c:v>
                </c:pt>
                <c:pt idx="2580">
                  <c:v>586.0</c:v>
                </c:pt>
                <c:pt idx="2581">
                  <c:v>587.0</c:v>
                </c:pt>
                <c:pt idx="2582">
                  <c:v>587.0</c:v>
                </c:pt>
                <c:pt idx="2583">
                  <c:v>588.0</c:v>
                </c:pt>
                <c:pt idx="2584">
                  <c:v>588.0</c:v>
                </c:pt>
                <c:pt idx="2585">
                  <c:v>588.0</c:v>
                </c:pt>
                <c:pt idx="2586">
                  <c:v>588.0</c:v>
                </c:pt>
                <c:pt idx="2587">
                  <c:v>588.0</c:v>
                </c:pt>
                <c:pt idx="2588">
                  <c:v>589.0</c:v>
                </c:pt>
                <c:pt idx="2589">
                  <c:v>589.0</c:v>
                </c:pt>
                <c:pt idx="2590">
                  <c:v>590.0</c:v>
                </c:pt>
                <c:pt idx="2591">
                  <c:v>590.0</c:v>
                </c:pt>
                <c:pt idx="2592">
                  <c:v>591.0</c:v>
                </c:pt>
                <c:pt idx="2593">
                  <c:v>591.0</c:v>
                </c:pt>
                <c:pt idx="2594">
                  <c:v>592.0</c:v>
                </c:pt>
                <c:pt idx="2595">
                  <c:v>592.0</c:v>
                </c:pt>
                <c:pt idx="2596">
                  <c:v>593.0</c:v>
                </c:pt>
                <c:pt idx="2597">
                  <c:v>594.0</c:v>
                </c:pt>
                <c:pt idx="2598">
                  <c:v>594.0</c:v>
                </c:pt>
                <c:pt idx="2599">
                  <c:v>594.0</c:v>
                </c:pt>
                <c:pt idx="2600">
                  <c:v>594.0</c:v>
                </c:pt>
                <c:pt idx="2601">
                  <c:v>595.0</c:v>
                </c:pt>
                <c:pt idx="2602">
                  <c:v>595.0</c:v>
                </c:pt>
                <c:pt idx="2603">
                  <c:v>595.0</c:v>
                </c:pt>
                <c:pt idx="2604">
                  <c:v>595.0</c:v>
                </c:pt>
                <c:pt idx="2605">
                  <c:v>595.0</c:v>
                </c:pt>
                <c:pt idx="2606">
                  <c:v>595.0</c:v>
                </c:pt>
                <c:pt idx="2607">
                  <c:v>595.0</c:v>
                </c:pt>
                <c:pt idx="2608">
                  <c:v>595.0</c:v>
                </c:pt>
                <c:pt idx="2609">
                  <c:v>596.0</c:v>
                </c:pt>
                <c:pt idx="2610">
                  <c:v>597.0</c:v>
                </c:pt>
                <c:pt idx="2611">
                  <c:v>598.0</c:v>
                </c:pt>
                <c:pt idx="2612">
                  <c:v>598.0</c:v>
                </c:pt>
                <c:pt idx="2613">
                  <c:v>598.0</c:v>
                </c:pt>
                <c:pt idx="2614">
                  <c:v>598.0</c:v>
                </c:pt>
                <c:pt idx="2615">
                  <c:v>598.0</c:v>
                </c:pt>
                <c:pt idx="2616">
                  <c:v>598.0</c:v>
                </c:pt>
                <c:pt idx="2617">
                  <c:v>599.0</c:v>
                </c:pt>
                <c:pt idx="2618">
                  <c:v>599.0</c:v>
                </c:pt>
                <c:pt idx="2619">
                  <c:v>599.0</c:v>
                </c:pt>
                <c:pt idx="2620">
                  <c:v>599.0</c:v>
                </c:pt>
                <c:pt idx="2621">
                  <c:v>599.0</c:v>
                </c:pt>
                <c:pt idx="2622">
                  <c:v>599.0</c:v>
                </c:pt>
                <c:pt idx="2623">
                  <c:v>600.0</c:v>
                </c:pt>
                <c:pt idx="2624">
                  <c:v>600.0</c:v>
                </c:pt>
                <c:pt idx="2625">
                  <c:v>600.0</c:v>
                </c:pt>
                <c:pt idx="2626">
                  <c:v>600.0</c:v>
                </c:pt>
                <c:pt idx="2627">
                  <c:v>601.0</c:v>
                </c:pt>
                <c:pt idx="2628">
                  <c:v>601.0</c:v>
                </c:pt>
                <c:pt idx="2629">
                  <c:v>602.0</c:v>
                </c:pt>
                <c:pt idx="2630">
                  <c:v>603.0</c:v>
                </c:pt>
                <c:pt idx="2631">
                  <c:v>603.0</c:v>
                </c:pt>
                <c:pt idx="2632">
                  <c:v>603.0</c:v>
                </c:pt>
                <c:pt idx="2633">
                  <c:v>603.0</c:v>
                </c:pt>
                <c:pt idx="2634">
                  <c:v>603.0</c:v>
                </c:pt>
                <c:pt idx="2635">
                  <c:v>603.0</c:v>
                </c:pt>
                <c:pt idx="2636">
                  <c:v>603.0</c:v>
                </c:pt>
                <c:pt idx="2637">
                  <c:v>604.0</c:v>
                </c:pt>
                <c:pt idx="2638">
                  <c:v>605.0</c:v>
                </c:pt>
                <c:pt idx="2639">
                  <c:v>605.0</c:v>
                </c:pt>
                <c:pt idx="2640">
                  <c:v>605.0</c:v>
                </c:pt>
                <c:pt idx="2641">
                  <c:v>605.0</c:v>
                </c:pt>
                <c:pt idx="2642">
                  <c:v>606.0</c:v>
                </c:pt>
                <c:pt idx="2643">
                  <c:v>607.0</c:v>
                </c:pt>
                <c:pt idx="2644">
                  <c:v>608.0</c:v>
                </c:pt>
                <c:pt idx="2645">
                  <c:v>609.0</c:v>
                </c:pt>
                <c:pt idx="2646">
                  <c:v>610.0</c:v>
                </c:pt>
                <c:pt idx="2647">
                  <c:v>611.0</c:v>
                </c:pt>
                <c:pt idx="2648">
                  <c:v>611.0</c:v>
                </c:pt>
                <c:pt idx="2649">
                  <c:v>611.0</c:v>
                </c:pt>
                <c:pt idx="2650">
                  <c:v>611.0</c:v>
                </c:pt>
                <c:pt idx="2651">
                  <c:v>612.0</c:v>
                </c:pt>
                <c:pt idx="2652">
                  <c:v>612.0</c:v>
                </c:pt>
                <c:pt idx="2653">
                  <c:v>612.0</c:v>
                </c:pt>
                <c:pt idx="2654">
                  <c:v>613.0</c:v>
                </c:pt>
                <c:pt idx="2655">
                  <c:v>614.0</c:v>
                </c:pt>
                <c:pt idx="2656">
                  <c:v>614.0</c:v>
                </c:pt>
                <c:pt idx="2657">
                  <c:v>614.0</c:v>
                </c:pt>
                <c:pt idx="2658">
                  <c:v>614.0</c:v>
                </c:pt>
                <c:pt idx="2659">
                  <c:v>614.0</c:v>
                </c:pt>
                <c:pt idx="2660">
                  <c:v>615.0</c:v>
                </c:pt>
                <c:pt idx="2661">
                  <c:v>616.0</c:v>
                </c:pt>
                <c:pt idx="2662">
                  <c:v>617.0</c:v>
                </c:pt>
                <c:pt idx="2663">
                  <c:v>618.0</c:v>
                </c:pt>
                <c:pt idx="2664">
                  <c:v>619.0</c:v>
                </c:pt>
                <c:pt idx="2665">
                  <c:v>619.0</c:v>
                </c:pt>
                <c:pt idx="2666">
                  <c:v>620.0</c:v>
                </c:pt>
                <c:pt idx="2667">
                  <c:v>620.0</c:v>
                </c:pt>
                <c:pt idx="2668">
                  <c:v>620.0</c:v>
                </c:pt>
                <c:pt idx="2669">
                  <c:v>620.0</c:v>
                </c:pt>
                <c:pt idx="2670">
                  <c:v>620.0</c:v>
                </c:pt>
                <c:pt idx="2671">
                  <c:v>620.0</c:v>
                </c:pt>
                <c:pt idx="2672">
                  <c:v>620.0</c:v>
                </c:pt>
                <c:pt idx="2673">
                  <c:v>620.0</c:v>
                </c:pt>
                <c:pt idx="2674">
                  <c:v>620.0</c:v>
                </c:pt>
                <c:pt idx="2675">
                  <c:v>621.0</c:v>
                </c:pt>
                <c:pt idx="2676">
                  <c:v>621.0</c:v>
                </c:pt>
                <c:pt idx="2677">
                  <c:v>621.0</c:v>
                </c:pt>
                <c:pt idx="2678">
                  <c:v>621.0</c:v>
                </c:pt>
                <c:pt idx="2679">
                  <c:v>621.0</c:v>
                </c:pt>
                <c:pt idx="2680">
                  <c:v>621.0</c:v>
                </c:pt>
                <c:pt idx="2681">
                  <c:v>622.0</c:v>
                </c:pt>
                <c:pt idx="2682">
                  <c:v>622.0</c:v>
                </c:pt>
                <c:pt idx="2683">
                  <c:v>622.0</c:v>
                </c:pt>
                <c:pt idx="2684">
                  <c:v>623.0</c:v>
                </c:pt>
                <c:pt idx="2685">
                  <c:v>624.0</c:v>
                </c:pt>
                <c:pt idx="2686">
                  <c:v>624.0</c:v>
                </c:pt>
                <c:pt idx="2687">
                  <c:v>625.0</c:v>
                </c:pt>
                <c:pt idx="2688">
                  <c:v>625.0</c:v>
                </c:pt>
                <c:pt idx="2689">
                  <c:v>625.0</c:v>
                </c:pt>
                <c:pt idx="2690">
                  <c:v>625.0</c:v>
                </c:pt>
                <c:pt idx="2691">
                  <c:v>625.0</c:v>
                </c:pt>
                <c:pt idx="2692">
                  <c:v>625.0</c:v>
                </c:pt>
                <c:pt idx="2693">
                  <c:v>625.0</c:v>
                </c:pt>
                <c:pt idx="2694">
                  <c:v>625.0</c:v>
                </c:pt>
                <c:pt idx="2695">
                  <c:v>625.0</c:v>
                </c:pt>
                <c:pt idx="2696">
                  <c:v>625.0</c:v>
                </c:pt>
                <c:pt idx="2697">
                  <c:v>625.0</c:v>
                </c:pt>
                <c:pt idx="2698">
                  <c:v>625.0</c:v>
                </c:pt>
                <c:pt idx="2699">
                  <c:v>626.0</c:v>
                </c:pt>
                <c:pt idx="2700">
                  <c:v>626.0</c:v>
                </c:pt>
                <c:pt idx="2701">
                  <c:v>627.0</c:v>
                </c:pt>
                <c:pt idx="2702">
                  <c:v>628.0</c:v>
                </c:pt>
                <c:pt idx="2703">
                  <c:v>628.0</c:v>
                </c:pt>
                <c:pt idx="2704">
                  <c:v>629.0</c:v>
                </c:pt>
                <c:pt idx="2705">
                  <c:v>629.0</c:v>
                </c:pt>
                <c:pt idx="2706">
                  <c:v>630.0</c:v>
                </c:pt>
                <c:pt idx="2707">
                  <c:v>630.0</c:v>
                </c:pt>
                <c:pt idx="2708">
                  <c:v>630.0</c:v>
                </c:pt>
                <c:pt idx="2709">
                  <c:v>630.0</c:v>
                </c:pt>
                <c:pt idx="2710">
                  <c:v>630.0</c:v>
                </c:pt>
                <c:pt idx="2711">
                  <c:v>630.0</c:v>
                </c:pt>
                <c:pt idx="2712">
                  <c:v>630.0</c:v>
                </c:pt>
                <c:pt idx="2713">
                  <c:v>631.0</c:v>
                </c:pt>
                <c:pt idx="2714">
                  <c:v>631.0</c:v>
                </c:pt>
                <c:pt idx="2715">
                  <c:v>631.0</c:v>
                </c:pt>
                <c:pt idx="2716">
                  <c:v>631.0</c:v>
                </c:pt>
                <c:pt idx="2717">
                  <c:v>631.0</c:v>
                </c:pt>
                <c:pt idx="2718">
                  <c:v>631.0</c:v>
                </c:pt>
                <c:pt idx="2719">
                  <c:v>632.0</c:v>
                </c:pt>
                <c:pt idx="2720">
                  <c:v>632.0</c:v>
                </c:pt>
                <c:pt idx="2721">
                  <c:v>632.0</c:v>
                </c:pt>
                <c:pt idx="2722">
                  <c:v>632.0</c:v>
                </c:pt>
                <c:pt idx="2723">
                  <c:v>632.0</c:v>
                </c:pt>
                <c:pt idx="2724">
                  <c:v>632.0</c:v>
                </c:pt>
                <c:pt idx="2725">
                  <c:v>632.0</c:v>
                </c:pt>
                <c:pt idx="2726">
                  <c:v>633.0</c:v>
                </c:pt>
                <c:pt idx="2727">
                  <c:v>633.0</c:v>
                </c:pt>
                <c:pt idx="2728">
                  <c:v>633.0</c:v>
                </c:pt>
                <c:pt idx="2729">
                  <c:v>633.0</c:v>
                </c:pt>
                <c:pt idx="2730">
                  <c:v>633.0</c:v>
                </c:pt>
                <c:pt idx="2731">
                  <c:v>634.0</c:v>
                </c:pt>
                <c:pt idx="2732">
                  <c:v>634.0</c:v>
                </c:pt>
                <c:pt idx="2733">
                  <c:v>634.0</c:v>
                </c:pt>
                <c:pt idx="2734">
                  <c:v>635.0</c:v>
                </c:pt>
                <c:pt idx="2735">
                  <c:v>635.0</c:v>
                </c:pt>
                <c:pt idx="2736">
                  <c:v>636.0</c:v>
                </c:pt>
                <c:pt idx="2737">
                  <c:v>637.0</c:v>
                </c:pt>
                <c:pt idx="2738">
                  <c:v>638.0</c:v>
                </c:pt>
                <c:pt idx="2739">
                  <c:v>638.0</c:v>
                </c:pt>
                <c:pt idx="2740">
                  <c:v>639.0</c:v>
                </c:pt>
                <c:pt idx="2741">
                  <c:v>639.0</c:v>
                </c:pt>
                <c:pt idx="2742">
                  <c:v>640.0</c:v>
                </c:pt>
                <c:pt idx="2743">
                  <c:v>640.0</c:v>
                </c:pt>
                <c:pt idx="2744">
                  <c:v>640.0</c:v>
                </c:pt>
                <c:pt idx="2745">
                  <c:v>640.0</c:v>
                </c:pt>
                <c:pt idx="2746">
                  <c:v>640.0</c:v>
                </c:pt>
                <c:pt idx="2747">
                  <c:v>640.0</c:v>
                </c:pt>
                <c:pt idx="2748">
                  <c:v>640.0</c:v>
                </c:pt>
                <c:pt idx="2749">
                  <c:v>640.0</c:v>
                </c:pt>
                <c:pt idx="2750">
                  <c:v>640.0</c:v>
                </c:pt>
                <c:pt idx="2751">
                  <c:v>640.0</c:v>
                </c:pt>
                <c:pt idx="2752">
                  <c:v>640.0</c:v>
                </c:pt>
                <c:pt idx="2753">
                  <c:v>640.0</c:v>
                </c:pt>
                <c:pt idx="2754">
                  <c:v>640.0</c:v>
                </c:pt>
                <c:pt idx="2755">
                  <c:v>640.0</c:v>
                </c:pt>
                <c:pt idx="2756">
                  <c:v>640.0</c:v>
                </c:pt>
                <c:pt idx="2757">
                  <c:v>641.0</c:v>
                </c:pt>
                <c:pt idx="2758">
                  <c:v>641.0</c:v>
                </c:pt>
                <c:pt idx="2759">
                  <c:v>641.0</c:v>
                </c:pt>
                <c:pt idx="2760">
                  <c:v>642.0</c:v>
                </c:pt>
                <c:pt idx="2761">
                  <c:v>643.0</c:v>
                </c:pt>
                <c:pt idx="2762">
                  <c:v>644.0</c:v>
                </c:pt>
                <c:pt idx="2763">
                  <c:v>644.0</c:v>
                </c:pt>
                <c:pt idx="2764">
                  <c:v>644.0</c:v>
                </c:pt>
                <c:pt idx="2765">
                  <c:v>645.0</c:v>
                </c:pt>
                <c:pt idx="2766">
                  <c:v>646.0</c:v>
                </c:pt>
                <c:pt idx="2767">
                  <c:v>646.0</c:v>
                </c:pt>
                <c:pt idx="2768">
                  <c:v>647.0</c:v>
                </c:pt>
                <c:pt idx="2769">
                  <c:v>647.0</c:v>
                </c:pt>
                <c:pt idx="2770">
                  <c:v>648.0</c:v>
                </c:pt>
                <c:pt idx="2771">
                  <c:v>648.0</c:v>
                </c:pt>
                <c:pt idx="2772">
                  <c:v>649.0</c:v>
                </c:pt>
                <c:pt idx="2773">
                  <c:v>649.0</c:v>
                </c:pt>
                <c:pt idx="2774">
                  <c:v>649.0</c:v>
                </c:pt>
                <c:pt idx="2775">
                  <c:v>649.0</c:v>
                </c:pt>
                <c:pt idx="2776">
                  <c:v>649.0</c:v>
                </c:pt>
                <c:pt idx="2777">
                  <c:v>649.0</c:v>
                </c:pt>
                <c:pt idx="2778">
                  <c:v>649.0</c:v>
                </c:pt>
                <c:pt idx="2779">
                  <c:v>649.0</c:v>
                </c:pt>
                <c:pt idx="2780">
                  <c:v>650.0</c:v>
                </c:pt>
                <c:pt idx="2781">
                  <c:v>651.0</c:v>
                </c:pt>
                <c:pt idx="2782">
                  <c:v>652.0</c:v>
                </c:pt>
                <c:pt idx="2783">
                  <c:v>652.0</c:v>
                </c:pt>
                <c:pt idx="2784">
                  <c:v>652.0</c:v>
                </c:pt>
                <c:pt idx="2785">
                  <c:v>652.0</c:v>
                </c:pt>
                <c:pt idx="2786">
                  <c:v>652.0</c:v>
                </c:pt>
                <c:pt idx="2787">
                  <c:v>652.0</c:v>
                </c:pt>
                <c:pt idx="2788">
                  <c:v>653.0</c:v>
                </c:pt>
                <c:pt idx="2789">
                  <c:v>654.0</c:v>
                </c:pt>
                <c:pt idx="2790">
                  <c:v>654.0</c:v>
                </c:pt>
                <c:pt idx="2791">
                  <c:v>654.0</c:v>
                </c:pt>
                <c:pt idx="2792">
                  <c:v>654.0</c:v>
                </c:pt>
                <c:pt idx="2793">
                  <c:v>654.0</c:v>
                </c:pt>
                <c:pt idx="2794">
                  <c:v>654.0</c:v>
                </c:pt>
                <c:pt idx="2795">
                  <c:v>654.0</c:v>
                </c:pt>
                <c:pt idx="2796">
                  <c:v>655.0</c:v>
                </c:pt>
                <c:pt idx="2797">
                  <c:v>655.0</c:v>
                </c:pt>
                <c:pt idx="2798">
                  <c:v>655.0</c:v>
                </c:pt>
                <c:pt idx="2799">
                  <c:v>655.0</c:v>
                </c:pt>
                <c:pt idx="2800">
                  <c:v>655.0</c:v>
                </c:pt>
                <c:pt idx="2801">
                  <c:v>655.0</c:v>
                </c:pt>
                <c:pt idx="2802">
                  <c:v>655.0</c:v>
                </c:pt>
                <c:pt idx="2803">
                  <c:v>655.0</c:v>
                </c:pt>
                <c:pt idx="2804">
                  <c:v>655.0</c:v>
                </c:pt>
                <c:pt idx="2805">
                  <c:v>655.0</c:v>
                </c:pt>
                <c:pt idx="2806">
                  <c:v>655.0</c:v>
                </c:pt>
                <c:pt idx="2807">
                  <c:v>655.0</c:v>
                </c:pt>
                <c:pt idx="2808">
                  <c:v>655.0</c:v>
                </c:pt>
                <c:pt idx="2809">
                  <c:v>655.0</c:v>
                </c:pt>
                <c:pt idx="2810">
                  <c:v>655.0</c:v>
                </c:pt>
                <c:pt idx="2811">
                  <c:v>655.0</c:v>
                </c:pt>
                <c:pt idx="2812">
                  <c:v>655.0</c:v>
                </c:pt>
                <c:pt idx="2813">
                  <c:v>655.0</c:v>
                </c:pt>
                <c:pt idx="2814">
                  <c:v>655.0</c:v>
                </c:pt>
                <c:pt idx="2815">
                  <c:v>655.0</c:v>
                </c:pt>
                <c:pt idx="2816">
                  <c:v>656.0</c:v>
                </c:pt>
                <c:pt idx="2817">
                  <c:v>656.0</c:v>
                </c:pt>
                <c:pt idx="2818">
                  <c:v>656.0</c:v>
                </c:pt>
                <c:pt idx="2819">
                  <c:v>656.0</c:v>
                </c:pt>
                <c:pt idx="2820">
                  <c:v>656.0</c:v>
                </c:pt>
                <c:pt idx="2821">
                  <c:v>656.0</c:v>
                </c:pt>
                <c:pt idx="2822">
                  <c:v>656.0</c:v>
                </c:pt>
                <c:pt idx="2823">
                  <c:v>656.0</c:v>
                </c:pt>
                <c:pt idx="2824">
                  <c:v>656.0</c:v>
                </c:pt>
                <c:pt idx="2825">
                  <c:v>657.0</c:v>
                </c:pt>
                <c:pt idx="2826">
                  <c:v>657.0</c:v>
                </c:pt>
                <c:pt idx="2827">
                  <c:v>657.0</c:v>
                </c:pt>
                <c:pt idx="2828">
                  <c:v>658.0</c:v>
                </c:pt>
                <c:pt idx="2829">
                  <c:v>658.0</c:v>
                </c:pt>
                <c:pt idx="2830">
                  <c:v>658.0</c:v>
                </c:pt>
                <c:pt idx="2831">
                  <c:v>658.0</c:v>
                </c:pt>
                <c:pt idx="2832">
                  <c:v>658.0</c:v>
                </c:pt>
                <c:pt idx="2833">
                  <c:v>658.0</c:v>
                </c:pt>
                <c:pt idx="2834">
                  <c:v>658.0</c:v>
                </c:pt>
                <c:pt idx="2835">
                  <c:v>658.0</c:v>
                </c:pt>
                <c:pt idx="2836">
                  <c:v>659.0</c:v>
                </c:pt>
                <c:pt idx="2837">
                  <c:v>659.0</c:v>
                </c:pt>
                <c:pt idx="2838">
                  <c:v>660.0</c:v>
                </c:pt>
                <c:pt idx="2839">
                  <c:v>661.0</c:v>
                </c:pt>
                <c:pt idx="2840">
                  <c:v>662.0</c:v>
                </c:pt>
                <c:pt idx="2841">
                  <c:v>662.0</c:v>
                </c:pt>
                <c:pt idx="2842">
                  <c:v>662.0</c:v>
                </c:pt>
                <c:pt idx="2843">
                  <c:v>663.0</c:v>
                </c:pt>
                <c:pt idx="2844">
                  <c:v>663.0</c:v>
                </c:pt>
                <c:pt idx="2845">
                  <c:v>663.0</c:v>
                </c:pt>
                <c:pt idx="2846">
                  <c:v>663.0</c:v>
                </c:pt>
                <c:pt idx="2847">
                  <c:v>664.0</c:v>
                </c:pt>
                <c:pt idx="2848">
                  <c:v>665.0</c:v>
                </c:pt>
                <c:pt idx="2849">
                  <c:v>666.0</c:v>
                </c:pt>
                <c:pt idx="2850">
                  <c:v>667.0</c:v>
                </c:pt>
                <c:pt idx="2851">
                  <c:v>667.0</c:v>
                </c:pt>
                <c:pt idx="2852">
                  <c:v>668.0</c:v>
                </c:pt>
                <c:pt idx="2853">
                  <c:v>669.0</c:v>
                </c:pt>
                <c:pt idx="2854">
                  <c:v>670.0</c:v>
                </c:pt>
                <c:pt idx="2855">
                  <c:v>670.0</c:v>
                </c:pt>
                <c:pt idx="2856">
                  <c:v>670.0</c:v>
                </c:pt>
                <c:pt idx="2857">
                  <c:v>670.0</c:v>
                </c:pt>
                <c:pt idx="2858">
                  <c:v>671.0</c:v>
                </c:pt>
                <c:pt idx="2859">
                  <c:v>671.0</c:v>
                </c:pt>
                <c:pt idx="2860">
                  <c:v>671.0</c:v>
                </c:pt>
                <c:pt idx="2861">
                  <c:v>671.0</c:v>
                </c:pt>
                <c:pt idx="2862">
                  <c:v>671.0</c:v>
                </c:pt>
                <c:pt idx="2863">
                  <c:v>671.0</c:v>
                </c:pt>
                <c:pt idx="2864">
                  <c:v>671.0</c:v>
                </c:pt>
                <c:pt idx="2865">
                  <c:v>671.0</c:v>
                </c:pt>
                <c:pt idx="2866">
                  <c:v>672.0</c:v>
                </c:pt>
                <c:pt idx="2867">
                  <c:v>672.0</c:v>
                </c:pt>
                <c:pt idx="2868">
                  <c:v>672.0</c:v>
                </c:pt>
                <c:pt idx="2869">
                  <c:v>672.0</c:v>
                </c:pt>
                <c:pt idx="2870">
                  <c:v>672.0</c:v>
                </c:pt>
                <c:pt idx="2871">
                  <c:v>672.0</c:v>
                </c:pt>
                <c:pt idx="2872">
                  <c:v>673.0</c:v>
                </c:pt>
                <c:pt idx="2873">
                  <c:v>674.0</c:v>
                </c:pt>
                <c:pt idx="2874">
                  <c:v>674.0</c:v>
                </c:pt>
                <c:pt idx="2875">
                  <c:v>674.0</c:v>
                </c:pt>
                <c:pt idx="2876">
                  <c:v>675.0</c:v>
                </c:pt>
                <c:pt idx="2877">
                  <c:v>675.0</c:v>
                </c:pt>
                <c:pt idx="2878">
                  <c:v>675.0</c:v>
                </c:pt>
                <c:pt idx="2879">
                  <c:v>675.0</c:v>
                </c:pt>
                <c:pt idx="2880">
                  <c:v>675.0</c:v>
                </c:pt>
                <c:pt idx="2881">
                  <c:v>676.0</c:v>
                </c:pt>
                <c:pt idx="2882">
                  <c:v>676.0</c:v>
                </c:pt>
                <c:pt idx="2883">
                  <c:v>677.0</c:v>
                </c:pt>
                <c:pt idx="2884">
                  <c:v>677.0</c:v>
                </c:pt>
                <c:pt idx="2885">
                  <c:v>677.0</c:v>
                </c:pt>
                <c:pt idx="2886">
                  <c:v>677.0</c:v>
                </c:pt>
                <c:pt idx="2887">
                  <c:v>677.0</c:v>
                </c:pt>
                <c:pt idx="2888">
                  <c:v>677.0</c:v>
                </c:pt>
                <c:pt idx="2889">
                  <c:v>677.0</c:v>
                </c:pt>
                <c:pt idx="2890">
                  <c:v>677.0</c:v>
                </c:pt>
                <c:pt idx="2891">
                  <c:v>677.0</c:v>
                </c:pt>
                <c:pt idx="2892">
                  <c:v>677.0</c:v>
                </c:pt>
                <c:pt idx="2893">
                  <c:v>677.0</c:v>
                </c:pt>
                <c:pt idx="2894">
                  <c:v>677.0</c:v>
                </c:pt>
                <c:pt idx="2895">
                  <c:v>677.0</c:v>
                </c:pt>
                <c:pt idx="2896">
                  <c:v>677.0</c:v>
                </c:pt>
                <c:pt idx="2897">
                  <c:v>677.0</c:v>
                </c:pt>
                <c:pt idx="2898">
                  <c:v>677.0</c:v>
                </c:pt>
                <c:pt idx="2899">
                  <c:v>677.0</c:v>
                </c:pt>
                <c:pt idx="2900">
                  <c:v>677.0</c:v>
                </c:pt>
                <c:pt idx="2901">
                  <c:v>677.0</c:v>
                </c:pt>
                <c:pt idx="2902">
                  <c:v>677.0</c:v>
                </c:pt>
                <c:pt idx="2903">
                  <c:v>677.0</c:v>
                </c:pt>
                <c:pt idx="2904">
                  <c:v>678.0</c:v>
                </c:pt>
                <c:pt idx="2905">
                  <c:v>678.0</c:v>
                </c:pt>
                <c:pt idx="2906">
                  <c:v>678.0</c:v>
                </c:pt>
                <c:pt idx="2907">
                  <c:v>678.0</c:v>
                </c:pt>
                <c:pt idx="2908">
                  <c:v>678.0</c:v>
                </c:pt>
                <c:pt idx="2909">
                  <c:v>678.0</c:v>
                </c:pt>
                <c:pt idx="2910">
                  <c:v>678.0</c:v>
                </c:pt>
                <c:pt idx="2911">
                  <c:v>679.0</c:v>
                </c:pt>
                <c:pt idx="2912">
                  <c:v>680.0</c:v>
                </c:pt>
                <c:pt idx="2913">
                  <c:v>680.0</c:v>
                </c:pt>
                <c:pt idx="2914">
                  <c:v>681.0</c:v>
                </c:pt>
                <c:pt idx="2915">
                  <c:v>682.0</c:v>
                </c:pt>
                <c:pt idx="2916">
                  <c:v>683.0</c:v>
                </c:pt>
                <c:pt idx="2917">
                  <c:v>683.0</c:v>
                </c:pt>
                <c:pt idx="2918">
                  <c:v>683.0</c:v>
                </c:pt>
                <c:pt idx="2919">
                  <c:v>683.0</c:v>
                </c:pt>
                <c:pt idx="2920">
                  <c:v>683.0</c:v>
                </c:pt>
                <c:pt idx="2921">
                  <c:v>683.0</c:v>
                </c:pt>
                <c:pt idx="2922">
                  <c:v>683.0</c:v>
                </c:pt>
                <c:pt idx="2923">
                  <c:v>683.0</c:v>
                </c:pt>
                <c:pt idx="2924">
                  <c:v>683.0</c:v>
                </c:pt>
                <c:pt idx="2925">
                  <c:v>683.0</c:v>
                </c:pt>
                <c:pt idx="2926">
                  <c:v>683.0</c:v>
                </c:pt>
                <c:pt idx="2927">
                  <c:v>683.0</c:v>
                </c:pt>
                <c:pt idx="2928">
                  <c:v>684.0</c:v>
                </c:pt>
                <c:pt idx="2929">
                  <c:v>685.0</c:v>
                </c:pt>
                <c:pt idx="2930">
                  <c:v>686.0</c:v>
                </c:pt>
                <c:pt idx="2931">
                  <c:v>686.0</c:v>
                </c:pt>
                <c:pt idx="2932">
                  <c:v>687.0</c:v>
                </c:pt>
                <c:pt idx="2933">
                  <c:v>687.0</c:v>
                </c:pt>
                <c:pt idx="2934">
                  <c:v>687.0</c:v>
                </c:pt>
                <c:pt idx="2935">
                  <c:v>687.0</c:v>
                </c:pt>
                <c:pt idx="2936">
                  <c:v>688.0</c:v>
                </c:pt>
                <c:pt idx="2937">
                  <c:v>688.0</c:v>
                </c:pt>
                <c:pt idx="2938">
                  <c:v>689.0</c:v>
                </c:pt>
                <c:pt idx="2939">
                  <c:v>689.0</c:v>
                </c:pt>
                <c:pt idx="2940">
                  <c:v>689.0</c:v>
                </c:pt>
                <c:pt idx="2941">
                  <c:v>689.0</c:v>
                </c:pt>
                <c:pt idx="2942">
                  <c:v>689.0</c:v>
                </c:pt>
                <c:pt idx="2943">
                  <c:v>689.0</c:v>
                </c:pt>
                <c:pt idx="2944">
                  <c:v>689.0</c:v>
                </c:pt>
                <c:pt idx="2945">
                  <c:v>689.0</c:v>
                </c:pt>
                <c:pt idx="2946">
                  <c:v>690.0</c:v>
                </c:pt>
                <c:pt idx="2947">
                  <c:v>690.0</c:v>
                </c:pt>
                <c:pt idx="2948">
                  <c:v>691.0</c:v>
                </c:pt>
                <c:pt idx="2949">
                  <c:v>692.0</c:v>
                </c:pt>
                <c:pt idx="2950">
                  <c:v>692.0</c:v>
                </c:pt>
                <c:pt idx="2951">
                  <c:v>693.0</c:v>
                </c:pt>
                <c:pt idx="2952">
                  <c:v>693.0</c:v>
                </c:pt>
                <c:pt idx="2953">
                  <c:v>693.0</c:v>
                </c:pt>
                <c:pt idx="2954">
                  <c:v>693.0</c:v>
                </c:pt>
                <c:pt idx="2955">
                  <c:v>694.0</c:v>
                </c:pt>
                <c:pt idx="2956">
                  <c:v>694.0</c:v>
                </c:pt>
                <c:pt idx="2957">
                  <c:v>694.0</c:v>
                </c:pt>
                <c:pt idx="2958">
                  <c:v>694.0</c:v>
                </c:pt>
                <c:pt idx="2959">
                  <c:v>694.0</c:v>
                </c:pt>
                <c:pt idx="2960">
                  <c:v>695.0</c:v>
                </c:pt>
                <c:pt idx="2961">
                  <c:v>696.0</c:v>
                </c:pt>
                <c:pt idx="2962">
                  <c:v>697.0</c:v>
                </c:pt>
                <c:pt idx="2963">
                  <c:v>698.0</c:v>
                </c:pt>
                <c:pt idx="2964">
                  <c:v>698.0</c:v>
                </c:pt>
                <c:pt idx="2965">
                  <c:v>698.0</c:v>
                </c:pt>
                <c:pt idx="2966">
                  <c:v>698.0</c:v>
                </c:pt>
                <c:pt idx="2967">
                  <c:v>698.0</c:v>
                </c:pt>
                <c:pt idx="2968">
                  <c:v>698.0</c:v>
                </c:pt>
                <c:pt idx="2969">
                  <c:v>699.0</c:v>
                </c:pt>
                <c:pt idx="2970">
                  <c:v>700.0</c:v>
                </c:pt>
                <c:pt idx="2971">
                  <c:v>700.0</c:v>
                </c:pt>
                <c:pt idx="2972">
                  <c:v>700.0</c:v>
                </c:pt>
                <c:pt idx="2973">
                  <c:v>700.0</c:v>
                </c:pt>
                <c:pt idx="2974">
                  <c:v>700.0</c:v>
                </c:pt>
                <c:pt idx="2975">
                  <c:v>701.0</c:v>
                </c:pt>
                <c:pt idx="2976">
                  <c:v>702.0</c:v>
                </c:pt>
                <c:pt idx="2977">
                  <c:v>702.0</c:v>
                </c:pt>
                <c:pt idx="2978">
                  <c:v>702.0</c:v>
                </c:pt>
                <c:pt idx="2979">
                  <c:v>702.0</c:v>
                </c:pt>
                <c:pt idx="2980">
                  <c:v>702.0</c:v>
                </c:pt>
                <c:pt idx="2981">
                  <c:v>702.0</c:v>
                </c:pt>
                <c:pt idx="2982">
                  <c:v>702.0</c:v>
                </c:pt>
                <c:pt idx="2983">
                  <c:v>702.0</c:v>
                </c:pt>
                <c:pt idx="2984">
                  <c:v>702.0</c:v>
                </c:pt>
                <c:pt idx="2985">
                  <c:v>702.0</c:v>
                </c:pt>
                <c:pt idx="2986">
                  <c:v>702.0</c:v>
                </c:pt>
                <c:pt idx="2987">
                  <c:v>702.0</c:v>
                </c:pt>
                <c:pt idx="2988">
                  <c:v>702.0</c:v>
                </c:pt>
                <c:pt idx="2989">
                  <c:v>702.0</c:v>
                </c:pt>
                <c:pt idx="2990">
                  <c:v>702.0</c:v>
                </c:pt>
                <c:pt idx="2991">
                  <c:v>702.0</c:v>
                </c:pt>
                <c:pt idx="2992">
                  <c:v>702.0</c:v>
                </c:pt>
                <c:pt idx="2993">
                  <c:v>702.0</c:v>
                </c:pt>
                <c:pt idx="2994">
                  <c:v>702.0</c:v>
                </c:pt>
                <c:pt idx="2995">
                  <c:v>702.0</c:v>
                </c:pt>
                <c:pt idx="2996">
                  <c:v>702.0</c:v>
                </c:pt>
                <c:pt idx="2997">
                  <c:v>703.0</c:v>
                </c:pt>
                <c:pt idx="2998">
                  <c:v>704.0</c:v>
                </c:pt>
                <c:pt idx="2999">
                  <c:v>705.0</c:v>
                </c:pt>
                <c:pt idx="3000">
                  <c:v>706.0</c:v>
                </c:pt>
                <c:pt idx="3001">
                  <c:v>707.0</c:v>
                </c:pt>
                <c:pt idx="3002">
                  <c:v>708.0</c:v>
                </c:pt>
                <c:pt idx="3003">
                  <c:v>708.0</c:v>
                </c:pt>
                <c:pt idx="3004">
                  <c:v>708.0</c:v>
                </c:pt>
                <c:pt idx="3005">
                  <c:v>708.0</c:v>
                </c:pt>
                <c:pt idx="3006">
                  <c:v>708.0</c:v>
                </c:pt>
                <c:pt idx="3007">
                  <c:v>708.0</c:v>
                </c:pt>
                <c:pt idx="3008">
                  <c:v>708.0</c:v>
                </c:pt>
                <c:pt idx="3009">
                  <c:v>709.0</c:v>
                </c:pt>
                <c:pt idx="3010">
                  <c:v>710.0</c:v>
                </c:pt>
                <c:pt idx="3011">
                  <c:v>711.0</c:v>
                </c:pt>
                <c:pt idx="3012">
                  <c:v>711.0</c:v>
                </c:pt>
                <c:pt idx="3013">
                  <c:v>711.0</c:v>
                </c:pt>
                <c:pt idx="3014">
                  <c:v>712.0</c:v>
                </c:pt>
                <c:pt idx="3015">
                  <c:v>713.0</c:v>
                </c:pt>
                <c:pt idx="3016">
                  <c:v>713.0</c:v>
                </c:pt>
                <c:pt idx="3017">
                  <c:v>713.0</c:v>
                </c:pt>
                <c:pt idx="3018">
                  <c:v>713.0</c:v>
                </c:pt>
                <c:pt idx="3019">
                  <c:v>713.0</c:v>
                </c:pt>
                <c:pt idx="3020">
                  <c:v>713.0</c:v>
                </c:pt>
                <c:pt idx="3021">
                  <c:v>713.0</c:v>
                </c:pt>
                <c:pt idx="3022">
                  <c:v>713.0</c:v>
                </c:pt>
                <c:pt idx="3023">
                  <c:v>713.0</c:v>
                </c:pt>
                <c:pt idx="3024">
                  <c:v>713.0</c:v>
                </c:pt>
                <c:pt idx="3025">
                  <c:v>713.0</c:v>
                </c:pt>
                <c:pt idx="3026">
                  <c:v>713.0</c:v>
                </c:pt>
                <c:pt idx="3027">
                  <c:v>713.0</c:v>
                </c:pt>
                <c:pt idx="3028">
                  <c:v>713.0</c:v>
                </c:pt>
                <c:pt idx="3029">
                  <c:v>713.0</c:v>
                </c:pt>
                <c:pt idx="3030">
                  <c:v>713.0</c:v>
                </c:pt>
                <c:pt idx="3031">
                  <c:v>713.0</c:v>
                </c:pt>
                <c:pt idx="3032">
                  <c:v>713.0</c:v>
                </c:pt>
                <c:pt idx="3033">
                  <c:v>713.0</c:v>
                </c:pt>
                <c:pt idx="3034">
                  <c:v>713.0</c:v>
                </c:pt>
                <c:pt idx="3035">
                  <c:v>713.0</c:v>
                </c:pt>
                <c:pt idx="3036">
                  <c:v>713.0</c:v>
                </c:pt>
                <c:pt idx="3037">
                  <c:v>713.0</c:v>
                </c:pt>
                <c:pt idx="3038">
                  <c:v>713.0</c:v>
                </c:pt>
                <c:pt idx="3039">
                  <c:v>713.0</c:v>
                </c:pt>
                <c:pt idx="3040">
                  <c:v>713.0</c:v>
                </c:pt>
                <c:pt idx="3041">
                  <c:v>713.0</c:v>
                </c:pt>
                <c:pt idx="3042">
                  <c:v>714.0</c:v>
                </c:pt>
                <c:pt idx="3043">
                  <c:v>714.0</c:v>
                </c:pt>
                <c:pt idx="3044">
                  <c:v>714.0</c:v>
                </c:pt>
                <c:pt idx="3045">
                  <c:v>714.0</c:v>
                </c:pt>
                <c:pt idx="3046">
                  <c:v>714.0</c:v>
                </c:pt>
                <c:pt idx="3047">
                  <c:v>714.0</c:v>
                </c:pt>
                <c:pt idx="3048">
                  <c:v>714.0</c:v>
                </c:pt>
                <c:pt idx="3049">
                  <c:v>714.0</c:v>
                </c:pt>
                <c:pt idx="3050">
                  <c:v>714.0</c:v>
                </c:pt>
                <c:pt idx="3051">
                  <c:v>714.0</c:v>
                </c:pt>
                <c:pt idx="3052">
                  <c:v>714.0</c:v>
                </c:pt>
                <c:pt idx="3053">
                  <c:v>714.0</c:v>
                </c:pt>
                <c:pt idx="3054">
                  <c:v>714.0</c:v>
                </c:pt>
                <c:pt idx="3055">
                  <c:v>715.0</c:v>
                </c:pt>
                <c:pt idx="3056">
                  <c:v>716.0</c:v>
                </c:pt>
                <c:pt idx="3057">
                  <c:v>717.0</c:v>
                </c:pt>
                <c:pt idx="3058">
                  <c:v>718.0</c:v>
                </c:pt>
                <c:pt idx="3059">
                  <c:v>718.0</c:v>
                </c:pt>
                <c:pt idx="3060">
                  <c:v>718.0</c:v>
                </c:pt>
                <c:pt idx="3061">
                  <c:v>719.0</c:v>
                </c:pt>
                <c:pt idx="3062">
                  <c:v>719.0</c:v>
                </c:pt>
                <c:pt idx="3063">
                  <c:v>719.0</c:v>
                </c:pt>
                <c:pt idx="3064">
                  <c:v>719.0</c:v>
                </c:pt>
                <c:pt idx="3065">
                  <c:v>719.0</c:v>
                </c:pt>
                <c:pt idx="3066">
                  <c:v>719.0</c:v>
                </c:pt>
                <c:pt idx="3067">
                  <c:v>719.0</c:v>
                </c:pt>
                <c:pt idx="3068">
                  <c:v>719.0</c:v>
                </c:pt>
                <c:pt idx="3069">
                  <c:v>719.0</c:v>
                </c:pt>
                <c:pt idx="3070">
                  <c:v>719.0</c:v>
                </c:pt>
                <c:pt idx="3071">
                  <c:v>719.0</c:v>
                </c:pt>
                <c:pt idx="3072">
                  <c:v>719.0</c:v>
                </c:pt>
                <c:pt idx="3073">
                  <c:v>719.0</c:v>
                </c:pt>
                <c:pt idx="3074">
                  <c:v>720.0</c:v>
                </c:pt>
                <c:pt idx="3075">
                  <c:v>721.0</c:v>
                </c:pt>
                <c:pt idx="3076">
                  <c:v>721.0</c:v>
                </c:pt>
                <c:pt idx="3077">
                  <c:v>722.0</c:v>
                </c:pt>
                <c:pt idx="3078">
                  <c:v>722.0</c:v>
                </c:pt>
                <c:pt idx="3079">
                  <c:v>723.0</c:v>
                </c:pt>
                <c:pt idx="3080">
                  <c:v>724.0</c:v>
                </c:pt>
                <c:pt idx="3081">
                  <c:v>725.0</c:v>
                </c:pt>
                <c:pt idx="3082">
                  <c:v>725.0</c:v>
                </c:pt>
                <c:pt idx="3083">
                  <c:v>726.0</c:v>
                </c:pt>
                <c:pt idx="3084">
                  <c:v>727.0</c:v>
                </c:pt>
                <c:pt idx="3085">
                  <c:v>727.0</c:v>
                </c:pt>
                <c:pt idx="3086">
                  <c:v>728.0</c:v>
                </c:pt>
                <c:pt idx="3087">
                  <c:v>728.0</c:v>
                </c:pt>
                <c:pt idx="3088">
                  <c:v>728.0</c:v>
                </c:pt>
                <c:pt idx="3089">
                  <c:v>728.0</c:v>
                </c:pt>
                <c:pt idx="3090">
                  <c:v>728.0</c:v>
                </c:pt>
                <c:pt idx="3091">
                  <c:v>728.0</c:v>
                </c:pt>
                <c:pt idx="3092">
                  <c:v>728.0</c:v>
                </c:pt>
                <c:pt idx="3093">
                  <c:v>728.0</c:v>
                </c:pt>
                <c:pt idx="3094">
                  <c:v>728.0</c:v>
                </c:pt>
                <c:pt idx="3095">
                  <c:v>728.0</c:v>
                </c:pt>
                <c:pt idx="3096">
                  <c:v>728.0</c:v>
                </c:pt>
                <c:pt idx="3097">
                  <c:v>728.0</c:v>
                </c:pt>
                <c:pt idx="3098">
                  <c:v>728.0</c:v>
                </c:pt>
                <c:pt idx="3099">
                  <c:v>729.0</c:v>
                </c:pt>
                <c:pt idx="3100">
                  <c:v>730.0</c:v>
                </c:pt>
                <c:pt idx="3101">
                  <c:v>730.0</c:v>
                </c:pt>
                <c:pt idx="3102">
                  <c:v>730.0</c:v>
                </c:pt>
                <c:pt idx="3103">
                  <c:v>730.0</c:v>
                </c:pt>
                <c:pt idx="3104">
                  <c:v>730.0</c:v>
                </c:pt>
                <c:pt idx="3105">
                  <c:v>730.0</c:v>
                </c:pt>
                <c:pt idx="3106">
                  <c:v>730.0</c:v>
                </c:pt>
                <c:pt idx="3107">
                  <c:v>730.0</c:v>
                </c:pt>
                <c:pt idx="3108">
                  <c:v>730.0</c:v>
                </c:pt>
                <c:pt idx="3109">
                  <c:v>730.0</c:v>
                </c:pt>
                <c:pt idx="3110">
                  <c:v>730.0</c:v>
                </c:pt>
                <c:pt idx="3111">
                  <c:v>730.0</c:v>
                </c:pt>
                <c:pt idx="3112">
                  <c:v>730.0</c:v>
                </c:pt>
                <c:pt idx="3113">
                  <c:v>730.0</c:v>
                </c:pt>
                <c:pt idx="3114">
                  <c:v>731.0</c:v>
                </c:pt>
                <c:pt idx="3115">
                  <c:v>732.0</c:v>
                </c:pt>
                <c:pt idx="3116">
                  <c:v>733.0</c:v>
                </c:pt>
                <c:pt idx="3117">
                  <c:v>733.0</c:v>
                </c:pt>
                <c:pt idx="3118">
                  <c:v>733.0</c:v>
                </c:pt>
                <c:pt idx="3119">
                  <c:v>733.0</c:v>
                </c:pt>
                <c:pt idx="3120">
                  <c:v>733.0</c:v>
                </c:pt>
                <c:pt idx="3121">
                  <c:v>733.0</c:v>
                </c:pt>
                <c:pt idx="3122">
                  <c:v>734.0</c:v>
                </c:pt>
                <c:pt idx="3123">
                  <c:v>734.0</c:v>
                </c:pt>
                <c:pt idx="3124">
                  <c:v>734.0</c:v>
                </c:pt>
                <c:pt idx="3125">
                  <c:v>734.0</c:v>
                </c:pt>
                <c:pt idx="3126">
                  <c:v>734.0</c:v>
                </c:pt>
                <c:pt idx="3127">
                  <c:v>734.0</c:v>
                </c:pt>
                <c:pt idx="3128">
                  <c:v>734.0</c:v>
                </c:pt>
                <c:pt idx="3129">
                  <c:v>734.0</c:v>
                </c:pt>
                <c:pt idx="3130">
                  <c:v>735.0</c:v>
                </c:pt>
                <c:pt idx="3131">
                  <c:v>735.0</c:v>
                </c:pt>
                <c:pt idx="3132">
                  <c:v>736.0</c:v>
                </c:pt>
                <c:pt idx="3133">
                  <c:v>737.0</c:v>
                </c:pt>
                <c:pt idx="3134">
                  <c:v>738.0</c:v>
                </c:pt>
                <c:pt idx="3135">
                  <c:v>738.0</c:v>
                </c:pt>
                <c:pt idx="3136">
                  <c:v>738.0</c:v>
                </c:pt>
                <c:pt idx="3137">
                  <c:v>738.0</c:v>
                </c:pt>
                <c:pt idx="3138">
                  <c:v>738.0</c:v>
                </c:pt>
                <c:pt idx="3139">
                  <c:v>738.0</c:v>
                </c:pt>
                <c:pt idx="3140">
                  <c:v>738.0</c:v>
                </c:pt>
                <c:pt idx="3141">
                  <c:v>738.0</c:v>
                </c:pt>
                <c:pt idx="3142">
                  <c:v>738.0</c:v>
                </c:pt>
                <c:pt idx="3143">
                  <c:v>738.0</c:v>
                </c:pt>
                <c:pt idx="3144">
                  <c:v>738.0</c:v>
                </c:pt>
                <c:pt idx="3145">
                  <c:v>738.0</c:v>
                </c:pt>
                <c:pt idx="3146">
                  <c:v>739.0</c:v>
                </c:pt>
                <c:pt idx="3147">
                  <c:v>740.0</c:v>
                </c:pt>
                <c:pt idx="3148">
                  <c:v>740.0</c:v>
                </c:pt>
                <c:pt idx="3149">
                  <c:v>741.0</c:v>
                </c:pt>
                <c:pt idx="3150">
                  <c:v>741.0</c:v>
                </c:pt>
                <c:pt idx="3151">
                  <c:v>742.0</c:v>
                </c:pt>
                <c:pt idx="3152">
                  <c:v>743.0</c:v>
                </c:pt>
                <c:pt idx="3153">
                  <c:v>744.0</c:v>
                </c:pt>
                <c:pt idx="3154">
                  <c:v>745.0</c:v>
                </c:pt>
                <c:pt idx="3155">
                  <c:v>746.0</c:v>
                </c:pt>
                <c:pt idx="3156">
                  <c:v>746.0</c:v>
                </c:pt>
                <c:pt idx="3157">
                  <c:v>746.0</c:v>
                </c:pt>
                <c:pt idx="3158">
                  <c:v>747.0</c:v>
                </c:pt>
                <c:pt idx="3159">
                  <c:v>747.0</c:v>
                </c:pt>
                <c:pt idx="3160">
                  <c:v>748.0</c:v>
                </c:pt>
                <c:pt idx="3161">
                  <c:v>748.0</c:v>
                </c:pt>
                <c:pt idx="3162">
                  <c:v>748.0</c:v>
                </c:pt>
                <c:pt idx="3163">
                  <c:v>748.0</c:v>
                </c:pt>
                <c:pt idx="3164">
                  <c:v>748.0</c:v>
                </c:pt>
                <c:pt idx="3165">
                  <c:v>749.0</c:v>
                </c:pt>
                <c:pt idx="3166">
                  <c:v>749.0</c:v>
                </c:pt>
                <c:pt idx="3167">
                  <c:v>749.0</c:v>
                </c:pt>
                <c:pt idx="3168">
                  <c:v>750.0</c:v>
                </c:pt>
                <c:pt idx="3169">
                  <c:v>750.0</c:v>
                </c:pt>
                <c:pt idx="3170">
                  <c:v>750.0</c:v>
                </c:pt>
                <c:pt idx="3171">
                  <c:v>750.0</c:v>
                </c:pt>
                <c:pt idx="3172">
                  <c:v>750.0</c:v>
                </c:pt>
                <c:pt idx="3173">
                  <c:v>750.0</c:v>
                </c:pt>
                <c:pt idx="3174">
                  <c:v>750.0</c:v>
                </c:pt>
                <c:pt idx="3175">
                  <c:v>750.0</c:v>
                </c:pt>
                <c:pt idx="3176">
                  <c:v>751.0</c:v>
                </c:pt>
                <c:pt idx="3177">
                  <c:v>751.0</c:v>
                </c:pt>
                <c:pt idx="3178">
                  <c:v>751.0</c:v>
                </c:pt>
                <c:pt idx="3179">
                  <c:v>751.0</c:v>
                </c:pt>
                <c:pt idx="3180">
                  <c:v>751.0</c:v>
                </c:pt>
                <c:pt idx="3181">
                  <c:v>751.0</c:v>
                </c:pt>
                <c:pt idx="3182">
                  <c:v>752.0</c:v>
                </c:pt>
                <c:pt idx="3183">
                  <c:v>752.0</c:v>
                </c:pt>
                <c:pt idx="3184">
                  <c:v>752.0</c:v>
                </c:pt>
                <c:pt idx="3185">
                  <c:v>752.0</c:v>
                </c:pt>
                <c:pt idx="3186">
                  <c:v>752.0</c:v>
                </c:pt>
                <c:pt idx="3187">
                  <c:v>752.0</c:v>
                </c:pt>
                <c:pt idx="3188">
                  <c:v>752.0</c:v>
                </c:pt>
                <c:pt idx="3189">
                  <c:v>752.0</c:v>
                </c:pt>
                <c:pt idx="3190">
                  <c:v>752.0</c:v>
                </c:pt>
                <c:pt idx="3191">
                  <c:v>752.0</c:v>
                </c:pt>
                <c:pt idx="3192">
                  <c:v>752.0</c:v>
                </c:pt>
                <c:pt idx="3193">
                  <c:v>752.0</c:v>
                </c:pt>
                <c:pt idx="3194">
                  <c:v>752.0</c:v>
                </c:pt>
                <c:pt idx="3195">
                  <c:v>752.0</c:v>
                </c:pt>
                <c:pt idx="3196">
                  <c:v>752.0</c:v>
                </c:pt>
                <c:pt idx="3197">
                  <c:v>752.0</c:v>
                </c:pt>
                <c:pt idx="3198">
                  <c:v>752.0</c:v>
                </c:pt>
                <c:pt idx="3199">
                  <c:v>752.0</c:v>
                </c:pt>
                <c:pt idx="3200">
                  <c:v>752.0</c:v>
                </c:pt>
                <c:pt idx="3201">
                  <c:v>752.0</c:v>
                </c:pt>
                <c:pt idx="3202">
                  <c:v>752.0</c:v>
                </c:pt>
                <c:pt idx="3203">
                  <c:v>753.0</c:v>
                </c:pt>
                <c:pt idx="3204">
                  <c:v>753.0</c:v>
                </c:pt>
                <c:pt idx="3205">
                  <c:v>753.0</c:v>
                </c:pt>
                <c:pt idx="3206">
                  <c:v>753.0</c:v>
                </c:pt>
                <c:pt idx="3207">
                  <c:v>753.0</c:v>
                </c:pt>
                <c:pt idx="3208">
                  <c:v>753.0</c:v>
                </c:pt>
                <c:pt idx="3209">
                  <c:v>753.0</c:v>
                </c:pt>
                <c:pt idx="3210">
                  <c:v>753.0</c:v>
                </c:pt>
                <c:pt idx="3211">
                  <c:v>753.0</c:v>
                </c:pt>
                <c:pt idx="3212">
                  <c:v>753.0</c:v>
                </c:pt>
                <c:pt idx="3213">
                  <c:v>754.0</c:v>
                </c:pt>
                <c:pt idx="3214">
                  <c:v>754.0</c:v>
                </c:pt>
                <c:pt idx="3215">
                  <c:v>754.0</c:v>
                </c:pt>
                <c:pt idx="3216">
                  <c:v>754.0</c:v>
                </c:pt>
                <c:pt idx="3217">
                  <c:v>754.0</c:v>
                </c:pt>
                <c:pt idx="3218">
                  <c:v>754.0</c:v>
                </c:pt>
                <c:pt idx="3219">
                  <c:v>754.0</c:v>
                </c:pt>
                <c:pt idx="3220">
                  <c:v>754.0</c:v>
                </c:pt>
                <c:pt idx="3221">
                  <c:v>754.0</c:v>
                </c:pt>
                <c:pt idx="3222">
                  <c:v>754.0</c:v>
                </c:pt>
                <c:pt idx="3223">
                  <c:v>754.0</c:v>
                </c:pt>
                <c:pt idx="3224">
                  <c:v>755.0</c:v>
                </c:pt>
                <c:pt idx="3225">
                  <c:v>755.0</c:v>
                </c:pt>
                <c:pt idx="3226">
                  <c:v>756.0</c:v>
                </c:pt>
                <c:pt idx="3227">
                  <c:v>756.0</c:v>
                </c:pt>
                <c:pt idx="3228">
                  <c:v>757.0</c:v>
                </c:pt>
                <c:pt idx="3229">
                  <c:v>758.0</c:v>
                </c:pt>
                <c:pt idx="3230">
                  <c:v>759.0</c:v>
                </c:pt>
                <c:pt idx="3231">
                  <c:v>759.0</c:v>
                </c:pt>
                <c:pt idx="3232">
                  <c:v>759.0</c:v>
                </c:pt>
                <c:pt idx="3233">
                  <c:v>759.0</c:v>
                </c:pt>
                <c:pt idx="3234">
                  <c:v>759.0</c:v>
                </c:pt>
                <c:pt idx="3235">
                  <c:v>759.0</c:v>
                </c:pt>
                <c:pt idx="3236">
                  <c:v>760.0</c:v>
                </c:pt>
                <c:pt idx="3237">
                  <c:v>760.0</c:v>
                </c:pt>
                <c:pt idx="3238">
                  <c:v>761.0</c:v>
                </c:pt>
                <c:pt idx="3239">
                  <c:v>761.0</c:v>
                </c:pt>
                <c:pt idx="3240">
                  <c:v>761.0</c:v>
                </c:pt>
                <c:pt idx="3241">
                  <c:v>761.0</c:v>
                </c:pt>
                <c:pt idx="3242">
                  <c:v>762.0</c:v>
                </c:pt>
                <c:pt idx="3243">
                  <c:v>762.0</c:v>
                </c:pt>
                <c:pt idx="3244">
                  <c:v>762.0</c:v>
                </c:pt>
                <c:pt idx="3245">
                  <c:v>762.0</c:v>
                </c:pt>
                <c:pt idx="3246">
                  <c:v>762.0</c:v>
                </c:pt>
                <c:pt idx="3247">
                  <c:v>762.0</c:v>
                </c:pt>
                <c:pt idx="3248">
                  <c:v>762.0</c:v>
                </c:pt>
                <c:pt idx="3249">
                  <c:v>762.0</c:v>
                </c:pt>
                <c:pt idx="3250">
                  <c:v>763.0</c:v>
                </c:pt>
                <c:pt idx="3251">
                  <c:v>763.0</c:v>
                </c:pt>
                <c:pt idx="3252">
                  <c:v>763.0</c:v>
                </c:pt>
                <c:pt idx="3253">
                  <c:v>763.0</c:v>
                </c:pt>
                <c:pt idx="3254">
                  <c:v>763.0</c:v>
                </c:pt>
                <c:pt idx="3255">
                  <c:v>763.0</c:v>
                </c:pt>
                <c:pt idx="3256">
                  <c:v>763.0</c:v>
                </c:pt>
                <c:pt idx="3257">
                  <c:v>763.0</c:v>
                </c:pt>
                <c:pt idx="3258">
                  <c:v>763.0</c:v>
                </c:pt>
                <c:pt idx="3259">
                  <c:v>764.0</c:v>
                </c:pt>
                <c:pt idx="3260">
                  <c:v>764.0</c:v>
                </c:pt>
                <c:pt idx="3261">
                  <c:v>764.0</c:v>
                </c:pt>
                <c:pt idx="3262">
                  <c:v>764.0</c:v>
                </c:pt>
                <c:pt idx="3263">
                  <c:v>765.0</c:v>
                </c:pt>
                <c:pt idx="3264">
                  <c:v>765.0</c:v>
                </c:pt>
                <c:pt idx="3265">
                  <c:v>765.0</c:v>
                </c:pt>
                <c:pt idx="3266">
                  <c:v>765.0</c:v>
                </c:pt>
                <c:pt idx="3267">
                  <c:v>765.0</c:v>
                </c:pt>
                <c:pt idx="3268">
                  <c:v>766.0</c:v>
                </c:pt>
                <c:pt idx="3269">
                  <c:v>766.0</c:v>
                </c:pt>
                <c:pt idx="3270">
                  <c:v>766.0</c:v>
                </c:pt>
                <c:pt idx="3271">
                  <c:v>766.0</c:v>
                </c:pt>
                <c:pt idx="3272">
                  <c:v>767.0</c:v>
                </c:pt>
                <c:pt idx="3273">
                  <c:v>768.0</c:v>
                </c:pt>
                <c:pt idx="3274">
                  <c:v>768.0</c:v>
                </c:pt>
                <c:pt idx="3275">
                  <c:v>768.0</c:v>
                </c:pt>
                <c:pt idx="3276">
                  <c:v>769.0</c:v>
                </c:pt>
                <c:pt idx="3277">
                  <c:v>769.0</c:v>
                </c:pt>
                <c:pt idx="3278">
                  <c:v>769.0</c:v>
                </c:pt>
                <c:pt idx="3279">
                  <c:v>769.0</c:v>
                </c:pt>
                <c:pt idx="3280">
                  <c:v>769.0</c:v>
                </c:pt>
                <c:pt idx="3281">
                  <c:v>769.0</c:v>
                </c:pt>
                <c:pt idx="3282">
                  <c:v>769.0</c:v>
                </c:pt>
                <c:pt idx="3283">
                  <c:v>769.0</c:v>
                </c:pt>
                <c:pt idx="3284">
                  <c:v>769.0</c:v>
                </c:pt>
                <c:pt idx="3285">
                  <c:v>770.0</c:v>
                </c:pt>
                <c:pt idx="3286">
                  <c:v>770.0</c:v>
                </c:pt>
                <c:pt idx="3287">
                  <c:v>770.0</c:v>
                </c:pt>
                <c:pt idx="3288">
                  <c:v>770.0</c:v>
                </c:pt>
                <c:pt idx="3289">
                  <c:v>770.0</c:v>
                </c:pt>
                <c:pt idx="3290">
                  <c:v>770.0</c:v>
                </c:pt>
                <c:pt idx="3291">
                  <c:v>770.0</c:v>
                </c:pt>
                <c:pt idx="3292">
                  <c:v>770.0</c:v>
                </c:pt>
                <c:pt idx="3293">
                  <c:v>770.0</c:v>
                </c:pt>
                <c:pt idx="3294">
                  <c:v>770.0</c:v>
                </c:pt>
                <c:pt idx="3295">
                  <c:v>770.0</c:v>
                </c:pt>
                <c:pt idx="3296">
                  <c:v>770.0</c:v>
                </c:pt>
                <c:pt idx="3297">
                  <c:v>770.0</c:v>
                </c:pt>
                <c:pt idx="3298">
                  <c:v>770.0</c:v>
                </c:pt>
                <c:pt idx="3299">
                  <c:v>770.0</c:v>
                </c:pt>
                <c:pt idx="3300">
                  <c:v>771.0</c:v>
                </c:pt>
                <c:pt idx="3301">
                  <c:v>772.0</c:v>
                </c:pt>
                <c:pt idx="3302">
                  <c:v>772.0</c:v>
                </c:pt>
                <c:pt idx="3303">
                  <c:v>773.0</c:v>
                </c:pt>
                <c:pt idx="3304">
                  <c:v>773.0</c:v>
                </c:pt>
                <c:pt idx="3305">
                  <c:v>774.0</c:v>
                </c:pt>
                <c:pt idx="3306">
                  <c:v>774.0</c:v>
                </c:pt>
                <c:pt idx="3307">
                  <c:v>774.0</c:v>
                </c:pt>
                <c:pt idx="3308">
                  <c:v>774.0</c:v>
                </c:pt>
                <c:pt idx="3309">
                  <c:v>774.0</c:v>
                </c:pt>
                <c:pt idx="3310">
                  <c:v>774.0</c:v>
                </c:pt>
                <c:pt idx="3311">
                  <c:v>774.0</c:v>
                </c:pt>
                <c:pt idx="3312">
                  <c:v>774.0</c:v>
                </c:pt>
                <c:pt idx="3313">
                  <c:v>774.0</c:v>
                </c:pt>
                <c:pt idx="3314">
                  <c:v>775.0</c:v>
                </c:pt>
                <c:pt idx="3315">
                  <c:v>775.0</c:v>
                </c:pt>
                <c:pt idx="3316">
                  <c:v>775.0</c:v>
                </c:pt>
                <c:pt idx="3317">
                  <c:v>775.0</c:v>
                </c:pt>
                <c:pt idx="3318">
                  <c:v>775.0</c:v>
                </c:pt>
                <c:pt idx="3319">
                  <c:v>776.0</c:v>
                </c:pt>
                <c:pt idx="3320">
                  <c:v>776.0</c:v>
                </c:pt>
                <c:pt idx="3321">
                  <c:v>776.0</c:v>
                </c:pt>
                <c:pt idx="3322">
                  <c:v>776.0</c:v>
                </c:pt>
                <c:pt idx="3323">
                  <c:v>776.0</c:v>
                </c:pt>
                <c:pt idx="3324">
                  <c:v>776.0</c:v>
                </c:pt>
                <c:pt idx="3325">
                  <c:v>776.0</c:v>
                </c:pt>
                <c:pt idx="3326">
                  <c:v>776.0</c:v>
                </c:pt>
                <c:pt idx="3327">
                  <c:v>776.0</c:v>
                </c:pt>
                <c:pt idx="3328">
                  <c:v>776.0</c:v>
                </c:pt>
                <c:pt idx="3329">
                  <c:v>776.0</c:v>
                </c:pt>
                <c:pt idx="3330">
                  <c:v>776.0</c:v>
                </c:pt>
                <c:pt idx="3331">
                  <c:v>776.0</c:v>
                </c:pt>
                <c:pt idx="3332">
                  <c:v>776.0</c:v>
                </c:pt>
                <c:pt idx="3333">
                  <c:v>776.0</c:v>
                </c:pt>
                <c:pt idx="3334">
                  <c:v>776.0</c:v>
                </c:pt>
                <c:pt idx="3335">
                  <c:v>777.0</c:v>
                </c:pt>
                <c:pt idx="3336">
                  <c:v>777.0</c:v>
                </c:pt>
                <c:pt idx="3337">
                  <c:v>777.0</c:v>
                </c:pt>
                <c:pt idx="3338">
                  <c:v>778.0</c:v>
                </c:pt>
                <c:pt idx="3339">
                  <c:v>778.0</c:v>
                </c:pt>
                <c:pt idx="3340">
                  <c:v>778.0</c:v>
                </c:pt>
                <c:pt idx="3341">
                  <c:v>778.0</c:v>
                </c:pt>
                <c:pt idx="3342">
                  <c:v>778.0</c:v>
                </c:pt>
                <c:pt idx="3343">
                  <c:v>778.0</c:v>
                </c:pt>
                <c:pt idx="3344">
                  <c:v>778.0</c:v>
                </c:pt>
                <c:pt idx="3345">
                  <c:v>778.0</c:v>
                </c:pt>
                <c:pt idx="3346">
                  <c:v>778.0</c:v>
                </c:pt>
                <c:pt idx="3347">
                  <c:v>779.0</c:v>
                </c:pt>
                <c:pt idx="3348">
                  <c:v>780.0</c:v>
                </c:pt>
                <c:pt idx="3349">
                  <c:v>780.0</c:v>
                </c:pt>
                <c:pt idx="3350">
                  <c:v>780.0</c:v>
                </c:pt>
                <c:pt idx="3351">
                  <c:v>780.0</c:v>
                </c:pt>
                <c:pt idx="3352">
                  <c:v>781.0</c:v>
                </c:pt>
                <c:pt idx="3353">
                  <c:v>782.0</c:v>
                </c:pt>
                <c:pt idx="3354">
                  <c:v>782.0</c:v>
                </c:pt>
                <c:pt idx="3355">
                  <c:v>782.0</c:v>
                </c:pt>
                <c:pt idx="3356">
                  <c:v>783.0</c:v>
                </c:pt>
                <c:pt idx="3357">
                  <c:v>783.0</c:v>
                </c:pt>
                <c:pt idx="3358">
                  <c:v>783.0</c:v>
                </c:pt>
                <c:pt idx="3359">
                  <c:v>783.0</c:v>
                </c:pt>
                <c:pt idx="3360">
                  <c:v>783.0</c:v>
                </c:pt>
                <c:pt idx="3361">
                  <c:v>783.0</c:v>
                </c:pt>
                <c:pt idx="3362">
                  <c:v>783.0</c:v>
                </c:pt>
                <c:pt idx="3363">
                  <c:v>784.0</c:v>
                </c:pt>
                <c:pt idx="3364">
                  <c:v>784.0</c:v>
                </c:pt>
                <c:pt idx="3365">
                  <c:v>784.0</c:v>
                </c:pt>
                <c:pt idx="3366">
                  <c:v>785.0</c:v>
                </c:pt>
                <c:pt idx="3367">
                  <c:v>785.0</c:v>
                </c:pt>
                <c:pt idx="3368">
                  <c:v>786.0</c:v>
                </c:pt>
                <c:pt idx="3369">
                  <c:v>787.0</c:v>
                </c:pt>
                <c:pt idx="3370">
                  <c:v>788.0</c:v>
                </c:pt>
                <c:pt idx="3371">
                  <c:v>789.0</c:v>
                </c:pt>
                <c:pt idx="3372">
                  <c:v>789.0</c:v>
                </c:pt>
                <c:pt idx="3373">
                  <c:v>790.0</c:v>
                </c:pt>
                <c:pt idx="3374">
                  <c:v>790.0</c:v>
                </c:pt>
                <c:pt idx="3375">
                  <c:v>791.0</c:v>
                </c:pt>
                <c:pt idx="3376">
                  <c:v>792.0</c:v>
                </c:pt>
                <c:pt idx="3377">
                  <c:v>792.0</c:v>
                </c:pt>
                <c:pt idx="3378">
                  <c:v>792.0</c:v>
                </c:pt>
                <c:pt idx="3379">
                  <c:v>792.0</c:v>
                </c:pt>
                <c:pt idx="3380">
                  <c:v>792.0</c:v>
                </c:pt>
                <c:pt idx="3381">
                  <c:v>792.0</c:v>
                </c:pt>
                <c:pt idx="3382">
                  <c:v>792.0</c:v>
                </c:pt>
                <c:pt idx="3383">
                  <c:v>792.0</c:v>
                </c:pt>
                <c:pt idx="3384">
                  <c:v>793.0</c:v>
                </c:pt>
                <c:pt idx="3385">
                  <c:v>794.0</c:v>
                </c:pt>
                <c:pt idx="3386">
                  <c:v>794.0</c:v>
                </c:pt>
                <c:pt idx="3387">
                  <c:v>794.0</c:v>
                </c:pt>
                <c:pt idx="3388">
                  <c:v>795.0</c:v>
                </c:pt>
                <c:pt idx="3389">
                  <c:v>795.0</c:v>
                </c:pt>
                <c:pt idx="3390">
                  <c:v>795.0</c:v>
                </c:pt>
                <c:pt idx="3391">
                  <c:v>795.0</c:v>
                </c:pt>
                <c:pt idx="3392">
                  <c:v>795.0</c:v>
                </c:pt>
                <c:pt idx="3393">
                  <c:v>796.0</c:v>
                </c:pt>
                <c:pt idx="3394">
                  <c:v>796.0</c:v>
                </c:pt>
                <c:pt idx="3395">
                  <c:v>796.0</c:v>
                </c:pt>
                <c:pt idx="3396">
                  <c:v>796.0</c:v>
                </c:pt>
                <c:pt idx="3397">
                  <c:v>796.0</c:v>
                </c:pt>
                <c:pt idx="3398">
                  <c:v>796.0</c:v>
                </c:pt>
                <c:pt idx="3399">
                  <c:v>796.0</c:v>
                </c:pt>
                <c:pt idx="3400">
                  <c:v>796.0</c:v>
                </c:pt>
                <c:pt idx="3401">
                  <c:v>796.0</c:v>
                </c:pt>
                <c:pt idx="3402">
                  <c:v>796.0</c:v>
                </c:pt>
                <c:pt idx="3403">
                  <c:v>796.0</c:v>
                </c:pt>
                <c:pt idx="3404">
                  <c:v>796.0</c:v>
                </c:pt>
                <c:pt idx="3405">
                  <c:v>797.0</c:v>
                </c:pt>
                <c:pt idx="3406">
                  <c:v>797.0</c:v>
                </c:pt>
                <c:pt idx="3407">
                  <c:v>797.0</c:v>
                </c:pt>
                <c:pt idx="3408">
                  <c:v>798.0</c:v>
                </c:pt>
                <c:pt idx="3409">
                  <c:v>798.0</c:v>
                </c:pt>
                <c:pt idx="3410">
                  <c:v>799.0</c:v>
                </c:pt>
                <c:pt idx="3411">
                  <c:v>799.0</c:v>
                </c:pt>
                <c:pt idx="3412">
                  <c:v>800.0</c:v>
                </c:pt>
                <c:pt idx="3413">
                  <c:v>801.0</c:v>
                </c:pt>
                <c:pt idx="3414">
                  <c:v>801.0</c:v>
                </c:pt>
                <c:pt idx="3415">
                  <c:v>802.0</c:v>
                </c:pt>
                <c:pt idx="3416">
                  <c:v>802.0</c:v>
                </c:pt>
                <c:pt idx="3417">
                  <c:v>802.0</c:v>
                </c:pt>
                <c:pt idx="3418">
                  <c:v>802.0</c:v>
                </c:pt>
                <c:pt idx="3419">
                  <c:v>802.0</c:v>
                </c:pt>
                <c:pt idx="3420">
                  <c:v>802.0</c:v>
                </c:pt>
                <c:pt idx="3421">
                  <c:v>802.0</c:v>
                </c:pt>
                <c:pt idx="3422">
                  <c:v>802.0</c:v>
                </c:pt>
                <c:pt idx="3423">
                  <c:v>802.0</c:v>
                </c:pt>
                <c:pt idx="3424">
                  <c:v>802.0</c:v>
                </c:pt>
                <c:pt idx="3425">
                  <c:v>802.0</c:v>
                </c:pt>
                <c:pt idx="3426">
                  <c:v>802.0</c:v>
                </c:pt>
                <c:pt idx="3427">
                  <c:v>802.0</c:v>
                </c:pt>
                <c:pt idx="3428">
                  <c:v>802.0</c:v>
                </c:pt>
                <c:pt idx="3429">
                  <c:v>802.0</c:v>
                </c:pt>
                <c:pt idx="3430">
                  <c:v>802.0</c:v>
                </c:pt>
                <c:pt idx="3431">
                  <c:v>802.0</c:v>
                </c:pt>
                <c:pt idx="3432">
                  <c:v>803.0</c:v>
                </c:pt>
                <c:pt idx="3433">
                  <c:v>803.0</c:v>
                </c:pt>
                <c:pt idx="3434">
                  <c:v>803.0</c:v>
                </c:pt>
                <c:pt idx="3435">
                  <c:v>803.0</c:v>
                </c:pt>
                <c:pt idx="3436">
                  <c:v>804.0</c:v>
                </c:pt>
                <c:pt idx="3437">
                  <c:v>805.0</c:v>
                </c:pt>
                <c:pt idx="3438">
                  <c:v>805.0</c:v>
                </c:pt>
                <c:pt idx="3439">
                  <c:v>805.0</c:v>
                </c:pt>
                <c:pt idx="3440">
                  <c:v>806.0</c:v>
                </c:pt>
                <c:pt idx="3441">
                  <c:v>806.0</c:v>
                </c:pt>
                <c:pt idx="3442">
                  <c:v>806.0</c:v>
                </c:pt>
                <c:pt idx="3443">
                  <c:v>806.0</c:v>
                </c:pt>
                <c:pt idx="3444">
                  <c:v>807.0</c:v>
                </c:pt>
                <c:pt idx="3445">
                  <c:v>807.0</c:v>
                </c:pt>
                <c:pt idx="3446">
                  <c:v>808.0</c:v>
                </c:pt>
                <c:pt idx="3447">
                  <c:v>808.0</c:v>
                </c:pt>
                <c:pt idx="3448">
                  <c:v>808.0</c:v>
                </c:pt>
                <c:pt idx="3449">
                  <c:v>808.0</c:v>
                </c:pt>
                <c:pt idx="3450">
                  <c:v>808.0</c:v>
                </c:pt>
                <c:pt idx="3451">
                  <c:v>808.0</c:v>
                </c:pt>
                <c:pt idx="3452">
                  <c:v>808.0</c:v>
                </c:pt>
                <c:pt idx="3453">
                  <c:v>808.0</c:v>
                </c:pt>
                <c:pt idx="3454">
                  <c:v>808.0</c:v>
                </c:pt>
                <c:pt idx="3455">
                  <c:v>808.0</c:v>
                </c:pt>
                <c:pt idx="3456">
                  <c:v>808.0</c:v>
                </c:pt>
                <c:pt idx="3457">
                  <c:v>808.0</c:v>
                </c:pt>
                <c:pt idx="3458">
                  <c:v>808.0</c:v>
                </c:pt>
                <c:pt idx="3459">
                  <c:v>809.0</c:v>
                </c:pt>
                <c:pt idx="3460">
                  <c:v>810.0</c:v>
                </c:pt>
                <c:pt idx="3461">
                  <c:v>811.0</c:v>
                </c:pt>
                <c:pt idx="3462">
                  <c:v>811.0</c:v>
                </c:pt>
                <c:pt idx="3463">
                  <c:v>811.0</c:v>
                </c:pt>
                <c:pt idx="3464">
                  <c:v>811.0</c:v>
                </c:pt>
                <c:pt idx="3465">
                  <c:v>811.0</c:v>
                </c:pt>
                <c:pt idx="3466">
                  <c:v>811.0</c:v>
                </c:pt>
                <c:pt idx="3467">
                  <c:v>812.0</c:v>
                </c:pt>
                <c:pt idx="3468">
                  <c:v>812.0</c:v>
                </c:pt>
                <c:pt idx="3469">
                  <c:v>812.0</c:v>
                </c:pt>
                <c:pt idx="3470">
                  <c:v>813.0</c:v>
                </c:pt>
                <c:pt idx="3471">
                  <c:v>813.0</c:v>
                </c:pt>
                <c:pt idx="3472">
                  <c:v>813.0</c:v>
                </c:pt>
                <c:pt idx="3473">
                  <c:v>814.0</c:v>
                </c:pt>
                <c:pt idx="3474">
                  <c:v>815.0</c:v>
                </c:pt>
                <c:pt idx="3475">
                  <c:v>815.0</c:v>
                </c:pt>
                <c:pt idx="3476">
                  <c:v>815.0</c:v>
                </c:pt>
                <c:pt idx="3477">
                  <c:v>816.0</c:v>
                </c:pt>
                <c:pt idx="3478">
                  <c:v>817.0</c:v>
                </c:pt>
                <c:pt idx="3479">
                  <c:v>817.0</c:v>
                </c:pt>
                <c:pt idx="3480">
                  <c:v>818.0</c:v>
                </c:pt>
                <c:pt idx="3481">
                  <c:v>818.0</c:v>
                </c:pt>
                <c:pt idx="3482">
                  <c:v>818.0</c:v>
                </c:pt>
                <c:pt idx="3483">
                  <c:v>818.0</c:v>
                </c:pt>
                <c:pt idx="3484">
                  <c:v>818.0</c:v>
                </c:pt>
                <c:pt idx="3485">
                  <c:v>818.0</c:v>
                </c:pt>
                <c:pt idx="3486">
                  <c:v>819.0</c:v>
                </c:pt>
                <c:pt idx="3487">
                  <c:v>819.0</c:v>
                </c:pt>
                <c:pt idx="3488">
                  <c:v>819.0</c:v>
                </c:pt>
                <c:pt idx="3489">
                  <c:v>820.0</c:v>
                </c:pt>
                <c:pt idx="3490">
                  <c:v>821.0</c:v>
                </c:pt>
                <c:pt idx="3491">
                  <c:v>822.0</c:v>
                </c:pt>
                <c:pt idx="3492">
                  <c:v>822.0</c:v>
                </c:pt>
                <c:pt idx="3493">
                  <c:v>822.0</c:v>
                </c:pt>
                <c:pt idx="3494">
                  <c:v>823.0</c:v>
                </c:pt>
                <c:pt idx="3495">
                  <c:v>823.0</c:v>
                </c:pt>
                <c:pt idx="3496">
                  <c:v>823.0</c:v>
                </c:pt>
                <c:pt idx="3497">
                  <c:v>823.0</c:v>
                </c:pt>
                <c:pt idx="3498">
                  <c:v>823.0</c:v>
                </c:pt>
                <c:pt idx="3499">
                  <c:v>824.0</c:v>
                </c:pt>
                <c:pt idx="3500">
                  <c:v>824.0</c:v>
                </c:pt>
                <c:pt idx="3501">
                  <c:v>824.0</c:v>
                </c:pt>
                <c:pt idx="3502">
                  <c:v>824.0</c:v>
                </c:pt>
                <c:pt idx="3503">
                  <c:v>824.0</c:v>
                </c:pt>
                <c:pt idx="3504">
                  <c:v>824.0</c:v>
                </c:pt>
                <c:pt idx="3505">
                  <c:v>824.0</c:v>
                </c:pt>
                <c:pt idx="3506">
                  <c:v>824.0</c:v>
                </c:pt>
                <c:pt idx="3507">
                  <c:v>824.0</c:v>
                </c:pt>
                <c:pt idx="3508">
                  <c:v>824.0</c:v>
                </c:pt>
                <c:pt idx="3509">
                  <c:v>824.0</c:v>
                </c:pt>
                <c:pt idx="3510">
                  <c:v>824.0</c:v>
                </c:pt>
                <c:pt idx="3511">
                  <c:v>824.0</c:v>
                </c:pt>
                <c:pt idx="3512">
                  <c:v>824.0</c:v>
                </c:pt>
                <c:pt idx="3513">
                  <c:v>824.0</c:v>
                </c:pt>
                <c:pt idx="3514">
                  <c:v>824.0</c:v>
                </c:pt>
                <c:pt idx="3515">
                  <c:v>824.0</c:v>
                </c:pt>
                <c:pt idx="3516">
                  <c:v>825.0</c:v>
                </c:pt>
                <c:pt idx="3517">
                  <c:v>825.0</c:v>
                </c:pt>
                <c:pt idx="3518">
                  <c:v>826.0</c:v>
                </c:pt>
                <c:pt idx="3519">
                  <c:v>827.0</c:v>
                </c:pt>
                <c:pt idx="3520">
                  <c:v>827.0</c:v>
                </c:pt>
                <c:pt idx="3521">
                  <c:v>827.0</c:v>
                </c:pt>
                <c:pt idx="3522">
                  <c:v>827.0</c:v>
                </c:pt>
                <c:pt idx="3523">
                  <c:v>827.0</c:v>
                </c:pt>
                <c:pt idx="3524">
                  <c:v>827.0</c:v>
                </c:pt>
                <c:pt idx="3525">
                  <c:v>827.0</c:v>
                </c:pt>
                <c:pt idx="3526">
                  <c:v>827.0</c:v>
                </c:pt>
                <c:pt idx="3527">
                  <c:v>827.0</c:v>
                </c:pt>
                <c:pt idx="3528">
                  <c:v>827.0</c:v>
                </c:pt>
                <c:pt idx="3529">
                  <c:v>827.0</c:v>
                </c:pt>
                <c:pt idx="3530">
                  <c:v>827.0</c:v>
                </c:pt>
                <c:pt idx="3531">
                  <c:v>827.0</c:v>
                </c:pt>
                <c:pt idx="3532">
                  <c:v>827.0</c:v>
                </c:pt>
                <c:pt idx="3533">
                  <c:v>827.0</c:v>
                </c:pt>
                <c:pt idx="3534">
                  <c:v>827.0</c:v>
                </c:pt>
                <c:pt idx="3535">
                  <c:v>827.0</c:v>
                </c:pt>
                <c:pt idx="3536">
                  <c:v>827.0</c:v>
                </c:pt>
                <c:pt idx="3537">
                  <c:v>827.0</c:v>
                </c:pt>
                <c:pt idx="3538">
                  <c:v>827.0</c:v>
                </c:pt>
                <c:pt idx="3539">
                  <c:v>827.0</c:v>
                </c:pt>
                <c:pt idx="3540">
                  <c:v>827.0</c:v>
                </c:pt>
                <c:pt idx="3541">
                  <c:v>827.0</c:v>
                </c:pt>
                <c:pt idx="3542">
                  <c:v>827.0</c:v>
                </c:pt>
                <c:pt idx="3543">
                  <c:v>827.0</c:v>
                </c:pt>
                <c:pt idx="3544">
                  <c:v>827.0</c:v>
                </c:pt>
                <c:pt idx="3545">
                  <c:v>827.0</c:v>
                </c:pt>
                <c:pt idx="3546">
                  <c:v>827.0</c:v>
                </c:pt>
                <c:pt idx="3547">
                  <c:v>828.0</c:v>
                </c:pt>
                <c:pt idx="3548">
                  <c:v>828.0</c:v>
                </c:pt>
                <c:pt idx="3549">
                  <c:v>829.0</c:v>
                </c:pt>
                <c:pt idx="3550">
                  <c:v>829.0</c:v>
                </c:pt>
                <c:pt idx="3551">
                  <c:v>829.0</c:v>
                </c:pt>
                <c:pt idx="3552">
                  <c:v>829.0</c:v>
                </c:pt>
                <c:pt idx="3553">
                  <c:v>829.0</c:v>
                </c:pt>
                <c:pt idx="3554">
                  <c:v>829.0</c:v>
                </c:pt>
                <c:pt idx="3555">
                  <c:v>830.0</c:v>
                </c:pt>
                <c:pt idx="3556">
                  <c:v>831.0</c:v>
                </c:pt>
                <c:pt idx="3557">
                  <c:v>832.0</c:v>
                </c:pt>
                <c:pt idx="3558">
                  <c:v>833.0</c:v>
                </c:pt>
                <c:pt idx="3559">
                  <c:v>834.0</c:v>
                </c:pt>
                <c:pt idx="3560">
                  <c:v>835.0</c:v>
                </c:pt>
                <c:pt idx="3561">
                  <c:v>836.0</c:v>
                </c:pt>
                <c:pt idx="3562">
                  <c:v>836.0</c:v>
                </c:pt>
                <c:pt idx="3563">
                  <c:v>836.0</c:v>
                </c:pt>
                <c:pt idx="3564">
                  <c:v>836.0</c:v>
                </c:pt>
                <c:pt idx="3565">
                  <c:v>836.0</c:v>
                </c:pt>
                <c:pt idx="3566">
                  <c:v>836.0</c:v>
                </c:pt>
                <c:pt idx="3567">
                  <c:v>837.0</c:v>
                </c:pt>
                <c:pt idx="3568">
                  <c:v>837.0</c:v>
                </c:pt>
                <c:pt idx="3569">
                  <c:v>838.0</c:v>
                </c:pt>
                <c:pt idx="3570">
                  <c:v>839.0</c:v>
                </c:pt>
                <c:pt idx="3571">
                  <c:v>840.0</c:v>
                </c:pt>
                <c:pt idx="3572">
                  <c:v>840.0</c:v>
                </c:pt>
                <c:pt idx="3573">
                  <c:v>840.0</c:v>
                </c:pt>
                <c:pt idx="3574">
                  <c:v>840.0</c:v>
                </c:pt>
                <c:pt idx="3575">
                  <c:v>840.0</c:v>
                </c:pt>
                <c:pt idx="3576">
                  <c:v>840.0</c:v>
                </c:pt>
                <c:pt idx="3577">
                  <c:v>841.0</c:v>
                </c:pt>
                <c:pt idx="3578">
                  <c:v>841.0</c:v>
                </c:pt>
                <c:pt idx="3579">
                  <c:v>841.0</c:v>
                </c:pt>
                <c:pt idx="3580">
                  <c:v>841.0</c:v>
                </c:pt>
                <c:pt idx="3581">
                  <c:v>841.0</c:v>
                </c:pt>
                <c:pt idx="3582">
                  <c:v>842.0</c:v>
                </c:pt>
                <c:pt idx="3583">
                  <c:v>842.0</c:v>
                </c:pt>
                <c:pt idx="3584">
                  <c:v>842.0</c:v>
                </c:pt>
                <c:pt idx="3585">
                  <c:v>843.0</c:v>
                </c:pt>
                <c:pt idx="3586">
                  <c:v>843.0</c:v>
                </c:pt>
                <c:pt idx="3587">
                  <c:v>844.0</c:v>
                </c:pt>
                <c:pt idx="3588">
                  <c:v>844.0</c:v>
                </c:pt>
                <c:pt idx="3589">
                  <c:v>845.0</c:v>
                </c:pt>
                <c:pt idx="3590">
                  <c:v>845.0</c:v>
                </c:pt>
                <c:pt idx="3591">
                  <c:v>845.0</c:v>
                </c:pt>
                <c:pt idx="3592">
                  <c:v>845.0</c:v>
                </c:pt>
                <c:pt idx="3593">
                  <c:v>845.0</c:v>
                </c:pt>
                <c:pt idx="3594">
                  <c:v>846.0</c:v>
                </c:pt>
                <c:pt idx="3595">
                  <c:v>847.0</c:v>
                </c:pt>
                <c:pt idx="3596">
                  <c:v>847.0</c:v>
                </c:pt>
                <c:pt idx="3597">
                  <c:v>848.0</c:v>
                </c:pt>
                <c:pt idx="3598">
                  <c:v>848.0</c:v>
                </c:pt>
                <c:pt idx="3599">
                  <c:v>849.0</c:v>
                </c:pt>
                <c:pt idx="3600">
                  <c:v>850.0</c:v>
                </c:pt>
                <c:pt idx="3601">
                  <c:v>851.0</c:v>
                </c:pt>
                <c:pt idx="3602">
                  <c:v>852.0</c:v>
                </c:pt>
                <c:pt idx="3603">
                  <c:v>852.0</c:v>
                </c:pt>
                <c:pt idx="3604">
                  <c:v>852.0</c:v>
                </c:pt>
                <c:pt idx="3605">
                  <c:v>852.0</c:v>
                </c:pt>
                <c:pt idx="3606">
                  <c:v>852.0</c:v>
                </c:pt>
                <c:pt idx="3607">
                  <c:v>852.0</c:v>
                </c:pt>
                <c:pt idx="3608">
                  <c:v>852.0</c:v>
                </c:pt>
                <c:pt idx="3609">
                  <c:v>853.0</c:v>
                </c:pt>
                <c:pt idx="3610">
                  <c:v>854.0</c:v>
                </c:pt>
                <c:pt idx="3611">
                  <c:v>855.0</c:v>
                </c:pt>
                <c:pt idx="3612">
                  <c:v>856.0</c:v>
                </c:pt>
                <c:pt idx="3613">
                  <c:v>857.0</c:v>
                </c:pt>
                <c:pt idx="3614">
                  <c:v>857.0</c:v>
                </c:pt>
                <c:pt idx="3615">
                  <c:v>858.0</c:v>
                </c:pt>
                <c:pt idx="3616">
                  <c:v>859.0</c:v>
                </c:pt>
                <c:pt idx="3617">
                  <c:v>860.0</c:v>
                </c:pt>
                <c:pt idx="3618">
                  <c:v>861.0</c:v>
                </c:pt>
                <c:pt idx="3619">
                  <c:v>861.0</c:v>
                </c:pt>
                <c:pt idx="3620">
                  <c:v>861.0</c:v>
                </c:pt>
                <c:pt idx="3621">
                  <c:v>862.0</c:v>
                </c:pt>
                <c:pt idx="3622">
                  <c:v>863.0</c:v>
                </c:pt>
                <c:pt idx="3623">
                  <c:v>863.0</c:v>
                </c:pt>
                <c:pt idx="3624">
                  <c:v>864.0</c:v>
                </c:pt>
                <c:pt idx="3625">
                  <c:v>865.0</c:v>
                </c:pt>
                <c:pt idx="3626">
                  <c:v>865.0</c:v>
                </c:pt>
                <c:pt idx="3627">
                  <c:v>865.0</c:v>
                </c:pt>
                <c:pt idx="3628">
                  <c:v>865.0</c:v>
                </c:pt>
                <c:pt idx="3629">
                  <c:v>866.0</c:v>
                </c:pt>
                <c:pt idx="3630">
                  <c:v>867.0</c:v>
                </c:pt>
                <c:pt idx="3631">
                  <c:v>867.0</c:v>
                </c:pt>
                <c:pt idx="3632">
                  <c:v>867.0</c:v>
                </c:pt>
                <c:pt idx="3633">
                  <c:v>867.0</c:v>
                </c:pt>
                <c:pt idx="3634">
                  <c:v>867.0</c:v>
                </c:pt>
                <c:pt idx="3635">
                  <c:v>867.0</c:v>
                </c:pt>
                <c:pt idx="3636">
                  <c:v>867.0</c:v>
                </c:pt>
                <c:pt idx="3637">
                  <c:v>867.0</c:v>
                </c:pt>
                <c:pt idx="3638">
                  <c:v>867.0</c:v>
                </c:pt>
                <c:pt idx="3639">
                  <c:v>867.0</c:v>
                </c:pt>
                <c:pt idx="3640">
                  <c:v>867.0</c:v>
                </c:pt>
                <c:pt idx="3641">
                  <c:v>867.0</c:v>
                </c:pt>
                <c:pt idx="3642">
                  <c:v>867.0</c:v>
                </c:pt>
                <c:pt idx="3643">
                  <c:v>867.0</c:v>
                </c:pt>
                <c:pt idx="3644">
                  <c:v>867.0</c:v>
                </c:pt>
                <c:pt idx="3645">
                  <c:v>867.0</c:v>
                </c:pt>
                <c:pt idx="3646">
                  <c:v>867.0</c:v>
                </c:pt>
                <c:pt idx="3647">
                  <c:v>867.0</c:v>
                </c:pt>
                <c:pt idx="3648">
                  <c:v>867.0</c:v>
                </c:pt>
                <c:pt idx="3649">
                  <c:v>867.0</c:v>
                </c:pt>
                <c:pt idx="3650">
                  <c:v>867.0</c:v>
                </c:pt>
                <c:pt idx="3651">
                  <c:v>868.0</c:v>
                </c:pt>
                <c:pt idx="3652">
                  <c:v>868.0</c:v>
                </c:pt>
                <c:pt idx="3653">
                  <c:v>868.0</c:v>
                </c:pt>
                <c:pt idx="3654">
                  <c:v>868.0</c:v>
                </c:pt>
                <c:pt idx="3655">
                  <c:v>869.0</c:v>
                </c:pt>
                <c:pt idx="3656">
                  <c:v>869.0</c:v>
                </c:pt>
                <c:pt idx="3657">
                  <c:v>870.0</c:v>
                </c:pt>
                <c:pt idx="3658">
                  <c:v>871.0</c:v>
                </c:pt>
                <c:pt idx="3659">
                  <c:v>872.0</c:v>
                </c:pt>
                <c:pt idx="3660">
                  <c:v>872.0</c:v>
                </c:pt>
                <c:pt idx="3661">
                  <c:v>872.0</c:v>
                </c:pt>
                <c:pt idx="3662">
                  <c:v>872.0</c:v>
                </c:pt>
                <c:pt idx="3663">
                  <c:v>872.0</c:v>
                </c:pt>
                <c:pt idx="3664">
                  <c:v>872.0</c:v>
                </c:pt>
                <c:pt idx="3665">
                  <c:v>872.0</c:v>
                </c:pt>
                <c:pt idx="3666">
                  <c:v>872.0</c:v>
                </c:pt>
                <c:pt idx="3667">
                  <c:v>872.0</c:v>
                </c:pt>
                <c:pt idx="3668">
                  <c:v>872.0</c:v>
                </c:pt>
                <c:pt idx="3669">
                  <c:v>872.0</c:v>
                </c:pt>
                <c:pt idx="3670">
                  <c:v>872.0</c:v>
                </c:pt>
                <c:pt idx="3671">
                  <c:v>872.0</c:v>
                </c:pt>
                <c:pt idx="3672">
                  <c:v>872.0</c:v>
                </c:pt>
                <c:pt idx="3673">
                  <c:v>872.0</c:v>
                </c:pt>
                <c:pt idx="3674">
                  <c:v>872.0</c:v>
                </c:pt>
                <c:pt idx="3675">
                  <c:v>872.0</c:v>
                </c:pt>
                <c:pt idx="3676">
                  <c:v>872.0</c:v>
                </c:pt>
                <c:pt idx="3677">
                  <c:v>872.0</c:v>
                </c:pt>
                <c:pt idx="3678">
                  <c:v>872.0</c:v>
                </c:pt>
                <c:pt idx="3679">
                  <c:v>872.0</c:v>
                </c:pt>
                <c:pt idx="3680">
                  <c:v>872.0</c:v>
                </c:pt>
                <c:pt idx="3681">
                  <c:v>872.0</c:v>
                </c:pt>
                <c:pt idx="3682">
                  <c:v>872.0</c:v>
                </c:pt>
                <c:pt idx="3683">
                  <c:v>873.0</c:v>
                </c:pt>
                <c:pt idx="3684">
                  <c:v>874.0</c:v>
                </c:pt>
                <c:pt idx="3685">
                  <c:v>874.0</c:v>
                </c:pt>
                <c:pt idx="3686">
                  <c:v>874.0</c:v>
                </c:pt>
                <c:pt idx="3687">
                  <c:v>874.0</c:v>
                </c:pt>
                <c:pt idx="3688">
                  <c:v>874.0</c:v>
                </c:pt>
                <c:pt idx="3689">
                  <c:v>874.0</c:v>
                </c:pt>
                <c:pt idx="3690">
                  <c:v>874.0</c:v>
                </c:pt>
                <c:pt idx="3691">
                  <c:v>875.0</c:v>
                </c:pt>
                <c:pt idx="3692">
                  <c:v>875.0</c:v>
                </c:pt>
                <c:pt idx="3693">
                  <c:v>875.0</c:v>
                </c:pt>
                <c:pt idx="3694">
                  <c:v>875.0</c:v>
                </c:pt>
                <c:pt idx="3695">
                  <c:v>875.0</c:v>
                </c:pt>
                <c:pt idx="3696">
                  <c:v>875.0</c:v>
                </c:pt>
                <c:pt idx="3697">
                  <c:v>875.0</c:v>
                </c:pt>
                <c:pt idx="3698">
                  <c:v>875.0</c:v>
                </c:pt>
                <c:pt idx="3699">
                  <c:v>875.0</c:v>
                </c:pt>
                <c:pt idx="3700">
                  <c:v>875.0</c:v>
                </c:pt>
                <c:pt idx="3701">
                  <c:v>875.0</c:v>
                </c:pt>
                <c:pt idx="3702">
                  <c:v>875.0</c:v>
                </c:pt>
                <c:pt idx="3703">
                  <c:v>875.0</c:v>
                </c:pt>
                <c:pt idx="3704">
                  <c:v>875.0</c:v>
                </c:pt>
                <c:pt idx="3705">
                  <c:v>875.0</c:v>
                </c:pt>
                <c:pt idx="3706">
                  <c:v>876.0</c:v>
                </c:pt>
                <c:pt idx="3707">
                  <c:v>876.0</c:v>
                </c:pt>
                <c:pt idx="3708">
                  <c:v>876.0</c:v>
                </c:pt>
                <c:pt idx="3709">
                  <c:v>876.0</c:v>
                </c:pt>
                <c:pt idx="3710">
                  <c:v>876.0</c:v>
                </c:pt>
                <c:pt idx="3711">
                  <c:v>876.0</c:v>
                </c:pt>
                <c:pt idx="3712">
                  <c:v>876.0</c:v>
                </c:pt>
                <c:pt idx="3713">
                  <c:v>876.0</c:v>
                </c:pt>
                <c:pt idx="3714">
                  <c:v>876.0</c:v>
                </c:pt>
                <c:pt idx="3715">
                  <c:v>876.0</c:v>
                </c:pt>
                <c:pt idx="3716">
                  <c:v>877.0</c:v>
                </c:pt>
                <c:pt idx="3717">
                  <c:v>877.0</c:v>
                </c:pt>
                <c:pt idx="3718">
                  <c:v>877.0</c:v>
                </c:pt>
                <c:pt idx="3719">
                  <c:v>877.0</c:v>
                </c:pt>
                <c:pt idx="3720">
                  <c:v>877.0</c:v>
                </c:pt>
                <c:pt idx="3721">
                  <c:v>877.0</c:v>
                </c:pt>
                <c:pt idx="3722">
                  <c:v>877.0</c:v>
                </c:pt>
                <c:pt idx="3723">
                  <c:v>877.0</c:v>
                </c:pt>
                <c:pt idx="3724">
                  <c:v>877.0</c:v>
                </c:pt>
                <c:pt idx="3725">
                  <c:v>877.0</c:v>
                </c:pt>
                <c:pt idx="3726">
                  <c:v>877.0</c:v>
                </c:pt>
                <c:pt idx="3727">
                  <c:v>878.0</c:v>
                </c:pt>
                <c:pt idx="3728">
                  <c:v>879.0</c:v>
                </c:pt>
                <c:pt idx="3729">
                  <c:v>879.0</c:v>
                </c:pt>
                <c:pt idx="3730">
                  <c:v>880.0</c:v>
                </c:pt>
                <c:pt idx="3731">
                  <c:v>881.0</c:v>
                </c:pt>
                <c:pt idx="3732">
                  <c:v>881.0</c:v>
                </c:pt>
                <c:pt idx="3733">
                  <c:v>881.0</c:v>
                </c:pt>
                <c:pt idx="3734">
                  <c:v>881.0</c:v>
                </c:pt>
                <c:pt idx="3735">
                  <c:v>881.0</c:v>
                </c:pt>
                <c:pt idx="3736">
                  <c:v>881.0</c:v>
                </c:pt>
                <c:pt idx="3737">
                  <c:v>881.0</c:v>
                </c:pt>
                <c:pt idx="3738">
                  <c:v>881.0</c:v>
                </c:pt>
                <c:pt idx="3739">
                  <c:v>881.0</c:v>
                </c:pt>
                <c:pt idx="3740">
                  <c:v>881.0</c:v>
                </c:pt>
                <c:pt idx="3741">
                  <c:v>881.0</c:v>
                </c:pt>
                <c:pt idx="3742">
                  <c:v>881.0</c:v>
                </c:pt>
                <c:pt idx="3743">
                  <c:v>881.0</c:v>
                </c:pt>
                <c:pt idx="3744">
                  <c:v>881.0</c:v>
                </c:pt>
                <c:pt idx="3745">
                  <c:v>882.0</c:v>
                </c:pt>
                <c:pt idx="3746">
                  <c:v>882.0</c:v>
                </c:pt>
                <c:pt idx="3747">
                  <c:v>882.0</c:v>
                </c:pt>
                <c:pt idx="3748">
                  <c:v>882.0</c:v>
                </c:pt>
                <c:pt idx="3749">
                  <c:v>882.0</c:v>
                </c:pt>
                <c:pt idx="3750">
                  <c:v>882.0</c:v>
                </c:pt>
                <c:pt idx="3751">
                  <c:v>882.0</c:v>
                </c:pt>
                <c:pt idx="3752">
                  <c:v>882.0</c:v>
                </c:pt>
                <c:pt idx="3753">
                  <c:v>882.0</c:v>
                </c:pt>
                <c:pt idx="3754">
                  <c:v>882.0</c:v>
                </c:pt>
                <c:pt idx="3755">
                  <c:v>883.0</c:v>
                </c:pt>
                <c:pt idx="3756">
                  <c:v>883.0</c:v>
                </c:pt>
                <c:pt idx="3757">
                  <c:v>883.0</c:v>
                </c:pt>
                <c:pt idx="3758">
                  <c:v>883.0</c:v>
                </c:pt>
                <c:pt idx="3759">
                  <c:v>883.0</c:v>
                </c:pt>
                <c:pt idx="3760">
                  <c:v>883.0</c:v>
                </c:pt>
                <c:pt idx="3761">
                  <c:v>884.0</c:v>
                </c:pt>
                <c:pt idx="3762">
                  <c:v>884.0</c:v>
                </c:pt>
                <c:pt idx="3763">
                  <c:v>884.0</c:v>
                </c:pt>
                <c:pt idx="3764">
                  <c:v>884.0</c:v>
                </c:pt>
                <c:pt idx="3765">
                  <c:v>885.0</c:v>
                </c:pt>
                <c:pt idx="3766">
                  <c:v>885.0</c:v>
                </c:pt>
                <c:pt idx="3767">
                  <c:v>885.0</c:v>
                </c:pt>
                <c:pt idx="3768">
                  <c:v>885.0</c:v>
                </c:pt>
                <c:pt idx="3769">
                  <c:v>885.0</c:v>
                </c:pt>
                <c:pt idx="3770">
                  <c:v>885.0</c:v>
                </c:pt>
                <c:pt idx="3771">
                  <c:v>885.0</c:v>
                </c:pt>
                <c:pt idx="3772">
                  <c:v>885.0</c:v>
                </c:pt>
                <c:pt idx="3773">
                  <c:v>885.0</c:v>
                </c:pt>
                <c:pt idx="3774">
                  <c:v>885.0</c:v>
                </c:pt>
                <c:pt idx="3775">
                  <c:v>885.0</c:v>
                </c:pt>
                <c:pt idx="3776">
                  <c:v>885.0</c:v>
                </c:pt>
                <c:pt idx="3777">
                  <c:v>885.0</c:v>
                </c:pt>
                <c:pt idx="3778">
                  <c:v>885.0</c:v>
                </c:pt>
                <c:pt idx="3779">
                  <c:v>885.0</c:v>
                </c:pt>
                <c:pt idx="3780">
                  <c:v>885.0</c:v>
                </c:pt>
                <c:pt idx="3781">
                  <c:v>885.0</c:v>
                </c:pt>
                <c:pt idx="3782">
                  <c:v>886.0</c:v>
                </c:pt>
                <c:pt idx="3783">
                  <c:v>886.0</c:v>
                </c:pt>
                <c:pt idx="3784">
                  <c:v>886.0</c:v>
                </c:pt>
                <c:pt idx="3785">
                  <c:v>887.0</c:v>
                </c:pt>
                <c:pt idx="3786">
                  <c:v>888.0</c:v>
                </c:pt>
                <c:pt idx="3787">
                  <c:v>889.0</c:v>
                </c:pt>
                <c:pt idx="3788">
                  <c:v>890.0</c:v>
                </c:pt>
                <c:pt idx="3789">
                  <c:v>891.0</c:v>
                </c:pt>
                <c:pt idx="3790">
                  <c:v>891.0</c:v>
                </c:pt>
                <c:pt idx="3791">
                  <c:v>892.0</c:v>
                </c:pt>
                <c:pt idx="3792">
                  <c:v>892.0</c:v>
                </c:pt>
                <c:pt idx="3793">
                  <c:v>892.0</c:v>
                </c:pt>
                <c:pt idx="3794">
                  <c:v>893.0</c:v>
                </c:pt>
                <c:pt idx="3795">
                  <c:v>893.0</c:v>
                </c:pt>
                <c:pt idx="3796">
                  <c:v>893.0</c:v>
                </c:pt>
                <c:pt idx="3797">
                  <c:v>893.0</c:v>
                </c:pt>
                <c:pt idx="3798">
                  <c:v>893.0</c:v>
                </c:pt>
                <c:pt idx="3799">
                  <c:v>894.0</c:v>
                </c:pt>
                <c:pt idx="3800">
                  <c:v>894.0</c:v>
                </c:pt>
                <c:pt idx="3801">
                  <c:v>894.0</c:v>
                </c:pt>
                <c:pt idx="3802">
                  <c:v>894.0</c:v>
                </c:pt>
                <c:pt idx="3803">
                  <c:v>894.0</c:v>
                </c:pt>
                <c:pt idx="3804">
                  <c:v>894.0</c:v>
                </c:pt>
                <c:pt idx="3805">
                  <c:v>894.0</c:v>
                </c:pt>
                <c:pt idx="3806">
                  <c:v>894.0</c:v>
                </c:pt>
                <c:pt idx="3807">
                  <c:v>894.0</c:v>
                </c:pt>
                <c:pt idx="3808">
                  <c:v>895.0</c:v>
                </c:pt>
                <c:pt idx="3809">
                  <c:v>896.0</c:v>
                </c:pt>
                <c:pt idx="3810">
                  <c:v>896.0</c:v>
                </c:pt>
                <c:pt idx="3811">
                  <c:v>896.0</c:v>
                </c:pt>
                <c:pt idx="3812">
                  <c:v>897.0</c:v>
                </c:pt>
                <c:pt idx="3813">
                  <c:v>897.0</c:v>
                </c:pt>
                <c:pt idx="3814">
                  <c:v>897.0</c:v>
                </c:pt>
                <c:pt idx="3815">
                  <c:v>897.0</c:v>
                </c:pt>
                <c:pt idx="3816">
                  <c:v>897.0</c:v>
                </c:pt>
                <c:pt idx="3817">
                  <c:v>897.0</c:v>
                </c:pt>
                <c:pt idx="3818">
                  <c:v>897.0</c:v>
                </c:pt>
                <c:pt idx="3819">
                  <c:v>897.0</c:v>
                </c:pt>
                <c:pt idx="3820">
                  <c:v>897.0</c:v>
                </c:pt>
                <c:pt idx="3821">
                  <c:v>898.0</c:v>
                </c:pt>
                <c:pt idx="3822">
                  <c:v>898.0</c:v>
                </c:pt>
                <c:pt idx="3823">
                  <c:v>898.0</c:v>
                </c:pt>
                <c:pt idx="3824">
                  <c:v>898.0</c:v>
                </c:pt>
                <c:pt idx="3825">
                  <c:v>898.0</c:v>
                </c:pt>
                <c:pt idx="3826">
                  <c:v>898.0</c:v>
                </c:pt>
                <c:pt idx="3827">
                  <c:v>898.0</c:v>
                </c:pt>
                <c:pt idx="3828">
                  <c:v>898.0</c:v>
                </c:pt>
                <c:pt idx="3829">
                  <c:v>899.0</c:v>
                </c:pt>
                <c:pt idx="3830">
                  <c:v>900.0</c:v>
                </c:pt>
                <c:pt idx="3831">
                  <c:v>900.0</c:v>
                </c:pt>
                <c:pt idx="3832">
                  <c:v>901.0</c:v>
                </c:pt>
                <c:pt idx="3833">
                  <c:v>901.0</c:v>
                </c:pt>
                <c:pt idx="3834">
                  <c:v>901.0</c:v>
                </c:pt>
                <c:pt idx="3835">
                  <c:v>901.0</c:v>
                </c:pt>
                <c:pt idx="3836">
                  <c:v>901.0</c:v>
                </c:pt>
                <c:pt idx="3837">
                  <c:v>901.0</c:v>
                </c:pt>
                <c:pt idx="3838">
                  <c:v>901.0</c:v>
                </c:pt>
                <c:pt idx="3839">
                  <c:v>901.0</c:v>
                </c:pt>
                <c:pt idx="3840">
                  <c:v>901.0</c:v>
                </c:pt>
                <c:pt idx="3841">
                  <c:v>901.0</c:v>
                </c:pt>
                <c:pt idx="3842">
                  <c:v>901.0</c:v>
                </c:pt>
                <c:pt idx="3843">
                  <c:v>902.0</c:v>
                </c:pt>
                <c:pt idx="3844">
                  <c:v>902.0</c:v>
                </c:pt>
                <c:pt idx="3845">
                  <c:v>902.0</c:v>
                </c:pt>
                <c:pt idx="3846">
                  <c:v>902.0</c:v>
                </c:pt>
                <c:pt idx="3847">
                  <c:v>902.0</c:v>
                </c:pt>
                <c:pt idx="3848">
                  <c:v>903.0</c:v>
                </c:pt>
                <c:pt idx="3849">
                  <c:v>903.0</c:v>
                </c:pt>
                <c:pt idx="3850">
                  <c:v>903.0</c:v>
                </c:pt>
                <c:pt idx="3851">
                  <c:v>903.0</c:v>
                </c:pt>
                <c:pt idx="3852">
                  <c:v>903.0</c:v>
                </c:pt>
                <c:pt idx="3853">
                  <c:v>903.0</c:v>
                </c:pt>
                <c:pt idx="3854">
                  <c:v>903.0</c:v>
                </c:pt>
                <c:pt idx="3855">
                  <c:v>903.0</c:v>
                </c:pt>
                <c:pt idx="3856">
                  <c:v>903.0</c:v>
                </c:pt>
                <c:pt idx="3857">
                  <c:v>903.0</c:v>
                </c:pt>
                <c:pt idx="3858">
                  <c:v>903.0</c:v>
                </c:pt>
                <c:pt idx="3859">
                  <c:v>903.0</c:v>
                </c:pt>
                <c:pt idx="3860">
                  <c:v>903.0</c:v>
                </c:pt>
                <c:pt idx="3861">
                  <c:v>903.0</c:v>
                </c:pt>
                <c:pt idx="3862">
                  <c:v>903.0</c:v>
                </c:pt>
                <c:pt idx="3863">
                  <c:v>903.0</c:v>
                </c:pt>
                <c:pt idx="3864">
                  <c:v>903.0</c:v>
                </c:pt>
                <c:pt idx="3865">
                  <c:v>903.0</c:v>
                </c:pt>
                <c:pt idx="3866">
                  <c:v>903.0</c:v>
                </c:pt>
                <c:pt idx="3867">
                  <c:v>904.0</c:v>
                </c:pt>
                <c:pt idx="3868">
                  <c:v>905.0</c:v>
                </c:pt>
                <c:pt idx="3869">
                  <c:v>905.0</c:v>
                </c:pt>
                <c:pt idx="3870">
                  <c:v>905.0</c:v>
                </c:pt>
                <c:pt idx="3871">
                  <c:v>906.0</c:v>
                </c:pt>
                <c:pt idx="3872">
                  <c:v>906.0</c:v>
                </c:pt>
                <c:pt idx="3873">
                  <c:v>907.0</c:v>
                </c:pt>
                <c:pt idx="3874">
                  <c:v>907.0</c:v>
                </c:pt>
                <c:pt idx="3875">
                  <c:v>907.0</c:v>
                </c:pt>
                <c:pt idx="3876">
                  <c:v>908.0</c:v>
                </c:pt>
                <c:pt idx="3877">
                  <c:v>909.0</c:v>
                </c:pt>
                <c:pt idx="3878">
                  <c:v>909.0</c:v>
                </c:pt>
                <c:pt idx="3879">
                  <c:v>910.0</c:v>
                </c:pt>
                <c:pt idx="3880">
                  <c:v>910.0</c:v>
                </c:pt>
                <c:pt idx="3881">
                  <c:v>910.0</c:v>
                </c:pt>
                <c:pt idx="3882">
                  <c:v>910.0</c:v>
                </c:pt>
                <c:pt idx="3883">
                  <c:v>910.0</c:v>
                </c:pt>
                <c:pt idx="3884">
                  <c:v>910.0</c:v>
                </c:pt>
                <c:pt idx="3885">
                  <c:v>910.0</c:v>
                </c:pt>
                <c:pt idx="3886">
                  <c:v>910.0</c:v>
                </c:pt>
                <c:pt idx="3887">
                  <c:v>910.0</c:v>
                </c:pt>
                <c:pt idx="3888">
                  <c:v>911.0</c:v>
                </c:pt>
                <c:pt idx="3889">
                  <c:v>911.0</c:v>
                </c:pt>
                <c:pt idx="3890">
                  <c:v>911.0</c:v>
                </c:pt>
                <c:pt idx="3891">
                  <c:v>911.0</c:v>
                </c:pt>
                <c:pt idx="3892">
                  <c:v>911.0</c:v>
                </c:pt>
                <c:pt idx="3893">
                  <c:v>911.0</c:v>
                </c:pt>
                <c:pt idx="3894">
                  <c:v>911.0</c:v>
                </c:pt>
                <c:pt idx="3895">
                  <c:v>911.0</c:v>
                </c:pt>
                <c:pt idx="3896">
                  <c:v>911.0</c:v>
                </c:pt>
                <c:pt idx="3897">
                  <c:v>911.0</c:v>
                </c:pt>
                <c:pt idx="3898">
                  <c:v>912.0</c:v>
                </c:pt>
                <c:pt idx="3899">
                  <c:v>912.0</c:v>
                </c:pt>
                <c:pt idx="3900">
                  <c:v>912.0</c:v>
                </c:pt>
                <c:pt idx="3901">
                  <c:v>912.0</c:v>
                </c:pt>
                <c:pt idx="3902">
                  <c:v>912.0</c:v>
                </c:pt>
                <c:pt idx="3903">
                  <c:v>912.0</c:v>
                </c:pt>
                <c:pt idx="3904">
                  <c:v>912.0</c:v>
                </c:pt>
                <c:pt idx="3905">
                  <c:v>912.0</c:v>
                </c:pt>
                <c:pt idx="3906">
                  <c:v>912.0</c:v>
                </c:pt>
                <c:pt idx="3907">
                  <c:v>912.0</c:v>
                </c:pt>
                <c:pt idx="3908">
                  <c:v>913.0</c:v>
                </c:pt>
                <c:pt idx="3909">
                  <c:v>913.0</c:v>
                </c:pt>
                <c:pt idx="3910">
                  <c:v>913.0</c:v>
                </c:pt>
                <c:pt idx="3911">
                  <c:v>913.0</c:v>
                </c:pt>
                <c:pt idx="3912">
                  <c:v>913.0</c:v>
                </c:pt>
                <c:pt idx="3913">
                  <c:v>913.0</c:v>
                </c:pt>
                <c:pt idx="3914">
                  <c:v>913.0</c:v>
                </c:pt>
                <c:pt idx="3915">
                  <c:v>914.0</c:v>
                </c:pt>
                <c:pt idx="3916">
                  <c:v>914.0</c:v>
                </c:pt>
                <c:pt idx="3917">
                  <c:v>915.0</c:v>
                </c:pt>
                <c:pt idx="3918">
                  <c:v>915.0</c:v>
                </c:pt>
                <c:pt idx="3919">
                  <c:v>915.0</c:v>
                </c:pt>
                <c:pt idx="3920">
                  <c:v>915.0</c:v>
                </c:pt>
                <c:pt idx="3921">
                  <c:v>915.0</c:v>
                </c:pt>
                <c:pt idx="3922">
                  <c:v>915.0</c:v>
                </c:pt>
                <c:pt idx="3923">
                  <c:v>916.0</c:v>
                </c:pt>
                <c:pt idx="3924">
                  <c:v>916.0</c:v>
                </c:pt>
                <c:pt idx="3925">
                  <c:v>916.0</c:v>
                </c:pt>
                <c:pt idx="3926">
                  <c:v>916.0</c:v>
                </c:pt>
                <c:pt idx="3927">
                  <c:v>917.0</c:v>
                </c:pt>
                <c:pt idx="3928">
                  <c:v>917.0</c:v>
                </c:pt>
                <c:pt idx="3929">
                  <c:v>918.0</c:v>
                </c:pt>
                <c:pt idx="3930">
                  <c:v>918.0</c:v>
                </c:pt>
                <c:pt idx="3931">
                  <c:v>918.0</c:v>
                </c:pt>
                <c:pt idx="3932">
                  <c:v>918.0</c:v>
                </c:pt>
                <c:pt idx="3933">
                  <c:v>918.0</c:v>
                </c:pt>
                <c:pt idx="3934">
                  <c:v>918.0</c:v>
                </c:pt>
                <c:pt idx="3935">
                  <c:v>918.0</c:v>
                </c:pt>
                <c:pt idx="3936">
                  <c:v>919.0</c:v>
                </c:pt>
                <c:pt idx="3937">
                  <c:v>919.0</c:v>
                </c:pt>
                <c:pt idx="3938">
                  <c:v>919.0</c:v>
                </c:pt>
                <c:pt idx="3939">
                  <c:v>919.0</c:v>
                </c:pt>
                <c:pt idx="3940">
                  <c:v>919.0</c:v>
                </c:pt>
                <c:pt idx="3941">
                  <c:v>919.0</c:v>
                </c:pt>
                <c:pt idx="3942">
                  <c:v>919.0</c:v>
                </c:pt>
                <c:pt idx="3943">
                  <c:v>919.0</c:v>
                </c:pt>
                <c:pt idx="3944">
                  <c:v>920.0</c:v>
                </c:pt>
                <c:pt idx="3945">
                  <c:v>920.0</c:v>
                </c:pt>
                <c:pt idx="3946">
                  <c:v>920.0</c:v>
                </c:pt>
                <c:pt idx="3947">
                  <c:v>921.0</c:v>
                </c:pt>
                <c:pt idx="3948">
                  <c:v>921.0</c:v>
                </c:pt>
                <c:pt idx="3949">
                  <c:v>921.0</c:v>
                </c:pt>
                <c:pt idx="3950">
                  <c:v>921.0</c:v>
                </c:pt>
                <c:pt idx="3951">
                  <c:v>921.0</c:v>
                </c:pt>
                <c:pt idx="3952">
                  <c:v>921.0</c:v>
                </c:pt>
                <c:pt idx="3953">
                  <c:v>921.0</c:v>
                </c:pt>
                <c:pt idx="3954">
                  <c:v>921.0</c:v>
                </c:pt>
                <c:pt idx="3955">
                  <c:v>921.0</c:v>
                </c:pt>
                <c:pt idx="3956">
                  <c:v>921.0</c:v>
                </c:pt>
                <c:pt idx="3957">
                  <c:v>921.0</c:v>
                </c:pt>
                <c:pt idx="3958">
                  <c:v>921.0</c:v>
                </c:pt>
                <c:pt idx="3959">
                  <c:v>921.0</c:v>
                </c:pt>
                <c:pt idx="3960">
                  <c:v>921.0</c:v>
                </c:pt>
                <c:pt idx="3961">
                  <c:v>921.0</c:v>
                </c:pt>
                <c:pt idx="3962">
                  <c:v>921.0</c:v>
                </c:pt>
                <c:pt idx="3963">
                  <c:v>921.0</c:v>
                </c:pt>
                <c:pt idx="3964">
                  <c:v>921.0</c:v>
                </c:pt>
                <c:pt idx="3965">
                  <c:v>921.0</c:v>
                </c:pt>
                <c:pt idx="3966">
                  <c:v>921.0</c:v>
                </c:pt>
                <c:pt idx="3967">
                  <c:v>922.0</c:v>
                </c:pt>
                <c:pt idx="3968">
                  <c:v>922.0</c:v>
                </c:pt>
                <c:pt idx="3969">
                  <c:v>922.0</c:v>
                </c:pt>
                <c:pt idx="3970">
                  <c:v>922.0</c:v>
                </c:pt>
                <c:pt idx="3971">
                  <c:v>923.0</c:v>
                </c:pt>
                <c:pt idx="3972">
                  <c:v>923.0</c:v>
                </c:pt>
                <c:pt idx="3973">
                  <c:v>923.0</c:v>
                </c:pt>
                <c:pt idx="3974">
                  <c:v>923.0</c:v>
                </c:pt>
                <c:pt idx="3975">
                  <c:v>923.0</c:v>
                </c:pt>
                <c:pt idx="3976">
                  <c:v>924.0</c:v>
                </c:pt>
                <c:pt idx="3977">
                  <c:v>924.0</c:v>
                </c:pt>
                <c:pt idx="3978">
                  <c:v>924.0</c:v>
                </c:pt>
                <c:pt idx="3979">
                  <c:v>924.0</c:v>
                </c:pt>
                <c:pt idx="3980">
                  <c:v>924.0</c:v>
                </c:pt>
                <c:pt idx="3981">
                  <c:v>924.0</c:v>
                </c:pt>
                <c:pt idx="3982">
                  <c:v>924.0</c:v>
                </c:pt>
                <c:pt idx="3983">
                  <c:v>924.0</c:v>
                </c:pt>
                <c:pt idx="3984">
                  <c:v>924.0</c:v>
                </c:pt>
                <c:pt idx="3985">
                  <c:v>924.0</c:v>
                </c:pt>
                <c:pt idx="3986">
                  <c:v>924.0</c:v>
                </c:pt>
                <c:pt idx="3987">
                  <c:v>924.0</c:v>
                </c:pt>
                <c:pt idx="3988">
                  <c:v>924.0</c:v>
                </c:pt>
                <c:pt idx="3989">
                  <c:v>924.0</c:v>
                </c:pt>
                <c:pt idx="3990">
                  <c:v>924.0</c:v>
                </c:pt>
                <c:pt idx="3991">
                  <c:v>924.0</c:v>
                </c:pt>
                <c:pt idx="3992">
                  <c:v>924.0</c:v>
                </c:pt>
                <c:pt idx="3993">
                  <c:v>924.0</c:v>
                </c:pt>
                <c:pt idx="3994">
                  <c:v>924.0</c:v>
                </c:pt>
                <c:pt idx="3995">
                  <c:v>924.0</c:v>
                </c:pt>
                <c:pt idx="3996">
                  <c:v>925.0</c:v>
                </c:pt>
                <c:pt idx="3997">
                  <c:v>925.0</c:v>
                </c:pt>
                <c:pt idx="3998">
                  <c:v>926.0</c:v>
                </c:pt>
                <c:pt idx="3999">
                  <c:v>926.0</c:v>
                </c:pt>
                <c:pt idx="4000">
                  <c:v>926.0</c:v>
                </c:pt>
                <c:pt idx="4001">
                  <c:v>926.0</c:v>
                </c:pt>
                <c:pt idx="4002">
                  <c:v>926.0</c:v>
                </c:pt>
                <c:pt idx="4003">
                  <c:v>926.0</c:v>
                </c:pt>
                <c:pt idx="4004">
                  <c:v>926.0</c:v>
                </c:pt>
                <c:pt idx="4005">
                  <c:v>926.0</c:v>
                </c:pt>
                <c:pt idx="4006">
                  <c:v>927.0</c:v>
                </c:pt>
                <c:pt idx="4007">
                  <c:v>928.0</c:v>
                </c:pt>
                <c:pt idx="4008">
                  <c:v>929.0</c:v>
                </c:pt>
                <c:pt idx="4009">
                  <c:v>930.0</c:v>
                </c:pt>
                <c:pt idx="4010">
                  <c:v>931.0</c:v>
                </c:pt>
                <c:pt idx="4011">
                  <c:v>931.0</c:v>
                </c:pt>
                <c:pt idx="4012">
                  <c:v>932.0</c:v>
                </c:pt>
                <c:pt idx="4013">
                  <c:v>932.0</c:v>
                </c:pt>
                <c:pt idx="4014">
                  <c:v>932.0</c:v>
                </c:pt>
                <c:pt idx="4015">
                  <c:v>932.0</c:v>
                </c:pt>
                <c:pt idx="4016">
                  <c:v>933.0</c:v>
                </c:pt>
                <c:pt idx="4017">
                  <c:v>933.0</c:v>
                </c:pt>
                <c:pt idx="4018">
                  <c:v>934.0</c:v>
                </c:pt>
                <c:pt idx="4019">
                  <c:v>934.0</c:v>
                </c:pt>
                <c:pt idx="4020">
                  <c:v>934.0</c:v>
                </c:pt>
                <c:pt idx="4021">
                  <c:v>934.0</c:v>
                </c:pt>
                <c:pt idx="4022">
                  <c:v>934.0</c:v>
                </c:pt>
                <c:pt idx="4023">
                  <c:v>934.0</c:v>
                </c:pt>
                <c:pt idx="4024">
                  <c:v>934.0</c:v>
                </c:pt>
                <c:pt idx="4025">
                  <c:v>934.0</c:v>
                </c:pt>
                <c:pt idx="4026">
                  <c:v>934.0</c:v>
                </c:pt>
                <c:pt idx="4027">
                  <c:v>934.0</c:v>
                </c:pt>
                <c:pt idx="4028">
                  <c:v>935.0</c:v>
                </c:pt>
                <c:pt idx="4029">
                  <c:v>935.0</c:v>
                </c:pt>
                <c:pt idx="4030">
                  <c:v>935.0</c:v>
                </c:pt>
                <c:pt idx="4031">
                  <c:v>935.0</c:v>
                </c:pt>
                <c:pt idx="4032">
                  <c:v>936.0</c:v>
                </c:pt>
                <c:pt idx="4033">
                  <c:v>937.0</c:v>
                </c:pt>
                <c:pt idx="4034">
                  <c:v>937.0</c:v>
                </c:pt>
                <c:pt idx="4035">
                  <c:v>938.0</c:v>
                </c:pt>
                <c:pt idx="4036">
                  <c:v>938.0</c:v>
                </c:pt>
                <c:pt idx="4037">
                  <c:v>939.0</c:v>
                </c:pt>
                <c:pt idx="4038">
                  <c:v>939.0</c:v>
                </c:pt>
                <c:pt idx="4039">
                  <c:v>939.0</c:v>
                </c:pt>
                <c:pt idx="4040">
                  <c:v>939.0</c:v>
                </c:pt>
                <c:pt idx="4041">
                  <c:v>940.0</c:v>
                </c:pt>
                <c:pt idx="4042">
                  <c:v>940.0</c:v>
                </c:pt>
                <c:pt idx="4043">
                  <c:v>940.0</c:v>
                </c:pt>
                <c:pt idx="4044">
                  <c:v>940.0</c:v>
                </c:pt>
                <c:pt idx="4045">
                  <c:v>940.0</c:v>
                </c:pt>
                <c:pt idx="4046">
                  <c:v>940.0</c:v>
                </c:pt>
                <c:pt idx="4047">
                  <c:v>941.0</c:v>
                </c:pt>
                <c:pt idx="4048">
                  <c:v>942.0</c:v>
                </c:pt>
                <c:pt idx="4049">
                  <c:v>943.0</c:v>
                </c:pt>
                <c:pt idx="4050">
                  <c:v>944.0</c:v>
                </c:pt>
                <c:pt idx="4051">
                  <c:v>945.0</c:v>
                </c:pt>
                <c:pt idx="4052">
                  <c:v>946.0</c:v>
                </c:pt>
                <c:pt idx="4053">
                  <c:v>946.0</c:v>
                </c:pt>
                <c:pt idx="4054">
                  <c:v>946.0</c:v>
                </c:pt>
                <c:pt idx="4055">
                  <c:v>947.0</c:v>
                </c:pt>
                <c:pt idx="4056">
                  <c:v>948.0</c:v>
                </c:pt>
                <c:pt idx="4057">
                  <c:v>948.0</c:v>
                </c:pt>
                <c:pt idx="4058">
                  <c:v>948.0</c:v>
                </c:pt>
                <c:pt idx="4059">
                  <c:v>948.0</c:v>
                </c:pt>
                <c:pt idx="4060">
                  <c:v>948.0</c:v>
                </c:pt>
                <c:pt idx="4061">
                  <c:v>949.0</c:v>
                </c:pt>
                <c:pt idx="4062">
                  <c:v>949.0</c:v>
                </c:pt>
                <c:pt idx="4063">
                  <c:v>949.0</c:v>
                </c:pt>
                <c:pt idx="4064">
                  <c:v>949.0</c:v>
                </c:pt>
                <c:pt idx="4065">
                  <c:v>949.0</c:v>
                </c:pt>
                <c:pt idx="4066">
                  <c:v>949.0</c:v>
                </c:pt>
                <c:pt idx="4067">
                  <c:v>949.0</c:v>
                </c:pt>
                <c:pt idx="4068">
                  <c:v>949.0</c:v>
                </c:pt>
                <c:pt idx="4069">
                  <c:v>949.0</c:v>
                </c:pt>
                <c:pt idx="4070">
                  <c:v>949.0</c:v>
                </c:pt>
                <c:pt idx="4071">
                  <c:v>949.0</c:v>
                </c:pt>
                <c:pt idx="4072">
                  <c:v>950.0</c:v>
                </c:pt>
                <c:pt idx="4073">
                  <c:v>950.0</c:v>
                </c:pt>
                <c:pt idx="4074">
                  <c:v>951.0</c:v>
                </c:pt>
                <c:pt idx="4075">
                  <c:v>951.0</c:v>
                </c:pt>
                <c:pt idx="4076">
                  <c:v>951.0</c:v>
                </c:pt>
                <c:pt idx="4077">
                  <c:v>951.0</c:v>
                </c:pt>
                <c:pt idx="4078">
                  <c:v>951.0</c:v>
                </c:pt>
                <c:pt idx="4079">
                  <c:v>951.0</c:v>
                </c:pt>
                <c:pt idx="4080">
                  <c:v>952.0</c:v>
                </c:pt>
                <c:pt idx="4081">
                  <c:v>953.0</c:v>
                </c:pt>
                <c:pt idx="4082">
                  <c:v>954.0</c:v>
                </c:pt>
                <c:pt idx="4083">
                  <c:v>955.0</c:v>
                </c:pt>
                <c:pt idx="4084">
                  <c:v>955.0</c:v>
                </c:pt>
                <c:pt idx="4085">
                  <c:v>955.0</c:v>
                </c:pt>
                <c:pt idx="4086">
                  <c:v>955.0</c:v>
                </c:pt>
                <c:pt idx="4087">
                  <c:v>956.0</c:v>
                </c:pt>
                <c:pt idx="4088">
                  <c:v>956.0</c:v>
                </c:pt>
                <c:pt idx="4089">
                  <c:v>957.0</c:v>
                </c:pt>
                <c:pt idx="4090">
                  <c:v>957.0</c:v>
                </c:pt>
                <c:pt idx="4091">
                  <c:v>957.0</c:v>
                </c:pt>
                <c:pt idx="4092">
                  <c:v>957.0</c:v>
                </c:pt>
                <c:pt idx="4093">
                  <c:v>957.0</c:v>
                </c:pt>
                <c:pt idx="4094">
                  <c:v>957.0</c:v>
                </c:pt>
                <c:pt idx="4095">
                  <c:v>957.0</c:v>
                </c:pt>
                <c:pt idx="4096">
                  <c:v>957.0</c:v>
                </c:pt>
                <c:pt idx="4097">
                  <c:v>958.0</c:v>
                </c:pt>
                <c:pt idx="4098">
                  <c:v>958.0</c:v>
                </c:pt>
                <c:pt idx="4099">
                  <c:v>958.0</c:v>
                </c:pt>
                <c:pt idx="4100">
                  <c:v>959.0</c:v>
                </c:pt>
                <c:pt idx="4101">
                  <c:v>960.0</c:v>
                </c:pt>
                <c:pt idx="4102">
                  <c:v>960.0</c:v>
                </c:pt>
                <c:pt idx="4103">
                  <c:v>960.0</c:v>
                </c:pt>
                <c:pt idx="4104">
                  <c:v>961.0</c:v>
                </c:pt>
                <c:pt idx="4105">
                  <c:v>961.0</c:v>
                </c:pt>
                <c:pt idx="4106">
                  <c:v>962.0</c:v>
                </c:pt>
                <c:pt idx="4107">
                  <c:v>962.0</c:v>
                </c:pt>
                <c:pt idx="4108">
                  <c:v>962.0</c:v>
                </c:pt>
                <c:pt idx="4109">
                  <c:v>963.0</c:v>
                </c:pt>
                <c:pt idx="4110">
                  <c:v>964.0</c:v>
                </c:pt>
                <c:pt idx="4111">
                  <c:v>965.0</c:v>
                </c:pt>
                <c:pt idx="4112">
                  <c:v>965.0</c:v>
                </c:pt>
                <c:pt idx="4113">
                  <c:v>965.0</c:v>
                </c:pt>
                <c:pt idx="4114">
                  <c:v>965.0</c:v>
                </c:pt>
                <c:pt idx="4115">
                  <c:v>965.0</c:v>
                </c:pt>
                <c:pt idx="4116">
                  <c:v>965.0</c:v>
                </c:pt>
                <c:pt idx="4117">
                  <c:v>965.0</c:v>
                </c:pt>
                <c:pt idx="4118">
                  <c:v>965.0</c:v>
                </c:pt>
                <c:pt idx="4119">
                  <c:v>965.0</c:v>
                </c:pt>
                <c:pt idx="4120">
                  <c:v>965.0</c:v>
                </c:pt>
                <c:pt idx="4121">
                  <c:v>965.0</c:v>
                </c:pt>
                <c:pt idx="4122">
                  <c:v>966.0</c:v>
                </c:pt>
                <c:pt idx="4123">
                  <c:v>967.0</c:v>
                </c:pt>
                <c:pt idx="4124">
                  <c:v>968.0</c:v>
                </c:pt>
                <c:pt idx="4125">
                  <c:v>968.0</c:v>
                </c:pt>
                <c:pt idx="4126">
                  <c:v>968.0</c:v>
                </c:pt>
                <c:pt idx="4127">
                  <c:v>968.0</c:v>
                </c:pt>
                <c:pt idx="4128">
                  <c:v>968.0</c:v>
                </c:pt>
                <c:pt idx="4129">
                  <c:v>968.0</c:v>
                </c:pt>
                <c:pt idx="4130">
                  <c:v>969.0</c:v>
                </c:pt>
                <c:pt idx="4131">
                  <c:v>969.0</c:v>
                </c:pt>
                <c:pt idx="4132">
                  <c:v>969.0</c:v>
                </c:pt>
                <c:pt idx="4133">
                  <c:v>969.0</c:v>
                </c:pt>
                <c:pt idx="4134">
                  <c:v>970.0</c:v>
                </c:pt>
                <c:pt idx="4135">
                  <c:v>970.0</c:v>
                </c:pt>
                <c:pt idx="4136">
                  <c:v>971.0</c:v>
                </c:pt>
                <c:pt idx="4137">
                  <c:v>971.0</c:v>
                </c:pt>
                <c:pt idx="4138">
                  <c:v>971.0</c:v>
                </c:pt>
                <c:pt idx="4139">
                  <c:v>971.0</c:v>
                </c:pt>
                <c:pt idx="4140">
                  <c:v>971.0</c:v>
                </c:pt>
                <c:pt idx="4141">
                  <c:v>971.0</c:v>
                </c:pt>
                <c:pt idx="4142">
                  <c:v>971.0</c:v>
                </c:pt>
                <c:pt idx="4143">
                  <c:v>971.0</c:v>
                </c:pt>
                <c:pt idx="4144">
                  <c:v>971.0</c:v>
                </c:pt>
                <c:pt idx="4145">
                  <c:v>971.0</c:v>
                </c:pt>
                <c:pt idx="4146">
                  <c:v>971.0</c:v>
                </c:pt>
                <c:pt idx="4147">
                  <c:v>971.0</c:v>
                </c:pt>
                <c:pt idx="4148">
                  <c:v>971.0</c:v>
                </c:pt>
                <c:pt idx="4149">
                  <c:v>971.0</c:v>
                </c:pt>
                <c:pt idx="4150">
                  <c:v>971.0</c:v>
                </c:pt>
                <c:pt idx="4151">
                  <c:v>972.0</c:v>
                </c:pt>
                <c:pt idx="4152">
                  <c:v>972.0</c:v>
                </c:pt>
                <c:pt idx="4153">
                  <c:v>973.0</c:v>
                </c:pt>
                <c:pt idx="4154">
                  <c:v>974.0</c:v>
                </c:pt>
                <c:pt idx="4155">
                  <c:v>975.0</c:v>
                </c:pt>
                <c:pt idx="4156">
                  <c:v>975.0</c:v>
                </c:pt>
                <c:pt idx="4157">
                  <c:v>975.0</c:v>
                </c:pt>
                <c:pt idx="4158">
                  <c:v>975.0</c:v>
                </c:pt>
                <c:pt idx="4159">
                  <c:v>975.0</c:v>
                </c:pt>
                <c:pt idx="4160">
                  <c:v>976.0</c:v>
                </c:pt>
                <c:pt idx="4161">
                  <c:v>976.0</c:v>
                </c:pt>
                <c:pt idx="4162">
                  <c:v>976.0</c:v>
                </c:pt>
                <c:pt idx="4163">
                  <c:v>976.0</c:v>
                </c:pt>
                <c:pt idx="4164">
                  <c:v>977.0</c:v>
                </c:pt>
                <c:pt idx="4165">
                  <c:v>977.0</c:v>
                </c:pt>
                <c:pt idx="4166">
                  <c:v>977.0</c:v>
                </c:pt>
                <c:pt idx="4167">
                  <c:v>977.0</c:v>
                </c:pt>
                <c:pt idx="4168">
                  <c:v>977.0</c:v>
                </c:pt>
                <c:pt idx="4169">
                  <c:v>978.0</c:v>
                </c:pt>
                <c:pt idx="4170">
                  <c:v>979.0</c:v>
                </c:pt>
                <c:pt idx="4171">
                  <c:v>980.0</c:v>
                </c:pt>
                <c:pt idx="4172">
                  <c:v>980.0</c:v>
                </c:pt>
                <c:pt idx="4173">
                  <c:v>980.0</c:v>
                </c:pt>
                <c:pt idx="4174">
                  <c:v>980.0</c:v>
                </c:pt>
                <c:pt idx="4175">
                  <c:v>981.0</c:v>
                </c:pt>
                <c:pt idx="4176">
                  <c:v>981.0</c:v>
                </c:pt>
                <c:pt idx="4177">
                  <c:v>981.0</c:v>
                </c:pt>
                <c:pt idx="4178">
                  <c:v>981.0</c:v>
                </c:pt>
                <c:pt idx="4179">
                  <c:v>981.0</c:v>
                </c:pt>
                <c:pt idx="4180">
                  <c:v>981.0</c:v>
                </c:pt>
                <c:pt idx="4181">
                  <c:v>981.0</c:v>
                </c:pt>
                <c:pt idx="4182">
                  <c:v>981.0</c:v>
                </c:pt>
                <c:pt idx="4183">
                  <c:v>981.0</c:v>
                </c:pt>
                <c:pt idx="4184">
                  <c:v>982.0</c:v>
                </c:pt>
                <c:pt idx="4185">
                  <c:v>982.0</c:v>
                </c:pt>
                <c:pt idx="4186">
                  <c:v>983.0</c:v>
                </c:pt>
                <c:pt idx="4187">
                  <c:v>984.0</c:v>
                </c:pt>
                <c:pt idx="4188">
                  <c:v>985.0</c:v>
                </c:pt>
                <c:pt idx="4189">
                  <c:v>985.0</c:v>
                </c:pt>
                <c:pt idx="4190">
                  <c:v>985.0</c:v>
                </c:pt>
                <c:pt idx="4191">
                  <c:v>986.0</c:v>
                </c:pt>
                <c:pt idx="4192">
                  <c:v>986.0</c:v>
                </c:pt>
                <c:pt idx="4193">
                  <c:v>987.0</c:v>
                </c:pt>
                <c:pt idx="4194">
                  <c:v>987.0</c:v>
                </c:pt>
                <c:pt idx="4195">
                  <c:v>987.0</c:v>
                </c:pt>
                <c:pt idx="4196">
                  <c:v>987.0</c:v>
                </c:pt>
                <c:pt idx="4197">
                  <c:v>987.0</c:v>
                </c:pt>
                <c:pt idx="4198">
                  <c:v>987.0</c:v>
                </c:pt>
                <c:pt idx="4199">
                  <c:v>988.0</c:v>
                </c:pt>
                <c:pt idx="4200">
                  <c:v>988.0</c:v>
                </c:pt>
                <c:pt idx="4201">
                  <c:v>989.0</c:v>
                </c:pt>
                <c:pt idx="4202">
                  <c:v>990.0</c:v>
                </c:pt>
                <c:pt idx="4203">
                  <c:v>991.0</c:v>
                </c:pt>
                <c:pt idx="4204">
                  <c:v>991.0</c:v>
                </c:pt>
                <c:pt idx="4205">
                  <c:v>991.0</c:v>
                </c:pt>
                <c:pt idx="4206">
                  <c:v>992.0</c:v>
                </c:pt>
                <c:pt idx="4207">
                  <c:v>993.0</c:v>
                </c:pt>
                <c:pt idx="4208">
                  <c:v>994.0</c:v>
                </c:pt>
                <c:pt idx="4209">
                  <c:v>995.0</c:v>
                </c:pt>
                <c:pt idx="4210">
                  <c:v>995.0</c:v>
                </c:pt>
                <c:pt idx="4211">
                  <c:v>995.0</c:v>
                </c:pt>
                <c:pt idx="4212">
                  <c:v>996.0</c:v>
                </c:pt>
                <c:pt idx="4213">
                  <c:v>996.0</c:v>
                </c:pt>
                <c:pt idx="4214">
                  <c:v>997.0</c:v>
                </c:pt>
                <c:pt idx="4215">
                  <c:v>998.0</c:v>
                </c:pt>
                <c:pt idx="4216">
                  <c:v>998.0</c:v>
                </c:pt>
                <c:pt idx="4217">
                  <c:v>998.0</c:v>
                </c:pt>
                <c:pt idx="4218">
                  <c:v>999.0</c:v>
                </c:pt>
                <c:pt idx="4219">
                  <c:v>1000.0</c:v>
                </c:pt>
                <c:pt idx="4220">
                  <c:v>1000.0</c:v>
                </c:pt>
                <c:pt idx="4221">
                  <c:v>1001.0</c:v>
                </c:pt>
                <c:pt idx="4222">
                  <c:v>1001.0</c:v>
                </c:pt>
                <c:pt idx="4223">
                  <c:v>1001.0</c:v>
                </c:pt>
                <c:pt idx="4224">
                  <c:v>1001.0</c:v>
                </c:pt>
                <c:pt idx="4225">
                  <c:v>1001.0</c:v>
                </c:pt>
                <c:pt idx="4226">
                  <c:v>1001.0</c:v>
                </c:pt>
                <c:pt idx="4227">
                  <c:v>1001.0</c:v>
                </c:pt>
                <c:pt idx="4228">
                  <c:v>1001.0</c:v>
                </c:pt>
                <c:pt idx="4229">
                  <c:v>1001.0</c:v>
                </c:pt>
                <c:pt idx="4230">
                  <c:v>1001.0</c:v>
                </c:pt>
                <c:pt idx="4231">
                  <c:v>1001.0</c:v>
                </c:pt>
                <c:pt idx="4232">
                  <c:v>1001.0</c:v>
                </c:pt>
                <c:pt idx="4233">
                  <c:v>1001.0</c:v>
                </c:pt>
                <c:pt idx="4234">
                  <c:v>1001.0</c:v>
                </c:pt>
                <c:pt idx="4235">
                  <c:v>1001.0</c:v>
                </c:pt>
                <c:pt idx="4236">
                  <c:v>1001.0</c:v>
                </c:pt>
                <c:pt idx="4237">
                  <c:v>1001.0</c:v>
                </c:pt>
                <c:pt idx="4238">
                  <c:v>1001.0</c:v>
                </c:pt>
                <c:pt idx="4239">
                  <c:v>1001.0</c:v>
                </c:pt>
                <c:pt idx="4240">
                  <c:v>1001.0</c:v>
                </c:pt>
                <c:pt idx="4241">
                  <c:v>1001.0</c:v>
                </c:pt>
                <c:pt idx="4242">
                  <c:v>1001.0</c:v>
                </c:pt>
                <c:pt idx="4243">
                  <c:v>1001.0</c:v>
                </c:pt>
                <c:pt idx="4244">
                  <c:v>1001.0</c:v>
                </c:pt>
                <c:pt idx="4245">
                  <c:v>1002.0</c:v>
                </c:pt>
                <c:pt idx="4246">
                  <c:v>1003.0</c:v>
                </c:pt>
                <c:pt idx="4247">
                  <c:v>1004.0</c:v>
                </c:pt>
                <c:pt idx="4248">
                  <c:v>1005.0</c:v>
                </c:pt>
                <c:pt idx="4249">
                  <c:v>1006.0</c:v>
                </c:pt>
                <c:pt idx="4250">
                  <c:v>1007.0</c:v>
                </c:pt>
                <c:pt idx="4251">
                  <c:v>1008.0</c:v>
                </c:pt>
                <c:pt idx="4252">
                  <c:v>1009.0</c:v>
                </c:pt>
                <c:pt idx="4253">
                  <c:v>1010.0</c:v>
                </c:pt>
                <c:pt idx="4254">
                  <c:v>1010.0</c:v>
                </c:pt>
                <c:pt idx="4255">
                  <c:v>1010.0</c:v>
                </c:pt>
                <c:pt idx="4256">
                  <c:v>1010.0</c:v>
                </c:pt>
                <c:pt idx="4257">
                  <c:v>1010.0</c:v>
                </c:pt>
                <c:pt idx="4258">
                  <c:v>1011.0</c:v>
                </c:pt>
                <c:pt idx="4259">
                  <c:v>1012.0</c:v>
                </c:pt>
                <c:pt idx="4260">
                  <c:v>1012.0</c:v>
                </c:pt>
                <c:pt idx="4261">
                  <c:v>1013.0</c:v>
                </c:pt>
                <c:pt idx="4262">
                  <c:v>1013.0</c:v>
                </c:pt>
                <c:pt idx="4263">
                  <c:v>1013.0</c:v>
                </c:pt>
                <c:pt idx="4264">
                  <c:v>1013.0</c:v>
                </c:pt>
                <c:pt idx="4265">
                  <c:v>1013.0</c:v>
                </c:pt>
                <c:pt idx="4266">
                  <c:v>1013.0</c:v>
                </c:pt>
                <c:pt idx="4267">
                  <c:v>1013.0</c:v>
                </c:pt>
                <c:pt idx="4268">
                  <c:v>1013.0</c:v>
                </c:pt>
                <c:pt idx="4269">
                  <c:v>1013.0</c:v>
                </c:pt>
                <c:pt idx="4270">
                  <c:v>1013.0</c:v>
                </c:pt>
                <c:pt idx="4271">
                  <c:v>1013.0</c:v>
                </c:pt>
                <c:pt idx="4272">
                  <c:v>1013.0</c:v>
                </c:pt>
                <c:pt idx="4273">
                  <c:v>1013.0</c:v>
                </c:pt>
                <c:pt idx="4274">
                  <c:v>1014.0</c:v>
                </c:pt>
                <c:pt idx="4275">
                  <c:v>1014.0</c:v>
                </c:pt>
                <c:pt idx="4276">
                  <c:v>1014.0</c:v>
                </c:pt>
                <c:pt idx="4277">
                  <c:v>1014.0</c:v>
                </c:pt>
                <c:pt idx="4278">
                  <c:v>1014.0</c:v>
                </c:pt>
                <c:pt idx="4279">
                  <c:v>1014.0</c:v>
                </c:pt>
                <c:pt idx="4280">
                  <c:v>1014.0</c:v>
                </c:pt>
                <c:pt idx="4281">
                  <c:v>1014.0</c:v>
                </c:pt>
                <c:pt idx="4282">
                  <c:v>1014.0</c:v>
                </c:pt>
                <c:pt idx="4283">
                  <c:v>1014.0</c:v>
                </c:pt>
                <c:pt idx="4284">
                  <c:v>1014.0</c:v>
                </c:pt>
                <c:pt idx="4285">
                  <c:v>1014.0</c:v>
                </c:pt>
                <c:pt idx="4286">
                  <c:v>1015.0</c:v>
                </c:pt>
                <c:pt idx="4287">
                  <c:v>1015.0</c:v>
                </c:pt>
                <c:pt idx="4288">
                  <c:v>1015.0</c:v>
                </c:pt>
                <c:pt idx="4289">
                  <c:v>1015.0</c:v>
                </c:pt>
                <c:pt idx="4290">
                  <c:v>1015.0</c:v>
                </c:pt>
                <c:pt idx="4291">
                  <c:v>1015.0</c:v>
                </c:pt>
                <c:pt idx="4292">
                  <c:v>1016.0</c:v>
                </c:pt>
                <c:pt idx="4293">
                  <c:v>1016.0</c:v>
                </c:pt>
                <c:pt idx="4294">
                  <c:v>1016.0</c:v>
                </c:pt>
                <c:pt idx="4295">
                  <c:v>1016.0</c:v>
                </c:pt>
                <c:pt idx="4296">
                  <c:v>1016.0</c:v>
                </c:pt>
                <c:pt idx="4297">
                  <c:v>1017.0</c:v>
                </c:pt>
                <c:pt idx="4298">
                  <c:v>1017.0</c:v>
                </c:pt>
                <c:pt idx="4299">
                  <c:v>1017.0</c:v>
                </c:pt>
                <c:pt idx="4300">
                  <c:v>1017.0</c:v>
                </c:pt>
                <c:pt idx="4301">
                  <c:v>1018.0</c:v>
                </c:pt>
                <c:pt idx="4302">
                  <c:v>1019.0</c:v>
                </c:pt>
                <c:pt idx="4303">
                  <c:v>1020.0</c:v>
                </c:pt>
                <c:pt idx="4304">
                  <c:v>1020.0</c:v>
                </c:pt>
                <c:pt idx="4305">
                  <c:v>1021.0</c:v>
                </c:pt>
                <c:pt idx="4306">
                  <c:v>1021.0</c:v>
                </c:pt>
                <c:pt idx="4307">
                  <c:v>1021.0</c:v>
                </c:pt>
                <c:pt idx="4308">
                  <c:v>1021.0</c:v>
                </c:pt>
                <c:pt idx="4309">
                  <c:v>1021.0</c:v>
                </c:pt>
                <c:pt idx="4310">
                  <c:v>1021.0</c:v>
                </c:pt>
                <c:pt idx="4311">
                  <c:v>1021.0</c:v>
                </c:pt>
                <c:pt idx="4312">
                  <c:v>1021.0</c:v>
                </c:pt>
                <c:pt idx="4313">
                  <c:v>1021.0</c:v>
                </c:pt>
                <c:pt idx="4314">
                  <c:v>1021.0</c:v>
                </c:pt>
                <c:pt idx="4315">
                  <c:v>1021.0</c:v>
                </c:pt>
                <c:pt idx="4316">
                  <c:v>1022.0</c:v>
                </c:pt>
                <c:pt idx="4317">
                  <c:v>1023.0</c:v>
                </c:pt>
                <c:pt idx="4318">
                  <c:v>1023.0</c:v>
                </c:pt>
                <c:pt idx="4319">
                  <c:v>1023.0</c:v>
                </c:pt>
                <c:pt idx="4320">
                  <c:v>1023.0</c:v>
                </c:pt>
                <c:pt idx="4321">
                  <c:v>1023.0</c:v>
                </c:pt>
                <c:pt idx="4322">
                  <c:v>1024.0</c:v>
                </c:pt>
                <c:pt idx="4323">
                  <c:v>1024.0</c:v>
                </c:pt>
                <c:pt idx="4324">
                  <c:v>1024.0</c:v>
                </c:pt>
                <c:pt idx="4325">
                  <c:v>1024.0</c:v>
                </c:pt>
                <c:pt idx="4326">
                  <c:v>1024.0</c:v>
                </c:pt>
                <c:pt idx="4327">
                  <c:v>1024.0</c:v>
                </c:pt>
                <c:pt idx="4328">
                  <c:v>1024.0</c:v>
                </c:pt>
                <c:pt idx="4329">
                  <c:v>1024.0</c:v>
                </c:pt>
                <c:pt idx="4330">
                  <c:v>1024.0</c:v>
                </c:pt>
                <c:pt idx="4331">
                  <c:v>1024.0</c:v>
                </c:pt>
                <c:pt idx="4332">
                  <c:v>1024.0</c:v>
                </c:pt>
                <c:pt idx="4333">
                  <c:v>1024.0</c:v>
                </c:pt>
                <c:pt idx="4334">
                  <c:v>1024.0</c:v>
                </c:pt>
                <c:pt idx="4335">
                  <c:v>1024.0</c:v>
                </c:pt>
                <c:pt idx="4336">
                  <c:v>1024.0</c:v>
                </c:pt>
                <c:pt idx="4337">
                  <c:v>1024.0</c:v>
                </c:pt>
                <c:pt idx="4338">
                  <c:v>1024.0</c:v>
                </c:pt>
                <c:pt idx="4339">
                  <c:v>1024.0</c:v>
                </c:pt>
                <c:pt idx="4340">
                  <c:v>1024.0</c:v>
                </c:pt>
                <c:pt idx="4341">
                  <c:v>1024.0</c:v>
                </c:pt>
                <c:pt idx="4342">
                  <c:v>1024.0</c:v>
                </c:pt>
                <c:pt idx="4343">
                  <c:v>1024.0</c:v>
                </c:pt>
                <c:pt idx="4344">
                  <c:v>1024.0</c:v>
                </c:pt>
                <c:pt idx="4345">
                  <c:v>1024.0</c:v>
                </c:pt>
                <c:pt idx="4346">
                  <c:v>1024.0</c:v>
                </c:pt>
                <c:pt idx="4347">
                  <c:v>1025.0</c:v>
                </c:pt>
                <c:pt idx="4348">
                  <c:v>1025.0</c:v>
                </c:pt>
                <c:pt idx="4349">
                  <c:v>1025.0</c:v>
                </c:pt>
                <c:pt idx="4350">
                  <c:v>1025.0</c:v>
                </c:pt>
                <c:pt idx="4351">
                  <c:v>1025.0</c:v>
                </c:pt>
                <c:pt idx="4352">
                  <c:v>1025.0</c:v>
                </c:pt>
                <c:pt idx="4353">
                  <c:v>1025.0</c:v>
                </c:pt>
                <c:pt idx="4354">
                  <c:v>1025.0</c:v>
                </c:pt>
                <c:pt idx="4355">
                  <c:v>1025.0</c:v>
                </c:pt>
                <c:pt idx="4356">
                  <c:v>1025.0</c:v>
                </c:pt>
                <c:pt idx="4357">
                  <c:v>1025.0</c:v>
                </c:pt>
                <c:pt idx="4358">
                  <c:v>1025.0</c:v>
                </c:pt>
                <c:pt idx="4359">
                  <c:v>1025.0</c:v>
                </c:pt>
                <c:pt idx="4360">
                  <c:v>1025.0</c:v>
                </c:pt>
                <c:pt idx="4361">
                  <c:v>1025.0</c:v>
                </c:pt>
                <c:pt idx="4362">
                  <c:v>1026.0</c:v>
                </c:pt>
                <c:pt idx="4363">
                  <c:v>1026.0</c:v>
                </c:pt>
                <c:pt idx="4364">
                  <c:v>1026.0</c:v>
                </c:pt>
                <c:pt idx="4365">
                  <c:v>1026.0</c:v>
                </c:pt>
                <c:pt idx="4366">
                  <c:v>1026.0</c:v>
                </c:pt>
                <c:pt idx="4367">
                  <c:v>1026.0</c:v>
                </c:pt>
                <c:pt idx="4368">
                  <c:v>1026.0</c:v>
                </c:pt>
                <c:pt idx="4369">
                  <c:v>1026.0</c:v>
                </c:pt>
                <c:pt idx="4370">
                  <c:v>1027.0</c:v>
                </c:pt>
                <c:pt idx="4371">
                  <c:v>1027.0</c:v>
                </c:pt>
                <c:pt idx="4372">
                  <c:v>1028.0</c:v>
                </c:pt>
                <c:pt idx="4373">
                  <c:v>1028.0</c:v>
                </c:pt>
                <c:pt idx="4374">
                  <c:v>1028.0</c:v>
                </c:pt>
                <c:pt idx="4375">
                  <c:v>1028.0</c:v>
                </c:pt>
                <c:pt idx="4376">
                  <c:v>1028.0</c:v>
                </c:pt>
                <c:pt idx="4377">
                  <c:v>1028.0</c:v>
                </c:pt>
                <c:pt idx="4378">
                  <c:v>1028.0</c:v>
                </c:pt>
                <c:pt idx="4379">
                  <c:v>1028.0</c:v>
                </c:pt>
                <c:pt idx="4380">
                  <c:v>1029.0</c:v>
                </c:pt>
                <c:pt idx="4381">
                  <c:v>1029.0</c:v>
                </c:pt>
                <c:pt idx="4382">
                  <c:v>1029.0</c:v>
                </c:pt>
                <c:pt idx="4383">
                  <c:v>1029.0</c:v>
                </c:pt>
                <c:pt idx="4384">
                  <c:v>1029.0</c:v>
                </c:pt>
                <c:pt idx="4385">
                  <c:v>1029.0</c:v>
                </c:pt>
                <c:pt idx="4386">
                  <c:v>1029.0</c:v>
                </c:pt>
                <c:pt idx="4387">
                  <c:v>1029.0</c:v>
                </c:pt>
                <c:pt idx="4388">
                  <c:v>1029.0</c:v>
                </c:pt>
                <c:pt idx="4389">
                  <c:v>1029.0</c:v>
                </c:pt>
                <c:pt idx="4390">
                  <c:v>1029.0</c:v>
                </c:pt>
                <c:pt idx="4391">
                  <c:v>1029.0</c:v>
                </c:pt>
                <c:pt idx="4392">
                  <c:v>1029.0</c:v>
                </c:pt>
                <c:pt idx="4393">
                  <c:v>1029.0</c:v>
                </c:pt>
                <c:pt idx="4394">
                  <c:v>1029.0</c:v>
                </c:pt>
                <c:pt idx="4395">
                  <c:v>1029.0</c:v>
                </c:pt>
                <c:pt idx="4396">
                  <c:v>1029.0</c:v>
                </c:pt>
                <c:pt idx="4397">
                  <c:v>1029.0</c:v>
                </c:pt>
                <c:pt idx="4398">
                  <c:v>1029.0</c:v>
                </c:pt>
                <c:pt idx="4399">
                  <c:v>1030.0</c:v>
                </c:pt>
                <c:pt idx="4400">
                  <c:v>1031.0</c:v>
                </c:pt>
                <c:pt idx="4401">
                  <c:v>1031.0</c:v>
                </c:pt>
                <c:pt idx="4402">
                  <c:v>1031.0</c:v>
                </c:pt>
                <c:pt idx="4403">
                  <c:v>1031.0</c:v>
                </c:pt>
                <c:pt idx="4404">
                  <c:v>1032.0</c:v>
                </c:pt>
                <c:pt idx="4405">
                  <c:v>1033.0</c:v>
                </c:pt>
                <c:pt idx="4406">
                  <c:v>1033.0</c:v>
                </c:pt>
                <c:pt idx="4407">
                  <c:v>1033.0</c:v>
                </c:pt>
                <c:pt idx="4408">
                  <c:v>1033.0</c:v>
                </c:pt>
                <c:pt idx="4409">
                  <c:v>1034.0</c:v>
                </c:pt>
                <c:pt idx="4410">
                  <c:v>1035.0</c:v>
                </c:pt>
                <c:pt idx="4411">
                  <c:v>1036.0</c:v>
                </c:pt>
                <c:pt idx="4412">
                  <c:v>1036.0</c:v>
                </c:pt>
                <c:pt idx="4413">
                  <c:v>1036.0</c:v>
                </c:pt>
                <c:pt idx="4414">
                  <c:v>1036.0</c:v>
                </c:pt>
                <c:pt idx="4415">
                  <c:v>1037.0</c:v>
                </c:pt>
                <c:pt idx="4416">
                  <c:v>1037.0</c:v>
                </c:pt>
                <c:pt idx="4417">
                  <c:v>1038.0</c:v>
                </c:pt>
                <c:pt idx="4418">
                  <c:v>1039.0</c:v>
                </c:pt>
                <c:pt idx="4419">
                  <c:v>1040.0</c:v>
                </c:pt>
                <c:pt idx="4420">
                  <c:v>1040.0</c:v>
                </c:pt>
                <c:pt idx="4421">
                  <c:v>1040.0</c:v>
                </c:pt>
                <c:pt idx="4422">
                  <c:v>1040.0</c:v>
                </c:pt>
                <c:pt idx="4423">
                  <c:v>1040.0</c:v>
                </c:pt>
                <c:pt idx="4424">
                  <c:v>1040.0</c:v>
                </c:pt>
                <c:pt idx="4425">
                  <c:v>1040.0</c:v>
                </c:pt>
                <c:pt idx="4426">
                  <c:v>1040.0</c:v>
                </c:pt>
                <c:pt idx="4427">
                  <c:v>1040.0</c:v>
                </c:pt>
                <c:pt idx="4428">
                  <c:v>1040.0</c:v>
                </c:pt>
                <c:pt idx="4429">
                  <c:v>1040.0</c:v>
                </c:pt>
                <c:pt idx="4430">
                  <c:v>1040.0</c:v>
                </c:pt>
                <c:pt idx="4431">
                  <c:v>1040.0</c:v>
                </c:pt>
                <c:pt idx="4432">
                  <c:v>1040.0</c:v>
                </c:pt>
                <c:pt idx="4433">
                  <c:v>1040.0</c:v>
                </c:pt>
                <c:pt idx="4434">
                  <c:v>1040.0</c:v>
                </c:pt>
                <c:pt idx="4435">
                  <c:v>1040.0</c:v>
                </c:pt>
                <c:pt idx="4436">
                  <c:v>1040.0</c:v>
                </c:pt>
                <c:pt idx="4437">
                  <c:v>1040.0</c:v>
                </c:pt>
                <c:pt idx="4438">
                  <c:v>1040.0</c:v>
                </c:pt>
                <c:pt idx="4439">
                  <c:v>1040.0</c:v>
                </c:pt>
                <c:pt idx="4440">
                  <c:v>1040.0</c:v>
                </c:pt>
                <c:pt idx="4441">
                  <c:v>1040.0</c:v>
                </c:pt>
                <c:pt idx="4442">
                  <c:v>1040.0</c:v>
                </c:pt>
                <c:pt idx="4443">
                  <c:v>1040.0</c:v>
                </c:pt>
                <c:pt idx="4444">
                  <c:v>1040.0</c:v>
                </c:pt>
                <c:pt idx="4445">
                  <c:v>1040.0</c:v>
                </c:pt>
                <c:pt idx="4446">
                  <c:v>1040.0</c:v>
                </c:pt>
                <c:pt idx="4447">
                  <c:v>1040.0</c:v>
                </c:pt>
                <c:pt idx="4448">
                  <c:v>1040.0</c:v>
                </c:pt>
                <c:pt idx="4449">
                  <c:v>1040.0</c:v>
                </c:pt>
                <c:pt idx="4450">
                  <c:v>1040.0</c:v>
                </c:pt>
                <c:pt idx="4451">
                  <c:v>1041.0</c:v>
                </c:pt>
                <c:pt idx="4452">
                  <c:v>1041.0</c:v>
                </c:pt>
                <c:pt idx="4453">
                  <c:v>1041.0</c:v>
                </c:pt>
                <c:pt idx="4454">
                  <c:v>1041.0</c:v>
                </c:pt>
                <c:pt idx="4455">
                  <c:v>1041.0</c:v>
                </c:pt>
                <c:pt idx="4456">
                  <c:v>1041.0</c:v>
                </c:pt>
                <c:pt idx="4457">
                  <c:v>1041.0</c:v>
                </c:pt>
                <c:pt idx="4458">
                  <c:v>1041.0</c:v>
                </c:pt>
                <c:pt idx="4459">
                  <c:v>1041.0</c:v>
                </c:pt>
                <c:pt idx="4460">
                  <c:v>1041.0</c:v>
                </c:pt>
                <c:pt idx="4461">
                  <c:v>1041.0</c:v>
                </c:pt>
                <c:pt idx="4462">
                  <c:v>1041.0</c:v>
                </c:pt>
                <c:pt idx="4463">
                  <c:v>1041.0</c:v>
                </c:pt>
                <c:pt idx="4464">
                  <c:v>1041.0</c:v>
                </c:pt>
                <c:pt idx="4465">
                  <c:v>1041.0</c:v>
                </c:pt>
                <c:pt idx="4466">
                  <c:v>1041.0</c:v>
                </c:pt>
                <c:pt idx="4467">
                  <c:v>1041.0</c:v>
                </c:pt>
                <c:pt idx="4468">
                  <c:v>1041.0</c:v>
                </c:pt>
                <c:pt idx="4469">
                  <c:v>1041.0</c:v>
                </c:pt>
                <c:pt idx="4470">
                  <c:v>1041.0</c:v>
                </c:pt>
                <c:pt idx="4471">
                  <c:v>1041.0</c:v>
                </c:pt>
                <c:pt idx="4472">
                  <c:v>1041.0</c:v>
                </c:pt>
                <c:pt idx="4473">
                  <c:v>1042.0</c:v>
                </c:pt>
                <c:pt idx="4474">
                  <c:v>1043.0</c:v>
                </c:pt>
                <c:pt idx="4475">
                  <c:v>1044.0</c:v>
                </c:pt>
                <c:pt idx="4476">
                  <c:v>1045.0</c:v>
                </c:pt>
                <c:pt idx="4477">
                  <c:v>1046.0</c:v>
                </c:pt>
                <c:pt idx="4478">
                  <c:v>1046.0</c:v>
                </c:pt>
                <c:pt idx="4479">
                  <c:v>1046.0</c:v>
                </c:pt>
                <c:pt idx="4480">
                  <c:v>1047.0</c:v>
                </c:pt>
                <c:pt idx="4481">
                  <c:v>1047.0</c:v>
                </c:pt>
                <c:pt idx="4482">
                  <c:v>1047.0</c:v>
                </c:pt>
                <c:pt idx="4483">
                  <c:v>1047.0</c:v>
                </c:pt>
                <c:pt idx="4484">
                  <c:v>1047.0</c:v>
                </c:pt>
                <c:pt idx="4485">
                  <c:v>1047.0</c:v>
                </c:pt>
                <c:pt idx="4486">
                  <c:v>1047.0</c:v>
                </c:pt>
                <c:pt idx="4487">
                  <c:v>1047.0</c:v>
                </c:pt>
                <c:pt idx="4488">
                  <c:v>1047.0</c:v>
                </c:pt>
                <c:pt idx="4489">
                  <c:v>1047.0</c:v>
                </c:pt>
                <c:pt idx="4490">
                  <c:v>1047.0</c:v>
                </c:pt>
                <c:pt idx="4491">
                  <c:v>1047.0</c:v>
                </c:pt>
                <c:pt idx="4492">
                  <c:v>1048.0</c:v>
                </c:pt>
                <c:pt idx="4493">
                  <c:v>1048.0</c:v>
                </c:pt>
                <c:pt idx="4494">
                  <c:v>1049.0</c:v>
                </c:pt>
                <c:pt idx="4495">
                  <c:v>1049.0</c:v>
                </c:pt>
                <c:pt idx="4496">
                  <c:v>1049.0</c:v>
                </c:pt>
                <c:pt idx="4497">
                  <c:v>1049.0</c:v>
                </c:pt>
                <c:pt idx="4498">
                  <c:v>1049.0</c:v>
                </c:pt>
                <c:pt idx="4499">
                  <c:v>1050.0</c:v>
                </c:pt>
                <c:pt idx="4500">
                  <c:v>1050.0</c:v>
                </c:pt>
                <c:pt idx="4501">
                  <c:v>1050.0</c:v>
                </c:pt>
                <c:pt idx="4502">
                  <c:v>1050.0</c:v>
                </c:pt>
                <c:pt idx="4503">
                  <c:v>1051.0</c:v>
                </c:pt>
                <c:pt idx="4504">
                  <c:v>1051.0</c:v>
                </c:pt>
                <c:pt idx="4505">
                  <c:v>1052.0</c:v>
                </c:pt>
                <c:pt idx="4506">
                  <c:v>1052.0</c:v>
                </c:pt>
                <c:pt idx="4507">
                  <c:v>1052.0</c:v>
                </c:pt>
                <c:pt idx="4508">
                  <c:v>1052.0</c:v>
                </c:pt>
                <c:pt idx="4509">
                  <c:v>1052.0</c:v>
                </c:pt>
                <c:pt idx="4510">
                  <c:v>1052.0</c:v>
                </c:pt>
                <c:pt idx="4511">
                  <c:v>1052.0</c:v>
                </c:pt>
                <c:pt idx="4512">
                  <c:v>1052.0</c:v>
                </c:pt>
                <c:pt idx="4513">
                  <c:v>1052.0</c:v>
                </c:pt>
                <c:pt idx="4514">
                  <c:v>1052.0</c:v>
                </c:pt>
                <c:pt idx="4515">
                  <c:v>1052.0</c:v>
                </c:pt>
                <c:pt idx="4516">
                  <c:v>1052.0</c:v>
                </c:pt>
                <c:pt idx="4517">
                  <c:v>1052.0</c:v>
                </c:pt>
                <c:pt idx="4518">
                  <c:v>1052.0</c:v>
                </c:pt>
                <c:pt idx="4519">
                  <c:v>1052.0</c:v>
                </c:pt>
                <c:pt idx="4520">
                  <c:v>1052.0</c:v>
                </c:pt>
                <c:pt idx="4521">
                  <c:v>1052.0</c:v>
                </c:pt>
                <c:pt idx="4522">
                  <c:v>1053.0</c:v>
                </c:pt>
                <c:pt idx="4523">
                  <c:v>1053.0</c:v>
                </c:pt>
                <c:pt idx="4524">
                  <c:v>1053.0</c:v>
                </c:pt>
                <c:pt idx="4525">
                  <c:v>1053.0</c:v>
                </c:pt>
                <c:pt idx="4526">
                  <c:v>1053.0</c:v>
                </c:pt>
                <c:pt idx="4527">
                  <c:v>1053.0</c:v>
                </c:pt>
                <c:pt idx="4528">
                  <c:v>1053.0</c:v>
                </c:pt>
                <c:pt idx="4529">
                  <c:v>1053.0</c:v>
                </c:pt>
                <c:pt idx="4530">
                  <c:v>1053.0</c:v>
                </c:pt>
                <c:pt idx="4531">
                  <c:v>1053.0</c:v>
                </c:pt>
                <c:pt idx="4532">
                  <c:v>1053.0</c:v>
                </c:pt>
                <c:pt idx="4533">
                  <c:v>1053.0</c:v>
                </c:pt>
                <c:pt idx="4534">
                  <c:v>1053.0</c:v>
                </c:pt>
                <c:pt idx="4535">
                  <c:v>1053.0</c:v>
                </c:pt>
                <c:pt idx="4536">
                  <c:v>1053.0</c:v>
                </c:pt>
                <c:pt idx="4537">
                  <c:v>1053.0</c:v>
                </c:pt>
                <c:pt idx="4538">
                  <c:v>1053.0</c:v>
                </c:pt>
                <c:pt idx="4539">
                  <c:v>1053.0</c:v>
                </c:pt>
                <c:pt idx="4540">
                  <c:v>1053.0</c:v>
                </c:pt>
                <c:pt idx="4541">
                  <c:v>1053.0</c:v>
                </c:pt>
                <c:pt idx="4542">
                  <c:v>1053.0</c:v>
                </c:pt>
                <c:pt idx="4543">
                  <c:v>1053.0</c:v>
                </c:pt>
                <c:pt idx="4544">
                  <c:v>1053.0</c:v>
                </c:pt>
                <c:pt idx="4545">
                  <c:v>1053.0</c:v>
                </c:pt>
                <c:pt idx="4546">
                  <c:v>1053.0</c:v>
                </c:pt>
                <c:pt idx="4547">
                  <c:v>1053.0</c:v>
                </c:pt>
                <c:pt idx="4548">
                  <c:v>1054.0</c:v>
                </c:pt>
                <c:pt idx="4549">
                  <c:v>1054.0</c:v>
                </c:pt>
                <c:pt idx="4550">
                  <c:v>1055.0</c:v>
                </c:pt>
                <c:pt idx="4551">
                  <c:v>1055.0</c:v>
                </c:pt>
                <c:pt idx="4552">
                  <c:v>1055.0</c:v>
                </c:pt>
                <c:pt idx="4553">
                  <c:v>1055.0</c:v>
                </c:pt>
                <c:pt idx="4554">
                  <c:v>1056.0</c:v>
                </c:pt>
                <c:pt idx="4555">
                  <c:v>1056.0</c:v>
                </c:pt>
                <c:pt idx="4556">
                  <c:v>1056.0</c:v>
                </c:pt>
                <c:pt idx="4557">
                  <c:v>1056.0</c:v>
                </c:pt>
                <c:pt idx="4558">
                  <c:v>1056.0</c:v>
                </c:pt>
                <c:pt idx="4559">
                  <c:v>1056.0</c:v>
                </c:pt>
                <c:pt idx="4560">
                  <c:v>1056.0</c:v>
                </c:pt>
                <c:pt idx="4561">
                  <c:v>1056.0</c:v>
                </c:pt>
                <c:pt idx="4562">
                  <c:v>1056.0</c:v>
                </c:pt>
                <c:pt idx="4563">
                  <c:v>1056.0</c:v>
                </c:pt>
                <c:pt idx="4564">
                  <c:v>1056.0</c:v>
                </c:pt>
                <c:pt idx="4565">
                  <c:v>1056.0</c:v>
                </c:pt>
                <c:pt idx="4566">
                  <c:v>1056.0</c:v>
                </c:pt>
                <c:pt idx="4567">
                  <c:v>1056.0</c:v>
                </c:pt>
                <c:pt idx="4568">
                  <c:v>1056.0</c:v>
                </c:pt>
                <c:pt idx="4569">
                  <c:v>1056.0</c:v>
                </c:pt>
                <c:pt idx="4570">
                  <c:v>1056.0</c:v>
                </c:pt>
                <c:pt idx="4571">
                  <c:v>1056.0</c:v>
                </c:pt>
                <c:pt idx="4572">
                  <c:v>1056.0</c:v>
                </c:pt>
                <c:pt idx="4573">
                  <c:v>1056.0</c:v>
                </c:pt>
                <c:pt idx="4574">
                  <c:v>1056.0</c:v>
                </c:pt>
                <c:pt idx="4575">
                  <c:v>1056.0</c:v>
                </c:pt>
                <c:pt idx="4576">
                  <c:v>1056.0</c:v>
                </c:pt>
                <c:pt idx="4577">
                  <c:v>1056.0</c:v>
                </c:pt>
                <c:pt idx="4578">
                  <c:v>1056.0</c:v>
                </c:pt>
                <c:pt idx="4579">
                  <c:v>1056.0</c:v>
                </c:pt>
                <c:pt idx="4580">
                  <c:v>1056.0</c:v>
                </c:pt>
                <c:pt idx="4581">
                  <c:v>1056.0</c:v>
                </c:pt>
                <c:pt idx="4582">
                  <c:v>1056.0</c:v>
                </c:pt>
                <c:pt idx="4583">
                  <c:v>1056.0</c:v>
                </c:pt>
                <c:pt idx="4584">
                  <c:v>1056.0</c:v>
                </c:pt>
                <c:pt idx="4585">
                  <c:v>1056.0</c:v>
                </c:pt>
                <c:pt idx="4586">
                  <c:v>1056.0</c:v>
                </c:pt>
                <c:pt idx="4587">
                  <c:v>1057.0</c:v>
                </c:pt>
                <c:pt idx="4588">
                  <c:v>1058.0</c:v>
                </c:pt>
                <c:pt idx="4589">
                  <c:v>1058.0</c:v>
                </c:pt>
                <c:pt idx="4590">
                  <c:v>1058.0</c:v>
                </c:pt>
                <c:pt idx="4591">
                  <c:v>1058.0</c:v>
                </c:pt>
                <c:pt idx="4592">
                  <c:v>1058.0</c:v>
                </c:pt>
                <c:pt idx="4593">
                  <c:v>1058.0</c:v>
                </c:pt>
                <c:pt idx="4594">
                  <c:v>1058.0</c:v>
                </c:pt>
                <c:pt idx="4595">
                  <c:v>1058.0</c:v>
                </c:pt>
                <c:pt idx="4596">
                  <c:v>1058.0</c:v>
                </c:pt>
                <c:pt idx="4597">
                  <c:v>1058.0</c:v>
                </c:pt>
                <c:pt idx="4598">
                  <c:v>1058.0</c:v>
                </c:pt>
                <c:pt idx="4599">
                  <c:v>1058.0</c:v>
                </c:pt>
                <c:pt idx="4600">
                  <c:v>1059.0</c:v>
                </c:pt>
                <c:pt idx="4601">
                  <c:v>1059.0</c:v>
                </c:pt>
                <c:pt idx="4602">
                  <c:v>1060.0</c:v>
                </c:pt>
                <c:pt idx="4603">
                  <c:v>1060.0</c:v>
                </c:pt>
                <c:pt idx="4604">
                  <c:v>1061.0</c:v>
                </c:pt>
                <c:pt idx="4605">
                  <c:v>1061.0</c:v>
                </c:pt>
                <c:pt idx="4606">
                  <c:v>1062.0</c:v>
                </c:pt>
                <c:pt idx="4607">
                  <c:v>1062.0</c:v>
                </c:pt>
                <c:pt idx="4608">
                  <c:v>1063.0</c:v>
                </c:pt>
                <c:pt idx="4609">
                  <c:v>1063.0</c:v>
                </c:pt>
                <c:pt idx="4610">
                  <c:v>1063.0</c:v>
                </c:pt>
                <c:pt idx="4611">
                  <c:v>1063.0</c:v>
                </c:pt>
                <c:pt idx="4612">
                  <c:v>1063.0</c:v>
                </c:pt>
                <c:pt idx="4613">
                  <c:v>1064.0</c:v>
                </c:pt>
                <c:pt idx="4614">
                  <c:v>1064.0</c:v>
                </c:pt>
                <c:pt idx="4615">
                  <c:v>1065.0</c:v>
                </c:pt>
                <c:pt idx="4616">
                  <c:v>1066.0</c:v>
                </c:pt>
                <c:pt idx="4617">
                  <c:v>1066.0</c:v>
                </c:pt>
                <c:pt idx="4618">
                  <c:v>1067.0</c:v>
                </c:pt>
                <c:pt idx="4619">
                  <c:v>1067.0</c:v>
                </c:pt>
                <c:pt idx="4620">
                  <c:v>1067.0</c:v>
                </c:pt>
                <c:pt idx="4621">
                  <c:v>1067.0</c:v>
                </c:pt>
                <c:pt idx="4622">
                  <c:v>1068.0</c:v>
                </c:pt>
                <c:pt idx="4623">
                  <c:v>1068.0</c:v>
                </c:pt>
                <c:pt idx="4624">
                  <c:v>1069.0</c:v>
                </c:pt>
                <c:pt idx="4625">
                  <c:v>1069.0</c:v>
                </c:pt>
                <c:pt idx="4626">
                  <c:v>1069.0</c:v>
                </c:pt>
                <c:pt idx="4627">
                  <c:v>1069.0</c:v>
                </c:pt>
                <c:pt idx="4628">
                  <c:v>1069.0</c:v>
                </c:pt>
                <c:pt idx="4629">
                  <c:v>1069.0</c:v>
                </c:pt>
                <c:pt idx="4630">
                  <c:v>1069.0</c:v>
                </c:pt>
                <c:pt idx="4631">
                  <c:v>1070.0</c:v>
                </c:pt>
                <c:pt idx="4632">
                  <c:v>1070.0</c:v>
                </c:pt>
                <c:pt idx="4633">
                  <c:v>1070.0</c:v>
                </c:pt>
                <c:pt idx="4634">
                  <c:v>1070.0</c:v>
                </c:pt>
                <c:pt idx="4635">
                  <c:v>1071.0</c:v>
                </c:pt>
                <c:pt idx="4636">
                  <c:v>1072.0</c:v>
                </c:pt>
                <c:pt idx="4637">
                  <c:v>1072.0</c:v>
                </c:pt>
                <c:pt idx="4638">
                  <c:v>1072.0</c:v>
                </c:pt>
                <c:pt idx="4639">
                  <c:v>1073.0</c:v>
                </c:pt>
                <c:pt idx="4640">
                  <c:v>1074.0</c:v>
                </c:pt>
                <c:pt idx="4641">
                  <c:v>1075.0</c:v>
                </c:pt>
                <c:pt idx="4642">
                  <c:v>1075.0</c:v>
                </c:pt>
                <c:pt idx="4643">
                  <c:v>1075.0</c:v>
                </c:pt>
                <c:pt idx="4644">
                  <c:v>1075.0</c:v>
                </c:pt>
                <c:pt idx="4645">
                  <c:v>1075.0</c:v>
                </c:pt>
                <c:pt idx="4646">
                  <c:v>1075.0</c:v>
                </c:pt>
                <c:pt idx="4647">
                  <c:v>1075.0</c:v>
                </c:pt>
                <c:pt idx="4648">
                  <c:v>1075.0</c:v>
                </c:pt>
                <c:pt idx="4649">
                  <c:v>1075.0</c:v>
                </c:pt>
                <c:pt idx="4650">
                  <c:v>1076.0</c:v>
                </c:pt>
                <c:pt idx="4651">
                  <c:v>1076.0</c:v>
                </c:pt>
                <c:pt idx="4652">
                  <c:v>1076.0</c:v>
                </c:pt>
                <c:pt idx="4653">
                  <c:v>1076.0</c:v>
                </c:pt>
                <c:pt idx="4654">
                  <c:v>1076.0</c:v>
                </c:pt>
                <c:pt idx="4655">
                  <c:v>1076.0</c:v>
                </c:pt>
                <c:pt idx="4656">
                  <c:v>1076.0</c:v>
                </c:pt>
                <c:pt idx="4657">
                  <c:v>1076.0</c:v>
                </c:pt>
                <c:pt idx="4658">
                  <c:v>1076.0</c:v>
                </c:pt>
                <c:pt idx="4659">
                  <c:v>1076.0</c:v>
                </c:pt>
                <c:pt idx="4660">
                  <c:v>1076.0</c:v>
                </c:pt>
                <c:pt idx="4661">
                  <c:v>1077.0</c:v>
                </c:pt>
                <c:pt idx="4662">
                  <c:v>1077.0</c:v>
                </c:pt>
                <c:pt idx="4663">
                  <c:v>1077.0</c:v>
                </c:pt>
                <c:pt idx="4664">
                  <c:v>1078.0</c:v>
                </c:pt>
                <c:pt idx="4665">
                  <c:v>1078.0</c:v>
                </c:pt>
                <c:pt idx="4666">
                  <c:v>1078.0</c:v>
                </c:pt>
                <c:pt idx="4667">
                  <c:v>1078.0</c:v>
                </c:pt>
                <c:pt idx="4668">
                  <c:v>1078.0</c:v>
                </c:pt>
                <c:pt idx="4669">
                  <c:v>1078.0</c:v>
                </c:pt>
                <c:pt idx="4670">
                  <c:v>1078.0</c:v>
                </c:pt>
                <c:pt idx="4671">
                  <c:v>1078.0</c:v>
                </c:pt>
                <c:pt idx="4672">
                  <c:v>1078.0</c:v>
                </c:pt>
                <c:pt idx="4673">
                  <c:v>1078.0</c:v>
                </c:pt>
                <c:pt idx="4674">
                  <c:v>1078.0</c:v>
                </c:pt>
                <c:pt idx="4675">
                  <c:v>1078.0</c:v>
                </c:pt>
                <c:pt idx="4676">
                  <c:v>1078.0</c:v>
                </c:pt>
                <c:pt idx="4677">
                  <c:v>1078.0</c:v>
                </c:pt>
                <c:pt idx="4678">
                  <c:v>1078.0</c:v>
                </c:pt>
                <c:pt idx="4679">
                  <c:v>1078.0</c:v>
                </c:pt>
                <c:pt idx="4680">
                  <c:v>1078.0</c:v>
                </c:pt>
                <c:pt idx="4681">
                  <c:v>1078.0</c:v>
                </c:pt>
                <c:pt idx="4682">
                  <c:v>1078.0</c:v>
                </c:pt>
                <c:pt idx="4683">
                  <c:v>1078.0</c:v>
                </c:pt>
                <c:pt idx="4684">
                  <c:v>1078.0</c:v>
                </c:pt>
                <c:pt idx="4685">
                  <c:v>1078.0</c:v>
                </c:pt>
                <c:pt idx="4686">
                  <c:v>1079.0</c:v>
                </c:pt>
                <c:pt idx="4687">
                  <c:v>1079.0</c:v>
                </c:pt>
                <c:pt idx="4688">
                  <c:v>1079.0</c:v>
                </c:pt>
                <c:pt idx="4689">
                  <c:v>1079.0</c:v>
                </c:pt>
                <c:pt idx="4690">
                  <c:v>1080.0</c:v>
                </c:pt>
                <c:pt idx="4691">
                  <c:v>1080.0</c:v>
                </c:pt>
                <c:pt idx="4692">
                  <c:v>1081.0</c:v>
                </c:pt>
                <c:pt idx="4693">
                  <c:v>1081.0</c:v>
                </c:pt>
                <c:pt idx="4694">
                  <c:v>1081.0</c:v>
                </c:pt>
                <c:pt idx="4695">
                  <c:v>1081.0</c:v>
                </c:pt>
                <c:pt idx="4696">
                  <c:v>1081.0</c:v>
                </c:pt>
                <c:pt idx="4697">
                  <c:v>1081.0</c:v>
                </c:pt>
                <c:pt idx="4698">
                  <c:v>1081.0</c:v>
                </c:pt>
                <c:pt idx="4699">
                  <c:v>1081.0</c:v>
                </c:pt>
                <c:pt idx="4700">
                  <c:v>1081.0</c:v>
                </c:pt>
                <c:pt idx="4701">
                  <c:v>1081.0</c:v>
                </c:pt>
                <c:pt idx="4702">
                  <c:v>1081.0</c:v>
                </c:pt>
                <c:pt idx="4703">
                  <c:v>1081.0</c:v>
                </c:pt>
                <c:pt idx="4704">
                  <c:v>1081.0</c:v>
                </c:pt>
                <c:pt idx="4705">
                  <c:v>1081.0</c:v>
                </c:pt>
                <c:pt idx="4706">
                  <c:v>1082.0</c:v>
                </c:pt>
                <c:pt idx="4707">
                  <c:v>1083.0</c:v>
                </c:pt>
                <c:pt idx="4708">
                  <c:v>1084.0</c:v>
                </c:pt>
                <c:pt idx="4709">
                  <c:v>1085.0</c:v>
                </c:pt>
                <c:pt idx="4710">
                  <c:v>1086.0</c:v>
                </c:pt>
                <c:pt idx="4711">
                  <c:v>1087.0</c:v>
                </c:pt>
                <c:pt idx="4712">
                  <c:v>1087.0</c:v>
                </c:pt>
                <c:pt idx="4713">
                  <c:v>1088.0</c:v>
                </c:pt>
                <c:pt idx="4714">
                  <c:v>1089.0</c:v>
                </c:pt>
                <c:pt idx="4715">
                  <c:v>1090.0</c:v>
                </c:pt>
                <c:pt idx="4716">
                  <c:v>1091.0</c:v>
                </c:pt>
                <c:pt idx="4717">
                  <c:v>1092.0</c:v>
                </c:pt>
                <c:pt idx="4718">
                  <c:v>1093.0</c:v>
                </c:pt>
                <c:pt idx="4719">
                  <c:v>1094.0</c:v>
                </c:pt>
                <c:pt idx="4720">
                  <c:v>1094.0</c:v>
                </c:pt>
                <c:pt idx="4721">
                  <c:v>1094.0</c:v>
                </c:pt>
                <c:pt idx="4722">
                  <c:v>1094.0</c:v>
                </c:pt>
                <c:pt idx="4723">
                  <c:v>1094.0</c:v>
                </c:pt>
                <c:pt idx="4724">
                  <c:v>1094.0</c:v>
                </c:pt>
                <c:pt idx="4725">
                  <c:v>1094.0</c:v>
                </c:pt>
                <c:pt idx="4726">
                  <c:v>1094.0</c:v>
                </c:pt>
                <c:pt idx="4727">
                  <c:v>1094.0</c:v>
                </c:pt>
                <c:pt idx="4728">
                  <c:v>1094.0</c:v>
                </c:pt>
                <c:pt idx="4729">
                  <c:v>1094.0</c:v>
                </c:pt>
                <c:pt idx="4730">
                  <c:v>1095.0</c:v>
                </c:pt>
                <c:pt idx="4731">
                  <c:v>1095.0</c:v>
                </c:pt>
                <c:pt idx="4732">
                  <c:v>1095.0</c:v>
                </c:pt>
                <c:pt idx="4733">
                  <c:v>1095.0</c:v>
                </c:pt>
                <c:pt idx="4734">
                  <c:v>1095.0</c:v>
                </c:pt>
                <c:pt idx="4735">
                  <c:v>1095.0</c:v>
                </c:pt>
                <c:pt idx="4736">
                  <c:v>1095.0</c:v>
                </c:pt>
                <c:pt idx="4737">
                  <c:v>1095.0</c:v>
                </c:pt>
                <c:pt idx="4738">
                  <c:v>1095.0</c:v>
                </c:pt>
                <c:pt idx="4739">
                  <c:v>1095.0</c:v>
                </c:pt>
                <c:pt idx="4740">
                  <c:v>1095.0</c:v>
                </c:pt>
                <c:pt idx="4741">
                  <c:v>1095.0</c:v>
                </c:pt>
                <c:pt idx="4742">
                  <c:v>1095.0</c:v>
                </c:pt>
                <c:pt idx="4743">
                  <c:v>1095.0</c:v>
                </c:pt>
                <c:pt idx="4744">
                  <c:v>1095.0</c:v>
                </c:pt>
                <c:pt idx="4745">
                  <c:v>1095.0</c:v>
                </c:pt>
                <c:pt idx="4746">
                  <c:v>1095.0</c:v>
                </c:pt>
                <c:pt idx="4747">
                  <c:v>1095.0</c:v>
                </c:pt>
                <c:pt idx="4748">
                  <c:v>1096.0</c:v>
                </c:pt>
                <c:pt idx="4749">
                  <c:v>1097.0</c:v>
                </c:pt>
                <c:pt idx="4750">
                  <c:v>1098.0</c:v>
                </c:pt>
                <c:pt idx="4751">
                  <c:v>1099.0</c:v>
                </c:pt>
                <c:pt idx="4752">
                  <c:v>1099.0</c:v>
                </c:pt>
                <c:pt idx="4753">
                  <c:v>1100.0</c:v>
                </c:pt>
                <c:pt idx="4754">
                  <c:v>1100.0</c:v>
                </c:pt>
                <c:pt idx="4755">
                  <c:v>1101.0</c:v>
                </c:pt>
                <c:pt idx="4756">
                  <c:v>1102.0</c:v>
                </c:pt>
                <c:pt idx="4757">
                  <c:v>1103.0</c:v>
                </c:pt>
                <c:pt idx="4758">
                  <c:v>1104.0</c:v>
                </c:pt>
                <c:pt idx="4759">
                  <c:v>1105.0</c:v>
                </c:pt>
                <c:pt idx="4760">
                  <c:v>1106.0</c:v>
                </c:pt>
                <c:pt idx="4761">
                  <c:v>1106.0</c:v>
                </c:pt>
                <c:pt idx="4762">
                  <c:v>1106.0</c:v>
                </c:pt>
                <c:pt idx="4763">
                  <c:v>1107.0</c:v>
                </c:pt>
                <c:pt idx="4764">
                  <c:v>1107.0</c:v>
                </c:pt>
                <c:pt idx="4765">
                  <c:v>1107.0</c:v>
                </c:pt>
                <c:pt idx="4766">
                  <c:v>1107.0</c:v>
                </c:pt>
                <c:pt idx="4767">
                  <c:v>1107.0</c:v>
                </c:pt>
                <c:pt idx="4768">
                  <c:v>1107.0</c:v>
                </c:pt>
                <c:pt idx="4769">
                  <c:v>1107.0</c:v>
                </c:pt>
                <c:pt idx="4770">
                  <c:v>1107.0</c:v>
                </c:pt>
                <c:pt idx="4771">
                  <c:v>1107.0</c:v>
                </c:pt>
                <c:pt idx="4772">
                  <c:v>1107.0</c:v>
                </c:pt>
                <c:pt idx="4773">
                  <c:v>1107.0</c:v>
                </c:pt>
                <c:pt idx="4774">
                  <c:v>1107.0</c:v>
                </c:pt>
                <c:pt idx="4775">
                  <c:v>1107.0</c:v>
                </c:pt>
                <c:pt idx="4776">
                  <c:v>1107.0</c:v>
                </c:pt>
                <c:pt idx="4777">
                  <c:v>1107.0</c:v>
                </c:pt>
                <c:pt idx="4778">
                  <c:v>1107.0</c:v>
                </c:pt>
                <c:pt idx="4779">
                  <c:v>1107.0</c:v>
                </c:pt>
                <c:pt idx="4780">
                  <c:v>1107.0</c:v>
                </c:pt>
                <c:pt idx="4781">
                  <c:v>1107.0</c:v>
                </c:pt>
                <c:pt idx="4782">
                  <c:v>1107.0</c:v>
                </c:pt>
                <c:pt idx="4783">
                  <c:v>1107.0</c:v>
                </c:pt>
                <c:pt idx="4784">
                  <c:v>1107.0</c:v>
                </c:pt>
                <c:pt idx="4785">
                  <c:v>1107.0</c:v>
                </c:pt>
                <c:pt idx="4786">
                  <c:v>1107.0</c:v>
                </c:pt>
                <c:pt idx="4787">
                  <c:v>1107.0</c:v>
                </c:pt>
                <c:pt idx="4788">
                  <c:v>1107.0</c:v>
                </c:pt>
                <c:pt idx="4789">
                  <c:v>1107.0</c:v>
                </c:pt>
                <c:pt idx="4790">
                  <c:v>1107.0</c:v>
                </c:pt>
                <c:pt idx="4791">
                  <c:v>1107.0</c:v>
                </c:pt>
                <c:pt idx="4792">
                  <c:v>1107.0</c:v>
                </c:pt>
                <c:pt idx="4793">
                  <c:v>1107.0</c:v>
                </c:pt>
                <c:pt idx="4794">
                  <c:v>1107.0</c:v>
                </c:pt>
                <c:pt idx="4795">
                  <c:v>1107.0</c:v>
                </c:pt>
                <c:pt idx="4796">
                  <c:v>1107.0</c:v>
                </c:pt>
                <c:pt idx="4797">
                  <c:v>1107.0</c:v>
                </c:pt>
                <c:pt idx="4798">
                  <c:v>1108.0</c:v>
                </c:pt>
                <c:pt idx="4799">
                  <c:v>1108.0</c:v>
                </c:pt>
                <c:pt idx="4800">
                  <c:v>1108.0</c:v>
                </c:pt>
                <c:pt idx="4801">
                  <c:v>1108.0</c:v>
                </c:pt>
                <c:pt idx="4802">
                  <c:v>1108.0</c:v>
                </c:pt>
                <c:pt idx="4803">
                  <c:v>1109.0</c:v>
                </c:pt>
                <c:pt idx="4804">
                  <c:v>1110.0</c:v>
                </c:pt>
                <c:pt idx="4805">
                  <c:v>1110.0</c:v>
                </c:pt>
                <c:pt idx="4806">
                  <c:v>1111.0</c:v>
                </c:pt>
                <c:pt idx="4807">
                  <c:v>1112.0</c:v>
                </c:pt>
                <c:pt idx="4808">
                  <c:v>1112.0</c:v>
                </c:pt>
                <c:pt idx="4809">
                  <c:v>1113.0</c:v>
                </c:pt>
                <c:pt idx="4810">
                  <c:v>1114.0</c:v>
                </c:pt>
                <c:pt idx="4811">
                  <c:v>1115.0</c:v>
                </c:pt>
                <c:pt idx="4812">
                  <c:v>1116.0</c:v>
                </c:pt>
                <c:pt idx="4813">
                  <c:v>1116.0</c:v>
                </c:pt>
                <c:pt idx="4814">
                  <c:v>1117.0</c:v>
                </c:pt>
                <c:pt idx="4815">
                  <c:v>1117.0</c:v>
                </c:pt>
                <c:pt idx="4816">
                  <c:v>1118.0</c:v>
                </c:pt>
                <c:pt idx="4817">
                  <c:v>1118.0</c:v>
                </c:pt>
                <c:pt idx="4818">
                  <c:v>1119.0</c:v>
                </c:pt>
                <c:pt idx="4819">
                  <c:v>1120.0</c:v>
                </c:pt>
                <c:pt idx="4820">
                  <c:v>1120.0</c:v>
                </c:pt>
                <c:pt idx="4821">
                  <c:v>1121.0</c:v>
                </c:pt>
                <c:pt idx="4822">
                  <c:v>1121.0</c:v>
                </c:pt>
                <c:pt idx="4823">
                  <c:v>1122.0</c:v>
                </c:pt>
                <c:pt idx="4824">
                  <c:v>1123.0</c:v>
                </c:pt>
                <c:pt idx="4825">
                  <c:v>1123.0</c:v>
                </c:pt>
                <c:pt idx="4826">
                  <c:v>1123.0</c:v>
                </c:pt>
                <c:pt idx="4827">
                  <c:v>1123.0</c:v>
                </c:pt>
                <c:pt idx="4828">
                  <c:v>1123.0</c:v>
                </c:pt>
                <c:pt idx="4829">
                  <c:v>1123.0</c:v>
                </c:pt>
                <c:pt idx="4830">
                  <c:v>1123.0</c:v>
                </c:pt>
                <c:pt idx="4831">
                  <c:v>1124.0</c:v>
                </c:pt>
                <c:pt idx="4832">
                  <c:v>1125.0</c:v>
                </c:pt>
                <c:pt idx="4833">
                  <c:v>1126.0</c:v>
                </c:pt>
                <c:pt idx="4834">
                  <c:v>1127.0</c:v>
                </c:pt>
                <c:pt idx="4835">
                  <c:v>1128.0</c:v>
                </c:pt>
                <c:pt idx="4836">
                  <c:v>1129.0</c:v>
                </c:pt>
                <c:pt idx="4837">
                  <c:v>1130.0</c:v>
                </c:pt>
                <c:pt idx="4838">
                  <c:v>1130.0</c:v>
                </c:pt>
                <c:pt idx="4839">
                  <c:v>1130.0</c:v>
                </c:pt>
                <c:pt idx="4840">
                  <c:v>1130.0</c:v>
                </c:pt>
                <c:pt idx="4841">
                  <c:v>1131.0</c:v>
                </c:pt>
                <c:pt idx="4842">
                  <c:v>1132.0</c:v>
                </c:pt>
                <c:pt idx="4843">
                  <c:v>1133.0</c:v>
                </c:pt>
                <c:pt idx="4844">
                  <c:v>1134.0</c:v>
                </c:pt>
                <c:pt idx="4845">
                  <c:v>1135.0</c:v>
                </c:pt>
                <c:pt idx="4846">
                  <c:v>1136.0</c:v>
                </c:pt>
                <c:pt idx="4847">
                  <c:v>1137.0</c:v>
                </c:pt>
                <c:pt idx="4848">
                  <c:v>1137.0</c:v>
                </c:pt>
                <c:pt idx="4849">
                  <c:v>1138.0</c:v>
                </c:pt>
                <c:pt idx="4850">
                  <c:v>1138.0</c:v>
                </c:pt>
                <c:pt idx="4851">
                  <c:v>1139.0</c:v>
                </c:pt>
                <c:pt idx="4852">
                  <c:v>1139.0</c:v>
                </c:pt>
                <c:pt idx="4853">
                  <c:v>1139.0</c:v>
                </c:pt>
                <c:pt idx="4854">
                  <c:v>1139.0</c:v>
                </c:pt>
                <c:pt idx="4855">
                  <c:v>1139.0</c:v>
                </c:pt>
                <c:pt idx="4856">
                  <c:v>1139.0</c:v>
                </c:pt>
                <c:pt idx="4857">
                  <c:v>1139.0</c:v>
                </c:pt>
                <c:pt idx="4858">
                  <c:v>1140.0</c:v>
                </c:pt>
                <c:pt idx="4859">
                  <c:v>1140.0</c:v>
                </c:pt>
                <c:pt idx="4860">
                  <c:v>1140.0</c:v>
                </c:pt>
                <c:pt idx="4861">
                  <c:v>1140.0</c:v>
                </c:pt>
                <c:pt idx="4862">
                  <c:v>1140.0</c:v>
                </c:pt>
                <c:pt idx="4863">
                  <c:v>1141.0</c:v>
                </c:pt>
                <c:pt idx="4864">
                  <c:v>1141.0</c:v>
                </c:pt>
                <c:pt idx="4865">
                  <c:v>1141.0</c:v>
                </c:pt>
                <c:pt idx="4866">
                  <c:v>1141.0</c:v>
                </c:pt>
                <c:pt idx="4867">
                  <c:v>1141.0</c:v>
                </c:pt>
                <c:pt idx="4868">
                  <c:v>1141.0</c:v>
                </c:pt>
                <c:pt idx="4869">
                  <c:v>1141.0</c:v>
                </c:pt>
                <c:pt idx="4870">
                  <c:v>1141.0</c:v>
                </c:pt>
                <c:pt idx="4871">
                  <c:v>1141.0</c:v>
                </c:pt>
                <c:pt idx="4872">
                  <c:v>1141.0</c:v>
                </c:pt>
                <c:pt idx="4873">
                  <c:v>1142.0</c:v>
                </c:pt>
                <c:pt idx="4874">
                  <c:v>1142.0</c:v>
                </c:pt>
                <c:pt idx="4875">
                  <c:v>1142.0</c:v>
                </c:pt>
                <c:pt idx="4876">
                  <c:v>1142.0</c:v>
                </c:pt>
                <c:pt idx="4877">
                  <c:v>1143.0</c:v>
                </c:pt>
                <c:pt idx="4878">
                  <c:v>1143.0</c:v>
                </c:pt>
                <c:pt idx="4879">
                  <c:v>1143.0</c:v>
                </c:pt>
                <c:pt idx="4880">
                  <c:v>1143.0</c:v>
                </c:pt>
                <c:pt idx="4881">
                  <c:v>1143.0</c:v>
                </c:pt>
                <c:pt idx="4882">
                  <c:v>1143.0</c:v>
                </c:pt>
                <c:pt idx="4883">
                  <c:v>1144.0</c:v>
                </c:pt>
                <c:pt idx="4884">
                  <c:v>1144.0</c:v>
                </c:pt>
                <c:pt idx="4885">
                  <c:v>1144.0</c:v>
                </c:pt>
                <c:pt idx="4886">
                  <c:v>1145.0</c:v>
                </c:pt>
                <c:pt idx="4887">
                  <c:v>1145.0</c:v>
                </c:pt>
                <c:pt idx="4888">
                  <c:v>1145.0</c:v>
                </c:pt>
                <c:pt idx="4889">
                  <c:v>1145.0</c:v>
                </c:pt>
                <c:pt idx="4890">
                  <c:v>1145.0</c:v>
                </c:pt>
                <c:pt idx="4891">
                  <c:v>1145.0</c:v>
                </c:pt>
                <c:pt idx="4892">
                  <c:v>1145.0</c:v>
                </c:pt>
                <c:pt idx="4893">
                  <c:v>1145.0</c:v>
                </c:pt>
                <c:pt idx="4894">
                  <c:v>1145.0</c:v>
                </c:pt>
                <c:pt idx="4895">
                  <c:v>1145.0</c:v>
                </c:pt>
                <c:pt idx="4896">
                  <c:v>1145.0</c:v>
                </c:pt>
                <c:pt idx="4897">
                  <c:v>1145.0</c:v>
                </c:pt>
                <c:pt idx="4898">
                  <c:v>1145.0</c:v>
                </c:pt>
                <c:pt idx="4899">
                  <c:v>1145.0</c:v>
                </c:pt>
                <c:pt idx="4900">
                  <c:v>1145.0</c:v>
                </c:pt>
                <c:pt idx="4901">
                  <c:v>1146.0</c:v>
                </c:pt>
                <c:pt idx="4902">
                  <c:v>1146.0</c:v>
                </c:pt>
                <c:pt idx="4903">
                  <c:v>1146.0</c:v>
                </c:pt>
                <c:pt idx="4904">
                  <c:v>1147.0</c:v>
                </c:pt>
                <c:pt idx="4905">
                  <c:v>1147.0</c:v>
                </c:pt>
                <c:pt idx="4906">
                  <c:v>1147.0</c:v>
                </c:pt>
                <c:pt idx="4907">
                  <c:v>1147.0</c:v>
                </c:pt>
                <c:pt idx="4908">
                  <c:v>1147.0</c:v>
                </c:pt>
                <c:pt idx="4909">
                  <c:v>1147.0</c:v>
                </c:pt>
                <c:pt idx="4910">
                  <c:v>1147.0</c:v>
                </c:pt>
                <c:pt idx="4911">
                  <c:v>1147.0</c:v>
                </c:pt>
                <c:pt idx="4912">
                  <c:v>1147.0</c:v>
                </c:pt>
                <c:pt idx="4913">
                  <c:v>1148.0</c:v>
                </c:pt>
                <c:pt idx="4914">
                  <c:v>1148.0</c:v>
                </c:pt>
                <c:pt idx="4915">
                  <c:v>1149.0</c:v>
                </c:pt>
                <c:pt idx="4916">
                  <c:v>1150.0</c:v>
                </c:pt>
                <c:pt idx="4917">
                  <c:v>1150.0</c:v>
                </c:pt>
                <c:pt idx="4918">
                  <c:v>1150.0</c:v>
                </c:pt>
                <c:pt idx="4919">
                  <c:v>1150.0</c:v>
                </c:pt>
                <c:pt idx="4920">
                  <c:v>1150.0</c:v>
                </c:pt>
                <c:pt idx="4921">
                  <c:v>1150.0</c:v>
                </c:pt>
                <c:pt idx="4922">
                  <c:v>1150.0</c:v>
                </c:pt>
                <c:pt idx="4923">
                  <c:v>1150.0</c:v>
                </c:pt>
                <c:pt idx="4924">
                  <c:v>1151.0</c:v>
                </c:pt>
                <c:pt idx="4925">
                  <c:v>1152.0</c:v>
                </c:pt>
                <c:pt idx="4926">
                  <c:v>1152.0</c:v>
                </c:pt>
                <c:pt idx="4927">
                  <c:v>1152.0</c:v>
                </c:pt>
                <c:pt idx="4928">
                  <c:v>1152.0</c:v>
                </c:pt>
                <c:pt idx="4929">
                  <c:v>1153.0</c:v>
                </c:pt>
                <c:pt idx="4930">
                  <c:v>1153.0</c:v>
                </c:pt>
                <c:pt idx="4931">
                  <c:v>1153.0</c:v>
                </c:pt>
                <c:pt idx="4932">
                  <c:v>1154.0</c:v>
                </c:pt>
                <c:pt idx="4933">
                  <c:v>1154.0</c:v>
                </c:pt>
                <c:pt idx="4934">
                  <c:v>1154.0</c:v>
                </c:pt>
                <c:pt idx="4935">
                  <c:v>1155.0</c:v>
                </c:pt>
                <c:pt idx="4936">
                  <c:v>1155.0</c:v>
                </c:pt>
                <c:pt idx="4937">
                  <c:v>1155.0</c:v>
                </c:pt>
                <c:pt idx="4938">
                  <c:v>1156.0</c:v>
                </c:pt>
                <c:pt idx="4939">
                  <c:v>1156.0</c:v>
                </c:pt>
                <c:pt idx="4940">
                  <c:v>1156.0</c:v>
                </c:pt>
                <c:pt idx="4941">
                  <c:v>1157.0</c:v>
                </c:pt>
                <c:pt idx="4942">
                  <c:v>1157.0</c:v>
                </c:pt>
                <c:pt idx="4943">
                  <c:v>1157.0</c:v>
                </c:pt>
                <c:pt idx="4944">
                  <c:v>1157.0</c:v>
                </c:pt>
                <c:pt idx="4945">
                  <c:v>1157.0</c:v>
                </c:pt>
                <c:pt idx="4946">
                  <c:v>1157.0</c:v>
                </c:pt>
                <c:pt idx="4947">
                  <c:v>1157.0</c:v>
                </c:pt>
                <c:pt idx="4948">
                  <c:v>1158.0</c:v>
                </c:pt>
                <c:pt idx="4949">
                  <c:v>1158.0</c:v>
                </c:pt>
                <c:pt idx="4950">
                  <c:v>1159.0</c:v>
                </c:pt>
                <c:pt idx="4951">
                  <c:v>1159.0</c:v>
                </c:pt>
                <c:pt idx="4952">
                  <c:v>1159.0</c:v>
                </c:pt>
                <c:pt idx="4953">
                  <c:v>1159.0</c:v>
                </c:pt>
                <c:pt idx="4954">
                  <c:v>1159.0</c:v>
                </c:pt>
                <c:pt idx="4955">
                  <c:v>1159.0</c:v>
                </c:pt>
                <c:pt idx="4956">
                  <c:v>1160.0</c:v>
                </c:pt>
                <c:pt idx="4957">
                  <c:v>1160.0</c:v>
                </c:pt>
                <c:pt idx="4958">
                  <c:v>1160.0</c:v>
                </c:pt>
                <c:pt idx="4959">
                  <c:v>1160.0</c:v>
                </c:pt>
                <c:pt idx="4960">
                  <c:v>1160.0</c:v>
                </c:pt>
                <c:pt idx="4961">
                  <c:v>1160.0</c:v>
                </c:pt>
                <c:pt idx="4962">
                  <c:v>1161.0</c:v>
                </c:pt>
                <c:pt idx="4963">
                  <c:v>1162.0</c:v>
                </c:pt>
                <c:pt idx="4964">
                  <c:v>1162.0</c:v>
                </c:pt>
                <c:pt idx="4965">
                  <c:v>1163.0</c:v>
                </c:pt>
                <c:pt idx="4966">
                  <c:v>1163.0</c:v>
                </c:pt>
                <c:pt idx="4967">
                  <c:v>1164.0</c:v>
                </c:pt>
                <c:pt idx="4968">
                  <c:v>1165.0</c:v>
                </c:pt>
                <c:pt idx="4969">
                  <c:v>1165.0</c:v>
                </c:pt>
                <c:pt idx="4970">
                  <c:v>1165.0</c:v>
                </c:pt>
                <c:pt idx="4971">
                  <c:v>1165.0</c:v>
                </c:pt>
                <c:pt idx="4972">
                  <c:v>1165.0</c:v>
                </c:pt>
                <c:pt idx="4973">
                  <c:v>1165.0</c:v>
                </c:pt>
                <c:pt idx="4974">
                  <c:v>1166.0</c:v>
                </c:pt>
                <c:pt idx="4975">
                  <c:v>1166.0</c:v>
                </c:pt>
                <c:pt idx="4976">
                  <c:v>1166.0</c:v>
                </c:pt>
                <c:pt idx="4977">
                  <c:v>1167.0</c:v>
                </c:pt>
                <c:pt idx="4978">
                  <c:v>1167.0</c:v>
                </c:pt>
                <c:pt idx="4979">
                  <c:v>1167.0</c:v>
                </c:pt>
                <c:pt idx="4980">
                  <c:v>1167.0</c:v>
                </c:pt>
                <c:pt idx="4981">
                  <c:v>1167.0</c:v>
                </c:pt>
                <c:pt idx="4982">
                  <c:v>1167.0</c:v>
                </c:pt>
                <c:pt idx="4983">
                  <c:v>1168.0</c:v>
                </c:pt>
                <c:pt idx="4984">
                  <c:v>1168.0</c:v>
                </c:pt>
                <c:pt idx="4985">
                  <c:v>1168.0</c:v>
                </c:pt>
                <c:pt idx="4986">
                  <c:v>1168.0</c:v>
                </c:pt>
                <c:pt idx="4987">
                  <c:v>1168.0</c:v>
                </c:pt>
                <c:pt idx="4988">
                  <c:v>1168.0</c:v>
                </c:pt>
                <c:pt idx="4989">
                  <c:v>1168.0</c:v>
                </c:pt>
                <c:pt idx="4990">
                  <c:v>1168.0</c:v>
                </c:pt>
                <c:pt idx="4991">
                  <c:v>1168.0</c:v>
                </c:pt>
                <c:pt idx="4992">
                  <c:v>1168.0</c:v>
                </c:pt>
                <c:pt idx="4993">
                  <c:v>1168.0</c:v>
                </c:pt>
                <c:pt idx="4994">
                  <c:v>1168.0</c:v>
                </c:pt>
                <c:pt idx="4995">
                  <c:v>1168.0</c:v>
                </c:pt>
                <c:pt idx="4996">
                  <c:v>1168.0</c:v>
                </c:pt>
                <c:pt idx="4997">
                  <c:v>1168.0</c:v>
                </c:pt>
                <c:pt idx="4998">
                  <c:v>1168.0</c:v>
                </c:pt>
                <c:pt idx="4999">
                  <c:v>1169.0</c:v>
                </c:pt>
                <c:pt idx="5000">
                  <c:v>1169.0</c:v>
                </c:pt>
                <c:pt idx="5001">
                  <c:v>1169.0</c:v>
                </c:pt>
                <c:pt idx="5002">
                  <c:v>1169.0</c:v>
                </c:pt>
                <c:pt idx="5003">
                  <c:v>1169.0</c:v>
                </c:pt>
                <c:pt idx="5004">
                  <c:v>1169.0</c:v>
                </c:pt>
                <c:pt idx="5005">
                  <c:v>1169.0</c:v>
                </c:pt>
                <c:pt idx="5006">
                  <c:v>1170.0</c:v>
                </c:pt>
                <c:pt idx="5007">
                  <c:v>1170.0</c:v>
                </c:pt>
                <c:pt idx="5008">
                  <c:v>1170.0</c:v>
                </c:pt>
                <c:pt idx="5009">
                  <c:v>1171.0</c:v>
                </c:pt>
                <c:pt idx="5010">
                  <c:v>1171.0</c:v>
                </c:pt>
                <c:pt idx="5011">
                  <c:v>1171.0</c:v>
                </c:pt>
                <c:pt idx="5012">
                  <c:v>1172.0</c:v>
                </c:pt>
                <c:pt idx="5013">
                  <c:v>1172.0</c:v>
                </c:pt>
                <c:pt idx="5014">
                  <c:v>1172.0</c:v>
                </c:pt>
                <c:pt idx="5015">
                  <c:v>1172.0</c:v>
                </c:pt>
                <c:pt idx="5016">
                  <c:v>1173.0</c:v>
                </c:pt>
                <c:pt idx="5017">
                  <c:v>1173.0</c:v>
                </c:pt>
                <c:pt idx="5018">
                  <c:v>1173.0</c:v>
                </c:pt>
                <c:pt idx="5019">
                  <c:v>1173.0</c:v>
                </c:pt>
                <c:pt idx="5020">
                  <c:v>1173.0</c:v>
                </c:pt>
                <c:pt idx="5021">
                  <c:v>1174.0</c:v>
                </c:pt>
                <c:pt idx="5022">
                  <c:v>1174.0</c:v>
                </c:pt>
                <c:pt idx="5023">
                  <c:v>1174.0</c:v>
                </c:pt>
                <c:pt idx="5024">
                  <c:v>1174.0</c:v>
                </c:pt>
                <c:pt idx="5025">
                  <c:v>1174.0</c:v>
                </c:pt>
                <c:pt idx="5026">
                  <c:v>1175.0</c:v>
                </c:pt>
                <c:pt idx="5027">
                  <c:v>1175.0</c:v>
                </c:pt>
                <c:pt idx="5028">
                  <c:v>1175.0</c:v>
                </c:pt>
                <c:pt idx="5029">
                  <c:v>1175.0</c:v>
                </c:pt>
                <c:pt idx="5030">
                  <c:v>1175.0</c:v>
                </c:pt>
                <c:pt idx="5031">
                  <c:v>1175.0</c:v>
                </c:pt>
                <c:pt idx="5032">
                  <c:v>1175.0</c:v>
                </c:pt>
                <c:pt idx="5033">
                  <c:v>1175.0</c:v>
                </c:pt>
                <c:pt idx="5034">
                  <c:v>1175.0</c:v>
                </c:pt>
                <c:pt idx="5035">
                  <c:v>1175.0</c:v>
                </c:pt>
                <c:pt idx="5036">
                  <c:v>1175.0</c:v>
                </c:pt>
                <c:pt idx="5037">
                  <c:v>1175.0</c:v>
                </c:pt>
                <c:pt idx="5038">
                  <c:v>1175.0</c:v>
                </c:pt>
                <c:pt idx="5039">
                  <c:v>1176.0</c:v>
                </c:pt>
                <c:pt idx="5040">
                  <c:v>1176.0</c:v>
                </c:pt>
                <c:pt idx="5041">
                  <c:v>1176.0</c:v>
                </c:pt>
                <c:pt idx="5042">
                  <c:v>1176.0</c:v>
                </c:pt>
                <c:pt idx="5043">
                  <c:v>1176.0</c:v>
                </c:pt>
                <c:pt idx="5044">
                  <c:v>1176.0</c:v>
                </c:pt>
                <c:pt idx="5045">
                  <c:v>1176.0</c:v>
                </c:pt>
                <c:pt idx="5046">
                  <c:v>1177.0</c:v>
                </c:pt>
                <c:pt idx="5047">
                  <c:v>1178.0</c:v>
                </c:pt>
                <c:pt idx="5048">
                  <c:v>1179.0</c:v>
                </c:pt>
                <c:pt idx="5049">
                  <c:v>1179.0</c:v>
                </c:pt>
                <c:pt idx="5050">
                  <c:v>1180.0</c:v>
                </c:pt>
                <c:pt idx="5051">
                  <c:v>1181.0</c:v>
                </c:pt>
                <c:pt idx="5052">
                  <c:v>1181.0</c:v>
                </c:pt>
                <c:pt idx="5053">
                  <c:v>1181.0</c:v>
                </c:pt>
                <c:pt idx="5054">
                  <c:v>1181.0</c:v>
                </c:pt>
                <c:pt idx="5055">
                  <c:v>1181.0</c:v>
                </c:pt>
                <c:pt idx="5056">
                  <c:v>1182.0</c:v>
                </c:pt>
                <c:pt idx="5057">
                  <c:v>1182.0</c:v>
                </c:pt>
                <c:pt idx="5058">
                  <c:v>1183.0</c:v>
                </c:pt>
                <c:pt idx="5059">
                  <c:v>1184.0</c:v>
                </c:pt>
                <c:pt idx="5060">
                  <c:v>1184.0</c:v>
                </c:pt>
                <c:pt idx="5061">
                  <c:v>1185.0</c:v>
                </c:pt>
                <c:pt idx="5062">
                  <c:v>1186.0</c:v>
                </c:pt>
                <c:pt idx="5063">
                  <c:v>1187.0</c:v>
                </c:pt>
                <c:pt idx="5064">
                  <c:v>1188.0</c:v>
                </c:pt>
                <c:pt idx="5065">
                  <c:v>1189.0</c:v>
                </c:pt>
                <c:pt idx="5066">
                  <c:v>1190.0</c:v>
                </c:pt>
                <c:pt idx="5067">
                  <c:v>1190.0</c:v>
                </c:pt>
                <c:pt idx="5068">
                  <c:v>1191.0</c:v>
                </c:pt>
                <c:pt idx="5069">
                  <c:v>1191.0</c:v>
                </c:pt>
                <c:pt idx="5070">
                  <c:v>1191.0</c:v>
                </c:pt>
                <c:pt idx="5071">
                  <c:v>1192.0</c:v>
                </c:pt>
                <c:pt idx="5072">
                  <c:v>1193.0</c:v>
                </c:pt>
                <c:pt idx="5073">
                  <c:v>1194.0</c:v>
                </c:pt>
                <c:pt idx="5074">
                  <c:v>1195.0</c:v>
                </c:pt>
                <c:pt idx="5075">
                  <c:v>1196.0</c:v>
                </c:pt>
                <c:pt idx="5076">
                  <c:v>1197.0</c:v>
                </c:pt>
                <c:pt idx="5077">
                  <c:v>1198.0</c:v>
                </c:pt>
                <c:pt idx="5078">
                  <c:v>1198.0</c:v>
                </c:pt>
                <c:pt idx="5079">
                  <c:v>1199.0</c:v>
                </c:pt>
                <c:pt idx="5080">
                  <c:v>1200.0</c:v>
                </c:pt>
                <c:pt idx="5081">
                  <c:v>1201.0</c:v>
                </c:pt>
                <c:pt idx="5082">
                  <c:v>1201.0</c:v>
                </c:pt>
                <c:pt idx="5083">
                  <c:v>1202.0</c:v>
                </c:pt>
                <c:pt idx="5084">
                  <c:v>1203.0</c:v>
                </c:pt>
                <c:pt idx="5085">
                  <c:v>1204.0</c:v>
                </c:pt>
                <c:pt idx="5086">
                  <c:v>1205.0</c:v>
                </c:pt>
                <c:pt idx="5087">
                  <c:v>1205.0</c:v>
                </c:pt>
                <c:pt idx="5088">
                  <c:v>1206.0</c:v>
                </c:pt>
                <c:pt idx="5089">
                  <c:v>1206.0</c:v>
                </c:pt>
                <c:pt idx="5090">
                  <c:v>1207.0</c:v>
                </c:pt>
                <c:pt idx="5091">
                  <c:v>1207.0</c:v>
                </c:pt>
                <c:pt idx="5092">
                  <c:v>1208.0</c:v>
                </c:pt>
                <c:pt idx="5093">
                  <c:v>1209.0</c:v>
                </c:pt>
                <c:pt idx="5094">
                  <c:v>1210.0</c:v>
                </c:pt>
                <c:pt idx="5095">
                  <c:v>1211.0</c:v>
                </c:pt>
                <c:pt idx="5096">
                  <c:v>1212.0</c:v>
                </c:pt>
                <c:pt idx="5097">
                  <c:v>1213.0</c:v>
                </c:pt>
                <c:pt idx="5098">
                  <c:v>1214.0</c:v>
                </c:pt>
                <c:pt idx="5099">
                  <c:v>1214.0</c:v>
                </c:pt>
                <c:pt idx="5100">
                  <c:v>1214.0</c:v>
                </c:pt>
                <c:pt idx="5101">
                  <c:v>1215.0</c:v>
                </c:pt>
                <c:pt idx="5102">
                  <c:v>1216.0</c:v>
                </c:pt>
                <c:pt idx="5103">
                  <c:v>1217.0</c:v>
                </c:pt>
                <c:pt idx="5104">
                  <c:v>1218.0</c:v>
                </c:pt>
                <c:pt idx="5105">
                  <c:v>1219.0</c:v>
                </c:pt>
                <c:pt idx="5106">
                  <c:v>1220.0</c:v>
                </c:pt>
                <c:pt idx="5107">
                  <c:v>1220.0</c:v>
                </c:pt>
                <c:pt idx="5108">
                  <c:v>1220.0</c:v>
                </c:pt>
                <c:pt idx="5109">
                  <c:v>1221.0</c:v>
                </c:pt>
                <c:pt idx="5110">
                  <c:v>1222.0</c:v>
                </c:pt>
                <c:pt idx="5111">
                  <c:v>1222.0</c:v>
                </c:pt>
                <c:pt idx="5112">
                  <c:v>1222.0</c:v>
                </c:pt>
                <c:pt idx="5113">
                  <c:v>1223.0</c:v>
                </c:pt>
                <c:pt idx="5114">
                  <c:v>1224.0</c:v>
                </c:pt>
                <c:pt idx="5115">
                  <c:v>1225.0</c:v>
                </c:pt>
                <c:pt idx="5116">
                  <c:v>1225.0</c:v>
                </c:pt>
                <c:pt idx="5117">
                  <c:v>1225.0</c:v>
                </c:pt>
                <c:pt idx="5118">
                  <c:v>1226.0</c:v>
                </c:pt>
                <c:pt idx="5119">
                  <c:v>1226.0</c:v>
                </c:pt>
                <c:pt idx="5120">
                  <c:v>1226.0</c:v>
                </c:pt>
                <c:pt idx="5121">
                  <c:v>1226.0</c:v>
                </c:pt>
                <c:pt idx="5122">
                  <c:v>1226.0</c:v>
                </c:pt>
                <c:pt idx="5123">
                  <c:v>1226.0</c:v>
                </c:pt>
                <c:pt idx="5124">
                  <c:v>1226.0</c:v>
                </c:pt>
                <c:pt idx="5125">
                  <c:v>1226.0</c:v>
                </c:pt>
                <c:pt idx="5126">
                  <c:v>1226.0</c:v>
                </c:pt>
                <c:pt idx="5127">
                  <c:v>1226.0</c:v>
                </c:pt>
                <c:pt idx="5128">
                  <c:v>1226.0</c:v>
                </c:pt>
                <c:pt idx="5129">
                  <c:v>1226.0</c:v>
                </c:pt>
                <c:pt idx="5130">
                  <c:v>1226.0</c:v>
                </c:pt>
                <c:pt idx="5131">
                  <c:v>1226.0</c:v>
                </c:pt>
                <c:pt idx="5132">
                  <c:v>1227.0</c:v>
                </c:pt>
                <c:pt idx="5133">
                  <c:v>1227.0</c:v>
                </c:pt>
                <c:pt idx="5134">
                  <c:v>1227.0</c:v>
                </c:pt>
                <c:pt idx="5135">
                  <c:v>1227.0</c:v>
                </c:pt>
                <c:pt idx="5136">
                  <c:v>1227.0</c:v>
                </c:pt>
                <c:pt idx="5137">
                  <c:v>1227.0</c:v>
                </c:pt>
                <c:pt idx="5138">
                  <c:v>1227.0</c:v>
                </c:pt>
                <c:pt idx="5139">
                  <c:v>1227.0</c:v>
                </c:pt>
                <c:pt idx="5140">
                  <c:v>1227.0</c:v>
                </c:pt>
                <c:pt idx="5141">
                  <c:v>1227.0</c:v>
                </c:pt>
                <c:pt idx="5142">
                  <c:v>1227.0</c:v>
                </c:pt>
                <c:pt idx="5143">
                  <c:v>1227.0</c:v>
                </c:pt>
                <c:pt idx="5144">
                  <c:v>1227.0</c:v>
                </c:pt>
                <c:pt idx="5145">
                  <c:v>1227.0</c:v>
                </c:pt>
                <c:pt idx="5146">
                  <c:v>1227.0</c:v>
                </c:pt>
                <c:pt idx="5147">
                  <c:v>1227.0</c:v>
                </c:pt>
                <c:pt idx="5148">
                  <c:v>1227.0</c:v>
                </c:pt>
                <c:pt idx="5149">
                  <c:v>1228.0</c:v>
                </c:pt>
                <c:pt idx="5150">
                  <c:v>1229.0</c:v>
                </c:pt>
                <c:pt idx="5151">
                  <c:v>1229.0</c:v>
                </c:pt>
                <c:pt idx="5152">
                  <c:v>1229.0</c:v>
                </c:pt>
                <c:pt idx="5153">
                  <c:v>1229.0</c:v>
                </c:pt>
                <c:pt idx="5154">
                  <c:v>1229.0</c:v>
                </c:pt>
                <c:pt idx="5155">
                  <c:v>1229.0</c:v>
                </c:pt>
                <c:pt idx="5156">
                  <c:v>1229.0</c:v>
                </c:pt>
                <c:pt idx="5157">
                  <c:v>1229.0</c:v>
                </c:pt>
                <c:pt idx="5158">
                  <c:v>1230.0</c:v>
                </c:pt>
                <c:pt idx="5159">
                  <c:v>1231.0</c:v>
                </c:pt>
                <c:pt idx="5160">
                  <c:v>1231.0</c:v>
                </c:pt>
                <c:pt idx="5161">
                  <c:v>1232.0</c:v>
                </c:pt>
                <c:pt idx="5162">
                  <c:v>1233.0</c:v>
                </c:pt>
                <c:pt idx="5163">
                  <c:v>1233.0</c:v>
                </c:pt>
                <c:pt idx="5164">
                  <c:v>1234.0</c:v>
                </c:pt>
                <c:pt idx="5165">
                  <c:v>1234.0</c:v>
                </c:pt>
                <c:pt idx="5166">
                  <c:v>1234.0</c:v>
                </c:pt>
                <c:pt idx="5167">
                  <c:v>1235.0</c:v>
                </c:pt>
                <c:pt idx="5168">
                  <c:v>1235.0</c:v>
                </c:pt>
                <c:pt idx="5169">
                  <c:v>1235.0</c:v>
                </c:pt>
                <c:pt idx="5170">
                  <c:v>1235.0</c:v>
                </c:pt>
                <c:pt idx="5171">
                  <c:v>1235.0</c:v>
                </c:pt>
                <c:pt idx="5172">
                  <c:v>1235.0</c:v>
                </c:pt>
                <c:pt idx="5173">
                  <c:v>1235.0</c:v>
                </c:pt>
                <c:pt idx="5174">
                  <c:v>1236.0</c:v>
                </c:pt>
                <c:pt idx="5175">
                  <c:v>1237.0</c:v>
                </c:pt>
                <c:pt idx="5176">
                  <c:v>1237.0</c:v>
                </c:pt>
                <c:pt idx="5177">
                  <c:v>1238.0</c:v>
                </c:pt>
                <c:pt idx="5178">
                  <c:v>1238.0</c:v>
                </c:pt>
                <c:pt idx="5179">
                  <c:v>1238.0</c:v>
                </c:pt>
                <c:pt idx="5180">
                  <c:v>1238.0</c:v>
                </c:pt>
                <c:pt idx="5181">
                  <c:v>1238.0</c:v>
                </c:pt>
                <c:pt idx="5182">
                  <c:v>1238.0</c:v>
                </c:pt>
                <c:pt idx="5183">
                  <c:v>1238.0</c:v>
                </c:pt>
                <c:pt idx="5184">
                  <c:v>1238.0</c:v>
                </c:pt>
                <c:pt idx="5185">
                  <c:v>1238.0</c:v>
                </c:pt>
                <c:pt idx="5186">
                  <c:v>1238.0</c:v>
                </c:pt>
                <c:pt idx="5187">
                  <c:v>1238.0</c:v>
                </c:pt>
                <c:pt idx="5188">
                  <c:v>1238.0</c:v>
                </c:pt>
                <c:pt idx="5189">
                  <c:v>1238.0</c:v>
                </c:pt>
                <c:pt idx="5190">
                  <c:v>1239.0</c:v>
                </c:pt>
                <c:pt idx="5191">
                  <c:v>1239.0</c:v>
                </c:pt>
                <c:pt idx="5192">
                  <c:v>1239.0</c:v>
                </c:pt>
                <c:pt idx="5193">
                  <c:v>1239.0</c:v>
                </c:pt>
                <c:pt idx="5194">
                  <c:v>1239.0</c:v>
                </c:pt>
                <c:pt idx="5195">
                  <c:v>1239.0</c:v>
                </c:pt>
                <c:pt idx="5196">
                  <c:v>1239.0</c:v>
                </c:pt>
                <c:pt idx="5197">
                  <c:v>1240.0</c:v>
                </c:pt>
                <c:pt idx="5198">
                  <c:v>1240.0</c:v>
                </c:pt>
                <c:pt idx="5199">
                  <c:v>1240.0</c:v>
                </c:pt>
                <c:pt idx="5200">
                  <c:v>1240.0</c:v>
                </c:pt>
                <c:pt idx="5201">
                  <c:v>1240.0</c:v>
                </c:pt>
                <c:pt idx="5202">
                  <c:v>1241.0</c:v>
                </c:pt>
                <c:pt idx="5203">
                  <c:v>1241.0</c:v>
                </c:pt>
                <c:pt idx="5204">
                  <c:v>1241.0</c:v>
                </c:pt>
                <c:pt idx="5205">
                  <c:v>1241.0</c:v>
                </c:pt>
                <c:pt idx="5206">
                  <c:v>1241.0</c:v>
                </c:pt>
                <c:pt idx="5207">
                  <c:v>1241.0</c:v>
                </c:pt>
                <c:pt idx="5208">
                  <c:v>1242.0</c:v>
                </c:pt>
                <c:pt idx="5209">
                  <c:v>1242.0</c:v>
                </c:pt>
                <c:pt idx="5210">
                  <c:v>1243.0</c:v>
                </c:pt>
                <c:pt idx="5211">
                  <c:v>1243.0</c:v>
                </c:pt>
                <c:pt idx="5212">
                  <c:v>1243.0</c:v>
                </c:pt>
                <c:pt idx="5213">
                  <c:v>1243.0</c:v>
                </c:pt>
                <c:pt idx="5214">
                  <c:v>1243.0</c:v>
                </c:pt>
                <c:pt idx="5215">
                  <c:v>1244.0</c:v>
                </c:pt>
                <c:pt idx="5216">
                  <c:v>1244.0</c:v>
                </c:pt>
                <c:pt idx="5217">
                  <c:v>1244.0</c:v>
                </c:pt>
                <c:pt idx="5218">
                  <c:v>1245.0</c:v>
                </c:pt>
                <c:pt idx="5219">
                  <c:v>1245.0</c:v>
                </c:pt>
                <c:pt idx="5220">
                  <c:v>1245.0</c:v>
                </c:pt>
                <c:pt idx="5221">
                  <c:v>1245.0</c:v>
                </c:pt>
                <c:pt idx="5222">
                  <c:v>1245.0</c:v>
                </c:pt>
                <c:pt idx="5223">
                  <c:v>1246.0</c:v>
                </c:pt>
                <c:pt idx="5224">
                  <c:v>1247.0</c:v>
                </c:pt>
                <c:pt idx="5225">
                  <c:v>1247.0</c:v>
                </c:pt>
                <c:pt idx="5226">
                  <c:v>1248.0</c:v>
                </c:pt>
                <c:pt idx="5227">
                  <c:v>1249.0</c:v>
                </c:pt>
                <c:pt idx="5228">
                  <c:v>1250.0</c:v>
                </c:pt>
                <c:pt idx="5229">
                  <c:v>1250.0</c:v>
                </c:pt>
                <c:pt idx="5230">
                  <c:v>1250.0</c:v>
                </c:pt>
                <c:pt idx="5231">
                  <c:v>1250.0</c:v>
                </c:pt>
                <c:pt idx="5232">
                  <c:v>1250.0</c:v>
                </c:pt>
                <c:pt idx="5233">
                  <c:v>1250.0</c:v>
                </c:pt>
                <c:pt idx="5234">
                  <c:v>1250.0</c:v>
                </c:pt>
                <c:pt idx="5235">
                  <c:v>1250.0</c:v>
                </c:pt>
                <c:pt idx="5236">
                  <c:v>1250.0</c:v>
                </c:pt>
                <c:pt idx="5237">
                  <c:v>1251.0</c:v>
                </c:pt>
                <c:pt idx="5238">
                  <c:v>1251.0</c:v>
                </c:pt>
                <c:pt idx="5239">
                  <c:v>1251.0</c:v>
                </c:pt>
                <c:pt idx="5240">
                  <c:v>1251.0</c:v>
                </c:pt>
                <c:pt idx="5241">
                  <c:v>1252.0</c:v>
                </c:pt>
                <c:pt idx="5242">
                  <c:v>1252.0</c:v>
                </c:pt>
                <c:pt idx="5243">
                  <c:v>1252.0</c:v>
                </c:pt>
                <c:pt idx="5244">
                  <c:v>1252.0</c:v>
                </c:pt>
                <c:pt idx="5245">
                  <c:v>1253.0</c:v>
                </c:pt>
                <c:pt idx="5246">
                  <c:v>1254.0</c:v>
                </c:pt>
                <c:pt idx="5247">
                  <c:v>1254.0</c:v>
                </c:pt>
                <c:pt idx="5248">
                  <c:v>1254.0</c:v>
                </c:pt>
                <c:pt idx="5249">
                  <c:v>1254.0</c:v>
                </c:pt>
                <c:pt idx="5250">
                  <c:v>1254.0</c:v>
                </c:pt>
                <c:pt idx="5251">
                  <c:v>1254.0</c:v>
                </c:pt>
                <c:pt idx="5252">
                  <c:v>1254.0</c:v>
                </c:pt>
                <c:pt idx="5253">
                  <c:v>1254.0</c:v>
                </c:pt>
                <c:pt idx="5254">
                  <c:v>1254.0</c:v>
                </c:pt>
                <c:pt idx="5255">
                  <c:v>1254.0</c:v>
                </c:pt>
                <c:pt idx="5256">
                  <c:v>1254.0</c:v>
                </c:pt>
                <c:pt idx="5257">
                  <c:v>1254.0</c:v>
                </c:pt>
                <c:pt idx="5258">
                  <c:v>1254.0</c:v>
                </c:pt>
                <c:pt idx="5259">
                  <c:v>1254.0</c:v>
                </c:pt>
                <c:pt idx="5260">
                  <c:v>1254.0</c:v>
                </c:pt>
                <c:pt idx="5261">
                  <c:v>1254.0</c:v>
                </c:pt>
                <c:pt idx="5262">
                  <c:v>1254.0</c:v>
                </c:pt>
                <c:pt idx="5263">
                  <c:v>1254.0</c:v>
                </c:pt>
                <c:pt idx="5264">
                  <c:v>1254.0</c:v>
                </c:pt>
                <c:pt idx="5265">
                  <c:v>1254.0</c:v>
                </c:pt>
                <c:pt idx="5266">
                  <c:v>1254.0</c:v>
                </c:pt>
                <c:pt idx="5267">
                  <c:v>1254.0</c:v>
                </c:pt>
                <c:pt idx="5268">
                  <c:v>1254.0</c:v>
                </c:pt>
                <c:pt idx="5269">
                  <c:v>1254.0</c:v>
                </c:pt>
                <c:pt idx="5270">
                  <c:v>1254.0</c:v>
                </c:pt>
                <c:pt idx="5271">
                  <c:v>1254.0</c:v>
                </c:pt>
                <c:pt idx="5272">
                  <c:v>1254.0</c:v>
                </c:pt>
                <c:pt idx="5273">
                  <c:v>1254.0</c:v>
                </c:pt>
                <c:pt idx="5274">
                  <c:v>1254.0</c:v>
                </c:pt>
                <c:pt idx="5275">
                  <c:v>1254.0</c:v>
                </c:pt>
                <c:pt idx="5276">
                  <c:v>1254.0</c:v>
                </c:pt>
                <c:pt idx="5277">
                  <c:v>1254.0</c:v>
                </c:pt>
                <c:pt idx="5278">
                  <c:v>1254.0</c:v>
                </c:pt>
                <c:pt idx="5279">
                  <c:v>1254.0</c:v>
                </c:pt>
                <c:pt idx="5280">
                  <c:v>1254.0</c:v>
                </c:pt>
                <c:pt idx="5281">
                  <c:v>1254.0</c:v>
                </c:pt>
                <c:pt idx="5282">
                  <c:v>1254.0</c:v>
                </c:pt>
                <c:pt idx="5283">
                  <c:v>1254.0</c:v>
                </c:pt>
                <c:pt idx="5284">
                  <c:v>1254.0</c:v>
                </c:pt>
                <c:pt idx="5285">
                  <c:v>1254.0</c:v>
                </c:pt>
                <c:pt idx="5286">
                  <c:v>1254.0</c:v>
                </c:pt>
                <c:pt idx="5287">
                  <c:v>1254.0</c:v>
                </c:pt>
                <c:pt idx="5288">
                  <c:v>1254.0</c:v>
                </c:pt>
                <c:pt idx="5289">
                  <c:v>1254.0</c:v>
                </c:pt>
                <c:pt idx="5290">
                  <c:v>1254.0</c:v>
                </c:pt>
                <c:pt idx="5291">
                  <c:v>1254.0</c:v>
                </c:pt>
                <c:pt idx="5292">
                  <c:v>1254.0</c:v>
                </c:pt>
                <c:pt idx="5293">
                  <c:v>1254.0</c:v>
                </c:pt>
                <c:pt idx="5294">
                  <c:v>1254.0</c:v>
                </c:pt>
                <c:pt idx="5295">
                  <c:v>1254.0</c:v>
                </c:pt>
                <c:pt idx="5296">
                  <c:v>1254.0</c:v>
                </c:pt>
                <c:pt idx="5297">
                  <c:v>1254.0</c:v>
                </c:pt>
                <c:pt idx="5298">
                  <c:v>1254.0</c:v>
                </c:pt>
                <c:pt idx="5299">
                  <c:v>1254.0</c:v>
                </c:pt>
                <c:pt idx="5300">
                  <c:v>1254.0</c:v>
                </c:pt>
                <c:pt idx="5301">
                  <c:v>1254.0</c:v>
                </c:pt>
                <c:pt idx="5302">
                  <c:v>1254.0</c:v>
                </c:pt>
                <c:pt idx="5303">
                  <c:v>1254.0</c:v>
                </c:pt>
                <c:pt idx="5304">
                  <c:v>1254.0</c:v>
                </c:pt>
                <c:pt idx="5305">
                  <c:v>1254.0</c:v>
                </c:pt>
                <c:pt idx="5306">
                  <c:v>1254.0</c:v>
                </c:pt>
                <c:pt idx="5307">
                  <c:v>1254.0</c:v>
                </c:pt>
                <c:pt idx="5308">
                  <c:v>1254.0</c:v>
                </c:pt>
                <c:pt idx="5309">
                  <c:v>1254.0</c:v>
                </c:pt>
                <c:pt idx="5310">
                  <c:v>1254.0</c:v>
                </c:pt>
                <c:pt idx="5311">
                  <c:v>1254.0</c:v>
                </c:pt>
                <c:pt idx="5312">
                  <c:v>1254.0</c:v>
                </c:pt>
                <c:pt idx="5313">
                  <c:v>1254.0</c:v>
                </c:pt>
                <c:pt idx="5314">
                  <c:v>1254.0</c:v>
                </c:pt>
                <c:pt idx="5315">
                  <c:v>1254.0</c:v>
                </c:pt>
                <c:pt idx="5316">
                  <c:v>1254.0</c:v>
                </c:pt>
                <c:pt idx="5317">
                  <c:v>1254.0</c:v>
                </c:pt>
                <c:pt idx="5318">
                  <c:v>1254.0</c:v>
                </c:pt>
                <c:pt idx="5319">
                  <c:v>1254.0</c:v>
                </c:pt>
                <c:pt idx="5320">
                  <c:v>1254.0</c:v>
                </c:pt>
                <c:pt idx="5321">
                  <c:v>1255.0</c:v>
                </c:pt>
                <c:pt idx="5322">
                  <c:v>1255.0</c:v>
                </c:pt>
                <c:pt idx="5323">
                  <c:v>1255.0</c:v>
                </c:pt>
                <c:pt idx="5324">
                  <c:v>1255.0</c:v>
                </c:pt>
                <c:pt idx="5325">
                  <c:v>1256.0</c:v>
                </c:pt>
                <c:pt idx="5326">
                  <c:v>1257.0</c:v>
                </c:pt>
                <c:pt idx="5327">
                  <c:v>1257.0</c:v>
                </c:pt>
                <c:pt idx="5328">
                  <c:v>1258.0</c:v>
                </c:pt>
                <c:pt idx="5329">
                  <c:v>1258.0</c:v>
                </c:pt>
                <c:pt idx="5330">
                  <c:v>1258.0</c:v>
                </c:pt>
                <c:pt idx="5331">
                  <c:v>1259.0</c:v>
                </c:pt>
                <c:pt idx="5332">
                  <c:v>1259.0</c:v>
                </c:pt>
                <c:pt idx="5333">
                  <c:v>1260.0</c:v>
                </c:pt>
                <c:pt idx="5334">
                  <c:v>1260.0</c:v>
                </c:pt>
                <c:pt idx="5335">
                  <c:v>1260.0</c:v>
                </c:pt>
                <c:pt idx="5336">
                  <c:v>1260.0</c:v>
                </c:pt>
                <c:pt idx="5337">
                  <c:v>1260.0</c:v>
                </c:pt>
                <c:pt idx="5338">
                  <c:v>1261.0</c:v>
                </c:pt>
                <c:pt idx="5339">
                  <c:v>1262.0</c:v>
                </c:pt>
                <c:pt idx="5340">
                  <c:v>1263.0</c:v>
                </c:pt>
                <c:pt idx="5341">
                  <c:v>1263.0</c:v>
                </c:pt>
                <c:pt idx="5342">
                  <c:v>1264.0</c:v>
                </c:pt>
                <c:pt idx="5343">
                  <c:v>1264.0</c:v>
                </c:pt>
                <c:pt idx="5344">
                  <c:v>1264.0</c:v>
                </c:pt>
                <c:pt idx="5345">
                  <c:v>1264.0</c:v>
                </c:pt>
                <c:pt idx="5346">
                  <c:v>1264.0</c:v>
                </c:pt>
                <c:pt idx="5347">
                  <c:v>1265.0</c:v>
                </c:pt>
                <c:pt idx="5348">
                  <c:v>1265.0</c:v>
                </c:pt>
                <c:pt idx="5349">
                  <c:v>1265.0</c:v>
                </c:pt>
                <c:pt idx="5350">
                  <c:v>1266.0</c:v>
                </c:pt>
                <c:pt idx="5351">
                  <c:v>1267.0</c:v>
                </c:pt>
                <c:pt idx="5352">
                  <c:v>1267.0</c:v>
                </c:pt>
                <c:pt idx="5353">
                  <c:v>1268.0</c:v>
                </c:pt>
                <c:pt idx="5354">
                  <c:v>1268.0</c:v>
                </c:pt>
                <c:pt idx="5355">
                  <c:v>1269.0</c:v>
                </c:pt>
                <c:pt idx="5356">
                  <c:v>1269.0</c:v>
                </c:pt>
                <c:pt idx="5357">
                  <c:v>1269.0</c:v>
                </c:pt>
                <c:pt idx="5358">
                  <c:v>1269.0</c:v>
                </c:pt>
                <c:pt idx="5359">
                  <c:v>1270.0</c:v>
                </c:pt>
                <c:pt idx="5360">
                  <c:v>1270.0</c:v>
                </c:pt>
                <c:pt idx="5361">
                  <c:v>1271.0</c:v>
                </c:pt>
                <c:pt idx="5362">
                  <c:v>1271.0</c:v>
                </c:pt>
                <c:pt idx="5363">
                  <c:v>1272.0</c:v>
                </c:pt>
                <c:pt idx="5364">
                  <c:v>1273.0</c:v>
                </c:pt>
                <c:pt idx="5365">
                  <c:v>1273.0</c:v>
                </c:pt>
                <c:pt idx="5366">
                  <c:v>1274.0</c:v>
                </c:pt>
                <c:pt idx="5367">
                  <c:v>1274.0</c:v>
                </c:pt>
                <c:pt idx="5368">
                  <c:v>1274.0</c:v>
                </c:pt>
                <c:pt idx="5369">
                  <c:v>1274.0</c:v>
                </c:pt>
                <c:pt idx="5370">
                  <c:v>1274.0</c:v>
                </c:pt>
                <c:pt idx="5371">
                  <c:v>1274.0</c:v>
                </c:pt>
                <c:pt idx="5372">
                  <c:v>1274.0</c:v>
                </c:pt>
                <c:pt idx="5373">
                  <c:v>1274.0</c:v>
                </c:pt>
                <c:pt idx="5374">
                  <c:v>1274.0</c:v>
                </c:pt>
                <c:pt idx="5375">
                  <c:v>1274.0</c:v>
                </c:pt>
                <c:pt idx="5376">
                  <c:v>1274.0</c:v>
                </c:pt>
                <c:pt idx="5377">
                  <c:v>1275.0</c:v>
                </c:pt>
                <c:pt idx="5378">
                  <c:v>1276.0</c:v>
                </c:pt>
                <c:pt idx="5379">
                  <c:v>1276.0</c:v>
                </c:pt>
                <c:pt idx="5380">
                  <c:v>1276.0</c:v>
                </c:pt>
                <c:pt idx="5381">
                  <c:v>1276.0</c:v>
                </c:pt>
                <c:pt idx="5382">
                  <c:v>1276.0</c:v>
                </c:pt>
                <c:pt idx="5383">
                  <c:v>1276.0</c:v>
                </c:pt>
                <c:pt idx="5384">
                  <c:v>1276.0</c:v>
                </c:pt>
                <c:pt idx="5385">
                  <c:v>1276.0</c:v>
                </c:pt>
                <c:pt idx="5386">
                  <c:v>1276.0</c:v>
                </c:pt>
                <c:pt idx="5387">
                  <c:v>1276.0</c:v>
                </c:pt>
                <c:pt idx="5388">
                  <c:v>1277.0</c:v>
                </c:pt>
                <c:pt idx="5389">
                  <c:v>1277.0</c:v>
                </c:pt>
                <c:pt idx="5390">
                  <c:v>1277.0</c:v>
                </c:pt>
                <c:pt idx="5391">
                  <c:v>1277.0</c:v>
                </c:pt>
                <c:pt idx="5392">
                  <c:v>1277.0</c:v>
                </c:pt>
                <c:pt idx="5393">
                  <c:v>1277.0</c:v>
                </c:pt>
                <c:pt idx="5394">
                  <c:v>1277.0</c:v>
                </c:pt>
                <c:pt idx="5395">
                  <c:v>1277.0</c:v>
                </c:pt>
                <c:pt idx="5396">
                  <c:v>1277.0</c:v>
                </c:pt>
                <c:pt idx="5397">
                  <c:v>1278.0</c:v>
                </c:pt>
                <c:pt idx="5398">
                  <c:v>1279.0</c:v>
                </c:pt>
                <c:pt idx="5399">
                  <c:v>1279.0</c:v>
                </c:pt>
                <c:pt idx="5400">
                  <c:v>1279.0</c:v>
                </c:pt>
                <c:pt idx="5401">
                  <c:v>1279.0</c:v>
                </c:pt>
                <c:pt idx="5402">
                  <c:v>1279.0</c:v>
                </c:pt>
                <c:pt idx="5403">
                  <c:v>1279.0</c:v>
                </c:pt>
                <c:pt idx="5404">
                  <c:v>1279.0</c:v>
                </c:pt>
                <c:pt idx="5405">
                  <c:v>1279.0</c:v>
                </c:pt>
                <c:pt idx="5406">
                  <c:v>1279.0</c:v>
                </c:pt>
                <c:pt idx="5407">
                  <c:v>1279.0</c:v>
                </c:pt>
                <c:pt idx="5408">
                  <c:v>1279.0</c:v>
                </c:pt>
                <c:pt idx="5409">
                  <c:v>1279.0</c:v>
                </c:pt>
                <c:pt idx="5410">
                  <c:v>1279.0</c:v>
                </c:pt>
                <c:pt idx="5411">
                  <c:v>1279.0</c:v>
                </c:pt>
                <c:pt idx="5412">
                  <c:v>1279.0</c:v>
                </c:pt>
                <c:pt idx="5413">
                  <c:v>1279.0</c:v>
                </c:pt>
                <c:pt idx="5414">
                  <c:v>1279.0</c:v>
                </c:pt>
                <c:pt idx="5415">
                  <c:v>1280.0</c:v>
                </c:pt>
                <c:pt idx="5416">
                  <c:v>1280.0</c:v>
                </c:pt>
                <c:pt idx="5417">
                  <c:v>1280.0</c:v>
                </c:pt>
                <c:pt idx="5418">
                  <c:v>1280.0</c:v>
                </c:pt>
                <c:pt idx="5419">
                  <c:v>1281.0</c:v>
                </c:pt>
                <c:pt idx="5420">
                  <c:v>1281.0</c:v>
                </c:pt>
                <c:pt idx="5421">
                  <c:v>1281.0</c:v>
                </c:pt>
                <c:pt idx="5422">
                  <c:v>1281.0</c:v>
                </c:pt>
                <c:pt idx="5423">
                  <c:v>1282.0</c:v>
                </c:pt>
                <c:pt idx="5424">
                  <c:v>1283.0</c:v>
                </c:pt>
                <c:pt idx="5425">
                  <c:v>1283.0</c:v>
                </c:pt>
                <c:pt idx="5426">
                  <c:v>1283.0</c:v>
                </c:pt>
                <c:pt idx="5427">
                  <c:v>1284.0</c:v>
                </c:pt>
                <c:pt idx="5428">
                  <c:v>1285.0</c:v>
                </c:pt>
                <c:pt idx="5429">
                  <c:v>1286.0</c:v>
                </c:pt>
                <c:pt idx="5430">
                  <c:v>1286.0</c:v>
                </c:pt>
                <c:pt idx="5431">
                  <c:v>1286.0</c:v>
                </c:pt>
                <c:pt idx="5432">
                  <c:v>1286.0</c:v>
                </c:pt>
                <c:pt idx="5433">
                  <c:v>1287.0</c:v>
                </c:pt>
                <c:pt idx="5434">
                  <c:v>1287.0</c:v>
                </c:pt>
                <c:pt idx="5435">
                  <c:v>1287.0</c:v>
                </c:pt>
                <c:pt idx="5436">
                  <c:v>1287.0</c:v>
                </c:pt>
                <c:pt idx="5437">
                  <c:v>1287.0</c:v>
                </c:pt>
                <c:pt idx="5438">
                  <c:v>1288.0</c:v>
                </c:pt>
                <c:pt idx="5439">
                  <c:v>1288.0</c:v>
                </c:pt>
                <c:pt idx="5440">
                  <c:v>1289.0</c:v>
                </c:pt>
                <c:pt idx="5441">
                  <c:v>1290.0</c:v>
                </c:pt>
                <c:pt idx="5442">
                  <c:v>1290.0</c:v>
                </c:pt>
                <c:pt idx="5443">
                  <c:v>1290.0</c:v>
                </c:pt>
                <c:pt idx="5444">
                  <c:v>1290.0</c:v>
                </c:pt>
                <c:pt idx="5445">
                  <c:v>1290.0</c:v>
                </c:pt>
                <c:pt idx="5446">
                  <c:v>1291.0</c:v>
                </c:pt>
                <c:pt idx="5447">
                  <c:v>1292.0</c:v>
                </c:pt>
                <c:pt idx="5448">
                  <c:v>1292.0</c:v>
                </c:pt>
                <c:pt idx="5449">
                  <c:v>1292.0</c:v>
                </c:pt>
                <c:pt idx="5450">
                  <c:v>1293.0</c:v>
                </c:pt>
                <c:pt idx="5451">
                  <c:v>1294.0</c:v>
                </c:pt>
                <c:pt idx="5452">
                  <c:v>1295.0</c:v>
                </c:pt>
                <c:pt idx="5453">
                  <c:v>1295.0</c:v>
                </c:pt>
                <c:pt idx="5454">
                  <c:v>1296.0</c:v>
                </c:pt>
                <c:pt idx="5455">
                  <c:v>1297.0</c:v>
                </c:pt>
                <c:pt idx="5456">
                  <c:v>1298.0</c:v>
                </c:pt>
                <c:pt idx="5457">
                  <c:v>1299.0</c:v>
                </c:pt>
                <c:pt idx="5458">
                  <c:v>1299.0</c:v>
                </c:pt>
                <c:pt idx="5459">
                  <c:v>1299.0</c:v>
                </c:pt>
                <c:pt idx="5460">
                  <c:v>1300.0</c:v>
                </c:pt>
                <c:pt idx="5461">
                  <c:v>1300.0</c:v>
                </c:pt>
                <c:pt idx="5462">
                  <c:v>1301.0</c:v>
                </c:pt>
                <c:pt idx="5463">
                  <c:v>1302.0</c:v>
                </c:pt>
                <c:pt idx="5464">
                  <c:v>1302.0</c:v>
                </c:pt>
                <c:pt idx="5465">
                  <c:v>1302.0</c:v>
                </c:pt>
                <c:pt idx="5466">
                  <c:v>1302.0</c:v>
                </c:pt>
                <c:pt idx="5467">
                  <c:v>1302.0</c:v>
                </c:pt>
                <c:pt idx="5468">
                  <c:v>1303.0</c:v>
                </c:pt>
                <c:pt idx="5469">
                  <c:v>1303.0</c:v>
                </c:pt>
                <c:pt idx="5470">
                  <c:v>1303.0</c:v>
                </c:pt>
                <c:pt idx="5471">
                  <c:v>1303.0</c:v>
                </c:pt>
                <c:pt idx="5472">
                  <c:v>1303.0</c:v>
                </c:pt>
                <c:pt idx="5473">
                  <c:v>1303.0</c:v>
                </c:pt>
                <c:pt idx="5474">
                  <c:v>1304.0</c:v>
                </c:pt>
                <c:pt idx="5475">
                  <c:v>1304.0</c:v>
                </c:pt>
                <c:pt idx="5476">
                  <c:v>1304.0</c:v>
                </c:pt>
                <c:pt idx="5477">
                  <c:v>1304.0</c:v>
                </c:pt>
                <c:pt idx="5478">
                  <c:v>1304.0</c:v>
                </c:pt>
                <c:pt idx="5479">
                  <c:v>1304.0</c:v>
                </c:pt>
                <c:pt idx="5480">
                  <c:v>1304.0</c:v>
                </c:pt>
                <c:pt idx="5481">
                  <c:v>1304.0</c:v>
                </c:pt>
                <c:pt idx="5482">
                  <c:v>1304.0</c:v>
                </c:pt>
                <c:pt idx="5483">
                  <c:v>1304.0</c:v>
                </c:pt>
                <c:pt idx="5484">
                  <c:v>1304.0</c:v>
                </c:pt>
                <c:pt idx="5485">
                  <c:v>1304.0</c:v>
                </c:pt>
                <c:pt idx="5486">
                  <c:v>1304.0</c:v>
                </c:pt>
                <c:pt idx="5487">
                  <c:v>1304.0</c:v>
                </c:pt>
                <c:pt idx="5488">
                  <c:v>1304.0</c:v>
                </c:pt>
                <c:pt idx="5489">
                  <c:v>1304.0</c:v>
                </c:pt>
                <c:pt idx="5490">
                  <c:v>1304.0</c:v>
                </c:pt>
                <c:pt idx="5491">
                  <c:v>1304.0</c:v>
                </c:pt>
                <c:pt idx="5492">
                  <c:v>1304.0</c:v>
                </c:pt>
                <c:pt idx="5493">
                  <c:v>1304.0</c:v>
                </c:pt>
                <c:pt idx="5494">
                  <c:v>1304.0</c:v>
                </c:pt>
                <c:pt idx="5495">
                  <c:v>1304.0</c:v>
                </c:pt>
                <c:pt idx="5496">
                  <c:v>1305.0</c:v>
                </c:pt>
                <c:pt idx="5497">
                  <c:v>1306.0</c:v>
                </c:pt>
                <c:pt idx="5498">
                  <c:v>1307.0</c:v>
                </c:pt>
                <c:pt idx="5499">
                  <c:v>1307.0</c:v>
                </c:pt>
                <c:pt idx="5500">
                  <c:v>1307.0</c:v>
                </c:pt>
                <c:pt idx="5501">
                  <c:v>1307.0</c:v>
                </c:pt>
                <c:pt idx="5502">
                  <c:v>1307.0</c:v>
                </c:pt>
                <c:pt idx="5503">
                  <c:v>1307.0</c:v>
                </c:pt>
                <c:pt idx="5504">
                  <c:v>1308.0</c:v>
                </c:pt>
                <c:pt idx="5505">
                  <c:v>1308.0</c:v>
                </c:pt>
                <c:pt idx="5506">
                  <c:v>1308.0</c:v>
                </c:pt>
                <c:pt idx="5507">
                  <c:v>1308.0</c:v>
                </c:pt>
                <c:pt idx="5508">
                  <c:v>1308.0</c:v>
                </c:pt>
                <c:pt idx="5509">
                  <c:v>1308.0</c:v>
                </c:pt>
                <c:pt idx="5510">
                  <c:v>1309.0</c:v>
                </c:pt>
                <c:pt idx="5511">
                  <c:v>1309.0</c:v>
                </c:pt>
                <c:pt idx="5512">
                  <c:v>1309.0</c:v>
                </c:pt>
                <c:pt idx="5513">
                  <c:v>1309.0</c:v>
                </c:pt>
                <c:pt idx="5514">
                  <c:v>1309.0</c:v>
                </c:pt>
                <c:pt idx="5515">
                  <c:v>1309.0</c:v>
                </c:pt>
                <c:pt idx="5516">
                  <c:v>1309.0</c:v>
                </c:pt>
                <c:pt idx="5517">
                  <c:v>1309.0</c:v>
                </c:pt>
                <c:pt idx="5518">
                  <c:v>1309.0</c:v>
                </c:pt>
                <c:pt idx="5519">
                  <c:v>1309.0</c:v>
                </c:pt>
                <c:pt idx="5520">
                  <c:v>1309.0</c:v>
                </c:pt>
                <c:pt idx="5521">
                  <c:v>1309.0</c:v>
                </c:pt>
                <c:pt idx="5522">
                  <c:v>1309.0</c:v>
                </c:pt>
                <c:pt idx="5523">
                  <c:v>1309.0</c:v>
                </c:pt>
                <c:pt idx="5524">
                  <c:v>1309.0</c:v>
                </c:pt>
                <c:pt idx="5525">
                  <c:v>1309.0</c:v>
                </c:pt>
                <c:pt idx="5526">
                  <c:v>1309.0</c:v>
                </c:pt>
                <c:pt idx="5527">
                  <c:v>1309.0</c:v>
                </c:pt>
                <c:pt idx="5528">
                  <c:v>1309.0</c:v>
                </c:pt>
                <c:pt idx="5529">
                  <c:v>1309.0</c:v>
                </c:pt>
                <c:pt idx="5530">
                  <c:v>1309.0</c:v>
                </c:pt>
                <c:pt idx="5531">
                  <c:v>1310.0</c:v>
                </c:pt>
                <c:pt idx="5532">
                  <c:v>1310.0</c:v>
                </c:pt>
                <c:pt idx="5533">
                  <c:v>1310.0</c:v>
                </c:pt>
                <c:pt idx="5534">
                  <c:v>1310.0</c:v>
                </c:pt>
                <c:pt idx="5535">
                  <c:v>1310.0</c:v>
                </c:pt>
                <c:pt idx="5536">
                  <c:v>1310.0</c:v>
                </c:pt>
                <c:pt idx="5537">
                  <c:v>1311.0</c:v>
                </c:pt>
                <c:pt idx="5538">
                  <c:v>1311.0</c:v>
                </c:pt>
                <c:pt idx="5539">
                  <c:v>1311.0</c:v>
                </c:pt>
                <c:pt idx="5540">
                  <c:v>1311.0</c:v>
                </c:pt>
                <c:pt idx="5541">
                  <c:v>1311.0</c:v>
                </c:pt>
                <c:pt idx="5542">
                  <c:v>1312.0</c:v>
                </c:pt>
                <c:pt idx="5543">
                  <c:v>1313.0</c:v>
                </c:pt>
                <c:pt idx="5544">
                  <c:v>1313.0</c:v>
                </c:pt>
                <c:pt idx="5545">
                  <c:v>1313.0</c:v>
                </c:pt>
                <c:pt idx="5546">
                  <c:v>1314.0</c:v>
                </c:pt>
                <c:pt idx="5547">
                  <c:v>1315.0</c:v>
                </c:pt>
                <c:pt idx="5548">
                  <c:v>1315.0</c:v>
                </c:pt>
                <c:pt idx="5549">
                  <c:v>1316.0</c:v>
                </c:pt>
                <c:pt idx="5550">
                  <c:v>1316.0</c:v>
                </c:pt>
                <c:pt idx="5551">
                  <c:v>1316.0</c:v>
                </c:pt>
                <c:pt idx="5552">
                  <c:v>1316.0</c:v>
                </c:pt>
                <c:pt idx="5553">
                  <c:v>1317.0</c:v>
                </c:pt>
                <c:pt idx="5554">
                  <c:v>1317.0</c:v>
                </c:pt>
                <c:pt idx="5555">
                  <c:v>1317.0</c:v>
                </c:pt>
                <c:pt idx="5556">
                  <c:v>1317.0</c:v>
                </c:pt>
                <c:pt idx="5557">
                  <c:v>1317.0</c:v>
                </c:pt>
                <c:pt idx="5558">
                  <c:v>1317.0</c:v>
                </c:pt>
                <c:pt idx="5559">
                  <c:v>1317.0</c:v>
                </c:pt>
                <c:pt idx="5560">
                  <c:v>1317.0</c:v>
                </c:pt>
                <c:pt idx="5561">
                  <c:v>1318.0</c:v>
                </c:pt>
                <c:pt idx="5562">
                  <c:v>1319.0</c:v>
                </c:pt>
                <c:pt idx="5563">
                  <c:v>1319.0</c:v>
                </c:pt>
                <c:pt idx="5564">
                  <c:v>1319.0</c:v>
                </c:pt>
                <c:pt idx="5565">
                  <c:v>1319.0</c:v>
                </c:pt>
                <c:pt idx="5566">
                  <c:v>1319.0</c:v>
                </c:pt>
                <c:pt idx="5567">
                  <c:v>1319.0</c:v>
                </c:pt>
                <c:pt idx="5568">
                  <c:v>1320.0</c:v>
                </c:pt>
                <c:pt idx="5569">
                  <c:v>1320.0</c:v>
                </c:pt>
                <c:pt idx="5570">
                  <c:v>1321.0</c:v>
                </c:pt>
                <c:pt idx="5571">
                  <c:v>1321.0</c:v>
                </c:pt>
                <c:pt idx="5572">
                  <c:v>1321.0</c:v>
                </c:pt>
                <c:pt idx="5573">
                  <c:v>1321.0</c:v>
                </c:pt>
                <c:pt idx="5574">
                  <c:v>1321.0</c:v>
                </c:pt>
                <c:pt idx="5575">
                  <c:v>1322.0</c:v>
                </c:pt>
                <c:pt idx="5576">
                  <c:v>1322.0</c:v>
                </c:pt>
                <c:pt idx="5577">
                  <c:v>1322.0</c:v>
                </c:pt>
                <c:pt idx="5578">
                  <c:v>1322.0</c:v>
                </c:pt>
                <c:pt idx="5579">
                  <c:v>1322.0</c:v>
                </c:pt>
                <c:pt idx="5580">
                  <c:v>1323.0</c:v>
                </c:pt>
                <c:pt idx="5581">
                  <c:v>1323.0</c:v>
                </c:pt>
                <c:pt idx="5582">
                  <c:v>1323.0</c:v>
                </c:pt>
                <c:pt idx="5583">
                  <c:v>1323.0</c:v>
                </c:pt>
                <c:pt idx="5584">
                  <c:v>1323.0</c:v>
                </c:pt>
                <c:pt idx="5585">
                  <c:v>1323.0</c:v>
                </c:pt>
                <c:pt idx="5586">
                  <c:v>1323.0</c:v>
                </c:pt>
                <c:pt idx="5587">
                  <c:v>1323.0</c:v>
                </c:pt>
                <c:pt idx="5588">
                  <c:v>1324.0</c:v>
                </c:pt>
                <c:pt idx="5589">
                  <c:v>1325.0</c:v>
                </c:pt>
                <c:pt idx="5590">
                  <c:v>1325.0</c:v>
                </c:pt>
                <c:pt idx="5591">
                  <c:v>1325.0</c:v>
                </c:pt>
                <c:pt idx="5592">
                  <c:v>1326.0</c:v>
                </c:pt>
                <c:pt idx="5593">
                  <c:v>1326.0</c:v>
                </c:pt>
                <c:pt idx="5594">
                  <c:v>1326.0</c:v>
                </c:pt>
                <c:pt idx="5595">
                  <c:v>1326.0</c:v>
                </c:pt>
                <c:pt idx="5596">
                  <c:v>1326.0</c:v>
                </c:pt>
                <c:pt idx="5597">
                  <c:v>1326.0</c:v>
                </c:pt>
                <c:pt idx="5598">
                  <c:v>1327.0</c:v>
                </c:pt>
                <c:pt idx="5599">
                  <c:v>1328.0</c:v>
                </c:pt>
                <c:pt idx="5600">
                  <c:v>1328.0</c:v>
                </c:pt>
                <c:pt idx="5601">
                  <c:v>1328.0</c:v>
                </c:pt>
                <c:pt idx="5602">
                  <c:v>1329.0</c:v>
                </c:pt>
                <c:pt idx="5603">
                  <c:v>1329.0</c:v>
                </c:pt>
                <c:pt idx="5604">
                  <c:v>1329.0</c:v>
                </c:pt>
                <c:pt idx="5605">
                  <c:v>1330.0</c:v>
                </c:pt>
                <c:pt idx="5606">
                  <c:v>1331.0</c:v>
                </c:pt>
                <c:pt idx="5607">
                  <c:v>1331.0</c:v>
                </c:pt>
                <c:pt idx="5608">
                  <c:v>1331.0</c:v>
                </c:pt>
                <c:pt idx="5609">
                  <c:v>1332.0</c:v>
                </c:pt>
                <c:pt idx="5610">
                  <c:v>1333.0</c:v>
                </c:pt>
                <c:pt idx="5611">
                  <c:v>1333.0</c:v>
                </c:pt>
                <c:pt idx="5612">
                  <c:v>1333.0</c:v>
                </c:pt>
                <c:pt idx="5613">
                  <c:v>1333.0</c:v>
                </c:pt>
                <c:pt idx="5614">
                  <c:v>1333.0</c:v>
                </c:pt>
                <c:pt idx="5615">
                  <c:v>1333.0</c:v>
                </c:pt>
                <c:pt idx="5616">
                  <c:v>1334.0</c:v>
                </c:pt>
                <c:pt idx="5617">
                  <c:v>1335.0</c:v>
                </c:pt>
                <c:pt idx="5618">
                  <c:v>1336.0</c:v>
                </c:pt>
                <c:pt idx="5619">
                  <c:v>1336.0</c:v>
                </c:pt>
                <c:pt idx="5620">
                  <c:v>1337.0</c:v>
                </c:pt>
                <c:pt idx="5621">
                  <c:v>1337.0</c:v>
                </c:pt>
                <c:pt idx="5622">
                  <c:v>1338.0</c:v>
                </c:pt>
                <c:pt idx="5623">
                  <c:v>1339.0</c:v>
                </c:pt>
                <c:pt idx="5624">
                  <c:v>1339.0</c:v>
                </c:pt>
                <c:pt idx="5625">
                  <c:v>1339.0</c:v>
                </c:pt>
                <c:pt idx="5626">
                  <c:v>1339.0</c:v>
                </c:pt>
                <c:pt idx="5627">
                  <c:v>1339.0</c:v>
                </c:pt>
                <c:pt idx="5628">
                  <c:v>1339.0</c:v>
                </c:pt>
                <c:pt idx="5629">
                  <c:v>1340.0</c:v>
                </c:pt>
                <c:pt idx="5630">
                  <c:v>1340.0</c:v>
                </c:pt>
                <c:pt idx="5631">
                  <c:v>1341.0</c:v>
                </c:pt>
                <c:pt idx="5632">
                  <c:v>1341.0</c:v>
                </c:pt>
                <c:pt idx="5633">
                  <c:v>1341.0</c:v>
                </c:pt>
                <c:pt idx="5634">
                  <c:v>1341.0</c:v>
                </c:pt>
                <c:pt idx="5635">
                  <c:v>1342.0</c:v>
                </c:pt>
                <c:pt idx="5636">
                  <c:v>1342.0</c:v>
                </c:pt>
                <c:pt idx="5637">
                  <c:v>1342.0</c:v>
                </c:pt>
                <c:pt idx="5638">
                  <c:v>1342.0</c:v>
                </c:pt>
                <c:pt idx="5639">
                  <c:v>1342.0</c:v>
                </c:pt>
                <c:pt idx="5640">
                  <c:v>1342.0</c:v>
                </c:pt>
                <c:pt idx="5641">
                  <c:v>1342.0</c:v>
                </c:pt>
                <c:pt idx="5642">
                  <c:v>1342.0</c:v>
                </c:pt>
                <c:pt idx="5643">
                  <c:v>1342.0</c:v>
                </c:pt>
                <c:pt idx="5644">
                  <c:v>1343.0</c:v>
                </c:pt>
                <c:pt idx="5645">
                  <c:v>1344.0</c:v>
                </c:pt>
                <c:pt idx="5646">
                  <c:v>1344.0</c:v>
                </c:pt>
                <c:pt idx="5647">
                  <c:v>1344.0</c:v>
                </c:pt>
                <c:pt idx="5648">
                  <c:v>1344.0</c:v>
                </c:pt>
                <c:pt idx="5649">
                  <c:v>1344.0</c:v>
                </c:pt>
                <c:pt idx="5650">
                  <c:v>1345.0</c:v>
                </c:pt>
                <c:pt idx="5651">
                  <c:v>1345.0</c:v>
                </c:pt>
                <c:pt idx="5652">
                  <c:v>1345.0</c:v>
                </c:pt>
                <c:pt idx="5653">
                  <c:v>1345.0</c:v>
                </c:pt>
                <c:pt idx="5654">
                  <c:v>1346.0</c:v>
                </c:pt>
                <c:pt idx="5655">
                  <c:v>1347.0</c:v>
                </c:pt>
                <c:pt idx="5656">
                  <c:v>1348.0</c:v>
                </c:pt>
                <c:pt idx="5657">
                  <c:v>1349.0</c:v>
                </c:pt>
                <c:pt idx="5658">
                  <c:v>1350.0</c:v>
                </c:pt>
                <c:pt idx="5659">
                  <c:v>1351.0</c:v>
                </c:pt>
                <c:pt idx="5660">
                  <c:v>1352.0</c:v>
                </c:pt>
                <c:pt idx="5661">
                  <c:v>1353.0</c:v>
                </c:pt>
                <c:pt idx="5662">
                  <c:v>1354.0</c:v>
                </c:pt>
                <c:pt idx="5663">
                  <c:v>1355.0</c:v>
                </c:pt>
                <c:pt idx="5664">
                  <c:v>1356.0</c:v>
                </c:pt>
                <c:pt idx="5665">
                  <c:v>1357.0</c:v>
                </c:pt>
                <c:pt idx="5666">
                  <c:v>1357.0</c:v>
                </c:pt>
                <c:pt idx="5667">
                  <c:v>1357.0</c:v>
                </c:pt>
                <c:pt idx="5668">
                  <c:v>1358.0</c:v>
                </c:pt>
                <c:pt idx="5669">
                  <c:v>1359.0</c:v>
                </c:pt>
                <c:pt idx="5670">
                  <c:v>1359.0</c:v>
                </c:pt>
                <c:pt idx="5671">
                  <c:v>1360.0</c:v>
                </c:pt>
                <c:pt idx="5672">
                  <c:v>1360.0</c:v>
                </c:pt>
                <c:pt idx="5673">
                  <c:v>1360.0</c:v>
                </c:pt>
                <c:pt idx="5674">
                  <c:v>1360.0</c:v>
                </c:pt>
                <c:pt idx="5675">
                  <c:v>1360.0</c:v>
                </c:pt>
                <c:pt idx="5676">
                  <c:v>1360.0</c:v>
                </c:pt>
                <c:pt idx="5677">
                  <c:v>1360.0</c:v>
                </c:pt>
                <c:pt idx="5678">
                  <c:v>1360.0</c:v>
                </c:pt>
                <c:pt idx="5679">
                  <c:v>1360.0</c:v>
                </c:pt>
                <c:pt idx="5680">
                  <c:v>1360.0</c:v>
                </c:pt>
                <c:pt idx="5681">
                  <c:v>1361.0</c:v>
                </c:pt>
                <c:pt idx="5682">
                  <c:v>1361.0</c:v>
                </c:pt>
                <c:pt idx="5683">
                  <c:v>1361.0</c:v>
                </c:pt>
                <c:pt idx="5684">
                  <c:v>1362.0</c:v>
                </c:pt>
                <c:pt idx="5685">
                  <c:v>1362.0</c:v>
                </c:pt>
                <c:pt idx="5686">
                  <c:v>1362.0</c:v>
                </c:pt>
                <c:pt idx="5687">
                  <c:v>1363.0</c:v>
                </c:pt>
                <c:pt idx="5688">
                  <c:v>1363.0</c:v>
                </c:pt>
                <c:pt idx="5689">
                  <c:v>1363.0</c:v>
                </c:pt>
                <c:pt idx="5690">
                  <c:v>1363.0</c:v>
                </c:pt>
                <c:pt idx="5691">
                  <c:v>1364.0</c:v>
                </c:pt>
                <c:pt idx="5692">
                  <c:v>1364.0</c:v>
                </c:pt>
                <c:pt idx="5693">
                  <c:v>1364.0</c:v>
                </c:pt>
                <c:pt idx="5694">
                  <c:v>1364.0</c:v>
                </c:pt>
                <c:pt idx="5695">
                  <c:v>1365.0</c:v>
                </c:pt>
                <c:pt idx="5696">
                  <c:v>1365.0</c:v>
                </c:pt>
                <c:pt idx="5697">
                  <c:v>1365.0</c:v>
                </c:pt>
                <c:pt idx="5698">
                  <c:v>1365.0</c:v>
                </c:pt>
                <c:pt idx="5699">
                  <c:v>1365.0</c:v>
                </c:pt>
                <c:pt idx="5700">
                  <c:v>1365.0</c:v>
                </c:pt>
                <c:pt idx="5701">
                  <c:v>1365.0</c:v>
                </c:pt>
                <c:pt idx="5702">
                  <c:v>1365.0</c:v>
                </c:pt>
                <c:pt idx="5703">
                  <c:v>1365.0</c:v>
                </c:pt>
                <c:pt idx="5704">
                  <c:v>1366.0</c:v>
                </c:pt>
                <c:pt idx="5705">
                  <c:v>1367.0</c:v>
                </c:pt>
                <c:pt idx="5706">
                  <c:v>1367.0</c:v>
                </c:pt>
                <c:pt idx="5707">
                  <c:v>1367.0</c:v>
                </c:pt>
                <c:pt idx="5708">
                  <c:v>1368.0</c:v>
                </c:pt>
                <c:pt idx="5709">
                  <c:v>1368.0</c:v>
                </c:pt>
                <c:pt idx="5710">
                  <c:v>1368.0</c:v>
                </c:pt>
                <c:pt idx="5711">
                  <c:v>1369.0</c:v>
                </c:pt>
                <c:pt idx="5712">
                  <c:v>1370.0</c:v>
                </c:pt>
                <c:pt idx="5713">
                  <c:v>1370.0</c:v>
                </c:pt>
                <c:pt idx="5714">
                  <c:v>1371.0</c:v>
                </c:pt>
                <c:pt idx="5715">
                  <c:v>1371.0</c:v>
                </c:pt>
                <c:pt idx="5716">
                  <c:v>1371.0</c:v>
                </c:pt>
                <c:pt idx="5717">
                  <c:v>1371.0</c:v>
                </c:pt>
                <c:pt idx="5718">
                  <c:v>1371.0</c:v>
                </c:pt>
                <c:pt idx="5719">
                  <c:v>1371.0</c:v>
                </c:pt>
                <c:pt idx="5720">
                  <c:v>1372.0</c:v>
                </c:pt>
                <c:pt idx="5721">
                  <c:v>1372.0</c:v>
                </c:pt>
                <c:pt idx="5722">
                  <c:v>1373.0</c:v>
                </c:pt>
                <c:pt idx="5723">
                  <c:v>1374.0</c:v>
                </c:pt>
                <c:pt idx="5724">
                  <c:v>1374.0</c:v>
                </c:pt>
                <c:pt idx="5725">
                  <c:v>1374.0</c:v>
                </c:pt>
                <c:pt idx="5726">
                  <c:v>1374.0</c:v>
                </c:pt>
                <c:pt idx="5727">
                  <c:v>1374.0</c:v>
                </c:pt>
                <c:pt idx="5728">
                  <c:v>1374.0</c:v>
                </c:pt>
                <c:pt idx="5729">
                  <c:v>1374.0</c:v>
                </c:pt>
                <c:pt idx="5730">
                  <c:v>1374.0</c:v>
                </c:pt>
                <c:pt idx="5731">
                  <c:v>1375.0</c:v>
                </c:pt>
                <c:pt idx="5732">
                  <c:v>1375.0</c:v>
                </c:pt>
                <c:pt idx="5733">
                  <c:v>1376.0</c:v>
                </c:pt>
                <c:pt idx="5734">
                  <c:v>1377.0</c:v>
                </c:pt>
                <c:pt idx="5735">
                  <c:v>1378.0</c:v>
                </c:pt>
                <c:pt idx="5736">
                  <c:v>1379.0</c:v>
                </c:pt>
                <c:pt idx="5737">
                  <c:v>1379.0</c:v>
                </c:pt>
                <c:pt idx="5738">
                  <c:v>1379.0</c:v>
                </c:pt>
                <c:pt idx="5739">
                  <c:v>1379.0</c:v>
                </c:pt>
                <c:pt idx="5740">
                  <c:v>1379.0</c:v>
                </c:pt>
                <c:pt idx="5741">
                  <c:v>1380.0</c:v>
                </c:pt>
                <c:pt idx="5742">
                  <c:v>1381.0</c:v>
                </c:pt>
                <c:pt idx="5743">
                  <c:v>1381.0</c:v>
                </c:pt>
                <c:pt idx="5744">
                  <c:v>1381.0</c:v>
                </c:pt>
                <c:pt idx="5745">
                  <c:v>1381.0</c:v>
                </c:pt>
                <c:pt idx="5746">
                  <c:v>1381.0</c:v>
                </c:pt>
                <c:pt idx="5747">
                  <c:v>1381.0</c:v>
                </c:pt>
                <c:pt idx="5748">
                  <c:v>1381.0</c:v>
                </c:pt>
                <c:pt idx="5749">
                  <c:v>1381.0</c:v>
                </c:pt>
                <c:pt idx="5750">
                  <c:v>1381.0</c:v>
                </c:pt>
                <c:pt idx="5751">
                  <c:v>1381.0</c:v>
                </c:pt>
                <c:pt idx="5752">
                  <c:v>1381.0</c:v>
                </c:pt>
                <c:pt idx="5753">
                  <c:v>1381.0</c:v>
                </c:pt>
                <c:pt idx="5754">
                  <c:v>1381.0</c:v>
                </c:pt>
                <c:pt idx="5755">
                  <c:v>1381.0</c:v>
                </c:pt>
                <c:pt idx="5756">
                  <c:v>1381.0</c:v>
                </c:pt>
                <c:pt idx="5757">
                  <c:v>1381.0</c:v>
                </c:pt>
                <c:pt idx="5758">
                  <c:v>1381.0</c:v>
                </c:pt>
                <c:pt idx="5759">
                  <c:v>1381.0</c:v>
                </c:pt>
                <c:pt idx="5760">
                  <c:v>1381.0</c:v>
                </c:pt>
                <c:pt idx="5761">
                  <c:v>1381.0</c:v>
                </c:pt>
                <c:pt idx="5762">
                  <c:v>1381.0</c:v>
                </c:pt>
                <c:pt idx="5763">
                  <c:v>1381.0</c:v>
                </c:pt>
                <c:pt idx="5764">
                  <c:v>1381.0</c:v>
                </c:pt>
                <c:pt idx="5765">
                  <c:v>1381.0</c:v>
                </c:pt>
                <c:pt idx="5766">
                  <c:v>1381.0</c:v>
                </c:pt>
                <c:pt idx="5767">
                  <c:v>1381.0</c:v>
                </c:pt>
                <c:pt idx="5768">
                  <c:v>1381.0</c:v>
                </c:pt>
                <c:pt idx="5769">
                  <c:v>1381.0</c:v>
                </c:pt>
                <c:pt idx="5770">
                  <c:v>1381.0</c:v>
                </c:pt>
                <c:pt idx="5771">
                  <c:v>1381.0</c:v>
                </c:pt>
                <c:pt idx="5772">
                  <c:v>1381.0</c:v>
                </c:pt>
                <c:pt idx="5773">
                  <c:v>1381.0</c:v>
                </c:pt>
                <c:pt idx="5774">
                  <c:v>1381.0</c:v>
                </c:pt>
                <c:pt idx="5775">
                  <c:v>1381.0</c:v>
                </c:pt>
                <c:pt idx="5776">
                  <c:v>1381.0</c:v>
                </c:pt>
                <c:pt idx="5777">
                  <c:v>1381.0</c:v>
                </c:pt>
                <c:pt idx="5778">
                  <c:v>1381.0</c:v>
                </c:pt>
                <c:pt idx="5779">
                  <c:v>1382.0</c:v>
                </c:pt>
                <c:pt idx="5780">
                  <c:v>1383.0</c:v>
                </c:pt>
                <c:pt idx="5781">
                  <c:v>1384.0</c:v>
                </c:pt>
                <c:pt idx="5782">
                  <c:v>1384.0</c:v>
                </c:pt>
                <c:pt idx="5783">
                  <c:v>1384.0</c:v>
                </c:pt>
                <c:pt idx="5784">
                  <c:v>1384.0</c:v>
                </c:pt>
                <c:pt idx="5785">
                  <c:v>1384.0</c:v>
                </c:pt>
                <c:pt idx="5786">
                  <c:v>1385.0</c:v>
                </c:pt>
                <c:pt idx="5787">
                  <c:v>1386.0</c:v>
                </c:pt>
                <c:pt idx="5788">
                  <c:v>1386.0</c:v>
                </c:pt>
                <c:pt idx="5789">
                  <c:v>1387.0</c:v>
                </c:pt>
                <c:pt idx="5790">
                  <c:v>1388.0</c:v>
                </c:pt>
                <c:pt idx="5791">
                  <c:v>1388.0</c:v>
                </c:pt>
                <c:pt idx="5792">
                  <c:v>1388.0</c:v>
                </c:pt>
                <c:pt idx="5793">
                  <c:v>1388.0</c:v>
                </c:pt>
                <c:pt idx="5794">
                  <c:v>1388.0</c:v>
                </c:pt>
                <c:pt idx="5795">
                  <c:v>1388.0</c:v>
                </c:pt>
                <c:pt idx="5796">
                  <c:v>1388.0</c:v>
                </c:pt>
                <c:pt idx="5797">
                  <c:v>1388.0</c:v>
                </c:pt>
                <c:pt idx="5798">
                  <c:v>1388.0</c:v>
                </c:pt>
                <c:pt idx="5799">
                  <c:v>1388.0</c:v>
                </c:pt>
                <c:pt idx="5800">
                  <c:v>1388.0</c:v>
                </c:pt>
                <c:pt idx="5801">
                  <c:v>1388.0</c:v>
                </c:pt>
                <c:pt idx="5802">
                  <c:v>1388.0</c:v>
                </c:pt>
                <c:pt idx="5803">
                  <c:v>1388.0</c:v>
                </c:pt>
                <c:pt idx="5804">
                  <c:v>1388.0</c:v>
                </c:pt>
                <c:pt idx="5805">
                  <c:v>1388.0</c:v>
                </c:pt>
                <c:pt idx="5806">
                  <c:v>1389.0</c:v>
                </c:pt>
                <c:pt idx="5807">
                  <c:v>1390.0</c:v>
                </c:pt>
                <c:pt idx="5808">
                  <c:v>1390.0</c:v>
                </c:pt>
                <c:pt idx="5809">
                  <c:v>1390.0</c:v>
                </c:pt>
                <c:pt idx="5810">
                  <c:v>1390.0</c:v>
                </c:pt>
                <c:pt idx="5811">
                  <c:v>1390.0</c:v>
                </c:pt>
                <c:pt idx="5812">
                  <c:v>1390.0</c:v>
                </c:pt>
                <c:pt idx="5813">
                  <c:v>1390.0</c:v>
                </c:pt>
                <c:pt idx="5814">
                  <c:v>1390.0</c:v>
                </c:pt>
                <c:pt idx="5815">
                  <c:v>1390.0</c:v>
                </c:pt>
                <c:pt idx="5816">
                  <c:v>1390.0</c:v>
                </c:pt>
                <c:pt idx="5817">
                  <c:v>1390.0</c:v>
                </c:pt>
                <c:pt idx="5818">
                  <c:v>1390.0</c:v>
                </c:pt>
                <c:pt idx="5819">
                  <c:v>1390.0</c:v>
                </c:pt>
                <c:pt idx="5820">
                  <c:v>1391.0</c:v>
                </c:pt>
                <c:pt idx="5821">
                  <c:v>1391.0</c:v>
                </c:pt>
                <c:pt idx="5822">
                  <c:v>1391.0</c:v>
                </c:pt>
                <c:pt idx="5823">
                  <c:v>1391.0</c:v>
                </c:pt>
                <c:pt idx="5824">
                  <c:v>1391.0</c:v>
                </c:pt>
                <c:pt idx="5825">
                  <c:v>1391.0</c:v>
                </c:pt>
                <c:pt idx="5826">
                  <c:v>1391.0</c:v>
                </c:pt>
                <c:pt idx="5827">
                  <c:v>1391.0</c:v>
                </c:pt>
                <c:pt idx="5828">
                  <c:v>1391.0</c:v>
                </c:pt>
                <c:pt idx="5829">
                  <c:v>1391.0</c:v>
                </c:pt>
                <c:pt idx="5830">
                  <c:v>1391.0</c:v>
                </c:pt>
                <c:pt idx="5831">
                  <c:v>1391.0</c:v>
                </c:pt>
                <c:pt idx="5832">
                  <c:v>1391.0</c:v>
                </c:pt>
                <c:pt idx="5833">
                  <c:v>1391.0</c:v>
                </c:pt>
                <c:pt idx="5834">
                  <c:v>1391.0</c:v>
                </c:pt>
                <c:pt idx="5835">
                  <c:v>1391.0</c:v>
                </c:pt>
                <c:pt idx="5836">
                  <c:v>1391.0</c:v>
                </c:pt>
                <c:pt idx="5837">
                  <c:v>1391.0</c:v>
                </c:pt>
                <c:pt idx="5838">
                  <c:v>1391.0</c:v>
                </c:pt>
                <c:pt idx="5839">
                  <c:v>1391.0</c:v>
                </c:pt>
                <c:pt idx="5840">
                  <c:v>1392.0</c:v>
                </c:pt>
                <c:pt idx="5841">
                  <c:v>1392.0</c:v>
                </c:pt>
                <c:pt idx="5842">
                  <c:v>1392.0</c:v>
                </c:pt>
                <c:pt idx="5843">
                  <c:v>1392.0</c:v>
                </c:pt>
                <c:pt idx="5844">
                  <c:v>1392.0</c:v>
                </c:pt>
                <c:pt idx="5845">
                  <c:v>1392.0</c:v>
                </c:pt>
                <c:pt idx="5846">
                  <c:v>1392.0</c:v>
                </c:pt>
                <c:pt idx="5847">
                  <c:v>1392.0</c:v>
                </c:pt>
                <c:pt idx="5848">
                  <c:v>1392.0</c:v>
                </c:pt>
                <c:pt idx="5849">
                  <c:v>1392.0</c:v>
                </c:pt>
                <c:pt idx="5850">
                  <c:v>1392.0</c:v>
                </c:pt>
                <c:pt idx="5851">
                  <c:v>1392.0</c:v>
                </c:pt>
                <c:pt idx="5852">
                  <c:v>1392.0</c:v>
                </c:pt>
                <c:pt idx="5853">
                  <c:v>1392.0</c:v>
                </c:pt>
                <c:pt idx="5854">
                  <c:v>1392.0</c:v>
                </c:pt>
                <c:pt idx="5855">
                  <c:v>1392.0</c:v>
                </c:pt>
                <c:pt idx="5856">
                  <c:v>1393.0</c:v>
                </c:pt>
                <c:pt idx="5857">
                  <c:v>1393.0</c:v>
                </c:pt>
                <c:pt idx="5858">
                  <c:v>1394.0</c:v>
                </c:pt>
                <c:pt idx="5859">
                  <c:v>1394.0</c:v>
                </c:pt>
                <c:pt idx="5860">
                  <c:v>1394.0</c:v>
                </c:pt>
                <c:pt idx="5861">
                  <c:v>1394.0</c:v>
                </c:pt>
                <c:pt idx="5862">
                  <c:v>1394.0</c:v>
                </c:pt>
                <c:pt idx="5863">
                  <c:v>1394.0</c:v>
                </c:pt>
                <c:pt idx="5864">
                  <c:v>1394.0</c:v>
                </c:pt>
                <c:pt idx="5865">
                  <c:v>1394.0</c:v>
                </c:pt>
                <c:pt idx="5866">
                  <c:v>1394.0</c:v>
                </c:pt>
                <c:pt idx="5867">
                  <c:v>1394.0</c:v>
                </c:pt>
                <c:pt idx="5868">
                  <c:v>1394.0</c:v>
                </c:pt>
                <c:pt idx="5869">
                  <c:v>1394.0</c:v>
                </c:pt>
                <c:pt idx="5870">
                  <c:v>1394.0</c:v>
                </c:pt>
                <c:pt idx="5871">
                  <c:v>1394.0</c:v>
                </c:pt>
                <c:pt idx="5872">
                  <c:v>1394.0</c:v>
                </c:pt>
                <c:pt idx="5873">
                  <c:v>1394.0</c:v>
                </c:pt>
                <c:pt idx="5874">
                  <c:v>1394.0</c:v>
                </c:pt>
                <c:pt idx="5875">
                  <c:v>1394.0</c:v>
                </c:pt>
                <c:pt idx="5876">
                  <c:v>1394.0</c:v>
                </c:pt>
                <c:pt idx="5877">
                  <c:v>1395.0</c:v>
                </c:pt>
                <c:pt idx="5878">
                  <c:v>1396.0</c:v>
                </c:pt>
                <c:pt idx="5879">
                  <c:v>1396.0</c:v>
                </c:pt>
                <c:pt idx="5880">
                  <c:v>1396.0</c:v>
                </c:pt>
                <c:pt idx="5881">
                  <c:v>1397.0</c:v>
                </c:pt>
                <c:pt idx="5882">
                  <c:v>1398.0</c:v>
                </c:pt>
                <c:pt idx="5883">
                  <c:v>1398.0</c:v>
                </c:pt>
                <c:pt idx="5884">
                  <c:v>1398.0</c:v>
                </c:pt>
                <c:pt idx="5885">
                  <c:v>1398.0</c:v>
                </c:pt>
                <c:pt idx="5886">
                  <c:v>1399.0</c:v>
                </c:pt>
                <c:pt idx="5887">
                  <c:v>1400.0</c:v>
                </c:pt>
                <c:pt idx="5888">
                  <c:v>1400.0</c:v>
                </c:pt>
                <c:pt idx="5889">
                  <c:v>1400.0</c:v>
                </c:pt>
                <c:pt idx="5890">
                  <c:v>1400.0</c:v>
                </c:pt>
                <c:pt idx="5891">
                  <c:v>1401.0</c:v>
                </c:pt>
                <c:pt idx="5892">
                  <c:v>1401.0</c:v>
                </c:pt>
                <c:pt idx="5893">
                  <c:v>1401.0</c:v>
                </c:pt>
                <c:pt idx="5894">
                  <c:v>1401.0</c:v>
                </c:pt>
                <c:pt idx="5895">
                  <c:v>1401.0</c:v>
                </c:pt>
                <c:pt idx="5896">
                  <c:v>1401.0</c:v>
                </c:pt>
                <c:pt idx="5897">
                  <c:v>1402.0</c:v>
                </c:pt>
                <c:pt idx="5898">
                  <c:v>1402.0</c:v>
                </c:pt>
                <c:pt idx="5899">
                  <c:v>1403.0</c:v>
                </c:pt>
                <c:pt idx="5900">
                  <c:v>1404.0</c:v>
                </c:pt>
                <c:pt idx="5901">
                  <c:v>1405.0</c:v>
                </c:pt>
                <c:pt idx="5902">
                  <c:v>1405.0</c:v>
                </c:pt>
                <c:pt idx="5903">
                  <c:v>1405.0</c:v>
                </c:pt>
                <c:pt idx="5904">
                  <c:v>1406.0</c:v>
                </c:pt>
                <c:pt idx="5905">
                  <c:v>1406.0</c:v>
                </c:pt>
                <c:pt idx="5906">
                  <c:v>1406.0</c:v>
                </c:pt>
                <c:pt idx="5907">
                  <c:v>1406.0</c:v>
                </c:pt>
                <c:pt idx="5908">
                  <c:v>1407.0</c:v>
                </c:pt>
                <c:pt idx="5909">
                  <c:v>1408.0</c:v>
                </c:pt>
                <c:pt idx="5910">
                  <c:v>1408.0</c:v>
                </c:pt>
                <c:pt idx="5911">
                  <c:v>1408.0</c:v>
                </c:pt>
                <c:pt idx="5912">
                  <c:v>1408.0</c:v>
                </c:pt>
                <c:pt idx="5913">
                  <c:v>1408.0</c:v>
                </c:pt>
                <c:pt idx="5914">
                  <c:v>1408.0</c:v>
                </c:pt>
                <c:pt idx="5915">
                  <c:v>1408.0</c:v>
                </c:pt>
                <c:pt idx="5916">
                  <c:v>1408.0</c:v>
                </c:pt>
                <c:pt idx="5917">
                  <c:v>1408.0</c:v>
                </c:pt>
                <c:pt idx="5918">
                  <c:v>1408.0</c:v>
                </c:pt>
                <c:pt idx="5919">
                  <c:v>1409.0</c:v>
                </c:pt>
                <c:pt idx="5920">
                  <c:v>1410.0</c:v>
                </c:pt>
                <c:pt idx="5921">
                  <c:v>1411.0</c:v>
                </c:pt>
                <c:pt idx="5922">
                  <c:v>1411.0</c:v>
                </c:pt>
                <c:pt idx="5923">
                  <c:v>1412.0</c:v>
                </c:pt>
                <c:pt idx="5924">
                  <c:v>1412.0</c:v>
                </c:pt>
                <c:pt idx="5925">
                  <c:v>1412.0</c:v>
                </c:pt>
                <c:pt idx="5926">
                  <c:v>1412.0</c:v>
                </c:pt>
                <c:pt idx="5927">
                  <c:v>1412.0</c:v>
                </c:pt>
                <c:pt idx="5928">
                  <c:v>1412.0</c:v>
                </c:pt>
                <c:pt idx="5929">
                  <c:v>1413.0</c:v>
                </c:pt>
                <c:pt idx="5930">
                  <c:v>1413.0</c:v>
                </c:pt>
                <c:pt idx="5931">
                  <c:v>1413.0</c:v>
                </c:pt>
                <c:pt idx="5932">
                  <c:v>1414.0</c:v>
                </c:pt>
                <c:pt idx="5933">
                  <c:v>1414.0</c:v>
                </c:pt>
                <c:pt idx="5934">
                  <c:v>1414.0</c:v>
                </c:pt>
                <c:pt idx="5935">
                  <c:v>1415.0</c:v>
                </c:pt>
                <c:pt idx="5936">
                  <c:v>1416.0</c:v>
                </c:pt>
                <c:pt idx="5937">
                  <c:v>1417.0</c:v>
                </c:pt>
                <c:pt idx="5938">
                  <c:v>1417.0</c:v>
                </c:pt>
                <c:pt idx="5939">
                  <c:v>1417.0</c:v>
                </c:pt>
                <c:pt idx="5940">
                  <c:v>1418.0</c:v>
                </c:pt>
                <c:pt idx="5941">
                  <c:v>1418.0</c:v>
                </c:pt>
                <c:pt idx="5942">
                  <c:v>1418.0</c:v>
                </c:pt>
                <c:pt idx="5943">
                  <c:v>1418.0</c:v>
                </c:pt>
                <c:pt idx="5944">
                  <c:v>1418.0</c:v>
                </c:pt>
                <c:pt idx="5945">
                  <c:v>1418.0</c:v>
                </c:pt>
                <c:pt idx="5946">
                  <c:v>1418.0</c:v>
                </c:pt>
                <c:pt idx="5947">
                  <c:v>1419.0</c:v>
                </c:pt>
                <c:pt idx="5948">
                  <c:v>1420.0</c:v>
                </c:pt>
                <c:pt idx="5949">
                  <c:v>1420.0</c:v>
                </c:pt>
                <c:pt idx="5950">
                  <c:v>1420.0</c:v>
                </c:pt>
                <c:pt idx="5951">
                  <c:v>1421.0</c:v>
                </c:pt>
                <c:pt idx="5952">
                  <c:v>1421.0</c:v>
                </c:pt>
                <c:pt idx="5953">
                  <c:v>1421.0</c:v>
                </c:pt>
                <c:pt idx="5954">
                  <c:v>1421.0</c:v>
                </c:pt>
                <c:pt idx="5955">
                  <c:v>1421.0</c:v>
                </c:pt>
                <c:pt idx="5956">
                  <c:v>1421.0</c:v>
                </c:pt>
                <c:pt idx="5957">
                  <c:v>1421.0</c:v>
                </c:pt>
                <c:pt idx="5958">
                  <c:v>1421.0</c:v>
                </c:pt>
                <c:pt idx="5959">
                  <c:v>1421.0</c:v>
                </c:pt>
                <c:pt idx="5960">
                  <c:v>1421.0</c:v>
                </c:pt>
                <c:pt idx="5961">
                  <c:v>1421.0</c:v>
                </c:pt>
                <c:pt idx="5962">
                  <c:v>1421.0</c:v>
                </c:pt>
                <c:pt idx="5963">
                  <c:v>1421.0</c:v>
                </c:pt>
                <c:pt idx="5964">
                  <c:v>1421.0</c:v>
                </c:pt>
                <c:pt idx="5965">
                  <c:v>1421.0</c:v>
                </c:pt>
                <c:pt idx="5966">
                  <c:v>1422.0</c:v>
                </c:pt>
                <c:pt idx="5967">
                  <c:v>1423.0</c:v>
                </c:pt>
                <c:pt idx="5968">
                  <c:v>1423.0</c:v>
                </c:pt>
                <c:pt idx="5969">
                  <c:v>1423.0</c:v>
                </c:pt>
                <c:pt idx="5970">
                  <c:v>1423.0</c:v>
                </c:pt>
                <c:pt idx="5971">
                  <c:v>1423.0</c:v>
                </c:pt>
                <c:pt idx="5972">
                  <c:v>1423.0</c:v>
                </c:pt>
                <c:pt idx="5973">
                  <c:v>1424.0</c:v>
                </c:pt>
                <c:pt idx="5974">
                  <c:v>1425.0</c:v>
                </c:pt>
                <c:pt idx="5975">
                  <c:v>1426.0</c:v>
                </c:pt>
                <c:pt idx="5976">
                  <c:v>1427.0</c:v>
                </c:pt>
                <c:pt idx="5977">
                  <c:v>1427.0</c:v>
                </c:pt>
                <c:pt idx="5978">
                  <c:v>1427.0</c:v>
                </c:pt>
                <c:pt idx="5979">
                  <c:v>1428.0</c:v>
                </c:pt>
                <c:pt idx="5980">
                  <c:v>1429.0</c:v>
                </c:pt>
                <c:pt idx="5981">
                  <c:v>1429.0</c:v>
                </c:pt>
                <c:pt idx="5982">
                  <c:v>1429.0</c:v>
                </c:pt>
                <c:pt idx="5983">
                  <c:v>1429.0</c:v>
                </c:pt>
                <c:pt idx="5984">
                  <c:v>1429.0</c:v>
                </c:pt>
                <c:pt idx="5985">
                  <c:v>1429.0</c:v>
                </c:pt>
                <c:pt idx="5986">
                  <c:v>1429.0</c:v>
                </c:pt>
                <c:pt idx="5987">
                  <c:v>1429.0</c:v>
                </c:pt>
                <c:pt idx="5988">
                  <c:v>1430.0</c:v>
                </c:pt>
                <c:pt idx="5989">
                  <c:v>1430.0</c:v>
                </c:pt>
                <c:pt idx="5990">
                  <c:v>1431.0</c:v>
                </c:pt>
                <c:pt idx="5991">
                  <c:v>1431.0</c:v>
                </c:pt>
                <c:pt idx="5992">
                  <c:v>1431.0</c:v>
                </c:pt>
                <c:pt idx="5993">
                  <c:v>1431.0</c:v>
                </c:pt>
                <c:pt idx="5994">
                  <c:v>1432.0</c:v>
                </c:pt>
                <c:pt idx="5995">
                  <c:v>1432.0</c:v>
                </c:pt>
                <c:pt idx="5996">
                  <c:v>1432.0</c:v>
                </c:pt>
                <c:pt idx="5997">
                  <c:v>1432.0</c:v>
                </c:pt>
                <c:pt idx="5998">
                  <c:v>1432.0</c:v>
                </c:pt>
                <c:pt idx="5999">
                  <c:v>1432.0</c:v>
                </c:pt>
                <c:pt idx="6000">
                  <c:v>1432.0</c:v>
                </c:pt>
                <c:pt idx="6001">
                  <c:v>1432.0</c:v>
                </c:pt>
                <c:pt idx="6002">
                  <c:v>1432.0</c:v>
                </c:pt>
                <c:pt idx="6003">
                  <c:v>1433.0</c:v>
                </c:pt>
                <c:pt idx="6004">
                  <c:v>1434.0</c:v>
                </c:pt>
                <c:pt idx="6005">
                  <c:v>1435.0</c:v>
                </c:pt>
                <c:pt idx="6006">
                  <c:v>1435.0</c:v>
                </c:pt>
                <c:pt idx="6007">
                  <c:v>1435.0</c:v>
                </c:pt>
                <c:pt idx="6008">
                  <c:v>1435.0</c:v>
                </c:pt>
                <c:pt idx="6009">
                  <c:v>1435.0</c:v>
                </c:pt>
                <c:pt idx="6010">
                  <c:v>1435.0</c:v>
                </c:pt>
                <c:pt idx="6011">
                  <c:v>1435.0</c:v>
                </c:pt>
                <c:pt idx="6012">
                  <c:v>1435.0</c:v>
                </c:pt>
                <c:pt idx="6013">
                  <c:v>1435.0</c:v>
                </c:pt>
                <c:pt idx="6014">
                  <c:v>1435.0</c:v>
                </c:pt>
                <c:pt idx="6015">
                  <c:v>1435.0</c:v>
                </c:pt>
                <c:pt idx="6016">
                  <c:v>1435.0</c:v>
                </c:pt>
                <c:pt idx="6017">
                  <c:v>1435.0</c:v>
                </c:pt>
                <c:pt idx="6018">
                  <c:v>1435.0</c:v>
                </c:pt>
                <c:pt idx="6019">
                  <c:v>1435.0</c:v>
                </c:pt>
                <c:pt idx="6020">
                  <c:v>1435.0</c:v>
                </c:pt>
                <c:pt idx="6021">
                  <c:v>1435.0</c:v>
                </c:pt>
                <c:pt idx="6022">
                  <c:v>1435.0</c:v>
                </c:pt>
                <c:pt idx="6023">
                  <c:v>1435.0</c:v>
                </c:pt>
                <c:pt idx="6024">
                  <c:v>1435.0</c:v>
                </c:pt>
                <c:pt idx="6025">
                  <c:v>1435.0</c:v>
                </c:pt>
                <c:pt idx="6026">
                  <c:v>1435.0</c:v>
                </c:pt>
                <c:pt idx="6027">
                  <c:v>1435.0</c:v>
                </c:pt>
                <c:pt idx="6028">
                  <c:v>1436.0</c:v>
                </c:pt>
                <c:pt idx="6029">
                  <c:v>1436.0</c:v>
                </c:pt>
                <c:pt idx="6030">
                  <c:v>1437.0</c:v>
                </c:pt>
                <c:pt idx="6031">
                  <c:v>1437.0</c:v>
                </c:pt>
                <c:pt idx="6032">
                  <c:v>1437.0</c:v>
                </c:pt>
                <c:pt idx="6033">
                  <c:v>1437.0</c:v>
                </c:pt>
                <c:pt idx="6034">
                  <c:v>1437.0</c:v>
                </c:pt>
                <c:pt idx="6035">
                  <c:v>1438.0</c:v>
                </c:pt>
                <c:pt idx="6036">
                  <c:v>1438.0</c:v>
                </c:pt>
                <c:pt idx="6037">
                  <c:v>1438.0</c:v>
                </c:pt>
                <c:pt idx="6038">
                  <c:v>1439.0</c:v>
                </c:pt>
                <c:pt idx="6039">
                  <c:v>1440.0</c:v>
                </c:pt>
                <c:pt idx="6040">
                  <c:v>1441.0</c:v>
                </c:pt>
                <c:pt idx="6041">
                  <c:v>1441.0</c:v>
                </c:pt>
                <c:pt idx="6042">
                  <c:v>1441.0</c:v>
                </c:pt>
                <c:pt idx="6043">
                  <c:v>1441.0</c:v>
                </c:pt>
                <c:pt idx="6044">
                  <c:v>1441.0</c:v>
                </c:pt>
                <c:pt idx="6045">
                  <c:v>1441.0</c:v>
                </c:pt>
                <c:pt idx="6046">
                  <c:v>1442.0</c:v>
                </c:pt>
                <c:pt idx="6047">
                  <c:v>1443.0</c:v>
                </c:pt>
                <c:pt idx="6048">
                  <c:v>1443.0</c:v>
                </c:pt>
                <c:pt idx="6049">
                  <c:v>1443.0</c:v>
                </c:pt>
                <c:pt idx="6050">
                  <c:v>1443.0</c:v>
                </c:pt>
                <c:pt idx="6051">
                  <c:v>1443.0</c:v>
                </c:pt>
                <c:pt idx="6052">
                  <c:v>1444.0</c:v>
                </c:pt>
                <c:pt idx="6053">
                  <c:v>1445.0</c:v>
                </c:pt>
                <c:pt idx="6054">
                  <c:v>1445.0</c:v>
                </c:pt>
                <c:pt idx="6055">
                  <c:v>1445.0</c:v>
                </c:pt>
                <c:pt idx="6056">
                  <c:v>1445.0</c:v>
                </c:pt>
                <c:pt idx="6057">
                  <c:v>1445.0</c:v>
                </c:pt>
                <c:pt idx="6058">
                  <c:v>1446.0</c:v>
                </c:pt>
                <c:pt idx="6059">
                  <c:v>1447.0</c:v>
                </c:pt>
                <c:pt idx="6060">
                  <c:v>1447.0</c:v>
                </c:pt>
                <c:pt idx="6061">
                  <c:v>1447.0</c:v>
                </c:pt>
                <c:pt idx="6062">
                  <c:v>1447.0</c:v>
                </c:pt>
                <c:pt idx="6063">
                  <c:v>1448.0</c:v>
                </c:pt>
                <c:pt idx="6064">
                  <c:v>1449.0</c:v>
                </c:pt>
                <c:pt idx="6065">
                  <c:v>1449.0</c:v>
                </c:pt>
                <c:pt idx="6066">
                  <c:v>1450.0</c:v>
                </c:pt>
                <c:pt idx="6067">
                  <c:v>1451.0</c:v>
                </c:pt>
                <c:pt idx="6068">
                  <c:v>1451.0</c:v>
                </c:pt>
                <c:pt idx="6069">
                  <c:v>1452.0</c:v>
                </c:pt>
                <c:pt idx="6070">
                  <c:v>1452.0</c:v>
                </c:pt>
                <c:pt idx="6071">
                  <c:v>1452.0</c:v>
                </c:pt>
                <c:pt idx="6072">
                  <c:v>1452.0</c:v>
                </c:pt>
                <c:pt idx="6073">
                  <c:v>1452.0</c:v>
                </c:pt>
                <c:pt idx="6074">
                  <c:v>1453.0</c:v>
                </c:pt>
                <c:pt idx="6075">
                  <c:v>1453.0</c:v>
                </c:pt>
                <c:pt idx="6076">
                  <c:v>1453.0</c:v>
                </c:pt>
                <c:pt idx="6077">
                  <c:v>1454.0</c:v>
                </c:pt>
                <c:pt idx="6078">
                  <c:v>1455.0</c:v>
                </c:pt>
                <c:pt idx="6079">
                  <c:v>1455.0</c:v>
                </c:pt>
                <c:pt idx="6080">
                  <c:v>1456.0</c:v>
                </c:pt>
                <c:pt idx="6081">
                  <c:v>1456.0</c:v>
                </c:pt>
                <c:pt idx="6082">
                  <c:v>1456.0</c:v>
                </c:pt>
                <c:pt idx="6083">
                  <c:v>1456.0</c:v>
                </c:pt>
                <c:pt idx="6084">
                  <c:v>1456.0</c:v>
                </c:pt>
                <c:pt idx="6085">
                  <c:v>1456.0</c:v>
                </c:pt>
                <c:pt idx="6086">
                  <c:v>1456.0</c:v>
                </c:pt>
                <c:pt idx="6087">
                  <c:v>1456.0</c:v>
                </c:pt>
                <c:pt idx="6088">
                  <c:v>1456.0</c:v>
                </c:pt>
                <c:pt idx="6089">
                  <c:v>1456.0</c:v>
                </c:pt>
                <c:pt idx="6090">
                  <c:v>1456.0</c:v>
                </c:pt>
                <c:pt idx="6091">
                  <c:v>1456.0</c:v>
                </c:pt>
                <c:pt idx="6092">
                  <c:v>1456.0</c:v>
                </c:pt>
                <c:pt idx="6093">
                  <c:v>1456.0</c:v>
                </c:pt>
                <c:pt idx="6094">
                  <c:v>1457.0</c:v>
                </c:pt>
                <c:pt idx="6095">
                  <c:v>1457.0</c:v>
                </c:pt>
                <c:pt idx="6096">
                  <c:v>1458.0</c:v>
                </c:pt>
                <c:pt idx="6097">
                  <c:v>1459.0</c:v>
                </c:pt>
                <c:pt idx="6098">
                  <c:v>1459.0</c:v>
                </c:pt>
                <c:pt idx="6099">
                  <c:v>1460.0</c:v>
                </c:pt>
                <c:pt idx="6100">
                  <c:v>1461.0</c:v>
                </c:pt>
                <c:pt idx="6101">
                  <c:v>1462.0</c:v>
                </c:pt>
                <c:pt idx="6102">
                  <c:v>1462.0</c:v>
                </c:pt>
                <c:pt idx="6103">
                  <c:v>1462.0</c:v>
                </c:pt>
                <c:pt idx="6104">
                  <c:v>1462.0</c:v>
                </c:pt>
                <c:pt idx="6105">
                  <c:v>1462.0</c:v>
                </c:pt>
                <c:pt idx="6106">
                  <c:v>1462.0</c:v>
                </c:pt>
                <c:pt idx="6107">
                  <c:v>1462.0</c:v>
                </c:pt>
                <c:pt idx="6108">
                  <c:v>1462.0</c:v>
                </c:pt>
                <c:pt idx="6109">
                  <c:v>1462.0</c:v>
                </c:pt>
                <c:pt idx="6110">
                  <c:v>1462.0</c:v>
                </c:pt>
                <c:pt idx="6111">
                  <c:v>1462.0</c:v>
                </c:pt>
                <c:pt idx="6112">
                  <c:v>1462.0</c:v>
                </c:pt>
                <c:pt idx="6113">
                  <c:v>1462.0</c:v>
                </c:pt>
                <c:pt idx="6114">
                  <c:v>1462.0</c:v>
                </c:pt>
                <c:pt idx="6115">
                  <c:v>1462.0</c:v>
                </c:pt>
                <c:pt idx="6116">
                  <c:v>1462.0</c:v>
                </c:pt>
                <c:pt idx="6117">
                  <c:v>1462.0</c:v>
                </c:pt>
                <c:pt idx="6118">
                  <c:v>1462.0</c:v>
                </c:pt>
                <c:pt idx="6119">
                  <c:v>1463.0</c:v>
                </c:pt>
                <c:pt idx="6120">
                  <c:v>1463.0</c:v>
                </c:pt>
                <c:pt idx="6121">
                  <c:v>1464.0</c:v>
                </c:pt>
                <c:pt idx="6122">
                  <c:v>1464.0</c:v>
                </c:pt>
                <c:pt idx="6123">
                  <c:v>1464.0</c:v>
                </c:pt>
                <c:pt idx="6124">
                  <c:v>1465.0</c:v>
                </c:pt>
                <c:pt idx="6125">
                  <c:v>1465.0</c:v>
                </c:pt>
                <c:pt idx="6126">
                  <c:v>1466.0</c:v>
                </c:pt>
                <c:pt idx="6127">
                  <c:v>1466.0</c:v>
                </c:pt>
                <c:pt idx="6128">
                  <c:v>1466.0</c:v>
                </c:pt>
                <c:pt idx="6129">
                  <c:v>1466.0</c:v>
                </c:pt>
                <c:pt idx="6130">
                  <c:v>1467.0</c:v>
                </c:pt>
                <c:pt idx="6131">
                  <c:v>1467.0</c:v>
                </c:pt>
                <c:pt idx="6132">
                  <c:v>1468.0</c:v>
                </c:pt>
                <c:pt idx="6133">
                  <c:v>1468.0</c:v>
                </c:pt>
                <c:pt idx="6134">
                  <c:v>1469.0</c:v>
                </c:pt>
                <c:pt idx="6135">
                  <c:v>1469.0</c:v>
                </c:pt>
                <c:pt idx="6136">
                  <c:v>1469.0</c:v>
                </c:pt>
                <c:pt idx="6137">
                  <c:v>1469.0</c:v>
                </c:pt>
                <c:pt idx="6138">
                  <c:v>1469.0</c:v>
                </c:pt>
                <c:pt idx="6139">
                  <c:v>1469.0</c:v>
                </c:pt>
                <c:pt idx="6140">
                  <c:v>1469.0</c:v>
                </c:pt>
                <c:pt idx="6141">
                  <c:v>1469.0</c:v>
                </c:pt>
                <c:pt idx="6142">
                  <c:v>1470.0</c:v>
                </c:pt>
                <c:pt idx="6143">
                  <c:v>1470.0</c:v>
                </c:pt>
                <c:pt idx="6144">
                  <c:v>1471.0</c:v>
                </c:pt>
                <c:pt idx="6145">
                  <c:v>1472.0</c:v>
                </c:pt>
                <c:pt idx="6146">
                  <c:v>1473.0</c:v>
                </c:pt>
                <c:pt idx="6147">
                  <c:v>1474.0</c:v>
                </c:pt>
                <c:pt idx="6148">
                  <c:v>1474.0</c:v>
                </c:pt>
                <c:pt idx="6149">
                  <c:v>1475.0</c:v>
                </c:pt>
                <c:pt idx="6150">
                  <c:v>1476.0</c:v>
                </c:pt>
                <c:pt idx="6151">
                  <c:v>1476.0</c:v>
                </c:pt>
                <c:pt idx="6152">
                  <c:v>1477.0</c:v>
                </c:pt>
                <c:pt idx="6153">
                  <c:v>1477.0</c:v>
                </c:pt>
                <c:pt idx="6154">
                  <c:v>1478.0</c:v>
                </c:pt>
                <c:pt idx="6155">
                  <c:v>1479.0</c:v>
                </c:pt>
                <c:pt idx="6156">
                  <c:v>1479.0</c:v>
                </c:pt>
                <c:pt idx="6157">
                  <c:v>1479.0</c:v>
                </c:pt>
                <c:pt idx="6158">
                  <c:v>1480.0</c:v>
                </c:pt>
                <c:pt idx="6159">
                  <c:v>1481.0</c:v>
                </c:pt>
                <c:pt idx="6160">
                  <c:v>1481.0</c:v>
                </c:pt>
                <c:pt idx="6161">
                  <c:v>1481.0</c:v>
                </c:pt>
                <c:pt idx="6162">
                  <c:v>1482.0</c:v>
                </c:pt>
                <c:pt idx="6163">
                  <c:v>1483.0</c:v>
                </c:pt>
                <c:pt idx="6164">
                  <c:v>1483.0</c:v>
                </c:pt>
                <c:pt idx="6165">
                  <c:v>1484.0</c:v>
                </c:pt>
                <c:pt idx="6166">
                  <c:v>1484.0</c:v>
                </c:pt>
                <c:pt idx="6167">
                  <c:v>1485.0</c:v>
                </c:pt>
                <c:pt idx="6168">
                  <c:v>1485.0</c:v>
                </c:pt>
                <c:pt idx="6169">
                  <c:v>1486.0</c:v>
                </c:pt>
                <c:pt idx="6170">
                  <c:v>1486.0</c:v>
                </c:pt>
                <c:pt idx="6171">
                  <c:v>1486.0</c:v>
                </c:pt>
                <c:pt idx="6172">
                  <c:v>1487.0</c:v>
                </c:pt>
                <c:pt idx="6173">
                  <c:v>1488.0</c:v>
                </c:pt>
                <c:pt idx="6174">
                  <c:v>1488.0</c:v>
                </c:pt>
                <c:pt idx="6175">
                  <c:v>1488.0</c:v>
                </c:pt>
                <c:pt idx="6176">
                  <c:v>1489.0</c:v>
                </c:pt>
                <c:pt idx="6177">
                  <c:v>1489.0</c:v>
                </c:pt>
                <c:pt idx="6178">
                  <c:v>1489.0</c:v>
                </c:pt>
                <c:pt idx="6179">
                  <c:v>1490.0</c:v>
                </c:pt>
                <c:pt idx="6180">
                  <c:v>1491.0</c:v>
                </c:pt>
                <c:pt idx="6181">
                  <c:v>1492.0</c:v>
                </c:pt>
                <c:pt idx="6182">
                  <c:v>1493.0</c:v>
                </c:pt>
                <c:pt idx="6183">
                  <c:v>1494.0</c:v>
                </c:pt>
                <c:pt idx="6184">
                  <c:v>1495.0</c:v>
                </c:pt>
                <c:pt idx="6185">
                  <c:v>1496.0</c:v>
                </c:pt>
                <c:pt idx="6186">
                  <c:v>1497.0</c:v>
                </c:pt>
                <c:pt idx="6187">
                  <c:v>1498.0</c:v>
                </c:pt>
                <c:pt idx="6188">
                  <c:v>1499.0</c:v>
                </c:pt>
                <c:pt idx="6189">
                  <c:v>1499.0</c:v>
                </c:pt>
                <c:pt idx="6190">
                  <c:v>1499.0</c:v>
                </c:pt>
                <c:pt idx="6191">
                  <c:v>1500.0</c:v>
                </c:pt>
                <c:pt idx="6192">
                  <c:v>1500.0</c:v>
                </c:pt>
                <c:pt idx="6193">
                  <c:v>1501.0</c:v>
                </c:pt>
                <c:pt idx="6194">
                  <c:v>1501.0</c:v>
                </c:pt>
                <c:pt idx="6195">
                  <c:v>1501.0</c:v>
                </c:pt>
                <c:pt idx="6196">
                  <c:v>1501.0</c:v>
                </c:pt>
                <c:pt idx="6197">
                  <c:v>1502.0</c:v>
                </c:pt>
                <c:pt idx="6198">
                  <c:v>1503.0</c:v>
                </c:pt>
                <c:pt idx="6199">
                  <c:v>1504.0</c:v>
                </c:pt>
                <c:pt idx="6200">
                  <c:v>1504.0</c:v>
                </c:pt>
                <c:pt idx="6201">
                  <c:v>1505.0</c:v>
                </c:pt>
                <c:pt idx="6202">
                  <c:v>1506.0</c:v>
                </c:pt>
                <c:pt idx="6203">
                  <c:v>1506.0</c:v>
                </c:pt>
                <c:pt idx="6204">
                  <c:v>1507.0</c:v>
                </c:pt>
                <c:pt idx="6205">
                  <c:v>1507.0</c:v>
                </c:pt>
                <c:pt idx="6206">
                  <c:v>1507.0</c:v>
                </c:pt>
                <c:pt idx="6207">
                  <c:v>1507.0</c:v>
                </c:pt>
                <c:pt idx="6208">
                  <c:v>1507.0</c:v>
                </c:pt>
                <c:pt idx="6209">
                  <c:v>1507.0</c:v>
                </c:pt>
                <c:pt idx="6210">
                  <c:v>1507.0</c:v>
                </c:pt>
                <c:pt idx="6211">
                  <c:v>1507.0</c:v>
                </c:pt>
                <c:pt idx="6212">
                  <c:v>1507.0</c:v>
                </c:pt>
                <c:pt idx="6213">
                  <c:v>1507.0</c:v>
                </c:pt>
                <c:pt idx="6214">
                  <c:v>1507.0</c:v>
                </c:pt>
                <c:pt idx="6215">
                  <c:v>1507.0</c:v>
                </c:pt>
                <c:pt idx="6216">
                  <c:v>1507.0</c:v>
                </c:pt>
                <c:pt idx="6217">
                  <c:v>1507.0</c:v>
                </c:pt>
                <c:pt idx="6218">
                  <c:v>1507.0</c:v>
                </c:pt>
                <c:pt idx="6219">
                  <c:v>1507.0</c:v>
                </c:pt>
                <c:pt idx="6220">
                  <c:v>1507.0</c:v>
                </c:pt>
                <c:pt idx="6221">
                  <c:v>1507.0</c:v>
                </c:pt>
                <c:pt idx="6222">
                  <c:v>1507.0</c:v>
                </c:pt>
                <c:pt idx="6223">
                  <c:v>1507.0</c:v>
                </c:pt>
                <c:pt idx="6224">
                  <c:v>1507.0</c:v>
                </c:pt>
                <c:pt idx="6225">
                  <c:v>1507.0</c:v>
                </c:pt>
                <c:pt idx="6226">
                  <c:v>1507.0</c:v>
                </c:pt>
                <c:pt idx="6227">
                  <c:v>1507.0</c:v>
                </c:pt>
                <c:pt idx="6228">
                  <c:v>1507.0</c:v>
                </c:pt>
                <c:pt idx="6229">
                  <c:v>1507.0</c:v>
                </c:pt>
                <c:pt idx="6230">
                  <c:v>1507.0</c:v>
                </c:pt>
                <c:pt idx="6231">
                  <c:v>1507.0</c:v>
                </c:pt>
                <c:pt idx="6232">
                  <c:v>1507.0</c:v>
                </c:pt>
                <c:pt idx="6233">
                  <c:v>1507.0</c:v>
                </c:pt>
                <c:pt idx="6234">
                  <c:v>1507.0</c:v>
                </c:pt>
                <c:pt idx="6235">
                  <c:v>1507.0</c:v>
                </c:pt>
                <c:pt idx="6236">
                  <c:v>1507.0</c:v>
                </c:pt>
                <c:pt idx="6237">
                  <c:v>1507.0</c:v>
                </c:pt>
                <c:pt idx="6238">
                  <c:v>1507.0</c:v>
                </c:pt>
                <c:pt idx="6239">
                  <c:v>1507.0</c:v>
                </c:pt>
                <c:pt idx="6240">
                  <c:v>1508.0</c:v>
                </c:pt>
                <c:pt idx="6241">
                  <c:v>1508.0</c:v>
                </c:pt>
                <c:pt idx="6242">
                  <c:v>1508.0</c:v>
                </c:pt>
                <c:pt idx="6243">
                  <c:v>1508.0</c:v>
                </c:pt>
                <c:pt idx="6244">
                  <c:v>1509.0</c:v>
                </c:pt>
                <c:pt idx="6245">
                  <c:v>1509.0</c:v>
                </c:pt>
                <c:pt idx="6246">
                  <c:v>1509.0</c:v>
                </c:pt>
                <c:pt idx="6247">
                  <c:v>1509.0</c:v>
                </c:pt>
                <c:pt idx="6248">
                  <c:v>1509.0</c:v>
                </c:pt>
                <c:pt idx="6249">
                  <c:v>1509.0</c:v>
                </c:pt>
                <c:pt idx="6250">
                  <c:v>1509.0</c:v>
                </c:pt>
                <c:pt idx="6251">
                  <c:v>1510.0</c:v>
                </c:pt>
                <c:pt idx="6252">
                  <c:v>1510.0</c:v>
                </c:pt>
                <c:pt idx="6253">
                  <c:v>1510.0</c:v>
                </c:pt>
                <c:pt idx="6254">
                  <c:v>1510.0</c:v>
                </c:pt>
                <c:pt idx="6255">
                  <c:v>1511.0</c:v>
                </c:pt>
                <c:pt idx="6256">
                  <c:v>1512.0</c:v>
                </c:pt>
                <c:pt idx="6257">
                  <c:v>1513.0</c:v>
                </c:pt>
                <c:pt idx="6258">
                  <c:v>1514.0</c:v>
                </c:pt>
                <c:pt idx="6259">
                  <c:v>1515.0</c:v>
                </c:pt>
                <c:pt idx="6260">
                  <c:v>1516.0</c:v>
                </c:pt>
                <c:pt idx="6261">
                  <c:v>1516.0</c:v>
                </c:pt>
                <c:pt idx="6262">
                  <c:v>1516.0</c:v>
                </c:pt>
                <c:pt idx="6263">
                  <c:v>1517.0</c:v>
                </c:pt>
                <c:pt idx="6264">
                  <c:v>1517.0</c:v>
                </c:pt>
                <c:pt idx="6265">
                  <c:v>1517.0</c:v>
                </c:pt>
                <c:pt idx="6266">
                  <c:v>1517.0</c:v>
                </c:pt>
                <c:pt idx="6267">
                  <c:v>1517.0</c:v>
                </c:pt>
                <c:pt idx="6268">
                  <c:v>1518.0</c:v>
                </c:pt>
                <c:pt idx="6269">
                  <c:v>1518.0</c:v>
                </c:pt>
                <c:pt idx="6270">
                  <c:v>1518.0</c:v>
                </c:pt>
                <c:pt idx="6271">
                  <c:v>1518.0</c:v>
                </c:pt>
                <c:pt idx="6272">
                  <c:v>1518.0</c:v>
                </c:pt>
                <c:pt idx="6273">
                  <c:v>1518.0</c:v>
                </c:pt>
                <c:pt idx="6274">
                  <c:v>1518.0</c:v>
                </c:pt>
                <c:pt idx="6275">
                  <c:v>1518.0</c:v>
                </c:pt>
                <c:pt idx="6276">
                  <c:v>1518.0</c:v>
                </c:pt>
                <c:pt idx="6277">
                  <c:v>1519.0</c:v>
                </c:pt>
                <c:pt idx="6278">
                  <c:v>1520.0</c:v>
                </c:pt>
                <c:pt idx="6279">
                  <c:v>1520.0</c:v>
                </c:pt>
                <c:pt idx="6280">
                  <c:v>1521.0</c:v>
                </c:pt>
                <c:pt idx="6281">
                  <c:v>1521.0</c:v>
                </c:pt>
                <c:pt idx="6282">
                  <c:v>1522.0</c:v>
                </c:pt>
                <c:pt idx="6283">
                  <c:v>1523.0</c:v>
                </c:pt>
                <c:pt idx="6284">
                  <c:v>1524.0</c:v>
                </c:pt>
                <c:pt idx="6285">
                  <c:v>1524.0</c:v>
                </c:pt>
                <c:pt idx="6286">
                  <c:v>1525.0</c:v>
                </c:pt>
                <c:pt idx="6287">
                  <c:v>1526.0</c:v>
                </c:pt>
                <c:pt idx="6288">
                  <c:v>1527.0</c:v>
                </c:pt>
                <c:pt idx="6289">
                  <c:v>1528.0</c:v>
                </c:pt>
                <c:pt idx="6290">
                  <c:v>1529.0</c:v>
                </c:pt>
                <c:pt idx="6291">
                  <c:v>1530.0</c:v>
                </c:pt>
                <c:pt idx="6292">
                  <c:v>1531.0</c:v>
                </c:pt>
                <c:pt idx="6293">
                  <c:v>1532.0</c:v>
                </c:pt>
                <c:pt idx="6294">
                  <c:v>1533.0</c:v>
                </c:pt>
                <c:pt idx="6295">
                  <c:v>1534.0</c:v>
                </c:pt>
                <c:pt idx="6296">
                  <c:v>1535.0</c:v>
                </c:pt>
                <c:pt idx="6297">
                  <c:v>1536.0</c:v>
                </c:pt>
                <c:pt idx="6298">
                  <c:v>1537.0</c:v>
                </c:pt>
                <c:pt idx="6299">
                  <c:v>1537.0</c:v>
                </c:pt>
                <c:pt idx="6300">
                  <c:v>1537.0</c:v>
                </c:pt>
                <c:pt idx="6301">
                  <c:v>1537.0</c:v>
                </c:pt>
                <c:pt idx="6302">
                  <c:v>1537.0</c:v>
                </c:pt>
                <c:pt idx="6303">
                  <c:v>1537.0</c:v>
                </c:pt>
                <c:pt idx="6304">
                  <c:v>1537.0</c:v>
                </c:pt>
                <c:pt idx="6305">
                  <c:v>1537.0</c:v>
                </c:pt>
                <c:pt idx="6306">
                  <c:v>1537.0</c:v>
                </c:pt>
                <c:pt idx="6307">
                  <c:v>1537.0</c:v>
                </c:pt>
                <c:pt idx="6308">
                  <c:v>1537.0</c:v>
                </c:pt>
                <c:pt idx="6309">
                  <c:v>1537.0</c:v>
                </c:pt>
                <c:pt idx="6310">
                  <c:v>1538.0</c:v>
                </c:pt>
                <c:pt idx="6311">
                  <c:v>1538.0</c:v>
                </c:pt>
                <c:pt idx="6312">
                  <c:v>1539.0</c:v>
                </c:pt>
                <c:pt idx="6313">
                  <c:v>1539.0</c:v>
                </c:pt>
                <c:pt idx="6314">
                  <c:v>1539.0</c:v>
                </c:pt>
                <c:pt idx="6315">
                  <c:v>1539.0</c:v>
                </c:pt>
                <c:pt idx="6316">
                  <c:v>1539.0</c:v>
                </c:pt>
                <c:pt idx="6317">
                  <c:v>1539.0</c:v>
                </c:pt>
                <c:pt idx="6318">
                  <c:v>1540.0</c:v>
                </c:pt>
                <c:pt idx="6319">
                  <c:v>1541.0</c:v>
                </c:pt>
                <c:pt idx="6320">
                  <c:v>1541.0</c:v>
                </c:pt>
                <c:pt idx="6321">
                  <c:v>1542.0</c:v>
                </c:pt>
                <c:pt idx="6322">
                  <c:v>1542.0</c:v>
                </c:pt>
                <c:pt idx="6323">
                  <c:v>1542.0</c:v>
                </c:pt>
                <c:pt idx="6324">
                  <c:v>1542.0</c:v>
                </c:pt>
                <c:pt idx="6325">
                  <c:v>1543.0</c:v>
                </c:pt>
                <c:pt idx="6326">
                  <c:v>1543.0</c:v>
                </c:pt>
                <c:pt idx="6327">
                  <c:v>1543.0</c:v>
                </c:pt>
                <c:pt idx="6328">
                  <c:v>1543.0</c:v>
                </c:pt>
                <c:pt idx="6329">
                  <c:v>1543.0</c:v>
                </c:pt>
                <c:pt idx="6330">
                  <c:v>1543.0</c:v>
                </c:pt>
                <c:pt idx="6331">
                  <c:v>1544.0</c:v>
                </c:pt>
                <c:pt idx="6332">
                  <c:v>1544.0</c:v>
                </c:pt>
                <c:pt idx="6333">
                  <c:v>1545.0</c:v>
                </c:pt>
                <c:pt idx="6334">
                  <c:v>1546.0</c:v>
                </c:pt>
                <c:pt idx="6335">
                  <c:v>1546.0</c:v>
                </c:pt>
                <c:pt idx="6336">
                  <c:v>1547.0</c:v>
                </c:pt>
                <c:pt idx="6337">
                  <c:v>1547.0</c:v>
                </c:pt>
                <c:pt idx="6338">
                  <c:v>1547.0</c:v>
                </c:pt>
                <c:pt idx="6339">
                  <c:v>1548.0</c:v>
                </c:pt>
                <c:pt idx="6340">
                  <c:v>1549.0</c:v>
                </c:pt>
                <c:pt idx="6341">
                  <c:v>1549.0</c:v>
                </c:pt>
                <c:pt idx="6342">
                  <c:v>1549.0</c:v>
                </c:pt>
                <c:pt idx="6343">
                  <c:v>1549.0</c:v>
                </c:pt>
                <c:pt idx="6344">
                  <c:v>1549.0</c:v>
                </c:pt>
                <c:pt idx="6345">
                  <c:v>1549.0</c:v>
                </c:pt>
                <c:pt idx="6346">
                  <c:v>1549.0</c:v>
                </c:pt>
                <c:pt idx="6347">
                  <c:v>1549.0</c:v>
                </c:pt>
                <c:pt idx="6348">
                  <c:v>1549.0</c:v>
                </c:pt>
                <c:pt idx="6349">
                  <c:v>1550.0</c:v>
                </c:pt>
                <c:pt idx="6350">
                  <c:v>1550.0</c:v>
                </c:pt>
                <c:pt idx="6351">
                  <c:v>1551.0</c:v>
                </c:pt>
                <c:pt idx="6352">
                  <c:v>1551.0</c:v>
                </c:pt>
                <c:pt idx="6353">
                  <c:v>1551.0</c:v>
                </c:pt>
                <c:pt idx="6354">
                  <c:v>1552.0</c:v>
                </c:pt>
                <c:pt idx="6355">
                  <c:v>1553.0</c:v>
                </c:pt>
                <c:pt idx="6356">
                  <c:v>1553.0</c:v>
                </c:pt>
                <c:pt idx="6357">
                  <c:v>1553.0</c:v>
                </c:pt>
                <c:pt idx="6358">
                  <c:v>1553.0</c:v>
                </c:pt>
                <c:pt idx="6359">
                  <c:v>1554.0</c:v>
                </c:pt>
                <c:pt idx="6360">
                  <c:v>1555.0</c:v>
                </c:pt>
                <c:pt idx="6361">
                  <c:v>1555.0</c:v>
                </c:pt>
                <c:pt idx="6362">
                  <c:v>1556.0</c:v>
                </c:pt>
                <c:pt idx="6363">
                  <c:v>1556.0</c:v>
                </c:pt>
                <c:pt idx="6364">
                  <c:v>1557.0</c:v>
                </c:pt>
                <c:pt idx="6365">
                  <c:v>1557.0</c:v>
                </c:pt>
                <c:pt idx="6366">
                  <c:v>1557.0</c:v>
                </c:pt>
                <c:pt idx="6367">
                  <c:v>1557.0</c:v>
                </c:pt>
                <c:pt idx="6368">
                  <c:v>1557.0</c:v>
                </c:pt>
                <c:pt idx="6369">
                  <c:v>1557.0</c:v>
                </c:pt>
                <c:pt idx="6370">
                  <c:v>1557.0</c:v>
                </c:pt>
                <c:pt idx="6371">
                  <c:v>1557.0</c:v>
                </c:pt>
                <c:pt idx="6372">
                  <c:v>1557.0</c:v>
                </c:pt>
                <c:pt idx="6373">
                  <c:v>1557.0</c:v>
                </c:pt>
                <c:pt idx="6374">
                  <c:v>1557.0</c:v>
                </c:pt>
                <c:pt idx="6375">
                  <c:v>1557.0</c:v>
                </c:pt>
                <c:pt idx="6376">
                  <c:v>1557.0</c:v>
                </c:pt>
                <c:pt idx="6377">
                  <c:v>1558.0</c:v>
                </c:pt>
                <c:pt idx="6378">
                  <c:v>1558.0</c:v>
                </c:pt>
                <c:pt idx="6379">
                  <c:v>1558.0</c:v>
                </c:pt>
                <c:pt idx="6380">
                  <c:v>1558.0</c:v>
                </c:pt>
                <c:pt idx="6381">
                  <c:v>1558.0</c:v>
                </c:pt>
                <c:pt idx="6382">
                  <c:v>1558.0</c:v>
                </c:pt>
                <c:pt idx="6383">
                  <c:v>1558.0</c:v>
                </c:pt>
                <c:pt idx="6384">
                  <c:v>1558.0</c:v>
                </c:pt>
                <c:pt idx="6385">
                  <c:v>1558.0</c:v>
                </c:pt>
                <c:pt idx="6386">
                  <c:v>1558.0</c:v>
                </c:pt>
                <c:pt idx="6387">
                  <c:v>1558.0</c:v>
                </c:pt>
                <c:pt idx="6388">
                  <c:v>1558.0</c:v>
                </c:pt>
                <c:pt idx="6389">
                  <c:v>1558.0</c:v>
                </c:pt>
                <c:pt idx="6390">
                  <c:v>1559.0</c:v>
                </c:pt>
                <c:pt idx="6391">
                  <c:v>1559.0</c:v>
                </c:pt>
                <c:pt idx="6392">
                  <c:v>1559.0</c:v>
                </c:pt>
                <c:pt idx="6393">
                  <c:v>1560.0</c:v>
                </c:pt>
                <c:pt idx="6394">
                  <c:v>1560.0</c:v>
                </c:pt>
                <c:pt idx="6395">
                  <c:v>1560.0</c:v>
                </c:pt>
                <c:pt idx="6396">
                  <c:v>1560.0</c:v>
                </c:pt>
                <c:pt idx="6397">
                  <c:v>1560.0</c:v>
                </c:pt>
                <c:pt idx="6398">
                  <c:v>1561.0</c:v>
                </c:pt>
                <c:pt idx="6399">
                  <c:v>1562.0</c:v>
                </c:pt>
                <c:pt idx="6400">
                  <c:v>1562.0</c:v>
                </c:pt>
                <c:pt idx="6401">
                  <c:v>1562.0</c:v>
                </c:pt>
                <c:pt idx="6402">
                  <c:v>1562.0</c:v>
                </c:pt>
                <c:pt idx="6403">
                  <c:v>1563.0</c:v>
                </c:pt>
                <c:pt idx="6404">
                  <c:v>1563.0</c:v>
                </c:pt>
                <c:pt idx="6405">
                  <c:v>1563.0</c:v>
                </c:pt>
                <c:pt idx="6406">
                  <c:v>1563.0</c:v>
                </c:pt>
                <c:pt idx="6407">
                  <c:v>1563.0</c:v>
                </c:pt>
                <c:pt idx="6408">
                  <c:v>1563.0</c:v>
                </c:pt>
                <c:pt idx="6409">
                  <c:v>1563.0</c:v>
                </c:pt>
                <c:pt idx="6410">
                  <c:v>1564.0</c:v>
                </c:pt>
                <c:pt idx="6411">
                  <c:v>1564.0</c:v>
                </c:pt>
                <c:pt idx="6412">
                  <c:v>1565.0</c:v>
                </c:pt>
                <c:pt idx="6413">
                  <c:v>1565.0</c:v>
                </c:pt>
                <c:pt idx="6414">
                  <c:v>1566.0</c:v>
                </c:pt>
                <c:pt idx="6415">
                  <c:v>1566.0</c:v>
                </c:pt>
                <c:pt idx="6416">
                  <c:v>1566.0</c:v>
                </c:pt>
                <c:pt idx="6417">
                  <c:v>1567.0</c:v>
                </c:pt>
                <c:pt idx="6418">
                  <c:v>1568.0</c:v>
                </c:pt>
                <c:pt idx="6419">
                  <c:v>1569.0</c:v>
                </c:pt>
                <c:pt idx="6420">
                  <c:v>1569.0</c:v>
                </c:pt>
                <c:pt idx="6421">
                  <c:v>1570.0</c:v>
                </c:pt>
                <c:pt idx="6422">
                  <c:v>1570.0</c:v>
                </c:pt>
                <c:pt idx="6423">
                  <c:v>1570.0</c:v>
                </c:pt>
                <c:pt idx="6424">
                  <c:v>1570.0</c:v>
                </c:pt>
                <c:pt idx="6425">
                  <c:v>1570.0</c:v>
                </c:pt>
                <c:pt idx="6426">
                  <c:v>1570.0</c:v>
                </c:pt>
                <c:pt idx="6427">
                  <c:v>1570.0</c:v>
                </c:pt>
                <c:pt idx="6428">
                  <c:v>1571.0</c:v>
                </c:pt>
                <c:pt idx="6429">
                  <c:v>1572.0</c:v>
                </c:pt>
                <c:pt idx="6430">
                  <c:v>1572.0</c:v>
                </c:pt>
                <c:pt idx="6431">
                  <c:v>1572.0</c:v>
                </c:pt>
                <c:pt idx="6432">
                  <c:v>1572.0</c:v>
                </c:pt>
                <c:pt idx="6433">
                  <c:v>1572.0</c:v>
                </c:pt>
                <c:pt idx="6434">
                  <c:v>1572.0</c:v>
                </c:pt>
                <c:pt idx="6435">
                  <c:v>1572.0</c:v>
                </c:pt>
                <c:pt idx="6436">
                  <c:v>1572.0</c:v>
                </c:pt>
                <c:pt idx="6437">
                  <c:v>1572.0</c:v>
                </c:pt>
                <c:pt idx="6438">
                  <c:v>1572.0</c:v>
                </c:pt>
                <c:pt idx="6439">
                  <c:v>1572.0</c:v>
                </c:pt>
                <c:pt idx="6440">
                  <c:v>1572.0</c:v>
                </c:pt>
                <c:pt idx="6441">
                  <c:v>1572.0</c:v>
                </c:pt>
                <c:pt idx="6442">
                  <c:v>1572.0</c:v>
                </c:pt>
                <c:pt idx="6443">
                  <c:v>1572.0</c:v>
                </c:pt>
                <c:pt idx="6444">
                  <c:v>1572.0</c:v>
                </c:pt>
                <c:pt idx="6445">
                  <c:v>1572.0</c:v>
                </c:pt>
                <c:pt idx="6446">
                  <c:v>1572.0</c:v>
                </c:pt>
                <c:pt idx="6447">
                  <c:v>1572.0</c:v>
                </c:pt>
                <c:pt idx="6448">
                  <c:v>1572.0</c:v>
                </c:pt>
                <c:pt idx="6449">
                  <c:v>1573.0</c:v>
                </c:pt>
                <c:pt idx="6450">
                  <c:v>1573.0</c:v>
                </c:pt>
                <c:pt idx="6451">
                  <c:v>1573.0</c:v>
                </c:pt>
                <c:pt idx="6452">
                  <c:v>1573.0</c:v>
                </c:pt>
                <c:pt idx="6453">
                  <c:v>1574.0</c:v>
                </c:pt>
                <c:pt idx="6454">
                  <c:v>1574.0</c:v>
                </c:pt>
                <c:pt idx="6455">
                  <c:v>1574.0</c:v>
                </c:pt>
                <c:pt idx="6456">
                  <c:v>1574.0</c:v>
                </c:pt>
                <c:pt idx="6457">
                  <c:v>1574.0</c:v>
                </c:pt>
                <c:pt idx="6458">
                  <c:v>1574.0</c:v>
                </c:pt>
                <c:pt idx="6459">
                  <c:v>1574.0</c:v>
                </c:pt>
                <c:pt idx="6460">
                  <c:v>1574.0</c:v>
                </c:pt>
                <c:pt idx="6461">
                  <c:v>1575.0</c:v>
                </c:pt>
                <c:pt idx="6462">
                  <c:v>1576.0</c:v>
                </c:pt>
                <c:pt idx="6463">
                  <c:v>1576.0</c:v>
                </c:pt>
                <c:pt idx="6464">
                  <c:v>1577.0</c:v>
                </c:pt>
                <c:pt idx="6465">
                  <c:v>1578.0</c:v>
                </c:pt>
                <c:pt idx="6466">
                  <c:v>1578.0</c:v>
                </c:pt>
                <c:pt idx="6467">
                  <c:v>1578.0</c:v>
                </c:pt>
                <c:pt idx="6468">
                  <c:v>1578.0</c:v>
                </c:pt>
                <c:pt idx="6469">
                  <c:v>1578.0</c:v>
                </c:pt>
                <c:pt idx="6470">
                  <c:v>1579.0</c:v>
                </c:pt>
                <c:pt idx="6471">
                  <c:v>1579.0</c:v>
                </c:pt>
                <c:pt idx="6472">
                  <c:v>1579.0</c:v>
                </c:pt>
                <c:pt idx="6473">
                  <c:v>1579.0</c:v>
                </c:pt>
                <c:pt idx="6474">
                  <c:v>1580.0</c:v>
                </c:pt>
                <c:pt idx="6475">
                  <c:v>1581.0</c:v>
                </c:pt>
                <c:pt idx="6476">
                  <c:v>1582.0</c:v>
                </c:pt>
                <c:pt idx="6477">
                  <c:v>1583.0</c:v>
                </c:pt>
                <c:pt idx="6478">
                  <c:v>1583.0</c:v>
                </c:pt>
                <c:pt idx="6479">
                  <c:v>1583.0</c:v>
                </c:pt>
                <c:pt idx="6480">
                  <c:v>1583.0</c:v>
                </c:pt>
                <c:pt idx="6481">
                  <c:v>1583.0</c:v>
                </c:pt>
                <c:pt idx="6482">
                  <c:v>1583.0</c:v>
                </c:pt>
                <c:pt idx="6483">
                  <c:v>1583.0</c:v>
                </c:pt>
                <c:pt idx="6484">
                  <c:v>1584.0</c:v>
                </c:pt>
                <c:pt idx="6485">
                  <c:v>1585.0</c:v>
                </c:pt>
                <c:pt idx="6486">
                  <c:v>1585.0</c:v>
                </c:pt>
                <c:pt idx="6487">
                  <c:v>1585.0</c:v>
                </c:pt>
                <c:pt idx="6488">
                  <c:v>1586.0</c:v>
                </c:pt>
                <c:pt idx="6489">
                  <c:v>1586.0</c:v>
                </c:pt>
                <c:pt idx="6490">
                  <c:v>1587.0</c:v>
                </c:pt>
                <c:pt idx="6491">
                  <c:v>1587.0</c:v>
                </c:pt>
                <c:pt idx="6492">
                  <c:v>1588.0</c:v>
                </c:pt>
                <c:pt idx="6493">
                  <c:v>1588.0</c:v>
                </c:pt>
                <c:pt idx="6494">
                  <c:v>1588.0</c:v>
                </c:pt>
                <c:pt idx="6495">
                  <c:v>1588.0</c:v>
                </c:pt>
                <c:pt idx="6496">
                  <c:v>1588.0</c:v>
                </c:pt>
                <c:pt idx="6497">
                  <c:v>1588.0</c:v>
                </c:pt>
                <c:pt idx="6498">
                  <c:v>1588.0</c:v>
                </c:pt>
                <c:pt idx="6499">
                  <c:v>1588.0</c:v>
                </c:pt>
                <c:pt idx="6500">
                  <c:v>1588.0</c:v>
                </c:pt>
                <c:pt idx="6501">
                  <c:v>1589.0</c:v>
                </c:pt>
                <c:pt idx="6502">
                  <c:v>1589.0</c:v>
                </c:pt>
                <c:pt idx="6503">
                  <c:v>1589.0</c:v>
                </c:pt>
                <c:pt idx="6504">
                  <c:v>1589.0</c:v>
                </c:pt>
                <c:pt idx="6505">
                  <c:v>1589.0</c:v>
                </c:pt>
                <c:pt idx="6506">
                  <c:v>1589.0</c:v>
                </c:pt>
                <c:pt idx="6507">
                  <c:v>1590.0</c:v>
                </c:pt>
                <c:pt idx="6508">
                  <c:v>1591.0</c:v>
                </c:pt>
                <c:pt idx="6509">
                  <c:v>1591.0</c:v>
                </c:pt>
                <c:pt idx="6510">
                  <c:v>1592.0</c:v>
                </c:pt>
                <c:pt idx="6511">
                  <c:v>1592.0</c:v>
                </c:pt>
                <c:pt idx="6512">
                  <c:v>1593.0</c:v>
                </c:pt>
                <c:pt idx="6513">
                  <c:v>1593.0</c:v>
                </c:pt>
                <c:pt idx="6514">
                  <c:v>1593.0</c:v>
                </c:pt>
                <c:pt idx="6515">
                  <c:v>1593.0</c:v>
                </c:pt>
                <c:pt idx="6516">
                  <c:v>1593.0</c:v>
                </c:pt>
                <c:pt idx="6517">
                  <c:v>1594.0</c:v>
                </c:pt>
                <c:pt idx="6518">
                  <c:v>1595.0</c:v>
                </c:pt>
                <c:pt idx="6519">
                  <c:v>1596.0</c:v>
                </c:pt>
                <c:pt idx="6520">
                  <c:v>1596.0</c:v>
                </c:pt>
                <c:pt idx="6521">
                  <c:v>1596.0</c:v>
                </c:pt>
                <c:pt idx="6522">
                  <c:v>1596.0</c:v>
                </c:pt>
                <c:pt idx="6523">
                  <c:v>1597.0</c:v>
                </c:pt>
                <c:pt idx="6524">
                  <c:v>1598.0</c:v>
                </c:pt>
                <c:pt idx="6525">
                  <c:v>1598.0</c:v>
                </c:pt>
                <c:pt idx="6526">
                  <c:v>1598.0</c:v>
                </c:pt>
                <c:pt idx="6527">
                  <c:v>1599.0</c:v>
                </c:pt>
                <c:pt idx="6528">
                  <c:v>1599.0</c:v>
                </c:pt>
                <c:pt idx="6529">
                  <c:v>1599.0</c:v>
                </c:pt>
                <c:pt idx="6530">
                  <c:v>1599.0</c:v>
                </c:pt>
                <c:pt idx="6531">
                  <c:v>1599.0</c:v>
                </c:pt>
                <c:pt idx="6532">
                  <c:v>1599.0</c:v>
                </c:pt>
                <c:pt idx="6533">
                  <c:v>1599.0</c:v>
                </c:pt>
                <c:pt idx="6534">
                  <c:v>1600.0</c:v>
                </c:pt>
                <c:pt idx="6535">
                  <c:v>1600.0</c:v>
                </c:pt>
                <c:pt idx="6536">
                  <c:v>1601.0</c:v>
                </c:pt>
                <c:pt idx="6537">
                  <c:v>1601.0</c:v>
                </c:pt>
                <c:pt idx="6538">
                  <c:v>1601.0</c:v>
                </c:pt>
                <c:pt idx="6539">
                  <c:v>1601.0</c:v>
                </c:pt>
                <c:pt idx="6540">
                  <c:v>1601.0</c:v>
                </c:pt>
                <c:pt idx="6541">
                  <c:v>1602.0</c:v>
                </c:pt>
                <c:pt idx="6542">
                  <c:v>1603.0</c:v>
                </c:pt>
                <c:pt idx="6543">
                  <c:v>1603.0</c:v>
                </c:pt>
                <c:pt idx="6544">
                  <c:v>1604.0</c:v>
                </c:pt>
                <c:pt idx="6545">
                  <c:v>1604.0</c:v>
                </c:pt>
                <c:pt idx="6546">
                  <c:v>1604.0</c:v>
                </c:pt>
                <c:pt idx="6547">
                  <c:v>1604.0</c:v>
                </c:pt>
                <c:pt idx="6548">
                  <c:v>1604.0</c:v>
                </c:pt>
                <c:pt idx="6549">
                  <c:v>1604.0</c:v>
                </c:pt>
                <c:pt idx="6550">
                  <c:v>1604.0</c:v>
                </c:pt>
                <c:pt idx="6551">
                  <c:v>1605.0</c:v>
                </c:pt>
                <c:pt idx="6552">
                  <c:v>1605.0</c:v>
                </c:pt>
                <c:pt idx="6553">
                  <c:v>1605.0</c:v>
                </c:pt>
                <c:pt idx="6554">
                  <c:v>1605.0</c:v>
                </c:pt>
                <c:pt idx="6555">
                  <c:v>1605.0</c:v>
                </c:pt>
                <c:pt idx="6556">
                  <c:v>1605.0</c:v>
                </c:pt>
                <c:pt idx="6557">
                  <c:v>1605.0</c:v>
                </c:pt>
                <c:pt idx="6558">
                  <c:v>1605.0</c:v>
                </c:pt>
                <c:pt idx="6559">
                  <c:v>1605.0</c:v>
                </c:pt>
                <c:pt idx="6560">
                  <c:v>1605.0</c:v>
                </c:pt>
                <c:pt idx="6561">
                  <c:v>1605.0</c:v>
                </c:pt>
                <c:pt idx="6562">
                  <c:v>1606.0</c:v>
                </c:pt>
                <c:pt idx="6563">
                  <c:v>1606.0</c:v>
                </c:pt>
                <c:pt idx="6564">
                  <c:v>1607.0</c:v>
                </c:pt>
                <c:pt idx="6565">
                  <c:v>1607.0</c:v>
                </c:pt>
                <c:pt idx="6566">
                  <c:v>1607.0</c:v>
                </c:pt>
                <c:pt idx="6567">
                  <c:v>1607.0</c:v>
                </c:pt>
                <c:pt idx="6568">
                  <c:v>1607.0</c:v>
                </c:pt>
                <c:pt idx="6569">
                  <c:v>1607.0</c:v>
                </c:pt>
                <c:pt idx="6570">
                  <c:v>1607.0</c:v>
                </c:pt>
                <c:pt idx="6571">
                  <c:v>1607.0</c:v>
                </c:pt>
                <c:pt idx="6572">
                  <c:v>1607.0</c:v>
                </c:pt>
                <c:pt idx="6573">
                  <c:v>1607.0</c:v>
                </c:pt>
                <c:pt idx="6574">
                  <c:v>1607.0</c:v>
                </c:pt>
                <c:pt idx="6575">
                  <c:v>1607.0</c:v>
                </c:pt>
                <c:pt idx="6576">
                  <c:v>1607.0</c:v>
                </c:pt>
                <c:pt idx="6577">
                  <c:v>1607.0</c:v>
                </c:pt>
                <c:pt idx="6578">
                  <c:v>1607.0</c:v>
                </c:pt>
                <c:pt idx="6579">
                  <c:v>1607.0</c:v>
                </c:pt>
                <c:pt idx="6580">
                  <c:v>1608.0</c:v>
                </c:pt>
                <c:pt idx="6581">
                  <c:v>1608.0</c:v>
                </c:pt>
                <c:pt idx="6582">
                  <c:v>1609.0</c:v>
                </c:pt>
                <c:pt idx="6583">
                  <c:v>1609.0</c:v>
                </c:pt>
                <c:pt idx="6584">
                  <c:v>1609.0</c:v>
                </c:pt>
                <c:pt idx="6585">
                  <c:v>1609.0</c:v>
                </c:pt>
                <c:pt idx="6586">
                  <c:v>1609.0</c:v>
                </c:pt>
                <c:pt idx="6587">
                  <c:v>1609.0</c:v>
                </c:pt>
                <c:pt idx="6588">
                  <c:v>1609.0</c:v>
                </c:pt>
                <c:pt idx="6589">
                  <c:v>1610.0</c:v>
                </c:pt>
                <c:pt idx="6590">
                  <c:v>1611.0</c:v>
                </c:pt>
                <c:pt idx="6591">
                  <c:v>1611.0</c:v>
                </c:pt>
                <c:pt idx="6592">
                  <c:v>1612.0</c:v>
                </c:pt>
                <c:pt idx="6593">
                  <c:v>1612.0</c:v>
                </c:pt>
                <c:pt idx="6594">
                  <c:v>1613.0</c:v>
                </c:pt>
                <c:pt idx="6595">
                  <c:v>1614.0</c:v>
                </c:pt>
                <c:pt idx="6596">
                  <c:v>1615.0</c:v>
                </c:pt>
                <c:pt idx="6597">
                  <c:v>1615.0</c:v>
                </c:pt>
                <c:pt idx="6598">
                  <c:v>1615.0</c:v>
                </c:pt>
                <c:pt idx="6599">
                  <c:v>1615.0</c:v>
                </c:pt>
                <c:pt idx="6600">
                  <c:v>1615.0</c:v>
                </c:pt>
                <c:pt idx="6601">
                  <c:v>1615.0</c:v>
                </c:pt>
                <c:pt idx="6602">
                  <c:v>1616.0</c:v>
                </c:pt>
                <c:pt idx="6603">
                  <c:v>1617.0</c:v>
                </c:pt>
                <c:pt idx="6604">
                  <c:v>1617.0</c:v>
                </c:pt>
                <c:pt idx="6605">
                  <c:v>1618.0</c:v>
                </c:pt>
                <c:pt idx="6606">
                  <c:v>1618.0</c:v>
                </c:pt>
                <c:pt idx="6607">
                  <c:v>1619.0</c:v>
                </c:pt>
                <c:pt idx="6608">
                  <c:v>1619.0</c:v>
                </c:pt>
                <c:pt idx="6609">
                  <c:v>1619.0</c:v>
                </c:pt>
                <c:pt idx="6610">
                  <c:v>1619.0</c:v>
                </c:pt>
                <c:pt idx="6611">
                  <c:v>1619.0</c:v>
                </c:pt>
                <c:pt idx="6612">
                  <c:v>1619.0</c:v>
                </c:pt>
                <c:pt idx="6613">
                  <c:v>1619.0</c:v>
                </c:pt>
                <c:pt idx="6614">
                  <c:v>1619.0</c:v>
                </c:pt>
                <c:pt idx="6615">
                  <c:v>1619.0</c:v>
                </c:pt>
                <c:pt idx="6616">
                  <c:v>1619.0</c:v>
                </c:pt>
                <c:pt idx="6617">
                  <c:v>1619.0</c:v>
                </c:pt>
                <c:pt idx="6618">
                  <c:v>1619.0</c:v>
                </c:pt>
                <c:pt idx="6619">
                  <c:v>1619.0</c:v>
                </c:pt>
                <c:pt idx="6620">
                  <c:v>1620.0</c:v>
                </c:pt>
                <c:pt idx="6621">
                  <c:v>1620.0</c:v>
                </c:pt>
                <c:pt idx="6622">
                  <c:v>1620.0</c:v>
                </c:pt>
                <c:pt idx="6623">
                  <c:v>1620.0</c:v>
                </c:pt>
                <c:pt idx="6624">
                  <c:v>1620.0</c:v>
                </c:pt>
                <c:pt idx="6625">
                  <c:v>1620.0</c:v>
                </c:pt>
                <c:pt idx="6626">
                  <c:v>1620.0</c:v>
                </c:pt>
                <c:pt idx="6627">
                  <c:v>1620.0</c:v>
                </c:pt>
                <c:pt idx="6628">
                  <c:v>1620.0</c:v>
                </c:pt>
                <c:pt idx="6629">
                  <c:v>1620.0</c:v>
                </c:pt>
                <c:pt idx="6630">
                  <c:v>1620.0</c:v>
                </c:pt>
                <c:pt idx="6631">
                  <c:v>1620.0</c:v>
                </c:pt>
                <c:pt idx="6632">
                  <c:v>1620.0</c:v>
                </c:pt>
                <c:pt idx="6633">
                  <c:v>1620.0</c:v>
                </c:pt>
                <c:pt idx="6634">
                  <c:v>1620.0</c:v>
                </c:pt>
                <c:pt idx="6635">
                  <c:v>1620.0</c:v>
                </c:pt>
                <c:pt idx="6636">
                  <c:v>1620.0</c:v>
                </c:pt>
                <c:pt idx="6637">
                  <c:v>1620.0</c:v>
                </c:pt>
                <c:pt idx="6638">
                  <c:v>1620.0</c:v>
                </c:pt>
                <c:pt idx="6639">
                  <c:v>1620.0</c:v>
                </c:pt>
                <c:pt idx="6640">
                  <c:v>1620.0</c:v>
                </c:pt>
                <c:pt idx="6641">
                  <c:v>1620.0</c:v>
                </c:pt>
                <c:pt idx="6642">
                  <c:v>1620.0</c:v>
                </c:pt>
                <c:pt idx="6643">
                  <c:v>1620.0</c:v>
                </c:pt>
                <c:pt idx="6644">
                  <c:v>1620.0</c:v>
                </c:pt>
                <c:pt idx="6645">
                  <c:v>1620.0</c:v>
                </c:pt>
                <c:pt idx="6646">
                  <c:v>1620.0</c:v>
                </c:pt>
                <c:pt idx="6647">
                  <c:v>1620.0</c:v>
                </c:pt>
                <c:pt idx="6648">
                  <c:v>1620.0</c:v>
                </c:pt>
                <c:pt idx="6649">
                  <c:v>1620.0</c:v>
                </c:pt>
                <c:pt idx="6650">
                  <c:v>1620.0</c:v>
                </c:pt>
                <c:pt idx="6651">
                  <c:v>1620.0</c:v>
                </c:pt>
                <c:pt idx="6652">
                  <c:v>1620.0</c:v>
                </c:pt>
                <c:pt idx="6653">
                  <c:v>1620.0</c:v>
                </c:pt>
                <c:pt idx="6654">
                  <c:v>1620.0</c:v>
                </c:pt>
                <c:pt idx="6655">
                  <c:v>1620.0</c:v>
                </c:pt>
                <c:pt idx="6656">
                  <c:v>1620.0</c:v>
                </c:pt>
                <c:pt idx="6657">
                  <c:v>1621.0</c:v>
                </c:pt>
                <c:pt idx="6658">
                  <c:v>1621.0</c:v>
                </c:pt>
                <c:pt idx="6659">
                  <c:v>1621.0</c:v>
                </c:pt>
                <c:pt idx="6660">
                  <c:v>1621.0</c:v>
                </c:pt>
                <c:pt idx="6661">
                  <c:v>1621.0</c:v>
                </c:pt>
                <c:pt idx="6662">
                  <c:v>1621.0</c:v>
                </c:pt>
                <c:pt idx="6663">
                  <c:v>1621.0</c:v>
                </c:pt>
                <c:pt idx="6664">
                  <c:v>1621.0</c:v>
                </c:pt>
                <c:pt idx="6665">
                  <c:v>1621.0</c:v>
                </c:pt>
                <c:pt idx="6666">
                  <c:v>1622.0</c:v>
                </c:pt>
                <c:pt idx="6667">
                  <c:v>1622.0</c:v>
                </c:pt>
                <c:pt idx="6668">
                  <c:v>1622.0</c:v>
                </c:pt>
                <c:pt idx="6669">
                  <c:v>1622.0</c:v>
                </c:pt>
                <c:pt idx="6670">
                  <c:v>1622.0</c:v>
                </c:pt>
                <c:pt idx="6671">
                  <c:v>1622.0</c:v>
                </c:pt>
                <c:pt idx="6672">
                  <c:v>1622.0</c:v>
                </c:pt>
                <c:pt idx="6673">
                  <c:v>1622.0</c:v>
                </c:pt>
                <c:pt idx="6674">
                  <c:v>1622.0</c:v>
                </c:pt>
                <c:pt idx="6675">
                  <c:v>1622.0</c:v>
                </c:pt>
                <c:pt idx="6676">
                  <c:v>1622.0</c:v>
                </c:pt>
                <c:pt idx="6677">
                  <c:v>1622.0</c:v>
                </c:pt>
                <c:pt idx="6678">
                  <c:v>1623.0</c:v>
                </c:pt>
                <c:pt idx="6679">
                  <c:v>1623.0</c:v>
                </c:pt>
                <c:pt idx="6680">
                  <c:v>1623.0</c:v>
                </c:pt>
                <c:pt idx="6681">
                  <c:v>1623.0</c:v>
                </c:pt>
                <c:pt idx="6682">
                  <c:v>1623.0</c:v>
                </c:pt>
                <c:pt idx="6683">
                  <c:v>1623.0</c:v>
                </c:pt>
                <c:pt idx="6684">
                  <c:v>1623.0</c:v>
                </c:pt>
                <c:pt idx="6685">
                  <c:v>1623.0</c:v>
                </c:pt>
                <c:pt idx="6686">
                  <c:v>1624.0</c:v>
                </c:pt>
                <c:pt idx="6687">
                  <c:v>1624.0</c:v>
                </c:pt>
                <c:pt idx="6688">
                  <c:v>1624.0</c:v>
                </c:pt>
                <c:pt idx="6689">
                  <c:v>1624.0</c:v>
                </c:pt>
                <c:pt idx="6690">
                  <c:v>1625.0</c:v>
                </c:pt>
                <c:pt idx="6691">
                  <c:v>1625.0</c:v>
                </c:pt>
                <c:pt idx="6692">
                  <c:v>1625.0</c:v>
                </c:pt>
                <c:pt idx="6693">
                  <c:v>1626.0</c:v>
                </c:pt>
                <c:pt idx="6694">
                  <c:v>1627.0</c:v>
                </c:pt>
                <c:pt idx="6695">
                  <c:v>1627.0</c:v>
                </c:pt>
                <c:pt idx="6696">
                  <c:v>1627.0</c:v>
                </c:pt>
                <c:pt idx="6697">
                  <c:v>1628.0</c:v>
                </c:pt>
                <c:pt idx="6698">
                  <c:v>1629.0</c:v>
                </c:pt>
                <c:pt idx="6699">
                  <c:v>1630.0</c:v>
                </c:pt>
                <c:pt idx="6700">
                  <c:v>1630.0</c:v>
                </c:pt>
                <c:pt idx="6701">
                  <c:v>1630.0</c:v>
                </c:pt>
                <c:pt idx="6702">
                  <c:v>1630.0</c:v>
                </c:pt>
                <c:pt idx="6703">
                  <c:v>1631.0</c:v>
                </c:pt>
                <c:pt idx="6704">
                  <c:v>1631.0</c:v>
                </c:pt>
                <c:pt idx="6705">
                  <c:v>1632.0</c:v>
                </c:pt>
                <c:pt idx="6706">
                  <c:v>1633.0</c:v>
                </c:pt>
                <c:pt idx="6707">
                  <c:v>1633.0</c:v>
                </c:pt>
                <c:pt idx="6708">
                  <c:v>1633.0</c:v>
                </c:pt>
                <c:pt idx="6709">
                  <c:v>1633.0</c:v>
                </c:pt>
                <c:pt idx="6710">
                  <c:v>1633.0</c:v>
                </c:pt>
                <c:pt idx="6711">
                  <c:v>1634.0</c:v>
                </c:pt>
                <c:pt idx="6712">
                  <c:v>1635.0</c:v>
                </c:pt>
                <c:pt idx="6713">
                  <c:v>1635.0</c:v>
                </c:pt>
                <c:pt idx="6714">
                  <c:v>1636.0</c:v>
                </c:pt>
                <c:pt idx="6715">
                  <c:v>1636.0</c:v>
                </c:pt>
                <c:pt idx="6716">
                  <c:v>1637.0</c:v>
                </c:pt>
                <c:pt idx="6717">
                  <c:v>1638.0</c:v>
                </c:pt>
                <c:pt idx="6718">
                  <c:v>1638.0</c:v>
                </c:pt>
                <c:pt idx="6719">
                  <c:v>1638.0</c:v>
                </c:pt>
                <c:pt idx="6720">
                  <c:v>1638.0</c:v>
                </c:pt>
                <c:pt idx="6721">
                  <c:v>1638.0</c:v>
                </c:pt>
                <c:pt idx="6722">
                  <c:v>1638.0</c:v>
                </c:pt>
                <c:pt idx="6723">
                  <c:v>1638.0</c:v>
                </c:pt>
                <c:pt idx="6724">
                  <c:v>1639.0</c:v>
                </c:pt>
                <c:pt idx="6725">
                  <c:v>1640.0</c:v>
                </c:pt>
                <c:pt idx="6726">
                  <c:v>1640.0</c:v>
                </c:pt>
                <c:pt idx="6727">
                  <c:v>1640.0</c:v>
                </c:pt>
                <c:pt idx="6728">
                  <c:v>1640.0</c:v>
                </c:pt>
                <c:pt idx="6729">
                  <c:v>1640.0</c:v>
                </c:pt>
                <c:pt idx="6730">
                  <c:v>1640.0</c:v>
                </c:pt>
                <c:pt idx="6731">
                  <c:v>1640.0</c:v>
                </c:pt>
                <c:pt idx="6732">
                  <c:v>1640.0</c:v>
                </c:pt>
                <c:pt idx="6733">
                  <c:v>1640.0</c:v>
                </c:pt>
                <c:pt idx="6734">
                  <c:v>1640.0</c:v>
                </c:pt>
                <c:pt idx="6735">
                  <c:v>1640.0</c:v>
                </c:pt>
                <c:pt idx="6736">
                  <c:v>1640.0</c:v>
                </c:pt>
                <c:pt idx="6737">
                  <c:v>1640.0</c:v>
                </c:pt>
                <c:pt idx="6738">
                  <c:v>1640.0</c:v>
                </c:pt>
                <c:pt idx="6739">
                  <c:v>1640.0</c:v>
                </c:pt>
                <c:pt idx="6740">
                  <c:v>1640.0</c:v>
                </c:pt>
                <c:pt idx="6741">
                  <c:v>1640.0</c:v>
                </c:pt>
                <c:pt idx="6742">
                  <c:v>1640.0</c:v>
                </c:pt>
                <c:pt idx="6743">
                  <c:v>1640.0</c:v>
                </c:pt>
                <c:pt idx="6744">
                  <c:v>1640.0</c:v>
                </c:pt>
                <c:pt idx="6745">
                  <c:v>1640.0</c:v>
                </c:pt>
                <c:pt idx="6746">
                  <c:v>1640.0</c:v>
                </c:pt>
                <c:pt idx="6747">
                  <c:v>1640.0</c:v>
                </c:pt>
                <c:pt idx="6748">
                  <c:v>1640.0</c:v>
                </c:pt>
                <c:pt idx="6749">
                  <c:v>1640.0</c:v>
                </c:pt>
                <c:pt idx="6750">
                  <c:v>1640.0</c:v>
                </c:pt>
                <c:pt idx="6751">
                  <c:v>1641.0</c:v>
                </c:pt>
                <c:pt idx="6752">
                  <c:v>1642.0</c:v>
                </c:pt>
                <c:pt idx="6753">
                  <c:v>1642.0</c:v>
                </c:pt>
                <c:pt idx="6754">
                  <c:v>1643.0</c:v>
                </c:pt>
                <c:pt idx="6755">
                  <c:v>1644.0</c:v>
                </c:pt>
                <c:pt idx="6756">
                  <c:v>1644.0</c:v>
                </c:pt>
                <c:pt idx="6757">
                  <c:v>1645.0</c:v>
                </c:pt>
                <c:pt idx="6758">
                  <c:v>1645.0</c:v>
                </c:pt>
                <c:pt idx="6759">
                  <c:v>1645.0</c:v>
                </c:pt>
                <c:pt idx="6760">
                  <c:v>1646.0</c:v>
                </c:pt>
                <c:pt idx="6761">
                  <c:v>1647.0</c:v>
                </c:pt>
                <c:pt idx="6762">
                  <c:v>1648.0</c:v>
                </c:pt>
                <c:pt idx="6763">
                  <c:v>1648.0</c:v>
                </c:pt>
                <c:pt idx="6764">
                  <c:v>1648.0</c:v>
                </c:pt>
                <c:pt idx="6765">
                  <c:v>1648.0</c:v>
                </c:pt>
                <c:pt idx="6766">
                  <c:v>1649.0</c:v>
                </c:pt>
                <c:pt idx="6767">
                  <c:v>1649.0</c:v>
                </c:pt>
                <c:pt idx="6768">
                  <c:v>1649.0</c:v>
                </c:pt>
                <c:pt idx="6769">
                  <c:v>1650.0</c:v>
                </c:pt>
                <c:pt idx="6770">
                  <c:v>1650.0</c:v>
                </c:pt>
                <c:pt idx="6771">
                  <c:v>1650.0</c:v>
                </c:pt>
                <c:pt idx="6772">
                  <c:v>1650.0</c:v>
                </c:pt>
                <c:pt idx="6773">
                  <c:v>1650.0</c:v>
                </c:pt>
                <c:pt idx="6774">
                  <c:v>1650.0</c:v>
                </c:pt>
                <c:pt idx="6775">
                  <c:v>1650.0</c:v>
                </c:pt>
                <c:pt idx="6776">
                  <c:v>1650.0</c:v>
                </c:pt>
                <c:pt idx="6777">
                  <c:v>1650.0</c:v>
                </c:pt>
                <c:pt idx="6778">
                  <c:v>1650.0</c:v>
                </c:pt>
                <c:pt idx="6779">
                  <c:v>1650.0</c:v>
                </c:pt>
                <c:pt idx="6780">
                  <c:v>1650.0</c:v>
                </c:pt>
                <c:pt idx="6781">
                  <c:v>1651.0</c:v>
                </c:pt>
                <c:pt idx="6782">
                  <c:v>1652.0</c:v>
                </c:pt>
                <c:pt idx="6783">
                  <c:v>1652.0</c:v>
                </c:pt>
                <c:pt idx="6784">
                  <c:v>1652.0</c:v>
                </c:pt>
                <c:pt idx="6785">
                  <c:v>1652.0</c:v>
                </c:pt>
                <c:pt idx="6786">
                  <c:v>1652.0</c:v>
                </c:pt>
                <c:pt idx="6787">
                  <c:v>1652.0</c:v>
                </c:pt>
                <c:pt idx="6788">
                  <c:v>1652.0</c:v>
                </c:pt>
                <c:pt idx="6789">
                  <c:v>1653.0</c:v>
                </c:pt>
                <c:pt idx="6790">
                  <c:v>1654.0</c:v>
                </c:pt>
                <c:pt idx="6791">
                  <c:v>1655.0</c:v>
                </c:pt>
                <c:pt idx="6792">
                  <c:v>1655.0</c:v>
                </c:pt>
                <c:pt idx="6793">
                  <c:v>1656.0</c:v>
                </c:pt>
                <c:pt idx="6794">
                  <c:v>1656.0</c:v>
                </c:pt>
                <c:pt idx="6795">
                  <c:v>1656.0</c:v>
                </c:pt>
                <c:pt idx="6796">
                  <c:v>1656.0</c:v>
                </c:pt>
                <c:pt idx="6797">
                  <c:v>1656.0</c:v>
                </c:pt>
                <c:pt idx="6798">
                  <c:v>1656.0</c:v>
                </c:pt>
                <c:pt idx="6799">
                  <c:v>1656.0</c:v>
                </c:pt>
                <c:pt idx="6800">
                  <c:v>1656.0</c:v>
                </c:pt>
                <c:pt idx="6801">
                  <c:v>1656.0</c:v>
                </c:pt>
                <c:pt idx="6802">
                  <c:v>1656.0</c:v>
                </c:pt>
                <c:pt idx="6803">
                  <c:v>1656.0</c:v>
                </c:pt>
                <c:pt idx="6804">
                  <c:v>1656.0</c:v>
                </c:pt>
                <c:pt idx="6805">
                  <c:v>1657.0</c:v>
                </c:pt>
                <c:pt idx="6806">
                  <c:v>1658.0</c:v>
                </c:pt>
                <c:pt idx="6807">
                  <c:v>1658.0</c:v>
                </c:pt>
                <c:pt idx="6808">
                  <c:v>1658.0</c:v>
                </c:pt>
                <c:pt idx="6809">
                  <c:v>1658.0</c:v>
                </c:pt>
                <c:pt idx="6810">
                  <c:v>1658.0</c:v>
                </c:pt>
                <c:pt idx="6811">
                  <c:v>1658.0</c:v>
                </c:pt>
                <c:pt idx="6812">
                  <c:v>1658.0</c:v>
                </c:pt>
                <c:pt idx="6813">
                  <c:v>1658.0</c:v>
                </c:pt>
                <c:pt idx="6814">
                  <c:v>1658.0</c:v>
                </c:pt>
                <c:pt idx="6815">
                  <c:v>1658.0</c:v>
                </c:pt>
                <c:pt idx="6816">
                  <c:v>1659.0</c:v>
                </c:pt>
                <c:pt idx="6817">
                  <c:v>1659.0</c:v>
                </c:pt>
                <c:pt idx="6818">
                  <c:v>1660.0</c:v>
                </c:pt>
                <c:pt idx="6819">
                  <c:v>1661.0</c:v>
                </c:pt>
                <c:pt idx="6820">
                  <c:v>1662.0</c:v>
                </c:pt>
                <c:pt idx="6821">
                  <c:v>1662.0</c:v>
                </c:pt>
                <c:pt idx="6822">
                  <c:v>1662.0</c:v>
                </c:pt>
                <c:pt idx="6823">
                  <c:v>1662.0</c:v>
                </c:pt>
                <c:pt idx="6824">
                  <c:v>1662.0</c:v>
                </c:pt>
                <c:pt idx="6825">
                  <c:v>1662.0</c:v>
                </c:pt>
                <c:pt idx="6826">
                  <c:v>1663.0</c:v>
                </c:pt>
                <c:pt idx="6827">
                  <c:v>1664.0</c:v>
                </c:pt>
                <c:pt idx="6828">
                  <c:v>1664.0</c:v>
                </c:pt>
                <c:pt idx="6829">
                  <c:v>1665.0</c:v>
                </c:pt>
                <c:pt idx="6830">
                  <c:v>1665.0</c:v>
                </c:pt>
                <c:pt idx="6831">
                  <c:v>1666.0</c:v>
                </c:pt>
                <c:pt idx="6832">
                  <c:v>1667.0</c:v>
                </c:pt>
                <c:pt idx="6833">
                  <c:v>1668.0</c:v>
                </c:pt>
                <c:pt idx="6834">
                  <c:v>1669.0</c:v>
                </c:pt>
                <c:pt idx="6835">
                  <c:v>1669.0</c:v>
                </c:pt>
                <c:pt idx="6836">
                  <c:v>1669.0</c:v>
                </c:pt>
                <c:pt idx="6837">
                  <c:v>1669.0</c:v>
                </c:pt>
                <c:pt idx="6838">
                  <c:v>1669.0</c:v>
                </c:pt>
                <c:pt idx="6839">
                  <c:v>1669.0</c:v>
                </c:pt>
                <c:pt idx="6840">
                  <c:v>1669.0</c:v>
                </c:pt>
                <c:pt idx="6841">
                  <c:v>1669.0</c:v>
                </c:pt>
                <c:pt idx="6842">
                  <c:v>1669.0</c:v>
                </c:pt>
                <c:pt idx="6843">
                  <c:v>1670.0</c:v>
                </c:pt>
                <c:pt idx="6844">
                  <c:v>1670.0</c:v>
                </c:pt>
                <c:pt idx="6845">
                  <c:v>1671.0</c:v>
                </c:pt>
                <c:pt idx="6846">
                  <c:v>1672.0</c:v>
                </c:pt>
                <c:pt idx="6847">
                  <c:v>1672.0</c:v>
                </c:pt>
                <c:pt idx="6848">
                  <c:v>1673.0</c:v>
                </c:pt>
                <c:pt idx="6849">
                  <c:v>1673.0</c:v>
                </c:pt>
                <c:pt idx="6850">
                  <c:v>1673.0</c:v>
                </c:pt>
                <c:pt idx="6851">
                  <c:v>1673.0</c:v>
                </c:pt>
                <c:pt idx="6852">
                  <c:v>1673.0</c:v>
                </c:pt>
                <c:pt idx="6853">
                  <c:v>1674.0</c:v>
                </c:pt>
                <c:pt idx="6854">
                  <c:v>1674.0</c:v>
                </c:pt>
                <c:pt idx="6855">
                  <c:v>1674.0</c:v>
                </c:pt>
                <c:pt idx="6856">
                  <c:v>1674.0</c:v>
                </c:pt>
                <c:pt idx="6857">
                  <c:v>1675.0</c:v>
                </c:pt>
                <c:pt idx="6858">
                  <c:v>1675.0</c:v>
                </c:pt>
                <c:pt idx="6859">
                  <c:v>1675.0</c:v>
                </c:pt>
                <c:pt idx="6860">
                  <c:v>1676.0</c:v>
                </c:pt>
                <c:pt idx="6861">
                  <c:v>1676.0</c:v>
                </c:pt>
                <c:pt idx="6862">
                  <c:v>1676.0</c:v>
                </c:pt>
                <c:pt idx="6863">
                  <c:v>1676.0</c:v>
                </c:pt>
                <c:pt idx="6864">
                  <c:v>1676.0</c:v>
                </c:pt>
                <c:pt idx="6865">
                  <c:v>1676.0</c:v>
                </c:pt>
                <c:pt idx="6866">
                  <c:v>1676.0</c:v>
                </c:pt>
                <c:pt idx="6867">
                  <c:v>1676.0</c:v>
                </c:pt>
                <c:pt idx="6868">
                  <c:v>1676.0</c:v>
                </c:pt>
                <c:pt idx="6869">
                  <c:v>1676.0</c:v>
                </c:pt>
                <c:pt idx="6870">
                  <c:v>1677.0</c:v>
                </c:pt>
                <c:pt idx="6871">
                  <c:v>1677.0</c:v>
                </c:pt>
                <c:pt idx="6872">
                  <c:v>1678.0</c:v>
                </c:pt>
                <c:pt idx="6873">
                  <c:v>1678.0</c:v>
                </c:pt>
                <c:pt idx="6874">
                  <c:v>1678.0</c:v>
                </c:pt>
                <c:pt idx="6875">
                  <c:v>1678.0</c:v>
                </c:pt>
                <c:pt idx="6876">
                  <c:v>1678.0</c:v>
                </c:pt>
                <c:pt idx="6877">
                  <c:v>1678.0</c:v>
                </c:pt>
                <c:pt idx="6878">
                  <c:v>1678.0</c:v>
                </c:pt>
                <c:pt idx="6879">
                  <c:v>1678.0</c:v>
                </c:pt>
                <c:pt idx="6880">
                  <c:v>1679.0</c:v>
                </c:pt>
                <c:pt idx="6881">
                  <c:v>1680.0</c:v>
                </c:pt>
                <c:pt idx="6882">
                  <c:v>1681.0</c:v>
                </c:pt>
                <c:pt idx="6883">
                  <c:v>1682.0</c:v>
                </c:pt>
                <c:pt idx="6884">
                  <c:v>1682.0</c:v>
                </c:pt>
                <c:pt idx="6885">
                  <c:v>1683.0</c:v>
                </c:pt>
                <c:pt idx="6886">
                  <c:v>1684.0</c:v>
                </c:pt>
                <c:pt idx="6887">
                  <c:v>1685.0</c:v>
                </c:pt>
                <c:pt idx="6888">
                  <c:v>1685.0</c:v>
                </c:pt>
                <c:pt idx="6889">
                  <c:v>1686.0</c:v>
                </c:pt>
                <c:pt idx="6890">
                  <c:v>1687.0</c:v>
                </c:pt>
                <c:pt idx="6891">
                  <c:v>1688.0</c:v>
                </c:pt>
                <c:pt idx="6892">
                  <c:v>1688.0</c:v>
                </c:pt>
                <c:pt idx="6893">
                  <c:v>1688.0</c:v>
                </c:pt>
                <c:pt idx="6894">
                  <c:v>1688.0</c:v>
                </c:pt>
                <c:pt idx="6895">
                  <c:v>1688.0</c:v>
                </c:pt>
                <c:pt idx="6896">
                  <c:v>1689.0</c:v>
                </c:pt>
                <c:pt idx="6897">
                  <c:v>1689.0</c:v>
                </c:pt>
                <c:pt idx="6898">
                  <c:v>1690.0</c:v>
                </c:pt>
                <c:pt idx="6899">
                  <c:v>1691.0</c:v>
                </c:pt>
                <c:pt idx="6900">
                  <c:v>1691.0</c:v>
                </c:pt>
                <c:pt idx="6901">
                  <c:v>1692.0</c:v>
                </c:pt>
                <c:pt idx="6902">
                  <c:v>1692.0</c:v>
                </c:pt>
                <c:pt idx="6903">
                  <c:v>1692.0</c:v>
                </c:pt>
                <c:pt idx="6904">
                  <c:v>1693.0</c:v>
                </c:pt>
                <c:pt idx="6905">
                  <c:v>1694.0</c:v>
                </c:pt>
                <c:pt idx="6906">
                  <c:v>1694.0</c:v>
                </c:pt>
                <c:pt idx="6907">
                  <c:v>1695.0</c:v>
                </c:pt>
                <c:pt idx="6908">
                  <c:v>1696.0</c:v>
                </c:pt>
                <c:pt idx="6909">
                  <c:v>1696.0</c:v>
                </c:pt>
                <c:pt idx="6910">
                  <c:v>1697.0</c:v>
                </c:pt>
                <c:pt idx="6911">
                  <c:v>1697.0</c:v>
                </c:pt>
                <c:pt idx="6912">
                  <c:v>1697.0</c:v>
                </c:pt>
                <c:pt idx="6913">
                  <c:v>1697.0</c:v>
                </c:pt>
                <c:pt idx="6914">
                  <c:v>1698.0</c:v>
                </c:pt>
                <c:pt idx="6915">
                  <c:v>1698.0</c:v>
                </c:pt>
                <c:pt idx="6916">
                  <c:v>1698.0</c:v>
                </c:pt>
                <c:pt idx="6917">
                  <c:v>1698.0</c:v>
                </c:pt>
                <c:pt idx="6918">
                  <c:v>1698.0</c:v>
                </c:pt>
                <c:pt idx="6919">
                  <c:v>1699.0</c:v>
                </c:pt>
                <c:pt idx="6920">
                  <c:v>1699.0</c:v>
                </c:pt>
                <c:pt idx="6921">
                  <c:v>1699.0</c:v>
                </c:pt>
                <c:pt idx="6922">
                  <c:v>1699.0</c:v>
                </c:pt>
                <c:pt idx="6923">
                  <c:v>1699.0</c:v>
                </c:pt>
                <c:pt idx="6924">
                  <c:v>1700.0</c:v>
                </c:pt>
                <c:pt idx="6925">
                  <c:v>1701.0</c:v>
                </c:pt>
                <c:pt idx="6926">
                  <c:v>1701.0</c:v>
                </c:pt>
                <c:pt idx="6927">
                  <c:v>1701.0</c:v>
                </c:pt>
                <c:pt idx="6928">
                  <c:v>1701.0</c:v>
                </c:pt>
                <c:pt idx="6929">
                  <c:v>1701.0</c:v>
                </c:pt>
                <c:pt idx="6930">
                  <c:v>1701.0</c:v>
                </c:pt>
                <c:pt idx="6931">
                  <c:v>1701.0</c:v>
                </c:pt>
                <c:pt idx="6932">
                  <c:v>1701.0</c:v>
                </c:pt>
                <c:pt idx="6933">
                  <c:v>1702.0</c:v>
                </c:pt>
                <c:pt idx="6934">
                  <c:v>1703.0</c:v>
                </c:pt>
                <c:pt idx="6935">
                  <c:v>1703.0</c:v>
                </c:pt>
                <c:pt idx="6936">
                  <c:v>1703.0</c:v>
                </c:pt>
                <c:pt idx="6937">
                  <c:v>1703.0</c:v>
                </c:pt>
                <c:pt idx="6938">
                  <c:v>1704.0</c:v>
                </c:pt>
                <c:pt idx="6939">
                  <c:v>1704.0</c:v>
                </c:pt>
                <c:pt idx="6940">
                  <c:v>1704.0</c:v>
                </c:pt>
                <c:pt idx="6941">
                  <c:v>1704.0</c:v>
                </c:pt>
                <c:pt idx="6942">
                  <c:v>1704.0</c:v>
                </c:pt>
                <c:pt idx="6943">
                  <c:v>1704.0</c:v>
                </c:pt>
                <c:pt idx="6944">
                  <c:v>1705.0</c:v>
                </c:pt>
                <c:pt idx="6945">
                  <c:v>1705.0</c:v>
                </c:pt>
                <c:pt idx="6946">
                  <c:v>1705.0</c:v>
                </c:pt>
                <c:pt idx="6947">
                  <c:v>1705.0</c:v>
                </c:pt>
                <c:pt idx="6948">
                  <c:v>1705.0</c:v>
                </c:pt>
                <c:pt idx="6949">
                  <c:v>1705.0</c:v>
                </c:pt>
                <c:pt idx="6950">
                  <c:v>1705.0</c:v>
                </c:pt>
                <c:pt idx="6951">
                  <c:v>1705.0</c:v>
                </c:pt>
                <c:pt idx="6952">
                  <c:v>1706.0</c:v>
                </c:pt>
                <c:pt idx="6953">
                  <c:v>1707.0</c:v>
                </c:pt>
                <c:pt idx="6954">
                  <c:v>1707.0</c:v>
                </c:pt>
                <c:pt idx="6955">
                  <c:v>1707.0</c:v>
                </c:pt>
                <c:pt idx="6956">
                  <c:v>1707.0</c:v>
                </c:pt>
                <c:pt idx="6957">
                  <c:v>1707.0</c:v>
                </c:pt>
                <c:pt idx="6958">
                  <c:v>1707.0</c:v>
                </c:pt>
                <c:pt idx="6959">
                  <c:v>1707.0</c:v>
                </c:pt>
                <c:pt idx="6960">
                  <c:v>1708.0</c:v>
                </c:pt>
                <c:pt idx="6961">
                  <c:v>1708.0</c:v>
                </c:pt>
                <c:pt idx="6962">
                  <c:v>1708.0</c:v>
                </c:pt>
                <c:pt idx="6963">
                  <c:v>1709.0</c:v>
                </c:pt>
                <c:pt idx="6964">
                  <c:v>1709.0</c:v>
                </c:pt>
                <c:pt idx="6965">
                  <c:v>1710.0</c:v>
                </c:pt>
                <c:pt idx="6966">
                  <c:v>1710.0</c:v>
                </c:pt>
                <c:pt idx="6967">
                  <c:v>1710.0</c:v>
                </c:pt>
                <c:pt idx="6968">
                  <c:v>1710.0</c:v>
                </c:pt>
                <c:pt idx="6969">
                  <c:v>1711.0</c:v>
                </c:pt>
                <c:pt idx="6970">
                  <c:v>1712.0</c:v>
                </c:pt>
                <c:pt idx="6971">
                  <c:v>1713.0</c:v>
                </c:pt>
                <c:pt idx="6972">
                  <c:v>1714.0</c:v>
                </c:pt>
                <c:pt idx="6973">
                  <c:v>1715.0</c:v>
                </c:pt>
                <c:pt idx="6974">
                  <c:v>1716.0</c:v>
                </c:pt>
                <c:pt idx="6975">
                  <c:v>1716.0</c:v>
                </c:pt>
                <c:pt idx="6976">
                  <c:v>1716.0</c:v>
                </c:pt>
                <c:pt idx="6977">
                  <c:v>1716.0</c:v>
                </c:pt>
                <c:pt idx="6978">
                  <c:v>1716.0</c:v>
                </c:pt>
                <c:pt idx="6979">
                  <c:v>1717.0</c:v>
                </c:pt>
                <c:pt idx="6980">
                  <c:v>1718.0</c:v>
                </c:pt>
                <c:pt idx="6981">
                  <c:v>1718.0</c:v>
                </c:pt>
                <c:pt idx="6982">
                  <c:v>1718.0</c:v>
                </c:pt>
                <c:pt idx="6983">
                  <c:v>1718.0</c:v>
                </c:pt>
                <c:pt idx="6984">
                  <c:v>1718.0</c:v>
                </c:pt>
                <c:pt idx="6985">
                  <c:v>1718.0</c:v>
                </c:pt>
                <c:pt idx="6986">
                  <c:v>1718.0</c:v>
                </c:pt>
                <c:pt idx="6987">
                  <c:v>1718.0</c:v>
                </c:pt>
                <c:pt idx="6988">
                  <c:v>1718.0</c:v>
                </c:pt>
                <c:pt idx="6989">
                  <c:v>1718.0</c:v>
                </c:pt>
                <c:pt idx="6990">
                  <c:v>1718.0</c:v>
                </c:pt>
                <c:pt idx="6991">
                  <c:v>1718.0</c:v>
                </c:pt>
                <c:pt idx="6992">
                  <c:v>1718.0</c:v>
                </c:pt>
                <c:pt idx="6993">
                  <c:v>1718.0</c:v>
                </c:pt>
                <c:pt idx="6994">
                  <c:v>1718.0</c:v>
                </c:pt>
                <c:pt idx="6995">
                  <c:v>1718.0</c:v>
                </c:pt>
                <c:pt idx="6996">
                  <c:v>1718.0</c:v>
                </c:pt>
                <c:pt idx="6997">
                  <c:v>1718.0</c:v>
                </c:pt>
                <c:pt idx="6998">
                  <c:v>1718.0</c:v>
                </c:pt>
                <c:pt idx="6999">
                  <c:v>1718.0</c:v>
                </c:pt>
                <c:pt idx="7000">
                  <c:v>1718.0</c:v>
                </c:pt>
                <c:pt idx="7001">
                  <c:v>1719.0</c:v>
                </c:pt>
                <c:pt idx="7002">
                  <c:v>1719.0</c:v>
                </c:pt>
                <c:pt idx="7003">
                  <c:v>1720.0</c:v>
                </c:pt>
                <c:pt idx="7004">
                  <c:v>1720.0</c:v>
                </c:pt>
                <c:pt idx="7005">
                  <c:v>1720.0</c:v>
                </c:pt>
                <c:pt idx="7006">
                  <c:v>1721.0</c:v>
                </c:pt>
                <c:pt idx="7007">
                  <c:v>1721.0</c:v>
                </c:pt>
                <c:pt idx="7008">
                  <c:v>1721.0</c:v>
                </c:pt>
                <c:pt idx="7009">
                  <c:v>1721.0</c:v>
                </c:pt>
                <c:pt idx="7010">
                  <c:v>1721.0</c:v>
                </c:pt>
                <c:pt idx="7011">
                  <c:v>1721.0</c:v>
                </c:pt>
                <c:pt idx="7012">
                  <c:v>1721.0</c:v>
                </c:pt>
                <c:pt idx="7013">
                  <c:v>1721.0</c:v>
                </c:pt>
                <c:pt idx="7014">
                  <c:v>1722.0</c:v>
                </c:pt>
                <c:pt idx="7015">
                  <c:v>1722.0</c:v>
                </c:pt>
                <c:pt idx="7016">
                  <c:v>1722.0</c:v>
                </c:pt>
                <c:pt idx="7017">
                  <c:v>1723.0</c:v>
                </c:pt>
                <c:pt idx="7018">
                  <c:v>1724.0</c:v>
                </c:pt>
                <c:pt idx="7019">
                  <c:v>1724.0</c:v>
                </c:pt>
                <c:pt idx="7020">
                  <c:v>1725.0</c:v>
                </c:pt>
                <c:pt idx="7021">
                  <c:v>1726.0</c:v>
                </c:pt>
                <c:pt idx="7022">
                  <c:v>1727.0</c:v>
                </c:pt>
                <c:pt idx="7023">
                  <c:v>1727.0</c:v>
                </c:pt>
                <c:pt idx="7024">
                  <c:v>1727.0</c:v>
                </c:pt>
                <c:pt idx="7025">
                  <c:v>1727.0</c:v>
                </c:pt>
                <c:pt idx="7026">
                  <c:v>1728.0</c:v>
                </c:pt>
                <c:pt idx="7027">
                  <c:v>1728.0</c:v>
                </c:pt>
                <c:pt idx="7028">
                  <c:v>1728.0</c:v>
                </c:pt>
                <c:pt idx="7029">
                  <c:v>1728.0</c:v>
                </c:pt>
                <c:pt idx="7030">
                  <c:v>1728.0</c:v>
                </c:pt>
                <c:pt idx="7031">
                  <c:v>1728.0</c:v>
                </c:pt>
                <c:pt idx="7032">
                  <c:v>1728.0</c:v>
                </c:pt>
                <c:pt idx="7033">
                  <c:v>1728.0</c:v>
                </c:pt>
                <c:pt idx="7034">
                  <c:v>1728.0</c:v>
                </c:pt>
                <c:pt idx="7035">
                  <c:v>1728.0</c:v>
                </c:pt>
                <c:pt idx="7036">
                  <c:v>1728.0</c:v>
                </c:pt>
                <c:pt idx="7037">
                  <c:v>1728.0</c:v>
                </c:pt>
                <c:pt idx="7038">
                  <c:v>1728.0</c:v>
                </c:pt>
                <c:pt idx="7039">
                  <c:v>1728.0</c:v>
                </c:pt>
                <c:pt idx="7040">
                  <c:v>1728.0</c:v>
                </c:pt>
                <c:pt idx="7041">
                  <c:v>1729.0</c:v>
                </c:pt>
                <c:pt idx="7042">
                  <c:v>1730.0</c:v>
                </c:pt>
                <c:pt idx="7043">
                  <c:v>1730.0</c:v>
                </c:pt>
                <c:pt idx="7044">
                  <c:v>1730.0</c:v>
                </c:pt>
                <c:pt idx="7045">
                  <c:v>1730.0</c:v>
                </c:pt>
                <c:pt idx="7046">
                  <c:v>1731.0</c:v>
                </c:pt>
                <c:pt idx="7047">
                  <c:v>1731.0</c:v>
                </c:pt>
                <c:pt idx="7048">
                  <c:v>1731.0</c:v>
                </c:pt>
                <c:pt idx="7049">
                  <c:v>1731.0</c:v>
                </c:pt>
                <c:pt idx="7050">
                  <c:v>1732.0</c:v>
                </c:pt>
                <c:pt idx="7051">
                  <c:v>1732.0</c:v>
                </c:pt>
                <c:pt idx="7052">
                  <c:v>1732.0</c:v>
                </c:pt>
                <c:pt idx="7053">
                  <c:v>1732.0</c:v>
                </c:pt>
                <c:pt idx="7054">
                  <c:v>1732.0</c:v>
                </c:pt>
                <c:pt idx="7055">
                  <c:v>1732.0</c:v>
                </c:pt>
                <c:pt idx="7056">
                  <c:v>1732.0</c:v>
                </c:pt>
                <c:pt idx="7057">
                  <c:v>1733.0</c:v>
                </c:pt>
                <c:pt idx="7058">
                  <c:v>1733.0</c:v>
                </c:pt>
                <c:pt idx="7059">
                  <c:v>1733.0</c:v>
                </c:pt>
                <c:pt idx="7060">
                  <c:v>1734.0</c:v>
                </c:pt>
                <c:pt idx="7061">
                  <c:v>1734.0</c:v>
                </c:pt>
                <c:pt idx="7062">
                  <c:v>1734.0</c:v>
                </c:pt>
                <c:pt idx="7063">
                  <c:v>1734.0</c:v>
                </c:pt>
                <c:pt idx="7064">
                  <c:v>1735.0</c:v>
                </c:pt>
                <c:pt idx="7065">
                  <c:v>1735.0</c:v>
                </c:pt>
                <c:pt idx="7066">
                  <c:v>1735.0</c:v>
                </c:pt>
                <c:pt idx="7067">
                  <c:v>1735.0</c:v>
                </c:pt>
                <c:pt idx="7068">
                  <c:v>1735.0</c:v>
                </c:pt>
                <c:pt idx="7069">
                  <c:v>1735.0</c:v>
                </c:pt>
                <c:pt idx="7070">
                  <c:v>1735.0</c:v>
                </c:pt>
                <c:pt idx="7071">
                  <c:v>1735.0</c:v>
                </c:pt>
                <c:pt idx="7072">
                  <c:v>1735.0</c:v>
                </c:pt>
                <c:pt idx="7073">
                  <c:v>1735.0</c:v>
                </c:pt>
                <c:pt idx="7074">
                  <c:v>1735.0</c:v>
                </c:pt>
                <c:pt idx="7075">
                  <c:v>1735.0</c:v>
                </c:pt>
                <c:pt idx="7076">
                  <c:v>1735.0</c:v>
                </c:pt>
                <c:pt idx="7077">
                  <c:v>1735.0</c:v>
                </c:pt>
                <c:pt idx="7078">
                  <c:v>1735.0</c:v>
                </c:pt>
                <c:pt idx="7079">
                  <c:v>1735.0</c:v>
                </c:pt>
                <c:pt idx="7080">
                  <c:v>1735.0</c:v>
                </c:pt>
                <c:pt idx="7081">
                  <c:v>1735.0</c:v>
                </c:pt>
                <c:pt idx="7082">
                  <c:v>1736.0</c:v>
                </c:pt>
                <c:pt idx="7083">
                  <c:v>1736.0</c:v>
                </c:pt>
                <c:pt idx="7084">
                  <c:v>1736.0</c:v>
                </c:pt>
                <c:pt idx="7085">
                  <c:v>1736.0</c:v>
                </c:pt>
                <c:pt idx="7086">
                  <c:v>1736.0</c:v>
                </c:pt>
                <c:pt idx="7087">
                  <c:v>1736.0</c:v>
                </c:pt>
                <c:pt idx="7088">
                  <c:v>1736.0</c:v>
                </c:pt>
                <c:pt idx="7089">
                  <c:v>1736.0</c:v>
                </c:pt>
                <c:pt idx="7090">
                  <c:v>1736.0</c:v>
                </c:pt>
                <c:pt idx="7091">
                  <c:v>1737.0</c:v>
                </c:pt>
                <c:pt idx="7092">
                  <c:v>1737.0</c:v>
                </c:pt>
                <c:pt idx="7093">
                  <c:v>1738.0</c:v>
                </c:pt>
                <c:pt idx="7094">
                  <c:v>1738.0</c:v>
                </c:pt>
                <c:pt idx="7095">
                  <c:v>1738.0</c:v>
                </c:pt>
                <c:pt idx="7096">
                  <c:v>1738.0</c:v>
                </c:pt>
                <c:pt idx="7097">
                  <c:v>1738.0</c:v>
                </c:pt>
                <c:pt idx="7098">
                  <c:v>1738.0</c:v>
                </c:pt>
                <c:pt idx="7099">
                  <c:v>1738.0</c:v>
                </c:pt>
                <c:pt idx="7100">
                  <c:v>1738.0</c:v>
                </c:pt>
                <c:pt idx="7101">
                  <c:v>1738.0</c:v>
                </c:pt>
                <c:pt idx="7102">
                  <c:v>1739.0</c:v>
                </c:pt>
                <c:pt idx="7103">
                  <c:v>1739.0</c:v>
                </c:pt>
                <c:pt idx="7104">
                  <c:v>1739.0</c:v>
                </c:pt>
                <c:pt idx="7105">
                  <c:v>1739.0</c:v>
                </c:pt>
                <c:pt idx="7106">
                  <c:v>1739.0</c:v>
                </c:pt>
                <c:pt idx="7107">
                  <c:v>1739.0</c:v>
                </c:pt>
                <c:pt idx="7108">
                  <c:v>1739.0</c:v>
                </c:pt>
                <c:pt idx="7109">
                  <c:v>1739.0</c:v>
                </c:pt>
                <c:pt idx="7110">
                  <c:v>1739.0</c:v>
                </c:pt>
                <c:pt idx="7111">
                  <c:v>1739.0</c:v>
                </c:pt>
                <c:pt idx="7112">
                  <c:v>1739.0</c:v>
                </c:pt>
                <c:pt idx="7113">
                  <c:v>1739.0</c:v>
                </c:pt>
                <c:pt idx="7114">
                  <c:v>1740.0</c:v>
                </c:pt>
                <c:pt idx="7115">
                  <c:v>1741.0</c:v>
                </c:pt>
                <c:pt idx="7116">
                  <c:v>1741.0</c:v>
                </c:pt>
                <c:pt idx="7117">
                  <c:v>1742.0</c:v>
                </c:pt>
                <c:pt idx="7118">
                  <c:v>1743.0</c:v>
                </c:pt>
                <c:pt idx="7119">
                  <c:v>1743.0</c:v>
                </c:pt>
                <c:pt idx="7120">
                  <c:v>1743.0</c:v>
                </c:pt>
                <c:pt idx="7121">
                  <c:v>1743.0</c:v>
                </c:pt>
                <c:pt idx="7122">
                  <c:v>1743.0</c:v>
                </c:pt>
                <c:pt idx="7123">
                  <c:v>1743.0</c:v>
                </c:pt>
                <c:pt idx="7124">
                  <c:v>1743.0</c:v>
                </c:pt>
                <c:pt idx="7125">
                  <c:v>1744.0</c:v>
                </c:pt>
                <c:pt idx="7126">
                  <c:v>1744.0</c:v>
                </c:pt>
                <c:pt idx="7127">
                  <c:v>1744.0</c:v>
                </c:pt>
                <c:pt idx="7128">
                  <c:v>1744.0</c:v>
                </c:pt>
                <c:pt idx="7129">
                  <c:v>1744.0</c:v>
                </c:pt>
                <c:pt idx="7130">
                  <c:v>1744.0</c:v>
                </c:pt>
                <c:pt idx="7131">
                  <c:v>1744.0</c:v>
                </c:pt>
                <c:pt idx="7132">
                  <c:v>1744.0</c:v>
                </c:pt>
                <c:pt idx="7133">
                  <c:v>1745.0</c:v>
                </c:pt>
                <c:pt idx="7134">
                  <c:v>1745.0</c:v>
                </c:pt>
                <c:pt idx="7135">
                  <c:v>1745.0</c:v>
                </c:pt>
                <c:pt idx="7136">
                  <c:v>1746.0</c:v>
                </c:pt>
                <c:pt idx="7137">
                  <c:v>1747.0</c:v>
                </c:pt>
                <c:pt idx="7138">
                  <c:v>1747.0</c:v>
                </c:pt>
                <c:pt idx="7139">
                  <c:v>1747.0</c:v>
                </c:pt>
                <c:pt idx="7140">
                  <c:v>1747.0</c:v>
                </c:pt>
                <c:pt idx="7141">
                  <c:v>1748.0</c:v>
                </c:pt>
                <c:pt idx="7142">
                  <c:v>1749.0</c:v>
                </c:pt>
                <c:pt idx="7143">
                  <c:v>1749.0</c:v>
                </c:pt>
                <c:pt idx="7144">
                  <c:v>1749.0</c:v>
                </c:pt>
                <c:pt idx="7145">
                  <c:v>1750.0</c:v>
                </c:pt>
                <c:pt idx="7146">
                  <c:v>1750.0</c:v>
                </c:pt>
                <c:pt idx="7147">
                  <c:v>1750.0</c:v>
                </c:pt>
                <c:pt idx="7148">
                  <c:v>1750.0</c:v>
                </c:pt>
                <c:pt idx="7149">
                  <c:v>1751.0</c:v>
                </c:pt>
                <c:pt idx="7150">
                  <c:v>1752.0</c:v>
                </c:pt>
                <c:pt idx="7151">
                  <c:v>1753.0</c:v>
                </c:pt>
                <c:pt idx="7152">
                  <c:v>1754.0</c:v>
                </c:pt>
                <c:pt idx="7153">
                  <c:v>1754.0</c:v>
                </c:pt>
                <c:pt idx="7154">
                  <c:v>1755.0</c:v>
                </c:pt>
                <c:pt idx="7155">
                  <c:v>1755.0</c:v>
                </c:pt>
                <c:pt idx="7156">
                  <c:v>1755.0</c:v>
                </c:pt>
                <c:pt idx="7157">
                  <c:v>1755.0</c:v>
                </c:pt>
                <c:pt idx="7158">
                  <c:v>1755.0</c:v>
                </c:pt>
                <c:pt idx="7159">
                  <c:v>1756.0</c:v>
                </c:pt>
                <c:pt idx="7160">
                  <c:v>1756.0</c:v>
                </c:pt>
                <c:pt idx="7161">
                  <c:v>1756.0</c:v>
                </c:pt>
                <c:pt idx="7162">
                  <c:v>1756.0</c:v>
                </c:pt>
                <c:pt idx="7163">
                  <c:v>1756.0</c:v>
                </c:pt>
                <c:pt idx="7164">
                  <c:v>1756.0</c:v>
                </c:pt>
                <c:pt idx="7165">
                  <c:v>1756.0</c:v>
                </c:pt>
                <c:pt idx="7166">
                  <c:v>1757.0</c:v>
                </c:pt>
                <c:pt idx="7167">
                  <c:v>1757.0</c:v>
                </c:pt>
                <c:pt idx="7168">
                  <c:v>1758.0</c:v>
                </c:pt>
                <c:pt idx="7169">
                  <c:v>1758.0</c:v>
                </c:pt>
                <c:pt idx="7170">
                  <c:v>1758.0</c:v>
                </c:pt>
                <c:pt idx="7171">
                  <c:v>1758.0</c:v>
                </c:pt>
                <c:pt idx="7172">
                  <c:v>1758.0</c:v>
                </c:pt>
                <c:pt idx="7173">
                  <c:v>1758.0</c:v>
                </c:pt>
                <c:pt idx="7174">
                  <c:v>1759.0</c:v>
                </c:pt>
                <c:pt idx="7175">
                  <c:v>1759.0</c:v>
                </c:pt>
                <c:pt idx="7176">
                  <c:v>1759.0</c:v>
                </c:pt>
                <c:pt idx="7177">
                  <c:v>1759.0</c:v>
                </c:pt>
                <c:pt idx="7178">
                  <c:v>1759.0</c:v>
                </c:pt>
                <c:pt idx="7179">
                  <c:v>1759.0</c:v>
                </c:pt>
                <c:pt idx="7180">
                  <c:v>1759.0</c:v>
                </c:pt>
                <c:pt idx="7181">
                  <c:v>1760.0</c:v>
                </c:pt>
                <c:pt idx="7182">
                  <c:v>1761.0</c:v>
                </c:pt>
                <c:pt idx="7183">
                  <c:v>1761.0</c:v>
                </c:pt>
                <c:pt idx="7184">
                  <c:v>1761.0</c:v>
                </c:pt>
                <c:pt idx="7185">
                  <c:v>1761.0</c:v>
                </c:pt>
                <c:pt idx="7186">
                  <c:v>1761.0</c:v>
                </c:pt>
                <c:pt idx="7187">
                  <c:v>1762.0</c:v>
                </c:pt>
                <c:pt idx="7188">
                  <c:v>1763.0</c:v>
                </c:pt>
                <c:pt idx="7189">
                  <c:v>1763.0</c:v>
                </c:pt>
                <c:pt idx="7190">
                  <c:v>1763.0</c:v>
                </c:pt>
                <c:pt idx="7191">
                  <c:v>1764.0</c:v>
                </c:pt>
                <c:pt idx="7192">
                  <c:v>1764.0</c:v>
                </c:pt>
                <c:pt idx="7193">
                  <c:v>1764.0</c:v>
                </c:pt>
                <c:pt idx="7194">
                  <c:v>1764.0</c:v>
                </c:pt>
                <c:pt idx="7195">
                  <c:v>1764.0</c:v>
                </c:pt>
                <c:pt idx="7196">
                  <c:v>1764.0</c:v>
                </c:pt>
                <c:pt idx="7197">
                  <c:v>1764.0</c:v>
                </c:pt>
                <c:pt idx="7198">
                  <c:v>1764.0</c:v>
                </c:pt>
                <c:pt idx="7199">
                  <c:v>1764.0</c:v>
                </c:pt>
                <c:pt idx="7200">
                  <c:v>1764.0</c:v>
                </c:pt>
                <c:pt idx="7201">
                  <c:v>1764.0</c:v>
                </c:pt>
                <c:pt idx="7202">
                  <c:v>1765.0</c:v>
                </c:pt>
                <c:pt idx="7203">
                  <c:v>1765.0</c:v>
                </c:pt>
                <c:pt idx="7204">
                  <c:v>1766.0</c:v>
                </c:pt>
                <c:pt idx="7205">
                  <c:v>1766.0</c:v>
                </c:pt>
                <c:pt idx="7206">
                  <c:v>1767.0</c:v>
                </c:pt>
                <c:pt idx="7207">
                  <c:v>1768.0</c:v>
                </c:pt>
                <c:pt idx="7208">
                  <c:v>1768.0</c:v>
                </c:pt>
                <c:pt idx="7209">
                  <c:v>1768.0</c:v>
                </c:pt>
                <c:pt idx="7210">
                  <c:v>1768.0</c:v>
                </c:pt>
                <c:pt idx="7211">
                  <c:v>1768.0</c:v>
                </c:pt>
                <c:pt idx="7212">
                  <c:v>1768.0</c:v>
                </c:pt>
                <c:pt idx="7213">
                  <c:v>1768.0</c:v>
                </c:pt>
                <c:pt idx="7214">
                  <c:v>1768.0</c:v>
                </c:pt>
                <c:pt idx="7215">
                  <c:v>1768.0</c:v>
                </c:pt>
                <c:pt idx="7216">
                  <c:v>1768.0</c:v>
                </c:pt>
                <c:pt idx="7217">
                  <c:v>1768.0</c:v>
                </c:pt>
                <c:pt idx="7218">
                  <c:v>1768.0</c:v>
                </c:pt>
                <c:pt idx="7219">
                  <c:v>1768.0</c:v>
                </c:pt>
                <c:pt idx="7220">
                  <c:v>1768.0</c:v>
                </c:pt>
                <c:pt idx="7221">
                  <c:v>1769.0</c:v>
                </c:pt>
                <c:pt idx="7222">
                  <c:v>1769.0</c:v>
                </c:pt>
                <c:pt idx="7223">
                  <c:v>1769.0</c:v>
                </c:pt>
                <c:pt idx="7224">
                  <c:v>1770.0</c:v>
                </c:pt>
                <c:pt idx="7225">
                  <c:v>1771.0</c:v>
                </c:pt>
                <c:pt idx="7226">
                  <c:v>1771.0</c:v>
                </c:pt>
                <c:pt idx="7227">
                  <c:v>1772.0</c:v>
                </c:pt>
                <c:pt idx="7228">
                  <c:v>1772.0</c:v>
                </c:pt>
                <c:pt idx="7229">
                  <c:v>1773.0</c:v>
                </c:pt>
                <c:pt idx="7230">
                  <c:v>1773.0</c:v>
                </c:pt>
                <c:pt idx="7231">
                  <c:v>1773.0</c:v>
                </c:pt>
                <c:pt idx="7232">
                  <c:v>1773.0</c:v>
                </c:pt>
                <c:pt idx="7233">
                  <c:v>1773.0</c:v>
                </c:pt>
                <c:pt idx="7234">
                  <c:v>1773.0</c:v>
                </c:pt>
                <c:pt idx="7235">
                  <c:v>1773.0</c:v>
                </c:pt>
                <c:pt idx="7236">
                  <c:v>1774.0</c:v>
                </c:pt>
                <c:pt idx="7237">
                  <c:v>1774.0</c:v>
                </c:pt>
                <c:pt idx="7238">
                  <c:v>1774.0</c:v>
                </c:pt>
                <c:pt idx="7239">
                  <c:v>1774.0</c:v>
                </c:pt>
                <c:pt idx="7240">
                  <c:v>1774.0</c:v>
                </c:pt>
                <c:pt idx="7241">
                  <c:v>1774.0</c:v>
                </c:pt>
                <c:pt idx="7242">
                  <c:v>1774.0</c:v>
                </c:pt>
                <c:pt idx="7243">
                  <c:v>1775.0</c:v>
                </c:pt>
                <c:pt idx="7244">
                  <c:v>1775.0</c:v>
                </c:pt>
                <c:pt idx="7245">
                  <c:v>1775.0</c:v>
                </c:pt>
                <c:pt idx="7246">
                  <c:v>1776.0</c:v>
                </c:pt>
                <c:pt idx="7247">
                  <c:v>1776.0</c:v>
                </c:pt>
                <c:pt idx="7248">
                  <c:v>1776.0</c:v>
                </c:pt>
                <c:pt idx="7249">
                  <c:v>1776.0</c:v>
                </c:pt>
                <c:pt idx="7250">
                  <c:v>1776.0</c:v>
                </c:pt>
                <c:pt idx="7251">
                  <c:v>1776.0</c:v>
                </c:pt>
                <c:pt idx="7252">
                  <c:v>1776.0</c:v>
                </c:pt>
                <c:pt idx="7253">
                  <c:v>1776.0</c:v>
                </c:pt>
                <c:pt idx="7254">
                  <c:v>1776.0</c:v>
                </c:pt>
                <c:pt idx="7255">
                  <c:v>1776.0</c:v>
                </c:pt>
                <c:pt idx="7256">
                  <c:v>1776.0</c:v>
                </c:pt>
                <c:pt idx="7257">
                  <c:v>1776.0</c:v>
                </c:pt>
                <c:pt idx="7258">
                  <c:v>1777.0</c:v>
                </c:pt>
                <c:pt idx="7259">
                  <c:v>1777.0</c:v>
                </c:pt>
                <c:pt idx="7260">
                  <c:v>1777.0</c:v>
                </c:pt>
                <c:pt idx="7261">
                  <c:v>1777.0</c:v>
                </c:pt>
                <c:pt idx="7262">
                  <c:v>1777.0</c:v>
                </c:pt>
                <c:pt idx="7263">
                  <c:v>1777.0</c:v>
                </c:pt>
                <c:pt idx="7264">
                  <c:v>1778.0</c:v>
                </c:pt>
                <c:pt idx="7265">
                  <c:v>1778.0</c:v>
                </c:pt>
                <c:pt idx="7266">
                  <c:v>1778.0</c:v>
                </c:pt>
                <c:pt idx="7267">
                  <c:v>1778.0</c:v>
                </c:pt>
                <c:pt idx="7268">
                  <c:v>1778.0</c:v>
                </c:pt>
                <c:pt idx="7269">
                  <c:v>1779.0</c:v>
                </c:pt>
                <c:pt idx="7270">
                  <c:v>1779.0</c:v>
                </c:pt>
                <c:pt idx="7271">
                  <c:v>1780.0</c:v>
                </c:pt>
                <c:pt idx="7272">
                  <c:v>1781.0</c:v>
                </c:pt>
                <c:pt idx="7273">
                  <c:v>1781.0</c:v>
                </c:pt>
                <c:pt idx="7274">
                  <c:v>1781.0</c:v>
                </c:pt>
                <c:pt idx="7275">
                  <c:v>1781.0</c:v>
                </c:pt>
                <c:pt idx="7276">
                  <c:v>1781.0</c:v>
                </c:pt>
                <c:pt idx="7277">
                  <c:v>1781.0</c:v>
                </c:pt>
                <c:pt idx="7278">
                  <c:v>1781.0</c:v>
                </c:pt>
                <c:pt idx="7279">
                  <c:v>1781.0</c:v>
                </c:pt>
                <c:pt idx="7280">
                  <c:v>1781.0</c:v>
                </c:pt>
                <c:pt idx="7281">
                  <c:v>1781.0</c:v>
                </c:pt>
                <c:pt idx="7282">
                  <c:v>1782.0</c:v>
                </c:pt>
                <c:pt idx="7283">
                  <c:v>1782.0</c:v>
                </c:pt>
                <c:pt idx="7284">
                  <c:v>1782.0</c:v>
                </c:pt>
                <c:pt idx="7285">
                  <c:v>1782.0</c:v>
                </c:pt>
                <c:pt idx="7286">
                  <c:v>1783.0</c:v>
                </c:pt>
                <c:pt idx="7287">
                  <c:v>1783.0</c:v>
                </c:pt>
                <c:pt idx="7288">
                  <c:v>1783.0</c:v>
                </c:pt>
                <c:pt idx="7289">
                  <c:v>1783.0</c:v>
                </c:pt>
                <c:pt idx="7290">
                  <c:v>1783.0</c:v>
                </c:pt>
                <c:pt idx="7291">
                  <c:v>1783.0</c:v>
                </c:pt>
                <c:pt idx="7292">
                  <c:v>1783.0</c:v>
                </c:pt>
                <c:pt idx="7293">
                  <c:v>1783.0</c:v>
                </c:pt>
                <c:pt idx="7294">
                  <c:v>1783.0</c:v>
                </c:pt>
                <c:pt idx="7295">
                  <c:v>1784.0</c:v>
                </c:pt>
                <c:pt idx="7296">
                  <c:v>1784.0</c:v>
                </c:pt>
                <c:pt idx="7297">
                  <c:v>1784.0</c:v>
                </c:pt>
                <c:pt idx="7298">
                  <c:v>1784.0</c:v>
                </c:pt>
                <c:pt idx="7299">
                  <c:v>1784.0</c:v>
                </c:pt>
                <c:pt idx="7300">
                  <c:v>1784.0</c:v>
                </c:pt>
                <c:pt idx="7301">
                  <c:v>1784.0</c:v>
                </c:pt>
                <c:pt idx="7302">
                  <c:v>1784.0</c:v>
                </c:pt>
                <c:pt idx="7303">
                  <c:v>1784.0</c:v>
                </c:pt>
                <c:pt idx="7304">
                  <c:v>1784.0</c:v>
                </c:pt>
                <c:pt idx="7305">
                  <c:v>1784.0</c:v>
                </c:pt>
                <c:pt idx="7306">
                  <c:v>1785.0</c:v>
                </c:pt>
                <c:pt idx="7307">
                  <c:v>1786.0</c:v>
                </c:pt>
                <c:pt idx="7308">
                  <c:v>1786.0</c:v>
                </c:pt>
                <c:pt idx="7309">
                  <c:v>1786.0</c:v>
                </c:pt>
                <c:pt idx="7310">
                  <c:v>1786.0</c:v>
                </c:pt>
                <c:pt idx="7311">
                  <c:v>1786.0</c:v>
                </c:pt>
                <c:pt idx="7312">
                  <c:v>1786.0</c:v>
                </c:pt>
                <c:pt idx="7313">
                  <c:v>1786.0</c:v>
                </c:pt>
                <c:pt idx="7314">
                  <c:v>1786.0</c:v>
                </c:pt>
                <c:pt idx="7315">
                  <c:v>1786.0</c:v>
                </c:pt>
                <c:pt idx="7316">
                  <c:v>1786.0</c:v>
                </c:pt>
                <c:pt idx="7317">
                  <c:v>1786.0</c:v>
                </c:pt>
                <c:pt idx="7318">
                  <c:v>1786.0</c:v>
                </c:pt>
                <c:pt idx="7319">
                  <c:v>1786.0</c:v>
                </c:pt>
                <c:pt idx="7320">
                  <c:v>1787.0</c:v>
                </c:pt>
                <c:pt idx="7321">
                  <c:v>1787.0</c:v>
                </c:pt>
                <c:pt idx="7322">
                  <c:v>1787.0</c:v>
                </c:pt>
                <c:pt idx="7323">
                  <c:v>1788.0</c:v>
                </c:pt>
                <c:pt idx="7324">
                  <c:v>1789.0</c:v>
                </c:pt>
                <c:pt idx="7325">
                  <c:v>1789.0</c:v>
                </c:pt>
                <c:pt idx="7326">
                  <c:v>1789.0</c:v>
                </c:pt>
                <c:pt idx="7327">
                  <c:v>1790.0</c:v>
                </c:pt>
                <c:pt idx="7328">
                  <c:v>1790.0</c:v>
                </c:pt>
                <c:pt idx="7329">
                  <c:v>1790.0</c:v>
                </c:pt>
                <c:pt idx="7330">
                  <c:v>1791.0</c:v>
                </c:pt>
                <c:pt idx="7331">
                  <c:v>1791.0</c:v>
                </c:pt>
                <c:pt idx="7332">
                  <c:v>1791.0</c:v>
                </c:pt>
                <c:pt idx="7333">
                  <c:v>1791.0</c:v>
                </c:pt>
                <c:pt idx="7334">
                  <c:v>1791.0</c:v>
                </c:pt>
                <c:pt idx="7335">
                  <c:v>1791.0</c:v>
                </c:pt>
                <c:pt idx="7336">
                  <c:v>1791.0</c:v>
                </c:pt>
                <c:pt idx="7337">
                  <c:v>1791.0</c:v>
                </c:pt>
                <c:pt idx="7338">
                  <c:v>1791.0</c:v>
                </c:pt>
                <c:pt idx="7339">
                  <c:v>1792.0</c:v>
                </c:pt>
                <c:pt idx="7340">
                  <c:v>1793.0</c:v>
                </c:pt>
                <c:pt idx="7341">
                  <c:v>1794.0</c:v>
                </c:pt>
                <c:pt idx="7342">
                  <c:v>1794.0</c:v>
                </c:pt>
                <c:pt idx="7343">
                  <c:v>1795.0</c:v>
                </c:pt>
                <c:pt idx="7344">
                  <c:v>1795.0</c:v>
                </c:pt>
                <c:pt idx="7345">
                  <c:v>1795.0</c:v>
                </c:pt>
                <c:pt idx="7346">
                  <c:v>1795.0</c:v>
                </c:pt>
                <c:pt idx="7347">
                  <c:v>1796.0</c:v>
                </c:pt>
                <c:pt idx="7348">
                  <c:v>1797.0</c:v>
                </c:pt>
                <c:pt idx="7349">
                  <c:v>1798.0</c:v>
                </c:pt>
                <c:pt idx="7350">
                  <c:v>1799.0</c:v>
                </c:pt>
                <c:pt idx="7351">
                  <c:v>1799.0</c:v>
                </c:pt>
                <c:pt idx="7352">
                  <c:v>1799.0</c:v>
                </c:pt>
                <c:pt idx="7353">
                  <c:v>1800.0</c:v>
                </c:pt>
                <c:pt idx="7354">
                  <c:v>1801.0</c:v>
                </c:pt>
                <c:pt idx="7355">
                  <c:v>1801.0</c:v>
                </c:pt>
                <c:pt idx="7356">
                  <c:v>1801.0</c:v>
                </c:pt>
                <c:pt idx="7357">
                  <c:v>1802.0</c:v>
                </c:pt>
                <c:pt idx="7358">
                  <c:v>1802.0</c:v>
                </c:pt>
                <c:pt idx="7359">
                  <c:v>1802.0</c:v>
                </c:pt>
                <c:pt idx="7360">
                  <c:v>1802.0</c:v>
                </c:pt>
                <c:pt idx="7361">
                  <c:v>1802.0</c:v>
                </c:pt>
                <c:pt idx="7362">
                  <c:v>1802.0</c:v>
                </c:pt>
                <c:pt idx="7363">
                  <c:v>1803.0</c:v>
                </c:pt>
                <c:pt idx="7364">
                  <c:v>1804.0</c:v>
                </c:pt>
                <c:pt idx="7365">
                  <c:v>1805.0</c:v>
                </c:pt>
                <c:pt idx="7366">
                  <c:v>1805.0</c:v>
                </c:pt>
                <c:pt idx="7367">
                  <c:v>1805.0</c:v>
                </c:pt>
                <c:pt idx="7368">
                  <c:v>1805.0</c:v>
                </c:pt>
                <c:pt idx="7369">
                  <c:v>1805.0</c:v>
                </c:pt>
                <c:pt idx="7370">
                  <c:v>1805.0</c:v>
                </c:pt>
                <c:pt idx="7371">
                  <c:v>1805.0</c:v>
                </c:pt>
                <c:pt idx="7372">
                  <c:v>1805.0</c:v>
                </c:pt>
                <c:pt idx="7373">
                  <c:v>1805.0</c:v>
                </c:pt>
                <c:pt idx="7374">
                  <c:v>1805.0</c:v>
                </c:pt>
                <c:pt idx="7375">
                  <c:v>1806.0</c:v>
                </c:pt>
                <c:pt idx="7376">
                  <c:v>1807.0</c:v>
                </c:pt>
                <c:pt idx="7377">
                  <c:v>1808.0</c:v>
                </c:pt>
                <c:pt idx="7378">
                  <c:v>1808.0</c:v>
                </c:pt>
                <c:pt idx="7379">
                  <c:v>1808.0</c:v>
                </c:pt>
                <c:pt idx="7380">
                  <c:v>1808.0</c:v>
                </c:pt>
                <c:pt idx="7381">
                  <c:v>1809.0</c:v>
                </c:pt>
                <c:pt idx="7382">
                  <c:v>1810.0</c:v>
                </c:pt>
                <c:pt idx="7383">
                  <c:v>1810.0</c:v>
                </c:pt>
                <c:pt idx="7384">
                  <c:v>1811.0</c:v>
                </c:pt>
                <c:pt idx="7385">
                  <c:v>1811.0</c:v>
                </c:pt>
                <c:pt idx="7386">
                  <c:v>1811.0</c:v>
                </c:pt>
                <c:pt idx="7387">
                  <c:v>1811.0</c:v>
                </c:pt>
                <c:pt idx="7388">
                  <c:v>1811.0</c:v>
                </c:pt>
                <c:pt idx="7389">
                  <c:v>1812.0</c:v>
                </c:pt>
                <c:pt idx="7390">
                  <c:v>1812.0</c:v>
                </c:pt>
                <c:pt idx="7391">
                  <c:v>1812.0</c:v>
                </c:pt>
                <c:pt idx="7392">
                  <c:v>1812.0</c:v>
                </c:pt>
                <c:pt idx="7393">
                  <c:v>1812.0</c:v>
                </c:pt>
                <c:pt idx="7394">
                  <c:v>1812.0</c:v>
                </c:pt>
                <c:pt idx="7395">
                  <c:v>1812.0</c:v>
                </c:pt>
                <c:pt idx="7396">
                  <c:v>1812.0</c:v>
                </c:pt>
                <c:pt idx="7397">
                  <c:v>1812.0</c:v>
                </c:pt>
                <c:pt idx="7398">
                  <c:v>1812.0</c:v>
                </c:pt>
                <c:pt idx="7399">
                  <c:v>1813.0</c:v>
                </c:pt>
                <c:pt idx="7400">
                  <c:v>1814.0</c:v>
                </c:pt>
                <c:pt idx="7401">
                  <c:v>1814.0</c:v>
                </c:pt>
                <c:pt idx="7402">
                  <c:v>1814.0</c:v>
                </c:pt>
                <c:pt idx="7403">
                  <c:v>1814.0</c:v>
                </c:pt>
                <c:pt idx="7404">
                  <c:v>1814.0</c:v>
                </c:pt>
                <c:pt idx="7405">
                  <c:v>1815.0</c:v>
                </c:pt>
                <c:pt idx="7406">
                  <c:v>1815.0</c:v>
                </c:pt>
                <c:pt idx="7407">
                  <c:v>1815.0</c:v>
                </c:pt>
                <c:pt idx="7408">
                  <c:v>1816.0</c:v>
                </c:pt>
                <c:pt idx="7409">
                  <c:v>1817.0</c:v>
                </c:pt>
                <c:pt idx="7410">
                  <c:v>1817.0</c:v>
                </c:pt>
                <c:pt idx="7411">
                  <c:v>1817.0</c:v>
                </c:pt>
                <c:pt idx="7412">
                  <c:v>1818.0</c:v>
                </c:pt>
                <c:pt idx="7413">
                  <c:v>1818.0</c:v>
                </c:pt>
                <c:pt idx="7414">
                  <c:v>1818.0</c:v>
                </c:pt>
                <c:pt idx="7415">
                  <c:v>1818.0</c:v>
                </c:pt>
                <c:pt idx="7416">
                  <c:v>1818.0</c:v>
                </c:pt>
                <c:pt idx="7417">
                  <c:v>1818.0</c:v>
                </c:pt>
                <c:pt idx="7418">
                  <c:v>1818.0</c:v>
                </c:pt>
                <c:pt idx="7419">
                  <c:v>1818.0</c:v>
                </c:pt>
                <c:pt idx="7420">
                  <c:v>1818.0</c:v>
                </c:pt>
                <c:pt idx="7421">
                  <c:v>1818.0</c:v>
                </c:pt>
                <c:pt idx="7422">
                  <c:v>1818.0</c:v>
                </c:pt>
                <c:pt idx="7423">
                  <c:v>1818.0</c:v>
                </c:pt>
                <c:pt idx="7424">
                  <c:v>1818.0</c:v>
                </c:pt>
                <c:pt idx="7425">
                  <c:v>1818.0</c:v>
                </c:pt>
                <c:pt idx="7426">
                  <c:v>1818.0</c:v>
                </c:pt>
                <c:pt idx="7427">
                  <c:v>1818.0</c:v>
                </c:pt>
                <c:pt idx="7428">
                  <c:v>1818.0</c:v>
                </c:pt>
                <c:pt idx="7429">
                  <c:v>1818.0</c:v>
                </c:pt>
                <c:pt idx="7430">
                  <c:v>1818.0</c:v>
                </c:pt>
                <c:pt idx="7431">
                  <c:v>1818.0</c:v>
                </c:pt>
                <c:pt idx="7432">
                  <c:v>1819.0</c:v>
                </c:pt>
                <c:pt idx="7433">
                  <c:v>1820.0</c:v>
                </c:pt>
                <c:pt idx="7434">
                  <c:v>1820.0</c:v>
                </c:pt>
                <c:pt idx="7435">
                  <c:v>1821.0</c:v>
                </c:pt>
                <c:pt idx="7436">
                  <c:v>1822.0</c:v>
                </c:pt>
                <c:pt idx="7437">
                  <c:v>1822.0</c:v>
                </c:pt>
                <c:pt idx="7438">
                  <c:v>1822.0</c:v>
                </c:pt>
                <c:pt idx="7439">
                  <c:v>1822.0</c:v>
                </c:pt>
                <c:pt idx="7440">
                  <c:v>1822.0</c:v>
                </c:pt>
                <c:pt idx="7441">
                  <c:v>1822.0</c:v>
                </c:pt>
                <c:pt idx="7442">
                  <c:v>1822.0</c:v>
                </c:pt>
                <c:pt idx="7443">
                  <c:v>1823.0</c:v>
                </c:pt>
                <c:pt idx="7444">
                  <c:v>1824.0</c:v>
                </c:pt>
                <c:pt idx="7445">
                  <c:v>1824.0</c:v>
                </c:pt>
                <c:pt idx="7446">
                  <c:v>1824.0</c:v>
                </c:pt>
                <c:pt idx="7447">
                  <c:v>1824.0</c:v>
                </c:pt>
                <c:pt idx="7448">
                  <c:v>1824.0</c:v>
                </c:pt>
                <c:pt idx="7449">
                  <c:v>1824.0</c:v>
                </c:pt>
                <c:pt idx="7450">
                  <c:v>1824.0</c:v>
                </c:pt>
                <c:pt idx="7451">
                  <c:v>1824.0</c:v>
                </c:pt>
                <c:pt idx="7452">
                  <c:v>1824.0</c:v>
                </c:pt>
                <c:pt idx="7453">
                  <c:v>1824.0</c:v>
                </c:pt>
                <c:pt idx="7454">
                  <c:v>1825.0</c:v>
                </c:pt>
                <c:pt idx="7455">
                  <c:v>1825.0</c:v>
                </c:pt>
                <c:pt idx="7456">
                  <c:v>1825.0</c:v>
                </c:pt>
                <c:pt idx="7457">
                  <c:v>1825.0</c:v>
                </c:pt>
                <c:pt idx="7458">
                  <c:v>1825.0</c:v>
                </c:pt>
                <c:pt idx="7459">
                  <c:v>1825.0</c:v>
                </c:pt>
                <c:pt idx="7460">
                  <c:v>1826.0</c:v>
                </c:pt>
                <c:pt idx="7461">
                  <c:v>1826.0</c:v>
                </c:pt>
                <c:pt idx="7462">
                  <c:v>1826.0</c:v>
                </c:pt>
                <c:pt idx="7463">
                  <c:v>1826.0</c:v>
                </c:pt>
                <c:pt idx="7464">
                  <c:v>1826.0</c:v>
                </c:pt>
                <c:pt idx="7465">
                  <c:v>1826.0</c:v>
                </c:pt>
                <c:pt idx="7466">
                  <c:v>1827.0</c:v>
                </c:pt>
                <c:pt idx="7467">
                  <c:v>1827.0</c:v>
                </c:pt>
                <c:pt idx="7468">
                  <c:v>1828.0</c:v>
                </c:pt>
                <c:pt idx="7469">
                  <c:v>1828.0</c:v>
                </c:pt>
                <c:pt idx="7470">
                  <c:v>1828.0</c:v>
                </c:pt>
                <c:pt idx="7471">
                  <c:v>1829.0</c:v>
                </c:pt>
                <c:pt idx="7472">
                  <c:v>1829.0</c:v>
                </c:pt>
                <c:pt idx="7473">
                  <c:v>1830.0</c:v>
                </c:pt>
                <c:pt idx="7474">
                  <c:v>1830.0</c:v>
                </c:pt>
                <c:pt idx="7475">
                  <c:v>1830.0</c:v>
                </c:pt>
                <c:pt idx="7476">
                  <c:v>1830.0</c:v>
                </c:pt>
                <c:pt idx="7477">
                  <c:v>1831.0</c:v>
                </c:pt>
                <c:pt idx="7478">
                  <c:v>1832.0</c:v>
                </c:pt>
                <c:pt idx="7479">
                  <c:v>1833.0</c:v>
                </c:pt>
                <c:pt idx="7480">
                  <c:v>1834.0</c:v>
                </c:pt>
                <c:pt idx="7481">
                  <c:v>1834.0</c:v>
                </c:pt>
                <c:pt idx="7482">
                  <c:v>1834.0</c:v>
                </c:pt>
                <c:pt idx="7483">
                  <c:v>1835.0</c:v>
                </c:pt>
                <c:pt idx="7484">
                  <c:v>1836.0</c:v>
                </c:pt>
                <c:pt idx="7485">
                  <c:v>1836.0</c:v>
                </c:pt>
                <c:pt idx="7486">
                  <c:v>1836.0</c:v>
                </c:pt>
                <c:pt idx="7487">
                  <c:v>1837.0</c:v>
                </c:pt>
                <c:pt idx="7488">
                  <c:v>1837.0</c:v>
                </c:pt>
                <c:pt idx="7489">
                  <c:v>1837.0</c:v>
                </c:pt>
                <c:pt idx="7490">
                  <c:v>1837.0</c:v>
                </c:pt>
                <c:pt idx="7491">
                  <c:v>1837.0</c:v>
                </c:pt>
                <c:pt idx="7492">
                  <c:v>1838.0</c:v>
                </c:pt>
                <c:pt idx="7493">
                  <c:v>1838.0</c:v>
                </c:pt>
                <c:pt idx="7494">
                  <c:v>1838.0</c:v>
                </c:pt>
                <c:pt idx="7495">
                  <c:v>1838.0</c:v>
                </c:pt>
                <c:pt idx="7496">
                  <c:v>1838.0</c:v>
                </c:pt>
                <c:pt idx="7497">
                  <c:v>1838.0</c:v>
                </c:pt>
                <c:pt idx="7498">
                  <c:v>1838.0</c:v>
                </c:pt>
                <c:pt idx="7499">
                  <c:v>1839.0</c:v>
                </c:pt>
                <c:pt idx="7500">
                  <c:v>1840.0</c:v>
                </c:pt>
                <c:pt idx="7501">
                  <c:v>1841.0</c:v>
                </c:pt>
                <c:pt idx="7502">
                  <c:v>1842.0</c:v>
                </c:pt>
                <c:pt idx="7503">
                  <c:v>1843.0</c:v>
                </c:pt>
                <c:pt idx="7504">
                  <c:v>1844.0</c:v>
                </c:pt>
                <c:pt idx="7505">
                  <c:v>1844.0</c:v>
                </c:pt>
                <c:pt idx="7506">
                  <c:v>1844.0</c:v>
                </c:pt>
                <c:pt idx="7507">
                  <c:v>1845.0</c:v>
                </c:pt>
                <c:pt idx="7508">
                  <c:v>1845.0</c:v>
                </c:pt>
                <c:pt idx="7509">
                  <c:v>1845.0</c:v>
                </c:pt>
                <c:pt idx="7510">
                  <c:v>1845.0</c:v>
                </c:pt>
                <c:pt idx="7511">
                  <c:v>1845.0</c:v>
                </c:pt>
                <c:pt idx="7512">
                  <c:v>1845.0</c:v>
                </c:pt>
                <c:pt idx="7513">
                  <c:v>1845.0</c:v>
                </c:pt>
                <c:pt idx="7514">
                  <c:v>1845.0</c:v>
                </c:pt>
                <c:pt idx="7515">
                  <c:v>1846.0</c:v>
                </c:pt>
                <c:pt idx="7516">
                  <c:v>1847.0</c:v>
                </c:pt>
                <c:pt idx="7517">
                  <c:v>1847.0</c:v>
                </c:pt>
                <c:pt idx="7518">
                  <c:v>1847.0</c:v>
                </c:pt>
                <c:pt idx="7519">
                  <c:v>1847.0</c:v>
                </c:pt>
                <c:pt idx="7520">
                  <c:v>1848.0</c:v>
                </c:pt>
                <c:pt idx="7521">
                  <c:v>1848.0</c:v>
                </c:pt>
                <c:pt idx="7522">
                  <c:v>1848.0</c:v>
                </c:pt>
                <c:pt idx="7523">
                  <c:v>1849.0</c:v>
                </c:pt>
                <c:pt idx="7524">
                  <c:v>1850.0</c:v>
                </c:pt>
                <c:pt idx="7525">
                  <c:v>1851.0</c:v>
                </c:pt>
                <c:pt idx="7526">
                  <c:v>1852.0</c:v>
                </c:pt>
                <c:pt idx="7527">
                  <c:v>1852.0</c:v>
                </c:pt>
                <c:pt idx="7528">
                  <c:v>1852.0</c:v>
                </c:pt>
                <c:pt idx="7529">
                  <c:v>1852.0</c:v>
                </c:pt>
                <c:pt idx="7530">
                  <c:v>1852.0</c:v>
                </c:pt>
                <c:pt idx="7531">
                  <c:v>1853.0</c:v>
                </c:pt>
                <c:pt idx="7532">
                  <c:v>1854.0</c:v>
                </c:pt>
                <c:pt idx="7533">
                  <c:v>1855.0</c:v>
                </c:pt>
                <c:pt idx="7534">
                  <c:v>1855.0</c:v>
                </c:pt>
                <c:pt idx="7535">
                  <c:v>1856.0</c:v>
                </c:pt>
                <c:pt idx="7536">
                  <c:v>1857.0</c:v>
                </c:pt>
                <c:pt idx="7537">
                  <c:v>1858.0</c:v>
                </c:pt>
                <c:pt idx="7538">
                  <c:v>1858.0</c:v>
                </c:pt>
                <c:pt idx="7539">
                  <c:v>1859.0</c:v>
                </c:pt>
                <c:pt idx="7540">
                  <c:v>1860.0</c:v>
                </c:pt>
                <c:pt idx="7541">
                  <c:v>1860.0</c:v>
                </c:pt>
                <c:pt idx="7542">
                  <c:v>1861.0</c:v>
                </c:pt>
                <c:pt idx="7543">
                  <c:v>1861.0</c:v>
                </c:pt>
                <c:pt idx="7544">
                  <c:v>1861.0</c:v>
                </c:pt>
                <c:pt idx="7545">
                  <c:v>1862.0</c:v>
                </c:pt>
                <c:pt idx="7546">
                  <c:v>1862.0</c:v>
                </c:pt>
                <c:pt idx="7547">
                  <c:v>1863.0</c:v>
                </c:pt>
                <c:pt idx="7548">
                  <c:v>1864.0</c:v>
                </c:pt>
                <c:pt idx="7549">
                  <c:v>1864.0</c:v>
                </c:pt>
                <c:pt idx="7550">
                  <c:v>1864.0</c:v>
                </c:pt>
                <c:pt idx="7551">
                  <c:v>1864.0</c:v>
                </c:pt>
                <c:pt idx="7552">
                  <c:v>1865.0</c:v>
                </c:pt>
                <c:pt idx="7553">
                  <c:v>1865.0</c:v>
                </c:pt>
                <c:pt idx="7554">
                  <c:v>1865.0</c:v>
                </c:pt>
                <c:pt idx="7555">
                  <c:v>1866.0</c:v>
                </c:pt>
                <c:pt idx="7556">
                  <c:v>1866.0</c:v>
                </c:pt>
                <c:pt idx="7557">
                  <c:v>1866.0</c:v>
                </c:pt>
                <c:pt idx="7558">
                  <c:v>1866.0</c:v>
                </c:pt>
                <c:pt idx="7559">
                  <c:v>1866.0</c:v>
                </c:pt>
                <c:pt idx="7560">
                  <c:v>1866.0</c:v>
                </c:pt>
                <c:pt idx="7561">
                  <c:v>1866.0</c:v>
                </c:pt>
                <c:pt idx="7562">
                  <c:v>1866.0</c:v>
                </c:pt>
                <c:pt idx="7563">
                  <c:v>1867.0</c:v>
                </c:pt>
                <c:pt idx="7564">
                  <c:v>1868.0</c:v>
                </c:pt>
                <c:pt idx="7565">
                  <c:v>1869.0</c:v>
                </c:pt>
                <c:pt idx="7566">
                  <c:v>1869.0</c:v>
                </c:pt>
                <c:pt idx="7567">
                  <c:v>1870.0</c:v>
                </c:pt>
                <c:pt idx="7568">
                  <c:v>1871.0</c:v>
                </c:pt>
                <c:pt idx="7569">
                  <c:v>1872.0</c:v>
                </c:pt>
                <c:pt idx="7570">
                  <c:v>1873.0</c:v>
                </c:pt>
                <c:pt idx="7571">
                  <c:v>1874.0</c:v>
                </c:pt>
                <c:pt idx="7572">
                  <c:v>1875.0</c:v>
                </c:pt>
                <c:pt idx="7573">
                  <c:v>1876.0</c:v>
                </c:pt>
                <c:pt idx="7574">
                  <c:v>1877.0</c:v>
                </c:pt>
                <c:pt idx="7575">
                  <c:v>1877.0</c:v>
                </c:pt>
                <c:pt idx="7576">
                  <c:v>1877.0</c:v>
                </c:pt>
                <c:pt idx="7577">
                  <c:v>1878.0</c:v>
                </c:pt>
                <c:pt idx="7578">
                  <c:v>1878.0</c:v>
                </c:pt>
                <c:pt idx="7579">
                  <c:v>1879.0</c:v>
                </c:pt>
                <c:pt idx="7580">
                  <c:v>1879.0</c:v>
                </c:pt>
                <c:pt idx="7581">
                  <c:v>1879.0</c:v>
                </c:pt>
                <c:pt idx="7582">
                  <c:v>1880.0</c:v>
                </c:pt>
                <c:pt idx="7583">
                  <c:v>1881.0</c:v>
                </c:pt>
                <c:pt idx="7584">
                  <c:v>1881.0</c:v>
                </c:pt>
                <c:pt idx="7585">
                  <c:v>1882.0</c:v>
                </c:pt>
                <c:pt idx="7586">
                  <c:v>1882.0</c:v>
                </c:pt>
                <c:pt idx="7587">
                  <c:v>1882.0</c:v>
                </c:pt>
                <c:pt idx="7588">
                  <c:v>1882.0</c:v>
                </c:pt>
                <c:pt idx="7589">
                  <c:v>1883.0</c:v>
                </c:pt>
                <c:pt idx="7590">
                  <c:v>1883.0</c:v>
                </c:pt>
                <c:pt idx="7591">
                  <c:v>1883.0</c:v>
                </c:pt>
                <c:pt idx="7592">
                  <c:v>1883.0</c:v>
                </c:pt>
                <c:pt idx="7593">
                  <c:v>1883.0</c:v>
                </c:pt>
                <c:pt idx="7594">
                  <c:v>1883.0</c:v>
                </c:pt>
                <c:pt idx="7595">
                  <c:v>1883.0</c:v>
                </c:pt>
                <c:pt idx="7596">
                  <c:v>1883.0</c:v>
                </c:pt>
                <c:pt idx="7597">
                  <c:v>1883.0</c:v>
                </c:pt>
                <c:pt idx="7598">
                  <c:v>1883.0</c:v>
                </c:pt>
                <c:pt idx="7599">
                  <c:v>1883.0</c:v>
                </c:pt>
                <c:pt idx="7600">
                  <c:v>1883.0</c:v>
                </c:pt>
                <c:pt idx="7601">
                  <c:v>1883.0</c:v>
                </c:pt>
                <c:pt idx="7602">
                  <c:v>1883.0</c:v>
                </c:pt>
                <c:pt idx="7603">
                  <c:v>1883.0</c:v>
                </c:pt>
                <c:pt idx="7604">
                  <c:v>1883.0</c:v>
                </c:pt>
                <c:pt idx="7605">
                  <c:v>1883.0</c:v>
                </c:pt>
                <c:pt idx="7606">
                  <c:v>1883.0</c:v>
                </c:pt>
                <c:pt idx="7607">
                  <c:v>1883.0</c:v>
                </c:pt>
                <c:pt idx="7608">
                  <c:v>1883.0</c:v>
                </c:pt>
                <c:pt idx="7609">
                  <c:v>1883.0</c:v>
                </c:pt>
                <c:pt idx="7610">
                  <c:v>1883.0</c:v>
                </c:pt>
                <c:pt idx="7611">
                  <c:v>1883.0</c:v>
                </c:pt>
                <c:pt idx="7612">
                  <c:v>1883.0</c:v>
                </c:pt>
                <c:pt idx="7613">
                  <c:v>1883.0</c:v>
                </c:pt>
                <c:pt idx="7614">
                  <c:v>1883.0</c:v>
                </c:pt>
                <c:pt idx="7615">
                  <c:v>1883.0</c:v>
                </c:pt>
                <c:pt idx="7616">
                  <c:v>1883.0</c:v>
                </c:pt>
                <c:pt idx="7617">
                  <c:v>1884.0</c:v>
                </c:pt>
                <c:pt idx="7618">
                  <c:v>1885.0</c:v>
                </c:pt>
                <c:pt idx="7619">
                  <c:v>1885.0</c:v>
                </c:pt>
                <c:pt idx="7620">
                  <c:v>1886.0</c:v>
                </c:pt>
                <c:pt idx="7621">
                  <c:v>1887.0</c:v>
                </c:pt>
                <c:pt idx="7622">
                  <c:v>1888.0</c:v>
                </c:pt>
                <c:pt idx="7623">
                  <c:v>1888.0</c:v>
                </c:pt>
                <c:pt idx="7624">
                  <c:v>1888.0</c:v>
                </c:pt>
                <c:pt idx="7625">
                  <c:v>1888.0</c:v>
                </c:pt>
                <c:pt idx="7626">
                  <c:v>1889.0</c:v>
                </c:pt>
                <c:pt idx="7627">
                  <c:v>1889.0</c:v>
                </c:pt>
                <c:pt idx="7628">
                  <c:v>1889.0</c:v>
                </c:pt>
                <c:pt idx="7629">
                  <c:v>1889.0</c:v>
                </c:pt>
                <c:pt idx="7630">
                  <c:v>1890.0</c:v>
                </c:pt>
                <c:pt idx="7631">
                  <c:v>1890.0</c:v>
                </c:pt>
                <c:pt idx="7632">
                  <c:v>1890.0</c:v>
                </c:pt>
                <c:pt idx="7633">
                  <c:v>1891.0</c:v>
                </c:pt>
                <c:pt idx="7634">
                  <c:v>1892.0</c:v>
                </c:pt>
                <c:pt idx="7635">
                  <c:v>1892.0</c:v>
                </c:pt>
                <c:pt idx="7636">
                  <c:v>1893.0</c:v>
                </c:pt>
                <c:pt idx="7637">
                  <c:v>1893.0</c:v>
                </c:pt>
                <c:pt idx="7638">
                  <c:v>1893.0</c:v>
                </c:pt>
                <c:pt idx="7639">
                  <c:v>1894.0</c:v>
                </c:pt>
                <c:pt idx="7640">
                  <c:v>1894.0</c:v>
                </c:pt>
                <c:pt idx="7641">
                  <c:v>1894.0</c:v>
                </c:pt>
                <c:pt idx="7642">
                  <c:v>1894.0</c:v>
                </c:pt>
                <c:pt idx="7643">
                  <c:v>1894.0</c:v>
                </c:pt>
                <c:pt idx="7644">
                  <c:v>1894.0</c:v>
                </c:pt>
                <c:pt idx="7645">
                  <c:v>1894.0</c:v>
                </c:pt>
                <c:pt idx="7646">
                  <c:v>1894.0</c:v>
                </c:pt>
                <c:pt idx="7647">
                  <c:v>1894.0</c:v>
                </c:pt>
                <c:pt idx="7648">
                  <c:v>1894.0</c:v>
                </c:pt>
                <c:pt idx="7649">
                  <c:v>1894.0</c:v>
                </c:pt>
                <c:pt idx="7650">
                  <c:v>1894.0</c:v>
                </c:pt>
                <c:pt idx="7651">
                  <c:v>1894.0</c:v>
                </c:pt>
                <c:pt idx="7652">
                  <c:v>1894.0</c:v>
                </c:pt>
                <c:pt idx="7653">
                  <c:v>1895.0</c:v>
                </c:pt>
                <c:pt idx="7654">
                  <c:v>1896.0</c:v>
                </c:pt>
                <c:pt idx="7655">
                  <c:v>1897.0</c:v>
                </c:pt>
                <c:pt idx="7656">
                  <c:v>1898.0</c:v>
                </c:pt>
                <c:pt idx="7657">
                  <c:v>1898.0</c:v>
                </c:pt>
                <c:pt idx="7658">
                  <c:v>1899.0</c:v>
                </c:pt>
                <c:pt idx="7659">
                  <c:v>1899.0</c:v>
                </c:pt>
                <c:pt idx="7660">
                  <c:v>1899.0</c:v>
                </c:pt>
                <c:pt idx="7661">
                  <c:v>1899.0</c:v>
                </c:pt>
                <c:pt idx="7662">
                  <c:v>1899.0</c:v>
                </c:pt>
                <c:pt idx="7663">
                  <c:v>1899.0</c:v>
                </c:pt>
                <c:pt idx="7664">
                  <c:v>1899.0</c:v>
                </c:pt>
                <c:pt idx="7665">
                  <c:v>1899.0</c:v>
                </c:pt>
                <c:pt idx="7666">
                  <c:v>1899.0</c:v>
                </c:pt>
                <c:pt idx="7667">
                  <c:v>1899.0</c:v>
                </c:pt>
                <c:pt idx="7668">
                  <c:v>1899.0</c:v>
                </c:pt>
                <c:pt idx="7669">
                  <c:v>1899.0</c:v>
                </c:pt>
                <c:pt idx="7670">
                  <c:v>1899.0</c:v>
                </c:pt>
                <c:pt idx="7671">
                  <c:v>1899.0</c:v>
                </c:pt>
                <c:pt idx="7672">
                  <c:v>1899.0</c:v>
                </c:pt>
                <c:pt idx="7673">
                  <c:v>1899.0</c:v>
                </c:pt>
                <c:pt idx="7674">
                  <c:v>1899.0</c:v>
                </c:pt>
                <c:pt idx="7675">
                  <c:v>1899.0</c:v>
                </c:pt>
                <c:pt idx="7676">
                  <c:v>1900.0</c:v>
                </c:pt>
                <c:pt idx="7677">
                  <c:v>1901.0</c:v>
                </c:pt>
                <c:pt idx="7678">
                  <c:v>1902.0</c:v>
                </c:pt>
                <c:pt idx="7679">
                  <c:v>1903.0</c:v>
                </c:pt>
                <c:pt idx="7680">
                  <c:v>1903.0</c:v>
                </c:pt>
                <c:pt idx="7681">
                  <c:v>1903.0</c:v>
                </c:pt>
                <c:pt idx="7682">
                  <c:v>1904.0</c:v>
                </c:pt>
                <c:pt idx="7683">
                  <c:v>1904.0</c:v>
                </c:pt>
                <c:pt idx="7684">
                  <c:v>1904.0</c:v>
                </c:pt>
                <c:pt idx="7685">
                  <c:v>1904.0</c:v>
                </c:pt>
                <c:pt idx="7686">
                  <c:v>1904.0</c:v>
                </c:pt>
                <c:pt idx="7687">
                  <c:v>1905.0</c:v>
                </c:pt>
                <c:pt idx="7688">
                  <c:v>1906.0</c:v>
                </c:pt>
                <c:pt idx="7689">
                  <c:v>1906.0</c:v>
                </c:pt>
                <c:pt idx="7690">
                  <c:v>1907.0</c:v>
                </c:pt>
                <c:pt idx="7691">
                  <c:v>1908.0</c:v>
                </c:pt>
                <c:pt idx="7692">
                  <c:v>1909.0</c:v>
                </c:pt>
                <c:pt idx="7693">
                  <c:v>1910.0</c:v>
                </c:pt>
                <c:pt idx="7694">
                  <c:v>1911.0</c:v>
                </c:pt>
                <c:pt idx="7695">
                  <c:v>1911.0</c:v>
                </c:pt>
                <c:pt idx="7696">
                  <c:v>1912.0</c:v>
                </c:pt>
                <c:pt idx="7697">
                  <c:v>1912.0</c:v>
                </c:pt>
                <c:pt idx="7698">
                  <c:v>1912.0</c:v>
                </c:pt>
                <c:pt idx="7699">
                  <c:v>1912.0</c:v>
                </c:pt>
                <c:pt idx="7700">
                  <c:v>1912.0</c:v>
                </c:pt>
                <c:pt idx="7701">
                  <c:v>1912.0</c:v>
                </c:pt>
                <c:pt idx="7702">
                  <c:v>1912.0</c:v>
                </c:pt>
                <c:pt idx="7703">
                  <c:v>1913.0</c:v>
                </c:pt>
                <c:pt idx="7704">
                  <c:v>1914.0</c:v>
                </c:pt>
                <c:pt idx="7705">
                  <c:v>1914.0</c:v>
                </c:pt>
                <c:pt idx="7706">
                  <c:v>1914.0</c:v>
                </c:pt>
                <c:pt idx="7707">
                  <c:v>1915.0</c:v>
                </c:pt>
                <c:pt idx="7708">
                  <c:v>1915.0</c:v>
                </c:pt>
                <c:pt idx="7709">
                  <c:v>1916.0</c:v>
                </c:pt>
                <c:pt idx="7710">
                  <c:v>1916.0</c:v>
                </c:pt>
                <c:pt idx="7711">
                  <c:v>1917.0</c:v>
                </c:pt>
                <c:pt idx="7712">
                  <c:v>1917.0</c:v>
                </c:pt>
                <c:pt idx="7713">
                  <c:v>1917.0</c:v>
                </c:pt>
                <c:pt idx="7714">
                  <c:v>1918.0</c:v>
                </c:pt>
                <c:pt idx="7715">
                  <c:v>1919.0</c:v>
                </c:pt>
                <c:pt idx="7716">
                  <c:v>1919.0</c:v>
                </c:pt>
                <c:pt idx="7717">
                  <c:v>1920.0</c:v>
                </c:pt>
                <c:pt idx="7718">
                  <c:v>1920.0</c:v>
                </c:pt>
                <c:pt idx="7719">
                  <c:v>1920.0</c:v>
                </c:pt>
                <c:pt idx="7720">
                  <c:v>1921.0</c:v>
                </c:pt>
                <c:pt idx="7721">
                  <c:v>1922.0</c:v>
                </c:pt>
                <c:pt idx="7722">
                  <c:v>1923.0</c:v>
                </c:pt>
                <c:pt idx="7723">
                  <c:v>1924.0</c:v>
                </c:pt>
                <c:pt idx="7724">
                  <c:v>1924.0</c:v>
                </c:pt>
                <c:pt idx="7725">
                  <c:v>1925.0</c:v>
                </c:pt>
                <c:pt idx="7726">
                  <c:v>1926.0</c:v>
                </c:pt>
                <c:pt idx="7727">
                  <c:v>1927.0</c:v>
                </c:pt>
                <c:pt idx="7728">
                  <c:v>1927.0</c:v>
                </c:pt>
                <c:pt idx="7729">
                  <c:v>1927.0</c:v>
                </c:pt>
                <c:pt idx="7730">
                  <c:v>1927.0</c:v>
                </c:pt>
                <c:pt idx="7731">
                  <c:v>1927.0</c:v>
                </c:pt>
                <c:pt idx="7732">
                  <c:v>1927.0</c:v>
                </c:pt>
                <c:pt idx="7733">
                  <c:v>1927.0</c:v>
                </c:pt>
                <c:pt idx="7734">
                  <c:v>1927.0</c:v>
                </c:pt>
                <c:pt idx="7735">
                  <c:v>1927.0</c:v>
                </c:pt>
                <c:pt idx="7736">
                  <c:v>1928.0</c:v>
                </c:pt>
                <c:pt idx="7737">
                  <c:v>1929.0</c:v>
                </c:pt>
                <c:pt idx="7738">
                  <c:v>1929.0</c:v>
                </c:pt>
                <c:pt idx="7739">
                  <c:v>1929.0</c:v>
                </c:pt>
                <c:pt idx="7740">
                  <c:v>1930.0</c:v>
                </c:pt>
                <c:pt idx="7741">
                  <c:v>1931.0</c:v>
                </c:pt>
                <c:pt idx="7742">
                  <c:v>1931.0</c:v>
                </c:pt>
                <c:pt idx="7743">
                  <c:v>1931.0</c:v>
                </c:pt>
                <c:pt idx="7744">
                  <c:v>1931.0</c:v>
                </c:pt>
                <c:pt idx="7745">
                  <c:v>1932.0</c:v>
                </c:pt>
                <c:pt idx="7746">
                  <c:v>1933.0</c:v>
                </c:pt>
                <c:pt idx="7747">
                  <c:v>1933.0</c:v>
                </c:pt>
                <c:pt idx="7748">
                  <c:v>1933.0</c:v>
                </c:pt>
                <c:pt idx="7749">
                  <c:v>1933.0</c:v>
                </c:pt>
                <c:pt idx="7750">
                  <c:v>1933.0</c:v>
                </c:pt>
                <c:pt idx="7751">
                  <c:v>1933.0</c:v>
                </c:pt>
                <c:pt idx="7752">
                  <c:v>1933.0</c:v>
                </c:pt>
                <c:pt idx="7753">
                  <c:v>1933.0</c:v>
                </c:pt>
                <c:pt idx="7754">
                  <c:v>1934.0</c:v>
                </c:pt>
                <c:pt idx="7755">
                  <c:v>1934.0</c:v>
                </c:pt>
                <c:pt idx="7756">
                  <c:v>1934.0</c:v>
                </c:pt>
                <c:pt idx="7757">
                  <c:v>1935.0</c:v>
                </c:pt>
                <c:pt idx="7758">
                  <c:v>1935.0</c:v>
                </c:pt>
                <c:pt idx="7759">
                  <c:v>1936.0</c:v>
                </c:pt>
                <c:pt idx="7760">
                  <c:v>1936.0</c:v>
                </c:pt>
                <c:pt idx="7761">
                  <c:v>1937.0</c:v>
                </c:pt>
                <c:pt idx="7762">
                  <c:v>1937.0</c:v>
                </c:pt>
                <c:pt idx="7763">
                  <c:v>1937.0</c:v>
                </c:pt>
                <c:pt idx="7764">
                  <c:v>1938.0</c:v>
                </c:pt>
                <c:pt idx="7765">
                  <c:v>1939.0</c:v>
                </c:pt>
                <c:pt idx="7766">
                  <c:v>1940.0</c:v>
                </c:pt>
                <c:pt idx="7767">
                  <c:v>1940.0</c:v>
                </c:pt>
                <c:pt idx="7768">
                  <c:v>1940.0</c:v>
                </c:pt>
                <c:pt idx="7769">
                  <c:v>1940.0</c:v>
                </c:pt>
                <c:pt idx="7770">
                  <c:v>1941.0</c:v>
                </c:pt>
                <c:pt idx="7771">
                  <c:v>1941.0</c:v>
                </c:pt>
                <c:pt idx="7772">
                  <c:v>1941.0</c:v>
                </c:pt>
                <c:pt idx="7773">
                  <c:v>1941.0</c:v>
                </c:pt>
                <c:pt idx="7774">
                  <c:v>1941.0</c:v>
                </c:pt>
                <c:pt idx="7775">
                  <c:v>1941.0</c:v>
                </c:pt>
                <c:pt idx="7776">
                  <c:v>1941.0</c:v>
                </c:pt>
                <c:pt idx="7777">
                  <c:v>1941.0</c:v>
                </c:pt>
                <c:pt idx="7778">
                  <c:v>1941.0</c:v>
                </c:pt>
                <c:pt idx="7779">
                  <c:v>1941.0</c:v>
                </c:pt>
                <c:pt idx="7780">
                  <c:v>1941.0</c:v>
                </c:pt>
                <c:pt idx="7781">
                  <c:v>1941.0</c:v>
                </c:pt>
                <c:pt idx="7782">
                  <c:v>1941.0</c:v>
                </c:pt>
                <c:pt idx="7783">
                  <c:v>1941.0</c:v>
                </c:pt>
                <c:pt idx="7784">
                  <c:v>1941.0</c:v>
                </c:pt>
                <c:pt idx="7785">
                  <c:v>1941.0</c:v>
                </c:pt>
                <c:pt idx="7786">
                  <c:v>1941.0</c:v>
                </c:pt>
                <c:pt idx="7787">
                  <c:v>1942.0</c:v>
                </c:pt>
                <c:pt idx="7788">
                  <c:v>1942.0</c:v>
                </c:pt>
                <c:pt idx="7789">
                  <c:v>1942.0</c:v>
                </c:pt>
                <c:pt idx="7790">
                  <c:v>1942.0</c:v>
                </c:pt>
                <c:pt idx="7791">
                  <c:v>1942.0</c:v>
                </c:pt>
                <c:pt idx="7792">
                  <c:v>1942.0</c:v>
                </c:pt>
                <c:pt idx="7793">
                  <c:v>1942.0</c:v>
                </c:pt>
                <c:pt idx="7794">
                  <c:v>1942.0</c:v>
                </c:pt>
                <c:pt idx="7795">
                  <c:v>1942.0</c:v>
                </c:pt>
                <c:pt idx="7796">
                  <c:v>1942.0</c:v>
                </c:pt>
                <c:pt idx="7797">
                  <c:v>1943.0</c:v>
                </c:pt>
                <c:pt idx="7798">
                  <c:v>1943.0</c:v>
                </c:pt>
                <c:pt idx="7799">
                  <c:v>1944.0</c:v>
                </c:pt>
                <c:pt idx="7800">
                  <c:v>1944.0</c:v>
                </c:pt>
                <c:pt idx="7801">
                  <c:v>1944.0</c:v>
                </c:pt>
                <c:pt idx="7802">
                  <c:v>1944.0</c:v>
                </c:pt>
                <c:pt idx="7803">
                  <c:v>1944.0</c:v>
                </c:pt>
                <c:pt idx="7804">
                  <c:v>1944.0</c:v>
                </c:pt>
                <c:pt idx="7805">
                  <c:v>1944.0</c:v>
                </c:pt>
                <c:pt idx="7806">
                  <c:v>1945.0</c:v>
                </c:pt>
                <c:pt idx="7807">
                  <c:v>1946.0</c:v>
                </c:pt>
                <c:pt idx="7808">
                  <c:v>1946.0</c:v>
                </c:pt>
                <c:pt idx="7809">
                  <c:v>1946.0</c:v>
                </c:pt>
                <c:pt idx="7810">
                  <c:v>1946.0</c:v>
                </c:pt>
                <c:pt idx="7811">
                  <c:v>1946.0</c:v>
                </c:pt>
                <c:pt idx="7812">
                  <c:v>1946.0</c:v>
                </c:pt>
                <c:pt idx="7813">
                  <c:v>1946.0</c:v>
                </c:pt>
                <c:pt idx="7814">
                  <c:v>1946.0</c:v>
                </c:pt>
                <c:pt idx="7815">
                  <c:v>1946.0</c:v>
                </c:pt>
                <c:pt idx="7816">
                  <c:v>1946.0</c:v>
                </c:pt>
                <c:pt idx="7817">
                  <c:v>1946.0</c:v>
                </c:pt>
                <c:pt idx="7818">
                  <c:v>1946.0</c:v>
                </c:pt>
                <c:pt idx="7819">
                  <c:v>1947.0</c:v>
                </c:pt>
                <c:pt idx="7820">
                  <c:v>1947.0</c:v>
                </c:pt>
                <c:pt idx="7821">
                  <c:v>1948.0</c:v>
                </c:pt>
                <c:pt idx="7822">
                  <c:v>1948.0</c:v>
                </c:pt>
                <c:pt idx="7823">
                  <c:v>1949.0</c:v>
                </c:pt>
                <c:pt idx="7824">
                  <c:v>1949.0</c:v>
                </c:pt>
                <c:pt idx="7825">
                  <c:v>1950.0</c:v>
                </c:pt>
                <c:pt idx="7826">
                  <c:v>1950.0</c:v>
                </c:pt>
                <c:pt idx="7827">
                  <c:v>1950.0</c:v>
                </c:pt>
                <c:pt idx="7828">
                  <c:v>1950.0</c:v>
                </c:pt>
                <c:pt idx="7829">
                  <c:v>1951.0</c:v>
                </c:pt>
                <c:pt idx="7830">
                  <c:v>1951.0</c:v>
                </c:pt>
                <c:pt idx="7831">
                  <c:v>1951.0</c:v>
                </c:pt>
                <c:pt idx="7832">
                  <c:v>1951.0</c:v>
                </c:pt>
                <c:pt idx="7833">
                  <c:v>1951.0</c:v>
                </c:pt>
                <c:pt idx="7834">
                  <c:v>1951.0</c:v>
                </c:pt>
                <c:pt idx="7835">
                  <c:v>1951.0</c:v>
                </c:pt>
                <c:pt idx="7836">
                  <c:v>1952.0</c:v>
                </c:pt>
                <c:pt idx="7837">
                  <c:v>1952.0</c:v>
                </c:pt>
                <c:pt idx="7838">
                  <c:v>1952.0</c:v>
                </c:pt>
                <c:pt idx="7839">
                  <c:v>1953.0</c:v>
                </c:pt>
                <c:pt idx="7840">
                  <c:v>1953.0</c:v>
                </c:pt>
                <c:pt idx="7841">
                  <c:v>1953.0</c:v>
                </c:pt>
                <c:pt idx="7842">
                  <c:v>1953.0</c:v>
                </c:pt>
                <c:pt idx="7843">
                  <c:v>1953.0</c:v>
                </c:pt>
                <c:pt idx="7844">
                  <c:v>1954.0</c:v>
                </c:pt>
                <c:pt idx="7845">
                  <c:v>1954.0</c:v>
                </c:pt>
                <c:pt idx="7846">
                  <c:v>1954.0</c:v>
                </c:pt>
                <c:pt idx="7847">
                  <c:v>1955.0</c:v>
                </c:pt>
                <c:pt idx="7848">
                  <c:v>1955.0</c:v>
                </c:pt>
                <c:pt idx="7849">
                  <c:v>1955.0</c:v>
                </c:pt>
                <c:pt idx="7850">
                  <c:v>1955.0</c:v>
                </c:pt>
                <c:pt idx="7851">
                  <c:v>1956.0</c:v>
                </c:pt>
                <c:pt idx="7852">
                  <c:v>1956.0</c:v>
                </c:pt>
                <c:pt idx="7853">
                  <c:v>1956.0</c:v>
                </c:pt>
                <c:pt idx="7854">
                  <c:v>1956.0</c:v>
                </c:pt>
                <c:pt idx="7855">
                  <c:v>1957.0</c:v>
                </c:pt>
                <c:pt idx="7856">
                  <c:v>1957.0</c:v>
                </c:pt>
                <c:pt idx="7857">
                  <c:v>1957.0</c:v>
                </c:pt>
                <c:pt idx="7858">
                  <c:v>1958.0</c:v>
                </c:pt>
                <c:pt idx="7859">
                  <c:v>1959.0</c:v>
                </c:pt>
                <c:pt idx="7860">
                  <c:v>1960.0</c:v>
                </c:pt>
                <c:pt idx="7861">
                  <c:v>1961.0</c:v>
                </c:pt>
                <c:pt idx="7862">
                  <c:v>1962.0</c:v>
                </c:pt>
                <c:pt idx="7863">
                  <c:v>1963.0</c:v>
                </c:pt>
                <c:pt idx="7864">
                  <c:v>1963.0</c:v>
                </c:pt>
                <c:pt idx="7865">
                  <c:v>1964.0</c:v>
                </c:pt>
                <c:pt idx="7866">
                  <c:v>1964.0</c:v>
                </c:pt>
                <c:pt idx="7867">
                  <c:v>1965.0</c:v>
                </c:pt>
                <c:pt idx="7868">
                  <c:v>1966.0</c:v>
                </c:pt>
                <c:pt idx="7869">
                  <c:v>1967.0</c:v>
                </c:pt>
                <c:pt idx="7870">
                  <c:v>1968.0</c:v>
                </c:pt>
                <c:pt idx="7871">
                  <c:v>1968.0</c:v>
                </c:pt>
                <c:pt idx="7872">
                  <c:v>1968.0</c:v>
                </c:pt>
                <c:pt idx="7873">
                  <c:v>1968.0</c:v>
                </c:pt>
                <c:pt idx="7874">
                  <c:v>1968.0</c:v>
                </c:pt>
                <c:pt idx="7875">
                  <c:v>1968.0</c:v>
                </c:pt>
                <c:pt idx="7876">
                  <c:v>1968.0</c:v>
                </c:pt>
                <c:pt idx="7877">
                  <c:v>1969.0</c:v>
                </c:pt>
                <c:pt idx="7878">
                  <c:v>1969.0</c:v>
                </c:pt>
                <c:pt idx="7879">
                  <c:v>1969.0</c:v>
                </c:pt>
                <c:pt idx="7880">
                  <c:v>1969.0</c:v>
                </c:pt>
                <c:pt idx="7881">
                  <c:v>1969.0</c:v>
                </c:pt>
                <c:pt idx="7882">
                  <c:v>1969.0</c:v>
                </c:pt>
                <c:pt idx="7883">
                  <c:v>1970.0</c:v>
                </c:pt>
                <c:pt idx="7884">
                  <c:v>1970.0</c:v>
                </c:pt>
                <c:pt idx="7885">
                  <c:v>1970.0</c:v>
                </c:pt>
                <c:pt idx="7886">
                  <c:v>1970.0</c:v>
                </c:pt>
                <c:pt idx="7887">
                  <c:v>1970.0</c:v>
                </c:pt>
                <c:pt idx="7888">
                  <c:v>1970.0</c:v>
                </c:pt>
                <c:pt idx="7889">
                  <c:v>1970.0</c:v>
                </c:pt>
                <c:pt idx="7890">
                  <c:v>1970.0</c:v>
                </c:pt>
                <c:pt idx="7891">
                  <c:v>1971.0</c:v>
                </c:pt>
                <c:pt idx="7892">
                  <c:v>1971.0</c:v>
                </c:pt>
                <c:pt idx="7893">
                  <c:v>1971.0</c:v>
                </c:pt>
                <c:pt idx="7894">
                  <c:v>1971.0</c:v>
                </c:pt>
                <c:pt idx="7895">
                  <c:v>1971.0</c:v>
                </c:pt>
                <c:pt idx="7896">
                  <c:v>1971.0</c:v>
                </c:pt>
                <c:pt idx="7897">
                  <c:v>1971.0</c:v>
                </c:pt>
                <c:pt idx="7898">
                  <c:v>1971.0</c:v>
                </c:pt>
                <c:pt idx="7899">
                  <c:v>1971.0</c:v>
                </c:pt>
                <c:pt idx="7900">
                  <c:v>1971.0</c:v>
                </c:pt>
                <c:pt idx="7901">
                  <c:v>1972.0</c:v>
                </c:pt>
                <c:pt idx="7902">
                  <c:v>1972.0</c:v>
                </c:pt>
                <c:pt idx="7903">
                  <c:v>1972.0</c:v>
                </c:pt>
                <c:pt idx="7904">
                  <c:v>1972.0</c:v>
                </c:pt>
                <c:pt idx="7905">
                  <c:v>1972.0</c:v>
                </c:pt>
                <c:pt idx="7906">
                  <c:v>1972.0</c:v>
                </c:pt>
                <c:pt idx="7907">
                  <c:v>1972.0</c:v>
                </c:pt>
                <c:pt idx="7908">
                  <c:v>1972.0</c:v>
                </c:pt>
                <c:pt idx="7909">
                  <c:v>1972.0</c:v>
                </c:pt>
                <c:pt idx="7910">
                  <c:v>1972.0</c:v>
                </c:pt>
                <c:pt idx="7911">
                  <c:v>1972.0</c:v>
                </c:pt>
                <c:pt idx="7912">
                  <c:v>1973.0</c:v>
                </c:pt>
                <c:pt idx="7913">
                  <c:v>1974.0</c:v>
                </c:pt>
                <c:pt idx="7914">
                  <c:v>1975.0</c:v>
                </c:pt>
                <c:pt idx="7915">
                  <c:v>1975.0</c:v>
                </c:pt>
                <c:pt idx="7916">
                  <c:v>1975.0</c:v>
                </c:pt>
                <c:pt idx="7917">
                  <c:v>1976.0</c:v>
                </c:pt>
                <c:pt idx="7918">
                  <c:v>1977.0</c:v>
                </c:pt>
                <c:pt idx="7919">
                  <c:v>1978.0</c:v>
                </c:pt>
                <c:pt idx="7920">
                  <c:v>1979.0</c:v>
                </c:pt>
                <c:pt idx="7921">
                  <c:v>1979.0</c:v>
                </c:pt>
                <c:pt idx="7922">
                  <c:v>1979.0</c:v>
                </c:pt>
                <c:pt idx="7923">
                  <c:v>1979.0</c:v>
                </c:pt>
                <c:pt idx="7924">
                  <c:v>1980.0</c:v>
                </c:pt>
                <c:pt idx="7925">
                  <c:v>1980.0</c:v>
                </c:pt>
                <c:pt idx="7926">
                  <c:v>1980.0</c:v>
                </c:pt>
                <c:pt idx="7927">
                  <c:v>1980.0</c:v>
                </c:pt>
                <c:pt idx="7928">
                  <c:v>1980.0</c:v>
                </c:pt>
                <c:pt idx="7929">
                  <c:v>1980.0</c:v>
                </c:pt>
                <c:pt idx="7930">
                  <c:v>1980.0</c:v>
                </c:pt>
                <c:pt idx="7931">
                  <c:v>1980.0</c:v>
                </c:pt>
                <c:pt idx="7932">
                  <c:v>1980.0</c:v>
                </c:pt>
                <c:pt idx="7933">
                  <c:v>1980.0</c:v>
                </c:pt>
                <c:pt idx="7934">
                  <c:v>1980.0</c:v>
                </c:pt>
                <c:pt idx="7935">
                  <c:v>1980.0</c:v>
                </c:pt>
                <c:pt idx="7936">
                  <c:v>1980.0</c:v>
                </c:pt>
                <c:pt idx="7937">
                  <c:v>1980.0</c:v>
                </c:pt>
                <c:pt idx="7938">
                  <c:v>1980.0</c:v>
                </c:pt>
                <c:pt idx="7939">
                  <c:v>1980.0</c:v>
                </c:pt>
                <c:pt idx="7940">
                  <c:v>1981.0</c:v>
                </c:pt>
                <c:pt idx="7941">
                  <c:v>1982.0</c:v>
                </c:pt>
                <c:pt idx="7942">
                  <c:v>1983.0</c:v>
                </c:pt>
                <c:pt idx="7943">
                  <c:v>1983.0</c:v>
                </c:pt>
                <c:pt idx="7944">
                  <c:v>1984.0</c:v>
                </c:pt>
                <c:pt idx="7945">
                  <c:v>1985.0</c:v>
                </c:pt>
                <c:pt idx="7946">
                  <c:v>1986.0</c:v>
                </c:pt>
                <c:pt idx="7947">
                  <c:v>1987.0</c:v>
                </c:pt>
                <c:pt idx="7948">
                  <c:v>1987.0</c:v>
                </c:pt>
                <c:pt idx="7949">
                  <c:v>1987.0</c:v>
                </c:pt>
                <c:pt idx="7950">
                  <c:v>1987.0</c:v>
                </c:pt>
                <c:pt idx="7951">
                  <c:v>1987.0</c:v>
                </c:pt>
                <c:pt idx="7952">
                  <c:v>1987.0</c:v>
                </c:pt>
                <c:pt idx="7953">
                  <c:v>1987.0</c:v>
                </c:pt>
                <c:pt idx="7954">
                  <c:v>1987.0</c:v>
                </c:pt>
                <c:pt idx="7955">
                  <c:v>1987.0</c:v>
                </c:pt>
                <c:pt idx="7956">
                  <c:v>1987.0</c:v>
                </c:pt>
                <c:pt idx="7957">
                  <c:v>1987.0</c:v>
                </c:pt>
                <c:pt idx="7958">
                  <c:v>1987.0</c:v>
                </c:pt>
                <c:pt idx="7959">
                  <c:v>1987.0</c:v>
                </c:pt>
                <c:pt idx="7960">
                  <c:v>1988.0</c:v>
                </c:pt>
                <c:pt idx="7961">
                  <c:v>1988.0</c:v>
                </c:pt>
                <c:pt idx="7962">
                  <c:v>1988.0</c:v>
                </c:pt>
                <c:pt idx="7963">
                  <c:v>1989.0</c:v>
                </c:pt>
                <c:pt idx="7964">
                  <c:v>1989.0</c:v>
                </c:pt>
                <c:pt idx="7965">
                  <c:v>1990.0</c:v>
                </c:pt>
                <c:pt idx="7966">
                  <c:v>1990.0</c:v>
                </c:pt>
                <c:pt idx="7967">
                  <c:v>1991.0</c:v>
                </c:pt>
                <c:pt idx="7968">
                  <c:v>1992.0</c:v>
                </c:pt>
                <c:pt idx="7969">
                  <c:v>1992.0</c:v>
                </c:pt>
                <c:pt idx="7970">
                  <c:v>1993.0</c:v>
                </c:pt>
                <c:pt idx="7971">
                  <c:v>1993.0</c:v>
                </c:pt>
                <c:pt idx="7972">
                  <c:v>1993.0</c:v>
                </c:pt>
                <c:pt idx="7973">
                  <c:v>1993.0</c:v>
                </c:pt>
                <c:pt idx="7974">
                  <c:v>1993.0</c:v>
                </c:pt>
                <c:pt idx="7975">
                  <c:v>1994.0</c:v>
                </c:pt>
                <c:pt idx="7976">
                  <c:v>1994.0</c:v>
                </c:pt>
                <c:pt idx="7977">
                  <c:v>1994.0</c:v>
                </c:pt>
                <c:pt idx="7978">
                  <c:v>1994.0</c:v>
                </c:pt>
                <c:pt idx="7979">
                  <c:v>1994.0</c:v>
                </c:pt>
                <c:pt idx="7980">
                  <c:v>1994.0</c:v>
                </c:pt>
                <c:pt idx="7981">
                  <c:v>1994.0</c:v>
                </c:pt>
                <c:pt idx="7982">
                  <c:v>1994.0</c:v>
                </c:pt>
                <c:pt idx="7983">
                  <c:v>1994.0</c:v>
                </c:pt>
                <c:pt idx="7984">
                  <c:v>1995.0</c:v>
                </c:pt>
                <c:pt idx="7985">
                  <c:v>1995.0</c:v>
                </c:pt>
                <c:pt idx="7986">
                  <c:v>1995.0</c:v>
                </c:pt>
                <c:pt idx="7987">
                  <c:v>1995.0</c:v>
                </c:pt>
                <c:pt idx="7988">
                  <c:v>1995.0</c:v>
                </c:pt>
                <c:pt idx="7989">
                  <c:v>1995.0</c:v>
                </c:pt>
                <c:pt idx="7990">
                  <c:v>1996.0</c:v>
                </c:pt>
                <c:pt idx="7991">
                  <c:v>1996.0</c:v>
                </c:pt>
                <c:pt idx="7992">
                  <c:v>1997.0</c:v>
                </c:pt>
                <c:pt idx="7993">
                  <c:v>1998.0</c:v>
                </c:pt>
                <c:pt idx="7994">
                  <c:v>1998.0</c:v>
                </c:pt>
                <c:pt idx="7995">
                  <c:v>1998.0</c:v>
                </c:pt>
                <c:pt idx="7996">
                  <c:v>1998.0</c:v>
                </c:pt>
                <c:pt idx="7997">
                  <c:v>1998.0</c:v>
                </c:pt>
                <c:pt idx="7998">
                  <c:v>1998.0</c:v>
                </c:pt>
                <c:pt idx="7999">
                  <c:v>1998.0</c:v>
                </c:pt>
                <c:pt idx="8000">
                  <c:v>1998.0</c:v>
                </c:pt>
                <c:pt idx="8001">
                  <c:v>1999.0</c:v>
                </c:pt>
                <c:pt idx="8002">
                  <c:v>1999.0</c:v>
                </c:pt>
                <c:pt idx="8003">
                  <c:v>1999.0</c:v>
                </c:pt>
                <c:pt idx="8004">
                  <c:v>1999.0</c:v>
                </c:pt>
                <c:pt idx="8005">
                  <c:v>1999.0</c:v>
                </c:pt>
                <c:pt idx="8006">
                  <c:v>1999.0</c:v>
                </c:pt>
                <c:pt idx="8007">
                  <c:v>1999.0</c:v>
                </c:pt>
                <c:pt idx="8008">
                  <c:v>1999.0</c:v>
                </c:pt>
                <c:pt idx="8009">
                  <c:v>1999.0</c:v>
                </c:pt>
                <c:pt idx="8010">
                  <c:v>1999.0</c:v>
                </c:pt>
                <c:pt idx="8011">
                  <c:v>1999.0</c:v>
                </c:pt>
                <c:pt idx="8012">
                  <c:v>2000.0</c:v>
                </c:pt>
                <c:pt idx="8013">
                  <c:v>2000.0</c:v>
                </c:pt>
                <c:pt idx="8014">
                  <c:v>2000.0</c:v>
                </c:pt>
                <c:pt idx="8015">
                  <c:v>2001.0</c:v>
                </c:pt>
                <c:pt idx="8016">
                  <c:v>2002.0</c:v>
                </c:pt>
                <c:pt idx="8017">
                  <c:v>2003.0</c:v>
                </c:pt>
                <c:pt idx="8018">
                  <c:v>2004.0</c:v>
                </c:pt>
                <c:pt idx="8019">
                  <c:v>2005.0</c:v>
                </c:pt>
                <c:pt idx="8020">
                  <c:v>2006.0</c:v>
                </c:pt>
                <c:pt idx="8021">
                  <c:v>2007.0</c:v>
                </c:pt>
                <c:pt idx="8022">
                  <c:v>2007.0</c:v>
                </c:pt>
                <c:pt idx="8023">
                  <c:v>2007.0</c:v>
                </c:pt>
                <c:pt idx="8024">
                  <c:v>2007.0</c:v>
                </c:pt>
                <c:pt idx="8025">
                  <c:v>2007.0</c:v>
                </c:pt>
                <c:pt idx="8026">
                  <c:v>2007.0</c:v>
                </c:pt>
                <c:pt idx="8027">
                  <c:v>2007.0</c:v>
                </c:pt>
                <c:pt idx="8028">
                  <c:v>2007.0</c:v>
                </c:pt>
                <c:pt idx="8029">
                  <c:v>2007.0</c:v>
                </c:pt>
                <c:pt idx="8030">
                  <c:v>2007.0</c:v>
                </c:pt>
                <c:pt idx="8031">
                  <c:v>2007.0</c:v>
                </c:pt>
                <c:pt idx="8032">
                  <c:v>2007.0</c:v>
                </c:pt>
                <c:pt idx="8033">
                  <c:v>2008.0</c:v>
                </c:pt>
                <c:pt idx="8034">
                  <c:v>2008.0</c:v>
                </c:pt>
                <c:pt idx="8035">
                  <c:v>2008.0</c:v>
                </c:pt>
                <c:pt idx="8036">
                  <c:v>2008.0</c:v>
                </c:pt>
                <c:pt idx="8037">
                  <c:v>2008.0</c:v>
                </c:pt>
                <c:pt idx="8038">
                  <c:v>2008.0</c:v>
                </c:pt>
                <c:pt idx="8039">
                  <c:v>2008.0</c:v>
                </c:pt>
                <c:pt idx="8040">
                  <c:v>2008.0</c:v>
                </c:pt>
                <c:pt idx="8041">
                  <c:v>2008.0</c:v>
                </c:pt>
                <c:pt idx="8042">
                  <c:v>2008.0</c:v>
                </c:pt>
                <c:pt idx="8043">
                  <c:v>2008.0</c:v>
                </c:pt>
                <c:pt idx="8044">
                  <c:v>2008.0</c:v>
                </c:pt>
                <c:pt idx="8045">
                  <c:v>2008.0</c:v>
                </c:pt>
                <c:pt idx="8046">
                  <c:v>2008.0</c:v>
                </c:pt>
                <c:pt idx="8047">
                  <c:v>2008.0</c:v>
                </c:pt>
                <c:pt idx="8048">
                  <c:v>2008.0</c:v>
                </c:pt>
                <c:pt idx="8049">
                  <c:v>2008.0</c:v>
                </c:pt>
                <c:pt idx="8050">
                  <c:v>2008.0</c:v>
                </c:pt>
                <c:pt idx="8051">
                  <c:v>2008.0</c:v>
                </c:pt>
                <c:pt idx="8052">
                  <c:v>2009.0</c:v>
                </c:pt>
                <c:pt idx="8053">
                  <c:v>2009.0</c:v>
                </c:pt>
                <c:pt idx="8054">
                  <c:v>2009.0</c:v>
                </c:pt>
                <c:pt idx="8055">
                  <c:v>2009.0</c:v>
                </c:pt>
                <c:pt idx="8056">
                  <c:v>2010.0</c:v>
                </c:pt>
                <c:pt idx="8057">
                  <c:v>2010.0</c:v>
                </c:pt>
                <c:pt idx="8058">
                  <c:v>2011.0</c:v>
                </c:pt>
                <c:pt idx="8059">
                  <c:v>2011.0</c:v>
                </c:pt>
                <c:pt idx="8060">
                  <c:v>2011.0</c:v>
                </c:pt>
                <c:pt idx="8061">
                  <c:v>2011.0</c:v>
                </c:pt>
                <c:pt idx="8062">
                  <c:v>2011.0</c:v>
                </c:pt>
                <c:pt idx="8063">
                  <c:v>2011.0</c:v>
                </c:pt>
                <c:pt idx="8064">
                  <c:v>2011.0</c:v>
                </c:pt>
                <c:pt idx="8065">
                  <c:v>2011.0</c:v>
                </c:pt>
                <c:pt idx="8066">
                  <c:v>2011.0</c:v>
                </c:pt>
                <c:pt idx="8067">
                  <c:v>2012.0</c:v>
                </c:pt>
                <c:pt idx="8068">
                  <c:v>2013.0</c:v>
                </c:pt>
                <c:pt idx="8069">
                  <c:v>2013.0</c:v>
                </c:pt>
                <c:pt idx="8070">
                  <c:v>2014.0</c:v>
                </c:pt>
                <c:pt idx="8071">
                  <c:v>2015.0</c:v>
                </c:pt>
                <c:pt idx="8072">
                  <c:v>2015.0</c:v>
                </c:pt>
                <c:pt idx="8073">
                  <c:v>2015.0</c:v>
                </c:pt>
                <c:pt idx="8074">
                  <c:v>2015.0</c:v>
                </c:pt>
                <c:pt idx="8075">
                  <c:v>2015.0</c:v>
                </c:pt>
                <c:pt idx="8076">
                  <c:v>2015.0</c:v>
                </c:pt>
                <c:pt idx="8077">
                  <c:v>2015.0</c:v>
                </c:pt>
                <c:pt idx="8078">
                  <c:v>2016.0</c:v>
                </c:pt>
                <c:pt idx="8079">
                  <c:v>2017.0</c:v>
                </c:pt>
                <c:pt idx="8080">
                  <c:v>2017.0</c:v>
                </c:pt>
                <c:pt idx="8081">
                  <c:v>2017.0</c:v>
                </c:pt>
                <c:pt idx="8082">
                  <c:v>2018.0</c:v>
                </c:pt>
                <c:pt idx="8083">
                  <c:v>2018.0</c:v>
                </c:pt>
                <c:pt idx="8084">
                  <c:v>2019.0</c:v>
                </c:pt>
                <c:pt idx="8085">
                  <c:v>2019.0</c:v>
                </c:pt>
                <c:pt idx="8086">
                  <c:v>2019.0</c:v>
                </c:pt>
                <c:pt idx="8087">
                  <c:v>2020.0</c:v>
                </c:pt>
                <c:pt idx="8088">
                  <c:v>2020.0</c:v>
                </c:pt>
                <c:pt idx="8089">
                  <c:v>2020.0</c:v>
                </c:pt>
                <c:pt idx="8090">
                  <c:v>2020.0</c:v>
                </c:pt>
                <c:pt idx="8091">
                  <c:v>2020.0</c:v>
                </c:pt>
                <c:pt idx="8092">
                  <c:v>2021.0</c:v>
                </c:pt>
                <c:pt idx="8093">
                  <c:v>2022.0</c:v>
                </c:pt>
                <c:pt idx="8094">
                  <c:v>2022.0</c:v>
                </c:pt>
                <c:pt idx="8095">
                  <c:v>2022.0</c:v>
                </c:pt>
                <c:pt idx="8096">
                  <c:v>2023.0</c:v>
                </c:pt>
                <c:pt idx="8097">
                  <c:v>2023.0</c:v>
                </c:pt>
                <c:pt idx="8098">
                  <c:v>2024.0</c:v>
                </c:pt>
                <c:pt idx="8099">
                  <c:v>2025.0</c:v>
                </c:pt>
                <c:pt idx="8100">
                  <c:v>2025.0</c:v>
                </c:pt>
                <c:pt idx="8101">
                  <c:v>2026.0</c:v>
                </c:pt>
                <c:pt idx="8102">
                  <c:v>2026.0</c:v>
                </c:pt>
                <c:pt idx="8103">
                  <c:v>2026.0</c:v>
                </c:pt>
                <c:pt idx="8104">
                  <c:v>2026.0</c:v>
                </c:pt>
                <c:pt idx="8105">
                  <c:v>2026.0</c:v>
                </c:pt>
                <c:pt idx="8106">
                  <c:v>2026.0</c:v>
                </c:pt>
                <c:pt idx="8107">
                  <c:v>2027.0</c:v>
                </c:pt>
                <c:pt idx="8108">
                  <c:v>2027.0</c:v>
                </c:pt>
                <c:pt idx="8109">
                  <c:v>2028.0</c:v>
                </c:pt>
                <c:pt idx="8110">
                  <c:v>2029.0</c:v>
                </c:pt>
                <c:pt idx="8111">
                  <c:v>2029.0</c:v>
                </c:pt>
                <c:pt idx="8112">
                  <c:v>2029.0</c:v>
                </c:pt>
                <c:pt idx="8113">
                  <c:v>2030.0</c:v>
                </c:pt>
                <c:pt idx="8114">
                  <c:v>2030.0</c:v>
                </c:pt>
                <c:pt idx="8115">
                  <c:v>2030.0</c:v>
                </c:pt>
                <c:pt idx="8116">
                  <c:v>2030.0</c:v>
                </c:pt>
                <c:pt idx="8117">
                  <c:v>2031.0</c:v>
                </c:pt>
                <c:pt idx="8118">
                  <c:v>2031.0</c:v>
                </c:pt>
                <c:pt idx="8119">
                  <c:v>2032.0</c:v>
                </c:pt>
                <c:pt idx="8120">
                  <c:v>2033.0</c:v>
                </c:pt>
                <c:pt idx="8121">
                  <c:v>2033.0</c:v>
                </c:pt>
                <c:pt idx="8122">
                  <c:v>2034.0</c:v>
                </c:pt>
                <c:pt idx="8123">
                  <c:v>2034.0</c:v>
                </c:pt>
                <c:pt idx="8124">
                  <c:v>2034.0</c:v>
                </c:pt>
                <c:pt idx="8125">
                  <c:v>2034.0</c:v>
                </c:pt>
                <c:pt idx="8126">
                  <c:v>2034.0</c:v>
                </c:pt>
                <c:pt idx="8127">
                  <c:v>2035.0</c:v>
                </c:pt>
                <c:pt idx="8128">
                  <c:v>2035.0</c:v>
                </c:pt>
                <c:pt idx="8129">
                  <c:v>2035.0</c:v>
                </c:pt>
                <c:pt idx="8130">
                  <c:v>2035.0</c:v>
                </c:pt>
                <c:pt idx="8131">
                  <c:v>2035.0</c:v>
                </c:pt>
                <c:pt idx="8132">
                  <c:v>2035.0</c:v>
                </c:pt>
                <c:pt idx="8133">
                  <c:v>2035.0</c:v>
                </c:pt>
                <c:pt idx="8134">
                  <c:v>2035.0</c:v>
                </c:pt>
                <c:pt idx="8135">
                  <c:v>2035.0</c:v>
                </c:pt>
                <c:pt idx="8136">
                  <c:v>2035.0</c:v>
                </c:pt>
                <c:pt idx="8137">
                  <c:v>2036.0</c:v>
                </c:pt>
                <c:pt idx="8138">
                  <c:v>2036.0</c:v>
                </c:pt>
                <c:pt idx="8139">
                  <c:v>2036.0</c:v>
                </c:pt>
                <c:pt idx="8140">
                  <c:v>2036.0</c:v>
                </c:pt>
                <c:pt idx="8141">
                  <c:v>2037.0</c:v>
                </c:pt>
                <c:pt idx="8142">
                  <c:v>2037.0</c:v>
                </c:pt>
                <c:pt idx="8143">
                  <c:v>2037.0</c:v>
                </c:pt>
                <c:pt idx="8144">
                  <c:v>2038.0</c:v>
                </c:pt>
                <c:pt idx="8145">
                  <c:v>2038.0</c:v>
                </c:pt>
                <c:pt idx="8146">
                  <c:v>2038.0</c:v>
                </c:pt>
                <c:pt idx="8147">
                  <c:v>2038.0</c:v>
                </c:pt>
                <c:pt idx="8148">
                  <c:v>2038.0</c:v>
                </c:pt>
                <c:pt idx="8149">
                  <c:v>2038.0</c:v>
                </c:pt>
                <c:pt idx="8150">
                  <c:v>2038.0</c:v>
                </c:pt>
                <c:pt idx="8151">
                  <c:v>2038.0</c:v>
                </c:pt>
                <c:pt idx="8152">
                  <c:v>2039.0</c:v>
                </c:pt>
                <c:pt idx="8153">
                  <c:v>2039.0</c:v>
                </c:pt>
                <c:pt idx="8154">
                  <c:v>2039.0</c:v>
                </c:pt>
                <c:pt idx="8155">
                  <c:v>2039.0</c:v>
                </c:pt>
                <c:pt idx="8156">
                  <c:v>2039.0</c:v>
                </c:pt>
                <c:pt idx="8157">
                  <c:v>2039.0</c:v>
                </c:pt>
                <c:pt idx="8158">
                  <c:v>2039.0</c:v>
                </c:pt>
                <c:pt idx="8159">
                  <c:v>2039.0</c:v>
                </c:pt>
                <c:pt idx="8160">
                  <c:v>2039.0</c:v>
                </c:pt>
                <c:pt idx="8161">
                  <c:v>2040.0</c:v>
                </c:pt>
                <c:pt idx="8162">
                  <c:v>2040.0</c:v>
                </c:pt>
                <c:pt idx="8163">
                  <c:v>2040.0</c:v>
                </c:pt>
                <c:pt idx="8164">
                  <c:v>2040.0</c:v>
                </c:pt>
                <c:pt idx="8165">
                  <c:v>2040.0</c:v>
                </c:pt>
                <c:pt idx="8166">
                  <c:v>2040.0</c:v>
                </c:pt>
                <c:pt idx="8167">
                  <c:v>2041.0</c:v>
                </c:pt>
                <c:pt idx="8168">
                  <c:v>2041.0</c:v>
                </c:pt>
                <c:pt idx="8169">
                  <c:v>2041.0</c:v>
                </c:pt>
                <c:pt idx="8170">
                  <c:v>2042.0</c:v>
                </c:pt>
                <c:pt idx="8171">
                  <c:v>2042.0</c:v>
                </c:pt>
                <c:pt idx="8172">
                  <c:v>2042.0</c:v>
                </c:pt>
                <c:pt idx="8173">
                  <c:v>2043.0</c:v>
                </c:pt>
                <c:pt idx="8174">
                  <c:v>2043.0</c:v>
                </c:pt>
                <c:pt idx="8175">
                  <c:v>2044.0</c:v>
                </c:pt>
                <c:pt idx="8176">
                  <c:v>2045.0</c:v>
                </c:pt>
                <c:pt idx="8177">
                  <c:v>2046.0</c:v>
                </c:pt>
                <c:pt idx="8178">
                  <c:v>2046.0</c:v>
                </c:pt>
                <c:pt idx="8179">
                  <c:v>2046.0</c:v>
                </c:pt>
                <c:pt idx="8180">
                  <c:v>2046.0</c:v>
                </c:pt>
                <c:pt idx="8181">
                  <c:v>2046.0</c:v>
                </c:pt>
                <c:pt idx="8182">
                  <c:v>2047.0</c:v>
                </c:pt>
                <c:pt idx="8183">
                  <c:v>2048.0</c:v>
                </c:pt>
                <c:pt idx="8184">
                  <c:v>2048.0</c:v>
                </c:pt>
                <c:pt idx="8185">
                  <c:v>2048.0</c:v>
                </c:pt>
                <c:pt idx="8186">
                  <c:v>2049.0</c:v>
                </c:pt>
                <c:pt idx="8187">
                  <c:v>2049.0</c:v>
                </c:pt>
                <c:pt idx="8188">
                  <c:v>2049.0</c:v>
                </c:pt>
                <c:pt idx="8189">
                  <c:v>2049.0</c:v>
                </c:pt>
                <c:pt idx="8190">
                  <c:v>2049.0</c:v>
                </c:pt>
                <c:pt idx="8191">
                  <c:v>2049.0</c:v>
                </c:pt>
                <c:pt idx="8192">
                  <c:v>2049.0</c:v>
                </c:pt>
                <c:pt idx="8193">
                  <c:v>2049.0</c:v>
                </c:pt>
                <c:pt idx="8194">
                  <c:v>2049.0</c:v>
                </c:pt>
                <c:pt idx="8195">
                  <c:v>2049.0</c:v>
                </c:pt>
                <c:pt idx="8196">
                  <c:v>2049.0</c:v>
                </c:pt>
                <c:pt idx="8197">
                  <c:v>2050.0</c:v>
                </c:pt>
                <c:pt idx="8198">
                  <c:v>2050.0</c:v>
                </c:pt>
                <c:pt idx="8199">
                  <c:v>2050.0</c:v>
                </c:pt>
                <c:pt idx="8200">
                  <c:v>2051.0</c:v>
                </c:pt>
                <c:pt idx="8201">
                  <c:v>2051.0</c:v>
                </c:pt>
                <c:pt idx="8202">
                  <c:v>2052.0</c:v>
                </c:pt>
                <c:pt idx="8203">
                  <c:v>2053.0</c:v>
                </c:pt>
                <c:pt idx="8204">
                  <c:v>2053.0</c:v>
                </c:pt>
                <c:pt idx="8205">
                  <c:v>2053.0</c:v>
                </c:pt>
                <c:pt idx="8206">
                  <c:v>2053.0</c:v>
                </c:pt>
                <c:pt idx="8207">
                  <c:v>2054.0</c:v>
                </c:pt>
                <c:pt idx="8208">
                  <c:v>2054.0</c:v>
                </c:pt>
                <c:pt idx="8209">
                  <c:v>2055.0</c:v>
                </c:pt>
                <c:pt idx="8210">
                  <c:v>2055.0</c:v>
                </c:pt>
                <c:pt idx="8211">
                  <c:v>2055.0</c:v>
                </c:pt>
                <c:pt idx="8212">
                  <c:v>2055.0</c:v>
                </c:pt>
                <c:pt idx="8213">
                  <c:v>2055.0</c:v>
                </c:pt>
                <c:pt idx="8214">
                  <c:v>2055.0</c:v>
                </c:pt>
                <c:pt idx="8215">
                  <c:v>2055.0</c:v>
                </c:pt>
                <c:pt idx="8216">
                  <c:v>2055.0</c:v>
                </c:pt>
                <c:pt idx="8217">
                  <c:v>2055.0</c:v>
                </c:pt>
                <c:pt idx="8218">
                  <c:v>2055.0</c:v>
                </c:pt>
                <c:pt idx="8219">
                  <c:v>2055.0</c:v>
                </c:pt>
                <c:pt idx="8220">
                  <c:v>2055.0</c:v>
                </c:pt>
                <c:pt idx="8221">
                  <c:v>2055.0</c:v>
                </c:pt>
                <c:pt idx="8222">
                  <c:v>2055.0</c:v>
                </c:pt>
                <c:pt idx="8223">
                  <c:v>2056.0</c:v>
                </c:pt>
                <c:pt idx="8224">
                  <c:v>2056.0</c:v>
                </c:pt>
                <c:pt idx="8225">
                  <c:v>2056.0</c:v>
                </c:pt>
                <c:pt idx="8226">
                  <c:v>2056.0</c:v>
                </c:pt>
                <c:pt idx="8227">
                  <c:v>2056.0</c:v>
                </c:pt>
                <c:pt idx="8228">
                  <c:v>2056.0</c:v>
                </c:pt>
                <c:pt idx="8229">
                  <c:v>2056.0</c:v>
                </c:pt>
                <c:pt idx="8230">
                  <c:v>2056.0</c:v>
                </c:pt>
                <c:pt idx="8231">
                  <c:v>2056.0</c:v>
                </c:pt>
                <c:pt idx="8232">
                  <c:v>2056.0</c:v>
                </c:pt>
                <c:pt idx="8233">
                  <c:v>2056.0</c:v>
                </c:pt>
                <c:pt idx="8234">
                  <c:v>2056.0</c:v>
                </c:pt>
                <c:pt idx="8235">
                  <c:v>2056.0</c:v>
                </c:pt>
                <c:pt idx="8236">
                  <c:v>2057.0</c:v>
                </c:pt>
                <c:pt idx="8237">
                  <c:v>2058.0</c:v>
                </c:pt>
                <c:pt idx="8238">
                  <c:v>2058.0</c:v>
                </c:pt>
                <c:pt idx="8239">
                  <c:v>2059.0</c:v>
                </c:pt>
                <c:pt idx="8240">
                  <c:v>2059.0</c:v>
                </c:pt>
                <c:pt idx="8241">
                  <c:v>2059.0</c:v>
                </c:pt>
                <c:pt idx="8242">
                  <c:v>2059.0</c:v>
                </c:pt>
                <c:pt idx="8243">
                  <c:v>2059.0</c:v>
                </c:pt>
                <c:pt idx="8244">
                  <c:v>2059.0</c:v>
                </c:pt>
                <c:pt idx="8245">
                  <c:v>2059.0</c:v>
                </c:pt>
                <c:pt idx="8246">
                  <c:v>2059.0</c:v>
                </c:pt>
                <c:pt idx="8247">
                  <c:v>2060.0</c:v>
                </c:pt>
                <c:pt idx="8248">
                  <c:v>2060.0</c:v>
                </c:pt>
                <c:pt idx="8249">
                  <c:v>2061.0</c:v>
                </c:pt>
                <c:pt idx="8250">
                  <c:v>2061.0</c:v>
                </c:pt>
                <c:pt idx="8251">
                  <c:v>2061.0</c:v>
                </c:pt>
                <c:pt idx="8252">
                  <c:v>2061.0</c:v>
                </c:pt>
                <c:pt idx="8253">
                  <c:v>2061.0</c:v>
                </c:pt>
                <c:pt idx="8254">
                  <c:v>2061.0</c:v>
                </c:pt>
                <c:pt idx="8255">
                  <c:v>2061.0</c:v>
                </c:pt>
                <c:pt idx="8256">
                  <c:v>2062.0</c:v>
                </c:pt>
                <c:pt idx="8257">
                  <c:v>2062.0</c:v>
                </c:pt>
                <c:pt idx="8258">
                  <c:v>2062.0</c:v>
                </c:pt>
                <c:pt idx="8259">
                  <c:v>2062.0</c:v>
                </c:pt>
                <c:pt idx="8260">
                  <c:v>2062.0</c:v>
                </c:pt>
                <c:pt idx="8261">
                  <c:v>2062.0</c:v>
                </c:pt>
                <c:pt idx="8262">
                  <c:v>2063.0</c:v>
                </c:pt>
                <c:pt idx="8263">
                  <c:v>2064.0</c:v>
                </c:pt>
                <c:pt idx="8264">
                  <c:v>2064.0</c:v>
                </c:pt>
                <c:pt idx="8265">
                  <c:v>2064.0</c:v>
                </c:pt>
                <c:pt idx="8266">
                  <c:v>2064.0</c:v>
                </c:pt>
                <c:pt idx="8267">
                  <c:v>2064.0</c:v>
                </c:pt>
                <c:pt idx="8268">
                  <c:v>2064.0</c:v>
                </c:pt>
                <c:pt idx="8269">
                  <c:v>2064.0</c:v>
                </c:pt>
                <c:pt idx="8270">
                  <c:v>2064.0</c:v>
                </c:pt>
                <c:pt idx="8271">
                  <c:v>2064.0</c:v>
                </c:pt>
                <c:pt idx="8272">
                  <c:v>2065.0</c:v>
                </c:pt>
                <c:pt idx="8273">
                  <c:v>2066.0</c:v>
                </c:pt>
                <c:pt idx="8274">
                  <c:v>2067.0</c:v>
                </c:pt>
                <c:pt idx="8275">
                  <c:v>2067.0</c:v>
                </c:pt>
                <c:pt idx="8276">
                  <c:v>2067.0</c:v>
                </c:pt>
                <c:pt idx="8277">
                  <c:v>2067.0</c:v>
                </c:pt>
                <c:pt idx="8278">
                  <c:v>2067.0</c:v>
                </c:pt>
                <c:pt idx="8279">
                  <c:v>2067.0</c:v>
                </c:pt>
                <c:pt idx="8280">
                  <c:v>2067.0</c:v>
                </c:pt>
                <c:pt idx="8281">
                  <c:v>2068.0</c:v>
                </c:pt>
                <c:pt idx="8282">
                  <c:v>2068.0</c:v>
                </c:pt>
                <c:pt idx="8283">
                  <c:v>2069.0</c:v>
                </c:pt>
                <c:pt idx="8284">
                  <c:v>2070.0</c:v>
                </c:pt>
                <c:pt idx="8285">
                  <c:v>2070.0</c:v>
                </c:pt>
                <c:pt idx="8286">
                  <c:v>2071.0</c:v>
                </c:pt>
                <c:pt idx="8287">
                  <c:v>2071.0</c:v>
                </c:pt>
                <c:pt idx="8288">
                  <c:v>2072.0</c:v>
                </c:pt>
                <c:pt idx="8289">
                  <c:v>2073.0</c:v>
                </c:pt>
                <c:pt idx="8290">
                  <c:v>2074.0</c:v>
                </c:pt>
                <c:pt idx="8291">
                  <c:v>2075.0</c:v>
                </c:pt>
                <c:pt idx="8292">
                  <c:v>2075.0</c:v>
                </c:pt>
                <c:pt idx="8293">
                  <c:v>2075.0</c:v>
                </c:pt>
                <c:pt idx="8294">
                  <c:v>2075.0</c:v>
                </c:pt>
                <c:pt idx="8295">
                  <c:v>2075.0</c:v>
                </c:pt>
                <c:pt idx="8296">
                  <c:v>2075.0</c:v>
                </c:pt>
                <c:pt idx="8297">
                  <c:v>2075.0</c:v>
                </c:pt>
                <c:pt idx="8298">
                  <c:v>2075.0</c:v>
                </c:pt>
                <c:pt idx="8299">
                  <c:v>2075.0</c:v>
                </c:pt>
                <c:pt idx="8300">
                  <c:v>2075.0</c:v>
                </c:pt>
                <c:pt idx="8301">
                  <c:v>2075.0</c:v>
                </c:pt>
                <c:pt idx="8302">
                  <c:v>2075.0</c:v>
                </c:pt>
                <c:pt idx="8303">
                  <c:v>2075.0</c:v>
                </c:pt>
                <c:pt idx="8304">
                  <c:v>2075.0</c:v>
                </c:pt>
                <c:pt idx="8305">
                  <c:v>2075.0</c:v>
                </c:pt>
                <c:pt idx="8306">
                  <c:v>2075.0</c:v>
                </c:pt>
                <c:pt idx="8307">
                  <c:v>2076.0</c:v>
                </c:pt>
                <c:pt idx="8308">
                  <c:v>2077.0</c:v>
                </c:pt>
                <c:pt idx="8309">
                  <c:v>2078.0</c:v>
                </c:pt>
                <c:pt idx="8310">
                  <c:v>2079.0</c:v>
                </c:pt>
                <c:pt idx="8311">
                  <c:v>2079.0</c:v>
                </c:pt>
                <c:pt idx="8312">
                  <c:v>2079.0</c:v>
                </c:pt>
                <c:pt idx="8313">
                  <c:v>2079.0</c:v>
                </c:pt>
                <c:pt idx="8314">
                  <c:v>2079.0</c:v>
                </c:pt>
                <c:pt idx="8315">
                  <c:v>2079.0</c:v>
                </c:pt>
                <c:pt idx="8316">
                  <c:v>2079.0</c:v>
                </c:pt>
                <c:pt idx="8317">
                  <c:v>2080.0</c:v>
                </c:pt>
                <c:pt idx="8318">
                  <c:v>2081.0</c:v>
                </c:pt>
                <c:pt idx="8319">
                  <c:v>2081.0</c:v>
                </c:pt>
                <c:pt idx="8320">
                  <c:v>2081.0</c:v>
                </c:pt>
                <c:pt idx="8321">
                  <c:v>2081.0</c:v>
                </c:pt>
                <c:pt idx="8322">
                  <c:v>2081.0</c:v>
                </c:pt>
                <c:pt idx="8323">
                  <c:v>2081.0</c:v>
                </c:pt>
                <c:pt idx="8324">
                  <c:v>2081.0</c:v>
                </c:pt>
                <c:pt idx="8325">
                  <c:v>2081.0</c:v>
                </c:pt>
                <c:pt idx="8326">
                  <c:v>2081.0</c:v>
                </c:pt>
                <c:pt idx="8327">
                  <c:v>2081.0</c:v>
                </c:pt>
                <c:pt idx="8328">
                  <c:v>2081.0</c:v>
                </c:pt>
                <c:pt idx="8329">
                  <c:v>2082.0</c:v>
                </c:pt>
                <c:pt idx="8330">
                  <c:v>2082.0</c:v>
                </c:pt>
                <c:pt idx="8331">
                  <c:v>2082.0</c:v>
                </c:pt>
                <c:pt idx="8332">
                  <c:v>2082.0</c:v>
                </c:pt>
                <c:pt idx="8333">
                  <c:v>2082.0</c:v>
                </c:pt>
                <c:pt idx="8334">
                  <c:v>2082.0</c:v>
                </c:pt>
                <c:pt idx="8335">
                  <c:v>2082.0</c:v>
                </c:pt>
                <c:pt idx="8336">
                  <c:v>2082.0</c:v>
                </c:pt>
                <c:pt idx="8337">
                  <c:v>2082.0</c:v>
                </c:pt>
                <c:pt idx="8338">
                  <c:v>2082.0</c:v>
                </c:pt>
                <c:pt idx="8339">
                  <c:v>2082.0</c:v>
                </c:pt>
                <c:pt idx="8340">
                  <c:v>2082.0</c:v>
                </c:pt>
                <c:pt idx="8341">
                  <c:v>2082.0</c:v>
                </c:pt>
                <c:pt idx="8342">
                  <c:v>2082.0</c:v>
                </c:pt>
                <c:pt idx="8343">
                  <c:v>2082.0</c:v>
                </c:pt>
                <c:pt idx="8344">
                  <c:v>2082.0</c:v>
                </c:pt>
                <c:pt idx="8345">
                  <c:v>2082.0</c:v>
                </c:pt>
                <c:pt idx="8346">
                  <c:v>2082.0</c:v>
                </c:pt>
                <c:pt idx="8347">
                  <c:v>2082.0</c:v>
                </c:pt>
                <c:pt idx="8348">
                  <c:v>2082.0</c:v>
                </c:pt>
                <c:pt idx="8349">
                  <c:v>2082.0</c:v>
                </c:pt>
                <c:pt idx="8350">
                  <c:v>2083.0</c:v>
                </c:pt>
                <c:pt idx="8351">
                  <c:v>2083.0</c:v>
                </c:pt>
                <c:pt idx="8352">
                  <c:v>2083.0</c:v>
                </c:pt>
                <c:pt idx="8353">
                  <c:v>2083.0</c:v>
                </c:pt>
                <c:pt idx="8354">
                  <c:v>2083.0</c:v>
                </c:pt>
                <c:pt idx="8355">
                  <c:v>2083.0</c:v>
                </c:pt>
                <c:pt idx="8356">
                  <c:v>2083.0</c:v>
                </c:pt>
                <c:pt idx="8357">
                  <c:v>2083.0</c:v>
                </c:pt>
                <c:pt idx="8358">
                  <c:v>2083.0</c:v>
                </c:pt>
                <c:pt idx="8359">
                  <c:v>2083.0</c:v>
                </c:pt>
                <c:pt idx="8360">
                  <c:v>2083.0</c:v>
                </c:pt>
                <c:pt idx="8361">
                  <c:v>2083.0</c:v>
                </c:pt>
                <c:pt idx="8362">
                  <c:v>2083.0</c:v>
                </c:pt>
                <c:pt idx="8363">
                  <c:v>2083.0</c:v>
                </c:pt>
                <c:pt idx="8364">
                  <c:v>2084.0</c:v>
                </c:pt>
                <c:pt idx="8365">
                  <c:v>2084.0</c:v>
                </c:pt>
                <c:pt idx="8366">
                  <c:v>2084.0</c:v>
                </c:pt>
                <c:pt idx="8367">
                  <c:v>2084.0</c:v>
                </c:pt>
                <c:pt idx="8368">
                  <c:v>2084.0</c:v>
                </c:pt>
                <c:pt idx="8369">
                  <c:v>2084.0</c:v>
                </c:pt>
                <c:pt idx="8370">
                  <c:v>2085.0</c:v>
                </c:pt>
                <c:pt idx="8371">
                  <c:v>2085.0</c:v>
                </c:pt>
                <c:pt idx="8372">
                  <c:v>2085.0</c:v>
                </c:pt>
                <c:pt idx="8373">
                  <c:v>2085.0</c:v>
                </c:pt>
                <c:pt idx="8374">
                  <c:v>2085.0</c:v>
                </c:pt>
                <c:pt idx="8375">
                  <c:v>2085.0</c:v>
                </c:pt>
                <c:pt idx="8376">
                  <c:v>2085.0</c:v>
                </c:pt>
                <c:pt idx="8377">
                  <c:v>2085.0</c:v>
                </c:pt>
                <c:pt idx="8378">
                  <c:v>2085.0</c:v>
                </c:pt>
                <c:pt idx="8379">
                  <c:v>2085.0</c:v>
                </c:pt>
                <c:pt idx="8380">
                  <c:v>2085.0</c:v>
                </c:pt>
                <c:pt idx="8381">
                  <c:v>2085.0</c:v>
                </c:pt>
                <c:pt idx="8382">
                  <c:v>2085.0</c:v>
                </c:pt>
                <c:pt idx="8383">
                  <c:v>2085.0</c:v>
                </c:pt>
                <c:pt idx="8384">
                  <c:v>2086.0</c:v>
                </c:pt>
                <c:pt idx="8385">
                  <c:v>2086.0</c:v>
                </c:pt>
                <c:pt idx="8386">
                  <c:v>2086.0</c:v>
                </c:pt>
                <c:pt idx="8387">
                  <c:v>2086.0</c:v>
                </c:pt>
                <c:pt idx="8388">
                  <c:v>2086.0</c:v>
                </c:pt>
                <c:pt idx="8389">
                  <c:v>2086.0</c:v>
                </c:pt>
                <c:pt idx="8390">
                  <c:v>2086.0</c:v>
                </c:pt>
                <c:pt idx="8391">
                  <c:v>2087.0</c:v>
                </c:pt>
                <c:pt idx="8392">
                  <c:v>2088.0</c:v>
                </c:pt>
                <c:pt idx="8393">
                  <c:v>2088.0</c:v>
                </c:pt>
                <c:pt idx="8394">
                  <c:v>2088.0</c:v>
                </c:pt>
                <c:pt idx="8395">
                  <c:v>2088.0</c:v>
                </c:pt>
                <c:pt idx="8396">
                  <c:v>2089.0</c:v>
                </c:pt>
                <c:pt idx="8397">
                  <c:v>2089.0</c:v>
                </c:pt>
                <c:pt idx="8398">
                  <c:v>2089.0</c:v>
                </c:pt>
                <c:pt idx="8399">
                  <c:v>2089.0</c:v>
                </c:pt>
                <c:pt idx="8400">
                  <c:v>2090.0</c:v>
                </c:pt>
                <c:pt idx="8401">
                  <c:v>2091.0</c:v>
                </c:pt>
                <c:pt idx="8402">
                  <c:v>2091.0</c:v>
                </c:pt>
                <c:pt idx="8403">
                  <c:v>2091.0</c:v>
                </c:pt>
                <c:pt idx="8404">
                  <c:v>2091.0</c:v>
                </c:pt>
                <c:pt idx="8405">
                  <c:v>2091.0</c:v>
                </c:pt>
                <c:pt idx="8406">
                  <c:v>2091.0</c:v>
                </c:pt>
                <c:pt idx="8407">
                  <c:v>2092.0</c:v>
                </c:pt>
                <c:pt idx="8408">
                  <c:v>2092.0</c:v>
                </c:pt>
                <c:pt idx="8409">
                  <c:v>2092.0</c:v>
                </c:pt>
                <c:pt idx="8410">
                  <c:v>2092.0</c:v>
                </c:pt>
                <c:pt idx="8411">
                  <c:v>2092.0</c:v>
                </c:pt>
                <c:pt idx="8412">
                  <c:v>2092.0</c:v>
                </c:pt>
                <c:pt idx="8413">
                  <c:v>2092.0</c:v>
                </c:pt>
                <c:pt idx="8414">
                  <c:v>2092.0</c:v>
                </c:pt>
                <c:pt idx="8415">
                  <c:v>2092.0</c:v>
                </c:pt>
                <c:pt idx="8416">
                  <c:v>2092.0</c:v>
                </c:pt>
                <c:pt idx="8417">
                  <c:v>2092.0</c:v>
                </c:pt>
                <c:pt idx="8418">
                  <c:v>2092.0</c:v>
                </c:pt>
                <c:pt idx="8419">
                  <c:v>2092.0</c:v>
                </c:pt>
                <c:pt idx="8420">
                  <c:v>2092.0</c:v>
                </c:pt>
                <c:pt idx="8421">
                  <c:v>2092.0</c:v>
                </c:pt>
                <c:pt idx="8422">
                  <c:v>2092.0</c:v>
                </c:pt>
                <c:pt idx="8423">
                  <c:v>2093.0</c:v>
                </c:pt>
                <c:pt idx="8424">
                  <c:v>2093.0</c:v>
                </c:pt>
                <c:pt idx="8425">
                  <c:v>2093.0</c:v>
                </c:pt>
                <c:pt idx="8426">
                  <c:v>2093.0</c:v>
                </c:pt>
                <c:pt idx="8427">
                  <c:v>2093.0</c:v>
                </c:pt>
                <c:pt idx="8428">
                  <c:v>2093.0</c:v>
                </c:pt>
                <c:pt idx="8429">
                  <c:v>2093.0</c:v>
                </c:pt>
                <c:pt idx="8430">
                  <c:v>2093.0</c:v>
                </c:pt>
                <c:pt idx="8431">
                  <c:v>2093.0</c:v>
                </c:pt>
                <c:pt idx="8432">
                  <c:v>2093.0</c:v>
                </c:pt>
                <c:pt idx="8433">
                  <c:v>2094.0</c:v>
                </c:pt>
                <c:pt idx="8434">
                  <c:v>2095.0</c:v>
                </c:pt>
                <c:pt idx="8435">
                  <c:v>2096.0</c:v>
                </c:pt>
                <c:pt idx="8436">
                  <c:v>2097.0</c:v>
                </c:pt>
                <c:pt idx="8437">
                  <c:v>2098.0</c:v>
                </c:pt>
                <c:pt idx="8438">
                  <c:v>2099.0</c:v>
                </c:pt>
                <c:pt idx="8439">
                  <c:v>2100.0</c:v>
                </c:pt>
                <c:pt idx="8440">
                  <c:v>2101.0</c:v>
                </c:pt>
                <c:pt idx="8441">
                  <c:v>2102.0</c:v>
                </c:pt>
                <c:pt idx="8442">
                  <c:v>2103.0</c:v>
                </c:pt>
                <c:pt idx="8443">
                  <c:v>2104.0</c:v>
                </c:pt>
                <c:pt idx="8444">
                  <c:v>2105.0</c:v>
                </c:pt>
                <c:pt idx="8445">
                  <c:v>2106.0</c:v>
                </c:pt>
                <c:pt idx="8446">
                  <c:v>2107.0</c:v>
                </c:pt>
                <c:pt idx="8447">
                  <c:v>2108.0</c:v>
                </c:pt>
                <c:pt idx="8448">
                  <c:v>2109.0</c:v>
                </c:pt>
                <c:pt idx="8449">
                  <c:v>2110.0</c:v>
                </c:pt>
                <c:pt idx="8450">
                  <c:v>2111.0</c:v>
                </c:pt>
                <c:pt idx="8451">
                  <c:v>2112.0</c:v>
                </c:pt>
                <c:pt idx="8452">
                  <c:v>2113.0</c:v>
                </c:pt>
                <c:pt idx="8453">
                  <c:v>2114.0</c:v>
                </c:pt>
                <c:pt idx="8454">
                  <c:v>2115.0</c:v>
                </c:pt>
                <c:pt idx="8455">
                  <c:v>2116.0</c:v>
                </c:pt>
                <c:pt idx="8456">
                  <c:v>2117.0</c:v>
                </c:pt>
                <c:pt idx="8457">
                  <c:v>2118.0</c:v>
                </c:pt>
                <c:pt idx="8458">
                  <c:v>2119.0</c:v>
                </c:pt>
                <c:pt idx="8459">
                  <c:v>2120.0</c:v>
                </c:pt>
                <c:pt idx="8460">
                  <c:v>2121.0</c:v>
                </c:pt>
                <c:pt idx="8461">
                  <c:v>2122.0</c:v>
                </c:pt>
                <c:pt idx="8462">
                  <c:v>2122.0</c:v>
                </c:pt>
                <c:pt idx="8463">
                  <c:v>2122.0</c:v>
                </c:pt>
                <c:pt idx="8464">
                  <c:v>2122.0</c:v>
                </c:pt>
                <c:pt idx="8465">
                  <c:v>2122.0</c:v>
                </c:pt>
                <c:pt idx="8466">
                  <c:v>2122.0</c:v>
                </c:pt>
                <c:pt idx="8467">
                  <c:v>2122.0</c:v>
                </c:pt>
                <c:pt idx="8468">
                  <c:v>2123.0</c:v>
                </c:pt>
                <c:pt idx="8469">
                  <c:v>2123.0</c:v>
                </c:pt>
                <c:pt idx="8470">
                  <c:v>2123.0</c:v>
                </c:pt>
                <c:pt idx="8471">
                  <c:v>2123.0</c:v>
                </c:pt>
                <c:pt idx="8472">
                  <c:v>2123.0</c:v>
                </c:pt>
                <c:pt idx="8473">
                  <c:v>2124.0</c:v>
                </c:pt>
                <c:pt idx="8474">
                  <c:v>2125.0</c:v>
                </c:pt>
                <c:pt idx="8475">
                  <c:v>2125.0</c:v>
                </c:pt>
                <c:pt idx="8476">
                  <c:v>2125.0</c:v>
                </c:pt>
                <c:pt idx="8477">
                  <c:v>2125.0</c:v>
                </c:pt>
                <c:pt idx="8478">
                  <c:v>2126.0</c:v>
                </c:pt>
                <c:pt idx="8479">
                  <c:v>2126.0</c:v>
                </c:pt>
                <c:pt idx="8480">
                  <c:v>2126.0</c:v>
                </c:pt>
                <c:pt idx="8481">
                  <c:v>2126.0</c:v>
                </c:pt>
                <c:pt idx="8482">
                  <c:v>2126.0</c:v>
                </c:pt>
                <c:pt idx="8483">
                  <c:v>2126.0</c:v>
                </c:pt>
                <c:pt idx="8484">
                  <c:v>2126.0</c:v>
                </c:pt>
                <c:pt idx="8485">
                  <c:v>2126.0</c:v>
                </c:pt>
                <c:pt idx="8486">
                  <c:v>2126.0</c:v>
                </c:pt>
                <c:pt idx="8487">
                  <c:v>2126.0</c:v>
                </c:pt>
                <c:pt idx="8488">
                  <c:v>2126.0</c:v>
                </c:pt>
                <c:pt idx="8489">
                  <c:v>2126.0</c:v>
                </c:pt>
                <c:pt idx="8490">
                  <c:v>2126.0</c:v>
                </c:pt>
                <c:pt idx="8491">
                  <c:v>2126.0</c:v>
                </c:pt>
                <c:pt idx="8492">
                  <c:v>2126.0</c:v>
                </c:pt>
                <c:pt idx="8493">
                  <c:v>2126.0</c:v>
                </c:pt>
                <c:pt idx="8494">
                  <c:v>2126.0</c:v>
                </c:pt>
                <c:pt idx="8495">
                  <c:v>2126.0</c:v>
                </c:pt>
                <c:pt idx="8496">
                  <c:v>2126.0</c:v>
                </c:pt>
                <c:pt idx="8497">
                  <c:v>2126.0</c:v>
                </c:pt>
                <c:pt idx="8498">
                  <c:v>2126.0</c:v>
                </c:pt>
                <c:pt idx="8499">
                  <c:v>2126.0</c:v>
                </c:pt>
                <c:pt idx="8500">
                  <c:v>2126.0</c:v>
                </c:pt>
                <c:pt idx="8501">
                  <c:v>2126.0</c:v>
                </c:pt>
                <c:pt idx="8502">
                  <c:v>2126.0</c:v>
                </c:pt>
                <c:pt idx="8503">
                  <c:v>2126.0</c:v>
                </c:pt>
                <c:pt idx="8504">
                  <c:v>2126.0</c:v>
                </c:pt>
                <c:pt idx="8505">
                  <c:v>2126.0</c:v>
                </c:pt>
                <c:pt idx="8506">
                  <c:v>2126.0</c:v>
                </c:pt>
                <c:pt idx="8507">
                  <c:v>2126.0</c:v>
                </c:pt>
                <c:pt idx="8508">
                  <c:v>2126.0</c:v>
                </c:pt>
                <c:pt idx="8509">
                  <c:v>2127.0</c:v>
                </c:pt>
                <c:pt idx="8510">
                  <c:v>2127.0</c:v>
                </c:pt>
                <c:pt idx="8511">
                  <c:v>2127.0</c:v>
                </c:pt>
                <c:pt idx="8512">
                  <c:v>2127.0</c:v>
                </c:pt>
                <c:pt idx="8513">
                  <c:v>2127.0</c:v>
                </c:pt>
                <c:pt idx="8514">
                  <c:v>2127.0</c:v>
                </c:pt>
                <c:pt idx="8515">
                  <c:v>2127.0</c:v>
                </c:pt>
                <c:pt idx="8516">
                  <c:v>2127.0</c:v>
                </c:pt>
                <c:pt idx="8517">
                  <c:v>2127.0</c:v>
                </c:pt>
                <c:pt idx="8518">
                  <c:v>2127.0</c:v>
                </c:pt>
                <c:pt idx="8519">
                  <c:v>2127.0</c:v>
                </c:pt>
                <c:pt idx="8520">
                  <c:v>2127.0</c:v>
                </c:pt>
                <c:pt idx="8521">
                  <c:v>2127.0</c:v>
                </c:pt>
                <c:pt idx="8522">
                  <c:v>2127.0</c:v>
                </c:pt>
                <c:pt idx="8523">
                  <c:v>2127.0</c:v>
                </c:pt>
                <c:pt idx="8524">
                  <c:v>2127.0</c:v>
                </c:pt>
                <c:pt idx="8525">
                  <c:v>2127.0</c:v>
                </c:pt>
                <c:pt idx="8526">
                  <c:v>2128.0</c:v>
                </c:pt>
                <c:pt idx="8527">
                  <c:v>2128.0</c:v>
                </c:pt>
                <c:pt idx="8528">
                  <c:v>2128.0</c:v>
                </c:pt>
                <c:pt idx="8529">
                  <c:v>2128.0</c:v>
                </c:pt>
                <c:pt idx="8530">
                  <c:v>2128.0</c:v>
                </c:pt>
                <c:pt idx="8531">
                  <c:v>2128.0</c:v>
                </c:pt>
                <c:pt idx="8532">
                  <c:v>2128.0</c:v>
                </c:pt>
                <c:pt idx="8533">
                  <c:v>2128.0</c:v>
                </c:pt>
                <c:pt idx="8534">
                  <c:v>2128.0</c:v>
                </c:pt>
                <c:pt idx="8535">
                  <c:v>2128.0</c:v>
                </c:pt>
                <c:pt idx="8536">
                  <c:v>2128.0</c:v>
                </c:pt>
                <c:pt idx="8537">
                  <c:v>2128.0</c:v>
                </c:pt>
                <c:pt idx="8538">
                  <c:v>2128.0</c:v>
                </c:pt>
                <c:pt idx="8539">
                  <c:v>2129.0</c:v>
                </c:pt>
                <c:pt idx="8540">
                  <c:v>2129.0</c:v>
                </c:pt>
                <c:pt idx="8541">
                  <c:v>2129.0</c:v>
                </c:pt>
                <c:pt idx="8542">
                  <c:v>2129.0</c:v>
                </c:pt>
                <c:pt idx="8543">
                  <c:v>2130.0</c:v>
                </c:pt>
                <c:pt idx="8544">
                  <c:v>2130.0</c:v>
                </c:pt>
                <c:pt idx="8545">
                  <c:v>2130.0</c:v>
                </c:pt>
                <c:pt idx="8546">
                  <c:v>2130.0</c:v>
                </c:pt>
                <c:pt idx="8547">
                  <c:v>2130.0</c:v>
                </c:pt>
                <c:pt idx="8548">
                  <c:v>2130.0</c:v>
                </c:pt>
                <c:pt idx="8549">
                  <c:v>2130.0</c:v>
                </c:pt>
                <c:pt idx="8550">
                  <c:v>2130.0</c:v>
                </c:pt>
                <c:pt idx="8551">
                  <c:v>2130.0</c:v>
                </c:pt>
                <c:pt idx="8552">
                  <c:v>2130.0</c:v>
                </c:pt>
                <c:pt idx="8553">
                  <c:v>2130.0</c:v>
                </c:pt>
                <c:pt idx="8554">
                  <c:v>2130.0</c:v>
                </c:pt>
                <c:pt idx="8555">
                  <c:v>2131.0</c:v>
                </c:pt>
                <c:pt idx="8556">
                  <c:v>2132.0</c:v>
                </c:pt>
                <c:pt idx="8557">
                  <c:v>2133.0</c:v>
                </c:pt>
                <c:pt idx="8558">
                  <c:v>2133.0</c:v>
                </c:pt>
                <c:pt idx="8559">
                  <c:v>2134.0</c:v>
                </c:pt>
                <c:pt idx="8560">
                  <c:v>2134.0</c:v>
                </c:pt>
                <c:pt idx="8561">
                  <c:v>2134.0</c:v>
                </c:pt>
                <c:pt idx="8562">
                  <c:v>2135.0</c:v>
                </c:pt>
                <c:pt idx="8563">
                  <c:v>2136.0</c:v>
                </c:pt>
                <c:pt idx="8564">
                  <c:v>2137.0</c:v>
                </c:pt>
                <c:pt idx="8565">
                  <c:v>2138.0</c:v>
                </c:pt>
                <c:pt idx="8566">
                  <c:v>2139.0</c:v>
                </c:pt>
                <c:pt idx="8567">
                  <c:v>2139.0</c:v>
                </c:pt>
                <c:pt idx="8568">
                  <c:v>2140.0</c:v>
                </c:pt>
                <c:pt idx="8569">
                  <c:v>2140.0</c:v>
                </c:pt>
                <c:pt idx="8570">
                  <c:v>2140.0</c:v>
                </c:pt>
                <c:pt idx="8571">
                  <c:v>2140.0</c:v>
                </c:pt>
                <c:pt idx="8572">
                  <c:v>2141.0</c:v>
                </c:pt>
                <c:pt idx="8573">
                  <c:v>2141.0</c:v>
                </c:pt>
                <c:pt idx="8574">
                  <c:v>2142.0</c:v>
                </c:pt>
                <c:pt idx="8575">
                  <c:v>2143.0</c:v>
                </c:pt>
                <c:pt idx="8576">
                  <c:v>2143.0</c:v>
                </c:pt>
                <c:pt idx="8577">
                  <c:v>2143.0</c:v>
                </c:pt>
                <c:pt idx="8578">
                  <c:v>2143.0</c:v>
                </c:pt>
                <c:pt idx="8579">
                  <c:v>2144.0</c:v>
                </c:pt>
                <c:pt idx="8580">
                  <c:v>2145.0</c:v>
                </c:pt>
                <c:pt idx="8581">
                  <c:v>2145.0</c:v>
                </c:pt>
                <c:pt idx="8582">
                  <c:v>2145.0</c:v>
                </c:pt>
                <c:pt idx="8583">
                  <c:v>2145.0</c:v>
                </c:pt>
                <c:pt idx="8584">
                  <c:v>2146.0</c:v>
                </c:pt>
                <c:pt idx="8585">
                  <c:v>2146.0</c:v>
                </c:pt>
                <c:pt idx="8586">
                  <c:v>2147.0</c:v>
                </c:pt>
                <c:pt idx="8587">
                  <c:v>2147.0</c:v>
                </c:pt>
                <c:pt idx="8588">
                  <c:v>2148.0</c:v>
                </c:pt>
                <c:pt idx="8589">
                  <c:v>2148.0</c:v>
                </c:pt>
                <c:pt idx="8590">
                  <c:v>2148.0</c:v>
                </c:pt>
                <c:pt idx="8591">
                  <c:v>2148.0</c:v>
                </c:pt>
                <c:pt idx="8592">
                  <c:v>2148.0</c:v>
                </c:pt>
                <c:pt idx="8593">
                  <c:v>2148.0</c:v>
                </c:pt>
                <c:pt idx="8594">
                  <c:v>2148.0</c:v>
                </c:pt>
                <c:pt idx="8595">
                  <c:v>2149.0</c:v>
                </c:pt>
                <c:pt idx="8596">
                  <c:v>2149.0</c:v>
                </c:pt>
                <c:pt idx="8597">
                  <c:v>2149.0</c:v>
                </c:pt>
                <c:pt idx="8598">
                  <c:v>2149.0</c:v>
                </c:pt>
                <c:pt idx="8599">
                  <c:v>2149.0</c:v>
                </c:pt>
                <c:pt idx="8600">
                  <c:v>2150.0</c:v>
                </c:pt>
                <c:pt idx="8601">
                  <c:v>2150.0</c:v>
                </c:pt>
                <c:pt idx="8602">
                  <c:v>2150.0</c:v>
                </c:pt>
                <c:pt idx="8603">
                  <c:v>2150.0</c:v>
                </c:pt>
                <c:pt idx="8604">
                  <c:v>2150.0</c:v>
                </c:pt>
                <c:pt idx="8605">
                  <c:v>2150.0</c:v>
                </c:pt>
                <c:pt idx="8606">
                  <c:v>2150.0</c:v>
                </c:pt>
                <c:pt idx="8607">
                  <c:v>2151.0</c:v>
                </c:pt>
                <c:pt idx="8608">
                  <c:v>2152.0</c:v>
                </c:pt>
                <c:pt idx="8609">
                  <c:v>2153.0</c:v>
                </c:pt>
                <c:pt idx="8610">
                  <c:v>2154.0</c:v>
                </c:pt>
                <c:pt idx="8611">
                  <c:v>2154.0</c:v>
                </c:pt>
                <c:pt idx="8612">
                  <c:v>2154.0</c:v>
                </c:pt>
                <c:pt idx="8613">
                  <c:v>2154.0</c:v>
                </c:pt>
                <c:pt idx="8614">
                  <c:v>2154.0</c:v>
                </c:pt>
                <c:pt idx="8615">
                  <c:v>2155.0</c:v>
                </c:pt>
                <c:pt idx="8616">
                  <c:v>2156.0</c:v>
                </c:pt>
                <c:pt idx="8617">
                  <c:v>2157.0</c:v>
                </c:pt>
                <c:pt idx="8618">
                  <c:v>2157.0</c:v>
                </c:pt>
                <c:pt idx="8619">
                  <c:v>2157.0</c:v>
                </c:pt>
                <c:pt idx="8620">
                  <c:v>2157.0</c:v>
                </c:pt>
                <c:pt idx="8621">
                  <c:v>2157.0</c:v>
                </c:pt>
                <c:pt idx="8622">
                  <c:v>2158.0</c:v>
                </c:pt>
                <c:pt idx="8623">
                  <c:v>2158.0</c:v>
                </c:pt>
                <c:pt idx="8624">
                  <c:v>2158.0</c:v>
                </c:pt>
                <c:pt idx="8625">
                  <c:v>2158.0</c:v>
                </c:pt>
                <c:pt idx="8626">
                  <c:v>2158.0</c:v>
                </c:pt>
                <c:pt idx="8627">
                  <c:v>2158.0</c:v>
                </c:pt>
                <c:pt idx="8628">
                  <c:v>2158.0</c:v>
                </c:pt>
                <c:pt idx="8629">
                  <c:v>2158.0</c:v>
                </c:pt>
                <c:pt idx="8630">
                  <c:v>2159.0</c:v>
                </c:pt>
                <c:pt idx="8631">
                  <c:v>2159.0</c:v>
                </c:pt>
                <c:pt idx="8632">
                  <c:v>2159.0</c:v>
                </c:pt>
                <c:pt idx="8633">
                  <c:v>2159.0</c:v>
                </c:pt>
                <c:pt idx="8634">
                  <c:v>2160.0</c:v>
                </c:pt>
                <c:pt idx="8635">
                  <c:v>2160.0</c:v>
                </c:pt>
                <c:pt idx="8636">
                  <c:v>2160.0</c:v>
                </c:pt>
                <c:pt idx="8637">
                  <c:v>2160.0</c:v>
                </c:pt>
                <c:pt idx="8638">
                  <c:v>2161.0</c:v>
                </c:pt>
                <c:pt idx="8639">
                  <c:v>2161.0</c:v>
                </c:pt>
                <c:pt idx="8640">
                  <c:v>2161.0</c:v>
                </c:pt>
                <c:pt idx="8641">
                  <c:v>2162.0</c:v>
                </c:pt>
                <c:pt idx="8642">
                  <c:v>2162.0</c:v>
                </c:pt>
                <c:pt idx="8643">
                  <c:v>2162.0</c:v>
                </c:pt>
                <c:pt idx="8644">
                  <c:v>2163.0</c:v>
                </c:pt>
                <c:pt idx="8645">
                  <c:v>2164.0</c:v>
                </c:pt>
                <c:pt idx="8646">
                  <c:v>2165.0</c:v>
                </c:pt>
                <c:pt idx="8647">
                  <c:v>2165.0</c:v>
                </c:pt>
                <c:pt idx="8648">
                  <c:v>2166.0</c:v>
                </c:pt>
                <c:pt idx="8649">
                  <c:v>2166.0</c:v>
                </c:pt>
                <c:pt idx="8650">
                  <c:v>2166.0</c:v>
                </c:pt>
                <c:pt idx="8651">
                  <c:v>2167.0</c:v>
                </c:pt>
                <c:pt idx="8652">
                  <c:v>2168.0</c:v>
                </c:pt>
                <c:pt idx="8653">
                  <c:v>2168.0</c:v>
                </c:pt>
                <c:pt idx="8654">
                  <c:v>2168.0</c:v>
                </c:pt>
                <c:pt idx="8655">
                  <c:v>2168.0</c:v>
                </c:pt>
                <c:pt idx="8656">
                  <c:v>2169.0</c:v>
                </c:pt>
                <c:pt idx="8657">
                  <c:v>2170.0</c:v>
                </c:pt>
                <c:pt idx="8658">
                  <c:v>2171.0</c:v>
                </c:pt>
                <c:pt idx="8659">
                  <c:v>2171.0</c:v>
                </c:pt>
                <c:pt idx="8660">
                  <c:v>2171.0</c:v>
                </c:pt>
                <c:pt idx="8661">
                  <c:v>2172.0</c:v>
                </c:pt>
                <c:pt idx="8662">
                  <c:v>2173.0</c:v>
                </c:pt>
                <c:pt idx="8663">
                  <c:v>2173.0</c:v>
                </c:pt>
                <c:pt idx="8664">
                  <c:v>2173.0</c:v>
                </c:pt>
                <c:pt idx="8665">
                  <c:v>2174.0</c:v>
                </c:pt>
                <c:pt idx="8666">
                  <c:v>2174.0</c:v>
                </c:pt>
                <c:pt idx="8667">
                  <c:v>2175.0</c:v>
                </c:pt>
                <c:pt idx="8668">
                  <c:v>2175.0</c:v>
                </c:pt>
                <c:pt idx="8669">
                  <c:v>2175.0</c:v>
                </c:pt>
                <c:pt idx="8670">
                  <c:v>2175.0</c:v>
                </c:pt>
                <c:pt idx="8671">
                  <c:v>2175.0</c:v>
                </c:pt>
                <c:pt idx="8672">
                  <c:v>2175.0</c:v>
                </c:pt>
                <c:pt idx="8673">
                  <c:v>2176.0</c:v>
                </c:pt>
                <c:pt idx="8674">
                  <c:v>2176.0</c:v>
                </c:pt>
                <c:pt idx="8675">
                  <c:v>2176.0</c:v>
                </c:pt>
                <c:pt idx="8676">
                  <c:v>2176.0</c:v>
                </c:pt>
                <c:pt idx="8677">
                  <c:v>2176.0</c:v>
                </c:pt>
                <c:pt idx="8678">
                  <c:v>2176.0</c:v>
                </c:pt>
                <c:pt idx="8679">
                  <c:v>2177.0</c:v>
                </c:pt>
                <c:pt idx="8680">
                  <c:v>2177.0</c:v>
                </c:pt>
                <c:pt idx="8681">
                  <c:v>2177.0</c:v>
                </c:pt>
                <c:pt idx="8682">
                  <c:v>2178.0</c:v>
                </c:pt>
                <c:pt idx="8683">
                  <c:v>2178.0</c:v>
                </c:pt>
                <c:pt idx="8684">
                  <c:v>2179.0</c:v>
                </c:pt>
                <c:pt idx="8685">
                  <c:v>2180.0</c:v>
                </c:pt>
                <c:pt idx="8686">
                  <c:v>2181.0</c:v>
                </c:pt>
                <c:pt idx="8687">
                  <c:v>2181.0</c:v>
                </c:pt>
                <c:pt idx="8688">
                  <c:v>2182.0</c:v>
                </c:pt>
                <c:pt idx="8689">
                  <c:v>2182.0</c:v>
                </c:pt>
                <c:pt idx="8690">
                  <c:v>2182.0</c:v>
                </c:pt>
                <c:pt idx="8691">
                  <c:v>2183.0</c:v>
                </c:pt>
                <c:pt idx="8692">
                  <c:v>2183.0</c:v>
                </c:pt>
                <c:pt idx="8693">
                  <c:v>2183.0</c:v>
                </c:pt>
                <c:pt idx="8694">
                  <c:v>2184.0</c:v>
                </c:pt>
                <c:pt idx="8695">
                  <c:v>2184.0</c:v>
                </c:pt>
                <c:pt idx="8696">
                  <c:v>2185.0</c:v>
                </c:pt>
                <c:pt idx="8697">
                  <c:v>2185.0</c:v>
                </c:pt>
                <c:pt idx="8698">
                  <c:v>2185.0</c:v>
                </c:pt>
                <c:pt idx="8699">
                  <c:v>2185.0</c:v>
                </c:pt>
                <c:pt idx="8700">
                  <c:v>2186.0</c:v>
                </c:pt>
                <c:pt idx="8701">
                  <c:v>2187.0</c:v>
                </c:pt>
                <c:pt idx="8702">
                  <c:v>2188.0</c:v>
                </c:pt>
                <c:pt idx="8703">
                  <c:v>2188.0</c:v>
                </c:pt>
                <c:pt idx="8704">
                  <c:v>2188.0</c:v>
                </c:pt>
                <c:pt idx="8705">
                  <c:v>2189.0</c:v>
                </c:pt>
                <c:pt idx="8706">
                  <c:v>2190.0</c:v>
                </c:pt>
                <c:pt idx="8707">
                  <c:v>2190.0</c:v>
                </c:pt>
                <c:pt idx="8708">
                  <c:v>2190.0</c:v>
                </c:pt>
                <c:pt idx="8709">
                  <c:v>2191.0</c:v>
                </c:pt>
                <c:pt idx="8710">
                  <c:v>2191.0</c:v>
                </c:pt>
                <c:pt idx="8711">
                  <c:v>2191.0</c:v>
                </c:pt>
                <c:pt idx="8712">
                  <c:v>2191.0</c:v>
                </c:pt>
                <c:pt idx="8713">
                  <c:v>2191.0</c:v>
                </c:pt>
                <c:pt idx="8714">
                  <c:v>2192.0</c:v>
                </c:pt>
                <c:pt idx="8715">
                  <c:v>2193.0</c:v>
                </c:pt>
                <c:pt idx="8716">
                  <c:v>2193.0</c:v>
                </c:pt>
                <c:pt idx="8717">
                  <c:v>2193.0</c:v>
                </c:pt>
                <c:pt idx="8718">
                  <c:v>2193.0</c:v>
                </c:pt>
                <c:pt idx="8719">
                  <c:v>2194.0</c:v>
                </c:pt>
                <c:pt idx="8720">
                  <c:v>2194.0</c:v>
                </c:pt>
                <c:pt idx="8721">
                  <c:v>2194.0</c:v>
                </c:pt>
                <c:pt idx="8722">
                  <c:v>2195.0</c:v>
                </c:pt>
                <c:pt idx="8723">
                  <c:v>2196.0</c:v>
                </c:pt>
                <c:pt idx="8724">
                  <c:v>2196.0</c:v>
                </c:pt>
                <c:pt idx="8725">
                  <c:v>2196.0</c:v>
                </c:pt>
                <c:pt idx="8726">
                  <c:v>2196.0</c:v>
                </c:pt>
                <c:pt idx="8727">
                  <c:v>2197.0</c:v>
                </c:pt>
                <c:pt idx="8728">
                  <c:v>2197.0</c:v>
                </c:pt>
                <c:pt idx="8729">
                  <c:v>2198.0</c:v>
                </c:pt>
                <c:pt idx="8730">
                  <c:v>2199.0</c:v>
                </c:pt>
                <c:pt idx="8731">
                  <c:v>2200.0</c:v>
                </c:pt>
                <c:pt idx="8732">
                  <c:v>2200.0</c:v>
                </c:pt>
                <c:pt idx="8733">
                  <c:v>2201.0</c:v>
                </c:pt>
                <c:pt idx="8734">
                  <c:v>2202.0</c:v>
                </c:pt>
                <c:pt idx="8735">
                  <c:v>2203.0</c:v>
                </c:pt>
                <c:pt idx="8736">
                  <c:v>2203.0</c:v>
                </c:pt>
                <c:pt idx="8737">
                  <c:v>2203.0</c:v>
                </c:pt>
                <c:pt idx="8738">
                  <c:v>2204.0</c:v>
                </c:pt>
                <c:pt idx="8739">
                  <c:v>2204.0</c:v>
                </c:pt>
                <c:pt idx="8740">
                  <c:v>2204.0</c:v>
                </c:pt>
                <c:pt idx="8741">
                  <c:v>2205.0</c:v>
                </c:pt>
                <c:pt idx="8742">
                  <c:v>2205.0</c:v>
                </c:pt>
                <c:pt idx="8743">
                  <c:v>2205.0</c:v>
                </c:pt>
                <c:pt idx="8744">
                  <c:v>2205.0</c:v>
                </c:pt>
                <c:pt idx="8745">
                  <c:v>2205.0</c:v>
                </c:pt>
                <c:pt idx="8746">
                  <c:v>2205.0</c:v>
                </c:pt>
                <c:pt idx="8747">
                  <c:v>2205.0</c:v>
                </c:pt>
                <c:pt idx="8748">
                  <c:v>2206.0</c:v>
                </c:pt>
                <c:pt idx="8749">
                  <c:v>2207.0</c:v>
                </c:pt>
                <c:pt idx="8750">
                  <c:v>2208.0</c:v>
                </c:pt>
                <c:pt idx="8751">
                  <c:v>2208.0</c:v>
                </c:pt>
                <c:pt idx="8752">
                  <c:v>2208.0</c:v>
                </c:pt>
                <c:pt idx="8753">
                  <c:v>2208.0</c:v>
                </c:pt>
                <c:pt idx="8754">
                  <c:v>2208.0</c:v>
                </c:pt>
                <c:pt idx="8755">
                  <c:v>2208.0</c:v>
                </c:pt>
                <c:pt idx="8756">
                  <c:v>2208.0</c:v>
                </c:pt>
                <c:pt idx="8757">
                  <c:v>2208.0</c:v>
                </c:pt>
                <c:pt idx="8758">
                  <c:v>2208.0</c:v>
                </c:pt>
                <c:pt idx="8759">
                  <c:v>2208.0</c:v>
                </c:pt>
                <c:pt idx="8760">
                  <c:v>2208.0</c:v>
                </c:pt>
                <c:pt idx="8761">
                  <c:v>2208.0</c:v>
                </c:pt>
                <c:pt idx="8762">
                  <c:v>2208.0</c:v>
                </c:pt>
                <c:pt idx="8763">
                  <c:v>2208.0</c:v>
                </c:pt>
                <c:pt idx="8764">
                  <c:v>2208.0</c:v>
                </c:pt>
                <c:pt idx="8765">
                  <c:v>2208.0</c:v>
                </c:pt>
                <c:pt idx="8766">
                  <c:v>2208.0</c:v>
                </c:pt>
                <c:pt idx="8767">
                  <c:v>2208.0</c:v>
                </c:pt>
                <c:pt idx="8768">
                  <c:v>2208.0</c:v>
                </c:pt>
                <c:pt idx="8769">
                  <c:v>2208.0</c:v>
                </c:pt>
                <c:pt idx="8770">
                  <c:v>2208.0</c:v>
                </c:pt>
                <c:pt idx="8771">
                  <c:v>2208.0</c:v>
                </c:pt>
                <c:pt idx="8772">
                  <c:v>2208.0</c:v>
                </c:pt>
                <c:pt idx="8773">
                  <c:v>2208.0</c:v>
                </c:pt>
                <c:pt idx="8774">
                  <c:v>2208.0</c:v>
                </c:pt>
                <c:pt idx="8775">
                  <c:v>2208.0</c:v>
                </c:pt>
                <c:pt idx="8776">
                  <c:v>2209.0</c:v>
                </c:pt>
                <c:pt idx="8777">
                  <c:v>2209.0</c:v>
                </c:pt>
                <c:pt idx="8778">
                  <c:v>2209.0</c:v>
                </c:pt>
                <c:pt idx="8779">
                  <c:v>2209.0</c:v>
                </c:pt>
                <c:pt idx="8780">
                  <c:v>2210.0</c:v>
                </c:pt>
                <c:pt idx="8781">
                  <c:v>2211.0</c:v>
                </c:pt>
                <c:pt idx="8782">
                  <c:v>2211.0</c:v>
                </c:pt>
                <c:pt idx="8783">
                  <c:v>2212.0</c:v>
                </c:pt>
                <c:pt idx="8784">
                  <c:v>2212.0</c:v>
                </c:pt>
                <c:pt idx="8785">
                  <c:v>2213.0</c:v>
                </c:pt>
                <c:pt idx="8786">
                  <c:v>2213.0</c:v>
                </c:pt>
                <c:pt idx="8787">
                  <c:v>2213.0</c:v>
                </c:pt>
                <c:pt idx="8788">
                  <c:v>2213.0</c:v>
                </c:pt>
                <c:pt idx="8789">
                  <c:v>2213.0</c:v>
                </c:pt>
                <c:pt idx="8790">
                  <c:v>2213.0</c:v>
                </c:pt>
                <c:pt idx="8791">
                  <c:v>2213.0</c:v>
                </c:pt>
                <c:pt idx="8792">
                  <c:v>2213.0</c:v>
                </c:pt>
                <c:pt idx="8793">
                  <c:v>2213.0</c:v>
                </c:pt>
                <c:pt idx="8794">
                  <c:v>2213.0</c:v>
                </c:pt>
                <c:pt idx="8795">
                  <c:v>2214.0</c:v>
                </c:pt>
                <c:pt idx="8796">
                  <c:v>2214.0</c:v>
                </c:pt>
                <c:pt idx="8797">
                  <c:v>2214.0</c:v>
                </c:pt>
                <c:pt idx="8798">
                  <c:v>2214.0</c:v>
                </c:pt>
                <c:pt idx="8799">
                  <c:v>2214.0</c:v>
                </c:pt>
                <c:pt idx="8800">
                  <c:v>2214.0</c:v>
                </c:pt>
                <c:pt idx="8801">
                  <c:v>2214.0</c:v>
                </c:pt>
                <c:pt idx="8802">
                  <c:v>2214.0</c:v>
                </c:pt>
                <c:pt idx="8803">
                  <c:v>2214.0</c:v>
                </c:pt>
                <c:pt idx="8804">
                  <c:v>2214.0</c:v>
                </c:pt>
                <c:pt idx="8805">
                  <c:v>2214.0</c:v>
                </c:pt>
                <c:pt idx="8806">
                  <c:v>2214.0</c:v>
                </c:pt>
                <c:pt idx="8807">
                  <c:v>2214.0</c:v>
                </c:pt>
                <c:pt idx="8808">
                  <c:v>2214.0</c:v>
                </c:pt>
                <c:pt idx="8809">
                  <c:v>2214.0</c:v>
                </c:pt>
                <c:pt idx="8810">
                  <c:v>2214.0</c:v>
                </c:pt>
                <c:pt idx="8811">
                  <c:v>2214.0</c:v>
                </c:pt>
                <c:pt idx="8812">
                  <c:v>2214.0</c:v>
                </c:pt>
                <c:pt idx="8813">
                  <c:v>2214.0</c:v>
                </c:pt>
                <c:pt idx="8814">
                  <c:v>2214.0</c:v>
                </c:pt>
                <c:pt idx="8815">
                  <c:v>2214.0</c:v>
                </c:pt>
                <c:pt idx="8816">
                  <c:v>2214.0</c:v>
                </c:pt>
                <c:pt idx="8817">
                  <c:v>2215.0</c:v>
                </c:pt>
                <c:pt idx="8818">
                  <c:v>2216.0</c:v>
                </c:pt>
                <c:pt idx="8819">
                  <c:v>2216.0</c:v>
                </c:pt>
                <c:pt idx="8820">
                  <c:v>2216.0</c:v>
                </c:pt>
                <c:pt idx="8821">
                  <c:v>2217.0</c:v>
                </c:pt>
                <c:pt idx="8822">
                  <c:v>2217.0</c:v>
                </c:pt>
                <c:pt idx="8823">
                  <c:v>2217.0</c:v>
                </c:pt>
                <c:pt idx="8824">
                  <c:v>2217.0</c:v>
                </c:pt>
                <c:pt idx="8825">
                  <c:v>2217.0</c:v>
                </c:pt>
                <c:pt idx="8826">
                  <c:v>2217.0</c:v>
                </c:pt>
                <c:pt idx="8827">
                  <c:v>2217.0</c:v>
                </c:pt>
                <c:pt idx="8828">
                  <c:v>2218.0</c:v>
                </c:pt>
                <c:pt idx="8829">
                  <c:v>2219.0</c:v>
                </c:pt>
                <c:pt idx="8830">
                  <c:v>2220.0</c:v>
                </c:pt>
                <c:pt idx="8831">
                  <c:v>2220.0</c:v>
                </c:pt>
                <c:pt idx="8832">
                  <c:v>2221.0</c:v>
                </c:pt>
                <c:pt idx="8833">
                  <c:v>2221.0</c:v>
                </c:pt>
                <c:pt idx="8834">
                  <c:v>2221.0</c:v>
                </c:pt>
                <c:pt idx="8835">
                  <c:v>2221.0</c:v>
                </c:pt>
                <c:pt idx="8836">
                  <c:v>2222.0</c:v>
                </c:pt>
                <c:pt idx="8837">
                  <c:v>2222.0</c:v>
                </c:pt>
                <c:pt idx="8838">
                  <c:v>2223.0</c:v>
                </c:pt>
                <c:pt idx="8839">
                  <c:v>2224.0</c:v>
                </c:pt>
                <c:pt idx="8840">
                  <c:v>2225.0</c:v>
                </c:pt>
                <c:pt idx="8841">
                  <c:v>2225.0</c:v>
                </c:pt>
                <c:pt idx="8842">
                  <c:v>2225.0</c:v>
                </c:pt>
                <c:pt idx="8843">
                  <c:v>2225.0</c:v>
                </c:pt>
                <c:pt idx="8844">
                  <c:v>2225.0</c:v>
                </c:pt>
                <c:pt idx="8845">
                  <c:v>2225.0</c:v>
                </c:pt>
                <c:pt idx="8846">
                  <c:v>2226.0</c:v>
                </c:pt>
                <c:pt idx="8847">
                  <c:v>2226.0</c:v>
                </c:pt>
                <c:pt idx="8848">
                  <c:v>2226.0</c:v>
                </c:pt>
                <c:pt idx="8849">
                  <c:v>2226.0</c:v>
                </c:pt>
                <c:pt idx="8850">
                  <c:v>2226.0</c:v>
                </c:pt>
                <c:pt idx="8851">
                  <c:v>2226.0</c:v>
                </c:pt>
                <c:pt idx="8852">
                  <c:v>2226.0</c:v>
                </c:pt>
                <c:pt idx="8853">
                  <c:v>2226.0</c:v>
                </c:pt>
                <c:pt idx="8854">
                  <c:v>2226.0</c:v>
                </c:pt>
                <c:pt idx="8855">
                  <c:v>2226.0</c:v>
                </c:pt>
                <c:pt idx="8856">
                  <c:v>2226.0</c:v>
                </c:pt>
                <c:pt idx="8857">
                  <c:v>2226.0</c:v>
                </c:pt>
                <c:pt idx="8858">
                  <c:v>2226.0</c:v>
                </c:pt>
                <c:pt idx="8859">
                  <c:v>2226.0</c:v>
                </c:pt>
                <c:pt idx="8860">
                  <c:v>2226.0</c:v>
                </c:pt>
                <c:pt idx="8861">
                  <c:v>2226.0</c:v>
                </c:pt>
                <c:pt idx="8862">
                  <c:v>2226.0</c:v>
                </c:pt>
                <c:pt idx="8863">
                  <c:v>2226.0</c:v>
                </c:pt>
                <c:pt idx="8864">
                  <c:v>2226.0</c:v>
                </c:pt>
                <c:pt idx="8865">
                  <c:v>2226.0</c:v>
                </c:pt>
                <c:pt idx="8866">
                  <c:v>2226.0</c:v>
                </c:pt>
                <c:pt idx="8867">
                  <c:v>2226.0</c:v>
                </c:pt>
                <c:pt idx="8868">
                  <c:v>2226.0</c:v>
                </c:pt>
                <c:pt idx="8869">
                  <c:v>2226.0</c:v>
                </c:pt>
                <c:pt idx="8870">
                  <c:v>2226.0</c:v>
                </c:pt>
                <c:pt idx="8871">
                  <c:v>2227.0</c:v>
                </c:pt>
                <c:pt idx="8872">
                  <c:v>2228.0</c:v>
                </c:pt>
                <c:pt idx="8873">
                  <c:v>2228.0</c:v>
                </c:pt>
                <c:pt idx="8874">
                  <c:v>2228.0</c:v>
                </c:pt>
                <c:pt idx="8875">
                  <c:v>2228.0</c:v>
                </c:pt>
                <c:pt idx="8876">
                  <c:v>2228.0</c:v>
                </c:pt>
                <c:pt idx="8877">
                  <c:v>2228.0</c:v>
                </c:pt>
                <c:pt idx="8878">
                  <c:v>2228.0</c:v>
                </c:pt>
                <c:pt idx="8879">
                  <c:v>2228.0</c:v>
                </c:pt>
                <c:pt idx="8880">
                  <c:v>2228.0</c:v>
                </c:pt>
                <c:pt idx="8881">
                  <c:v>2228.0</c:v>
                </c:pt>
                <c:pt idx="8882">
                  <c:v>2228.0</c:v>
                </c:pt>
                <c:pt idx="8883">
                  <c:v>2228.0</c:v>
                </c:pt>
                <c:pt idx="8884">
                  <c:v>2228.0</c:v>
                </c:pt>
                <c:pt idx="8885">
                  <c:v>2228.0</c:v>
                </c:pt>
                <c:pt idx="8886">
                  <c:v>2228.0</c:v>
                </c:pt>
                <c:pt idx="8887">
                  <c:v>2228.0</c:v>
                </c:pt>
                <c:pt idx="8888">
                  <c:v>2228.0</c:v>
                </c:pt>
                <c:pt idx="8889">
                  <c:v>2228.0</c:v>
                </c:pt>
                <c:pt idx="8890">
                  <c:v>2228.0</c:v>
                </c:pt>
                <c:pt idx="8891">
                  <c:v>2228.0</c:v>
                </c:pt>
                <c:pt idx="8892">
                  <c:v>2228.0</c:v>
                </c:pt>
                <c:pt idx="8893">
                  <c:v>2229.0</c:v>
                </c:pt>
                <c:pt idx="8894">
                  <c:v>2230.0</c:v>
                </c:pt>
                <c:pt idx="8895">
                  <c:v>2230.0</c:v>
                </c:pt>
                <c:pt idx="8896">
                  <c:v>2230.0</c:v>
                </c:pt>
                <c:pt idx="8897">
                  <c:v>2230.0</c:v>
                </c:pt>
                <c:pt idx="8898">
                  <c:v>2230.0</c:v>
                </c:pt>
                <c:pt idx="8899">
                  <c:v>2230.0</c:v>
                </c:pt>
                <c:pt idx="8900">
                  <c:v>2230.0</c:v>
                </c:pt>
                <c:pt idx="8901">
                  <c:v>2230.0</c:v>
                </c:pt>
                <c:pt idx="8902">
                  <c:v>2230.0</c:v>
                </c:pt>
                <c:pt idx="8903">
                  <c:v>2230.0</c:v>
                </c:pt>
                <c:pt idx="8904">
                  <c:v>2230.0</c:v>
                </c:pt>
                <c:pt idx="8905">
                  <c:v>2230.0</c:v>
                </c:pt>
                <c:pt idx="8906">
                  <c:v>2230.0</c:v>
                </c:pt>
                <c:pt idx="8907">
                  <c:v>2231.0</c:v>
                </c:pt>
                <c:pt idx="8908">
                  <c:v>2232.0</c:v>
                </c:pt>
                <c:pt idx="8909">
                  <c:v>2232.0</c:v>
                </c:pt>
                <c:pt idx="8910">
                  <c:v>2232.0</c:v>
                </c:pt>
                <c:pt idx="8911">
                  <c:v>2232.0</c:v>
                </c:pt>
                <c:pt idx="8912">
                  <c:v>2233.0</c:v>
                </c:pt>
                <c:pt idx="8913">
                  <c:v>2233.0</c:v>
                </c:pt>
                <c:pt idx="8914">
                  <c:v>2233.0</c:v>
                </c:pt>
                <c:pt idx="8915">
                  <c:v>2233.0</c:v>
                </c:pt>
                <c:pt idx="8916">
                  <c:v>2233.0</c:v>
                </c:pt>
                <c:pt idx="8917">
                  <c:v>2233.0</c:v>
                </c:pt>
                <c:pt idx="8918">
                  <c:v>2233.0</c:v>
                </c:pt>
                <c:pt idx="8919">
                  <c:v>2233.0</c:v>
                </c:pt>
                <c:pt idx="8920">
                  <c:v>2233.0</c:v>
                </c:pt>
                <c:pt idx="8921">
                  <c:v>2233.0</c:v>
                </c:pt>
                <c:pt idx="8922">
                  <c:v>2233.0</c:v>
                </c:pt>
                <c:pt idx="8923">
                  <c:v>2233.0</c:v>
                </c:pt>
                <c:pt idx="8924">
                  <c:v>2233.0</c:v>
                </c:pt>
                <c:pt idx="8925">
                  <c:v>2233.0</c:v>
                </c:pt>
                <c:pt idx="8926">
                  <c:v>2233.0</c:v>
                </c:pt>
                <c:pt idx="8927">
                  <c:v>2233.0</c:v>
                </c:pt>
                <c:pt idx="8928">
                  <c:v>2233.0</c:v>
                </c:pt>
                <c:pt idx="8929">
                  <c:v>2233.0</c:v>
                </c:pt>
                <c:pt idx="8930">
                  <c:v>2233.0</c:v>
                </c:pt>
                <c:pt idx="8931">
                  <c:v>2233.0</c:v>
                </c:pt>
                <c:pt idx="8932">
                  <c:v>2233.0</c:v>
                </c:pt>
                <c:pt idx="8933">
                  <c:v>2233.0</c:v>
                </c:pt>
                <c:pt idx="8934">
                  <c:v>2233.0</c:v>
                </c:pt>
                <c:pt idx="8935">
                  <c:v>2234.0</c:v>
                </c:pt>
                <c:pt idx="8936">
                  <c:v>2235.0</c:v>
                </c:pt>
                <c:pt idx="8937">
                  <c:v>2235.0</c:v>
                </c:pt>
                <c:pt idx="8938">
                  <c:v>2235.0</c:v>
                </c:pt>
                <c:pt idx="8939">
                  <c:v>2235.0</c:v>
                </c:pt>
                <c:pt idx="8940">
                  <c:v>2235.0</c:v>
                </c:pt>
                <c:pt idx="8941">
                  <c:v>2236.0</c:v>
                </c:pt>
                <c:pt idx="8942">
                  <c:v>2237.0</c:v>
                </c:pt>
                <c:pt idx="8943">
                  <c:v>2238.0</c:v>
                </c:pt>
                <c:pt idx="8944">
                  <c:v>2238.0</c:v>
                </c:pt>
                <c:pt idx="8945">
                  <c:v>2239.0</c:v>
                </c:pt>
                <c:pt idx="8946">
                  <c:v>2240.0</c:v>
                </c:pt>
                <c:pt idx="8947">
                  <c:v>2240.0</c:v>
                </c:pt>
                <c:pt idx="8948">
                  <c:v>2240.0</c:v>
                </c:pt>
                <c:pt idx="8949">
                  <c:v>2240.0</c:v>
                </c:pt>
                <c:pt idx="8950">
                  <c:v>2241.0</c:v>
                </c:pt>
                <c:pt idx="8951">
                  <c:v>2241.0</c:v>
                </c:pt>
                <c:pt idx="8952">
                  <c:v>2241.0</c:v>
                </c:pt>
                <c:pt idx="8953">
                  <c:v>2242.0</c:v>
                </c:pt>
                <c:pt idx="8954">
                  <c:v>2242.0</c:v>
                </c:pt>
                <c:pt idx="8955">
                  <c:v>2242.0</c:v>
                </c:pt>
                <c:pt idx="8956">
                  <c:v>2242.0</c:v>
                </c:pt>
                <c:pt idx="8957">
                  <c:v>2242.0</c:v>
                </c:pt>
                <c:pt idx="8958">
                  <c:v>2242.0</c:v>
                </c:pt>
                <c:pt idx="8959">
                  <c:v>2242.0</c:v>
                </c:pt>
                <c:pt idx="8960">
                  <c:v>2242.0</c:v>
                </c:pt>
                <c:pt idx="8961">
                  <c:v>2242.0</c:v>
                </c:pt>
                <c:pt idx="8962">
                  <c:v>2242.0</c:v>
                </c:pt>
                <c:pt idx="8963">
                  <c:v>2242.0</c:v>
                </c:pt>
                <c:pt idx="8964">
                  <c:v>2243.0</c:v>
                </c:pt>
                <c:pt idx="8965">
                  <c:v>2243.0</c:v>
                </c:pt>
                <c:pt idx="8966">
                  <c:v>2243.0</c:v>
                </c:pt>
                <c:pt idx="8967">
                  <c:v>2243.0</c:v>
                </c:pt>
                <c:pt idx="8968">
                  <c:v>2243.0</c:v>
                </c:pt>
                <c:pt idx="8969">
                  <c:v>2243.0</c:v>
                </c:pt>
                <c:pt idx="8970">
                  <c:v>2243.0</c:v>
                </c:pt>
                <c:pt idx="8971">
                  <c:v>2243.0</c:v>
                </c:pt>
                <c:pt idx="8972">
                  <c:v>2243.0</c:v>
                </c:pt>
                <c:pt idx="8973">
                  <c:v>2243.0</c:v>
                </c:pt>
                <c:pt idx="8974">
                  <c:v>2243.0</c:v>
                </c:pt>
                <c:pt idx="8975">
                  <c:v>2243.0</c:v>
                </c:pt>
                <c:pt idx="8976">
                  <c:v>2243.0</c:v>
                </c:pt>
                <c:pt idx="8977">
                  <c:v>2243.0</c:v>
                </c:pt>
                <c:pt idx="8978">
                  <c:v>2243.0</c:v>
                </c:pt>
                <c:pt idx="8979">
                  <c:v>2244.0</c:v>
                </c:pt>
                <c:pt idx="8980">
                  <c:v>2244.0</c:v>
                </c:pt>
                <c:pt idx="8981">
                  <c:v>2244.0</c:v>
                </c:pt>
                <c:pt idx="8982">
                  <c:v>2244.0</c:v>
                </c:pt>
                <c:pt idx="8983">
                  <c:v>2245.0</c:v>
                </c:pt>
                <c:pt idx="8984">
                  <c:v>2245.0</c:v>
                </c:pt>
                <c:pt idx="8985">
                  <c:v>2246.0</c:v>
                </c:pt>
                <c:pt idx="8986">
                  <c:v>2246.0</c:v>
                </c:pt>
                <c:pt idx="8987">
                  <c:v>2246.0</c:v>
                </c:pt>
                <c:pt idx="8988">
                  <c:v>2247.0</c:v>
                </c:pt>
                <c:pt idx="8989">
                  <c:v>2247.0</c:v>
                </c:pt>
                <c:pt idx="8990">
                  <c:v>2248.0</c:v>
                </c:pt>
                <c:pt idx="8991">
                  <c:v>2248.0</c:v>
                </c:pt>
                <c:pt idx="8992">
                  <c:v>2248.0</c:v>
                </c:pt>
                <c:pt idx="8993">
                  <c:v>2249.0</c:v>
                </c:pt>
                <c:pt idx="8994">
                  <c:v>2249.0</c:v>
                </c:pt>
                <c:pt idx="8995">
                  <c:v>2249.0</c:v>
                </c:pt>
                <c:pt idx="8996">
                  <c:v>2249.0</c:v>
                </c:pt>
                <c:pt idx="8997">
                  <c:v>2249.0</c:v>
                </c:pt>
                <c:pt idx="8998">
                  <c:v>2250.0</c:v>
                </c:pt>
                <c:pt idx="8999">
                  <c:v>2250.0</c:v>
                </c:pt>
                <c:pt idx="9000">
                  <c:v>2250.0</c:v>
                </c:pt>
                <c:pt idx="9001">
                  <c:v>2250.0</c:v>
                </c:pt>
                <c:pt idx="9002">
                  <c:v>2250.0</c:v>
                </c:pt>
                <c:pt idx="9003">
                  <c:v>2250.0</c:v>
                </c:pt>
                <c:pt idx="9004">
                  <c:v>2250.0</c:v>
                </c:pt>
                <c:pt idx="9005">
                  <c:v>2250.0</c:v>
                </c:pt>
                <c:pt idx="9006">
                  <c:v>2251.0</c:v>
                </c:pt>
                <c:pt idx="9007">
                  <c:v>2252.0</c:v>
                </c:pt>
                <c:pt idx="9008">
                  <c:v>2253.0</c:v>
                </c:pt>
                <c:pt idx="9009">
                  <c:v>2253.0</c:v>
                </c:pt>
                <c:pt idx="9010">
                  <c:v>2253.0</c:v>
                </c:pt>
                <c:pt idx="9011">
                  <c:v>2253.0</c:v>
                </c:pt>
                <c:pt idx="9012">
                  <c:v>2253.0</c:v>
                </c:pt>
                <c:pt idx="9013">
                  <c:v>2253.0</c:v>
                </c:pt>
                <c:pt idx="9014">
                  <c:v>2254.0</c:v>
                </c:pt>
                <c:pt idx="9015">
                  <c:v>2255.0</c:v>
                </c:pt>
                <c:pt idx="9016">
                  <c:v>2256.0</c:v>
                </c:pt>
                <c:pt idx="9017">
                  <c:v>2256.0</c:v>
                </c:pt>
                <c:pt idx="9018">
                  <c:v>2256.0</c:v>
                </c:pt>
                <c:pt idx="9019">
                  <c:v>2256.0</c:v>
                </c:pt>
                <c:pt idx="9020">
                  <c:v>2257.0</c:v>
                </c:pt>
                <c:pt idx="9021">
                  <c:v>2257.0</c:v>
                </c:pt>
                <c:pt idx="9022">
                  <c:v>2257.0</c:v>
                </c:pt>
                <c:pt idx="9023">
                  <c:v>2257.0</c:v>
                </c:pt>
                <c:pt idx="9024">
                  <c:v>2257.0</c:v>
                </c:pt>
                <c:pt idx="9025">
                  <c:v>2258.0</c:v>
                </c:pt>
                <c:pt idx="9026">
                  <c:v>2258.0</c:v>
                </c:pt>
                <c:pt idx="9027">
                  <c:v>2258.0</c:v>
                </c:pt>
                <c:pt idx="9028">
                  <c:v>2258.0</c:v>
                </c:pt>
                <c:pt idx="9029">
                  <c:v>2258.0</c:v>
                </c:pt>
                <c:pt idx="9030">
                  <c:v>2259.0</c:v>
                </c:pt>
                <c:pt idx="9031">
                  <c:v>2260.0</c:v>
                </c:pt>
                <c:pt idx="9032">
                  <c:v>2260.0</c:v>
                </c:pt>
                <c:pt idx="9033">
                  <c:v>2260.0</c:v>
                </c:pt>
                <c:pt idx="9034">
                  <c:v>2260.0</c:v>
                </c:pt>
                <c:pt idx="9035">
                  <c:v>2260.0</c:v>
                </c:pt>
                <c:pt idx="9036">
                  <c:v>2260.0</c:v>
                </c:pt>
                <c:pt idx="9037">
                  <c:v>2260.0</c:v>
                </c:pt>
                <c:pt idx="9038">
                  <c:v>2260.0</c:v>
                </c:pt>
                <c:pt idx="9039">
                  <c:v>2260.0</c:v>
                </c:pt>
                <c:pt idx="9040">
                  <c:v>2260.0</c:v>
                </c:pt>
                <c:pt idx="9041">
                  <c:v>2260.0</c:v>
                </c:pt>
                <c:pt idx="9042">
                  <c:v>2261.0</c:v>
                </c:pt>
                <c:pt idx="9043">
                  <c:v>2261.0</c:v>
                </c:pt>
                <c:pt idx="9044">
                  <c:v>2262.0</c:v>
                </c:pt>
                <c:pt idx="9045">
                  <c:v>2262.0</c:v>
                </c:pt>
                <c:pt idx="9046">
                  <c:v>2262.0</c:v>
                </c:pt>
                <c:pt idx="9047">
                  <c:v>2262.0</c:v>
                </c:pt>
                <c:pt idx="9048">
                  <c:v>2262.0</c:v>
                </c:pt>
                <c:pt idx="9049">
                  <c:v>2262.0</c:v>
                </c:pt>
                <c:pt idx="9050">
                  <c:v>2262.0</c:v>
                </c:pt>
                <c:pt idx="9051">
                  <c:v>2262.0</c:v>
                </c:pt>
                <c:pt idx="9052">
                  <c:v>2263.0</c:v>
                </c:pt>
                <c:pt idx="9053">
                  <c:v>2263.0</c:v>
                </c:pt>
                <c:pt idx="9054">
                  <c:v>2263.0</c:v>
                </c:pt>
                <c:pt idx="9055">
                  <c:v>2263.0</c:v>
                </c:pt>
                <c:pt idx="9056">
                  <c:v>2263.0</c:v>
                </c:pt>
                <c:pt idx="9057">
                  <c:v>2263.0</c:v>
                </c:pt>
                <c:pt idx="9058">
                  <c:v>2263.0</c:v>
                </c:pt>
                <c:pt idx="9059">
                  <c:v>2264.0</c:v>
                </c:pt>
                <c:pt idx="9060">
                  <c:v>2265.0</c:v>
                </c:pt>
                <c:pt idx="9061">
                  <c:v>2265.0</c:v>
                </c:pt>
                <c:pt idx="9062">
                  <c:v>2265.0</c:v>
                </c:pt>
                <c:pt idx="9063">
                  <c:v>2266.0</c:v>
                </c:pt>
                <c:pt idx="9064">
                  <c:v>2266.0</c:v>
                </c:pt>
                <c:pt idx="9065">
                  <c:v>2267.0</c:v>
                </c:pt>
                <c:pt idx="9066">
                  <c:v>2267.0</c:v>
                </c:pt>
                <c:pt idx="9067">
                  <c:v>2268.0</c:v>
                </c:pt>
                <c:pt idx="9068">
                  <c:v>2268.0</c:v>
                </c:pt>
                <c:pt idx="9069">
                  <c:v>2268.0</c:v>
                </c:pt>
                <c:pt idx="9070">
                  <c:v>2269.0</c:v>
                </c:pt>
                <c:pt idx="9071">
                  <c:v>2270.0</c:v>
                </c:pt>
                <c:pt idx="9072">
                  <c:v>2270.0</c:v>
                </c:pt>
                <c:pt idx="9073">
                  <c:v>2270.0</c:v>
                </c:pt>
                <c:pt idx="9074">
                  <c:v>2270.0</c:v>
                </c:pt>
                <c:pt idx="9075">
                  <c:v>2270.0</c:v>
                </c:pt>
                <c:pt idx="9076">
                  <c:v>2270.0</c:v>
                </c:pt>
                <c:pt idx="9077">
                  <c:v>2270.0</c:v>
                </c:pt>
                <c:pt idx="9078">
                  <c:v>2270.0</c:v>
                </c:pt>
                <c:pt idx="9079">
                  <c:v>2270.0</c:v>
                </c:pt>
                <c:pt idx="9080">
                  <c:v>2270.0</c:v>
                </c:pt>
                <c:pt idx="9081">
                  <c:v>2270.0</c:v>
                </c:pt>
                <c:pt idx="9082">
                  <c:v>2270.0</c:v>
                </c:pt>
                <c:pt idx="9083">
                  <c:v>2270.0</c:v>
                </c:pt>
                <c:pt idx="9084">
                  <c:v>2270.0</c:v>
                </c:pt>
                <c:pt idx="9085">
                  <c:v>2270.0</c:v>
                </c:pt>
                <c:pt idx="9086">
                  <c:v>2270.0</c:v>
                </c:pt>
                <c:pt idx="9087">
                  <c:v>2270.0</c:v>
                </c:pt>
                <c:pt idx="9088">
                  <c:v>2270.0</c:v>
                </c:pt>
                <c:pt idx="9089">
                  <c:v>2270.0</c:v>
                </c:pt>
                <c:pt idx="9090">
                  <c:v>2270.0</c:v>
                </c:pt>
                <c:pt idx="9091">
                  <c:v>2270.0</c:v>
                </c:pt>
                <c:pt idx="9092">
                  <c:v>2270.0</c:v>
                </c:pt>
                <c:pt idx="9093">
                  <c:v>2270.0</c:v>
                </c:pt>
                <c:pt idx="9094">
                  <c:v>2270.0</c:v>
                </c:pt>
                <c:pt idx="9095">
                  <c:v>2270.0</c:v>
                </c:pt>
                <c:pt idx="9096">
                  <c:v>2270.0</c:v>
                </c:pt>
                <c:pt idx="9097">
                  <c:v>2270.0</c:v>
                </c:pt>
                <c:pt idx="9098">
                  <c:v>2270.0</c:v>
                </c:pt>
                <c:pt idx="9099">
                  <c:v>2270.0</c:v>
                </c:pt>
                <c:pt idx="9100">
                  <c:v>2270.0</c:v>
                </c:pt>
                <c:pt idx="9101">
                  <c:v>2270.0</c:v>
                </c:pt>
                <c:pt idx="9102">
                  <c:v>2270.0</c:v>
                </c:pt>
                <c:pt idx="9103">
                  <c:v>2271.0</c:v>
                </c:pt>
                <c:pt idx="9104">
                  <c:v>2271.0</c:v>
                </c:pt>
                <c:pt idx="9105">
                  <c:v>2271.0</c:v>
                </c:pt>
                <c:pt idx="9106">
                  <c:v>2271.0</c:v>
                </c:pt>
                <c:pt idx="9107">
                  <c:v>2271.0</c:v>
                </c:pt>
                <c:pt idx="9108">
                  <c:v>2271.0</c:v>
                </c:pt>
                <c:pt idx="9109">
                  <c:v>2271.0</c:v>
                </c:pt>
                <c:pt idx="9110">
                  <c:v>2271.0</c:v>
                </c:pt>
                <c:pt idx="9111">
                  <c:v>2271.0</c:v>
                </c:pt>
                <c:pt idx="9112">
                  <c:v>2271.0</c:v>
                </c:pt>
                <c:pt idx="9113">
                  <c:v>2271.0</c:v>
                </c:pt>
                <c:pt idx="9114">
                  <c:v>2271.0</c:v>
                </c:pt>
                <c:pt idx="9115">
                  <c:v>2271.0</c:v>
                </c:pt>
                <c:pt idx="9116">
                  <c:v>2272.0</c:v>
                </c:pt>
                <c:pt idx="9117">
                  <c:v>2272.0</c:v>
                </c:pt>
                <c:pt idx="9118">
                  <c:v>2272.0</c:v>
                </c:pt>
                <c:pt idx="9119">
                  <c:v>2272.0</c:v>
                </c:pt>
                <c:pt idx="9120">
                  <c:v>2272.0</c:v>
                </c:pt>
                <c:pt idx="9121">
                  <c:v>2272.0</c:v>
                </c:pt>
                <c:pt idx="9122">
                  <c:v>2272.0</c:v>
                </c:pt>
                <c:pt idx="9123">
                  <c:v>2273.0</c:v>
                </c:pt>
                <c:pt idx="9124">
                  <c:v>2273.0</c:v>
                </c:pt>
                <c:pt idx="9125">
                  <c:v>2273.0</c:v>
                </c:pt>
                <c:pt idx="9126">
                  <c:v>2274.0</c:v>
                </c:pt>
                <c:pt idx="9127">
                  <c:v>2275.0</c:v>
                </c:pt>
                <c:pt idx="9128">
                  <c:v>2275.0</c:v>
                </c:pt>
                <c:pt idx="9129">
                  <c:v>2275.0</c:v>
                </c:pt>
                <c:pt idx="9130">
                  <c:v>2275.0</c:v>
                </c:pt>
                <c:pt idx="9131">
                  <c:v>2275.0</c:v>
                </c:pt>
                <c:pt idx="9132">
                  <c:v>2275.0</c:v>
                </c:pt>
                <c:pt idx="9133">
                  <c:v>2275.0</c:v>
                </c:pt>
                <c:pt idx="9134">
                  <c:v>2275.0</c:v>
                </c:pt>
                <c:pt idx="9135">
                  <c:v>2275.0</c:v>
                </c:pt>
                <c:pt idx="9136">
                  <c:v>2275.0</c:v>
                </c:pt>
                <c:pt idx="9137">
                  <c:v>2275.0</c:v>
                </c:pt>
                <c:pt idx="9138">
                  <c:v>2275.0</c:v>
                </c:pt>
                <c:pt idx="9139">
                  <c:v>2276.0</c:v>
                </c:pt>
                <c:pt idx="9140">
                  <c:v>2277.0</c:v>
                </c:pt>
                <c:pt idx="9141">
                  <c:v>2278.0</c:v>
                </c:pt>
                <c:pt idx="9142">
                  <c:v>2279.0</c:v>
                </c:pt>
                <c:pt idx="9143">
                  <c:v>2279.0</c:v>
                </c:pt>
                <c:pt idx="9144">
                  <c:v>2280.0</c:v>
                </c:pt>
                <c:pt idx="9145">
                  <c:v>2281.0</c:v>
                </c:pt>
                <c:pt idx="9146">
                  <c:v>2281.0</c:v>
                </c:pt>
                <c:pt idx="9147">
                  <c:v>2281.0</c:v>
                </c:pt>
                <c:pt idx="9148">
                  <c:v>2281.0</c:v>
                </c:pt>
                <c:pt idx="9149">
                  <c:v>2281.0</c:v>
                </c:pt>
                <c:pt idx="9150">
                  <c:v>2281.0</c:v>
                </c:pt>
                <c:pt idx="9151">
                  <c:v>2282.0</c:v>
                </c:pt>
                <c:pt idx="9152">
                  <c:v>2282.0</c:v>
                </c:pt>
                <c:pt idx="9153">
                  <c:v>2282.0</c:v>
                </c:pt>
                <c:pt idx="9154">
                  <c:v>2282.0</c:v>
                </c:pt>
                <c:pt idx="9155">
                  <c:v>2282.0</c:v>
                </c:pt>
                <c:pt idx="9156">
                  <c:v>2282.0</c:v>
                </c:pt>
                <c:pt idx="9157">
                  <c:v>2283.0</c:v>
                </c:pt>
                <c:pt idx="9158">
                  <c:v>2284.0</c:v>
                </c:pt>
                <c:pt idx="9159">
                  <c:v>2285.0</c:v>
                </c:pt>
                <c:pt idx="9160">
                  <c:v>2286.0</c:v>
                </c:pt>
                <c:pt idx="9161">
                  <c:v>2286.0</c:v>
                </c:pt>
                <c:pt idx="9162">
                  <c:v>2286.0</c:v>
                </c:pt>
                <c:pt idx="9163">
                  <c:v>2286.0</c:v>
                </c:pt>
                <c:pt idx="9164">
                  <c:v>2286.0</c:v>
                </c:pt>
                <c:pt idx="9165">
                  <c:v>2286.0</c:v>
                </c:pt>
                <c:pt idx="9166">
                  <c:v>2286.0</c:v>
                </c:pt>
                <c:pt idx="9167">
                  <c:v>2286.0</c:v>
                </c:pt>
                <c:pt idx="9168">
                  <c:v>2286.0</c:v>
                </c:pt>
                <c:pt idx="9169">
                  <c:v>2286.0</c:v>
                </c:pt>
                <c:pt idx="9170">
                  <c:v>2286.0</c:v>
                </c:pt>
                <c:pt idx="9171">
                  <c:v>2286.0</c:v>
                </c:pt>
                <c:pt idx="9172">
                  <c:v>2286.0</c:v>
                </c:pt>
                <c:pt idx="9173">
                  <c:v>2287.0</c:v>
                </c:pt>
                <c:pt idx="9174">
                  <c:v>2287.0</c:v>
                </c:pt>
                <c:pt idx="9175">
                  <c:v>2287.0</c:v>
                </c:pt>
                <c:pt idx="9176">
                  <c:v>2287.0</c:v>
                </c:pt>
                <c:pt idx="9177">
                  <c:v>2287.0</c:v>
                </c:pt>
                <c:pt idx="9178">
                  <c:v>2287.0</c:v>
                </c:pt>
                <c:pt idx="9179">
                  <c:v>2287.0</c:v>
                </c:pt>
                <c:pt idx="9180">
                  <c:v>2288.0</c:v>
                </c:pt>
                <c:pt idx="9181">
                  <c:v>2289.0</c:v>
                </c:pt>
                <c:pt idx="9182">
                  <c:v>2289.0</c:v>
                </c:pt>
                <c:pt idx="9183">
                  <c:v>2290.0</c:v>
                </c:pt>
                <c:pt idx="9184">
                  <c:v>2291.0</c:v>
                </c:pt>
                <c:pt idx="9185">
                  <c:v>2291.0</c:v>
                </c:pt>
                <c:pt idx="9186">
                  <c:v>2291.0</c:v>
                </c:pt>
                <c:pt idx="9187">
                  <c:v>2292.0</c:v>
                </c:pt>
                <c:pt idx="9188">
                  <c:v>2292.0</c:v>
                </c:pt>
                <c:pt idx="9189">
                  <c:v>2292.0</c:v>
                </c:pt>
                <c:pt idx="9190">
                  <c:v>2292.0</c:v>
                </c:pt>
                <c:pt idx="9191">
                  <c:v>2292.0</c:v>
                </c:pt>
                <c:pt idx="9192">
                  <c:v>2293.0</c:v>
                </c:pt>
                <c:pt idx="9193">
                  <c:v>2294.0</c:v>
                </c:pt>
                <c:pt idx="9194">
                  <c:v>2295.0</c:v>
                </c:pt>
                <c:pt idx="9195">
                  <c:v>2296.0</c:v>
                </c:pt>
                <c:pt idx="9196">
                  <c:v>2296.0</c:v>
                </c:pt>
                <c:pt idx="9197">
                  <c:v>2296.0</c:v>
                </c:pt>
                <c:pt idx="9198">
                  <c:v>2297.0</c:v>
                </c:pt>
                <c:pt idx="9199">
                  <c:v>2298.0</c:v>
                </c:pt>
                <c:pt idx="9200">
                  <c:v>2299.0</c:v>
                </c:pt>
                <c:pt idx="9201">
                  <c:v>2300.0</c:v>
                </c:pt>
                <c:pt idx="9202">
                  <c:v>2300.0</c:v>
                </c:pt>
                <c:pt idx="9203">
                  <c:v>2300.0</c:v>
                </c:pt>
                <c:pt idx="9204">
                  <c:v>2301.0</c:v>
                </c:pt>
                <c:pt idx="9205">
                  <c:v>2301.0</c:v>
                </c:pt>
                <c:pt idx="9206">
                  <c:v>2301.0</c:v>
                </c:pt>
                <c:pt idx="9207">
                  <c:v>2301.0</c:v>
                </c:pt>
                <c:pt idx="9208">
                  <c:v>2301.0</c:v>
                </c:pt>
                <c:pt idx="9209">
                  <c:v>2301.0</c:v>
                </c:pt>
                <c:pt idx="9210">
                  <c:v>2301.0</c:v>
                </c:pt>
                <c:pt idx="9211">
                  <c:v>2301.0</c:v>
                </c:pt>
                <c:pt idx="9212">
                  <c:v>2302.0</c:v>
                </c:pt>
                <c:pt idx="9213">
                  <c:v>2302.0</c:v>
                </c:pt>
                <c:pt idx="9214">
                  <c:v>2302.0</c:v>
                </c:pt>
                <c:pt idx="9215">
                  <c:v>2302.0</c:v>
                </c:pt>
                <c:pt idx="9216">
                  <c:v>2302.0</c:v>
                </c:pt>
                <c:pt idx="9217">
                  <c:v>2302.0</c:v>
                </c:pt>
                <c:pt idx="9218">
                  <c:v>2302.0</c:v>
                </c:pt>
                <c:pt idx="9219">
                  <c:v>2302.0</c:v>
                </c:pt>
                <c:pt idx="9220">
                  <c:v>2302.0</c:v>
                </c:pt>
                <c:pt idx="9221">
                  <c:v>2302.0</c:v>
                </c:pt>
                <c:pt idx="9222">
                  <c:v>2302.0</c:v>
                </c:pt>
                <c:pt idx="9223">
                  <c:v>2302.0</c:v>
                </c:pt>
                <c:pt idx="9224">
                  <c:v>2302.0</c:v>
                </c:pt>
                <c:pt idx="9225">
                  <c:v>2302.0</c:v>
                </c:pt>
                <c:pt idx="9226">
                  <c:v>2303.0</c:v>
                </c:pt>
                <c:pt idx="9227">
                  <c:v>2304.0</c:v>
                </c:pt>
                <c:pt idx="9228">
                  <c:v>2305.0</c:v>
                </c:pt>
                <c:pt idx="9229">
                  <c:v>2305.0</c:v>
                </c:pt>
                <c:pt idx="9230">
                  <c:v>2305.0</c:v>
                </c:pt>
                <c:pt idx="9231">
                  <c:v>2305.0</c:v>
                </c:pt>
                <c:pt idx="9232">
                  <c:v>2305.0</c:v>
                </c:pt>
                <c:pt idx="9233">
                  <c:v>2305.0</c:v>
                </c:pt>
                <c:pt idx="9234">
                  <c:v>2305.0</c:v>
                </c:pt>
                <c:pt idx="9235">
                  <c:v>2305.0</c:v>
                </c:pt>
                <c:pt idx="9236">
                  <c:v>2305.0</c:v>
                </c:pt>
                <c:pt idx="9237">
                  <c:v>2305.0</c:v>
                </c:pt>
                <c:pt idx="9238">
                  <c:v>2305.0</c:v>
                </c:pt>
                <c:pt idx="9239">
                  <c:v>2306.0</c:v>
                </c:pt>
                <c:pt idx="9240">
                  <c:v>2306.0</c:v>
                </c:pt>
                <c:pt idx="9241">
                  <c:v>2306.0</c:v>
                </c:pt>
                <c:pt idx="9242">
                  <c:v>2307.0</c:v>
                </c:pt>
                <c:pt idx="9243">
                  <c:v>2307.0</c:v>
                </c:pt>
                <c:pt idx="9244">
                  <c:v>2308.0</c:v>
                </c:pt>
                <c:pt idx="9245">
                  <c:v>2309.0</c:v>
                </c:pt>
                <c:pt idx="9246">
                  <c:v>2309.0</c:v>
                </c:pt>
                <c:pt idx="9247">
                  <c:v>2310.0</c:v>
                </c:pt>
                <c:pt idx="9248">
                  <c:v>2311.0</c:v>
                </c:pt>
                <c:pt idx="9249">
                  <c:v>2311.0</c:v>
                </c:pt>
                <c:pt idx="9250">
                  <c:v>2312.0</c:v>
                </c:pt>
                <c:pt idx="9251">
                  <c:v>2313.0</c:v>
                </c:pt>
                <c:pt idx="9252">
                  <c:v>2313.0</c:v>
                </c:pt>
                <c:pt idx="9253">
                  <c:v>2313.0</c:v>
                </c:pt>
                <c:pt idx="9254">
                  <c:v>2313.0</c:v>
                </c:pt>
                <c:pt idx="9255">
                  <c:v>2314.0</c:v>
                </c:pt>
                <c:pt idx="9256">
                  <c:v>2315.0</c:v>
                </c:pt>
                <c:pt idx="9257">
                  <c:v>2316.0</c:v>
                </c:pt>
                <c:pt idx="9258">
                  <c:v>2316.0</c:v>
                </c:pt>
                <c:pt idx="9259">
                  <c:v>2317.0</c:v>
                </c:pt>
                <c:pt idx="9260">
                  <c:v>2317.0</c:v>
                </c:pt>
                <c:pt idx="9261">
                  <c:v>2317.0</c:v>
                </c:pt>
                <c:pt idx="9262">
                  <c:v>2317.0</c:v>
                </c:pt>
                <c:pt idx="9263">
                  <c:v>2318.0</c:v>
                </c:pt>
                <c:pt idx="9264">
                  <c:v>2318.0</c:v>
                </c:pt>
                <c:pt idx="9265">
                  <c:v>2319.0</c:v>
                </c:pt>
                <c:pt idx="9266">
                  <c:v>2319.0</c:v>
                </c:pt>
                <c:pt idx="9267">
                  <c:v>2320.0</c:v>
                </c:pt>
                <c:pt idx="9268">
                  <c:v>2320.0</c:v>
                </c:pt>
                <c:pt idx="9269">
                  <c:v>2320.0</c:v>
                </c:pt>
                <c:pt idx="9270">
                  <c:v>2320.0</c:v>
                </c:pt>
                <c:pt idx="9271">
                  <c:v>2320.0</c:v>
                </c:pt>
                <c:pt idx="9272">
                  <c:v>2320.0</c:v>
                </c:pt>
                <c:pt idx="9273">
                  <c:v>2320.0</c:v>
                </c:pt>
                <c:pt idx="9274">
                  <c:v>2321.0</c:v>
                </c:pt>
                <c:pt idx="9275">
                  <c:v>2321.0</c:v>
                </c:pt>
                <c:pt idx="9276">
                  <c:v>2322.0</c:v>
                </c:pt>
                <c:pt idx="9277">
                  <c:v>2322.0</c:v>
                </c:pt>
                <c:pt idx="9278">
                  <c:v>2323.0</c:v>
                </c:pt>
                <c:pt idx="9279">
                  <c:v>2324.0</c:v>
                </c:pt>
                <c:pt idx="9280">
                  <c:v>2324.0</c:v>
                </c:pt>
                <c:pt idx="9281">
                  <c:v>2324.0</c:v>
                </c:pt>
                <c:pt idx="9282">
                  <c:v>2324.0</c:v>
                </c:pt>
                <c:pt idx="9283">
                  <c:v>2324.0</c:v>
                </c:pt>
                <c:pt idx="9284">
                  <c:v>2324.0</c:v>
                </c:pt>
                <c:pt idx="9285">
                  <c:v>2324.0</c:v>
                </c:pt>
                <c:pt idx="9286">
                  <c:v>2324.0</c:v>
                </c:pt>
                <c:pt idx="9287">
                  <c:v>2324.0</c:v>
                </c:pt>
                <c:pt idx="9288">
                  <c:v>2324.0</c:v>
                </c:pt>
                <c:pt idx="9289">
                  <c:v>2325.0</c:v>
                </c:pt>
                <c:pt idx="9290">
                  <c:v>2325.0</c:v>
                </c:pt>
                <c:pt idx="9291">
                  <c:v>2326.0</c:v>
                </c:pt>
                <c:pt idx="9292">
                  <c:v>2326.0</c:v>
                </c:pt>
                <c:pt idx="9293">
                  <c:v>2327.0</c:v>
                </c:pt>
                <c:pt idx="9294">
                  <c:v>2327.0</c:v>
                </c:pt>
                <c:pt idx="9295">
                  <c:v>2328.0</c:v>
                </c:pt>
                <c:pt idx="9296">
                  <c:v>2328.0</c:v>
                </c:pt>
                <c:pt idx="9297">
                  <c:v>2328.0</c:v>
                </c:pt>
                <c:pt idx="9298">
                  <c:v>2328.0</c:v>
                </c:pt>
                <c:pt idx="9299">
                  <c:v>2328.0</c:v>
                </c:pt>
                <c:pt idx="9300">
                  <c:v>2329.0</c:v>
                </c:pt>
                <c:pt idx="9301">
                  <c:v>2329.0</c:v>
                </c:pt>
                <c:pt idx="9302">
                  <c:v>2329.0</c:v>
                </c:pt>
                <c:pt idx="9303">
                  <c:v>2329.0</c:v>
                </c:pt>
                <c:pt idx="9304">
                  <c:v>2329.0</c:v>
                </c:pt>
                <c:pt idx="9305">
                  <c:v>2329.0</c:v>
                </c:pt>
                <c:pt idx="9306">
                  <c:v>2330.0</c:v>
                </c:pt>
                <c:pt idx="9307">
                  <c:v>2330.0</c:v>
                </c:pt>
                <c:pt idx="9308">
                  <c:v>2330.0</c:v>
                </c:pt>
                <c:pt idx="9309">
                  <c:v>2330.0</c:v>
                </c:pt>
                <c:pt idx="9310">
                  <c:v>2331.0</c:v>
                </c:pt>
                <c:pt idx="9311">
                  <c:v>2331.0</c:v>
                </c:pt>
                <c:pt idx="9312">
                  <c:v>2332.0</c:v>
                </c:pt>
                <c:pt idx="9313">
                  <c:v>2333.0</c:v>
                </c:pt>
                <c:pt idx="9314">
                  <c:v>2333.0</c:v>
                </c:pt>
                <c:pt idx="9315">
                  <c:v>2333.0</c:v>
                </c:pt>
                <c:pt idx="9316">
                  <c:v>2333.0</c:v>
                </c:pt>
                <c:pt idx="9317">
                  <c:v>2334.0</c:v>
                </c:pt>
                <c:pt idx="9318">
                  <c:v>2334.0</c:v>
                </c:pt>
                <c:pt idx="9319">
                  <c:v>2334.0</c:v>
                </c:pt>
                <c:pt idx="9320">
                  <c:v>2334.0</c:v>
                </c:pt>
                <c:pt idx="9321">
                  <c:v>2335.0</c:v>
                </c:pt>
                <c:pt idx="9322">
                  <c:v>2335.0</c:v>
                </c:pt>
                <c:pt idx="9323">
                  <c:v>2335.0</c:v>
                </c:pt>
                <c:pt idx="9324">
                  <c:v>2336.0</c:v>
                </c:pt>
                <c:pt idx="9325">
                  <c:v>2336.0</c:v>
                </c:pt>
                <c:pt idx="9326">
                  <c:v>2337.0</c:v>
                </c:pt>
                <c:pt idx="9327">
                  <c:v>2338.0</c:v>
                </c:pt>
                <c:pt idx="9328">
                  <c:v>2338.0</c:v>
                </c:pt>
                <c:pt idx="9329">
                  <c:v>2338.0</c:v>
                </c:pt>
                <c:pt idx="9330">
                  <c:v>2339.0</c:v>
                </c:pt>
                <c:pt idx="9331">
                  <c:v>2339.0</c:v>
                </c:pt>
                <c:pt idx="9332">
                  <c:v>2340.0</c:v>
                </c:pt>
                <c:pt idx="9333">
                  <c:v>2340.0</c:v>
                </c:pt>
                <c:pt idx="9334">
                  <c:v>2341.0</c:v>
                </c:pt>
                <c:pt idx="9335">
                  <c:v>2341.0</c:v>
                </c:pt>
                <c:pt idx="9336">
                  <c:v>2341.0</c:v>
                </c:pt>
                <c:pt idx="9337">
                  <c:v>2341.0</c:v>
                </c:pt>
                <c:pt idx="9338">
                  <c:v>2342.0</c:v>
                </c:pt>
                <c:pt idx="9339">
                  <c:v>2343.0</c:v>
                </c:pt>
                <c:pt idx="9340">
                  <c:v>2343.0</c:v>
                </c:pt>
                <c:pt idx="9341">
                  <c:v>2343.0</c:v>
                </c:pt>
                <c:pt idx="9342">
                  <c:v>2344.0</c:v>
                </c:pt>
                <c:pt idx="9343">
                  <c:v>2344.0</c:v>
                </c:pt>
                <c:pt idx="9344">
                  <c:v>2344.0</c:v>
                </c:pt>
                <c:pt idx="9345">
                  <c:v>2344.0</c:v>
                </c:pt>
                <c:pt idx="9346">
                  <c:v>2344.0</c:v>
                </c:pt>
                <c:pt idx="9347">
                  <c:v>2344.0</c:v>
                </c:pt>
                <c:pt idx="9348">
                  <c:v>2344.0</c:v>
                </c:pt>
                <c:pt idx="9349">
                  <c:v>2344.0</c:v>
                </c:pt>
                <c:pt idx="9350">
                  <c:v>2344.0</c:v>
                </c:pt>
                <c:pt idx="9351">
                  <c:v>2344.0</c:v>
                </c:pt>
                <c:pt idx="9352">
                  <c:v>2344.0</c:v>
                </c:pt>
                <c:pt idx="9353">
                  <c:v>2344.0</c:v>
                </c:pt>
                <c:pt idx="9354">
                  <c:v>2344.0</c:v>
                </c:pt>
                <c:pt idx="9355">
                  <c:v>2344.0</c:v>
                </c:pt>
                <c:pt idx="9356">
                  <c:v>2344.0</c:v>
                </c:pt>
                <c:pt idx="9357">
                  <c:v>2344.0</c:v>
                </c:pt>
                <c:pt idx="9358">
                  <c:v>2344.0</c:v>
                </c:pt>
                <c:pt idx="9359">
                  <c:v>2344.0</c:v>
                </c:pt>
                <c:pt idx="9360">
                  <c:v>2344.0</c:v>
                </c:pt>
                <c:pt idx="9361">
                  <c:v>2344.0</c:v>
                </c:pt>
                <c:pt idx="9362">
                  <c:v>2344.0</c:v>
                </c:pt>
                <c:pt idx="9363">
                  <c:v>2345.0</c:v>
                </c:pt>
                <c:pt idx="9364">
                  <c:v>2345.0</c:v>
                </c:pt>
                <c:pt idx="9365">
                  <c:v>2346.0</c:v>
                </c:pt>
                <c:pt idx="9366">
                  <c:v>2346.0</c:v>
                </c:pt>
                <c:pt idx="9367">
                  <c:v>2346.0</c:v>
                </c:pt>
                <c:pt idx="9368">
                  <c:v>2346.0</c:v>
                </c:pt>
                <c:pt idx="9369">
                  <c:v>2346.0</c:v>
                </c:pt>
                <c:pt idx="9370">
                  <c:v>2346.0</c:v>
                </c:pt>
                <c:pt idx="9371">
                  <c:v>2346.0</c:v>
                </c:pt>
                <c:pt idx="9372">
                  <c:v>2346.0</c:v>
                </c:pt>
                <c:pt idx="9373">
                  <c:v>2346.0</c:v>
                </c:pt>
                <c:pt idx="9374">
                  <c:v>2347.0</c:v>
                </c:pt>
                <c:pt idx="9375">
                  <c:v>2347.0</c:v>
                </c:pt>
                <c:pt idx="9376">
                  <c:v>2347.0</c:v>
                </c:pt>
                <c:pt idx="9377">
                  <c:v>2347.0</c:v>
                </c:pt>
                <c:pt idx="9378">
                  <c:v>2347.0</c:v>
                </c:pt>
                <c:pt idx="9379">
                  <c:v>2347.0</c:v>
                </c:pt>
                <c:pt idx="9380">
                  <c:v>2347.0</c:v>
                </c:pt>
                <c:pt idx="9381">
                  <c:v>2347.0</c:v>
                </c:pt>
                <c:pt idx="9382">
                  <c:v>2348.0</c:v>
                </c:pt>
                <c:pt idx="9383">
                  <c:v>2348.0</c:v>
                </c:pt>
                <c:pt idx="9384">
                  <c:v>2348.0</c:v>
                </c:pt>
                <c:pt idx="9385">
                  <c:v>2348.0</c:v>
                </c:pt>
                <c:pt idx="9386">
                  <c:v>2348.0</c:v>
                </c:pt>
                <c:pt idx="9387">
                  <c:v>2348.0</c:v>
                </c:pt>
                <c:pt idx="9388">
                  <c:v>2348.0</c:v>
                </c:pt>
                <c:pt idx="9389">
                  <c:v>2348.0</c:v>
                </c:pt>
                <c:pt idx="9390">
                  <c:v>2348.0</c:v>
                </c:pt>
                <c:pt idx="9391">
                  <c:v>2348.0</c:v>
                </c:pt>
                <c:pt idx="9392">
                  <c:v>2348.0</c:v>
                </c:pt>
                <c:pt idx="9393">
                  <c:v>2349.0</c:v>
                </c:pt>
                <c:pt idx="9394">
                  <c:v>2349.0</c:v>
                </c:pt>
                <c:pt idx="9395">
                  <c:v>2349.0</c:v>
                </c:pt>
                <c:pt idx="9396">
                  <c:v>2350.0</c:v>
                </c:pt>
                <c:pt idx="9397">
                  <c:v>2351.0</c:v>
                </c:pt>
                <c:pt idx="9398">
                  <c:v>2351.0</c:v>
                </c:pt>
                <c:pt idx="9399">
                  <c:v>2352.0</c:v>
                </c:pt>
                <c:pt idx="9400">
                  <c:v>2352.0</c:v>
                </c:pt>
                <c:pt idx="9401">
                  <c:v>2352.0</c:v>
                </c:pt>
                <c:pt idx="9402">
                  <c:v>2352.0</c:v>
                </c:pt>
                <c:pt idx="9403">
                  <c:v>2353.0</c:v>
                </c:pt>
                <c:pt idx="9404">
                  <c:v>2353.0</c:v>
                </c:pt>
                <c:pt idx="9405">
                  <c:v>2353.0</c:v>
                </c:pt>
                <c:pt idx="9406">
                  <c:v>2354.0</c:v>
                </c:pt>
                <c:pt idx="9407">
                  <c:v>2355.0</c:v>
                </c:pt>
                <c:pt idx="9408">
                  <c:v>2355.0</c:v>
                </c:pt>
                <c:pt idx="9409">
                  <c:v>2355.0</c:v>
                </c:pt>
                <c:pt idx="9410">
                  <c:v>2355.0</c:v>
                </c:pt>
                <c:pt idx="9411">
                  <c:v>2355.0</c:v>
                </c:pt>
                <c:pt idx="9412">
                  <c:v>2355.0</c:v>
                </c:pt>
                <c:pt idx="9413">
                  <c:v>2355.0</c:v>
                </c:pt>
                <c:pt idx="9414">
                  <c:v>2355.0</c:v>
                </c:pt>
                <c:pt idx="9415">
                  <c:v>2355.0</c:v>
                </c:pt>
                <c:pt idx="9416">
                  <c:v>2355.0</c:v>
                </c:pt>
                <c:pt idx="9417">
                  <c:v>2355.0</c:v>
                </c:pt>
                <c:pt idx="9418">
                  <c:v>2355.0</c:v>
                </c:pt>
                <c:pt idx="9419">
                  <c:v>2356.0</c:v>
                </c:pt>
                <c:pt idx="9420">
                  <c:v>2356.0</c:v>
                </c:pt>
                <c:pt idx="9421">
                  <c:v>2357.0</c:v>
                </c:pt>
                <c:pt idx="9422">
                  <c:v>2357.0</c:v>
                </c:pt>
                <c:pt idx="9423">
                  <c:v>2357.0</c:v>
                </c:pt>
                <c:pt idx="9424">
                  <c:v>2357.0</c:v>
                </c:pt>
                <c:pt idx="9425">
                  <c:v>2358.0</c:v>
                </c:pt>
                <c:pt idx="9426">
                  <c:v>2358.0</c:v>
                </c:pt>
                <c:pt idx="9427">
                  <c:v>2359.0</c:v>
                </c:pt>
                <c:pt idx="9428">
                  <c:v>2359.0</c:v>
                </c:pt>
                <c:pt idx="9429">
                  <c:v>2359.0</c:v>
                </c:pt>
                <c:pt idx="9430">
                  <c:v>2359.0</c:v>
                </c:pt>
                <c:pt idx="9431">
                  <c:v>2359.0</c:v>
                </c:pt>
                <c:pt idx="9432">
                  <c:v>2359.0</c:v>
                </c:pt>
                <c:pt idx="9433">
                  <c:v>2360.0</c:v>
                </c:pt>
                <c:pt idx="9434">
                  <c:v>2360.0</c:v>
                </c:pt>
                <c:pt idx="9435">
                  <c:v>2361.0</c:v>
                </c:pt>
                <c:pt idx="9436">
                  <c:v>2361.0</c:v>
                </c:pt>
                <c:pt idx="9437">
                  <c:v>2361.0</c:v>
                </c:pt>
                <c:pt idx="9438">
                  <c:v>2362.0</c:v>
                </c:pt>
                <c:pt idx="9439">
                  <c:v>2362.0</c:v>
                </c:pt>
                <c:pt idx="9440">
                  <c:v>2362.0</c:v>
                </c:pt>
                <c:pt idx="9441">
                  <c:v>2362.0</c:v>
                </c:pt>
                <c:pt idx="9442">
                  <c:v>2362.0</c:v>
                </c:pt>
                <c:pt idx="9443">
                  <c:v>2363.0</c:v>
                </c:pt>
                <c:pt idx="9444">
                  <c:v>2363.0</c:v>
                </c:pt>
                <c:pt idx="9445">
                  <c:v>2363.0</c:v>
                </c:pt>
                <c:pt idx="9446">
                  <c:v>2363.0</c:v>
                </c:pt>
                <c:pt idx="9447">
                  <c:v>2363.0</c:v>
                </c:pt>
                <c:pt idx="9448">
                  <c:v>2363.0</c:v>
                </c:pt>
                <c:pt idx="9449">
                  <c:v>2363.0</c:v>
                </c:pt>
                <c:pt idx="9450">
                  <c:v>2363.0</c:v>
                </c:pt>
                <c:pt idx="9451">
                  <c:v>2364.0</c:v>
                </c:pt>
                <c:pt idx="9452">
                  <c:v>2364.0</c:v>
                </c:pt>
                <c:pt idx="9453">
                  <c:v>2364.0</c:v>
                </c:pt>
                <c:pt idx="9454">
                  <c:v>2365.0</c:v>
                </c:pt>
                <c:pt idx="9455">
                  <c:v>2366.0</c:v>
                </c:pt>
                <c:pt idx="9456">
                  <c:v>2366.0</c:v>
                </c:pt>
                <c:pt idx="9457">
                  <c:v>2366.0</c:v>
                </c:pt>
                <c:pt idx="9458">
                  <c:v>2366.0</c:v>
                </c:pt>
                <c:pt idx="9459">
                  <c:v>2367.0</c:v>
                </c:pt>
                <c:pt idx="9460">
                  <c:v>2367.0</c:v>
                </c:pt>
                <c:pt idx="9461">
                  <c:v>2367.0</c:v>
                </c:pt>
                <c:pt idx="9462">
                  <c:v>2367.0</c:v>
                </c:pt>
                <c:pt idx="9463">
                  <c:v>2367.0</c:v>
                </c:pt>
                <c:pt idx="9464">
                  <c:v>2367.0</c:v>
                </c:pt>
                <c:pt idx="9465">
                  <c:v>2367.0</c:v>
                </c:pt>
                <c:pt idx="9466">
                  <c:v>2367.0</c:v>
                </c:pt>
                <c:pt idx="9467">
                  <c:v>2367.0</c:v>
                </c:pt>
                <c:pt idx="9468">
                  <c:v>2367.0</c:v>
                </c:pt>
                <c:pt idx="9469">
                  <c:v>2367.0</c:v>
                </c:pt>
                <c:pt idx="9470">
                  <c:v>2367.0</c:v>
                </c:pt>
                <c:pt idx="9471">
                  <c:v>2367.0</c:v>
                </c:pt>
                <c:pt idx="9472">
                  <c:v>2367.0</c:v>
                </c:pt>
                <c:pt idx="9473">
                  <c:v>2368.0</c:v>
                </c:pt>
                <c:pt idx="9474">
                  <c:v>2368.0</c:v>
                </c:pt>
                <c:pt idx="9475">
                  <c:v>2369.0</c:v>
                </c:pt>
                <c:pt idx="9476">
                  <c:v>2370.0</c:v>
                </c:pt>
                <c:pt idx="9477">
                  <c:v>2370.0</c:v>
                </c:pt>
                <c:pt idx="9478">
                  <c:v>2370.0</c:v>
                </c:pt>
                <c:pt idx="9479">
                  <c:v>2370.0</c:v>
                </c:pt>
                <c:pt idx="9480">
                  <c:v>2371.0</c:v>
                </c:pt>
                <c:pt idx="9481">
                  <c:v>2371.0</c:v>
                </c:pt>
                <c:pt idx="9482">
                  <c:v>2371.0</c:v>
                </c:pt>
                <c:pt idx="9483">
                  <c:v>2371.0</c:v>
                </c:pt>
                <c:pt idx="9484">
                  <c:v>2372.0</c:v>
                </c:pt>
                <c:pt idx="9485">
                  <c:v>2372.0</c:v>
                </c:pt>
                <c:pt idx="9486">
                  <c:v>2373.0</c:v>
                </c:pt>
                <c:pt idx="9487">
                  <c:v>2373.0</c:v>
                </c:pt>
                <c:pt idx="9488">
                  <c:v>2373.0</c:v>
                </c:pt>
                <c:pt idx="9489">
                  <c:v>2373.0</c:v>
                </c:pt>
                <c:pt idx="9490">
                  <c:v>2373.0</c:v>
                </c:pt>
                <c:pt idx="9491">
                  <c:v>2374.0</c:v>
                </c:pt>
                <c:pt idx="9492">
                  <c:v>2374.0</c:v>
                </c:pt>
                <c:pt idx="9493">
                  <c:v>2374.0</c:v>
                </c:pt>
                <c:pt idx="9494">
                  <c:v>2374.0</c:v>
                </c:pt>
                <c:pt idx="9495">
                  <c:v>2374.0</c:v>
                </c:pt>
                <c:pt idx="9496">
                  <c:v>2374.0</c:v>
                </c:pt>
                <c:pt idx="9497">
                  <c:v>2374.0</c:v>
                </c:pt>
                <c:pt idx="9498">
                  <c:v>2374.0</c:v>
                </c:pt>
                <c:pt idx="9499">
                  <c:v>2374.0</c:v>
                </c:pt>
                <c:pt idx="9500">
                  <c:v>2374.0</c:v>
                </c:pt>
                <c:pt idx="9501">
                  <c:v>2374.0</c:v>
                </c:pt>
                <c:pt idx="9502">
                  <c:v>2374.0</c:v>
                </c:pt>
                <c:pt idx="9503">
                  <c:v>2374.0</c:v>
                </c:pt>
                <c:pt idx="9504">
                  <c:v>2375.0</c:v>
                </c:pt>
                <c:pt idx="9505">
                  <c:v>2376.0</c:v>
                </c:pt>
                <c:pt idx="9506">
                  <c:v>2376.0</c:v>
                </c:pt>
                <c:pt idx="9507">
                  <c:v>2376.0</c:v>
                </c:pt>
                <c:pt idx="9508">
                  <c:v>2376.0</c:v>
                </c:pt>
                <c:pt idx="9509">
                  <c:v>2377.0</c:v>
                </c:pt>
                <c:pt idx="9510">
                  <c:v>2378.0</c:v>
                </c:pt>
                <c:pt idx="9511">
                  <c:v>2378.0</c:v>
                </c:pt>
                <c:pt idx="9512">
                  <c:v>2378.0</c:v>
                </c:pt>
                <c:pt idx="9513">
                  <c:v>2378.0</c:v>
                </c:pt>
                <c:pt idx="9514">
                  <c:v>2379.0</c:v>
                </c:pt>
                <c:pt idx="9515">
                  <c:v>2379.0</c:v>
                </c:pt>
                <c:pt idx="9516">
                  <c:v>2380.0</c:v>
                </c:pt>
                <c:pt idx="9517">
                  <c:v>2380.0</c:v>
                </c:pt>
                <c:pt idx="9518">
                  <c:v>2380.0</c:v>
                </c:pt>
                <c:pt idx="9519">
                  <c:v>2381.0</c:v>
                </c:pt>
                <c:pt idx="9520">
                  <c:v>2381.0</c:v>
                </c:pt>
                <c:pt idx="9521">
                  <c:v>2382.0</c:v>
                </c:pt>
                <c:pt idx="9522">
                  <c:v>2383.0</c:v>
                </c:pt>
                <c:pt idx="9523">
                  <c:v>2383.0</c:v>
                </c:pt>
                <c:pt idx="9524">
                  <c:v>2383.0</c:v>
                </c:pt>
                <c:pt idx="9525">
                  <c:v>2383.0</c:v>
                </c:pt>
                <c:pt idx="9526">
                  <c:v>2383.0</c:v>
                </c:pt>
                <c:pt idx="9527">
                  <c:v>2384.0</c:v>
                </c:pt>
                <c:pt idx="9528">
                  <c:v>2385.0</c:v>
                </c:pt>
                <c:pt idx="9529">
                  <c:v>2386.0</c:v>
                </c:pt>
                <c:pt idx="9530">
                  <c:v>2386.0</c:v>
                </c:pt>
                <c:pt idx="9531">
                  <c:v>2386.0</c:v>
                </c:pt>
                <c:pt idx="9532">
                  <c:v>2386.0</c:v>
                </c:pt>
                <c:pt idx="9533">
                  <c:v>2386.0</c:v>
                </c:pt>
                <c:pt idx="9534">
                  <c:v>2386.0</c:v>
                </c:pt>
                <c:pt idx="9535">
                  <c:v>2386.0</c:v>
                </c:pt>
                <c:pt idx="9536">
                  <c:v>2387.0</c:v>
                </c:pt>
                <c:pt idx="9537">
                  <c:v>2387.0</c:v>
                </c:pt>
                <c:pt idx="9538">
                  <c:v>2387.0</c:v>
                </c:pt>
                <c:pt idx="9539">
                  <c:v>2387.0</c:v>
                </c:pt>
                <c:pt idx="9540">
                  <c:v>2387.0</c:v>
                </c:pt>
                <c:pt idx="9541">
                  <c:v>2387.0</c:v>
                </c:pt>
                <c:pt idx="9542">
                  <c:v>2387.0</c:v>
                </c:pt>
                <c:pt idx="9543">
                  <c:v>2388.0</c:v>
                </c:pt>
                <c:pt idx="9544">
                  <c:v>2388.0</c:v>
                </c:pt>
                <c:pt idx="9545">
                  <c:v>2388.0</c:v>
                </c:pt>
                <c:pt idx="9546">
                  <c:v>2388.0</c:v>
                </c:pt>
                <c:pt idx="9547">
                  <c:v>2388.0</c:v>
                </c:pt>
                <c:pt idx="9548">
                  <c:v>2388.0</c:v>
                </c:pt>
                <c:pt idx="9549">
                  <c:v>2388.0</c:v>
                </c:pt>
                <c:pt idx="9550">
                  <c:v>2388.0</c:v>
                </c:pt>
                <c:pt idx="9551">
                  <c:v>2388.0</c:v>
                </c:pt>
                <c:pt idx="9552">
                  <c:v>2388.0</c:v>
                </c:pt>
                <c:pt idx="9553">
                  <c:v>2389.0</c:v>
                </c:pt>
                <c:pt idx="9554">
                  <c:v>2390.0</c:v>
                </c:pt>
                <c:pt idx="9555">
                  <c:v>2390.0</c:v>
                </c:pt>
                <c:pt idx="9556">
                  <c:v>2390.0</c:v>
                </c:pt>
                <c:pt idx="9557">
                  <c:v>2390.0</c:v>
                </c:pt>
                <c:pt idx="9558">
                  <c:v>2391.0</c:v>
                </c:pt>
                <c:pt idx="9559">
                  <c:v>2391.0</c:v>
                </c:pt>
                <c:pt idx="9560">
                  <c:v>2391.0</c:v>
                </c:pt>
                <c:pt idx="9561">
                  <c:v>2392.0</c:v>
                </c:pt>
                <c:pt idx="9562">
                  <c:v>2392.0</c:v>
                </c:pt>
                <c:pt idx="9563">
                  <c:v>2392.0</c:v>
                </c:pt>
                <c:pt idx="9564">
                  <c:v>2392.0</c:v>
                </c:pt>
                <c:pt idx="9565">
                  <c:v>2392.0</c:v>
                </c:pt>
                <c:pt idx="9566">
                  <c:v>2392.0</c:v>
                </c:pt>
                <c:pt idx="9567">
                  <c:v>2392.0</c:v>
                </c:pt>
                <c:pt idx="9568">
                  <c:v>2392.0</c:v>
                </c:pt>
                <c:pt idx="9569">
                  <c:v>2392.0</c:v>
                </c:pt>
                <c:pt idx="9570">
                  <c:v>2392.0</c:v>
                </c:pt>
                <c:pt idx="9571">
                  <c:v>2392.0</c:v>
                </c:pt>
                <c:pt idx="9572">
                  <c:v>2392.0</c:v>
                </c:pt>
                <c:pt idx="9573">
                  <c:v>2392.0</c:v>
                </c:pt>
                <c:pt idx="9574">
                  <c:v>2392.0</c:v>
                </c:pt>
                <c:pt idx="9575">
                  <c:v>2392.0</c:v>
                </c:pt>
                <c:pt idx="9576">
                  <c:v>2392.0</c:v>
                </c:pt>
                <c:pt idx="9577">
                  <c:v>2392.0</c:v>
                </c:pt>
                <c:pt idx="9578">
                  <c:v>2392.0</c:v>
                </c:pt>
                <c:pt idx="9579">
                  <c:v>2392.0</c:v>
                </c:pt>
                <c:pt idx="9580">
                  <c:v>2392.0</c:v>
                </c:pt>
                <c:pt idx="9581">
                  <c:v>2393.0</c:v>
                </c:pt>
                <c:pt idx="9582">
                  <c:v>2394.0</c:v>
                </c:pt>
                <c:pt idx="9583">
                  <c:v>2394.0</c:v>
                </c:pt>
                <c:pt idx="9584">
                  <c:v>2394.0</c:v>
                </c:pt>
                <c:pt idx="9585">
                  <c:v>2395.0</c:v>
                </c:pt>
                <c:pt idx="9586">
                  <c:v>2395.0</c:v>
                </c:pt>
                <c:pt idx="9587">
                  <c:v>2396.0</c:v>
                </c:pt>
                <c:pt idx="9588">
                  <c:v>2397.0</c:v>
                </c:pt>
                <c:pt idx="9589">
                  <c:v>2397.0</c:v>
                </c:pt>
                <c:pt idx="9590">
                  <c:v>2397.0</c:v>
                </c:pt>
                <c:pt idx="9591">
                  <c:v>2397.0</c:v>
                </c:pt>
                <c:pt idx="9592">
                  <c:v>2398.0</c:v>
                </c:pt>
                <c:pt idx="9593">
                  <c:v>2398.0</c:v>
                </c:pt>
                <c:pt idx="9594">
                  <c:v>2398.0</c:v>
                </c:pt>
                <c:pt idx="9595">
                  <c:v>2398.0</c:v>
                </c:pt>
                <c:pt idx="9596">
                  <c:v>2398.0</c:v>
                </c:pt>
                <c:pt idx="9597">
                  <c:v>2399.0</c:v>
                </c:pt>
                <c:pt idx="9598">
                  <c:v>2400.0</c:v>
                </c:pt>
                <c:pt idx="9599">
                  <c:v>2401.0</c:v>
                </c:pt>
                <c:pt idx="9600">
                  <c:v>2401.0</c:v>
                </c:pt>
                <c:pt idx="9601">
                  <c:v>2401.0</c:v>
                </c:pt>
                <c:pt idx="9602">
                  <c:v>2401.0</c:v>
                </c:pt>
              </c:numCache>
            </c:numRef>
          </c:val>
          <c:smooth val="0"/>
        </c:ser>
        <c:ser>
          <c:idx val="2"/>
          <c:order val="2"/>
          <c:tx>
            <c:strRef>
              <c:f>Sheet2!$P$1</c:f>
              <c:strCache>
                <c:ptCount val="1"/>
                <c:pt idx="0">
                  <c:v>None A</c:v>
                </c:pt>
              </c:strCache>
            </c:strRef>
          </c:tx>
          <c:marker>
            <c:symbol val="none"/>
          </c:marker>
          <c:val>
            <c:numRef>
              <c:f>Sheet2!$P$2:$P$9604</c:f>
              <c:numCache>
                <c:formatCode>General</c:formatCode>
                <c:ptCount val="9603"/>
                <c:pt idx="0">
                  <c:v>0.0</c:v>
                </c:pt>
                <c:pt idx="1">
                  <c:v>0.0</c:v>
                </c:pt>
                <c:pt idx="2">
                  <c:v>0.0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2.0</c:v>
                </c:pt>
                <c:pt idx="19">
                  <c:v>2.0</c:v>
                </c:pt>
                <c:pt idx="20">
                  <c:v>2.0</c:v>
                </c:pt>
                <c:pt idx="21">
                  <c:v>2.0</c:v>
                </c:pt>
                <c:pt idx="22">
                  <c:v>2.0</c:v>
                </c:pt>
                <c:pt idx="23">
                  <c:v>2.0</c:v>
                </c:pt>
                <c:pt idx="24">
                  <c:v>2.0</c:v>
                </c:pt>
                <c:pt idx="25">
                  <c:v>3.0</c:v>
                </c:pt>
                <c:pt idx="26">
                  <c:v>4.0</c:v>
                </c:pt>
                <c:pt idx="27">
                  <c:v>4.0</c:v>
                </c:pt>
                <c:pt idx="28">
                  <c:v>4.0</c:v>
                </c:pt>
                <c:pt idx="29">
                  <c:v>4.0</c:v>
                </c:pt>
                <c:pt idx="30">
                  <c:v>4.0</c:v>
                </c:pt>
                <c:pt idx="31">
                  <c:v>4.0</c:v>
                </c:pt>
                <c:pt idx="32">
                  <c:v>5.0</c:v>
                </c:pt>
                <c:pt idx="33">
                  <c:v>6.0</c:v>
                </c:pt>
                <c:pt idx="34">
                  <c:v>6.0</c:v>
                </c:pt>
                <c:pt idx="35">
                  <c:v>6.0</c:v>
                </c:pt>
                <c:pt idx="36">
                  <c:v>6.0</c:v>
                </c:pt>
                <c:pt idx="37">
                  <c:v>7.0</c:v>
                </c:pt>
                <c:pt idx="38">
                  <c:v>8.0</c:v>
                </c:pt>
                <c:pt idx="39">
                  <c:v>9.0</c:v>
                </c:pt>
                <c:pt idx="40">
                  <c:v>9.0</c:v>
                </c:pt>
                <c:pt idx="41">
                  <c:v>10.0</c:v>
                </c:pt>
                <c:pt idx="42">
                  <c:v>11.0</c:v>
                </c:pt>
                <c:pt idx="43">
                  <c:v>11.0</c:v>
                </c:pt>
                <c:pt idx="44">
                  <c:v>11.0</c:v>
                </c:pt>
                <c:pt idx="45">
                  <c:v>12.0</c:v>
                </c:pt>
                <c:pt idx="46">
                  <c:v>12.0</c:v>
                </c:pt>
                <c:pt idx="47">
                  <c:v>13.0</c:v>
                </c:pt>
                <c:pt idx="48">
                  <c:v>13.0</c:v>
                </c:pt>
                <c:pt idx="49">
                  <c:v>13.0</c:v>
                </c:pt>
                <c:pt idx="50">
                  <c:v>13.0</c:v>
                </c:pt>
                <c:pt idx="51">
                  <c:v>14.0</c:v>
                </c:pt>
                <c:pt idx="52">
                  <c:v>14.0</c:v>
                </c:pt>
                <c:pt idx="53">
                  <c:v>14.0</c:v>
                </c:pt>
                <c:pt idx="54">
                  <c:v>15.0</c:v>
                </c:pt>
                <c:pt idx="55">
                  <c:v>16.0</c:v>
                </c:pt>
                <c:pt idx="56">
                  <c:v>16.0</c:v>
                </c:pt>
                <c:pt idx="57">
                  <c:v>16.0</c:v>
                </c:pt>
                <c:pt idx="58">
                  <c:v>16.0</c:v>
                </c:pt>
                <c:pt idx="59">
                  <c:v>16.0</c:v>
                </c:pt>
                <c:pt idx="60">
                  <c:v>16.0</c:v>
                </c:pt>
                <c:pt idx="61">
                  <c:v>16.0</c:v>
                </c:pt>
                <c:pt idx="62">
                  <c:v>17.0</c:v>
                </c:pt>
                <c:pt idx="63">
                  <c:v>18.0</c:v>
                </c:pt>
                <c:pt idx="64">
                  <c:v>18.0</c:v>
                </c:pt>
                <c:pt idx="65">
                  <c:v>18.0</c:v>
                </c:pt>
                <c:pt idx="66">
                  <c:v>18.0</c:v>
                </c:pt>
                <c:pt idx="67">
                  <c:v>18.0</c:v>
                </c:pt>
                <c:pt idx="68">
                  <c:v>19.0</c:v>
                </c:pt>
                <c:pt idx="69">
                  <c:v>20.0</c:v>
                </c:pt>
                <c:pt idx="70">
                  <c:v>20.0</c:v>
                </c:pt>
                <c:pt idx="71">
                  <c:v>20.0</c:v>
                </c:pt>
                <c:pt idx="72">
                  <c:v>20.0</c:v>
                </c:pt>
                <c:pt idx="73">
                  <c:v>20.0</c:v>
                </c:pt>
                <c:pt idx="74">
                  <c:v>21.0</c:v>
                </c:pt>
                <c:pt idx="75">
                  <c:v>22.0</c:v>
                </c:pt>
                <c:pt idx="76">
                  <c:v>23.0</c:v>
                </c:pt>
                <c:pt idx="77">
                  <c:v>23.0</c:v>
                </c:pt>
                <c:pt idx="78">
                  <c:v>24.0</c:v>
                </c:pt>
                <c:pt idx="79">
                  <c:v>25.0</c:v>
                </c:pt>
                <c:pt idx="80">
                  <c:v>26.0</c:v>
                </c:pt>
                <c:pt idx="81">
                  <c:v>26.0</c:v>
                </c:pt>
                <c:pt idx="82">
                  <c:v>26.0</c:v>
                </c:pt>
                <c:pt idx="83">
                  <c:v>26.0</c:v>
                </c:pt>
                <c:pt idx="84">
                  <c:v>27.0</c:v>
                </c:pt>
                <c:pt idx="85">
                  <c:v>28.0</c:v>
                </c:pt>
                <c:pt idx="86">
                  <c:v>28.0</c:v>
                </c:pt>
                <c:pt idx="87">
                  <c:v>28.0</c:v>
                </c:pt>
                <c:pt idx="88">
                  <c:v>29.0</c:v>
                </c:pt>
                <c:pt idx="89">
                  <c:v>30.0</c:v>
                </c:pt>
                <c:pt idx="90">
                  <c:v>31.0</c:v>
                </c:pt>
                <c:pt idx="91">
                  <c:v>32.0</c:v>
                </c:pt>
                <c:pt idx="92">
                  <c:v>33.0</c:v>
                </c:pt>
                <c:pt idx="93">
                  <c:v>34.0</c:v>
                </c:pt>
                <c:pt idx="94">
                  <c:v>34.0</c:v>
                </c:pt>
                <c:pt idx="95">
                  <c:v>35.0</c:v>
                </c:pt>
                <c:pt idx="96">
                  <c:v>35.0</c:v>
                </c:pt>
                <c:pt idx="97">
                  <c:v>36.0</c:v>
                </c:pt>
                <c:pt idx="98">
                  <c:v>37.0</c:v>
                </c:pt>
                <c:pt idx="99">
                  <c:v>38.0</c:v>
                </c:pt>
                <c:pt idx="100">
                  <c:v>39.0</c:v>
                </c:pt>
                <c:pt idx="101">
                  <c:v>40.0</c:v>
                </c:pt>
                <c:pt idx="102">
                  <c:v>41.0</c:v>
                </c:pt>
                <c:pt idx="103">
                  <c:v>42.0</c:v>
                </c:pt>
                <c:pt idx="104">
                  <c:v>42.0</c:v>
                </c:pt>
                <c:pt idx="105">
                  <c:v>42.0</c:v>
                </c:pt>
                <c:pt idx="106">
                  <c:v>42.0</c:v>
                </c:pt>
                <c:pt idx="107">
                  <c:v>42.0</c:v>
                </c:pt>
                <c:pt idx="108">
                  <c:v>43.0</c:v>
                </c:pt>
                <c:pt idx="109">
                  <c:v>44.0</c:v>
                </c:pt>
                <c:pt idx="110">
                  <c:v>45.0</c:v>
                </c:pt>
                <c:pt idx="111">
                  <c:v>46.0</c:v>
                </c:pt>
                <c:pt idx="112">
                  <c:v>47.0</c:v>
                </c:pt>
                <c:pt idx="113">
                  <c:v>47.0</c:v>
                </c:pt>
                <c:pt idx="114">
                  <c:v>47.0</c:v>
                </c:pt>
                <c:pt idx="115">
                  <c:v>47.0</c:v>
                </c:pt>
                <c:pt idx="116">
                  <c:v>48.0</c:v>
                </c:pt>
                <c:pt idx="117">
                  <c:v>49.0</c:v>
                </c:pt>
                <c:pt idx="118">
                  <c:v>49.0</c:v>
                </c:pt>
                <c:pt idx="119">
                  <c:v>50.0</c:v>
                </c:pt>
                <c:pt idx="120">
                  <c:v>50.0</c:v>
                </c:pt>
                <c:pt idx="121">
                  <c:v>50.0</c:v>
                </c:pt>
                <c:pt idx="122">
                  <c:v>51.0</c:v>
                </c:pt>
                <c:pt idx="123">
                  <c:v>51.0</c:v>
                </c:pt>
                <c:pt idx="124">
                  <c:v>51.0</c:v>
                </c:pt>
                <c:pt idx="125">
                  <c:v>52.0</c:v>
                </c:pt>
                <c:pt idx="126">
                  <c:v>52.0</c:v>
                </c:pt>
                <c:pt idx="127">
                  <c:v>52.0</c:v>
                </c:pt>
                <c:pt idx="128">
                  <c:v>53.0</c:v>
                </c:pt>
                <c:pt idx="129">
                  <c:v>53.0</c:v>
                </c:pt>
                <c:pt idx="130">
                  <c:v>54.0</c:v>
                </c:pt>
                <c:pt idx="131">
                  <c:v>54.0</c:v>
                </c:pt>
                <c:pt idx="132">
                  <c:v>54.0</c:v>
                </c:pt>
                <c:pt idx="133">
                  <c:v>54.0</c:v>
                </c:pt>
                <c:pt idx="134">
                  <c:v>54.0</c:v>
                </c:pt>
                <c:pt idx="135">
                  <c:v>55.0</c:v>
                </c:pt>
                <c:pt idx="136">
                  <c:v>55.0</c:v>
                </c:pt>
                <c:pt idx="137">
                  <c:v>55.0</c:v>
                </c:pt>
                <c:pt idx="138">
                  <c:v>55.0</c:v>
                </c:pt>
                <c:pt idx="139">
                  <c:v>55.0</c:v>
                </c:pt>
                <c:pt idx="140">
                  <c:v>55.0</c:v>
                </c:pt>
                <c:pt idx="141">
                  <c:v>55.0</c:v>
                </c:pt>
                <c:pt idx="142">
                  <c:v>55.0</c:v>
                </c:pt>
                <c:pt idx="143">
                  <c:v>55.0</c:v>
                </c:pt>
                <c:pt idx="144">
                  <c:v>55.0</c:v>
                </c:pt>
                <c:pt idx="145">
                  <c:v>55.0</c:v>
                </c:pt>
                <c:pt idx="146">
                  <c:v>55.0</c:v>
                </c:pt>
                <c:pt idx="147">
                  <c:v>56.0</c:v>
                </c:pt>
                <c:pt idx="148">
                  <c:v>57.0</c:v>
                </c:pt>
                <c:pt idx="149">
                  <c:v>57.0</c:v>
                </c:pt>
                <c:pt idx="150">
                  <c:v>57.0</c:v>
                </c:pt>
                <c:pt idx="151">
                  <c:v>57.0</c:v>
                </c:pt>
                <c:pt idx="152">
                  <c:v>57.0</c:v>
                </c:pt>
                <c:pt idx="153">
                  <c:v>57.0</c:v>
                </c:pt>
                <c:pt idx="154">
                  <c:v>58.0</c:v>
                </c:pt>
                <c:pt idx="155">
                  <c:v>58.0</c:v>
                </c:pt>
                <c:pt idx="156">
                  <c:v>58.0</c:v>
                </c:pt>
                <c:pt idx="157">
                  <c:v>58.0</c:v>
                </c:pt>
                <c:pt idx="158">
                  <c:v>58.0</c:v>
                </c:pt>
                <c:pt idx="159">
                  <c:v>59.0</c:v>
                </c:pt>
                <c:pt idx="160">
                  <c:v>59.0</c:v>
                </c:pt>
                <c:pt idx="161">
                  <c:v>59.0</c:v>
                </c:pt>
                <c:pt idx="162">
                  <c:v>60.0</c:v>
                </c:pt>
                <c:pt idx="163">
                  <c:v>61.0</c:v>
                </c:pt>
                <c:pt idx="164">
                  <c:v>62.0</c:v>
                </c:pt>
                <c:pt idx="165">
                  <c:v>62.0</c:v>
                </c:pt>
                <c:pt idx="166">
                  <c:v>62.0</c:v>
                </c:pt>
                <c:pt idx="167">
                  <c:v>62.0</c:v>
                </c:pt>
                <c:pt idx="168">
                  <c:v>63.0</c:v>
                </c:pt>
                <c:pt idx="169">
                  <c:v>64.0</c:v>
                </c:pt>
                <c:pt idx="170">
                  <c:v>64.0</c:v>
                </c:pt>
                <c:pt idx="171">
                  <c:v>65.0</c:v>
                </c:pt>
                <c:pt idx="172">
                  <c:v>65.0</c:v>
                </c:pt>
                <c:pt idx="173">
                  <c:v>66.0</c:v>
                </c:pt>
                <c:pt idx="174">
                  <c:v>66.0</c:v>
                </c:pt>
                <c:pt idx="175">
                  <c:v>66.0</c:v>
                </c:pt>
                <c:pt idx="176">
                  <c:v>67.0</c:v>
                </c:pt>
                <c:pt idx="177">
                  <c:v>67.0</c:v>
                </c:pt>
                <c:pt idx="178">
                  <c:v>68.0</c:v>
                </c:pt>
                <c:pt idx="179">
                  <c:v>68.0</c:v>
                </c:pt>
                <c:pt idx="180">
                  <c:v>68.0</c:v>
                </c:pt>
                <c:pt idx="181">
                  <c:v>68.0</c:v>
                </c:pt>
                <c:pt idx="182">
                  <c:v>69.0</c:v>
                </c:pt>
                <c:pt idx="183">
                  <c:v>70.0</c:v>
                </c:pt>
                <c:pt idx="184">
                  <c:v>70.0</c:v>
                </c:pt>
                <c:pt idx="185">
                  <c:v>71.0</c:v>
                </c:pt>
                <c:pt idx="186">
                  <c:v>71.0</c:v>
                </c:pt>
                <c:pt idx="187">
                  <c:v>71.0</c:v>
                </c:pt>
                <c:pt idx="188">
                  <c:v>71.0</c:v>
                </c:pt>
                <c:pt idx="189">
                  <c:v>71.0</c:v>
                </c:pt>
                <c:pt idx="190">
                  <c:v>71.0</c:v>
                </c:pt>
                <c:pt idx="191">
                  <c:v>71.0</c:v>
                </c:pt>
                <c:pt idx="192">
                  <c:v>71.0</c:v>
                </c:pt>
                <c:pt idx="193">
                  <c:v>72.0</c:v>
                </c:pt>
                <c:pt idx="194">
                  <c:v>72.0</c:v>
                </c:pt>
                <c:pt idx="195">
                  <c:v>72.0</c:v>
                </c:pt>
                <c:pt idx="196">
                  <c:v>72.0</c:v>
                </c:pt>
                <c:pt idx="197">
                  <c:v>73.0</c:v>
                </c:pt>
                <c:pt idx="198">
                  <c:v>73.0</c:v>
                </c:pt>
                <c:pt idx="199">
                  <c:v>73.0</c:v>
                </c:pt>
                <c:pt idx="200">
                  <c:v>74.0</c:v>
                </c:pt>
                <c:pt idx="201">
                  <c:v>74.0</c:v>
                </c:pt>
                <c:pt idx="202">
                  <c:v>74.0</c:v>
                </c:pt>
                <c:pt idx="203">
                  <c:v>74.0</c:v>
                </c:pt>
                <c:pt idx="204">
                  <c:v>74.0</c:v>
                </c:pt>
                <c:pt idx="205">
                  <c:v>74.0</c:v>
                </c:pt>
                <c:pt idx="206">
                  <c:v>74.0</c:v>
                </c:pt>
                <c:pt idx="207">
                  <c:v>74.0</c:v>
                </c:pt>
                <c:pt idx="208">
                  <c:v>75.0</c:v>
                </c:pt>
                <c:pt idx="209">
                  <c:v>75.0</c:v>
                </c:pt>
                <c:pt idx="210">
                  <c:v>75.0</c:v>
                </c:pt>
                <c:pt idx="211">
                  <c:v>75.0</c:v>
                </c:pt>
                <c:pt idx="212">
                  <c:v>75.0</c:v>
                </c:pt>
                <c:pt idx="213">
                  <c:v>75.0</c:v>
                </c:pt>
                <c:pt idx="214">
                  <c:v>75.0</c:v>
                </c:pt>
                <c:pt idx="215">
                  <c:v>75.0</c:v>
                </c:pt>
                <c:pt idx="216">
                  <c:v>75.0</c:v>
                </c:pt>
                <c:pt idx="217">
                  <c:v>75.0</c:v>
                </c:pt>
                <c:pt idx="218">
                  <c:v>75.0</c:v>
                </c:pt>
                <c:pt idx="219">
                  <c:v>76.0</c:v>
                </c:pt>
                <c:pt idx="220">
                  <c:v>76.0</c:v>
                </c:pt>
                <c:pt idx="221">
                  <c:v>76.0</c:v>
                </c:pt>
                <c:pt idx="222">
                  <c:v>77.0</c:v>
                </c:pt>
                <c:pt idx="223">
                  <c:v>78.0</c:v>
                </c:pt>
                <c:pt idx="224">
                  <c:v>79.0</c:v>
                </c:pt>
                <c:pt idx="225">
                  <c:v>80.0</c:v>
                </c:pt>
                <c:pt idx="226">
                  <c:v>81.0</c:v>
                </c:pt>
                <c:pt idx="227">
                  <c:v>81.0</c:v>
                </c:pt>
                <c:pt idx="228">
                  <c:v>82.0</c:v>
                </c:pt>
                <c:pt idx="229">
                  <c:v>82.0</c:v>
                </c:pt>
                <c:pt idx="230">
                  <c:v>82.0</c:v>
                </c:pt>
                <c:pt idx="231">
                  <c:v>82.0</c:v>
                </c:pt>
                <c:pt idx="232">
                  <c:v>82.0</c:v>
                </c:pt>
                <c:pt idx="233">
                  <c:v>83.0</c:v>
                </c:pt>
                <c:pt idx="234">
                  <c:v>84.0</c:v>
                </c:pt>
                <c:pt idx="235">
                  <c:v>84.0</c:v>
                </c:pt>
                <c:pt idx="236">
                  <c:v>84.0</c:v>
                </c:pt>
                <c:pt idx="237">
                  <c:v>84.0</c:v>
                </c:pt>
                <c:pt idx="238">
                  <c:v>84.0</c:v>
                </c:pt>
                <c:pt idx="239">
                  <c:v>84.0</c:v>
                </c:pt>
                <c:pt idx="240">
                  <c:v>85.0</c:v>
                </c:pt>
                <c:pt idx="241">
                  <c:v>85.0</c:v>
                </c:pt>
                <c:pt idx="242">
                  <c:v>86.0</c:v>
                </c:pt>
                <c:pt idx="243">
                  <c:v>86.0</c:v>
                </c:pt>
                <c:pt idx="244">
                  <c:v>87.0</c:v>
                </c:pt>
                <c:pt idx="245">
                  <c:v>88.0</c:v>
                </c:pt>
                <c:pt idx="246">
                  <c:v>88.0</c:v>
                </c:pt>
                <c:pt idx="247">
                  <c:v>88.0</c:v>
                </c:pt>
                <c:pt idx="248">
                  <c:v>89.0</c:v>
                </c:pt>
                <c:pt idx="249">
                  <c:v>89.0</c:v>
                </c:pt>
                <c:pt idx="250">
                  <c:v>89.0</c:v>
                </c:pt>
                <c:pt idx="251">
                  <c:v>90.0</c:v>
                </c:pt>
                <c:pt idx="252">
                  <c:v>91.0</c:v>
                </c:pt>
                <c:pt idx="253">
                  <c:v>92.0</c:v>
                </c:pt>
                <c:pt idx="254">
                  <c:v>93.0</c:v>
                </c:pt>
                <c:pt idx="255">
                  <c:v>94.0</c:v>
                </c:pt>
                <c:pt idx="256">
                  <c:v>95.0</c:v>
                </c:pt>
                <c:pt idx="257">
                  <c:v>95.0</c:v>
                </c:pt>
                <c:pt idx="258">
                  <c:v>95.0</c:v>
                </c:pt>
                <c:pt idx="259">
                  <c:v>95.0</c:v>
                </c:pt>
                <c:pt idx="260">
                  <c:v>95.0</c:v>
                </c:pt>
                <c:pt idx="261">
                  <c:v>96.0</c:v>
                </c:pt>
                <c:pt idx="262">
                  <c:v>96.0</c:v>
                </c:pt>
                <c:pt idx="263">
                  <c:v>97.0</c:v>
                </c:pt>
                <c:pt idx="264">
                  <c:v>98.0</c:v>
                </c:pt>
                <c:pt idx="265">
                  <c:v>99.0</c:v>
                </c:pt>
                <c:pt idx="266">
                  <c:v>100.0</c:v>
                </c:pt>
                <c:pt idx="267">
                  <c:v>100.0</c:v>
                </c:pt>
                <c:pt idx="268">
                  <c:v>101.0</c:v>
                </c:pt>
                <c:pt idx="269">
                  <c:v>102.0</c:v>
                </c:pt>
                <c:pt idx="270">
                  <c:v>103.0</c:v>
                </c:pt>
                <c:pt idx="271">
                  <c:v>103.0</c:v>
                </c:pt>
                <c:pt idx="272">
                  <c:v>103.0</c:v>
                </c:pt>
                <c:pt idx="273">
                  <c:v>104.0</c:v>
                </c:pt>
                <c:pt idx="274">
                  <c:v>105.0</c:v>
                </c:pt>
                <c:pt idx="275">
                  <c:v>105.0</c:v>
                </c:pt>
                <c:pt idx="276">
                  <c:v>105.0</c:v>
                </c:pt>
                <c:pt idx="277">
                  <c:v>105.0</c:v>
                </c:pt>
                <c:pt idx="278">
                  <c:v>106.0</c:v>
                </c:pt>
                <c:pt idx="279">
                  <c:v>107.0</c:v>
                </c:pt>
                <c:pt idx="280">
                  <c:v>108.0</c:v>
                </c:pt>
                <c:pt idx="281">
                  <c:v>108.0</c:v>
                </c:pt>
                <c:pt idx="282">
                  <c:v>108.0</c:v>
                </c:pt>
                <c:pt idx="283">
                  <c:v>108.0</c:v>
                </c:pt>
                <c:pt idx="284">
                  <c:v>108.0</c:v>
                </c:pt>
                <c:pt idx="285">
                  <c:v>108.0</c:v>
                </c:pt>
                <c:pt idx="286">
                  <c:v>109.0</c:v>
                </c:pt>
                <c:pt idx="287">
                  <c:v>109.0</c:v>
                </c:pt>
                <c:pt idx="288">
                  <c:v>110.0</c:v>
                </c:pt>
                <c:pt idx="289">
                  <c:v>110.0</c:v>
                </c:pt>
                <c:pt idx="290">
                  <c:v>111.0</c:v>
                </c:pt>
                <c:pt idx="291">
                  <c:v>111.0</c:v>
                </c:pt>
                <c:pt idx="292">
                  <c:v>111.0</c:v>
                </c:pt>
                <c:pt idx="293">
                  <c:v>112.0</c:v>
                </c:pt>
                <c:pt idx="294">
                  <c:v>112.0</c:v>
                </c:pt>
                <c:pt idx="295">
                  <c:v>112.0</c:v>
                </c:pt>
                <c:pt idx="296">
                  <c:v>113.0</c:v>
                </c:pt>
                <c:pt idx="297">
                  <c:v>114.0</c:v>
                </c:pt>
                <c:pt idx="298">
                  <c:v>114.0</c:v>
                </c:pt>
                <c:pt idx="299">
                  <c:v>114.0</c:v>
                </c:pt>
                <c:pt idx="300">
                  <c:v>114.0</c:v>
                </c:pt>
                <c:pt idx="301">
                  <c:v>114.0</c:v>
                </c:pt>
                <c:pt idx="302">
                  <c:v>114.0</c:v>
                </c:pt>
                <c:pt idx="303">
                  <c:v>115.0</c:v>
                </c:pt>
                <c:pt idx="304">
                  <c:v>116.0</c:v>
                </c:pt>
                <c:pt idx="305">
                  <c:v>117.0</c:v>
                </c:pt>
                <c:pt idx="306">
                  <c:v>118.0</c:v>
                </c:pt>
                <c:pt idx="307">
                  <c:v>119.0</c:v>
                </c:pt>
                <c:pt idx="308">
                  <c:v>120.0</c:v>
                </c:pt>
                <c:pt idx="309">
                  <c:v>121.0</c:v>
                </c:pt>
                <c:pt idx="310">
                  <c:v>122.0</c:v>
                </c:pt>
                <c:pt idx="311">
                  <c:v>122.0</c:v>
                </c:pt>
                <c:pt idx="312">
                  <c:v>123.0</c:v>
                </c:pt>
                <c:pt idx="313">
                  <c:v>123.0</c:v>
                </c:pt>
                <c:pt idx="314">
                  <c:v>123.0</c:v>
                </c:pt>
                <c:pt idx="315">
                  <c:v>124.0</c:v>
                </c:pt>
                <c:pt idx="316">
                  <c:v>125.0</c:v>
                </c:pt>
                <c:pt idx="317">
                  <c:v>126.0</c:v>
                </c:pt>
                <c:pt idx="318">
                  <c:v>126.0</c:v>
                </c:pt>
                <c:pt idx="319">
                  <c:v>126.0</c:v>
                </c:pt>
                <c:pt idx="320">
                  <c:v>127.0</c:v>
                </c:pt>
                <c:pt idx="321">
                  <c:v>128.0</c:v>
                </c:pt>
                <c:pt idx="322">
                  <c:v>128.0</c:v>
                </c:pt>
                <c:pt idx="323">
                  <c:v>128.0</c:v>
                </c:pt>
                <c:pt idx="324">
                  <c:v>129.0</c:v>
                </c:pt>
                <c:pt idx="325">
                  <c:v>130.0</c:v>
                </c:pt>
                <c:pt idx="326">
                  <c:v>130.0</c:v>
                </c:pt>
                <c:pt idx="327">
                  <c:v>130.0</c:v>
                </c:pt>
                <c:pt idx="328">
                  <c:v>130.0</c:v>
                </c:pt>
                <c:pt idx="329">
                  <c:v>130.0</c:v>
                </c:pt>
                <c:pt idx="330">
                  <c:v>130.0</c:v>
                </c:pt>
                <c:pt idx="331">
                  <c:v>130.0</c:v>
                </c:pt>
                <c:pt idx="332">
                  <c:v>131.0</c:v>
                </c:pt>
                <c:pt idx="333">
                  <c:v>131.0</c:v>
                </c:pt>
                <c:pt idx="334">
                  <c:v>131.0</c:v>
                </c:pt>
                <c:pt idx="335">
                  <c:v>131.0</c:v>
                </c:pt>
                <c:pt idx="336">
                  <c:v>131.0</c:v>
                </c:pt>
                <c:pt idx="337">
                  <c:v>132.0</c:v>
                </c:pt>
                <c:pt idx="338">
                  <c:v>132.0</c:v>
                </c:pt>
                <c:pt idx="339">
                  <c:v>132.0</c:v>
                </c:pt>
                <c:pt idx="340">
                  <c:v>132.0</c:v>
                </c:pt>
                <c:pt idx="341">
                  <c:v>132.0</c:v>
                </c:pt>
                <c:pt idx="342">
                  <c:v>133.0</c:v>
                </c:pt>
                <c:pt idx="343">
                  <c:v>134.0</c:v>
                </c:pt>
                <c:pt idx="344">
                  <c:v>134.0</c:v>
                </c:pt>
                <c:pt idx="345">
                  <c:v>134.0</c:v>
                </c:pt>
                <c:pt idx="346">
                  <c:v>134.0</c:v>
                </c:pt>
                <c:pt idx="347">
                  <c:v>134.0</c:v>
                </c:pt>
                <c:pt idx="348">
                  <c:v>135.0</c:v>
                </c:pt>
                <c:pt idx="349">
                  <c:v>135.0</c:v>
                </c:pt>
                <c:pt idx="350">
                  <c:v>135.0</c:v>
                </c:pt>
                <c:pt idx="351">
                  <c:v>136.0</c:v>
                </c:pt>
                <c:pt idx="352">
                  <c:v>136.0</c:v>
                </c:pt>
                <c:pt idx="353">
                  <c:v>137.0</c:v>
                </c:pt>
                <c:pt idx="354">
                  <c:v>138.0</c:v>
                </c:pt>
                <c:pt idx="355">
                  <c:v>139.0</c:v>
                </c:pt>
                <c:pt idx="356">
                  <c:v>140.0</c:v>
                </c:pt>
                <c:pt idx="357">
                  <c:v>141.0</c:v>
                </c:pt>
                <c:pt idx="358">
                  <c:v>141.0</c:v>
                </c:pt>
                <c:pt idx="359">
                  <c:v>142.0</c:v>
                </c:pt>
                <c:pt idx="360">
                  <c:v>142.0</c:v>
                </c:pt>
                <c:pt idx="361">
                  <c:v>142.0</c:v>
                </c:pt>
                <c:pt idx="362">
                  <c:v>142.0</c:v>
                </c:pt>
                <c:pt idx="363">
                  <c:v>143.0</c:v>
                </c:pt>
                <c:pt idx="364">
                  <c:v>144.0</c:v>
                </c:pt>
                <c:pt idx="365">
                  <c:v>144.0</c:v>
                </c:pt>
                <c:pt idx="366">
                  <c:v>144.0</c:v>
                </c:pt>
                <c:pt idx="367">
                  <c:v>144.0</c:v>
                </c:pt>
                <c:pt idx="368">
                  <c:v>144.0</c:v>
                </c:pt>
                <c:pt idx="369">
                  <c:v>145.0</c:v>
                </c:pt>
                <c:pt idx="370">
                  <c:v>145.0</c:v>
                </c:pt>
                <c:pt idx="371">
                  <c:v>146.0</c:v>
                </c:pt>
                <c:pt idx="372">
                  <c:v>146.0</c:v>
                </c:pt>
                <c:pt idx="373">
                  <c:v>147.0</c:v>
                </c:pt>
                <c:pt idx="374">
                  <c:v>148.0</c:v>
                </c:pt>
                <c:pt idx="375">
                  <c:v>148.0</c:v>
                </c:pt>
                <c:pt idx="376">
                  <c:v>148.0</c:v>
                </c:pt>
                <c:pt idx="377">
                  <c:v>148.0</c:v>
                </c:pt>
                <c:pt idx="378">
                  <c:v>149.0</c:v>
                </c:pt>
                <c:pt idx="379">
                  <c:v>150.0</c:v>
                </c:pt>
                <c:pt idx="380">
                  <c:v>151.0</c:v>
                </c:pt>
                <c:pt idx="381">
                  <c:v>152.0</c:v>
                </c:pt>
                <c:pt idx="382">
                  <c:v>152.0</c:v>
                </c:pt>
                <c:pt idx="383">
                  <c:v>152.0</c:v>
                </c:pt>
                <c:pt idx="384">
                  <c:v>152.0</c:v>
                </c:pt>
                <c:pt idx="385">
                  <c:v>153.0</c:v>
                </c:pt>
                <c:pt idx="386">
                  <c:v>153.0</c:v>
                </c:pt>
                <c:pt idx="387">
                  <c:v>154.0</c:v>
                </c:pt>
                <c:pt idx="388">
                  <c:v>155.0</c:v>
                </c:pt>
                <c:pt idx="389">
                  <c:v>156.0</c:v>
                </c:pt>
                <c:pt idx="390">
                  <c:v>156.0</c:v>
                </c:pt>
                <c:pt idx="391">
                  <c:v>156.0</c:v>
                </c:pt>
                <c:pt idx="392">
                  <c:v>156.0</c:v>
                </c:pt>
                <c:pt idx="393">
                  <c:v>157.0</c:v>
                </c:pt>
                <c:pt idx="394">
                  <c:v>158.0</c:v>
                </c:pt>
                <c:pt idx="395">
                  <c:v>159.0</c:v>
                </c:pt>
                <c:pt idx="396">
                  <c:v>160.0</c:v>
                </c:pt>
                <c:pt idx="397">
                  <c:v>161.0</c:v>
                </c:pt>
                <c:pt idx="398">
                  <c:v>162.0</c:v>
                </c:pt>
                <c:pt idx="399">
                  <c:v>162.0</c:v>
                </c:pt>
                <c:pt idx="400">
                  <c:v>162.0</c:v>
                </c:pt>
                <c:pt idx="401">
                  <c:v>162.0</c:v>
                </c:pt>
                <c:pt idx="402">
                  <c:v>162.0</c:v>
                </c:pt>
                <c:pt idx="403">
                  <c:v>162.0</c:v>
                </c:pt>
                <c:pt idx="404">
                  <c:v>162.0</c:v>
                </c:pt>
                <c:pt idx="405">
                  <c:v>163.0</c:v>
                </c:pt>
                <c:pt idx="406">
                  <c:v>163.0</c:v>
                </c:pt>
                <c:pt idx="407">
                  <c:v>164.0</c:v>
                </c:pt>
                <c:pt idx="408">
                  <c:v>165.0</c:v>
                </c:pt>
                <c:pt idx="409">
                  <c:v>166.0</c:v>
                </c:pt>
                <c:pt idx="410">
                  <c:v>166.0</c:v>
                </c:pt>
                <c:pt idx="411">
                  <c:v>166.0</c:v>
                </c:pt>
                <c:pt idx="412">
                  <c:v>166.0</c:v>
                </c:pt>
                <c:pt idx="413">
                  <c:v>166.0</c:v>
                </c:pt>
                <c:pt idx="414">
                  <c:v>166.0</c:v>
                </c:pt>
                <c:pt idx="415">
                  <c:v>166.0</c:v>
                </c:pt>
                <c:pt idx="416">
                  <c:v>166.0</c:v>
                </c:pt>
                <c:pt idx="417">
                  <c:v>166.0</c:v>
                </c:pt>
                <c:pt idx="418">
                  <c:v>166.0</c:v>
                </c:pt>
                <c:pt idx="419">
                  <c:v>167.0</c:v>
                </c:pt>
                <c:pt idx="420">
                  <c:v>168.0</c:v>
                </c:pt>
                <c:pt idx="421">
                  <c:v>168.0</c:v>
                </c:pt>
                <c:pt idx="422">
                  <c:v>169.0</c:v>
                </c:pt>
                <c:pt idx="423">
                  <c:v>170.0</c:v>
                </c:pt>
                <c:pt idx="424">
                  <c:v>171.0</c:v>
                </c:pt>
                <c:pt idx="425">
                  <c:v>171.0</c:v>
                </c:pt>
                <c:pt idx="426">
                  <c:v>171.0</c:v>
                </c:pt>
                <c:pt idx="427">
                  <c:v>171.0</c:v>
                </c:pt>
                <c:pt idx="428">
                  <c:v>172.0</c:v>
                </c:pt>
                <c:pt idx="429">
                  <c:v>172.0</c:v>
                </c:pt>
                <c:pt idx="430">
                  <c:v>173.0</c:v>
                </c:pt>
                <c:pt idx="431">
                  <c:v>173.0</c:v>
                </c:pt>
                <c:pt idx="432">
                  <c:v>173.0</c:v>
                </c:pt>
                <c:pt idx="433">
                  <c:v>174.0</c:v>
                </c:pt>
                <c:pt idx="434">
                  <c:v>174.0</c:v>
                </c:pt>
                <c:pt idx="435">
                  <c:v>175.0</c:v>
                </c:pt>
                <c:pt idx="436">
                  <c:v>176.0</c:v>
                </c:pt>
                <c:pt idx="437">
                  <c:v>176.0</c:v>
                </c:pt>
                <c:pt idx="438">
                  <c:v>176.0</c:v>
                </c:pt>
                <c:pt idx="439">
                  <c:v>177.0</c:v>
                </c:pt>
                <c:pt idx="440">
                  <c:v>177.0</c:v>
                </c:pt>
                <c:pt idx="441">
                  <c:v>178.0</c:v>
                </c:pt>
                <c:pt idx="442">
                  <c:v>178.0</c:v>
                </c:pt>
                <c:pt idx="443">
                  <c:v>179.0</c:v>
                </c:pt>
                <c:pt idx="444">
                  <c:v>179.0</c:v>
                </c:pt>
                <c:pt idx="445">
                  <c:v>180.0</c:v>
                </c:pt>
                <c:pt idx="446">
                  <c:v>181.0</c:v>
                </c:pt>
                <c:pt idx="447">
                  <c:v>182.0</c:v>
                </c:pt>
                <c:pt idx="448">
                  <c:v>182.0</c:v>
                </c:pt>
                <c:pt idx="449">
                  <c:v>182.0</c:v>
                </c:pt>
                <c:pt idx="450">
                  <c:v>182.0</c:v>
                </c:pt>
                <c:pt idx="451">
                  <c:v>182.0</c:v>
                </c:pt>
                <c:pt idx="452">
                  <c:v>182.0</c:v>
                </c:pt>
                <c:pt idx="453">
                  <c:v>182.0</c:v>
                </c:pt>
                <c:pt idx="454">
                  <c:v>182.0</c:v>
                </c:pt>
                <c:pt idx="455">
                  <c:v>182.0</c:v>
                </c:pt>
                <c:pt idx="456">
                  <c:v>182.0</c:v>
                </c:pt>
                <c:pt idx="457">
                  <c:v>182.0</c:v>
                </c:pt>
                <c:pt idx="458">
                  <c:v>182.0</c:v>
                </c:pt>
                <c:pt idx="459">
                  <c:v>182.0</c:v>
                </c:pt>
                <c:pt idx="460">
                  <c:v>182.0</c:v>
                </c:pt>
                <c:pt idx="461">
                  <c:v>183.0</c:v>
                </c:pt>
                <c:pt idx="462">
                  <c:v>183.0</c:v>
                </c:pt>
                <c:pt idx="463">
                  <c:v>183.0</c:v>
                </c:pt>
                <c:pt idx="464">
                  <c:v>183.0</c:v>
                </c:pt>
                <c:pt idx="465">
                  <c:v>183.0</c:v>
                </c:pt>
                <c:pt idx="466">
                  <c:v>183.0</c:v>
                </c:pt>
                <c:pt idx="467">
                  <c:v>183.0</c:v>
                </c:pt>
                <c:pt idx="468">
                  <c:v>183.0</c:v>
                </c:pt>
                <c:pt idx="469">
                  <c:v>184.0</c:v>
                </c:pt>
                <c:pt idx="470">
                  <c:v>184.0</c:v>
                </c:pt>
                <c:pt idx="471">
                  <c:v>184.0</c:v>
                </c:pt>
                <c:pt idx="472">
                  <c:v>184.0</c:v>
                </c:pt>
                <c:pt idx="473">
                  <c:v>184.0</c:v>
                </c:pt>
                <c:pt idx="474">
                  <c:v>184.0</c:v>
                </c:pt>
                <c:pt idx="475">
                  <c:v>184.0</c:v>
                </c:pt>
                <c:pt idx="476">
                  <c:v>184.0</c:v>
                </c:pt>
                <c:pt idx="477">
                  <c:v>184.0</c:v>
                </c:pt>
                <c:pt idx="478">
                  <c:v>184.0</c:v>
                </c:pt>
                <c:pt idx="479">
                  <c:v>184.0</c:v>
                </c:pt>
                <c:pt idx="480">
                  <c:v>184.0</c:v>
                </c:pt>
                <c:pt idx="481">
                  <c:v>184.0</c:v>
                </c:pt>
                <c:pt idx="482">
                  <c:v>184.0</c:v>
                </c:pt>
                <c:pt idx="483">
                  <c:v>184.0</c:v>
                </c:pt>
                <c:pt idx="484">
                  <c:v>185.0</c:v>
                </c:pt>
                <c:pt idx="485">
                  <c:v>185.0</c:v>
                </c:pt>
                <c:pt idx="486">
                  <c:v>185.0</c:v>
                </c:pt>
                <c:pt idx="487">
                  <c:v>186.0</c:v>
                </c:pt>
                <c:pt idx="488">
                  <c:v>186.0</c:v>
                </c:pt>
                <c:pt idx="489">
                  <c:v>186.0</c:v>
                </c:pt>
                <c:pt idx="490">
                  <c:v>186.0</c:v>
                </c:pt>
                <c:pt idx="491">
                  <c:v>186.0</c:v>
                </c:pt>
                <c:pt idx="492">
                  <c:v>186.0</c:v>
                </c:pt>
                <c:pt idx="493">
                  <c:v>187.0</c:v>
                </c:pt>
                <c:pt idx="494">
                  <c:v>187.0</c:v>
                </c:pt>
                <c:pt idx="495">
                  <c:v>188.0</c:v>
                </c:pt>
                <c:pt idx="496">
                  <c:v>189.0</c:v>
                </c:pt>
                <c:pt idx="497">
                  <c:v>189.0</c:v>
                </c:pt>
                <c:pt idx="498">
                  <c:v>189.0</c:v>
                </c:pt>
                <c:pt idx="499">
                  <c:v>189.0</c:v>
                </c:pt>
                <c:pt idx="500">
                  <c:v>190.0</c:v>
                </c:pt>
                <c:pt idx="501">
                  <c:v>191.0</c:v>
                </c:pt>
                <c:pt idx="502">
                  <c:v>191.0</c:v>
                </c:pt>
                <c:pt idx="503">
                  <c:v>191.0</c:v>
                </c:pt>
                <c:pt idx="504">
                  <c:v>191.0</c:v>
                </c:pt>
                <c:pt idx="505">
                  <c:v>191.0</c:v>
                </c:pt>
                <c:pt idx="506">
                  <c:v>191.0</c:v>
                </c:pt>
                <c:pt idx="507">
                  <c:v>191.0</c:v>
                </c:pt>
                <c:pt idx="508">
                  <c:v>191.0</c:v>
                </c:pt>
                <c:pt idx="509">
                  <c:v>191.0</c:v>
                </c:pt>
                <c:pt idx="510">
                  <c:v>191.0</c:v>
                </c:pt>
                <c:pt idx="511">
                  <c:v>192.0</c:v>
                </c:pt>
                <c:pt idx="512">
                  <c:v>192.0</c:v>
                </c:pt>
                <c:pt idx="513">
                  <c:v>192.0</c:v>
                </c:pt>
                <c:pt idx="514">
                  <c:v>193.0</c:v>
                </c:pt>
                <c:pt idx="515">
                  <c:v>193.0</c:v>
                </c:pt>
                <c:pt idx="516">
                  <c:v>193.0</c:v>
                </c:pt>
                <c:pt idx="517">
                  <c:v>194.0</c:v>
                </c:pt>
                <c:pt idx="518">
                  <c:v>195.0</c:v>
                </c:pt>
                <c:pt idx="519">
                  <c:v>195.0</c:v>
                </c:pt>
                <c:pt idx="520">
                  <c:v>195.0</c:v>
                </c:pt>
                <c:pt idx="521">
                  <c:v>195.0</c:v>
                </c:pt>
                <c:pt idx="522">
                  <c:v>195.0</c:v>
                </c:pt>
                <c:pt idx="523">
                  <c:v>195.0</c:v>
                </c:pt>
                <c:pt idx="524">
                  <c:v>196.0</c:v>
                </c:pt>
                <c:pt idx="525">
                  <c:v>196.0</c:v>
                </c:pt>
                <c:pt idx="526">
                  <c:v>196.0</c:v>
                </c:pt>
                <c:pt idx="527">
                  <c:v>196.0</c:v>
                </c:pt>
                <c:pt idx="528">
                  <c:v>197.0</c:v>
                </c:pt>
                <c:pt idx="529">
                  <c:v>198.0</c:v>
                </c:pt>
                <c:pt idx="530">
                  <c:v>199.0</c:v>
                </c:pt>
                <c:pt idx="531">
                  <c:v>199.0</c:v>
                </c:pt>
                <c:pt idx="532">
                  <c:v>199.0</c:v>
                </c:pt>
                <c:pt idx="533">
                  <c:v>199.0</c:v>
                </c:pt>
                <c:pt idx="534">
                  <c:v>200.0</c:v>
                </c:pt>
                <c:pt idx="535">
                  <c:v>200.0</c:v>
                </c:pt>
                <c:pt idx="536">
                  <c:v>201.0</c:v>
                </c:pt>
                <c:pt idx="537">
                  <c:v>201.0</c:v>
                </c:pt>
                <c:pt idx="538">
                  <c:v>201.0</c:v>
                </c:pt>
                <c:pt idx="539">
                  <c:v>201.0</c:v>
                </c:pt>
                <c:pt idx="540">
                  <c:v>201.0</c:v>
                </c:pt>
                <c:pt idx="541">
                  <c:v>201.0</c:v>
                </c:pt>
                <c:pt idx="542">
                  <c:v>201.0</c:v>
                </c:pt>
                <c:pt idx="543">
                  <c:v>201.0</c:v>
                </c:pt>
                <c:pt idx="544">
                  <c:v>201.0</c:v>
                </c:pt>
                <c:pt idx="545">
                  <c:v>202.0</c:v>
                </c:pt>
                <c:pt idx="546">
                  <c:v>202.0</c:v>
                </c:pt>
                <c:pt idx="547">
                  <c:v>203.0</c:v>
                </c:pt>
                <c:pt idx="548">
                  <c:v>203.0</c:v>
                </c:pt>
                <c:pt idx="549">
                  <c:v>203.0</c:v>
                </c:pt>
                <c:pt idx="550">
                  <c:v>203.0</c:v>
                </c:pt>
                <c:pt idx="551">
                  <c:v>203.0</c:v>
                </c:pt>
                <c:pt idx="552">
                  <c:v>203.0</c:v>
                </c:pt>
                <c:pt idx="553">
                  <c:v>203.0</c:v>
                </c:pt>
                <c:pt idx="554">
                  <c:v>203.0</c:v>
                </c:pt>
                <c:pt idx="555">
                  <c:v>203.0</c:v>
                </c:pt>
                <c:pt idx="556">
                  <c:v>204.0</c:v>
                </c:pt>
                <c:pt idx="557">
                  <c:v>205.0</c:v>
                </c:pt>
                <c:pt idx="558">
                  <c:v>206.0</c:v>
                </c:pt>
                <c:pt idx="559">
                  <c:v>206.0</c:v>
                </c:pt>
                <c:pt idx="560">
                  <c:v>206.0</c:v>
                </c:pt>
                <c:pt idx="561">
                  <c:v>207.0</c:v>
                </c:pt>
                <c:pt idx="562">
                  <c:v>207.0</c:v>
                </c:pt>
                <c:pt idx="563">
                  <c:v>207.0</c:v>
                </c:pt>
                <c:pt idx="564">
                  <c:v>208.0</c:v>
                </c:pt>
                <c:pt idx="565">
                  <c:v>208.0</c:v>
                </c:pt>
                <c:pt idx="566">
                  <c:v>208.0</c:v>
                </c:pt>
                <c:pt idx="567">
                  <c:v>208.0</c:v>
                </c:pt>
                <c:pt idx="568">
                  <c:v>208.0</c:v>
                </c:pt>
                <c:pt idx="569">
                  <c:v>208.0</c:v>
                </c:pt>
                <c:pt idx="570">
                  <c:v>208.0</c:v>
                </c:pt>
                <c:pt idx="571">
                  <c:v>209.0</c:v>
                </c:pt>
                <c:pt idx="572">
                  <c:v>209.0</c:v>
                </c:pt>
                <c:pt idx="573">
                  <c:v>210.0</c:v>
                </c:pt>
                <c:pt idx="574">
                  <c:v>210.0</c:v>
                </c:pt>
                <c:pt idx="575">
                  <c:v>211.0</c:v>
                </c:pt>
                <c:pt idx="576">
                  <c:v>212.0</c:v>
                </c:pt>
                <c:pt idx="577">
                  <c:v>212.0</c:v>
                </c:pt>
                <c:pt idx="578">
                  <c:v>212.0</c:v>
                </c:pt>
                <c:pt idx="579">
                  <c:v>212.0</c:v>
                </c:pt>
                <c:pt idx="580">
                  <c:v>212.0</c:v>
                </c:pt>
                <c:pt idx="581">
                  <c:v>212.0</c:v>
                </c:pt>
                <c:pt idx="582">
                  <c:v>212.0</c:v>
                </c:pt>
                <c:pt idx="583">
                  <c:v>212.0</c:v>
                </c:pt>
                <c:pt idx="584">
                  <c:v>212.0</c:v>
                </c:pt>
                <c:pt idx="585">
                  <c:v>212.0</c:v>
                </c:pt>
                <c:pt idx="586">
                  <c:v>212.0</c:v>
                </c:pt>
                <c:pt idx="587">
                  <c:v>212.0</c:v>
                </c:pt>
                <c:pt idx="588">
                  <c:v>212.0</c:v>
                </c:pt>
                <c:pt idx="589">
                  <c:v>212.0</c:v>
                </c:pt>
                <c:pt idx="590">
                  <c:v>212.0</c:v>
                </c:pt>
                <c:pt idx="591">
                  <c:v>212.0</c:v>
                </c:pt>
                <c:pt idx="592">
                  <c:v>213.0</c:v>
                </c:pt>
                <c:pt idx="593">
                  <c:v>213.0</c:v>
                </c:pt>
                <c:pt idx="594">
                  <c:v>213.0</c:v>
                </c:pt>
                <c:pt idx="595">
                  <c:v>214.0</c:v>
                </c:pt>
                <c:pt idx="596">
                  <c:v>214.0</c:v>
                </c:pt>
                <c:pt idx="597">
                  <c:v>214.0</c:v>
                </c:pt>
                <c:pt idx="598">
                  <c:v>215.0</c:v>
                </c:pt>
                <c:pt idx="599">
                  <c:v>216.0</c:v>
                </c:pt>
                <c:pt idx="600">
                  <c:v>217.0</c:v>
                </c:pt>
                <c:pt idx="601">
                  <c:v>217.0</c:v>
                </c:pt>
                <c:pt idx="602">
                  <c:v>217.0</c:v>
                </c:pt>
                <c:pt idx="603">
                  <c:v>217.0</c:v>
                </c:pt>
                <c:pt idx="604">
                  <c:v>217.0</c:v>
                </c:pt>
                <c:pt idx="605">
                  <c:v>218.0</c:v>
                </c:pt>
                <c:pt idx="606">
                  <c:v>218.0</c:v>
                </c:pt>
                <c:pt idx="607">
                  <c:v>219.0</c:v>
                </c:pt>
                <c:pt idx="608">
                  <c:v>220.0</c:v>
                </c:pt>
                <c:pt idx="609">
                  <c:v>221.0</c:v>
                </c:pt>
                <c:pt idx="610">
                  <c:v>222.0</c:v>
                </c:pt>
                <c:pt idx="611">
                  <c:v>223.0</c:v>
                </c:pt>
                <c:pt idx="612">
                  <c:v>224.0</c:v>
                </c:pt>
                <c:pt idx="613">
                  <c:v>224.0</c:v>
                </c:pt>
                <c:pt idx="614">
                  <c:v>225.0</c:v>
                </c:pt>
                <c:pt idx="615">
                  <c:v>225.0</c:v>
                </c:pt>
                <c:pt idx="616">
                  <c:v>225.0</c:v>
                </c:pt>
                <c:pt idx="617">
                  <c:v>225.0</c:v>
                </c:pt>
                <c:pt idx="618">
                  <c:v>225.0</c:v>
                </c:pt>
                <c:pt idx="619">
                  <c:v>225.0</c:v>
                </c:pt>
                <c:pt idx="620">
                  <c:v>225.0</c:v>
                </c:pt>
                <c:pt idx="621">
                  <c:v>225.0</c:v>
                </c:pt>
                <c:pt idx="622">
                  <c:v>225.0</c:v>
                </c:pt>
                <c:pt idx="623">
                  <c:v>225.0</c:v>
                </c:pt>
                <c:pt idx="624">
                  <c:v>225.0</c:v>
                </c:pt>
                <c:pt idx="625">
                  <c:v>226.0</c:v>
                </c:pt>
                <c:pt idx="626">
                  <c:v>226.0</c:v>
                </c:pt>
                <c:pt idx="627">
                  <c:v>227.0</c:v>
                </c:pt>
                <c:pt idx="628">
                  <c:v>227.0</c:v>
                </c:pt>
                <c:pt idx="629">
                  <c:v>227.0</c:v>
                </c:pt>
                <c:pt idx="630">
                  <c:v>227.0</c:v>
                </c:pt>
                <c:pt idx="631">
                  <c:v>227.0</c:v>
                </c:pt>
                <c:pt idx="632">
                  <c:v>227.0</c:v>
                </c:pt>
                <c:pt idx="633">
                  <c:v>227.0</c:v>
                </c:pt>
                <c:pt idx="634">
                  <c:v>227.0</c:v>
                </c:pt>
                <c:pt idx="635">
                  <c:v>227.0</c:v>
                </c:pt>
                <c:pt idx="636">
                  <c:v>227.0</c:v>
                </c:pt>
                <c:pt idx="637">
                  <c:v>227.0</c:v>
                </c:pt>
                <c:pt idx="638">
                  <c:v>227.0</c:v>
                </c:pt>
                <c:pt idx="639">
                  <c:v>227.0</c:v>
                </c:pt>
                <c:pt idx="640">
                  <c:v>227.0</c:v>
                </c:pt>
                <c:pt idx="641">
                  <c:v>227.0</c:v>
                </c:pt>
                <c:pt idx="642">
                  <c:v>227.0</c:v>
                </c:pt>
                <c:pt idx="643">
                  <c:v>227.0</c:v>
                </c:pt>
                <c:pt idx="644">
                  <c:v>228.0</c:v>
                </c:pt>
                <c:pt idx="645">
                  <c:v>229.0</c:v>
                </c:pt>
                <c:pt idx="646">
                  <c:v>230.0</c:v>
                </c:pt>
                <c:pt idx="647">
                  <c:v>230.0</c:v>
                </c:pt>
                <c:pt idx="648">
                  <c:v>231.0</c:v>
                </c:pt>
                <c:pt idx="649">
                  <c:v>231.0</c:v>
                </c:pt>
                <c:pt idx="650">
                  <c:v>232.0</c:v>
                </c:pt>
                <c:pt idx="651">
                  <c:v>232.0</c:v>
                </c:pt>
                <c:pt idx="652">
                  <c:v>232.0</c:v>
                </c:pt>
                <c:pt idx="653">
                  <c:v>232.0</c:v>
                </c:pt>
                <c:pt idx="654">
                  <c:v>232.0</c:v>
                </c:pt>
                <c:pt idx="655">
                  <c:v>232.0</c:v>
                </c:pt>
                <c:pt idx="656">
                  <c:v>232.0</c:v>
                </c:pt>
                <c:pt idx="657">
                  <c:v>232.0</c:v>
                </c:pt>
                <c:pt idx="658">
                  <c:v>232.0</c:v>
                </c:pt>
                <c:pt idx="659">
                  <c:v>232.0</c:v>
                </c:pt>
                <c:pt idx="660">
                  <c:v>233.0</c:v>
                </c:pt>
                <c:pt idx="661">
                  <c:v>233.0</c:v>
                </c:pt>
                <c:pt idx="662">
                  <c:v>234.0</c:v>
                </c:pt>
                <c:pt idx="663">
                  <c:v>235.0</c:v>
                </c:pt>
                <c:pt idx="664">
                  <c:v>236.0</c:v>
                </c:pt>
                <c:pt idx="665">
                  <c:v>236.0</c:v>
                </c:pt>
                <c:pt idx="666">
                  <c:v>237.0</c:v>
                </c:pt>
                <c:pt idx="667">
                  <c:v>238.0</c:v>
                </c:pt>
                <c:pt idx="668">
                  <c:v>238.0</c:v>
                </c:pt>
                <c:pt idx="669">
                  <c:v>239.0</c:v>
                </c:pt>
                <c:pt idx="670">
                  <c:v>240.0</c:v>
                </c:pt>
                <c:pt idx="671">
                  <c:v>240.0</c:v>
                </c:pt>
                <c:pt idx="672">
                  <c:v>241.0</c:v>
                </c:pt>
                <c:pt idx="673">
                  <c:v>242.0</c:v>
                </c:pt>
                <c:pt idx="674">
                  <c:v>243.0</c:v>
                </c:pt>
                <c:pt idx="675">
                  <c:v>244.0</c:v>
                </c:pt>
                <c:pt idx="676">
                  <c:v>244.0</c:v>
                </c:pt>
                <c:pt idx="677">
                  <c:v>245.0</c:v>
                </c:pt>
                <c:pt idx="678">
                  <c:v>246.0</c:v>
                </c:pt>
                <c:pt idx="679">
                  <c:v>247.0</c:v>
                </c:pt>
                <c:pt idx="680">
                  <c:v>247.0</c:v>
                </c:pt>
                <c:pt idx="681">
                  <c:v>248.0</c:v>
                </c:pt>
                <c:pt idx="682">
                  <c:v>249.0</c:v>
                </c:pt>
                <c:pt idx="683">
                  <c:v>249.0</c:v>
                </c:pt>
                <c:pt idx="684">
                  <c:v>250.0</c:v>
                </c:pt>
                <c:pt idx="685">
                  <c:v>251.0</c:v>
                </c:pt>
                <c:pt idx="686">
                  <c:v>251.0</c:v>
                </c:pt>
                <c:pt idx="687">
                  <c:v>251.0</c:v>
                </c:pt>
                <c:pt idx="688">
                  <c:v>252.0</c:v>
                </c:pt>
                <c:pt idx="689">
                  <c:v>252.0</c:v>
                </c:pt>
                <c:pt idx="690">
                  <c:v>252.0</c:v>
                </c:pt>
                <c:pt idx="691">
                  <c:v>253.0</c:v>
                </c:pt>
                <c:pt idx="692">
                  <c:v>253.0</c:v>
                </c:pt>
                <c:pt idx="693">
                  <c:v>254.0</c:v>
                </c:pt>
                <c:pt idx="694">
                  <c:v>255.0</c:v>
                </c:pt>
                <c:pt idx="695">
                  <c:v>256.0</c:v>
                </c:pt>
                <c:pt idx="696">
                  <c:v>256.0</c:v>
                </c:pt>
                <c:pt idx="697">
                  <c:v>257.0</c:v>
                </c:pt>
                <c:pt idx="698">
                  <c:v>257.0</c:v>
                </c:pt>
                <c:pt idx="699">
                  <c:v>258.0</c:v>
                </c:pt>
                <c:pt idx="700">
                  <c:v>258.0</c:v>
                </c:pt>
                <c:pt idx="701">
                  <c:v>259.0</c:v>
                </c:pt>
                <c:pt idx="702">
                  <c:v>260.0</c:v>
                </c:pt>
                <c:pt idx="703">
                  <c:v>260.0</c:v>
                </c:pt>
                <c:pt idx="704">
                  <c:v>260.0</c:v>
                </c:pt>
                <c:pt idx="705">
                  <c:v>260.0</c:v>
                </c:pt>
                <c:pt idx="706">
                  <c:v>260.0</c:v>
                </c:pt>
                <c:pt idx="707">
                  <c:v>260.0</c:v>
                </c:pt>
                <c:pt idx="708">
                  <c:v>260.0</c:v>
                </c:pt>
                <c:pt idx="709">
                  <c:v>260.0</c:v>
                </c:pt>
                <c:pt idx="710">
                  <c:v>261.0</c:v>
                </c:pt>
                <c:pt idx="711">
                  <c:v>262.0</c:v>
                </c:pt>
                <c:pt idx="712">
                  <c:v>263.0</c:v>
                </c:pt>
                <c:pt idx="713">
                  <c:v>263.0</c:v>
                </c:pt>
                <c:pt idx="714">
                  <c:v>263.0</c:v>
                </c:pt>
                <c:pt idx="715">
                  <c:v>263.0</c:v>
                </c:pt>
                <c:pt idx="716">
                  <c:v>264.0</c:v>
                </c:pt>
                <c:pt idx="717">
                  <c:v>265.0</c:v>
                </c:pt>
                <c:pt idx="718">
                  <c:v>266.0</c:v>
                </c:pt>
                <c:pt idx="719">
                  <c:v>266.0</c:v>
                </c:pt>
                <c:pt idx="720">
                  <c:v>266.0</c:v>
                </c:pt>
                <c:pt idx="721">
                  <c:v>266.0</c:v>
                </c:pt>
                <c:pt idx="722">
                  <c:v>266.0</c:v>
                </c:pt>
                <c:pt idx="723">
                  <c:v>266.0</c:v>
                </c:pt>
                <c:pt idx="724">
                  <c:v>266.0</c:v>
                </c:pt>
                <c:pt idx="725">
                  <c:v>266.0</c:v>
                </c:pt>
                <c:pt idx="726">
                  <c:v>266.0</c:v>
                </c:pt>
                <c:pt idx="727">
                  <c:v>267.0</c:v>
                </c:pt>
                <c:pt idx="728">
                  <c:v>267.0</c:v>
                </c:pt>
                <c:pt idx="729">
                  <c:v>267.0</c:v>
                </c:pt>
                <c:pt idx="730">
                  <c:v>267.0</c:v>
                </c:pt>
                <c:pt idx="731">
                  <c:v>267.0</c:v>
                </c:pt>
                <c:pt idx="732">
                  <c:v>267.0</c:v>
                </c:pt>
                <c:pt idx="733">
                  <c:v>267.0</c:v>
                </c:pt>
                <c:pt idx="734">
                  <c:v>268.0</c:v>
                </c:pt>
                <c:pt idx="735">
                  <c:v>269.0</c:v>
                </c:pt>
                <c:pt idx="736">
                  <c:v>270.0</c:v>
                </c:pt>
                <c:pt idx="737">
                  <c:v>271.0</c:v>
                </c:pt>
                <c:pt idx="738">
                  <c:v>272.0</c:v>
                </c:pt>
                <c:pt idx="739">
                  <c:v>272.0</c:v>
                </c:pt>
                <c:pt idx="740">
                  <c:v>272.0</c:v>
                </c:pt>
                <c:pt idx="741">
                  <c:v>272.0</c:v>
                </c:pt>
                <c:pt idx="742">
                  <c:v>272.0</c:v>
                </c:pt>
                <c:pt idx="743">
                  <c:v>272.0</c:v>
                </c:pt>
                <c:pt idx="744">
                  <c:v>272.0</c:v>
                </c:pt>
                <c:pt idx="745">
                  <c:v>272.0</c:v>
                </c:pt>
                <c:pt idx="746">
                  <c:v>272.0</c:v>
                </c:pt>
                <c:pt idx="747">
                  <c:v>272.0</c:v>
                </c:pt>
                <c:pt idx="748">
                  <c:v>272.0</c:v>
                </c:pt>
                <c:pt idx="749">
                  <c:v>272.0</c:v>
                </c:pt>
                <c:pt idx="750">
                  <c:v>272.0</c:v>
                </c:pt>
                <c:pt idx="751">
                  <c:v>272.0</c:v>
                </c:pt>
                <c:pt idx="752">
                  <c:v>272.0</c:v>
                </c:pt>
                <c:pt idx="753">
                  <c:v>272.0</c:v>
                </c:pt>
                <c:pt idx="754">
                  <c:v>272.0</c:v>
                </c:pt>
                <c:pt idx="755">
                  <c:v>272.0</c:v>
                </c:pt>
                <c:pt idx="756">
                  <c:v>273.0</c:v>
                </c:pt>
                <c:pt idx="757">
                  <c:v>274.0</c:v>
                </c:pt>
                <c:pt idx="758">
                  <c:v>275.0</c:v>
                </c:pt>
                <c:pt idx="759">
                  <c:v>275.0</c:v>
                </c:pt>
                <c:pt idx="760">
                  <c:v>275.0</c:v>
                </c:pt>
                <c:pt idx="761">
                  <c:v>276.0</c:v>
                </c:pt>
                <c:pt idx="762">
                  <c:v>276.0</c:v>
                </c:pt>
                <c:pt idx="763">
                  <c:v>277.0</c:v>
                </c:pt>
                <c:pt idx="764">
                  <c:v>277.0</c:v>
                </c:pt>
                <c:pt idx="765">
                  <c:v>277.0</c:v>
                </c:pt>
                <c:pt idx="766">
                  <c:v>277.0</c:v>
                </c:pt>
                <c:pt idx="767">
                  <c:v>277.0</c:v>
                </c:pt>
                <c:pt idx="768">
                  <c:v>277.0</c:v>
                </c:pt>
                <c:pt idx="769">
                  <c:v>278.0</c:v>
                </c:pt>
                <c:pt idx="770">
                  <c:v>279.0</c:v>
                </c:pt>
                <c:pt idx="771">
                  <c:v>279.0</c:v>
                </c:pt>
                <c:pt idx="772">
                  <c:v>279.0</c:v>
                </c:pt>
                <c:pt idx="773">
                  <c:v>279.0</c:v>
                </c:pt>
                <c:pt idx="774">
                  <c:v>280.0</c:v>
                </c:pt>
                <c:pt idx="775">
                  <c:v>280.0</c:v>
                </c:pt>
                <c:pt idx="776">
                  <c:v>281.0</c:v>
                </c:pt>
                <c:pt idx="777">
                  <c:v>281.0</c:v>
                </c:pt>
                <c:pt idx="778">
                  <c:v>282.0</c:v>
                </c:pt>
                <c:pt idx="779">
                  <c:v>283.0</c:v>
                </c:pt>
                <c:pt idx="780">
                  <c:v>283.0</c:v>
                </c:pt>
                <c:pt idx="781">
                  <c:v>284.0</c:v>
                </c:pt>
                <c:pt idx="782">
                  <c:v>285.0</c:v>
                </c:pt>
                <c:pt idx="783">
                  <c:v>285.0</c:v>
                </c:pt>
                <c:pt idx="784">
                  <c:v>285.0</c:v>
                </c:pt>
                <c:pt idx="785">
                  <c:v>286.0</c:v>
                </c:pt>
                <c:pt idx="786">
                  <c:v>287.0</c:v>
                </c:pt>
                <c:pt idx="787">
                  <c:v>288.0</c:v>
                </c:pt>
                <c:pt idx="788">
                  <c:v>289.0</c:v>
                </c:pt>
                <c:pt idx="789">
                  <c:v>290.0</c:v>
                </c:pt>
                <c:pt idx="790">
                  <c:v>290.0</c:v>
                </c:pt>
                <c:pt idx="791">
                  <c:v>290.0</c:v>
                </c:pt>
                <c:pt idx="792">
                  <c:v>290.0</c:v>
                </c:pt>
                <c:pt idx="793">
                  <c:v>290.0</c:v>
                </c:pt>
                <c:pt idx="794">
                  <c:v>291.0</c:v>
                </c:pt>
                <c:pt idx="795">
                  <c:v>292.0</c:v>
                </c:pt>
                <c:pt idx="796">
                  <c:v>293.0</c:v>
                </c:pt>
                <c:pt idx="797">
                  <c:v>293.0</c:v>
                </c:pt>
                <c:pt idx="798">
                  <c:v>294.0</c:v>
                </c:pt>
                <c:pt idx="799">
                  <c:v>294.0</c:v>
                </c:pt>
                <c:pt idx="800">
                  <c:v>294.0</c:v>
                </c:pt>
                <c:pt idx="801">
                  <c:v>295.0</c:v>
                </c:pt>
                <c:pt idx="802">
                  <c:v>296.0</c:v>
                </c:pt>
                <c:pt idx="803">
                  <c:v>297.0</c:v>
                </c:pt>
                <c:pt idx="804">
                  <c:v>298.0</c:v>
                </c:pt>
                <c:pt idx="805">
                  <c:v>298.0</c:v>
                </c:pt>
                <c:pt idx="806">
                  <c:v>299.0</c:v>
                </c:pt>
                <c:pt idx="807">
                  <c:v>300.0</c:v>
                </c:pt>
                <c:pt idx="808">
                  <c:v>300.0</c:v>
                </c:pt>
                <c:pt idx="809">
                  <c:v>300.0</c:v>
                </c:pt>
                <c:pt idx="810">
                  <c:v>301.0</c:v>
                </c:pt>
                <c:pt idx="811">
                  <c:v>301.0</c:v>
                </c:pt>
                <c:pt idx="812">
                  <c:v>302.0</c:v>
                </c:pt>
                <c:pt idx="813">
                  <c:v>303.0</c:v>
                </c:pt>
                <c:pt idx="814">
                  <c:v>304.0</c:v>
                </c:pt>
                <c:pt idx="815">
                  <c:v>304.0</c:v>
                </c:pt>
                <c:pt idx="816">
                  <c:v>304.0</c:v>
                </c:pt>
                <c:pt idx="817">
                  <c:v>305.0</c:v>
                </c:pt>
                <c:pt idx="818">
                  <c:v>306.0</c:v>
                </c:pt>
                <c:pt idx="819">
                  <c:v>306.0</c:v>
                </c:pt>
                <c:pt idx="820">
                  <c:v>306.0</c:v>
                </c:pt>
                <c:pt idx="821">
                  <c:v>306.0</c:v>
                </c:pt>
                <c:pt idx="822">
                  <c:v>306.0</c:v>
                </c:pt>
                <c:pt idx="823">
                  <c:v>306.0</c:v>
                </c:pt>
                <c:pt idx="824">
                  <c:v>306.0</c:v>
                </c:pt>
                <c:pt idx="825">
                  <c:v>306.0</c:v>
                </c:pt>
                <c:pt idx="826">
                  <c:v>307.0</c:v>
                </c:pt>
                <c:pt idx="827">
                  <c:v>308.0</c:v>
                </c:pt>
                <c:pt idx="828">
                  <c:v>309.0</c:v>
                </c:pt>
                <c:pt idx="829">
                  <c:v>309.0</c:v>
                </c:pt>
                <c:pt idx="830">
                  <c:v>310.0</c:v>
                </c:pt>
                <c:pt idx="831">
                  <c:v>311.0</c:v>
                </c:pt>
                <c:pt idx="832">
                  <c:v>312.0</c:v>
                </c:pt>
                <c:pt idx="833">
                  <c:v>312.0</c:v>
                </c:pt>
                <c:pt idx="834">
                  <c:v>313.0</c:v>
                </c:pt>
                <c:pt idx="835">
                  <c:v>314.0</c:v>
                </c:pt>
                <c:pt idx="836">
                  <c:v>314.0</c:v>
                </c:pt>
                <c:pt idx="837">
                  <c:v>315.0</c:v>
                </c:pt>
                <c:pt idx="838">
                  <c:v>315.0</c:v>
                </c:pt>
                <c:pt idx="839">
                  <c:v>315.0</c:v>
                </c:pt>
                <c:pt idx="840">
                  <c:v>316.0</c:v>
                </c:pt>
                <c:pt idx="841">
                  <c:v>317.0</c:v>
                </c:pt>
                <c:pt idx="842">
                  <c:v>318.0</c:v>
                </c:pt>
                <c:pt idx="843">
                  <c:v>319.0</c:v>
                </c:pt>
                <c:pt idx="844">
                  <c:v>320.0</c:v>
                </c:pt>
                <c:pt idx="845">
                  <c:v>321.0</c:v>
                </c:pt>
                <c:pt idx="846">
                  <c:v>321.0</c:v>
                </c:pt>
                <c:pt idx="847">
                  <c:v>322.0</c:v>
                </c:pt>
                <c:pt idx="848">
                  <c:v>322.0</c:v>
                </c:pt>
                <c:pt idx="849">
                  <c:v>322.0</c:v>
                </c:pt>
                <c:pt idx="850">
                  <c:v>322.0</c:v>
                </c:pt>
                <c:pt idx="851">
                  <c:v>322.0</c:v>
                </c:pt>
                <c:pt idx="852">
                  <c:v>322.0</c:v>
                </c:pt>
                <c:pt idx="853">
                  <c:v>322.0</c:v>
                </c:pt>
                <c:pt idx="854">
                  <c:v>322.0</c:v>
                </c:pt>
                <c:pt idx="855">
                  <c:v>322.0</c:v>
                </c:pt>
                <c:pt idx="856">
                  <c:v>323.0</c:v>
                </c:pt>
                <c:pt idx="857">
                  <c:v>323.0</c:v>
                </c:pt>
                <c:pt idx="858">
                  <c:v>323.0</c:v>
                </c:pt>
                <c:pt idx="859">
                  <c:v>324.0</c:v>
                </c:pt>
                <c:pt idx="860">
                  <c:v>325.0</c:v>
                </c:pt>
                <c:pt idx="861">
                  <c:v>325.0</c:v>
                </c:pt>
                <c:pt idx="862">
                  <c:v>326.0</c:v>
                </c:pt>
                <c:pt idx="863">
                  <c:v>326.0</c:v>
                </c:pt>
                <c:pt idx="864">
                  <c:v>326.0</c:v>
                </c:pt>
                <c:pt idx="865">
                  <c:v>326.0</c:v>
                </c:pt>
                <c:pt idx="866">
                  <c:v>327.0</c:v>
                </c:pt>
                <c:pt idx="867">
                  <c:v>328.0</c:v>
                </c:pt>
                <c:pt idx="868">
                  <c:v>329.0</c:v>
                </c:pt>
                <c:pt idx="869">
                  <c:v>330.0</c:v>
                </c:pt>
                <c:pt idx="870">
                  <c:v>330.0</c:v>
                </c:pt>
                <c:pt idx="871">
                  <c:v>331.0</c:v>
                </c:pt>
                <c:pt idx="872">
                  <c:v>332.0</c:v>
                </c:pt>
                <c:pt idx="873">
                  <c:v>332.0</c:v>
                </c:pt>
                <c:pt idx="874">
                  <c:v>333.0</c:v>
                </c:pt>
                <c:pt idx="875">
                  <c:v>334.0</c:v>
                </c:pt>
                <c:pt idx="876">
                  <c:v>335.0</c:v>
                </c:pt>
                <c:pt idx="877">
                  <c:v>335.0</c:v>
                </c:pt>
                <c:pt idx="878">
                  <c:v>335.0</c:v>
                </c:pt>
                <c:pt idx="879">
                  <c:v>335.0</c:v>
                </c:pt>
                <c:pt idx="880">
                  <c:v>336.0</c:v>
                </c:pt>
                <c:pt idx="881">
                  <c:v>336.0</c:v>
                </c:pt>
                <c:pt idx="882">
                  <c:v>337.0</c:v>
                </c:pt>
                <c:pt idx="883">
                  <c:v>337.0</c:v>
                </c:pt>
                <c:pt idx="884">
                  <c:v>337.0</c:v>
                </c:pt>
                <c:pt idx="885">
                  <c:v>337.0</c:v>
                </c:pt>
                <c:pt idx="886">
                  <c:v>337.0</c:v>
                </c:pt>
                <c:pt idx="887">
                  <c:v>338.0</c:v>
                </c:pt>
                <c:pt idx="888">
                  <c:v>339.0</c:v>
                </c:pt>
                <c:pt idx="889">
                  <c:v>339.0</c:v>
                </c:pt>
                <c:pt idx="890">
                  <c:v>340.0</c:v>
                </c:pt>
                <c:pt idx="891">
                  <c:v>340.0</c:v>
                </c:pt>
                <c:pt idx="892">
                  <c:v>340.0</c:v>
                </c:pt>
                <c:pt idx="893">
                  <c:v>341.0</c:v>
                </c:pt>
                <c:pt idx="894">
                  <c:v>342.0</c:v>
                </c:pt>
                <c:pt idx="895">
                  <c:v>343.0</c:v>
                </c:pt>
                <c:pt idx="896">
                  <c:v>344.0</c:v>
                </c:pt>
                <c:pt idx="897">
                  <c:v>344.0</c:v>
                </c:pt>
                <c:pt idx="898">
                  <c:v>344.0</c:v>
                </c:pt>
                <c:pt idx="899">
                  <c:v>344.0</c:v>
                </c:pt>
                <c:pt idx="900">
                  <c:v>344.0</c:v>
                </c:pt>
                <c:pt idx="901">
                  <c:v>344.0</c:v>
                </c:pt>
                <c:pt idx="902">
                  <c:v>344.0</c:v>
                </c:pt>
                <c:pt idx="903">
                  <c:v>344.0</c:v>
                </c:pt>
                <c:pt idx="904">
                  <c:v>344.0</c:v>
                </c:pt>
                <c:pt idx="905">
                  <c:v>344.0</c:v>
                </c:pt>
                <c:pt idx="906">
                  <c:v>345.0</c:v>
                </c:pt>
                <c:pt idx="907">
                  <c:v>346.0</c:v>
                </c:pt>
                <c:pt idx="908">
                  <c:v>346.0</c:v>
                </c:pt>
                <c:pt idx="909">
                  <c:v>347.0</c:v>
                </c:pt>
                <c:pt idx="910">
                  <c:v>348.0</c:v>
                </c:pt>
                <c:pt idx="911">
                  <c:v>349.0</c:v>
                </c:pt>
                <c:pt idx="912">
                  <c:v>349.0</c:v>
                </c:pt>
                <c:pt idx="913">
                  <c:v>349.0</c:v>
                </c:pt>
                <c:pt idx="914">
                  <c:v>349.0</c:v>
                </c:pt>
                <c:pt idx="915">
                  <c:v>350.0</c:v>
                </c:pt>
                <c:pt idx="916">
                  <c:v>351.0</c:v>
                </c:pt>
                <c:pt idx="917">
                  <c:v>352.0</c:v>
                </c:pt>
                <c:pt idx="918">
                  <c:v>352.0</c:v>
                </c:pt>
                <c:pt idx="919">
                  <c:v>352.0</c:v>
                </c:pt>
                <c:pt idx="920">
                  <c:v>352.0</c:v>
                </c:pt>
                <c:pt idx="921">
                  <c:v>353.0</c:v>
                </c:pt>
                <c:pt idx="922">
                  <c:v>354.0</c:v>
                </c:pt>
                <c:pt idx="923">
                  <c:v>355.0</c:v>
                </c:pt>
                <c:pt idx="924">
                  <c:v>356.0</c:v>
                </c:pt>
                <c:pt idx="925">
                  <c:v>357.0</c:v>
                </c:pt>
                <c:pt idx="926">
                  <c:v>357.0</c:v>
                </c:pt>
                <c:pt idx="927">
                  <c:v>357.0</c:v>
                </c:pt>
                <c:pt idx="928">
                  <c:v>357.0</c:v>
                </c:pt>
                <c:pt idx="929">
                  <c:v>357.0</c:v>
                </c:pt>
                <c:pt idx="930">
                  <c:v>357.0</c:v>
                </c:pt>
                <c:pt idx="931">
                  <c:v>357.0</c:v>
                </c:pt>
                <c:pt idx="932">
                  <c:v>357.0</c:v>
                </c:pt>
                <c:pt idx="933">
                  <c:v>357.0</c:v>
                </c:pt>
                <c:pt idx="934">
                  <c:v>357.0</c:v>
                </c:pt>
                <c:pt idx="935">
                  <c:v>357.0</c:v>
                </c:pt>
                <c:pt idx="936">
                  <c:v>358.0</c:v>
                </c:pt>
                <c:pt idx="937">
                  <c:v>359.0</c:v>
                </c:pt>
                <c:pt idx="938">
                  <c:v>360.0</c:v>
                </c:pt>
                <c:pt idx="939">
                  <c:v>361.0</c:v>
                </c:pt>
                <c:pt idx="940">
                  <c:v>361.0</c:v>
                </c:pt>
                <c:pt idx="941">
                  <c:v>362.0</c:v>
                </c:pt>
                <c:pt idx="942">
                  <c:v>363.0</c:v>
                </c:pt>
                <c:pt idx="943">
                  <c:v>363.0</c:v>
                </c:pt>
                <c:pt idx="944">
                  <c:v>363.0</c:v>
                </c:pt>
                <c:pt idx="945">
                  <c:v>364.0</c:v>
                </c:pt>
                <c:pt idx="946">
                  <c:v>365.0</c:v>
                </c:pt>
                <c:pt idx="947">
                  <c:v>365.0</c:v>
                </c:pt>
                <c:pt idx="948">
                  <c:v>365.0</c:v>
                </c:pt>
                <c:pt idx="949">
                  <c:v>366.0</c:v>
                </c:pt>
                <c:pt idx="950">
                  <c:v>366.0</c:v>
                </c:pt>
                <c:pt idx="951">
                  <c:v>366.0</c:v>
                </c:pt>
                <c:pt idx="952">
                  <c:v>367.0</c:v>
                </c:pt>
                <c:pt idx="953">
                  <c:v>368.0</c:v>
                </c:pt>
                <c:pt idx="954">
                  <c:v>368.0</c:v>
                </c:pt>
                <c:pt idx="955">
                  <c:v>369.0</c:v>
                </c:pt>
                <c:pt idx="956">
                  <c:v>370.0</c:v>
                </c:pt>
                <c:pt idx="957">
                  <c:v>371.0</c:v>
                </c:pt>
                <c:pt idx="958">
                  <c:v>372.0</c:v>
                </c:pt>
                <c:pt idx="959">
                  <c:v>373.0</c:v>
                </c:pt>
                <c:pt idx="960">
                  <c:v>374.0</c:v>
                </c:pt>
                <c:pt idx="961">
                  <c:v>375.0</c:v>
                </c:pt>
                <c:pt idx="962">
                  <c:v>376.0</c:v>
                </c:pt>
                <c:pt idx="963">
                  <c:v>376.0</c:v>
                </c:pt>
                <c:pt idx="964">
                  <c:v>377.0</c:v>
                </c:pt>
                <c:pt idx="965">
                  <c:v>378.0</c:v>
                </c:pt>
                <c:pt idx="966">
                  <c:v>379.0</c:v>
                </c:pt>
                <c:pt idx="967">
                  <c:v>379.0</c:v>
                </c:pt>
                <c:pt idx="968">
                  <c:v>379.0</c:v>
                </c:pt>
                <c:pt idx="969">
                  <c:v>379.0</c:v>
                </c:pt>
                <c:pt idx="970">
                  <c:v>380.0</c:v>
                </c:pt>
                <c:pt idx="971">
                  <c:v>381.0</c:v>
                </c:pt>
                <c:pt idx="972">
                  <c:v>382.0</c:v>
                </c:pt>
                <c:pt idx="973">
                  <c:v>383.0</c:v>
                </c:pt>
                <c:pt idx="974">
                  <c:v>383.0</c:v>
                </c:pt>
                <c:pt idx="975">
                  <c:v>383.0</c:v>
                </c:pt>
                <c:pt idx="976">
                  <c:v>384.0</c:v>
                </c:pt>
                <c:pt idx="977">
                  <c:v>385.0</c:v>
                </c:pt>
                <c:pt idx="978">
                  <c:v>386.0</c:v>
                </c:pt>
                <c:pt idx="979">
                  <c:v>387.0</c:v>
                </c:pt>
                <c:pt idx="980">
                  <c:v>388.0</c:v>
                </c:pt>
                <c:pt idx="981">
                  <c:v>389.0</c:v>
                </c:pt>
                <c:pt idx="982">
                  <c:v>389.0</c:v>
                </c:pt>
                <c:pt idx="983">
                  <c:v>390.0</c:v>
                </c:pt>
                <c:pt idx="984">
                  <c:v>391.0</c:v>
                </c:pt>
                <c:pt idx="985">
                  <c:v>391.0</c:v>
                </c:pt>
                <c:pt idx="986">
                  <c:v>391.0</c:v>
                </c:pt>
                <c:pt idx="987">
                  <c:v>391.0</c:v>
                </c:pt>
                <c:pt idx="988">
                  <c:v>391.0</c:v>
                </c:pt>
                <c:pt idx="989">
                  <c:v>391.0</c:v>
                </c:pt>
                <c:pt idx="990">
                  <c:v>392.0</c:v>
                </c:pt>
                <c:pt idx="991">
                  <c:v>392.0</c:v>
                </c:pt>
                <c:pt idx="992">
                  <c:v>392.0</c:v>
                </c:pt>
                <c:pt idx="993">
                  <c:v>392.0</c:v>
                </c:pt>
                <c:pt idx="994">
                  <c:v>392.0</c:v>
                </c:pt>
                <c:pt idx="995">
                  <c:v>392.0</c:v>
                </c:pt>
                <c:pt idx="996">
                  <c:v>392.0</c:v>
                </c:pt>
                <c:pt idx="997">
                  <c:v>392.0</c:v>
                </c:pt>
                <c:pt idx="998">
                  <c:v>392.0</c:v>
                </c:pt>
                <c:pt idx="999">
                  <c:v>392.0</c:v>
                </c:pt>
                <c:pt idx="1000">
                  <c:v>392.0</c:v>
                </c:pt>
                <c:pt idx="1001">
                  <c:v>392.0</c:v>
                </c:pt>
                <c:pt idx="1002">
                  <c:v>392.0</c:v>
                </c:pt>
                <c:pt idx="1003">
                  <c:v>392.0</c:v>
                </c:pt>
                <c:pt idx="1004">
                  <c:v>392.0</c:v>
                </c:pt>
                <c:pt idx="1005">
                  <c:v>392.0</c:v>
                </c:pt>
                <c:pt idx="1006">
                  <c:v>393.0</c:v>
                </c:pt>
                <c:pt idx="1007">
                  <c:v>393.0</c:v>
                </c:pt>
                <c:pt idx="1008">
                  <c:v>393.0</c:v>
                </c:pt>
                <c:pt idx="1009">
                  <c:v>393.0</c:v>
                </c:pt>
                <c:pt idx="1010">
                  <c:v>393.0</c:v>
                </c:pt>
                <c:pt idx="1011">
                  <c:v>393.0</c:v>
                </c:pt>
                <c:pt idx="1012">
                  <c:v>393.0</c:v>
                </c:pt>
                <c:pt idx="1013">
                  <c:v>393.0</c:v>
                </c:pt>
                <c:pt idx="1014">
                  <c:v>393.0</c:v>
                </c:pt>
                <c:pt idx="1015">
                  <c:v>393.0</c:v>
                </c:pt>
                <c:pt idx="1016">
                  <c:v>393.0</c:v>
                </c:pt>
                <c:pt idx="1017">
                  <c:v>393.0</c:v>
                </c:pt>
                <c:pt idx="1018">
                  <c:v>393.0</c:v>
                </c:pt>
                <c:pt idx="1019">
                  <c:v>393.0</c:v>
                </c:pt>
                <c:pt idx="1020">
                  <c:v>393.0</c:v>
                </c:pt>
                <c:pt idx="1021">
                  <c:v>394.0</c:v>
                </c:pt>
                <c:pt idx="1022">
                  <c:v>394.0</c:v>
                </c:pt>
                <c:pt idx="1023">
                  <c:v>394.0</c:v>
                </c:pt>
                <c:pt idx="1024">
                  <c:v>394.0</c:v>
                </c:pt>
                <c:pt idx="1025">
                  <c:v>394.0</c:v>
                </c:pt>
                <c:pt idx="1026">
                  <c:v>394.0</c:v>
                </c:pt>
                <c:pt idx="1027">
                  <c:v>394.0</c:v>
                </c:pt>
                <c:pt idx="1028">
                  <c:v>394.0</c:v>
                </c:pt>
                <c:pt idx="1029">
                  <c:v>394.0</c:v>
                </c:pt>
                <c:pt idx="1030">
                  <c:v>394.0</c:v>
                </c:pt>
                <c:pt idx="1031">
                  <c:v>394.0</c:v>
                </c:pt>
                <c:pt idx="1032">
                  <c:v>394.0</c:v>
                </c:pt>
                <c:pt idx="1033">
                  <c:v>394.0</c:v>
                </c:pt>
                <c:pt idx="1034">
                  <c:v>394.0</c:v>
                </c:pt>
                <c:pt idx="1035">
                  <c:v>394.0</c:v>
                </c:pt>
                <c:pt idx="1036">
                  <c:v>394.0</c:v>
                </c:pt>
                <c:pt idx="1037">
                  <c:v>394.0</c:v>
                </c:pt>
                <c:pt idx="1038">
                  <c:v>394.0</c:v>
                </c:pt>
                <c:pt idx="1039">
                  <c:v>394.0</c:v>
                </c:pt>
                <c:pt idx="1040">
                  <c:v>394.0</c:v>
                </c:pt>
                <c:pt idx="1041">
                  <c:v>394.0</c:v>
                </c:pt>
                <c:pt idx="1042">
                  <c:v>394.0</c:v>
                </c:pt>
                <c:pt idx="1043">
                  <c:v>394.0</c:v>
                </c:pt>
                <c:pt idx="1044">
                  <c:v>394.0</c:v>
                </c:pt>
                <c:pt idx="1045">
                  <c:v>394.0</c:v>
                </c:pt>
                <c:pt idx="1046">
                  <c:v>395.0</c:v>
                </c:pt>
                <c:pt idx="1047">
                  <c:v>395.0</c:v>
                </c:pt>
                <c:pt idx="1048">
                  <c:v>395.0</c:v>
                </c:pt>
                <c:pt idx="1049">
                  <c:v>396.0</c:v>
                </c:pt>
                <c:pt idx="1050">
                  <c:v>397.0</c:v>
                </c:pt>
                <c:pt idx="1051">
                  <c:v>397.0</c:v>
                </c:pt>
                <c:pt idx="1052">
                  <c:v>397.0</c:v>
                </c:pt>
                <c:pt idx="1053">
                  <c:v>397.0</c:v>
                </c:pt>
                <c:pt idx="1054">
                  <c:v>397.0</c:v>
                </c:pt>
                <c:pt idx="1055">
                  <c:v>397.0</c:v>
                </c:pt>
                <c:pt idx="1056">
                  <c:v>397.0</c:v>
                </c:pt>
                <c:pt idx="1057">
                  <c:v>397.0</c:v>
                </c:pt>
                <c:pt idx="1058">
                  <c:v>397.0</c:v>
                </c:pt>
                <c:pt idx="1059">
                  <c:v>397.0</c:v>
                </c:pt>
                <c:pt idx="1060">
                  <c:v>397.0</c:v>
                </c:pt>
                <c:pt idx="1061">
                  <c:v>397.0</c:v>
                </c:pt>
                <c:pt idx="1062">
                  <c:v>397.0</c:v>
                </c:pt>
                <c:pt idx="1063">
                  <c:v>397.0</c:v>
                </c:pt>
                <c:pt idx="1064">
                  <c:v>397.0</c:v>
                </c:pt>
                <c:pt idx="1065">
                  <c:v>397.0</c:v>
                </c:pt>
                <c:pt idx="1066">
                  <c:v>397.0</c:v>
                </c:pt>
                <c:pt idx="1067">
                  <c:v>397.0</c:v>
                </c:pt>
                <c:pt idx="1068">
                  <c:v>397.0</c:v>
                </c:pt>
                <c:pt idx="1069">
                  <c:v>397.0</c:v>
                </c:pt>
                <c:pt idx="1070">
                  <c:v>397.0</c:v>
                </c:pt>
                <c:pt idx="1071">
                  <c:v>397.0</c:v>
                </c:pt>
                <c:pt idx="1072">
                  <c:v>397.0</c:v>
                </c:pt>
                <c:pt idx="1073">
                  <c:v>397.0</c:v>
                </c:pt>
                <c:pt idx="1074">
                  <c:v>397.0</c:v>
                </c:pt>
                <c:pt idx="1075">
                  <c:v>397.0</c:v>
                </c:pt>
                <c:pt idx="1076">
                  <c:v>398.0</c:v>
                </c:pt>
                <c:pt idx="1077">
                  <c:v>398.0</c:v>
                </c:pt>
                <c:pt idx="1078">
                  <c:v>399.0</c:v>
                </c:pt>
                <c:pt idx="1079">
                  <c:v>399.0</c:v>
                </c:pt>
                <c:pt idx="1080">
                  <c:v>400.0</c:v>
                </c:pt>
                <c:pt idx="1081">
                  <c:v>401.0</c:v>
                </c:pt>
                <c:pt idx="1082">
                  <c:v>401.0</c:v>
                </c:pt>
                <c:pt idx="1083">
                  <c:v>401.0</c:v>
                </c:pt>
                <c:pt idx="1084">
                  <c:v>402.0</c:v>
                </c:pt>
                <c:pt idx="1085">
                  <c:v>403.0</c:v>
                </c:pt>
                <c:pt idx="1086">
                  <c:v>403.0</c:v>
                </c:pt>
                <c:pt idx="1087">
                  <c:v>403.0</c:v>
                </c:pt>
                <c:pt idx="1088">
                  <c:v>403.0</c:v>
                </c:pt>
                <c:pt idx="1089">
                  <c:v>403.0</c:v>
                </c:pt>
                <c:pt idx="1090">
                  <c:v>403.0</c:v>
                </c:pt>
                <c:pt idx="1091">
                  <c:v>404.0</c:v>
                </c:pt>
                <c:pt idx="1092">
                  <c:v>404.0</c:v>
                </c:pt>
                <c:pt idx="1093">
                  <c:v>404.0</c:v>
                </c:pt>
                <c:pt idx="1094">
                  <c:v>404.0</c:v>
                </c:pt>
                <c:pt idx="1095">
                  <c:v>404.0</c:v>
                </c:pt>
                <c:pt idx="1096">
                  <c:v>404.0</c:v>
                </c:pt>
                <c:pt idx="1097">
                  <c:v>405.0</c:v>
                </c:pt>
                <c:pt idx="1098">
                  <c:v>406.0</c:v>
                </c:pt>
                <c:pt idx="1099">
                  <c:v>407.0</c:v>
                </c:pt>
                <c:pt idx="1100">
                  <c:v>407.0</c:v>
                </c:pt>
                <c:pt idx="1101">
                  <c:v>407.0</c:v>
                </c:pt>
                <c:pt idx="1102">
                  <c:v>407.0</c:v>
                </c:pt>
                <c:pt idx="1103">
                  <c:v>407.0</c:v>
                </c:pt>
                <c:pt idx="1104">
                  <c:v>407.0</c:v>
                </c:pt>
                <c:pt idx="1105">
                  <c:v>408.0</c:v>
                </c:pt>
                <c:pt idx="1106">
                  <c:v>409.0</c:v>
                </c:pt>
                <c:pt idx="1107">
                  <c:v>409.0</c:v>
                </c:pt>
                <c:pt idx="1108">
                  <c:v>410.0</c:v>
                </c:pt>
                <c:pt idx="1109">
                  <c:v>410.0</c:v>
                </c:pt>
                <c:pt idx="1110">
                  <c:v>410.0</c:v>
                </c:pt>
                <c:pt idx="1111">
                  <c:v>410.0</c:v>
                </c:pt>
                <c:pt idx="1112">
                  <c:v>411.0</c:v>
                </c:pt>
                <c:pt idx="1113">
                  <c:v>411.0</c:v>
                </c:pt>
                <c:pt idx="1114">
                  <c:v>411.0</c:v>
                </c:pt>
                <c:pt idx="1115">
                  <c:v>411.0</c:v>
                </c:pt>
                <c:pt idx="1116">
                  <c:v>411.0</c:v>
                </c:pt>
                <c:pt idx="1117">
                  <c:v>411.0</c:v>
                </c:pt>
                <c:pt idx="1118">
                  <c:v>411.0</c:v>
                </c:pt>
                <c:pt idx="1119">
                  <c:v>411.0</c:v>
                </c:pt>
                <c:pt idx="1120">
                  <c:v>411.0</c:v>
                </c:pt>
                <c:pt idx="1121">
                  <c:v>412.0</c:v>
                </c:pt>
                <c:pt idx="1122">
                  <c:v>413.0</c:v>
                </c:pt>
                <c:pt idx="1123">
                  <c:v>414.0</c:v>
                </c:pt>
                <c:pt idx="1124">
                  <c:v>414.0</c:v>
                </c:pt>
                <c:pt idx="1125">
                  <c:v>414.0</c:v>
                </c:pt>
                <c:pt idx="1126">
                  <c:v>414.0</c:v>
                </c:pt>
                <c:pt idx="1127">
                  <c:v>415.0</c:v>
                </c:pt>
                <c:pt idx="1128">
                  <c:v>416.0</c:v>
                </c:pt>
                <c:pt idx="1129">
                  <c:v>416.0</c:v>
                </c:pt>
                <c:pt idx="1130">
                  <c:v>417.0</c:v>
                </c:pt>
                <c:pt idx="1131">
                  <c:v>418.0</c:v>
                </c:pt>
                <c:pt idx="1132">
                  <c:v>418.0</c:v>
                </c:pt>
                <c:pt idx="1133">
                  <c:v>418.0</c:v>
                </c:pt>
                <c:pt idx="1134">
                  <c:v>418.0</c:v>
                </c:pt>
                <c:pt idx="1135">
                  <c:v>418.0</c:v>
                </c:pt>
                <c:pt idx="1136">
                  <c:v>418.0</c:v>
                </c:pt>
                <c:pt idx="1137">
                  <c:v>418.0</c:v>
                </c:pt>
                <c:pt idx="1138">
                  <c:v>418.0</c:v>
                </c:pt>
                <c:pt idx="1139">
                  <c:v>419.0</c:v>
                </c:pt>
                <c:pt idx="1140">
                  <c:v>419.0</c:v>
                </c:pt>
                <c:pt idx="1141">
                  <c:v>420.0</c:v>
                </c:pt>
                <c:pt idx="1142">
                  <c:v>420.0</c:v>
                </c:pt>
                <c:pt idx="1143">
                  <c:v>420.0</c:v>
                </c:pt>
                <c:pt idx="1144">
                  <c:v>420.0</c:v>
                </c:pt>
                <c:pt idx="1145">
                  <c:v>420.0</c:v>
                </c:pt>
                <c:pt idx="1146">
                  <c:v>420.0</c:v>
                </c:pt>
                <c:pt idx="1147">
                  <c:v>420.0</c:v>
                </c:pt>
                <c:pt idx="1148">
                  <c:v>421.0</c:v>
                </c:pt>
                <c:pt idx="1149">
                  <c:v>422.0</c:v>
                </c:pt>
                <c:pt idx="1150">
                  <c:v>423.0</c:v>
                </c:pt>
                <c:pt idx="1151">
                  <c:v>423.0</c:v>
                </c:pt>
                <c:pt idx="1152">
                  <c:v>423.0</c:v>
                </c:pt>
                <c:pt idx="1153">
                  <c:v>424.0</c:v>
                </c:pt>
                <c:pt idx="1154">
                  <c:v>424.0</c:v>
                </c:pt>
                <c:pt idx="1155">
                  <c:v>424.0</c:v>
                </c:pt>
                <c:pt idx="1156">
                  <c:v>424.0</c:v>
                </c:pt>
                <c:pt idx="1157">
                  <c:v>425.0</c:v>
                </c:pt>
                <c:pt idx="1158">
                  <c:v>426.0</c:v>
                </c:pt>
                <c:pt idx="1159">
                  <c:v>426.0</c:v>
                </c:pt>
                <c:pt idx="1160">
                  <c:v>427.0</c:v>
                </c:pt>
                <c:pt idx="1161">
                  <c:v>428.0</c:v>
                </c:pt>
                <c:pt idx="1162">
                  <c:v>429.0</c:v>
                </c:pt>
                <c:pt idx="1163">
                  <c:v>429.0</c:v>
                </c:pt>
                <c:pt idx="1164">
                  <c:v>429.0</c:v>
                </c:pt>
                <c:pt idx="1165">
                  <c:v>429.0</c:v>
                </c:pt>
                <c:pt idx="1166">
                  <c:v>429.0</c:v>
                </c:pt>
                <c:pt idx="1167">
                  <c:v>429.0</c:v>
                </c:pt>
                <c:pt idx="1168">
                  <c:v>430.0</c:v>
                </c:pt>
                <c:pt idx="1169">
                  <c:v>431.0</c:v>
                </c:pt>
                <c:pt idx="1170">
                  <c:v>432.0</c:v>
                </c:pt>
                <c:pt idx="1171">
                  <c:v>433.0</c:v>
                </c:pt>
                <c:pt idx="1172">
                  <c:v>434.0</c:v>
                </c:pt>
                <c:pt idx="1173">
                  <c:v>435.0</c:v>
                </c:pt>
                <c:pt idx="1174">
                  <c:v>435.0</c:v>
                </c:pt>
                <c:pt idx="1175">
                  <c:v>435.0</c:v>
                </c:pt>
                <c:pt idx="1176">
                  <c:v>435.0</c:v>
                </c:pt>
                <c:pt idx="1177">
                  <c:v>435.0</c:v>
                </c:pt>
                <c:pt idx="1178">
                  <c:v>436.0</c:v>
                </c:pt>
                <c:pt idx="1179">
                  <c:v>436.0</c:v>
                </c:pt>
                <c:pt idx="1180">
                  <c:v>437.0</c:v>
                </c:pt>
                <c:pt idx="1181">
                  <c:v>437.0</c:v>
                </c:pt>
                <c:pt idx="1182">
                  <c:v>438.0</c:v>
                </c:pt>
                <c:pt idx="1183">
                  <c:v>438.0</c:v>
                </c:pt>
                <c:pt idx="1184">
                  <c:v>438.0</c:v>
                </c:pt>
                <c:pt idx="1185">
                  <c:v>438.0</c:v>
                </c:pt>
                <c:pt idx="1186">
                  <c:v>438.0</c:v>
                </c:pt>
                <c:pt idx="1187">
                  <c:v>438.0</c:v>
                </c:pt>
                <c:pt idx="1188">
                  <c:v>439.0</c:v>
                </c:pt>
                <c:pt idx="1189">
                  <c:v>440.0</c:v>
                </c:pt>
                <c:pt idx="1190">
                  <c:v>440.0</c:v>
                </c:pt>
                <c:pt idx="1191">
                  <c:v>441.0</c:v>
                </c:pt>
                <c:pt idx="1192">
                  <c:v>441.0</c:v>
                </c:pt>
                <c:pt idx="1193">
                  <c:v>442.0</c:v>
                </c:pt>
                <c:pt idx="1194">
                  <c:v>443.0</c:v>
                </c:pt>
                <c:pt idx="1195">
                  <c:v>443.0</c:v>
                </c:pt>
                <c:pt idx="1196">
                  <c:v>443.0</c:v>
                </c:pt>
                <c:pt idx="1197">
                  <c:v>443.0</c:v>
                </c:pt>
                <c:pt idx="1198">
                  <c:v>444.0</c:v>
                </c:pt>
                <c:pt idx="1199">
                  <c:v>445.0</c:v>
                </c:pt>
                <c:pt idx="1200">
                  <c:v>445.0</c:v>
                </c:pt>
                <c:pt idx="1201">
                  <c:v>445.0</c:v>
                </c:pt>
                <c:pt idx="1202">
                  <c:v>445.0</c:v>
                </c:pt>
                <c:pt idx="1203">
                  <c:v>445.0</c:v>
                </c:pt>
                <c:pt idx="1204">
                  <c:v>445.0</c:v>
                </c:pt>
                <c:pt idx="1205">
                  <c:v>445.0</c:v>
                </c:pt>
                <c:pt idx="1206">
                  <c:v>446.0</c:v>
                </c:pt>
                <c:pt idx="1207">
                  <c:v>447.0</c:v>
                </c:pt>
                <c:pt idx="1208">
                  <c:v>448.0</c:v>
                </c:pt>
                <c:pt idx="1209">
                  <c:v>449.0</c:v>
                </c:pt>
                <c:pt idx="1210">
                  <c:v>449.0</c:v>
                </c:pt>
                <c:pt idx="1211">
                  <c:v>450.0</c:v>
                </c:pt>
                <c:pt idx="1212">
                  <c:v>450.0</c:v>
                </c:pt>
                <c:pt idx="1213">
                  <c:v>450.0</c:v>
                </c:pt>
                <c:pt idx="1214">
                  <c:v>451.0</c:v>
                </c:pt>
                <c:pt idx="1215">
                  <c:v>451.0</c:v>
                </c:pt>
                <c:pt idx="1216">
                  <c:v>451.0</c:v>
                </c:pt>
                <c:pt idx="1217">
                  <c:v>451.0</c:v>
                </c:pt>
                <c:pt idx="1218">
                  <c:v>451.0</c:v>
                </c:pt>
                <c:pt idx="1219">
                  <c:v>451.0</c:v>
                </c:pt>
                <c:pt idx="1220">
                  <c:v>451.0</c:v>
                </c:pt>
                <c:pt idx="1221">
                  <c:v>452.0</c:v>
                </c:pt>
                <c:pt idx="1222">
                  <c:v>452.0</c:v>
                </c:pt>
                <c:pt idx="1223">
                  <c:v>453.0</c:v>
                </c:pt>
                <c:pt idx="1224">
                  <c:v>453.0</c:v>
                </c:pt>
                <c:pt idx="1225">
                  <c:v>454.0</c:v>
                </c:pt>
                <c:pt idx="1226">
                  <c:v>455.0</c:v>
                </c:pt>
                <c:pt idx="1227">
                  <c:v>456.0</c:v>
                </c:pt>
                <c:pt idx="1228">
                  <c:v>456.0</c:v>
                </c:pt>
                <c:pt idx="1229">
                  <c:v>456.0</c:v>
                </c:pt>
                <c:pt idx="1230">
                  <c:v>456.0</c:v>
                </c:pt>
                <c:pt idx="1231">
                  <c:v>456.0</c:v>
                </c:pt>
                <c:pt idx="1232">
                  <c:v>456.0</c:v>
                </c:pt>
                <c:pt idx="1233">
                  <c:v>456.0</c:v>
                </c:pt>
                <c:pt idx="1234">
                  <c:v>457.0</c:v>
                </c:pt>
                <c:pt idx="1235">
                  <c:v>457.0</c:v>
                </c:pt>
                <c:pt idx="1236">
                  <c:v>457.0</c:v>
                </c:pt>
                <c:pt idx="1237">
                  <c:v>457.0</c:v>
                </c:pt>
                <c:pt idx="1238">
                  <c:v>458.0</c:v>
                </c:pt>
                <c:pt idx="1239">
                  <c:v>458.0</c:v>
                </c:pt>
                <c:pt idx="1240">
                  <c:v>458.0</c:v>
                </c:pt>
                <c:pt idx="1241">
                  <c:v>458.0</c:v>
                </c:pt>
                <c:pt idx="1242">
                  <c:v>458.0</c:v>
                </c:pt>
                <c:pt idx="1243">
                  <c:v>459.0</c:v>
                </c:pt>
                <c:pt idx="1244">
                  <c:v>460.0</c:v>
                </c:pt>
                <c:pt idx="1245">
                  <c:v>460.0</c:v>
                </c:pt>
                <c:pt idx="1246">
                  <c:v>461.0</c:v>
                </c:pt>
                <c:pt idx="1247">
                  <c:v>462.0</c:v>
                </c:pt>
                <c:pt idx="1248">
                  <c:v>463.0</c:v>
                </c:pt>
                <c:pt idx="1249">
                  <c:v>464.0</c:v>
                </c:pt>
                <c:pt idx="1250">
                  <c:v>464.0</c:v>
                </c:pt>
                <c:pt idx="1251">
                  <c:v>464.0</c:v>
                </c:pt>
                <c:pt idx="1252">
                  <c:v>464.0</c:v>
                </c:pt>
                <c:pt idx="1253">
                  <c:v>465.0</c:v>
                </c:pt>
                <c:pt idx="1254">
                  <c:v>465.0</c:v>
                </c:pt>
                <c:pt idx="1255">
                  <c:v>465.0</c:v>
                </c:pt>
                <c:pt idx="1256">
                  <c:v>466.0</c:v>
                </c:pt>
                <c:pt idx="1257">
                  <c:v>467.0</c:v>
                </c:pt>
                <c:pt idx="1258">
                  <c:v>468.0</c:v>
                </c:pt>
                <c:pt idx="1259">
                  <c:v>469.0</c:v>
                </c:pt>
                <c:pt idx="1260">
                  <c:v>469.0</c:v>
                </c:pt>
                <c:pt idx="1261">
                  <c:v>469.0</c:v>
                </c:pt>
                <c:pt idx="1262">
                  <c:v>469.0</c:v>
                </c:pt>
                <c:pt idx="1263">
                  <c:v>470.0</c:v>
                </c:pt>
                <c:pt idx="1264">
                  <c:v>471.0</c:v>
                </c:pt>
                <c:pt idx="1265">
                  <c:v>471.0</c:v>
                </c:pt>
                <c:pt idx="1266">
                  <c:v>471.0</c:v>
                </c:pt>
                <c:pt idx="1267">
                  <c:v>471.0</c:v>
                </c:pt>
                <c:pt idx="1268">
                  <c:v>471.0</c:v>
                </c:pt>
                <c:pt idx="1269">
                  <c:v>471.0</c:v>
                </c:pt>
                <c:pt idx="1270">
                  <c:v>471.0</c:v>
                </c:pt>
                <c:pt idx="1271">
                  <c:v>471.0</c:v>
                </c:pt>
                <c:pt idx="1272">
                  <c:v>471.0</c:v>
                </c:pt>
                <c:pt idx="1273">
                  <c:v>472.0</c:v>
                </c:pt>
                <c:pt idx="1274">
                  <c:v>473.0</c:v>
                </c:pt>
                <c:pt idx="1275">
                  <c:v>473.0</c:v>
                </c:pt>
                <c:pt idx="1276">
                  <c:v>474.0</c:v>
                </c:pt>
                <c:pt idx="1277">
                  <c:v>474.0</c:v>
                </c:pt>
                <c:pt idx="1278">
                  <c:v>474.0</c:v>
                </c:pt>
                <c:pt idx="1279">
                  <c:v>474.0</c:v>
                </c:pt>
                <c:pt idx="1280">
                  <c:v>475.0</c:v>
                </c:pt>
                <c:pt idx="1281">
                  <c:v>475.0</c:v>
                </c:pt>
                <c:pt idx="1282">
                  <c:v>476.0</c:v>
                </c:pt>
                <c:pt idx="1283">
                  <c:v>476.0</c:v>
                </c:pt>
                <c:pt idx="1284">
                  <c:v>477.0</c:v>
                </c:pt>
                <c:pt idx="1285">
                  <c:v>477.0</c:v>
                </c:pt>
                <c:pt idx="1286">
                  <c:v>477.0</c:v>
                </c:pt>
                <c:pt idx="1287">
                  <c:v>478.0</c:v>
                </c:pt>
                <c:pt idx="1288">
                  <c:v>478.0</c:v>
                </c:pt>
                <c:pt idx="1289">
                  <c:v>478.0</c:v>
                </c:pt>
                <c:pt idx="1290">
                  <c:v>478.0</c:v>
                </c:pt>
                <c:pt idx="1291">
                  <c:v>478.0</c:v>
                </c:pt>
                <c:pt idx="1292">
                  <c:v>478.0</c:v>
                </c:pt>
                <c:pt idx="1293">
                  <c:v>478.0</c:v>
                </c:pt>
                <c:pt idx="1294">
                  <c:v>478.0</c:v>
                </c:pt>
                <c:pt idx="1295">
                  <c:v>478.0</c:v>
                </c:pt>
                <c:pt idx="1296">
                  <c:v>478.0</c:v>
                </c:pt>
                <c:pt idx="1297">
                  <c:v>478.0</c:v>
                </c:pt>
                <c:pt idx="1298">
                  <c:v>478.0</c:v>
                </c:pt>
                <c:pt idx="1299">
                  <c:v>478.0</c:v>
                </c:pt>
                <c:pt idx="1300">
                  <c:v>478.0</c:v>
                </c:pt>
                <c:pt idx="1301">
                  <c:v>478.0</c:v>
                </c:pt>
                <c:pt idx="1302">
                  <c:v>479.0</c:v>
                </c:pt>
                <c:pt idx="1303">
                  <c:v>480.0</c:v>
                </c:pt>
                <c:pt idx="1304">
                  <c:v>481.0</c:v>
                </c:pt>
                <c:pt idx="1305">
                  <c:v>482.0</c:v>
                </c:pt>
                <c:pt idx="1306">
                  <c:v>483.0</c:v>
                </c:pt>
                <c:pt idx="1307">
                  <c:v>484.0</c:v>
                </c:pt>
                <c:pt idx="1308">
                  <c:v>484.0</c:v>
                </c:pt>
                <c:pt idx="1309">
                  <c:v>485.0</c:v>
                </c:pt>
                <c:pt idx="1310">
                  <c:v>485.0</c:v>
                </c:pt>
                <c:pt idx="1311">
                  <c:v>485.0</c:v>
                </c:pt>
                <c:pt idx="1312">
                  <c:v>486.0</c:v>
                </c:pt>
                <c:pt idx="1313">
                  <c:v>486.0</c:v>
                </c:pt>
                <c:pt idx="1314">
                  <c:v>486.0</c:v>
                </c:pt>
                <c:pt idx="1315">
                  <c:v>486.0</c:v>
                </c:pt>
                <c:pt idx="1316">
                  <c:v>487.0</c:v>
                </c:pt>
                <c:pt idx="1317">
                  <c:v>488.0</c:v>
                </c:pt>
                <c:pt idx="1318">
                  <c:v>489.0</c:v>
                </c:pt>
                <c:pt idx="1319">
                  <c:v>490.0</c:v>
                </c:pt>
                <c:pt idx="1320">
                  <c:v>491.0</c:v>
                </c:pt>
                <c:pt idx="1321">
                  <c:v>492.0</c:v>
                </c:pt>
                <c:pt idx="1322">
                  <c:v>493.0</c:v>
                </c:pt>
                <c:pt idx="1323">
                  <c:v>494.0</c:v>
                </c:pt>
                <c:pt idx="1324">
                  <c:v>494.0</c:v>
                </c:pt>
                <c:pt idx="1325">
                  <c:v>495.0</c:v>
                </c:pt>
                <c:pt idx="1326">
                  <c:v>496.0</c:v>
                </c:pt>
                <c:pt idx="1327">
                  <c:v>496.0</c:v>
                </c:pt>
                <c:pt idx="1328">
                  <c:v>496.0</c:v>
                </c:pt>
                <c:pt idx="1329">
                  <c:v>496.0</c:v>
                </c:pt>
                <c:pt idx="1330">
                  <c:v>496.0</c:v>
                </c:pt>
                <c:pt idx="1331">
                  <c:v>496.0</c:v>
                </c:pt>
                <c:pt idx="1332">
                  <c:v>496.0</c:v>
                </c:pt>
                <c:pt idx="1333">
                  <c:v>496.0</c:v>
                </c:pt>
                <c:pt idx="1334">
                  <c:v>496.0</c:v>
                </c:pt>
                <c:pt idx="1335">
                  <c:v>496.0</c:v>
                </c:pt>
                <c:pt idx="1336">
                  <c:v>496.0</c:v>
                </c:pt>
                <c:pt idx="1337">
                  <c:v>496.0</c:v>
                </c:pt>
                <c:pt idx="1338">
                  <c:v>496.0</c:v>
                </c:pt>
                <c:pt idx="1339">
                  <c:v>497.0</c:v>
                </c:pt>
                <c:pt idx="1340">
                  <c:v>497.0</c:v>
                </c:pt>
                <c:pt idx="1341">
                  <c:v>497.0</c:v>
                </c:pt>
                <c:pt idx="1342">
                  <c:v>497.0</c:v>
                </c:pt>
                <c:pt idx="1343">
                  <c:v>497.0</c:v>
                </c:pt>
                <c:pt idx="1344">
                  <c:v>497.0</c:v>
                </c:pt>
                <c:pt idx="1345">
                  <c:v>497.0</c:v>
                </c:pt>
                <c:pt idx="1346">
                  <c:v>498.0</c:v>
                </c:pt>
                <c:pt idx="1347">
                  <c:v>499.0</c:v>
                </c:pt>
                <c:pt idx="1348">
                  <c:v>499.0</c:v>
                </c:pt>
                <c:pt idx="1349">
                  <c:v>499.0</c:v>
                </c:pt>
                <c:pt idx="1350">
                  <c:v>500.0</c:v>
                </c:pt>
                <c:pt idx="1351">
                  <c:v>500.0</c:v>
                </c:pt>
                <c:pt idx="1352">
                  <c:v>500.0</c:v>
                </c:pt>
                <c:pt idx="1353">
                  <c:v>501.0</c:v>
                </c:pt>
                <c:pt idx="1354">
                  <c:v>502.0</c:v>
                </c:pt>
                <c:pt idx="1355">
                  <c:v>503.0</c:v>
                </c:pt>
                <c:pt idx="1356">
                  <c:v>504.0</c:v>
                </c:pt>
                <c:pt idx="1357">
                  <c:v>505.0</c:v>
                </c:pt>
                <c:pt idx="1358">
                  <c:v>506.0</c:v>
                </c:pt>
                <c:pt idx="1359">
                  <c:v>506.0</c:v>
                </c:pt>
                <c:pt idx="1360">
                  <c:v>507.0</c:v>
                </c:pt>
                <c:pt idx="1361">
                  <c:v>508.0</c:v>
                </c:pt>
                <c:pt idx="1362">
                  <c:v>509.0</c:v>
                </c:pt>
                <c:pt idx="1363">
                  <c:v>509.0</c:v>
                </c:pt>
                <c:pt idx="1364">
                  <c:v>509.0</c:v>
                </c:pt>
                <c:pt idx="1365">
                  <c:v>509.0</c:v>
                </c:pt>
                <c:pt idx="1366">
                  <c:v>509.0</c:v>
                </c:pt>
                <c:pt idx="1367">
                  <c:v>509.0</c:v>
                </c:pt>
                <c:pt idx="1368">
                  <c:v>509.0</c:v>
                </c:pt>
                <c:pt idx="1369">
                  <c:v>509.0</c:v>
                </c:pt>
                <c:pt idx="1370">
                  <c:v>509.0</c:v>
                </c:pt>
                <c:pt idx="1371">
                  <c:v>509.0</c:v>
                </c:pt>
                <c:pt idx="1372">
                  <c:v>509.0</c:v>
                </c:pt>
                <c:pt idx="1373">
                  <c:v>509.0</c:v>
                </c:pt>
                <c:pt idx="1374">
                  <c:v>509.0</c:v>
                </c:pt>
                <c:pt idx="1375">
                  <c:v>509.0</c:v>
                </c:pt>
                <c:pt idx="1376">
                  <c:v>509.0</c:v>
                </c:pt>
                <c:pt idx="1377">
                  <c:v>509.0</c:v>
                </c:pt>
                <c:pt idx="1378">
                  <c:v>509.0</c:v>
                </c:pt>
                <c:pt idx="1379">
                  <c:v>509.0</c:v>
                </c:pt>
                <c:pt idx="1380">
                  <c:v>509.0</c:v>
                </c:pt>
                <c:pt idx="1381">
                  <c:v>509.0</c:v>
                </c:pt>
                <c:pt idx="1382">
                  <c:v>509.0</c:v>
                </c:pt>
                <c:pt idx="1383">
                  <c:v>510.0</c:v>
                </c:pt>
                <c:pt idx="1384">
                  <c:v>511.0</c:v>
                </c:pt>
                <c:pt idx="1385">
                  <c:v>512.0</c:v>
                </c:pt>
                <c:pt idx="1386">
                  <c:v>512.0</c:v>
                </c:pt>
                <c:pt idx="1387">
                  <c:v>512.0</c:v>
                </c:pt>
                <c:pt idx="1388">
                  <c:v>512.0</c:v>
                </c:pt>
                <c:pt idx="1389">
                  <c:v>512.0</c:v>
                </c:pt>
                <c:pt idx="1390">
                  <c:v>512.0</c:v>
                </c:pt>
                <c:pt idx="1391">
                  <c:v>513.0</c:v>
                </c:pt>
                <c:pt idx="1392">
                  <c:v>513.0</c:v>
                </c:pt>
                <c:pt idx="1393">
                  <c:v>513.0</c:v>
                </c:pt>
                <c:pt idx="1394">
                  <c:v>514.0</c:v>
                </c:pt>
                <c:pt idx="1395">
                  <c:v>515.0</c:v>
                </c:pt>
                <c:pt idx="1396">
                  <c:v>516.0</c:v>
                </c:pt>
                <c:pt idx="1397">
                  <c:v>517.0</c:v>
                </c:pt>
                <c:pt idx="1398">
                  <c:v>517.0</c:v>
                </c:pt>
                <c:pt idx="1399">
                  <c:v>517.0</c:v>
                </c:pt>
                <c:pt idx="1400">
                  <c:v>517.0</c:v>
                </c:pt>
                <c:pt idx="1401">
                  <c:v>517.0</c:v>
                </c:pt>
                <c:pt idx="1402">
                  <c:v>518.0</c:v>
                </c:pt>
                <c:pt idx="1403">
                  <c:v>519.0</c:v>
                </c:pt>
                <c:pt idx="1404">
                  <c:v>519.0</c:v>
                </c:pt>
                <c:pt idx="1405">
                  <c:v>520.0</c:v>
                </c:pt>
                <c:pt idx="1406">
                  <c:v>520.0</c:v>
                </c:pt>
                <c:pt idx="1407">
                  <c:v>520.0</c:v>
                </c:pt>
                <c:pt idx="1408">
                  <c:v>520.0</c:v>
                </c:pt>
                <c:pt idx="1409">
                  <c:v>520.0</c:v>
                </c:pt>
                <c:pt idx="1410">
                  <c:v>520.0</c:v>
                </c:pt>
                <c:pt idx="1411">
                  <c:v>520.0</c:v>
                </c:pt>
                <c:pt idx="1412">
                  <c:v>520.0</c:v>
                </c:pt>
                <c:pt idx="1413">
                  <c:v>521.0</c:v>
                </c:pt>
                <c:pt idx="1414">
                  <c:v>521.0</c:v>
                </c:pt>
                <c:pt idx="1415">
                  <c:v>521.0</c:v>
                </c:pt>
                <c:pt idx="1416">
                  <c:v>522.0</c:v>
                </c:pt>
                <c:pt idx="1417">
                  <c:v>522.0</c:v>
                </c:pt>
                <c:pt idx="1418">
                  <c:v>522.0</c:v>
                </c:pt>
                <c:pt idx="1419">
                  <c:v>523.0</c:v>
                </c:pt>
                <c:pt idx="1420">
                  <c:v>523.0</c:v>
                </c:pt>
                <c:pt idx="1421">
                  <c:v>524.0</c:v>
                </c:pt>
                <c:pt idx="1422">
                  <c:v>525.0</c:v>
                </c:pt>
                <c:pt idx="1423">
                  <c:v>526.0</c:v>
                </c:pt>
                <c:pt idx="1424">
                  <c:v>527.0</c:v>
                </c:pt>
                <c:pt idx="1425">
                  <c:v>528.0</c:v>
                </c:pt>
                <c:pt idx="1426">
                  <c:v>528.0</c:v>
                </c:pt>
                <c:pt idx="1427">
                  <c:v>529.0</c:v>
                </c:pt>
                <c:pt idx="1428">
                  <c:v>529.0</c:v>
                </c:pt>
                <c:pt idx="1429">
                  <c:v>529.0</c:v>
                </c:pt>
                <c:pt idx="1430">
                  <c:v>529.0</c:v>
                </c:pt>
                <c:pt idx="1431">
                  <c:v>530.0</c:v>
                </c:pt>
                <c:pt idx="1432">
                  <c:v>530.0</c:v>
                </c:pt>
                <c:pt idx="1433">
                  <c:v>531.0</c:v>
                </c:pt>
                <c:pt idx="1434">
                  <c:v>531.0</c:v>
                </c:pt>
                <c:pt idx="1435">
                  <c:v>531.0</c:v>
                </c:pt>
                <c:pt idx="1436">
                  <c:v>531.0</c:v>
                </c:pt>
                <c:pt idx="1437">
                  <c:v>531.0</c:v>
                </c:pt>
                <c:pt idx="1438">
                  <c:v>532.0</c:v>
                </c:pt>
                <c:pt idx="1439">
                  <c:v>532.0</c:v>
                </c:pt>
                <c:pt idx="1440">
                  <c:v>533.0</c:v>
                </c:pt>
                <c:pt idx="1441">
                  <c:v>533.0</c:v>
                </c:pt>
                <c:pt idx="1442">
                  <c:v>533.0</c:v>
                </c:pt>
                <c:pt idx="1443">
                  <c:v>533.0</c:v>
                </c:pt>
                <c:pt idx="1444">
                  <c:v>534.0</c:v>
                </c:pt>
                <c:pt idx="1445">
                  <c:v>534.0</c:v>
                </c:pt>
                <c:pt idx="1446">
                  <c:v>535.0</c:v>
                </c:pt>
                <c:pt idx="1447">
                  <c:v>536.0</c:v>
                </c:pt>
                <c:pt idx="1448">
                  <c:v>537.0</c:v>
                </c:pt>
                <c:pt idx="1449">
                  <c:v>538.0</c:v>
                </c:pt>
                <c:pt idx="1450">
                  <c:v>538.0</c:v>
                </c:pt>
                <c:pt idx="1451">
                  <c:v>538.0</c:v>
                </c:pt>
                <c:pt idx="1452">
                  <c:v>539.0</c:v>
                </c:pt>
                <c:pt idx="1453">
                  <c:v>539.0</c:v>
                </c:pt>
                <c:pt idx="1454">
                  <c:v>539.0</c:v>
                </c:pt>
                <c:pt idx="1455">
                  <c:v>539.0</c:v>
                </c:pt>
                <c:pt idx="1456">
                  <c:v>540.0</c:v>
                </c:pt>
                <c:pt idx="1457">
                  <c:v>541.0</c:v>
                </c:pt>
                <c:pt idx="1458">
                  <c:v>541.0</c:v>
                </c:pt>
                <c:pt idx="1459">
                  <c:v>541.0</c:v>
                </c:pt>
                <c:pt idx="1460">
                  <c:v>542.0</c:v>
                </c:pt>
                <c:pt idx="1461">
                  <c:v>543.0</c:v>
                </c:pt>
                <c:pt idx="1462">
                  <c:v>543.0</c:v>
                </c:pt>
                <c:pt idx="1463">
                  <c:v>543.0</c:v>
                </c:pt>
                <c:pt idx="1464">
                  <c:v>544.0</c:v>
                </c:pt>
                <c:pt idx="1465">
                  <c:v>545.0</c:v>
                </c:pt>
                <c:pt idx="1466">
                  <c:v>545.0</c:v>
                </c:pt>
                <c:pt idx="1467">
                  <c:v>545.0</c:v>
                </c:pt>
                <c:pt idx="1468">
                  <c:v>545.0</c:v>
                </c:pt>
                <c:pt idx="1469">
                  <c:v>545.0</c:v>
                </c:pt>
                <c:pt idx="1470">
                  <c:v>545.0</c:v>
                </c:pt>
                <c:pt idx="1471">
                  <c:v>546.0</c:v>
                </c:pt>
                <c:pt idx="1472">
                  <c:v>547.0</c:v>
                </c:pt>
                <c:pt idx="1473">
                  <c:v>547.0</c:v>
                </c:pt>
                <c:pt idx="1474">
                  <c:v>548.0</c:v>
                </c:pt>
                <c:pt idx="1475">
                  <c:v>549.0</c:v>
                </c:pt>
                <c:pt idx="1476">
                  <c:v>549.0</c:v>
                </c:pt>
                <c:pt idx="1477">
                  <c:v>549.0</c:v>
                </c:pt>
                <c:pt idx="1478">
                  <c:v>549.0</c:v>
                </c:pt>
                <c:pt idx="1479">
                  <c:v>550.0</c:v>
                </c:pt>
                <c:pt idx="1480">
                  <c:v>550.0</c:v>
                </c:pt>
                <c:pt idx="1481">
                  <c:v>550.0</c:v>
                </c:pt>
                <c:pt idx="1482">
                  <c:v>550.0</c:v>
                </c:pt>
                <c:pt idx="1483">
                  <c:v>551.0</c:v>
                </c:pt>
                <c:pt idx="1484">
                  <c:v>551.0</c:v>
                </c:pt>
                <c:pt idx="1485">
                  <c:v>552.0</c:v>
                </c:pt>
                <c:pt idx="1486">
                  <c:v>553.0</c:v>
                </c:pt>
                <c:pt idx="1487">
                  <c:v>554.0</c:v>
                </c:pt>
                <c:pt idx="1488">
                  <c:v>554.0</c:v>
                </c:pt>
                <c:pt idx="1489">
                  <c:v>554.0</c:v>
                </c:pt>
                <c:pt idx="1490">
                  <c:v>555.0</c:v>
                </c:pt>
                <c:pt idx="1491">
                  <c:v>555.0</c:v>
                </c:pt>
                <c:pt idx="1492">
                  <c:v>555.0</c:v>
                </c:pt>
                <c:pt idx="1493">
                  <c:v>556.0</c:v>
                </c:pt>
                <c:pt idx="1494">
                  <c:v>556.0</c:v>
                </c:pt>
                <c:pt idx="1495">
                  <c:v>557.0</c:v>
                </c:pt>
                <c:pt idx="1496">
                  <c:v>558.0</c:v>
                </c:pt>
                <c:pt idx="1497">
                  <c:v>559.0</c:v>
                </c:pt>
                <c:pt idx="1498">
                  <c:v>559.0</c:v>
                </c:pt>
                <c:pt idx="1499">
                  <c:v>560.0</c:v>
                </c:pt>
                <c:pt idx="1500">
                  <c:v>560.0</c:v>
                </c:pt>
                <c:pt idx="1501">
                  <c:v>560.0</c:v>
                </c:pt>
                <c:pt idx="1502">
                  <c:v>561.0</c:v>
                </c:pt>
                <c:pt idx="1503">
                  <c:v>561.0</c:v>
                </c:pt>
                <c:pt idx="1504">
                  <c:v>561.0</c:v>
                </c:pt>
                <c:pt idx="1505">
                  <c:v>562.0</c:v>
                </c:pt>
                <c:pt idx="1506">
                  <c:v>562.0</c:v>
                </c:pt>
                <c:pt idx="1507">
                  <c:v>563.0</c:v>
                </c:pt>
                <c:pt idx="1508">
                  <c:v>563.0</c:v>
                </c:pt>
                <c:pt idx="1509">
                  <c:v>563.0</c:v>
                </c:pt>
                <c:pt idx="1510">
                  <c:v>563.0</c:v>
                </c:pt>
                <c:pt idx="1511">
                  <c:v>564.0</c:v>
                </c:pt>
                <c:pt idx="1512">
                  <c:v>565.0</c:v>
                </c:pt>
                <c:pt idx="1513">
                  <c:v>566.0</c:v>
                </c:pt>
                <c:pt idx="1514">
                  <c:v>567.0</c:v>
                </c:pt>
                <c:pt idx="1515">
                  <c:v>567.0</c:v>
                </c:pt>
                <c:pt idx="1516">
                  <c:v>567.0</c:v>
                </c:pt>
                <c:pt idx="1517">
                  <c:v>568.0</c:v>
                </c:pt>
                <c:pt idx="1518">
                  <c:v>568.0</c:v>
                </c:pt>
                <c:pt idx="1519">
                  <c:v>569.0</c:v>
                </c:pt>
                <c:pt idx="1520">
                  <c:v>569.0</c:v>
                </c:pt>
                <c:pt idx="1521">
                  <c:v>569.0</c:v>
                </c:pt>
                <c:pt idx="1522">
                  <c:v>569.0</c:v>
                </c:pt>
                <c:pt idx="1523">
                  <c:v>570.0</c:v>
                </c:pt>
                <c:pt idx="1524">
                  <c:v>570.0</c:v>
                </c:pt>
                <c:pt idx="1525">
                  <c:v>570.0</c:v>
                </c:pt>
                <c:pt idx="1526">
                  <c:v>570.0</c:v>
                </c:pt>
                <c:pt idx="1527">
                  <c:v>571.0</c:v>
                </c:pt>
                <c:pt idx="1528">
                  <c:v>572.0</c:v>
                </c:pt>
                <c:pt idx="1529">
                  <c:v>573.0</c:v>
                </c:pt>
                <c:pt idx="1530">
                  <c:v>573.0</c:v>
                </c:pt>
                <c:pt idx="1531">
                  <c:v>573.0</c:v>
                </c:pt>
                <c:pt idx="1532">
                  <c:v>573.0</c:v>
                </c:pt>
                <c:pt idx="1533">
                  <c:v>574.0</c:v>
                </c:pt>
                <c:pt idx="1534">
                  <c:v>574.0</c:v>
                </c:pt>
                <c:pt idx="1535">
                  <c:v>574.0</c:v>
                </c:pt>
                <c:pt idx="1536">
                  <c:v>574.0</c:v>
                </c:pt>
                <c:pt idx="1537">
                  <c:v>574.0</c:v>
                </c:pt>
                <c:pt idx="1538">
                  <c:v>575.0</c:v>
                </c:pt>
                <c:pt idx="1539">
                  <c:v>576.0</c:v>
                </c:pt>
                <c:pt idx="1540">
                  <c:v>577.0</c:v>
                </c:pt>
                <c:pt idx="1541">
                  <c:v>577.0</c:v>
                </c:pt>
                <c:pt idx="1542">
                  <c:v>577.0</c:v>
                </c:pt>
                <c:pt idx="1543">
                  <c:v>578.0</c:v>
                </c:pt>
                <c:pt idx="1544">
                  <c:v>579.0</c:v>
                </c:pt>
                <c:pt idx="1545">
                  <c:v>580.0</c:v>
                </c:pt>
                <c:pt idx="1546">
                  <c:v>581.0</c:v>
                </c:pt>
                <c:pt idx="1547">
                  <c:v>582.0</c:v>
                </c:pt>
                <c:pt idx="1548">
                  <c:v>583.0</c:v>
                </c:pt>
                <c:pt idx="1549">
                  <c:v>584.0</c:v>
                </c:pt>
                <c:pt idx="1550">
                  <c:v>585.0</c:v>
                </c:pt>
                <c:pt idx="1551">
                  <c:v>585.0</c:v>
                </c:pt>
                <c:pt idx="1552">
                  <c:v>585.0</c:v>
                </c:pt>
                <c:pt idx="1553">
                  <c:v>586.0</c:v>
                </c:pt>
                <c:pt idx="1554">
                  <c:v>586.0</c:v>
                </c:pt>
                <c:pt idx="1555">
                  <c:v>586.0</c:v>
                </c:pt>
                <c:pt idx="1556">
                  <c:v>586.0</c:v>
                </c:pt>
                <c:pt idx="1557">
                  <c:v>586.0</c:v>
                </c:pt>
                <c:pt idx="1558">
                  <c:v>586.0</c:v>
                </c:pt>
                <c:pt idx="1559">
                  <c:v>586.0</c:v>
                </c:pt>
                <c:pt idx="1560">
                  <c:v>586.0</c:v>
                </c:pt>
                <c:pt idx="1561">
                  <c:v>586.0</c:v>
                </c:pt>
                <c:pt idx="1562">
                  <c:v>586.0</c:v>
                </c:pt>
                <c:pt idx="1563">
                  <c:v>586.0</c:v>
                </c:pt>
                <c:pt idx="1564">
                  <c:v>587.0</c:v>
                </c:pt>
                <c:pt idx="1565">
                  <c:v>588.0</c:v>
                </c:pt>
                <c:pt idx="1566">
                  <c:v>588.0</c:v>
                </c:pt>
                <c:pt idx="1567">
                  <c:v>588.0</c:v>
                </c:pt>
                <c:pt idx="1568">
                  <c:v>589.0</c:v>
                </c:pt>
                <c:pt idx="1569">
                  <c:v>589.0</c:v>
                </c:pt>
                <c:pt idx="1570">
                  <c:v>589.0</c:v>
                </c:pt>
                <c:pt idx="1571">
                  <c:v>589.0</c:v>
                </c:pt>
                <c:pt idx="1572">
                  <c:v>589.0</c:v>
                </c:pt>
                <c:pt idx="1573">
                  <c:v>590.0</c:v>
                </c:pt>
                <c:pt idx="1574">
                  <c:v>590.0</c:v>
                </c:pt>
                <c:pt idx="1575">
                  <c:v>591.0</c:v>
                </c:pt>
                <c:pt idx="1576">
                  <c:v>592.0</c:v>
                </c:pt>
                <c:pt idx="1577">
                  <c:v>592.0</c:v>
                </c:pt>
                <c:pt idx="1578">
                  <c:v>592.0</c:v>
                </c:pt>
                <c:pt idx="1579">
                  <c:v>593.0</c:v>
                </c:pt>
                <c:pt idx="1580">
                  <c:v>593.0</c:v>
                </c:pt>
                <c:pt idx="1581">
                  <c:v>593.0</c:v>
                </c:pt>
                <c:pt idx="1582">
                  <c:v>593.0</c:v>
                </c:pt>
                <c:pt idx="1583">
                  <c:v>594.0</c:v>
                </c:pt>
                <c:pt idx="1584">
                  <c:v>595.0</c:v>
                </c:pt>
                <c:pt idx="1585">
                  <c:v>596.0</c:v>
                </c:pt>
                <c:pt idx="1586">
                  <c:v>596.0</c:v>
                </c:pt>
                <c:pt idx="1587">
                  <c:v>596.0</c:v>
                </c:pt>
                <c:pt idx="1588">
                  <c:v>596.0</c:v>
                </c:pt>
                <c:pt idx="1589">
                  <c:v>597.0</c:v>
                </c:pt>
                <c:pt idx="1590">
                  <c:v>598.0</c:v>
                </c:pt>
                <c:pt idx="1591">
                  <c:v>598.0</c:v>
                </c:pt>
                <c:pt idx="1592">
                  <c:v>599.0</c:v>
                </c:pt>
                <c:pt idx="1593">
                  <c:v>599.0</c:v>
                </c:pt>
                <c:pt idx="1594">
                  <c:v>599.0</c:v>
                </c:pt>
                <c:pt idx="1595">
                  <c:v>599.0</c:v>
                </c:pt>
                <c:pt idx="1596">
                  <c:v>600.0</c:v>
                </c:pt>
                <c:pt idx="1597">
                  <c:v>601.0</c:v>
                </c:pt>
                <c:pt idx="1598">
                  <c:v>601.0</c:v>
                </c:pt>
                <c:pt idx="1599">
                  <c:v>602.0</c:v>
                </c:pt>
                <c:pt idx="1600">
                  <c:v>602.0</c:v>
                </c:pt>
                <c:pt idx="1601">
                  <c:v>603.0</c:v>
                </c:pt>
                <c:pt idx="1602">
                  <c:v>603.0</c:v>
                </c:pt>
                <c:pt idx="1603">
                  <c:v>604.0</c:v>
                </c:pt>
                <c:pt idx="1604">
                  <c:v>604.0</c:v>
                </c:pt>
                <c:pt idx="1605">
                  <c:v>605.0</c:v>
                </c:pt>
                <c:pt idx="1606">
                  <c:v>606.0</c:v>
                </c:pt>
                <c:pt idx="1607">
                  <c:v>607.0</c:v>
                </c:pt>
                <c:pt idx="1608">
                  <c:v>607.0</c:v>
                </c:pt>
                <c:pt idx="1609">
                  <c:v>608.0</c:v>
                </c:pt>
                <c:pt idx="1610">
                  <c:v>608.0</c:v>
                </c:pt>
                <c:pt idx="1611">
                  <c:v>608.0</c:v>
                </c:pt>
                <c:pt idx="1612">
                  <c:v>608.0</c:v>
                </c:pt>
                <c:pt idx="1613">
                  <c:v>608.0</c:v>
                </c:pt>
                <c:pt idx="1614">
                  <c:v>609.0</c:v>
                </c:pt>
                <c:pt idx="1615">
                  <c:v>610.0</c:v>
                </c:pt>
                <c:pt idx="1616">
                  <c:v>611.0</c:v>
                </c:pt>
                <c:pt idx="1617">
                  <c:v>611.0</c:v>
                </c:pt>
                <c:pt idx="1618">
                  <c:v>611.0</c:v>
                </c:pt>
                <c:pt idx="1619">
                  <c:v>612.0</c:v>
                </c:pt>
                <c:pt idx="1620">
                  <c:v>612.0</c:v>
                </c:pt>
                <c:pt idx="1621">
                  <c:v>612.0</c:v>
                </c:pt>
                <c:pt idx="1622">
                  <c:v>612.0</c:v>
                </c:pt>
                <c:pt idx="1623">
                  <c:v>613.0</c:v>
                </c:pt>
                <c:pt idx="1624">
                  <c:v>613.0</c:v>
                </c:pt>
                <c:pt idx="1625">
                  <c:v>614.0</c:v>
                </c:pt>
                <c:pt idx="1626">
                  <c:v>615.0</c:v>
                </c:pt>
                <c:pt idx="1627">
                  <c:v>616.0</c:v>
                </c:pt>
                <c:pt idx="1628">
                  <c:v>616.0</c:v>
                </c:pt>
                <c:pt idx="1629">
                  <c:v>617.0</c:v>
                </c:pt>
                <c:pt idx="1630">
                  <c:v>618.0</c:v>
                </c:pt>
                <c:pt idx="1631">
                  <c:v>619.0</c:v>
                </c:pt>
                <c:pt idx="1632">
                  <c:v>620.0</c:v>
                </c:pt>
                <c:pt idx="1633">
                  <c:v>621.0</c:v>
                </c:pt>
                <c:pt idx="1634">
                  <c:v>622.0</c:v>
                </c:pt>
                <c:pt idx="1635">
                  <c:v>623.0</c:v>
                </c:pt>
                <c:pt idx="1636">
                  <c:v>624.0</c:v>
                </c:pt>
                <c:pt idx="1637">
                  <c:v>625.0</c:v>
                </c:pt>
                <c:pt idx="1638">
                  <c:v>626.0</c:v>
                </c:pt>
                <c:pt idx="1639">
                  <c:v>626.0</c:v>
                </c:pt>
                <c:pt idx="1640">
                  <c:v>627.0</c:v>
                </c:pt>
                <c:pt idx="1641">
                  <c:v>627.0</c:v>
                </c:pt>
                <c:pt idx="1642">
                  <c:v>627.0</c:v>
                </c:pt>
                <c:pt idx="1643">
                  <c:v>627.0</c:v>
                </c:pt>
                <c:pt idx="1644">
                  <c:v>627.0</c:v>
                </c:pt>
                <c:pt idx="1645">
                  <c:v>627.0</c:v>
                </c:pt>
                <c:pt idx="1646">
                  <c:v>628.0</c:v>
                </c:pt>
                <c:pt idx="1647">
                  <c:v>629.0</c:v>
                </c:pt>
                <c:pt idx="1648">
                  <c:v>630.0</c:v>
                </c:pt>
                <c:pt idx="1649">
                  <c:v>631.0</c:v>
                </c:pt>
                <c:pt idx="1650">
                  <c:v>631.0</c:v>
                </c:pt>
                <c:pt idx="1651">
                  <c:v>631.0</c:v>
                </c:pt>
                <c:pt idx="1652">
                  <c:v>631.0</c:v>
                </c:pt>
                <c:pt idx="1653">
                  <c:v>631.0</c:v>
                </c:pt>
                <c:pt idx="1654">
                  <c:v>631.0</c:v>
                </c:pt>
                <c:pt idx="1655">
                  <c:v>632.0</c:v>
                </c:pt>
                <c:pt idx="1656">
                  <c:v>632.0</c:v>
                </c:pt>
                <c:pt idx="1657">
                  <c:v>632.0</c:v>
                </c:pt>
                <c:pt idx="1658">
                  <c:v>632.0</c:v>
                </c:pt>
                <c:pt idx="1659">
                  <c:v>632.0</c:v>
                </c:pt>
                <c:pt idx="1660">
                  <c:v>632.0</c:v>
                </c:pt>
                <c:pt idx="1661">
                  <c:v>632.0</c:v>
                </c:pt>
                <c:pt idx="1662">
                  <c:v>632.0</c:v>
                </c:pt>
                <c:pt idx="1663">
                  <c:v>632.0</c:v>
                </c:pt>
                <c:pt idx="1664">
                  <c:v>632.0</c:v>
                </c:pt>
                <c:pt idx="1665">
                  <c:v>632.0</c:v>
                </c:pt>
                <c:pt idx="1666">
                  <c:v>632.0</c:v>
                </c:pt>
                <c:pt idx="1667">
                  <c:v>633.0</c:v>
                </c:pt>
                <c:pt idx="1668">
                  <c:v>634.0</c:v>
                </c:pt>
                <c:pt idx="1669">
                  <c:v>634.0</c:v>
                </c:pt>
                <c:pt idx="1670">
                  <c:v>635.0</c:v>
                </c:pt>
                <c:pt idx="1671">
                  <c:v>635.0</c:v>
                </c:pt>
                <c:pt idx="1672">
                  <c:v>636.0</c:v>
                </c:pt>
                <c:pt idx="1673">
                  <c:v>637.0</c:v>
                </c:pt>
                <c:pt idx="1674">
                  <c:v>638.0</c:v>
                </c:pt>
                <c:pt idx="1675">
                  <c:v>639.0</c:v>
                </c:pt>
                <c:pt idx="1676">
                  <c:v>639.0</c:v>
                </c:pt>
                <c:pt idx="1677">
                  <c:v>639.0</c:v>
                </c:pt>
                <c:pt idx="1678">
                  <c:v>640.0</c:v>
                </c:pt>
                <c:pt idx="1679">
                  <c:v>640.0</c:v>
                </c:pt>
                <c:pt idx="1680">
                  <c:v>641.0</c:v>
                </c:pt>
                <c:pt idx="1681">
                  <c:v>642.0</c:v>
                </c:pt>
                <c:pt idx="1682">
                  <c:v>642.0</c:v>
                </c:pt>
                <c:pt idx="1683">
                  <c:v>642.0</c:v>
                </c:pt>
                <c:pt idx="1684">
                  <c:v>642.0</c:v>
                </c:pt>
                <c:pt idx="1685">
                  <c:v>643.0</c:v>
                </c:pt>
                <c:pt idx="1686">
                  <c:v>643.0</c:v>
                </c:pt>
                <c:pt idx="1687">
                  <c:v>643.0</c:v>
                </c:pt>
                <c:pt idx="1688">
                  <c:v>643.0</c:v>
                </c:pt>
                <c:pt idx="1689">
                  <c:v>643.0</c:v>
                </c:pt>
                <c:pt idx="1690">
                  <c:v>643.0</c:v>
                </c:pt>
                <c:pt idx="1691">
                  <c:v>643.0</c:v>
                </c:pt>
                <c:pt idx="1692">
                  <c:v>643.0</c:v>
                </c:pt>
                <c:pt idx="1693">
                  <c:v>644.0</c:v>
                </c:pt>
                <c:pt idx="1694">
                  <c:v>645.0</c:v>
                </c:pt>
                <c:pt idx="1695">
                  <c:v>646.0</c:v>
                </c:pt>
                <c:pt idx="1696">
                  <c:v>647.0</c:v>
                </c:pt>
                <c:pt idx="1697">
                  <c:v>647.0</c:v>
                </c:pt>
                <c:pt idx="1698">
                  <c:v>647.0</c:v>
                </c:pt>
                <c:pt idx="1699">
                  <c:v>647.0</c:v>
                </c:pt>
                <c:pt idx="1700">
                  <c:v>648.0</c:v>
                </c:pt>
                <c:pt idx="1701">
                  <c:v>649.0</c:v>
                </c:pt>
                <c:pt idx="1702">
                  <c:v>650.0</c:v>
                </c:pt>
                <c:pt idx="1703">
                  <c:v>651.0</c:v>
                </c:pt>
                <c:pt idx="1704">
                  <c:v>651.0</c:v>
                </c:pt>
                <c:pt idx="1705">
                  <c:v>651.0</c:v>
                </c:pt>
                <c:pt idx="1706">
                  <c:v>652.0</c:v>
                </c:pt>
                <c:pt idx="1707">
                  <c:v>653.0</c:v>
                </c:pt>
                <c:pt idx="1708">
                  <c:v>654.0</c:v>
                </c:pt>
                <c:pt idx="1709">
                  <c:v>654.0</c:v>
                </c:pt>
                <c:pt idx="1710">
                  <c:v>655.0</c:v>
                </c:pt>
                <c:pt idx="1711">
                  <c:v>656.0</c:v>
                </c:pt>
                <c:pt idx="1712">
                  <c:v>656.0</c:v>
                </c:pt>
                <c:pt idx="1713">
                  <c:v>656.0</c:v>
                </c:pt>
                <c:pt idx="1714">
                  <c:v>657.0</c:v>
                </c:pt>
                <c:pt idx="1715">
                  <c:v>658.0</c:v>
                </c:pt>
                <c:pt idx="1716">
                  <c:v>659.0</c:v>
                </c:pt>
                <c:pt idx="1717">
                  <c:v>660.0</c:v>
                </c:pt>
                <c:pt idx="1718">
                  <c:v>660.0</c:v>
                </c:pt>
                <c:pt idx="1719">
                  <c:v>660.0</c:v>
                </c:pt>
                <c:pt idx="1720">
                  <c:v>661.0</c:v>
                </c:pt>
                <c:pt idx="1721">
                  <c:v>661.0</c:v>
                </c:pt>
                <c:pt idx="1722">
                  <c:v>661.0</c:v>
                </c:pt>
                <c:pt idx="1723">
                  <c:v>662.0</c:v>
                </c:pt>
                <c:pt idx="1724">
                  <c:v>662.0</c:v>
                </c:pt>
                <c:pt idx="1725">
                  <c:v>662.0</c:v>
                </c:pt>
                <c:pt idx="1726">
                  <c:v>663.0</c:v>
                </c:pt>
                <c:pt idx="1727">
                  <c:v>664.0</c:v>
                </c:pt>
                <c:pt idx="1728">
                  <c:v>665.0</c:v>
                </c:pt>
                <c:pt idx="1729">
                  <c:v>665.0</c:v>
                </c:pt>
                <c:pt idx="1730">
                  <c:v>665.0</c:v>
                </c:pt>
                <c:pt idx="1731">
                  <c:v>666.0</c:v>
                </c:pt>
                <c:pt idx="1732">
                  <c:v>666.0</c:v>
                </c:pt>
                <c:pt idx="1733">
                  <c:v>666.0</c:v>
                </c:pt>
                <c:pt idx="1734">
                  <c:v>667.0</c:v>
                </c:pt>
                <c:pt idx="1735">
                  <c:v>668.0</c:v>
                </c:pt>
                <c:pt idx="1736">
                  <c:v>668.0</c:v>
                </c:pt>
                <c:pt idx="1737">
                  <c:v>668.0</c:v>
                </c:pt>
                <c:pt idx="1738">
                  <c:v>668.0</c:v>
                </c:pt>
                <c:pt idx="1739">
                  <c:v>669.0</c:v>
                </c:pt>
                <c:pt idx="1740">
                  <c:v>670.0</c:v>
                </c:pt>
                <c:pt idx="1741">
                  <c:v>670.0</c:v>
                </c:pt>
                <c:pt idx="1742">
                  <c:v>670.0</c:v>
                </c:pt>
                <c:pt idx="1743">
                  <c:v>670.0</c:v>
                </c:pt>
                <c:pt idx="1744">
                  <c:v>670.0</c:v>
                </c:pt>
                <c:pt idx="1745">
                  <c:v>670.0</c:v>
                </c:pt>
                <c:pt idx="1746">
                  <c:v>671.0</c:v>
                </c:pt>
                <c:pt idx="1747">
                  <c:v>671.0</c:v>
                </c:pt>
                <c:pt idx="1748">
                  <c:v>671.0</c:v>
                </c:pt>
                <c:pt idx="1749">
                  <c:v>672.0</c:v>
                </c:pt>
                <c:pt idx="1750">
                  <c:v>672.0</c:v>
                </c:pt>
                <c:pt idx="1751">
                  <c:v>673.0</c:v>
                </c:pt>
                <c:pt idx="1752">
                  <c:v>674.0</c:v>
                </c:pt>
                <c:pt idx="1753">
                  <c:v>675.0</c:v>
                </c:pt>
                <c:pt idx="1754">
                  <c:v>676.0</c:v>
                </c:pt>
                <c:pt idx="1755">
                  <c:v>677.0</c:v>
                </c:pt>
                <c:pt idx="1756">
                  <c:v>677.0</c:v>
                </c:pt>
                <c:pt idx="1757">
                  <c:v>677.0</c:v>
                </c:pt>
                <c:pt idx="1758">
                  <c:v>677.0</c:v>
                </c:pt>
                <c:pt idx="1759">
                  <c:v>677.0</c:v>
                </c:pt>
                <c:pt idx="1760">
                  <c:v>677.0</c:v>
                </c:pt>
                <c:pt idx="1761">
                  <c:v>677.0</c:v>
                </c:pt>
                <c:pt idx="1762">
                  <c:v>677.0</c:v>
                </c:pt>
                <c:pt idx="1763">
                  <c:v>677.0</c:v>
                </c:pt>
                <c:pt idx="1764">
                  <c:v>677.0</c:v>
                </c:pt>
                <c:pt idx="1765">
                  <c:v>678.0</c:v>
                </c:pt>
                <c:pt idx="1766">
                  <c:v>679.0</c:v>
                </c:pt>
                <c:pt idx="1767">
                  <c:v>680.0</c:v>
                </c:pt>
                <c:pt idx="1768">
                  <c:v>681.0</c:v>
                </c:pt>
                <c:pt idx="1769">
                  <c:v>681.0</c:v>
                </c:pt>
                <c:pt idx="1770">
                  <c:v>681.0</c:v>
                </c:pt>
                <c:pt idx="1771">
                  <c:v>681.0</c:v>
                </c:pt>
                <c:pt idx="1772">
                  <c:v>681.0</c:v>
                </c:pt>
                <c:pt idx="1773">
                  <c:v>681.0</c:v>
                </c:pt>
                <c:pt idx="1774">
                  <c:v>682.0</c:v>
                </c:pt>
                <c:pt idx="1775">
                  <c:v>682.0</c:v>
                </c:pt>
                <c:pt idx="1776">
                  <c:v>682.0</c:v>
                </c:pt>
                <c:pt idx="1777">
                  <c:v>682.0</c:v>
                </c:pt>
                <c:pt idx="1778">
                  <c:v>682.0</c:v>
                </c:pt>
                <c:pt idx="1779">
                  <c:v>683.0</c:v>
                </c:pt>
                <c:pt idx="1780">
                  <c:v>684.0</c:v>
                </c:pt>
                <c:pt idx="1781">
                  <c:v>684.0</c:v>
                </c:pt>
                <c:pt idx="1782">
                  <c:v>684.0</c:v>
                </c:pt>
                <c:pt idx="1783">
                  <c:v>684.0</c:v>
                </c:pt>
                <c:pt idx="1784">
                  <c:v>684.0</c:v>
                </c:pt>
                <c:pt idx="1785">
                  <c:v>684.0</c:v>
                </c:pt>
                <c:pt idx="1786">
                  <c:v>684.0</c:v>
                </c:pt>
                <c:pt idx="1787">
                  <c:v>684.0</c:v>
                </c:pt>
                <c:pt idx="1788">
                  <c:v>684.0</c:v>
                </c:pt>
                <c:pt idx="1789">
                  <c:v>684.0</c:v>
                </c:pt>
                <c:pt idx="1790">
                  <c:v>684.0</c:v>
                </c:pt>
                <c:pt idx="1791">
                  <c:v>684.0</c:v>
                </c:pt>
                <c:pt idx="1792">
                  <c:v>685.0</c:v>
                </c:pt>
                <c:pt idx="1793">
                  <c:v>685.0</c:v>
                </c:pt>
                <c:pt idx="1794">
                  <c:v>685.0</c:v>
                </c:pt>
                <c:pt idx="1795">
                  <c:v>686.0</c:v>
                </c:pt>
                <c:pt idx="1796">
                  <c:v>686.0</c:v>
                </c:pt>
                <c:pt idx="1797">
                  <c:v>687.0</c:v>
                </c:pt>
                <c:pt idx="1798">
                  <c:v>687.0</c:v>
                </c:pt>
                <c:pt idx="1799">
                  <c:v>687.0</c:v>
                </c:pt>
                <c:pt idx="1800">
                  <c:v>687.0</c:v>
                </c:pt>
                <c:pt idx="1801">
                  <c:v>687.0</c:v>
                </c:pt>
                <c:pt idx="1802">
                  <c:v>687.0</c:v>
                </c:pt>
                <c:pt idx="1803">
                  <c:v>687.0</c:v>
                </c:pt>
                <c:pt idx="1804">
                  <c:v>687.0</c:v>
                </c:pt>
                <c:pt idx="1805">
                  <c:v>687.0</c:v>
                </c:pt>
                <c:pt idx="1806">
                  <c:v>687.0</c:v>
                </c:pt>
                <c:pt idx="1807">
                  <c:v>687.0</c:v>
                </c:pt>
                <c:pt idx="1808">
                  <c:v>687.0</c:v>
                </c:pt>
                <c:pt idx="1809">
                  <c:v>687.0</c:v>
                </c:pt>
                <c:pt idx="1810">
                  <c:v>687.0</c:v>
                </c:pt>
                <c:pt idx="1811">
                  <c:v>687.0</c:v>
                </c:pt>
                <c:pt idx="1812">
                  <c:v>687.0</c:v>
                </c:pt>
                <c:pt idx="1813">
                  <c:v>687.0</c:v>
                </c:pt>
                <c:pt idx="1814">
                  <c:v>687.0</c:v>
                </c:pt>
                <c:pt idx="1815">
                  <c:v>688.0</c:v>
                </c:pt>
                <c:pt idx="1816">
                  <c:v>688.0</c:v>
                </c:pt>
                <c:pt idx="1817">
                  <c:v>688.0</c:v>
                </c:pt>
                <c:pt idx="1818">
                  <c:v>688.0</c:v>
                </c:pt>
                <c:pt idx="1819">
                  <c:v>688.0</c:v>
                </c:pt>
                <c:pt idx="1820">
                  <c:v>689.0</c:v>
                </c:pt>
                <c:pt idx="1821">
                  <c:v>689.0</c:v>
                </c:pt>
                <c:pt idx="1822">
                  <c:v>689.0</c:v>
                </c:pt>
                <c:pt idx="1823">
                  <c:v>690.0</c:v>
                </c:pt>
                <c:pt idx="1824">
                  <c:v>690.0</c:v>
                </c:pt>
                <c:pt idx="1825">
                  <c:v>691.0</c:v>
                </c:pt>
                <c:pt idx="1826">
                  <c:v>692.0</c:v>
                </c:pt>
                <c:pt idx="1827">
                  <c:v>692.0</c:v>
                </c:pt>
                <c:pt idx="1828">
                  <c:v>692.0</c:v>
                </c:pt>
                <c:pt idx="1829">
                  <c:v>692.0</c:v>
                </c:pt>
                <c:pt idx="1830">
                  <c:v>693.0</c:v>
                </c:pt>
                <c:pt idx="1831">
                  <c:v>694.0</c:v>
                </c:pt>
                <c:pt idx="1832">
                  <c:v>695.0</c:v>
                </c:pt>
                <c:pt idx="1833">
                  <c:v>695.0</c:v>
                </c:pt>
                <c:pt idx="1834">
                  <c:v>696.0</c:v>
                </c:pt>
                <c:pt idx="1835">
                  <c:v>696.0</c:v>
                </c:pt>
                <c:pt idx="1836">
                  <c:v>697.0</c:v>
                </c:pt>
                <c:pt idx="1837">
                  <c:v>697.0</c:v>
                </c:pt>
                <c:pt idx="1838">
                  <c:v>697.0</c:v>
                </c:pt>
                <c:pt idx="1839">
                  <c:v>697.0</c:v>
                </c:pt>
                <c:pt idx="1840">
                  <c:v>697.0</c:v>
                </c:pt>
                <c:pt idx="1841">
                  <c:v>697.0</c:v>
                </c:pt>
                <c:pt idx="1842">
                  <c:v>697.0</c:v>
                </c:pt>
                <c:pt idx="1843">
                  <c:v>697.0</c:v>
                </c:pt>
                <c:pt idx="1844">
                  <c:v>697.0</c:v>
                </c:pt>
                <c:pt idx="1845">
                  <c:v>697.0</c:v>
                </c:pt>
                <c:pt idx="1846">
                  <c:v>697.0</c:v>
                </c:pt>
                <c:pt idx="1847">
                  <c:v>697.0</c:v>
                </c:pt>
                <c:pt idx="1848">
                  <c:v>697.0</c:v>
                </c:pt>
                <c:pt idx="1849">
                  <c:v>697.0</c:v>
                </c:pt>
                <c:pt idx="1850">
                  <c:v>698.0</c:v>
                </c:pt>
                <c:pt idx="1851">
                  <c:v>699.0</c:v>
                </c:pt>
                <c:pt idx="1852">
                  <c:v>699.0</c:v>
                </c:pt>
                <c:pt idx="1853">
                  <c:v>700.0</c:v>
                </c:pt>
                <c:pt idx="1854">
                  <c:v>701.0</c:v>
                </c:pt>
                <c:pt idx="1855">
                  <c:v>701.0</c:v>
                </c:pt>
                <c:pt idx="1856">
                  <c:v>701.0</c:v>
                </c:pt>
                <c:pt idx="1857">
                  <c:v>701.0</c:v>
                </c:pt>
                <c:pt idx="1858">
                  <c:v>701.0</c:v>
                </c:pt>
                <c:pt idx="1859">
                  <c:v>701.0</c:v>
                </c:pt>
                <c:pt idx="1860">
                  <c:v>701.0</c:v>
                </c:pt>
                <c:pt idx="1861">
                  <c:v>701.0</c:v>
                </c:pt>
                <c:pt idx="1862">
                  <c:v>702.0</c:v>
                </c:pt>
                <c:pt idx="1863">
                  <c:v>703.0</c:v>
                </c:pt>
                <c:pt idx="1864">
                  <c:v>704.0</c:v>
                </c:pt>
                <c:pt idx="1865">
                  <c:v>704.0</c:v>
                </c:pt>
                <c:pt idx="1866">
                  <c:v>704.0</c:v>
                </c:pt>
                <c:pt idx="1867">
                  <c:v>704.0</c:v>
                </c:pt>
                <c:pt idx="1868">
                  <c:v>705.0</c:v>
                </c:pt>
                <c:pt idx="1869">
                  <c:v>706.0</c:v>
                </c:pt>
                <c:pt idx="1870">
                  <c:v>706.0</c:v>
                </c:pt>
                <c:pt idx="1871">
                  <c:v>706.0</c:v>
                </c:pt>
                <c:pt idx="1872">
                  <c:v>706.0</c:v>
                </c:pt>
                <c:pt idx="1873">
                  <c:v>706.0</c:v>
                </c:pt>
                <c:pt idx="1874">
                  <c:v>706.0</c:v>
                </c:pt>
                <c:pt idx="1875">
                  <c:v>707.0</c:v>
                </c:pt>
                <c:pt idx="1876">
                  <c:v>707.0</c:v>
                </c:pt>
                <c:pt idx="1877">
                  <c:v>707.0</c:v>
                </c:pt>
                <c:pt idx="1878">
                  <c:v>707.0</c:v>
                </c:pt>
                <c:pt idx="1879">
                  <c:v>707.0</c:v>
                </c:pt>
                <c:pt idx="1880">
                  <c:v>707.0</c:v>
                </c:pt>
                <c:pt idx="1881">
                  <c:v>707.0</c:v>
                </c:pt>
                <c:pt idx="1882">
                  <c:v>708.0</c:v>
                </c:pt>
                <c:pt idx="1883">
                  <c:v>708.0</c:v>
                </c:pt>
                <c:pt idx="1884">
                  <c:v>709.0</c:v>
                </c:pt>
                <c:pt idx="1885">
                  <c:v>709.0</c:v>
                </c:pt>
                <c:pt idx="1886">
                  <c:v>709.0</c:v>
                </c:pt>
                <c:pt idx="1887">
                  <c:v>709.0</c:v>
                </c:pt>
                <c:pt idx="1888">
                  <c:v>709.0</c:v>
                </c:pt>
                <c:pt idx="1889">
                  <c:v>709.0</c:v>
                </c:pt>
                <c:pt idx="1890">
                  <c:v>710.0</c:v>
                </c:pt>
                <c:pt idx="1891">
                  <c:v>710.0</c:v>
                </c:pt>
                <c:pt idx="1892">
                  <c:v>711.0</c:v>
                </c:pt>
                <c:pt idx="1893">
                  <c:v>711.0</c:v>
                </c:pt>
                <c:pt idx="1894">
                  <c:v>712.0</c:v>
                </c:pt>
                <c:pt idx="1895">
                  <c:v>712.0</c:v>
                </c:pt>
                <c:pt idx="1896">
                  <c:v>712.0</c:v>
                </c:pt>
                <c:pt idx="1897">
                  <c:v>712.0</c:v>
                </c:pt>
                <c:pt idx="1898">
                  <c:v>713.0</c:v>
                </c:pt>
                <c:pt idx="1899">
                  <c:v>714.0</c:v>
                </c:pt>
                <c:pt idx="1900">
                  <c:v>714.0</c:v>
                </c:pt>
                <c:pt idx="1901">
                  <c:v>715.0</c:v>
                </c:pt>
                <c:pt idx="1902">
                  <c:v>715.0</c:v>
                </c:pt>
                <c:pt idx="1903">
                  <c:v>715.0</c:v>
                </c:pt>
                <c:pt idx="1904">
                  <c:v>715.0</c:v>
                </c:pt>
                <c:pt idx="1905">
                  <c:v>715.0</c:v>
                </c:pt>
                <c:pt idx="1906">
                  <c:v>715.0</c:v>
                </c:pt>
                <c:pt idx="1907">
                  <c:v>715.0</c:v>
                </c:pt>
                <c:pt idx="1908">
                  <c:v>715.0</c:v>
                </c:pt>
                <c:pt idx="1909">
                  <c:v>715.0</c:v>
                </c:pt>
                <c:pt idx="1910">
                  <c:v>715.0</c:v>
                </c:pt>
                <c:pt idx="1911">
                  <c:v>715.0</c:v>
                </c:pt>
                <c:pt idx="1912">
                  <c:v>715.0</c:v>
                </c:pt>
                <c:pt idx="1913">
                  <c:v>715.0</c:v>
                </c:pt>
                <c:pt idx="1914">
                  <c:v>715.0</c:v>
                </c:pt>
                <c:pt idx="1915">
                  <c:v>715.0</c:v>
                </c:pt>
                <c:pt idx="1916">
                  <c:v>716.0</c:v>
                </c:pt>
                <c:pt idx="1917">
                  <c:v>717.0</c:v>
                </c:pt>
                <c:pt idx="1918">
                  <c:v>718.0</c:v>
                </c:pt>
                <c:pt idx="1919">
                  <c:v>719.0</c:v>
                </c:pt>
                <c:pt idx="1920">
                  <c:v>719.0</c:v>
                </c:pt>
                <c:pt idx="1921">
                  <c:v>720.0</c:v>
                </c:pt>
                <c:pt idx="1922">
                  <c:v>720.0</c:v>
                </c:pt>
                <c:pt idx="1923">
                  <c:v>721.0</c:v>
                </c:pt>
                <c:pt idx="1924">
                  <c:v>722.0</c:v>
                </c:pt>
                <c:pt idx="1925">
                  <c:v>722.0</c:v>
                </c:pt>
                <c:pt idx="1926">
                  <c:v>722.0</c:v>
                </c:pt>
                <c:pt idx="1927">
                  <c:v>722.0</c:v>
                </c:pt>
                <c:pt idx="1928">
                  <c:v>722.0</c:v>
                </c:pt>
                <c:pt idx="1929">
                  <c:v>722.0</c:v>
                </c:pt>
                <c:pt idx="1930">
                  <c:v>723.0</c:v>
                </c:pt>
                <c:pt idx="1931">
                  <c:v>724.0</c:v>
                </c:pt>
                <c:pt idx="1932">
                  <c:v>725.0</c:v>
                </c:pt>
                <c:pt idx="1933">
                  <c:v>726.0</c:v>
                </c:pt>
                <c:pt idx="1934">
                  <c:v>726.0</c:v>
                </c:pt>
                <c:pt idx="1935">
                  <c:v>727.0</c:v>
                </c:pt>
                <c:pt idx="1936">
                  <c:v>728.0</c:v>
                </c:pt>
                <c:pt idx="1937">
                  <c:v>729.0</c:v>
                </c:pt>
                <c:pt idx="1938">
                  <c:v>729.0</c:v>
                </c:pt>
                <c:pt idx="1939">
                  <c:v>730.0</c:v>
                </c:pt>
                <c:pt idx="1940">
                  <c:v>730.0</c:v>
                </c:pt>
                <c:pt idx="1941">
                  <c:v>730.0</c:v>
                </c:pt>
                <c:pt idx="1942">
                  <c:v>730.0</c:v>
                </c:pt>
                <c:pt idx="1943">
                  <c:v>730.0</c:v>
                </c:pt>
                <c:pt idx="1944">
                  <c:v>731.0</c:v>
                </c:pt>
                <c:pt idx="1945">
                  <c:v>731.0</c:v>
                </c:pt>
                <c:pt idx="1946">
                  <c:v>731.0</c:v>
                </c:pt>
                <c:pt idx="1947">
                  <c:v>732.0</c:v>
                </c:pt>
                <c:pt idx="1948">
                  <c:v>733.0</c:v>
                </c:pt>
                <c:pt idx="1949">
                  <c:v>733.0</c:v>
                </c:pt>
                <c:pt idx="1950">
                  <c:v>733.0</c:v>
                </c:pt>
                <c:pt idx="1951">
                  <c:v>733.0</c:v>
                </c:pt>
                <c:pt idx="1952">
                  <c:v>734.0</c:v>
                </c:pt>
                <c:pt idx="1953">
                  <c:v>734.0</c:v>
                </c:pt>
                <c:pt idx="1954">
                  <c:v>735.0</c:v>
                </c:pt>
                <c:pt idx="1955">
                  <c:v>736.0</c:v>
                </c:pt>
                <c:pt idx="1956">
                  <c:v>737.0</c:v>
                </c:pt>
                <c:pt idx="1957">
                  <c:v>737.0</c:v>
                </c:pt>
                <c:pt idx="1958">
                  <c:v>738.0</c:v>
                </c:pt>
                <c:pt idx="1959">
                  <c:v>738.0</c:v>
                </c:pt>
                <c:pt idx="1960">
                  <c:v>739.0</c:v>
                </c:pt>
                <c:pt idx="1961">
                  <c:v>740.0</c:v>
                </c:pt>
                <c:pt idx="1962">
                  <c:v>740.0</c:v>
                </c:pt>
                <c:pt idx="1963">
                  <c:v>740.0</c:v>
                </c:pt>
                <c:pt idx="1964">
                  <c:v>741.0</c:v>
                </c:pt>
                <c:pt idx="1965">
                  <c:v>742.0</c:v>
                </c:pt>
                <c:pt idx="1966">
                  <c:v>742.0</c:v>
                </c:pt>
                <c:pt idx="1967">
                  <c:v>742.0</c:v>
                </c:pt>
                <c:pt idx="1968">
                  <c:v>742.0</c:v>
                </c:pt>
                <c:pt idx="1969">
                  <c:v>742.0</c:v>
                </c:pt>
                <c:pt idx="1970">
                  <c:v>743.0</c:v>
                </c:pt>
                <c:pt idx="1971">
                  <c:v>744.0</c:v>
                </c:pt>
                <c:pt idx="1972">
                  <c:v>745.0</c:v>
                </c:pt>
                <c:pt idx="1973">
                  <c:v>745.0</c:v>
                </c:pt>
                <c:pt idx="1974">
                  <c:v>745.0</c:v>
                </c:pt>
                <c:pt idx="1975">
                  <c:v>745.0</c:v>
                </c:pt>
                <c:pt idx="1976">
                  <c:v>746.0</c:v>
                </c:pt>
                <c:pt idx="1977">
                  <c:v>746.0</c:v>
                </c:pt>
                <c:pt idx="1978">
                  <c:v>746.0</c:v>
                </c:pt>
                <c:pt idx="1979">
                  <c:v>747.0</c:v>
                </c:pt>
                <c:pt idx="1980">
                  <c:v>748.0</c:v>
                </c:pt>
                <c:pt idx="1981">
                  <c:v>748.0</c:v>
                </c:pt>
                <c:pt idx="1982">
                  <c:v>749.0</c:v>
                </c:pt>
                <c:pt idx="1983">
                  <c:v>749.0</c:v>
                </c:pt>
                <c:pt idx="1984">
                  <c:v>749.0</c:v>
                </c:pt>
                <c:pt idx="1985">
                  <c:v>749.0</c:v>
                </c:pt>
                <c:pt idx="1986">
                  <c:v>750.0</c:v>
                </c:pt>
                <c:pt idx="1987">
                  <c:v>750.0</c:v>
                </c:pt>
                <c:pt idx="1988">
                  <c:v>751.0</c:v>
                </c:pt>
                <c:pt idx="1989">
                  <c:v>751.0</c:v>
                </c:pt>
                <c:pt idx="1990">
                  <c:v>751.0</c:v>
                </c:pt>
                <c:pt idx="1991">
                  <c:v>751.0</c:v>
                </c:pt>
                <c:pt idx="1992">
                  <c:v>751.0</c:v>
                </c:pt>
                <c:pt idx="1993">
                  <c:v>751.0</c:v>
                </c:pt>
                <c:pt idx="1994">
                  <c:v>751.0</c:v>
                </c:pt>
                <c:pt idx="1995">
                  <c:v>751.0</c:v>
                </c:pt>
                <c:pt idx="1996">
                  <c:v>751.0</c:v>
                </c:pt>
                <c:pt idx="1997">
                  <c:v>751.0</c:v>
                </c:pt>
                <c:pt idx="1998">
                  <c:v>751.0</c:v>
                </c:pt>
                <c:pt idx="1999">
                  <c:v>751.0</c:v>
                </c:pt>
                <c:pt idx="2000">
                  <c:v>751.0</c:v>
                </c:pt>
                <c:pt idx="2001">
                  <c:v>751.0</c:v>
                </c:pt>
                <c:pt idx="2002">
                  <c:v>751.0</c:v>
                </c:pt>
                <c:pt idx="2003">
                  <c:v>751.0</c:v>
                </c:pt>
                <c:pt idx="2004">
                  <c:v>751.0</c:v>
                </c:pt>
                <c:pt idx="2005">
                  <c:v>751.0</c:v>
                </c:pt>
                <c:pt idx="2006">
                  <c:v>751.0</c:v>
                </c:pt>
                <c:pt idx="2007">
                  <c:v>751.0</c:v>
                </c:pt>
                <c:pt idx="2008">
                  <c:v>751.0</c:v>
                </c:pt>
                <c:pt idx="2009">
                  <c:v>751.0</c:v>
                </c:pt>
                <c:pt idx="2010">
                  <c:v>751.0</c:v>
                </c:pt>
                <c:pt idx="2011">
                  <c:v>751.0</c:v>
                </c:pt>
                <c:pt idx="2012">
                  <c:v>751.0</c:v>
                </c:pt>
                <c:pt idx="2013">
                  <c:v>751.0</c:v>
                </c:pt>
                <c:pt idx="2014">
                  <c:v>752.0</c:v>
                </c:pt>
                <c:pt idx="2015">
                  <c:v>752.0</c:v>
                </c:pt>
                <c:pt idx="2016">
                  <c:v>753.0</c:v>
                </c:pt>
                <c:pt idx="2017">
                  <c:v>753.0</c:v>
                </c:pt>
                <c:pt idx="2018">
                  <c:v>753.0</c:v>
                </c:pt>
                <c:pt idx="2019">
                  <c:v>753.0</c:v>
                </c:pt>
                <c:pt idx="2020">
                  <c:v>753.0</c:v>
                </c:pt>
                <c:pt idx="2021">
                  <c:v>753.0</c:v>
                </c:pt>
                <c:pt idx="2022">
                  <c:v>753.0</c:v>
                </c:pt>
                <c:pt idx="2023">
                  <c:v>753.0</c:v>
                </c:pt>
                <c:pt idx="2024">
                  <c:v>754.0</c:v>
                </c:pt>
                <c:pt idx="2025">
                  <c:v>755.0</c:v>
                </c:pt>
                <c:pt idx="2026">
                  <c:v>755.0</c:v>
                </c:pt>
                <c:pt idx="2027">
                  <c:v>755.0</c:v>
                </c:pt>
                <c:pt idx="2028">
                  <c:v>756.0</c:v>
                </c:pt>
                <c:pt idx="2029">
                  <c:v>757.0</c:v>
                </c:pt>
                <c:pt idx="2030">
                  <c:v>758.0</c:v>
                </c:pt>
                <c:pt idx="2031">
                  <c:v>759.0</c:v>
                </c:pt>
                <c:pt idx="2032">
                  <c:v>760.0</c:v>
                </c:pt>
                <c:pt idx="2033">
                  <c:v>760.0</c:v>
                </c:pt>
                <c:pt idx="2034">
                  <c:v>760.0</c:v>
                </c:pt>
                <c:pt idx="2035">
                  <c:v>760.0</c:v>
                </c:pt>
                <c:pt idx="2036">
                  <c:v>760.0</c:v>
                </c:pt>
                <c:pt idx="2037">
                  <c:v>761.0</c:v>
                </c:pt>
                <c:pt idx="2038">
                  <c:v>762.0</c:v>
                </c:pt>
                <c:pt idx="2039">
                  <c:v>763.0</c:v>
                </c:pt>
                <c:pt idx="2040">
                  <c:v>764.0</c:v>
                </c:pt>
                <c:pt idx="2041">
                  <c:v>764.0</c:v>
                </c:pt>
                <c:pt idx="2042">
                  <c:v>765.0</c:v>
                </c:pt>
                <c:pt idx="2043">
                  <c:v>765.0</c:v>
                </c:pt>
                <c:pt idx="2044">
                  <c:v>766.0</c:v>
                </c:pt>
                <c:pt idx="2045">
                  <c:v>767.0</c:v>
                </c:pt>
                <c:pt idx="2046">
                  <c:v>768.0</c:v>
                </c:pt>
                <c:pt idx="2047">
                  <c:v>769.0</c:v>
                </c:pt>
                <c:pt idx="2048">
                  <c:v>769.0</c:v>
                </c:pt>
                <c:pt idx="2049">
                  <c:v>770.0</c:v>
                </c:pt>
                <c:pt idx="2050">
                  <c:v>771.0</c:v>
                </c:pt>
                <c:pt idx="2051">
                  <c:v>772.0</c:v>
                </c:pt>
                <c:pt idx="2052">
                  <c:v>773.0</c:v>
                </c:pt>
                <c:pt idx="2053">
                  <c:v>774.0</c:v>
                </c:pt>
                <c:pt idx="2054">
                  <c:v>774.0</c:v>
                </c:pt>
                <c:pt idx="2055">
                  <c:v>775.0</c:v>
                </c:pt>
                <c:pt idx="2056">
                  <c:v>776.0</c:v>
                </c:pt>
                <c:pt idx="2057">
                  <c:v>776.0</c:v>
                </c:pt>
                <c:pt idx="2058">
                  <c:v>776.0</c:v>
                </c:pt>
                <c:pt idx="2059">
                  <c:v>776.0</c:v>
                </c:pt>
                <c:pt idx="2060">
                  <c:v>777.0</c:v>
                </c:pt>
                <c:pt idx="2061">
                  <c:v>777.0</c:v>
                </c:pt>
                <c:pt idx="2062">
                  <c:v>777.0</c:v>
                </c:pt>
                <c:pt idx="2063">
                  <c:v>778.0</c:v>
                </c:pt>
                <c:pt idx="2064">
                  <c:v>779.0</c:v>
                </c:pt>
                <c:pt idx="2065">
                  <c:v>779.0</c:v>
                </c:pt>
                <c:pt idx="2066">
                  <c:v>779.0</c:v>
                </c:pt>
                <c:pt idx="2067">
                  <c:v>780.0</c:v>
                </c:pt>
                <c:pt idx="2068">
                  <c:v>780.0</c:v>
                </c:pt>
                <c:pt idx="2069">
                  <c:v>781.0</c:v>
                </c:pt>
                <c:pt idx="2070">
                  <c:v>781.0</c:v>
                </c:pt>
                <c:pt idx="2071">
                  <c:v>782.0</c:v>
                </c:pt>
                <c:pt idx="2072">
                  <c:v>783.0</c:v>
                </c:pt>
                <c:pt idx="2073">
                  <c:v>783.0</c:v>
                </c:pt>
                <c:pt idx="2074">
                  <c:v>784.0</c:v>
                </c:pt>
                <c:pt idx="2075">
                  <c:v>785.0</c:v>
                </c:pt>
                <c:pt idx="2076">
                  <c:v>786.0</c:v>
                </c:pt>
                <c:pt idx="2077">
                  <c:v>787.0</c:v>
                </c:pt>
                <c:pt idx="2078">
                  <c:v>787.0</c:v>
                </c:pt>
                <c:pt idx="2079">
                  <c:v>787.0</c:v>
                </c:pt>
                <c:pt idx="2080">
                  <c:v>787.0</c:v>
                </c:pt>
                <c:pt idx="2081">
                  <c:v>788.0</c:v>
                </c:pt>
                <c:pt idx="2082">
                  <c:v>788.0</c:v>
                </c:pt>
                <c:pt idx="2083">
                  <c:v>788.0</c:v>
                </c:pt>
                <c:pt idx="2084">
                  <c:v>788.0</c:v>
                </c:pt>
                <c:pt idx="2085">
                  <c:v>789.0</c:v>
                </c:pt>
                <c:pt idx="2086">
                  <c:v>789.0</c:v>
                </c:pt>
                <c:pt idx="2087">
                  <c:v>790.0</c:v>
                </c:pt>
                <c:pt idx="2088">
                  <c:v>790.0</c:v>
                </c:pt>
                <c:pt idx="2089">
                  <c:v>790.0</c:v>
                </c:pt>
                <c:pt idx="2090">
                  <c:v>791.0</c:v>
                </c:pt>
                <c:pt idx="2091">
                  <c:v>791.0</c:v>
                </c:pt>
                <c:pt idx="2092">
                  <c:v>792.0</c:v>
                </c:pt>
                <c:pt idx="2093">
                  <c:v>793.0</c:v>
                </c:pt>
                <c:pt idx="2094">
                  <c:v>794.0</c:v>
                </c:pt>
                <c:pt idx="2095">
                  <c:v>794.0</c:v>
                </c:pt>
                <c:pt idx="2096">
                  <c:v>795.0</c:v>
                </c:pt>
                <c:pt idx="2097">
                  <c:v>796.0</c:v>
                </c:pt>
                <c:pt idx="2098">
                  <c:v>796.0</c:v>
                </c:pt>
                <c:pt idx="2099">
                  <c:v>796.0</c:v>
                </c:pt>
                <c:pt idx="2100">
                  <c:v>796.0</c:v>
                </c:pt>
                <c:pt idx="2101">
                  <c:v>796.0</c:v>
                </c:pt>
                <c:pt idx="2102">
                  <c:v>796.0</c:v>
                </c:pt>
                <c:pt idx="2103">
                  <c:v>796.0</c:v>
                </c:pt>
                <c:pt idx="2104">
                  <c:v>796.0</c:v>
                </c:pt>
                <c:pt idx="2105">
                  <c:v>797.0</c:v>
                </c:pt>
                <c:pt idx="2106">
                  <c:v>797.0</c:v>
                </c:pt>
                <c:pt idx="2107">
                  <c:v>797.0</c:v>
                </c:pt>
                <c:pt idx="2108">
                  <c:v>797.0</c:v>
                </c:pt>
                <c:pt idx="2109">
                  <c:v>797.0</c:v>
                </c:pt>
                <c:pt idx="2110">
                  <c:v>798.0</c:v>
                </c:pt>
                <c:pt idx="2111">
                  <c:v>799.0</c:v>
                </c:pt>
                <c:pt idx="2112">
                  <c:v>800.0</c:v>
                </c:pt>
                <c:pt idx="2113">
                  <c:v>801.0</c:v>
                </c:pt>
                <c:pt idx="2114">
                  <c:v>801.0</c:v>
                </c:pt>
                <c:pt idx="2115">
                  <c:v>801.0</c:v>
                </c:pt>
                <c:pt idx="2116">
                  <c:v>801.0</c:v>
                </c:pt>
                <c:pt idx="2117">
                  <c:v>802.0</c:v>
                </c:pt>
                <c:pt idx="2118">
                  <c:v>802.0</c:v>
                </c:pt>
                <c:pt idx="2119">
                  <c:v>802.0</c:v>
                </c:pt>
                <c:pt idx="2120">
                  <c:v>803.0</c:v>
                </c:pt>
                <c:pt idx="2121">
                  <c:v>804.0</c:v>
                </c:pt>
                <c:pt idx="2122">
                  <c:v>805.0</c:v>
                </c:pt>
                <c:pt idx="2123">
                  <c:v>806.0</c:v>
                </c:pt>
                <c:pt idx="2124">
                  <c:v>806.0</c:v>
                </c:pt>
                <c:pt idx="2125">
                  <c:v>806.0</c:v>
                </c:pt>
                <c:pt idx="2126">
                  <c:v>806.0</c:v>
                </c:pt>
                <c:pt idx="2127">
                  <c:v>806.0</c:v>
                </c:pt>
                <c:pt idx="2128">
                  <c:v>807.0</c:v>
                </c:pt>
                <c:pt idx="2129">
                  <c:v>808.0</c:v>
                </c:pt>
                <c:pt idx="2130">
                  <c:v>809.0</c:v>
                </c:pt>
                <c:pt idx="2131">
                  <c:v>810.0</c:v>
                </c:pt>
                <c:pt idx="2132">
                  <c:v>810.0</c:v>
                </c:pt>
                <c:pt idx="2133">
                  <c:v>810.0</c:v>
                </c:pt>
                <c:pt idx="2134">
                  <c:v>811.0</c:v>
                </c:pt>
                <c:pt idx="2135">
                  <c:v>812.0</c:v>
                </c:pt>
                <c:pt idx="2136">
                  <c:v>813.0</c:v>
                </c:pt>
                <c:pt idx="2137">
                  <c:v>813.0</c:v>
                </c:pt>
                <c:pt idx="2138">
                  <c:v>814.0</c:v>
                </c:pt>
                <c:pt idx="2139">
                  <c:v>814.0</c:v>
                </c:pt>
                <c:pt idx="2140">
                  <c:v>814.0</c:v>
                </c:pt>
                <c:pt idx="2141">
                  <c:v>814.0</c:v>
                </c:pt>
                <c:pt idx="2142">
                  <c:v>815.0</c:v>
                </c:pt>
                <c:pt idx="2143">
                  <c:v>815.0</c:v>
                </c:pt>
                <c:pt idx="2144">
                  <c:v>815.0</c:v>
                </c:pt>
                <c:pt idx="2145">
                  <c:v>815.0</c:v>
                </c:pt>
                <c:pt idx="2146">
                  <c:v>815.0</c:v>
                </c:pt>
                <c:pt idx="2147">
                  <c:v>816.0</c:v>
                </c:pt>
                <c:pt idx="2148">
                  <c:v>816.0</c:v>
                </c:pt>
                <c:pt idx="2149">
                  <c:v>816.0</c:v>
                </c:pt>
                <c:pt idx="2150">
                  <c:v>816.0</c:v>
                </c:pt>
                <c:pt idx="2151">
                  <c:v>816.0</c:v>
                </c:pt>
                <c:pt idx="2152">
                  <c:v>816.0</c:v>
                </c:pt>
                <c:pt idx="2153">
                  <c:v>816.0</c:v>
                </c:pt>
                <c:pt idx="2154">
                  <c:v>817.0</c:v>
                </c:pt>
                <c:pt idx="2155">
                  <c:v>818.0</c:v>
                </c:pt>
                <c:pt idx="2156">
                  <c:v>818.0</c:v>
                </c:pt>
                <c:pt idx="2157">
                  <c:v>818.0</c:v>
                </c:pt>
                <c:pt idx="2158">
                  <c:v>818.0</c:v>
                </c:pt>
                <c:pt idx="2159">
                  <c:v>818.0</c:v>
                </c:pt>
                <c:pt idx="2160">
                  <c:v>818.0</c:v>
                </c:pt>
                <c:pt idx="2161">
                  <c:v>818.0</c:v>
                </c:pt>
                <c:pt idx="2162">
                  <c:v>818.0</c:v>
                </c:pt>
                <c:pt idx="2163">
                  <c:v>818.0</c:v>
                </c:pt>
                <c:pt idx="2164">
                  <c:v>819.0</c:v>
                </c:pt>
                <c:pt idx="2165">
                  <c:v>819.0</c:v>
                </c:pt>
                <c:pt idx="2166">
                  <c:v>820.0</c:v>
                </c:pt>
                <c:pt idx="2167">
                  <c:v>820.0</c:v>
                </c:pt>
                <c:pt idx="2168">
                  <c:v>821.0</c:v>
                </c:pt>
                <c:pt idx="2169">
                  <c:v>822.0</c:v>
                </c:pt>
                <c:pt idx="2170">
                  <c:v>823.0</c:v>
                </c:pt>
                <c:pt idx="2171">
                  <c:v>823.0</c:v>
                </c:pt>
                <c:pt idx="2172">
                  <c:v>824.0</c:v>
                </c:pt>
                <c:pt idx="2173">
                  <c:v>824.0</c:v>
                </c:pt>
                <c:pt idx="2174">
                  <c:v>824.0</c:v>
                </c:pt>
                <c:pt idx="2175">
                  <c:v>824.0</c:v>
                </c:pt>
                <c:pt idx="2176">
                  <c:v>825.0</c:v>
                </c:pt>
                <c:pt idx="2177">
                  <c:v>826.0</c:v>
                </c:pt>
                <c:pt idx="2178">
                  <c:v>827.0</c:v>
                </c:pt>
                <c:pt idx="2179">
                  <c:v>827.0</c:v>
                </c:pt>
                <c:pt idx="2180">
                  <c:v>827.0</c:v>
                </c:pt>
                <c:pt idx="2181">
                  <c:v>828.0</c:v>
                </c:pt>
                <c:pt idx="2182">
                  <c:v>828.0</c:v>
                </c:pt>
                <c:pt idx="2183">
                  <c:v>829.0</c:v>
                </c:pt>
                <c:pt idx="2184">
                  <c:v>830.0</c:v>
                </c:pt>
                <c:pt idx="2185">
                  <c:v>830.0</c:v>
                </c:pt>
                <c:pt idx="2186">
                  <c:v>830.0</c:v>
                </c:pt>
                <c:pt idx="2187">
                  <c:v>830.0</c:v>
                </c:pt>
                <c:pt idx="2188">
                  <c:v>831.0</c:v>
                </c:pt>
                <c:pt idx="2189">
                  <c:v>832.0</c:v>
                </c:pt>
                <c:pt idx="2190">
                  <c:v>832.0</c:v>
                </c:pt>
                <c:pt idx="2191">
                  <c:v>832.0</c:v>
                </c:pt>
                <c:pt idx="2192">
                  <c:v>832.0</c:v>
                </c:pt>
                <c:pt idx="2193">
                  <c:v>832.0</c:v>
                </c:pt>
                <c:pt idx="2194">
                  <c:v>833.0</c:v>
                </c:pt>
                <c:pt idx="2195">
                  <c:v>834.0</c:v>
                </c:pt>
                <c:pt idx="2196">
                  <c:v>835.0</c:v>
                </c:pt>
                <c:pt idx="2197">
                  <c:v>835.0</c:v>
                </c:pt>
                <c:pt idx="2198">
                  <c:v>836.0</c:v>
                </c:pt>
                <c:pt idx="2199">
                  <c:v>837.0</c:v>
                </c:pt>
                <c:pt idx="2200">
                  <c:v>838.0</c:v>
                </c:pt>
                <c:pt idx="2201">
                  <c:v>839.0</c:v>
                </c:pt>
                <c:pt idx="2202">
                  <c:v>840.0</c:v>
                </c:pt>
                <c:pt idx="2203">
                  <c:v>841.0</c:v>
                </c:pt>
                <c:pt idx="2204">
                  <c:v>842.0</c:v>
                </c:pt>
                <c:pt idx="2205">
                  <c:v>843.0</c:v>
                </c:pt>
                <c:pt idx="2206">
                  <c:v>844.0</c:v>
                </c:pt>
                <c:pt idx="2207">
                  <c:v>845.0</c:v>
                </c:pt>
                <c:pt idx="2208">
                  <c:v>845.0</c:v>
                </c:pt>
                <c:pt idx="2209">
                  <c:v>846.0</c:v>
                </c:pt>
                <c:pt idx="2210">
                  <c:v>847.0</c:v>
                </c:pt>
                <c:pt idx="2211">
                  <c:v>848.0</c:v>
                </c:pt>
                <c:pt idx="2212">
                  <c:v>849.0</c:v>
                </c:pt>
                <c:pt idx="2213">
                  <c:v>850.0</c:v>
                </c:pt>
                <c:pt idx="2214">
                  <c:v>851.0</c:v>
                </c:pt>
                <c:pt idx="2215">
                  <c:v>851.0</c:v>
                </c:pt>
                <c:pt idx="2216">
                  <c:v>851.0</c:v>
                </c:pt>
                <c:pt idx="2217">
                  <c:v>852.0</c:v>
                </c:pt>
                <c:pt idx="2218">
                  <c:v>853.0</c:v>
                </c:pt>
                <c:pt idx="2219">
                  <c:v>854.0</c:v>
                </c:pt>
                <c:pt idx="2220">
                  <c:v>855.0</c:v>
                </c:pt>
                <c:pt idx="2221">
                  <c:v>855.0</c:v>
                </c:pt>
                <c:pt idx="2222">
                  <c:v>856.0</c:v>
                </c:pt>
                <c:pt idx="2223">
                  <c:v>857.0</c:v>
                </c:pt>
                <c:pt idx="2224">
                  <c:v>858.0</c:v>
                </c:pt>
                <c:pt idx="2225">
                  <c:v>858.0</c:v>
                </c:pt>
                <c:pt idx="2226">
                  <c:v>858.0</c:v>
                </c:pt>
                <c:pt idx="2227">
                  <c:v>858.0</c:v>
                </c:pt>
                <c:pt idx="2228">
                  <c:v>859.0</c:v>
                </c:pt>
                <c:pt idx="2229">
                  <c:v>859.0</c:v>
                </c:pt>
                <c:pt idx="2230">
                  <c:v>859.0</c:v>
                </c:pt>
                <c:pt idx="2231">
                  <c:v>860.0</c:v>
                </c:pt>
                <c:pt idx="2232">
                  <c:v>861.0</c:v>
                </c:pt>
                <c:pt idx="2233">
                  <c:v>861.0</c:v>
                </c:pt>
                <c:pt idx="2234">
                  <c:v>862.0</c:v>
                </c:pt>
                <c:pt idx="2235">
                  <c:v>863.0</c:v>
                </c:pt>
                <c:pt idx="2236">
                  <c:v>863.0</c:v>
                </c:pt>
                <c:pt idx="2237">
                  <c:v>863.0</c:v>
                </c:pt>
                <c:pt idx="2238">
                  <c:v>864.0</c:v>
                </c:pt>
                <c:pt idx="2239">
                  <c:v>865.0</c:v>
                </c:pt>
                <c:pt idx="2240">
                  <c:v>866.0</c:v>
                </c:pt>
                <c:pt idx="2241">
                  <c:v>866.0</c:v>
                </c:pt>
                <c:pt idx="2242">
                  <c:v>866.0</c:v>
                </c:pt>
                <c:pt idx="2243">
                  <c:v>867.0</c:v>
                </c:pt>
                <c:pt idx="2244">
                  <c:v>867.0</c:v>
                </c:pt>
                <c:pt idx="2245">
                  <c:v>868.0</c:v>
                </c:pt>
                <c:pt idx="2246">
                  <c:v>868.0</c:v>
                </c:pt>
                <c:pt idx="2247">
                  <c:v>868.0</c:v>
                </c:pt>
                <c:pt idx="2248">
                  <c:v>869.0</c:v>
                </c:pt>
                <c:pt idx="2249">
                  <c:v>869.0</c:v>
                </c:pt>
                <c:pt idx="2250">
                  <c:v>870.0</c:v>
                </c:pt>
                <c:pt idx="2251">
                  <c:v>870.0</c:v>
                </c:pt>
                <c:pt idx="2252">
                  <c:v>870.0</c:v>
                </c:pt>
                <c:pt idx="2253">
                  <c:v>871.0</c:v>
                </c:pt>
                <c:pt idx="2254">
                  <c:v>871.0</c:v>
                </c:pt>
                <c:pt idx="2255">
                  <c:v>872.0</c:v>
                </c:pt>
                <c:pt idx="2256">
                  <c:v>873.0</c:v>
                </c:pt>
                <c:pt idx="2257">
                  <c:v>874.0</c:v>
                </c:pt>
                <c:pt idx="2258">
                  <c:v>874.0</c:v>
                </c:pt>
                <c:pt idx="2259">
                  <c:v>874.0</c:v>
                </c:pt>
                <c:pt idx="2260">
                  <c:v>875.0</c:v>
                </c:pt>
                <c:pt idx="2261">
                  <c:v>876.0</c:v>
                </c:pt>
                <c:pt idx="2262">
                  <c:v>877.0</c:v>
                </c:pt>
                <c:pt idx="2263">
                  <c:v>877.0</c:v>
                </c:pt>
                <c:pt idx="2264">
                  <c:v>877.0</c:v>
                </c:pt>
                <c:pt idx="2265">
                  <c:v>878.0</c:v>
                </c:pt>
                <c:pt idx="2266">
                  <c:v>879.0</c:v>
                </c:pt>
                <c:pt idx="2267">
                  <c:v>880.0</c:v>
                </c:pt>
                <c:pt idx="2268">
                  <c:v>880.0</c:v>
                </c:pt>
                <c:pt idx="2269">
                  <c:v>881.0</c:v>
                </c:pt>
                <c:pt idx="2270">
                  <c:v>882.0</c:v>
                </c:pt>
                <c:pt idx="2271">
                  <c:v>883.0</c:v>
                </c:pt>
                <c:pt idx="2272">
                  <c:v>883.0</c:v>
                </c:pt>
                <c:pt idx="2273">
                  <c:v>883.0</c:v>
                </c:pt>
                <c:pt idx="2274">
                  <c:v>883.0</c:v>
                </c:pt>
                <c:pt idx="2275">
                  <c:v>883.0</c:v>
                </c:pt>
                <c:pt idx="2276">
                  <c:v>883.0</c:v>
                </c:pt>
                <c:pt idx="2277">
                  <c:v>884.0</c:v>
                </c:pt>
                <c:pt idx="2278">
                  <c:v>884.0</c:v>
                </c:pt>
                <c:pt idx="2279">
                  <c:v>884.0</c:v>
                </c:pt>
                <c:pt idx="2280">
                  <c:v>884.0</c:v>
                </c:pt>
                <c:pt idx="2281">
                  <c:v>884.0</c:v>
                </c:pt>
                <c:pt idx="2282">
                  <c:v>885.0</c:v>
                </c:pt>
                <c:pt idx="2283">
                  <c:v>885.0</c:v>
                </c:pt>
                <c:pt idx="2284">
                  <c:v>885.0</c:v>
                </c:pt>
                <c:pt idx="2285">
                  <c:v>886.0</c:v>
                </c:pt>
                <c:pt idx="2286">
                  <c:v>887.0</c:v>
                </c:pt>
                <c:pt idx="2287">
                  <c:v>887.0</c:v>
                </c:pt>
                <c:pt idx="2288">
                  <c:v>888.0</c:v>
                </c:pt>
                <c:pt idx="2289">
                  <c:v>888.0</c:v>
                </c:pt>
                <c:pt idx="2290">
                  <c:v>888.0</c:v>
                </c:pt>
                <c:pt idx="2291">
                  <c:v>888.0</c:v>
                </c:pt>
                <c:pt idx="2292">
                  <c:v>888.0</c:v>
                </c:pt>
                <c:pt idx="2293">
                  <c:v>888.0</c:v>
                </c:pt>
                <c:pt idx="2294">
                  <c:v>888.0</c:v>
                </c:pt>
                <c:pt idx="2295">
                  <c:v>888.0</c:v>
                </c:pt>
                <c:pt idx="2296">
                  <c:v>888.0</c:v>
                </c:pt>
                <c:pt idx="2297">
                  <c:v>888.0</c:v>
                </c:pt>
                <c:pt idx="2298">
                  <c:v>888.0</c:v>
                </c:pt>
                <c:pt idx="2299">
                  <c:v>888.0</c:v>
                </c:pt>
                <c:pt idx="2300">
                  <c:v>888.0</c:v>
                </c:pt>
                <c:pt idx="2301">
                  <c:v>888.0</c:v>
                </c:pt>
                <c:pt idx="2302">
                  <c:v>888.0</c:v>
                </c:pt>
                <c:pt idx="2303">
                  <c:v>888.0</c:v>
                </c:pt>
                <c:pt idx="2304">
                  <c:v>889.0</c:v>
                </c:pt>
                <c:pt idx="2305">
                  <c:v>889.0</c:v>
                </c:pt>
                <c:pt idx="2306">
                  <c:v>889.0</c:v>
                </c:pt>
                <c:pt idx="2307">
                  <c:v>889.0</c:v>
                </c:pt>
                <c:pt idx="2308">
                  <c:v>889.0</c:v>
                </c:pt>
                <c:pt idx="2309">
                  <c:v>890.0</c:v>
                </c:pt>
                <c:pt idx="2310">
                  <c:v>890.0</c:v>
                </c:pt>
                <c:pt idx="2311">
                  <c:v>890.0</c:v>
                </c:pt>
                <c:pt idx="2312">
                  <c:v>890.0</c:v>
                </c:pt>
                <c:pt idx="2313">
                  <c:v>891.0</c:v>
                </c:pt>
                <c:pt idx="2314">
                  <c:v>892.0</c:v>
                </c:pt>
                <c:pt idx="2315">
                  <c:v>892.0</c:v>
                </c:pt>
                <c:pt idx="2316">
                  <c:v>892.0</c:v>
                </c:pt>
                <c:pt idx="2317">
                  <c:v>892.0</c:v>
                </c:pt>
                <c:pt idx="2318">
                  <c:v>892.0</c:v>
                </c:pt>
                <c:pt idx="2319">
                  <c:v>892.0</c:v>
                </c:pt>
                <c:pt idx="2320">
                  <c:v>892.0</c:v>
                </c:pt>
                <c:pt idx="2321">
                  <c:v>892.0</c:v>
                </c:pt>
                <c:pt idx="2322">
                  <c:v>893.0</c:v>
                </c:pt>
                <c:pt idx="2323">
                  <c:v>893.0</c:v>
                </c:pt>
                <c:pt idx="2324">
                  <c:v>894.0</c:v>
                </c:pt>
                <c:pt idx="2325">
                  <c:v>895.0</c:v>
                </c:pt>
                <c:pt idx="2326">
                  <c:v>896.0</c:v>
                </c:pt>
                <c:pt idx="2327">
                  <c:v>897.0</c:v>
                </c:pt>
                <c:pt idx="2328">
                  <c:v>898.0</c:v>
                </c:pt>
                <c:pt idx="2329">
                  <c:v>898.0</c:v>
                </c:pt>
                <c:pt idx="2330">
                  <c:v>898.0</c:v>
                </c:pt>
                <c:pt idx="2331">
                  <c:v>898.0</c:v>
                </c:pt>
                <c:pt idx="2332">
                  <c:v>899.0</c:v>
                </c:pt>
                <c:pt idx="2333">
                  <c:v>900.0</c:v>
                </c:pt>
                <c:pt idx="2334">
                  <c:v>901.0</c:v>
                </c:pt>
                <c:pt idx="2335">
                  <c:v>902.0</c:v>
                </c:pt>
                <c:pt idx="2336">
                  <c:v>903.0</c:v>
                </c:pt>
                <c:pt idx="2337">
                  <c:v>904.0</c:v>
                </c:pt>
                <c:pt idx="2338">
                  <c:v>904.0</c:v>
                </c:pt>
                <c:pt idx="2339">
                  <c:v>905.0</c:v>
                </c:pt>
                <c:pt idx="2340">
                  <c:v>906.0</c:v>
                </c:pt>
                <c:pt idx="2341">
                  <c:v>907.0</c:v>
                </c:pt>
                <c:pt idx="2342">
                  <c:v>908.0</c:v>
                </c:pt>
                <c:pt idx="2343">
                  <c:v>908.0</c:v>
                </c:pt>
                <c:pt idx="2344">
                  <c:v>909.0</c:v>
                </c:pt>
                <c:pt idx="2345">
                  <c:v>909.0</c:v>
                </c:pt>
                <c:pt idx="2346">
                  <c:v>909.0</c:v>
                </c:pt>
                <c:pt idx="2347">
                  <c:v>910.0</c:v>
                </c:pt>
                <c:pt idx="2348">
                  <c:v>911.0</c:v>
                </c:pt>
                <c:pt idx="2349">
                  <c:v>911.0</c:v>
                </c:pt>
                <c:pt idx="2350">
                  <c:v>911.0</c:v>
                </c:pt>
                <c:pt idx="2351">
                  <c:v>911.0</c:v>
                </c:pt>
                <c:pt idx="2352">
                  <c:v>912.0</c:v>
                </c:pt>
                <c:pt idx="2353">
                  <c:v>912.0</c:v>
                </c:pt>
                <c:pt idx="2354">
                  <c:v>912.0</c:v>
                </c:pt>
                <c:pt idx="2355">
                  <c:v>913.0</c:v>
                </c:pt>
                <c:pt idx="2356">
                  <c:v>913.0</c:v>
                </c:pt>
                <c:pt idx="2357">
                  <c:v>914.0</c:v>
                </c:pt>
                <c:pt idx="2358">
                  <c:v>915.0</c:v>
                </c:pt>
                <c:pt idx="2359">
                  <c:v>915.0</c:v>
                </c:pt>
                <c:pt idx="2360">
                  <c:v>915.0</c:v>
                </c:pt>
                <c:pt idx="2361">
                  <c:v>916.0</c:v>
                </c:pt>
                <c:pt idx="2362">
                  <c:v>917.0</c:v>
                </c:pt>
                <c:pt idx="2363">
                  <c:v>918.0</c:v>
                </c:pt>
                <c:pt idx="2364">
                  <c:v>918.0</c:v>
                </c:pt>
                <c:pt idx="2365">
                  <c:v>918.0</c:v>
                </c:pt>
                <c:pt idx="2366">
                  <c:v>918.0</c:v>
                </c:pt>
                <c:pt idx="2367">
                  <c:v>918.0</c:v>
                </c:pt>
                <c:pt idx="2368">
                  <c:v>918.0</c:v>
                </c:pt>
                <c:pt idx="2369">
                  <c:v>918.0</c:v>
                </c:pt>
                <c:pt idx="2370">
                  <c:v>918.0</c:v>
                </c:pt>
                <c:pt idx="2371">
                  <c:v>918.0</c:v>
                </c:pt>
                <c:pt idx="2372">
                  <c:v>918.0</c:v>
                </c:pt>
                <c:pt idx="2373">
                  <c:v>918.0</c:v>
                </c:pt>
                <c:pt idx="2374">
                  <c:v>918.0</c:v>
                </c:pt>
                <c:pt idx="2375">
                  <c:v>918.0</c:v>
                </c:pt>
                <c:pt idx="2376">
                  <c:v>918.0</c:v>
                </c:pt>
                <c:pt idx="2377">
                  <c:v>918.0</c:v>
                </c:pt>
                <c:pt idx="2378">
                  <c:v>918.0</c:v>
                </c:pt>
                <c:pt idx="2379">
                  <c:v>918.0</c:v>
                </c:pt>
                <c:pt idx="2380">
                  <c:v>918.0</c:v>
                </c:pt>
                <c:pt idx="2381">
                  <c:v>918.0</c:v>
                </c:pt>
                <c:pt idx="2382">
                  <c:v>918.0</c:v>
                </c:pt>
                <c:pt idx="2383">
                  <c:v>918.0</c:v>
                </c:pt>
                <c:pt idx="2384">
                  <c:v>918.0</c:v>
                </c:pt>
                <c:pt idx="2385">
                  <c:v>918.0</c:v>
                </c:pt>
                <c:pt idx="2386">
                  <c:v>919.0</c:v>
                </c:pt>
                <c:pt idx="2387">
                  <c:v>919.0</c:v>
                </c:pt>
                <c:pt idx="2388">
                  <c:v>920.0</c:v>
                </c:pt>
                <c:pt idx="2389">
                  <c:v>920.0</c:v>
                </c:pt>
                <c:pt idx="2390">
                  <c:v>921.0</c:v>
                </c:pt>
                <c:pt idx="2391">
                  <c:v>922.0</c:v>
                </c:pt>
                <c:pt idx="2392">
                  <c:v>923.0</c:v>
                </c:pt>
                <c:pt idx="2393">
                  <c:v>923.0</c:v>
                </c:pt>
                <c:pt idx="2394">
                  <c:v>923.0</c:v>
                </c:pt>
                <c:pt idx="2395">
                  <c:v>923.0</c:v>
                </c:pt>
                <c:pt idx="2396">
                  <c:v>924.0</c:v>
                </c:pt>
                <c:pt idx="2397">
                  <c:v>925.0</c:v>
                </c:pt>
                <c:pt idx="2398">
                  <c:v>925.0</c:v>
                </c:pt>
                <c:pt idx="2399">
                  <c:v>926.0</c:v>
                </c:pt>
                <c:pt idx="2400">
                  <c:v>926.0</c:v>
                </c:pt>
                <c:pt idx="2401">
                  <c:v>926.0</c:v>
                </c:pt>
                <c:pt idx="2402">
                  <c:v>926.0</c:v>
                </c:pt>
                <c:pt idx="2403">
                  <c:v>926.0</c:v>
                </c:pt>
                <c:pt idx="2404">
                  <c:v>926.0</c:v>
                </c:pt>
                <c:pt idx="2405">
                  <c:v>927.0</c:v>
                </c:pt>
                <c:pt idx="2406">
                  <c:v>927.0</c:v>
                </c:pt>
                <c:pt idx="2407">
                  <c:v>927.0</c:v>
                </c:pt>
                <c:pt idx="2408">
                  <c:v>928.0</c:v>
                </c:pt>
                <c:pt idx="2409">
                  <c:v>929.0</c:v>
                </c:pt>
                <c:pt idx="2410">
                  <c:v>930.0</c:v>
                </c:pt>
                <c:pt idx="2411">
                  <c:v>930.0</c:v>
                </c:pt>
                <c:pt idx="2412">
                  <c:v>931.0</c:v>
                </c:pt>
                <c:pt idx="2413">
                  <c:v>932.0</c:v>
                </c:pt>
                <c:pt idx="2414">
                  <c:v>933.0</c:v>
                </c:pt>
                <c:pt idx="2415">
                  <c:v>934.0</c:v>
                </c:pt>
                <c:pt idx="2416">
                  <c:v>934.0</c:v>
                </c:pt>
                <c:pt idx="2417">
                  <c:v>934.0</c:v>
                </c:pt>
                <c:pt idx="2418">
                  <c:v>934.0</c:v>
                </c:pt>
                <c:pt idx="2419">
                  <c:v>934.0</c:v>
                </c:pt>
                <c:pt idx="2420">
                  <c:v>934.0</c:v>
                </c:pt>
                <c:pt idx="2421">
                  <c:v>935.0</c:v>
                </c:pt>
                <c:pt idx="2422">
                  <c:v>936.0</c:v>
                </c:pt>
                <c:pt idx="2423">
                  <c:v>936.0</c:v>
                </c:pt>
                <c:pt idx="2424">
                  <c:v>936.0</c:v>
                </c:pt>
                <c:pt idx="2425">
                  <c:v>936.0</c:v>
                </c:pt>
                <c:pt idx="2426">
                  <c:v>937.0</c:v>
                </c:pt>
                <c:pt idx="2427">
                  <c:v>937.0</c:v>
                </c:pt>
                <c:pt idx="2428">
                  <c:v>938.0</c:v>
                </c:pt>
                <c:pt idx="2429">
                  <c:v>939.0</c:v>
                </c:pt>
                <c:pt idx="2430">
                  <c:v>940.0</c:v>
                </c:pt>
                <c:pt idx="2431">
                  <c:v>940.0</c:v>
                </c:pt>
                <c:pt idx="2432">
                  <c:v>940.0</c:v>
                </c:pt>
                <c:pt idx="2433">
                  <c:v>941.0</c:v>
                </c:pt>
                <c:pt idx="2434">
                  <c:v>941.0</c:v>
                </c:pt>
                <c:pt idx="2435">
                  <c:v>941.0</c:v>
                </c:pt>
                <c:pt idx="2436">
                  <c:v>941.0</c:v>
                </c:pt>
                <c:pt idx="2437">
                  <c:v>942.0</c:v>
                </c:pt>
                <c:pt idx="2438">
                  <c:v>943.0</c:v>
                </c:pt>
                <c:pt idx="2439">
                  <c:v>944.0</c:v>
                </c:pt>
                <c:pt idx="2440">
                  <c:v>945.0</c:v>
                </c:pt>
                <c:pt idx="2441">
                  <c:v>945.0</c:v>
                </c:pt>
                <c:pt idx="2442">
                  <c:v>946.0</c:v>
                </c:pt>
                <c:pt idx="2443">
                  <c:v>946.0</c:v>
                </c:pt>
                <c:pt idx="2444">
                  <c:v>947.0</c:v>
                </c:pt>
                <c:pt idx="2445">
                  <c:v>948.0</c:v>
                </c:pt>
                <c:pt idx="2446">
                  <c:v>948.0</c:v>
                </c:pt>
                <c:pt idx="2447">
                  <c:v>949.0</c:v>
                </c:pt>
                <c:pt idx="2448">
                  <c:v>950.0</c:v>
                </c:pt>
                <c:pt idx="2449">
                  <c:v>950.0</c:v>
                </c:pt>
                <c:pt idx="2450">
                  <c:v>950.0</c:v>
                </c:pt>
                <c:pt idx="2451">
                  <c:v>950.0</c:v>
                </c:pt>
                <c:pt idx="2452">
                  <c:v>950.0</c:v>
                </c:pt>
                <c:pt idx="2453">
                  <c:v>950.0</c:v>
                </c:pt>
                <c:pt idx="2454">
                  <c:v>950.0</c:v>
                </c:pt>
                <c:pt idx="2455">
                  <c:v>951.0</c:v>
                </c:pt>
                <c:pt idx="2456">
                  <c:v>951.0</c:v>
                </c:pt>
                <c:pt idx="2457">
                  <c:v>952.0</c:v>
                </c:pt>
                <c:pt idx="2458">
                  <c:v>953.0</c:v>
                </c:pt>
                <c:pt idx="2459">
                  <c:v>954.0</c:v>
                </c:pt>
                <c:pt idx="2460">
                  <c:v>954.0</c:v>
                </c:pt>
                <c:pt idx="2461">
                  <c:v>955.0</c:v>
                </c:pt>
                <c:pt idx="2462">
                  <c:v>956.0</c:v>
                </c:pt>
                <c:pt idx="2463">
                  <c:v>956.0</c:v>
                </c:pt>
                <c:pt idx="2464">
                  <c:v>956.0</c:v>
                </c:pt>
                <c:pt idx="2465">
                  <c:v>956.0</c:v>
                </c:pt>
                <c:pt idx="2466">
                  <c:v>956.0</c:v>
                </c:pt>
                <c:pt idx="2467">
                  <c:v>957.0</c:v>
                </c:pt>
                <c:pt idx="2468">
                  <c:v>958.0</c:v>
                </c:pt>
                <c:pt idx="2469">
                  <c:v>959.0</c:v>
                </c:pt>
                <c:pt idx="2470">
                  <c:v>960.0</c:v>
                </c:pt>
                <c:pt idx="2471">
                  <c:v>961.0</c:v>
                </c:pt>
                <c:pt idx="2472">
                  <c:v>962.0</c:v>
                </c:pt>
                <c:pt idx="2473">
                  <c:v>963.0</c:v>
                </c:pt>
                <c:pt idx="2474">
                  <c:v>964.0</c:v>
                </c:pt>
                <c:pt idx="2475">
                  <c:v>964.0</c:v>
                </c:pt>
                <c:pt idx="2476">
                  <c:v>964.0</c:v>
                </c:pt>
                <c:pt idx="2477">
                  <c:v>965.0</c:v>
                </c:pt>
                <c:pt idx="2478">
                  <c:v>966.0</c:v>
                </c:pt>
                <c:pt idx="2479">
                  <c:v>966.0</c:v>
                </c:pt>
                <c:pt idx="2480">
                  <c:v>966.0</c:v>
                </c:pt>
                <c:pt idx="2481">
                  <c:v>967.0</c:v>
                </c:pt>
                <c:pt idx="2482">
                  <c:v>968.0</c:v>
                </c:pt>
                <c:pt idx="2483">
                  <c:v>968.0</c:v>
                </c:pt>
                <c:pt idx="2484">
                  <c:v>968.0</c:v>
                </c:pt>
                <c:pt idx="2485">
                  <c:v>968.0</c:v>
                </c:pt>
                <c:pt idx="2486">
                  <c:v>968.0</c:v>
                </c:pt>
                <c:pt idx="2487">
                  <c:v>968.0</c:v>
                </c:pt>
                <c:pt idx="2488">
                  <c:v>969.0</c:v>
                </c:pt>
                <c:pt idx="2489">
                  <c:v>969.0</c:v>
                </c:pt>
                <c:pt idx="2490">
                  <c:v>970.0</c:v>
                </c:pt>
                <c:pt idx="2491">
                  <c:v>970.0</c:v>
                </c:pt>
                <c:pt idx="2492">
                  <c:v>970.0</c:v>
                </c:pt>
                <c:pt idx="2493">
                  <c:v>970.0</c:v>
                </c:pt>
                <c:pt idx="2494">
                  <c:v>970.0</c:v>
                </c:pt>
                <c:pt idx="2495">
                  <c:v>970.0</c:v>
                </c:pt>
                <c:pt idx="2496">
                  <c:v>970.0</c:v>
                </c:pt>
                <c:pt idx="2497">
                  <c:v>970.0</c:v>
                </c:pt>
                <c:pt idx="2498">
                  <c:v>970.0</c:v>
                </c:pt>
                <c:pt idx="2499">
                  <c:v>970.0</c:v>
                </c:pt>
                <c:pt idx="2500">
                  <c:v>970.0</c:v>
                </c:pt>
                <c:pt idx="2501">
                  <c:v>970.0</c:v>
                </c:pt>
                <c:pt idx="2502">
                  <c:v>970.0</c:v>
                </c:pt>
                <c:pt idx="2503">
                  <c:v>970.0</c:v>
                </c:pt>
                <c:pt idx="2504">
                  <c:v>970.0</c:v>
                </c:pt>
                <c:pt idx="2505">
                  <c:v>970.0</c:v>
                </c:pt>
                <c:pt idx="2506">
                  <c:v>970.0</c:v>
                </c:pt>
                <c:pt idx="2507">
                  <c:v>971.0</c:v>
                </c:pt>
                <c:pt idx="2508">
                  <c:v>971.0</c:v>
                </c:pt>
                <c:pt idx="2509">
                  <c:v>971.0</c:v>
                </c:pt>
                <c:pt idx="2510">
                  <c:v>972.0</c:v>
                </c:pt>
                <c:pt idx="2511">
                  <c:v>973.0</c:v>
                </c:pt>
                <c:pt idx="2512">
                  <c:v>974.0</c:v>
                </c:pt>
                <c:pt idx="2513">
                  <c:v>975.0</c:v>
                </c:pt>
                <c:pt idx="2514">
                  <c:v>976.0</c:v>
                </c:pt>
                <c:pt idx="2515">
                  <c:v>976.0</c:v>
                </c:pt>
                <c:pt idx="2516">
                  <c:v>977.0</c:v>
                </c:pt>
                <c:pt idx="2517">
                  <c:v>977.0</c:v>
                </c:pt>
                <c:pt idx="2518">
                  <c:v>978.0</c:v>
                </c:pt>
                <c:pt idx="2519">
                  <c:v>978.0</c:v>
                </c:pt>
                <c:pt idx="2520">
                  <c:v>979.0</c:v>
                </c:pt>
                <c:pt idx="2521">
                  <c:v>980.0</c:v>
                </c:pt>
                <c:pt idx="2522">
                  <c:v>980.0</c:v>
                </c:pt>
                <c:pt idx="2523">
                  <c:v>980.0</c:v>
                </c:pt>
                <c:pt idx="2524">
                  <c:v>980.0</c:v>
                </c:pt>
                <c:pt idx="2525">
                  <c:v>980.0</c:v>
                </c:pt>
                <c:pt idx="2526">
                  <c:v>980.0</c:v>
                </c:pt>
                <c:pt idx="2527">
                  <c:v>980.0</c:v>
                </c:pt>
                <c:pt idx="2528">
                  <c:v>980.0</c:v>
                </c:pt>
                <c:pt idx="2529">
                  <c:v>980.0</c:v>
                </c:pt>
                <c:pt idx="2530">
                  <c:v>980.0</c:v>
                </c:pt>
                <c:pt idx="2531">
                  <c:v>981.0</c:v>
                </c:pt>
                <c:pt idx="2532">
                  <c:v>982.0</c:v>
                </c:pt>
                <c:pt idx="2533">
                  <c:v>983.0</c:v>
                </c:pt>
                <c:pt idx="2534">
                  <c:v>984.0</c:v>
                </c:pt>
                <c:pt idx="2535">
                  <c:v>984.0</c:v>
                </c:pt>
                <c:pt idx="2536">
                  <c:v>985.0</c:v>
                </c:pt>
                <c:pt idx="2537">
                  <c:v>985.0</c:v>
                </c:pt>
                <c:pt idx="2538">
                  <c:v>986.0</c:v>
                </c:pt>
                <c:pt idx="2539">
                  <c:v>986.0</c:v>
                </c:pt>
                <c:pt idx="2540">
                  <c:v>987.0</c:v>
                </c:pt>
                <c:pt idx="2541">
                  <c:v>988.0</c:v>
                </c:pt>
                <c:pt idx="2542">
                  <c:v>988.0</c:v>
                </c:pt>
                <c:pt idx="2543">
                  <c:v>988.0</c:v>
                </c:pt>
                <c:pt idx="2544">
                  <c:v>989.0</c:v>
                </c:pt>
                <c:pt idx="2545">
                  <c:v>989.0</c:v>
                </c:pt>
                <c:pt idx="2546">
                  <c:v>990.0</c:v>
                </c:pt>
                <c:pt idx="2547">
                  <c:v>991.0</c:v>
                </c:pt>
                <c:pt idx="2548">
                  <c:v>992.0</c:v>
                </c:pt>
                <c:pt idx="2549">
                  <c:v>993.0</c:v>
                </c:pt>
                <c:pt idx="2550">
                  <c:v>994.0</c:v>
                </c:pt>
                <c:pt idx="2551">
                  <c:v>994.0</c:v>
                </c:pt>
                <c:pt idx="2552">
                  <c:v>994.0</c:v>
                </c:pt>
                <c:pt idx="2553">
                  <c:v>995.0</c:v>
                </c:pt>
                <c:pt idx="2554">
                  <c:v>995.0</c:v>
                </c:pt>
                <c:pt idx="2555">
                  <c:v>996.0</c:v>
                </c:pt>
                <c:pt idx="2556">
                  <c:v>997.0</c:v>
                </c:pt>
                <c:pt idx="2557">
                  <c:v>997.0</c:v>
                </c:pt>
                <c:pt idx="2558">
                  <c:v>998.0</c:v>
                </c:pt>
                <c:pt idx="2559">
                  <c:v>999.0</c:v>
                </c:pt>
                <c:pt idx="2560">
                  <c:v>999.0</c:v>
                </c:pt>
                <c:pt idx="2561">
                  <c:v>999.0</c:v>
                </c:pt>
                <c:pt idx="2562">
                  <c:v>1000.0</c:v>
                </c:pt>
                <c:pt idx="2563">
                  <c:v>1000.0</c:v>
                </c:pt>
                <c:pt idx="2564">
                  <c:v>1001.0</c:v>
                </c:pt>
                <c:pt idx="2565">
                  <c:v>1002.0</c:v>
                </c:pt>
                <c:pt idx="2566">
                  <c:v>1003.0</c:v>
                </c:pt>
                <c:pt idx="2567">
                  <c:v>1004.0</c:v>
                </c:pt>
                <c:pt idx="2568">
                  <c:v>1005.0</c:v>
                </c:pt>
                <c:pt idx="2569">
                  <c:v>1006.0</c:v>
                </c:pt>
                <c:pt idx="2570">
                  <c:v>1006.0</c:v>
                </c:pt>
                <c:pt idx="2571">
                  <c:v>1007.0</c:v>
                </c:pt>
                <c:pt idx="2572">
                  <c:v>1008.0</c:v>
                </c:pt>
                <c:pt idx="2573">
                  <c:v>1009.0</c:v>
                </c:pt>
                <c:pt idx="2574">
                  <c:v>1010.0</c:v>
                </c:pt>
                <c:pt idx="2575">
                  <c:v>1011.0</c:v>
                </c:pt>
                <c:pt idx="2576">
                  <c:v>1011.0</c:v>
                </c:pt>
                <c:pt idx="2577">
                  <c:v>1012.0</c:v>
                </c:pt>
                <c:pt idx="2578">
                  <c:v>1013.0</c:v>
                </c:pt>
                <c:pt idx="2579">
                  <c:v>1013.0</c:v>
                </c:pt>
                <c:pt idx="2580">
                  <c:v>1014.0</c:v>
                </c:pt>
                <c:pt idx="2581">
                  <c:v>1014.0</c:v>
                </c:pt>
                <c:pt idx="2582">
                  <c:v>1015.0</c:v>
                </c:pt>
                <c:pt idx="2583">
                  <c:v>1015.0</c:v>
                </c:pt>
                <c:pt idx="2584">
                  <c:v>1016.0</c:v>
                </c:pt>
                <c:pt idx="2585">
                  <c:v>1017.0</c:v>
                </c:pt>
                <c:pt idx="2586">
                  <c:v>1018.0</c:v>
                </c:pt>
                <c:pt idx="2587">
                  <c:v>1019.0</c:v>
                </c:pt>
                <c:pt idx="2588">
                  <c:v>1019.0</c:v>
                </c:pt>
                <c:pt idx="2589">
                  <c:v>1020.0</c:v>
                </c:pt>
                <c:pt idx="2590">
                  <c:v>1020.0</c:v>
                </c:pt>
                <c:pt idx="2591">
                  <c:v>1020.0</c:v>
                </c:pt>
                <c:pt idx="2592">
                  <c:v>1020.0</c:v>
                </c:pt>
                <c:pt idx="2593">
                  <c:v>1021.0</c:v>
                </c:pt>
                <c:pt idx="2594">
                  <c:v>1021.0</c:v>
                </c:pt>
                <c:pt idx="2595">
                  <c:v>1021.0</c:v>
                </c:pt>
                <c:pt idx="2596">
                  <c:v>1021.0</c:v>
                </c:pt>
                <c:pt idx="2597">
                  <c:v>1021.0</c:v>
                </c:pt>
                <c:pt idx="2598">
                  <c:v>1021.0</c:v>
                </c:pt>
                <c:pt idx="2599">
                  <c:v>1022.0</c:v>
                </c:pt>
                <c:pt idx="2600">
                  <c:v>1023.0</c:v>
                </c:pt>
                <c:pt idx="2601">
                  <c:v>1023.0</c:v>
                </c:pt>
                <c:pt idx="2602">
                  <c:v>1023.0</c:v>
                </c:pt>
                <c:pt idx="2603">
                  <c:v>1023.0</c:v>
                </c:pt>
                <c:pt idx="2604">
                  <c:v>1023.0</c:v>
                </c:pt>
                <c:pt idx="2605">
                  <c:v>1023.0</c:v>
                </c:pt>
                <c:pt idx="2606">
                  <c:v>1023.0</c:v>
                </c:pt>
                <c:pt idx="2607">
                  <c:v>1023.0</c:v>
                </c:pt>
                <c:pt idx="2608">
                  <c:v>1023.0</c:v>
                </c:pt>
                <c:pt idx="2609">
                  <c:v>1023.0</c:v>
                </c:pt>
                <c:pt idx="2610">
                  <c:v>1023.0</c:v>
                </c:pt>
                <c:pt idx="2611">
                  <c:v>1023.0</c:v>
                </c:pt>
                <c:pt idx="2612">
                  <c:v>1023.0</c:v>
                </c:pt>
                <c:pt idx="2613">
                  <c:v>1024.0</c:v>
                </c:pt>
                <c:pt idx="2614">
                  <c:v>1024.0</c:v>
                </c:pt>
                <c:pt idx="2615">
                  <c:v>1025.0</c:v>
                </c:pt>
                <c:pt idx="2616">
                  <c:v>1025.0</c:v>
                </c:pt>
                <c:pt idx="2617">
                  <c:v>1025.0</c:v>
                </c:pt>
                <c:pt idx="2618">
                  <c:v>1026.0</c:v>
                </c:pt>
                <c:pt idx="2619">
                  <c:v>1027.0</c:v>
                </c:pt>
                <c:pt idx="2620">
                  <c:v>1027.0</c:v>
                </c:pt>
                <c:pt idx="2621">
                  <c:v>1028.0</c:v>
                </c:pt>
                <c:pt idx="2622">
                  <c:v>1029.0</c:v>
                </c:pt>
                <c:pt idx="2623">
                  <c:v>1029.0</c:v>
                </c:pt>
                <c:pt idx="2624">
                  <c:v>1029.0</c:v>
                </c:pt>
                <c:pt idx="2625">
                  <c:v>1029.0</c:v>
                </c:pt>
                <c:pt idx="2626">
                  <c:v>1029.0</c:v>
                </c:pt>
                <c:pt idx="2627">
                  <c:v>1029.0</c:v>
                </c:pt>
                <c:pt idx="2628">
                  <c:v>1030.0</c:v>
                </c:pt>
                <c:pt idx="2629">
                  <c:v>1030.0</c:v>
                </c:pt>
                <c:pt idx="2630">
                  <c:v>1030.0</c:v>
                </c:pt>
                <c:pt idx="2631">
                  <c:v>1030.0</c:v>
                </c:pt>
                <c:pt idx="2632">
                  <c:v>1031.0</c:v>
                </c:pt>
                <c:pt idx="2633">
                  <c:v>1032.0</c:v>
                </c:pt>
                <c:pt idx="2634">
                  <c:v>1033.0</c:v>
                </c:pt>
                <c:pt idx="2635">
                  <c:v>1033.0</c:v>
                </c:pt>
                <c:pt idx="2636">
                  <c:v>1034.0</c:v>
                </c:pt>
                <c:pt idx="2637">
                  <c:v>1034.0</c:v>
                </c:pt>
                <c:pt idx="2638">
                  <c:v>1034.0</c:v>
                </c:pt>
                <c:pt idx="2639">
                  <c:v>1034.0</c:v>
                </c:pt>
                <c:pt idx="2640">
                  <c:v>1034.0</c:v>
                </c:pt>
                <c:pt idx="2641">
                  <c:v>1034.0</c:v>
                </c:pt>
                <c:pt idx="2642">
                  <c:v>1034.0</c:v>
                </c:pt>
                <c:pt idx="2643">
                  <c:v>1034.0</c:v>
                </c:pt>
                <c:pt idx="2644">
                  <c:v>1034.0</c:v>
                </c:pt>
                <c:pt idx="2645">
                  <c:v>1034.0</c:v>
                </c:pt>
                <c:pt idx="2646">
                  <c:v>1034.0</c:v>
                </c:pt>
                <c:pt idx="2647">
                  <c:v>1034.0</c:v>
                </c:pt>
                <c:pt idx="2648">
                  <c:v>1034.0</c:v>
                </c:pt>
                <c:pt idx="2649">
                  <c:v>1034.0</c:v>
                </c:pt>
                <c:pt idx="2650">
                  <c:v>1034.0</c:v>
                </c:pt>
                <c:pt idx="2651">
                  <c:v>1034.0</c:v>
                </c:pt>
                <c:pt idx="2652">
                  <c:v>1034.0</c:v>
                </c:pt>
                <c:pt idx="2653">
                  <c:v>1035.0</c:v>
                </c:pt>
                <c:pt idx="2654">
                  <c:v>1035.0</c:v>
                </c:pt>
                <c:pt idx="2655">
                  <c:v>1035.0</c:v>
                </c:pt>
                <c:pt idx="2656">
                  <c:v>1035.0</c:v>
                </c:pt>
                <c:pt idx="2657">
                  <c:v>1035.0</c:v>
                </c:pt>
                <c:pt idx="2658">
                  <c:v>1035.0</c:v>
                </c:pt>
                <c:pt idx="2659">
                  <c:v>1035.0</c:v>
                </c:pt>
                <c:pt idx="2660">
                  <c:v>1035.0</c:v>
                </c:pt>
                <c:pt idx="2661">
                  <c:v>1035.0</c:v>
                </c:pt>
                <c:pt idx="2662">
                  <c:v>1035.0</c:v>
                </c:pt>
                <c:pt idx="2663">
                  <c:v>1035.0</c:v>
                </c:pt>
                <c:pt idx="2664">
                  <c:v>1035.0</c:v>
                </c:pt>
                <c:pt idx="2665">
                  <c:v>1036.0</c:v>
                </c:pt>
                <c:pt idx="2666">
                  <c:v>1036.0</c:v>
                </c:pt>
                <c:pt idx="2667">
                  <c:v>1037.0</c:v>
                </c:pt>
                <c:pt idx="2668">
                  <c:v>1038.0</c:v>
                </c:pt>
                <c:pt idx="2669">
                  <c:v>1039.0</c:v>
                </c:pt>
                <c:pt idx="2670">
                  <c:v>1040.0</c:v>
                </c:pt>
                <c:pt idx="2671">
                  <c:v>1041.0</c:v>
                </c:pt>
                <c:pt idx="2672">
                  <c:v>1042.0</c:v>
                </c:pt>
                <c:pt idx="2673">
                  <c:v>1043.0</c:v>
                </c:pt>
                <c:pt idx="2674">
                  <c:v>1044.0</c:v>
                </c:pt>
                <c:pt idx="2675">
                  <c:v>1044.0</c:v>
                </c:pt>
                <c:pt idx="2676">
                  <c:v>1044.0</c:v>
                </c:pt>
                <c:pt idx="2677">
                  <c:v>1044.0</c:v>
                </c:pt>
                <c:pt idx="2678">
                  <c:v>1045.0</c:v>
                </c:pt>
                <c:pt idx="2679">
                  <c:v>1046.0</c:v>
                </c:pt>
                <c:pt idx="2680">
                  <c:v>1047.0</c:v>
                </c:pt>
                <c:pt idx="2681">
                  <c:v>1047.0</c:v>
                </c:pt>
                <c:pt idx="2682">
                  <c:v>1047.0</c:v>
                </c:pt>
                <c:pt idx="2683">
                  <c:v>1048.0</c:v>
                </c:pt>
                <c:pt idx="2684">
                  <c:v>1048.0</c:v>
                </c:pt>
                <c:pt idx="2685">
                  <c:v>1048.0</c:v>
                </c:pt>
                <c:pt idx="2686">
                  <c:v>1048.0</c:v>
                </c:pt>
                <c:pt idx="2687">
                  <c:v>1048.0</c:v>
                </c:pt>
                <c:pt idx="2688">
                  <c:v>1049.0</c:v>
                </c:pt>
                <c:pt idx="2689">
                  <c:v>1050.0</c:v>
                </c:pt>
                <c:pt idx="2690">
                  <c:v>1051.0</c:v>
                </c:pt>
                <c:pt idx="2691">
                  <c:v>1051.0</c:v>
                </c:pt>
                <c:pt idx="2692">
                  <c:v>1052.0</c:v>
                </c:pt>
                <c:pt idx="2693">
                  <c:v>1053.0</c:v>
                </c:pt>
                <c:pt idx="2694">
                  <c:v>1053.0</c:v>
                </c:pt>
                <c:pt idx="2695">
                  <c:v>1054.0</c:v>
                </c:pt>
                <c:pt idx="2696">
                  <c:v>1054.0</c:v>
                </c:pt>
                <c:pt idx="2697">
                  <c:v>1055.0</c:v>
                </c:pt>
                <c:pt idx="2698">
                  <c:v>1056.0</c:v>
                </c:pt>
                <c:pt idx="2699">
                  <c:v>1056.0</c:v>
                </c:pt>
                <c:pt idx="2700">
                  <c:v>1057.0</c:v>
                </c:pt>
                <c:pt idx="2701">
                  <c:v>1057.0</c:v>
                </c:pt>
                <c:pt idx="2702">
                  <c:v>1057.0</c:v>
                </c:pt>
                <c:pt idx="2703">
                  <c:v>1058.0</c:v>
                </c:pt>
                <c:pt idx="2704">
                  <c:v>1058.0</c:v>
                </c:pt>
                <c:pt idx="2705">
                  <c:v>1058.0</c:v>
                </c:pt>
                <c:pt idx="2706">
                  <c:v>1058.0</c:v>
                </c:pt>
                <c:pt idx="2707">
                  <c:v>1059.0</c:v>
                </c:pt>
                <c:pt idx="2708">
                  <c:v>1059.0</c:v>
                </c:pt>
                <c:pt idx="2709">
                  <c:v>1060.0</c:v>
                </c:pt>
                <c:pt idx="2710">
                  <c:v>1061.0</c:v>
                </c:pt>
                <c:pt idx="2711">
                  <c:v>1062.0</c:v>
                </c:pt>
                <c:pt idx="2712">
                  <c:v>1062.0</c:v>
                </c:pt>
                <c:pt idx="2713">
                  <c:v>1062.0</c:v>
                </c:pt>
                <c:pt idx="2714">
                  <c:v>1062.0</c:v>
                </c:pt>
                <c:pt idx="2715">
                  <c:v>1063.0</c:v>
                </c:pt>
                <c:pt idx="2716">
                  <c:v>1064.0</c:v>
                </c:pt>
                <c:pt idx="2717">
                  <c:v>1065.0</c:v>
                </c:pt>
                <c:pt idx="2718">
                  <c:v>1066.0</c:v>
                </c:pt>
                <c:pt idx="2719">
                  <c:v>1066.0</c:v>
                </c:pt>
                <c:pt idx="2720">
                  <c:v>1067.0</c:v>
                </c:pt>
                <c:pt idx="2721">
                  <c:v>1068.0</c:v>
                </c:pt>
                <c:pt idx="2722">
                  <c:v>1069.0</c:v>
                </c:pt>
                <c:pt idx="2723">
                  <c:v>1070.0</c:v>
                </c:pt>
                <c:pt idx="2724">
                  <c:v>1071.0</c:v>
                </c:pt>
                <c:pt idx="2725">
                  <c:v>1072.0</c:v>
                </c:pt>
                <c:pt idx="2726">
                  <c:v>1072.0</c:v>
                </c:pt>
                <c:pt idx="2727">
                  <c:v>1073.0</c:v>
                </c:pt>
                <c:pt idx="2728">
                  <c:v>1074.0</c:v>
                </c:pt>
                <c:pt idx="2729">
                  <c:v>1075.0</c:v>
                </c:pt>
                <c:pt idx="2730">
                  <c:v>1075.0</c:v>
                </c:pt>
                <c:pt idx="2731">
                  <c:v>1075.0</c:v>
                </c:pt>
                <c:pt idx="2732">
                  <c:v>1076.0</c:v>
                </c:pt>
                <c:pt idx="2733">
                  <c:v>1076.0</c:v>
                </c:pt>
                <c:pt idx="2734">
                  <c:v>1076.0</c:v>
                </c:pt>
                <c:pt idx="2735">
                  <c:v>1077.0</c:v>
                </c:pt>
                <c:pt idx="2736">
                  <c:v>1077.0</c:v>
                </c:pt>
                <c:pt idx="2737">
                  <c:v>1077.0</c:v>
                </c:pt>
                <c:pt idx="2738">
                  <c:v>1077.0</c:v>
                </c:pt>
                <c:pt idx="2739">
                  <c:v>1078.0</c:v>
                </c:pt>
                <c:pt idx="2740">
                  <c:v>1078.0</c:v>
                </c:pt>
                <c:pt idx="2741">
                  <c:v>1078.0</c:v>
                </c:pt>
                <c:pt idx="2742">
                  <c:v>1078.0</c:v>
                </c:pt>
                <c:pt idx="2743">
                  <c:v>1079.0</c:v>
                </c:pt>
                <c:pt idx="2744">
                  <c:v>1080.0</c:v>
                </c:pt>
                <c:pt idx="2745">
                  <c:v>1081.0</c:v>
                </c:pt>
                <c:pt idx="2746">
                  <c:v>1082.0</c:v>
                </c:pt>
                <c:pt idx="2747">
                  <c:v>1083.0</c:v>
                </c:pt>
                <c:pt idx="2748">
                  <c:v>1084.0</c:v>
                </c:pt>
                <c:pt idx="2749">
                  <c:v>1084.0</c:v>
                </c:pt>
                <c:pt idx="2750">
                  <c:v>1084.0</c:v>
                </c:pt>
                <c:pt idx="2751">
                  <c:v>1084.0</c:v>
                </c:pt>
                <c:pt idx="2752">
                  <c:v>1084.0</c:v>
                </c:pt>
                <c:pt idx="2753">
                  <c:v>1084.0</c:v>
                </c:pt>
                <c:pt idx="2754">
                  <c:v>1084.0</c:v>
                </c:pt>
                <c:pt idx="2755">
                  <c:v>1084.0</c:v>
                </c:pt>
                <c:pt idx="2756">
                  <c:v>1084.0</c:v>
                </c:pt>
                <c:pt idx="2757">
                  <c:v>1084.0</c:v>
                </c:pt>
                <c:pt idx="2758">
                  <c:v>1084.0</c:v>
                </c:pt>
                <c:pt idx="2759">
                  <c:v>1085.0</c:v>
                </c:pt>
                <c:pt idx="2760">
                  <c:v>1085.0</c:v>
                </c:pt>
                <c:pt idx="2761">
                  <c:v>1085.0</c:v>
                </c:pt>
                <c:pt idx="2762">
                  <c:v>1085.0</c:v>
                </c:pt>
                <c:pt idx="2763">
                  <c:v>1086.0</c:v>
                </c:pt>
                <c:pt idx="2764">
                  <c:v>1086.0</c:v>
                </c:pt>
                <c:pt idx="2765">
                  <c:v>1086.0</c:v>
                </c:pt>
                <c:pt idx="2766">
                  <c:v>1086.0</c:v>
                </c:pt>
                <c:pt idx="2767">
                  <c:v>1087.0</c:v>
                </c:pt>
                <c:pt idx="2768">
                  <c:v>1087.0</c:v>
                </c:pt>
                <c:pt idx="2769">
                  <c:v>1087.0</c:v>
                </c:pt>
                <c:pt idx="2770">
                  <c:v>1087.0</c:v>
                </c:pt>
                <c:pt idx="2771">
                  <c:v>1088.0</c:v>
                </c:pt>
                <c:pt idx="2772">
                  <c:v>1088.0</c:v>
                </c:pt>
                <c:pt idx="2773">
                  <c:v>1089.0</c:v>
                </c:pt>
                <c:pt idx="2774">
                  <c:v>1089.0</c:v>
                </c:pt>
                <c:pt idx="2775">
                  <c:v>1090.0</c:v>
                </c:pt>
                <c:pt idx="2776">
                  <c:v>1091.0</c:v>
                </c:pt>
                <c:pt idx="2777">
                  <c:v>1092.0</c:v>
                </c:pt>
                <c:pt idx="2778">
                  <c:v>1092.0</c:v>
                </c:pt>
                <c:pt idx="2779">
                  <c:v>1092.0</c:v>
                </c:pt>
                <c:pt idx="2780">
                  <c:v>1092.0</c:v>
                </c:pt>
                <c:pt idx="2781">
                  <c:v>1092.0</c:v>
                </c:pt>
                <c:pt idx="2782">
                  <c:v>1092.0</c:v>
                </c:pt>
                <c:pt idx="2783">
                  <c:v>1093.0</c:v>
                </c:pt>
                <c:pt idx="2784">
                  <c:v>1093.0</c:v>
                </c:pt>
                <c:pt idx="2785">
                  <c:v>1094.0</c:v>
                </c:pt>
                <c:pt idx="2786">
                  <c:v>1094.0</c:v>
                </c:pt>
                <c:pt idx="2787">
                  <c:v>1094.0</c:v>
                </c:pt>
                <c:pt idx="2788">
                  <c:v>1094.0</c:v>
                </c:pt>
                <c:pt idx="2789">
                  <c:v>1094.0</c:v>
                </c:pt>
                <c:pt idx="2790">
                  <c:v>1095.0</c:v>
                </c:pt>
                <c:pt idx="2791">
                  <c:v>1096.0</c:v>
                </c:pt>
                <c:pt idx="2792">
                  <c:v>1097.0</c:v>
                </c:pt>
                <c:pt idx="2793">
                  <c:v>1098.0</c:v>
                </c:pt>
                <c:pt idx="2794">
                  <c:v>1098.0</c:v>
                </c:pt>
                <c:pt idx="2795">
                  <c:v>1099.0</c:v>
                </c:pt>
                <c:pt idx="2796">
                  <c:v>1099.0</c:v>
                </c:pt>
                <c:pt idx="2797">
                  <c:v>1099.0</c:v>
                </c:pt>
                <c:pt idx="2798">
                  <c:v>1100.0</c:v>
                </c:pt>
                <c:pt idx="2799">
                  <c:v>1100.0</c:v>
                </c:pt>
                <c:pt idx="2800">
                  <c:v>1100.0</c:v>
                </c:pt>
                <c:pt idx="2801">
                  <c:v>1101.0</c:v>
                </c:pt>
                <c:pt idx="2802">
                  <c:v>1101.0</c:v>
                </c:pt>
                <c:pt idx="2803">
                  <c:v>1101.0</c:v>
                </c:pt>
                <c:pt idx="2804">
                  <c:v>1101.0</c:v>
                </c:pt>
                <c:pt idx="2805">
                  <c:v>1101.0</c:v>
                </c:pt>
                <c:pt idx="2806">
                  <c:v>1101.0</c:v>
                </c:pt>
                <c:pt idx="2807">
                  <c:v>1101.0</c:v>
                </c:pt>
                <c:pt idx="2808">
                  <c:v>1101.0</c:v>
                </c:pt>
                <c:pt idx="2809">
                  <c:v>1102.0</c:v>
                </c:pt>
                <c:pt idx="2810">
                  <c:v>1102.0</c:v>
                </c:pt>
                <c:pt idx="2811">
                  <c:v>1102.0</c:v>
                </c:pt>
                <c:pt idx="2812">
                  <c:v>1102.0</c:v>
                </c:pt>
                <c:pt idx="2813">
                  <c:v>1103.0</c:v>
                </c:pt>
                <c:pt idx="2814">
                  <c:v>1103.0</c:v>
                </c:pt>
                <c:pt idx="2815">
                  <c:v>1103.0</c:v>
                </c:pt>
                <c:pt idx="2816">
                  <c:v>1103.0</c:v>
                </c:pt>
                <c:pt idx="2817">
                  <c:v>1104.0</c:v>
                </c:pt>
                <c:pt idx="2818">
                  <c:v>1104.0</c:v>
                </c:pt>
                <c:pt idx="2819">
                  <c:v>1104.0</c:v>
                </c:pt>
                <c:pt idx="2820">
                  <c:v>1104.0</c:v>
                </c:pt>
                <c:pt idx="2821">
                  <c:v>1104.0</c:v>
                </c:pt>
                <c:pt idx="2822">
                  <c:v>1105.0</c:v>
                </c:pt>
                <c:pt idx="2823">
                  <c:v>1105.0</c:v>
                </c:pt>
                <c:pt idx="2824">
                  <c:v>1105.0</c:v>
                </c:pt>
                <c:pt idx="2825">
                  <c:v>1105.0</c:v>
                </c:pt>
                <c:pt idx="2826">
                  <c:v>1106.0</c:v>
                </c:pt>
                <c:pt idx="2827">
                  <c:v>1106.0</c:v>
                </c:pt>
                <c:pt idx="2828">
                  <c:v>1106.0</c:v>
                </c:pt>
                <c:pt idx="2829">
                  <c:v>1107.0</c:v>
                </c:pt>
                <c:pt idx="2830">
                  <c:v>1107.0</c:v>
                </c:pt>
                <c:pt idx="2831">
                  <c:v>1108.0</c:v>
                </c:pt>
                <c:pt idx="2832">
                  <c:v>1108.0</c:v>
                </c:pt>
                <c:pt idx="2833">
                  <c:v>1109.0</c:v>
                </c:pt>
                <c:pt idx="2834">
                  <c:v>1110.0</c:v>
                </c:pt>
                <c:pt idx="2835">
                  <c:v>1111.0</c:v>
                </c:pt>
                <c:pt idx="2836">
                  <c:v>1111.0</c:v>
                </c:pt>
                <c:pt idx="2837">
                  <c:v>1111.0</c:v>
                </c:pt>
                <c:pt idx="2838">
                  <c:v>1111.0</c:v>
                </c:pt>
                <c:pt idx="2839">
                  <c:v>1111.0</c:v>
                </c:pt>
                <c:pt idx="2840">
                  <c:v>1111.0</c:v>
                </c:pt>
                <c:pt idx="2841">
                  <c:v>1111.0</c:v>
                </c:pt>
                <c:pt idx="2842">
                  <c:v>1111.0</c:v>
                </c:pt>
                <c:pt idx="2843">
                  <c:v>1111.0</c:v>
                </c:pt>
                <c:pt idx="2844">
                  <c:v>1111.0</c:v>
                </c:pt>
                <c:pt idx="2845">
                  <c:v>1111.0</c:v>
                </c:pt>
                <c:pt idx="2846">
                  <c:v>1112.0</c:v>
                </c:pt>
                <c:pt idx="2847">
                  <c:v>1112.0</c:v>
                </c:pt>
                <c:pt idx="2848">
                  <c:v>1112.0</c:v>
                </c:pt>
                <c:pt idx="2849">
                  <c:v>1112.0</c:v>
                </c:pt>
                <c:pt idx="2850">
                  <c:v>1112.0</c:v>
                </c:pt>
                <c:pt idx="2851">
                  <c:v>1112.0</c:v>
                </c:pt>
                <c:pt idx="2852">
                  <c:v>1112.0</c:v>
                </c:pt>
                <c:pt idx="2853">
                  <c:v>1112.0</c:v>
                </c:pt>
                <c:pt idx="2854">
                  <c:v>1112.0</c:v>
                </c:pt>
                <c:pt idx="2855">
                  <c:v>1113.0</c:v>
                </c:pt>
                <c:pt idx="2856">
                  <c:v>1114.0</c:v>
                </c:pt>
                <c:pt idx="2857">
                  <c:v>1114.0</c:v>
                </c:pt>
                <c:pt idx="2858">
                  <c:v>1114.0</c:v>
                </c:pt>
                <c:pt idx="2859">
                  <c:v>1115.0</c:v>
                </c:pt>
                <c:pt idx="2860">
                  <c:v>1116.0</c:v>
                </c:pt>
                <c:pt idx="2861">
                  <c:v>1116.0</c:v>
                </c:pt>
                <c:pt idx="2862">
                  <c:v>1117.0</c:v>
                </c:pt>
                <c:pt idx="2863">
                  <c:v>1117.0</c:v>
                </c:pt>
                <c:pt idx="2864">
                  <c:v>1117.0</c:v>
                </c:pt>
                <c:pt idx="2865">
                  <c:v>1117.0</c:v>
                </c:pt>
                <c:pt idx="2866">
                  <c:v>1117.0</c:v>
                </c:pt>
                <c:pt idx="2867">
                  <c:v>1117.0</c:v>
                </c:pt>
                <c:pt idx="2868">
                  <c:v>1117.0</c:v>
                </c:pt>
                <c:pt idx="2869">
                  <c:v>1117.0</c:v>
                </c:pt>
                <c:pt idx="2870">
                  <c:v>1117.0</c:v>
                </c:pt>
                <c:pt idx="2871">
                  <c:v>1117.0</c:v>
                </c:pt>
                <c:pt idx="2872">
                  <c:v>1117.0</c:v>
                </c:pt>
                <c:pt idx="2873">
                  <c:v>1117.0</c:v>
                </c:pt>
                <c:pt idx="2874">
                  <c:v>1118.0</c:v>
                </c:pt>
                <c:pt idx="2875">
                  <c:v>1118.0</c:v>
                </c:pt>
                <c:pt idx="2876">
                  <c:v>1118.0</c:v>
                </c:pt>
                <c:pt idx="2877">
                  <c:v>1118.0</c:v>
                </c:pt>
                <c:pt idx="2878">
                  <c:v>1119.0</c:v>
                </c:pt>
                <c:pt idx="2879">
                  <c:v>1120.0</c:v>
                </c:pt>
                <c:pt idx="2880">
                  <c:v>1121.0</c:v>
                </c:pt>
                <c:pt idx="2881">
                  <c:v>1121.0</c:v>
                </c:pt>
                <c:pt idx="2882">
                  <c:v>1121.0</c:v>
                </c:pt>
                <c:pt idx="2883">
                  <c:v>1121.0</c:v>
                </c:pt>
                <c:pt idx="2884">
                  <c:v>1122.0</c:v>
                </c:pt>
                <c:pt idx="2885">
                  <c:v>1122.0</c:v>
                </c:pt>
                <c:pt idx="2886">
                  <c:v>1122.0</c:v>
                </c:pt>
                <c:pt idx="2887">
                  <c:v>1122.0</c:v>
                </c:pt>
                <c:pt idx="2888">
                  <c:v>1122.0</c:v>
                </c:pt>
                <c:pt idx="2889">
                  <c:v>1122.0</c:v>
                </c:pt>
                <c:pt idx="2890">
                  <c:v>1122.0</c:v>
                </c:pt>
                <c:pt idx="2891">
                  <c:v>1122.0</c:v>
                </c:pt>
                <c:pt idx="2892">
                  <c:v>1122.0</c:v>
                </c:pt>
                <c:pt idx="2893">
                  <c:v>1122.0</c:v>
                </c:pt>
                <c:pt idx="2894">
                  <c:v>1122.0</c:v>
                </c:pt>
                <c:pt idx="2895">
                  <c:v>1122.0</c:v>
                </c:pt>
                <c:pt idx="2896">
                  <c:v>1122.0</c:v>
                </c:pt>
                <c:pt idx="2897">
                  <c:v>1122.0</c:v>
                </c:pt>
                <c:pt idx="2898">
                  <c:v>1122.0</c:v>
                </c:pt>
                <c:pt idx="2899">
                  <c:v>1123.0</c:v>
                </c:pt>
                <c:pt idx="2900">
                  <c:v>1124.0</c:v>
                </c:pt>
                <c:pt idx="2901">
                  <c:v>1124.0</c:v>
                </c:pt>
                <c:pt idx="2902">
                  <c:v>1125.0</c:v>
                </c:pt>
                <c:pt idx="2903">
                  <c:v>1125.0</c:v>
                </c:pt>
                <c:pt idx="2904">
                  <c:v>1125.0</c:v>
                </c:pt>
                <c:pt idx="2905">
                  <c:v>1125.0</c:v>
                </c:pt>
                <c:pt idx="2906">
                  <c:v>1126.0</c:v>
                </c:pt>
                <c:pt idx="2907">
                  <c:v>1127.0</c:v>
                </c:pt>
                <c:pt idx="2908">
                  <c:v>1128.0</c:v>
                </c:pt>
                <c:pt idx="2909">
                  <c:v>1129.0</c:v>
                </c:pt>
                <c:pt idx="2910">
                  <c:v>1129.0</c:v>
                </c:pt>
                <c:pt idx="2911">
                  <c:v>1129.0</c:v>
                </c:pt>
                <c:pt idx="2912">
                  <c:v>1129.0</c:v>
                </c:pt>
                <c:pt idx="2913">
                  <c:v>1130.0</c:v>
                </c:pt>
                <c:pt idx="2914">
                  <c:v>1130.0</c:v>
                </c:pt>
                <c:pt idx="2915">
                  <c:v>1130.0</c:v>
                </c:pt>
                <c:pt idx="2916">
                  <c:v>1130.0</c:v>
                </c:pt>
                <c:pt idx="2917">
                  <c:v>1130.0</c:v>
                </c:pt>
                <c:pt idx="2918">
                  <c:v>1131.0</c:v>
                </c:pt>
                <c:pt idx="2919">
                  <c:v>1132.0</c:v>
                </c:pt>
                <c:pt idx="2920">
                  <c:v>1132.0</c:v>
                </c:pt>
                <c:pt idx="2921">
                  <c:v>1132.0</c:v>
                </c:pt>
                <c:pt idx="2922">
                  <c:v>1132.0</c:v>
                </c:pt>
                <c:pt idx="2923">
                  <c:v>1132.0</c:v>
                </c:pt>
                <c:pt idx="2924">
                  <c:v>1133.0</c:v>
                </c:pt>
                <c:pt idx="2925">
                  <c:v>1133.0</c:v>
                </c:pt>
                <c:pt idx="2926">
                  <c:v>1133.0</c:v>
                </c:pt>
                <c:pt idx="2927">
                  <c:v>1134.0</c:v>
                </c:pt>
                <c:pt idx="2928">
                  <c:v>1134.0</c:v>
                </c:pt>
                <c:pt idx="2929">
                  <c:v>1134.0</c:v>
                </c:pt>
                <c:pt idx="2930">
                  <c:v>1134.0</c:v>
                </c:pt>
                <c:pt idx="2931">
                  <c:v>1135.0</c:v>
                </c:pt>
                <c:pt idx="2932">
                  <c:v>1135.0</c:v>
                </c:pt>
                <c:pt idx="2933">
                  <c:v>1135.0</c:v>
                </c:pt>
                <c:pt idx="2934">
                  <c:v>1135.0</c:v>
                </c:pt>
                <c:pt idx="2935">
                  <c:v>1136.0</c:v>
                </c:pt>
                <c:pt idx="2936">
                  <c:v>1136.0</c:v>
                </c:pt>
                <c:pt idx="2937">
                  <c:v>1136.0</c:v>
                </c:pt>
                <c:pt idx="2938">
                  <c:v>1136.0</c:v>
                </c:pt>
                <c:pt idx="2939">
                  <c:v>1136.0</c:v>
                </c:pt>
                <c:pt idx="2940">
                  <c:v>1137.0</c:v>
                </c:pt>
                <c:pt idx="2941">
                  <c:v>1137.0</c:v>
                </c:pt>
                <c:pt idx="2942">
                  <c:v>1137.0</c:v>
                </c:pt>
                <c:pt idx="2943">
                  <c:v>1137.0</c:v>
                </c:pt>
                <c:pt idx="2944">
                  <c:v>1137.0</c:v>
                </c:pt>
                <c:pt idx="2945">
                  <c:v>1137.0</c:v>
                </c:pt>
                <c:pt idx="2946">
                  <c:v>1137.0</c:v>
                </c:pt>
                <c:pt idx="2947">
                  <c:v>1137.0</c:v>
                </c:pt>
                <c:pt idx="2948">
                  <c:v>1137.0</c:v>
                </c:pt>
                <c:pt idx="2949">
                  <c:v>1137.0</c:v>
                </c:pt>
                <c:pt idx="2950">
                  <c:v>1137.0</c:v>
                </c:pt>
                <c:pt idx="2951">
                  <c:v>1137.0</c:v>
                </c:pt>
                <c:pt idx="2952">
                  <c:v>1137.0</c:v>
                </c:pt>
                <c:pt idx="2953">
                  <c:v>1138.0</c:v>
                </c:pt>
                <c:pt idx="2954">
                  <c:v>1139.0</c:v>
                </c:pt>
                <c:pt idx="2955">
                  <c:v>1139.0</c:v>
                </c:pt>
                <c:pt idx="2956">
                  <c:v>1140.0</c:v>
                </c:pt>
                <c:pt idx="2957">
                  <c:v>1141.0</c:v>
                </c:pt>
                <c:pt idx="2958">
                  <c:v>1142.0</c:v>
                </c:pt>
                <c:pt idx="2959">
                  <c:v>1143.0</c:v>
                </c:pt>
                <c:pt idx="2960">
                  <c:v>1143.0</c:v>
                </c:pt>
                <c:pt idx="2961">
                  <c:v>1143.0</c:v>
                </c:pt>
                <c:pt idx="2962">
                  <c:v>1143.0</c:v>
                </c:pt>
                <c:pt idx="2963">
                  <c:v>1143.0</c:v>
                </c:pt>
                <c:pt idx="2964">
                  <c:v>1143.0</c:v>
                </c:pt>
                <c:pt idx="2965">
                  <c:v>1143.0</c:v>
                </c:pt>
                <c:pt idx="2966">
                  <c:v>1143.0</c:v>
                </c:pt>
                <c:pt idx="2967">
                  <c:v>1144.0</c:v>
                </c:pt>
                <c:pt idx="2968">
                  <c:v>1144.0</c:v>
                </c:pt>
                <c:pt idx="2969">
                  <c:v>1144.0</c:v>
                </c:pt>
                <c:pt idx="2970">
                  <c:v>1144.0</c:v>
                </c:pt>
                <c:pt idx="2971">
                  <c:v>1145.0</c:v>
                </c:pt>
                <c:pt idx="2972">
                  <c:v>1145.0</c:v>
                </c:pt>
                <c:pt idx="2973">
                  <c:v>1146.0</c:v>
                </c:pt>
                <c:pt idx="2974">
                  <c:v>1147.0</c:v>
                </c:pt>
                <c:pt idx="2975">
                  <c:v>1147.0</c:v>
                </c:pt>
                <c:pt idx="2976">
                  <c:v>1147.0</c:v>
                </c:pt>
                <c:pt idx="2977">
                  <c:v>1148.0</c:v>
                </c:pt>
                <c:pt idx="2978">
                  <c:v>1149.0</c:v>
                </c:pt>
                <c:pt idx="2979">
                  <c:v>1149.0</c:v>
                </c:pt>
                <c:pt idx="2980">
                  <c:v>1149.0</c:v>
                </c:pt>
                <c:pt idx="2981">
                  <c:v>1149.0</c:v>
                </c:pt>
                <c:pt idx="2982">
                  <c:v>1149.0</c:v>
                </c:pt>
                <c:pt idx="2983">
                  <c:v>1149.0</c:v>
                </c:pt>
                <c:pt idx="2984">
                  <c:v>1149.0</c:v>
                </c:pt>
                <c:pt idx="2985">
                  <c:v>1149.0</c:v>
                </c:pt>
                <c:pt idx="2986">
                  <c:v>1149.0</c:v>
                </c:pt>
                <c:pt idx="2987">
                  <c:v>1149.0</c:v>
                </c:pt>
                <c:pt idx="2988">
                  <c:v>1149.0</c:v>
                </c:pt>
                <c:pt idx="2989">
                  <c:v>1149.0</c:v>
                </c:pt>
                <c:pt idx="2990">
                  <c:v>1149.0</c:v>
                </c:pt>
                <c:pt idx="2991">
                  <c:v>1149.0</c:v>
                </c:pt>
                <c:pt idx="2992">
                  <c:v>1149.0</c:v>
                </c:pt>
                <c:pt idx="2993">
                  <c:v>1149.0</c:v>
                </c:pt>
                <c:pt idx="2994">
                  <c:v>1149.0</c:v>
                </c:pt>
                <c:pt idx="2995">
                  <c:v>1149.0</c:v>
                </c:pt>
                <c:pt idx="2996">
                  <c:v>1150.0</c:v>
                </c:pt>
                <c:pt idx="2997">
                  <c:v>1150.0</c:v>
                </c:pt>
                <c:pt idx="2998">
                  <c:v>1150.0</c:v>
                </c:pt>
                <c:pt idx="2999">
                  <c:v>1150.0</c:v>
                </c:pt>
                <c:pt idx="3000">
                  <c:v>1150.0</c:v>
                </c:pt>
                <c:pt idx="3001">
                  <c:v>1150.0</c:v>
                </c:pt>
                <c:pt idx="3002">
                  <c:v>1150.0</c:v>
                </c:pt>
                <c:pt idx="3003">
                  <c:v>1151.0</c:v>
                </c:pt>
                <c:pt idx="3004">
                  <c:v>1152.0</c:v>
                </c:pt>
                <c:pt idx="3005">
                  <c:v>1153.0</c:v>
                </c:pt>
                <c:pt idx="3006">
                  <c:v>1154.0</c:v>
                </c:pt>
                <c:pt idx="3007">
                  <c:v>1155.0</c:v>
                </c:pt>
                <c:pt idx="3008">
                  <c:v>1156.0</c:v>
                </c:pt>
                <c:pt idx="3009">
                  <c:v>1156.0</c:v>
                </c:pt>
                <c:pt idx="3010">
                  <c:v>1156.0</c:v>
                </c:pt>
                <c:pt idx="3011">
                  <c:v>1156.0</c:v>
                </c:pt>
                <c:pt idx="3012">
                  <c:v>1156.0</c:v>
                </c:pt>
                <c:pt idx="3013">
                  <c:v>1156.0</c:v>
                </c:pt>
                <c:pt idx="3014">
                  <c:v>1156.0</c:v>
                </c:pt>
                <c:pt idx="3015">
                  <c:v>1156.0</c:v>
                </c:pt>
                <c:pt idx="3016">
                  <c:v>1157.0</c:v>
                </c:pt>
                <c:pt idx="3017">
                  <c:v>1157.0</c:v>
                </c:pt>
                <c:pt idx="3018">
                  <c:v>1157.0</c:v>
                </c:pt>
                <c:pt idx="3019">
                  <c:v>1157.0</c:v>
                </c:pt>
                <c:pt idx="3020">
                  <c:v>1158.0</c:v>
                </c:pt>
                <c:pt idx="3021">
                  <c:v>1159.0</c:v>
                </c:pt>
                <c:pt idx="3022">
                  <c:v>1160.0</c:v>
                </c:pt>
                <c:pt idx="3023">
                  <c:v>1161.0</c:v>
                </c:pt>
                <c:pt idx="3024">
                  <c:v>1162.0</c:v>
                </c:pt>
                <c:pt idx="3025">
                  <c:v>1163.0</c:v>
                </c:pt>
                <c:pt idx="3026">
                  <c:v>1164.0</c:v>
                </c:pt>
                <c:pt idx="3027">
                  <c:v>1165.0</c:v>
                </c:pt>
                <c:pt idx="3028">
                  <c:v>1166.0</c:v>
                </c:pt>
                <c:pt idx="3029">
                  <c:v>1166.0</c:v>
                </c:pt>
                <c:pt idx="3030">
                  <c:v>1167.0</c:v>
                </c:pt>
                <c:pt idx="3031">
                  <c:v>1168.0</c:v>
                </c:pt>
                <c:pt idx="3032">
                  <c:v>1169.0</c:v>
                </c:pt>
                <c:pt idx="3033">
                  <c:v>1170.0</c:v>
                </c:pt>
                <c:pt idx="3034">
                  <c:v>1170.0</c:v>
                </c:pt>
                <c:pt idx="3035">
                  <c:v>1171.0</c:v>
                </c:pt>
                <c:pt idx="3036">
                  <c:v>1171.0</c:v>
                </c:pt>
                <c:pt idx="3037">
                  <c:v>1172.0</c:v>
                </c:pt>
                <c:pt idx="3038">
                  <c:v>1172.0</c:v>
                </c:pt>
                <c:pt idx="3039">
                  <c:v>1173.0</c:v>
                </c:pt>
                <c:pt idx="3040">
                  <c:v>1173.0</c:v>
                </c:pt>
                <c:pt idx="3041">
                  <c:v>1174.0</c:v>
                </c:pt>
                <c:pt idx="3042">
                  <c:v>1174.0</c:v>
                </c:pt>
                <c:pt idx="3043">
                  <c:v>1175.0</c:v>
                </c:pt>
                <c:pt idx="3044">
                  <c:v>1175.0</c:v>
                </c:pt>
                <c:pt idx="3045">
                  <c:v>1176.0</c:v>
                </c:pt>
                <c:pt idx="3046">
                  <c:v>1176.0</c:v>
                </c:pt>
                <c:pt idx="3047">
                  <c:v>1177.0</c:v>
                </c:pt>
                <c:pt idx="3048">
                  <c:v>1178.0</c:v>
                </c:pt>
                <c:pt idx="3049">
                  <c:v>1178.0</c:v>
                </c:pt>
                <c:pt idx="3050">
                  <c:v>1178.0</c:v>
                </c:pt>
                <c:pt idx="3051">
                  <c:v>1178.0</c:v>
                </c:pt>
                <c:pt idx="3052">
                  <c:v>1178.0</c:v>
                </c:pt>
                <c:pt idx="3053">
                  <c:v>1179.0</c:v>
                </c:pt>
                <c:pt idx="3054">
                  <c:v>1179.0</c:v>
                </c:pt>
                <c:pt idx="3055">
                  <c:v>1179.0</c:v>
                </c:pt>
                <c:pt idx="3056">
                  <c:v>1179.0</c:v>
                </c:pt>
                <c:pt idx="3057">
                  <c:v>1179.0</c:v>
                </c:pt>
                <c:pt idx="3058">
                  <c:v>1179.0</c:v>
                </c:pt>
                <c:pt idx="3059">
                  <c:v>1180.0</c:v>
                </c:pt>
                <c:pt idx="3060">
                  <c:v>1180.0</c:v>
                </c:pt>
                <c:pt idx="3061">
                  <c:v>1180.0</c:v>
                </c:pt>
                <c:pt idx="3062">
                  <c:v>1180.0</c:v>
                </c:pt>
                <c:pt idx="3063">
                  <c:v>1181.0</c:v>
                </c:pt>
                <c:pt idx="3064">
                  <c:v>1182.0</c:v>
                </c:pt>
                <c:pt idx="3065">
                  <c:v>1182.0</c:v>
                </c:pt>
                <c:pt idx="3066">
                  <c:v>1182.0</c:v>
                </c:pt>
                <c:pt idx="3067">
                  <c:v>1182.0</c:v>
                </c:pt>
                <c:pt idx="3068">
                  <c:v>1182.0</c:v>
                </c:pt>
                <c:pt idx="3069">
                  <c:v>1182.0</c:v>
                </c:pt>
                <c:pt idx="3070">
                  <c:v>1183.0</c:v>
                </c:pt>
                <c:pt idx="3071">
                  <c:v>1184.0</c:v>
                </c:pt>
                <c:pt idx="3072">
                  <c:v>1185.0</c:v>
                </c:pt>
                <c:pt idx="3073">
                  <c:v>1185.0</c:v>
                </c:pt>
                <c:pt idx="3074">
                  <c:v>1185.0</c:v>
                </c:pt>
                <c:pt idx="3075">
                  <c:v>1185.0</c:v>
                </c:pt>
                <c:pt idx="3076">
                  <c:v>1186.0</c:v>
                </c:pt>
                <c:pt idx="3077">
                  <c:v>1186.0</c:v>
                </c:pt>
                <c:pt idx="3078">
                  <c:v>1187.0</c:v>
                </c:pt>
                <c:pt idx="3079">
                  <c:v>1187.0</c:v>
                </c:pt>
                <c:pt idx="3080">
                  <c:v>1187.0</c:v>
                </c:pt>
                <c:pt idx="3081">
                  <c:v>1187.0</c:v>
                </c:pt>
                <c:pt idx="3082">
                  <c:v>1188.0</c:v>
                </c:pt>
                <c:pt idx="3083">
                  <c:v>1188.0</c:v>
                </c:pt>
                <c:pt idx="3084">
                  <c:v>1188.0</c:v>
                </c:pt>
                <c:pt idx="3085">
                  <c:v>1189.0</c:v>
                </c:pt>
                <c:pt idx="3086">
                  <c:v>1189.0</c:v>
                </c:pt>
                <c:pt idx="3087">
                  <c:v>1190.0</c:v>
                </c:pt>
                <c:pt idx="3088">
                  <c:v>1190.0</c:v>
                </c:pt>
                <c:pt idx="3089">
                  <c:v>1191.0</c:v>
                </c:pt>
                <c:pt idx="3090">
                  <c:v>1192.0</c:v>
                </c:pt>
                <c:pt idx="3091">
                  <c:v>1193.0</c:v>
                </c:pt>
                <c:pt idx="3092">
                  <c:v>1194.0</c:v>
                </c:pt>
                <c:pt idx="3093">
                  <c:v>1195.0</c:v>
                </c:pt>
                <c:pt idx="3094">
                  <c:v>1196.0</c:v>
                </c:pt>
                <c:pt idx="3095">
                  <c:v>1197.0</c:v>
                </c:pt>
                <c:pt idx="3096">
                  <c:v>1197.0</c:v>
                </c:pt>
                <c:pt idx="3097">
                  <c:v>1198.0</c:v>
                </c:pt>
                <c:pt idx="3098">
                  <c:v>1199.0</c:v>
                </c:pt>
                <c:pt idx="3099">
                  <c:v>1199.0</c:v>
                </c:pt>
                <c:pt idx="3100">
                  <c:v>1199.0</c:v>
                </c:pt>
                <c:pt idx="3101">
                  <c:v>1199.0</c:v>
                </c:pt>
                <c:pt idx="3102">
                  <c:v>1199.0</c:v>
                </c:pt>
                <c:pt idx="3103">
                  <c:v>1199.0</c:v>
                </c:pt>
                <c:pt idx="3104">
                  <c:v>1200.0</c:v>
                </c:pt>
                <c:pt idx="3105">
                  <c:v>1200.0</c:v>
                </c:pt>
                <c:pt idx="3106">
                  <c:v>1200.0</c:v>
                </c:pt>
                <c:pt idx="3107">
                  <c:v>1200.0</c:v>
                </c:pt>
                <c:pt idx="3108">
                  <c:v>1201.0</c:v>
                </c:pt>
                <c:pt idx="3109">
                  <c:v>1201.0</c:v>
                </c:pt>
                <c:pt idx="3110">
                  <c:v>1201.0</c:v>
                </c:pt>
                <c:pt idx="3111">
                  <c:v>1201.0</c:v>
                </c:pt>
                <c:pt idx="3112">
                  <c:v>1201.0</c:v>
                </c:pt>
                <c:pt idx="3113">
                  <c:v>1201.0</c:v>
                </c:pt>
                <c:pt idx="3114">
                  <c:v>1201.0</c:v>
                </c:pt>
                <c:pt idx="3115">
                  <c:v>1201.0</c:v>
                </c:pt>
                <c:pt idx="3116">
                  <c:v>1201.0</c:v>
                </c:pt>
                <c:pt idx="3117">
                  <c:v>1201.0</c:v>
                </c:pt>
                <c:pt idx="3118">
                  <c:v>1201.0</c:v>
                </c:pt>
                <c:pt idx="3119">
                  <c:v>1201.0</c:v>
                </c:pt>
                <c:pt idx="3120">
                  <c:v>1202.0</c:v>
                </c:pt>
                <c:pt idx="3121">
                  <c:v>1202.0</c:v>
                </c:pt>
                <c:pt idx="3122">
                  <c:v>1202.0</c:v>
                </c:pt>
                <c:pt idx="3123">
                  <c:v>1203.0</c:v>
                </c:pt>
                <c:pt idx="3124">
                  <c:v>1204.0</c:v>
                </c:pt>
                <c:pt idx="3125">
                  <c:v>1205.0</c:v>
                </c:pt>
                <c:pt idx="3126">
                  <c:v>1205.0</c:v>
                </c:pt>
                <c:pt idx="3127">
                  <c:v>1205.0</c:v>
                </c:pt>
                <c:pt idx="3128">
                  <c:v>1206.0</c:v>
                </c:pt>
                <c:pt idx="3129">
                  <c:v>1207.0</c:v>
                </c:pt>
                <c:pt idx="3130">
                  <c:v>1207.0</c:v>
                </c:pt>
                <c:pt idx="3131">
                  <c:v>1208.0</c:v>
                </c:pt>
                <c:pt idx="3132">
                  <c:v>1208.0</c:v>
                </c:pt>
                <c:pt idx="3133">
                  <c:v>1208.0</c:v>
                </c:pt>
                <c:pt idx="3134">
                  <c:v>1208.0</c:v>
                </c:pt>
                <c:pt idx="3135">
                  <c:v>1208.0</c:v>
                </c:pt>
                <c:pt idx="3136">
                  <c:v>1208.0</c:v>
                </c:pt>
                <c:pt idx="3137">
                  <c:v>1209.0</c:v>
                </c:pt>
                <c:pt idx="3138">
                  <c:v>1209.0</c:v>
                </c:pt>
                <c:pt idx="3139">
                  <c:v>1209.0</c:v>
                </c:pt>
                <c:pt idx="3140">
                  <c:v>1209.0</c:v>
                </c:pt>
                <c:pt idx="3141">
                  <c:v>1209.0</c:v>
                </c:pt>
                <c:pt idx="3142">
                  <c:v>1209.0</c:v>
                </c:pt>
                <c:pt idx="3143">
                  <c:v>1209.0</c:v>
                </c:pt>
                <c:pt idx="3144">
                  <c:v>1209.0</c:v>
                </c:pt>
                <c:pt idx="3145">
                  <c:v>1210.0</c:v>
                </c:pt>
                <c:pt idx="3146">
                  <c:v>1210.0</c:v>
                </c:pt>
                <c:pt idx="3147">
                  <c:v>1210.0</c:v>
                </c:pt>
                <c:pt idx="3148">
                  <c:v>1210.0</c:v>
                </c:pt>
                <c:pt idx="3149">
                  <c:v>1210.0</c:v>
                </c:pt>
                <c:pt idx="3150">
                  <c:v>1211.0</c:v>
                </c:pt>
                <c:pt idx="3151">
                  <c:v>1211.0</c:v>
                </c:pt>
                <c:pt idx="3152">
                  <c:v>1211.0</c:v>
                </c:pt>
                <c:pt idx="3153">
                  <c:v>1211.0</c:v>
                </c:pt>
                <c:pt idx="3154">
                  <c:v>1211.0</c:v>
                </c:pt>
                <c:pt idx="3155">
                  <c:v>1211.0</c:v>
                </c:pt>
                <c:pt idx="3156">
                  <c:v>1211.0</c:v>
                </c:pt>
                <c:pt idx="3157">
                  <c:v>1211.0</c:v>
                </c:pt>
                <c:pt idx="3158">
                  <c:v>1211.0</c:v>
                </c:pt>
                <c:pt idx="3159">
                  <c:v>1211.0</c:v>
                </c:pt>
                <c:pt idx="3160">
                  <c:v>1211.0</c:v>
                </c:pt>
                <c:pt idx="3161">
                  <c:v>1212.0</c:v>
                </c:pt>
                <c:pt idx="3162">
                  <c:v>1213.0</c:v>
                </c:pt>
                <c:pt idx="3163">
                  <c:v>1213.0</c:v>
                </c:pt>
                <c:pt idx="3164">
                  <c:v>1213.0</c:v>
                </c:pt>
                <c:pt idx="3165">
                  <c:v>1213.0</c:v>
                </c:pt>
                <c:pt idx="3166">
                  <c:v>1214.0</c:v>
                </c:pt>
                <c:pt idx="3167">
                  <c:v>1215.0</c:v>
                </c:pt>
                <c:pt idx="3168">
                  <c:v>1215.0</c:v>
                </c:pt>
                <c:pt idx="3169">
                  <c:v>1215.0</c:v>
                </c:pt>
                <c:pt idx="3170">
                  <c:v>1215.0</c:v>
                </c:pt>
                <c:pt idx="3171">
                  <c:v>1215.0</c:v>
                </c:pt>
                <c:pt idx="3172">
                  <c:v>1215.0</c:v>
                </c:pt>
                <c:pt idx="3173">
                  <c:v>1215.0</c:v>
                </c:pt>
                <c:pt idx="3174">
                  <c:v>1216.0</c:v>
                </c:pt>
                <c:pt idx="3175">
                  <c:v>1217.0</c:v>
                </c:pt>
                <c:pt idx="3176">
                  <c:v>1217.0</c:v>
                </c:pt>
                <c:pt idx="3177">
                  <c:v>1217.0</c:v>
                </c:pt>
                <c:pt idx="3178">
                  <c:v>1218.0</c:v>
                </c:pt>
                <c:pt idx="3179">
                  <c:v>1219.0</c:v>
                </c:pt>
                <c:pt idx="3180">
                  <c:v>1220.0</c:v>
                </c:pt>
                <c:pt idx="3181">
                  <c:v>1220.0</c:v>
                </c:pt>
                <c:pt idx="3182">
                  <c:v>1220.0</c:v>
                </c:pt>
                <c:pt idx="3183">
                  <c:v>1220.0</c:v>
                </c:pt>
                <c:pt idx="3184">
                  <c:v>1220.0</c:v>
                </c:pt>
                <c:pt idx="3185">
                  <c:v>1220.0</c:v>
                </c:pt>
                <c:pt idx="3186">
                  <c:v>1220.0</c:v>
                </c:pt>
                <c:pt idx="3187">
                  <c:v>1220.0</c:v>
                </c:pt>
                <c:pt idx="3188">
                  <c:v>1220.0</c:v>
                </c:pt>
                <c:pt idx="3189">
                  <c:v>1220.0</c:v>
                </c:pt>
                <c:pt idx="3190">
                  <c:v>1220.0</c:v>
                </c:pt>
                <c:pt idx="3191">
                  <c:v>1220.0</c:v>
                </c:pt>
                <c:pt idx="3192">
                  <c:v>1220.0</c:v>
                </c:pt>
                <c:pt idx="3193">
                  <c:v>1220.0</c:v>
                </c:pt>
                <c:pt idx="3194">
                  <c:v>1220.0</c:v>
                </c:pt>
                <c:pt idx="3195">
                  <c:v>1220.0</c:v>
                </c:pt>
                <c:pt idx="3196">
                  <c:v>1220.0</c:v>
                </c:pt>
                <c:pt idx="3197">
                  <c:v>1220.0</c:v>
                </c:pt>
                <c:pt idx="3198">
                  <c:v>1220.0</c:v>
                </c:pt>
                <c:pt idx="3199">
                  <c:v>1221.0</c:v>
                </c:pt>
                <c:pt idx="3200">
                  <c:v>1222.0</c:v>
                </c:pt>
                <c:pt idx="3201">
                  <c:v>1222.0</c:v>
                </c:pt>
                <c:pt idx="3202">
                  <c:v>1223.0</c:v>
                </c:pt>
                <c:pt idx="3203">
                  <c:v>1223.0</c:v>
                </c:pt>
                <c:pt idx="3204">
                  <c:v>1224.0</c:v>
                </c:pt>
                <c:pt idx="3205">
                  <c:v>1225.0</c:v>
                </c:pt>
                <c:pt idx="3206">
                  <c:v>1226.0</c:v>
                </c:pt>
                <c:pt idx="3207">
                  <c:v>1227.0</c:v>
                </c:pt>
                <c:pt idx="3208">
                  <c:v>1227.0</c:v>
                </c:pt>
                <c:pt idx="3209">
                  <c:v>1228.0</c:v>
                </c:pt>
                <c:pt idx="3210">
                  <c:v>1229.0</c:v>
                </c:pt>
                <c:pt idx="3211">
                  <c:v>1230.0</c:v>
                </c:pt>
                <c:pt idx="3212">
                  <c:v>1231.0</c:v>
                </c:pt>
                <c:pt idx="3213">
                  <c:v>1231.0</c:v>
                </c:pt>
                <c:pt idx="3214">
                  <c:v>1231.0</c:v>
                </c:pt>
                <c:pt idx="3215">
                  <c:v>1232.0</c:v>
                </c:pt>
                <c:pt idx="3216">
                  <c:v>1233.0</c:v>
                </c:pt>
                <c:pt idx="3217">
                  <c:v>1234.0</c:v>
                </c:pt>
                <c:pt idx="3218">
                  <c:v>1235.0</c:v>
                </c:pt>
                <c:pt idx="3219">
                  <c:v>1236.0</c:v>
                </c:pt>
                <c:pt idx="3220">
                  <c:v>1236.0</c:v>
                </c:pt>
                <c:pt idx="3221">
                  <c:v>1237.0</c:v>
                </c:pt>
                <c:pt idx="3222">
                  <c:v>1237.0</c:v>
                </c:pt>
                <c:pt idx="3223">
                  <c:v>1237.0</c:v>
                </c:pt>
                <c:pt idx="3224">
                  <c:v>1237.0</c:v>
                </c:pt>
                <c:pt idx="3225">
                  <c:v>1237.0</c:v>
                </c:pt>
                <c:pt idx="3226">
                  <c:v>1237.0</c:v>
                </c:pt>
                <c:pt idx="3227">
                  <c:v>1238.0</c:v>
                </c:pt>
                <c:pt idx="3228">
                  <c:v>1238.0</c:v>
                </c:pt>
                <c:pt idx="3229">
                  <c:v>1238.0</c:v>
                </c:pt>
                <c:pt idx="3230">
                  <c:v>1238.0</c:v>
                </c:pt>
                <c:pt idx="3231">
                  <c:v>1239.0</c:v>
                </c:pt>
                <c:pt idx="3232">
                  <c:v>1240.0</c:v>
                </c:pt>
                <c:pt idx="3233">
                  <c:v>1241.0</c:v>
                </c:pt>
                <c:pt idx="3234">
                  <c:v>1242.0</c:v>
                </c:pt>
                <c:pt idx="3235">
                  <c:v>1242.0</c:v>
                </c:pt>
                <c:pt idx="3236">
                  <c:v>1242.0</c:v>
                </c:pt>
                <c:pt idx="3237">
                  <c:v>1243.0</c:v>
                </c:pt>
                <c:pt idx="3238">
                  <c:v>1243.0</c:v>
                </c:pt>
                <c:pt idx="3239">
                  <c:v>1244.0</c:v>
                </c:pt>
                <c:pt idx="3240">
                  <c:v>1245.0</c:v>
                </c:pt>
                <c:pt idx="3241">
                  <c:v>1246.0</c:v>
                </c:pt>
                <c:pt idx="3242">
                  <c:v>1246.0</c:v>
                </c:pt>
                <c:pt idx="3243">
                  <c:v>1246.0</c:v>
                </c:pt>
                <c:pt idx="3244">
                  <c:v>1246.0</c:v>
                </c:pt>
                <c:pt idx="3245">
                  <c:v>1247.0</c:v>
                </c:pt>
                <c:pt idx="3246">
                  <c:v>1248.0</c:v>
                </c:pt>
                <c:pt idx="3247">
                  <c:v>1249.0</c:v>
                </c:pt>
                <c:pt idx="3248">
                  <c:v>1250.0</c:v>
                </c:pt>
                <c:pt idx="3249">
                  <c:v>1250.0</c:v>
                </c:pt>
                <c:pt idx="3250">
                  <c:v>1250.0</c:v>
                </c:pt>
                <c:pt idx="3251">
                  <c:v>1250.0</c:v>
                </c:pt>
                <c:pt idx="3252">
                  <c:v>1251.0</c:v>
                </c:pt>
                <c:pt idx="3253">
                  <c:v>1252.0</c:v>
                </c:pt>
                <c:pt idx="3254">
                  <c:v>1252.0</c:v>
                </c:pt>
                <c:pt idx="3255">
                  <c:v>1252.0</c:v>
                </c:pt>
                <c:pt idx="3256">
                  <c:v>1252.0</c:v>
                </c:pt>
                <c:pt idx="3257">
                  <c:v>1252.0</c:v>
                </c:pt>
                <c:pt idx="3258">
                  <c:v>1253.0</c:v>
                </c:pt>
                <c:pt idx="3259">
                  <c:v>1253.0</c:v>
                </c:pt>
                <c:pt idx="3260">
                  <c:v>1254.0</c:v>
                </c:pt>
                <c:pt idx="3261">
                  <c:v>1254.0</c:v>
                </c:pt>
                <c:pt idx="3262">
                  <c:v>1255.0</c:v>
                </c:pt>
                <c:pt idx="3263">
                  <c:v>1255.0</c:v>
                </c:pt>
                <c:pt idx="3264">
                  <c:v>1256.0</c:v>
                </c:pt>
                <c:pt idx="3265">
                  <c:v>1256.0</c:v>
                </c:pt>
                <c:pt idx="3266">
                  <c:v>1257.0</c:v>
                </c:pt>
                <c:pt idx="3267">
                  <c:v>1257.0</c:v>
                </c:pt>
                <c:pt idx="3268">
                  <c:v>1257.0</c:v>
                </c:pt>
                <c:pt idx="3269">
                  <c:v>1258.0</c:v>
                </c:pt>
                <c:pt idx="3270">
                  <c:v>1258.0</c:v>
                </c:pt>
                <c:pt idx="3271">
                  <c:v>1259.0</c:v>
                </c:pt>
                <c:pt idx="3272">
                  <c:v>1259.0</c:v>
                </c:pt>
                <c:pt idx="3273">
                  <c:v>1259.0</c:v>
                </c:pt>
                <c:pt idx="3274">
                  <c:v>1260.0</c:v>
                </c:pt>
                <c:pt idx="3275">
                  <c:v>1261.0</c:v>
                </c:pt>
                <c:pt idx="3276">
                  <c:v>1261.0</c:v>
                </c:pt>
                <c:pt idx="3277">
                  <c:v>1262.0</c:v>
                </c:pt>
                <c:pt idx="3278">
                  <c:v>1263.0</c:v>
                </c:pt>
                <c:pt idx="3279">
                  <c:v>1264.0</c:v>
                </c:pt>
                <c:pt idx="3280">
                  <c:v>1265.0</c:v>
                </c:pt>
                <c:pt idx="3281">
                  <c:v>1266.0</c:v>
                </c:pt>
                <c:pt idx="3282">
                  <c:v>1266.0</c:v>
                </c:pt>
                <c:pt idx="3283">
                  <c:v>1266.0</c:v>
                </c:pt>
                <c:pt idx="3284">
                  <c:v>1267.0</c:v>
                </c:pt>
                <c:pt idx="3285">
                  <c:v>1267.0</c:v>
                </c:pt>
                <c:pt idx="3286">
                  <c:v>1268.0</c:v>
                </c:pt>
                <c:pt idx="3287">
                  <c:v>1268.0</c:v>
                </c:pt>
                <c:pt idx="3288">
                  <c:v>1268.0</c:v>
                </c:pt>
                <c:pt idx="3289">
                  <c:v>1269.0</c:v>
                </c:pt>
                <c:pt idx="3290">
                  <c:v>1269.0</c:v>
                </c:pt>
                <c:pt idx="3291">
                  <c:v>1270.0</c:v>
                </c:pt>
                <c:pt idx="3292">
                  <c:v>1271.0</c:v>
                </c:pt>
                <c:pt idx="3293">
                  <c:v>1272.0</c:v>
                </c:pt>
                <c:pt idx="3294">
                  <c:v>1273.0</c:v>
                </c:pt>
                <c:pt idx="3295">
                  <c:v>1274.0</c:v>
                </c:pt>
                <c:pt idx="3296">
                  <c:v>1275.0</c:v>
                </c:pt>
                <c:pt idx="3297">
                  <c:v>1275.0</c:v>
                </c:pt>
                <c:pt idx="3298">
                  <c:v>1275.0</c:v>
                </c:pt>
                <c:pt idx="3299">
                  <c:v>1275.0</c:v>
                </c:pt>
                <c:pt idx="3300">
                  <c:v>1275.0</c:v>
                </c:pt>
                <c:pt idx="3301">
                  <c:v>1275.0</c:v>
                </c:pt>
                <c:pt idx="3302">
                  <c:v>1276.0</c:v>
                </c:pt>
                <c:pt idx="3303">
                  <c:v>1276.0</c:v>
                </c:pt>
                <c:pt idx="3304">
                  <c:v>1276.0</c:v>
                </c:pt>
                <c:pt idx="3305">
                  <c:v>1276.0</c:v>
                </c:pt>
                <c:pt idx="3306">
                  <c:v>1276.0</c:v>
                </c:pt>
                <c:pt idx="3307">
                  <c:v>1276.0</c:v>
                </c:pt>
                <c:pt idx="3308">
                  <c:v>1276.0</c:v>
                </c:pt>
                <c:pt idx="3309">
                  <c:v>1276.0</c:v>
                </c:pt>
                <c:pt idx="3310">
                  <c:v>1276.0</c:v>
                </c:pt>
                <c:pt idx="3311">
                  <c:v>1276.0</c:v>
                </c:pt>
                <c:pt idx="3312">
                  <c:v>1276.0</c:v>
                </c:pt>
                <c:pt idx="3313">
                  <c:v>1276.0</c:v>
                </c:pt>
                <c:pt idx="3314">
                  <c:v>1276.0</c:v>
                </c:pt>
                <c:pt idx="3315">
                  <c:v>1277.0</c:v>
                </c:pt>
                <c:pt idx="3316">
                  <c:v>1277.0</c:v>
                </c:pt>
                <c:pt idx="3317">
                  <c:v>1277.0</c:v>
                </c:pt>
                <c:pt idx="3318">
                  <c:v>1277.0</c:v>
                </c:pt>
                <c:pt idx="3319">
                  <c:v>1277.0</c:v>
                </c:pt>
                <c:pt idx="3320">
                  <c:v>1277.0</c:v>
                </c:pt>
                <c:pt idx="3321">
                  <c:v>1277.0</c:v>
                </c:pt>
                <c:pt idx="3322">
                  <c:v>1277.0</c:v>
                </c:pt>
                <c:pt idx="3323">
                  <c:v>1277.0</c:v>
                </c:pt>
                <c:pt idx="3324">
                  <c:v>1277.0</c:v>
                </c:pt>
                <c:pt idx="3325">
                  <c:v>1277.0</c:v>
                </c:pt>
                <c:pt idx="3326">
                  <c:v>1277.0</c:v>
                </c:pt>
                <c:pt idx="3327">
                  <c:v>1277.0</c:v>
                </c:pt>
                <c:pt idx="3328">
                  <c:v>1277.0</c:v>
                </c:pt>
                <c:pt idx="3329">
                  <c:v>1277.0</c:v>
                </c:pt>
                <c:pt idx="3330">
                  <c:v>1277.0</c:v>
                </c:pt>
                <c:pt idx="3331">
                  <c:v>1278.0</c:v>
                </c:pt>
                <c:pt idx="3332">
                  <c:v>1278.0</c:v>
                </c:pt>
                <c:pt idx="3333">
                  <c:v>1279.0</c:v>
                </c:pt>
                <c:pt idx="3334">
                  <c:v>1280.0</c:v>
                </c:pt>
                <c:pt idx="3335">
                  <c:v>1280.0</c:v>
                </c:pt>
                <c:pt idx="3336">
                  <c:v>1281.0</c:v>
                </c:pt>
                <c:pt idx="3337">
                  <c:v>1281.0</c:v>
                </c:pt>
                <c:pt idx="3338">
                  <c:v>1281.0</c:v>
                </c:pt>
                <c:pt idx="3339">
                  <c:v>1282.0</c:v>
                </c:pt>
                <c:pt idx="3340">
                  <c:v>1282.0</c:v>
                </c:pt>
                <c:pt idx="3341">
                  <c:v>1282.0</c:v>
                </c:pt>
                <c:pt idx="3342">
                  <c:v>1282.0</c:v>
                </c:pt>
                <c:pt idx="3343">
                  <c:v>1283.0</c:v>
                </c:pt>
                <c:pt idx="3344">
                  <c:v>1284.0</c:v>
                </c:pt>
                <c:pt idx="3345">
                  <c:v>1284.0</c:v>
                </c:pt>
                <c:pt idx="3346">
                  <c:v>1285.0</c:v>
                </c:pt>
                <c:pt idx="3347">
                  <c:v>1285.0</c:v>
                </c:pt>
                <c:pt idx="3348">
                  <c:v>1285.0</c:v>
                </c:pt>
                <c:pt idx="3349">
                  <c:v>1286.0</c:v>
                </c:pt>
                <c:pt idx="3350">
                  <c:v>1287.0</c:v>
                </c:pt>
                <c:pt idx="3351">
                  <c:v>1287.0</c:v>
                </c:pt>
                <c:pt idx="3352">
                  <c:v>1287.0</c:v>
                </c:pt>
                <c:pt idx="3353">
                  <c:v>1287.0</c:v>
                </c:pt>
                <c:pt idx="3354">
                  <c:v>1287.0</c:v>
                </c:pt>
                <c:pt idx="3355">
                  <c:v>1288.0</c:v>
                </c:pt>
                <c:pt idx="3356">
                  <c:v>1288.0</c:v>
                </c:pt>
                <c:pt idx="3357">
                  <c:v>1288.0</c:v>
                </c:pt>
                <c:pt idx="3358">
                  <c:v>1288.0</c:v>
                </c:pt>
                <c:pt idx="3359">
                  <c:v>1288.0</c:v>
                </c:pt>
                <c:pt idx="3360">
                  <c:v>1289.0</c:v>
                </c:pt>
                <c:pt idx="3361">
                  <c:v>1289.0</c:v>
                </c:pt>
                <c:pt idx="3362">
                  <c:v>1289.0</c:v>
                </c:pt>
                <c:pt idx="3363">
                  <c:v>1289.0</c:v>
                </c:pt>
                <c:pt idx="3364">
                  <c:v>1290.0</c:v>
                </c:pt>
                <c:pt idx="3365">
                  <c:v>1290.0</c:v>
                </c:pt>
                <c:pt idx="3366">
                  <c:v>1290.0</c:v>
                </c:pt>
                <c:pt idx="3367">
                  <c:v>1290.0</c:v>
                </c:pt>
                <c:pt idx="3368">
                  <c:v>1290.0</c:v>
                </c:pt>
                <c:pt idx="3369">
                  <c:v>1290.0</c:v>
                </c:pt>
                <c:pt idx="3370">
                  <c:v>1290.0</c:v>
                </c:pt>
                <c:pt idx="3371">
                  <c:v>1290.0</c:v>
                </c:pt>
                <c:pt idx="3372">
                  <c:v>1291.0</c:v>
                </c:pt>
                <c:pt idx="3373">
                  <c:v>1291.0</c:v>
                </c:pt>
                <c:pt idx="3374">
                  <c:v>1291.0</c:v>
                </c:pt>
                <c:pt idx="3375">
                  <c:v>1291.0</c:v>
                </c:pt>
                <c:pt idx="3376">
                  <c:v>1291.0</c:v>
                </c:pt>
                <c:pt idx="3377">
                  <c:v>1292.0</c:v>
                </c:pt>
                <c:pt idx="3378">
                  <c:v>1293.0</c:v>
                </c:pt>
                <c:pt idx="3379">
                  <c:v>1294.0</c:v>
                </c:pt>
                <c:pt idx="3380">
                  <c:v>1295.0</c:v>
                </c:pt>
                <c:pt idx="3381">
                  <c:v>1295.0</c:v>
                </c:pt>
                <c:pt idx="3382">
                  <c:v>1295.0</c:v>
                </c:pt>
                <c:pt idx="3383">
                  <c:v>1296.0</c:v>
                </c:pt>
                <c:pt idx="3384">
                  <c:v>1296.0</c:v>
                </c:pt>
                <c:pt idx="3385">
                  <c:v>1296.0</c:v>
                </c:pt>
                <c:pt idx="3386">
                  <c:v>1296.0</c:v>
                </c:pt>
                <c:pt idx="3387">
                  <c:v>1296.0</c:v>
                </c:pt>
                <c:pt idx="3388">
                  <c:v>1296.0</c:v>
                </c:pt>
                <c:pt idx="3389">
                  <c:v>1296.0</c:v>
                </c:pt>
                <c:pt idx="3390">
                  <c:v>1296.0</c:v>
                </c:pt>
                <c:pt idx="3391">
                  <c:v>1296.0</c:v>
                </c:pt>
                <c:pt idx="3392">
                  <c:v>1296.0</c:v>
                </c:pt>
                <c:pt idx="3393">
                  <c:v>1296.0</c:v>
                </c:pt>
                <c:pt idx="3394">
                  <c:v>1296.0</c:v>
                </c:pt>
                <c:pt idx="3395">
                  <c:v>1296.0</c:v>
                </c:pt>
                <c:pt idx="3396">
                  <c:v>1296.0</c:v>
                </c:pt>
                <c:pt idx="3397">
                  <c:v>1296.0</c:v>
                </c:pt>
                <c:pt idx="3398">
                  <c:v>1296.0</c:v>
                </c:pt>
                <c:pt idx="3399">
                  <c:v>1296.0</c:v>
                </c:pt>
                <c:pt idx="3400">
                  <c:v>1296.0</c:v>
                </c:pt>
                <c:pt idx="3401">
                  <c:v>1296.0</c:v>
                </c:pt>
                <c:pt idx="3402">
                  <c:v>1296.0</c:v>
                </c:pt>
                <c:pt idx="3403">
                  <c:v>1296.0</c:v>
                </c:pt>
                <c:pt idx="3404">
                  <c:v>1297.0</c:v>
                </c:pt>
                <c:pt idx="3405">
                  <c:v>1297.0</c:v>
                </c:pt>
                <c:pt idx="3406">
                  <c:v>1298.0</c:v>
                </c:pt>
                <c:pt idx="3407">
                  <c:v>1299.0</c:v>
                </c:pt>
                <c:pt idx="3408">
                  <c:v>1299.0</c:v>
                </c:pt>
                <c:pt idx="3409">
                  <c:v>1300.0</c:v>
                </c:pt>
                <c:pt idx="3410">
                  <c:v>1300.0</c:v>
                </c:pt>
                <c:pt idx="3411">
                  <c:v>1301.0</c:v>
                </c:pt>
                <c:pt idx="3412">
                  <c:v>1301.0</c:v>
                </c:pt>
                <c:pt idx="3413">
                  <c:v>1301.0</c:v>
                </c:pt>
                <c:pt idx="3414">
                  <c:v>1302.0</c:v>
                </c:pt>
                <c:pt idx="3415">
                  <c:v>1302.0</c:v>
                </c:pt>
                <c:pt idx="3416">
                  <c:v>1303.0</c:v>
                </c:pt>
                <c:pt idx="3417">
                  <c:v>1304.0</c:v>
                </c:pt>
                <c:pt idx="3418">
                  <c:v>1305.0</c:v>
                </c:pt>
                <c:pt idx="3419">
                  <c:v>1305.0</c:v>
                </c:pt>
                <c:pt idx="3420">
                  <c:v>1305.0</c:v>
                </c:pt>
                <c:pt idx="3421">
                  <c:v>1305.0</c:v>
                </c:pt>
                <c:pt idx="3422">
                  <c:v>1305.0</c:v>
                </c:pt>
                <c:pt idx="3423">
                  <c:v>1305.0</c:v>
                </c:pt>
                <c:pt idx="3424">
                  <c:v>1305.0</c:v>
                </c:pt>
                <c:pt idx="3425">
                  <c:v>1305.0</c:v>
                </c:pt>
                <c:pt idx="3426">
                  <c:v>1305.0</c:v>
                </c:pt>
                <c:pt idx="3427">
                  <c:v>1305.0</c:v>
                </c:pt>
                <c:pt idx="3428">
                  <c:v>1306.0</c:v>
                </c:pt>
                <c:pt idx="3429">
                  <c:v>1307.0</c:v>
                </c:pt>
                <c:pt idx="3430">
                  <c:v>1307.0</c:v>
                </c:pt>
                <c:pt idx="3431">
                  <c:v>1307.0</c:v>
                </c:pt>
                <c:pt idx="3432">
                  <c:v>1307.0</c:v>
                </c:pt>
                <c:pt idx="3433">
                  <c:v>1307.0</c:v>
                </c:pt>
                <c:pt idx="3434">
                  <c:v>1308.0</c:v>
                </c:pt>
                <c:pt idx="3435">
                  <c:v>1309.0</c:v>
                </c:pt>
                <c:pt idx="3436">
                  <c:v>1309.0</c:v>
                </c:pt>
                <c:pt idx="3437">
                  <c:v>1309.0</c:v>
                </c:pt>
                <c:pt idx="3438">
                  <c:v>1310.0</c:v>
                </c:pt>
                <c:pt idx="3439">
                  <c:v>1311.0</c:v>
                </c:pt>
                <c:pt idx="3440">
                  <c:v>1311.0</c:v>
                </c:pt>
                <c:pt idx="3441">
                  <c:v>1311.0</c:v>
                </c:pt>
                <c:pt idx="3442">
                  <c:v>1311.0</c:v>
                </c:pt>
                <c:pt idx="3443">
                  <c:v>1311.0</c:v>
                </c:pt>
                <c:pt idx="3444">
                  <c:v>1311.0</c:v>
                </c:pt>
                <c:pt idx="3445">
                  <c:v>1311.0</c:v>
                </c:pt>
                <c:pt idx="3446">
                  <c:v>1311.0</c:v>
                </c:pt>
                <c:pt idx="3447">
                  <c:v>1312.0</c:v>
                </c:pt>
                <c:pt idx="3448">
                  <c:v>1312.0</c:v>
                </c:pt>
                <c:pt idx="3449">
                  <c:v>1312.0</c:v>
                </c:pt>
                <c:pt idx="3450">
                  <c:v>1313.0</c:v>
                </c:pt>
                <c:pt idx="3451">
                  <c:v>1314.0</c:v>
                </c:pt>
                <c:pt idx="3452">
                  <c:v>1315.0</c:v>
                </c:pt>
                <c:pt idx="3453">
                  <c:v>1316.0</c:v>
                </c:pt>
                <c:pt idx="3454">
                  <c:v>1317.0</c:v>
                </c:pt>
                <c:pt idx="3455">
                  <c:v>1318.0</c:v>
                </c:pt>
                <c:pt idx="3456">
                  <c:v>1319.0</c:v>
                </c:pt>
                <c:pt idx="3457">
                  <c:v>1320.0</c:v>
                </c:pt>
                <c:pt idx="3458">
                  <c:v>1321.0</c:v>
                </c:pt>
                <c:pt idx="3459">
                  <c:v>1321.0</c:v>
                </c:pt>
                <c:pt idx="3460">
                  <c:v>1321.0</c:v>
                </c:pt>
                <c:pt idx="3461">
                  <c:v>1321.0</c:v>
                </c:pt>
                <c:pt idx="3462">
                  <c:v>1322.0</c:v>
                </c:pt>
                <c:pt idx="3463">
                  <c:v>1322.0</c:v>
                </c:pt>
                <c:pt idx="3464">
                  <c:v>1322.0</c:v>
                </c:pt>
                <c:pt idx="3465">
                  <c:v>1323.0</c:v>
                </c:pt>
                <c:pt idx="3466">
                  <c:v>1324.0</c:v>
                </c:pt>
                <c:pt idx="3467">
                  <c:v>1324.0</c:v>
                </c:pt>
                <c:pt idx="3468">
                  <c:v>1324.0</c:v>
                </c:pt>
                <c:pt idx="3469">
                  <c:v>1324.0</c:v>
                </c:pt>
                <c:pt idx="3470">
                  <c:v>1324.0</c:v>
                </c:pt>
                <c:pt idx="3471">
                  <c:v>1324.0</c:v>
                </c:pt>
                <c:pt idx="3472">
                  <c:v>1325.0</c:v>
                </c:pt>
                <c:pt idx="3473">
                  <c:v>1325.0</c:v>
                </c:pt>
                <c:pt idx="3474">
                  <c:v>1325.0</c:v>
                </c:pt>
                <c:pt idx="3475">
                  <c:v>1326.0</c:v>
                </c:pt>
                <c:pt idx="3476">
                  <c:v>1327.0</c:v>
                </c:pt>
                <c:pt idx="3477">
                  <c:v>1327.0</c:v>
                </c:pt>
                <c:pt idx="3478">
                  <c:v>1327.0</c:v>
                </c:pt>
                <c:pt idx="3479">
                  <c:v>1328.0</c:v>
                </c:pt>
                <c:pt idx="3480">
                  <c:v>1328.0</c:v>
                </c:pt>
                <c:pt idx="3481">
                  <c:v>1328.0</c:v>
                </c:pt>
                <c:pt idx="3482">
                  <c:v>1329.0</c:v>
                </c:pt>
                <c:pt idx="3483">
                  <c:v>1329.0</c:v>
                </c:pt>
                <c:pt idx="3484">
                  <c:v>1329.0</c:v>
                </c:pt>
                <c:pt idx="3485">
                  <c:v>1329.0</c:v>
                </c:pt>
                <c:pt idx="3486">
                  <c:v>1329.0</c:v>
                </c:pt>
                <c:pt idx="3487">
                  <c:v>1330.0</c:v>
                </c:pt>
                <c:pt idx="3488">
                  <c:v>1331.0</c:v>
                </c:pt>
                <c:pt idx="3489">
                  <c:v>1331.0</c:v>
                </c:pt>
                <c:pt idx="3490">
                  <c:v>1331.0</c:v>
                </c:pt>
                <c:pt idx="3491">
                  <c:v>1331.0</c:v>
                </c:pt>
                <c:pt idx="3492">
                  <c:v>1332.0</c:v>
                </c:pt>
                <c:pt idx="3493">
                  <c:v>1332.0</c:v>
                </c:pt>
                <c:pt idx="3494">
                  <c:v>1332.0</c:v>
                </c:pt>
                <c:pt idx="3495">
                  <c:v>1332.0</c:v>
                </c:pt>
                <c:pt idx="3496">
                  <c:v>1332.0</c:v>
                </c:pt>
                <c:pt idx="3497">
                  <c:v>1333.0</c:v>
                </c:pt>
                <c:pt idx="3498">
                  <c:v>1334.0</c:v>
                </c:pt>
                <c:pt idx="3499">
                  <c:v>1334.0</c:v>
                </c:pt>
                <c:pt idx="3500">
                  <c:v>1334.0</c:v>
                </c:pt>
                <c:pt idx="3501">
                  <c:v>1334.0</c:v>
                </c:pt>
                <c:pt idx="3502">
                  <c:v>1334.0</c:v>
                </c:pt>
                <c:pt idx="3503">
                  <c:v>1334.0</c:v>
                </c:pt>
                <c:pt idx="3504">
                  <c:v>1334.0</c:v>
                </c:pt>
                <c:pt idx="3505">
                  <c:v>1334.0</c:v>
                </c:pt>
                <c:pt idx="3506">
                  <c:v>1334.0</c:v>
                </c:pt>
                <c:pt idx="3507">
                  <c:v>1334.0</c:v>
                </c:pt>
                <c:pt idx="3508">
                  <c:v>1334.0</c:v>
                </c:pt>
                <c:pt idx="3509">
                  <c:v>1334.0</c:v>
                </c:pt>
                <c:pt idx="3510">
                  <c:v>1334.0</c:v>
                </c:pt>
                <c:pt idx="3511">
                  <c:v>1334.0</c:v>
                </c:pt>
                <c:pt idx="3512">
                  <c:v>1334.0</c:v>
                </c:pt>
                <c:pt idx="3513">
                  <c:v>1334.0</c:v>
                </c:pt>
                <c:pt idx="3514">
                  <c:v>1334.0</c:v>
                </c:pt>
                <c:pt idx="3515">
                  <c:v>1334.0</c:v>
                </c:pt>
                <c:pt idx="3516">
                  <c:v>1334.0</c:v>
                </c:pt>
                <c:pt idx="3517">
                  <c:v>1334.0</c:v>
                </c:pt>
                <c:pt idx="3518">
                  <c:v>1334.0</c:v>
                </c:pt>
                <c:pt idx="3519">
                  <c:v>1334.0</c:v>
                </c:pt>
                <c:pt idx="3520">
                  <c:v>1334.0</c:v>
                </c:pt>
                <c:pt idx="3521">
                  <c:v>1334.0</c:v>
                </c:pt>
                <c:pt idx="3522">
                  <c:v>1334.0</c:v>
                </c:pt>
                <c:pt idx="3523">
                  <c:v>1334.0</c:v>
                </c:pt>
                <c:pt idx="3524">
                  <c:v>1334.0</c:v>
                </c:pt>
                <c:pt idx="3525">
                  <c:v>1335.0</c:v>
                </c:pt>
                <c:pt idx="3526">
                  <c:v>1335.0</c:v>
                </c:pt>
                <c:pt idx="3527">
                  <c:v>1335.0</c:v>
                </c:pt>
                <c:pt idx="3528">
                  <c:v>1336.0</c:v>
                </c:pt>
                <c:pt idx="3529">
                  <c:v>1336.0</c:v>
                </c:pt>
                <c:pt idx="3530">
                  <c:v>1337.0</c:v>
                </c:pt>
                <c:pt idx="3531">
                  <c:v>1337.0</c:v>
                </c:pt>
                <c:pt idx="3532">
                  <c:v>1338.0</c:v>
                </c:pt>
                <c:pt idx="3533">
                  <c:v>1338.0</c:v>
                </c:pt>
                <c:pt idx="3534">
                  <c:v>1338.0</c:v>
                </c:pt>
                <c:pt idx="3535">
                  <c:v>1338.0</c:v>
                </c:pt>
                <c:pt idx="3536">
                  <c:v>1338.0</c:v>
                </c:pt>
                <c:pt idx="3537">
                  <c:v>1338.0</c:v>
                </c:pt>
                <c:pt idx="3538">
                  <c:v>1338.0</c:v>
                </c:pt>
                <c:pt idx="3539">
                  <c:v>1339.0</c:v>
                </c:pt>
                <c:pt idx="3540">
                  <c:v>1340.0</c:v>
                </c:pt>
                <c:pt idx="3541">
                  <c:v>1341.0</c:v>
                </c:pt>
                <c:pt idx="3542">
                  <c:v>1342.0</c:v>
                </c:pt>
                <c:pt idx="3543">
                  <c:v>1343.0</c:v>
                </c:pt>
                <c:pt idx="3544">
                  <c:v>1344.0</c:v>
                </c:pt>
                <c:pt idx="3545">
                  <c:v>1345.0</c:v>
                </c:pt>
                <c:pt idx="3546">
                  <c:v>1346.0</c:v>
                </c:pt>
                <c:pt idx="3547">
                  <c:v>1346.0</c:v>
                </c:pt>
                <c:pt idx="3548">
                  <c:v>1346.0</c:v>
                </c:pt>
                <c:pt idx="3549">
                  <c:v>1346.0</c:v>
                </c:pt>
                <c:pt idx="3550">
                  <c:v>1346.0</c:v>
                </c:pt>
                <c:pt idx="3551">
                  <c:v>1347.0</c:v>
                </c:pt>
                <c:pt idx="3552">
                  <c:v>1348.0</c:v>
                </c:pt>
                <c:pt idx="3553">
                  <c:v>1348.0</c:v>
                </c:pt>
                <c:pt idx="3554">
                  <c:v>1348.0</c:v>
                </c:pt>
                <c:pt idx="3555">
                  <c:v>1348.0</c:v>
                </c:pt>
                <c:pt idx="3556">
                  <c:v>1348.0</c:v>
                </c:pt>
                <c:pt idx="3557">
                  <c:v>1348.0</c:v>
                </c:pt>
                <c:pt idx="3558">
                  <c:v>1348.0</c:v>
                </c:pt>
                <c:pt idx="3559">
                  <c:v>1348.0</c:v>
                </c:pt>
                <c:pt idx="3560">
                  <c:v>1348.0</c:v>
                </c:pt>
                <c:pt idx="3561">
                  <c:v>1348.0</c:v>
                </c:pt>
                <c:pt idx="3562">
                  <c:v>1349.0</c:v>
                </c:pt>
                <c:pt idx="3563">
                  <c:v>1350.0</c:v>
                </c:pt>
                <c:pt idx="3564">
                  <c:v>1350.0</c:v>
                </c:pt>
                <c:pt idx="3565">
                  <c:v>1350.0</c:v>
                </c:pt>
                <c:pt idx="3566">
                  <c:v>1350.0</c:v>
                </c:pt>
                <c:pt idx="3567">
                  <c:v>1350.0</c:v>
                </c:pt>
                <c:pt idx="3568">
                  <c:v>1350.0</c:v>
                </c:pt>
                <c:pt idx="3569">
                  <c:v>1350.0</c:v>
                </c:pt>
                <c:pt idx="3570">
                  <c:v>1350.0</c:v>
                </c:pt>
                <c:pt idx="3571">
                  <c:v>1350.0</c:v>
                </c:pt>
                <c:pt idx="3572">
                  <c:v>1350.0</c:v>
                </c:pt>
                <c:pt idx="3573">
                  <c:v>1351.0</c:v>
                </c:pt>
                <c:pt idx="3574">
                  <c:v>1351.0</c:v>
                </c:pt>
                <c:pt idx="3575">
                  <c:v>1351.0</c:v>
                </c:pt>
                <c:pt idx="3576">
                  <c:v>1351.0</c:v>
                </c:pt>
                <c:pt idx="3577">
                  <c:v>1351.0</c:v>
                </c:pt>
                <c:pt idx="3578">
                  <c:v>1352.0</c:v>
                </c:pt>
                <c:pt idx="3579">
                  <c:v>1353.0</c:v>
                </c:pt>
                <c:pt idx="3580">
                  <c:v>1354.0</c:v>
                </c:pt>
                <c:pt idx="3581">
                  <c:v>1355.0</c:v>
                </c:pt>
                <c:pt idx="3582">
                  <c:v>1355.0</c:v>
                </c:pt>
                <c:pt idx="3583">
                  <c:v>1356.0</c:v>
                </c:pt>
                <c:pt idx="3584">
                  <c:v>1357.0</c:v>
                </c:pt>
                <c:pt idx="3585">
                  <c:v>1357.0</c:v>
                </c:pt>
                <c:pt idx="3586">
                  <c:v>1358.0</c:v>
                </c:pt>
                <c:pt idx="3587">
                  <c:v>1358.0</c:v>
                </c:pt>
                <c:pt idx="3588">
                  <c:v>1359.0</c:v>
                </c:pt>
                <c:pt idx="3589">
                  <c:v>1359.0</c:v>
                </c:pt>
                <c:pt idx="3590">
                  <c:v>1359.0</c:v>
                </c:pt>
                <c:pt idx="3591">
                  <c:v>1359.0</c:v>
                </c:pt>
                <c:pt idx="3592">
                  <c:v>1359.0</c:v>
                </c:pt>
                <c:pt idx="3593">
                  <c:v>1359.0</c:v>
                </c:pt>
                <c:pt idx="3594">
                  <c:v>1359.0</c:v>
                </c:pt>
                <c:pt idx="3595">
                  <c:v>1359.0</c:v>
                </c:pt>
                <c:pt idx="3596">
                  <c:v>1359.0</c:v>
                </c:pt>
                <c:pt idx="3597">
                  <c:v>1359.0</c:v>
                </c:pt>
                <c:pt idx="3598">
                  <c:v>1359.0</c:v>
                </c:pt>
                <c:pt idx="3599">
                  <c:v>1359.0</c:v>
                </c:pt>
                <c:pt idx="3600">
                  <c:v>1359.0</c:v>
                </c:pt>
                <c:pt idx="3601">
                  <c:v>1359.0</c:v>
                </c:pt>
                <c:pt idx="3602">
                  <c:v>1359.0</c:v>
                </c:pt>
                <c:pt idx="3603">
                  <c:v>1360.0</c:v>
                </c:pt>
                <c:pt idx="3604">
                  <c:v>1361.0</c:v>
                </c:pt>
                <c:pt idx="3605">
                  <c:v>1361.0</c:v>
                </c:pt>
                <c:pt idx="3606">
                  <c:v>1361.0</c:v>
                </c:pt>
                <c:pt idx="3607">
                  <c:v>1362.0</c:v>
                </c:pt>
                <c:pt idx="3608">
                  <c:v>1363.0</c:v>
                </c:pt>
                <c:pt idx="3609">
                  <c:v>1363.0</c:v>
                </c:pt>
                <c:pt idx="3610">
                  <c:v>1363.0</c:v>
                </c:pt>
                <c:pt idx="3611">
                  <c:v>1363.0</c:v>
                </c:pt>
                <c:pt idx="3612">
                  <c:v>1363.0</c:v>
                </c:pt>
                <c:pt idx="3613">
                  <c:v>1363.0</c:v>
                </c:pt>
                <c:pt idx="3614">
                  <c:v>1364.0</c:v>
                </c:pt>
                <c:pt idx="3615">
                  <c:v>1364.0</c:v>
                </c:pt>
                <c:pt idx="3616">
                  <c:v>1364.0</c:v>
                </c:pt>
                <c:pt idx="3617">
                  <c:v>1364.0</c:v>
                </c:pt>
                <c:pt idx="3618">
                  <c:v>1364.0</c:v>
                </c:pt>
                <c:pt idx="3619">
                  <c:v>1364.0</c:v>
                </c:pt>
                <c:pt idx="3620">
                  <c:v>1364.0</c:v>
                </c:pt>
                <c:pt idx="3621">
                  <c:v>1364.0</c:v>
                </c:pt>
                <c:pt idx="3622">
                  <c:v>1364.0</c:v>
                </c:pt>
                <c:pt idx="3623">
                  <c:v>1365.0</c:v>
                </c:pt>
                <c:pt idx="3624">
                  <c:v>1365.0</c:v>
                </c:pt>
                <c:pt idx="3625">
                  <c:v>1365.0</c:v>
                </c:pt>
                <c:pt idx="3626">
                  <c:v>1365.0</c:v>
                </c:pt>
                <c:pt idx="3627">
                  <c:v>1366.0</c:v>
                </c:pt>
                <c:pt idx="3628">
                  <c:v>1367.0</c:v>
                </c:pt>
                <c:pt idx="3629">
                  <c:v>1367.0</c:v>
                </c:pt>
                <c:pt idx="3630">
                  <c:v>1367.0</c:v>
                </c:pt>
                <c:pt idx="3631">
                  <c:v>1367.0</c:v>
                </c:pt>
                <c:pt idx="3632">
                  <c:v>1368.0</c:v>
                </c:pt>
                <c:pt idx="3633">
                  <c:v>1368.0</c:v>
                </c:pt>
                <c:pt idx="3634">
                  <c:v>1369.0</c:v>
                </c:pt>
                <c:pt idx="3635">
                  <c:v>1370.0</c:v>
                </c:pt>
                <c:pt idx="3636">
                  <c:v>1371.0</c:v>
                </c:pt>
                <c:pt idx="3637">
                  <c:v>1372.0</c:v>
                </c:pt>
                <c:pt idx="3638">
                  <c:v>1373.0</c:v>
                </c:pt>
                <c:pt idx="3639">
                  <c:v>1374.0</c:v>
                </c:pt>
                <c:pt idx="3640">
                  <c:v>1375.0</c:v>
                </c:pt>
                <c:pt idx="3641">
                  <c:v>1376.0</c:v>
                </c:pt>
                <c:pt idx="3642">
                  <c:v>1377.0</c:v>
                </c:pt>
                <c:pt idx="3643">
                  <c:v>1377.0</c:v>
                </c:pt>
                <c:pt idx="3644">
                  <c:v>1377.0</c:v>
                </c:pt>
                <c:pt idx="3645">
                  <c:v>1377.0</c:v>
                </c:pt>
                <c:pt idx="3646">
                  <c:v>1377.0</c:v>
                </c:pt>
                <c:pt idx="3647">
                  <c:v>1377.0</c:v>
                </c:pt>
                <c:pt idx="3648">
                  <c:v>1377.0</c:v>
                </c:pt>
                <c:pt idx="3649">
                  <c:v>1378.0</c:v>
                </c:pt>
                <c:pt idx="3650">
                  <c:v>1379.0</c:v>
                </c:pt>
                <c:pt idx="3651">
                  <c:v>1379.0</c:v>
                </c:pt>
                <c:pt idx="3652">
                  <c:v>1380.0</c:v>
                </c:pt>
                <c:pt idx="3653">
                  <c:v>1381.0</c:v>
                </c:pt>
                <c:pt idx="3654">
                  <c:v>1382.0</c:v>
                </c:pt>
                <c:pt idx="3655">
                  <c:v>1382.0</c:v>
                </c:pt>
                <c:pt idx="3656">
                  <c:v>1382.0</c:v>
                </c:pt>
                <c:pt idx="3657">
                  <c:v>1382.0</c:v>
                </c:pt>
                <c:pt idx="3658">
                  <c:v>1382.0</c:v>
                </c:pt>
                <c:pt idx="3659">
                  <c:v>1382.0</c:v>
                </c:pt>
                <c:pt idx="3660">
                  <c:v>1382.0</c:v>
                </c:pt>
                <c:pt idx="3661">
                  <c:v>1382.0</c:v>
                </c:pt>
                <c:pt idx="3662">
                  <c:v>1383.0</c:v>
                </c:pt>
                <c:pt idx="3663">
                  <c:v>1384.0</c:v>
                </c:pt>
                <c:pt idx="3664">
                  <c:v>1385.0</c:v>
                </c:pt>
                <c:pt idx="3665">
                  <c:v>1386.0</c:v>
                </c:pt>
                <c:pt idx="3666">
                  <c:v>1386.0</c:v>
                </c:pt>
                <c:pt idx="3667">
                  <c:v>1386.0</c:v>
                </c:pt>
                <c:pt idx="3668">
                  <c:v>1387.0</c:v>
                </c:pt>
                <c:pt idx="3669">
                  <c:v>1387.0</c:v>
                </c:pt>
                <c:pt idx="3670">
                  <c:v>1387.0</c:v>
                </c:pt>
                <c:pt idx="3671">
                  <c:v>1387.0</c:v>
                </c:pt>
                <c:pt idx="3672">
                  <c:v>1388.0</c:v>
                </c:pt>
                <c:pt idx="3673">
                  <c:v>1389.0</c:v>
                </c:pt>
                <c:pt idx="3674">
                  <c:v>1389.0</c:v>
                </c:pt>
                <c:pt idx="3675">
                  <c:v>1389.0</c:v>
                </c:pt>
                <c:pt idx="3676">
                  <c:v>1389.0</c:v>
                </c:pt>
                <c:pt idx="3677">
                  <c:v>1390.0</c:v>
                </c:pt>
                <c:pt idx="3678">
                  <c:v>1391.0</c:v>
                </c:pt>
                <c:pt idx="3679">
                  <c:v>1392.0</c:v>
                </c:pt>
                <c:pt idx="3680">
                  <c:v>1392.0</c:v>
                </c:pt>
                <c:pt idx="3681">
                  <c:v>1392.0</c:v>
                </c:pt>
                <c:pt idx="3682">
                  <c:v>1392.0</c:v>
                </c:pt>
                <c:pt idx="3683">
                  <c:v>1392.0</c:v>
                </c:pt>
                <c:pt idx="3684">
                  <c:v>1392.0</c:v>
                </c:pt>
                <c:pt idx="3685">
                  <c:v>1393.0</c:v>
                </c:pt>
                <c:pt idx="3686">
                  <c:v>1393.0</c:v>
                </c:pt>
                <c:pt idx="3687">
                  <c:v>1393.0</c:v>
                </c:pt>
                <c:pt idx="3688">
                  <c:v>1393.0</c:v>
                </c:pt>
                <c:pt idx="3689">
                  <c:v>1394.0</c:v>
                </c:pt>
                <c:pt idx="3690">
                  <c:v>1395.0</c:v>
                </c:pt>
                <c:pt idx="3691">
                  <c:v>1395.0</c:v>
                </c:pt>
                <c:pt idx="3692">
                  <c:v>1395.0</c:v>
                </c:pt>
                <c:pt idx="3693">
                  <c:v>1395.0</c:v>
                </c:pt>
                <c:pt idx="3694">
                  <c:v>1395.0</c:v>
                </c:pt>
                <c:pt idx="3695">
                  <c:v>1396.0</c:v>
                </c:pt>
                <c:pt idx="3696">
                  <c:v>1396.0</c:v>
                </c:pt>
                <c:pt idx="3697">
                  <c:v>1396.0</c:v>
                </c:pt>
                <c:pt idx="3698">
                  <c:v>1396.0</c:v>
                </c:pt>
                <c:pt idx="3699">
                  <c:v>1396.0</c:v>
                </c:pt>
                <c:pt idx="3700">
                  <c:v>1396.0</c:v>
                </c:pt>
                <c:pt idx="3701">
                  <c:v>1396.0</c:v>
                </c:pt>
                <c:pt idx="3702">
                  <c:v>1396.0</c:v>
                </c:pt>
                <c:pt idx="3703">
                  <c:v>1396.0</c:v>
                </c:pt>
                <c:pt idx="3704">
                  <c:v>1396.0</c:v>
                </c:pt>
                <c:pt idx="3705">
                  <c:v>1396.0</c:v>
                </c:pt>
                <c:pt idx="3706">
                  <c:v>1396.0</c:v>
                </c:pt>
                <c:pt idx="3707">
                  <c:v>1396.0</c:v>
                </c:pt>
                <c:pt idx="3708">
                  <c:v>1396.0</c:v>
                </c:pt>
                <c:pt idx="3709">
                  <c:v>1397.0</c:v>
                </c:pt>
                <c:pt idx="3710">
                  <c:v>1398.0</c:v>
                </c:pt>
                <c:pt idx="3711">
                  <c:v>1399.0</c:v>
                </c:pt>
                <c:pt idx="3712">
                  <c:v>1400.0</c:v>
                </c:pt>
                <c:pt idx="3713">
                  <c:v>1400.0</c:v>
                </c:pt>
                <c:pt idx="3714">
                  <c:v>1400.0</c:v>
                </c:pt>
                <c:pt idx="3715">
                  <c:v>1401.0</c:v>
                </c:pt>
                <c:pt idx="3716">
                  <c:v>1401.0</c:v>
                </c:pt>
                <c:pt idx="3717">
                  <c:v>1401.0</c:v>
                </c:pt>
                <c:pt idx="3718">
                  <c:v>1401.0</c:v>
                </c:pt>
                <c:pt idx="3719">
                  <c:v>1401.0</c:v>
                </c:pt>
                <c:pt idx="3720">
                  <c:v>1401.0</c:v>
                </c:pt>
                <c:pt idx="3721">
                  <c:v>1401.0</c:v>
                </c:pt>
                <c:pt idx="3722">
                  <c:v>1401.0</c:v>
                </c:pt>
                <c:pt idx="3723">
                  <c:v>1401.0</c:v>
                </c:pt>
                <c:pt idx="3724">
                  <c:v>1401.0</c:v>
                </c:pt>
                <c:pt idx="3725">
                  <c:v>1401.0</c:v>
                </c:pt>
                <c:pt idx="3726">
                  <c:v>1401.0</c:v>
                </c:pt>
                <c:pt idx="3727">
                  <c:v>1401.0</c:v>
                </c:pt>
                <c:pt idx="3728">
                  <c:v>1401.0</c:v>
                </c:pt>
                <c:pt idx="3729">
                  <c:v>1402.0</c:v>
                </c:pt>
                <c:pt idx="3730">
                  <c:v>1402.0</c:v>
                </c:pt>
                <c:pt idx="3731">
                  <c:v>1402.0</c:v>
                </c:pt>
                <c:pt idx="3732">
                  <c:v>1402.0</c:v>
                </c:pt>
                <c:pt idx="3733">
                  <c:v>1403.0</c:v>
                </c:pt>
                <c:pt idx="3734">
                  <c:v>1403.0</c:v>
                </c:pt>
                <c:pt idx="3735">
                  <c:v>1404.0</c:v>
                </c:pt>
                <c:pt idx="3736">
                  <c:v>1405.0</c:v>
                </c:pt>
                <c:pt idx="3737">
                  <c:v>1406.0</c:v>
                </c:pt>
                <c:pt idx="3738">
                  <c:v>1406.0</c:v>
                </c:pt>
                <c:pt idx="3739">
                  <c:v>1406.0</c:v>
                </c:pt>
                <c:pt idx="3740">
                  <c:v>1406.0</c:v>
                </c:pt>
                <c:pt idx="3741">
                  <c:v>1406.0</c:v>
                </c:pt>
                <c:pt idx="3742">
                  <c:v>1406.0</c:v>
                </c:pt>
                <c:pt idx="3743">
                  <c:v>1406.0</c:v>
                </c:pt>
                <c:pt idx="3744">
                  <c:v>1406.0</c:v>
                </c:pt>
                <c:pt idx="3745">
                  <c:v>1406.0</c:v>
                </c:pt>
                <c:pt idx="3746">
                  <c:v>1407.0</c:v>
                </c:pt>
                <c:pt idx="3747">
                  <c:v>1407.0</c:v>
                </c:pt>
                <c:pt idx="3748">
                  <c:v>1408.0</c:v>
                </c:pt>
                <c:pt idx="3749">
                  <c:v>1408.0</c:v>
                </c:pt>
                <c:pt idx="3750">
                  <c:v>1408.0</c:v>
                </c:pt>
                <c:pt idx="3751">
                  <c:v>1409.0</c:v>
                </c:pt>
                <c:pt idx="3752">
                  <c:v>1409.0</c:v>
                </c:pt>
                <c:pt idx="3753">
                  <c:v>1409.0</c:v>
                </c:pt>
                <c:pt idx="3754">
                  <c:v>1409.0</c:v>
                </c:pt>
                <c:pt idx="3755">
                  <c:v>1409.0</c:v>
                </c:pt>
                <c:pt idx="3756">
                  <c:v>1409.0</c:v>
                </c:pt>
                <c:pt idx="3757">
                  <c:v>1409.0</c:v>
                </c:pt>
                <c:pt idx="3758">
                  <c:v>1409.0</c:v>
                </c:pt>
                <c:pt idx="3759">
                  <c:v>1409.0</c:v>
                </c:pt>
                <c:pt idx="3760">
                  <c:v>1409.0</c:v>
                </c:pt>
                <c:pt idx="3761">
                  <c:v>1409.0</c:v>
                </c:pt>
                <c:pt idx="3762">
                  <c:v>1409.0</c:v>
                </c:pt>
                <c:pt idx="3763">
                  <c:v>1409.0</c:v>
                </c:pt>
                <c:pt idx="3764">
                  <c:v>1409.0</c:v>
                </c:pt>
                <c:pt idx="3765">
                  <c:v>1409.0</c:v>
                </c:pt>
                <c:pt idx="3766">
                  <c:v>1409.0</c:v>
                </c:pt>
                <c:pt idx="3767">
                  <c:v>1410.0</c:v>
                </c:pt>
                <c:pt idx="3768">
                  <c:v>1411.0</c:v>
                </c:pt>
                <c:pt idx="3769">
                  <c:v>1412.0</c:v>
                </c:pt>
                <c:pt idx="3770">
                  <c:v>1413.0</c:v>
                </c:pt>
                <c:pt idx="3771">
                  <c:v>1414.0</c:v>
                </c:pt>
                <c:pt idx="3772">
                  <c:v>1414.0</c:v>
                </c:pt>
                <c:pt idx="3773">
                  <c:v>1415.0</c:v>
                </c:pt>
                <c:pt idx="3774">
                  <c:v>1416.0</c:v>
                </c:pt>
                <c:pt idx="3775">
                  <c:v>1417.0</c:v>
                </c:pt>
                <c:pt idx="3776">
                  <c:v>1418.0</c:v>
                </c:pt>
                <c:pt idx="3777">
                  <c:v>1419.0</c:v>
                </c:pt>
                <c:pt idx="3778">
                  <c:v>1420.0</c:v>
                </c:pt>
                <c:pt idx="3779">
                  <c:v>1420.0</c:v>
                </c:pt>
                <c:pt idx="3780">
                  <c:v>1420.0</c:v>
                </c:pt>
                <c:pt idx="3781">
                  <c:v>1420.0</c:v>
                </c:pt>
                <c:pt idx="3782">
                  <c:v>1420.0</c:v>
                </c:pt>
                <c:pt idx="3783">
                  <c:v>1421.0</c:v>
                </c:pt>
                <c:pt idx="3784">
                  <c:v>1422.0</c:v>
                </c:pt>
                <c:pt idx="3785">
                  <c:v>1422.0</c:v>
                </c:pt>
                <c:pt idx="3786">
                  <c:v>1422.0</c:v>
                </c:pt>
                <c:pt idx="3787">
                  <c:v>1422.0</c:v>
                </c:pt>
                <c:pt idx="3788">
                  <c:v>1422.0</c:v>
                </c:pt>
                <c:pt idx="3789">
                  <c:v>1422.0</c:v>
                </c:pt>
                <c:pt idx="3790">
                  <c:v>1423.0</c:v>
                </c:pt>
                <c:pt idx="3791">
                  <c:v>1423.0</c:v>
                </c:pt>
                <c:pt idx="3792">
                  <c:v>1424.0</c:v>
                </c:pt>
                <c:pt idx="3793">
                  <c:v>1425.0</c:v>
                </c:pt>
                <c:pt idx="3794">
                  <c:v>1425.0</c:v>
                </c:pt>
                <c:pt idx="3795">
                  <c:v>1426.0</c:v>
                </c:pt>
                <c:pt idx="3796">
                  <c:v>1427.0</c:v>
                </c:pt>
                <c:pt idx="3797">
                  <c:v>1427.0</c:v>
                </c:pt>
                <c:pt idx="3798">
                  <c:v>1428.0</c:v>
                </c:pt>
                <c:pt idx="3799">
                  <c:v>1428.0</c:v>
                </c:pt>
                <c:pt idx="3800">
                  <c:v>1429.0</c:v>
                </c:pt>
                <c:pt idx="3801">
                  <c:v>1430.0</c:v>
                </c:pt>
                <c:pt idx="3802">
                  <c:v>1430.0</c:v>
                </c:pt>
                <c:pt idx="3803">
                  <c:v>1430.0</c:v>
                </c:pt>
                <c:pt idx="3804">
                  <c:v>1430.0</c:v>
                </c:pt>
                <c:pt idx="3805">
                  <c:v>1430.0</c:v>
                </c:pt>
                <c:pt idx="3806">
                  <c:v>1431.0</c:v>
                </c:pt>
                <c:pt idx="3807">
                  <c:v>1432.0</c:v>
                </c:pt>
                <c:pt idx="3808">
                  <c:v>1432.0</c:v>
                </c:pt>
                <c:pt idx="3809">
                  <c:v>1432.0</c:v>
                </c:pt>
                <c:pt idx="3810">
                  <c:v>1432.0</c:v>
                </c:pt>
                <c:pt idx="3811">
                  <c:v>1433.0</c:v>
                </c:pt>
                <c:pt idx="3812">
                  <c:v>1433.0</c:v>
                </c:pt>
                <c:pt idx="3813">
                  <c:v>1433.0</c:v>
                </c:pt>
                <c:pt idx="3814">
                  <c:v>1434.0</c:v>
                </c:pt>
                <c:pt idx="3815">
                  <c:v>1435.0</c:v>
                </c:pt>
                <c:pt idx="3816">
                  <c:v>1436.0</c:v>
                </c:pt>
                <c:pt idx="3817">
                  <c:v>1437.0</c:v>
                </c:pt>
                <c:pt idx="3818">
                  <c:v>1438.0</c:v>
                </c:pt>
                <c:pt idx="3819">
                  <c:v>1439.0</c:v>
                </c:pt>
                <c:pt idx="3820">
                  <c:v>1440.0</c:v>
                </c:pt>
                <c:pt idx="3821">
                  <c:v>1440.0</c:v>
                </c:pt>
                <c:pt idx="3822">
                  <c:v>1441.0</c:v>
                </c:pt>
                <c:pt idx="3823">
                  <c:v>1442.0</c:v>
                </c:pt>
                <c:pt idx="3824">
                  <c:v>1442.0</c:v>
                </c:pt>
                <c:pt idx="3825">
                  <c:v>1442.0</c:v>
                </c:pt>
                <c:pt idx="3826">
                  <c:v>1443.0</c:v>
                </c:pt>
                <c:pt idx="3827">
                  <c:v>1443.0</c:v>
                </c:pt>
                <c:pt idx="3828">
                  <c:v>1443.0</c:v>
                </c:pt>
                <c:pt idx="3829">
                  <c:v>1443.0</c:v>
                </c:pt>
                <c:pt idx="3830">
                  <c:v>1443.0</c:v>
                </c:pt>
                <c:pt idx="3831">
                  <c:v>1444.0</c:v>
                </c:pt>
                <c:pt idx="3832">
                  <c:v>1444.0</c:v>
                </c:pt>
                <c:pt idx="3833">
                  <c:v>1445.0</c:v>
                </c:pt>
                <c:pt idx="3834">
                  <c:v>1445.0</c:v>
                </c:pt>
                <c:pt idx="3835">
                  <c:v>1445.0</c:v>
                </c:pt>
                <c:pt idx="3836">
                  <c:v>1445.0</c:v>
                </c:pt>
                <c:pt idx="3837">
                  <c:v>1445.0</c:v>
                </c:pt>
                <c:pt idx="3838">
                  <c:v>1445.0</c:v>
                </c:pt>
                <c:pt idx="3839">
                  <c:v>1445.0</c:v>
                </c:pt>
                <c:pt idx="3840">
                  <c:v>1445.0</c:v>
                </c:pt>
                <c:pt idx="3841">
                  <c:v>1446.0</c:v>
                </c:pt>
                <c:pt idx="3842">
                  <c:v>1446.0</c:v>
                </c:pt>
                <c:pt idx="3843">
                  <c:v>1446.0</c:v>
                </c:pt>
                <c:pt idx="3844">
                  <c:v>1446.0</c:v>
                </c:pt>
                <c:pt idx="3845">
                  <c:v>1447.0</c:v>
                </c:pt>
                <c:pt idx="3846">
                  <c:v>1448.0</c:v>
                </c:pt>
                <c:pt idx="3847">
                  <c:v>1448.0</c:v>
                </c:pt>
                <c:pt idx="3848">
                  <c:v>1448.0</c:v>
                </c:pt>
                <c:pt idx="3849">
                  <c:v>1448.0</c:v>
                </c:pt>
                <c:pt idx="3850">
                  <c:v>1449.0</c:v>
                </c:pt>
                <c:pt idx="3851">
                  <c:v>1449.0</c:v>
                </c:pt>
                <c:pt idx="3852">
                  <c:v>1449.0</c:v>
                </c:pt>
                <c:pt idx="3853">
                  <c:v>1449.0</c:v>
                </c:pt>
                <c:pt idx="3854">
                  <c:v>1449.0</c:v>
                </c:pt>
                <c:pt idx="3855">
                  <c:v>1449.0</c:v>
                </c:pt>
                <c:pt idx="3856">
                  <c:v>1449.0</c:v>
                </c:pt>
                <c:pt idx="3857">
                  <c:v>1449.0</c:v>
                </c:pt>
                <c:pt idx="3858">
                  <c:v>1449.0</c:v>
                </c:pt>
                <c:pt idx="3859">
                  <c:v>1449.0</c:v>
                </c:pt>
                <c:pt idx="3860">
                  <c:v>1450.0</c:v>
                </c:pt>
                <c:pt idx="3861">
                  <c:v>1450.0</c:v>
                </c:pt>
                <c:pt idx="3862">
                  <c:v>1450.0</c:v>
                </c:pt>
                <c:pt idx="3863">
                  <c:v>1450.0</c:v>
                </c:pt>
                <c:pt idx="3864">
                  <c:v>1450.0</c:v>
                </c:pt>
                <c:pt idx="3865">
                  <c:v>1450.0</c:v>
                </c:pt>
                <c:pt idx="3866">
                  <c:v>1450.0</c:v>
                </c:pt>
                <c:pt idx="3867">
                  <c:v>1450.0</c:v>
                </c:pt>
                <c:pt idx="3868">
                  <c:v>1450.0</c:v>
                </c:pt>
                <c:pt idx="3869">
                  <c:v>1451.0</c:v>
                </c:pt>
                <c:pt idx="3870">
                  <c:v>1452.0</c:v>
                </c:pt>
                <c:pt idx="3871">
                  <c:v>1452.0</c:v>
                </c:pt>
                <c:pt idx="3872">
                  <c:v>1452.0</c:v>
                </c:pt>
                <c:pt idx="3873">
                  <c:v>1452.0</c:v>
                </c:pt>
                <c:pt idx="3874">
                  <c:v>1453.0</c:v>
                </c:pt>
                <c:pt idx="3875">
                  <c:v>1453.0</c:v>
                </c:pt>
                <c:pt idx="3876">
                  <c:v>1453.0</c:v>
                </c:pt>
                <c:pt idx="3877">
                  <c:v>1453.0</c:v>
                </c:pt>
                <c:pt idx="3878">
                  <c:v>1454.0</c:v>
                </c:pt>
                <c:pt idx="3879">
                  <c:v>1454.0</c:v>
                </c:pt>
                <c:pt idx="3880">
                  <c:v>1454.0</c:v>
                </c:pt>
                <c:pt idx="3881">
                  <c:v>1454.0</c:v>
                </c:pt>
                <c:pt idx="3882">
                  <c:v>1454.0</c:v>
                </c:pt>
                <c:pt idx="3883">
                  <c:v>1454.0</c:v>
                </c:pt>
                <c:pt idx="3884">
                  <c:v>1454.0</c:v>
                </c:pt>
                <c:pt idx="3885">
                  <c:v>1455.0</c:v>
                </c:pt>
                <c:pt idx="3886">
                  <c:v>1455.0</c:v>
                </c:pt>
                <c:pt idx="3887">
                  <c:v>1455.0</c:v>
                </c:pt>
                <c:pt idx="3888">
                  <c:v>1455.0</c:v>
                </c:pt>
                <c:pt idx="3889">
                  <c:v>1455.0</c:v>
                </c:pt>
                <c:pt idx="3890">
                  <c:v>1455.0</c:v>
                </c:pt>
                <c:pt idx="3891">
                  <c:v>1455.0</c:v>
                </c:pt>
                <c:pt idx="3892">
                  <c:v>1455.0</c:v>
                </c:pt>
                <c:pt idx="3893">
                  <c:v>1455.0</c:v>
                </c:pt>
                <c:pt idx="3894">
                  <c:v>1455.0</c:v>
                </c:pt>
                <c:pt idx="3895">
                  <c:v>1456.0</c:v>
                </c:pt>
                <c:pt idx="3896">
                  <c:v>1457.0</c:v>
                </c:pt>
                <c:pt idx="3897">
                  <c:v>1458.0</c:v>
                </c:pt>
                <c:pt idx="3898">
                  <c:v>1458.0</c:v>
                </c:pt>
                <c:pt idx="3899">
                  <c:v>1459.0</c:v>
                </c:pt>
                <c:pt idx="3900">
                  <c:v>1459.0</c:v>
                </c:pt>
                <c:pt idx="3901">
                  <c:v>1459.0</c:v>
                </c:pt>
                <c:pt idx="3902">
                  <c:v>1459.0</c:v>
                </c:pt>
                <c:pt idx="3903">
                  <c:v>1459.0</c:v>
                </c:pt>
                <c:pt idx="3904">
                  <c:v>1459.0</c:v>
                </c:pt>
                <c:pt idx="3905">
                  <c:v>1459.0</c:v>
                </c:pt>
                <c:pt idx="3906">
                  <c:v>1460.0</c:v>
                </c:pt>
                <c:pt idx="3907">
                  <c:v>1461.0</c:v>
                </c:pt>
                <c:pt idx="3908">
                  <c:v>1461.0</c:v>
                </c:pt>
                <c:pt idx="3909">
                  <c:v>1462.0</c:v>
                </c:pt>
                <c:pt idx="3910">
                  <c:v>1463.0</c:v>
                </c:pt>
                <c:pt idx="3911">
                  <c:v>1464.0</c:v>
                </c:pt>
                <c:pt idx="3912">
                  <c:v>1465.0</c:v>
                </c:pt>
                <c:pt idx="3913">
                  <c:v>1466.0</c:v>
                </c:pt>
                <c:pt idx="3914">
                  <c:v>1467.0</c:v>
                </c:pt>
                <c:pt idx="3915">
                  <c:v>1467.0</c:v>
                </c:pt>
                <c:pt idx="3916">
                  <c:v>1468.0</c:v>
                </c:pt>
                <c:pt idx="3917">
                  <c:v>1468.0</c:v>
                </c:pt>
                <c:pt idx="3918">
                  <c:v>1469.0</c:v>
                </c:pt>
                <c:pt idx="3919">
                  <c:v>1470.0</c:v>
                </c:pt>
                <c:pt idx="3920">
                  <c:v>1471.0</c:v>
                </c:pt>
                <c:pt idx="3921">
                  <c:v>1472.0</c:v>
                </c:pt>
                <c:pt idx="3922">
                  <c:v>1472.0</c:v>
                </c:pt>
                <c:pt idx="3923">
                  <c:v>1472.0</c:v>
                </c:pt>
                <c:pt idx="3924">
                  <c:v>1473.0</c:v>
                </c:pt>
                <c:pt idx="3925">
                  <c:v>1474.0</c:v>
                </c:pt>
                <c:pt idx="3926">
                  <c:v>1474.0</c:v>
                </c:pt>
                <c:pt idx="3927">
                  <c:v>1474.0</c:v>
                </c:pt>
                <c:pt idx="3928">
                  <c:v>1475.0</c:v>
                </c:pt>
                <c:pt idx="3929">
                  <c:v>1475.0</c:v>
                </c:pt>
                <c:pt idx="3930">
                  <c:v>1476.0</c:v>
                </c:pt>
                <c:pt idx="3931">
                  <c:v>1477.0</c:v>
                </c:pt>
                <c:pt idx="3932">
                  <c:v>1477.0</c:v>
                </c:pt>
                <c:pt idx="3933">
                  <c:v>1477.0</c:v>
                </c:pt>
                <c:pt idx="3934">
                  <c:v>1477.0</c:v>
                </c:pt>
                <c:pt idx="3935">
                  <c:v>1478.0</c:v>
                </c:pt>
                <c:pt idx="3936">
                  <c:v>1478.0</c:v>
                </c:pt>
                <c:pt idx="3937">
                  <c:v>1479.0</c:v>
                </c:pt>
                <c:pt idx="3938">
                  <c:v>1479.0</c:v>
                </c:pt>
                <c:pt idx="3939">
                  <c:v>1479.0</c:v>
                </c:pt>
                <c:pt idx="3940">
                  <c:v>1479.0</c:v>
                </c:pt>
                <c:pt idx="3941">
                  <c:v>1479.0</c:v>
                </c:pt>
                <c:pt idx="3942">
                  <c:v>1479.0</c:v>
                </c:pt>
                <c:pt idx="3943">
                  <c:v>1479.0</c:v>
                </c:pt>
                <c:pt idx="3944">
                  <c:v>1479.0</c:v>
                </c:pt>
                <c:pt idx="3945">
                  <c:v>1479.0</c:v>
                </c:pt>
                <c:pt idx="3946">
                  <c:v>1479.0</c:v>
                </c:pt>
                <c:pt idx="3947">
                  <c:v>1479.0</c:v>
                </c:pt>
                <c:pt idx="3948">
                  <c:v>1480.0</c:v>
                </c:pt>
                <c:pt idx="3949">
                  <c:v>1481.0</c:v>
                </c:pt>
                <c:pt idx="3950">
                  <c:v>1481.0</c:v>
                </c:pt>
                <c:pt idx="3951">
                  <c:v>1481.0</c:v>
                </c:pt>
                <c:pt idx="3952">
                  <c:v>1481.0</c:v>
                </c:pt>
                <c:pt idx="3953">
                  <c:v>1481.0</c:v>
                </c:pt>
                <c:pt idx="3954">
                  <c:v>1481.0</c:v>
                </c:pt>
                <c:pt idx="3955">
                  <c:v>1482.0</c:v>
                </c:pt>
                <c:pt idx="3956">
                  <c:v>1482.0</c:v>
                </c:pt>
                <c:pt idx="3957">
                  <c:v>1482.0</c:v>
                </c:pt>
                <c:pt idx="3958">
                  <c:v>1482.0</c:v>
                </c:pt>
                <c:pt idx="3959">
                  <c:v>1482.0</c:v>
                </c:pt>
                <c:pt idx="3960">
                  <c:v>1482.0</c:v>
                </c:pt>
                <c:pt idx="3961">
                  <c:v>1482.0</c:v>
                </c:pt>
                <c:pt idx="3962">
                  <c:v>1482.0</c:v>
                </c:pt>
                <c:pt idx="3963">
                  <c:v>1482.0</c:v>
                </c:pt>
                <c:pt idx="3964">
                  <c:v>1482.0</c:v>
                </c:pt>
                <c:pt idx="3965">
                  <c:v>1483.0</c:v>
                </c:pt>
                <c:pt idx="3966">
                  <c:v>1483.0</c:v>
                </c:pt>
                <c:pt idx="3967">
                  <c:v>1483.0</c:v>
                </c:pt>
                <c:pt idx="3968">
                  <c:v>1483.0</c:v>
                </c:pt>
                <c:pt idx="3969">
                  <c:v>1483.0</c:v>
                </c:pt>
                <c:pt idx="3970">
                  <c:v>1483.0</c:v>
                </c:pt>
                <c:pt idx="3971">
                  <c:v>1483.0</c:v>
                </c:pt>
                <c:pt idx="3972">
                  <c:v>1484.0</c:v>
                </c:pt>
                <c:pt idx="3973">
                  <c:v>1485.0</c:v>
                </c:pt>
                <c:pt idx="3974">
                  <c:v>1486.0</c:v>
                </c:pt>
                <c:pt idx="3975">
                  <c:v>1487.0</c:v>
                </c:pt>
                <c:pt idx="3976">
                  <c:v>1487.0</c:v>
                </c:pt>
                <c:pt idx="3977">
                  <c:v>1488.0</c:v>
                </c:pt>
                <c:pt idx="3978">
                  <c:v>1488.0</c:v>
                </c:pt>
                <c:pt idx="3979">
                  <c:v>1488.0</c:v>
                </c:pt>
                <c:pt idx="3980">
                  <c:v>1488.0</c:v>
                </c:pt>
                <c:pt idx="3981">
                  <c:v>1489.0</c:v>
                </c:pt>
                <c:pt idx="3982">
                  <c:v>1490.0</c:v>
                </c:pt>
                <c:pt idx="3983">
                  <c:v>1491.0</c:v>
                </c:pt>
                <c:pt idx="3984">
                  <c:v>1491.0</c:v>
                </c:pt>
                <c:pt idx="3985">
                  <c:v>1492.0</c:v>
                </c:pt>
                <c:pt idx="3986">
                  <c:v>1493.0</c:v>
                </c:pt>
                <c:pt idx="3987">
                  <c:v>1493.0</c:v>
                </c:pt>
                <c:pt idx="3988">
                  <c:v>1493.0</c:v>
                </c:pt>
                <c:pt idx="3989">
                  <c:v>1493.0</c:v>
                </c:pt>
                <c:pt idx="3990">
                  <c:v>1494.0</c:v>
                </c:pt>
                <c:pt idx="3991">
                  <c:v>1495.0</c:v>
                </c:pt>
                <c:pt idx="3992">
                  <c:v>1496.0</c:v>
                </c:pt>
                <c:pt idx="3993">
                  <c:v>1497.0</c:v>
                </c:pt>
                <c:pt idx="3994">
                  <c:v>1498.0</c:v>
                </c:pt>
                <c:pt idx="3995">
                  <c:v>1499.0</c:v>
                </c:pt>
                <c:pt idx="3996">
                  <c:v>1499.0</c:v>
                </c:pt>
                <c:pt idx="3997">
                  <c:v>1500.0</c:v>
                </c:pt>
                <c:pt idx="3998">
                  <c:v>1500.0</c:v>
                </c:pt>
                <c:pt idx="3999">
                  <c:v>1500.0</c:v>
                </c:pt>
                <c:pt idx="4000">
                  <c:v>1501.0</c:v>
                </c:pt>
                <c:pt idx="4001">
                  <c:v>1502.0</c:v>
                </c:pt>
                <c:pt idx="4002">
                  <c:v>1503.0</c:v>
                </c:pt>
                <c:pt idx="4003">
                  <c:v>1503.0</c:v>
                </c:pt>
                <c:pt idx="4004">
                  <c:v>1504.0</c:v>
                </c:pt>
                <c:pt idx="4005">
                  <c:v>1505.0</c:v>
                </c:pt>
                <c:pt idx="4006">
                  <c:v>1505.0</c:v>
                </c:pt>
                <c:pt idx="4007">
                  <c:v>1505.0</c:v>
                </c:pt>
                <c:pt idx="4008">
                  <c:v>1505.0</c:v>
                </c:pt>
                <c:pt idx="4009">
                  <c:v>1505.0</c:v>
                </c:pt>
                <c:pt idx="4010">
                  <c:v>1505.0</c:v>
                </c:pt>
                <c:pt idx="4011">
                  <c:v>1505.0</c:v>
                </c:pt>
                <c:pt idx="4012">
                  <c:v>1505.0</c:v>
                </c:pt>
                <c:pt idx="4013">
                  <c:v>1505.0</c:v>
                </c:pt>
                <c:pt idx="4014">
                  <c:v>1505.0</c:v>
                </c:pt>
                <c:pt idx="4015">
                  <c:v>1505.0</c:v>
                </c:pt>
                <c:pt idx="4016">
                  <c:v>1505.0</c:v>
                </c:pt>
                <c:pt idx="4017">
                  <c:v>1505.0</c:v>
                </c:pt>
                <c:pt idx="4018">
                  <c:v>1505.0</c:v>
                </c:pt>
                <c:pt idx="4019">
                  <c:v>1505.0</c:v>
                </c:pt>
                <c:pt idx="4020">
                  <c:v>1505.0</c:v>
                </c:pt>
                <c:pt idx="4021">
                  <c:v>1505.0</c:v>
                </c:pt>
                <c:pt idx="4022">
                  <c:v>1505.0</c:v>
                </c:pt>
                <c:pt idx="4023">
                  <c:v>1505.0</c:v>
                </c:pt>
                <c:pt idx="4024">
                  <c:v>1505.0</c:v>
                </c:pt>
                <c:pt idx="4025">
                  <c:v>1505.0</c:v>
                </c:pt>
                <c:pt idx="4026">
                  <c:v>1505.0</c:v>
                </c:pt>
                <c:pt idx="4027">
                  <c:v>1505.0</c:v>
                </c:pt>
                <c:pt idx="4028">
                  <c:v>1505.0</c:v>
                </c:pt>
                <c:pt idx="4029">
                  <c:v>1506.0</c:v>
                </c:pt>
                <c:pt idx="4030">
                  <c:v>1507.0</c:v>
                </c:pt>
                <c:pt idx="4031">
                  <c:v>1508.0</c:v>
                </c:pt>
                <c:pt idx="4032">
                  <c:v>1508.0</c:v>
                </c:pt>
                <c:pt idx="4033">
                  <c:v>1508.0</c:v>
                </c:pt>
                <c:pt idx="4034">
                  <c:v>1508.0</c:v>
                </c:pt>
                <c:pt idx="4035">
                  <c:v>1508.0</c:v>
                </c:pt>
                <c:pt idx="4036">
                  <c:v>1509.0</c:v>
                </c:pt>
                <c:pt idx="4037">
                  <c:v>1509.0</c:v>
                </c:pt>
                <c:pt idx="4038">
                  <c:v>1509.0</c:v>
                </c:pt>
                <c:pt idx="4039">
                  <c:v>1510.0</c:v>
                </c:pt>
                <c:pt idx="4040">
                  <c:v>1510.0</c:v>
                </c:pt>
                <c:pt idx="4041">
                  <c:v>1510.0</c:v>
                </c:pt>
                <c:pt idx="4042">
                  <c:v>1511.0</c:v>
                </c:pt>
                <c:pt idx="4043">
                  <c:v>1512.0</c:v>
                </c:pt>
                <c:pt idx="4044">
                  <c:v>1513.0</c:v>
                </c:pt>
                <c:pt idx="4045">
                  <c:v>1514.0</c:v>
                </c:pt>
                <c:pt idx="4046">
                  <c:v>1515.0</c:v>
                </c:pt>
                <c:pt idx="4047">
                  <c:v>1515.0</c:v>
                </c:pt>
                <c:pt idx="4048">
                  <c:v>1515.0</c:v>
                </c:pt>
                <c:pt idx="4049">
                  <c:v>1515.0</c:v>
                </c:pt>
                <c:pt idx="4050">
                  <c:v>1515.0</c:v>
                </c:pt>
                <c:pt idx="4051">
                  <c:v>1515.0</c:v>
                </c:pt>
                <c:pt idx="4052">
                  <c:v>1515.0</c:v>
                </c:pt>
                <c:pt idx="4053">
                  <c:v>1516.0</c:v>
                </c:pt>
                <c:pt idx="4054">
                  <c:v>1517.0</c:v>
                </c:pt>
                <c:pt idx="4055">
                  <c:v>1517.0</c:v>
                </c:pt>
                <c:pt idx="4056">
                  <c:v>1517.0</c:v>
                </c:pt>
                <c:pt idx="4057">
                  <c:v>1518.0</c:v>
                </c:pt>
                <c:pt idx="4058">
                  <c:v>1519.0</c:v>
                </c:pt>
                <c:pt idx="4059">
                  <c:v>1520.0</c:v>
                </c:pt>
                <c:pt idx="4060">
                  <c:v>1521.0</c:v>
                </c:pt>
                <c:pt idx="4061">
                  <c:v>1521.0</c:v>
                </c:pt>
                <c:pt idx="4062">
                  <c:v>1521.0</c:v>
                </c:pt>
                <c:pt idx="4063">
                  <c:v>1521.0</c:v>
                </c:pt>
                <c:pt idx="4064">
                  <c:v>1521.0</c:v>
                </c:pt>
                <c:pt idx="4065">
                  <c:v>1521.0</c:v>
                </c:pt>
                <c:pt idx="4066">
                  <c:v>1521.0</c:v>
                </c:pt>
                <c:pt idx="4067">
                  <c:v>1522.0</c:v>
                </c:pt>
                <c:pt idx="4068">
                  <c:v>1522.0</c:v>
                </c:pt>
                <c:pt idx="4069">
                  <c:v>1523.0</c:v>
                </c:pt>
                <c:pt idx="4070">
                  <c:v>1524.0</c:v>
                </c:pt>
                <c:pt idx="4071">
                  <c:v>1525.0</c:v>
                </c:pt>
                <c:pt idx="4072">
                  <c:v>1525.0</c:v>
                </c:pt>
                <c:pt idx="4073">
                  <c:v>1525.0</c:v>
                </c:pt>
                <c:pt idx="4074">
                  <c:v>1525.0</c:v>
                </c:pt>
                <c:pt idx="4075">
                  <c:v>1526.0</c:v>
                </c:pt>
                <c:pt idx="4076">
                  <c:v>1527.0</c:v>
                </c:pt>
                <c:pt idx="4077">
                  <c:v>1527.0</c:v>
                </c:pt>
                <c:pt idx="4078">
                  <c:v>1527.0</c:v>
                </c:pt>
                <c:pt idx="4079">
                  <c:v>1527.0</c:v>
                </c:pt>
                <c:pt idx="4080">
                  <c:v>1527.0</c:v>
                </c:pt>
                <c:pt idx="4081">
                  <c:v>1527.0</c:v>
                </c:pt>
                <c:pt idx="4082">
                  <c:v>1527.0</c:v>
                </c:pt>
                <c:pt idx="4083">
                  <c:v>1527.0</c:v>
                </c:pt>
                <c:pt idx="4084">
                  <c:v>1527.0</c:v>
                </c:pt>
                <c:pt idx="4085">
                  <c:v>1527.0</c:v>
                </c:pt>
                <c:pt idx="4086">
                  <c:v>1528.0</c:v>
                </c:pt>
                <c:pt idx="4087">
                  <c:v>1528.0</c:v>
                </c:pt>
                <c:pt idx="4088">
                  <c:v>1528.0</c:v>
                </c:pt>
                <c:pt idx="4089">
                  <c:v>1528.0</c:v>
                </c:pt>
                <c:pt idx="4090">
                  <c:v>1528.0</c:v>
                </c:pt>
                <c:pt idx="4091">
                  <c:v>1528.0</c:v>
                </c:pt>
                <c:pt idx="4092">
                  <c:v>1528.0</c:v>
                </c:pt>
                <c:pt idx="4093">
                  <c:v>1528.0</c:v>
                </c:pt>
                <c:pt idx="4094">
                  <c:v>1529.0</c:v>
                </c:pt>
                <c:pt idx="4095">
                  <c:v>1530.0</c:v>
                </c:pt>
                <c:pt idx="4096">
                  <c:v>1531.0</c:v>
                </c:pt>
                <c:pt idx="4097">
                  <c:v>1531.0</c:v>
                </c:pt>
                <c:pt idx="4098">
                  <c:v>1531.0</c:v>
                </c:pt>
                <c:pt idx="4099">
                  <c:v>1532.0</c:v>
                </c:pt>
                <c:pt idx="4100">
                  <c:v>1532.0</c:v>
                </c:pt>
                <c:pt idx="4101">
                  <c:v>1532.0</c:v>
                </c:pt>
                <c:pt idx="4102">
                  <c:v>1532.0</c:v>
                </c:pt>
                <c:pt idx="4103">
                  <c:v>1532.0</c:v>
                </c:pt>
                <c:pt idx="4104">
                  <c:v>1532.0</c:v>
                </c:pt>
                <c:pt idx="4105">
                  <c:v>1533.0</c:v>
                </c:pt>
                <c:pt idx="4106">
                  <c:v>1533.0</c:v>
                </c:pt>
                <c:pt idx="4107">
                  <c:v>1534.0</c:v>
                </c:pt>
                <c:pt idx="4108">
                  <c:v>1534.0</c:v>
                </c:pt>
                <c:pt idx="4109">
                  <c:v>1534.0</c:v>
                </c:pt>
                <c:pt idx="4110">
                  <c:v>1534.0</c:v>
                </c:pt>
                <c:pt idx="4111">
                  <c:v>1534.0</c:v>
                </c:pt>
                <c:pt idx="4112">
                  <c:v>1534.0</c:v>
                </c:pt>
                <c:pt idx="4113">
                  <c:v>1534.0</c:v>
                </c:pt>
                <c:pt idx="4114">
                  <c:v>1534.0</c:v>
                </c:pt>
                <c:pt idx="4115">
                  <c:v>1534.0</c:v>
                </c:pt>
                <c:pt idx="4116">
                  <c:v>1534.0</c:v>
                </c:pt>
                <c:pt idx="4117">
                  <c:v>1534.0</c:v>
                </c:pt>
                <c:pt idx="4118">
                  <c:v>1534.0</c:v>
                </c:pt>
                <c:pt idx="4119">
                  <c:v>1534.0</c:v>
                </c:pt>
                <c:pt idx="4120">
                  <c:v>1534.0</c:v>
                </c:pt>
                <c:pt idx="4121">
                  <c:v>1534.0</c:v>
                </c:pt>
                <c:pt idx="4122">
                  <c:v>1534.0</c:v>
                </c:pt>
                <c:pt idx="4123">
                  <c:v>1534.0</c:v>
                </c:pt>
                <c:pt idx="4124">
                  <c:v>1534.0</c:v>
                </c:pt>
                <c:pt idx="4125">
                  <c:v>1534.0</c:v>
                </c:pt>
                <c:pt idx="4126">
                  <c:v>1534.0</c:v>
                </c:pt>
                <c:pt idx="4127">
                  <c:v>1534.0</c:v>
                </c:pt>
                <c:pt idx="4128">
                  <c:v>1534.0</c:v>
                </c:pt>
                <c:pt idx="4129">
                  <c:v>1534.0</c:v>
                </c:pt>
                <c:pt idx="4130">
                  <c:v>1534.0</c:v>
                </c:pt>
                <c:pt idx="4131">
                  <c:v>1534.0</c:v>
                </c:pt>
                <c:pt idx="4132">
                  <c:v>1535.0</c:v>
                </c:pt>
                <c:pt idx="4133">
                  <c:v>1535.0</c:v>
                </c:pt>
                <c:pt idx="4134">
                  <c:v>1535.0</c:v>
                </c:pt>
                <c:pt idx="4135">
                  <c:v>1536.0</c:v>
                </c:pt>
                <c:pt idx="4136">
                  <c:v>1536.0</c:v>
                </c:pt>
                <c:pt idx="4137">
                  <c:v>1537.0</c:v>
                </c:pt>
                <c:pt idx="4138">
                  <c:v>1538.0</c:v>
                </c:pt>
                <c:pt idx="4139">
                  <c:v>1538.0</c:v>
                </c:pt>
                <c:pt idx="4140">
                  <c:v>1538.0</c:v>
                </c:pt>
                <c:pt idx="4141">
                  <c:v>1538.0</c:v>
                </c:pt>
                <c:pt idx="4142">
                  <c:v>1538.0</c:v>
                </c:pt>
                <c:pt idx="4143">
                  <c:v>1538.0</c:v>
                </c:pt>
                <c:pt idx="4144">
                  <c:v>1539.0</c:v>
                </c:pt>
                <c:pt idx="4145">
                  <c:v>1539.0</c:v>
                </c:pt>
                <c:pt idx="4146">
                  <c:v>1540.0</c:v>
                </c:pt>
                <c:pt idx="4147">
                  <c:v>1541.0</c:v>
                </c:pt>
                <c:pt idx="4148">
                  <c:v>1542.0</c:v>
                </c:pt>
                <c:pt idx="4149">
                  <c:v>1543.0</c:v>
                </c:pt>
                <c:pt idx="4150">
                  <c:v>1543.0</c:v>
                </c:pt>
                <c:pt idx="4151">
                  <c:v>1543.0</c:v>
                </c:pt>
                <c:pt idx="4152">
                  <c:v>1544.0</c:v>
                </c:pt>
                <c:pt idx="4153">
                  <c:v>1544.0</c:v>
                </c:pt>
                <c:pt idx="4154">
                  <c:v>1544.0</c:v>
                </c:pt>
                <c:pt idx="4155">
                  <c:v>1544.0</c:v>
                </c:pt>
                <c:pt idx="4156">
                  <c:v>1544.0</c:v>
                </c:pt>
                <c:pt idx="4157">
                  <c:v>1545.0</c:v>
                </c:pt>
                <c:pt idx="4158">
                  <c:v>1545.0</c:v>
                </c:pt>
                <c:pt idx="4159">
                  <c:v>1545.0</c:v>
                </c:pt>
                <c:pt idx="4160">
                  <c:v>1545.0</c:v>
                </c:pt>
                <c:pt idx="4161">
                  <c:v>1545.0</c:v>
                </c:pt>
                <c:pt idx="4162">
                  <c:v>1545.0</c:v>
                </c:pt>
                <c:pt idx="4163">
                  <c:v>1545.0</c:v>
                </c:pt>
                <c:pt idx="4164">
                  <c:v>1545.0</c:v>
                </c:pt>
                <c:pt idx="4165">
                  <c:v>1545.0</c:v>
                </c:pt>
                <c:pt idx="4166">
                  <c:v>1545.0</c:v>
                </c:pt>
                <c:pt idx="4167">
                  <c:v>1545.0</c:v>
                </c:pt>
                <c:pt idx="4168">
                  <c:v>1546.0</c:v>
                </c:pt>
                <c:pt idx="4169">
                  <c:v>1546.0</c:v>
                </c:pt>
                <c:pt idx="4170">
                  <c:v>1546.0</c:v>
                </c:pt>
                <c:pt idx="4171">
                  <c:v>1546.0</c:v>
                </c:pt>
                <c:pt idx="4172">
                  <c:v>1546.0</c:v>
                </c:pt>
                <c:pt idx="4173">
                  <c:v>1546.0</c:v>
                </c:pt>
                <c:pt idx="4174">
                  <c:v>1546.0</c:v>
                </c:pt>
                <c:pt idx="4175">
                  <c:v>1546.0</c:v>
                </c:pt>
                <c:pt idx="4176">
                  <c:v>1546.0</c:v>
                </c:pt>
                <c:pt idx="4177">
                  <c:v>1546.0</c:v>
                </c:pt>
                <c:pt idx="4178">
                  <c:v>1546.0</c:v>
                </c:pt>
                <c:pt idx="4179">
                  <c:v>1546.0</c:v>
                </c:pt>
                <c:pt idx="4180">
                  <c:v>1546.0</c:v>
                </c:pt>
                <c:pt idx="4181">
                  <c:v>1546.0</c:v>
                </c:pt>
                <c:pt idx="4182">
                  <c:v>1547.0</c:v>
                </c:pt>
                <c:pt idx="4183">
                  <c:v>1547.0</c:v>
                </c:pt>
                <c:pt idx="4184">
                  <c:v>1547.0</c:v>
                </c:pt>
                <c:pt idx="4185">
                  <c:v>1547.0</c:v>
                </c:pt>
                <c:pt idx="4186">
                  <c:v>1547.0</c:v>
                </c:pt>
                <c:pt idx="4187">
                  <c:v>1547.0</c:v>
                </c:pt>
                <c:pt idx="4188">
                  <c:v>1547.0</c:v>
                </c:pt>
                <c:pt idx="4189">
                  <c:v>1548.0</c:v>
                </c:pt>
                <c:pt idx="4190">
                  <c:v>1548.0</c:v>
                </c:pt>
                <c:pt idx="4191">
                  <c:v>1548.0</c:v>
                </c:pt>
                <c:pt idx="4192">
                  <c:v>1548.0</c:v>
                </c:pt>
                <c:pt idx="4193">
                  <c:v>1548.0</c:v>
                </c:pt>
                <c:pt idx="4194">
                  <c:v>1548.0</c:v>
                </c:pt>
                <c:pt idx="4195">
                  <c:v>1548.0</c:v>
                </c:pt>
                <c:pt idx="4196">
                  <c:v>1548.0</c:v>
                </c:pt>
                <c:pt idx="4197">
                  <c:v>1548.0</c:v>
                </c:pt>
                <c:pt idx="4198">
                  <c:v>1548.0</c:v>
                </c:pt>
                <c:pt idx="4199">
                  <c:v>1548.0</c:v>
                </c:pt>
                <c:pt idx="4200">
                  <c:v>1548.0</c:v>
                </c:pt>
                <c:pt idx="4201">
                  <c:v>1548.0</c:v>
                </c:pt>
                <c:pt idx="4202">
                  <c:v>1548.0</c:v>
                </c:pt>
                <c:pt idx="4203">
                  <c:v>1548.0</c:v>
                </c:pt>
                <c:pt idx="4204">
                  <c:v>1549.0</c:v>
                </c:pt>
                <c:pt idx="4205">
                  <c:v>1550.0</c:v>
                </c:pt>
                <c:pt idx="4206">
                  <c:v>1550.0</c:v>
                </c:pt>
                <c:pt idx="4207">
                  <c:v>1550.0</c:v>
                </c:pt>
                <c:pt idx="4208">
                  <c:v>1550.0</c:v>
                </c:pt>
                <c:pt idx="4209">
                  <c:v>1550.0</c:v>
                </c:pt>
                <c:pt idx="4210">
                  <c:v>1551.0</c:v>
                </c:pt>
                <c:pt idx="4211">
                  <c:v>1552.0</c:v>
                </c:pt>
                <c:pt idx="4212">
                  <c:v>1552.0</c:v>
                </c:pt>
                <c:pt idx="4213">
                  <c:v>1552.0</c:v>
                </c:pt>
                <c:pt idx="4214">
                  <c:v>1552.0</c:v>
                </c:pt>
                <c:pt idx="4215">
                  <c:v>1552.0</c:v>
                </c:pt>
                <c:pt idx="4216">
                  <c:v>1553.0</c:v>
                </c:pt>
                <c:pt idx="4217">
                  <c:v>1554.0</c:v>
                </c:pt>
                <c:pt idx="4218">
                  <c:v>1554.0</c:v>
                </c:pt>
                <c:pt idx="4219">
                  <c:v>1554.0</c:v>
                </c:pt>
                <c:pt idx="4220">
                  <c:v>1555.0</c:v>
                </c:pt>
                <c:pt idx="4221">
                  <c:v>1555.0</c:v>
                </c:pt>
                <c:pt idx="4222">
                  <c:v>1555.0</c:v>
                </c:pt>
                <c:pt idx="4223">
                  <c:v>1555.0</c:v>
                </c:pt>
                <c:pt idx="4224">
                  <c:v>1555.0</c:v>
                </c:pt>
                <c:pt idx="4225">
                  <c:v>1555.0</c:v>
                </c:pt>
                <c:pt idx="4226">
                  <c:v>1555.0</c:v>
                </c:pt>
                <c:pt idx="4227">
                  <c:v>1555.0</c:v>
                </c:pt>
                <c:pt idx="4228">
                  <c:v>1555.0</c:v>
                </c:pt>
                <c:pt idx="4229">
                  <c:v>1555.0</c:v>
                </c:pt>
                <c:pt idx="4230">
                  <c:v>1555.0</c:v>
                </c:pt>
                <c:pt idx="4231">
                  <c:v>1555.0</c:v>
                </c:pt>
                <c:pt idx="4232">
                  <c:v>1555.0</c:v>
                </c:pt>
                <c:pt idx="4233">
                  <c:v>1555.0</c:v>
                </c:pt>
                <c:pt idx="4234">
                  <c:v>1555.0</c:v>
                </c:pt>
                <c:pt idx="4235">
                  <c:v>1555.0</c:v>
                </c:pt>
                <c:pt idx="4236">
                  <c:v>1555.0</c:v>
                </c:pt>
                <c:pt idx="4237">
                  <c:v>1555.0</c:v>
                </c:pt>
                <c:pt idx="4238">
                  <c:v>1556.0</c:v>
                </c:pt>
                <c:pt idx="4239">
                  <c:v>1556.0</c:v>
                </c:pt>
                <c:pt idx="4240">
                  <c:v>1556.0</c:v>
                </c:pt>
                <c:pt idx="4241">
                  <c:v>1556.0</c:v>
                </c:pt>
                <c:pt idx="4242">
                  <c:v>1556.0</c:v>
                </c:pt>
                <c:pt idx="4243">
                  <c:v>1556.0</c:v>
                </c:pt>
                <c:pt idx="4244">
                  <c:v>1557.0</c:v>
                </c:pt>
                <c:pt idx="4245">
                  <c:v>1557.0</c:v>
                </c:pt>
                <c:pt idx="4246">
                  <c:v>1557.0</c:v>
                </c:pt>
                <c:pt idx="4247">
                  <c:v>1557.0</c:v>
                </c:pt>
                <c:pt idx="4248">
                  <c:v>1557.0</c:v>
                </c:pt>
                <c:pt idx="4249">
                  <c:v>1557.0</c:v>
                </c:pt>
                <c:pt idx="4250">
                  <c:v>1557.0</c:v>
                </c:pt>
                <c:pt idx="4251">
                  <c:v>1557.0</c:v>
                </c:pt>
                <c:pt idx="4252">
                  <c:v>1557.0</c:v>
                </c:pt>
                <c:pt idx="4253">
                  <c:v>1557.0</c:v>
                </c:pt>
                <c:pt idx="4254">
                  <c:v>1558.0</c:v>
                </c:pt>
                <c:pt idx="4255">
                  <c:v>1558.0</c:v>
                </c:pt>
                <c:pt idx="4256">
                  <c:v>1559.0</c:v>
                </c:pt>
                <c:pt idx="4257">
                  <c:v>1559.0</c:v>
                </c:pt>
                <c:pt idx="4258">
                  <c:v>1559.0</c:v>
                </c:pt>
                <c:pt idx="4259">
                  <c:v>1559.0</c:v>
                </c:pt>
                <c:pt idx="4260">
                  <c:v>1560.0</c:v>
                </c:pt>
                <c:pt idx="4261">
                  <c:v>1560.0</c:v>
                </c:pt>
                <c:pt idx="4262">
                  <c:v>1561.0</c:v>
                </c:pt>
                <c:pt idx="4263">
                  <c:v>1562.0</c:v>
                </c:pt>
                <c:pt idx="4264">
                  <c:v>1563.0</c:v>
                </c:pt>
                <c:pt idx="4265">
                  <c:v>1563.0</c:v>
                </c:pt>
                <c:pt idx="4266">
                  <c:v>1563.0</c:v>
                </c:pt>
                <c:pt idx="4267">
                  <c:v>1563.0</c:v>
                </c:pt>
                <c:pt idx="4268">
                  <c:v>1563.0</c:v>
                </c:pt>
                <c:pt idx="4269">
                  <c:v>1563.0</c:v>
                </c:pt>
                <c:pt idx="4270">
                  <c:v>1563.0</c:v>
                </c:pt>
                <c:pt idx="4271">
                  <c:v>1563.0</c:v>
                </c:pt>
                <c:pt idx="4272">
                  <c:v>1563.0</c:v>
                </c:pt>
                <c:pt idx="4273">
                  <c:v>1563.0</c:v>
                </c:pt>
                <c:pt idx="4274">
                  <c:v>1563.0</c:v>
                </c:pt>
                <c:pt idx="4275">
                  <c:v>1563.0</c:v>
                </c:pt>
                <c:pt idx="4276">
                  <c:v>1563.0</c:v>
                </c:pt>
                <c:pt idx="4277">
                  <c:v>1563.0</c:v>
                </c:pt>
                <c:pt idx="4278">
                  <c:v>1563.0</c:v>
                </c:pt>
                <c:pt idx="4279">
                  <c:v>1563.0</c:v>
                </c:pt>
                <c:pt idx="4280">
                  <c:v>1563.0</c:v>
                </c:pt>
                <c:pt idx="4281">
                  <c:v>1563.0</c:v>
                </c:pt>
                <c:pt idx="4282">
                  <c:v>1563.0</c:v>
                </c:pt>
                <c:pt idx="4283">
                  <c:v>1563.0</c:v>
                </c:pt>
                <c:pt idx="4284">
                  <c:v>1563.0</c:v>
                </c:pt>
                <c:pt idx="4285">
                  <c:v>1563.0</c:v>
                </c:pt>
                <c:pt idx="4286">
                  <c:v>1563.0</c:v>
                </c:pt>
                <c:pt idx="4287">
                  <c:v>1563.0</c:v>
                </c:pt>
                <c:pt idx="4288">
                  <c:v>1564.0</c:v>
                </c:pt>
                <c:pt idx="4289">
                  <c:v>1565.0</c:v>
                </c:pt>
                <c:pt idx="4290">
                  <c:v>1565.0</c:v>
                </c:pt>
                <c:pt idx="4291">
                  <c:v>1566.0</c:v>
                </c:pt>
                <c:pt idx="4292">
                  <c:v>1566.0</c:v>
                </c:pt>
                <c:pt idx="4293">
                  <c:v>1567.0</c:v>
                </c:pt>
                <c:pt idx="4294">
                  <c:v>1568.0</c:v>
                </c:pt>
                <c:pt idx="4295">
                  <c:v>1568.0</c:v>
                </c:pt>
                <c:pt idx="4296">
                  <c:v>1569.0</c:v>
                </c:pt>
                <c:pt idx="4297">
                  <c:v>1569.0</c:v>
                </c:pt>
                <c:pt idx="4298">
                  <c:v>1570.0</c:v>
                </c:pt>
                <c:pt idx="4299">
                  <c:v>1570.0</c:v>
                </c:pt>
                <c:pt idx="4300">
                  <c:v>1571.0</c:v>
                </c:pt>
                <c:pt idx="4301">
                  <c:v>1571.0</c:v>
                </c:pt>
                <c:pt idx="4302">
                  <c:v>1571.0</c:v>
                </c:pt>
                <c:pt idx="4303">
                  <c:v>1571.0</c:v>
                </c:pt>
                <c:pt idx="4304">
                  <c:v>1572.0</c:v>
                </c:pt>
                <c:pt idx="4305">
                  <c:v>1572.0</c:v>
                </c:pt>
                <c:pt idx="4306">
                  <c:v>1573.0</c:v>
                </c:pt>
                <c:pt idx="4307">
                  <c:v>1574.0</c:v>
                </c:pt>
                <c:pt idx="4308">
                  <c:v>1574.0</c:v>
                </c:pt>
                <c:pt idx="4309">
                  <c:v>1574.0</c:v>
                </c:pt>
                <c:pt idx="4310">
                  <c:v>1574.0</c:v>
                </c:pt>
                <c:pt idx="4311">
                  <c:v>1575.0</c:v>
                </c:pt>
                <c:pt idx="4312">
                  <c:v>1576.0</c:v>
                </c:pt>
                <c:pt idx="4313">
                  <c:v>1577.0</c:v>
                </c:pt>
                <c:pt idx="4314">
                  <c:v>1578.0</c:v>
                </c:pt>
                <c:pt idx="4315">
                  <c:v>1579.0</c:v>
                </c:pt>
                <c:pt idx="4316">
                  <c:v>1579.0</c:v>
                </c:pt>
                <c:pt idx="4317">
                  <c:v>1579.0</c:v>
                </c:pt>
                <c:pt idx="4318">
                  <c:v>1579.0</c:v>
                </c:pt>
                <c:pt idx="4319">
                  <c:v>1580.0</c:v>
                </c:pt>
                <c:pt idx="4320">
                  <c:v>1581.0</c:v>
                </c:pt>
                <c:pt idx="4321">
                  <c:v>1582.0</c:v>
                </c:pt>
                <c:pt idx="4322">
                  <c:v>1582.0</c:v>
                </c:pt>
                <c:pt idx="4323">
                  <c:v>1582.0</c:v>
                </c:pt>
                <c:pt idx="4324">
                  <c:v>1582.0</c:v>
                </c:pt>
                <c:pt idx="4325">
                  <c:v>1582.0</c:v>
                </c:pt>
                <c:pt idx="4326">
                  <c:v>1582.0</c:v>
                </c:pt>
                <c:pt idx="4327">
                  <c:v>1582.0</c:v>
                </c:pt>
                <c:pt idx="4328">
                  <c:v>1582.0</c:v>
                </c:pt>
                <c:pt idx="4329">
                  <c:v>1582.0</c:v>
                </c:pt>
                <c:pt idx="4330">
                  <c:v>1582.0</c:v>
                </c:pt>
                <c:pt idx="4331">
                  <c:v>1582.0</c:v>
                </c:pt>
                <c:pt idx="4332">
                  <c:v>1582.0</c:v>
                </c:pt>
                <c:pt idx="4333">
                  <c:v>1582.0</c:v>
                </c:pt>
                <c:pt idx="4334">
                  <c:v>1582.0</c:v>
                </c:pt>
                <c:pt idx="4335">
                  <c:v>1582.0</c:v>
                </c:pt>
                <c:pt idx="4336">
                  <c:v>1582.0</c:v>
                </c:pt>
                <c:pt idx="4337">
                  <c:v>1582.0</c:v>
                </c:pt>
                <c:pt idx="4338">
                  <c:v>1582.0</c:v>
                </c:pt>
                <c:pt idx="4339">
                  <c:v>1582.0</c:v>
                </c:pt>
                <c:pt idx="4340">
                  <c:v>1582.0</c:v>
                </c:pt>
                <c:pt idx="4341">
                  <c:v>1582.0</c:v>
                </c:pt>
                <c:pt idx="4342">
                  <c:v>1582.0</c:v>
                </c:pt>
                <c:pt idx="4343">
                  <c:v>1582.0</c:v>
                </c:pt>
                <c:pt idx="4344">
                  <c:v>1582.0</c:v>
                </c:pt>
                <c:pt idx="4345">
                  <c:v>1582.0</c:v>
                </c:pt>
                <c:pt idx="4346">
                  <c:v>1582.0</c:v>
                </c:pt>
                <c:pt idx="4347">
                  <c:v>1582.0</c:v>
                </c:pt>
                <c:pt idx="4348">
                  <c:v>1582.0</c:v>
                </c:pt>
                <c:pt idx="4349">
                  <c:v>1582.0</c:v>
                </c:pt>
                <c:pt idx="4350">
                  <c:v>1582.0</c:v>
                </c:pt>
                <c:pt idx="4351">
                  <c:v>1583.0</c:v>
                </c:pt>
                <c:pt idx="4352">
                  <c:v>1583.0</c:v>
                </c:pt>
                <c:pt idx="4353">
                  <c:v>1583.0</c:v>
                </c:pt>
                <c:pt idx="4354">
                  <c:v>1583.0</c:v>
                </c:pt>
                <c:pt idx="4355">
                  <c:v>1584.0</c:v>
                </c:pt>
                <c:pt idx="4356">
                  <c:v>1585.0</c:v>
                </c:pt>
                <c:pt idx="4357">
                  <c:v>1586.0</c:v>
                </c:pt>
                <c:pt idx="4358">
                  <c:v>1586.0</c:v>
                </c:pt>
                <c:pt idx="4359">
                  <c:v>1586.0</c:v>
                </c:pt>
                <c:pt idx="4360">
                  <c:v>1587.0</c:v>
                </c:pt>
                <c:pt idx="4361">
                  <c:v>1587.0</c:v>
                </c:pt>
                <c:pt idx="4362">
                  <c:v>1587.0</c:v>
                </c:pt>
                <c:pt idx="4363">
                  <c:v>1588.0</c:v>
                </c:pt>
                <c:pt idx="4364">
                  <c:v>1589.0</c:v>
                </c:pt>
                <c:pt idx="4365">
                  <c:v>1590.0</c:v>
                </c:pt>
                <c:pt idx="4366">
                  <c:v>1590.0</c:v>
                </c:pt>
                <c:pt idx="4367">
                  <c:v>1591.0</c:v>
                </c:pt>
                <c:pt idx="4368">
                  <c:v>1591.0</c:v>
                </c:pt>
                <c:pt idx="4369">
                  <c:v>1591.0</c:v>
                </c:pt>
                <c:pt idx="4370">
                  <c:v>1591.0</c:v>
                </c:pt>
                <c:pt idx="4371">
                  <c:v>1592.0</c:v>
                </c:pt>
                <c:pt idx="4372">
                  <c:v>1592.0</c:v>
                </c:pt>
                <c:pt idx="4373">
                  <c:v>1593.0</c:v>
                </c:pt>
                <c:pt idx="4374">
                  <c:v>1593.0</c:v>
                </c:pt>
                <c:pt idx="4375">
                  <c:v>1593.0</c:v>
                </c:pt>
                <c:pt idx="4376">
                  <c:v>1593.0</c:v>
                </c:pt>
                <c:pt idx="4377">
                  <c:v>1593.0</c:v>
                </c:pt>
                <c:pt idx="4378">
                  <c:v>1593.0</c:v>
                </c:pt>
                <c:pt idx="4379">
                  <c:v>1593.0</c:v>
                </c:pt>
                <c:pt idx="4380">
                  <c:v>1593.0</c:v>
                </c:pt>
                <c:pt idx="4381">
                  <c:v>1594.0</c:v>
                </c:pt>
                <c:pt idx="4382">
                  <c:v>1595.0</c:v>
                </c:pt>
                <c:pt idx="4383">
                  <c:v>1596.0</c:v>
                </c:pt>
                <c:pt idx="4384">
                  <c:v>1596.0</c:v>
                </c:pt>
                <c:pt idx="4385">
                  <c:v>1596.0</c:v>
                </c:pt>
                <c:pt idx="4386">
                  <c:v>1596.0</c:v>
                </c:pt>
                <c:pt idx="4387">
                  <c:v>1596.0</c:v>
                </c:pt>
                <c:pt idx="4388">
                  <c:v>1597.0</c:v>
                </c:pt>
                <c:pt idx="4389">
                  <c:v>1597.0</c:v>
                </c:pt>
                <c:pt idx="4390">
                  <c:v>1597.0</c:v>
                </c:pt>
                <c:pt idx="4391">
                  <c:v>1597.0</c:v>
                </c:pt>
                <c:pt idx="4392">
                  <c:v>1597.0</c:v>
                </c:pt>
                <c:pt idx="4393">
                  <c:v>1597.0</c:v>
                </c:pt>
                <c:pt idx="4394">
                  <c:v>1597.0</c:v>
                </c:pt>
                <c:pt idx="4395">
                  <c:v>1597.0</c:v>
                </c:pt>
                <c:pt idx="4396">
                  <c:v>1598.0</c:v>
                </c:pt>
                <c:pt idx="4397">
                  <c:v>1598.0</c:v>
                </c:pt>
                <c:pt idx="4398">
                  <c:v>1598.0</c:v>
                </c:pt>
                <c:pt idx="4399">
                  <c:v>1598.0</c:v>
                </c:pt>
                <c:pt idx="4400">
                  <c:v>1598.0</c:v>
                </c:pt>
                <c:pt idx="4401">
                  <c:v>1599.0</c:v>
                </c:pt>
                <c:pt idx="4402">
                  <c:v>1599.0</c:v>
                </c:pt>
                <c:pt idx="4403">
                  <c:v>1599.0</c:v>
                </c:pt>
                <c:pt idx="4404">
                  <c:v>1599.0</c:v>
                </c:pt>
                <c:pt idx="4405">
                  <c:v>1599.0</c:v>
                </c:pt>
                <c:pt idx="4406">
                  <c:v>1599.0</c:v>
                </c:pt>
                <c:pt idx="4407">
                  <c:v>1599.0</c:v>
                </c:pt>
                <c:pt idx="4408">
                  <c:v>1599.0</c:v>
                </c:pt>
                <c:pt idx="4409">
                  <c:v>1599.0</c:v>
                </c:pt>
                <c:pt idx="4410">
                  <c:v>1599.0</c:v>
                </c:pt>
                <c:pt idx="4411">
                  <c:v>1599.0</c:v>
                </c:pt>
                <c:pt idx="4412">
                  <c:v>1599.0</c:v>
                </c:pt>
                <c:pt idx="4413">
                  <c:v>1599.0</c:v>
                </c:pt>
                <c:pt idx="4414">
                  <c:v>1599.0</c:v>
                </c:pt>
                <c:pt idx="4415">
                  <c:v>1599.0</c:v>
                </c:pt>
                <c:pt idx="4416">
                  <c:v>1600.0</c:v>
                </c:pt>
                <c:pt idx="4417">
                  <c:v>1600.0</c:v>
                </c:pt>
                <c:pt idx="4418">
                  <c:v>1600.0</c:v>
                </c:pt>
                <c:pt idx="4419">
                  <c:v>1600.0</c:v>
                </c:pt>
                <c:pt idx="4420">
                  <c:v>1601.0</c:v>
                </c:pt>
                <c:pt idx="4421">
                  <c:v>1602.0</c:v>
                </c:pt>
                <c:pt idx="4422">
                  <c:v>1603.0</c:v>
                </c:pt>
                <c:pt idx="4423">
                  <c:v>1604.0</c:v>
                </c:pt>
                <c:pt idx="4424">
                  <c:v>1605.0</c:v>
                </c:pt>
                <c:pt idx="4425">
                  <c:v>1606.0</c:v>
                </c:pt>
                <c:pt idx="4426">
                  <c:v>1607.0</c:v>
                </c:pt>
                <c:pt idx="4427">
                  <c:v>1608.0</c:v>
                </c:pt>
                <c:pt idx="4428">
                  <c:v>1609.0</c:v>
                </c:pt>
                <c:pt idx="4429">
                  <c:v>1610.0</c:v>
                </c:pt>
                <c:pt idx="4430">
                  <c:v>1611.0</c:v>
                </c:pt>
                <c:pt idx="4431">
                  <c:v>1612.0</c:v>
                </c:pt>
                <c:pt idx="4432">
                  <c:v>1613.0</c:v>
                </c:pt>
                <c:pt idx="4433">
                  <c:v>1613.0</c:v>
                </c:pt>
                <c:pt idx="4434">
                  <c:v>1614.0</c:v>
                </c:pt>
                <c:pt idx="4435">
                  <c:v>1615.0</c:v>
                </c:pt>
                <c:pt idx="4436">
                  <c:v>1616.0</c:v>
                </c:pt>
                <c:pt idx="4437">
                  <c:v>1617.0</c:v>
                </c:pt>
                <c:pt idx="4438">
                  <c:v>1618.0</c:v>
                </c:pt>
                <c:pt idx="4439">
                  <c:v>1619.0</c:v>
                </c:pt>
                <c:pt idx="4440">
                  <c:v>1620.0</c:v>
                </c:pt>
                <c:pt idx="4441">
                  <c:v>1621.0</c:v>
                </c:pt>
                <c:pt idx="4442">
                  <c:v>1622.0</c:v>
                </c:pt>
                <c:pt idx="4443">
                  <c:v>1623.0</c:v>
                </c:pt>
                <c:pt idx="4444">
                  <c:v>1624.0</c:v>
                </c:pt>
                <c:pt idx="4445">
                  <c:v>1625.0</c:v>
                </c:pt>
                <c:pt idx="4446">
                  <c:v>1626.0</c:v>
                </c:pt>
                <c:pt idx="4447">
                  <c:v>1627.0</c:v>
                </c:pt>
                <c:pt idx="4448">
                  <c:v>1628.0</c:v>
                </c:pt>
                <c:pt idx="4449">
                  <c:v>1628.0</c:v>
                </c:pt>
                <c:pt idx="4450">
                  <c:v>1628.0</c:v>
                </c:pt>
                <c:pt idx="4451">
                  <c:v>1628.0</c:v>
                </c:pt>
                <c:pt idx="4452">
                  <c:v>1628.0</c:v>
                </c:pt>
                <c:pt idx="4453">
                  <c:v>1628.0</c:v>
                </c:pt>
                <c:pt idx="4454">
                  <c:v>1628.0</c:v>
                </c:pt>
                <c:pt idx="4455">
                  <c:v>1628.0</c:v>
                </c:pt>
                <c:pt idx="4456">
                  <c:v>1628.0</c:v>
                </c:pt>
                <c:pt idx="4457">
                  <c:v>1628.0</c:v>
                </c:pt>
                <c:pt idx="4458">
                  <c:v>1628.0</c:v>
                </c:pt>
                <c:pt idx="4459">
                  <c:v>1628.0</c:v>
                </c:pt>
                <c:pt idx="4460">
                  <c:v>1628.0</c:v>
                </c:pt>
                <c:pt idx="4461">
                  <c:v>1628.0</c:v>
                </c:pt>
                <c:pt idx="4462">
                  <c:v>1628.0</c:v>
                </c:pt>
                <c:pt idx="4463">
                  <c:v>1628.0</c:v>
                </c:pt>
                <c:pt idx="4464">
                  <c:v>1628.0</c:v>
                </c:pt>
                <c:pt idx="4465">
                  <c:v>1628.0</c:v>
                </c:pt>
                <c:pt idx="4466">
                  <c:v>1629.0</c:v>
                </c:pt>
                <c:pt idx="4467">
                  <c:v>1630.0</c:v>
                </c:pt>
                <c:pt idx="4468">
                  <c:v>1631.0</c:v>
                </c:pt>
                <c:pt idx="4469">
                  <c:v>1632.0</c:v>
                </c:pt>
                <c:pt idx="4470">
                  <c:v>1632.0</c:v>
                </c:pt>
                <c:pt idx="4471">
                  <c:v>1632.0</c:v>
                </c:pt>
                <c:pt idx="4472">
                  <c:v>1633.0</c:v>
                </c:pt>
                <c:pt idx="4473">
                  <c:v>1633.0</c:v>
                </c:pt>
                <c:pt idx="4474">
                  <c:v>1633.0</c:v>
                </c:pt>
                <c:pt idx="4475">
                  <c:v>1633.0</c:v>
                </c:pt>
                <c:pt idx="4476">
                  <c:v>1633.0</c:v>
                </c:pt>
                <c:pt idx="4477">
                  <c:v>1633.0</c:v>
                </c:pt>
                <c:pt idx="4478">
                  <c:v>1634.0</c:v>
                </c:pt>
                <c:pt idx="4479">
                  <c:v>1635.0</c:v>
                </c:pt>
                <c:pt idx="4480">
                  <c:v>1635.0</c:v>
                </c:pt>
                <c:pt idx="4481">
                  <c:v>1635.0</c:v>
                </c:pt>
                <c:pt idx="4482">
                  <c:v>1636.0</c:v>
                </c:pt>
                <c:pt idx="4483">
                  <c:v>1636.0</c:v>
                </c:pt>
                <c:pt idx="4484">
                  <c:v>1636.0</c:v>
                </c:pt>
                <c:pt idx="4485">
                  <c:v>1636.0</c:v>
                </c:pt>
                <c:pt idx="4486">
                  <c:v>1636.0</c:v>
                </c:pt>
                <c:pt idx="4487">
                  <c:v>1636.0</c:v>
                </c:pt>
                <c:pt idx="4488">
                  <c:v>1636.0</c:v>
                </c:pt>
                <c:pt idx="4489">
                  <c:v>1636.0</c:v>
                </c:pt>
                <c:pt idx="4490">
                  <c:v>1636.0</c:v>
                </c:pt>
                <c:pt idx="4491">
                  <c:v>1636.0</c:v>
                </c:pt>
                <c:pt idx="4492">
                  <c:v>1636.0</c:v>
                </c:pt>
                <c:pt idx="4493">
                  <c:v>1637.0</c:v>
                </c:pt>
                <c:pt idx="4494">
                  <c:v>1637.0</c:v>
                </c:pt>
                <c:pt idx="4495">
                  <c:v>1637.0</c:v>
                </c:pt>
                <c:pt idx="4496">
                  <c:v>1638.0</c:v>
                </c:pt>
                <c:pt idx="4497">
                  <c:v>1639.0</c:v>
                </c:pt>
                <c:pt idx="4498">
                  <c:v>1639.0</c:v>
                </c:pt>
                <c:pt idx="4499">
                  <c:v>1639.0</c:v>
                </c:pt>
                <c:pt idx="4500">
                  <c:v>1640.0</c:v>
                </c:pt>
                <c:pt idx="4501">
                  <c:v>1640.0</c:v>
                </c:pt>
                <c:pt idx="4502">
                  <c:v>1641.0</c:v>
                </c:pt>
                <c:pt idx="4503">
                  <c:v>1641.0</c:v>
                </c:pt>
                <c:pt idx="4504">
                  <c:v>1641.0</c:v>
                </c:pt>
                <c:pt idx="4505">
                  <c:v>1641.0</c:v>
                </c:pt>
                <c:pt idx="4506">
                  <c:v>1642.0</c:v>
                </c:pt>
                <c:pt idx="4507">
                  <c:v>1642.0</c:v>
                </c:pt>
                <c:pt idx="4508">
                  <c:v>1642.0</c:v>
                </c:pt>
                <c:pt idx="4509">
                  <c:v>1642.0</c:v>
                </c:pt>
                <c:pt idx="4510">
                  <c:v>1642.0</c:v>
                </c:pt>
                <c:pt idx="4511">
                  <c:v>1642.0</c:v>
                </c:pt>
                <c:pt idx="4512">
                  <c:v>1642.0</c:v>
                </c:pt>
                <c:pt idx="4513">
                  <c:v>1642.0</c:v>
                </c:pt>
                <c:pt idx="4514">
                  <c:v>1642.0</c:v>
                </c:pt>
                <c:pt idx="4515">
                  <c:v>1643.0</c:v>
                </c:pt>
                <c:pt idx="4516">
                  <c:v>1644.0</c:v>
                </c:pt>
                <c:pt idx="4517">
                  <c:v>1645.0</c:v>
                </c:pt>
                <c:pt idx="4518">
                  <c:v>1646.0</c:v>
                </c:pt>
                <c:pt idx="4519">
                  <c:v>1647.0</c:v>
                </c:pt>
                <c:pt idx="4520">
                  <c:v>1647.0</c:v>
                </c:pt>
                <c:pt idx="4521">
                  <c:v>1648.0</c:v>
                </c:pt>
                <c:pt idx="4522">
                  <c:v>1648.0</c:v>
                </c:pt>
                <c:pt idx="4523">
                  <c:v>1649.0</c:v>
                </c:pt>
                <c:pt idx="4524">
                  <c:v>1650.0</c:v>
                </c:pt>
                <c:pt idx="4525">
                  <c:v>1650.0</c:v>
                </c:pt>
                <c:pt idx="4526">
                  <c:v>1651.0</c:v>
                </c:pt>
                <c:pt idx="4527">
                  <c:v>1652.0</c:v>
                </c:pt>
                <c:pt idx="4528">
                  <c:v>1653.0</c:v>
                </c:pt>
                <c:pt idx="4529">
                  <c:v>1653.0</c:v>
                </c:pt>
                <c:pt idx="4530">
                  <c:v>1653.0</c:v>
                </c:pt>
                <c:pt idx="4531">
                  <c:v>1653.0</c:v>
                </c:pt>
                <c:pt idx="4532">
                  <c:v>1653.0</c:v>
                </c:pt>
                <c:pt idx="4533">
                  <c:v>1653.0</c:v>
                </c:pt>
                <c:pt idx="4534">
                  <c:v>1653.0</c:v>
                </c:pt>
                <c:pt idx="4535">
                  <c:v>1653.0</c:v>
                </c:pt>
                <c:pt idx="4536">
                  <c:v>1653.0</c:v>
                </c:pt>
                <c:pt idx="4537">
                  <c:v>1653.0</c:v>
                </c:pt>
                <c:pt idx="4538">
                  <c:v>1653.0</c:v>
                </c:pt>
                <c:pt idx="4539">
                  <c:v>1653.0</c:v>
                </c:pt>
                <c:pt idx="4540">
                  <c:v>1653.0</c:v>
                </c:pt>
                <c:pt idx="4541">
                  <c:v>1653.0</c:v>
                </c:pt>
                <c:pt idx="4542">
                  <c:v>1653.0</c:v>
                </c:pt>
                <c:pt idx="4543">
                  <c:v>1653.0</c:v>
                </c:pt>
                <c:pt idx="4544">
                  <c:v>1653.0</c:v>
                </c:pt>
                <c:pt idx="4545">
                  <c:v>1653.0</c:v>
                </c:pt>
                <c:pt idx="4546">
                  <c:v>1653.0</c:v>
                </c:pt>
                <c:pt idx="4547">
                  <c:v>1653.0</c:v>
                </c:pt>
                <c:pt idx="4548">
                  <c:v>1653.0</c:v>
                </c:pt>
                <c:pt idx="4549">
                  <c:v>1654.0</c:v>
                </c:pt>
                <c:pt idx="4550">
                  <c:v>1654.0</c:v>
                </c:pt>
                <c:pt idx="4551">
                  <c:v>1654.0</c:v>
                </c:pt>
                <c:pt idx="4552">
                  <c:v>1654.0</c:v>
                </c:pt>
                <c:pt idx="4553">
                  <c:v>1654.0</c:v>
                </c:pt>
                <c:pt idx="4554">
                  <c:v>1654.0</c:v>
                </c:pt>
                <c:pt idx="4555">
                  <c:v>1654.0</c:v>
                </c:pt>
                <c:pt idx="4556">
                  <c:v>1654.0</c:v>
                </c:pt>
                <c:pt idx="4557">
                  <c:v>1654.0</c:v>
                </c:pt>
                <c:pt idx="4558">
                  <c:v>1655.0</c:v>
                </c:pt>
                <c:pt idx="4559">
                  <c:v>1656.0</c:v>
                </c:pt>
                <c:pt idx="4560">
                  <c:v>1656.0</c:v>
                </c:pt>
                <c:pt idx="4561">
                  <c:v>1656.0</c:v>
                </c:pt>
                <c:pt idx="4562">
                  <c:v>1656.0</c:v>
                </c:pt>
                <c:pt idx="4563">
                  <c:v>1656.0</c:v>
                </c:pt>
                <c:pt idx="4564">
                  <c:v>1656.0</c:v>
                </c:pt>
                <c:pt idx="4565">
                  <c:v>1656.0</c:v>
                </c:pt>
                <c:pt idx="4566">
                  <c:v>1656.0</c:v>
                </c:pt>
                <c:pt idx="4567">
                  <c:v>1656.0</c:v>
                </c:pt>
                <c:pt idx="4568">
                  <c:v>1656.0</c:v>
                </c:pt>
                <c:pt idx="4569">
                  <c:v>1656.0</c:v>
                </c:pt>
                <c:pt idx="4570">
                  <c:v>1656.0</c:v>
                </c:pt>
                <c:pt idx="4571">
                  <c:v>1656.0</c:v>
                </c:pt>
                <c:pt idx="4572">
                  <c:v>1657.0</c:v>
                </c:pt>
                <c:pt idx="4573">
                  <c:v>1657.0</c:v>
                </c:pt>
                <c:pt idx="4574">
                  <c:v>1657.0</c:v>
                </c:pt>
                <c:pt idx="4575">
                  <c:v>1657.0</c:v>
                </c:pt>
                <c:pt idx="4576">
                  <c:v>1657.0</c:v>
                </c:pt>
                <c:pt idx="4577">
                  <c:v>1657.0</c:v>
                </c:pt>
                <c:pt idx="4578">
                  <c:v>1657.0</c:v>
                </c:pt>
                <c:pt idx="4579">
                  <c:v>1657.0</c:v>
                </c:pt>
                <c:pt idx="4580">
                  <c:v>1657.0</c:v>
                </c:pt>
                <c:pt idx="4581">
                  <c:v>1657.0</c:v>
                </c:pt>
                <c:pt idx="4582">
                  <c:v>1657.0</c:v>
                </c:pt>
                <c:pt idx="4583">
                  <c:v>1657.0</c:v>
                </c:pt>
                <c:pt idx="4584">
                  <c:v>1657.0</c:v>
                </c:pt>
                <c:pt idx="4585">
                  <c:v>1658.0</c:v>
                </c:pt>
                <c:pt idx="4586">
                  <c:v>1658.0</c:v>
                </c:pt>
                <c:pt idx="4587">
                  <c:v>1658.0</c:v>
                </c:pt>
                <c:pt idx="4588">
                  <c:v>1658.0</c:v>
                </c:pt>
                <c:pt idx="4589">
                  <c:v>1659.0</c:v>
                </c:pt>
                <c:pt idx="4590">
                  <c:v>1660.0</c:v>
                </c:pt>
                <c:pt idx="4591">
                  <c:v>1660.0</c:v>
                </c:pt>
                <c:pt idx="4592">
                  <c:v>1660.0</c:v>
                </c:pt>
                <c:pt idx="4593">
                  <c:v>1661.0</c:v>
                </c:pt>
                <c:pt idx="4594">
                  <c:v>1661.0</c:v>
                </c:pt>
                <c:pt idx="4595">
                  <c:v>1661.0</c:v>
                </c:pt>
                <c:pt idx="4596">
                  <c:v>1661.0</c:v>
                </c:pt>
                <c:pt idx="4597">
                  <c:v>1661.0</c:v>
                </c:pt>
                <c:pt idx="4598">
                  <c:v>1661.0</c:v>
                </c:pt>
                <c:pt idx="4599">
                  <c:v>1661.0</c:v>
                </c:pt>
                <c:pt idx="4600">
                  <c:v>1661.0</c:v>
                </c:pt>
                <c:pt idx="4601">
                  <c:v>1662.0</c:v>
                </c:pt>
                <c:pt idx="4602">
                  <c:v>1662.0</c:v>
                </c:pt>
                <c:pt idx="4603">
                  <c:v>1663.0</c:v>
                </c:pt>
                <c:pt idx="4604">
                  <c:v>1663.0</c:v>
                </c:pt>
                <c:pt idx="4605">
                  <c:v>1663.0</c:v>
                </c:pt>
                <c:pt idx="4606">
                  <c:v>1663.0</c:v>
                </c:pt>
                <c:pt idx="4607">
                  <c:v>1664.0</c:v>
                </c:pt>
                <c:pt idx="4608">
                  <c:v>1664.0</c:v>
                </c:pt>
                <c:pt idx="4609">
                  <c:v>1665.0</c:v>
                </c:pt>
                <c:pt idx="4610">
                  <c:v>1666.0</c:v>
                </c:pt>
                <c:pt idx="4611">
                  <c:v>1666.0</c:v>
                </c:pt>
                <c:pt idx="4612">
                  <c:v>1666.0</c:v>
                </c:pt>
                <c:pt idx="4613">
                  <c:v>1666.0</c:v>
                </c:pt>
                <c:pt idx="4614">
                  <c:v>1667.0</c:v>
                </c:pt>
                <c:pt idx="4615">
                  <c:v>1667.0</c:v>
                </c:pt>
                <c:pt idx="4616">
                  <c:v>1667.0</c:v>
                </c:pt>
                <c:pt idx="4617">
                  <c:v>1668.0</c:v>
                </c:pt>
                <c:pt idx="4618">
                  <c:v>1668.0</c:v>
                </c:pt>
                <c:pt idx="4619">
                  <c:v>1668.0</c:v>
                </c:pt>
                <c:pt idx="4620">
                  <c:v>1668.0</c:v>
                </c:pt>
                <c:pt idx="4621">
                  <c:v>1668.0</c:v>
                </c:pt>
                <c:pt idx="4622">
                  <c:v>1668.0</c:v>
                </c:pt>
                <c:pt idx="4623">
                  <c:v>1668.0</c:v>
                </c:pt>
                <c:pt idx="4624">
                  <c:v>1668.0</c:v>
                </c:pt>
                <c:pt idx="4625">
                  <c:v>1668.0</c:v>
                </c:pt>
                <c:pt idx="4626">
                  <c:v>1668.0</c:v>
                </c:pt>
                <c:pt idx="4627">
                  <c:v>1668.0</c:v>
                </c:pt>
                <c:pt idx="4628">
                  <c:v>1668.0</c:v>
                </c:pt>
                <c:pt idx="4629">
                  <c:v>1668.0</c:v>
                </c:pt>
                <c:pt idx="4630">
                  <c:v>1668.0</c:v>
                </c:pt>
                <c:pt idx="4631">
                  <c:v>1668.0</c:v>
                </c:pt>
                <c:pt idx="4632">
                  <c:v>1668.0</c:v>
                </c:pt>
                <c:pt idx="4633">
                  <c:v>1668.0</c:v>
                </c:pt>
                <c:pt idx="4634">
                  <c:v>1668.0</c:v>
                </c:pt>
                <c:pt idx="4635">
                  <c:v>1668.0</c:v>
                </c:pt>
                <c:pt idx="4636">
                  <c:v>1668.0</c:v>
                </c:pt>
                <c:pt idx="4637">
                  <c:v>1668.0</c:v>
                </c:pt>
                <c:pt idx="4638">
                  <c:v>1669.0</c:v>
                </c:pt>
                <c:pt idx="4639">
                  <c:v>1669.0</c:v>
                </c:pt>
                <c:pt idx="4640">
                  <c:v>1669.0</c:v>
                </c:pt>
                <c:pt idx="4641">
                  <c:v>1669.0</c:v>
                </c:pt>
                <c:pt idx="4642">
                  <c:v>1669.0</c:v>
                </c:pt>
                <c:pt idx="4643">
                  <c:v>1670.0</c:v>
                </c:pt>
                <c:pt idx="4644">
                  <c:v>1671.0</c:v>
                </c:pt>
                <c:pt idx="4645">
                  <c:v>1672.0</c:v>
                </c:pt>
                <c:pt idx="4646">
                  <c:v>1672.0</c:v>
                </c:pt>
                <c:pt idx="4647">
                  <c:v>1672.0</c:v>
                </c:pt>
                <c:pt idx="4648">
                  <c:v>1672.0</c:v>
                </c:pt>
                <c:pt idx="4649">
                  <c:v>1672.0</c:v>
                </c:pt>
                <c:pt idx="4650">
                  <c:v>1672.0</c:v>
                </c:pt>
                <c:pt idx="4651">
                  <c:v>1673.0</c:v>
                </c:pt>
                <c:pt idx="4652">
                  <c:v>1673.0</c:v>
                </c:pt>
                <c:pt idx="4653">
                  <c:v>1674.0</c:v>
                </c:pt>
                <c:pt idx="4654">
                  <c:v>1674.0</c:v>
                </c:pt>
                <c:pt idx="4655">
                  <c:v>1674.0</c:v>
                </c:pt>
                <c:pt idx="4656">
                  <c:v>1674.0</c:v>
                </c:pt>
                <c:pt idx="4657">
                  <c:v>1674.0</c:v>
                </c:pt>
                <c:pt idx="4658">
                  <c:v>1674.0</c:v>
                </c:pt>
                <c:pt idx="4659">
                  <c:v>1674.0</c:v>
                </c:pt>
                <c:pt idx="4660">
                  <c:v>1674.0</c:v>
                </c:pt>
                <c:pt idx="4661">
                  <c:v>1674.0</c:v>
                </c:pt>
                <c:pt idx="4662">
                  <c:v>1675.0</c:v>
                </c:pt>
                <c:pt idx="4663">
                  <c:v>1675.0</c:v>
                </c:pt>
                <c:pt idx="4664">
                  <c:v>1675.0</c:v>
                </c:pt>
                <c:pt idx="4665">
                  <c:v>1675.0</c:v>
                </c:pt>
                <c:pt idx="4666">
                  <c:v>1675.0</c:v>
                </c:pt>
                <c:pt idx="4667">
                  <c:v>1676.0</c:v>
                </c:pt>
                <c:pt idx="4668">
                  <c:v>1677.0</c:v>
                </c:pt>
                <c:pt idx="4669">
                  <c:v>1678.0</c:v>
                </c:pt>
                <c:pt idx="4670">
                  <c:v>1679.0</c:v>
                </c:pt>
                <c:pt idx="4671">
                  <c:v>1680.0</c:v>
                </c:pt>
                <c:pt idx="4672">
                  <c:v>1680.0</c:v>
                </c:pt>
                <c:pt idx="4673">
                  <c:v>1680.0</c:v>
                </c:pt>
                <c:pt idx="4674">
                  <c:v>1680.0</c:v>
                </c:pt>
                <c:pt idx="4675">
                  <c:v>1680.0</c:v>
                </c:pt>
                <c:pt idx="4676">
                  <c:v>1680.0</c:v>
                </c:pt>
                <c:pt idx="4677">
                  <c:v>1681.0</c:v>
                </c:pt>
                <c:pt idx="4678">
                  <c:v>1681.0</c:v>
                </c:pt>
                <c:pt idx="4679">
                  <c:v>1681.0</c:v>
                </c:pt>
                <c:pt idx="4680">
                  <c:v>1682.0</c:v>
                </c:pt>
                <c:pt idx="4681">
                  <c:v>1683.0</c:v>
                </c:pt>
                <c:pt idx="4682">
                  <c:v>1684.0</c:v>
                </c:pt>
                <c:pt idx="4683">
                  <c:v>1685.0</c:v>
                </c:pt>
                <c:pt idx="4684">
                  <c:v>1686.0</c:v>
                </c:pt>
                <c:pt idx="4685">
                  <c:v>1687.0</c:v>
                </c:pt>
                <c:pt idx="4686">
                  <c:v>1687.0</c:v>
                </c:pt>
                <c:pt idx="4687">
                  <c:v>1688.0</c:v>
                </c:pt>
                <c:pt idx="4688">
                  <c:v>1689.0</c:v>
                </c:pt>
                <c:pt idx="4689">
                  <c:v>1690.0</c:v>
                </c:pt>
                <c:pt idx="4690">
                  <c:v>1690.0</c:v>
                </c:pt>
                <c:pt idx="4691">
                  <c:v>1691.0</c:v>
                </c:pt>
                <c:pt idx="4692">
                  <c:v>1691.0</c:v>
                </c:pt>
                <c:pt idx="4693">
                  <c:v>1691.0</c:v>
                </c:pt>
                <c:pt idx="4694">
                  <c:v>1691.0</c:v>
                </c:pt>
                <c:pt idx="4695">
                  <c:v>1691.0</c:v>
                </c:pt>
                <c:pt idx="4696">
                  <c:v>1691.0</c:v>
                </c:pt>
                <c:pt idx="4697">
                  <c:v>1692.0</c:v>
                </c:pt>
                <c:pt idx="4698">
                  <c:v>1692.0</c:v>
                </c:pt>
                <c:pt idx="4699">
                  <c:v>1692.0</c:v>
                </c:pt>
                <c:pt idx="4700">
                  <c:v>1692.0</c:v>
                </c:pt>
                <c:pt idx="4701">
                  <c:v>1692.0</c:v>
                </c:pt>
                <c:pt idx="4702">
                  <c:v>1693.0</c:v>
                </c:pt>
                <c:pt idx="4703">
                  <c:v>1693.0</c:v>
                </c:pt>
                <c:pt idx="4704">
                  <c:v>1693.0</c:v>
                </c:pt>
                <c:pt idx="4705">
                  <c:v>1694.0</c:v>
                </c:pt>
                <c:pt idx="4706">
                  <c:v>1694.0</c:v>
                </c:pt>
                <c:pt idx="4707">
                  <c:v>1694.0</c:v>
                </c:pt>
                <c:pt idx="4708">
                  <c:v>1694.0</c:v>
                </c:pt>
                <c:pt idx="4709">
                  <c:v>1694.0</c:v>
                </c:pt>
                <c:pt idx="4710">
                  <c:v>1694.0</c:v>
                </c:pt>
                <c:pt idx="4711">
                  <c:v>1694.0</c:v>
                </c:pt>
                <c:pt idx="4712">
                  <c:v>1694.0</c:v>
                </c:pt>
                <c:pt idx="4713">
                  <c:v>1694.0</c:v>
                </c:pt>
                <c:pt idx="4714">
                  <c:v>1694.0</c:v>
                </c:pt>
                <c:pt idx="4715">
                  <c:v>1694.0</c:v>
                </c:pt>
                <c:pt idx="4716">
                  <c:v>1694.0</c:v>
                </c:pt>
                <c:pt idx="4717">
                  <c:v>1694.0</c:v>
                </c:pt>
                <c:pt idx="4718">
                  <c:v>1694.0</c:v>
                </c:pt>
                <c:pt idx="4719">
                  <c:v>1694.0</c:v>
                </c:pt>
                <c:pt idx="4720">
                  <c:v>1694.0</c:v>
                </c:pt>
                <c:pt idx="4721">
                  <c:v>1694.0</c:v>
                </c:pt>
                <c:pt idx="4722">
                  <c:v>1694.0</c:v>
                </c:pt>
                <c:pt idx="4723">
                  <c:v>1694.0</c:v>
                </c:pt>
                <c:pt idx="4724">
                  <c:v>1694.0</c:v>
                </c:pt>
                <c:pt idx="4725">
                  <c:v>1694.0</c:v>
                </c:pt>
                <c:pt idx="4726">
                  <c:v>1694.0</c:v>
                </c:pt>
                <c:pt idx="4727">
                  <c:v>1695.0</c:v>
                </c:pt>
                <c:pt idx="4728">
                  <c:v>1695.0</c:v>
                </c:pt>
                <c:pt idx="4729">
                  <c:v>1695.0</c:v>
                </c:pt>
                <c:pt idx="4730">
                  <c:v>1695.0</c:v>
                </c:pt>
                <c:pt idx="4731">
                  <c:v>1695.0</c:v>
                </c:pt>
                <c:pt idx="4732">
                  <c:v>1695.0</c:v>
                </c:pt>
                <c:pt idx="4733">
                  <c:v>1695.0</c:v>
                </c:pt>
                <c:pt idx="4734">
                  <c:v>1695.0</c:v>
                </c:pt>
                <c:pt idx="4735">
                  <c:v>1695.0</c:v>
                </c:pt>
                <c:pt idx="4736">
                  <c:v>1695.0</c:v>
                </c:pt>
                <c:pt idx="4737">
                  <c:v>1695.0</c:v>
                </c:pt>
                <c:pt idx="4738">
                  <c:v>1695.0</c:v>
                </c:pt>
                <c:pt idx="4739">
                  <c:v>1695.0</c:v>
                </c:pt>
                <c:pt idx="4740">
                  <c:v>1695.0</c:v>
                </c:pt>
                <c:pt idx="4741">
                  <c:v>1696.0</c:v>
                </c:pt>
                <c:pt idx="4742">
                  <c:v>1697.0</c:v>
                </c:pt>
                <c:pt idx="4743">
                  <c:v>1698.0</c:v>
                </c:pt>
                <c:pt idx="4744">
                  <c:v>1699.0</c:v>
                </c:pt>
                <c:pt idx="4745">
                  <c:v>1700.0</c:v>
                </c:pt>
                <c:pt idx="4746">
                  <c:v>1701.0</c:v>
                </c:pt>
                <c:pt idx="4747">
                  <c:v>1702.0</c:v>
                </c:pt>
                <c:pt idx="4748">
                  <c:v>1702.0</c:v>
                </c:pt>
                <c:pt idx="4749">
                  <c:v>1702.0</c:v>
                </c:pt>
                <c:pt idx="4750">
                  <c:v>1702.0</c:v>
                </c:pt>
                <c:pt idx="4751">
                  <c:v>1702.0</c:v>
                </c:pt>
                <c:pt idx="4752">
                  <c:v>1703.0</c:v>
                </c:pt>
                <c:pt idx="4753">
                  <c:v>1703.0</c:v>
                </c:pt>
                <c:pt idx="4754">
                  <c:v>1704.0</c:v>
                </c:pt>
                <c:pt idx="4755">
                  <c:v>1704.0</c:v>
                </c:pt>
                <c:pt idx="4756">
                  <c:v>1704.0</c:v>
                </c:pt>
                <c:pt idx="4757">
                  <c:v>1704.0</c:v>
                </c:pt>
                <c:pt idx="4758">
                  <c:v>1704.0</c:v>
                </c:pt>
                <c:pt idx="4759">
                  <c:v>1704.0</c:v>
                </c:pt>
                <c:pt idx="4760">
                  <c:v>1704.0</c:v>
                </c:pt>
                <c:pt idx="4761">
                  <c:v>1705.0</c:v>
                </c:pt>
                <c:pt idx="4762">
                  <c:v>1706.0</c:v>
                </c:pt>
                <c:pt idx="4763">
                  <c:v>1706.0</c:v>
                </c:pt>
                <c:pt idx="4764">
                  <c:v>1706.0</c:v>
                </c:pt>
                <c:pt idx="4765">
                  <c:v>1707.0</c:v>
                </c:pt>
                <c:pt idx="4766">
                  <c:v>1708.0</c:v>
                </c:pt>
                <c:pt idx="4767">
                  <c:v>1709.0</c:v>
                </c:pt>
                <c:pt idx="4768">
                  <c:v>1710.0</c:v>
                </c:pt>
                <c:pt idx="4769">
                  <c:v>1711.0</c:v>
                </c:pt>
                <c:pt idx="4770">
                  <c:v>1711.0</c:v>
                </c:pt>
                <c:pt idx="4771">
                  <c:v>1711.0</c:v>
                </c:pt>
                <c:pt idx="4772">
                  <c:v>1711.0</c:v>
                </c:pt>
                <c:pt idx="4773">
                  <c:v>1711.0</c:v>
                </c:pt>
                <c:pt idx="4774">
                  <c:v>1711.0</c:v>
                </c:pt>
                <c:pt idx="4775">
                  <c:v>1711.0</c:v>
                </c:pt>
                <c:pt idx="4776">
                  <c:v>1711.0</c:v>
                </c:pt>
                <c:pt idx="4777">
                  <c:v>1711.0</c:v>
                </c:pt>
                <c:pt idx="4778">
                  <c:v>1711.0</c:v>
                </c:pt>
                <c:pt idx="4779">
                  <c:v>1711.0</c:v>
                </c:pt>
                <c:pt idx="4780">
                  <c:v>1711.0</c:v>
                </c:pt>
                <c:pt idx="4781">
                  <c:v>1711.0</c:v>
                </c:pt>
                <c:pt idx="4782">
                  <c:v>1711.0</c:v>
                </c:pt>
                <c:pt idx="4783">
                  <c:v>1711.0</c:v>
                </c:pt>
                <c:pt idx="4784">
                  <c:v>1711.0</c:v>
                </c:pt>
                <c:pt idx="4785">
                  <c:v>1711.0</c:v>
                </c:pt>
                <c:pt idx="4786">
                  <c:v>1711.0</c:v>
                </c:pt>
                <c:pt idx="4787">
                  <c:v>1711.0</c:v>
                </c:pt>
                <c:pt idx="4788">
                  <c:v>1711.0</c:v>
                </c:pt>
                <c:pt idx="4789">
                  <c:v>1712.0</c:v>
                </c:pt>
                <c:pt idx="4790">
                  <c:v>1712.0</c:v>
                </c:pt>
                <c:pt idx="4791">
                  <c:v>1712.0</c:v>
                </c:pt>
                <c:pt idx="4792">
                  <c:v>1712.0</c:v>
                </c:pt>
                <c:pt idx="4793">
                  <c:v>1712.0</c:v>
                </c:pt>
                <c:pt idx="4794">
                  <c:v>1712.0</c:v>
                </c:pt>
                <c:pt idx="4795">
                  <c:v>1712.0</c:v>
                </c:pt>
                <c:pt idx="4796">
                  <c:v>1712.0</c:v>
                </c:pt>
                <c:pt idx="4797">
                  <c:v>1712.0</c:v>
                </c:pt>
                <c:pt idx="4798">
                  <c:v>1712.0</c:v>
                </c:pt>
                <c:pt idx="4799">
                  <c:v>1712.0</c:v>
                </c:pt>
                <c:pt idx="4800">
                  <c:v>1712.0</c:v>
                </c:pt>
                <c:pt idx="4801">
                  <c:v>1712.0</c:v>
                </c:pt>
                <c:pt idx="4802">
                  <c:v>1713.0</c:v>
                </c:pt>
                <c:pt idx="4803">
                  <c:v>1713.0</c:v>
                </c:pt>
                <c:pt idx="4804">
                  <c:v>1713.0</c:v>
                </c:pt>
                <c:pt idx="4805">
                  <c:v>1714.0</c:v>
                </c:pt>
                <c:pt idx="4806">
                  <c:v>1714.0</c:v>
                </c:pt>
                <c:pt idx="4807">
                  <c:v>1714.0</c:v>
                </c:pt>
                <c:pt idx="4808">
                  <c:v>1715.0</c:v>
                </c:pt>
                <c:pt idx="4809">
                  <c:v>1715.0</c:v>
                </c:pt>
                <c:pt idx="4810">
                  <c:v>1715.0</c:v>
                </c:pt>
                <c:pt idx="4811">
                  <c:v>1715.0</c:v>
                </c:pt>
                <c:pt idx="4812">
                  <c:v>1715.0</c:v>
                </c:pt>
                <c:pt idx="4813">
                  <c:v>1715.0</c:v>
                </c:pt>
                <c:pt idx="4814">
                  <c:v>1715.0</c:v>
                </c:pt>
                <c:pt idx="4815">
                  <c:v>1715.0</c:v>
                </c:pt>
                <c:pt idx="4816">
                  <c:v>1715.0</c:v>
                </c:pt>
                <c:pt idx="4817">
                  <c:v>1716.0</c:v>
                </c:pt>
                <c:pt idx="4818">
                  <c:v>1716.0</c:v>
                </c:pt>
                <c:pt idx="4819">
                  <c:v>1716.0</c:v>
                </c:pt>
                <c:pt idx="4820">
                  <c:v>1717.0</c:v>
                </c:pt>
                <c:pt idx="4821">
                  <c:v>1717.0</c:v>
                </c:pt>
                <c:pt idx="4822">
                  <c:v>1718.0</c:v>
                </c:pt>
                <c:pt idx="4823">
                  <c:v>1718.0</c:v>
                </c:pt>
                <c:pt idx="4824">
                  <c:v>1718.0</c:v>
                </c:pt>
                <c:pt idx="4825">
                  <c:v>1719.0</c:v>
                </c:pt>
                <c:pt idx="4826">
                  <c:v>1720.0</c:v>
                </c:pt>
                <c:pt idx="4827">
                  <c:v>1721.0</c:v>
                </c:pt>
                <c:pt idx="4828">
                  <c:v>1722.0</c:v>
                </c:pt>
                <c:pt idx="4829">
                  <c:v>1723.0</c:v>
                </c:pt>
                <c:pt idx="4830">
                  <c:v>1724.0</c:v>
                </c:pt>
                <c:pt idx="4831">
                  <c:v>1724.0</c:v>
                </c:pt>
                <c:pt idx="4832">
                  <c:v>1724.0</c:v>
                </c:pt>
                <c:pt idx="4833">
                  <c:v>1724.0</c:v>
                </c:pt>
                <c:pt idx="4834">
                  <c:v>1724.0</c:v>
                </c:pt>
                <c:pt idx="4835">
                  <c:v>1724.0</c:v>
                </c:pt>
                <c:pt idx="4836">
                  <c:v>1724.0</c:v>
                </c:pt>
                <c:pt idx="4837">
                  <c:v>1724.0</c:v>
                </c:pt>
                <c:pt idx="4838">
                  <c:v>1724.0</c:v>
                </c:pt>
                <c:pt idx="4839">
                  <c:v>1724.0</c:v>
                </c:pt>
                <c:pt idx="4840">
                  <c:v>1724.0</c:v>
                </c:pt>
                <c:pt idx="4841">
                  <c:v>1724.0</c:v>
                </c:pt>
                <c:pt idx="4842">
                  <c:v>1724.0</c:v>
                </c:pt>
                <c:pt idx="4843">
                  <c:v>1724.0</c:v>
                </c:pt>
                <c:pt idx="4844">
                  <c:v>1724.0</c:v>
                </c:pt>
                <c:pt idx="4845">
                  <c:v>1724.0</c:v>
                </c:pt>
                <c:pt idx="4846">
                  <c:v>1724.0</c:v>
                </c:pt>
                <c:pt idx="4847">
                  <c:v>1724.0</c:v>
                </c:pt>
                <c:pt idx="4848">
                  <c:v>1725.0</c:v>
                </c:pt>
                <c:pt idx="4849">
                  <c:v>1725.0</c:v>
                </c:pt>
                <c:pt idx="4850">
                  <c:v>1726.0</c:v>
                </c:pt>
                <c:pt idx="4851">
                  <c:v>1726.0</c:v>
                </c:pt>
                <c:pt idx="4852">
                  <c:v>1726.0</c:v>
                </c:pt>
                <c:pt idx="4853">
                  <c:v>1727.0</c:v>
                </c:pt>
                <c:pt idx="4854">
                  <c:v>1727.0</c:v>
                </c:pt>
                <c:pt idx="4855">
                  <c:v>1727.0</c:v>
                </c:pt>
                <c:pt idx="4856">
                  <c:v>1727.0</c:v>
                </c:pt>
                <c:pt idx="4857">
                  <c:v>1727.0</c:v>
                </c:pt>
                <c:pt idx="4858">
                  <c:v>1727.0</c:v>
                </c:pt>
                <c:pt idx="4859">
                  <c:v>1727.0</c:v>
                </c:pt>
                <c:pt idx="4860">
                  <c:v>1728.0</c:v>
                </c:pt>
                <c:pt idx="4861">
                  <c:v>1729.0</c:v>
                </c:pt>
                <c:pt idx="4862">
                  <c:v>1729.0</c:v>
                </c:pt>
                <c:pt idx="4863">
                  <c:v>1729.0</c:v>
                </c:pt>
                <c:pt idx="4864">
                  <c:v>1730.0</c:v>
                </c:pt>
                <c:pt idx="4865">
                  <c:v>1730.0</c:v>
                </c:pt>
                <c:pt idx="4866">
                  <c:v>1731.0</c:v>
                </c:pt>
                <c:pt idx="4867">
                  <c:v>1732.0</c:v>
                </c:pt>
                <c:pt idx="4868">
                  <c:v>1732.0</c:v>
                </c:pt>
                <c:pt idx="4869">
                  <c:v>1732.0</c:v>
                </c:pt>
                <c:pt idx="4870">
                  <c:v>1732.0</c:v>
                </c:pt>
                <c:pt idx="4871">
                  <c:v>1732.0</c:v>
                </c:pt>
                <c:pt idx="4872">
                  <c:v>1732.0</c:v>
                </c:pt>
                <c:pt idx="4873">
                  <c:v>1732.0</c:v>
                </c:pt>
                <c:pt idx="4874">
                  <c:v>1732.0</c:v>
                </c:pt>
                <c:pt idx="4875">
                  <c:v>1732.0</c:v>
                </c:pt>
                <c:pt idx="4876">
                  <c:v>1732.0</c:v>
                </c:pt>
                <c:pt idx="4877">
                  <c:v>1732.0</c:v>
                </c:pt>
                <c:pt idx="4878">
                  <c:v>1733.0</c:v>
                </c:pt>
                <c:pt idx="4879">
                  <c:v>1734.0</c:v>
                </c:pt>
                <c:pt idx="4880">
                  <c:v>1735.0</c:v>
                </c:pt>
                <c:pt idx="4881">
                  <c:v>1736.0</c:v>
                </c:pt>
                <c:pt idx="4882">
                  <c:v>1736.0</c:v>
                </c:pt>
                <c:pt idx="4883">
                  <c:v>1736.0</c:v>
                </c:pt>
                <c:pt idx="4884">
                  <c:v>1736.0</c:v>
                </c:pt>
                <c:pt idx="4885">
                  <c:v>1737.0</c:v>
                </c:pt>
                <c:pt idx="4886">
                  <c:v>1737.0</c:v>
                </c:pt>
                <c:pt idx="4887">
                  <c:v>1738.0</c:v>
                </c:pt>
                <c:pt idx="4888">
                  <c:v>1738.0</c:v>
                </c:pt>
                <c:pt idx="4889">
                  <c:v>1738.0</c:v>
                </c:pt>
                <c:pt idx="4890">
                  <c:v>1738.0</c:v>
                </c:pt>
                <c:pt idx="4891">
                  <c:v>1738.0</c:v>
                </c:pt>
                <c:pt idx="4892">
                  <c:v>1738.0</c:v>
                </c:pt>
                <c:pt idx="4893">
                  <c:v>1739.0</c:v>
                </c:pt>
                <c:pt idx="4894">
                  <c:v>1740.0</c:v>
                </c:pt>
                <c:pt idx="4895">
                  <c:v>1740.0</c:v>
                </c:pt>
                <c:pt idx="4896">
                  <c:v>1740.0</c:v>
                </c:pt>
                <c:pt idx="4897">
                  <c:v>1741.0</c:v>
                </c:pt>
                <c:pt idx="4898">
                  <c:v>1741.0</c:v>
                </c:pt>
                <c:pt idx="4899">
                  <c:v>1741.0</c:v>
                </c:pt>
                <c:pt idx="4900">
                  <c:v>1742.0</c:v>
                </c:pt>
                <c:pt idx="4901">
                  <c:v>1742.0</c:v>
                </c:pt>
                <c:pt idx="4902">
                  <c:v>1743.0</c:v>
                </c:pt>
                <c:pt idx="4903">
                  <c:v>1743.0</c:v>
                </c:pt>
                <c:pt idx="4904">
                  <c:v>1743.0</c:v>
                </c:pt>
                <c:pt idx="4905">
                  <c:v>1743.0</c:v>
                </c:pt>
                <c:pt idx="4906">
                  <c:v>1743.0</c:v>
                </c:pt>
                <c:pt idx="4907">
                  <c:v>1743.0</c:v>
                </c:pt>
                <c:pt idx="4908">
                  <c:v>1743.0</c:v>
                </c:pt>
                <c:pt idx="4909">
                  <c:v>1743.0</c:v>
                </c:pt>
                <c:pt idx="4910">
                  <c:v>1743.0</c:v>
                </c:pt>
                <c:pt idx="4911">
                  <c:v>1743.0</c:v>
                </c:pt>
                <c:pt idx="4912">
                  <c:v>1743.0</c:v>
                </c:pt>
                <c:pt idx="4913">
                  <c:v>1743.0</c:v>
                </c:pt>
                <c:pt idx="4914">
                  <c:v>1743.0</c:v>
                </c:pt>
                <c:pt idx="4915">
                  <c:v>1743.0</c:v>
                </c:pt>
                <c:pt idx="4916">
                  <c:v>1743.0</c:v>
                </c:pt>
                <c:pt idx="4917">
                  <c:v>1743.0</c:v>
                </c:pt>
                <c:pt idx="4918">
                  <c:v>1743.0</c:v>
                </c:pt>
                <c:pt idx="4919">
                  <c:v>1743.0</c:v>
                </c:pt>
                <c:pt idx="4920">
                  <c:v>1743.0</c:v>
                </c:pt>
                <c:pt idx="4921">
                  <c:v>1743.0</c:v>
                </c:pt>
                <c:pt idx="4922">
                  <c:v>1743.0</c:v>
                </c:pt>
                <c:pt idx="4923">
                  <c:v>1744.0</c:v>
                </c:pt>
                <c:pt idx="4924">
                  <c:v>1744.0</c:v>
                </c:pt>
                <c:pt idx="4925">
                  <c:v>1744.0</c:v>
                </c:pt>
                <c:pt idx="4926">
                  <c:v>1745.0</c:v>
                </c:pt>
                <c:pt idx="4927">
                  <c:v>1745.0</c:v>
                </c:pt>
                <c:pt idx="4928">
                  <c:v>1745.0</c:v>
                </c:pt>
                <c:pt idx="4929">
                  <c:v>1745.0</c:v>
                </c:pt>
                <c:pt idx="4930">
                  <c:v>1745.0</c:v>
                </c:pt>
                <c:pt idx="4931">
                  <c:v>1745.0</c:v>
                </c:pt>
                <c:pt idx="4932">
                  <c:v>1745.0</c:v>
                </c:pt>
                <c:pt idx="4933">
                  <c:v>1745.0</c:v>
                </c:pt>
                <c:pt idx="4934">
                  <c:v>1745.0</c:v>
                </c:pt>
                <c:pt idx="4935">
                  <c:v>1745.0</c:v>
                </c:pt>
                <c:pt idx="4936">
                  <c:v>1746.0</c:v>
                </c:pt>
                <c:pt idx="4937">
                  <c:v>1747.0</c:v>
                </c:pt>
                <c:pt idx="4938">
                  <c:v>1747.0</c:v>
                </c:pt>
                <c:pt idx="4939">
                  <c:v>1748.0</c:v>
                </c:pt>
                <c:pt idx="4940">
                  <c:v>1748.0</c:v>
                </c:pt>
                <c:pt idx="4941">
                  <c:v>1748.0</c:v>
                </c:pt>
                <c:pt idx="4942">
                  <c:v>1749.0</c:v>
                </c:pt>
                <c:pt idx="4943">
                  <c:v>1750.0</c:v>
                </c:pt>
                <c:pt idx="4944">
                  <c:v>1751.0</c:v>
                </c:pt>
                <c:pt idx="4945">
                  <c:v>1752.0</c:v>
                </c:pt>
                <c:pt idx="4946">
                  <c:v>1753.0</c:v>
                </c:pt>
                <c:pt idx="4947">
                  <c:v>1754.0</c:v>
                </c:pt>
                <c:pt idx="4948">
                  <c:v>1754.0</c:v>
                </c:pt>
                <c:pt idx="4949">
                  <c:v>1754.0</c:v>
                </c:pt>
                <c:pt idx="4950">
                  <c:v>1754.0</c:v>
                </c:pt>
                <c:pt idx="4951">
                  <c:v>1755.0</c:v>
                </c:pt>
                <c:pt idx="4952">
                  <c:v>1756.0</c:v>
                </c:pt>
                <c:pt idx="4953">
                  <c:v>1757.0</c:v>
                </c:pt>
                <c:pt idx="4954">
                  <c:v>1758.0</c:v>
                </c:pt>
                <c:pt idx="4955">
                  <c:v>1759.0</c:v>
                </c:pt>
                <c:pt idx="4956">
                  <c:v>1759.0</c:v>
                </c:pt>
                <c:pt idx="4957">
                  <c:v>1759.0</c:v>
                </c:pt>
                <c:pt idx="4958">
                  <c:v>1759.0</c:v>
                </c:pt>
                <c:pt idx="4959">
                  <c:v>1760.0</c:v>
                </c:pt>
                <c:pt idx="4960">
                  <c:v>1761.0</c:v>
                </c:pt>
                <c:pt idx="4961">
                  <c:v>1762.0</c:v>
                </c:pt>
                <c:pt idx="4962">
                  <c:v>1762.0</c:v>
                </c:pt>
                <c:pt idx="4963">
                  <c:v>1762.0</c:v>
                </c:pt>
                <c:pt idx="4964">
                  <c:v>1763.0</c:v>
                </c:pt>
                <c:pt idx="4965">
                  <c:v>1763.0</c:v>
                </c:pt>
                <c:pt idx="4966">
                  <c:v>1763.0</c:v>
                </c:pt>
                <c:pt idx="4967">
                  <c:v>1763.0</c:v>
                </c:pt>
                <c:pt idx="4968">
                  <c:v>1763.0</c:v>
                </c:pt>
                <c:pt idx="4969">
                  <c:v>1763.0</c:v>
                </c:pt>
                <c:pt idx="4970">
                  <c:v>1764.0</c:v>
                </c:pt>
                <c:pt idx="4971">
                  <c:v>1764.0</c:v>
                </c:pt>
                <c:pt idx="4972">
                  <c:v>1765.0</c:v>
                </c:pt>
                <c:pt idx="4973">
                  <c:v>1766.0</c:v>
                </c:pt>
                <c:pt idx="4974">
                  <c:v>1766.0</c:v>
                </c:pt>
                <c:pt idx="4975">
                  <c:v>1766.0</c:v>
                </c:pt>
                <c:pt idx="4976">
                  <c:v>1767.0</c:v>
                </c:pt>
                <c:pt idx="4977">
                  <c:v>1767.0</c:v>
                </c:pt>
                <c:pt idx="4978">
                  <c:v>1767.0</c:v>
                </c:pt>
                <c:pt idx="4979">
                  <c:v>1767.0</c:v>
                </c:pt>
                <c:pt idx="4980">
                  <c:v>1767.0</c:v>
                </c:pt>
                <c:pt idx="4981">
                  <c:v>1767.0</c:v>
                </c:pt>
                <c:pt idx="4982">
                  <c:v>1767.0</c:v>
                </c:pt>
                <c:pt idx="4983">
                  <c:v>1767.0</c:v>
                </c:pt>
                <c:pt idx="4984">
                  <c:v>1767.0</c:v>
                </c:pt>
                <c:pt idx="4985">
                  <c:v>1767.0</c:v>
                </c:pt>
                <c:pt idx="4986">
                  <c:v>1767.0</c:v>
                </c:pt>
                <c:pt idx="4987">
                  <c:v>1767.0</c:v>
                </c:pt>
                <c:pt idx="4988">
                  <c:v>1767.0</c:v>
                </c:pt>
                <c:pt idx="4989">
                  <c:v>1767.0</c:v>
                </c:pt>
                <c:pt idx="4990">
                  <c:v>1767.0</c:v>
                </c:pt>
                <c:pt idx="4991">
                  <c:v>1767.0</c:v>
                </c:pt>
                <c:pt idx="4992">
                  <c:v>1768.0</c:v>
                </c:pt>
                <c:pt idx="4993">
                  <c:v>1768.0</c:v>
                </c:pt>
                <c:pt idx="4994">
                  <c:v>1768.0</c:v>
                </c:pt>
                <c:pt idx="4995">
                  <c:v>1768.0</c:v>
                </c:pt>
                <c:pt idx="4996">
                  <c:v>1768.0</c:v>
                </c:pt>
                <c:pt idx="4997">
                  <c:v>1769.0</c:v>
                </c:pt>
                <c:pt idx="4998">
                  <c:v>1769.0</c:v>
                </c:pt>
                <c:pt idx="4999">
                  <c:v>1769.0</c:v>
                </c:pt>
                <c:pt idx="5000">
                  <c:v>1769.0</c:v>
                </c:pt>
                <c:pt idx="5001">
                  <c:v>1769.0</c:v>
                </c:pt>
                <c:pt idx="5002">
                  <c:v>1769.0</c:v>
                </c:pt>
                <c:pt idx="5003">
                  <c:v>1769.0</c:v>
                </c:pt>
                <c:pt idx="5004">
                  <c:v>1769.0</c:v>
                </c:pt>
                <c:pt idx="5005">
                  <c:v>1769.0</c:v>
                </c:pt>
                <c:pt idx="5006">
                  <c:v>1769.0</c:v>
                </c:pt>
                <c:pt idx="5007">
                  <c:v>1769.0</c:v>
                </c:pt>
                <c:pt idx="5008">
                  <c:v>1769.0</c:v>
                </c:pt>
                <c:pt idx="5009">
                  <c:v>1769.0</c:v>
                </c:pt>
                <c:pt idx="5010">
                  <c:v>1769.0</c:v>
                </c:pt>
                <c:pt idx="5011">
                  <c:v>1769.0</c:v>
                </c:pt>
                <c:pt idx="5012">
                  <c:v>1769.0</c:v>
                </c:pt>
                <c:pt idx="5013">
                  <c:v>1769.0</c:v>
                </c:pt>
                <c:pt idx="5014">
                  <c:v>1769.0</c:v>
                </c:pt>
                <c:pt idx="5015">
                  <c:v>1769.0</c:v>
                </c:pt>
                <c:pt idx="5016">
                  <c:v>1769.0</c:v>
                </c:pt>
                <c:pt idx="5017">
                  <c:v>1769.0</c:v>
                </c:pt>
                <c:pt idx="5018">
                  <c:v>1769.0</c:v>
                </c:pt>
                <c:pt idx="5019">
                  <c:v>1769.0</c:v>
                </c:pt>
                <c:pt idx="5020">
                  <c:v>1769.0</c:v>
                </c:pt>
                <c:pt idx="5021">
                  <c:v>1769.0</c:v>
                </c:pt>
                <c:pt idx="5022">
                  <c:v>1769.0</c:v>
                </c:pt>
                <c:pt idx="5023">
                  <c:v>1769.0</c:v>
                </c:pt>
                <c:pt idx="5024">
                  <c:v>1769.0</c:v>
                </c:pt>
                <c:pt idx="5025">
                  <c:v>1769.0</c:v>
                </c:pt>
                <c:pt idx="5026">
                  <c:v>1769.0</c:v>
                </c:pt>
                <c:pt idx="5027">
                  <c:v>1769.0</c:v>
                </c:pt>
                <c:pt idx="5028">
                  <c:v>1769.0</c:v>
                </c:pt>
                <c:pt idx="5029">
                  <c:v>1769.0</c:v>
                </c:pt>
                <c:pt idx="5030">
                  <c:v>1769.0</c:v>
                </c:pt>
                <c:pt idx="5031">
                  <c:v>1769.0</c:v>
                </c:pt>
                <c:pt idx="5032">
                  <c:v>1769.0</c:v>
                </c:pt>
                <c:pt idx="5033">
                  <c:v>1769.0</c:v>
                </c:pt>
                <c:pt idx="5034">
                  <c:v>1769.0</c:v>
                </c:pt>
                <c:pt idx="5035">
                  <c:v>1770.0</c:v>
                </c:pt>
                <c:pt idx="5036">
                  <c:v>1770.0</c:v>
                </c:pt>
                <c:pt idx="5037">
                  <c:v>1770.0</c:v>
                </c:pt>
                <c:pt idx="5038">
                  <c:v>1770.0</c:v>
                </c:pt>
                <c:pt idx="5039">
                  <c:v>1770.0</c:v>
                </c:pt>
                <c:pt idx="5040">
                  <c:v>1770.0</c:v>
                </c:pt>
                <c:pt idx="5041">
                  <c:v>1770.0</c:v>
                </c:pt>
                <c:pt idx="5042">
                  <c:v>1770.0</c:v>
                </c:pt>
                <c:pt idx="5043">
                  <c:v>1770.0</c:v>
                </c:pt>
                <c:pt idx="5044">
                  <c:v>1770.0</c:v>
                </c:pt>
                <c:pt idx="5045">
                  <c:v>1770.0</c:v>
                </c:pt>
                <c:pt idx="5046">
                  <c:v>1770.0</c:v>
                </c:pt>
                <c:pt idx="5047">
                  <c:v>1770.0</c:v>
                </c:pt>
                <c:pt idx="5048">
                  <c:v>1770.0</c:v>
                </c:pt>
                <c:pt idx="5049">
                  <c:v>1770.0</c:v>
                </c:pt>
                <c:pt idx="5050">
                  <c:v>1770.0</c:v>
                </c:pt>
                <c:pt idx="5051">
                  <c:v>1770.0</c:v>
                </c:pt>
                <c:pt idx="5052">
                  <c:v>1771.0</c:v>
                </c:pt>
                <c:pt idx="5053">
                  <c:v>1772.0</c:v>
                </c:pt>
                <c:pt idx="5054">
                  <c:v>1773.0</c:v>
                </c:pt>
                <c:pt idx="5055">
                  <c:v>1774.0</c:v>
                </c:pt>
                <c:pt idx="5056">
                  <c:v>1774.0</c:v>
                </c:pt>
                <c:pt idx="5057">
                  <c:v>1775.0</c:v>
                </c:pt>
                <c:pt idx="5058">
                  <c:v>1775.0</c:v>
                </c:pt>
                <c:pt idx="5059">
                  <c:v>1775.0</c:v>
                </c:pt>
                <c:pt idx="5060">
                  <c:v>1776.0</c:v>
                </c:pt>
                <c:pt idx="5061">
                  <c:v>1776.0</c:v>
                </c:pt>
                <c:pt idx="5062">
                  <c:v>1776.0</c:v>
                </c:pt>
                <c:pt idx="5063">
                  <c:v>1776.0</c:v>
                </c:pt>
                <c:pt idx="5064">
                  <c:v>1776.0</c:v>
                </c:pt>
                <c:pt idx="5065">
                  <c:v>1776.0</c:v>
                </c:pt>
                <c:pt idx="5066">
                  <c:v>1776.0</c:v>
                </c:pt>
                <c:pt idx="5067">
                  <c:v>1776.0</c:v>
                </c:pt>
                <c:pt idx="5068">
                  <c:v>1776.0</c:v>
                </c:pt>
                <c:pt idx="5069">
                  <c:v>1776.0</c:v>
                </c:pt>
                <c:pt idx="5070">
                  <c:v>1777.0</c:v>
                </c:pt>
                <c:pt idx="5071">
                  <c:v>1777.0</c:v>
                </c:pt>
                <c:pt idx="5072">
                  <c:v>1777.0</c:v>
                </c:pt>
                <c:pt idx="5073">
                  <c:v>1777.0</c:v>
                </c:pt>
                <c:pt idx="5074">
                  <c:v>1777.0</c:v>
                </c:pt>
                <c:pt idx="5075">
                  <c:v>1777.0</c:v>
                </c:pt>
                <c:pt idx="5076">
                  <c:v>1777.0</c:v>
                </c:pt>
                <c:pt idx="5077">
                  <c:v>1777.0</c:v>
                </c:pt>
                <c:pt idx="5078">
                  <c:v>1777.0</c:v>
                </c:pt>
                <c:pt idx="5079">
                  <c:v>1777.0</c:v>
                </c:pt>
                <c:pt idx="5080">
                  <c:v>1777.0</c:v>
                </c:pt>
                <c:pt idx="5081">
                  <c:v>1777.0</c:v>
                </c:pt>
                <c:pt idx="5082">
                  <c:v>1777.0</c:v>
                </c:pt>
                <c:pt idx="5083">
                  <c:v>1777.0</c:v>
                </c:pt>
                <c:pt idx="5084">
                  <c:v>1777.0</c:v>
                </c:pt>
                <c:pt idx="5085">
                  <c:v>1777.0</c:v>
                </c:pt>
                <c:pt idx="5086">
                  <c:v>1777.0</c:v>
                </c:pt>
                <c:pt idx="5087">
                  <c:v>1777.0</c:v>
                </c:pt>
                <c:pt idx="5088">
                  <c:v>1777.0</c:v>
                </c:pt>
                <c:pt idx="5089">
                  <c:v>1777.0</c:v>
                </c:pt>
                <c:pt idx="5090">
                  <c:v>1777.0</c:v>
                </c:pt>
                <c:pt idx="5091">
                  <c:v>1777.0</c:v>
                </c:pt>
                <c:pt idx="5092">
                  <c:v>1777.0</c:v>
                </c:pt>
                <c:pt idx="5093">
                  <c:v>1777.0</c:v>
                </c:pt>
                <c:pt idx="5094">
                  <c:v>1777.0</c:v>
                </c:pt>
                <c:pt idx="5095">
                  <c:v>1777.0</c:v>
                </c:pt>
                <c:pt idx="5096">
                  <c:v>1777.0</c:v>
                </c:pt>
                <c:pt idx="5097">
                  <c:v>1777.0</c:v>
                </c:pt>
                <c:pt idx="5098">
                  <c:v>1777.0</c:v>
                </c:pt>
                <c:pt idx="5099">
                  <c:v>1777.0</c:v>
                </c:pt>
                <c:pt idx="5100">
                  <c:v>1777.0</c:v>
                </c:pt>
                <c:pt idx="5101">
                  <c:v>1777.0</c:v>
                </c:pt>
                <c:pt idx="5102">
                  <c:v>1777.0</c:v>
                </c:pt>
                <c:pt idx="5103">
                  <c:v>1777.0</c:v>
                </c:pt>
                <c:pt idx="5104">
                  <c:v>1777.0</c:v>
                </c:pt>
                <c:pt idx="5105">
                  <c:v>1777.0</c:v>
                </c:pt>
                <c:pt idx="5106">
                  <c:v>1777.0</c:v>
                </c:pt>
                <c:pt idx="5107">
                  <c:v>1777.0</c:v>
                </c:pt>
                <c:pt idx="5108">
                  <c:v>1777.0</c:v>
                </c:pt>
                <c:pt idx="5109">
                  <c:v>1777.0</c:v>
                </c:pt>
                <c:pt idx="5110">
                  <c:v>1777.0</c:v>
                </c:pt>
                <c:pt idx="5111">
                  <c:v>1778.0</c:v>
                </c:pt>
                <c:pt idx="5112">
                  <c:v>1778.0</c:v>
                </c:pt>
                <c:pt idx="5113">
                  <c:v>1778.0</c:v>
                </c:pt>
                <c:pt idx="5114">
                  <c:v>1778.0</c:v>
                </c:pt>
                <c:pt idx="5115">
                  <c:v>1778.0</c:v>
                </c:pt>
                <c:pt idx="5116">
                  <c:v>1778.0</c:v>
                </c:pt>
                <c:pt idx="5117">
                  <c:v>1779.0</c:v>
                </c:pt>
                <c:pt idx="5118">
                  <c:v>1779.0</c:v>
                </c:pt>
                <c:pt idx="5119">
                  <c:v>1779.0</c:v>
                </c:pt>
                <c:pt idx="5120">
                  <c:v>1779.0</c:v>
                </c:pt>
                <c:pt idx="5121">
                  <c:v>1779.0</c:v>
                </c:pt>
                <c:pt idx="5122">
                  <c:v>1779.0</c:v>
                </c:pt>
                <c:pt idx="5123">
                  <c:v>1779.0</c:v>
                </c:pt>
                <c:pt idx="5124">
                  <c:v>1779.0</c:v>
                </c:pt>
                <c:pt idx="5125">
                  <c:v>1779.0</c:v>
                </c:pt>
                <c:pt idx="5126">
                  <c:v>1779.0</c:v>
                </c:pt>
                <c:pt idx="5127">
                  <c:v>1779.0</c:v>
                </c:pt>
                <c:pt idx="5128">
                  <c:v>1779.0</c:v>
                </c:pt>
                <c:pt idx="5129">
                  <c:v>1779.0</c:v>
                </c:pt>
                <c:pt idx="5130">
                  <c:v>1779.0</c:v>
                </c:pt>
                <c:pt idx="5131">
                  <c:v>1780.0</c:v>
                </c:pt>
                <c:pt idx="5132">
                  <c:v>1780.0</c:v>
                </c:pt>
                <c:pt idx="5133">
                  <c:v>1780.0</c:v>
                </c:pt>
                <c:pt idx="5134">
                  <c:v>1780.0</c:v>
                </c:pt>
                <c:pt idx="5135">
                  <c:v>1780.0</c:v>
                </c:pt>
                <c:pt idx="5136">
                  <c:v>1780.0</c:v>
                </c:pt>
                <c:pt idx="5137">
                  <c:v>1780.0</c:v>
                </c:pt>
                <c:pt idx="5138">
                  <c:v>1780.0</c:v>
                </c:pt>
                <c:pt idx="5139">
                  <c:v>1780.0</c:v>
                </c:pt>
                <c:pt idx="5140">
                  <c:v>1780.0</c:v>
                </c:pt>
                <c:pt idx="5141">
                  <c:v>1780.0</c:v>
                </c:pt>
                <c:pt idx="5142">
                  <c:v>1780.0</c:v>
                </c:pt>
                <c:pt idx="5143">
                  <c:v>1780.0</c:v>
                </c:pt>
                <c:pt idx="5144">
                  <c:v>1780.0</c:v>
                </c:pt>
                <c:pt idx="5145">
                  <c:v>1781.0</c:v>
                </c:pt>
                <c:pt idx="5146">
                  <c:v>1782.0</c:v>
                </c:pt>
                <c:pt idx="5147">
                  <c:v>1782.0</c:v>
                </c:pt>
                <c:pt idx="5148">
                  <c:v>1782.0</c:v>
                </c:pt>
                <c:pt idx="5149">
                  <c:v>1782.0</c:v>
                </c:pt>
                <c:pt idx="5150">
                  <c:v>1782.0</c:v>
                </c:pt>
                <c:pt idx="5151">
                  <c:v>1783.0</c:v>
                </c:pt>
                <c:pt idx="5152">
                  <c:v>1784.0</c:v>
                </c:pt>
                <c:pt idx="5153">
                  <c:v>1785.0</c:v>
                </c:pt>
                <c:pt idx="5154">
                  <c:v>1786.0</c:v>
                </c:pt>
                <c:pt idx="5155">
                  <c:v>1786.0</c:v>
                </c:pt>
                <c:pt idx="5156">
                  <c:v>1787.0</c:v>
                </c:pt>
                <c:pt idx="5157">
                  <c:v>1788.0</c:v>
                </c:pt>
                <c:pt idx="5158">
                  <c:v>1788.0</c:v>
                </c:pt>
                <c:pt idx="5159">
                  <c:v>1788.0</c:v>
                </c:pt>
                <c:pt idx="5160">
                  <c:v>1788.0</c:v>
                </c:pt>
                <c:pt idx="5161">
                  <c:v>1788.0</c:v>
                </c:pt>
                <c:pt idx="5162">
                  <c:v>1788.0</c:v>
                </c:pt>
                <c:pt idx="5163">
                  <c:v>1789.0</c:v>
                </c:pt>
                <c:pt idx="5164">
                  <c:v>1789.0</c:v>
                </c:pt>
                <c:pt idx="5165">
                  <c:v>1789.0</c:v>
                </c:pt>
                <c:pt idx="5166">
                  <c:v>1789.0</c:v>
                </c:pt>
                <c:pt idx="5167">
                  <c:v>1789.0</c:v>
                </c:pt>
                <c:pt idx="5168">
                  <c:v>1789.0</c:v>
                </c:pt>
                <c:pt idx="5169">
                  <c:v>1789.0</c:v>
                </c:pt>
                <c:pt idx="5170">
                  <c:v>1789.0</c:v>
                </c:pt>
                <c:pt idx="5171">
                  <c:v>1789.0</c:v>
                </c:pt>
                <c:pt idx="5172">
                  <c:v>1789.0</c:v>
                </c:pt>
                <c:pt idx="5173">
                  <c:v>1789.0</c:v>
                </c:pt>
                <c:pt idx="5174">
                  <c:v>1789.0</c:v>
                </c:pt>
                <c:pt idx="5175">
                  <c:v>1789.0</c:v>
                </c:pt>
                <c:pt idx="5176">
                  <c:v>1789.0</c:v>
                </c:pt>
                <c:pt idx="5177">
                  <c:v>1789.0</c:v>
                </c:pt>
                <c:pt idx="5178">
                  <c:v>1790.0</c:v>
                </c:pt>
                <c:pt idx="5179">
                  <c:v>1791.0</c:v>
                </c:pt>
                <c:pt idx="5180">
                  <c:v>1792.0</c:v>
                </c:pt>
                <c:pt idx="5181">
                  <c:v>1792.0</c:v>
                </c:pt>
                <c:pt idx="5182">
                  <c:v>1792.0</c:v>
                </c:pt>
                <c:pt idx="5183">
                  <c:v>1792.0</c:v>
                </c:pt>
                <c:pt idx="5184">
                  <c:v>1792.0</c:v>
                </c:pt>
                <c:pt idx="5185">
                  <c:v>1792.0</c:v>
                </c:pt>
                <c:pt idx="5186">
                  <c:v>1792.0</c:v>
                </c:pt>
                <c:pt idx="5187">
                  <c:v>1793.0</c:v>
                </c:pt>
                <c:pt idx="5188">
                  <c:v>1793.0</c:v>
                </c:pt>
                <c:pt idx="5189">
                  <c:v>1793.0</c:v>
                </c:pt>
                <c:pt idx="5190">
                  <c:v>1793.0</c:v>
                </c:pt>
                <c:pt idx="5191">
                  <c:v>1793.0</c:v>
                </c:pt>
                <c:pt idx="5192">
                  <c:v>1793.0</c:v>
                </c:pt>
                <c:pt idx="5193">
                  <c:v>1793.0</c:v>
                </c:pt>
                <c:pt idx="5194">
                  <c:v>1793.0</c:v>
                </c:pt>
                <c:pt idx="5195">
                  <c:v>1793.0</c:v>
                </c:pt>
                <c:pt idx="5196">
                  <c:v>1793.0</c:v>
                </c:pt>
                <c:pt idx="5197">
                  <c:v>1793.0</c:v>
                </c:pt>
                <c:pt idx="5198">
                  <c:v>1794.0</c:v>
                </c:pt>
                <c:pt idx="5199">
                  <c:v>1795.0</c:v>
                </c:pt>
                <c:pt idx="5200">
                  <c:v>1796.0</c:v>
                </c:pt>
                <c:pt idx="5201">
                  <c:v>1797.0</c:v>
                </c:pt>
                <c:pt idx="5202">
                  <c:v>1797.0</c:v>
                </c:pt>
                <c:pt idx="5203">
                  <c:v>1798.0</c:v>
                </c:pt>
                <c:pt idx="5204">
                  <c:v>1799.0</c:v>
                </c:pt>
                <c:pt idx="5205">
                  <c:v>1800.0</c:v>
                </c:pt>
                <c:pt idx="5206">
                  <c:v>1800.0</c:v>
                </c:pt>
                <c:pt idx="5207">
                  <c:v>1800.0</c:v>
                </c:pt>
                <c:pt idx="5208">
                  <c:v>1800.0</c:v>
                </c:pt>
                <c:pt idx="5209">
                  <c:v>1800.0</c:v>
                </c:pt>
                <c:pt idx="5210">
                  <c:v>1800.0</c:v>
                </c:pt>
                <c:pt idx="5211">
                  <c:v>1801.0</c:v>
                </c:pt>
                <c:pt idx="5212">
                  <c:v>1802.0</c:v>
                </c:pt>
                <c:pt idx="5213">
                  <c:v>1803.0</c:v>
                </c:pt>
                <c:pt idx="5214">
                  <c:v>1804.0</c:v>
                </c:pt>
                <c:pt idx="5215">
                  <c:v>1804.0</c:v>
                </c:pt>
                <c:pt idx="5216">
                  <c:v>1804.0</c:v>
                </c:pt>
                <c:pt idx="5217">
                  <c:v>1805.0</c:v>
                </c:pt>
                <c:pt idx="5218">
                  <c:v>1805.0</c:v>
                </c:pt>
                <c:pt idx="5219">
                  <c:v>1806.0</c:v>
                </c:pt>
                <c:pt idx="5220">
                  <c:v>1807.0</c:v>
                </c:pt>
                <c:pt idx="5221">
                  <c:v>1808.0</c:v>
                </c:pt>
                <c:pt idx="5222">
                  <c:v>1809.0</c:v>
                </c:pt>
                <c:pt idx="5223">
                  <c:v>1809.0</c:v>
                </c:pt>
                <c:pt idx="5224">
                  <c:v>1809.0</c:v>
                </c:pt>
                <c:pt idx="5225">
                  <c:v>1809.0</c:v>
                </c:pt>
                <c:pt idx="5226">
                  <c:v>1809.0</c:v>
                </c:pt>
                <c:pt idx="5227">
                  <c:v>1809.0</c:v>
                </c:pt>
                <c:pt idx="5228">
                  <c:v>1809.0</c:v>
                </c:pt>
                <c:pt idx="5229">
                  <c:v>1809.0</c:v>
                </c:pt>
                <c:pt idx="5230">
                  <c:v>1809.0</c:v>
                </c:pt>
                <c:pt idx="5231">
                  <c:v>1810.0</c:v>
                </c:pt>
                <c:pt idx="5232">
                  <c:v>1810.0</c:v>
                </c:pt>
                <c:pt idx="5233">
                  <c:v>1811.0</c:v>
                </c:pt>
                <c:pt idx="5234">
                  <c:v>1812.0</c:v>
                </c:pt>
                <c:pt idx="5235">
                  <c:v>1813.0</c:v>
                </c:pt>
                <c:pt idx="5236">
                  <c:v>1814.0</c:v>
                </c:pt>
                <c:pt idx="5237">
                  <c:v>1814.0</c:v>
                </c:pt>
                <c:pt idx="5238">
                  <c:v>1814.0</c:v>
                </c:pt>
                <c:pt idx="5239">
                  <c:v>1814.0</c:v>
                </c:pt>
                <c:pt idx="5240">
                  <c:v>1814.0</c:v>
                </c:pt>
                <c:pt idx="5241">
                  <c:v>1814.0</c:v>
                </c:pt>
                <c:pt idx="5242">
                  <c:v>1815.0</c:v>
                </c:pt>
                <c:pt idx="5243">
                  <c:v>1816.0</c:v>
                </c:pt>
                <c:pt idx="5244">
                  <c:v>1817.0</c:v>
                </c:pt>
                <c:pt idx="5245">
                  <c:v>1817.0</c:v>
                </c:pt>
                <c:pt idx="5246">
                  <c:v>1817.0</c:v>
                </c:pt>
                <c:pt idx="5247">
                  <c:v>1817.0</c:v>
                </c:pt>
                <c:pt idx="5248">
                  <c:v>1817.0</c:v>
                </c:pt>
                <c:pt idx="5249">
                  <c:v>1817.0</c:v>
                </c:pt>
                <c:pt idx="5250">
                  <c:v>1817.0</c:v>
                </c:pt>
                <c:pt idx="5251">
                  <c:v>1817.0</c:v>
                </c:pt>
                <c:pt idx="5252">
                  <c:v>1817.0</c:v>
                </c:pt>
                <c:pt idx="5253">
                  <c:v>1817.0</c:v>
                </c:pt>
                <c:pt idx="5254">
                  <c:v>1817.0</c:v>
                </c:pt>
                <c:pt idx="5255">
                  <c:v>1817.0</c:v>
                </c:pt>
                <c:pt idx="5256">
                  <c:v>1817.0</c:v>
                </c:pt>
                <c:pt idx="5257">
                  <c:v>1817.0</c:v>
                </c:pt>
                <c:pt idx="5258">
                  <c:v>1817.0</c:v>
                </c:pt>
                <c:pt idx="5259">
                  <c:v>1817.0</c:v>
                </c:pt>
                <c:pt idx="5260">
                  <c:v>1817.0</c:v>
                </c:pt>
                <c:pt idx="5261">
                  <c:v>1818.0</c:v>
                </c:pt>
                <c:pt idx="5262">
                  <c:v>1818.0</c:v>
                </c:pt>
                <c:pt idx="5263">
                  <c:v>1818.0</c:v>
                </c:pt>
                <c:pt idx="5264">
                  <c:v>1818.0</c:v>
                </c:pt>
                <c:pt idx="5265">
                  <c:v>1818.0</c:v>
                </c:pt>
                <c:pt idx="5266">
                  <c:v>1818.0</c:v>
                </c:pt>
                <c:pt idx="5267">
                  <c:v>1818.0</c:v>
                </c:pt>
                <c:pt idx="5268">
                  <c:v>1818.0</c:v>
                </c:pt>
                <c:pt idx="5269">
                  <c:v>1818.0</c:v>
                </c:pt>
                <c:pt idx="5270">
                  <c:v>1818.0</c:v>
                </c:pt>
                <c:pt idx="5271">
                  <c:v>1818.0</c:v>
                </c:pt>
                <c:pt idx="5272">
                  <c:v>1818.0</c:v>
                </c:pt>
                <c:pt idx="5273">
                  <c:v>1819.0</c:v>
                </c:pt>
                <c:pt idx="5274">
                  <c:v>1819.0</c:v>
                </c:pt>
                <c:pt idx="5275">
                  <c:v>1819.0</c:v>
                </c:pt>
                <c:pt idx="5276">
                  <c:v>1819.0</c:v>
                </c:pt>
                <c:pt idx="5277">
                  <c:v>1819.0</c:v>
                </c:pt>
                <c:pt idx="5278">
                  <c:v>1819.0</c:v>
                </c:pt>
                <c:pt idx="5279">
                  <c:v>1820.0</c:v>
                </c:pt>
                <c:pt idx="5280">
                  <c:v>1821.0</c:v>
                </c:pt>
                <c:pt idx="5281">
                  <c:v>1821.0</c:v>
                </c:pt>
                <c:pt idx="5282">
                  <c:v>1821.0</c:v>
                </c:pt>
                <c:pt idx="5283">
                  <c:v>1821.0</c:v>
                </c:pt>
                <c:pt idx="5284">
                  <c:v>1821.0</c:v>
                </c:pt>
                <c:pt idx="5285">
                  <c:v>1821.0</c:v>
                </c:pt>
                <c:pt idx="5286">
                  <c:v>1821.0</c:v>
                </c:pt>
                <c:pt idx="5287">
                  <c:v>1821.0</c:v>
                </c:pt>
                <c:pt idx="5288">
                  <c:v>1821.0</c:v>
                </c:pt>
                <c:pt idx="5289">
                  <c:v>1821.0</c:v>
                </c:pt>
                <c:pt idx="5290">
                  <c:v>1821.0</c:v>
                </c:pt>
                <c:pt idx="5291">
                  <c:v>1821.0</c:v>
                </c:pt>
                <c:pt idx="5292">
                  <c:v>1821.0</c:v>
                </c:pt>
                <c:pt idx="5293">
                  <c:v>1821.0</c:v>
                </c:pt>
                <c:pt idx="5294">
                  <c:v>1822.0</c:v>
                </c:pt>
                <c:pt idx="5295">
                  <c:v>1823.0</c:v>
                </c:pt>
                <c:pt idx="5296">
                  <c:v>1823.0</c:v>
                </c:pt>
                <c:pt idx="5297">
                  <c:v>1823.0</c:v>
                </c:pt>
                <c:pt idx="5298">
                  <c:v>1824.0</c:v>
                </c:pt>
                <c:pt idx="5299">
                  <c:v>1824.0</c:v>
                </c:pt>
                <c:pt idx="5300">
                  <c:v>1824.0</c:v>
                </c:pt>
                <c:pt idx="5301">
                  <c:v>1824.0</c:v>
                </c:pt>
                <c:pt idx="5302">
                  <c:v>1824.0</c:v>
                </c:pt>
                <c:pt idx="5303">
                  <c:v>1824.0</c:v>
                </c:pt>
                <c:pt idx="5304">
                  <c:v>1824.0</c:v>
                </c:pt>
                <c:pt idx="5305">
                  <c:v>1824.0</c:v>
                </c:pt>
                <c:pt idx="5306">
                  <c:v>1824.0</c:v>
                </c:pt>
                <c:pt idx="5307">
                  <c:v>1824.0</c:v>
                </c:pt>
                <c:pt idx="5308">
                  <c:v>1824.0</c:v>
                </c:pt>
                <c:pt idx="5309">
                  <c:v>1824.0</c:v>
                </c:pt>
                <c:pt idx="5310">
                  <c:v>1824.0</c:v>
                </c:pt>
                <c:pt idx="5311">
                  <c:v>1824.0</c:v>
                </c:pt>
                <c:pt idx="5312">
                  <c:v>1824.0</c:v>
                </c:pt>
                <c:pt idx="5313">
                  <c:v>1824.0</c:v>
                </c:pt>
                <c:pt idx="5314">
                  <c:v>1824.0</c:v>
                </c:pt>
                <c:pt idx="5315">
                  <c:v>1824.0</c:v>
                </c:pt>
                <c:pt idx="5316">
                  <c:v>1824.0</c:v>
                </c:pt>
                <c:pt idx="5317">
                  <c:v>1824.0</c:v>
                </c:pt>
                <c:pt idx="5318">
                  <c:v>1824.0</c:v>
                </c:pt>
                <c:pt idx="5319">
                  <c:v>1824.0</c:v>
                </c:pt>
                <c:pt idx="5320">
                  <c:v>1824.0</c:v>
                </c:pt>
                <c:pt idx="5321">
                  <c:v>1824.0</c:v>
                </c:pt>
                <c:pt idx="5322">
                  <c:v>1825.0</c:v>
                </c:pt>
                <c:pt idx="5323">
                  <c:v>1826.0</c:v>
                </c:pt>
                <c:pt idx="5324">
                  <c:v>1827.0</c:v>
                </c:pt>
                <c:pt idx="5325">
                  <c:v>1827.0</c:v>
                </c:pt>
                <c:pt idx="5326">
                  <c:v>1827.0</c:v>
                </c:pt>
                <c:pt idx="5327">
                  <c:v>1828.0</c:v>
                </c:pt>
                <c:pt idx="5328">
                  <c:v>1828.0</c:v>
                </c:pt>
                <c:pt idx="5329">
                  <c:v>1829.0</c:v>
                </c:pt>
                <c:pt idx="5330">
                  <c:v>1830.0</c:v>
                </c:pt>
                <c:pt idx="5331">
                  <c:v>1830.0</c:v>
                </c:pt>
                <c:pt idx="5332">
                  <c:v>1831.0</c:v>
                </c:pt>
                <c:pt idx="5333">
                  <c:v>1831.0</c:v>
                </c:pt>
                <c:pt idx="5334">
                  <c:v>1831.0</c:v>
                </c:pt>
                <c:pt idx="5335">
                  <c:v>1831.0</c:v>
                </c:pt>
                <c:pt idx="5336">
                  <c:v>1831.0</c:v>
                </c:pt>
                <c:pt idx="5337">
                  <c:v>1832.0</c:v>
                </c:pt>
                <c:pt idx="5338">
                  <c:v>1832.0</c:v>
                </c:pt>
                <c:pt idx="5339">
                  <c:v>1832.0</c:v>
                </c:pt>
                <c:pt idx="5340">
                  <c:v>1832.0</c:v>
                </c:pt>
                <c:pt idx="5341">
                  <c:v>1833.0</c:v>
                </c:pt>
                <c:pt idx="5342">
                  <c:v>1833.0</c:v>
                </c:pt>
                <c:pt idx="5343">
                  <c:v>1833.0</c:v>
                </c:pt>
                <c:pt idx="5344">
                  <c:v>1833.0</c:v>
                </c:pt>
                <c:pt idx="5345">
                  <c:v>1834.0</c:v>
                </c:pt>
                <c:pt idx="5346">
                  <c:v>1834.0</c:v>
                </c:pt>
                <c:pt idx="5347">
                  <c:v>1834.0</c:v>
                </c:pt>
                <c:pt idx="5348">
                  <c:v>1834.0</c:v>
                </c:pt>
                <c:pt idx="5349">
                  <c:v>1835.0</c:v>
                </c:pt>
                <c:pt idx="5350">
                  <c:v>1835.0</c:v>
                </c:pt>
                <c:pt idx="5351">
                  <c:v>1835.0</c:v>
                </c:pt>
                <c:pt idx="5352">
                  <c:v>1836.0</c:v>
                </c:pt>
                <c:pt idx="5353">
                  <c:v>1836.0</c:v>
                </c:pt>
                <c:pt idx="5354">
                  <c:v>1837.0</c:v>
                </c:pt>
                <c:pt idx="5355">
                  <c:v>1837.0</c:v>
                </c:pt>
                <c:pt idx="5356">
                  <c:v>1837.0</c:v>
                </c:pt>
                <c:pt idx="5357">
                  <c:v>1837.0</c:v>
                </c:pt>
                <c:pt idx="5358">
                  <c:v>1837.0</c:v>
                </c:pt>
                <c:pt idx="5359">
                  <c:v>1837.0</c:v>
                </c:pt>
                <c:pt idx="5360">
                  <c:v>1838.0</c:v>
                </c:pt>
                <c:pt idx="5361">
                  <c:v>1838.0</c:v>
                </c:pt>
                <c:pt idx="5362">
                  <c:v>1839.0</c:v>
                </c:pt>
                <c:pt idx="5363">
                  <c:v>1839.0</c:v>
                </c:pt>
                <c:pt idx="5364">
                  <c:v>1839.0</c:v>
                </c:pt>
                <c:pt idx="5365">
                  <c:v>1840.0</c:v>
                </c:pt>
                <c:pt idx="5366">
                  <c:v>1840.0</c:v>
                </c:pt>
                <c:pt idx="5367">
                  <c:v>1841.0</c:v>
                </c:pt>
                <c:pt idx="5368">
                  <c:v>1842.0</c:v>
                </c:pt>
                <c:pt idx="5369">
                  <c:v>1843.0</c:v>
                </c:pt>
                <c:pt idx="5370">
                  <c:v>1844.0</c:v>
                </c:pt>
                <c:pt idx="5371">
                  <c:v>1845.0</c:v>
                </c:pt>
                <c:pt idx="5372">
                  <c:v>1845.0</c:v>
                </c:pt>
                <c:pt idx="5373">
                  <c:v>1845.0</c:v>
                </c:pt>
                <c:pt idx="5374">
                  <c:v>1845.0</c:v>
                </c:pt>
                <c:pt idx="5375">
                  <c:v>1845.0</c:v>
                </c:pt>
                <c:pt idx="5376">
                  <c:v>1845.0</c:v>
                </c:pt>
                <c:pt idx="5377">
                  <c:v>1845.0</c:v>
                </c:pt>
                <c:pt idx="5378">
                  <c:v>1845.0</c:v>
                </c:pt>
                <c:pt idx="5379">
                  <c:v>1846.0</c:v>
                </c:pt>
                <c:pt idx="5380">
                  <c:v>1847.0</c:v>
                </c:pt>
                <c:pt idx="5381">
                  <c:v>1848.0</c:v>
                </c:pt>
                <c:pt idx="5382">
                  <c:v>1849.0</c:v>
                </c:pt>
                <c:pt idx="5383">
                  <c:v>1850.0</c:v>
                </c:pt>
                <c:pt idx="5384">
                  <c:v>1851.0</c:v>
                </c:pt>
                <c:pt idx="5385">
                  <c:v>1852.0</c:v>
                </c:pt>
                <c:pt idx="5386">
                  <c:v>1853.0</c:v>
                </c:pt>
                <c:pt idx="5387">
                  <c:v>1854.0</c:v>
                </c:pt>
                <c:pt idx="5388">
                  <c:v>1854.0</c:v>
                </c:pt>
                <c:pt idx="5389">
                  <c:v>1855.0</c:v>
                </c:pt>
                <c:pt idx="5390">
                  <c:v>1856.0</c:v>
                </c:pt>
                <c:pt idx="5391">
                  <c:v>1856.0</c:v>
                </c:pt>
                <c:pt idx="5392">
                  <c:v>1856.0</c:v>
                </c:pt>
                <c:pt idx="5393">
                  <c:v>1856.0</c:v>
                </c:pt>
                <c:pt idx="5394">
                  <c:v>1856.0</c:v>
                </c:pt>
                <c:pt idx="5395">
                  <c:v>1856.0</c:v>
                </c:pt>
                <c:pt idx="5396">
                  <c:v>1856.0</c:v>
                </c:pt>
                <c:pt idx="5397">
                  <c:v>1856.0</c:v>
                </c:pt>
                <c:pt idx="5398">
                  <c:v>1856.0</c:v>
                </c:pt>
                <c:pt idx="5399">
                  <c:v>1856.0</c:v>
                </c:pt>
                <c:pt idx="5400">
                  <c:v>1856.0</c:v>
                </c:pt>
                <c:pt idx="5401">
                  <c:v>1856.0</c:v>
                </c:pt>
                <c:pt idx="5402">
                  <c:v>1857.0</c:v>
                </c:pt>
                <c:pt idx="5403">
                  <c:v>1858.0</c:v>
                </c:pt>
                <c:pt idx="5404">
                  <c:v>1859.0</c:v>
                </c:pt>
                <c:pt idx="5405">
                  <c:v>1860.0</c:v>
                </c:pt>
                <c:pt idx="5406">
                  <c:v>1860.0</c:v>
                </c:pt>
                <c:pt idx="5407">
                  <c:v>1861.0</c:v>
                </c:pt>
                <c:pt idx="5408">
                  <c:v>1862.0</c:v>
                </c:pt>
                <c:pt idx="5409">
                  <c:v>1863.0</c:v>
                </c:pt>
                <c:pt idx="5410">
                  <c:v>1863.0</c:v>
                </c:pt>
                <c:pt idx="5411">
                  <c:v>1863.0</c:v>
                </c:pt>
                <c:pt idx="5412">
                  <c:v>1863.0</c:v>
                </c:pt>
                <c:pt idx="5413">
                  <c:v>1863.0</c:v>
                </c:pt>
                <c:pt idx="5414">
                  <c:v>1864.0</c:v>
                </c:pt>
                <c:pt idx="5415">
                  <c:v>1864.0</c:v>
                </c:pt>
                <c:pt idx="5416">
                  <c:v>1864.0</c:v>
                </c:pt>
                <c:pt idx="5417">
                  <c:v>1865.0</c:v>
                </c:pt>
                <c:pt idx="5418">
                  <c:v>1866.0</c:v>
                </c:pt>
                <c:pt idx="5419">
                  <c:v>1866.0</c:v>
                </c:pt>
                <c:pt idx="5420">
                  <c:v>1866.0</c:v>
                </c:pt>
                <c:pt idx="5421">
                  <c:v>1866.0</c:v>
                </c:pt>
                <c:pt idx="5422">
                  <c:v>1867.0</c:v>
                </c:pt>
                <c:pt idx="5423">
                  <c:v>1867.0</c:v>
                </c:pt>
                <c:pt idx="5424">
                  <c:v>1867.0</c:v>
                </c:pt>
                <c:pt idx="5425">
                  <c:v>1868.0</c:v>
                </c:pt>
                <c:pt idx="5426">
                  <c:v>1869.0</c:v>
                </c:pt>
                <c:pt idx="5427">
                  <c:v>1869.0</c:v>
                </c:pt>
                <c:pt idx="5428">
                  <c:v>1869.0</c:v>
                </c:pt>
                <c:pt idx="5429">
                  <c:v>1869.0</c:v>
                </c:pt>
                <c:pt idx="5430">
                  <c:v>1870.0</c:v>
                </c:pt>
                <c:pt idx="5431">
                  <c:v>1871.0</c:v>
                </c:pt>
                <c:pt idx="5432">
                  <c:v>1872.0</c:v>
                </c:pt>
                <c:pt idx="5433">
                  <c:v>1872.0</c:v>
                </c:pt>
                <c:pt idx="5434">
                  <c:v>1873.0</c:v>
                </c:pt>
                <c:pt idx="5435">
                  <c:v>1874.0</c:v>
                </c:pt>
                <c:pt idx="5436">
                  <c:v>1875.0</c:v>
                </c:pt>
                <c:pt idx="5437">
                  <c:v>1876.0</c:v>
                </c:pt>
                <c:pt idx="5438">
                  <c:v>1876.0</c:v>
                </c:pt>
                <c:pt idx="5439">
                  <c:v>1876.0</c:v>
                </c:pt>
                <c:pt idx="5440">
                  <c:v>1876.0</c:v>
                </c:pt>
                <c:pt idx="5441">
                  <c:v>1876.0</c:v>
                </c:pt>
                <c:pt idx="5442">
                  <c:v>1877.0</c:v>
                </c:pt>
                <c:pt idx="5443">
                  <c:v>1877.0</c:v>
                </c:pt>
                <c:pt idx="5444">
                  <c:v>1878.0</c:v>
                </c:pt>
                <c:pt idx="5445">
                  <c:v>1879.0</c:v>
                </c:pt>
                <c:pt idx="5446">
                  <c:v>1879.0</c:v>
                </c:pt>
                <c:pt idx="5447">
                  <c:v>1879.0</c:v>
                </c:pt>
                <c:pt idx="5448">
                  <c:v>1879.0</c:v>
                </c:pt>
                <c:pt idx="5449">
                  <c:v>1880.0</c:v>
                </c:pt>
                <c:pt idx="5450">
                  <c:v>1880.0</c:v>
                </c:pt>
                <c:pt idx="5451">
                  <c:v>1880.0</c:v>
                </c:pt>
                <c:pt idx="5452">
                  <c:v>1880.0</c:v>
                </c:pt>
                <c:pt idx="5453">
                  <c:v>1881.0</c:v>
                </c:pt>
                <c:pt idx="5454">
                  <c:v>1881.0</c:v>
                </c:pt>
                <c:pt idx="5455">
                  <c:v>1881.0</c:v>
                </c:pt>
                <c:pt idx="5456">
                  <c:v>1881.0</c:v>
                </c:pt>
                <c:pt idx="5457">
                  <c:v>1881.0</c:v>
                </c:pt>
                <c:pt idx="5458">
                  <c:v>1881.0</c:v>
                </c:pt>
                <c:pt idx="5459">
                  <c:v>1882.0</c:v>
                </c:pt>
                <c:pt idx="5460">
                  <c:v>1882.0</c:v>
                </c:pt>
                <c:pt idx="5461">
                  <c:v>1883.0</c:v>
                </c:pt>
                <c:pt idx="5462">
                  <c:v>1883.0</c:v>
                </c:pt>
                <c:pt idx="5463">
                  <c:v>1883.0</c:v>
                </c:pt>
                <c:pt idx="5464">
                  <c:v>1883.0</c:v>
                </c:pt>
                <c:pt idx="5465">
                  <c:v>1883.0</c:v>
                </c:pt>
                <c:pt idx="5466">
                  <c:v>1883.0</c:v>
                </c:pt>
                <c:pt idx="5467">
                  <c:v>1884.0</c:v>
                </c:pt>
                <c:pt idx="5468">
                  <c:v>1884.0</c:v>
                </c:pt>
                <c:pt idx="5469">
                  <c:v>1884.0</c:v>
                </c:pt>
                <c:pt idx="5470">
                  <c:v>1884.0</c:v>
                </c:pt>
                <c:pt idx="5471">
                  <c:v>1884.0</c:v>
                </c:pt>
                <c:pt idx="5472">
                  <c:v>1884.0</c:v>
                </c:pt>
                <c:pt idx="5473">
                  <c:v>1884.0</c:v>
                </c:pt>
                <c:pt idx="5474">
                  <c:v>1884.0</c:v>
                </c:pt>
                <c:pt idx="5475">
                  <c:v>1884.0</c:v>
                </c:pt>
                <c:pt idx="5476">
                  <c:v>1884.0</c:v>
                </c:pt>
                <c:pt idx="5477">
                  <c:v>1884.0</c:v>
                </c:pt>
                <c:pt idx="5478">
                  <c:v>1884.0</c:v>
                </c:pt>
                <c:pt idx="5479">
                  <c:v>1884.0</c:v>
                </c:pt>
                <c:pt idx="5480">
                  <c:v>1884.0</c:v>
                </c:pt>
                <c:pt idx="5481">
                  <c:v>1884.0</c:v>
                </c:pt>
                <c:pt idx="5482">
                  <c:v>1884.0</c:v>
                </c:pt>
                <c:pt idx="5483">
                  <c:v>1884.0</c:v>
                </c:pt>
                <c:pt idx="5484">
                  <c:v>1884.0</c:v>
                </c:pt>
                <c:pt idx="5485">
                  <c:v>1884.0</c:v>
                </c:pt>
                <c:pt idx="5486">
                  <c:v>1884.0</c:v>
                </c:pt>
                <c:pt idx="5487">
                  <c:v>1884.0</c:v>
                </c:pt>
                <c:pt idx="5488">
                  <c:v>1884.0</c:v>
                </c:pt>
                <c:pt idx="5489">
                  <c:v>1884.0</c:v>
                </c:pt>
                <c:pt idx="5490">
                  <c:v>1884.0</c:v>
                </c:pt>
                <c:pt idx="5491">
                  <c:v>1884.0</c:v>
                </c:pt>
                <c:pt idx="5492">
                  <c:v>1884.0</c:v>
                </c:pt>
                <c:pt idx="5493">
                  <c:v>1884.0</c:v>
                </c:pt>
                <c:pt idx="5494">
                  <c:v>1884.0</c:v>
                </c:pt>
                <c:pt idx="5495">
                  <c:v>1884.0</c:v>
                </c:pt>
                <c:pt idx="5496">
                  <c:v>1884.0</c:v>
                </c:pt>
                <c:pt idx="5497">
                  <c:v>1884.0</c:v>
                </c:pt>
                <c:pt idx="5498">
                  <c:v>1884.0</c:v>
                </c:pt>
                <c:pt idx="5499">
                  <c:v>1884.0</c:v>
                </c:pt>
                <c:pt idx="5500">
                  <c:v>1884.0</c:v>
                </c:pt>
                <c:pt idx="5501">
                  <c:v>1884.0</c:v>
                </c:pt>
                <c:pt idx="5502">
                  <c:v>1884.0</c:v>
                </c:pt>
                <c:pt idx="5503">
                  <c:v>1884.0</c:v>
                </c:pt>
                <c:pt idx="5504">
                  <c:v>1884.0</c:v>
                </c:pt>
                <c:pt idx="5505">
                  <c:v>1884.0</c:v>
                </c:pt>
                <c:pt idx="5506">
                  <c:v>1884.0</c:v>
                </c:pt>
                <c:pt idx="5507">
                  <c:v>1884.0</c:v>
                </c:pt>
                <c:pt idx="5508">
                  <c:v>1884.0</c:v>
                </c:pt>
                <c:pt idx="5509">
                  <c:v>1884.0</c:v>
                </c:pt>
                <c:pt idx="5510">
                  <c:v>1884.0</c:v>
                </c:pt>
                <c:pt idx="5511">
                  <c:v>1884.0</c:v>
                </c:pt>
                <c:pt idx="5512">
                  <c:v>1884.0</c:v>
                </c:pt>
                <c:pt idx="5513">
                  <c:v>1884.0</c:v>
                </c:pt>
                <c:pt idx="5514">
                  <c:v>1885.0</c:v>
                </c:pt>
                <c:pt idx="5515">
                  <c:v>1886.0</c:v>
                </c:pt>
                <c:pt idx="5516">
                  <c:v>1886.0</c:v>
                </c:pt>
                <c:pt idx="5517">
                  <c:v>1886.0</c:v>
                </c:pt>
                <c:pt idx="5518">
                  <c:v>1887.0</c:v>
                </c:pt>
                <c:pt idx="5519">
                  <c:v>1887.0</c:v>
                </c:pt>
                <c:pt idx="5520">
                  <c:v>1887.0</c:v>
                </c:pt>
                <c:pt idx="5521">
                  <c:v>1887.0</c:v>
                </c:pt>
                <c:pt idx="5522">
                  <c:v>1887.0</c:v>
                </c:pt>
                <c:pt idx="5523">
                  <c:v>1887.0</c:v>
                </c:pt>
                <c:pt idx="5524">
                  <c:v>1887.0</c:v>
                </c:pt>
                <c:pt idx="5525">
                  <c:v>1887.0</c:v>
                </c:pt>
                <c:pt idx="5526">
                  <c:v>1887.0</c:v>
                </c:pt>
                <c:pt idx="5527">
                  <c:v>1887.0</c:v>
                </c:pt>
                <c:pt idx="5528">
                  <c:v>1887.0</c:v>
                </c:pt>
                <c:pt idx="5529">
                  <c:v>1887.0</c:v>
                </c:pt>
                <c:pt idx="5530">
                  <c:v>1887.0</c:v>
                </c:pt>
                <c:pt idx="5531">
                  <c:v>1887.0</c:v>
                </c:pt>
                <c:pt idx="5532">
                  <c:v>1887.0</c:v>
                </c:pt>
                <c:pt idx="5533">
                  <c:v>1887.0</c:v>
                </c:pt>
                <c:pt idx="5534">
                  <c:v>1887.0</c:v>
                </c:pt>
                <c:pt idx="5535">
                  <c:v>1887.0</c:v>
                </c:pt>
                <c:pt idx="5536">
                  <c:v>1887.0</c:v>
                </c:pt>
                <c:pt idx="5537">
                  <c:v>1887.0</c:v>
                </c:pt>
                <c:pt idx="5538">
                  <c:v>1888.0</c:v>
                </c:pt>
                <c:pt idx="5539">
                  <c:v>1888.0</c:v>
                </c:pt>
                <c:pt idx="5540">
                  <c:v>1888.0</c:v>
                </c:pt>
                <c:pt idx="5541">
                  <c:v>1889.0</c:v>
                </c:pt>
                <c:pt idx="5542">
                  <c:v>1889.0</c:v>
                </c:pt>
                <c:pt idx="5543">
                  <c:v>1889.0</c:v>
                </c:pt>
                <c:pt idx="5544">
                  <c:v>1889.0</c:v>
                </c:pt>
                <c:pt idx="5545">
                  <c:v>1889.0</c:v>
                </c:pt>
                <c:pt idx="5546">
                  <c:v>1889.0</c:v>
                </c:pt>
                <c:pt idx="5547">
                  <c:v>1889.0</c:v>
                </c:pt>
                <c:pt idx="5548">
                  <c:v>1890.0</c:v>
                </c:pt>
                <c:pt idx="5549">
                  <c:v>1890.0</c:v>
                </c:pt>
                <c:pt idx="5550">
                  <c:v>1891.0</c:v>
                </c:pt>
                <c:pt idx="5551">
                  <c:v>1892.0</c:v>
                </c:pt>
                <c:pt idx="5552">
                  <c:v>1892.0</c:v>
                </c:pt>
                <c:pt idx="5553">
                  <c:v>1892.0</c:v>
                </c:pt>
                <c:pt idx="5554">
                  <c:v>1892.0</c:v>
                </c:pt>
                <c:pt idx="5555">
                  <c:v>1892.0</c:v>
                </c:pt>
                <c:pt idx="5556">
                  <c:v>1893.0</c:v>
                </c:pt>
                <c:pt idx="5557">
                  <c:v>1894.0</c:v>
                </c:pt>
                <c:pt idx="5558">
                  <c:v>1895.0</c:v>
                </c:pt>
                <c:pt idx="5559">
                  <c:v>1896.0</c:v>
                </c:pt>
                <c:pt idx="5560">
                  <c:v>1897.0</c:v>
                </c:pt>
                <c:pt idx="5561">
                  <c:v>1897.0</c:v>
                </c:pt>
                <c:pt idx="5562">
                  <c:v>1897.0</c:v>
                </c:pt>
                <c:pt idx="5563">
                  <c:v>1897.0</c:v>
                </c:pt>
                <c:pt idx="5564">
                  <c:v>1897.0</c:v>
                </c:pt>
                <c:pt idx="5565">
                  <c:v>1898.0</c:v>
                </c:pt>
                <c:pt idx="5566">
                  <c:v>1899.0</c:v>
                </c:pt>
                <c:pt idx="5567">
                  <c:v>1899.0</c:v>
                </c:pt>
                <c:pt idx="5568">
                  <c:v>1899.0</c:v>
                </c:pt>
                <c:pt idx="5569">
                  <c:v>1899.0</c:v>
                </c:pt>
                <c:pt idx="5570">
                  <c:v>1899.0</c:v>
                </c:pt>
                <c:pt idx="5571">
                  <c:v>1899.0</c:v>
                </c:pt>
                <c:pt idx="5572">
                  <c:v>1900.0</c:v>
                </c:pt>
                <c:pt idx="5573">
                  <c:v>1901.0</c:v>
                </c:pt>
                <c:pt idx="5574">
                  <c:v>1902.0</c:v>
                </c:pt>
                <c:pt idx="5575">
                  <c:v>1902.0</c:v>
                </c:pt>
                <c:pt idx="5576">
                  <c:v>1902.0</c:v>
                </c:pt>
                <c:pt idx="5577">
                  <c:v>1903.0</c:v>
                </c:pt>
                <c:pt idx="5578">
                  <c:v>1904.0</c:v>
                </c:pt>
                <c:pt idx="5579">
                  <c:v>1905.0</c:v>
                </c:pt>
                <c:pt idx="5580">
                  <c:v>1905.0</c:v>
                </c:pt>
                <c:pt idx="5581">
                  <c:v>1906.0</c:v>
                </c:pt>
                <c:pt idx="5582">
                  <c:v>1907.0</c:v>
                </c:pt>
                <c:pt idx="5583">
                  <c:v>1907.0</c:v>
                </c:pt>
                <c:pt idx="5584">
                  <c:v>1907.0</c:v>
                </c:pt>
                <c:pt idx="5585">
                  <c:v>1908.0</c:v>
                </c:pt>
                <c:pt idx="5586">
                  <c:v>1908.0</c:v>
                </c:pt>
                <c:pt idx="5587">
                  <c:v>1909.0</c:v>
                </c:pt>
                <c:pt idx="5588">
                  <c:v>1909.0</c:v>
                </c:pt>
                <c:pt idx="5589">
                  <c:v>1909.0</c:v>
                </c:pt>
                <c:pt idx="5590">
                  <c:v>1910.0</c:v>
                </c:pt>
                <c:pt idx="5591">
                  <c:v>1910.0</c:v>
                </c:pt>
                <c:pt idx="5592">
                  <c:v>1910.0</c:v>
                </c:pt>
                <c:pt idx="5593">
                  <c:v>1911.0</c:v>
                </c:pt>
                <c:pt idx="5594">
                  <c:v>1912.0</c:v>
                </c:pt>
                <c:pt idx="5595">
                  <c:v>1913.0</c:v>
                </c:pt>
                <c:pt idx="5596">
                  <c:v>1914.0</c:v>
                </c:pt>
                <c:pt idx="5597">
                  <c:v>1915.0</c:v>
                </c:pt>
                <c:pt idx="5598">
                  <c:v>1915.0</c:v>
                </c:pt>
                <c:pt idx="5599">
                  <c:v>1915.0</c:v>
                </c:pt>
                <c:pt idx="5600">
                  <c:v>1916.0</c:v>
                </c:pt>
                <c:pt idx="5601">
                  <c:v>1916.0</c:v>
                </c:pt>
                <c:pt idx="5602">
                  <c:v>1916.0</c:v>
                </c:pt>
                <c:pt idx="5603">
                  <c:v>1916.0</c:v>
                </c:pt>
                <c:pt idx="5604">
                  <c:v>1916.0</c:v>
                </c:pt>
                <c:pt idx="5605">
                  <c:v>1916.0</c:v>
                </c:pt>
                <c:pt idx="5606">
                  <c:v>1916.0</c:v>
                </c:pt>
                <c:pt idx="5607">
                  <c:v>1917.0</c:v>
                </c:pt>
                <c:pt idx="5608">
                  <c:v>1918.0</c:v>
                </c:pt>
                <c:pt idx="5609">
                  <c:v>1918.0</c:v>
                </c:pt>
                <c:pt idx="5610">
                  <c:v>1918.0</c:v>
                </c:pt>
                <c:pt idx="5611">
                  <c:v>1918.0</c:v>
                </c:pt>
                <c:pt idx="5612">
                  <c:v>1919.0</c:v>
                </c:pt>
                <c:pt idx="5613">
                  <c:v>1920.0</c:v>
                </c:pt>
                <c:pt idx="5614">
                  <c:v>1921.0</c:v>
                </c:pt>
                <c:pt idx="5615">
                  <c:v>1922.0</c:v>
                </c:pt>
                <c:pt idx="5616">
                  <c:v>1922.0</c:v>
                </c:pt>
                <c:pt idx="5617">
                  <c:v>1922.0</c:v>
                </c:pt>
                <c:pt idx="5618">
                  <c:v>1922.0</c:v>
                </c:pt>
                <c:pt idx="5619">
                  <c:v>1923.0</c:v>
                </c:pt>
                <c:pt idx="5620">
                  <c:v>1923.0</c:v>
                </c:pt>
                <c:pt idx="5621">
                  <c:v>1924.0</c:v>
                </c:pt>
                <c:pt idx="5622">
                  <c:v>1924.0</c:v>
                </c:pt>
                <c:pt idx="5623">
                  <c:v>1924.0</c:v>
                </c:pt>
                <c:pt idx="5624">
                  <c:v>1924.0</c:v>
                </c:pt>
                <c:pt idx="5625">
                  <c:v>1924.0</c:v>
                </c:pt>
                <c:pt idx="5626">
                  <c:v>1925.0</c:v>
                </c:pt>
                <c:pt idx="5627">
                  <c:v>1926.0</c:v>
                </c:pt>
                <c:pt idx="5628">
                  <c:v>1927.0</c:v>
                </c:pt>
                <c:pt idx="5629">
                  <c:v>1927.0</c:v>
                </c:pt>
                <c:pt idx="5630">
                  <c:v>1927.0</c:v>
                </c:pt>
                <c:pt idx="5631">
                  <c:v>1927.0</c:v>
                </c:pt>
                <c:pt idx="5632">
                  <c:v>1927.0</c:v>
                </c:pt>
                <c:pt idx="5633">
                  <c:v>1928.0</c:v>
                </c:pt>
                <c:pt idx="5634">
                  <c:v>1929.0</c:v>
                </c:pt>
                <c:pt idx="5635">
                  <c:v>1929.0</c:v>
                </c:pt>
                <c:pt idx="5636">
                  <c:v>1929.0</c:v>
                </c:pt>
                <c:pt idx="5637">
                  <c:v>1929.0</c:v>
                </c:pt>
                <c:pt idx="5638">
                  <c:v>1929.0</c:v>
                </c:pt>
                <c:pt idx="5639">
                  <c:v>1930.0</c:v>
                </c:pt>
                <c:pt idx="5640">
                  <c:v>1931.0</c:v>
                </c:pt>
                <c:pt idx="5641">
                  <c:v>1932.0</c:v>
                </c:pt>
                <c:pt idx="5642">
                  <c:v>1932.0</c:v>
                </c:pt>
                <c:pt idx="5643">
                  <c:v>1932.0</c:v>
                </c:pt>
                <c:pt idx="5644">
                  <c:v>1932.0</c:v>
                </c:pt>
                <c:pt idx="5645">
                  <c:v>1932.0</c:v>
                </c:pt>
                <c:pt idx="5646">
                  <c:v>1933.0</c:v>
                </c:pt>
                <c:pt idx="5647">
                  <c:v>1934.0</c:v>
                </c:pt>
                <c:pt idx="5648">
                  <c:v>1935.0</c:v>
                </c:pt>
                <c:pt idx="5649">
                  <c:v>1936.0</c:v>
                </c:pt>
                <c:pt idx="5650">
                  <c:v>1936.0</c:v>
                </c:pt>
                <c:pt idx="5651">
                  <c:v>1936.0</c:v>
                </c:pt>
                <c:pt idx="5652">
                  <c:v>1937.0</c:v>
                </c:pt>
                <c:pt idx="5653">
                  <c:v>1937.0</c:v>
                </c:pt>
                <c:pt idx="5654">
                  <c:v>1937.0</c:v>
                </c:pt>
                <c:pt idx="5655">
                  <c:v>1937.0</c:v>
                </c:pt>
                <c:pt idx="5656">
                  <c:v>1937.0</c:v>
                </c:pt>
                <c:pt idx="5657">
                  <c:v>1937.0</c:v>
                </c:pt>
                <c:pt idx="5658">
                  <c:v>1937.0</c:v>
                </c:pt>
                <c:pt idx="5659">
                  <c:v>1937.0</c:v>
                </c:pt>
                <c:pt idx="5660">
                  <c:v>1937.0</c:v>
                </c:pt>
                <c:pt idx="5661">
                  <c:v>1937.0</c:v>
                </c:pt>
                <c:pt idx="5662">
                  <c:v>1937.0</c:v>
                </c:pt>
                <c:pt idx="5663">
                  <c:v>1937.0</c:v>
                </c:pt>
                <c:pt idx="5664">
                  <c:v>1937.0</c:v>
                </c:pt>
                <c:pt idx="5665">
                  <c:v>1937.0</c:v>
                </c:pt>
                <c:pt idx="5666">
                  <c:v>1937.0</c:v>
                </c:pt>
                <c:pt idx="5667">
                  <c:v>1938.0</c:v>
                </c:pt>
                <c:pt idx="5668">
                  <c:v>1938.0</c:v>
                </c:pt>
                <c:pt idx="5669">
                  <c:v>1938.0</c:v>
                </c:pt>
                <c:pt idx="5670">
                  <c:v>1939.0</c:v>
                </c:pt>
                <c:pt idx="5671">
                  <c:v>1939.0</c:v>
                </c:pt>
                <c:pt idx="5672">
                  <c:v>1939.0</c:v>
                </c:pt>
                <c:pt idx="5673">
                  <c:v>1939.0</c:v>
                </c:pt>
                <c:pt idx="5674">
                  <c:v>1939.0</c:v>
                </c:pt>
                <c:pt idx="5675">
                  <c:v>1939.0</c:v>
                </c:pt>
                <c:pt idx="5676">
                  <c:v>1939.0</c:v>
                </c:pt>
                <c:pt idx="5677">
                  <c:v>1939.0</c:v>
                </c:pt>
                <c:pt idx="5678">
                  <c:v>1939.0</c:v>
                </c:pt>
                <c:pt idx="5679">
                  <c:v>1939.0</c:v>
                </c:pt>
                <c:pt idx="5680">
                  <c:v>1939.0</c:v>
                </c:pt>
                <c:pt idx="5681">
                  <c:v>1939.0</c:v>
                </c:pt>
                <c:pt idx="5682">
                  <c:v>1939.0</c:v>
                </c:pt>
                <c:pt idx="5683">
                  <c:v>1939.0</c:v>
                </c:pt>
                <c:pt idx="5684">
                  <c:v>1939.0</c:v>
                </c:pt>
                <c:pt idx="5685">
                  <c:v>1939.0</c:v>
                </c:pt>
                <c:pt idx="5686">
                  <c:v>1940.0</c:v>
                </c:pt>
                <c:pt idx="5687">
                  <c:v>1940.0</c:v>
                </c:pt>
                <c:pt idx="5688">
                  <c:v>1940.0</c:v>
                </c:pt>
                <c:pt idx="5689">
                  <c:v>1940.0</c:v>
                </c:pt>
                <c:pt idx="5690">
                  <c:v>1941.0</c:v>
                </c:pt>
                <c:pt idx="5691">
                  <c:v>1941.0</c:v>
                </c:pt>
                <c:pt idx="5692">
                  <c:v>1941.0</c:v>
                </c:pt>
                <c:pt idx="5693">
                  <c:v>1942.0</c:v>
                </c:pt>
                <c:pt idx="5694">
                  <c:v>1943.0</c:v>
                </c:pt>
                <c:pt idx="5695">
                  <c:v>1943.0</c:v>
                </c:pt>
                <c:pt idx="5696">
                  <c:v>1944.0</c:v>
                </c:pt>
                <c:pt idx="5697">
                  <c:v>1945.0</c:v>
                </c:pt>
                <c:pt idx="5698">
                  <c:v>1946.0</c:v>
                </c:pt>
                <c:pt idx="5699">
                  <c:v>1947.0</c:v>
                </c:pt>
                <c:pt idx="5700">
                  <c:v>1948.0</c:v>
                </c:pt>
                <c:pt idx="5701">
                  <c:v>1949.0</c:v>
                </c:pt>
                <c:pt idx="5702">
                  <c:v>1949.0</c:v>
                </c:pt>
                <c:pt idx="5703">
                  <c:v>1949.0</c:v>
                </c:pt>
                <c:pt idx="5704">
                  <c:v>1949.0</c:v>
                </c:pt>
                <c:pt idx="5705">
                  <c:v>1949.0</c:v>
                </c:pt>
                <c:pt idx="5706">
                  <c:v>1950.0</c:v>
                </c:pt>
                <c:pt idx="5707">
                  <c:v>1951.0</c:v>
                </c:pt>
                <c:pt idx="5708">
                  <c:v>1951.0</c:v>
                </c:pt>
                <c:pt idx="5709">
                  <c:v>1952.0</c:v>
                </c:pt>
                <c:pt idx="5710">
                  <c:v>1953.0</c:v>
                </c:pt>
                <c:pt idx="5711">
                  <c:v>1953.0</c:v>
                </c:pt>
                <c:pt idx="5712">
                  <c:v>1953.0</c:v>
                </c:pt>
                <c:pt idx="5713">
                  <c:v>1953.0</c:v>
                </c:pt>
                <c:pt idx="5714">
                  <c:v>1953.0</c:v>
                </c:pt>
                <c:pt idx="5715">
                  <c:v>1954.0</c:v>
                </c:pt>
                <c:pt idx="5716">
                  <c:v>1955.0</c:v>
                </c:pt>
                <c:pt idx="5717">
                  <c:v>1955.0</c:v>
                </c:pt>
                <c:pt idx="5718">
                  <c:v>1955.0</c:v>
                </c:pt>
                <c:pt idx="5719">
                  <c:v>1956.0</c:v>
                </c:pt>
                <c:pt idx="5720">
                  <c:v>1956.0</c:v>
                </c:pt>
                <c:pt idx="5721">
                  <c:v>1957.0</c:v>
                </c:pt>
                <c:pt idx="5722">
                  <c:v>1957.0</c:v>
                </c:pt>
                <c:pt idx="5723">
                  <c:v>1957.0</c:v>
                </c:pt>
                <c:pt idx="5724">
                  <c:v>1957.0</c:v>
                </c:pt>
                <c:pt idx="5725">
                  <c:v>1957.0</c:v>
                </c:pt>
                <c:pt idx="5726">
                  <c:v>1957.0</c:v>
                </c:pt>
                <c:pt idx="5727">
                  <c:v>1957.0</c:v>
                </c:pt>
                <c:pt idx="5728">
                  <c:v>1957.0</c:v>
                </c:pt>
                <c:pt idx="5729">
                  <c:v>1957.0</c:v>
                </c:pt>
                <c:pt idx="5730">
                  <c:v>1957.0</c:v>
                </c:pt>
                <c:pt idx="5731">
                  <c:v>1957.0</c:v>
                </c:pt>
                <c:pt idx="5732">
                  <c:v>1958.0</c:v>
                </c:pt>
                <c:pt idx="5733">
                  <c:v>1958.0</c:v>
                </c:pt>
                <c:pt idx="5734">
                  <c:v>1958.0</c:v>
                </c:pt>
                <c:pt idx="5735">
                  <c:v>1958.0</c:v>
                </c:pt>
                <c:pt idx="5736">
                  <c:v>1958.0</c:v>
                </c:pt>
                <c:pt idx="5737">
                  <c:v>1958.0</c:v>
                </c:pt>
                <c:pt idx="5738">
                  <c:v>1959.0</c:v>
                </c:pt>
                <c:pt idx="5739">
                  <c:v>1959.0</c:v>
                </c:pt>
                <c:pt idx="5740">
                  <c:v>1959.0</c:v>
                </c:pt>
                <c:pt idx="5741">
                  <c:v>1959.0</c:v>
                </c:pt>
                <c:pt idx="5742">
                  <c:v>1959.0</c:v>
                </c:pt>
                <c:pt idx="5743">
                  <c:v>1959.0</c:v>
                </c:pt>
                <c:pt idx="5744">
                  <c:v>1959.0</c:v>
                </c:pt>
                <c:pt idx="5745">
                  <c:v>1960.0</c:v>
                </c:pt>
                <c:pt idx="5746">
                  <c:v>1960.0</c:v>
                </c:pt>
                <c:pt idx="5747">
                  <c:v>1961.0</c:v>
                </c:pt>
                <c:pt idx="5748">
                  <c:v>1962.0</c:v>
                </c:pt>
                <c:pt idx="5749">
                  <c:v>1962.0</c:v>
                </c:pt>
                <c:pt idx="5750">
                  <c:v>1962.0</c:v>
                </c:pt>
                <c:pt idx="5751">
                  <c:v>1962.0</c:v>
                </c:pt>
                <c:pt idx="5752">
                  <c:v>1962.0</c:v>
                </c:pt>
                <c:pt idx="5753">
                  <c:v>1962.0</c:v>
                </c:pt>
                <c:pt idx="5754">
                  <c:v>1962.0</c:v>
                </c:pt>
                <c:pt idx="5755">
                  <c:v>1962.0</c:v>
                </c:pt>
                <c:pt idx="5756">
                  <c:v>1962.0</c:v>
                </c:pt>
                <c:pt idx="5757">
                  <c:v>1962.0</c:v>
                </c:pt>
                <c:pt idx="5758">
                  <c:v>1962.0</c:v>
                </c:pt>
                <c:pt idx="5759">
                  <c:v>1962.0</c:v>
                </c:pt>
                <c:pt idx="5760">
                  <c:v>1962.0</c:v>
                </c:pt>
                <c:pt idx="5761">
                  <c:v>1962.0</c:v>
                </c:pt>
                <c:pt idx="5762">
                  <c:v>1962.0</c:v>
                </c:pt>
                <c:pt idx="5763">
                  <c:v>1962.0</c:v>
                </c:pt>
                <c:pt idx="5764">
                  <c:v>1962.0</c:v>
                </c:pt>
                <c:pt idx="5765">
                  <c:v>1962.0</c:v>
                </c:pt>
                <c:pt idx="5766">
                  <c:v>1963.0</c:v>
                </c:pt>
                <c:pt idx="5767">
                  <c:v>1964.0</c:v>
                </c:pt>
                <c:pt idx="5768">
                  <c:v>1965.0</c:v>
                </c:pt>
                <c:pt idx="5769">
                  <c:v>1966.0</c:v>
                </c:pt>
                <c:pt idx="5770">
                  <c:v>1967.0</c:v>
                </c:pt>
                <c:pt idx="5771">
                  <c:v>1968.0</c:v>
                </c:pt>
                <c:pt idx="5772">
                  <c:v>1969.0</c:v>
                </c:pt>
                <c:pt idx="5773">
                  <c:v>1970.0</c:v>
                </c:pt>
                <c:pt idx="5774">
                  <c:v>1970.0</c:v>
                </c:pt>
                <c:pt idx="5775">
                  <c:v>1971.0</c:v>
                </c:pt>
                <c:pt idx="5776">
                  <c:v>1972.0</c:v>
                </c:pt>
                <c:pt idx="5777">
                  <c:v>1973.0</c:v>
                </c:pt>
                <c:pt idx="5778">
                  <c:v>1973.0</c:v>
                </c:pt>
                <c:pt idx="5779">
                  <c:v>1973.0</c:v>
                </c:pt>
                <c:pt idx="5780">
                  <c:v>1973.0</c:v>
                </c:pt>
                <c:pt idx="5781">
                  <c:v>1973.0</c:v>
                </c:pt>
                <c:pt idx="5782">
                  <c:v>1974.0</c:v>
                </c:pt>
                <c:pt idx="5783">
                  <c:v>1975.0</c:v>
                </c:pt>
                <c:pt idx="5784">
                  <c:v>1976.0</c:v>
                </c:pt>
                <c:pt idx="5785">
                  <c:v>1976.0</c:v>
                </c:pt>
                <c:pt idx="5786">
                  <c:v>1976.0</c:v>
                </c:pt>
                <c:pt idx="5787">
                  <c:v>1976.0</c:v>
                </c:pt>
                <c:pt idx="5788">
                  <c:v>1977.0</c:v>
                </c:pt>
                <c:pt idx="5789">
                  <c:v>1977.0</c:v>
                </c:pt>
                <c:pt idx="5790">
                  <c:v>1977.0</c:v>
                </c:pt>
                <c:pt idx="5791">
                  <c:v>1977.0</c:v>
                </c:pt>
                <c:pt idx="5792">
                  <c:v>1978.0</c:v>
                </c:pt>
                <c:pt idx="5793">
                  <c:v>1978.0</c:v>
                </c:pt>
                <c:pt idx="5794">
                  <c:v>1978.0</c:v>
                </c:pt>
                <c:pt idx="5795">
                  <c:v>1979.0</c:v>
                </c:pt>
                <c:pt idx="5796">
                  <c:v>1979.0</c:v>
                </c:pt>
                <c:pt idx="5797">
                  <c:v>1979.0</c:v>
                </c:pt>
                <c:pt idx="5798">
                  <c:v>1980.0</c:v>
                </c:pt>
                <c:pt idx="5799">
                  <c:v>1980.0</c:v>
                </c:pt>
                <c:pt idx="5800">
                  <c:v>1981.0</c:v>
                </c:pt>
                <c:pt idx="5801">
                  <c:v>1982.0</c:v>
                </c:pt>
                <c:pt idx="5802">
                  <c:v>1982.0</c:v>
                </c:pt>
                <c:pt idx="5803">
                  <c:v>1982.0</c:v>
                </c:pt>
                <c:pt idx="5804">
                  <c:v>1982.0</c:v>
                </c:pt>
                <c:pt idx="5805">
                  <c:v>1983.0</c:v>
                </c:pt>
                <c:pt idx="5806">
                  <c:v>1983.0</c:v>
                </c:pt>
                <c:pt idx="5807">
                  <c:v>1983.0</c:v>
                </c:pt>
                <c:pt idx="5808">
                  <c:v>1983.0</c:v>
                </c:pt>
                <c:pt idx="5809">
                  <c:v>1983.0</c:v>
                </c:pt>
                <c:pt idx="5810">
                  <c:v>1983.0</c:v>
                </c:pt>
                <c:pt idx="5811">
                  <c:v>1983.0</c:v>
                </c:pt>
                <c:pt idx="5812">
                  <c:v>1983.0</c:v>
                </c:pt>
                <c:pt idx="5813">
                  <c:v>1983.0</c:v>
                </c:pt>
                <c:pt idx="5814">
                  <c:v>1983.0</c:v>
                </c:pt>
                <c:pt idx="5815">
                  <c:v>1983.0</c:v>
                </c:pt>
                <c:pt idx="5816">
                  <c:v>1983.0</c:v>
                </c:pt>
                <c:pt idx="5817">
                  <c:v>1983.0</c:v>
                </c:pt>
                <c:pt idx="5818">
                  <c:v>1983.0</c:v>
                </c:pt>
                <c:pt idx="5819">
                  <c:v>1983.0</c:v>
                </c:pt>
                <c:pt idx="5820">
                  <c:v>1983.0</c:v>
                </c:pt>
                <c:pt idx="5821">
                  <c:v>1983.0</c:v>
                </c:pt>
                <c:pt idx="5822">
                  <c:v>1983.0</c:v>
                </c:pt>
                <c:pt idx="5823">
                  <c:v>1983.0</c:v>
                </c:pt>
                <c:pt idx="5824">
                  <c:v>1983.0</c:v>
                </c:pt>
                <c:pt idx="5825">
                  <c:v>1983.0</c:v>
                </c:pt>
                <c:pt idx="5826">
                  <c:v>1983.0</c:v>
                </c:pt>
                <c:pt idx="5827">
                  <c:v>1983.0</c:v>
                </c:pt>
                <c:pt idx="5828">
                  <c:v>1983.0</c:v>
                </c:pt>
                <c:pt idx="5829">
                  <c:v>1984.0</c:v>
                </c:pt>
                <c:pt idx="5830">
                  <c:v>1984.0</c:v>
                </c:pt>
                <c:pt idx="5831">
                  <c:v>1985.0</c:v>
                </c:pt>
                <c:pt idx="5832">
                  <c:v>1985.0</c:v>
                </c:pt>
                <c:pt idx="5833">
                  <c:v>1986.0</c:v>
                </c:pt>
                <c:pt idx="5834">
                  <c:v>1987.0</c:v>
                </c:pt>
                <c:pt idx="5835">
                  <c:v>1987.0</c:v>
                </c:pt>
                <c:pt idx="5836">
                  <c:v>1987.0</c:v>
                </c:pt>
                <c:pt idx="5837">
                  <c:v>1987.0</c:v>
                </c:pt>
                <c:pt idx="5838">
                  <c:v>1988.0</c:v>
                </c:pt>
                <c:pt idx="5839">
                  <c:v>1988.0</c:v>
                </c:pt>
                <c:pt idx="5840">
                  <c:v>1988.0</c:v>
                </c:pt>
                <c:pt idx="5841">
                  <c:v>1988.0</c:v>
                </c:pt>
                <c:pt idx="5842">
                  <c:v>1988.0</c:v>
                </c:pt>
                <c:pt idx="5843">
                  <c:v>1988.0</c:v>
                </c:pt>
                <c:pt idx="5844">
                  <c:v>1988.0</c:v>
                </c:pt>
                <c:pt idx="5845">
                  <c:v>1988.0</c:v>
                </c:pt>
                <c:pt idx="5846">
                  <c:v>1988.0</c:v>
                </c:pt>
                <c:pt idx="5847">
                  <c:v>1988.0</c:v>
                </c:pt>
                <c:pt idx="5848">
                  <c:v>1988.0</c:v>
                </c:pt>
                <c:pt idx="5849">
                  <c:v>1988.0</c:v>
                </c:pt>
                <c:pt idx="5850">
                  <c:v>1989.0</c:v>
                </c:pt>
                <c:pt idx="5851">
                  <c:v>1990.0</c:v>
                </c:pt>
                <c:pt idx="5852">
                  <c:v>1991.0</c:v>
                </c:pt>
                <c:pt idx="5853">
                  <c:v>1991.0</c:v>
                </c:pt>
                <c:pt idx="5854">
                  <c:v>1992.0</c:v>
                </c:pt>
                <c:pt idx="5855">
                  <c:v>1993.0</c:v>
                </c:pt>
                <c:pt idx="5856">
                  <c:v>1993.0</c:v>
                </c:pt>
                <c:pt idx="5857">
                  <c:v>1993.0</c:v>
                </c:pt>
                <c:pt idx="5858">
                  <c:v>1993.0</c:v>
                </c:pt>
                <c:pt idx="5859">
                  <c:v>1993.0</c:v>
                </c:pt>
                <c:pt idx="5860">
                  <c:v>1993.0</c:v>
                </c:pt>
                <c:pt idx="5861">
                  <c:v>1993.0</c:v>
                </c:pt>
                <c:pt idx="5862">
                  <c:v>1993.0</c:v>
                </c:pt>
                <c:pt idx="5863">
                  <c:v>1993.0</c:v>
                </c:pt>
                <c:pt idx="5864">
                  <c:v>1993.0</c:v>
                </c:pt>
                <c:pt idx="5865">
                  <c:v>1993.0</c:v>
                </c:pt>
                <c:pt idx="5866">
                  <c:v>1993.0</c:v>
                </c:pt>
                <c:pt idx="5867">
                  <c:v>1993.0</c:v>
                </c:pt>
                <c:pt idx="5868">
                  <c:v>1993.0</c:v>
                </c:pt>
                <c:pt idx="5869">
                  <c:v>1993.0</c:v>
                </c:pt>
                <c:pt idx="5870">
                  <c:v>1993.0</c:v>
                </c:pt>
                <c:pt idx="5871">
                  <c:v>1993.0</c:v>
                </c:pt>
                <c:pt idx="5872">
                  <c:v>1993.0</c:v>
                </c:pt>
                <c:pt idx="5873">
                  <c:v>1993.0</c:v>
                </c:pt>
                <c:pt idx="5874">
                  <c:v>1993.0</c:v>
                </c:pt>
                <c:pt idx="5875">
                  <c:v>1994.0</c:v>
                </c:pt>
                <c:pt idx="5876">
                  <c:v>1995.0</c:v>
                </c:pt>
                <c:pt idx="5877">
                  <c:v>1995.0</c:v>
                </c:pt>
                <c:pt idx="5878">
                  <c:v>1995.0</c:v>
                </c:pt>
                <c:pt idx="5879">
                  <c:v>1995.0</c:v>
                </c:pt>
                <c:pt idx="5880">
                  <c:v>1995.0</c:v>
                </c:pt>
                <c:pt idx="5881">
                  <c:v>1995.0</c:v>
                </c:pt>
                <c:pt idx="5882">
                  <c:v>1995.0</c:v>
                </c:pt>
                <c:pt idx="5883">
                  <c:v>1996.0</c:v>
                </c:pt>
                <c:pt idx="5884">
                  <c:v>1997.0</c:v>
                </c:pt>
                <c:pt idx="5885">
                  <c:v>1998.0</c:v>
                </c:pt>
                <c:pt idx="5886">
                  <c:v>1998.0</c:v>
                </c:pt>
                <c:pt idx="5887">
                  <c:v>1998.0</c:v>
                </c:pt>
                <c:pt idx="5888">
                  <c:v>1999.0</c:v>
                </c:pt>
                <c:pt idx="5889">
                  <c:v>2000.0</c:v>
                </c:pt>
                <c:pt idx="5890">
                  <c:v>2001.0</c:v>
                </c:pt>
                <c:pt idx="5891">
                  <c:v>2001.0</c:v>
                </c:pt>
                <c:pt idx="5892">
                  <c:v>2001.0</c:v>
                </c:pt>
                <c:pt idx="5893">
                  <c:v>2002.0</c:v>
                </c:pt>
                <c:pt idx="5894">
                  <c:v>2003.0</c:v>
                </c:pt>
                <c:pt idx="5895">
                  <c:v>2003.0</c:v>
                </c:pt>
                <c:pt idx="5896">
                  <c:v>2003.0</c:v>
                </c:pt>
                <c:pt idx="5897">
                  <c:v>2003.0</c:v>
                </c:pt>
                <c:pt idx="5898">
                  <c:v>2004.0</c:v>
                </c:pt>
                <c:pt idx="5899">
                  <c:v>2004.0</c:v>
                </c:pt>
                <c:pt idx="5900">
                  <c:v>2004.0</c:v>
                </c:pt>
                <c:pt idx="5901">
                  <c:v>2004.0</c:v>
                </c:pt>
                <c:pt idx="5902">
                  <c:v>2004.0</c:v>
                </c:pt>
                <c:pt idx="5903">
                  <c:v>2005.0</c:v>
                </c:pt>
                <c:pt idx="5904">
                  <c:v>2005.0</c:v>
                </c:pt>
                <c:pt idx="5905">
                  <c:v>2005.0</c:v>
                </c:pt>
                <c:pt idx="5906">
                  <c:v>2005.0</c:v>
                </c:pt>
                <c:pt idx="5907">
                  <c:v>2005.0</c:v>
                </c:pt>
                <c:pt idx="5908">
                  <c:v>2005.0</c:v>
                </c:pt>
                <c:pt idx="5909">
                  <c:v>2005.0</c:v>
                </c:pt>
                <c:pt idx="5910">
                  <c:v>2005.0</c:v>
                </c:pt>
                <c:pt idx="5911">
                  <c:v>2006.0</c:v>
                </c:pt>
                <c:pt idx="5912">
                  <c:v>2006.0</c:v>
                </c:pt>
                <c:pt idx="5913">
                  <c:v>2006.0</c:v>
                </c:pt>
                <c:pt idx="5914">
                  <c:v>2006.0</c:v>
                </c:pt>
                <c:pt idx="5915">
                  <c:v>2006.0</c:v>
                </c:pt>
                <c:pt idx="5916">
                  <c:v>2006.0</c:v>
                </c:pt>
                <c:pt idx="5917">
                  <c:v>2006.0</c:v>
                </c:pt>
                <c:pt idx="5918">
                  <c:v>2006.0</c:v>
                </c:pt>
                <c:pt idx="5919">
                  <c:v>2006.0</c:v>
                </c:pt>
                <c:pt idx="5920">
                  <c:v>2006.0</c:v>
                </c:pt>
                <c:pt idx="5921">
                  <c:v>2006.0</c:v>
                </c:pt>
                <c:pt idx="5922">
                  <c:v>2007.0</c:v>
                </c:pt>
                <c:pt idx="5923">
                  <c:v>2007.0</c:v>
                </c:pt>
                <c:pt idx="5924">
                  <c:v>2008.0</c:v>
                </c:pt>
                <c:pt idx="5925">
                  <c:v>2008.0</c:v>
                </c:pt>
                <c:pt idx="5926">
                  <c:v>2008.0</c:v>
                </c:pt>
                <c:pt idx="5927">
                  <c:v>2009.0</c:v>
                </c:pt>
                <c:pt idx="5928">
                  <c:v>2010.0</c:v>
                </c:pt>
                <c:pt idx="5929">
                  <c:v>2010.0</c:v>
                </c:pt>
                <c:pt idx="5930">
                  <c:v>2011.0</c:v>
                </c:pt>
                <c:pt idx="5931">
                  <c:v>2011.0</c:v>
                </c:pt>
                <c:pt idx="5932">
                  <c:v>2011.0</c:v>
                </c:pt>
                <c:pt idx="5933">
                  <c:v>2012.0</c:v>
                </c:pt>
                <c:pt idx="5934">
                  <c:v>2012.0</c:v>
                </c:pt>
                <c:pt idx="5935">
                  <c:v>2012.0</c:v>
                </c:pt>
                <c:pt idx="5936">
                  <c:v>2012.0</c:v>
                </c:pt>
                <c:pt idx="5937">
                  <c:v>2012.0</c:v>
                </c:pt>
                <c:pt idx="5938">
                  <c:v>2013.0</c:v>
                </c:pt>
                <c:pt idx="5939">
                  <c:v>2013.0</c:v>
                </c:pt>
                <c:pt idx="5940">
                  <c:v>2013.0</c:v>
                </c:pt>
                <c:pt idx="5941">
                  <c:v>2013.0</c:v>
                </c:pt>
                <c:pt idx="5942">
                  <c:v>2013.0</c:v>
                </c:pt>
                <c:pt idx="5943">
                  <c:v>2013.0</c:v>
                </c:pt>
                <c:pt idx="5944">
                  <c:v>2013.0</c:v>
                </c:pt>
                <c:pt idx="5945">
                  <c:v>2013.0</c:v>
                </c:pt>
                <c:pt idx="5946">
                  <c:v>2013.0</c:v>
                </c:pt>
                <c:pt idx="5947">
                  <c:v>2013.0</c:v>
                </c:pt>
                <c:pt idx="5948">
                  <c:v>2013.0</c:v>
                </c:pt>
                <c:pt idx="5949">
                  <c:v>2013.0</c:v>
                </c:pt>
                <c:pt idx="5950">
                  <c:v>2013.0</c:v>
                </c:pt>
                <c:pt idx="5951">
                  <c:v>2013.0</c:v>
                </c:pt>
                <c:pt idx="5952">
                  <c:v>2013.0</c:v>
                </c:pt>
                <c:pt idx="5953">
                  <c:v>2013.0</c:v>
                </c:pt>
                <c:pt idx="5954">
                  <c:v>2014.0</c:v>
                </c:pt>
                <c:pt idx="5955">
                  <c:v>2014.0</c:v>
                </c:pt>
                <c:pt idx="5956">
                  <c:v>2015.0</c:v>
                </c:pt>
                <c:pt idx="5957">
                  <c:v>2016.0</c:v>
                </c:pt>
                <c:pt idx="5958">
                  <c:v>2017.0</c:v>
                </c:pt>
                <c:pt idx="5959">
                  <c:v>2018.0</c:v>
                </c:pt>
                <c:pt idx="5960">
                  <c:v>2019.0</c:v>
                </c:pt>
                <c:pt idx="5961">
                  <c:v>2020.0</c:v>
                </c:pt>
                <c:pt idx="5962">
                  <c:v>2021.0</c:v>
                </c:pt>
                <c:pt idx="5963">
                  <c:v>2022.0</c:v>
                </c:pt>
                <c:pt idx="5964">
                  <c:v>2022.0</c:v>
                </c:pt>
                <c:pt idx="5965">
                  <c:v>2023.0</c:v>
                </c:pt>
                <c:pt idx="5966">
                  <c:v>2023.0</c:v>
                </c:pt>
                <c:pt idx="5967">
                  <c:v>2023.0</c:v>
                </c:pt>
                <c:pt idx="5968">
                  <c:v>2024.0</c:v>
                </c:pt>
                <c:pt idx="5969">
                  <c:v>2025.0</c:v>
                </c:pt>
                <c:pt idx="5970">
                  <c:v>2026.0</c:v>
                </c:pt>
                <c:pt idx="5971">
                  <c:v>2026.0</c:v>
                </c:pt>
                <c:pt idx="5972">
                  <c:v>2026.0</c:v>
                </c:pt>
                <c:pt idx="5973">
                  <c:v>2026.0</c:v>
                </c:pt>
                <c:pt idx="5974">
                  <c:v>2026.0</c:v>
                </c:pt>
                <c:pt idx="5975">
                  <c:v>2026.0</c:v>
                </c:pt>
                <c:pt idx="5976">
                  <c:v>2026.0</c:v>
                </c:pt>
                <c:pt idx="5977">
                  <c:v>2027.0</c:v>
                </c:pt>
                <c:pt idx="5978">
                  <c:v>2027.0</c:v>
                </c:pt>
                <c:pt idx="5979">
                  <c:v>2027.0</c:v>
                </c:pt>
                <c:pt idx="5980">
                  <c:v>2027.0</c:v>
                </c:pt>
                <c:pt idx="5981">
                  <c:v>2028.0</c:v>
                </c:pt>
                <c:pt idx="5982">
                  <c:v>2028.0</c:v>
                </c:pt>
                <c:pt idx="5983">
                  <c:v>2029.0</c:v>
                </c:pt>
                <c:pt idx="5984">
                  <c:v>2030.0</c:v>
                </c:pt>
                <c:pt idx="5985">
                  <c:v>2030.0</c:v>
                </c:pt>
                <c:pt idx="5986">
                  <c:v>2031.0</c:v>
                </c:pt>
                <c:pt idx="5987">
                  <c:v>2032.0</c:v>
                </c:pt>
                <c:pt idx="5988">
                  <c:v>2032.0</c:v>
                </c:pt>
                <c:pt idx="5989">
                  <c:v>2033.0</c:v>
                </c:pt>
                <c:pt idx="5990">
                  <c:v>2033.0</c:v>
                </c:pt>
                <c:pt idx="5991">
                  <c:v>2034.0</c:v>
                </c:pt>
                <c:pt idx="5992">
                  <c:v>2034.0</c:v>
                </c:pt>
                <c:pt idx="5993">
                  <c:v>2035.0</c:v>
                </c:pt>
                <c:pt idx="5994">
                  <c:v>2035.0</c:v>
                </c:pt>
                <c:pt idx="5995">
                  <c:v>2036.0</c:v>
                </c:pt>
                <c:pt idx="5996">
                  <c:v>2037.0</c:v>
                </c:pt>
                <c:pt idx="5997">
                  <c:v>2038.0</c:v>
                </c:pt>
                <c:pt idx="5998">
                  <c:v>2039.0</c:v>
                </c:pt>
                <c:pt idx="5999">
                  <c:v>2040.0</c:v>
                </c:pt>
                <c:pt idx="6000">
                  <c:v>2041.0</c:v>
                </c:pt>
                <c:pt idx="6001">
                  <c:v>2041.0</c:v>
                </c:pt>
                <c:pt idx="6002">
                  <c:v>2042.0</c:v>
                </c:pt>
                <c:pt idx="6003">
                  <c:v>2042.0</c:v>
                </c:pt>
                <c:pt idx="6004">
                  <c:v>2042.0</c:v>
                </c:pt>
                <c:pt idx="6005">
                  <c:v>2042.0</c:v>
                </c:pt>
                <c:pt idx="6006">
                  <c:v>2043.0</c:v>
                </c:pt>
                <c:pt idx="6007">
                  <c:v>2043.0</c:v>
                </c:pt>
                <c:pt idx="6008">
                  <c:v>2043.0</c:v>
                </c:pt>
                <c:pt idx="6009">
                  <c:v>2044.0</c:v>
                </c:pt>
                <c:pt idx="6010">
                  <c:v>2044.0</c:v>
                </c:pt>
                <c:pt idx="6011">
                  <c:v>2045.0</c:v>
                </c:pt>
                <c:pt idx="6012">
                  <c:v>2046.0</c:v>
                </c:pt>
                <c:pt idx="6013">
                  <c:v>2047.0</c:v>
                </c:pt>
                <c:pt idx="6014">
                  <c:v>2047.0</c:v>
                </c:pt>
                <c:pt idx="6015">
                  <c:v>2048.0</c:v>
                </c:pt>
                <c:pt idx="6016">
                  <c:v>2049.0</c:v>
                </c:pt>
                <c:pt idx="6017">
                  <c:v>2049.0</c:v>
                </c:pt>
                <c:pt idx="6018">
                  <c:v>2049.0</c:v>
                </c:pt>
                <c:pt idx="6019">
                  <c:v>2049.0</c:v>
                </c:pt>
                <c:pt idx="6020">
                  <c:v>2049.0</c:v>
                </c:pt>
                <c:pt idx="6021">
                  <c:v>2049.0</c:v>
                </c:pt>
                <c:pt idx="6022">
                  <c:v>2049.0</c:v>
                </c:pt>
                <c:pt idx="6023">
                  <c:v>2050.0</c:v>
                </c:pt>
                <c:pt idx="6024">
                  <c:v>2050.0</c:v>
                </c:pt>
                <c:pt idx="6025">
                  <c:v>2050.0</c:v>
                </c:pt>
                <c:pt idx="6026">
                  <c:v>2051.0</c:v>
                </c:pt>
                <c:pt idx="6027">
                  <c:v>2051.0</c:v>
                </c:pt>
                <c:pt idx="6028">
                  <c:v>2051.0</c:v>
                </c:pt>
                <c:pt idx="6029">
                  <c:v>2052.0</c:v>
                </c:pt>
                <c:pt idx="6030">
                  <c:v>2052.0</c:v>
                </c:pt>
                <c:pt idx="6031">
                  <c:v>2053.0</c:v>
                </c:pt>
                <c:pt idx="6032">
                  <c:v>2054.0</c:v>
                </c:pt>
                <c:pt idx="6033">
                  <c:v>2055.0</c:v>
                </c:pt>
                <c:pt idx="6034">
                  <c:v>2056.0</c:v>
                </c:pt>
                <c:pt idx="6035">
                  <c:v>2056.0</c:v>
                </c:pt>
                <c:pt idx="6036">
                  <c:v>2057.0</c:v>
                </c:pt>
                <c:pt idx="6037">
                  <c:v>2058.0</c:v>
                </c:pt>
                <c:pt idx="6038">
                  <c:v>2058.0</c:v>
                </c:pt>
                <c:pt idx="6039">
                  <c:v>2058.0</c:v>
                </c:pt>
                <c:pt idx="6040">
                  <c:v>2058.0</c:v>
                </c:pt>
                <c:pt idx="6041">
                  <c:v>2058.0</c:v>
                </c:pt>
                <c:pt idx="6042">
                  <c:v>2059.0</c:v>
                </c:pt>
                <c:pt idx="6043">
                  <c:v>2060.0</c:v>
                </c:pt>
                <c:pt idx="6044">
                  <c:v>2061.0</c:v>
                </c:pt>
                <c:pt idx="6045">
                  <c:v>2062.0</c:v>
                </c:pt>
                <c:pt idx="6046">
                  <c:v>2062.0</c:v>
                </c:pt>
                <c:pt idx="6047">
                  <c:v>2062.0</c:v>
                </c:pt>
                <c:pt idx="6048">
                  <c:v>2062.0</c:v>
                </c:pt>
                <c:pt idx="6049">
                  <c:v>2062.0</c:v>
                </c:pt>
                <c:pt idx="6050">
                  <c:v>2062.0</c:v>
                </c:pt>
                <c:pt idx="6051">
                  <c:v>2063.0</c:v>
                </c:pt>
                <c:pt idx="6052">
                  <c:v>2063.0</c:v>
                </c:pt>
                <c:pt idx="6053">
                  <c:v>2063.0</c:v>
                </c:pt>
                <c:pt idx="6054">
                  <c:v>2064.0</c:v>
                </c:pt>
                <c:pt idx="6055">
                  <c:v>2065.0</c:v>
                </c:pt>
                <c:pt idx="6056">
                  <c:v>2066.0</c:v>
                </c:pt>
                <c:pt idx="6057">
                  <c:v>2067.0</c:v>
                </c:pt>
                <c:pt idx="6058">
                  <c:v>2067.0</c:v>
                </c:pt>
                <c:pt idx="6059">
                  <c:v>2067.0</c:v>
                </c:pt>
                <c:pt idx="6060">
                  <c:v>2067.0</c:v>
                </c:pt>
                <c:pt idx="6061">
                  <c:v>2068.0</c:v>
                </c:pt>
                <c:pt idx="6062">
                  <c:v>2068.0</c:v>
                </c:pt>
                <c:pt idx="6063">
                  <c:v>2068.0</c:v>
                </c:pt>
                <c:pt idx="6064">
                  <c:v>2068.0</c:v>
                </c:pt>
                <c:pt idx="6065">
                  <c:v>2068.0</c:v>
                </c:pt>
                <c:pt idx="6066">
                  <c:v>2068.0</c:v>
                </c:pt>
                <c:pt idx="6067">
                  <c:v>2068.0</c:v>
                </c:pt>
                <c:pt idx="6068">
                  <c:v>2069.0</c:v>
                </c:pt>
                <c:pt idx="6069">
                  <c:v>2069.0</c:v>
                </c:pt>
                <c:pt idx="6070">
                  <c:v>2070.0</c:v>
                </c:pt>
                <c:pt idx="6071">
                  <c:v>2071.0</c:v>
                </c:pt>
                <c:pt idx="6072">
                  <c:v>2072.0</c:v>
                </c:pt>
                <c:pt idx="6073">
                  <c:v>2073.0</c:v>
                </c:pt>
                <c:pt idx="6074">
                  <c:v>2073.0</c:v>
                </c:pt>
                <c:pt idx="6075">
                  <c:v>2074.0</c:v>
                </c:pt>
                <c:pt idx="6076">
                  <c:v>2075.0</c:v>
                </c:pt>
                <c:pt idx="6077">
                  <c:v>2075.0</c:v>
                </c:pt>
                <c:pt idx="6078">
                  <c:v>2075.0</c:v>
                </c:pt>
                <c:pt idx="6079">
                  <c:v>2075.0</c:v>
                </c:pt>
                <c:pt idx="6080">
                  <c:v>2075.0</c:v>
                </c:pt>
                <c:pt idx="6081">
                  <c:v>2076.0</c:v>
                </c:pt>
                <c:pt idx="6082">
                  <c:v>2076.0</c:v>
                </c:pt>
                <c:pt idx="6083">
                  <c:v>2076.0</c:v>
                </c:pt>
                <c:pt idx="6084">
                  <c:v>2076.0</c:v>
                </c:pt>
                <c:pt idx="6085">
                  <c:v>2076.0</c:v>
                </c:pt>
                <c:pt idx="6086">
                  <c:v>2076.0</c:v>
                </c:pt>
                <c:pt idx="6087">
                  <c:v>2076.0</c:v>
                </c:pt>
                <c:pt idx="6088">
                  <c:v>2076.0</c:v>
                </c:pt>
                <c:pt idx="6089">
                  <c:v>2076.0</c:v>
                </c:pt>
                <c:pt idx="6090">
                  <c:v>2076.0</c:v>
                </c:pt>
                <c:pt idx="6091">
                  <c:v>2076.0</c:v>
                </c:pt>
                <c:pt idx="6092">
                  <c:v>2076.0</c:v>
                </c:pt>
                <c:pt idx="6093">
                  <c:v>2076.0</c:v>
                </c:pt>
                <c:pt idx="6094">
                  <c:v>2076.0</c:v>
                </c:pt>
                <c:pt idx="6095">
                  <c:v>2077.0</c:v>
                </c:pt>
                <c:pt idx="6096">
                  <c:v>2077.0</c:v>
                </c:pt>
                <c:pt idx="6097">
                  <c:v>2077.0</c:v>
                </c:pt>
                <c:pt idx="6098">
                  <c:v>2077.0</c:v>
                </c:pt>
                <c:pt idx="6099">
                  <c:v>2077.0</c:v>
                </c:pt>
                <c:pt idx="6100">
                  <c:v>2077.0</c:v>
                </c:pt>
                <c:pt idx="6101">
                  <c:v>2077.0</c:v>
                </c:pt>
                <c:pt idx="6102">
                  <c:v>2077.0</c:v>
                </c:pt>
                <c:pt idx="6103">
                  <c:v>2077.0</c:v>
                </c:pt>
                <c:pt idx="6104">
                  <c:v>2078.0</c:v>
                </c:pt>
                <c:pt idx="6105">
                  <c:v>2078.0</c:v>
                </c:pt>
                <c:pt idx="6106">
                  <c:v>2078.0</c:v>
                </c:pt>
                <c:pt idx="6107">
                  <c:v>2078.0</c:v>
                </c:pt>
                <c:pt idx="6108">
                  <c:v>2079.0</c:v>
                </c:pt>
                <c:pt idx="6109">
                  <c:v>2079.0</c:v>
                </c:pt>
                <c:pt idx="6110">
                  <c:v>2079.0</c:v>
                </c:pt>
                <c:pt idx="6111">
                  <c:v>2080.0</c:v>
                </c:pt>
                <c:pt idx="6112">
                  <c:v>2080.0</c:v>
                </c:pt>
                <c:pt idx="6113">
                  <c:v>2080.0</c:v>
                </c:pt>
                <c:pt idx="6114">
                  <c:v>2080.0</c:v>
                </c:pt>
                <c:pt idx="6115">
                  <c:v>2080.0</c:v>
                </c:pt>
                <c:pt idx="6116">
                  <c:v>2080.0</c:v>
                </c:pt>
                <c:pt idx="6117">
                  <c:v>2081.0</c:v>
                </c:pt>
                <c:pt idx="6118">
                  <c:v>2081.0</c:v>
                </c:pt>
                <c:pt idx="6119">
                  <c:v>2081.0</c:v>
                </c:pt>
                <c:pt idx="6120">
                  <c:v>2081.0</c:v>
                </c:pt>
                <c:pt idx="6121">
                  <c:v>2081.0</c:v>
                </c:pt>
                <c:pt idx="6122">
                  <c:v>2081.0</c:v>
                </c:pt>
                <c:pt idx="6123">
                  <c:v>2081.0</c:v>
                </c:pt>
                <c:pt idx="6124">
                  <c:v>2081.0</c:v>
                </c:pt>
                <c:pt idx="6125">
                  <c:v>2081.0</c:v>
                </c:pt>
                <c:pt idx="6126">
                  <c:v>2081.0</c:v>
                </c:pt>
                <c:pt idx="6127">
                  <c:v>2082.0</c:v>
                </c:pt>
                <c:pt idx="6128">
                  <c:v>2082.0</c:v>
                </c:pt>
                <c:pt idx="6129">
                  <c:v>2082.0</c:v>
                </c:pt>
                <c:pt idx="6130">
                  <c:v>2082.0</c:v>
                </c:pt>
                <c:pt idx="6131">
                  <c:v>2083.0</c:v>
                </c:pt>
                <c:pt idx="6132">
                  <c:v>2083.0</c:v>
                </c:pt>
                <c:pt idx="6133">
                  <c:v>2084.0</c:v>
                </c:pt>
                <c:pt idx="6134">
                  <c:v>2084.0</c:v>
                </c:pt>
                <c:pt idx="6135">
                  <c:v>2084.0</c:v>
                </c:pt>
                <c:pt idx="6136">
                  <c:v>2084.0</c:v>
                </c:pt>
                <c:pt idx="6137">
                  <c:v>2084.0</c:v>
                </c:pt>
                <c:pt idx="6138">
                  <c:v>2084.0</c:v>
                </c:pt>
                <c:pt idx="6139">
                  <c:v>2084.0</c:v>
                </c:pt>
                <c:pt idx="6140">
                  <c:v>2084.0</c:v>
                </c:pt>
                <c:pt idx="6141">
                  <c:v>2084.0</c:v>
                </c:pt>
                <c:pt idx="6142">
                  <c:v>2084.0</c:v>
                </c:pt>
                <c:pt idx="6143">
                  <c:v>2084.0</c:v>
                </c:pt>
                <c:pt idx="6144">
                  <c:v>2084.0</c:v>
                </c:pt>
                <c:pt idx="6145">
                  <c:v>2084.0</c:v>
                </c:pt>
                <c:pt idx="6146">
                  <c:v>2084.0</c:v>
                </c:pt>
                <c:pt idx="6147">
                  <c:v>2084.0</c:v>
                </c:pt>
                <c:pt idx="6148">
                  <c:v>2085.0</c:v>
                </c:pt>
                <c:pt idx="6149">
                  <c:v>2085.0</c:v>
                </c:pt>
                <c:pt idx="6150">
                  <c:v>2085.0</c:v>
                </c:pt>
                <c:pt idx="6151">
                  <c:v>2085.0</c:v>
                </c:pt>
                <c:pt idx="6152">
                  <c:v>2085.0</c:v>
                </c:pt>
                <c:pt idx="6153">
                  <c:v>2085.0</c:v>
                </c:pt>
                <c:pt idx="6154">
                  <c:v>2085.0</c:v>
                </c:pt>
                <c:pt idx="6155">
                  <c:v>2085.0</c:v>
                </c:pt>
                <c:pt idx="6156">
                  <c:v>2086.0</c:v>
                </c:pt>
                <c:pt idx="6157">
                  <c:v>2086.0</c:v>
                </c:pt>
                <c:pt idx="6158">
                  <c:v>2086.0</c:v>
                </c:pt>
                <c:pt idx="6159">
                  <c:v>2086.0</c:v>
                </c:pt>
                <c:pt idx="6160">
                  <c:v>2087.0</c:v>
                </c:pt>
                <c:pt idx="6161">
                  <c:v>2088.0</c:v>
                </c:pt>
                <c:pt idx="6162">
                  <c:v>2088.0</c:v>
                </c:pt>
                <c:pt idx="6163">
                  <c:v>2088.0</c:v>
                </c:pt>
                <c:pt idx="6164">
                  <c:v>2089.0</c:v>
                </c:pt>
                <c:pt idx="6165">
                  <c:v>2089.0</c:v>
                </c:pt>
                <c:pt idx="6166">
                  <c:v>2090.0</c:v>
                </c:pt>
                <c:pt idx="6167">
                  <c:v>2090.0</c:v>
                </c:pt>
                <c:pt idx="6168">
                  <c:v>2091.0</c:v>
                </c:pt>
                <c:pt idx="6169">
                  <c:v>2091.0</c:v>
                </c:pt>
                <c:pt idx="6170">
                  <c:v>2092.0</c:v>
                </c:pt>
                <c:pt idx="6171">
                  <c:v>2093.0</c:v>
                </c:pt>
                <c:pt idx="6172">
                  <c:v>2093.0</c:v>
                </c:pt>
                <c:pt idx="6173">
                  <c:v>2093.0</c:v>
                </c:pt>
                <c:pt idx="6174">
                  <c:v>2093.0</c:v>
                </c:pt>
                <c:pt idx="6175">
                  <c:v>2094.0</c:v>
                </c:pt>
                <c:pt idx="6176">
                  <c:v>2094.0</c:v>
                </c:pt>
                <c:pt idx="6177">
                  <c:v>2095.0</c:v>
                </c:pt>
                <c:pt idx="6178">
                  <c:v>2095.0</c:v>
                </c:pt>
                <c:pt idx="6179">
                  <c:v>2095.0</c:v>
                </c:pt>
                <c:pt idx="6180">
                  <c:v>2095.0</c:v>
                </c:pt>
                <c:pt idx="6181">
                  <c:v>2095.0</c:v>
                </c:pt>
                <c:pt idx="6182">
                  <c:v>2095.0</c:v>
                </c:pt>
                <c:pt idx="6183">
                  <c:v>2095.0</c:v>
                </c:pt>
                <c:pt idx="6184">
                  <c:v>2095.0</c:v>
                </c:pt>
                <c:pt idx="6185">
                  <c:v>2095.0</c:v>
                </c:pt>
                <c:pt idx="6186">
                  <c:v>2095.0</c:v>
                </c:pt>
                <c:pt idx="6187">
                  <c:v>2095.0</c:v>
                </c:pt>
                <c:pt idx="6188">
                  <c:v>2095.0</c:v>
                </c:pt>
                <c:pt idx="6189">
                  <c:v>2095.0</c:v>
                </c:pt>
                <c:pt idx="6190">
                  <c:v>2096.0</c:v>
                </c:pt>
                <c:pt idx="6191">
                  <c:v>2096.0</c:v>
                </c:pt>
                <c:pt idx="6192">
                  <c:v>2096.0</c:v>
                </c:pt>
                <c:pt idx="6193">
                  <c:v>2096.0</c:v>
                </c:pt>
                <c:pt idx="6194">
                  <c:v>2096.0</c:v>
                </c:pt>
                <c:pt idx="6195">
                  <c:v>2096.0</c:v>
                </c:pt>
                <c:pt idx="6196">
                  <c:v>2096.0</c:v>
                </c:pt>
                <c:pt idx="6197">
                  <c:v>2096.0</c:v>
                </c:pt>
                <c:pt idx="6198">
                  <c:v>2096.0</c:v>
                </c:pt>
                <c:pt idx="6199">
                  <c:v>2096.0</c:v>
                </c:pt>
                <c:pt idx="6200">
                  <c:v>2097.0</c:v>
                </c:pt>
                <c:pt idx="6201">
                  <c:v>2097.0</c:v>
                </c:pt>
                <c:pt idx="6202">
                  <c:v>2097.0</c:v>
                </c:pt>
                <c:pt idx="6203">
                  <c:v>2098.0</c:v>
                </c:pt>
                <c:pt idx="6204">
                  <c:v>2098.0</c:v>
                </c:pt>
                <c:pt idx="6205">
                  <c:v>2099.0</c:v>
                </c:pt>
                <c:pt idx="6206">
                  <c:v>2099.0</c:v>
                </c:pt>
                <c:pt idx="6207">
                  <c:v>2100.0</c:v>
                </c:pt>
                <c:pt idx="6208">
                  <c:v>2101.0</c:v>
                </c:pt>
                <c:pt idx="6209">
                  <c:v>2102.0</c:v>
                </c:pt>
                <c:pt idx="6210">
                  <c:v>2103.0</c:v>
                </c:pt>
                <c:pt idx="6211">
                  <c:v>2104.0</c:v>
                </c:pt>
                <c:pt idx="6212">
                  <c:v>2105.0</c:v>
                </c:pt>
                <c:pt idx="6213">
                  <c:v>2106.0</c:v>
                </c:pt>
                <c:pt idx="6214">
                  <c:v>2107.0</c:v>
                </c:pt>
                <c:pt idx="6215">
                  <c:v>2108.0</c:v>
                </c:pt>
                <c:pt idx="6216">
                  <c:v>2109.0</c:v>
                </c:pt>
                <c:pt idx="6217">
                  <c:v>2110.0</c:v>
                </c:pt>
                <c:pt idx="6218">
                  <c:v>2111.0</c:v>
                </c:pt>
                <c:pt idx="6219">
                  <c:v>2112.0</c:v>
                </c:pt>
                <c:pt idx="6220">
                  <c:v>2112.0</c:v>
                </c:pt>
                <c:pt idx="6221">
                  <c:v>2113.0</c:v>
                </c:pt>
                <c:pt idx="6222">
                  <c:v>2114.0</c:v>
                </c:pt>
                <c:pt idx="6223">
                  <c:v>2115.0</c:v>
                </c:pt>
                <c:pt idx="6224">
                  <c:v>2116.0</c:v>
                </c:pt>
                <c:pt idx="6225">
                  <c:v>2117.0</c:v>
                </c:pt>
                <c:pt idx="6226">
                  <c:v>2118.0</c:v>
                </c:pt>
                <c:pt idx="6227">
                  <c:v>2119.0</c:v>
                </c:pt>
                <c:pt idx="6228">
                  <c:v>2120.0</c:v>
                </c:pt>
                <c:pt idx="6229">
                  <c:v>2121.0</c:v>
                </c:pt>
                <c:pt idx="6230">
                  <c:v>2121.0</c:v>
                </c:pt>
                <c:pt idx="6231">
                  <c:v>2121.0</c:v>
                </c:pt>
                <c:pt idx="6232">
                  <c:v>2122.0</c:v>
                </c:pt>
                <c:pt idx="6233">
                  <c:v>2122.0</c:v>
                </c:pt>
                <c:pt idx="6234">
                  <c:v>2122.0</c:v>
                </c:pt>
                <c:pt idx="6235">
                  <c:v>2122.0</c:v>
                </c:pt>
                <c:pt idx="6236">
                  <c:v>2123.0</c:v>
                </c:pt>
                <c:pt idx="6237">
                  <c:v>2124.0</c:v>
                </c:pt>
                <c:pt idx="6238">
                  <c:v>2125.0</c:v>
                </c:pt>
                <c:pt idx="6239">
                  <c:v>2126.0</c:v>
                </c:pt>
                <c:pt idx="6240">
                  <c:v>2126.0</c:v>
                </c:pt>
                <c:pt idx="6241">
                  <c:v>2127.0</c:v>
                </c:pt>
                <c:pt idx="6242">
                  <c:v>2127.0</c:v>
                </c:pt>
                <c:pt idx="6243">
                  <c:v>2128.0</c:v>
                </c:pt>
                <c:pt idx="6244">
                  <c:v>2128.0</c:v>
                </c:pt>
                <c:pt idx="6245">
                  <c:v>2129.0</c:v>
                </c:pt>
                <c:pt idx="6246">
                  <c:v>2130.0</c:v>
                </c:pt>
                <c:pt idx="6247">
                  <c:v>2131.0</c:v>
                </c:pt>
                <c:pt idx="6248">
                  <c:v>2132.0</c:v>
                </c:pt>
                <c:pt idx="6249">
                  <c:v>2133.0</c:v>
                </c:pt>
                <c:pt idx="6250">
                  <c:v>2134.0</c:v>
                </c:pt>
                <c:pt idx="6251">
                  <c:v>2134.0</c:v>
                </c:pt>
                <c:pt idx="6252">
                  <c:v>2135.0</c:v>
                </c:pt>
                <c:pt idx="6253">
                  <c:v>2135.0</c:v>
                </c:pt>
                <c:pt idx="6254">
                  <c:v>2136.0</c:v>
                </c:pt>
                <c:pt idx="6255">
                  <c:v>2136.0</c:v>
                </c:pt>
                <c:pt idx="6256">
                  <c:v>2136.0</c:v>
                </c:pt>
                <c:pt idx="6257">
                  <c:v>2136.0</c:v>
                </c:pt>
                <c:pt idx="6258">
                  <c:v>2136.0</c:v>
                </c:pt>
                <c:pt idx="6259">
                  <c:v>2136.0</c:v>
                </c:pt>
                <c:pt idx="6260">
                  <c:v>2136.0</c:v>
                </c:pt>
                <c:pt idx="6261">
                  <c:v>2137.0</c:v>
                </c:pt>
                <c:pt idx="6262">
                  <c:v>2137.0</c:v>
                </c:pt>
                <c:pt idx="6263">
                  <c:v>2137.0</c:v>
                </c:pt>
                <c:pt idx="6264">
                  <c:v>2137.0</c:v>
                </c:pt>
                <c:pt idx="6265">
                  <c:v>2137.0</c:v>
                </c:pt>
                <c:pt idx="6266">
                  <c:v>2137.0</c:v>
                </c:pt>
                <c:pt idx="6267">
                  <c:v>2137.0</c:v>
                </c:pt>
                <c:pt idx="6268">
                  <c:v>2137.0</c:v>
                </c:pt>
                <c:pt idx="6269">
                  <c:v>2137.0</c:v>
                </c:pt>
                <c:pt idx="6270">
                  <c:v>2137.0</c:v>
                </c:pt>
                <c:pt idx="6271">
                  <c:v>2137.0</c:v>
                </c:pt>
                <c:pt idx="6272">
                  <c:v>2137.0</c:v>
                </c:pt>
                <c:pt idx="6273">
                  <c:v>2137.0</c:v>
                </c:pt>
                <c:pt idx="6274">
                  <c:v>2137.0</c:v>
                </c:pt>
                <c:pt idx="6275">
                  <c:v>2138.0</c:v>
                </c:pt>
                <c:pt idx="6276">
                  <c:v>2139.0</c:v>
                </c:pt>
                <c:pt idx="6277">
                  <c:v>2139.0</c:v>
                </c:pt>
                <c:pt idx="6278">
                  <c:v>2139.0</c:v>
                </c:pt>
                <c:pt idx="6279">
                  <c:v>2140.0</c:v>
                </c:pt>
                <c:pt idx="6280">
                  <c:v>2140.0</c:v>
                </c:pt>
                <c:pt idx="6281">
                  <c:v>2141.0</c:v>
                </c:pt>
                <c:pt idx="6282">
                  <c:v>2141.0</c:v>
                </c:pt>
                <c:pt idx="6283">
                  <c:v>2141.0</c:v>
                </c:pt>
                <c:pt idx="6284">
                  <c:v>2141.0</c:v>
                </c:pt>
                <c:pt idx="6285">
                  <c:v>2141.0</c:v>
                </c:pt>
                <c:pt idx="6286">
                  <c:v>2141.0</c:v>
                </c:pt>
                <c:pt idx="6287">
                  <c:v>2141.0</c:v>
                </c:pt>
                <c:pt idx="6288">
                  <c:v>2141.0</c:v>
                </c:pt>
                <c:pt idx="6289">
                  <c:v>2141.0</c:v>
                </c:pt>
                <c:pt idx="6290">
                  <c:v>2141.0</c:v>
                </c:pt>
                <c:pt idx="6291">
                  <c:v>2141.0</c:v>
                </c:pt>
                <c:pt idx="6292">
                  <c:v>2141.0</c:v>
                </c:pt>
                <c:pt idx="6293">
                  <c:v>2141.0</c:v>
                </c:pt>
                <c:pt idx="6294">
                  <c:v>2141.0</c:v>
                </c:pt>
                <c:pt idx="6295">
                  <c:v>2141.0</c:v>
                </c:pt>
                <c:pt idx="6296">
                  <c:v>2141.0</c:v>
                </c:pt>
                <c:pt idx="6297">
                  <c:v>2141.0</c:v>
                </c:pt>
                <c:pt idx="6298">
                  <c:v>2141.0</c:v>
                </c:pt>
                <c:pt idx="6299">
                  <c:v>2141.0</c:v>
                </c:pt>
                <c:pt idx="6300">
                  <c:v>2141.0</c:v>
                </c:pt>
                <c:pt idx="6301">
                  <c:v>2142.0</c:v>
                </c:pt>
                <c:pt idx="6302">
                  <c:v>2142.0</c:v>
                </c:pt>
                <c:pt idx="6303">
                  <c:v>2142.0</c:v>
                </c:pt>
                <c:pt idx="6304">
                  <c:v>2143.0</c:v>
                </c:pt>
                <c:pt idx="6305">
                  <c:v>2143.0</c:v>
                </c:pt>
                <c:pt idx="6306">
                  <c:v>2143.0</c:v>
                </c:pt>
                <c:pt idx="6307">
                  <c:v>2143.0</c:v>
                </c:pt>
                <c:pt idx="6308">
                  <c:v>2144.0</c:v>
                </c:pt>
                <c:pt idx="6309">
                  <c:v>2145.0</c:v>
                </c:pt>
                <c:pt idx="6310">
                  <c:v>2145.0</c:v>
                </c:pt>
                <c:pt idx="6311">
                  <c:v>2146.0</c:v>
                </c:pt>
                <c:pt idx="6312">
                  <c:v>2146.0</c:v>
                </c:pt>
                <c:pt idx="6313">
                  <c:v>2147.0</c:v>
                </c:pt>
                <c:pt idx="6314">
                  <c:v>2148.0</c:v>
                </c:pt>
                <c:pt idx="6315">
                  <c:v>2149.0</c:v>
                </c:pt>
                <c:pt idx="6316">
                  <c:v>2150.0</c:v>
                </c:pt>
                <c:pt idx="6317">
                  <c:v>2151.0</c:v>
                </c:pt>
                <c:pt idx="6318">
                  <c:v>2151.0</c:v>
                </c:pt>
                <c:pt idx="6319">
                  <c:v>2151.0</c:v>
                </c:pt>
                <c:pt idx="6320">
                  <c:v>2152.0</c:v>
                </c:pt>
                <c:pt idx="6321">
                  <c:v>2152.0</c:v>
                </c:pt>
                <c:pt idx="6322">
                  <c:v>2152.0</c:v>
                </c:pt>
                <c:pt idx="6323">
                  <c:v>2152.0</c:v>
                </c:pt>
                <c:pt idx="6324">
                  <c:v>2152.0</c:v>
                </c:pt>
                <c:pt idx="6325">
                  <c:v>2152.0</c:v>
                </c:pt>
                <c:pt idx="6326">
                  <c:v>2152.0</c:v>
                </c:pt>
                <c:pt idx="6327">
                  <c:v>2152.0</c:v>
                </c:pt>
                <c:pt idx="6328">
                  <c:v>2153.0</c:v>
                </c:pt>
                <c:pt idx="6329">
                  <c:v>2153.0</c:v>
                </c:pt>
                <c:pt idx="6330">
                  <c:v>2153.0</c:v>
                </c:pt>
                <c:pt idx="6331">
                  <c:v>2153.0</c:v>
                </c:pt>
                <c:pt idx="6332">
                  <c:v>2153.0</c:v>
                </c:pt>
                <c:pt idx="6333">
                  <c:v>2153.0</c:v>
                </c:pt>
                <c:pt idx="6334">
                  <c:v>2153.0</c:v>
                </c:pt>
                <c:pt idx="6335">
                  <c:v>2153.0</c:v>
                </c:pt>
                <c:pt idx="6336">
                  <c:v>2153.0</c:v>
                </c:pt>
                <c:pt idx="6337">
                  <c:v>2154.0</c:v>
                </c:pt>
                <c:pt idx="6338">
                  <c:v>2155.0</c:v>
                </c:pt>
                <c:pt idx="6339">
                  <c:v>2155.0</c:v>
                </c:pt>
                <c:pt idx="6340">
                  <c:v>2155.0</c:v>
                </c:pt>
                <c:pt idx="6341">
                  <c:v>2156.0</c:v>
                </c:pt>
                <c:pt idx="6342">
                  <c:v>2157.0</c:v>
                </c:pt>
                <c:pt idx="6343">
                  <c:v>2157.0</c:v>
                </c:pt>
                <c:pt idx="6344">
                  <c:v>2158.0</c:v>
                </c:pt>
                <c:pt idx="6345">
                  <c:v>2158.0</c:v>
                </c:pt>
                <c:pt idx="6346">
                  <c:v>2158.0</c:v>
                </c:pt>
                <c:pt idx="6347">
                  <c:v>2158.0</c:v>
                </c:pt>
                <c:pt idx="6348">
                  <c:v>2159.0</c:v>
                </c:pt>
                <c:pt idx="6349">
                  <c:v>2159.0</c:v>
                </c:pt>
                <c:pt idx="6350">
                  <c:v>2159.0</c:v>
                </c:pt>
                <c:pt idx="6351">
                  <c:v>2159.0</c:v>
                </c:pt>
                <c:pt idx="6352">
                  <c:v>2160.0</c:v>
                </c:pt>
                <c:pt idx="6353">
                  <c:v>2160.0</c:v>
                </c:pt>
                <c:pt idx="6354">
                  <c:v>2160.0</c:v>
                </c:pt>
                <c:pt idx="6355">
                  <c:v>2160.0</c:v>
                </c:pt>
                <c:pt idx="6356">
                  <c:v>2160.0</c:v>
                </c:pt>
                <c:pt idx="6357">
                  <c:v>2160.0</c:v>
                </c:pt>
                <c:pt idx="6358">
                  <c:v>2160.0</c:v>
                </c:pt>
                <c:pt idx="6359">
                  <c:v>2160.0</c:v>
                </c:pt>
                <c:pt idx="6360">
                  <c:v>2160.0</c:v>
                </c:pt>
                <c:pt idx="6361">
                  <c:v>2161.0</c:v>
                </c:pt>
                <c:pt idx="6362">
                  <c:v>2161.0</c:v>
                </c:pt>
                <c:pt idx="6363">
                  <c:v>2162.0</c:v>
                </c:pt>
                <c:pt idx="6364">
                  <c:v>2162.0</c:v>
                </c:pt>
                <c:pt idx="6365">
                  <c:v>2162.0</c:v>
                </c:pt>
                <c:pt idx="6366">
                  <c:v>2163.0</c:v>
                </c:pt>
                <c:pt idx="6367">
                  <c:v>2163.0</c:v>
                </c:pt>
                <c:pt idx="6368">
                  <c:v>2163.0</c:v>
                </c:pt>
                <c:pt idx="6369">
                  <c:v>2164.0</c:v>
                </c:pt>
                <c:pt idx="6370">
                  <c:v>2164.0</c:v>
                </c:pt>
                <c:pt idx="6371">
                  <c:v>2164.0</c:v>
                </c:pt>
                <c:pt idx="6372">
                  <c:v>2164.0</c:v>
                </c:pt>
                <c:pt idx="6373">
                  <c:v>2165.0</c:v>
                </c:pt>
                <c:pt idx="6374">
                  <c:v>2165.0</c:v>
                </c:pt>
                <c:pt idx="6375">
                  <c:v>2166.0</c:v>
                </c:pt>
                <c:pt idx="6376">
                  <c:v>2166.0</c:v>
                </c:pt>
                <c:pt idx="6377">
                  <c:v>2166.0</c:v>
                </c:pt>
                <c:pt idx="6378">
                  <c:v>2167.0</c:v>
                </c:pt>
                <c:pt idx="6379">
                  <c:v>2168.0</c:v>
                </c:pt>
                <c:pt idx="6380">
                  <c:v>2169.0</c:v>
                </c:pt>
                <c:pt idx="6381">
                  <c:v>2169.0</c:v>
                </c:pt>
                <c:pt idx="6382">
                  <c:v>2169.0</c:v>
                </c:pt>
                <c:pt idx="6383">
                  <c:v>2169.0</c:v>
                </c:pt>
                <c:pt idx="6384">
                  <c:v>2170.0</c:v>
                </c:pt>
                <c:pt idx="6385">
                  <c:v>2171.0</c:v>
                </c:pt>
                <c:pt idx="6386">
                  <c:v>2172.0</c:v>
                </c:pt>
                <c:pt idx="6387">
                  <c:v>2172.0</c:v>
                </c:pt>
                <c:pt idx="6388">
                  <c:v>2173.0</c:v>
                </c:pt>
                <c:pt idx="6389">
                  <c:v>2174.0</c:v>
                </c:pt>
                <c:pt idx="6390">
                  <c:v>2174.0</c:v>
                </c:pt>
                <c:pt idx="6391">
                  <c:v>2175.0</c:v>
                </c:pt>
                <c:pt idx="6392">
                  <c:v>2176.0</c:v>
                </c:pt>
                <c:pt idx="6393">
                  <c:v>2176.0</c:v>
                </c:pt>
                <c:pt idx="6394">
                  <c:v>2177.0</c:v>
                </c:pt>
                <c:pt idx="6395">
                  <c:v>2178.0</c:v>
                </c:pt>
                <c:pt idx="6396">
                  <c:v>2179.0</c:v>
                </c:pt>
                <c:pt idx="6397">
                  <c:v>2179.0</c:v>
                </c:pt>
                <c:pt idx="6398">
                  <c:v>2179.0</c:v>
                </c:pt>
                <c:pt idx="6399">
                  <c:v>2179.0</c:v>
                </c:pt>
                <c:pt idx="6400">
                  <c:v>2180.0</c:v>
                </c:pt>
                <c:pt idx="6401">
                  <c:v>2181.0</c:v>
                </c:pt>
                <c:pt idx="6402">
                  <c:v>2181.0</c:v>
                </c:pt>
                <c:pt idx="6403">
                  <c:v>2181.0</c:v>
                </c:pt>
                <c:pt idx="6404">
                  <c:v>2181.0</c:v>
                </c:pt>
                <c:pt idx="6405">
                  <c:v>2182.0</c:v>
                </c:pt>
                <c:pt idx="6406">
                  <c:v>2183.0</c:v>
                </c:pt>
                <c:pt idx="6407">
                  <c:v>2184.0</c:v>
                </c:pt>
                <c:pt idx="6408">
                  <c:v>2185.0</c:v>
                </c:pt>
                <c:pt idx="6409">
                  <c:v>2185.0</c:v>
                </c:pt>
                <c:pt idx="6410">
                  <c:v>2185.0</c:v>
                </c:pt>
                <c:pt idx="6411">
                  <c:v>2185.0</c:v>
                </c:pt>
                <c:pt idx="6412">
                  <c:v>2185.0</c:v>
                </c:pt>
                <c:pt idx="6413">
                  <c:v>2185.0</c:v>
                </c:pt>
                <c:pt idx="6414">
                  <c:v>2185.0</c:v>
                </c:pt>
                <c:pt idx="6415">
                  <c:v>2185.0</c:v>
                </c:pt>
                <c:pt idx="6416">
                  <c:v>2185.0</c:v>
                </c:pt>
                <c:pt idx="6417">
                  <c:v>2185.0</c:v>
                </c:pt>
                <c:pt idx="6418">
                  <c:v>2185.0</c:v>
                </c:pt>
                <c:pt idx="6419">
                  <c:v>2185.0</c:v>
                </c:pt>
                <c:pt idx="6420">
                  <c:v>2186.0</c:v>
                </c:pt>
                <c:pt idx="6421">
                  <c:v>2186.0</c:v>
                </c:pt>
                <c:pt idx="6422">
                  <c:v>2186.0</c:v>
                </c:pt>
                <c:pt idx="6423">
                  <c:v>2186.0</c:v>
                </c:pt>
                <c:pt idx="6424">
                  <c:v>2186.0</c:v>
                </c:pt>
                <c:pt idx="6425">
                  <c:v>2187.0</c:v>
                </c:pt>
                <c:pt idx="6426">
                  <c:v>2187.0</c:v>
                </c:pt>
                <c:pt idx="6427">
                  <c:v>2187.0</c:v>
                </c:pt>
                <c:pt idx="6428">
                  <c:v>2187.0</c:v>
                </c:pt>
                <c:pt idx="6429">
                  <c:v>2187.0</c:v>
                </c:pt>
                <c:pt idx="6430">
                  <c:v>2188.0</c:v>
                </c:pt>
                <c:pt idx="6431">
                  <c:v>2188.0</c:v>
                </c:pt>
                <c:pt idx="6432">
                  <c:v>2188.0</c:v>
                </c:pt>
                <c:pt idx="6433">
                  <c:v>2188.0</c:v>
                </c:pt>
                <c:pt idx="6434">
                  <c:v>2188.0</c:v>
                </c:pt>
                <c:pt idx="6435">
                  <c:v>2188.0</c:v>
                </c:pt>
                <c:pt idx="6436">
                  <c:v>2188.0</c:v>
                </c:pt>
                <c:pt idx="6437">
                  <c:v>2188.0</c:v>
                </c:pt>
                <c:pt idx="6438">
                  <c:v>2188.0</c:v>
                </c:pt>
                <c:pt idx="6439">
                  <c:v>2188.0</c:v>
                </c:pt>
                <c:pt idx="6440">
                  <c:v>2188.0</c:v>
                </c:pt>
                <c:pt idx="6441">
                  <c:v>2188.0</c:v>
                </c:pt>
                <c:pt idx="6442">
                  <c:v>2188.0</c:v>
                </c:pt>
                <c:pt idx="6443">
                  <c:v>2188.0</c:v>
                </c:pt>
                <c:pt idx="6444">
                  <c:v>2188.0</c:v>
                </c:pt>
                <c:pt idx="6445">
                  <c:v>2188.0</c:v>
                </c:pt>
                <c:pt idx="6446">
                  <c:v>2188.0</c:v>
                </c:pt>
                <c:pt idx="6447">
                  <c:v>2188.0</c:v>
                </c:pt>
                <c:pt idx="6448">
                  <c:v>2188.0</c:v>
                </c:pt>
                <c:pt idx="6449">
                  <c:v>2188.0</c:v>
                </c:pt>
                <c:pt idx="6450">
                  <c:v>2189.0</c:v>
                </c:pt>
                <c:pt idx="6451">
                  <c:v>2190.0</c:v>
                </c:pt>
                <c:pt idx="6452">
                  <c:v>2191.0</c:v>
                </c:pt>
                <c:pt idx="6453">
                  <c:v>2191.0</c:v>
                </c:pt>
                <c:pt idx="6454">
                  <c:v>2192.0</c:v>
                </c:pt>
                <c:pt idx="6455">
                  <c:v>2193.0</c:v>
                </c:pt>
                <c:pt idx="6456">
                  <c:v>2194.0</c:v>
                </c:pt>
                <c:pt idx="6457">
                  <c:v>2195.0</c:v>
                </c:pt>
                <c:pt idx="6458">
                  <c:v>2196.0</c:v>
                </c:pt>
                <c:pt idx="6459">
                  <c:v>2197.0</c:v>
                </c:pt>
                <c:pt idx="6460">
                  <c:v>2198.0</c:v>
                </c:pt>
                <c:pt idx="6461">
                  <c:v>2198.0</c:v>
                </c:pt>
                <c:pt idx="6462">
                  <c:v>2198.0</c:v>
                </c:pt>
                <c:pt idx="6463">
                  <c:v>2198.0</c:v>
                </c:pt>
                <c:pt idx="6464">
                  <c:v>2198.0</c:v>
                </c:pt>
                <c:pt idx="6465">
                  <c:v>2198.0</c:v>
                </c:pt>
                <c:pt idx="6466">
                  <c:v>2199.0</c:v>
                </c:pt>
                <c:pt idx="6467">
                  <c:v>2199.0</c:v>
                </c:pt>
                <c:pt idx="6468">
                  <c:v>2200.0</c:v>
                </c:pt>
                <c:pt idx="6469">
                  <c:v>2200.0</c:v>
                </c:pt>
                <c:pt idx="6470">
                  <c:v>2200.0</c:v>
                </c:pt>
                <c:pt idx="6471">
                  <c:v>2201.0</c:v>
                </c:pt>
                <c:pt idx="6472">
                  <c:v>2202.0</c:v>
                </c:pt>
                <c:pt idx="6473">
                  <c:v>2202.0</c:v>
                </c:pt>
                <c:pt idx="6474">
                  <c:v>2202.0</c:v>
                </c:pt>
                <c:pt idx="6475">
                  <c:v>2202.0</c:v>
                </c:pt>
                <c:pt idx="6476">
                  <c:v>2202.0</c:v>
                </c:pt>
                <c:pt idx="6477">
                  <c:v>2202.0</c:v>
                </c:pt>
                <c:pt idx="6478">
                  <c:v>2203.0</c:v>
                </c:pt>
                <c:pt idx="6479">
                  <c:v>2204.0</c:v>
                </c:pt>
                <c:pt idx="6480">
                  <c:v>2204.0</c:v>
                </c:pt>
                <c:pt idx="6481">
                  <c:v>2204.0</c:v>
                </c:pt>
                <c:pt idx="6482">
                  <c:v>2204.0</c:v>
                </c:pt>
                <c:pt idx="6483">
                  <c:v>2204.0</c:v>
                </c:pt>
                <c:pt idx="6484">
                  <c:v>2204.0</c:v>
                </c:pt>
                <c:pt idx="6485">
                  <c:v>2204.0</c:v>
                </c:pt>
                <c:pt idx="6486">
                  <c:v>2204.0</c:v>
                </c:pt>
                <c:pt idx="6487">
                  <c:v>2204.0</c:v>
                </c:pt>
                <c:pt idx="6488">
                  <c:v>2204.0</c:v>
                </c:pt>
                <c:pt idx="6489">
                  <c:v>2205.0</c:v>
                </c:pt>
                <c:pt idx="6490">
                  <c:v>2205.0</c:v>
                </c:pt>
                <c:pt idx="6491">
                  <c:v>2206.0</c:v>
                </c:pt>
                <c:pt idx="6492">
                  <c:v>2206.0</c:v>
                </c:pt>
                <c:pt idx="6493">
                  <c:v>2207.0</c:v>
                </c:pt>
                <c:pt idx="6494">
                  <c:v>2207.0</c:v>
                </c:pt>
                <c:pt idx="6495">
                  <c:v>2208.0</c:v>
                </c:pt>
                <c:pt idx="6496">
                  <c:v>2209.0</c:v>
                </c:pt>
                <c:pt idx="6497">
                  <c:v>2210.0</c:v>
                </c:pt>
                <c:pt idx="6498">
                  <c:v>2211.0</c:v>
                </c:pt>
                <c:pt idx="6499">
                  <c:v>2212.0</c:v>
                </c:pt>
                <c:pt idx="6500">
                  <c:v>2213.0</c:v>
                </c:pt>
                <c:pt idx="6501">
                  <c:v>2213.0</c:v>
                </c:pt>
                <c:pt idx="6502">
                  <c:v>2214.0</c:v>
                </c:pt>
                <c:pt idx="6503">
                  <c:v>2215.0</c:v>
                </c:pt>
                <c:pt idx="6504">
                  <c:v>2216.0</c:v>
                </c:pt>
                <c:pt idx="6505">
                  <c:v>2217.0</c:v>
                </c:pt>
                <c:pt idx="6506">
                  <c:v>2218.0</c:v>
                </c:pt>
                <c:pt idx="6507">
                  <c:v>2218.0</c:v>
                </c:pt>
                <c:pt idx="6508">
                  <c:v>2218.0</c:v>
                </c:pt>
                <c:pt idx="6509">
                  <c:v>2218.0</c:v>
                </c:pt>
                <c:pt idx="6510">
                  <c:v>2218.0</c:v>
                </c:pt>
                <c:pt idx="6511">
                  <c:v>2219.0</c:v>
                </c:pt>
                <c:pt idx="6512">
                  <c:v>2219.0</c:v>
                </c:pt>
                <c:pt idx="6513">
                  <c:v>2219.0</c:v>
                </c:pt>
                <c:pt idx="6514">
                  <c:v>2219.0</c:v>
                </c:pt>
                <c:pt idx="6515">
                  <c:v>2220.0</c:v>
                </c:pt>
                <c:pt idx="6516">
                  <c:v>2221.0</c:v>
                </c:pt>
                <c:pt idx="6517">
                  <c:v>2221.0</c:v>
                </c:pt>
                <c:pt idx="6518">
                  <c:v>2221.0</c:v>
                </c:pt>
                <c:pt idx="6519">
                  <c:v>2221.0</c:v>
                </c:pt>
                <c:pt idx="6520">
                  <c:v>2221.0</c:v>
                </c:pt>
                <c:pt idx="6521">
                  <c:v>2221.0</c:v>
                </c:pt>
                <c:pt idx="6522">
                  <c:v>2221.0</c:v>
                </c:pt>
                <c:pt idx="6523">
                  <c:v>2221.0</c:v>
                </c:pt>
                <c:pt idx="6524">
                  <c:v>2221.0</c:v>
                </c:pt>
                <c:pt idx="6525">
                  <c:v>2222.0</c:v>
                </c:pt>
                <c:pt idx="6526">
                  <c:v>2223.0</c:v>
                </c:pt>
                <c:pt idx="6527">
                  <c:v>2223.0</c:v>
                </c:pt>
                <c:pt idx="6528">
                  <c:v>2224.0</c:v>
                </c:pt>
                <c:pt idx="6529">
                  <c:v>2225.0</c:v>
                </c:pt>
                <c:pt idx="6530">
                  <c:v>2225.0</c:v>
                </c:pt>
                <c:pt idx="6531">
                  <c:v>2225.0</c:v>
                </c:pt>
                <c:pt idx="6532">
                  <c:v>2226.0</c:v>
                </c:pt>
                <c:pt idx="6533">
                  <c:v>2226.0</c:v>
                </c:pt>
                <c:pt idx="6534">
                  <c:v>2226.0</c:v>
                </c:pt>
                <c:pt idx="6535">
                  <c:v>2226.0</c:v>
                </c:pt>
                <c:pt idx="6536">
                  <c:v>2226.0</c:v>
                </c:pt>
                <c:pt idx="6537">
                  <c:v>2227.0</c:v>
                </c:pt>
                <c:pt idx="6538">
                  <c:v>2228.0</c:v>
                </c:pt>
                <c:pt idx="6539">
                  <c:v>2229.0</c:v>
                </c:pt>
                <c:pt idx="6540">
                  <c:v>2230.0</c:v>
                </c:pt>
                <c:pt idx="6541">
                  <c:v>2230.0</c:v>
                </c:pt>
                <c:pt idx="6542">
                  <c:v>2230.0</c:v>
                </c:pt>
                <c:pt idx="6543">
                  <c:v>2231.0</c:v>
                </c:pt>
                <c:pt idx="6544">
                  <c:v>2231.0</c:v>
                </c:pt>
                <c:pt idx="6545">
                  <c:v>2232.0</c:v>
                </c:pt>
                <c:pt idx="6546">
                  <c:v>2232.0</c:v>
                </c:pt>
                <c:pt idx="6547">
                  <c:v>2233.0</c:v>
                </c:pt>
                <c:pt idx="6548">
                  <c:v>2234.0</c:v>
                </c:pt>
                <c:pt idx="6549">
                  <c:v>2234.0</c:v>
                </c:pt>
                <c:pt idx="6550">
                  <c:v>2235.0</c:v>
                </c:pt>
                <c:pt idx="6551">
                  <c:v>2235.0</c:v>
                </c:pt>
                <c:pt idx="6552">
                  <c:v>2235.0</c:v>
                </c:pt>
                <c:pt idx="6553">
                  <c:v>2235.0</c:v>
                </c:pt>
                <c:pt idx="6554">
                  <c:v>2235.0</c:v>
                </c:pt>
                <c:pt idx="6555">
                  <c:v>2235.0</c:v>
                </c:pt>
                <c:pt idx="6556">
                  <c:v>2235.0</c:v>
                </c:pt>
                <c:pt idx="6557">
                  <c:v>2235.0</c:v>
                </c:pt>
                <c:pt idx="6558">
                  <c:v>2236.0</c:v>
                </c:pt>
                <c:pt idx="6559">
                  <c:v>2237.0</c:v>
                </c:pt>
                <c:pt idx="6560">
                  <c:v>2237.0</c:v>
                </c:pt>
                <c:pt idx="6561">
                  <c:v>2237.0</c:v>
                </c:pt>
                <c:pt idx="6562">
                  <c:v>2237.0</c:v>
                </c:pt>
                <c:pt idx="6563">
                  <c:v>2237.0</c:v>
                </c:pt>
                <c:pt idx="6564">
                  <c:v>2237.0</c:v>
                </c:pt>
                <c:pt idx="6565">
                  <c:v>2237.0</c:v>
                </c:pt>
                <c:pt idx="6566">
                  <c:v>2237.0</c:v>
                </c:pt>
                <c:pt idx="6567">
                  <c:v>2237.0</c:v>
                </c:pt>
                <c:pt idx="6568">
                  <c:v>2237.0</c:v>
                </c:pt>
                <c:pt idx="6569">
                  <c:v>2238.0</c:v>
                </c:pt>
                <c:pt idx="6570">
                  <c:v>2238.0</c:v>
                </c:pt>
                <c:pt idx="6571">
                  <c:v>2238.0</c:v>
                </c:pt>
                <c:pt idx="6572">
                  <c:v>2238.0</c:v>
                </c:pt>
                <c:pt idx="6573">
                  <c:v>2239.0</c:v>
                </c:pt>
                <c:pt idx="6574">
                  <c:v>2240.0</c:v>
                </c:pt>
                <c:pt idx="6575">
                  <c:v>2241.0</c:v>
                </c:pt>
                <c:pt idx="6576">
                  <c:v>2241.0</c:v>
                </c:pt>
                <c:pt idx="6577">
                  <c:v>2241.0</c:v>
                </c:pt>
                <c:pt idx="6578">
                  <c:v>2242.0</c:v>
                </c:pt>
                <c:pt idx="6579">
                  <c:v>2242.0</c:v>
                </c:pt>
                <c:pt idx="6580">
                  <c:v>2242.0</c:v>
                </c:pt>
                <c:pt idx="6581">
                  <c:v>2243.0</c:v>
                </c:pt>
                <c:pt idx="6582">
                  <c:v>2243.0</c:v>
                </c:pt>
                <c:pt idx="6583">
                  <c:v>2243.0</c:v>
                </c:pt>
                <c:pt idx="6584">
                  <c:v>2244.0</c:v>
                </c:pt>
                <c:pt idx="6585">
                  <c:v>2244.0</c:v>
                </c:pt>
                <c:pt idx="6586">
                  <c:v>2245.0</c:v>
                </c:pt>
                <c:pt idx="6587">
                  <c:v>2246.0</c:v>
                </c:pt>
                <c:pt idx="6588">
                  <c:v>2247.0</c:v>
                </c:pt>
                <c:pt idx="6589">
                  <c:v>2247.0</c:v>
                </c:pt>
                <c:pt idx="6590">
                  <c:v>2247.0</c:v>
                </c:pt>
                <c:pt idx="6591">
                  <c:v>2247.0</c:v>
                </c:pt>
                <c:pt idx="6592">
                  <c:v>2247.0</c:v>
                </c:pt>
                <c:pt idx="6593">
                  <c:v>2248.0</c:v>
                </c:pt>
                <c:pt idx="6594">
                  <c:v>2248.0</c:v>
                </c:pt>
                <c:pt idx="6595">
                  <c:v>2248.0</c:v>
                </c:pt>
                <c:pt idx="6596">
                  <c:v>2248.0</c:v>
                </c:pt>
                <c:pt idx="6597">
                  <c:v>2248.0</c:v>
                </c:pt>
                <c:pt idx="6598">
                  <c:v>2248.0</c:v>
                </c:pt>
                <c:pt idx="6599">
                  <c:v>2248.0</c:v>
                </c:pt>
                <c:pt idx="6600">
                  <c:v>2248.0</c:v>
                </c:pt>
                <c:pt idx="6601">
                  <c:v>2248.0</c:v>
                </c:pt>
                <c:pt idx="6602">
                  <c:v>2248.0</c:v>
                </c:pt>
                <c:pt idx="6603">
                  <c:v>2248.0</c:v>
                </c:pt>
                <c:pt idx="6604">
                  <c:v>2248.0</c:v>
                </c:pt>
                <c:pt idx="6605">
                  <c:v>2248.0</c:v>
                </c:pt>
                <c:pt idx="6606">
                  <c:v>2248.0</c:v>
                </c:pt>
                <c:pt idx="6607">
                  <c:v>2248.0</c:v>
                </c:pt>
                <c:pt idx="6608">
                  <c:v>2248.0</c:v>
                </c:pt>
                <c:pt idx="6609">
                  <c:v>2249.0</c:v>
                </c:pt>
                <c:pt idx="6610">
                  <c:v>2250.0</c:v>
                </c:pt>
                <c:pt idx="6611">
                  <c:v>2250.0</c:v>
                </c:pt>
                <c:pt idx="6612">
                  <c:v>2250.0</c:v>
                </c:pt>
                <c:pt idx="6613">
                  <c:v>2250.0</c:v>
                </c:pt>
                <c:pt idx="6614">
                  <c:v>2250.0</c:v>
                </c:pt>
                <c:pt idx="6615">
                  <c:v>2250.0</c:v>
                </c:pt>
                <c:pt idx="6616">
                  <c:v>2250.0</c:v>
                </c:pt>
                <c:pt idx="6617">
                  <c:v>2251.0</c:v>
                </c:pt>
                <c:pt idx="6618">
                  <c:v>2252.0</c:v>
                </c:pt>
                <c:pt idx="6619">
                  <c:v>2253.0</c:v>
                </c:pt>
                <c:pt idx="6620">
                  <c:v>2253.0</c:v>
                </c:pt>
                <c:pt idx="6621">
                  <c:v>2253.0</c:v>
                </c:pt>
                <c:pt idx="6622">
                  <c:v>2253.0</c:v>
                </c:pt>
                <c:pt idx="6623">
                  <c:v>2253.0</c:v>
                </c:pt>
                <c:pt idx="6624">
                  <c:v>2253.0</c:v>
                </c:pt>
                <c:pt idx="6625">
                  <c:v>2254.0</c:v>
                </c:pt>
                <c:pt idx="6626">
                  <c:v>2254.0</c:v>
                </c:pt>
                <c:pt idx="6627">
                  <c:v>2254.0</c:v>
                </c:pt>
                <c:pt idx="6628">
                  <c:v>2255.0</c:v>
                </c:pt>
                <c:pt idx="6629">
                  <c:v>2255.0</c:v>
                </c:pt>
                <c:pt idx="6630">
                  <c:v>2255.0</c:v>
                </c:pt>
                <c:pt idx="6631">
                  <c:v>2255.0</c:v>
                </c:pt>
                <c:pt idx="6632">
                  <c:v>2255.0</c:v>
                </c:pt>
                <c:pt idx="6633">
                  <c:v>2255.0</c:v>
                </c:pt>
                <c:pt idx="6634">
                  <c:v>2255.0</c:v>
                </c:pt>
                <c:pt idx="6635">
                  <c:v>2255.0</c:v>
                </c:pt>
                <c:pt idx="6636">
                  <c:v>2256.0</c:v>
                </c:pt>
                <c:pt idx="6637">
                  <c:v>2256.0</c:v>
                </c:pt>
                <c:pt idx="6638">
                  <c:v>2256.0</c:v>
                </c:pt>
                <c:pt idx="6639">
                  <c:v>2256.0</c:v>
                </c:pt>
                <c:pt idx="6640">
                  <c:v>2256.0</c:v>
                </c:pt>
                <c:pt idx="6641">
                  <c:v>2256.0</c:v>
                </c:pt>
                <c:pt idx="6642">
                  <c:v>2256.0</c:v>
                </c:pt>
                <c:pt idx="6643">
                  <c:v>2256.0</c:v>
                </c:pt>
                <c:pt idx="6644">
                  <c:v>2256.0</c:v>
                </c:pt>
                <c:pt idx="6645">
                  <c:v>2257.0</c:v>
                </c:pt>
                <c:pt idx="6646">
                  <c:v>2257.0</c:v>
                </c:pt>
                <c:pt idx="6647">
                  <c:v>2257.0</c:v>
                </c:pt>
                <c:pt idx="6648">
                  <c:v>2257.0</c:v>
                </c:pt>
                <c:pt idx="6649">
                  <c:v>2257.0</c:v>
                </c:pt>
                <c:pt idx="6650">
                  <c:v>2257.0</c:v>
                </c:pt>
                <c:pt idx="6651">
                  <c:v>2257.0</c:v>
                </c:pt>
                <c:pt idx="6652">
                  <c:v>2257.0</c:v>
                </c:pt>
                <c:pt idx="6653">
                  <c:v>2257.0</c:v>
                </c:pt>
                <c:pt idx="6654">
                  <c:v>2257.0</c:v>
                </c:pt>
                <c:pt idx="6655">
                  <c:v>2257.0</c:v>
                </c:pt>
                <c:pt idx="6656">
                  <c:v>2257.0</c:v>
                </c:pt>
                <c:pt idx="6657">
                  <c:v>2257.0</c:v>
                </c:pt>
                <c:pt idx="6658">
                  <c:v>2257.0</c:v>
                </c:pt>
                <c:pt idx="6659">
                  <c:v>2257.0</c:v>
                </c:pt>
                <c:pt idx="6660">
                  <c:v>2257.0</c:v>
                </c:pt>
                <c:pt idx="6661">
                  <c:v>2257.0</c:v>
                </c:pt>
                <c:pt idx="6662">
                  <c:v>2258.0</c:v>
                </c:pt>
                <c:pt idx="6663">
                  <c:v>2258.0</c:v>
                </c:pt>
                <c:pt idx="6664">
                  <c:v>2259.0</c:v>
                </c:pt>
                <c:pt idx="6665">
                  <c:v>2260.0</c:v>
                </c:pt>
                <c:pt idx="6666">
                  <c:v>2260.0</c:v>
                </c:pt>
                <c:pt idx="6667">
                  <c:v>2260.0</c:v>
                </c:pt>
                <c:pt idx="6668">
                  <c:v>2260.0</c:v>
                </c:pt>
                <c:pt idx="6669">
                  <c:v>2260.0</c:v>
                </c:pt>
                <c:pt idx="6670">
                  <c:v>2261.0</c:v>
                </c:pt>
                <c:pt idx="6671">
                  <c:v>2261.0</c:v>
                </c:pt>
                <c:pt idx="6672">
                  <c:v>2262.0</c:v>
                </c:pt>
                <c:pt idx="6673">
                  <c:v>2263.0</c:v>
                </c:pt>
                <c:pt idx="6674">
                  <c:v>2264.0</c:v>
                </c:pt>
                <c:pt idx="6675">
                  <c:v>2264.0</c:v>
                </c:pt>
                <c:pt idx="6676">
                  <c:v>2264.0</c:v>
                </c:pt>
                <c:pt idx="6677">
                  <c:v>2265.0</c:v>
                </c:pt>
                <c:pt idx="6678">
                  <c:v>2265.0</c:v>
                </c:pt>
                <c:pt idx="6679">
                  <c:v>2266.0</c:v>
                </c:pt>
                <c:pt idx="6680">
                  <c:v>2266.0</c:v>
                </c:pt>
                <c:pt idx="6681">
                  <c:v>2266.0</c:v>
                </c:pt>
                <c:pt idx="6682">
                  <c:v>2266.0</c:v>
                </c:pt>
                <c:pt idx="6683">
                  <c:v>2267.0</c:v>
                </c:pt>
                <c:pt idx="6684">
                  <c:v>2267.0</c:v>
                </c:pt>
                <c:pt idx="6685">
                  <c:v>2267.0</c:v>
                </c:pt>
                <c:pt idx="6686">
                  <c:v>2267.0</c:v>
                </c:pt>
                <c:pt idx="6687">
                  <c:v>2268.0</c:v>
                </c:pt>
                <c:pt idx="6688">
                  <c:v>2269.0</c:v>
                </c:pt>
                <c:pt idx="6689">
                  <c:v>2270.0</c:v>
                </c:pt>
                <c:pt idx="6690">
                  <c:v>2270.0</c:v>
                </c:pt>
                <c:pt idx="6691">
                  <c:v>2271.0</c:v>
                </c:pt>
                <c:pt idx="6692">
                  <c:v>2272.0</c:v>
                </c:pt>
                <c:pt idx="6693">
                  <c:v>2272.0</c:v>
                </c:pt>
                <c:pt idx="6694">
                  <c:v>2272.0</c:v>
                </c:pt>
                <c:pt idx="6695">
                  <c:v>2273.0</c:v>
                </c:pt>
                <c:pt idx="6696">
                  <c:v>2274.0</c:v>
                </c:pt>
                <c:pt idx="6697">
                  <c:v>2274.0</c:v>
                </c:pt>
                <c:pt idx="6698">
                  <c:v>2274.0</c:v>
                </c:pt>
                <c:pt idx="6699">
                  <c:v>2274.0</c:v>
                </c:pt>
                <c:pt idx="6700">
                  <c:v>2274.0</c:v>
                </c:pt>
                <c:pt idx="6701">
                  <c:v>2274.0</c:v>
                </c:pt>
                <c:pt idx="6702">
                  <c:v>2275.0</c:v>
                </c:pt>
                <c:pt idx="6703">
                  <c:v>2275.0</c:v>
                </c:pt>
                <c:pt idx="6704">
                  <c:v>2276.0</c:v>
                </c:pt>
                <c:pt idx="6705">
                  <c:v>2276.0</c:v>
                </c:pt>
                <c:pt idx="6706">
                  <c:v>2276.0</c:v>
                </c:pt>
                <c:pt idx="6707">
                  <c:v>2277.0</c:v>
                </c:pt>
                <c:pt idx="6708">
                  <c:v>2277.0</c:v>
                </c:pt>
                <c:pt idx="6709">
                  <c:v>2278.0</c:v>
                </c:pt>
                <c:pt idx="6710">
                  <c:v>2278.0</c:v>
                </c:pt>
                <c:pt idx="6711">
                  <c:v>2278.0</c:v>
                </c:pt>
                <c:pt idx="6712">
                  <c:v>2278.0</c:v>
                </c:pt>
                <c:pt idx="6713">
                  <c:v>2279.0</c:v>
                </c:pt>
                <c:pt idx="6714">
                  <c:v>2279.0</c:v>
                </c:pt>
                <c:pt idx="6715">
                  <c:v>2279.0</c:v>
                </c:pt>
                <c:pt idx="6716">
                  <c:v>2279.0</c:v>
                </c:pt>
                <c:pt idx="6717">
                  <c:v>2279.0</c:v>
                </c:pt>
                <c:pt idx="6718">
                  <c:v>2280.0</c:v>
                </c:pt>
                <c:pt idx="6719">
                  <c:v>2281.0</c:v>
                </c:pt>
                <c:pt idx="6720">
                  <c:v>2282.0</c:v>
                </c:pt>
                <c:pt idx="6721">
                  <c:v>2282.0</c:v>
                </c:pt>
                <c:pt idx="6722">
                  <c:v>2283.0</c:v>
                </c:pt>
                <c:pt idx="6723">
                  <c:v>2284.0</c:v>
                </c:pt>
                <c:pt idx="6724">
                  <c:v>2284.0</c:v>
                </c:pt>
                <c:pt idx="6725">
                  <c:v>2284.0</c:v>
                </c:pt>
                <c:pt idx="6726">
                  <c:v>2285.0</c:v>
                </c:pt>
                <c:pt idx="6727">
                  <c:v>2286.0</c:v>
                </c:pt>
                <c:pt idx="6728">
                  <c:v>2287.0</c:v>
                </c:pt>
                <c:pt idx="6729">
                  <c:v>2288.0</c:v>
                </c:pt>
                <c:pt idx="6730">
                  <c:v>2289.0</c:v>
                </c:pt>
                <c:pt idx="6731">
                  <c:v>2290.0</c:v>
                </c:pt>
                <c:pt idx="6732">
                  <c:v>2291.0</c:v>
                </c:pt>
                <c:pt idx="6733">
                  <c:v>2291.0</c:v>
                </c:pt>
                <c:pt idx="6734">
                  <c:v>2292.0</c:v>
                </c:pt>
                <c:pt idx="6735">
                  <c:v>2292.0</c:v>
                </c:pt>
                <c:pt idx="6736">
                  <c:v>2293.0</c:v>
                </c:pt>
                <c:pt idx="6737">
                  <c:v>2293.0</c:v>
                </c:pt>
                <c:pt idx="6738">
                  <c:v>2293.0</c:v>
                </c:pt>
                <c:pt idx="6739">
                  <c:v>2294.0</c:v>
                </c:pt>
                <c:pt idx="6740">
                  <c:v>2295.0</c:v>
                </c:pt>
                <c:pt idx="6741">
                  <c:v>2296.0</c:v>
                </c:pt>
                <c:pt idx="6742">
                  <c:v>2297.0</c:v>
                </c:pt>
                <c:pt idx="6743">
                  <c:v>2297.0</c:v>
                </c:pt>
                <c:pt idx="6744">
                  <c:v>2298.0</c:v>
                </c:pt>
                <c:pt idx="6745">
                  <c:v>2299.0</c:v>
                </c:pt>
                <c:pt idx="6746">
                  <c:v>2300.0</c:v>
                </c:pt>
                <c:pt idx="6747">
                  <c:v>2300.0</c:v>
                </c:pt>
                <c:pt idx="6748">
                  <c:v>2301.0</c:v>
                </c:pt>
                <c:pt idx="6749">
                  <c:v>2302.0</c:v>
                </c:pt>
                <c:pt idx="6750">
                  <c:v>2303.0</c:v>
                </c:pt>
                <c:pt idx="6751">
                  <c:v>2303.0</c:v>
                </c:pt>
                <c:pt idx="6752">
                  <c:v>2303.0</c:v>
                </c:pt>
                <c:pt idx="6753">
                  <c:v>2303.0</c:v>
                </c:pt>
                <c:pt idx="6754">
                  <c:v>2303.0</c:v>
                </c:pt>
                <c:pt idx="6755">
                  <c:v>2303.0</c:v>
                </c:pt>
                <c:pt idx="6756">
                  <c:v>2303.0</c:v>
                </c:pt>
                <c:pt idx="6757">
                  <c:v>2303.0</c:v>
                </c:pt>
                <c:pt idx="6758">
                  <c:v>2304.0</c:v>
                </c:pt>
                <c:pt idx="6759">
                  <c:v>2304.0</c:v>
                </c:pt>
                <c:pt idx="6760">
                  <c:v>2304.0</c:v>
                </c:pt>
                <c:pt idx="6761">
                  <c:v>2304.0</c:v>
                </c:pt>
                <c:pt idx="6762">
                  <c:v>2304.0</c:v>
                </c:pt>
                <c:pt idx="6763">
                  <c:v>2305.0</c:v>
                </c:pt>
                <c:pt idx="6764">
                  <c:v>2306.0</c:v>
                </c:pt>
                <c:pt idx="6765">
                  <c:v>2306.0</c:v>
                </c:pt>
                <c:pt idx="6766">
                  <c:v>2306.0</c:v>
                </c:pt>
                <c:pt idx="6767">
                  <c:v>2306.0</c:v>
                </c:pt>
                <c:pt idx="6768">
                  <c:v>2306.0</c:v>
                </c:pt>
                <c:pt idx="6769">
                  <c:v>2306.0</c:v>
                </c:pt>
                <c:pt idx="6770">
                  <c:v>2307.0</c:v>
                </c:pt>
                <c:pt idx="6771">
                  <c:v>2308.0</c:v>
                </c:pt>
                <c:pt idx="6772">
                  <c:v>2309.0</c:v>
                </c:pt>
                <c:pt idx="6773">
                  <c:v>2309.0</c:v>
                </c:pt>
                <c:pt idx="6774">
                  <c:v>2309.0</c:v>
                </c:pt>
                <c:pt idx="6775">
                  <c:v>2310.0</c:v>
                </c:pt>
                <c:pt idx="6776">
                  <c:v>2310.0</c:v>
                </c:pt>
                <c:pt idx="6777">
                  <c:v>2310.0</c:v>
                </c:pt>
                <c:pt idx="6778">
                  <c:v>2310.0</c:v>
                </c:pt>
                <c:pt idx="6779">
                  <c:v>2311.0</c:v>
                </c:pt>
                <c:pt idx="6780">
                  <c:v>2312.0</c:v>
                </c:pt>
                <c:pt idx="6781">
                  <c:v>2312.0</c:v>
                </c:pt>
                <c:pt idx="6782">
                  <c:v>2312.0</c:v>
                </c:pt>
                <c:pt idx="6783">
                  <c:v>2312.0</c:v>
                </c:pt>
                <c:pt idx="6784">
                  <c:v>2313.0</c:v>
                </c:pt>
                <c:pt idx="6785">
                  <c:v>2314.0</c:v>
                </c:pt>
                <c:pt idx="6786">
                  <c:v>2315.0</c:v>
                </c:pt>
                <c:pt idx="6787">
                  <c:v>2315.0</c:v>
                </c:pt>
                <c:pt idx="6788">
                  <c:v>2316.0</c:v>
                </c:pt>
                <c:pt idx="6789">
                  <c:v>2316.0</c:v>
                </c:pt>
                <c:pt idx="6790">
                  <c:v>2316.0</c:v>
                </c:pt>
                <c:pt idx="6791">
                  <c:v>2316.0</c:v>
                </c:pt>
                <c:pt idx="6792">
                  <c:v>2316.0</c:v>
                </c:pt>
                <c:pt idx="6793">
                  <c:v>2316.0</c:v>
                </c:pt>
                <c:pt idx="6794">
                  <c:v>2317.0</c:v>
                </c:pt>
                <c:pt idx="6795">
                  <c:v>2317.0</c:v>
                </c:pt>
                <c:pt idx="6796">
                  <c:v>2317.0</c:v>
                </c:pt>
                <c:pt idx="6797">
                  <c:v>2317.0</c:v>
                </c:pt>
                <c:pt idx="6798">
                  <c:v>2318.0</c:v>
                </c:pt>
                <c:pt idx="6799">
                  <c:v>2319.0</c:v>
                </c:pt>
                <c:pt idx="6800">
                  <c:v>2319.0</c:v>
                </c:pt>
                <c:pt idx="6801">
                  <c:v>2319.0</c:v>
                </c:pt>
                <c:pt idx="6802">
                  <c:v>2319.0</c:v>
                </c:pt>
                <c:pt idx="6803">
                  <c:v>2320.0</c:v>
                </c:pt>
                <c:pt idx="6804">
                  <c:v>2320.0</c:v>
                </c:pt>
                <c:pt idx="6805">
                  <c:v>2320.0</c:v>
                </c:pt>
                <c:pt idx="6806">
                  <c:v>2320.0</c:v>
                </c:pt>
                <c:pt idx="6807">
                  <c:v>2321.0</c:v>
                </c:pt>
                <c:pt idx="6808">
                  <c:v>2322.0</c:v>
                </c:pt>
                <c:pt idx="6809">
                  <c:v>2322.0</c:v>
                </c:pt>
                <c:pt idx="6810">
                  <c:v>2323.0</c:v>
                </c:pt>
                <c:pt idx="6811">
                  <c:v>2323.0</c:v>
                </c:pt>
                <c:pt idx="6812">
                  <c:v>2323.0</c:v>
                </c:pt>
                <c:pt idx="6813">
                  <c:v>2323.0</c:v>
                </c:pt>
                <c:pt idx="6814">
                  <c:v>2324.0</c:v>
                </c:pt>
                <c:pt idx="6815">
                  <c:v>2324.0</c:v>
                </c:pt>
                <c:pt idx="6816">
                  <c:v>2324.0</c:v>
                </c:pt>
                <c:pt idx="6817">
                  <c:v>2324.0</c:v>
                </c:pt>
                <c:pt idx="6818">
                  <c:v>2324.0</c:v>
                </c:pt>
                <c:pt idx="6819">
                  <c:v>2324.0</c:v>
                </c:pt>
                <c:pt idx="6820">
                  <c:v>2324.0</c:v>
                </c:pt>
                <c:pt idx="6821">
                  <c:v>2325.0</c:v>
                </c:pt>
                <c:pt idx="6822">
                  <c:v>2326.0</c:v>
                </c:pt>
                <c:pt idx="6823">
                  <c:v>2327.0</c:v>
                </c:pt>
                <c:pt idx="6824">
                  <c:v>2327.0</c:v>
                </c:pt>
                <c:pt idx="6825">
                  <c:v>2328.0</c:v>
                </c:pt>
                <c:pt idx="6826">
                  <c:v>2328.0</c:v>
                </c:pt>
                <c:pt idx="6827">
                  <c:v>2328.0</c:v>
                </c:pt>
                <c:pt idx="6828">
                  <c:v>2328.0</c:v>
                </c:pt>
                <c:pt idx="6829">
                  <c:v>2328.0</c:v>
                </c:pt>
                <c:pt idx="6830">
                  <c:v>2329.0</c:v>
                </c:pt>
                <c:pt idx="6831">
                  <c:v>2329.0</c:v>
                </c:pt>
                <c:pt idx="6832">
                  <c:v>2329.0</c:v>
                </c:pt>
                <c:pt idx="6833">
                  <c:v>2329.0</c:v>
                </c:pt>
                <c:pt idx="6834">
                  <c:v>2329.0</c:v>
                </c:pt>
                <c:pt idx="6835">
                  <c:v>2330.0</c:v>
                </c:pt>
                <c:pt idx="6836">
                  <c:v>2330.0</c:v>
                </c:pt>
                <c:pt idx="6837">
                  <c:v>2330.0</c:v>
                </c:pt>
                <c:pt idx="6838">
                  <c:v>2330.0</c:v>
                </c:pt>
                <c:pt idx="6839">
                  <c:v>2331.0</c:v>
                </c:pt>
                <c:pt idx="6840">
                  <c:v>2331.0</c:v>
                </c:pt>
                <c:pt idx="6841">
                  <c:v>2331.0</c:v>
                </c:pt>
                <c:pt idx="6842">
                  <c:v>2331.0</c:v>
                </c:pt>
                <c:pt idx="6843">
                  <c:v>2331.0</c:v>
                </c:pt>
                <c:pt idx="6844">
                  <c:v>2332.0</c:v>
                </c:pt>
                <c:pt idx="6845">
                  <c:v>2332.0</c:v>
                </c:pt>
                <c:pt idx="6846">
                  <c:v>2332.0</c:v>
                </c:pt>
                <c:pt idx="6847">
                  <c:v>2332.0</c:v>
                </c:pt>
                <c:pt idx="6848">
                  <c:v>2332.0</c:v>
                </c:pt>
                <c:pt idx="6849">
                  <c:v>2332.0</c:v>
                </c:pt>
                <c:pt idx="6850">
                  <c:v>2332.0</c:v>
                </c:pt>
                <c:pt idx="6851">
                  <c:v>2333.0</c:v>
                </c:pt>
                <c:pt idx="6852">
                  <c:v>2333.0</c:v>
                </c:pt>
                <c:pt idx="6853">
                  <c:v>2333.0</c:v>
                </c:pt>
                <c:pt idx="6854">
                  <c:v>2334.0</c:v>
                </c:pt>
                <c:pt idx="6855">
                  <c:v>2334.0</c:v>
                </c:pt>
                <c:pt idx="6856">
                  <c:v>2335.0</c:v>
                </c:pt>
                <c:pt idx="6857">
                  <c:v>2335.0</c:v>
                </c:pt>
                <c:pt idx="6858">
                  <c:v>2336.0</c:v>
                </c:pt>
                <c:pt idx="6859">
                  <c:v>2337.0</c:v>
                </c:pt>
                <c:pt idx="6860">
                  <c:v>2337.0</c:v>
                </c:pt>
                <c:pt idx="6861">
                  <c:v>2338.0</c:v>
                </c:pt>
                <c:pt idx="6862">
                  <c:v>2339.0</c:v>
                </c:pt>
                <c:pt idx="6863">
                  <c:v>2340.0</c:v>
                </c:pt>
                <c:pt idx="6864">
                  <c:v>2340.0</c:v>
                </c:pt>
                <c:pt idx="6865">
                  <c:v>2340.0</c:v>
                </c:pt>
                <c:pt idx="6866">
                  <c:v>2341.0</c:v>
                </c:pt>
                <c:pt idx="6867">
                  <c:v>2341.0</c:v>
                </c:pt>
                <c:pt idx="6868">
                  <c:v>2342.0</c:v>
                </c:pt>
                <c:pt idx="6869">
                  <c:v>2342.0</c:v>
                </c:pt>
                <c:pt idx="6870">
                  <c:v>2342.0</c:v>
                </c:pt>
                <c:pt idx="6871">
                  <c:v>2342.0</c:v>
                </c:pt>
                <c:pt idx="6872">
                  <c:v>2342.0</c:v>
                </c:pt>
                <c:pt idx="6873">
                  <c:v>2343.0</c:v>
                </c:pt>
                <c:pt idx="6874">
                  <c:v>2343.0</c:v>
                </c:pt>
                <c:pt idx="6875">
                  <c:v>2343.0</c:v>
                </c:pt>
                <c:pt idx="6876">
                  <c:v>2343.0</c:v>
                </c:pt>
                <c:pt idx="6877">
                  <c:v>2343.0</c:v>
                </c:pt>
                <c:pt idx="6878">
                  <c:v>2344.0</c:v>
                </c:pt>
                <c:pt idx="6879">
                  <c:v>2345.0</c:v>
                </c:pt>
                <c:pt idx="6880">
                  <c:v>2345.0</c:v>
                </c:pt>
                <c:pt idx="6881">
                  <c:v>2345.0</c:v>
                </c:pt>
                <c:pt idx="6882">
                  <c:v>2345.0</c:v>
                </c:pt>
                <c:pt idx="6883">
                  <c:v>2345.0</c:v>
                </c:pt>
                <c:pt idx="6884">
                  <c:v>2345.0</c:v>
                </c:pt>
                <c:pt idx="6885">
                  <c:v>2345.0</c:v>
                </c:pt>
                <c:pt idx="6886">
                  <c:v>2345.0</c:v>
                </c:pt>
                <c:pt idx="6887">
                  <c:v>2345.0</c:v>
                </c:pt>
                <c:pt idx="6888">
                  <c:v>2346.0</c:v>
                </c:pt>
                <c:pt idx="6889">
                  <c:v>2346.0</c:v>
                </c:pt>
                <c:pt idx="6890">
                  <c:v>2346.0</c:v>
                </c:pt>
                <c:pt idx="6891">
                  <c:v>2346.0</c:v>
                </c:pt>
                <c:pt idx="6892">
                  <c:v>2347.0</c:v>
                </c:pt>
                <c:pt idx="6893">
                  <c:v>2348.0</c:v>
                </c:pt>
                <c:pt idx="6894">
                  <c:v>2348.0</c:v>
                </c:pt>
                <c:pt idx="6895">
                  <c:v>2348.0</c:v>
                </c:pt>
                <c:pt idx="6896">
                  <c:v>2348.0</c:v>
                </c:pt>
                <c:pt idx="6897">
                  <c:v>2349.0</c:v>
                </c:pt>
                <c:pt idx="6898">
                  <c:v>2349.0</c:v>
                </c:pt>
                <c:pt idx="6899">
                  <c:v>2349.0</c:v>
                </c:pt>
                <c:pt idx="6900">
                  <c:v>2349.0</c:v>
                </c:pt>
                <c:pt idx="6901">
                  <c:v>2349.0</c:v>
                </c:pt>
                <c:pt idx="6902">
                  <c:v>2350.0</c:v>
                </c:pt>
                <c:pt idx="6903">
                  <c:v>2351.0</c:v>
                </c:pt>
                <c:pt idx="6904">
                  <c:v>2351.0</c:v>
                </c:pt>
                <c:pt idx="6905">
                  <c:v>2351.0</c:v>
                </c:pt>
                <c:pt idx="6906">
                  <c:v>2352.0</c:v>
                </c:pt>
                <c:pt idx="6907">
                  <c:v>2352.0</c:v>
                </c:pt>
                <c:pt idx="6908">
                  <c:v>2352.0</c:v>
                </c:pt>
                <c:pt idx="6909">
                  <c:v>2352.0</c:v>
                </c:pt>
                <c:pt idx="6910">
                  <c:v>2352.0</c:v>
                </c:pt>
                <c:pt idx="6911">
                  <c:v>2352.0</c:v>
                </c:pt>
                <c:pt idx="6912">
                  <c:v>2352.0</c:v>
                </c:pt>
                <c:pt idx="6913">
                  <c:v>2352.0</c:v>
                </c:pt>
                <c:pt idx="6914">
                  <c:v>2352.0</c:v>
                </c:pt>
                <c:pt idx="6915">
                  <c:v>2352.0</c:v>
                </c:pt>
                <c:pt idx="6916">
                  <c:v>2352.0</c:v>
                </c:pt>
                <c:pt idx="6917">
                  <c:v>2353.0</c:v>
                </c:pt>
                <c:pt idx="6918">
                  <c:v>2354.0</c:v>
                </c:pt>
                <c:pt idx="6919">
                  <c:v>2354.0</c:v>
                </c:pt>
                <c:pt idx="6920">
                  <c:v>2354.0</c:v>
                </c:pt>
                <c:pt idx="6921">
                  <c:v>2355.0</c:v>
                </c:pt>
                <c:pt idx="6922">
                  <c:v>2356.0</c:v>
                </c:pt>
                <c:pt idx="6923">
                  <c:v>2357.0</c:v>
                </c:pt>
                <c:pt idx="6924">
                  <c:v>2357.0</c:v>
                </c:pt>
                <c:pt idx="6925">
                  <c:v>2357.0</c:v>
                </c:pt>
                <c:pt idx="6926">
                  <c:v>2358.0</c:v>
                </c:pt>
                <c:pt idx="6927">
                  <c:v>2359.0</c:v>
                </c:pt>
                <c:pt idx="6928">
                  <c:v>2360.0</c:v>
                </c:pt>
                <c:pt idx="6929">
                  <c:v>2361.0</c:v>
                </c:pt>
                <c:pt idx="6930">
                  <c:v>2362.0</c:v>
                </c:pt>
                <c:pt idx="6931">
                  <c:v>2362.0</c:v>
                </c:pt>
                <c:pt idx="6932">
                  <c:v>2363.0</c:v>
                </c:pt>
                <c:pt idx="6933">
                  <c:v>2363.0</c:v>
                </c:pt>
                <c:pt idx="6934">
                  <c:v>2363.0</c:v>
                </c:pt>
                <c:pt idx="6935">
                  <c:v>2364.0</c:v>
                </c:pt>
                <c:pt idx="6936">
                  <c:v>2365.0</c:v>
                </c:pt>
                <c:pt idx="6937">
                  <c:v>2366.0</c:v>
                </c:pt>
                <c:pt idx="6938">
                  <c:v>2366.0</c:v>
                </c:pt>
                <c:pt idx="6939">
                  <c:v>2367.0</c:v>
                </c:pt>
                <c:pt idx="6940">
                  <c:v>2368.0</c:v>
                </c:pt>
                <c:pt idx="6941">
                  <c:v>2368.0</c:v>
                </c:pt>
                <c:pt idx="6942">
                  <c:v>2369.0</c:v>
                </c:pt>
                <c:pt idx="6943">
                  <c:v>2370.0</c:v>
                </c:pt>
                <c:pt idx="6944">
                  <c:v>2370.0</c:v>
                </c:pt>
                <c:pt idx="6945">
                  <c:v>2371.0</c:v>
                </c:pt>
                <c:pt idx="6946">
                  <c:v>2372.0</c:v>
                </c:pt>
                <c:pt idx="6947">
                  <c:v>2373.0</c:v>
                </c:pt>
                <c:pt idx="6948">
                  <c:v>2374.0</c:v>
                </c:pt>
                <c:pt idx="6949">
                  <c:v>2374.0</c:v>
                </c:pt>
                <c:pt idx="6950">
                  <c:v>2375.0</c:v>
                </c:pt>
                <c:pt idx="6951">
                  <c:v>2376.0</c:v>
                </c:pt>
                <c:pt idx="6952">
                  <c:v>2376.0</c:v>
                </c:pt>
                <c:pt idx="6953">
                  <c:v>2376.0</c:v>
                </c:pt>
                <c:pt idx="6954">
                  <c:v>2376.0</c:v>
                </c:pt>
                <c:pt idx="6955">
                  <c:v>2376.0</c:v>
                </c:pt>
                <c:pt idx="6956">
                  <c:v>2376.0</c:v>
                </c:pt>
                <c:pt idx="6957">
                  <c:v>2377.0</c:v>
                </c:pt>
                <c:pt idx="6958">
                  <c:v>2378.0</c:v>
                </c:pt>
                <c:pt idx="6959">
                  <c:v>2379.0</c:v>
                </c:pt>
                <c:pt idx="6960">
                  <c:v>2379.0</c:v>
                </c:pt>
                <c:pt idx="6961">
                  <c:v>2380.0</c:v>
                </c:pt>
                <c:pt idx="6962">
                  <c:v>2381.0</c:v>
                </c:pt>
                <c:pt idx="6963">
                  <c:v>2381.0</c:v>
                </c:pt>
                <c:pt idx="6964">
                  <c:v>2382.0</c:v>
                </c:pt>
                <c:pt idx="6965">
                  <c:v>2382.0</c:v>
                </c:pt>
                <c:pt idx="6966">
                  <c:v>2383.0</c:v>
                </c:pt>
                <c:pt idx="6967">
                  <c:v>2384.0</c:v>
                </c:pt>
                <c:pt idx="6968">
                  <c:v>2385.0</c:v>
                </c:pt>
                <c:pt idx="6969">
                  <c:v>2385.0</c:v>
                </c:pt>
                <c:pt idx="6970">
                  <c:v>2385.0</c:v>
                </c:pt>
                <c:pt idx="6971">
                  <c:v>2385.0</c:v>
                </c:pt>
                <c:pt idx="6972">
                  <c:v>2385.0</c:v>
                </c:pt>
                <c:pt idx="6973">
                  <c:v>2385.0</c:v>
                </c:pt>
                <c:pt idx="6974">
                  <c:v>2385.0</c:v>
                </c:pt>
                <c:pt idx="6975">
                  <c:v>2385.0</c:v>
                </c:pt>
                <c:pt idx="6976">
                  <c:v>2385.0</c:v>
                </c:pt>
                <c:pt idx="6977">
                  <c:v>2385.0</c:v>
                </c:pt>
                <c:pt idx="6978">
                  <c:v>2386.0</c:v>
                </c:pt>
                <c:pt idx="6979">
                  <c:v>2386.0</c:v>
                </c:pt>
                <c:pt idx="6980">
                  <c:v>2386.0</c:v>
                </c:pt>
                <c:pt idx="6981">
                  <c:v>2387.0</c:v>
                </c:pt>
                <c:pt idx="6982">
                  <c:v>2387.0</c:v>
                </c:pt>
                <c:pt idx="6983">
                  <c:v>2387.0</c:v>
                </c:pt>
                <c:pt idx="6984">
                  <c:v>2387.0</c:v>
                </c:pt>
                <c:pt idx="6985">
                  <c:v>2387.0</c:v>
                </c:pt>
                <c:pt idx="6986">
                  <c:v>2387.0</c:v>
                </c:pt>
                <c:pt idx="6987">
                  <c:v>2387.0</c:v>
                </c:pt>
                <c:pt idx="6988">
                  <c:v>2387.0</c:v>
                </c:pt>
                <c:pt idx="6989">
                  <c:v>2387.0</c:v>
                </c:pt>
                <c:pt idx="6990">
                  <c:v>2388.0</c:v>
                </c:pt>
                <c:pt idx="6991">
                  <c:v>2388.0</c:v>
                </c:pt>
                <c:pt idx="6992">
                  <c:v>2388.0</c:v>
                </c:pt>
                <c:pt idx="6993">
                  <c:v>2388.0</c:v>
                </c:pt>
                <c:pt idx="6994">
                  <c:v>2388.0</c:v>
                </c:pt>
                <c:pt idx="6995">
                  <c:v>2388.0</c:v>
                </c:pt>
                <c:pt idx="6996">
                  <c:v>2388.0</c:v>
                </c:pt>
                <c:pt idx="6997">
                  <c:v>2388.0</c:v>
                </c:pt>
                <c:pt idx="6998">
                  <c:v>2388.0</c:v>
                </c:pt>
                <c:pt idx="6999">
                  <c:v>2388.0</c:v>
                </c:pt>
                <c:pt idx="7000">
                  <c:v>2389.0</c:v>
                </c:pt>
                <c:pt idx="7001">
                  <c:v>2389.0</c:v>
                </c:pt>
                <c:pt idx="7002">
                  <c:v>2390.0</c:v>
                </c:pt>
                <c:pt idx="7003">
                  <c:v>2390.0</c:v>
                </c:pt>
                <c:pt idx="7004">
                  <c:v>2391.0</c:v>
                </c:pt>
                <c:pt idx="7005">
                  <c:v>2392.0</c:v>
                </c:pt>
                <c:pt idx="7006">
                  <c:v>2392.0</c:v>
                </c:pt>
                <c:pt idx="7007">
                  <c:v>2393.0</c:v>
                </c:pt>
                <c:pt idx="7008">
                  <c:v>2394.0</c:v>
                </c:pt>
                <c:pt idx="7009">
                  <c:v>2395.0</c:v>
                </c:pt>
                <c:pt idx="7010">
                  <c:v>2396.0</c:v>
                </c:pt>
                <c:pt idx="7011">
                  <c:v>2397.0</c:v>
                </c:pt>
                <c:pt idx="7012">
                  <c:v>2398.0</c:v>
                </c:pt>
                <c:pt idx="7013">
                  <c:v>2399.0</c:v>
                </c:pt>
                <c:pt idx="7014">
                  <c:v>2399.0</c:v>
                </c:pt>
                <c:pt idx="7015">
                  <c:v>2400.0</c:v>
                </c:pt>
                <c:pt idx="7016">
                  <c:v>2400.0</c:v>
                </c:pt>
                <c:pt idx="7017">
                  <c:v>2400.0</c:v>
                </c:pt>
                <c:pt idx="7018">
                  <c:v>2400.0</c:v>
                </c:pt>
                <c:pt idx="7019">
                  <c:v>2401.0</c:v>
                </c:pt>
                <c:pt idx="7020">
                  <c:v>2401.0</c:v>
                </c:pt>
                <c:pt idx="7021">
                  <c:v>2401.0</c:v>
                </c:pt>
                <c:pt idx="7022">
                  <c:v>2401.0</c:v>
                </c:pt>
                <c:pt idx="7023">
                  <c:v>2401.0</c:v>
                </c:pt>
                <c:pt idx="7024">
                  <c:v>2401.0</c:v>
                </c:pt>
                <c:pt idx="7025">
                  <c:v>2401.0</c:v>
                </c:pt>
                <c:pt idx="7026">
                  <c:v>2401.0</c:v>
                </c:pt>
                <c:pt idx="7027">
                  <c:v>2402.0</c:v>
                </c:pt>
                <c:pt idx="7028">
                  <c:v>2403.0</c:v>
                </c:pt>
                <c:pt idx="7029">
                  <c:v>2403.0</c:v>
                </c:pt>
                <c:pt idx="7030">
                  <c:v>2404.0</c:v>
                </c:pt>
                <c:pt idx="7031">
                  <c:v>2404.0</c:v>
                </c:pt>
                <c:pt idx="7032">
                  <c:v>2404.0</c:v>
                </c:pt>
                <c:pt idx="7033">
                  <c:v>2404.0</c:v>
                </c:pt>
                <c:pt idx="7034">
                  <c:v>2404.0</c:v>
                </c:pt>
                <c:pt idx="7035">
                  <c:v>2404.0</c:v>
                </c:pt>
                <c:pt idx="7036">
                  <c:v>2404.0</c:v>
                </c:pt>
                <c:pt idx="7037">
                  <c:v>2404.0</c:v>
                </c:pt>
                <c:pt idx="7038">
                  <c:v>2404.0</c:v>
                </c:pt>
                <c:pt idx="7039">
                  <c:v>2404.0</c:v>
                </c:pt>
                <c:pt idx="7040">
                  <c:v>2404.0</c:v>
                </c:pt>
                <c:pt idx="7041">
                  <c:v>2404.0</c:v>
                </c:pt>
                <c:pt idx="7042">
                  <c:v>2404.0</c:v>
                </c:pt>
                <c:pt idx="7043">
                  <c:v>2405.0</c:v>
                </c:pt>
                <c:pt idx="7044">
                  <c:v>2405.0</c:v>
                </c:pt>
                <c:pt idx="7045">
                  <c:v>2406.0</c:v>
                </c:pt>
                <c:pt idx="7046">
                  <c:v>2406.0</c:v>
                </c:pt>
                <c:pt idx="7047">
                  <c:v>2407.0</c:v>
                </c:pt>
                <c:pt idx="7048">
                  <c:v>2408.0</c:v>
                </c:pt>
                <c:pt idx="7049">
                  <c:v>2408.0</c:v>
                </c:pt>
                <c:pt idx="7050">
                  <c:v>2408.0</c:v>
                </c:pt>
                <c:pt idx="7051">
                  <c:v>2409.0</c:v>
                </c:pt>
                <c:pt idx="7052">
                  <c:v>2410.0</c:v>
                </c:pt>
                <c:pt idx="7053">
                  <c:v>2411.0</c:v>
                </c:pt>
                <c:pt idx="7054">
                  <c:v>2412.0</c:v>
                </c:pt>
                <c:pt idx="7055">
                  <c:v>2413.0</c:v>
                </c:pt>
                <c:pt idx="7056">
                  <c:v>2414.0</c:v>
                </c:pt>
                <c:pt idx="7057">
                  <c:v>2414.0</c:v>
                </c:pt>
                <c:pt idx="7058">
                  <c:v>2415.0</c:v>
                </c:pt>
                <c:pt idx="7059">
                  <c:v>2416.0</c:v>
                </c:pt>
                <c:pt idx="7060">
                  <c:v>2416.0</c:v>
                </c:pt>
                <c:pt idx="7061">
                  <c:v>2416.0</c:v>
                </c:pt>
                <c:pt idx="7062">
                  <c:v>2417.0</c:v>
                </c:pt>
                <c:pt idx="7063">
                  <c:v>2418.0</c:v>
                </c:pt>
                <c:pt idx="7064">
                  <c:v>2418.0</c:v>
                </c:pt>
                <c:pt idx="7065">
                  <c:v>2418.0</c:v>
                </c:pt>
                <c:pt idx="7066">
                  <c:v>2418.0</c:v>
                </c:pt>
                <c:pt idx="7067">
                  <c:v>2418.0</c:v>
                </c:pt>
                <c:pt idx="7068">
                  <c:v>2418.0</c:v>
                </c:pt>
                <c:pt idx="7069">
                  <c:v>2418.0</c:v>
                </c:pt>
                <c:pt idx="7070">
                  <c:v>2418.0</c:v>
                </c:pt>
                <c:pt idx="7071">
                  <c:v>2418.0</c:v>
                </c:pt>
                <c:pt idx="7072">
                  <c:v>2419.0</c:v>
                </c:pt>
                <c:pt idx="7073">
                  <c:v>2419.0</c:v>
                </c:pt>
                <c:pt idx="7074">
                  <c:v>2419.0</c:v>
                </c:pt>
                <c:pt idx="7075">
                  <c:v>2419.0</c:v>
                </c:pt>
                <c:pt idx="7076">
                  <c:v>2419.0</c:v>
                </c:pt>
                <c:pt idx="7077">
                  <c:v>2419.0</c:v>
                </c:pt>
                <c:pt idx="7078">
                  <c:v>2419.0</c:v>
                </c:pt>
                <c:pt idx="7079">
                  <c:v>2420.0</c:v>
                </c:pt>
                <c:pt idx="7080">
                  <c:v>2421.0</c:v>
                </c:pt>
                <c:pt idx="7081">
                  <c:v>2422.0</c:v>
                </c:pt>
                <c:pt idx="7082">
                  <c:v>2422.0</c:v>
                </c:pt>
                <c:pt idx="7083">
                  <c:v>2423.0</c:v>
                </c:pt>
                <c:pt idx="7084">
                  <c:v>2424.0</c:v>
                </c:pt>
                <c:pt idx="7085">
                  <c:v>2425.0</c:v>
                </c:pt>
                <c:pt idx="7086">
                  <c:v>2425.0</c:v>
                </c:pt>
                <c:pt idx="7087">
                  <c:v>2425.0</c:v>
                </c:pt>
                <c:pt idx="7088">
                  <c:v>2425.0</c:v>
                </c:pt>
                <c:pt idx="7089">
                  <c:v>2425.0</c:v>
                </c:pt>
                <c:pt idx="7090">
                  <c:v>2425.0</c:v>
                </c:pt>
                <c:pt idx="7091">
                  <c:v>2425.0</c:v>
                </c:pt>
                <c:pt idx="7092">
                  <c:v>2426.0</c:v>
                </c:pt>
                <c:pt idx="7093">
                  <c:v>2426.0</c:v>
                </c:pt>
                <c:pt idx="7094">
                  <c:v>2426.0</c:v>
                </c:pt>
                <c:pt idx="7095">
                  <c:v>2426.0</c:v>
                </c:pt>
                <c:pt idx="7096">
                  <c:v>2426.0</c:v>
                </c:pt>
                <c:pt idx="7097">
                  <c:v>2426.0</c:v>
                </c:pt>
                <c:pt idx="7098">
                  <c:v>2426.0</c:v>
                </c:pt>
                <c:pt idx="7099">
                  <c:v>2426.0</c:v>
                </c:pt>
                <c:pt idx="7100">
                  <c:v>2426.0</c:v>
                </c:pt>
                <c:pt idx="7101">
                  <c:v>2426.0</c:v>
                </c:pt>
                <c:pt idx="7102">
                  <c:v>2426.0</c:v>
                </c:pt>
                <c:pt idx="7103">
                  <c:v>2426.0</c:v>
                </c:pt>
                <c:pt idx="7104">
                  <c:v>2426.0</c:v>
                </c:pt>
                <c:pt idx="7105">
                  <c:v>2426.0</c:v>
                </c:pt>
                <c:pt idx="7106">
                  <c:v>2426.0</c:v>
                </c:pt>
                <c:pt idx="7107">
                  <c:v>2426.0</c:v>
                </c:pt>
                <c:pt idx="7108">
                  <c:v>2426.0</c:v>
                </c:pt>
                <c:pt idx="7109">
                  <c:v>2426.0</c:v>
                </c:pt>
                <c:pt idx="7110">
                  <c:v>2427.0</c:v>
                </c:pt>
                <c:pt idx="7111">
                  <c:v>2427.0</c:v>
                </c:pt>
                <c:pt idx="7112">
                  <c:v>2427.0</c:v>
                </c:pt>
                <c:pt idx="7113">
                  <c:v>2427.0</c:v>
                </c:pt>
                <c:pt idx="7114">
                  <c:v>2427.0</c:v>
                </c:pt>
                <c:pt idx="7115">
                  <c:v>2427.0</c:v>
                </c:pt>
                <c:pt idx="7116">
                  <c:v>2428.0</c:v>
                </c:pt>
                <c:pt idx="7117">
                  <c:v>2428.0</c:v>
                </c:pt>
                <c:pt idx="7118">
                  <c:v>2428.0</c:v>
                </c:pt>
                <c:pt idx="7119">
                  <c:v>2429.0</c:v>
                </c:pt>
                <c:pt idx="7120">
                  <c:v>2429.0</c:v>
                </c:pt>
                <c:pt idx="7121">
                  <c:v>2429.0</c:v>
                </c:pt>
                <c:pt idx="7122">
                  <c:v>2429.0</c:v>
                </c:pt>
                <c:pt idx="7123">
                  <c:v>2429.0</c:v>
                </c:pt>
                <c:pt idx="7124">
                  <c:v>2430.0</c:v>
                </c:pt>
                <c:pt idx="7125">
                  <c:v>2430.0</c:v>
                </c:pt>
                <c:pt idx="7126">
                  <c:v>2430.0</c:v>
                </c:pt>
                <c:pt idx="7127">
                  <c:v>2430.0</c:v>
                </c:pt>
                <c:pt idx="7128">
                  <c:v>2431.0</c:v>
                </c:pt>
                <c:pt idx="7129">
                  <c:v>2432.0</c:v>
                </c:pt>
                <c:pt idx="7130">
                  <c:v>2433.0</c:v>
                </c:pt>
                <c:pt idx="7131">
                  <c:v>2434.0</c:v>
                </c:pt>
                <c:pt idx="7132">
                  <c:v>2434.0</c:v>
                </c:pt>
                <c:pt idx="7133">
                  <c:v>2434.0</c:v>
                </c:pt>
                <c:pt idx="7134">
                  <c:v>2435.0</c:v>
                </c:pt>
                <c:pt idx="7135">
                  <c:v>2436.0</c:v>
                </c:pt>
                <c:pt idx="7136">
                  <c:v>2436.0</c:v>
                </c:pt>
                <c:pt idx="7137">
                  <c:v>2436.0</c:v>
                </c:pt>
                <c:pt idx="7138">
                  <c:v>2437.0</c:v>
                </c:pt>
                <c:pt idx="7139">
                  <c:v>2438.0</c:v>
                </c:pt>
                <c:pt idx="7140">
                  <c:v>2438.0</c:v>
                </c:pt>
                <c:pt idx="7141">
                  <c:v>2438.0</c:v>
                </c:pt>
                <c:pt idx="7142">
                  <c:v>2438.0</c:v>
                </c:pt>
                <c:pt idx="7143">
                  <c:v>2438.0</c:v>
                </c:pt>
                <c:pt idx="7144">
                  <c:v>2438.0</c:v>
                </c:pt>
                <c:pt idx="7145">
                  <c:v>2438.0</c:v>
                </c:pt>
                <c:pt idx="7146">
                  <c:v>2439.0</c:v>
                </c:pt>
                <c:pt idx="7147">
                  <c:v>2439.0</c:v>
                </c:pt>
                <c:pt idx="7148">
                  <c:v>2440.0</c:v>
                </c:pt>
                <c:pt idx="7149">
                  <c:v>2440.0</c:v>
                </c:pt>
                <c:pt idx="7150">
                  <c:v>2440.0</c:v>
                </c:pt>
                <c:pt idx="7151">
                  <c:v>2440.0</c:v>
                </c:pt>
                <c:pt idx="7152">
                  <c:v>2440.0</c:v>
                </c:pt>
                <c:pt idx="7153">
                  <c:v>2441.0</c:v>
                </c:pt>
                <c:pt idx="7154">
                  <c:v>2441.0</c:v>
                </c:pt>
                <c:pt idx="7155">
                  <c:v>2442.0</c:v>
                </c:pt>
                <c:pt idx="7156">
                  <c:v>2442.0</c:v>
                </c:pt>
                <c:pt idx="7157">
                  <c:v>2443.0</c:v>
                </c:pt>
                <c:pt idx="7158">
                  <c:v>2444.0</c:v>
                </c:pt>
                <c:pt idx="7159">
                  <c:v>2444.0</c:v>
                </c:pt>
                <c:pt idx="7160">
                  <c:v>2445.0</c:v>
                </c:pt>
                <c:pt idx="7161">
                  <c:v>2445.0</c:v>
                </c:pt>
                <c:pt idx="7162">
                  <c:v>2445.0</c:v>
                </c:pt>
                <c:pt idx="7163">
                  <c:v>2446.0</c:v>
                </c:pt>
                <c:pt idx="7164">
                  <c:v>2446.0</c:v>
                </c:pt>
                <c:pt idx="7165">
                  <c:v>2446.0</c:v>
                </c:pt>
                <c:pt idx="7166">
                  <c:v>2446.0</c:v>
                </c:pt>
                <c:pt idx="7167">
                  <c:v>2447.0</c:v>
                </c:pt>
                <c:pt idx="7168">
                  <c:v>2447.0</c:v>
                </c:pt>
                <c:pt idx="7169">
                  <c:v>2447.0</c:v>
                </c:pt>
                <c:pt idx="7170">
                  <c:v>2447.0</c:v>
                </c:pt>
                <c:pt idx="7171">
                  <c:v>2447.0</c:v>
                </c:pt>
                <c:pt idx="7172">
                  <c:v>2447.0</c:v>
                </c:pt>
                <c:pt idx="7173">
                  <c:v>2447.0</c:v>
                </c:pt>
                <c:pt idx="7174">
                  <c:v>2447.0</c:v>
                </c:pt>
                <c:pt idx="7175">
                  <c:v>2447.0</c:v>
                </c:pt>
                <c:pt idx="7176">
                  <c:v>2447.0</c:v>
                </c:pt>
                <c:pt idx="7177">
                  <c:v>2448.0</c:v>
                </c:pt>
                <c:pt idx="7178">
                  <c:v>2449.0</c:v>
                </c:pt>
                <c:pt idx="7179">
                  <c:v>2450.0</c:v>
                </c:pt>
                <c:pt idx="7180">
                  <c:v>2450.0</c:v>
                </c:pt>
                <c:pt idx="7181">
                  <c:v>2450.0</c:v>
                </c:pt>
                <c:pt idx="7182">
                  <c:v>2450.0</c:v>
                </c:pt>
                <c:pt idx="7183">
                  <c:v>2451.0</c:v>
                </c:pt>
                <c:pt idx="7184">
                  <c:v>2452.0</c:v>
                </c:pt>
                <c:pt idx="7185">
                  <c:v>2453.0</c:v>
                </c:pt>
                <c:pt idx="7186">
                  <c:v>2454.0</c:v>
                </c:pt>
                <c:pt idx="7187">
                  <c:v>2454.0</c:v>
                </c:pt>
                <c:pt idx="7188">
                  <c:v>2454.0</c:v>
                </c:pt>
                <c:pt idx="7189">
                  <c:v>2455.0</c:v>
                </c:pt>
                <c:pt idx="7190">
                  <c:v>2456.0</c:v>
                </c:pt>
                <c:pt idx="7191">
                  <c:v>2456.0</c:v>
                </c:pt>
                <c:pt idx="7192">
                  <c:v>2457.0</c:v>
                </c:pt>
                <c:pt idx="7193">
                  <c:v>2458.0</c:v>
                </c:pt>
                <c:pt idx="7194">
                  <c:v>2459.0</c:v>
                </c:pt>
                <c:pt idx="7195">
                  <c:v>2460.0</c:v>
                </c:pt>
                <c:pt idx="7196">
                  <c:v>2460.0</c:v>
                </c:pt>
                <c:pt idx="7197">
                  <c:v>2460.0</c:v>
                </c:pt>
                <c:pt idx="7198">
                  <c:v>2461.0</c:v>
                </c:pt>
                <c:pt idx="7199">
                  <c:v>2462.0</c:v>
                </c:pt>
                <c:pt idx="7200">
                  <c:v>2462.0</c:v>
                </c:pt>
                <c:pt idx="7201">
                  <c:v>2462.0</c:v>
                </c:pt>
                <c:pt idx="7202">
                  <c:v>2462.0</c:v>
                </c:pt>
                <c:pt idx="7203">
                  <c:v>2463.0</c:v>
                </c:pt>
                <c:pt idx="7204">
                  <c:v>2463.0</c:v>
                </c:pt>
                <c:pt idx="7205">
                  <c:v>2464.0</c:v>
                </c:pt>
                <c:pt idx="7206">
                  <c:v>2464.0</c:v>
                </c:pt>
                <c:pt idx="7207">
                  <c:v>2464.0</c:v>
                </c:pt>
                <c:pt idx="7208">
                  <c:v>2465.0</c:v>
                </c:pt>
                <c:pt idx="7209">
                  <c:v>2465.0</c:v>
                </c:pt>
                <c:pt idx="7210">
                  <c:v>2465.0</c:v>
                </c:pt>
                <c:pt idx="7211">
                  <c:v>2465.0</c:v>
                </c:pt>
                <c:pt idx="7212">
                  <c:v>2465.0</c:v>
                </c:pt>
                <c:pt idx="7213">
                  <c:v>2465.0</c:v>
                </c:pt>
                <c:pt idx="7214">
                  <c:v>2465.0</c:v>
                </c:pt>
                <c:pt idx="7215">
                  <c:v>2465.0</c:v>
                </c:pt>
                <c:pt idx="7216">
                  <c:v>2466.0</c:v>
                </c:pt>
                <c:pt idx="7217">
                  <c:v>2467.0</c:v>
                </c:pt>
                <c:pt idx="7218">
                  <c:v>2468.0</c:v>
                </c:pt>
                <c:pt idx="7219">
                  <c:v>2469.0</c:v>
                </c:pt>
                <c:pt idx="7220">
                  <c:v>2469.0</c:v>
                </c:pt>
                <c:pt idx="7221">
                  <c:v>2469.0</c:v>
                </c:pt>
                <c:pt idx="7222">
                  <c:v>2470.0</c:v>
                </c:pt>
                <c:pt idx="7223">
                  <c:v>2470.0</c:v>
                </c:pt>
                <c:pt idx="7224">
                  <c:v>2470.0</c:v>
                </c:pt>
                <c:pt idx="7225">
                  <c:v>2470.0</c:v>
                </c:pt>
                <c:pt idx="7226">
                  <c:v>2471.0</c:v>
                </c:pt>
                <c:pt idx="7227">
                  <c:v>2471.0</c:v>
                </c:pt>
                <c:pt idx="7228">
                  <c:v>2472.0</c:v>
                </c:pt>
                <c:pt idx="7229">
                  <c:v>2472.0</c:v>
                </c:pt>
                <c:pt idx="7230">
                  <c:v>2473.0</c:v>
                </c:pt>
                <c:pt idx="7231">
                  <c:v>2474.0</c:v>
                </c:pt>
                <c:pt idx="7232">
                  <c:v>2475.0</c:v>
                </c:pt>
                <c:pt idx="7233">
                  <c:v>2476.0</c:v>
                </c:pt>
                <c:pt idx="7234">
                  <c:v>2477.0</c:v>
                </c:pt>
                <c:pt idx="7235">
                  <c:v>2478.0</c:v>
                </c:pt>
                <c:pt idx="7236">
                  <c:v>2478.0</c:v>
                </c:pt>
                <c:pt idx="7237">
                  <c:v>2478.0</c:v>
                </c:pt>
                <c:pt idx="7238">
                  <c:v>2478.0</c:v>
                </c:pt>
                <c:pt idx="7239">
                  <c:v>2479.0</c:v>
                </c:pt>
                <c:pt idx="7240">
                  <c:v>2479.0</c:v>
                </c:pt>
                <c:pt idx="7241">
                  <c:v>2479.0</c:v>
                </c:pt>
                <c:pt idx="7242">
                  <c:v>2479.0</c:v>
                </c:pt>
                <c:pt idx="7243">
                  <c:v>2479.0</c:v>
                </c:pt>
                <c:pt idx="7244">
                  <c:v>2479.0</c:v>
                </c:pt>
                <c:pt idx="7245">
                  <c:v>2479.0</c:v>
                </c:pt>
                <c:pt idx="7246">
                  <c:v>2479.0</c:v>
                </c:pt>
                <c:pt idx="7247">
                  <c:v>2479.0</c:v>
                </c:pt>
                <c:pt idx="7248">
                  <c:v>2480.0</c:v>
                </c:pt>
                <c:pt idx="7249">
                  <c:v>2481.0</c:v>
                </c:pt>
                <c:pt idx="7250">
                  <c:v>2482.0</c:v>
                </c:pt>
                <c:pt idx="7251">
                  <c:v>2482.0</c:v>
                </c:pt>
                <c:pt idx="7252">
                  <c:v>2483.0</c:v>
                </c:pt>
                <c:pt idx="7253">
                  <c:v>2484.0</c:v>
                </c:pt>
                <c:pt idx="7254">
                  <c:v>2485.0</c:v>
                </c:pt>
                <c:pt idx="7255">
                  <c:v>2486.0</c:v>
                </c:pt>
                <c:pt idx="7256">
                  <c:v>2487.0</c:v>
                </c:pt>
                <c:pt idx="7257">
                  <c:v>2487.0</c:v>
                </c:pt>
                <c:pt idx="7258">
                  <c:v>2487.0</c:v>
                </c:pt>
                <c:pt idx="7259">
                  <c:v>2488.0</c:v>
                </c:pt>
                <c:pt idx="7260">
                  <c:v>2489.0</c:v>
                </c:pt>
                <c:pt idx="7261">
                  <c:v>2489.0</c:v>
                </c:pt>
                <c:pt idx="7262">
                  <c:v>2490.0</c:v>
                </c:pt>
                <c:pt idx="7263">
                  <c:v>2491.0</c:v>
                </c:pt>
                <c:pt idx="7264">
                  <c:v>2491.0</c:v>
                </c:pt>
                <c:pt idx="7265">
                  <c:v>2492.0</c:v>
                </c:pt>
                <c:pt idx="7266">
                  <c:v>2493.0</c:v>
                </c:pt>
                <c:pt idx="7267">
                  <c:v>2494.0</c:v>
                </c:pt>
                <c:pt idx="7268">
                  <c:v>2495.0</c:v>
                </c:pt>
                <c:pt idx="7269">
                  <c:v>2495.0</c:v>
                </c:pt>
                <c:pt idx="7270">
                  <c:v>2495.0</c:v>
                </c:pt>
                <c:pt idx="7271">
                  <c:v>2495.0</c:v>
                </c:pt>
                <c:pt idx="7272">
                  <c:v>2495.0</c:v>
                </c:pt>
                <c:pt idx="7273">
                  <c:v>2496.0</c:v>
                </c:pt>
                <c:pt idx="7274">
                  <c:v>2496.0</c:v>
                </c:pt>
                <c:pt idx="7275">
                  <c:v>2496.0</c:v>
                </c:pt>
                <c:pt idx="7276">
                  <c:v>2496.0</c:v>
                </c:pt>
                <c:pt idx="7277">
                  <c:v>2497.0</c:v>
                </c:pt>
                <c:pt idx="7278">
                  <c:v>2498.0</c:v>
                </c:pt>
                <c:pt idx="7279">
                  <c:v>2499.0</c:v>
                </c:pt>
                <c:pt idx="7280">
                  <c:v>2499.0</c:v>
                </c:pt>
                <c:pt idx="7281">
                  <c:v>2500.0</c:v>
                </c:pt>
                <c:pt idx="7282">
                  <c:v>2500.0</c:v>
                </c:pt>
                <c:pt idx="7283">
                  <c:v>2500.0</c:v>
                </c:pt>
                <c:pt idx="7284">
                  <c:v>2501.0</c:v>
                </c:pt>
                <c:pt idx="7285">
                  <c:v>2502.0</c:v>
                </c:pt>
                <c:pt idx="7286">
                  <c:v>2502.0</c:v>
                </c:pt>
                <c:pt idx="7287">
                  <c:v>2503.0</c:v>
                </c:pt>
                <c:pt idx="7288">
                  <c:v>2504.0</c:v>
                </c:pt>
                <c:pt idx="7289">
                  <c:v>2505.0</c:v>
                </c:pt>
                <c:pt idx="7290">
                  <c:v>2506.0</c:v>
                </c:pt>
                <c:pt idx="7291">
                  <c:v>2507.0</c:v>
                </c:pt>
                <c:pt idx="7292">
                  <c:v>2508.0</c:v>
                </c:pt>
                <c:pt idx="7293">
                  <c:v>2509.0</c:v>
                </c:pt>
                <c:pt idx="7294">
                  <c:v>2509.0</c:v>
                </c:pt>
                <c:pt idx="7295">
                  <c:v>2509.0</c:v>
                </c:pt>
                <c:pt idx="7296">
                  <c:v>2509.0</c:v>
                </c:pt>
                <c:pt idx="7297">
                  <c:v>2510.0</c:v>
                </c:pt>
                <c:pt idx="7298">
                  <c:v>2510.0</c:v>
                </c:pt>
                <c:pt idx="7299">
                  <c:v>2510.0</c:v>
                </c:pt>
                <c:pt idx="7300">
                  <c:v>2510.0</c:v>
                </c:pt>
                <c:pt idx="7301">
                  <c:v>2510.0</c:v>
                </c:pt>
                <c:pt idx="7302">
                  <c:v>2510.0</c:v>
                </c:pt>
                <c:pt idx="7303">
                  <c:v>2510.0</c:v>
                </c:pt>
                <c:pt idx="7304">
                  <c:v>2510.0</c:v>
                </c:pt>
                <c:pt idx="7305">
                  <c:v>2510.0</c:v>
                </c:pt>
                <c:pt idx="7306">
                  <c:v>2510.0</c:v>
                </c:pt>
                <c:pt idx="7307">
                  <c:v>2510.0</c:v>
                </c:pt>
                <c:pt idx="7308">
                  <c:v>2511.0</c:v>
                </c:pt>
                <c:pt idx="7309">
                  <c:v>2511.0</c:v>
                </c:pt>
                <c:pt idx="7310">
                  <c:v>2511.0</c:v>
                </c:pt>
                <c:pt idx="7311">
                  <c:v>2511.0</c:v>
                </c:pt>
                <c:pt idx="7312">
                  <c:v>2512.0</c:v>
                </c:pt>
                <c:pt idx="7313">
                  <c:v>2512.0</c:v>
                </c:pt>
                <c:pt idx="7314">
                  <c:v>2513.0</c:v>
                </c:pt>
                <c:pt idx="7315">
                  <c:v>2514.0</c:v>
                </c:pt>
                <c:pt idx="7316">
                  <c:v>2514.0</c:v>
                </c:pt>
                <c:pt idx="7317">
                  <c:v>2514.0</c:v>
                </c:pt>
                <c:pt idx="7318">
                  <c:v>2514.0</c:v>
                </c:pt>
                <c:pt idx="7319">
                  <c:v>2514.0</c:v>
                </c:pt>
                <c:pt idx="7320">
                  <c:v>2514.0</c:v>
                </c:pt>
                <c:pt idx="7321">
                  <c:v>2514.0</c:v>
                </c:pt>
                <c:pt idx="7322">
                  <c:v>2514.0</c:v>
                </c:pt>
                <c:pt idx="7323">
                  <c:v>2514.0</c:v>
                </c:pt>
                <c:pt idx="7324">
                  <c:v>2514.0</c:v>
                </c:pt>
                <c:pt idx="7325">
                  <c:v>2515.0</c:v>
                </c:pt>
                <c:pt idx="7326">
                  <c:v>2516.0</c:v>
                </c:pt>
                <c:pt idx="7327">
                  <c:v>2516.0</c:v>
                </c:pt>
                <c:pt idx="7328">
                  <c:v>2516.0</c:v>
                </c:pt>
                <c:pt idx="7329">
                  <c:v>2517.0</c:v>
                </c:pt>
                <c:pt idx="7330">
                  <c:v>2517.0</c:v>
                </c:pt>
                <c:pt idx="7331">
                  <c:v>2517.0</c:v>
                </c:pt>
                <c:pt idx="7332">
                  <c:v>2517.0</c:v>
                </c:pt>
                <c:pt idx="7333">
                  <c:v>2518.0</c:v>
                </c:pt>
                <c:pt idx="7334">
                  <c:v>2519.0</c:v>
                </c:pt>
                <c:pt idx="7335">
                  <c:v>2520.0</c:v>
                </c:pt>
                <c:pt idx="7336">
                  <c:v>2521.0</c:v>
                </c:pt>
                <c:pt idx="7337">
                  <c:v>2522.0</c:v>
                </c:pt>
                <c:pt idx="7338">
                  <c:v>2522.0</c:v>
                </c:pt>
                <c:pt idx="7339">
                  <c:v>2522.0</c:v>
                </c:pt>
                <c:pt idx="7340">
                  <c:v>2522.0</c:v>
                </c:pt>
                <c:pt idx="7341">
                  <c:v>2522.0</c:v>
                </c:pt>
                <c:pt idx="7342">
                  <c:v>2523.0</c:v>
                </c:pt>
                <c:pt idx="7343">
                  <c:v>2523.0</c:v>
                </c:pt>
                <c:pt idx="7344">
                  <c:v>2524.0</c:v>
                </c:pt>
                <c:pt idx="7345">
                  <c:v>2525.0</c:v>
                </c:pt>
                <c:pt idx="7346">
                  <c:v>2526.0</c:v>
                </c:pt>
                <c:pt idx="7347">
                  <c:v>2526.0</c:v>
                </c:pt>
                <c:pt idx="7348">
                  <c:v>2526.0</c:v>
                </c:pt>
                <c:pt idx="7349">
                  <c:v>2526.0</c:v>
                </c:pt>
                <c:pt idx="7350">
                  <c:v>2526.0</c:v>
                </c:pt>
                <c:pt idx="7351">
                  <c:v>2527.0</c:v>
                </c:pt>
                <c:pt idx="7352">
                  <c:v>2528.0</c:v>
                </c:pt>
                <c:pt idx="7353">
                  <c:v>2528.0</c:v>
                </c:pt>
                <c:pt idx="7354">
                  <c:v>2528.0</c:v>
                </c:pt>
                <c:pt idx="7355">
                  <c:v>2529.0</c:v>
                </c:pt>
                <c:pt idx="7356">
                  <c:v>2530.0</c:v>
                </c:pt>
                <c:pt idx="7357">
                  <c:v>2530.0</c:v>
                </c:pt>
                <c:pt idx="7358">
                  <c:v>2531.0</c:v>
                </c:pt>
                <c:pt idx="7359">
                  <c:v>2531.0</c:v>
                </c:pt>
                <c:pt idx="7360">
                  <c:v>2531.0</c:v>
                </c:pt>
                <c:pt idx="7361">
                  <c:v>2531.0</c:v>
                </c:pt>
                <c:pt idx="7362">
                  <c:v>2531.0</c:v>
                </c:pt>
                <c:pt idx="7363">
                  <c:v>2531.0</c:v>
                </c:pt>
                <c:pt idx="7364">
                  <c:v>2531.0</c:v>
                </c:pt>
                <c:pt idx="7365">
                  <c:v>2531.0</c:v>
                </c:pt>
                <c:pt idx="7366">
                  <c:v>2532.0</c:v>
                </c:pt>
                <c:pt idx="7367">
                  <c:v>2532.0</c:v>
                </c:pt>
                <c:pt idx="7368">
                  <c:v>2532.0</c:v>
                </c:pt>
                <c:pt idx="7369">
                  <c:v>2533.0</c:v>
                </c:pt>
                <c:pt idx="7370">
                  <c:v>2534.0</c:v>
                </c:pt>
                <c:pt idx="7371">
                  <c:v>2535.0</c:v>
                </c:pt>
                <c:pt idx="7372">
                  <c:v>2536.0</c:v>
                </c:pt>
                <c:pt idx="7373">
                  <c:v>2537.0</c:v>
                </c:pt>
                <c:pt idx="7374">
                  <c:v>2537.0</c:v>
                </c:pt>
                <c:pt idx="7375">
                  <c:v>2537.0</c:v>
                </c:pt>
                <c:pt idx="7376">
                  <c:v>2537.0</c:v>
                </c:pt>
                <c:pt idx="7377">
                  <c:v>2537.0</c:v>
                </c:pt>
                <c:pt idx="7378">
                  <c:v>2538.0</c:v>
                </c:pt>
                <c:pt idx="7379">
                  <c:v>2539.0</c:v>
                </c:pt>
                <c:pt idx="7380">
                  <c:v>2539.0</c:v>
                </c:pt>
                <c:pt idx="7381">
                  <c:v>2539.0</c:v>
                </c:pt>
                <c:pt idx="7382">
                  <c:v>2539.0</c:v>
                </c:pt>
                <c:pt idx="7383">
                  <c:v>2539.0</c:v>
                </c:pt>
                <c:pt idx="7384">
                  <c:v>2539.0</c:v>
                </c:pt>
                <c:pt idx="7385">
                  <c:v>2539.0</c:v>
                </c:pt>
                <c:pt idx="7386">
                  <c:v>2539.0</c:v>
                </c:pt>
                <c:pt idx="7387">
                  <c:v>2540.0</c:v>
                </c:pt>
                <c:pt idx="7388">
                  <c:v>2541.0</c:v>
                </c:pt>
                <c:pt idx="7389">
                  <c:v>2541.0</c:v>
                </c:pt>
                <c:pt idx="7390">
                  <c:v>2541.0</c:v>
                </c:pt>
                <c:pt idx="7391">
                  <c:v>2541.0</c:v>
                </c:pt>
                <c:pt idx="7392">
                  <c:v>2541.0</c:v>
                </c:pt>
                <c:pt idx="7393">
                  <c:v>2542.0</c:v>
                </c:pt>
                <c:pt idx="7394">
                  <c:v>2542.0</c:v>
                </c:pt>
                <c:pt idx="7395">
                  <c:v>2542.0</c:v>
                </c:pt>
                <c:pt idx="7396">
                  <c:v>2542.0</c:v>
                </c:pt>
                <c:pt idx="7397">
                  <c:v>2543.0</c:v>
                </c:pt>
                <c:pt idx="7398">
                  <c:v>2543.0</c:v>
                </c:pt>
                <c:pt idx="7399">
                  <c:v>2543.0</c:v>
                </c:pt>
                <c:pt idx="7400">
                  <c:v>2543.0</c:v>
                </c:pt>
                <c:pt idx="7401">
                  <c:v>2544.0</c:v>
                </c:pt>
                <c:pt idx="7402">
                  <c:v>2544.0</c:v>
                </c:pt>
                <c:pt idx="7403">
                  <c:v>2545.0</c:v>
                </c:pt>
                <c:pt idx="7404">
                  <c:v>2545.0</c:v>
                </c:pt>
                <c:pt idx="7405">
                  <c:v>2545.0</c:v>
                </c:pt>
                <c:pt idx="7406">
                  <c:v>2546.0</c:v>
                </c:pt>
                <c:pt idx="7407">
                  <c:v>2547.0</c:v>
                </c:pt>
                <c:pt idx="7408">
                  <c:v>2547.0</c:v>
                </c:pt>
                <c:pt idx="7409">
                  <c:v>2547.0</c:v>
                </c:pt>
                <c:pt idx="7410">
                  <c:v>2547.0</c:v>
                </c:pt>
                <c:pt idx="7411">
                  <c:v>2548.0</c:v>
                </c:pt>
                <c:pt idx="7412">
                  <c:v>2548.0</c:v>
                </c:pt>
                <c:pt idx="7413">
                  <c:v>2549.0</c:v>
                </c:pt>
                <c:pt idx="7414">
                  <c:v>2550.0</c:v>
                </c:pt>
                <c:pt idx="7415">
                  <c:v>2550.0</c:v>
                </c:pt>
                <c:pt idx="7416">
                  <c:v>2550.0</c:v>
                </c:pt>
                <c:pt idx="7417">
                  <c:v>2550.0</c:v>
                </c:pt>
                <c:pt idx="7418">
                  <c:v>2550.0</c:v>
                </c:pt>
                <c:pt idx="7419">
                  <c:v>2550.0</c:v>
                </c:pt>
                <c:pt idx="7420">
                  <c:v>2551.0</c:v>
                </c:pt>
                <c:pt idx="7421">
                  <c:v>2551.0</c:v>
                </c:pt>
                <c:pt idx="7422">
                  <c:v>2552.0</c:v>
                </c:pt>
                <c:pt idx="7423">
                  <c:v>2552.0</c:v>
                </c:pt>
                <c:pt idx="7424">
                  <c:v>2552.0</c:v>
                </c:pt>
                <c:pt idx="7425">
                  <c:v>2552.0</c:v>
                </c:pt>
                <c:pt idx="7426">
                  <c:v>2552.0</c:v>
                </c:pt>
                <c:pt idx="7427">
                  <c:v>2552.0</c:v>
                </c:pt>
                <c:pt idx="7428">
                  <c:v>2552.0</c:v>
                </c:pt>
                <c:pt idx="7429">
                  <c:v>2552.0</c:v>
                </c:pt>
                <c:pt idx="7430">
                  <c:v>2552.0</c:v>
                </c:pt>
                <c:pt idx="7431">
                  <c:v>2552.0</c:v>
                </c:pt>
                <c:pt idx="7432">
                  <c:v>2552.0</c:v>
                </c:pt>
                <c:pt idx="7433">
                  <c:v>2552.0</c:v>
                </c:pt>
                <c:pt idx="7434">
                  <c:v>2553.0</c:v>
                </c:pt>
                <c:pt idx="7435">
                  <c:v>2553.0</c:v>
                </c:pt>
                <c:pt idx="7436">
                  <c:v>2553.0</c:v>
                </c:pt>
                <c:pt idx="7437">
                  <c:v>2554.0</c:v>
                </c:pt>
                <c:pt idx="7438">
                  <c:v>2554.0</c:v>
                </c:pt>
                <c:pt idx="7439">
                  <c:v>2555.0</c:v>
                </c:pt>
                <c:pt idx="7440">
                  <c:v>2556.0</c:v>
                </c:pt>
                <c:pt idx="7441">
                  <c:v>2557.0</c:v>
                </c:pt>
                <c:pt idx="7442">
                  <c:v>2558.0</c:v>
                </c:pt>
                <c:pt idx="7443">
                  <c:v>2558.0</c:v>
                </c:pt>
                <c:pt idx="7444">
                  <c:v>2558.0</c:v>
                </c:pt>
                <c:pt idx="7445">
                  <c:v>2559.0</c:v>
                </c:pt>
                <c:pt idx="7446">
                  <c:v>2560.0</c:v>
                </c:pt>
                <c:pt idx="7447">
                  <c:v>2561.0</c:v>
                </c:pt>
                <c:pt idx="7448">
                  <c:v>2561.0</c:v>
                </c:pt>
                <c:pt idx="7449">
                  <c:v>2561.0</c:v>
                </c:pt>
                <c:pt idx="7450">
                  <c:v>2561.0</c:v>
                </c:pt>
                <c:pt idx="7451">
                  <c:v>2561.0</c:v>
                </c:pt>
                <c:pt idx="7452">
                  <c:v>2561.0</c:v>
                </c:pt>
                <c:pt idx="7453">
                  <c:v>2562.0</c:v>
                </c:pt>
                <c:pt idx="7454">
                  <c:v>2562.0</c:v>
                </c:pt>
                <c:pt idx="7455">
                  <c:v>2562.0</c:v>
                </c:pt>
                <c:pt idx="7456">
                  <c:v>2563.0</c:v>
                </c:pt>
                <c:pt idx="7457">
                  <c:v>2564.0</c:v>
                </c:pt>
                <c:pt idx="7458">
                  <c:v>2564.0</c:v>
                </c:pt>
                <c:pt idx="7459">
                  <c:v>2565.0</c:v>
                </c:pt>
                <c:pt idx="7460">
                  <c:v>2565.0</c:v>
                </c:pt>
                <c:pt idx="7461">
                  <c:v>2566.0</c:v>
                </c:pt>
                <c:pt idx="7462">
                  <c:v>2566.0</c:v>
                </c:pt>
                <c:pt idx="7463">
                  <c:v>2566.0</c:v>
                </c:pt>
                <c:pt idx="7464">
                  <c:v>2566.0</c:v>
                </c:pt>
                <c:pt idx="7465">
                  <c:v>2566.0</c:v>
                </c:pt>
                <c:pt idx="7466">
                  <c:v>2566.0</c:v>
                </c:pt>
                <c:pt idx="7467">
                  <c:v>2567.0</c:v>
                </c:pt>
                <c:pt idx="7468">
                  <c:v>2567.0</c:v>
                </c:pt>
                <c:pt idx="7469">
                  <c:v>2568.0</c:v>
                </c:pt>
                <c:pt idx="7470">
                  <c:v>2569.0</c:v>
                </c:pt>
                <c:pt idx="7471">
                  <c:v>2569.0</c:v>
                </c:pt>
                <c:pt idx="7472">
                  <c:v>2570.0</c:v>
                </c:pt>
                <c:pt idx="7473">
                  <c:v>2570.0</c:v>
                </c:pt>
                <c:pt idx="7474">
                  <c:v>2571.0</c:v>
                </c:pt>
                <c:pt idx="7475">
                  <c:v>2572.0</c:v>
                </c:pt>
                <c:pt idx="7476">
                  <c:v>2573.0</c:v>
                </c:pt>
                <c:pt idx="7477">
                  <c:v>2573.0</c:v>
                </c:pt>
                <c:pt idx="7478">
                  <c:v>2573.0</c:v>
                </c:pt>
                <c:pt idx="7479">
                  <c:v>2573.0</c:v>
                </c:pt>
                <c:pt idx="7480">
                  <c:v>2573.0</c:v>
                </c:pt>
                <c:pt idx="7481">
                  <c:v>2574.0</c:v>
                </c:pt>
                <c:pt idx="7482">
                  <c:v>2574.0</c:v>
                </c:pt>
                <c:pt idx="7483">
                  <c:v>2574.0</c:v>
                </c:pt>
                <c:pt idx="7484">
                  <c:v>2574.0</c:v>
                </c:pt>
                <c:pt idx="7485">
                  <c:v>2575.0</c:v>
                </c:pt>
                <c:pt idx="7486">
                  <c:v>2575.0</c:v>
                </c:pt>
                <c:pt idx="7487">
                  <c:v>2575.0</c:v>
                </c:pt>
                <c:pt idx="7488">
                  <c:v>2576.0</c:v>
                </c:pt>
                <c:pt idx="7489">
                  <c:v>2577.0</c:v>
                </c:pt>
                <c:pt idx="7490">
                  <c:v>2578.0</c:v>
                </c:pt>
                <c:pt idx="7491">
                  <c:v>2578.0</c:v>
                </c:pt>
                <c:pt idx="7492">
                  <c:v>2578.0</c:v>
                </c:pt>
                <c:pt idx="7493">
                  <c:v>2579.0</c:v>
                </c:pt>
                <c:pt idx="7494">
                  <c:v>2580.0</c:v>
                </c:pt>
                <c:pt idx="7495">
                  <c:v>2580.0</c:v>
                </c:pt>
                <c:pt idx="7496">
                  <c:v>2581.0</c:v>
                </c:pt>
                <c:pt idx="7497">
                  <c:v>2581.0</c:v>
                </c:pt>
                <c:pt idx="7498">
                  <c:v>2581.0</c:v>
                </c:pt>
                <c:pt idx="7499">
                  <c:v>2581.0</c:v>
                </c:pt>
                <c:pt idx="7500">
                  <c:v>2581.0</c:v>
                </c:pt>
                <c:pt idx="7501">
                  <c:v>2581.0</c:v>
                </c:pt>
                <c:pt idx="7502">
                  <c:v>2581.0</c:v>
                </c:pt>
                <c:pt idx="7503">
                  <c:v>2581.0</c:v>
                </c:pt>
                <c:pt idx="7504">
                  <c:v>2581.0</c:v>
                </c:pt>
                <c:pt idx="7505">
                  <c:v>2582.0</c:v>
                </c:pt>
                <c:pt idx="7506">
                  <c:v>2583.0</c:v>
                </c:pt>
                <c:pt idx="7507">
                  <c:v>2583.0</c:v>
                </c:pt>
                <c:pt idx="7508">
                  <c:v>2584.0</c:v>
                </c:pt>
                <c:pt idx="7509">
                  <c:v>2584.0</c:v>
                </c:pt>
                <c:pt idx="7510">
                  <c:v>2584.0</c:v>
                </c:pt>
                <c:pt idx="7511">
                  <c:v>2585.0</c:v>
                </c:pt>
                <c:pt idx="7512">
                  <c:v>2586.0</c:v>
                </c:pt>
                <c:pt idx="7513">
                  <c:v>2587.0</c:v>
                </c:pt>
                <c:pt idx="7514">
                  <c:v>2588.0</c:v>
                </c:pt>
                <c:pt idx="7515">
                  <c:v>2588.0</c:v>
                </c:pt>
                <c:pt idx="7516">
                  <c:v>2588.0</c:v>
                </c:pt>
                <c:pt idx="7517">
                  <c:v>2589.0</c:v>
                </c:pt>
                <c:pt idx="7518">
                  <c:v>2590.0</c:v>
                </c:pt>
                <c:pt idx="7519">
                  <c:v>2591.0</c:v>
                </c:pt>
                <c:pt idx="7520">
                  <c:v>2591.0</c:v>
                </c:pt>
                <c:pt idx="7521">
                  <c:v>2592.0</c:v>
                </c:pt>
                <c:pt idx="7522">
                  <c:v>2593.0</c:v>
                </c:pt>
                <c:pt idx="7523">
                  <c:v>2593.0</c:v>
                </c:pt>
                <c:pt idx="7524">
                  <c:v>2593.0</c:v>
                </c:pt>
                <c:pt idx="7525">
                  <c:v>2593.0</c:v>
                </c:pt>
                <c:pt idx="7526">
                  <c:v>2593.0</c:v>
                </c:pt>
                <c:pt idx="7527">
                  <c:v>2594.0</c:v>
                </c:pt>
                <c:pt idx="7528">
                  <c:v>2595.0</c:v>
                </c:pt>
                <c:pt idx="7529">
                  <c:v>2596.0</c:v>
                </c:pt>
                <c:pt idx="7530">
                  <c:v>2596.0</c:v>
                </c:pt>
                <c:pt idx="7531">
                  <c:v>2596.0</c:v>
                </c:pt>
                <c:pt idx="7532">
                  <c:v>2596.0</c:v>
                </c:pt>
                <c:pt idx="7533">
                  <c:v>2596.0</c:v>
                </c:pt>
                <c:pt idx="7534">
                  <c:v>2597.0</c:v>
                </c:pt>
                <c:pt idx="7535">
                  <c:v>2597.0</c:v>
                </c:pt>
                <c:pt idx="7536">
                  <c:v>2597.0</c:v>
                </c:pt>
                <c:pt idx="7537">
                  <c:v>2597.0</c:v>
                </c:pt>
                <c:pt idx="7538">
                  <c:v>2598.0</c:v>
                </c:pt>
                <c:pt idx="7539">
                  <c:v>2598.0</c:v>
                </c:pt>
                <c:pt idx="7540">
                  <c:v>2598.0</c:v>
                </c:pt>
                <c:pt idx="7541">
                  <c:v>2599.0</c:v>
                </c:pt>
                <c:pt idx="7542">
                  <c:v>2599.0</c:v>
                </c:pt>
                <c:pt idx="7543">
                  <c:v>2600.0</c:v>
                </c:pt>
                <c:pt idx="7544">
                  <c:v>2600.0</c:v>
                </c:pt>
                <c:pt idx="7545">
                  <c:v>2600.0</c:v>
                </c:pt>
                <c:pt idx="7546">
                  <c:v>2601.0</c:v>
                </c:pt>
                <c:pt idx="7547">
                  <c:v>2601.0</c:v>
                </c:pt>
                <c:pt idx="7548">
                  <c:v>2601.0</c:v>
                </c:pt>
                <c:pt idx="7549">
                  <c:v>2602.0</c:v>
                </c:pt>
                <c:pt idx="7550">
                  <c:v>2603.0</c:v>
                </c:pt>
                <c:pt idx="7551">
                  <c:v>2604.0</c:v>
                </c:pt>
                <c:pt idx="7552">
                  <c:v>2604.0</c:v>
                </c:pt>
                <c:pt idx="7553">
                  <c:v>2605.0</c:v>
                </c:pt>
                <c:pt idx="7554">
                  <c:v>2606.0</c:v>
                </c:pt>
                <c:pt idx="7555">
                  <c:v>2606.0</c:v>
                </c:pt>
                <c:pt idx="7556">
                  <c:v>2607.0</c:v>
                </c:pt>
                <c:pt idx="7557">
                  <c:v>2608.0</c:v>
                </c:pt>
                <c:pt idx="7558">
                  <c:v>2609.0</c:v>
                </c:pt>
                <c:pt idx="7559">
                  <c:v>2610.0</c:v>
                </c:pt>
                <c:pt idx="7560">
                  <c:v>2610.0</c:v>
                </c:pt>
                <c:pt idx="7561">
                  <c:v>2611.0</c:v>
                </c:pt>
                <c:pt idx="7562">
                  <c:v>2612.0</c:v>
                </c:pt>
                <c:pt idx="7563">
                  <c:v>2612.0</c:v>
                </c:pt>
                <c:pt idx="7564">
                  <c:v>2612.0</c:v>
                </c:pt>
                <c:pt idx="7565">
                  <c:v>2612.0</c:v>
                </c:pt>
                <c:pt idx="7566">
                  <c:v>2613.0</c:v>
                </c:pt>
                <c:pt idx="7567">
                  <c:v>2613.0</c:v>
                </c:pt>
                <c:pt idx="7568">
                  <c:v>2613.0</c:v>
                </c:pt>
                <c:pt idx="7569">
                  <c:v>2613.0</c:v>
                </c:pt>
                <c:pt idx="7570">
                  <c:v>2613.0</c:v>
                </c:pt>
                <c:pt idx="7571">
                  <c:v>2613.0</c:v>
                </c:pt>
                <c:pt idx="7572">
                  <c:v>2613.0</c:v>
                </c:pt>
                <c:pt idx="7573">
                  <c:v>2613.0</c:v>
                </c:pt>
                <c:pt idx="7574">
                  <c:v>2613.0</c:v>
                </c:pt>
                <c:pt idx="7575">
                  <c:v>2613.0</c:v>
                </c:pt>
                <c:pt idx="7576">
                  <c:v>2613.0</c:v>
                </c:pt>
                <c:pt idx="7577">
                  <c:v>2613.0</c:v>
                </c:pt>
                <c:pt idx="7578">
                  <c:v>2614.0</c:v>
                </c:pt>
                <c:pt idx="7579">
                  <c:v>2614.0</c:v>
                </c:pt>
                <c:pt idx="7580">
                  <c:v>2615.0</c:v>
                </c:pt>
                <c:pt idx="7581">
                  <c:v>2616.0</c:v>
                </c:pt>
                <c:pt idx="7582">
                  <c:v>2616.0</c:v>
                </c:pt>
                <c:pt idx="7583">
                  <c:v>2616.0</c:v>
                </c:pt>
                <c:pt idx="7584">
                  <c:v>2616.0</c:v>
                </c:pt>
                <c:pt idx="7585">
                  <c:v>2616.0</c:v>
                </c:pt>
                <c:pt idx="7586">
                  <c:v>2617.0</c:v>
                </c:pt>
                <c:pt idx="7587">
                  <c:v>2618.0</c:v>
                </c:pt>
                <c:pt idx="7588">
                  <c:v>2619.0</c:v>
                </c:pt>
                <c:pt idx="7589">
                  <c:v>2619.0</c:v>
                </c:pt>
                <c:pt idx="7590">
                  <c:v>2620.0</c:v>
                </c:pt>
                <c:pt idx="7591">
                  <c:v>2620.0</c:v>
                </c:pt>
                <c:pt idx="7592">
                  <c:v>2621.0</c:v>
                </c:pt>
                <c:pt idx="7593">
                  <c:v>2621.0</c:v>
                </c:pt>
                <c:pt idx="7594">
                  <c:v>2622.0</c:v>
                </c:pt>
                <c:pt idx="7595">
                  <c:v>2623.0</c:v>
                </c:pt>
                <c:pt idx="7596">
                  <c:v>2624.0</c:v>
                </c:pt>
                <c:pt idx="7597">
                  <c:v>2625.0</c:v>
                </c:pt>
                <c:pt idx="7598">
                  <c:v>2626.0</c:v>
                </c:pt>
                <c:pt idx="7599">
                  <c:v>2627.0</c:v>
                </c:pt>
                <c:pt idx="7600">
                  <c:v>2628.0</c:v>
                </c:pt>
                <c:pt idx="7601">
                  <c:v>2629.0</c:v>
                </c:pt>
                <c:pt idx="7602">
                  <c:v>2629.0</c:v>
                </c:pt>
                <c:pt idx="7603">
                  <c:v>2629.0</c:v>
                </c:pt>
                <c:pt idx="7604">
                  <c:v>2629.0</c:v>
                </c:pt>
                <c:pt idx="7605">
                  <c:v>2629.0</c:v>
                </c:pt>
                <c:pt idx="7606">
                  <c:v>2629.0</c:v>
                </c:pt>
                <c:pt idx="7607">
                  <c:v>2629.0</c:v>
                </c:pt>
                <c:pt idx="7608">
                  <c:v>2630.0</c:v>
                </c:pt>
                <c:pt idx="7609">
                  <c:v>2631.0</c:v>
                </c:pt>
                <c:pt idx="7610">
                  <c:v>2632.0</c:v>
                </c:pt>
                <c:pt idx="7611">
                  <c:v>2633.0</c:v>
                </c:pt>
                <c:pt idx="7612">
                  <c:v>2633.0</c:v>
                </c:pt>
                <c:pt idx="7613">
                  <c:v>2633.0</c:v>
                </c:pt>
                <c:pt idx="7614">
                  <c:v>2633.0</c:v>
                </c:pt>
                <c:pt idx="7615">
                  <c:v>2633.0</c:v>
                </c:pt>
                <c:pt idx="7616">
                  <c:v>2634.0</c:v>
                </c:pt>
                <c:pt idx="7617">
                  <c:v>2634.0</c:v>
                </c:pt>
                <c:pt idx="7618">
                  <c:v>2634.0</c:v>
                </c:pt>
                <c:pt idx="7619">
                  <c:v>2635.0</c:v>
                </c:pt>
                <c:pt idx="7620">
                  <c:v>2635.0</c:v>
                </c:pt>
                <c:pt idx="7621">
                  <c:v>2635.0</c:v>
                </c:pt>
                <c:pt idx="7622">
                  <c:v>2635.0</c:v>
                </c:pt>
                <c:pt idx="7623">
                  <c:v>2636.0</c:v>
                </c:pt>
                <c:pt idx="7624">
                  <c:v>2637.0</c:v>
                </c:pt>
                <c:pt idx="7625">
                  <c:v>2637.0</c:v>
                </c:pt>
                <c:pt idx="7626">
                  <c:v>2637.0</c:v>
                </c:pt>
                <c:pt idx="7627">
                  <c:v>2637.0</c:v>
                </c:pt>
                <c:pt idx="7628">
                  <c:v>2637.0</c:v>
                </c:pt>
                <c:pt idx="7629">
                  <c:v>2638.0</c:v>
                </c:pt>
                <c:pt idx="7630">
                  <c:v>2638.0</c:v>
                </c:pt>
                <c:pt idx="7631">
                  <c:v>2639.0</c:v>
                </c:pt>
                <c:pt idx="7632">
                  <c:v>2640.0</c:v>
                </c:pt>
                <c:pt idx="7633">
                  <c:v>2640.0</c:v>
                </c:pt>
                <c:pt idx="7634">
                  <c:v>2640.0</c:v>
                </c:pt>
                <c:pt idx="7635">
                  <c:v>2640.0</c:v>
                </c:pt>
                <c:pt idx="7636">
                  <c:v>2640.0</c:v>
                </c:pt>
                <c:pt idx="7637">
                  <c:v>2640.0</c:v>
                </c:pt>
                <c:pt idx="7638">
                  <c:v>2641.0</c:v>
                </c:pt>
                <c:pt idx="7639">
                  <c:v>2641.0</c:v>
                </c:pt>
                <c:pt idx="7640">
                  <c:v>2642.0</c:v>
                </c:pt>
                <c:pt idx="7641">
                  <c:v>2643.0</c:v>
                </c:pt>
                <c:pt idx="7642">
                  <c:v>2644.0</c:v>
                </c:pt>
                <c:pt idx="7643">
                  <c:v>2645.0</c:v>
                </c:pt>
                <c:pt idx="7644">
                  <c:v>2645.0</c:v>
                </c:pt>
                <c:pt idx="7645">
                  <c:v>2645.0</c:v>
                </c:pt>
                <c:pt idx="7646">
                  <c:v>2645.0</c:v>
                </c:pt>
                <c:pt idx="7647">
                  <c:v>2646.0</c:v>
                </c:pt>
                <c:pt idx="7648">
                  <c:v>2647.0</c:v>
                </c:pt>
                <c:pt idx="7649">
                  <c:v>2648.0</c:v>
                </c:pt>
                <c:pt idx="7650">
                  <c:v>2648.0</c:v>
                </c:pt>
                <c:pt idx="7651">
                  <c:v>2649.0</c:v>
                </c:pt>
                <c:pt idx="7652">
                  <c:v>2650.0</c:v>
                </c:pt>
                <c:pt idx="7653">
                  <c:v>2650.0</c:v>
                </c:pt>
                <c:pt idx="7654">
                  <c:v>2650.0</c:v>
                </c:pt>
                <c:pt idx="7655">
                  <c:v>2650.0</c:v>
                </c:pt>
                <c:pt idx="7656">
                  <c:v>2650.0</c:v>
                </c:pt>
                <c:pt idx="7657">
                  <c:v>2650.0</c:v>
                </c:pt>
                <c:pt idx="7658">
                  <c:v>2650.0</c:v>
                </c:pt>
                <c:pt idx="7659">
                  <c:v>2651.0</c:v>
                </c:pt>
                <c:pt idx="7660">
                  <c:v>2652.0</c:v>
                </c:pt>
                <c:pt idx="7661">
                  <c:v>2653.0</c:v>
                </c:pt>
                <c:pt idx="7662">
                  <c:v>2654.0</c:v>
                </c:pt>
                <c:pt idx="7663">
                  <c:v>2654.0</c:v>
                </c:pt>
                <c:pt idx="7664">
                  <c:v>2654.0</c:v>
                </c:pt>
                <c:pt idx="7665">
                  <c:v>2654.0</c:v>
                </c:pt>
                <c:pt idx="7666">
                  <c:v>2654.0</c:v>
                </c:pt>
                <c:pt idx="7667">
                  <c:v>2655.0</c:v>
                </c:pt>
                <c:pt idx="7668">
                  <c:v>2655.0</c:v>
                </c:pt>
                <c:pt idx="7669">
                  <c:v>2656.0</c:v>
                </c:pt>
                <c:pt idx="7670">
                  <c:v>2656.0</c:v>
                </c:pt>
                <c:pt idx="7671">
                  <c:v>2656.0</c:v>
                </c:pt>
                <c:pt idx="7672">
                  <c:v>2656.0</c:v>
                </c:pt>
                <c:pt idx="7673">
                  <c:v>2656.0</c:v>
                </c:pt>
                <c:pt idx="7674">
                  <c:v>2656.0</c:v>
                </c:pt>
                <c:pt idx="7675">
                  <c:v>2656.0</c:v>
                </c:pt>
                <c:pt idx="7676">
                  <c:v>2656.0</c:v>
                </c:pt>
                <c:pt idx="7677">
                  <c:v>2656.0</c:v>
                </c:pt>
                <c:pt idx="7678">
                  <c:v>2656.0</c:v>
                </c:pt>
                <c:pt idx="7679">
                  <c:v>2656.0</c:v>
                </c:pt>
                <c:pt idx="7680">
                  <c:v>2656.0</c:v>
                </c:pt>
                <c:pt idx="7681">
                  <c:v>2657.0</c:v>
                </c:pt>
                <c:pt idx="7682">
                  <c:v>2657.0</c:v>
                </c:pt>
                <c:pt idx="7683">
                  <c:v>2658.0</c:v>
                </c:pt>
                <c:pt idx="7684">
                  <c:v>2658.0</c:v>
                </c:pt>
                <c:pt idx="7685">
                  <c:v>2658.0</c:v>
                </c:pt>
                <c:pt idx="7686">
                  <c:v>2658.0</c:v>
                </c:pt>
                <c:pt idx="7687">
                  <c:v>2658.0</c:v>
                </c:pt>
                <c:pt idx="7688">
                  <c:v>2658.0</c:v>
                </c:pt>
                <c:pt idx="7689">
                  <c:v>2659.0</c:v>
                </c:pt>
                <c:pt idx="7690">
                  <c:v>2659.0</c:v>
                </c:pt>
                <c:pt idx="7691">
                  <c:v>2659.0</c:v>
                </c:pt>
                <c:pt idx="7692">
                  <c:v>2659.0</c:v>
                </c:pt>
                <c:pt idx="7693">
                  <c:v>2659.0</c:v>
                </c:pt>
                <c:pt idx="7694">
                  <c:v>2659.0</c:v>
                </c:pt>
                <c:pt idx="7695">
                  <c:v>2659.0</c:v>
                </c:pt>
                <c:pt idx="7696">
                  <c:v>2659.0</c:v>
                </c:pt>
                <c:pt idx="7697">
                  <c:v>2659.0</c:v>
                </c:pt>
                <c:pt idx="7698">
                  <c:v>2660.0</c:v>
                </c:pt>
                <c:pt idx="7699">
                  <c:v>2660.0</c:v>
                </c:pt>
                <c:pt idx="7700">
                  <c:v>2661.0</c:v>
                </c:pt>
                <c:pt idx="7701">
                  <c:v>2662.0</c:v>
                </c:pt>
                <c:pt idx="7702">
                  <c:v>2663.0</c:v>
                </c:pt>
                <c:pt idx="7703">
                  <c:v>2663.0</c:v>
                </c:pt>
                <c:pt idx="7704">
                  <c:v>2663.0</c:v>
                </c:pt>
                <c:pt idx="7705">
                  <c:v>2664.0</c:v>
                </c:pt>
                <c:pt idx="7706">
                  <c:v>2665.0</c:v>
                </c:pt>
                <c:pt idx="7707">
                  <c:v>2665.0</c:v>
                </c:pt>
                <c:pt idx="7708">
                  <c:v>2665.0</c:v>
                </c:pt>
                <c:pt idx="7709">
                  <c:v>2665.0</c:v>
                </c:pt>
                <c:pt idx="7710">
                  <c:v>2665.0</c:v>
                </c:pt>
                <c:pt idx="7711">
                  <c:v>2665.0</c:v>
                </c:pt>
                <c:pt idx="7712">
                  <c:v>2666.0</c:v>
                </c:pt>
                <c:pt idx="7713">
                  <c:v>2667.0</c:v>
                </c:pt>
                <c:pt idx="7714">
                  <c:v>2667.0</c:v>
                </c:pt>
                <c:pt idx="7715">
                  <c:v>2667.0</c:v>
                </c:pt>
                <c:pt idx="7716">
                  <c:v>2667.0</c:v>
                </c:pt>
                <c:pt idx="7717">
                  <c:v>2667.0</c:v>
                </c:pt>
                <c:pt idx="7718">
                  <c:v>2668.0</c:v>
                </c:pt>
                <c:pt idx="7719">
                  <c:v>2669.0</c:v>
                </c:pt>
                <c:pt idx="7720">
                  <c:v>2669.0</c:v>
                </c:pt>
                <c:pt idx="7721">
                  <c:v>2669.0</c:v>
                </c:pt>
                <c:pt idx="7722">
                  <c:v>2669.0</c:v>
                </c:pt>
                <c:pt idx="7723">
                  <c:v>2669.0</c:v>
                </c:pt>
                <c:pt idx="7724">
                  <c:v>2670.0</c:v>
                </c:pt>
                <c:pt idx="7725">
                  <c:v>2670.0</c:v>
                </c:pt>
                <c:pt idx="7726">
                  <c:v>2670.0</c:v>
                </c:pt>
                <c:pt idx="7727">
                  <c:v>2670.0</c:v>
                </c:pt>
                <c:pt idx="7728">
                  <c:v>2671.0</c:v>
                </c:pt>
                <c:pt idx="7729">
                  <c:v>2672.0</c:v>
                </c:pt>
                <c:pt idx="7730">
                  <c:v>2673.0</c:v>
                </c:pt>
                <c:pt idx="7731">
                  <c:v>2674.0</c:v>
                </c:pt>
                <c:pt idx="7732">
                  <c:v>2675.0</c:v>
                </c:pt>
                <c:pt idx="7733">
                  <c:v>2676.0</c:v>
                </c:pt>
                <c:pt idx="7734">
                  <c:v>2676.0</c:v>
                </c:pt>
                <c:pt idx="7735">
                  <c:v>2676.0</c:v>
                </c:pt>
                <c:pt idx="7736">
                  <c:v>2676.0</c:v>
                </c:pt>
                <c:pt idx="7737">
                  <c:v>2676.0</c:v>
                </c:pt>
                <c:pt idx="7738">
                  <c:v>2677.0</c:v>
                </c:pt>
                <c:pt idx="7739">
                  <c:v>2678.0</c:v>
                </c:pt>
                <c:pt idx="7740">
                  <c:v>2678.0</c:v>
                </c:pt>
                <c:pt idx="7741">
                  <c:v>2678.0</c:v>
                </c:pt>
                <c:pt idx="7742">
                  <c:v>2679.0</c:v>
                </c:pt>
                <c:pt idx="7743">
                  <c:v>2680.0</c:v>
                </c:pt>
                <c:pt idx="7744">
                  <c:v>2681.0</c:v>
                </c:pt>
                <c:pt idx="7745">
                  <c:v>2681.0</c:v>
                </c:pt>
                <c:pt idx="7746">
                  <c:v>2681.0</c:v>
                </c:pt>
                <c:pt idx="7747">
                  <c:v>2682.0</c:v>
                </c:pt>
                <c:pt idx="7748">
                  <c:v>2683.0</c:v>
                </c:pt>
                <c:pt idx="7749">
                  <c:v>2684.0</c:v>
                </c:pt>
                <c:pt idx="7750">
                  <c:v>2685.0</c:v>
                </c:pt>
                <c:pt idx="7751">
                  <c:v>2686.0</c:v>
                </c:pt>
                <c:pt idx="7752">
                  <c:v>2687.0</c:v>
                </c:pt>
                <c:pt idx="7753">
                  <c:v>2688.0</c:v>
                </c:pt>
                <c:pt idx="7754">
                  <c:v>2688.0</c:v>
                </c:pt>
                <c:pt idx="7755">
                  <c:v>2689.0</c:v>
                </c:pt>
                <c:pt idx="7756">
                  <c:v>2690.0</c:v>
                </c:pt>
                <c:pt idx="7757">
                  <c:v>2690.0</c:v>
                </c:pt>
                <c:pt idx="7758">
                  <c:v>2691.0</c:v>
                </c:pt>
                <c:pt idx="7759">
                  <c:v>2691.0</c:v>
                </c:pt>
                <c:pt idx="7760">
                  <c:v>2692.0</c:v>
                </c:pt>
                <c:pt idx="7761">
                  <c:v>2692.0</c:v>
                </c:pt>
                <c:pt idx="7762">
                  <c:v>2692.0</c:v>
                </c:pt>
                <c:pt idx="7763">
                  <c:v>2692.0</c:v>
                </c:pt>
                <c:pt idx="7764">
                  <c:v>2692.0</c:v>
                </c:pt>
                <c:pt idx="7765">
                  <c:v>2692.0</c:v>
                </c:pt>
                <c:pt idx="7766">
                  <c:v>2692.0</c:v>
                </c:pt>
                <c:pt idx="7767">
                  <c:v>2693.0</c:v>
                </c:pt>
                <c:pt idx="7768">
                  <c:v>2693.0</c:v>
                </c:pt>
                <c:pt idx="7769">
                  <c:v>2693.0</c:v>
                </c:pt>
                <c:pt idx="7770">
                  <c:v>2693.0</c:v>
                </c:pt>
                <c:pt idx="7771">
                  <c:v>2694.0</c:v>
                </c:pt>
                <c:pt idx="7772">
                  <c:v>2695.0</c:v>
                </c:pt>
                <c:pt idx="7773">
                  <c:v>2696.0</c:v>
                </c:pt>
                <c:pt idx="7774">
                  <c:v>2697.0</c:v>
                </c:pt>
                <c:pt idx="7775">
                  <c:v>2698.0</c:v>
                </c:pt>
                <c:pt idx="7776">
                  <c:v>2699.0</c:v>
                </c:pt>
                <c:pt idx="7777">
                  <c:v>2700.0</c:v>
                </c:pt>
                <c:pt idx="7778">
                  <c:v>2700.0</c:v>
                </c:pt>
                <c:pt idx="7779">
                  <c:v>2701.0</c:v>
                </c:pt>
                <c:pt idx="7780">
                  <c:v>2702.0</c:v>
                </c:pt>
                <c:pt idx="7781">
                  <c:v>2702.0</c:v>
                </c:pt>
                <c:pt idx="7782">
                  <c:v>2703.0</c:v>
                </c:pt>
                <c:pt idx="7783">
                  <c:v>2704.0</c:v>
                </c:pt>
                <c:pt idx="7784">
                  <c:v>2704.0</c:v>
                </c:pt>
                <c:pt idx="7785">
                  <c:v>2704.0</c:v>
                </c:pt>
                <c:pt idx="7786">
                  <c:v>2704.0</c:v>
                </c:pt>
                <c:pt idx="7787">
                  <c:v>2704.0</c:v>
                </c:pt>
                <c:pt idx="7788">
                  <c:v>2705.0</c:v>
                </c:pt>
                <c:pt idx="7789">
                  <c:v>2706.0</c:v>
                </c:pt>
                <c:pt idx="7790">
                  <c:v>2706.0</c:v>
                </c:pt>
                <c:pt idx="7791">
                  <c:v>2707.0</c:v>
                </c:pt>
                <c:pt idx="7792">
                  <c:v>2707.0</c:v>
                </c:pt>
                <c:pt idx="7793">
                  <c:v>2707.0</c:v>
                </c:pt>
                <c:pt idx="7794">
                  <c:v>2707.0</c:v>
                </c:pt>
                <c:pt idx="7795">
                  <c:v>2708.0</c:v>
                </c:pt>
                <c:pt idx="7796">
                  <c:v>2708.0</c:v>
                </c:pt>
                <c:pt idx="7797">
                  <c:v>2708.0</c:v>
                </c:pt>
                <c:pt idx="7798">
                  <c:v>2709.0</c:v>
                </c:pt>
                <c:pt idx="7799">
                  <c:v>2709.0</c:v>
                </c:pt>
                <c:pt idx="7800">
                  <c:v>2709.0</c:v>
                </c:pt>
                <c:pt idx="7801">
                  <c:v>2709.0</c:v>
                </c:pt>
                <c:pt idx="7802">
                  <c:v>2709.0</c:v>
                </c:pt>
                <c:pt idx="7803">
                  <c:v>2709.0</c:v>
                </c:pt>
                <c:pt idx="7804">
                  <c:v>2710.0</c:v>
                </c:pt>
                <c:pt idx="7805">
                  <c:v>2711.0</c:v>
                </c:pt>
                <c:pt idx="7806">
                  <c:v>2711.0</c:v>
                </c:pt>
                <c:pt idx="7807">
                  <c:v>2711.0</c:v>
                </c:pt>
                <c:pt idx="7808">
                  <c:v>2712.0</c:v>
                </c:pt>
                <c:pt idx="7809">
                  <c:v>2712.0</c:v>
                </c:pt>
                <c:pt idx="7810">
                  <c:v>2712.0</c:v>
                </c:pt>
                <c:pt idx="7811">
                  <c:v>2712.0</c:v>
                </c:pt>
                <c:pt idx="7812">
                  <c:v>2712.0</c:v>
                </c:pt>
                <c:pt idx="7813">
                  <c:v>2712.0</c:v>
                </c:pt>
                <c:pt idx="7814">
                  <c:v>2712.0</c:v>
                </c:pt>
                <c:pt idx="7815">
                  <c:v>2712.0</c:v>
                </c:pt>
                <c:pt idx="7816">
                  <c:v>2712.0</c:v>
                </c:pt>
                <c:pt idx="7817">
                  <c:v>2713.0</c:v>
                </c:pt>
                <c:pt idx="7818">
                  <c:v>2713.0</c:v>
                </c:pt>
                <c:pt idx="7819">
                  <c:v>2713.0</c:v>
                </c:pt>
                <c:pt idx="7820">
                  <c:v>2714.0</c:v>
                </c:pt>
                <c:pt idx="7821">
                  <c:v>2714.0</c:v>
                </c:pt>
                <c:pt idx="7822">
                  <c:v>2714.0</c:v>
                </c:pt>
                <c:pt idx="7823">
                  <c:v>2714.0</c:v>
                </c:pt>
                <c:pt idx="7824">
                  <c:v>2715.0</c:v>
                </c:pt>
                <c:pt idx="7825">
                  <c:v>2715.0</c:v>
                </c:pt>
                <c:pt idx="7826">
                  <c:v>2716.0</c:v>
                </c:pt>
                <c:pt idx="7827">
                  <c:v>2717.0</c:v>
                </c:pt>
                <c:pt idx="7828">
                  <c:v>2717.0</c:v>
                </c:pt>
                <c:pt idx="7829">
                  <c:v>2717.0</c:v>
                </c:pt>
                <c:pt idx="7830">
                  <c:v>2718.0</c:v>
                </c:pt>
                <c:pt idx="7831">
                  <c:v>2719.0</c:v>
                </c:pt>
                <c:pt idx="7832">
                  <c:v>2720.0</c:v>
                </c:pt>
                <c:pt idx="7833">
                  <c:v>2720.0</c:v>
                </c:pt>
                <c:pt idx="7834">
                  <c:v>2720.0</c:v>
                </c:pt>
                <c:pt idx="7835">
                  <c:v>2720.0</c:v>
                </c:pt>
                <c:pt idx="7836">
                  <c:v>2720.0</c:v>
                </c:pt>
                <c:pt idx="7837">
                  <c:v>2720.0</c:v>
                </c:pt>
                <c:pt idx="7838">
                  <c:v>2721.0</c:v>
                </c:pt>
                <c:pt idx="7839">
                  <c:v>2721.0</c:v>
                </c:pt>
                <c:pt idx="7840">
                  <c:v>2721.0</c:v>
                </c:pt>
                <c:pt idx="7841">
                  <c:v>2722.0</c:v>
                </c:pt>
                <c:pt idx="7842">
                  <c:v>2722.0</c:v>
                </c:pt>
                <c:pt idx="7843">
                  <c:v>2722.0</c:v>
                </c:pt>
                <c:pt idx="7844">
                  <c:v>2722.0</c:v>
                </c:pt>
                <c:pt idx="7845">
                  <c:v>2722.0</c:v>
                </c:pt>
                <c:pt idx="7846">
                  <c:v>2722.0</c:v>
                </c:pt>
                <c:pt idx="7847">
                  <c:v>2722.0</c:v>
                </c:pt>
                <c:pt idx="7848">
                  <c:v>2723.0</c:v>
                </c:pt>
                <c:pt idx="7849">
                  <c:v>2724.0</c:v>
                </c:pt>
                <c:pt idx="7850">
                  <c:v>2725.0</c:v>
                </c:pt>
                <c:pt idx="7851">
                  <c:v>2725.0</c:v>
                </c:pt>
                <c:pt idx="7852">
                  <c:v>2725.0</c:v>
                </c:pt>
                <c:pt idx="7853">
                  <c:v>2726.0</c:v>
                </c:pt>
                <c:pt idx="7854">
                  <c:v>2727.0</c:v>
                </c:pt>
                <c:pt idx="7855">
                  <c:v>2727.0</c:v>
                </c:pt>
                <c:pt idx="7856">
                  <c:v>2727.0</c:v>
                </c:pt>
                <c:pt idx="7857">
                  <c:v>2728.0</c:v>
                </c:pt>
                <c:pt idx="7858">
                  <c:v>2728.0</c:v>
                </c:pt>
                <c:pt idx="7859">
                  <c:v>2728.0</c:v>
                </c:pt>
                <c:pt idx="7860">
                  <c:v>2728.0</c:v>
                </c:pt>
                <c:pt idx="7861">
                  <c:v>2728.0</c:v>
                </c:pt>
                <c:pt idx="7862">
                  <c:v>2728.0</c:v>
                </c:pt>
                <c:pt idx="7863">
                  <c:v>2728.0</c:v>
                </c:pt>
                <c:pt idx="7864">
                  <c:v>2728.0</c:v>
                </c:pt>
                <c:pt idx="7865">
                  <c:v>2728.0</c:v>
                </c:pt>
                <c:pt idx="7866">
                  <c:v>2728.0</c:v>
                </c:pt>
                <c:pt idx="7867">
                  <c:v>2728.0</c:v>
                </c:pt>
                <c:pt idx="7868">
                  <c:v>2728.0</c:v>
                </c:pt>
                <c:pt idx="7869">
                  <c:v>2728.0</c:v>
                </c:pt>
                <c:pt idx="7870">
                  <c:v>2728.0</c:v>
                </c:pt>
                <c:pt idx="7871">
                  <c:v>2729.0</c:v>
                </c:pt>
                <c:pt idx="7872">
                  <c:v>2730.0</c:v>
                </c:pt>
                <c:pt idx="7873">
                  <c:v>2730.0</c:v>
                </c:pt>
                <c:pt idx="7874">
                  <c:v>2730.0</c:v>
                </c:pt>
                <c:pt idx="7875">
                  <c:v>2730.0</c:v>
                </c:pt>
                <c:pt idx="7876">
                  <c:v>2730.0</c:v>
                </c:pt>
                <c:pt idx="7877">
                  <c:v>2730.0</c:v>
                </c:pt>
                <c:pt idx="7878">
                  <c:v>2731.0</c:v>
                </c:pt>
                <c:pt idx="7879">
                  <c:v>2732.0</c:v>
                </c:pt>
                <c:pt idx="7880">
                  <c:v>2733.0</c:v>
                </c:pt>
                <c:pt idx="7881">
                  <c:v>2734.0</c:v>
                </c:pt>
                <c:pt idx="7882">
                  <c:v>2735.0</c:v>
                </c:pt>
                <c:pt idx="7883">
                  <c:v>2735.0</c:v>
                </c:pt>
                <c:pt idx="7884">
                  <c:v>2736.0</c:v>
                </c:pt>
                <c:pt idx="7885">
                  <c:v>2737.0</c:v>
                </c:pt>
                <c:pt idx="7886">
                  <c:v>2738.0</c:v>
                </c:pt>
                <c:pt idx="7887">
                  <c:v>2738.0</c:v>
                </c:pt>
                <c:pt idx="7888">
                  <c:v>2739.0</c:v>
                </c:pt>
                <c:pt idx="7889">
                  <c:v>2739.0</c:v>
                </c:pt>
                <c:pt idx="7890">
                  <c:v>2740.0</c:v>
                </c:pt>
                <c:pt idx="7891">
                  <c:v>2740.0</c:v>
                </c:pt>
                <c:pt idx="7892">
                  <c:v>2741.0</c:v>
                </c:pt>
                <c:pt idx="7893">
                  <c:v>2742.0</c:v>
                </c:pt>
                <c:pt idx="7894">
                  <c:v>2742.0</c:v>
                </c:pt>
                <c:pt idx="7895">
                  <c:v>2742.0</c:v>
                </c:pt>
                <c:pt idx="7896">
                  <c:v>2743.0</c:v>
                </c:pt>
                <c:pt idx="7897">
                  <c:v>2744.0</c:v>
                </c:pt>
                <c:pt idx="7898">
                  <c:v>2745.0</c:v>
                </c:pt>
                <c:pt idx="7899">
                  <c:v>2745.0</c:v>
                </c:pt>
                <c:pt idx="7900">
                  <c:v>2746.0</c:v>
                </c:pt>
                <c:pt idx="7901">
                  <c:v>2746.0</c:v>
                </c:pt>
                <c:pt idx="7902">
                  <c:v>2747.0</c:v>
                </c:pt>
                <c:pt idx="7903">
                  <c:v>2747.0</c:v>
                </c:pt>
                <c:pt idx="7904">
                  <c:v>2748.0</c:v>
                </c:pt>
                <c:pt idx="7905">
                  <c:v>2749.0</c:v>
                </c:pt>
                <c:pt idx="7906">
                  <c:v>2750.0</c:v>
                </c:pt>
                <c:pt idx="7907">
                  <c:v>2751.0</c:v>
                </c:pt>
                <c:pt idx="7908">
                  <c:v>2752.0</c:v>
                </c:pt>
                <c:pt idx="7909">
                  <c:v>2752.0</c:v>
                </c:pt>
                <c:pt idx="7910">
                  <c:v>2752.0</c:v>
                </c:pt>
                <c:pt idx="7911">
                  <c:v>2752.0</c:v>
                </c:pt>
                <c:pt idx="7912">
                  <c:v>2752.0</c:v>
                </c:pt>
                <c:pt idx="7913">
                  <c:v>2752.0</c:v>
                </c:pt>
                <c:pt idx="7914">
                  <c:v>2752.0</c:v>
                </c:pt>
                <c:pt idx="7915">
                  <c:v>2752.0</c:v>
                </c:pt>
                <c:pt idx="7916">
                  <c:v>2753.0</c:v>
                </c:pt>
                <c:pt idx="7917">
                  <c:v>2753.0</c:v>
                </c:pt>
                <c:pt idx="7918">
                  <c:v>2753.0</c:v>
                </c:pt>
                <c:pt idx="7919">
                  <c:v>2753.0</c:v>
                </c:pt>
                <c:pt idx="7920">
                  <c:v>2753.0</c:v>
                </c:pt>
                <c:pt idx="7921">
                  <c:v>2754.0</c:v>
                </c:pt>
                <c:pt idx="7922">
                  <c:v>2755.0</c:v>
                </c:pt>
                <c:pt idx="7923">
                  <c:v>2756.0</c:v>
                </c:pt>
                <c:pt idx="7924">
                  <c:v>2756.0</c:v>
                </c:pt>
                <c:pt idx="7925">
                  <c:v>2756.0</c:v>
                </c:pt>
                <c:pt idx="7926">
                  <c:v>2756.0</c:v>
                </c:pt>
                <c:pt idx="7927">
                  <c:v>2757.0</c:v>
                </c:pt>
                <c:pt idx="7928">
                  <c:v>2757.0</c:v>
                </c:pt>
                <c:pt idx="7929">
                  <c:v>2758.0</c:v>
                </c:pt>
                <c:pt idx="7930">
                  <c:v>2759.0</c:v>
                </c:pt>
                <c:pt idx="7931">
                  <c:v>2759.0</c:v>
                </c:pt>
                <c:pt idx="7932">
                  <c:v>2760.0</c:v>
                </c:pt>
                <c:pt idx="7933">
                  <c:v>2761.0</c:v>
                </c:pt>
                <c:pt idx="7934">
                  <c:v>2762.0</c:v>
                </c:pt>
                <c:pt idx="7935">
                  <c:v>2762.0</c:v>
                </c:pt>
                <c:pt idx="7936">
                  <c:v>2763.0</c:v>
                </c:pt>
                <c:pt idx="7937">
                  <c:v>2764.0</c:v>
                </c:pt>
                <c:pt idx="7938">
                  <c:v>2765.0</c:v>
                </c:pt>
                <c:pt idx="7939">
                  <c:v>2766.0</c:v>
                </c:pt>
                <c:pt idx="7940">
                  <c:v>2766.0</c:v>
                </c:pt>
                <c:pt idx="7941">
                  <c:v>2766.0</c:v>
                </c:pt>
                <c:pt idx="7942">
                  <c:v>2766.0</c:v>
                </c:pt>
                <c:pt idx="7943">
                  <c:v>2767.0</c:v>
                </c:pt>
                <c:pt idx="7944">
                  <c:v>2767.0</c:v>
                </c:pt>
                <c:pt idx="7945">
                  <c:v>2767.0</c:v>
                </c:pt>
                <c:pt idx="7946">
                  <c:v>2767.0</c:v>
                </c:pt>
                <c:pt idx="7947">
                  <c:v>2767.0</c:v>
                </c:pt>
                <c:pt idx="7948">
                  <c:v>2767.0</c:v>
                </c:pt>
                <c:pt idx="7949">
                  <c:v>2767.0</c:v>
                </c:pt>
                <c:pt idx="7950">
                  <c:v>2768.0</c:v>
                </c:pt>
                <c:pt idx="7951">
                  <c:v>2768.0</c:v>
                </c:pt>
                <c:pt idx="7952">
                  <c:v>2769.0</c:v>
                </c:pt>
                <c:pt idx="7953">
                  <c:v>2769.0</c:v>
                </c:pt>
                <c:pt idx="7954">
                  <c:v>2769.0</c:v>
                </c:pt>
                <c:pt idx="7955">
                  <c:v>2770.0</c:v>
                </c:pt>
                <c:pt idx="7956">
                  <c:v>2770.0</c:v>
                </c:pt>
                <c:pt idx="7957">
                  <c:v>2770.0</c:v>
                </c:pt>
                <c:pt idx="7958">
                  <c:v>2770.0</c:v>
                </c:pt>
                <c:pt idx="7959">
                  <c:v>2771.0</c:v>
                </c:pt>
                <c:pt idx="7960">
                  <c:v>2771.0</c:v>
                </c:pt>
                <c:pt idx="7961">
                  <c:v>2772.0</c:v>
                </c:pt>
                <c:pt idx="7962">
                  <c:v>2772.0</c:v>
                </c:pt>
                <c:pt idx="7963">
                  <c:v>2772.0</c:v>
                </c:pt>
                <c:pt idx="7964">
                  <c:v>2772.0</c:v>
                </c:pt>
                <c:pt idx="7965">
                  <c:v>2772.0</c:v>
                </c:pt>
                <c:pt idx="7966">
                  <c:v>2772.0</c:v>
                </c:pt>
                <c:pt idx="7967">
                  <c:v>2772.0</c:v>
                </c:pt>
                <c:pt idx="7968">
                  <c:v>2772.0</c:v>
                </c:pt>
                <c:pt idx="7969">
                  <c:v>2773.0</c:v>
                </c:pt>
                <c:pt idx="7970">
                  <c:v>2773.0</c:v>
                </c:pt>
                <c:pt idx="7971">
                  <c:v>2773.0</c:v>
                </c:pt>
                <c:pt idx="7972">
                  <c:v>2773.0</c:v>
                </c:pt>
                <c:pt idx="7973">
                  <c:v>2774.0</c:v>
                </c:pt>
                <c:pt idx="7974">
                  <c:v>2775.0</c:v>
                </c:pt>
                <c:pt idx="7975">
                  <c:v>2775.0</c:v>
                </c:pt>
                <c:pt idx="7976">
                  <c:v>2776.0</c:v>
                </c:pt>
                <c:pt idx="7977">
                  <c:v>2777.0</c:v>
                </c:pt>
                <c:pt idx="7978">
                  <c:v>2778.0</c:v>
                </c:pt>
                <c:pt idx="7979">
                  <c:v>2779.0</c:v>
                </c:pt>
                <c:pt idx="7980">
                  <c:v>2779.0</c:v>
                </c:pt>
                <c:pt idx="7981">
                  <c:v>2779.0</c:v>
                </c:pt>
                <c:pt idx="7982">
                  <c:v>2780.0</c:v>
                </c:pt>
                <c:pt idx="7983">
                  <c:v>2781.0</c:v>
                </c:pt>
                <c:pt idx="7984">
                  <c:v>2781.0</c:v>
                </c:pt>
                <c:pt idx="7985">
                  <c:v>2782.0</c:v>
                </c:pt>
                <c:pt idx="7986">
                  <c:v>2783.0</c:v>
                </c:pt>
                <c:pt idx="7987">
                  <c:v>2784.0</c:v>
                </c:pt>
                <c:pt idx="7988">
                  <c:v>2784.0</c:v>
                </c:pt>
                <c:pt idx="7989">
                  <c:v>2785.0</c:v>
                </c:pt>
                <c:pt idx="7990">
                  <c:v>2785.0</c:v>
                </c:pt>
                <c:pt idx="7991">
                  <c:v>2785.0</c:v>
                </c:pt>
                <c:pt idx="7992">
                  <c:v>2785.0</c:v>
                </c:pt>
                <c:pt idx="7993">
                  <c:v>2785.0</c:v>
                </c:pt>
                <c:pt idx="7994">
                  <c:v>2785.0</c:v>
                </c:pt>
                <c:pt idx="7995">
                  <c:v>2785.0</c:v>
                </c:pt>
                <c:pt idx="7996">
                  <c:v>2786.0</c:v>
                </c:pt>
                <c:pt idx="7997">
                  <c:v>2786.0</c:v>
                </c:pt>
                <c:pt idx="7998">
                  <c:v>2786.0</c:v>
                </c:pt>
                <c:pt idx="7999">
                  <c:v>2787.0</c:v>
                </c:pt>
                <c:pt idx="8000">
                  <c:v>2788.0</c:v>
                </c:pt>
                <c:pt idx="8001">
                  <c:v>2788.0</c:v>
                </c:pt>
                <c:pt idx="8002">
                  <c:v>2788.0</c:v>
                </c:pt>
                <c:pt idx="8003">
                  <c:v>2788.0</c:v>
                </c:pt>
                <c:pt idx="8004">
                  <c:v>2788.0</c:v>
                </c:pt>
                <c:pt idx="8005">
                  <c:v>2789.0</c:v>
                </c:pt>
                <c:pt idx="8006">
                  <c:v>2790.0</c:v>
                </c:pt>
                <c:pt idx="8007">
                  <c:v>2791.0</c:v>
                </c:pt>
                <c:pt idx="8008">
                  <c:v>2791.0</c:v>
                </c:pt>
                <c:pt idx="8009">
                  <c:v>2792.0</c:v>
                </c:pt>
                <c:pt idx="8010">
                  <c:v>2793.0</c:v>
                </c:pt>
                <c:pt idx="8011">
                  <c:v>2793.0</c:v>
                </c:pt>
                <c:pt idx="8012">
                  <c:v>2793.0</c:v>
                </c:pt>
                <c:pt idx="8013">
                  <c:v>2794.0</c:v>
                </c:pt>
                <c:pt idx="8014">
                  <c:v>2795.0</c:v>
                </c:pt>
                <c:pt idx="8015">
                  <c:v>2795.0</c:v>
                </c:pt>
                <c:pt idx="8016">
                  <c:v>2795.0</c:v>
                </c:pt>
                <c:pt idx="8017">
                  <c:v>2795.0</c:v>
                </c:pt>
                <c:pt idx="8018">
                  <c:v>2795.0</c:v>
                </c:pt>
                <c:pt idx="8019">
                  <c:v>2795.0</c:v>
                </c:pt>
                <c:pt idx="8020">
                  <c:v>2795.0</c:v>
                </c:pt>
                <c:pt idx="8021">
                  <c:v>2795.0</c:v>
                </c:pt>
                <c:pt idx="8022">
                  <c:v>2795.0</c:v>
                </c:pt>
                <c:pt idx="8023">
                  <c:v>2795.0</c:v>
                </c:pt>
                <c:pt idx="8024">
                  <c:v>2795.0</c:v>
                </c:pt>
                <c:pt idx="8025">
                  <c:v>2796.0</c:v>
                </c:pt>
                <c:pt idx="8026">
                  <c:v>2796.0</c:v>
                </c:pt>
                <c:pt idx="8027">
                  <c:v>2796.0</c:v>
                </c:pt>
                <c:pt idx="8028">
                  <c:v>2796.0</c:v>
                </c:pt>
                <c:pt idx="8029">
                  <c:v>2797.0</c:v>
                </c:pt>
                <c:pt idx="8030">
                  <c:v>2798.0</c:v>
                </c:pt>
                <c:pt idx="8031">
                  <c:v>2798.0</c:v>
                </c:pt>
                <c:pt idx="8032">
                  <c:v>2799.0</c:v>
                </c:pt>
                <c:pt idx="8033">
                  <c:v>2799.0</c:v>
                </c:pt>
                <c:pt idx="8034">
                  <c:v>2799.0</c:v>
                </c:pt>
                <c:pt idx="8035">
                  <c:v>2799.0</c:v>
                </c:pt>
                <c:pt idx="8036">
                  <c:v>2799.0</c:v>
                </c:pt>
                <c:pt idx="8037">
                  <c:v>2799.0</c:v>
                </c:pt>
                <c:pt idx="8038">
                  <c:v>2799.0</c:v>
                </c:pt>
                <c:pt idx="8039">
                  <c:v>2799.0</c:v>
                </c:pt>
                <c:pt idx="8040">
                  <c:v>2799.0</c:v>
                </c:pt>
                <c:pt idx="8041">
                  <c:v>2799.0</c:v>
                </c:pt>
                <c:pt idx="8042">
                  <c:v>2799.0</c:v>
                </c:pt>
                <c:pt idx="8043">
                  <c:v>2799.0</c:v>
                </c:pt>
                <c:pt idx="8044">
                  <c:v>2799.0</c:v>
                </c:pt>
                <c:pt idx="8045">
                  <c:v>2799.0</c:v>
                </c:pt>
                <c:pt idx="8046">
                  <c:v>2799.0</c:v>
                </c:pt>
                <c:pt idx="8047">
                  <c:v>2800.0</c:v>
                </c:pt>
                <c:pt idx="8048">
                  <c:v>2800.0</c:v>
                </c:pt>
                <c:pt idx="8049">
                  <c:v>2800.0</c:v>
                </c:pt>
                <c:pt idx="8050">
                  <c:v>2800.0</c:v>
                </c:pt>
                <c:pt idx="8051">
                  <c:v>2800.0</c:v>
                </c:pt>
                <c:pt idx="8052">
                  <c:v>2800.0</c:v>
                </c:pt>
                <c:pt idx="8053">
                  <c:v>2801.0</c:v>
                </c:pt>
                <c:pt idx="8054">
                  <c:v>2801.0</c:v>
                </c:pt>
                <c:pt idx="8055">
                  <c:v>2802.0</c:v>
                </c:pt>
                <c:pt idx="8056">
                  <c:v>2802.0</c:v>
                </c:pt>
                <c:pt idx="8057">
                  <c:v>2803.0</c:v>
                </c:pt>
                <c:pt idx="8058">
                  <c:v>2803.0</c:v>
                </c:pt>
                <c:pt idx="8059">
                  <c:v>2803.0</c:v>
                </c:pt>
                <c:pt idx="8060">
                  <c:v>2803.0</c:v>
                </c:pt>
                <c:pt idx="8061">
                  <c:v>2803.0</c:v>
                </c:pt>
                <c:pt idx="8062">
                  <c:v>2803.0</c:v>
                </c:pt>
                <c:pt idx="8063">
                  <c:v>2803.0</c:v>
                </c:pt>
                <c:pt idx="8064">
                  <c:v>2803.0</c:v>
                </c:pt>
                <c:pt idx="8065">
                  <c:v>2803.0</c:v>
                </c:pt>
                <c:pt idx="8066">
                  <c:v>2803.0</c:v>
                </c:pt>
                <c:pt idx="8067">
                  <c:v>2803.0</c:v>
                </c:pt>
                <c:pt idx="8068">
                  <c:v>2803.0</c:v>
                </c:pt>
                <c:pt idx="8069">
                  <c:v>2803.0</c:v>
                </c:pt>
                <c:pt idx="8070">
                  <c:v>2803.0</c:v>
                </c:pt>
                <c:pt idx="8071">
                  <c:v>2803.0</c:v>
                </c:pt>
                <c:pt idx="8072">
                  <c:v>2803.0</c:v>
                </c:pt>
                <c:pt idx="8073">
                  <c:v>2804.0</c:v>
                </c:pt>
                <c:pt idx="8074">
                  <c:v>2804.0</c:v>
                </c:pt>
                <c:pt idx="8075">
                  <c:v>2804.0</c:v>
                </c:pt>
                <c:pt idx="8076">
                  <c:v>2804.0</c:v>
                </c:pt>
                <c:pt idx="8077">
                  <c:v>2804.0</c:v>
                </c:pt>
                <c:pt idx="8078">
                  <c:v>2804.0</c:v>
                </c:pt>
                <c:pt idx="8079">
                  <c:v>2804.0</c:v>
                </c:pt>
                <c:pt idx="8080">
                  <c:v>2805.0</c:v>
                </c:pt>
                <c:pt idx="8081">
                  <c:v>2806.0</c:v>
                </c:pt>
                <c:pt idx="8082">
                  <c:v>2806.0</c:v>
                </c:pt>
                <c:pt idx="8083">
                  <c:v>2806.0</c:v>
                </c:pt>
                <c:pt idx="8084">
                  <c:v>2806.0</c:v>
                </c:pt>
                <c:pt idx="8085">
                  <c:v>2807.0</c:v>
                </c:pt>
                <c:pt idx="8086">
                  <c:v>2808.0</c:v>
                </c:pt>
                <c:pt idx="8087">
                  <c:v>2808.0</c:v>
                </c:pt>
                <c:pt idx="8088">
                  <c:v>2808.0</c:v>
                </c:pt>
                <c:pt idx="8089">
                  <c:v>2809.0</c:v>
                </c:pt>
                <c:pt idx="8090">
                  <c:v>2810.0</c:v>
                </c:pt>
                <c:pt idx="8091">
                  <c:v>2811.0</c:v>
                </c:pt>
                <c:pt idx="8092">
                  <c:v>2811.0</c:v>
                </c:pt>
                <c:pt idx="8093">
                  <c:v>2811.0</c:v>
                </c:pt>
                <c:pt idx="8094">
                  <c:v>2812.0</c:v>
                </c:pt>
                <c:pt idx="8095">
                  <c:v>2813.0</c:v>
                </c:pt>
                <c:pt idx="8096">
                  <c:v>2813.0</c:v>
                </c:pt>
                <c:pt idx="8097">
                  <c:v>2814.0</c:v>
                </c:pt>
                <c:pt idx="8098">
                  <c:v>2814.0</c:v>
                </c:pt>
                <c:pt idx="8099">
                  <c:v>2814.0</c:v>
                </c:pt>
                <c:pt idx="8100">
                  <c:v>2814.0</c:v>
                </c:pt>
                <c:pt idx="8101">
                  <c:v>2814.0</c:v>
                </c:pt>
                <c:pt idx="8102">
                  <c:v>2815.0</c:v>
                </c:pt>
                <c:pt idx="8103">
                  <c:v>2816.0</c:v>
                </c:pt>
                <c:pt idx="8104">
                  <c:v>2817.0</c:v>
                </c:pt>
                <c:pt idx="8105">
                  <c:v>2818.0</c:v>
                </c:pt>
                <c:pt idx="8106">
                  <c:v>2818.0</c:v>
                </c:pt>
                <c:pt idx="8107">
                  <c:v>2818.0</c:v>
                </c:pt>
                <c:pt idx="8108">
                  <c:v>2819.0</c:v>
                </c:pt>
                <c:pt idx="8109">
                  <c:v>2819.0</c:v>
                </c:pt>
                <c:pt idx="8110">
                  <c:v>2819.0</c:v>
                </c:pt>
                <c:pt idx="8111">
                  <c:v>2820.0</c:v>
                </c:pt>
                <c:pt idx="8112">
                  <c:v>2821.0</c:v>
                </c:pt>
                <c:pt idx="8113">
                  <c:v>2821.0</c:v>
                </c:pt>
                <c:pt idx="8114">
                  <c:v>2822.0</c:v>
                </c:pt>
                <c:pt idx="8115">
                  <c:v>2823.0</c:v>
                </c:pt>
                <c:pt idx="8116">
                  <c:v>2824.0</c:v>
                </c:pt>
                <c:pt idx="8117">
                  <c:v>2824.0</c:v>
                </c:pt>
                <c:pt idx="8118">
                  <c:v>2825.0</c:v>
                </c:pt>
                <c:pt idx="8119">
                  <c:v>2825.0</c:v>
                </c:pt>
                <c:pt idx="8120">
                  <c:v>2825.0</c:v>
                </c:pt>
                <c:pt idx="8121">
                  <c:v>2826.0</c:v>
                </c:pt>
                <c:pt idx="8122">
                  <c:v>2826.0</c:v>
                </c:pt>
                <c:pt idx="8123">
                  <c:v>2827.0</c:v>
                </c:pt>
                <c:pt idx="8124">
                  <c:v>2828.0</c:v>
                </c:pt>
                <c:pt idx="8125">
                  <c:v>2829.0</c:v>
                </c:pt>
                <c:pt idx="8126">
                  <c:v>2830.0</c:v>
                </c:pt>
                <c:pt idx="8127">
                  <c:v>2830.0</c:v>
                </c:pt>
                <c:pt idx="8128">
                  <c:v>2831.0</c:v>
                </c:pt>
                <c:pt idx="8129">
                  <c:v>2832.0</c:v>
                </c:pt>
                <c:pt idx="8130">
                  <c:v>2833.0</c:v>
                </c:pt>
                <c:pt idx="8131">
                  <c:v>2833.0</c:v>
                </c:pt>
                <c:pt idx="8132">
                  <c:v>2834.0</c:v>
                </c:pt>
                <c:pt idx="8133">
                  <c:v>2835.0</c:v>
                </c:pt>
                <c:pt idx="8134">
                  <c:v>2836.0</c:v>
                </c:pt>
                <c:pt idx="8135">
                  <c:v>2837.0</c:v>
                </c:pt>
                <c:pt idx="8136">
                  <c:v>2838.0</c:v>
                </c:pt>
                <c:pt idx="8137">
                  <c:v>2838.0</c:v>
                </c:pt>
                <c:pt idx="8138">
                  <c:v>2838.0</c:v>
                </c:pt>
                <c:pt idx="8139">
                  <c:v>2838.0</c:v>
                </c:pt>
                <c:pt idx="8140">
                  <c:v>2838.0</c:v>
                </c:pt>
                <c:pt idx="8141">
                  <c:v>2838.0</c:v>
                </c:pt>
                <c:pt idx="8142">
                  <c:v>2839.0</c:v>
                </c:pt>
                <c:pt idx="8143">
                  <c:v>2840.0</c:v>
                </c:pt>
                <c:pt idx="8144">
                  <c:v>2840.0</c:v>
                </c:pt>
                <c:pt idx="8145">
                  <c:v>2841.0</c:v>
                </c:pt>
                <c:pt idx="8146">
                  <c:v>2842.0</c:v>
                </c:pt>
                <c:pt idx="8147">
                  <c:v>2843.0</c:v>
                </c:pt>
                <c:pt idx="8148">
                  <c:v>2844.0</c:v>
                </c:pt>
                <c:pt idx="8149">
                  <c:v>2845.0</c:v>
                </c:pt>
                <c:pt idx="8150">
                  <c:v>2846.0</c:v>
                </c:pt>
                <c:pt idx="8151">
                  <c:v>2847.0</c:v>
                </c:pt>
                <c:pt idx="8152">
                  <c:v>2847.0</c:v>
                </c:pt>
                <c:pt idx="8153">
                  <c:v>2848.0</c:v>
                </c:pt>
                <c:pt idx="8154">
                  <c:v>2848.0</c:v>
                </c:pt>
                <c:pt idx="8155">
                  <c:v>2849.0</c:v>
                </c:pt>
                <c:pt idx="8156">
                  <c:v>2850.0</c:v>
                </c:pt>
                <c:pt idx="8157">
                  <c:v>2850.0</c:v>
                </c:pt>
                <c:pt idx="8158">
                  <c:v>2851.0</c:v>
                </c:pt>
                <c:pt idx="8159">
                  <c:v>2852.0</c:v>
                </c:pt>
                <c:pt idx="8160">
                  <c:v>2852.0</c:v>
                </c:pt>
                <c:pt idx="8161">
                  <c:v>2852.0</c:v>
                </c:pt>
                <c:pt idx="8162">
                  <c:v>2853.0</c:v>
                </c:pt>
                <c:pt idx="8163">
                  <c:v>2853.0</c:v>
                </c:pt>
                <c:pt idx="8164">
                  <c:v>2854.0</c:v>
                </c:pt>
                <c:pt idx="8165">
                  <c:v>2855.0</c:v>
                </c:pt>
                <c:pt idx="8166">
                  <c:v>2856.0</c:v>
                </c:pt>
                <c:pt idx="8167">
                  <c:v>2856.0</c:v>
                </c:pt>
                <c:pt idx="8168">
                  <c:v>2857.0</c:v>
                </c:pt>
                <c:pt idx="8169">
                  <c:v>2858.0</c:v>
                </c:pt>
                <c:pt idx="8170">
                  <c:v>2858.0</c:v>
                </c:pt>
                <c:pt idx="8171">
                  <c:v>2859.0</c:v>
                </c:pt>
                <c:pt idx="8172">
                  <c:v>2860.0</c:v>
                </c:pt>
                <c:pt idx="8173">
                  <c:v>2860.0</c:v>
                </c:pt>
                <c:pt idx="8174">
                  <c:v>2861.0</c:v>
                </c:pt>
                <c:pt idx="8175">
                  <c:v>2861.0</c:v>
                </c:pt>
                <c:pt idx="8176">
                  <c:v>2861.0</c:v>
                </c:pt>
                <c:pt idx="8177">
                  <c:v>2861.0</c:v>
                </c:pt>
                <c:pt idx="8178">
                  <c:v>2861.0</c:v>
                </c:pt>
                <c:pt idx="8179">
                  <c:v>2861.0</c:v>
                </c:pt>
                <c:pt idx="8180">
                  <c:v>2861.0</c:v>
                </c:pt>
                <c:pt idx="8181">
                  <c:v>2861.0</c:v>
                </c:pt>
                <c:pt idx="8182">
                  <c:v>2861.0</c:v>
                </c:pt>
                <c:pt idx="8183">
                  <c:v>2861.0</c:v>
                </c:pt>
                <c:pt idx="8184">
                  <c:v>2862.0</c:v>
                </c:pt>
                <c:pt idx="8185">
                  <c:v>2862.0</c:v>
                </c:pt>
                <c:pt idx="8186">
                  <c:v>2862.0</c:v>
                </c:pt>
                <c:pt idx="8187">
                  <c:v>2862.0</c:v>
                </c:pt>
                <c:pt idx="8188">
                  <c:v>2862.0</c:v>
                </c:pt>
                <c:pt idx="8189">
                  <c:v>2862.0</c:v>
                </c:pt>
                <c:pt idx="8190">
                  <c:v>2862.0</c:v>
                </c:pt>
                <c:pt idx="8191">
                  <c:v>2862.0</c:v>
                </c:pt>
                <c:pt idx="8192">
                  <c:v>2863.0</c:v>
                </c:pt>
                <c:pt idx="8193">
                  <c:v>2864.0</c:v>
                </c:pt>
                <c:pt idx="8194">
                  <c:v>2865.0</c:v>
                </c:pt>
                <c:pt idx="8195">
                  <c:v>2866.0</c:v>
                </c:pt>
                <c:pt idx="8196">
                  <c:v>2867.0</c:v>
                </c:pt>
                <c:pt idx="8197">
                  <c:v>2867.0</c:v>
                </c:pt>
                <c:pt idx="8198">
                  <c:v>2868.0</c:v>
                </c:pt>
                <c:pt idx="8199">
                  <c:v>2869.0</c:v>
                </c:pt>
                <c:pt idx="8200">
                  <c:v>2869.0</c:v>
                </c:pt>
                <c:pt idx="8201">
                  <c:v>2870.0</c:v>
                </c:pt>
                <c:pt idx="8202">
                  <c:v>2870.0</c:v>
                </c:pt>
                <c:pt idx="8203">
                  <c:v>2870.0</c:v>
                </c:pt>
                <c:pt idx="8204">
                  <c:v>2871.0</c:v>
                </c:pt>
                <c:pt idx="8205">
                  <c:v>2872.0</c:v>
                </c:pt>
                <c:pt idx="8206">
                  <c:v>2873.0</c:v>
                </c:pt>
                <c:pt idx="8207">
                  <c:v>2873.0</c:v>
                </c:pt>
                <c:pt idx="8208">
                  <c:v>2873.0</c:v>
                </c:pt>
                <c:pt idx="8209">
                  <c:v>2873.0</c:v>
                </c:pt>
                <c:pt idx="8210">
                  <c:v>2873.0</c:v>
                </c:pt>
                <c:pt idx="8211">
                  <c:v>2873.0</c:v>
                </c:pt>
                <c:pt idx="8212">
                  <c:v>2874.0</c:v>
                </c:pt>
                <c:pt idx="8213">
                  <c:v>2875.0</c:v>
                </c:pt>
                <c:pt idx="8214">
                  <c:v>2876.0</c:v>
                </c:pt>
                <c:pt idx="8215">
                  <c:v>2877.0</c:v>
                </c:pt>
                <c:pt idx="8216">
                  <c:v>2878.0</c:v>
                </c:pt>
                <c:pt idx="8217">
                  <c:v>2879.0</c:v>
                </c:pt>
                <c:pt idx="8218">
                  <c:v>2880.0</c:v>
                </c:pt>
                <c:pt idx="8219">
                  <c:v>2881.0</c:v>
                </c:pt>
                <c:pt idx="8220">
                  <c:v>2881.0</c:v>
                </c:pt>
                <c:pt idx="8221">
                  <c:v>2882.0</c:v>
                </c:pt>
                <c:pt idx="8222">
                  <c:v>2883.0</c:v>
                </c:pt>
                <c:pt idx="8223">
                  <c:v>2883.0</c:v>
                </c:pt>
                <c:pt idx="8224">
                  <c:v>2883.0</c:v>
                </c:pt>
                <c:pt idx="8225">
                  <c:v>2884.0</c:v>
                </c:pt>
                <c:pt idx="8226">
                  <c:v>2885.0</c:v>
                </c:pt>
                <c:pt idx="8227">
                  <c:v>2885.0</c:v>
                </c:pt>
                <c:pt idx="8228">
                  <c:v>2885.0</c:v>
                </c:pt>
                <c:pt idx="8229">
                  <c:v>2885.0</c:v>
                </c:pt>
                <c:pt idx="8230">
                  <c:v>2885.0</c:v>
                </c:pt>
                <c:pt idx="8231">
                  <c:v>2885.0</c:v>
                </c:pt>
                <c:pt idx="8232">
                  <c:v>2885.0</c:v>
                </c:pt>
                <c:pt idx="8233">
                  <c:v>2886.0</c:v>
                </c:pt>
                <c:pt idx="8234">
                  <c:v>2887.0</c:v>
                </c:pt>
                <c:pt idx="8235">
                  <c:v>2887.0</c:v>
                </c:pt>
                <c:pt idx="8236">
                  <c:v>2887.0</c:v>
                </c:pt>
                <c:pt idx="8237">
                  <c:v>2887.0</c:v>
                </c:pt>
                <c:pt idx="8238">
                  <c:v>2888.0</c:v>
                </c:pt>
                <c:pt idx="8239">
                  <c:v>2888.0</c:v>
                </c:pt>
                <c:pt idx="8240">
                  <c:v>2888.0</c:v>
                </c:pt>
                <c:pt idx="8241">
                  <c:v>2889.0</c:v>
                </c:pt>
                <c:pt idx="8242">
                  <c:v>2889.0</c:v>
                </c:pt>
                <c:pt idx="8243">
                  <c:v>2889.0</c:v>
                </c:pt>
                <c:pt idx="8244">
                  <c:v>2890.0</c:v>
                </c:pt>
                <c:pt idx="8245">
                  <c:v>2891.0</c:v>
                </c:pt>
                <c:pt idx="8246">
                  <c:v>2891.0</c:v>
                </c:pt>
                <c:pt idx="8247">
                  <c:v>2891.0</c:v>
                </c:pt>
                <c:pt idx="8248">
                  <c:v>2892.0</c:v>
                </c:pt>
                <c:pt idx="8249">
                  <c:v>2892.0</c:v>
                </c:pt>
                <c:pt idx="8250">
                  <c:v>2893.0</c:v>
                </c:pt>
                <c:pt idx="8251">
                  <c:v>2894.0</c:v>
                </c:pt>
                <c:pt idx="8252">
                  <c:v>2894.0</c:v>
                </c:pt>
                <c:pt idx="8253">
                  <c:v>2894.0</c:v>
                </c:pt>
                <c:pt idx="8254">
                  <c:v>2894.0</c:v>
                </c:pt>
                <c:pt idx="8255">
                  <c:v>2894.0</c:v>
                </c:pt>
                <c:pt idx="8256">
                  <c:v>2894.0</c:v>
                </c:pt>
                <c:pt idx="8257">
                  <c:v>2894.0</c:v>
                </c:pt>
                <c:pt idx="8258">
                  <c:v>2894.0</c:v>
                </c:pt>
                <c:pt idx="8259">
                  <c:v>2894.0</c:v>
                </c:pt>
                <c:pt idx="8260">
                  <c:v>2894.0</c:v>
                </c:pt>
                <c:pt idx="8261">
                  <c:v>2894.0</c:v>
                </c:pt>
                <c:pt idx="8262">
                  <c:v>2894.0</c:v>
                </c:pt>
                <c:pt idx="8263">
                  <c:v>2894.0</c:v>
                </c:pt>
                <c:pt idx="8264">
                  <c:v>2895.0</c:v>
                </c:pt>
                <c:pt idx="8265">
                  <c:v>2895.0</c:v>
                </c:pt>
                <c:pt idx="8266">
                  <c:v>2895.0</c:v>
                </c:pt>
                <c:pt idx="8267">
                  <c:v>2895.0</c:v>
                </c:pt>
                <c:pt idx="8268">
                  <c:v>2895.0</c:v>
                </c:pt>
                <c:pt idx="8269">
                  <c:v>2896.0</c:v>
                </c:pt>
                <c:pt idx="8270">
                  <c:v>2896.0</c:v>
                </c:pt>
                <c:pt idx="8271">
                  <c:v>2897.0</c:v>
                </c:pt>
                <c:pt idx="8272">
                  <c:v>2897.0</c:v>
                </c:pt>
                <c:pt idx="8273">
                  <c:v>2897.0</c:v>
                </c:pt>
                <c:pt idx="8274">
                  <c:v>2897.0</c:v>
                </c:pt>
                <c:pt idx="8275">
                  <c:v>2897.0</c:v>
                </c:pt>
                <c:pt idx="8276">
                  <c:v>2898.0</c:v>
                </c:pt>
                <c:pt idx="8277">
                  <c:v>2898.0</c:v>
                </c:pt>
                <c:pt idx="8278">
                  <c:v>2898.0</c:v>
                </c:pt>
                <c:pt idx="8279">
                  <c:v>2898.0</c:v>
                </c:pt>
                <c:pt idx="8280">
                  <c:v>2898.0</c:v>
                </c:pt>
                <c:pt idx="8281">
                  <c:v>2898.0</c:v>
                </c:pt>
                <c:pt idx="8282">
                  <c:v>2899.0</c:v>
                </c:pt>
                <c:pt idx="8283">
                  <c:v>2899.0</c:v>
                </c:pt>
                <c:pt idx="8284">
                  <c:v>2899.0</c:v>
                </c:pt>
                <c:pt idx="8285">
                  <c:v>2900.0</c:v>
                </c:pt>
                <c:pt idx="8286">
                  <c:v>2900.0</c:v>
                </c:pt>
                <c:pt idx="8287">
                  <c:v>2900.0</c:v>
                </c:pt>
                <c:pt idx="8288">
                  <c:v>2900.0</c:v>
                </c:pt>
                <c:pt idx="8289">
                  <c:v>2900.0</c:v>
                </c:pt>
                <c:pt idx="8290">
                  <c:v>2900.0</c:v>
                </c:pt>
                <c:pt idx="8291">
                  <c:v>2900.0</c:v>
                </c:pt>
                <c:pt idx="8292">
                  <c:v>2900.0</c:v>
                </c:pt>
                <c:pt idx="8293">
                  <c:v>2900.0</c:v>
                </c:pt>
                <c:pt idx="8294">
                  <c:v>2900.0</c:v>
                </c:pt>
                <c:pt idx="8295">
                  <c:v>2900.0</c:v>
                </c:pt>
                <c:pt idx="8296">
                  <c:v>2900.0</c:v>
                </c:pt>
                <c:pt idx="8297">
                  <c:v>2901.0</c:v>
                </c:pt>
                <c:pt idx="8298">
                  <c:v>2902.0</c:v>
                </c:pt>
                <c:pt idx="8299">
                  <c:v>2902.0</c:v>
                </c:pt>
                <c:pt idx="8300">
                  <c:v>2902.0</c:v>
                </c:pt>
                <c:pt idx="8301">
                  <c:v>2902.0</c:v>
                </c:pt>
                <c:pt idx="8302">
                  <c:v>2902.0</c:v>
                </c:pt>
                <c:pt idx="8303">
                  <c:v>2902.0</c:v>
                </c:pt>
                <c:pt idx="8304">
                  <c:v>2902.0</c:v>
                </c:pt>
                <c:pt idx="8305">
                  <c:v>2902.0</c:v>
                </c:pt>
                <c:pt idx="8306">
                  <c:v>2902.0</c:v>
                </c:pt>
                <c:pt idx="8307">
                  <c:v>2902.0</c:v>
                </c:pt>
                <c:pt idx="8308">
                  <c:v>2902.0</c:v>
                </c:pt>
                <c:pt idx="8309">
                  <c:v>2902.0</c:v>
                </c:pt>
                <c:pt idx="8310">
                  <c:v>2902.0</c:v>
                </c:pt>
                <c:pt idx="8311">
                  <c:v>2903.0</c:v>
                </c:pt>
                <c:pt idx="8312">
                  <c:v>2903.0</c:v>
                </c:pt>
                <c:pt idx="8313">
                  <c:v>2904.0</c:v>
                </c:pt>
                <c:pt idx="8314">
                  <c:v>2904.0</c:v>
                </c:pt>
                <c:pt idx="8315">
                  <c:v>2904.0</c:v>
                </c:pt>
                <c:pt idx="8316">
                  <c:v>2905.0</c:v>
                </c:pt>
                <c:pt idx="8317">
                  <c:v>2905.0</c:v>
                </c:pt>
                <c:pt idx="8318">
                  <c:v>2905.0</c:v>
                </c:pt>
                <c:pt idx="8319">
                  <c:v>2905.0</c:v>
                </c:pt>
                <c:pt idx="8320">
                  <c:v>2905.0</c:v>
                </c:pt>
                <c:pt idx="8321">
                  <c:v>2906.0</c:v>
                </c:pt>
                <c:pt idx="8322">
                  <c:v>2907.0</c:v>
                </c:pt>
                <c:pt idx="8323">
                  <c:v>2907.0</c:v>
                </c:pt>
                <c:pt idx="8324">
                  <c:v>2907.0</c:v>
                </c:pt>
                <c:pt idx="8325">
                  <c:v>2908.0</c:v>
                </c:pt>
                <c:pt idx="8326">
                  <c:v>2909.0</c:v>
                </c:pt>
                <c:pt idx="8327">
                  <c:v>2909.0</c:v>
                </c:pt>
                <c:pt idx="8328">
                  <c:v>2909.0</c:v>
                </c:pt>
                <c:pt idx="8329">
                  <c:v>2909.0</c:v>
                </c:pt>
                <c:pt idx="8330">
                  <c:v>2910.0</c:v>
                </c:pt>
                <c:pt idx="8331">
                  <c:v>2911.0</c:v>
                </c:pt>
                <c:pt idx="8332">
                  <c:v>2911.0</c:v>
                </c:pt>
                <c:pt idx="8333">
                  <c:v>2911.0</c:v>
                </c:pt>
                <c:pt idx="8334">
                  <c:v>2911.0</c:v>
                </c:pt>
                <c:pt idx="8335">
                  <c:v>2911.0</c:v>
                </c:pt>
                <c:pt idx="8336">
                  <c:v>2911.0</c:v>
                </c:pt>
                <c:pt idx="8337">
                  <c:v>2912.0</c:v>
                </c:pt>
                <c:pt idx="8338">
                  <c:v>2913.0</c:v>
                </c:pt>
                <c:pt idx="8339">
                  <c:v>2914.0</c:v>
                </c:pt>
                <c:pt idx="8340">
                  <c:v>2915.0</c:v>
                </c:pt>
                <c:pt idx="8341">
                  <c:v>2915.0</c:v>
                </c:pt>
                <c:pt idx="8342">
                  <c:v>2916.0</c:v>
                </c:pt>
                <c:pt idx="8343">
                  <c:v>2917.0</c:v>
                </c:pt>
                <c:pt idx="8344">
                  <c:v>2918.0</c:v>
                </c:pt>
                <c:pt idx="8345">
                  <c:v>2919.0</c:v>
                </c:pt>
                <c:pt idx="8346">
                  <c:v>2920.0</c:v>
                </c:pt>
                <c:pt idx="8347">
                  <c:v>2921.0</c:v>
                </c:pt>
                <c:pt idx="8348">
                  <c:v>2922.0</c:v>
                </c:pt>
                <c:pt idx="8349">
                  <c:v>2923.0</c:v>
                </c:pt>
                <c:pt idx="8350">
                  <c:v>2923.0</c:v>
                </c:pt>
                <c:pt idx="8351">
                  <c:v>2924.0</c:v>
                </c:pt>
                <c:pt idx="8352">
                  <c:v>2925.0</c:v>
                </c:pt>
                <c:pt idx="8353">
                  <c:v>2926.0</c:v>
                </c:pt>
                <c:pt idx="8354">
                  <c:v>2927.0</c:v>
                </c:pt>
                <c:pt idx="8355">
                  <c:v>2928.0</c:v>
                </c:pt>
                <c:pt idx="8356">
                  <c:v>2929.0</c:v>
                </c:pt>
                <c:pt idx="8357">
                  <c:v>2930.0</c:v>
                </c:pt>
                <c:pt idx="8358">
                  <c:v>2931.0</c:v>
                </c:pt>
                <c:pt idx="8359">
                  <c:v>2932.0</c:v>
                </c:pt>
                <c:pt idx="8360">
                  <c:v>2933.0</c:v>
                </c:pt>
                <c:pt idx="8361">
                  <c:v>2934.0</c:v>
                </c:pt>
                <c:pt idx="8362">
                  <c:v>2935.0</c:v>
                </c:pt>
                <c:pt idx="8363">
                  <c:v>2936.0</c:v>
                </c:pt>
                <c:pt idx="8364">
                  <c:v>2936.0</c:v>
                </c:pt>
                <c:pt idx="8365">
                  <c:v>2937.0</c:v>
                </c:pt>
                <c:pt idx="8366">
                  <c:v>2938.0</c:v>
                </c:pt>
                <c:pt idx="8367">
                  <c:v>2939.0</c:v>
                </c:pt>
                <c:pt idx="8368">
                  <c:v>2939.0</c:v>
                </c:pt>
                <c:pt idx="8369">
                  <c:v>2939.0</c:v>
                </c:pt>
                <c:pt idx="8370">
                  <c:v>2939.0</c:v>
                </c:pt>
                <c:pt idx="8371">
                  <c:v>2940.0</c:v>
                </c:pt>
                <c:pt idx="8372">
                  <c:v>2940.0</c:v>
                </c:pt>
                <c:pt idx="8373">
                  <c:v>2940.0</c:v>
                </c:pt>
                <c:pt idx="8374">
                  <c:v>2941.0</c:v>
                </c:pt>
                <c:pt idx="8375">
                  <c:v>2942.0</c:v>
                </c:pt>
                <c:pt idx="8376">
                  <c:v>2942.0</c:v>
                </c:pt>
                <c:pt idx="8377">
                  <c:v>2942.0</c:v>
                </c:pt>
                <c:pt idx="8378">
                  <c:v>2942.0</c:v>
                </c:pt>
                <c:pt idx="8379">
                  <c:v>2943.0</c:v>
                </c:pt>
                <c:pt idx="8380">
                  <c:v>2943.0</c:v>
                </c:pt>
                <c:pt idx="8381">
                  <c:v>2943.0</c:v>
                </c:pt>
                <c:pt idx="8382">
                  <c:v>2944.0</c:v>
                </c:pt>
                <c:pt idx="8383">
                  <c:v>2944.0</c:v>
                </c:pt>
                <c:pt idx="8384">
                  <c:v>2944.0</c:v>
                </c:pt>
                <c:pt idx="8385">
                  <c:v>2945.0</c:v>
                </c:pt>
                <c:pt idx="8386">
                  <c:v>2946.0</c:v>
                </c:pt>
                <c:pt idx="8387">
                  <c:v>2947.0</c:v>
                </c:pt>
                <c:pt idx="8388">
                  <c:v>2948.0</c:v>
                </c:pt>
                <c:pt idx="8389">
                  <c:v>2948.0</c:v>
                </c:pt>
                <c:pt idx="8390">
                  <c:v>2949.0</c:v>
                </c:pt>
                <c:pt idx="8391">
                  <c:v>2949.0</c:v>
                </c:pt>
                <c:pt idx="8392">
                  <c:v>2949.0</c:v>
                </c:pt>
                <c:pt idx="8393">
                  <c:v>2950.0</c:v>
                </c:pt>
                <c:pt idx="8394">
                  <c:v>2951.0</c:v>
                </c:pt>
                <c:pt idx="8395">
                  <c:v>2952.0</c:v>
                </c:pt>
                <c:pt idx="8396">
                  <c:v>2952.0</c:v>
                </c:pt>
                <c:pt idx="8397">
                  <c:v>2953.0</c:v>
                </c:pt>
                <c:pt idx="8398">
                  <c:v>2954.0</c:v>
                </c:pt>
                <c:pt idx="8399">
                  <c:v>2955.0</c:v>
                </c:pt>
                <c:pt idx="8400">
                  <c:v>2955.0</c:v>
                </c:pt>
                <c:pt idx="8401">
                  <c:v>2955.0</c:v>
                </c:pt>
                <c:pt idx="8402">
                  <c:v>2956.0</c:v>
                </c:pt>
                <c:pt idx="8403">
                  <c:v>2957.0</c:v>
                </c:pt>
                <c:pt idx="8404">
                  <c:v>2958.0</c:v>
                </c:pt>
                <c:pt idx="8405">
                  <c:v>2959.0</c:v>
                </c:pt>
                <c:pt idx="8406">
                  <c:v>2960.0</c:v>
                </c:pt>
                <c:pt idx="8407">
                  <c:v>2960.0</c:v>
                </c:pt>
                <c:pt idx="8408">
                  <c:v>2960.0</c:v>
                </c:pt>
                <c:pt idx="8409">
                  <c:v>2961.0</c:v>
                </c:pt>
                <c:pt idx="8410">
                  <c:v>2962.0</c:v>
                </c:pt>
                <c:pt idx="8411">
                  <c:v>2963.0</c:v>
                </c:pt>
                <c:pt idx="8412">
                  <c:v>2964.0</c:v>
                </c:pt>
                <c:pt idx="8413">
                  <c:v>2964.0</c:v>
                </c:pt>
                <c:pt idx="8414">
                  <c:v>2965.0</c:v>
                </c:pt>
                <c:pt idx="8415">
                  <c:v>2965.0</c:v>
                </c:pt>
                <c:pt idx="8416">
                  <c:v>2966.0</c:v>
                </c:pt>
                <c:pt idx="8417">
                  <c:v>2966.0</c:v>
                </c:pt>
                <c:pt idx="8418">
                  <c:v>2967.0</c:v>
                </c:pt>
                <c:pt idx="8419">
                  <c:v>2968.0</c:v>
                </c:pt>
                <c:pt idx="8420">
                  <c:v>2969.0</c:v>
                </c:pt>
                <c:pt idx="8421">
                  <c:v>2970.0</c:v>
                </c:pt>
                <c:pt idx="8422">
                  <c:v>2971.0</c:v>
                </c:pt>
                <c:pt idx="8423">
                  <c:v>2971.0</c:v>
                </c:pt>
                <c:pt idx="8424">
                  <c:v>2972.0</c:v>
                </c:pt>
                <c:pt idx="8425">
                  <c:v>2973.0</c:v>
                </c:pt>
                <c:pt idx="8426">
                  <c:v>2974.0</c:v>
                </c:pt>
                <c:pt idx="8427">
                  <c:v>2975.0</c:v>
                </c:pt>
                <c:pt idx="8428">
                  <c:v>2976.0</c:v>
                </c:pt>
                <c:pt idx="8429">
                  <c:v>2977.0</c:v>
                </c:pt>
                <c:pt idx="8430">
                  <c:v>2978.0</c:v>
                </c:pt>
                <c:pt idx="8431">
                  <c:v>2979.0</c:v>
                </c:pt>
                <c:pt idx="8432">
                  <c:v>2980.0</c:v>
                </c:pt>
                <c:pt idx="8433">
                  <c:v>2980.0</c:v>
                </c:pt>
                <c:pt idx="8434">
                  <c:v>2980.0</c:v>
                </c:pt>
                <c:pt idx="8435">
                  <c:v>2980.0</c:v>
                </c:pt>
                <c:pt idx="8436">
                  <c:v>2980.0</c:v>
                </c:pt>
                <c:pt idx="8437">
                  <c:v>2980.0</c:v>
                </c:pt>
                <c:pt idx="8438">
                  <c:v>2980.0</c:v>
                </c:pt>
                <c:pt idx="8439">
                  <c:v>2980.0</c:v>
                </c:pt>
                <c:pt idx="8440">
                  <c:v>2980.0</c:v>
                </c:pt>
                <c:pt idx="8441">
                  <c:v>2980.0</c:v>
                </c:pt>
                <c:pt idx="8442">
                  <c:v>2980.0</c:v>
                </c:pt>
                <c:pt idx="8443">
                  <c:v>2980.0</c:v>
                </c:pt>
                <c:pt idx="8444">
                  <c:v>2980.0</c:v>
                </c:pt>
                <c:pt idx="8445">
                  <c:v>2980.0</c:v>
                </c:pt>
                <c:pt idx="8446">
                  <c:v>2980.0</c:v>
                </c:pt>
                <c:pt idx="8447">
                  <c:v>2980.0</c:v>
                </c:pt>
                <c:pt idx="8448">
                  <c:v>2980.0</c:v>
                </c:pt>
                <c:pt idx="8449">
                  <c:v>2980.0</c:v>
                </c:pt>
                <c:pt idx="8450">
                  <c:v>2980.0</c:v>
                </c:pt>
                <c:pt idx="8451">
                  <c:v>2980.0</c:v>
                </c:pt>
                <c:pt idx="8452">
                  <c:v>2980.0</c:v>
                </c:pt>
                <c:pt idx="8453">
                  <c:v>2980.0</c:v>
                </c:pt>
                <c:pt idx="8454">
                  <c:v>2980.0</c:v>
                </c:pt>
                <c:pt idx="8455">
                  <c:v>2980.0</c:v>
                </c:pt>
                <c:pt idx="8456">
                  <c:v>2980.0</c:v>
                </c:pt>
                <c:pt idx="8457">
                  <c:v>2980.0</c:v>
                </c:pt>
                <c:pt idx="8458">
                  <c:v>2980.0</c:v>
                </c:pt>
                <c:pt idx="8459">
                  <c:v>2980.0</c:v>
                </c:pt>
                <c:pt idx="8460">
                  <c:v>2980.0</c:v>
                </c:pt>
                <c:pt idx="8461">
                  <c:v>2980.0</c:v>
                </c:pt>
                <c:pt idx="8462">
                  <c:v>2980.0</c:v>
                </c:pt>
                <c:pt idx="8463">
                  <c:v>2980.0</c:v>
                </c:pt>
                <c:pt idx="8464">
                  <c:v>2980.0</c:v>
                </c:pt>
                <c:pt idx="8465">
                  <c:v>2981.0</c:v>
                </c:pt>
                <c:pt idx="8466">
                  <c:v>2982.0</c:v>
                </c:pt>
                <c:pt idx="8467">
                  <c:v>2982.0</c:v>
                </c:pt>
                <c:pt idx="8468">
                  <c:v>2982.0</c:v>
                </c:pt>
                <c:pt idx="8469">
                  <c:v>2982.0</c:v>
                </c:pt>
                <c:pt idx="8470">
                  <c:v>2982.0</c:v>
                </c:pt>
                <c:pt idx="8471">
                  <c:v>2982.0</c:v>
                </c:pt>
                <c:pt idx="8472">
                  <c:v>2982.0</c:v>
                </c:pt>
                <c:pt idx="8473">
                  <c:v>2982.0</c:v>
                </c:pt>
                <c:pt idx="8474">
                  <c:v>2982.0</c:v>
                </c:pt>
                <c:pt idx="8475">
                  <c:v>2983.0</c:v>
                </c:pt>
                <c:pt idx="8476">
                  <c:v>2983.0</c:v>
                </c:pt>
                <c:pt idx="8477">
                  <c:v>2983.0</c:v>
                </c:pt>
                <c:pt idx="8478">
                  <c:v>2983.0</c:v>
                </c:pt>
                <c:pt idx="8479">
                  <c:v>2983.0</c:v>
                </c:pt>
                <c:pt idx="8480">
                  <c:v>2983.0</c:v>
                </c:pt>
                <c:pt idx="8481">
                  <c:v>2984.0</c:v>
                </c:pt>
                <c:pt idx="8482">
                  <c:v>2984.0</c:v>
                </c:pt>
                <c:pt idx="8483">
                  <c:v>2984.0</c:v>
                </c:pt>
                <c:pt idx="8484">
                  <c:v>2984.0</c:v>
                </c:pt>
                <c:pt idx="8485">
                  <c:v>2984.0</c:v>
                </c:pt>
                <c:pt idx="8486">
                  <c:v>2985.0</c:v>
                </c:pt>
                <c:pt idx="8487">
                  <c:v>2985.0</c:v>
                </c:pt>
                <c:pt idx="8488">
                  <c:v>2985.0</c:v>
                </c:pt>
                <c:pt idx="8489">
                  <c:v>2985.0</c:v>
                </c:pt>
                <c:pt idx="8490">
                  <c:v>2985.0</c:v>
                </c:pt>
                <c:pt idx="8491">
                  <c:v>2985.0</c:v>
                </c:pt>
                <c:pt idx="8492">
                  <c:v>2985.0</c:v>
                </c:pt>
                <c:pt idx="8493">
                  <c:v>2985.0</c:v>
                </c:pt>
                <c:pt idx="8494">
                  <c:v>2985.0</c:v>
                </c:pt>
                <c:pt idx="8495">
                  <c:v>2985.0</c:v>
                </c:pt>
                <c:pt idx="8496">
                  <c:v>2985.0</c:v>
                </c:pt>
                <c:pt idx="8497">
                  <c:v>2985.0</c:v>
                </c:pt>
                <c:pt idx="8498">
                  <c:v>2985.0</c:v>
                </c:pt>
                <c:pt idx="8499">
                  <c:v>2985.0</c:v>
                </c:pt>
                <c:pt idx="8500">
                  <c:v>2985.0</c:v>
                </c:pt>
                <c:pt idx="8501">
                  <c:v>2985.0</c:v>
                </c:pt>
                <c:pt idx="8502">
                  <c:v>2985.0</c:v>
                </c:pt>
                <c:pt idx="8503">
                  <c:v>2985.0</c:v>
                </c:pt>
                <c:pt idx="8504">
                  <c:v>2985.0</c:v>
                </c:pt>
                <c:pt idx="8505">
                  <c:v>2985.0</c:v>
                </c:pt>
                <c:pt idx="8506">
                  <c:v>2985.0</c:v>
                </c:pt>
                <c:pt idx="8507">
                  <c:v>2985.0</c:v>
                </c:pt>
                <c:pt idx="8508">
                  <c:v>2985.0</c:v>
                </c:pt>
                <c:pt idx="8509">
                  <c:v>2985.0</c:v>
                </c:pt>
                <c:pt idx="8510">
                  <c:v>2986.0</c:v>
                </c:pt>
                <c:pt idx="8511">
                  <c:v>2986.0</c:v>
                </c:pt>
                <c:pt idx="8512">
                  <c:v>2986.0</c:v>
                </c:pt>
                <c:pt idx="8513">
                  <c:v>2987.0</c:v>
                </c:pt>
                <c:pt idx="8514">
                  <c:v>2987.0</c:v>
                </c:pt>
                <c:pt idx="8515">
                  <c:v>2987.0</c:v>
                </c:pt>
                <c:pt idx="8516">
                  <c:v>2987.0</c:v>
                </c:pt>
                <c:pt idx="8517">
                  <c:v>2987.0</c:v>
                </c:pt>
                <c:pt idx="8518">
                  <c:v>2987.0</c:v>
                </c:pt>
                <c:pt idx="8519">
                  <c:v>2987.0</c:v>
                </c:pt>
                <c:pt idx="8520">
                  <c:v>2987.0</c:v>
                </c:pt>
                <c:pt idx="8521">
                  <c:v>2987.0</c:v>
                </c:pt>
                <c:pt idx="8522">
                  <c:v>2987.0</c:v>
                </c:pt>
                <c:pt idx="8523">
                  <c:v>2987.0</c:v>
                </c:pt>
                <c:pt idx="8524">
                  <c:v>2987.0</c:v>
                </c:pt>
                <c:pt idx="8525">
                  <c:v>2987.0</c:v>
                </c:pt>
                <c:pt idx="8526">
                  <c:v>2987.0</c:v>
                </c:pt>
                <c:pt idx="8527">
                  <c:v>2987.0</c:v>
                </c:pt>
                <c:pt idx="8528">
                  <c:v>2987.0</c:v>
                </c:pt>
                <c:pt idx="8529">
                  <c:v>2987.0</c:v>
                </c:pt>
                <c:pt idx="8530">
                  <c:v>2988.0</c:v>
                </c:pt>
                <c:pt idx="8531">
                  <c:v>2989.0</c:v>
                </c:pt>
                <c:pt idx="8532">
                  <c:v>2990.0</c:v>
                </c:pt>
                <c:pt idx="8533">
                  <c:v>2991.0</c:v>
                </c:pt>
                <c:pt idx="8534">
                  <c:v>2991.0</c:v>
                </c:pt>
                <c:pt idx="8535">
                  <c:v>2992.0</c:v>
                </c:pt>
                <c:pt idx="8536">
                  <c:v>2992.0</c:v>
                </c:pt>
                <c:pt idx="8537">
                  <c:v>2992.0</c:v>
                </c:pt>
                <c:pt idx="8538">
                  <c:v>2992.0</c:v>
                </c:pt>
                <c:pt idx="8539">
                  <c:v>2992.0</c:v>
                </c:pt>
                <c:pt idx="8540">
                  <c:v>2992.0</c:v>
                </c:pt>
                <c:pt idx="8541">
                  <c:v>2992.0</c:v>
                </c:pt>
                <c:pt idx="8542">
                  <c:v>2992.0</c:v>
                </c:pt>
                <c:pt idx="8543">
                  <c:v>2992.0</c:v>
                </c:pt>
                <c:pt idx="8544">
                  <c:v>2992.0</c:v>
                </c:pt>
                <c:pt idx="8545">
                  <c:v>2993.0</c:v>
                </c:pt>
                <c:pt idx="8546">
                  <c:v>2994.0</c:v>
                </c:pt>
                <c:pt idx="8547">
                  <c:v>2994.0</c:v>
                </c:pt>
                <c:pt idx="8548">
                  <c:v>2994.0</c:v>
                </c:pt>
                <c:pt idx="8549">
                  <c:v>2995.0</c:v>
                </c:pt>
                <c:pt idx="8550">
                  <c:v>2995.0</c:v>
                </c:pt>
                <c:pt idx="8551">
                  <c:v>2995.0</c:v>
                </c:pt>
                <c:pt idx="8552">
                  <c:v>2996.0</c:v>
                </c:pt>
                <c:pt idx="8553">
                  <c:v>2996.0</c:v>
                </c:pt>
                <c:pt idx="8554">
                  <c:v>2996.0</c:v>
                </c:pt>
                <c:pt idx="8555">
                  <c:v>2996.0</c:v>
                </c:pt>
                <c:pt idx="8556">
                  <c:v>2996.0</c:v>
                </c:pt>
                <c:pt idx="8557">
                  <c:v>2996.0</c:v>
                </c:pt>
                <c:pt idx="8558">
                  <c:v>2997.0</c:v>
                </c:pt>
                <c:pt idx="8559">
                  <c:v>2997.0</c:v>
                </c:pt>
                <c:pt idx="8560">
                  <c:v>2997.0</c:v>
                </c:pt>
                <c:pt idx="8561">
                  <c:v>2997.0</c:v>
                </c:pt>
                <c:pt idx="8562">
                  <c:v>2997.0</c:v>
                </c:pt>
                <c:pt idx="8563">
                  <c:v>2997.0</c:v>
                </c:pt>
                <c:pt idx="8564">
                  <c:v>2997.0</c:v>
                </c:pt>
                <c:pt idx="8565">
                  <c:v>2997.0</c:v>
                </c:pt>
                <c:pt idx="8566">
                  <c:v>2997.0</c:v>
                </c:pt>
                <c:pt idx="8567">
                  <c:v>2998.0</c:v>
                </c:pt>
                <c:pt idx="8568">
                  <c:v>2998.0</c:v>
                </c:pt>
                <c:pt idx="8569">
                  <c:v>2999.0</c:v>
                </c:pt>
                <c:pt idx="8570">
                  <c:v>2999.0</c:v>
                </c:pt>
                <c:pt idx="8571">
                  <c:v>3000.0</c:v>
                </c:pt>
                <c:pt idx="8572">
                  <c:v>3000.0</c:v>
                </c:pt>
                <c:pt idx="8573">
                  <c:v>3001.0</c:v>
                </c:pt>
                <c:pt idx="8574">
                  <c:v>3001.0</c:v>
                </c:pt>
                <c:pt idx="8575">
                  <c:v>3001.0</c:v>
                </c:pt>
                <c:pt idx="8576">
                  <c:v>3002.0</c:v>
                </c:pt>
                <c:pt idx="8577">
                  <c:v>3002.0</c:v>
                </c:pt>
                <c:pt idx="8578">
                  <c:v>3002.0</c:v>
                </c:pt>
                <c:pt idx="8579">
                  <c:v>3002.0</c:v>
                </c:pt>
                <c:pt idx="8580">
                  <c:v>3002.0</c:v>
                </c:pt>
                <c:pt idx="8581">
                  <c:v>3002.0</c:v>
                </c:pt>
                <c:pt idx="8582">
                  <c:v>3002.0</c:v>
                </c:pt>
                <c:pt idx="8583">
                  <c:v>3003.0</c:v>
                </c:pt>
                <c:pt idx="8584">
                  <c:v>3003.0</c:v>
                </c:pt>
                <c:pt idx="8585">
                  <c:v>3004.0</c:v>
                </c:pt>
                <c:pt idx="8586">
                  <c:v>3004.0</c:v>
                </c:pt>
                <c:pt idx="8587">
                  <c:v>3005.0</c:v>
                </c:pt>
                <c:pt idx="8588">
                  <c:v>3005.0</c:v>
                </c:pt>
                <c:pt idx="8589">
                  <c:v>3005.0</c:v>
                </c:pt>
                <c:pt idx="8590">
                  <c:v>3006.0</c:v>
                </c:pt>
                <c:pt idx="8591">
                  <c:v>3007.0</c:v>
                </c:pt>
                <c:pt idx="8592">
                  <c:v>3008.0</c:v>
                </c:pt>
                <c:pt idx="8593">
                  <c:v>3009.0</c:v>
                </c:pt>
                <c:pt idx="8594">
                  <c:v>3009.0</c:v>
                </c:pt>
                <c:pt idx="8595">
                  <c:v>3009.0</c:v>
                </c:pt>
                <c:pt idx="8596">
                  <c:v>3009.0</c:v>
                </c:pt>
                <c:pt idx="8597">
                  <c:v>3010.0</c:v>
                </c:pt>
                <c:pt idx="8598">
                  <c:v>3011.0</c:v>
                </c:pt>
                <c:pt idx="8599">
                  <c:v>3011.0</c:v>
                </c:pt>
                <c:pt idx="8600">
                  <c:v>3011.0</c:v>
                </c:pt>
                <c:pt idx="8601">
                  <c:v>3011.0</c:v>
                </c:pt>
                <c:pt idx="8602">
                  <c:v>3012.0</c:v>
                </c:pt>
                <c:pt idx="8603">
                  <c:v>3012.0</c:v>
                </c:pt>
                <c:pt idx="8604">
                  <c:v>3013.0</c:v>
                </c:pt>
                <c:pt idx="8605">
                  <c:v>3013.0</c:v>
                </c:pt>
                <c:pt idx="8606">
                  <c:v>3013.0</c:v>
                </c:pt>
                <c:pt idx="8607">
                  <c:v>3013.0</c:v>
                </c:pt>
                <c:pt idx="8608">
                  <c:v>3013.0</c:v>
                </c:pt>
                <c:pt idx="8609">
                  <c:v>3013.0</c:v>
                </c:pt>
                <c:pt idx="8610">
                  <c:v>3013.0</c:v>
                </c:pt>
                <c:pt idx="8611">
                  <c:v>3014.0</c:v>
                </c:pt>
                <c:pt idx="8612">
                  <c:v>3015.0</c:v>
                </c:pt>
                <c:pt idx="8613">
                  <c:v>3016.0</c:v>
                </c:pt>
                <c:pt idx="8614">
                  <c:v>3017.0</c:v>
                </c:pt>
                <c:pt idx="8615">
                  <c:v>3017.0</c:v>
                </c:pt>
                <c:pt idx="8616">
                  <c:v>3017.0</c:v>
                </c:pt>
                <c:pt idx="8617">
                  <c:v>3017.0</c:v>
                </c:pt>
                <c:pt idx="8618">
                  <c:v>3017.0</c:v>
                </c:pt>
                <c:pt idx="8619">
                  <c:v>3017.0</c:v>
                </c:pt>
                <c:pt idx="8620">
                  <c:v>3017.0</c:v>
                </c:pt>
                <c:pt idx="8621">
                  <c:v>3018.0</c:v>
                </c:pt>
                <c:pt idx="8622">
                  <c:v>3018.0</c:v>
                </c:pt>
                <c:pt idx="8623">
                  <c:v>3019.0</c:v>
                </c:pt>
                <c:pt idx="8624">
                  <c:v>3019.0</c:v>
                </c:pt>
                <c:pt idx="8625">
                  <c:v>3020.0</c:v>
                </c:pt>
                <c:pt idx="8626">
                  <c:v>3021.0</c:v>
                </c:pt>
                <c:pt idx="8627">
                  <c:v>3021.0</c:v>
                </c:pt>
                <c:pt idx="8628">
                  <c:v>3021.0</c:v>
                </c:pt>
                <c:pt idx="8629">
                  <c:v>3022.0</c:v>
                </c:pt>
                <c:pt idx="8630">
                  <c:v>3022.0</c:v>
                </c:pt>
                <c:pt idx="8631">
                  <c:v>3023.0</c:v>
                </c:pt>
                <c:pt idx="8632">
                  <c:v>3024.0</c:v>
                </c:pt>
                <c:pt idx="8633">
                  <c:v>3025.0</c:v>
                </c:pt>
                <c:pt idx="8634">
                  <c:v>3025.0</c:v>
                </c:pt>
                <c:pt idx="8635">
                  <c:v>3026.0</c:v>
                </c:pt>
                <c:pt idx="8636">
                  <c:v>3027.0</c:v>
                </c:pt>
                <c:pt idx="8637">
                  <c:v>3028.0</c:v>
                </c:pt>
                <c:pt idx="8638">
                  <c:v>3028.0</c:v>
                </c:pt>
                <c:pt idx="8639">
                  <c:v>3029.0</c:v>
                </c:pt>
                <c:pt idx="8640">
                  <c:v>3029.0</c:v>
                </c:pt>
                <c:pt idx="8641">
                  <c:v>3029.0</c:v>
                </c:pt>
                <c:pt idx="8642">
                  <c:v>3030.0</c:v>
                </c:pt>
                <c:pt idx="8643">
                  <c:v>3031.0</c:v>
                </c:pt>
                <c:pt idx="8644">
                  <c:v>3031.0</c:v>
                </c:pt>
                <c:pt idx="8645">
                  <c:v>3031.0</c:v>
                </c:pt>
                <c:pt idx="8646">
                  <c:v>3031.0</c:v>
                </c:pt>
                <c:pt idx="8647">
                  <c:v>3031.0</c:v>
                </c:pt>
                <c:pt idx="8648">
                  <c:v>3031.0</c:v>
                </c:pt>
                <c:pt idx="8649">
                  <c:v>3032.0</c:v>
                </c:pt>
                <c:pt idx="8650">
                  <c:v>3033.0</c:v>
                </c:pt>
                <c:pt idx="8651">
                  <c:v>3033.0</c:v>
                </c:pt>
                <c:pt idx="8652">
                  <c:v>3033.0</c:v>
                </c:pt>
                <c:pt idx="8653">
                  <c:v>3034.0</c:v>
                </c:pt>
                <c:pt idx="8654">
                  <c:v>3035.0</c:v>
                </c:pt>
                <c:pt idx="8655">
                  <c:v>3036.0</c:v>
                </c:pt>
                <c:pt idx="8656">
                  <c:v>3036.0</c:v>
                </c:pt>
                <c:pt idx="8657">
                  <c:v>3036.0</c:v>
                </c:pt>
                <c:pt idx="8658">
                  <c:v>3036.0</c:v>
                </c:pt>
                <c:pt idx="8659">
                  <c:v>3037.0</c:v>
                </c:pt>
                <c:pt idx="8660">
                  <c:v>3037.0</c:v>
                </c:pt>
                <c:pt idx="8661">
                  <c:v>3037.0</c:v>
                </c:pt>
                <c:pt idx="8662">
                  <c:v>3037.0</c:v>
                </c:pt>
                <c:pt idx="8663">
                  <c:v>3038.0</c:v>
                </c:pt>
                <c:pt idx="8664">
                  <c:v>3039.0</c:v>
                </c:pt>
                <c:pt idx="8665">
                  <c:v>3039.0</c:v>
                </c:pt>
                <c:pt idx="8666">
                  <c:v>3039.0</c:v>
                </c:pt>
                <c:pt idx="8667">
                  <c:v>3039.0</c:v>
                </c:pt>
                <c:pt idx="8668">
                  <c:v>3040.0</c:v>
                </c:pt>
                <c:pt idx="8669">
                  <c:v>3041.0</c:v>
                </c:pt>
                <c:pt idx="8670">
                  <c:v>3041.0</c:v>
                </c:pt>
                <c:pt idx="8671">
                  <c:v>3041.0</c:v>
                </c:pt>
                <c:pt idx="8672">
                  <c:v>3042.0</c:v>
                </c:pt>
                <c:pt idx="8673">
                  <c:v>3042.0</c:v>
                </c:pt>
                <c:pt idx="8674">
                  <c:v>3043.0</c:v>
                </c:pt>
                <c:pt idx="8675">
                  <c:v>3043.0</c:v>
                </c:pt>
                <c:pt idx="8676">
                  <c:v>3043.0</c:v>
                </c:pt>
                <c:pt idx="8677">
                  <c:v>3044.0</c:v>
                </c:pt>
                <c:pt idx="8678">
                  <c:v>3045.0</c:v>
                </c:pt>
                <c:pt idx="8679">
                  <c:v>3045.0</c:v>
                </c:pt>
                <c:pt idx="8680">
                  <c:v>3045.0</c:v>
                </c:pt>
                <c:pt idx="8681">
                  <c:v>3046.0</c:v>
                </c:pt>
                <c:pt idx="8682">
                  <c:v>3046.0</c:v>
                </c:pt>
                <c:pt idx="8683">
                  <c:v>3047.0</c:v>
                </c:pt>
                <c:pt idx="8684">
                  <c:v>3047.0</c:v>
                </c:pt>
                <c:pt idx="8685">
                  <c:v>3047.0</c:v>
                </c:pt>
                <c:pt idx="8686">
                  <c:v>3047.0</c:v>
                </c:pt>
                <c:pt idx="8687">
                  <c:v>3047.0</c:v>
                </c:pt>
                <c:pt idx="8688">
                  <c:v>3047.0</c:v>
                </c:pt>
                <c:pt idx="8689">
                  <c:v>3048.0</c:v>
                </c:pt>
                <c:pt idx="8690">
                  <c:v>3049.0</c:v>
                </c:pt>
                <c:pt idx="8691">
                  <c:v>3049.0</c:v>
                </c:pt>
                <c:pt idx="8692">
                  <c:v>3049.0</c:v>
                </c:pt>
                <c:pt idx="8693">
                  <c:v>3050.0</c:v>
                </c:pt>
                <c:pt idx="8694">
                  <c:v>3050.0</c:v>
                </c:pt>
                <c:pt idx="8695">
                  <c:v>3051.0</c:v>
                </c:pt>
                <c:pt idx="8696">
                  <c:v>3051.0</c:v>
                </c:pt>
                <c:pt idx="8697">
                  <c:v>3052.0</c:v>
                </c:pt>
                <c:pt idx="8698">
                  <c:v>3053.0</c:v>
                </c:pt>
                <c:pt idx="8699">
                  <c:v>3054.0</c:v>
                </c:pt>
                <c:pt idx="8700">
                  <c:v>3054.0</c:v>
                </c:pt>
                <c:pt idx="8701">
                  <c:v>3054.0</c:v>
                </c:pt>
                <c:pt idx="8702">
                  <c:v>3054.0</c:v>
                </c:pt>
                <c:pt idx="8703">
                  <c:v>3055.0</c:v>
                </c:pt>
                <c:pt idx="8704">
                  <c:v>3056.0</c:v>
                </c:pt>
                <c:pt idx="8705">
                  <c:v>3056.0</c:v>
                </c:pt>
                <c:pt idx="8706">
                  <c:v>3056.0</c:v>
                </c:pt>
                <c:pt idx="8707">
                  <c:v>3057.0</c:v>
                </c:pt>
                <c:pt idx="8708">
                  <c:v>3058.0</c:v>
                </c:pt>
                <c:pt idx="8709">
                  <c:v>3058.0</c:v>
                </c:pt>
                <c:pt idx="8710">
                  <c:v>3059.0</c:v>
                </c:pt>
                <c:pt idx="8711">
                  <c:v>3059.0</c:v>
                </c:pt>
                <c:pt idx="8712">
                  <c:v>3060.0</c:v>
                </c:pt>
                <c:pt idx="8713">
                  <c:v>3060.0</c:v>
                </c:pt>
                <c:pt idx="8714">
                  <c:v>3060.0</c:v>
                </c:pt>
                <c:pt idx="8715">
                  <c:v>3060.0</c:v>
                </c:pt>
                <c:pt idx="8716">
                  <c:v>3060.0</c:v>
                </c:pt>
                <c:pt idx="8717">
                  <c:v>3061.0</c:v>
                </c:pt>
                <c:pt idx="8718">
                  <c:v>3062.0</c:v>
                </c:pt>
                <c:pt idx="8719">
                  <c:v>3062.0</c:v>
                </c:pt>
                <c:pt idx="8720">
                  <c:v>3062.0</c:v>
                </c:pt>
                <c:pt idx="8721">
                  <c:v>3062.0</c:v>
                </c:pt>
                <c:pt idx="8722">
                  <c:v>3062.0</c:v>
                </c:pt>
                <c:pt idx="8723">
                  <c:v>3062.0</c:v>
                </c:pt>
                <c:pt idx="8724">
                  <c:v>3063.0</c:v>
                </c:pt>
                <c:pt idx="8725">
                  <c:v>3063.0</c:v>
                </c:pt>
                <c:pt idx="8726">
                  <c:v>3064.0</c:v>
                </c:pt>
                <c:pt idx="8727">
                  <c:v>3064.0</c:v>
                </c:pt>
                <c:pt idx="8728">
                  <c:v>3065.0</c:v>
                </c:pt>
                <c:pt idx="8729">
                  <c:v>3065.0</c:v>
                </c:pt>
                <c:pt idx="8730">
                  <c:v>3065.0</c:v>
                </c:pt>
                <c:pt idx="8731">
                  <c:v>3065.0</c:v>
                </c:pt>
                <c:pt idx="8732">
                  <c:v>3066.0</c:v>
                </c:pt>
                <c:pt idx="8733">
                  <c:v>3066.0</c:v>
                </c:pt>
                <c:pt idx="8734">
                  <c:v>3066.0</c:v>
                </c:pt>
                <c:pt idx="8735">
                  <c:v>3066.0</c:v>
                </c:pt>
                <c:pt idx="8736">
                  <c:v>3066.0</c:v>
                </c:pt>
                <c:pt idx="8737">
                  <c:v>3066.0</c:v>
                </c:pt>
                <c:pt idx="8738">
                  <c:v>3066.0</c:v>
                </c:pt>
                <c:pt idx="8739">
                  <c:v>3066.0</c:v>
                </c:pt>
                <c:pt idx="8740">
                  <c:v>3066.0</c:v>
                </c:pt>
                <c:pt idx="8741">
                  <c:v>3066.0</c:v>
                </c:pt>
                <c:pt idx="8742">
                  <c:v>3066.0</c:v>
                </c:pt>
                <c:pt idx="8743">
                  <c:v>3067.0</c:v>
                </c:pt>
                <c:pt idx="8744">
                  <c:v>3067.0</c:v>
                </c:pt>
                <c:pt idx="8745">
                  <c:v>3067.0</c:v>
                </c:pt>
                <c:pt idx="8746">
                  <c:v>3067.0</c:v>
                </c:pt>
                <c:pt idx="8747">
                  <c:v>3067.0</c:v>
                </c:pt>
                <c:pt idx="8748">
                  <c:v>3067.0</c:v>
                </c:pt>
                <c:pt idx="8749">
                  <c:v>3067.0</c:v>
                </c:pt>
                <c:pt idx="8750">
                  <c:v>3067.0</c:v>
                </c:pt>
                <c:pt idx="8751">
                  <c:v>3067.0</c:v>
                </c:pt>
                <c:pt idx="8752">
                  <c:v>3067.0</c:v>
                </c:pt>
                <c:pt idx="8753">
                  <c:v>3068.0</c:v>
                </c:pt>
                <c:pt idx="8754">
                  <c:v>3068.0</c:v>
                </c:pt>
                <c:pt idx="8755">
                  <c:v>3069.0</c:v>
                </c:pt>
                <c:pt idx="8756">
                  <c:v>3069.0</c:v>
                </c:pt>
                <c:pt idx="8757">
                  <c:v>3069.0</c:v>
                </c:pt>
                <c:pt idx="8758">
                  <c:v>3069.0</c:v>
                </c:pt>
                <c:pt idx="8759">
                  <c:v>3069.0</c:v>
                </c:pt>
                <c:pt idx="8760">
                  <c:v>3069.0</c:v>
                </c:pt>
                <c:pt idx="8761">
                  <c:v>3069.0</c:v>
                </c:pt>
                <c:pt idx="8762">
                  <c:v>3069.0</c:v>
                </c:pt>
                <c:pt idx="8763">
                  <c:v>3069.0</c:v>
                </c:pt>
                <c:pt idx="8764">
                  <c:v>3069.0</c:v>
                </c:pt>
                <c:pt idx="8765">
                  <c:v>3069.0</c:v>
                </c:pt>
                <c:pt idx="8766">
                  <c:v>3069.0</c:v>
                </c:pt>
                <c:pt idx="8767">
                  <c:v>3069.0</c:v>
                </c:pt>
                <c:pt idx="8768">
                  <c:v>3069.0</c:v>
                </c:pt>
                <c:pt idx="8769">
                  <c:v>3069.0</c:v>
                </c:pt>
                <c:pt idx="8770">
                  <c:v>3069.0</c:v>
                </c:pt>
                <c:pt idx="8771">
                  <c:v>3069.0</c:v>
                </c:pt>
                <c:pt idx="8772">
                  <c:v>3069.0</c:v>
                </c:pt>
                <c:pt idx="8773">
                  <c:v>3070.0</c:v>
                </c:pt>
                <c:pt idx="8774">
                  <c:v>3070.0</c:v>
                </c:pt>
                <c:pt idx="8775">
                  <c:v>3071.0</c:v>
                </c:pt>
                <c:pt idx="8776">
                  <c:v>3071.0</c:v>
                </c:pt>
                <c:pt idx="8777">
                  <c:v>3072.0</c:v>
                </c:pt>
                <c:pt idx="8778">
                  <c:v>3073.0</c:v>
                </c:pt>
                <c:pt idx="8779">
                  <c:v>3074.0</c:v>
                </c:pt>
                <c:pt idx="8780">
                  <c:v>3074.0</c:v>
                </c:pt>
                <c:pt idx="8781">
                  <c:v>3074.0</c:v>
                </c:pt>
                <c:pt idx="8782">
                  <c:v>3075.0</c:v>
                </c:pt>
                <c:pt idx="8783">
                  <c:v>3075.0</c:v>
                </c:pt>
                <c:pt idx="8784">
                  <c:v>3076.0</c:v>
                </c:pt>
                <c:pt idx="8785">
                  <c:v>3076.0</c:v>
                </c:pt>
                <c:pt idx="8786">
                  <c:v>3077.0</c:v>
                </c:pt>
                <c:pt idx="8787">
                  <c:v>3077.0</c:v>
                </c:pt>
                <c:pt idx="8788">
                  <c:v>3077.0</c:v>
                </c:pt>
                <c:pt idx="8789">
                  <c:v>3078.0</c:v>
                </c:pt>
                <c:pt idx="8790">
                  <c:v>3078.0</c:v>
                </c:pt>
                <c:pt idx="8791">
                  <c:v>3078.0</c:v>
                </c:pt>
                <c:pt idx="8792">
                  <c:v>3078.0</c:v>
                </c:pt>
                <c:pt idx="8793">
                  <c:v>3079.0</c:v>
                </c:pt>
                <c:pt idx="8794">
                  <c:v>3080.0</c:v>
                </c:pt>
                <c:pt idx="8795">
                  <c:v>3080.0</c:v>
                </c:pt>
                <c:pt idx="8796">
                  <c:v>3080.0</c:v>
                </c:pt>
                <c:pt idx="8797">
                  <c:v>3081.0</c:v>
                </c:pt>
                <c:pt idx="8798">
                  <c:v>3082.0</c:v>
                </c:pt>
                <c:pt idx="8799">
                  <c:v>3083.0</c:v>
                </c:pt>
                <c:pt idx="8800">
                  <c:v>3084.0</c:v>
                </c:pt>
                <c:pt idx="8801">
                  <c:v>3085.0</c:v>
                </c:pt>
                <c:pt idx="8802">
                  <c:v>3086.0</c:v>
                </c:pt>
                <c:pt idx="8803">
                  <c:v>3086.0</c:v>
                </c:pt>
                <c:pt idx="8804">
                  <c:v>3087.0</c:v>
                </c:pt>
                <c:pt idx="8805">
                  <c:v>3088.0</c:v>
                </c:pt>
                <c:pt idx="8806">
                  <c:v>3089.0</c:v>
                </c:pt>
                <c:pt idx="8807">
                  <c:v>3090.0</c:v>
                </c:pt>
                <c:pt idx="8808">
                  <c:v>3091.0</c:v>
                </c:pt>
                <c:pt idx="8809">
                  <c:v>3092.0</c:v>
                </c:pt>
                <c:pt idx="8810">
                  <c:v>3093.0</c:v>
                </c:pt>
                <c:pt idx="8811">
                  <c:v>3094.0</c:v>
                </c:pt>
                <c:pt idx="8812">
                  <c:v>3095.0</c:v>
                </c:pt>
                <c:pt idx="8813">
                  <c:v>3096.0</c:v>
                </c:pt>
                <c:pt idx="8814">
                  <c:v>3097.0</c:v>
                </c:pt>
                <c:pt idx="8815">
                  <c:v>3098.0</c:v>
                </c:pt>
                <c:pt idx="8816">
                  <c:v>3099.0</c:v>
                </c:pt>
                <c:pt idx="8817">
                  <c:v>3099.0</c:v>
                </c:pt>
                <c:pt idx="8818">
                  <c:v>3099.0</c:v>
                </c:pt>
                <c:pt idx="8819">
                  <c:v>3100.0</c:v>
                </c:pt>
                <c:pt idx="8820">
                  <c:v>3101.0</c:v>
                </c:pt>
                <c:pt idx="8821">
                  <c:v>3101.0</c:v>
                </c:pt>
                <c:pt idx="8822">
                  <c:v>3101.0</c:v>
                </c:pt>
                <c:pt idx="8823">
                  <c:v>3102.0</c:v>
                </c:pt>
                <c:pt idx="8824">
                  <c:v>3103.0</c:v>
                </c:pt>
                <c:pt idx="8825">
                  <c:v>3104.0</c:v>
                </c:pt>
                <c:pt idx="8826">
                  <c:v>3105.0</c:v>
                </c:pt>
                <c:pt idx="8827">
                  <c:v>3106.0</c:v>
                </c:pt>
                <c:pt idx="8828">
                  <c:v>3106.0</c:v>
                </c:pt>
                <c:pt idx="8829">
                  <c:v>3106.0</c:v>
                </c:pt>
                <c:pt idx="8830">
                  <c:v>3106.0</c:v>
                </c:pt>
                <c:pt idx="8831">
                  <c:v>3107.0</c:v>
                </c:pt>
                <c:pt idx="8832">
                  <c:v>3107.0</c:v>
                </c:pt>
                <c:pt idx="8833">
                  <c:v>3107.0</c:v>
                </c:pt>
                <c:pt idx="8834">
                  <c:v>3107.0</c:v>
                </c:pt>
                <c:pt idx="8835">
                  <c:v>3107.0</c:v>
                </c:pt>
                <c:pt idx="8836">
                  <c:v>3107.0</c:v>
                </c:pt>
                <c:pt idx="8837">
                  <c:v>3108.0</c:v>
                </c:pt>
                <c:pt idx="8838">
                  <c:v>3108.0</c:v>
                </c:pt>
                <c:pt idx="8839">
                  <c:v>3108.0</c:v>
                </c:pt>
                <c:pt idx="8840">
                  <c:v>3108.0</c:v>
                </c:pt>
                <c:pt idx="8841">
                  <c:v>3108.0</c:v>
                </c:pt>
                <c:pt idx="8842">
                  <c:v>3108.0</c:v>
                </c:pt>
                <c:pt idx="8843">
                  <c:v>3108.0</c:v>
                </c:pt>
                <c:pt idx="8844">
                  <c:v>3109.0</c:v>
                </c:pt>
                <c:pt idx="8845">
                  <c:v>3110.0</c:v>
                </c:pt>
                <c:pt idx="8846">
                  <c:v>3110.0</c:v>
                </c:pt>
                <c:pt idx="8847">
                  <c:v>3110.0</c:v>
                </c:pt>
                <c:pt idx="8848">
                  <c:v>3110.0</c:v>
                </c:pt>
                <c:pt idx="8849">
                  <c:v>3110.0</c:v>
                </c:pt>
                <c:pt idx="8850">
                  <c:v>3110.0</c:v>
                </c:pt>
                <c:pt idx="8851">
                  <c:v>3110.0</c:v>
                </c:pt>
                <c:pt idx="8852">
                  <c:v>3110.0</c:v>
                </c:pt>
                <c:pt idx="8853">
                  <c:v>3110.0</c:v>
                </c:pt>
                <c:pt idx="8854">
                  <c:v>3110.0</c:v>
                </c:pt>
                <c:pt idx="8855">
                  <c:v>3110.0</c:v>
                </c:pt>
                <c:pt idx="8856">
                  <c:v>3110.0</c:v>
                </c:pt>
                <c:pt idx="8857">
                  <c:v>3110.0</c:v>
                </c:pt>
                <c:pt idx="8858">
                  <c:v>3110.0</c:v>
                </c:pt>
                <c:pt idx="8859">
                  <c:v>3110.0</c:v>
                </c:pt>
                <c:pt idx="8860">
                  <c:v>3110.0</c:v>
                </c:pt>
                <c:pt idx="8861">
                  <c:v>3110.0</c:v>
                </c:pt>
                <c:pt idx="8862">
                  <c:v>3110.0</c:v>
                </c:pt>
                <c:pt idx="8863">
                  <c:v>3110.0</c:v>
                </c:pt>
                <c:pt idx="8864">
                  <c:v>3110.0</c:v>
                </c:pt>
                <c:pt idx="8865">
                  <c:v>3110.0</c:v>
                </c:pt>
                <c:pt idx="8866">
                  <c:v>3110.0</c:v>
                </c:pt>
                <c:pt idx="8867">
                  <c:v>3110.0</c:v>
                </c:pt>
                <c:pt idx="8868">
                  <c:v>3110.0</c:v>
                </c:pt>
                <c:pt idx="8869">
                  <c:v>3110.0</c:v>
                </c:pt>
                <c:pt idx="8870">
                  <c:v>3110.0</c:v>
                </c:pt>
                <c:pt idx="8871">
                  <c:v>3110.0</c:v>
                </c:pt>
                <c:pt idx="8872">
                  <c:v>3110.0</c:v>
                </c:pt>
                <c:pt idx="8873">
                  <c:v>3111.0</c:v>
                </c:pt>
                <c:pt idx="8874">
                  <c:v>3111.0</c:v>
                </c:pt>
                <c:pt idx="8875">
                  <c:v>3111.0</c:v>
                </c:pt>
                <c:pt idx="8876">
                  <c:v>3111.0</c:v>
                </c:pt>
                <c:pt idx="8877">
                  <c:v>3111.0</c:v>
                </c:pt>
                <c:pt idx="8878">
                  <c:v>3111.0</c:v>
                </c:pt>
                <c:pt idx="8879">
                  <c:v>3111.0</c:v>
                </c:pt>
                <c:pt idx="8880">
                  <c:v>3111.0</c:v>
                </c:pt>
                <c:pt idx="8881">
                  <c:v>3111.0</c:v>
                </c:pt>
                <c:pt idx="8882">
                  <c:v>3111.0</c:v>
                </c:pt>
                <c:pt idx="8883">
                  <c:v>3111.0</c:v>
                </c:pt>
                <c:pt idx="8884">
                  <c:v>3111.0</c:v>
                </c:pt>
                <c:pt idx="8885">
                  <c:v>3111.0</c:v>
                </c:pt>
                <c:pt idx="8886">
                  <c:v>3111.0</c:v>
                </c:pt>
                <c:pt idx="8887">
                  <c:v>3111.0</c:v>
                </c:pt>
                <c:pt idx="8888">
                  <c:v>3111.0</c:v>
                </c:pt>
                <c:pt idx="8889">
                  <c:v>3111.0</c:v>
                </c:pt>
                <c:pt idx="8890">
                  <c:v>3111.0</c:v>
                </c:pt>
                <c:pt idx="8891">
                  <c:v>3111.0</c:v>
                </c:pt>
                <c:pt idx="8892">
                  <c:v>3111.0</c:v>
                </c:pt>
                <c:pt idx="8893">
                  <c:v>3111.0</c:v>
                </c:pt>
                <c:pt idx="8894">
                  <c:v>3111.0</c:v>
                </c:pt>
                <c:pt idx="8895">
                  <c:v>3111.0</c:v>
                </c:pt>
                <c:pt idx="8896">
                  <c:v>3111.0</c:v>
                </c:pt>
                <c:pt idx="8897">
                  <c:v>3111.0</c:v>
                </c:pt>
                <c:pt idx="8898">
                  <c:v>3111.0</c:v>
                </c:pt>
                <c:pt idx="8899">
                  <c:v>3112.0</c:v>
                </c:pt>
                <c:pt idx="8900">
                  <c:v>3112.0</c:v>
                </c:pt>
                <c:pt idx="8901">
                  <c:v>3112.0</c:v>
                </c:pt>
                <c:pt idx="8902">
                  <c:v>3113.0</c:v>
                </c:pt>
                <c:pt idx="8903">
                  <c:v>3113.0</c:v>
                </c:pt>
                <c:pt idx="8904">
                  <c:v>3113.0</c:v>
                </c:pt>
                <c:pt idx="8905">
                  <c:v>3113.0</c:v>
                </c:pt>
                <c:pt idx="8906">
                  <c:v>3113.0</c:v>
                </c:pt>
                <c:pt idx="8907">
                  <c:v>3113.0</c:v>
                </c:pt>
                <c:pt idx="8908">
                  <c:v>3113.0</c:v>
                </c:pt>
                <c:pt idx="8909">
                  <c:v>3113.0</c:v>
                </c:pt>
                <c:pt idx="8910">
                  <c:v>3114.0</c:v>
                </c:pt>
                <c:pt idx="8911">
                  <c:v>3115.0</c:v>
                </c:pt>
                <c:pt idx="8912">
                  <c:v>3115.0</c:v>
                </c:pt>
                <c:pt idx="8913">
                  <c:v>3115.0</c:v>
                </c:pt>
                <c:pt idx="8914">
                  <c:v>3115.0</c:v>
                </c:pt>
                <c:pt idx="8915">
                  <c:v>3115.0</c:v>
                </c:pt>
                <c:pt idx="8916">
                  <c:v>3115.0</c:v>
                </c:pt>
                <c:pt idx="8917">
                  <c:v>3116.0</c:v>
                </c:pt>
                <c:pt idx="8918">
                  <c:v>3116.0</c:v>
                </c:pt>
                <c:pt idx="8919">
                  <c:v>3116.0</c:v>
                </c:pt>
                <c:pt idx="8920">
                  <c:v>3116.0</c:v>
                </c:pt>
                <c:pt idx="8921">
                  <c:v>3116.0</c:v>
                </c:pt>
                <c:pt idx="8922">
                  <c:v>3116.0</c:v>
                </c:pt>
                <c:pt idx="8923">
                  <c:v>3116.0</c:v>
                </c:pt>
                <c:pt idx="8924">
                  <c:v>3116.0</c:v>
                </c:pt>
                <c:pt idx="8925">
                  <c:v>3116.0</c:v>
                </c:pt>
                <c:pt idx="8926">
                  <c:v>3116.0</c:v>
                </c:pt>
                <c:pt idx="8927">
                  <c:v>3116.0</c:v>
                </c:pt>
                <c:pt idx="8928">
                  <c:v>3116.0</c:v>
                </c:pt>
                <c:pt idx="8929">
                  <c:v>3116.0</c:v>
                </c:pt>
                <c:pt idx="8930">
                  <c:v>3116.0</c:v>
                </c:pt>
                <c:pt idx="8931">
                  <c:v>3116.0</c:v>
                </c:pt>
                <c:pt idx="8932">
                  <c:v>3116.0</c:v>
                </c:pt>
                <c:pt idx="8933">
                  <c:v>3116.0</c:v>
                </c:pt>
                <c:pt idx="8934">
                  <c:v>3116.0</c:v>
                </c:pt>
                <c:pt idx="8935">
                  <c:v>3116.0</c:v>
                </c:pt>
                <c:pt idx="8936">
                  <c:v>3116.0</c:v>
                </c:pt>
                <c:pt idx="8937">
                  <c:v>3117.0</c:v>
                </c:pt>
                <c:pt idx="8938">
                  <c:v>3117.0</c:v>
                </c:pt>
                <c:pt idx="8939">
                  <c:v>3117.0</c:v>
                </c:pt>
                <c:pt idx="8940">
                  <c:v>3117.0</c:v>
                </c:pt>
                <c:pt idx="8941">
                  <c:v>3117.0</c:v>
                </c:pt>
                <c:pt idx="8942">
                  <c:v>3117.0</c:v>
                </c:pt>
                <c:pt idx="8943">
                  <c:v>3117.0</c:v>
                </c:pt>
                <c:pt idx="8944">
                  <c:v>3117.0</c:v>
                </c:pt>
                <c:pt idx="8945">
                  <c:v>3117.0</c:v>
                </c:pt>
                <c:pt idx="8946">
                  <c:v>3117.0</c:v>
                </c:pt>
                <c:pt idx="8947">
                  <c:v>3118.0</c:v>
                </c:pt>
                <c:pt idx="8948">
                  <c:v>3119.0</c:v>
                </c:pt>
                <c:pt idx="8949">
                  <c:v>3120.0</c:v>
                </c:pt>
                <c:pt idx="8950">
                  <c:v>3120.0</c:v>
                </c:pt>
                <c:pt idx="8951">
                  <c:v>3120.0</c:v>
                </c:pt>
                <c:pt idx="8952">
                  <c:v>3120.0</c:v>
                </c:pt>
                <c:pt idx="8953">
                  <c:v>3120.0</c:v>
                </c:pt>
                <c:pt idx="8954">
                  <c:v>3120.0</c:v>
                </c:pt>
                <c:pt idx="8955">
                  <c:v>3120.0</c:v>
                </c:pt>
                <c:pt idx="8956">
                  <c:v>3120.0</c:v>
                </c:pt>
                <c:pt idx="8957">
                  <c:v>3120.0</c:v>
                </c:pt>
                <c:pt idx="8958">
                  <c:v>3121.0</c:v>
                </c:pt>
                <c:pt idx="8959">
                  <c:v>3122.0</c:v>
                </c:pt>
                <c:pt idx="8960">
                  <c:v>3123.0</c:v>
                </c:pt>
                <c:pt idx="8961">
                  <c:v>3124.0</c:v>
                </c:pt>
                <c:pt idx="8962">
                  <c:v>3125.0</c:v>
                </c:pt>
                <c:pt idx="8963">
                  <c:v>3125.0</c:v>
                </c:pt>
                <c:pt idx="8964">
                  <c:v>3125.0</c:v>
                </c:pt>
                <c:pt idx="8965">
                  <c:v>3126.0</c:v>
                </c:pt>
                <c:pt idx="8966">
                  <c:v>3127.0</c:v>
                </c:pt>
                <c:pt idx="8967">
                  <c:v>3127.0</c:v>
                </c:pt>
                <c:pt idx="8968">
                  <c:v>3127.0</c:v>
                </c:pt>
                <c:pt idx="8969">
                  <c:v>3128.0</c:v>
                </c:pt>
                <c:pt idx="8970">
                  <c:v>3129.0</c:v>
                </c:pt>
                <c:pt idx="8971">
                  <c:v>3130.0</c:v>
                </c:pt>
                <c:pt idx="8972">
                  <c:v>3131.0</c:v>
                </c:pt>
                <c:pt idx="8973">
                  <c:v>3132.0</c:v>
                </c:pt>
                <c:pt idx="8974">
                  <c:v>3133.0</c:v>
                </c:pt>
                <c:pt idx="8975">
                  <c:v>3134.0</c:v>
                </c:pt>
                <c:pt idx="8976">
                  <c:v>3135.0</c:v>
                </c:pt>
                <c:pt idx="8977">
                  <c:v>3136.0</c:v>
                </c:pt>
                <c:pt idx="8978">
                  <c:v>3137.0</c:v>
                </c:pt>
                <c:pt idx="8979">
                  <c:v>3137.0</c:v>
                </c:pt>
                <c:pt idx="8980">
                  <c:v>3137.0</c:v>
                </c:pt>
                <c:pt idx="8981">
                  <c:v>3137.0</c:v>
                </c:pt>
                <c:pt idx="8982">
                  <c:v>3138.0</c:v>
                </c:pt>
                <c:pt idx="8983">
                  <c:v>3138.0</c:v>
                </c:pt>
                <c:pt idx="8984">
                  <c:v>3138.0</c:v>
                </c:pt>
                <c:pt idx="8985">
                  <c:v>3138.0</c:v>
                </c:pt>
                <c:pt idx="8986">
                  <c:v>3139.0</c:v>
                </c:pt>
                <c:pt idx="8987">
                  <c:v>3139.0</c:v>
                </c:pt>
                <c:pt idx="8988">
                  <c:v>3139.0</c:v>
                </c:pt>
                <c:pt idx="8989">
                  <c:v>3139.0</c:v>
                </c:pt>
                <c:pt idx="8990">
                  <c:v>3139.0</c:v>
                </c:pt>
                <c:pt idx="8991">
                  <c:v>3140.0</c:v>
                </c:pt>
                <c:pt idx="8992">
                  <c:v>3141.0</c:v>
                </c:pt>
                <c:pt idx="8993">
                  <c:v>3141.0</c:v>
                </c:pt>
                <c:pt idx="8994">
                  <c:v>3142.0</c:v>
                </c:pt>
                <c:pt idx="8995">
                  <c:v>3143.0</c:v>
                </c:pt>
                <c:pt idx="8996">
                  <c:v>3144.0</c:v>
                </c:pt>
                <c:pt idx="8997">
                  <c:v>3145.0</c:v>
                </c:pt>
                <c:pt idx="8998">
                  <c:v>3145.0</c:v>
                </c:pt>
                <c:pt idx="8999">
                  <c:v>3146.0</c:v>
                </c:pt>
                <c:pt idx="9000">
                  <c:v>3147.0</c:v>
                </c:pt>
                <c:pt idx="9001">
                  <c:v>3148.0</c:v>
                </c:pt>
                <c:pt idx="9002">
                  <c:v>3149.0</c:v>
                </c:pt>
                <c:pt idx="9003">
                  <c:v>3150.0</c:v>
                </c:pt>
                <c:pt idx="9004">
                  <c:v>3151.0</c:v>
                </c:pt>
                <c:pt idx="9005">
                  <c:v>3152.0</c:v>
                </c:pt>
                <c:pt idx="9006">
                  <c:v>3152.0</c:v>
                </c:pt>
                <c:pt idx="9007">
                  <c:v>3152.0</c:v>
                </c:pt>
                <c:pt idx="9008">
                  <c:v>3152.0</c:v>
                </c:pt>
                <c:pt idx="9009">
                  <c:v>3152.0</c:v>
                </c:pt>
                <c:pt idx="9010">
                  <c:v>3152.0</c:v>
                </c:pt>
                <c:pt idx="9011">
                  <c:v>3152.0</c:v>
                </c:pt>
                <c:pt idx="9012">
                  <c:v>3152.0</c:v>
                </c:pt>
                <c:pt idx="9013">
                  <c:v>3153.0</c:v>
                </c:pt>
                <c:pt idx="9014">
                  <c:v>3153.0</c:v>
                </c:pt>
                <c:pt idx="9015">
                  <c:v>3153.0</c:v>
                </c:pt>
                <c:pt idx="9016">
                  <c:v>3153.0</c:v>
                </c:pt>
                <c:pt idx="9017">
                  <c:v>3154.0</c:v>
                </c:pt>
                <c:pt idx="9018">
                  <c:v>3155.0</c:v>
                </c:pt>
                <c:pt idx="9019">
                  <c:v>3156.0</c:v>
                </c:pt>
                <c:pt idx="9020">
                  <c:v>3156.0</c:v>
                </c:pt>
                <c:pt idx="9021">
                  <c:v>3156.0</c:v>
                </c:pt>
                <c:pt idx="9022">
                  <c:v>3156.0</c:v>
                </c:pt>
                <c:pt idx="9023">
                  <c:v>3157.0</c:v>
                </c:pt>
                <c:pt idx="9024">
                  <c:v>3158.0</c:v>
                </c:pt>
                <c:pt idx="9025">
                  <c:v>3158.0</c:v>
                </c:pt>
                <c:pt idx="9026">
                  <c:v>3159.0</c:v>
                </c:pt>
                <c:pt idx="9027">
                  <c:v>3160.0</c:v>
                </c:pt>
                <c:pt idx="9028">
                  <c:v>3161.0</c:v>
                </c:pt>
                <c:pt idx="9029">
                  <c:v>3161.0</c:v>
                </c:pt>
                <c:pt idx="9030">
                  <c:v>3161.0</c:v>
                </c:pt>
                <c:pt idx="9031">
                  <c:v>3161.0</c:v>
                </c:pt>
                <c:pt idx="9032">
                  <c:v>3162.0</c:v>
                </c:pt>
                <c:pt idx="9033">
                  <c:v>3163.0</c:v>
                </c:pt>
                <c:pt idx="9034">
                  <c:v>3164.0</c:v>
                </c:pt>
                <c:pt idx="9035">
                  <c:v>3165.0</c:v>
                </c:pt>
                <c:pt idx="9036">
                  <c:v>3165.0</c:v>
                </c:pt>
                <c:pt idx="9037">
                  <c:v>3166.0</c:v>
                </c:pt>
                <c:pt idx="9038">
                  <c:v>3167.0</c:v>
                </c:pt>
                <c:pt idx="9039">
                  <c:v>3167.0</c:v>
                </c:pt>
                <c:pt idx="9040">
                  <c:v>3168.0</c:v>
                </c:pt>
                <c:pt idx="9041">
                  <c:v>3169.0</c:v>
                </c:pt>
                <c:pt idx="9042">
                  <c:v>3169.0</c:v>
                </c:pt>
                <c:pt idx="9043">
                  <c:v>3170.0</c:v>
                </c:pt>
                <c:pt idx="9044">
                  <c:v>3170.0</c:v>
                </c:pt>
                <c:pt idx="9045">
                  <c:v>3170.0</c:v>
                </c:pt>
                <c:pt idx="9046">
                  <c:v>3171.0</c:v>
                </c:pt>
                <c:pt idx="9047">
                  <c:v>3171.0</c:v>
                </c:pt>
                <c:pt idx="9048">
                  <c:v>3172.0</c:v>
                </c:pt>
                <c:pt idx="9049">
                  <c:v>3173.0</c:v>
                </c:pt>
                <c:pt idx="9050">
                  <c:v>3173.0</c:v>
                </c:pt>
                <c:pt idx="9051">
                  <c:v>3173.0</c:v>
                </c:pt>
                <c:pt idx="9052">
                  <c:v>3173.0</c:v>
                </c:pt>
                <c:pt idx="9053">
                  <c:v>3174.0</c:v>
                </c:pt>
                <c:pt idx="9054">
                  <c:v>3174.0</c:v>
                </c:pt>
                <c:pt idx="9055">
                  <c:v>3174.0</c:v>
                </c:pt>
                <c:pt idx="9056">
                  <c:v>3175.0</c:v>
                </c:pt>
                <c:pt idx="9057">
                  <c:v>3175.0</c:v>
                </c:pt>
                <c:pt idx="9058">
                  <c:v>3176.0</c:v>
                </c:pt>
                <c:pt idx="9059">
                  <c:v>3176.0</c:v>
                </c:pt>
                <c:pt idx="9060">
                  <c:v>3176.0</c:v>
                </c:pt>
                <c:pt idx="9061">
                  <c:v>3176.0</c:v>
                </c:pt>
                <c:pt idx="9062">
                  <c:v>3176.0</c:v>
                </c:pt>
                <c:pt idx="9063">
                  <c:v>3176.0</c:v>
                </c:pt>
                <c:pt idx="9064">
                  <c:v>3176.0</c:v>
                </c:pt>
                <c:pt idx="9065">
                  <c:v>3176.0</c:v>
                </c:pt>
                <c:pt idx="9066">
                  <c:v>3177.0</c:v>
                </c:pt>
                <c:pt idx="9067">
                  <c:v>3177.0</c:v>
                </c:pt>
                <c:pt idx="9068">
                  <c:v>3178.0</c:v>
                </c:pt>
                <c:pt idx="9069">
                  <c:v>3179.0</c:v>
                </c:pt>
                <c:pt idx="9070">
                  <c:v>3179.0</c:v>
                </c:pt>
                <c:pt idx="9071">
                  <c:v>3179.0</c:v>
                </c:pt>
                <c:pt idx="9072">
                  <c:v>3179.0</c:v>
                </c:pt>
                <c:pt idx="9073">
                  <c:v>3179.0</c:v>
                </c:pt>
                <c:pt idx="9074">
                  <c:v>3179.0</c:v>
                </c:pt>
                <c:pt idx="9075">
                  <c:v>3179.0</c:v>
                </c:pt>
                <c:pt idx="9076">
                  <c:v>3179.0</c:v>
                </c:pt>
                <c:pt idx="9077">
                  <c:v>3179.0</c:v>
                </c:pt>
                <c:pt idx="9078">
                  <c:v>3179.0</c:v>
                </c:pt>
                <c:pt idx="9079">
                  <c:v>3179.0</c:v>
                </c:pt>
                <c:pt idx="9080">
                  <c:v>3179.0</c:v>
                </c:pt>
                <c:pt idx="9081">
                  <c:v>3179.0</c:v>
                </c:pt>
                <c:pt idx="9082">
                  <c:v>3179.0</c:v>
                </c:pt>
                <c:pt idx="9083">
                  <c:v>3179.0</c:v>
                </c:pt>
                <c:pt idx="9084">
                  <c:v>3179.0</c:v>
                </c:pt>
                <c:pt idx="9085">
                  <c:v>3179.0</c:v>
                </c:pt>
                <c:pt idx="9086">
                  <c:v>3180.0</c:v>
                </c:pt>
                <c:pt idx="9087">
                  <c:v>3181.0</c:v>
                </c:pt>
                <c:pt idx="9088">
                  <c:v>3181.0</c:v>
                </c:pt>
                <c:pt idx="9089">
                  <c:v>3181.0</c:v>
                </c:pt>
                <c:pt idx="9090">
                  <c:v>3181.0</c:v>
                </c:pt>
                <c:pt idx="9091">
                  <c:v>3181.0</c:v>
                </c:pt>
                <c:pt idx="9092">
                  <c:v>3181.0</c:v>
                </c:pt>
                <c:pt idx="9093">
                  <c:v>3182.0</c:v>
                </c:pt>
                <c:pt idx="9094">
                  <c:v>3183.0</c:v>
                </c:pt>
                <c:pt idx="9095">
                  <c:v>3183.0</c:v>
                </c:pt>
                <c:pt idx="9096">
                  <c:v>3183.0</c:v>
                </c:pt>
                <c:pt idx="9097">
                  <c:v>3183.0</c:v>
                </c:pt>
                <c:pt idx="9098">
                  <c:v>3183.0</c:v>
                </c:pt>
                <c:pt idx="9099">
                  <c:v>3183.0</c:v>
                </c:pt>
                <c:pt idx="9100">
                  <c:v>3183.0</c:v>
                </c:pt>
                <c:pt idx="9101">
                  <c:v>3183.0</c:v>
                </c:pt>
                <c:pt idx="9102">
                  <c:v>3183.0</c:v>
                </c:pt>
                <c:pt idx="9103">
                  <c:v>3183.0</c:v>
                </c:pt>
                <c:pt idx="9104">
                  <c:v>3183.0</c:v>
                </c:pt>
                <c:pt idx="9105">
                  <c:v>3183.0</c:v>
                </c:pt>
                <c:pt idx="9106">
                  <c:v>3183.0</c:v>
                </c:pt>
                <c:pt idx="9107">
                  <c:v>3183.0</c:v>
                </c:pt>
                <c:pt idx="9108">
                  <c:v>3183.0</c:v>
                </c:pt>
                <c:pt idx="9109">
                  <c:v>3183.0</c:v>
                </c:pt>
                <c:pt idx="9110">
                  <c:v>3183.0</c:v>
                </c:pt>
                <c:pt idx="9111">
                  <c:v>3183.0</c:v>
                </c:pt>
                <c:pt idx="9112">
                  <c:v>3183.0</c:v>
                </c:pt>
                <c:pt idx="9113">
                  <c:v>3183.0</c:v>
                </c:pt>
                <c:pt idx="9114">
                  <c:v>3183.0</c:v>
                </c:pt>
                <c:pt idx="9115">
                  <c:v>3184.0</c:v>
                </c:pt>
                <c:pt idx="9116">
                  <c:v>3184.0</c:v>
                </c:pt>
                <c:pt idx="9117">
                  <c:v>3184.0</c:v>
                </c:pt>
                <c:pt idx="9118">
                  <c:v>3184.0</c:v>
                </c:pt>
                <c:pt idx="9119">
                  <c:v>3184.0</c:v>
                </c:pt>
                <c:pt idx="9120">
                  <c:v>3184.0</c:v>
                </c:pt>
                <c:pt idx="9121">
                  <c:v>3184.0</c:v>
                </c:pt>
                <c:pt idx="9122">
                  <c:v>3185.0</c:v>
                </c:pt>
                <c:pt idx="9123">
                  <c:v>3185.0</c:v>
                </c:pt>
                <c:pt idx="9124">
                  <c:v>3185.0</c:v>
                </c:pt>
                <c:pt idx="9125">
                  <c:v>3185.0</c:v>
                </c:pt>
                <c:pt idx="9126">
                  <c:v>3185.0</c:v>
                </c:pt>
                <c:pt idx="9127">
                  <c:v>3185.0</c:v>
                </c:pt>
                <c:pt idx="9128">
                  <c:v>3185.0</c:v>
                </c:pt>
                <c:pt idx="9129">
                  <c:v>3185.0</c:v>
                </c:pt>
                <c:pt idx="9130">
                  <c:v>3185.0</c:v>
                </c:pt>
                <c:pt idx="9131">
                  <c:v>3185.0</c:v>
                </c:pt>
                <c:pt idx="9132">
                  <c:v>3185.0</c:v>
                </c:pt>
                <c:pt idx="9133">
                  <c:v>3185.0</c:v>
                </c:pt>
                <c:pt idx="9134">
                  <c:v>3185.0</c:v>
                </c:pt>
                <c:pt idx="9135">
                  <c:v>3185.0</c:v>
                </c:pt>
                <c:pt idx="9136">
                  <c:v>3186.0</c:v>
                </c:pt>
                <c:pt idx="9137">
                  <c:v>3187.0</c:v>
                </c:pt>
                <c:pt idx="9138">
                  <c:v>3187.0</c:v>
                </c:pt>
                <c:pt idx="9139">
                  <c:v>3187.0</c:v>
                </c:pt>
                <c:pt idx="9140">
                  <c:v>3187.0</c:v>
                </c:pt>
                <c:pt idx="9141">
                  <c:v>3187.0</c:v>
                </c:pt>
                <c:pt idx="9142">
                  <c:v>3187.0</c:v>
                </c:pt>
                <c:pt idx="9143">
                  <c:v>3187.0</c:v>
                </c:pt>
                <c:pt idx="9144">
                  <c:v>3187.0</c:v>
                </c:pt>
                <c:pt idx="9145">
                  <c:v>3187.0</c:v>
                </c:pt>
                <c:pt idx="9146">
                  <c:v>3188.0</c:v>
                </c:pt>
                <c:pt idx="9147">
                  <c:v>3189.0</c:v>
                </c:pt>
                <c:pt idx="9148">
                  <c:v>3189.0</c:v>
                </c:pt>
                <c:pt idx="9149">
                  <c:v>3190.0</c:v>
                </c:pt>
                <c:pt idx="9150">
                  <c:v>3191.0</c:v>
                </c:pt>
                <c:pt idx="9151">
                  <c:v>3191.0</c:v>
                </c:pt>
                <c:pt idx="9152">
                  <c:v>3192.0</c:v>
                </c:pt>
                <c:pt idx="9153">
                  <c:v>3193.0</c:v>
                </c:pt>
                <c:pt idx="9154">
                  <c:v>3194.0</c:v>
                </c:pt>
                <c:pt idx="9155">
                  <c:v>3195.0</c:v>
                </c:pt>
                <c:pt idx="9156">
                  <c:v>3195.0</c:v>
                </c:pt>
                <c:pt idx="9157">
                  <c:v>3195.0</c:v>
                </c:pt>
                <c:pt idx="9158">
                  <c:v>3195.0</c:v>
                </c:pt>
                <c:pt idx="9159">
                  <c:v>3195.0</c:v>
                </c:pt>
                <c:pt idx="9160">
                  <c:v>3195.0</c:v>
                </c:pt>
                <c:pt idx="9161">
                  <c:v>3195.0</c:v>
                </c:pt>
                <c:pt idx="9162">
                  <c:v>3196.0</c:v>
                </c:pt>
                <c:pt idx="9163">
                  <c:v>3197.0</c:v>
                </c:pt>
                <c:pt idx="9164">
                  <c:v>3198.0</c:v>
                </c:pt>
                <c:pt idx="9165">
                  <c:v>3199.0</c:v>
                </c:pt>
                <c:pt idx="9166">
                  <c:v>3200.0</c:v>
                </c:pt>
                <c:pt idx="9167">
                  <c:v>3201.0</c:v>
                </c:pt>
                <c:pt idx="9168">
                  <c:v>3202.0</c:v>
                </c:pt>
                <c:pt idx="9169">
                  <c:v>3202.0</c:v>
                </c:pt>
                <c:pt idx="9170">
                  <c:v>3203.0</c:v>
                </c:pt>
                <c:pt idx="9171">
                  <c:v>3204.0</c:v>
                </c:pt>
                <c:pt idx="9172">
                  <c:v>3205.0</c:v>
                </c:pt>
                <c:pt idx="9173">
                  <c:v>3205.0</c:v>
                </c:pt>
                <c:pt idx="9174">
                  <c:v>3205.0</c:v>
                </c:pt>
                <c:pt idx="9175">
                  <c:v>3205.0</c:v>
                </c:pt>
                <c:pt idx="9176">
                  <c:v>3206.0</c:v>
                </c:pt>
                <c:pt idx="9177">
                  <c:v>3207.0</c:v>
                </c:pt>
                <c:pt idx="9178">
                  <c:v>3208.0</c:v>
                </c:pt>
                <c:pt idx="9179">
                  <c:v>3209.0</c:v>
                </c:pt>
                <c:pt idx="9180">
                  <c:v>3209.0</c:v>
                </c:pt>
                <c:pt idx="9181">
                  <c:v>3209.0</c:v>
                </c:pt>
                <c:pt idx="9182">
                  <c:v>3210.0</c:v>
                </c:pt>
                <c:pt idx="9183">
                  <c:v>3210.0</c:v>
                </c:pt>
                <c:pt idx="9184">
                  <c:v>3210.0</c:v>
                </c:pt>
                <c:pt idx="9185">
                  <c:v>3210.0</c:v>
                </c:pt>
                <c:pt idx="9186">
                  <c:v>3211.0</c:v>
                </c:pt>
                <c:pt idx="9187">
                  <c:v>3211.0</c:v>
                </c:pt>
                <c:pt idx="9188">
                  <c:v>3212.0</c:v>
                </c:pt>
                <c:pt idx="9189">
                  <c:v>3213.0</c:v>
                </c:pt>
                <c:pt idx="9190">
                  <c:v>3214.0</c:v>
                </c:pt>
                <c:pt idx="9191">
                  <c:v>3215.0</c:v>
                </c:pt>
                <c:pt idx="9192">
                  <c:v>3215.0</c:v>
                </c:pt>
                <c:pt idx="9193">
                  <c:v>3215.0</c:v>
                </c:pt>
                <c:pt idx="9194">
                  <c:v>3215.0</c:v>
                </c:pt>
                <c:pt idx="9195">
                  <c:v>3215.0</c:v>
                </c:pt>
                <c:pt idx="9196">
                  <c:v>3215.0</c:v>
                </c:pt>
                <c:pt idx="9197">
                  <c:v>3215.0</c:v>
                </c:pt>
                <c:pt idx="9198">
                  <c:v>3215.0</c:v>
                </c:pt>
                <c:pt idx="9199">
                  <c:v>3215.0</c:v>
                </c:pt>
                <c:pt idx="9200">
                  <c:v>3215.0</c:v>
                </c:pt>
                <c:pt idx="9201">
                  <c:v>3215.0</c:v>
                </c:pt>
                <c:pt idx="9202">
                  <c:v>3215.0</c:v>
                </c:pt>
                <c:pt idx="9203">
                  <c:v>3216.0</c:v>
                </c:pt>
                <c:pt idx="9204">
                  <c:v>3216.0</c:v>
                </c:pt>
                <c:pt idx="9205">
                  <c:v>3217.0</c:v>
                </c:pt>
                <c:pt idx="9206">
                  <c:v>3218.0</c:v>
                </c:pt>
                <c:pt idx="9207">
                  <c:v>3219.0</c:v>
                </c:pt>
                <c:pt idx="9208">
                  <c:v>3220.0</c:v>
                </c:pt>
                <c:pt idx="9209">
                  <c:v>3221.0</c:v>
                </c:pt>
                <c:pt idx="9210">
                  <c:v>3222.0</c:v>
                </c:pt>
                <c:pt idx="9211">
                  <c:v>3222.0</c:v>
                </c:pt>
                <c:pt idx="9212">
                  <c:v>3222.0</c:v>
                </c:pt>
                <c:pt idx="9213">
                  <c:v>3222.0</c:v>
                </c:pt>
                <c:pt idx="9214">
                  <c:v>3223.0</c:v>
                </c:pt>
                <c:pt idx="9215">
                  <c:v>3224.0</c:v>
                </c:pt>
                <c:pt idx="9216">
                  <c:v>3224.0</c:v>
                </c:pt>
                <c:pt idx="9217">
                  <c:v>3225.0</c:v>
                </c:pt>
                <c:pt idx="9218">
                  <c:v>3225.0</c:v>
                </c:pt>
                <c:pt idx="9219">
                  <c:v>3226.0</c:v>
                </c:pt>
                <c:pt idx="9220">
                  <c:v>3227.0</c:v>
                </c:pt>
                <c:pt idx="9221">
                  <c:v>3228.0</c:v>
                </c:pt>
                <c:pt idx="9222">
                  <c:v>3229.0</c:v>
                </c:pt>
                <c:pt idx="9223">
                  <c:v>3230.0</c:v>
                </c:pt>
                <c:pt idx="9224">
                  <c:v>3231.0</c:v>
                </c:pt>
                <c:pt idx="9225">
                  <c:v>3232.0</c:v>
                </c:pt>
                <c:pt idx="9226">
                  <c:v>3232.0</c:v>
                </c:pt>
                <c:pt idx="9227">
                  <c:v>3232.0</c:v>
                </c:pt>
                <c:pt idx="9228">
                  <c:v>3232.0</c:v>
                </c:pt>
                <c:pt idx="9229">
                  <c:v>3233.0</c:v>
                </c:pt>
                <c:pt idx="9230">
                  <c:v>3234.0</c:v>
                </c:pt>
                <c:pt idx="9231">
                  <c:v>3235.0</c:v>
                </c:pt>
                <c:pt idx="9232">
                  <c:v>3236.0</c:v>
                </c:pt>
                <c:pt idx="9233">
                  <c:v>3237.0</c:v>
                </c:pt>
                <c:pt idx="9234">
                  <c:v>3238.0</c:v>
                </c:pt>
                <c:pt idx="9235">
                  <c:v>3239.0</c:v>
                </c:pt>
                <c:pt idx="9236">
                  <c:v>3239.0</c:v>
                </c:pt>
                <c:pt idx="9237">
                  <c:v>3240.0</c:v>
                </c:pt>
                <c:pt idx="9238">
                  <c:v>3241.0</c:v>
                </c:pt>
                <c:pt idx="9239">
                  <c:v>3241.0</c:v>
                </c:pt>
                <c:pt idx="9240">
                  <c:v>3241.0</c:v>
                </c:pt>
                <c:pt idx="9241">
                  <c:v>3242.0</c:v>
                </c:pt>
                <c:pt idx="9242">
                  <c:v>3242.0</c:v>
                </c:pt>
                <c:pt idx="9243">
                  <c:v>3242.0</c:v>
                </c:pt>
                <c:pt idx="9244">
                  <c:v>3242.0</c:v>
                </c:pt>
                <c:pt idx="9245">
                  <c:v>3242.0</c:v>
                </c:pt>
                <c:pt idx="9246">
                  <c:v>3242.0</c:v>
                </c:pt>
                <c:pt idx="9247">
                  <c:v>3242.0</c:v>
                </c:pt>
                <c:pt idx="9248">
                  <c:v>3242.0</c:v>
                </c:pt>
                <c:pt idx="9249">
                  <c:v>3242.0</c:v>
                </c:pt>
                <c:pt idx="9250">
                  <c:v>3242.0</c:v>
                </c:pt>
                <c:pt idx="9251">
                  <c:v>3242.0</c:v>
                </c:pt>
                <c:pt idx="9252">
                  <c:v>3242.0</c:v>
                </c:pt>
                <c:pt idx="9253">
                  <c:v>3242.0</c:v>
                </c:pt>
                <c:pt idx="9254">
                  <c:v>3242.0</c:v>
                </c:pt>
                <c:pt idx="9255">
                  <c:v>3242.0</c:v>
                </c:pt>
                <c:pt idx="9256">
                  <c:v>3242.0</c:v>
                </c:pt>
                <c:pt idx="9257">
                  <c:v>3242.0</c:v>
                </c:pt>
                <c:pt idx="9258">
                  <c:v>3243.0</c:v>
                </c:pt>
                <c:pt idx="9259">
                  <c:v>3243.0</c:v>
                </c:pt>
                <c:pt idx="9260">
                  <c:v>3244.0</c:v>
                </c:pt>
                <c:pt idx="9261">
                  <c:v>3245.0</c:v>
                </c:pt>
                <c:pt idx="9262">
                  <c:v>3246.0</c:v>
                </c:pt>
                <c:pt idx="9263">
                  <c:v>3246.0</c:v>
                </c:pt>
                <c:pt idx="9264">
                  <c:v>3246.0</c:v>
                </c:pt>
                <c:pt idx="9265">
                  <c:v>3246.0</c:v>
                </c:pt>
                <c:pt idx="9266">
                  <c:v>3247.0</c:v>
                </c:pt>
                <c:pt idx="9267">
                  <c:v>3247.0</c:v>
                </c:pt>
                <c:pt idx="9268">
                  <c:v>3248.0</c:v>
                </c:pt>
                <c:pt idx="9269">
                  <c:v>3249.0</c:v>
                </c:pt>
                <c:pt idx="9270">
                  <c:v>3250.0</c:v>
                </c:pt>
                <c:pt idx="9271">
                  <c:v>3250.0</c:v>
                </c:pt>
                <c:pt idx="9272">
                  <c:v>3250.0</c:v>
                </c:pt>
                <c:pt idx="9273">
                  <c:v>3250.0</c:v>
                </c:pt>
                <c:pt idx="9274">
                  <c:v>3250.0</c:v>
                </c:pt>
                <c:pt idx="9275">
                  <c:v>3250.0</c:v>
                </c:pt>
                <c:pt idx="9276">
                  <c:v>3250.0</c:v>
                </c:pt>
                <c:pt idx="9277">
                  <c:v>3250.0</c:v>
                </c:pt>
                <c:pt idx="9278">
                  <c:v>3250.0</c:v>
                </c:pt>
                <c:pt idx="9279">
                  <c:v>3250.0</c:v>
                </c:pt>
                <c:pt idx="9280">
                  <c:v>3250.0</c:v>
                </c:pt>
                <c:pt idx="9281">
                  <c:v>3251.0</c:v>
                </c:pt>
                <c:pt idx="9282">
                  <c:v>3252.0</c:v>
                </c:pt>
                <c:pt idx="9283">
                  <c:v>3253.0</c:v>
                </c:pt>
                <c:pt idx="9284">
                  <c:v>3253.0</c:v>
                </c:pt>
                <c:pt idx="9285">
                  <c:v>3253.0</c:v>
                </c:pt>
                <c:pt idx="9286">
                  <c:v>3253.0</c:v>
                </c:pt>
                <c:pt idx="9287">
                  <c:v>3253.0</c:v>
                </c:pt>
                <c:pt idx="9288">
                  <c:v>3253.0</c:v>
                </c:pt>
                <c:pt idx="9289">
                  <c:v>3253.0</c:v>
                </c:pt>
                <c:pt idx="9290">
                  <c:v>3253.0</c:v>
                </c:pt>
                <c:pt idx="9291">
                  <c:v>3253.0</c:v>
                </c:pt>
                <c:pt idx="9292">
                  <c:v>3253.0</c:v>
                </c:pt>
                <c:pt idx="9293">
                  <c:v>3253.0</c:v>
                </c:pt>
                <c:pt idx="9294">
                  <c:v>3254.0</c:v>
                </c:pt>
                <c:pt idx="9295">
                  <c:v>3254.0</c:v>
                </c:pt>
                <c:pt idx="9296">
                  <c:v>3254.0</c:v>
                </c:pt>
                <c:pt idx="9297">
                  <c:v>3255.0</c:v>
                </c:pt>
                <c:pt idx="9298">
                  <c:v>3256.0</c:v>
                </c:pt>
                <c:pt idx="9299">
                  <c:v>3257.0</c:v>
                </c:pt>
                <c:pt idx="9300">
                  <c:v>3257.0</c:v>
                </c:pt>
                <c:pt idx="9301">
                  <c:v>3257.0</c:v>
                </c:pt>
                <c:pt idx="9302">
                  <c:v>3258.0</c:v>
                </c:pt>
                <c:pt idx="9303">
                  <c:v>3258.0</c:v>
                </c:pt>
                <c:pt idx="9304">
                  <c:v>3259.0</c:v>
                </c:pt>
                <c:pt idx="9305">
                  <c:v>3260.0</c:v>
                </c:pt>
                <c:pt idx="9306">
                  <c:v>3260.0</c:v>
                </c:pt>
                <c:pt idx="9307">
                  <c:v>3260.0</c:v>
                </c:pt>
                <c:pt idx="9308">
                  <c:v>3261.0</c:v>
                </c:pt>
                <c:pt idx="9309">
                  <c:v>3262.0</c:v>
                </c:pt>
                <c:pt idx="9310">
                  <c:v>3262.0</c:v>
                </c:pt>
                <c:pt idx="9311">
                  <c:v>3263.0</c:v>
                </c:pt>
                <c:pt idx="9312">
                  <c:v>3263.0</c:v>
                </c:pt>
                <c:pt idx="9313">
                  <c:v>3263.0</c:v>
                </c:pt>
                <c:pt idx="9314">
                  <c:v>3264.0</c:v>
                </c:pt>
                <c:pt idx="9315">
                  <c:v>3265.0</c:v>
                </c:pt>
                <c:pt idx="9316">
                  <c:v>3265.0</c:v>
                </c:pt>
                <c:pt idx="9317">
                  <c:v>3265.0</c:v>
                </c:pt>
                <c:pt idx="9318">
                  <c:v>3266.0</c:v>
                </c:pt>
                <c:pt idx="9319">
                  <c:v>3267.0</c:v>
                </c:pt>
                <c:pt idx="9320">
                  <c:v>3268.0</c:v>
                </c:pt>
                <c:pt idx="9321">
                  <c:v>3268.0</c:v>
                </c:pt>
                <c:pt idx="9322">
                  <c:v>3269.0</c:v>
                </c:pt>
                <c:pt idx="9323">
                  <c:v>3270.0</c:v>
                </c:pt>
                <c:pt idx="9324">
                  <c:v>3270.0</c:v>
                </c:pt>
                <c:pt idx="9325">
                  <c:v>3271.0</c:v>
                </c:pt>
                <c:pt idx="9326">
                  <c:v>3271.0</c:v>
                </c:pt>
                <c:pt idx="9327">
                  <c:v>3271.0</c:v>
                </c:pt>
                <c:pt idx="9328">
                  <c:v>3271.0</c:v>
                </c:pt>
                <c:pt idx="9329">
                  <c:v>3271.0</c:v>
                </c:pt>
                <c:pt idx="9330">
                  <c:v>3271.0</c:v>
                </c:pt>
                <c:pt idx="9331">
                  <c:v>3272.0</c:v>
                </c:pt>
                <c:pt idx="9332">
                  <c:v>3272.0</c:v>
                </c:pt>
                <c:pt idx="9333">
                  <c:v>3273.0</c:v>
                </c:pt>
                <c:pt idx="9334">
                  <c:v>3273.0</c:v>
                </c:pt>
                <c:pt idx="9335">
                  <c:v>3274.0</c:v>
                </c:pt>
                <c:pt idx="9336">
                  <c:v>3274.0</c:v>
                </c:pt>
                <c:pt idx="9337">
                  <c:v>3274.0</c:v>
                </c:pt>
                <c:pt idx="9338">
                  <c:v>3274.0</c:v>
                </c:pt>
                <c:pt idx="9339">
                  <c:v>3274.0</c:v>
                </c:pt>
                <c:pt idx="9340">
                  <c:v>3275.0</c:v>
                </c:pt>
                <c:pt idx="9341">
                  <c:v>3276.0</c:v>
                </c:pt>
                <c:pt idx="9342">
                  <c:v>3276.0</c:v>
                </c:pt>
                <c:pt idx="9343">
                  <c:v>3277.0</c:v>
                </c:pt>
                <c:pt idx="9344">
                  <c:v>3278.0</c:v>
                </c:pt>
                <c:pt idx="9345">
                  <c:v>3279.0</c:v>
                </c:pt>
                <c:pt idx="9346">
                  <c:v>3280.0</c:v>
                </c:pt>
                <c:pt idx="9347">
                  <c:v>3281.0</c:v>
                </c:pt>
                <c:pt idx="9348">
                  <c:v>3282.0</c:v>
                </c:pt>
                <c:pt idx="9349">
                  <c:v>3283.0</c:v>
                </c:pt>
                <c:pt idx="9350">
                  <c:v>3284.0</c:v>
                </c:pt>
                <c:pt idx="9351">
                  <c:v>3285.0</c:v>
                </c:pt>
                <c:pt idx="9352">
                  <c:v>3286.0</c:v>
                </c:pt>
                <c:pt idx="9353">
                  <c:v>3287.0</c:v>
                </c:pt>
                <c:pt idx="9354">
                  <c:v>3288.0</c:v>
                </c:pt>
                <c:pt idx="9355">
                  <c:v>3289.0</c:v>
                </c:pt>
                <c:pt idx="9356">
                  <c:v>3290.0</c:v>
                </c:pt>
                <c:pt idx="9357">
                  <c:v>3291.0</c:v>
                </c:pt>
                <c:pt idx="9358">
                  <c:v>3292.0</c:v>
                </c:pt>
                <c:pt idx="9359">
                  <c:v>3293.0</c:v>
                </c:pt>
                <c:pt idx="9360">
                  <c:v>3293.0</c:v>
                </c:pt>
                <c:pt idx="9361">
                  <c:v>3293.0</c:v>
                </c:pt>
                <c:pt idx="9362">
                  <c:v>3294.0</c:v>
                </c:pt>
                <c:pt idx="9363">
                  <c:v>3294.0</c:v>
                </c:pt>
                <c:pt idx="9364">
                  <c:v>3294.0</c:v>
                </c:pt>
                <c:pt idx="9365">
                  <c:v>3294.0</c:v>
                </c:pt>
                <c:pt idx="9366">
                  <c:v>3294.0</c:v>
                </c:pt>
                <c:pt idx="9367">
                  <c:v>3295.0</c:v>
                </c:pt>
                <c:pt idx="9368">
                  <c:v>3296.0</c:v>
                </c:pt>
                <c:pt idx="9369">
                  <c:v>3297.0</c:v>
                </c:pt>
                <c:pt idx="9370">
                  <c:v>3298.0</c:v>
                </c:pt>
                <c:pt idx="9371">
                  <c:v>3299.0</c:v>
                </c:pt>
                <c:pt idx="9372">
                  <c:v>3300.0</c:v>
                </c:pt>
                <c:pt idx="9373">
                  <c:v>3301.0</c:v>
                </c:pt>
                <c:pt idx="9374">
                  <c:v>3301.0</c:v>
                </c:pt>
                <c:pt idx="9375">
                  <c:v>3302.0</c:v>
                </c:pt>
                <c:pt idx="9376">
                  <c:v>3303.0</c:v>
                </c:pt>
                <c:pt idx="9377">
                  <c:v>3304.0</c:v>
                </c:pt>
                <c:pt idx="9378">
                  <c:v>3304.0</c:v>
                </c:pt>
                <c:pt idx="9379">
                  <c:v>3305.0</c:v>
                </c:pt>
                <c:pt idx="9380">
                  <c:v>3306.0</c:v>
                </c:pt>
                <c:pt idx="9381">
                  <c:v>3306.0</c:v>
                </c:pt>
                <c:pt idx="9382">
                  <c:v>3306.0</c:v>
                </c:pt>
                <c:pt idx="9383">
                  <c:v>3306.0</c:v>
                </c:pt>
                <c:pt idx="9384">
                  <c:v>3307.0</c:v>
                </c:pt>
                <c:pt idx="9385">
                  <c:v>3308.0</c:v>
                </c:pt>
                <c:pt idx="9386">
                  <c:v>3309.0</c:v>
                </c:pt>
                <c:pt idx="9387">
                  <c:v>3310.0</c:v>
                </c:pt>
                <c:pt idx="9388">
                  <c:v>3311.0</c:v>
                </c:pt>
                <c:pt idx="9389">
                  <c:v>3312.0</c:v>
                </c:pt>
                <c:pt idx="9390">
                  <c:v>3312.0</c:v>
                </c:pt>
                <c:pt idx="9391">
                  <c:v>3313.0</c:v>
                </c:pt>
                <c:pt idx="9392">
                  <c:v>3314.0</c:v>
                </c:pt>
                <c:pt idx="9393">
                  <c:v>3314.0</c:v>
                </c:pt>
                <c:pt idx="9394">
                  <c:v>3315.0</c:v>
                </c:pt>
                <c:pt idx="9395">
                  <c:v>3316.0</c:v>
                </c:pt>
                <c:pt idx="9396">
                  <c:v>3316.0</c:v>
                </c:pt>
                <c:pt idx="9397">
                  <c:v>3316.0</c:v>
                </c:pt>
                <c:pt idx="9398">
                  <c:v>3316.0</c:v>
                </c:pt>
                <c:pt idx="9399">
                  <c:v>3316.0</c:v>
                </c:pt>
                <c:pt idx="9400">
                  <c:v>3317.0</c:v>
                </c:pt>
                <c:pt idx="9401">
                  <c:v>3317.0</c:v>
                </c:pt>
                <c:pt idx="9402">
                  <c:v>3318.0</c:v>
                </c:pt>
                <c:pt idx="9403">
                  <c:v>3318.0</c:v>
                </c:pt>
                <c:pt idx="9404">
                  <c:v>3319.0</c:v>
                </c:pt>
                <c:pt idx="9405">
                  <c:v>3320.0</c:v>
                </c:pt>
                <c:pt idx="9406">
                  <c:v>3320.0</c:v>
                </c:pt>
                <c:pt idx="9407">
                  <c:v>3320.0</c:v>
                </c:pt>
                <c:pt idx="9408">
                  <c:v>3321.0</c:v>
                </c:pt>
                <c:pt idx="9409">
                  <c:v>3322.0</c:v>
                </c:pt>
                <c:pt idx="9410">
                  <c:v>3323.0</c:v>
                </c:pt>
                <c:pt idx="9411">
                  <c:v>3324.0</c:v>
                </c:pt>
                <c:pt idx="9412">
                  <c:v>3325.0</c:v>
                </c:pt>
                <c:pt idx="9413">
                  <c:v>3326.0</c:v>
                </c:pt>
                <c:pt idx="9414">
                  <c:v>3327.0</c:v>
                </c:pt>
                <c:pt idx="9415">
                  <c:v>3328.0</c:v>
                </c:pt>
                <c:pt idx="9416">
                  <c:v>3329.0</c:v>
                </c:pt>
                <c:pt idx="9417">
                  <c:v>3330.0</c:v>
                </c:pt>
                <c:pt idx="9418">
                  <c:v>3331.0</c:v>
                </c:pt>
                <c:pt idx="9419">
                  <c:v>3331.0</c:v>
                </c:pt>
                <c:pt idx="9420">
                  <c:v>3332.0</c:v>
                </c:pt>
                <c:pt idx="9421">
                  <c:v>3332.0</c:v>
                </c:pt>
                <c:pt idx="9422">
                  <c:v>3333.0</c:v>
                </c:pt>
                <c:pt idx="9423">
                  <c:v>3333.0</c:v>
                </c:pt>
                <c:pt idx="9424">
                  <c:v>3333.0</c:v>
                </c:pt>
                <c:pt idx="9425">
                  <c:v>3333.0</c:v>
                </c:pt>
                <c:pt idx="9426">
                  <c:v>3334.0</c:v>
                </c:pt>
                <c:pt idx="9427">
                  <c:v>3334.0</c:v>
                </c:pt>
                <c:pt idx="9428">
                  <c:v>3335.0</c:v>
                </c:pt>
                <c:pt idx="9429">
                  <c:v>3336.0</c:v>
                </c:pt>
                <c:pt idx="9430">
                  <c:v>3337.0</c:v>
                </c:pt>
                <c:pt idx="9431">
                  <c:v>3338.0</c:v>
                </c:pt>
                <c:pt idx="9432">
                  <c:v>3339.0</c:v>
                </c:pt>
                <c:pt idx="9433">
                  <c:v>3339.0</c:v>
                </c:pt>
                <c:pt idx="9434">
                  <c:v>3340.0</c:v>
                </c:pt>
                <c:pt idx="9435">
                  <c:v>3340.0</c:v>
                </c:pt>
                <c:pt idx="9436">
                  <c:v>3341.0</c:v>
                </c:pt>
                <c:pt idx="9437">
                  <c:v>3342.0</c:v>
                </c:pt>
                <c:pt idx="9438">
                  <c:v>3342.0</c:v>
                </c:pt>
                <c:pt idx="9439">
                  <c:v>3343.0</c:v>
                </c:pt>
                <c:pt idx="9440">
                  <c:v>3344.0</c:v>
                </c:pt>
                <c:pt idx="9441">
                  <c:v>3345.0</c:v>
                </c:pt>
                <c:pt idx="9442">
                  <c:v>3346.0</c:v>
                </c:pt>
                <c:pt idx="9443">
                  <c:v>3346.0</c:v>
                </c:pt>
                <c:pt idx="9444">
                  <c:v>3347.0</c:v>
                </c:pt>
                <c:pt idx="9445">
                  <c:v>3348.0</c:v>
                </c:pt>
                <c:pt idx="9446">
                  <c:v>3349.0</c:v>
                </c:pt>
                <c:pt idx="9447">
                  <c:v>3350.0</c:v>
                </c:pt>
                <c:pt idx="9448">
                  <c:v>3351.0</c:v>
                </c:pt>
                <c:pt idx="9449">
                  <c:v>3352.0</c:v>
                </c:pt>
                <c:pt idx="9450">
                  <c:v>3353.0</c:v>
                </c:pt>
                <c:pt idx="9451">
                  <c:v>3353.0</c:v>
                </c:pt>
                <c:pt idx="9452">
                  <c:v>3354.0</c:v>
                </c:pt>
                <c:pt idx="9453">
                  <c:v>3355.0</c:v>
                </c:pt>
                <c:pt idx="9454">
                  <c:v>3355.0</c:v>
                </c:pt>
                <c:pt idx="9455">
                  <c:v>3355.0</c:v>
                </c:pt>
                <c:pt idx="9456">
                  <c:v>3356.0</c:v>
                </c:pt>
                <c:pt idx="9457">
                  <c:v>3357.0</c:v>
                </c:pt>
                <c:pt idx="9458">
                  <c:v>3358.0</c:v>
                </c:pt>
                <c:pt idx="9459">
                  <c:v>3358.0</c:v>
                </c:pt>
                <c:pt idx="9460">
                  <c:v>3359.0</c:v>
                </c:pt>
                <c:pt idx="9461">
                  <c:v>3359.0</c:v>
                </c:pt>
                <c:pt idx="9462">
                  <c:v>3359.0</c:v>
                </c:pt>
                <c:pt idx="9463">
                  <c:v>3359.0</c:v>
                </c:pt>
                <c:pt idx="9464">
                  <c:v>3359.0</c:v>
                </c:pt>
                <c:pt idx="9465">
                  <c:v>3359.0</c:v>
                </c:pt>
                <c:pt idx="9466">
                  <c:v>3359.0</c:v>
                </c:pt>
                <c:pt idx="9467">
                  <c:v>3360.0</c:v>
                </c:pt>
                <c:pt idx="9468">
                  <c:v>3360.0</c:v>
                </c:pt>
                <c:pt idx="9469">
                  <c:v>3360.0</c:v>
                </c:pt>
                <c:pt idx="9470">
                  <c:v>3360.0</c:v>
                </c:pt>
                <c:pt idx="9471">
                  <c:v>3361.0</c:v>
                </c:pt>
                <c:pt idx="9472">
                  <c:v>3361.0</c:v>
                </c:pt>
                <c:pt idx="9473">
                  <c:v>3361.0</c:v>
                </c:pt>
                <c:pt idx="9474">
                  <c:v>3361.0</c:v>
                </c:pt>
                <c:pt idx="9475">
                  <c:v>3361.0</c:v>
                </c:pt>
                <c:pt idx="9476">
                  <c:v>3361.0</c:v>
                </c:pt>
                <c:pt idx="9477">
                  <c:v>3362.0</c:v>
                </c:pt>
                <c:pt idx="9478">
                  <c:v>3362.0</c:v>
                </c:pt>
                <c:pt idx="9479">
                  <c:v>3363.0</c:v>
                </c:pt>
                <c:pt idx="9480">
                  <c:v>3363.0</c:v>
                </c:pt>
                <c:pt idx="9481">
                  <c:v>3363.0</c:v>
                </c:pt>
                <c:pt idx="9482">
                  <c:v>3364.0</c:v>
                </c:pt>
                <c:pt idx="9483">
                  <c:v>3365.0</c:v>
                </c:pt>
                <c:pt idx="9484">
                  <c:v>3365.0</c:v>
                </c:pt>
                <c:pt idx="9485">
                  <c:v>3365.0</c:v>
                </c:pt>
                <c:pt idx="9486">
                  <c:v>3365.0</c:v>
                </c:pt>
                <c:pt idx="9487">
                  <c:v>3365.0</c:v>
                </c:pt>
                <c:pt idx="9488">
                  <c:v>3366.0</c:v>
                </c:pt>
                <c:pt idx="9489">
                  <c:v>3366.0</c:v>
                </c:pt>
                <c:pt idx="9490">
                  <c:v>3367.0</c:v>
                </c:pt>
                <c:pt idx="9491">
                  <c:v>3367.0</c:v>
                </c:pt>
                <c:pt idx="9492">
                  <c:v>3368.0</c:v>
                </c:pt>
                <c:pt idx="9493">
                  <c:v>3369.0</c:v>
                </c:pt>
                <c:pt idx="9494">
                  <c:v>3370.0</c:v>
                </c:pt>
                <c:pt idx="9495">
                  <c:v>3371.0</c:v>
                </c:pt>
                <c:pt idx="9496">
                  <c:v>3372.0</c:v>
                </c:pt>
                <c:pt idx="9497">
                  <c:v>3373.0</c:v>
                </c:pt>
                <c:pt idx="9498">
                  <c:v>3373.0</c:v>
                </c:pt>
                <c:pt idx="9499">
                  <c:v>3374.0</c:v>
                </c:pt>
                <c:pt idx="9500">
                  <c:v>3374.0</c:v>
                </c:pt>
                <c:pt idx="9501">
                  <c:v>3374.0</c:v>
                </c:pt>
                <c:pt idx="9502">
                  <c:v>3375.0</c:v>
                </c:pt>
                <c:pt idx="9503">
                  <c:v>3375.0</c:v>
                </c:pt>
                <c:pt idx="9504">
                  <c:v>3375.0</c:v>
                </c:pt>
                <c:pt idx="9505">
                  <c:v>3375.0</c:v>
                </c:pt>
                <c:pt idx="9506">
                  <c:v>3376.0</c:v>
                </c:pt>
                <c:pt idx="9507">
                  <c:v>3377.0</c:v>
                </c:pt>
                <c:pt idx="9508">
                  <c:v>3378.0</c:v>
                </c:pt>
                <c:pt idx="9509">
                  <c:v>3378.0</c:v>
                </c:pt>
                <c:pt idx="9510">
                  <c:v>3378.0</c:v>
                </c:pt>
                <c:pt idx="9511">
                  <c:v>3378.0</c:v>
                </c:pt>
                <c:pt idx="9512">
                  <c:v>3379.0</c:v>
                </c:pt>
                <c:pt idx="9513">
                  <c:v>3379.0</c:v>
                </c:pt>
                <c:pt idx="9514">
                  <c:v>3379.0</c:v>
                </c:pt>
                <c:pt idx="9515">
                  <c:v>3380.0</c:v>
                </c:pt>
                <c:pt idx="9516">
                  <c:v>3380.0</c:v>
                </c:pt>
                <c:pt idx="9517">
                  <c:v>3381.0</c:v>
                </c:pt>
                <c:pt idx="9518">
                  <c:v>3382.0</c:v>
                </c:pt>
                <c:pt idx="9519">
                  <c:v>3382.0</c:v>
                </c:pt>
                <c:pt idx="9520">
                  <c:v>3383.0</c:v>
                </c:pt>
                <c:pt idx="9521">
                  <c:v>3383.0</c:v>
                </c:pt>
                <c:pt idx="9522">
                  <c:v>3383.0</c:v>
                </c:pt>
                <c:pt idx="9523">
                  <c:v>3384.0</c:v>
                </c:pt>
                <c:pt idx="9524">
                  <c:v>3385.0</c:v>
                </c:pt>
                <c:pt idx="9525">
                  <c:v>3386.0</c:v>
                </c:pt>
                <c:pt idx="9526">
                  <c:v>3386.0</c:v>
                </c:pt>
                <c:pt idx="9527">
                  <c:v>3386.0</c:v>
                </c:pt>
                <c:pt idx="9528">
                  <c:v>3386.0</c:v>
                </c:pt>
                <c:pt idx="9529">
                  <c:v>3386.0</c:v>
                </c:pt>
                <c:pt idx="9530">
                  <c:v>3387.0</c:v>
                </c:pt>
                <c:pt idx="9531">
                  <c:v>3388.0</c:v>
                </c:pt>
                <c:pt idx="9532">
                  <c:v>3389.0</c:v>
                </c:pt>
                <c:pt idx="9533">
                  <c:v>3390.0</c:v>
                </c:pt>
                <c:pt idx="9534">
                  <c:v>3390.0</c:v>
                </c:pt>
                <c:pt idx="9535">
                  <c:v>3391.0</c:v>
                </c:pt>
                <c:pt idx="9536">
                  <c:v>3391.0</c:v>
                </c:pt>
                <c:pt idx="9537">
                  <c:v>3392.0</c:v>
                </c:pt>
                <c:pt idx="9538">
                  <c:v>3392.0</c:v>
                </c:pt>
                <c:pt idx="9539">
                  <c:v>3393.0</c:v>
                </c:pt>
                <c:pt idx="9540">
                  <c:v>3394.0</c:v>
                </c:pt>
                <c:pt idx="9541">
                  <c:v>3395.0</c:v>
                </c:pt>
                <c:pt idx="9542">
                  <c:v>3396.0</c:v>
                </c:pt>
                <c:pt idx="9543">
                  <c:v>3396.0</c:v>
                </c:pt>
                <c:pt idx="9544">
                  <c:v>3397.0</c:v>
                </c:pt>
                <c:pt idx="9545">
                  <c:v>3398.0</c:v>
                </c:pt>
                <c:pt idx="9546">
                  <c:v>3399.0</c:v>
                </c:pt>
                <c:pt idx="9547">
                  <c:v>3400.0</c:v>
                </c:pt>
                <c:pt idx="9548">
                  <c:v>3401.0</c:v>
                </c:pt>
                <c:pt idx="9549">
                  <c:v>3402.0</c:v>
                </c:pt>
                <c:pt idx="9550">
                  <c:v>3403.0</c:v>
                </c:pt>
                <c:pt idx="9551">
                  <c:v>3404.0</c:v>
                </c:pt>
                <c:pt idx="9552">
                  <c:v>3405.0</c:v>
                </c:pt>
                <c:pt idx="9553">
                  <c:v>3405.0</c:v>
                </c:pt>
                <c:pt idx="9554">
                  <c:v>3405.0</c:v>
                </c:pt>
                <c:pt idx="9555">
                  <c:v>3406.0</c:v>
                </c:pt>
                <c:pt idx="9556">
                  <c:v>3407.0</c:v>
                </c:pt>
                <c:pt idx="9557">
                  <c:v>3408.0</c:v>
                </c:pt>
                <c:pt idx="9558">
                  <c:v>3408.0</c:v>
                </c:pt>
                <c:pt idx="9559">
                  <c:v>3409.0</c:v>
                </c:pt>
                <c:pt idx="9560">
                  <c:v>3410.0</c:v>
                </c:pt>
                <c:pt idx="9561">
                  <c:v>3410.0</c:v>
                </c:pt>
                <c:pt idx="9562">
                  <c:v>3411.0</c:v>
                </c:pt>
                <c:pt idx="9563">
                  <c:v>3412.0</c:v>
                </c:pt>
                <c:pt idx="9564">
                  <c:v>3412.0</c:v>
                </c:pt>
                <c:pt idx="9565">
                  <c:v>3413.0</c:v>
                </c:pt>
                <c:pt idx="9566">
                  <c:v>3413.0</c:v>
                </c:pt>
                <c:pt idx="9567">
                  <c:v>3413.0</c:v>
                </c:pt>
                <c:pt idx="9568">
                  <c:v>3414.0</c:v>
                </c:pt>
                <c:pt idx="9569">
                  <c:v>3414.0</c:v>
                </c:pt>
                <c:pt idx="9570">
                  <c:v>3414.0</c:v>
                </c:pt>
                <c:pt idx="9571">
                  <c:v>3415.0</c:v>
                </c:pt>
                <c:pt idx="9572">
                  <c:v>3415.0</c:v>
                </c:pt>
                <c:pt idx="9573">
                  <c:v>3416.0</c:v>
                </c:pt>
                <c:pt idx="9574">
                  <c:v>3416.0</c:v>
                </c:pt>
                <c:pt idx="9575">
                  <c:v>3417.0</c:v>
                </c:pt>
                <c:pt idx="9576">
                  <c:v>3418.0</c:v>
                </c:pt>
                <c:pt idx="9577">
                  <c:v>3419.0</c:v>
                </c:pt>
                <c:pt idx="9578">
                  <c:v>3420.0</c:v>
                </c:pt>
                <c:pt idx="9579">
                  <c:v>3421.0</c:v>
                </c:pt>
                <c:pt idx="9580">
                  <c:v>3422.0</c:v>
                </c:pt>
                <c:pt idx="9581">
                  <c:v>3422.0</c:v>
                </c:pt>
                <c:pt idx="9582">
                  <c:v>3422.0</c:v>
                </c:pt>
                <c:pt idx="9583">
                  <c:v>3423.0</c:v>
                </c:pt>
                <c:pt idx="9584">
                  <c:v>3424.0</c:v>
                </c:pt>
                <c:pt idx="9585">
                  <c:v>3424.0</c:v>
                </c:pt>
                <c:pt idx="9586">
                  <c:v>3425.0</c:v>
                </c:pt>
                <c:pt idx="9587">
                  <c:v>3425.0</c:v>
                </c:pt>
                <c:pt idx="9588">
                  <c:v>3425.0</c:v>
                </c:pt>
                <c:pt idx="9589">
                  <c:v>3426.0</c:v>
                </c:pt>
                <c:pt idx="9590">
                  <c:v>3427.0</c:v>
                </c:pt>
                <c:pt idx="9591">
                  <c:v>3428.0</c:v>
                </c:pt>
                <c:pt idx="9592">
                  <c:v>3428.0</c:v>
                </c:pt>
                <c:pt idx="9593">
                  <c:v>3428.0</c:v>
                </c:pt>
                <c:pt idx="9594">
                  <c:v>3429.0</c:v>
                </c:pt>
                <c:pt idx="9595">
                  <c:v>3430.0</c:v>
                </c:pt>
                <c:pt idx="9596">
                  <c:v>3431.0</c:v>
                </c:pt>
                <c:pt idx="9597">
                  <c:v>3431.0</c:v>
                </c:pt>
                <c:pt idx="9598">
                  <c:v>3431.0</c:v>
                </c:pt>
                <c:pt idx="9599">
                  <c:v>3431.0</c:v>
                </c:pt>
                <c:pt idx="9600">
                  <c:v>3432.0</c:v>
                </c:pt>
                <c:pt idx="9601">
                  <c:v>3433.0</c:v>
                </c:pt>
                <c:pt idx="9602">
                  <c:v>3433.0</c:v>
                </c:pt>
              </c:numCache>
            </c:numRef>
          </c:val>
          <c:smooth val="0"/>
        </c:ser>
        <c:ser>
          <c:idx val="3"/>
          <c:order val="3"/>
          <c:tx>
            <c:strRef>
              <c:f>Sheet2!$Q$1</c:f>
              <c:strCache>
                <c:ptCount val="1"/>
                <c:pt idx="0">
                  <c:v>Complete B</c:v>
                </c:pt>
              </c:strCache>
            </c:strRef>
          </c:tx>
          <c:marker>
            <c:symbol val="none"/>
          </c:marker>
          <c:val>
            <c:numRef>
              <c:f>Sheet2!$Q$2:$Q$9604</c:f>
              <c:numCache>
                <c:formatCode>General</c:formatCode>
                <c:ptCount val="9603"/>
                <c:pt idx="0">
                  <c:v>0.0</c:v>
                </c:pt>
                <c:pt idx="1">
                  <c:v>1.0</c:v>
                </c:pt>
                <c:pt idx="2">
                  <c:v>2.0</c:v>
                </c:pt>
                <c:pt idx="3">
                  <c:v>3.0</c:v>
                </c:pt>
                <c:pt idx="4">
                  <c:v>4.0</c:v>
                </c:pt>
                <c:pt idx="5">
                  <c:v>5.0</c:v>
                </c:pt>
                <c:pt idx="6">
                  <c:v>5.0</c:v>
                </c:pt>
                <c:pt idx="7">
                  <c:v>6.0</c:v>
                </c:pt>
                <c:pt idx="8">
                  <c:v>7.0</c:v>
                </c:pt>
                <c:pt idx="9">
                  <c:v>8.0</c:v>
                </c:pt>
                <c:pt idx="10">
                  <c:v>9.0</c:v>
                </c:pt>
                <c:pt idx="11">
                  <c:v>10.0</c:v>
                </c:pt>
                <c:pt idx="12">
                  <c:v>11.0</c:v>
                </c:pt>
                <c:pt idx="13">
                  <c:v>12.0</c:v>
                </c:pt>
                <c:pt idx="14">
                  <c:v>13.0</c:v>
                </c:pt>
                <c:pt idx="15">
                  <c:v>13.0</c:v>
                </c:pt>
                <c:pt idx="16">
                  <c:v>14.0</c:v>
                </c:pt>
                <c:pt idx="17">
                  <c:v>14.0</c:v>
                </c:pt>
                <c:pt idx="18">
                  <c:v>14.0</c:v>
                </c:pt>
                <c:pt idx="19">
                  <c:v>14.0</c:v>
                </c:pt>
                <c:pt idx="20">
                  <c:v>14.0</c:v>
                </c:pt>
                <c:pt idx="21">
                  <c:v>15.0</c:v>
                </c:pt>
                <c:pt idx="22">
                  <c:v>15.0</c:v>
                </c:pt>
                <c:pt idx="23">
                  <c:v>16.0</c:v>
                </c:pt>
                <c:pt idx="24">
                  <c:v>17.0</c:v>
                </c:pt>
                <c:pt idx="25">
                  <c:v>18.0</c:v>
                </c:pt>
                <c:pt idx="26">
                  <c:v>18.0</c:v>
                </c:pt>
                <c:pt idx="27">
                  <c:v>18.0</c:v>
                </c:pt>
                <c:pt idx="28">
                  <c:v>19.0</c:v>
                </c:pt>
                <c:pt idx="29">
                  <c:v>20.0</c:v>
                </c:pt>
                <c:pt idx="30">
                  <c:v>20.0</c:v>
                </c:pt>
                <c:pt idx="31">
                  <c:v>21.0</c:v>
                </c:pt>
                <c:pt idx="32">
                  <c:v>21.0</c:v>
                </c:pt>
                <c:pt idx="33">
                  <c:v>22.0</c:v>
                </c:pt>
                <c:pt idx="34">
                  <c:v>22.0</c:v>
                </c:pt>
                <c:pt idx="35">
                  <c:v>22.0</c:v>
                </c:pt>
                <c:pt idx="36">
                  <c:v>23.0</c:v>
                </c:pt>
                <c:pt idx="37">
                  <c:v>24.0</c:v>
                </c:pt>
                <c:pt idx="38">
                  <c:v>25.0</c:v>
                </c:pt>
                <c:pt idx="39">
                  <c:v>25.0</c:v>
                </c:pt>
                <c:pt idx="40">
                  <c:v>26.0</c:v>
                </c:pt>
                <c:pt idx="41">
                  <c:v>27.0</c:v>
                </c:pt>
                <c:pt idx="42">
                  <c:v>27.0</c:v>
                </c:pt>
                <c:pt idx="43">
                  <c:v>27.0</c:v>
                </c:pt>
                <c:pt idx="44">
                  <c:v>27.0</c:v>
                </c:pt>
                <c:pt idx="45">
                  <c:v>27.0</c:v>
                </c:pt>
                <c:pt idx="46">
                  <c:v>27.0</c:v>
                </c:pt>
                <c:pt idx="47">
                  <c:v>28.0</c:v>
                </c:pt>
                <c:pt idx="48">
                  <c:v>29.0</c:v>
                </c:pt>
                <c:pt idx="49">
                  <c:v>30.0</c:v>
                </c:pt>
                <c:pt idx="50">
                  <c:v>31.0</c:v>
                </c:pt>
                <c:pt idx="51">
                  <c:v>31.0</c:v>
                </c:pt>
                <c:pt idx="52">
                  <c:v>31.0</c:v>
                </c:pt>
                <c:pt idx="53">
                  <c:v>31.0</c:v>
                </c:pt>
                <c:pt idx="54">
                  <c:v>32.0</c:v>
                </c:pt>
                <c:pt idx="55">
                  <c:v>32.0</c:v>
                </c:pt>
                <c:pt idx="56">
                  <c:v>33.0</c:v>
                </c:pt>
                <c:pt idx="57">
                  <c:v>34.0</c:v>
                </c:pt>
                <c:pt idx="58">
                  <c:v>35.0</c:v>
                </c:pt>
                <c:pt idx="59">
                  <c:v>36.0</c:v>
                </c:pt>
                <c:pt idx="60">
                  <c:v>36.0</c:v>
                </c:pt>
                <c:pt idx="61">
                  <c:v>37.0</c:v>
                </c:pt>
                <c:pt idx="62">
                  <c:v>38.0</c:v>
                </c:pt>
                <c:pt idx="63">
                  <c:v>39.0</c:v>
                </c:pt>
                <c:pt idx="64">
                  <c:v>39.0</c:v>
                </c:pt>
                <c:pt idx="65">
                  <c:v>40.0</c:v>
                </c:pt>
                <c:pt idx="66">
                  <c:v>41.0</c:v>
                </c:pt>
                <c:pt idx="67">
                  <c:v>42.0</c:v>
                </c:pt>
                <c:pt idx="68">
                  <c:v>43.0</c:v>
                </c:pt>
                <c:pt idx="69">
                  <c:v>43.0</c:v>
                </c:pt>
                <c:pt idx="70">
                  <c:v>44.0</c:v>
                </c:pt>
                <c:pt idx="71">
                  <c:v>44.0</c:v>
                </c:pt>
                <c:pt idx="72">
                  <c:v>44.0</c:v>
                </c:pt>
                <c:pt idx="73">
                  <c:v>45.0</c:v>
                </c:pt>
                <c:pt idx="74">
                  <c:v>46.0</c:v>
                </c:pt>
                <c:pt idx="75">
                  <c:v>46.0</c:v>
                </c:pt>
                <c:pt idx="76">
                  <c:v>46.0</c:v>
                </c:pt>
                <c:pt idx="77">
                  <c:v>47.0</c:v>
                </c:pt>
                <c:pt idx="78">
                  <c:v>47.0</c:v>
                </c:pt>
                <c:pt idx="79">
                  <c:v>47.0</c:v>
                </c:pt>
                <c:pt idx="80">
                  <c:v>48.0</c:v>
                </c:pt>
                <c:pt idx="81">
                  <c:v>48.0</c:v>
                </c:pt>
                <c:pt idx="82">
                  <c:v>49.0</c:v>
                </c:pt>
                <c:pt idx="83">
                  <c:v>50.0</c:v>
                </c:pt>
                <c:pt idx="84">
                  <c:v>51.0</c:v>
                </c:pt>
                <c:pt idx="85">
                  <c:v>52.0</c:v>
                </c:pt>
                <c:pt idx="86">
                  <c:v>52.0</c:v>
                </c:pt>
                <c:pt idx="87">
                  <c:v>53.0</c:v>
                </c:pt>
                <c:pt idx="88">
                  <c:v>53.0</c:v>
                </c:pt>
                <c:pt idx="89">
                  <c:v>54.0</c:v>
                </c:pt>
                <c:pt idx="90">
                  <c:v>55.0</c:v>
                </c:pt>
                <c:pt idx="91">
                  <c:v>56.0</c:v>
                </c:pt>
                <c:pt idx="92">
                  <c:v>57.0</c:v>
                </c:pt>
                <c:pt idx="93">
                  <c:v>58.0</c:v>
                </c:pt>
                <c:pt idx="94">
                  <c:v>59.0</c:v>
                </c:pt>
                <c:pt idx="95">
                  <c:v>59.0</c:v>
                </c:pt>
                <c:pt idx="96">
                  <c:v>59.0</c:v>
                </c:pt>
                <c:pt idx="97">
                  <c:v>59.0</c:v>
                </c:pt>
                <c:pt idx="98">
                  <c:v>59.0</c:v>
                </c:pt>
                <c:pt idx="99">
                  <c:v>59.0</c:v>
                </c:pt>
                <c:pt idx="100">
                  <c:v>59.0</c:v>
                </c:pt>
                <c:pt idx="101">
                  <c:v>59.0</c:v>
                </c:pt>
                <c:pt idx="102">
                  <c:v>59.0</c:v>
                </c:pt>
                <c:pt idx="103">
                  <c:v>59.0</c:v>
                </c:pt>
                <c:pt idx="104">
                  <c:v>59.0</c:v>
                </c:pt>
                <c:pt idx="105">
                  <c:v>59.0</c:v>
                </c:pt>
                <c:pt idx="106">
                  <c:v>59.0</c:v>
                </c:pt>
                <c:pt idx="107">
                  <c:v>60.0</c:v>
                </c:pt>
                <c:pt idx="108">
                  <c:v>61.0</c:v>
                </c:pt>
                <c:pt idx="109">
                  <c:v>61.0</c:v>
                </c:pt>
                <c:pt idx="110">
                  <c:v>62.0</c:v>
                </c:pt>
                <c:pt idx="111">
                  <c:v>62.0</c:v>
                </c:pt>
                <c:pt idx="112">
                  <c:v>63.0</c:v>
                </c:pt>
                <c:pt idx="113">
                  <c:v>64.0</c:v>
                </c:pt>
                <c:pt idx="114">
                  <c:v>64.0</c:v>
                </c:pt>
                <c:pt idx="115">
                  <c:v>65.0</c:v>
                </c:pt>
                <c:pt idx="116">
                  <c:v>65.0</c:v>
                </c:pt>
                <c:pt idx="117">
                  <c:v>65.0</c:v>
                </c:pt>
                <c:pt idx="118">
                  <c:v>66.0</c:v>
                </c:pt>
                <c:pt idx="119">
                  <c:v>66.0</c:v>
                </c:pt>
                <c:pt idx="120">
                  <c:v>66.0</c:v>
                </c:pt>
                <c:pt idx="121">
                  <c:v>66.0</c:v>
                </c:pt>
                <c:pt idx="122">
                  <c:v>67.0</c:v>
                </c:pt>
                <c:pt idx="123">
                  <c:v>67.0</c:v>
                </c:pt>
                <c:pt idx="124">
                  <c:v>68.0</c:v>
                </c:pt>
                <c:pt idx="125">
                  <c:v>68.0</c:v>
                </c:pt>
                <c:pt idx="126">
                  <c:v>68.0</c:v>
                </c:pt>
                <c:pt idx="127">
                  <c:v>68.0</c:v>
                </c:pt>
                <c:pt idx="128">
                  <c:v>68.0</c:v>
                </c:pt>
                <c:pt idx="129">
                  <c:v>68.0</c:v>
                </c:pt>
                <c:pt idx="130">
                  <c:v>69.0</c:v>
                </c:pt>
                <c:pt idx="131">
                  <c:v>69.0</c:v>
                </c:pt>
                <c:pt idx="132">
                  <c:v>69.0</c:v>
                </c:pt>
                <c:pt idx="133">
                  <c:v>69.0</c:v>
                </c:pt>
                <c:pt idx="134">
                  <c:v>70.0</c:v>
                </c:pt>
                <c:pt idx="135">
                  <c:v>70.0</c:v>
                </c:pt>
                <c:pt idx="136">
                  <c:v>71.0</c:v>
                </c:pt>
                <c:pt idx="137">
                  <c:v>71.0</c:v>
                </c:pt>
                <c:pt idx="138">
                  <c:v>71.0</c:v>
                </c:pt>
                <c:pt idx="139">
                  <c:v>71.0</c:v>
                </c:pt>
                <c:pt idx="140">
                  <c:v>71.0</c:v>
                </c:pt>
                <c:pt idx="141">
                  <c:v>71.0</c:v>
                </c:pt>
                <c:pt idx="142">
                  <c:v>71.0</c:v>
                </c:pt>
                <c:pt idx="143">
                  <c:v>71.0</c:v>
                </c:pt>
                <c:pt idx="144">
                  <c:v>72.0</c:v>
                </c:pt>
                <c:pt idx="145">
                  <c:v>73.0</c:v>
                </c:pt>
                <c:pt idx="146">
                  <c:v>74.0</c:v>
                </c:pt>
                <c:pt idx="147">
                  <c:v>75.0</c:v>
                </c:pt>
                <c:pt idx="148">
                  <c:v>76.0</c:v>
                </c:pt>
                <c:pt idx="149">
                  <c:v>77.0</c:v>
                </c:pt>
                <c:pt idx="150">
                  <c:v>77.0</c:v>
                </c:pt>
                <c:pt idx="151">
                  <c:v>77.0</c:v>
                </c:pt>
                <c:pt idx="152">
                  <c:v>78.0</c:v>
                </c:pt>
                <c:pt idx="153">
                  <c:v>78.0</c:v>
                </c:pt>
                <c:pt idx="154">
                  <c:v>78.0</c:v>
                </c:pt>
                <c:pt idx="155">
                  <c:v>78.0</c:v>
                </c:pt>
                <c:pt idx="156">
                  <c:v>78.0</c:v>
                </c:pt>
                <c:pt idx="157">
                  <c:v>78.0</c:v>
                </c:pt>
                <c:pt idx="158">
                  <c:v>78.0</c:v>
                </c:pt>
                <c:pt idx="159">
                  <c:v>79.0</c:v>
                </c:pt>
                <c:pt idx="160">
                  <c:v>79.0</c:v>
                </c:pt>
                <c:pt idx="161">
                  <c:v>80.0</c:v>
                </c:pt>
                <c:pt idx="162">
                  <c:v>81.0</c:v>
                </c:pt>
                <c:pt idx="163">
                  <c:v>82.0</c:v>
                </c:pt>
                <c:pt idx="164">
                  <c:v>83.0</c:v>
                </c:pt>
                <c:pt idx="165">
                  <c:v>83.0</c:v>
                </c:pt>
                <c:pt idx="166">
                  <c:v>83.0</c:v>
                </c:pt>
                <c:pt idx="167">
                  <c:v>83.0</c:v>
                </c:pt>
                <c:pt idx="168">
                  <c:v>83.0</c:v>
                </c:pt>
                <c:pt idx="169">
                  <c:v>83.0</c:v>
                </c:pt>
                <c:pt idx="170">
                  <c:v>83.0</c:v>
                </c:pt>
                <c:pt idx="171">
                  <c:v>84.0</c:v>
                </c:pt>
                <c:pt idx="172">
                  <c:v>85.0</c:v>
                </c:pt>
                <c:pt idx="173">
                  <c:v>86.0</c:v>
                </c:pt>
                <c:pt idx="174">
                  <c:v>87.0</c:v>
                </c:pt>
                <c:pt idx="175">
                  <c:v>87.0</c:v>
                </c:pt>
                <c:pt idx="176">
                  <c:v>88.0</c:v>
                </c:pt>
                <c:pt idx="177">
                  <c:v>89.0</c:v>
                </c:pt>
                <c:pt idx="178">
                  <c:v>89.0</c:v>
                </c:pt>
                <c:pt idx="179">
                  <c:v>89.0</c:v>
                </c:pt>
                <c:pt idx="180">
                  <c:v>89.0</c:v>
                </c:pt>
                <c:pt idx="181">
                  <c:v>89.0</c:v>
                </c:pt>
                <c:pt idx="182">
                  <c:v>90.0</c:v>
                </c:pt>
                <c:pt idx="183">
                  <c:v>90.0</c:v>
                </c:pt>
                <c:pt idx="184">
                  <c:v>90.0</c:v>
                </c:pt>
                <c:pt idx="185">
                  <c:v>90.0</c:v>
                </c:pt>
                <c:pt idx="186">
                  <c:v>91.0</c:v>
                </c:pt>
                <c:pt idx="187">
                  <c:v>92.0</c:v>
                </c:pt>
                <c:pt idx="188">
                  <c:v>93.0</c:v>
                </c:pt>
                <c:pt idx="189">
                  <c:v>93.0</c:v>
                </c:pt>
                <c:pt idx="190">
                  <c:v>94.0</c:v>
                </c:pt>
                <c:pt idx="191">
                  <c:v>94.0</c:v>
                </c:pt>
                <c:pt idx="192">
                  <c:v>94.0</c:v>
                </c:pt>
                <c:pt idx="193">
                  <c:v>95.0</c:v>
                </c:pt>
                <c:pt idx="194">
                  <c:v>95.0</c:v>
                </c:pt>
                <c:pt idx="195">
                  <c:v>96.0</c:v>
                </c:pt>
                <c:pt idx="196">
                  <c:v>96.0</c:v>
                </c:pt>
                <c:pt idx="197">
                  <c:v>97.0</c:v>
                </c:pt>
                <c:pt idx="198">
                  <c:v>97.0</c:v>
                </c:pt>
                <c:pt idx="199">
                  <c:v>97.0</c:v>
                </c:pt>
                <c:pt idx="200">
                  <c:v>98.0</c:v>
                </c:pt>
                <c:pt idx="201">
                  <c:v>98.0</c:v>
                </c:pt>
                <c:pt idx="202">
                  <c:v>98.0</c:v>
                </c:pt>
                <c:pt idx="203">
                  <c:v>98.0</c:v>
                </c:pt>
                <c:pt idx="204">
                  <c:v>98.0</c:v>
                </c:pt>
                <c:pt idx="205">
                  <c:v>98.0</c:v>
                </c:pt>
                <c:pt idx="206">
                  <c:v>98.0</c:v>
                </c:pt>
                <c:pt idx="207">
                  <c:v>98.0</c:v>
                </c:pt>
                <c:pt idx="208">
                  <c:v>98.0</c:v>
                </c:pt>
                <c:pt idx="209">
                  <c:v>98.0</c:v>
                </c:pt>
                <c:pt idx="210">
                  <c:v>98.0</c:v>
                </c:pt>
                <c:pt idx="211">
                  <c:v>98.0</c:v>
                </c:pt>
                <c:pt idx="212">
                  <c:v>98.0</c:v>
                </c:pt>
                <c:pt idx="213">
                  <c:v>98.0</c:v>
                </c:pt>
                <c:pt idx="214">
                  <c:v>99.0</c:v>
                </c:pt>
                <c:pt idx="215">
                  <c:v>99.0</c:v>
                </c:pt>
                <c:pt idx="216">
                  <c:v>100.0</c:v>
                </c:pt>
                <c:pt idx="217">
                  <c:v>100.0</c:v>
                </c:pt>
                <c:pt idx="218">
                  <c:v>101.0</c:v>
                </c:pt>
                <c:pt idx="219">
                  <c:v>101.0</c:v>
                </c:pt>
                <c:pt idx="220">
                  <c:v>102.0</c:v>
                </c:pt>
                <c:pt idx="221">
                  <c:v>102.0</c:v>
                </c:pt>
                <c:pt idx="222">
                  <c:v>102.0</c:v>
                </c:pt>
                <c:pt idx="223">
                  <c:v>102.0</c:v>
                </c:pt>
                <c:pt idx="224">
                  <c:v>102.0</c:v>
                </c:pt>
                <c:pt idx="225">
                  <c:v>102.0</c:v>
                </c:pt>
                <c:pt idx="226">
                  <c:v>102.0</c:v>
                </c:pt>
                <c:pt idx="227">
                  <c:v>102.0</c:v>
                </c:pt>
                <c:pt idx="228">
                  <c:v>103.0</c:v>
                </c:pt>
                <c:pt idx="229">
                  <c:v>103.0</c:v>
                </c:pt>
                <c:pt idx="230">
                  <c:v>103.0</c:v>
                </c:pt>
                <c:pt idx="231">
                  <c:v>103.0</c:v>
                </c:pt>
                <c:pt idx="232">
                  <c:v>104.0</c:v>
                </c:pt>
                <c:pt idx="233">
                  <c:v>105.0</c:v>
                </c:pt>
                <c:pt idx="234">
                  <c:v>106.0</c:v>
                </c:pt>
                <c:pt idx="235">
                  <c:v>106.0</c:v>
                </c:pt>
                <c:pt idx="236">
                  <c:v>106.0</c:v>
                </c:pt>
                <c:pt idx="237">
                  <c:v>107.0</c:v>
                </c:pt>
                <c:pt idx="238">
                  <c:v>107.0</c:v>
                </c:pt>
                <c:pt idx="239">
                  <c:v>107.0</c:v>
                </c:pt>
                <c:pt idx="240">
                  <c:v>107.0</c:v>
                </c:pt>
                <c:pt idx="241">
                  <c:v>107.0</c:v>
                </c:pt>
                <c:pt idx="242">
                  <c:v>107.0</c:v>
                </c:pt>
                <c:pt idx="243">
                  <c:v>108.0</c:v>
                </c:pt>
                <c:pt idx="244">
                  <c:v>108.0</c:v>
                </c:pt>
                <c:pt idx="245">
                  <c:v>108.0</c:v>
                </c:pt>
                <c:pt idx="246">
                  <c:v>108.0</c:v>
                </c:pt>
                <c:pt idx="247">
                  <c:v>108.0</c:v>
                </c:pt>
                <c:pt idx="248">
                  <c:v>109.0</c:v>
                </c:pt>
                <c:pt idx="249">
                  <c:v>109.0</c:v>
                </c:pt>
                <c:pt idx="250">
                  <c:v>109.0</c:v>
                </c:pt>
                <c:pt idx="251">
                  <c:v>109.0</c:v>
                </c:pt>
                <c:pt idx="252">
                  <c:v>109.0</c:v>
                </c:pt>
                <c:pt idx="253">
                  <c:v>110.0</c:v>
                </c:pt>
                <c:pt idx="254">
                  <c:v>111.0</c:v>
                </c:pt>
                <c:pt idx="255">
                  <c:v>111.0</c:v>
                </c:pt>
                <c:pt idx="256">
                  <c:v>112.0</c:v>
                </c:pt>
                <c:pt idx="257">
                  <c:v>113.0</c:v>
                </c:pt>
                <c:pt idx="258">
                  <c:v>113.0</c:v>
                </c:pt>
                <c:pt idx="259">
                  <c:v>113.0</c:v>
                </c:pt>
                <c:pt idx="260">
                  <c:v>114.0</c:v>
                </c:pt>
                <c:pt idx="261">
                  <c:v>115.0</c:v>
                </c:pt>
                <c:pt idx="262">
                  <c:v>116.0</c:v>
                </c:pt>
                <c:pt idx="263">
                  <c:v>117.0</c:v>
                </c:pt>
                <c:pt idx="264">
                  <c:v>117.0</c:v>
                </c:pt>
                <c:pt idx="265">
                  <c:v>117.0</c:v>
                </c:pt>
                <c:pt idx="266">
                  <c:v>117.0</c:v>
                </c:pt>
                <c:pt idx="267">
                  <c:v>117.0</c:v>
                </c:pt>
                <c:pt idx="268">
                  <c:v>117.0</c:v>
                </c:pt>
                <c:pt idx="269">
                  <c:v>117.0</c:v>
                </c:pt>
                <c:pt idx="270">
                  <c:v>117.0</c:v>
                </c:pt>
                <c:pt idx="271">
                  <c:v>117.0</c:v>
                </c:pt>
                <c:pt idx="272">
                  <c:v>117.0</c:v>
                </c:pt>
                <c:pt idx="273">
                  <c:v>117.0</c:v>
                </c:pt>
                <c:pt idx="274">
                  <c:v>117.0</c:v>
                </c:pt>
                <c:pt idx="275">
                  <c:v>117.0</c:v>
                </c:pt>
                <c:pt idx="276">
                  <c:v>117.0</c:v>
                </c:pt>
                <c:pt idx="277">
                  <c:v>118.0</c:v>
                </c:pt>
                <c:pt idx="278">
                  <c:v>118.0</c:v>
                </c:pt>
                <c:pt idx="279">
                  <c:v>118.0</c:v>
                </c:pt>
                <c:pt idx="280">
                  <c:v>118.0</c:v>
                </c:pt>
                <c:pt idx="281">
                  <c:v>118.0</c:v>
                </c:pt>
                <c:pt idx="282">
                  <c:v>118.0</c:v>
                </c:pt>
                <c:pt idx="283">
                  <c:v>119.0</c:v>
                </c:pt>
                <c:pt idx="284">
                  <c:v>119.0</c:v>
                </c:pt>
                <c:pt idx="285">
                  <c:v>119.0</c:v>
                </c:pt>
                <c:pt idx="286">
                  <c:v>119.0</c:v>
                </c:pt>
                <c:pt idx="287">
                  <c:v>119.0</c:v>
                </c:pt>
                <c:pt idx="288">
                  <c:v>119.0</c:v>
                </c:pt>
                <c:pt idx="289">
                  <c:v>119.0</c:v>
                </c:pt>
                <c:pt idx="290">
                  <c:v>119.0</c:v>
                </c:pt>
                <c:pt idx="291">
                  <c:v>119.0</c:v>
                </c:pt>
                <c:pt idx="292">
                  <c:v>119.0</c:v>
                </c:pt>
                <c:pt idx="293">
                  <c:v>119.0</c:v>
                </c:pt>
                <c:pt idx="294">
                  <c:v>119.0</c:v>
                </c:pt>
                <c:pt idx="295">
                  <c:v>119.0</c:v>
                </c:pt>
                <c:pt idx="296">
                  <c:v>119.0</c:v>
                </c:pt>
                <c:pt idx="297">
                  <c:v>119.0</c:v>
                </c:pt>
                <c:pt idx="298">
                  <c:v>119.0</c:v>
                </c:pt>
                <c:pt idx="299">
                  <c:v>120.0</c:v>
                </c:pt>
                <c:pt idx="300">
                  <c:v>120.0</c:v>
                </c:pt>
                <c:pt idx="301">
                  <c:v>120.0</c:v>
                </c:pt>
                <c:pt idx="302">
                  <c:v>120.0</c:v>
                </c:pt>
                <c:pt idx="303">
                  <c:v>120.0</c:v>
                </c:pt>
                <c:pt idx="304">
                  <c:v>120.0</c:v>
                </c:pt>
                <c:pt idx="305">
                  <c:v>120.0</c:v>
                </c:pt>
                <c:pt idx="306">
                  <c:v>121.0</c:v>
                </c:pt>
                <c:pt idx="307">
                  <c:v>122.0</c:v>
                </c:pt>
                <c:pt idx="308">
                  <c:v>123.0</c:v>
                </c:pt>
                <c:pt idx="309">
                  <c:v>124.0</c:v>
                </c:pt>
                <c:pt idx="310">
                  <c:v>125.0</c:v>
                </c:pt>
                <c:pt idx="311">
                  <c:v>126.0</c:v>
                </c:pt>
                <c:pt idx="312">
                  <c:v>127.0</c:v>
                </c:pt>
                <c:pt idx="313">
                  <c:v>128.0</c:v>
                </c:pt>
                <c:pt idx="314">
                  <c:v>129.0</c:v>
                </c:pt>
                <c:pt idx="315">
                  <c:v>130.0</c:v>
                </c:pt>
                <c:pt idx="316">
                  <c:v>130.0</c:v>
                </c:pt>
                <c:pt idx="317">
                  <c:v>130.0</c:v>
                </c:pt>
                <c:pt idx="318">
                  <c:v>130.0</c:v>
                </c:pt>
                <c:pt idx="319">
                  <c:v>130.0</c:v>
                </c:pt>
                <c:pt idx="320">
                  <c:v>131.0</c:v>
                </c:pt>
                <c:pt idx="321">
                  <c:v>132.0</c:v>
                </c:pt>
                <c:pt idx="322">
                  <c:v>133.0</c:v>
                </c:pt>
                <c:pt idx="323">
                  <c:v>134.0</c:v>
                </c:pt>
                <c:pt idx="324">
                  <c:v>135.0</c:v>
                </c:pt>
                <c:pt idx="325">
                  <c:v>136.0</c:v>
                </c:pt>
                <c:pt idx="326">
                  <c:v>137.0</c:v>
                </c:pt>
                <c:pt idx="327">
                  <c:v>138.0</c:v>
                </c:pt>
                <c:pt idx="328">
                  <c:v>139.0</c:v>
                </c:pt>
                <c:pt idx="329">
                  <c:v>139.0</c:v>
                </c:pt>
                <c:pt idx="330">
                  <c:v>140.0</c:v>
                </c:pt>
                <c:pt idx="331">
                  <c:v>140.0</c:v>
                </c:pt>
                <c:pt idx="332">
                  <c:v>140.0</c:v>
                </c:pt>
                <c:pt idx="333">
                  <c:v>140.0</c:v>
                </c:pt>
                <c:pt idx="334">
                  <c:v>140.0</c:v>
                </c:pt>
                <c:pt idx="335">
                  <c:v>140.0</c:v>
                </c:pt>
                <c:pt idx="336">
                  <c:v>140.0</c:v>
                </c:pt>
                <c:pt idx="337">
                  <c:v>140.0</c:v>
                </c:pt>
                <c:pt idx="338">
                  <c:v>140.0</c:v>
                </c:pt>
                <c:pt idx="339">
                  <c:v>141.0</c:v>
                </c:pt>
                <c:pt idx="340">
                  <c:v>141.0</c:v>
                </c:pt>
                <c:pt idx="341">
                  <c:v>142.0</c:v>
                </c:pt>
                <c:pt idx="342">
                  <c:v>142.0</c:v>
                </c:pt>
                <c:pt idx="343">
                  <c:v>142.0</c:v>
                </c:pt>
                <c:pt idx="344">
                  <c:v>143.0</c:v>
                </c:pt>
                <c:pt idx="345">
                  <c:v>143.0</c:v>
                </c:pt>
                <c:pt idx="346">
                  <c:v>143.0</c:v>
                </c:pt>
                <c:pt idx="347">
                  <c:v>144.0</c:v>
                </c:pt>
                <c:pt idx="348">
                  <c:v>145.0</c:v>
                </c:pt>
                <c:pt idx="349">
                  <c:v>146.0</c:v>
                </c:pt>
                <c:pt idx="350">
                  <c:v>146.0</c:v>
                </c:pt>
                <c:pt idx="351">
                  <c:v>146.0</c:v>
                </c:pt>
                <c:pt idx="352">
                  <c:v>146.0</c:v>
                </c:pt>
                <c:pt idx="353">
                  <c:v>146.0</c:v>
                </c:pt>
                <c:pt idx="354">
                  <c:v>146.0</c:v>
                </c:pt>
                <c:pt idx="355">
                  <c:v>146.0</c:v>
                </c:pt>
                <c:pt idx="356">
                  <c:v>146.0</c:v>
                </c:pt>
                <c:pt idx="357">
                  <c:v>146.0</c:v>
                </c:pt>
                <c:pt idx="358">
                  <c:v>146.0</c:v>
                </c:pt>
                <c:pt idx="359">
                  <c:v>146.0</c:v>
                </c:pt>
                <c:pt idx="360">
                  <c:v>146.0</c:v>
                </c:pt>
                <c:pt idx="361">
                  <c:v>146.0</c:v>
                </c:pt>
                <c:pt idx="362">
                  <c:v>146.0</c:v>
                </c:pt>
                <c:pt idx="363">
                  <c:v>146.0</c:v>
                </c:pt>
                <c:pt idx="364">
                  <c:v>146.0</c:v>
                </c:pt>
                <c:pt idx="365">
                  <c:v>146.0</c:v>
                </c:pt>
                <c:pt idx="366">
                  <c:v>146.0</c:v>
                </c:pt>
                <c:pt idx="367">
                  <c:v>146.0</c:v>
                </c:pt>
                <c:pt idx="368">
                  <c:v>146.0</c:v>
                </c:pt>
                <c:pt idx="369">
                  <c:v>146.0</c:v>
                </c:pt>
                <c:pt idx="370">
                  <c:v>146.0</c:v>
                </c:pt>
                <c:pt idx="371">
                  <c:v>146.0</c:v>
                </c:pt>
                <c:pt idx="372">
                  <c:v>146.0</c:v>
                </c:pt>
                <c:pt idx="373">
                  <c:v>146.0</c:v>
                </c:pt>
                <c:pt idx="374">
                  <c:v>146.0</c:v>
                </c:pt>
                <c:pt idx="375">
                  <c:v>146.0</c:v>
                </c:pt>
                <c:pt idx="376">
                  <c:v>147.0</c:v>
                </c:pt>
                <c:pt idx="377">
                  <c:v>148.0</c:v>
                </c:pt>
                <c:pt idx="378">
                  <c:v>148.0</c:v>
                </c:pt>
                <c:pt idx="379">
                  <c:v>148.0</c:v>
                </c:pt>
                <c:pt idx="380">
                  <c:v>148.0</c:v>
                </c:pt>
                <c:pt idx="381">
                  <c:v>148.0</c:v>
                </c:pt>
                <c:pt idx="382">
                  <c:v>148.0</c:v>
                </c:pt>
                <c:pt idx="383">
                  <c:v>148.0</c:v>
                </c:pt>
                <c:pt idx="384">
                  <c:v>149.0</c:v>
                </c:pt>
                <c:pt idx="385">
                  <c:v>149.0</c:v>
                </c:pt>
                <c:pt idx="386">
                  <c:v>149.0</c:v>
                </c:pt>
                <c:pt idx="387">
                  <c:v>149.0</c:v>
                </c:pt>
                <c:pt idx="388">
                  <c:v>150.0</c:v>
                </c:pt>
                <c:pt idx="389">
                  <c:v>150.0</c:v>
                </c:pt>
                <c:pt idx="390">
                  <c:v>150.0</c:v>
                </c:pt>
                <c:pt idx="391">
                  <c:v>151.0</c:v>
                </c:pt>
                <c:pt idx="392">
                  <c:v>152.0</c:v>
                </c:pt>
                <c:pt idx="393">
                  <c:v>153.0</c:v>
                </c:pt>
                <c:pt idx="394">
                  <c:v>154.0</c:v>
                </c:pt>
                <c:pt idx="395">
                  <c:v>155.0</c:v>
                </c:pt>
                <c:pt idx="396">
                  <c:v>156.0</c:v>
                </c:pt>
                <c:pt idx="397">
                  <c:v>157.0</c:v>
                </c:pt>
                <c:pt idx="398">
                  <c:v>157.0</c:v>
                </c:pt>
                <c:pt idx="399">
                  <c:v>157.0</c:v>
                </c:pt>
                <c:pt idx="400">
                  <c:v>157.0</c:v>
                </c:pt>
                <c:pt idx="401">
                  <c:v>157.0</c:v>
                </c:pt>
                <c:pt idx="402">
                  <c:v>158.0</c:v>
                </c:pt>
                <c:pt idx="403">
                  <c:v>158.0</c:v>
                </c:pt>
                <c:pt idx="404">
                  <c:v>158.0</c:v>
                </c:pt>
                <c:pt idx="405">
                  <c:v>158.0</c:v>
                </c:pt>
                <c:pt idx="406">
                  <c:v>158.0</c:v>
                </c:pt>
                <c:pt idx="407">
                  <c:v>159.0</c:v>
                </c:pt>
                <c:pt idx="408">
                  <c:v>160.0</c:v>
                </c:pt>
                <c:pt idx="409">
                  <c:v>161.0</c:v>
                </c:pt>
                <c:pt idx="410">
                  <c:v>162.0</c:v>
                </c:pt>
                <c:pt idx="411">
                  <c:v>163.0</c:v>
                </c:pt>
                <c:pt idx="412">
                  <c:v>164.0</c:v>
                </c:pt>
                <c:pt idx="413">
                  <c:v>165.0</c:v>
                </c:pt>
                <c:pt idx="414">
                  <c:v>166.0</c:v>
                </c:pt>
                <c:pt idx="415">
                  <c:v>166.0</c:v>
                </c:pt>
                <c:pt idx="416">
                  <c:v>167.0</c:v>
                </c:pt>
                <c:pt idx="417">
                  <c:v>168.0</c:v>
                </c:pt>
                <c:pt idx="418">
                  <c:v>169.0</c:v>
                </c:pt>
                <c:pt idx="419">
                  <c:v>170.0</c:v>
                </c:pt>
                <c:pt idx="420">
                  <c:v>171.0</c:v>
                </c:pt>
                <c:pt idx="421">
                  <c:v>171.0</c:v>
                </c:pt>
                <c:pt idx="422">
                  <c:v>171.0</c:v>
                </c:pt>
                <c:pt idx="423">
                  <c:v>171.0</c:v>
                </c:pt>
                <c:pt idx="424">
                  <c:v>171.0</c:v>
                </c:pt>
                <c:pt idx="425">
                  <c:v>171.0</c:v>
                </c:pt>
                <c:pt idx="426">
                  <c:v>171.0</c:v>
                </c:pt>
                <c:pt idx="427">
                  <c:v>171.0</c:v>
                </c:pt>
                <c:pt idx="428">
                  <c:v>171.0</c:v>
                </c:pt>
                <c:pt idx="429">
                  <c:v>172.0</c:v>
                </c:pt>
                <c:pt idx="430">
                  <c:v>173.0</c:v>
                </c:pt>
                <c:pt idx="431">
                  <c:v>174.0</c:v>
                </c:pt>
                <c:pt idx="432">
                  <c:v>175.0</c:v>
                </c:pt>
                <c:pt idx="433">
                  <c:v>176.0</c:v>
                </c:pt>
                <c:pt idx="434">
                  <c:v>177.0</c:v>
                </c:pt>
                <c:pt idx="435">
                  <c:v>178.0</c:v>
                </c:pt>
                <c:pt idx="436">
                  <c:v>179.0</c:v>
                </c:pt>
                <c:pt idx="437">
                  <c:v>179.0</c:v>
                </c:pt>
                <c:pt idx="438">
                  <c:v>179.0</c:v>
                </c:pt>
                <c:pt idx="439">
                  <c:v>179.0</c:v>
                </c:pt>
                <c:pt idx="440">
                  <c:v>180.0</c:v>
                </c:pt>
                <c:pt idx="441">
                  <c:v>180.0</c:v>
                </c:pt>
                <c:pt idx="442">
                  <c:v>180.0</c:v>
                </c:pt>
                <c:pt idx="443">
                  <c:v>181.0</c:v>
                </c:pt>
                <c:pt idx="444">
                  <c:v>182.0</c:v>
                </c:pt>
                <c:pt idx="445">
                  <c:v>183.0</c:v>
                </c:pt>
                <c:pt idx="446">
                  <c:v>183.0</c:v>
                </c:pt>
                <c:pt idx="447">
                  <c:v>184.0</c:v>
                </c:pt>
                <c:pt idx="448">
                  <c:v>184.0</c:v>
                </c:pt>
                <c:pt idx="449">
                  <c:v>185.0</c:v>
                </c:pt>
                <c:pt idx="450">
                  <c:v>185.0</c:v>
                </c:pt>
                <c:pt idx="451">
                  <c:v>186.0</c:v>
                </c:pt>
                <c:pt idx="452">
                  <c:v>186.0</c:v>
                </c:pt>
                <c:pt idx="453">
                  <c:v>187.0</c:v>
                </c:pt>
                <c:pt idx="454">
                  <c:v>187.0</c:v>
                </c:pt>
                <c:pt idx="455">
                  <c:v>187.0</c:v>
                </c:pt>
                <c:pt idx="456">
                  <c:v>188.0</c:v>
                </c:pt>
                <c:pt idx="457">
                  <c:v>189.0</c:v>
                </c:pt>
                <c:pt idx="458">
                  <c:v>190.0</c:v>
                </c:pt>
                <c:pt idx="459">
                  <c:v>190.0</c:v>
                </c:pt>
                <c:pt idx="460">
                  <c:v>190.0</c:v>
                </c:pt>
                <c:pt idx="461">
                  <c:v>190.0</c:v>
                </c:pt>
                <c:pt idx="462">
                  <c:v>190.0</c:v>
                </c:pt>
                <c:pt idx="463">
                  <c:v>190.0</c:v>
                </c:pt>
                <c:pt idx="464">
                  <c:v>190.0</c:v>
                </c:pt>
                <c:pt idx="465">
                  <c:v>190.0</c:v>
                </c:pt>
                <c:pt idx="466">
                  <c:v>190.0</c:v>
                </c:pt>
                <c:pt idx="467">
                  <c:v>190.0</c:v>
                </c:pt>
                <c:pt idx="468">
                  <c:v>190.0</c:v>
                </c:pt>
                <c:pt idx="469">
                  <c:v>190.0</c:v>
                </c:pt>
                <c:pt idx="470">
                  <c:v>190.0</c:v>
                </c:pt>
                <c:pt idx="471">
                  <c:v>190.0</c:v>
                </c:pt>
                <c:pt idx="472">
                  <c:v>190.0</c:v>
                </c:pt>
                <c:pt idx="473">
                  <c:v>190.0</c:v>
                </c:pt>
                <c:pt idx="474">
                  <c:v>190.0</c:v>
                </c:pt>
                <c:pt idx="475">
                  <c:v>190.0</c:v>
                </c:pt>
                <c:pt idx="476">
                  <c:v>190.0</c:v>
                </c:pt>
                <c:pt idx="477">
                  <c:v>190.0</c:v>
                </c:pt>
                <c:pt idx="478">
                  <c:v>190.0</c:v>
                </c:pt>
                <c:pt idx="479">
                  <c:v>190.0</c:v>
                </c:pt>
                <c:pt idx="480">
                  <c:v>190.0</c:v>
                </c:pt>
                <c:pt idx="481">
                  <c:v>190.0</c:v>
                </c:pt>
                <c:pt idx="482">
                  <c:v>190.0</c:v>
                </c:pt>
                <c:pt idx="483">
                  <c:v>190.0</c:v>
                </c:pt>
                <c:pt idx="484">
                  <c:v>191.0</c:v>
                </c:pt>
                <c:pt idx="485">
                  <c:v>191.0</c:v>
                </c:pt>
                <c:pt idx="486">
                  <c:v>191.0</c:v>
                </c:pt>
                <c:pt idx="487">
                  <c:v>191.0</c:v>
                </c:pt>
                <c:pt idx="488">
                  <c:v>191.0</c:v>
                </c:pt>
                <c:pt idx="489">
                  <c:v>192.0</c:v>
                </c:pt>
                <c:pt idx="490">
                  <c:v>192.0</c:v>
                </c:pt>
                <c:pt idx="491">
                  <c:v>192.0</c:v>
                </c:pt>
                <c:pt idx="492">
                  <c:v>192.0</c:v>
                </c:pt>
                <c:pt idx="493">
                  <c:v>192.0</c:v>
                </c:pt>
                <c:pt idx="494">
                  <c:v>192.0</c:v>
                </c:pt>
                <c:pt idx="495">
                  <c:v>192.0</c:v>
                </c:pt>
                <c:pt idx="496">
                  <c:v>192.0</c:v>
                </c:pt>
                <c:pt idx="497">
                  <c:v>192.0</c:v>
                </c:pt>
                <c:pt idx="498">
                  <c:v>192.0</c:v>
                </c:pt>
                <c:pt idx="499">
                  <c:v>192.0</c:v>
                </c:pt>
                <c:pt idx="500">
                  <c:v>193.0</c:v>
                </c:pt>
                <c:pt idx="501">
                  <c:v>193.0</c:v>
                </c:pt>
                <c:pt idx="502">
                  <c:v>193.0</c:v>
                </c:pt>
                <c:pt idx="503">
                  <c:v>193.0</c:v>
                </c:pt>
                <c:pt idx="504">
                  <c:v>194.0</c:v>
                </c:pt>
                <c:pt idx="505">
                  <c:v>195.0</c:v>
                </c:pt>
                <c:pt idx="506">
                  <c:v>195.0</c:v>
                </c:pt>
                <c:pt idx="507">
                  <c:v>196.0</c:v>
                </c:pt>
                <c:pt idx="508">
                  <c:v>197.0</c:v>
                </c:pt>
                <c:pt idx="509">
                  <c:v>197.0</c:v>
                </c:pt>
                <c:pt idx="510">
                  <c:v>197.0</c:v>
                </c:pt>
                <c:pt idx="511">
                  <c:v>197.0</c:v>
                </c:pt>
                <c:pt idx="512">
                  <c:v>197.0</c:v>
                </c:pt>
                <c:pt idx="513">
                  <c:v>197.0</c:v>
                </c:pt>
                <c:pt idx="514">
                  <c:v>197.0</c:v>
                </c:pt>
                <c:pt idx="515">
                  <c:v>197.0</c:v>
                </c:pt>
                <c:pt idx="516">
                  <c:v>197.0</c:v>
                </c:pt>
                <c:pt idx="517">
                  <c:v>197.0</c:v>
                </c:pt>
                <c:pt idx="518">
                  <c:v>197.0</c:v>
                </c:pt>
                <c:pt idx="519">
                  <c:v>197.0</c:v>
                </c:pt>
                <c:pt idx="520">
                  <c:v>197.0</c:v>
                </c:pt>
                <c:pt idx="521">
                  <c:v>197.0</c:v>
                </c:pt>
                <c:pt idx="522">
                  <c:v>197.0</c:v>
                </c:pt>
                <c:pt idx="523">
                  <c:v>197.0</c:v>
                </c:pt>
                <c:pt idx="524">
                  <c:v>197.0</c:v>
                </c:pt>
                <c:pt idx="525">
                  <c:v>197.0</c:v>
                </c:pt>
                <c:pt idx="526">
                  <c:v>197.0</c:v>
                </c:pt>
                <c:pt idx="527">
                  <c:v>197.0</c:v>
                </c:pt>
                <c:pt idx="528">
                  <c:v>197.0</c:v>
                </c:pt>
                <c:pt idx="529">
                  <c:v>197.0</c:v>
                </c:pt>
                <c:pt idx="530">
                  <c:v>197.0</c:v>
                </c:pt>
                <c:pt idx="531">
                  <c:v>198.0</c:v>
                </c:pt>
                <c:pt idx="532">
                  <c:v>199.0</c:v>
                </c:pt>
                <c:pt idx="533">
                  <c:v>199.0</c:v>
                </c:pt>
                <c:pt idx="534">
                  <c:v>200.0</c:v>
                </c:pt>
                <c:pt idx="535">
                  <c:v>201.0</c:v>
                </c:pt>
                <c:pt idx="536">
                  <c:v>201.0</c:v>
                </c:pt>
                <c:pt idx="537">
                  <c:v>201.0</c:v>
                </c:pt>
                <c:pt idx="538">
                  <c:v>201.0</c:v>
                </c:pt>
                <c:pt idx="539">
                  <c:v>201.0</c:v>
                </c:pt>
                <c:pt idx="540">
                  <c:v>202.0</c:v>
                </c:pt>
                <c:pt idx="541">
                  <c:v>203.0</c:v>
                </c:pt>
                <c:pt idx="542">
                  <c:v>203.0</c:v>
                </c:pt>
                <c:pt idx="543">
                  <c:v>203.0</c:v>
                </c:pt>
                <c:pt idx="544">
                  <c:v>203.0</c:v>
                </c:pt>
                <c:pt idx="545">
                  <c:v>203.0</c:v>
                </c:pt>
                <c:pt idx="546">
                  <c:v>204.0</c:v>
                </c:pt>
                <c:pt idx="547">
                  <c:v>204.0</c:v>
                </c:pt>
                <c:pt idx="548">
                  <c:v>204.0</c:v>
                </c:pt>
                <c:pt idx="549">
                  <c:v>204.0</c:v>
                </c:pt>
                <c:pt idx="550">
                  <c:v>204.0</c:v>
                </c:pt>
                <c:pt idx="551">
                  <c:v>204.0</c:v>
                </c:pt>
                <c:pt idx="552">
                  <c:v>204.0</c:v>
                </c:pt>
                <c:pt idx="553">
                  <c:v>204.0</c:v>
                </c:pt>
                <c:pt idx="554">
                  <c:v>204.0</c:v>
                </c:pt>
                <c:pt idx="555">
                  <c:v>204.0</c:v>
                </c:pt>
                <c:pt idx="556">
                  <c:v>204.0</c:v>
                </c:pt>
                <c:pt idx="557">
                  <c:v>204.0</c:v>
                </c:pt>
                <c:pt idx="558">
                  <c:v>204.0</c:v>
                </c:pt>
                <c:pt idx="559">
                  <c:v>204.0</c:v>
                </c:pt>
                <c:pt idx="560">
                  <c:v>204.0</c:v>
                </c:pt>
                <c:pt idx="561">
                  <c:v>205.0</c:v>
                </c:pt>
                <c:pt idx="562">
                  <c:v>206.0</c:v>
                </c:pt>
                <c:pt idx="563">
                  <c:v>206.0</c:v>
                </c:pt>
                <c:pt idx="564">
                  <c:v>206.0</c:v>
                </c:pt>
                <c:pt idx="565">
                  <c:v>206.0</c:v>
                </c:pt>
                <c:pt idx="566">
                  <c:v>207.0</c:v>
                </c:pt>
                <c:pt idx="567">
                  <c:v>207.0</c:v>
                </c:pt>
                <c:pt idx="568">
                  <c:v>208.0</c:v>
                </c:pt>
                <c:pt idx="569">
                  <c:v>208.0</c:v>
                </c:pt>
                <c:pt idx="570">
                  <c:v>208.0</c:v>
                </c:pt>
                <c:pt idx="571">
                  <c:v>208.0</c:v>
                </c:pt>
                <c:pt idx="572">
                  <c:v>208.0</c:v>
                </c:pt>
                <c:pt idx="573">
                  <c:v>208.0</c:v>
                </c:pt>
                <c:pt idx="574">
                  <c:v>208.0</c:v>
                </c:pt>
                <c:pt idx="575">
                  <c:v>208.0</c:v>
                </c:pt>
                <c:pt idx="576">
                  <c:v>208.0</c:v>
                </c:pt>
                <c:pt idx="577">
                  <c:v>208.0</c:v>
                </c:pt>
                <c:pt idx="578">
                  <c:v>208.0</c:v>
                </c:pt>
                <c:pt idx="579">
                  <c:v>208.0</c:v>
                </c:pt>
                <c:pt idx="580">
                  <c:v>209.0</c:v>
                </c:pt>
                <c:pt idx="581">
                  <c:v>210.0</c:v>
                </c:pt>
                <c:pt idx="582">
                  <c:v>210.0</c:v>
                </c:pt>
                <c:pt idx="583">
                  <c:v>210.0</c:v>
                </c:pt>
                <c:pt idx="584">
                  <c:v>210.0</c:v>
                </c:pt>
                <c:pt idx="585">
                  <c:v>210.0</c:v>
                </c:pt>
                <c:pt idx="586">
                  <c:v>210.0</c:v>
                </c:pt>
                <c:pt idx="587">
                  <c:v>210.0</c:v>
                </c:pt>
                <c:pt idx="588">
                  <c:v>211.0</c:v>
                </c:pt>
                <c:pt idx="589">
                  <c:v>211.0</c:v>
                </c:pt>
                <c:pt idx="590">
                  <c:v>211.0</c:v>
                </c:pt>
                <c:pt idx="591">
                  <c:v>211.0</c:v>
                </c:pt>
                <c:pt idx="592">
                  <c:v>211.0</c:v>
                </c:pt>
                <c:pt idx="593">
                  <c:v>211.0</c:v>
                </c:pt>
                <c:pt idx="594">
                  <c:v>211.0</c:v>
                </c:pt>
                <c:pt idx="595">
                  <c:v>211.0</c:v>
                </c:pt>
                <c:pt idx="596">
                  <c:v>212.0</c:v>
                </c:pt>
                <c:pt idx="597">
                  <c:v>213.0</c:v>
                </c:pt>
                <c:pt idx="598">
                  <c:v>213.0</c:v>
                </c:pt>
                <c:pt idx="599">
                  <c:v>213.0</c:v>
                </c:pt>
                <c:pt idx="600">
                  <c:v>213.0</c:v>
                </c:pt>
                <c:pt idx="601">
                  <c:v>214.0</c:v>
                </c:pt>
                <c:pt idx="602">
                  <c:v>214.0</c:v>
                </c:pt>
                <c:pt idx="603">
                  <c:v>214.0</c:v>
                </c:pt>
                <c:pt idx="604">
                  <c:v>214.0</c:v>
                </c:pt>
                <c:pt idx="605">
                  <c:v>214.0</c:v>
                </c:pt>
                <c:pt idx="606">
                  <c:v>214.0</c:v>
                </c:pt>
                <c:pt idx="607">
                  <c:v>214.0</c:v>
                </c:pt>
                <c:pt idx="608">
                  <c:v>214.0</c:v>
                </c:pt>
                <c:pt idx="609">
                  <c:v>215.0</c:v>
                </c:pt>
                <c:pt idx="610">
                  <c:v>216.0</c:v>
                </c:pt>
                <c:pt idx="611">
                  <c:v>216.0</c:v>
                </c:pt>
                <c:pt idx="612">
                  <c:v>217.0</c:v>
                </c:pt>
                <c:pt idx="613">
                  <c:v>217.0</c:v>
                </c:pt>
                <c:pt idx="614">
                  <c:v>218.0</c:v>
                </c:pt>
                <c:pt idx="615">
                  <c:v>219.0</c:v>
                </c:pt>
                <c:pt idx="616">
                  <c:v>219.0</c:v>
                </c:pt>
                <c:pt idx="617">
                  <c:v>219.0</c:v>
                </c:pt>
                <c:pt idx="618">
                  <c:v>220.0</c:v>
                </c:pt>
                <c:pt idx="619">
                  <c:v>220.0</c:v>
                </c:pt>
                <c:pt idx="620">
                  <c:v>220.0</c:v>
                </c:pt>
                <c:pt idx="621">
                  <c:v>220.0</c:v>
                </c:pt>
                <c:pt idx="622">
                  <c:v>220.0</c:v>
                </c:pt>
                <c:pt idx="623">
                  <c:v>220.0</c:v>
                </c:pt>
                <c:pt idx="624">
                  <c:v>220.0</c:v>
                </c:pt>
                <c:pt idx="625">
                  <c:v>220.0</c:v>
                </c:pt>
                <c:pt idx="626">
                  <c:v>220.0</c:v>
                </c:pt>
                <c:pt idx="627">
                  <c:v>220.0</c:v>
                </c:pt>
                <c:pt idx="628">
                  <c:v>220.0</c:v>
                </c:pt>
                <c:pt idx="629">
                  <c:v>220.0</c:v>
                </c:pt>
                <c:pt idx="630">
                  <c:v>220.0</c:v>
                </c:pt>
                <c:pt idx="631">
                  <c:v>220.0</c:v>
                </c:pt>
                <c:pt idx="632">
                  <c:v>220.0</c:v>
                </c:pt>
                <c:pt idx="633">
                  <c:v>220.0</c:v>
                </c:pt>
                <c:pt idx="634">
                  <c:v>220.0</c:v>
                </c:pt>
                <c:pt idx="635">
                  <c:v>220.0</c:v>
                </c:pt>
                <c:pt idx="636">
                  <c:v>220.0</c:v>
                </c:pt>
                <c:pt idx="637">
                  <c:v>221.0</c:v>
                </c:pt>
                <c:pt idx="638">
                  <c:v>221.0</c:v>
                </c:pt>
                <c:pt idx="639">
                  <c:v>221.0</c:v>
                </c:pt>
                <c:pt idx="640">
                  <c:v>221.0</c:v>
                </c:pt>
                <c:pt idx="641">
                  <c:v>221.0</c:v>
                </c:pt>
                <c:pt idx="642">
                  <c:v>221.0</c:v>
                </c:pt>
                <c:pt idx="643">
                  <c:v>221.0</c:v>
                </c:pt>
                <c:pt idx="644">
                  <c:v>221.0</c:v>
                </c:pt>
                <c:pt idx="645">
                  <c:v>221.0</c:v>
                </c:pt>
                <c:pt idx="646">
                  <c:v>221.0</c:v>
                </c:pt>
                <c:pt idx="647">
                  <c:v>221.0</c:v>
                </c:pt>
                <c:pt idx="648">
                  <c:v>221.0</c:v>
                </c:pt>
                <c:pt idx="649">
                  <c:v>221.0</c:v>
                </c:pt>
                <c:pt idx="650">
                  <c:v>221.0</c:v>
                </c:pt>
                <c:pt idx="651">
                  <c:v>221.0</c:v>
                </c:pt>
                <c:pt idx="652">
                  <c:v>221.0</c:v>
                </c:pt>
                <c:pt idx="653">
                  <c:v>221.0</c:v>
                </c:pt>
                <c:pt idx="654">
                  <c:v>221.0</c:v>
                </c:pt>
                <c:pt idx="655">
                  <c:v>221.0</c:v>
                </c:pt>
                <c:pt idx="656">
                  <c:v>221.0</c:v>
                </c:pt>
                <c:pt idx="657">
                  <c:v>222.0</c:v>
                </c:pt>
                <c:pt idx="658">
                  <c:v>222.0</c:v>
                </c:pt>
                <c:pt idx="659">
                  <c:v>222.0</c:v>
                </c:pt>
                <c:pt idx="660">
                  <c:v>222.0</c:v>
                </c:pt>
                <c:pt idx="661">
                  <c:v>222.0</c:v>
                </c:pt>
                <c:pt idx="662">
                  <c:v>222.0</c:v>
                </c:pt>
                <c:pt idx="663">
                  <c:v>222.0</c:v>
                </c:pt>
                <c:pt idx="664">
                  <c:v>222.0</c:v>
                </c:pt>
                <c:pt idx="665">
                  <c:v>222.0</c:v>
                </c:pt>
                <c:pt idx="666">
                  <c:v>223.0</c:v>
                </c:pt>
                <c:pt idx="667">
                  <c:v>223.0</c:v>
                </c:pt>
                <c:pt idx="668">
                  <c:v>223.0</c:v>
                </c:pt>
                <c:pt idx="669">
                  <c:v>223.0</c:v>
                </c:pt>
                <c:pt idx="670">
                  <c:v>224.0</c:v>
                </c:pt>
                <c:pt idx="671">
                  <c:v>224.0</c:v>
                </c:pt>
                <c:pt idx="672">
                  <c:v>224.0</c:v>
                </c:pt>
                <c:pt idx="673">
                  <c:v>224.0</c:v>
                </c:pt>
                <c:pt idx="674">
                  <c:v>224.0</c:v>
                </c:pt>
                <c:pt idx="675">
                  <c:v>224.0</c:v>
                </c:pt>
                <c:pt idx="676">
                  <c:v>225.0</c:v>
                </c:pt>
                <c:pt idx="677">
                  <c:v>226.0</c:v>
                </c:pt>
                <c:pt idx="678">
                  <c:v>227.0</c:v>
                </c:pt>
                <c:pt idx="679">
                  <c:v>228.0</c:v>
                </c:pt>
                <c:pt idx="680">
                  <c:v>229.0</c:v>
                </c:pt>
                <c:pt idx="681">
                  <c:v>230.0</c:v>
                </c:pt>
                <c:pt idx="682">
                  <c:v>231.0</c:v>
                </c:pt>
                <c:pt idx="683">
                  <c:v>232.0</c:v>
                </c:pt>
                <c:pt idx="684">
                  <c:v>233.0</c:v>
                </c:pt>
                <c:pt idx="685">
                  <c:v>233.0</c:v>
                </c:pt>
                <c:pt idx="686">
                  <c:v>234.0</c:v>
                </c:pt>
                <c:pt idx="687">
                  <c:v>234.0</c:v>
                </c:pt>
                <c:pt idx="688">
                  <c:v>235.0</c:v>
                </c:pt>
                <c:pt idx="689">
                  <c:v>236.0</c:v>
                </c:pt>
                <c:pt idx="690">
                  <c:v>237.0</c:v>
                </c:pt>
                <c:pt idx="691">
                  <c:v>238.0</c:v>
                </c:pt>
                <c:pt idx="692">
                  <c:v>239.0</c:v>
                </c:pt>
                <c:pt idx="693">
                  <c:v>240.0</c:v>
                </c:pt>
                <c:pt idx="694">
                  <c:v>240.0</c:v>
                </c:pt>
                <c:pt idx="695">
                  <c:v>241.0</c:v>
                </c:pt>
                <c:pt idx="696">
                  <c:v>241.0</c:v>
                </c:pt>
                <c:pt idx="697">
                  <c:v>241.0</c:v>
                </c:pt>
                <c:pt idx="698">
                  <c:v>241.0</c:v>
                </c:pt>
                <c:pt idx="699">
                  <c:v>241.0</c:v>
                </c:pt>
                <c:pt idx="700">
                  <c:v>241.0</c:v>
                </c:pt>
                <c:pt idx="701">
                  <c:v>242.0</c:v>
                </c:pt>
                <c:pt idx="702">
                  <c:v>242.0</c:v>
                </c:pt>
                <c:pt idx="703">
                  <c:v>243.0</c:v>
                </c:pt>
                <c:pt idx="704">
                  <c:v>243.0</c:v>
                </c:pt>
                <c:pt idx="705">
                  <c:v>243.0</c:v>
                </c:pt>
                <c:pt idx="706">
                  <c:v>244.0</c:v>
                </c:pt>
                <c:pt idx="707">
                  <c:v>244.0</c:v>
                </c:pt>
                <c:pt idx="708">
                  <c:v>244.0</c:v>
                </c:pt>
                <c:pt idx="709">
                  <c:v>244.0</c:v>
                </c:pt>
                <c:pt idx="710">
                  <c:v>244.0</c:v>
                </c:pt>
                <c:pt idx="711">
                  <c:v>244.0</c:v>
                </c:pt>
                <c:pt idx="712">
                  <c:v>245.0</c:v>
                </c:pt>
                <c:pt idx="713">
                  <c:v>245.0</c:v>
                </c:pt>
                <c:pt idx="714">
                  <c:v>245.0</c:v>
                </c:pt>
                <c:pt idx="715">
                  <c:v>246.0</c:v>
                </c:pt>
                <c:pt idx="716">
                  <c:v>246.0</c:v>
                </c:pt>
                <c:pt idx="717">
                  <c:v>247.0</c:v>
                </c:pt>
                <c:pt idx="718">
                  <c:v>248.0</c:v>
                </c:pt>
                <c:pt idx="719">
                  <c:v>248.0</c:v>
                </c:pt>
                <c:pt idx="720">
                  <c:v>249.0</c:v>
                </c:pt>
                <c:pt idx="721">
                  <c:v>250.0</c:v>
                </c:pt>
                <c:pt idx="722">
                  <c:v>251.0</c:v>
                </c:pt>
                <c:pt idx="723">
                  <c:v>252.0</c:v>
                </c:pt>
                <c:pt idx="724">
                  <c:v>253.0</c:v>
                </c:pt>
                <c:pt idx="725">
                  <c:v>253.0</c:v>
                </c:pt>
                <c:pt idx="726">
                  <c:v>254.0</c:v>
                </c:pt>
                <c:pt idx="727">
                  <c:v>254.0</c:v>
                </c:pt>
                <c:pt idx="728">
                  <c:v>254.0</c:v>
                </c:pt>
                <c:pt idx="729">
                  <c:v>254.0</c:v>
                </c:pt>
                <c:pt idx="730">
                  <c:v>254.0</c:v>
                </c:pt>
                <c:pt idx="731">
                  <c:v>254.0</c:v>
                </c:pt>
                <c:pt idx="732">
                  <c:v>254.0</c:v>
                </c:pt>
                <c:pt idx="733">
                  <c:v>254.0</c:v>
                </c:pt>
                <c:pt idx="734">
                  <c:v>254.0</c:v>
                </c:pt>
                <c:pt idx="735">
                  <c:v>255.0</c:v>
                </c:pt>
                <c:pt idx="736">
                  <c:v>256.0</c:v>
                </c:pt>
                <c:pt idx="737">
                  <c:v>257.0</c:v>
                </c:pt>
                <c:pt idx="738">
                  <c:v>258.0</c:v>
                </c:pt>
                <c:pt idx="739">
                  <c:v>258.0</c:v>
                </c:pt>
                <c:pt idx="740">
                  <c:v>258.0</c:v>
                </c:pt>
                <c:pt idx="741">
                  <c:v>259.0</c:v>
                </c:pt>
                <c:pt idx="742">
                  <c:v>260.0</c:v>
                </c:pt>
                <c:pt idx="743">
                  <c:v>260.0</c:v>
                </c:pt>
                <c:pt idx="744">
                  <c:v>261.0</c:v>
                </c:pt>
                <c:pt idx="745">
                  <c:v>262.0</c:v>
                </c:pt>
                <c:pt idx="746">
                  <c:v>263.0</c:v>
                </c:pt>
                <c:pt idx="747">
                  <c:v>264.0</c:v>
                </c:pt>
                <c:pt idx="748">
                  <c:v>265.0</c:v>
                </c:pt>
                <c:pt idx="749">
                  <c:v>266.0</c:v>
                </c:pt>
                <c:pt idx="750">
                  <c:v>267.0</c:v>
                </c:pt>
                <c:pt idx="751">
                  <c:v>268.0</c:v>
                </c:pt>
                <c:pt idx="752">
                  <c:v>269.0</c:v>
                </c:pt>
                <c:pt idx="753">
                  <c:v>270.0</c:v>
                </c:pt>
                <c:pt idx="754">
                  <c:v>271.0</c:v>
                </c:pt>
                <c:pt idx="755">
                  <c:v>271.0</c:v>
                </c:pt>
                <c:pt idx="756">
                  <c:v>272.0</c:v>
                </c:pt>
                <c:pt idx="757">
                  <c:v>272.0</c:v>
                </c:pt>
                <c:pt idx="758">
                  <c:v>272.0</c:v>
                </c:pt>
                <c:pt idx="759">
                  <c:v>272.0</c:v>
                </c:pt>
                <c:pt idx="760">
                  <c:v>272.0</c:v>
                </c:pt>
                <c:pt idx="761">
                  <c:v>272.0</c:v>
                </c:pt>
                <c:pt idx="762">
                  <c:v>272.0</c:v>
                </c:pt>
                <c:pt idx="763">
                  <c:v>272.0</c:v>
                </c:pt>
                <c:pt idx="764">
                  <c:v>272.0</c:v>
                </c:pt>
                <c:pt idx="765">
                  <c:v>272.0</c:v>
                </c:pt>
                <c:pt idx="766">
                  <c:v>272.0</c:v>
                </c:pt>
                <c:pt idx="767">
                  <c:v>273.0</c:v>
                </c:pt>
                <c:pt idx="768">
                  <c:v>273.0</c:v>
                </c:pt>
                <c:pt idx="769">
                  <c:v>273.0</c:v>
                </c:pt>
                <c:pt idx="770">
                  <c:v>273.0</c:v>
                </c:pt>
                <c:pt idx="771">
                  <c:v>273.0</c:v>
                </c:pt>
                <c:pt idx="772">
                  <c:v>273.0</c:v>
                </c:pt>
                <c:pt idx="773">
                  <c:v>274.0</c:v>
                </c:pt>
                <c:pt idx="774">
                  <c:v>275.0</c:v>
                </c:pt>
                <c:pt idx="775">
                  <c:v>275.0</c:v>
                </c:pt>
                <c:pt idx="776">
                  <c:v>275.0</c:v>
                </c:pt>
                <c:pt idx="777">
                  <c:v>276.0</c:v>
                </c:pt>
                <c:pt idx="778">
                  <c:v>276.0</c:v>
                </c:pt>
                <c:pt idx="779">
                  <c:v>276.0</c:v>
                </c:pt>
                <c:pt idx="780">
                  <c:v>276.0</c:v>
                </c:pt>
                <c:pt idx="781">
                  <c:v>276.0</c:v>
                </c:pt>
                <c:pt idx="782">
                  <c:v>277.0</c:v>
                </c:pt>
                <c:pt idx="783">
                  <c:v>278.0</c:v>
                </c:pt>
                <c:pt idx="784">
                  <c:v>279.0</c:v>
                </c:pt>
                <c:pt idx="785">
                  <c:v>279.0</c:v>
                </c:pt>
                <c:pt idx="786">
                  <c:v>279.0</c:v>
                </c:pt>
                <c:pt idx="787">
                  <c:v>279.0</c:v>
                </c:pt>
                <c:pt idx="788">
                  <c:v>280.0</c:v>
                </c:pt>
                <c:pt idx="789">
                  <c:v>280.0</c:v>
                </c:pt>
                <c:pt idx="790">
                  <c:v>281.0</c:v>
                </c:pt>
                <c:pt idx="791">
                  <c:v>282.0</c:v>
                </c:pt>
                <c:pt idx="792">
                  <c:v>282.0</c:v>
                </c:pt>
                <c:pt idx="793">
                  <c:v>282.0</c:v>
                </c:pt>
                <c:pt idx="794">
                  <c:v>282.0</c:v>
                </c:pt>
                <c:pt idx="795">
                  <c:v>283.0</c:v>
                </c:pt>
                <c:pt idx="796">
                  <c:v>284.0</c:v>
                </c:pt>
                <c:pt idx="797">
                  <c:v>285.0</c:v>
                </c:pt>
                <c:pt idx="798">
                  <c:v>285.0</c:v>
                </c:pt>
                <c:pt idx="799">
                  <c:v>285.0</c:v>
                </c:pt>
                <c:pt idx="800">
                  <c:v>285.0</c:v>
                </c:pt>
                <c:pt idx="801">
                  <c:v>285.0</c:v>
                </c:pt>
                <c:pt idx="802">
                  <c:v>285.0</c:v>
                </c:pt>
                <c:pt idx="803">
                  <c:v>285.0</c:v>
                </c:pt>
                <c:pt idx="804">
                  <c:v>285.0</c:v>
                </c:pt>
                <c:pt idx="805">
                  <c:v>286.0</c:v>
                </c:pt>
                <c:pt idx="806">
                  <c:v>286.0</c:v>
                </c:pt>
                <c:pt idx="807">
                  <c:v>286.0</c:v>
                </c:pt>
                <c:pt idx="808">
                  <c:v>286.0</c:v>
                </c:pt>
                <c:pt idx="809">
                  <c:v>286.0</c:v>
                </c:pt>
                <c:pt idx="810">
                  <c:v>287.0</c:v>
                </c:pt>
                <c:pt idx="811">
                  <c:v>287.0</c:v>
                </c:pt>
                <c:pt idx="812">
                  <c:v>287.0</c:v>
                </c:pt>
                <c:pt idx="813">
                  <c:v>288.0</c:v>
                </c:pt>
                <c:pt idx="814">
                  <c:v>288.0</c:v>
                </c:pt>
                <c:pt idx="815">
                  <c:v>289.0</c:v>
                </c:pt>
                <c:pt idx="816">
                  <c:v>290.0</c:v>
                </c:pt>
                <c:pt idx="817">
                  <c:v>290.0</c:v>
                </c:pt>
                <c:pt idx="818">
                  <c:v>291.0</c:v>
                </c:pt>
                <c:pt idx="819">
                  <c:v>292.0</c:v>
                </c:pt>
                <c:pt idx="820">
                  <c:v>292.0</c:v>
                </c:pt>
                <c:pt idx="821">
                  <c:v>292.0</c:v>
                </c:pt>
                <c:pt idx="822">
                  <c:v>292.0</c:v>
                </c:pt>
                <c:pt idx="823">
                  <c:v>292.0</c:v>
                </c:pt>
                <c:pt idx="824">
                  <c:v>292.0</c:v>
                </c:pt>
                <c:pt idx="825">
                  <c:v>292.0</c:v>
                </c:pt>
                <c:pt idx="826">
                  <c:v>292.0</c:v>
                </c:pt>
                <c:pt idx="827">
                  <c:v>293.0</c:v>
                </c:pt>
                <c:pt idx="828">
                  <c:v>294.0</c:v>
                </c:pt>
                <c:pt idx="829">
                  <c:v>294.0</c:v>
                </c:pt>
                <c:pt idx="830">
                  <c:v>294.0</c:v>
                </c:pt>
                <c:pt idx="831">
                  <c:v>295.0</c:v>
                </c:pt>
                <c:pt idx="832">
                  <c:v>295.0</c:v>
                </c:pt>
                <c:pt idx="833">
                  <c:v>295.0</c:v>
                </c:pt>
                <c:pt idx="834">
                  <c:v>295.0</c:v>
                </c:pt>
                <c:pt idx="835">
                  <c:v>295.0</c:v>
                </c:pt>
                <c:pt idx="836">
                  <c:v>295.0</c:v>
                </c:pt>
                <c:pt idx="837">
                  <c:v>296.0</c:v>
                </c:pt>
                <c:pt idx="838">
                  <c:v>297.0</c:v>
                </c:pt>
                <c:pt idx="839">
                  <c:v>297.0</c:v>
                </c:pt>
                <c:pt idx="840">
                  <c:v>297.0</c:v>
                </c:pt>
                <c:pt idx="841">
                  <c:v>297.0</c:v>
                </c:pt>
                <c:pt idx="842">
                  <c:v>297.0</c:v>
                </c:pt>
                <c:pt idx="843">
                  <c:v>297.0</c:v>
                </c:pt>
                <c:pt idx="844">
                  <c:v>297.0</c:v>
                </c:pt>
                <c:pt idx="845">
                  <c:v>297.0</c:v>
                </c:pt>
                <c:pt idx="846">
                  <c:v>297.0</c:v>
                </c:pt>
                <c:pt idx="847">
                  <c:v>297.0</c:v>
                </c:pt>
                <c:pt idx="848">
                  <c:v>297.0</c:v>
                </c:pt>
                <c:pt idx="849">
                  <c:v>297.0</c:v>
                </c:pt>
                <c:pt idx="850">
                  <c:v>297.0</c:v>
                </c:pt>
                <c:pt idx="851">
                  <c:v>297.0</c:v>
                </c:pt>
                <c:pt idx="852">
                  <c:v>297.0</c:v>
                </c:pt>
                <c:pt idx="853">
                  <c:v>297.0</c:v>
                </c:pt>
                <c:pt idx="854">
                  <c:v>297.0</c:v>
                </c:pt>
                <c:pt idx="855">
                  <c:v>298.0</c:v>
                </c:pt>
                <c:pt idx="856">
                  <c:v>298.0</c:v>
                </c:pt>
                <c:pt idx="857">
                  <c:v>298.0</c:v>
                </c:pt>
                <c:pt idx="858">
                  <c:v>298.0</c:v>
                </c:pt>
                <c:pt idx="859">
                  <c:v>298.0</c:v>
                </c:pt>
                <c:pt idx="860">
                  <c:v>299.0</c:v>
                </c:pt>
                <c:pt idx="861">
                  <c:v>299.0</c:v>
                </c:pt>
                <c:pt idx="862">
                  <c:v>300.0</c:v>
                </c:pt>
                <c:pt idx="863">
                  <c:v>300.0</c:v>
                </c:pt>
                <c:pt idx="864">
                  <c:v>301.0</c:v>
                </c:pt>
                <c:pt idx="865">
                  <c:v>302.0</c:v>
                </c:pt>
                <c:pt idx="866">
                  <c:v>303.0</c:v>
                </c:pt>
                <c:pt idx="867">
                  <c:v>303.0</c:v>
                </c:pt>
                <c:pt idx="868">
                  <c:v>304.0</c:v>
                </c:pt>
                <c:pt idx="869">
                  <c:v>304.0</c:v>
                </c:pt>
                <c:pt idx="870">
                  <c:v>304.0</c:v>
                </c:pt>
                <c:pt idx="871">
                  <c:v>304.0</c:v>
                </c:pt>
                <c:pt idx="872">
                  <c:v>304.0</c:v>
                </c:pt>
                <c:pt idx="873">
                  <c:v>304.0</c:v>
                </c:pt>
                <c:pt idx="874">
                  <c:v>304.0</c:v>
                </c:pt>
                <c:pt idx="875">
                  <c:v>304.0</c:v>
                </c:pt>
                <c:pt idx="876">
                  <c:v>304.0</c:v>
                </c:pt>
                <c:pt idx="877">
                  <c:v>304.0</c:v>
                </c:pt>
                <c:pt idx="878">
                  <c:v>305.0</c:v>
                </c:pt>
                <c:pt idx="879">
                  <c:v>305.0</c:v>
                </c:pt>
                <c:pt idx="880">
                  <c:v>305.0</c:v>
                </c:pt>
                <c:pt idx="881">
                  <c:v>305.0</c:v>
                </c:pt>
                <c:pt idx="882">
                  <c:v>306.0</c:v>
                </c:pt>
                <c:pt idx="883">
                  <c:v>306.0</c:v>
                </c:pt>
                <c:pt idx="884">
                  <c:v>307.0</c:v>
                </c:pt>
                <c:pt idx="885">
                  <c:v>308.0</c:v>
                </c:pt>
                <c:pt idx="886">
                  <c:v>309.0</c:v>
                </c:pt>
                <c:pt idx="887">
                  <c:v>309.0</c:v>
                </c:pt>
                <c:pt idx="888">
                  <c:v>309.0</c:v>
                </c:pt>
                <c:pt idx="889">
                  <c:v>309.0</c:v>
                </c:pt>
                <c:pt idx="890">
                  <c:v>309.0</c:v>
                </c:pt>
                <c:pt idx="891">
                  <c:v>309.0</c:v>
                </c:pt>
                <c:pt idx="892">
                  <c:v>309.0</c:v>
                </c:pt>
                <c:pt idx="893">
                  <c:v>310.0</c:v>
                </c:pt>
                <c:pt idx="894">
                  <c:v>311.0</c:v>
                </c:pt>
                <c:pt idx="895">
                  <c:v>311.0</c:v>
                </c:pt>
                <c:pt idx="896">
                  <c:v>311.0</c:v>
                </c:pt>
                <c:pt idx="897">
                  <c:v>311.0</c:v>
                </c:pt>
                <c:pt idx="898">
                  <c:v>311.0</c:v>
                </c:pt>
                <c:pt idx="899">
                  <c:v>311.0</c:v>
                </c:pt>
                <c:pt idx="900">
                  <c:v>311.0</c:v>
                </c:pt>
                <c:pt idx="901">
                  <c:v>311.0</c:v>
                </c:pt>
                <c:pt idx="902">
                  <c:v>311.0</c:v>
                </c:pt>
                <c:pt idx="903">
                  <c:v>312.0</c:v>
                </c:pt>
                <c:pt idx="904">
                  <c:v>312.0</c:v>
                </c:pt>
                <c:pt idx="905">
                  <c:v>312.0</c:v>
                </c:pt>
                <c:pt idx="906">
                  <c:v>312.0</c:v>
                </c:pt>
                <c:pt idx="907">
                  <c:v>312.0</c:v>
                </c:pt>
                <c:pt idx="908">
                  <c:v>312.0</c:v>
                </c:pt>
                <c:pt idx="909">
                  <c:v>313.0</c:v>
                </c:pt>
                <c:pt idx="910">
                  <c:v>313.0</c:v>
                </c:pt>
                <c:pt idx="911">
                  <c:v>313.0</c:v>
                </c:pt>
                <c:pt idx="912">
                  <c:v>313.0</c:v>
                </c:pt>
                <c:pt idx="913">
                  <c:v>314.0</c:v>
                </c:pt>
                <c:pt idx="914">
                  <c:v>314.0</c:v>
                </c:pt>
                <c:pt idx="915">
                  <c:v>314.0</c:v>
                </c:pt>
                <c:pt idx="916">
                  <c:v>314.0</c:v>
                </c:pt>
                <c:pt idx="917">
                  <c:v>314.0</c:v>
                </c:pt>
                <c:pt idx="918">
                  <c:v>315.0</c:v>
                </c:pt>
                <c:pt idx="919">
                  <c:v>315.0</c:v>
                </c:pt>
                <c:pt idx="920">
                  <c:v>315.0</c:v>
                </c:pt>
                <c:pt idx="921">
                  <c:v>316.0</c:v>
                </c:pt>
                <c:pt idx="922">
                  <c:v>317.0</c:v>
                </c:pt>
                <c:pt idx="923">
                  <c:v>317.0</c:v>
                </c:pt>
                <c:pt idx="924">
                  <c:v>317.0</c:v>
                </c:pt>
                <c:pt idx="925">
                  <c:v>317.0</c:v>
                </c:pt>
                <c:pt idx="926">
                  <c:v>317.0</c:v>
                </c:pt>
                <c:pt idx="927">
                  <c:v>317.0</c:v>
                </c:pt>
                <c:pt idx="928">
                  <c:v>317.0</c:v>
                </c:pt>
                <c:pt idx="929">
                  <c:v>317.0</c:v>
                </c:pt>
                <c:pt idx="930">
                  <c:v>317.0</c:v>
                </c:pt>
                <c:pt idx="931">
                  <c:v>317.0</c:v>
                </c:pt>
                <c:pt idx="932">
                  <c:v>317.0</c:v>
                </c:pt>
                <c:pt idx="933">
                  <c:v>317.0</c:v>
                </c:pt>
                <c:pt idx="934">
                  <c:v>317.0</c:v>
                </c:pt>
                <c:pt idx="935">
                  <c:v>317.0</c:v>
                </c:pt>
                <c:pt idx="936">
                  <c:v>317.0</c:v>
                </c:pt>
                <c:pt idx="937">
                  <c:v>317.0</c:v>
                </c:pt>
                <c:pt idx="938">
                  <c:v>317.0</c:v>
                </c:pt>
                <c:pt idx="939">
                  <c:v>317.0</c:v>
                </c:pt>
                <c:pt idx="940">
                  <c:v>317.0</c:v>
                </c:pt>
                <c:pt idx="941">
                  <c:v>317.0</c:v>
                </c:pt>
                <c:pt idx="942">
                  <c:v>317.0</c:v>
                </c:pt>
                <c:pt idx="943">
                  <c:v>317.0</c:v>
                </c:pt>
                <c:pt idx="944">
                  <c:v>317.0</c:v>
                </c:pt>
                <c:pt idx="945">
                  <c:v>317.0</c:v>
                </c:pt>
                <c:pt idx="946">
                  <c:v>318.0</c:v>
                </c:pt>
                <c:pt idx="947">
                  <c:v>318.0</c:v>
                </c:pt>
                <c:pt idx="948">
                  <c:v>318.0</c:v>
                </c:pt>
                <c:pt idx="949">
                  <c:v>318.0</c:v>
                </c:pt>
                <c:pt idx="950">
                  <c:v>318.0</c:v>
                </c:pt>
                <c:pt idx="951">
                  <c:v>318.0</c:v>
                </c:pt>
                <c:pt idx="952">
                  <c:v>318.0</c:v>
                </c:pt>
                <c:pt idx="953">
                  <c:v>318.0</c:v>
                </c:pt>
                <c:pt idx="954">
                  <c:v>318.0</c:v>
                </c:pt>
                <c:pt idx="955">
                  <c:v>318.0</c:v>
                </c:pt>
                <c:pt idx="956">
                  <c:v>318.0</c:v>
                </c:pt>
                <c:pt idx="957">
                  <c:v>319.0</c:v>
                </c:pt>
                <c:pt idx="958">
                  <c:v>320.0</c:v>
                </c:pt>
                <c:pt idx="959">
                  <c:v>320.0</c:v>
                </c:pt>
                <c:pt idx="960">
                  <c:v>320.0</c:v>
                </c:pt>
                <c:pt idx="961">
                  <c:v>320.0</c:v>
                </c:pt>
                <c:pt idx="962">
                  <c:v>320.0</c:v>
                </c:pt>
                <c:pt idx="963">
                  <c:v>320.0</c:v>
                </c:pt>
                <c:pt idx="964">
                  <c:v>320.0</c:v>
                </c:pt>
                <c:pt idx="965">
                  <c:v>321.0</c:v>
                </c:pt>
                <c:pt idx="966">
                  <c:v>321.0</c:v>
                </c:pt>
                <c:pt idx="967">
                  <c:v>321.0</c:v>
                </c:pt>
                <c:pt idx="968">
                  <c:v>321.0</c:v>
                </c:pt>
                <c:pt idx="969">
                  <c:v>322.0</c:v>
                </c:pt>
                <c:pt idx="970">
                  <c:v>323.0</c:v>
                </c:pt>
                <c:pt idx="971">
                  <c:v>323.0</c:v>
                </c:pt>
                <c:pt idx="972">
                  <c:v>324.0</c:v>
                </c:pt>
                <c:pt idx="973">
                  <c:v>325.0</c:v>
                </c:pt>
                <c:pt idx="974">
                  <c:v>326.0</c:v>
                </c:pt>
                <c:pt idx="975">
                  <c:v>327.0</c:v>
                </c:pt>
                <c:pt idx="976">
                  <c:v>328.0</c:v>
                </c:pt>
                <c:pt idx="977">
                  <c:v>328.0</c:v>
                </c:pt>
                <c:pt idx="978">
                  <c:v>328.0</c:v>
                </c:pt>
                <c:pt idx="979">
                  <c:v>328.0</c:v>
                </c:pt>
                <c:pt idx="980">
                  <c:v>328.0</c:v>
                </c:pt>
                <c:pt idx="981">
                  <c:v>328.0</c:v>
                </c:pt>
                <c:pt idx="982">
                  <c:v>328.0</c:v>
                </c:pt>
                <c:pt idx="983">
                  <c:v>328.0</c:v>
                </c:pt>
                <c:pt idx="984">
                  <c:v>328.0</c:v>
                </c:pt>
                <c:pt idx="985">
                  <c:v>328.0</c:v>
                </c:pt>
                <c:pt idx="986">
                  <c:v>328.0</c:v>
                </c:pt>
                <c:pt idx="987">
                  <c:v>328.0</c:v>
                </c:pt>
                <c:pt idx="988">
                  <c:v>328.0</c:v>
                </c:pt>
                <c:pt idx="989">
                  <c:v>328.0</c:v>
                </c:pt>
                <c:pt idx="990">
                  <c:v>328.0</c:v>
                </c:pt>
                <c:pt idx="991">
                  <c:v>329.0</c:v>
                </c:pt>
                <c:pt idx="992">
                  <c:v>329.0</c:v>
                </c:pt>
                <c:pt idx="993">
                  <c:v>329.0</c:v>
                </c:pt>
                <c:pt idx="994">
                  <c:v>329.0</c:v>
                </c:pt>
                <c:pt idx="995">
                  <c:v>330.0</c:v>
                </c:pt>
                <c:pt idx="996">
                  <c:v>330.0</c:v>
                </c:pt>
                <c:pt idx="997">
                  <c:v>330.0</c:v>
                </c:pt>
                <c:pt idx="998">
                  <c:v>330.0</c:v>
                </c:pt>
                <c:pt idx="999">
                  <c:v>330.0</c:v>
                </c:pt>
                <c:pt idx="1000">
                  <c:v>330.0</c:v>
                </c:pt>
                <c:pt idx="1001">
                  <c:v>330.0</c:v>
                </c:pt>
                <c:pt idx="1002">
                  <c:v>330.0</c:v>
                </c:pt>
                <c:pt idx="1003">
                  <c:v>330.0</c:v>
                </c:pt>
                <c:pt idx="1004">
                  <c:v>330.0</c:v>
                </c:pt>
                <c:pt idx="1005">
                  <c:v>330.0</c:v>
                </c:pt>
                <c:pt idx="1006">
                  <c:v>330.0</c:v>
                </c:pt>
                <c:pt idx="1007">
                  <c:v>330.0</c:v>
                </c:pt>
                <c:pt idx="1008">
                  <c:v>330.0</c:v>
                </c:pt>
                <c:pt idx="1009">
                  <c:v>330.0</c:v>
                </c:pt>
                <c:pt idx="1010">
                  <c:v>330.0</c:v>
                </c:pt>
                <c:pt idx="1011">
                  <c:v>330.0</c:v>
                </c:pt>
                <c:pt idx="1012">
                  <c:v>330.0</c:v>
                </c:pt>
                <c:pt idx="1013">
                  <c:v>330.0</c:v>
                </c:pt>
                <c:pt idx="1014">
                  <c:v>330.0</c:v>
                </c:pt>
                <c:pt idx="1015">
                  <c:v>330.0</c:v>
                </c:pt>
                <c:pt idx="1016">
                  <c:v>330.0</c:v>
                </c:pt>
                <c:pt idx="1017">
                  <c:v>330.0</c:v>
                </c:pt>
                <c:pt idx="1018">
                  <c:v>330.0</c:v>
                </c:pt>
                <c:pt idx="1019">
                  <c:v>330.0</c:v>
                </c:pt>
                <c:pt idx="1020">
                  <c:v>330.0</c:v>
                </c:pt>
                <c:pt idx="1021">
                  <c:v>330.0</c:v>
                </c:pt>
                <c:pt idx="1022">
                  <c:v>330.0</c:v>
                </c:pt>
                <c:pt idx="1023">
                  <c:v>330.0</c:v>
                </c:pt>
                <c:pt idx="1024">
                  <c:v>330.0</c:v>
                </c:pt>
                <c:pt idx="1025">
                  <c:v>330.0</c:v>
                </c:pt>
                <c:pt idx="1026">
                  <c:v>330.0</c:v>
                </c:pt>
                <c:pt idx="1027">
                  <c:v>330.0</c:v>
                </c:pt>
                <c:pt idx="1028">
                  <c:v>330.0</c:v>
                </c:pt>
                <c:pt idx="1029">
                  <c:v>331.0</c:v>
                </c:pt>
                <c:pt idx="1030">
                  <c:v>332.0</c:v>
                </c:pt>
                <c:pt idx="1031">
                  <c:v>332.0</c:v>
                </c:pt>
                <c:pt idx="1032">
                  <c:v>333.0</c:v>
                </c:pt>
                <c:pt idx="1033">
                  <c:v>333.0</c:v>
                </c:pt>
                <c:pt idx="1034">
                  <c:v>333.0</c:v>
                </c:pt>
                <c:pt idx="1035">
                  <c:v>333.0</c:v>
                </c:pt>
                <c:pt idx="1036">
                  <c:v>333.0</c:v>
                </c:pt>
                <c:pt idx="1037">
                  <c:v>333.0</c:v>
                </c:pt>
                <c:pt idx="1038">
                  <c:v>333.0</c:v>
                </c:pt>
                <c:pt idx="1039">
                  <c:v>333.0</c:v>
                </c:pt>
                <c:pt idx="1040">
                  <c:v>333.0</c:v>
                </c:pt>
                <c:pt idx="1041">
                  <c:v>333.0</c:v>
                </c:pt>
                <c:pt idx="1042">
                  <c:v>333.0</c:v>
                </c:pt>
                <c:pt idx="1043">
                  <c:v>334.0</c:v>
                </c:pt>
                <c:pt idx="1044">
                  <c:v>335.0</c:v>
                </c:pt>
                <c:pt idx="1045">
                  <c:v>336.0</c:v>
                </c:pt>
                <c:pt idx="1046">
                  <c:v>337.0</c:v>
                </c:pt>
                <c:pt idx="1047">
                  <c:v>338.0</c:v>
                </c:pt>
                <c:pt idx="1048">
                  <c:v>339.0</c:v>
                </c:pt>
                <c:pt idx="1049">
                  <c:v>340.0</c:v>
                </c:pt>
                <c:pt idx="1050">
                  <c:v>341.0</c:v>
                </c:pt>
                <c:pt idx="1051">
                  <c:v>342.0</c:v>
                </c:pt>
                <c:pt idx="1052">
                  <c:v>343.0</c:v>
                </c:pt>
                <c:pt idx="1053">
                  <c:v>344.0</c:v>
                </c:pt>
                <c:pt idx="1054">
                  <c:v>344.0</c:v>
                </c:pt>
                <c:pt idx="1055">
                  <c:v>344.0</c:v>
                </c:pt>
                <c:pt idx="1056">
                  <c:v>344.0</c:v>
                </c:pt>
                <c:pt idx="1057">
                  <c:v>344.0</c:v>
                </c:pt>
                <c:pt idx="1058">
                  <c:v>345.0</c:v>
                </c:pt>
                <c:pt idx="1059">
                  <c:v>345.0</c:v>
                </c:pt>
                <c:pt idx="1060">
                  <c:v>345.0</c:v>
                </c:pt>
                <c:pt idx="1061">
                  <c:v>345.0</c:v>
                </c:pt>
                <c:pt idx="1062">
                  <c:v>345.0</c:v>
                </c:pt>
                <c:pt idx="1063">
                  <c:v>345.0</c:v>
                </c:pt>
                <c:pt idx="1064">
                  <c:v>345.0</c:v>
                </c:pt>
                <c:pt idx="1065">
                  <c:v>345.0</c:v>
                </c:pt>
                <c:pt idx="1066">
                  <c:v>345.0</c:v>
                </c:pt>
                <c:pt idx="1067">
                  <c:v>345.0</c:v>
                </c:pt>
                <c:pt idx="1068">
                  <c:v>346.0</c:v>
                </c:pt>
                <c:pt idx="1069">
                  <c:v>347.0</c:v>
                </c:pt>
                <c:pt idx="1070">
                  <c:v>347.0</c:v>
                </c:pt>
                <c:pt idx="1071">
                  <c:v>347.0</c:v>
                </c:pt>
                <c:pt idx="1072">
                  <c:v>347.0</c:v>
                </c:pt>
                <c:pt idx="1073">
                  <c:v>347.0</c:v>
                </c:pt>
                <c:pt idx="1074">
                  <c:v>347.0</c:v>
                </c:pt>
                <c:pt idx="1075">
                  <c:v>347.0</c:v>
                </c:pt>
                <c:pt idx="1076">
                  <c:v>347.0</c:v>
                </c:pt>
                <c:pt idx="1077">
                  <c:v>347.0</c:v>
                </c:pt>
                <c:pt idx="1078">
                  <c:v>348.0</c:v>
                </c:pt>
                <c:pt idx="1079">
                  <c:v>349.0</c:v>
                </c:pt>
                <c:pt idx="1080">
                  <c:v>349.0</c:v>
                </c:pt>
                <c:pt idx="1081">
                  <c:v>350.0</c:v>
                </c:pt>
                <c:pt idx="1082">
                  <c:v>350.0</c:v>
                </c:pt>
                <c:pt idx="1083">
                  <c:v>350.0</c:v>
                </c:pt>
                <c:pt idx="1084">
                  <c:v>350.0</c:v>
                </c:pt>
                <c:pt idx="1085">
                  <c:v>350.0</c:v>
                </c:pt>
                <c:pt idx="1086">
                  <c:v>350.0</c:v>
                </c:pt>
                <c:pt idx="1087">
                  <c:v>350.0</c:v>
                </c:pt>
                <c:pt idx="1088">
                  <c:v>350.0</c:v>
                </c:pt>
                <c:pt idx="1089">
                  <c:v>350.0</c:v>
                </c:pt>
                <c:pt idx="1090">
                  <c:v>350.0</c:v>
                </c:pt>
                <c:pt idx="1091">
                  <c:v>350.0</c:v>
                </c:pt>
                <c:pt idx="1092">
                  <c:v>350.0</c:v>
                </c:pt>
                <c:pt idx="1093">
                  <c:v>350.0</c:v>
                </c:pt>
                <c:pt idx="1094">
                  <c:v>350.0</c:v>
                </c:pt>
                <c:pt idx="1095">
                  <c:v>350.0</c:v>
                </c:pt>
                <c:pt idx="1096">
                  <c:v>350.0</c:v>
                </c:pt>
                <c:pt idx="1097">
                  <c:v>350.0</c:v>
                </c:pt>
                <c:pt idx="1098">
                  <c:v>350.0</c:v>
                </c:pt>
                <c:pt idx="1099">
                  <c:v>350.0</c:v>
                </c:pt>
                <c:pt idx="1100">
                  <c:v>350.0</c:v>
                </c:pt>
                <c:pt idx="1101">
                  <c:v>350.0</c:v>
                </c:pt>
                <c:pt idx="1102">
                  <c:v>350.0</c:v>
                </c:pt>
                <c:pt idx="1103">
                  <c:v>350.0</c:v>
                </c:pt>
                <c:pt idx="1104">
                  <c:v>350.0</c:v>
                </c:pt>
                <c:pt idx="1105">
                  <c:v>350.0</c:v>
                </c:pt>
                <c:pt idx="1106">
                  <c:v>351.0</c:v>
                </c:pt>
                <c:pt idx="1107">
                  <c:v>351.0</c:v>
                </c:pt>
                <c:pt idx="1108">
                  <c:v>351.0</c:v>
                </c:pt>
                <c:pt idx="1109">
                  <c:v>351.0</c:v>
                </c:pt>
                <c:pt idx="1110">
                  <c:v>351.0</c:v>
                </c:pt>
                <c:pt idx="1111">
                  <c:v>351.0</c:v>
                </c:pt>
                <c:pt idx="1112">
                  <c:v>352.0</c:v>
                </c:pt>
                <c:pt idx="1113">
                  <c:v>352.0</c:v>
                </c:pt>
                <c:pt idx="1114">
                  <c:v>353.0</c:v>
                </c:pt>
                <c:pt idx="1115">
                  <c:v>354.0</c:v>
                </c:pt>
                <c:pt idx="1116">
                  <c:v>355.0</c:v>
                </c:pt>
                <c:pt idx="1117">
                  <c:v>355.0</c:v>
                </c:pt>
                <c:pt idx="1118">
                  <c:v>355.0</c:v>
                </c:pt>
                <c:pt idx="1119">
                  <c:v>355.0</c:v>
                </c:pt>
                <c:pt idx="1120">
                  <c:v>355.0</c:v>
                </c:pt>
                <c:pt idx="1121">
                  <c:v>355.0</c:v>
                </c:pt>
                <c:pt idx="1122">
                  <c:v>355.0</c:v>
                </c:pt>
                <c:pt idx="1123">
                  <c:v>355.0</c:v>
                </c:pt>
                <c:pt idx="1124">
                  <c:v>355.0</c:v>
                </c:pt>
                <c:pt idx="1125">
                  <c:v>355.0</c:v>
                </c:pt>
                <c:pt idx="1126">
                  <c:v>355.0</c:v>
                </c:pt>
                <c:pt idx="1127">
                  <c:v>355.0</c:v>
                </c:pt>
                <c:pt idx="1128">
                  <c:v>355.0</c:v>
                </c:pt>
                <c:pt idx="1129">
                  <c:v>355.0</c:v>
                </c:pt>
                <c:pt idx="1130">
                  <c:v>355.0</c:v>
                </c:pt>
                <c:pt idx="1131">
                  <c:v>355.0</c:v>
                </c:pt>
                <c:pt idx="1132">
                  <c:v>355.0</c:v>
                </c:pt>
                <c:pt idx="1133">
                  <c:v>355.0</c:v>
                </c:pt>
                <c:pt idx="1134">
                  <c:v>355.0</c:v>
                </c:pt>
                <c:pt idx="1135">
                  <c:v>355.0</c:v>
                </c:pt>
                <c:pt idx="1136">
                  <c:v>355.0</c:v>
                </c:pt>
                <c:pt idx="1137">
                  <c:v>355.0</c:v>
                </c:pt>
                <c:pt idx="1138">
                  <c:v>356.0</c:v>
                </c:pt>
                <c:pt idx="1139">
                  <c:v>356.0</c:v>
                </c:pt>
                <c:pt idx="1140">
                  <c:v>356.0</c:v>
                </c:pt>
                <c:pt idx="1141">
                  <c:v>356.0</c:v>
                </c:pt>
                <c:pt idx="1142">
                  <c:v>356.0</c:v>
                </c:pt>
                <c:pt idx="1143">
                  <c:v>356.0</c:v>
                </c:pt>
                <c:pt idx="1144">
                  <c:v>356.0</c:v>
                </c:pt>
                <c:pt idx="1145">
                  <c:v>357.0</c:v>
                </c:pt>
                <c:pt idx="1146">
                  <c:v>358.0</c:v>
                </c:pt>
                <c:pt idx="1147">
                  <c:v>358.0</c:v>
                </c:pt>
                <c:pt idx="1148">
                  <c:v>358.0</c:v>
                </c:pt>
                <c:pt idx="1149">
                  <c:v>358.0</c:v>
                </c:pt>
                <c:pt idx="1150">
                  <c:v>358.0</c:v>
                </c:pt>
                <c:pt idx="1151">
                  <c:v>358.0</c:v>
                </c:pt>
                <c:pt idx="1152">
                  <c:v>358.0</c:v>
                </c:pt>
                <c:pt idx="1153">
                  <c:v>359.0</c:v>
                </c:pt>
                <c:pt idx="1154">
                  <c:v>359.0</c:v>
                </c:pt>
                <c:pt idx="1155">
                  <c:v>359.0</c:v>
                </c:pt>
                <c:pt idx="1156">
                  <c:v>359.0</c:v>
                </c:pt>
                <c:pt idx="1157">
                  <c:v>360.0</c:v>
                </c:pt>
                <c:pt idx="1158">
                  <c:v>360.0</c:v>
                </c:pt>
                <c:pt idx="1159">
                  <c:v>360.0</c:v>
                </c:pt>
                <c:pt idx="1160">
                  <c:v>360.0</c:v>
                </c:pt>
                <c:pt idx="1161">
                  <c:v>360.0</c:v>
                </c:pt>
                <c:pt idx="1162">
                  <c:v>360.0</c:v>
                </c:pt>
                <c:pt idx="1163">
                  <c:v>360.0</c:v>
                </c:pt>
                <c:pt idx="1164">
                  <c:v>360.0</c:v>
                </c:pt>
                <c:pt idx="1165">
                  <c:v>360.0</c:v>
                </c:pt>
                <c:pt idx="1166">
                  <c:v>360.0</c:v>
                </c:pt>
                <c:pt idx="1167">
                  <c:v>360.0</c:v>
                </c:pt>
                <c:pt idx="1168">
                  <c:v>360.0</c:v>
                </c:pt>
                <c:pt idx="1169">
                  <c:v>361.0</c:v>
                </c:pt>
                <c:pt idx="1170">
                  <c:v>362.0</c:v>
                </c:pt>
                <c:pt idx="1171">
                  <c:v>362.0</c:v>
                </c:pt>
                <c:pt idx="1172">
                  <c:v>363.0</c:v>
                </c:pt>
                <c:pt idx="1173">
                  <c:v>363.0</c:v>
                </c:pt>
                <c:pt idx="1174">
                  <c:v>363.0</c:v>
                </c:pt>
                <c:pt idx="1175">
                  <c:v>363.0</c:v>
                </c:pt>
                <c:pt idx="1176">
                  <c:v>363.0</c:v>
                </c:pt>
                <c:pt idx="1177">
                  <c:v>363.0</c:v>
                </c:pt>
                <c:pt idx="1178">
                  <c:v>363.0</c:v>
                </c:pt>
                <c:pt idx="1179">
                  <c:v>363.0</c:v>
                </c:pt>
                <c:pt idx="1180">
                  <c:v>363.0</c:v>
                </c:pt>
                <c:pt idx="1181">
                  <c:v>363.0</c:v>
                </c:pt>
                <c:pt idx="1182">
                  <c:v>364.0</c:v>
                </c:pt>
                <c:pt idx="1183">
                  <c:v>364.0</c:v>
                </c:pt>
                <c:pt idx="1184">
                  <c:v>364.0</c:v>
                </c:pt>
                <c:pt idx="1185">
                  <c:v>364.0</c:v>
                </c:pt>
                <c:pt idx="1186">
                  <c:v>364.0</c:v>
                </c:pt>
                <c:pt idx="1187">
                  <c:v>365.0</c:v>
                </c:pt>
                <c:pt idx="1188">
                  <c:v>366.0</c:v>
                </c:pt>
                <c:pt idx="1189">
                  <c:v>367.0</c:v>
                </c:pt>
                <c:pt idx="1190">
                  <c:v>367.0</c:v>
                </c:pt>
                <c:pt idx="1191">
                  <c:v>367.0</c:v>
                </c:pt>
                <c:pt idx="1192">
                  <c:v>367.0</c:v>
                </c:pt>
                <c:pt idx="1193">
                  <c:v>367.0</c:v>
                </c:pt>
                <c:pt idx="1194">
                  <c:v>368.0</c:v>
                </c:pt>
                <c:pt idx="1195">
                  <c:v>369.0</c:v>
                </c:pt>
                <c:pt idx="1196">
                  <c:v>369.0</c:v>
                </c:pt>
                <c:pt idx="1197">
                  <c:v>370.0</c:v>
                </c:pt>
                <c:pt idx="1198">
                  <c:v>370.0</c:v>
                </c:pt>
                <c:pt idx="1199">
                  <c:v>370.0</c:v>
                </c:pt>
                <c:pt idx="1200">
                  <c:v>371.0</c:v>
                </c:pt>
                <c:pt idx="1201">
                  <c:v>372.0</c:v>
                </c:pt>
                <c:pt idx="1202">
                  <c:v>372.0</c:v>
                </c:pt>
                <c:pt idx="1203">
                  <c:v>373.0</c:v>
                </c:pt>
                <c:pt idx="1204">
                  <c:v>374.0</c:v>
                </c:pt>
                <c:pt idx="1205">
                  <c:v>375.0</c:v>
                </c:pt>
                <c:pt idx="1206">
                  <c:v>375.0</c:v>
                </c:pt>
                <c:pt idx="1207">
                  <c:v>375.0</c:v>
                </c:pt>
                <c:pt idx="1208">
                  <c:v>375.0</c:v>
                </c:pt>
                <c:pt idx="1209">
                  <c:v>375.0</c:v>
                </c:pt>
                <c:pt idx="1210">
                  <c:v>376.0</c:v>
                </c:pt>
                <c:pt idx="1211">
                  <c:v>376.0</c:v>
                </c:pt>
                <c:pt idx="1212">
                  <c:v>376.0</c:v>
                </c:pt>
                <c:pt idx="1213">
                  <c:v>377.0</c:v>
                </c:pt>
                <c:pt idx="1214">
                  <c:v>377.0</c:v>
                </c:pt>
                <c:pt idx="1215">
                  <c:v>377.0</c:v>
                </c:pt>
                <c:pt idx="1216">
                  <c:v>378.0</c:v>
                </c:pt>
                <c:pt idx="1217">
                  <c:v>378.0</c:v>
                </c:pt>
                <c:pt idx="1218">
                  <c:v>378.0</c:v>
                </c:pt>
                <c:pt idx="1219">
                  <c:v>378.0</c:v>
                </c:pt>
                <c:pt idx="1220">
                  <c:v>379.0</c:v>
                </c:pt>
                <c:pt idx="1221">
                  <c:v>380.0</c:v>
                </c:pt>
                <c:pt idx="1222">
                  <c:v>380.0</c:v>
                </c:pt>
                <c:pt idx="1223">
                  <c:v>380.0</c:v>
                </c:pt>
                <c:pt idx="1224">
                  <c:v>380.0</c:v>
                </c:pt>
                <c:pt idx="1225">
                  <c:v>380.0</c:v>
                </c:pt>
                <c:pt idx="1226">
                  <c:v>380.0</c:v>
                </c:pt>
                <c:pt idx="1227">
                  <c:v>380.0</c:v>
                </c:pt>
                <c:pt idx="1228">
                  <c:v>380.0</c:v>
                </c:pt>
                <c:pt idx="1229">
                  <c:v>380.0</c:v>
                </c:pt>
                <c:pt idx="1230">
                  <c:v>380.0</c:v>
                </c:pt>
                <c:pt idx="1231">
                  <c:v>380.0</c:v>
                </c:pt>
                <c:pt idx="1232">
                  <c:v>380.0</c:v>
                </c:pt>
                <c:pt idx="1233">
                  <c:v>380.0</c:v>
                </c:pt>
                <c:pt idx="1234">
                  <c:v>380.0</c:v>
                </c:pt>
                <c:pt idx="1235">
                  <c:v>380.0</c:v>
                </c:pt>
                <c:pt idx="1236">
                  <c:v>380.0</c:v>
                </c:pt>
                <c:pt idx="1237">
                  <c:v>380.0</c:v>
                </c:pt>
                <c:pt idx="1238">
                  <c:v>380.0</c:v>
                </c:pt>
                <c:pt idx="1239">
                  <c:v>380.0</c:v>
                </c:pt>
                <c:pt idx="1240">
                  <c:v>380.0</c:v>
                </c:pt>
                <c:pt idx="1241">
                  <c:v>380.0</c:v>
                </c:pt>
                <c:pt idx="1242">
                  <c:v>380.0</c:v>
                </c:pt>
                <c:pt idx="1243">
                  <c:v>380.0</c:v>
                </c:pt>
                <c:pt idx="1244">
                  <c:v>380.0</c:v>
                </c:pt>
                <c:pt idx="1245">
                  <c:v>380.0</c:v>
                </c:pt>
                <c:pt idx="1246">
                  <c:v>380.0</c:v>
                </c:pt>
                <c:pt idx="1247">
                  <c:v>380.0</c:v>
                </c:pt>
                <c:pt idx="1248">
                  <c:v>380.0</c:v>
                </c:pt>
                <c:pt idx="1249">
                  <c:v>381.0</c:v>
                </c:pt>
                <c:pt idx="1250">
                  <c:v>382.0</c:v>
                </c:pt>
                <c:pt idx="1251">
                  <c:v>383.0</c:v>
                </c:pt>
                <c:pt idx="1252">
                  <c:v>383.0</c:v>
                </c:pt>
                <c:pt idx="1253">
                  <c:v>384.0</c:v>
                </c:pt>
                <c:pt idx="1254">
                  <c:v>384.0</c:v>
                </c:pt>
                <c:pt idx="1255">
                  <c:v>384.0</c:v>
                </c:pt>
                <c:pt idx="1256">
                  <c:v>385.0</c:v>
                </c:pt>
                <c:pt idx="1257">
                  <c:v>385.0</c:v>
                </c:pt>
                <c:pt idx="1258">
                  <c:v>385.0</c:v>
                </c:pt>
                <c:pt idx="1259">
                  <c:v>386.0</c:v>
                </c:pt>
                <c:pt idx="1260">
                  <c:v>386.0</c:v>
                </c:pt>
                <c:pt idx="1261">
                  <c:v>386.0</c:v>
                </c:pt>
                <c:pt idx="1262">
                  <c:v>386.0</c:v>
                </c:pt>
                <c:pt idx="1263">
                  <c:v>386.0</c:v>
                </c:pt>
                <c:pt idx="1264">
                  <c:v>386.0</c:v>
                </c:pt>
                <c:pt idx="1265">
                  <c:v>386.0</c:v>
                </c:pt>
                <c:pt idx="1266">
                  <c:v>386.0</c:v>
                </c:pt>
                <c:pt idx="1267">
                  <c:v>387.0</c:v>
                </c:pt>
                <c:pt idx="1268">
                  <c:v>387.0</c:v>
                </c:pt>
                <c:pt idx="1269">
                  <c:v>387.0</c:v>
                </c:pt>
                <c:pt idx="1270">
                  <c:v>388.0</c:v>
                </c:pt>
                <c:pt idx="1271">
                  <c:v>388.0</c:v>
                </c:pt>
                <c:pt idx="1272">
                  <c:v>388.0</c:v>
                </c:pt>
                <c:pt idx="1273">
                  <c:v>388.0</c:v>
                </c:pt>
                <c:pt idx="1274">
                  <c:v>388.0</c:v>
                </c:pt>
                <c:pt idx="1275">
                  <c:v>388.0</c:v>
                </c:pt>
                <c:pt idx="1276">
                  <c:v>388.0</c:v>
                </c:pt>
                <c:pt idx="1277">
                  <c:v>388.0</c:v>
                </c:pt>
                <c:pt idx="1278">
                  <c:v>388.0</c:v>
                </c:pt>
                <c:pt idx="1279">
                  <c:v>388.0</c:v>
                </c:pt>
                <c:pt idx="1280">
                  <c:v>388.0</c:v>
                </c:pt>
                <c:pt idx="1281">
                  <c:v>388.0</c:v>
                </c:pt>
                <c:pt idx="1282">
                  <c:v>388.0</c:v>
                </c:pt>
                <c:pt idx="1283">
                  <c:v>388.0</c:v>
                </c:pt>
                <c:pt idx="1284">
                  <c:v>388.0</c:v>
                </c:pt>
                <c:pt idx="1285">
                  <c:v>388.0</c:v>
                </c:pt>
                <c:pt idx="1286">
                  <c:v>388.0</c:v>
                </c:pt>
                <c:pt idx="1287">
                  <c:v>388.0</c:v>
                </c:pt>
                <c:pt idx="1288">
                  <c:v>388.0</c:v>
                </c:pt>
                <c:pt idx="1289">
                  <c:v>389.0</c:v>
                </c:pt>
                <c:pt idx="1290">
                  <c:v>389.0</c:v>
                </c:pt>
                <c:pt idx="1291">
                  <c:v>389.0</c:v>
                </c:pt>
                <c:pt idx="1292">
                  <c:v>389.0</c:v>
                </c:pt>
                <c:pt idx="1293">
                  <c:v>389.0</c:v>
                </c:pt>
                <c:pt idx="1294">
                  <c:v>389.0</c:v>
                </c:pt>
                <c:pt idx="1295">
                  <c:v>389.0</c:v>
                </c:pt>
                <c:pt idx="1296">
                  <c:v>389.0</c:v>
                </c:pt>
                <c:pt idx="1297">
                  <c:v>389.0</c:v>
                </c:pt>
                <c:pt idx="1298">
                  <c:v>389.0</c:v>
                </c:pt>
                <c:pt idx="1299">
                  <c:v>390.0</c:v>
                </c:pt>
                <c:pt idx="1300">
                  <c:v>390.0</c:v>
                </c:pt>
                <c:pt idx="1301">
                  <c:v>390.0</c:v>
                </c:pt>
                <c:pt idx="1302">
                  <c:v>390.0</c:v>
                </c:pt>
                <c:pt idx="1303">
                  <c:v>391.0</c:v>
                </c:pt>
                <c:pt idx="1304">
                  <c:v>391.0</c:v>
                </c:pt>
                <c:pt idx="1305">
                  <c:v>391.0</c:v>
                </c:pt>
                <c:pt idx="1306">
                  <c:v>391.0</c:v>
                </c:pt>
                <c:pt idx="1307">
                  <c:v>391.0</c:v>
                </c:pt>
                <c:pt idx="1308">
                  <c:v>391.0</c:v>
                </c:pt>
                <c:pt idx="1309">
                  <c:v>391.0</c:v>
                </c:pt>
                <c:pt idx="1310">
                  <c:v>391.0</c:v>
                </c:pt>
                <c:pt idx="1311">
                  <c:v>391.0</c:v>
                </c:pt>
                <c:pt idx="1312">
                  <c:v>391.0</c:v>
                </c:pt>
                <c:pt idx="1313">
                  <c:v>391.0</c:v>
                </c:pt>
                <c:pt idx="1314">
                  <c:v>391.0</c:v>
                </c:pt>
                <c:pt idx="1315">
                  <c:v>391.0</c:v>
                </c:pt>
                <c:pt idx="1316">
                  <c:v>391.0</c:v>
                </c:pt>
                <c:pt idx="1317">
                  <c:v>391.0</c:v>
                </c:pt>
                <c:pt idx="1318">
                  <c:v>391.0</c:v>
                </c:pt>
                <c:pt idx="1319">
                  <c:v>391.0</c:v>
                </c:pt>
                <c:pt idx="1320">
                  <c:v>391.0</c:v>
                </c:pt>
                <c:pt idx="1321">
                  <c:v>391.0</c:v>
                </c:pt>
                <c:pt idx="1322">
                  <c:v>392.0</c:v>
                </c:pt>
                <c:pt idx="1323">
                  <c:v>392.0</c:v>
                </c:pt>
                <c:pt idx="1324">
                  <c:v>393.0</c:v>
                </c:pt>
                <c:pt idx="1325">
                  <c:v>393.0</c:v>
                </c:pt>
                <c:pt idx="1326">
                  <c:v>393.0</c:v>
                </c:pt>
                <c:pt idx="1327">
                  <c:v>393.0</c:v>
                </c:pt>
                <c:pt idx="1328">
                  <c:v>393.0</c:v>
                </c:pt>
                <c:pt idx="1329">
                  <c:v>393.0</c:v>
                </c:pt>
                <c:pt idx="1330">
                  <c:v>394.0</c:v>
                </c:pt>
                <c:pt idx="1331">
                  <c:v>394.0</c:v>
                </c:pt>
                <c:pt idx="1332">
                  <c:v>394.0</c:v>
                </c:pt>
                <c:pt idx="1333">
                  <c:v>394.0</c:v>
                </c:pt>
                <c:pt idx="1334">
                  <c:v>394.0</c:v>
                </c:pt>
                <c:pt idx="1335">
                  <c:v>394.0</c:v>
                </c:pt>
                <c:pt idx="1336">
                  <c:v>394.0</c:v>
                </c:pt>
                <c:pt idx="1337">
                  <c:v>394.0</c:v>
                </c:pt>
                <c:pt idx="1338">
                  <c:v>395.0</c:v>
                </c:pt>
                <c:pt idx="1339">
                  <c:v>396.0</c:v>
                </c:pt>
                <c:pt idx="1340">
                  <c:v>396.0</c:v>
                </c:pt>
                <c:pt idx="1341">
                  <c:v>396.0</c:v>
                </c:pt>
                <c:pt idx="1342">
                  <c:v>396.0</c:v>
                </c:pt>
                <c:pt idx="1343">
                  <c:v>396.0</c:v>
                </c:pt>
                <c:pt idx="1344">
                  <c:v>396.0</c:v>
                </c:pt>
                <c:pt idx="1345">
                  <c:v>396.0</c:v>
                </c:pt>
                <c:pt idx="1346">
                  <c:v>396.0</c:v>
                </c:pt>
                <c:pt idx="1347">
                  <c:v>396.0</c:v>
                </c:pt>
                <c:pt idx="1348">
                  <c:v>396.0</c:v>
                </c:pt>
                <c:pt idx="1349">
                  <c:v>396.0</c:v>
                </c:pt>
                <c:pt idx="1350">
                  <c:v>396.0</c:v>
                </c:pt>
                <c:pt idx="1351">
                  <c:v>396.0</c:v>
                </c:pt>
                <c:pt idx="1352">
                  <c:v>396.0</c:v>
                </c:pt>
                <c:pt idx="1353">
                  <c:v>396.0</c:v>
                </c:pt>
                <c:pt idx="1354">
                  <c:v>396.0</c:v>
                </c:pt>
                <c:pt idx="1355">
                  <c:v>396.0</c:v>
                </c:pt>
                <c:pt idx="1356">
                  <c:v>396.0</c:v>
                </c:pt>
                <c:pt idx="1357">
                  <c:v>396.0</c:v>
                </c:pt>
                <c:pt idx="1358">
                  <c:v>396.0</c:v>
                </c:pt>
                <c:pt idx="1359">
                  <c:v>396.0</c:v>
                </c:pt>
                <c:pt idx="1360">
                  <c:v>396.0</c:v>
                </c:pt>
                <c:pt idx="1361">
                  <c:v>397.0</c:v>
                </c:pt>
                <c:pt idx="1362">
                  <c:v>397.0</c:v>
                </c:pt>
                <c:pt idx="1363">
                  <c:v>397.0</c:v>
                </c:pt>
                <c:pt idx="1364">
                  <c:v>397.0</c:v>
                </c:pt>
                <c:pt idx="1365">
                  <c:v>397.0</c:v>
                </c:pt>
                <c:pt idx="1366">
                  <c:v>397.0</c:v>
                </c:pt>
                <c:pt idx="1367">
                  <c:v>398.0</c:v>
                </c:pt>
                <c:pt idx="1368">
                  <c:v>398.0</c:v>
                </c:pt>
                <c:pt idx="1369">
                  <c:v>398.0</c:v>
                </c:pt>
                <c:pt idx="1370">
                  <c:v>398.0</c:v>
                </c:pt>
                <c:pt idx="1371">
                  <c:v>398.0</c:v>
                </c:pt>
                <c:pt idx="1372">
                  <c:v>398.0</c:v>
                </c:pt>
                <c:pt idx="1373">
                  <c:v>398.0</c:v>
                </c:pt>
                <c:pt idx="1374">
                  <c:v>398.0</c:v>
                </c:pt>
                <c:pt idx="1375">
                  <c:v>398.0</c:v>
                </c:pt>
                <c:pt idx="1376">
                  <c:v>399.0</c:v>
                </c:pt>
                <c:pt idx="1377">
                  <c:v>399.0</c:v>
                </c:pt>
                <c:pt idx="1378">
                  <c:v>400.0</c:v>
                </c:pt>
                <c:pt idx="1379">
                  <c:v>400.0</c:v>
                </c:pt>
                <c:pt idx="1380">
                  <c:v>400.0</c:v>
                </c:pt>
                <c:pt idx="1381">
                  <c:v>400.0</c:v>
                </c:pt>
                <c:pt idx="1382">
                  <c:v>400.0</c:v>
                </c:pt>
                <c:pt idx="1383">
                  <c:v>401.0</c:v>
                </c:pt>
                <c:pt idx="1384">
                  <c:v>401.0</c:v>
                </c:pt>
                <c:pt idx="1385">
                  <c:v>401.0</c:v>
                </c:pt>
                <c:pt idx="1386">
                  <c:v>401.0</c:v>
                </c:pt>
                <c:pt idx="1387">
                  <c:v>401.0</c:v>
                </c:pt>
                <c:pt idx="1388">
                  <c:v>401.0</c:v>
                </c:pt>
                <c:pt idx="1389">
                  <c:v>401.0</c:v>
                </c:pt>
                <c:pt idx="1390">
                  <c:v>401.0</c:v>
                </c:pt>
                <c:pt idx="1391">
                  <c:v>401.0</c:v>
                </c:pt>
                <c:pt idx="1392">
                  <c:v>401.0</c:v>
                </c:pt>
                <c:pt idx="1393">
                  <c:v>401.0</c:v>
                </c:pt>
                <c:pt idx="1394">
                  <c:v>401.0</c:v>
                </c:pt>
                <c:pt idx="1395">
                  <c:v>401.0</c:v>
                </c:pt>
                <c:pt idx="1396">
                  <c:v>401.0</c:v>
                </c:pt>
                <c:pt idx="1397">
                  <c:v>401.0</c:v>
                </c:pt>
                <c:pt idx="1398">
                  <c:v>402.0</c:v>
                </c:pt>
                <c:pt idx="1399">
                  <c:v>402.0</c:v>
                </c:pt>
                <c:pt idx="1400">
                  <c:v>402.0</c:v>
                </c:pt>
                <c:pt idx="1401">
                  <c:v>402.0</c:v>
                </c:pt>
                <c:pt idx="1402">
                  <c:v>402.0</c:v>
                </c:pt>
                <c:pt idx="1403">
                  <c:v>403.0</c:v>
                </c:pt>
                <c:pt idx="1404">
                  <c:v>404.0</c:v>
                </c:pt>
                <c:pt idx="1405">
                  <c:v>404.0</c:v>
                </c:pt>
                <c:pt idx="1406">
                  <c:v>404.0</c:v>
                </c:pt>
                <c:pt idx="1407">
                  <c:v>404.0</c:v>
                </c:pt>
                <c:pt idx="1408">
                  <c:v>404.0</c:v>
                </c:pt>
                <c:pt idx="1409">
                  <c:v>404.0</c:v>
                </c:pt>
                <c:pt idx="1410">
                  <c:v>404.0</c:v>
                </c:pt>
                <c:pt idx="1411">
                  <c:v>404.0</c:v>
                </c:pt>
                <c:pt idx="1412">
                  <c:v>404.0</c:v>
                </c:pt>
                <c:pt idx="1413">
                  <c:v>404.0</c:v>
                </c:pt>
                <c:pt idx="1414">
                  <c:v>404.0</c:v>
                </c:pt>
                <c:pt idx="1415">
                  <c:v>404.0</c:v>
                </c:pt>
                <c:pt idx="1416">
                  <c:v>404.0</c:v>
                </c:pt>
                <c:pt idx="1417">
                  <c:v>405.0</c:v>
                </c:pt>
                <c:pt idx="1418">
                  <c:v>405.0</c:v>
                </c:pt>
                <c:pt idx="1419">
                  <c:v>405.0</c:v>
                </c:pt>
                <c:pt idx="1420">
                  <c:v>406.0</c:v>
                </c:pt>
                <c:pt idx="1421">
                  <c:v>406.0</c:v>
                </c:pt>
                <c:pt idx="1422">
                  <c:v>406.0</c:v>
                </c:pt>
                <c:pt idx="1423">
                  <c:v>406.0</c:v>
                </c:pt>
                <c:pt idx="1424">
                  <c:v>406.0</c:v>
                </c:pt>
                <c:pt idx="1425">
                  <c:v>406.0</c:v>
                </c:pt>
                <c:pt idx="1426">
                  <c:v>407.0</c:v>
                </c:pt>
                <c:pt idx="1427">
                  <c:v>408.0</c:v>
                </c:pt>
                <c:pt idx="1428">
                  <c:v>408.0</c:v>
                </c:pt>
                <c:pt idx="1429">
                  <c:v>408.0</c:v>
                </c:pt>
                <c:pt idx="1430">
                  <c:v>408.0</c:v>
                </c:pt>
                <c:pt idx="1431">
                  <c:v>408.0</c:v>
                </c:pt>
                <c:pt idx="1432">
                  <c:v>408.0</c:v>
                </c:pt>
                <c:pt idx="1433">
                  <c:v>408.0</c:v>
                </c:pt>
                <c:pt idx="1434">
                  <c:v>408.0</c:v>
                </c:pt>
                <c:pt idx="1435">
                  <c:v>408.0</c:v>
                </c:pt>
                <c:pt idx="1436">
                  <c:v>408.0</c:v>
                </c:pt>
                <c:pt idx="1437">
                  <c:v>409.0</c:v>
                </c:pt>
                <c:pt idx="1438">
                  <c:v>409.0</c:v>
                </c:pt>
                <c:pt idx="1439">
                  <c:v>409.0</c:v>
                </c:pt>
                <c:pt idx="1440">
                  <c:v>409.0</c:v>
                </c:pt>
                <c:pt idx="1441">
                  <c:v>410.0</c:v>
                </c:pt>
                <c:pt idx="1442">
                  <c:v>410.0</c:v>
                </c:pt>
                <c:pt idx="1443">
                  <c:v>411.0</c:v>
                </c:pt>
                <c:pt idx="1444">
                  <c:v>411.0</c:v>
                </c:pt>
                <c:pt idx="1445">
                  <c:v>411.0</c:v>
                </c:pt>
                <c:pt idx="1446">
                  <c:v>411.0</c:v>
                </c:pt>
                <c:pt idx="1447">
                  <c:v>411.0</c:v>
                </c:pt>
                <c:pt idx="1448">
                  <c:v>411.0</c:v>
                </c:pt>
                <c:pt idx="1449">
                  <c:v>411.0</c:v>
                </c:pt>
                <c:pt idx="1450">
                  <c:v>411.0</c:v>
                </c:pt>
                <c:pt idx="1451">
                  <c:v>411.0</c:v>
                </c:pt>
                <c:pt idx="1452">
                  <c:v>411.0</c:v>
                </c:pt>
                <c:pt idx="1453">
                  <c:v>412.0</c:v>
                </c:pt>
                <c:pt idx="1454">
                  <c:v>413.0</c:v>
                </c:pt>
                <c:pt idx="1455">
                  <c:v>414.0</c:v>
                </c:pt>
                <c:pt idx="1456">
                  <c:v>415.0</c:v>
                </c:pt>
                <c:pt idx="1457">
                  <c:v>416.0</c:v>
                </c:pt>
                <c:pt idx="1458">
                  <c:v>416.0</c:v>
                </c:pt>
                <c:pt idx="1459">
                  <c:v>416.0</c:v>
                </c:pt>
                <c:pt idx="1460">
                  <c:v>417.0</c:v>
                </c:pt>
                <c:pt idx="1461">
                  <c:v>418.0</c:v>
                </c:pt>
                <c:pt idx="1462">
                  <c:v>419.0</c:v>
                </c:pt>
                <c:pt idx="1463">
                  <c:v>420.0</c:v>
                </c:pt>
                <c:pt idx="1464">
                  <c:v>421.0</c:v>
                </c:pt>
                <c:pt idx="1465">
                  <c:v>422.0</c:v>
                </c:pt>
                <c:pt idx="1466">
                  <c:v>423.0</c:v>
                </c:pt>
                <c:pt idx="1467">
                  <c:v>424.0</c:v>
                </c:pt>
                <c:pt idx="1468">
                  <c:v>425.0</c:v>
                </c:pt>
                <c:pt idx="1469">
                  <c:v>426.0</c:v>
                </c:pt>
                <c:pt idx="1470">
                  <c:v>427.0</c:v>
                </c:pt>
                <c:pt idx="1471">
                  <c:v>427.0</c:v>
                </c:pt>
                <c:pt idx="1472">
                  <c:v>427.0</c:v>
                </c:pt>
                <c:pt idx="1473">
                  <c:v>427.0</c:v>
                </c:pt>
                <c:pt idx="1474">
                  <c:v>427.0</c:v>
                </c:pt>
                <c:pt idx="1475">
                  <c:v>427.0</c:v>
                </c:pt>
                <c:pt idx="1476">
                  <c:v>427.0</c:v>
                </c:pt>
                <c:pt idx="1477">
                  <c:v>427.0</c:v>
                </c:pt>
                <c:pt idx="1478">
                  <c:v>427.0</c:v>
                </c:pt>
                <c:pt idx="1479">
                  <c:v>427.0</c:v>
                </c:pt>
                <c:pt idx="1480">
                  <c:v>427.0</c:v>
                </c:pt>
                <c:pt idx="1481">
                  <c:v>427.0</c:v>
                </c:pt>
                <c:pt idx="1482">
                  <c:v>427.0</c:v>
                </c:pt>
                <c:pt idx="1483">
                  <c:v>427.0</c:v>
                </c:pt>
                <c:pt idx="1484">
                  <c:v>428.0</c:v>
                </c:pt>
                <c:pt idx="1485">
                  <c:v>428.0</c:v>
                </c:pt>
                <c:pt idx="1486">
                  <c:v>428.0</c:v>
                </c:pt>
                <c:pt idx="1487">
                  <c:v>429.0</c:v>
                </c:pt>
                <c:pt idx="1488">
                  <c:v>429.0</c:v>
                </c:pt>
                <c:pt idx="1489">
                  <c:v>429.0</c:v>
                </c:pt>
                <c:pt idx="1490">
                  <c:v>429.0</c:v>
                </c:pt>
                <c:pt idx="1491">
                  <c:v>429.0</c:v>
                </c:pt>
                <c:pt idx="1492">
                  <c:v>429.0</c:v>
                </c:pt>
                <c:pt idx="1493">
                  <c:v>429.0</c:v>
                </c:pt>
                <c:pt idx="1494">
                  <c:v>429.0</c:v>
                </c:pt>
                <c:pt idx="1495">
                  <c:v>429.0</c:v>
                </c:pt>
                <c:pt idx="1496">
                  <c:v>429.0</c:v>
                </c:pt>
                <c:pt idx="1497">
                  <c:v>429.0</c:v>
                </c:pt>
                <c:pt idx="1498">
                  <c:v>429.0</c:v>
                </c:pt>
                <c:pt idx="1499">
                  <c:v>429.0</c:v>
                </c:pt>
                <c:pt idx="1500">
                  <c:v>429.0</c:v>
                </c:pt>
                <c:pt idx="1501">
                  <c:v>430.0</c:v>
                </c:pt>
                <c:pt idx="1502">
                  <c:v>430.0</c:v>
                </c:pt>
                <c:pt idx="1503">
                  <c:v>431.0</c:v>
                </c:pt>
                <c:pt idx="1504">
                  <c:v>431.0</c:v>
                </c:pt>
                <c:pt idx="1505">
                  <c:v>431.0</c:v>
                </c:pt>
                <c:pt idx="1506">
                  <c:v>431.0</c:v>
                </c:pt>
                <c:pt idx="1507">
                  <c:v>431.0</c:v>
                </c:pt>
                <c:pt idx="1508">
                  <c:v>431.0</c:v>
                </c:pt>
                <c:pt idx="1509">
                  <c:v>431.0</c:v>
                </c:pt>
                <c:pt idx="1510">
                  <c:v>431.0</c:v>
                </c:pt>
                <c:pt idx="1511">
                  <c:v>431.0</c:v>
                </c:pt>
                <c:pt idx="1512">
                  <c:v>431.0</c:v>
                </c:pt>
                <c:pt idx="1513">
                  <c:v>431.0</c:v>
                </c:pt>
                <c:pt idx="1514">
                  <c:v>431.0</c:v>
                </c:pt>
                <c:pt idx="1515">
                  <c:v>431.0</c:v>
                </c:pt>
                <c:pt idx="1516">
                  <c:v>431.0</c:v>
                </c:pt>
                <c:pt idx="1517">
                  <c:v>431.0</c:v>
                </c:pt>
                <c:pt idx="1518">
                  <c:v>432.0</c:v>
                </c:pt>
                <c:pt idx="1519">
                  <c:v>432.0</c:v>
                </c:pt>
                <c:pt idx="1520">
                  <c:v>433.0</c:v>
                </c:pt>
                <c:pt idx="1521">
                  <c:v>433.0</c:v>
                </c:pt>
                <c:pt idx="1522">
                  <c:v>434.0</c:v>
                </c:pt>
                <c:pt idx="1523">
                  <c:v>435.0</c:v>
                </c:pt>
                <c:pt idx="1524">
                  <c:v>436.0</c:v>
                </c:pt>
                <c:pt idx="1525">
                  <c:v>436.0</c:v>
                </c:pt>
                <c:pt idx="1526">
                  <c:v>436.0</c:v>
                </c:pt>
                <c:pt idx="1527">
                  <c:v>436.0</c:v>
                </c:pt>
                <c:pt idx="1528">
                  <c:v>436.0</c:v>
                </c:pt>
                <c:pt idx="1529">
                  <c:v>436.0</c:v>
                </c:pt>
                <c:pt idx="1530">
                  <c:v>436.0</c:v>
                </c:pt>
                <c:pt idx="1531">
                  <c:v>436.0</c:v>
                </c:pt>
                <c:pt idx="1532">
                  <c:v>436.0</c:v>
                </c:pt>
                <c:pt idx="1533">
                  <c:v>436.0</c:v>
                </c:pt>
                <c:pt idx="1534">
                  <c:v>436.0</c:v>
                </c:pt>
                <c:pt idx="1535">
                  <c:v>437.0</c:v>
                </c:pt>
                <c:pt idx="1536">
                  <c:v>437.0</c:v>
                </c:pt>
                <c:pt idx="1537">
                  <c:v>438.0</c:v>
                </c:pt>
                <c:pt idx="1538">
                  <c:v>438.0</c:v>
                </c:pt>
                <c:pt idx="1539">
                  <c:v>438.0</c:v>
                </c:pt>
                <c:pt idx="1540">
                  <c:v>438.0</c:v>
                </c:pt>
                <c:pt idx="1541">
                  <c:v>438.0</c:v>
                </c:pt>
                <c:pt idx="1542">
                  <c:v>439.0</c:v>
                </c:pt>
                <c:pt idx="1543">
                  <c:v>439.0</c:v>
                </c:pt>
                <c:pt idx="1544">
                  <c:v>439.0</c:v>
                </c:pt>
                <c:pt idx="1545">
                  <c:v>439.0</c:v>
                </c:pt>
                <c:pt idx="1546">
                  <c:v>439.0</c:v>
                </c:pt>
                <c:pt idx="1547">
                  <c:v>439.0</c:v>
                </c:pt>
                <c:pt idx="1548">
                  <c:v>439.0</c:v>
                </c:pt>
                <c:pt idx="1549">
                  <c:v>439.0</c:v>
                </c:pt>
                <c:pt idx="1550">
                  <c:v>440.0</c:v>
                </c:pt>
                <c:pt idx="1551">
                  <c:v>441.0</c:v>
                </c:pt>
                <c:pt idx="1552">
                  <c:v>442.0</c:v>
                </c:pt>
                <c:pt idx="1553">
                  <c:v>442.0</c:v>
                </c:pt>
                <c:pt idx="1554">
                  <c:v>442.0</c:v>
                </c:pt>
                <c:pt idx="1555">
                  <c:v>442.0</c:v>
                </c:pt>
                <c:pt idx="1556">
                  <c:v>442.0</c:v>
                </c:pt>
                <c:pt idx="1557">
                  <c:v>442.0</c:v>
                </c:pt>
                <c:pt idx="1558">
                  <c:v>443.0</c:v>
                </c:pt>
                <c:pt idx="1559">
                  <c:v>444.0</c:v>
                </c:pt>
                <c:pt idx="1560">
                  <c:v>444.0</c:v>
                </c:pt>
                <c:pt idx="1561">
                  <c:v>444.0</c:v>
                </c:pt>
                <c:pt idx="1562">
                  <c:v>445.0</c:v>
                </c:pt>
                <c:pt idx="1563">
                  <c:v>445.0</c:v>
                </c:pt>
                <c:pt idx="1564">
                  <c:v>445.0</c:v>
                </c:pt>
                <c:pt idx="1565">
                  <c:v>445.0</c:v>
                </c:pt>
                <c:pt idx="1566">
                  <c:v>445.0</c:v>
                </c:pt>
                <c:pt idx="1567">
                  <c:v>445.0</c:v>
                </c:pt>
                <c:pt idx="1568">
                  <c:v>445.0</c:v>
                </c:pt>
                <c:pt idx="1569">
                  <c:v>445.0</c:v>
                </c:pt>
                <c:pt idx="1570">
                  <c:v>445.0</c:v>
                </c:pt>
                <c:pt idx="1571">
                  <c:v>445.0</c:v>
                </c:pt>
                <c:pt idx="1572">
                  <c:v>445.0</c:v>
                </c:pt>
                <c:pt idx="1573">
                  <c:v>445.0</c:v>
                </c:pt>
                <c:pt idx="1574">
                  <c:v>445.0</c:v>
                </c:pt>
                <c:pt idx="1575">
                  <c:v>446.0</c:v>
                </c:pt>
                <c:pt idx="1576">
                  <c:v>446.0</c:v>
                </c:pt>
                <c:pt idx="1577">
                  <c:v>446.0</c:v>
                </c:pt>
                <c:pt idx="1578">
                  <c:v>446.0</c:v>
                </c:pt>
                <c:pt idx="1579">
                  <c:v>447.0</c:v>
                </c:pt>
                <c:pt idx="1580">
                  <c:v>447.0</c:v>
                </c:pt>
                <c:pt idx="1581">
                  <c:v>448.0</c:v>
                </c:pt>
                <c:pt idx="1582">
                  <c:v>448.0</c:v>
                </c:pt>
                <c:pt idx="1583">
                  <c:v>448.0</c:v>
                </c:pt>
                <c:pt idx="1584">
                  <c:v>448.0</c:v>
                </c:pt>
                <c:pt idx="1585">
                  <c:v>448.0</c:v>
                </c:pt>
                <c:pt idx="1586">
                  <c:v>448.0</c:v>
                </c:pt>
                <c:pt idx="1587">
                  <c:v>448.0</c:v>
                </c:pt>
                <c:pt idx="1588">
                  <c:v>448.0</c:v>
                </c:pt>
                <c:pt idx="1589">
                  <c:v>448.0</c:v>
                </c:pt>
                <c:pt idx="1590">
                  <c:v>449.0</c:v>
                </c:pt>
                <c:pt idx="1591">
                  <c:v>450.0</c:v>
                </c:pt>
                <c:pt idx="1592">
                  <c:v>450.0</c:v>
                </c:pt>
                <c:pt idx="1593">
                  <c:v>450.0</c:v>
                </c:pt>
                <c:pt idx="1594">
                  <c:v>450.0</c:v>
                </c:pt>
                <c:pt idx="1595">
                  <c:v>450.0</c:v>
                </c:pt>
                <c:pt idx="1596">
                  <c:v>450.0</c:v>
                </c:pt>
                <c:pt idx="1597">
                  <c:v>450.0</c:v>
                </c:pt>
                <c:pt idx="1598">
                  <c:v>450.0</c:v>
                </c:pt>
                <c:pt idx="1599">
                  <c:v>451.0</c:v>
                </c:pt>
                <c:pt idx="1600">
                  <c:v>451.0</c:v>
                </c:pt>
                <c:pt idx="1601">
                  <c:v>451.0</c:v>
                </c:pt>
                <c:pt idx="1602">
                  <c:v>451.0</c:v>
                </c:pt>
                <c:pt idx="1603">
                  <c:v>451.0</c:v>
                </c:pt>
                <c:pt idx="1604">
                  <c:v>451.0</c:v>
                </c:pt>
                <c:pt idx="1605">
                  <c:v>451.0</c:v>
                </c:pt>
                <c:pt idx="1606">
                  <c:v>451.0</c:v>
                </c:pt>
                <c:pt idx="1607">
                  <c:v>451.0</c:v>
                </c:pt>
                <c:pt idx="1608">
                  <c:v>451.0</c:v>
                </c:pt>
                <c:pt idx="1609">
                  <c:v>451.0</c:v>
                </c:pt>
                <c:pt idx="1610">
                  <c:v>451.0</c:v>
                </c:pt>
                <c:pt idx="1611">
                  <c:v>451.0</c:v>
                </c:pt>
                <c:pt idx="1612">
                  <c:v>451.0</c:v>
                </c:pt>
                <c:pt idx="1613">
                  <c:v>451.0</c:v>
                </c:pt>
                <c:pt idx="1614">
                  <c:v>451.0</c:v>
                </c:pt>
                <c:pt idx="1615">
                  <c:v>451.0</c:v>
                </c:pt>
                <c:pt idx="1616">
                  <c:v>451.0</c:v>
                </c:pt>
                <c:pt idx="1617">
                  <c:v>452.0</c:v>
                </c:pt>
                <c:pt idx="1618">
                  <c:v>452.0</c:v>
                </c:pt>
                <c:pt idx="1619">
                  <c:v>452.0</c:v>
                </c:pt>
                <c:pt idx="1620">
                  <c:v>453.0</c:v>
                </c:pt>
                <c:pt idx="1621">
                  <c:v>454.0</c:v>
                </c:pt>
                <c:pt idx="1622">
                  <c:v>455.0</c:v>
                </c:pt>
                <c:pt idx="1623">
                  <c:v>455.0</c:v>
                </c:pt>
                <c:pt idx="1624">
                  <c:v>456.0</c:v>
                </c:pt>
                <c:pt idx="1625">
                  <c:v>457.0</c:v>
                </c:pt>
                <c:pt idx="1626">
                  <c:v>457.0</c:v>
                </c:pt>
                <c:pt idx="1627">
                  <c:v>457.0</c:v>
                </c:pt>
                <c:pt idx="1628">
                  <c:v>458.0</c:v>
                </c:pt>
                <c:pt idx="1629">
                  <c:v>459.0</c:v>
                </c:pt>
                <c:pt idx="1630">
                  <c:v>460.0</c:v>
                </c:pt>
                <c:pt idx="1631">
                  <c:v>460.0</c:v>
                </c:pt>
                <c:pt idx="1632">
                  <c:v>460.0</c:v>
                </c:pt>
                <c:pt idx="1633">
                  <c:v>460.0</c:v>
                </c:pt>
                <c:pt idx="1634">
                  <c:v>460.0</c:v>
                </c:pt>
                <c:pt idx="1635">
                  <c:v>460.0</c:v>
                </c:pt>
                <c:pt idx="1636">
                  <c:v>461.0</c:v>
                </c:pt>
                <c:pt idx="1637">
                  <c:v>461.0</c:v>
                </c:pt>
                <c:pt idx="1638">
                  <c:v>461.0</c:v>
                </c:pt>
                <c:pt idx="1639">
                  <c:v>461.0</c:v>
                </c:pt>
                <c:pt idx="1640">
                  <c:v>461.0</c:v>
                </c:pt>
                <c:pt idx="1641">
                  <c:v>461.0</c:v>
                </c:pt>
                <c:pt idx="1642">
                  <c:v>462.0</c:v>
                </c:pt>
                <c:pt idx="1643">
                  <c:v>462.0</c:v>
                </c:pt>
                <c:pt idx="1644">
                  <c:v>462.0</c:v>
                </c:pt>
                <c:pt idx="1645">
                  <c:v>463.0</c:v>
                </c:pt>
                <c:pt idx="1646">
                  <c:v>464.0</c:v>
                </c:pt>
                <c:pt idx="1647">
                  <c:v>465.0</c:v>
                </c:pt>
                <c:pt idx="1648">
                  <c:v>466.0</c:v>
                </c:pt>
                <c:pt idx="1649">
                  <c:v>466.0</c:v>
                </c:pt>
                <c:pt idx="1650">
                  <c:v>466.0</c:v>
                </c:pt>
                <c:pt idx="1651">
                  <c:v>466.0</c:v>
                </c:pt>
                <c:pt idx="1652">
                  <c:v>467.0</c:v>
                </c:pt>
                <c:pt idx="1653">
                  <c:v>468.0</c:v>
                </c:pt>
                <c:pt idx="1654">
                  <c:v>468.0</c:v>
                </c:pt>
                <c:pt idx="1655">
                  <c:v>469.0</c:v>
                </c:pt>
                <c:pt idx="1656">
                  <c:v>469.0</c:v>
                </c:pt>
                <c:pt idx="1657">
                  <c:v>469.0</c:v>
                </c:pt>
                <c:pt idx="1658">
                  <c:v>469.0</c:v>
                </c:pt>
                <c:pt idx="1659">
                  <c:v>469.0</c:v>
                </c:pt>
                <c:pt idx="1660">
                  <c:v>469.0</c:v>
                </c:pt>
                <c:pt idx="1661">
                  <c:v>469.0</c:v>
                </c:pt>
                <c:pt idx="1662">
                  <c:v>469.0</c:v>
                </c:pt>
                <c:pt idx="1663">
                  <c:v>469.0</c:v>
                </c:pt>
                <c:pt idx="1664">
                  <c:v>469.0</c:v>
                </c:pt>
                <c:pt idx="1665">
                  <c:v>470.0</c:v>
                </c:pt>
                <c:pt idx="1666">
                  <c:v>470.0</c:v>
                </c:pt>
                <c:pt idx="1667">
                  <c:v>471.0</c:v>
                </c:pt>
                <c:pt idx="1668">
                  <c:v>471.0</c:v>
                </c:pt>
                <c:pt idx="1669">
                  <c:v>472.0</c:v>
                </c:pt>
                <c:pt idx="1670">
                  <c:v>473.0</c:v>
                </c:pt>
                <c:pt idx="1671">
                  <c:v>474.0</c:v>
                </c:pt>
                <c:pt idx="1672">
                  <c:v>475.0</c:v>
                </c:pt>
                <c:pt idx="1673">
                  <c:v>476.0</c:v>
                </c:pt>
                <c:pt idx="1674">
                  <c:v>477.0</c:v>
                </c:pt>
                <c:pt idx="1675">
                  <c:v>477.0</c:v>
                </c:pt>
                <c:pt idx="1676">
                  <c:v>478.0</c:v>
                </c:pt>
                <c:pt idx="1677">
                  <c:v>479.0</c:v>
                </c:pt>
                <c:pt idx="1678">
                  <c:v>480.0</c:v>
                </c:pt>
                <c:pt idx="1679">
                  <c:v>481.0</c:v>
                </c:pt>
                <c:pt idx="1680">
                  <c:v>482.0</c:v>
                </c:pt>
                <c:pt idx="1681">
                  <c:v>483.0</c:v>
                </c:pt>
                <c:pt idx="1682">
                  <c:v>484.0</c:v>
                </c:pt>
                <c:pt idx="1683">
                  <c:v>485.0</c:v>
                </c:pt>
                <c:pt idx="1684">
                  <c:v>485.0</c:v>
                </c:pt>
                <c:pt idx="1685">
                  <c:v>486.0</c:v>
                </c:pt>
                <c:pt idx="1686">
                  <c:v>486.0</c:v>
                </c:pt>
                <c:pt idx="1687">
                  <c:v>487.0</c:v>
                </c:pt>
                <c:pt idx="1688">
                  <c:v>487.0</c:v>
                </c:pt>
                <c:pt idx="1689">
                  <c:v>487.0</c:v>
                </c:pt>
                <c:pt idx="1690">
                  <c:v>487.0</c:v>
                </c:pt>
                <c:pt idx="1691">
                  <c:v>488.0</c:v>
                </c:pt>
                <c:pt idx="1692">
                  <c:v>488.0</c:v>
                </c:pt>
                <c:pt idx="1693">
                  <c:v>488.0</c:v>
                </c:pt>
                <c:pt idx="1694">
                  <c:v>488.0</c:v>
                </c:pt>
                <c:pt idx="1695">
                  <c:v>488.0</c:v>
                </c:pt>
                <c:pt idx="1696">
                  <c:v>488.0</c:v>
                </c:pt>
                <c:pt idx="1697">
                  <c:v>488.0</c:v>
                </c:pt>
                <c:pt idx="1698">
                  <c:v>488.0</c:v>
                </c:pt>
                <c:pt idx="1699">
                  <c:v>488.0</c:v>
                </c:pt>
                <c:pt idx="1700">
                  <c:v>488.0</c:v>
                </c:pt>
                <c:pt idx="1701">
                  <c:v>488.0</c:v>
                </c:pt>
                <c:pt idx="1702">
                  <c:v>488.0</c:v>
                </c:pt>
                <c:pt idx="1703">
                  <c:v>488.0</c:v>
                </c:pt>
                <c:pt idx="1704">
                  <c:v>488.0</c:v>
                </c:pt>
                <c:pt idx="1705">
                  <c:v>488.0</c:v>
                </c:pt>
                <c:pt idx="1706">
                  <c:v>488.0</c:v>
                </c:pt>
                <c:pt idx="1707">
                  <c:v>488.0</c:v>
                </c:pt>
                <c:pt idx="1708">
                  <c:v>488.0</c:v>
                </c:pt>
                <c:pt idx="1709">
                  <c:v>488.0</c:v>
                </c:pt>
                <c:pt idx="1710">
                  <c:v>488.0</c:v>
                </c:pt>
                <c:pt idx="1711">
                  <c:v>488.0</c:v>
                </c:pt>
                <c:pt idx="1712">
                  <c:v>488.0</c:v>
                </c:pt>
                <c:pt idx="1713">
                  <c:v>488.0</c:v>
                </c:pt>
                <c:pt idx="1714">
                  <c:v>488.0</c:v>
                </c:pt>
                <c:pt idx="1715">
                  <c:v>488.0</c:v>
                </c:pt>
                <c:pt idx="1716">
                  <c:v>488.0</c:v>
                </c:pt>
                <c:pt idx="1717">
                  <c:v>488.0</c:v>
                </c:pt>
                <c:pt idx="1718">
                  <c:v>488.0</c:v>
                </c:pt>
                <c:pt idx="1719">
                  <c:v>488.0</c:v>
                </c:pt>
                <c:pt idx="1720">
                  <c:v>488.0</c:v>
                </c:pt>
                <c:pt idx="1721">
                  <c:v>488.0</c:v>
                </c:pt>
                <c:pt idx="1722">
                  <c:v>488.0</c:v>
                </c:pt>
                <c:pt idx="1723">
                  <c:v>488.0</c:v>
                </c:pt>
                <c:pt idx="1724">
                  <c:v>488.0</c:v>
                </c:pt>
                <c:pt idx="1725">
                  <c:v>488.0</c:v>
                </c:pt>
                <c:pt idx="1726">
                  <c:v>488.0</c:v>
                </c:pt>
                <c:pt idx="1727">
                  <c:v>488.0</c:v>
                </c:pt>
                <c:pt idx="1728">
                  <c:v>488.0</c:v>
                </c:pt>
                <c:pt idx="1729">
                  <c:v>488.0</c:v>
                </c:pt>
                <c:pt idx="1730">
                  <c:v>488.0</c:v>
                </c:pt>
                <c:pt idx="1731">
                  <c:v>488.0</c:v>
                </c:pt>
                <c:pt idx="1732">
                  <c:v>488.0</c:v>
                </c:pt>
                <c:pt idx="1733">
                  <c:v>488.0</c:v>
                </c:pt>
                <c:pt idx="1734">
                  <c:v>488.0</c:v>
                </c:pt>
                <c:pt idx="1735">
                  <c:v>489.0</c:v>
                </c:pt>
                <c:pt idx="1736">
                  <c:v>489.0</c:v>
                </c:pt>
                <c:pt idx="1737">
                  <c:v>489.0</c:v>
                </c:pt>
                <c:pt idx="1738">
                  <c:v>489.0</c:v>
                </c:pt>
                <c:pt idx="1739">
                  <c:v>490.0</c:v>
                </c:pt>
                <c:pt idx="1740">
                  <c:v>490.0</c:v>
                </c:pt>
                <c:pt idx="1741">
                  <c:v>490.0</c:v>
                </c:pt>
                <c:pt idx="1742">
                  <c:v>490.0</c:v>
                </c:pt>
                <c:pt idx="1743">
                  <c:v>490.0</c:v>
                </c:pt>
                <c:pt idx="1744">
                  <c:v>490.0</c:v>
                </c:pt>
                <c:pt idx="1745">
                  <c:v>490.0</c:v>
                </c:pt>
                <c:pt idx="1746">
                  <c:v>490.0</c:v>
                </c:pt>
                <c:pt idx="1747">
                  <c:v>490.0</c:v>
                </c:pt>
                <c:pt idx="1748">
                  <c:v>490.0</c:v>
                </c:pt>
                <c:pt idx="1749">
                  <c:v>490.0</c:v>
                </c:pt>
                <c:pt idx="1750">
                  <c:v>490.0</c:v>
                </c:pt>
                <c:pt idx="1751">
                  <c:v>490.0</c:v>
                </c:pt>
                <c:pt idx="1752">
                  <c:v>490.0</c:v>
                </c:pt>
                <c:pt idx="1753">
                  <c:v>490.0</c:v>
                </c:pt>
                <c:pt idx="1754">
                  <c:v>490.0</c:v>
                </c:pt>
                <c:pt idx="1755">
                  <c:v>490.0</c:v>
                </c:pt>
                <c:pt idx="1756">
                  <c:v>490.0</c:v>
                </c:pt>
                <c:pt idx="1757">
                  <c:v>491.0</c:v>
                </c:pt>
                <c:pt idx="1758">
                  <c:v>491.0</c:v>
                </c:pt>
                <c:pt idx="1759">
                  <c:v>492.0</c:v>
                </c:pt>
                <c:pt idx="1760">
                  <c:v>493.0</c:v>
                </c:pt>
                <c:pt idx="1761">
                  <c:v>493.0</c:v>
                </c:pt>
                <c:pt idx="1762">
                  <c:v>493.0</c:v>
                </c:pt>
                <c:pt idx="1763">
                  <c:v>493.0</c:v>
                </c:pt>
                <c:pt idx="1764">
                  <c:v>493.0</c:v>
                </c:pt>
                <c:pt idx="1765">
                  <c:v>493.0</c:v>
                </c:pt>
                <c:pt idx="1766">
                  <c:v>493.0</c:v>
                </c:pt>
                <c:pt idx="1767">
                  <c:v>493.0</c:v>
                </c:pt>
                <c:pt idx="1768">
                  <c:v>494.0</c:v>
                </c:pt>
                <c:pt idx="1769">
                  <c:v>494.0</c:v>
                </c:pt>
                <c:pt idx="1770">
                  <c:v>494.0</c:v>
                </c:pt>
                <c:pt idx="1771">
                  <c:v>494.0</c:v>
                </c:pt>
                <c:pt idx="1772">
                  <c:v>495.0</c:v>
                </c:pt>
                <c:pt idx="1773">
                  <c:v>495.0</c:v>
                </c:pt>
                <c:pt idx="1774">
                  <c:v>495.0</c:v>
                </c:pt>
                <c:pt idx="1775">
                  <c:v>496.0</c:v>
                </c:pt>
                <c:pt idx="1776">
                  <c:v>497.0</c:v>
                </c:pt>
                <c:pt idx="1777">
                  <c:v>498.0</c:v>
                </c:pt>
                <c:pt idx="1778">
                  <c:v>499.0</c:v>
                </c:pt>
                <c:pt idx="1779">
                  <c:v>500.0</c:v>
                </c:pt>
                <c:pt idx="1780">
                  <c:v>500.0</c:v>
                </c:pt>
                <c:pt idx="1781">
                  <c:v>500.0</c:v>
                </c:pt>
                <c:pt idx="1782">
                  <c:v>500.0</c:v>
                </c:pt>
                <c:pt idx="1783">
                  <c:v>501.0</c:v>
                </c:pt>
                <c:pt idx="1784">
                  <c:v>502.0</c:v>
                </c:pt>
                <c:pt idx="1785">
                  <c:v>503.0</c:v>
                </c:pt>
                <c:pt idx="1786">
                  <c:v>504.0</c:v>
                </c:pt>
                <c:pt idx="1787">
                  <c:v>504.0</c:v>
                </c:pt>
                <c:pt idx="1788">
                  <c:v>504.0</c:v>
                </c:pt>
                <c:pt idx="1789">
                  <c:v>504.0</c:v>
                </c:pt>
                <c:pt idx="1790">
                  <c:v>504.0</c:v>
                </c:pt>
                <c:pt idx="1791">
                  <c:v>504.0</c:v>
                </c:pt>
                <c:pt idx="1792">
                  <c:v>504.0</c:v>
                </c:pt>
                <c:pt idx="1793">
                  <c:v>504.0</c:v>
                </c:pt>
                <c:pt idx="1794">
                  <c:v>504.0</c:v>
                </c:pt>
                <c:pt idx="1795">
                  <c:v>505.0</c:v>
                </c:pt>
                <c:pt idx="1796">
                  <c:v>505.0</c:v>
                </c:pt>
                <c:pt idx="1797">
                  <c:v>505.0</c:v>
                </c:pt>
                <c:pt idx="1798">
                  <c:v>505.0</c:v>
                </c:pt>
                <c:pt idx="1799">
                  <c:v>505.0</c:v>
                </c:pt>
                <c:pt idx="1800">
                  <c:v>505.0</c:v>
                </c:pt>
                <c:pt idx="1801">
                  <c:v>505.0</c:v>
                </c:pt>
                <c:pt idx="1802">
                  <c:v>505.0</c:v>
                </c:pt>
                <c:pt idx="1803">
                  <c:v>505.0</c:v>
                </c:pt>
                <c:pt idx="1804">
                  <c:v>505.0</c:v>
                </c:pt>
                <c:pt idx="1805">
                  <c:v>505.0</c:v>
                </c:pt>
                <c:pt idx="1806">
                  <c:v>505.0</c:v>
                </c:pt>
                <c:pt idx="1807">
                  <c:v>505.0</c:v>
                </c:pt>
                <c:pt idx="1808">
                  <c:v>505.0</c:v>
                </c:pt>
                <c:pt idx="1809">
                  <c:v>505.0</c:v>
                </c:pt>
                <c:pt idx="1810">
                  <c:v>506.0</c:v>
                </c:pt>
                <c:pt idx="1811">
                  <c:v>506.0</c:v>
                </c:pt>
                <c:pt idx="1812">
                  <c:v>506.0</c:v>
                </c:pt>
                <c:pt idx="1813">
                  <c:v>506.0</c:v>
                </c:pt>
                <c:pt idx="1814">
                  <c:v>506.0</c:v>
                </c:pt>
                <c:pt idx="1815">
                  <c:v>506.0</c:v>
                </c:pt>
                <c:pt idx="1816">
                  <c:v>506.0</c:v>
                </c:pt>
                <c:pt idx="1817">
                  <c:v>506.0</c:v>
                </c:pt>
                <c:pt idx="1818">
                  <c:v>506.0</c:v>
                </c:pt>
                <c:pt idx="1819">
                  <c:v>506.0</c:v>
                </c:pt>
                <c:pt idx="1820">
                  <c:v>506.0</c:v>
                </c:pt>
                <c:pt idx="1821">
                  <c:v>506.0</c:v>
                </c:pt>
                <c:pt idx="1822">
                  <c:v>506.0</c:v>
                </c:pt>
                <c:pt idx="1823">
                  <c:v>506.0</c:v>
                </c:pt>
                <c:pt idx="1824">
                  <c:v>506.0</c:v>
                </c:pt>
                <c:pt idx="1825">
                  <c:v>506.0</c:v>
                </c:pt>
                <c:pt idx="1826">
                  <c:v>506.0</c:v>
                </c:pt>
                <c:pt idx="1827">
                  <c:v>506.0</c:v>
                </c:pt>
                <c:pt idx="1828">
                  <c:v>506.0</c:v>
                </c:pt>
                <c:pt idx="1829">
                  <c:v>506.0</c:v>
                </c:pt>
                <c:pt idx="1830">
                  <c:v>506.0</c:v>
                </c:pt>
                <c:pt idx="1831">
                  <c:v>506.0</c:v>
                </c:pt>
                <c:pt idx="1832">
                  <c:v>506.0</c:v>
                </c:pt>
                <c:pt idx="1833">
                  <c:v>506.0</c:v>
                </c:pt>
                <c:pt idx="1834">
                  <c:v>507.0</c:v>
                </c:pt>
                <c:pt idx="1835">
                  <c:v>507.0</c:v>
                </c:pt>
                <c:pt idx="1836">
                  <c:v>507.0</c:v>
                </c:pt>
                <c:pt idx="1837">
                  <c:v>507.0</c:v>
                </c:pt>
                <c:pt idx="1838">
                  <c:v>507.0</c:v>
                </c:pt>
                <c:pt idx="1839">
                  <c:v>507.0</c:v>
                </c:pt>
                <c:pt idx="1840">
                  <c:v>507.0</c:v>
                </c:pt>
                <c:pt idx="1841">
                  <c:v>507.0</c:v>
                </c:pt>
                <c:pt idx="1842">
                  <c:v>507.0</c:v>
                </c:pt>
                <c:pt idx="1843">
                  <c:v>507.0</c:v>
                </c:pt>
                <c:pt idx="1844">
                  <c:v>507.0</c:v>
                </c:pt>
                <c:pt idx="1845">
                  <c:v>507.0</c:v>
                </c:pt>
                <c:pt idx="1846">
                  <c:v>507.0</c:v>
                </c:pt>
                <c:pt idx="1847">
                  <c:v>507.0</c:v>
                </c:pt>
                <c:pt idx="1848">
                  <c:v>507.0</c:v>
                </c:pt>
                <c:pt idx="1849">
                  <c:v>507.0</c:v>
                </c:pt>
                <c:pt idx="1850">
                  <c:v>507.0</c:v>
                </c:pt>
                <c:pt idx="1851">
                  <c:v>507.0</c:v>
                </c:pt>
                <c:pt idx="1852">
                  <c:v>507.0</c:v>
                </c:pt>
                <c:pt idx="1853">
                  <c:v>507.0</c:v>
                </c:pt>
                <c:pt idx="1854">
                  <c:v>507.0</c:v>
                </c:pt>
                <c:pt idx="1855">
                  <c:v>507.0</c:v>
                </c:pt>
                <c:pt idx="1856">
                  <c:v>508.0</c:v>
                </c:pt>
                <c:pt idx="1857">
                  <c:v>509.0</c:v>
                </c:pt>
                <c:pt idx="1858">
                  <c:v>509.0</c:v>
                </c:pt>
                <c:pt idx="1859">
                  <c:v>509.0</c:v>
                </c:pt>
                <c:pt idx="1860">
                  <c:v>509.0</c:v>
                </c:pt>
                <c:pt idx="1861">
                  <c:v>509.0</c:v>
                </c:pt>
                <c:pt idx="1862">
                  <c:v>509.0</c:v>
                </c:pt>
                <c:pt idx="1863">
                  <c:v>510.0</c:v>
                </c:pt>
                <c:pt idx="1864">
                  <c:v>511.0</c:v>
                </c:pt>
                <c:pt idx="1865">
                  <c:v>511.0</c:v>
                </c:pt>
                <c:pt idx="1866">
                  <c:v>511.0</c:v>
                </c:pt>
                <c:pt idx="1867">
                  <c:v>511.0</c:v>
                </c:pt>
                <c:pt idx="1868">
                  <c:v>511.0</c:v>
                </c:pt>
                <c:pt idx="1869">
                  <c:v>511.0</c:v>
                </c:pt>
                <c:pt idx="1870">
                  <c:v>511.0</c:v>
                </c:pt>
                <c:pt idx="1871">
                  <c:v>511.0</c:v>
                </c:pt>
                <c:pt idx="1872">
                  <c:v>511.0</c:v>
                </c:pt>
                <c:pt idx="1873">
                  <c:v>511.0</c:v>
                </c:pt>
                <c:pt idx="1874">
                  <c:v>511.0</c:v>
                </c:pt>
                <c:pt idx="1875">
                  <c:v>511.0</c:v>
                </c:pt>
                <c:pt idx="1876">
                  <c:v>511.0</c:v>
                </c:pt>
                <c:pt idx="1877">
                  <c:v>511.0</c:v>
                </c:pt>
                <c:pt idx="1878">
                  <c:v>511.0</c:v>
                </c:pt>
                <c:pt idx="1879">
                  <c:v>511.0</c:v>
                </c:pt>
                <c:pt idx="1880">
                  <c:v>511.0</c:v>
                </c:pt>
                <c:pt idx="1881">
                  <c:v>511.0</c:v>
                </c:pt>
                <c:pt idx="1882">
                  <c:v>511.0</c:v>
                </c:pt>
                <c:pt idx="1883">
                  <c:v>511.0</c:v>
                </c:pt>
                <c:pt idx="1884">
                  <c:v>511.0</c:v>
                </c:pt>
                <c:pt idx="1885">
                  <c:v>512.0</c:v>
                </c:pt>
                <c:pt idx="1886">
                  <c:v>512.0</c:v>
                </c:pt>
                <c:pt idx="1887">
                  <c:v>512.0</c:v>
                </c:pt>
                <c:pt idx="1888">
                  <c:v>512.0</c:v>
                </c:pt>
                <c:pt idx="1889">
                  <c:v>512.0</c:v>
                </c:pt>
                <c:pt idx="1890">
                  <c:v>512.0</c:v>
                </c:pt>
                <c:pt idx="1891">
                  <c:v>512.0</c:v>
                </c:pt>
                <c:pt idx="1892">
                  <c:v>512.0</c:v>
                </c:pt>
                <c:pt idx="1893">
                  <c:v>512.0</c:v>
                </c:pt>
                <c:pt idx="1894">
                  <c:v>512.0</c:v>
                </c:pt>
                <c:pt idx="1895">
                  <c:v>512.0</c:v>
                </c:pt>
                <c:pt idx="1896">
                  <c:v>512.0</c:v>
                </c:pt>
                <c:pt idx="1897">
                  <c:v>512.0</c:v>
                </c:pt>
                <c:pt idx="1898">
                  <c:v>513.0</c:v>
                </c:pt>
                <c:pt idx="1899">
                  <c:v>513.0</c:v>
                </c:pt>
                <c:pt idx="1900">
                  <c:v>513.0</c:v>
                </c:pt>
                <c:pt idx="1901">
                  <c:v>513.0</c:v>
                </c:pt>
                <c:pt idx="1902">
                  <c:v>513.0</c:v>
                </c:pt>
                <c:pt idx="1903">
                  <c:v>513.0</c:v>
                </c:pt>
                <c:pt idx="1904">
                  <c:v>513.0</c:v>
                </c:pt>
                <c:pt idx="1905">
                  <c:v>513.0</c:v>
                </c:pt>
                <c:pt idx="1906">
                  <c:v>513.0</c:v>
                </c:pt>
                <c:pt idx="1907">
                  <c:v>513.0</c:v>
                </c:pt>
                <c:pt idx="1908">
                  <c:v>513.0</c:v>
                </c:pt>
                <c:pt idx="1909">
                  <c:v>513.0</c:v>
                </c:pt>
                <c:pt idx="1910">
                  <c:v>514.0</c:v>
                </c:pt>
                <c:pt idx="1911">
                  <c:v>514.0</c:v>
                </c:pt>
                <c:pt idx="1912">
                  <c:v>514.0</c:v>
                </c:pt>
                <c:pt idx="1913">
                  <c:v>514.0</c:v>
                </c:pt>
                <c:pt idx="1914">
                  <c:v>514.0</c:v>
                </c:pt>
                <c:pt idx="1915">
                  <c:v>515.0</c:v>
                </c:pt>
                <c:pt idx="1916">
                  <c:v>515.0</c:v>
                </c:pt>
                <c:pt idx="1917">
                  <c:v>515.0</c:v>
                </c:pt>
                <c:pt idx="1918">
                  <c:v>515.0</c:v>
                </c:pt>
                <c:pt idx="1919">
                  <c:v>515.0</c:v>
                </c:pt>
                <c:pt idx="1920">
                  <c:v>515.0</c:v>
                </c:pt>
                <c:pt idx="1921">
                  <c:v>516.0</c:v>
                </c:pt>
                <c:pt idx="1922">
                  <c:v>516.0</c:v>
                </c:pt>
                <c:pt idx="1923">
                  <c:v>516.0</c:v>
                </c:pt>
                <c:pt idx="1924">
                  <c:v>516.0</c:v>
                </c:pt>
                <c:pt idx="1925">
                  <c:v>516.0</c:v>
                </c:pt>
                <c:pt idx="1926">
                  <c:v>516.0</c:v>
                </c:pt>
                <c:pt idx="1927">
                  <c:v>516.0</c:v>
                </c:pt>
                <c:pt idx="1928">
                  <c:v>517.0</c:v>
                </c:pt>
                <c:pt idx="1929">
                  <c:v>517.0</c:v>
                </c:pt>
                <c:pt idx="1930">
                  <c:v>517.0</c:v>
                </c:pt>
                <c:pt idx="1931">
                  <c:v>517.0</c:v>
                </c:pt>
                <c:pt idx="1932">
                  <c:v>517.0</c:v>
                </c:pt>
                <c:pt idx="1933">
                  <c:v>517.0</c:v>
                </c:pt>
                <c:pt idx="1934">
                  <c:v>517.0</c:v>
                </c:pt>
                <c:pt idx="1935">
                  <c:v>517.0</c:v>
                </c:pt>
                <c:pt idx="1936">
                  <c:v>517.0</c:v>
                </c:pt>
                <c:pt idx="1937">
                  <c:v>517.0</c:v>
                </c:pt>
                <c:pt idx="1938">
                  <c:v>517.0</c:v>
                </c:pt>
                <c:pt idx="1939">
                  <c:v>517.0</c:v>
                </c:pt>
                <c:pt idx="1940">
                  <c:v>517.0</c:v>
                </c:pt>
                <c:pt idx="1941">
                  <c:v>517.0</c:v>
                </c:pt>
                <c:pt idx="1942">
                  <c:v>517.0</c:v>
                </c:pt>
                <c:pt idx="1943">
                  <c:v>517.0</c:v>
                </c:pt>
                <c:pt idx="1944">
                  <c:v>517.0</c:v>
                </c:pt>
                <c:pt idx="1945">
                  <c:v>517.0</c:v>
                </c:pt>
                <c:pt idx="1946">
                  <c:v>517.0</c:v>
                </c:pt>
                <c:pt idx="1947">
                  <c:v>517.0</c:v>
                </c:pt>
                <c:pt idx="1948">
                  <c:v>517.0</c:v>
                </c:pt>
                <c:pt idx="1949">
                  <c:v>517.0</c:v>
                </c:pt>
                <c:pt idx="1950">
                  <c:v>517.0</c:v>
                </c:pt>
                <c:pt idx="1951">
                  <c:v>517.0</c:v>
                </c:pt>
                <c:pt idx="1952">
                  <c:v>517.0</c:v>
                </c:pt>
                <c:pt idx="1953">
                  <c:v>517.0</c:v>
                </c:pt>
                <c:pt idx="1954">
                  <c:v>517.0</c:v>
                </c:pt>
                <c:pt idx="1955">
                  <c:v>518.0</c:v>
                </c:pt>
                <c:pt idx="1956">
                  <c:v>519.0</c:v>
                </c:pt>
                <c:pt idx="1957">
                  <c:v>519.0</c:v>
                </c:pt>
                <c:pt idx="1958">
                  <c:v>519.0</c:v>
                </c:pt>
                <c:pt idx="1959">
                  <c:v>519.0</c:v>
                </c:pt>
                <c:pt idx="1960">
                  <c:v>519.0</c:v>
                </c:pt>
                <c:pt idx="1961">
                  <c:v>519.0</c:v>
                </c:pt>
                <c:pt idx="1962">
                  <c:v>519.0</c:v>
                </c:pt>
                <c:pt idx="1963">
                  <c:v>520.0</c:v>
                </c:pt>
                <c:pt idx="1964">
                  <c:v>521.0</c:v>
                </c:pt>
                <c:pt idx="1965">
                  <c:v>521.0</c:v>
                </c:pt>
                <c:pt idx="1966">
                  <c:v>522.0</c:v>
                </c:pt>
                <c:pt idx="1967">
                  <c:v>523.0</c:v>
                </c:pt>
                <c:pt idx="1968">
                  <c:v>524.0</c:v>
                </c:pt>
                <c:pt idx="1969">
                  <c:v>525.0</c:v>
                </c:pt>
                <c:pt idx="1970">
                  <c:v>526.0</c:v>
                </c:pt>
                <c:pt idx="1971">
                  <c:v>527.0</c:v>
                </c:pt>
                <c:pt idx="1972">
                  <c:v>527.0</c:v>
                </c:pt>
                <c:pt idx="1973">
                  <c:v>528.0</c:v>
                </c:pt>
                <c:pt idx="1974">
                  <c:v>529.0</c:v>
                </c:pt>
                <c:pt idx="1975">
                  <c:v>529.0</c:v>
                </c:pt>
                <c:pt idx="1976">
                  <c:v>529.0</c:v>
                </c:pt>
                <c:pt idx="1977">
                  <c:v>530.0</c:v>
                </c:pt>
                <c:pt idx="1978">
                  <c:v>531.0</c:v>
                </c:pt>
                <c:pt idx="1979">
                  <c:v>532.0</c:v>
                </c:pt>
                <c:pt idx="1980">
                  <c:v>532.0</c:v>
                </c:pt>
                <c:pt idx="1981">
                  <c:v>532.0</c:v>
                </c:pt>
                <c:pt idx="1982">
                  <c:v>532.0</c:v>
                </c:pt>
                <c:pt idx="1983">
                  <c:v>533.0</c:v>
                </c:pt>
                <c:pt idx="1984">
                  <c:v>534.0</c:v>
                </c:pt>
                <c:pt idx="1985">
                  <c:v>535.0</c:v>
                </c:pt>
                <c:pt idx="1986">
                  <c:v>536.0</c:v>
                </c:pt>
                <c:pt idx="1987">
                  <c:v>537.0</c:v>
                </c:pt>
                <c:pt idx="1988">
                  <c:v>538.0</c:v>
                </c:pt>
                <c:pt idx="1989">
                  <c:v>539.0</c:v>
                </c:pt>
                <c:pt idx="1990">
                  <c:v>539.0</c:v>
                </c:pt>
                <c:pt idx="1991">
                  <c:v>539.0</c:v>
                </c:pt>
                <c:pt idx="1992">
                  <c:v>539.0</c:v>
                </c:pt>
                <c:pt idx="1993">
                  <c:v>539.0</c:v>
                </c:pt>
                <c:pt idx="1994">
                  <c:v>539.0</c:v>
                </c:pt>
                <c:pt idx="1995">
                  <c:v>540.0</c:v>
                </c:pt>
                <c:pt idx="1996">
                  <c:v>540.0</c:v>
                </c:pt>
                <c:pt idx="1997">
                  <c:v>540.0</c:v>
                </c:pt>
                <c:pt idx="1998">
                  <c:v>540.0</c:v>
                </c:pt>
                <c:pt idx="1999">
                  <c:v>540.0</c:v>
                </c:pt>
                <c:pt idx="2000">
                  <c:v>540.0</c:v>
                </c:pt>
                <c:pt idx="2001">
                  <c:v>540.0</c:v>
                </c:pt>
                <c:pt idx="2002">
                  <c:v>540.0</c:v>
                </c:pt>
                <c:pt idx="2003">
                  <c:v>540.0</c:v>
                </c:pt>
                <c:pt idx="2004">
                  <c:v>540.0</c:v>
                </c:pt>
                <c:pt idx="2005">
                  <c:v>540.0</c:v>
                </c:pt>
                <c:pt idx="2006">
                  <c:v>540.0</c:v>
                </c:pt>
                <c:pt idx="2007">
                  <c:v>540.0</c:v>
                </c:pt>
                <c:pt idx="2008">
                  <c:v>541.0</c:v>
                </c:pt>
                <c:pt idx="2009">
                  <c:v>541.0</c:v>
                </c:pt>
                <c:pt idx="2010">
                  <c:v>541.0</c:v>
                </c:pt>
                <c:pt idx="2011">
                  <c:v>541.0</c:v>
                </c:pt>
                <c:pt idx="2012">
                  <c:v>541.0</c:v>
                </c:pt>
                <c:pt idx="2013">
                  <c:v>541.0</c:v>
                </c:pt>
                <c:pt idx="2014">
                  <c:v>541.0</c:v>
                </c:pt>
                <c:pt idx="2015">
                  <c:v>542.0</c:v>
                </c:pt>
                <c:pt idx="2016">
                  <c:v>542.0</c:v>
                </c:pt>
                <c:pt idx="2017">
                  <c:v>542.0</c:v>
                </c:pt>
                <c:pt idx="2018">
                  <c:v>542.0</c:v>
                </c:pt>
                <c:pt idx="2019">
                  <c:v>542.0</c:v>
                </c:pt>
                <c:pt idx="2020">
                  <c:v>542.0</c:v>
                </c:pt>
                <c:pt idx="2021">
                  <c:v>542.0</c:v>
                </c:pt>
                <c:pt idx="2022">
                  <c:v>542.0</c:v>
                </c:pt>
                <c:pt idx="2023">
                  <c:v>542.0</c:v>
                </c:pt>
                <c:pt idx="2024">
                  <c:v>542.0</c:v>
                </c:pt>
                <c:pt idx="2025">
                  <c:v>542.0</c:v>
                </c:pt>
                <c:pt idx="2026">
                  <c:v>542.0</c:v>
                </c:pt>
                <c:pt idx="2027">
                  <c:v>542.0</c:v>
                </c:pt>
                <c:pt idx="2028">
                  <c:v>543.0</c:v>
                </c:pt>
                <c:pt idx="2029">
                  <c:v>543.0</c:v>
                </c:pt>
                <c:pt idx="2030">
                  <c:v>543.0</c:v>
                </c:pt>
                <c:pt idx="2031">
                  <c:v>543.0</c:v>
                </c:pt>
                <c:pt idx="2032">
                  <c:v>543.0</c:v>
                </c:pt>
                <c:pt idx="2033">
                  <c:v>543.0</c:v>
                </c:pt>
                <c:pt idx="2034">
                  <c:v>543.0</c:v>
                </c:pt>
                <c:pt idx="2035">
                  <c:v>543.0</c:v>
                </c:pt>
                <c:pt idx="2036">
                  <c:v>543.0</c:v>
                </c:pt>
                <c:pt idx="2037">
                  <c:v>543.0</c:v>
                </c:pt>
                <c:pt idx="2038">
                  <c:v>543.0</c:v>
                </c:pt>
                <c:pt idx="2039">
                  <c:v>543.0</c:v>
                </c:pt>
                <c:pt idx="2040">
                  <c:v>543.0</c:v>
                </c:pt>
                <c:pt idx="2041">
                  <c:v>544.0</c:v>
                </c:pt>
                <c:pt idx="2042">
                  <c:v>545.0</c:v>
                </c:pt>
                <c:pt idx="2043">
                  <c:v>546.0</c:v>
                </c:pt>
                <c:pt idx="2044">
                  <c:v>547.0</c:v>
                </c:pt>
                <c:pt idx="2045">
                  <c:v>548.0</c:v>
                </c:pt>
                <c:pt idx="2046">
                  <c:v>549.0</c:v>
                </c:pt>
                <c:pt idx="2047">
                  <c:v>550.0</c:v>
                </c:pt>
                <c:pt idx="2048">
                  <c:v>551.0</c:v>
                </c:pt>
                <c:pt idx="2049">
                  <c:v>552.0</c:v>
                </c:pt>
                <c:pt idx="2050">
                  <c:v>553.0</c:v>
                </c:pt>
                <c:pt idx="2051">
                  <c:v>554.0</c:v>
                </c:pt>
                <c:pt idx="2052">
                  <c:v>555.0</c:v>
                </c:pt>
                <c:pt idx="2053">
                  <c:v>556.0</c:v>
                </c:pt>
                <c:pt idx="2054">
                  <c:v>557.0</c:v>
                </c:pt>
                <c:pt idx="2055">
                  <c:v>558.0</c:v>
                </c:pt>
                <c:pt idx="2056">
                  <c:v>559.0</c:v>
                </c:pt>
                <c:pt idx="2057">
                  <c:v>559.0</c:v>
                </c:pt>
                <c:pt idx="2058">
                  <c:v>559.0</c:v>
                </c:pt>
                <c:pt idx="2059">
                  <c:v>559.0</c:v>
                </c:pt>
                <c:pt idx="2060">
                  <c:v>559.0</c:v>
                </c:pt>
                <c:pt idx="2061">
                  <c:v>559.0</c:v>
                </c:pt>
                <c:pt idx="2062">
                  <c:v>560.0</c:v>
                </c:pt>
                <c:pt idx="2063">
                  <c:v>560.0</c:v>
                </c:pt>
                <c:pt idx="2064">
                  <c:v>560.0</c:v>
                </c:pt>
                <c:pt idx="2065">
                  <c:v>560.0</c:v>
                </c:pt>
                <c:pt idx="2066">
                  <c:v>560.0</c:v>
                </c:pt>
                <c:pt idx="2067">
                  <c:v>560.0</c:v>
                </c:pt>
                <c:pt idx="2068">
                  <c:v>560.0</c:v>
                </c:pt>
                <c:pt idx="2069">
                  <c:v>560.0</c:v>
                </c:pt>
                <c:pt idx="2070">
                  <c:v>560.0</c:v>
                </c:pt>
                <c:pt idx="2071">
                  <c:v>560.0</c:v>
                </c:pt>
                <c:pt idx="2072">
                  <c:v>560.0</c:v>
                </c:pt>
                <c:pt idx="2073">
                  <c:v>560.0</c:v>
                </c:pt>
                <c:pt idx="2074">
                  <c:v>561.0</c:v>
                </c:pt>
                <c:pt idx="2075">
                  <c:v>561.0</c:v>
                </c:pt>
                <c:pt idx="2076">
                  <c:v>562.0</c:v>
                </c:pt>
                <c:pt idx="2077">
                  <c:v>562.0</c:v>
                </c:pt>
                <c:pt idx="2078">
                  <c:v>563.0</c:v>
                </c:pt>
                <c:pt idx="2079">
                  <c:v>564.0</c:v>
                </c:pt>
                <c:pt idx="2080">
                  <c:v>564.0</c:v>
                </c:pt>
                <c:pt idx="2081">
                  <c:v>564.0</c:v>
                </c:pt>
                <c:pt idx="2082">
                  <c:v>565.0</c:v>
                </c:pt>
                <c:pt idx="2083">
                  <c:v>566.0</c:v>
                </c:pt>
                <c:pt idx="2084">
                  <c:v>566.0</c:v>
                </c:pt>
                <c:pt idx="2085">
                  <c:v>566.0</c:v>
                </c:pt>
                <c:pt idx="2086">
                  <c:v>566.0</c:v>
                </c:pt>
                <c:pt idx="2087">
                  <c:v>566.0</c:v>
                </c:pt>
                <c:pt idx="2088">
                  <c:v>566.0</c:v>
                </c:pt>
                <c:pt idx="2089">
                  <c:v>566.0</c:v>
                </c:pt>
                <c:pt idx="2090">
                  <c:v>566.0</c:v>
                </c:pt>
                <c:pt idx="2091">
                  <c:v>566.0</c:v>
                </c:pt>
                <c:pt idx="2092">
                  <c:v>566.0</c:v>
                </c:pt>
                <c:pt idx="2093">
                  <c:v>566.0</c:v>
                </c:pt>
                <c:pt idx="2094">
                  <c:v>566.0</c:v>
                </c:pt>
                <c:pt idx="2095">
                  <c:v>566.0</c:v>
                </c:pt>
                <c:pt idx="2096">
                  <c:v>566.0</c:v>
                </c:pt>
                <c:pt idx="2097">
                  <c:v>566.0</c:v>
                </c:pt>
                <c:pt idx="2098">
                  <c:v>566.0</c:v>
                </c:pt>
                <c:pt idx="2099">
                  <c:v>567.0</c:v>
                </c:pt>
                <c:pt idx="2100">
                  <c:v>567.0</c:v>
                </c:pt>
                <c:pt idx="2101">
                  <c:v>567.0</c:v>
                </c:pt>
                <c:pt idx="2102">
                  <c:v>567.0</c:v>
                </c:pt>
                <c:pt idx="2103">
                  <c:v>567.0</c:v>
                </c:pt>
                <c:pt idx="2104">
                  <c:v>567.0</c:v>
                </c:pt>
                <c:pt idx="2105">
                  <c:v>567.0</c:v>
                </c:pt>
                <c:pt idx="2106">
                  <c:v>567.0</c:v>
                </c:pt>
                <c:pt idx="2107">
                  <c:v>567.0</c:v>
                </c:pt>
                <c:pt idx="2108">
                  <c:v>567.0</c:v>
                </c:pt>
                <c:pt idx="2109">
                  <c:v>567.0</c:v>
                </c:pt>
                <c:pt idx="2110">
                  <c:v>567.0</c:v>
                </c:pt>
                <c:pt idx="2111">
                  <c:v>567.0</c:v>
                </c:pt>
                <c:pt idx="2112">
                  <c:v>567.0</c:v>
                </c:pt>
                <c:pt idx="2113">
                  <c:v>567.0</c:v>
                </c:pt>
                <c:pt idx="2114">
                  <c:v>567.0</c:v>
                </c:pt>
                <c:pt idx="2115">
                  <c:v>567.0</c:v>
                </c:pt>
                <c:pt idx="2116">
                  <c:v>567.0</c:v>
                </c:pt>
                <c:pt idx="2117">
                  <c:v>567.0</c:v>
                </c:pt>
                <c:pt idx="2118">
                  <c:v>567.0</c:v>
                </c:pt>
                <c:pt idx="2119">
                  <c:v>567.0</c:v>
                </c:pt>
                <c:pt idx="2120">
                  <c:v>568.0</c:v>
                </c:pt>
                <c:pt idx="2121">
                  <c:v>568.0</c:v>
                </c:pt>
                <c:pt idx="2122">
                  <c:v>568.0</c:v>
                </c:pt>
                <c:pt idx="2123">
                  <c:v>569.0</c:v>
                </c:pt>
                <c:pt idx="2124">
                  <c:v>569.0</c:v>
                </c:pt>
                <c:pt idx="2125">
                  <c:v>569.0</c:v>
                </c:pt>
                <c:pt idx="2126">
                  <c:v>569.0</c:v>
                </c:pt>
                <c:pt idx="2127">
                  <c:v>570.0</c:v>
                </c:pt>
                <c:pt idx="2128">
                  <c:v>571.0</c:v>
                </c:pt>
                <c:pt idx="2129">
                  <c:v>571.0</c:v>
                </c:pt>
                <c:pt idx="2130">
                  <c:v>571.0</c:v>
                </c:pt>
                <c:pt idx="2131">
                  <c:v>571.0</c:v>
                </c:pt>
                <c:pt idx="2132">
                  <c:v>572.0</c:v>
                </c:pt>
                <c:pt idx="2133">
                  <c:v>572.0</c:v>
                </c:pt>
                <c:pt idx="2134">
                  <c:v>572.0</c:v>
                </c:pt>
                <c:pt idx="2135">
                  <c:v>572.0</c:v>
                </c:pt>
                <c:pt idx="2136">
                  <c:v>572.0</c:v>
                </c:pt>
                <c:pt idx="2137">
                  <c:v>572.0</c:v>
                </c:pt>
                <c:pt idx="2138">
                  <c:v>572.0</c:v>
                </c:pt>
                <c:pt idx="2139">
                  <c:v>572.0</c:v>
                </c:pt>
                <c:pt idx="2140">
                  <c:v>572.0</c:v>
                </c:pt>
                <c:pt idx="2141">
                  <c:v>572.0</c:v>
                </c:pt>
                <c:pt idx="2142">
                  <c:v>572.0</c:v>
                </c:pt>
                <c:pt idx="2143">
                  <c:v>572.0</c:v>
                </c:pt>
                <c:pt idx="2144">
                  <c:v>572.0</c:v>
                </c:pt>
                <c:pt idx="2145">
                  <c:v>572.0</c:v>
                </c:pt>
                <c:pt idx="2146">
                  <c:v>572.0</c:v>
                </c:pt>
                <c:pt idx="2147">
                  <c:v>572.0</c:v>
                </c:pt>
                <c:pt idx="2148">
                  <c:v>572.0</c:v>
                </c:pt>
                <c:pt idx="2149">
                  <c:v>572.0</c:v>
                </c:pt>
                <c:pt idx="2150">
                  <c:v>572.0</c:v>
                </c:pt>
                <c:pt idx="2151">
                  <c:v>572.0</c:v>
                </c:pt>
                <c:pt idx="2152">
                  <c:v>572.0</c:v>
                </c:pt>
                <c:pt idx="2153">
                  <c:v>572.0</c:v>
                </c:pt>
                <c:pt idx="2154">
                  <c:v>572.0</c:v>
                </c:pt>
                <c:pt idx="2155">
                  <c:v>572.0</c:v>
                </c:pt>
                <c:pt idx="2156">
                  <c:v>572.0</c:v>
                </c:pt>
                <c:pt idx="2157">
                  <c:v>573.0</c:v>
                </c:pt>
                <c:pt idx="2158">
                  <c:v>574.0</c:v>
                </c:pt>
                <c:pt idx="2159">
                  <c:v>574.0</c:v>
                </c:pt>
                <c:pt idx="2160">
                  <c:v>574.0</c:v>
                </c:pt>
                <c:pt idx="2161">
                  <c:v>574.0</c:v>
                </c:pt>
                <c:pt idx="2162">
                  <c:v>574.0</c:v>
                </c:pt>
                <c:pt idx="2163">
                  <c:v>574.0</c:v>
                </c:pt>
                <c:pt idx="2164">
                  <c:v>574.0</c:v>
                </c:pt>
                <c:pt idx="2165">
                  <c:v>575.0</c:v>
                </c:pt>
                <c:pt idx="2166">
                  <c:v>576.0</c:v>
                </c:pt>
                <c:pt idx="2167">
                  <c:v>577.0</c:v>
                </c:pt>
                <c:pt idx="2168">
                  <c:v>578.0</c:v>
                </c:pt>
                <c:pt idx="2169">
                  <c:v>579.0</c:v>
                </c:pt>
                <c:pt idx="2170">
                  <c:v>580.0</c:v>
                </c:pt>
                <c:pt idx="2171">
                  <c:v>581.0</c:v>
                </c:pt>
                <c:pt idx="2172">
                  <c:v>581.0</c:v>
                </c:pt>
                <c:pt idx="2173">
                  <c:v>582.0</c:v>
                </c:pt>
                <c:pt idx="2174">
                  <c:v>583.0</c:v>
                </c:pt>
                <c:pt idx="2175">
                  <c:v>584.0</c:v>
                </c:pt>
                <c:pt idx="2176">
                  <c:v>585.0</c:v>
                </c:pt>
                <c:pt idx="2177">
                  <c:v>586.0</c:v>
                </c:pt>
                <c:pt idx="2178">
                  <c:v>586.0</c:v>
                </c:pt>
                <c:pt idx="2179">
                  <c:v>586.0</c:v>
                </c:pt>
                <c:pt idx="2180">
                  <c:v>586.0</c:v>
                </c:pt>
                <c:pt idx="2181">
                  <c:v>586.0</c:v>
                </c:pt>
                <c:pt idx="2182">
                  <c:v>586.0</c:v>
                </c:pt>
                <c:pt idx="2183">
                  <c:v>586.0</c:v>
                </c:pt>
                <c:pt idx="2184">
                  <c:v>586.0</c:v>
                </c:pt>
                <c:pt idx="2185">
                  <c:v>586.0</c:v>
                </c:pt>
                <c:pt idx="2186">
                  <c:v>586.0</c:v>
                </c:pt>
                <c:pt idx="2187">
                  <c:v>586.0</c:v>
                </c:pt>
                <c:pt idx="2188">
                  <c:v>586.0</c:v>
                </c:pt>
                <c:pt idx="2189">
                  <c:v>586.0</c:v>
                </c:pt>
                <c:pt idx="2190">
                  <c:v>586.0</c:v>
                </c:pt>
                <c:pt idx="2191">
                  <c:v>586.0</c:v>
                </c:pt>
                <c:pt idx="2192">
                  <c:v>586.0</c:v>
                </c:pt>
                <c:pt idx="2193">
                  <c:v>586.0</c:v>
                </c:pt>
                <c:pt idx="2194">
                  <c:v>587.0</c:v>
                </c:pt>
                <c:pt idx="2195">
                  <c:v>587.0</c:v>
                </c:pt>
                <c:pt idx="2196">
                  <c:v>588.0</c:v>
                </c:pt>
                <c:pt idx="2197">
                  <c:v>588.0</c:v>
                </c:pt>
                <c:pt idx="2198">
                  <c:v>589.0</c:v>
                </c:pt>
                <c:pt idx="2199">
                  <c:v>590.0</c:v>
                </c:pt>
                <c:pt idx="2200">
                  <c:v>591.0</c:v>
                </c:pt>
                <c:pt idx="2201">
                  <c:v>591.0</c:v>
                </c:pt>
                <c:pt idx="2202">
                  <c:v>592.0</c:v>
                </c:pt>
                <c:pt idx="2203">
                  <c:v>592.0</c:v>
                </c:pt>
                <c:pt idx="2204">
                  <c:v>593.0</c:v>
                </c:pt>
                <c:pt idx="2205">
                  <c:v>593.0</c:v>
                </c:pt>
                <c:pt idx="2206">
                  <c:v>593.0</c:v>
                </c:pt>
                <c:pt idx="2207">
                  <c:v>593.0</c:v>
                </c:pt>
                <c:pt idx="2208">
                  <c:v>593.0</c:v>
                </c:pt>
                <c:pt idx="2209">
                  <c:v>593.0</c:v>
                </c:pt>
                <c:pt idx="2210">
                  <c:v>593.0</c:v>
                </c:pt>
                <c:pt idx="2211">
                  <c:v>593.0</c:v>
                </c:pt>
                <c:pt idx="2212">
                  <c:v>593.0</c:v>
                </c:pt>
                <c:pt idx="2213">
                  <c:v>593.0</c:v>
                </c:pt>
                <c:pt idx="2214">
                  <c:v>593.0</c:v>
                </c:pt>
                <c:pt idx="2215">
                  <c:v>594.0</c:v>
                </c:pt>
                <c:pt idx="2216">
                  <c:v>594.0</c:v>
                </c:pt>
                <c:pt idx="2217">
                  <c:v>594.0</c:v>
                </c:pt>
                <c:pt idx="2218">
                  <c:v>594.0</c:v>
                </c:pt>
                <c:pt idx="2219">
                  <c:v>594.0</c:v>
                </c:pt>
                <c:pt idx="2220">
                  <c:v>594.0</c:v>
                </c:pt>
                <c:pt idx="2221">
                  <c:v>594.0</c:v>
                </c:pt>
                <c:pt idx="2222">
                  <c:v>594.0</c:v>
                </c:pt>
                <c:pt idx="2223">
                  <c:v>594.0</c:v>
                </c:pt>
                <c:pt idx="2224">
                  <c:v>594.0</c:v>
                </c:pt>
                <c:pt idx="2225">
                  <c:v>594.0</c:v>
                </c:pt>
                <c:pt idx="2226">
                  <c:v>594.0</c:v>
                </c:pt>
                <c:pt idx="2227">
                  <c:v>594.0</c:v>
                </c:pt>
                <c:pt idx="2228">
                  <c:v>594.0</c:v>
                </c:pt>
                <c:pt idx="2229">
                  <c:v>594.0</c:v>
                </c:pt>
                <c:pt idx="2230">
                  <c:v>594.0</c:v>
                </c:pt>
                <c:pt idx="2231">
                  <c:v>594.0</c:v>
                </c:pt>
                <c:pt idx="2232">
                  <c:v>594.0</c:v>
                </c:pt>
                <c:pt idx="2233">
                  <c:v>595.0</c:v>
                </c:pt>
                <c:pt idx="2234">
                  <c:v>595.0</c:v>
                </c:pt>
                <c:pt idx="2235">
                  <c:v>595.0</c:v>
                </c:pt>
                <c:pt idx="2236">
                  <c:v>595.0</c:v>
                </c:pt>
                <c:pt idx="2237">
                  <c:v>595.0</c:v>
                </c:pt>
                <c:pt idx="2238">
                  <c:v>595.0</c:v>
                </c:pt>
                <c:pt idx="2239">
                  <c:v>595.0</c:v>
                </c:pt>
                <c:pt idx="2240">
                  <c:v>595.0</c:v>
                </c:pt>
                <c:pt idx="2241">
                  <c:v>595.0</c:v>
                </c:pt>
                <c:pt idx="2242">
                  <c:v>595.0</c:v>
                </c:pt>
                <c:pt idx="2243">
                  <c:v>595.0</c:v>
                </c:pt>
                <c:pt idx="2244">
                  <c:v>595.0</c:v>
                </c:pt>
                <c:pt idx="2245">
                  <c:v>595.0</c:v>
                </c:pt>
                <c:pt idx="2246">
                  <c:v>595.0</c:v>
                </c:pt>
                <c:pt idx="2247">
                  <c:v>595.0</c:v>
                </c:pt>
                <c:pt idx="2248">
                  <c:v>596.0</c:v>
                </c:pt>
                <c:pt idx="2249">
                  <c:v>596.0</c:v>
                </c:pt>
                <c:pt idx="2250">
                  <c:v>596.0</c:v>
                </c:pt>
                <c:pt idx="2251">
                  <c:v>596.0</c:v>
                </c:pt>
                <c:pt idx="2252">
                  <c:v>596.0</c:v>
                </c:pt>
                <c:pt idx="2253">
                  <c:v>596.0</c:v>
                </c:pt>
                <c:pt idx="2254">
                  <c:v>596.0</c:v>
                </c:pt>
                <c:pt idx="2255">
                  <c:v>596.0</c:v>
                </c:pt>
                <c:pt idx="2256">
                  <c:v>596.0</c:v>
                </c:pt>
                <c:pt idx="2257">
                  <c:v>596.0</c:v>
                </c:pt>
                <c:pt idx="2258">
                  <c:v>596.0</c:v>
                </c:pt>
                <c:pt idx="2259">
                  <c:v>596.0</c:v>
                </c:pt>
                <c:pt idx="2260">
                  <c:v>596.0</c:v>
                </c:pt>
                <c:pt idx="2261">
                  <c:v>596.0</c:v>
                </c:pt>
                <c:pt idx="2262">
                  <c:v>596.0</c:v>
                </c:pt>
                <c:pt idx="2263">
                  <c:v>597.0</c:v>
                </c:pt>
                <c:pt idx="2264">
                  <c:v>597.0</c:v>
                </c:pt>
                <c:pt idx="2265">
                  <c:v>597.0</c:v>
                </c:pt>
                <c:pt idx="2266">
                  <c:v>597.0</c:v>
                </c:pt>
                <c:pt idx="2267">
                  <c:v>597.0</c:v>
                </c:pt>
                <c:pt idx="2268">
                  <c:v>597.0</c:v>
                </c:pt>
                <c:pt idx="2269">
                  <c:v>597.0</c:v>
                </c:pt>
                <c:pt idx="2270">
                  <c:v>597.0</c:v>
                </c:pt>
                <c:pt idx="2271">
                  <c:v>597.0</c:v>
                </c:pt>
                <c:pt idx="2272">
                  <c:v>597.0</c:v>
                </c:pt>
                <c:pt idx="2273">
                  <c:v>597.0</c:v>
                </c:pt>
                <c:pt idx="2274">
                  <c:v>598.0</c:v>
                </c:pt>
                <c:pt idx="2275">
                  <c:v>598.0</c:v>
                </c:pt>
                <c:pt idx="2276">
                  <c:v>599.0</c:v>
                </c:pt>
                <c:pt idx="2277">
                  <c:v>600.0</c:v>
                </c:pt>
                <c:pt idx="2278">
                  <c:v>601.0</c:v>
                </c:pt>
                <c:pt idx="2279">
                  <c:v>602.0</c:v>
                </c:pt>
                <c:pt idx="2280">
                  <c:v>603.0</c:v>
                </c:pt>
                <c:pt idx="2281">
                  <c:v>603.0</c:v>
                </c:pt>
                <c:pt idx="2282">
                  <c:v>603.0</c:v>
                </c:pt>
                <c:pt idx="2283">
                  <c:v>603.0</c:v>
                </c:pt>
                <c:pt idx="2284">
                  <c:v>604.0</c:v>
                </c:pt>
                <c:pt idx="2285">
                  <c:v>604.0</c:v>
                </c:pt>
                <c:pt idx="2286">
                  <c:v>604.0</c:v>
                </c:pt>
                <c:pt idx="2287">
                  <c:v>604.0</c:v>
                </c:pt>
                <c:pt idx="2288">
                  <c:v>605.0</c:v>
                </c:pt>
                <c:pt idx="2289">
                  <c:v>605.0</c:v>
                </c:pt>
                <c:pt idx="2290">
                  <c:v>605.0</c:v>
                </c:pt>
                <c:pt idx="2291">
                  <c:v>605.0</c:v>
                </c:pt>
                <c:pt idx="2292">
                  <c:v>605.0</c:v>
                </c:pt>
                <c:pt idx="2293">
                  <c:v>605.0</c:v>
                </c:pt>
                <c:pt idx="2294">
                  <c:v>605.0</c:v>
                </c:pt>
                <c:pt idx="2295">
                  <c:v>605.0</c:v>
                </c:pt>
                <c:pt idx="2296">
                  <c:v>605.0</c:v>
                </c:pt>
                <c:pt idx="2297">
                  <c:v>605.0</c:v>
                </c:pt>
                <c:pt idx="2298">
                  <c:v>606.0</c:v>
                </c:pt>
                <c:pt idx="2299">
                  <c:v>606.0</c:v>
                </c:pt>
                <c:pt idx="2300">
                  <c:v>606.0</c:v>
                </c:pt>
                <c:pt idx="2301">
                  <c:v>606.0</c:v>
                </c:pt>
                <c:pt idx="2302">
                  <c:v>606.0</c:v>
                </c:pt>
                <c:pt idx="2303">
                  <c:v>606.0</c:v>
                </c:pt>
                <c:pt idx="2304">
                  <c:v>606.0</c:v>
                </c:pt>
                <c:pt idx="2305">
                  <c:v>606.0</c:v>
                </c:pt>
                <c:pt idx="2306">
                  <c:v>606.0</c:v>
                </c:pt>
                <c:pt idx="2307">
                  <c:v>607.0</c:v>
                </c:pt>
                <c:pt idx="2308">
                  <c:v>607.0</c:v>
                </c:pt>
                <c:pt idx="2309">
                  <c:v>607.0</c:v>
                </c:pt>
                <c:pt idx="2310">
                  <c:v>607.0</c:v>
                </c:pt>
                <c:pt idx="2311">
                  <c:v>608.0</c:v>
                </c:pt>
                <c:pt idx="2312">
                  <c:v>609.0</c:v>
                </c:pt>
                <c:pt idx="2313">
                  <c:v>610.0</c:v>
                </c:pt>
                <c:pt idx="2314">
                  <c:v>610.0</c:v>
                </c:pt>
                <c:pt idx="2315">
                  <c:v>610.0</c:v>
                </c:pt>
                <c:pt idx="2316">
                  <c:v>610.0</c:v>
                </c:pt>
                <c:pt idx="2317">
                  <c:v>610.0</c:v>
                </c:pt>
                <c:pt idx="2318">
                  <c:v>610.0</c:v>
                </c:pt>
                <c:pt idx="2319">
                  <c:v>611.0</c:v>
                </c:pt>
                <c:pt idx="2320">
                  <c:v>612.0</c:v>
                </c:pt>
                <c:pt idx="2321">
                  <c:v>613.0</c:v>
                </c:pt>
                <c:pt idx="2322">
                  <c:v>614.0</c:v>
                </c:pt>
                <c:pt idx="2323">
                  <c:v>614.0</c:v>
                </c:pt>
                <c:pt idx="2324">
                  <c:v>614.0</c:v>
                </c:pt>
                <c:pt idx="2325">
                  <c:v>614.0</c:v>
                </c:pt>
                <c:pt idx="2326">
                  <c:v>614.0</c:v>
                </c:pt>
                <c:pt idx="2327">
                  <c:v>614.0</c:v>
                </c:pt>
                <c:pt idx="2328">
                  <c:v>614.0</c:v>
                </c:pt>
                <c:pt idx="2329">
                  <c:v>614.0</c:v>
                </c:pt>
                <c:pt idx="2330">
                  <c:v>614.0</c:v>
                </c:pt>
                <c:pt idx="2331">
                  <c:v>614.0</c:v>
                </c:pt>
                <c:pt idx="2332">
                  <c:v>614.0</c:v>
                </c:pt>
                <c:pt idx="2333">
                  <c:v>614.0</c:v>
                </c:pt>
                <c:pt idx="2334">
                  <c:v>614.0</c:v>
                </c:pt>
                <c:pt idx="2335">
                  <c:v>614.0</c:v>
                </c:pt>
                <c:pt idx="2336">
                  <c:v>614.0</c:v>
                </c:pt>
                <c:pt idx="2337">
                  <c:v>614.0</c:v>
                </c:pt>
                <c:pt idx="2338">
                  <c:v>614.0</c:v>
                </c:pt>
                <c:pt idx="2339">
                  <c:v>614.0</c:v>
                </c:pt>
                <c:pt idx="2340">
                  <c:v>614.0</c:v>
                </c:pt>
                <c:pt idx="2341">
                  <c:v>614.0</c:v>
                </c:pt>
                <c:pt idx="2342">
                  <c:v>614.0</c:v>
                </c:pt>
                <c:pt idx="2343">
                  <c:v>614.0</c:v>
                </c:pt>
                <c:pt idx="2344">
                  <c:v>614.0</c:v>
                </c:pt>
                <c:pt idx="2345">
                  <c:v>614.0</c:v>
                </c:pt>
                <c:pt idx="2346">
                  <c:v>614.0</c:v>
                </c:pt>
                <c:pt idx="2347">
                  <c:v>614.0</c:v>
                </c:pt>
                <c:pt idx="2348">
                  <c:v>615.0</c:v>
                </c:pt>
                <c:pt idx="2349">
                  <c:v>616.0</c:v>
                </c:pt>
                <c:pt idx="2350">
                  <c:v>616.0</c:v>
                </c:pt>
                <c:pt idx="2351">
                  <c:v>616.0</c:v>
                </c:pt>
                <c:pt idx="2352">
                  <c:v>616.0</c:v>
                </c:pt>
                <c:pt idx="2353">
                  <c:v>616.0</c:v>
                </c:pt>
                <c:pt idx="2354">
                  <c:v>617.0</c:v>
                </c:pt>
                <c:pt idx="2355">
                  <c:v>617.0</c:v>
                </c:pt>
                <c:pt idx="2356">
                  <c:v>617.0</c:v>
                </c:pt>
                <c:pt idx="2357">
                  <c:v>617.0</c:v>
                </c:pt>
                <c:pt idx="2358">
                  <c:v>617.0</c:v>
                </c:pt>
                <c:pt idx="2359">
                  <c:v>617.0</c:v>
                </c:pt>
                <c:pt idx="2360">
                  <c:v>617.0</c:v>
                </c:pt>
                <c:pt idx="2361">
                  <c:v>617.0</c:v>
                </c:pt>
                <c:pt idx="2362">
                  <c:v>617.0</c:v>
                </c:pt>
                <c:pt idx="2363">
                  <c:v>618.0</c:v>
                </c:pt>
                <c:pt idx="2364">
                  <c:v>618.0</c:v>
                </c:pt>
                <c:pt idx="2365">
                  <c:v>618.0</c:v>
                </c:pt>
                <c:pt idx="2366">
                  <c:v>619.0</c:v>
                </c:pt>
                <c:pt idx="2367">
                  <c:v>619.0</c:v>
                </c:pt>
                <c:pt idx="2368">
                  <c:v>620.0</c:v>
                </c:pt>
                <c:pt idx="2369">
                  <c:v>620.0</c:v>
                </c:pt>
                <c:pt idx="2370">
                  <c:v>620.0</c:v>
                </c:pt>
                <c:pt idx="2371">
                  <c:v>620.0</c:v>
                </c:pt>
                <c:pt idx="2372">
                  <c:v>620.0</c:v>
                </c:pt>
                <c:pt idx="2373">
                  <c:v>620.0</c:v>
                </c:pt>
                <c:pt idx="2374">
                  <c:v>620.0</c:v>
                </c:pt>
                <c:pt idx="2375">
                  <c:v>620.0</c:v>
                </c:pt>
                <c:pt idx="2376">
                  <c:v>620.0</c:v>
                </c:pt>
                <c:pt idx="2377">
                  <c:v>620.0</c:v>
                </c:pt>
                <c:pt idx="2378">
                  <c:v>620.0</c:v>
                </c:pt>
                <c:pt idx="2379">
                  <c:v>620.0</c:v>
                </c:pt>
                <c:pt idx="2380">
                  <c:v>620.0</c:v>
                </c:pt>
                <c:pt idx="2381">
                  <c:v>620.0</c:v>
                </c:pt>
                <c:pt idx="2382">
                  <c:v>620.0</c:v>
                </c:pt>
                <c:pt idx="2383">
                  <c:v>620.0</c:v>
                </c:pt>
                <c:pt idx="2384">
                  <c:v>620.0</c:v>
                </c:pt>
                <c:pt idx="2385">
                  <c:v>620.0</c:v>
                </c:pt>
                <c:pt idx="2386">
                  <c:v>620.0</c:v>
                </c:pt>
                <c:pt idx="2387">
                  <c:v>620.0</c:v>
                </c:pt>
                <c:pt idx="2388">
                  <c:v>620.0</c:v>
                </c:pt>
                <c:pt idx="2389">
                  <c:v>620.0</c:v>
                </c:pt>
                <c:pt idx="2390">
                  <c:v>620.0</c:v>
                </c:pt>
                <c:pt idx="2391">
                  <c:v>620.0</c:v>
                </c:pt>
                <c:pt idx="2392">
                  <c:v>620.0</c:v>
                </c:pt>
                <c:pt idx="2393">
                  <c:v>620.0</c:v>
                </c:pt>
                <c:pt idx="2394">
                  <c:v>620.0</c:v>
                </c:pt>
                <c:pt idx="2395">
                  <c:v>620.0</c:v>
                </c:pt>
                <c:pt idx="2396">
                  <c:v>620.0</c:v>
                </c:pt>
                <c:pt idx="2397">
                  <c:v>620.0</c:v>
                </c:pt>
                <c:pt idx="2398">
                  <c:v>620.0</c:v>
                </c:pt>
                <c:pt idx="2399">
                  <c:v>620.0</c:v>
                </c:pt>
                <c:pt idx="2400">
                  <c:v>620.0</c:v>
                </c:pt>
                <c:pt idx="2401">
                  <c:v>620.0</c:v>
                </c:pt>
                <c:pt idx="2402">
                  <c:v>620.0</c:v>
                </c:pt>
                <c:pt idx="2403">
                  <c:v>620.0</c:v>
                </c:pt>
                <c:pt idx="2404">
                  <c:v>621.0</c:v>
                </c:pt>
                <c:pt idx="2405">
                  <c:v>621.0</c:v>
                </c:pt>
                <c:pt idx="2406">
                  <c:v>621.0</c:v>
                </c:pt>
                <c:pt idx="2407">
                  <c:v>622.0</c:v>
                </c:pt>
                <c:pt idx="2408">
                  <c:v>622.0</c:v>
                </c:pt>
                <c:pt idx="2409">
                  <c:v>622.0</c:v>
                </c:pt>
                <c:pt idx="2410">
                  <c:v>622.0</c:v>
                </c:pt>
                <c:pt idx="2411">
                  <c:v>622.0</c:v>
                </c:pt>
                <c:pt idx="2412">
                  <c:v>623.0</c:v>
                </c:pt>
                <c:pt idx="2413">
                  <c:v>623.0</c:v>
                </c:pt>
                <c:pt idx="2414">
                  <c:v>623.0</c:v>
                </c:pt>
                <c:pt idx="2415">
                  <c:v>623.0</c:v>
                </c:pt>
                <c:pt idx="2416">
                  <c:v>623.0</c:v>
                </c:pt>
                <c:pt idx="2417">
                  <c:v>623.0</c:v>
                </c:pt>
                <c:pt idx="2418">
                  <c:v>623.0</c:v>
                </c:pt>
                <c:pt idx="2419">
                  <c:v>623.0</c:v>
                </c:pt>
                <c:pt idx="2420">
                  <c:v>623.0</c:v>
                </c:pt>
                <c:pt idx="2421">
                  <c:v>623.0</c:v>
                </c:pt>
                <c:pt idx="2422">
                  <c:v>623.0</c:v>
                </c:pt>
                <c:pt idx="2423">
                  <c:v>623.0</c:v>
                </c:pt>
                <c:pt idx="2424">
                  <c:v>623.0</c:v>
                </c:pt>
                <c:pt idx="2425">
                  <c:v>623.0</c:v>
                </c:pt>
                <c:pt idx="2426">
                  <c:v>623.0</c:v>
                </c:pt>
                <c:pt idx="2427">
                  <c:v>623.0</c:v>
                </c:pt>
                <c:pt idx="2428">
                  <c:v>623.0</c:v>
                </c:pt>
                <c:pt idx="2429">
                  <c:v>623.0</c:v>
                </c:pt>
                <c:pt idx="2430">
                  <c:v>623.0</c:v>
                </c:pt>
                <c:pt idx="2431">
                  <c:v>623.0</c:v>
                </c:pt>
                <c:pt idx="2432">
                  <c:v>623.0</c:v>
                </c:pt>
                <c:pt idx="2433">
                  <c:v>623.0</c:v>
                </c:pt>
                <c:pt idx="2434">
                  <c:v>623.0</c:v>
                </c:pt>
                <c:pt idx="2435">
                  <c:v>623.0</c:v>
                </c:pt>
                <c:pt idx="2436">
                  <c:v>623.0</c:v>
                </c:pt>
                <c:pt idx="2437">
                  <c:v>623.0</c:v>
                </c:pt>
                <c:pt idx="2438">
                  <c:v>623.0</c:v>
                </c:pt>
                <c:pt idx="2439">
                  <c:v>623.0</c:v>
                </c:pt>
                <c:pt idx="2440">
                  <c:v>624.0</c:v>
                </c:pt>
                <c:pt idx="2441">
                  <c:v>624.0</c:v>
                </c:pt>
                <c:pt idx="2442">
                  <c:v>624.0</c:v>
                </c:pt>
                <c:pt idx="2443">
                  <c:v>624.0</c:v>
                </c:pt>
                <c:pt idx="2444">
                  <c:v>624.0</c:v>
                </c:pt>
                <c:pt idx="2445">
                  <c:v>624.0</c:v>
                </c:pt>
                <c:pt idx="2446">
                  <c:v>624.0</c:v>
                </c:pt>
                <c:pt idx="2447">
                  <c:v>624.0</c:v>
                </c:pt>
                <c:pt idx="2448">
                  <c:v>624.0</c:v>
                </c:pt>
                <c:pt idx="2449">
                  <c:v>625.0</c:v>
                </c:pt>
                <c:pt idx="2450">
                  <c:v>626.0</c:v>
                </c:pt>
                <c:pt idx="2451">
                  <c:v>626.0</c:v>
                </c:pt>
                <c:pt idx="2452">
                  <c:v>626.0</c:v>
                </c:pt>
                <c:pt idx="2453">
                  <c:v>626.0</c:v>
                </c:pt>
                <c:pt idx="2454">
                  <c:v>626.0</c:v>
                </c:pt>
                <c:pt idx="2455">
                  <c:v>626.0</c:v>
                </c:pt>
                <c:pt idx="2456">
                  <c:v>626.0</c:v>
                </c:pt>
                <c:pt idx="2457">
                  <c:v>627.0</c:v>
                </c:pt>
                <c:pt idx="2458">
                  <c:v>628.0</c:v>
                </c:pt>
                <c:pt idx="2459">
                  <c:v>628.0</c:v>
                </c:pt>
                <c:pt idx="2460">
                  <c:v>628.0</c:v>
                </c:pt>
                <c:pt idx="2461">
                  <c:v>628.0</c:v>
                </c:pt>
                <c:pt idx="2462">
                  <c:v>628.0</c:v>
                </c:pt>
                <c:pt idx="2463">
                  <c:v>628.0</c:v>
                </c:pt>
                <c:pt idx="2464">
                  <c:v>628.0</c:v>
                </c:pt>
                <c:pt idx="2465">
                  <c:v>629.0</c:v>
                </c:pt>
                <c:pt idx="2466">
                  <c:v>629.0</c:v>
                </c:pt>
                <c:pt idx="2467">
                  <c:v>629.0</c:v>
                </c:pt>
                <c:pt idx="2468">
                  <c:v>630.0</c:v>
                </c:pt>
                <c:pt idx="2469">
                  <c:v>630.0</c:v>
                </c:pt>
                <c:pt idx="2470">
                  <c:v>631.0</c:v>
                </c:pt>
                <c:pt idx="2471">
                  <c:v>632.0</c:v>
                </c:pt>
                <c:pt idx="2472">
                  <c:v>632.0</c:v>
                </c:pt>
                <c:pt idx="2473">
                  <c:v>633.0</c:v>
                </c:pt>
                <c:pt idx="2474">
                  <c:v>634.0</c:v>
                </c:pt>
                <c:pt idx="2475">
                  <c:v>635.0</c:v>
                </c:pt>
                <c:pt idx="2476">
                  <c:v>636.0</c:v>
                </c:pt>
                <c:pt idx="2477">
                  <c:v>637.0</c:v>
                </c:pt>
                <c:pt idx="2478">
                  <c:v>638.0</c:v>
                </c:pt>
                <c:pt idx="2479">
                  <c:v>639.0</c:v>
                </c:pt>
                <c:pt idx="2480">
                  <c:v>639.0</c:v>
                </c:pt>
                <c:pt idx="2481">
                  <c:v>639.0</c:v>
                </c:pt>
                <c:pt idx="2482">
                  <c:v>640.0</c:v>
                </c:pt>
                <c:pt idx="2483">
                  <c:v>641.0</c:v>
                </c:pt>
                <c:pt idx="2484">
                  <c:v>641.0</c:v>
                </c:pt>
                <c:pt idx="2485">
                  <c:v>642.0</c:v>
                </c:pt>
                <c:pt idx="2486">
                  <c:v>643.0</c:v>
                </c:pt>
                <c:pt idx="2487">
                  <c:v>643.0</c:v>
                </c:pt>
                <c:pt idx="2488">
                  <c:v>643.0</c:v>
                </c:pt>
                <c:pt idx="2489">
                  <c:v>644.0</c:v>
                </c:pt>
                <c:pt idx="2490">
                  <c:v>645.0</c:v>
                </c:pt>
                <c:pt idx="2491">
                  <c:v>646.0</c:v>
                </c:pt>
                <c:pt idx="2492">
                  <c:v>647.0</c:v>
                </c:pt>
                <c:pt idx="2493">
                  <c:v>647.0</c:v>
                </c:pt>
                <c:pt idx="2494">
                  <c:v>648.0</c:v>
                </c:pt>
                <c:pt idx="2495">
                  <c:v>649.0</c:v>
                </c:pt>
                <c:pt idx="2496">
                  <c:v>649.0</c:v>
                </c:pt>
                <c:pt idx="2497">
                  <c:v>649.0</c:v>
                </c:pt>
                <c:pt idx="2498">
                  <c:v>650.0</c:v>
                </c:pt>
                <c:pt idx="2499">
                  <c:v>650.0</c:v>
                </c:pt>
                <c:pt idx="2500">
                  <c:v>650.0</c:v>
                </c:pt>
                <c:pt idx="2501">
                  <c:v>650.0</c:v>
                </c:pt>
                <c:pt idx="2502">
                  <c:v>650.0</c:v>
                </c:pt>
                <c:pt idx="2503">
                  <c:v>650.0</c:v>
                </c:pt>
                <c:pt idx="2504">
                  <c:v>650.0</c:v>
                </c:pt>
                <c:pt idx="2505">
                  <c:v>650.0</c:v>
                </c:pt>
                <c:pt idx="2506">
                  <c:v>650.0</c:v>
                </c:pt>
                <c:pt idx="2507">
                  <c:v>650.0</c:v>
                </c:pt>
                <c:pt idx="2508">
                  <c:v>650.0</c:v>
                </c:pt>
                <c:pt idx="2509">
                  <c:v>650.0</c:v>
                </c:pt>
                <c:pt idx="2510">
                  <c:v>650.0</c:v>
                </c:pt>
                <c:pt idx="2511">
                  <c:v>650.0</c:v>
                </c:pt>
                <c:pt idx="2512">
                  <c:v>650.0</c:v>
                </c:pt>
                <c:pt idx="2513">
                  <c:v>650.0</c:v>
                </c:pt>
                <c:pt idx="2514">
                  <c:v>650.0</c:v>
                </c:pt>
                <c:pt idx="2515">
                  <c:v>650.0</c:v>
                </c:pt>
                <c:pt idx="2516">
                  <c:v>650.0</c:v>
                </c:pt>
                <c:pt idx="2517">
                  <c:v>650.0</c:v>
                </c:pt>
                <c:pt idx="2518">
                  <c:v>650.0</c:v>
                </c:pt>
                <c:pt idx="2519">
                  <c:v>650.0</c:v>
                </c:pt>
                <c:pt idx="2520">
                  <c:v>650.0</c:v>
                </c:pt>
                <c:pt idx="2521">
                  <c:v>650.0</c:v>
                </c:pt>
                <c:pt idx="2522">
                  <c:v>650.0</c:v>
                </c:pt>
                <c:pt idx="2523">
                  <c:v>650.0</c:v>
                </c:pt>
                <c:pt idx="2524">
                  <c:v>650.0</c:v>
                </c:pt>
                <c:pt idx="2525">
                  <c:v>650.0</c:v>
                </c:pt>
                <c:pt idx="2526">
                  <c:v>650.0</c:v>
                </c:pt>
                <c:pt idx="2527">
                  <c:v>650.0</c:v>
                </c:pt>
                <c:pt idx="2528">
                  <c:v>651.0</c:v>
                </c:pt>
                <c:pt idx="2529">
                  <c:v>651.0</c:v>
                </c:pt>
                <c:pt idx="2530">
                  <c:v>651.0</c:v>
                </c:pt>
                <c:pt idx="2531">
                  <c:v>651.0</c:v>
                </c:pt>
                <c:pt idx="2532">
                  <c:v>652.0</c:v>
                </c:pt>
                <c:pt idx="2533">
                  <c:v>652.0</c:v>
                </c:pt>
                <c:pt idx="2534">
                  <c:v>652.0</c:v>
                </c:pt>
                <c:pt idx="2535">
                  <c:v>652.0</c:v>
                </c:pt>
                <c:pt idx="2536">
                  <c:v>652.0</c:v>
                </c:pt>
                <c:pt idx="2537">
                  <c:v>652.0</c:v>
                </c:pt>
                <c:pt idx="2538">
                  <c:v>653.0</c:v>
                </c:pt>
                <c:pt idx="2539">
                  <c:v>653.0</c:v>
                </c:pt>
                <c:pt idx="2540">
                  <c:v>653.0</c:v>
                </c:pt>
                <c:pt idx="2541">
                  <c:v>653.0</c:v>
                </c:pt>
                <c:pt idx="2542">
                  <c:v>653.0</c:v>
                </c:pt>
                <c:pt idx="2543">
                  <c:v>653.0</c:v>
                </c:pt>
                <c:pt idx="2544">
                  <c:v>653.0</c:v>
                </c:pt>
                <c:pt idx="2545">
                  <c:v>653.0</c:v>
                </c:pt>
                <c:pt idx="2546">
                  <c:v>654.0</c:v>
                </c:pt>
                <c:pt idx="2547">
                  <c:v>655.0</c:v>
                </c:pt>
                <c:pt idx="2548">
                  <c:v>655.0</c:v>
                </c:pt>
                <c:pt idx="2549">
                  <c:v>655.0</c:v>
                </c:pt>
                <c:pt idx="2550">
                  <c:v>655.0</c:v>
                </c:pt>
                <c:pt idx="2551">
                  <c:v>655.0</c:v>
                </c:pt>
                <c:pt idx="2552">
                  <c:v>655.0</c:v>
                </c:pt>
                <c:pt idx="2553">
                  <c:v>656.0</c:v>
                </c:pt>
                <c:pt idx="2554">
                  <c:v>656.0</c:v>
                </c:pt>
                <c:pt idx="2555">
                  <c:v>656.0</c:v>
                </c:pt>
                <c:pt idx="2556">
                  <c:v>657.0</c:v>
                </c:pt>
                <c:pt idx="2557">
                  <c:v>658.0</c:v>
                </c:pt>
                <c:pt idx="2558">
                  <c:v>659.0</c:v>
                </c:pt>
                <c:pt idx="2559">
                  <c:v>660.0</c:v>
                </c:pt>
                <c:pt idx="2560">
                  <c:v>661.0</c:v>
                </c:pt>
                <c:pt idx="2561">
                  <c:v>662.0</c:v>
                </c:pt>
                <c:pt idx="2562">
                  <c:v>663.0</c:v>
                </c:pt>
                <c:pt idx="2563">
                  <c:v>664.0</c:v>
                </c:pt>
                <c:pt idx="2564">
                  <c:v>665.0</c:v>
                </c:pt>
                <c:pt idx="2565">
                  <c:v>666.0</c:v>
                </c:pt>
                <c:pt idx="2566">
                  <c:v>666.0</c:v>
                </c:pt>
                <c:pt idx="2567">
                  <c:v>667.0</c:v>
                </c:pt>
                <c:pt idx="2568">
                  <c:v>668.0</c:v>
                </c:pt>
                <c:pt idx="2569">
                  <c:v>669.0</c:v>
                </c:pt>
                <c:pt idx="2570">
                  <c:v>669.0</c:v>
                </c:pt>
                <c:pt idx="2571">
                  <c:v>669.0</c:v>
                </c:pt>
                <c:pt idx="2572">
                  <c:v>670.0</c:v>
                </c:pt>
                <c:pt idx="2573">
                  <c:v>670.0</c:v>
                </c:pt>
                <c:pt idx="2574">
                  <c:v>671.0</c:v>
                </c:pt>
                <c:pt idx="2575">
                  <c:v>671.0</c:v>
                </c:pt>
                <c:pt idx="2576">
                  <c:v>671.0</c:v>
                </c:pt>
                <c:pt idx="2577">
                  <c:v>671.0</c:v>
                </c:pt>
                <c:pt idx="2578">
                  <c:v>671.0</c:v>
                </c:pt>
                <c:pt idx="2579">
                  <c:v>671.0</c:v>
                </c:pt>
                <c:pt idx="2580">
                  <c:v>671.0</c:v>
                </c:pt>
                <c:pt idx="2581">
                  <c:v>671.0</c:v>
                </c:pt>
                <c:pt idx="2582">
                  <c:v>671.0</c:v>
                </c:pt>
                <c:pt idx="2583">
                  <c:v>671.0</c:v>
                </c:pt>
                <c:pt idx="2584">
                  <c:v>671.0</c:v>
                </c:pt>
                <c:pt idx="2585">
                  <c:v>671.0</c:v>
                </c:pt>
                <c:pt idx="2586">
                  <c:v>671.0</c:v>
                </c:pt>
                <c:pt idx="2587">
                  <c:v>671.0</c:v>
                </c:pt>
                <c:pt idx="2588">
                  <c:v>672.0</c:v>
                </c:pt>
                <c:pt idx="2589">
                  <c:v>672.0</c:v>
                </c:pt>
                <c:pt idx="2590">
                  <c:v>672.0</c:v>
                </c:pt>
                <c:pt idx="2591">
                  <c:v>673.0</c:v>
                </c:pt>
                <c:pt idx="2592">
                  <c:v>674.0</c:v>
                </c:pt>
                <c:pt idx="2593">
                  <c:v>675.0</c:v>
                </c:pt>
                <c:pt idx="2594">
                  <c:v>676.0</c:v>
                </c:pt>
                <c:pt idx="2595">
                  <c:v>676.0</c:v>
                </c:pt>
                <c:pt idx="2596">
                  <c:v>677.0</c:v>
                </c:pt>
                <c:pt idx="2597">
                  <c:v>677.0</c:v>
                </c:pt>
                <c:pt idx="2598">
                  <c:v>677.0</c:v>
                </c:pt>
                <c:pt idx="2599">
                  <c:v>677.0</c:v>
                </c:pt>
                <c:pt idx="2600">
                  <c:v>677.0</c:v>
                </c:pt>
                <c:pt idx="2601">
                  <c:v>677.0</c:v>
                </c:pt>
                <c:pt idx="2602">
                  <c:v>677.0</c:v>
                </c:pt>
                <c:pt idx="2603">
                  <c:v>677.0</c:v>
                </c:pt>
                <c:pt idx="2604">
                  <c:v>678.0</c:v>
                </c:pt>
                <c:pt idx="2605">
                  <c:v>679.0</c:v>
                </c:pt>
                <c:pt idx="2606">
                  <c:v>679.0</c:v>
                </c:pt>
                <c:pt idx="2607">
                  <c:v>679.0</c:v>
                </c:pt>
                <c:pt idx="2608">
                  <c:v>679.0</c:v>
                </c:pt>
                <c:pt idx="2609">
                  <c:v>679.0</c:v>
                </c:pt>
                <c:pt idx="2610">
                  <c:v>680.0</c:v>
                </c:pt>
                <c:pt idx="2611">
                  <c:v>680.0</c:v>
                </c:pt>
                <c:pt idx="2612">
                  <c:v>680.0</c:v>
                </c:pt>
                <c:pt idx="2613">
                  <c:v>681.0</c:v>
                </c:pt>
                <c:pt idx="2614">
                  <c:v>682.0</c:v>
                </c:pt>
                <c:pt idx="2615">
                  <c:v>682.0</c:v>
                </c:pt>
                <c:pt idx="2616">
                  <c:v>682.0</c:v>
                </c:pt>
                <c:pt idx="2617">
                  <c:v>682.0</c:v>
                </c:pt>
                <c:pt idx="2618">
                  <c:v>682.0</c:v>
                </c:pt>
                <c:pt idx="2619">
                  <c:v>682.0</c:v>
                </c:pt>
                <c:pt idx="2620">
                  <c:v>682.0</c:v>
                </c:pt>
                <c:pt idx="2621">
                  <c:v>682.0</c:v>
                </c:pt>
                <c:pt idx="2622">
                  <c:v>682.0</c:v>
                </c:pt>
                <c:pt idx="2623">
                  <c:v>683.0</c:v>
                </c:pt>
                <c:pt idx="2624">
                  <c:v>683.0</c:v>
                </c:pt>
                <c:pt idx="2625">
                  <c:v>683.0</c:v>
                </c:pt>
                <c:pt idx="2626">
                  <c:v>683.0</c:v>
                </c:pt>
                <c:pt idx="2627">
                  <c:v>683.0</c:v>
                </c:pt>
                <c:pt idx="2628">
                  <c:v>683.0</c:v>
                </c:pt>
                <c:pt idx="2629">
                  <c:v>683.0</c:v>
                </c:pt>
                <c:pt idx="2630">
                  <c:v>683.0</c:v>
                </c:pt>
                <c:pt idx="2631">
                  <c:v>683.0</c:v>
                </c:pt>
                <c:pt idx="2632">
                  <c:v>683.0</c:v>
                </c:pt>
                <c:pt idx="2633">
                  <c:v>683.0</c:v>
                </c:pt>
                <c:pt idx="2634">
                  <c:v>683.0</c:v>
                </c:pt>
                <c:pt idx="2635">
                  <c:v>684.0</c:v>
                </c:pt>
                <c:pt idx="2636">
                  <c:v>685.0</c:v>
                </c:pt>
                <c:pt idx="2637">
                  <c:v>686.0</c:v>
                </c:pt>
                <c:pt idx="2638">
                  <c:v>686.0</c:v>
                </c:pt>
                <c:pt idx="2639">
                  <c:v>687.0</c:v>
                </c:pt>
                <c:pt idx="2640">
                  <c:v>687.0</c:v>
                </c:pt>
                <c:pt idx="2641">
                  <c:v>687.0</c:v>
                </c:pt>
                <c:pt idx="2642">
                  <c:v>687.0</c:v>
                </c:pt>
                <c:pt idx="2643">
                  <c:v>687.0</c:v>
                </c:pt>
                <c:pt idx="2644">
                  <c:v>687.0</c:v>
                </c:pt>
                <c:pt idx="2645">
                  <c:v>687.0</c:v>
                </c:pt>
                <c:pt idx="2646">
                  <c:v>687.0</c:v>
                </c:pt>
                <c:pt idx="2647">
                  <c:v>687.0</c:v>
                </c:pt>
                <c:pt idx="2648">
                  <c:v>687.0</c:v>
                </c:pt>
                <c:pt idx="2649">
                  <c:v>687.0</c:v>
                </c:pt>
                <c:pt idx="2650">
                  <c:v>688.0</c:v>
                </c:pt>
                <c:pt idx="2651">
                  <c:v>689.0</c:v>
                </c:pt>
                <c:pt idx="2652">
                  <c:v>690.0</c:v>
                </c:pt>
                <c:pt idx="2653">
                  <c:v>691.0</c:v>
                </c:pt>
                <c:pt idx="2654">
                  <c:v>692.0</c:v>
                </c:pt>
                <c:pt idx="2655">
                  <c:v>693.0</c:v>
                </c:pt>
                <c:pt idx="2656">
                  <c:v>694.0</c:v>
                </c:pt>
                <c:pt idx="2657">
                  <c:v>695.0</c:v>
                </c:pt>
                <c:pt idx="2658">
                  <c:v>696.0</c:v>
                </c:pt>
                <c:pt idx="2659">
                  <c:v>697.0</c:v>
                </c:pt>
                <c:pt idx="2660">
                  <c:v>698.0</c:v>
                </c:pt>
                <c:pt idx="2661">
                  <c:v>699.0</c:v>
                </c:pt>
                <c:pt idx="2662">
                  <c:v>700.0</c:v>
                </c:pt>
                <c:pt idx="2663">
                  <c:v>701.0</c:v>
                </c:pt>
                <c:pt idx="2664">
                  <c:v>702.0</c:v>
                </c:pt>
                <c:pt idx="2665">
                  <c:v>703.0</c:v>
                </c:pt>
                <c:pt idx="2666">
                  <c:v>704.0</c:v>
                </c:pt>
                <c:pt idx="2667">
                  <c:v>704.0</c:v>
                </c:pt>
                <c:pt idx="2668">
                  <c:v>704.0</c:v>
                </c:pt>
                <c:pt idx="2669">
                  <c:v>704.0</c:v>
                </c:pt>
                <c:pt idx="2670">
                  <c:v>704.0</c:v>
                </c:pt>
                <c:pt idx="2671">
                  <c:v>704.0</c:v>
                </c:pt>
                <c:pt idx="2672">
                  <c:v>704.0</c:v>
                </c:pt>
                <c:pt idx="2673">
                  <c:v>704.0</c:v>
                </c:pt>
                <c:pt idx="2674">
                  <c:v>704.0</c:v>
                </c:pt>
                <c:pt idx="2675">
                  <c:v>704.0</c:v>
                </c:pt>
                <c:pt idx="2676">
                  <c:v>704.0</c:v>
                </c:pt>
                <c:pt idx="2677">
                  <c:v>704.0</c:v>
                </c:pt>
                <c:pt idx="2678">
                  <c:v>704.0</c:v>
                </c:pt>
                <c:pt idx="2679">
                  <c:v>704.0</c:v>
                </c:pt>
                <c:pt idx="2680">
                  <c:v>704.0</c:v>
                </c:pt>
                <c:pt idx="2681">
                  <c:v>704.0</c:v>
                </c:pt>
                <c:pt idx="2682">
                  <c:v>704.0</c:v>
                </c:pt>
                <c:pt idx="2683">
                  <c:v>705.0</c:v>
                </c:pt>
                <c:pt idx="2684">
                  <c:v>706.0</c:v>
                </c:pt>
                <c:pt idx="2685">
                  <c:v>707.0</c:v>
                </c:pt>
                <c:pt idx="2686">
                  <c:v>707.0</c:v>
                </c:pt>
                <c:pt idx="2687">
                  <c:v>707.0</c:v>
                </c:pt>
                <c:pt idx="2688">
                  <c:v>708.0</c:v>
                </c:pt>
                <c:pt idx="2689">
                  <c:v>709.0</c:v>
                </c:pt>
                <c:pt idx="2690">
                  <c:v>710.0</c:v>
                </c:pt>
                <c:pt idx="2691">
                  <c:v>710.0</c:v>
                </c:pt>
                <c:pt idx="2692">
                  <c:v>710.0</c:v>
                </c:pt>
                <c:pt idx="2693">
                  <c:v>710.0</c:v>
                </c:pt>
                <c:pt idx="2694">
                  <c:v>710.0</c:v>
                </c:pt>
                <c:pt idx="2695">
                  <c:v>710.0</c:v>
                </c:pt>
                <c:pt idx="2696">
                  <c:v>710.0</c:v>
                </c:pt>
                <c:pt idx="2697">
                  <c:v>710.0</c:v>
                </c:pt>
                <c:pt idx="2698">
                  <c:v>710.0</c:v>
                </c:pt>
                <c:pt idx="2699">
                  <c:v>710.0</c:v>
                </c:pt>
                <c:pt idx="2700">
                  <c:v>711.0</c:v>
                </c:pt>
                <c:pt idx="2701">
                  <c:v>711.0</c:v>
                </c:pt>
                <c:pt idx="2702">
                  <c:v>711.0</c:v>
                </c:pt>
                <c:pt idx="2703">
                  <c:v>711.0</c:v>
                </c:pt>
                <c:pt idx="2704">
                  <c:v>711.0</c:v>
                </c:pt>
                <c:pt idx="2705">
                  <c:v>712.0</c:v>
                </c:pt>
                <c:pt idx="2706">
                  <c:v>712.0</c:v>
                </c:pt>
                <c:pt idx="2707">
                  <c:v>713.0</c:v>
                </c:pt>
                <c:pt idx="2708">
                  <c:v>713.0</c:v>
                </c:pt>
                <c:pt idx="2709">
                  <c:v>714.0</c:v>
                </c:pt>
                <c:pt idx="2710">
                  <c:v>714.0</c:v>
                </c:pt>
                <c:pt idx="2711">
                  <c:v>715.0</c:v>
                </c:pt>
                <c:pt idx="2712">
                  <c:v>715.0</c:v>
                </c:pt>
                <c:pt idx="2713">
                  <c:v>715.0</c:v>
                </c:pt>
                <c:pt idx="2714">
                  <c:v>715.0</c:v>
                </c:pt>
                <c:pt idx="2715">
                  <c:v>715.0</c:v>
                </c:pt>
                <c:pt idx="2716">
                  <c:v>715.0</c:v>
                </c:pt>
                <c:pt idx="2717">
                  <c:v>716.0</c:v>
                </c:pt>
                <c:pt idx="2718">
                  <c:v>716.0</c:v>
                </c:pt>
                <c:pt idx="2719">
                  <c:v>716.0</c:v>
                </c:pt>
                <c:pt idx="2720">
                  <c:v>717.0</c:v>
                </c:pt>
                <c:pt idx="2721">
                  <c:v>717.0</c:v>
                </c:pt>
                <c:pt idx="2722">
                  <c:v>717.0</c:v>
                </c:pt>
                <c:pt idx="2723">
                  <c:v>717.0</c:v>
                </c:pt>
                <c:pt idx="2724">
                  <c:v>717.0</c:v>
                </c:pt>
                <c:pt idx="2725">
                  <c:v>717.0</c:v>
                </c:pt>
                <c:pt idx="2726">
                  <c:v>718.0</c:v>
                </c:pt>
                <c:pt idx="2727">
                  <c:v>718.0</c:v>
                </c:pt>
                <c:pt idx="2728">
                  <c:v>718.0</c:v>
                </c:pt>
                <c:pt idx="2729">
                  <c:v>718.0</c:v>
                </c:pt>
                <c:pt idx="2730">
                  <c:v>718.0</c:v>
                </c:pt>
                <c:pt idx="2731">
                  <c:v>718.0</c:v>
                </c:pt>
                <c:pt idx="2732">
                  <c:v>718.0</c:v>
                </c:pt>
                <c:pt idx="2733">
                  <c:v>718.0</c:v>
                </c:pt>
                <c:pt idx="2734">
                  <c:v>718.0</c:v>
                </c:pt>
                <c:pt idx="2735">
                  <c:v>719.0</c:v>
                </c:pt>
                <c:pt idx="2736">
                  <c:v>720.0</c:v>
                </c:pt>
                <c:pt idx="2737">
                  <c:v>721.0</c:v>
                </c:pt>
                <c:pt idx="2738">
                  <c:v>722.0</c:v>
                </c:pt>
                <c:pt idx="2739">
                  <c:v>723.0</c:v>
                </c:pt>
                <c:pt idx="2740">
                  <c:v>723.0</c:v>
                </c:pt>
                <c:pt idx="2741">
                  <c:v>723.0</c:v>
                </c:pt>
                <c:pt idx="2742">
                  <c:v>723.0</c:v>
                </c:pt>
                <c:pt idx="2743">
                  <c:v>723.0</c:v>
                </c:pt>
                <c:pt idx="2744">
                  <c:v>723.0</c:v>
                </c:pt>
                <c:pt idx="2745">
                  <c:v>723.0</c:v>
                </c:pt>
                <c:pt idx="2746">
                  <c:v>723.0</c:v>
                </c:pt>
                <c:pt idx="2747">
                  <c:v>723.0</c:v>
                </c:pt>
                <c:pt idx="2748">
                  <c:v>723.0</c:v>
                </c:pt>
                <c:pt idx="2749">
                  <c:v>723.0</c:v>
                </c:pt>
                <c:pt idx="2750">
                  <c:v>723.0</c:v>
                </c:pt>
                <c:pt idx="2751">
                  <c:v>723.0</c:v>
                </c:pt>
                <c:pt idx="2752">
                  <c:v>723.0</c:v>
                </c:pt>
                <c:pt idx="2753">
                  <c:v>723.0</c:v>
                </c:pt>
                <c:pt idx="2754">
                  <c:v>723.0</c:v>
                </c:pt>
                <c:pt idx="2755">
                  <c:v>723.0</c:v>
                </c:pt>
                <c:pt idx="2756">
                  <c:v>723.0</c:v>
                </c:pt>
                <c:pt idx="2757">
                  <c:v>723.0</c:v>
                </c:pt>
                <c:pt idx="2758">
                  <c:v>724.0</c:v>
                </c:pt>
                <c:pt idx="2759">
                  <c:v>724.0</c:v>
                </c:pt>
                <c:pt idx="2760">
                  <c:v>724.0</c:v>
                </c:pt>
                <c:pt idx="2761">
                  <c:v>724.0</c:v>
                </c:pt>
                <c:pt idx="2762">
                  <c:v>724.0</c:v>
                </c:pt>
                <c:pt idx="2763">
                  <c:v>724.0</c:v>
                </c:pt>
                <c:pt idx="2764">
                  <c:v>724.0</c:v>
                </c:pt>
                <c:pt idx="2765">
                  <c:v>724.0</c:v>
                </c:pt>
                <c:pt idx="2766">
                  <c:v>725.0</c:v>
                </c:pt>
                <c:pt idx="2767">
                  <c:v>725.0</c:v>
                </c:pt>
                <c:pt idx="2768">
                  <c:v>725.0</c:v>
                </c:pt>
                <c:pt idx="2769">
                  <c:v>725.0</c:v>
                </c:pt>
                <c:pt idx="2770">
                  <c:v>725.0</c:v>
                </c:pt>
                <c:pt idx="2771">
                  <c:v>725.0</c:v>
                </c:pt>
                <c:pt idx="2772">
                  <c:v>726.0</c:v>
                </c:pt>
                <c:pt idx="2773">
                  <c:v>727.0</c:v>
                </c:pt>
                <c:pt idx="2774">
                  <c:v>727.0</c:v>
                </c:pt>
                <c:pt idx="2775">
                  <c:v>727.0</c:v>
                </c:pt>
                <c:pt idx="2776">
                  <c:v>728.0</c:v>
                </c:pt>
                <c:pt idx="2777">
                  <c:v>729.0</c:v>
                </c:pt>
                <c:pt idx="2778">
                  <c:v>729.0</c:v>
                </c:pt>
                <c:pt idx="2779">
                  <c:v>729.0</c:v>
                </c:pt>
                <c:pt idx="2780">
                  <c:v>730.0</c:v>
                </c:pt>
                <c:pt idx="2781">
                  <c:v>730.0</c:v>
                </c:pt>
                <c:pt idx="2782">
                  <c:v>731.0</c:v>
                </c:pt>
                <c:pt idx="2783">
                  <c:v>732.0</c:v>
                </c:pt>
                <c:pt idx="2784">
                  <c:v>732.0</c:v>
                </c:pt>
                <c:pt idx="2785">
                  <c:v>732.0</c:v>
                </c:pt>
                <c:pt idx="2786">
                  <c:v>732.0</c:v>
                </c:pt>
                <c:pt idx="2787">
                  <c:v>733.0</c:v>
                </c:pt>
                <c:pt idx="2788">
                  <c:v>734.0</c:v>
                </c:pt>
                <c:pt idx="2789">
                  <c:v>734.0</c:v>
                </c:pt>
                <c:pt idx="2790">
                  <c:v>734.0</c:v>
                </c:pt>
                <c:pt idx="2791">
                  <c:v>734.0</c:v>
                </c:pt>
                <c:pt idx="2792">
                  <c:v>734.0</c:v>
                </c:pt>
                <c:pt idx="2793">
                  <c:v>734.0</c:v>
                </c:pt>
                <c:pt idx="2794">
                  <c:v>734.0</c:v>
                </c:pt>
                <c:pt idx="2795">
                  <c:v>734.0</c:v>
                </c:pt>
                <c:pt idx="2796">
                  <c:v>735.0</c:v>
                </c:pt>
                <c:pt idx="2797">
                  <c:v>736.0</c:v>
                </c:pt>
                <c:pt idx="2798">
                  <c:v>736.0</c:v>
                </c:pt>
                <c:pt idx="2799">
                  <c:v>736.0</c:v>
                </c:pt>
                <c:pt idx="2800">
                  <c:v>736.0</c:v>
                </c:pt>
                <c:pt idx="2801">
                  <c:v>736.0</c:v>
                </c:pt>
                <c:pt idx="2802">
                  <c:v>736.0</c:v>
                </c:pt>
                <c:pt idx="2803">
                  <c:v>736.0</c:v>
                </c:pt>
                <c:pt idx="2804">
                  <c:v>736.0</c:v>
                </c:pt>
                <c:pt idx="2805">
                  <c:v>736.0</c:v>
                </c:pt>
                <c:pt idx="2806">
                  <c:v>736.0</c:v>
                </c:pt>
                <c:pt idx="2807">
                  <c:v>736.0</c:v>
                </c:pt>
                <c:pt idx="2808">
                  <c:v>736.0</c:v>
                </c:pt>
                <c:pt idx="2809">
                  <c:v>736.0</c:v>
                </c:pt>
                <c:pt idx="2810">
                  <c:v>736.0</c:v>
                </c:pt>
                <c:pt idx="2811">
                  <c:v>736.0</c:v>
                </c:pt>
                <c:pt idx="2812">
                  <c:v>736.0</c:v>
                </c:pt>
                <c:pt idx="2813">
                  <c:v>736.0</c:v>
                </c:pt>
                <c:pt idx="2814">
                  <c:v>736.0</c:v>
                </c:pt>
                <c:pt idx="2815">
                  <c:v>736.0</c:v>
                </c:pt>
                <c:pt idx="2816">
                  <c:v>736.0</c:v>
                </c:pt>
                <c:pt idx="2817">
                  <c:v>736.0</c:v>
                </c:pt>
                <c:pt idx="2818">
                  <c:v>737.0</c:v>
                </c:pt>
                <c:pt idx="2819">
                  <c:v>737.0</c:v>
                </c:pt>
                <c:pt idx="2820">
                  <c:v>737.0</c:v>
                </c:pt>
                <c:pt idx="2821">
                  <c:v>737.0</c:v>
                </c:pt>
                <c:pt idx="2822">
                  <c:v>737.0</c:v>
                </c:pt>
                <c:pt idx="2823">
                  <c:v>738.0</c:v>
                </c:pt>
                <c:pt idx="2824">
                  <c:v>739.0</c:v>
                </c:pt>
                <c:pt idx="2825">
                  <c:v>740.0</c:v>
                </c:pt>
                <c:pt idx="2826">
                  <c:v>741.0</c:v>
                </c:pt>
                <c:pt idx="2827">
                  <c:v>741.0</c:v>
                </c:pt>
                <c:pt idx="2828">
                  <c:v>741.0</c:v>
                </c:pt>
                <c:pt idx="2829">
                  <c:v>742.0</c:v>
                </c:pt>
                <c:pt idx="2830">
                  <c:v>742.0</c:v>
                </c:pt>
                <c:pt idx="2831">
                  <c:v>742.0</c:v>
                </c:pt>
                <c:pt idx="2832">
                  <c:v>742.0</c:v>
                </c:pt>
                <c:pt idx="2833">
                  <c:v>742.0</c:v>
                </c:pt>
                <c:pt idx="2834">
                  <c:v>743.0</c:v>
                </c:pt>
                <c:pt idx="2835">
                  <c:v>743.0</c:v>
                </c:pt>
                <c:pt idx="2836">
                  <c:v>743.0</c:v>
                </c:pt>
                <c:pt idx="2837">
                  <c:v>743.0</c:v>
                </c:pt>
                <c:pt idx="2838">
                  <c:v>743.0</c:v>
                </c:pt>
                <c:pt idx="2839">
                  <c:v>743.0</c:v>
                </c:pt>
                <c:pt idx="2840">
                  <c:v>743.0</c:v>
                </c:pt>
                <c:pt idx="2841">
                  <c:v>743.0</c:v>
                </c:pt>
                <c:pt idx="2842">
                  <c:v>743.0</c:v>
                </c:pt>
                <c:pt idx="2843">
                  <c:v>743.0</c:v>
                </c:pt>
                <c:pt idx="2844">
                  <c:v>743.0</c:v>
                </c:pt>
                <c:pt idx="2845">
                  <c:v>743.0</c:v>
                </c:pt>
                <c:pt idx="2846">
                  <c:v>743.0</c:v>
                </c:pt>
                <c:pt idx="2847">
                  <c:v>743.0</c:v>
                </c:pt>
                <c:pt idx="2848">
                  <c:v>743.0</c:v>
                </c:pt>
                <c:pt idx="2849">
                  <c:v>743.0</c:v>
                </c:pt>
                <c:pt idx="2850">
                  <c:v>743.0</c:v>
                </c:pt>
                <c:pt idx="2851">
                  <c:v>743.0</c:v>
                </c:pt>
                <c:pt idx="2852">
                  <c:v>743.0</c:v>
                </c:pt>
                <c:pt idx="2853">
                  <c:v>744.0</c:v>
                </c:pt>
                <c:pt idx="2854">
                  <c:v>745.0</c:v>
                </c:pt>
                <c:pt idx="2855">
                  <c:v>746.0</c:v>
                </c:pt>
                <c:pt idx="2856">
                  <c:v>747.0</c:v>
                </c:pt>
                <c:pt idx="2857">
                  <c:v>748.0</c:v>
                </c:pt>
                <c:pt idx="2858">
                  <c:v>749.0</c:v>
                </c:pt>
                <c:pt idx="2859">
                  <c:v>750.0</c:v>
                </c:pt>
                <c:pt idx="2860">
                  <c:v>751.0</c:v>
                </c:pt>
                <c:pt idx="2861">
                  <c:v>752.0</c:v>
                </c:pt>
                <c:pt idx="2862">
                  <c:v>753.0</c:v>
                </c:pt>
                <c:pt idx="2863">
                  <c:v>753.0</c:v>
                </c:pt>
                <c:pt idx="2864">
                  <c:v>754.0</c:v>
                </c:pt>
                <c:pt idx="2865">
                  <c:v>755.0</c:v>
                </c:pt>
                <c:pt idx="2866">
                  <c:v>756.0</c:v>
                </c:pt>
                <c:pt idx="2867">
                  <c:v>757.0</c:v>
                </c:pt>
                <c:pt idx="2868">
                  <c:v>758.0</c:v>
                </c:pt>
                <c:pt idx="2869">
                  <c:v>758.0</c:v>
                </c:pt>
                <c:pt idx="2870">
                  <c:v>758.0</c:v>
                </c:pt>
                <c:pt idx="2871">
                  <c:v>759.0</c:v>
                </c:pt>
                <c:pt idx="2872">
                  <c:v>759.0</c:v>
                </c:pt>
                <c:pt idx="2873">
                  <c:v>760.0</c:v>
                </c:pt>
                <c:pt idx="2874">
                  <c:v>760.0</c:v>
                </c:pt>
                <c:pt idx="2875">
                  <c:v>760.0</c:v>
                </c:pt>
                <c:pt idx="2876">
                  <c:v>760.0</c:v>
                </c:pt>
                <c:pt idx="2877">
                  <c:v>760.0</c:v>
                </c:pt>
                <c:pt idx="2878">
                  <c:v>761.0</c:v>
                </c:pt>
                <c:pt idx="2879">
                  <c:v>761.0</c:v>
                </c:pt>
                <c:pt idx="2880">
                  <c:v>761.0</c:v>
                </c:pt>
                <c:pt idx="2881">
                  <c:v>761.0</c:v>
                </c:pt>
                <c:pt idx="2882">
                  <c:v>761.0</c:v>
                </c:pt>
                <c:pt idx="2883">
                  <c:v>761.0</c:v>
                </c:pt>
                <c:pt idx="2884">
                  <c:v>762.0</c:v>
                </c:pt>
                <c:pt idx="2885">
                  <c:v>762.0</c:v>
                </c:pt>
                <c:pt idx="2886">
                  <c:v>762.0</c:v>
                </c:pt>
                <c:pt idx="2887">
                  <c:v>762.0</c:v>
                </c:pt>
                <c:pt idx="2888">
                  <c:v>762.0</c:v>
                </c:pt>
                <c:pt idx="2889">
                  <c:v>762.0</c:v>
                </c:pt>
                <c:pt idx="2890">
                  <c:v>762.0</c:v>
                </c:pt>
                <c:pt idx="2891">
                  <c:v>762.0</c:v>
                </c:pt>
                <c:pt idx="2892">
                  <c:v>763.0</c:v>
                </c:pt>
                <c:pt idx="2893">
                  <c:v>763.0</c:v>
                </c:pt>
                <c:pt idx="2894">
                  <c:v>763.0</c:v>
                </c:pt>
                <c:pt idx="2895">
                  <c:v>764.0</c:v>
                </c:pt>
                <c:pt idx="2896">
                  <c:v>764.0</c:v>
                </c:pt>
                <c:pt idx="2897">
                  <c:v>764.0</c:v>
                </c:pt>
                <c:pt idx="2898">
                  <c:v>764.0</c:v>
                </c:pt>
                <c:pt idx="2899">
                  <c:v>764.0</c:v>
                </c:pt>
                <c:pt idx="2900">
                  <c:v>764.0</c:v>
                </c:pt>
                <c:pt idx="2901">
                  <c:v>764.0</c:v>
                </c:pt>
                <c:pt idx="2902">
                  <c:v>764.0</c:v>
                </c:pt>
                <c:pt idx="2903">
                  <c:v>764.0</c:v>
                </c:pt>
                <c:pt idx="2904">
                  <c:v>764.0</c:v>
                </c:pt>
                <c:pt idx="2905">
                  <c:v>764.0</c:v>
                </c:pt>
                <c:pt idx="2906">
                  <c:v>764.0</c:v>
                </c:pt>
                <c:pt idx="2907">
                  <c:v>764.0</c:v>
                </c:pt>
                <c:pt idx="2908">
                  <c:v>764.0</c:v>
                </c:pt>
                <c:pt idx="2909">
                  <c:v>764.0</c:v>
                </c:pt>
                <c:pt idx="2910">
                  <c:v>764.0</c:v>
                </c:pt>
                <c:pt idx="2911">
                  <c:v>764.0</c:v>
                </c:pt>
                <c:pt idx="2912">
                  <c:v>765.0</c:v>
                </c:pt>
                <c:pt idx="2913">
                  <c:v>766.0</c:v>
                </c:pt>
                <c:pt idx="2914">
                  <c:v>766.0</c:v>
                </c:pt>
                <c:pt idx="2915">
                  <c:v>766.0</c:v>
                </c:pt>
                <c:pt idx="2916">
                  <c:v>766.0</c:v>
                </c:pt>
                <c:pt idx="2917">
                  <c:v>766.0</c:v>
                </c:pt>
                <c:pt idx="2918">
                  <c:v>766.0</c:v>
                </c:pt>
                <c:pt idx="2919">
                  <c:v>767.0</c:v>
                </c:pt>
                <c:pt idx="2920">
                  <c:v>767.0</c:v>
                </c:pt>
                <c:pt idx="2921">
                  <c:v>767.0</c:v>
                </c:pt>
                <c:pt idx="2922">
                  <c:v>768.0</c:v>
                </c:pt>
                <c:pt idx="2923">
                  <c:v>769.0</c:v>
                </c:pt>
                <c:pt idx="2924">
                  <c:v>770.0</c:v>
                </c:pt>
                <c:pt idx="2925">
                  <c:v>771.0</c:v>
                </c:pt>
                <c:pt idx="2926">
                  <c:v>771.0</c:v>
                </c:pt>
                <c:pt idx="2927">
                  <c:v>771.0</c:v>
                </c:pt>
                <c:pt idx="2928">
                  <c:v>771.0</c:v>
                </c:pt>
                <c:pt idx="2929">
                  <c:v>772.0</c:v>
                </c:pt>
                <c:pt idx="2930">
                  <c:v>773.0</c:v>
                </c:pt>
                <c:pt idx="2931">
                  <c:v>773.0</c:v>
                </c:pt>
                <c:pt idx="2932">
                  <c:v>773.0</c:v>
                </c:pt>
                <c:pt idx="2933">
                  <c:v>774.0</c:v>
                </c:pt>
                <c:pt idx="2934">
                  <c:v>774.0</c:v>
                </c:pt>
                <c:pt idx="2935">
                  <c:v>775.0</c:v>
                </c:pt>
                <c:pt idx="2936">
                  <c:v>775.0</c:v>
                </c:pt>
                <c:pt idx="2937">
                  <c:v>775.0</c:v>
                </c:pt>
                <c:pt idx="2938">
                  <c:v>776.0</c:v>
                </c:pt>
                <c:pt idx="2939">
                  <c:v>776.0</c:v>
                </c:pt>
                <c:pt idx="2940">
                  <c:v>776.0</c:v>
                </c:pt>
                <c:pt idx="2941">
                  <c:v>776.0</c:v>
                </c:pt>
                <c:pt idx="2942">
                  <c:v>776.0</c:v>
                </c:pt>
                <c:pt idx="2943">
                  <c:v>776.0</c:v>
                </c:pt>
                <c:pt idx="2944">
                  <c:v>776.0</c:v>
                </c:pt>
                <c:pt idx="2945">
                  <c:v>776.0</c:v>
                </c:pt>
                <c:pt idx="2946">
                  <c:v>776.0</c:v>
                </c:pt>
                <c:pt idx="2947">
                  <c:v>776.0</c:v>
                </c:pt>
                <c:pt idx="2948">
                  <c:v>776.0</c:v>
                </c:pt>
                <c:pt idx="2949">
                  <c:v>776.0</c:v>
                </c:pt>
                <c:pt idx="2950">
                  <c:v>776.0</c:v>
                </c:pt>
                <c:pt idx="2951">
                  <c:v>777.0</c:v>
                </c:pt>
                <c:pt idx="2952">
                  <c:v>777.0</c:v>
                </c:pt>
                <c:pt idx="2953">
                  <c:v>777.0</c:v>
                </c:pt>
                <c:pt idx="2954">
                  <c:v>777.0</c:v>
                </c:pt>
                <c:pt idx="2955">
                  <c:v>777.0</c:v>
                </c:pt>
                <c:pt idx="2956">
                  <c:v>777.0</c:v>
                </c:pt>
                <c:pt idx="2957">
                  <c:v>777.0</c:v>
                </c:pt>
                <c:pt idx="2958">
                  <c:v>777.0</c:v>
                </c:pt>
                <c:pt idx="2959">
                  <c:v>777.0</c:v>
                </c:pt>
                <c:pt idx="2960">
                  <c:v>777.0</c:v>
                </c:pt>
                <c:pt idx="2961">
                  <c:v>777.0</c:v>
                </c:pt>
                <c:pt idx="2962">
                  <c:v>777.0</c:v>
                </c:pt>
                <c:pt idx="2963">
                  <c:v>777.0</c:v>
                </c:pt>
                <c:pt idx="2964">
                  <c:v>777.0</c:v>
                </c:pt>
                <c:pt idx="2965">
                  <c:v>778.0</c:v>
                </c:pt>
                <c:pt idx="2966">
                  <c:v>779.0</c:v>
                </c:pt>
                <c:pt idx="2967">
                  <c:v>780.0</c:v>
                </c:pt>
                <c:pt idx="2968">
                  <c:v>780.0</c:v>
                </c:pt>
                <c:pt idx="2969">
                  <c:v>780.0</c:v>
                </c:pt>
                <c:pt idx="2970">
                  <c:v>780.0</c:v>
                </c:pt>
                <c:pt idx="2971">
                  <c:v>780.0</c:v>
                </c:pt>
                <c:pt idx="2972">
                  <c:v>781.0</c:v>
                </c:pt>
                <c:pt idx="2973">
                  <c:v>782.0</c:v>
                </c:pt>
                <c:pt idx="2974">
                  <c:v>782.0</c:v>
                </c:pt>
                <c:pt idx="2975">
                  <c:v>783.0</c:v>
                </c:pt>
                <c:pt idx="2976">
                  <c:v>784.0</c:v>
                </c:pt>
                <c:pt idx="2977">
                  <c:v>785.0</c:v>
                </c:pt>
                <c:pt idx="2978">
                  <c:v>786.0</c:v>
                </c:pt>
                <c:pt idx="2979">
                  <c:v>787.0</c:v>
                </c:pt>
                <c:pt idx="2980">
                  <c:v>788.0</c:v>
                </c:pt>
                <c:pt idx="2981">
                  <c:v>789.0</c:v>
                </c:pt>
                <c:pt idx="2982">
                  <c:v>789.0</c:v>
                </c:pt>
                <c:pt idx="2983">
                  <c:v>789.0</c:v>
                </c:pt>
                <c:pt idx="2984">
                  <c:v>790.0</c:v>
                </c:pt>
                <c:pt idx="2985">
                  <c:v>791.0</c:v>
                </c:pt>
                <c:pt idx="2986">
                  <c:v>792.0</c:v>
                </c:pt>
                <c:pt idx="2987">
                  <c:v>793.0</c:v>
                </c:pt>
                <c:pt idx="2988">
                  <c:v>794.0</c:v>
                </c:pt>
                <c:pt idx="2989">
                  <c:v>795.0</c:v>
                </c:pt>
                <c:pt idx="2990">
                  <c:v>796.0</c:v>
                </c:pt>
                <c:pt idx="2991">
                  <c:v>797.0</c:v>
                </c:pt>
                <c:pt idx="2992">
                  <c:v>798.0</c:v>
                </c:pt>
                <c:pt idx="2993">
                  <c:v>798.0</c:v>
                </c:pt>
                <c:pt idx="2994">
                  <c:v>798.0</c:v>
                </c:pt>
                <c:pt idx="2995">
                  <c:v>799.0</c:v>
                </c:pt>
                <c:pt idx="2996">
                  <c:v>800.0</c:v>
                </c:pt>
                <c:pt idx="2997">
                  <c:v>800.0</c:v>
                </c:pt>
                <c:pt idx="2998">
                  <c:v>801.0</c:v>
                </c:pt>
                <c:pt idx="2999">
                  <c:v>801.0</c:v>
                </c:pt>
                <c:pt idx="3000">
                  <c:v>801.0</c:v>
                </c:pt>
                <c:pt idx="3001">
                  <c:v>801.0</c:v>
                </c:pt>
                <c:pt idx="3002">
                  <c:v>801.0</c:v>
                </c:pt>
                <c:pt idx="3003">
                  <c:v>801.0</c:v>
                </c:pt>
                <c:pt idx="3004">
                  <c:v>802.0</c:v>
                </c:pt>
                <c:pt idx="3005">
                  <c:v>802.0</c:v>
                </c:pt>
                <c:pt idx="3006">
                  <c:v>802.0</c:v>
                </c:pt>
                <c:pt idx="3007">
                  <c:v>802.0</c:v>
                </c:pt>
                <c:pt idx="3008">
                  <c:v>802.0</c:v>
                </c:pt>
                <c:pt idx="3009">
                  <c:v>802.0</c:v>
                </c:pt>
                <c:pt idx="3010">
                  <c:v>802.0</c:v>
                </c:pt>
                <c:pt idx="3011">
                  <c:v>802.0</c:v>
                </c:pt>
                <c:pt idx="3012">
                  <c:v>802.0</c:v>
                </c:pt>
                <c:pt idx="3013">
                  <c:v>802.0</c:v>
                </c:pt>
                <c:pt idx="3014">
                  <c:v>802.0</c:v>
                </c:pt>
                <c:pt idx="3015">
                  <c:v>802.0</c:v>
                </c:pt>
                <c:pt idx="3016">
                  <c:v>802.0</c:v>
                </c:pt>
                <c:pt idx="3017">
                  <c:v>802.0</c:v>
                </c:pt>
                <c:pt idx="3018">
                  <c:v>802.0</c:v>
                </c:pt>
                <c:pt idx="3019">
                  <c:v>802.0</c:v>
                </c:pt>
                <c:pt idx="3020">
                  <c:v>802.0</c:v>
                </c:pt>
                <c:pt idx="3021">
                  <c:v>802.0</c:v>
                </c:pt>
                <c:pt idx="3022">
                  <c:v>802.0</c:v>
                </c:pt>
                <c:pt idx="3023">
                  <c:v>802.0</c:v>
                </c:pt>
                <c:pt idx="3024">
                  <c:v>802.0</c:v>
                </c:pt>
                <c:pt idx="3025">
                  <c:v>802.0</c:v>
                </c:pt>
                <c:pt idx="3026">
                  <c:v>802.0</c:v>
                </c:pt>
                <c:pt idx="3027">
                  <c:v>802.0</c:v>
                </c:pt>
                <c:pt idx="3028">
                  <c:v>802.0</c:v>
                </c:pt>
                <c:pt idx="3029">
                  <c:v>802.0</c:v>
                </c:pt>
                <c:pt idx="3030">
                  <c:v>802.0</c:v>
                </c:pt>
                <c:pt idx="3031">
                  <c:v>802.0</c:v>
                </c:pt>
                <c:pt idx="3032">
                  <c:v>802.0</c:v>
                </c:pt>
                <c:pt idx="3033">
                  <c:v>802.0</c:v>
                </c:pt>
                <c:pt idx="3034">
                  <c:v>803.0</c:v>
                </c:pt>
                <c:pt idx="3035">
                  <c:v>803.0</c:v>
                </c:pt>
                <c:pt idx="3036">
                  <c:v>803.0</c:v>
                </c:pt>
                <c:pt idx="3037">
                  <c:v>803.0</c:v>
                </c:pt>
                <c:pt idx="3038">
                  <c:v>803.0</c:v>
                </c:pt>
                <c:pt idx="3039">
                  <c:v>803.0</c:v>
                </c:pt>
                <c:pt idx="3040">
                  <c:v>803.0</c:v>
                </c:pt>
                <c:pt idx="3041">
                  <c:v>803.0</c:v>
                </c:pt>
                <c:pt idx="3042">
                  <c:v>803.0</c:v>
                </c:pt>
                <c:pt idx="3043">
                  <c:v>803.0</c:v>
                </c:pt>
                <c:pt idx="3044">
                  <c:v>803.0</c:v>
                </c:pt>
                <c:pt idx="3045">
                  <c:v>803.0</c:v>
                </c:pt>
                <c:pt idx="3046">
                  <c:v>803.0</c:v>
                </c:pt>
                <c:pt idx="3047">
                  <c:v>803.0</c:v>
                </c:pt>
                <c:pt idx="3048">
                  <c:v>803.0</c:v>
                </c:pt>
                <c:pt idx="3049">
                  <c:v>803.0</c:v>
                </c:pt>
                <c:pt idx="3050">
                  <c:v>803.0</c:v>
                </c:pt>
                <c:pt idx="3051">
                  <c:v>803.0</c:v>
                </c:pt>
                <c:pt idx="3052">
                  <c:v>803.0</c:v>
                </c:pt>
                <c:pt idx="3053">
                  <c:v>803.0</c:v>
                </c:pt>
                <c:pt idx="3054">
                  <c:v>803.0</c:v>
                </c:pt>
                <c:pt idx="3055">
                  <c:v>803.0</c:v>
                </c:pt>
                <c:pt idx="3056">
                  <c:v>803.0</c:v>
                </c:pt>
                <c:pt idx="3057">
                  <c:v>804.0</c:v>
                </c:pt>
                <c:pt idx="3058">
                  <c:v>805.0</c:v>
                </c:pt>
                <c:pt idx="3059">
                  <c:v>806.0</c:v>
                </c:pt>
                <c:pt idx="3060">
                  <c:v>807.0</c:v>
                </c:pt>
                <c:pt idx="3061">
                  <c:v>808.0</c:v>
                </c:pt>
                <c:pt idx="3062">
                  <c:v>809.0</c:v>
                </c:pt>
                <c:pt idx="3063">
                  <c:v>810.0</c:v>
                </c:pt>
                <c:pt idx="3064">
                  <c:v>811.0</c:v>
                </c:pt>
                <c:pt idx="3065">
                  <c:v>812.0</c:v>
                </c:pt>
                <c:pt idx="3066">
                  <c:v>813.0</c:v>
                </c:pt>
                <c:pt idx="3067">
                  <c:v>814.0</c:v>
                </c:pt>
                <c:pt idx="3068">
                  <c:v>814.0</c:v>
                </c:pt>
                <c:pt idx="3069">
                  <c:v>815.0</c:v>
                </c:pt>
                <c:pt idx="3070">
                  <c:v>816.0</c:v>
                </c:pt>
                <c:pt idx="3071">
                  <c:v>816.0</c:v>
                </c:pt>
                <c:pt idx="3072">
                  <c:v>816.0</c:v>
                </c:pt>
                <c:pt idx="3073">
                  <c:v>816.0</c:v>
                </c:pt>
                <c:pt idx="3074">
                  <c:v>816.0</c:v>
                </c:pt>
                <c:pt idx="3075">
                  <c:v>816.0</c:v>
                </c:pt>
                <c:pt idx="3076">
                  <c:v>816.0</c:v>
                </c:pt>
                <c:pt idx="3077">
                  <c:v>816.0</c:v>
                </c:pt>
                <c:pt idx="3078">
                  <c:v>816.0</c:v>
                </c:pt>
                <c:pt idx="3079">
                  <c:v>816.0</c:v>
                </c:pt>
                <c:pt idx="3080">
                  <c:v>816.0</c:v>
                </c:pt>
                <c:pt idx="3081">
                  <c:v>816.0</c:v>
                </c:pt>
                <c:pt idx="3082">
                  <c:v>816.0</c:v>
                </c:pt>
                <c:pt idx="3083">
                  <c:v>816.0</c:v>
                </c:pt>
                <c:pt idx="3084">
                  <c:v>816.0</c:v>
                </c:pt>
                <c:pt idx="3085">
                  <c:v>816.0</c:v>
                </c:pt>
                <c:pt idx="3086">
                  <c:v>816.0</c:v>
                </c:pt>
                <c:pt idx="3087">
                  <c:v>817.0</c:v>
                </c:pt>
                <c:pt idx="3088">
                  <c:v>818.0</c:v>
                </c:pt>
                <c:pt idx="3089">
                  <c:v>819.0</c:v>
                </c:pt>
                <c:pt idx="3090">
                  <c:v>820.0</c:v>
                </c:pt>
                <c:pt idx="3091">
                  <c:v>821.0</c:v>
                </c:pt>
                <c:pt idx="3092">
                  <c:v>822.0</c:v>
                </c:pt>
                <c:pt idx="3093">
                  <c:v>823.0</c:v>
                </c:pt>
                <c:pt idx="3094">
                  <c:v>824.0</c:v>
                </c:pt>
                <c:pt idx="3095">
                  <c:v>824.0</c:v>
                </c:pt>
                <c:pt idx="3096">
                  <c:v>824.0</c:v>
                </c:pt>
                <c:pt idx="3097">
                  <c:v>825.0</c:v>
                </c:pt>
                <c:pt idx="3098">
                  <c:v>826.0</c:v>
                </c:pt>
                <c:pt idx="3099">
                  <c:v>826.0</c:v>
                </c:pt>
                <c:pt idx="3100">
                  <c:v>827.0</c:v>
                </c:pt>
                <c:pt idx="3101">
                  <c:v>827.0</c:v>
                </c:pt>
                <c:pt idx="3102">
                  <c:v>827.0</c:v>
                </c:pt>
                <c:pt idx="3103">
                  <c:v>827.0</c:v>
                </c:pt>
                <c:pt idx="3104">
                  <c:v>827.0</c:v>
                </c:pt>
                <c:pt idx="3105">
                  <c:v>827.0</c:v>
                </c:pt>
                <c:pt idx="3106">
                  <c:v>827.0</c:v>
                </c:pt>
                <c:pt idx="3107">
                  <c:v>827.0</c:v>
                </c:pt>
                <c:pt idx="3108">
                  <c:v>828.0</c:v>
                </c:pt>
                <c:pt idx="3109">
                  <c:v>829.0</c:v>
                </c:pt>
                <c:pt idx="3110">
                  <c:v>830.0</c:v>
                </c:pt>
                <c:pt idx="3111">
                  <c:v>830.0</c:v>
                </c:pt>
                <c:pt idx="3112">
                  <c:v>831.0</c:v>
                </c:pt>
                <c:pt idx="3113">
                  <c:v>831.0</c:v>
                </c:pt>
                <c:pt idx="3114">
                  <c:v>831.0</c:v>
                </c:pt>
                <c:pt idx="3115">
                  <c:v>832.0</c:v>
                </c:pt>
                <c:pt idx="3116">
                  <c:v>833.0</c:v>
                </c:pt>
                <c:pt idx="3117">
                  <c:v>833.0</c:v>
                </c:pt>
                <c:pt idx="3118">
                  <c:v>833.0</c:v>
                </c:pt>
                <c:pt idx="3119">
                  <c:v>833.0</c:v>
                </c:pt>
                <c:pt idx="3120">
                  <c:v>833.0</c:v>
                </c:pt>
                <c:pt idx="3121">
                  <c:v>833.0</c:v>
                </c:pt>
                <c:pt idx="3122">
                  <c:v>833.0</c:v>
                </c:pt>
                <c:pt idx="3123">
                  <c:v>833.0</c:v>
                </c:pt>
                <c:pt idx="3124">
                  <c:v>833.0</c:v>
                </c:pt>
                <c:pt idx="3125">
                  <c:v>833.0</c:v>
                </c:pt>
                <c:pt idx="3126">
                  <c:v>833.0</c:v>
                </c:pt>
                <c:pt idx="3127">
                  <c:v>833.0</c:v>
                </c:pt>
                <c:pt idx="3128">
                  <c:v>833.0</c:v>
                </c:pt>
                <c:pt idx="3129">
                  <c:v>833.0</c:v>
                </c:pt>
                <c:pt idx="3130">
                  <c:v>834.0</c:v>
                </c:pt>
                <c:pt idx="3131">
                  <c:v>834.0</c:v>
                </c:pt>
                <c:pt idx="3132">
                  <c:v>834.0</c:v>
                </c:pt>
                <c:pt idx="3133">
                  <c:v>834.0</c:v>
                </c:pt>
                <c:pt idx="3134">
                  <c:v>834.0</c:v>
                </c:pt>
                <c:pt idx="3135">
                  <c:v>834.0</c:v>
                </c:pt>
                <c:pt idx="3136">
                  <c:v>834.0</c:v>
                </c:pt>
                <c:pt idx="3137">
                  <c:v>834.0</c:v>
                </c:pt>
                <c:pt idx="3138">
                  <c:v>834.0</c:v>
                </c:pt>
                <c:pt idx="3139">
                  <c:v>834.0</c:v>
                </c:pt>
                <c:pt idx="3140">
                  <c:v>834.0</c:v>
                </c:pt>
                <c:pt idx="3141">
                  <c:v>834.0</c:v>
                </c:pt>
                <c:pt idx="3142">
                  <c:v>834.0</c:v>
                </c:pt>
                <c:pt idx="3143">
                  <c:v>834.0</c:v>
                </c:pt>
                <c:pt idx="3144">
                  <c:v>834.0</c:v>
                </c:pt>
                <c:pt idx="3145">
                  <c:v>834.0</c:v>
                </c:pt>
                <c:pt idx="3146">
                  <c:v>834.0</c:v>
                </c:pt>
                <c:pt idx="3147">
                  <c:v>834.0</c:v>
                </c:pt>
                <c:pt idx="3148">
                  <c:v>835.0</c:v>
                </c:pt>
                <c:pt idx="3149">
                  <c:v>835.0</c:v>
                </c:pt>
                <c:pt idx="3150">
                  <c:v>835.0</c:v>
                </c:pt>
                <c:pt idx="3151">
                  <c:v>835.0</c:v>
                </c:pt>
                <c:pt idx="3152">
                  <c:v>835.0</c:v>
                </c:pt>
                <c:pt idx="3153">
                  <c:v>835.0</c:v>
                </c:pt>
                <c:pt idx="3154">
                  <c:v>835.0</c:v>
                </c:pt>
                <c:pt idx="3155">
                  <c:v>835.0</c:v>
                </c:pt>
                <c:pt idx="3156">
                  <c:v>835.0</c:v>
                </c:pt>
                <c:pt idx="3157">
                  <c:v>835.0</c:v>
                </c:pt>
                <c:pt idx="3158">
                  <c:v>835.0</c:v>
                </c:pt>
                <c:pt idx="3159">
                  <c:v>835.0</c:v>
                </c:pt>
                <c:pt idx="3160">
                  <c:v>836.0</c:v>
                </c:pt>
                <c:pt idx="3161">
                  <c:v>837.0</c:v>
                </c:pt>
                <c:pt idx="3162">
                  <c:v>838.0</c:v>
                </c:pt>
                <c:pt idx="3163">
                  <c:v>839.0</c:v>
                </c:pt>
                <c:pt idx="3164">
                  <c:v>839.0</c:v>
                </c:pt>
                <c:pt idx="3165">
                  <c:v>839.0</c:v>
                </c:pt>
                <c:pt idx="3166">
                  <c:v>839.0</c:v>
                </c:pt>
                <c:pt idx="3167">
                  <c:v>840.0</c:v>
                </c:pt>
                <c:pt idx="3168">
                  <c:v>841.0</c:v>
                </c:pt>
                <c:pt idx="3169">
                  <c:v>842.0</c:v>
                </c:pt>
                <c:pt idx="3170">
                  <c:v>842.0</c:v>
                </c:pt>
                <c:pt idx="3171">
                  <c:v>843.0</c:v>
                </c:pt>
                <c:pt idx="3172">
                  <c:v>844.0</c:v>
                </c:pt>
                <c:pt idx="3173">
                  <c:v>845.0</c:v>
                </c:pt>
                <c:pt idx="3174">
                  <c:v>846.0</c:v>
                </c:pt>
                <c:pt idx="3175">
                  <c:v>847.0</c:v>
                </c:pt>
                <c:pt idx="3176">
                  <c:v>848.0</c:v>
                </c:pt>
                <c:pt idx="3177">
                  <c:v>849.0</c:v>
                </c:pt>
                <c:pt idx="3178">
                  <c:v>850.0</c:v>
                </c:pt>
                <c:pt idx="3179">
                  <c:v>851.0</c:v>
                </c:pt>
                <c:pt idx="3180">
                  <c:v>852.0</c:v>
                </c:pt>
                <c:pt idx="3181">
                  <c:v>853.0</c:v>
                </c:pt>
                <c:pt idx="3182">
                  <c:v>854.0</c:v>
                </c:pt>
                <c:pt idx="3183">
                  <c:v>854.0</c:v>
                </c:pt>
                <c:pt idx="3184">
                  <c:v>855.0</c:v>
                </c:pt>
                <c:pt idx="3185">
                  <c:v>855.0</c:v>
                </c:pt>
                <c:pt idx="3186">
                  <c:v>855.0</c:v>
                </c:pt>
                <c:pt idx="3187">
                  <c:v>856.0</c:v>
                </c:pt>
                <c:pt idx="3188">
                  <c:v>857.0</c:v>
                </c:pt>
                <c:pt idx="3189">
                  <c:v>858.0</c:v>
                </c:pt>
                <c:pt idx="3190">
                  <c:v>859.0</c:v>
                </c:pt>
                <c:pt idx="3191">
                  <c:v>860.0</c:v>
                </c:pt>
                <c:pt idx="3192">
                  <c:v>860.0</c:v>
                </c:pt>
                <c:pt idx="3193">
                  <c:v>861.0</c:v>
                </c:pt>
                <c:pt idx="3194">
                  <c:v>862.0</c:v>
                </c:pt>
                <c:pt idx="3195">
                  <c:v>862.0</c:v>
                </c:pt>
                <c:pt idx="3196">
                  <c:v>863.0</c:v>
                </c:pt>
                <c:pt idx="3197">
                  <c:v>863.0</c:v>
                </c:pt>
                <c:pt idx="3198">
                  <c:v>864.0</c:v>
                </c:pt>
                <c:pt idx="3199">
                  <c:v>864.0</c:v>
                </c:pt>
                <c:pt idx="3200">
                  <c:v>865.0</c:v>
                </c:pt>
                <c:pt idx="3201">
                  <c:v>866.0</c:v>
                </c:pt>
                <c:pt idx="3202">
                  <c:v>867.0</c:v>
                </c:pt>
                <c:pt idx="3203">
                  <c:v>868.0</c:v>
                </c:pt>
                <c:pt idx="3204">
                  <c:v>869.0</c:v>
                </c:pt>
                <c:pt idx="3205">
                  <c:v>870.0</c:v>
                </c:pt>
                <c:pt idx="3206">
                  <c:v>870.0</c:v>
                </c:pt>
                <c:pt idx="3207">
                  <c:v>870.0</c:v>
                </c:pt>
                <c:pt idx="3208">
                  <c:v>870.0</c:v>
                </c:pt>
                <c:pt idx="3209">
                  <c:v>871.0</c:v>
                </c:pt>
                <c:pt idx="3210">
                  <c:v>871.0</c:v>
                </c:pt>
                <c:pt idx="3211">
                  <c:v>871.0</c:v>
                </c:pt>
                <c:pt idx="3212">
                  <c:v>871.0</c:v>
                </c:pt>
                <c:pt idx="3213">
                  <c:v>871.0</c:v>
                </c:pt>
                <c:pt idx="3214">
                  <c:v>871.0</c:v>
                </c:pt>
                <c:pt idx="3215">
                  <c:v>871.0</c:v>
                </c:pt>
                <c:pt idx="3216">
                  <c:v>871.0</c:v>
                </c:pt>
                <c:pt idx="3217">
                  <c:v>871.0</c:v>
                </c:pt>
                <c:pt idx="3218">
                  <c:v>871.0</c:v>
                </c:pt>
                <c:pt idx="3219">
                  <c:v>871.0</c:v>
                </c:pt>
                <c:pt idx="3220">
                  <c:v>871.0</c:v>
                </c:pt>
                <c:pt idx="3221">
                  <c:v>872.0</c:v>
                </c:pt>
                <c:pt idx="3222">
                  <c:v>872.0</c:v>
                </c:pt>
                <c:pt idx="3223">
                  <c:v>872.0</c:v>
                </c:pt>
                <c:pt idx="3224">
                  <c:v>872.0</c:v>
                </c:pt>
                <c:pt idx="3225">
                  <c:v>872.0</c:v>
                </c:pt>
                <c:pt idx="3226">
                  <c:v>872.0</c:v>
                </c:pt>
                <c:pt idx="3227">
                  <c:v>872.0</c:v>
                </c:pt>
                <c:pt idx="3228">
                  <c:v>872.0</c:v>
                </c:pt>
                <c:pt idx="3229">
                  <c:v>872.0</c:v>
                </c:pt>
                <c:pt idx="3230">
                  <c:v>872.0</c:v>
                </c:pt>
                <c:pt idx="3231">
                  <c:v>872.0</c:v>
                </c:pt>
                <c:pt idx="3232">
                  <c:v>872.0</c:v>
                </c:pt>
                <c:pt idx="3233">
                  <c:v>872.0</c:v>
                </c:pt>
                <c:pt idx="3234">
                  <c:v>872.0</c:v>
                </c:pt>
                <c:pt idx="3235">
                  <c:v>873.0</c:v>
                </c:pt>
                <c:pt idx="3236">
                  <c:v>873.0</c:v>
                </c:pt>
                <c:pt idx="3237">
                  <c:v>873.0</c:v>
                </c:pt>
                <c:pt idx="3238">
                  <c:v>873.0</c:v>
                </c:pt>
                <c:pt idx="3239">
                  <c:v>874.0</c:v>
                </c:pt>
                <c:pt idx="3240">
                  <c:v>874.0</c:v>
                </c:pt>
                <c:pt idx="3241">
                  <c:v>874.0</c:v>
                </c:pt>
                <c:pt idx="3242">
                  <c:v>874.0</c:v>
                </c:pt>
                <c:pt idx="3243">
                  <c:v>874.0</c:v>
                </c:pt>
                <c:pt idx="3244">
                  <c:v>874.0</c:v>
                </c:pt>
                <c:pt idx="3245">
                  <c:v>874.0</c:v>
                </c:pt>
                <c:pt idx="3246">
                  <c:v>874.0</c:v>
                </c:pt>
                <c:pt idx="3247">
                  <c:v>874.0</c:v>
                </c:pt>
                <c:pt idx="3248">
                  <c:v>874.0</c:v>
                </c:pt>
                <c:pt idx="3249">
                  <c:v>874.0</c:v>
                </c:pt>
                <c:pt idx="3250">
                  <c:v>874.0</c:v>
                </c:pt>
                <c:pt idx="3251">
                  <c:v>874.0</c:v>
                </c:pt>
                <c:pt idx="3252">
                  <c:v>874.0</c:v>
                </c:pt>
                <c:pt idx="3253">
                  <c:v>874.0</c:v>
                </c:pt>
                <c:pt idx="3254">
                  <c:v>874.0</c:v>
                </c:pt>
                <c:pt idx="3255">
                  <c:v>874.0</c:v>
                </c:pt>
                <c:pt idx="3256">
                  <c:v>874.0</c:v>
                </c:pt>
                <c:pt idx="3257">
                  <c:v>875.0</c:v>
                </c:pt>
                <c:pt idx="3258">
                  <c:v>876.0</c:v>
                </c:pt>
                <c:pt idx="3259">
                  <c:v>876.0</c:v>
                </c:pt>
                <c:pt idx="3260">
                  <c:v>876.0</c:v>
                </c:pt>
                <c:pt idx="3261">
                  <c:v>876.0</c:v>
                </c:pt>
                <c:pt idx="3262">
                  <c:v>876.0</c:v>
                </c:pt>
                <c:pt idx="3263">
                  <c:v>876.0</c:v>
                </c:pt>
                <c:pt idx="3264">
                  <c:v>876.0</c:v>
                </c:pt>
                <c:pt idx="3265">
                  <c:v>877.0</c:v>
                </c:pt>
                <c:pt idx="3266">
                  <c:v>877.0</c:v>
                </c:pt>
                <c:pt idx="3267">
                  <c:v>877.0</c:v>
                </c:pt>
                <c:pt idx="3268">
                  <c:v>877.0</c:v>
                </c:pt>
                <c:pt idx="3269">
                  <c:v>877.0</c:v>
                </c:pt>
                <c:pt idx="3270">
                  <c:v>877.0</c:v>
                </c:pt>
                <c:pt idx="3271">
                  <c:v>877.0</c:v>
                </c:pt>
                <c:pt idx="3272">
                  <c:v>877.0</c:v>
                </c:pt>
                <c:pt idx="3273">
                  <c:v>878.0</c:v>
                </c:pt>
                <c:pt idx="3274">
                  <c:v>878.0</c:v>
                </c:pt>
                <c:pt idx="3275">
                  <c:v>878.0</c:v>
                </c:pt>
                <c:pt idx="3276">
                  <c:v>878.0</c:v>
                </c:pt>
                <c:pt idx="3277">
                  <c:v>878.0</c:v>
                </c:pt>
                <c:pt idx="3278">
                  <c:v>878.0</c:v>
                </c:pt>
                <c:pt idx="3279">
                  <c:v>878.0</c:v>
                </c:pt>
                <c:pt idx="3280">
                  <c:v>878.0</c:v>
                </c:pt>
                <c:pt idx="3281">
                  <c:v>878.0</c:v>
                </c:pt>
                <c:pt idx="3282">
                  <c:v>878.0</c:v>
                </c:pt>
                <c:pt idx="3283">
                  <c:v>878.0</c:v>
                </c:pt>
                <c:pt idx="3284">
                  <c:v>878.0</c:v>
                </c:pt>
                <c:pt idx="3285">
                  <c:v>878.0</c:v>
                </c:pt>
                <c:pt idx="3286">
                  <c:v>878.0</c:v>
                </c:pt>
                <c:pt idx="3287">
                  <c:v>878.0</c:v>
                </c:pt>
                <c:pt idx="3288">
                  <c:v>878.0</c:v>
                </c:pt>
                <c:pt idx="3289">
                  <c:v>878.0</c:v>
                </c:pt>
                <c:pt idx="3290">
                  <c:v>878.0</c:v>
                </c:pt>
                <c:pt idx="3291">
                  <c:v>878.0</c:v>
                </c:pt>
                <c:pt idx="3292">
                  <c:v>878.0</c:v>
                </c:pt>
                <c:pt idx="3293">
                  <c:v>878.0</c:v>
                </c:pt>
                <c:pt idx="3294">
                  <c:v>878.0</c:v>
                </c:pt>
                <c:pt idx="3295">
                  <c:v>878.0</c:v>
                </c:pt>
                <c:pt idx="3296">
                  <c:v>878.0</c:v>
                </c:pt>
                <c:pt idx="3297">
                  <c:v>878.0</c:v>
                </c:pt>
                <c:pt idx="3298">
                  <c:v>879.0</c:v>
                </c:pt>
                <c:pt idx="3299">
                  <c:v>879.0</c:v>
                </c:pt>
                <c:pt idx="3300">
                  <c:v>880.0</c:v>
                </c:pt>
                <c:pt idx="3301">
                  <c:v>880.0</c:v>
                </c:pt>
                <c:pt idx="3302">
                  <c:v>880.0</c:v>
                </c:pt>
                <c:pt idx="3303">
                  <c:v>880.0</c:v>
                </c:pt>
                <c:pt idx="3304">
                  <c:v>880.0</c:v>
                </c:pt>
                <c:pt idx="3305">
                  <c:v>880.0</c:v>
                </c:pt>
                <c:pt idx="3306">
                  <c:v>880.0</c:v>
                </c:pt>
                <c:pt idx="3307">
                  <c:v>880.0</c:v>
                </c:pt>
                <c:pt idx="3308">
                  <c:v>880.0</c:v>
                </c:pt>
                <c:pt idx="3309">
                  <c:v>880.0</c:v>
                </c:pt>
                <c:pt idx="3310">
                  <c:v>881.0</c:v>
                </c:pt>
                <c:pt idx="3311">
                  <c:v>882.0</c:v>
                </c:pt>
                <c:pt idx="3312">
                  <c:v>883.0</c:v>
                </c:pt>
                <c:pt idx="3313">
                  <c:v>884.0</c:v>
                </c:pt>
                <c:pt idx="3314">
                  <c:v>885.0</c:v>
                </c:pt>
                <c:pt idx="3315">
                  <c:v>886.0</c:v>
                </c:pt>
                <c:pt idx="3316">
                  <c:v>886.0</c:v>
                </c:pt>
                <c:pt idx="3317">
                  <c:v>886.0</c:v>
                </c:pt>
                <c:pt idx="3318">
                  <c:v>886.0</c:v>
                </c:pt>
                <c:pt idx="3319">
                  <c:v>886.0</c:v>
                </c:pt>
                <c:pt idx="3320">
                  <c:v>886.0</c:v>
                </c:pt>
                <c:pt idx="3321">
                  <c:v>886.0</c:v>
                </c:pt>
                <c:pt idx="3322">
                  <c:v>886.0</c:v>
                </c:pt>
                <c:pt idx="3323">
                  <c:v>886.0</c:v>
                </c:pt>
                <c:pt idx="3324">
                  <c:v>886.0</c:v>
                </c:pt>
                <c:pt idx="3325">
                  <c:v>886.0</c:v>
                </c:pt>
                <c:pt idx="3326">
                  <c:v>886.0</c:v>
                </c:pt>
                <c:pt idx="3327">
                  <c:v>886.0</c:v>
                </c:pt>
                <c:pt idx="3328">
                  <c:v>886.0</c:v>
                </c:pt>
                <c:pt idx="3329">
                  <c:v>886.0</c:v>
                </c:pt>
                <c:pt idx="3330">
                  <c:v>886.0</c:v>
                </c:pt>
                <c:pt idx="3331">
                  <c:v>886.0</c:v>
                </c:pt>
                <c:pt idx="3332">
                  <c:v>887.0</c:v>
                </c:pt>
                <c:pt idx="3333">
                  <c:v>887.0</c:v>
                </c:pt>
                <c:pt idx="3334">
                  <c:v>888.0</c:v>
                </c:pt>
                <c:pt idx="3335">
                  <c:v>889.0</c:v>
                </c:pt>
                <c:pt idx="3336">
                  <c:v>890.0</c:v>
                </c:pt>
                <c:pt idx="3337">
                  <c:v>891.0</c:v>
                </c:pt>
                <c:pt idx="3338">
                  <c:v>891.0</c:v>
                </c:pt>
                <c:pt idx="3339">
                  <c:v>891.0</c:v>
                </c:pt>
                <c:pt idx="3340">
                  <c:v>892.0</c:v>
                </c:pt>
                <c:pt idx="3341">
                  <c:v>893.0</c:v>
                </c:pt>
                <c:pt idx="3342">
                  <c:v>894.0</c:v>
                </c:pt>
                <c:pt idx="3343">
                  <c:v>894.0</c:v>
                </c:pt>
                <c:pt idx="3344">
                  <c:v>895.0</c:v>
                </c:pt>
                <c:pt idx="3345">
                  <c:v>895.0</c:v>
                </c:pt>
                <c:pt idx="3346">
                  <c:v>896.0</c:v>
                </c:pt>
                <c:pt idx="3347">
                  <c:v>897.0</c:v>
                </c:pt>
                <c:pt idx="3348">
                  <c:v>898.0</c:v>
                </c:pt>
                <c:pt idx="3349">
                  <c:v>898.0</c:v>
                </c:pt>
                <c:pt idx="3350">
                  <c:v>898.0</c:v>
                </c:pt>
                <c:pt idx="3351">
                  <c:v>898.0</c:v>
                </c:pt>
                <c:pt idx="3352">
                  <c:v>899.0</c:v>
                </c:pt>
                <c:pt idx="3353">
                  <c:v>900.0</c:v>
                </c:pt>
                <c:pt idx="3354">
                  <c:v>901.0</c:v>
                </c:pt>
                <c:pt idx="3355">
                  <c:v>901.0</c:v>
                </c:pt>
                <c:pt idx="3356">
                  <c:v>901.0</c:v>
                </c:pt>
                <c:pt idx="3357">
                  <c:v>902.0</c:v>
                </c:pt>
                <c:pt idx="3358">
                  <c:v>903.0</c:v>
                </c:pt>
                <c:pt idx="3359">
                  <c:v>904.0</c:v>
                </c:pt>
                <c:pt idx="3360">
                  <c:v>904.0</c:v>
                </c:pt>
                <c:pt idx="3361">
                  <c:v>904.0</c:v>
                </c:pt>
                <c:pt idx="3362">
                  <c:v>905.0</c:v>
                </c:pt>
                <c:pt idx="3363">
                  <c:v>905.0</c:v>
                </c:pt>
                <c:pt idx="3364">
                  <c:v>906.0</c:v>
                </c:pt>
                <c:pt idx="3365">
                  <c:v>907.0</c:v>
                </c:pt>
                <c:pt idx="3366">
                  <c:v>908.0</c:v>
                </c:pt>
                <c:pt idx="3367">
                  <c:v>909.0</c:v>
                </c:pt>
                <c:pt idx="3368">
                  <c:v>910.0</c:v>
                </c:pt>
                <c:pt idx="3369">
                  <c:v>911.0</c:v>
                </c:pt>
                <c:pt idx="3370">
                  <c:v>912.0</c:v>
                </c:pt>
                <c:pt idx="3371">
                  <c:v>913.0</c:v>
                </c:pt>
                <c:pt idx="3372">
                  <c:v>913.0</c:v>
                </c:pt>
                <c:pt idx="3373">
                  <c:v>913.0</c:v>
                </c:pt>
                <c:pt idx="3374">
                  <c:v>914.0</c:v>
                </c:pt>
                <c:pt idx="3375">
                  <c:v>914.0</c:v>
                </c:pt>
                <c:pt idx="3376">
                  <c:v>914.0</c:v>
                </c:pt>
                <c:pt idx="3377">
                  <c:v>914.0</c:v>
                </c:pt>
                <c:pt idx="3378">
                  <c:v>914.0</c:v>
                </c:pt>
                <c:pt idx="3379">
                  <c:v>915.0</c:v>
                </c:pt>
                <c:pt idx="3380">
                  <c:v>916.0</c:v>
                </c:pt>
                <c:pt idx="3381">
                  <c:v>916.0</c:v>
                </c:pt>
                <c:pt idx="3382">
                  <c:v>916.0</c:v>
                </c:pt>
                <c:pt idx="3383">
                  <c:v>917.0</c:v>
                </c:pt>
                <c:pt idx="3384">
                  <c:v>918.0</c:v>
                </c:pt>
                <c:pt idx="3385">
                  <c:v>919.0</c:v>
                </c:pt>
                <c:pt idx="3386">
                  <c:v>920.0</c:v>
                </c:pt>
                <c:pt idx="3387">
                  <c:v>921.0</c:v>
                </c:pt>
                <c:pt idx="3388">
                  <c:v>922.0</c:v>
                </c:pt>
                <c:pt idx="3389">
                  <c:v>923.0</c:v>
                </c:pt>
                <c:pt idx="3390">
                  <c:v>924.0</c:v>
                </c:pt>
                <c:pt idx="3391">
                  <c:v>925.0</c:v>
                </c:pt>
                <c:pt idx="3392">
                  <c:v>926.0</c:v>
                </c:pt>
                <c:pt idx="3393">
                  <c:v>926.0</c:v>
                </c:pt>
                <c:pt idx="3394">
                  <c:v>926.0</c:v>
                </c:pt>
                <c:pt idx="3395">
                  <c:v>926.0</c:v>
                </c:pt>
                <c:pt idx="3396">
                  <c:v>926.0</c:v>
                </c:pt>
                <c:pt idx="3397">
                  <c:v>926.0</c:v>
                </c:pt>
                <c:pt idx="3398">
                  <c:v>926.0</c:v>
                </c:pt>
                <c:pt idx="3399">
                  <c:v>927.0</c:v>
                </c:pt>
                <c:pt idx="3400">
                  <c:v>928.0</c:v>
                </c:pt>
                <c:pt idx="3401">
                  <c:v>928.0</c:v>
                </c:pt>
                <c:pt idx="3402">
                  <c:v>928.0</c:v>
                </c:pt>
                <c:pt idx="3403">
                  <c:v>928.0</c:v>
                </c:pt>
                <c:pt idx="3404">
                  <c:v>928.0</c:v>
                </c:pt>
                <c:pt idx="3405">
                  <c:v>928.0</c:v>
                </c:pt>
                <c:pt idx="3406">
                  <c:v>929.0</c:v>
                </c:pt>
                <c:pt idx="3407">
                  <c:v>930.0</c:v>
                </c:pt>
                <c:pt idx="3408">
                  <c:v>931.0</c:v>
                </c:pt>
                <c:pt idx="3409">
                  <c:v>931.0</c:v>
                </c:pt>
                <c:pt idx="3410">
                  <c:v>931.0</c:v>
                </c:pt>
                <c:pt idx="3411">
                  <c:v>931.0</c:v>
                </c:pt>
                <c:pt idx="3412">
                  <c:v>931.0</c:v>
                </c:pt>
                <c:pt idx="3413">
                  <c:v>931.0</c:v>
                </c:pt>
                <c:pt idx="3414">
                  <c:v>932.0</c:v>
                </c:pt>
                <c:pt idx="3415">
                  <c:v>933.0</c:v>
                </c:pt>
                <c:pt idx="3416">
                  <c:v>933.0</c:v>
                </c:pt>
                <c:pt idx="3417">
                  <c:v>934.0</c:v>
                </c:pt>
                <c:pt idx="3418">
                  <c:v>935.0</c:v>
                </c:pt>
                <c:pt idx="3419">
                  <c:v>936.0</c:v>
                </c:pt>
                <c:pt idx="3420">
                  <c:v>936.0</c:v>
                </c:pt>
                <c:pt idx="3421">
                  <c:v>937.0</c:v>
                </c:pt>
                <c:pt idx="3422">
                  <c:v>938.0</c:v>
                </c:pt>
                <c:pt idx="3423">
                  <c:v>939.0</c:v>
                </c:pt>
                <c:pt idx="3424">
                  <c:v>940.0</c:v>
                </c:pt>
                <c:pt idx="3425">
                  <c:v>941.0</c:v>
                </c:pt>
                <c:pt idx="3426">
                  <c:v>941.0</c:v>
                </c:pt>
                <c:pt idx="3427">
                  <c:v>941.0</c:v>
                </c:pt>
                <c:pt idx="3428">
                  <c:v>941.0</c:v>
                </c:pt>
                <c:pt idx="3429">
                  <c:v>942.0</c:v>
                </c:pt>
                <c:pt idx="3430">
                  <c:v>942.0</c:v>
                </c:pt>
                <c:pt idx="3431">
                  <c:v>942.0</c:v>
                </c:pt>
                <c:pt idx="3432">
                  <c:v>942.0</c:v>
                </c:pt>
                <c:pt idx="3433">
                  <c:v>942.0</c:v>
                </c:pt>
                <c:pt idx="3434">
                  <c:v>942.0</c:v>
                </c:pt>
                <c:pt idx="3435">
                  <c:v>942.0</c:v>
                </c:pt>
                <c:pt idx="3436">
                  <c:v>942.0</c:v>
                </c:pt>
                <c:pt idx="3437">
                  <c:v>942.0</c:v>
                </c:pt>
                <c:pt idx="3438">
                  <c:v>942.0</c:v>
                </c:pt>
                <c:pt idx="3439">
                  <c:v>942.0</c:v>
                </c:pt>
                <c:pt idx="3440">
                  <c:v>942.0</c:v>
                </c:pt>
                <c:pt idx="3441">
                  <c:v>942.0</c:v>
                </c:pt>
                <c:pt idx="3442">
                  <c:v>942.0</c:v>
                </c:pt>
                <c:pt idx="3443">
                  <c:v>942.0</c:v>
                </c:pt>
                <c:pt idx="3444">
                  <c:v>942.0</c:v>
                </c:pt>
                <c:pt idx="3445">
                  <c:v>942.0</c:v>
                </c:pt>
                <c:pt idx="3446">
                  <c:v>942.0</c:v>
                </c:pt>
                <c:pt idx="3447">
                  <c:v>943.0</c:v>
                </c:pt>
                <c:pt idx="3448">
                  <c:v>943.0</c:v>
                </c:pt>
                <c:pt idx="3449">
                  <c:v>943.0</c:v>
                </c:pt>
                <c:pt idx="3450">
                  <c:v>943.0</c:v>
                </c:pt>
                <c:pt idx="3451">
                  <c:v>943.0</c:v>
                </c:pt>
                <c:pt idx="3452">
                  <c:v>943.0</c:v>
                </c:pt>
                <c:pt idx="3453">
                  <c:v>943.0</c:v>
                </c:pt>
                <c:pt idx="3454">
                  <c:v>943.0</c:v>
                </c:pt>
                <c:pt idx="3455">
                  <c:v>944.0</c:v>
                </c:pt>
                <c:pt idx="3456">
                  <c:v>944.0</c:v>
                </c:pt>
                <c:pt idx="3457">
                  <c:v>944.0</c:v>
                </c:pt>
                <c:pt idx="3458">
                  <c:v>944.0</c:v>
                </c:pt>
                <c:pt idx="3459">
                  <c:v>944.0</c:v>
                </c:pt>
                <c:pt idx="3460">
                  <c:v>944.0</c:v>
                </c:pt>
                <c:pt idx="3461">
                  <c:v>944.0</c:v>
                </c:pt>
                <c:pt idx="3462">
                  <c:v>944.0</c:v>
                </c:pt>
                <c:pt idx="3463">
                  <c:v>944.0</c:v>
                </c:pt>
                <c:pt idx="3464">
                  <c:v>944.0</c:v>
                </c:pt>
                <c:pt idx="3465">
                  <c:v>944.0</c:v>
                </c:pt>
                <c:pt idx="3466">
                  <c:v>945.0</c:v>
                </c:pt>
                <c:pt idx="3467">
                  <c:v>946.0</c:v>
                </c:pt>
                <c:pt idx="3468">
                  <c:v>947.0</c:v>
                </c:pt>
                <c:pt idx="3469">
                  <c:v>948.0</c:v>
                </c:pt>
                <c:pt idx="3470">
                  <c:v>948.0</c:v>
                </c:pt>
                <c:pt idx="3471">
                  <c:v>948.0</c:v>
                </c:pt>
                <c:pt idx="3472">
                  <c:v>949.0</c:v>
                </c:pt>
                <c:pt idx="3473">
                  <c:v>950.0</c:v>
                </c:pt>
                <c:pt idx="3474">
                  <c:v>951.0</c:v>
                </c:pt>
                <c:pt idx="3475">
                  <c:v>951.0</c:v>
                </c:pt>
                <c:pt idx="3476">
                  <c:v>951.0</c:v>
                </c:pt>
                <c:pt idx="3477">
                  <c:v>952.0</c:v>
                </c:pt>
                <c:pt idx="3478">
                  <c:v>952.0</c:v>
                </c:pt>
                <c:pt idx="3479">
                  <c:v>952.0</c:v>
                </c:pt>
                <c:pt idx="3480">
                  <c:v>952.0</c:v>
                </c:pt>
                <c:pt idx="3481">
                  <c:v>952.0</c:v>
                </c:pt>
                <c:pt idx="3482">
                  <c:v>952.0</c:v>
                </c:pt>
                <c:pt idx="3483">
                  <c:v>952.0</c:v>
                </c:pt>
                <c:pt idx="3484">
                  <c:v>952.0</c:v>
                </c:pt>
                <c:pt idx="3485">
                  <c:v>952.0</c:v>
                </c:pt>
                <c:pt idx="3486">
                  <c:v>952.0</c:v>
                </c:pt>
                <c:pt idx="3487">
                  <c:v>952.0</c:v>
                </c:pt>
                <c:pt idx="3488">
                  <c:v>952.0</c:v>
                </c:pt>
                <c:pt idx="3489">
                  <c:v>952.0</c:v>
                </c:pt>
                <c:pt idx="3490">
                  <c:v>952.0</c:v>
                </c:pt>
                <c:pt idx="3491">
                  <c:v>952.0</c:v>
                </c:pt>
                <c:pt idx="3492">
                  <c:v>953.0</c:v>
                </c:pt>
                <c:pt idx="3493">
                  <c:v>953.0</c:v>
                </c:pt>
                <c:pt idx="3494">
                  <c:v>953.0</c:v>
                </c:pt>
                <c:pt idx="3495">
                  <c:v>953.0</c:v>
                </c:pt>
                <c:pt idx="3496">
                  <c:v>953.0</c:v>
                </c:pt>
                <c:pt idx="3497">
                  <c:v>953.0</c:v>
                </c:pt>
                <c:pt idx="3498">
                  <c:v>954.0</c:v>
                </c:pt>
                <c:pt idx="3499">
                  <c:v>955.0</c:v>
                </c:pt>
                <c:pt idx="3500">
                  <c:v>956.0</c:v>
                </c:pt>
                <c:pt idx="3501">
                  <c:v>957.0</c:v>
                </c:pt>
                <c:pt idx="3502">
                  <c:v>958.0</c:v>
                </c:pt>
                <c:pt idx="3503">
                  <c:v>959.0</c:v>
                </c:pt>
                <c:pt idx="3504">
                  <c:v>960.0</c:v>
                </c:pt>
                <c:pt idx="3505">
                  <c:v>960.0</c:v>
                </c:pt>
                <c:pt idx="3506">
                  <c:v>960.0</c:v>
                </c:pt>
                <c:pt idx="3507">
                  <c:v>960.0</c:v>
                </c:pt>
                <c:pt idx="3508">
                  <c:v>960.0</c:v>
                </c:pt>
                <c:pt idx="3509">
                  <c:v>960.0</c:v>
                </c:pt>
                <c:pt idx="3510">
                  <c:v>960.0</c:v>
                </c:pt>
                <c:pt idx="3511">
                  <c:v>960.0</c:v>
                </c:pt>
                <c:pt idx="3512">
                  <c:v>960.0</c:v>
                </c:pt>
                <c:pt idx="3513">
                  <c:v>961.0</c:v>
                </c:pt>
                <c:pt idx="3514">
                  <c:v>962.0</c:v>
                </c:pt>
                <c:pt idx="3515">
                  <c:v>963.0</c:v>
                </c:pt>
                <c:pt idx="3516">
                  <c:v>964.0</c:v>
                </c:pt>
                <c:pt idx="3517">
                  <c:v>965.0</c:v>
                </c:pt>
                <c:pt idx="3518">
                  <c:v>966.0</c:v>
                </c:pt>
                <c:pt idx="3519">
                  <c:v>966.0</c:v>
                </c:pt>
                <c:pt idx="3520">
                  <c:v>966.0</c:v>
                </c:pt>
                <c:pt idx="3521">
                  <c:v>966.0</c:v>
                </c:pt>
                <c:pt idx="3522">
                  <c:v>966.0</c:v>
                </c:pt>
                <c:pt idx="3523">
                  <c:v>966.0</c:v>
                </c:pt>
                <c:pt idx="3524">
                  <c:v>966.0</c:v>
                </c:pt>
                <c:pt idx="3525">
                  <c:v>966.0</c:v>
                </c:pt>
                <c:pt idx="3526">
                  <c:v>966.0</c:v>
                </c:pt>
                <c:pt idx="3527">
                  <c:v>966.0</c:v>
                </c:pt>
                <c:pt idx="3528">
                  <c:v>966.0</c:v>
                </c:pt>
                <c:pt idx="3529">
                  <c:v>966.0</c:v>
                </c:pt>
                <c:pt idx="3530">
                  <c:v>966.0</c:v>
                </c:pt>
                <c:pt idx="3531">
                  <c:v>966.0</c:v>
                </c:pt>
                <c:pt idx="3532">
                  <c:v>966.0</c:v>
                </c:pt>
                <c:pt idx="3533">
                  <c:v>966.0</c:v>
                </c:pt>
                <c:pt idx="3534">
                  <c:v>966.0</c:v>
                </c:pt>
                <c:pt idx="3535">
                  <c:v>966.0</c:v>
                </c:pt>
                <c:pt idx="3536">
                  <c:v>967.0</c:v>
                </c:pt>
                <c:pt idx="3537">
                  <c:v>967.0</c:v>
                </c:pt>
                <c:pt idx="3538">
                  <c:v>967.0</c:v>
                </c:pt>
                <c:pt idx="3539">
                  <c:v>967.0</c:v>
                </c:pt>
                <c:pt idx="3540">
                  <c:v>967.0</c:v>
                </c:pt>
                <c:pt idx="3541">
                  <c:v>967.0</c:v>
                </c:pt>
                <c:pt idx="3542">
                  <c:v>967.0</c:v>
                </c:pt>
                <c:pt idx="3543">
                  <c:v>968.0</c:v>
                </c:pt>
                <c:pt idx="3544">
                  <c:v>969.0</c:v>
                </c:pt>
                <c:pt idx="3545">
                  <c:v>970.0</c:v>
                </c:pt>
                <c:pt idx="3546">
                  <c:v>971.0</c:v>
                </c:pt>
                <c:pt idx="3547">
                  <c:v>972.0</c:v>
                </c:pt>
                <c:pt idx="3548">
                  <c:v>972.0</c:v>
                </c:pt>
                <c:pt idx="3549">
                  <c:v>972.0</c:v>
                </c:pt>
                <c:pt idx="3550">
                  <c:v>973.0</c:v>
                </c:pt>
                <c:pt idx="3551">
                  <c:v>974.0</c:v>
                </c:pt>
                <c:pt idx="3552">
                  <c:v>974.0</c:v>
                </c:pt>
                <c:pt idx="3553">
                  <c:v>974.0</c:v>
                </c:pt>
                <c:pt idx="3554">
                  <c:v>974.0</c:v>
                </c:pt>
                <c:pt idx="3555">
                  <c:v>975.0</c:v>
                </c:pt>
                <c:pt idx="3556">
                  <c:v>976.0</c:v>
                </c:pt>
                <c:pt idx="3557">
                  <c:v>977.0</c:v>
                </c:pt>
                <c:pt idx="3558">
                  <c:v>978.0</c:v>
                </c:pt>
                <c:pt idx="3559">
                  <c:v>978.0</c:v>
                </c:pt>
                <c:pt idx="3560">
                  <c:v>978.0</c:v>
                </c:pt>
                <c:pt idx="3561">
                  <c:v>978.0</c:v>
                </c:pt>
                <c:pt idx="3562">
                  <c:v>978.0</c:v>
                </c:pt>
                <c:pt idx="3563">
                  <c:v>978.0</c:v>
                </c:pt>
                <c:pt idx="3564">
                  <c:v>978.0</c:v>
                </c:pt>
                <c:pt idx="3565">
                  <c:v>978.0</c:v>
                </c:pt>
                <c:pt idx="3566">
                  <c:v>979.0</c:v>
                </c:pt>
                <c:pt idx="3567">
                  <c:v>980.0</c:v>
                </c:pt>
                <c:pt idx="3568">
                  <c:v>981.0</c:v>
                </c:pt>
                <c:pt idx="3569">
                  <c:v>981.0</c:v>
                </c:pt>
                <c:pt idx="3570">
                  <c:v>981.0</c:v>
                </c:pt>
                <c:pt idx="3571">
                  <c:v>981.0</c:v>
                </c:pt>
                <c:pt idx="3572">
                  <c:v>981.0</c:v>
                </c:pt>
                <c:pt idx="3573">
                  <c:v>981.0</c:v>
                </c:pt>
                <c:pt idx="3574">
                  <c:v>981.0</c:v>
                </c:pt>
                <c:pt idx="3575">
                  <c:v>981.0</c:v>
                </c:pt>
                <c:pt idx="3576">
                  <c:v>981.0</c:v>
                </c:pt>
                <c:pt idx="3577">
                  <c:v>981.0</c:v>
                </c:pt>
                <c:pt idx="3578">
                  <c:v>981.0</c:v>
                </c:pt>
                <c:pt idx="3579">
                  <c:v>981.0</c:v>
                </c:pt>
                <c:pt idx="3580">
                  <c:v>981.0</c:v>
                </c:pt>
                <c:pt idx="3581">
                  <c:v>981.0</c:v>
                </c:pt>
                <c:pt idx="3582">
                  <c:v>981.0</c:v>
                </c:pt>
                <c:pt idx="3583">
                  <c:v>981.0</c:v>
                </c:pt>
                <c:pt idx="3584">
                  <c:v>981.0</c:v>
                </c:pt>
                <c:pt idx="3585">
                  <c:v>981.0</c:v>
                </c:pt>
                <c:pt idx="3586">
                  <c:v>981.0</c:v>
                </c:pt>
                <c:pt idx="3587">
                  <c:v>981.0</c:v>
                </c:pt>
                <c:pt idx="3588">
                  <c:v>981.0</c:v>
                </c:pt>
                <c:pt idx="3589">
                  <c:v>981.0</c:v>
                </c:pt>
                <c:pt idx="3590">
                  <c:v>981.0</c:v>
                </c:pt>
                <c:pt idx="3591">
                  <c:v>981.0</c:v>
                </c:pt>
                <c:pt idx="3592">
                  <c:v>981.0</c:v>
                </c:pt>
                <c:pt idx="3593">
                  <c:v>981.0</c:v>
                </c:pt>
                <c:pt idx="3594">
                  <c:v>981.0</c:v>
                </c:pt>
                <c:pt idx="3595">
                  <c:v>981.0</c:v>
                </c:pt>
                <c:pt idx="3596">
                  <c:v>982.0</c:v>
                </c:pt>
                <c:pt idx="3597">
                  <c:v>983.0</c:v>
                </c:pt>
                <c:pt idx="3598">
                  <c:v>984.0</c:v>
                </c:pt>
                <c:pt idx="3599">
                  <c:v>984.0</c:v>
                </c:pt>
                <c:pt idx="3600">
                  <c:v>984.0</c:v>
                </c:pt>
                <c:pt idx="3601">
                  <c:v>984.0</c:v>
                </c:pt>
                <c:pt idx="3602">
                  <c:v>985.0</c:v>
                </c:pt>
                <c:pt idx="3603">
                  <c:v>986.0</c:v>
                </c:pt>
                <c:pt idx="3604">
                  <c:v>987.0</c:v>
                </c:pt>
                <c:pt idx="3605">
                  <c:v>988.0</c:v>
                </c:pt>
                <c:pt idx="3606">
                  <c:v>989.0</c:v>
                </c:pt>
                <c:pt idx="3607">
                  <c:v>990.0</c:v>
                </c:pt>
                <c:pt idx="3608">
                  <c:v>990.0</c:v>
                </c:pt>
                <c:pt idx="3609">
                  <c:v>990.0</c:v>
                </c:pt>
                <c:pt idx="3610">
                  <c:v>990.0</c:v>
                </c:pt>
                <c:pt idx="3611">
                  <c:v>990.0</c:v>
                </c:pt>
                <c:pt idx="3612">
                  <c:v>990.0</c:v>
                </c:pt>
                <c:pt idx="3613">
                  <c:v>990.0</c:v>
                </c:pt>
                <c:pt idx="3614">
                  <c:v>990.0</c:v>
                </c:pt>
                <c:pt idx="3615">
                  <c:v>991.0</c:v>
                </c:pt>
                <c:pt idx="3616">
                  <c:v>992.0</c:v>
                </c:pt>
                <c:pt idx="3617">
                  <c:v>993.0</c:v>
                </c:pt>
                <c:pt idx="3618">
                  <c:v>994.0</c:v>
                </c:pt>
                <c:pt idx="3619">
                  <c:v>994.0</c:v>
                </c:pt>
                <c:pt idx="3620">
                  <c:v>995.0</c:v>
                </c:pt>
                <c:pt idx="3621">
                  <c:v>995.0</c:v>
                </c:pt>
                <c:pt idx="3622">
                  <c:v>995.0</c:v>
                </c:pt>
                <c:pt idx="3623">
                  <c:v>995.0</c:v>
                </c:pt>
                <c:pt idx="3624">
                  <c:v>995.0</c:v>
                </c:pt>
                <c:pt idx="3625">
                  <c:v>995.0</c:v>
                </c:pt>
                <c:pt idx="3626">
                  <c:v>995.0</c:v>
                </c:pt>
                <c:pt idx="3627">
                  <c:v>995.0</c:v>
                </c:pt>
                <c:pt idx="3628">
                  <c:v>995.0</c:v>
                </c:pt>
                <c:pt idx="3629">
                  <c:v>995.0</c:v>
                </c:pt>
                <c:pt idx="3630">
                  <c:v>995.0</c:v>
                </c:pt>
                <c:pt idx="3631">
                  <c:v>995.0</c:v>
                </c:pt>
                <c:pt idx="3632">
                  <c:v>996.0</c:v>
                </c:pt>
                <c:pt idx="3633">
                  <c:v>997.0</c:v>
                </c:pt>
                <c:pt idx="3634">
                  <c:v>998.0</c:v>
                </c:pt>
                <c:pt idx="3635">
                  <c:v>998.0</c:v>
                </c:pt>
                <c:pt idx="3636">
                  <c:v>998.0</c:v>
                </c:pt>
                <c:pt idx="3637">
                  <c:v>998.0</c:v>
                </c:pt>
                <c:pt idx="3638">
                  <c:v>998.0</c:v>
                </c:pt>
                <c:pt idx="3639">
                  <c:v>998.0</c:v>
                </c:pt>
                <c:pt idx="3640">
                  <c:v>998.0</c:v>
                </c:pt>
                <c:pt idx="3641">
                  <c:v>998.0</c:v>
                </c:pt>
                <c:pt idx="3642">
                  <c:v>998.0</c:v>
                </c:pt>
                <c:pt idx="3643">
                  <c:v>998.0</c:v>
                </c:pt>
                <c:pt idx="3644">
                  <c:v>998.0</c:v>
                </c:pt>
                <c:pt idx="3645">
                  <c:v>998.0</c:v>
                </c:pt>
                <c:pt idx="3646">
                  <c:v>998.0</c:v>
                </c:pt>
                <c:pt idx="3647">
                  <c:v>998.0</c:v>
                </c:pt>
                <c:pt idx="3648">
                  <c:v>998.0</c:v>
                </c:pt>
                <c:pt idx="3649">
                  <c:v>998.0</c:v>
                </c:pt>
                <c:pt idx="3650">
                  <c:v>998.0</c:v>
                </c:pt>
                <c:pt idx="3651">
                  <c:v>999.0</c:v>
                </c:pt>
                <c:pt idx="3652">
                  <c:v>999.0</c:v>
                </c:pt>
                <c:pt idx="3653">
                  <c:v>999.0</c:v>
                </c:pt>
                <c:pt idx="3654">
                  <c:v>999.0</c:v>
                </c:pt>
                <c:pt idx="3655">
                  <c:v>999.0</c:v>
                </c:pt>
                <c:pt idx="3656">
                  <c:v>999.0</c:v>
                </c:pt>
                <c:pt idx="3657">
                  <c:v>999.0</c:v>
                </c:pt>
                <c:pt idx="3658">
                  <c:v>999.0</c:v>
                </c:pt>
                <c:pt idx="3659">
                  <c:v>999.0</c:v>
                </c:pt>
                <c:pt idx="3660">
                  <c:v>999.0</c:v>
                </c:pt>
                <c:pt idx="3661">
                  <c:v>999.0</c:v>
                </c:pt>
                <c:pt idx="3662">
                  <c:v>999.0</c:v>
                </c:pt>
                <c:pt idx="3663">
                  <c:v>1000.0</c:v>
                </c:pt>
                <c:pt idx="3664">
                  <c:v>1000.0</c:v>
                </c:pt>
                <c:pt idx="3665">
                  <c:v>1000.0</c:v>
                </c:pt>
                <c:pt idx="3666">
                  <c:v>1000.0</c:v>
                </c:pt>
                <c:pt idx="3667">
                  <c:v>1000.0</c:v>
                </c:pt>
                <c:pt idx="3668">
                  <c:v>1000.0</c:v>
                </c:pt>
                <c:pt idx="3669">
                  <c:v>1000.0</c:v>
                </c:pt>
                <c:pt idx="3670">
                  <c:v>1000.0</c:v>
                </c:pt>
                <c:pt idx="3671">
                  <c:v>1000.0</c:v>
                </c:pt>
                <c:pt idx="3672">
                  <c:v>1000.0</c:v>
                </c:pt>
                <c:pt idx="3673">
                  <c:v>1000.0</c:v>
                </c:pt>
                <c:pt idx="3674">
                  <c:v>1001.0</c:v>
                </c:pt>
                <c:pt idx="3675">
                  <c:v>1001.0</c:v>
                </c:pt>
                <c:pt idx="3676">
                  <c:v>1002.0</c:v>
                </c:pt>
                <c:pt idx="3677">
                  <c:v>1003.0</c:v>
                </c:pt>
                <c:pt idx="3678">
                  <c:v>1003.0</c:v>
                </c:pt>
                <c:pt idx="3679">
                  <c:v>1003.0</c:v>
                </c:pt>
                <c:pt idx="3680">
                  <c:v>1003.0</c:v>
                </c:pt>
                <c:pt idx="3681">
                  <c:v>1003.0</c:v>
                </c:pt>
                <c:pt idx="3682">
                  <c:v>1003.0</c:v>
                </c:pt>
                <c:pt idx="3683">
                  <c:v>1003.0</c:v>
                </c:pt>
                <c:pt idx="3684">
                  <c:v>1003.0</c:v>
                </c:pt>
                <c:pt idx="3685">
                  <c:v>1003.0</c:v>
                </c:pt>
                <c:pt idx="3686">
                  <c:v>1003.0</c:v>
                </c:pt>
                <c:pt idx="3687">
                  <c:v>1004.0</c:v>
                </c:pt>
                <c:pt idx="3688">
                  <c:v>1005.0</c:v>
                </c:pt>
                <c:pt idx="3689">
                  <c:v>1006.0</c:v>
                </c:pt>
                <c:pt idx="3690">
                  <c:v>1007.0</c:v>
                </c:pt>
                <c:pt idx="3691">
                  <c:v>1007.0</c:v>
                </c:pt>
                <c:pt idx="3692">
                  <c:v>1007.0</c:v>
                </c:pt>
                <c:pt idx="3693">
                  <c:v>1007.0</c:v>
                </c:pt>
                <c:pt idx="3694">
                  <c:v>1007.0</c:v>
                </c:pt>
                <c:pt idx="3695">
                  <c:v>1007.0</c:v>
                </c:pt>
                <c:pt idx="3696">
                  <c:v>1008.0</c:v>
                </c:pt>
                <c:pt idx="3697">
                  <c:v>1009.0</c:v>
                </c:pt>
                <c:pt idx="3698">
                  <c:v>1009.0</c:v>
                </c:pt>
                <c:pt idx="3699">
                  <c:v>1009.0</c:v>
                </c:pt>
                <c:pt idx="3700">
                  <c:v>1010.0</c:v>
                </c:pt>
                <c:pt idx="3701">
                  <c:v>1011.0</c:v>
                </c:pt>
                <c:pt idx="3702">
                  <c:v>1011.0</c:v>
                </c:pt>
                <c:pt idx="3703">
                  <c:v>1011.0</c:v>
                </c:pt>
                <c:pt idx="3704">
                  <c:v>1011.0</c:v>
                </c:pt>
                <c:pt idx="3705">
                  <c:v>1011.0</c:v>
                </c:pt>
                <c:pt idx="3706">
                  <c:v>1012.0</c:v>
                </c:pt>
                <c:pt idx="3707">
                  <c:v>1013.0</c:v>
                </c:pt>
                <c:pt idx="3708">
                  <c:v>1014.0</c:v>
                </c:pt>
                <c:pt idx="3709">
                  <c:v>1014.0</c:v>
                </c:pt>
                <c:pt idx="3710">
                  <c:v>1014.0</c:v>
                </c:pt>
                <c:pt idx="3711">
                  <c:v>1014.0</c:v>
                </c:pt>
                <c:pt idx="3712">
                  <c:v>1014.0</c:v>
                </c:pt>
                <c:pt idx="3713">
                  <c:v>1014.0</c:v>
                </c:pt>
                <c:pt idx="3714">
                  <c:v>1014.0</c:v>
                </c:pt>
                <c:pt idx="3715">
                  <c:v>1014.0</c:v>
                </c:pt>
                <c:pt idx="3716">
                  <c:v>1014.0</c:v>
                </c:pt>
                <c:pt idx="3717">
                  <c:v>1014.0</c:v>
                </c:pt>
                <c:pt idx="3718">
                  <c:v>1014.0</c:v>
                </c:pt>
                <c:pt idx="3719">
                  <c:v>1014.0</c:v>
                </c:pt>
                <c:pt idx="3720">
                  <c:v>1014.0</c:v>
                </c:pt>
                <c:pt idx="3721">
                  <c:v>1014.0</c:v>
                </c:pt>
                <c:pt idx="3722">
                  <c:v>1014.0</c:v>
                </c:pt>
                <c:pt idx="3723">
                  <c:v>1014.0</c:v>
                </c:pt>
                <c:pt idx="3724">
                  <c:v>1014.0</c:v>
                </c:pt>
                <c:pt idx="3725">
                  <c:v>1015.0</c:v>
                </c:pt>
                <c:pt idx="3726">
                  <c:v>1016.0</c:v>
                </c:pt>
                <c:pt idx="3727">
                  <c:v>1017.0</c:v>
                </c:pt>
                <c:pt idx="3728">
                  <c:v>1018.0</c:v>
                </c:pt>
                <c:pt idx="3729">
                  <c:v>1019.0</c:v>
                </c:pt>
                <c:pt idx="3730">
                  <c:v>1019.0</c:v>
                </c:pt>
                <c:pt idx="3731">
                  <c:v>1020.0</c:v>
                </c:pt>
                <c:pt idx="3732">
                  <c:v>1021.0</c:v>
                </c:pt>
                <c:pt idx="3733">
                  <c:v>1021.0</c:v>
                </c:pt>
                <c:pt idx="3734">
                  <c:v>1021.0</c:v>
                </c:pt>
                <c:pt idx="3735">
                  <c:v>1021.0</c:v>
                </c:pt>
                <c:pt idx="3736">
                  <c:v>1021.0</c:v>
                </c:pt>
                <c:pt idx="3737">
                  <c:v>1021.0</c:v>
                </c:pt>
                <c:pt idx="3738">
                  <c:v>1021.0</c:v>
                </c:pt>
                <c:pt idx="3739">
                  <c:v>1021.0</c:v>
                </c:pt>
                <c:pt idx="3740">
                  <c:v>1022.0</c:v>
                </c:pt>
                <c:pt idx="3741">
                  <c:v>1023.0</c:v>
                </c:pt>
                <c:pt idx="3742">
                  <c:v>1024.0</c:v>
                </c:pt>
                <c:pt idx="3743">
                  <c:v>1024.0</c:v>
                </c:pt>
                <c:pt idx="3744">
                  <c:v>1024.0</c:v>
                </c:pt>
                <c:pt idx="3745">
                  <c:v>1024.0</c:v>
                </c:pt>
                <c:pt idx="3746">
                  <c:v>1024.0</c:v>
                </c:pt>
                <c:pt idx="3747">
                  <c:v>1025.0</c:v>
                </c:pt>
                <c:pt idx="3748">
                  <c:v>1026.0</c:v>
                </c:pt>
                <c:pt idx="3749">
                  <c:v>1026.0</c:v>
                </c:pt>
                <c:pt idx="3750">
                  <c:v>1027.0</c:v>
                </c:pt>
                <c:pt idx="3751">
                  <c:v>1028.0</c:v>
                </c:pt>
                <c:pt idx="3752">
                  <c:v>1028.0</c:v>
                </c:pt>
                <c:pt idx="3753">
                  <c:v>1029.0</c:v>
                </c:pt>
                <c:pt idx="3754">
                  <c:v>1030.0</c:v>
                </c:pt>
                <c:pt idx="3755">
                  <c:v>1030.0</c:v>
                </c:pt>
                <c:pt idx="3756">
                  <c:v>1031.0</c:v>
                </c:pt>
                <c:pt idx="3757">
                  <c:v>1031.0</c:v>
                </c:pt>
                <c:pt idx="3758">
                  <c:v>1031.0</c:v>
                </c:pt>
                <c:pt idx="3759">
                  <c:v>1031.0</c:v>
                </c:pt>
                <c:pt idx="3760">
                  <c:v>1031.0</c:v>
                </c:pt>
                <c:pt idx="3761">
                  <c:v>1031.0</c:v>
                </c:pt>
                <c:pt idx="3762">
                  <c:v>1031.0</c:v>
                </c:pt>
                <c:pt idx="3763">
                  <c:v>1031.0</c:v>
                </c:pt>
                <c:pt idx="3764">
                  <c:v>1031.0</c:v>
                </c:pt>
                <c:pt idx="3765">
                  <c:v>1031.0</c:v>
                </c:pt>
                <c:pt idx="3766">
                  <c:v>1031.0</c:v>
                </c:pt>
                <c:pt idx="3767">
                  <c:v>1031.0</c:v>
                </c:pt>
                <c:pt idx="3768">
                  <c:v>1031.0</c:v>
                </c:pt>
                <c:pt idx="3769">
                  <c:v>1031.0</c:v>
                </c:pt>
                <c:pt idx="3770">
                  <c:v>1031.0</c:v>
                </c:pt>
                <c:pt idx="3771">
                  <c:v>1032.0</c:v>
                </c:pt>
                <c:pt idx="3772">
                  <c:v>1032.0</c:v>
                </c:pt>
                <c:pt idx="3773">
                  <c:v>1032.0</c:v>
                </c:pt>
                <c:pt idx="3774">
                  <c:v>1032.0</c:v>
                </c:pt>
                <c:pt idx="3775">
                  <c:v>1032.0</c:v>
                </c:pt>
                <c:pt idx="3776">
                  <c:v>1032.0</c:v>
                </c:pt>
                <c:pt idx="3777">
                  <c:v>1032.0</c:v>
                </c:pt>
                <c:pt idx="3778">
                  <c:v>1032.0</c:v>
                </c:pt>
                <c:pt idx="3779">
                  <c:v>1032.0</c:v>
                </c:pt>
                <c:pt idx="3780">
                  <c:v>1032.0</c:v>
                </c:pt>
                <c:pt idx="3781">
                  <c:v>1032.0</c:v>
                </c:pt>
                <c:pt idx="3782">
                  <c:v>1032.0</c:v>
                </c:pt>
                <c:pt idx="3783">
                  <c:v>1032.0</c:v>
                </c:pt>
                <c:pt idx="3784">
                  <c:v>1032.0</c:v>
                </c:pt>
                <c:pt idx="3785">
                  <c:v>1032.0</c:v>
                </c:pt>
                <c:pt idx="3786">
                  <c:v>1032.0</c:v>
                </c:pt>
                <c:pt idx="3787">
                  <c:v>1032.0</c:v>
                </c:pt>
                <c:pt idx="3788">
                  <c:v>1032.0</c:v>
                </c:pt>
                <c:pt idx="3789">
                  <c:v>1032.0</c:v>
                </c:pt>
                <c:pt idx="3790">
                  <c:v>1032.0</c:v>
                </c:pt>
                <c:pt idx="3791">
                  <c:v>1032.0</c:v>
                </c:pt>
                <c:pt idx="3792">
                  <c:v>1032.0</c:v>
                </c:pt>
                <c:pt idx="3793">
                  <c:v>1032.0</c:v>
                </c:pt>
                <c:pt idx="3794">
                  <c:v>1032.0</c:v>
                </c:pt>
                <c:pt idx="3795">
                  <c:v>1032.0</c:v>
                </c:pt>
                <c:pt idx="3796">
                  <c:v>1032.0</c:v>
                </c:pt>
                <c:pt idx="3797">
                  <c:v>1032.0</c:v>
                </c:pt>
                <c:pt idx="3798">
                  <c:v>1032.0</c:v>
                </c:pt>
                <c:pt idx="3799">
                  <c:v>1032.0</c:v>
                </c:pt>
                <c:pt idx="3800">
                  <c:v>1032.0</c:v>
                </c:pt>
                <c:pt idx="3801">
                  <c:v>1032.0</c:v>
                </c:pt>
                <c:pt idx="3802">
                  <c:v>1032.0</c:v>
                </c:pt>
                <c:pt idx="3803">
                  <c:v>1033.0</c:v>
                </c:pt>
                <c:pt idx="3804">
                  <c:v>1033.0</c:v>
                </c:pt>
                <c:pt idx="3805">
                  <c:v>1034.0</c:v>
                </c:pt>
                <c:pt idx="3806">
                  <c:v>1035.0</c:v>
                </c:pt>
                <c:pt idx="3807">
                  <c:v>1035.0</c:v>
                </c:pt>
                <c:pt idx="3808">
                  <c:v>1036.0</c:v>
                </c:pt>
                <c:pt idx="3809">
                  <c:v>1036.0</c:v>
                </c:pt>
                <c:pt idx="3810">
                  <c:v>1036.0</c:v>
                </c:pt>
                <c:pt idx="3811">
                  <c:v>1036.0</c:v>
                </c:pt>
                <c:pt idx="3812">
                  <c:v>1036.0</c:v>
                </c:pt>
                <c:pt idx="3813">
                  <c:v>1036.0</c:v>
                </c:pt>
                <c:pt idx="3814">
                  <c:v>1036.0</c:v>
                </c:pt>
                <c:pt idx="3815">
                  <c:v>1036.0</c:v>
                </c:pt>
                <c:pt idx="3816">
                  <c:v>1036.0</c:v>
                </c:pt>
                <c:pt idx="3817">
                  <c:v>1036.0</c:v>
                </c:pt>
                <c:pt idx="3818">
                  <c:v>1036.0</c:v>
                </c:pt>
                <c:pt idx="3819">
                  <c:v>1036.0</c:v>
                </c:pt>
                <c:pt idx="3820">
                  <c:v>1036.0</c:v>
                </c:pt>
                <c:pt idx="3821">
                  <c:v>1036.0</c:v>
                </c:pt>
                <c:pt idx="3822">
                  <c:v>1036.0</c:v>
                </c:pt>
                <c:pt idx="3823">
                  <c:v>1036.0</c:v>
                </c:pt>
                <c:pt idx="3824">
                  <c:v>1036.0</c:v>
                </c:pt>
                <c:pt idx="3825">
                  <c:v>1036.0</c:v>
                </c:pt>
                <c:pt idx="3826">
                  <c:v>1036.0</c:v>
                </c:pt>
                <c:pt idx="3827">
                  <c:v>1036.0</c:v>
                </c:pt>
                <c:pt idx="3828">
                  <c:v>1036.0</c:v>
                </c:pt>
                <c:pt idx="3829">
                  <c:v>1036.0</c:v>
                </c:pt>
                <c:pt idx="3830">
                  <c:v>1036.0</c:v>
                </c:pt>
                <c:pt idx="3831">
                  <c:v>1036.0</c:v>
                </c:pt>
                <c:pt idx="3832">
                  <c:v>1036.0</c:v>
                </c:pt>
                <c:pt idx="3833">
                  <c:v>1036.0</c:v>
                </c:pt>
                <c:pt idx="3834">
                  <c:v>1036.0</c:v>
                </c:pt>
                <c:pt idx="3835">
                  <c:v>1036.0</c:v>
                </c:pt>
                <c:pt idx="3836">
                  <c:v>1036.0</c:v>
                </c:pt>
                <c:pt idx="3837">
                  <c:v>1037.0</c:v>
                </c:pt>
                <c:pt idx="3838">
                  <c:v>1037.0</c:v>
                </c:pt>
                <c:pt idx="3839">
                  <c:v>1037.0</c:v>
                </c:pt>
                <c:pt idx="3840">
                  <c:v>1037.0</c:v>
                </c:pt>
                <c:pt idx="3841">
                  <c:v>1037.0</c:v>
                </c:pt>
                <c:pt idx="3842">
                  <c:v>1037.0</c:v>
                </c:pt>
                <c:pt idx="3843">
                  <c:v>1037.0</c:v>
                </c:pt>
                <c:pt idx="3844">
                  <c:v>1037.0</c:v>
                </c:pt>
                <c:pt idx="3845">
                  <c:v>1037.0</c:v>
                </c:pt>
                <c:pt idx="3846">
                  <c:v>1037.0</c:v>
                </c:pt>
                <c:pt idx="3847">
                  <c:v>1037.0</c:v>
                </c:pt>
                <c:pt idx="3848">
                  <c:v>1037.0</c:v>
                </c:pt>
                <c:pt idx="3849">
                  <c:v>1037.0</c:v>
                </c:pt>
                <c:pt idx="3850">
                  <c:v>1038.0</c:v>
                </c:pt>
                <c:pt idx="3851">
                  <c:v>1038.0</c:v>
                </c:pt>
                <c:pt idx="3852">
                  <c:v>1038.0</c:v>
                </c:pt>
                <c:pt idx="3853">
                  <c:v>1038.0</c:v>
                </c:pt>
                <c:pt idx="3854">
                  <c:v>1038.0</c:v>
                </c:pt>
                <c:pt idx="3855">
                  <c:v>1038.0</c:v>
                </c:pt>
                <c:pt idx="3856">
                  <c:v>1039.0</c:v>
                </c:pt>
                <c:pt idx="3857">
                  <c:v>1039.0</c:v>
                </c:pt>
                <c:pt idx="3858">
                  <c:v>1039.0</c:v>
                </c:pt>
                <c:pt idx="3859">
                  <c:v>1039.0</c:v>
                </c:pt>
                <c:pt idx="3860">
                  <c:v>1039.0</c:v>
                </c:pt>
                <c:pt idx="3861">
                  <c:v>1040.0</c:v>
                </c:pt>
                <c:pt idx="3862">
                  <c:v>1040.0</c:v>
                </c:pt>
                <c:pt idx="3863">
                  <c:v>1040.0</c:v>
                </c:pt>
                <c:pt idx="3864">
                  <c:v>1040.0</c:v>
                </c:pt>
                <c:pt idx="3865">
                  <c:v>1040.0</c:v>
                </c:pt>
                <c:pt idx="3866">
                  <c:v>1040.0</c:v>
                </c:pt>
                <c:pt idx="3867">
                  <c:v>1040.0</c:v>
                </c:pt>
                <c:pt idx="3868">
                  <c:v>1040.0</c:v>
                </c:pt>
                <c:pt idx="3869">
                  <c:v>1040.0</c:v>
                </c:pt>
                <c:pt idx="3870">
                  <c:v>1040.0</c:v>
                </c:pt>
                <c:pt idx="3871">
                  <c:v>1040.0</c:v>
                </c:pt>
                <c:pt idx="3872">
                  <c:v>1040.0</c:v>
                </c:pt>
                <c:pt idx="3873">
                  <c:v>1040.0</c:v>
                </c:pt>
                <c:pt idx="3874">
                  <c:v>1040.0</c:v>
                </c:pt>
                <c:pt idx="3875">
                  <c:v>1040.0</c:v>
                </c:pt>
                <c:pt idx="3876">
                  <c:v>1040.0</c:v>
                </c:pt>
                <c:pt idx="3877">
                  <c:v>1040.0</c:v>
                </c:pt>
                <c:pt idx="3878">
                  <c:v>1040.0</c:v>
                </c:pt>
                <c:pt idx="3879">
                  <c:v>1040.0</c:v>
                </c:pt>
                <c:pt idx="3880">
                  <c:v>1040.0</c:v>
                </c:pt>
                <c:pt idx="3881">
                  <c:v>1040.0</c:v>
                </c:pt>
                <c:pt idx="3882">
                  <c:v>1040.0</c:v>
                </c:pt>
                <c:pt idx="3883">
                  <c:v>1040.0</c:v>
                </c:pt>
                <c:pt idx="3884">
                  <c:v>1040.0</c:v>
                </c:pt>
                <c:pt idx="3885">
                  <c:v>1041.0</c:v>
                </c:pt>
                <c:pt idx="3886">
                  <c:v>1042.0</c:v>
                </c:pt>
                <c:pt idx="3887">
                  <c:v>1043.0</c:v>
                </c:pt>
                <c:pt idx="3888">
                  <c:v>1044.0</c:v>
                </c:pt>
                <c:pt idx="3889">
                  <c:v>1044.0</c:v>
                </c:pt>
                <c:pt idx="3890">
                  <c:v>1045.0</c:v>
                </c:pt>
                <c:pt idx="3891">
                  <c:v>1046.0</c:v>
                </c:pt>
                <c:pt idx="3892">
                  <c:v>1046.0</c:v>
                </c:pt>
                <c:pt idx="3893">
                  <c:v>1047.0</c:v>
                </c:pt>
                <c:pt idx="3894">
                  <c:v>1047.0</c:v>
                </c:pt>
                <c:pt idx="3895">
                  <c:v>1048.0</c:v>
                </c:pt>
                <c:pt idx="3896">
                  <c:v>1049.0</c:v>
                </c:pt>
                <c:pt idx="3897">
                  <c:v>1050.0</c:v>
                </c:pt>
                <c:pt idx="3898">
                  <c:v>1051.0</c:v>
                </c:pt>
                <c:pt idx="3899">
                  <c:v>1052.0</c:v>
                </c:pt>
                <c:pt idx="3900">
                  <c:v>1053.0</c:v>
                </c:pt>
                <c:pt idx="3901">
                  <c:v>1053.0</c:v>
                </c:pt>
                <c:pt idx="3902">
                  <c:v>1054.0</c:v>
                </c:pt>
                <c:pt idx="3903">
                  <c:v>1055.0</c:v>
                </c:pt>
                <c:pt idx="3904">
                  <c:v>1056.0</c:v>
                </c:pt>
                <c:pt idx="3905">
                  <c:v>1057.0</c:v>
                </c:pt>
                <c:pt idx="3906">
                  <c:v>1058.0</c:v>
                </c:pt>
                <c:pt idx="3907">
                  <c:v>1058.0</c:v>
                </c:pt>
                <c:pt idx="3908">
                  <c:v>1059.0</c:v>
                </c:pt>
                <c:pt idx="3909">
                  <c:v>1060.0</c:v>
                </c:pt>
                <c:pt idx="3910">
                  <c:v>1061.0</c:v>
                </c:pt>
                <c:pt idx="3911">
                  <c:v>1061.0</c:v>
                </c:pt>
                <c:pt idx="3912">
                  <c:v>1061.0</c:v>
                </c:pt>
                <c:pt idx="3913">
                  <c:v>1061.0</c:v>
                </c:pt>
                <c:pt idx="3914">
                  <c:v>1061.0</c:v>
                </c:pt>
                <c:pt idx="3915">
                  <c:v>1061.0</c:v>
                </c:pt>
                <c:pt idx="3916">
                  <c:v>1061.0</c:v>
                </c:pt>
                <c:pt idx="3917">
                  <c:v>1061.0</c:v>
                </c:pt>
                <c:pt idx="3918">
                  <c:v>1061.0</c:v>
                </c:pt>
                <c:pt idx="3919">
                  <c:v>1061.0</c:v>
                </c:pt>
                <c:pt idx="3920">
                  <c:v>1061.0</c:v>
                </c:pt>
                <c:pt idx="3921">
                  <c:v>1061.0</c:v>
                </c:pt>
                <c:pt idx="3922">
                  <c:v>1061.0</c:v>
                </c:pt>
                <c:pt idx="3923">
                  <c:v>1061.0</c:v>
                </c:pt>
                <c:pt idx="3924">
                  <c:v>1061.0</c:v>
                </c:pt>
                <c:pt idx="3925">
                  <c:v>1061.0</c:v>
                </c:pt>
                <c:pt idx="3926">
                  <c:v>1061.0</c:v>
                </c:pt>
                <c:pt idx="3927">
                  <c:v>1061.0</c:v>
                </c:pt>
                <c:pt idx="3928">
                  <c:v>1062.0</c:v>
                </c:pt>
                <c:pt idx="3929">
                  <c:v>1063.0</c:v>
                </c:pt>
                <c:pt idx="3930">
                  <c:v>1064.0</c:v>
                </c:pt>
                <c:pt idx="3931">
                  <c:v>1065.0</c:v>
                </c:pt>
                <c:pt idx="3932">
                  <c:v>1066.0</c:v>
                </c:pt>
                <c:pt idx="3933">
                  <c:v>1067.0</c:v>
                </c:pt>
                <c:pt idx="3934">
                  <c:v>1068.0</c:v>
                </c:pt>
                <c:pt idx="3935">
                  <c:v>1069.0</c:v>
                </c:pt>
                <c:pt idx="3936">
                  <c:v>1070.0</c:v>
                </c:pt>
                <c:pt idx="3937">
                  <c:v>1071.0</c:v>
                </c:pt>
                <c:pt idx="3938">
                  <c:v>1072.0</c:v>
                </c:pt>
                <c:pt idx="3939">
                  <c:v>1073.0</c:v>
                </c:pt>
                <c:pt idx="3940">
                  <c:v>1074.0</c:v>
                </c:pt>
                <c:pt idx="3941">
                  <c:v>1075.0</c:v>
                </c:pt>
                <c:pt idx="3942">
                  <c:v>1076.0</c:v>
                </c:pt>
                <c:pt idx="3943">
                  <c:v>1077.0</c:v>
                </c:pt>
                <c:pt idx="3944">
                  <c:v>1078.0</c:v>
                </c:pt>
                <c:pt idx="3945">
                  <c:v>1079.0</c:v>
                </c:pt>
                <c:pt idx="3946">
                  <c:v>1080.0</c:v>
                </c:pt>
                <c:pt idx="3947">
                  <c:v>1081.0</c:v>
                </c:pt>
                <c:pt idx="3948">
                  <c:v>1081.0</c:v>
                </c:pt>
                <c:pt idx="3949">
                  <c:v>1081.0</c:v>
                </c:pt>
                <c:pt idx="3950">
                  <c:v>1081.0</c:v>
                </c:pt>
                <c:pt idx="3951">
                  <c:v>1081.0</c:v>
                </c:pt>
                <c:pt idx="3952">
                  <c:v>1081.0</c:v>
                </c:pt>
                <c:pt idx="3953">
                  <c:v>1082.0</c:v>
                </c:pt>
                <c:pt idx="3954">
                  <c:v>1082.0</c:v>
                </c:pt>
                <c:pt idx="3955">
                  <c:v>1082.0</c:v>
                </c:pt>
                <c:pt idx="3956">
                  <c:v>1082.0</c:v>
                </c:pt>
                <c:pt idx="3957">
                  <c:v>1082.0</c:v>
                </c:pt>
                <c:pt idx="3958">
                  <c:v>1082.0</c:v>
                </c:pt>
                <c:pt idx="3959">
                  <c:v>1082.0</c:v>
                </c:pt>
                <c:pt idx="3960">
                  <c:v>1082.0</c:v>
                </c:pt>
                <c:pt idx="3961">
                  <c:v>1082.0</c:v>
                </c:pt>
                <c:pt idx="3962">
                  <c:v>1083.0</c:v>
                </c:pt>
                <c:pt idx="3963">
                  <c:v>1083.0</c:v>
                </c:pt>
                <c:pt idx="3964">
                  <c:v>1083.0</c:v>
                </c:pt>
                <c:pt idx="3965">
                  <c:v>1083.0</c:v>
                </c:pt>
                <c:pt idx="3966">
                  <c:v>1083.0</c:v>
                </c:pt>
                <c:pt idx="3967">
                  <c:v>1083.0</c:v>
                </c:pt>
                <c:pt idx="3968">
                  <c:v>1083.0</c:v>
                </c:pt>
                <c:pt idx="3969">
                  <c:v>1083.0</c:v>
                </c:pt>
                <c:pt idx="3970">
                  <c:v>1083.0</c:v>
                </c:pt>
                <c:pt idx="3971">
                  <c:v>1083.0</c:v>
                </c:pt>
                <c:pt idx="3972">
                  <c:v>1083.0</c:v>
                </c:pt>
                <c:pt idx="3973">
                  <c:v>1083.0</c:v>
                </c:pt>
                <c:pt idx="3974">
                  <c:v>1083.0</c:v>
                </c:pt>
                <c:pt idx="3975">
                  <c:v>1083.0</c:v>
                </c:pt>
                <c:pt idx="3976">
                  <c:v>1083.0</c:v>
                </c:pt>
                <c:pt idx="3977">
                  <c:v>1083.0</c:v>
                </c:pt>
                <c:pt idx="3978">
                  <c:v>1083.0</c:v>
                </c:pt>
                <c:pt idx="3979">
                  <c:v>1083.0</c:v>
                </c:pt>
                <c:pt idx="3980">
                  <c:v>1083.0</c:v>
                </c:pt>
                <c:pt idx="3981">
                  <c:v>1083.0</c:v>
                </c:pt>
                <c:pt idx="3982">
                  <c:v>1083.0</c:v>
                </c:pt>
                <c:pt idx="3983">
                  <c:v>1083.0</c:v>
                </c:pt>
                <c:pt idx="3984">
                  <c:v>1083.0</c:v>
                </c:pt>
                <c:pt idx="3985">
                  <c:v>1083.0</c:v>
                </c:pt>
                <c:pt idx="3986">
                  <c:v>1084.0</c:v>
                </c:pt>
                <c:pt idx="3987">
                  <c:v>1085.0</c:v>
                </c:pt>
                <c:pt idx="3988">
                  <c:v>1085.0</c:v>
                </c:pt>
                <c:pt idx="3989">
                  <c:v>1085.0</c:v>
                </c:pt>
                <c:pt idx="3990">
                  <c:v>1086.0</c:v>
                </c:pt>
                <c:pt idx="3991">
                  <c:v>1087.0</c:v>
                </c:pt>
                <c:pt idx="3992">
                  <c:v>1088.0</c:v>
                </c:pt>
                <c:pt idx="3993">
                  <c:v>1089.0</c:v>
                </c:pt>
                <c:pt idx="3994">
                  <c:v>1090.0</c:v>
                </c:pt>
                <c:pt idx="3995">
                  <c:v>1091.0</c:v>
                </c:pt>
                <c:pt idx="3996">
                  <c:v>1092.0</c:v>
                </c:pt>
                <c:pt idx="3997">
                  <c:v>1093.0</c:v>
                </c:pt>
                <c:pt idx="3998">
                  <c:v>1094.0</c:v>
                </c:pt>
                <c:pt idx="3999">
                  <c:v>1095.0</c:v>
                </c:pt>
                <c:pt idx="4000">
                  <c:v>1096.0</c:v>
                </c:pt>
                <c:pt idx="4001">
                  <c:v>1097.0</c:v>
                </c:pt>
                <c:pt idx="4002">
                  <c:v>1098.0</c:v>
                </c:pt>
                <c:pt idx="4003">
                  <c:v>1099.0</c:v>
                </c:pt>
                <c:pt idx="4004">
                  <c:v>1100.0</c:v>
                </c:pt>
                <c:pt idx="4005">
                  <c:v>1101.0</c:v>
                </c:pt>
                <c:pt idx="4006">
                  <c:v>1102.0</c:v>
                </c:pt>
                <c:pt idx="4007">
                  <c:v>1103.0</c:v>
                </c:pt>
                <c:pt idx="4008">
                  <c:v>1104.0</c:v>
                </c:pt>
                <c:pt idx="4009">
                  <c:v>1105.0</c:v>
                </c:pt>
                <c:pt idx="4010">
                  <c:v>1105.0</c:v>
                </c:pt>
                <c:pt idx="4011">
                  <c:v>1105.0</c:v>
                </c:pt>
                <c:pt idx="4012">
                  <c:v>1105.0</c:v>
                </c:pt>
                <c:pt idx="4013">
                  <c:v>1105.0</c:v>
                </c:pt>
                <c:pt idx="4014">
                  <c:v>1105.0</c:v>
                </c:pt>
                <c:pt idx="4015">
                  <c:v>1106.0</c:v>
                </c:pt>
                <c:pt idx="4016">
                  <c:v>1107.0</c:v>
                </c:pt>
                <c:pt idx="4017">
                  <c:v>1108.0</c:v>
                </c:pt>
                <c:pt idx="4018">
                  <c:v>1108.0</c:v>
                </c:pt>
                <c:pt idx="4019">
                  <c:v>1108.0</c:v>
                </c:pt>
                <c:pt idx="4020">
                  <c:v>1108.0</c:v>
                </c:pt>
                <c:pt idx="4021">
                  <c:v>1109.0</c:v>
                </c:pt>
                <c:pt idx="4022">
                  <c:v>1109.0</c:v>
                </c:pt>
                <c:pt idx="4023">
                  <c:v>1109.0</c:v>
                </c:pt>
                <c:pt idx="4024">
                  <c:v>1110.0</c:v>
                </c:pt>
                <c:pt idx="4025">
                  <c:v>1110.0</c:v>
                </c:pt>
                <c:pt idx="4026">
                  <c:v>1110.0</c:v>
                </c:pt>
                <c:pt idx="4027">
                  <c:v>1110.0</c:v>
                </c:pt>
                <c:pt idx="4028">
                  <c:v>1110.0</c:v>
                </c:pt>
                <c:pt idx="4029">
                  <c:v>1110.0</c:v>
                </c:pt>
                <c:pt idx="4030">
                  <c:v>1110.0</c:v>
                </c:pt>
                <c:pt idx="4031">
                  <c:v>1111.0</c:v>
                </c:pt>
                <c:pt idx="4032">
                  <c:v>1112.0</c:v>
                </c:pt>
                <c:pt idx="4033">
                  <c:v>1112.0</c:v>
                </c:pt>
                <c:pt idx="4034">
                  <c:v>1112.0</c:v>
                </c:pt>
                <c:pt idx="4035">
                  <c:v>1112.0</c:v>
                </c:pt>
                <c:pt idx="4036">
                  <c:v>1112.0</c:v>
                </c:pt>
                <c:pt idx="4037">
                  <c:v>1113.0</c:v>
                </c:pt>
                <c:pt idx="4038">
                  <c:v>1113.0</c:v>
                </c:pt>
                <c:pt idx="4039">
                  <c:v>1114.0</c:v>
                </c:pt>
                <c:pt idx="4040">
                  <c:v>1115.0</c:v>
                </c:pt>
                <c:pt idx="4041">
                  <c:v>1116.0</c:v>
                </c:pt>
                <c:pt idx="4042">
                  <c:v>1117.0</c:v>
                </c:pt>
                <c:pt idx="4043">
                  <c:v>1117.0</c:v>
                </c:pt>
                <c:pt idx="4044">
                  <c:v>1117.0</c:v>
                </c:pt>
                <c:pt idx="4045">
                  <c:v>1117.0</c:v>
                </c:pt>
                <c:pt idx="4046">
                  <c:v>1117.0</c:v>
                </c:pt>
                <c:pt idx="4047">
                  <c:v>1118.0</c:v>
                </c:pt>
                <c:pt idx="4048">
                  <c:v>1119.0</c:v>
                </c:pt>
                <c:pt idx="4049">
                  <c:v>1120.0</c:v>
                </c:pt>
                <c:pt idx="4050">
                  <c:v>1121.0</c:v>
                </c:pt>
                <c:pt idx="4051">
                  <c:v>1121.0</c:v>
                </c:pt>
                <c:pt idx="4052">
                  <c:v>1122.0</c:v>
                </c:pt>
                <c:pt idx="4053">
                  <c:v>1123.0</c:v>
                </c:pt>
                <c:pt idx="4054">
                  <c:v>1124.0</c:v>
                </c:pt>
                <c:pt idx="4055">
                  <c:v>1125.0</c:v>
                </c:pt>
                <c:pt idx="4056">
                  <c:v>1126.0</c:v>
                </c:pt>
                <c:pt idx="4057">
                  <c:v>1127.0</c:v>
                </c:pt>
                <c:pt idx="4058">
                  <c:v>1128.0</c:v>
                </c:pt>
                <c:pt idx="4059">
                  <c:v>1128.0</c:v>
                </c:pt>
                <c:pt idx="4060">
                  <c:v>1129.0</c:v>
                </c:pt>
                <c:pt idx="4061">
                  <c:v>1130.0</c:v>
                </c:pt>
                <c:pt idx="4062">
                  <c:v>1130.0</c:v>
                </c:pt>
                <c:pt idx="4063">
                  <c:v>1130.0</c:v>
                </c:pt>
                <c:pt idx="4064">
                  <c:v>1130.0</c:v>
                </c:pt>
                <c:pt idx="4065">
                  <c:v>1130.0</c:v>
                </c:pt>
                <c:pt idx="4066">
                  <c:v>1131.0</c:v>
                </c:pt>
                <c:pt idx="4067">
                  <c:v>1131.0</c:v>
                </c:pt>
                <c:pt idx="4068">
                  <c:v>1131.0</c:v>
                </c:pt>
                <c:pt idx="4069">
                  <c:v>1131.0</c:v>
                </c:pt>
                <c:pt idx="4070">
                  <c:v>1132.0</c:v>
                </c:pt>
                <c:pt idx="4071">
                  <c:v>1132.0</c:v>
                </c:pt>
                <c:pt idx="4072">
                  <c:v>1132.0</c:v>
                </c:pt>
                <c:pt idx="4073">
                  <c:v>1132.0</c:v>
                </c:pt>
                <c:pt idx="4074">
                  <c:v>1132.0</c:v>
                </c:pt>
                <c:pt idx="4075">
                  <c:v>1132.0</c:v>
                </c:pt>
                <c:pt idx="4076">
                  <c:v>1132.0</c:v>
                </c:pt>
                <c:pt idx="4077">
                  <c:v>1133.0</c:v>
                </c:pt>
                <c:pt idx="4078">
                  <c:v>1133.0</c:v>
                </c:pt>
                <c:pt idx="4079">
                  <c:v>1133.0</c:v>
                </c:pt>
                <c:pt idx="4080">
                  <c:v>1133.0</c:v>
                </c:pt>
                <c:pt idx="4081">
                  <c:v>1133.0</c:v>
                </c:pt>
                <c:pt idx="4082">
                  <c:v>1133.0</c:v>
                </c:pt>
                <c:pt idx="4083">
                  <c:v>1133.0</c:v>
                </c:pt>
                <c:pt idx="4084">
                  <c:v>1133.0</c:v>
                </c:pt>
                <c:pt idx="4085">
                  <c:v>1133.0</c:v>
                </c:pt>
                <c:pt idx="4086">
                  <c:v>1133.0</c:v>
                </c:pt>
                <c:pt idx="4087">
                  <c:v>1133.0</c:v>
                </c:pt>
                <c:pt idx="4088">
                  <c:v>1133.0</c:v>
                </c:pt>
                <c:pt idx="4089">
                  <c:v>1133.0</c:v>
                </c:pt>
                <c:pt idx="4090">
                  <c:v>1133.0</c:v>
                </c:pt>
                <c:pt idx="4091">
                  <c:v>1133.0</c:v>
                </c:pt>
                <c:pt idx="4092">
                  <c:v>1133.0</c:v>
                </c:pt>
                <c:pt idx="4093">
                  <c:v>1133.0</c:v>
                </c:pt>
                <c:pt idx="4094">
                  <c:v>1133.0</c:v>
                </c:pt>
                <c:pt idx="4095">
                  <c:v>1133.0</c:v>
                </c:pt>
                <c:pt idx="4096">
                  <c:v>1134.0</c:v>
                </c:pt>
                <c:pt idx="4097">
                  <c:v>1134.0</c:v>
                </c:pt>
                <c:pt idx="4098">
                  <c:v>1134.0</c:v>
                </c:pt>
                <c:pt idx="4099">
                  <c:v>1134.0</c:v>
                </c:pt>
                <c:pt idx="4100">
                  <c:v>1134.0</c:v>
                </c:pt>
                <c:pt idx="4101">
                  <c:v>1134.0</c:v>
                </c:pt>
                <c:pt idx="4102">
                  <c:v>1134.0</c:v>
                </c:pt>
                <c:pt idx="4103">
                  <c:v>1134.0</c:v>
                </c:pt>
                <c:pt idx="4104">
                  <c:v>1134.0</c:v>
                </c:pt>
                <c:pt idx="4105">
                  <c:v>1134.0</c:v>
                </c:pt>
                <c:pt idx="4106">
                  <c:v>1134.0</c:v>
                </c:pt>
                <c:pt idx="4107">
                  <c:v>1134.0</c:v>
                </c:pt>
                <c:pt idx="4108">
                  <c:v>1134.0</c:v>
                </c:pt>
                <c:pt idx="4109">
                  <c:v>1134.0</c:v>
                </c:pt>
                <c:pt idx="4110">
                  <c:v>1134.0</c:v>
                </c:pt>
                <c:pt idx="4111">
                  <c:v>1134.0</c:v>
                </c:pt>
                <c:pt idx="4112">
                  <c:v>1135.0</c:v>
                </c:pt>
                <c:pt idx="4113">
                  <c:v>1136.0</c:v>
                </c:pt>
                <c:pt idx="4114">
                  <c:v>1136.0</c:v>
                </c:pt>
                <c:pt idx="4115">
                  <c:v>1137.0</c:v>
                </c:pt>
                <c:pt idx="4116">
                  <c:v>1138.0</c:v>
                </c:pt>
                <c:pt idx="4117">
                  <c:v>1139.0</c:v>
                </c:pt>
                <c:pt idx="4118">
                  <c:v>1140.0</c:v>
                </c:pt>
                <c:pt idx="4119">
                  <c:v>1141.0</c:v>
                </c:pt>
                <c:pt idx="4120">
                  <c:v>1142.0</c:v>
                </c:pt>
                <c:pt idx="4121">
                  <c:v>1143.0</c:v>
                </c:pt>
                <c:pt idx="4122">
                  <c:v>1144.0</c:v>
                </c:pt>
                <c:pt idx="4123">
                  <c:v>1145.0</c:v>
                </c:pt>
                <c:pt idx="4124">
                  <c:v>1146.0</c:v>
                </c:pt>
                <c:pt idx="4125">
                  <c:v>1147.0</c:v>
                </c:pt>
                <c:pt idx="4126">
                  <c:v>1148.0</c:v>
                </c:pt>
                <c:pt idx="4127">
                  <c:v>1149.0</c:v>
                </c:pt>
                <c:pt idx="4128">
                  <c:v>1150.0</c:v>
                </c:pt>
                <c:pt idx="4129">
                  <c:v>1150.0</c:v>
                </c:pt>
                <c:pt idx="4130">
                  <c:v>1150.0</c:v>
                </c:pt>
                <c:pt idx="4131">
                  <c:v>1150.0</c:v>
                </c:pt>
                <c:pt idx="4132">
                  <c:v>1150.0</c:v>
                </c:pt>
                <c:pt idx="4133">
                  <c:v>1151.0</c:v>
                </c:pt>
                <c:pt idx="4134">
                  <c:v>1152.0</c:v>
                </c:pt>
                <c:pt idx="4135">
                  <c:v>1152.0</c:v>
                </c:pt>
                <c:pt idx="4136">
                  <c:v>1152.0</c:v>
                </c:pt>
                <c:pt idx="4137">
                  <c:v>1152.0</c:v>
                </c:pt>
                <c:pt idx="4138">
                  <c:v>1152.0</c:v>
                </c:pt>
                <c:pt idx="4139">
                  <c:v>1152.0</c:v>
                </c:pt>
                <c:pt idx="4140">
                  <c:v>1152.0</c:v>
                </c:pt>
                <c:pt idx="4141">
                  <c:v>1152.0</c:v>
                </c:pt>
                <c:pt idx="4142">
                  <c:v>1152.0</c:v>
                </c:pt>
                <c:pt idx="4143">
                  <c:v>1152.0</c:v>
                </c:pt>
                <c:pt idx="4144">
                  <c:v>1152.0</c:v>
                </c:pt>
                <c:pt idx="4145">
                  <c:v>1152.0</c:v>
                </c:pt>
                <c:pt idx="4146">
                  <c:v>1152.0</c:v>
                </c:pt>
                <c:pt idx="4147">
                  <c:v>1152.0</c:v>
                </c:pt>
                <c:pt idx="4148">
                  <c:v>1153.0</c:v>
                </c:pt>
                <c:pt idx="4149">
                  <c:v>1153.0</c:v>
                </c:pt>
                <c:pt idx="4150">
                  <c:v>1153.0</c:v>
                </c:pt>
                <c:pt idx="4151">
                  <c:v>1153.0</c:v>
                </c:pt>
                <c:pt idx="4152">
                  <c:v>1153.0</c:v>
                </c:pt>
                <c:pt idx="4153">
                  <c:v>1153.0</c:v>
                </c:pt>
                <c:pt idx="4154">
                  <c:v>1153.0</c:v>
                </c:pt>
                <c:pt idx="4155">
                  <c:v>1153.0</c:v>
                </c:pt>
                <c:pt idx="4156">
                  <c:v>1153.0</c:v>
                </c:pt>
                <c:pt idx="4157">
                  <c:v>1153.0</c:v>
                </c:pt>
                <c:pt idx="4158">
                  <c:v>1154.0</c:v>
                </c:pt>
                <c:pt idx="4159">
                  <c:v>1154.0</c:v>
                </c:pt>
                <c:pt idx="4160">
                  <c:v>1154.0</c:v>
                </c:pt>
                <c:pt idx="4161">
                  <c:v>1154.0</c:v>
                </c:pt>
                <c:pt idx="4162">
                  <c:v>1154.0</c:v>
                </c:pt>
                <c:pt idx="4163">
                  <c:v>1154.0</c:v>
                </c:pt>
                <c:pt idx="4164">
                  <c:v>1154.0</c:v>
                </c:pt>
                <c:pt idx="4165">
                  <c:v>1154.0</c:v>
                </c:pt>
                <c:pt idx="4166">
                  <c:v>1154.0</c:v>
                </c:pt>
                <c:pt idx="4167">
                  <c:v>1155.0</c:v>
                </c:pt>
                <c:pt idx="4168">
                  <c:v>1155.0</c:v>
                </c:pt>
                <c:pt idx="4169">
                  <c:v>1155.0</c:v>
                </c:pt>
                <c:pt idx="4170">
                  <c:v>1156.0</c:v>
                </c:pt>
                <c:pt idx="4171">
                  <c:v>1157.0</c:v>
                </c:pt>
                <c:pt idx="4172">
                  <c:v>1158.0</c:v>
                </c:pt>
                <c:pt idx="4173">
                  <c:v>1159.0</c:v>
                </c:pt>
                <c:pt idx="4174">
                  <c:v>1160.0</c:v>
                </c:pt>
                <c:pt idx="4175">
                  <c:v>1161.0</c:v>
                </c:pt>
                <c:pt idx="4176">
                  <c:v>1162.0</c:v>
                </c:pt>
                <c:pt idx="4177">
                  <c:v>1163.0</c:v>
                </c:pt>
                <c:pt idx="4178">
                  <c:v>1163.0</c:v>
                </c:pt>
                <c:pt idx="4179">
                  <c:v>1163.0</c:v>
                </c:pt>
                <c:pt idx="4180">
                  <c:v>1163.0</c:v>
                </c:pt>
                <c:pt idx="4181">
                  <c:v>1163.0</c:v>
                </c:pt>
                <c:pt idx="4182">
                  <c:v>1163.0</c:v>
                </c:pt>
                <c:pt idx="4183">
                  <c:v>1163.0</c:v>
                </c:pt>
                <c:pt idx="4184">
                  <c:v>1163.0</c:v>
                </c:pt>
                <c:pt idx="4185">
                  <c:v>1164.0</c:v>
                </c:pt>
                <c:pt idx="4186">
                  <c:v>1164.0</c:v>
                </c:pt>
                <c:pt idx="4187">
                  <c:v>1164.0</c:v>
                </c:pt>
                <c:pt idx="4188">
                  <c:v>1164.0</c:v>
                </c:pt>
                <c:pt idx="4189">
                  <c:v>1164.0</c:v>
                </c:pt>
                <c:pt idx="4190">
                  <c:v>1164.0</c:v>
                </c:pt>
                <c:pt idx="4191">
                  <c:v>1165.0</c:v>
                </c:pt>
                <c:pt idx="4192">
                  <c:v>1165.0</c:v>
                </c:pt>
                <c:pt idx="4193">
                  <c:v>1166.0</c:v>
                </c:pt>
                <c:pt idx="4194">
                  <c:v>1167.0</c:v>
                </c:pt>
                <c:pt idx="4195">
                  <c:v>1168.0</c:v>
                </c:pt>
                <c:pt idx="4196">
                  <c:v>1169.0</c:v>
                </c:pt>
                <c:pt idx="4197">
                  <c:v>1170.0</c:v>
                </c:pt>
                <c:pt idx="4198">
                  <c:v>1171.0</c:v>
                </c:pt>
                <c:pt idx="4199">
                  <c:v>1172.0</c:v>
                </c:pt>
                <c:pt idx="4200">
                  <c:v>1173.0</c:v>
                </c:pt>
                <c:pt idx="4201">
                  <c:v>1174.0</c:v>
                </c:pt>
                <c:pt idx="4202">
                  <c:v>1175.0</c:v>
                </c:pt>
                <c:pt idx="4203">
                  <c:v>1176.0</c:v>
                </c:pt>
                <c:pt idx="4204">
                  <c:v>1177.0</c:v>
                </c:pt>
                <c:pt idx="4205">
                  <c:v>1178.0</c:v>
                </c:pt>
                <c:pt idx="4206">
                  <c:v>1178.0</c:v>
                </c:pt>
                <c:pt idx="4207">
                  <c:v>1178.0</c:v>
                </c:pt>
                <c:pt idx="4208">
                  <c:v>1179.0</c:v>
                </c:pt>
                <c:pt idx="4209">
                  <c:v>1179.0</c:v>
                </c:pt>
                <c:pt idx="4210">
                  <c:v>1179.0</c:v>
                </c:pt>
                <c:pt idx="4211">
                  <c:v>1179.0</c:v>
                </c:pt>
                <c:pt idx="4212">
                  <c:v>1179.0</c:v>
                </c:pt>
                <c:pt idx="4213">
                  <c:v>1180.0</c:v>
                </c:pt>
                <c:pt idx="4214">
                  <c:v>1181.0</c:v>
                </c:pt>
                <c:pt idx="4215">
                  <c:v>1182.0</c:v>
                </c:pt>
                <c:pt idx="4216">
                  <c:v>1182.0</c:v>
                </c:pt>
                <c:pt idx="4217">
                  <c:v>1183.0</c:v>
                </c:pt>
                <c:pt idx="4218">
                  <c:v>1184.0</c:v>
                </c:pt>
                <c:pt idx="4219">
                  <c:v>1185.0</c:v>
                </c:pt>
                <c:pt idx="4220">
                  <c:v>1185.0</c:v>
                </c:pt>
                <c:pt idx="4221">
                  <c:v>1185.0</c:v>
                </c:pt>
                <c:pt idx="4222">
                  <c:v>1186.0</c:v>
                </c:pt>
                <c:pt idx="4223">
                  <c:v>1187.0</c:v>
                </c:pt>
                <c:pt idx="4224">
                  <c:v>1188.0</c:v>
                </c:pt>
                <c:pt idx="4225">
                  <c:v>1189.0</c:v>
                </c:pt>
                <c:pt idx="4226">
                  <c:v>1190.0</c:v>
                </c:pt>
                <c:pt idx="4227">
                  <c:v>1191.0</c:v>
                </c:pt>
                <c:pt idx="4228">
                  <c:v>1192.0</c:v>
                </c:pt>
                <c:pt idx="4229">
                  <c:v>1193.0</c:v>
                </c:pt>
                <c:pt idx="4230">
                  <c:v>1194.0</c:v>
                </c:pt>
                <c:pt idx="4231">
                  <c:v>1195.0</c:v>
                </c:pt>
                <c:pt idx="4232">
                  <c:v>1196.0</c:v>
                </c:pt>
                <c:pt idx="4233">
                  <c:v>1197.0</c:v>
                </c:pt>
                <c:pt idx="4234">
                  <c:v>1197.0</c:v>
                </c:pt>
                <c:pt idx="4235">
                  <c:v>1198.0</c:v>
                </c:pt>
                <c:pt idx="4236">
                  <c:v>1199.0</c:v>
                </c:pt>
                <c:pt idx="4237">
                  <c:v>1200.0</c:v>
                </c:pt>
                <c:pt idx="4238">
                  <c:v>1201.0</c:v>
                </c:pt>
                <c:pt idx="4239">
                  <c:v>1202.0</c:v>
                </c:pt>
                <c:pt idx="4240">
                  <c:v>1203.0</c:v>
                </c:pt>
                <c:pt idx="4241">
                  <c:v>1204.0</c:v>
                </c:pt>
                <c:pt idx="4242">
                  <c:v>1205.0</c:v>
                </c:pt>
                <c:pt idx="4243">
                  <c:v>1206.0</c:v>
                </c:pt>
                <c:pt idx="4244">
                  <c:v>1207.0</c:v>
                </c:pt>
                <c:pt idx="4245">
                  <c:v>1208.0</c:v>
                </c:pt>
                <c:pt idx="4246">
                  <c:v>1209.0</c:v>
                </c:pt>
                <c:pt idx="4247">
                  <c:v>1209.0</c:v>
                </c:pt>
                <c:pt idx="4248">
                  <c:v>1209.0</c:v>
                </c:pt>
                <c:pt idx="4249">
                  <c:v>1209.0</c:v>
                </c:pt>
                <c:pt idx="4250">
                  <c:v>1209.0</c:v>
                </c:pt>
                <c:pt idx="4251">
                  <c:v>1209.0</c:v>
                </c:pt>
                <c:pt idx="4252">
                  <c:v>1209.0</c:v>
                </c:pt>
                <c:pt idx="4253">
                  <c:v>1210.0</c:v>
                </c:pt>
                <c:pt idx="4254">
                  <c:v>1211.0</c:v>
                </c:pt>
                <c:pt idx="4255">
                  <c:v>1211.0</c:v>
                </c:pt>
                <c:pt idx="4256">
                  <c:v>1211.0</c:v>
                </c:pt>
                <c:pt idx="4257">
                  <c:v>1211.0</c:v>
                </c:pt>
                <c:pt idx="4258">
                  <c:v>1211.0</c:v>
                </c:pt>
                <c:pt idx="4259">
                  <c:v>1212.0</c:v>
                </c:pt>
                <c:pt idx="4260">
                  <c:v>1213.0</c:v>
                </c:pt>
                <c:pt idx="4261">
                  <c:v>1213.0</c:v>
                </c:pt>
                <c:pt idx="4262">
                  <c:v>1213.0</c:v>
                </c:pt>
                <c:pt idx="4263">
                  <c:v>1213.0</c:v>
                </c:pt>
                <c:pt idx="4264">
                  <c:v>1213.0</c:v>
                </c:pt>
                <c:pt idx="4265">
                  <c:v>1213.0</c:v>
                </c:pt>
                <c:pt idx="4266">
                  <c:v>1213.0</c:v>
                </c:pt>
                <c:pt idx="4267">
                  <c:v>1214.0</c:v>
                </c:pt>
                <c:pt idx="4268">
                  <c:v>1214.0</c:v>
                </c:pt>
                <c:pt idx="4269">
                  <c:v>1214.0</c:v>
                </c:pt>
                <c:pt idx="4270">
                  <c:v>1214.0</c:v>
                </c:pt>
                <c:pt idx="4271">
                  <c:v>1214.0</c:v>
                </c:pt>
                <c:pt idx="4272">
                  <c:v>1214.0</c:v>
                </c:pt>
                <c:pt idx="4273">
                  <c:v>1215.0</c:v>
                </c:pt>
                <c:pt idx="4274">
                  <c:v>1215.0</c:v>
                </c:pt>
                <c:pt idx="4275">
                  <c:v>1215.0</c:v>
                </c:pt>
                <c:pt idx="4276">
                  <c:v>1215.0</c:v>
                </c:pt>
                <c:pt idx="4277">
                  <c:v>1215.0</c:v>
                </c:pt>
                <c:pt idx="4278">
                  <c:v>1215.0</c:v>
                </c:pt>
                <c:pt idx="4279">
                  <c:v>1215.0</c:v>
                </c:pt>
                <c:pt idx="4280">
                  <c:v>1215.0</c:v>
                </c:pt>
                <c:pt idx="4281">
                  <c:v>1216.0</c:v>
                </c:pt>
                <c:pt idx="4282">
                  <c:v>1217.0</c:v>
                </c:pt>
                <c:pt idx="4283">
                  <c:v>1218.0</c:v>
                </c:pt>
                <c:pt idx="4284">
                  <c:v>1218.0</c:v>
                </c:pt>
                <c:pt idx="4285">
                  <c:v>1219.0</c:v>
                </c:pt>
                <c:pt idx="4286">
                  <c:v>1220.0</c:v>
                </c:pt>
                <c:pt idx="4287">
                  <c:v>1221.0</c:v>
                </c:pt>
                <c:pt idx="4288">
                  <c:v>1222.0</c:v>
                </c:pt>
                <c:pt idx="4289">
                  <c:v>1223.0</c:v>
                </c:pt>
                <c:pt idx="4290">
                  <c:v>1224.0</c:v>
                </c:pt>
                <c:pt idx="4291">
                  <c:v>1225.0</c:v>
                </c:pt>
                <c:pt idx="4292">
                  <c:v>1226.0</c:v>
                </c:pt>
                <c:pt idx="4293">
                  <c:v>1226.0</c:v>
                </c:pt>
                <c:pt idx="4294">
                  <c:v>1227.0</c:v>
                </c:pt>
                <c:pt idx="4295">
                  <c:v>1228.0</c:v>
                </c:pt>
                <c:pt idx="4296">
                  <c:v>1229.0</c:v>
                </c:pt>
                <c:pt idx="4297">
                  <c:v>1229.0</c:v>
                </c:pt>
                <c:pt idx="4298">
                  <c:v>1229.0</c:v>
                </c:pt>
                <c:pt idx="4299">
                  <c:v>1229.0</c:v>
                </c:pt>
                <c:pt idx="4300">
                  <c:v>1229.0</c:v>
                </c:pt>
                <c:pt idx="4301">
                  <c:v>1229.0</c:v>
                </c:pt>
                <c:pt idx="4302">
                  <c:v>1229.0</c:v>
                </c:pt>
                <c:pt idx="4303">
                  <c:v>1229.0</c:v>
                </c:pt>
                <c:pt idx="4304">
                  <c:v>1229.0</c:v>
                </c:pt>
                <c:pt idx="4305">
                  <c:v>1229.0</c:v>
                </c:pt>
                <c:pt idx="4306">
                  <c:v>1229.0</c:v>
                </c:pt>
                <c:pt idx="4307">
                  <c:v>1229.0</c:v>
                </c:pt>
                <c:pt idx="4308">
                  <c:v>1229.0</c:v>
                </c:pt>
                <c:pt idx="4309">
                  <c:v>1229.0</c:v>
                </c:pt>
                <c:pt idx="4310">
                  <c:v>1229.0</c:v>
                </c:pt>
                <c:pt idx="4311">
                  <c:v>1229.0</c:v>
                </c:pt>
                <c:pt idx="4312">
                  <c:v>1229.0</c:v>
                </c:pt>
                <c:pt idx="4313">
                  <c:v>1229.0</c:v>
                </c:pt>
                <c:pt idx="4314">
                  <c:v>1229.0</c:v>
                </c:pt>
                <c:pt idx="4315">
                  <c:v>1229.0</c:v>
                </c:pt>
                <c:pt idx="4316">
                  <c:v>1230.0</c:v>
                </c:pt>
                <c:pt idx="4317">
                  <c:v>1231.0</c:v>
                </c:pt>
                <c:pt idx="4318">
                  <c:v>1232.0</c:v>
                </c:pt>
                <c:pt idx="4319">
                  <c:v>1233.0</c:v>
                </c:pt>
                <c:pt idx="4320">
                  <c:v>1234.0</c:v>
                </c:pt>
                <c:pt idx="4321">
                  <c:v>1235.0</c:v>
                </c:pt>
                <c:pt idx="4322">
                  <c:v>1236.0</c:v>
                </c:pt>
                <c:pt idx="4323">
                  <c:v>1236.0</c:v>
                </c:pt>
                <c:pt idx="4324">
                  <c:v>1236.0</c:v>
                </c:pt>
                <c:pt idx="4325">
                  <c:v>1237.0</c:v>
                </c:pt>
                <c:pt idx="4326">
                  <c:v>1237.0</c:v>
                </c:pt>
                <c:pt idx="4327">
                  <c:v>1238.0</c:v>
                </c:pt>
                <c:pt idx="4328">
                  <c:v>1238.0</c:v>
                </c:pt>
                <c:pt idx="4329">
                  <c:v>1238.0</c:v>
                </c:pt>
                <c:pt idx="4330">
                  <c:v>1238.0</c:v>
                </c:pt>
                <c:pt idx="4331">
                  <c:v>1238.0</c:v>
                </c:pt>
                <c:pt idx="4332">
                  <c:v>1238.0</c:v>
                </c:pt>
                <c:pt idx="4333">
                  <c:v>1238.0</c:v>
                </c:pt>
                <c:pt idx="4334">
                  <c:v>1239.0</c:v>
                </c:pt>
                <c:pt idx="4335">
                  <c:v>1240.0</c:v>
                </c:pt>
                <c:pt idx="4336">
                  <c:v>1241.0</c:v>
                </c:pt>
                <c:pt idx="4337">
                  <c:v>1242.0</c:v>
                </c:pt>
                <c:pt idx="4338">
                  <c:v>1243.0</c:v>
                </c:pt>
                <c:pt idx="4339">
                  <c:v>1243.0</c:v>
                </c:pt>
                <c:pt idx="4340">
                  <c:v>1244.0</c:v>
                </c:pt>
                <c:pt idx="4341">
                  <c:v>1245.0</c:v>
                </c:pt>
                <c:pt idx="4342">
                  <c:v>1245.0</c:v>
                </c:pt>
                <c:pt idx="4343">
                  <c:v>1245.0</c:v>
                </c:pt>
                <c:pt idx="4344">
                  <c:v>1245.0</c:v>
                </c:pt>
                <c:pt idx="4345">
                  <c:v>1245.0</c:v>
                </c:pt>
                <c:pt idx="4346">
                  <c:v>1245.0</c:v>
                </c:pt>
                <c:pt idx="4347">
                  <c:v>1245.0</c:v>
                </c:pt>
                <c:pt idx="4348">
                  <c:v>1245.0</c:v>
                </c:pt>
                <c:pt idx="4349">
                  <c:v>1245.0</c:v>
                </c:pt>
                <c:pt idx="4350">
                  <c:v>1245.0</c:v>
                </c:pt>
                <c:pt idx="4351">
                  <c:v>1245.0</c:v>
                </c:pt>
                <c:pt idx="4352">
                  <c:v>1245.0</c:v>
                </c:pt>
                <c:pt idx="4353">
                  <c:v>1245.0</c:v>
                </c:pt>
                <c:pt idx="4354">
                  <c:v>1245.0</c:v>
                </c:pt>
                <c:pt idx="4355">
                  <c:v>1245.0</c:v>
                </c:pt>
                <c:pt idx="4356">
                  <c:v>1245.0</c:v>
                </c:pt>
                <c:pt idx="4357">
                  <c:v>1245.0</c:v>
                </c:pt>
                <c:pt idx="4358">
                  <c:v>1245.0</c:v>
                </c:pt>
                <c:pt idx="4359">
                  <c:v>1245.0</c:v>
                </c:pt>
                <c:pt idx="4360">
                  <c:v>1245.0</c:v>
                </c:pt>
                <c:pt idx="4361">
                  <c:v>1246.0</c:v>
                </c:pt>
                <c:pt idx="4362">
                  <c:v>1247.0</c:v>
                </c:pt>
                <c:pt idx="4363">
                  <c:v>1248.0</c:v>
                </c:pt>
                <c:pt idx="4364">
                  <c:v>1248.0</c:v>
                </c:pt>
                <c:pt idx="4365">
                  <c:v>1249.0</c:v>
                </c:pt>
                <c:pt idx="4366">
                  <c:v>1250.0</c:v>
                </c:pt>
                <c:pt idx="4367">
                  <c:v>1250.0</c:v>
                </c:pt>
                <c:pt idx="4368">
                  <c:v>1250.0</c:v>
                </c:pt>
                <c:pt idx="4369">
                  <c:v>1250.0</c:v>
                </c:pt>
                <c:pt idx="4370">
                  <c:v>1250.0</c:v>
                </c:pt>
                <c:pt idx="4371">
                  <c:v>1250.0</c:v>
                </c:pt>
                <c:pt idx="4372">
                  <c:v>1250.0</c:v>
                </c:pt>
                <c:pt idx="4373">
                  <c:v>1250.0</c:v>
                </c:pt>
                <c:pt idx="4374">
                  <c:v>1250.0</c:v>
                </c:pt>
                <c:pt idx="4375">
                  <c:v>1250.0</c:v>
                </c:pt>
                <c:pt idx="4376">
                  <c:v>1250.0</c:v>
                </c:pt>
                <c:pt idx="4377">
                  <c:v>1250.0</c:v>
                </c:pt>
                <c:pt idx="4378">
                  <c:v>1250.0</c:v>
                </c:pt>
                <c:pt idx="4379">
                  <c:v>1250.0</c:v>
                </c:pt>
                <c:pt idx="4380">
                  <c:v>1250.0</c:v>
                </c:pt>
                <c:pt idx="4381">
                  <c:v>1250.0</c:v>
                </c:pt>
                <c:pt idx="4382">
                  <c:v>1250.0</c:v>
                </c:pt>
                <c:pt idx="4383">
                  <c:v>1250.0</c:v>
                </c:pt>
                <c:pt idx="4384">
                  <c:v>1250.0</c:v>
                </c:pt>
                <c:pt idx="4385">
                  <c:v>1250.0</c:v>
                </c:pt>
                <c:pt idx="4386">
                  <c:v>1250.0</c:v>
                </c:pt>
                <c:pt idx="4387">
                  <c:v>1250.0</c:v>
                </c:pt>
                <c:pt idx="4388">
                  <c:v>1250.0</c:v>
                </c:pt>
                <c:pt idx="4389">
                  <c:v>1250.0</c:v>
                </c:pt>
                <c:pt idx="4390">
                  <c:v>1250.0</c:v>
                </c:pt>
                <c:pt idx="4391">
                  <c:v>1250.0</c:v>
                </c:pt>
                <c:pt idx="4392">
                  <c:v>1250.0</c:v>
                </c:pt>
                <c:pt idx="4393">
                  <c:v>1250.0</c:v>
                </c:pt>
                <c:pt idx="4394">
                  <c:v>1250.0</c:v>
                </c:pt>
                <c:pt idx="4395">
                  <c:v>1250.0</c:v>
                </c:pt>
                <c:pt idx="4396">
                  <c:v>1250.0</c:v>
                </c:pt>
                <c:pt idx="4397">
                  <c:v>1250.0</c:v>
                </c:pt>
                <c:pt idx="4398">
                  <c:v>1250.0</c:v>
                </c:pt>
                <c:pt idx="4399">
                  <c:v>1250.0</c:v>
                </c:pt>
                <c:pt idx="4400">
                  <c:v>1250.0</c:v>
                </c:pt>
                <c:pt idx="4401">
                  <c:v>1250.0</c:v>
                </c:pt>
                <c:pt idx="4402">
                  <c:v>1250.0</c:v>
                </c:pt>
                <c:pt idx="4403">
                  <c:v>1250.0</c:v>
                </c:pt>
                <c:pt idx="4404">
                  <c:v>1250.0</c:v>
                </c:pt>
                <c:pt idx="4405">
                  <c:v>1250.0</c:v>
                </c:pt>
                <c:pt idx="4406">
                  <c:v>1250.0</c:v>
                </c:pt>
                <c:pt idx="4407">
                  <c:v>1250.0</c:v>
                </c:pt>
                <c:pt idx="4408">
                  <c:v>1250.0</c:v>
                </c:pt>
                <c:pt idx="4409">
                  <c:v>1250.0</c:v>
                </c:pt>
                <c:pt idx="4410">
                  <c:v>1250.0</c:v>
                </c:pt>
                <c:pt idx="4411">
                  <c:v>1250.0</c:v>
                </c:pt>
                <c:pt idx="4412">
                  <c:v>1250.0</c:v>
                </c:pt>
                <c:pt idx="4413">
                  <c:v>1250.0</c:v>
                </c:pt>
                <c:pt idx="4414">
                  <c:v>1250.0</c:v>
                </c:pt>
                <c:pt idx="4415">
                  <c:v>1250.0</c:v>
                </c:pt>
                <c:pt idx="4416">
                  <c:v>1250.0</c:v>
                </c:pt>
                <c:pt idx="4417">
                  <c:v>1250.0</c:v>
                </c:pt>
                <c:pt idx="4418">
                  <c:v>1250.0</c:v>
                </c:pt>
                <c:pt idx="4419">
                  <c:v>1250.0</c:v>
                </c:pt>
                <c:pt idx="4420">
                  <c:v>1250.0</c:v>
                </c:pt>
                <c:pt idx="4421">
                  <c:v>1250.0</c:v>
                </c:pt>
                <c:pt idx="4422">
                  <c:v>1250.0</c:v>
                </c:pt>
                <c:pt idx="4423">
                  <c:v>1250.0</c:v>
                </c:pt>
                <c:pt idx="4424">
                  <c:v>1250.0</c:v>
                </c:pt>
                <c:pt idx="4425">
                  <c:v>1250.0</c:v>
                </c:pt>
                <c:pt idx="4426">
                  <c:v>1251.0</c:v>
                </c:pt>
                <c:pt idx="4427">
                  <c:v>1251.0</c:v>
                </c:pt>
                <c:pt idx="4428">
                  <c:v>1251.0</c:v>
                </c:pt>
                <c:pt idx="4429">
                  <c:v>1251.0</c:v>
                </c:pt>
                <c:pt idx="4430">
                  <c:v>1251.0</c:v>
                </c:pt>
                <c:pt idx="4431">
                  <c:v>1251.0</c:v>
                </c:pt>
                <c:pt idx="4432">
                  <c:v>1252.0</c:v>
                </c:pt>
                <c:pt idx="4433">
                  <c:v>1253.0</c:v>
                </c:pt>
                <c:pt idx="4434">
                  <c:v>1254.0</c:v>
                </c:pt>
                <c:pt idx="4435">
                  <c:v>1255.0</c:v>
                </c:pt>
                <c:pt idx="4436">
                  <c:v>1256.0</c:v>
                </c:pt>
                <c:pt idx="4437">
                  <c:v>1257.0</c:v>
                </c:pt>
                <c:pt idx="4438">
                  <c:v>1258.0</c:v>
                </c:pt>
                <c:pt idx="4439">
                  <c:v>1259.0</c:v>
                </c:pt>
                <c:pt idx="4440">
                  <c:v>1260.0</c:v>
                </c:pt>
                <c:pt idx="4441">
                  <c:v>1261.0</c:v>
                </c:pt>
                <c:pt idx="4442">
                  <c:v>1262.0</c:v>
                </c:pt>
                <c:pt idx="4443">
                  <c:v>1263.0</c:v>
                </c:pt>
                <c:pt idx="4444">
                  <c:v>1264.0</c:v>
                </c:pt>
                <c:pt idx="4445">
                  <c:v>1265.0</c:v>
                </c:pt>
                <c:pt idx="4446">
                  <c:v>1266.0</c:v>
                </c:pt>
                <c:pt idx="4447">
                  <c:v>1267.0</c:v>
                </c:pt>
                <c:pt idx="4448">
                  <c:v>1268.0</c:v>
                </c:pt>
                <c:pt idx="4449">
                  <c:v>1269.0</c:v>
                </c:pt>
                <c:pt idx="4450">
                  <c:v>1270.0</c:v>
                </c:pt>
                <c:pt idx="4451">
                  <c:v>1270.0</c:v>
                </c:pt>
                <c:pt idx="4452">
                  <c:v>1271.0</c:v>
                </c:pt>
                <c:pt idx="4453">
                  <c:v>1272.0</c:v>
                </c:pt>
                <c:pt idx="4454">
                  <c:v>1273.0</c:v>
                </c:pt>
                <c:pt idx="4455">
                  <c:v>1274.0</c:v>
                </c:pt>
                <c:pt idx="4456">
                  <c:v>1275.0</c:v>
                </c:pt>
                <c:pt idx="4457">
                  <c:v>1276.0</c:v>
                </c:pt>
                <c:pt idx="4458">
                  <c:v>1277.0</c:v>
                </c:pt>
                <c:pt idx="4459">
                  <c:v>1278.0</c:v>
                </c:pt>
                <c:pt idx="4460">
                  <c:v>1279.0</c:v>
                </c:pt>
                <c:pt idx="4461">
                  <c:v>1280.0</c:v>
                </c:pt>
                <c:pt idx="4462">
                  <c:v>1280.0</c:v>
                </c:pt>
                <c:pt idx="4463">
                  <c:v>1280.0</c:v>
                </c:pt>
                <c:pt idx="4464">
                  <c:v>1280.0</c:v>
                </c:pt>
                <c:pt idx="4465">
                  <c:v>1280.0</c:v>
                </c:pt>
                <c:pt idx="4466">
                  <c:v>1280.0</c:v>
                </c:pt>
                <c:pt idx="4467">
                  <c:v>1280.0</c:v>
                </c:pt>
                <c:pt idx="4468">
                  <c:v>1280.0</c:v>
                </c:pt>
                <c:pt idx="4469">
                  <c:v>1280.0</c:v>
                </c:pt>
                <c:pt idx="4470">
                  <c:v>1280.0</c:v>
                </c:pt>
                <c:pt idx="4471">
                  <c:v>1280.0</c:v>
                </c:pt>
                <c:pt idx="4472">
                  <c:v>1280.0</c:v>
                </c:pt>
                <c:pt idx="4473">
                  <c:v>1281.0</c:v>
                </c:pt>
                <c:pt idx="4474">
                  <c:v>1281.0</c:v>
                </c:pt>
                <c:pt idx="4475">
                  <c:v>1281.0</c:v>
                </c:pt>
                <c:pt idx="4476">
                  <c:v>1281.0</c:v>
                </c:pt>
                <c:pt idx="4477">
                  <c:v>1281.0</c:v>
                </c:pt>
                <c:pt idx="4478">
                  <c:v>1281.0</c:v>
                </c:pt>
                <c:pt idx="4479">
                  <c:v>1281.0</c:v>
                </c:pt>
                <c:pt idx="4480">
                  <c:v>1281.0</c:v>
                </c:pt>
                <c:pt idx="4481">
                  <c:v>1281.0</c:v>
                </c:pt>
                <c:pt idx="4482">
                  <c:v>1281.0</c:v>
                </c:pt>
                <c:pt idx="4483">
                  <c:v>1281.0</c:v>
                </c:pt>
                <c:pt idx="4484">
                  <c:v>1281.0</c:v>
                </c:pt>
                <c:pt idx="4485">
                  <c:v>1281.0</c:v>
                </c:pt>
                <c:pt idx="4486">
                  <c:v>1281.0</c:v>
                </c:pt>
                <c:pt idx="4487">
                  <c:v>1281.0</c:v>
                </c:pt>
                <c:pt idx="4488">
                  <c:v>1281.0</c:v>
                </c:pt>
                <c:pt idx="4489">
                  <c:v>1281.0</c:v>
                </c:pt>
                <c:pt idx="4490">
                  <c:v>1281.0</c:v>
                </c:pt>
                <c:pt idx="4491">
                  <c:v>1281.0</c:v>
                </c:pt>
                <c:pt idx="4492">
                  <c:v>1281.0</c:v>
                </c:pt>
                <c:pt idx="4493">
                  <c:v>1281.0</c:v>
                </c:pt>
                <c:pt idx="4494">
                  <c:v>1281.0</c:v>
                </c:pt>
                <c:pt idx="4495">
                  <c:v>1281.0</c:v>
                </c:pt>
                <c:pt idx="4496">
                  <c:v>1281.0</c:v>
                </c:pt>
                <c:pt idx="4497">
                  <c:v>1281.0</c:v>
                </c:pt>
                <c:pt idx="4498">
                  <c:v>1281.0</c:v>
                </c:pt>
                <c:pt idx="4499">
                  <c:v>1282.0</c:v>
                </c:pt>
                <c:pt idx="4500">
                  <c:v>1283.0</c:v>
                </c:pt>
                <c:pt idx="4501">
                  <c:v>1284.0</c:v>
                </c:pt>
                <c:pt idx="4502">
                  <c:v>1284.0</c:v>
                </c:pt>
                <c:pt idx="4503">
                  <c:v>1284.0</c:v>
                </c:pt>
                <c:pt idx="4504">
                  <c:v>1284.0</c:v>
                </c:pt>
                <c:pt idx="4505">
                  <c:v>1284.0</c:v>
                </c:pt>
                <c:pt idx="4506">
                  <c:v>1284.0</c:v>
                </c:pt>
                <c:pt idx="4507">
                  <c:v>1284.0</c:v>
                </c:pt>
                <c:pt idx="4508">
                  <c:v>1284.0</c:v>
                </c:pt>
                <c:pt idx="4509">
                  <c:v>1284.0</c:v>
                </c:pt>
                <c:pt idx="4510">
                  <c:v>1284.0</c:v>
                </c:pt>
                <c:pt idx="4511">
                  <c:v>1284.0</c:v>
                </c:pt>
                <c:pt idx="4512">
                  <c:v>1284.0</c:v>
                </c:pt>
                <c:pt idx="4513">
                  <c:v>1285.0</c:v>
                </c:pt>
                <c:pt idx="4514">
                  <c:v>1285.0</c:v>
                </c:pt>
                <c:pt idx="4515">
                  <c:v>1285.0</c:v>
                </c:pt>
                <c:pt idx="4516">
                  <c:v>1286.0</c:v>
                </c:pt>
                <c:pt idx="4517">
                  <c:v>1286.0</c:v>
                </c:pt>
                <c:pt idx="4518">
                  <c:v>1286.0</c:v>
                </c:pt>
                <c:pt idx="4519">
                  <c:v>1286.0</c:v>
                </c:pt>
                <c:pt idx="4520">
                  <c:v>1286.0</c:v>
                </c:pt>
                <c:pt idx="4521">
                  <c:v>1286.0</c:v>
                </c:pt>
                <c:pt idx="4522">
                  <c:v>1286.0</c:v>
                </c:pt>
                <c:pt idx="4523">
                  <c:v>1286.0</c:v>
                </c:pt>
                <c:pt idx="4524">
                  <c:v>1287.0</c:v>
                </c:pt>
                <c:pt idx="4525">
                  <c:v>1287.0</c:v>
                </c:pt>
                <c:pt idx="4526">
                  <c:v>1287.0</c:v>
                </c:pt>
                <c:pt idx="4527">
                  <c:v>1287.0</c:v>
                </c:pt>
                <c:pt idx="4528">
                  <c:v>1287.0</c:v>
                </c:pt>
                <c:pt idx="4529">
                  <c:v>1288.0</c:v>
                </c:pt>
                <c:pt idx="4530">
                  <c:v>1289.0</c:v>
                </c:pt>
                <c:pt idx="4531">
                  <c:v>1290.0</c:v>
                </c:pt>
                <c:pt idx="4532">
                  <c:v>1291.0</c:v>
                </c:pt>
                <c:pt idx="4533">
                  <c:v>1291.0</c:v>
                </c:pt>
                <c:pt idx="4534">
                  <c:v>1291.0</c:v>
                </c:pt>
                <c:pt idx="4535">
                  <c:v>1292.0</c:v>
                </c:pt>
                <c:pt idx="4536">
                  <c:v>1292.0</c:v>
                </c:pt>
                <c:pt idx="4537">
                  <c:v>1292.0</c:v>
                </c:pt>
                <c:pt idx="4538">
                  <c:v>1292.0</c:v>
                </c:pt>
                <c:pt idx="4539">
                  <c:v>1292.0</c:v>
                </c:pt>
                <c:pt idx="4540">
                  <c:v>1292.0</c:v>
                </c:pt>
                <c:pt idx="4541">
                  <c:v>1292.0</c:v>
                </c:pt>
                <c:pt idx="4542">
                  <c:v>1292.0</c:v>
                </c:pt>
                <c:pt idx="4543">
                  <c:v>1292.0</c:v>
                </c:pt>
                <c:pt idx="4544">
                  <c:v>1292.0</c:v>
                </c:pt>
                <c:pt idx="4545">
                  <c:v>1293.0</c:v>
                </c:pt>
                <c:pt idx="4546">
                  <c:v>1293.0</c:v>
                </c:pt>
                <c:pt idx="4547">
                  <c:v>1293.0</c:v>
                </c:pt>
                <c:pt idx="4548">
                  <c:v>1293.0</c:v>
                </c:pt>
                <c:pt idx="4549">
                  <c:v>1293.0</c:v>
                </c:pt>
                <c:pt idx="4550">
                  <c:v>1293.0</c:v>
                </c:pt>
                <c:pt idx="4551">
                  <c:v>1294.0</c:v>
                </c:pt>
                <c:pt idx="4552">
                  <c:v>1295.0</c:v>
                </c:pt>
                <c:pt idx="4553">
                  <c:v>1295.0</c:v>
                </c:pt>
                <c:pt idx="4554">
                  <c:v>1295.0</c:v>
                </c:pt>
                <c:pt idx="4555">
                  <c:v>1296.0</c:v>
                </c:pt>
                <c:pt idx="4556">
                  <c:v>1296.0</c:v>
                </c:pt>
                <c:pt idx="4557">
                  <c:v>1296.0</c:v>
                </c:pt>
                <c:pt idx="4558">
                  <c:v>1297.0</c:v>
                </c:pt>
                <c:pt idx="4559">
                  <c:v>1298.0</c:v>
                </c:pt>
                <c:pt idx="4560">
                  <c:v>1298.0</c:v>
                </c:pt>
                <c:pt idx="4561">
                  <c:v>1298.0</c:v>
                </c:pt>
                <c:pt idx="4562">
                  <c:v>1298.0</c:v>
                </c:pt>
                <c:pt idx="4563">
                  <c:v>1299.0</c:v>
                </c:pt>
                <c:pt idx="4564">
                  <c:v>1299.0</c:v>
                </c:pt>
                <c:pt idx="4565">
                  <c:v>1299.0</c:v>
                </c:pt>
                <c:pt idx="4566">
                  <c:v>1299.0</c:v>
                </c:pt>
                <c:pt idx="4567">
                  <c:v>1299.0</c:v>
                </c:pt>
                <c:pt idx="4568">
                  <c:v>1299.0</c:v>
                </c:pt>
                <c:pt idx="4569">
                  <c:v>1299.0</c:v>
                </c:pt>
                <c:pt idx="4570">
                  <c:v>1299.0</c:v>
                </c:pt>
                <c:pt idx="4571">
                  <c:v>1299.0</c:v>
                </c:pt>
                <c:pt idx="4572">
                  <c:v>1299.0</c:v>
                </c:pt>
                <c:pt idx="4573">
                  <c:v>1299.0</c:v>
                </c:pt>
                <c:pt idx="4574">
                  <c:v>1299.0</c:v>
                </c:pt>
                <c:pt idx="4575">
                  <c:v>1299.0</c:v>
                </c:pt>
                <c:pt idx="4576">
                  <c:v>1299.0</c:v>
                </c:pt>
                <c:pt idx="4577">
                  <c:v>1299.0</c:v>
                </c:pt>
                <c:pt idx="4578">
                  <c:v>1299.0</c:v>
                </c:pt>
                <c:pt idx="4579">
                  <c:v>1299.0</c:v>
                </c:pt>
                <c:pt idx="4580">
                  <c:v>1299.0</c:v>
                </c:pt>
                <c:pt idx="4581">
                  <c:v>1300.0</c:v>
                </c:pt>
                <c:pt idx="4582">
                  <c:v>1300.0</c:v>
                </c:pt>
                <c:pt idx="4583">
                  <c:v>1300.0</c:v>
                </c:pt>
                <c:pt idx="4584">
                  <c:v>1300.0</c:v>
                </c:pt>
                <c:pt idx="4585">
                  <c:v>1300.0</c:v>
                </c:pt>
                <c:pt idx="4586">
                  <c:v>1301.0</c:v>
                </c:pt>
                <c:pt idx="4587">
                  <c:v>1302.0</c:v>
                </c:pt>
                <c:pt idx="4588">
                  <c:v>1302.0</c:v>
                </c:pt>
                <c:pt idx="4589">
                  <c:v>1303.0</c:v>
                </c:pt>
                <c:pt idx="4590">
                  <c:v>1304.0</c:v>
                </c:pt>
                <c:pt idx="4591">
                  <c:v>1305.0</c:v>
                </c:pt>
                <c:pt idx="4592">
                  <c:v>1306.0</c:v>
                </c:pt>
                <c:pt idx="4593">
                  <c:v>1307.0</c:v>
                </c:pt>
                <c:pt idx="4594">
                  <c:v>1307.0</c:v>
                </c:pt>
                <c:pt idx="4595">
                  <c:v>1307.0</c:v>
                </c:pt>
                <c:pt idx="4596">
                  <c:v>1307.0</c:v>
                </c:pt>
                <c:pt idx="4597">
                  <c:v>1307.0</c:v>
                </c:pt>
                <c:pt idx="4598">
                  <c:v>1307.0</c:v>
                </c:pt>
                <c:pt idx="4599">
                  <c:v>1307.0</c:v>
                </c:pt>
                <c:pt idx="4600">
                  <c:v>1307.0</c:v>
                </c:pt>
                <c:pt idx="4601">
                  <c:v>1307.0</c:v>
                </c:pt>
                <c:pt idx="4602">
                  <c:v>1307.0</c:v>
                </c:pt>
                <c:pt idx="4603">
                  <c:v>1307.0</c:v>
                </c:pt>
                <c:pt idx="4604">
                  <c:v>1307.0</c:v>
                </c:pt>
                <c:pt idx="4605">
                  <c:v>1307.0</c:v>
                </c:pt>
                <c:pt idx="4606">
                  <c:v>1307.0</c:v>
                </c:pt>
                <c:pt idx="4607">
                  <c:v>1307.0</c:v>
                </c:pt>
                <c:pt idx="4608">
                  <c:v>1308.0</c:v>
                </c:pt>
                <c:pt idx="4609">
                  <c:v>1308.0</c:v>
                </c:pt>
                <c:pt idx="4610">
                  <c:v>1308.0</c:v>
                </c:pt>
                <c:pt idx="4611">
                  <c:v>1308.0</c:v>
                </c:pt>
                <c:pt idx="4612">
                  <c:v>1308.0</c:v>
                </c:pt>
                <c:pt idx="4613">
                  <c:v>1308.0</c:v>
                </c:pt>
                <c:pt idx="4614">
                  <c:v>1308.0</c:v>
                </c:pt>
                <c:pt idx="4615">
                  <c:v>1308.0</c:v>
                </c:pt>
                <c:pt idx="4616">
                  <c:v>1309.0</c:v>
                </c:pt>
                <c:pt idx="4617">
                  <c:v>1309.0</c:v>
                </c:pt>
                <c:pt idx="4618">
                  <c:v>1309.0</c:v>
                </c:pt>
                <c:pt idx="4619">
                  <c:v>1309.0</c:v>
                </c:pt>
                <c:pt idx="4620">
                  <c:v>1310.0</c:v>
                </c:pt>
                <c:pt idx="4621">
                  <c:v>1310.0</c:v>
                </c:pt>
                <c:pt idx="4622">
                  <c:v>1310.0</c:v>
                </c:pt>
                <c:pt idx="4623">
                  <c:v>1310.0</c:v>
                </c:pt>
                <c:pt idx="4624">
                  <c:v>1310.0</c:v>
                </c:pt>
                <c:pt idx="4625">
                  <c:v>1311.0</c:v>
                </c:pt>
                <c:pt idx="4626">
                  <c:v>1311.0</c:v>
                </c:pt>
                <c:pt idx="4627">
                  <c:v>1311.0</c:v>
                </c:pt>
                <c:pt idx="4628">
                  <c:v>1312.0</c:v>
                </c:pt>
                <c:pt idx="4629">
                  <c:v>1312.0</c:v>
                </c:pt>
                <c:pt idx="4630">
                  <c:v>1312.0</c:v>
                </c:pt>
                <c:pt idx="4631">
                  <c:v>1312.0</c:v>
                </c:pt>
                <c:pt idx="4632">
                  <c:v>1312.0</c:v>
                </c:pt>
                <c:pt idx="4633">
                  <c:v>1312.0</c:v>
                </c:pt>
                <c:pt idx="4634">
                  <c:v>1313.0</c:v>
                </c:pt>
                <c:pt idx="4635">
                  <c:v>1313.0</c:v>
                </c:pt>
                <c:pt idx="4636">
                  <c:v>1313.0</c:v>
                </c:pt>
                <c:pt idx="4637">
                  <c:v>1314.0</c:v>
                </c:pt>
                <c:pt idx="4638">
                  <c:v>1315.0</c:v>
                </c:pt>
                <c:pt idx="4639">
                  <c:v>1316.0</c:v>
                </c:pt>
                <c:pt idx="4640">
                  <c:v>1317.0</c:v>
                </c:pt>
                <c:pt idx="4641">
                  <c:v>1318.0</c:v>
                </c:pt>
                <c:pt idx="4642">
                  <c:v>1318.0</c:v>
                </c:pt>
                <c:pt idx="4643">
                  <c:v>1319.0</c:v>
                </c:pt>
                <c:pt idx="4644">
                  <c:v>1320.0</c:v>
                </c:pt>
                <c:pt idx="4645">
                  <c:v>1321.0</c:v>
                </c:pt>
                <c:pt idx="4646">
                  <c:v>1322.0</c:v>
                </c:pt>
                <c:pt idx="4647">
                  <c:v>1323.0</c:v>
                </c:pt>
                <c:pt idx="4648">
                  <c:v>1324.0</c:v>
                </c:pt>
                <c:pt idx="4649">
                  <c:v>1325.0</c:v>
                </c:pt>
                <c:pt idx="4650">
                  <c:v>1326.0</c:v>
                </c:pt>
                <c:pt idx="4651">
                  <c:v>1326.0</c:v>
                </c:pt>
                <c:pt idx="4652">
                  <c:v>1327.0</c:v>
                </c:pt>
                <c:pt idx="4653">
                  <c:v>1328.0</c:v>
                </c:pt>
                <c:pt idx="4654">
                  <c:v>1329.0</c:v>
                </c:pt>
                <c:pt idx="4655">
                  <c:v>1330.0</c:v>
                </c:pt>
                <c:pt idx="4656">
                  <c:v>1330.0</c:v>
                </c:pt>
                <c:pt idx="4657">
                  <c:v>1330.0</c:v>
                </c:pt>
                <c:pt idx="4658">
                  <c:v>1331.0</c:v>
                </c:pt>
                <c:pt idx="4659">
                  <c:v>1332.0</c:v>
                </c:pt>
                <c:pt idx="4660">
                  <c:v>1333.0</c:v>
                </c:pt>
                <c:pt idx="4661">
                  <c:v>1334.0</c:v>
                </c:pt>
                <c:pt idx="4662">
                  <c:v>1335.0</c:v>
                </c:pt>
                <c:pt idx="4663">
                  <c:v>1336.0</c:v>
                </c:pt>
                <c:pt idx="4664">
                  <c:v>1337.0</c:v>
                </c:pt>
                <c:pt idx="4665">
                  <c:v>1337.0</c:v>
                </c:pt>
                <c:pt idx="4666">
                  <c:v>1338.0</c:v>
                </c:pt>
                <c:pt idx="4667">
                  <c:v>1339.0</c:v>
                </c:pt>
                <c:pt idx="4668">
                  <c:v>1339.0</c:v>
                </c:pt>
                <c:pt idx="4669">
                  <c:v>1340.0</c:v>
                </c:pt>
                <c:pt idx="4670">
                  <c:v>1341.0</c:v>
                </c:pt>
                <c:pt idx="4671">
                  <c:v>1341.0</c:v>
                </c:pt>
                <c:pt idx="4672">
                  <c:v>1342.0</c:v>
                </c:pt>
                <c:pt idx="4673">
                  <c:v>1343.0</c:v>
                </c:pt>
                <c:pt idx="4674">
                  <c:v>1344.0</c:v>
                </c:pt>
                <c:pt idx="4675">
                  <c:v>1344.0</c:v>
                </c:pt>
                <c:pt idx="4676">
                  <c:v>1345.0</c:v>
                </c:pt>
                <c:pt idx="4677">
                  <c:v>1346.0</c:v>
                </c:pt>
                <c:pt idx="4678">
                  <c:v>1347.0</c:v>
                </c:pt>
                <c:pt idx="4679">
                  <c:v>1348.0</c:v>
                </c:pt>
                <c:pt idx="4680">
                  <c:v>1349.0</c:v>
                </c:pt>
                <c:pt idx="4681">
                  <c:v>1350.0</c:v>
                </c:pt>
                <c:pt idx="4682">
                  <c:v>1351.0</c:v>
                </c:pt>
                <c:pt idx="4683">
                  <c:v>1352.0</c:v>
                </c:pt>
                <c:pt idx="4684">
                  <c:v>1353.0</c:v>
                </c:pt>
                <c:pt idx="4685">
                  <c:v>1354.0</c:v>
                </c:pt>
                <c:pt idx="4686">
                  <c:v>1355.0</c:v>
                </c:pt>
                <c:pt idx="4687">
                  <c:v>1356.0</c:v>
                </c:pt>
                <c:pt idx="4688">
                  <c:v>1357.0</c:v>
                </c:pt>
                <c:pt idx="4689">
                  <c:v>1358.0</c:v>
                </c:pt>
                <c:pt idx="4690">
                  <c:v>1359.0</c:v>
                </c:pt>
                <c:pt idx="4691">
                  <c:v>1360.0</c:v>
                </c:pt>
                <c:pt idx="4692">
                  <c:v>1361.0</c:v>
                </c:pt>
                <c:pt idx="4693">
                  <c:v>1362.0</c:v>
                </c:pt>
                <c:pt idx="4694">
                  <c:v>1362.0</c:v>
                </c:pt>
                <c:pt idx="4695">
                  <c:v>1363.0</c:v>
                </c:pt>
                <c:pt idx="4696">
                  <c:v>1364.0</c:v>
                </c:pt>
                <c:pt idx="4697">
                  <c:v>1365.0</c:v>
                </c:pt>
                <c:pt idx="4698">
                  <c:v>1365.0</c:v>
                </c:pt>
                <c:pt idx="4699">
                  <c:v>1366.0</c:v>
                </c:pt>
                <c:pt idx="4700">
                  <c:v>1367.0</c:v>
                </c:pt>
                <c:pt idx="4701">
                  <c:v>1368.0</c:v>
                </c:pt>
                <c:pt idx="4702">
                  <c:v>1369.0</c:v>
                </c:pt>
                <c:pt idx="4703">
                  <c:v>1370.0</c:v>
                </c:pt>
                <c:pt idx="4704">
                  <c:v>1371.0</c:v>
                </c:pt>
                <c:pt idx="4705">
                  <c:v>1371.0</c:v>
                </c:pt>
                <c:pt idx="4706">
                  <c:v>1371.0</c:v>
                </c:pt>
                <c:pt idx="4707">
                  <c:v>1371.0</c:v>
                </c:pt>
                <c:pt idx="4708">
                  <c:v>1371.0</c:v>
                </c:pt>
                <c:pt idx="4709">
                  <c:v>1371.0</c:v>
                </c:pt>
                <c:pt idx="4710">
                  <c:v>1371.0</c:v>
                </c:pt>
                <c:pt idx="4711">
                  <c:v>1371.0</c:v>
                </c:pt>
                <c:pt idx="4712">
                  <c:v>1371.0</c:v>
                </c:pt>
                <c:pt idx="4713">
                  <c:v>1371.0</c:v>
                </c:pt>
                <c:pt idx="4714">
                  <c:v>1371.0</c:v>
                </c:pt>
                <c:pt idx="4715">
                  <c:v>1371.0</c:v>
                </c:pt>
                <c:pt idx="4716">
                  <c:v>1371.0</c:v>
                </c:pt>
                <c:pt idx="4717">
                  <c:v>1371.0</c:v>
                </c:pt>
                <c:pt idx="4718">
                  <c:v>1371.0</c:v>
                </c:pt>
                <c:pt idx="4719">
                  <c:v>1371.0</c:v>
                </c:pt>
                <c:pt idx="4720">
                  <c:v>1371.0</c:v>
                </c:pt>
                <c:pt idx="4721">
                  <c:v>1371.0</c:v>
                </c:pt>
                <c:pt idx="4722">
                  <c:v>1371.0</c:v>
                </c:pt>
                <c:pt idx="4723">
                  <c:v>1371.0</c:v>
                </c:pt>
                <c:pt idx="4724">
                  <c:v>1371.0</c:v>
                </c:pt>
                <c:pt idx="4725">
                  <c:v>1371.0</c:v>
                </c:pt>
                <c:pt idx="4726">
                  <c:v>1371.0</c:v>
                </c:pt>
                <c:pt idx="4727">
                  <c:v>1371.0</c:v>
                </c:pt>
                <c:pt idx="4728">
                  <c:v>1372.0</c:v>
                </c:pt>
                <c:pt idx="4729">
                  <c:v>1372.0</c:v>
                </c:pt>
                <c:pt idx="4730">
                  <c:v>1372.0</c:v>
                </c:pt>
                <c:pt idx="4731">
                  <c:v>1372.0</c:v>
                </c:pt>
                <c:pt idx="4732">
                  <c:v>1372.0</c:v>
                </c:pt>
                <c:pt idx="4733">
                  <c:v>1372.0</c:v>
                </c:pt>
                <c:pt idx="4734">
                  <c:v>1372.0</c:v>
                </c:pt>
                <c:pt idx="4735">
                  <c:v>1372.0</c:v>
                </c:pt>
                <c:pt idx="4736">
                  <c:v>1372.0</c:v>
                </c:pt>
                <c:pt idx="4737">
                  <c:v>1372.0</c:v>
                </c:pt>
                <c:pt idx="4738">
                  <c:v>1372.0</c:v>
                </c:pt>
                <c:pt idx="4739">
                  <c:v>1372.0</c:v>
                </c:pt>
                <c:pt idx="4740">
                  <c:v>1372.0</c:v>
                </c:pt>
                <c:pt idx="4741">
                  <c:v>1372.0</c:v>
                </c:pt>
                <c:pt idx="4742">
                  <c:v>1372.0</c:v>
                </c:pt>
                <c:pt idx="4743">
                  <c:v>1372.0</c:v>
                </c:pt>
                <c:pt idx="4744">
                  <c:v>1372.0</c:v>
                </c:pt>
                <c:pt idx="4745">
                  <c:v>1372.0</c:v>
                </c:pt>
                <c:pt idx="4746">
                  <c:v>1372.0</c:v>
                </c:pt>
                <c:pt idx="4747">
                  <c:v>1372.0</c:v>
                </c:pt>
                <c:pt idx="4748">
                  <c:v>1372.0</c:v>
                </c:pt>
                <c:pt idx="4749">
                  <c:v>1372.0</c:v>
                </c:pt>
                <c:pt idx="4750">
                  <c:v>1372.0</c:v>
                </c:pt>
                <c:pt idx="4751">
                  <c:v>1372.0</c:v>
                </c:pt>
                <c:pt idx="4752">
                  <c:v>1372.0</c:v>
                </c:pt>
                <c:pt idx="4753">
                  <c:v>1372.0</c:v>
                </c:pt>
                <c:pt idx="4754">
                  <c:v>1372.0</c:v>
                </c:pt>
                <c:pt idx="4755">
                  <c:v>1372.0</c:v>
                </c:pt>
                <c:pt idx="4756">
                  <c:v>1372.0</c:v>
                </c:pt>
                <c:pt idx="4757">
                  <c:v>1372.0</c:v>
                </c:pt>
                <c:pt idx="4758">
                  <c:v>1372.0</c:v>
                </c:pt>
                <c:pt idx="4759">
                  <c:v>1372.0</c:v>
                </c:pt>
                <c:pt idx="4760">
                  <c:v>1372.0</c:v>
                </c:pt>
                <c:pt idx="4761">
                  <c:v>1372.0</c:v>
                </c:pt>
                <c:pt idx="4762">
                  <c:v>1372.0</c:v>
                </c:pt>
                <c:pt idx="4763">
                  <c:v>1373.0</c:v>
                </c:pt>
                <c:pt idx="4764">
                  <c:v>1373.0</c:v>
                </c:pt>
                <c:pt idx="4765">
                  <c:v>1373.0</c:v>
                </c:pt>
                <c:pt idx="4766">
                  <c:v>1374.0</c:v>
                </c:pt>
                <c:pt idx="4767">
                  <c:v>1374.0</c:v>
                </c:pt>
                <c:pt idx="4768">
                  <c:v>1374.0</c:v>
                </c:pt>
                <c:pt idx="4769">
                  <c:v>1374.0</c:v>
                </c:pt>
                <c:pt idx="4770">
                  <c:v>1374.0</c:v>
                </c:pt>
                <c:pt idx="4771">
                  <c:v>1374.0</c:v>
                </c:pt>
                <c:pt idx="4772">
                  <c:v>1374.0</c:v>
                </c:pt>
                <c:pt idx="4773">
                  <c:v>1374.0</c:v>
                </c:pt>
                <c:pt idx="4774">
                  <c:v>1374.0</c:v>
                </c:pt>
                <c:pt idx="4775">
                  <c:v>1374.0</c:v>
                </c:pt>
                <c:pt idx="4776">
                  <c:v>1374.0</c:v>
                </c:pt>
                <c:pt idx="4777">
                  <c:v>1374.0</c:v>
                </c:pt>
                <c:pt idx="4778">
                  <c:v>1374.0</c:v>
                </c:pt>
                <c:pt idx="4779">
                  <c:v>1374.0</c:v>
                </c:pt>
                <c:pt idx="4780">
                  <c:v>1374.0</c:v>
                </c:pt>
                <c:pt idx="4781">
                  <c:v>1374.0</c:v>
                </c:pt>
                <c:pt idx="4782">
                  <c:v>1374.0</c:v>
                </c:pt>
                <c:pt idx="4783">
                  <c:v>1374.0</c:v>
                </c:pt>
                <c:pt idx="4784">
                  <c:v>1374.0</c:v>
                </c:pt>
                <c:pt idx="4785">
                  <c:v>1374.0</c:v>
                </c:pt>
                <c:pt idx="4786">
                  <c:v>1374.0</c:v>
                </c:pt>
                <c:pt idx="4787">
                  <c:v>1374.0</c:v>
                </c:pt>
                <c:pt idx="4788">
                  <c:v>1374.0</c:v>
                </c:pt>
                <c:pt idx="4789">
                  <c:v>1374.0</c:v>
                </c:pt>
                <c:pt idx="4790">
                  <c:v>1374.0</c:v>
                </c:pt>
                <c:pt idx="4791">
                  <c:v>1374.0</c:v>
                </c:pt>
                <c:pt idx="4792">
                  <c:v>1375.0</c:v>
                </c:pt>
                <c:pt idx="4793">
                  <c:v>1376.0</c:v>
                </c:pt>
                <c:pt idx="4794">
                  <c:v>1377.0</c:v>
                </c:pt>
                <c:pt idx="4795">
                  <c:v>1378.0</c:v>
                </c:pt>
                <c:pt idx="4796">
                  <c:v>1379.0</c:v>
                </c:pt>
                <c:pt idx="4797">
                  <c:v>1380.0</c:v>
                </c:pt>
                <c:pt idx="4798">
                  <c:v>1381.0</c:v>
                </c:pt>
                <c:pt idx="4799">
                  <c:v>1382.0</c:v>
                </c:pt>
                <c:pt idx="4800">
                  <c:v>1383.0</c:v>
                </c:pt>
                <c:pt idx="4801">
                  <c:v>1384.0</c:v>
                </c:pt>
                <c:pt idx="4802">
                  <c:v>1385.0</c:v>
                </c:pt>
                <c:pt idx="4803">
                  <c:v>1386.0</c:v>
                </c:pt>
                <c:pt idx="4804">
                  <c:v>1386.0</c:v>
                </c:pt>
                <c:pt idx="4805">
                  <c:v>1386.0</c:v>
                </c:pt>
                <c:pt idx="4806">
                  <c:v>1386.0</c:v>
                </c:pt>
                <c:pt idx="4807">
                  <c:v>1386.0</c:v>
                </c:pt>
                <c:pt idx="4808">
                  <c:v>1386.0</c:v>
                </c:pt>
                <c:pt idx="4809">
                  <c:v>1386.0</c:v>
                </c:pt>
                <c:pt idx="4810">
                  <c:v>1386.0</c:v>
                </c:pt>
                <c:pt idx="4811">
                  <c:v>1386.0</c:v>
                </c:pt>
                <c:pt idx="4812">
                  <c:v>1386.0</c:v>
                </c:pt>
                <c:pt idx="4813">
                  <c:v>1386.0</c:v>
                </c:pt>
                <c:pt idx="4814">
                  <c:v>1387.0</c:v>
                </c:pt>
                <c:pt idx="4815">
                  <c:v>1387.0</c:v>
                </c:pt>
                <c:pt idx="4816">
                  <c:v>1387.0</c:v>
                </c:pt>
                <c:pt idx="4817">
                  <c:v>1387.0</c:v>
                </c:pt>
                <c:pt idx="4818">
                  <c:v>1387.0</c:v>
                </c:pt>
                <c:pt idx="4819">
                  <c:v>1388.0</c:v>
                </c:pt>
                <c:pt idx="4820">
                  <c:v>1388.0</c:v>
                </c:pt>
                <c:pt idx="4821">
                  <c:v>1388.0</c:v>
                </c:pt>
                <c:pt idx="4822">
                  <c:v>1388.0</c:v>
                </c:pt>
                <c:pt idx="4823">
                  <c:v>1388.0</c:v>
                </c:pt>
                <c:pt idx="4824">
                  <c:v>1389.0</c:v>
                </c:pt>
                <c:pt idx="4825">
                  <c:v>1390.0</c:v>
                </c:pt>
                <c:pt idx="4826">
                  <c:v>1391.0</c:v>
                </c:pt>
                <c:pt idx="4827">
                  <c:v>1392.0</c:v>
                </c:pt>
                <c:pt idx="4828">
                  <c:v>1393.0</c:v>
                </c:pt>
                <c:pt idx="4829">
                  <c:v>1394.0</c:v>
                </c:pt>
                <c:pt idx="4830">
                  <c:v>1395.0</c:v>
                </c:pt>
                <c:pt idx="4831">
                  <c:v>1396.0</c:v>
                </c:pt>
                <c:pt idx="4832">
                  <c:v>1397.0</c:v>
                </c:pt>
                <c:pt idx="4833">
                  <c:v>1397.0</c:v>
                </c:pt>
                <c:pt idx="4834">
                  <c:v>1397.0</c:v>
                </c:pt>
                <c:pt idx="4835">
                  <c:v>1398.0</c:v>
                </c:pt>
                <c:pt idx="4836">
                  <c:v>1398.0</c:v>
                </c:pt>
                <c:pt idx="4837">
                  <c:v>1398.0</c:v>
                </c:pt>
                <c:pt idx="4838">
                  <c:v>1398.0</c:v>
                </c:pt>
                <c:pt idx="4839">
                  <c:v>1398.0</c:v>
                </c:pt>
                <c:pt idx="4840">
                  <c:v>1398.0</c:v>
                </c:pt>
                <c:pt idx="4841">
                  <c:v>1399.0</c:v>
                </c:pt>
                <c:pt idx="4842">
                  <c:v>1400.0</c:v>
                </c:pt>
                <c:pt idx="4843">
                  <c:v>1401.0</c:v>
                </c:pt>
                <c:pt idx="4844">
                  <c:v>1402.0</c:v>
                </c:pt>
                <c:pt idx="4845">
                  <c:v>1403.0</c:v>
                </c:pt>
                <c:pt idx="4846">
                  <c:v>1403.0</c:v>
                </c:pt>
                <c:pt idx="4847">
                  <c:v>1404.0</c:v>
                </c:pt>
                <c:pt idx="4848">
                  <c:v>1405.0</c:v>
                </c:pt>
                <c:pt idx="4849">
                  <c:v>1405.0</c:v>
                </c:pt>
                <c:pt idx="4850">
                  <c:v>1406.0</c:v>
                </c:pt>
                <c:pt idx="4851">
                  <c:v>1407.0</c:v>
                </c:pt>
                <c:pt idx="4852">
                  <c:v>1408.0</c:v>
                </c:pt>
                <c:pt idx="4853">
                  <c:v>1409.0</c:v>
                </c:pt>
                <c:pt idx="4854">
                  <c:v>1410.0</c:v>
                </c:pt>
                <c:pt idx="4855">
                  <c:v>1411.0</c:v>
                </c:pt>
                <c:pt idx="4856">
                  <c:v>1411.0</c:v>
                </c:pt>
                <c:pt idx="4857">
                  <c:v>1411.0</c:v>
                </c:pt>
                <c:pt idx="4858">
                  <c:v>1411.0</c:v>
                </c:pt>
                <c:pt idx="4859">
                  <c:v>1411.0</c:v>
                </c:pt>
                <c:pt idx="4860">
                  <c:v>1411.0</c:v>
                </c:pt>
                <c:pt idx="4861">
                  <c:v>1411.0</c:v>
                </c:pt>
                <c:pt idx="4862">
                  <c:v>1411.0</c:v>
                </c:pt>
                <c:pt idx="4863">
                  <c:v>1411.0</c:v>
                </c:pt>
                <c:pt idx="4864">
                  <c:v>1411.0</c:v>
                </c:pt>
                <c:pt idx="4865">
                  <c:v>1412.0</c:v>
                </c:pt>
                <c:pt idx="4866">
                  <c:v>1412.0</c:v>
                </c:pt>
                <c:pt idx="4867">
                  <c:v>1412.0</c:v>
                </c:pt>
                <c:pt idx="4868">
                  <c:v>1412.0</c:v>
                </c:pt>
                <c:pt idx="4869">
                  <c:v>1412.0</c:v>
                </c:pt>
                <c:pt idx="4870">
                  <c:v>1412.0</c:v>
                </c:pt>
                <c:pt idx="4871">
                  <c:v>1412.0</c:v>
                </c:pt>
                <c:pt idx="4872">
                  <c:v>1412.0</c:v>
                </c:pt>
                <c:pt idx="4873">
                  <c:v>1412.0</c:v>
                </c:pt>
                <c:pt idx="4874">
                  <c:v>1412.0</c:v>
                </c:pt>
                <c:pt idx="4875">
                  <c:v>1412.0</c:v>
                </c:pt>
                <c:pt idx="4876">
                  <c:v>1412.0</c:v>
                </c:pt>
                <c:pt idx="4877">
                  <c:v>1412.0</c:v>
                </c:pt>
                <c:pt idx="4878">
                  <c:v>1412.0</c:v>
                </c:pt>
                <c:pt idx="4879">
                  <c:v>1412.0</c:v>
                </c:pt>
                <c:pt idx="4880">
                  <c:v>1412.0</c:v>
                </c:pt>
                <c:pt idx="4881">
                  <c:v>1412.0</c:v>
                </c:pt>
                <c:pt idx="4882">
                  <c:v>1412.0</c:v>
                </c:pt>
                <c:pt idx="4883">
                  <c:v>1412.0</c:v>
                </c:pt>
                <c:pt idx="4884">
                  <c:v>1413.0</c:v>
                </c:pt>
                <c:pt idx="4885">
                  <c:v>1413.0</c:v>
                </c:pt>
                <c:pt idx="4886">
                  <c:v>1413.0</c:v>
                </c:pt>
                <c:pt idx="4887">
                  <c:v>1413.0</c:v>
                </c:pt>
                <c:pt idx="4888">
                  <c:v>1414.0</c:v>
                </c:pt>
                <c:pt idx="4889">
                  <c:v>1415.0</c:v>
                </c:pt>
                <c:pt idx="4890">
                  <c:v>1415.0</c:v>
                </c:pt>
                <c:pt idx="4891">
                  <c:v>1416.0</c:v>
                </c:pt>
                <c:pt idx="4892">
                  <c:v>1416.0</c:v>
                </c:pt>
                <c:pt idx="4893">
                  <c:v>1416.0</c:v>
                </c:pt>
                <c:pt idx="4894">
                  <c:v>1416.0</c:v>
                </c:pt>
                <c:pt idx="4895">
                  <c:v>1416.0</c:v>
                </c:pt>
                <c:pt idx="4896">
                  <c:v>1416.0</c:v>
                </c:pt>
                <c:pt idx="4897">
                  <c:v>1417.0</c:v>
                </c:pt>
                <c:pt idx="4898">
                  <c:v>1418.0</c:v>
                </c:pt>
                <c:pt idx="4899">
                  <c:v>1419.0</c:v>
                </c:pt>
                <c:pt idx="4900">
                  <c:v>1419.0</c:v>
                </c:pt>
                <c:pt idx="4901">
                  <c:v>1419.0</c:v>
                </c:pt>
                <c:pt idx="4902">
                  <c:v>1419.0</c:v>
                </c:pt>
                <c:pt idx="4903">
                  <c:v>1419.0</c:v>
                </c:pt>
                <c:pt idx="4904">
                  <c:v>1419.0</c:v>
                </c:pt>
                <c:pt idx="4905">
                  <c:v>1420.0</c:v>
                </c:pt>
                <c:pt idx="4906">
                  <c:v>1421.0</c:v>
                </c:pt>
                <c:pt idx="4907">
                  <c:v>1422.0</c:v>
                </c:pt>
                <c:pt idx="4908">
                  <c:v>1423.0</c:v>
                </c:pt>
                <c:pt idx="4909">
                  <c:v>1424.0</c:v>
                </c:pt>
                <c:pt idx="4910">
                  <c:v>1425.0</c:v>
                </c:pt>
                <c:pt idx="4911">
                  <c:v>1426.0</c:v>
                </c:pt>
                <c:pt idx="4912">
                  <c:v>1427.0</c:v>
                </c:pt>
                <c:pt idx="4913">
                  <c:v>1428.0</c:v>
                </c:pt>
                <c:pt idx="4914">
                  <c:v>1429.0</c:v>
                </c:pt>
                <c:pt idx="4915">
                  <c:v>1430.0</c:v>
                </c:pt>
                <c:pt idx="4916">
                  <c:v>1431.0</c:v>
                </c:pt>
                <c:pt idx="4917">
                  <c:v>1432.0</c:v>
                </c:pt>
                <c:pt idx="4918">
                  <c:v>1432.0</c:v>
                </c:pt>
                <c:pt idx="4919">
                  <c:v>1433.0</c:v>
                </c:pt>
                <c:pt idx="4920">
                  <c:v>1434.0</c:v>
                </c:pt>
                <c:pt idx="4921">
                  <c:v>1435.0</c:v>
                </c:pt>
                <c:pt idx="4922">
                  <c:v>1436.0</c:v>
                </c:pt>
                <c:pt idx="4923">
                  <c:v>1437.0</c:v>
                </c:pt>
                <c:pt idx="4924">
                  <c:v>1438.0</c:v>
                </c:pt>
                <c:pt idx="4925">
                  <c:v>1439.0</c:v>
                </c:pt>
                <c:pt idx="4926">
                  <c:v>1440.0</c:v>
                </c:pt>
                <c:pt idx="4927">
                  <c:v>1441.0</c:v>
                </c:pt>
                <c:pt idx="4928">
                  <c:v>1442.0</c:v>
                </c:pt>
                <c:pt idx="4929">
                  <c:v>1443.0</c:v>
                </c:pt>
                <c:pt idx="4930">
                  <c:v>1443.0</c:v>
                </c:pt>
                <c:pt idx="4931">
                  <c:v>1444.0</c:v>
                </c:pt>
                <c:pt idx="4932">
                  <c:v>1445.0</c:v>
                </c:pt>
                <c:pt idx="4933">
                  <c:v>1446.0</c:v>
                </c:pt>
                <c:pt idx="4934">
                  <c:v>1447.0</c:v>
                </c:pt>
                <c:pt idx="4935">
                  <c:v>1448.0</c:v>
                </c:pt>
                <c:pt idx="4936">
                  <c:v>1448.0</c:v>
                </c:pt>
                <c:pt idx="4937">
                  <c:v>1448.0</c:v>
                </c:pt>
                <c:pt idx="4938">
                  <c:v>1449.0</c:v>
                </c:pt>
                <c:pt idx="4939">
                  <c:v>1450.0</c:v>
                </c:pt>
                <c:pt idx="4940">
                  <c:v>1451.0</c:v>
                </c:pt>
                <c:pt idx="4941">
                  <c:v>1452.0</c:v>
                </c:pt>
                <c:pt idx="4942">
                  <c:v>1453.0</c:v>
                </c:pt>
                <c:pt idx="4943">
                  <c:v>1454.0</c:v>
                </c:pt>
                <c:pt idx="4944">
                  <c:v>1455.0</c:v>
                </c:pt>
                <c:pt idx="4945">
                  <c:v>1456.0</c:v>
                </c:pt>
                <c:pt idx="4946">
                  <c:v>1457.0</c:v>
                </c:pt>
                <c:pt idx="4947">
                  <c:v>1458.0</c:v>
                </c:pt>
                <c:pt idx="4948">
                  <c:v>1459.0</c:v>
                </c:pt>
                <c:pt idx="4949">
                  <c:v>1460.0</c:v>
                </c:pt>
                <c:pt idx="4950">
                  <c:v>1461.0</c:v>
                </c:pt>
                <c:pt idx="4951">
                  <c:v>1461.0</c:v>
                </c:pt>
                <c:pt idx="4952">
                  <c:v>1461.0</c:v>
                </c:pt>
                <c:pt idx="4953">
                  <c:v>1462.0</c:v>
                </c:pt>
                <c:pt idx="4954">
                  <c:v>1462.0</c:v>
                </c:pt>
                <c:pt idx="4955">
                  <c:v>1462.0</c:v>
                </c:pt>
                <c:pt idx="4956">
                  <c:v>1463.0</c:v>
                </c:pt>
                <c:pt idx="4957">
                  <c:v>1464.0</c:v>
                </c:pt>
                <c:pt idx="4958">
                  <c:v>1465.0</c:v>
                </c:pt>
                <c:pt idx="4959">
                  <c:v>1466.0</c:v>
                </c:pt>
                <c:pt idx="4960">
                  <c:v>1467.0</c:v>
                </c:pt>
                <c:pt idx="4961">
                  <c:v>1468.0</c:v>
                </c:pt>
                <c:pt idx="4962">
                  <c:v>1469.0</c:v>
                </c:pt>
                <c:pt idx="4963">
                  <c:v>1470.0</c:v>
                </c:pt>
                <c:pt idx="4964">
                  <c:v>1471.0</c:v>
                </c:pt>
                <c:pt idx="4965">
                  <c:v>1472.0</c:v>
                </c:pt>
                <c:pt idx="4966">
                  <c:v>1473.0</c:v>
                </c:pt>
                <c:pt idx="4967">
                  <c:v>1474.0</c:v>
                </c:pt>
                <c:pt idx="4968">
                  <c:v>1475.0</c:v>
                </c:pt>
                <c:pt idx="4969">
                  <c:v>1476.0</c:v>
                </c:pt>
                <c:pt idx="4970">
                  <c:v>1477.0</c:v>
                </c:pt>
                <c:pt idx="4971">
                  <c:v>1478.0</c:v>
                </c:pt>
                <c:pt idx="4972">
                  <c:v>1479.0</c:v>
                </c:pt>
                <c:pt idx="4973">
                  <c:v>1480.0</c:v>
                </c:pt>
                <c:pt idx="4974">
                  <c:v>1481.0</c:v>
                </c:pt>
                <c:pt idx="4975">
                  <c:v>1482.0</c:v>
                </c:pt>
                <c:pt idx="4976">
                  <c:v>1483.0</c:v>
                </c:pt>
                <c:pt idx="4977">
                  <c:v>1483.0</c:v>
                </c:pt>
                <c:pt idx="4978">
                  <c:v>1483.0</c:v>
                </c:pt>
                <c:pt idx="4979">
                  <c:v>1483.0</c:v>
                </c:pt>
                <c:pt idx="4980">
                  <c:v>1483.0</c:v>
                </c:pt>
                <c:pt idx="4981">
                  <c:v>1483.0</c:v>
                </c:pt>
                <c:pt idx="4982">
                  <c:v>1483.0</c:v>
                </c:pt>
                <c:pt idx="4983">
                  <c:v>1483.0</c:v>
                </c:pt>
                <c:pt idx="4984">
                  <c:v>1483.0</c:v>
                </c:pt>
                <c:pt idx="4985">
                  <c:v>1483.0</c:v>
                </c:pt>
                <c:pt idx="4986">
                  <c:v>1483.0</c:v>
                </c:pt>
                <c:pt idx="4987">
                  <c:v>1483.0</c:v>
                </c:pt>
                <c:pt idx="4988">
                  <c:v>1483.0</c:v>
                </c:pt>
                <c:pt idx="4989">
                  <c:v>1483.0</c:v>
                </c:pt>
                <c:pt idx="4990">
                  <c:v>1483.0</c:v>
                </c:pt>
                <c:pt idx="4991">
                  <c:v>1484.0</c:v>
                </c:pt>
                <c:pt idx="4992">
                  <c:v>1485.0</c:v>
                </c:pt>
                <c:pt idx="4993">
                  <c:v>1486.0</c:v>
                </c:pt>
                <c:pt idx="4994">
                  <c:v>1486.0</c:v>
                </c:pt>
                <c:pt idx="4995">
                  <c:v>1486.0</c:v>
                </c:pt>
                <c:pt idx="4996">
                  <c:v>1486.0</c:v>
                </c:pt>
                <c:pt idx="4997">
                  <c:v>1486.0</c:v>
                </c:pt>
                <c:pt idx="4998">
                  <c:v>1487.0</c:v>
                </c:pt>
                <c:pt idx="4999">
                  <c:v>1487.0</c:v>
                </c:pt>
                <c:pt idx="5000">
                  <c:v>1488.0</c:v>
                </c:pt>
                <c:pt idx="5001">
                  <c:v>1489.0</c:v>
                </c:pt>
                <c:pt idx="5002">
                  <c:v>1490.0</c:v>
                </c:pt>
                <c:pt idx="5003">
                  <c:v>1491.0</c:v>
                </c:pt>
                <c:pt idx="5004">
                  <c:v>1492.0</c:v>
                </c:pt>
                <c:pt idx="5005">
                  <c:v>1492.0</c:v>
                </c:pt>
                <c:pt idx="5006">
                  <c:v>1492.0</c:v>
                </c:pt>
                <c:pt idx="5007">
                  <c:v>1493.0</c:v>
                </c:pt>
                <c:pt idx="5008">
                  <c:v>1494.0</c:v>
                </c:pt>
                <c:pt idx="5009">
                  <c:v>1494.0</c:v>
                </c:pt>
                <c:pt idx="5010">
                  <c:v>1494.0</c:v>
                </c:pt>
                <c:pt idx="5011">
                  <c:v>1494.0</c:v>
                </c:pt>
                <c:pt idx="5012">
                  <c:v>1494.0</c:v>
                </c:pt>
                <c:pt idx="5013">
                  <c:v>1495.0</c:v>
                </c:pt>
                <c:pt idx="5014">
                  <c:v>1496.0</c:v>
                </c:pt>
                <c:pt idx="5015">
                  <c:v>1497.0</c:v>
                </c:pt>
                <c:pt idx="5016">
                  <c:v>1497.0</c:v>
                </c:pt>
                <c:pt idx="5017">
                  <c:v>1497.0</c:v>
                </c:pt>
                <c:pt idx="5018">
                  <c:v>1497.0</c:v>
                </c:pt>
                <c:pt idx="5019">
                  <c:v>1497.0</c:v>
                </c:pt>
                <c:pt idx="5020">
                  <c:v>1497.0</c:v>
                </c:pt>
                <c:pt idx="5021">
                  <c:v>1497.0</c:v>
                </c:pt>
                <c:pt idx="5022">
                  <c:v>1497.0</c:v>
                </c:pt>
                <c:pt idx="5023">
                  <c:v>1498.0</c:v>
                </c:pt>
                <c:pt idx="5024">
                  <c:v>1498.0</c:v>
                </c:pt>
                <c:pt idx="5025">
                  <c:v>1498.0</c:v>
                </c:pt>
                <c:pt idx="5026">
                  <c:v>1498.0</c:v>
                </c:pt>
                <c:pt idx="5027">
                  <c:v>1499.0</c:v>
                </c:pt>
                <c:pt idx="5028">
                  <c:v>1500.0</c:v>
                </c:pt>
                <c:pt idx="5029">
                  <c:v>1501.0</c:v>
                </c:pt>
                <c:pt idx="5030">
                  <c:v>1502.0</c:v>
                </c:pt>
                <c:pt idx="5031">
                  <c:v>1503.0</c:v>
                </c:pt>
                <c:pt idx="5032">
                  <c:v>1504.0</c:v>
                </c:pt>
                <c:pt idx="5033">
                  <c:v>1505.0</c:v>
                </c:pt>
                <c:pt idx="5034">
                  <c:v>1506.0</c:v>
                </c:pt>
                <c:pt idx="5035">
                  <c:v>1507.0</c:v>
                </c:pt>
                <c:pt idx="5036">
                  <c:v>1508.0</c:v>
                </c:pt>
                <c:pt idx="5037">
                  <c:v>1509.0</c:v>
                </c:pt>
                <c:pt idx="5038">
                  <c:v>1509.0</c:v>
                </c:pt>
                <c:pt idx="5039">
                  <c:v>1509.0</c:v>
                </c:pt>
                <c:pt idx="5040">
                  <c:v>1509.0</c:v>
                </c:pt>
                <c:pt idx="5041">
                  <c:v>1509.0</c:v>
                </c:pt>
                <c:pt idx="5042">
                  <c:v>1509.0</c:v>
                </c:pt>
                <c:pt idx="5043">
                  <c:v>1509.0</c:v>
                </c:pt>
                <c:pt idx="5044">
                  <c:v>1509.0</c:v>
                </c:pt>
                <c:pt idx="5045">
                  <c:v>1509.0</c:v>
                </c:pt>
                <c:pt idx="5046">
                  <c:v>1509.0</c:v>
                </c:pt>
                <c:pt idx="5047">
                  <c:v>1509.0</c:v>
                </c:pt>
                <c:pt idx="5048">
                  <c:v>1509.0</c:v>
                </c:pt>
                <c:pt idx="5049">
                  <c:v>1510.0</c:v>
                </c:pt>
                <c:pt idx="5050">
                  <c:v>1511.0</c:v>
                </c:pt>
                <c:pt idx="5051">
                  <c:v>1512.0</c:v>
                </c:pt>
                <c:pt idx="5052">
                  <c:v>1513.0</c:v>
                </c:pt>
                <c:pt idx="5053">
                  <c:v>1514.0</c:v>
                </c:pt>
                <c:pt idx="5054">
                  <c:v>1514.0</c:v>
                </c:pt>
                <c:pt idx="5055">
                  <c:v>1514.0</c:v>
                </c:pt>
                <c:pt idx="5056">
                  <c:v>1515.0</c:v>
                </c:pt>
                <c:pt idx="5057">
                  <c:v>1515.0</c:v>
                </c:pt>
                <c:pt idx="5058">
                  <c:v>1515.0</c:v>
                </c:pt>
                <c:pt idx="5059">
                  <c:v>1515.0</c:v>
                </c:pt>
                <c:pt idx="5060">
                  <c:v>1515.0</c:v>
                </c:pt>
                <c:pt idx="5061">
                  <c:v>1515.0</c:v>
                </c:pt>
                <c:pt idx="5062">
                  <c:v>1515.0</c:v>
                </c:pt>
                <c:pt idx="5063">
                  <c:v>1515.0</c:v>
                </c:pt>
                <c:pt idx="5064">
                  <c:v>1515.0</c:v>
                </c:pt>
                <c:pt idx="5065">
                  <c:v>1515.0</c:v>
                </c:pt>
                <c:pt idx="5066">
                  <c:v>1516.0</c:v>
                </c:pt>
                <c:pt idx="5067">
                  <c:v>1516.0</c:v>
                </c:pt>
                <c:pt idx="5068">
                  <c:v>1516.0</c:v>
                </c:pt>
                <c:pt idx="5069">
                  <c:v>1516.0</c:v>
                </c:pt>
                <c:pt idx="5070">
                  <c:v>1516.0</c:v>
                </c:pt>
                <c:pt idx="5071">
                  <c:v>1516.0</c:v>
                </c:pt>
                <c:pt idx="5072">
                  <c:v>1516.0</c:v>
                </c:pt>
                <c:pt idx="5073">
                  <c:v>1516.0</c:v>
                </c:pt>
                <c:pt idx="5074">
                  <c:v>1516.0</c:v>
                </c:pt>
                <c:pt idx="5075">
                  <c:v>1516.0</c:v>
                </c:pt>
                <c:pt idx="5076">
                  <c:v>1516.0</c:v>
                </c:pt>
                <c:pt idx="5077">
                  <c:v>1517.0</c:v>
                </c:pt>
                <c:pt idx="5078">
                  <c:v>1517.0</c:v>
                </c:pt>
                <c:pt idx="5079">
                  <c:v>1517.0</c:v>
                </c:pt>
                <c:pt idx="5080">
                  <c:v>1517.0</c:v>
                </c:pt>
                <c:pt idx="5081">
                  <c:v>1517.0</c:v>
                </c:pt>
                <c:pt idx="5082">
                  <c:v>1517.0</c:v>
                </c:pt>
                <c:pt idx="5083">
                  <c:v>1517.0</c:v>
                </c:pt>
                <c:pt idx="5084">
                  <c:v>1517.0</c:v>
                </c:pt>
                <c:pt idx="5085">
                  <c:v>1517.0</c:v>
                </c:pt>
                <c:pt idx="5086">
                  <c:v>1517.0</c:v>
                </c:pt>
                <c:pt idx="5087">
                  <c:v>1517.0</c:v>
                </c:pt>
                <c:pt idx="5088">
                  <c:v>1517.0</c:v>
                </c:pt>
                <c:pt idx="5089">
                  <c:v>1517.0</c:v>
                </c:pt>
                <c:pt idx="5090">
                  <c:v>1517.0</c:v>
                </c:pt>
                <c:pt idx="5091">
                  <c:v>1517.0</c:v>
                </c:pt>
                <c:pt idx="5092">
                  <c:v>1517.0</c:v>
                </c:pt>
                <c:pt idx="5093">
                  <c:v>1517.0</c:v>
                </c:pt>
                <c:pt idx="5094">
                  <c:v>1517.0</c:v>
                </c:pt>
                <c:pt idx="5095">
                  <c:v>1517.0</c:v>
                </c:pt>
                <c:pt idx="5096">
                  <c:v>1517.0</c:v>
                </c:pt>
                <c:pt idx="5097">
                  <c:v>1517.0</c:v>
                </c:pt>
                <c:pt idx="5098">
                  <c:v>1517.0</c:v>
                </c:pt>
                <c:pt idx="5099">
                  <c:v>1517.0</c:v>
                </c:pt>
                <c:pt idx="5100">
                  <c:v>1518.0</c:v>
                </c:pt>
                <c:pt idx="5101">
                  <c:v>1518.0</c:v>
                </c:pt>
                <c:pt idx="5102">
                  <c:v>1518.0</c:v>
                </c:pt>
                <c:pt idx="5103">
                  <c:v>1518.0</c:v>
                </c:pt>
                <c:pt idx="5104">
                  <c:v>1518.0</c:v>
                </c:pt>
                <c:pt idx="5105">
                  <c:v>1519.0</c:v>
                </c:pt>
                <c:pt idx="5106">
                  <c:v>1519.0</c:v>
                </c:pt>
                <c:pt idx="5107">
                  <c:v>1519.0</c:v>
                </c:pt>
                <c:pt idx="5108">
                  <c:v>1519.0</c:v>
                </c:pt>
                <c:pt idx="5109">
                  <c:v>1519.0</c:v>
                </c:pt>
                <c:pt idx="5110">
                  <c:v>1519.0</c:v>
                </c:pt>
                <c:pt idx="5111">
                  <c:v>1519.0</c:v>
                </c:pt>
                <c:pt idx="5112">
                  <c:v>1519.0</c:v>
                </c:pt>
                <c:pt idx="5113">
                  <c:v>1519.0</c:v>
                </c:pt>
                <c:pt idx="5114">
                  <c:v>1519.0</c:v>
                </c:pt>
                <c:pt idx="5115">
                  <c:v>1519.0</c:v>
                </c:pt>
                <c:pt idx="5116">
                  <c:v>1519.0</c:v>
                </c:pt>
                <c:pt idx="5117">
                  <c:v>1519.0</c:v>
                </c:pt>
                <c:pt idx="5118">
                  <c:v>1519.0</c:v>
                </c:pt>
                <c:pt idx="5119">
                  <c:v>1519.0</c:v>
                </c:pt>
                <c:pt idx="5120">
                  <c:v>1519.0</c:v>
                </c:pt>
                <c:pt idx="5121">
                  <c:v>1520.0</c:v>
                </c:pt>
                <c:pt idx="5122">
                  <c:v>1521.0</c:v>
                </c:pt>
                <c:pt idx="5123">
                  <c:v>1522.0</c:v>
                </c:pt>
                <c:pt idx="5124">
                  <c:v>1522.0</c:v>
                </c:pt>
                <c:pt idx="5125">
                  <c:v>1522.0</c:v>
                </c:pt>
                <c:pt idx="5126">
                  <c:v>1523.0</c:v>
                </c:pt>
                <c:pt idx="5127">
                  <c:v>1524.0</c:v>
                </c:pt>
                <c:pt idx="5128">
                  <c:v>1525.0</c:v>
                </c:pt>
                <c:pt idx="5129">
                  <c:v>1526.0</c:v>
                </c:pt>
                <c:pt idx="5130">
                  <c:v>1527.0</c:v>
                </c:pt>
                <c:pt idx="5131">
                  <c:v>1528.0</c:v>
                </c:pt>
                <c:pt idx="5132">
                  <c:v>1529.0</c:v>
                </c:pt>
                <c:pt idx="5133">
                  <c:v>1530.0</c:v>
                </c:pt>
                <c:pt idx="5134">
                  <c:v>1531.0</c:v>
                </c:pt>
                <c:pt idx="5135">
                  <c:v>1532.0</c:v>
                </c:pt>
                <c:pt idx="5136">
                  <c:v>1533.0</c:v>
                </c:pt>
                <c:pt idx="5137">
                  <c:v>1534.0</c:v>
                </c:pt>
                <c:pt idx="5138">
                  <c:v>1535.0</c:v>
                </c:pt>
                <c:pt idx="5139">
                  <c:v>1536.0</c:v>
                </c:pt>
                <c:pt idx="5140">
                  <c:v>1537.0</c:v>
                </c:pt>
                <c:pt idx="5141">
                  <c:v>1538.0</c:v>
                </c:pt>
                <c:pt idx="5142">
                  <c:v>1539.0</c:v>
                </c:pt>
                <c:pt idx="5143">
                  <c:v>1540.0</c:v>
                </c:pt>
                <c:pt idx="5144">
                  <c:v>1541.0</c:v>
                </c:pt>
                <c:pt idx="5145">
                  <c:v>1542.0</c:v>
                </c:pt>
                <c:pt idx="5146">
                  <c:v>1543.0</c:v>
                </c:pt>
                <c:pt idx="5147">
                  <c:v>1544.0</c:v>
                </c:pt>
                <c:pt idx="5148">
                  <c:v>1545.0</c:v>
                </c:pt>
                <c:pt idx="5149">
                  <c:v>1546.0</c:v>
                </c:pt>
                <c:pt idx="5150">
                  <c:v>1547.0</c:v>
                </c:pt>
                <c:pt idx="5151">
                  <c:v>1548.0</c:v>
                </c:pt>
                <c:pt idx="5152">
                  <c:v>1549.0</c:v>
                </c:pt>
                <c:pt idx="5153">
                  <c:v>1549.0</c:v>
                </c:pt>
                <c:pt idx="5154">
                  <c:v>1549.0</c:v>
                </c:pt>
                <c:pt idx="5155">
                  <c:v>1549.0</c:v>
                </c:pt>
                <c:pt idx="5156">
                  <c:v>1550.0</c:v>
                </c:pt>
                <c:pt idx="5157">
                  <c:v>1551.0</c:v>
                </c:pt>
                <c:pt idx="5158">
                  <c:v>1552.0</c:v>
                </c:pt>
                <c:pt idx="5159">
                  <c:v>1553.0</c:v>
                </c:pt>
                <c:pt idx="5160">
                  <c:v>1554.0</c:v>
                </c:pt>
                <c:pt idx="5161">
                  <c:v>1554.0</c:v>
                </c:pt>
                <c:pt idx="5162">
                  <c:v>1555.0</c:v>
                </c:pt>
                <c:pt idx="5163">
                  <c:v>1556.0</c:v>
                </c:pt>
                <c:pt idx="5164">
                  <c:v>1557.0</c:v>
                </c:pt>
                <c:pt idx="5165">
                  <c:v>1558.0</c:v>
                </c:pt>
                <c:pt idx="5166">
                  <c:v>1559.0</c:v>
                </c:pt>
                <c:pt idx="5167">
                  <c:v>1559.0</c:v>
                </c:pt>
                <c:pt idx="5168">
                  <c:v>1560.0</c:v>
                </c:pt>
                <c:pt idx="5169">
                  <c:v>1561.0</c:v>
                </c:pt>
                <c:pt idx="5170">
                  <c:v>1562.0</c:v>
                </c:pt>
                <c:pt idx="5171">
                  <c:v>1563.0</c:v>
                </c:pt>
                <c:pt idx="5172">
                  <c:v>1563.0</c:v>
                </c:pt>
                <c:pt idx="5173">
                  <c:v>1564.0</c:v>
                </c:pt>
                <c:pt idx="5174">
                  <c:v>1565.0</c:v>
                </c:pt>
                <c:pt idx="5175">
                  <c:v>1565.0</c:v>
                </c:pt>
                <c:pt idx="5176">
                  <c:v>1566.0</c:v>
                </c:pt>
                <c:pt idx="5177">
                  <c:v>1567.0</c:v>
                </c:pt>
                <c:pt idx="5178">
                  <c:v>1568.0</c:v>
                </c:pt>
                <c:pt idx="5179">
                  <c:v>1569.0</c:v>
                </c:pt>
                <c:pt idx="5180">
                  <c:v>1570.0</c:v>
                </c:pt>
                <c:pt idx="5181">
                  <c:v>1571.0</c:v>
                </c:pt>
                <c:pt idx="5182">
                  <c:v>1572.0</c:v>
                </c:pt>
                <c:pt idx="5183">
                  <c:v>1573.0</c:v>
                </c:pt>
                <c:pt idx="5184">
                  <c:v>1574.0</c:v>
                </c:pt>
                <c:pt idx="5185">
                  <c:v>1575.0</c:v>
                </c:pt>
                <c:pt idx="5186">
                  <c:v>1576.0</c:v>
                </c:pt>
                <c:pt idx="5187">
                  <c:v>1577.0</c:v>
                </c:pt>
                <c:pt idx="5188">
                  <c:v>1577.0</c:v>
                </c:pt>
                <c:pt idx="5189">
                  <c:v>1578.0</c:v>
                </c:pt>
                <c:pt idx="5190">
                  <c:v>1579.0</c:v>
                </c:pt>
                <c:pt idx="5191">
                  <c:v>1580.0</c:v>
                </c:pt>
                <c:pt idx="5192">
                  <c:v>1581.0</c:v>
                </c:pt>
                <c:pt idx="5193">
                  <c:v>1581.0</c:v>
                </c:pt>
                <c:pt idx="5194">
                  <c:v>1581.0</c:v>
                </c:pt>
                <c:pt idx="5195">
                  <c:v>1581.0</c:v>
                </c:pt>
                <c:pt idx="5196">
                  <c:v>1581.0</c:v>
                </c:pt>
                <c:pt idx="5197">
                  <c:v>1582.0</c:v>
                </c:pt>
                <c:pt idx="5198">
                  <c:v>1582.0</c:v>
                </c:pt>
                <c:pt idx="5199">
                  <c:v>1582.0</c:v>
                </c:pt>
                <c:pt idx="5200">
                  <c:v>1582.0</c:v>
                </c:pt>
                <c:pt idx="5201">
                  <c:v>1582.0</c:v>
                </c:pt>
                <c:pt idx="5202">
                  <c:v>1583.0</c:v>
                </c:pt>
                <c:pt idx="5203">
                  <c:v>1583.0</c:v>
                </c:pt>
                <c:pt idx="5204">
                  <c:v>1583.0</c:v>
                </c:pt>
                <c:pt idx="5205">
                  <c:v>1583.0</c:v>
                </c:pt>
                <c:pt idx="5206">
                  <c:v>1583.0</c:v>
                </c:pt>
                <c:pt idx="5207">
                  <c:v>1583.0</c:v>
                </c:pt>
                <c:pt idx="5208">
                  <c:v>1583.0</c:v>
                </c:pt>
                <c:pt idx="5209">
                  <c:v>1584.0</c:v>
                </c:pt>
                <c:pt idx="5210">
                  <c:v>1584.0</c:v>
                </c:pt>
                <c:pt idx="5211">
                  <c:v>1585.0</c:v>
                </c:pt>
                <c:pt idx="5212">
                  <c:v>1586.0</c:v>
                </c:pt>
                <c:pt idx="5213">
                  <c:v>1586.0</c:v>
                </c:pt>
                <c:pt idx="5214">
                  <c:v>1586.0</c:v>
                </c:pt>
                <c:pt idx="5215">
                  <c:v>1586.0</c:v>
                </c:pt>
                <c:pt idx="5216">
                  <c:v>1586.0</c:v>
                </c:pt>
                <c:pt idx="5217">
                  <c:v>1586.0</c:v>
                </c:pt>
                <c:pt idx="5218">
                  <c:v>1586.0</c:v>
                </c:pt>
                <c:pt idx="5219">
                  <c:v>1586.0</c:v>
                </c:pt>
                <c:pt idx="5220">
                  <c:v>1586.0</c:v>
                </c:pt>
                <c:pt idx="5221">
                  <c:v>1586.0</c:v>
                </c:pt>
                <c:pt idx="5222">
                  <c:v>1586.0</c:v>
                </c:pt>
                <c:pt idx="5223">
                  <c:v>1586.0</c:v>
                </c:pt>
                <c:pt idx="5224">
                  <c:v>1586.0</c:v>
                </c:pt>
                <c:pt idx="5225">
                  <c:v>1586.0</c:v>
                </c:pt>
                <c:pt idx="5226">
                  <c:v>1586.0</c:v>
                </c:pt>
                <c:pt idx="5227">
                  <c:v>1586.0</c:v>
                </c:pt>
                <c:pt idx="5228">
                  <c:v>1586.0</c:v>
                </c:pt>
                <c:pt idx="5229">
                  <c:v>1586.0</c:v>
                </c:pt>
                <c:pt idx="5230">
                  <c:v>1586.0</c:v>
                </c:pt>
                <c:pt idx="5231">
                  <c:v>1586.0</c:v>
                </c:pt>
                <c:pt idx="5232">
                  <c:v>1586.0</c:v>
                </c:pt>
                <c:pt idx="5233">
                  <c:v>1586.0</c:v>
                </c:pt>
                <c:pt idx="5234">
                  <c:v>1586.0</c:v>
                </c:pt>
                <c:pt idx="5235">
                  <c:v>1586.0</c:v>
                </c:pt>
                <c:pt idx="5236">
                  <c:v>1586.0</c:v>
                </c:pt>
                <c:pt idx="5237">
                  <c:v>1586.0</c:v>
                </c:pt>
                <c:pt idx="5238">
                  <c:v>1586.0</c:v>
                </c:pt>
                <c:pt idx="5239">
                  <c:v>1586.0</c:v>
                </c:pt>
                <c:pt idx="5240">
                  <c:v>1586.0</c:v>
                </c:pt>
                <c:pt idx="5241">
                  <c:v>1586.0</c:v>
                </c:pt>
                <c:pt idx="5242">
                  <c:v>1586.0</c:v>
                </c:pt>
                <c:pt idx="5243">
                  <c:v>1587.0</c:v>
                </c:pt>
                <c:pt idx="5244">
                  <c:v>1587.0</c:v>
                </c:pt>
                <c:pt idx="5245">
                  <c:v>1587.0</c:v>
                </c:pt>
                <c:pt idx="5246">
                  <c:v>1588.0</c:v>
                </c:pt>
                <c:pt idx="5247">
                  <c:v>1589.0</c:v>
                </c:pt>
                <c:pt idx="5248">
                  <c:v>1589.0</c:v>
                </c:pt>
                <c:pt idx="5249">
                  <c:v>1589.0</c:v>
                </c:pt>
                <c:pt idx="5250">
                  <c:v>1589.0</c:v>
                </c:pt>
                <c:pt idx="5251">
                  <c:v>1589.0</c:v>
                </c:pt>
                <c:pt idx="5252">
                  <c:v>1589.0</c:v>
                </c:pt>
                <c:pt idx="5253">
                  <c:v>1589.0</c:v>
                </c:pt>
                <c:pt idx="5254">
                  <c:v>1589.0</c:v>
                </c:pt>
                <c:pt idx="5255">
                  <c:v>1589.0</c:v>
                </c:pt>
                <c:pt idx="5256">
                  <c:v>1589.0</c:v>
                </c:pt>
                <c:pt idx="5257">
                  <c:v>1589.0</c:v>
                </c:pt>
                <c:pt idx="5258">
                  <c:v>1589.0</c:v>
                </c:pt>
                <c:pt idx="5259">
                  <c:v>1590.0</c:v>
                </c:pt>
                <c:pt idx="5260">
                  <c:v>1591.0</c:v>
                </c:pt>
                <c:pt idx="5261">
                  <c:v>1591.0</c:v>
                </c:pt>
                <c:pt idx="5262">
                  <c:v>1591.0</c:v>
                </c:pt>
                <c:pt idx="5263">
                  <c:v>1592.0</c:v>
                </c:pt>
                <c:pt idx="5264">
                  <c:v>1592.0</c:v>
                </c:pt>
                <c:pt idx="5265">
                  <c:v>1592.0</c:v>
                </c:pt>
                <c:pt idx="5266">
                  <c:v>1592.0</c:v>
                </c:pt>
                <c:pt idx="5267">
                  <c:v>1593.0</c:v>
                </c:pt>
                <c:pt idx="5268">
                  <c:v>1593.0</c:v>
                </c:pt>
                <c:pt idx="5269">
                  <c:v>1593.0</c:v>
                </c:pt>
                <c:pt idx="5270">
                  <c:v>1593.0</c:v>
                </c:pt>
                <c:pt idx="5271">
                  <c:v>1593.0</c:v>
                </c:pt>
                <c:pt idx="5272">
                  <c:v>1593.0</c:v>
                </c:pt>
                <c:pt idx="5273">
                  <c:v>1593.0</c:v>
                </c:pt>
                <c:pt idx="5274">
                  <c:v>1593.0</c:v>
                </c:pt>
                <c:pt idx="5275">
                  <c:v>1593.0</c:v>
                </c:pt>
                <c:pt idx="5276">
                  <c:v>1593.0</c:v>
                </c:pt>
                <c:pt idx="5277">
                  <c:v>1593.0</c:v>
                </c:pt>
                <c:pt idx="5278">
                  <c:v>1593.0</c:v>
                </c:pt>
                <c:pt idx="5279">
                  <c:v>1593.0</c:v>
                </c:pt>
                <c:pt idx="5280">
                  <c:v>1594.0</c:v>
                </c:pt>
                <c:pt idx="5281">
                  <c:v>1595.0</c:v>
                </c:pt>
                <c:pt idx="5282">
                  <c:v>1595.0</c:v>
                </c:pt>
                <c:pt idx="5283">
                  <c:v>1595.0</c:v>
                </c:pt>
                <c:pt idx="5284">
                  <c:v>1595.0</c:v>
                </c:pt>
                <c:pt idx="5285">
                  <c:v>1595.0</c:v>
                </c:pt>
                <c:pt idx="5286">
                  <c:v>1596.0</c:v>
                </c:pt>
                <c:pt idx="5287">
                  <c:v>1596.0</c:v>
                </c:pt>
                <c:pt idx="5288">
                  <c:v>1597.0</c:v>
                </c:pt>
                <c:pt idx="5289">
                  <c:v>1597.0</c:v>
                </c:pt>
                <c:pt idx="5290">
                  <c:v>1597.0</c:v>
                </c:pt>
                <c:pt idx="5291">
                  <c:v>1598.0</c:v>
                </c:pt>
                <c:pt idx="5292">
                  <c:v>1599.0</c:v>
                </c:pt>
                <c:pt idx="5293">
                  <c:v>1600.0</c:v>
                </c:pt>
                <c:pt idx="5294">
                  <c:v>1600.0</c:v>
                </c:pt>
                <c:pt idx="5295">
                  <c:v>1600.0</c:v>
                </c:pt>
                <c:pt idx="5296">
                  <c:v>1600.0</c:v>
                </c:pt>
                <c:pt idx="5297">
                  <c:v>1600.0</c:v>
                </c:pt>
                <c:pt idx="5298">
                  <c:v>1600.0</c:v>
                </c:pt>
                <c:pt idx="5299">
                  <c:v>1600.0</c:v>
                </c:pt>
                <c:pt idx="5300">
                  <c:v>1600.0</c:v>
                </c:pt>
                <c:pt idx="5301">
                  <c:v>1600.0</c:v>
                </c:pt>
                <c:pt idx="5302">
                  <c:v>1600.0</c:v>
                </c:pt>
                <c:pt idx="5303">
                  <c:v>1600.0</c:v>
                </c:pt>
                <c:pt idx="5304">
                  <c:v>1600.0</c:v>
                </c:pt>
                <c:pt idx="5305">
                  <c:v>1600.0</c:v>
                </c:pt>
                <c:pt idx="5306">
                  <c:v>1600.0</c:v>
                </c:pt>
                <c:pt idx="5307">
                  <c:v>1600.0</c:v>
                </c:pt>
                <c:pt idx="5308">
                  <c:v>1600.0</c:v>
                </c:pt>
                <c:pt idx="5309">
                  <c:v>1600.0</c:v>
                </c:pt>
                <c:pt idx="5310">
                  <c:v>1600.0</c:v>
                </c:pt>
                <c:pt idx="5311">
                  <c:v>1600.0</c:v>
                </c:pt>
                <c:pt idx="5312">
                  <c:v>1600.0</c:v>
                </c:pt>
                <c:pt idx="5313">
                  <c:v>1600.0</c:v>
                </c:pt>
                <c:pt idx="5314">
                  <c:v>1600.0</c:v>
                </c:pt>
                <c:pt idx="5315">
                  <c:v>1600.0</c:v>
                </c:pt>
                <c:pt idx="5316">
                  <c:v>1600.0</c:v>
                </c:pt>
                <c:pt idx="5317">
                  <c:v>1600.0</c:v>
                </c:pt>
                <c:pt idx="5318">
                  <c:v>1600.0</c:v>
                </c:pt>
                <c:pt idx="5319">
                  <c:v>1600.0</c:v>
                </c:pt>
                <c:pt idx="5320">
                  <c:v>1600.0</c:v>
                </c:pt>
                <c:pt idx="5321">
                  <c:v>1601.0</c:v>
                </c:pt>
                <c:pt idx="5322">
                  <c:v>1601.0</c:v>
                </c:pt>
                <c:pt idx="5323">
                  <c:v>1601.0</c:v>
                </c:pt>
                <c:pt idx="5324">
                  <c:v>1601.0</c:v>
                </c:pt>
                <c:pt idx="5325">
                  <c:v>1601.0</c:v>
                </c:pt>
                <c:pt idx="5326">
                  <c:v>1601.0</c:v>
                </c:pt>
                <c:pt idx="5327">
                  <c:v>1602.0</c:v>
                </c:pt>
                <c:pt idx="5328">
                  <c:v>1603.0</c:v>
                </c:pt>
                <c:pt idx="5329">
                  <c:v>1604.0</c:v>
                </c:pt>
                <c:pt idx="5330">
                  <c:v>1605.0</c:v>
                </c:pt>
                <c:pt idx="5331">
                  <c:v>1606.0</c:v>
                </c:pt>
                <c:pt idx="5332">
                  <c:v>1607.0</c:v>
                </c:pt>
                <c:pt idx="5333">
                  <c:v>1608.0</c:v>
                </c:pt>
                <c:pt idx="5334">
                  <c:v>1609.0</c:v>
                </c:pt>
                <c:pt idx="5335">
                  <c:v>1610.0</c:v>
                </c:pt>
                <c:pt idx="5336">
                  <c:v>1610.0</c:v>
                </c:pt>
                <c:pt idx="5337">
                  <c:v>1611.0</c:v>
                </c:pt>
                <c:pt idx="5338">
                  <c:v>1612.0</c:v>
                </c:pt>
                <c:pt idx="5339">
                  <c:v>1613.0</c:v>
                </c:pt>
                <c:pt idx="5340">
                  <c:v>1614.0</c:v>
                </c:pt>
                <c:pt idx="5341">
                  <c:v>1614.0</c:v>
                </c:pt>
                <c:pt idx="5342">
                  <c:v>1614.0</c:v>
                </c:pt>
                <c:pt idx="5343">
                  <c:v>1614.0</c:v>
                </c:pt>
                <c:pt idx="5344">
                  <c:v>1614.0</c:v>
                </c:pt>
                <c:pt idx="5345">
                  <c:v>1614.0</c:v>
                </c:pt>
                <c:pt idx="5346">
                  <c:v>1614.0</c:v>
                </c:pt>
                <c:pt idx="5347">
                  <c:v>1614.0</c:v>
                </c:pt>
                <c:pt idx="5348">
                  <c:v>1614.0</c:v>
                </c:pt>
                <c:pt idx="5349">
                  <c:v>1614.0</c:v>
                </c:pt>
                <c:pt idx="5350">
                  <c:v>1614.0</c:v>
                </c:pt>
                <c:pt idx="5351">
                  <c:v>1614.0</c:v>
                </c:pt>
                <c:pt idx="5352">
                  <c:v>1614.0</c:v>
                </c:pt>
                <c:pt idx="5353">
                  <c:v>1614.0</c:v>
                </c:pt>
                <c:pt idx="5354">
                  <c:v>1614.0</c:v>
                </c:pt>
                <c:pt idx="5355">
                  <c:v>1614.0</c:v>
                </c:pt>
                <c:pt idx="5356">
                  <c:v>1614.0</c:v>
                </c:pt>
                <c:pt idx="5357">
                  <c:v>1614.0</c:v>
                </c:pt>
                <c:pt idx="5358">
                  <c:v>1614.0</c:v>
                </c:pt>
                <c:pt idx="5359">
                  <c:v>1614.0</c:v>
                </c:pt>
                <c:pt idx="5360">
                  <c:v>1614.0</c:v>
                </c:pt>
                <c:pt idx="5361">
                  <c:v>1614.0</c:v>
                </c:pt>
                <c:pt idx="5362">
                  <c:v>1614.0</c:v>
                </c:pt>
                <c:pt idx="5363">
                  <c:v>1614.0</c:v>
                </c:pt>
                <c:pt idx="5364">
                  <c:v>1614.0</c:v>
                </c:pt>
                <c:pt idx="5365">
                  <c:v>1614.0</c:v>
                </c:pt>
                <c:pt idx="5366">
                  <c:v>1614.0</c:v>
                </c:pt>
                <c:pt idx="5367">
                  <c:v>1614.0</c:v>
                </c:pt>
                <c:pt idx="5368">
                  <c:v>1614.0</c:v>
                </c:pt>
                <c:pt idx="5369">
                  <c:v>1614.0</c:v>
                </c:pt>
                <c:pt idx="5370">
                  <c:v>1614.0</c:v>
                </c:pt>
                <c:pt idx="5371">
                  <c:v>1614.0</c:v>
                </c:pt>
                <c:pt idx="5372">
                  <c:v>1614.0</c:v>
                </c:pt>
                <c:pt idx="5373">
                  <c:v>1614.0</c:v>
                </c:pt>
                <c:pt idx="5374">
                  <c:v>1614.0</c:v>
                </c:pt>
                <c:pt idx="5375">
                  <c:v>1614.0</c:v>
                </c:pt>
                <c:pt idx="5376">
                  <c:v>1614.0</c:v>
                </c:pt>
                <c:pt idx="5377">
                  <c:v>1614.0</c:v>
                </c:pt>
                <c:pt idx="5378">
                  <c:v>1615.0</c:v>
                </c:pt>
                <c:pt idx="5379">
                  <c:v>1616.0</c:v>
                </c:pt>
                <c:pt idx="5380">
                  <c:v>1617.0</c:v>
                </c:pt>
                <c:pt idx="5381">
                  <c:v>1618.0</c:v>
                </c:pt>
                <c:pt idx="5382">
                  <c:v>1619.0</c:v>
                </c:pt>
                <c:pt idx="5383">
                  <c:v>1620.0</c:v>
                </c:pt>
                <c:pt idx="5384">
                  <c:v>1621.0</c:v>
                </c:pt>
                <c:pt idx="5385">
                  <c:v>1621.0</c:v>
                </c:pt>
                <c:pt idx="5386">
                  <c:v>1621.0</c:v>
                </c:pt>
                <c:pt idx="5387">
                  <c:v>1621.0</c:v>
                </c:pt>
                <c:pt idx="5388">
                  <c:v>1621.0</c:v>
                </c:pt>
                <c:pt idx="5389">
                  <c:v>1621.0</c:v>
                </c:pt>
                <c:pt idx="5390">
                  <c:v>1621.0</c:v>
                </c:pt>
                <c:pt idx="5391">
                  <c:v>1622.0</c:v>
                </c:pt>
                <c:pt idx="5392">
                  <c:v>1622.0</c:v>
                </c:pt>
                <c:pt idx="5393">
                  <c:v>1622.0</c:v>
                </c:pt>
                <c:pt idx="5394">
                  <c:v>1623.0</c:v>
                </c:pt>
                <c:pt idx="5395">
                  <c:v>1624.0</c:v>
                </c:pt>
                <c:pt idx="5396">
                  <c:v>1625.0</c:v>
                </c:pt>
                <c:pt idx="5397">
                  <c:v>1626.0</c:v>
                </c:pt>
                <c:pt idx="5398">
                  <c:v>1627.0</c:v>
                </c:pt>
                <c:pt idx="5399">
                  <c:v>1627.0</c:v>
                </c:pt>
                <c:pt idx="5400">
                  <c:v>1628.0</c:v>
                </c:pt>
                <c:pt idx="5401">
                  <c:v>1628.0</c:v>
                </c:pt>
                <c:pt idx="5402">
                  <c:v>1628.0</c:v>
                </c:pt>
                <c:pt idx="5403">
                  <c:v>1629.0</c:v>
                </c:pt>
                <c:pt idx="5404">
                  <c:v>1630.0</c:v>
                </c:pt>
                <c:pt idx="5405">
                  <c:v>1631.0</c:v>
                </c:pt>
                <c:pt idx="5406">
                  <c:v>1632.0</c:v>
                </c:pt>
                <c:pt idx="5407">
                  <c:v>1633.0</c:v>
                </c:pt>
                <c:pt idx="5408">
                  <c:v>1634.0</c:v>
                </c:pt>
                <c:pt idx="5409">
                  <c:v>1635.0</c:v>
                </c:pt>
                <c:pt idx="5410">
                  <c:v>1636.0</c:v>
                </c:pt>
                <c:pt idx="5411">
                  <c:v>1637.0</c:v>
                </c:pt>
                <c:pt idx="5412">
                  <c:v>1638.0</c:v>
                </c:pt>
                <c:pt idx="5413">
                  <c:v>1639.0</c:v>
                </c:pt>
                <c:pt idx="5414">
                  <c:v>1640.0</c:v>
                </c:pt>
                <c:pt idx="5415">
                  <c:v>1641.0</c:v>
                </c:pt>
                <c:pt idx="5416">
                  <c:v>1641.0</c:v>
                </c:pt>
                <c:pt idx="5417">
                  <c:v>1642.0</c:v>
                </c:pt>
                <c:pt idx="5418">
                  <c:v>1643.0</c:v>
                </c:pt>
                <c:pt idx="5419">
                  <c:v>1644.0</c:v>
                </c:pt>
                <c:pt idx="5420">
                  <c:v>1644.0</c:v>
                </c:pt>
                <c:pt idx="5421">
                  <c:v>1644.0</c:v>
                </c:pt>
                <c:pt idx="5422">
                  <c:v>1644.0</c:v>
                </c:pt>
                <c:pt idx="5423">
                  <c:v>1644.0</c:v>
                </c:pt>
                <c:pt idx="5424">
                  <c:v>1644.0</c:v>
                </c:pt>
                <c:pt idx="5425">
                  <c:v>1644.0</c:v>
                </c:pt>
                <c:pt idx="5426">
                  <c:v>1644.0</c:v>
                </c:pt>
                <c:pt idx="5427">
                  <c:v>1644.0</c:v>
                </c:pt>
                <c:pt idx="5428">
                  <c:v>1644.0</c:v>
                </c:pt>
                <c:pt idx="5429">
                  <c:v>1644.0</c:v>
                </c:pt>
                <c:pt idx="5430">
                  <c:v>1644.0</c:v>
                </c:pt>
                <c:pt idx="5431">
                  <c:v>1644.0</c:v>
                </c:pt>
                <c:pt idx="5432">
                  <c:v>1644.0</c:v>
                </c:pt>
                <c:pt idx="5433">
                  <c:v>1644.0</c:v>
                </c:pt>
                <c:pt idx="5434">
                  <c:v>1644.0</c:v>
                </c:pt>
                <c:pt idx="5435">
                  <c:v>1644.0</c:v>
                </c:pt>
                <c:pt idx="5436">
                  <c:v>1644.0</c:v>
                </c:pt>
                <c:pt idx="5437">
                  <c:v>1644.0</c:v>
                </c:pt>
                <c:pt idx="5438">
                  <c:v>1644.0</c:v>
                </c:pt>
                <c:pt idx="5439">
                  <c:v>1644.0</c:v>
                </c:pt>
                <c:pt idx="5440">
                  <c:v>1644.0</c:v>
                </c:pt>
                <c:pt idx="5441">
                  <c:v>1644.0</c:v>
                </c:pt>
                <c:pt idx="5442">
                  <c:v>1644.0</c:v>
                </c:pt>
                <c:pt idx="5443">
                  <c:v>1644.0</c:v>
                </c:pt>
                <c:pt idx="5444">
                  <c:v>1645.0</c:v>
                </c:pt>
                <c:pt idx="5445">
                  <c:v>1645.0</c:v>
                </c:pt>
                <c:pt idx="5446">
                  <c:v>1646.0</c:v>
                </c:pt>
                <c:pt idx="5447">
                  <c:v>1647.0</c:v>
                </c:pt>
                <c:pt idx="5448">
                  <c:v>1647.0</c:v>
                </c:pt>
                <c:pt idx="5449">
                  <c:v>1648.0</c:v>
                </c:pt>
                <c:pt idx="5450">
                  <c:v>1649.0</c:v>
                </c:pt>
                <c:pt idx="5451">
                  <c:v>1649.0</c:v>
                </c:pt>
                <c:pt idx="5452">
                  <c:v>1650.0</c:v>
                </c:pt>
                <c:pt idx="5453">
                  <c:v>1650.0</c:v>
                </c:pt>
                <c:pt idx="5454">
                  <c:v>1650.0</c:v>
                </c:pt>
                <c:pt idx="5455">
                  <c:v>1651.0</c:v>
                </c:pt>
                <c:pt idx="5456">
                  <c:v>1652.0</c:v>
                </c:pt>
                <c:pt idx="5457">
                  <c:v>1653.0</c:v>
                </c:pt>
                <c:pt idx="5458">
                  <c:v>1653.0</c:v>
                </c:pt>
                <c:pt idx="5459">
                  <c:v>1653.0</c:v>
                </c:pt>
                <c:pt idx="5460">
                  <c:v>1653.0</c:v>
                </c:pt>
                <c:pt idx="5461">
                  <c:v>1654.0</c:v>
                </c:pt>
                <c:pt idx="5462">
                  <c:v>1655.0</c:v>
                </c:pt>
                <c:pt idx="5463">
                  <c:v>1656.0</c:v>
                </c:pt>
                <c:pt idx="5464">
                  <c:v>1657.0</c:v>
                </c:pt>
                <c:pt idx="5465">
                  <c:v>1658.0</c:v>
                </c:pt>
                <c:pt idx="5466">
                  <c:v>1659.0</c:v>
                </c:pt>
                <c:pt idx="5467">
                  <c:v>1660.0</c:v>
                </c:pt>
                <c:pt idx="5468">
                  <c:v>1661.0</c:v>
                </c:pt>
                <c:pt idx="5469">
                  <c:v>1662.0</c:v>
                </c:pt>
                <c:pt idx="5470">
                  <c:v>1663.0</c:v>
                </c:pt>
                <c:pt idx="5471">
                  <c:v>1664.0</c:v>
                </c:pt>
                <c:pt idx="5472">
                  <c:v>1665.0</c:v>
                </c:pt>
                <c:pt idx="5473">
                  <c:v>1665.0</c:v>
                </c:pt>
                <c:pt idx="5474">
                  <c:v>1666.0</c:v>
                </c:pt>
                <c:pt idx="5475">
                  <c:v>1667.0</c:v>
                </c:pt>
                <c:pt idx="5476">
                  <c:v>1668.0</c:v>
                </c:pt>
                <c:pt idx="5477">
                  <c:v>1669.0</c:v>
                </c:pt>
                <c:pt idx="5478">
                  <c:v>1670.0</c:v>
                </c:pt>
                <c:pt idx="5479">
                  <c:v>1671.0</c:v>
                </c:pt>
                <c:pt idx="5480">
                  <c:v>1672.0</c:v>
                </c:pt>
                <c:pt idx="5481">
                  <c:v>1673.0</c:v>
                </c:pt>
                <c:pt idx="5482">
                  <c:v>1674.0</c:v>
                </c:pt>
                <c:pt idx="5483">
                  <c:v>1675.0</c:v>
                </c:pt>
                <c:pt idx="5484">
                  <c:v>1676.0</c:v>
                </c:pt>
                <c:pt idx="5485">
                  <c:v>1677.0</c:v>
                </c:pt>
                <c:pt idx="5486">
                  <c:v>1677.0</c:v>
                </c:pt>
                <c:pt idx="5487">
                  <c:v>1677.0</c:v>
                </c:pt>
                <c:pt idx="5488">
                  <c:v>1678.0</c:v>
                </c:pt>
                <c:pt idx="5489">
                  <c:v>1679.0</c:v>
                </c:pt>
                <c:pt idx="5490">
                  <c:v>1680.0</c:v>
                </c:pt>
                <c:pt idx="5491">
                  <c:v>1680.0</c:v>
                </c:pt>
                <c:pt idx="5492">
                  <c:v>1681.0</c:v>
                </c:pt>
                <c:pt idx="5493">
                  <c:v>1682.0</c:v>
                </c:pt>
                <c:pt idx="5494">
                  <c:v>1683.0</c:v>
                </c:pt>
                <c:pt idx="5495">
                  <c:v>1684.0</c:v>
                </c:pt>
                <c:pt idx="5496">
                  <c:v>1685.0</c:v>
                </c:pt>
                <c:pt idx="5497">
                  <c:v>1685.0</c:v>
                </c:pt>
                <c:pt idx="5498">
                  <c:v>1685.0</c:v>
                </c:pt>
                <c:pt idx="5499">
                  <c:v>1686.0</c:v>
                </c:pt>
                <c:pt idx="5500">
                  <c:v>1687.0</c:v>
                </c:pt>
                <c:pt idx="5501">
                  <c:v>1688.0</c:v>
                </c:pt>
                <c:pt idx="5502">
                  <c:v>1688.0</c:v>
                </c:pt>
                <c:pt idx="5503">
                  <c:v>1689.0</c:v>
                </c:pt>
                <c:pt idx="5504">
                  <c:v>1689.0</c:v>
                </c:pt>
                <c:pt idx="5505">
                  <c:v>1690.0</c:v>
                </c:pt>
                <c:pt idx="5506">
                  <c:v>1690.0</c:v>
                </c:pt>
                <c:pt idx="5507">
                  <c:v>1690.0</c:v>
                </c:pt>
                <c:pt idx="5508">
                  <c:v>1691.0</c:v>
                </c:pt>
                <c:pt idx="5509">
                  <c:v>1692.0</c:v>
                </c:pt>
                <c:pt idx="5510">
                  <c:v>1692.0</c:v>
                </c:pt>
                <c:pt idx="5511">
                  <c:v>1693.0</c:v>
                </c:pt>
                <c:pt idx="5512">
                  <c:v>1694.0</c:v>
                </c:pt>
                <c:pt idx="5513">
                  <c:v>1695.0</c:v>
                </c:pt>
                <c:pt idx="5514">
                  <c:v>1696.0</c:v>
                </c:pt>
                <c:pt idx="5515">
                  <c:v>1697.0</c:v>
                </c:pt>
                <c:pt idx="5516">
                  <c:v>1698.0</c:v>
                </c:pt>
                <c:pt idx="5517">
                  <c:v>1699.0</c:v>
                </c:pt>
                <c:pt idx="5518">
                  <c:v>1700.0</c:v>
                </c:pt>
                <c:pt idx="5519">
                  <c:v>1701.0</c:v>
                </c:pt>
                <c:pt idx="5520">
                  <c:v>1702.0</c:v>
                </c:pt>
                <c:pt idx="5521">
                  <c:v>1703.0</c:v>
                </c:pt>
                <c:pt idx="5522">
                  <c:v>1704.0</c:v>
                </c:pt>
                <c:pt idx="5523">
                  <c:v>1705.0</c:v>
                </c:pt>
                <c:pt idx="5524">
                  <c:v>1706.0</c:v>
                </c:pt>
                <c:pt idx="5525">
                  <c:v>1707.0</c:v>
                </c:pt>
                <c:pt idx="5526">
                  <c:v>1708.0</c:v>
                </c:pt>
                <c:pt idx="5527">
                  <c:v>1708.0</c:v>
                </c:pt>
                <c:pt idx="5528">
                  <c:v>1708.0</c:v>
                </c:pt>
                <c:pt idx="5529">
                  <c:v>1709.0</c:v>
                </c:pt>
                <c:pt idx="5530">
                  <c:v>1710.0</c:v>
                </c:pt>
                <c:pt idx="5531">
                  <c:v>1711.0</c:v>
                </c:pt>
                <c:pt idx="5532">
                  <c:v>1712.0</c:v>
                </c:pt>
                <c:pt idx="5533">
                  <c:v>1712.0</c:v>
                </c:pt>
                <c:pt idx="5534">
                  <c:v>1712.0</c:v>
                </c:pt>
                <c:pt idx="5535">
                  <c:v>1712.0</c:v>
                </c:pt>
                <c:pt idx="5536">
                  <c:v>1712.0</c:v>
                </c:pt>
                <c:pt idx="5537">
                  <c:v>1712.0</c:v>
                </c:pt>
                <c:pt idx="5538">
                  <c:v>1712.0</c:v>
                </c:pt>
                <c:pt idx="5539">
                  <c:v>1712.0</c:v>
                </c:pt>
                <c:pt idx="5540">
                  <c:v>1712.0</c:v>
                </c:pt>
                <c:pt idx="5541">
                  <c:v>1712.0</c:v>
                </c:pt>
                <c:pt idx="5542">
                  <c:v>1712.0</c:v>
                </c:pt>
                <c:pt idx="5543">
                  <c:v>1712.0</c:v>
                </c:pt>
                <c:pt idx="5544">
                  <c:v>1712.0</c:v>
                </c:pt>
                <c:pt idx="5545">
                  <c:v>1712.0</c:v>
                </c:pt>
                <c:pt idx="5546">
                  <c:v>1712.0</c:v>
                </c:pt>
                <c:pt idx="5547">
                  <c:v>1713.0</c:v>
                </c:pt>
                <c:pt idx="5548">
                  <c:v>1713.0</c:v>
                </c:pt>
                <c:pt idx="5549">
                  <c:v>1713.0</c:v>
                </c:pt>
                <c:pt idx="5550">
                  <c:v>1713.0</c:v>
                </c:pt>
                <c:pt idx="5551">
                  <c:v>1713.0</c:v>
                </c:pt>
                <c:pt idx="5552">
                  <c:v>1714.0</c:v>
                </c:pt>
                <c:pt idx="5553">
                  <c:v>1715.0</c:v>
                </c:pt>
                <c:pt idx="5554">
                  <c:v>1716.0</c:v>
                </c:pt>
                <c:pt idx="5555">
                  <c:v>1716.0</c:v>
                </c:pt>
                <c:pt idx="5556">
                  <c:v>1716.0</c:v>
                </c:pt>
                <c:pt idx="5557">
                  <c:v>1717.0</c:v>
                </c:pt>
                <c:pt idx="5558">
                  <c:v>1718.0</c:v>
                </c:pt>
                <c:pt idx="5559">
                  <c:v>1719.0</c:v>
                </c:pt>
                <c:pt idx="5560">
                  <c:v>1719.0</c:v>
                </c:pt>
                <c:pt idx="5561">
                  <c:v>1719.0</c:v>
                </c:pt>
                <c:pt idx="5562">
                  <c:v>1720.0</c:v>
                </c:pt>
                <c:pt idx="5563">
                  <c:v>1720.0</c:v>
                </c:pt>
                <c:pt idx="5564">
                  <c:v>1721.0</c:v>
                </c:pt>
                <c:pt idx="5565">
                  <c:v>1721.0</c:v>
                </c:pt>
                <c:pt idx="5566">
                  <c:v>1722.0</c:v>
                </c:pt>
                <c:pt idx="5567">
                  <c:v>1723.0</c:v>
                </c:pt>
                <c:pt idx="5568">
                  <c:v>1724.0</c:v>
                </c:pt>
                <c:pt idx="5569">
                  <c:v>1725.0</c:v>
                </c:pt>
                <c:pt idx="5570">
                  <c:v>1725.0</c:v>
                </c:pt>
                <c:pt idx="5571">
                  <c:v>1726.0</c:v>
                </c:pt>
                <c:pt idx="5572">
                  <c:v>1726.0</c:v>
                </c:pt>
                <c:pt idx="5573">
                  <c:v>1726.0</c:v>
                </c:pt>
                <c:pt idx="5574">
                  <c:v>1726.0</c:v>
                </c:pt>
                <c:pt idx="5575">
                  <c:v>1726.0</c:v>
                </c:pt>
                <c:pt idx="5576">
                  <c:v>1726.0</c:v>
                </c:pt>
                <c:pt idx="5577">
                  <c:v>1727.0</c:v>
                </c:pt>
                <c:pt idx="5578">
                  <c:v>1728.0</c:v>
                </c:pt>
                <c:pt idx="5579">
                  <c:v>1728.0</c:v>
                </c:pt>
                <c:pt idx="5580">
                  <c:v>1728.0</c:v>
                </c:pt>
                <c:pt idx="5581">
                  <c:v>1729.0</c:v>
                </c:pt>
                <c:pt idx="5582">
                  <c:v>1729.0</c:v>
                </c:pt>
                <c:pt idx="5583">
                  <c:v>1729.0</c:v>
                </c:pt>
                <c:pt idx="5584">
                  <c:v>1729.0</c:v>
                </c:pt>
                <c:pt idx="5585">
                  <c:v>1729.0</c:v>
                </c:pt>
                <c:pt idx="5586">
                  <c:v>1730.0</c:v>
                </c:pt>
                <c:pt idx="5587">
                  <c:v>1730.0</c:v>
                </c:pt>
                <c:pt idx="5588">
                  <c:v>1730.0</c:v>
                </c:pt>
                <c:pt idx="5589">
                  <c:v>1730.0</c:v>
                </c:pt>
                <c:pt idx="5590">
                  <c:v>1730.0</c:v>
                </c:pt>
                <c:pt idx="5591">
                  <c:v>1731.0</c:v>
                </c:pt>
                <c:pt idx="5592">
                  <c:v>1732.0</c:v>
                </c:pt>
                <c:pt idx="5593">
                  <c:v>1733.0</c:v>
                </c:pt>
                <c:pt idx="5594">
                  <c:v>1734.0</c:v>
                </c:pt>
                <c:pt idx="5595">
                  <c:v>1735.0</c:v>
                </c:pt>
                <c:pt idx="5596">
                  <c:v>1736.0</c:v>
                </c:pt>
                <c:pt idx="5597">
                  <c:v>1737.0</c:v>
                </c:pt>
                <c:pt idx="5598">
                  <c:v>1738.0</c:v>
                </c:pt>
                <c:pt idx="5599">
                  <c:v>1739.0</c:v>
                </c:pt>
                <c:pt idx="5600">
                  <c:v>1740.0</c:v>
                </c:pt>
                <c:pt idx="5601">
                  <c:v>1741.0</c:v>
                </c:pt>
                <c:pt idx="5602">
                  <c:v>1742.0</c:v>
                </c:pt>
                <c:pt idx="5603">
                  <c:v>1743.0</c:v>
                </c:pt>
                <c:pt idx="5604">
                  <c:v>1744.0</c:v>
                </c:pt>
                <c:pt idx="5605">
                  <c:v>1745.0</c:v>
                </c:pt>
                <c:pt idx="5606">
                  <c:v>1745.0</c:v>
                </c:pt>
                <c:pt idx="5607">
                  <c:v>1746.0</c:v>
                </c:pt>
                <c:pt idx="5608">
                  <c:v>1746.0</c:v>
                </c:pt>
                <c:pt idx="5609">
                  <c:v>1746.0</c:v>
                </c:pt>
                <c:pt idx="5610">
                  <c:v>1746.0</c:v>
                </c:pt>
                <c:pt idx="5611">
                  <c:v>1746.0</c:v>
                </c:pt>
                <c:pt idx="5612">
                  <c:v>1746.0</c:v>
                </c:pt>
                <c:pt idx="5613">
                  <c:v>1746.0</c:v>
                </c:pt>
                <c:pt idx="5614">
                  <c:v>1746.0</c:v>
                </c:pt>
                <c:pt idx="5615">
                  <c:v>1746.0</c:v>
                </c:pt>
                <c:pt idx="5616">
                  <c:v>1746.0</c:v>
                </c:pt>
                <c:pt idx="5617">
                  <c:v>1746.0</c:v>
                </c:pt>
                <c:pt idx="5618">
                  <c:v>1746.0</c:v>
                </c:pt>
                <c:pt idx="5619">
                  <c:v>1746.0</c:v>
                </c:pt>
                <c:pt idx="5620">
                  <c:v>1746.0</c:v>
                </c:pt>
                <c:pt idx="5621">
                  <c:v>1746.0</c:v>
                </c:pt>
                <c:pt idx="5622">
                  <c:v>1746.0</c:v>
                </c:pt>
                <c:pt idx="5623">
                  <c:v>1746.0</c:v>
                </c:pt>
                <c:pt idx="5624">
                  <c:v>1746.0</c:v>
                </c:pt>
                <c:pt idx="5625">
                  <c:v>1746.0</c:v>
                </c:pt>
                <c:pt idx="5626">
                  <c:v>1746.0</c:v>
                </c:pt>
                <c:pt idx="5627">
                  <c:v>1746.0</c:v>
                </c:pt>
                <c:pt idx="5628">
                  <c:v>1746.0</c:v>
                </c:pt>
                <c:pt idx="5629">
                  <c:v>1746.0</c:v>
                </c:pt>
                <c:pt idx="5630">
                  <c:v>1746.0</c:v>
                </c:pt>
                <c:pt idx="5631">
                  <c:v>1746.0</c:v>
                </c:pt>
                <c:pt idx="5632">
                  <c:v>1746.0</c:v>
                </c:pt>
                <c:pt idx="5633">
                  <c:v>1746.0</c:v>
                </c:pt>
                <c:pt idx="5634">
                  <c:v>1746.0</c:v>
                </c:pt>
                <c:pt idx="5635">
                  <c:v>1746.0</c:v>
                </c:pt>
                <c:pt idx="5636">
                  <c:v>1746.0</c:v>
                </c:pt>
                <c:pt idx="5637">
                  <c:v>1747.0</c:v>
                </c:pt>
                <c:pt idx="5638">
                  <c:v>1747.0</c:v>
                </c:pt>
                <c:pt idx="5639">
                  <c:v>1747.0</c:v>
                </c:pt>
                <c:pt idx="5640">
                  <c:v>1747.0</c:v>
                </c:pt>
                <c:pt idx="5641">
                  <c:v>1747.0</c:v>
                </c:pt>
                <c:pt idx="5642">
                  <c:v>1747.0</c:v>
                </c:pt>
                <c:pt idx="5643">
                  <c:v>1747.0</c:v>
                </c:pt>
                <c:pt idx="5644">
                  <c:v>1747.0</c:v>
                </c:pt>
                <c:pt idx="5645">
                  <c:v>1747.0</c:v>
                </c:pt>
                <c:pt idx="5646">
                  <c:v>1747.0</c:v>
                </c:pt>
                <c:pt idx="5647">
                  <c:v>1747.0</c:v>
                </c:pt>
                <c:pt idx="5648">
                  <c:v>1747.0</c:v>
                </c:pt>
                <c:pt idx="5649">
                  <c:v>1747.0</c:v>
                </c:pt>
                <c:pt idx="5650">
                  <c:v>1747.0</c:v>
                </c:pt>
                <c:pt idx="5651">
                  <c:v>1747.0</c:v>
                </c:pt>
                <c:pt idx="5652">
                  <c:v>1747.0</c:v>
                </c:pt>
                <c:pt idx="5653">
                  <c:v>1748.0</c:v>
                </c:pt>
                <c:pt idx="5654">
                  <c:v>1748.0</c:v>
                </c:pt>
                <c:pt idx="5655">
                  <c:v>1748.0</c:v>
                </c:pt>
                <c:pt idx="5656">
                  <c:v>1748.0</c:v>
                </c:pt>
                <c:pt idx="5657">
                  <c:v>1748.0</c:v>
                </c:pt>
                <c:pt idx="5658">
                  <c:v>1748.0</c:v>
                </c:pt>
                <c:pt idx="5659">
                  <c:v>1748.0</c:v>
                </c:pt>
                <c:pt idx="5660">
                  <c:v>1748.0</c:v>
                </c:pt>
                <c:pt idx="5661">
                  <c:v>1749.0</c:v>
                </c:pt>
                <c:pt idx="5662">
                  <c:v>1750.0</c:v>
                </c:pt>
                <c:pt idx="5663">
                  <c:v>1750.0</c:v>
                </c:pt>
                <c:pt idx="5664">
                  <c:v>1750.0</c:v>
                </c:pt>
                <c:pt idx="5665">
                  <c:v>1750.0</c:v>
                </c:pt>
                <c:pt idx="5666">
                  <c:v>1750.0</c:v>
                </c:pt>
                <c:pt idx="5667">
                  <c:v>1750.0</c:v>
                </c:pt>
                <c:pt idx="5668">
                  <c:v>1750.0</c:v>
                </c:pt>
                <c:pt idx="5669">
                  <c:v>1751.0</c:v>
                </c:pt>
                <c:pt idx="5670">
                  <c:v>1751.0</c:v>
                </c:pt>
                <c:pt idx="5671">
                  <c:v>1752.0</c:v>
                </c:pt>
                <c:pt idx="5672">
                  <c:v>1753.0</c:v>
                </c:pt>
                <c:pt idx="5673">
                  <c:v>1754.0</c:v>
                </c:pt>
                <c:pt idx="5674">
                  <c:v>1755.0</c:v>
                </c:pt>
                <c:pt idx="5675">
                  <c:v>1755.0</c:v>
                </c:pt>
                <c:pt idx="5676">
                  <c:v>1756.0</c:v>
                </c:pt>
                <c:pt idx="5677">
                  <c:v>1757.0</c:v>
                </c:pt>
                <c:pt idx="5678">
                  <c:v>1757.0</c:v>
                </c:pt>
                <c:pt idx="5679">
                  <c:v>1758.0</c:v>
                </c:pt>
                <c:pt idx="5680">
                  <c:v>1758.0</c:v>
                </c:pt>
                <c:pt idx="5681">
                  <c:v>1758.0</c:v>
                </c:pt>
                <c:pt idx="5682">
                  <c:v>1758.0</c:v>
                </c:pt>
                <c:pt idx="5683">
                  <c:v>1758.0</c:v>
                </c:pt>
                <c:pt idx="5684">
                  <c:v>1758.0</c:v>
                </c:pt>
                <c:pt idx="5685">
                  <c:v>1758.0</c:v>
                </c:pt>
                <c:pt idx="5686">
                  <c:v>1758.0</c:v>
                </c:pt>
                <c:pt idx="5687">
                  <c:v>1758.0</c:v>
                </c:pt>
                <c:pt idx="5688">
                  <c:v>1758.0</c:v>
                </c:pt>
                <c:pt idx="5689">
                  <c:v>1758.0</c:v>
                </c:pt>
                <c:pt idx="5690">
                  <c:v>1758.0</c:v>
                </c:pt>
                <c:pt idx="5691">
                  <c:v>1758.0</c:v>
                </c:pt>
                <c:pt idx="5692">
                  <c:v>1758.0</c:v>
                </c:pt>
                <c:pt idx="5693">
                  <c:v>1758.0</c:v>
                </c:pt>
                <c:pt idx="5694">
                  <c:v>1758.0</c:v>
                </c:pt>
                <c:pt idx="5695">
                  <c:v>1758.0</c:v>
                </c:pt>
                <c:pt idx="5696">
                  <c:v>1758.0</c:v>
                </c:pt>
                <c:pt idx="5697">
                  <c:v>1758.0</c:v>
                </c:pt>
                <c:pt idx="5698">
                  <c:v>1758.0</c:v>
                </c:pt>
                <c:pt idx="5699">
                  <c:v>1758.0</c:v>
                </c:pt>
                <c:pt idx="5700">
                  <c:v>1759.0</c:v>
                </c:pt>
                <c:pt idx="5701">
                  <c:v>1759.0</c:v>
                </c:pt>
                <c:pt idx="5702">
                  <c:v>1760.0</c:v>
                </c:pt>
                <c:pt idx="5703">
                  <c:v>1760.0</c:v>
                </c:pt>
                <c:pt idx="5704">
                  <c:v>1760.0</c:v>
                </c:pt>
                <c:pt idx="5705">
                  <c:v>1760.0</c:v>
                </c:pt>
                <c:pt idx="5706">
                  <c:v>1760.0</c:v>
                </c:pt>
                <c:pt idx="5707">
                  <c:v>1760.0</c:v>
                </c:pt>
                <c:pt idx="5708">
                  <c:v>1760.0</c:v>
                </c:pt>
                <c:pt idx="5709">
                  <c:v>1760.0</c:v>
                </c:pt>
                <c:pt idx="5710">
                  <c:v>1760.0</c:v>
                </c:pt>
                <c:pt idx="5711">
                  <c:v>1760.0</c:v>
                </c:pt>
                <c:pt idx="5712">
                  <c:v>1760.0</c:v>
                </c:pt>
                <c:pt idx="5713">
                  <c:v>1760.0</c:v>
                </c:pt>
                <c:pt idx="5714">
                  <c:v>1761.0</c:v>
                </c:pt>
                <c:pt idx="5715">
                  <c:v>1762.0</c:v>
                </c:pt>
                <c:pt idx="5716">
                  <c:v>1762.0</c:v>
                </c:pt>
                <c:pt idx="5717">
                  <c:v>1762.0</c:v>
                </c:pt>
                <c:pt idx="5718">
                  <c:v>1762.0</c:v>
                </c:pt>
                <c:pt idx="5719">
                  <c:v>1762.0</c:v>
                </c:pt>
                <c:pt idx="5720">
                  <c:v>1762.0</c:v>
                </c:pt>
                <c:pt idx="5721">
                  <c:v>1762.0</c:v>
                </c:pt>
                <c:pt idx="5722">
                  <c:v>1762.0</c:v>
                </c:pt>
                <c:pt idx="5723">
                  <c:v>1762.0</c:v>
                </c:pt>
                <c:pt idx="5724">
                  <c:v>1762.0</c:v>
                </c:pt>
                <c:pt idx="5725">
                  <c:v>1762.0</c:v>
                </c:pt>
                <c:pt idx="5726">
                  <c:v>1762.0</c:v>
                </c:pt>
                <c:pt idx="5727">
                  <c:v>1762.0</c:v>
                </c:pt>
                <c:pt idx="5728">
                  <c:v>1762.0</c:v>
                </c:pt>
                <c:pt idx="5729">
                  <c:v>1762.0</c:v>
                </c:pt>
                <c:pt idx="5730">
                  <c:v>1762.0</c:v>
                </c:pt>
                <c:pt idx="5731">
                  <c:v>1762.0</c:v>
                </c:pt>
                <c:pt idx="5732">
                  <c:v>1762.0</c:v>
                </c:pt>
                <c:pt idx="5733">
                  <c:v>1762.0</c:v>
                </c:pt>
                <c:pt idx="5734">
                  <c:v>1762.0</c:v>
                </c:pt>
                <c:pt idx="5735">
                  <c:v>1762.0</c:v>
                </c:pt>
                <c:pt idx="5736">
                  <c:v>1762.0</c:v>
                </c:pt>
                <c:pt idx="5737">
                  <c:v>1762.0</c:v>
                </c:pt>
                <c:pt idx="5738">
                  <c:v>1762.0</c:v>
                </c:pt>
                <c:pt idx="5739">
                  <c:v>1762.0</c:v>
                </c:pt>
                <c:pt idx="5740">
                  <c:v>1762.0</c:v>
                </c:pt>
                <c:pt idx="5741">
                  <c:v>1762.0</c:v>
                </c:pt>
                <c:pt idx="5742">
                  <c:v>1762.0</c:v>
                </c:pt>
                <c:pt idx="5743">
                  <c:v>1762.0</c:v>
                </c:pt>
                <c:pt idx="5744">
                  <c:v>1762.0</c:v>
                </c:pt>
                <c:pt idx="5745">
                  <c:v>1762.0</c:v>
                </c:pt>
                <c:pt idx="5746">
                  <c:v>1762.0</c:v>
                </c:pt>
                <c:pt idx="5747">
                  <c:v>1762.0</c:v>
                </c:pt>
                <c:pt idx="5748">
                  <c:v>1762.0</c:v>
                </c:pt>
                <c:pt idx="5749">
                  <c:v>1763.0</c:v>
                </c:pt>
                <c:pt idx="5750">
                  <c:v>1764.0</c:v>
                </c:pt>
                <c:pt idx="5751">
                  <c:v>1764.0</c:v>
                </c:pt>
                <c:pt idx="5752">
                  <c:v>1765.0</c:v>
                </c:pt>
                <c:pt idx="5753">
                  <c:v>1765.0</c:v>
                </c:pt>
                <c:pt idx="5754">
                  <c:v>1766.0</c:v>
                </c:pt>
                <c:pt idx="5755">
                  <c:v>1767.0</c:v>
                </c:pt>
                <c:pt idx="5756">
                  <c:v>1767.0</c:v>
                </c:pt>
                <c:pt idx="5757">
                  <c:v>1768.0</c:v>
                </c:pt>
                <c:pt idx="5758">
                  <c:v>1768.0</c:v>
                </c:pt>
                <c:pt idx="5759">
                  <c:v>1768.0</c:v>
                </c:pt>
                <c:pt idx="5760">
                  <c:v>1768.0</c:v>
                </c:pt>
                <c:pt idx="5761">
                  <c:v>1768.0</c:v>
                </c:pt>
                <c:pt idx="5762">
                  <c:v>1768.0</c:v>
                </c:pt>
                <c:pt idx="5763">
                  <c:v>1768.0</c:v>
                </c:pt>
                <c:pt idx="5764">
                  <c:v>1768.0</c:v>
                </c:pt>
                <c:pt idx="5765">
                  <c:v>1768.0</c:v>
                </c:pt>
                <c:pt idx="5766">
                  <c:v>1768.0</c:v>
                </c:pt>
                <c:pt idx="5767">
                  <c:v>1768.0</c:v>
                </c:pt>
                <c:pt idx="5768">
                  <c:v>1768.0</c:v>
                </c:pt>
                <c:pt idx="5769">
                  <c:v>1768.0</c:v>
                </c:pt>
                <c:pt idx="5770">
                  <c:v>1768.0</c:v>
                </c:pt>
                <c:pt idx="5771">
                  <c:v>1768.0</c:v>
                </c:pt>
                <c:pt idx="5772">
                  <c:v>1768.0</c:v>
                </c:pt>
                <c:pt idx="5773">
                  <c:v>1768.0</c:v>
                </c:pt>
                <c:pt idx="5774">
                  <c:v>1768.0</c:v>
                </c:pt>
                <c:pt idx="5775">
                  <c:v>1768.0</c:v>
                </c:pt>
                <c:pt idx="5776">
                  <c:v>1768.0</c:v>
                </c:pt>
                <c:pt idx="5777">
                  <c:v>1768.0</c:v>
                </c:pt>
                <c:pt idx="5778">
                  <c:v>1768.0</c:v>
                </c:pt>
                <c:pt idx="5779">
                  <c:v>1769.0</c:v>
                </c:pt>
                <c:pt idx="5780">
                  <c:v>1770.0</c:v>
                </c:pt>
                <c:pt idx="5781">
                  <c:v>1770.0</c:v>
                </c:pt>
                <c:pt idx="5782">
                  <c:v>1770.0</c:v>
                </c:pt>
                <c:pt idx="5783">
                  <c:v>1770.0</c:v>
                </c:pt>
                <c:pt idx="5784">
                  <c:v>1770.0</c:v>
                </c:pt>
                <c:pt idx="5785">
                  <c:v>1770.0</c:v>
                </c:pt>
                <c:pt idx="5786">
                  <c:v>1771.0</c:v>
                </c:pt>
                <c:pt idx="5787">
                  <c:v>1772.0</c:v>
                </c:pt>
                <c:pt idx="5788">
                  <c:v>1773.0</c:v>
                </c:pt>
                <c:pt idx="5789">
                  <c:v>1774.0</c:v>
                </c:pt>
                <c:pt idx="5790">
                  <c:v>1775.0</c:v>
                </c:pt>
                <c:pt idx="5791">
                  <c:v>1776.0</c:v>
                </c:pt>
                <c:pt idx="5792">
                  <c:v>1777.0</c:v>
                </c:pt>
                <c:pt idx="5793">
                  <c:v>1777.0</c:v>
                </c:pt>
                <c:pt idx="5794">
                  <c:v>1778.0</c:v>
                </c:pt>
                <c:pt idx="5795">
                  <c:v>1778.0</c:v>
                </c:pt>
                <c:pt idx="5796">
                  <c:v>1778.0</c:v>
                </c:pt>
                <c:pt idx="5797">
                  <c:v>1778.0</c:v>
                </c:pt>
                <c:pt idx="5798">
                  <c:v>1778.0</c:v>
                </c:pt>
                <c:pt idx="5799">
                  <c:v>1778.0</c:v>
                </c:pt>
                <c:pt idx="5800">
                  <c:v>1778.0</c:v>
                </c:pt>
                <c:pt idx="5801">
                  <c:v>1778.0</c:v>
                </c:pt>
                <c:pt idx="5802">
                  <c:v>1779.0</c:v>
                </c:pt>
                <c:pt idx="5803">
                  <c:v>1779.0</c:v>
                </c:pt>
                <c:pt idx="5804">
                  <c:v>1779.0</c:v>
                </c:pt>
                <c:pt idx="5805">
                  <c:v>1779.0</c:v>
                </c:pt>
                <c:pt idx="5806">
                  <c:v>1779.0</c:v>
                </c:pt>
                <c:pt idx="5807">
                  <c:v>1779.0</c:v>
                </c:pt>
                <c:pt idx="5808">
                  <c:v>1779.0</c:v>
                </c:pt>
                <c:pt idx="5809">
                  <c:v>1779.0</c:v>
                </c:pt>
                <c:pt idx="5810">
                  <c:v>1779.0</c:v>
                </c:pt>
                <c:pt idx="5811">
                  <c:v>1779.0</c:v>
                </c:pt>
                <c:pt idx="5812">
                  <c:v>1779.0</c:v>
                </c:pt>
                <c:pt idx="5813">
                  <c:v>1779.0</c:v>
                </c:pt>
                <c:pt idx="5814">
                  <c:v>1779.0</c:v>
                </c:pt>
                <c:pt idx="5815">
                  <c:v>1779.0</c:v>
                </c:pt>
                <c:pt idx="5816">
                  <c:v>1779.0</c:v>
                </c:pt>
                <c:pt idx="5817">
                  <c:v>1779.0</c:v>
                </c:pt>
                <c:pt idx="5818">
                  <c:v>1779.0</c:v>
                </c:pt>
                <c:pt idx="5819">
                  <c:v>1779.0</c:v>
                </c:pt>
                <c:pt idx="5820">
                  <c:v>1779.0</c:v>
                </c:pt>
                <c:pt idx="5821">
                  <c:v>1779.0</c:v>
                </c:pt>
                <c:pt idx="5822">
                  <c:v>1779.0</c:v>
                </c:pt>
                <c:pt idx="5823">
                  <c:v>1779.0</c:v>
                </c:pt>
                <c:pt idx="5824">
                  <c:v>1779.0</c:v>
                </c:pt>
                <c:pt idx="5825">
                  <c:v>1779.0</c:v>
                </c:pt>
                <c:pt idx="5826">
                  <c:v>1779.0</c:v>
                </c:pt>
                <c:pt idx="5827">
                  <c:v>1779.0</c:v>
                </c:pt>
                <c:pt idx="5828">
                  <c:v>1779.0</c:v>
                </c:pt>
                <c:pt idx="5829">
                  <c:v>1779.0</c:v>
                </c:pt>
                <c:pt idx="5830">
                  <c:v>1779.0</c:v>
                </c:pt>
                <c:pt idx="5831">
                  <c:v>1779.0</c:v>
                </c:pt>
                <c:pt idx="5832">
                  <c:v>1779.0</c:v>
                </c:pt>
                <c:pt idx="5833">
                  <c:v>1779.0</c:v>
                </c:pt>
                <c:pt idx="5834">
                  <c:v>1779.0</c:v>
                </c:pt>
                <c:pt idx="5835">
                  <c:v>1779.0</c:v>
                </c:pt>
                <c:pt idx="5836">
                  <c:v>1779.0</c:v>
                </c:pt>
                <c:pt idx="5837">
                  <c:v>1779.0</c:v>
                </c:pt>
                <c:pt idx="5838">
                  <c:v>1779.0</c:v>
                </c:pt>
                <c:pt idx="5839">
                  <c:v>1779.0</c:v>
                </c:pt>
                <c:pt idx="5840">
                  <c:v>1779.0</c:v>
                </c:pt>
                <c:pt idx="5841">
                  <c:v>1779.0</c:v>
                </c:pt>
                <c:pt idx="5842">
                  <c:v>1779.0</c:v>
                </c:pt>
                <c:pt idx="5843">
                  <c:v>1779.0</c:v>
                </c:pt>
                <c:pt idx="5844">
                  <c:v>1779.0</c:v>
                </c:pt>
                <c:pt idx="5845">
                  <c:v>1779.0</c:v>
                </c:pt>
                <c:pt idx="5846">
                  <c:v>1779.0</c:v>
                </c:pt>
                <c:pt idx="5847">
                  <c:v>1779.0</c:v>
                </c:pt>
                <c:pt idx="5848">
                  <c:v>1779.0</c:v>
                </c:pt>
                <c:pt idx="5849">
                  <c:v>1779.0</c:v>
                </c:pt>
                <c:pt idx="5850">
                  <c:v>1779.0</c:v>
                </c:pt>
                <c:pt idx="5851">
                  <c:v>1779.0</c:v>
                </c:pt>
                <c:pt idx="5852">
                  <c:v>1779.0</c:v>
                </c:pt>
                <c:pt idx="5853">
                  <c:v>1779.0</c:v>
                </c:pt>
                <c:pt idx="5854">
                  <c:v>1779.0</c:v>
                </c:pt>
                <c:pt idx="5855">
                  <c:v>1779.0</c:v>
                </c:pt>
                <c:pt idx="5856">
                  <c:v>1779.0</c:v>
                </c:pt>
                <c:pt idx="5857">
                  <c:v>1780.0</c:v>
                </c:pt>
                <c:pt idx="5858">
                  <c:v>1780.0</c:v>
                </c:pt>
                <c:pt idx="5859">
                  <c:v>1780.0</c:v>
                </c:pt>
                <c:pt idx="5860">
                  <c:v>1780.0</c:v>
                </c:pt>
                <c:pt idx="5861">
                  <c:v>1780.0</c:v>
                </c:pt>
                <c:pt idx="5862">
                  <c:v>1780.0</c:v>
                </c:pt>
                <c:pt idx="5863">
                  <c:v>1780.0</c:v>
                </c:pt>
                <c:pt idx="5864">
                  <c:v>1780.0</c:v>
                </c:pt>
                <c:pt idx="5865">
                  <c:v>1780.0</c:v>
                </c:pt>
                <c:pt idx="5866">
                  <c:v>1780.0</c:v>
                </c:pt>
                <c:pt idx="5867">
                  <c:v>1780.0</c:v>
                </c:pt>
                <c:pt idx="5868">
                  <c:v>1780.0</c:v>
                </c:pt>
                <c:pt idx="5869">
                  <c:v>1780.0</c:v>
                </c:pt>
                <c:pt idx="5870">
                  <c:v>1780.0</c:v>
                </c:pt>
                <c:pt idx="5871">
                  <c:v>1781.0</c:v>
                </c:pt>
                <c:pt idx="5872">
                  <c:v>1781.0</c:v>
                </c:pt>
                <c:pt idx="5873">
                  <c:v>1781.0</c:v>
                </c:pt>
                <c:pt idx="5874">
                  <c:v>1781.0</c:v>
                </c:pt>
                <c:pt idx="5875">
                  <c:v>1781.0</c:v>
                </c:pt>
                <c:pt idx="5876">
                  <c:v>1781.0</c:v>
                </c:pt>
                <c:pt idx="5877">
                  <c:v>1781.0</c:v>
                </c:pt>
                <c:pt idx="5878">
                  <c:v>1781.0</c:v>
                </c:pt>
                <c:pt idx="5879">
                  <c:v>1781.0</c:v>
                </c:pt>
                <c:pt idx="5880">
                  <c:v>1782.0</c:v>
                </c:pt>
                <c:pt idx="5881">
                  <c:v>1783.0</c:v>
                </c:pt>
                <c:pt idx="5882">
                  <c:v>1784.0</c:v>
                </c:pt>
                <c:pt idx="5883">
                  <c:v>1784.0</c:v>
                </c:pt>
                <c:pt idx="5884">
                  <c:v>1785.0</c:v>
                </c:pt>
                <c:pt idx="5885">
                  <c:v>1785.0</c:v>
                </c:pt>
                <c:pt idx="5886">
                  <c:v>1785.0</c:v>
                </c:pt>
                <c:pt idx="5887">
                  <c:v>1785.0</c:v>
                </c:pt>
                <c:pt idx="5888">
                  <c:v>1785.0</c:v>
                </c:pt>
                <c:pt idx="5889">
                  <c:v>1785.0</c:v>
                </c:pt>
                <c:pt idx="5890">
                  <c:v>1785.0</c:v>
                </c:pt>
                <c:pt idx="5891">
                  <c:v>1785.0</c:v>
                </c:pt>
                <c:pt idx="5892">
                  <c:v>1785.0</c:v>
                </c:pt>
                <c:pt idx="5893">
                  <c:v>1785.0</c:v>
                </c:pt>
                <c:pt idx="5894">
                  <c:v>1785.0</c:v>
                </c:pt>
                <c:pt idx="5895">
                  <c:v>1785.0</c:v>
                </c:pt>
                <c:pt idx="5896">
                  <c:v>1785.0</c:v>
                </c:pt>
                <c:pt idx="5897">
                  <c:v>1785.0</c:v>
                </c:pt>
                <c:pt idx="5898">
                  <c:v>1785.0</c:v>
                </c:pt>
                <c:pt idx="5899">
                  <c:v>1785.0</c:v>
                </c:pt>
                <c:pt idx="5900">
                  <c:v>1785.0</c:v>
                </c:pt>
                <c:pt idx="5901">
                  <c:v>1785.0</c:v>
                </c:pt>
                <c:pt idx="5902">
                  <c:v>1785.0</c:v>
                </c:pt>
                <c:pt idx="5903">
                  <c:v>1785.0</c:v>
                </c:pt>
                <c:pt idx="5904">
                  <c:v>1786.0</c:v>
                </c:pt>
                <c:pt idx="5905">
                  <c:v>1786.0</c:v>
                </c:pt>
                <c:pt idx="5906">
                  <c:v>1786.0</c:v>
                </c:pt>
                <c:pt idx="5907">
                  <c:v>1786.0</c:v>
                </c:pt>
                <c:pt idx="5908">
                  <c:v>1786.0</c:v>
                </c:pt>
                <c:pt idx="5909">
                  <c:v>1786.0</c:v>
                </c:pt>
                <c:pt idx="5910">
                  <c:v>1786.0</c:v>
                </c:pt>
                <c:pt idx="5911">
                  <c:v>1786.0</c:v>
                </c:pt>
                <c:pt idx="5912">
                  <c:v>1786.0</c:v>
                </c:pt>
                <c:pt idx="5913">
                  <c:v>1787.0</c:v>
                </c:pt>
                <c:pt idx="5914">
                  <c:v>1788.0</c:v>
                </c:pt>
                <c:pt idx="5915">
                  <c:v>1789.0</c:v>
                </c:pt>
                <c:pt idx="5916">
                  <c:v>1790.0</c:v>
                </c:pt>
                <c:pt idx="5917">
                  <c:v>1791.0</c:v>
                </c:pt>
                <c:pt idx="5918">
                  <c:v>1792.0</c:v>
                </c:pt>
                <c:pt idx="5919">
                  <c:v>1792.0</c:v>
                </c:pt>
                <c:pt idx="5920">
                  <c:v>1793.0</c:v>
                </c:pt>
                <c:pt idx="5921">
                  <c:v>1794.0</c:v>
                </c:pt>
                <c:pt idx="5922">
                  <c:v>1795.0</c:v>
                </c:pt>
                <c:pt idx="5923">
                  <c:v>1796.0</c:v>
                </c:pt>
                <c:pt idx="5924">
                  <c:v>1797.0</c:v>
                </c:pt>
                <c:pt idx="5925">
                  <c:v>1798.0</c:v>
                </c:pt>
                <c:pt idx="5926">
                  <c:v>1798.0</c:v>
                </c:pt>
                <c:pt idx="5927">
                  <c:v>1798.0</c:v>
                </c:pt>
                <c:pt idx="5928">
                  <c:v>1799.0</c:v>
                </c:pt>
                <c:pt idx="5929">
                  <c:v>1800.0</c:v>
                </c:pt>
                <c:pt idx="5930">
                  <c:v>1800.0</c:v>
                </c:pt>
                <c:pt idx="5931">
                  <c:v>1800.0</c:v>
                </c:pt>
                <c:pt idx="5932">
                  <c:v>1800.0</c:v>
                </c:pt>
                <c:pt idx="5933">
                  <c:v>1800.0</c:v>
                </c:pt>
                <c:pt idx="5934">
                  <c:v>1800.0</c:v>
                </c:pt>
                <c:pt idx="5935">
                  <c:v>1800.0</c:v>
                </c:pt>
                <c:pt idx="5936">
                  <c:v>1800.0</c:v>
                </c:pt>
                <c:pt idx="5937">
                  <c:v>1800.0</c:v>
                </c:pt>
                <c:pt idx="5938">
                  <c:v>1800.0</c:v>
                </c:pt>
                <c:pt idx="5939">
                  <c:v>1800.0</c:v>
                </c:pt>
                <c:pt idx="5940">
                  <c:v>1800.0</c:v>
                </c:pt>
                <c:pt idx="5941">
                  <c:v>1800.0</c:v>
                </c:pt>
                <c:pt idx="5942">
                  <c:v>1800.0</c:v>
                </c:pt>
                <c:pt idx="5943">
                  <c:v>1800.0</c:v>
                </c:pt>
                <c:pt idx="5944">
                  <c:v>1800.0</c:v>
                </c:pt>
                <c:pt idx="5945">
                  <c:v>1800.0</c:v>
                </c:pt>
                <c:pt idx="5946">
                  <c:v>1801.0</c:v>
                </c:pt>
                <c:pt idx="5947">
                  <c:v>1802.0</c:v>
                </c:pt>
                <c:pt idx="5948">
                  <c:v>1802.0</c:v>
                </c:pt>
                <c:pt idx="5949">
                  <c:v>1803.0</c:v>
                </c:pt>
                <c:pt idx="5950">
                  <c:v>1804.0</c:v>
                </c:pt>
                <c:pt idx="5951">
                  <c:v>1804.0</c:v>
                </c:pt>
                <c:pt idx="5952">
                  <c:v>1804.0</c:v>
                </c:pt>
                <c:pt idx="5953">
                  <c:v>1805.0</c:v>
                </c:pt>
                <c:pt idx="5954">
                  <c:v>1805.0</c:v>
                </c:pt>
                <c:pt idx="5955">
                  <c:v>1806.0</c:v>
                </c:pt>
                <c:pt idx="5956">
                  <c:v>1807.0</c:v>
                </c:pt>
                <c:pt idx="5957">
                  <c:v>1807.0</c:v>
                </c:pt>
                <c:pt idx="5958">
                  <c:v>1807.0</c:v>
                </c:pt>
                <c:pt idx="5959">
                  <c:v>1807.0</c:v>
                </c:pt>
                <c:pt idx="5960">
                  <c:v>1807.0</c:v>
                </c:pt>
                <c:pt idx="5961">
                  <c:v>1807.0</c:v>
                </c:pt>
                <c:pt idx="5962">
                  <c:v>1807.0</c:v>
                </c:pt>
                <c:pt idx="5963">
                  <c:v>1807.0</c:v>
                </c:pt>
                <c:pt idx="5964">
                  <c:v>1807.0</c:v>
                </c:pt>
                <c:pt idx="5965">
                  <c:v>1807.0</c:v>
                </c:pt>
                <c:pt idx="5966">
                  <c:v>1807.0</c:v>
                </c:pt>
                <c:pt idx="5967">
                  <c:v>1807.0</c:v>
                </c:pt>
                <c:pt idx="5968">
                  <c:v>1807.0</c:v>
                </c:pt>
                <c:pt idx="5969">
                  <c:v>1808.0</c:v>
                </c:pt>
                <c:pt idx="5970">
                  <c:v>1808.0</c:v>
                </c:pt>
                <c:pt idx="5971">
                  <c:v>1808.0</c:v>
                </c:pt>
                <c:pt idx="5972">
                  <c:v>1809.0</c:v>
                </c:pt>
                <c:pt idx="5973">
                  <c:v>1810.0</c:v>
                </c:pt>
                <c:pt idx="5974">
                  <c:v>1811.0</c:v>
                </c:pt>
                <c:pt idx="5975">
                  <c:v>1811.0</c:v>
                </c:pt>
                <c:pt idx="5976">
                  <c:v>1812.0</c:v>
                </c:pt>
                <c:pt idx="5977">
                  <c:v>1813.0</c:v>
                </c:pt>
                <c:pt idx="5978">
                  <c:v>1813.0</c:v>
                </c:pt>
                <c:pt idx="5979">
                  <c:v>1814.0</c:v>
                </c:pt>
                <c:pt idx="5980">
                  <c:v>1814.0</c:v>
                </c:pt>
                <c:pt idx="5981">
                  <c:v>1815.0</c:v>
                </c:pt>
                <c:pt idx="5982">
                  <c:v>1815.0</c:v>
                </c:pt>
                <c:pt idx="5983">
                  <c:v>1815.0</c:v>
                </c:pt>
                <c:pt idx="5984">
                  <c:v>1815.0</c:v>
                </c:pt>
                <c:pt idx="5985">
                  <c:v>1815.0</c:v>
                </c:pt>
                <c:pt idx="5986">
                  <c:v>1815.0</c:v>
                </c:pt>
                <c:pt idx="5987">
                  <c:v>1815.0</c:v>
                </c:pt>
                <c:pt idx="5988">
                  <c:v>1815.0</c:v>
                </c:pt>
                <c:pt idx="5989">
                  <c:v>1815.0</c:v>
                </c:pt>
                <c:pt idx="5990">
                  <c:v>1816.0</c:v>
                </c:pt>
                <c:pt idx="5991">
                  <c:v>1816.0</c:v>
                </c:pt>
                <c:pt idx="5992">
                  <c:v>1816.0</c:v>
                </c:pt>
                <c:pt idx="5993">
                  <c:v>1816.0</c:v>
                </c:pt>
                <c:pt idx="5994">
                  <c:v>1816.0</c:v>
                </c:pt>
                <c:pt idx="5995">
                  <c:v>1816.0</c:v>
                </c:pt>
                <c:pt idx="5996">
                  <c:v>1816.0</c:v>
                </c:pt>
                <c:pt idx="5997">
                  <c:v>1817.0</c:v>
                </c:pt>
                <c:pt idx="5998">
                  <c:v>1817.0</c:v>
                </c:pt>
                <c:pt idx="5999">
                  <c:v>1817.0</c:v>
                </c:pt>
                <c:pt idx="6000">
                  <c:v>1817.0</c:v>
                </c:pt>
                <c:pt idx="6001">
                  <c:v>1817.0</c:v>
                </c:pt>
                <c:pt idx="6002">
                  <c:v>1817.0</c:v>
                </c:pt>
                <c:pt idx="6003">
                  <c:v>1817.0</c:v>
                </c:pt>
                <c:pt idx="6004">
                  <c:v>1817.0</c:v>
                </c:pt>
                <c:pt idx="6005">
                  <c:v>1817.0</c:v>
                </c:pt>
                <c:pt idx="6006">
                  <c:v>1817.0</c:v>
                </c:pt>
                <c:pt idx="6007">
                  <c:v>1818.0</c:v>
                </c:pt>
                <c:pt idx="6008">
                  <c:v>1819.0</c:v>
                </c:pt>
                <c:pt idx="6009">
                  <c:v>1819.0</c:v>
                </c:pt>
                <c:pt idx="6010">
                  <c:v>1819.0</c:v>
                </c:pt>
                <c:pt idx="6011">
                  <c:v>1819.0</c:v>
                </c:pt>
                <c:pt idx="6012">
                  <c:v>1819.0</c:v>
                </c:pt>
                <c:pt idx="6013">
                  <c:v>1819.0</c:v>
                </c:pt>
                <c:pt idx="6014">
                  <c:v>1819.0</c:v>
                </c:pt>
                <c:pt idx="6015">
                  <c:v>1819.0</c:v>
                </c:pt>
                <c:pt idx="6016">
                  <c:v>1819.0</c:v>
                </c:pt>
                <c:pt idx="6017">
                  <c:v>1819.0</c:v>
                </c:pt>
                <c:pt idx="6018">
                  <c:v>1819.0</c:v>
                </c:pt>
                <c:pt idx="6019">
                  <c:v>1819.0</c:v>
                </c:pt>
                <c:pt idx="6020">
                  <c:v>1819.0</c:v>
                </c:pt>
                <c:pt idx="6021">
                  <c:v>1819.0</c:v>
                </c:pt>
                <c:pt idx="6022">
                  <c:v>1820.0</c:v>
                </c:pt>
                <c:pt idx="6023">
                  <c:v>1820.0</c:v>
                </c:pt>
                <c:pt idx="6024">
                  <c:v>1821.0</c:v>
                </c:pt>
                <c:pt idx="6025">
                  <c:v>1821.0</c:v>
                </c:pt>
                <c:pt idx="6026">
                  <c:v>1822.0</c:v>
                </c:pt>
                <c:pt idx="6027">
                  <c:v>1823.0</c:v>
                </c:pt>
                <c:pt idx="6028">
                  <c:v>1823.0</c:v>
                </c:pt>
                <c:pt idx="6029">
                  <c:v>1823.0</c:v>
                </c:pt>
                <c:pt idx="6030">
                  <c:v>1823.0</c:v>
                </c:pt>
                <c:pt idx="6031">
                  <c:v>1823.0</c:v>
                </c:pt>
                <c:pt idx="6032">
                  <c:v>1823.0</c:v>
                </c:pt>
                <c:pt idx="6033">
                  <c:v>1823.0</c:v>
                </c:pt>
                <c:pt idx="6034">
                  <c:v>1823.0</c:v>
                </c:pt>
                <c:pt idx="6035">
                  <c:v>1823.0</c:v>
                </c:pt>
                <c:pt idx="6036">
                  <c:v>1823.0</c:v>
                </c:pt>
                <c:pt idx="6037">
                  <c:v>1824.0</c:v>
                </c:pt>
                <c:pt idx="6038">
                  <c:v>1824.0</c:v>
                </c:pt>
                <c:pt idx="6039">
                  <c:v>1825.0</c:v>
                </c:pt>
                <c:pt idx="6040">
                  <c:v>1825.0</c:v>
                </c:pt>
                <c:pt idx="6041">
                  <c:v>1825.0</c:v>
                </c:pt>
                <c:pt idx="6042">
                  <c:v>1825.0</c:v>
                </c:pt>
                <c:pt idx="6043">
                  <c:v>1825.0</c:v>
                </c:pt>
                <c:pt idx="6044">
                  <c:v>1825.0</c:v>
                </c:pt>
                <c:pt idx="6045">
                  <c:v>1825.0</c:v>
                </c:pt>
                <c:pt idx="6046">
                  <c:v>1825.0</c:v>
                </c:pt>
                <c:pt idx="6047">
                  <c:v>1826.0</c:v>
                </c:pt>
                <c:pt idx="6048">
                  <c:v>1826.0</c:v>
                </c:pt>
                <c:pt idx="6049">
                  <c:v>1826.0</c:v>
                </c:pt>
                <c:pt idx="6050">
                  <c:v>1826.0</c:v>
                </c:pt>
                <c:pt idx="6051">
                  <c:v>1826.0</c:v>
                </c:pt>
                <c:pt idx="6052">
                  <c:v>1826.0</c:v>
                </c:pt>
                <c:pt idx="6053">
                  <c:v>1826.0</c:v>
                </c:pt>
                <c:pt idx="6054">
                  <c:v>1827.0</c:v>
                </c:pt>
                <c:pt idx="6055">
                  <c:v>1827.0</c:v>
                </c:pt>
                <c:pt idx="6056">
                  <c:v>1827.0</c:v>
                </c:pt>
                <c:pt idx="6057">
                  <c:v>1827.0</c:v>
                </c:pt>
                <c:pt idx="6058">
                  <c:v>1827.0</c:v>
                </c:pt>
                <c:pt idx="6059">
                  <c:v>1828.0</c:v>
                </c:pt>
                <c:pt idx="6060">
                  <c:v>1828.0</c:v>
                </c:pt>
                <c:pt idx="6061">
                  <c:v>1829.0</c:v>
                </c:pt>
                <c:pt idx="6062">
                  <c:v>1829.0</c:v>
                </c:pt>
                <c:pt idx="6063">
                  <c:v>1830.0</c:v>
                </c:pt>
                <c:pt idx="6064">
                  <c:v>1830.0</c:v>
                </c:pt>
                <c:pt idx="6065">
                  <c:v>1831.0</c:v>
                </c:pt>
                <c:pt idx="6066">
                  <c:v>1832.0</c:v>
                </c:pt>
                <c:pt idx="6067">
                  <c:v>1832.0</c:v>
                </c:pt>
                <c:pt idx="6068">
                  <c:v>1832.0</c:v>
                </c:pt>
                <c:pt idx="6069">
                  <c:v>1832.0</c:v>
                </c:pt>
                <c:pt idx="6070">
                  <c:v>1832.0</c:v>
                </c:pt>
                <c:pt idx="6071">
                  <c:v>1832.0</c:v>
                </c:pt>
                <c:pt idx="6072">
                  <c:v>1832.0</c:v>
                </c:pt>
                <c:pt idx="6073">
                  <c:v>1833.0</c:v>
                </c:pt>
                <c:pt idx="6074">
                  <c:v>1833.0</c:v>
                </c:pt>
                <c:pt idx="6075">
                  <c:v>1833.0</c:v>
                </c:pt>
                <c:pt idx="6076">
                  <c:v>1833.0</c:v>
                </c:pt>
                <c:pt idx="6077">
                  <c:v>1833.0</c:v>
                </c:pt>
                <c:pt idx="6078">
                  <c:v>1833.0</c:v>
                </c:pt>
                <c:pt idx="6079">
                  <c:v>1833.0</c:v>
                </c:pt>
                <c:pt idx="6080">
                  <c:v>1833.0</c:v>
                </c:pt>
                <c:pt idx="6081">
                  <c:v>1833.0</c:v>
                </c:pt>
                <c:pt idx="6082">
                  <c:v>1833.0</c:v>
                </c:pt>
                <c:pt idx="6083">
                  <c:v>1833.0</c:v>
                </c:pt>
                <c:pt idx="6084">
                  <c:v>1833.0</c:v>
                </c:pt>
                <c:pt idx="6085">
                  <c:v>1833.0</c:v>
                </c:pt>
                <c:pt idx="6086">
                  <c:v>1833.0</c:v>
                </c:pt>
                <c:pt idx="6087">
                  <c:v>1833.0</c:v>
                </c:pt>
                <c:pt idx="6088">
                  <c:v>1833.0</c:v>
                </c:pt>
                <c:pt idx="6089">
                  <c:v>1833.0</c:v>
                </c:pt>
                <c:pt idx="6090">
                  <c:v>1833.0</c:v>
                </c:pt>
                <c:pt idx="6091">
                  <c:v>1833.0</c:v>
                </c:pt>
                <c:pt idx="6092">
                  <c:v>1833.0</c:v>
                </c:pt>
                <c:pt idx="6093">
                  <c:v>1833.0</c:v>
                </c:pt>
                <c:pt idx="6094">
                  <c:v>1833.0</c:v>
                </c:pt>
                <c:pt idx="6095">
                  <c:v>1833.0</c:v>
                </c:pt>
                <c:pt idx="6096">
                  <c:v>1833.0</c:v>
                </c:pt>
                <c:pt idx="6097">
                  <c:v>1833.0</c:v>
                </c:pt>
                <c:pt idx="6098">
                  <c:v>1833.0</c:v>
                </c:pt>
                <c:pt idx="6099">
                  <c:v>1833.0</c:v>
                </c:pt>
                <c:pt idx="6100">
                  <c:v>1833.0</c:v>
                </c:pt>
                <c:pt idx="6101">
                  <c:v>1833.0</c:v>
                </c:pt>
                <c:pt idx="6102">
                  <c:v>1833.0</c:v>
                </c:pt>
                <c:pt idx="6103">
                  <c:v>1833.0</c:v>
                </c:pt>
                <c:pt idx="6104">
                  <c:v>1833.0</c:v>
                </c:pt>
                <c:pt idx="6105">
                  <c:v>1833.0</c:v>
                </c:pt>
                <c:pt idx="6106">
                  <c:v>1833.0</c:v>
                </c:pt>
                <c:pt idx="6107">
                  <c:v>1834.0</c:v>
                </c:pt>
                <c:pt idx="6108">
                  <c:v>1834.0</c:v>
                </c:pt>
                <c:pt idx="6109">
                  <c:v>1834.0</c:v>
                </c:pt>
                <c:pt idx="6110">
                  <c:v>1834.0</c:v>
                </c:pt>
                <c:pt idx="6111">
                  <c:v>1834.0</c:v>
                </c:pt>
                <c:pt idx="6112">
                  <c:v>1834.0</c:v>
                </c:pt>
                <c:pt idx="6113">
                  <c:v>1834.0</c:v>
                </c:pt>
                <c:pt idx="6114">
                  <c:v>1834.0</c:v>
                </c:pt>
                <c:pt idx="6115">
                  <c:v>1834.0</c:v>
                </c:pt>
                <c:pt idx="6116">
                  <c:v>1834.0</c:v>
                </c:pt>
                <c:pt idx="6117">
                  <c:v>1834.0</c:v>
                </c:pt>
                <c:pt idx="6118">
                  <c:v>1834.0</c:v>
                </c:pt>
                <c:pt idx="6119">
                  <c:v>1835.0</c:v>
                </c:pt>
                <c:pt idx="6120">
                  <c:v>1835.0</c:v>
                </c:pt>
                <c:pt idx="6121">
                  <c:v>1835.0</c:v>
                </c:pt>
                <c:pt idx="6122">
                  <c:v>1835.0</c:v>
                </c:pt>
                <c:pt idx="6123">
                  <c:v>1835.0</c:v>
                </c:pt>
                <c:pt idx="6124">
                  <c:v>1835.0</c:v>
                </c:pt>
                <c:pt idx="6125">
                  <c:v>1835.0</c:v>
                </c:pt>
                <c:pt idx="6126">
                  <c:v>1835.0</c:v>
                </c:pt>
                <c:pt idx="6127">
                  <c:v>1835.0</c:v>
                </c:pt>
                <c:pt idx="6128">
                  <c:v>1835.0</c:v>
                </c:pt>
                <c:pt idx="6129">
                  <c:v>1835.0</c:v>
                </c:pt>
                <c:pt idx="6130">
                  <c:v>1835.0</c:v>
                </c:pt>
                <c:pt idx="6131">
                  <c:v>1835.0</c:v>
                </c:pt>
                <c:pt idx="6132">
                  <c:v>1835.0</c:v>
                </c:pt>
                <c:pt idx="6133">
                  <c:v>1835.0</c:v>
                </c:pt>
                <c:pt idx="6134">
                  <c:v>1835.0</c:v>
                </c:pt>
                <c:pt idx="6135">
                  <c:v>1835.0</c:v>
                </c:pt>
                <c:pt idx="6136">
                  <c:v>1835.0</c:v>
                </c:pt>
                <c:pt idx="6137">
                  <c:v>1835.0</c:v>
                </c:pt>
                <c:pt idx="6138">
                  <c:v>1835.0</c:v>
                </c:pt>
                <c:pt idx="6139">
                  <c:v>1835.0</c:v>
                </c:pt>
                <c:pt idx="6140">
                  <c:v>1835.0</c:v>
                </c:pt>
                <c:pt idx="6141">
                  <c:v>1835.0</c:v>
                </c:pt>
                <c:pt idx="6142">
                  <c:v>1835.0</c:v>
                </c:pt>
                <c:pt idx="6143">
                  <c:v>1835.0</c:v>
                </c:pt>
                <c:pt idx="6144">
                  <c:v>1835.0</c:v>
                </c:pt>
                <c:pt idx="6145">
                  <c:v>1835.0</c:v>
                </c:pt>
                <c:pt idx="6146">
                  <c:v>1835.0</c:v>
                </c:pt>
                <c:pt idx="6147">
                  <c:v>1835.0</c:v>
                </c:pt>
                <c:pt idx="6148">
                  <c:v>1835.0</c:v>
                </c:pt>
                <c:pt idx="6149">
                  <c:v>1835.0</c:v>
                </c:pt>
                <c:pt idx="6150">
                  <c:v>1835.0</c:v>
                </c:pt>
                <c:pt idx="6151">
                  <c:v>1835.0</c:v>
                </c:pt>
                <c:pt idx="6152">
                  <c:v>1835.0</c:v>
                </c:pt>
                <c:pt idx="6153">
                  <c:v>1835.0</c:v>
                </c:pt>
                <c:pt idx="6154">
                  <c:v>1835.0</c:v>
                </c:pt>
                <c:pt idx="6155">
                  <c:v>1835.0</c:v>
                </c:pt>
                <c:pt idx="6156">
                  <c:v>1835.0</c:v>
                </c:pt>
                <c:pt idx="6157">
                  <c:v>1835.0</c:v>
                </c:pt>
                <c:pt idx="6158">
                  <c:v>1836.0</c:v>
                </c:pt>
                <c:pt idx="6159">
                  <c:v>1836.0</c:v>
                </c:pt>
                <c:pt idx="6160">
                  <c:v>1836.0</c:v>
                </c:pt>
                <c:pt idx="6161">
                  <c:v>1837.0</c:v>
                </c:pt>
                <c:pt idx="6162">
                  <c:v>1838.0</c:v>
                </c:pt>
                <c:pt idx="6163">
                  <c:v>1838.0</c:v>
                </c:pt>
                <c:pt idx="6164">
                  <c:v>1838.0</c:v>
                </c:pt>
                <c:pt idx="6165">
                  <c:v>1838.0</c:v>
                </c:pt>
                <c:pt idx="6166">
                  <c:v>1838.0</c:v>
                </c:pt>
                <c:pt idx="6167">
                  <c:v>1839.0</c:v>
                </c:pt>
                <c:pt idx="6168">
                  <c:v>1840.0</c:v>
                </c:pt>
                <c:pt idx="6169">
                  <c:v>1841.0</c:v>
                </c:pt>
                <c:pt idx="6170">
                  <c:v>1842.0</c:v>
                </c:pt>
                <c:pt idx="6171">
                  <c:v>1842.0</c:v>
                </c:pt>
                <c:pt idx="6172">
                  <c:v>1842.0</c:v>
                </c:pt>
                <c:pt idx="6173">
                  <c:v>1842.0</c:v>
                </c:pt>
                <c:pt idx="6174">
                  <c:v>1842.0</c:v>
                </c:pt>
                <c:pt idx="6175">
                  <c:v>1842.0</c:v>
                </c:pt>
                <c:pt idx="6176">
                  <c:v>1842.0</c:v>
                </c:pt>
                <c:pt idx="6177">
                  <c:v>1842.0</c:v>
                </c:pt>
                <c:pt idx="6178">
                  <c:v>1842.0</c:v>
                </c:pt>
                <c:pt idx="6179">
                  <c:v>1843.0</c:v>
                </c:pt>
                <c:pt idx="6180">
                  <c:v>1843.0</c:v>
                </c:pt>
                <c:pt idx="6181">
                  <c:v>1844.0</c:v>
                </c:pt>
                <c:pt idx="6182">
                  <c:v>1844.0</c:v>
                </c:pt>
                <c:pt idx="6183">
                  <c:v>1844.0</c:v>
                </c:pt>
                <c:pt idx="6184">
                  <c:v>1844.0</c:v>
                </c:pt>
                <c:pt idx="6185">
                  <c:v>1844.0</c:v>
                </c:pt>
                <c:pt idx="6186">
                  <c:v>1844.0</c:v>
                </c:pt>
                <c:pt idx="6187">
                  <c:v>1844.0</c:v>
                </c:pt>
                <c:pt idx="6188">
                  <c:v>1844.0</c:v>
                </c:pt>
                <c:pt idx="6189">
                  <c:v>1844.0</c:v>
                </c:pt>
                <c:pt idx="6190">
                  <c:v>1844.0</c:v>
                </c:pt>
                <c:pt idx="6191">
                  <c:v>1844.0</c:v>
                </c:pt>
                <c:pt idx="6192">
                  <c:v>1844.0</c:v>
                </c:pt>
                <c:pt idx="6193">
                  <c:v>1845.0</c:v>
                </c:pt>
                <c:pt idx="6194">
                  <c:v>1845.0</c:v>
                </c:pt>
                <c:pt idx="6195">
                  <c:v>1845.0</c:v>
                </c:pt>
                <c:pt idx="6196">
                  <c:v>1846.0</c:v>
                </c:pt>
                <c:pt idx="6197">
                  <c:v>1846.0</c:v>
                </c:pt>
                <c:pt idx="6198">
                  <c:v>1846.0</c:v>
                </c:pt>
                <c:pt idx="6199">
                  <c:v>1847.0</c:v>
                </c:pt>
                <c:pt idx="6200">
                  <c:v>1848.0</c:v>
                </c:pt>
                <c:pt idx="6201">
                  <c:v>1849.0</c:v>
                </c:pt>
                <c:pt idx="6202">
                  <c:v>1850.0</c:v>
                </c:pt>
                <c:pt idx="6203">
                  <c:v>1851.0</c:v>
                </c:pt>
                <c:pt idx="6204">
                  <c:v>1852.0</c:v>
                </c:pt>
                <c:pt idx="6205">
                  <c:v>1852.0</c:v>
                </c:pt>
                <c:pt idx="6206">
                  <c:v>1852.0</c:v>
                </c:pt>
                <c:pt idx="6207">
                  <c:v>1853.0</c:v>
                </c:pt>
                <c:pt idx="6208">
                  <c:v>1854.0</c:v>
                </c:pt>
                <c:pt idx="6209">
                  <c:v>1854.0</c:v>
                </c:pt>
                <c:pt idx="6210">
                  <c:v>1855.0</c:v>
                </c:pt>
                <c:pt idx="6211">
                  <c:v>1855.0</c:v>
                </c:pt>
                <c:pt idx="6212">
                  <c:v>1856.0</c:v>
                </c:pt>
                <c:pt idx="6213">
                  <c:v>1857.0</c:v>
                </c:pt>
                <c:pt idx="6214">
                  <c:v>1858.0</c:v>
                </c:pt>
                <c:pt idx="6215">
                  <c:v>1859.0</c:v>
                </c:pt>
                <c:pt idx="6216">
                  <c:v>1859.0</c:v>
                </c:pt>
                <c:pt idx="6217">
                  <c:v>1860.0</c:v>
                </c:pt>
                <c:pt idx="6218">
                  <c:v>1861.0</c:v>
                </c:pt>
                <c:pt idx="6219">
                  <c:v>1862.0</c:v>
                </c:pt>
                <c:pt idx="6220">
                  <c:v>1862.0</c:v>
                </c:pt>
                <c:pt idx="6221">
                  <c:v>1862.0</c:v>
                </c:pt>
                <c:pt idx="6222">
                  <c:v>1862.0</c:v>
                </c:pt>
                <c:pt idx="6223">
                  <c:v>1862.0</c:v>
                </c:pt>
                <c:pt idx="6224">
                  <c:v>1862.0</c:v>
                </c:pt>
                <c:pt idx="6225">
                  <c:v>1862.0</c:v>
                </c:pt>
                <c:pt idx="6226">
                  <c:v>1862.0</c:v>
                </c:pt>
                <c:pt idx="6227">
                  <c:v>1862.0</c:v>
                </c:pt>
                <c:pt idx="6228">
                  <c:v>1862.0</c:v>
                </c:pt>
                <c:pt idx="6229">
                  <c:v>1862.0</c:v>
                </c:pt>
                <c:pt idx="6230">
                  <c:v>1862.0</c:v>
                </c:pt>
                <c:pt idx="6231">
                  <c:v>1862.0</c:v>
                </c:pt>
                <c:pt idx="6232">
                  <c:v>1863.0</c:v>
                </c:pt>
                <c:pt idx="6233">
                  <c:v>1863.0</c:v>
                </c:pt>
                <c:pt idx="6234">
                  <c:v>1863.0</c:v>
                </c:pt>
                <c:pt idx="6235">
                  <c:v>1863.0</c:v>
                </c:pt>
                <c:pt idx="6236">
                  <c:v>1863.0</c:v>
                </c:pt>
                <c:pt idx="6237">
                  <c:v>1863.0</c:v>
                </c:pt>
                <c:pt idx="6238">
                  <c:v>1864.0</c:v>
                </c:pt>
                <c:pt idx="6239">
                  <c:v>1864.0</c:v>
                </c:pt>
                <c:pt idx="6240">
                  <c:v>1864.0</c:v>
                </c:pt>
                <c:pt idx="6241">
                  <c:v>1865.0</c:v>
                </c:pt>
                <c:pt idx="6242">
                  <c:v>1866.0</c:v>
                </c:pt>
                <c:pt idx="6243">
                  <c:v>1866.0</c:v>
                </c:pt>
                <c:pt idx="6244">
                  <c:v>1866.0</c:v>
                </c:pt>
                <c:pt idx="6245">
                  <c:v>1867.0</c:v>
                </c:pt>
                <c:pt idx="6246">
                  <c:v>1868.0</c:v>
                </c:pt>
                <c:pt idx="6247">
                  <c:v>1869.0</c:v>
                </c:pt>
                <c:pt idx="6248">
                  <c:v>1870.0</c:v>
                </c:pt>
                <c:pt idx="6249">
                  <c:v>1870.0</c:v>
                </c:pt>
                <c:pt idx="6250">
                  <c:v>1870.0</c:v>
                </c:pt>
                <c:pt idx="6251">
                  <c:v>1871.0</c:v>
                </c:pt>
                <c:pt idx="6252">
                  <c:v>1871.0</c:v>
                </c:pt>
                <c:pt idx="6253">
                  <c:v>1872.0</c:v>
                </c:pt>
                <c:pt idx="6254">
                  <c:v>1872.0</c:v>
                </c:pt>
                <c:pt idx="6255">
                  <c:v>1873.0</c:v>
                </c:pt>
                <c:pt idx="6256">
                  <c:v>1873.0</c:v>
                </c:pt>
                <c:pt idx="6257">
                  <c:v>1873.0</c:v>
                </c:pt>
                <c:pt idx="6258">
                  <c:v>1874.0</c:v>
                </c:pt>
                <c:pt idx="6259">
                  <c:v>1875.0</c:v>
                </c:pt>
                <c:pt idx="6260">
                  <c:v>1876.0</c:v>
                </c:pt>
                <c:pt idx="6261">
                  <c:v>1877.0</c:v>
                </c:pt>
                <c:pt idx="6262">
                  <c:v>1878.0</c:v>
                </c:pt>
                <c:pt idx="6263">
                  <c:v>1879.0</c:v>
                </c:pt>
                <c:pt idx="6264">
                  <c:v>1879.0</c:v>
                </c:pt>
                <c:pt idx="6265">
                  <c:v>1879.0</c:v>
                </c:pt>
                <c:pt idx="6266">
                  <c:v>1879.0</c:v>
                </c:pt>
                <c:pt idx="6267">
                  <c:v>1879.0</c:v>
                </c:pt>
                <c:pt idx="6268">
                  <c:v>1880.0</c:v>
                </c:pt>
                <c:pt idx="6269">
                  <c:v>1881.0</c:v>
                </c:pt>
                <c:pt idx="6270">
                  <c:v>1882.0</c:v>
                </c:pt>
                <c:pt idx="6271">
                  <c:v>1883.0</c:v>
                </c:pt>
                <c:pt idx="6272">
                  <c:v>1883.0</c:v>
                </c:pt>
                <c:pt idx="6273">
                  <c:v>1884.0</c:v>
                </c:pt>
                <c:pt idx="6274">
                  <c:v>1885.0</c:v>
                </c:pt>
                <c:pt idx="6275">
                  <c:v>1885.0</c:v>
                </c:pt>
                <c:pt idx="6276">
                  <c:v>1886.0</c:v>
                </c:pt>
                <c:pt idx="6277">
                  <c:v>1887.0</c:v>
                </c:pt>
                <c:pt idx="6278">
                  <c:v>1888.0</c:v>
                </c:pt>
                <c:pt idx="6279">
                  <c:v>1889.0</c:v>
                </c:pt>
                <c:pt idx="6280">
                  <c:v>1890.0</c:v>
                </c:pt>
                <c:pt idx="6281">
                  <c:v>1891.0</c:v>
                </c:pt>
                <c:pt idx="6282">
                  <c:v>1892.0</c:v>
                </c:pt>
                <c:pt idx="6283">
                  <c:v>1892.0</c:v>
                </c:pt>
                <c:pt idx="6284">
                  <c:v>1893.0</c:v>
                </c:pt>
                <c:pt idx="6285">
                  <c:v>1894.0</c:v>
                </c:pt>
                <c:pt idx="6286">
                  <c:v>1895.0</c:v>
                </c:pt>
                <c:pt idx="6287">
                  <c:v>1896.0</c:v>
                </c:pt>
                <c:pt idx="6288">
                  <c:v>1897.0</c:v>
                </c:pt>
                <c:pt idx="6289">
                  <c:v>1898.0</c:v>
                </c:pt>
                <c:pt idx="6290">
                  <c:v>1899.0</c:v>
                </c:pt>
                <c:pt idx="6291">
                  <c:v>1900.0</c:v>
                </c:pt>
                <c:pt idx="6292">
                  <c:v>1900.0</c:v>
                </c:pt>
                <c:pt idx="6293">
                  <c:v>1901.0</c:v>
                </c:pt>
                <c:pt idx="6294">
                  <c:v>1902.0</c:v>
                </c:pt>
                <c:pt idx="6295">
                  <c:v>1903.0</c:v>
                </c:pt>
                <c:pt idx="6296">
                  <c:v>1904.0</c:v>
                </c:pt>
                <c:pt idx="6297">
                  <c:v>1905.0</c:v>
                </c:pt>
                <c:pt idx="6298">
                  <c:v>1906.0</c:v>
                </c:pt>
                <c:pt idx="6299">
                  <c:v>1907.0</c:v>
                </c:pt>
                <c:pt idx="6300">
                  <c:v>1908.0</c:v>
                </c:pt>
                <c:pt idx="6301">
                  <c:v>1909.0</c:v>
                </c:pt>
                <c:pt idx="6302">
                  <c:v>1910.0</c:v>
                </c:pt>
                <c:pt idx="6303">
                  <c:v>1911.0</c:v>
                </c:pt>
                <c:pt idx="6304">
                  <c:v>1911.0</c:v>
                </c:pt>
                <c:pt idx="6305">
                  <c:v>1912.0</c:v>
                </c:pt>
                <c:pt idx="6306">
                  <c:v>1913.0</c:v>
                </c:pt>
                <c:pt idx="6307">
                  <c:v>1914.0</c:v>
                </c:pt>
                <c:pt idx="6308">
                  <c:v>1915.0</c:v>
                </c:pt>
                <c:pt idx="6309">
                  <c:v>1915.0</c:v>
                </c:pt>
                <c:pt idx="6310">
                  <c:v>1916.0</c:v>
                </c:pt>
                <c:pt idx="6311">
                  <c:v>1916.0</c:v>
                </c:pt>
                <c:pt idx="6312">
                  <c:v>1916.0</c:v>
                </c:pt>
                <c:pt idx="6313">
                  <c:v>1917.0</c:v>
                </c:pt>
                <c:pt idx="6314">
                  <c:v>1917.0</c:v>
                </c:pt>
                <c:pt idx="6315">
                  <c:v>1918.0</c:v>
                </c:pt>
                <c:pt idx="6316">
                  <c:v>1919.0</c:v>
                </c:pt>
                <c:pt idx="6317">
                  <c:v>1919.0</c:v>
                </c:pt>
                <c:pt idx="6318">
                  <c:v>1920.0</c:v>
                </c:pt>
                <c:pt idx="6319">
                  <c:v>1920.0</c:v>
                </c:pt>
                <c:pt idx="6320">
                  <c:v>1920.0</c:v>
                </c:pt>
                <c:pt idx="6321">
                  <c:v>1920.0</c:v>
                </c:pt>
                <c:pt idx="6322">
                  <c:v>1921.0</c:v>
                </c:pt>
                <c:pt idx="6323">
                  <c:v>1922.0</c:v>
                </c:pt>
                <c:pt idx="6324">
                  <c:v>1922.0</c:v>
                </c:pt>
                <c:pt idx="6325">
                  <c:v>1922.0</c:v>
                </c:pt>
                <c:pt idx="6326">
                  <c:v>1922.0</c:v>
                </c:pt>
                <c:pt idx="6327">
                  <c:v>1922.0</c:v>
                </c:pt>
                <c:pt idx="6328">
                  <c:v>1922.0</c:v>
                </c:pt>
                <c:pt idx="6329">
                  <c:v>1922.0</c:v>
                </c:pt>
                <c:pt idx="6330">
                  <c:v>1922.0</c:v>
                </c:pt>
                <c:pt idx="6331">
                  <c:v>1923.0</c:v>
                </c:pt>
                <c:pt idx="6332">
                  <c:v>1923.0</c:v>
                </c:pt>
                <c:pt idx="6333">
                  <c:v>1923.0</c:v>
                </c:pt>
                <c:pt idx="6334">
                  <c:v>1923.0</c:v>
                </c:pt>
                <c:pt idx="6335">
                  <c:v>1923.0</c:v>
                </c:pt>
                <c:pt idx="6336">
                  <c:v>1923.0</c:v>
                </c:pt>
                <c:pt idx="6337">
                  <c:v>1924.0</c:v>
                </c:pt>
                <c:pt idx="6338">
                  <c:v>1924.0</c:v>
                </c:pt>
                <c:pt idx="6339">
                  <c:v>1924.0</c:v>
                </c:pt>
                <c:pt idx="6340">
                  <c:v>1925.0</c:v>
                </c:pt>
                <c:pt idx="6341">
                  <c:v>1926.0</c:v>
                </c:pt>
                <c:pt idx="6342">
                  <c:v>1926.0</c:v>
                </c:pt>
                <c:pt idx="6343">
                  <c:v>1926.0</c:v>
                </c:pt>
                <c:pt idx="6344">
                  <c:v>1926.0</c:v>
                </c:pt>
                <c:pt idx="6345">
                  <c:v>1927.0</c:v>
                </c:pt>
                <c:pt idx="6346">
                  <c:v>1927.0</c:v>
                </c:pt>
                <c:pt idx="6347">
                  <c:v>1928.0</c:v>
                </c:pt>
                <c:pt idx="6348">
                  <c:v>1929.0</c:v>
                </c:pt>
                <c:pt idx="6349">
                  <c:v>1929.0</c:v>
                </c:pt>
                <c:pt idx="6350">
                  <c:v>1930.0</c:v>
                </c:pt>
                <c:pt idx="6351">
                  <c:v>1930.0</c:v>
                </c:pt>
                <c:pt idx="6352">
                  <c:v>1930.0</c:v>
                </c:pt>
                <c:pt idx="6353">
                  <c:v>1930.0</c:v>
                </c:pt>
                <c:pt idx="6354">
                  <c:v>1930.0</c:v>
                </c:pt>
                <c:pt idx="6355">
                  <c:v>1930.0</c:v>
                </c:pt>
                <c:pt idx="6356">
                  <c:v>1930.0</c:v>
                </c:pt>
                <c:pt idx="6357">
                  <c:v>1931.0</c:v>
                </c:pt>
                <c:pt idx="6358">
                  <c:v>1931.0</c:v>
                </c:pt>
                <c:pt idx="6359">
                  <c:v>1931.0</c:v>
                </c:pt>
                <c:pt idx="6360">
                  <c:v>1931.0</c:v>
                </c:pt>
                <c:pt idx="6361">
                  <c:v>1931.0</c:v>
                </c:pt>
                <c:pt idx="6362">
                  <c:v>1932.0</c:v>
                </c:pt>
                <c:pt idx="6363">
                  <c:v>1933.0</c:v>
                </c:pt>
                <c:pt idx="6364">
                  <c:v>1933.0</c:v>
                </c:pt>
                <c:pt idx="6365">
                  <c:v>1933.0</c:v>
                </c:pt>
                <c:pt idx="6366">
                  <c:v>1933.0</c:v>
                </c:pt>
                <c:pt idx="6367">
                  <c:v>1933.0</c:v>
                </c:pt>
                <c:pt idx="6368">
                  <c:v>1934.0</c:v>
                </c:pt>
                <c:pt idx="6369">
                  <c:v>1934.0</c:v>
                </c:pt>
                <c:pt idx="6370">
                  <c:v>1934.0</c:v>
                </c:pt>
                <c:pt idx="6371">
                  <c:v>1934.0</c:v>
                </c:pt>
                <c:pt idx="6372">
                  <c:v>1934.0</c:v>
                </c:pt>
                <c:pt idx="6373">
                  <c:v>1934.0</c:v>
                </c:pt>
                <c:pt idx="6374">
                  <c:v>1934.0</c:v>
                </c:pt>
                <c:pt idx="6375">
                  <c:v>1934.0</c:v>
                </c:pt>
                <c:pt idx="6376">
                  <c:v>1934.0</c:v>
                </c:pt>
                <c:pt idx="6377">
                  <c:v>1934.0</c:v>
                </c:pt>
                <c:pt idx="6378">
                  <c:v>1934.0</c:v>
                </c:pt>
                <c:pt idx="6379">
                  <c:v>1935.0</c:v>
                </c:pt>
                <c:pt idx="6380">
                  <c:v>1935.0</c:v>
                </c:pt>
                <c:pt idx="6381">
                  <c:v>1936.0</c:v>
                </c:pt>
                <c:pt idx="6382">
                  <c:v>1936.0</c:v>
                </c:pt>
                <c:pt idx="6383">
                  <c:v>1937.0</c:v>
                </c:pt>
                <c:pt idx="6384">
                  <c:v>1938.0</c:v>
                </c:pt>
                <c:pt idx="6385">
                  <c:v>1938.0</c:v>
                </c:pt>
                <c:pt idx="6386">
                  <c:v>1938.0</c:v>
                </c:pt>
                <c:pt idx="6387">
                  <c:v>1938.0</c:v>
                </c:pt>
                <c:pt idx="6388">
                  <c:v>1938.0</c:v>
                </c:pt>
                <c:pt idx="6389">
                  <c:v>1939.0</c:v>
                </c:pt>
                <c:pt idx="6390">
                  <c:v>1939.0</c:v>
                </c:pt>
                <c:pt idx="6391">
                  <c:v>1939.0</c:v>
                </c:pt>
                <c:pt idx="6392">
                  <c:v>1939.0</c:v>
                </c:pt>
                <c:pt idx="6393">
                  <c:v>1940.0</c:v>
                </c:pt>
                <c:pt idx="6394">
                  <c:v>1940.0</c:v>
                </c:pt>
                <c:pt idx="6395">
                  <c:v>1940.0</c:v>
                </c:pt>
                <c:pt idx="6396">
                  <c:v>1940.0</c:v>
                </c:pt>
                <c:pt idx="6397">
                  <c:v>1940.0</c:v>
                </c:pt>
                <c:pt idx="6398">
                  <c:v>1940.0</c:v>
                </c:pt>
                <c:pt idx="6399">
                  <c:v>1940.0</c:v>
                </c:pt>
                <c:pt idx="6400">
                  <c:v>1940.0</c:v>
                </c:pt>
                <c:pt idx="6401">
                  <c:v>1940.0</c:v>
                </c:pt>
                <c:pt idx="6402">
                  <c:v>1941.0</c:v>
                </c:pt>
                <c:pt idx="6403">
                  <c:v>1941.0</c:v>
                </c:pt>
                <c:pt idx="6404">
                  <c:v>1941.0</c:v>
                </c:pt>
                <c:pt idx="6405">
                  <c:v>1941.0</c:v>
                </c:pt>
                <c:pt idx="6406">
                  <c:v>1941.0</c:v>
                </c:pt>
                <c:pt idx="6407">
                  <c:v>1942.0</c:v>
                </c:pt>
                <c:pt idx="6408">
                  <c:v>1942.0</c:v>
                </c:pt>
                <c:pt idx="6409">
                  <c:v>1942.0</c:v>
                </c:pt>
                <c:pt idx="6410">
                  <c:v>1942.0</c:v>
                </c:pt>
                <c:pt idx="6411">
                  <c:v>1943.0</c:v>
                </c:pt>
                <c:pt idx="6412">
                  <c:v>1943.0</c:v>
                </c:pt>
                <c:pt idx="6413">
                  <c:v>1943.0</c:v>
                </c:pt>
                <c:pt idx="6414">
                  <c:v>1943.0</c:v>
                </c:pt>
                <c:pt idx="6415">
                  <c:v>1943.0</c:v>
                </c:pt>
                <c:pt idx="6416">
                  <c:v>1943.0</c:v>
                </c:pt>
                <c:pt idx="6417">
                  <c:v>1943.0</c:v>
                </c:pt>
                <c:pt idx="6418">
                  <c:v>1943.0</c:v>
                </c:pt>
                <c:pt idx="6419">
                  <c:v>1943.0</c:v>
                </c:pt>
                <c:pt idx="6420">
                  <c:v>1944.0</c:v>
                </c:pt>
                <c:pt idx="6421">
                  <c:v>1944.0</c:v>
                </c:pt>
                <c:pt idx="6422">
                  <c:v>1944.0</c:v>
                </c:pt>
                <c:pt idx="6423">
                  <c:v>1944.0</c:v>
                </c:pt>
                <c:pt idx="6424">
                  <c:v>1944.0</c:v>
                </c:pt>
                <c:pt idx="6425">
                  <c:v>1944.0</c:v>
                </c:pt>
                <c:pt idx="6426">
                  <c:v>1944.0</c:v>
                </c:pt>
                <c:pt idx="6427">
                  <c:v>1944.0</c:v>
                </c:pt>
                <c:pt idx="6428">
                  <c:v>1944.0</c:v>
                </c:pt>
                <c:pt idx="6429">
                  <c:v>1944.0</c:v>
                </c:pt>
                <c:pt idx="6430">
                  <c:v>1944.0</c:v>
                </c:pt>
                <c:pt idx="6431">
                  <c:v>1944.0</c:v>
                </c:pt>
                <c:pt idx="6432">
                  <c:v>1944.0</c:v>
                </c:pt>
                <c:pt idx="6433">
                  <c:v>1945.0</c:v>
                </c:pt>
                <c:pt idx="6434">
                  <c:v>1945.0</c:v>
                </c:pt>
                <c:pt idx="6435">
                  <c:v>1945.0</c:v>
                </c:pt>
                <c:pt idx="6436">
                  <c:v>1946.0</c:v>
                </c:pt>
                <c:pt idx="6437">
                  <c:v>1946.0</c:v>
                </c:pt>
                <c:pt idx="6438">
                  <c:v>1946.0</c:v>
                </c:pt>
                <c:pt idx="6439">
                  <c:v>1946.0</c:v>
                </c:pt>
                <c:pt idx="6440">
                  <c:v>1947.0</c:v>
                </c:pt>
                <c:pt idx="6441">
                  <c:v>1948.0</c:v>
                </c:pt>
                <c:pt idx="6442">
                  <c:v>1949.0</c:v>
                </c:pt>
                <c:pt idx="6443">
                  <c:v>1950.0</c:v>
                </c:pt>
                <c:pt idx="6444">
                  <c:v>1950.0</c:v>
                </c:pt>
                <c:pt idx="6445">
                  <c:v>1950.0</c:v>
                </c:pt>
                <c:pt idx="6446">
                  <c:v>1951.0</c:v>
                </c:pt>
                <c:pt idx="6447">
                  <c:v>1952.0</c:v>
                </c:pt>
                <c:pt idx="6448">
                  <c:v>1953.0</c:v>
                </c:pt>
                <c:pt idx="6449">
                  <c:v>1953.0</c:v>
                </c:pt>
                <c:pt idx="6450">
                  <c:v>1954.0</c:v>
                </c:pt>
                <c:pt idx="6451">
                  <c:v>1954.0</c:v>
                </c:pt>
                <c:pt idx="6452">
                  <c:v>1954.0</c:v>
                </c:pt>
                <c:pt idx="6453">
                  <c:v>1954.0</c:v>
                </c:pt>
                <c:pt idx="6454">
                  <c:v>1954.0</c:v>
                </c:pt>
                <c:pt idx="6455">
                  <c:v>1954.0</c:v>
                </c:pt>
                <c:pt idx="6456">
                  <c:v>1954.0</c:v>
                </c:pt>
                <c:pt idx="6457">
                  <c:v>1955.0</c:v>
                </c:pt>
                <c:pt idx="6458">
                  <c:v>1956.0</c:v>
                </c:pt>
                <c:pt idx="6459">
                  <c:v>1957.0</c:v>
                </c:pt>
                <c:pt idx="6460">
                  <c:v>1957.0</c:v>
                </c:pt>
                <c:pt idx="6461">
                  <c:v>1958.0</c:v>
                </c:pt>
                <c:pt idx="6462">
                  <c:v>1958.0</c:v>
                </c:pt>
                <c:pt idx="6463">
                  <c:v>1959.0</c:v>
                </c:pt>
                <c:pt idx="6464">
                  <c:v>1959.0</c:v>
                </c:pt>
                <c:pt idx="6465">
                  <c:v>1960.0</c:v>
                </c:pt>
                <c:pt idx="6466">
                  <c:v>1960.0</c:v>
                </c:pt>
                <c:pt idx="6467">
                  <c:v>1960.0</c:v>
                </c:pt>
                <c:pt idx="6468">
                  <c:v>1960.0</c:v>
                </c:pt>
                <c:pt idx="6469">
                  <c:v>1960.0</c:v>
                </c:pt>
                <c:pt idx="6470">
                  <c:v>1960.0</c:v>
                </c:pt>
                <c:pt idx="6471">
                  <c:v>1960.0</c:v>
                </c:pt>
                <c:pt idx="6472">
                  <c:v>1960.0</c:v>
                </c:pt>
                <c:pt idx="6473">
                  <c:v>1961.0</c:v>
                </c:pt>
                <c:pt idx="6474">
                  <c:v>1961.0</c:v>
                </c:pt>
                <c:pt idx="6475">
                  <c:v>1961.0</c:v>
                </c:pt>
                <c:pt idx="6476">
                  <c:v>1961.0</c:v>
                </c:pt>
                <c:pt idx="6477">
                  <c:v>1961.0</c:v>
                </c:pt>
                <c:pt idx="6478">
                  <c:v>1961.0</c:v>
                </c:pt>
                <c:pt idx="6479">
                  <c:v>1961.0</c:v>
                </c:pt>
                <c:pt idx="6480">
                  <c:v>1961.0</c:v>
                </c:pt>
                <c:pt idx="6481">
                  <c:v>1961.0</c:v>
                </c:pt>
                <c:pt idx="6482">
                  <c:v>1961.0</c:v>
                </c:pt>
                <c:pt idx="6483">
                  <c:v>1961.0</c:v>
                </c:pt>
                <c:pt idx="6484">
                  <c:v>1961.0</c:v>
                </c:pt>
                <c:pt idx="6485">
                  <c:v>1961.0</c:v>
                </c:pt>
                <c:pt idx="6486">
                  <c:v>1961.0</c:v>
                </c:pt>
                <c:pt idx="6487">
                  <c:v>1961.0</c:v>
                </c:pt>
                <c:pt idx="6488">
                  <c:v>1961.0</c:v>
                </c:pt>
                <c:pt idx="6489">
                  <c:v>1961.0</c:v>
                </c:pt>
                <c:pt idx="6490">
                  <c:v>1961.0</c:v>
                </c:pt>
                <c:pt idx="6491">
                  <c:v>1961.0</c:v>
                </c:pt>
                <c:pt idx="6492">
                  <c:v>1961.0</c:v>
                </c:pt>
                <c:pt idx="6493">
                  <c:v>1962.0</c:v>
                </c:pt>
                <c:pt idx="6494">
                  <c:v>1962.0</c:v>
                </c:pt>
                <c:pt idx="6495">
                  <c:v>1963.0</c:v>
                </c:pt>
                <c:pt idx="6496">
                  <c:v>1963.0</c:v>
                </c:pt>
                <c:pt idx="6497">
                  <c:v>1963.0</c:v>
                </c:pt>
                <c:pt idx="6498">
                  <c:v>1964.0</c:v>
                </c:pt>
                <c:pt idx="6499">
                  <c:v>1964.0</c:v>
                </c:pt>
                <c:pt idx="6500">
                  <c:v>1964.0</c:v>
                </c:pt>
                <c:pt idx="6501">
                  <c:v>1964.0</c:v>
                </c:pt>
                <c:pt idx="6502">
                  <c:v>1964.0</c:v>
                </c:pt>
                <c:pt idx="6503">
                  <c:v>1964.0</c:v>
                </c:pt>
                <c:pt idx="6504">
                  <c:v>1964.0</c:v>
                </c:pt>
                <c:pt idx="6505">
                  <c:v>1964.0</c:v>
                </c:pt>
                <c:pt idx="6506">
                  <c:v>1964.0</c:v>
                </c:pt>
                <c:pt idx="6507">
                  <c:v>1964.0</c:v>
                </c:pt>
                <c:pt idx="6508">
                  <c:v>1964.0</c:v>
                </c:pt>
                <c:pt idx="6509">
                  <c:v>1964.0</c:v>
                </c:pt>
                <c:pt idx="6510">
                  <c:v>1965.0</c:v>
                </c:pt>
                <c:pt idx="6511">
                  <c:v>1966.0</c:v>
                </c:pt>
                <c:pt idx="6512">
                  <c:v>1966.0</c:v>
                </c:pt>
                <c:pt idx="6513">
                  <c:v>1967.0</c:v>
                </c:pt>
                <c:pt idx="6514">
                  <c:v>1967.0</c:v>
                </c:pt>
                <c:pt idx="6515">
                  <c:v>1968.0</c:v>
                </c:pt>
                <c:pt idx="6516">
                  <c:v>1968.0</c:v>
                </c:pt>
                <c:pt idx="6517">
                  <c:v>1969.0</c:v>
                </c:pt>
                <c:pt idx="6518">
                  <c:v>1970.0</c:v>
                </c:pt>
                <c:pt idx="6519">
                  <c:v>1970.0</c:v>
                </c:pt>
                <c:pt idx="6520">
                  <c:v>1971.0</c:v>
                </c:pt>
                <c:pt idx="6521">
                  <c:v>1972.0</c:v>
                </c:pt>
                <c:pt idx="6522">
                  <c:v>1973.0</c:v>
                </c:pt>
                <c:pt idx="6523">
                  <c:v>1974.0</c:v>
                </c:pt>
                <c:pt idx="6524">
                  <c:v>1974.0</c:v>
                </c:pt>
                <c:pt idx="6525">
                  <c:v>1974.0</c:v>
                </c:pt>
                <c:pt idx="6526">
                  <c:v>1974.0</c:v>
                </c:pt>
                <c:pt idx="6527">
                  <c:v>1974.0</c:v>
                </c:pt>
                <c:pt idx="6528">
                  <c:v>1974.0</c:v>
                </c:pt>
                <c:pt idx="6529">
                  <c:v>1974.0</c:v>
                </c:pt>
                <c:pt idx="6530">
                  <c:v>1975.0</c:v>
                </c:pt>
                <c:pt idx="6531">
                  <c:v>1975.0</c:v>
                </c:pt>
                <c:pt idx="6532">
                  <c:v>1975.0</c:v>
                </c:pt>
                <c:pt idx="6533">
                  <c:v>1976.0</c:v>
                </c:pt>
                <c:pt idx="6534">
                  <c:v>1976.0</c:v>
                </c:pt>
                <c:pt idx="6535">
                  <c:v>1976.0</c:v>
                </c:pt>
                <c:pt idx="6536">
                  <c:v>1976.0</c:v>
                </c:pt>
                <c:pt idx="6537">
                  <c:v>1976.0</c:v>
                </c:pt>
                <c:pt idx="6538">
                  <c:v>1977.0</c:v>
                </c:pt>
                <c:pt idx="6539">
                  <c:v>1977.0</c:v>
                </c:pt>
                <c:pt idx="6540">
                  <c:v>1977.0</c:v>
                </c:pt>
                <c:pt idx="6541">
                  <c:v>1978.0</c:v>
                </c:pt>
                <c:pt idx="6542">
                  <c:v>1978.0</c:v>
                </c:pt>
                <c:pt idx="6543">
                  <c:v>1978.0</c:v>
                </c:pt>
                <c:pt idx="6544">
                  <c:v>1978.0</c:v>
                </c:pt>
                <c:pt idx="6545">
                  <c:v>1978.0</c:v>
                </c:pt>
                <c:pt idx="6546">
                  <c:v>1979.0</c:v>
                </c:pt>
                <c:pt idx="6547">
                  <c:v>1979.0</c:v>
                </c:pt>
                <c:pt idx="6548">
                  <c:v>1979.0</c:v>
                </c:pt>
                <c:pt idx="6549">
                  <c:v>1980.0</c:v>
                </c:pt>
                <c:pt idx="6550">
                  <c:v>1980.0</c:v>
                </c:pt>
                <c:pt idx="6551">
                  <c:v>1980.0</c:v>
                </c:pt>
                <c:pt idx="6552">
                  <c:v>1980.0</c:v>
                </c:pt>
                <c:pt idx="6553">
                  <c:v>1980.0</c:v>
                </c:pt>
                <c:pt idx="6554">
                  <c:v>1980.0</c:v>
                </c:pt>
                <c:pt idx="6555">
                  <c:v>1980.0</c:v>
                </c:pt>
                <c:pt idx="6556">
                  <c:v>1980.0</c:v>
                </c:pt>
                <c:pt idx="6557">
                  <c:v>1980.0</c:v>
                </c:pt>
                <c:pt idx="6558">
                  <c:v>1980.0</c:v>
                </c:pt>
                <c:pt idx="6559">
                  <c:v>1980.0</c:v>
                </c:pt>
                <c:pt idx="6560">
                  <c:v>1980.0</c:v>
                </c:pt>
                <c:pt idx="6561">
                  <c:v>1980.0</c:v>
                </c:pt>
                <c:pt idx="6562">
                  <c:v>1980.0</c:v>
                </c:pt>
                <c:pt idx="6563">
                  <c:v>1980.0</c:v>
                </c:pt>
                <c:pt idx="6564">
                  <c:v>1980.0</c:v>
                </c:pt>
                <c:pt idx="6565">
                  <c:v>1981.0</c:v>
                </c:pt>
                <c:pt idx="6566">
                  <c:v>1981.0</c:v>
                </c:pt>
                <c:pt idx="6567">
                  <c:v>1981.0</c:v>
                </c:pt>
                <c:pt idx="6568">
                  <c:v>1981.0</c:v>
                </c:pt>
                <c:pt idx="6569">
                  <c:v>1981.0</c:v>
                </c:pt>
                <c:pt idx="6570">
                  <c:v>1981.0</c:v>
                </c:pt>
                <c:pt idx="6571">
                  <c:v>1981.0</c:v>
                </c:pt>
                <c:pt idx="6572">
                  <c:v>1981.0</c:v>
                </c:pt>
                <c:pt idx="6573">
                  <c:v>1981.0</c:v>
                </c:pt>
                <c:pt idx="6574">
                  <c:v>1981.0</c:v>
                </c:pt>
                <c:pt idx="6575">
                  <c:v>1981.0</c:v>
                </c:pt>
                <c:pt idx="6576">
                  <c:v>1981.0</c:v>
                </c:pt>
                <c:pt idx="6577">
                  <c:v>1981.0</c:v>
                </c:pt>
                <c:pt idx="6578">
                  <c:v>1981.0</c:v>
                </c:pt>
                <c:pt idx="6579">
                  <c:v>1981.0</c:v>
                </c:pt>
                <c:pt idx="6580">
                  <c:v>1981.0</c:v>
                </c:pt>
                <c:pt idx="6581">
                  <c:v>1981.0</c:v>
                </c:pt>
                <c:pt idx="6582">
                  <c:v>1981.0</c:v>
                </c:pt>
                <c:pt idx="6583">
                  <c:v>1981.0</c:v>
                </c:pt>
                <c:pt idx="6584">
                  <c:v>1981.0</c:v>
                </c:pt>
                <c:pt idx="6585">
                  <c:v>1981.0</c:v>
                </c:pt>
                <c:pt idx="6586">
                  <c:v>1982.0</c:v>
                </c:pt>
                <c:pt idx="6587">
                  <c:v>1982.0</c:v>
                </c:pt>
                <c:pt idx="6588">
                  <c:v>1982.0</c:v>
                </c:pt>
                <c:pt idx="6589">
                  <c:v>1982.0</c:v>
                </c:pt>
                <c:pt idx="6590">
                  <c:v>1982.0</c:v>
                </c:pt>
                <c:pt idx="6591">
                  <c:v>1982.0</c:v>
                </c:pt>
                <c:pt idx="6592">
                  <c:v>1982.0</c:v>
                </c:pt>
                <c:pt idx="6593">
                  <c:v>1982.0</c:v>
                </c:pt>
                <c:pt idx="6594">
                  <c:v>1983.0</c:v>
                </c:pt>
                <c:pt idx="6595">
                  <c:v>1983.0</c:v>
                </c:pt>
                <c:pt idx="6596">
                  <c:v>1983.0</c:v>
                </c:pt>
                <c:pt idx="6597">
                  <c:v>1984.0</c:v>
                </c:pt>
                <c:pt idx="6598">
                  <c:v>1985.0</c:v>
                </c:pt>
                <c:pt idx="6599">
                  <c:v>1986.0</c:v>
                </c:pt>
                <c:pt idx="6600">
                  <c:v>1986.0</c:v>
                </c:pt>
                <c:pt idx="6601">
                  <c:v>1986.0</c:v>
                </c:pt>
                <c:pt idx="6602">
                  <c:v>1986.0</c:v>
                </c:pt>
                <c:pt idx="6603">
                  <c:v>1986.0</c:v>
                </c:pt>
                <c:pt idx="6604">
                  <c:v>1986.0</c:v>
                </c:pt>
                <c:pt idx="6605">
                  <c:v>1986.0</c:v>
                </c:pt>
                <c:pt idx="6606">
                  <c:v>1986.0</c:v>
                </c:pt>
                <c:pt idx="6607">
                  <c:v>1986.0</c:v>
                </c:pt>
                <c:pt idx="6608">
                  <c:v>1986.0</c:v>
                </c:pt>
                <c:pt idx="6609">
                  <c:v>1986.0</c:v>
                </c:pt>
                <c:pt idx="6610">
                  <c:v>1986.0</c:v>
                </c:pt>
                <c:pt idx="6611">
                  <c:v>1986.0</c:v>
                </c:pt>
                <c:pt idx="6612">
                  <c:v>1986.0</c:v>
                </c:pt>
                <c:pt idx="6613">
                  <c:v>1986.0</c:v>
                </c:pt>
                <c:pt idx="6614">
                  <c:v>1986.0</c:v>
                </c:pt>
                <c:pt idx="6615">
                  <c:v>1986.0</c:v>
                </c:pt>
                <c:pt idx="6616">
                  <c:v>1986.0</c:v>
                </c:pt>
                <c:pt idx="6617">
                  <c:v>1986.0</c:v>
                </c:pt>
                <c:pt idx="6618">
                  <c:v>1986.0</c:v>
                </c:pt>
                <c:pt idx="6619">
                  <c:v>1986.0</c:v>
                </c:pt>
                <c:pt idx="6620">
                  <c:v>1986.0</c:v>
                </c:pt>
                <c:pt idx="6621">
                  <c:v>1986.0</c:v>
                </c:pt>
                <c:pt idx="6622">
                  <c:v>1986.0</c:v>
                </c:pt>
                <c:pt idx="6623">
                  <c:v>1986.0</c:v>
                </c:pt>
                <c:pt idx="6624">
                  <c:v>1986.0</c:v>
                </c:pt>
                <c:pt idx="6625">
                  <c:v>1986.0</c:v>
                </c:pt>
                <c:pt idx="6626">
                  <c:v>1986.0</c:v>
                </c:pt>
                <c:pt idx="6627">
                  <c:v>1986.0</c:v>
                </c:pt>
                <c:pt idx="6628">
                  <c:v>1986.0</c:v>
                </c:pt>
                <c:pt idx="6629">
                  <c:v>1987.0</c:v>
                </c:pt>
                <c:pt idx="6630">
                  <c:v>1988.0</c:v>
                </c:pt>
                <c:pt idx="6631">
                  <c:v>1989.0</c:v>
                </c:pt>
                <c:pt idx="6632">
                  <c:v>1990.0</c:v>
                </c:pt>
                <c:pt idx="6633">
                  <c:v>1991.0</c:v>
                </c:pt>
                <c:pt idx="6634">
                  <c:v>1992.0</c:v>
                </c:pt>
                <c:pt idx="6635">
                  <c:v>1993.0</c:v>
                </c:pt>
                <c:pt idx="6636">
                  <c:v>1994.0</c:v>
                </c:pt>
                <c:pt idx="6637">
                  <c:v>1995.0</c:v>
                </c:pt>
                <c:pt idx="6638">
                  <c:v>1996.0</c:v>
                </c:pt>
                <c:pt idx="6639">
                  <c:v>1997.0</c:v>
                </c:pt>
                <c:pt idx="6640">
                  <c:v>1998.0</c:v>
                </c:pt>
                <c:pt idx="6641">
                  <c:v>1999.0</c:v>
                </c:pt>
                <c:pt idx="6642">
                  <c:v>1999.0</c:v>
                </c:pt>
                <c:pt idx="6643">
                  <c:v>1999.0</c:v>
                </c:pt>
                <c:pt idx="6644">
                  <c:v>1999.0</c:v>
                </c:pt>
                <c:pt idx="6645">
                  <c:v>1999.0</c:v>
                </c:pt>
                <c:pt idx="6646">
                  <c:v>1999.0</c:v>
                </c:pt>
                <c:pt idx="6647">
                  <c:v>1999.0</c:v>
                </c:pt>
                <c:pt idx="6648">
                  <c:v>1999.0</c:v>
                </c:pt>
                <c:pt idx="6649">
                  <c:v>1999.0</c:v>
                </c:pt>
                <c:pt idx="6650">
                  <c:v>1999.0</c:v>
                </c:pt>
                <c:pt idx="6651">
                  <c:v>1999.0</c:v>
                </c:pt>
                <c:pt idx="6652">
                  <c:v>1999.0</c:v>
                </c:pt>
                <c:pt idx="6653">
                  <c:v>1999.0</c:v>
                </c:pt>
                <c:pt idx="6654">
                  <c:v>1999.0</c:v>
                </c:pt>
                <c:pt idx="6655">
                  <c:v>1999.0</c:v>
                </c:pt>
                <c:pt idx="6656">
                  <c:v>1999.0</c:v>
                </c:pt>
                <c:pt idx="6657">
                  <c:v>1999.0</c:v>
                </c:pt>
                <c:pt idx="6658">
                  <c:v>1999.0</c:v>
                </c:pt>
                <c:pt idx="6659">
                  <c:v>2000.0</c:v>
                </c:pt>
                <c:pt idx="6660">
                  <c:v>2000.0</c:v>
                </c:pt>
                <c:pt idx="6661">
                  <c:v>2000.0</c:v>
                </c:pt>
                <c:pt idx="6662">
                  <c:v>2000.0</c:v>
                </c:pt>
                <c:pt idx="6663">
                  <c:v>2000.0</c:v>
                </c:pt>
                <c:pt idx="6664">
                  <c:v>2000.0</c:v>
                </c:pt>
                <c:pt idx="6665">
                  <c:v>2000.0</c:v>
                </c:pt>
                <c:pt idx="6666">
                  <c:v>2001.0</c:v>
                </c:pt>
                <c:pt idx="6667">
                  <c:v>2002.0</c:v>
                </c:pt>
                <c:pt idx="6668">
                  <c:v>2003.0</c:v>
                </c:pt>
                <c:pt idx="6669">
                  <c:v>2003.0</c:v>
                </c:pt>
                <c:pt idx="6670">
                  <c:v>2003.0</c:v>
                </c:pt>
                <c:pt idx="6671">
                  <c:v>2003.0</c:v>
                </c:pt>
                <c:pt idx="6672">
                  <c:v>2004.0</c:v>
                </c:pt>
                <c:pt idx="6673">
                  <c:v>2004.0</c:v>
                </c:pt>
                <c:pt idx="6674">
                  <c:v>2005.0</c:v>
                </c:pt>
                <c:pt idx="6675">
                  <c:v>2005.0</c:v>
                </c:pt>
                <c:pt idx="6676">
                  <c:v>2005.0</c:v>
                </c:pt>
                <c:pt idx="6677">
                  <c:v>2005.0</c:v>
                </c:pt>
                <c:pt idx="6678">
                  <c:v>2005.0</c:v>
                </c:pt>
                <c:pt idx="6679">
                  <c:v>2005.0</c:v>
                </c:pt>
                <c:pt idx="6680">
                  <c:v>2005.0</c:v>
                </c:pt>
                <c:pt idx="6681">
                  <c:v>2005.0</c:v>
                </c:pt>
                <c:pt idx="6682">
                  <c:v>2005.0</c:v>
                </c:pt>
                <c:pt idx="6683">
                  <c:v>2005.0</c:v>
                </c:pt>
                <c:pt idx="6684">
                  <c:v>2006.0</c:v>
                </c:pt>
                <c:pt idx="6685">
                  <c:v>2006.0</c:v>
                </c:pt>
                <c:pt idx="6686">
                  <c:v>2006.0</c:v>
                </c:pt>
                <c:pt idx="6687">
                  <c:v>2006.0</c:v>
                </c:pt>
                <c:pt idx="6688">
                  <c:v>2006.0</c:v>
                </c:pt>
                <c:pt idx="6689">
                  <c:v>2006.0</c:v>
                </c:pt>
                <c:pt idx="6690">
                  <c:v>2006.0</c:v>
                </c:pt>
                <c:pt idx="6691">
                  <c:v>2006.0</c:v>
                </c:pt>
                <c:pt idx="6692">
                  <c:v>2006.0</c:v>
                </c:pt>
                <c:pt idx="6693">
                  <c:v>2006.0</c:v>
                </c:pt>
                <c:pt idx="6694">
                  <c:v>2006.0</c:v>
                </c:pt>
                <c:pt idx="6695">
                  <c:v>2006.0</c:v>
                </c:pt>
                <c:pt idx="6696">
                  <c:v>2006.0</c:v>
                </c:pt>
                <c:pt idx="6697">
                  <c:v>2006.0</c:v>
                </c:pt>
                <c:pt idx="6698">
                  <c:v>2006.0</c:v>
                </c:pt>
                <c:pt idx="6699">
                  <c:v>2006.0</c:v>
                </c:pt>
                <c:pt idx="6700">
                  <c:v>2006.0</c:v>
                </c:pt>
                <c:pt idx="6701">
                  <c:v>2006.0</c:v>
                </c:pt>
                <c:pt idx="6702">
                  <c:v>2006.0</c:v>
                </c:pt>
                <c:pt idx="6703">
                  <c:v>2006.0</c:v>
                </c:pt>
                <c:pt idx="6704">
                  <c:v>2007.0</c:v>
                </c:pt>
                <c:pt idx="6705">
                  <c:v>2007.0</c:v>
                </c:pt>
                <c:pt idx="6706">
                  <c:v>2007.0</c:v>
                </c:pt>
                <c:pt idx="6707">
                  <c:v>2007.0</c:v>
                </c:pt>
                <c:pt idx="6708">
                  <c:v>2008.0</c:v>
                </c:pt>
                <c:pt idx="6709">
                  <c:v>2008.0</c:v>
                </c:pt>
                <c:pt idx="6710">
                  <c:v>2008.0</c:v>
                </c:pt>
                <c:pt idx="6711">
                  <c:v>2008.0</c:v>
                </c:pt>
                <c:pt idx="6712">
                  <c:v>2009.0</c:v>
                </c:pt>
                <c:pt idx="6713">
                  <c:v>2010.0</c:v>
                </c:pt>
                <c:pt idx="6714">
                  <c:v>2011.0</c:v>
                </c:pt>
                <c:pt idx="6715">
                  <c:v>2011.0</c:v>
                </c:pt>
                <c:pt idx="6716">
                  <c:v>2012.0</c:v>
                </c:pt>
                <c:pt idx="6717">
                  <c:v>2013.0</c:v>
                </c:pt>
                <c:pt idx="6718">
                  <c:v>2014.0</c:v>
                </c:pt>
                <c:pt idx="6719">
                  <c:v>2015.0</c:v>
                </c:pt>
                <c:pt idx="6720">
                  <c:v>2016.0</c:v>
                </c:pt>
                <c:pt idx="6721">
                  <c:v>2017.0</c:v>
                </c:pt>
                <c:pt idx="6722">
                  <c:v>2017.0</c:v>
                </c:pt>
                <c:pt idx="6723">
                  <c:v>2017.0</c:v>
                </c:pt>
                <c:pt idx="6724">
                  <c:v>2017.0</c:v>
                </c:pt>
                <c:pt idx="6725">
                  <c:v>2017.0</c:v>
                </c:pt>
                <c:pt idx="6726">
                  <c:v>2017.0</c:v>
                </c:pt>
                <c:pt idx="6727">
                  <c:v>2017.0</c:v>
                </c:pt>
                <c:pt idx="6728">
                  <c:v>2017.0</c:v>
                </c:pt>
                <c:pt idx="6729">
                  <c:v>2018.0</c:v>
                </c:pt>
                <c:pt idx="6730">
                  <c:v>2019.0</c:v>
                </c:pt>
                <c:pt idx="6731">
                  <c:v>2020.0</c:v>
                </c:pt>
                <c:pt idx="6732">
                  <c:v>2021.0</c:v>
                </c:pt>
                <c:pt idx="6733">
                  <c:v>2022.0</c:v>
                </c:pt>
                <c:pt idx="6734">
                  <c:v>2022.0</c:v>
                </c:pt>
                <c:pt idx="6735">
                  <c:v>2022.0</c:v>
                </c:pt>
                <c:pt idx="6736">
                  <c:v>2022.0</c:v>
                </c:pt>
                <c:pt idx="6737">
                  <c:v>2023.0</c:v>
                </c:pt>
                <c:pt idx="6738">
                  <c:v>2024.0</c:v>
                </c:pt>
                <c:pt idx="6739">
                  <c:v>2025.0</c:v>
                </c:pt>
                <c:pt idx="6740">
                  <c:v>2026.0</c:v>
                </c:pt>
                <c:pt idx="6741">
                  <c:v>2027.0</c:v>
                </c:pt>
                <c:pt idx="6742">
                  <c:v>2028.0</c:v>
                </c:pt>
                <c:pt idx="6743">
                  <c:v>2029.0</c:v>
                </c:pt>
                <c:pt idx="6744">
                  <c:v>2030.0</c:v>
                </c:pt>
                <c:pt idx="6745">
                  <c:v>2030.0</c:v>
                </c:pt>
                <c:pt idx="6746">
                  <c:v>2031.0</c:v>
                </c:pt>
                <c:pt idx="6747">
                  <c:v>2032.0</c:v>
                </c:pt>
                <c:pt idx="6748">
                  <c:v>2033.0</c:v>
                </c:pt>
                <c:pt idx="6749">
                  <c:v>2034.0</c:v>
                </c:pt>
                <c:pt idx="6750">
                  <c:v>2035.0</c:v>
                </c:pt>
                <c:pt idx="6751">
                  <c:v>2036.0</c:v>
                </c:pt>
                <c:pt idx="6752">
                  <c:v>2037.0</c:v>
                </c:pt>
                <c:pt idx="6753">
                  <c:v>2037.0</c:v>
                </c:pt>
                <c:pt idx="6754">
                  <c:v>2038.0</c:v>
                </c:pt>
                <c:pt idx="6755">
                  <c:v>2039.0</c:v>
                </c:pt>
                <c:pt idx="6756">
                  <c:v>2040.0</c:v>
                </c:pt>
                <c:pt idx="6757">
                  <c:v>2040.0</c:v>
                </c:pt>
                <c:pt idx="6758">
                  <c:v>2040.0</c:v>
                </c:pt>
                <c:pt idx="6759">
                  <c:v>2040.0</c:v>
                </c:pt>
                <c:pt idx="6760">
                  <c:v>2040.0</c:v>
                </c:pt>
                <c:pt idx="6761">
                  <c:v>2040.0</c:v>
                </c:pt>
                <c:pt idx="6762">
                  <c:v>2041.0</c:v>
                </c:pt>
                <c:pt idx="6763">
                  <c:v>2042.0</c:v>
                </c:pt>
                <c:pt idx="6764">
                  <c:v>2043.0</c:v>
                </c:pt>
                <c:pt idx="6765">
                  <c:v>2044.0</c:v>
                </c:pt>
                <c:pt idx="6766">
                  <c:v>2044.0</c:v>
                </c:pt>
                <c:pt idx="6767">
                  <c:v>2044.0</c:v>
                </c:pt>
                <c:pt idx="6768">
                  <c:v>2045.0</c:v>
                </c:pt>
                <c:pt idx="6769">
                  <c:v>2046.0</c:v>
                </c:pt>
                <c:pt idx="6770">
                  <c:v>2046.0</c:v>
                </c:pt>
                <c:pt idx="6771">
                  <c:v>2046.0</c:v>
                </c:pt>
                <c:pt idx="6772">
                  <c:v>2046.0</c:v>
                </c:pt>
                <c:pt idx="6773">
                  <c:v>2046.0</c:v>
                </c:pt>
                <c:pt idx="6774">
                  <c:v>2047.0</c:v>
                </c:pt>
                <c:pt idx="6775">
                  <c:v>2047.0</c:v>
                </c:pt>
                <c:pt idx="6776">
                  <c:v>2047.0</c:v>
                </c:pt>
                <c:pt idx="6777">
                  <c:v>2048.0</c:v>
                </c:pt>
                <c:pt idx="6778">
                  <c:v>2048.0</c:v>
                </c:pt>
                <c:pt idx="6779">
                  <c:v>2048.0</c:v>
                </c:pt>
                <c:pt idx="6780">
                  <c:v>2048.0</c:v>
                </c:pt>
                <c:pt idx="6781">
                  <c:v>2048.0</c:v>
                </c:pt>
                <c:pt idx="6782">
                  <c:v>2049.0</c:v>
                </c:pt>
                <c:pt idx="6783">
                  <c:v>2049.0</c:v>
                </c:pt>
                <c:pt idx="6784">
                  <c:v>2049.0</c:v>
                </c:pt>
                <c:pt idx="6785">
                  <c:v>2050.0</c:v>
                </c:pt>
                <c:pt idx="6786">
                  <c:v>2051.0</c:v>
                </c:pt>
                <c:pt idx="6787">
                  <c:v>2051.0</c:v>
                </c:pt>
                <c:pt idx="6788">
                  <c:v>2051.0</c:v>
                </c:pt>
                <c:pt idx="6789">
                  <c:v>2051.0</c:v>
                </c:pt>
                <c:pt idx="6790">
                  <c:v>2051.0</c:v>
                </c:pt>
                <c:pt idx="6791">
                  <c:v>2051.0</c:v>
                </c:pt>
                <c:pt idx="6792">
                  <c:v>2051.0</c:v>
                </c:pt>
                <c:pt idx="6793">
                  <c:v>2051.0</c:v>
                </c:pt>
                <c:pt idx="6794">
                  <c:v>2051.0</c:v>
                </c:pt>
                <c:pt idx="6795">
                  <c:v>2051.0</c:v>
                </c:pt>
                <c:pt idx="6796">
                  <c:v>2051.0</c:v>
                </c:pt>
                <c:pt idx="6797">
                  <c:v>2051.0</c:v>
                </c:pt>
                <c:pt idx="6798">
                  <c:v>2051.0</c:v>
                </c:pt>
                <c:pt idx="6799">
                  <c:v>2051.0</c:v>
                </c:pt>
                <c:pt idx="6800">
                  <c:v>2051.0</c:v>
                </c:pt>
                <c:pt idx="6801">
                  <c:v>2051.0</c:v>
                </c:pt>
                <c:pt idx="6802">
                  <c:v>2051.0</c:v>
                </c:pt>
                <c:pt idx="6803">
                  <c:v>2052.0</c:v>
                </c:pt>
                <c:pt idx="6804">
                  <c:v>2053.0</c:v>
                </c:pt>
                <c:pt idx="6805">
                  <c:v>2053.0</c:v>
                </c:pt>
                <c:pt idx="6806">
                  <c:v>2054.0</c:v>
                </c:pt>
                <c:pt idx="6807">
                  <c:v>2055.0</c:v>
                </c:pt>
                <c:pt idx="6808">
                  <c:v>2055.0</c:v>
                </c:pt>
                <c:pt idx="6809">
                  <c:v>2055.0</c:v>
                </c:pt>
                <c:pt idx="6810">
                  <c:v>2056.0</c:v>
                </c:pt>
                <c:pt idx="6811">
                  <c:v>2057.0</c:v>
                </c:pt>
                <c:pt idx="6812">
                  <c:v>2058.0</c:v>
                </c:pt>
                <c:pt idx="6813">
                  <c:v>2059.0</c:v>
                </c:pt>
                <c:pt idx="6814">
                  <c:v>2060.0</c:v>
                </c:pt>
                <c:pt idx="6815">
                  <c:v>2061.0</c:v>
                </c:pt>
                <c:pt idx="6816">
                  <c:v>2061.0</c:v>
                </c:pt>
                <c:pt idx="6817">
                  <c:v>2062.0</c:v>
                </c:pt>
                <c:pt idx="6818">
                  <c:v>2063.0</c:v>
                </c:pt>
                <c:pt idx="6819">
                  <c:v>2063.0</c:v>
                </c:pt>
                <c:pt idx="6820">
                  <c:v>2063.0</c:v>
                </c:pt>
                <c:pt idx="6821">
                  <c:v>2064.0</c:v>
                </c:pt>
                <c:pt idx="6822">
                  <c:v>2064.0</c:v>
                </c:pt>
                <c:pt idx="6823">
                  <c:v>2064.0</c:v>
                </c:pt>
                <c:pt idx="6824">
                  <c:v>2064.0</c:v>
                </c:pt>
                <c:pt idx="6825">
                  <c:v>2064.0</c:v>
                </c:pt>
                <c:pt idx="6826">
                  <c:v>2064.0</c:v>
                </c:pt>
                <c:pt idx="6827">
                  <c:v>2064.0</c:v>
                </c:pt>
                <c:pt idx="6828">
                  <c:v>2064.0</c:v>
                </c:pt>
                <c:pt idx="6829">
                  <c:v>2064.0</c:v>
                </c:pt>
                <c:pt idx="6830">
                  <c:v>2064.0</c:v>
                </c:pt>
                <c:pt idx="6831">
                  <c:v>2064.0</c:v>
                </c:pt>
                <c:pt idx="6832">
                  <c:v>2064.0</c:v>
                </c:pt>
                <c:pt idx="6833">
                  <c:v>2064.0</c:v>
                </c:pt>
                <c:pt idx="6834">
                  <c:v>2064.0</c:v>
                </c:pt>
                <c:pt idx="6835">
                  <c:v>2064.0</c:v>
                </c:pt>
                <c:pt idx="6836">
                  <c:v>2064.0</c:v>
                </c:pt>
                <c:pt idx="6837">
                  <c:v>2065.0</c:v>
                </c:pt>
                <c:pt idx="6838">
                  <c:v>2066.0</c:v>
                </c:pt>
                <c:pt idx="6839">
                  <c:v>2066.0</c:v>
                </c:pt>
                <c:pt idx="6840">
                  <c:v>2066.0</c:v>
                </c:pt>
                <c:pt idx="6841">
                  <c:v>2066.0</c:v>
                </c:pt>
                <c:pt idx="6842">
                  <c:v>2066.0</c:v>
                </c:pt>
                <c:pt idx="6843">
                  <c:v>2066.0</c:v>
                </c:pt>
                <c:pt idx="6844">
                  <c:v>2066.0</c:v>
                </c:pt>
                <c:pt idx="6845">
                  <c:v>2066.0</c:v>
                </c:pt>
                <c:pt idx="6846">
                  <c:v>2066.0</c:v>
                </c:pt>
                <c:pt idx="6847">
                  <c:v>2066.0</c:v>
                </c:pt>
                <c:pt idx="6848">
                  <c:v>2066.0</c:v>
                </c:pt>
                <c:pt idx="6849">
                  <c:v>2066.0</c:v>
                </c:pt>
                <c:pt idx="6850">
                  <c:v>2067.0</c:v>
                </c:pt>
                <c:pt idx="6851">
                  <c:v>2068.0</c:v>
                </c:pt>
                <c:pt idx="6852">
                  <c:v>2069.0</c:v>
                </c:pt>
                <c:pt idx="6853">
                  <c:v>2070.0</c:v>
                </c:pt>
                <c:pt idx="6854">
                  <c:v>2071.0</c:v>
                </c:pt>
                <c:pt idx="6855">
                  <c:v>2071.0</c:v>
                </c:pt>
                <c:pt idx="6856">
                  <c:v>2072.0</c:v>
                </c:pt>
                <c:pt idx="6857">
                  <c:v>2072.0</c:v>
                </c:pt>
                <c:pt idx="6858">
                  <c:v>2072.0</c:v>
                </c:pt>
                <c:pt idx="6859">
                  <c:v>2072.0</c:v>
                </c:pt>
                <c:pt idx="6860">
                  <c:v>2072.0</c:v>
                </c:pt>
                <c:pt idx="6861">
                  <c:v>2073.0</c:v>
                </c:pt>
                <c:pt idx="6862">
                  <c:v>2073.0</c:v>
                </c:pt>
                <c:pt idx="6863">
                  <c:v>2074.0</c:v>
                </c:pt>
                <c:pt idx="6864">
                  <c:v>2075.0</c:v>
                </c:pt>
                <c:pt idx="6865">
                  <c:v>2075.0</c:v>
                </c:pt>
                <c:pt idx="6866">
                  <c:v>2075.0</c:v>
                </c:pt>
                <c:pt idx="6867">
                  <c:v>2075.0</c:v>
                </c:pt>
                <c:pt idx="6868">
                  <c:v>2075.0</c:v>
                </c:pt>
                <c:pt idx="6869">
                  <c:v>2075.0</c:v>
                </c:pt>
                <c:pt idx="6870">
                  <c:v>2075.0</c:v>
                </c:pt>
                <c:pt idx="6871">
                  <c:v>2075.0</c:v>
                </c:pt>
                <c:pt idx="6872">
                  <c:v>2075.0</c:v>
                </c:pt>
                <c:pt idx="6873">
                  <c:v>2075.0</c:v>
                </c:pt>
                <c:pt idx="6874">
                  <c:v>2075.0</c:v>
                </c:pt>
                <c:pt idx="6875">
                  <c:v>2075.0</c:v>
                </c:pt>
                <c:pt idx="6876">
                  <c:v>2075.0</c:v>
                </c:pt>
                <c:pt idx="6877">
                  <c:v>2075.0</c:v>
                </c:pt>
                <c:pt idx="6878">
                  <c:v>2075.0</c:v>
                </c:pt>
                <c:pt idx="6879">
                  <c:v>2075.0</c:v>
                </c:pt>
                <c:pt idx="6880">
                  <c:v>2076.0</c:v>
                </c:pt>
                <c:pt idx="6881">
                  <c:v>2076.0</c:v>
                </c:pt>
                <c:pt idx="6882">
                  <c:v>2076.0</c:v>
                </c:pt>
                <c:pt idx="6883">
                  <c:v>2076.0</c:v>
                </c:pt>
                <c:pt idx="6884">
                  <c:v>2076.0</c:v>
                </c:pt>
                <c:pt idx="6885">
                  <c:v>2077.0</c:v>
                </c:pt>
                <c:pt idx="6886">
                  <c:v>2078.0</c:v>
                </c:pt>
                <c:pt idx="6887">
                  <c:v>2078.0</c:v>
                </c:pt>
                <c:pt idx="6888">
                  <c:v>2078.0</c:v>
                </c:pt>
                <c:pt idx="6889">
                  <c:v>2078.0</c:v>
                </c:pt>
                <c:pt idx="6890">
                  <c:v>2078.0</c:v>
                </c:pt>
                <c:pt idx="6891">
                  <c:v>2078.0</c:v>
                </c:pt>
                <c:pt idx="6892">
                  <c:v>2078.0</c:v>
                </c:pt>
                <c:pt idx="6893">
                  <c:v>2078.0</c:v>
                </c:pt>
                <c:pt idx="6894">
                  <c:v>2078.0</c:v>
                </c:pt>
                <c:pt idx="6895">
                  <c:v>2078.0</c:v>
                </c:pt>
                <c:pt idx="6896">
                  <c:v>2078.0</c:v>
                </c:pt>
                <c:pt idx="6897">
                  <c:v>2078.0</c:v>
                </c:pt>
                <c:pt idx="6898">
                  <c:v>2078.0</c:v>
                </c:pt>
                <c:pt idx="6899">
                  <c:v>2078.0</c:v>
                </c:pt>
                <c:pt idx="6900">
                  <c:v>2078.0</c:v>
                </c:pt>
                <c:pt idx="6901">
                  <c:v>2078.0</c:v>
                </c:pt>
                <c:pt idx="6902">
                  <c:v>2078.0</c:v>
                </c:pt>
                <c:pt idx="6903">
                  <c:v>2078.0</c:v>
                </c:pt>
                <c:pt idx="6904">
                  <c:v>2078.0</c:v>
                </c:pt>
                <c:pt idx="6905">
                  <c:v>2078.0</c:v>
                </c:pt>
                <c:pt idx="6906">
                  <c:v>2078.0</c:v>
                </c:pt>
                <c:pt idx="6907">
                  <c:v>2078.0</c:v>
                </c:pt>
                <c:pt idx="6908">
                  <c:v>2078.0</c:v>
                </c:pt>
                <c:pt idx="6909">
                  <c:v>2078.0</c:v>
                </c:pt>
                <c:pt idx="6910">
                  <c:v>2078.0</c:v>
                </c:pt>
                <c:pt idx="6911">
                  <c:v>2078.0</c:v>
                </c:pt>
                <c:pt idx="6912">
                  <c:v>2078.0</c:v>
                </c:pt>
                <c:pt idx="6913">
                  <c:v>2078.0</c:v>
                </c:pt>
                <c:pt idx="6914">
                  <c:v>2078.0</c:v>
                </c:pt>
                <c:pt idx="6915">
                  <c:v>2078.0</c:v>
                </c:pt>
                <c:pt idx="6916">
                  <c:v>2078.0</c:v>
                </c:pt>
                <c:pt idx="6917">
                  <c:v>2078.0</c:v>
                </c:pt>
                <c:pt idx="6918">
                  <c:v>2078.0</c:v>
                </c:pt>
                <c:pt idx="6919">
                  <c:v>2078.0</c:v>
                </c:pt>
                <c:pt idx="6920">
                  <c:v>2078.0</c:v>
                </c:pt>
                <c:pt idx="6921">
                  <c:v>2079.0</c:v>
                </c:pt>
                <c:pt idx="6922">
                  <c:v>2079.0</c:v>
                </c:pt>
                <c:pt idx="6923">
                  <c:v>2079.0</c:v>
                </c:pt>
                <c:pt idx="6924">
                  <c:v>2080.0</c:v>
                </c:pt>
                <c:pt idx="6925">
                  <c:v>2080.0</c:v>
                </c:pt>
                <c:pt idx="6926">
                  <c:v>2080.0</c:v>
                </c:pt>
                <c:pt idx="6927">
                  <c:v>2080.0</c:v>
                </c:pt>
                <c:pt idx="6928">
                  <c:v>2080.0</c:v>
                </c:pt>
                <c:pt idx="6929">
                  <c:v>2080.0</c:v>
                </c:pt>
                <c:pt idx="6930">
                  <c:v>2080.0</c:v>
                </c:pt>
                <c:pt idx="6931">
                  <c:v>2080.0</c:v>
                </c:pt>
                <c:pt idx="6932">
                  <c:v>2080.0</c:v>
                </c:pt>
                <c:pt idx="6933">
                  <c:v>2080.0</c:v>
                </c:pt>
                <c:pt idx="6934">
                  <c:v>2080.0</c:v>
                </c:pt>
                <c:pt idx="6935">
                  <c:v>2081.0</c:v>
                </c:pt>
                <c:pt idx="6936">
                  <c:v>2082.0</c:v>
                </c:pt>
                <c:pt idx="6937">
                  <c:v>2083.0</c:v>
                </c:pt>
                <c:pt idx="6938">
                  <c:v>2084.0</c:v>
                </c:pt>
                <c:pt idx="6939">
                  <c:v>2085.0</c:v>
                </c:pt>
                <c:pt idx="6940">
                  <c:v>2086.0</c:v>
                </c:pt>
                <c:pt idx="6941">
                  <c:v>2087.0</c:v>
                </c:pt>
                <c:pt idx="6942">
                  <c:v>2088.0</c:v>
                </c:pt>
                <c:pt idx="6943">
                  <c:v>2089.0</c:v>
                </c:pt>
                <c:pt idx="6944">
                  <c:v>2090.0</c:v>
                </c:pt>
                <c:pt idx="6945">
                  <c:v>2091.0</c:v>
                </c:pt>
                <c:pt idx="6946">
                  <c:v>2092.0</c:v>
                </c:pt>
                <c:pt idx="6947">
                  <c:v>2092.0</c:v>
                </c:pt>
                <c:pt idx="6948">
                  <c:v>2092.0</c:v>
                </c:pt>
                <c:pt idx="6949">
                  <c:v>2092.0</c:v>
                </c:pt>
                <c:pt idx="6950">
                  <c:v>2093.0</c:v>
                </c:pt>
                <c:pt idx="6951">
                  <c:v>2094.0</c:v>
                </c:pt>
                <c:pt idx="6952">
                  <c:v>2095.0</c:v>
                </c:pt>
                <c:pt idx="6953">
                  <c:v>2095.0</c:v>
                </c:pt>
                <c:pt idx="6954">
                  <c:v>2096.0</c:v>
                </c:pt>
                <c:pt idx="6955">
                  <c:v>2096.0</c:v>
                </c:pt>
                <c:pt idx="6956">
                  <c:v>2096.0</c:v>
                </c:pt>
                <c:pt idx="6957">
                  <c:v>2097.0</c:v>
                </c:pt>
                <c:pt idx="6958">
                  <c:v>2098.0</c:v>
                </c:pt>
                <c:pt idx="6959">
                  <c:v>2099.0</c:v>
                </c:pt>
                <c:pt idx="6960">
                  <c:v>2099.0</c:v>
                </c:pt>
                <c:pt idx="6961">
                  <c:v>2099.0</c:v>
                </c:pt>
                <c:pt idx="6962">
                  <c:v>2100.0</c:v>
                </c:pt>
                <c:pt idx="6963">
                  <c:v>2100.0</c:v>
                </c:pt>
                <c:pt idx="6964">
                  <c:v>2100.0</c:v>
                </c:pt>
                <c:pt idx="6965">
                  <c:v>2100.0</c:v>
                </c:pt>
                <c:pt idx="6966">
                  <c:v>2100.0</c:v>
                </c:pt>
                <c:pt idx="6967">
                  <c:v>2100.0</c:v>
                </c:pt>
                <c:pt idx="6968">
                  <c:v>2100.0</c:v>
                </c:pt>
                <c:pt idx="6969">
                  <c:v>2101.0</c:v>
                </c:pt>
                <c:pt idx="6970">
                  <c:v>2101.0</c:v>
                </c:pt>
                <c:pt idx="6971">
                  <c:v>2101.0</c:v>
                </c:pt>
                <c:pt idx="6972">
                  <c:v>2101.0</c:v>
                </c:pt>
                <c:pt idx="6973">
                  <c:v>2101.0</c:v>
                </c:pt>
                <c:pt idx="6974">
                  <c:v>2101.0</c:v>
                </c:pt>
                <c:pt idx="6975">
                  <c:v>2101.0</c:v>
                </c:pt>
                <c:pt idx="6976">
                  <c:v>2101.0</c:v>
                </c:pt>
                <c:pt idx="6977">
                  <c:v>2101.0</c:v>
                </c:pt>
                <c:pt idx="6978">
                  <c:v>2101.0</c:v>
                </c:pt>
                <c:pt idx="6979">
                  <c:v>2101.0</c:v>
                </c:pt>
                <c:pt idx="6980">
                  <c:v>2101.0</c:v>
                </c:pt>
                <c:pt idx="6981">
                  <c:v>2101.0</c:v>
                </c:pt>
                <c:pt idx="6982">
                  <c:v>2101.0</c:v>
                </c:pt>
                <c:pt idx="6983">
                  <c:v>2101.0</c:v>
                </c:pt>
                <c:pt idx="6984">
                  <c:v>2101.0</c:v>
                </c:pt>
                <c:pt idx="6985">
                  <c:v>2101.0</c:v>
                </c:pt>
                <c:pt idx="6986">
                  <c:v>2101.0</c:v>
                </c:pt>
                <c:pt idx="6987">
                  <c:v>2101.0</c:v>
                </c:pt>
                <c:pt idx="6988">
                  <c:v>2101.0</c:v>
                </c:pt>
                <c:pt idx="6989">
                  <c:v>2101.0</c:v>
                </c:pt>
                <c:pt idx="6990">
                  <c:v>2101.0</c:v>
                </c:pt>
                <c:pt idx="6991">
                  <c:v>2101.0</c:v>
                </c:pt>
                <c:pt idx="6992">
                  <c:v>2101.0</c:v>
                </c:pt>
                <c:pt idx="6993">
                  <c:v>2101.0</c:v>
                </c:pt>
                <c:pt idx="6994">
                  <c:v>2101.0</c:v>
                </c:pt>
                <c:pt idx="6995">
                  <c:v>2101.0</c:v>
                </c:pt>
                <c:pt idx="6996">
                  <c:v>2101.0</c:v>
                </c:pt>
                <c:pt idx="6997">
                  <c:v>2101.0</c:v>
                </c:pt>
                <c:pt idx="6998">
                  <c:v>2101.0</c:v>
                </c:pt>
                <c:pt idx="6999">
                  <c:v>2101.0</c:v>
                </c:pt>
                <c:pt idx="7000">
                  <c:v>2102.0</c:v>
                </c:pt>
                <c:pt idx="7001">
                  <c:v>2102.0</c:v>
                </c:pt>
                <c:pt idx="7002">
                  <c:v>2102.0</c:v>
                </c:pt>
                <c:pt idx="7003">
                  <c:v>2102.0</c:v>
                </c:pt>
                <c:pt idx="7004">
                  <c:v>2102.0</c:v>
                </c:pt>
                <c:pt idx="7005">
                  <c:v>2102.0</c:v>
                </c:pt>
                <c:pt idx="7006">
                  <c:v>2102.0</c:v>
                </c:pt>
                <c:pt idx="7007">
                  <c:v>2103.0</c:v>
                </c:pt>
                <c:pt idx="7008">
                  <c:v>2103.0</c:v>
                </c:pt>
                <c:pt idx="7009">
                  <c:v>2103.0</c:v>
                </c:pt>
                <c:pt idx="7010">
                  <c:v>2103.0</c:v>
                </c:pt>
                <c:pt idx="7011">
                  <c:v>2103.0</c:v>
                </c:pt>
                <c:pt idx="7012">
                  <c:v>2103.0</c:v>
                </c:pt>
                <c:pt idx="7013">
                  <c:v>2103.0</c:v>
                </c:pt>
                <c:pt idx="7014">
                  <c:v>2103.0</c:v>
                </c:pt>
                <c:pt idx="7015">
                  <c:v>2103.0</c:v>
                </c:pt>
                <c:pt idx="7016">
                  <c:v>2103.0</c:v>
                </c:pt>
                <c:pt idx="7017">
                  <c:v>2103.0</c:v>
                </c:pt>
                <c:pt idx="7018">
                  <c:v>2103.0</c:v>
                </c:pt>
                <c:pt idx="7019">
                  <c:v>2103.0</c:v>
                </c:pt>
                <c:pt idx="7020">
                  <c:v>2103.0</c:v>
                </c:pt>
                <c:pt idx="7021">
                  <c:v>2103.0</c:v>
                </c:pt>
                <c:pt idx="7022">
                  <c:v>2103.0</c:v>
                </c:pt>
                <c:pt idx="7023">
                  <c:v>2103.0</c:v>
                </c:pt>
                <c:pt idx="7024">
                  <c:v>2103.0</c:v>
                </c:pt>
                <c:pt idx="7025">
                  <c:v>2104.0</c:v>
                </c:pt>
                <c:pt idx="7026">
                  <c:v>2105.0</c:v>
                </c:pt>
                <c:pt idx="7027">
                  <c:v>2105.0</c:v>
                </c:pt>
                <c:pt idx="7028">
                  <c:v>2105.0</c:v>
                </c:pt>
                <c:pt idx="7029">
                  <c:v>2105.0</c:v>
                </c:pt>
                <c:pt idx="7030">
                  <c:v>2105.0</c:v>
                </c:pt>
                <c:pt idx="7031">
                  <c:v>2105.0</c:v>
                </c:pt>
                <c:pt idx="7032">
                  <c:v>2105.0</c:v>
                </c:pt>
                <c:pt idx="7033">
                  <c:v>2105.0</c:v>
                </c:pt>
                <c:pt idx="7034">
                  <c:v>2106.0</c:v>
                </c:pt>
                <c:pt idx="7035">
                  <c:v>2107.0</c:v>
                </c:pt>
                <c:pt idx="7036">
                  <c:v>2108.0</c:v>
                </c:pt>
                <c:pt idx="7037">
                  <c:v>2108.0</c:v>
                </c:pt>
                <c:pt idx="7038">
                  <c:v>2108.0</c:v>
                </c:pt>
                <c:pt idx="7039">
                  <c:v>2108.0</c:v>
                </c:pt>
                <c:pt idx="7040">
                  <c:v>2108.0</c:v>
                </c:pt>
                <c:pt idx="7041">
                  <c:v>2108.0</c:v>
                </c:pt>
                <c:pt idx="7042">
                  <c:v>2109.0</c:v>
                </c:pt>
                <c:pt idx="7043">
                  <c:v>2109.0</c:v>
                </c:pt>
                <c:pt idx="7044">
                  <c:v>2110.0</c:v>
                </c:pt>
                <c:pt idx="7045">
                  <c:v>2110.0</c:v>
                </c:pt>
                <c:pt idx="7046">
                  <c:v>2110.0</c:v>
                </c:pt>
                <c:pt idx="7047">
                  <c:v>2110.0</c:v>
                </c:pt>
                <c:pt idx="7048">
                  <c:v>2110.0</c:v>
                </c:pt>
                <c:pt idx="7049">
                  <c:v>2110.0</c:v>
                </c:pt>
                <c:pt idx="7050">
                  <c:v>2110.0</c:v>
                </c:pt>
                <c:pt idx="7051">
                  <c:v>2110.0</c:v>
                </c:pt>
                <c:pt idx="7052">
                  <c:v>2110.0</c:v>
                </c:pt>
                <c:pt idx="7053">
                  <c:v>2110.0</c:v>
                </c:pt>
                <c:pt idx="7054">
                  <c:v>2110.0</c:v>
                </c:pt>
                <c:pt idx="7055">
                  <c:v>2111.0</c:v>
                </c:pt>
                <c:pt idx="7056">
                  <c:v>2112.0</c:v>
                </c:pt>
                <c:pt idx="7057">
                  <c:v>2113.0</c:v>
                </c:pt>
                <c:pt idx="7058">
                  <c:v>2114.0</c:v>
                </c:pt>
                <c:pt idx="7059">
                  <c:v>2115.0</c:v>
                </c:pt>
                <c:pt idx="7060">
                  <c:v>2115.0</c:v>
                </c:pt>
                <c:pt idx="7061">
                  <c:v>2116.0</c:v>
                </c:pt>
                <c:pt idx="7062">
                  <c:v>2116.0</c:v>
                </c:pt>
                <c:pt idx="7063">
                  <c:v>2117.0</c:v>
                </c:pt>
                <c:pt idx="7064">
                  <c:v>2118.0</c:v>
                </c:pt>
                <c:pt idx="7065">
                  <c:v>2118.0</c:v>
                </c:pt>
                <c:pt idx="7066">
                  <c:v>2118.0</c:v>
                </c:pt>
                <c:pt idx="7067">
                  <c:v>2118.0</c:v>
                </c:pt>
                <c:pt idx="7068">
                  <c:v>2118.0</c:v>
                </c:pt>
                <c:pt idx="7069">
                  <c:v>2118.0</c:v>
                </c:pt>
                <c:pt idx="7070">
                  <c:v>2118.0</c:v>
                </c:pt>
                <c:pt idx="7071">
                  <c:v>2118.0</c:v>
                </c:pt>
                <c:pt idx="7072">
                  <c:v>2118.0</c:v>
                </c:pt>
                <c:pt idx="7073">
                  <c:v>2118.0</c:v>
                </c:pt>
                <c:pt idx="7074">
                  <c:v>2118.0</c:v>
                </c:pt>
                <c:pt idx="7075">
                  <c:v>2118.0</c:v>
                </c:pt>
                <c:pt idx="7076">
                  <c:v>2118.0</c:v>
                </c:pt>
                <c:pt idx="7077">
                  <c:v>2118.0</c:v>
                </c:pt>
                <c:pt idx="7078">
                  <c:v>2119.0</c:v>
                </c:pt>
                <c:pt idx="7079">
                  <c:v>2119.0</c:v>
                </c:pt>
                <c:pt idx="7080">
                  <c:v>2119.0</c:v>
                </c:pt>
                <c:pt idx="7081">
                  <c:v>2120.0</c:v>
                </c:pt>
                <c:pt idx="7082">
                  <c:v>2120.0</c:v>
                </c:pt>
                <c:pt idx="7083">
                  <c:v>2120.0</c:v>
                </c:pt>
                <c:pt idx="7084">
                  <c:v>2120.0</c:v>
                </c:pt>
                <c:pt idx="7085">
                  <c:v>2120.0</c:v>
                </c:pt>
                <c:pt idx="7086">
                  <c:v>2120.0</c:v>
                </c:pt>
                <c:pt idx="7087">
                  <c:v>2121.0</c:v>
                </c:pt>
                <c:pt idx="7088">
                  <c:v>2122.0</c:v>
                </c:pt>
                <c:pt idx="7089">
                  <c:v>2122.0</c:v>
                </c:pt>
                <c:pt idx="7090">
                  <c:v>2123.0</c:v>
                </c:pt>
                <c:pt idx="7091">
                  <c:v>2124.0</c:v>
                </c:pt>
                <c:pt idx="7092">
                  <c:v>2124.0</c:v>
                </c:pt>
                <c:pt idx="7093">
                  <c:v>2124.0</c:v>
                </c:pt>
                <c:pt idx="7094">
                  <c:v>2125.0</c:v>
                </c:pt>
                <c:pt idx="7095">
                  <c:v>2125.0</c:v>
                </c:pt>
                <c:pt idx="7096">
                  <c:v>2125.0</c:v>
                </c:pt>
                <c:pt idx="7097">
                  <c:v>2126.0</c:v>
                </c:pt>
                <c:pt idx="7098">
                  <c:v>2126.0</c:v>
                </c:pt>
                <c:pt idx="7099">
                  <c:v>2126.0</c:v>
                </c:pt>
                <c:pt idx="7100">
                  <c:v>2126.0</c:v>
                </c:pt>
                <c:pt idx="7101">
                  <c:v>2127.0</c:v>
                </c:pt>
                <c:pt idx="7102">
                  <c:v>2128.0</c:v>
                </c:pt>
                <c:pt idx="7103">
                  <c:v>2129.0</c:v>
                </c:pt>
                <c:pt idx="7104">
                  <c:v>2130.0</c:v>
                </c:pt>
                <c:pt idx="7105">
                  <c:v>2130.0</c:v>
                </c:pt>
                <c:pt idx="7106">
                  <c:v>2130.0</c:v>
                </c:pt>
                <c:pt idx="7107">
                  <c:v>2130.0</c:v>
                </c:pt>
                <c:pt idx="7108">
                  <c:v>2130.0</c:v>
                </c:pt>
                <c:pt idx="7109">
                  <c:v>2130.0</c:v>
                </c:pt>
                <c:pt idx="7110">
                  <c:v>2130.0</c:v>
                </c:pt>
                <c:pt idx="7111">
                  <c:v>2130.0</c:v>
                </c:pt>
                <c:pt idx="7112">
                  <c:v>2130.0</c:v>
                </c:pt>
                <c:pt idx="7113">
                  <c:v>2130.0</c:v>
                </c:pt>
                <c:pt idx="7114">
                  <c:v>2130.0</c:v>
                </c:pt>
                <c:pt idx="7115">
                  <c:v>2130.0</c:v>
                </c:pt>
                <c:pt idx="7116">
                  <c:v>2130.0</c:v>
                </c:pt>
                <c:pt idx="7117">
                  <c:v>2130.0</c:v>
                </c:pt>
                <c:pt idx="7118">
                  <c:v>2130.0</c:v>
                </c:pt>
                <c:pt idx="7119">
                  <c:v>2130.0</c:v>
                </c:pt>
                <c:pt idx="7120">
                  <c:v>2130.0</c:v>
                </c:pt>
                <c:pt idx="7121">
                  <c:v>2131.0</c:v>
                </c:pt>
                <c:pt idx="7122">
                  <c:v>2131.0</c:v>
                </c:pt>
                <c:pt idx="7123">
                  <c:v>2131.0</c:v>
                </c:pt>
                <c:pt idx="7124">
                  <c:v>2131.0</c:v>
                </c:pt>
                <c:pt idx="7125">
                  <c:v>2132.0</c:v>
                </c:pt>
                <c:pt idx="7126">
                  <c:v>2132.0</c:v>
                </c:pt>
                <c:pt idx="7127">
                  <c:v>2132.0</c:v>
                </c:pt>
                <c:pt idx="7128">
                  <c:v>2132.0</c:v>
                </c:pt>
                <c:pt idx="7129">
                  <c:v>2132.0</c:v>
                </c:pt>
                <c:pt idx="7130">
                  <c:v>2133.0</c:v>
                </c:pt>
                <c:pt idx="7131">
                  <c:v>2133.0</c:v>
                </c:pt>
                <c:pt idx="7132">
                  <c:v>2133.0</c:v>
                </c:pt>
                <c:pt idx="7133">
                  <c:v>2133.0</c:v>
                </c:pt>
                <c:pt idx="7134">
                  <c:v>2133.0</c:v>
                </c:pt>
                <c:pt idx="7135">
                  <c:v>2133.0</c:v>
                </c:pt>
                <c:pt idx="7136">
                  <c:v>2133.0</c:v>
                </c:pt>
                <c:pt idx="7137">
                  <c:v>2133.0</c:v>
                </c:pt>
                <c:pt idx="7138">
                  <c:v>2133.0</c:v>
                </c:pt>
                <c:pt idx="7139">
                  <c:v>2133.0</c:v>
                </c:pt>
                <c:pt idx="7140">
                  <c:v>2133.0</c:v>
                </c:pt>
                <c:pt idx="7141">
                  <c:v>2133.0</c:v>
                </c:pt>
                <c:pt idx="7142">
                  <c:v>2133.0</c:v>
                </c:pt>
                <c:pt idx="7143">
                  <c:v>2133.0</c:v>
                </c:pt>
                <c:pt idx="7144">
                  <c:v>2133.0</c:v>
                </c:pt>
                <c:pt idx="7145">
                  <c:v>2133.0</c:v>
                </c:pt>
                <c:pt idx="7146">
                  <c:v>2133.0</c:v>
                </c:pt>
                <c:pt idx="7147">
                  <c:v>2133.0</c:v>
                </c:pt>
                <c:pt idx="7148">
                  <c:v>2133.0</c:v>
                </c:pt>
                <c:pt idx="7149">
                  <c:v>2133.0</c:v>
                </c:pt>
                <c:pt idx="7150">
                  <c:v>2133.0</c:v>
                </c:pt>
                <c:pt idx="7151">
                  <c:v>2133.0</c:v>
                </c:pt>
                <c:pt idx="7152">
                  <c:v>2133.0</c:v>
                </c:pt>
                <c:pt idx="7153">
                  <c:v>2133.0</c:v>
                </c:pt>
                <c:pt idx="7154">
                  <c:v>2133.0</c:v>
                </c:pt>
                <c:pt idx="7155">
                  <c:v>2133.0</c:v>
                </c:pt>
                <c:pt idx="7156">
                  <c:v>2133.0</c:v>
                </c:pt>
                <c:pt idx="7157">
                  <c:v>2133.0</c:v>
                </c:pt>
                <c:pt idx="7158">
                  <c:v>2133.0</c:v>
                </c:pt>
                <c:pt idx="7159">
                  <c:v>2133.0</c:v>
                </c:pt>
                <c:pt idx="7160">
                  <c:v>2133.0</c:v>
                </c:pt>
                <c:pt idx="7161">
                  <c:v>2133.0</c:v>
                </c:pt>
                <c:pt idx="7162">
                  <c:v>2133.0</c:v>
                </c:pt>
                <c:pt idx="7163">
                  <c:v>2133.0</c:v>
                </c:pt>
                <c:pt idx="7164">
                  <c:v>2133.0</c:v>
                </c:pt>
                <c:pt idx="7165">
                  <c:v>2133.0</c:v>
                </c:pt>
                <c:pt idx="7166">
                  <c:v>2133.0</c:v>
                </c:pt>
                <c:pt idx="7167">
                  <c:v>2133.0</c:v>
                </c:pt>
                <c:pt idx="7168">
                  <c:v>2133.0</c:v>
                </c:pt>
                <c:pt idx="7169">
                  <c:v>2133.0</c:v>
                </c:pt>
                <c:pt idx="7170">
                  <c:v>2133.0</c:v>
                </c:pt>
                <c:pt idx="7171">
                  <c:v>2133.0</c:v>
                </c:pt>
                <c:pt idx="7172">
                  <c:v>2133.0</c:v>
                </c:pt>
                <c:pt idx="7173">
                  <c:v>2133.0</c:v>
                </c:pt>
                <c:pt idx="7174">
                  <c:v>2133.0</c:v>
                </c:pt>
                <c:pt idx="7175">
                  <c:v>2133.0</c:v>
                </c:pt>
                <c:pt idx="7176">
                  <c:v>2133.0</c:v>
                </c:pt>
                <c:pt idx="7177">
                  <c:v>2133.0</c:v>
                </c:pt>
                <c:pt idx="7178">
                  <c:v>2133.0</c:v>
                </c:pt>
                <c:pt idx="7179">
                  <c:v>2133.0</c:v>
                </c:pt>
                <c:pt idx="7180">
                  <c:v>2133.0</c:v>
                </c:pt>
                <c:pt idx="7181">
                  <c:v>2133.0</c:v>
                </c:pt>
                <c:pt idx="7182">
                  <c:v>2133.0</c:v>
                </c:pt>
                <c:pt idx="7183">
                  <c:v>2133.0</c:v>
                </c:pt>
                <c:pt idx="7184">
                  <c:v>2133.0</c:v>
                </c:pt>
                <c:pt idx="7185">
                  <c:v>2133.0</c:v>
                </c:pt>
                <c:pt idx="7186">
                  <c:v>2133.0</c:v>
                </c:pt>
                <c:pt idx="7187">
                  <c:v>2133.0</c:v>
                </c:pt>
                <c:pt idx="7188">
                  <c:v>2133.0</c:v>
                </c:pt>
                <c:pt idx="7189">
                  <c:v>2133.0</c:v>
                </c:pt>
                <c:pt idx="7190">
                  <c:v>2133.0</c:v>
                </c:pt>
                <c:pt idx="7191">
                  <c:v>2133.0</c:v>
                </c:pt>
                <c:pt idx="7192">
                  <c:v>2133.0</c:v>
                </c:pt>
                <c:pt idx="7193">
                  <c:v>2133.0</c:v>
                </c:pt>
                <c:pt idx="7194">
                  <c:v>2133.0</c:v>
                </c:pt>
                <c:pt idx="7195">
                  <c:v>2133.0</c:v>
                </c:pt>
                <c:pt idx="7196">
                  <c:v>2133.0</c:v>
                </c:pt>
                <c:pt idx="7197">
                  <c:v>2133.0</c:v>
                </c:pt>
                <c:pt idx="7198">
                  <c:v>2133.0</c:v>
                </c:pt>
                <c:pt idx="7199">
                  <c:v>2133.0</c:v>
                </c:pt>
                <c:pt idx="7200">
                  <c:v>2133.0</c:v>
                </c:pt>
                <c:pt idx="7201">
                  <c:v>2133.0</c:v>
                </c:pt>
                <c:pt idx="7202">
                  <c:v>2134.0</c:v>
                </c:pt>
                <c:pt idx="7203">
                  <c:v>2134.0</c:v>
                </c:pt>
                <c:pt idx="7204">
                  <c:v>2134.0</c:v>
                </c:pt>
                <c:pt idx="7205">
                  <c:v>2134.0</c:v>
                </c:pt>
                <c:pt idx="7206">
                  <c:v>2134.0</c:v>
                </c:pt>
                <c:pt idx="7207">
                  <c:v>2134.0</c:v>
                </c:pt>
                <c:pt idx="7208">
                  <c:v>2134.0</c:v>
                </c:pt>
                <c:pt idx="7209">
                  <c:v>2134.0</c:v>
                </c:pt>
                <c:pt idx="7210">
                  <c:v>2134.0</c:v>
                </c:pt>
                <c:pt idx="7211">
                  <c:v>2134.0</c:v>
                </c:pt>
                <c:pt idx="7212">
                  <c:v>2134.0</c:v>
                </c:pt>
                <c:pt idx="7213">
                  <c:v>2134.0</c:v>
                </c:pt>
                <c:pt idx="7214">
                  <c:v>2135.0</c:v>
                </c:pt>
                <c:pt idx="7215">
                  <c:v>2135.0</c:v>
                </c:pt>
                <c:pt idx="7216">
                  <c:v>2135.0</c:v>
                </c:pt>
                <c:pt idx="7217">
                  <c:v>2135.0</c:v>
                </c:pt>
                <c:pt idx="7218">
                  <c:v>2135.0</c:v>
                </c:pt>
                <c:pt idx="7219">
                  <c:v>2135.0</c:v>
                </c:pt>
                <c:pt idx="7220">
                  <c:v>2135.0</c:v>
                </c:pt>
                <c:pt idx="7221">
                  <c:v>2135.0</c:v>
                </c:pt>
                <c:pt idx="7222">
                  <c:v>2136.0</c:v>
                </c:pt>
                <c:pt idx="7223">
                  <c:v>2136.0</c:v>
                </c:pt>
                <c:pt idx="7224">
                  <c:v>2136.0</c:v>
                </c:pt>
                <c:pt idx="7225">
                  <c:v>2136.0</c:v>
                </c:pt>
                <c:pt idx="7226">
                  <c:v>2136.0</c:v>
                </c:pt>
                <c:pt idx="7227">
                  <c:v>2136.0</c:v>
                </c:pt>
                <c:pt idx="7228">
                  <c:v>2136.0</c:v>
                </c:pt>
                <c:pt idx="7229">
                  <c:v>2136.0</c:v>
                </c:pt>
                <c:pt idx="7230">
                  <c:v>2136.0</c:v>
                </c:pt>
                <c:pt idx="7231">
                  <c:v>2136.0</c:v>
                </c:pt>
                <c:pt idx="7232">
                  <c:v>2136.0</c:v>
                </c:pt>
                <c:pt idx="7233">
                  <c:v>2136.0</c:v>
                </c:pt>
                <c:pt idx="7234">
                  <c:v>2136.0</c:v>
                </c:pt>
                <c:pt idx="7235">
                  <c:v>2136.0</c:v>
                </c:pt>
                <c:pt idx="7236">
                  <c:v>2136.0</c:v>
                </c:pt>
                <c:pt idx="7237">
                  <c:v>2136.0</c:v>
                </c:pt>
                <c:pt idx="7238">
                  <c:v>2136.0</c:v>
                </c:pt>
                <c:pt idx="7239">
                  <c:v>2136.0</c:v>
                </c:pt>
                <c:pt idx="7240">
                  <c:v>2137.0</c:v>
                </c:pt>
                <c:pt idx="7241">
                  <c:v>2138.0</c:v>
                </c:pt>
                <c:pt idx="7242">
                  <c:v>2139.0</c:v>
                </c:pt>
                <c:pt idx="7243">
                  <c:v>2140.0</c:v>
                </c:pt>
                <c:pt idx="7244">
                  <c:v>2141.0</c:v>
                </c:pt>
                <c:pt idx="7245">
                  <c:v>2142.0</c:v>
                </c:pt>
                <c:pt idx="7246">
                  <c:v>2142.0</c:v>
                </c:pt>
                <c:pt idx="7247">
                  <c:v>2142.0</c:v>
                </c:pt>
                <c:pt idx="7248">
                  <c:v>2142.0</c:v>
                </c:pt>
                <c:pt idx="7249">
                  <c:v>2142.0</c:v>
                </c:pt>
                <c:pt idx="7250">
                  <c:v>2143.0</c:v>
                </c:pt>
                <c:pt idx="7251">
                  <c:v>2143.0</c:v>
                </c:pt>
                <c:pt idx="7252">
                  <c:v>2144.0</c:v>
                </c:pt>
                <c:pt idx="7253">
                  <c:v>2145.0</c:v>
                </c:pt>
                <c:pt idx="7254">
                  <c:v>2146.0</c:v>
                </c:pt>
                <c:pt idx="7255">
                  <c:v>2147.0</c:v>
                </c:pt>
                <c:pt idx="7256">
                  <c:v>2148.0</c:v>
                </c:pt>
                <c:pt idx="7257">
                  <c:v>2149.0</c:v>
                </c:pt>
                <c:pt idx="7258">
                  <c:v>2149.0</c:v>
                </c:pt>
                <c:pt idx="7259">
                  <c:v>2149.0</c:v>
                </c:pt>
                <c:pt idx="7260">
                  <c:v>2149.0</c:v>
                </c:pt>
                <c:pt idx="7261">
                  <c:v>2149.0</c:v>
                </c:pt>
                <c:pt idx="7262">
                  <c:v>2150.0</c:v>
                </c:pt>
                <c:pt idx="7263">
                  <c:v>2151.0</c:v>
                </c:pt>
                <c:pt idx="7264">
                  <c:v>2151.0</c:v>
                </c:pt>
                <c:pt idx="7265">
                  <c:v>2152.0</c:v>
                </c:pt>
                <c:pt idx="7266">
                  <c:v>2153.0</c:v>
                </c:pt>
                <c:pt idx="7267">
                  <c:v>2153.0</c:v>
                </c:pt>
                <c:pt idx="7268">
                  <c:v>2153.0</c:v>
                </c:pt>
                <c:pt idx="7269">
                  <c:v>2153.0</c:v>
                </c:pt>
                <c:pt idx="7270">
                  <c:v>2154.0</c:v>
                </c:pt>
                <c:pt idx="7271">
                  <c:v>2154.0</c:v>
                </c:pt>
                <c:pt idx="7272">
                  <c:v>2155.0</c:v>
                </c:pt>
                <c:pt idx="7273">
                  <c:v>2156.0</c:v>
                </c:pt>
                <c:pt idx="7274">
                  <c:v>2156.0</c:v>
                </c:pt>
                <c:pt idx="7275">
                  <c:v>2157.0</c:v>
                </c:pt>
                <c:pt idx="7276">
                  <c:v>2157.0</c:v>
                </c:pt>
                <c:pt idx="7277">
                  <c:v>2157.0</c:v>
                </c:pt>
                <c:pt idx="7278">
                  <c:v>2157.0</c:v>
                </c:pt>
                <c:pt idx="7279">
                  <c:v>2157.0</c:v>
                </c:pt>
                <c:pt idx="7280">
                  <c:v>2157.0</c:v>
                </c:pt>
                <c:pt idx="7281">
                  <c:v>2157.0</c:v>
                </c:pt>
                <c:pt idx="7282">
                  <c:v>2158.0</c:v>
                </c:pt>
                <c:pt idx="7283">
                  <c:v>2159.0</c:v>
                </c:pt>
                <c:pt idx="7284">
                  <c:v>2160.0</c:v>
                </c:pt>
                <c:pt idx="7285">
                  <c:v>2160.0</c:v>
                </c:pt>
                <c:pt idx="7286">
                  <c:v>2160.0</c:v>
                </c:pt>
                <c:pt idx="7287">
                  <c:v>2160.0</c:v>
                </c:pt>
                <c:pt idx="7288">
                  <c:v>2161.0</c:v>
                </c:pt>
                <c:pt idx="7289">
                  <c:v>2161.0</c:v>
                </c:pt>
                <c:pt idx="7290">
                  <c:v>2161.0</c:v>
                </c:pt>
                <c:pt idx="7291">
                  <c:v>2161.0</c:v>
                </c:pt>
                <c:pt idx="7292">
                  <c:v>2161.0</c:v>
                </c:pt>
                <c:pt idx="7293">
                  <c:v>2161.0</c:v>
                </c:pt>
                <c:pt idx="7294">
                  <c:v>2161.0</c:v>
                </c:pt>
                <c:pt idx="7295">
                  <c:v>2162.0</c:v>
                </c:pt>
                <c:pt idx="7296">
                  <c:v>2162.0</c:v>
                </c:pt>
                <c:pt idx="7297">
                  <c:v>2162.0</c:v>
                </c:pt>
                <c:pt idx="7298">
                  <c:v>2162.0</c:v>
                </c:pt>
                <c:pt idx="7299">
                  <c:v>2162.0</c:v>
                </c:pt>
                <c:pt idx="7300">
                  <c:v>2162.0</c:v>
                </c:pt>
                <c:pt idx="7301">
                  <c:v>2163.0</c:v>
                </c:pt>
                <c:pt idx="7302">
                  <c:v>2164.0</c:v>
                </c:pt>
                <c:pt idx="7303">
                  <c:v>2165.0</c:v>
                </c:pt>
                <c:pt idx="7304">
                  <c:v>2166.0</c:v>
                </c:pt>
                <c:pt idx="7305">
                  <c:v>2166.0</c:v>
                </c:pt>
                <c:pt idx="7306">
                  <c:v>2167.0</c:v>
                </c:pt>
                <c:pt idx="7307">
                  <c:v>2167.0</c:v>
                </c:pt>
                <c:pt idx="7308">
                  <c:v>2168.0</c:v>
                </c:pt>
                <c:pt idx="7309">
                  <c:v>2169.0</c:v>
                </c:pt>
                <c:pt idx="7310">
                  <c:v>2170.0</c:v>
                </c:pt>
                <c:pt idx="7311">
                  <c:v>2171.0</c:v>
                </c:pt>
                <c:pt idx="7312">
                  <c:v>2172.0</c:v>
                </c:pt>
                <c:pt idx="7313">
                  <c:v>2173.0</c:v>
                </c:pt>
                <c:pt idx="7314">
                  <c:v>2173.0</c:v>
                </c:pt>
                <c:pt idx="7315">
                  <c:v>2173.0</c:v>
                </c:pt>
                <c:pt idx="7316">
                  <c:v>2173.0</c:v>
                </c:pt>
                <c:pt idx="7317">
                  <c:v>2173.0</c:v>
                </c:pt>
                <c:pt idx="7318">
                  <c:v>2174.0</c:v>
                </c:pt>
                <c:pt idx="7319">
                  <c:v>2174.0</c:v>
                </c:pt>
                <c:pt idx="7320">
                  <c:v>2174.0</c:v>
                </c:pt>
                <c:pt idx="7321">
                  <c:v>2174.0</c:v>
                </c:pt>
                <c:pt idx="7322">
                  <c:v>2175.0</c:v>
                </c:pt>
                <c:pt idx="7323">
                  <c:v>2176.0</c:v>
                </c:pt>
                <c:pt idx="7324">
                  <c:v>2176.0</c:v>
                </c:pt>
                <c:pt idx="7325">
                  <c:v>2176.0</c:v>
                </c:pt>
                <c:pt idx="7326">
                  <c:v>2176.0</c:v>
                </c:pt>
                <c:pt idx="7327">
                  <c:v>2176.0</c:v>
                </c:pt>
                <c:pt idx="7328">
                  <c:v>2176.0</c:v>
                </c:pt>
                <c:pt idx="7329">
                  <c:v>2176.0</c:v>
                </c:pt>
                <c:pt idx="7330">
                  <c:v>2176.0</c:v>
                </c:pt>
                <c:pt idx="7331">
                  <c:v>2176.0</c:v>
                </c:pt>
                <c:pt idx="7332">
                  <c:v>2176.0</c:v>
                </c:pt>
                <c:pt idx="7333">
                  <c:v>2177.0</c:v>
                </c:pt>
                <c:pt idx="7334">
                  <c:v>2178.0</c:v>
                </c:pt>
                <c:pt idx="7335">
                  <c:v>2179.0</c:v>
                </c:pt>
                <c:pt idx="7336">
                  <c:v>2179.0</c:v>
                </c:pt>
                <c:pt idx="7337">
                  <c:v>2180.0</c:v>
                </c:pt>
                <c:pt idx="7338">
                  <c:v>2180.0</c:v>
                </c:pt>
                <c:pt idx="7339">
                  <c:v>2180.0</c:v>
                </c:pt>
                <c:pt idx="7340">
                  <c:v>2180.0</c:v>
                </c:pt>
                <c:pt idx="7341">
                  <c:v>2181.0</c:v>
                </c:pt>
                <c:pt idx="7342">
                  <c:v>2181.0</c:v>
                </c:pt>
                <c:pt idx="7343">
                  <c:v>2181.0</c:v>
                </c:pt>
                <c:pt idx="7344">
                  <c:v>2181.0</c:v>
                </c:pt>
                <c:pt idx="7345">
                  <c:v>2181.0</c:v>
                </c:pt>
                <c:pt idx="7346">
                  <c:v>2182.0</c:v>
                </c:pt>
                <c:pt idx="7347">
                  <c:v>2182.0</c:v>
                </c:pt>
                <c:pt idx="7348">
                  <c:v>2183.0</c:v>
                </c:pt>
                <c:pt idx="7349">
                  <c:v>2183.0</c:v>
                </c:pt>
                <c:pt idx="7350">
                  <c:v>2183.0</c:v>
                </c:pt>
                <c:pt idx="7351">
                  <c:v>2183.0</c:v>
                </c:pt>
                <c:pt idx="7352">
                  <c:v>2183.0</c:v>
                </c:pt>
                <c:pt idx="7353">
                  <c:v>2183.0</c:v>
                </c:pt>
                <c:pt idx="7354">
                  <c:v>2183.0</c:v>
                </c:pt>
                <c:pt idx="7355">
                  <c:v>2183.0</c:v>
                </c:pt>
                <c:pt idx="7356">
                  <c:v>2183.0</c:v>
                </c:pt>
                <c:pt idx="7357">
                  <c:v>2183.0</c:v>
                </c:pt>
                <c:pt idx="7358">
                  <c:v>2183.0</c:v>
                </c:pt>
                <c:pt idx="7359">
                  <c:v>2183.0</c:v>
                </c:pt>
                <c:pt idx="7360">
                  <c:v>2183.0</c:v>
                </c:pt>
                <c:pt idx="7361">
                  <c:v>2183.0</c:v>
                </c:pt>
                <c:pt idx="7362">
                  <c:v>2183.0</c:v>
                </c:pt>
                <c:pt idx="7363">
                  <c:v>2183.0</c:v>
                </c:pt>
                <c:pt idx="7364">
                  <c:v>2183.0</c:v>
                </c:pt>
                <c:pt idx="7365">
                  <c:v>2183.0</c:v>
                </c:pt>
                <c:pt idx="7366">
                  <c:v>2183.0</c:v>
                </c:pt>
                <c:pt idx="7367">
                  <c:v>2183.0</c:v>
                </c:pt>
                <c:pt idx="7368">
                  <c:v>2183.0</c:v>
                </c:pt>
                <c:pt idx="7369">
                  <c:v>2183.0</c:v>
                </c:pt>
                <c:pt idx="7370">
                  <c:v>2183.0</c:v>
                </c:pt>
                <c:pt idx="7371">
                  <c:v>2183.0</c:v>
                </c:pt>
                <c:pt idx="7372">
                  <c:v>2183.0</c:v>
                </c:pt>
                <c:pt idx="7373">
                  <c:v>2184.0</c:v>
                </c:pt>
                <c:pt idx="7374">
                  <c:v>2184.0</c:v>
                </c:pt>
                <c:pt idx="7375">
                  <c:v>2184.0</c:v>
                </c:pt>
                <c:pt idx="7376">
                  <c:v>2184.0</c:v>
                </c:pt>
                <c:pt idx="7377">
                  <c:v>2184.0</c:v>
                </c:pt>
                <c:pt idx="7378">
                  <c:v>2184.0</c:v>
                </c:pt>
                <c:pt idx="7379">
                  <c:v>2184.0</c:v>
                </c:pt>
                <c:pt idx="7380">
                  <c:v>2184.0</c:v>
                </c:pt>
                <c:pt idx="7381">
                  <c:v>2184.0</c:v>
                </c:pt>
                <c:pt idx="7382">
                  <c:v>2184.0</c:v>
                </c:pt>
                <c:pt idx="7383">
                  <c:v>2184.0</c:v>
                </c:pt>
                <c:pt idx="7384">
                  <c:v>2184.0</c:v>
                </c:pt>
                <c:pt idx="7385">
                  <c:v>2184.0</c:v>
                </c:pt>
                <c:pt idx="7386">
                  <c:v>2184.0</c:v>
                </c:pt>
                <c:pt idx="7387">
                  <c:v>2184.0</c:v>
                </c:pt>
                <c:pt idx="7388">
                  <c:v>2184.0</c:v>
                </c:pt>
                <c:pt idx="7389">
                  <c:v>2184.0</c:v>
                </c:pt>
                <c:pt idx="7390">
                  <c:v>2184.0</c:v>
                </c:pt>
                <c:pt idx="7391">
                  <c:v>2184.0</c:v>
                </c:pt>
                <c:pt idx="7392">
                  <c:v>2184.0</c:v>
                </c:pt>
                <c:pt idx="7393">
                  <c:v>2184.0</c:v>
                </c:pt>
                <c:pt idx="7394">
                  <c:v>2185.0</c:v>
                </c:pt>
                <c:pt idx="7395">
                  <c:v>2185.0</c:v>
                </c:pt>
                <c:pt idx="7396">
                  <c:v>2185.0</c:v>
                </c:pt>
                <c:pt idx="7397">
                  <c:v>2185.0</c:v>
                </c:pt>
                <c:pt idx="7398">
                  <c:v>2186.0</c:v>
                </c:pt>
                <c:pt idx="7399">
                  <c:v>2186.0</c:v>
                </c:pt>
                <c:pt idx="7400">
                  <c:v>2187.0</c:v>
                </c:pt>
                <c:pt idx="7401">
                  <c:v>2187.0</c:v>
                </c:pt>
                <c:pt idx="7402">
                  <c:v>2187.0</c:v>
                </c:pt>
                <c:pt idx="7403">
                  <c:v>2187.0</c:v>
                </c:pt>
                <c:pt idx="7404">
                  <c:v>2187.0</c:v>
                </c:pt>
                <c:pt idx="7405">
                  <c:v>2188.0</c:v>
                </c:pt>
                <c:pt idx="7406">
                  <c:v>2189.0</c:v>
                </c:pt>
                <c:pt idx="7407">
                  <c:v>2189.0</c:v>
                </c:pt>
                <c:pt idx="7408">
                  <c:v>2189.0</c:v>
                </c:pt>
                <c:pt idx="7409">
                  <c:v>2189.0</c:v>
                </c:pt>
                <c:pt idx="7410">
                  <c:v>2189.0</c:v>
                </c:pt>
                <c:pt idx="7411">
                  <c:v>2189.0</c:v>
                </c:pt>
                <c:pt idx="7412">
                  <c:v>2189.0</c:v>
                </c:pt>
                <c:pt idx="7413">
                  <c:v>2189.0</c:v>
                </c:pt>
                <c:pt idx="7414">
                  <c:v>2189.0</c:v>
                </c:pt>
                <c:pt idx="7415">
                  <c:v>2190.0</c:v>
                </c:pt>
                <c:pt idx="7416">
                  <c:v>2190.0</c:v>
                </c:pt>
                <c:pt idx="7417">
                  <c:v>2190.0</c:v>
                </c:pt>
                <c:pt idx="7418">
                  <c:v>2191.0</c:v>
                </c:pt>
                <c:pt idx="7419">
                  <c:v>2191.0</c:v>
                </c:pt>
                <c:pt idx="7420">
                  <c:v>2191.0</c:v>
                </c:pt>
                <c:pt idx="7421">
                  <c:v>2191.0</c:v>
                </c:pt>
                <c:pt idx="7422">
                  <c:v>2192.0</c:v>
                </c:pt>
                <c:pt idx="7423">
                  <c:v>2192.0</c:v>
                </c:pt>
                <c:pt idx="7424">
                  <c:v>2192.0</c:v>
                </c:pt>
                <c:pt idx="7425">
                  <c:v>2192.0</c:v>
                </c:pt>
                <c:pt idx="7426">
                  <c:v>2192.0</c:v>
                </c:pt>
                <c:pt idx="7427">
                  <c:v>2192.0</c:v>
                </c:pt>
                <c:pt idx="7428">
                  <c:v>2192.0</c:v>
                </c:pt>
                <c:pt idx="7429">
                  <c:v>2193.0</c:v>
                </c:pt>
                <c:pt idx="7430">
                  <c:v>2194.0</c:v>
                </c:pt>
                <c:pt idx="7431">
                  <c:v>2194.0</c:v>
                </c:pt>
                <c:pt idx="7432">
                  <c:v>2194.0</c:v>
                </c:pt>
                <c:pt idx="7433">
                  <c:v>2194.0</c:v>
                </c:pt>
                <c:pt idx="7434">
                  <c:v>2194.0</c:v>
                </c:pt>
                <c:pt idx="7435">
                  <c:v>2194.0</c:v>
                </c:pt>
                <c:pt idx="7436">
                  <c:v>2194.0</c:v>
                </c:pt>
                <c:pt idx="7437">
                  <c:v>2194.0</c:v>
                </c:pt>
                <c:pt idx="7438">
                  <c:v>2194.0</c:v>
                </c:pt>
                <c:pt idx="7439">
                  <c:v>2195.0</c:v>
                </c:pt>
                <c:pt idx="7440">
                  <c:v>2195.0</c:v>
                </c:pt>
                <c:pt idx="7441">
                  <c:v>2195.0</c:v>
                </c:pt>
                <c:pt idx="7442">
                  <c:v>2195.0</c:v>
                </c:pt>
                <c:pt idx="7443">
                  <c:v>2195.0</c:v>
                </c:pt>
                <c:pt idx="7444">
                  <c:v>2195.0</c:v>
                </c:pt>
                <c:pt idx="7445">
                  <c:v>2195.0</c:v>
                </c:pt>
                <c:pt idx="7446">
                  <c:v>2196.0</c:v>
                </c:pt>
                <c:pt idx="7447">
                  <c:v>2197.0</c:v>
                </c:pt>
                <c:pt idx="7448">
                  <c:v>2198.0</c:v>
                </c:pt>
                <c:pt idx="7449">
                  <c:v>2199.0</c:v>
                </c:pt>
                <c:pt idx="7450">
                  <c:v>2200.0</c:v>
                </c:pt>
                <c:pt idx="7451">
                  <c:v>2201.0</c:v>
                </c:pt>
                <c:pt idx="7452">
                  <c:v>2202.0</c:v>
                </c:pt>
                <c:pt idx="7453">
                  <c:v>2203.0</c:v>
                </c:pt>
                <c:pt idx="7454">
                  <c:v>2203.0</c:v>
                </c:pt>
                <c:pt idx="7455">
                  <c:v>2204.0</c:v>
                </c:pt>
                <c:pt idx="7456">
                  <c:v>2204.0</c:v>
                </c:pt>
                <c:pt idx="7457">
                  <c:v>2204.0</c:v>
                </c:pt>
                <c:pt idx="7458">
                  <c:v>2204.0</c:v>
                </c:pt>
                <c:pt idx="7459">
                  <c:v>2205.0</c:v>
                </c:pt>
                <c:pt idx="7460">
                  <c:v>2205.0</c:v>
                </c:pt>
                <c:pt idx="7461">
                  <c:v>2205.0</c:v>
                </c:pt>
                <c:pt idx="7462">
                  <c:v>2205.0</c:v>
                </c:pt>
                <c:pt idx="7463">
                  <c:v>2205.0</c:v>
                </c:pt>
                <c:pt idx="7464">
                  <c:v>2205.0</c:v>
                </c:pt>
                <c:pt idx="7465">
                  <c:v>2206.0</c:v>
                </c:pt>
                <c:pt idx="7466">
                  <c:v>2206.0</c:v>
                </c:pt>
                <c:pt idx="7467">
                  <c:v>2206.0</c:v>
                </c:pt>
                <c:pt idx="7468">
                  <c:v>2206.0</c:v>
                </c:pt>
                <c:pt idx="7469">
                  <c:v>2206.0</c:v>
                </c:pt>
                <c:pt idx="7470">
                  <c:v>2207.0</c:v>
                </c:pt>
                <c:pt idx="7471">
                  <c:v>2208.0</c:v>
                </c:pt>
                <c:pt idx="7472">
                  <c:v>2209.0</c:v>
                </c:pt>
                <c:pt idx="7473">
                  <c:v>2209.0</c:v>
                </c:pt>
                <c:pt idx="7474">
                  <c:v>2209.0</c:v>
                </c:pt>
                <c:pt idx="7475">
                  <c:v>2209.0</c:v>
                </c:pt>
                <c:pt idx="7476">
                  <c:v>2209.0</c:v>
                </c:pt>
                <c:pt idx="7477">
                  <c:v>2210.0</c:v>
                </c:pt>
                <c:pt idx="7478">
                  <c:v>2210.0</c:v>
                </c:pt>
                <c:pt idx="7479">
                  <c:v>2211.0</c:v>
                </c:pt>
                <c:pt idx="7480">
                  <c:v>2211.0</c:v>
                </c:pt>
                <c:pt idx="7481">
                  <c:v>2211.0</c:v>
                </c:pt>
                <c:pt idx="7482">
                  <c:v>2212.0</c:v>
                </c:pt>
                <c:pt idx="7483">
                  <c:v>2213.0</c:v>
                </c:pt>
                <c:pt idx="7484">
                  <c:v>2213.0</c:v>
                </c:pt>
                <c:pt idx="7485">
                  <c:v>2213.0</c:v>
                </c:pt>
                <c:pt idx="7486">
                  <c:v>2213.0</c:v>
                </c:pt>
                <c:pt idx="7487">
                  <c:v>2213.0</c:v>
                </c:pt>
                <c:pt idx="7488">
                  <c:v>2213.0</c:v>
                </c:pt>
                <c:pt idx="7489">
                  <c:v>2214.0</c:v>
                </c:pt>
                <c:pt idx="7490">
                  <c:v>2214.0</c:v>
                </c:pt>
                <c:pt idx="7491">
                  <c:v>2214.0</c:v>
                </c:pt>
                <c:pt idx="7492">
                  <c:v>2214.0</c:v>
                </c:pt>
                <c:pt idx="7493">
                  <c:v>2215.0</c:v>
                </c:pt>
                <c:pt idx="7494">
                  <c:v>2215.0</c:v>
                </c:pt>
                <c:pt idx="7495">
                  <c:v>2215.0</c:v>
                </c:pt>
                <c:pt idx="7496">
                  <c:v>2215.0</c:v>
                </c:pt>
                <c:pt idx="7497">
                  <c:v>2215.0</c:v>
                </c:pt>
                <c:pt idx="7498">
                  <c:v>2215.0</c:v>
                </c:pt>
                <c:pt idx="7499">
                  <c:v>2215.0</c:v>
                </c:pt>
                <c:pt idx="7500">
                  <c:v>2215.0</c:v>
                </c:pt>
                <c:pt idx="7501">
                  <c:v>2216.0</c:v>
                </c:pt>
                <c:pt idx="7502">
                  <c:v>2216.0</c:v>
                </c:pt>
                <c:pt idx="7503">
                  <c:v>2217.0</c:v>
                </c:pt>
                <c:pt idx="7504">
                  <c:v>2217.0</c:v>
                </c:pt>
                <c:pt idx="7505">
                  <c:v>2217.0</c:v>
                </c:pt>
                <c:pt idx="7506">
                  <c:v>2217.0</c:v>
                </c:pt>
                <c:pt idx="7507">
                  <c:v>2217.0</c:v>
                </c:pt>
                <c:pt idx="7508">
                  <c:v>2217.0</c:v>
                </c:pt>
                <c:pt idx="7509">
                  <c:v>2217.0</c:v>
                </c:pt>
                <c:pt idx="7510">
                  <c:v>2218.0</c:v>
                </c:pt>
                <c:pt idx="7511">
                  <c:v>2218.0</c:v>
                </c:pt>
                <c:pt idx="7512">
                  <c:v>2219.0</c:v>
                </c:pt>
                <c:pt idx="7513">
                  <c:v>2220.0</c:v>
                </c:pt>
                <c:pt idx="7514">
                  <c:v>2220.0</c:v>
                </c:pt>
                <c:pt idx="7515">
                  <c:v>2220.0</c:v>
                </c:pt>
                <c:pt idx="7516">
                  <c:v>2220.0</c:v>
                </c:pt>
                <c:pt idx="7517">
                  <c:v>2220.0</c:v>
                </c:pt>
                <c:pt idx="7518">
                  <c:v>2220.0</c:v>
                </c:pt>
                <c:pt idx="7519">
                  <c:v>2220.0</c:v>
                </c:pt>
                <c:pt idx="7520">
                  <c:v>2220.0</c:v>
                </c:pt>
                <c:pt idx="7521">
                  <c:v>2220.0</c:v>
                </c:pt>
                <c:pt idx="7522">
                  <c:v>2220.0</c:v>
                </c:pt>
                <c:pt idx="7523">
                  <c:v>2220.0</c:v>
                </c:pt>
                <c:pt idx="7524">
                  <c:v>2220.0</c:v>
                </c:pt>
                <c:pt idx="7525">
                  <c:v>2221.0</c:v>
                </c:pt>
                <c:pt idx="7526">
                  <c:v>2221.0</c:v>
                </c:pt>
                <c:pt idx="7527">
                  <c:v>2221.0</c:v>
                </c:pt>
                <c:pt idx="7528">
                  <c:v>2221.0</c:v>
                </c:pt>
                <c:pt idx="7529">
                  <c:v>2221.0</c:v>
                </c:pt>
                <c:pt idx="7530">
                  <c:v>2221.0</c:v>
                </c:pt>
                <c:pt idx="7531">
                  <c:v>2222.0</c:v>
                </c:pt>
                <c:pt idx="7532">
                  <c:v>2222.0</c:v>
                </c:pt>
                <c:pt idx="7533">
                  <c:v>2222.0</c:v>
                </c:pt>
                <c:pt idx="7534">
                  <c:v>2222.0</c:v>
                </c:pt>
                <c:pt idx="7535">
                  <c:v>2222.0</c:v>
                </c:pt>
                <c:pt idx="7536">
                  <c:v>2222.0</c:v>
                </c:pt>
                <c:pt idx="7537">
                  <c:v>2222.0</c:v>
                </c:pt>
                <c:pt idx="7538">
                  <c:v>2222.0</c:v>
                </c:pt>
                <c:pt idx="7539">
                  <c:v>2223.0</c:v>
                </c:pt>
                <c:pt idx="7540">
                  <c:v>2223.0</c:v>
                </c:pt>
                <c:pt idx="7541">
                  <c:v>2223.0</c:v>
                </c:pt>
                <c:pt idx="7542">
                  <c:v>2223.0</c:v>
                </c:pt>
                <c:pt idx="7543">
                  <c:v>2223.0</c:v>
                </c:pt>
                <c:pt idx="7544">
                  <c:v>2223.0</c:v>
                </c:pt>
                <c:pt idx="7545">
                  <c:v>2223.0</c:v>
                </c:pt>
                <c:pt idx="7546">
                  <c:v>2223.0</c:v>
                </c:pt>
                <c:pt idx="7547">
                  <c:v>2223.0</c:v>
                </c:pt>
                <c:pt idx="7548">
                  <c:v>2223.0</c:v>
                </c:pt>
                <c:pt idx="7549">
                  <c:v>2223.0</c:v>
                </c:pt>
                <c:pt idx="7550">
                  <c:v>2223.0</c:v>
                </c:pt>
                <c:pt idx="7551">
                  <c:v>2223.0</c:v>
                </c:pt>
                <c:pt idx="7552">
                  <c:v>2223.0</c:v>
                </c:pt>
                <c:pt idx="7553">
                  <c:v>2223.0</c:v>
                </c:pt>
                <c:pt idx="7554">
                  <c:v>2223.0</c:v>
                </c:pt>
                <c:pt idx="7555">
                  <c:v>2223.0</c:v>
                </c:pt>
                <c:pt idx="7556">
                  <c:v>2223.0</c:v>
                </c:pt>
                <c:pt idx="7557">
                  <c:v>2223.0</c:v>
                </c:pt>
                <c:pt idx="7558">
                  <c:v>2223.0</c:v>
                </c:pt>
                <c:pt idx="7559">
                  <c:v>2223.0</c:v>
                </c:pt>
                <c:pt idx="7560">
                  <c:v>2224.0</c:v>
                </c:pt>
                <c:pt idx="7561">
                  <c:v>2225.0</c:v>
                </c:pt>
                <c:pt idx="7562">
                  <c:v>2225.0</c:v>
                </c:pt>
                <c:pt idx="7563">
                  <c:v>2225.0</c:v>
                </c:pt>
                <c:pt idx="7564">
                  <c:v>2226.0</c:v>
                </c:pt>
                <c:pt idx="7565">
                  <c:v>2226.0</c:v>
                </c:pt>
                <c:pt idx="7566">
                  <c:v>2226.0</c:v>
                </c:pt>
                <c:pt idx="7567">
                  <c:v>2226.0</c:v>
                </c:pt>
                <c:pt idx="7568">
                  <c:v>2226.0</c:v>
                </c:pt>
                <c:pt idx="7569">
                  <c:v>2226.0</c:v>
                </c:pt>
                <c:pt idx="7570">
                  <c:v>2226.0</c:v>
                </c:pt>
                <c:pt idx="7571">
                  <c:v>2227.0</c:v>
                </c:pt>
                <c:pt idx="7572">
                  <c:v>2227.0</c:v>
                </c:pt>
                <c:pt idx="7573">
                  <c:v>2227.0</c:v>
                </c:pt>
                <c:pt idx="7574">
                  <c:v>2227.0</c:v>
                </c:pt>
                <c:pt idx="7575">
                  <c:v>2227.0</c:v>
                </c:pt>
                <c:pt idx="7576">
                  <c:v>2227.0</c:v>
                </c:pt>
                <c:pt idx="7577">
                  <c:v>2227.0</c:v>
                </c:pt>
                <c:pt idx="7578">
                  <c:v>2227.0</c:v>
                </c:pt>
                <c:pt idx="7579">
                  <c:v>2227.0</c:v>
                </c:pt>
                <c:pt idx="7580">
                  <c:v>2227.0</c:v>
                </c:pt>
                <c:pt idx="7581">
                  <c:v>2227.0</c:v>
                </c:pt>
                <c:pt idx="7582">
                  <c:v>2227.0</c:v>
                </c:pt>
                <c:pt idx="7583">
                  <c:v>2227.0</c:v>
                </c:pt>
                <c:pt idx="7584">
                  <c:v>2228.0</c:v>
                </c:pt>
                <c:pt idx="7585">
                  <c:v>2229.0</c:v>
                </c:pt>
                <c:pt idx="7586">
                  <c:v>2229.0</c:v>
                </c:pt>
                <c:pt idx="7587">
                  <c:v>2229.0</c:v>
                </c:pt>
                <c:pt idx="7588">
                  <c:v>2229.0</c:v>
                </c:pt>
                <c:pt idx="7589">
                  <c:v>2230.0</c:v>
                </c:pt>
                <c:pt idx="7590">
                  <c:v>2231.0</c:v>
                </c:pt>
                <c:pt idx="7591">
                  <c:v>2231.0</c:v>
                </c:pt>
                <c:pt idx="7592">
                  <c:v>2232.0</c:v>
                </c:pt>
                <c:pt idx="7593">
                  <c:v>2233.0</c:v>
                </c:pt>
                <c:pt idx="7594">
                  <c:v>2234.0</c:v>
                </c:pt>
                <c:pt idx="7595">
                  <c:v>2234.0</c:v>
                </c:pt>
                <c:pt idx="7596">
                  <c:v>2234.0</c:v>
                </c:pt>
                <c:pt idx="7597">
                  <c:v>2234.0</c:v>
                </c:pt>
                <c:pt idx="7598">
                  <c:v>2235.0</c:v>
                </c:pt>
                <c:pt idx="7599">
                  <c:v>2235.0</c:v>
                </c:pt>
                <c:pt idx="7600">
                  <c:v>2236.0</c:v>
                </c:pt>
                <c:pt idx="7601">
                  <c:v>2236.0</c:v>
                </c:pt>
                <c:pt idx="7602">
                  <c:v>2236.0</c:v>
                </c:pt>
                <c:pt idx="7603">
                  <c:v>2236.0</c:v>
                </c:pt>
                <c:pt idx="7604">
                  <c:v>2237.0</c:v>
                </c:pt>
                <c:pt idx="7605">
                  <c:v>2237.0</c:v>
                </c:pt>
                <c:pt idx="7606">
                  <c:v>2237.0</c:v>
                </c:pt>
                <c:pt idx="7607">
                  <c:v>2238.0</c:v>
                </c:pt>
                <c:pt idx="7608">
                  <c:v>2238.0</c:v>
                </c:pt>
                <c:pt idx="7609">
                  <c:v>2238.0</c:v>
                </c:pt>
                <c:pt idx="7610">
                  <c:v>2238.0</c:v>
                </c:pt>
                <c:pt idx="7611">
                  <c:v>2238.0</c:v>
                </c:pt>
                <c:pt idx="7612">
                  <c:v>2238.0</c:v>
                </c:pt>
                <c:pt idx="7613">
                  <c:v>2238.0</c:v>
                </c:pt>
                <c:pt idx="7614">
                  <c:v>2238.0</c:v>
                </c:pt>
                <c:pt idx="7615">
                  <c:v>2238.0</c:v>
                </c:pt>
                <c:pt idx="7616">
                  <c:v>2238.0</c:v>
                </c:pt>
                <c:pt idx="7617">
                  <c:v>2238.0</c:v>
                </c:pt>
                <c:pt idx="7618">
                  <c:v>2238.0</c:v>
                </c:pt>
                <c:pt idx="7619">
                  <c:v>2238.0</c:v>
                </c:pt>
                <c:pt idx="7620">
                  <c:v>2238.0</c:v>
                </c:pt>
                <c:pt idx="7621">
                  <c:v>2238.0</c:v>
                </c:pt>
                <c:pt idx="7622">
                  <c:v>2238.0</c:v>
                </c:pt>
                <c:pt idx="7623">
                  <c:v>2239.0</c:v>
                </c:pt>
                <c:pt idx="7624">
                  <c:v>2240.0</c:v>
                </c:pt>
                <c:pt idx="7625">
                  <c:v>2240.0</c:v>
                </c:pt>
                <c:pt idx="7626">
                  <c:v>2240.0</c:v>
                </c:pt>
                <c:pt idx="7627">
                  <c:v>2241.0</c:v>
                </c:pt>
                <c:pt idx="7628">
                  <c:v>2242.0</c:v>
                </c:pt>
                <c:pt idx="7629">
                  <c:v>2243.0</c:v>
                </c:pt>
                <c:pt idx="7630">
                  <c:v>2243.0</c:v>
                </c:pt>
                <c:pt idx="7631">
                  <c:v>2243.0</c:v>
                </c:pt>
                <c:pt idx="7632">
                  <c:v>2243.0</c:v>
                </c:pt>
                <c:pt idx="7633">
                  <c:v>2243.0</c:v>
                </c:pt>
                <c:pt idx="7634">
                  <c:v>2244.0</c:v>
                </c:pt>
                <c:pt idx="7635">
                  <c:v>2244.0</c:v>
                </c:pt>
                <c:pt idx="7636">
                  <c:v>2244.0</c:v>
                </c:pt>
                <c:pt idx="7637">
                  <c:v>2244.0</c:v>
                </c:pt>
                <c:pt idx="7638">
                  <c:v>2244.0</c:v>
                </c:pt>
                <c:pt idx="7639">
                  <c:v>2244.0</c:v>
                </c:pt>
                <c:pt idx="7640">
                  <c:v>2245.0</c:v>
                </c:pt>
                <c:pt idx="7641">
                  <c:v>2245.0</c:v>
                </c:pt>
                <c:pt idx="7642">
                  <c:v>2245.0</c:v>
                </c:pt>
                <c:pt idx="7643">
                  <c:v>2245.0</c:v>
                </c:pt>
                <c:pt idx="7644">
                  <c:v>2245.0</c:v>
                </c:pt>
                <c:pt idx="7645">
                  <c:v>2245.0</c:v>
                </c:pt>
                <c:pt idx="7646">
                  <c:v>2245.0</c:v>
                </c:pt>
                <c:pt idx="7647">
                  <c:v>2245.0</c:v>
                </c:pt>
                <c:pt idx="7648">
                  <c:v>2245.0</c:v>
                </c:pt>
                <c:pt idx="7649">
                  <c:v>2245.0</c:v>
                </c:pt>
                <c:pt idx="7650">
                  <c:v>2245.0</c:v>
                </c:pt>
                <c:pt idx="7651">
                  <c:v>2245.0</c:v>
                </c:pt>
                <c:pt idx="7652">
                  <c:v>2245.0</c:v>
                </c:pt>
                <c:pt idx="7653">
                  <c:v>2245.0</c:v>
                </c:pt>
                <c:pt idx="7654">
                  <c:v>2245.0</c:v>
                </c:pt>
                <c:pt idx="7655">
                  <c:v>2245.0</c:v>
                </c:pt>
                <c:pt idx="7656">
                  <c:v>2245.0</c:v>
                </c:pt>
                <c:pt idx="7657">
                  <c:v>2245.0</c:v>
                </c:pt>
                <c:pt idx="7658">
                  <c:v>2246.0</c:v>
                </c:pt>
                <c:pt idx="7659">
                  <c:v>2247.0</c:v>
                </c:pt>
                <c:pt idx="7660">
                  <c:v>2248.0</c:v>
                </c:pt>
                <c:pt idx="7661">
                  <c:v>2248.0</c:v>
                </c:pt>
                <c:pt idx="7662">
                  <c:v>2249.0</c:v>
                </c:pt>
                <c:pt idx="7663">
                  <c:v>2250.0</c:v>
                </c:pt>
                <c:pt idx="7664">
                  <c:v>2251.0</c:v>
                </c:pt>
                <c:pt idx="7665">
                  <c:v>2251.0</c:v>
                </c:pt>
                <c:pt idx="7666">
                  <c:v>2251.0</c:v>
                </c:pt>
                <c:pt idx="7667">
                  <c:v>2252.0</c:v>
                </c:pt>
                <c:pt idx="7668">
                  <c:v>2252.0</c:v>
                </c:pt>
                <c:pt idx="7669">
                  <c:v>2252.0</c:v>
                </c:pt>
                <c:pt idx="7670">
                  <c:v>2253.0</c:v>
                </c:pt>
                <c:pt idx="7671">
                  <c:v>2254.0</c:v>
                </c:pt>
                <c:pt idx="7672">
                  <c:v>2255.0</c:v>
                </c:pt>
                <c:pt idx="7673">
                  <c:v>2256.0</c:v>
                </c:pt>
                <c:pt idx="7674">
                  <c:v>2257.0</c:v>
                </c:pt>
                <c:pt idx="7675">
                  <c:v>2258.0</c:v>
                </c:pt>
                <c:pt idx="7676">
                  <c:v>2259.0</c:v>
                </c:pt>
                <c:pt idx="7677">
                  <c:v>2260.0</c:v>
                </c:pt>
                <c:pt idx="7678">
                  <c:v>2261.0</c:v>
                </c:pt>
                <c:pt idx="7679">
                  <c:v>2262.0</c:v>
                </c:pt>
                <c:pt idx="7680">
                  <c:v>2263.0</c:v>
                </c:pt>
                <c:pt idx="7681">
                  <c:v>2264.0</c:v>
                </c:pt>
                <c:pt idx="7682">
                  <c:v>2265.0</c:v>
                </c:pt>
                <c:pt idx="7683">
                  <c:v>2265.0</c:v>
                </c:pt>
                <c:pt idx="7684">
                  <c:v>2266.0</c:v>
                </c:pt>
                <c:pt idx="7685">
                  <c:v>2267.0</c:v>
                </c:pt>
                <c:pt idx="7686">
                  <c:v>2268.0</c:v>
                </c:pt>
                <c:pt idx="7687">
                  <c:v>2269.0</c:v>
                </c:pt>
                <c:pt idx="7688">
                  <c:v>2270.0</c:v>
                </c:pt>
                <c:pt idx="7689">
                  <c:v>2270.0</c:v>
                </c:pt>
                <c:pt idx="7690">
                  <c:v>2271.0</c:v>
                </c:pt>
                <c:pt idx="7691">
                  <c:v>2272.0</c:v>
                </c:pt>
                <c:pt idx="7692">
                  <c:v>2273.0</c:v>
                </c:pt>
                <c:pt idx="7693">
                  <c:v>2273.0</c:v>
                </c:pt>
                <c:pt idx="7694">
                  <c:v>2273.0</c:v>
                </c:pt>
                <c:pt idx="7695">
                  <c:v>2274.0</c:v>
                </c:pt>
                <c:pt idx="7696">
                  <c:v>2275.0</c:v>
                </c:pt>
                <c:pt idx="7697">
                  <c:v>2276.0</c:v>
                </c:pt>
                <c:pt idx="7698">
                  <c:v>2277.0</c:v>
                </c:pt>
                <c:pt idx="7699">
                  <c:v>2278.0</c:v>
                </c:pt>
                <c:pt idx="7700">
                  <c:v>2279.0</c:v>
                </c:pt>
                <c:pt idx="7701">
                  <c:v>2280.0</c:v>
                </c:pt>
                <c:pt idx="7702">
                  <c:v>2281.0</c:v>
                </c:pt>
                <c:pt idx="7703">
                  <c:v>2281.0</c:v>
                </c:pt>
                <c:pt idx="7704">
                  <c:v>2282.0</c:v>
                </c:pt>
                <c:pt idx="7705">
                  <c:v>2282.0</c:v>
                </c:pt>
                <c:pt idx="7706">
                  <c:v>2282.0</c:v>
                </c:pt>
                <c:pt idx="7707">
                  <c:v>2282.0</c:v>
                </c:pt>
                <c:pt idx="7708">
                  <c:v>2282.0</c:v>
                </c:pt>
                <c:pt idx="7709">
                  <c:v>2282.0</c:v>
                </c:pt>
                <c:pt idx="7710">
                  <c:v>2282.0</c:v>
                </c:pt>
                <c:pt idx="7711">
                  <c:v>2282.0</c:v>
                </c:pt>
                <c:pt idx="7712">
                  <c:v>2283.0</c:v>
                </c:pt>
                <c:pt idx="7713">
                  <c:v>2284.0</c:v>
                </c:pt>
                <c:pt idx="7714">
                  <c:v>2284.0</c:v>
                </c:pt>
                <c:pt idx="7715">
                  <c:v>2284.0</c:v>
                </c:pt>
                <c:pt idx="7716">
                  <c:v>2284.0</c:v>
                </c:pt>
                <c:pt idx="7717">
                  <c:v>2284.0</c:v>
                </c:pt>
                <c:pt idx="7718">
                  <c:v>2284.0</c:v>
                </c:pt>
                <c:pt idx="7719">
                  <c:v>2285.0</c:v>
                </c:pt>
                <c:pt idx="7720">
                  <c:v>2285.0</c:v>
                </c:pt>
                <c:pt idx="7721">
                  <c:v>2285.0</c:v>
                </c:pt>
                <c:pt idx="7722">
                  <c:v>2285.0</c:v>
                </c:pt>
                <c:pt idx="7723">
                  <c:v>2285.0</c:v>
                </c:pt>
                <c:pt idx="7724">
                  <c:v>2286.0</c:v>
                </c:pt>
                <c:pt idx="7725">
                  <c:v>2286.0</c:v>
                </c:pt>
                <c:pt idx="7726">
                  <c:v>2286.0</c:v>
                </c:pt>
                <c:pt idx="7727">
                  <c:v>2286.0</c:v>
                </c:pt>
                <c:pt idx="7728">
                  <c:v>2286.0</c:v>
                </c:pt>
                <c:pt idx="7729">
                  <c:v>2286.0</c:v>
                </c:pt>
                <c:pt idx="7730">
                  <c:v>2286.0</c:v>
                </c:pt>
                <c:pt idx="7731">
                  <c:v>2286.0</c:v>
                </c:pt>
                <c:pt idx="7732">
                  <c:v>2286.0</c:v>
                </c:pt>
                <c:pt idx="7733">
                  <c:v>2286.0</c:v>
                </c:pt>
                <c:pt idx="7734">
                  <c:v>2286.0</c:v>
                </c:pt>
                <c:pt idx="7735">
                  <c:v>2286.0</c:v>
                </c:pt>
                <c:pt idx="7736">
                  <c:v>2286.0</c:v>
                </c:pt>
                <c:pt idx="7737">
                  <c:v>2286.0</c:v>
                </c:pt>
                <c:pt idx="7738">
                  <c:v>2286.0</c:v>
                </c:pt>
                <c:pt idx="7739">
                  <c:v>2286.0</c:v>
                </c:pt>
                <c:pt idx="7740">
                  <c:v>2286.0</c:v>
                </c:pt>
                <c:pt idx="7741">
                  <c:v>2286.0</c:v>
                </c:pt>
                <c:pt idx="7742">
                  <c:v>2286.0</c:v>
                </c:pt>
                <c:pt idx="7743">
                  <c:v>2286.0</c:v>
                </c:pt>
                <c:pt idx="7744">
                  <c:v>2286.0</c:v>
                </c:pt>
                <c:pt idx="7745">
                  <c:v>2286.0</c:v>
                </c:pt>
                <c:pt idx="7746">
                  <c:v>2286.0</c:v>
                </c:pt>
                <c:pt idx="7747">
                  <c:v>2286.0</c:v>
                </c:pt>
                <c:pt idx="7748">
                  <c:v>2286.0</c:v>
                </c:pt>
                <c:pt idx="7749">
                  <c:v>2286.0</c:v>
                </c:pt>
                <c:pt idx="7750">
                  <c:v>2286.0</c:v>
                </c:pt>
                <c:pt idx="7751">
                  <c:v>2286.0</c:v>
                </c:pt>
                <c:pt idx="7752">
                  <c:v>2286.0</c:v>
                </c:pt>
                <c:pt idx="7753">
                  <c:v>2286.0</c:v>
                </c:pt>
                <c:pt idx="7754">
                  <c:v>2286.0</c:v>
                </c:pt>
                <c:pt idx="7755">
                  <c:v>2286.0</c:v>
                </c:pt>
                <c:pt idx="7756">
                  <c:v>2286.0</c:v>
                </c:pt>
                <c:pt idx="7757">
                  <c:v>2286.0</c:v>
                </c:pt>
                <c:pt idx="7758">
                  <c:v>2286.0</c:v>
                </c:pt>
                <c:pt idx="7759">
                  <c:v>2286.0</c:v>
                </c:pt>
                <c:pt idx="7760">
                  <c:v>2286.0</c:v>
                </c:pt>
                <c:pt idx="7761">
                  <c:v>2286.0</c:v>
                </c:pt>
                <c:pt idx="7762">
                  <c:v>2286.0</c:v>
                </c:pt>
                <c:pt idx="7763">
                  <c:v>2286.0</c:v>
                </c:pt>
                <c:pt idx="7764">
                  <c:v>2286.0</c:v>
                </c:pt>
                <c:pt idx="7765">
                  <c:v>2286.0</c:v>
                </c:pt>
                <c:pt idx="7766">
                  <c:v>2286.0</c:v>
                </c:pt>
                <c:pt idx="7767">
                  <c:v>2286.0</c:v>
                </c:pt>
                <c:pt idx="7768">
                  <c:v>2286.0</c:v>
                </c:pt>
                <c:pt idx="7769">
                  <c:v>2286.0</c:v>
                </c:pt>
                <c:pt idx="7770">
                  <c:v>2286.0</c:v>
                </c:pt>
                <c:pt idx="7771">
                  <c:v>2286.0</c:v>
                </c:pt>
                <c:pt idx="7772">
                  <c:v>2286.0</c:v>
                </c:pt>
                <c:pt idx="7773">
                  <c:v>2286.0</c:v>
                </c:pt>
                <c:pt idx="7774">
                  <c:v>2287.0</c:v>
                </c:pt>
                <c:pt idx="7775">
                  <c:v>2288.0</c:v>
                </c:pt>
                <c:pt idx="7776">
                  <c:v>2289.0</c:v>
                </c:pt>
                <c:pt idx="7777">
                  <c:v>2289.0</c:v>
                </c:pt>
                <c:pt idx="7778">
                  <c:v>2289.0</c:v>
                </c:pt>
                <c:pt idx="7779">
                  <c:v>2289.0</c:v>
                </c:pt>
                <c:pt idx="7780">
                  <c:v>2289.0</c:v>
                </c:pt>
                <c:pt idx="7781">
                  <c:v>2289.0</c:v>
                </c:pt>
                <c:pt idx="7782">
                  <c:v>2289.0</c:v>
                </c:pt>
                <c:pt idx="7783">
                  <c:v>2289.0</c:v>
                </c:pt>
                <c:pt idx="7784">
                  <c:v>2289.0</c:v>
                </c:pt>
                <c:pt idx="7785">
                  <c:v>2289.0</c:v>
                </c:pt>
                <c:pt idx="7786">
                  <c:v>2289.0</c:v>
                </c:pt>
                <c:pt idx="7787">
                  <c:v>2289.0</c:v>
                </c:pt>
                <c:pt idx="7788">
                  <c:v>2289.0</c:v>
                </c:pt>
                <c:pt idx="7789">
                  <c:v>2289.0</c:v>
                </c:pt>
                <c:pt idx="7790">
                  <c:v>2290.0</c:v>
                </c:pt>
                <c:pt idx="7791">
                  <c:v>2290.0</c:v>
                </c:pt>
                <c:pt idx="7792">
                  <c:v>2290.0</c:v>
                </c:pt>
                <c:pt idx="7793">
                  <c:v>2291.0</c:v>
                </c:pt>
                <c:pt idx="7794">
                  <c:v>2291.0</c:v>
                </c:pt>
                <c:pt idx="7795">
                  <c:v>2291.0</c:v>
                </c:pt>
                <c:pt idx="7796">
                  <c:v>2292.0</c:v>
                </c:pt>
                <c:pt idx="7797">
                  <c:v>2292.0</c:v>
                </c:pt>
                <c:pt idx="7798">
                  <c:v>2292.0</c:v>
                </c:pt>
                <c:pt idx="7799">
                  <c:v>2293.0</c:v>
                </c:pt>
                <c:pt idx="7800">
                  <c:v>2293.0</c:v>
                </c:pt>
                <c:pt idx="7801">
                  <c:v>2293.0</c:v>
                </c:pt>
                <c:pt idx="7802">
                  <c:v>2293.0</c:v>
                </c:pt>
                <c:pt idx="7803">
                  <c:v>2293.0</c:v>
                </c:pt>
                <c:pt idx="7804">
                  <c:v>2293.0</c:v>
                </c:pt>
                <c:pt idx="7805">
                  <c:v>2293.0</c:v>
                </c:pt>
                <c:pt idx="7806">
                  <c:v>2293.0</c:v>
                </c:pt>
                <c:pt idx="7807">
                  <c:v>2293.0</c:v>
                </c:pt>
                <c:pt idx="7808">
                  <c:v>2293.0</c:v>
                </c:pt>
                <c:pt idx="7809">
                  <c:v>2293.0</c:v>
                </c:pt>
                <c:pt idx="7810">
                  <c:v>2293.0</c:v>
                </c:pt>
                <c:pt idx="7811">
                  <c:v>2293.0</c:v>
                </c:pt>
                <c:pt idx="7812">
                  <c:v>2293.0</c:v>
                </c:pt>
                <c:pt idx="7813">
                  <c:v>2293.0</c:v>
                </c:pt>
                <c:pt idx="7814">
                  <c:v>2294.0</c:v>
                </c:pt>
                <c:pt idx="7815">
                  <c:v>2295.0</c:v>
                </c:pt>
                <c:pt idx="7816">
                  <c:v>2296.0</c:v>
                </c:pt>
                <c:pt idx="7817">
                  <c:v>2297.0</c:v>
                </c:pt>
                <c:pt idx="7818">
                  <c:v>2297.0</c:v>
                </c:pt>
                <c:pt idx="7819">
                  <c:v>2297.0</c:v>
                </c:pt>
                <c:pt idx="7820">
                  <c:v>2298.0</c:v>
                </c:pt>
                <c:pt idx="7821">
                  <c:v>2298.0</c:v>
                </c:pt>
                <c:pt idx="7822">
                  <c:v>2299.0</c:v>
                </c:pt>
                <c:pt idx="7823">
                  <c:v>2299.0</c:v>
                </c:pt>
                <c:pt idx="7824">
                  <c:v>2299.0</c:v>
                </c:pt>
                <c:pt idx="7825">
                  <c:v>2300.0</c:v>
                </c:pt>
                <c:pt idx="7826">
                  <c:v>2300.0</c:v>
                </c:pt>
                <c:pt idx="7827">
                  <c:v>2301.0</c:v>
                </c:pt>
                <c:pt idx="7828">
                  <c:v>2301.0</c:v>
                </c:pt>
                <c:pt idx="7829">
                  <c:v>2301.0</c:v>
                </c:pt>
                <c:pt idx="7830">
                  <c:v>2301.0</c:v>
                </c:pt>
                <c:pt idx="7831">
                  <c:v>2301.0</c:v>
                </c:pt>
                <c:pt idx="7832">
                  <c:v>2301.0</c:v>
                </c:pt>
                <c:pt idx="7833">
                  <c:v>2301.0</c:v>
                </c:pt>
                <c:pt idx="7834">
                  <c:v>2301.0</c:v>
                </c:pt>
                <c:pt idx="7835">
                  <c:v>2301.0</c:v>
                </c:pt>
                <c:pt idx="7836">
                  <c:v>2301.0</c:v>
                </c:pt>
                <c:pt idx="7837">
                  <c:v>2301.0</c:v>
                </c:pt>
                <c:pt idx="7838">
                  <c:v>2301.0</c:v>
                </c:pt>
                <c:pt idx="7839">
                  <c:v>2301.0</c:v>
                </c:pt>
                <c:pt idx="7840">
                  <c:v>2301.0</c:v>
                </c:pt>
                <c:pt idx="7841">
                  <c:v>2301.0</c:v>
                </c:pt>
                <c:pt idx="7842">
                  <c:v>2301.0</c:v>
                </c:pt>
                <c:pt idx="7843">
                  <c:v>2301.0</c:v>
                </c:pt>
                <c:pt idx="7844">
                  <c:v>2301.0</c:v>
                </c:pt>
                <c:pt idx="7845">
                  <c:v>2301.0</c:v>
                </c:pt>
                <c:pt idx="7846">
                  <c:v>2301.0</c:v>
                </c:pt>
                <c:pt idx="7847">
                  <c:v>2301.0</c:v>
                </c:pt>
                <c:pt idx="7848">
                  <c:v>2301.0</c:v>
                </c:pt>
                <c:pt idx="7849">
                  <c:v>2301.0</c:v>
                </c:pt>
                <c:pt idx="7850">
                  <c:v>2301.0</c:v>
                </c:pt>
                <c:pt idx="7851">
                  <c:v>2301.0</c:v>
                </c:pt>
                <c:pt idx="7852">
                  <c:v>2301.0</c:v>
                </c:pt>
                <c:pt idx="7853">
                  <c:v>2301.0</c:v>
                </c:pt>
                <c:pt idx="7854">
                  <c:v>2302.0</c:v>
                </c:pt>
                <c:pt idx="7855">
                  <c:v>2303.0</c:v>
                </c:pt>
                <c:pt idx="7856">
                  <c:v>2304.0</c:v>
                </c:pt>
                <c:pt idx="7857">
                  <c:v>2304.0</c:v>
                </c:pt>
                <c:pt idx="7858">
                  <c:v>2304.0</c:v>
                </c:pt>
                <c:pt idx="7859">
                  <c:v>2304.0</c:v>
                </c:pt>
                <c:pt idx="7860">
                  <c:v>2304.0</c:v>
                </c:pt>
                <c:pt idx="7861">
                  <c:v>2305.0</c:v>
                </c:pt>
                <c:pt idx="7862">
                  <c:v>2306.0</c:v>
                </c:pt>
                <c:pt idx="7863">
                  <c:v>2307.0</c:v>
                </c:pt>
                <c:pt idx="7864">
                  <c:v>2308.0</c:v>
                </c:pt>
                <c:pt idx="7865">
                  <c:v>2309.0</c:v>
                </c:pt>
                <c:pt idx="7866">
                  <c:v>2309.0</c:v>
                </c:pt>
                <c:pt idx="7867">
                  <c:v>2310.0</c:v>
                </c:pt>
                <c:pt idx="7868">
                  <c:v>2310.0</c:v>
                </c:pt>
                <c:pt idx="7869">
                  <c:v>2310.0</c:v>
                </c:pt>
                <c:pt idx="7870">
                  <c:v>2311.0</c:v>
                </c:pt>
                <c:pt idx="7871">
                  <c:v>2312.0</c:v>
                </c:pt>
                <c:pt idx="7872">
                  <c:v>2312.0</c:v>
                </c:pt>
                <c:pt idx="7873">
                  <c:v>2313.0</c:v>
                </c:pt>
                <c:pt idx="7874">
                  <c:v>2313.0</c:v>
                </c:pt>
                <c:pt idx="7875">
                  <c:v>2314.0</c:v>
                </c:pt>
                <c:pt idx="7876">
                  <c:v>2314.0</c:v>
                </c:pt>
                <c:pt idx="7877">
                  <c:v>2315.0</c:v>
                </c:pt>
                <c:pt idx="7878">
                  <c:v>2316.0</c:v>
                </c:pt>
                <c:pt idx="7879">
                  <c:v>2316.0</c:v>
                </c:pt>
                <c:pt idx="7880">
                  <c:v>2316.0</c:v>
                </c:pt>
                <c:pt idx="7881">
                  <c:v>2317.0</c:v>
                </c:pt>
                <c:pt idx="7882">
                  <c:v>2318.0</c:v>
                </c:pt>
                <c:pt idx="7883">
                  <c:v>2318.0</c:v>
                </c:pt>
                <c:pt idx="7884">
                  <c:v>2319.0</c:v>
                </c:pt>
                <c:pt idx="7885">
                  <c:v>2319.0</c:v>
                </c:pt>
                <c:pt idx="7886">
                  <c:v>2319.0</c:v>
                </c:pt>
                <c:pt idx="7887">
                  <c:v>2320.0</c:v>
                </c:pt>
                <c:pt idx="7888">
                  <c:v>2321.0</c:v>
                </c:pt>
                <c:pt idx="7889">
                  <c:v>2322.0</c:v>
                </c:pt>
                <c:pt idx="7890">
                  <c:v>2323.0</c:v>
                </c:pt>
                <c:pt idx="7891">
                  <c:v>2324.0</c:v>
                </c:pt>
                <c:pt idx="7892">
                  <c:v>2325.0</c:v>
                </c:pt>
                <c:pt idx="7893">
                  <c:v>2326.0</c:v>
                </c:pt>
                <c:pt idx="7894">
                  <c:v>2327.0</c:v>
                </c:pt>
                <c:pt idx="7895">
                  <c:v>2328.0</c:v>
                </c:pt>
                <c:pt idx="7896">
                  <c:v>2329.0</c:v>
                </c:pt>
                <c:pt idx="7897">
                  <c:v>2329.0</c:v>
                </c:pt>
                <c:pt idx="7898">
                  <c:v>2329.0</c:v>
                </c:pt>
                <c:pt idx="7899">
                  <c:v>2329.0</c:v>
                </c:pt>
                <c:pt idx="7900">
                  <c:v>2330.0</c:v>
                </c:pt>
                <c:pt idx="7901">
                  <c:v>2331.0</c:v>
                </c:pt>
                <c:pt idx="7902">
                  <c:v>2331.0</c:v>
                </c:pt>
                <c:pt idx="7903">
                  <c:v>2331.0</c:v>
                </c:pt>
                <c:pt idx="7904">
                  <c:v>2331.0</c:v>
                </c:pt>
                <c:pt idx="7905">
                  <c:v>2332.0</c:v>
                </c:pt>
                <c:pt idx="7906">
                  <c:v>2332.0</c:v>
                </c:pt>
                <c:pt idx="7907">
                  <c:v>2332.0</c:v>
                </c:pt>
                <c:pt idx="7908">
                  <c:v>2332.0</c:v>
                </c:pt>
                <c:pt idx="7909">
                  <c:v>2332.0</c:v>
                </c:pt>
                <c:pt idx="7910">
                  <c:v>2332.0</c:v>
                </c:pt>
                <c:pt idx="7911">
                  <c:v>2332.0</c:v>
                </c:pt>
                <c:pt idx="7912">
                  <c:v>2333.0</c:v>
                </c:pt>
                <c:pt idx="7913">
                  <c:v>2334.0</c:v>
                </c:pt>
                <c:pt idx="7914">
                  <c:v>2335.0</c:v>
                </c:pt>
                <c:pt idx="7915">
                  <c:v>2336.0</c:v>
                </c:pt>
                <c:pt idx="7916">
                  <c:v>2336.0</c:v>
                </c:pt>
                <c:pt idx="7917">
                  <c:v>2336.0</c:v>
                </c:pt>
                <c:pt idx="7918">
                  <c:v>2336.0</c:v>
                </c:pt>
                <c:pt idx="7919">
                  <c:v>2336.0</c:v>
                </c:pt>
                <c:pt idx="7920">
                  <c:v>2336.0</c:v>
                </c:pt>
                <c:pt idx="7921">
                  <c:v>2336.0</c:v>
                </c:pt>
                <c:pt idx="7922">
                  <c:v>2336.0</c:v>
                </c:pt>
                <c:pt idx="7923">
                  <c:v>2336.0</c:v>
                </c:pt>
                <c:pt idx="7924">
                  <c:v>2336.0</c:v>
                </c:pt>
                <c:pt idx="7925">
                  <c:v>2336.0</c:v>
                </c:pt>
                <c:pt idx="7926">
                  <c:v>2336.0</c:v>
                </c:pt>
                <c:pt idx="7927">
                  <c:v>2336.0</c:v>
                </c:pt>
                <c:pt idx="7928">
                  <c:v>2337.0</c:v>
                </c:pt>
                <c:pt idx="7929">
                  <c:v>2338.0</c:v>
                </c:pt>
                <c:pt idx="7930">
                  <c:v>2339.0</c:v>
                </c:pt>
                <c:pt idx="7931">
                  <c:v>2340.0</c:v>
                </c:pt>
                <c:pt idx="7932">
                  <c:v>2340.0</c:v>
                </c:pt>
                <c:pt idx="7933">
                  <c:v>2340.0</c:v>
                </c:pt>
                <c:pt idx="7934">
                  <c:v>2341.0</c:v>
                </c:pt>
                <c:pt idx="7935">
                  <c:v>2342.0</c:v>
                </c:pt>
                <c:pt idx="7936">
                  <c:v>2343.0</c:v>
                </c:pt>
                <c:pt idx="7937">
                  <c:v>2344.0</c:v>
                </c:pt>
                <c:pt idx="7938">
                  <c:v>2345.0</c:v>
                </c:pt>
                <c:pt idx="7939">
                  <c:v>2346.0</c:v>
                </c:pt>
                <c:pt idx="7940">
                  <c:v>2347.0</c:v>
                </c:pt>
                <c:pt idx="7941">
                  <c:v>2348.0</c:v>
                </c:pt>
                <c:pt idx="7942">
                  <c:v>2348.0</c:v>
                </c:pt>
                <c:pt idx="7943">
                  <c:v>2348.0</c:v>
                </c:pt>
                <c:pt idx="7944">
                  <c:v>2348.0</c:v>
                </c:pt>
                <c:pt idx="7945">
                  <c:v>2348.0</c:v>
                </c:pt>
                <c:pt idx="7946">
                  <c:v>2348.0</c:v>
                </c:pt>
                <c:pt idx="7947">
                  <c:v>2348.0</c:v>
                </c:pt>
                <c:pt idx="7948">
                  <c:v>2348.0</c:v>
                </c:pt>
                <c:pt idx="7949">
                  <c:v>2349.0</c:v>
                </c:pt>
                <c:pt idx="7950">
                  <c:v>2349.0</c:v>
                </c:pt>
                <c:pt idx="7951">
                  <c:v>2349.0</c:v>
                </c:pt>
                <c:pt idx="7952">
                  <c:v>2350.0</c:v>
                </c:pt>
                <c:pt idx="7953">
                  <c:v>2350.0</c:v>
                </c:pt>
                <c:pt idx="7954">
                  <c:v>2350.0</c:v>
                </c:pt>
                <c:pt idx="7955">
                  <c:v>2350.0</c:v>
                </c:pt>
                <c:pt idx="7956">
                  <c:v>2350.0</c:v>
                </c:pt>
                <c:pt idx="7957">
                  <c:v>2350.0</c:v>
                </c:pt>
                <c:pt idx="7958">
                  <c:v>2350.0</c:v>
                </c:pt>
                <c:pt idx="7959">
                  <c:v>2351.0</c:v>
                </c:pt>
                <c:pt idx="7960">
                  <c:v>2351.0</c:v>
                </c:pt>
                <c:pt idx="7961">
                  <c:v>2351.0</c:v>
                </c:pt>
                <c:pt idx="7962">
                  <c:v>2352.0</c:v>
                </c:pt>
                <c:pt idx="7963">
                  <c:v>2353.0</c:v>
                </c:pt>
                <c:pt idx="7964">
                  <c:v>2353.0</c:v>
                </c:pt>
                <c:pt idx="7965">
                  <c:v>2353.0</c:v>
                </c:pt>
                <c:pt idx="7966">
                  <c:v>2353.0</c:v>
                </c:pt>
                <c:pt idx="7967">
                  <c:v>2354.0</c:v>
                </c:pt>
                <c:pt idx="7968">
                  <c:v>2355.0</c:v>
                </c:pt>
                <c:pt idx="7969">
                  <c:v>2356.0</c:v>
                </c:pt>
                <c:pt idx="7970">
                  <c:v>2357.0</c:v>
                </c:pt>
                <c:pt idx="7971">
                  <c:v>2358.0</c:v>
                </c:pt>
                <c:pt idx="7972">
                  <c:v>2358.0</c:v>
                </c:pt>
                <c:pt idx="7973">
                  <c:v>2358.0</c:v>
                </c:pt>
                <c:pt idx="7974">
                  <c:v>2358.0</c:v>
                </c:pt>
                <c:pt idx="7975">
                  <c:v>2358.0</c:v>
                </c:pt>
                <c:pt idx="7976">
                  <c:v>2359.0</c:v>
                </c:pt>
                <c:pt idx="7977">
                  <c:v>2359.0</c:v>
                </c:pt>
                <c:pt idx="7978">
                  <c:v>2359.0</c:v>
                </c:pt>
                <c:pt idx="7979">
                  <c:v>2359.0</c:v>
                </c:pt>
                <c:pt idx="7980">
                  <c:v>2359.0</c:v>
                </c:pt>
                <c:pt idx="7981">
                  <c:v>2359.0</c:v>
                </c:pt>
                <c:pt idx="7982">
                  <c:v>2359.0</c:v>
                </c:pt>
                <c:pt idx="7983">
                  <c:v>2359.0</c:v>
                </c:pt>
                <c:pt idx="7984">
                  <c:v>2359.0</c:v>
                </c:pt>
                <c:pt idx="7985">
                  <c:v>2359.0</c:v>
                </c:pt>
                <c:pt idx="7986">
                  <c:v>2359.0</c:v>
                </c:pt>
                <c:pt idx="7987">
                  <c:v>2359.0</c:v>
                </c:pt>
                <c:pt idx="7988">
                  <c:v>2359.0</c:v>
                </c:pt>
                <c:pt idx="7989">
                  <c:v>2359.0</c:v>
                </c:pt>
                <c:pt idx="7990">
                  <c:v>2359.0</c:v>
                </c:pt>
                <c:pt idx="7991">
                  <c:v>2359.0</c:v>
                </c:pt>
                <c:pt idx="7992">
                  <c:v>2359.0</c:v>
                </c:pt>
                <c:pt idx="7993">
                  <c:v>2359.0</c:v>
                </c:pt>
                <c:pt idx="7994">
                  <c:v>2359.0</c:v>
                </c:pt>
                <c:pt idx="7995">
                  <c:v>2359.0</c:v>
                </c:pt>
                <c:pt idx="7996">
                  <c:v>2359.0</c:v>
                </c:pt>
                <c:pt idx="7997">
                  <c:v>2359.0</c:v>
                </c:pt>
                <c:pt idx="7998">
                  <c:v>2359.0</c:v>
                </c:pt>
                <c:pt idx="7999">
                  <c:v>2359.0</c:v>
                </c:pt>
                <c:pt idx="8000">
                  <c:v>2359.0</c:v>
                </c:pt>
                <c:pt idx="8001">
                  <c:v>2359.0</c:v>
                </c:pt>
                <c:pt idx="8002">
                  <c:v>2359.0</c:v>
                </c:pt>
                <c:pt idx="8003">
                  <c:v>2360.0</c:v>
                </c:pt>
                <c:pt idx="8004">
                  <c:v>2361.0</c:v>
                </c:pt>
                <c:pt idx="8005">
                  <c:v>2361.0</c:v>
                </c:pt>
                <c:pt idx="8006">
                  <c:v>2361.0</c:v>
                </c:pt>
                <c:pt idx="8007">
                  <c:v>2362.0</c:v>
                </c:pt>
                <c:pt idx="8008">
                  <c:v>2363.0</c:v>
                </c:pt>
                <c:pt idx="8009">
                  <c:v>2363.0</c:v>
                </c:pt>
                <c:pt idx="8010">
                  <c:v>2363.0</c:v>
                </c:pt>
                <c:pt idx="8011">
                  <c:v>2364.0</c:v>
                </c:pt>
                <c:pt idx="8012">
                  <c:v>2365.0</c:v>
                </c:pt>
                <c:pt idx="8013">
                  <c:v>2366.0</c:v>
                </c:pt>
                <c:pt idx="8014">
                  <c:v>2366.0</c:v>
                </c:pt>
                <c:pt idx="8015">
                  <c:v>2367.0</c:v>
                </c:pt>
                <c:pt idx="8016">
                  <c:v>2368.0</c:v>
                </c:pt>
                <c:pt idx="8017">
                  <c:v>2368.0</c:v>
                </c:pt>
                <c:pt idx="8018">
                  <c:v>2369.0</c:v>
                </c:pt>
                <c:pt idx="8019">
                  <c:v>2369.0</c:v>
                </c:pt>
                <c:pt idx="8020">
                  <c:v>2369.0</c:v>
                </c:pt>
                <c:pt idx="8021">
                  <c:v>2369.0</c:v>
                </c:pt>
                <c:pt idx="8022">
                  <c:v>2369.0</c:v>
                </c:pt>
                <c:pt idx="8023">
                  <c:v>2369.0</c:v>
                </c:pt>
                <c:pt idx="8024">
                  <c:v>2370.0</c:v>
                </c:pt>
                <c:pt idx="8025">
                  <c:v>2370.0</c:v>
                </c:pt>
                <c:pt idx="8026">
                  <c:v>2370.0</c:v>
                </c:pt>
                <c:pt idx="8027">
                  <c:v>2370.0</c:v>
                </c:pt>
                <c:pt idx="8028">
                  <c:v>2370.0</c:v>
                </c:pt>
                <c:pt idx="8029">
                  <c:v>2370.0</c:v>
                </c:pt>
                <c:pt idx="8030">
                  <c:v>2370.0</c:v>
                </c:pt>
                <c:pt idx="8031">
                  <c:v>2370.0</c:v>
                </c:pt>
                <c:pt idx="8032">
                  <c:v>2370.0</c:v>
                </c:pt>
                <c:pt idx="8033">
                  <c:v>2370.0</c:v>
                </c:pt>
                <c:pt idx="8034">
                  <c:v>2370.0</c:v>
                </c:pt>
                <c:pt idx="8035">
                  <c:v>2370.0</c:v>
                </c:pt>
                <c:pt idx="8036">
                  <c:v>2370.0</c:v>
                </c:pt>
                <c:pt idx="8037">
                  <c:v>2370.0</c:v>
                </c:pt>
                <c:pt idx="8038">
                  <c:v>2370.0</c:v>
                </c:pt>
                <c:pt idx="8039">
                  <c:v>2370.0</c:v>
                </c:pt>
                <c:pt idx="8040">
                  <c:v>2370.0</c:v>
                </c:pt>
                <c:pt idx="8041">
                  <c:v>2370.0</c:v>
                </c:pt>
                <c:pt idx="8042">
                  <c:v>2371.0</c:v>
                </c:pt>
                <c:pt idx="8043">
                  <c:v>2371.0</c:v>
                </c:pt>
                <c:pt idx="8044">
                  <c:v>2371.0</c:v>
                </c:pt>
                <c:pt idx="8045">
                  <c:v>2371.0</c:v>
                </c:pt>
                <c:pt idx="8046">
                  <c:v>2371.0</c:v>
                </c:pt>
                <c:pt idx="8047">
                  <c:v>2372.0</c:v>
                </c:pt>
                <c:pt idx="8048">
                  <c:v>2372.0</c:v>
                </c:pt>
                <c:pt idx="8049">
                  <c:v>2373.0</c:v>
                </c:pt>
                <c:pt idx="8050">
                  <c:v>2373.0</c:v>
                </c:pt>
                <c:pt idx="8051">
                  <c:v>2374.0</c:v>
                </c:pt>
                <c:pt idx="8052">
                  <c:v>2374.0</c:v>
                </c:pt>
                <c:pt idx="8053">
                  <c:v>2374.0</c:v>
                </c:pt>
                <c:pt idx="8054">
                  <c:v>2374.0</c:v>
                </c:pt>
                <c:pt idx="8055">
                  <c:v>2374.0</c:v>
                </c:pt>
                <c:pt idx="8056">
                  <c:v>2374.0</c:v>
                </c:pt>
                <c:pt idx="8057">
                  <c:v>2374.0</c:v>
                </c:pt>
                <c:pt idx="8058">
                  <c:v>2374.0</c:v>
                </c:pt>
                <c:pt idx="8059">
                  <c:v>2374.0</c:v>
                </c:pt>
                <c:pt idx="8060">
                  <c:v>2374.0</c:v>
                </c:pt>
                <c:pt idx="8061">
                  <c:v>2374.0</c:v>
                </c:pt>
                <c:pt idx="8062">
                  <c:v>2374.0</c:v>
                </c:pt>
                <c:pt idx="8063">
                  <c:v>2374.0</c:v>
                </c:pt>
                <c:pt idx="8064">
                  <c:v>2374.0</c:v>
                </c:pt>
                <c:pt idx="8065">
                  <c:v>2374.0</c:v>
                </c:pt>
                <c:pt idx="8066">
                  <c:v>2374.0</c:v>
                </c:pt>
                <c:pt idx="8067">
                  <c:v>2375.0</c:v>
                </c:pt>
                <c:pt idx="8068">
                  <c:v>2376.0</c:v>
                </c:pt>
                <c:pt idx="8069">
                  <c:v>2377.0</c:v>
                </c:pt>
                <c:pt idx="8070">
                  <c:v>2378.0</c:v>
                </c:pt>
                <c:pt idx="8071">
                  <c:v>2379.0</c:v>
                </c:pt>
                <c:pt idx="8072">
                  <c:v>2380.0</c:v>
                </c:pt>
                <c:pt idx="8073">
                  <c:v>2381.0</c:v>
                </c:pt>
                <c:pt idx="8074">
                  <c:v>2382.0</c:v>
                </c:pt>
                <c:pt idx="8075">
                  <c:v>2383.0</c:v>
                </c:pt>
                <c:pt idx="8076">
                  <c:v>2384.0</c:v>
                </c:pt>
                <c:pt idx="8077">
                  <c:v>2385.0</c:v>
                </c:pt>
                <c:pt idx="8078">
                  <c:v>2386.0</c:v>
                </c:pt>
                <c:pt idx="8079">
                  <c:v>2387.0</c:v>
                </c:pt>
                <c:pt idx="8080">
                  <c:v>2388.0</c:v>
                </c:pt>
                <c:pt idx="8081">
                  <c:v>2389.0</c:v>
                </c:pt>
                <c:pt idx="8082">
                  <c:v>2390.0</c:v>
                </c:pt>
                <c:pt idx="8083">
                  <c:v>2391.0</c:v>
                </c:pt>
                <c:pt idx="8084">
                  <c:v>2392.0</c:v>
                </c:pt>
                <c:pt idx="8085">
                  <c:v>2393.0</c:v>
                </c:pt>
                <c:pt idx="8086">
                  <c:v>2394.0</c:v>
                </c:pt>
                <c:pt idx="8087">
                  <c:v>2395.0</c:v>
                </c:pt>
                <c:pt idx="8088">
                  <c:v>2396.0</c:v>
                </c:pt>
                <c:pt idx="8089">
                  <c:v>2397.0</c:v>
                </c:pt>
                <c:pt idx="8090">
                  <c:v>2398.0</c:v>
                </c:pt>
                <c:pt idx="8091">
                  <c:v>2399.0</c:v>
                </c:pt>
                <c:pt idx="8092">
                  <c:v>2400.0</c:v>
                </c:pt>
                <c:pt idx="8093">
                  <c:v>2401.0</c:v>
                </c:pt>
                <c:pt idx="8094">
                  <c:v>2402.0</c:v>
                </c:pt>
                <c:pt idx="8095">
                  <c:v>2403.0</c:v>
                </c:pt>
                <c:pt idx="8096">
                  <c:v>2404.0</c:v>
                </c:pt>
                <c:pt idx="8097">
                  <c:v>2405.0</c:v>
                </c:pt>
                <c:pt idx="8098">
                  <c:v>2406.0</c:v>
                </c:pt>
                <c:pt idx="8099">
                  <c:v>2406.0</c:v>
                </c:pt>
                <c:pt idx="8100">
                  <c:v>2406.0</c:v>
                </c:pt>
                <c:pt idx="8101">
                  <c:v>2407.0</c:v>
                </c:pt>
                <c:pt idx="8102">
                  <c:v>2408.0</c:v>
                </c:pt>
                <c:pt idx="8103">
                  <c:v>2409.0</c:v>
                </c:pt>
                <c:pt idx="8104">
                  <c:v>2410.0</c:v>
                </c:pt>
                <c:pt idx="8105">
                  <c:v>2411.0</c:v>
                </c:pt>
                <c:pt idx="8106">
                  <c:v>2412.0</c:v>
                </c:pt>
                <c:pt idx="8107">
                  <c:v>2413.0</c:v>
                </c:pt>
                <c:pt idx="8108">
                  <c:v>2414.0</c:v>
                </c:pt>
                <c:pt idx="8109">
                  <c:v>2414.0</c:v>
                </c:pt>
                <c:pt idx="8110">
                  <c:v>2415.0</c:v>
                </c:pt>
                <c:pt idx="8111">
                  <c:v>2416.0</c:v>
                </c:pt>
                <c:pt idx="8112">
                  <c:v>2417.0</c:v>
                </c:pt>
                <c:pt idx="8113">
                  <c:v>2418.0</c:v>
                </c:pt>
                <c:pt idx="8114">
                  <c:v>2419.0</c:v>
                </c:pt>
                <c:pt idx="8115">
                  <c:v>2419.0</c:v>
                </c:pt>
                <c:pt idx="8116">
                  <c:v>2420.0</c:v>
                </c:pt>
                <c:pt idx="8117">
                  <c:v>2421.0</c:v>
                </c:pt>
                <c:pt idx="8118">
                  <c:v>2422.0</c:v>
                </c:pt>
                <c:pt idx="8119">
                  <c:v>2423.0</c:v>
                </c:pt>
                <c:pt idx="8120">
                  <c:v>2423.0</c:v>
                </c:pt>
                <c:pt idx="8121">
                  <c:v>2424.0</c:v>
                </c:pt>
                <c:pt idx="8122">
                  <c:v>2425.0</c:v>
                </c:pt>
                <c:pt idx="8123">
                  <c:v>2426.0</c:v>
                </c:pt>
                <c:pt idx="8124">
                  <c:v>2427.0</c:v>
                </c:pt>
                <c:pt idx="8125">
                  <c:v>2428.0</c:v>
                </c:pt>
                <c:pt idx="8126">
                  <c:v>2429.0</c:v>
                </c:pt>
                <c:pt idx="8127">
                  <c:v>2430.0</c:v>
                </c:pt>
                <c:pt idx="8128">
                  <c:v>2431.0</c:v>
                </c:pt>
                <c:pt idx="8129">
                  <c:v>2432.0</c:v>
                </c:pt>
                <c:pt idx="8130">
                  <c:v>2433.0</c:v>
                </c:pt>
                <c:pt idx="8131">
                  <c:v>2434.0</c:v>
                </c:pt>
                <c:pt idx="8132">
                  <c:v>2435.0</c:v>
                </c:pt>
                <c:pt idx="8133">
                  <c:v>2436.0</c:v>
                </c:pt>
                <c:pt idx="8134">
                  <c:v>2437.0</c:v>
                </c:pt>
                <c:pt idx="8135">
                  <c:v>2438.0</c:v>
                </c:pt>
                <c:pt idx="8136">
                  <c:v>2439.0</c:v>
                </c:pt>
                <c:pt idx="8137">
                  <c:v>2440.0</c:v>
                </c:pt>
                <c:pt idx="8138">
                  <c:v>2441.0</c:v>
                </c:pt>
                <c:pt idx="8139">
                  <c:v>2442.0</c:v>
                </c:pt>
                <c:pt idx="8140">
                  <c:v>2443.0</c:v>
                </c:pt>
                <c:pt idx="8141">
                  <c:v>2444.0</c:v>
                </c:pt>
                <c:pt idx="8142">
                  <c:v>2445.0</c:v>
                </c:pt>
                <c:pt idx="8143">
                  <c:v>2446.0</c:v>
                </c:pt>
                <c:pt idx="8144">
                  <c:v>2447.0</c:v>
                </c:pt>
                <c:pt idx="8145">
                  <c:v>2448.0</c:v>
                </c:pt>
                <c:pt idx="8146">
                  <c:v>2449.0</c:v>
                </c:pt>
                <c:pt idx="8147">
                  <c:v>2449.0</c:v>
                </c:pt>
                <c:pt idx="8148">
                  <c:v>2449.0</c:v>
                </c:pt>
                <c:pt idx="8149">
                  <c:v>2450.0</c:v>
                </c:pt>
                <c:pt idx="8150">
                  <c:v>2451.0</c:v>
                </c:pt>
                <c:pt idx="8151">
                  <c:v>2452.0</c:v>
                </c:pt>
                <c:pt idx="8152">
                  <c:v>2453.0</c:v>
                </c:pt>
                <c:pt idx="8153">
                  <c:v>2454.0</c:v>
                </c:pt>
                <c:pt idx="8154">
                  <c:v>2455.0</c:v>
                </c:pt>
                <c:pt idx="8155">
                  <c:v>2456.0</c:v>
                </c:pt>
                <c:pt idx="8156">
                  <c:v>2457.0</c:v>
                </c:pt>
                <c:pt idx="8157">
                  <c:v>2458.0</c:v>
                </c:pt>
                <c:pt idx="8158">
                  <c:v>2459.0</c:v>
                </c:pt>
                <c:pt idx="8159">
                  <c:v>2459.0</c:v>
                </c:pt>
                <c:pt idx="8160">
                  <c:v>2459.0</c:v>
                </c:pt>
                <c:pt idx="8161">
                  <c:v>2460.0</c:v>
                </c:pt>
                <c:pt idx="8162">
                  <c:v>2460.0</c:v>
                </c:pt>
                <c:pt idx="8163">
                  <c:v>2460.0</c:v>
                </c:pt>
                <c:pt idx="8164">
                  <c:v>2460.0</c:v>
                </c:pt>
                <c:pt idx="8165">
                  <c:v>2460.0</c:v>
                </c:pt>
                <c:pt idx="8166">
                  <c:v>2460.0</c:v>
                </c:pt>
                <c:pt idx="8167">
                  <c:v>2460.0</c:v>
                </c:pt>
                <c:pt idx="8168">
                  <c:v>2460.0</c:v>
                </c:pt>
                <c:pt idx="8169">
                  <c:v>2460.0</c:v>
                </c:pt>
                <c:pt idx="8170">
                  <c:v>2461.0</c:v>
                </c:pt>
                <c:pt idx="8171">
                  <c:v>2462.0</c:v>
                </c:pt>
                <c:pt idx="8172">
                  <c:v>2463.0</c:v>
                </c:pt>
                <c:pt idx="8173">
                  <c:v>2463.0</c:v>
                </c:pt>
                <c:pt idx="8174">
                  <c:v>2464.0</c:v>
                </c:pt>
                <c:pt idx="8175">
                  <c:v>2465.0</c:v>
                </c:pt>
                <c:pt idx="8176">
                  <c:v>2466.0</c:v>
                </c:pt>
                <c:pt idx="8177">
                  <c:v>2466.0</c:v>
                </c:pt>
                <c:pt idx="8178">
                  <c:v>2467.0</c:v>
                </c:pt>
                <c:pt idx="8179">
                  <c:v>2468.0</c:v>
                </c:pt>
                <c:pt idx="8180">
                  <c:v>2468.0</c:v>
                </c:pt>
                <c:pt idx="8181">
                  <c:v>2468.0</c:v>
                </c:pt>
                <c:pt idx="8182">
                  <c:v>2469.0</c:v>
                </c:pt>
                <c:pt idx="8183">
                  <c:v>2469.0</c:v>
                </c:pt>
                <c:pt idx="8184">
                  <c:v>2469.0</c:v>
                </c:pt>
                <c:pt idx="8185">
                  <c:v>2469.0</c:v>
                </c:pt>
                <c:pt idx="8186">
                  <c:v>2469.0</c:v>
                </c:pt>
                <c:pt idx="8187">
                  <c:v>2470.0</c:v>
                </c:pt>
                <c:pt idx="8188">
                  <c:v>2471.0</c:v>
                </c:pt>
                <c:pt idx="8189">
                  <c:v>2471.0</c:v>
                </c:pt>
                <c:pt idx="8190">
                  <c:v>2472.0</c:v>
                </c:pt>
                <c:pt idx="8191">
                  <c:v>2472.0</c:v>
                </c:pt>
                <c:pt idx="8192">
                  <c:v>2472.0</c:v>
                </c:pt>
                <c:pt idx="8193">
                  <c:v>2472.0</c:v>
                </c:pt>
                <c:pt idx="8194">
                  <c:v>2473.0</c:v>
                </c:pt>
                <c:pt idx="8195">
                  <c:v>2474.0</c:v>
                </c:pt>
                <c:pt idx="8196">
                  <c:v>2474.0</c:v>
                </c:pt>
                <c:pt idx="8197">
                  <c:v>2474.0</c:v>
                </c:pt>
                <c:pt idx="8198">
                  <c:v>2474.0</c:v>
                </c:pt>
                <c:pt idx="8199">
                  <c:v>2474.0</c:v>
                </c:pt>
                <c:pt idx="8200">
                  <c:v>2474.0</c:v>
                </c:pt>
                <c:pt idx="8201">
                  <c:v>2474.0</c:v>
                </c:pt>
                <c:pt idx="8202">
                  <c:v>2474.0</c:v>
                </c:pt>
                <c:pt idx="8203">
                  <c:v>2474.0</c:v>
                </c:pt>
                <c:pt idx="8204">
                  <c:v>2475.0</c:v>
                </c:pt>
                <c:pt idx="8205">
                  <c:v>2475.0</c:v>
                </c:pt>
                <c:pt idx="8206">
                  <c:v>2475.0</c:v>
                </c:pt>
                <c:pt idx="8207">
                  <c:v>2475.0</c:v>
                </c:pt>
                <c:pt idx="8208">
                  <c:v>2475.0</c:v>
                </c:pt>
                <c:pt idx="8209">
                  <c:v>2475.0</c:v>
                </c:pt>
                <c:pt idx="8210">
                  <c:v>2476.0</c:v>
                </c:pt>
                <c:pt idx="8211">
                  <c:v>2477.0</c:v>
                </c:pt>
                <c:pt idx="8212">
                  <c:v>2478.0</c:v>
                </c:pt>
                <c:pt idx="8213">
                  <c:v>2478.0</c:v>
                </c:pt>
                <c:pt idx="8214">
                  <c:v>2479.0</c:v>
                </c:pt>
                <c:pt idx="8215">
                  <c:v>2480.0</c:v>
                </c:pt>
                <c:pt idx="8216">
                  <c:v>2480.0</c:v>
                </c:pt>
                <c:pt idx="8217">
                  <c:v>2480.0</c:v>
                </c:pt>
                <c:pt idx="8218">
                  <c:v>2480.0</c:v>
                </c:pt>
                <c:pt idx="8219">
                  <c:v>2481.0</c:v>
                </c:pt>
                <c:pt idx="8220">
                  <c:v>2481.0</c:v>
                </c:pt>
                <c:pt idx="8221">
                  <c:v>2481.0</c:v>
                </c:pt>
                <c:pt idx="8222">
                  <c:v>2482.0</c:v>
                </c:pt>
                <c:pt idx="8223">
                  <c:v>2483.0</c:v>
                </c:pt>
                <c:pt idx="8224">
                  <c:v>2484.0</c:v>
                </c:pt>
                <c:pt idx="8225">
                  <c:v>2485.0</c:v>
                </c:pt>
                <c:pt idx="8226">
                  <c:v>2485.0</c:v>
                </c:pt>
                <c:pt idx="8227">
                  <c:v>2485.0</c:v>
                </c:pt>
                <c:pt idx="8228">
                  <c:v>2486.0</c:v>
                </c:pt>
                <c:pt idx="8229">
                  <c:v>2486.0</c:v>
                </c:pt>
                <c:pt idx="8230">
                  <c:v>2487.0</c:v>
                </c:pt>
                <c:pt idx="8231">
                  <c:v>2487.0</c:v>
                </c:pt>
                <c:pt idx="8232">
                  <c:v>2487.0</c:v>
                </c:pt>
                <c:pt idx="8233">
                  <c:v>2488.0</c:v>
                </c:pt>
                <c:pt idx="8234">
                  <c:v>2488.0</c:v>
                </c:pt>
                <c:pt idx="8235">
                  <c:v>2489.0</c:v>
                </c:pt>
                <c:pt idx="8236">
                  <c:v>2490.0</c:v>
                </c:pt>
                <c:pt idx="8237">
                  <c:v>2491.0</c:v>
                </c:pt>
                <c:pt idx="8238">
                  <c:v>2492.0</c:v>
                </c:pt>
                <c:pt idx="8239">
                  <c:v>2493.0</c:v>
                </c:pt>
                <c:pt idx="8240">
                  <c:v>2494.0</c:v>
                </c:pt>
                <c:pt idx="8241">
                  <c:v>2494.0</c:v>
                </c:pt>
                <c:pt idx="8242">
                  <c:v>2494.0</c:v>
                </c:pt>
                <c:pt idx="8243">
                  <c:v>2495.0</c:v>
                </c:pt>
                <c:pt idx="8244">
                  <c:v>2496.0</c:v>
                </c:pt>
                <c:pt idx="8245">
                  <c:v>2496.0</c:v>
                </c:pt>
                <c:pt idx="8246">
                  <c:v>2496.0</c:v>
                </c:pt>
                <c:pt idx="8247">
                  <c:v>2496.0</c:v>
                </c:pt>
                <c:pt idx="8248">
                  <c:v>2496.0</c:v>
                </c:pt>
                <c:pt idx="8249">
                  <c:v>2496.0</c:v>
                </c:pt>
                <c:pt idx="8250">
                  <c:v>2496.0</c:v>
                </c:pt>
                <c:pt idx="8251">
                  <c:v>2496.0</c:v>
                </c:pt>
                <c:pt idx="8252">
                  <c:v>2497.0</c:v>
                </c:pt>
                <c:pt idx="8253">
                  <c:v>2498.0</c:v>
                </c:pt>
                <c:pt idx="8254">
                  <c:v>2499.0</c:v>
                </c:pt>
                <c:pt idx="8255">
                  <c:v>2499.0</c:v>
                </c:pt>
                <c:pt idx="8256">
                  <c:v>2499.0</c:v>
                </c:pt>
                <c:pt idx="8257">
                  <c:v>2500.0</c:v>
                </c:pt>
                <c:pt idx="8258">
                  <c:v>2501.0</c:v>
                </c:pt>
                <c:pt idx="8259">
                  <c:v>2501.0</c:v>
                </c:pt>
                <c:pt idx="8260">
                  <c:v>2501.0</c:v>
                </c:pt>
                <c:pt idx="8261">
                  <c:v>2501.0</c:v>
                </c:pt>
                <c:pt idx="8262">
                  <c:v>2501.0</c:v>
                </c:pt>
                <c:pt idx="8263">
                  <c:v>2501.0</c:v>
                </c:pt>
                <c:pt idx="8264">
                  <c:v>2501.0</c:v>
                </c:pt>
                <c:pt idx="8265">
                  <c:v>2501.0</c:v>
                </c:pt>
                <c:pt idx="8266">
                  <c:v>2501.0</c:v>
                </c:pt>
                <c:pt idx="8267">
                  <c:v>2501.0</c:v>
                </c:pt>
                <c:pt idx="8268">
                  <c:v>2501.0</c:v>
                </c:pt>
                <c:pt idx="8269">
                  <c:v>2501.0</c:v>
                </c:pt>
                <c:pt idx="8270">
                  <c:v>2501.0</c:v>
                </c:pt>
                <c:pt idx="8271">
                  <c:v>2501.0</c:v>
                </c:pt>
                <c:pt idx="8272">
                  <c:v>2501.0</c:v>
                </c:pt>
                <c:pt idx="8273">
                  <c:v>2501.0</c:v>
                </c:pt>
                <c:pt idx="8274">
                  <c:v>2502.0</c:v>
                </c:pt>
                <c:pt idx="8275">
                  <c:v>2502.0</c:v>
                </c:pt>
                <c:pt idx="8276">
                  <c:v>2502.0</c:v>
                </c:pt>
                <c:pt idx="8277">
                  <c:v>2502.0</c:v>
                </c:pt>
                <c:pt idx="8278">
                  <c:v>2502.0</c:v>
                </c:pt>
                <c:pt idx="8279">
                  <c:v>2502.0</c:v>
                </c:pt>
                <c:pt idx="8280">
                  <c:v>2502.0</c:v>
                </c:pt>
                <c:pt idx="8281">
                  <c:v>2502.0</c:v>
                </c:pt>
                <c:pt idx="8282">
                  <c:v>2502.0</c:v>
                </c:pt>
                <c:pt idx="8283">
                  <c:v>2502.0</c:v>
                </c:pt>
                <c:pt idx="8284">
                  <c:v>2502.0</c:v>
                </c:pt>
                <c:pt idx="8285">
                  <c:v>2502.0</c:v>
                </c:pt>
                <c:pt idx="8286">
                  <c:v>2502.0</c:v>
                </c:pt>
                <c:pt idx="8287">
                  <c:v>2502.0</c:v>
                </c:pt>
                <c:pt idx="8288">
                  <c:v>2502.0</c:v>
                </c:pt>
                <c:pt idx="8289">
                  <c:v>2502.0</c:v>
                </c:pt>
                <c:pt idx="8290">
                  <c:v>2502.0</c:v>
                </c:pt>
                <c:pt idx="8291">
                  <c:v>2502.0</c:v>
                </c:pt>
                <c:pt idx="8292">
                  <c:v>2502.0</c:v>
                </c:pt>
                <c:pt idx="8293">
                  <c:v>2502.0</c:v>
                </c:pt>
                <c:pt idx="8294">
                  <c:v>2502.0</c:v>
                </c:pt>
                <c:pt idx="8295">
                  <c:v>2502.0</c:v>
                </c:pt>
                <c:pt idx="8296">
                  <c:v>2502.0</c:v>
                </c:pt>
                <c:pt idx="8297">
                  <c:v>2502.0</c:v>
                </c:pt>
                <c:pt idx="8298">
                  <c:v>2502.0</c:v>
                </c:pt>
                <c:pt idx="8299">
                  <c:v>2502.0</c:v>
                </c:pt>
                <c:pt idx="8300">
                  <c:v>2502.0</c:v>
                </c:pt>
                <c:pt idx="8301">
                  <c:v>2502.0</c:v>
                </c:pt>
                <c:pt idx="8302">
                  <c:v>2502.0</c:v>
                </c:pt>
                <c:pt idx="8303">
                  <c:v>2502.0</c:v>
                </c:pt>
                <c:pt idx="8304">
                  <c:v>2502.0</c:v>
                </c:pt>
                <c:pt idx="8305">
                  <c:v>2502.0</c:v>
                </c:pt>
                <c:pt idx="8306">
                  <c:v>2502.0</c:v>
                </c:pt>
                <c:pt idx="8307">
                  <c:v>2502.0</c:v>
                </c:pt>
                <c:pt idx="8308">
                  <c:v>2502.0</c:v>
                </c:pt>
                <c:pt idx="8309">
                  <c:v>2502.0</c:v>
                </c:pt>
                <c:pt idx="8310">
                  <c:v>2502.0</c:v>
                </c:pt>
                <c:pt idx="8311">
                  <c:v>2502.0</c:v>
                </c:pt>
                <c:pt idx="8312">
                  <c:v>2502.0</c:v>
                </c:pt>
                <c:pt idx="8313">
                  <c:v>2502.0</c:v>
                </c:pt>
                <c:pt idx="8314">
                  <c:v>2502.0</c:v>
                </c:pt>
                <c:pt idx="8315">
                  <c:v>2502.0</c:v>
                </c:pt>
                <c:pt idx="8316">
                  <c:v>2502.0</c:v>
                </c:pt>
                <c:pt idx="8317">
                  <c:v>2502.0</c:v>
                </c:pt>
                <c:pt idx="8318">
                  <c:v>2502.0</c:v>
                </c:pt>
                <c:pt idx="8319">
                  <c:v>2502.0</c:v>
                </c:pt>
                <c:pt idx="8320">
                  <c:v>2502.0</c:v>
                </c:pt>
                <c:pt idx="8321">
                  <c:v>2502.0</c:v>
                </c:pt>
                <c:pt idx="8322">
                  <c:v>2502.0</c:v>
                </c:pt>
                <c:pt idx="8323">
                  <c:v>2502.0</c:v>
                </c:pt>
                <c:pt idx="8324">
                  <c:v>2503.0</c:v>
                </c:pt>
                <c:pt idx="8325">
                  <c:v>2504.0</c:v>
                </c:pt>
                <c:pt idx="8326">
                  <c:v>2504.0</c:v>
                </c:pt>
                <c:pt idx="8327">
                  <c:v>2504.0</c:v>
                </c:pt>
                <c:pt idx="8328">
                  <c:v>2504.0</c:v>
                </c:pt>
                <c:pt idx="8329">
                  <c:v>2504.0</c:v>
                </c:pt>
                <c:pt idx="8330">
                  <c:v>2504.0</c:v>
                </c:pt>
                <c:pt idx="8331">
                  <c:v>2504.0</c:v>
                </c:pt>
                <c:pt idx="8332">
                  <c:v>2504.0</c:v>
                </c:pt>
                <c:pt idx="8333">
                  <c:v>2504.0</c:v>
                </c:pt>
                <c:pt idx="8334">
                  <c:v>2504.0</c:v>
                </c:pt>
                <c:pt idx="8335">
                  <c:v>2504.0</c:v>
                </c:pt>
                <c:pt idx="8336">
                  <c:v>2504.0</c:v>
                </c:pt>
                <c:pt idx="8337">
                  <c:v>2504.0</c:v>
                </c:pt>
                <c:pt idx="8338">
                  <c:v>2504.0</c:v>
                </c:pt>
                <c:pt idx="8339">
                  <c:v>2504.0</c:v>
                </c:pt>
                <c:pt idx="8340">
                  <c:v>2504.0</c:v>
                </c:pt>
                <c:pt idx="8341">
                  <c:v>2504.0</c:v>
                </c:pt>
                <c:pt idx="8342">
                  <c:v>2504.0</c:v>
                </c:pt>
                <c:pt idx="8343">
                  <c:v>2504.0</c:v>
                </c:pt>
                <c:pt idx="8344">
                  <c:v>2504.0</c:v>
                </c:pt>
                <c:pt idx="8345">
                  <c:v>2504.0</c:v>
                </c:pt>
                <c:pt idx="8346">
                  <c:v>2505.0</c:v>
                </c:pt>
                <c:pt idx="8347">
                  <c:v>2505.0</c:v>
                </c:pt>
                <c:pt idx="8348">
                  <c:v>2505.0</c:v>
                </c:pt>
                <c:pt idx="8349">
                  <c:v>2505.0</c:v>
                </c:pt>
                <c:pt idx="8350">
                  <c:v>2505.0</c:v>
                </c:pt>
                <c:pt idx="8351">
                  <c:v>2505.0</c:v>
                </c:pt>
                <c:pt idx="8352">
                  <c:v>2505.0</c:v>
                </c:pt>
                <c:pt idx="8353">
                  <c:v>2506.0</c:v>
                </c:pt>
                <c:pt idx="8354">
                  <c:v>2506.0</c:v>
                </c:pt>
                <c:pt idx="8355">
                  <c:v>2506.0</c:v>
                </c:pt>
                <c:pt idx="8356">
                  <c:v>2506.0</c:v>
                </c:pt>
                <c:pt idx="8357">
                  <c:v>2506.0</c:v>
                </c:pt>
                <c:pt idx="8358">
                  <c:v>2506.0</c:v>
                </c:pt>
                <c:pt idx="8359">
                  <c:v>2506.0</c:v>
                </c:pt>
                <c:pt idx="8360">
                  <c:v>2506.0</c:v>
                </c:pt>
                <c:pt idx="8361">
                  <c:v>2506.0</c:v>
                </c:pt>
                <c:pt idx="8362">
                  <c:v>2506.0</c:v>
                </c:pt>
                <c:pt idx="8363">
                  <c:v>2506.0</c:v>
                </c:pt>
                <c:pt idx="8364">
                  <c:v>2506.0</c:v>
                </c:pt>
                <c:pt idx="8365">
                  <c:v>2506.0</c:v>
                </c:pt>
                <c:pt idx="8366">
                  <c:v>2506.0</c:v>
                </c:pt>
                <c:pt idx="8367">
                  <c:v>2506.0</c:v>
                </c:pt>
                <c:pt idx="8368">
                  <c:v>2506.0</c:v>
                </c:pt>
                <c:pt idx="8369">
                  <c:v>2507.0</c:v>
                </c:pt>
                <c:pt idx="8370">
                  <c:v>2508.0</c:v>
                </c:pt>
                <c:pt idx="8371">
                  <c:v>2508.0</c:v>
                </c:pt>
                <c:pt idx="8372">
                  <c:v>2509.0</c:v>
                </c:pt>
                <c:pt idx="8373">
                  <c:v>2510.0</c:v>
                </c:pt>
                <c:pt idx="8374">
                  <c:v>2510.0</c:v>
                </c:pt>
                <c:pt idx="8375">
                  <c:v>2510.0</c:v>
                </c:pt>
                <c:pt idx="8376">
                  <c:v>2510.0</c:v>
                </c:pt>
                <c:pt idx="8377">
                  <c:v>2511.0</c:v>
                </c:pt>
                <c:pt idx="8378">
                  <c:v>2512.0</c:v>
                </c:pt>
                <c:pt idx="8379">
                  <c:v>2513.0</c:v>
                </c:pt>
                <c:pt idx="8380">
                  <c:v>2514.0</c:v>
                </c:pt>
                <c:pt idx="8381">
                  <c:v>2514.0</c:v>
                </c:pt>
                <c:pt idx="8382">
                  <c:v>2514.0</c:v>
                </c:pt>
                <c:pt idx="8383">
                  <c:v>2515.0</c:v>
                </c:pt>
                <c:pt idx="8384">
                  <c:v>2516.0</c:v>
                </c:pt>
                <c:pt idx="8385">
                  <c:v>2517.0</c:v>
                </c:pt>
                <c:pt idx="8386">
                  <c:v>2518.0</c:v>
                </c:pt>
                <c:pt idx="8387">
                  <c:v>2519.0</c:v>
                </c:pt>
                <c:pt idx="8388">
                  <c:v>2520.0</c:v>
                </c:pt>
                <c:pt idx="8389">
                  <c:v>2521.0</c:v>
                </c:pt>
                <c:pt idx="8390">
                  <c:v>2522.0</c:v>
                </c:pt>
                <c:pt idx="8391">
                  <c:v>2523.0</c:v>
                </c:pt>
                <c:pt idx="8392">
                  <c:v>2524.0</c:v>
                </c:pt>
                <c:pt idx="8393">
                  <c:v>2525.0</c:v>
                </c:pt>
                <c:pt idx="8394">
                  <c:v>2526.0</c:v>
                </c:pt>
                <c:pt idx="8395">
                  <c:v>2527.0</c:v>
                </c:pt>
                <c:pt idx="8396">
                  <c:v>2527.0</c:v>
                </c:pt>
                <c:pt idx="8397">
                  <c:v>2528.0</c:v>
                </c:pt>
                <c:pt idx="8398">
                  <c:v>2529.0</c:v>
                </c:pt>
                <c:pt idx="8399">
                  <c:v>2530.0</c:v>
                </c:pt>
                <c:pt idx="8400">
                  <c:v>2531.0</c:v>
                </c:pt>
                <c:pt idx="8401">
                  <c:v>2532.0</c:v>
                </c:pt>
                <c:pt idx="8402">
                  <c:v>2533.0</c:v>
                </c:pt>
                <c:pt idx="8403">
                  <c:v>2534.0</c:v>
                </c:pt>
                <c:pt idx="8404">
                  <c:v>2535.0</c:v>
                </c:pt>
                <c:pt idx="8405">
                  <c:v>2536.0</c:v>
                </c:pt>
                <c:pt idx="8406">
                  <c:v>2536.0</c:v>
                </c:pt>
                <c:pt idx="8407">
                  <c:v>2536.0</c:v>
                </c:pt>
                <c:pt idx="8408">
                  <c:v>2536.0</c:v>
                </c:pt>
                <c:pt idx="8409">
                  <c:v>2536.0</c:v>
                </c:pt>
                <c:pt idx="8410">
                  <c:v>2536.0</c:v>
                </c:pt>
                <c:pt idx="8411">
                  <c:v>2536.0</c:v>
                </c:pt>
                <c:pt idx="8412">
                  <c:v>2536.0</c:v>
                </c:pt>
                <c:pt idx="8413">
                  <c:v>2536.0</c:v>
                </c:pt>
                <c:pt idx="8414">
                  <c:v>2536.0</c:v>
                </c:pt>
                <c:pt idx="8415">
                  <c:v>2536.0</c:v>
                </c:pt>
                <c:pt idx="8416">
                  <c:v>2536.0</c:v>
                </c:pt>
                <c:pt idx="8417">
                  <c:v>2536.0</c:v>
                </c:pt>
                <c:pt idx="8418">
                  <c:v>2536.0</c:v>
                </c:pt>
                <c:pt idx="8419">
                  <c:v>2536.0</c:v>
                </c:pt>
                <c:pt idx="8420">
                  <c:v>2537.0</c:v>
                </c:pt>
                <c:pt idx="8421">
                  <c:v>2538.0</c:v>
                </c:pt>
                <c:pt idx="8422">
                  <c:v>2539.0</c:v>
                </c:pt>
                <c:pt idx="8423">
                  <c:v>2539.0</c:v>
                </c:pt>
                <c:pt idx="8424">
                  <c:v>2540.0</c:v>
                </c:pt>
                <c:pt idx="8425">
                  <c:v>2541.0</c:v>
                </c:pt>
                <c:pt idx="8426">
                  <c:v>2541.0</c:v>
                </c:pt>
                <c:pt idx="8427">
                  <c:v>2541.0</c:v>
                </c:pt>
                <c:pt idx="8428">
                  <c:v>2541.0</c:v>
                </c:pt>
                <c:pt idx="8429">
                  <c:v>2542.0</c:v>
                </c:pt>
                <c:pt idx="8430">
                  <c:v>2542.0</c:v>
                </c:pt>
                <c:pt idx="8431">
                  <c:v>2542.0</c:v>
                </c:pt>
                <c:pt idx="8432">
                  <c:v>2542.0</c:v>
                </c:pt>
                <c:pt idx="8433">
                  <c:v>2542.0</c:v>
                </c:pt>
                <c:pt idx="8434">
                  <c:v>2542.0</c:v>
                </c:pt>
                <c:pt idx="8435">
                  <c:v>2542.0</c:v>
                </c:pt>
                <c:pt idx="8436">
                  <c:v>2542.0</c:v>
                </c:pt>
                <c:pt idx="8437">
                  <c:v>2542.0</c:v>
                </c:pt>
                <c:pt idx="8438">
                  <c:v>2542.0</c:v>
                </c:pt>
                <c:pt idx="8439">
                  <c:v>2542.0</c:v>
                </c:pt>
                <c:pt idx="8440">
                  <c:v>2542.0</c:v>
                </c:pt>
                <c:pt idx="8441">
                  <c:v>2542.0</c:v>
                </c:pt>
                <c:pt idx="8442">
                  <c:v>2542.0</c:v>
                </c:pt>
                <c:pt idx="8443">
                  <c:v>2542.0</c:v>
                </c:pt>
                <c:pt idx="8444">
                  <c:v>2542.0</c:v>
                </c:pt>
                <c:pt idx="8445">
                  <c:v>2542.0</c:v>
                </c:pt>
                <c:pt idx="8446">
                  <c:v>2542.0</c:v>
                </c:pt>
                <c:pt idx="8447">
                  <c:v>2542.0</c:v>
                </c:pt>
                <c:pt idx="8448">
                  <c:v>2542.0</c:v>
                </c:pt>
                <c:pt idx="8449">
                  <c:v>2542.0</c:v>
                </c:pt>
                <c:pt idx="8450">
                  <c:v>2542.0</c:v>
                </c:pt>
                <c:pt idx="8451">
                  <c:v>2542.0</c:v>
                </c:pt>
                <c:pt idx="8452">
                  <c:v>2542.0</c:v>
                </c:pt>
                <c:pt idx="8453">
                  <c:v>2542.0</c:v>
                </c:pt>
                <c:pt idx="8454">
                  <c:v>2543.0</c:v>
                </c:pt>
                <c:pt idx="8455">
                  <c:v>2543.0</c:v>
                </c:pt>
                <c:pt idx="8456">
                  <c:v>2543.0</c:v>
                </c:pt>
                <c:pt idx="8457">
                  <c:v>2543.0</c:v>
                </c:pt>
                <c:pt idx="8458">
                  <c:v>2543.0</c:v>
                </c:pt>
                <c:pt idx="8459">
                  <c:v>2543.0</c:v>
                </c:pt>
                <c:pt idx="8460">
                  <c:v>2543.0</c:v>
                </c:pt>
                <c:pt idx="8461">
                  <c:v>2543.0</c:v>
                </c:pt>
                <c:pt idx="8462">
                  <c:v>2543.0</c:v>
                </c:pt>
                <c:pt idx="8463">
                  <c:v>2543.0</c:v>
                </c:pt>
                <c:pt idx="8464">
                  <c:v>2543.0</c:v>
                </c:pt>
                <c:pt idx="8465">
                  <c:v>2544.0</c:v>
                </c:pt>
                <c:pt idx="8466">
                  <c:v>2545.0</c:v>
                </c:pt>
                <c:pt idx="8467">
                  <c:v>2546.0</c:v>
                </c:pt>
                <c:pt idx="8468">
                  <c:v>2546.0</c:v>
                </c:pt>
                <c:pt idx="8469">
                  <c:v>2546.0</c:v>
                </c:pt>
                <c:pt idx="8470">
                  <c:v>2546.0</c:v>
                </c:pt>
                <c:pt idx="8471">
                  <c:v>2546.0</c:v>
                </c:pt>
                <c:pt idx="8472">
                  <c:v>2546.0</c:v>
                </c:pt>
                <c:pt idx="8473">
                  <c:v>2547.0</c:v>
                </c:pt>
                <c:pt idx="8474">
                  <c:v>2547.0</c:v>
                </c:pt>
                <c:pt idx="8475">
                  <c:v>2548.0</c:v>
                </c:pt>
                <c:pt idx="8476">
                  <c:v>2548.0</c:v>
                </c:pt>
                <c:pt idx="8477">
                  <c:v>2548.0</c:v>
                </c:pt>
                <c:pt idx="8478">
                  <c:v>2548.0</c:v>
                </c:pt>
                <c:pt idx="8479">
                  <c:v>2549.0</c:v>
                </c:pt>
                <c:pt idx="8480">
                  <c:v>2550.0</c:v>
                </c:pt>
                <c:pt idx="8481">
                  <c:v>2551.0</c:v>
                </c:pt>
                <c:pt idx="8482">
                  <c:v>2552.0</c:v>
                </c:pt>
                <c:pt idx="8483">
                  <c:v>2553.0</c:v>
                </c:pt>
                <c:pt idx="8484">
                  <c:v>2554.0</c:v>
                </c:pt>
                <c:pt idx="8485">
                  <c:v>2555.0</c:v>
                </c:pt>
                <c:pt idx="8486">
                  <c:v>2556.0</c:v>
                </c:pt>
                <c:pt idx="8487">
                  <c:v>2557.0</c:v>
                </c:pt>
                <c:pt idx="8488">
                  <c:v>2558.0</c:v>
                </c:pt>
                <c:pt idx="8489">
                  <c:v>2559.0</c:v>
                </c:pt>
                <c:pt idx="8490">
                  <c:v>2560.0</c:v>
                </c:pt>
                <c:pt idx="8491">
                  <c:v>2561.0</c:v>
                </c:pt>
                <c:pt idx="8492">
                  <c:v>2562.0</c:v>
                </c:pt>
                <c:pt idx="8493">
                  <c:v>2563.0</c:v>
                </c:pt>
                <c:pt idx="8494">
                  <c:v>2564.0</c:v>
                </c:pt>
                <c:pt idx="8495">
                  <c:v>2565.0</c:v>
                </c:pt>
                <c:pt idx="8496">
                  <c:v>2566.0</c:v>
                </c:pt>
                <c:pt idx="8497">
                  <c:v>2567.0</c:v>
                </c:pt>
                <c:pt idx="8498">
                  <c:v>2568.0</c:v>
                </c:pt>
                <c:pt idx="8499">
                  <c:v>2569.0</c:v>
                </c:pt>
                <c:pt idx="8500">
                  <c:v>2570.0</c:v>
                </c:pt>
                <c:pt idx="8501">
                  <c:v>2571.0</c:v>
                </c:pt>
                <c:pt idx="8502">
                  <c:v>2572.0</c:v>
                </c:pt>
                <c:pt idx="8503">
                  <c:v>2573.0</c:v>
                </c:pt>
                <c:pt idx="8504">
                  <c:v>2573.0</c:v>
                </c:pt>
                <c:pt idx="8505">
                  <c:v>2573.0</c:v>
                </c:pt>
                <c:pt idx="8506">
                  <c:v>2574.0</c:v>
                </c:pt>
                <c:pt idx="8507">
                  <c:v>2575.0</c:v>
                </c:pt>
                <c:pt idx="8508">
                  <c:v>2576.0</c:v>
                </c:pt>
                <c:pt idx="8509">
                  <c:v>2577.0</c:v>
                </c:pt>
                <c:pt idx="8510">
                  <c:v>2578.0</c:v>
                </c:pt>
                <c:pt idx="8511">
                  <c:v>2579.0</c:v>
                </c:pt>
                <c:pt idx="8512">
                  <c:v>2580.0</c:v>
                </c:pt>
                <c:pt idx="8513">
                  <c:v>2581.0</c:v>
                </c:pt>
                <c:pt idx="8514">
                  <c:v>2582.0</c:v>
                </c:pt>
                <c:pt idx="8515">
                  <c:v>2583.0</c:v>
                </c:pt>
                <c:pt idx="8516">
                  <c:v>2584.0</c:v>
                </c:pt>
                <c:pt idx="8517">
                  <c:v>2585.0</c:v>
                </c:pt>
                <c:pt idx="8518">
                  <c:v>2586.0</c:v>
                </c:pt>
                <c:pt idx="8519">
                  <c:v>2587.0</c:v>
                </c:pt>
                <c:pt idx="8520">
                  <c:v>2588.0</c:v>
                </c:pt>
                <c:pt idx="8521">
                  <c:v>2589.0</c:v>
                </c:pt>
                <c:pt idx="8522">
                  <c:v>2590.0</c:v>
                </c:pt>
                <c:pt idx="8523">
                  <c:v>2591.0</c:v>
                </c:pt>
                <c:pt idx="8524">
                  <c:v>2592.0</c:v>
                </c:pt>
                <c:pt idx="8525">
                  <c:v>2593.0</c:v>
                </c:pt>
                <c:pt idx="8526">
                  <c:v>2593.0</c:v>
                </c:pt>
                <c:pt idx="8527">
                  <c:v>2594.0</c:v>
                </c:pt>
                <c:pt idx="8528">
                  <c:v>2595.0</c:v>
                </c:pt>
                <c:pt idx="8529">
                  <c:v>2596.0</c:v>
                </c:pt>
                <c:pt idx="8530">
                  <c:v>2597.0</c:v>
                </c:pt>
                <c:pt idx="8531">
                  <c:v>2597.0</c:v>
                </c:pt>
                <c:pt idx="8532">
                  <c:v>2598.0</c:v>
                </c:pt>
                <c:pt idx="8533">
                  <c:v>2599.0</c:v>
                </c:pt>
                <c:pt idx="8534">
                  <c:v>2599.0</c:v>
                </c:pt>
                <c:pt idx="8535">
                  <c:v>2600.0</c:v>
                </c:pt>
                <c:pt idx="8536">
                  <c:v>2601.0</c:v>
                </c:pt>
                <c:pt idx="8537">
                  <c:v>2602.0</c:v>
                </c:pt>
                <c:pt idx="8538">
                  <c:v>2603.0</c:v>
                </c:pt>
                <c:pt idx="8539">
                  <c:v>2603.0</c:v>
                </c:pt>
                <c:pt idx="8540">
                  <c:v>2603.0</c:v>
                </c:pt>
                <c:pt idx="8541">
                  <c:v>2604.0</c:v>
                </c:pt>
                <c:pt idx="8542">
                  <c:v>2604.0</c:v>
                </c:pt>
                <c:pt idx="8543">
                  <c:v>2604.0</c:v>
                </c:pt>
                <c:pt idx="8544">
                  <c:v>2605.0</c:v>
                </c:pt>
                <c:pt idx="8545">
                  <c:v>2606.0</c:v>
                </c:pt>
                <c:pt idx="8546">
                  <c:v>2607.0</c:v>
                </c:pt>
                <c:pt idx="8547">
                  <c:v>2608.0</c:v>
                </c:pt>
                <c:pt idx="8548">
                  <c:v>2609.0</c:v>
                </c:pt>
                <c:pt idx="8549">
                  <c:v>2609.0</c:v>
                </c:pt>
                <c:pt idx="8550">
                  <c:v>2610.0</c:v>
                </c:pt>
                <c:pt idx="8551">
                  <c:v>2611.0</c:v>
                </c:pt>
                <c:pt idx="8552">
                  <c:v>2612.0</c:v>
                </c:pt>
                <c:pt idx="8553">
                  <c:v>2613.0</c:v>
                </c:pt>
                <c:pt idx="8554">
                  <c:v>2614.0</c:v>
                </c:pt>
                <c:pt idx="8555">
                  <c:v>2615.0</c:v>
                </c:pt>
                <c:pt idx="8556">
                  <c:v>2616.0</c:v>
                </c:pt>
                <c:pt idx="8557">
                  <c:v>2617.0</c:v>
                </c:pt>
                <c:pt idx="8558">
                  <c:v>2618.0</c:v>
                </c:pt>
                <c:pt idx="8559">
                  <c:v>2619.0</c:v>
                </c:pt>
                <c:pt idx="8560">
                  <c:v>2620.0</c:v>
                </c:pt>
                <c:pt idx="8561">
                  <c:v>2621.0</c:v>
                </c:pt>
                <c:pt idx="8562">
                  <c:v>2622.0</c:v>
                </c:pt>
                <c:pt idx="8563">
                  <c:v>2623.0</c:v>
                </c:pt>
                <c:pt idx="8564">
                  <c:v>2624.0</c:v>
                </c:pt>
                <c:pt idx="8565">
                  <c:v>2625.0</c:v>
                </c:pt>
                <c:pt idx="8566">
                  <c:v>2626.0</c:v>
                </c:pt>
                <c:pt idx="8567">
                  <c:v>2626.0</c:v>
                </c:pt>
                <c:pt idx="8568">
                  <c:v>2626.0</c:v>
                </c:pt>
                <c:pt idx="8569">
                  <c:v>2626.0</c:v>
                </c:pt>
                <c:pt idx="8570">
                  <c:v>2627.0</c:v>
                </c:pt>
                <c:pt idx="8571">
                  <c:v>2628.0</c:v>
                </c:pt>
                <c:pt idx="8572">
                  <c:v>2629.0</c:v>
                </c:pt>
                <c:pt idx="8573">
                  <c:v>2629.0</c:v>
                </c:pt>
                <c:pt idx="8574">
                  <c:v>2629.0</c:v>
                </c:pt>
                <c:pt idx="8575">
                  <c:v>2629.0</c:v>
                </c:pt>
                <c:pt idx="8576">
                  <c:v>2630.0</c:v>
                </c:pt>
                <c:pt idx="8577">
                  <c:v>2630.0</c:v>
                </c:pt>
                <c:pt idx="8578">
                  <c:v>2630.0</c:v>
                </c:pt>
                <c:pt idx="8579">
                  <c:v>2630.0</c:v>
                </c:pt>
                <c:pt idx="8580">
                  <c:v>2630.0</c:v>
                </c:pt>
                <c:pt idx="8581">
                  <c:v>2630.0</c:v>
                </c:pt>
                <c:pt idx="8582">
                  <c:v>2631.0</c:v>
                </c:pt>
                <c:pt idx="8583">
                  <c:v>2632.0</c:v>
                </c:pt>
                <c:pt idx="8584">
                  <c:v>2633.0</c:v>
                </c:pt>
                <c:pt idx="8585">
                  <c:v>2634.0</c:v>
                </c:pt>
                <c:pt idx="8586">
                  <c:v>2635.0</c:v>
                </c:pt>
                <c:pt idx="8587">
                  <c:v>2636.0</c:v>
                </c:pt>
                <c:pt idx="8588">
                  <c:v>2637.0</c:v>
                </c:pt>
                <c:pt idx="8589">
                  <c:v>2638.0</c:v>
                </c:pt>
                <c:pt idx="8590">
                  <c:v>2639.0</c:v>
                </c:pt>
                <c:pt idx="8591">
                  <c:v>2639.0</c:v>
                </c:pt>
                <c:pt idx="8592">
                  <c:v>2639.0</c:v>
                </c:pt>
                <c:pt idx="8593">
                  <c:v>2639.0</c:v>
                </c:pt>
                <c:pt idx="8594">
                  <c:v>2639.0</c:v>
                </c:pt>
                <c:pt idx="8595">
                  <c:v>2640.0</c:v>
                </c:pt>
                <c:pt idx="8596">
                  <c:v>2640.0</c:v>
                </c:pt>
                <c:pt idx="8597">
                  <c:v>2640.0</c:v>
                </c:pt>
                <c:pt idx="8598">
                  <c:v>2640.0</c:v>
                </c:pt>
                <c:pt idx="8599">
                  <c:v>2641.0</c:v>
                </c:pt>
                <c:pt idx="8600">
                  <c:v>2642.0</c:v>
                </c:pt>
                <c:pt idx="8601">
                  <c:v>2642.0</c:v>
                </c:pt>
                <c:pt idx="8602">
                  <c:v>2642.0</c:v>
                </c:pt>
                <c:pt idx="8603">
                  <c:v>2642.0</c:v>
                </c:pt>
                <c:pt idx="8604">
                  <c:v>2642.0</c:v>
                </c:pt>
                <c:pt idx="8605">
                  <c:v>2642.0</c:v>
                </c:pt>
                <c:pt idx="8606">
                  <c:v>2642.0</c:v>
                </c:pt>
                <c:pt idx="8607">
                  <c:v>2642.0</c:v>
                </c:pt>
                <c:pt idx="8608">
                  <c:v>2642.0</c:v>
                </c:pt>
                <c:pt idx="8609">
                  <c:v>2642.0</c:v>
                </c:pt>
                <c:pt idx="8610">
                  <c:v>2642.0</c:v>
                </c:pt>
                <c:pt idx="8611">
                  <c:v>2642.0</c:v>
                </c:pt>
                <c:pt idx="8612">
                  <c:v>2643.0</c:v>
                </c:pt>
                <c:pt idx="8613">
                  <c:v>2644.0</c:v>
                </c:pt>
                <c:pt idx="8614">
                  <c:v>2644.0</c:v>
                </c:pt>
                <c:pt idx="8615">
                  <c:v>2644.0</c:v>
                </c:pt>
                <c:pt idx="8616">
                  <c:v>2645.0</c:v>
                </c:pt>
                <c:pt idx="8617">
                  <c:v>2645.0</c:v>
                </c:pt>
                <c:pt idx="8618">
                  <c:v>2645.0</c:v>
                </c:pt>
                <c:pt idx="8619">
                  <c:v>2646.0</c:v>
                </c:pt>
                <c:pt idx="8620">
                  <c:v>2646.0</c:v>
                </c:pt>
                <c:pt idx="8621">
                  <c:v>2647.0</c:v>
                </c:pt>
                <c:pt idx="8622">
                  <c:v>2647.0</c:v>
                </c:pt>
                <c:pt idx="8623">
                  <c:v>2647.0</c:v>
                </c:pt>
                <c:pt idx="8624">
                  <c:v>2647.0</c:v>
                </c:pt>
                <c:pt idx="8625">
                  <c:v>2647.0</c:v>
                </c:pt>
                <c:pt idx="8626">
                  <c:v>2647.0</c:v>
                </c:pt>
                <c:pt idx="8627">
                  <c:v>2647.0</c:v>
                </c:pt>
                <c:pt idx="8628">
                  <c:v>2647.0</c:v>
                </c:pt>
                <c:pt idx="8629">
                  <c:v>2647.0</c:v>
                </c:pt>
                <c:pt idx="8630">
                  <c:v>2647.0</c:v>
                </c:pt>
                <c:pt idx="8631">
                  <c:v>2647.0</c:v>
                </c:pt>
                <c:pt idx="8632">
                  <c:v>2647.0</c:v>
                </c:pt>
                <c:pt idx="8633">
                  <c:v>2647.0</c:v>
                </c:pt>
                <c:pt idx="8634">
                  <c:v>2647.0</c:v>
                </c:pt>
                <c:pt idx="8635">
                  <c:v>2647.0</c:v>
                </c:pt>
                <c:pt idx="8636">
                  <c:v>2647.0</c:v>
                </c:pt>
                <c:pt idx="8637">
                  <c:v>2647.0</c:v>
                </c:pt>
                <c:pt idx="8638">
                  <c:v>2647.0</c:v>
                </c:pt>
                <c:pt idx="8639">
                  <c:v>2647.0</c:v>
                </c:pt>
                <c:pt idx="8640">
                  <c:v>2647.0</c:v>
                </c:pt>
                <c:pt idx="8641">
                  <c:v>2648.0</c:v>
                </c:pt>
                <c:pt idx="8642">
                  <c:v>2649.0</c:v>
                </c:pt>
                <c:pt idx="8643">
                  <c:v>2650.0</c:v>
                </c:pt>
                <c:pt idx="8644">
                  <c:v>2651.0</c:v>
                </c:pt>
                <c:pt idx="8645">
                  <c:v>2651.0</c:v>
                </c:pt>
                <c:pt idx="8646">
                  <c:v>2651.0</c:v>
                </c:pt>
                <c:pt idx="8647">
                  <c:v>2651.0</c:v>
                </c:pt>
                <c:pt idx="8648">
                  <c:v>2651.0</c:v>
                </c:pt>
                <c:pt idx="8649">
                  <c:v>2651.0</c:v>
                </c:pt>
                <c:pt idx="8650">
                  <c:v>2651.0</c:v>
                </c:pt>
                <c:pt idx="8651">
                  <c:v>2651.0</c:v>
                </c:pt>
                <c:pt idx="8652">
                  <c:v>2651.0</c:v>
                </c:pt>
                <c:pt idx="8653">
                  <c:v>2652.0</c:v>
                </c:pt>
                <c:pt idx="8654">
                  <c:v>2653.0</c:v>
                </c:pt>
                <c:pt idx="8655">
                  <c:v>2653.0</c:v>
                </c:pt>
                <c:pt idx="8656">
                  <c:v>2653.0</c:v>
                </c:pt>
                <c:pt idx="8657">
                  <c:v>2653.0</c:v>
                </c:pt>
                <c:pt idx="8658">
                  <c:v>2653.0</c:v>
                </c:pt>
                <c:pt idx="8659">
                  <c:v>2653.0</c:v>
                </c:pt>
                <c:pt idx="8660">
                  <c:v>2653.0</c:v>
                </c:pt>
                <c:pt idx="8661">
                  <c:v>2654.0</c:v>
                </c:pt>
                <c:pt idx="8662">
                  <c:v>2654.0</c:v>
                </c:pt>
                <c:pt idx="8663">
                  <c:v>2654.0</c:v>
                </c:pt>
                <c:pt idx="8664">
                  <c:v>2654.0</c:v>
                </c:pt>
                <c:pt idx="8665">
                  <c:v>2654.0</c:v>
                </c:pt>
                <c:pt idx="8666">
                  <c:v>2654.0</c:v>
                </c:pt>
                <c:pt idx="8667">
                  <c:v>2654.0</c:v>
                </c:pt>
                <c:pt idx="8668">
                  <c:v>2655.0</c:v>
                </c:pt>
                <c:pt idx="8669">
                  <c:v>2655.0</c:v>
                </c:pt>
                <c:pt idx="8670">
                  <c:v>2655.0</c:v>
                </c:pt>
                <c:pt idx="8671">
                  <c:v>2656.0</c:v>
                </c:pt>
                <c:pt idx="8672">
                  <c:v>2656.0</c:v>
                </c:pt>
                <c:pt idx="8673">
                  <c:v>2656.0</c:v>
                </c:pt>
                <c:pt idx="8674">
                  <c:v>2656.0</c:v>
                </c:pt>
                <c:pt idx="8675">
                  <c:v>2656.0</c:v>
                </c:pt>
                <c:pt idx="8676">
                  <c:v>2656.0</c:v>
                </c:pt>
                <c:pt idx="8677">
                  <c:v>2657.0</c:v>
                </c:pt>
                <c:pt idx="8678">
                  <c:v>2657.0</c:v>
                </c:pt>
                <c:pt idx="8679">
                  <c:v>2658.0</c:v>
                </c:pt>
                <c:pt idx="8680">
                  <c:v>2658.0</c:v>
                </c:pt>
                <c:pt idx="8681">
                  <c:v>2658.0</c:v>
                </c:pt>
                <c:pt idx="8682">
                  <c:v>2659.0</c:v>
                </c:pt>
                <c:pt idx="8683">
                  <c:v>2660.0</c:v>
                </c:pt>
                <c:pt idx="8684">
                  <c:v>2660.0</c:v>
                </c:pt>
                <c:pt idx="8685">
                  <c:v>2660.0</c:v>
                </c:pt>
                <c:pt idx="8686">
                  <c:v>2661.0</c:v>
                </c:pt>
                <c:pt idx="8687">
                  <c:v>2662.0</c:v>
                </c:pt>
                <c:pt idx="8688">
                  <c:v>2662.0</c:v>
                </c:pt>
                <c:pt idx="8689">
                  <c:v>2662.0</c:v>
                </c:pt>
                <c:pt idx="8690">
                  <c:v>2662.0</c:v>
                </c:pt>
                <c:pt idx="8691">
                  <c:v>2662.0</c:v>
                </c:pt>
                <c:pt idx="8692">
                  <c:v>2662.0</c:v>
                </c:pt>
                <c:pt idx="8693">
                  <c:v>2663.0</c:v>
                </c:pt>
                <c:pt idx="8694">
                  <c:v>2663.0</c:v>
                </c:pt>
                <c:pt idx="8695">
                  <c:v>2663.0</c:v>
                </c:pt>
                <c:pt idx="8696">
                  <c:v>2664.0</c:v>
                </c:pt>
                <c:pt idx="8697">
                  <c:v>2664.0</c:v>
                </c:pt>
                <c:pt idx="8698">
                  <c:v>2664.0</c:v>
                </c:pt>
                <c:pt idx="8699">
                  <c:v>2664.0</c:v>
                </c:pt>
                <c:pt idx="8700">
                  <c:v>2665.0</c:v>
                </c:pt>
                <c:pt idx="8701">
                  <c:v>2666.0</c:v>
                </c:pt>
                <c:pt idx="8702">
                  <c:v>2666.0</c:v>
                </c:pt>
                <c:pt idx="8703">
                  <c:v>2666.0</c:v>
                </c:pt>
                <c:pt idx="8704">
                  <c:v>2667.0</c:v>
                </c:pt>
                <c:pt idx="8705">
                  <c:v>2668.0</c:v>
                </c:pt>
                <c:pt idx="8706">
                  <c:v>2669.0</c:v>
                </c:pt>
                <c:pt idx="8707">
                  <c:v>2670.0</c:v>
                </c:pt>
                <c:pt idx="8708">
                  <c:v>2671.0</c:v>
                </c:pt>
                <c:pt idx="8709">
                  <c:v>2672.0</c:v>
                </c:pt>
                <c:pt idx="8710">
                  <c:v>2673.0</c:v>
                </c:pt>
                <c:pt idx="8711">
                  <c:v>2674.0</c:v>
                </c:pt>
                <c:pt idx="8712">
                  <c:v>2675.0</c:v>
                </c:pt>
                <c:pt idx="8713">
                  <c:v>2676.0</c:v>
                </c:pt>
                <c:pt idx="8714">
                  <c:v>2677.0</c:v>
                </c:pt>
                <c:pt idx="8715">
                  <c:v>2678.0</c:v>
                </c:pt>
                <c:pt idx="8716">
                  <c:v>2679.0</c:v>
                </c:pt>
                <c:pt idx="8717">
                  <c:v>2680.0</c:v>
                </c:pt>
                <c:pt idx="8718">
                  <c:v>2680.0</c:v>
                </c:pt>
                <c:pt idx="8719">
                  <c:v>2680.0</c:v>
                </c:pt>
                <c:pt idx="8720">
                  <c:v>2681.0</c:v>
                </c:pt>
                <c:pt idx="8721">
                  <c:v>2682.0</c:v>
                </c:pt>
                <c:pt idx="8722">
                  <c:v>2683.0</c:v>
                </c:pt>
                <c:pt idx="8723">
                  <c:v>2684.0</c:v>
                </c:pt>
                <c:pt idx="8724">
                  <c:v>2685.0</c:v>
                </c:pt>
                <c:pt idx="8725">
                  <c:v>2685.0</c:v>
                </c:pt>
                <c:pt idx="8726">
                  <c:v>2685.0</c:v>
                </c:pt>
                <c:pt idx="8727">
                  <c:v>2686.0</c:v>
                </c:pt>
                <c:pt idx="8728">
                  <c:v>2687.0</c:v>
                </c:pt>
                <c:pt idx="8729">
                  <c:v>2688.0</c:v>
                </c:pt>
                <c:pt idx="8730">
                  <c:v>2689.0</c:v>
                </c:pt>
                <c:pt idx="8731">
                  <c:v>2690.0</c:v>
                </c:pt>
                <c:pt idx="8732">
                  <c:v>2691.0</c:v>
                </c:pt>
                <c:pt idx="8733">
                  <c:v>2692.0</c:v>
                </c:pt>
                <c:pt idx="8734">
                  <c:v>2693.0</c:v>
                </c:pt>
                <c:pt idx="8735">
                  <c:v>2694.0</c:v>
                </c:pt>
                <c:pt idx="8736">
                  <c:v>2695.0</c:v>
                </c:pt>
                <c:pt idx="8737">
                  <c:v>2696.0</c:v>
                </c:pt>
                <c:pt idx="8738">
                  <c:v>2697.0</c:v>
                </c:pt>
                <c:pt idx="8739">
                  <c:v>2698.0</c:v>
                </c:pt>
                <c:pt idx="8740">
                  <c:v>2698.0</c:v>
                </c:pt>
                <c:pt idx="8741">
                  <c:v>2699.0</c:v>
                </c:pt>
                <c:pt idx="8742">
                  <c:v>2700.0</c:v>
                </c:pt>
                <c:pt idx="8743">
                  <c:v>2701.0</c:v>
                </c:pt>
                <c:pt idx="8744">
                  <c:v>2702.0</c:v>
                </c:pt>
                <c:pt idx="8745">
                  <c:v>2703.0</c:v>
                </c:pt>
                <c:pt idx="8746">
                  <c:v>2704.0</c:v>
                </c:pt>
                <c:pt idx="8747">
                  <c:v>2705.0</c:v>
                </c:pt>
                <c:pt idx="8748">
                  <c:v>2705.0</c:v>
                </c:pt>
                <c:pt idx="8749">
                  <c:v>2706.0</c:v>
                </c:pt>
                <c:pt idx="8750">
                  <c:v>2707.0</c:v>
                </c:pt>
                <c:pt idx="8751">
                  <c:v>2708.0</c:v>
                </c:pt>
                <c:pt idx="8752">
                  <c:v>2709.0</c:v>
                </c:pt>
                <c:pt idx="8753">
                  <c:v>2710.0</c:v>
                </c:pt>
                <c:pt idx="8754">
                  <c:v>2710.0</c:v>
                </c:pt>
                <c:pt idx="8755">
                  <c:v>2710.0</c:v>
                </c:pt>
                <c:pt idx="8756">
                  <c:v>2711.0</c:v>
                </c:pt>
                <c:pt idx="8757">
                  <c:v>2712.0</c:v>
                </c:pt>
                <c:pt idx="8758">
                  <c:v>2712.0</c:v>
                </c:pt>
                <c:pt idx="8759">
                  <c:v>2712.0</c:v>
                </c:pt>
                <c:pt idx="8760">
                  <c:v>2713.0</c:v>
                </c:pt>
                <c:pt idx="8761">
                  <c:v>2714.0</c:v>
                </c:pt>
                <c:pt idx="8762">
                  <c:v>2715.0</c:v>
                </c:pt>
                <c:pt idx="8763">
                  <c:v>2716.0</c:v>
                </c:pt>
                <c:pt idx="8764">
                  <c:v>2717.0</c:v>
                </c:pt>
                <c:pt idx="8765">
                  <c:v>2718.0</c:v>
                </c:pt>
                <c:pt idx="8766">
                  <c:v>2719.0</c:v>
                </c:pt>
                <c:pt idx="8767">
                  <c:v>2720.0</c:v>
                </c:pt>
                <c:pt idx="8768">
                  <c:v>2720.0</c:v>
                </c:pt>
                <c:pt idx="8769">
                  <c:v>2720.0</c:v>
                </c:pt>
                <c:pt idx="8770">
                  <c:v>2721.0</c:v>
                </c:pt>
                <c:pt idx="8771">
                  <c:v>2721.0</c:v>
                </c:pt>
                <c:pt idx="8772">
                  <c:v>2721.0</c:v>
                </c:pt>
                <c:pt idx="8773">
                  <c:v>2721.0</c:v>
                </c:pt>
                <c:pt idx="8774">
                  <c:v>2721.0</c:v>
                </c:pt>
                <c:pt idx="8775">
                  <c:v>2722.0</c:v>
                </c:pt>
                <c:pt idx="8776">
                  <c:v>2722.0</c:v>
                </c:pt>
                <c:pt idx="8777">
                  <c:v>2722.0</c:v>
                </c:pt>
                <c:pt idx="8778">
                  <c:v>2722.0</c:v>
                </c:pt>
                <c:pt idx="8779">
                  <c:v>2722.0</c:v>
                </c:pt>
                <c:pt idx="8780">
                  <c:v>2723.0</c:v>
                </c:pt>
                <c:pt idx="8781">
                  <c:v>2723.0</c:v>
                </c:pt>
                <c:pt idx="8782">
                  <c:v>2723.0</c:v>
                </c:pt>
                <c:pt idx="8783">
                  <c:v>2723.0</c:v>
                </c:pt>
                <c:pt idx="8784">
                  <c:v>2723.0</c:v>
                </c:pt>
                <c:pt idx="8785">
                  <c:v>2723.0</c:v>
                </c:pt>
                <c:pt idx="8786">
                  <c:v>2723.0</c:v>
                </c:pt>
                <c:pt idx="8787">
                  <c:v>2723.0</c:v>
                </c:pt>
                <c:pt idx="8788">
                  <c:v>2724.0</c:v>
                </c:pt>
                <c:pt idx="8789">
                  <c:v>2724.0</c:v>
                </c:pt>
                <c:pt idx="8790">
                  <c:v>2724.0</c:v>
                </c:pt>
                <c:pt idx="8791">
                  <c:v>2724.0</c:v>
                </c:pt>
                <c:pt idx="8792">
                  <c:v>2724.0</c:v>
                </c:pt>
                <c:pt idx="8793">
                  <c:v>2724.0</c:v>
                </c:pt>
                <c:pt idx="8794">
                  <c:v>2724.0</c:v>
                </c:pt>
                <c:pt idx="8795">
                  <c:v>2724.0</c:v>
                </c:pt>
                <c:pt idx="8796">
                  <c:v>2724.0</c:v>
                </c:pt>
                <c:pt idx="8797">
                  <c:v>2724.0</c:v>
                </c:pt>
                <c:pt idx="8798">
                  <c:v>2724.0</c:v>
                </c:pt>
                <c:pt idx="8799">
                  <c:v>2724.0</c:v>
                </c:pt>
                <c:pt idx="8800">
                  <c:v>2724.0</c:v>
                </c:pt>
                <c:pt idx="8801">
                  <c:v>2724.0</c:v>
                </c:pt>
                <c:pt idx="8802">
                  <c:v>2724.0</c:v>
                </c:pt>
                <c:pt idx="8803">
                  <c:v>2724.0</c:v>
                </c:pt>
                <c:pt idx="8804">
                  <c:v>2724.0</c:v>
                </c:pt>
                <c:pt idx="8805">
                  <c:v>2724.0</c:v>
                </c:pt>
                <c:pt idx="8806">
                  <c:v>2724.0</c:v>
                </c:pt>
                <c:pt idx="8807">
                  <c:v>2724.0</c:v>
                </c:pt>
                <c:pt idx="8808">
                  <c:v>2724.0</c:v>
                </c:pt>
                <c:pt idx="8809">
                  <c:v>2724.0</c:v>
                </c:pt>
                <c:pt idx="8810">
                  <c:v>2724.0</c:v>
                </c:pt>
                <c:pt idx="8811">
                  <c:v>2724.0</c:v>
                </c:pt>
                <c:pt idx="8812">
                  <c:v>2725.0</c:v>
                </c:pt>
                <c:pt idx="8813">
                  <c:v>2725.0</c:v>
                </c:pt>
                <c:pt idx="8814">
                  <c:v>2725.0</c:v>
                </c:pt>
                <c:pt idx="8815">
                  <c:v>2725.0</c:v>
                </c:pt>
                <c:pt idx="8816">
                  <c:v>2725.0</c:v>
                </c:pt>
                <c:pt idx="8817">
                  <c:v>2726.0</c:v>
                </c:pt>
                <c:pt idx="8818">
                  <c:v>2726.0</c:v>
                </c:pt>
                <c:pt idx="8819">
                  <c:v>2726.0</c:v>
                </c:pt>
                <c:pt idx="8820">
                  <c:v>2726.0</c:v>
                </c:pt>
                <c:pt idx="8821">
                  <c:v>2726.0</c:v>
                </c:pt>
                <c:pt idx="8822">
                  <c:v>2726.0</c:v>
                </c:pt>
                <c:pt idx="8823">
                  <c:v>2726.0</c:v>
                </c:pt>
                <c:pt idx="8824">
                  <c:v>2726.0</c:v>
                </c:pt>
                <c:pt idx="8825">
                  <c:v>2726.0</c:v>
                </c:pt>
                <c:pt idx="8826">
                  <c:v>2726.0</c:v>
                </c:pt>
                <c:pt idx="8827">
                  <c:v>2727.0</c:v>
                </c:pt>
                <c:pt idx="8828">
                  <c:v>2727.0</c:v>
                </c:pt>
                <c:pt idx="8829">
                  <c:v>2728.0</c:v>
                </c:pt>
                <c:pt idx="8830">
                  <c:v>2728.0</c:v>
                </c:pt>
                <c:pt idx="8831">
                  <c:v>2728.0</c:v>
                </c:pt>
                <c:pt idx="8832">
                  <c:v>2728.0</c:v>
                </c:pt>
                <c:pt idx="8833">
                  <c:v>2728.0</c:v>
                </c:pt>
                <c:pt idx="8834">
                  <c:v>2728.0</c:v>
                </c:pt>
                <c:pt idx="8835">
                  <c:v>2728.0</c:v>
                </c:pt>
                <c:pt idx="8836">
                  <c:v>2728.0</c:v>
                </c:pt>
                <c:pt idx="8837">
                  <c:v>2728.0</c:v>
                </c:pt>
                <c:pt idx="8838">
                  <c:v>2728.0</c:v>
                </c:pt>
                <c:pt idx="8839">
                  <c:v>2728.0</c:v>
                </c:pt>
                <c:pt idx="8840">
                  <c:v>2728.0</c:v>
                </c:pt>
                <c:pt idx="8841">
                  <c:v>2728.0</c:v>
                </c:pt>
                <c:pt idx="8842">
                  <c:v>2728.0</c:v>
                </c:pt>
                <c:pt idx="8843">
                  <c:v>2728.0</c:v>
                </c:pt>
                <c:pt idx="8844">
                  <c:v>2728.0</c:v>
                </c:pt>
                <c:pt idx="8845">
                  <c:v>2728.0</c:v>
                </c:pt>
                <c:pt idx="8846">
                  <c:v>2728.0</c:v>
                </c:pt>
                <c:pt idx="8847">
                  <c:v>2728.0</c:v>
                </c:pt>
                <c:pt idx="8848">
                  <c:v>2728.0</c:v>
                </c:pt>
                <c:pt idx="8849">
                  <c:v>2728.0</c:v>
                </c:pt>
                <c:pt idx="8850">
                  <c:v>2728.0</c:v>
                </c:pt>
                <c:pt idx="8851">
                  <c:v>2728.0</c:v>
                </c:pt>
                <c:pt idx="8852">
                  <c:v>2728.0</c:v>
                </c:pt>
                <c:pt idx="8853">
                  <c:v>2728.0</c:v>
                </c:pt>
                <c:pt idx="8854">
                  <c:v>2728.0</c:v>
                </c:pt>
                <c:pt idx="8855">
                  <c:v>2728.0</c:v>
                </c:pt>
                <c:pt idx="8856">
                  <c:v>2728.0</c:v>
                </c:pt>
                <c:pt idx="8857">
                  <c:v>2728.0</c:v>
                </c:pt>
                <c:pt idx="8858">
                  <c:v>2729.0</c:v>
                </c:pt>
                <c:pt idx="8859">
                  <c:v>2729.0</c:v>
                </c:pt>
                <c:pt idx="8860">
                  <c:v>2729.0</c:v>
                </c:pt>
                <c:pt idx="8861">
                  <c:v>2729.0</c:v>
                </c:pt>
                <c:pt idx="8862">
                  <c:v>2729.0</c:v>
                </c:pt>
                <c:pt idx="8863">
                  <c:v>2729.0</c:v>
                </c:pt>
                <c:pt idx="8864">
                  <c:v>2729.0</c:v>
                </c:pt>
                <c:pt idx="8865">
                  <c:v>2729.0</c:v>
                </c:pt>
                <c:pt idx="8866">
                  <c:v>2729.0</c:v>
                </c:pt>
                <c:pt idx="8867">
                  <c:v>2729.0</c:v>
                </c:pt>
                <c:pt idx="8868">
                  <c:v>2729.0</c:v>
                </c:pt>
                <c:pt idx="8869">
                  <c:v>2729.0</c:v>
                </c:pt>
                <c:pt idx="8870">
                  <c:v>2729.0</c:v>
                </c:pt>
                <c:pt idx="8871">
                  <c:v>2729.0</c:v>
                </c:pt>
                <c:pt idx="8872">
                  <c:v>2729.0</c:v>
                </c:pt>
                <c:pt idx="8873">
                  <c:v>2729.0</c:v>
                </c:pt>
                <c:pt idx="8874">
                  <c:v>2729.0</c:v>
                </c:pt>
                <c:pt idx="8875">
                  <c:v>2730.0</c:v>
                </c:pt>
                <c:pt idx="8876">
                  <c:v>2730.0</c:v>
                </c:pt>
                <c:pt idx="8877">
                  <c:v>2730.0</c:v>
                </c:pt>
                <c:pt idx="8878">
                  <c:v>2731.0</c:v>
                </c:pt>
                <c:pt idx="8879">
                  <c:v>2731.0</c:v>
                </c:pt>
                <c:pt idx="8880">
                  <c:v>2731.0</c:v>
                </c:pt>
                <c:pt idx="8881">
                  <c:v>2731.0</c:v>
                </c:pt>
                <c:pt idx="8882">
                  <c:v>2731.0</c:v>
                </c:pt>
                <c:pt idx="8883">
                  <c:v>2732.0</c:v>
                </c:pt>
                <c:pt idx="8884">
                  <c:v>2733.0</c:v>
                </c:pt>
                <c:pt idx="8885">
                  <c:v>2734.0</c:v>
                </c:pt>
                <c:pt idx="8886">
                  <c:v>2734.0</c:v>
                </c:pt>
                <c:pt idx="8887">
                  <c:v>2734.0</c:v>
                </c:pt>
                <c:pt idx="8888">
                  <c:v>2734.0</c:v>
                </c:pt>
                <c:pt idx="8889">
                  <c:v>2734.0</c:v>
                </c:pt>
                <c:pt idx="8890">
                  <c:v>2734.0</c:v>
                </c:pt>
                <c:pt idx="8891">
                  <c:v>2734.0</c:v>
                </c:pt>
                <c:pt idx="8892">
                  <c:v>2734.0</c:v>
                </c:pt>
                <c:pt idx="8893">
                  <c:v>2734.0</c:v>
                </c:pt>
                <c:pt idx="8894">
                  <c:v>2734.0</c:v>
                </c:pt>
                <c:pt idx="8895">
                  <c:v>2735.0</c:v>
                </c:pt>
                <c:pt idx="8896">
                  <c:v>2735.0</c:v>
                </c:pt>
                <c:pt idx="8897">
                  <c:v>2735.0</c:v>
                </c:pt>
                <c:pt idx="8898">
                  <c:v>2735.0</c:v>
                </c:pt>
                <c:pt idx="8899">
                  <c:v>2735.0</c:v>
                </c:pt>
                <c:pt idx="8900">
                  <c:v>2735.0</c:v>
                </c:pt>
                <c:pt idx="8901">
                  <c:v>2735.0</c:v>
                </c:pt>
                <c:pt idx="8902">
                  <c:v>2736.0</c:v>
                </c:pt>
                <c:pt idx="8903">
                  <c:v>2736.0</c:v>
                </c:pt>
                <c:pt idx="8904">
                  <c:v>2736.0</c:v>
                </c:pt>
                <c:pt idx="8905">
                  <c:v>2737.0</c:v>
                </c:pt>
                <c:pt idx="8906">
                  <c:v>2738.0</c:v>
                </c:pt>
                <c:pt idx="8907">
                  <c:v>2738.0</c:v>
                </c:pt>
                <c:pt idx="8908">
                  <c:v>2738.0</c:v>
                </c:pt>
                <c:pt idx="8909">
                  <c:v>2738.0</c:v>
                </c:pt>
                <c:pt idx="8910">
                  <c:v>2738.0</c:v>
                </c:pt>
                <c:pt idx="8911">
                  <c:v>2738.0</c:v>
                </c:pt>
                <c:pt idx="8912">
                  <c:v>2739.0</c:v>
                </c:pt>
                <c:pt idx="8913">
                  <c:v>2740.0</c:v>
                </c:pt>
                <c:pt idx="8914">
                  <c:v>2741.0</c:v>
                </c:pt>
                <c:pt idx="8915">
                  <c:v>2742.0</c:v>
                </c:pt>
                <c:pt idx="8916">
                  <c:v>2743.0</c:v>
                </c:pt>
                <c:pt idx="8917">
                  <c:v>2744.0</c:v>
                </c:pt>
                <c:pt idx="8918">
                  <c:v>2745.0</c:v>
                </c:pt>
                <c:pt idx="8919">
                  <c:v>2746.0</c:v>
                </c:pt>
                <c:pt idx="8920">
                  <c:v>2746.0</c:v>
                </c:pt>
                <c:pt idx="8921">
                  <c:v>2747.0</c:v>
                </c:pt>
                <c:pt idx="8922">
                  <c:v>2748.0</c:v>
                </c:pt>
                <c:pt idx="8923">
                  <c:v>2749.0</c:v>
                </c:pt>
                <c:pt idx="8924">
                  <c:v>2750.0</c:v>
                </c:pt>
                <c:pt idx="8925">
                  <c:v>2750.0</c:v>
                </c:pt>
                <c:pt idx="8926">
                  <c:v>2750.0</c:v>
                </c:pt>
                <c:pt idx="8927">
                  <c:v>2751.0</c:v>
                </c:pt>
                <c:pt idx="8928">
                  <c:v>2751.0</c:v>
                </c:pt>
                <c:pt idx="8929">
                  <c:v>2751.0</c:v>
                </c:pt>
                <c:pt idx="8930">
                  <c:v>2751.0</c:v>
                </c:pt>
                <c:pt idx="8931">
                  <c:v>2751.0</c:v>
                </c:pt>
                <c:pt idx="8932">
                  <c:v>2751.0</c:v>
                </c:pt>
                <c:pt idx="8933">
                  <c:v>2751.0</c:v>
                </c:pt>
                <c:pt idx="8934">
                  <c:v>2751.0</c:v>
                </c:pt>
                <c:pt idx="8935">
                  <c:v>2751.0</c:v>
                </c:pt>
                <c:pt idx="8936">
                  <c:v>2751.0</c:v>
                </c:pt>
                <c:pt idx="8937">
                  <c:v>2751.0</c:v>
                </c:pt>
                <c:pt idx="8938">
                  <c:v>2752.0</c:v>
                </c:pt>
                <c:pt idx="8939">
                  <c:v>2752.0</c:v>
                </c:pt>
                <c:pt idx="8940">
                  <c:v>2752.0</c:v>
                </c:pt>
                <c:pt idx="8941">
                  <c:v>2752.0</c:v>
                </c:pt>
                <c:pt idx="8942">
                  <c:v>2752.0</c:v>
                </c:pt>
                <c:pt idx="8943">
                  <c:v>2752.0</c:v>
                </c:pt>
                <c:pt idx="8944">
                  <c:v>2752.0</c:v>
                </c:pt>
                <c:pt idx="8945">
                  <c:v>2752.0</c:v>
                </c:pt>
                <c:pt idx="8946">
                  <c:v>2752.0</c:v>
                </c:pt>
                <c:pt idx="8947">
                  <c:v>2752.0</c:v>
                </c:pt>
                <c:pt idx="8948">
                  <c:v>2752.0</c:v>
                </c:pt>
                <c:pt idx="8949">
                  <c:v>2752.0</c:v>
                </c:pt>
                <c:pt idx="8950">
                  <c:v>2752.0</c:v>
                </c:pt>
                <c:pt idx="8951">
                  <c:v>2752.0</c:v>
                </c:pt>
                <c:pt idx="8952">
                  <c:v>2753.0</c:v>
                </c:pt>
                <c:pt idx="8953">
                  <c:v>2753.0</c:v>
                </c:pt>
                <c:pt idx="8954">
                  <c:v>2753.0</c:v>
                </c:pt>
                <c:pt idx="8955">
                  <c:v>2753.0</c:v>
                </c:pt>
                <c:pt idx="8956">
                  <c:v>2753.0</c:v>
                </c:pt>
                <c:pt idx="8957">
                  <c:v>2754.0</c:v>
                </c:pt>
                <c:pt idx="8958">
                  <c:v>2754.0</c:v>
                </c:pt>
                <c:pt idx="8959">
                  <c:v>2755.0</c:v>
                </c:pt>
                <c:pt idx="8960">
                  <c:v>2756.0</c:v>
                </c:pt>
                <c:pt idx="8961">
                  <c:v>2756.0</c:v>
                </c:pt>
                <c:pt idx="8962">
                  <c:v>2756.0</c:v>
                </c:pt>
                <c:pt idx="8963">
                  <c:v>2756.0</c:v>
                </c:pt>
                <c:pt idx="8964">
                  <c:v>2756.0</c:v>
                </c:pt>
                <c:pt idx="8965">
                  <c:v>2756.0</c:v>
                </c:pt>
                <c:pt idx="8966">
                  <c:v>2756.0</c:v>
                </c:pt>
                <c:pt idx="8967">
                  <c:v>2757.0</c:v>
                </c:pt>
                <c:pt idx="8968">
                  <c:v>2758.0</c:v>
                </c:pt>
                <c:pt idx="8969">
                  <c:v>2758.0</c:v>
                </c:pt>
                <c:pt idx="8970">
                  <c:v>2758.0</c:v>
                </c:pt>
                <c:pt idx="8971">
                  <c:v>2758.0</c:v>
                </c:pt>
                <c:pt idx="8972">
                  <c:v>2758.0</c:v>
                </c:pt>
                <c:pt idx="8973">
                  <c:v>2758.0</c:v>
                </c:pt>
                <c:pt idx="8974">
                  <c:v>2758.0</c:v>
                </c:pt>
                <c:pt idx="8975">
                  <c:v>2758.0</c:v>
                </c:pt>
                <c:pt idx="8976">
                  <c:v>2758.0</c:v>
                </c:pt>
                <c:pt idx="8977">
                  <c:v>2758.0</c:v>
                </c:pt>
                <c:pt idx="8978">
                  <c:v>2758.0</c:v>
                </c:pt>
                <c:pt idx="8979">
                  <c:v>2758.0</c:v>
                </c:pt>
                <c:pt idx="8980">
                  <c:v>2758.0</c:v>
                </c:pt>
                <c:pt idx="8981">
                  <c:v>2758.0</c:v>
                </c:pt>
                <c:pt idx="8982">
                  <c:v>2758.0</c:v>
                </c:pt>
                <c:pt idx="8983">
                  <c:v>2758.0</c:v>
                </c:pt>
                <c:pt idx="8984">
                  <c:v>2758.0</c:v>
                </c:pt>
                <c:pt idx="8985">
                  <c:v>2758.0</c:v>
                </c:pt>
                <c:pt idx="8986">
                  <c:v>2758.0</c:v>
                </c:pt>
                <c:pt idx="8987">
                  <c:v>2758.0</c:v>
                </c:pt>
                <c:pt idx="8988">
                  <c:v>2758.0</c:v>
                </c:pt>
                <c:pt idx="8989">
                  <c:v>2758.0</c:v>
                </c:pt>
                <c:pt idx="8990">
                  <c:v>2758.0</c:v>
                </c:pt>
                <c:pt idx="8991">
                  <c:v>2759.0</c:v>
                </c:pt>
                <c:pt idx="8992">
                  <c:v>2760.0</c:v>
                </c:pt>
                <c:pt idx="8993">
                  <c:v>2760.0</c:v>
                </c:pt>
                <c:pt idx="8994">
                  <c:v>2760.0</c:v>
                </c:pt>
                <c:pt idx="8995">
                  <c:v>2761.0</c:v>
                </c:pt>
                <c:pt idx="8996">
                  <c:v>2761.0</c:v>
                </c:pt>
                <c:pt idx="8997">
                  <c:v>2762.0</c:v>
                </c:pt>
                <c:pt idx="8998">
                  <c:v>2762.0</c:v>
                </c:pt>
                <c:pt idx="8999">
                  <c:v>2762.0</c:v>
                </c:pt>
                <c:pt idx="9000">
                  <c:v>2762.0</c:v>
                </c:pt>
                <c:pt idx="9001">
                  <c:v>2762.0</c:v>
                </c:pt>
                <c:pt idx="9002">
                  <c:v>2762.0</c:v>
                </c:pt>
                <c:pt idx="9003">
                  <c:v>2762.0</c:v>
                </c:pt>
                <c:pt idx="9004">
                  <c:v>2762.0</c:v>
                </c:pt>
                <c:pt idx="9005">
                  <c:v>2762.0</c:v>
                </c:pt>
                <c:pt idx="9006">
                  <c:v>2762.0</c:v>
                </c:pt>
                <c:pt idx="9007">
                  <c:v>2762.0</c:v>
                </c:pt>
                <c:pt idx="9008">
                  <c:v>2762.0</c:v>
                </c:pt>
                <c:pt idx="9009">
                  <c:v>2763.0</c:v>
                </c:pt>
                <c:pt idx="9010">
                  <c:v>2763.0</c:v>
                </c:pt>
                <c:pt idx="9011">
                  <c:v>2763.0</c:v>
                </c:pt>
                <c:pt idx="9012">
                  <c:v>2764.0</c:v>
                </c:pt>
                <c:pt idx="9013">
                  <c:v>2764.0</c:v>
                </c:pt>
                <c:pt idx="9014">
                  <c:v>2765.0</c:v>
                </c:pt>
                <c:pt idx="9015">
                  <c:v>2765.0</c:v>
                </c:pt>
                <c:pt idx="9016">
                  <c:v>2766.0</c:v>
                </c:pt>
                <c:pt idx="9017">
                  <c:v>2766.0</c:v>
                </c:pt>
                <c:pt idx="9018">
                  <c:v>2766.0</c:v>
                </c:pt>
                <c:pt idx="9019">
                  <c:v>2766.0</c:v>
                </c:pt>
                <c:pt idx="9020">
                  <c:v>2766.0</c:v>
                </c:pt>
                <c:pt idx="9021">
                  <c:v>2767.0</c:v>
                </c:pt>
                <c:pt idx="9022">
                  <c:v>2767.0</c:v>
                </c:pt>
                <c:pt idx="9023">
                  <c:v>2767.0</c:v>
                </c:pt>
                <c:pt idx="9024">
                  <c:v>2767.0</c:v>
                </c:pt>
                <c:pt idx="9025">
                  <c:v>2767.0</c:v>
                </c:pt>
                <c:pt idx="9026">
                  <c:v>2767.0</c:v>
                </c:pt>
                <c:pt idx="9027">
                  <c:v>2767.0</c:v>
                </c:pt>
                <c:pt idx="9028">
                  <c:v>2767.0</c:v>
                </c:pt>
                <c:pt idx="9029">
                  <c:v>2768.0</c:v>
                </c:pt>
                <c:pt idx="9030">
                  <c:v>2768.0</c:v>
                </c:pt>
                <c:pt idx="9031">
                  <c:v>2768.0</c:v>
                </c:pt>
                <c:pt idx="9032">
                  <c:v>2769.0</c:v>
                </c:pt>
                <c:pt idx="9033">
                  <c:v>2769.0</c:v>
                </c:pt>
                <c:pt idx="9034">
                  <c:v>2769.0</c:v>
                </c:pt>
                <c:pt idx="9035">
                  <c:v>2769.0</c:v>
                </c:pt>
                <c:pt idx="9036">
                  <c:v>2769.0</c:v>
                </c:pt>
                <c:pt idx="9037">
                  <c:v>2769.0</c:v>
                </c:pt>
                <c:pt idx="9038">
                  <c:v>2769.0</c:v>
                </c:pt>
                <c:pt idx="9039">
                  <c:v>2769.0</c:v>
                </c:pt>
                <c:pt idx="9040">
                  <c:v>2769.0</c:v>
                </c:pt>
                <c:pt idx="9041">
                  <c:v>2769.0</c:v>
                </c:pt>
                <c:pt idx="9042">
                  <c:v>2769.0</c:v>
                </c:pt>
                <c:pt idx="9043">
                  <c:v>2769.0</c:v>
                </c:pt>
                <c:pt idx="9044">
                  <c:v>2769.0</c:v>
                </c:pt>
                <c:pt idx="9045">
                  <c:v>2769.0</c:v>
                </c:pt>
                <c:pt idx="9046">
                  <c:v>2769.0</c:v>
                </c:pt>
                <c:pt idx="9047">
                  <c:v>2769.0</c:v>
                </c:pt>
                <c:pt idx="9048">
                  <c:v>2769.0</c:v>
                </c:pt>
                <c:pt idx="9049">
                  <c:v>2769.0</c:v>
                </c:pt>
                <c:pt idx="9050">
                  <c:v>2769.0</c:v>
                </c:pt>
                <c:pt idx="9051">
                  <c:v>2769.0</c:v>
                </c:pt>
                <c:pt idx="9052">
                  <c:v>2769.0</c:v>
                </c:pt>
                <c:pt idx="9053">
                  <c:v>2769.0</c:v>
                </c:pt>
                <c:pt idx="9054">
                  <c:v>2770.0</c:v>
                </c:pt>
                <c:pt idx="9055">
                  <c:v>2771.0</c:v>
                </c:pt>
                <c:pt idx="9056">
                  <c:v>2771.0</c:v>
                </c:pt>
                <c:pt idx="9057">
                  <c:v>2771.0</c:v>
                </c:pt>
                <c:pt idx="9058">
                  <c:v>2771.0</c:v>
                </c:pt>
                <c:pt idx="9059">
                  <c:v>2771.0</c:v>
                </c:pt>
                <c:pt idx="9060">
                  <c:v>2771.0</c:v>
                </c:pt>
                <c:pt idx="9061">
                  <c:v>2771.0</c:v>
                </c:pt>
                <c:pt idx="9062">
                  <c:v>2771.0</c:v>
                </c:pt>
                <c:pt idx="9063">
                  <c:v>2771.0</c:v>
                </c:pt>
                <c:pt idx="9064">
                  <c:v>2771.0</c:v>
                </c:pt>
                <c:pt idx="9065">
                  <c:v>2771.0</c:v>
                </c:pt>
                <c:pt idx="9066">
                  <c:v>2772.0</c:v>
                </c:pt>
                <c:pt idx="9067">
                  <c:v>2773.0</c:v>
                </c:pt>
                <c:pt idx="9068">
                  <c:v>2774.0</c:v>
                </c:pt>
                <c:pt idx="9069">
                  <c:v>2774.0</c:v>
                </c:pt>
                <c:pt idx="9070">
                  <c:v>2775.0</c:v>
                </c:pt>
                <c:pt idx="9071">
                  <c:v>2776.0</c:v>
                </c:pt>
                <c:pt idx="9072">
                  <c:v>2776.0</c:v>
                </c:pt>
                <c:pt idx="9073">
                  <c:v>2776.0</c:v>
                </c:pt>
                <c:pt idx="9074">
                  <c:v>2776.0</c:v>
                </c:pt>
                <c:pt idx="9075">
                  <c:v>2777.0</c:v>
                </c:pt>
                <c:pt idx="9076">
                  <c:v>2778.0</c:v>
                </c:pt>
                <c:pt idx="9077">
                  <c:v>2778.0</c:v>
                </c:pt>
                <c:pt idx="9078">
                  <c:v>2778.0</c:v>
                </c:pt>
                <c:pt idx="9079">
                  <c:v>2778.0</c:v>
                </c:pt>
                <c:pt idx="9080">
                  <c:v>2778.0</c:v>
                </c:pt>
                <c:pt idx="9081">
                  <c:v>2778.0</c:v>
                </c:pt>
                <c:pt idx="9082">
                  <c:v>2778.0</c:v>
                </c:pt>
                <c:pt idx="9083">
                  <c:v>2778.0</c:v>
                </c:pt>
                <c:pt idx="9084">
                  <c:v>2778.0</c:v>
                </c:pt>
                <c:pt idx="9085">
                  <c:v>2778.0</c:v>
                </c:pt>
                <c:pt idx="9086">
                  <c:v>2778.0</c:v>
                </c:pt>
                <c:pt idx="9087">
                  <c:v>2778.0</c:v>
                </c:pt>
                <c:pt idx="9088">
                  <c:v>2778.0</c:v>
                </c:pt>
                <c:pt idx="9089">
                  <c:v>2778.0</c:v>
                </c:pt>
                <c:pt idx="9090">
                  <c:v>2778.0</c:v>
                </c:pt>
                <c:pt idx="9091">
                  <c:v>2779.0</c:v>
                </c:pt>
                <c:pt idx="9092">
                  <c:v>2780.0</c:v>
                </c:pt>
                <c:pt idx="9093">
                  <c:v>2781.0</c:v>
                </c:pt>
                <c:pt idx="9094">
                  <c:v>2782.0</c:v>
                </c:pt>
                <c:pt idx="9095">
                  <c:v>2783.0</c:v>
                </c:pt>
                <c:pt idx="9096">
                  <c:v>2784.0</c:v>
                </c:pt>
                <c:pt idx="9097">
                  <c:v>2784.0</c:v>
                </c:pt>
                <c:pt idx="9098">
                  <c:v>2784.0</c:v>
                </c:pt>
                <c:pt idx="9099">
                  <c:v>2785.0</c:v>
                </c:pt>
                <c:pt idx="9100">
                  <c:v>2785.0</c:v>
                </c:pt>
                <c:pt idx="9101">
                  <c:v>2785.0</c:v>
                </c:pt>
                <c:pt idx="9102">
                  <c:v>2786.0</c:v>
                </c:pt>
                <c:pt idx="9103">
                  <c:v>2786.0</c:v>
                </c:pt>
                <c:pt idx="9104">
                  <c:v>2786.0</c:v>
                </c:pt>
                <c:pt idx="9105">
                  <c:v>2786.0</c:v>
                </c:pt>
                <c:pt idx="9106">
                  <c:v>2786.0</c:v>
                </c:pt>
                <c:pt idx="9107">
                  <c:v>2787.0</c:v>
                </c:pt>
                <c:pt idx="9108">
                  <c:v>2787.0</c:v>
                </c:pt>
                <c:pt idx="9109">
                  <c:v>2787.0</c:v>
                </c:pt>
                <c:pt idx="9110">
                  <c:v>2787.0</c:v>
                </c:pt>
                <c:pt idx="9111">
                  <c:v>2787.0</c:v>
                </c:pt>
                <c:pt idx="9112">
                  <c:v>2787.0</c:v>
                </c:pt>
                <c:pt idx="9113">
                  <c:v>2787.0</c:v>
                </c:pt>
                <c:pt idx="9114">
                  <c:v>2788.0</c:v>
                </c:pt>
                <c:pt idx="9115">
                  <c:v>2788.0</c:v>
                </c:pt>
                <c:pt idx="9116">
                  <c:v>2789.0</c:v>
                </c:pt>
                <c:pt idx="9117">
                  <c:v>2789.0</c:v>
                </c:pt>
                <c:pt idx="9118">
                  <c:v>2790.0</c:v>
                </c:pt>
                <c:pt idx="9119">
                  <c:v>2790.0</c:v>
                </c:pt>
                <c:pt idx="9120">
                  <c:v>2790.0</c:v>
                </c:pt>
                <c:pt idx="9121">
                  <c:v>2790.0</c:v>
                </c:pt>
                <c:pt idx="9122">
                  <c:v>2790.0</c:v>
                </c:pt>
                <c:pt idx="9123">
                  <c:v>2790.0</c:v>
                </c:pt>
                <c:pt idx="9124">
                  <c:v>2790.0</c:v>
                </c:pt>
                <c:pt idx="9125">
                  <c:v>2790.0</c:v>
                </c:pt>
                <c:pt idx="9126">
                  <c:v>2790.0</c:v>
                </c:pt>
                <c:pt idx="9127">
                  <c:v>2791.0</c:v>
                </c:pt>
                <c:pt idx="9128">
                  <c:v>2791.0</c:v>
                </c:pt>
                <c:pt idx="9129">
                  <c:v>2791.0</c:v>
                </c:pt>
                <c:pt idx="9130">
                  <c:v>2791.0</c:v>
                </c:pt>
                <c:pt idx="9131">
                  <c:v>2791.0</c:v>
                </c:pt>
                <c:pt idx="9132">
                  <c:v>2792.0</c:v>
                </c:pt>
                <c:pt idx="9133">
                  <c:v>2792.0</c:v>
                </c:pt>
                <c:pt idx="9134">
                  <c:v>2793.0</c:v>
                </c:pt>
                <c:pt idx="9135">
                  <c:v>2793.0</c:v>
                </c:pt>
                <c:pt idx="9136">
                  <c:v>2793.0</c:v>
                </c:pt>
                <c:pt idx="9137">
                  <c:v>2793.0</c:v>
                </c:pt>
                <c:pt idx="9138">
                  <c:v>2793.0</c:v>
                </c:pt>
                <c:pt idx="9139">
                  <c:v>2793.0</c:v>
                </c:pt>
                <c:pt idx="9140">
                  <c:v>2794.0</c:v>
                </c:pt>
                <c:pt idx="9141">
                  <c:v>2794.0</c:v>
                </c:pt>
                <c:pt idx="9142">
                  <c:v>2794.0</c:v>
                </c:pt>
                <c:pt idx="9143">
                  <c:v>2794.0</c:v>
                </c:pt>
                <c:pt idx="9144">
                  <c:v>2794.0</c:v>
                </c:pt>
                <c:pt idx="9145">
                  <c:v>2794.0</c:v>
                </c:pt>
                <c:pt idx="9146">
                  <c:v>2794.0</c:v>
                </c:pt>
                <c:pt idx="9147">
                  <c:v>2794.0</c:v>
                </c:pt>
                <c:pt idx="9148">
                  <c:v>2794.0</c:v>
                </c:pt>
                <c:pt idx="9149">
                  <c:v>2794.0</c:v>
                </c:pt>
                <c:pt idx="9150">
                  <c:v>2794.0</c:v>
                </c:pt>
                <c:pt idx="9151">
                  <c:v>2794.0</c:v>
                </c:pt>
                <c:pt idx="9152">
                  <c:v>2794.0</c:v>
                </c:pt>
                <c:pt idx="9153">
                  <c:v>2794.0</c:v>
                </c:pt>
                <c:pt idx="9154">
                  <c:v>2794.0</c:v>
                </c:pt>
                <c:pt idx="9155">
                  <c:v>2794.0</c:v>
                </c:pt>
                <c:pt idx="9156">
                  <c:v>2794.0</c:v>
                </c:pt>
                <c:pt idx="9157">
                  <c:v>2794.0</c:v>
                </c:pt>
                <c:pt idx="9158">
                  <c:v>2794.0</c:v>
                </c:pt>
                <c:pt idx="9159">
                  <c:v>2795.0</c:v>
                </c:pt>
                <c:pt idx="9160">
                  <c:v>2795.0</c:v>
                </c:pt>
                <c:pt idx="9161">
                  <c:v>2795.0</c:v>
                </c:pt>
                <c:pt idx="9162">
                  <c:v>2795.0</c:v>
                </c:pt>
                <c:pt idx="9163">
                  <c:v>2796.0</c:v>
                </c:pt>
                <c:pt idx="9164">
                  <c:v>2796.0</c:v>
                </c:pt>
                <c:pt idx="9165">
                  <c:v>2796.0</c:v>
                </c:pt>
                <c:pt idx="9166">
                  <c:v>2796.0</c:v>
                </c:pt>
                <c:pt idx="9167">
                  <c:v>2797.0</c:v>
                </c:pt>
                <c:pt idx="9168">
                  <c:v>2797.0</c:v>
                </c:pt>
                <c:pt idx="9169">
                  <c:v>2797.0</c:v>
                </c:pt>
                <c:pt idx="9170">
                  <c:v>2797.0</c:v>
                </c:pt>
                <c:pt idx="9171">
                  <c:v>2797.0</c:v>
                </c:pt>
                <c:pt idx="9172">
                  <c:v>2797.0</c:v>
                </c:pt>
                <c:pt idx="9173">
                  <c:v>2797.0</c:v>
                </c:pt>
                <c:pt idx="9174">
                  <c:v>2797.0</c:v>
                </c:pt>
                <c:pt idx="9175">
                  <c:v>2797.0</c:v>
                </c:pt>
                <c:pt idx="9176">
                  <c:v>2797.0</c:v>
                </c:pt>
                <c:pt idx="9177">
                  <c:v>2797.0</c:v>
                </c:pt>
                <c:pt idx="9178">
                  <c:v>2797.0</c:v>
                </c:pt>
                <c:pt idx="9179">
                  <c:v>2797.0</c:v>
                </c:pt>
                <c:pt idx="9180">
                  <c:v>2797.0</c:v>
                </c:pt>
                <c:pt idx="9181">
                  <c:v>2797.0</c:v>
                </c:pt>
                <c:pt idx="9182">
                  <c:v>2797.0</c:v>
                </c:pt>
                <c:pt idx="9183">
                  <c:v>2797.0</c:v>
                </c:pt>
                <c:pt idx="9184">
                  <c:v>2797.0</c:v>
                </c:pt>
                <c:pt idx="9185">
                  <c:v>2797.0</c:v>
                </c:pt>
                <c:pt idx="9186">
                  <c:v>2797.0</c:v>
                </c:pt>
                <c:pt idx="9187">
                  <c:v>2797.0</c:v>
                </c:pt>
                <c:pt idx="9188">
                  <c:v>2797.0</c:v>
                </c:pt>
                <c:pt idx="9189">
                  <c:v>2797.0</c:v>
                </c:pt>
                <c:pt idx="9190">
                  <c:v>2797.0</c:v>
                </c:pt>
                <c:pt idx="9191">
                  <c:v>2797.0</c:v>
                </c:pt>
                <c:pt idx="9192">
                  <c:v>2797.0</c:v>
                </c:pt>
                <c:pt idx="9193">
                  <c:v>2798.0</c:v>
                </c:pt>
                <c:pt idx="9194">
                  <c:v>2798.0</c:v>
                </c:pt>
                <c:pt idx="9195">
                  <c:v>2799.0</c:v>
                </c:pt>
                <c:pt idx="9196">
                  <c:v>2799.0</c:v>
                </c:pt>
                <c:pt idx="9197">
                  <c:v>2799.0</c:v>
                </c:pt>
                <c:pt idx="9198">
                  <c:v>2800.0</c:v>
                </c:pt>
                <c:pt idx="9199">
                  <c:v>2801.0</c:v>
                </c:pt>
                <c:pt idx="9200">
                  <c:v>2801.0</c:v>
                </c:pt>
                <c:pt idx="9201">
                  <c:v>2801.0</c:v>
                </c:pt>
                <c:pt idx="9202">
                  <c:v>2801.0</c:v>
                </c:pt>
                <c:pt idx="9203">
                  <c:v>2801.0</c:v>
                </c:pt>
                <c:pt idx="9204">
                  <c:v>2801.0</c:v>
                </c:pt>
                <c:pt idx="9205">
                  <c:v>2801.0</c:v>
                </c:pt>
                <c:pt idx="9206">
                  <c:v>2801.0</c:v>
                </c:pt>
                <c:pt idx="9207">
                  <c:v>2801.0</c:v>
                </c:pt>
                <c:pt idx="9208">
                  <c:v>2801.0</c:v>
                </c:pt>
                <c:pt idx="9209">
                  <c:v>2801.0</c:v>
                </c:pt>
                <c:pt idx="9210">
                  <c:v>2801.0</c:v>
                </c:pt>
                <c:pt idx="9211">
                  <c:v>2801.0</c:v>
                </c:pt>
                <c:pt idx="9212">
                  <c:v>2801.0</c:v>
                </c:pt>
                <c:pt idx="9213">
                  <c:v>2801.0</c:v>
                </c:pt>
                <c:pt idx="9214">
                  <c:v>2801.0</c:v>
                </c:pt>
                <c:pt idx="9215">
                  <c:v>2801.0</c:v>
                </c:pt>
                <c:pt idx="9216">
                  <c:v>2801.0</c:v>
                </c:pt>
                <c:pt idx="9217">
                  <c:v>2801.0</c:v>
                </c:pt>
                <c:pt idx="9218">
                  <c:v>2801.0</c:v>
                </c:pt>
                <c:pt idx="9219">
                  <c:v>2801.0</c:v>
                </c:pt>
                <c:pt idx="9220">
                  <c:v>2801.0</c:v>
                </c:pt>
                <c:pt idx="9221">
                  <c:v>2802.0</c:v>
                </c:pt>
                <c:pt idx="9222">
                  <c:v>2802.0</c:v>
                </c:pt>
                <c:pt idx="9223">
                  <c:v>2802.0</c:v>
                </c:pt>
                <c:pt idx="9224">
                  <c:v>2802.0</c:v>
                </c:pt>
                <c:pt idx="9225">
                  <c:v>2802.0</c:v>
                </c:pt>
                <c:pt idx="9226">
                  <c:v>2802.0</c:v>
                </c:pt>
                <c:pt idx="9227">
                  <c:v>2802.0</c:v>
                </c:pt>
                <c:pt idx="9228">
                  <c:v>2802.0</c:v>
                </c:pt>
                <c:pt idx="9229">
                  <c:v>2802.0</c:v>
                </c:pt>
              </c:numCache>
            </c:numRef>
          </c:val>
          <c:smooth val="0"/>
        </c:ser>
        <c:ser>
          <c:idx val="4"/>
          <c:order val="4"/>
          <c:tx>
            <c:strRef>
              <c:f>Sheet2!$R$1</c:f>
              <c:strCache>
                <c:ptCount val="1"/>
                <c:pt idx="0">
                  <c:v>Partial B</c:v>
                </c:pt>
              </c:strCache>
            </c:strRef>
          </c:tx>
          <c:marker>
            <c:symbol val="none"/>
          </c:marker>
          <c:val>
            <c:numRef>
              <c:f>Sheet2!$R$2:$R$9604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1.0</c:v>
                </c:pt>
                <c:pt idx="18">
                  <c:v>1.0</c:v>
                </c:pt>
                <c:pt idx="19">
                  <c:v>2.0</c:v>
                </c:pt>
                <c:pt idx="20">
                  <c:v>2.0</c:v>
                </c:pt>
                <c:pt idx="21">
                  <c:v>2.0</c:v>
                </c:pt>
                <c:pt idx="22">
                  <c:v>2.0</c:v>
                </c:pt>
                <c:pt idx="23">
                  <c:v>2.0</c:v>
                </c:pt>
                <c:pt idx="24">
                  <c:v>2.0</c:v>
                </c:pt>
                <c:pt idx="25">
                  <c:v>2.0</c:v>
                </c:pt>
                <c:pt idx="26">
                  <c:v>3.0</c:v>
                </c:pt>
                <c:pt idx="27">
                  <c:v>4.0</c:v>
                </c:pt>
                <c:pt idx="28">
                  <c:v>4.0</c:v>
                </c:pt>
                <c:pt idx="29">
                  <c:v>4.0</c:v>
                </c:pt>
                <c:pt idx="30">
                  <c:v>4.0</c:v>
                </c:pt>
                <c:pt idx="31">
                  <c:v>4.0</c:v>
                </c:pt>
                <c:pt idx="32">
                  <c:v>4.0</c:v>
                </c:pt>
                <c:pt idx="33">
                  <c:v>4.0</c:v>
                </c:pt>
                <c:pt idx="34">
                  <c:v>5.0</c:v>
                </c:pt>
                <c:pt idx="35">
                  <c:v>6.0</c:v>
                </c:pt>
                <c:pt idx="36">
                  <c:v>6.0</c:v>
                </c:pt>
                <c:pt idx="37">
                  <c:v>6.0</c:v>
                </c:pt>
                <c:pt idx="38">
                  <c:v>6.0</c:v>
                </c:pt>
                <c:pt idx="39">
                  <c:v>6.0</c:v>
                </c:pt>
                <c:pt idx="40">
                  <c:v>6.0</c:v>
                </c:pt>
                <c:pt idx="41">
                  <c:v>6.0</c:v>
                </c:pt>
                <c:pt idx="42">
                  <c:v>7.0</c:v>
                </c:pt>
                <c:pt idx="43">
                  <c:v>7.0</c:v>
                </c:pt>
                <c:pt idx="44">
                  <c:v>8.0</c:v>
                </c:pt>
                <c:pt idx="45">
                  <c:v>8.0</c:v>
                </c:pt>
                <c:pt idx="46">
                  <c:v>8.0</c:v>
                </c:pt>
                <c:pt idx="47">
                  <c:v>8.0</c:v>
                </c:pt>
                <c:pt idx="48">
                  <c:v>8.0</c:v>
                </c:pt>
                <c:pt idx="49">
                  <c:v>8.0</c:v>
                </c:pt>
                <c:pt idx="50">
                  <c:v>8.0</c:v>
                </c:pt>
                <c:pt idx="51">
                  <c:v>9.0</c:v>
                </c:pt>
                <c:pt idx="52">
                  <c:v>10.0</c:v>
                </c:pt>
                <c:pt idx="53">
                  <c:v>11.0</c:v>
                </c:pt>
                <c:pt idx="54">
                  <c:v>11.0</c:v>
                </c:pt>
                <c:pt idx="55">
                  <c:v>11.0</c:v>
                </c:pt>
                <c:pt idx="56">
                  <c:v>11.0</c:v>
                </c:pt>
                <c:pt idx="57">
                  <c:v>11.0</c:v>
                </c:pt>
                <c:pt idx="58">
                  <c:v>11.0</c:v>
                </c:pt>
                <c:pt idx="59">
                  <c:v>11.0</c:v>
                </c:pt>
                <c:pt idx="60">
                  <c:v>11.0</c:v>
                </c:pt>
                <c:pt idx="61">
                  <c:v>11.0</c:v>
                </c:pt>
                <c:pt idx="62">
                  <c:v>11.0</c:v>
                </c:pt>
                <c:pt idx="63">
                  <c:v>11.0</c:v>
                </c:pt>
                <c:pt idx="64">
                  <c:v>12.0</c:v>
                </c:pt>
                <c:pt idx="65">
                  <c:v>12.0</c:v>
                </c:pt>
                <c:pt idx="66">
                  <c:v>12.0</c:v>
                </c:pt>
                <c:pt idx="67">
                  <c:v>12.0</c:v>
                </c:pt>
                <c:pt idx="68">
                  <c:v>12.0</c:v>
                </c:pt>
                <c:pt idx="69">
                  <c:v>12.0</c:v>
                </c:pt>
                <c:pt idx="70">
                  <c:v>12.0</c:v>
                </c:pt>
                <c:pt idx="71">
                  <c:v>13.0</c:v>
                </c:pt>
                <c:pt idx="72">
                  <c:v>13.0</c:v>
                </c:pt>
                <c:pt idx="73">
                  <c:v>13.0</c:v>
                </c:pt>
                <c:pt idx="74">
                  <c:v>13.0</c:v>
                </c:pt>
                <c:pt idx="75">
                  <c:v>13.0</c:v>
                </c:pt>
                <c:pt idx="76">
                  <c:v>13.0</c:v>
                </c:pt>
                <c:pt idx="77">
                  <c:v>13.0</c:v>
                </c:pt>
                <c:pt idx="78">
                  <c:v>13.0</c:v>
                </c:pt>
                <c:pt idx="79">
                  <c:v>14.0</c:v>
                </c:pt>
                <c:pt idx="80">
                  <c:v>14.0</c:v>
                </c:pt>
                <c:pt idx="81">
                  <c:v>14.0</c:v>
                </c:pt>
                <c:pt idx="82">
                  <c:v>14.0</c:v>
                </c:pt>
                <c:pt idx="83">
                  <c:v>14.0</c:v>
                </c:pt>
                <c:pt idx="84">
                  <c:v>14.0</c:v>
                </c:pt>
                <c:pt idx="85">
                  <c:v>14.0</c:v>
                </c:pt>
                <c:pt idx="86">
                  <c:v>14.0</c:v>
                </c:pt>
                <c:pt idx="87">
                  <c:v>14.0</c:v>
                </c:pt>
                <c:pt idx="88">
                  <c:v>15.0</c:v>
                </c:pt>
                <c:pt idx="89">
                  <c:v>15.0</c:v>
                </c:pt>
                <c:pt idx="90">
                  <c:v>15.0</c:v>
                </c:pt>
                <c:pt idx="91">
                  <c:v>15.0</c:v>
                </c:pt>
                <c:pt idx="92">
                  <c:v>15.0</c:v>
                </c:pt>
                <c:pt idx="93">
                  <c:v>15.0</c:v>
                </c:pt>
                <c:pt idx="94">
                  <c:v>15.0</c:v>
                </c:pt>
                <c:pt idx="95">
                  <c:v>16.0</c:v>
                </c:pt>
                <c:pt idx="96">
                  <c:v>17.0</c:v>
                </c:pt>
                <c:pt idx="97">
                  <c:v>17.0</c:v>
                </c:pt>
                <c:pt idx="98">
                  <c:v>17.0</c:v>
                </c:pt>
                <c:pt idx="99">
                  <c:v>17.0</c:v>
                </c:pt>
                <c:pt idx="100">
                  <c:v>17.0</c:v>
                </c:pt>
                <c:pt idx="101">
                  <c:v>17.0</c:v>
                </c:pt>
                <c:pt idx="102">
                  <c:v>18.0</c:v>
                </c:pt>
                <c:pt idx="103">
                  <c:v>19.0</c:v>
                </c:pt>
                <c:pt idx="104">
                  <c:v>19.0</c:v>
                </c:pt>
                <c:pt idx="105">
                  <c:v>19.0</c:v>
                </c:pt>
                <c:pt idx="106">
                  <c:v>19.0</c:v>
                </c:pt>
                <c:pt idx="107">
                  <c:v>19.0</c:v>
                </c:pt>
                <c:pt idx="108">
                  <c:v>19.0</c:v>
                </c:pt>
                <c:pt idx="109">
                  <c:v>19.0</c:v>
                </c:pt>
                <c:pt idx="110">
                  <c:v>19.0</c:v>
                </c:pt>
                <c:pt idx="111">
                  <c:v>20.0</c:v>
                </c:pt>
                <c:pt idx="112">
                  <c:v>20.0</c:v>
                </c:pt>
                <c:pt idx="113">
                  <c:v>20.0</c:v>
                </c:pt>
                <c:pt idx="114">
                  <c:v>21.0</c:v>
                </c:pt>
                <c:pt idx="115">
                  <c:v>21.0</c:v>
                </c:pt>
                <c:pt idx="116">
                  <c:v>21.0</c:v>
                </c:pt>
                <c:pt idx="117">
                  <c:v>21.0</c:v>
                </c:pt>
                <c:pt idx="118">
                  <c:v>21.0</c:v>
                </c:pt>
                <c:pt idx="119">
                  <c:v>21.0</c:v>
                </c:pt>
                <c:pt idx="120">
                  <c:v>21.0</c:v>
                </c:pt>
                <c:pt idx="121">
                  <c:v>21.0</c:v>
                </c:pt>
                <c:pt idx="122">
                  <c:v>21.0</c:v>
                </c:pt>
                <c:pt idx="123">
                  <c:v>21.0</c:v>
                </c:pt>
                <c:pt idx="124">
                  <c:v>21.0</c:v>
                </c:pt>
                <c:pt idx="125">
                  <c:v>21.0</c:v>
                </c:pt>
                <c:pt idx="126">
                  <c:v>22.0</c:v>
                </c:pt>
                <c:pt idx="127">
                  <c:v>22.0</c:v>
                </c:pt>
                <c:pt idx="128">
                  <c:v>23.0</c:v>
                </c:pt>
                <c:pt idx="129">
                  <c:v>23.0</c:v>
                </c:pt>
                <c:pt idx="130">
                  <c:v>23.0</c:v>
                </c:pt>
                <c:pt idx="131">
                  <c:v>23.0</c:v>
                </c:pt>
                <c:pt idx="132">
                  <c:v>23.0</c:v>
                </c:pt>
                <c:pt idx="133">
                  <c:v>24.0</c:v>
                </c:pt>
                <c:pt idx="134">
                  <c:v>24.0</c:v>
                </c:pt>
                <c:pt idx="135">
                  <c:v>24.0</c:v>
                </c:pt>
                <c:pt idx="136">
                  <c:v>24.0</c:v>
                </c:pt>
                <c:pt idx="137">
                  <c:v>25.0</c:v>
                </c:pt>
                <c:pt idx="138">
                  <c:v>26.0</c:v>
                </c:pt>
                <c:pt idx="139">
                  <c:v>26.0</c:v>
                </c:pt>
                <c:pt idx="140">
                  <c:v>27.0</c:v>
                </c:pt>
                <c:pt idx="141">
                  <c:v>28.0</c:v>
                </c:pt>
                <c:pt idx="142">
                  <c:v>28.0</c:v>
                </c:pt>
                <c:pt idx="143">
                  <c:v>28.0</c:v>
                </c:pt>
                <c:pt idx="144">
                  <c:v>28.0</c:v>
                </c:pt>
                <c:pt idx="145">
                  <c:v>28.0</c:v>
                </c:pt>
                <c:pt idx="146">
                  <c:v>28.0</c:v>
                </c:pt>
                <c:pt idx="147">
                  <c:v>28.0</c:v>
                </c:pt>
                <c:pt idx="148">
                  <c:v>28.0</c:v>
                </c:pt>
                <c:pt idx="149">
                  <c:v>28.0</c:v>
                </c:pt>
                <c:pt idx="150">
                  <c:v>28.0</c:v>
                </c:pt>
                <c:pt idx="151">
                  <c:v>29.0</c:v>
                </c:pt>
                <c:pt idx="152">
                  <c:v>29.0</c:v>
                </c:pt>
                <c:pt idx="153">
                  <c:v>30.0</c:v>
                </c:pt>
                <c:pt idx="154">
                  <c:v>31.0</c:v>
                </c:pt>
                <c:pt idx="155">
                  <c:v>31.0</c:v>
                </c:pt>
                <c:pt idx="156">
                  <c:v>32.0</c:v>
                </c:pt>
                <c:pt idx="157">
                  <c:v>32.0</c:v>
                </c:pt>
                <c:pt idx="158">
                  <c:v>33.0</c:v>
                </c:pt>
                <c:pt idx="159">
                  <c:v>33.0</c:v>
                </c:pt>
                <c:pt idx="160">
                  <c:v>34.0</c:v>
                </c:pt>
                <c:pt idx="161">
                  <c:v>34.0</c:v>
                </c:pt>
                <c:pt idx="162">
                  <c:v>34.0</c:v>
                </c:pt>
                <c:pt idx="163">
                  <c:v>34.0</c:v>
                </c:pt>
                <c:pt idx="164">
                  <c:v>34.0</c:v>
                </c:pt>
                <c:pt idx="165">
                  <c:v>34.0</c:v>
                </c:pt>
                <c:pt idx="166">
                  <c:v>34.0</c:v>
                </c:pt>
                <c:pt idx="167">
                  <c:v>35.0</c:v>
                </c:pt>
                <c:pt idx="168">
                  <c:v>36.0</c:v>
                </c:pt>
                <c:pt idx="169">
                  <c:v>37.0</c:v>
                </c:pt>
                <c:pt idx="170">
                  <c:v>38.0</c:v>
                </c:pt>
                <c:pt idx="171">
                  <c:v>38.0</c:v>
                </c:pt>
                <c:pt idx="172">
                  <c:v>38.0</c:v>
                </c:pt>
                <c:pt idx="173">
                  <c:v>38.0</c:v>
                </c:pt>
                <c:pt idx="174">
                  <c:v>38.0</c:v>
                </c:pt>
                <c:pt idx="175">
                  <c:v>39.0</c:v>
                </c:pt>
                <c:pt idx="176">
                  <c:v>39.0</c:v>
                </c:pt>
                <c:pt idx="177">
                  <c:v>39.0</c:v>
                </c:pt>
                <c:pt idx="178">
                  <c:v>39.0</c:v>
                </c:pt>
                <c:pt idx="179">
                  <c:v>40.0</c:v>
                </c:pt>
                <c:pt idx="180">
                  <c:v>40.0</c:v>
                </c:pt>
                <c:pt idx="181">
                  <c:v>41.0</c:v>
                </c:pt>
                <c:pt idx="182">
                  <c:v>41.0</c:v>
                </c:pt>
                <c:pt idx="183">
                  <c:v>41.0</c:v>
                </c:pt>
                <c:pt idx="184">
                  <c:v>41.0</c:v>
                </c:pt>
                <c:pt idx="185">
                  <c:v>42.0</c:v>
                </c:pt>
                <c:pt idx="186">
                  <c:v>42.0</c:v>
                </c:pt>
                <c:pt idx="187">
                  <c:v>42.0</c:v>
                </c:pt>
                <c:pt idx="188">
                  <c:v>42.0</c:v>
                </c:pt>
                <c:pt idx="189">
                  <c:v>43.0</c:v>
                </c:pt>
                <c:pt idx="190">
                  <c:v>43.0</c:v>
                </c:pt>
                <c:pt idx="191">
                  <c:v>43.0</c:v>
                </c:pt>
                <c:pt idx="192">
                  <c:v>43.0</c:v>
                </c:pt>
                <c:pt idx="193">
                  <c:v>43.0</c:v>
                </c:pt>
                <c:pt idx="194">
                  <c:v>44.0</c:v>
                </c:pt>
                <c:pt idx="195">
                  <c:v>44.0</c:v>
                </c:pt>
                <c:pt idx="196">
                  <c:v>44.0</c:v>
                </c:pt>
                <c:pt idx="197">
                  <c:v>44.0</c:v>
                </c:pt>
                <c:pt idx="198">
                  <c:v>45.0</c:v>
                </c:pt>
                <c:pt idx="199">
                  <c:v>46.0</c:v>
                </c:pt>
                <c:pt idx="200">
                  <c:v>46.0</c:v>
                </c:pt>
                <c:pt idx="201">
                  <c:v>47.0</c:v>
                </c:pt>
                <c:pt idx="202">
                  <c:v>48.0</c:v>
                </c:pt>
                <c:pt idx="203">
                  <c:v>49.0</c:v>
                </c:pt>
                <c:pt idx="204">
                  <c:v>50.0</c:v>
                </c:pt>
                <c:pt idx="205">
                  <c:v>51.0</c:v>
                </c:pt>
                <c:pt idx="206">
                  <c:v>51.0</c:v>
                </c:pt>
                <c:pt idx="207">
                  <c:v>51.0</c:v>
                </c:pt>
                <c:pt idx="208">
                  <c:v>52.0</c:v>
                </c:pt>
                <c:pt idx="209">
                  <c:v>52.0</c:v>
                </c:pt>
                <c:pt idx="210">
                  <c:v>53.0</c:v>
                </c:pt>
                <c:pt idx="211">
                  <c:v>53.0</c:v>
                </c:pt>
                <c:pt idx="212">
                  <c:v>53.0</c:v>
                </c:pt>
                <c:pt idx="213">
                  <c:v>53.0</c:v>
                </c:pt>
                <c:pt idx="214">
                  <c:v>53.0</c:v>
                </c:pt>
                <c:pt idx="215">
                  <c:v>53.0</c:v>
                </c:pt>
                <c:pt idx="216">
                  <c:v>53.0</c:v>
                </c:pt>
                <c:pt idx="217">
                  <c:v>54.0</c:v>
                </c:pt>
                <c:pt idx="218">
                  <c:v>54.0</c:v>
                </c:pt>
                <c:pt idx="219">
                  <c:v>54.0</c:v>
                </c:pt>
                <c:pt idx="220">
                  <c:v>54.0</c:v>
                </c:pt>
                <c:pt idx="221">
                  <c:v>55.0</c:v>
                </c:pt>
                <c:pt idx="222">
                  <c:v>56.0</c:v>
                </c:pt>
                <c:pt idx="223">
                  <c:v>56.0</c:v>
                </c:pt>
                <c:pt idx="224">
                  <c:v>56.0</c:v>
                </c:pt>
                <c:pt idx="225">
                  <c:v>56.0</c:v>
                </c:pt>
                <c:pt idx="226">
                  <c:v>57.0</c:v>
                </c:pt>
                <c:pt idx="227">
                  <c:v>58.0</c:v>
                </c:pt>
                <c:pt idx="228">
                  <c:v>58.0</c:v>
                </c:pt>
                <c:pt idx="229">
                  <c:v>58.0</c:v>
                </c:pt>
                <c:pt idx="230">
                  <c:v>59.0</c:v>
                </c:pt>
                <c:pt idx="231">
                  <c:v>59.0</c:v>
                </c:pt>
                <c:pt idx="232">
                  <c:v>59.0</c:v>
                </c:pt>
                <c:pt idx="233">
                  <c:v>59.0</c:v>
                </c:pt>
                <c:pt idx="234">
                  <c:v>59.0</c:v>
                </c:pt>
                <c:pt idx="235">
                  <c:v>60.0</c:v>
                </c:pt>
                <c:pt idx="236">
                  <c:v>61.0</c:v>
                </c:pt>
                <c:pt idx="237">
                  <c:v>61.0</c:v>
                </c:pt>
                <c:pt idx="238">
                  <c:v>62.0</c:v>
                </c:pt>
                <c:pt idx="239">
                  <c:v>63.0</c:v>
                </c:pt>
                <c:pt idx="240">
                  <c:v>63.0</c:v>
                </c:pt>
                <c:pt idx="241">
                  <c:v>63.0</c:v>
                </c:pt>
                <c:pt idx="242">
                  <c:v>63.0</c:v>
                </c:pt>
                <c:pt idx="243">
                  <c:v>63.0</c:v>
                </c:pt>
                <c:pt idx="244">
                  <c:v>64.0</c:v>
                </c:pt>
                <c:pt idx="245">
                  <c:v>65.0</c:v>
                </c:pt>
                <c:pt idx="246">
                  <c:v>66.0</c:v>
                </c:pt>
                <c:pt idx="247">
                  <c:v>67.0</c:v>
                </c:pt>
                <c:pt idx="248">
                  <c:v>67.0</c:v>
                </c:pt>
                <c:pt idx="249">
                  <c:v>68.0</c:v>
                </c:pt>
                <c:pt idx="250">
                  <c:v>69.0</c:v>
                </c:pt>
                <c:pt idx="251">
                  <c:v>69.0</c:v>
                </c:pt>
                <c:pt idx="252">
                  <c:v>70.0</c:v>
                </c:pt>
                <c:pt idx="253">
                  <c:v>70.0</c:v>
                </c:pt>
                <c:pt idx="254">
                  <c:v>70.0</c:v>
                </c:pt>
                <c:pt idx="255">
                  <c:v>70.0</c:v>
                </c:pt>
                <c:pt idx="256">
                  <c:v>70.0</c:v>
                </c:pt>
                <c:pt idx="257">
                  <c:v>70.0</c:v>
                </c:pt>
                <c:pt idx="258">
                  <c:v>70.0</c:v>
                </c:pt>
                <c:pt idx="259">
                  <c:v>71.0</c:v>
                </c:pt>
                <c:pt idx="260">
                  <c:v>71.0</c:v>
                </c:pt>
                <c:pt idx="261">
                  <c:v>71.0</c:v>
                </c:pt>
                <c:pt idx="262">
                  <c:v>71.0</c:v>
                </c:pt>
                <c:pt idx="263">
                  <c:v>71.0</c:v>
                </c:pt>
                <c:pt idx="264">
                  <c:v>72.0</c:v>
                </c:pt>
                <c:pt idx="265">
                  <c:v>73.0</c:v>
                </c:pt>
                <c:pt idx="266">
                  <c:v>73.0</c:v>
                </c:pt>
                <c:pt idx="267">
                  <c:v>74.0</c:v>
                </c:pt>
                <c:pt idx="268">
                  <c:v>74.0</c:v>
                </c:pt>
                <c:pt idx="269">
                  <c:v>74.0</c:v>
                </c:pt>
                <c:pt idx="270">
                  <c:v>74.0</c:v>
                </c:pt>
                <c:pt idx="271">
                  <c:v>75.0</c:v>
                </c:pt>
                <c:pt idx="272">
                  <c:v>76.0</c:v>
                </c:pt>
                <c:pt idx="273">
                  <c:v>77.0</c:v>
                </c:pt>
                <c:pt idx="274">
                  <c:v>78.0</c:v>
                </c:pt>
                <c:pt idx="275">
                  <c:v>79.0</c:v>
                </c:pt>
                <c:pt idx="276">
                  <c:v>80.0</c:v>
                </c:pt>
                <c:pt idx="277">
                  <c:v>80.0</c:v>
                </c:pt>
                <c:pt idx="278">
                  <c:v>80.0</c:v>
                </c:pt>
                <c:pt idx="279">
                  <c:v>81.0</c:v>
                </c:pt>
                <c:pt idx="280">
                  <c:v>82.0</c:v>
                </c:pt>
                <c:pt idx="281">
                  <c:v>83.0</c:v>
                </c:pt>
                <c:pt idx="282">
                  <c:v>84.0</c:v>
                </c:pt>
                <c:pt idx="283">
                  <c:v>84.0</c:v>
                </c:pt>
                <c:pt idx="284">
                  <c:v>85.0</c:v>
                </c:pt>
                <c:pt idx="285">
                  <c:v>85.0</c:v>
                </c:pt>
                <c:pt idx="286">
                  <c:v>86.0</c:v>
                </c:pt>
                <c:pt idx="287">
                  <c:v>87.0</c:v>
                </c:pt>
                <c:pt idx="288">
                  <c:v>88.0</c:v>
                </c:pt>
                <c:pt idx="289">
                  <c:v>89.0</c:v>
                </c:pt>
                <c:pt idx="290">
                  <c:v>90.0</c:v>
                </c:pt>
                <c:pt idx="291">
                  <c:v>91.0</c:v>
                </c:pt>
                <c:pt idx="292">
                  <c:v>91.0</c:v>
                </c:pt>
                <c:pt idx="293">
                  <c:v>91.0</c:v>
                </c:pt>
                <c:pt idx="294">
                  <c:v>92.0</c:v>
                </c:pt>
                <c:pt idx="295">
                  <c:v>93.0</c:v>
                </c:pt>
                <c:pt idx="296">
                  <c:v>94.0</c:v>
                </c:pt>
                <c:pt idx="297">
                  <c:v>95.0</c:v>
                </c:pt>
                <c:pt idx="298">
                  <c:v>95.0</c:v>
                </c:pt>
                <c:pt idx="299">
                  <c:v>95.0</c:v>
                </c:pt>
                <c:pt idx="300">
                  <c:v>95.0</c:v>
                </c:pt>
                <c:pt idx="301">
                  <c:v>95.0</c:v>
                </c:pt>
                <c:pt idx="302">
                  <c:v>95.0</c:v>
                </c:pt>
                <c:pt idx="303">
                  <c:v>95.0</c:v>
                </c:pt>
                <c:pt idx="304">
                  <c:v>95.0</c:v>
                </c:pt>
                <c:pt idx="305">
                  <c:v>95.0</c:v>
                </c:pt>
                <c:pt idx="306">
                  <c:v>95.0</c:v>
                </c:pt>
                <c:pt idx="307">
                  <c:v>95.0</c:v>
                </c:pt>
                <c:pt idx="308">
                  <c:v>95.0</c:v>
                </c:pt>
                <c:pt idx="309">
                  <c:v>95.0</c:v>
                </c:pt>
                <c:pt idx="310">
                  <c:v>95.0</c:v>
                </c:pt>
                <c:pt idx="311">
                  <c:v>95.0</c:v>
                </c:pt>
                <c:pt idx="312">
                  <c:v>95.0</c:v>
                </c:pt>
                <c:pt idx="313">
                  <c:v>95.0</c:v>
                </c:pt>
                <c:pt idx="314">
                  <c:v>95.0</c:v>
                </c:pt>
                <c:pt idx="315">
                  <c:v>95.0</c:v>
                </c:pt>
                <c:pt idx="316">
                  <c:v>96.0</c:v>
                </c:pt>
                <c:pt idx="317">
                  <c:v>96.0</c:v>
                </c:pt>
                <c:pt idx="318">
                  <c:v>97.0</c:v>
                </c:pt>
                <c:pt idx="319">
                  <c:v>98.0</c:v>
                </c:pt>
                <c:pt idx="320">
                  <c:v>98.0</c:v>
                </c:pt>
                <c:pt idx="321">
                  <c:v>98.0</c:v>
                </c:pt>
                <c:pt idx="322">
                  <c:v>98.0</c:v>
                </c:pt>
                <c:pt idx="323">
                  <c:v>98.0</c:v>
                </c:pt>
                <c:pt idx="324">
                  <c:v>98.0</c:v>
                </c:pt>
                <c:pt idx="325">
                  <c:v>98.0</c:v>
                </c:pt>
                <c:pt idx="326">
                  <c:v>98.0</c:v>
                </c:pt>
                <c:pt idx="327">
                  <c:v>98.0</c:v>
                </c:pt>
                <c:pt idx="328">
                  <c:v>98.0</c:v>
                </c:pt>
                <c:pt idx="329">
                  <c:v>99.0</c:v>
                </c:pt>
                <c:pt idx="330">
                  <c:v>99.0</c:v>
                </c:pt>
                <c:pt idx="331">
                  <c:v>99.0</c:v>
                </c:pt>
                <c:pt idx="332">
                  <c:v>100.0</c:v>
                </c:pt>
                <c:pt idx="333">
                  <c:v>101.0</c:v>
                </c:pt>
                <c:pt idx="334">
                  <c:v>101.0</c:v>
                </c:pt>
                <c:pt idx="335">
                  <c:v>101.0</c:v>
                </c:pt>
                <c:pt idx="336">
                  <c:v>101.0</c:v>
                </c:pt>
                <c:pt idx="337">
                  <c:v>102.0</c:v>
                </c:pt>
                <c:pt idx="338">
                  <c:v>103.0</c:v>
                </c:pt>
                <c:pt idx="339">
                  <c:v>103.0</c:v>
                </c:pt>
                <c:pt idx="340">
                  <c:v>103.0</c:v>
                </c:pt>
                <c:pt idx="341">
                  <c:v>103.0</c:v>
                </c:pt>
                <c:pt idx="342">
                  <c:v>104.0</c:v>
                </c:pt>
                <c:pt idx="343">
                  <c:v>105.0</c:v>
                </c:pt>
                <c:pt idx="344">
                  <c:v>105.0</c:v>
                </c:pt>
                <c:pt idx="345">
                  <c:v>106.0</c:v>
                </c:pt>
                <c:pt idx="346">
                  <c:v>107.0</c:v>
                </c:pt>
                <c:pt idx="347">
                  <c:v>107.0</c:v>
                </c:pt>
                <c:pt idx="348">
                  <c:v>107.0</c:v>
                </c:pt>
                <c:pt idx="349">
                  <c:v>107.0</c:v>
                </c:pt>
                <c:pt idx="350">
                  <c:v>107.0</c:v>
                </c:pt>
                <c:pt idx="351">
                  <c:v>108.0</c:v>
                </c:pt>
                <c:pt idx="352">
                  <c:v>108.0</c:v>
                </c:pt>
                <c:pt idx="353">
                  <c:v>108.0</c:v>
                </c:pt>
                <c:pt idx="354">
                  <c:v>108.0</c:v>
                </c:pt>
                <c:pt idx="355">
                  <c:v>109.0</c:v>
                </c:pt>
                <c:pt idx="356">
                  <c:v>109.0</c:v>
                </c:pt>
                <c:pt idx="357">
                  <c:v>109.0</c:v>
                </c:pt>
                <c:pt idx="358">
                  <c:v>110.0</c:v>
                </c:pt>
                <c:pt idx="359">
                  <c:v>110.0</c:v>
                </c:pt>
                <c:pt idx="360">
                  <c:v>111.0</c:v>
                </c:pt>
                <c:pt idx="361">
                  <c:v>111.0</c:v>
                </c:pt>
                <c:pt idx="362">
                  <c:v>112.0</c:v>
                </c:pt>
                <c:pt idx="363">
                  <c:v>112.0</c:v>
                </c:pt>
                <c:pt idx="364">
                  <c:v>112.0</c:v>
                </c:pt>
                <c:pt idx="365">
                  <c:v>112.0</c:v>
                </c:pt>
                <c:pt idx="366">
                  <c:v>113.0</c:v>
                </c:pt>
                <c:pt idx="367">
                  <c:v>113.0</c:v>
                </c:pt>
                <c:pt idx="368">
                  <c:v>113.0</c:v>
                </c:pt>
                <c:pt idx="369">
                  <c:v>113.0</c:v>
                </c:pt>
                <c:pt idx="370">
                  <c:v>114.0</c:v>
                </c:pt>
                <c:pt idx="371">
                  <c:v>114.0</c:v>
                </c:pt>
                <c:pt idx="372">
                  <c:v>115.0</c:v>
                </c:pt>
                <c:pt idx="373">
                  <c:v>116.0</c:v>
                </c:pt>
                <c:pt idx="374">
                  <c:v>116.0</c:v>
                </c:pt>
                <c:pt idx="375">
                  <c:v>116.0</c:v>
                </c:pt>
                <c:pt idx="376">
                  <c:v>116.0</c:v>
                </c:pt>
                <c:pt idx="377">
                  <c:v>116.0</c:v>
                </c:pt>
                <c:pt idx="378">
                  <c:v>116.0</c:v>
                </c:pt>
                <c:pt idx="379">
                  <c:v>117.0</c:v>
                </c:pt>
                <c:pt idx="380">
                  <c:v>118.0</c:v>
                </c:pt>
                <c:pt idx="381">
                  <c:v>118.0</c:v>
                </c:pt>
                <c:pt idx="382">
                  <c:v>118.0</c:v>
                </c:pt>
                <c:pt idx="383">
                  <c:v>118.0</c:v>
                </c:pt>
                <c:pt idx="384">
                  <c:v>118.0</c:v>
                </c:pt>
                <c:pt idx="385">
                  <c:v>118.0</c:v>
                </c:pt>
                <c:pt idx="386">
                  <c:v>118.0</c:v>
                </c:pt>
                <c:pt idx="387">
                  <c:v>118.0</c:v>
                </c:pt>
                <c:pt idx="388">
                  <c:v>118.0</c:v>
                </c:pt>
                <c:pt idx="389">
                  <c:v>118.0</c:v>
                </c:pt>
                <c:pt idx="390">
                  <c:v>118.0</c:v>
                </c:pt>
                <c:pt idx="391">
                  <c:v>118.0</c:v>
                </c:pt>
                <c:pt idx="392">
                  <c:v>118.0</c:v>
                </c:pt>
                <c:pt idx="393">
                  <c:v>118.0</c:v>
                </c:pt>
                <c:pt idx="394">
                  <c:v>118.0</c:v>
                </c:pt>
                <c:pt idx="395">
                  <c:v>118.0</c:v>
                </c:pt>
                <c:pt idx="396">
                  <c:v>118.0</c:v>
                </c:pt>
                <c:pt idx="397">
                  <c:v>118.0</c:v>
                </c:pt>
                <c:pt idx="398">
                  <c:v>119.0</c:v>
                </c:pt>
                <c:pt idx="399">
                  <c:v>119.0</c:v>
                </c:pt>
                <c:pt idx="400">
                  <c:v>119.0</c:v>
                </c:pt>
                <c:pt idx="401">
                  <c:v>119.0</c:v>
                </c:pt>
                <c:pt idx="402">
                  <c:v>119.0</c:v>
                </c:pt>
                <c:pt idx="403">
                  <c:v>120.0</c:v>
                </c:pt>
                <c:pt idx="404">
                  <c:v>121.0</c:v>
                </c:pt>
                <c:pt idx="405">
                  <c:v>121.0</c:v>
                </c:pt>
                <c:pt idx="406">
                  <c:v>121.0</c:v>
                </c:pt>
                <c:pt idx="407">
                  <c:v>121.0</c:v>
                </c:pt>
                <c:pt idx="408">
                  <c:v>121.0</c:v>
                </c:pt>
                <c:pt idx="409">
                  <c:v>121.0</c:v>
                </c:pt>
                <c:pt idx="410">
                  <c:v>121.0</c:v>
                </c:pt>
                <c:pt idx="411">
                  <c:v>121.0</c:v>
                </c:pt>
                <c:pt idx="412">
                  <c:v>121.0</c:v>
                </c:pt>
                <c:pt idx="413">
                  <c:v>121.0</c:v>
                </c:pt>
                <c:pt idx="414">
                  <c:v>121.0</c:v>
                </c:pt>
                <c:pt idx="415">
                  <c:v>121.0</c:v>
                </c:pt>
                <c:pt idx="416">
                  <c:v>121.0</c:v>
                </c:pt>
                <c:pt idx="417">
                  <c:v>121.0</c:v>
                </c:pt>
                <c:pt idx="418">
                  <c:v>121.0</c:v>
                </c:pt>
                <c:pt idx="419">
                  <c:v>121.0</c:v>
                </c:pt>
                <c:pt idx="420">
                  <c:v>121.0</c:v>
                </c:pt>
                <c:pt idx="421">
                  <c:v>122.0</c:v>
                </c:pt>
                <c:pt idx="422">
                  <c:v>122.0</c:v>
                </c:pt>
                <c:pt idx="423">
                  <c:v>122.0</c:v>
                </c:pt>
                <c:pt idx="424">
                  <c:v>122.0</c:v>
                </c:pt>
                <c:pt idx="425">
                  <c:v>123.0</c:v>
                </c:pt>
                <c:pt idx="426">
                  <c:v>124.0</c:v>
                </c:pt>
                <c:pt idx="427">
                  <c:v>125.0</c:v>
                </c:pt>
                <c:pt idx="428">
                  <c:v>126.0</c:v>
                </c:pt>
                <c:pt idx="429">
                  <c:v>126.0</c:v>
                </c:pt>
                <c:pt idx="430">
                  <c:v>126.0</c:v>
                </c:pt>
                <c:pt idx="431">
                  <c:v>126.0</c:v>
                </c:pt>
                <c:pt idx="432">
                  <c:v>126.0</c:v>
                </c:pt>
                <c:pt idx="433">
                  <c:v>126.0</c:v>
                </c:pt>
                <c:pt idx="434">
                  <c:v>126.0</c:v>
                </c:pt>
                <c:pt idx="435">
                  <c:v>126.0</c:v>
                </c:pt>
                <c:pt idx="436">
                  <c:v>126.0</c:v>
                </c:pt>
                <c:pt idx="437">
                  <c:v>127.0</c:v>
                </c:pt>
                <c:pt idx="438">
                  <c:v>128.0</c:v>
                </c:pt>
                <c:pt idx="439">
                  <c:v>129.0</c:v>
                </c:pt>
                <c:pt idx="440">
                  <c:v>129.0</c:v>
                </c:pt>
                <c:pt idx="441">
                  <c:v>130.0</c:v>
                </c:pt>
                <c:pt idx="442">
                  <c:v>130.0</c:v>
                </c:pt>
                <c:pt idx="443">
                  <c:v>130.0</c:v>
                </c:pt>
                <c:pt idx="444">
                  <c:v>130.0</c:v>
                </c:pt>
                <c:pt idx="445">
                  <c:v>130.0</c:v>
                </c:pt>
                <c:pt idx="446">
                  <c:v>130.0</c:v>
                </c:pt>
                <c:pt idx="447">
                  <c:v>130.0</c:v>
                </c:pt>
                <c:pt idx="448">
                  <c:v>130.0</c:v>
                </c:pt>
                <c:pt idx="449">
                  <c:v>130.0</c:v>
                </c:pt>
                <c:pt idx="450">
                  <c:v>131.0</c:v>
                </c:pt>
                <c:pt idx="451">
                  <c:v>131.0</c:v>
                </c:pt>
                <c:pt idx="452">
                  <c:v>132.0</c:v>
                </c:pt>
                <c:pt idx="453">
                  <c:v>132.0</c:v>
                </c:pt>
                <c:pt idx="454">
                  <c:v>133.0</c:v>
                </c:pt>
                <c:pt idx="455">
                  <c:v>134.0</c:v>
                </c:pt>
                <c:pt idx="456">
                  <c:v>134.0</c:v>
                </c:pt>
                <c:pt idx="457">
                  <c:v>134.0</c:v>
                </c:pt>
                <c:pt idx="458">
                  <c:v>134.0</c:v>
                </c:pt>
                <c:pt idx="459">
                  <c:v>135.0</c:v>
                </c:pt>
                <c:pt idx="460">
                  <c:v>136.0</c:v>
                </c:pt>
                <c:pt idx="461">
                  <c:v>136.0</c:v>
                </c:pt>
                <c:pt idx="462">
                  <c:v>136.0</c:v>
                </c:pt>
                <c:pt idx="463">
                  <c:v>136.0</c:v>
                </c:pt>
                <c:pt idx="464">
                  <c:v>136.0</c:v>
                </c:pt>
                <c:pt idx="465">
                  <c:v>137.0</c:v>
                </c:pt>
                <c:pt idx="466">
                  <c:v>137.0</c:v>
                </c:pt>
                <c:pt idx="467">
                  <c:v>137.0</c:v>
                </c:pt>
                <c:pt idx="468">
                  <c:v>138.0</c:v>
                </c:pt>
                <c:pt idx="469">
                  <c:v>139.0</c:v>
                </c:pt>
                <c:pt idx="470">
                  <c:v>139.0</c:v>
                </c:pt>
                <c:pt idx="471">
                  <c:v>139.0</c:v>
                </c:pt>
                <c:pt idx="472">
                  <c:v>139.0</c:v>
                </c:pt>
                <c:pt idx="473">
                  <c:v>139.0</c:v>
                </c:pt>
                <c:pt idx="474">
                  <c:v>139.0</c:v>
                </c:pt>
                <c:pt idx="475">
                  <c:v>140.0</c:v>
                </c:pt>
                <c:pt idx="476">
                  <c:v>141.0</c:v>
                </c:pt>
                <c:pt idx="477">
                  <c:v>142.0</c:v>
                </c:pt>
                <c:pt idx="478">
                  <c:v>142.0</c:v>
                </c:pt>
                <c:pt idx="479">
                  <c:v>142.0</c:v>
                </c:pt>
                <c:pt idx="480">
                  <c:v>142.0</c:v>
                </c:pt>
                <c:pt idx="481">
                  <c:v>143.0</c:v>
                </c:pt>
                <c:pt idx="482">
                  <c:v>143.0</c:v>
                </c:pt>
                <c:pt idx="483">
                  <c:v>144.0</c:v>
                </c:pt>
                <c:pt idx="484">
                  <c:v>144.0</c:v>
                </c:pt>
                <c:pt idx="485">
                  <c:v>144.0</c:v>
                </c:pt>
                <c:pt idx="486">
                  <c:v>144.0</c:v>
                </c:pt>
                <c:pt idx="487">
                  <c:v>144.0</c:v>
                </c:pt>
                <c:pt idx="488">
                  <c:v>144.0</c:v>
                </c:pt>
                <c:pt idx="489">
                  <c:v>144.0</c:v>
                </c:pt>
                <c:pt idx="490">
                  <c:v>144.0</c:v>
                </c:pt>
                <c:pt idx="491">
                  <c:v>145.0</c:v>
                </c:pt>
                <c:pt idx="492">
                  <c:v>145.0</c:v>
                </c:pt>
                <c:pt idx="493">
                  <c:v>146.0</c:v>
                </c:pt>
                <c:pt idx="494">
                  <c:v>146.0</c:v>
                </c:pt>
                <c:pt idx="495">
                  <c:v>147.0</c:v>
                </c:pt>
                <c:pt idx="496">
                  <c:v>147.0</c:v>
                </c:pt>
                <c:pt idx="497">
                  <c:v>147.0</c:v>
                </c:pt>
                <c:pt idx="498">
                  <c:v>147.0</c:v>
                </c:pt>
                <c:pt idx="499">
                  <c:v>148.0</c:v>
                </c:pt>
                <c:pt idx="500">
                  <c:v>148.0</c:v>
                </c:pt>
                <c:pt idx="501">
                  <c:v>148.0</c:v>
                </c:pt>
                <c:pt idx="502">
                  <c:v>149.0</c:v>
                </c:pt>
                <c:pt idx="503">
                  <c:v>150.0</c:v>
                </c:pt>
                <c:pt idx="504">
                  <c:v>150.0</c:v>
                </c:pt>
                <c:pt idx="505">
                  <c:v>150.0</c:v>
                </c:pt>
                <c:pt idx="506">
                  <c:v>150.0</c:v>
                </c:pt>
                <c:pt idx="507">
                  <c:v>150.0</c:v>
                </c:pt>
                <c:pt idx="508">
                  <c:v>150.0</c:v>
                </c:pt>
                <c:pt idx="509">
                  <c:v>150.0</c:v>
                </c:pt>
                <c:pt idx="510">
                  <c:v>150.0</c:v>
                </c:pt>
                <c:pt idx="511">
                  <c:v>150.0</c:v>
                </c:pt>
                <c:pt idx="512">
                  <c:v>151.0</c:v>
                </c:pt>
                <c:pt idx="513">
                  <c:v>151.0</c:v>
                </c:pt>
                <c:pt idx="514">
                  <c:v>151.0</c:v>
                </c:pt>
                <c:pt idx="515">
                  <c:v>151.0</c:v>
                </c:pt>
                <c:pt idx="516">
                  <c:v>152.0</c:v>
                </c:pt>
                <c:pt idx="517">
                  <c:v>152.0</c:v>
                </c:pt>
                <c:pt idx="518">
                  <c:v>152.0</c:v>
                </c:pt>
                <c:pt idx="519">
                  <c:v>153.0</c:v>
                </c:pt>
                <c:pt idx="520">
                  <c:v>153.0</c:v>
                </c:pt>
                <c:pt idx="521">
                  <c:v>154.0</c:v>
                </c:pt>
                <c:pt idx="522">
                  <c:v>155.0</c:v>
                </c:pt>
                <c:pt idx="523">
                  <c:v>155.0</c:v>
                </c:pt>
                <c:pt idx="524">
                  <c:v>155.0</c:v>
                </c:pt>
                <c:pt idx="525">
                  <c:v>155.0</c:v>
                </c:pt>
                <c:pt idx="526">
                  <c:v>155.0</c:v>
                </c:pt>
                <c:pt idx="527">
                  <c:v>155.0</c:v>
                </c:pt>
                <c:pt idx="528">
                  <c:v>155.0</c:v>
                </c:pt>
                <c:pt idx="529">
                  <c:v>156.0</c:v>
                </c:pt>
                <c:pt idx="530">
                  <c:v>156.0</c:v>
                </c:pt>
                <c:pt idx="531">
                  <c:v>156.0</c:v>
                </c:pt>
                <c:pt idx="532">
                  <c:v>156.0</c:v>
                </c:pt>
                <c:pt idx="533">
                  <c:v>156.0</c:v>
                </c:pt>
                <c:pt idx="534">
                  <c:v>156.0</c:v>
                </c:pt>
                <c:pt idx="535">
                  <c:v>156.0</c:v>
                </c:pt>
                <c:pt idx="536">
                  <c:v>157.0</c:v>
                </c:pt>
                <c:pt idx="537">
                  <c:v>158.0</c:v>
                </c:pt>
                <c:pt idx="538">
                  <c:v>159.0</c:v>
                </c:pt>
                <c:pt idx="539">
                  <c:v>159.0</c:v>
                </c:pt>
                <c:pt idx="540">
                  <c:v>159.0</c:v>
                </c:pt>
                <c:pt idx="541">
                  <c:v>159.0</c:v>
                </c:pt>
                <c:pt idx="542">
                  <c:v>160.0</c:v>
                </c:pt>
                <c:pt idx="543">
                  <c:v>160.0</c:v>
                </c:pt>
                <c:pt idx="544">
                  <c:v>161.0</c:v>
                </c:pt>
                <c:pt idx="545">
                  <c:v>161.0</c:v>
                </c:pt>
                <c:pt idx="546">
                  <c:v>161.0</c:v>
                </c:pt>
                <c:pt idx="547">
                  <c:v>162.0</c:v>
                </c:pt>
                <c:pt idx="548">
                  <c:v>162.0</c:v>
                </c:pt>
                <c:pt idx="549">
                  <c:v>162.0</c:v>
                </c:pt>
                <c:pt idx="550">
                  <c:v>162.0</c:v>
                </c:pt>
                <c:pt idx="551">
                  <c:v>162.0</c:v>
                </c:pt>
                <c:pt idx="552">
                  <c:v>162.0</c:v>
                </c:pt>
                <c:pt idx="553">
                  <c:v>163.0</c:v>
                </c:pt>
                <c:pt idx="554">
                  <c:v>163.0</c:v>
                </c:pt>
                <c:pt idx="555">
                  <c:v>163.0</c:v>
                </c:pt>
                <c:pt idx="556">
                  <c:v>164.0</c:v>
                </c:pt>
                <c:pt idx="557">
                  <c:v>165.0</c:v>
                </c:pt>
                <c:pt idx="558">
                  <c:v>165.0</c:v>
                </c:pt>
                <c:pt idx="559">
                  <c:v>165.0</c:v>
                </c:pt>
                <c:pt idx="560">
                  <c:v>166.0</c:v>
                </c:pt>
                <c:pt idx="561">
                  <c:v>166.0</c:v>
                </c:pt>
                <c:pt idx="562">
                  <c:v>166.0</c:v>
                </c:pt>
                <c:pt idx="563">
                  <c:v>166.0</c:v>
                </c:pt>
                <c:pt idx="564">
                  <c:v>167.0</c:v>
                </c:pt>
                <c:pt idx="565">
                  <c:v>167.0</c:v>
                </c:pt>
                <c:pt idx="566">
                  <c:v>167.0</c:v>
                </c:pt>
                <c:pt idx="567">
                  <c:v>167.0</c:v>
                </c:pt>
                <c:pt idx="568">
                  <c:v>167.0</c:v>
                </c:pt>
                <c:pt idx="569">
                  <c:v>168.0</c:v>
                </c:pt>
                <c:pt idx="570">
                  <c:v>168.0</c:v>
                </c:pt>
                <c:pt idx="571">
                  <c:v>168.0</c:v>
                </c:pt>
                <c:pt idx="572">
                  <c:v>168.0</c:v>
                </c:pt>
                <c:pt idx="573">
                  <c:v>168.0</c:v>
                </c:pt>
                <c:pt idx="574">
                  <c:v>169.0</c:v>
                </c:pt>
                <c:pt idx="575">
                  <c:v>170.0</c:v>
                </c:pt>
                <c:pt idx="576">
                  <c:v>170.0</c:v>
                </c:pt>
                <c:pt idx="577">
                  <c:v>170.0</c:v>
                </c:pt>
                <c:pt idx="578">
                  <c:v>170.0</c:v>
                </c:pt>
                <c:pt idx="579">
                  <c:v>171.0</c:v>
                </c:pt>
                <c:pt idx="580">
                  <c:v>171.0</c:v>
                </c:pt>
                <c:pt idx="581">
                  <c:v>171.0</c:v>
                </c:pt>
                <c:pt idx="582">
                  <c:v>172.0</c:v>
                </c:pt>
                <c:pt idx="583">
                  <c:v>173.0</c:v>
                </c:pt>
                <c:pt idx="584">
                  <c:v>174.0</c:v>
                </c:pt>
                <c:pt idx="585">
                  <c:v>175.0</c:v>
                </c:pt>
                <c:pt idx="586">
                  <c:v>176.0</c:v>
                </c:pt>
                <c:pt idx="587">
                  <c:v>177.0</c:v>
                </c:pt>
                <c:pt idx="588">
                  <c:v>177.0</c:v>
                </c:pt>
                <c:pt idx="589">
                  <c:v>177.0</c:v>
                </c:pt>
                <c:pt idx="590">
                  <c:v>177.0</c:v>
                </c:pt>
                <c:pt idx="591">
                  <c:v>178.0</c:v>
                </c:pt>
                <c:pt idx="592">
                  <c:v>178.0</c:v>
                </c:pt>
                <c:pt idx="593">
                  <c:v>178.0</c:v>
                </c:pt>
                <c:pt idx="594">
                  <c:v>178.0</c:v>
                </c:pt>
                <c:pt idx="595">
                  <c:v>179.0</c:v>
                </c:pt>
                <c:pt idx="596">
                  <c:v>179.0</c:v>
                </c:pt>
                <c:pt idx="597">
                  <c:v>179.0</c:v>
                </c:pt>
                <c:pt idx="598">
                  <c:v>179.0</c:v>
                </c:pt>
                <c:pt idx="599">
                  <c:v>179.0</c:v>
                </c:pt>
                <c:pt idx="600">
                  <c:v>179.0</c:v>
                </c:pt>
                <c:pt idx="601">
                  <c:v>179.0</c:v>
                </c:pt>
                <c:pt idx="602">
                  <c:v>180.0</c:v>
                </c:pt>
                <c:pt idx="603">
                  <c:v>181.0</c:v>
                </c:pt>
                <c:pt idx="604">
                  <c:v>181.0</c:v>
                </c:pt>
                <c:pt idx="605">
                  <c:v>181.0</c:v>
                </c:pt>
                <c:pt idx="606">
                  <c:v>181.0</c:v>
                </c:pt>
                <c:pt idx="607">
                  <c:v>181.0</c:v>
                </c:pt>
                <c:pt idx="608">
                  <c:v>181.0</c:v>
                </c:pt>
                <c:pt idx="609">
                  <c:v>181.0</c:v>
                </c:pt>
                <c:pt idx="610">
                  <c:v>181.0</c:v>
                </c:pt>
                <c:pt idx="611">
                  <c:v>182.0</c:v>
                </c:pt>
                <c:pt idx="612">
                  <c:v>182.0</c:v>
                </c:pt>
                <c:pt idx="613">
                  <c:v>183.0</c:v>
                </c:pt>
                <c:pt idx="614">
                  <c:v>183.0</c:v>
                </c:pt>
                <c:pt idx="615">
                  <c:v>183.0</c:v>
                </c:pt>
                <c:pt idx="616">
                  <c:v>184.0</c:v>
                </c:pt>
                <c:pt idx="617">
                  <c:v>185.0</c:v>
                </c:pt>
                <c:pt idx="618">
                  <c:v>185.0</c:v>
                </c:pt>
                <c:pt idx="619">
                  <c:v>185.0</c:v>
                </c:pt>
                <c:pt idx="620">
                  <c:v>185.0</c:v>
                </c:pt>
                <c:pt idx="621">
                  <c:v>185.0</c:v>
                </c:pt>
                <c:pt idx="622">
                  <c:v>185.0</c:v>
                </c:pt>
                <c:pt idx="623">
                  <c:v>186.0</c:v>
                </c:pt>
                <c:pt idx="624">
                  <c:v>186.0</c:v>
                </c:pt>
                <c:pt idx="625">
                  <c:v>186.0</c:v>
                </c:pt>
                <c:pt idx="626">
                  <c:v>187.0</c:v>
                </c:pt>
                <c:pt idx="627">
                  <c:v>187.0</c:v>
                </c:pt>
                <c:pt idx="628">
                  <c:v>187.0</c:v>
                </c:pt>
                <c:pt idx="629">
                  <c:v>188.0</c:v>
                </c:pt>
                <c:pt idx="630">
                  <c:v>189.0</c:v>
                </c:pt>
                <c:pt idx="631">
                  <c:v>190.0</c:v>
                </c:pt>
                <c:pt idx="632">
                  <c:v>190.0</c:v>
                </c:pt>
                <c:pt idx="633">
                  <c:v>191.0</c:v>
                </c:pt>
                <c:pt idx="634">
                  <c:v>192.0</c:v>
                </c:pt>
                <c:pt idx="635">
                  <c:v>192.0</c:v>
                </c:pt>
                <c:pt idx="636">
                  <c:v>192.0</c:v>
                </c:pt>
                <c:pt idx="637">
                  <c:v>192.0</c:v>
                </c:pt>
                <c:pt idx="638">
                  <c:v>192.0</c:v>
                </c:pt>
                <c:pt idx="639">
                  <c:v>192.0</c:v>
                </c:pt>
                <c:pt idx="640">
                  <c:v>192.0</c:v>
                </c:pt>
                <c:pt idx="641">
                  <c:v>192.0</c:v>
                </c:pt>
                <c:pt idx="642">
                  <c:v>192.0</c:v>
                </c:pt>
                <c:pt idx="643">
                  <c:v>192.0</c:v>
                </c:pt>
                <c:pt idx="644">
                  <c:v>192.0</c:v>
                </c:pt>
                <c:pt idx="645">
                  <c:v>192.0</c:v>
                </c:pt>
                <c:pt idx="646">
                  <c:v>193.0</c:v>
                </c:pt>
                <c:pt idx="647">
                  <c:v>193.0</c:v>
                </c:pt>
                <c:pt idx="648">
                  <c:v>194.0</c:v>
                </c:pt>
                <c:pt idx="649">
                  <c:v>194.0</c:v>
                </c:pt>
                <c:pt idx="650">
                  <c:v>195.0</c:v>
                </c:pt>
                <c:pt idx="651">
                  <c:v>196.0</c:v>
                </c:pt>
                <c:pt idx="652">
                  <c:v>197.0</c:v>
                </c:pt>
                <c:pt idx="653">
                  <c:v>197.0</c:v>
                </c:pt>
                <c:pt idx="654">
                  <c:v>197.0</c:v>
                </c:pt>
                <c:pt idx="655">
                  <c:v>197.0</c:v>
                </c:pt>
                <c:pt idx="656">
                  <c:v>197.0</c:v>
                </c:pt>
                <c:pt idx="657">
                  <c:v>197.0</c:v>
                </c:pt>
                <c:pt idx="658">
                  <c:v>198.0</c:v>
                </c:pt>
                <c:pt idx="659">
                  <c:v>198.0</c:v>
                </c:pt>
                <c:pt idx="660">
                  <c:v>198.0</c:v>
                </c:pt>
                <c:pt idx="661">
                  <c:v>198.0</c:v>
                </c:pt>
                <c:pt idx="662">
                  <c:v>198.0</c:v>
                </c:pt>
                <c:pt idx="663">
                  <c:v>199.0</c:v>
                </c:pt>
                <c:pt idx="664">
                  <c:v>200.0</c:v>
                </c:pt>
                <c:pt idx="665">
                  <c:v>200.0</c:v>
                </c:pt>
                <c:pt idx="666">
                  <c:v>200.0</c:v>
                </c:pt>
                <c:pt idx="667">
                  <c:v>200.0</c:v>
                </c:pt>
                <c:pt idx="668">
                  <c:v>201.0</c:v>
                </c:pt>
                <c:pt idx="669">
                  <c:v>202.0</c:v>
                </c:pt>
                <c:pt idx="670">
                  <c:v>202.0</c:v>
                </c:pt>
                <c:pt idx="671">
                  <c:v>202.0</c:v>
                </c:pt>
                <c:pt idx="672">
                  <c:v>203.0</c:v>
                </c:pt>
                <c:pt idx="673">
                  <c:v>204.0</c:v>
                </c:pt>
                <c:pt idx="674">
                  <c:v>205.0</c:v>
                </c:pt>
                <c:pt idx="675">
                  <c:v>206.0</c:v>
                </c:pt>
                <c:pt idx="676">
                  <c:v>206.0</c:v>
                </c:pt>
                <c:pt idx="677">
                  <c:v>206.0</c:v>
                </c:pt>
                <c:pt idx="678">
                  <c:v>206.0</c:v>
                </c:pt>
                <c:pt idx="679">
                  <c:v>206.0</c:v>
                </c:pt>
                <c:pt idx="680">
                  <c:v>206.0</c:v>
                </c:pt>
                <c:pt idx="681">
                  <c:v>206.0</c:v>
                </c:pt>
                <c:pt idx="682">
                  <c:v>206.0</c:v>
                </c:pt>
                <c:pt idx="683">
                  <c:v>206.0</c:v>
                </c:pt>
                <c:pt idx="684">
                  <c:v>206.0</c:v>
                </c:pt>
                <c:pt idx="685">
                  <c:v>207.0</c:v>
                </c:pt>
                <c:pt idx="686">
                  <c:v>207.0</c:v>
                </c:pt>
                <c:pt idx="687">
                  <c:v>207.0</c:v>
                </c:pt>
                <c:pt idx="688">
                  <c:v>207.0</c:v>
                </c:pt>
                <c:pt idx="689">
                  <c:v>207.0</c:v>
                </c:pt>
                <c:pt idx="690">
                  <c:v>207.0</c:v>
                </c:pt>
                <c:pt idx="691">
                  <c:v>207.0</c:v>
                </c:pt>
                <c:pt idx="692">
                  <c:v>207.0</c:v>
                </c:pt>
                <c:pt idx="693">
                  <c:v>207.0</c:v>
                </c:pt>
                <c:pt idx="694">
                  <c:v>208.0</c:v>
                </c:pt>
                <c:pt idx="695">
                  <c:v>208.0</c:v>
                </c:pt>
                <c:pt idx="696">
                  <c:v>209.0</c:v>
                </c:pt>
                <c:pt idx="697">
                  <c:v>210.0</c:v>
                </c:pt>
                <c:pt idx="698">
                  <c:v>210.0</c:v>
                </c:pt>
                <c:pt idx="699">
                  <c:v>211.0</c:v>
                </c:pt>
                <c:pt idx="700">
                  <c:v>212.0</c:v>
                </c:pt>
                <c:pt idx="701">
                  <c:v>212.0</c:v>
                </c:pt>
                <c:pt idx="702">
                  <c:v>212.0</c:v>
                </c:pt>
                <c:pt idx="703">
                  <c:v>212.0</c:v>
                </c:pt>
                <c:pt idx="704">
                  <c:v>212.0</c:v>
                </c:pt>
                <c:pt idx="705">
                  <c:v>213.0</c:v>
                </c:pt>
                <c:pt idx="706">
                  <c:v>213.0</c:v>
                </c:pt>
                <c:pt idx="707">
                  <c:v>214.0</c:v>
                </c:pt>
                <c:pt idx="708">
                  <c:v>215.0</c:v>
                </c:pt>
                <c:pt idx="709">
                  <c:v>216.0</c:v>
                </c:pt>
                <c:pt idx="710">
                  <c:v>217.0</c:v>
                </c:pt>
                <c:pt idx="711">
                  <c:v>218.0</c:v>
                </c:pt>
                <c:pt idx="712">
                  <c:v>218.0</c:v>
                </c:pt>
                <c:pt idx="713">
                  <c:v>219.0</c:v>
                </c:pt>
                <c:pt idx="714">
                  <c:v>220.0</c:v>
                </c:pt>
                <c:pt idx="715">
                  <c:v>220.0</c:v>
                </c:pt>
                <c:pt idx="716">
                  <c:v>221.0</c:v>
                </c:pt>
                <c:pt idx="717">
                  <c:v>221.0</c:v>
                </c:pt>
                <c:pt idx="718">
                  <c:v>221.0</c:v>
                </c:pt>
                <c:pt idx="719">
                  <c:v>222.0</c:v>
                </c:pt>
                <c:pt idx="720">
                  <c:v>222.0</c:v>
                </c:pt>
                <c:pt idx="721">
                  <c:v>222.0</c:v>
                </c:pt>
                <c:pt idx="722">
                  <c:v>222.0</c:v>
                </c:pt>
                <c:pt idx="723">
                  <c:v>222.0</c:v>
                </c:pt>
                <c:pt idx="724">
                  <c:v>222.0</c:v>
                </c:pt>
                <c:pt idx="725">
                  <c:v>223.0</c:v>
                </c:pt>
                <c:pt idx="726">
                  <c:v>223.0</c:v>
                </c:pt>
                <c:pt idx="727">
                  <c:v>223.0</c:v>
                </c:pt>
                <c:pt idx="728">
                  <c:v>224.0</c:v>
                </c:pt>
                <c:pt idx="729">
                  <c:v>225.0</c:v>
                </c:pt>
                <c:pt idx="730">
                  <c:v>225.0</c:v>
                </c:pt>
                <c:pt idx="731">
                  <c:v>225.0</c:v>
                </c:pt>
                <c:pt idx="732">
                  <c:v>226.0</c:v>
                </c:pt>
                <c:pt idx="733">
                  <c:v>227.0</c:v>
                </c:pt>
                <c:pt idx="734">
                  <c:v>228.0</c:v>
                </c:pt>
                <c:pt idx="735">
                  <c:v>228.0</c:v>
                </c:pt>
                <c:pt idx="736">
                  <c:v>228.0</c:v>
                </c:pt>
                <c:pt idx="737">
                  <c:v>228.0</c:v>
                </c:pt>
                <c:pt idx="738">
                  <c:v>228.0</c:v>
                </c:pt>
                <c:pt idx="739">
                  <c:v>229.0</c:v>
                </c:pt>
                <c:pt idx="740">
                  <c:v>230.0</c:v>
                </c:pt>
                <c:pt idx="741">
                  <c:v>230.0</c:v>
                </c:pt>
                <c:pt idx="742">
                  <c:v>230.0</c:v>
                </c:pt>
                <c:pt idx="743">
                  <c:v>231.0</c:v>
                </c:pt>
                <c:pt idx="744">
                  <c:v>231.0</c:v>
                </c:pt>
                <c:pt idx="745">
                  <c:v>231.0</c:v>
                </c:pt>
                <c:pt idx="746">
                  <c:v>231.0</c:v>
                </c:pt>
                <c:pt idx="747">
                  <c:v>231.0</c:v>
                </c:pt>
                <c:pt idx="748">
                  <c:v>231.0</c:v>
                </c:pt>
                <c:pt idx="749">
                  <c:v>231.0</c:v>
                </c:pt>
                <c:pt idx="750">
                  <c:v>231.0</c:v>
                </c:pt>
                <c:pt idx="751">
                  <c:v>231.0</c:v>
                </c:pt>
                <c:pt idx="752">
                  <c:v>231.0</c:v>
                </c:pt>
                <c:pt idx="753">
                  <c:v>231.0</c:v>
                </c:pt>
                <c:pt idx="754">
                  <c:v>231.0</c:v>
                </c:pt>
                <c:pt idx="755">
                  <c:v>232.0</c:v>
                </c:pt>
                <c:pt idx="756">
                  <c:v>232.0</c:v>
                </c:pt>
                <c:pt idx="757">
                  <c:v>232.0</c:v>
                </c:pt>
                <c:pt idx="758">
                  <c:v>233.0</c:v>
                </c:pt>
                <c:pt idx="759">
                  <c:v>233.0</c:v>
                </c:pt>
                <c:pt idx="760">
                  <c:v>234.0</c:v>
                </c:pt>
                <c:pt idx="761">
                  <c:v>234.0</c:v>
                </c:pt>
                <c:pt idx="762">
                  <c:v>234.0</c:v>
                </c:pt>
                <c:pt idx="763">
                  <c:v>235.0</c:v>
                </c:pt>
                <c:pt idx="764">
                  <c:v>236.0</c:v>
                </c:pt>
                <c:pt idx="765">
                  <c:v>236.0</c:v>
                </c:pt>
                <c:pt idx="766">
                  <c:v>236.0</c:v>
                </c:pt>
                <c:pt idx="767">
                  <c:v>236.0</c:v>
                </c:pt>
                <c:pt idx="768">
                  <c:v>237.0</c:v>
                </c:pt>
                <c:pt idx="769">
                  <c:v>237.0</c:v>
                </c:pt>
                <c:pt idx="770">
                  <c:v>238.0</c:v>
                </c:pt>
                <c:pt idx="771">
                  <c:v>239.0</c:v>
                </c:pt>
                <c:pt idx="772">
                  <c:v>239.0</c:v>
                </c:pt>
                <c:pt idx="773">
                  <c:v>239.0</c:v>
                </c:pt>
                <c:pt idx="774">
                  <c:v>239.0</c:v>
                </c:pt>
                <c:pt idx="775">
                  <c:v>240.0</c:v>
                </c:pt>
                <c:pt idx="776">
                  <c:v>240.0</c:v>
                </c:pt>
                <c:pt idx="777">
                  <c:v>240.0</c:v>
                </c:pt>
                <c:pt idx="778">
                  <c:v>240.0</c:v>
                </c:pt>
                <c:pt idx="779">
                  <c:v>240.0</c:v>
                </c:pt>
                <c:pt idx="780">
                  <c:v>241.0</c:v>
                </c:pt>
                <c:pt idx="781">
                  <c:v>242.0</c:v>
                </c:pt>
                <c:pt idx="782">
                  <c:v>242.0</c:v>
                </c:pt>
                <c:pt idx="783">
                  <c:v>242.0</c:v>
                </c:pt>
                <c:pt idx="784">
                  <c:v>242.0</c:v>
                </c:pt>
                <c:pt idx="785">
                  <c:v>243.0</c:v>
                </c:pt>
                <c:pt idx="786">
                  <c:v>243.0</c:v>
                </c:pt>
                <c:pt idx="787">
                  <c:v>244.0</c:v>
                </c:pt>
                <c:pt idx="788">
                  <c:v>244.0</c:v>
                </c:pt>
                <c:pt idx="789">
                  <c:v>244.0</c:v>
                </c:pt>
                <c:pt idx="790">
                  <c:v>244.0</c:v>
                </c:pt>
                <c:pt idx="791">
                  <c:v>244.0</c:v>
                </c:pt>
                <c:pt idx="792">
                  <c:v>245.0</c:v>
                </c:pt>
                <c:pt idx="793">
                  <c:v>245.0</c:v>
                </c:pt>
                <c:pt idx="794">
                  <c:v>246.0</c:v>
                </c:pt>
                <c:pt idx="795">
                  <c:v>246.0</c:v>
                </c:pt>
                <c:pt idx="796">
                  <c:v>246.0</c:v>
                </c:pt>
                <c:pt idx="797">
                  <c:v>246.0</c:v>
                </c:pt>
                <c:pt idx="798">
                  <c:v>247.0</c:v>
                </c:pt>
                <c:pt idx="799">
                  <c:v>248.0</c:v>
                </c:pt>
                <c:pt idx="800">
                  <c:v>249.0</c:v>
                </c:pt>
                <c:pt idx="801">
                  <c:v>250.0</c:v>
                </c:pt>
                <c:pt idx="802">
                  <c:v>250.0</c:v>
                </c:pt>
                <c:pt idx="803">
                  <c:v>250.0</c:v>
                </c:pt>
                <c:pt idx="804">
                  <c:v>250.0</c:v>
                </c:pt>
                <c:pt idx="805">
                  <c:v>250.0</c:v>
                </c:pt>
                <c:pt idx="806">
                  <c:v>250.0</c:v>
                </c:pt>
                <c:pt idx="807">
                  <c:v>250.0</c:v>
                </c:pt>
                <c:pt idx="808">
                  <c:v>250.0</c:v>
                </c:pt>
                <c:pt idx="809">
                  <c:v>251.0</c:v>
                </c:pt>
                <c:pt idx="810">
                  <c:v>251.0</c:v>
                </c:pt>
                <c:pt idx="811">
                  <c:v>251.0</c:v>
                </c:pt>
                <c:pt idx="812">
                  <c:v>252.0</c:v>
                </c:pt>
                <c:pt idx="813">
                  <c:v>252.0</c:v>
                </c:pt>
                <c:pt idx="814">
                  <c:v>253.0</c:v>
                </c:pt>
                <c:pt idx="815">
                  <c:v>253.0</c:v>
                </c:pt>
                <c:pt idx="816">
                  <c:v>253.0</c:v>
                </c:pt>
                <c:pt idx="817">
                  <c:v>254.0</c:v>
                </c:pt>
                <c:pt idx="818">
                  <c:v>254.0</c:v>
                </c:pt>
                <c:pt idx="819">
                  <c:v>254.0</c:v>
                </c:pt>
                <c:pt idx="820">
                  <c:v>255.0</c:v>
                </c:pt>
                <c:pt idx="821">
                  <c:v>256.0</c:v>
                </c:pt>
                <c:pt idx="822">
                  <c:v>256.0</c:v>
                </c:pt>
                <c:pt idx="823">
                  <c:v>257.0</c:v>
                </c:pt>
                <c:pt idx="824">
                  <c:v>258.0</c:v>
                </c:pt>
                <c:pt idx="825">
                  <c:v>259.0</c:v>
                </c:pt>
                <c:pt idx="826">
                  <c:v>260.0</c:v>
                </c:pt>
                <c:pt idx="827">
                  <c:v>260.0</c:v>
                </c:pt>
                <c:pt idx="828">
                  <c:v>260.0</c:v>
                </c:pt>
                <c:pt idx="829">
                  <c:v>260.0</c:v>
                </c:pt>
                <c:pt idx="830">
                  <c:v>260.0</c:v>
                </c:pt>
                <c:pt idx="831">
                  <c:v>260.0</c:v>
                </c:pt>
                <c:pt idx="832">
                  <c:v>261.0</c:v>
                </c:pt>
                <c:pt idx="833">
                  <c:v>262.0</c:v>
                </c:pt>
                <c:pt idx="834">
                  <c:v>262.0</c:v>
                </c:pt>
                <c:pt idx="835">
                  <c:v>263.0</c:v>
                </c:pt>
                <c:pt idx="836">
                  <c:v>264.0</c:v>
                </c:pt>
                <c:pt idx="837">
                  <c:v>264.0</c:v>
                </c:pt>
                <c:pt idx="838">
                  <c:v>264.0</c:v>
                </c:pt>
                <c:pt idx="839">
                  <c:v>264.0</c:v>
                </c:pt>
                <c:pt idx="840">
                  <c:v>265.0</c:v>
                </c:pt>
                <c:pt idx="841">
                  <c:v>265.0</c:v>
                </c:pt>
                <c:pt idx="842">
                  <c:v>265.0</c:v>
                </c:pt>
                <c:pt idx="843">
                  <c:v>265.0</c:v>
                </c:pt>
                <c:pt idx="844">
                  <c:v>266.0</c:v>
                </c:pt>
                <c:pt idx="845">
                  <c:v>267.0</c:v>
                </c:pt>
                <c:pt idx="846">
                  <c:v>267.0</c:v>
                </c:pt>
                <c:pt idx="847">
                  <c:v>268.0</c:v>
                </c:pt>
                <c:pt idx="848">
                  <c:v>269.0</c:v>
                </c:pt>
                <c:pt idx="849">
                  <c:v>269.0</c:v>
                </c:pt>
                <c:pt idx="850">
                  <c:v>269.0</c:v>
                </c:pt>
                <c:pt idx="851">
                  <c:v>269.0</c:v>
                </c:pt>
                <c:pt idx="852">
                  <c:v>269.0</c:v>
                </c:pt>
                <c:pt idx="853">
                  <c:v>269.0</c:v>
                </c:pt>
                <c:pt idx="854">
                  <c:v>269.0</c:v>
                </c:pt>
                <c:pt idx="855">
                  <c:v>269.0</c:v>
                </c:pt>
                <c:pt idx="856">
                  <c:v>270.0</c:v>
                </c:pt>
                <c:pt idx="857">
                  <c:v>271.0</c:v>
                </c:pt>
                <c:pt idx="858">
                  <c:v>272.0</c:v>
                </c:pt>
                <c:pt idx="859">
                  <c:v>272.0</c:v>
                </c:pt>
                <c:pt idx="860">
                  <c:v>272.0</c:v>
                </c:pt>
                <c:pt idx="861">
                  <c:v>273.0</c:v>
                </c:pt>
                <c:pt idx="862">
                  <c:v>273.0</c:v>
                </c:pt>
                <c:pt idx="863">
                  <c:v>273.0</c:v>
                </c:pt>
                <c:pt idx="864">
                  <c:v>273.0</c:v>
                </c:pt>
                <c:pt idx="865">
                  <c:v>273.0</c:v>
                </c:pt>
                <c:pt idx="866">
                  <c:v>273.0</c:v>
                </c:pt>
                <c:pt idx="867">
                  <c:v>274.0</c:v>
                </c:pt>
                <c:pt idx="868">
                  <c:v>274.0</c:v>
                </c:pt>
                <c:pt idx="869">
                  <c:v>274.0</c:v>
                </c:pt>
                <c:pt idx="870">
                  <c:v>274.0</c:v>
                </c:pt>
                <c:pt idx="871">
                  <c:v>275.0</c:v>
                </c:pt>
                <c:pt idx="872">
                  <c:v>276.0</c:v>
                </c:pt>
                <c:pt idx="873">
                  <c:v>277.0</c:v>
                </c:pt>
                <c:pt idx="874">
                  <c:v>277.0</c:v>
                </c:pt>
                <c:pt idx="875">
                  <c:v>277.0</c:v>
                </c:pt>
                <c:pt idx="876">
                  <c:v>278.0</c:v>
                </c:pt>
                <c:pt idx="877">
                  <c:v>279.0</c:v>
                </c:pt>
                <c:pt idx="878">
                  <c:v>279.0</c:v>
                </c:pt>
                <c:pt idx="879">
                  <c:v>279.0</c:v>
                </c:pt>
                <c:pt idx="880">
                  <c:v>279.0</c:v>
                </c:pt>
                <c:pt idx="881">
                  <c:v>280.0</c:v>
                </c:pt>
                <c:pt idx="882">
                  <c:v>280.0</c:v>
                </c:pt>
                <c:pt idx="883">
                  <c:v>281.0</c:v>
                </c:pt>
                <c:pt idx="884">
                  <c:v>281.0</c:v>
                </c:pt>
                <c:pt idx="885">
                  <c:v>281.0</c:v>
                </c:pt>
                <c:pt idx="886">
                  <c:v>281.0</c:v>
                </c:pt>
                <c:pt idx="887">
                  <c:v>281.0</c:v>
                </c:pt>
                <c:pt idx="888">
                  <c:v>281.0</c:v>
                </c:pt>
                <c:pt idx="889">
                  <c:v>281.0</c:v>
                </c:pt>
                <c:pt idx="890">
                  <c:v>282.0</c:v>
                </c:pt>
                <c:pt idx="891">
                  <c:v>283.0</c:v>
                </c:pt>
                <c:pt idx="892">
                  <c:v>283.0</c:v>
                </c:pt>
                <c:pt idx="893">
                  <c:v>283.0</c:v>
                </c:pt>
                <c:pt idx="894">
                  <c:v>283.0</c:v>
                </c:pt>
                <c:pt idx="895">
                  <c:v>283.0</c:v>
                </c:pt>
                <c:pt idx="896">
                  <c:v>284.0</c:v>
                </c:pt>
                <c:pt idx="897">
                  <c:v>284.0</c:v>
                </c:pt>
                <c:pt idx="898">
                  <c:v>284.0</c:v>
                </c:pt>
                <c:pt idx="899">
                  <c:v>285.0</c:v>
                </c:pt>
                <c:pt idx="900">
                  <c:v>286.0</c:v>
                </c:pt>
                <c:pt idx="901">
                  <c:v>287.0</c:v>
                </c:pt>
                <c:pt idx="902">
                  <c:v>287.0</c:v>
                </c:pt>
                <c:pt idx="903">
                  <c:v>287.0</c:v>
                </c:pt>
                <c:pt idx="904">
                  <c:v>287.0</c:v>
                </c:pt>
                <c:pt idx="905">
                  <c:v>288.0</c:v>
                </c:pt>
                <c:pt idx="906">
                  <c:v>288.0</c:v>
                </c:pt>
                <c:pt idx="907">
                  <c:v>288.0</c:v>
                </c:pt>
                <c:pt idx="908">
                  <c:v>288.0</c:v>
                </c:pt>
                <c:pt idx="909">
                  <c:v>288.0</c:v>
                </c:pt>
                <c:pt idx="910">
                  <c:v>289.0</c:v>
                </c:pt>
                <c:pt idx="911">
                  <c:v>289.0</c:v>
                </c:pt>
                <c:pt idx="912">
                  <c:v>290.0</c:v>
                </c:pt>
                <c:pt idx="913">
                  <c:v>290.0</c:v>
                </c:pt>
                <c:pt idx="914">
                  <c:v>291.0</c:v>
                </c:pt>
                <c:pt idx="915">
                  <c:v>291.0</c:v>
                </c:pt>
                <c:pt idx="916">
                  <c:v>292.0</c:v>
                </c:pt>
                <c:pt idx="917">
                  <c:v>293.0</c:v>
                </c:pt>
                <c:pt idx="918">
                  <c:v>293.0</c:v>
                </c:pt>
                <c:pt idx="919">
                  <c:v>293.0</c:v>
                </c:pt>
                <c:pt idx="920">
                  <c:v>294.0</c:v>
                </c:pt>
                <c:pt idx="921">
                  <c:v>294.0</c:v>
                </c:pt>
                <c:pt idx="922">
                  <c:v>294.0</c:v>
                </c:pt>
                <c:pt idx="923">
                  <c:v>295.0</c:v>
                </c:pt>
                <c:pt idx="924">
                  <c:v>295.0</c:v>
                </c:pt>
                <c:pt idx="925">
                  <c:v>295.0</c:v>
                </c:pt>
                <c:pt idx="926">
                  <c:v>296.0</c:v>
                </c:pt>
                <c:pt idx="927">
                  <c:v>296.0</c:v>
                </c:pt>
                <c:pt idx="928">
                  <c:v>296.0</c:v>
                </c:pt>
                <c:pt idx="929">
                  <c:v>296.0</c:v>
                </c:pt>
                <c:pt idx="930">
                  <c:v>296.0</c:v>
                </c:pt>
                <c:pt idx="931">
                  <c:v>297.0</c:v>
                </c:pt>
                <c:pt idx="932">
                  <c:v>297.0</c:v>
                </c:pt>
                <c:pt idx="933">
                  <c:v>297.0</c:v>
                </c:pt>
                <c:pt idx="934">
                  <c:v>297.0</c:v>
                </c:pt>
                <c:pt idx="935">
                  <c:v>297.0</c:v>
                </c:pt>
                <c:pt idx="936">
                  <c:v>298.0</c:v>
                </c:pt>
                <c:pt idx="937">
                  <c:v>298.0</c:v>
                </c:pt>
                <c:pt idx="938">
                  <c:v>298.0</c:v>
                </c:pt>
                <c:pt idx="939">
                  <c:v>299.0</c:v>
                </c:pt>
                <c:pt idx="940">
                  <c:v>299.0</c:v>
                </c:pt>
                <c:pt idx="941">
                  <c:v>300.0</c:v>
                </c:pt>
                <c:pt idx="942">
                  <c:v>301.0</c:v>
                </c:pt>
                <c:pt idx="943">
                  <c:v>301.0</c:v>
                </c:pt>
                <c:pt idx="944">
                  <c:v>302.0</c:v>
                </c:pt>
                <c:pt idx="945">
                  <c:v>302.0</c:v>
                </c:pt>
                <c:pt idx="946">
                  <c:v>302.0</c:v>
                </c:pt>
                <c:pt idx="947">
                  <c:v>303.0</c:v>
                </c:pt>
                <c:pt idx="948">
                  <c:v>304.0</c:v>
                </c:pt>
                <c:pt idx="949">
                  <c:v>305.0</c:v>
                </c:pt>
                <c:pt idx="950">
                  <c:v>305.0</c:v>
                </c:pt>
                <c:pt idx="951">
                  <c:v>305.0</c:v>
                </c:pt>
                <c:pt idx="952">
                  <c:v>306.0</c:v>
                </c:pt>
                <c:pt idx="953">
                  <c:v>307.0</c:v>
                </c:pt>
                <c:pt idx="954">
                  <c:v>307.0</c:v>
                </c:pt>
                <c:pt idx="955">
                  <c:v>308.0</c:v>
                </c:pt>
                <c:pt idx="956">
                  <c:v>308.0</c:v>
                </c:pt>
                <c:pt idx="957">
                  <c:v>308.0</c:v>
                </c:pt>
                <c:pt idx="958">
                  <c:v>308.0</c:v>
                </c:pt>
                <c:pt idx="959">
                  <c:v>309.0</c:v>
                </c:pt>
                <c:pt idx="960">
                  <c:v>309.0</c:v>
                </c:pt>
                <c:pt idx="961">
                  <c:v>310.0</c:v>
                </c:pt>
                <c:pt idx="962">
                  <c:v>310.0</c:v>
                </c:pt>
                <c:pt idx="963">
                  <c:v>310.0</c:v>
                </c:pt>
                <c:pt idx="964">
                  <c:v>310.0</c:v>
                </c:pt>
                <c:pt idx="965">
                  <c:v>310.0</c:v>
                </c:pt>
                <c:pt idx="966">
                  <c:v>311.0</c:v>
                </c:pt>
                <c:pt idx="967">
                  <c:v>311.0</c:v>
                </c:pt>
                <c:pt idx="968">
                  <c:v>312.0</c:v>
                </c:pt>
                <c:pt idx="969">
                  <c:v>312.0</c:v>
                </c:pt>
                <c:pt idx="970">
                  <c:v>312.0</c:v>
                </c:pt>
                <c:pt idx="971">
                  <c:v>312.0</c:v>
                </c:pt>
                <c:pt idx="972">
                  <c:v>312.0</c:v>
                </c:pt>
                <c:pt idx="973">
                  <c:v>312.0</c:v>
                </c:pt>
                <c:pt idx="974">
                  <c:v>312.0</c:v>
                </c:pt>
                <c:pt idx="975">
                  <c:v>312.0</c:v>
                </c:pt>
                <c:pt idx="976">
                  <c:v>312.0</c:v>
                </c:pt>
                <c:pt idx="977">
                  <c:v>313.0</c:v>
                </c:pt>
                <c:pt idx="978">
                  <c:v>314.0</c:v>
                </c:pt>
                <c:pt idx="979">
                  <c:v>315.0</c:v>
                </c:pt>
                <c:pt idx="980">
                  <c:v>316.0</c:v>
                </c:pt>
                <c:pt idx="981">
                  <c:v>317.0</c:v>
                </c:pt>
                <c:pt idx="982">
                  <c:v>317.0</c:v>
                </c:pt>
                <c:pt idx="983">
                  <c:v>318.0</c:v>
                </c:pt>
                <c:pt idx="984">
                  <c:v>318.0</c:v>
                </c:pt>
                <c:pt idx="985">
                  <c:v>318.0</c:v>
                </c:pt>
                <c:pt idx="986">
                  <c:v>318.0</c:v>
                </c:pt>
                <c:pt idx="987">
                  <c:v>318.0</c:v>
                </c:pt>
                <c:pt idx="988">
                  <c:v>318.0</c:v>
                </c:pt>
                <c:pt idx="989">
                  <c:v>318.0</c:v>
                </c:pt>
                <c:pt idx="990">
                  <c:v>319.0</c:v>
                </c:pt>
                <c:pt idx="991">
                  <c:v>319.0</c:v>
                </c:pt>
                <c:pt idx="992">
                  <c:v>319.0</c:v>
                </c:pt>
                <c:pt idx="993">
                  <c:v>320.0</c:v>
                </c:pt>
                <c:pt idx="994">
                  <c:v>321.0</c:v>
                </c:pt>
                <c:pt idx="995">
                  <c:v>321.0</c:v>
                </c:pt>
                <c:pt idx="996">
                  <c:v>321.0</c:v>
                </c:pt>
                <c:pt idx="997">
                  <c:v>321.0</c:v>
                </c:pt>
                <c:pt idx="998">
                  <c:v>321.0</c:v>
                </c:pt>
                <c:pt idx="999">
                  <c:v>321.0</c:v>
                </c:pt>
                <c:pt idx="1000">
                  <c:v>321.0</c:v>
                </c:pt>
                <c:pt idx="1001">
                  <c:v>321.0</c:v>
                </c:pt>
                <c:pt idx="1002">
                  <c:v>321.0</c:v>
                </c:pt>
                <c:pt idx="1003">
                  <c:v>321.0</c:v>
                </c:pt>
                <c:pt idx="1004">
                  <c:v>322.0</c:v>
                </c:pt>
                <c:pt idx="1005">
                  <c:v>322.0</c:v>
                </c:pt>
                <c:pt idx="1006">
                  <c:v>322.0</c:v>
                </c:pt>
                <c:pt idx="1007">
                  <c:v>323.0</c:v>
                </c:pt>
                <c:pt idx="1008">
                  <c:v>324.0</c:v>
                </c:pt>
                <c:pt idx="1009">
                  <c:v>325.0</c:v>
                </c:pt>
                <c:pt idx="1010">
                  <c:v>326.0</c:v>
                </c:pt>
                <c:pt idx="1011">
                  <c:v>327.0</c:v>
                </c:pt>
                <c:pt idx="1012">
                  <c:v>328.0</c:v>
                </c:pt>
                <c:pt idx="1013">
                  <c:v>329.0</c:v>
                </c:pt>
                <c:pt idx="1014">
                  <c:v>330.0</c:v>
                </c:pt>
                <c:pt idx="1015">
                  <c:v>331.0</c:v>
                </c:pt>
                <c:pt idx="1016">
                  <c:v>332.0</c:v>
                </c:pt>
                <c:pt idx="1017">
                  <c:v>333.0</c:v>
                </c:pt>
                <c:pt idx="1018">
                  <c:v>334.0</c:v>
                </c:pt>
                <c:pt idx="1019">
                  <c:v>334.0</c:v>
                </c:pt>
                <c:pt idx="1020">
                  <c:v>335.0</c:v>
                </c:pt>
                <c:pt idx="1021">
                  <c:v>336.0</c:v>
                </c:pt>
                <c:pt idx="1022">
                  <c:v>337.0</c:v>
                </c:pt>
                <c:pt idx="1023">
                  <c:v>338.0</c:v>
                </c:pt>
                <c:pt idx="1024">
                  <c:v>339.0</c:v>
                </c:pt>
                <c:pt idx="1025">
                  <c:v>339.0</c:v>
                </c:pt>
                <c:pt idx="1026">
                  <c:v>339.0</c:v>
                </c:pt>
                <c:pt idx="1027">
                  <c:v>339.0</c:v>
                </c:pt>
                <c:pt idx="1028">
                  <c:v>340.0</c:v>
                </c:pt>
                <c:pt idx="1029">
                  <c:v>340.0</c:v>
                </c:pt>
                <c:pt idx="1030">
                  <c:v>340.0</c:v>
                </c:pt>
                <c:pt idx="1031">
                  <c:v>341.0</c:v>
                </c:pt>
                <c:pt idx="1032">
                  <c:v>341.0</c:v>
                </c:pt>
                <c:pt idx="1033">
                  <c:v>341.0</c:v>
                </c:pt>
                <c:pt idx="1034">
                  <c:v>341.0</c:v>
                </c:pt>
                <c:pt idx="1035">
                  <c:v>341.0</c:v>
                </c:pt>
                <c:pt idx="1036">
                  <c:v>341.0</c:v>
                </c:pt>
                <c:pt idx="1037">
                  <c:v>341.0</c:v>
                </c:pt>
                <c:pt idx="1038">
                  <c:v>341.0</c:v>
                </c:pt>
                <c:pt idx="1039">
                  <c:v>342.0</c:v>
                </c:pt>
                <c:pt idx="1040">
                  <c:v>343.0</c:v>
                </c:pt>
                <c:pt idx="1041">
                  <c:v>344.0</c:v>
                </c:pt>
                <c:pt idx="1042">
                  <c:v>345.0</c:v>
                </c:pt>
                <c:pt idx="1043">
                  <c:v>345.0</c:v>
                </c:pt>
                <c:pt idx="1044">
                  <c:v>345.0</c:v>
                </c:pt>
                <c:pt idx="1045">
                  <c:v>345.0</c:v>
                </c:pt>
                <c:pt idx="1046">
                  <c:v>345.0</c:v>
                </c:pt>
                <c:pt idx="1047">
                  <c:v>345.0</c:v>
                </c:pt>
                <c:pt idx="1048">
                  <c:v>345.0</c:v>
                </c:pt>
                <c:pt idx="1049">
                  <c:v>345.0</c:v>
                </c:pt>
                <c:pt idx="1050">
                  <c:v>345.0</c:v>
                </c:pt>
                <c:pt idx="1051">
                  <c:v>345.0</c:v>
                </c:pt>
                <c:pt idx="1052">
                  <c:v>345.0</c:v>
                </c:pt>
                <c:pt idx="1053">
                  <c:v>345.0</c:v>
                </c:pt>
                <c:pt idx="1054">
                  <c:v>345.0</c:v>
                </c:pt>
                <c:pt idx="1055">
                  <c:v>346.0</c:v>
                </c:pt>
                <c:pt idx="1056">
                  <c:v>347.0</c:v>
                </c:pt>
                <c:pt idx="1057">
                  <c:v>348.0</c:v>
                </c:pt>
                <c:pt idx="1058">
                  <c:v>348.0</c:v>
                </c:pt>
                <c:pt idx="1059">
                  <c:v>349.0</c:v>
                </c:pt>
                <c:pt idx="1060">
                  <c:v>349.0</c:v>
                </c:pt>
                <c:pt idx="1061">
                  <c:v>350.0</c:v>
                </c:pt>
                <c:pt idx="1062">
                  <c:v>351.0</c:v>
                </c:pt>
                <c:pt idx="1063">
                  <c:v>351.0</c:v>
                </c:pt>
                <c:pt idx="1064">
                  <c:v>352.0</c:v>
                </c:pt>
                <c:pt idx="1065">
                  <c:v>352.0</c:v>
                </c:pt>
                <c:pt idx="1066">
                  <c:v>353.0</c:v>
                </c:pt>
                <c:pt idx="1067">
                  <c:v>353.0</c:v>
                </c:pt>
                <c:pt idx="1068">
                  <c:v>353.0</c:v>
                </c:pt>
                <c:pt idx="1069">
                  <c:v>353.0</c:v>
                </c:pt>
                <c:pt idx="1070">
                  <c:v>354.0</c:v>
                </c:pt>
                <c:pt idx="1071">
                  <c:v>354.0</c:v>
                </c:pt>
                <c:pt idx="1072">
                  <c:v>355.0</c:v>
                </c:pt>
                <c:pt idx="1073">
                  <c:v>356.0</c:v>
                </c:pt>
                <c:pt idx="1074">
                  <c:v>356.0</c:v>
                </c:pt>
                <c:pt idx="1075">
                  <c:v>356.0</c:v>
                </c:pt>
                <c:pt idx="1076">
                  <c:v>356.0</c:v>
                </c:pt>
                <c:pt idx="1077">
                  <c:v>356.0</c:v>
                </c:pt>
                <c:pt idx="1078">
                  <c:v>356.0</c:v>
                </c:pt>
                <c:pt idx="1079">
                  <c:v>356.0</c:v>
                </c:pt>
                <c:pt idx="1080">
                  <c:v>357.0</c:v>
                </c:pt>
                <c:pt idx="1081">
                  <c:v>357.0</c:v>
                </c:pt>
                <c:pt idx="1082">
                  <c:v>357.0</c:v>
                </c:pt>
                <c:pt idx="1083">
                  <c:v>357.0</c:v>
                </c:pt>
                <c:pt idx="1084">
                  <c:v>358.0</c:v>
                </c:pt>
                <c:pt idx="1085">
                  <c:v>358.0</c:v>
                </c:pt>
                <c:pt idx="1086">
                  <c:v>359.0</c:v>
                </c:pt>
                <c:pt idx="1087">
                  <c:v>360.0</c:v>
                </c:pt>
                <c:pt idx="1088">
                  <c:v>361.0</c:v>
                </c:pt>
                <c:pt idx="1089">
                  <c:v>362.0</c:v>
                </c:pt>
                <c:pt idx="1090">
                  <c:v>363.0</c:v>
                </c:pt>
                <c:pt idx="1091">
                  <c:v>364.0</c:v>
                </c:pt>
                <c:pt idx="1092">
                  <c:v>365.0</c:v>
                </c:pt>
                <c:pt idx="1093">
                  <c:v>366.0</c:v>
                </c:pt>
                <c:pt idx="1094">
                  <c:v>367.0</c:v>
                </c:pt>
                <c:pt idx="1095">
                  <c:v>368.0</c:v>
                </c:pt>
                <c:pt idx="1096">
                  <c:v>368.0</c:v>
                </c:pt>
                <c:pt idx="1097">
                  <c:v>369.0</c:v>
                </c:pt>
                <c:pt idx="1098">
                  <c:v>370.0</c:v>
                </c:pt>
                <c:pt idx="1099">
                  <c:v>370.0</c:v>
                </c:pt>
                <c:pt idx="1100">
                  <c:v>371.0</c:v>
                </c:pt>
                <c:pt idx="1101">
                  <c:v>371.0</c:v>
                </c:pt>
                <c:pt idx="1102">
                  <c:v>371.0</c:v>
                </c:pt>
                <c:pt idx="1103">
                  <c:v>371.0</c:v>
                </c:pt>
                <c:pt idx="1104">
                  <c:v>371.0</c:v>
                </c:pt>
                <c:pt idx="1105">
                  <c:v>371.0</c:v>
                </c:pt>
                <c:pt idx="1106">
                  <c:v>371.0</c:v>
                </c:pt>
                <c:pt idx="1107">
                  <c:v>371.0</c:v>
                </c:pt>
                <c:pt idx="1108">
                  <c:v>371.0</c:v>
                </c:pt>
                <c:pt idx="1109">
                  <c:v>372.0</c:v>
                </c:pt>
                <c:pt idx="1110">
                  <c:v>373.0</c:v>
                </c:pt>
                <c:pt idx="1111">
                  <c:v>373.0</c:v>
                </c:pt>
                <c:pt idx="1112">
                  <c:v>373.0</c:v>
                </c:pt>
                <c:pt idx="1113">
                  <c:v>373.0</c:v>
                </c:pt>
                <c:pt idx="1114">
                  <c:v>373.0</c:v>
                </c:pt>
                <c:pt idx="1115">
                  <c:v>373.0</c:v>
                </c:pt>
                <c:pt idx="1116">
                  <c:v>373.0</c:v>
                </c:pt>
                <c:pt idx="1117">
                  <c:v>374.0</c:v>
                </c:pt>
                <c:pt idx="1118">
                  <c:v>374.0</c:v>
                </c:pt>
                <c:pt idx="1119">
                  <c:v>374.0</c:v>
                </c:pt>
                <c:pt idx="1120">
                  <c:v>374.0</c:v>
                </c:pt>
                <c:pt idx="1121">
                  <c:v>375.0</c:v>
                </c:pt>
                <c:pt idx="1122">
                  <c:v>375.0</c:v>
                </c:pt>
                <c:pt idx="1123">
                  <c:v>376.0</c:v>
                </c:pt>
                <c:pt idx="1124">
                  <c:v>376.0</c:v>
                </c:pt>
                <c:pt idx="1125">
                  <c:v>377.0</c:v>
                </c:pt>
                <c:pt idx="1126">
                  <c:v>377.0</c:v>
                </c:pt>
                <c:pt idx="1127">
                  <c:v>377.0</c:v>
                </c:pt>
                <c:pt idx="1128">
                  <c:v>377.0</c:v>
                </c:pt>
                <c:pt idx="1129">
                  <c:v>377.0</c:v>
                </c:pt>
                <c:pt idx="1130">
                  <c:v>378.0</c:v>
                </c:pt>
                <c:pt idx="1131">
                  <c:v>379.0</c:v>
                </c:pt>
                <c:pt idx="1132">
                  <c:v>379.0</c:v>
                </c:pt>
                <c:pt idx="1133">
                  <c:v>380.0</c:v>
                </c:pt>
                <c:pt idx="1134">
                  <c:v>381.0</c:v>
                </c:pt>
                <c:pt idx="1135">
                  <c:v>382.0</c:v>
                </c:pt>
                <c:pt idx="1136">
                  <c:v>382.0</c:v>
                </c:pt>
                <c:pt idx="1137">
                  <c:v>382.0</c:v>
                </c:pt>
                <c:pt idx="1138">
                  <c:v>382.0</c:v>
                </c:pt>
                <c:pt idx="1139">
                  <c:v>383.0</c:v>
                </c:pt>
                <c:pt idx="1140">
                  <c:v>383.0</c:v>
                </c:pt>
                <c:pt idx="1141">
                  <c:v>384.0</c:v>
                </c:pt>
                <c:pt idx="1142">
                  <c:v>385.0</c:v>
                </c:pt>
                <c:pt idx="1143">
                  <c:v>385.0</c:v>
                </c:pt>
                <c:pt idx="1144">
                  <c:v>385.0</c:v>
                </c:pt>
                <c:pt idx="1145">
                  <c:v>385.0</c:v>
                </c:pt>
                <c:pt idx="1146">
                  <c:v>385.0</c:v>
                </c:pt>
                <c:pt idx="1147">
                  <c:v>386.0</c:v>
                </c:pt>
                <c:pt idx="1148">
                  <c:v>387.0</c:v>
                </c:pt>
                <c:pt idx="1149">
                  <c:v>387.0</c:v>
                </c:pt>
                <c:pt idx="1150">
                  <c:v>387.0</c:v>
                </c:pt>
                <c:pt idx="1151">
                  <c:v>387.0</c:v>
                </c:pt>
                <c:pt idx="1152">
                  <c:v>388.0</c:v>
                </c:pt>
                <c:pt idx="1153">
                  <c:v>388.0</c:v>
                </c:pt>
                <c:pt idx="1154">
                  <c:v>388.0</c:v>
                </c:pt>
                <c:pt idx="1155">
                  <c:v>389.0</c:v>
                </c:pt>
                <c:pt idx="1156">
                  <c:v>390.0</c:v>
                </c:pt>
                <c:pt idx="1157">
                  <c:v>390.0</c:v>
                </c:pt>
                <c:pt idx="1158">
                  <c:v>390.0</c:v>
                </c:pt>
                <c:pt idx="1159">
                  <c:v>391.0</c:v>
                </c:pt>
                <c:pt idx="1160">
                  <c:v>392.0</c:v>
                </c:pt>
                <c:pt idx="1161">
                  <c:v>393.0</c:v>
                </c:pt>
                <c:pt idx="1162">
                  <c:v>393.0</c:v>
                </c:pt>
                <c:pt idx="1163">
                  <c:v>394.0</c:v>
                </c:pt>
                <c:pt idx="1164">
                  <c:v>394.0</c:v>
                </c:pt>
                <c:pt idx="1165">
                  <c:v>394.0</c:v>
                </c:pt>
                <c:pt idx="1166">
                  <c:v>395.0</c:v>
                </c:pt>
                <c:pt idx="1167">
                  <c:v>396.0</c:v>
                </c:pt>
                <c:pt idx="1168">
                  <c:v>397.0</c:v>
                </c:pt>
                <c:pt idx="1169">
                  <c:v>397.0</c:v>
                </c:pt>
                <c:pt idx="1170">
                  <c:v>397.0</c:v>
                </c:pt>
                <c:pt idx="1171">
                  <c:v>398.0</c:v>
                </c:pt>
                <c:pt idx="1172">
                  <c:v>398.0</c:v>
                </c:pt>
                <c:pt idx="1173">
                  <c:v>399.0</c:v>
                </c:pt>
                <c:pt idx="1174">
                  <c:v>400.0</c:v>
                </c:pt>
                <c:pt idx="1175">
                  <c:v>400.0</c:v>
                </c:pt>
                <c:pt idx="1176">
                  <c:v>400.0</c:v>
                </c:pt>
                <c:pt idx="1177">
                  <c:v>401.0</c:v>
                </c:pt>
                <c:pt idx="1178">
                  <c:v>402.0</c:v>
                </c:pt>
                <c:pt idx="1179">
                  <c:v>403.0</c:v>
                </c:pt>
                <c:pt idx="1180">
                  <c:v>404.0</c:v>
                </c:pt>
                <c:pt idx="1181">
                  <c:v>404.0</c:v>
                </c:pt>
                <c:pt idx="1182">
                  <c:v>404.0</c:v>
                </c:pt>
                <c:pt idx="1183">
                  <c:v>405.0</c:v>
                </c:pt>
                <c:pt idx="1184">
                  <c:v>405.0</c:v>
                </c:pt>
                <c:pt idx="1185">
                  <c:v>406.0</c:v>
                </c:pt>
                <c:pt idx="1186">
                  <c:v>406.0</c:v>
                </c:pt>
                <c:pt idx="1187">
                  <c:v>406.0</c:v>
                </c:pt>
                <c:pt idx="1188">
                  <c:v>406.0</c:v>
                </c:pt>
                <c:pt idx="1189">
                  <c:v>406.0</c:v>
                </c:pt>
                <c:pt idx="1190">
                  <c:v>406.0</c:v>
                </c:pt>
                <c:pt idx="1191">
                  <c:v>406.0</c:v>
                </c:pt>
                <c:pt idx="1192">
                  <c:v>406.0</c:v>
                </c:pt>
                <c:pt idx="1193">
                  <c:v>406.0</c:v>
                </c:pt>
                <c:pt idx="1194">
                  <c:v>406.0</c:v>
                </c:pt>
                <c:pt idx="1195">
                  <c:v>406.0</c:v>
                </c:pt>
                <c:pt idx="1196">
                  <c:v>406.0</c:v>
                </c:pt>
                <c:pt idx="1197">
                  <c:v>406.0</c:v>
                </c:pt>
                <c:pt idx="1198">
                  <c:v>407.0</c:v>
                </c:pt>
                <c:pt idx="1199">
                  <c:v>408.0</c:v>
                </c:pt>
                <c:pt idx="1200">
                  <c:v>408.0</c:v>
                </c:pt>
                <c:pt idx="1201">
                  <c:v>408.0</c:v>
                </c:pt>
                <c:pt idx="1202">
                  <c:v>408.0</c:v>
                </c:pt>
                <c:pt idx="1203">
                  <c:v>408.0</c:v>
                </c:pt>
                <c:pt idx="1204">
                  <c:v>408.0</c:v>
                </c:pt>
                <c:pt idx="1205">
                  <c:v>408.0</c:v>
                </c:pt>
                <c:pt idx="1206">
                  <c:v>408.0</c:v>
                </c:pt>
                <c:pt idx="1207">
                  <c:v>408.0</c:v>
                </c:pt>
                <c:pt idx="1208">
                  <c:v>408.0</c:v>
                </c:pt>
                <c:pt idx="1209">
                  <c:v>409.0</c:v>
                </c:pt>
                <c:pt idx="1210">
                  <c:v>409.0</c:v>
                </c:pt>
                <c:pt idx="1211">
                  <c:v>410.0</c:v>
                </c:pt>
                <c:pt idx="1212">
                  <c:v>410.0</c:v>
                </c:pt>
                <c:pt idx="1213">
                  <c:v>410.0</c:v>
                </c:pt>
                <c:pt idx="1214">
                  <c:v>411.0</c:v>
                </c:pt>
                <c:pt idx="1215">
                  <c:v>412.0</c:v>
                </c:pt>
                <c:pt idx="1216">
                  <c:v>412.0</c:v>
                </c:pt>
                <c:pt idx="1217">
                  <c:v>412.0</c:v>
                </c:pt>
                <c:pt idx="1218">
                  <c:v>412.0</c:v>
                </c:pt>
                <c:pt idx="1219">
                  <c:v>412.0</c:v>
                </c:pt>
                <c:pt idx="1220">
                  <c:v>412.0</c:v>
                </c:pt>
                <c:pt idx="1221">
                  <c:v>412.0</c:v>
                </c:pt>
                <c:pt idx="1222">
                  <c:v>413.0</c:v>
                </c:pt>
                <c:pt idx="1223">
                  <c:v>413.0</c:v>
                </c:pt>
                <c:pt idx="1224">
                  <c:v>413.0</c:v>
                </c:pt>
                <c:pt idx="1225">
                  <c:v>413.0</c:v>
                </c:pt>
                <c:pt idx="1226">
                  <c:v>413.0</c:v>
                </c:pt>
                <c:pt idx="1227">
                  <c:v>413.0</c:v>
                </c:pt>
                <c:pt idx="1228">
                  <c:v>413.0</c:v>
                </c:pt>
                <c:pt idx="1229">
                  <c:v>413.0</c:v>
                </c:pt>
                <c:pt idx="1230">
                  <c:v>414.0</c:v>
                </c:pt>
                <c:pt idx="1231">
                  <c:v>415.0</c:v>
                </c:pt>
                <c:pt idx="1232">
                  <c:v>415.0</c:v>
                </c:pt>
                <c:pt idx="1233">
                  <c:v>416.0</c:v>
                </c:pt>
                <c:pt idx="1234">
                  <c:v>417.0</c:v>
                </c:pt>
                <c:pt idx="1235">
                  <c:v>418.0</c:v>
                </c:pt>
                <c:pt idx="1236">
                  <c:v>419.0</c:v>
                </c:pt>
                <c:pt idx="1237">
                  <c:v>420.0</c:v>
                </c:pt>
                <c:pt idx="1238">
                  <c:v>421.0</c:v>
                </c:pt>
                <c:pt idx="1239">
                  <c:v>422.0</c:v>
                </c:pt>
                <c:pt idx="1240">
                  <c:v>423.0</c:v>
                </c:pt>
                <c:pt idx="1241">
                  <c:v>424.0</c:v>
                </c:pt>
                <c:pt idx="1242">
                  <c:v>425.0</c:v>
                </c:pt>
                <c:pt idx="1243">
                  <c:v>425.0</c:v>
                </c:pt>
                <c:pt idx="1244">
                  <c:v>426.0</c:v>
                </c:pt>
                <c:pt idx="1245">
                  <c:v>427.0</c:v>
                </c:pt>
                <c:pt idx="1246">
                  <c:v>428.0</c:v>
                </c:pt>
                <c:pt idx="1247">
                  <c:v>428.0</c:v>
                </c:pt>
                <c:pt idx="1248">
                  <c:v>429.0</c:v>
                </c:pt>
                <c:pt idx="1249">
                  <c:v>429.0</c:v>
                </c:pt>
                <c:pt idx="1250">
                  <c:v>429.0</c:v>
                </c:pt>
                <c:pt idx="1251">
                  <c:v>429.0</c:v>
                </c:pt>
                <c:pt idx="1252">
                  <c:v>429.0</c:v>
                </c:pt>
                <c:pt idx="1253">
                  <c:v>429.0</c:v>
                </c:pt>
                <c:pt idx="1254">
                  <c:v>429.0</c:v>
                </c:pt>
                <c:pt idx="1255">
                  <c:v>429.0</c:v>
                </c:pt>
                <c:pt idx="1256">
                  <c:v>429.0</c:v>
                </c:pt>
                <c:pt idx="1257">
                  <c:v>430.0</c:v>
                </c:pt>
                <c:pt idx="1258">
                  <c:v>430.0</c:v>
                </c:pt>
                <c:pt idx="1259">
                  <c:v>430.0</c:v>
                </c:pt>
                <c:pt idx="1260">
                  <c:v>431.0</c:v>
                </c:pt>
                <c:pt idx="1261">
                  <c:v>432.0</c:v>
                </c:pt>
                <c:pt idx="1262">
                  <c:v>432.0</c:v>
                </c:pt>
                <c:pt idx="1263">
                  <c:v>432.0</c:v>
                </c:pt>
                <c:pt idx="1264">
                  <c:v>432.0</c:v>
                </c:pt>
                <c:pt idx="1265">
                  <c:v>433.0</c:v>
                </c:pt>
                <c:pt idx="1266">
                  <c:v>434.0</c:v>
                </c:pt>
                <c:pt idx="1267">
                  <c:v>434.0</c:v>
                </c:pt>
                <c:pt idx="1268">
                  <c:v>434.0</c:v>
                </c:pt>
                <c:pt idx="1269">
                  <c:v>434.0</c:v>
                </c:pt>
                <c:pt idx="1270">
                  <c:v>434.0</c:v>
                </c:pt>
                <c:pt idx="1271">
                  <c:v>434.0</c:v>
                </c:pt>
                <c:pt idx="1272">
                  <c:v>435.0</c:v>
                </c:pt>
                <c:pt idx="1273">
                  <c:v>435.0</c:v>
                </c:pt>
                <c:pt idx="1274">
                  <c:v>436.0</c:v>
                </c:pt>
                <c:pt idx="1275">
                  <c:v>437.0</c:v>
                </c:pt>
                <c:pt idx="1276">
                  <c:v>437.0</c:v>
                </c:pt>
                <c:pt idx="1277">
                  <c:v>438.0</c:v>
                </c:pt>
                <c:pt idx="1278">
                  <c:v>438.0</c:v>
                </c:pt>
                <c:pt idx="1279">
                  <c:v>439.0</c:v>
                </c:pt>
                <c:pt idx="1280">
                  <c:v>439.0</c:v>
                </c:pt>
                <c:pt idx="1281">
                  <c:v>440.0</c:v>
                </c:pt>
                <c:pt idx="1282">
                  <c:v>440.0</c:v>
                </c:pt>
                <c:pt idx="1283">
                  <c:v>441.0</c:v>
                </c:pt>
                <c:pt idx="1284">
                  <c:v>442.0</c:v>
                </c:pt>
                <c:pt idx="1285">
                  <c:v>443.0</c:v>
                </c:pt>
                <c:pt idx="1286">
                  <c:v>443.0</c:v>
                </c:pt>
                <c:pt idx="1287">
                  <c:v>444.0</c:v>
                </c:pt>
                <c:pt idx="1288">
                  <c:v>444.0</c:v>
                </c:pt>
                <c:pt idx="1289">
                  <c:v>444.0</c:v>
                </c:pt>
                <c:pt idx="1290">
                  <c:v>445.0</c:v>
                </c:pt>
                <c:pt idx="1291">
                  <c:v>446.0</c:v>
                </c:pt>
                <c:pt idx="1292">
                  <c:v>447.0</c:v>
                </c:pt>
                <c:pt idx="1293">
                  <c:v>447.0</c:v>
                </c:pt>
                <c:pt idx="1294">
                  <c:v>447.0</c:v>
                </c:pt>
                <c:pt idx="1295">
                  <c:v>447.0</c:v>
                </c:pt>
                <c:pt idx="1296">
                  <c:v>448.0</c:v>
                </c:pt>
                <c:pt idx="1297">
                  <c:v>449.0</c:v>
                </c:pt>
                <c:pt idx="1298">
                  <c:v>449.0</c:v>
                </c:pt>
                <c:pt idx="1299">
                  <c:v>449.0</c:v>
                </c:pt>
                <c:pt idx="1300">
                  <c:v>450.0</c:v>
                </c:pt>
                <c:pt idx="1301">
                  <c:v>451.0</c:v>
                </c:pt>
                <c:pt idx="1302">
                  <c:v>452.0</c:v>
                </c:pt>
                <c:pt idx="1303">
                  <c:v>452.0</c:v>
                </c:pt>
                <c:pt idx="1304">
                  <c:v>452.0</c:v>
                </c:pt>
                <c:pt idx="1305">
                  <c:v>452.0</c:v>
                </c:pt>
                <c:pt idx="1306">
                  <c:v>452.0</c:v>
                </c:pt>
                <c:pt idx="1307">
                  <c:v>453.0</c:v>
                </c:pt>
                <c:pt idx="1308">
                  <c:v>453.0</c:v>
                </c:pt>
                <c:pt idx="1309">
                  <c:v>453.0</c:v>
                </c:pt>
                <c:pt idx="1310">
                  <c:v>453.0</c:v>
                </c:pt>
                <c:pt idx="1311">
                  <c:v>453.0</c:v>
                </c:pt>
                <c:pt idx="1312">
                  <c:v>453.0</c:v>
                </c:pt>
                <c:pt idx="1313">
                  <c:v>453.0</c:v>
                </c:pt>
                <c:pt idx="1314">
                  <c:v>453.0</c:v>
                </c:pt>
                <c:pt idx="1315">
                  <c:v>453.0</c:v>
                </c:pt>
                <c:pt idx="1316">
                  <c:v>453.0</c:v>
                </c:pt>
                <c:pt idx="1317">
                  <c:v>453.0</c:v>
                </c:pt>
                <c:pt idx="1318">
                  <c:v>454.0</c:v>
                </c:pt>
                <c:pt idx="1319">
                  <c:v>454.0</c:v>
                </c:pt>
                <c:pt idx="1320">
                  <c:v>455.0</c:v>
                </c:pt>
                <c:pt idx="1321">
                  <c:v>456.0</c:v>
                </c:pt>
                <c:pt idx="1322">
                  <c:v>456.0</c:v>
                </c:pt>
                <c:pt idx="1323">
                  <c:v>457.0</c:v>
                </c:pt>
                <c:pt idx="1324">
                  <c:v>457.0</c:v>
                </c:pt>
                <c:pt idx="1325">
                  <c:v>457.0</c:v>
                </c:pt>
                <c:pt idx="1326">
                  <c:v>457.0</c:v>
                </c:pt>
                <c:pt idx="1327">
                  <c:v>457.0</c:v>
                </c:pt>
                <c:pt idx="1328">
                  <c:v>457.0</c:v>
                </c:pt>
                <c:pt idx="1329">
                  <c:v>457.0</c:v>
                </c:pt>
                <c:pt idx="1330">
                  <c:v>457.0</c:v>
                </c:pt>
                <c:pt idx="1331">
                  <c:v>458.0</c:v>
                </c:pt>
                <c:pt idx="1332">
                  <c:v>459.0</c:v>
                </c:pt>
                <c:pt idx="1333">
                  <c:v>460.0</c:v>
                </c:pt>
                <c:pt idx="1334">
                  <c:v>460.0</c:v>
                </c:pt>
                <c:pt idx="1335">
                  <c:v>461.0</c:v>
                </c:pt>
                <c:pt idx="1336">
                  <c:v>462.0</c:v>
                </c:pt>
                <c:pt idx="1337">
                  <c:v>463.0</c:v>
                </c:pt>
                <c:pt idx="1338">
                  <c:v>463.0</c:v>
                </c:pt>
                <c:pt idx="1339">
                  <c:v>463.0</c:v>
                </c:pt>
                <c:pt idx="1340">
                  <c:v>464.0</c:v>
                </c:pt>
                <c:pt idx="1341">
                  <c:v>465.0</c:v>
                </c:pt>
                <c:pt idx="1342">
                  <c:v>465.0</c:v>
                </c:pt>
                <c:pt idx="1343">
                  <c:v>466.0</c:v>
                </c:pt>
                <c:pt idx="1344">
                  <c:v>467.0</c:v>
                </c:pt>
                <c:pt idx="1345">
                  <c:v>467.0</c:v>
                </c:pt>
                <c:pt idx="1346">
                  <c:v>467.0</c:v>
                </c:pt>
                <c:pt idx="1347">
                  <c:v>467.0</c:v>
                </c:pt>
                <c:pt idx="1348">
                  <c:v>468.0</c:v>
                </c:pt>
                <c:pt idx="1349">
                  <c:v>468.0</c:v>
                </c:pt>
                <c:pt idx="1350">
                  <c:v>468.0</c:v>
                </c:pt>
                <c:pt idx="1351">
                  <c:v>468.0</c:v>
                </c:pt>
                <c:pt idx="1352">
                  <c:v>468.0</c:v>
                </c:pt>
                <c:pt idx="1353">
                  <c:v>468.0</c:v>
                </c:pt>
                <c:pt idx="1354">
                  <c:v>468.0</c:v>
                </c:pt>
                <c:pt idx="1355">
                  <c:v>469.0</c:v>
                </c:pt>
                <c:pt idx="1356">
                  <c:v>470.0</c:v>
                </c:pt>
                <c:pt idx="1357">
                  <c:v>470.0</c:v>
                </c:pt>
                <c:pt idx="1358">
                  <c:v>471.0</c:v>
                </c:pt>
                <c:pt idx="1359">
                  <c:v>471.0</c:v>
                </c:pt>
                <c:pt idx="1360">
                  <c:v>471.0</c:v>
                </c:pt>
                <c:pt idx="1361">
                  <c:v>471.0</c:v>
                </c:pt>
                <c:pt idx="1362">
                  <c:v>472.0</c:v>
                </c:pt>
                <c:pt idx="1363">
                  <c:v>473.0</c:v>
                </c:pt>
                <c:pt idx="1364">
                  <c:v>473.0</c:v>
                </c:pt>
                <c:pt idx="1365">
                  <c:v>473.0</c:v>
                </c:pt>
                <c:pt idx="1366">
                  <c:v>474.0</c:v>
                </c:pt>
                <c:pt idx="1367">
                  <c:v>474.0</c:v>
                </c:pt>
                <c:pt idx="1368">
                  <c:v>475.0</c:v>
                </c:pt>
                <c:pt idx="1369">
                  <c:v>476.0</c:v>
                </c:pt>
                <c:pt idx="1370">
                  <c:v>477.0</c:v>
                </c:pt>
                <c:pt idx="1371">
                  <c:v>478.0</c:v>
                </c:pt>
                <c:pt idx="1372">
                  <c:v>478.0</c:v>
                </c:pt>
                <c:pt idx="1373">
                  <c:v>479.0</c:v>
                </c:pt>
                <c:pt idx="1374">
                  <c:v>479.0</c:v>
                </c:pt>
                <c:pt idx="1375">
                  <c:v>480.0</c:v>
                </c:pt>
                <c:pt idx="1376">
                  <c:v>480.0</c:v>
                </c:pt>
                <c:pt idx="1377">
                  <c:v>480.0</c:v>
                </c:pt>
                <c:pt idx="1378">
                  <c:v>480.0</c:v>
                </c:pt>
                <c:pt idx="1379">
                  <c:v>480.0</c:v>
                </c:pt>
                <c:pt idx="1380">
                  <c:v>480.0</c:v>
                </c:pt>
                <c:pt idx="1381">
                  <c:v>480.0</c:v>
                </c:pt>
                <c:pt idx="1382">
                  <c:v>480.0</c:v>
                </c:pt>
                <c:pt idx="1383">
                  <c:v>480.0</c:v>
                </c:pt>
                <c:pt idx="1384">
                  <c:v>481.0</c:v>
                </c:pt>
                <c:pt idx="1385">
                  <c:v>481.0</c:v>
                </c:pt>
                <c:pt idx="1386">
                  <c:v>481.0</c:v>
                </c:pt>
                <c:pt idx="1387">
                  <c:v>481.0</c:v>
                </c:pt>
                <c:pt idx="1388">
                  <c:v>482.0</c:v>
                </c:pt>
                <c:pt idx="1389">
                  <c:v>482.0</c:v>
                </c:pt>
                <c:pt idx="1390">
                  <c:v>482.0</c:v>
                </c:pt>
                <c:pt idx="1391">
                  <c:v>483.0</c:v>
                </c:pt>
                <c:pt idx="1392">
                  <c:v>484.0</c:v>
                </c:pt>
                <c:pt idx="1393">
                  <c:v>484.0</c:v>
                </c:pt>
                <c:pt idx="1394">
                  <c:v>484.0</c:v>
                </c:pt>
                <c:pt idx="1395">
                  <c:v>484.0</c:v>
                </c:pt>
                <c:pt idx="1396">
                  <c:v>484.0</c:v>
                </c:pt>
                <c:pt idx="1397">
                  <c:v>485.0</c:v>
                </c:pt>
                <c:pt idx="1398">
                  <c:v>485.0</c:v>
                </c:pt>
                <c:pt idx="1399">
                  <c:v>485.0</c:v>
                </c:pt>
                <c:pt idx="1400">
                  <c:v>486.0</c:v>
                </c:pt>
                <c:pt idx="1401">
                  <c:v>487.0</c:v>
                </c:pt>
                <c:pt idx="1402">
                  <c:v>487.0</c:v>
                </c:pt>
                <c:pt idx="1403">
                  <c:v>487.0</c:v>
                </c:pt>
                <c:pt idx="1404">
                  <c:v>487.0</c:v>
                </c:pt>
                <c:pt idx="1405">
                  <c:v>487.0</c:v>
                </c:pt>
                <c:pt idx="1406">
                  <c:v>487.0</c:v>
                </c:pt>
                <c:pt idx="1407">
                  <c:v>487.0</c:v>
                </c:pt>
                <c:pt idx="1408">
                  <c:v>487.0</c:v>
                </c:pt>
                <c:pt idx="1409">
                  <c:v>487.0</c:v>
                </c:pt>
                <c:pt idx="1410">
                  <c:v>487.0</c:v>
                </c:pt>
                <c:pt idx="1411">
                  <c:v>488.0</c:v>
                </c:pt>
                <c:pt idx="1412">
                  <c:v>488.0</c:v>
                </c:pt>
                <c:pt idx="1413">
                  <c:v>488.0</c:v>
                </c:pt>
                <c:pt idx="1414">
                  <c:v>488.0</c:v>
                </c:pt>
                <c:pt idx="1415">
                  <c:v>489.0</c:v>
                </c:pt>
                <c:pt idx="1416">
                  <c:v>490.0</c:v>
                </c:pt>
                <c:pt idx="1417">
                  <c:v>490.0</c:v>
                </c:pt>
                <c:pt idx="1418">
                  <c:v>490.0</c:v>
                </c:pt>
                <c:pt idx="1419">
                  <c:v>490.0</c:v>
                </c:pt>
                <c:pt idx="1420">
                  <c:v>490.0</c:v>
                </c:pt>
                <c:pt idx="1421">
                  <c:v>491.0</c:v>
                </c:pt>
                <c:pt idx="1422">
                  <c:v>492.0</c:v>
                </c:pt>
                <c:pt idx="1423">
                  <c:v>493.0</c:v>
                </c:pt>
                <c:pt idx="1424">
                  <c:v>494.0</c:v>
                </c:pt>
                <c:pt idx="1425">
                  <c:v>494.0</c:v>
                </c:pt>
                <c:pt idx="1426">
                  <c:v>494.0</c:v>
                </c:pt>
                <c:pt idx="1427">
                  <c:v>494.0</c:v>
                </c:pt>
                <c:pt idx="1428">
                  <c:v>494.0</c:v>
                </c:pt>
                <c:pt idx="1429">
                  <c:v>495.0</c:v>
                </c:pt>
                <c:pt idx="1430">
                  <c:v>495.0</c:v>
                </c:pt>
                <c:pt idx="1431">
                  <c:v>495.0</c:v>
                </c:pt>
                <c:pt idx="1432">
                  <c:v>495.0</c:v>
                </c:pt>
                <c:pt idx="1433">
                  <c:v>495.0</c:v>
                </c:pt>
                <c:pt idx="1434">
                  <c:v>495.0</c:v>
                </c:pt>
                <c:pt idx="1435">
                  <c:v>496.0</c:v>
                </c:pt>
                <c:pt idx="1436">
                  <c:v>497.0</c:v>
                </c:pt>
                <c:pt idx="1437">
                  <c:v>497.0</c:v>
                </c:pt>
                <c:pt idx="1438">
                  <c:v>498.0</c:v>
                </c:pt>
                <c:pt idx="1439">
                  <c:v>499.0</c:v>
                </c:pt>
                <c:pt idx="1440">
                  <c:v>499.0</c:v>
                </c:pt>
                <c:pt idx="1441">
                  <c:v>499.0</c:v>
                </c:pt>
                <c:pt idx="1442">
                  <c:v>500.0</c:v>
                </c:pt>
                <c:pt idx="1443">
                  <c:v>500.0</c:v>
                </c:pt>
                <c:pt idx="1444">
                  <c:v>500.0</c:v>
                </c:pt>
                <c:pt idx="1445">
                  <c:v>500.0</c:v>
                </c:pt>
                <c:pt idx="1446">
                  <c:v>500.0</c:v>
                </c:pt>
                <c:pt idx="1447">
                  <c:v>500.0</c:v>
                </c:pt>
                <c:pt idx="1448">
                  <c:v>501.0</c:v>
                </c:pt>
                <c:pt idx="1449">
                  <c:v>502.0</c:v>
                </c:pt>
                <c:pt idx="1450">
                  <c:v>503.0</c:v>
                </c:pt>
                <c:pt idx="1451">
                  <c:v>504.0</c:v>
                </c:pt>
                <c:pt idx="1452">
                  <c:v>505.0</c:v>
                </c:pt>
                <c:pt idx="1453">
                  <c:v>505.0</c:v>
                </c:pt>
                <c:pt idx="1454">
                  <c:v>505.0</c:v>
                </c:pt>
                <c:pt idx="1455">
                  <c:v>505.0</c:v>
                </c:pt>
                <c:pt idx="1456">
                  <c:v>505.0</c:v>
                </c:pt>
                <c:pt idx="1457">
                  <c:v>505.0</c:v>
                </c:pt>
                <c:pt idx="1458">
                  <c:v>505.0</c:v>
                </c:pt>
                <c:pt idx="1459">
                  <c:v>505.0</c:v>
                </c:pt>
                <c:pt idx="1460">
                  <c:v>505.0</c:v>
                </c:pt>
                <c:pt idx="1461">
                  <c:v>505.0</c:v>
                </c:pt>
                <c:pt idx="1462">
                  <c:v>505.0</c:v>
                </c:pt>
                <c:pt idx="1463">
                  <c:v>505.0</c:v>
                </c:pt>
                <c:pt idx="1464">
                  <c:v>505.0</c:v>
                </c:pt>
                <c:pt idx="1465">
                  <c:v>505.0</c:v>
                </c:pt>
                <c:pt idx="1466">
                  <c:v>505.0</c:v>
                </c:pt>
                <c:pt idx="1467">
                  <c:v>505.0</c:v>
                </c:pt>
                <c:pt idx="1468">
                  <c:v>505.0</c:v>
                </c:pt>
                <c:pt idx="1469">
                  <c:v>505.0</c:v>
                </c:pt>
                <c:pt idx="1470">
                  <c:v>505.0</c:v>
                </c:pt>
                <c:pt idx="1471">
                  <c:v>505.0</c:v>
                </c:pt>
                <c:pt idx="1472">
                  <c:v>506.0</c:v>
                </c:pt>
                <c:pt idx="1473">
                  <c:v>507.0</c:v>
                </c:pt>
                <c:pt idx="1474">
                  <c:v>507.0</c:v>
                </c:pt>
                <c:pt idx="1475">
                  <c:v>508.0</c:v>
                </c:pt>
                <c:pt idx="1476">
                  <c:v>509.0</c:v>
                </c:pt>
                <c:pt idx="1477">
                  <c:v>510.0</c:v>
                </c:pt>
                <c:pt idx="1478">
                  <c:v>511.0</c:v>
                </c:pt>
                <c:pt idx="1479">
                  <c:v>512.0</c:v>
                </c:pt>
                <c:pt idx="1480">
                  <c:v>513.0</c:v>
                </c:pt>
                <c:pt idx="1481">
                  <c:v>514.0</c:v>
                </c:pt>
                <c:pt idx="1482">
                  <c:v>515.0</c:v>
                </c:pt>
                <c:pt idx="1483">
                  <c:v>516.0</c:v>
                </c:pt>
                <c:pt idx="1484">
                  <c:v>516.0</c:v>
                </c:pt>
                <c:pt idx="1485">
                  <c:v>517.0</c:v>
                </c:pt>
                <c:pt idx="1486">
                  <c:v>518.0</c:v>
                </c:pt>
                <c:pt idx="1487">
                  <c:v>518.0</c:v>
                </c:pt>
                <c:pt idx="1488">
                  <c:v>519.0</c:v>
                </c:pt>
                <c:pt idx="1489">
                  <c:v>520.0</c:v>
                </c:pt>
                <c:pt idx="1490">
                  <c:v>521.0</c:v>
                </c:pt>
                <c:pt idx="1491">
                  <c:v>522.0</c:v>
                </c:pt>
                <c:pt idx="1492">
                  <c:v>523.0</c:v>
                </c:pt>
                <c:pt idx="1493">
                  <c:v>524.0</c:v>
                </c:pt>
                <c:pt idx="1494">
                  <c:v>524.0</c:v>
                </c:pt>
                <c:pt idx="1495">
                  <c:v>525.0</c:v>
                </c:pt>
                <c:pt idx="1496">
                  <c:v>526.0</c:v>
                </c:pt>
                <c:pt idx="1497">
                  <c:v>527.0</c:v>
                </c:pt>
                <c:pt idx="1498">
                  <c:v>528.0</c:v>
                </c:pt>
                <c:pt idx="1499">
                  <c:v>528.0</c:v>
                </c:pt>
                <c:pt idx="1500">
                  <c:v>529.0</c:v>
                </c:pt>
                <c:pt idx="1501">
                  <c:v>529.0</c:v>
                </c:pt>
                <c:pt idx="1502">
                  <c:v>529.0</c:v>
                </c:pt>
                <c:pt idx="1503">
                  <c:v>529.0</c:v>
                </c:pt>
                <c:pt idx="1504">
                  <c:v>529.0</c:v>
                </c:pt>
                <c:pt idx="1505">
                  <c:v>529.0</c:v>
                </c:pt>
                <c:pt idx="1506">
                  <c:v>530.0</c:v>
                </c:pt>
                <c:pt idx="1507">
                  <c:v>531.0</c:v>
                </c:pt>
                <c:pt idx="1508">
                  <c:v>532.0</c:v>
                </c:pt>
                <c:pt idx="1509">
                  <c:v>532.0</c:v>
                </c:pt>
                <c:pt idx="1510">
                  <c:v>532.0</c:v>
                </c:pt>
                <c:pt idx="1511">
                  <c:v>532.0</c:v>
                </c:pt>
                <c:pt idx="1512">
                  <c:v>533.0</c:v>
                </c:pt>
                <c:pt idx="1513">
                  <c:v>533.0</c:v>
                </c:pt>
                <c:pt idx="1514">
                  <c:v>534.0</c:v>
                </c:pt>
                <c:pt idx="1515">
                  <c:v>534.0</c:v>
                </c:pt>
                <c:pt idx="1516">
                  <c:v>535.0</c:v>
                </c:pt>
                <c:pt idx="1517">
                  <c:v>536.0</c:v>
                </c:pt>
                <c:pt idx="1518">
                  <c:v>536.0</c:v>
                </c:pt>
                <c:pt idx="1519">
                  <c:v>537.0</c:v>
                </c:pt>
                <c:pt idx="1520">
                  <c:v>537.0</c:v>
                </c:pt>
                <c:pt idx="1521">
                  <c:v>538.0</c:v>
                </c:pt>
                <c:pt idx="1522">
                  <c:v>538.0</c:v>
                </c:pt>
                <c:pt idx="1523">
                  <c:v>538.0</c:v>
                </c:pt>
                <c:pt idx="1524">
                  <c:v>538.0</c:v>
                </c:pt>
                <c:pt idx="1525">
                  <c:v>538.0</c:v>
                </c:pt>
                <c:pt idx="1526">
                  <c:v>539.0</c:v>
                </c:pt>
                <c:pt idx="1527">
                  <c:v>540.0</c:v>
                </c:pt>
                <c:pt idx="1528">
                  <c:v>541.0</c:v>
                </c:pt>
                <c:pt idx="1529">
                  <c:v>541.0</c:v>
                </c:pt>
                <c:pt idx="1530">
                  <c:v>541.0</c:v>
                </c:pt>
                <c:pt idx="1531">
                  <c:v>542.0</c:v>
                </c:pt>
                <c:pt idx="1532">
                  <c:v>542.0</c:v>
                </c:pt>
                <c:pt idx="1533">
                  <c:v>542.0</c:v>
                </c:pt>
                <c:pt idx="1534">
                  <c:v>543.0</c:v>
                </c:pt>
                <c:pt idx="1535">
                  <c:v>543.0</c:v>
                </c:pt>
                <c:pt idx="1536">
                  <c:v>544.0</c:v>
                </c:pt>
                <c:pt idx="1537">
                  <c:v>544.0</c:v>
                </c:pt>
                <c:pt idx="1538">
                  <c:v>545.0</c:v>
                </c:pt>
                <c:pt idx="1539">
                  <c:v>546.0</c:v>
                </c:pt>
                <c:pt idx="1540">
                  <c:v>547.0</c:v>
                </c:pt>
                <c:pt idx="1541">
                  <c:v>547.0</c:v>
                </c:pt>
                <c:pt idx="1542">
                  <c:v>547.0</c:v>
                </c:pt>
                <c:pt idx="1543">
                  <c:v>547.0</c:v>
                </c:pt>
                <c:pt idx="1544">
                  <c:v>548.0</c:v>
                </c:pt>
                <c:pt idx="1545">
                  <c:v>549.0</c:v>
                </c:pt>
                <c:pt idx="1546">
                  <c:v>550.0</c:v>
                </c:pt>
                <c:pt idx="1547">
                  <c:v>551.0</c:v>
                </c:pt>
                <c:pt idx="1548">
                  <c:v>551.0</c:v>
                </c:pt>
                <c:pt idx="1549">
                  <c:v>552.0</c:v>
                </c:pt>
                <c:pt idx="1550">
                  <c:v>552.0</c:v>
                </c:pt>
                <c:pt idx="1551">
                  <c:v>552.0</c:v>
                </c:pt>
                <c:pt idx="1552">
                  <c:v>552.0</c:v>
                </c:pt>
                <c:pt idx="1553">
                  <c:v>553.0</c:v>
                </c:pt>
                <c:pt idx="1554">
                  <c:v>553.0</c:v>
                </c:pt>
                <c:pt idx="1555">
                  <c:v>554.0</c:v>
                </c:pt>
                <c:pt idx="1556">
                  <c:v>555.0</c:v>
                </c:pt>
                <c:pt idx="1557">
                  <c:v>556.0</c:v>
                </c:pt>
                <c:pt idx="1558">
                  <c:v>556.0</c:v>
                </c:pt>
                <c:pt idx="1559">
                  <c:v>556.0</c:v>
                </c:pt>
                <c:pt idx="1560">
                  <c:v>557.0</c:v>
                </c:pt>
                <c:pt idx="1561">
                  <c:v>557.0</c:v>
                </c:pt>
                <c:pt idx="1562">
                  <c:v>557.0</c:v>
                </c:pt>
                <c:pt idx="1563">
                  <c:v>557.0</c:v>
                </c:pt>
                <c:pt idx="1564">
                  <c:v>558.0</c:v>
                </c:pt>
                <c:pt idx="1565">
                  <c:v>559.0</c:v>
                </c:pt>
                <c:pt idx="1566">
                  <c:v>560.0</c:v>
                </c:pt>
                <c:pt idx="1567">
                  <c:v>561.0</c:v>
                </c:pt>
                <c:pt idx="1568">
                  <c:v>562.0</c:v>
                </c:pt>
                <c:pt idx="1569">
                  <c:v>563.0</c:v>
                </c:pt>
                <c:pt idx="1570">
                  <c:v>564.0</c:v>
                </c:pt>
                <c:pt idx="1571">
                  <c:v>564.0</c:v>
                </c:pt>
                <c:pt idx="1572">
                  <c:v>565.0</c:v>
                </c:pt>
                <c:pt idx="1573">
                  <c:v>565.0</c:v>
                </c:pt>
                <c:pt idx="1574">
                  <c:v>566.0</c:v>
                </c:pt>
                <c:pt idx="1575">
                  <c:v>566.0</c:v>
                </c:pt>
                <c:pt idx="1576">
                  <c:v>566.0</c:v>
                </c:pt>
                <c:pt idx="1577">
                  <c:v>566.0</c:v>
                </c:pt>
                <c:pt idx="1578">
                  <c:v>566.0</c:v>
                </c:pt>
                <c:pt idx="1579">
                  <c:v>566.0</c:v>
                </c:pt>
                <c:pt idx="1580">
                  <c:v>566.0</c:v>
                </c:pt>
                <c:pt idx="1581">
                  <c:v>566.0</c:v>
                </c:pt>
                <c:pt idx="1582">
                  <c:v>567.0</c:v>
                </c:pt>
                <c:pt idx="1583">
                  <c:v>568.0</c:v>
                </c:pt>
                <c:pt idx="1584">
                  <c:v>569.0</c:v>
                </c:pt>
                <c:pt idx="1585">
                  <c:v>569.0</c:v>
                </c:pt>
                <c:pt idx="1586">
                  <c:v>569.0</c:v>
                </c:pt>
                <c:pt idx="1587">
                  <c:v>570.0</c:v>
                </c:pt>
                <c:pt idx="1588">
                  <c:v>571.0</c:v>
                </c:pt>
                <c:pt idx="1589">
                  <c:v>571.0</c:v>
                </c:pt>
                <c:pt idx="1590">
                  <c:v>571.0</c:v>
                </c:pt>
                <c:pt idx="1591">
                  <c:v>571.0</c:v>
                </c:pt>
                <c:pt idx="1592">
                  <c:v>572.0</c:v>
                </c:pt>
                <c:pt idx="1593">
                  <c:v>572.0</c:v>
                </c:pt>
                <c:pt idx="1594">
                  <c:v>573.0</c:v>
                </c:pt>
                <c:pt idx="1595">
                  <c:v>573.0</c:v>
                </c:pt>
                <c:pt idx="1596">
                  <c:v>573.0</c:v>
                </c:pt>
                <c:pt idx="1597">
                  <c:v>573.0</c:v>
                </c:pt>
                <c:pt idx="1598">
                  <c:v>574.0</c:v>
                </c:pt>
                <c:pt idx="1599">
                  <c:v>574.0</c:v>
                </c:pt>
                <c:pt idx="1600">
                  <c:v>574.0</c:v>
                </c:pt>
                <c:pt idx="1601">
                  <c:v>575.0</c:v>
                </c:pt>
                <c:pt idx="1602">
                  <c:v>575.0</c:v>
                </c:pt>
                <c:pt idx="1603">
                  <c:v>575.0</c:v>
                </c:pt>
                <c:pt idx="1604">
                  <c:v>576.0</c:v>
                </c:pt>
                <c:pt idx="1605">
                  <c:v>577.0</c:v>
                </c:pt>
                <c:pt idx="1606">
                  <c:v>578.0</c:v>
                </c:pt>
                <c:pt idx="1607">
                  <c:v>579.0</c:v>
                </c:pt>
                <c:pt idx="1608">
                  <c:v>580.0</c:v>
                </c:pt>
                <c:pt idx="1609">
                  <c:v>580.0</c:v>
                </c:pt>
                <c:pt idx="1610">
                  <c:v>580.0</c:v>
                </c:pt>
                <c:pt idx="1611">
                  <c:v>580.0</c:v>
                </c:pt>
                <c:pt idx="1612">
                  <c:v>580.0</c:v>
                </c:pt>
                <c:pt idx="1613">
                  <c:v>581.0</c:v>
                </c:pt>
                <c:pt idx="1614">
                  <c:v>581.0</c:v>
                </c:pt>
                <c:pt idx="1615">
                  <c:v>581.0</c:v>
                </c:pt>
                <c:pt idx="1616">
                  <c:v>581.0</c:v>
                </c:pt>
                <c:pt idx="1617">
                  <c:v>581.0</c:v>
                </c:pt>
                <c:pt idx="1618">
                  <c:v>581.0</c:v>
                </c:pt>
                <c:pt idx="1619">
                  <c:v>581.0</c:v>
                </c:pt>
                <c:pt idx="1620">
                  <c:v>581.0</c:v>
                </c:pt>
                <c:pt idx="1621">
                  <c:v>581.0</c:v>
                </c:pt>
                <c:pt idx="1622">
                  <c:v>581.0</c:v>
                </c:pt>
                <c:pt idx="1623">
                  <c:v>582.0</c:v>
                </c:pt>
                <c:pt idx="1624">
                  <c:v>582.0</c:v>
                </c:pt>
                <c:pt idx="1625">
                  <c:v>582.0</c:v>
                </c:pt>
                <c:pt idx="1626">
                  <c:v>583.0</c:v>
                </c:pt>
                <c:pt idx="1627">
                  <c:v>584.0</c:v>
                </c:pt>
                <c:pt idx="1628">
                  <c:v>584.0</c:v>
                </c:pt>
                <c:pt idx="1629">
                  <c:v>584.0</c:v>
                </c:pt>
                <c:pt idx="1630">
                  <c:v>584.0</c:v>
                </c:pt>
                <c:pt idx="1631">
                  <c:v>585.0</c:v>
                </c:pt>
                <c:pt idx="1632">
                  <c:v>586.0</c:v>
                </c:pt>
                <c:pt idx="1633">
                  <c:v>586.0</c:v>
                </c:pt>
                <c:pt idx="1634">
                  <c:v>587.0</c:v>
                </c:pt>
                <c:pt idx="1635">
                  <c:v>588.0</c:v>
                </c:pt>
                <c:pt idx="1636">
                  <c:v>588.0</c:v>
                </c:pt>
                <c:pt idx="1637">
                  <c:v>588.0</c:v>
                </c:pt>
                <c:pt idx="1638">
                  <c:v>589.0</c:v>
                </c:pt>
                <c:pt idx="1639">
                  <c:v>589.0</c:v>
                </c:pt>
                <c:pt idx="1640">
                  <c:v>589.0</c:v>
                </c:pt>
                <c:pt idx="1641">
                  <c:v>589.0</c:v>
                </c:pt>
                <c:pt idx="1642">
                  <c:v>589.0</c:v>
                </c:pt>
                <c:pt idx="1643">
                  <c:v>589.0</c:v>
                </c:pt>
                <c:pt idx="1644">
                  <c:v>589.0</c:v>
                </c:pt>
                <c:pt idx="1645">
                  <c:v>589.0</c:v>
                </c:pt>
                <c:pt idx="1646">
                  <c:v>589.0</c:v>
                </c:pt>
                <c:pt idx="1647">
                  <c:v>589.0</c:v>
                </c:pt>
                <c:pt idx="1648">
                  <c:v>589.0</c:v>
                </c:pt>
                <c:pt idx="1649">
                  <c:v>589.0</c:v>
                </c:pt>
                <c:pt idx="1650">
                  <c:v>589.0</c:v>
                </c:pt>
                <c:pt idx="1651">
                  <c:v>590.0</c:v>
                </c:pt>
                <c:pt idx="1652">
                  <c:v>590.0</c:v>
                </c:pt>
                <c:pt idx="1653">
                  <c:v>590.0</c:v>
                </c:pt>
                <c:pt idx="1654">
                  <c:v>591.0</c:v>
                </c:pt>
                <c:pt idx="1655">
                  <c:v>591.0</c:v>
                </c:pt>
                <c:pt idx="1656">
                  <c:v>592.0</c:v>
                </c:pt>
                <c:pt idx="1657">
                  <c:v>593.0</c:v>
                </c:pt>
                <c:pt idx="1658">
                  <c:v>593.0</c:v>
                </c:pt>
                <c:pt idx="1659">
                  <c:v>593.0</c:v>
                </c:pt>
                <c:pt idx="1660">
                  <c:v>594.0</c:v>
                </c:pt>
                <c:pt idx="1661">
                  <c:v>594.0</c:v>
                </c:pt>
                <c:pt idx="1662">
                  <c:v>595.0</c:v>
                </c:pt>
                <c:pt idx="1663">
                  <c:v>596.0</c:v>
                </c:pt>
                <c:pt idx="1664">
                  <c:v>596.0</c:v>
                </c:pt>
                <c:pt idx="1665">
                  <c:v>596.0</c:v>
                </c:pt>
                <c:pt idx="1666">
                  <c:v>596.0</c:v>
                </c:pt>
                <c:pt idx="1667">
                  <c:v>596.0</c:v>
                </c:pt>
                <c:pt idx="1668">
                  <c:v>597.0</c:v>
                </c:pt>
                <c:pt idx="1669">
                  <c:v>597.0</c:v>
                </c:pt>
                <c:pt idx="1670">
                  <c:v>597.0</c:v>
                </c:pt>
                <c:pt idx="1671">
                  <c:v>597.0</c:v>
                </c:pt>
                <c:pt idx="1672">
                  <c:v>597.0</c:v>
                </c:pt>
                <c:pt idx="1673">
                  <c:v>597.0</c:v>
                </c:pt>
                <c:pt idx="1674">
                  <c:v>597.0</c:v>
                </c:pt>
                <c:pt idx="1675">
                  <c:v>598.0</c:v>
                </c:pt>
                <c:pt idx="1676">
                  <c:v>598.0</c:v>
                </c:pt>
                <c:pt idx="1677">
                  <c:v>598.0</c:v>
                </c:pt>
                <c:pt idx="1678">
                  <c:v>598.0</c:v>
                </c:pt>
                <c:pt idx="1679">
                  <c:v>598.0</c:v>
                </c:pt>
                <c:pt idx="1680">
                  <c:v>598.0</c:v>
                </c:pt>
                <c:pt idx="1681">
                  <c:v>598.0</c:v>
                </c:pt>
                <c:pt idx="1682">
                  <c:v>598.0</c:v>
                </c:pt>
                <c:pt idx="1683">
                  <c:v>598.0</c:v>
                </c:pt>
                <c:pt idx="1684">
                  <c:v>598.0</c:v>
                </c:pt>
                <c:pt idx="1685">
                  <c:v>598.0</c:v>
                </c:pt>
                <c:pt idx="1686">
                  <c:v>599.0</c:v>
                </c:pt>
                <c:pt idx="1687">
                  <c:v>599.0</c:v>
                </c:pt>
                <c:pt idx="1688">
                  <c:v>599.0</c:v>
                </c:pt>
                <c:pt idx="1689">
                  <c:v>600.0</c:v>
                </c:pt>
                <c:pt idx="1690">
                  <c:v>601.0</c:v>
                </c:pt>
                <c:pt idx="1691">
                  <c:v>601.0</c:v>
                </c:pt>
                <c:pt idx="1692">
                  <c:v>601.0</c:v>
                </c:pt>
                <c:pt idx="1693">
                  <c:v>602.0</c:v>
                </c:pt>
                <c:pt idx="1694">
                  <c:v>602.0</c:v>
                </c:pt>
                <c:pt idx="1695">
                  <c:v>602.0</c:v>
                </c:pt>
                <c:pt idx="1696">
                  <c:v>603.0</c:v>
                </c:pt>
                <c:pt idx="1697">
                  <c:v>604.0</c:v>
                </c:pt>
                <c:pt idx="1698">
                  <c:v>605.0</c:v>
                </c:pt>
                <c:pt idx="1699">
                  <c:v>606.0</c:v>
                </c:pt>
                <c:pt idx="1700">
                  <c:v>607.0</c:v>
                </c:pt>
                <c:pt idx="1701">
                  <c:v>608.0</c:v>
                </c:pt>
                <c:pt idx="1702">
                  <c:v>608.0</c:v>
                </c:pt>
                <c:pt idx="1703">
                  <c:v>608.0</c:v>
                </c:pt>
                <c:pt idx="1704">
                  <c:v>609.0</c:v>
                </c:pt>
                <c:pt idx="1705">
                  <c:v>610.0</c:v>
                </c:pt>
                <c:pt idx="1706">
                  <c:v>610.0</c:v>
                </c:pt>
                <c:pt idx="1707">
                  <c:v>610.0</c:v>
                </c:pt>
                <c:pt idx="1708">
                  <c:v>610.0</c:v>
                </c:pt>
                <c:pt idx="1709">
                  <c:v>610.0</c:v>
                </c:pt>
                <c:pt idx="1710">
                  <c:v>610.0</c:v>
                </c:pt>
                <c:pt idx="1711">
                  <c:v>611.0</c:v>
                </c:pt>
                <c:pt idx="1712">
                  <c:v>612.0</c:v>
                </c:pt>
                <c:pt idx="1713">
                  <c:v>613.0</c:v>
                </c:pt>
                <c:pt idx="1714">
                  <c:v>614.0</c:v>
                </c:pt>
                <c:pt idx="1715">
                  <c:v>614.0</c:v>
                </c:pt>
                <c:pt idx="1716">
                  <c:v>615.0</c:v>
                </c:pt>
                <c:pt idx="1717">
                  <c:v>615.0</c:v>
                </c:pt>
                <c:pt idx="1718">
                  <c:v>615.0</c:v>
                </c:pt>
                <c:pt idx="1719">
                  <c:v>616.0</c:v>
                </c:pt>
                <c:pt idx="1720">
                  <c:v>616.0</c:v>
                </c:pt>
                <c:pt idx="1721">
                  <c:v>617.0</c:v>
                </c:pt>
                <c:pt idx="1722">
                  <c:v>617.0</c:v>
                </c:pt>
                <c:pt idx="1723">
                  <c:v>617.0</c:v>
                </c:pt>
                <c:pt idx="1724">
                  <c:v>617.0</c:v>
                </c:pt>
                <c:pt idx="1725">
                  <c:v>617.0</c:v>
                </c:pt>
                <c:pt idx="1726">
                  <c:v>618.0</c:v>
                </c:pt>
                <c:pt idx="1727">
                  <c:v>618.0</c:v>
                </c:pt>
                <c:pt idx="1728">
                  <c:v>619.0</c:v>
                </c:pt>
                <c:pt idx="1729">
                  <c:v>619.0</c:v>
                </c:pt>
                <c:pt idx="1730">
                  <c:v>619.0</c:v>
                </c:pt>
                <c:pt idx="1731">
                  <c:v>619.0</c:v>
                </c:pt>
                <c:pt idx="1732">
                  <c:v>620.0</c:v>
                </c:pt>
                <c:pt idx="1733">
                  <c:v>620.0</c:v>
                </c:pt>
                <c:pt idx="1734">
                  <c:v>620.0</c:v>
                </c:pt>
                <c:pt idx="1735">
                  <c:v>620.0</c:v>
                </c:pt>
                <c:pt idx="1736">
                  <c:v>620.0</c:v>
                </c:pt>
                <c:pt idx="1737">
                  <c:v>621.0</c:v>
                </c:pt>
                <c:pt idx="1738">
                  <c:v>621.0</c:v>
                </c:pt>
                <c:pt idx="1739">
                  <c:v>621.0</c:v>
                </c:pt>
                <c:pt idx="1740">
                  <c:v>622.0</c:v>
                </c:pt>
                <c:pt idx="1741">
                  <c:v>622.0</c:v>
                </c:pt>
                <c:pt idx="1742">
                  <c:v>622.0</c:v>
                </c:pt>
                <c:pt idx="1743">
                  <c:v>623.0</c:v>
                </c:pt>
                <c:pt idx="1744">
                  <c:v>624.0</c:v>
                </c:pt>
                <c:pt idx="1745">
                  <c:v>624.0</c:v>
                </c:pt>
                <c:pt idx="1746">
                  <c:v>624.0</c:v>
                </c:pt>
                <c:pt idx="1747">
                  <c:v>625.0</c:v>
                </c:pt>
                <c:pt idx="1748">
                  <c:v>625.0</c:v>
                </c:pt>
                <c:pt idx="1749">
                  <c:v>625.0</c:v>
                </c:pt>
                <c:pt idx="1750">
                  <c:v>626.0</c:v>
                </c:pt>
                <c:pt idx="1751">
                  <c:v>626.0</c:v>
                </c:pt>
                <c:pt idx="1752">
                  <c:v>626.0</c:v>
                </c:pt>
                <c:pt idx="1753">
                  <c:v>626.0</c:v>
                </c:pt>
                <c:pt idx="1754">
                  <c:v>626.0</c:v>
                </c:pt>
                <c:pt idx="1755">
                  <c:v>627.0</c:v>
                </c:pt>
                <c:pt idx="1756">
                  <c:v>627.0</c:v>
                </c:pt>
                <c:pt idx="1757">
                  <c:v>627.0</c:v>
                </c:pt>
                <c:pt idx="1758">
                  <c:v>627.0</c:v>
                </c:pt>
                <c:pt idx="1759">
                  <c:v>627.0</c:v>
                </c:pt>
                <c:pt idx="1760">
                  <c:v>627.0</c:v>
                </c:pt>
                <c:pt idx="1761">
                  <c:v>628.0</c:v>
                </c:pt>
                <c:pt idx="1762">
                  <c:v>628.0</c:v>
                </c:pt>
                <c:pt idx="1763">
                  <c:v>629.0</c:v>
                </c:pt>
                <c:pt idx="1764">
                  <c:v>629.0</c:v>
                </c:pt>
                <c:pt idx="1765">
                  <c:v>630.0</c:v>
                </c:pt>
                <c:pt idx="1766">
                  <c:v>631.0</c:v>
                </c:pt>
                <c:pt idx="1767">
                  <c:v>631.0</c:v>
                </c:pt>
                <c:pt idx="1768">
                  <c:v>631.0</c:v>
                </c:pt>
                <c:pt idx="1769">
                  <c:v>631.0</c:v>
                </c:pt>
                <c:pt idx="1770">
                  <c:v>631.0</c:v>
                </c:pt>
                <c:pt idx="1771">
                  <c:v>631.0</c:v>
                </c:pt>
                <c:pt idx="1772">
                  <c:v>631.0</c:v>
                </c:pt>
                <c:pt idx="1773">
                  <c:v>631.0</c:v>
                </c:pt>
                <c:pt idx="1774">
                  <c:v>631.0</c:v>
                </c:pt>
                <c:pt idx="1775">
                  <c:v>631.0</c:v>
                </c:pt>
                <c:pt idx="1776">
                  <c:v>631.0</c:v>
                </c:pt>
                <c:pt idx="1777">
                  <c:v>631.0</c:v>
                </c:pt>
                <c:pt idx="1778">
                  <c:v>631.0</c:v>
                </c:pt>
                <c:pt idx="1779">
                  <c:v>631.0</c:v>
                </c:pt>
                <c:pt idx="1780">
                  <c:v>632.0</c:v>
                </c:pt>
                <c:pt idx="1781">
                  <c:v>633.0</c:v>
                </c:pt>
                <c:pt idx="1782">
                  <c:v>634.0</c:v>
                </c:pt>
                <c:pt idx="1783">
                  <c:v>634.0</c:v>
                </c:pt>
                <c:pt idx="1784">
                  <c:v>634.0</c:v>
                </c:pt>
                <c:pt idx="1785">
                  <c:v>634.0</c:v>
                </c:pt>
                <c:pt idx="1786">
                  <c:v>634.0</c:v>
                </c:pt>
                <c:pt idx="1787">
                  <c:v>634.0</c:v>
                </c:pt>
                <c:pt idx="1788">
                  <c:v>634.0</c:v>
                </c:pt>
                <c:pt idx="1789">
                  <c:v>634.0</c:v>
                </c:pt>
                <c:pt idx="1790">
                  <c:v>634.0</c:v>
                </c:pt>
                <c:pt idx="1791">
                  <c:v>635.0</c:v>
                </c:pt>
                <c:pt idx="1792">
                  <c:v>636.0</c:v>
                </c:pt>
                <c:pt idx="1793">
                  <c:v>637.0</c:v>
                </c:pt>
                <c:pt idx="1794">
                  <c:v>637.0</c:v>
                </c:pt>
                <c:pt idx="1795">
                  <c:v>637.0</c:v>
                </c:pt>
                <c:pt idx="1796">
                  <c:v>638.0</c:v>
                </c:pt>
                <c:pt idx="1797">
                  <c:v>638.0</c:v>
                </c:pt>
                <c:pt idx="1798">
                  <c:v>638.0</c:v>
                </c:pt>
                <c:pt idx="1799">
                  <c:v>638.0</c:v>
                </c:pt>
                <c:pt idx="1800">
                  <c:v>638.0</c:v>
                </c:pt>
                <c:pt idx="1801">
                  <c:v>639.0</c:v>
                </c:pt>
                <c:pt idx="1802">
                  <c:v>640.0</c:v>
                </c:pt>
                <c:pt idx="1803">
                  <c:v>641.0</c:v>
                </c:pt>
                <c:pt idx="1804">
                  <c:v>642.0</c:v>
                </c:pt>
                <c:pt idx="1805">
                  <c:v>642.0</c:v>
                </c:pt>
                <c:pt idx="1806">
                  <c:v>642.0</c:v>
                </c:pt>
                <c:pt idx="1807">
                  <c:v>642.0</c:v>
                </c:pt>
                <c:pt idx="1808">
                  <c:v>642.0</c:v>
                </c:pt>
                <c:pt idx="1809">
                  <c:v>643.0</c:v>
                </c:pt>
                <c:pt idx="1810">
                  <c:v>643.0</c:v>
                </c:pt>
                <c:pt idx="1811">
                  <c:v>643.0</c:v>
                </c:pt>
                <c:pt idx="1812">
                  <c:v>644.0</c:v>
                </c:pt>
                <c:pt idx="1813">
                  <c:v>644.0</c:v>
                </c:pt>
                <c:pt idx="1814">
                  <c:v>644.0</c:v>
                </c:pt>
                <c:pt idx="1815">
                  <c:v>645.0</c:v>
                </c:pt>
                <c:pt idx="1816">
                  <c:v>646.0</c:v>
                </c:pt>
                <c:pt idx="1817">
                  <c:v>647.0</c:v>
                </c:pt>
                <c:pt idx="1818">
                  <c:v>647.0</c:v>
                </c:pt>
                <c:pt idx="1819">
                  <c:v>647.0</c:v>
                </c:pt>
                <c:pt idx="1820">
                  <c:v>648.0</c:v>
                </c:pt>
                <c:pt idx="1821">
                  <c:v>649.0</c:v>
                </c:pt>
                <c:pt idx="1822">
                  <c:v>650.0</c:v>
                </c:pt>
                <c:pt idx="1823">
                  <c:v>651.0</c:v>
                </c:pt>
                <c:pt idx="1824">
                  <c:v>651.0</c:v>
                </c:pt>
                <c:pt idx="1825">
                  <c:v>652.0</c:v>
                </c:pt>
                <c:pt idx="1826">
                  <c:v>653.0</c:v>
                </c:pt>
                <c:pt idx="1827">
                  <c:v>654.0</c:v>
                </c:pt>
                <c:pt idx="1828">
                  <c:v>655.0</c:v>
                </c:pt>
                <c:pt idx="1829">
                  <c:v>656.0</c:v>
                </c:pt>
                <c:pt idx="1830">
                  <c:v>657.0</c:v>
                </c:pt>
                <c:pt idx="1831">
                  <c:v>658.0</c:v>
                </c:pt>
                <c:pt idx="1832">
                  <c:v>658.0</c:v>
                </c:pt>
                <c:pt idx="1833">
                  <c:v>659.0</c:v>
                </c:pt>
                <c:pt idx="1834">
                  <c:v>659.0</c:v>
                </c:pt>
                <c:pt idx="1835">
                  <c:v>660.0</c:v>
                </c:pt>
                <c:pt idx="1836">
                  <c:v>661.0</c:v>
                </c:pt>
                <c:pt idx="1837">
                  <c:v>662.0</c:v>
                </c:pt>
                <c:pt idx="1838">
                  <c:v>663.0</c:v>
                </c:pt>
                <c:pt idx="1839">
                  <c:v>664.0</c:v>
                </c:pt>
                <c:pt idx="1840">
                  <c:v>665.0</c:v>
                </c:pt>
                <c:pt idx="1841">
                  <c:v>665.0</c:v>
                </c:pt>
                <c:pt idx="1842">
                  <c:v>666.0</c:v>
                </c:pt>
                <c:pt idx="1843">
                  <c:v>666.0</c:v>
                </c:pt>
                <c:pt idx="1844">
                  <c:v>667.0</c:v>
                </c:pt>
                <c:pt idx="1845">
                  <c:v>667.0</c:v>
                </c:pt>
                <c:pt idx="1846">
                  <c:v>667.0</c:v>
                </c:pt>
                <c:pt idx="1847">
                  <c:v>667.0</c:v>
                </c:pt>
                <c:pt idx="1848">
                  <c:v>667.0</c:v>
                </c:pt>
                <c:pt idx="1849">
                  <c:v>667.0</c:v>
                </c:pt>
                <c:pt idx="1850">
                  <c:v>667.0</c:v>
                </c:pt>
                <c:pt idx="1851">
                  <c:v>668.0</c:v>
                </c:pt>
                <c:pt idx="1852">
                  <c:v>669.0</c:v>
                </c:pt>
                <c:pt idx="1853">
                  <c:v>669.0</c:v>
                </c:pt>
                <c:pt idx="1854">
                  <c:v>669.0</c:v>
                </c:pt>
                <c:pt idx="1855">
                  <c:v>669.0</c:v>
                </c:pt>
                <c:pt idx="1856">
                  <c:v>669.0</c:v>
                </c:pt>
                <c:pt idx="1857">
                  <c:v>669.0</c:v>
                </c:pt>
                <c:pt idx="1858">
                  <c:v>669.0</c:v>
                </c:pt>
                <c:pt idx="1859">
                  <c:v>670.0</c:v>
                </c:pt>
                <c:pt idx="1860">
                  <c:v>670.0</c:v>
                </c:pt>
                <c:pt idx="1861">
                  <c:v>670.0</c:v>
                </c:pt>
                <c:pt idx="1862">
                  <c:v>671.0</c:v>
                </c:pt>
                <c:pt idx="1863">
                  <c:v>671.0</c:v>
                </c:pt>
                <c:pt idx="1864">
                  <c:v>671.0</c:v>
                </c:pt>
                <c:pt idx="1865">
                  <c:v>671.0</c:v>
                </c:pt>
                <c:pt idx="1866">
                  <c:v>671.0</c:v>
                </c:pt>
                <c:pt idx="1867">
                  <c:v>672.0</c:v>
                </c:pt>
                <c:pt idx="1868">
                  <c:v>673.0</c:v>
                </c:pt>
                <c:pt idx="1869">
                  <c:v>674.0</c:v>
                </c:pt>
                <c:pt idx="1870">
                  <c:v>675.0</c:v>
                </c:pt>
                <c:pt idx="1871">
                  <c:v>675.0</c:v>
                </c:pt>
                <c:pt idx="1872">
                  <c:v>675.0</c:v>
                </c:pt>
                <c:pt idx="1873">
                  <c:v>675.0</c:v>
                </c:pt>
                <c:pt idx="1874">
                  <c:v>676.0</c:v>
                </c:pt>
                <c:pt idx="1875">
                  <c:v>677.0</c:v>
                </c:pt>
                <c:pt idx="1876">
                  <c:v>677.0</c:v>
                </c:pt>
                <c:pt idx="1877">
                  <c:v>677.0</c:v>
                </c:pt>
                <c:pt idx="1878">
                  <c:v>677.0</c:v>
                </c:pt>
                <c:pt idx="1879">
                  <c:v>677.0</c:v>
                </c:pt>
                <c:pt idx="1880">
                  <c:v>677.0</c:v>
                </c:pt>
                <c:pt idx="1881">
                  <c:v>677.0</c:v>
                </c:pt>
                <c:pt idx="1882">
                  <c:v>677.0</c:v>
                </c:pt>
                <c:pt idx="1883">
                  <c:v>677.0</c:v>
                </c:pt>
                <c:pt idx="1884">
                  <c:v>677.0</c:v>
                </c:pt>
                <c:pt idx="1885">
                  <c:v>677.0</c:v>
                </c:pt>
                <c:pt idx="1886">
                  <c:v>677.0</c:v>
                </c:pt>
                <c:pt idx="1887">
                  <c:v>677.0</c:v>
                </c:pt>
                <c:pt idx="1888">
                  <c:v>677.0</c:v>
                </c:pt>
                <c:pt idx="1889">
                  <c:v>677.0</c:v>
                </c:pt>
                <c:pt idx="1890">
                  <c:v>677.0</c:v>
                </c:pt>
                <c:pt idx="1891">
                  <c:v>677.0</c:v>
                </c:pt>
                <c:pt idx="1892">
                  <c:v>678.0</c:v>
                </c:pt>
                <c:pt idx="1893">
                  <c:v>679.0</c:v>
                </c:pt>
                <c:pt idx="1894">
                  <c:v>679.0</c:v>
                </c:pt>
                <c:pt idx="1895">
                  <c:v>679.0</c:v>
                </c:pt>
                <c:pt idx="1896">
                  <c:v>679.0</c:v>
                </c:pt>
                <c:pt idx="1897">
                  <c:v>679.0</c:v>
                </c:pt>
                <c:pt idx="1898">
                  <c:v>679.0</c:v>
                </c:pt>
                <c:pt idx="1899">
                  <c:v>679.0</c:v>
                </c:pt>
                <c:pt idx="1900">
                  <c:v>679.0</c:v>
                </c:pt>
                <c:pt idx="1901">
                  <c:v>679.0</c:v>
                </c:pt>
                <c:pt idx="1902">
                  <c:v>680.0</c:v>
                </c:pt>
                <c:pt idx="1903">
                  <c:v>681.0</c:v>
                </c:pt>
                <c:pt idx="1904">
                  <c:v>682.0</c:v>
                </c:pt>
                <c:pt idx="1905">
                  <c:v>682.0</c:v>
                </c:pt>
                <c:pt idx="1906">
                  <c:v>683.0</c:v>
                </c:pt>
                <c:pt idx="1907">
                  <c:v>684.0</c:v>
                </c:pt>
                <c:pt idx="1908">
                  <c:v>684.0</c:v>
                </c:pt>
                <c:pt idx="1909">
                  <c:v>684.0</c:v>
                </c:pt>
                <c:pt idx="1910">
                  <c:v>684.0</c:v>
                </c:pt>
                <c:pt idx="1911">
                  <c:v>684.0</c:v>
                </c:pt>
                <c:pt idx="1912">
                  <c:v>684.0</c:v>
                </c:pt>
                <c:pt idx="1913">
                  <c:v>685.0</c:v>
                </c:pt>
                <c:pt idx="1914">
                  <c:v>686.0</c:v>
                </c:pt>
                <c:pt idx="1915">
                  <c:v>686.0</c:v>
                </c:pt>
                <c:pt idx="1916">
                  <c:v>686.0</c:v>
                </c:pt>
                <c:pt idx="1917">
                  <c:v>686.0</c:v>
                </c:pt>
                <c:pt idx="1918">
                  <c:v>687.0</c:v>
                </c:pt>
                <c:pt idx="1919">
                  <c:v>688.0</c:v>
                </c:pt>
                <c:pt idx="1920">
                  <c:v>688.0</c:v>
                </c:pt>
                <c:pt idx="1921">
                  <c:v>688.0</c:v>
                </c:pt>
                <c:pt idx="1922">
                  <c:v>689.0</c:v>
                </c:pt>
                <c:pt idx="1923">
                  <c:v>690.0</c:v>
                </c:pt>
                <c:pt idx="1924">
                  <c:v>691.0</c:v>
                </c:pt>
                <c:pt idx="1925">
                  <c:v>691.0</c:v>
                </c:pt>
                <c:pt idx="1926">
                  <c:v>692.0</c:v>
                </c:pt>
                <c:pt idx="1927">
                  <c:v>692.0</c:v>
                </c:pt>
                <c:pt idx="1928">
                  <c:v>692.0</c:v>
                </c:pt>
                <c:pt idx="1929">
                  <c:v>693.0</c:v>
                </c:pt>
                <c:pt idx="1930">
                  <c:v>693.0</c:v>
                </c:pt>
                <c:pt idx="1931">
                  <c:v>694.0</c:v>
                </c:pt>
                <c:pt idx="1932">
                  <c:v>694.0</c:v>
                </c:pt>
                <c:pt idx="1933">
                  <c:v>694.0</c:v>
                </c:pt>
                <c:pt idx="1934">
                  <c:v>694.0</c:v>
                </c:pt>
                <c:pt idx="1935">
                  <c:v>695.0</c:v>
                </c:pt>
                <c:pt idx="1936">
                  <c:v>696.0</c:v>
                </c:pt>
                <c:pt idx="1937">
                  <c:v>696.0</c:v>
                </c:pt>
                <c:pt idx="1938">
                  <c:v>696.0</c:v>
                </c:pt>
                <c:pt idx="1939">
                  <c:v>696.0</c:v>
                </c:pt>
                <c:pt idx="1940">
                  <c:v>697.0</c:v>
                </c:pt>
                <c:pt idx="1941">
                  <c:v>698.0</c:v>
                </c:pt>
                <c:pt idx="1942">
                  <c:v>698.0</c:v>
                </c:pt>
                <c:pt idx="1943">
                  <c:v>698.0</c:v>
                </c:pt>
                <c:pt idx="1944">
                  <c:v>698.0</c:v>
                </c:pt>
                <c:pt idx="1945">
                  <c:v>699.0</c:v>
                </c:pt>
                <c:pt idx="1946">
                  <c:v>699.0</c:v>
                </c:pt>
                <c:pt idx="1947">
                  <c:v>699.0</c:v>
                </c:pt>
                <c:pt idx="1948">
                  <c:v>699.0</c:v>
                </c:pt>
                <c:pt idx="1949">
                  <c:v>700.0</c:v>
                </c:pt>
                <c:pt idx="1950">
                  <c:v>701.0</c:v>
                </c:pt>
                <c:pt idx="1951">
                  <c:v>702.0</c:v>
                </c:pt>
                <c:pt idx="1952">
                  <c:v>703.0</c:v>
                </c:pt>
                <c:pt idx="1953">
                  <c:v>704.0</c:v>
                </c:pt>
                <c:pt idx="1954">
                  <c:v>704.0</c:v>
                </c:pt>
                <c:pt idx="1955">
                  <c:v>704.0</c:v>
                </c:pt>
                <c:pt idx="1956">
                  <c:v>704.0</c:v>
                </c:pt>
                <c:pt idx="1957">
                  <c:v>705.0</c:v>
                </c:pt>
                <c:pt idx="1958">
                  <c:v>706.0</c:v>
                </c:pt>
                <c:pt idx="1959">
                  <c:v>706.0</c:v>
                </c:pt>
                <c:pt idx="1960">
                  <c:v>707.0</c:v>
                </c:pt>
                <c:pt idx="1961">
                  <c:v>708.0</c:v>
                </c:pt>
                <c:pt idx="1962">
                  <c:v>709.0</c:v>
                </c:pt>
                <c:pt idx="1963">
                  <c:v>709.0</c:v>
                </c:pt>
                <c:pt idx="1964">
                  <c:v>709.0</c:v>
                </c:pt>
                <c:pt idx="1965">
                  <c:v>709.0</c:v>
                </c:pt>
                <c:pt idx="1966">
                  <c:v>709.0</c:v>
                </c:pt>
                <c:pt idx="1967">
                  <c:v>709.0</c:v>
                </c:pt>
                <c:pt idx="1968">
                  <c:v>709.0</c:v>
                </c:pt>
                <c:pt idx="1969">
                  <c:v>709.0</c:v>
                </c:pt>
                <c:pt idx="1970">
                  <c:v>709.0</c:v>
                </c:pt>
                <c:pt idx="1971">
                  <c:v>709.0</c:v>
                </c:pt>
                <c:pt idx="1972">
                  <c:v>710.0</c:v>
                </c:pt>
                <c:pt idx="1973">
                  <c:v>710.0</c:v>
                </c:pt>
                <c:pt idx="1974">
                  <c:v>710.0</c:v>
                </c:pt>
                <c:pt idx="1975">
                  <c:v>711.0</c:v>
                </c:pt>
                <c:pt idx="1976">
                  <c:v>712.0</c:v>
                </c:pt>
                <c:pt idx="1977">
                  <c:v>712.0</c:v>
                </c:pt>
                <c:pt idx="1978">
                  <c:v>712.0</c:v>
                </c:pt>
                <c:pt idx="1979">
                  <c:v>712.0</c:v>
                </c:pt>
                <c:pt idx="1980">
                  <c:v>713.0</c:v>
                </c:pt>
                <c:pt idx="1981">
                  <c:v>713.0</c:v>
                </c:pt>
                <c:pt idx="1982">
                  <c:v>714.0</c:v>
                </c:pt>
                <c:pt idx="1983">
                  <c:v>714.0</c:v>
                </c:pt>
                <c:pt idx="1984">
                  <c:v>714.0</c:v>
                </c:pt>
                <c:pt idx="1985">
                  <c:v>714.0</c:v>
                </c:pt>
                <c:pt idx="1986">
                  <c:v>714.0</c:v>
                </c:pt>
                <c:pt idx="1987">
                  <c:v>714.0</c:v>
                </c:pt>
                <c:pt idx="1988">
                  <c:v>714.0</c:v>
                </c:pt>
                <c:pt idx="1989">
                  <c:v>714.0</c:v>
                </c:pt>
                <c:pt idx="1990">
                  <c:v>714.0</c:v>
                </c:pt>
                <c:pt idx="1991">
                  <c:v>714.0</c:v>
                </c:pt>
                <c:pt idx="1992">
                  <c:v>715.0</c:v>
                </c:pt>
                <c:pt idx="1993">
                  <c:v>716.0</c:v>
                </c:pt>
                <c:pt idx="1994">
                  <c:v>717.0</c:v>
                </c:pt>
                <c:pt idx="1995">
                  <c:v>717.0</c:v>
                </c:pt>
                <c:pt idx="1996">
                  <c:v>718.0</c:v>
                </c:pt>
                <c:pt idx="1997">
                  <c:v>719.0</c:v>
                </c:pt>
                <c:pt idx="1998">
                  <c:v>720.0</c:v>
                </c:pt>
                <c:pt idx="1999">
                  <c:v>720.0</c:v>
                </c:pt>
                <c:pt idx="2000">
                  <c:v>720.0</c:v>
                </c:pt>
                <c:pt idx="2001">
                  <c:v>720.0</c:v>
                </c:pt>
                <c:pt idx="2002">
                  <c:v>720.0</c:v>
                </c:pt>
                <c:pt idx="2003">
                  <c:v>721.0</c:v>
                </c:pt>
                <c:pt idx="2004">
                  <c:v>721.0</c:v>
                </c:pt>
                <c:pt idx="2005">
                  <c:v>721.0</c:v>
                </c:pt>
                <c:pt idx="2006">
                  <c:v>721.0</c:v>
                </c:pt>
                <c:pt idx="2007">
                  <c:v>722.0</c:v>
                </c:pt>
                <c:pt idx="2008">
                  <c:v>722.0</c:v>
                </c:pt>
                <c:pt idx="2009">
                  <c:v>722.0</c:v>
                </c:pt>
                <c:pt idx="2010">
                  <c:v>722.0</c:v>
                </c:pt>
                <c:pt idx="2011">
                  <c:v>722.0</c:v>
                </c:pt>
                <c:pt idx="2012">
                  <c:v>722.0</c:v>
                </c:pt>
                <c:pt idx="2013">
                  <c:v>723.0</c:v>
                </c:pt>
                <c:pt idx="2014">
                  <c:v>723.0</c:v>
                </c:pt>
                <c:pt idx="2015">
                  <c:v>723.0</c:v>
                </c:pt>
                <c:pt idx="2016">
                  <c:v>724.0</c:v>
                </c:pt>
                <c:pt idx="2017">
                  <c:v>724.0</c:v>
                </c:pt>
                <c:pt idx="2018">
                  <c:v>725.0</c:v>
                </c:pt>
                <c:pt idx="2019">
                  <c:v>725.0</c:v>
                </c:pt>
                <c:pt idx="2020">
                  <c:v>726.0</c:v>
                </c:pt>
                <c:pt idx="2021">
                  <c:v>726.0</c:v>
                </c:pt>
                <c:pt idx="2022">
                  <c:v>727.0</c:v>
                </c:pt>
                <c:pt idx="2023">
                  <c:v>728.0</c:v>
                </c:pt>
                <c:pt idx="2024">
                  <c:v>728.0</c:v>
                </c:pt>
                <c:pt idx="2025">
                  <c:v>728.0</c:v>
                </c:pt>
                <c:pt idx="2026">
                  <c:v>729.0</c:v>
                </c:pt>
                <c:pt idx="2027">
                  <c:v>730.0</c:v>
                </c:pt>
                <c:pt idx="2028">
                  <c:v>730.0</c:v>
                </c:pt>
                <c:pt idx="2029">
                  <c:v>730.0</c:v>
                </c:pt>
                <c:pt idx="2030">
                  <c:v>731.0</c:v>
                </c:pt>
                <c:pt idx="2031">
                  <c:v>732.0</c:v>
                </c:pt>
                <c:pt idx="2032">
                  <c:v>732.0</c:v>
                </c:pt>
                <c:pt idx="2033">
                  <c:v>733.0</c:v>
                </c:pt>
                <c:pt idx="2034">
                  <c:v>733.0</c:v>
                </c:pt>
                <c:pt idx="2035">
                  <c:v>733.0</c:v>
                </c:pt>
                <c:pt idx="2036">
                  <c:v>734.0</c:v>
                </c:pt>
                <c:pt idx="2037">
                  <c:v>735.0</c:v>
                </c:pt>
                <c:pt idx="2038">
                  <c:v>735.0</c:v>
                </c:pt>
                <c:pt idx="2039">
                  <c:v>735.0</c:v>
                </c:pt>
                <c:pt idx="2040">
                  <c:v>735.0</c:v>
                </c:pt>
                <c:pt idx="2041">
                  <c:v>735.0</c:v>
                </c:pt>
                <c:pt idx="2042">
                  <c:v>735.0</c:v>
                </c:pt>
                <c:pt idx="2043">
                  <c:v>735.0</c:v>
                </c:pt>
                <c:pt idx="2044">
                  <c:v>735.0</c:v>
                </c:pt>
                <c:pt idx="2045">
                  <c:v>735.0</c:v>
                </c:pt>
                <c:pt idx="2046">
                  <c:v>735.0</c:v>
                </c:pt>
                <c:pt idx="2047">
                  <c:v>735.0</c:v>
                </c:pt>
                <c:pt idx="2048">
                  <c:v>735.0</c:v>
                </c:pt>
                <c:pt idx="2049">
                  <c:v>735.0</c:v>
                </c:pt>
                <c:pt idx="2050">
                  <c:v>735.0</c:v>
                </c:pt>
                <c:pt idx="2051">
                  <c:v>735.0</c:v>
                </c:pt>
                <c:pt idx="2052">
                  <c:v>735.0</c:v>
                </c:pt>
                <c:pt idx="2053">
                  <c:v>735.0</c:v>
                </c:pt>
                <c:pt idx="2054">
                  <c:v>735.0</c:v>
                </c:pt>
                <c:pt idx="2055">
                  <c:v>735.0</c:v>
                </c:pt>
                <c:pt idx="2056">
                  <c:v>735.0</c:v>
                </c:pt>
                <c:pt idx="2057">
                  <c:v>736.0</c:v>
                </c:pt>
                <c:pt idx="2058">
                  <c:v>737.0</c:v>
                </c:pt>
                <c:pt idx="2059">
                  <c:v>737.0</c:v>
                </c:pt>
                <c:pt idx="2060">
                  <c:v>737.0</c:v>
                </c:pt>
                <c:pt idx="2061">
                  <c:v>738.0</c:v>
                </c:pt>
                <c:pt idx="2062">
                  <c:v>738.0</c:v>
                </c:pt>
                <c:pt idx="2063">
                  <c:v>739.0</c:v>
                </c:pt>
                <c:pt idx="2064">
                  <c:v>739.0</c:v>
                </c:pt>
                <c:pt idx="2065">
                  <c:v>740.0</c:v>
                </c:pt>
                <c:pt idx="2066">
                  <c:v>740.0</c:v>
                </c:pt>
                <c:pt idx="2067">
                  <c:v>740.0</c:v>
                </c:pt>
                <c:pt idx="2068">
                  <c:v>740.0</c:v>
                </c:pt>
                <c:pt idx="2069">
                  <c:v>741.0</c:v>
                </c:pt>
                <c:pt idx="2070">
                  <c:v>742.0</c:v>
                </c:pt>
                <c:pt idx="2071">
                  <c:v>743.0</c:v>
                </c:pt>
                <c:pt idx="2072">
                  <c:v>743.0</c:v>
                </c:pt>
                <c:pt idx="2073">
                  <c:v>743.0</c:v>
                </c:pt>
                <c:pt idx="2074">
                  <c:v>743.0</c:v>
                </c:pt>
                <c:pt idx="2075">
                  <c:v>743.0</c:v>
                </c:pt>
                <c:pt idx="2076">
                  <c:v>743.0</c:v>
                </c:pt>
                <c:pt idx="2077">
                  <c:v>744.0</c:v>
                </c:pt>
                <c:pt idx="2078">
                  <c:v>744.0</c:v>
                </c:pt>
                <c:pt idx="2079">
                  <c:v>744.0</c:v>
                </c:pt>
                <c:pt idx="2080">
                  <c:v>745.0</c:v>
                </c:pt>
                <c:pt idx="2081">
                  <c:v>745.0</c:v>
                </c:pt>
                <c:pt idx="2082">
                  <c:v>745.0</c:v>
                </c:pt>
                <c:pt idx="2083">
                  <c:v>745.0</c:v>
                </c:pt>
                <c:pt idx="2084">
                  <c:v>745.0</c:v>
                </c:pt>
                <c:pt idx="2085">
                  <c:v>745.0</c:v>
                </c:pt>
                <c:pt idx="2086">
                  <c:v>745.0</c:v>
                </c:pt>
                <c:pt idx="2087">
                  <c:v>746.0</c:v>
                </c:pt>
                <c:pt idx="2088">
                  <c:v>746.0</c:v>
                </c:pt>
                <c:pt idx="2089">
                  <c:v>746.0</c:v>
                </c:pt>
                <c:pt idx="2090">
                  <c:v>746.0</c:v>
                </c:pt>
                <c:pt idx="2091">
                  <c:v>746.0</c:v>
                </c:pt>
                <c:pt idx="2092">
                  <c:v>746.0</c:v>
                </c:pt>
                <c:pt idx="2093">
                  <c:v>747.0</c:v>
                </c:pt>
                <c:pt idx="2094">
                  <c:v>748.0</c:v>
                </c:pt>
                <c:pt idx="2095">
                  <c:v>749.0</c:v>
                </c:pt>
                <c:pt idx="2096">
                  <c:v>750.0</c:v>
                </c:pt>
                <c:pt idx="2097">
                  <c:v>750.0</c:v>
                </c:pt>
                <c:pt idx="2098">
                  <c:v>750.0</c:v>
                </c:pt>
                <c:pt idx="2099">
                  <c:v>750.0</c:v>
                </c:pt>
                <c:pt idx="2100">
                  <c:v>751.0</c:v>
                </c:pt>
                <c:pt idx="2101">
                  <c:v>751.0</c:v>
                </c:pt>
                <c:pt idx="2102">
                  <c:v>752.0</c:v>
                </c:pt>
                <c:pt idx="2103">
                  <c:v>752.0</c:v>
                </c:pt>
                <c:pt idx="2104">
                  <c:v>752.0</c:v>
                </c:pt>
                <c:pt idx="2105">
                  <c:v>752.0</c:v>
                </c:pt>
                <c:pt idx="2106">
                  <c:v>753.0</c:v>
                </c:pt>
                <c:pt idx="2107">
                  <c:v>753.0</c:v>
                </c:pt>
                <c:pt idx="2108">
                  <c:v>754.0</c:v>
                </c:pt>
                <c:pt idx="2109">
                  <c:v>755.0</c:v>
                </c:pt>
                <c:pt idx="2110">
                  <c:v>756.0</c:v>
                </c:pt>
                <c:pt idx="2111">
                  <c:v>756.0</c:v>
                </c:pt>
                <c:pt idx="2112">
                  <c:v>756.0</c:v>
                </c:pt>
                <c:pt idx="2113">
                  <c:v>756.0</c:v>
                </c:pt>
                <c:pt idx="2114">
                  <c:v>756.0</c:v>
                </c:pt>
                <c:pt idx="2115">
                  <c:v>756.0</c:v>
                </c:pt>
                <c:pt idx="2116">
                  <c:v>756.0</c:v>
                </c:pt>
                <c:pt idx="2117">
                  <c:v>757.0</c:v>
                </c:pt>
                <c:pt idx="2118">
                  <c:v>757.0</c:v>
                </c:pt>
                <c:pt idx="2119">
                  <c:v>757.0</c:v>
                </c:pt>
                <c:pt idx="2120">
                  <c:v>757.0</c:v>
                </c:pt>
                <c:pt idx="2121">
                  <c:v>757.0</c:v>
                </c:pt>
                <c:pt idx="2122">
                  <c:v>757.0</c:v>
                </c:pt>
                <c:pt idx="2123">
                  <c:v>757.0</c:v>
                </c:pt>
                <c:pt idx="2124">
                  <c:v>758.0</c:v>
                </c:pt>
                <c:pt idx="2125">
                  <c:v>759.0</c:v>
                </c:pt>
                <c:pt idx="2126">
                  <c:v>760.0</c:v>
                </c:pt>
                <c:pt idx="2127">
                  <c:v>760.0</c:v>
                </c:pt>
                <c:pt idx="2128">
                  <c:v>760.0</c:v>
                </c:pt>
                <c:pt idx="2129">
                  <c:v>760.0</c:v>
                </c:pt>
                <c:pt idx="2130">
                  <c:v>761.0</c:v>
                </c:pt>
                <c:pt idx="2131">
                  <c:v>762.0</c:v>
                </c:pt>
                <c:pt idx="2132">
                  <c:v>762.0</c:v>
                </c:pt>
                <c:pt idx="2133">
                  <c:v>762.0</c:v>
                </c:pt>
                <c:pt idx="2134">
                  <c:v>763.0</c:v>
                </c:pt>
                <c:pt idx="2135">
                  <c:v>763.0</c:v>
                </c:pt>
                <c:pt idx="2136">
                  <c:v>764.0</c:v>
                </c:pt>
                <c:pt idx="2137">
                  <c:v>765.0</c:v>
                </c:pt>
                <c:pt idx="2138">
                  <c:v>766.0</c:v>
                </c:pt>
                <c:pt idx="2139">
                  <c:v>767.0</c:v>
                </c:pt>
                <c:pt idx="2140">
                  <c:v>767.0</c:v>
                </c:pt>
                <c:pt idx="2141">
                  <c:v>767.0</c:v>
                </c:pt>
                <c:pt idx="2142">
                  <c:v>767.0</c:v>
                </c:pt>
                <c:pt idx="2143">
                  <c:v>767.0</c:v>
                </c:pt>
                <c:pt idx="2144">
                  <c:v>767.0</c:v>
                </c:pt>
                <c:pt idx="2145">
                  <c:v>767.0</c:v>
                </c:pt>
                <c:pt idx="2146">
                  <c:v>767.0</c:v>
                </c:pt>
                <c:pt idx="2147">
                  <c:v>767.0</c:v>
                </c:pt>
                <c:pt idx="2148">
                  <c:v>768.0</c:v>
                </c:pt>
                <c:pt idx="2149">
                  <c:v>769.0</c:v>
                </c:pt>
                <c:pt idx="2150">
                  <c:v>769.0</c:v>
                </c:pt>
                <c:pt idx="2151">
                  <c:v>769.0</c:v>
                </c:pt>
                <c:pt idx="2152">
                  <c:v>770.0</c:v>
                </c:pt>
                <c:pt idx="2153">
                  <c:v>770.0</c:v>
                </c:pt>
                <c:pt idx="2154">
                  <c:v>770.0</c:v>
                </c:pt>
                <c:pt idx="2155">
                  <c:v>770.0</c:v>
                </c:pt>
                <c:pt idx="2156">
                  <c:v>771.0</c:v>
                </c:pt>
                <c:pt idx="2157">
                  <c:v>771.0</c:v>
                </c:pt>
                <c:pt idx="2158">
                  <c:v>771.0</c:v>
                </c:pt>
                <c:pt idx="2159">
                  <c:v>772.0</c:v>
                </c:pt>
                <c:pt idx="2160">
                  <c:v>773.0</c:v>
                </c:pt>
                <c:pt idx="2161">
                  <c:v>773.0</c:v>
                </c:pt>
                <c:pt idx="2162">
                  <c:v>774.0</c:v>
                </c:pt>
                <c:pt idx="2163">
                  <c:v>774.0</c:v>
                </c:pt>
                <c:pt idx="2164">
                  <c:v>774.0</c:v>
                </c:pt>
                <c:pt idx="2165">
                  <c:v>774.0</c:v>
                </c:pt>
                <c:pt idx="2166">
                  <c:v>774.0</c:v>
                </c:pt>
                <c:pt idx="2167">
                  <c:v>774.0</c:v>
                </c:pt>
                <c:pt idx="2168">
                  <c:v>774.0</c:v>
                </c:pt>
                <c:pt idx="2169">
                  <c:v>774.0</c:v>
                </c:pt>
                <c:pt idx="2170">
                  <c:v>774.0</c:v>
                </c:pt>
                <c:pt idx="2171">
                  <c:v>774.0</c:v>
                </c:pt>
                <c:pt idx="2172">
                  <c:v>775.0</c:v>
                </c:pt>
                <c:pt idx="2173">
                  <c:v>775.0</c:v>
                </c:pt>
                <c:pt idx="2174">
                  <c:v>775.0</c:v>
                </c:pt>
                <c:pt idx="2175">
                  <c:v>775.0</c:v>
                </c:pt>
                <c:pt idx="2176">
                  <c:v>775.0</c:v>
                </c:pt>
                <c:pt idx="2177">
                  <c:v>775.0</c:v>
                </c:pt>
                <c:pt idx="2178">
                  <c:v>776.0</c:v>
                </c:pt>
                <c:pt idx="2179">
                  <c:v>776.0</c:v>
                </c:pt>
                <c:pt idx="2180">
                  <c:v>777.0</c:v>
                </c:pt>
                <c:pt idx="2181">
                  <c:v>778.0</c:v>
                </c:pt>
                <c:pt idx="2182">
                  <c:v>778.0</c:v>
                </c:pt>
                <c:pt idx="2183">
                  <c:v>779.0</c:v>
                </c:pt>
                <c:pt idx="2184">
                  <c:v>779.0</c:v>
                </c:pt>
                <c:pt idx="2185">
                  <c:v>779.0</c:v>
                </c:pt>
                <c:pt idx="2186">
                  <c:v>779.0</c:v>
                </c:pt>
                <c:pt idx="2187">
                  <c:v>779.0</c:v>
                </c:pt>
                <c:pt idx="2188">
                  <c:v>779.0</c:v>
                </c:pt>
                <c:pt idx="2189">
                  <c:v>780.0</c:v>
                </c:pt>
                <c:pt idx="2190">
                  <c:v>780.0</c:v>
                </c:pt>
                <c:pt idx="2191">
                  <c:v>781.0</c:v>
                </c:pt>
                <c:pt idx="2192">
                  <c:v>781.0</c:v>
                </c:pt>
                <c:pt idx="2193">
                  <c:v>781.0</c:v>
                </c:pt>
                <c:pt idx="2194">
                  <c:v>781.0</c:v>
                </c:pt>
                <c:pt idx="2195">
                  <c:v>782.0</c:v>
                </c:pt>
                <c:pt idx="2196">
                  <c:v>782.0</c:v>
                </c:pt>
                <c:pt idx="2197">
                  <c:v>782.0</c:v>
                </c:pt>
                <c:pt idx="2198">
                  <c:v>782.0</c:v>
                </c:pt>
                <c:pt idx="2199">
                  <c:v>782.0</c:v>
                </c:pt>
                <c:pt idx="2200">
                  <c:v>782.0</c:v>
                </c:pt>
                <c:pt idx="2201">
                  <c:v>783.0</c:v>
                </c:pt>
                <c:pt idx="2202">
                  <c:v>783.0</c:v>
                </c:pt>
                <c:pt idx="2203">
                  <c:v>784.0</c:v>
                </c:pt>
                <c:pt idx="2204">
                  <c:v>784.0</c:v>
                </c:pt>
                <c:pt idx="2205">
                  <c:v>784.0</c:v>
                </c:pt>
                <c:pt idx="2206">
                  <c:v>784.0</c:v>
                </c:pt>
                <c:pt idx="2207">
                  <c:v>784.0</c:v>
                </c:pt>
                <c:pt idx="2208">
                  <c:v>784.0</c:v>
                </c:pt>
                <c:pt idx="2209">
                  <c:v>784.0</c:v>
                </c:pt>
                <c:pt idx="2210">
                  <c:v>784.0</c:v>
                </c:pt>
                <c:pt idx="2211">
                  <c:v>785.0</c:v>
                </c:pt>
                <c:pt idx="2212">
                  <c:v>785.0</c:v>
                </c:pt>
                <c:pt idx="2213">
                  <c:v>785.0</c:v>
                </c:pt>
                <c:pt idx="2214">
                  <c:v>786.0</c:v>
                </c:pt>
                <c:pt idx="2215">
                  <c:v>786.0</c:v>
                </c:pt>
                <c:pt idx="2216">
                  <c:v>786.0</c:v>
                </c:pt>
                <c:pt idx="2217">
                  <c:v>787.0</c:v>
                </c:pt>
                <c:pt idx="2218">
                  <c:v>787.0</c:v>
                </c:pt>
                <c:pt idx="2219">
                  <c:v>787.0</c:v>
                </c:pt>
                <c:pt idx="2220">
                  <c:v>787.0</c:v>
                </c:pt>
                <c:pt idx="2221">
                  <c:v>787.0</c:v>
                </c:pt>
                <c:pt idx="2222">
                  <c:v>787.0</c:v>
                </c:pt>
                <c:pt idx="2223">
                  <c:v>788.0</c:v>
                </c:pt>
                <c:pt idx="2224">
                  <c:v>789.0</c:v>
                </c:pt>
                <c:pt idx="2225">
                  <c:v>789.0</c:v>
                </c:pt>
                <c:pt idx="2226">
                  <c:v>790.0</c:v>
                </c:pt>
                <c:pt idx="2227">
                  <c:v>790.0</c:v>
                </c:pt>
                <c:pt idx="2228">
                  <c:v>790.0</c:v>
                </c:pt>
                <c:pt idx="2229">
                  <c:v>791.0</c:v>
                </c:pt>
                <c:pt idx="2230">
                  <c:v>791.0</c:v>
                </c:pt>
                <c:pt idx="2231">
                  <c:v>791.0</c:v>
                </c:pt>
                <c:pt idx="2232">
                  <c:v>792.0</c:v>
                </c:pt>
                <c:pt idx="2233">
                  <c:v>792.0</c:v>
                </c:pt>
                <c:pt idx="2234">
                  <c:v>792.0</c:v>
                </c:pt>
                <c:pt idx="2235">
                  <c:v>793.0</c:v>
                </c:pt>
                <c:pt idx="2236">
                  <c:v>793.0</c:v>
                </c:pt>
                <c:pt idx="2237">
                  <c:v>793.0</c:v>
                </c:pt>
                <c:pt idx="2238">
                  <c:v>793.0</c:v>
                </c:pt>
                <c:pt idx="2239">
                  <c:v>794.0</c:v>
                </c:pt>
                <c:pt idx="2240">
                  <c:v>794.0</c:v>
                </c:pt>
                <c:pt idx="2241">
                  <c:v>794.0</c:v>
                </c:pt>
                <c:pt idx="2242">
                  <c:v>795.0</c:v>
                </c:pt>
                <c:pt idx="2243">
                  <c:v>795.0</c:v>
                </c:pt>
                <c:pt idx="2244">
                  <c:v>795.0</c:v>
                </c:pt>
                <c:pt idx="2245">
                  <c:v>795.0</c:v>
                </c:pt>
                <c:pt idx="2246">
                  <c:v>795.0</c:v>
                </c:pt>
                <c:pt idx="2247">
                  <c:v>795.0</c:v>
                </c:pt>
                <c:pt idx="2248">
                  <c:v>795.0</c:v>
                </c:pt>
                <c:pt idx="2249">
                  <c:v>795.0</c:v>
                </c:pt>
                <c:pt idx="2250">
                  <c:v>795.0</c:v>
                </c:pt>
                <c:pt idx="2251">
                  <c:v>796.0</c:v>
                </c:pt>
                <c:pt idx="2252">
                  <c:v>796.0</c:v>
                </c:pt>
                <c:pt idx="2253">
                  <c:v>797.0</c:v>
                </c:pt>
                <c:pt idx="2254">
                  <c:v>797.0</c:v>
                </c:pt>
                <c:pt idx="2255">
                  <c:v>798.0</c:v>
                </c:pt>
                <c:pt idx="2256">
                  <c:v>798.0</c:v>
                </c:pt>
                <c:pt idx="2257">
                  <c:v>798.0</c:v>
                </c:pt>
                <c:pt idx="2258">
                  <c:v>798.0</c:v>
                </c:pt>
                <c:pt idx="2259">
                  <c:v>798.0</c:v>
                </c:pt>
                <c:pt idx="2260">
                  <c:v>799.0</c:v>
                </c:pt>
                <c:pt idx="2261">
                  <c:v>799.0</c:v>
                </c:pt>
                <c:pt idx="2262">
                  <c:v>799.0</c:v>
                </c:pt>
                <c:pt idx="2263">
                  <c:v>799.0</c:v>
                </c:pt>
                <c:pt idx="2264">
                  <c:v>800.0</c:v>
                </c:pt>
                <c:pt idx="2265">
                  <c:v>800.0</c:v>
                </c:pt>
                <c:pt idx="2266">
                  <c:v>800.0</c:v>
                </c:pt>
                <c:pt idx="2267">
                  <c:v>800.0</c:v>
                </c:pt>
                <c:pt idx="2268">
                  <c:v>800.0</c:v>
                </c:pt>
                <c:pt idx="2269">
                  <c:v>801.0</c:v>
                </c:pt>
                <c:pt idx="2270">
                  <c:v>802.0</c:v>
                </c:pt>
                <c:pt idx="2271">
                  <c:v>802.0</c:v>
                </c:pt>
                <c:pt idx="2272">
                  <c:v>802.0</c:v>
                </c:pt>
                <c:pt idx="2273">
                  <c:v>803.0</c:v>
                </c:pt>
                <c:pt idx="2274">
                  <c:v>803.0</c:v>
                </c:pt>
                <c:pt idx="2275">
                  <c:v>804.0</c:v>
                </c:pt>
                <c:pt idx="2276">
                  <c:v>804.0</c:v>
                </c:pt>
                <c:pt idx="2277">
                  <c:v>804.0</c:v>
                </c:pt>
                <c:pt idx="2278">
                  <c:v>804.0</c:v>
                </c:pt>
                <c:pt idx="2279">
                  <c:v>804.0</c:v>
                </c:pt>
                <c:pt idx="2280">
                  <c:v>804.0</c:v>
                </c:pt>
                <c:pt idx="2281">
                  <c:v>804.0</c:v>
                </c:pt>
                <c:pt idx="2282">
                  <c:v>805.0</c:v>
                </c:pt>
                <c:pt idx="2283">
                  <c:v>806.0</c:v>
                </c:pt>
                <c:pt idx="2284">
                  <c:v>806.0</c:v>
                </c:pt>
                <c:pt idx="2285">
                  <c:v>806.0</c:v>
                </c:pt>
                <c:pt idx="2286">
                  <c:v>807.0</c:v>
                </c:pt>
                <c:pt idx="2287">
                  <c:v>807.0</c:v>
                </c:pt>
                <c:pt idx="2288">
                  <c:v>807.0</c:v>
                </c:pt>
                <c:pt idx="2289">
                  <c:v>808.0</c:v>
                </c:pt>
                <c:pt idx="2290">
                  <c:v>808.0</c:v>
                </c:pt>
                <c:pt idx="2291">
                  <c:v>808.0</c:v>
                </c:pt>
                <c:pt idx="2292">
                  <c:v>809.0</c:v>
                </c:pt>
                <c:pt idx="2293">
                  <c:v>809.0</c:v>
                </c:pt>
                <c:pt idx="2294">
                  <c:v>809.0</c:v>
                </c:pt>
                <c:pt idx="2295">
                  <c:v>810.0</c:v>
                </c:pt>
                <c:pt idx="2296">
                  <c:v>811.0</c:v>
                </c:pt>
                <c:pt idx="2297">
                  <c:v>812.0</c:v>
                </c:pt>
                <c:pt idx="2298">
                  <c:v>812.0</c:v>
                </c:pt>
                <c:pt idx="2299">
                  <c:v>813.0</c:v>
                </c:pt>
                <c:pt idx="2300">
                  <c:v>813.0</c:v>
                </c:pt>
                <c:pt idx="2301">
                  <c:v>814.0</c:v>
                </c:pt>
                <c:pt idx="2302">
                  <c:v>815.0</c:v>
                </c:pt>
                <c:pt idx="2303">
                  <c:v>816.0</c:v>
                </c:pt>
                <c:pt idx="2304">
                  <c:v>816.0</c:v>
                </c:pt>
                <c:pt idx="2305">
                  <c:v>816.0</c:v>
                </c:pt>
                <c:pt idx="2306">
                  <c:v>816.0</c:v>
                </c:pt>
                <c:pt idx="2307">
                  <c:v>816.0</c:v>
                </c:pt>
                <c:pt idx="2308">
                  <c:v>816.0</c:v>
                </c:pt>
                <c:pt idx="2309">
                  <c:v>817.0</c:v>
                </c:pt>
                <c:pt idx="2310">
                  <c:v>818.0</c:v>
                </c:pt>
                <c:pt idx="2311">
                  <c:v>818.0</c:v>
                </c:pt>
                <c:pt idx="2312">
                  <c:v>818.0</c:v>
                </c:pt>
                <c:pt idx="2313">
                  <c:v>818.0</c:v>
                </c:pt>
                <c:pt idx="2314">
                  <c:v>819.0</c:v>
                </c:pt>
                <c:pt idx="2315">
                  <c:v>820.0</c:v>
                </c:pt>
                <c:pt idx="2316">
                  <c:v>821.0</c:v>
                </c:pt>
                <c:pt idx="2317">
                  <c:v>822.0</c:v>
                </c:pt>
                <c:pt idx="2318">
                  <c:v>823.0</c:v>
                </c:pt>
                <c:pt idx="2319">
                  <c:v>823.0</c:v>
                </c:pt>
                <c:pt idx="2320">
                  <c:v>823.0</c:v>
                </c:pt>
                <c:pt idx="2321">
                  <c:v>823.0</c:v>
                </c:pt>
                <c:pt idx="2322">
                  <c:v>823.0</c:v>
                </c:pt>
                <c:pt idx="2323">
                  <c:v>824.0</c:v>
                </c:pt>
                <c:pt idx="2324">
                  <c:v>825.0</c:v>
                </c:pt>
                <c:pt idx="2325">
                  <c:v>825.0</c:v>
                </c:pt>
                <c:pt idx="2326">
                  <c:v>826.0</c:v>
                </c:pt>
                <c:pt idx="2327">
                  <c:v>827.0</c:v>
                </c:pt>
                <c:pt idx="2328">
                  <c:v>827.0</c:v>
                </c:pt>
                <c:pt idx="2329">
                  <c:v>828.0</c:v>
                </c:pt>
                <c:pt idx="2330">
                  <c:v>828.0</c:v>
                </c:pt>
                <c:pt idx="2331">
                  <c:v>828.0</c:v>
                </c:pt>
                <c:pt idx="2332">
                  <c:v>829.0</c:v>
                </c:pt>
                <c:pt idx="2333">
                  <c:v>830.0</c:v>
                </c:pt>
                <c:pt idx="2334">
                  <c:v>831.0</c:v>
                </c:pt>
                <c:pt idx="2335">
                  <c:v>832.0</c:v>
                </c:pt>
                <c:pt idx="2336">
                  <c:v>833.0</c:v>
                </c:pt>
                <c:pt idx="2337">
                  <c:v>833.0</c:v>
                </c:pt>
                <c:pt idx="2338">
                  <c:v>834.0</c:v>
                </c:pt>
                <c:pt idx="2339">
                  <c:v>834.0</c:v>
                </c:pt>
                <c:pt idx="2340">
                  <c:v>834.0</c:v>
                </c:pt>
                <c:pt idx="2341">
                  <c:v>834.0</c:v>
                </c:pt>
                <c:pt idx="2342">
                  <c:v>834.0</c:v>
                </c:pt>
                <c:pt idx="2343">
                  <c:v>834.0</c:v>
                </c:pt>
                <c:pt idx="2344">
                  <c:v>834.0</c:v>
                </c:pt>
                <c:pt idx="2345">
                  <c:v>834.0</c:v>
                </c:pt>
                <c:pt idx="2346">
                  <c:v>834.0</c:v>
                </c:pt>
                <c:pt idx="2347">
                  <c:v>835.0</c:v>
                </c:pt>
                <c:pt idx="2348">
                  <c:v>835.0</c:v>
                </c:pt>
                <c:pt idx="2349">
                  <c:v>835.0</c:v>
                </c:pt>
                <c:pt idx="2350">
                  <c:v>835.0</c:v>
                </c:pt>
                <c:pt idx="2351">
                  <c:v>835.0</c:v>
                </c:pt>
                <c:pt idx="2352">
                  <c:v>836.0</c:v>
                </c:pt>
                <c:pt idx="2353">
                  <c:v>837.0</c:v>
                </c:pt>
                <c:pt idx="2354">
                  <c:v>837.0</c:v>
                </c:pt>
                <c:pt idx="2355">
                  <c:v>837.0</c:v>
                </c:pt>
                <c:pt idx="2356">
                  <c:v>838.0</c:v>
                </c:pt>
                <c:pt idx="2357">
                  <c:v>839.0</c:v>
                </c:pt>
                <c:pt idx="2358">
                  <c:v>840.0</c:v>
                </c:pt>
                <c:pt idx="2359">
                  <c:v>841.0</c:v>
                </c:pt>
                <c:pt idx="2360">
                  <c:v>841.0</c:v>
                </c:pt>
                <c:pt idx="2361">
                  <c:v>841.0</c:v>
                </c:pt>
                <c:pt idx="2362">
                  <c:v>841.0</c:v>
                </c:pt>
                <c:pt idx="2363">
                  <c:v>841.0</c:v>
                </c:pt>
                <c:pt idx="2364">
                  <c:v>841.0</c:v>
                </c:pt>
                <c:pt idx="2365">
                  <c:v>841.0</c:v>
                </c:pt>
                <c:pt idx="2366">
                  <c:v>841.0</c:v>
                </c:pt>
                <c:pt idx="2367">
                  <c:v>841.0</c:v>
                </c:pt>
                <c:pt idx="2368">
                  <c:v>841.0</c:v>
                </c:pt>
                <c:pt idx="2369">
                  <c:v>841.0</c:v>
                </c:pt>
                <c:pt idx="2370">
                  <c:v>841.0</c:v>
                </c:pt>
                <c:pt idx="2371">
                  <c:v>842.0</c:v>
                </c:pt>
                <c:pt idx="2372">
                  <c:v>842.0</c:v>
                </c:pt>
                <c:pt idx="2373">
                  <c:v>843.0</c:v>
                </c:pt>
                <c:pt idx="2374">
                  <c:v>844.0</c:v>
                </c:pt>
                <c:pt idx="2375">
                  <c:v>844.0</c:v>
                </c:pt>
                <c:pt idx="2376">
                  <c:v>845.0</c:v>
                </c:pt>
                <c:pt idx="2377">
                  <c:v>846.0</c:v>
                </c:pt>
                <c:pt idx="2378">
                  <c:v>846.0</c:v>
                </c:pt>
                <c:pt idx="2379">
                  <c:v>847.0</c:v>
                </c:pt>
                <c:pt idx="2380">
                  <c:v>847.0</c:v>
                </c:pt>
                <c:pt idx="2381">
                  <c:v>847.0</c:v>
                </c:pt>
                <c:pt idx="2382">
                  <c:v>847.0</c:v>
                </c:pt>
                <c:pt idx="2383">
                  <c:v>847.0</c:v>
                </c:pt>
                <c:pt idx="2384">
                  <c:v>848.0</c:v>
                </c:pt>
                <c:pt idx="2385">
                  <c:v>849.0</c:v>
                </c:pt>
                <c:pt idx="2386">
                  <c:v>849.0</c:v>
                </c:pt>
                <c:pt idx="2387">
                  <c:v>850.0</c:v>
                </c:pt>
                <c:pt idx="2388">
                  <c:v>850.0</c:v>
                </c:pt>
                <c:pt idx="2389">
                  <c:v>850.0</c:v>
                </c:pt>
                <c:pt idx="2390">
                  <c:v>851.0</c:v>
                </c:pt>
                <c:pt idx="2391">
                  <c:v>851.0</c:v>
                </c:pt>
                <c:pt idx="2392">
                  <c:v>851.0</c:v>
                </c:pt>
                <c:pt idx="2393">
                  <c:v>851.0</c:v>
                </c:pt>
                <c:pt idx="2394">
                  <c:v>851.0</c:v>
                </c:pt>
                <c:pt idx="2395">
                  <c:v>851.0</c:v>
                </c:pt>
                <c:pt idx="2396">
                  <c:v>851.0</c:v>
                </c:pt>
                <c:pt idx="2397">
                  <c:v>852.0</c:v>
                </c:pt>
                <c:pt idx="2398">
                  <c:v>852.0</c:v>
                </c:pt>
                <c:pt idx="2399">
                  <c:v>852.0</c:v>
                </c:pt>
                <c:pt idx="2400">
                  <c:v>852.0</c:v>
                </c:pt>
                <c:pt idx="2401">
                  <c:v>853.0</c:v>
                </c:pt>
                <c:pt idx="2402">
                  <c:v>854.0</c:v>
                </c:pt>
                <c:pt idx="2403">
                  <c:v>855.0</c:v>
                </c:pt>
                <c:pt idx="2404">
                  <c:v>855.0</c:v>
                </c:pt>
                <c:pt idx="2405">
                  <c:v>856.0</c:v>
                </c:pt>
                <c:pt idx="2406">
                  <c:v>856.0</c:v>
                </c:pt>
                <c:pt idx="2407">
                  <c:v>856.0</c:v>
                </c:pt>
                <c:pt idx="2408">
                  <c:v>857.0</c:v>
                </c:pt>
                <c:pt idx="2409">
                  <c:v>858.0</c:v>
                </c:pt>
                <c:pt idx="2410">
                  <c:v>858.0</c:v>
                </c:pt>
                <c:pt idx="2411">
                  <c:v>858.0</c:v>
                </c:pt>
                <c:pt idx="2412">
                  <c:v>858.0</c:v>
                </c:pt>
                <c:pt idx="2413">
                  <c:v>858.0</c:v>
                </c:pt>
                <c:pt idx="2414">
                  <c:v>858.0</c:v>
                </c:pt>
                <c:pt idx="2415">
                  <c:v>858.0</c:v>
                </c:pt>
                <c:pt idx="2416">
                  <c:v>858.0</c:v>
                </c:pt>
                <c:pt idx="2417">
                  <c:v>858.0</c:v>
                </c:pt>
                <c:pt idx="2418">
                  <c:v>858.0</c:v>
                </c:pt>
                <c:pt idx="2419">
                  <c:v>858.0</c:v>
                </c:pt>
                <c:pt idx="2420">
                  <c:v>859.0</c:v>
                </c:pt>
                <c:pt idx="2421">
                  <c:v>860.0</c:v>
                </c:pt>
                <c:pt idx="2422">
                  <c:v>861.0</c:v>
                </c:pt>
                <c:pt idx="2423">
                  <c:v>862.0</c:v>
                </c:pt>
                <c:pt idx="2424">
                  <c:v>863.0</c:v>
                </c:pt>
                <c:pt idx="2425">
                  <c:v>864.0</c:v>
                </c:pt>
                <c:pt idx="2426">
                  <c:v>865.0</c:v>
                </c:pt>
                <c:pt idx="2427">
                  <c:v>866.0</c:v>
                </c:pt>
                <c:pt idx="2428">
                  <c:v>867.0</c:v>
                </c:pt>
                <c:pt idx="2429">
                  <c:v>868.0</c:v>
                </c:pt>
                <c:pt idx="2430">
                  <c:v>868.0</c:v>
                </c:pt>
                <c:pt idx="2431">
                  <c:v>869.0</c:v>
                </c:pt>
                <c:pt idx="2432">
                  <c:v>870.0</c:v>
                </c:pt>
                <c:pt idx="2433">
                  <c:v>871.0</c:v>
                </c:pt>
                <c:pt idx="2434">
                  <c:v>871.0</c:v>
                </c:pt>
                <c:pt idx="2435">
                  <c:v>872.0</c:v>
                </c:pt>
                <c:pt idx="2436">
                  <c:v>873.0</c:v>
                </c:pt>
                <c:pt idx="2437">
                  <c:v>874.0</c:v>
                </c:pt>
                <c:pt idx="2438">
                  <c:v>874.0</c:v>
                </c:pt>
                <c:pt idx="2439">
                  <c:v>875.0</c:v>
                </c:pt>
                <c:pt idx="2440">
                  <c:v>875.0</c:v>
                </c:pt>
                <c:pt idx="2441">
                  <c:v>875.0</c:v>
                </c:pt>
                <c:pt idx="2442">
                  <c:v>875.0</c:v>
                </c:pt>
                <c:pt idx="2443">
                  <c:v>876.0</c:v>
                </c:pt>
                <c:pt idx="2444">
                  <c:v>876.0</c:v>
                </c:pt>
                <c:pt idx="2445">
                  <c:v>876.0</c:v>
                </c:pt>
                <c:pt idx="2446">
                  <c:v>876.0</c:v>
                </c:pt>
                <c:pt idx="2447">
                  <c:v>876.0</c:v>
                </c:pt>
                <c:pt idx="2448">
                  <c:v>876.0</c:v>
                </c:pt>
                <c:pt idx="2449">
                  <c:v>876.0</c:v>
                </c:pt>
                <c:pt idx="2450">
                  <c:v>876.0</c:v>
                </c:pt>
                <c:pt idx="2451">
                  <c:v>877.0</c:v>
                </c:pt>
                <c:pt idx="2452">
                  <c:v>878.0</c:v>
                </c:pt>
                <c:pt idx="2453">
                  <c:v>879.0</c:v>
                </c:pt>
                <c:pt idx="2454">
                  <c:v>879.0</c:v>
                </c:pt>
                <c:pt idx="2455">
                  <c:v>880.0</c:v>
                </c:pt>
                <c:pt idx="2456">
                  <c:v>880.0</c:v>
                </c:pt>
                <c:pt idx="2457">
                  <c:v>880.0</c:v>
                </c:pt>
                <c:pt idx="2458">
                  <c:v>880.0</c:v>
                </c:pt>
                <c:pt idx="2459">
                  <c:v>881.0</c:v>
                </c:pt>
                <c:pt idx="2460">
                  <c:v>882.0</c:v>
                </c:pt>
                <c:pt idx="2461">
                  <c:v>882.0</c:v>
                </c:pt>
                <c:pt idx="2462">
                  <c:v>882.0</c:v>
                </c:pt>
                <c:pt idx="2463">
                  <c:v>882.0</c:v>
                </c:pt>
                <c:pt idx="2464">
                  <c:v>882.0</c:v>
                </c:pt>
                <c:pt idx="2465">
                  <c:v>882.0</c:v>
                </c:pt>
                <c:pt idx="2466">
                  <c:v>882.0</c:v>
                </c:pt>
                <c:pt idx="2467">
                  <c:v>883.0</c:v>
                </c:pt>
                <c:pt idx="2468">
                  <c:v>883.0</c:v>
                </c:pt>
                <c:pt idx="2469">
                  <c:v>883.0</c:v>
                </c:pt>
                <c:pt idx="2470">
                  <c:v>883.0</c:v>
                </c:pt>
                <c:pt idx="2471">
                  <c:v>883.0</c:v>
                </c:pt>
                <c:pt idx="2472">
                  <c:v>883.0</c:v>
                </c:pt>
                <c:pt idx="2473">
                  <c:v>883.0</c:v>
                </c:pt>
                <c:pt idx="2474">
                  <c:v>883.0</c:v>
                </c:pt>
                <c:pt idx="2475">
                  <c:v>883.0</c:v>
                </c:pt>
                <c:pt idx="2476">
                  <c:v>883.0</c:v>
                </c:pt>
                <c:pt idx="2477">
                  <c:v>883.0</c:v>
                </c:pt>
                <c:pt idx="2478">
                  <c:v>883.0</c:v>
                </c:pt>
                <c:pt idx="2479">
                  <c:v>883.0</c:v>
                </c:pt>
                <c:pt idx="2480">
                  <c:v>883.0</c:v>
                </c:pt>
                <c:pt idx="2481">
                  <c:v>884.0</c:v>
                </c:pt>
                <c:pt idx="2482">
                  <c:v>884.0</c:v>
                </c:pt>
                <c:pt idx="2483">
                  <c:v>884.0</c:v>
                </c:pt>
                <c:pt idx="2484">
                  <c:v>884.0</c:v>
                </c:pt>
                <c:pt idx="2485">
                  <c:v>884.0</c:v>
                </c:pt>
                <c:pt idx="2486">
                  <c:v>884.0</c:v>
                </c:pt>
                <c:pt idx="2487">
                  <c:v>884.0</c:v>
                </c:pt>
                <c:pt idx="2488">
                  <c:v>884.0</c:v>
                </c:pt>
                <c:pt idx="2489">
                  <c:v>884.0</c:v>
                </c:pt>
                <c:pt idx="2490">
                  <c:v>884.0</c:v>
                </c:pt>
                <c:pt idx="2491">
                  <c:v>884.0</c:v>
                </c:pt>
                <c:pt idx="2492">
                  <c:v>884.0</c:v>
                </c:pt>
                <c:pt idx="2493">
                  <c:v>884.0</c:v>
                </c:pt>
                <c:pt idx="2494">
                  <c:v>884.0</c:v>
                </c:pt>
                <c:pt idx="2495">
                  <c:v>884.0</c:v>
                </c:pt>
                <c:pt idx="2496">
                  <c:v>885.0</c:v>
                </c:pt>
                <c:pt idx="2497">
                  <c:v>885.0</c:v>
                </c:pt>
                <c:pt idx="2498">
                  <c:v>885.0</c:v>
                </c:pt>
                <c:pt idx="2499">
                  <c:v>885.0</c:v>
                </c:pt>
                <c:pt idx="2500">
                  <c:v>885.0</c:v>
                </c:pt>
                <c:pt idx="2501">
                  <c:v>886.0</c:v>
                </c:pt>
                <c:pt idx="2502">
                  <c:v>887.0</c:v>
                </c:pt>
                <c:pt idx="2503">
                  <c:v>888.0</c:v>
                </c:pt>
                <c:pt idx="2504">
                  <c:v>888.0</c:v>
                </c:pt>
                <c:pt idx="2505">
                  <c:v>889.0</c:v>
                </c:pt>
                <c:pt idx="2506">
                  <c:v>889.0</c:v>
                </c:pt>
                <c:pt idx="2507">
                  <c:v>890.0</c:v>
                </c:pt>
                <c:pt idx="2508">
                  <c:v>891.0</c:v>
                </c:pt>
                <c:pt idx="2509">
                  <c:v>892.0</c:v>
                </c:pt>
                <c:pt idx="2510">
                  <c:v>893.0</c:v>
                </c:pt>
                <c:pt idx="2511">
                  <c:v>894.0</c:v>
                </c:pt>
                <c:pt idx="2512">
                  <c:v>895.0</c:v>
                </c:pt>
                <c:pt idx="2513">
                  <c:v>896.0</c:v>
                </c:pt>
                <c:pt idx="2514">
                  <c:v>897.0</c:v>
                </c:pt>
                <c:pt idx="2515">
                  <c:v>898.0</c:v>
                </c:pt>
                <c:pt idx="2516">
                  <c:v>899.0</c:v>
                </c:pt>
                <c:pt idx="2517">
                  <c:v>899.0</c:v>
                </c:pt>
                <c:pt idx="2518">
                  <c:v>900.0</c:v>
                </c:pt>
                <c:pt idx="2519">
                  <c:v>901.0</c:v>
                </c:pt>
                <c:pt idx="2520">
                  <c:v>902.0</c:v>
                </c:pt>
                <c:pt idx="2521">
                  <c:v>903.0</c:v>
                </c:pt>
                <c:pt idx="2522">
                  <c:v>904.0</c:v>
                </c:pt>
                <c:pt idx="2523">
                  <c:v>905.0</c:v>
                </c:pt>
                <c:pt idx="2524">
                  <c:v>905.0</c:v>
                </c:pt>
                <c:pt idx="2525">
                  <c:v>905.0</c:v>
                </c:pt>
                <c:pt idx="2526">
                  <c:v>905.0</c:v>
                </c:pt>
                <c:pt idx="2527">
                  <c:v>905.0</c:v>
                </c:pt>
                <c:pt idx="2528">
                  <c:v>905.0</c:v>
                </c:pt>
                <c:pt idx="2529">
                  <c:v>906.0</c:v>
                </c:pt>
                <c:pt idx="2530">
                  <c:v>906.0</c:v>
                </c:pt>
                <c:pt idx="2531">
                  <c:v>906.0</c:v>
                </c:pt>
                <c:pt idx="2532">
                  <c:v>906.0</c:v>
                </c:pt>
                <c:pt idx="2533">
                  <c:v>906.0</c:v>
                </c:pt>
                <c:pt idx="2534">
                  <c:v>907.0</c:v>
                </c:pt>
                <c:pt idx="2535">
                  <c:v>908.0</c:v>
                </c:pt>
                <c:pt idx="2536">
                  <c:v>909.0</c:v>
                </c:pt>
                <c:pt idx="2537">
                  <c:v>910.0</c:v>
                </c:pt>
                <c:pt idx="2538">
                  <c:v>910.0</c:v>
                </c:pt>
                <c:pt idx="2539">
                  <c:v>911.0</c:v>
                </c:pt>
                <c:pt idx="2540">
                  <c:v>912.0</c:v>
                </c:pt>
                <c:pt idx="2541">
                  <c:v>913.0</c:v>
                </c:pt>
                <c:pt idx="2542">
                  <c:v>914.0</c:v>
                </c:pt>
                <c:pt idx="2543">
                  <c:v>914.0</c:v>
                </c:pt>
                <c:pt idx="2544">
                  <c:v>915.0</c:v>
                </c:pt>
                <c:pt idx="2545">
                  <c:v>915.0</c:v>
                </c:pt>
                <c:pt idx="2546">
                  <c:v>915.0</c:v>
                </c:pt>
                <c:pt idx="2547">
                  <c:v>915.0</c:v>
                </c:pt>
                <c:pt idx="2548">
                  <c:v>916.0</c:v>
                </c:pt>
                <c:pt idx="2549">
                  <c:v>916.0</c:v>
                </c:pt>
                <c:pt idx="2550">
                  <c:v>916.0</c:v>
                </c:pt>
                <c:pt idx="2551">
                  <c:v>916.0</c:v>
                </c:pt>
                <c:pt idx="2552">
                  <c:v>917.0</c:v>
                </c:pt>
                <c:pt idx="2553">
                  <c:v>917.0</c:v>
                </c:pt>
                <c:pt idx="2554">
                  <c:v>918.0</c:v>
                </c:pt>
                <c:pt idx="2555">
                  <c:v>918.0</c:v>
                </c:pt>
                <c:pt idx="2556">
                  <c:v>918.0</c:v>
                </c:pt>
                <c:pt idx="2557">
                  <c:v>918.0</c:v>
                </c:pt>
                <c:pt idx="2558">
                  <c:v>918.0</c:v>
                </c:pt>
                <c:pt idx="2559">
                  <c:v>918.0</c:v>
                </c:pt>
                <c:pt idx="2560">
                  <c:v>918.0</c:v>
                </c:pt>
                <c:pt idx="2561">
                  <c:v>918.0</c:v>
                </c:pt>
                <c:pt idx="2562">
                  <c:v>918.0</c:v>
                </c:pt>
                <c:pt idx="2563">
                  <c:v>918.0</c:v>
                </c:pt>
                <c:pt idx="2564">
                  <c:v>918.0</c:v>
                </c:pt>
                <c:pt idx="2565">
                  <c:v>918.0</c:v>
                </c:pt>
                <c:pt idx="2566">
                  <c:v>919.0</c:v>
                </c:pt>
                <c:pt idx="2567">
                  <c:v>919.0</c:v>
                </c:pt>
                <c:pt idx="2568">
                  <c:v>919.0</c:v>
                </c:pt>
                <c:pt idx="2569">
                  <c:v>919.0</c:v>
                </c:pt>
                <c:pt idx="2570">
                  <c:v>919.0</c:v>
                </c:pt>
                <c:pt idx="2571">
                  <c:v>919.0</c:v>
                </c:pt>
                <c:pt idx="2572">
                  <c:v>919.0</c:v>
                </c:pt>
                <c:pt idx="2573">
                  <c:v>919.0</c:v>
                </c:pt>
                <c:pt idx="2574">
                  <c:v>919.0</c:v>
                </c:pt>
                <c:pt idx="2575">
                  <c:v>920.0</c:v>
                </c:pt>
                <c:pt idx="2576">
                  <c:v>921.0</c:v>
                </c:pt>
                <c:pt idx="2577">
                  <c:v>921.0</c:v>
                </c:pt>
                <c:pt idx="2578">
                  <c:v>921.0</c:v>
                </c:pt>
                <c:pt idx="2579">
                  <c:v>921.0</c:v>
                </c:pt>
                <c:pt idx="2580">
                  <c:v>921.0</c:v>
                </c:pt>
                <c:pt idx="2581">
                  <c:v>922.0</c:v>
                </c:pt>
                <c:pt idx="2582">
                  <c:v>923.0</c:v>
                </c:pt>
                <c:pt idx="2583">
                  <c:v>923.0</c:v>
                </c:pt>
                <c:pt idx="2584">
                  <c:v>923.0</c:v>
                </c:pt>
                <c:pt idx="2585">
                  <c:v>924.0</c:v>
                </c:pt>
                <c:pt idx="2586">
                  <c:v>925.0</c:v>
                </c:pt>
                <c:pt idx="2587">
                  <c:v>926.0</c:v>
                </c:pt>
                <c:pt idx="2588">
                  <c:v>926.0</c:v>
                </c:pt>
                <c:pt idx="2589">
                  <c:v>926.0</c:v>
                </c:pt>
                <c:pt idx="2590">
                  <c:v>926.0</c:v>
                </c:pt>
                <c:pt idx="2591">
                  <c:v>926.0</c:v>
                </c:pt>
                <c:pt idx="2592">
                  <c:v>926.0</c:v>
                </c:pt>
                <c:pt idx="2593">
                  <c:v>926.0</c:v>
                </c:pt>
                <c:pt idx="2594">
                  <c:v>926.0</c:v>
                </c:pt>
                <c:pt idx="2595">
                  <c:v>926.0</c:v>
                </c:pt>
                <c:pt idx="2596">
                  <c:v>926.0</c:v>
                </c:pt>
                <c:pt idx="2597">
                  <c:v>927.0</c:v>
                </c:pt>
                <c:pt idx="2598">
                  <c:v>927.0</c:v>
                </c:pt>
                <c:pt idx="2599">
                  <c:v>928.0</c:v>
                </c:pt>
                <c:pt idx="2600">
                  <c:v>929.0</c:v>
                </c:pt>
                <c:pt idx="2601">
                  <c:v>930.0</c:v>
                </c:pt>
                <c:pt idx="2602">
                  <c:v>930.0</c:v>
                </c:pt>
                <c:pt idx="2603">
                  <c:v>931.0</c:v>
                </c:pt>
                <c:pt idx="2604">
                  <c:v>931.0</c:v>
                </c:pt>
                <c:pt idx="2605">
                  <c:v>931.0</c:v>
                </c:pt>
                <c:pt idx="2606">
                  <c:v>932.0</c:v>
                </c:pt>
                <c:pt idx="2607">
                  <c:v>933.0</c:v>
                </c:pt>
                <c:pt idx="2608">
                  <c:v>934.0</c:v>
                </c:pt>
                <c:pt idx="2609">
                  <c:v>935.0</c:v>
                </c:pt>
                <c:pt idx="2610">
                  <c:v>935.0</c:v>
                </c:pt>
                <c:pt idx="2611">
                  <c:v>936.0</c:v>
                </c:pt>
                <c:pt idx="2612">
                  <c:v>937.0</c:v>
                </c:pt>
                <c:pt idx="2613">
                  <c:v>937.0</c:v>
                </c:pt>
                <c:pt idx="2614">
                  <c:v>937.0</c:v>
                </c:pt>
                <c:pt idx="2615">
                  <c:v>938.0</c:v>
                </c:pt>
                <c:pt idx="2616">
                  <c:v>939.0</c:v>
                </c:pt>
                <c:pt idx="2617">
                  <c:v>940.0</c:v>
                </c:pt>
                <c:pt idx="2618">
                  <c:v>941.0</c:v>
                </c:pt>
                <c:pt idx="2619">
                  <c:v>942.0</c:v>
                </c:pt>
                <c:pt idx="2620">
                  <c:v>943.0</c:v>
                </c:pt>
                <c:pt idx="2621">
                  <c:v>944.0</c:v>
                </c:pt>
                <c:pt idx="2622">
                  <c:v>944.0</c:v>
                </c:pt>
                <c:pt idx="2623">
                  <c:v>944.0</c:v>
                </c:pt>
                <c:pt idx="2624">
                  <c:v>944.0</c:v>
                </c:pt>
                <c:pt idx="2625">
                  <c:v>944.0</c:v>
                </c:pt>
                <c:pt idx="2626">
                  <c:v>945.0</c:v>
                </c:pt>
                <c:pt idx="2627">
                  <c:v>945.0</c:v>
                </c:pt>
                <c:pt idx="2628">
                  <c:v>945.0</c:v>
                </c:pt>
                <c:pt idx="2629">
                  <c:v>945.0</c:v>
                </c:pt>
                <c:pt idx="2630">
                  <c:v>945.0</c:v>
                </c:pt>
                <c:pt idx="2631">
                  <c:v>946.0</c:v>
                </c:pt>
                <c:pt idx="2632">
                  <c:v>947.0</c:v>
                </c:pt>
                <c:pt idx="2633">
                  <c:v>948.0</c:v>
                </c:pt>
                <c:pt idx="2634">
                  <c:v>949.0</c:v>
                </c:pt>
                <c:pt idx="2635">
                  <c:v>949.0</c:v>
                </c:pt>
                <c:pt idx="2636">
                  <c:v>949.0</c:v>
                </c:pt>
                <c:pt idx="2637">
                  <c:v>949.0</c:v>
                </c:pt>
                <c:pt idx="2638">
                  <c:v>949.0</c:v>
                </c:pt>
                <c:pt idx="2639">
                  <c:v>949.0</c:v>
                </c:pt>
                <c:pt idx="2640">
                  <c:v>950.0</c:v>
                </c:pt>
                <c:pt idx="2641">
                  <c:v>950.0</c:v>
                </c:pt>
                <c:pt idx="2642">
                  <c:v>950.0</c:v>
                </c:pt>
                <c:pt idx="2643">
                  <c:v>951.0</c:v>
                </c:pt>
                <c:pt idx="2644">
                  <c:v>951.0</c:v>
                </c:pt>
                <c:pt idx="2645">
                  <c:v>951.0</c:v>
                </c:pt>
                <c:pt idx="2646">
                  <c:v>952.0</c:v>
                </c:pt>
                <c:pt idx="2647">
                  <c:v>953.0</c:v>
                </c:pt>
                <c:pt idx="2648">
                  <c:v>953.0</c:v>
                </c:pt>
                <c:pt idx="2649">
                  <c:v>953.0</c:v>
                </c:pt>
                <c:pt idx="2650">
                  <c:v>953.0</c:v>
                </c:pt>
                <c:pt idx="2651">
                  <c:v>953.0</c:v>
                </c:pt>
                <c:pt idx="2652">
                  <c:v>953.0</c:v>
                </c:pt>
                <c:pt idx="2653">
                  <c:v>953.0</c:v>
                </c:pt>
                <c:pt idx="2654">
                  <c:v>953.0</c:v>
                </c:pt>
                <c:pt idx="2655">
                  <c:v>953.0</c:v>
                </c:pt>
                <c:pt idx="2656">
                  <c:v>953.0</c:v>
                </c:pt>
                <c:pt idx="2657">
                  <c:v>953.0</c:v>
                </c:pt>
                <c:pt idx="2658">
                  <c:v>953.0</c:v>
                </c:pt>
                <c:pt idx="2659">
                  <c:v>953.0</c:v>
                </c:pt>
                <c:pt idx="2660">
                  <c:v>953.0</c:v>
                </c:pt>
                <c:pt idx="2661">
                  <c:v>953.0</c:v>
                </c:pt>
                <c:pt idx="2662">
                  <c:v>953.0</c:v>
                </c:pt>
                <c:pt idx="2663">
                  <c:v>953.0</c:v>
                </c:pt>
                <c:pt idx="2664">
                  <c:v>953.0</c:v>
                </c:pt>
                <c:pt idx="2665">
                  <c:v>953.0</c:v>
                </c:pt>
                <c:pt idx="2666">
                  <c:v>953.0</c:v>
                </c:pt>
                <c:pt idx="2667">
                  <c:v>953.0</c:v>
                </c:pt>
                <c:pt idx="2668">
                  <c:v>954.0</c:v>
                </c:pt>
                <c:pt idx="2669">
                  <c:v>955.0</c:v>
                </c:pt>
                <c:pt idx="2670">
                  <c:v>956.0</c:v>
                </c:pt>
                <c:pt idx="2671">
                  <c:v>957.0</c:v>
                </c:pt>
                <c:pt idx="2672">
                  <c:v>958.0</c:v>
                </c:pt>
                <c:pt idx="2673">
                  <c:v>959.0</c:v>
                </c:pt>
                <c:pt idx="2674">
                  <c:v>959.0</c:v>
                </c:pt>
                <c:pt idx="2675">
                  <c:v>959.0</c:v>
                </c:pt>
                <c:pt idx="2676">
                  <c:v>959.0</c:v>
                </c:pt>
                <c:pt idx="2677">
                  <c:v>959.0</c:v>
                </c:pt>
                <c:pt idx="2678">
                  <c:v>959.0</c:v>
                </c:pt>
                <c:pt idx="2679">
                  <c:v>959.0</c:v>
                </c:pt>
                <c:pt idx="2680">
                  <c:v>960.0</c:v>
                </c:pt>
                <c:pt idx="2681">
                  <c:v>960.0</c:v>
                </c:pt>
                <c:pt idx="2682">
                  <c:v>961.0</c:v>
                </c:pt>
                <c:pt idx="2683">
                  <c:v>961.0</c:v>
                </c:pt>
                <c:pt idx="2684">
                  <c:v>961.0</c:v>
                </c:pt>
                <c:pt idx="2685">
                  <c:v>961.0</c:v>
                </c:pt>
                <c:pt idx="2686">
                  <c:v>962.0</c:v>
                </c:pt>
                <c:pt idx="2687">
                  <c:v>962.0</c:v>
                </c:pt>
                <c:pt idx="2688">
                  <c:v>962.0</c:v>
                </c:pt>
                <c:pt idx="2689">
                  <c:v>962.0</c:v>
                </c:pt>
                <c:pt idx="2690">
                  <c:v>962.0</c:v>
                </c:pt>
                <c:pt idx="2691">
                  <c:v>962.0</c:v>
                </c:pt>
                <c:pt idx="2692">
                  <c:v>962.0</c:v>
                </c:pt>
                <c:pt idx="2693">
                  <c:v>962.0</c:v>
                </c:pt>
                <c:pt idx="2694">
                  <c:v>962.0</c:v>
                </c:pt>
                <c:pt idx="2695">
                  <c:v>962.0</c:v>
                </c:pt>
                <c:pt idx="2696">
                  <c:v>962.0</c:v>
                </c:pt>
                <c:pt idx="2697">
                  <c:v>962.0</c:v>
                </c:pt>
                <c:pt idx="2698">
                  <c:v>962.0</c:v>
                </c:pt>
                <c:pt idx="2699">
                  <c:v>962.0</c:v>
                </c:pt>
                <c:pt idx="2700">
                  <c:v>962.0</c:v>
                </c:pt>
                <c:pt idx="2701">
                  <c:v>962.0</c:v>
                </c:pt>
                <c:pt idx="2702">
                  <c:v>962.0</c:v>
                </c:pt>
                <c:pt idx="2703">
                  <c:v>962.0</c:v>
                </c:pt>
                <c:pt idx="2704">
                  <c:v>962.0</c:v>
                </c:pt>
                <c:pt idx="2705">
                  <c:v>962.0</c:v>
                </c:pt>
                <c:pt idx="2706">
                  <c:v>962.0</c:v>
                </c:pt>
                <c:pt idx="2707">
                  <c:v>962.0</c:v>
                </c:pt>
                <c:pt idx="2708">
                  <c:v>962.0</c:v>
                </c:pt>
                <c:pt idx="2709">
                  <c:v>962.0</c:v>
                </c:pt>
                <c:pt idx="2710">
                  <c:v>962.0</c:v>
                </c:pt>
                <c:pt idx="2711">
                  <c:v>962.0</c:v>
                </c:pt>
                <c:pt idx="2712">
                  <c:v>963.0</c:v>
                </c:pt>
                <c:pt idx="2713">
                  <c:v>964.0</c:v>
                </c:pt>
                <c:pt idx="2714">
                  <c:v>964.0</c:v>
                </c:pt>
                <c:pt idx="2715">
                  <c:v>964.0</c:v>
                </c:pt>
                <c:pt idx="2716">
                  <c:v>964.0</c:v>
                </c:pt>
                <c:pt idx="2717">
                  <c:v>964.0</c:v>
                </c:pt>
                <c:pt idx="2718">
                  <c:v>965.0</c:v>
                </c:pt>
                <c:pt idx="2719">
                  <c:v>966.0</c:v>
                </c:pt>
                <c:pt idx="2720">
                  <c:v>966.0</c:v>
                </c:pt>
                <c:pt idx="2721">
                  <c:v>967.0</c:v>
                </c:pt>
                <c:pt idx="2722">
                  <c:v>968.0</c:v>
                </c:pt>
                <c:pt idx="2723">
                  <c:v>968.0</c:v>
                </c:pt>
                <c:pt idx="2724">
                  <c:v>969.0</c:v>
                </c:pt>
                <c:pt idx="2725">
                  <c:v>970.0</c:v>
                </c:pt>
                <c:pt idx="2726">
                  <c:v>970.0</c:v>
                </c:pt>
                <c:pt idx="2727">
                  <c:v>971.0</c:v>
                </c:pt>
                <c:pt idx="2728">
                  <c:v>972.0</c:v>
                </c:pt>
                <c:pt idx="2729">
                  <c:v>972.0</c:v>
                </c:pt>
                <c:pt idx="2730">
                  <c:v>973.0</c:v>
                </c:pt>
                <c:pt idx="2731">
                  <c:v>974.0</c:v>
                </c:pt>
                <c:pt idx="2732">
                  <c:v>975.0</c:v>
                </c:pt>
                <c:pt idx="2733">
                  <c:v>975.0</c:v>
                </c:pt>
                <c:pt idx="2734">
                  <c:v>975.0</c:v>
                </c:pt>
                <c:pt idx="2735">
                  <c:v>975.0</c:v>
                </c:pt>
                <c:pt idx="2736">
                  <c:v>975.0</c:v>
                </c:pt>
                <c:pt idx="2737">
                  <c:v>975.0</c:v>
                </c:pt>
                <c:pt idx="2738">
                  <c:v>975.0</c:v>
                </c:pt>
                <c:pt idx="2739">
                  <c:v>975.0</c:v>
                </c:pt>
                <c:pt idx="2740">
                  <c:v>976.0</c:v>
                </c:pt>
                <c:pt idx="2741">
                  <c:v>976.0</c:v>
                </c:pt>
                <c:pt idx="2742">
                  <c:v>976.0</c:v>
                </c:pt>
                <c:pt idx="2743">
                  <c:v>977.0</c:v>
                </c:pt>
                <c:pt idx="2744">
                  <c:v>978.0</c:v>
                </c:pt>
                <c:pt idx="2745">
                  <c:v>979.0</c:v>
                </c:pt>
                <c:pt idx="2746">
                  <c:v>979.0</c:v>
                </c:pt>
                <c:pt idx="2747">
                  <c:v>980.0</c:v>
                </c:pt>
                <c:pt idx="2748">
                  <c:v>980.0</c:v>
                </c:pt>
                <c:pt idx="2749">
                  <c:v>981.0</c:v>
                </c:pt>
                <c:pt idx="2750">
                  <c:v>982.0</c:v>
                </c:pt>
                <c:pt idx="2751">
                  <c:v>983.0</c:v>
                </c:pt>
                <c:pt idx="2752">
                  <c:v>983.0</c:v>
                </c:pt>
                <c:pt idx="2753">
                  <c:v>984.0</c:v>
                </c:pt>
                <c:pt idx="2754">
                  <c:v>985.0</c:v>
                </c:pt>
                <c:pt idx="2755">
                  <c:v>985.0</c:v>
                </c:pt>
                <c:pt idx="2756">
                  <c:v>986.0</c:v>
                </c:pt>
                <c:pt idx="2757">
                  <c:v>986.0</c:v>
                </c:pt>
                <c:pt idx="2758">
                  <c:v>986.0</c:v>
                </c:pt>
                <c:pt idx="2759">
                  <c:v>986.0</c:v>
                </c:pt>
                <c:pt idx="2760">
                  <c:v>986.0</c:v>
                </c:pt>
                <c:pt idx="2761">
                  <c:v>986.0</c:v>
                </c:pt>
                <c:pt idx="2762">
                  <c:v>986.0</c:v>
                </c:pt>
                <c:pt idx="2763">
                  <c:v>986.0</c:v>
                </c:pt>
                <c:pt idx="2764">
                  <c:v>986.0</c:v>
                </c:pt>
                <c:pt idx="2765">
                  <c:v>986.0</c:v>
                </c:pt>
                <c:pt idx="2766">
                  <c:v>986.0</c:v>
                </c:pt>
                <c:pt idx="2767">
                  <c:v>986.0</c:v>
                </c:pt>
                <c:pt idx="2768">
                  <c:v>986.0</c:v>
                </c:pt>
                <c:pt idx="2769">
                  <c:v>987.0</c:v>
                </c:pt>
                <c:pt idx="2770">
                  <c:v>988.0</c:v>
                </c:pt>
                <c:pt idx="2771">
                  <c:v>988.0</c:v>
                </c:pt>
                <c:pt idx="2772">
                  <c:v>988.0</c:v>
                </c:pt>
                <c:pt idx="2773">
                  <c:v>988.0</c:v>
                </c:pt>
                <c:pt idx="2774">
                  <c:v>988.0</c:v>
                </c:pt>
                <c:pt idx="2775">
                  <c:v>988.0</c:v>
                </c:pt>
                <c:pt idx="2776">
                  <c:v>988.0</c:v>
                </c:pt>
                <c:pt idx="2777">
                  <c:v>988.0</c:v>
                </c:pt>
                <c:pt idx="2778">
                  <c:v>989.0</c:v>
                </c:pt>
                <c:pt idx="2779">
                  <c:v>990.0</c:v>
                </c:pt>
                <c:pt idx="2780">
                  <c:v>990.0</c:v>
                </c:pt>
                <c:pt idx="2781">
                  <c:v>991.0</c:v>
                </c:pt>
                <c:pt idx="2782">
                  <c:v>991.0</c:v>
                </c:pt>
                <c:pt idx="2783">
                  <c:v>991.0</c:v>
                </c:pt>
                <c:pt idx="2784">
                  <c:v>991.0</c:v>
                </c:pt>
                <c:pt idx="2785">
                  <c:v>991.0</c:v>
                </c:pt>
                <c:pt idx="2786">
                  <c:v>991.0</c:v>
                </c:pt>
                <c:pt idx="2787">
                  <c:v>991.0</c:v>
                </c:pt>
                <c:pt idx="2788">
                  <c:v>991.0</c:v>
                </c:pt>
                <c:pt idx="2789">
                  <c:v>992.0</c:v>
                </c:pt>
                <c:pt idx="2790">
                  <c:v>992.0</c:v>
                </c:pt>
                <c:pt idx="2791">
                  <c:v>993.0</c:v>
                </c:pt>
                <c:pt idx="2792">
                  <c:v>994.0</c:v>
                </c:pt>
                <c:pt idx="2793">
                  <c:v>994.0</c:v>
                </c:pt>
                <c:pt idx="2794">
                  <c:v>994.0</c:v>
                </c:pt>
                <c:pt idx="2795">
                  <c:v>994.0</c:v>
                </c:pt>
                <c:pt idx="2796">
                  <c:v>994.0</c:v>
                </c:pt>
                <c:pt idx="2797">
                  <c:v>994.0</c:v>
                </c:pt>
                <c:pt idx="2798">
                  <c:v>994.0</c:v>
                </c:pt>
                <c:pt idx="2799">
                  <c:v>994.0</c:v>
                </c:pt>
                <c:pt idx="2800">
                  <c:v>995.0</c:v>
                </c:pt>
                <c:pt idx="2801">
                  <c:v>995.0</c:v>
                </c:pt>
                <c:pt idx="2802">
                  <c:v>996.0</c:v>
                </c:pt>
                <c:pt idx="2803">
                  <c:v>997.0</c:v>
                </c:pt>
                <c:pt idx="2804">
                  <c:v>998.0</c:v>
                </c:pt>
                <c:pt idx="2805">
                  <c:v>999.0</c:v>
                </c:pt>
                <c:pt idx="2806">
                  <c:v>1000.0</c:v>
                </c:pt>
                <c:pt idx="2807">
                  <c:v>1000.0</c:v>
                </c:pt>
                <c:pt idx="2808">
                  <c:v>1001.0</c:v>
                </c:pt>
                <c:pt idx="2809">
                  <c:v>1002.0</c:v>
                </c:pt>
                <c:pt idx="2810">
                  <c:v>1003.0</c:v>
                </c:pt>
                <c:pt idx="2811">
                  <c:v>1004.0</c:v>
                </c:pt>
                <c:pt idx="2812">
                  <c:v>1005.0</c:v>
                </c:pt>
                <c:pt idx="2813">
                  <c:v>1006.0</c:v>
                </c:pt>
                <c:pt idx="2814">
                  <c:v>1007.0</c:v>
                </c:pt>
                <c:pt idx="2815">
                  <c:v>1007.0</c:v>
                </c:pt>
                <c:pt idx="2816">
                  <c:v>1008.0</c:v>
                </c:pt>
                <c:pt idx="2817">
                  <c:v>1009.0</c:v>
                </c:pt>
                <c:pt idx="2818">
                  <c:v>1009.0</c:v>
                </c:pt>
                <c:pt idx="2819">
                  <c:v>1010.0</c:v>
                </c:pt>
                <c:pt idx="2820">
                  <c:v>1010.0</c:v>
                </c:pt>
                <c:pt idx="2821">
                  <c:v>1011.0</c:v>
                </c:pt>
                <c:pt idx="2822">
                  <c:v>1012.0</c:v>
                </c:pt>
                <c:pt idx="2823">
                  <c:v>1012.0</c:v>
                </c:pt>
                <c:pt idx="2824">
                  <c:v>1012.0</c:v>
                </c:pt>
                <c:pt idx="2825">
                  <c:v>1012.0</c:v>
                </c:pt>
                <c:pt idx="2826">
                  <c:v>1012.0</c:v>
                </c:pt>
                <c:pt idx="2827">
                  <c:v>1013.0</c:v>
                </c:pt>
                <c:pt idx="2828">
                  <c:v>1014.0</c:v>
                </c:pt>
                <c:pt idx="2829">
                  <c:v>1014.0</c:v>
                </c:pt>
                <c:pt idx="2830">
                  <c:v>1015.0</c:v>
                </c:pt>
                <c:pt idx="2831">
                  <c:v>1015.0</c:v>
                </c:pt>
                <c:pt idx="2832">
                  <c:v>1016.0</c:v>
                </c:pt>
                <c:pt idx="2833">
                  <c:v>1016.0</c:v>
                </c:pt>
                <c:pt idx="2834">
                  <c:v>1016.0</c:v>
                </c:pt>
                <c:pt idx="2835">
                  <c:v>1017.0</c:v>
                </c:pt>
                <c:pt idx="2836">
                  <c:v>1017.0</c:v>
                </c:pt>
                <c:pt idx="2837">
                  <c:v>1017.0</c:v>
                </c:pt>
                <c:pt idx="2838">
                  <c:v>1018.0</c:v>
                </c:pt>
                <c:pt idx="2839">
                  <c:v>1019.0</c:v>
                </c:pt>
                <c:pt idx="2840">
                  <c:v>1020.0</c:v>
                </c:pt>
                <c:pt idx="2841">
                  <c:v>1021.0</c:v>
                </c:pt>
                <c:pt idx="2842">
                  <c:v>1022.0</c:v>
                </c:pt>
                <c:pt idx="2843">
                  <c:v>1023.0</c:v>
                </c:pt>
                <c:pt idx="2844">
                  <c:v>1023.0</c:v>
                </c:pt>
                <c:pt idx="2845">
                  <c:v>1023.0</c:v>
                </c:pt>
                <c:pt idx="2846">
                  <c:v>1024.0</c:v>
                </c:pt>
                <c:pt idx="2847">
                  <c:v>1025.0</c:v>
                </c:pt>
                <c:pt idx="2848">
                  <c:v>1026.0</c:v>
                </c:pt>
                <c:pt idx="2849">
                  <c:v>1027.0</c:v>
                </c:pt>
                <c:pt idx="2850">
                  <c:v>1027.0</c:v>
                </c:pt>
                <c:pt idx="2851">
                  <c:v>1028.0</c:v>
                </c:pt>
                <c:pt idx="2852">
                  <c:v>1029.0</c:v>
                </c:pt>
                <c:pt idx="2853">
                  <c:v>1029.0</c:v>
                </c:pt>
                <c:pt idx="2854">
                  <c:v>1029.0</c:v>
                </c:pt>
                <c:pt idx="2855">
                  <c:v>1029.0</c:v>
                </c:pt>
                <c:pt idx="2856">
                  <c:v>1029.0</c:v>
                </c:pt>
                <c:pt idx="2857">
                  <c:v>1029.0</c:v>
                </c:pt>
                <c:pt idx="2858">
                  <c:v>1029.0</c:v>
                </c:pt>
                <c:pt idx="2859">
                  <c:v>1029.0</c:v>
                </c:pt>
                <c:pt idx="2860">
                  <c:v>1029.0</c:v>
                </c:pt>
                <c:pt idx="2861">
                  <c:v>1029.0</c:v>
                </c:pt>
                <c:pt idx="2862">
                  <c:v>1029.0</c:v>
                </c:pt>
                <c:pt idx="2863">
                  <c:v>1030.0</c:v>
                </c:pt>
                <c:pt idx="2864">
                  <c:v>1030.0</c:v>
                </c:pt>
                <c:pt idx="2865">
                  <c:v>1030.0</c:v>
                </c:pt>
                <c:pt idx="2866">
                  <c:v>1030.0</c:v>
                </c:pt>
                <c:pt idx="2867">
                  <c:v>1030.0</c:v>
                </c:pt>
                <c:pt idx="2868">
                  <c:v>1030.0</c:v>
                </c:pt>
                <c:pt idx="2869">
                  <c:v>1030.0</c:v>
                </c:pt>
                <c:pt idx="2870">
                  <c:v>1031.0</c:v>
                </c:pt>
                <c:pt idx="2871">
                  <c:v>1031.0</c:v>
                </c:pt>
                <c:pt idx="2872">
                  <c:v>1031.0</c:v>
                </c:pt>
                <c:pt idx="2873">
                  <c:v>1031.0</c:v>
                </c:pt>
                <c:pt idx="2874">
                  <c:v>1032.0</c:v>
                </c:pt>
                <c:pt idx="2875">
                  <c:v>1032.0</c:v>
                </c:pt>
                <c:pt idx="2876">
                  <c:v>1032.0</c:v>
                </c:pt>
                <c:pt idx="2877">
                  <c:v>1032.0</c:v>
                </c:pt>
                <c:pt idx="2878">
                  <c:v>1032.0</c:v>
                </c:pt>
                <c:pt idx="2879">
                  <c:v>1032.0</c:v>
                </c:pt>
                <c:pt idx="2880">
                  <c:v>1032.0</c:v>
                </c:pt>
                <c:pt idx="2881">
                  <c:v>1032.0</c:v>
                </c:pt>
                <c:pt idx="2882">
                  <c:v>1032.0</c:v>
                </c:pt>
                <c:pt idx="2883">
                  <c:v>1033.0</c:v>
                </c:pt>
                <c:pt idx="2884">
                  <c:v>1033.0</c:v>
                </c:pt>
                <c:pt idx="2885">
                  <c:v>1033.0</c:v>
                </c:pt>
                <c:pt idx="2886">
                  <c:v>1033.0</c:v>
                </c:pt>
                <c:pt idx="2887">
                  <c:v>1033.0</c:v>
                </c:pt>
                <c:pt idx="2888">
                  <c:v>1033.0</c:v>
                </c:pt>
                <c:pt idx="2889">
                  <c:v>1033.0</c:v>
                </c:pt>
                <c:pt idx="2890">
                  <c:v>1033.0</c:v>
                </c:pt>
                <c:pt idx="2891">
                  <c:v>1033.0</c:v>
                </c:pt>
                <c:pt idx="2892">
                  <c:v>1033.0</c:v>
                </c:pt>
                <c:pt idx="2893">
                  <c:v>1034.0</c:v>
                </c:pt>
                <c:pt idx="2894">
                  <c:v>1034.0</c:v>
                </c:pt>
                <c:pt idx="2895">
                  <c:v>1034.0</c:v>
                </c:pt>
                <c:pt idx="2896">
                  <c:v>1035.0</c:v>
                </c:pt>
                <c:pt idx="2897">
                  <c:v>1035.0</c:v>
                </c:pt>
                <c:pt idx="2898">
                  <c:v>1036.0</c:v>
                </c:pt>
                <c:pt idx="2899">
                  <c:v>1037.0</c:v>
                </c:pt>
                <c:pt idx="2900">
                  <c:v>1038.0</c:v>
                </c:pt>
                <c:pt idx="2901">
                  <c:v>1038.0</c:v>
                </c:pt>
                <c:pt idx="2902">
                  <c:v>1038.0</c:v>
                </c:pt>
                <c:pt idx="2903">
                  <c:v>1038.0</c:v>
                </c:pt>
                <c:pt idx="2904">
                  <c:v>1038.0</c:v>
                </c:pt>
                <c:pt idx="2905">
                  <c:v>1039.0</c:v>
                </c:pt>
                <c:pt idx="2906">
                  <c:v>1040.0</c:v>
                </c:pt>
                <c:pt idx="2907">
                  <c:v>1040.0</c:v>
                </c:pt>
                <c:pt idx="2908">
                  <c:v>1041.0</c:v>
                </c:pt>
                <c:pt idx="2909">
                  <c:v>1041.0</c:v>
                </c:pt>
                <c:pt idx="2910">
                  <c:v>1041.0</c:v>
                </c:pt>
                <c:pt idx="2911">
                  <c:v>1041.0</c:v>
                </c:pt>
                <c:pt idx="2912">
                  <c:v>1041.0</c:v>
                </c:pt>
                <c:pt idx="2913">
                  <c:v>1041.0</c:v>
                </c:pt>
                <c:pt idx="2914">
                  <c:v>1041.0</c:v>
                </c:pt>
                <c:pt idx="2915">
                  <c:v>1041.0</c:v>
                </c:pt>
                <c:pt idx="2916">
                  <c:v>1042.0</c:v>
                </c:pt>
                <c:pt idx="2917">
                  <c:v>1043.0</c:v>
                </c:pt>
                <c:pt idx="2918">
                  <c:v>1044.0</c:v>
                </c:pt>
                <c:pt idx="2919">
                  <c:v>1044.0</c:v>
                </c:pt>
                <c:pt idx="2920">
                  <c:v>1044.0</c:v>
                </c:pt>
                <c:pt idx="2921">
                  <c:v>1044.0</c:v>
                </c:pt>
                <c:pt idx="2922">
                  <c:v>1044.0</c:v>
                </c:pt>
                <c:pt idx="2923">
                  <c:v>1044.0</c:v>
                </c:pt>
                <c:pt idx="2924">
                  <c:v>1044.0</c:v>
                </c:pt>
                <c:pt idx="2925">
                  <c:v>1044.0</c:v>
                </c:pt>
                <c:pt idx="2926">
                  <c:v>1044.0</c:v>
                </c:pt>
                <c:pt idx="2927">
                  <c:v>1045.0</c:v>
                </c:pt>
                <c:pt idx="2928">
                  <c:v>1045.0</c:v>
                </c:pt>
                <c:pt idx="2929">
                  <c:v>1045.0</c:v>
                </c:pt>
                <c:pt idx="2930">
                  <c:v>1045.0</c:v>
                </c:pt>
                <c:pt idx="2931">
                  <c:v>1046.0</c:v>
                </c:pt>
                <c:pt idx="2932">
                  <c:v>1046.0</c:v>
                </c:pt>
                <c:pt idx="2933">
                  <c:v>1046.0</c:v>
                </c:pt>
                <c:pt idx="2934">
                  <c:v>1046.0</c:v>
                </c:pt>
                <c:pt idx="2935">
                  <c:v>1046.0</c:v>
                </c:pt>
                <c:pt idx="2936">
                  <c:v>1047.0</c:v>
                </c:pt>
                <c:pt idx="2937">
                  <c:v>1047.0</c:v>
                </c:pt>
                <c:pt idx="2938">
                  <c:v>1047.0</c:v>
                </c:pt>
                <c:pt idx="2939">
                  <c:v>1047.0</c:v>
                </c:pt>
                <c:pt idx="2940">
                  <c:v>1048.0</c:v>
                </c:pt>
                <c:pt idx="2941">
                  <c:v>1049.0</c:v>
                </c:pt>
                <c:pt idx="2942">
                  <c:v>1049.0</c:v>
                </c:pt>
                <c:pt idx="2943">
                  <c:v>1049.0</c:v>
                </c:pt>
                <c:pt idx="2944">
                  <c:v>1049.0</c:v>
                </c:pt>
                <c:pt idx="2945">
                  <c:v>1049.0</c:v>
                </c:pt>
                <c:pt idx="2946">
                  <c:v>1050.0</c:v>
                </c:pt>
                <c:pt idx="2947">
                  <c:v>1050.0</c:v>
                </c:pt>
                <c:pt idx="2948">
                  <c:v>1050.0</c:v>
                </c:pt>
                <c:pt idx="2949">
                  <c:v>1050.0</c:v>
                </c:pt>
                <c:pt idx="2950">
                  <c:v>1050.0</c:v>
                </c:pt>
                <c:pt idx="2951">
                  <c:v>1050.0</c:v>
                </c:pt>
                <c:pt idx="2952">
                  <c:v>1051.0</c:v>
                </c:pt>
                <c:pt idx="2953">
                  <c:v>1051.0</c:v>
                </c:pt>
                <c:pt idx="2954">
                  <c:v>1051.0</c:v>
                </c:pt>
                <c:pt idx="2955">
                  <c:v>1051.0</c:v>
                </c:pt>
                <c:pt idx="2956">
                  <c:v>1052.0</c:v>
                </c:pt>
                <c:pt idx="2957">
                  <c:v>1052.0</c:v>
                </c:pt>
                <c:pt idx="2958">
                  <c:v>1052.0</c:v>
                </c:pt>
                <c:pt idx="2959">
                  <c:v>1052.0</c:v>
                </c:pt>
                <c:pt idx="2960">
                  <c:v>1052.0</c:v>
                </c:pt>
                <c:pt idx="2961">
                  <c:v>1052.0</c:v>
                </c:pt>
                <c:pt idx="2962">
                  <c:v>1052.0</c:v>
                </c:pt>
                <c:pt idx="2963">
                  <c:v>1052.0</c:v>
                </c:pt>
                <c:pt idx="2964">
                  <c:v>1052.0</c:v>
                </c:pt>
                <c:pt idx="2965">
                  <c:v>1052.0</c:v>
                </c:pt>
                <c:pt idx="2966">
                  <c:v>1052.0</c:v>
                </c:pt>
                <c:pt idx="2967">
                  <c:v>1052.0</c:v>
                </c:pt>
                <c:pt idx="2968">
                  <c:v>1053.0</c:v>
                </c:pt>
                <c:pt idx="2969">
                  <c:v>1054.0</c:v>
                </c:pt>
                <c:pt idx="2970">
                  <c:v>1054.0</c:v>
                </c:pt>
                <c:pt idx="2971">
                  <c:v>1054.0</c:v>
                </c:pt>
                <c:pt idx="2972">
                  <c:v>1054.0</c:v>
                </c:pt>
                <c:pt idx="2973">
                  <c:v>1054.0</c:v>
                </c:pt>
                <c:pt idx="2974">
                  <c:v>1055.0</c:v>
                </c:pt>
                <c:pt idx="2975">
                  <c:v>1055.0</c:v>
                </c:pt>
                <c:pt idx="2976">
                  <c:v>1055.0</c:v>
                </c:pt>
                <c:pt idx="2977">
                  <c:v>1055.0</c:v>
                </c:pt>
                <c:pt idx="2978">
                  <c:v>1055.0</c:v>
                </c:pt>
                <c:pt idx="2979">
                  <c:v>1055.0</c:v>
                </c:pt>
                <c:pt idx="2980">
                  <c:v>1055.0</c:v>
                </c:pt>
                <c:pt idx="2981">
                  <c:v>1055.0</c:v>
                </c:pt>
                <c:pt idx="2982">
                  <c:v>1056.0</c:v>
                </c:pt>
                <c:pt idx="2983">
                  <c:v>1056.0</c:v>
                </c:pt>
                <c:pt idx="2984">
                  <c:v>1056.0</c:v>
                </c:pt>
                <c:pt idx="2985">
                  <c:v>1056.0</c:v>
                </c:pt>
                <c:pt idx="2986">
                  <c:v>1056.0</c:v>
                </c:pt>
                <c:pt idx="2987">
                  <c:v>1056.0</c:v>
                </c:pt>
                <c:pt idx="2988">
                  <c:v>1056.0</c:v>
                </c:pt>
                <c:pt idx="2989">
                  <c:v>1056.0</c:v>
                </c:pt>
                <c:pt idx="2990">
                  <c:v>1056.0</c:v>
                </c:pt>
                <c:pt idx="2991">
                  <c:v>1056.0</c:v>
                </c:pt>
                <c:pt idx="2992">
                  <c:v>1056.0</c:v>
                </c:pt>
                <c:pt idx="2993">
                  <c:v>1057.0</c:v>
                </c:pt>
                <c:pt idx="2994">
                  <c:v>1058.0</c:v>
                </c:pt>
                <c:pt idx="2995">
                  <c:v>1058.0</c:v>
                </c:pt>
                <c:pt idx="2996">
                  <c:v>1058.0</c:v>
                </c:pt>
                <c:pt idx="2997">
                  <c:v>1059.0</c:v>
                </c:pt>
                <c:pt idx="2998">
                  <c:v>1059.0</c:v>
                </c:pt>
                <c:pt idx="2999">
                  <c:v>1059.0</c:v>
                </c:pt>
                <c:pt idx="3000">
                  <c:v>1060.0</c:v>
                </c:pt>
                <c:pt idx="3001">
                  <c:v>1060.0</c:v>
                </c:pt>
                <c:pt idx="3002">
                  <c:v>1061.0</c:v>
                </c:pt>
                <c:pt idx="3003">
                  <c:v>1061.0</c:v>
                </c:pt>
                <c:pt idx="3004">
                  <c:v>1061.0</c:v>
                </c:pt>
                <c:pt idx="3005">
                  <c:v>1062.0</c:v>
                </c:pt>
                <c:pt idx="3006">
                  <c:v>1062.0</c:v>
                </c:pt>
                <c:pt idx="3007">
                  <c:v>1062.0</c:v>
                </c:pt>
                <c:pt idx="3008">
                  <c:v>1063.0</c:v>
                </c:pt>
                <c:pt idx="3009">
                  <c:v>1064.0</c:v>
                </c:pt>
                <c:pt idx="3010">
                  <c:v>1064.0</c:v>
                </c:pt>
                <c:pt idx="3011">
                  <c:v>1064.0</c:v>
                </c:pt>
                <c:pt idx="3012">
                  <c:v>1065.0</c:v>
                </c:pt>
                <c:pt idx="3013">
                  <c:v>1065.0</c:v>
                </c:pt>
                <c:pt idx="3014">
                  <c:v>1066.0</c:v>
                </c:pt>
                <c:pt idx="3015">
                  <c:v>1067.0</c:v>
                </c:pt>
                <c:pt idx="3016">
                  <c:v>1067.0</c:v>
                </c:pt>
                <c:pt idx="3017">
                  <c:v>1067.0</c:v>
                </c:pt>
                <c:pt idx="3018">
                  <c:v>1068.0</c:v>
                </c:pt>
                <c:pt idx="3019">
                  <c:v>1069.0</c:v>
                </c:pt>
                <c:pt idx="3020">
                  <c:v>1070.0</c:v>
                </c:pt>
                <c:pt idx="3021">
                  <c:v>1071.0</c:v>
                </c:pt>
                <c:pt idx="3022">
                  <c:v>1071.0</c:v>
                </c:pt>
                <c:pt idx="3023">
                  <c:v>1072.0</c:v>
                </c:pt>
                <c:pt idx="3024">
                  <c:v>1073.0</c:v>
                </c:pt>
                <c:pt idx="3025">
                  <c:v>1074.0</c:v>
                </c:pt>
                <c:pt idx="3026">
                  <c:v>1075.0</c:v>
                </c:pt>
                <c:pt idx="3027">
                  <c:v>1076.0</c:v>
                </c:pt>
                <c:pt idx="3028">
                  <c:v>1077.0</c:v>
                </c:pt>
                <c:pt idx="3029">
                  <c:v>1078.0</c:v>
                </c:pt>
                <c:pt idx="3030">
                  <c:v>1079.0</c:v>
                </c:pt>
                <c:pt idx="3031">
                  <c:v>1079.0</c:v>
                </c:pt>
                <c:pt idx="3032">
                  <c:v>1079.0</c:v>
                </c:pt>
                <c:pt idx="3033">
                  <c:v>1080.0</c:v>
                </c:pt>
                <c:pt idx="3034">
                  <c:v>1080.0</c:v>
                </c:pt>
                <c:pt idx="3035">
                  <c:v>1081.0</c:v>
                </c:pt>
                <c:pt idx="3036">
                  <c:v>1082.0</c:v>
                </c:pt>
                <c:pt idx="3037">
                  <c:v>1083.0</c:v>
                </c:pt>
                <c:pt idx="3038">
                  <c:v>1084.0</c:v>
                </c:pt>
                <c:pt idx="3039">
                  <c:v>1084.0</c:v>
                </c:pt>
                <c:pt idx="3040">
                  <c:v>1084.0</c:v>
                </c:pt>
                <c:pt idx="3041">
                  <c:v>1085.0</c:v>
                </c:pt>
                <c:pt idx="3042">
                  <c:v>1086.0</c:v>
                </c:pt>
                <c:pt idx="3043">
                  <c:v>1087.0</c:v>
                </c:pt>
                <c:pt idx="3044">
                  <c:v>1087.0</c:v>
                </c:pt>
                <c:pt idx="3045">
                  <c:v>1087.0</c:v>
                </c:pt>
                <c:pt idx="3046">
                  <c:v>1087.0</c:v>
                </c:pt>
                <c:pt idx="3047">
                  <c:v>1087.0</c:v>
                </c:pt>
                <c:pt idx="3048">
                  <c:v>1088.0</c:v>
                </c:pt>
                <c:pt idx="3049">
                  <c:v>1088.0</c:v>
                </c:pt>
                <c:pt idx="3050">
                  <c:v>1088.0</c:v>
                </c:pt>
                <c:pt idx="3051">
                  <c:v>1089.0</c:v>
                </c:pt>
                <c:pt idx="3052">
                  <c:v>1090.0</c:v>
                </c:pt>
                <c:pt idx="3053">
                  <c:v>1091.0</c:v>
                </c:pt>
                <c:pt idx="3054">
                  <c:v>1092.0</c:v>
                </c:pt>
                <c:pt idx="3055">
                  <c:v>1093.0</c:v>
                </c:pt>
                <c:pt idx="3056">
                  <c:v>1094.0</c:v>
                </c:pt>
                <c:pt idx="3057">
                  <c:v>1094.0</c:v>
                </c:pt>
                <c:pt idx="3058">
                  <c:v>1094.0</c:v>
                </c:pt>
                <c:pt idx="3059">
                  <c:v>1094.0</c:v>
                </c:pt>
                <c:pt idx="3060">
                  <c:v>1094.0</c:v>
                </c:pt>
                <c:pt idx="3061">
                  <c:v>1094.0</c:v>
                </c:pt>
                <c:pt idx="3062">
                  <c:v>1094.0</c:v>
                </c:pt>
                <c:pt idx="3063">
                  <c:v>1094.0</c:v>
                </c:pt>
                <c:pt idx="3064">
                  <c:v>1094.0</c:v>
                </c:pt>
                <c:pt idx="3065">
                  <c:v>1094.0</c:v>
                </c:pt>
                <c:pt idx="3066">
                  <c:v>1094.0</c:v>
                </c:pt>
                <c:pt idx="3067">
                  <c:v>1094.0</c:v>
                </c:pt>
                <c:pt idx="3068">
                  <c:v>1094.0</c:v>
                </c:pt>
                <c:pt idx="3069">
                  <c:v>1094.0</c:v>
                </c:pt>
                <c:pt idx="3070">
                  <c:v>1094.0</c:v>
                </c:pt>
                <c:pt idx="3071">
                  <c:v>1094.0</c:v>
                </c:pt>
                <c:pt idx="3072">
                  <c:v>1095.0</c:v>
                </c:pt>
                <c:pt idx="3073">
                  <c:v>1095.0</c:v>
                </c:pt>
                <c:pt idx="3074">
                  <c:v>1095.0</c:v>
                </c:pt>
                <c:pt idx="3075">
                  <c:v>1096.0</c:v>
                </c:pt>
                <c:pt idx="3076">
                  <c:v>1096.0</c:v>
                </c:pt>
                <c:pt idx="3077">
                  <c:v>1096.0</c:v>
                </c:pt>
                <c:pt idx="3078">
                  <c:v>1096.0</c:v>
                </c:pt>
                <c:pt idx="3079">
                  <c:v>1097.0</c:v>
                </c:pt>
                <c:pt idx="3080">
                  <c:v>1098.0</c:v>
                </c:pt>
                <c:pt idx="3081">
                  <c:v>1098.0</c:v>
                </c:pt>
                <c:pt idx="3082">
                  <c:v>1098.0</c:v>
                </c:pt>
                <c:pt idx="3083">
                  <c:v>1098.0</c:v>
                </c:pt>
                <c:pt idx="3084">
                  <c:v>1098.0</c:v>
                </c:pt>
                <c:pt idx="3085">
                  <c:v>1098.0</c:v>
                </c:pt>
                <c:pt idx="3086">
                  <c:v>1098.0</c:v>
                </c:pt>
                <c:pt idx="3087">
                  <c:v>1098.0</c:v>
                </c:pt>
                <c:pt idx="3088">
                  <c:v>1098.0</c:v>
                </c:pt>
                <c:pt idx="3089">
                  <c:v>1098.0</c:v>
                </c:pt>
                <c:pt idx="3090">
                  <c:v>1098.0</c:v>
                </c:pt>
                <c:pt idx="3091">
                  <c:v>1098.0</c:v>
                </c:pt>
                <c:pt idx="3092">
                  <c:v>1098.0</c:v>
                </c:pt>
                <c:pt idx="3093">
                  <c:v>1098.0</c:v>
                </c:pt>
                <c:pt idx="3094">
                  <c:v>1098.0</c:v>
                </c:pt>
                <c:pt idx="3095">
                  <c:v>1098.0</c:v>
                </c:pt>
                <c:pt idx="3096">
                  <c:v>1098.0</c:v>
                </c:pt>
                <c:pt idx="3097">
                  <c:v>1098.0</c:v>
                </c:pt>
                <c:pt idx="3098">
                  <c:v>1098.0</c:v>
                </c:pt>
                <c:pt idx="3099">
                  <c:v>1098.0</c:v>
                </c:pt>
                <c:pt idx="3100">
                  <c:v>1098.0</c:v>
                </c:pt>
                <c:pt idx="3101">
                  <c:v>1098.0</c:v>
                </c:pt>
                <c:pt idx="3102">
                  <c:v>1098.0</c:v>
                </c:pt>
                <c:pt idx="3103">
                  <c:v>1099.0</c:v>
                </c:pt>
                <c:pt idx="3104">
                  <c:v>1100.0</c:v>
                </c:pt>
                <c:pt idx="3105">
                  <c:v>1100.0</c:v>
                </c:pt>
                <c:pt idx="3106">
                  <c:v>1100.0</c:v>
                </c:pt>
                <c:pt idx="3107">
                  <c:v>1101.0</c:v>
                </c:pt>
                <c:pt idx="3108">
                  <c:v>1101.0</c:v>
                </c:pt>
                <c:pt idx="3109">
                  <c:v>1101.0</c:v>
                </c:pt>
                <c:pt idx="3110">
                  <c:v>1101.0</c:v>
                </c:pt>
                <c:pt idx="3111">
                  <c:v>1102.0</c:v>
                </c:pt>
                <c:pt idx="3112">
                  <c:v>1102.0</c:v>
                </c:pt>
                <c:pt idx="3113">
                  <c:v>1103.0</c:v>
                </c:pt>
                <c:pt idx="3114">
                  <c:v>1103.0</c:v>
                </c:pt>
                <c:pt idx="3115">
                  <c:v>1103.0</c:v>
                </c:pt>
                <c:pt idx="3116">
                  <c:v>1103.0</c:v>
                </c:pt>
                <c:pt idx="3117">
                  <c:v>1103.0</c:v>
                </c:pt>
                <c:pt idx="3118">
                  <c:v>1103.0</c:v>
                </c:pt>
                <c:pt idx="3119">
                  <c:v>1103.0</c:v>
                </c:pt>
                <c:pt idx="3120">
                  <c:v>1103.0</c:v>
                </c:pt>
                <c:pt idx="3121">
                  <c:v>1103.0</c:v>
                </c:pt>
                <c:pt idx="3122">
                  <c:v>1103.0</c:v>
                </c:pt>
                <c:pt idx="3123">
                  <c:v>1103.0</c:v>
                </c:pt>
                <c:pt idx="3124">
                  <c:v>1103.0</c:v>
                </c:pt>
                <c:pt idx="3125">
                  <c:v>1103.0</c:v>
                </c:pt>
                <c:pt idx="3126">
                  <c:v>1104.0</c:v>
                </c:pt>
                <c:pt idx="3127">
                  <c:v>1105.0</c:v>
                </c:pt>
                <c:pt idx="3128">
                  <c:v>1106.0</c:v>
                </c:pt>
                <c:pt idx="3129">
                  <c:v>1106.0</c:v>
                </c:pt>
                <c:pt idx="3130">
                  <c:v>1106.0</c:v>
                </c:pt>
                <c:pt idx="3131">
                  <c:v>1107.0</c:v>
                </c:pt>
                <c:pt idx="3132">
                  <c:v>1107.0</c:v>
                </c:pt>
                <c:pt idx="3133">
                  <c:v>1107.0</c:v>
                </c:pt>
                <c:pt idx="3134">
                  <c:v>1108.0</c:v>
                </c:pt>
                <c:pt idx="3135">
                  <c:v>1109.0</c:v>
                </c:pt>
                <c:pt idx="3136">
                  <c:v>1110.0</c:v>
                </c:pt>
                <c:pt idx="3137">
                  <c:v>1111.0</c:v>
                </c:pt>
                <c:pt idx="3138">
                  <c:v>1112.0</c:v>
                </c:pt>
                <c:pt idx="3139">
                  <c:v>1113.0</c:v>
                </c:pt>
                <c:pt idx="3140">
                  <c:v>1114.0</c:v>
                </c:pt>
                <c:pt idx="3141">
                  <c:v>1114.0</c:v>
                </c:pt>
                <c:pt idx="3142">
                  <c:v>1115.0</c:v>
                </c:pt>
                <c:pt idx="3143">
                  <c:v>1115.0</c:v>
                </c:pt>
                <c:pt idx="3144">
                  <c:v>1116.0</c:v>
                </c:pt>
                <c:pt idx="3145">
                  <c:v>1117.0</c:v>
                </c:pt>
                <c:pt idx="3146">
                  <c:v>1117.0</c:v>
                </c:pt>
                <c:pt idx="3147">
                  <c:v>1118.0</c:v>
                </c:pt>
                <c:pt idx="3148">
                  <c:v>1118.0</c:v>
                </c:pt>
                <c:pt idx="3149">
                  <c:v>1118.0</c:v>
                </c:pt>
                <c:pt idx="3150">
                  <c:v>1119.0</c:v>
                </c:pt>
                <c:pt idx="3151">
                  <c:v>1120.0</c:v>
                </c:pt>
                <c:pt idx="3152">
                  <c:v>1121.0</c:v>
                </c:pt>
                <c:pt idx="3153">
                  <c:v>1122.0</c:v>
                </c:pt>
                <c:pt idx="3154">
                  <c:v>1122.0</c:v>
                </c:pt>
                <c:pt idx="3155">
                  <c:v>1122.0</c:v>
                </c:pt>
                <c:pt idx="3156">
                  <c:v>1122.0</c:v>
                </c:pt>
                <c:pt idx="3157">
                  <c:v>1123.0</c:v>
                </c:pt>
                <c:pt idx="3158">
                  <c:v>1123.0</c:v>
                </c:pt>
                <c:pt idx="3159">
                  <c:v>1123.0</c:v>
                </c:pt>
                <c:pt idx="3160">
                  <c:v>1123.0</c:v>
                </c:pt>
                <c:pt idx="3161">
                  <c:v>1123.0</c:v>
                </c:pt>
                <c:pt idx="3162">
                  <c:v>1123.0</c:v>
                </c:pt>
                <c:pt idx="3163">
                  <c:v>1123.0</c:v>
                </c:pt>
                <c:pt idx="3164">
                  <c:v>1123.0</c:v>
                </c:pt>
                <c:pt idx="3165">
                  <c:v>1123.0</c:v>
                </c:pt>
                <c:pt idx="3166">
                  <c:v>1123.0</c:v>
                </c:pt>
                <c:pt idx="3167">
                  <c:v>1123.0</c:v>
                </c:pt>
                <c:pt idx="3168">
                  <c:v>1123.0</c:v>
                </c:pt>
                <c:pt idx="3169">
                  <c:v>1123.0</c:v>
                </c:pt>
                <c:pt idx="3170">
                  <c:v>1124.0</c:v>
                </c:pt>
                <c:pt idx="3171">
                  <c:v>1124.0</c:v>
                </c:pt>
                <c:pt idx="3172">
                  <c:v>1124.0</c:v>
                </c:pt>
                <c:pt idx="3173">
                  <c:v>1124.0</c:v>
                </c:pt>
                <c:pt idx="3174">
                  <c:v>1124.0</c:v>
                </c:pt>
                <c:pt idx="3175">
                  <c:v>1124.0</c:v>
                </c:pt>
                <c:pt idx="3176">
                  <c:v>1124.0</c:v>
                </c:pt>
                <c:pt idx="3177">
                  <c:v>1124.0</c:v>
                </c:pt>
                <c:pt idx="3178">
                  <c:v>1124.0</c:v>
                </c:pt>
                <c:pt idx="3179">
                  <c:v>1124.0</c:v>
                </c:pt>
                <c:pt idx="3180">
                  <c:v>1124.0</c:v>
                </c:pt>
                <c:pt idx="3181">
                  <c:v>1124.0</c:v>
                </c:pt>
                <c:pt idx="3182">
                  <c:v>1124.0</c:v>
                </c:pt>
                <c:pt idx="3183">
                  <c:v>1125.0</c:v>
                </c:pt>
                <c:pt idx="3184">
                  <c:v>1125.0</c:v>
                </c:pt>
                <c:pt idx="3185">
                  <c:v>1125.0</c:v>
                </c:pt>
                <c:pt idx="3186">
                  <c:v>1125.0</c:v>
                </c:pt>
                <c:pt idx="3187">
                  <c:v>1125.0</c:v>
                </c:pt>
                <c:pt idx="3188">
                  <c:v>1125.0</c:v>
                </c:pt>
                <c:pt idx="3189">
                  <c:v>1125.0</c:v>
                </c:pt>
                <c:pt idx="3190">
                  <c:v>1125.0</c:v>
                </c:pt>
                <c:pt idx="3191">
                  <c:v>1125.0</c:v>
                </c:pt>
                <c:pt idx="3192">
                  <c:v>1125.0</c:v>
                </c:pt>
                <c:pt idx="3193">
                  <c:v>1125.0</c:v>
                </c:pt>
                <c:pt idx="3194">
                  <c:v>1125.0</c:v>
                </c:pt>
                <c:pt idx="3195">
                  <c:v>1125.0</c:v>
                </c:pt>
                <c:pt idx="3196">
                  <c:v>1125.0</c:v>
                </c:pt>
                <c:pt idx="3197">
                  <c:v>1125.0</c:v>
                </c:pt>
                <c:pt idx="3198">
                  <c:v>1125.0</c:v>
                </c:pt>
                <c:pt idx="3199">
                  <c:v>1125.0</c:v>
                </c:pt>
                <c:pt idx="3200">
                  <c:v>1125.0</c:v>
                </c:pt>
                <c:pt idx="3201">
                  <c:v>1125.0</c:v>
                </c:pt>
                <c:pt idx="3202">
                  <c:v>1125.0</c:v>
                </c:pt>
                <c:pt idx="3203">
                  <c:v>1125.0</c:v>
                </c:pt>
                <c:pt idx="3204">
                  <c:v>1125.0</c:v>
                </c:pt>
                <c:pt idx="3205">
                  <c:v>1125.0</c:v>
                </c:pt>
                <c:pt idx="3206">
                  <c:v>1125.0</c:v>
                </c:pt>
                <c:pt idx="3207">
                  <c:v>1125.0</c:v>
                </c:pt>
                <c:pt idx="3208">
                  <c:v>1125.0</c:v>
                </c:pt>
                <c:pt idx="3209">
                  <c:v>1125.0</c:v>
                </c:pt>
                <c:pt idx="3210">
                  <c:v>1125.0</c:v>
                </c:pt>
                <c:pt idx="3211">
                  <c:v>1125.0</c:v>
                </c:pt>
                <c:pt idx="3212">
                  <c:v>1125.0</c:v>
                </c:pt>
                <c:pt idx="3213">
                  <c:v>1125.0</c:v>
                </c:pt>
                <c:pt idx="3214">
                  <c:v>1126.0</c:v>
                </c:pt>
                <c:pt idx="3215">
                  <c:v>1127.0</c:v>
                </c:pt>
                <c:pt idx="3216">
                  <c:v>1128.0</c:v>
                </c:pt>
                <c:pt idx="3217">
                  <c:v>1129.0</c:v>
                </c:pt>
                <c:pt idx="3218">
                  <c:v>1129.0</c:v>
                </c:pt>
                <c:pt idx="3219">
                  <c:v>1129.0</c:v>
                </c:pt>
                <c:pt idx="3220">
                  <c:v>1129.0</c:v>
                </c:pt>
                <c:pt idx="3221">
                  <c:v>1129.0</c:v>
                </c:pt>
                <c:pt idx="3222">
                  <c:v>1130.0</c:v>
                </c:pt>
                <c:pt idx="3223">
                  <c:v>1131.0</c:v>
                </c:pt>
                <c:pt idx="3224">
                  <c:v>1131.0</c:v>
                </c:pt>
                <c:pt idx="3225">
                  <c:v>1131.0</c:v>
                </c:pt>
                <c:pt idx="3226">
                  <c:v>1132.0</c:v>
                </c:pt>
                <c:pt idx="3227">
                  <c:v>1133.0</c:v>
                </c:pt>
                <c:pt idx="3228">
                  <c:v>1133.0</c:v>
                </c:pt>
                <c:pt idx="3229">
                  <c:v>1133.0</c:v>
                </c:pt>
                <c:pt idx="3230">
                  <c:v>1133.0</c:v>
                </c:pt>
                <c:pt idx="3231">
                  <c:v>1134.0</c:v>
                </c:pt>
                <c:pt idx="3232">
                  <c:v>1134.0</c:v>
                </c:pt>
                <c:pt idx="3233">
                  <c:v>1134.0</c:v>
                </c:pt>
                <c:pt idx="3234">
                  <c:v>1134.0</c:v>
                </c:pt>
                <c:pt idx="3235">
                  <c:v>1134.0</c:v>
                </c:pt>
                <c:pt idx="3236">
                  <c:v>1135.0</c:v>
                </c:pt>
                <c:pt idx="3237">
                  <c:v>1135.0</c:v>
                </c:pt>
                <c:pt idx="3238">
                  <c:v>1136.0</c:v>
                </c:pt>
                <c:pt idx="3239">
                  <c:v>1136.0</c:v>
                </c:pt>
                <c:pt idx="3240">
                  <c:v>1136.0</c:v>
                </c:pt>
                <c:pt idx="3241">
                  <c:v>1137.0</c:v>
                </c:pt>
                <c:pt idx="3242">
                  <c:v>1138.0</c:v>
                </c:pt>
                <c:pt idx="3243">
                  <c:v>1139.0</c:v>
                </c:pt>
                <c:pt idx="3244">
                  <c:v>1139.0</c:v>
                </c:pt>
                <c:pt idx="3245">
                  <c:v>1139.0</c:v>
                </c:pt>
                <c:pt idx="3246">
                  <c:v>1139.0</c:v>
                </c:pt>
                <c:pt idx="3247">
                  <c:v>1139.0</c:v>
                </c:pt>
                <c:pt idx="3248">
                  <c:v>1139.0</c:v>
                </c:pt>
                <c:pt idx="3249">
                  <c:v>1139.0</c:v>
                </c:pt>
                <c:pt idx="3250">
                  <c:v>1139.0</c:v>
                </c:pt>
                <c:pt idx="3251">
                  <c:v>1139.0</c:v>
                </c:pt>
                <c:pt idx="3252">
                  <c:v>1140.0</c:v>
                </c:pt>
                <c:pt idx="3253">
                  <c:v>1140.0</c:v>
                </c:pt>
                <c:pt idx="3254">
                  <c:v>1140.0</c:v>
                </c:pt>
                <c:pt idx="3255">
                  <c:v>1140.0</c:v>
                </c:pt>
                <c:pt idx="3256">
                  <c:v>1140.0</c:v>
                </c:pt>
                <c:pt idx="3257">
                  <c:v>1140.0</c:v>
                </c:pt>
                <c:pt idx="3258">
                  <c:v>1140.0</c:v>
                </c:pt>
                <c:pt idx="3259">
                  <c:v>1141.0</c:v>
                </c:pt>
                <c:pt idx="3260">
                  <c:v>1142.0</c:v>
                </c:pt>
                <c:pt idx="3261">
                  <c:v>1143.0</c:v>
                </c:pt>
                <c:pt idx="3262">
                  <c:v>1144.0</c:v>
                </c:pt>
                <c:pt idx="3263">
                  <c:v>1145.0</c:v>
                </c:pt>
                <c:pt idx="3264">
                  <c:v>1146.0</c:v>
                </c:pt>
                <c:pt idx="3265">
                  <c:v>1146.0</c:v>
                </c:pt>
                <c:pt idx="3266">
                  <c:v>1147.0</c:v>
                </c:pt>
                <c:pt idx="3267">
                  <c:v>1148.0</c:v>
                </c:pt>
                <c:pt idx="3268">
                  <c:v>1149.0</c:v>
                </c:pt>
                <c:pt idx="3269">
                  <c:v>1149.0</c:v>
                </c:pt>
                <c:pt idx="3270">
                  <c:v>1149.0</c:v>
                </c:pt>
                <c:pt idx="3271">
                  <c:v>1149.0</c:v>
                </c:pt>
                <c:pt idx="3272">
                  <c:v>1150.0</c:v>
                </c:pt>
                <c:pt idx="3273">
                  <c:v>1150.0</c:v>
                </c:pt>
                <c:pt idx="3274">
                  <c:v>1150.0</c:v>
                </c:pt>
                <c:pt idx="3275">
                  <c:v>1150.0</c:v>
                </c:pt>
                <c:pt idx="3276">
                  <c:v>1151.0</c:v>
                </c:pt>
                <c:pt idx="3277">
                  <c:v>1151.0</c:v>
                </c:pt>
                <c:pt idx="3278">
                  <c:v>1152.0</c:v>
                </c:pt>
                <c:pt idx="3279">
                  <c:v>1153.0</c:v>
                </c:pt>
                <c:pt idx="3280">
                  <c:v>1154.0</c:v>
                </c:pt>
                <c:pt idx="3281">
                  <c:v>1154.0</c:v>
                </c:pt>
                <c:pt idx="3282">
                  <c:v>1155.0</c:v>
                </c:pt>
                <c:pt idx="3283">
                  <c:v>1156.0</c:v>
                </c:pt>
                <c:pt idx="3284">
                  <c:v>1157.0</c:v>
                </c:pt>
                <c:pt idx="3285">
                  <c:v>1158.0</c:v>
                </c:pt>
                <c:pt idx="3286">
                  <c:v>1159.0</c:v>
                </c:pt>
                <c:pt idx="3287">
                  <c:v>1160.0</c:v>
                </c:pt>
                <c:pt idx="3288">
                  <c:v>1161.0</c:v>
                </c:pt>
                <c:pt idx="3289">
                  <c:v>1162.0</c:v>
                </c:pt>
                <c:pt idx="3290">
                  <c:v>1162.0</c:v>
                </c:pt>
                <c:pt idx="3291">
                  <c:v>1163.0</c:v>
                </c:pt>
                <c:pt idx="3292">
                  <c:v>1164.0</c:v>
                </c:pt>
                <c:pt idx="3293">
                  <c:v>1164.0</c:v>
                </c:pt>
                <c:pt idx="3294">
                  <c:v>1164.0</c:v>
                </c:pt>
                <c:pt idx="3295">
                  <c:v>1164.0</c:v>
                </c:pt>
                <c:pt idx="3296">
                  <c:v>1164.0</c:v>
                </c:pt>
                <c:pt idx="3297">
                  <c:v>1165.0</c:v>
                </c:pt>
                <c:pt idx="3298">
                  <c:v>1165.0</c:v>
                </c:pt>
                <c:pt idx="3299">
                  <c:v>1165.0</c:v>
                </c:pt>
                <c:pt idx="3300">
                  <c:v>1165.0</c:v>
                </c:pt>
                <c:pt idx="3301">
                  <c:v>1165.0</c:v>
                </c:pt>
                <c:pt idx="3302">
                  <c:v>1165.0</c:v>
                </c:pt>
                <c:pt idx="3303">
                  <c:v>1165.0</c:v>
                </c:pt>
                <c:pt idx="3304">
                  <c:v>1165.0</c:v>
                </c:pt>
                <c:pt idx="3305">
                  <c:v>1165.0</c:v>
                </c:pt>
                <c:pt idx="3306">
                  <c:v>1165.0</c:v>
                </c:pt>
                <c:pt idx="3307">
                  <c:v>1165.0</c:v>
                </c:pt>
                <c:pt idx="3308">
                  <c:v>1165.0</c:v>
                </c:pt>
                <c:pt idx="3309">
                  <c:v>1165.0</c:v>
                </c:pt>
                <c:pt idx="3310">
                  <c:v>1165.0</c:v>
                </c:pt>
                <c:pt idx="3311">
                  <c:v>1165.0</c:v>
                </c:pt>
                <c:pt idx="3312">
                  <c:v>1165.0</c:v>
                </c:pt>
                <c:pt idx="3313">
                  <c:v>1165.0</c:v>
                </c:pt>
                <c:pt idx="3314">
                  <c:v>1165.0</c:v>
                </c:pt>
                <c:pt idx="3315">
                  <c:v>1165.0</c:v>
                </c:pt>
                <c:pt idx="3316">
                  <c:v>1165.0</c:v>
                </c:pt>
                <c:pt idx="3317">
                  <c:v>1165.0</c:v>
                </c:pt>
                <c:pt idx="3318">
                  <c:v>1166.0</c:v>
                </c:pt>
                <c:pt idx="3319">
                  <c:v>1166.0</c:v>
                </c:pt>
                <c:pt idx="3320">
                  <c:v>1166.0</c:v>
                </c:pt>
                <c:pt idx="3321">
                  <c:v>1166.0</c:v>
                </c:pt>
                <c:pt idx="3322">
                  <c:v>1167.0</c:v>
                </c:pt>
                <c:pt idx="3323">
                  <c:v>1168.0</c:v>
                </c:pt>
                <c:pt idx="3324">
                  <c:v>1168.0</c:v>
                </c:pt>
                <c:pt idx="3325">
                  <c:v>1168.0</c:v>
                </c:pt>
                <c:pt idx="3326">
                  <c:v>1169.0</c:v>
                </c:pt>
                <c:pt idx="3327">
                  <c:v>1170.0</c:v>
                </c:pt>
                <c:pt idx="3328">
                  <c:v>1171.0</c:v>
                </c:pt>
                <c:pt idx="3329">
                  <c:v>1171.0</c:v>
                </c:pt>
                <c:pt idx="3330">
                  <c:v>1171.0</c:v>
                </c:pt>
                <c:pt idx="3331">
                  <c:v>1171.0</c:v>
                </c:pt>
                <c:pt idx="3332">
                  <c:v>1171.0</c:v>
                </c:pt>
                <c:pt idx="3333">
                  <c:v>1171.0</c:v>
                </c:pt>
                <c:pt idx="3334">
                  <c:v>1171.0</c:v>
                </c:pt>
                <c:pt idx="3335">
                  <c:v>1171.0</c:v>
                </c:pt>
                <c:pt idx="3336">
                  <c:v>1171.0</c:v>
                </c:pt>
                <c:pt idx="3337">
                  <c:v>1171.0</c:v>
                </c:pt>
                <c:pt idx="3338">
                  <c:v>1171.0</c:v>
                </c:pt>
                <c:pt idx="3339">
                  <c:v>1171.0</c:v>
                </c:pt>
                <c:pt idx="3340">
                  <c:v>1171.0</c:v>
                </c:pt>
                <c:pt idx="3341">
                  <c:v>1171.0</c:v>
                </c:pt>
                <c:pt idx="3342">
                  <c:v>1171.0</c:v>
                </c:pt>
                <c:pt idx="3343">
                  <c:v>1171.0</c:v>
                </c:pt>
                <c:pt idx="3344">
                  <c:v>1171.0</c:v>
                </c:pt>
                <c:pt idx="3345">
                  <c:v>1171.0</c:v>
                </c:pt>
                <c:pt idx="3346">
                  <c:v>1171.0</c:v>
                </c:pt>
                <c:pt idx="3347">
                  <c:v>1171.0</c:v>
                </c:pt>
                <c:pt idx="3348">
                  <c:v>1171.0</c:v>
                </c:pt>
                <c:pt idx="3349">
                  <c:v>1172.0</c:v>
                </c:pt>
                <c:pt idx="3350">
                  <c:v>1173.0</c:v>
                </c:pt>
                <c:pt idx="3351">
                  <c:v>1173.0</c:v>
                </c:pt>
                <c:pt idx="3352">
                  <c:v>1173.0</c:v>
                </c:pt>
                <c:pt idx="3353">
                  <c:v>1173.0</c:v>
                </c:pt>
                <c:pt idx="3354">
                  <c:v>1173.0</c:v>
                </c:pt>
                <c:pt idx="3355">
                  <c:v>1173.0</c:v>
                </c:pt>
                <c:pt idx="3356">
                  <c:v>1173.0</c:v>
                </c:pt>
                <c:pt idx="3357">
                  <c:v>1173.0</c:v>
                </c:pt>
                <c:pt idx="3358">
                  <c:v>1173.0</c:v>
                </c:pt>
                <c:pt idx="3359">
                  <c:v>1173.0</c:v>
                </c:pt>
                <c:pt idx="3360">
                  <c:v>1173.0</c:v>
                </c:pt>
                <c:pt idx="3361">
                  <c:v>1173.0</c:v>
                </c:pt>
                <c:pt idx="3362">
                  <c:v>1173.0</c:v>
                </c:pt>
                <c:pt idx="3363">
                  <c:v>1174.0</c:v>
                </c:pt>
                <c:pt idx="3364">
                  <c:v>1174.0</c:v>
                </c:pt>
                <c:pt idx="3365">
                  <c:v>1174.0</c:v>
                </c:pt>
                <c:pt idx="3366">
                  <c:v>1174.0</c:v>
                </c:pt>
                <c:pt idx="3367">
                  <c:v>1174.0</c:v>
                </c:pt>
                <c:pt idx="3368">
                  <c:v>1174.0</c:v>
                </c:pt>
                <c:pt idx="3369">
                  <c:v>1174.0</c:v>
                </c:pt>
                <c:pt idx="3370">
                  <c:v>1174.0</c:v>
                </c:pt>
                <c:pt idx="3371">
                  <c:v>1174.0</c:v>
                </c:pt>
                <c:pt idx="3372">
                  <c:v>1174.0</c:v>
                </c:pt>
                <c:pt idx="3373">
                  <c:v>1175.0</c:v>
                </c:pt>
                <c:pt idx="3374">
                  <c:v>1175.0</c:v>
                </c:pt>
                <c:pt idx="3375">
                  <c:v>1175.0</c:v>
                </c:pt>
                <c:pt idx="3376">
                  <c:v>1175.0</c:v>
                </c:pt>
                <c:pt idx="3377">
                  <c:v>1175.0</c:v>
                </c:pt>
                <c:pt idx="3378">
                  <c:v>1175.0</c:v>
                </c:pt>
                <c:pt idx="3379">
                  <c:v>1175.0</c:v>
                </c:pt>
                <c:pt idx="3380">
                  <c:v>1175.0</c:v>
                </c:pt>
                <c:pt idx="3381">
                  <c:v>1175.0</c:v>
                </c:pt>
                <c:pt idx="3382">
                  <c:v>1176.0</c:v>
                </c:pt>
                <c:pt idx="3383">
                  <c:v>1176.0</c:v>
                </c:pt>
                <c:pt idx="3384">
                  <c:v>1176.0</c:v>
                </c:pt>
                <c:pt idx="3385">
                  <c:v>1176.0</c:v>
                </c:pt>
                <c:pt idx="3386">
                  <c:v>1176.0</c:v>
                </c:pt>
                <c:pt idx="3387">
                  <c:v>1176.0</c:v>
                </c:pt>
                <c:pt idx="3388">
                  <c:v>1176.0</c:v>
                </c:pt>
                <c:pt idx="3389">
                  <c:v>1176.0</c:v>
                </c:pt>
                <c:pt idx="3390">
                  <c:v>1176.0</c:v>
                </c:pt>
                <c:pt idx="3391">
                  <c:v>1176.0</c:v>
                </c:pt>
                <c:pt idx="3392">
                  <c:v>1176.0</c:v>
                </c:pt>
                <c:pt idx="3393">
                  <c:v>1177.0</c:v>
                </c:pt>
                <c:pt idx="3394">
                  <c:v>1178.0</c:v>
                </c:pt>
                <c:pt idx="3395">
                  <c:v>1178.0</c:v>
                </c:pt>
                <c:pt idx="3396">
                  <c:v>1179.0</c:v>
                </c:pt>
                <c:pt idx="3397">
                  <c:v>1179.0</c:v>
                </c:pt>
                <c:pt idx="3398">
                  <c:v>1180.0</c:v>
                </c:pt>
                <c:pt idx="3399">
                  <c:v>1180.0</c:v>
                </c:pt>
                <c:pt idx="3400">
                  <c:v>1180.0</c:v>
                </c:pt>
                <c:pt idx="3401">
                  <c:v>1180.0</c:v>
                </c:pt>
                <c:pt idx="3402">
                  <c:v>1180.0</c:v>
                </c:pt>
                <c:pt idx="3403">
                  <c:v>1180.0</c:v>
                </c:pt>
                <c:pt idx="3404">
                  <c:v>1181.0</c:v>
                </c:pt>
                <c:pt idx="3405">
                  <c:v>1182.0</c:v>
                </c:pt>
                <c:pt idx="3406">
                  <c:v>1182.0</c:v>
                </c:pt>
                <c:pt idx="3407">
                  <c:v>1182.0</c:v>
                </c:pt>
                <c:pt idx="3408">
                  <c:v>1182.0</c:v>
                </c:pt>
                <c:pt idx="3409">
                  <c:v>1183.0</c:v>
                </c:pt>
                <c:pt idx="3410">
                  <c:v>1183.0</c:v>
                </c:pt>
                <c:pt idx="3411">
                  <c:v>1183.0</c:v>
                </c:pt>
                <c:pt idx="3412">
                  <c:v>1184.0</c:v>
                </c:pt>
                <c:pt idx="3413">
                  <c:v>1185.0</c:v>
                </c:pt>
                <c:pt idx="3414">
                  <c:v>1185.0</c:v>
                </c:pt>
                <c:pt idx="3415">
                  <c:v>1185.0</c:v>
                </c:pt>
                <c:pt idx="3416">
                  <c:v>1185.0</c:v>
                </c:pt>
                <c:pt idx="3417">
                  <c:v>1185.0</c:v>
                </c:pt>
                <c:pt idx="3418">
                  <c:v>1185.0</c:v>
                </c:pt>
                <c:pt idx="3419">
                  <c:v>1185.0</c:v>
                </c:pt>
                <c:pt idx="3420">
                  <c:v>1185.0</c:v>
                </c:pt>
                <c:pt idx="3421">
                  <c:v>1185.0</c:v>
                </c:pt>
                <c:pt idx="3422">
                  <c:v>1185.0</c:v>
                </c:pt>
                <c:pt idx="3423">
                  <c:v>1185.0</c:v>
                </c:pt>
                <c:pt idx="3424">
                  <c:v>1185.0</c:v>
                </c:pt>
                <c:pt idx="3425">
                  <c:v>1185.0</c:v>
                </c:pt>
                <c:pt idx="3426">
                  <c:v>1185.0</c:v>
                </c:pt>
                <c:pt idx="3427">
                  <c:v>1186.0</c:v>
                </c:pt>
                <c:pt idx="3428">
                  <c:v>1186.0</c:v>
                </c:pt>
                <c:pt idx="3429">
                  <c:v>1186.0</c:v>
                </c:pt>
                <c:pt idx="3430">
                  <c:v>1187.0</c:v>
                </c:pt>
                <c:pt idx="3431">
                  <c:v>1188.0</c:v>
                </c:pt>
                <c:pt idx="3432">
                  <c:v>1188.0</c:v>
                </c:pt>
                <c:pt idx="3433">
                  <c:v>1188.0</c:v>
                </c:pt>
                <c:pt idx="3434">
                  <c:v>1188.0</c:v>
                </c:pt>
                <c:pt idx="3435">
                  <c:v>1188.0</c:v>
                </c:pt>
                <c:pt idx="3436">
                  <c:v>1189.0</c:v>
                </c:pt>
                <c:pt idx="3437">
                  <c:v>1189.0</c:v>
                </c:pt>
                <c:pt idx="3438">
                  <c:v>1189.0</c:v>
                </c:pt>
                <c:pt idx="3439">
                  <c:v>1189.0</c:v>
                </c:pt>
                <c:pt idx="3440">
                  <c:v>1189.0</c:v>
                </c:pt>
                <c:pt idx="3441">
                  <c:v>1189.0</c:v>
                </c:pt>
                <c:pt idx="3442">
                  <c:v>1189.0</c:v>
                </c:pt>
                <c:pt idx="3443">
                  <c:v>1190.0</c:v>
                </c:pt>
                <c:pt idx="3444">
                  <c:v>1191.0</c:v>
                </c:pt>
                <c:pt idx="3445">
                  <c:v>1192.0</c:v>
                </c:pt>
                <c:pt idx="3446">
                  <c:v>1192.0</c:v>
                </c:pt>
                <c:pt idx="3447">
                  <c:v>1192.0</c:v>
                </c:pt>
                <c:pt idx="3448">
                  <c:v>1192.0</c:v>
                </c:pt>
                <c:pt idx="3449">
                  <c:v>1193.0</c:v>
                </c:pt>
                <c:pt idx="3450">
                  <c:v>1194.0</c:v>
                </c:pt>
                <c:pt idx="3451">
                  <c:v>1195.0</c:v>
                </c:pt>
                <c:pt idx="3452">
                  <c:v>1196.0</c:v>
                </c:pt>
                <c:pt idx="3453">
                  <c:v>1197.0</c:v>
                </c:pt>
                <c:pt idx="3454">
                  <c:v>1197.0</c:v>
                </c:pt>
                <c:pt idx="3455">
                  <c:v>1197.0</c:v>
                </c:pt>
                <c:pt idx="3456">
                  <c:v>1197.0</c:v>
                </c:pt>
                <c:pt idx="3457">
                  <c:v>1197.0</c:v>
                </c:pt>
                <c:pt idx="3458">
                  <c:v>1197.0</c:v>
                </c:pt>
                <c:pt idx="3459">
                  <c:v>1197.0</c:v>
                </c:pt>
                <c:pt idx="3460">
                  <c:v>1197.0</c:v>
                </c:pt>
                <c:pt idx="3461">
                  <c:v>1198.0</c:v>
                </c:pt>
                <c:pt idx="3462">
                  <c:v>1198.0</c:v>
                </c:pt>
                <c:pt idx="3463">
                  <c:v>1198.0</c:v>
                </c:pt>
                <c:pt idx="3464">
                  <c:v>1198.0</c:v>
                </c:pt>
                <c:pt idx="3465">
                  <c:v>1198.0</c:v>
                </c:pt>
                <c:pt idx="3466">
                  <c:v>1198.0</c:v>
                </c:pt>
                <c:pt idx="3467">
                  <c:v>1198.0</c:v>
                </c:pt>
                <c:pt idx="3468">
                  <c:v>1198.0</c:v>
                </c:pt>
                <c:pt idx="3469">
                  <c:v>1198.0</c:v>
                </c:pt>
                <c:pt idx="3470">
                  <c:v>1198.0</c:v>
                </c:pt>
                <c:pt idx="3471">
                  <c:v>1198.0</c:v>
                </c:pt>
                <c:pt idx="3472">
                  <c:v>1198.0</c:v>
                </c:pt>
                <c:pt idx="3473">
                  <c:v>1198.0</c:v>
                </c:pt>
                <c:pt idx="3474">
                  <c:v>1198.0</c:v>
                </c:pt>
                <c:pt idx="3475">
                  <c:v>1198.0</c:v>
                </c:pt>
                <c:pt idx="3476">
                  <c:v>1199.0</c:v>
                </c:pt>
                <c:pt idx="3477">
                  <c:v>1199.0</c:v>
                </c:pt>
                <c:pt idx="3478">
                  <c:v>1199.0</c:v>
                </c:pt>
                <c:pt idx="3479">
                  <c:v>1199.0</c:v>
                </c:pt>
                <c:pt idx="3480">
                  <c:v>1199.0</c:v>
                </c:pt>
                <c:pt idx="3481">
                  <c:v>1199.0</c:v>
                </c:pt>
                <c:pt idx="3482">
                  <c:v>1199.0</c:v>
                </c:pt>
                <c:pt idx="3483">
                  <c:v>1199.0</c:v>
                </c:pt>
                <c:pt idx="3484">
                  <c:v>1199.0</c:v>
                </c:pt>
                <c:pt idx="3485">
                  <c:v>1200.0</c:v>
                </c:pt>
                <c:pt idx="3486">
                  <c:v>1200.0</c:v>
                </c:pt>
                <c:pt idx="3487">
                  <c:v>1200.0</c:v>
                </c:pt>
                <c:pt idx="3488">
                  <c:v>1201.0</c:v>
                </c:pt>
                <c:pt idx="3489">
                  <c:v>1202.0</c:v>
                </c:pt>
                <c:pt idx="3490">
                  <c:v>1202.0</c:v>
                </c:pt>
                <c:pt idx="3491">
                  <c:v>1203.0</c:v>
                </c:pt>
                <c:pt idx="3492">
                  <c:v>1203.0</c:v>
                </c:pt>
                <c:pt idx="3493">
                  <c:v>1204.0</c:v>
                </c:pt>
                <c:pt idx="3494">
                  <c:v>1205.0</c:v>
                </c:pt>
                <c:pt idx="3495">
                  <c:v>1205.0</c:v>
                </c:pt>
                <c:pt idx="3496">
                  <c:v>1205.0</c:v>
                </c:pt>
                <c:pt idx="3497">
                  <c:v>1205.0</c:v>
                </c:pt>
                <c:pt idx="3498">
                  <c:v>1205.0</c:v>
                </c:pt>
                <c:pt idx="3499">
                  <c:v>1205.0</c:v>
                </c:pt>
                <c:pt idx="3500">
                  <c:v>1205.0</c:v>
                </c:pt>
                <c:pt idx="3501">
                  <c:v>1205.0</c:v>
                </c:pt>
                <c:pt idx="3502">
                  <c:v>1205.0</c:v>
                </c:pt>
                <c:pt idx="3503">
                  <c:v>1205.0</c:v>
                </c:pt>
                <c:pt idx="3504">
                  <c:v>1205.0</c:v>
                </c:pt>
                <c:pt idx="3505">
                  <c:v>1205.0</c:v>
                </c:pt>
                <c:pt idx="3506">
                  <c:v>1206.0</c:v>
                </c:pt>
                <c:pt idx="3507">
                  <c:v>1207.0</c:v>
                </c:pt>
                <c:pt idx="3508">
                  <c:v>1208.0</c:v>
                </c:pt>
                <c:pt idx="3509">
                  <c:v>1208.0</c:v>
                </c:pt>
                <c:pt idx="3510">
                  <c:v>1208.0</c:v>
                </c:pt>
                <c:pt idx="3511">
                  <c:v>1209.0</c:v>
                </c:pt>
                <c:pt idx="3512">
                  <c:v>1209.0</c:v>
                </c:pt>
                <c:pt idx="3513">
                  <c:v>1209.0</c:v>
                </c:pt>
                <c:pt idx="3514">
                  <c:v>1209.0</c:v>
                </c:pt>
                <c:pt idx="3515">
                  <c:v>1209.0</c:v>
                </c:pt>
                <c:pt idx="3516">
                  <c:v>1209.0</c:v>
                </c:pt>
                <c:pt idx="3517">
                  <c:v>1209.0</c:v>
                </c:pt>
                <c:pt idx="3518">
                  <c:v>1209.0</c:v>
                </c:pt>
                <c:pt idx="3519">
                  <c:v>1210.0</c:v>
                </c:pt>
                <c:pt idx="3520">
                  <c:v>1211.0</c:v>
                </c:pt>
                <c:pt idx="3521">
                  <c:v>1212.0</c:v>
                </c:pt>
                <c:pt idx="3522">
                  <c:v>1213.0</c:v>
                </c:pt>
                <c:pt idx="3523">
                  <c:v>1214.0</c:v>
                </c:pt>
                <c:pt idx="3524">
                  <c:v>1214.0</c:v>
                </c:pt>
                <c:pt idx="3525">
                  <c:v>1214.0</c:v>
                </c:pt>
                <c:pt idx="3526">
                  <c:v>1215.0</c:v>
                </c:pt>
                <c:pt idx="3527">
                  <c:v>1216.0</c:v>
                </c:pt>
                <c:pt idx="3528">
                  <c:v>1217.0</c:v>
                </c:pt>
                <c:pt idx="3529">
                  <c:v>1218.0</c:v>
                </c:pt>
                <c:pt idx="3530">
                  <c:v>1219.0</c:v>
                </c:pt>
                <c:pt idx="3531">
                  <c:v>1220.0</c:v>
                </c:pt>
                <c:pt idx="3532">
                  <c:v>1220.0</c:v>
                </c:pt>
                <c:pt idx="3533">
                  <c:v>1220.0</c:v>
                </c:pt>
                <c:pt idx="3534">
                  <c:v>1220.0</c:v>
                </c:pt>
                <c:pt idx="3535">
                  <c:v>1221.0</c:v>
                </c:pt>
                <c:pt idx="3536">
                  <c:v>1221.0</c:v>
                </c:pt>
                <c:pt idx="3537">
                  <c:v>1222.0</c:v>
                </c:pt>
                <c:pt idx="3538">
                  <c:v>1222.0</c:v>
                </c:pt>
                <c:pt idx="3539">
                  <c:v>1223.0</c:v>
                </c:pt>
                <c:pt idx="3540">
                  <c:v>1223.0</c:v>
                </c:pt>
                <c:pt idx="3541">
                  <c:v>1223.0</c:v>
                </c:pt>
                <c:pt idx="3542">
                  <c:v>1223.0</c:v>
                </c:pt>
                <c:pt idx="3543">
                  <c:v>1223.0</c:v>
                </c:pt>
                <c:pt idx="3544">
                  <c:v>1223.0</c:v>
                </c:pt>
                <c:pt idx="3545">
                  <c:v>1223.0</c:v>
                </c:pt>
                <c:pt idx="3546">
                  <c:v>1223.0</c:v>
                </c:pt>
                <c:pt idx="3547">
                  <c:v>1223.0</c:v>
                </c:pt>
                <c:pt idx="3548">
                  <c:v>1223.0</c:v>
                </c:pt>
                <c:pt idx="3549">
                  <c:v>1223.0</c:v>
                </c:pt>
                <c:pt idx="3550">
                  <c:v>1223.0</c:v>
                </c:pt>
                <c:pt idx="3551">
                  <c:v>1223.0</c:v>
                </c:pt>
                <c:pt idx="3552">
                  <c:v>1224.0</c:v>
                </c:pt>
                <c:pt idx="3553">
                  <c:v>1225.0</c:v>
                </c:pt>
                <c:pt idx="3554">
                  <c:v>1226.0</c:v>
                </c:pt>
                <c:pt idx="3555">
                  <c:v>1226.0</c:v>
                </c:pt>
                <c:pt idx="3556">
                  <c:v>1226.0</c:v>
                </c:pt>
                <c:pt idx="3557">
                  <c:v>1226.0</c:v>
                </c:pt>
                <c:pt idx="3558">
                  <c:v>1226.0</c:v>
                </c:pt>
                <c:pt idx="3559">
                  <c:v>1226.0</c:v>
                </c:pt>
                <c:pt idx="3560">
                  <c:v>1226.0</c:v>
                </c:pt>
                <c:pt idx="3561">
                  <c:v>1226.0</c:v>
                </c:pt>
                <c:pt idx="3562">
                  <c:v>1227.0</c:v>
                </c:pt>
                <c:pt idx="3563">
                  <c:v>1227.0</c:v>
                </c:pt>
                <c:pt idx="3564">
                  <c:v>1228.0</c:v>
                </c:pt>
                <c:pt idx="3565">
                  <c:v>1229.0</c:v>
                </c:pt>
                <c:pt idx="3566">
                  <c:v>1229.0</c:v>
                </c:pt>
                <c:pt idx="3567">
                  <c:v>1229.0</c:v>
                </c:pt>
                <c:pt idx="3568">
                  <c:v>1229.0</c:v>
                </c:pt>
                <c:pt idx="3569">
                  <c:v>1230.0</c:v>
                </c:pt>
                <c:pt idx="3570">
                  <c:v>1230.0</c:v>
                </c:pt>
                <c:pt idx="3571">
                  <c:v>1230.0</c:v>
                </c:pt>
                <c:pt idx="3572">
                  <c:v>1230.0</c:v>
                </c:pt>
                <c:pt idx="3573">
                  <c:v>1230.0</c:v>
                </c:pt>
                <c:pt idx="3574">
                  <c:v>1231.0</c:v>
                </c:pt>
                <c:pt idx="3575">
                  <c:v>1231.0</c:v>
                </c:pt>
                <c:pt idx="3576">
                  <c:v>1231.0</c:v>
                </c:pt>
                <c:pt idx="3577">
                  <c:v>1231.0</c:v>
                </c:pt>
                <c:pt idx="3578">
                  <c:v>1232.0</c:v>
                </c:pt>
                <c:pt idx="3579">
                  <c:v>1232.0</c:v>
                </c:pt>
                <c:pt idx="3580">
                  <c:v>1232.0</c:v>
                </c:pt>
                <c:pt idx="3581">
                  <c:v>1233.0</c:v>
                </c:pt>
                <c:pt idx="3582">
                  <c:v>1233.0</c:v>
                </c:pt>
                <c:pt idx="3583">
                  <c:v>1234.0</c:v>
                </c:pt>
                <c:pt idx="3584">
                  <c:v>1235.0</c:v>
                </c:pt>
                <c:pt idx="3585">
                  <c:v>1235.0</c:v>
                </c:pt>
                <c:pt idx="3586">
                  <c:v>1236.0</c:v>
                </c:pt>
                <c:pt idx="3587">
                  <c:v>1237.0</c:v>
                </c:pt>
                <c:pt idx="3588">
                  <c:v>1237.0</c:v>
                </c:pt>
                <c:pt idx="3589">
                  <c:v>1237.0</c:v>
                </c:pt>
                <c:pt idx="3590">
                  <c:v>1237.0</c:v>
                </c:pt>
                <c:pt idx="3591">
                  <c:v>1237.0</c:v>
                </c:pt>
                <c:pt idx="3592">
                  <c:v>1238.0</c:v>
                </c:pt>
                <c:pt idx="3593">
                  <c:v>1239.0</c:v>
                </c:pt>
                <c:pt idx="3594">
                  <c:v>1239.0</c:v>
                </c:pt>
                <c:pt idx="3595">
                  <c:v>1239.0</c:v>
                </c:pt>
                <c:pt idx="3596">
                  <c:v>1239.0</c:v>
                </c:pt>
                <c:pt idx="3597">
                  <c:v>1239.0</c:v>
                </c:pt>
                <c:pt idx="3598">
                  <c:v>1239.0</c:v>
                </c:pt>
                <c:pt idx="3599">
                  <c:v>1239.0</c:v>
                </c:pt>
                <c:pt idx="3600">
                  <c:v>1240.0</c:v>
                </c:pt>
                <c:pt idx="3601">
                  <c:v>1240.0</c:v>
                </c:pt>
                <c:pt idx="3602">
                  <c:v>1240.0</c:v>
                </c:pt>
                <c:pt idx="3603">
                  <c:v>1240.0</c:v>
                </c:pt>
                <c:pt idx="3604">
                  <c:v>1240.0</c:v>
                </c:pt>
                <c:pt idx="3605">
                  <c:v>1240.0</c:v>
                </c:pt>
                <c:pt idx="3606">
                  <c:v>1240.0</c:v>
                </c:pt>
                <c:pt idx="3607">
                  <c:v>1240.0</c:v>
                </c:pt>
                <c:pt idx="3608">
                  <c:v>1241.0</c:v>
                </c:pt>
                <c:pt idx="3609">
                  <c:v>1241.0</c:v>
                </c:pt>
                <c:pt idx="3610">
                  <c:v>1241.0</c:v>
                </c:pt>
                <c:pt idx="3611">
                  <c:v>1241.0</c:v>
                </c:pt>
                <c:pt idx="3612">
                  <c:v>1242.0</c:v>
                </c:pt>
                <c:pt idx="3613">
                  <c:v>1242.0</c:v>
                </c:pt>
                <c:pt idx="3614">
                  <c:v>1243.0</c:v>
                </c:pt>
                <c:pt idx="3615">
                  <c:v>1243.0</c:v>
                </c:pt>
                <c:pt idx="3616">
                  <c:v>1243.0</c:v>
                </c:pt>
                <c:pt idx="3617">
                  <c:v>1243.0</c:v>
                </c:pt>
                <c:pt idx="3618">
                  <c:v>1243.0</c:v>
                </c:pt>
                <c:pt idx="3619">
                  <c:v>1243.0</c:v>
                </c:pt>
                <c:pt idx="3620">
                  <c:v>1243.0</c:v>
                </c:pt>
                <c:pt idx="3621">
                  <c:v>1244.0</c:v>
                </c:pt>
                <c:pt idx="3622">
                  <c:v>1245.0</c:v>
                </c:pt>
                <c:pt idx="3623">
                  <c:v>1246.0</c:v>
                </c:pt>
                <c:pt idx="3624">
                  <c:v>1247.0</c:v>
                </c:pt>
                <c:pt idx="3625">
                  <c:v>1248.0</c:v>
                </c:pt>
                <c:pt idx="3626">
                  <c:v>1249.0</c:v>
                </c:pt>
                <c:pt idx="3627">
                  <c:v>1250.0</c:v>
                </c:pt>
                <c:pt idx="3628">
                  <c:v>1251.0</c:v>
                </c:pt>
                <c:pt idx="3629">
                  <c:v>1251.0</c:v>
                </c:pt>
                <c:pt idx="3630">
                  <c:v>1252.0</c:v>
                </c:pt>
                <c:pt idx="3631">
                  <c:v>1253.0</c:v>
                </c:pt>
                <c:pt idx="3632">
                  <c:v>1253.0</c:v>
                </c:pt>
                <c:pt idx="3633">
                  <c:v>1253.0</c:v>
                </c:pt>
                <c:pt idx="3634">
                  <c:v>1253.0</c:v>
                </c:pt>
                <c:pt idx="3635">
                  <c:v>1253.0</c:v>
                </c:pt>
                <c:pt idx="3636">
                  <c:v>1253.0</c:v>
                </c:pt>
                <c:pt idx="3637">
                  <c:v>1253.0</c:v>
                </c:pt>
                <c:pt idx="3638">
                  <c:v>1253.0</c:v>
                </c:pt>
                <c:pt idx="3639">
                  <c:v>1253.0</c:v>
                </c:pt>
                <c:pt idx="3640">
                  <c:v>1254.0</c:v>
                </c:pt>
                <c:pt idx="3641">
                  <c:v>1254.0</c:v>
                </c:pt>
                <c:pt idx="3642">
                  <c:v>1255.0</c:v>
                </c:pt>
                <c:pt idx="3643">
                  <c:v>1256.0</c:v>
                </c:pt>
                <c:pt idx="3644">
                  <c:v>1257.0</c:v>
                </c:pt>
                <c:pt idx="3645">
                  <c:v>1257.0</c:v>
                </c:pt>
                <c:pt idx="3646">
                  <c:v>1257.0</c:v>
                </c:pt>
                <c:pt idx="3647">
                  <c:v>1257.0</c:v>
                </c:pt>
                <c:pt idx="3648">
                  <c:v>1257.0</c:v>
                </c:pt>
                <c:pt idx="3649">
                  <c:v>1257.0</c:v>
                </c:pt>
                <c:pt idx="3650">
                  <c:v>1257.0</c:v>
                </c:pt>
                <c:pt idx="3651">
                  <c:v>1257.0</c:v>
                </c:pt>
                <c:pt idx="3652">
                  <c:v>1258.0</c:v>
                </c:pt>
                <c:pt idx="3653">
                  <c:v>1259.0</c:v>
                </c:pt>
                <c:pt idx="3654">
                  <c:v>1260.0</c:v>
                </c:pt>
                <c:pt idx="3655">
                  <c:v>1261.0</c:v>
                </c:pt>
                <c:pt idx="3656">
                  <c:v>1262.0</c:v>
                </c:pt>
                <c:pt idx="3657">
                  <c:v>1262.0</c:v>
                </c:pt>
                <c:pt idx="3658">
                  <c:v>1262.0</c:v>
                </c:pt>
                <c:pt idx="3659">
                  <c:v>1262.0</c:v>
                </c:pt>
                <c:pt idx="3660">
                  <c:v>1262.0</c:v>
                </c:pt>
                <c:pt idx="3661">
                  <c:v>1262.0</c:v>
                </c:pt>
                <c:pt idx="3662">
                  <c:v>1262.0</c:v>
                </c:pt>
                <c:pt idx="3663">
                  <c:v>1262.0</c:v>
                </c:pt>
                <c:pt idx="3664">
                  <c:v>1263.0</c:v>
                </c:pt>
                <c:pt idx="3665">
                  <c:v>1263.0</c:v>
                </c:pt>
                <c:pt idx="3666">
                  <c:v>1263.0</c:v>
                </c:pt>
                <c:pt idx="3667">
                  <c:v>1264.0</c:v>
                </c:pt>
                <c:pt idx="3668">
                  <c:v>1264.0</c:v>
                </c:pt>
                <c:pt idx="3669">
                  <c:v>1264.0</c:v>
                </c:pt>
                <c:pt idx="3670">
                  <c:v>1265.0</c:v>
                </c:pt>
                <c:pt idx="3671">
                  <c:v>1266.0</c:v>
                </c:pt>
                <c:pt idx="3672">
                  <c:v>1267.0</c:v>
                </c:pt>
                <c:pt idx="3673">
                  <c:v>1268.0</c:v>
                </c:pt>
                <c:pt idx="3674">
                  <c:v>1268.0</c:v>
                </c:pt>
                <c:pt idx="3675">
                  <c:v>1268.0</c:v>
                </c:pt>
                <c:pt idx="3676">
                  <c:v>1268.0</c:v>
                </c:pt>
                <c:pt idx="3677">
                  <c:v>1268.0</c:v>
                </c:pt>
                <c:pt idx="3678">
                  <c:v>1268.0</c:v>
                </c:pt>
                <c:pt idx="3679">
                  <c:v>1269.0</c:v>
                </c:pt>
                <c:pt idx="3680">
                  <c:v>1270.0</c:v>
                </c:pt>
                <c:pt idx="3681">
                  <c:v>1271.0</c:v>
                </c:pt>
                <c:pt idx="3682">
                  <c:v>1272.0</c:v>
                </c:pt>
                <c:pt idx="3683">
                  <c:v>1273.0</c:v>
                </c:pt>
                <c:pt idx="3684">
                  <c:v>1274.0</c:v>
                </c:pt>
                <c:pt idx="3685">
                  <c:v>1275.0</c:v>
                </c:pt>
                <c:pt idx="3686">
                  <c:v>1276.0</c:v>
                </c:pt>
                <c:pt idx="3687">
                  <c:v>1276.0</c:v>
                </c:pt>
                <c:pt idx="3688">
                  <c:v>1276.0</c:v>
                </c:pt>
                <c:pt idx="3689">
                  <c:v>1276.0</c:v>
                </c:pt>
                <c:pt idx="3690">
                  <c:v>1276.0</c:v>
                </c:pt>
                <c:pt idx="3691">
                  <c:v>1276.0</c:v>
                </c:pt>
                <c:pt idx="3692">
                  <c:v>1276.0</c:v>
                </c:pt>
                <c:pt idx="3693">
                  <c:v>1277.0</c:v>
                </c:pt>
                <c:pt idx="3694">
                  <c:v>1277.0</c:v>
                </c:pt>
                <c:pt idx="3695">
                  <c:v>1278.0</c:v>
                </c:pt>
                <c:pt idx="3696">
                  <c:v>1278.0</c:v>
                </c:pt>
                <c:pt idx="3697">
                  <c:v>1278.0</c:v>
                </c:pt>
                <c:pt idx="3698">
                  <c:v>1279.0</c:v>
                </c:pt>
                <c:pt idx="3699">
                  <c:v>1279.0</c:v>
                </c:pt>
                <c:pt idx="3700">
                  <c:v>1279.0</c:v>
                </c:pt>
                <c:pt idx="3701">
                  <c:v>1279.0</c:v>
                </c:pt>
                <c:pt idx="3702">
                  <c:v>1280.0</c:v>
                </c:pt>
                <c:pt idx="3703">
                  <c:v>1280.0</c:v>
                </c:pt>
                <c:pt idx="3704">
                  <c:v>1281.0</c:v>
                </c:pt>
                <c:pt idx="3705">
                  <c:v>1281.0</c:v>
                </c:pt>
                <c:pt idx="3706">
                  <c:v>1281.0</c:v>
                </c:pt>
                <c:pt idx="3707">
                  <c:v>1281.0</c:v>
                </c:pt>
                <c:pt idx="3708">
                  <c:v>1281.0</c:v>
                </c:pt>
                <c:pt idx="3709">
                  <c:v>1281.0</c:v>
                </c:pt>
                <c:pt idx="3710">
                  <c:v>1282.0</c:v>
                </c:pt>
                <c:pt idx="3711">
                  <c:v>1282.0</c:v>
                </c:pt>
                <c:pt idx="3712">
                  <c:v>1282.0</c:v>
                </c:pt>
                <c:pt idx="3713">
                  <c:v>1283.0</c:v>
                </c:pt>
                <c:pt idx="3714">
                  <c:v>1284.0</c:v>
                </c:pt>
                <c:pt idx="3715">
                  <c:v>1284.0</c:v>
                </c:pt>
                <c:pt idx="3716">
                  <c:v>1284.0</c:v>
                </c:pt>
                <c:pt idx="3717">
                  <c:v>1284.0</c:v>
                </c:pt>
                <c:pt idx="3718">
                  <c:v>1285.0</c:v>
                </c:pt>
                <c:pt idx="3719">
                  <c:v>1286.0</c:v>
                </c:pt>
                <c:pt idx="3720">
                  <c:v>1286.0</c:v>
                </c:pt>
                <c:pt idx="3721">
                  <c:v>1286.0</c:v>
                </c:pt>
                <c:pt idx="3722">
                  <c:v>1286.0</c:v>
                </c:pt>
                <c:pt idx="3723">
                  <c:v>1286.0</c:v>
                </c:pt>
                <c:pt idx="3724">
                  <c:v>1287.0</c:v>
                </c:pt>
                <c:pt idx="3725">
                  <c:v>1287.0</c:v>
                </c:pt>
                <c:pt idx="3726">
                  <c:v>1287.0</c:v>
                </c:pt>
                <c:pt idx="3727">
                  <c:v>1287.0</c:v>
                </c:pt>
                <c:pt idx="3728">
                  <c:v>1287.0</c:v>
                </c:pt>
                <c:pt idx="3729">
                  <c:v>1287.0</c:v>
                </c:pt>
                <c:pt idx="3730">
                  <c:v>1287.0</c:v>
                </c:pt>
                <c:pt idx="3731">
                  <c:v>1287.0</c:v>
                </c:pt>
                <c:pt idx="3732">
                  <c:v>1287.0</c:v>
                </c:pt>
                <c:pt idx="3733">
                  <c:v>1287.0</c:v>
                </c:pt>
                <c:pt idx="3734">
                  <c:v>1287.0</c:v>
                </c:pt>
                <c:pt idx="3735">
                  <c:v>1287.0</c:v>
                </c:pt>
                <c:pt idx="3736">
                  <c:v>1288.0</c:v>
                </c:pt>
                <c:pt idx="3737">
                  <c:v>1289.0</c:v>
                </c:pt>
                <c:pt idx="3738">
                  <c:v>1289.0</c:v>
                </c:pt>
                <c:pt idx="3739">
                  <c:v>1289.0</c:v>
                </c:pt>
                <c:pt idx="3740">
                  <c:v>1289.0</c:v>
                </c:pt>
                <c:pt idx="3741">
                  <c:v>1289.0</c:v>
                </c:pt>
                <c:pt idx="3742">
                  <c:v>1289.0</c:v>
                </c:pt>
                <c:pt idx="3743">
                  <c:v>1290.0</c:v>
                </c:pt>
                <c:pt idx="3744">
                  <c:v>1291.0</c:v>
                </c:pt>
                <c:pt idx="3745">
                  <c:v>1291.0</c:v>
                </c:pt>
                <c:pt idx="3746">
                  <c:v>1292.0</c:v>
                </c:pt>
                <c:pt idx="3747">
                  <c:v>1292.0</c:v>
                </c:pt>
                <c:pt idx="3748">
                  <c:v>1292.0</c:v>
                </c:pt>
                <c:pt idx="3749">
                  <c:v>1292.0</c:v>
                </c:pt>
                <c:pt idx="3750">
                  <c:v>1292.0</c:v>
                </c:pt>
                <c:pt idx="3751">
                  <c:v>1292.0</c:v>
                </c:pt>
                <c:pt idx="3752">
                  <c:v>1293.0</c:v>
                </c:pt>
                <c:pt idx="3753">
                  <c:v>1293.0</c:v>
                </c:pt>
                <c:pt idx="3754">
                  <c:v>1293.0</c:v>
                </c:pt>
                <c:pt idx="3755">
                  <c:v>1294.0</c:v>
                </c:pt>
                <c:pt idx="3756">
                  <c:v>1294.0</c:v>
                </c:pt>
                <c:pt idx="3757">
                  <c:v>1294.0</c:v>
                </c:pt>
                <c:pt idx="3758">
                  <c:v>1294.0</c:v>
                </c:pt>
                <c:pt idx="3759">
                  <c:v>1294.0</c:v>
                </c:pt>
                <c:pt idx="3760">
                  <c:v>1295.0</c:v>
                </c:pt>
                <c:pt idx="3761">
                  <c:v>1295.0</c:v>
                </c:pt>
                <c:pt idx="3762">
                  <c:v>1295.0</c:v>
                </c:pt>
                <c:pt idx="3763">
                  <c:v>1296.0</c:v>
                </c:pt>
                <c:pt idx="3764">
                  <c:v>1296.0</c:v>
                </c:pt>
                <c:pt idx="3765">
                  <c:v>1297.0</c:v>
                </c:pt>
                <c:pt idx="3766">
                  <c:v>1298.0</c:v>
                </c:pt>
                <c:pt idx="3767">
                  <c:v>1299.0</c:v>
                </c:pt>
                <c:pt idx="3768">
                  <c:v>1299.0</c:v>
                </c:pt>
                <c:pt idx="3769">
                  <c:v>1299.0</c:v>
                </c:pt>
                <c:pt idx="3770">
                  <c:v>1299.0</c:v>
                </c:pt>
                <c:pt idx="3771">
                  <c:v>1299.0</c:v>
                </c:pt>
                <c:pt idx="3772">
                  <c:v>1300.0</c:v>
                </c:pt>
                <c:pt idx="3773">
                  <c:v>1300.0</c:v>
                </c:pt>
                <c:pt idx="3774">
                  <c:v>1300.0</c:v>
                </c:pt>
                <c:pt idx="3775">
                  <c:v>1301.0</c:v>
                </c:pt>
                <c:pt idx="3776">
                  <c:v>1302.0</c:v>
                </c:pt>
                <c:pt idx="3777">
                  <c:v>1303.0</c:v>
                </c:pt>
                <c:pt idx="3778">
                  <c:v>1304.0</c:v>
                </c:pt>
                <c:pt idx="3779">
                  <c:v>1305.0</c:v>
                </c:pt>
                <c:pt idx="3780">
                  <c:v>1306.0</c:v>
                </c:pt>
                <c:pt idx="3781">
                  <c:v>1307.0</c:v>
                </c:pt>
                <c:pt idx="3782">
                  <c:v>1308.0</c:v>
                </c:pt>
                <c:pt idx="3783">
                  <c:v>1309.0</c:v>
                </c:pt>
                <c:pt idx="3784">
                  <c:v>1310.0</c:v>
                </c:pt>
                <c:pt idx="3785">
                  <c:v>1311.0</c:v>
                </c:pt>
                <c:pt idx="3786">
                  <c:v>1311.0</c:v>
                </c:pt>
                <c:pt idx="3787">
                  <c:v>1311.0</c:v>
                </c:pt>
                <c:pt idx="3788">
                  <c:v>1312.0</c:v>
                </c:pt>
                <c:pt idx="3789">
                  <c:v>1313.0</c:v>
                </c:pt>
                <c:pt idx="3790">
                  <c:v>1314.0</c:v>
                </c:pt>
                <c:pt idx="3791">
                  <c:v>1315.0</c:v>
                </c:pt>
                <c:pt idx="3792">
                  <c:v>1316.0</c:v>
                </c:pt>
                <c:pt idx="3793">
                  <c:v>1317.0</c:v>
                </c:pt>
                <c:pt idx="3794">
                  <c:v>1318.0</c:v>
                </c:pt>
                <c:pt idx="3795">
                  <c:v>1318.0</c:v>
                </c:pt>
                <c:pt idx="3796">
                  <c:v>1319.0</c:v>
                </c:pt>
                <c:pt idx="3797">
                  <c:v>1319.0</c:v>
                </c:pt>
                <c:pt idx="3798">
                  <c:v>1319.0</c:v>
                </c:pt>
                <c:pt idx="3799">
                  <c:v>1319.0</c:v>
                </c:pt>
                <c:pt idx="3800">
                  <c:v>1319.0</c:v>
                </c:pt>
                <c:pt idx="3801">
                  <c:v>1319.0</c:v>
                </c:pt>
                <c:pt idx="3802">
                  <c:v>1320.0</c:v>
                </c:pt>
                <c:pt idx="3803">
                  <c:v>1320.0</c:v>
                </c:pt>
                <c:pt idx="3804">
                  <c:v>1321.0</c:v>
                </c:pt>
                <c:pt idx="3805">
                  <c:v>1321.0</c:v>
                </c:pt>
                <c:pt idx="3806">
                  <c:v>1321.0</c:v>
                </c:pt>
                <c:pt idx="3807">
                  <c:v>1321.0</c:v>
                </c:pt>
                <c:pt idx="3808">
                  <c:v>1321.0</c:v>
                </c:pt>
                <c:pt idx="3809">
                  <c:v>1321.0</c:v>
                </c:pt>
                <c:pt idx="3810">
                  <c:v>1321.0</c:v>
                </c:pt>
                <c:pt idx="3811">
                  <c:v>1321.0</c:v>
                </c:pt>
                <c:pt idx="3812">
                  <c:v>1321.0</c:v>
                </c:pt>
                <c:pt idx="3813">
                  <c:v>1321.0</c:v>
                </c:pt>
                <c:pt idx="3814">
                  <c:v>1322.0</c:v>
                </c:pt>
                <c:pt idx="3815">
                  <c:v>1322.0</c:v>
                </c:pt>
                <c:pt idx="3816">
                  <c:v>1323.0</c:v>
                </c:pt>
                <c:pt idx="3817">
                  <c:v>1324.0</c:v>
                </c:pt>
                <c:pt idx="3818">
                  <c:v>1324.0</c:v>
                </c:pt>
                <c:pt idx="3819">
                  <c:v>1325.0</c:v>
                </c:pt>
                <c:pt idx="3820">
                  <c:v>1325.0</c:v>
                </c:pt>
                <c:pt idx="3821">
                  <c:v>1326.0</c:v>
                </c:pt>
                <c:pt idx="3822">
                  <c:v>1327.0</c:v>
                </c:pt>
                <c:pt idx="3823">
                  <c:v>1328.0</c:v>
                </c:pt>
                <c:pt idx="3824">
                  <c:v>1329.0</c:v>
                </c:pt>
                <c:pt idx="3825">
                  <c:v>1330.0</c:v>
                </c:pt>
                <c:pt idx="3826">
                  <c:v>1331.0</c:v>
                </c:pt>
                <c:pt idx="3827">
                  <c:v>1331.0</c:v>
                </c:pt>
                <c:pt idx="3828">
                  <c:v>1332.0</c:v>
                </c:pt>
                <c:pt idx="3829">
                  <c:v>1333.0</c:v>
                </c:pt>
                <c:pt idx="3830">
                  <c:v>1334.0</c:v>
                </c:pt>
                <c:pt idx="3831">
                  <c:v>1334.0</c:v>
                </c:pt>
                <c:pt idx="3832">
                  <c:v>1335.0</c:v>
                </c:pt>
                <c:pt idx="3833">
                  <c:v>1336.0</c:v>
                </c:pt>
                <c:pt idx="3834">
                  <c:v>1337.0</c:v>
                </c:pt>
                <c:pt idx="3835">
                  <c:v>1338.0</c:v>
                </c:pt>
                <c:pt idx="3836">
                  <c:v>1339.0</c:v>
                </c:pt>
                <c:pt idx="3837">
                  <c:v>1339.0</c:v>
                </c:pt>
                <c:pt idx="3838">
                  <c:v>1340.0</c:v>
                </c:pt>
                <c:pt idx="3839">
                  <c:v>1341.0</c:v>
                </c:pt>
                <c:pt idx="3840">
                  <c:v>1342.0</c:v>
                </c:pt>
                <c:pt idx="3841">
                  <c:v>1343.0</c:v>
                </c:pt>
                <c:pt idx="3842">
                  <c:v>1344.0</c:v>
                </c:pt>
                <c:pt idx="3843">
                  <c:v>1345.0</c:v>
                </c:pt>
                <c:pt idx="3844">
                  <c:v>1346.0</c:v>
                </c:pt>
                <c:pt idx="3845">
                  <c:v>1346.0</c:v>
                </c:pt>
                <c:pt idx="3846">
                  <c:v>1347.0</c:v>
                </c:pt>
                <c:pt idx="3847">
                  <c:v>1348.0</c:v>
                </c:pt>
                <c:pt idx="3848">
                  <c:v>1349.0</c:v>
                </c:pt>
                <c:pt idx="3849">
                  <c:v>1349.0</c:v>
                </c:pt>
                <c:pt idx="3850">
                  <c:v>1349.0</c:v>
                </c:pt>
                <c:pt idx="3851">
                  <c:v>1349.0</c:v>
                </c:pt>
                <c:pt idx="3852">
                  <c:v>1349.0</c:v>
                </c:pt>
                <c:pt idx="3853">
                  <c:v>1350.0</c:v>
                </c:pt>
                <c:pt idx="3854">
                  <c:v>1351.0</c:v>
                </c:pt>
                <c:pt idx="3855">
                  <c:v>1352.0</c:v>
                </c:pt>
                <c:pt idx="3856">
                  <c:v>1352.0</c:v>
                </c:pt>
                <c:pt idx="3857">
                  <c:v>1353.0</c:v>
                </c:pt>
                <c:pt idx="3858">
                  <c:v>1354.0</c:v>
                </c:pt>
                <c:pt idx="3859">
                  <c:v>1355.0</c:v>
                </c:pt>
                <c:pt idx="3860">
                  <c:v>1356.0</c:v>
                </c:pt>
                <c:pt idx="3861">
                  <c:v>1356.0</c:v>
                </c:pt>
                <c:pt idx="3862">
                  <c:v>1356.0</c:v>
                </c:pt>
                <c:pt idx="3863">
                  <c:v>1357.0</c:v>
                </c:pt>
                <c:pt idx="3864">
                  <c:v>1357.0</c:v>
                </c:pt>
                <c:pt idx="3865">
                  <c:v>1358.0</c:v>
                </c:pt>
                <c:pt idx="3866">
                  <c:v>1359.0</c:v>
                </c:pt>
                <c:pt idx="3867">
                  <c:v>1359.0</c:v>
                </c:pt>
                <c:pt idx="3868">
                  <c:v>1359.0</c:v>
                </c:pt>
                <c:pt idx="3869">
                  <c:v>1360.0</c:v>
                </c:pt>
                <c:pt idx="3870">
                  <c:v>1361.0</c:v>
                </c:pt>
                <c:pt idx="3871">
                  <c:v>1362.0</c:v>
                </c:pt>
                <c:pt idx="3872">
                  <c:v>1363.0</c:v>
                </c:pt>
                <c:pt idx="3873">
                  <c:v>1363.0</c:v>
                </c:pt>
                <c:pt idx="3874">
                  <c:v>1364.0</c:v>
                </c:pt>
                <c:pt idx="3875">
                  <c:v>1365.0</c:v>
                </c:pt>
                <c:pt idx="3876">
                  <c:v>1366.0</c:v>
                </c:pt>
                <c:pt idx="3877">
                  <c:v>1367.0</c:v>
                </c:pt>
                <c:pt idx="3878">
                  <c:v>1368.0</c:v>
                </c:pt>
                <c:pt idx="3879">
                  <c:v>1368.0</c:v>
                </c:pt>
                <c:pt idx="3880">
                  <c:v>1368.0</c:v>
                </c:pt>
                <c:pt idx="3881">
                  <c:v>1369.0</c:v>
                </c:pt>
                <c:pt idx="3882">
                  <c:v>1370.0</c:v>
                </c:pt>
                <c:pt idx="3883">
                  <c:v>1370.0</c:v>
                </c:pt>
                <c:pt idx="3884">
                  <c:v>1371.0</c:v>
                </c:pt>
                <c:pt idx="3885">
                  <c:v>1371.0</c:v>
                </c:pt>
                <c:pt idx="3886">
                  <c:v>1371.0</c:v>
                </c:pt>
                <c:pt idx="3887">
                  <c:v>1371.0</c:v>
                </c:pt>
                <c:pt idx="3888">
                  <c:v>1371.0</c:v>
                </c:pt>
                <c:pt idx="3889">
                  <c:v>1371.0</c:v>
                </c:pt>
                <c:pt idx="3890">
                  <c:v>1371.0</c:v>
                </c:pt>
                <c:pt idx="3891">
                  <c:v>1371.0</c:v>
                </c:pt>
                <c:pt idx="3892">
                  <c:v>1371.0</c:v>
                </c:pt>
                <c:pt idx="3893">
                  <c:v>1371.0</c:v>
                </c:pt>
                <c:pt idx="3894">
                  <c:v>1371.0</c:v>
                </c:pt>
                <c:pt idx="3895">
                  <c:v>1371.0</c:v>
                </c:pt>
                <c:pt idx="3896">
                  <c:v>1371.0</c:v>
                </c:pt>
                <c:pt idx="3897">
                  <c:v>1371.0</c:v>
                </c:pt>
                <c:pt idx="3898">
                  <c:v>1371.0</c:v>
                </c:pt>
                <c:pt idx="3899">
                  <c:v>1371.0</c:v>
                </c:pt>
                <c:pt idx="3900">
                  <c:v>1371.0</c:v>
                </c:pt>
                <c:pt idx="3901">
                  <c:v>1371.0</c:v>
                </c:pt>
                <c:pt idx="3902">
                  <c:v>1371.0</c:v>
                </c:pt>
                <c:pt idx="3903">
                  <c:v>1371.0</c:v>
                </c:pt>
                <c:pt idx="3904">
                  <c:v>1371.0</c:v>
                </c:pt>
                <c:pt idx="3905">
                  <c:v>1371.0</c:v>
                </c:pt>
                <c:pt idx="3906">
                  <c:v>1371.0</c:v>
                </c:pt>
                <c:pt idx="3907">
                  <c:v>1371.0</c:v>
                </c:pt>
                <c:pt idx="3908">
                  <c:v>1371.0</c:v>
                </c:pt>
                <c:pt idx="3909">
                  <c:v>1371.0</c:v>
                </c:pt>
                <c:pt idx="3910">
                  <c:v>1371.0</c:v>
                </c:pt>
                <c:pt idx="3911">
                  <c:v>1371.0</c:v>
                </c:pt>
                <c:pt idx="3912">
                  <c:v>1372.0</c:v>
                </c:pt>
                <c:pt idx="3913">
                  <c:v>1372.0</c:v>
                </c:pt>
                <c:pt idx="3914">
                  <c:v>1372.0</c:v>
                </c:pt>
                <c:pt idx="3915">
                  <c:v>1372.0</c:v>
                </c:pt>
                <c:pt idx="3916">
                  <c:v>1372.0</c:v>
                </c:pt>
                <c:pt idx="3917">
                  <c:v>1372.0</c:v>
                </c:pt>
                <c:pt idx="3918">
                  <c:v>1373.0</c:v>
                </c:pt>
                <c:pt idx="3919">
                  <c:v>1373.0</c:v>
                </c:pt>
                <c:pt idx="3920">
                  <c:v>1373.0</c:v>
                </c:pt>
                <c:pt idx="3921">
                  <c:v>1374.0</c:v>
                </c:pt>
                <c:pt idx="3922">
                  <c:v>1375.0</c:v>
                </c:pt>
                <c:pt idx="3923">
                  <c:v>1375.0</c:v>
                </c:pt>
                <c:pt idx="3924">
                  <c:v>1375.0</c:v>
                </c:pt>
                <c:pt idx="3925">
                  <c:v>1376.0</c:v>
                </c:pt>
                <c:pt idx="3926">
                  <c:v>1377.0</c:v>
                </c:pt>
                <c:pt idx="3927">
                  <c:v>1377.0</c:v>
                </c:pt>
                <c:pt idx="3928">
                  <c:v>1377.0</c:v>
                </c:pt>
                <c:pt idx="3929">
                  <c:v>1377.0</c:v>
                </c:pt>
                <c:pt idx="3930">
                  <c:v>1377.0</c:v>
                </c:pt>
                <c:pt idx="3931">
                  <c:v>1377.0</c:v>
                </c:pt>
                <c:pt idx="3932">
                  <c:v>1377.0</c:v>
                </c:pt>
                <c:pt idx="3933">
                  <c:v>1377.0</c:v>
                </c:pt>
                <c:pt idx="3934">
                  <c:v>1377.0</c:v>
                </c:pt>
                <c:pt idx="3935">
                  <c:v>1377.0</c:v>
                </c:pt>
                <c:pt idx="3936">
                  <c:v>1377.0</c:v>
                </c:pt>
                <c:pt idx="3937">
                  <c:v>1377.0</c:v>
                </c:pt>
                <c:pt idx="3938">
                  <c:v>1377.0</c:v>
                </c:pt>
                <c:pt idx="3939">
                  <c:v>1377.0</c:v>
                </c:pt>
                <c:pt idx="3940">
                  <c:v>1377.0</c:v>
                </c:pt>
                <c:pt idx="3941">
                  <c:v>1377.0</c:v>
                </c:pt>
                <c:pt idx="3942">
                  <c:v>1377.0</c:v>
                </c:pt>
                <c:pt idx="3943">
                  <c:v>1377.0</c:v>
                </c:pt>
                <c:pt idx="3944">
                  <c:v>1377.0</c:v>
                </c:pt>
                <c:pt idx="3945">
                  <c:v>1377.0</c:v>
                </c:pt>
                <c:pt idx="3946">
                  <c:v>1377.0</c:v>
                </c:pt>
                <c:pt idx="3947">
                  <c:v>1377.0</c:v>
                </c:pt>
                <c:pt idx="3948">
                  <c:v>1378.0</c:v>
                </c:pt>
                <c:pt idx="3949">
                  <c:v>1379.0</c:v>
                </c:pt>
                <c:pt idx="3950">
                  <c:v>1380.0</c:v>
                </c:pt>
                <c:pt idx="3951">
                  <c:v>1380.0</c:v>
                </c:pt>
                <c:pt idx="3952">
                  <c:v>1380.0</c:v>
                </c:pt>
                <c:pt idx="3953">
                  <c:v>1380.0</c:v>
                </c:pt>
                <c:pt idx="3954">
                  <c:v>1380.0</c:v>
                </c:pt>
                <c:pt idx="3955">
                  <c:v>1381.0</c:v>
                </c:pt>
                <c:pt idx="3956">
                  <c:v>1381.0</c:v>
                </c:pt>
                <c:pt idx="3957">
                  <c:v>1381.0</c:v>
                </c:pt>
                <c:pt idx="3958">
                  <c:v>1382.0</c:v>
                </c:pt>
                <c:pt idx="3959">
                  <c:v>1382.0</c:v>
                </c:pt>
                <c:pt idx="3960">
                  <c:v>1382.0</c:v>
                </c:pt>
                <c:pt idx="3961">
                  <c:v>1382.0</c:v>
                </c:pt>
                <c:pt idx="3962">
                  <c:v>1382.0</c:v>
                </c:pt>
                <c:pt idx="3963">
                  <c:v>1382.0</c:v>
                </c:pt>
                <c:pt idx="3964">
                  <c:v>1383.0</c:v>
                </c:pt>
                <c:pt idx="3965">
                  <c:v>1383.0</c:v>
                </c:pt>
                <c:pt idx="3966">
                  <c:v>1384.0</c:v>
                </c:pt>
                <c:pt idx="3967">
                  <c:v>1384.0</c:v>
                </c:pt>
                <c:pt idx="3968">
                  <c:v>1384.0</c:v>
                </c:pt>
                <c:pt idx="3969">
                  <c:v>1384.0</c:v>
                </c:pt>
                <c:pt idx="3970">
                  <c:v>1384.0</c:v>
                </c:pt>
                <c:pt idx="3971">
                  <c:v>1385.0</c:v>
                </c:pt>
                <c:pt idx="3972">
                  <c:v>1386.0</c:v>
                </c:pt>
                <c:pt idx="3973">
                  <c:v>1387.0</c:v>
                </c:pt>
                <c:pt idx="3974">
                  <c:v>1387.0</c:v>
                </c:pt>
                <c:pt idx="3975">
                  <c:v>1387.0</c:v>
                </c:pt>
                <c:pt idx="3976">
                  <c:v>1387.0</c:v>
                </c:pt>
                <c:pt idx="3977">
                  <c:v>1387.0</c:v>
                </c:pt>
                <c:pt idx="3978">
                  <c:v>1387.0</c:v>
                </c:pt>
                <c:pt idx="3979">
                  <c:v>1388.0</c:v>
                </c:pt>
                <c:pt idx="3980">
                  <c:v>1389.0</c:v>
                </c:pt>
                <c:pt idx="3981">
                  <c:v>1390.0</c:v>
                </c:pt>
                <c:pt idx="3982">
                  <c:v>1390.0</c:v>
                </c:pt>
                <c:pt idx="3983">
                  <c:v>1390.0</c:v>
                </c:pt>
                <c:pt idx="3984">
                  <c:v>1390.0</c:v>
                </c:pt>
                <c:pt idx="3985">
                  <c:v>1391.0</c:v>
                </c:pt>
                <c:pt idx="3986">
                  <c:v>1391.0</c:v>
                </c:pt>
                <c:pt idx="3987">
                  <c:v>1391.0</c:v>
                </c:pt>
                <c:pt idx="3988">
                  <c:v>1391.0</c:v>
                </c:pt>
                <c:pt idx="3989">
                  <c:v>1391.0</c:v>
                </c:pt>
                <c:pt idx="3990">
                  <c:v>1391.0</c:v>
                </c:pt>
                <c:pt idx="3991">
                  <c:v>1391.0</c:v>
                </c:pt>
                <c:pt idx="3992">
                  <c:v>1391.0</c:v>
                </c:pt>
                <c:pt idx="3993">
                  <c:v>1391.0</c:v>
                </c:pt>
                <c:pt idx="3994">
                  <c:v>1391.0</c:v>
                </c:pt>
                <c:pt idx="3995">
                  <c:v>1391.0</c:v>
                </c:pt>
                <c:pt idx="3996">
                  <c:v>1391.0</c:v>
                </c:pt>
                <c:pt idx="3997">
                  <c:v>1391.0</c:v>
                </c:pt>
                <c:pt idx="3998">
                  <c:v>1391.0</c:v>
                </c:pt>
                <c:pt idx="3999">
                  <c:v>1391.0</c:v>
                </c:pt>
                <c:pt idx="4000">
                  <c:v>1391.0</c:v>
                </c:pt>
                <c:pt idx="4001">
                  <c:v>1391.0</c:v>
                </c:pt>
                <c:pt idx="4002">
                  <c:v>1391.0</c:v>
                </c:pt>
                <c:pt idx="4003">
                  <c:v>1391.0</c:v>
                </c:pt>
                <c:pt idx="4004">
                  <c:v>1391.0</c:v>
                </c:pt>
                <c:pt idx="4005">
                  <c:v>1391.0</c:v>
                </c:pt>
                <c:pt idx="4006">
                  <c:v>1391.0</c:v>
                </c:pt>
                <c:pt idx="4007">
                  <c:v>1391.0</c:v>
                </c:pt>
                <c:pt idx="4008">
                  <c:v>1391.0</c:v>
                </c:pt>
                <c:pt idx="4009">
                  <c:v>1391.0</c:v>
                </c:pt>
                <c:pt idx="4010">
                  <c:v>1392.0</c:v>
                </c:pt>
                <c:pt idx="4011">
                  <c:v>1393.0</c:v>
                </c:pt>
                <c:pt idx="4012">
                  <c:v>1394.0</c:v>
                </c:pt>
                <c:pt idx="4013">
                  <c:v>1395.0</c:v>
                </c:pt>
                <c:pt idx="4014">
                  <c:v>1395.0</c:v>
                </c:pt>
                <c:pt idx="4015">
                  <c:v>1395.0</c:v>
                </c:pt>
                <c:pt idx="4016">
                  <c:v>1395.0</c:v>
                </c:pt>
                <c:pt idx="4017">
                  <c:v>1395.0</c:v>
                </c:pt>
                <c:pt idx="4018">
                  <c:v>1395.0</c:v>
                </c:pt>
                <c:pt idx="4019">
                  <c:v>1395.0</c:v>
                </c:pt>
                <c:pt idx="4020">
                  <c:v>1395.0</c:v>
                </c:pt>
                <c:pt idx="4021">
                  <c:v>1395.0</c:v>
                </c:pt>
                <c:pt idx="4022">
                  <c:v>1396.0</c:v>
                </c:pt>
                <c:pt idx="4023">
                  <c:v>1397.0</c:v>
                </c:pt>
                <c:pt idx="4024">
                  <c:v>1397.0</c:v>
                </c:pt>
                <c:pt idx="4025">
                  <c:v>1398.0</c:v>
                </c:pt>
                <c:pt idx="4026">
                  <c:v>1398.0</c:v>
                </c:pt>
                <c:pt idx="4027">
                  <c:v>1398.0</c:v>
                </c:pt>
                <c:pt idx="4028">
                  <c:v>1398.0</c:v>
                </c:pt>
                <c:pt idx="4029">
                  <c:v>1399.0</c:v>
                </c:pt>
                <c:pt idx="4030">
                  <c:v>1400.0</c:v>
                </c:pt>
                <c:pt idx="4031">
                  <c:v>1400.0</c:v>
                </c:pt>
                <c:pt idx="4032">
                  <c:v>1400.0</c:v>
                </c:pt>
                <c:pt idx="4033">
                  <c:v>1401.0</c:v>
                </c:pt>
                <c:pt idx="4034">
                  <c:v>1401.0</c:v>
                </c:pt>
                <c:pt idx="4035">
                  <c:v>1402.0</c:v>
                </c:pt>
                <c:pt idx="4036">
                  <c:v>1402.0</c:v>
                </c:pt>
                <c:pt idx="4037">
                  <c:v>1402.0</c:v>
                </c:pt>
                <c:pt idx="4038">
                  <c:v>1403.0</c:v>
                </c:pt>
                <c:pt idx="4039">
                  <c:v>1403.0</c:v>
                </c:pt>
                <c:pt idx="4040">
                  <c:v>1403.0</c:v>
                </c:pt>
                <c:pt idx="4041">
                  <c:v>1403.0</c:v>
                </c:pt>
                <c:pt idx="4042">
                  <c:v>1403.0</c:v>
                </c:pt>
                <c:pt idx="4043">
                  <c:v>1404.0</c:v>
                </c:pt>
                <c:pt idx="4044">
                  <c:v>1404.0</c:v>
                </c:pt>
                <c:pt idx="4045">
                  <c:v>1404.0</c:v>
                </c:pt>
                <c:pt idx="4046">
                  <c:v>1404.0</c:v>
                </c:pt>
                <c:pt idx="4047">
                  <c:v>1404.0</c:v>
                </c:pt>
                <c:pt idx="4048">
                  <c:v>1404.0</c:v>
                </c:pt>
                <c:pt idx="4049">
                  <c:v>1404.0</c:v>
                </c:pt>
                <c:pt idx="4050">
                  <c:v>1404.0</c:v>
                </c:pt>
                <c:pt idx="4051">
                  <c:v>1404.0</c:v>
                </c:pt>
                <c:pt idx="4052">
                  <c:v>1404.0</c:v>
                </c:pt>
                <c:pt idx="4053">
                  <c:v>1404.0</c:v>
                </c:pt>
                <c:pt idx="4054">
                  <c:v>1404.0</c:v>
                </c:pt>
                <c:pt idx="4055">
                  <c:v>1404.0</c:v>
                </c:pt>
                <c:pt idx="4056">
                  <c:v>1404.0</c:v>
                </c:pt>
                <c:pt idx="4057">
                  <c:v>1404.0</c:v>
                </c:pt>
                <c:pt idx="4058">
                  <c:v>1404.0</c:v>
                </c:pt>
                <c:pt idx="4059">
                  <c:v>1404.0</c:v>
                </c:pt>
                <c:pt idx="4060">
                  <c:v>1404.0</c:v>
                </c:pt>
                <c:pt idx="4061">
                  <c:v>1404.0</c:v>
                </c:pt>
                <c:pt idx="4062">
                  <c:v>1405.0</c:v>
                </c:pt>
                <c:pt idx="4063">
                  <c:v>1406.0</c:v>
                </c:pt>
                <c:pt idx="4064">
                  <c:v>1406.0</c:v>
                </c:pt>
                <c:pt idx="4065">
                  <c:v>1407.0</c:v>
                </c:pt>
                <c:pt idx="4066">
                  <c:v>1407.0</c:v>
                </c:pt>
                <c:pt idx="4067">
                  <c:v>1407.0</c:v>
                </c:pt>
                <c:pt idx="4068">
                  <c:v>1408.0</c:v>
                </c:pt>
                <c:pt idx="4069">
                  <c:v>1409.0</c:v>
                </c:pt>
                <c:pt idx="4070">
                  <c:v>1409.0</c:v>
                </c:pt>
                <c:pt idx="4071">
                  <c:v>1410.0</c:v>
                </c:pt>
                <c:pt idx="4072">
                  <c:v>1410.0</c:v>
                </c:pt>
                <c:pt idx="4073">
                  <c:v>1410.0</c:v>
                </c:pt>
                <c:pt idx="4074">
                  <c:v>1411.0</c:v>
                </c:pt>
                <c:pt idx="4075">
                  <c:v>1412.0</c:v>
                </c:pt>
                <c:pt idx="4076">
                  <c:v>1413.0</c:v>
                </c:pt>
                <c:pt idx="4077">
                  <c:v>1413.0</c:v>
                </c:pt>
                <c:pt idx="4078">
                  <c:v>1414.0</c:v>
                </c:pt>
                <c:pt idx="4079">
                  <c:v>1414.0</c:v>
                </c:pt>
                <c:pt idx="4080">
                  <c:v>1415.0</c:v>
                </c:pt>
                <c:pt idx="4081">
                  <c:v>1416.0</c:v>
                </c:pt>
                <c:pt idx="4082">
                  <c:v>1417.0</c:v>
                </c:pt>
                <c:pt idx="4083">
                  <c:v>1417.0</c:v>
                </c:pt>
                <c:pt idx="4084">
                  <c:v>1417.0</c:v>
                </c:pt>
                <c:pt idx="4085">
                  <c:v>1417.0</c:v>
                </c:pt>
                <c:pt idx="4086">
                  <c:v>1417.0</c:v>
                </c:pt>
                <c:pt idx="4087">
                  <c:v>1417.0</c:v>
                </c:pt>
                <c:pt idx="4088">
                  <c:v>1417.0</c:v>
                </c:pt>
                <c:pt idx="4089">
                  <c:v>1417.0</c:v>
                </c:pt>
                <c:pt idx="4090">
                  <c:v>1417.0</c:v>
                </c:pt>
                <c:pt idx="4091">
                  <c:v>1417.0</c:v>
                </c:pt>
                <c:pt idx="4092">
                  <c:v>1417.0</c:v>
                </c:pt>
                <c:pt idx="4093">
                  <c:v>1417.0</c:v>
                </c:pt>
                <c:pt idx="4094">
                  <c:v>1417.0</c:v>
                </c:pt>
                <c:pt idx="4095">
                  <c:v>1417.0</c:v>
                </c:pt>
                <c:pt idx="4096">
                  <c:v>1417.0</c:v>
                </c:pt>
                <c:pt idx="4097">
                  <c:v>1417.0</c:v>
                </c:pt>
                <c:pt idx="4098">
                  <c:v>1417.0</c:v>
                </c:pt>
                <c:pt idx="4099">
                  <c:v>1417.0</c:v>
                </c:pt>
                <c:pt idx="4100">
                  <c:v>1417.0</c:v>
                </c:pt>
                <c:pt idx="4101">
                  <c:v>1417.0</c:v>
                </c:pt>
                <c:pt idx="4102">
                  <c:v>1417.0</c:v>
                </c:pt>
                <c:pt idx="4103">
                  <c:v>1417.0</c:v>
                </c:pt>
                <c:pt idx="4104">
                  <c:v>1417.0</c:v>
                </c:pt>
                <c:pt idx="4105">
                  <c:v>1417.0</c:v>
                </c:pt>
                <c:pt idx="4106">
                  <c:v>1417.0</c:v>
                </c:pt>
                <c:pt idx="4107">
                  <c:v>1417.0</c:v>
                </c:pt>
                <c:pt idx="4108">
                  <c:v>1417.0</c:v>
                </c:pt>
                <c:pt idx="4109">
                  <c:v>1417.0</c:v>
                </c:pt>
                <c:pt idx="4110">
                  <c:v>1417.0</c:v>
                </c:pt>
                <c:pt idx="4111">
                  <c:v>1417.0</c:v>
                </c:pt>
                <c:pt idx="4112">
                  <c:v>1417.0</c:v>
                </c:pt>
                <c:pt idx="4113">
                  <c:v>1417.0</c:v>
                </c:pt>
                <c:pt idx="4114">
                  <c:v>1418.0</c:v>
                </c:pt>
                <c:pt idx="4115">
                  <c:v>1418.0</c:v>
                </c:pt>
                <c:pt idx="4116">
                  <c:v>1418.0</c:v>
                </c:pt>
                <c:pt idx="4117">
                  <c:v>1418.0</c:v>
                </c:pt>
                <c:pt idx="4118">
                  <c:v>1418.0</c:v>
                </c:pt>
                <c:pt idx="4119">
                  <c:v>1418.0</c:v>
                </c:pt>
                <c:pt idx="4120">
                  <c:v>1418.0</c:v>
                </c:pt>
                <c:pt idx="4121">
                  <c:v>1418.0</c:v>
                </c:pt>
                <c:pt idx="4122">
                  <c:v>1418.0</c:v>
                </c:pt>
                <c:pt idx="4123">
                  <c:v>1418.0</c:v>
                </c:pt>
                <c:pt idx="4124">
                  <c:v>1418.0</c:v>
                </c:pt>
                <c:pt idx="4125">
                  <c:v>1418.0</c:v>
                </c:pt>
                <c:pt idx="4126">
                  <c:v>1418.0</c:v>
                </c:pt>
                <c:pt idx="4127">
                  <c:v>1418.0</c:v>
                </c:pt>
                <c:pt idx="4128">
                  <c:v>1418.0</c:v>
                </c:pt>
                <c:pt idx="4129">
                  <c:v>1418.0</c:v>
                </c:pt>
                <c:pt idx="4130">
                  <c:v>1418.0</c:v>
                </c:pt>
                <c:pt idx="4131">
                  <c:v>1418.0</c:v>
                </c:pt>
                <c:pt idx="4132">
                  <c:v>1418.0</c:v>
                </c:pt>
                <c:pt idx="4133">
                  <c:v>1418.0</c:v>
                </c:pt>
                <c:pt idx="4134">
                  <c:v>1418.0</c:v>
                </c:pt>
                <c:pt idx="4135">
                  <c:v>1418.0</c:v>
                </c:pt>
                <c:pt idx="4136">
                  <c:v>1419.0</c:v>
                </c:pt>
                <c:pt idx="4137">
                  <c:v>1420.0</c:v>
                </c:pt>
                <c:pt idx="4138">
                  <c:v>1421.0</c:v>
                </c:pt>
                <c:pt idx="4139">
                  <c:v>1422.0</c:v>
                </c:pt>
                <c:pt idx="4140">
                  <c:v>1423.0</c:v>
                </c:pt>
                <c:pt idx="4141">
                  <c:v>1423.0</c:v>
                </c:pt>
                <c:pt idx="4142">
                  <c:v>1423.0</c:v>
                </c:pt>
                <c:pt idx="4143">
                  <c:v>1424.0</c:v>
                </c:pt>
                <c:pt idx="4144">
                  <c:v>1425.0</c:v>
                </c:pt>
                <c:pt idx="4145">
                  <c:v>1425.0</c:v>
                </c:pt>
                <c:pt idx="4146">
                  <c:v>1425.0</c:v>
                </c:pt>
                <c:pt idx="4147">
                  <c:v>1426.0</c:v>
                </c:pt>
                <c:pt idx="4148">
                  <c:v>1426.0</c:v>
                </c:pt>
                <c:pt idx="4149">
                  <c:v>1426.0</c:v>
                </c:pt>
                <c:pt idx="4150">
                  <c:v>1427.0</c:v>
                </c:pt>
                <c:pt idx="4151">
                  <c:v>1428.0</c:v>
                </c:pt>
                <c:pt idx="4152">
                  <c:v>1429.0</c:v>
                </c:pt>
                <c:pt idx="4153">
                  <c:v>1430.0</c:v>
                </c:pt>
                <c:pt idx="4154">
                  <c:v>1431.0</c:v>
                </c:pt>
                <c:pt idx="4155">
                  <c:v>1431.0</c:v>
                </c:pt>
                <c:pt idx="4156">
                  <c:v>1431.0</c:v>
                </c:pt>
                <c:pt idx="4157">
                  <c:v>1432.0</c:v>
                </c:pt>
                <c:pt idx="4158">
                  <c:v>1432.0</c:v>
                </c:pt>
                <c:pt idx="4159">
                  <c:v>1432.0</c:v>
                </c:pt>
                <c:pt idx="4160">
                  <c:v>1432.0</c:v>
                </c:pt>
                <c:pt idx="4161">
                  <c:v>1433.0</c:v>
                </c:pt>
                <c:pt idx="4162">
                  <c:v>1433.0</c:v>
                </c:pt>
                <c:pt idx="4163">
                  <c:v>1433.0</c:v>
                </c:pt>
                <c:pt idx="4164">
                  <c:v>1434.0</c:v>
                </c:pt>
                <c:pt idx="4165">
                  <c:v>1434.0</c:v>
                </c:pt>
                <c:pt idx="4166">
                  <c:v>1435.0</c:v>
                </c:pt>
                <c:pt idx="4167">
                  <c:v>1435.0</c:v>
                </c:pt>
                <c:pt idx="4168">
                  <c:v>1436.0</c:v>
                </c:pt>
                <c:pt idx="4169">
                  <c:v>1436.0</c:v>
                </c:pt>
                <c:pt idx="4170">
                  <c:v>1436.0</c:v>
                </c:pt>
                <c:pt idx="4171">
                  <c:v>1436.0</c:v>
                </c:pt>
                <c:pt idx="4172">
                  <c:v>1436.0</c:v>
                </c:pt>
                <c:pt idx="4173">
                  <c:v>1436.0</c:v>
                </c:pt>
                <c:pt idx="4174">
                  <c:v>1436.0</c:v>
                </c:pt>
                <c:pt idx="4175">
                  <c:v>1436.0</c:v>
                </c:pt>
                <c:pt idx="4176">
                  <c:v>1436.0</c:v>
                </c:pt>
                <c:pt idx="4177">
                  <c:v>1436.0</c:v>
                </c:pt>
                <c:pt idx="4178">
                  <c:v>1436.0</c:v>
                </c:pt>
                <c:pt idx="4179">
                  <c:v>1436.0</c:v>
                </c:pt>
                <c:pt idx="4180">
                  <c:v>1437.0</c:v>
                </c:pt>
                <c:pt idx="4181">
                  <c:v>1437.0</c:v>
                </c:pt>
                <c:pt idx="4182">
                  <c:v>1438.0</c:v>
                </c:pt>
                <c:pt idx="4183">
                  <c:v>1438.0</c:v>
                </c:pt>
                <c:pt idx="4184">
                  <c:v>1439.0</c:v>
                </c:pt>
                <c:pt idx="4185">
                  <c:v>1439.0</c:v>
                </c:pt>
                <c:pt idx="4186">
                  <c:v>1439.0</c:v>
                </c:pt>
                <c:pt idx="4187">
                  <c:v>1439.0</c:v>
                </c:pt>
                <c:pt idx="4188">
                  <c:v>1439.0</c:v>
                </c:pt>
                <c:pt idx="4189">
                  <c:v>1440.0</c:v>
                </c:pt>
                <c:pt idx="4190">
                  <c:v>1440.0</c:v>
                </c:pt>
                <c:pt idx="4191">
                  <c:v>1440.0</c:v>
                </c:pt>
                <c:pt idx="4192">
                  <c:v>1441.0</c:v>
                </c:pt>
                <c:pt idx="4193">
                  <c:v>1441.0</c:v>
                </c:pt>
                <c:pt idx="4194">
                  <c:v>1441.0</c:v>
                </c:pt>
                <c:pt idx="4195">
                  <c:v>1441.0</c:v>
                </c:pt>
                <c:pt idx="4196">
                  <c:v>1441.0</c:v>
                </c:pt>
                <c:pt idx="4197">
                  <c:v>1441.0</c:v>
                </c:pt>
                <c:pt idx="4198">
                  <c:v>1441.0</c:v>
                </c:pt>
                <c:pt idx="4199">
                  <c:v>1441.0</c:v>
                </c:pt>
                <c:pt idx="4200">
                  <c:v>1441.0</c:v>
                </c:pt>
                <c:pt idx="4201">
                  <c:v>1441.0</c:v>
                </c:pt>
                <c:pt idx="4202">
                  <c:v>1441.0</c:v>
                </c:pt>
                <c:pt idx="4203">
                  <c:v>1441.0</c:v>
                </c:pt>
                <c:pt idx="4204">
                  <c:v>1441.0</c:v>
                </c:pt>
                <c:pt idx="4205">
                  <c:v>1441.0</c:v>
                </c:pt>
                <c:pt idx="4206">
                  <c:v>1442.0</c:v>
                </c:pt>
                <c:pt idx="4207">
                  <c:v>1443.0</c:v>
                </c:pt>
                <c:pt idx="4208">
                  <c:v>1443.0</c:v>
                </c:pt>
                <c:pt idx="4209">
                  <c:v>1444.0</c:v>
                </c:pt>
                <c:pt idx="4210">
                  <c:v>1444.0</c:v>
                </c:pt>
                <c:pt idx="4211">
                  <c:v>1444.0</c:v>
                </c:pt>
                <c:pt idx="4212">
                  <c:v>1445.0</c:v>
                </c:pt>
                <c:pt idx="4213">
                  <c:v>1445.0</c:v>
                </c:pt>
                <c:pt idx="4214">
                  <c:v>1445.0</c:v>
                </c:pt>
                <c:pt idx="4215">
                  <c:v>1445.0</c:v>
                </c:pt>
                <c:pt idx="4216">
                  <c:v>1446.0</c:v>
                </c:pt>
                <c:pt idx="4217">
                  <c:v>1446.0</c:v>
                </c:pt>
                <c:pt idx="4218">
                  <c:v>1446.0</c:v>
                </c:pt>
                <c:pt idx="4219">
                  <c:v>1446.0</c:v>
                </c:pt>
                <c:pt idx="4220">
                  <c:v>1446.0</c:v>
                </c:pt>
                <c:pt idx="4221">
                  <c:v>1446.0</c:v>
                </c:pt>
                <c:pt idx="4222">
                  <c:v>1446.0</c:v>
                </c:pt>
                <c:pt idx="4223">
                  <c:v>1446.0</c:v>
                </c:pt>
                <c:pt idx="4224">
                  <c:v>1446.0</c:v>
                </c:pt>
                <c:pt idx="4225">
                  <c:v>1446.0</c:v>
                </c:pt>
                <c:pt idx="4226">
                  <c:v>1446.0</c:v>
                </c:pt>
                <c:pt idx="4227">
                  <c:v>1446.0</c:v>
                </c:pt>
                <c:pt idx="4228">
                  <c:v>1446.0</c:v>
                </c:pt>
                <c:pt idx="4229">
                  <c:v>1446.0</c:v>
                </c:pt>
                <c:pt idx="4230">
                  <c:v>1446.0</c:v>
                </c:pt>
                <c:pt idx="4231">
                  <c:v>1446.0</c:v>
                </c:pt>
                <c:pt idx="4232">
                  <c:v>1446.0</c:v>
                </c:pt>
                <c:pt idx="4233">
                  <c:v>1446.0</c:v>
                </c:pt>
                <c:pt idx="4234">
                  <c:v>1446.0</c:v>
                </c:pt>
                <c:pt idx="4235">
                  <c:v>1446.0</c:v>
                </c:pt>
                <c:pt idx="4236">
                  <c:v>1446.0</c:v>
                </c:pt>
                <c:pt idx="4237">
                  <c:v>1446.0</c:v>
                </c:pt>
                <c:pt idx="4238">
                  <c:v>1446.0</c:v>
                </c:pt>
                <c:pt idx="4239">
                  <c:v>1446.0</c:v>
                </c:pt>
                <c:pt idx="4240">
                  <c:v>1446.0</c:v>
                </c:pt>
                <c:pt idx="4241">
                  <c:v>1446.0</c:v>
                </c:pt>
                <c:pt idx="4242">
                  <c:v>1446.0</c:v>
                </c:pt>
                <c:pt idx="4243">
                  <c:v>1446.0</c:v>
                </c:pt>
                <c:pt idx="4244">
                  <c:v>1446.0</c:v>
                </c:pt>
                <c:pt idx="4245">
                  <c:v>1446.0</c:v>
                </c:pt>
                <c:pt idx="4246">
                  <c:v>1446.0</c:v>
                </c:pt>
                <c:pt idx="4247">
                  <c:v>1447.0</c:v>
                </c:pt>
                <c:pt idx="4248">
                  <c:v>1447.0</c:v>
                </c:pt>
                <c:pt idx="4249">
                  <c:v>1447.0</c:v>
                </c:pt>
                <c:pt idx="4250">
                  <c:v>1448.0</c:v>
                </c:pt>
                <c:pt idx="4251">
                  <c:v>1448.0</c:v>
                </c:pt>
                <c:pt idx="4252">
                  <c:v>1448.0</c:v>
                </c:pt>
                <c:pt idx="4253">
                  <c:v>1448.0</c:v>
                </c:pt>
                <c:pt idx="4254">
                  <c:v>1448.0</c:v>
                </c:pt>
                <c:pt idx="4255">
                  <c:v>1448.0</c:v>
                </c:pt>
                <c:pt idx="4256">
                  <c:v>1449.0</c:v>
                </c:pt>
                <c:pt idx="4257">
                  <c:v>1450.0</c:v>
                </c:pt>
                <c:pt idx="4258">
                  <c:v>1451.0</c:v>
                </c:pt>
                <c:pt idx="4259">
                  <c:v>1451.0</c:v>
                </c:pt>
                <c:pt idx="4260">
                  <c:v>1451.0</c:v>
                </c:pt>
                <c:pt idx="4261">
                  <c:v>1452.0</c:v>
                </c:pt>
                <c:pt idx="4262">
                  <c:v>1453.0</c:v>
                </c:pt>
                <c:pt idx="4263">
                  <c:v>1453.0</c:v>
                </c:pt>
                <c:pt idx="4264">
                  <c:v>1454.0</c:v>
                </c:pt>
                <c:pt idx="4265">
                  <c:v>1454.0</c:v>
                </c:pt>
                <c:pt idx="4266">
                  <c:v>1455.0</c:v>
                </c:pt>
                <c:pt idx="4267">
                  <c:v>1455.0</c:v>
                </c:pt>
                <c:pt idx="4268">
                  <c:v>1455.0</c:v>
                </c:pt>
                <c:pt idx="4269">
                  <c:v>1455.0</c:v>
                </c:pt>
                <c:pt idx="4270">
                  <c:v>1456.0</c:v>
                </c:pt>
                <c:pt idx="4271">
                  <c:v>1456.0</c:v>
                </c:pt>
                <c:pt idx="4272">
                  <c:v>1456.0</c:v>
                </c:pt>
                <c:pt idx="4273">
                  <c:v>1456.0</c:v>
                </c:pt>
                <c:pt idx="4274">
                  <c:v>1456.0</c:v>
                </c:pt>
                <c:pt idx="4275">
                  <c:v>1457.0</c:v>
                </c:pt>
                <c:pt idx="4276">
                  <c:v>1457.0</c:v>
                </c:pt>
                <c:pt idx="4277">
                  <c:v>1458.0</c:v>
                </c:pt>
                <c:pt idx="4278">
                  <c:v>1459.0</c:v>
                </c:pt>
                <c:pt idx="4279">
                  <c:v>1459.0</c:v>
                </c:pt>
                <c:pt idx="4280">
                  <c:v>1460.0</c:v>
                </c:pt>
                <c:pt idx="4281">
                  <c:v>1460.0</c:v>
                </c:pt>
                <c:pt idx="4282">
                  <c:v>1460.0</c:v>
                </c:pt>
                <c:pt idx="4283">
                  <c:v>1460.0</c:v>
                </c:pt>
                <c:pt idx="4284">
                  <c:v>1461.0</c:v>
                </c:pt>
                <c:pt idx="4285">
                  <c:v>1461.0</c:v>
                </c:pt>
                <c:pt idx="4286">
                  <c:v>1461.0</c:v>
                </c:pt>
                <c:pt idx="4287">
                  <c:v>1461.0</c:v>
                </c:pt>
                <c:pt idx="4288">
                  <c:v>1461.0</c:v>
                </c:pt>
                <c:pt idx="4289">
                  <c:v>1461.0</c:v>
                </c:pt>
                <c:pt idx="4290">
                  <c:v>1461.0</c:v>
                </c:pt>
                <c:pt idx="4291">
                  <c:v>1461.0</c:v>
                </c:pt>
                <c:pt idx="4292">
                  <c:v>1461.0</c:v>
                </c:pt>
                <c:pt idx="4293">
                  <c:v>1462.0</c:v>
                </c:pt>
                <c:pt idx="4294">
                  <c:v>1462.0</c:v>
                </c:pt>
                <c:pt idx="4295">
                  <c:v>1462.0</c:v>
                </c:pt>
                <c:pt idx="4296">
                  <c:v>1462.0</c:v>
                </c:pt>
                <c:pt idx="4297">
                  <c:v>1463.0</c:v>
                </c:pt>
                <c:pt idx="4298">
                  <c:v>1464.0</c:v>
                </c:pt>
                <c:pt idx="4299">
                  <c:v>1465.0</c:v>
                </c:pt>
                <c:pt idx="4300">
                  <c:v>1465.0</c:v>
                </c:pt>
                <c:pt idx="4301">
                  <c:v>1466.0</c:v>
                </c:pt>
                <c:pt idx="4302">
                  <c:v>1467.0</c:v>
                </c:pt>
                <c:pt idx="4303">
                  <c:v>1468.0</c:v>
                </c:pt>
                <c:pt idx="4304">
                  <c:v>1468.0</c:v>
                </c:pt>
                <c:pt idx="4305">
                  <c:v>1468.0</c:v>
                </c:pt>
                <c:pt idx="4306">
                  <c:v>1468.0</c:v>
                </c:pt>
                <c:pt idx="4307">
                  <c:v>1468.0</c:v>
                </c:pt>
                <c:pt idx="4308">
                  <c:v>1469.0</c:v>
                </c:pt>
                <c:pt idx="4309">
                  <c:v>1470.0</c:v>
                </c:pt>
                <c:pt idx="4310">
                  <c:v>1471.0</c:v>
                </c:pt>
                <c:pt idx="4311">
                  <c:v>1472.0</c:v>
                </c:pt>
                <c:pt idx="4312">
                  <c:v>1473.0</c:v>
                </c:pt>
                <c:pt idx="4313">
                  <c:v>1473.0</c:v>
                </c:pt>
                <c:pt idx="4314">
                  <c:v>1473.0</c:v>
                </c:pt>
                <c:pt idx="4315">
                  <c:v>1473.0</c:v>
                </c:pt>
                <c:pt idx="4316">
                  <c:v>1473.0</c:v>
                </c:pt>
                <c:pt idx="4317">
                  <c:v>1473.0</c:v>
                </c:pt>
                <c:pt idx="4318">
                  <c:v>1473.0</c:v>
                </c:pt>
                <c:pt idx="4319">
                  <c:v>1473.0</c:v>
                </c:pt>
                <c:pt idx="4320">
                  <c:v>1473.0</c:v>
                </c:pt>
                <c:pt idx="4321">
                  <c:v>1473.0</c:v>
                </c:pt>
                <c:pt idx="4322">
                  <c:v>1473.0</c:v>
                </c:pt>
                <c:pt idx="4323">
                  <c:v>1474.0</c:v>
                </c:pt>
                <c:pt idx="4324">
                  <c:v>1474.0</c:v>
                </c:pt>
                <c:pt idx="4325">
                  <c:v>1474.0</c:v>
                </c:pt>
                <c:pt idx="4326">
                  <c:v>1475.0</c:v>
                </c:pt>
                <c:pt idx="4327">
                  <c:v>1475.0</c:v>
                </c:pt>
                <c:pt idx="4328">
                  <c:v>1475.0</c:v>
                </c:pt>
                <c:pt idx="4329">
                  <c:v>1475.0</c:v>
                </c:pt>
                <c:pt idx="4330">
                  <c:v>1475.0</c:v>
                </c:pt>
                <c:pt idx="4331">
                  <c:v>1475.0</c:v>
                </c:pt>
                <c:pt idx="4332">
                  <c:v>1475.0</c:v>
                </c:pt>
                <c:pt idx="4333">
                  <c:v>1475.0</c:v>
                </c:pt>
                <c:pt idx="4334">
                  <c:v>1475.0</c:v>
                </c:pt>
                <c:pt idx="4335">
                  <c:v>1475.0</c:v>
                </c:pt>
                <c:pt idx="4336">
                  <c:v>1475.0</c:v>
                </c:pt>
                <c:pt idx="4337">
                  <c:v>1475.0</c:v>
                </c:pt>
                <c:pt idx="4338">
                  <c:v>1475.0</c:v>
                </c:pt>
                <c:pt idx="4339">
                  <c:v>1476.0</c:v>
                </c:pt>
                <c:pt idx="4340">
                  <c:v>1476.0</c:v>
                </c:pt>
                <c:pt idx="4341">
                  <c:v>1476.0</c:v>
                </c:pt>
                <c:pt idx="4342">
                  <c:v>1476.0</c:v>
                </c:pt>
                <c:pt idx="4343">
                  <c:v>1476.0</c:v>
                </c:pt>
                <c:pt idx="4344">
                  <c:v>1476.0</c:v>
                </c:pt>
                <c:pt idx="4345">
                  <c:v>1476.0</c:v>
                </c:pt>
                <c:pt idx="4346">
                  <c:v>1476.0</c:v>
                </c:pt>
                <c:pt idx="4347">
                  <c:v>1476.0</c:v>
                </c:pt>
                <c:pt idx="4348">
                  <c:v>1477.0</c:v>
                </c:pt>
                <c:pt idx="4349">
                  <c:v>1477.0</c:v>
                </c:pt>
                <c:pt idx="4350">
                  <c:v>1477.0</c:v>
                </c:pt>
                <c:pt idx="4351">
                  <c:v>1477.0</c:v>
                </c:pt>
                <c:pt idx="4352">
                  <c:v>1478.0</c:v>
                </c:pt>
                <c:pt idx="4353">
                  <c:v>1478.0</c:v>
                </c:pt>
                <c:pt idx="4354">
                  <c:v>1479.0</c:v>
                </c:pt>
                <c:pt idx="4355">
                  <c:v>1480.0</c:v>
                </c:pt>
                <c:pt idx="4356">
                  <c:v>1481.0</c:v>
                </c:pt>
                <c:pt idx="4357">
                  <c:v>1482.0</c:v>
                </c:pt>
                <c:pt idx="4358">
                  <c:v>1483.0</c:v>
                </c:pt>
                <c:pt idx="4359">
                  <c:v>1483.0</c:v>
                </c:pt>
                <c:pt idx="4360">
                  <c:v>1484.0</c:v>
                </c:pt>
                <c:pt idx="4361">
                  <c:v>1484.0</c:v>
                </c:pt>
                <c:pt idx="4362">
                  <c:v>1484.0</c:v>
                </c:pt>
                <c:pt idx="4363">
                  <c:v>1484.0</c:v>
                </c:pt>
                <c:pt idx="4364">
                  <c:v>1484.0</c:v>
                </c:pt>
                <c:pt idx="4365">
                  <c:v>1484.0</c:v>
                </c:pt>
                <c:pt idx="4366">
                  <c:v>1484.0</c:v>
                </c:pt>
                <c:pt idx="4367">
                  <c:v>1484.0</c:v>
                </c:pt>
                <c:pt idx="4368">
                  <c:v>1484.0</c:v>
                </c:pt>
                <c:pt idx="4369">
                  <c:v>1485.0</c:v>
                </c:pt>
                <c:pt idx="4370">
                  <c:v>1486.0</c:v>
                </c:pt>
                <c:pt idx="4371">
                  <c:v>1487.0</c:v>
                </c:pt>
                <c:pt idx="4372">
                  <c:v>1488.0</c:v>
                </c:pt>
                <c:pt idx="4373">
                  <c:v>1489.0</c:v>
                </c:pt>
                <c:pt idx="4374">
                  <c:v>1490.0</c:v>
                </c:pt>
                <c:pt idx="4375">
                  <c:v>1491.0</c:v>
                </c:pt>
                <c:pt idx="4376">
                  <c:v>1492.0</c:v>
                </c:pt>
                <c:pt idx="4377">
                  <c:v>1493.0</c:v>
                </c:pt>
                <c:pt idx="4378">
                  <c:v>1494.0</c:v>
                </c:pt>
                <c:pt idx="4379">
                  <c:v>1495.0</c:v>
                </c:pt>
                <c:pt idx="4380">
                  <c:v>1496.0</c:v>
                </c:pt>
                <c:pt idx="4381">
                  <c:v>1497.0</c:v>
                </c:pt>
                <c:pt idx="4382">
                  <c:v>1498.0</c:v>
                </c:pt>
                <c:pt idx="4383">
                  <c:v>1499.0</c:v>
                </c:pt>
                <c:pt idx="4384">
                  <c:v>1500.0</c:v>
                </c:pt>
                <c:pt idx="4385">
                  <c:v>1501.0</c:v>
                </c:pt>
                <c:pt idx="4386">
                  <c:v>1502.0</c:v>
                </c:pt>
                <c:pt idx="4387">
                  <c:v>1503.0</c:v>
                </c:pt>
                <c:pt idx="4388">
                  <c:v>1504.0</c:v>
                </c:pt>
                <c:pt idx="4389">
                  <c:v>1504.0</c:v>
                </c:pt>
                <c:pt idx="4390">
                  <c:v>1505.0</c:v>
                </c:pt>
                <c:pt idx="4391">
                  <c:v>1506.0</c:v>
                </c:pt>
                <c:pt idx="4392">
                  <c:v>1506.0</c:v>
                </c:pt>
                <c:pt idx="4393">
                  <c:v>1507.0</c:v>
                </c:pt>
                <c:pt idx="4394">
                  <c:v>1508.0</c:v>
                </c:pt>
                <c:pt idx="4395">
                  <c:v>1509.0</c:v>
                </c:pt>
                <c:pt idx="4396">
                  <c:v>1510.0</c:v>
                </c:pt>
                <c:pt idx="4397">
                  <c:v>1511.0</c:v>
                </c:pt>
                <c:pt idx="4398">
                  <c:v>1512.0</c:v>
                </c:pt>
                <c:pt idx="4399">
                  <c:v>1513.0</c:v>
                </c:pt>
                <c:pt idx="4400">
                  <c:v>1514.0</c:v>
                </c:pt>
                <c:pt idx="4401">
                  <c:v>1515.0</c:v>
                </c:pt>
                <c:pt idx="4402">
                  <c:v>1516.0</c:v>
                </c:pt>
                <c:pt idx="4403">
                  <c:v>1516.0</c:v>
                </c:pt>
                <c:pt idx="4404">
                  <c:v>1516.0</c:v>
                </c:pt>
                <c:pt idx="4405">
                  <c:v>1516.0</c:v>
                </c:pt>
                <c:pt idx="4406">
                  <c:v>1516.0</c:v>
                </c:pt>
                <c:pt idx="4407">
                  <c:v>1516.0</c:v>
                </c:pt>
                <c:pt idx="4408">
                  <c:v>1516.0</c:v>
                </c:pt>
                <c:pt idx="4409">
                  <c:v>1516.0</c:v>
                </c:pt>
                <c:pt idx="4410">
                  <c:v>1517.0</c:v>
                </c:pt>
                <c:pt idx="4411">
                  <c:v>1517.0</c:v>
                </c:pt>
                <c:pt idx="4412">
                  <c:v>1518.0</c:v>
                </c:pt>
                <c:pt idx="4413">
                  <c:v>1519.0</c:v>
                </c:pt>
                <c:pt idx="4414">
                  <c:v>1519.0</c:v>
                </c:pt>
                <c:pt idx="4415">
                  <c:v>1520.0</c:v>
                </c:pt>
                <c:pt idx="4416">
                  <c:v>1520.0</c:v>
                </c:pt>
                <c:pt idx="4417">
                  <c:v>1521.0</c:v>
                </c:pt>
                <c:pt idx="4418">
                  <c:v>1522.0</c:v>
                </c:pt>
                <c:pt idx="4419">
                  <c:v>1522.0</c:v>
                </c:pt>
                <c:pt idx="4420">
                  <c:v>1523.0</c:v>
                </c:pt>
                <c:pt idx="4421">
                  <c:v>1524.0</c:v>
                </c:pt>
                <c:pt idx="4422">
                  <c:v>1524.0</c:v>
                </c:pt>
                <c:pt idx="4423">
                  <c:v>1524.0</c:v>
                </c:pt>
                <c:pt idx="4424">
                  <c:v>1524.0</c:v>
                </c:pt>
                <c:pt idx="4425">
                  <c:v>1525.0</c:v>
                </c:pt>
                <c:pt idx="4426">
                  <c:v>1525.0</c:v>
                </c:pt>
                <c:pt idx="4427">
                  <c:v>1525.0</c:v>
                </c:pt>
                <c:pt idx="4428">
                  <c:v>1526.0</c:v>
                </c:pt>
                <c:pt idx="4429">
                  <c:v>1526.0</c:v>
                </c:pt>
                <c:pt idx="4430">
                  <c:v>1526.0</c:v>
                </c:pt>
                <c:pt idx="4431">
                  <c:v>1526.0</c:v>
                </c:pt>
                <c:pt idx="4432">
                  <c:v>1526.0</c:v>
                </c:pt>
                <c:pt idx="4433">
                  <c:v>1526.0</c:v>
                </c:pt>
                <c:pt idx="4434">
                  <c:v>1526.0</c:v>
                </c:pt>
                <c:pt idx="4435">
                  <c:v>1526.0</c:v>
                </c:pt>
                <c:pt idx="4436">
                  <c:v>1526.0</c:v>
                </c:pt>
                <c:pt idx="4437">
                  <c:v>1526.0</c:v>
                </c:pt>
                <c:pt idx="4438">
                  <c:v>1526.0</c:v>
                </c:pt>
                <c:pt idx="4439">
                  <c:v>1526.0</c:v>
                </c:pt>
                <c:pt idx="4440">
                  <c:v>1526.0</c:v>
                </c:pt>
                <c:pt idx="4441">
                  <c:v>1526.0</c:v>
                </c:pt>
                <c:pt idx="4442">
                  <c:v>1526.0</c:v>
                </c:pt>
                <c:pt idx="4443">
                  <c:v>1526.0</c:v>
                </c:pt>
                <c:pt idx="4444">
                  <c:v>1526.0</c:v>
                </c:pt>
                <c:pt idx="4445">
                  <c:v>1526.0</c:v>
                </c:pt>
                <c:pt idx="4446">
                  <c:v>1526.0</c:v>
                </c:pt>
                <c:pt idx="4447">
                  <c:v>1526.0</c:v>
                </c:pt>
                <c:pt idx="4448">
                  <c:v>1526.0</c:v>
                </c:pt>
                <c:pt idx="4449">
                  <c:v>1526.0</c:v>
                </c:pt>
                <c:pt idx="4450">
                  <c:v>1526.0</c:v>
                </c:pt>
                <c:pt idx="4451">
                  <c:v>1526.0</c:v>
                </c:pt>
                <c:pt idx="4452">
                  <c:v>1526.0</c:v>
                </c:pt>
                <c:pt idx="4453">
                  <c:v>1526.0</c:v>
                </c:pt>
                <c:pt idx="4454">
                  <c:v>1526.0</c:v>
                </c:pt>
                <c:pt idx="4455">
                  <c:v>1526.0</c:v>
                </c:pt>
                <c:pt idx="4456">
                  <c:v>1526.0</c:v>
                </c:pt>
                <c:pt idx="4457">
                  <c:v>1526.0</c:v>
                </c:pt>
                <c:pt idx="4458">
                  <c:v>1526.0</c:v>
                </c:pt>
                <c:pt idx="4459">
                  <c:v>1526.0</c:v>
                </c:pt>
                <c:pt idx="4460">
                  <c:v>1526.0</c:v>
                </c:pt>
                <c:pt idx="4461">
                  <c:v>1526.0</c:v>
                </c:pt>
                <c:pt idx="4462">
                  <c:v>1527.0</c:v>
                </c:pt>
                <c:pt idx="4463">
                  <c:v>1527.0</c:v>
                </c:pt>
                <c:pt idx="4464">
                  <c:v>1528.0</c:v>
                </c:pt>
                <c:pt idx="4465">
                  <c:v>1528.0</c:v>
                </c:pt>
                <c:pt idx="4466">
                  <c:v>1528.0</c:v>
                </c:pt>
                <c:pt idx="4467">
                  <c:v>1528.0</c:v>
                </c:pt>
                <c:pt idx="4468">
                  <c:v>1529.0</c:v>
                </c:pt>
                <c:pt idx="4469">
                  <c:v>1529.0</c:v>
                </c:pt>
                <c:pt idx="4470">
                  <c:v>1530.0</c:v>
                </c:pt>
                <c:pt idx="4471">
                  <c:v>1531.0</c:v>
                </c:pt>
                <c:pt idx="4472">
                  <c:v>1531.0</c:v>
                </c:pt>
                <c:pt idx="4473">
                  <c:v>1531.0</c:v>
                </c:pt>
                <c:pt idx="4474">
                  <c:v>1532.0</c:v>
                </c:pt>
                <c:pt idx="4475">
                  <c:v>1533.0</c:v>
                </c:pt>
                <c:pt idx="4476">
                  <c:v>1534.0</c:v>
                </c:pt>
                <c:pt idx="4477">
                  <c:v>1535.0</c:v>
                </c:pt>
                <c:pt idx="4478">
                  <c:v>1535.0</c:v>
                </c:pt>
                <c:pt idx="4479">
                  <c:v>1535.0</c:v>
                </c:pt>
                <c:pt idx="4480">
                  <c:v>1535.0</c:v>
                </c:pt>
                <c:pt idx="4481">
                  <c:v>1536.0</c:v>
                </c:pt>
                <c:pt idx="4482">
                  <c:v>1537.0</c:v>
                </c:pt>
                <c:pt idx="4483">
                  <c:v>1537.0</c:v>
                </c:pt>
                <c:pt idx="4484">
                  <c:v>1538.0</c:v>
                </c:pt>
                <c:pt idx="4485">
                  <c:v>1538.0</c:v>
                </c:pt>
                <c:pt idx="4486">
                  <c:v>1538.0</c:v>
                </c:pt>
                <c:pt idx="4487">
                  <c:v>1538.0</c:v>
                </c:pt>
                <c:pt idx="4488">
                  <c:v>1538.0</c:v>
                </c:pt>
                <c:pt idx="4489">
                  <c:v>1538.0</c:v>
                </c:pt>
                <c:pt idx="4490">
                  <c:v>1538.0</c:v>
                </c:pt>
                <c:pt idx="4491">
                  <c:v>1538.0</c:v>
                </c:pt>
                <c:pt idx="4492">
                  <c:v>1539.0</c:v>
                </c:pt>
                <c:pt idx="4493">
                  <c:v>1540.0</c:v>
                </c:pt>
                <c:pt idx="4494">
                  <c:v>1541.0</c:v>
                </c:pt>
                <c:pt idx="4495">
                  <c:v>1542.0</c:v>
                </c:pt>
                <c:pt idx="4496">
                  <c:v>1543.0</c:v>
                </c:pt>
                <c:pt idx="4497">
                  <c:v>1544.0</c:v>
                </c:pt>
                <c:pt idx="4498">
                  <c:v>1545.0</c:v>
                </c:pt>
                <c:pt idx="4499">
                  <c:v>1545.0</c:v>
                </c:pt>
                <c:pt idx="4500">
                  <c:v>1545.0</c:v>
                </c:pt>
                <c:pt idx="4501">
                  <c:v>1545.0</c:v>
                </c:pt>
                <c:pt idx="4502">
                  <c:v>1546.0</c:v>
                </c:pt>
                <c:pt idx="4503">
                  <c:v>1546.0</c:v>
                </c:pt>
                <c:pt idx="4504">
                  <c:v>1547.0</c:v>
                </c:pt>
                <c:pt idx="4505">
                  <c:v>1548.0</c:v>
                </c:pt>
                <c:pt idx="4506">
                  <c:v>1549.0</c:v>
                </c:pt>
                <c:pt idx="4507">
                  <c:v>1550.0</c:v>
                </c:pt>
                <c:pt idx="4508">
                  <c:v>1551.0</c:v>
                </c:pt>
                <c:pt idx="4509">
                  <c:v>1551.0</c:v>
                </c:pt>
                <c:pt idx="4510">
                  <c:v>1552.0</c:v>
                </c:pt>
                <c:pt idx="4511">
                  <c:v>1552.0</c:v>
                </c:pt>
                <c:pt idx="4512">
                  <c:v>1553.0</c:v>
                </c:pt>
                <c:pt idx="4513">
                  <c:v>1553.0</c:v>
                </c:pt>
                <c:pt idx="4514">
                  <c:v>1553.0</c:v>
                </c:pt>
                <c:pt idx="4515">
                  <c:v>1554.0</c:v>
                </c:pt>
                <c:pt idx="4516">
                  <c:v>1554.0</c:v>
                </c:pt>
                <c:pt idx="4517">
                  <c:v>1555.0</c:v>
                </c:pt>
                <c:pt idx="4518">
                  <c:v>1556.0</c:v>
                </c:pt>
                <c:pt idx="4519">
                  <c:v>1557.0</c:v>
                </c:pt>
                <c:pt idx="4520">
                  <c:v>1557.0</c:v>
                </c:pt>
                <c:pt idx="4521">
                  <c:v>1557.0</c:v>
                </c:pt>
                <c:pt idx="4522">
                  <c:v>1557.0</c:v>
                </c:pt>
                <c:pt idx="4523">
                  <c:v>1557.0</c:v>
                </c:pt>
                <c:pt idx="4524">
                  <c:v>1557.0</c:v>
                </c:pt>
                <c:pt idx="4525">
                  <c:v>1557.0</c:v>
                </c:pt>
                <c:pt idx="4526">
                  <c:v>1558.0</c:v>
                </c:pt>
                <c:pt idx="4527">
                  <c:v>1558.0</c:v>
                </c:pt>
                <c:pt idx="4528">
                  <c:v>1558.0</c:v>
                </c:pt>
                <c:pt idx="4529">
                  <c:v>1558.0</c:v>
                </c:pt>
                <c:pt idx="4530">
                  <c:v>1558.0</c:v>
                </c:pt>
                <c:pt idx="4531">
                  <c:v>1558.0</c:v>
                </c:pt>
                <c:pt idx="4532">
                  <c:v>1558.0</c:v>
                </c:pt>
                <c:pt idx="4533">
                  <c:v>1558.0</c:v>
                </c:pt>
                <c:pt idx="4534">
                  <c:v>1558.0</c:v>
                </c:pt>
                <c:pt idx="4535">
                  <c:v>1558.0</c:v>
                </c:pt>
                <c:pt idx="4536">
                  <c:v>1559.0</c:v>
                </c:pt>
                <c:pt idx="4537">
                  <c:v>1560.0</c:v>
                </c:pt>
                <c:pt idx="4538">
                  <c:v>1561.0</c:v>
                </c:pt>
                <c:pt idx="4539">
                  <c:v>1561.0</c:v>
                </c:pt>
                <c:pt idx="4540">
                  <c:v>1561.0</c:v>
                </c:pt>
                <c:pt idx="4541">
                  <c:v>1561.0</c:v>
                </c:pt>
                <c:pt idx="4542">
                  <c:v>1561.0</c:v>
                </c:pt>
                <c:pt idx="4543">
                  <c:v>1562.0</c:v>
                </c:pt>
                <c:pt idx="4544">
                  <c:v>1563.0</c:v>
                </c:pt>
                <c:pt idx="4545">
                  <c:v>1563.0</c:v>
                </c:pt>
                <c:pt idx="4546">
                  <c:v>1563.0</c:v>
                </c:pt>
                <c:pt idx="4547">
                  <c:v>1564.0</c:v>
                </c:pt>
                <c:pt idx="4548">
                  <c:v>1564.0</c:v>
                </c:pt>
                <c:pt idx="4549">
                  <c:v>1565.0</c:v>
                </c:pt>
                <c:pt idx="4550">
                  <c:v>1566.0</c:v>
                </c:pt>
                <c:pt idx="4551">
                  <c:v>1566.0</c:v>
                </c:pt>
                <c:pt idx="4552">
                  <c:v>1566.0</c:v>
                </c:pt>
                <c:pt idx="4553">
                  <c:v>1567.0</c:v>
                </c:pt>
                <c:pt idx="4554">
                  <c:v>1567.0</c:v>
                </c:pt>
                <c:pt idx="4555">
                  <c:v>1567.0</c:v>
                </c:pt>
                <c:pt idx="4556">
                  <c:v>1568.0</c:v>
                </c:pt>
                <c:pt idx="4557">
                  <c:v>1568.0</c:v>
                </c:pt>
                <c:pt idx="4558">
                  <c:v>1568.0</c:v>
                </c:pt>
                <c:pt idx="4559">
                  <c:v>1568.0</c:v>
                </c:pt>
                <c:pt idx="4560">
                  <c:v>1568.0</c:v>
                </c:pt>
                <c:pt idx="4561">
                  <c:v>1569.0</c:v>
                </c:pt>
                <c:pt idx="4562">
                  <c:v>1569.0</c:v>
                </c:pt>
                <c:pt idx="4563">
                  <c:v>1569.0</c:v>
                </c:pt>
                <c:pt idx="4564">
                  <c:v>1570.0</c:v>
                </c:pt>
                <c:pt idx="4565">
                  <c:v>1571.0</c:v>
                </c:pt>
                <c:pt idx="4566">
                  <c:v>1572.0</c:v>
                </c:pt>
                <c:pt idx="4567">
                  <c:v>1573.0</c:v>
                </c:pt>
                <c:pt idx="4568">
                  <c:v>1574.0</c:v>
                </c:pt>
                <c:pt idx="4569">
                  <c:v>1575.0</c:v>
                </c:pt>
                <c:pt idx="4570">
                  <c:v>1576.0</c:v>
                </c:pt>
                <c:pt idx="4571">
                  <c:v>1577.0</c:v>
                </c:pt>
                <c:pt idx="4572">
                  <c:v>1578.0</c:v>
                </c:pt>
                <c:pt idx="4573">
                  <c:v>1579.0</c:v>
                </c:pt>
                <c:pt idx="4574">
                  <c:v>1580.0</c:v>
                </c:pt>
                <c:pt idx="4575">
                  <c:v>1581.0</c:v>
                </c:pt>
                <c:pt idx="4576">
                  <c:v>1582.0</c:v>
                </c:pt>
                <c:pt idx="4577">
                  <c:v>1583.0</c:v>
                </c:pt>
                <c:pt idx="4578">
                  <c:v>1584.0</c:v>
                </c:pt>
                <c:pt idx="4579">
                  <c:v>1585.0</c:v>
                </c:pt>
                <c:pt idx="4580">
                  <c:v>1586.0</c:v>
                </c:pt>
                <c:pt idx="4581">
                  <c:v>1586.0</c:v>
                </c:pt>
                <c:pt idx="4582">
                  <c:v>1586.0</c:v>
                </c:pt>
                <c:pt idx="4583">
                  <c:v>1587.0</c:v>
                </c:pt>
                <c:pt idx="4584">
                  <c:v>1588.0</c:v>
                </c:pt>
                <c:pt idx="4585">
                  <c:v>1589.0</c:v>
                </c:pt>
                <c:pt idx="4586">
                  <c:v>1589.0</c:v>
                </c:pt>
                <c:pt idx="4587">
                  <c:v>1589.0</c:v>
                </c:pt>
                <c:pt idx="4588">
                  <c:v>1590.0</c:v>
                </c:pt>
                <c:pt idx="4589">
                  <c:v>1590.0</c:v>
                </c:pt>
                <c:pt idx="4590">
                  <c:v>1590.0</c:v>
                </c:pt>
                <c:pt idx="4591">
                  <c:v>1590.0</c:v>
                </c:pt>
                <c:pt idx="4592">
                  <c:v>1590.0</c:v>
                </c:pt>
                <c:pt idx="4593">
                  <c:v>1590.0</c:v>
                </c:pt>
                <c:pt idx="4594">
                  <c:v>1591.0</c:v>
                </c:pt>
                <c:pt idx="4595">
                  <c:v>1592.0</c:v>
                </c:pt>
                <c:pt idx="4596">
                  <c:v>1592.0</c:v>
                </c:pt>
                <c:pt idx="4597">
                  <c:v>1593.0</c:v>
                </c:pt>
                <c:pt idx="4598">
                  <c:v>1593.0</c:v>
                </c:pt>
                <c:pt idx="4599">
                  <c:v>1594.0</c:v>
                </c:pt>
                <c:pt idx="4600">
                  <c:v>1595.0</c:v>
                </c:pt>
                <c:pt idx="4601">
                  <c:v>1595.0</c:v>
                </c:pt>
                <c:pt idx="4602">
                  <c:v>1595.0</c:v>
                </c:pt>
                <c:pt idx="4603">
                  <c:v>1596.0</c:v>
                </c:pt>
                <c:pt idx="4604">
                  <c:v>1596.0</c:v>
                </c:pt>
                <c:pt idx="4605">
                  <c:v>1596.0</c:v>
                </c:pt>
                <c:pt idx="4606">
                  <c:v>1596.0</c:v>
                </c:pt>
                <c:pt idx="4607">
                  <c:v>1597.0</c:v>
                </c:pt>
                <c:pt idx="4608">
                  <c:v>1597.0</c:v>
                </c:pt>
                <c:pt idx="4609">
                  <c:v>1597.0</c:v>
                </c:pt>
                <c:pt idx="4610">
                  <c:v>1597.0</c:v>
                </c:pt>
                <c:pt idx="4611">
                  <c:v>1597.0</c:v>
                </c:pt>
                <c:pt idx="4612">
                  <c:v>1597.0</c:v>
                </c:pt>
                <c:pt idx="4613">
                  <c:v>1597.0</c:v>
                </c:pt>
                <c:pt idx="4614">
                  <c:v>1597.0</c:v>
                </c:pt>
                <c:pt idx="4615">
                  <c:v>1598.0</c:v>
                </c:pt>
                <c:pt idx="4616">
                  <c:v>1598.0</c:v>
                </c:pt>
                <c:pt idx="4617">
                  <c:v>1599.0</c:v>
                </c:pt>
                <c:pt idx="4618">
                  <c:v>1599.0</c:v>
                </c:pt>
                <c:pt idx="4619">
                  <c:v>1599.0</c:v>
                </c:pt>
                <c:pt idx="4620">
                  <c:v>1599.0</c:v>
                </c:pt>
                <c:pt idx="4621">
                  <c:v>1600.0</c:v>
                </c:pt>
                <c:pt idx="4622">
                  <c:v>1601.0</c:v>
                </c:pt>
                <c:pt idx="4623">
                  <c:v>1602.0</c:v>
                </c:pt>
                <c:pt idx="4624">
                  <c:v>1603.0</c:v>
                </c:pt>
                <c:pt idx="4625">
                  <c:v>1603.0</c:v>
                </c:pt>
                <c:pt idx="4626">
                  <c:v>1604.0</c:v>
                </c:pt>
                <c:pt idx="4627">
                  <c:v>1604.0</c:v>
                </c:pt>
                <c:pt idx="4628">
                  <c:v>1604.0</c:v>
                </c:pt>
                <c:pt idx="4629">
                  <c:v>1604.0</c:v>
                </c:pt>
                <c:pt idx="4630">
                  <c:v>1605.0</c:v>
                </c:pt>
                <c:pt idx="4631">
                  <c:v>1605.0</c:v>
                </c:pt>
                <c:pt idx="4632">
                  <c:v>1605.0</c:v>
                </c:pt>
                <c:pt idx="4633">
                  <c:v>1606.0</c:v>
                </c:pt>
                <c:pt idx="4634">
                  <c:v>1606.0</c:v>
                </c:pt>
                <c:pt idx="4635">
                  <c:v>1606.0</c:v>
                </c:pt>
                <c:pt idx="4636">
                  <c:v>1607.0</c:v>
                </c:pt>
                <c:pt idx="4637">
                  <c:v>1607.0</c:v>
                </c:pt>
                <c:pt idx="4638">
                  <c:v>1607.0</c:v>
                </c:pt>
                <c:pt idx="4639">
                  <c:v>1607.0</c:v>
                </c:pt>
                <c:pt idx="4640">
                  <c:v>1607.0</c:v>
                </c:pt>
                <c:pt idx="4641">
                  <c:v>1607.0</c:v>
                </c:pt>
                <c:pt idx="4642">
                  <c:v>1608.0</c:v>
                </c:pt>
                <c:pt idx="4643">
                  <c:v>1608.0</c:v>
                </c:pt>
                <c:pt idx="4644">
                  <c:v>1608.0</c:v>
                </c:pt>
                <c:pt idx="4645">
                  <c:v>1608.0</c:v>
                </c:pt>
                <c:pt idx="4646">
                  <c:v>1608.0</c:v>
                </c:pt>
                <c:pt idx="4647">
                  <c:v>1608.0</c:v>
                </c:pt>
                <c:pt idx="4648">
                  <c:v>1608.0</c:v>
                </c:pt>
                <c:pt idx="4649">
                  <c:v>1608.0</c:v>
                </c:pt>
                <c:pt idx="4650">
                  <c:v>1608.0</c:v>
                </c:pt>
                <c:pt idx="4651">
                  <c:v>1608.0</c:v>
                </c:pt>
                <c:pt idx="4652">
                  <c:v>1608.0</c:v>
                </c:pt>
                <c:pt idx="4653">
                  <c:v>1608.0</c:v>
                </c:pt>
                <c:pt idx="4654">
                  <c:v>1608.0</c:v>
                </c:pt>
                <c:pt idx="4655">
                  <c:v>1608.0</c:v>
                </c:pt>
                <c:pt idx="4656">
                  <c:v>1608.0</c:v>
                </c:pt>
                <c:pt idx="4657">
                  <c:v>1609.0</c:v>
                </c:pt>
                <c:pt idx="4658">
                  <c:v>1609.0</c:v>
                </c:pt>
                <c:pt idx="4659">
                  <c:v>1609.0</c:v>
                </c:pt>
                <c:pt idx="4660">
                  <c:v>1609.0</c:v>
                </c:pt>
                <c:pt idx="4661">
                  <c:v>1609.0</c:v>
                </c:pt>
                <c:pt idx="4662">
                  <c:v>1609.0</c:v>
                </c:pt>
                <c:pt idx="4663">
                  <c:v>1609.0</c:v>
                </c:pt>
                <c:pt idx="4664">
                  <c:v>1609.0</c:v>
                </c:pt>
                <c:pt idx="4665">
                  <c:v>1609.0</c:v>
                </c:pt>
                <c:pt idx="4666">
                  <c:v>1609.0</c:v>
                </c:pt>
                <c:pt idx="4667">
                  <c:v>1609.0</c:v>
                </c:pt>
                <c:pt idx="4668">
                  <c:v>1610.0</c:v>
                </c:pt>
                <c:pt idx="4669">
                  <c:v>1610.0</c:v>
                </c:pt>
                <c:pt idx="4670">
                  <c:v>1610.0</c:v>
                </c:pt>
                <c:pt idx="4671">
                  <c:v>1611.0</c:v>
                </c:pt>
                <c:pt idx="4672">
                  <c:v>1611.0</c:v>
                </c:pt>
                <c:pt idx="4673">
                  <c:v>1611.0</c:v>
                </c:pt>
                <c:pt idx="4674">
                  <c:v>1611.0</c:v>
                </c:pt>
                <c:pt idx="4675">
                  <c:v>1612.0</c:v>
                </c:pt>
                <c:pt idx="4676">
                  <c:v>1612.0</c:v>
                </c:pt>
                <c:pt idx="4677">
                  <c:v>1612.0</c:v>
                </c:pt>
                <c:pt idx="4678">
                  <c:v>1612.0</c:v>
                </c:pt>
                <c:pt idx="4679">
                  <c:v>1612.0</c:v>
                </c:pt>
                <c:pt idx="4680">
                  <c:v>1612.0</c:v>
                </c:pt>
                <c:pt idx="4681">
                  <c:v>1612.0</c:v>
                </c:pt>
                <c:pt idx="4682">
                  <c:v>1612.0</c:v>
                </c:pt>
                <c:pt idx="4683">
                  <c:v>1612.0</c:v>
                </c:pt>
                <c:pt idx="4684">
                  <c:v>1612.0</c:v>
                </c:pt>
                <c:pt idx="4685">
                  <c:v>1612.0</c:v>
                </c:pt>
                <c:pt idx="4686">
                  <c:v>1612.0</c:v>
                </c:pt>
                <c:pt idx="4687">
                  <c:v>1612.0</c:v>
                </c:pt>
                <c:pt idx="4688">
                  <c:v>1612.0</c:v>
                </c:pt>
                <c:pt idx="4689">
                  <c:v>1612.0</c:v>
                </c:pt>
                <c:pt idx="4690">
                  <c:v>1612.0</c:v>
                </c:pt>
                <c:pt idx="4691">
                  <c:v>1612.0</c:v>
                </c:pt>
                <c:pt idx="4692">
                  <c:v>1612.0</c:v>
                </c:pt>
                <c:pt idx="4693">
                  <c:v>1612.0</c:v>
                </c:pt>
                <c:pt idx="4694">
                  <c:v>1612.0</c:v>
                </c:pt>
                <c:pt idx="4695">
                  <c:v>1612.0</c:v>
                </c:pt>
                <c:pt idx="4696">
                  <c:v>1612.0</c:v>
                </c:pt>
                <c:pt idx="4697">
                  <c:v>1612.0</c:v>
                </c:pt>
                <c:pt idx="4698">
                  <c:v>1613.0</c:v>
                </c:pt>
                <c:pt idx="4699">
                  <c:v>1613.0</c:v>
                </c:pt>
                <c:pt idx="4700">
                  <c:v>1613.0</c:v>
                </c:pt>
                <c:pt idx="4701">
                  <c:v>1613.0</c:v>
                </c:pt>
                <c:pt idx="4702">
                  <c:v>1613.0</c:v>
                </c:pt>
                <c:pt idx="4703">
                  <c:v>1613.0</c:v>
                </c:pt>
                <c:pt idx="4704">
                  <c:v>1613.0</c:v>
                </c:pt>
                <c:pt idx="4705">
                  <c:v>1614.0</c:v>
                </c:pt>
                <c:pt idx="4706">
                  <c:v>1615.0</c:v>
                </c:pt>
                <c:pt idx="4707">
                  <c:v>1616.0</c:v>
                </c:pt>
                <c:pt idx="4708">
                  <c:v>1617.0</c:v>
                </c:pt>
                <c:pt idx="4709">
                  <c:v>1618.0</c:v>
                </c:pt>
                <c:pt idx="4710">
                  <c:v>1619.0</c:v>
                </c:pt>
                <c:pt idx="4711">
                  <c:v>1619.0</c:v>
                </c:pt>
                <c:pt idx="4712">
                  <c:v>1620.0</c:v>
                </c:pt>
                <c:pt idx="4713">
                  <c:v>1620.0</c:v>
                </c:pt>
                <c:pt idx="4714">
                  <c:v>1620.0</c:v>
                </c:pt>
                <c:pt idx="4715">
                  <c:v>1621.0</c:v>
                </c:pt>
                <c:pt idx="4716">
                  <c:v>1622.0</c:v>
                </c:pt>
                <c:pt idx="4717">
                  <c:v>1622.0</c:v>
                </c:pt>
                <c:pt idx="4718">
                  <c:v>1623.0</c:v>
                </c:pt>
                <c:pt idx="4719">
                  <c:v>1623.0</c:v>
                </c:pt>
                <c:pt idx="4720">
                  <c:v>1624.0</c:v>
                </c:pt>
                <c:pt idx="4721">
                  <c:v>1625.0</c:v>
                </c:pt>
                <c:pt idx="4722">
                  <c:v>1626.0</c:v>
                </c:pt>
                <c:pt idx="4723">
                  <c:v>1627.0</c:v>
                </c:pt>
                <c:pt idx="4724">
                  <c:v>1628.0</c:v>
                </c:pt>
                <c:pt idx="4725">
                  <c:v>1629.0</c:v>
                </c:pt>
                <c:pt idx="4726">
                  <c:v>1630.0</c:v>
                </c:pt>
                <c:pt idx="4727">
                  <c:v>1631.0</c:v>
                </c:pt>
                <c:pt idx="4728">
                  <c:v>1631.0</c:v>
                </c:pt>
                <c:pt idx="4729">
                  <c:v>1631.0</c:v>
                </c:pt>
                <c:pt idx="4730">
                  <c:v>1632.0</c:v>
                </c:pt>
                <c:pt idx="4731">
                  <c:v>1633.0</c:v>
                </c:pt>
                <c:pt idx="4732">
                  <c:v>1634.0</c:v>
                </c:pt>
                <c:pt idx="4733">
                  <c:v>1635.0</c:v>
                </c:pt>
                <c:pt idx="4734">
                  <c:v>1636.0</c:v>
                </c:pt>
                <c:pt idx="4735">
                  <c:v>1636.0</c:v>
                </c:pt>
                <c:pt idx="4736">
                  <c:v>1637.0</c:v>
                </c:pt>
                <c:pt idx="4737">
                  <c:v>1638.0</c:v>
                </c:pt>
                <c:pt idx="4738">
                  <c:v>1639.0</c:v>
                </c:pt>
                <c:pt idx="4739">
                  <c:v>1640.0</c:v>
                </c:pt>
                <c:pt idx="4740">
                  <c:v>1641.0</c:v>
                </c:pt>
                <c:pt idx="4741">
                  <c:v>1641.0</c:v>
                </c:pt>
                <c:pt idx="4742">
                  <c:v>1642.0</c:v>
                </c:pt>
                <c:pt idx="4743">
                  <c:v>1642.0</c:v>
                </c:pt>
                <c:pt idx="4744">
                  <c:v>1643.0</c:v>
                </c:pt>
                <c:pt idx="4745">
                  <c:v>1644.0</c:v>
                </c:pt>
                <c:pt idx="4746">
                  <c:v>1645.0</c:v>
                </c:pt>
                <c:pt idx="4747">
                  <c:v>1646.0</c:v>
                </c:pt>
                <c:pt idx="4748">
                  <c:v>1647.0</c:v>
                </c:pt>
                <c:pt idx="4749">
                  <c:v>1648.0</c:v>
                </c:pt>
                <c:pt idx="4750">
                  <c:v>1649.0</c:v>
                </c:pt>
                <c:pt idx="4751">
                  <c:v>1650.0</c:v>
                </c:pt>
                <c:pt idx="4752">
                  <c:v>1651.0</c:v>
                </c:pt>
                <c:pt idx="4753">
                  <c:v>1652.0</c:v>
                </c:pt>
                <c:pt idx="4754">
                  <c:v>1653.0</c:v>
                </c:pt>
                <c:pt idx="4755">
                  <c:v>1654.0</c:v>
                </c:pt>
                <c:pt idx="4756">
                  <c:v>1655.0</c:v>
                </c:pt>
                <c:pt idx="4757">
                  <c:v>1656.0</c:v>
                </c:pt>
                <c:pt idx="4758">
                  <c:v>1657.0</c:v>
                </c:pt>
                <c:pt idx="4759">
                  <c:v>1658.0</c:v>
                </c:pt>
                <c:pt idx="4760">
                  <c:v>1659.0</c:v>
                </c:pt>
                <c:pt idx="4761">
                  <c:v>1660.0</c:v>
                </c:pt>
                <c:pt idx="4762">
                  <c:v>1661.0</c:v>
                </c:pt>
                <c:pt idx="4763">
                  <c:v>1661.0</c:v>
                </c:pt>
                <c:pt idx="4764">
                  <c:v>1662.0</c:v>
                </c:pt>
                <c:pt idx="4765">
                  <c:v>1663.0</c:v>
                </c:pt>
                <c:pt idx="4766">
                  <c:v>1663.0</c:v>
                </c:pt>
                <c:pt idx="4767">
                  <c:v>1664.0</c:v>
                </c:pt>
                <c:pt idx="4768">
                  <c:v>1664.0</c:v>
                </c:pt>
                <c:pt idx="4769">
                  <c:v>1665.0</c:v>
                </c:pt>
                <c:pt idx="4770">
                  <c:v>1666.0</c:v>
                </c:pt>
                <c:pt idx="4771">
                  <c:v>1667.0</c:v>
                </c:pt>
                <c:pt idx="4772">
                  <c:v>1668.0</c:v>
                </c:pt>
                <c:pt idx="4773">
                  <c:v>1669.0</c:v>
                </c:pt>
                <c:pt idx="4774">
                  <c:v>1670.0</c:v>
                </c:pt>
                <c:pt idx="4775">
                  <c:v>1671.0</c:v>
                </c:pt>
                <c:pt idx="4776">
                  <c:v>1671.0</c:v>
                </c:pt>
                <c:pt idx="4777">
                  <c:v>1672.0</c:v>
                </c:pt>
                <c:pt idx="4778">
                  <c:v>1673.0</c:v>
                </c:pt>
                <c:pt idx="4779">
                  <c:v>1674.0</c:v>
                </c:pt>
                <c:pt idx="4780">
                  <c:v>1675.0</c:v>
                </c:pt>
                <c:pt idx="4781">
                  <c:v>1676.0</c:v>
                </c:pt>
                <c:pt idx="4782">
                  <c:v>1677.0</c:v>
                </c:pt>
                <c:pt idx="4783">
                  <c:v>1678.0</c:v>
                </c:pt>
                <c:pt idx="4784">
                  <c:v>1679.0</c:v>
                </c:pt>
                <c:pt idx="4785">
                  <c:v>1680.0</c:v>
                </c:pt>
                <c:pt idx="4786">
                  <c:v>1681.0</c:v>
                </c:pt>
                <c:pt idx="4787">
                  <c:v>1682.0</c:v>
                </c:pt>
                <c:pt idx="4788">
                  <c:v>1683.0</c:v>
                </c:pt>
                <c:pt idx="4789">
                  <c:v>1684.0</c:v>
                </c:pt>
                <c:pt idx="4790">
                  <c:v>1685.0</c:v>
                </c:pt>
                <c:pt idx="4791">
                  <c:v>1685.0</c:v>
                </c:pt>
                <c:pt idx="4792">
                  <c:v>1685.0</c:v>
                </c:pt>
                <c:pt idx="4793">
                  <c:v>1685.0</c:v>
                </c:pt>
                <c:pt idx="4794">
                  <c:v>1685.0</c:v>
                </c:pt>
                <c:pt idx="4795">
                  <c:v>1685.0</c:v>
                </c:pt>
                <c:pt idx="4796">
                  <c:v>1685.0</c:v>
                </c:pt>
                <c:pt idx="4797">
                  <c:v>1685.0</c:v>
                </c:pt>
                <c:pt idx="4798">
                  <c:v>1685.0</c:v>
                </c:pt>
                <c:pt idx="4799">
                  <c:v>1685.0</c:v>
                </c:pt>
                <c:pt idx="4800">
                  <c:v>1685.0</c:v>
                </c:pt>
                <c:pt idx="4801">
                  <c:v>1685.0</c:v>
                </c:pt>
                <c:pt idx="4802">
                  <c:v>1685.0</c:v>
                </c:pt>
                <c:pt idx="4803">
                  <c:v>1685.0</c:v>
                </c:pt>
                <c:pt idx="4804">
                  <c:v>1685.0</c:v>
                </c:pt>
                <c:pt idx="4805">
                  <c:v>1685.0</c:v>
                </c:pt>
                <c:pt idx="4806">
                  <c:v>1686.0</c:v>
                </c:pt>
                <c:pt idx="4807">
                  <c:v>1686.0</c:v>
                </c:pt>
                <c:pt idx="4808">
                  <c:v>1686.0</c:v>
                </c:pt>
                <c:pt idx="4809">
                  <c:v>1686.0</c:v>
                </c:pt>
                <c:pt idx="4810">
                  <c:v>1686.0</c:v>
                </c:pt>
                <c:pt idx="4811">
                  <c:v>1686.0</c:v>
                </c:pt>
                <c:pt idx="4812">
                  <c:v>1686.0</c:v>
                </c:pt>
                <c:pt idx="4813">
                  <c:v>1686.0</c:v>
                </c:pt>
                <c:pt idx="4814">
                  <c:v>1686.0</c:v>
                </c:pt>
                <c:pt idx="4815">
                  <c:v>1686.0</c:v>
                </c:pt>
                <c:pt idx="4816">
                  <c:v>1686.0</c:v>
                </c:pt>
                <c:pt idx="4817">
                  <c:v>1687.0</c:v>
                </c:pt>
                <c:pt idx="4818">
                  <c:v>1688.0</c:v>
                </c:pt>
                <c:pt idx="4819">
                  <c:v>1688.0</c:v>
                </c:pt>
                <c:pt idx="4820">
                  <c:v>1689.0</c:v>
                </c:pt>
                <c:pt idx="4821">
                  <c:v>1690.0</c:v>
                </c:pt>
                <c:pt idx="4822">
                  <c:v>1691.0</c:v>
                </c:pt>
                <c:pt idx="4823">
                  <c:v>1691.0</c:v>
                </c:pt>
                <c:pt idx="4824">
                  <c:v>1691.0</c:v>
                </c:pt>
                <c:pt idx="4825">
                  <c:v>1691.0</c:v>
                </c:pt>
                <c:pt idx="4826">
                  <c:v>1691.0</c:v>
                </c:pt>
                <c:pt idx="4827">
                  <c:v>1691.0</c:v>
                </c:pt>
                <c:pt idx="4828">
                  <c:v>1691.0</c:v>
                </c:pt>
                <c:pt idx="4829">
                  <c:v>1691.0</c:v>
                </c:pt>
                <c:pt idx="4830">
                  <c:v>1691.0</c:v>
                </c:pt>
                <c:pt idx="4831">
                  <c:v>1691.0</c:v>
                </c:pt>
                <c:pt idx="4832">
                  <c:v>1691.0</c:v>
                </c:pt>
                <c:pt idx="4833">
                  <c:v>1691.0</c:v>
                </c:pt>
                <c:pt idx="4834">
                  <c:v>1692.0</c:v>
                </c:pt>
                <c:pt idx="4835">
                  <c:v>1692.0</c:v>
                </c:pt>
                <c:pt idx="4836">
                  <c:v>1693.0</c:v>
                </c:pt>
                <c:pt idx="4837">
                  <c:v>1693.0</c:v>
                </c:pt>
                <c:pt idx="4838">
                  <c:v>1693.0</c:v>
                </c:pt>
                <c:pt idx="4839">
                  <c:v>1694.0</c:v>
                </c:pt>
                <c:pt idx="4840">
                  <c:v>1695.0</c:v>
                </c:pt>
                <c:pt idx="4841">
                  <c:v>1695.0</c:v>
                </c:pt>
                <c:pt idx="4842">
                  <c:v>1695.0</c:v>
                </c:pt>
                <c:pt idx="4843">
                  <c:v>1695.0</c:v>
                </c:pt>
                <c:pt idx="4844">
                  <c:v>1695.0</c:v>
                </c:pt>
                <c:pt idx="4845">
                  <c:v>1695.0</c:v>
                </c:pt>
                <c:pt idx="4846">
                  <c:v>1695.0</c:v>
                </c:pt>
                <c:pt idx="4847">
                  <c:v>1695.0</c:v>
                </c:pt>
                <c:pt idx="4848">
                  <c:v>1695.0</c:v>
                </c:pt>
                <c:pt idx="4849">
                  <c:v>1696.0</c:v>
                </c:pt>
                <c:pt idx="4850">
                  <c:v>1696.0</c:v>
                </c:pt>
                <c:pt idx="4851">
                  <c:v>1696.0</c:v>
                </c:pt>
                <c:pt idx="4852">
                  <c:v>1696.0</c:v>
                </c:pt>
                <c:pt idx="4853">
                  <c:v>1696.0</c:v>
                </c:pt>
                <c:pt idx="4854">
                  <c:v>1696.0</c:v>
                </c:pt>
                <c:pt idx="4855">
                  <c:v>1696.0</c:v>
                </c:pt>
                <c:pt idx="4856">
                  <c:v>1697.0</c:v>
                </c:pt>
                <c:pt idx="4857">
                  <c:v>1697.0</c:v>
                </c:pt>
                <c:pt idx="4858">
                  <c:v>1697.0</c:v>
                </c:pt>
                <c:pt idx="4859">
                  <c:v>1697.0</c:v>
                </c:pt>
                <c:pt idx="4860">
                  <c:v>1697.0</c:v>
                </c:pt>
                <c:pt idx="4861">
                  <c:v>1698.0</c:v>
                </c:pt>
                <c:pt idx="4862">
                  <c:v>1698.0</c:v>
                </c:pt>
                <c:pt idx="4863">
                  <c:v>1698.0</c:v>
                </c:pt>
                <c:pt idx="4864">
                  <c:v>1698.0</c:v>
                </c:pt>
                <c:pt idx="4865">
                  <c:v>1698.0</c:v>
                </c:pt>
                <c:pt idx="4866">
                  <c:v>1699.0</c:v>
                </c:pt>
                <c:pt idx="4867">
                  <c:v>1700.0</c:v>
                </c:pt>
                <c:pt idx="4868">
                  <c:v>1701.0</c:v>
                </c:pt>
                <c:pt idx="4869">
                  <c:v>1702.0</c:v>
                </c:pt>
                <c:pt idx="4870">
                  <c:v>1702.0</c:v>
                </c:pt>
                <c:pt idx="4871">
                  <c:v>1702.0</c:v>
                </c:pt>
                <c:pt idx="4872">
                  <c:v>1702.0</c:v>
                </c:pt>
                <c:pt idx="4873">
                  <c:v>1702.0</c:v>
                </c:pt>
                <c:pt idx="4874">
                  <c:v>1703.0</c:v>
                </c:pt>
                <c:pt idx="4875">
                  <c:v>1704.0</c:v>
                </c:pt>
                <c:pt idx="4876">
                  <c:v>1704.0</c:v>
                </c:pt>
                <c:pt idx="4877">
                  <c:v>1705.0</c:v>
                </c:pt>
                <c:pt idx="4878">
                  <c:v>1706.0</c:v>
                </c:pt>
                <c:pt idx="4879">
                  <c:v>1706.0</c:v>
                </c:pt>
                <c:pt idx="4880">
                  <c:v>1706.0</c:v>
                </c:pt>
                <c:pt idx="4881">
                  <c:v>1706.0</c:v>
                </c:pt>
                <c:pt idx="4882">
                  <c:v>1707.0</c:v>
                </c:pt>
                <c:pt idx="4883">
                  <c:v>1708.0</c:v>
                </c:pt>
                <c:pt idx="4884">
                  <c:v>1708.0</c:v>
                </c:pt>
                <c:pt idx="4885">
                  <c:v>1709.0</c:v>
                </c:pt>
                <c:pt idx="4886">
                  <c:v>1710.0</c:v>
                </c:pt>
                <c:pt idx="4887">
                  <c:v>1711.0</c:v>
                </c:pt>
                <c:pt idx="4888">
                  <c:v>1711.0</c:v>
                </c:pt>
                <c:pt idx="4889">
                  <c:v>1711.0</c:v>
                </c:pt>
                <c:pt idx="4890">
                  <c:v>1711.0</c:v>
                </c:pt>
                <c:pt idx="4891">
                  <c:v>1711.0</c:v>
                </c:pt>
                <c:pt idx="4892">
                  <c:v>1712.0</c:v>
                </c:pt>
                <c:pt idx="4893">
                  <c:v>1712.0</c:v>
                </c:pt>
                <c:pt idx="4894">
                  <c:v>1712.0</c:v>
                </c:pt>
                <c:pt idx="4895">
                  <c:v>1712.0</c:v>
                </c:pt>
                <c:pt idx="4896">
                  <c:v>1712.0</c:v>
                </c:pt>
                <c:pt idx="4897">
                  <c:v>1712.0</c:v>
                </c:pt>
                <c:pt idx="4898">
                  <c:v>1712.0</c:v>
                </c:pt>
                <c:pt idx="4899">
                  <c:v>1712.0</c:v>
                </c:pt>
                <c:pt idx="4900">
                  <c:v>1713.0</c:v>
                </c:pt>
                <c:pt idx="4901">
                  <c:v>1713.0</c:v>
                </c:pt>
                <c:pt idx="4902">
                  <c:v>1713.0</c:v>
                </c:pt>
                <c:pt idx="4903">
                  <c:v>1713.0</c:v>
                </c:pt>
                <c:pt idx="4904">
                  <c:v>1714.0</c:v>
                </c:pt>
                <c:pt idx="4905">
                  <c:v>1714.0</c:v>
                </c:pt>
                <c:pt idx="4906">
                  <c:v>1714.0</c:v>
                </c:pt>
                <c:pt idx="4907">
                  <c:v>1714.0</c:v>
                </c:pt>
                <c:pt idx="4908">
                  <c:v>1714.0</c:v>
                </c:pt>
                <c:pt idx="4909">
                  <c:v>1714.0</c:v>
                </c:pt>
                <c:pt idx="4910">
                  <c:v>1714.0</c:v>
                </c:pt>
                <c:pt idx="4911">
                  <c:v>1714.0</c:v>
                </c:pt>
                <c:pt idx="4912">
                  <c:v>1714.0</c:v>
                </c:pt>
                <c:pt idx="4913">
                  <c:v>1714.0</c:v>
                </c:pt>
                <c:pt idx="4914">
                  <c:v>1714.0</c:v>
                </c:pt>
                <c:pt idx="4915">
                  <c:v>1714.0</c:v>
                </c:pt>
                <c:pt idx="4916">
                  <c:v>1714.0</c:v>
                </c:pt>
                <c:pt idx="4917">
                  <c:v>1714.0</c:v>
                </c:pt>
                <c:pt idx="4918">
                  <c:v>1714.0</c:v>
                </c:pt>
                <c:pt idx="4919">
                  <c:v>1714.0</c:v>
                </c:pt>
                <c:pt idx="4920">
                  <c:v>1714.0</c:v>
                </c:pt>
                <c:pt idx="4921">
                  <c:v>1714.0</c:v>
                </c:pt>
                <c:pt idx="4922">
                  <c:v>1714.0</c:v>
                </c:pt>
                <c:pt idx="4923">
                  <c:v>1714.0</c:v>
                </c:pt>
                <c:pt idx="4924">
                  <c:v>1714.0</c:v>
                </c:pt>
                <c:pt idx="4925">
                  <c:v>1714.0</c:v>
                </c:pt>
                <c:pt idx="4926">
                  <c:v>1714.0</c:v>
                </c:pt>
                <c:pt idx="4927">
                  <c:v>1714.0</c:v>
                </c:pt>
                <c:pt idx="4928">
                  <c:v>1714.0</c:v>
                </c:pt>
                <c:pt idx="4929">
                  <c:v>1714.0</c:v>
                </c:pt>
                <c:pt idx="4930">
                  <c:v>1714.0</c:v>
                </c:pt>
                <c:pt idx="4931">
                  <c:v>1714.0</c:v>
                </c:pt>
                <c:pt idx="4932">
                  <c:v>1714.0</c:v>
                </c:pt>
                <c:pt idx="4933">
                  <c:v>1714.0</c:v>
                </c:pt>
                <c:pt idx="4934">
                  <c:v>1714.0</c:v>
                </c:pt>
                <c:pt idx="4935">
                  <c:v>1714.0</c:v>
                </c:pt>
                <c:pt idx="4936">
                  <c:v>1714.0</c:v>
                </c:pt>
                <c:pt idx="4937">
                  <c:v>1714.0</c:v>
                </c:pt>
                <c:pt idx="4938">
                  <c:v>1714.0</c:v>
                </c:pt>
                <c:pt idx="4939">
                  <c:v>1714.0</c:v>
                </c:pt>
                <c:pt idx="4940">
                  <c:v>1714.0</c:v>
                </c:pt>
                <c:pt idx="4941">
                  <c:v>1714.0</c:v>
                </c:pt>
                <c:pt idx="4942">
                  <c:v>1714.0</c:v>
                </c:pt>
                <c:pt idx="4943">
                  <c:v>1714.0</c:v>
                </c:pt>
                <c:pt idx="4944">
                  <c:v>1714.0</c:v>
                </c:pt>
                <c:pt idx="4945">
                  <c:v>1714.0</c:v>
                </c:pt>
                <c:pt idx="4946">
                  <c:v>1714.0</c:v>
                </c:pt>
                <c:pt idx="4947">
                  <c:v>1714.0</c:v>
                </c:pt>
                <c:pt idx="4948">
                  <c:v>1714.0</c:v>
                </c:pt>
                <c:pt idx="4949">
                  <c:v>1714.0</c:v>
                </c:pt>
                <c:pt idx="4950">
                  <c:v>1714.0</c:v>
                </c:pt>
                <c:pt idx="4951">
                  <c:v>1714.0</c:v>
                </c:pt>
                <c:pt idx="4952">
                  <c:v>1714.0</c:v>
                </c:pt>
                <c:pt idx="4953">
                  <c:v>1714.0</c:v>
                </c:pt>
                <c:pt idx="4954">
                  <c:v>1715.0</c:v>
                </c:pt>
                <c:pt idx="4955">
                  <c:v>1715.0</c:v>
                </c:pt>
                <c:pt idx="4956">
                  <c:v>1715.0</c:v>
                </c:pt>
                <c:pt idx="4957">
                  <c:v>1715.0</c:v>
                </c:pt>
                <c:pt idx="4958">
                  <c:v>1715.0</c:v>
                </c:pt>
                <c:pt idx="4959">
                  <c:v>1715.0</c:v>
                </c:pt>
                <c:pt idx="4960">
                  <c:v>1715.0</c:v>
                </c:pt>
                <c:pt idx="4961">
                  <c:v>1715.0</c:v>
                </c:pt>
                <c:pt idx="4962">
                  <c:v>1715.0</c:v>
                </c:pt>
                <c:pt idx="4963">
                  <c:v>1715.0</c:v>
                </c:pt>
                <c:pt idx="4964">
                  <c:v>1715.0</c:v>
                </c:pt>
                <c:pt idx="4965">
                  <c:v>1715.0</c:v>
                </c:pt>
                <c:pt idx="4966">
                  <c:v>1715.0</c:v>
                </c:pt>
                <c:pt idx="4967">
                  <c:v>1715.0</c:v>
                </c:pt>
                <c:pt idx="4968">
                  <c:v>1715.0</c:v>
                </c:pt>
                <c:pt idx="4969">
                  <c:v>1715.0</c:v>
                </c:pt>
                <c:pt idx="4970">
                  <c:v>1715.0</c:v>
                </c:pt>
                <c:pt idx="4971">
                  <c:v>1715.0</c:v>
                </c:pt>
                <c:pt idx="4972">
                  <c:v>1715.0</c:v>
                </c:pt>
                <c:pt idx="4973">
                  <c:v>1715.0</c:v>
                </c:pt>
                <c:pt idx="4974">
                  <c:v>1715.0</c:v>
                </c:pt>
                <c:pt idx="4975">
                  <c:v>1715.0</c:v>
                </c:pt>
                <c:pt idx="4976">
                  <c:v>1715.0</c:v>
                </c:pt>
                <c:pt idx="4977">
                  <c:v>1716.0</c:v>
                </c:pt>
                <c:pt idx="4978">
                  <c:v>1717.0</c:v>
                </c:pt>
                <c:pt idx="4979">
                  <c:v>1717.0</c:v>
                </c:pt>
                <c:pt idx="4980">
                  <c:v>1717.0</c:v>
                </c:pt>
                <c:pt idx="4981">
                  <c:v>1717.0</c:v>
                </c:pt>
                <c:pt idx="4982">
                  <c:v>1718.0</c:v>
                </c:pt>
                <c:pt idx="4983">
                  <c:v>1719.0</c:v>
                </c:pt>
                <c:pt idx="4984">
                  <c:v>1720.0</c:v>
                </c:pt>
                <c:pt idx="4985">
                  <c:v>1721.0</c:v>
                </c:pt>
                <c:pt idx="4986">
                  <c:v>1721.0</c:v>
                </c:pt>
                <c:pt idx="4987">
                  <c:v>1721.0</c:v>
                </c:pt>
                <c:pt idx="4988">
                  <c:v>1721.0</c:v>
                </c:pt>
                <c:pt idx="4989">
                  <c:v>1721.0</c:v>
                </c:pt>
                <c:pt idx="4990">
                  <c:v>1722.0</c:v>
                </c:pt>
                <c:pt idx="4991">
                  <c:v>1722.0</c:v>
                </c:pt>
                <c:pt idx="4992">
                  <c:v>1722.0</c:v>
                </c:pt>
                <c:pt idx="4993">
                  <c:v>1722.0</c:v>
                </c:pt>
                <c:pt idx="4994">
                  <c:v>1722.0</c:v>
                </c:pt>
                <c:pt idx="4995">
                  <c:v>1723.0</c:v>
                </c:pt>
                <c:pt idx="4996">
                  <c:v>1723.0</c:v>
                </c:pt>
                <c:pt idx="4997">
                  <c:v>1724.0</c:v>
                </c:pt>
                <c:pt idx="4998">
                  <c:v>1724.0</c:v>
                </c:pt>
                <c:pt idx="4999">
                  <c:v>1725.0</c:v>
                </c:pt>
                <c:pt idx="5000">
                  <c:v>1725.0</c:v>
                </c:pt>
                <c:pt idx="5001">
                  <c:v>1725.0</c:v>
                </c:pt>
                <c:pt idx="5002">
                  <c:v>1725.0</c:v>
                </c:pt>
                <c:pt idx="5003">
                  <c:v>1725.0</c:v>
                </c:pt>
                <c:pt idx="5004">
                  <c:v>1725.0</c:v>
                </c:pt>
                <c:pt idx="5005">
                  <c:v>1725.0</c:v>
                </c:pt>
                <c:pt idx="5006">
                  <c:v>1725.0</c:v>
                </c:pt>
                <c:pt idx="5007">
                  <c:v>1725.0</c:v>
                </c:pt>
                <c:pt idx="5008">
                  <c:v>1725.0</c:v>
                </c:pt>
                <c:pt idx="5009">
                  <c:v>1725.0</c:v>
                </c:pt>
                <c:pt idx="5010">
                  <c:v>1726.0</c:v>
                </c:pt>
                <c:pt idx="5011">
                  <c:v>1727.0</c:v>
                </c:pt>
                <c:pt idx="5012">
                  <c:v>1728.0</c:v>
                </c:pt>
                <c:pt idx="5013">
                  <c:v>1728.0</c:v>
                </c:pt>
                <c:pt idx="5014">
                  <c:v>1728.0</c:v>
                </c:pt>
                <c:pt idx="5015">
                  <c:v>1728.0</c:v>
                </c:pt>
                <c:pt idx="5016">
                  <c:v>1729.0</c:v>
                </c:pt>
                <c:pt idx="5017">
                  <c:v>1729.0</c:v>
                </c:pt>
                <c:pt idx="5018">
                  <c:v>1729.0</c:v>
                </c:pt>
                <c:pt idx="5019">
                  <c:v>1729.0</c:v>
                </c:pt>
                <c:pt idx="5020">
                  <c:v>1730.0</c:v>
                </c:pt>
                <c:pt idx="5021">
                  <c:v>1731.0</c:v>
                </c:pt>
                <c:pt idx="5022">
                  <c:v>1731.0</c:v>
                </c:pt>
                <c:pt idx="5023">
                  <c:v>1731.0</c:v>
                </c:pt>
                <c:pt idx="5024">
                  <c:v>1731.0</c:v>
                </c:pt>
                <c:pt idx="5025">
                  <c:v>1731.0</c:v>
                </c:pt>
                <c:pt idx="5026">
                  <c:v>1731.0</c:v>
                </c:pt>
                <c:pt idx="5027">
                  <c:v>1731.0</c:v>
                </c:pt>
                <c:pt idx="5028">
                  <c:v>1731.0</c:v>
                </c:pt>
                <c:pt idx="5029">
                  <c:v>1731.0</c:v>
                </c:pt>
                <c:pt idx="5030">
                  <c:v>1731.0</c:v>
                </c:pt>
                <c:pt idx="5031">
                  <c:v>1731.0</c:v>
                </c:pt>
                <c:pt idx="5032">
                  <c:v>1731.0</c:v>
                </c:pt>
                <c:pt idx="5033">
                  <c:v>1731.0</c:v>
                </c:pt>
                <c:pt idx="5034">
                  <c:v>1731.0</c:v>
                </c:pt>
                <c:pt idx="5035">
                  <c:v>1731.0</c:v>
                </c:pt>
                <c:pt idx="5036">
                  <c:v>1731.0</c:v>
                </c:pt>
                <c:pt idx="5037">
                  <c:v>1731.0</c:v>
                </c:pt>
                <c:pt idx="5038">
                  <c:v>1731.0</c:v>
                </c:pt>
                <c:pt idx="5039">
                  <c:v>1731.0</c:v>
                </c:pt>
                <c:pt idx="5040">
                  <c:v>1731.0</c:v>
                </c:pt>
                <c:pt idx="5041">
                  <c:v>1731.0</c:v>
                </c:pt>
                <c:pt idx="5042">
                  <c:v>1731.0</c:v>
                </c:pt>
                <c:pt idx="5043">
                  <c:v>1731.0</c:v>
                </c:pt>
                <c:pt idx="5044">
                  <c:v>1731.0</c:v>
                </c:pt>
                <c:pt idx="5045">
                  <c:v>1732.0</c:v>
                </c:pt>
                <c:pt idx="5046">
                  <c:v>1732.0</c:v>
                </c:pt>
                <c:pt idx="5047">
                  <c:v>1732.0</c:v>
                </c:pt>
                <c:pt idx="5048">
                  <c:v>1733.0</c:v>
                </c:pt>
                <c:pt idx="5049">
                  <c:v>1733.0</c:v>
                </c:pt>
                <c:pt idx="5050">
                  <c:v>1733.0</c:v>
                </c:pt>
                <c:pt idx="5051">
                  <c:v>1733.0</c:v>
                </c:pt>
                <c:pt idx="5052">
                  <c:v>1733.0</c:v>
                </c:pt>
                <c:pt idx="5053">
                  <c:v>1733.0</c:v>
                </c:pt>
                <c:pt idx="5054">
                  <c:v>1734.0</c:v>
                </c:pt>
                <c:pt idx="5055">
                  <c:v>1734.0</c:v>
                </c:pt>
                <c:pt idx="5056">
                  <c:v>1734.0</c:v>
                </c:pt>
                <c:pt idx="5057">
                  <c:v>1735.0</c:v>
                </c:pt>
                <c:pt idx="5058">
                  <c:v>1736.0</c:v>
                </c:pt>
                <c:pt idx="5059">
                  <c:v>1736.0</c:v>
                </c:pt>
                <c:pt idx="5060">
                  <c:v>1736.0</c:v>
                </c:pt>
                <c:pt idx="5061">
                  <c:v>1736.0</c:v>
                </c:pt>
                <c:pt idx="5062">
                  <c:v>1736.0</c:v>
                </c:pt>
                <c:pt idx="5063">
                  <c:v>1737.0</c:v>
                </c:pt>
                <c:pt idx="5064">
                  <c:v>1737.0</c:v>
                </c:pt>
                <c:pt idx="5065">
                  <c:v>1737.0</c:v>
                </c:pt>
                <c:pt idx="5066">
                  <c:v>1737.0</c:v>
                </c:pt>
                <c:pt idx="5067">
                  <c:v>1738.0</c:v>
                </c:pt>
                <c:pt idx="5068">
                  <c:v>1738.0</c:v>
                </c:pt>
                <c:pt idx="5069">
                  <c:v>1739.0</c:v>
                </c:pt>
                <c:pt idx="5070">
                  <c:v>1740.0</c:v>
                </c:pt>
                <c:pt idx="5071">
                  <c:v>1740.0</c:v>
                </c:pt>
                <c:pt idx="5072">
                  <c:v>1740.0</c:v>
                </c:pt>
                <c:pt idx="5073">
                  <c:v>1740.0</c:v>
                </c:pt>
                <c:pt idx="5074">
                  <c:v>1740.0</c:v>
                </c:pt>
                <c:pt idx="5075">
                  <c:v>1740.0</c:v>
                </c:pt>
                <c:pt idx="5076">
                  <c:v>1740.0</c:v>
                </c:pt>
                <c:pt idx="5077">
                  <c:v>1740.0</c:v>
                </c:pt>
                <c:pt idx="5078">
                  <c:v>1740.0</c:v>
                </c:pt>
                <c:pt idx="5079">
                  <c:v>1740.0</c:v>
                </c:pt>
                <c:pt idx="5080">
                  <c:v>1741.0</c:v>
                </c:pt>
                <c:pt idx="5081">
                  <c:v>1742.0</c:v>
                </c:pt>
                <c:pt idx="5082">
                  <c:v>1742.0</c:v>
                </c:pt>
                <c:pt idx="5083">
                  <c:v>1742.0</c:v>
                </c:pt>
                <c:pt idx="5084">
                  <c:v>1743.0</c:v>
                </c:pt>
                <c:pt idx="5085">
                  <c:v>1744.0</c:v>
                </c:pt>
                <c:pt idx="5086">
                  <c:v>1745.0</c:v>
                </c:pt>
                <c:pt idx="5087">
                  <c:v>1745.0</c:v>
                </c:pt>
                <c:pt idx="5088">
                  <c:v>1745.0</c:v>
                </c:pt>
                <c:pt idx="5089">
                  <c:v>1745.0</c:v>
                </c:pt>
                <c:pt idx="5090">
                  <c:v>1745.0</c:v>
                </c:pt>
                <c:pt idx="5091">
                  <c:v>1745.0</c:v>
                </c:pt>
                <c:pt idx="5092">
                  <c:v>1745.0</c:v>
                </c:pt>
                <c:pt idx="5093">
                  <c:v>1745.0</c:v>
                </c:pt>
                <c:pt idx="5094">
                  <c:v>1745.0</c:v>
                </c:pt>
                <c:pt idx="5095">
                  <c:v>1746.0</c:v>
                </c:pt>
                <c:pt idx="5096">
                  <c:v>1747.0</c:v>
                </c:pt>
                <c:pt idx="5097">
                  <c:v>1748.0</c:v>
                </c:pt>
                <c:pt idx="5098">
                  <c:v>1749.0</c:v>
                </c:pt>
                <c:pt idx="5099">
                  <c:v>1749.0</c:v>
                </c:pt>
                <c:pt idx="5100">
                  <c:v>1749.0</c:v>
                </c:pt>
                <c:pt idx="5101">
                  <c:v>1749.0</c:v>
                </c:pt>
                <c:pt idx="5102">
                  <c:v>1749.0</c:v>
                </c:pt>
                <c:pt idx="5103">
                  <c:v>1750.0</c:v>
                </c:pt>
                <c:pt idx="5104">
                  <c:v>1751.0</c:v>
                </c:pt>
                <c:pt idx="5105">
                  <c:v>1751.0</c:v>
                </c:pt>
                <c:pt idx="5106">
                  <c:v>1751.0</c:v>
                </c:pt>
                <c:pt idx="5107">
                  <c:v>1752.0</c:v>
                </c:pt>
                <c:pt idx="5108">
                  <c:v>1753.0</c:v>
                </c:pt>
                <c:pt idx="5109">
                  <c:v>1754.0</c:v>
                </c:pt>
                <c:pt idx="5110">
                  <c:v>1754.0</c:v>
                </c:pt>
                <c:pt idx="5111">
                  <c:v>1755.0</c:v>
                </c:pt>
                <c:pt idx="5112">
                  <c:v>1756.0</c:v>
                </c:pt>
                <c:pt idx="5113">
                  <c:v>1757.0</c:v>
                </c:pt>
                <c:pt idx="5114">
                  <c:v>1758.0</c:v>
                </c:pt>
                <c:pt idx="5115">
                  <c:v>1759.0</c:v>
                </c:pt>
                <c:pt idx="5116">
                  <c:v>1759.0</c:v>
                </c:pt>
                <c:pt idx="5117">
                  <c:v>1759.0</c:v>
                </c:pt>
                <c:pt idx="5118">
                  <c:v>1760.0</c:v>
                </c:pt>
                <c:pt idx="5119">
                  <c:v>1761.0</c:v>
                </c:pt>
                <c:pt idx="5120">
                  <c:v>1762.0</c:v>
                </c:pt>
                <c:pt idx="5121">
                  <c:v>1762.0</c:v>
                </c:pt>
                <c:pt idx="5122">
                  <c:v>1762.0</c:v>
                </c:pt>
                <c:pt idx="5123">
                  <c:v>1762.0</c:v>
                </c:pt>
                <c:pt idx="5124">
                  <c:v>1762.0</c:v>
                </c:pt>
                <c:pt idx="5125">
                  <c:v>1763.0</c:v>
                </c:pt>
                <c:pt idx="5126">
                  <c:v>1763.0</c:v>
                </c:pt>
                <c:pt idx="5127">
                  <c:v>1763.0</c:v>
                </c:pt>
                <c:pt idx="5128">
                  <c:v>1763.0</c:v>
                </c:pt>
                <c:pt idx="5129">
                  <c:v>1763.0</c:v>
                </c:pt>
                <c:pt idx="5130">
                  <c:v>1763.0</c:v>
                </c:pt>
                <c:pt idx="5131">
                  <c:v>1763.0</c:v>
                </c:pt>
                <c:pt idx="5132">
                  <c:v>1763.0</c:v>
                </c:pt>
                <c:pt idx="5133">
                  <c:v>1763.0</c:v>
                </c:pt>
                <c:pt idx="5134">
                  <c:v>1763.0</c:v>
                </c:pt>
                <c:pt idx="5135">
                  <c:v>1763.0</c:v>
                </c:pt>
                <c:pt idx="5136">
                  <c:v>1763.0</c:v>
                </c:pt>
                <c:pt idx="5137">
                  <c:v>1763.0</c:v>
                </c:pt>
                <c:pt idx="5138">
                  <c:v>1763.0</c:v>
                </c:pt>
                <c:pt idx="5139">
                  <c:v>1763.0</c:v>
                </c:pt>
                <c:pt idx="5140">
                  <c:v>1763.0</c:v>
                </c:pt>
                <c:pt idx="5141">
                  <c:v>1763.0</c:v>
                </c:pt>
                <c:pt idx="5142">
                  <c:v>1763.0</c:v>
                </c:pt>
                <c:pt idx="5143">
                  <c:v>1763.0</c:v>
                </c:pt>
                <c:pt idx="5144">
                  <c:v>1763.0</c:v>
                </c:pt>
                <c:pt idx="5145">
                  <c:v>1763.0</c:v>
                </c:pt>
                <c:pt idx="5146">
                  <c:v>1763.0</c:v>
                </c:pt>
                <c:pt idx="5147">
                  <c:v>1763.0</c:v>
                </c:pt>
                <c:pt idx="5148">
                  <c:v>1763.0</c:v>
                </c:pt>
                <c:pt idx="5149">
                  <c:v>1763.0</c:v>
                </c:pt>
                <c:pt idx="5150">
                  <c:v>1763.0</c:v>
                </c:pt>
                <c:pt idx="5151">
                  <c:v>1763.0</c:v>
                </c:pt>
                <c:pt idx="5152">
                  <c:v>1763.0</c:v>
                </c:pt>
                <c:pt idx="5153">
                  <c:v>1764.0</c:v>
                </c:pt>
                <c:pt idx="5154">
                  <c:v>1765.0</c:v>
                </c:pt>
                <c:pt idx="5155">
                  <c:v>1766.0</c:v>
                </c:pt>
                <c:pt idx="5156">
                  <c:v>1766.0</c:v>
                </c:pt>
                <c:pt idx="5157">
                  <c:v>1766.0</c:v>
                </c:pt>
                <c:pt idx="5158">
                  <c:v>1766.0</c:v>
                </c:pt>
                <c:pt idx="5159">
                  <c:v>1766.0</c:v>
                </c:pt>
                <c:pt idx="5160">
                  <c:v>1766.0</c:v>
                </c:pt>
                <c:pt idx="5161">
                  <c:v>1767.0</c:v>
                </c:pt>
                <c:pt idx="5162">
                  <c:v>1767.0</c:v>
                </c:pt>
                <c:pt idx="5163">
                  <c:v>1767.0</c:v>
                </c:pt>
                <c:pt idx="5164">
                  <c:v>1767.0</c:v>
                </c:pt>
                <c:pt idx="5165">
                  <c:v>1767.0</c:v>
                </c:pt>
                <c:pt idx="5166">
                  <c:v>1767.0</c:v>
                </c:pt>
                <c:pt idx="5167">
                  <c:v>1768.0</c:v>
                </c:pt>
                <c:pt idx="5168">
                  <c:v>1768.0</c:v>
                </c:pt>
                <c:pt idx="5169">
                  <c:v>1768.0</c:v>
                </c:pt>
                <c:pt idx="5170">
                  <c:v>1768.0</c:v>
                </c:pt>
                <c:pt idx="5171">
                  <c:v>1768.0</c:v>
                </c:pt>
                <c:pt idx="5172">
                  <c:v>1768.0</c:v>
                </c:pt>
                <c:pt idx="5173">
                  <c:v>1768.0</c:v>
                </c:pt>
                <c:pt idx="5174">
                  <c:v>1768.0</c:v>
                </c:pt>
                <c:pt idx="5175">
                  <c:v>1768.0</c:v>
                </c:pt>
                <c:pt idx="5176">
                  <c:v>1768.0</c:v>
                </c:pt>
                <c:pt idx="5177">
                  <c:v>1768.0</c:v>
                </c:pt>
                <c:pt idx="5178">
                  <c:v>1768.0</c:v>
                </c:pt>
                <c:pt idx="5179">
                  <c:v>1768.0</c:v>
                </c:pt>
                <c:pt idx="5180">
                  <c:v>1768.0</c:v>
                </c:pt>
                <c:pt idx="5181">
                  <c:v>1768.0</c:v>
                </c:pt>
                <c:pt idx="5182">
                  <c:v>1768.0</c:v>
                </c:pt>
                <c:pt idx="5183">
                  <c:v>1768.0</c:v>
                </c:pt>
                <c:pt idx="5184">
                  <c:v>1768.0</c:v>
                </c:pt>
                <c:pt idx="5185">
                  <c:v>1768.0</c:v>
                </c:pt>
                <c:pt idx="5186">
                  <c:v>1768.0</c:v>
                </c:pt>
                <c:pt idx="5187">
                  <c:v>1768.0</c:v>
                </c:pt>
                <c:pt idx="5188">
                  <c:v>1769.0</c:v>
                </c:pt>
                <c:pt idx="5189">
                  <c:v>1769.0</c:v>
                </c:pt>
                <c:pt idx="5190">
                  <c:v>1769.0</c:v>
                </c:pt>
                <c:pt idx="5191">
                  <c:v>1769.0</c:v>
                </c:pt>
                <c:pt idx="5192">
                  <c:v>1769.0</c:v>
                </c:pt>
                <c:pt idx="5193">
                  <c:v>1770.0</c:v>
                </c:pt>
                <c:pt idx="5194">
                  <c:v>1771.0</c:v>
                </c:pt>
                <c:pt idx="5195">
                  <c:v>1771.0</c:v>
                </c:pt>
                <c:pt idx="5196">
                  <c:v>1772.0</c:v>
                </c:pt>
                <c:pt idx="5197">
                  <c:v>1772.0</c:v>
                </c:pt>
                <c:pt idx="5198">
                  <c:v>1772.0</c:v>
                </c:pt>
                <c:pt idx="5199">
                  <c:v>1773.0</c:v>
                </c:pt>
                <c:pt idx="5200">
                  <c:v>1774.0</c:v>
                </c:pt>
                <c:pt idx="5201">
                  <c:v>1774.0</c:v>
                </c:pt>
                <c:pt idx="5202">
                  <c:v>1774.0</c:v>
                </c:pt>
                <c:pt idx="5203">
                  <c:v>1775.0</c:v>
                </c:pt>
                <c:pt idx="5204">
                  <c:v>1776.0</c:v>
                </c:pt>
                <c:pt idx="5205">
                  <c:v>1776.0</c:v>
                </c:pt>
                <c:pt idx="5206">
                  <c:v>1776.0</c:v>
                </c:pt>
                <c:pt idx="5207">
                  <c:v>1776.0</c:v>
                </c:pt>
                <c:pt idx="5208">
                  <c:v>1776.0</c:v>
                </c:pt>
                <c:pt idx="5209">
                  <c:v>1776.0</c:v>
                </c:pt>
                <c:pt idx="5210">
                  <c:v>1777.0</c:v>
                </c:pt>
                <c:pt idx="5211">
                  <c:v>1777.0</c:v>
                </c:pt>
                <c:pt idx="5212">
                  <c:v>1777.0</c:v>
                </c:pt>
                <c:pt idx="5213">
                  <c:v>1777.0</c:v>
                </c:pt>
                <c:pt idx="5214">
                  <c:v>1777.0</c:v>
                </c:pt>
                <c:pt idx="5215">
                  <c:v>1777.0</c:v>
                </c:pt>
                <c:pt idx="5216">
                  <c:v>1777.0</c:v>
                </c:pt>
                <c:pt idx="5217">
                  <c:v>1777.0</c:v>
                </c:pt>
                <c:pt idx="5218">
                  <c:v>1778.0</c:v>
                </c:pt>
                <c:pt idx="5219">
                  <c:v>1779.0</c:v>
                </c:pt>
                <c:pt idx="5220">
                  <c:v>1780.0</c:v>
                </c:pt>
                <c:pt idx="5221">
                  <c:v>1781.0</c:v>
                </c:pt>
                <c:pt idx="5222">
                  <c:v>1781.0</c:v>
                </c:pt>
                <c:pt idx="5223">
                  <c:v>1781.0</c:v>
                </c:pt>
                <c:pt idx="5224">
                  <c:v>1782.0</c:v>
                </c:pt>
                <c:pt idx="5225">
                  <c:v>1782.0</c:v>
                </c:pt>
                <c:pt idx="5226">
                  <c:v>1783.0</c:v>
                </c:pt>
                <c:pt idx="5227">
                  <c:v>1783.0</c:v>
                </c:pt>
                <c:pt idx="5228">
                  <c:v>1784.0</c:v>
                </c:pt>
                <c:pt idx="5229">
                  <c:v>1784.0</c:v>
                </c:pt>
                <c:pt idx="5230">
                  <c:v>1784.0</c:v>
                </c:pt>
                <c:pt idx="5231">
                  <c:v>1784.0</c:v>
                </c:pt>
                <c:pt idx="5232">
                  <c:v>1785.0</c:v>
                </c:pt>
                <c:pt idx="5233">
                  <c:v>1785.0</c:v>
                </c:pt>
                <c:pt idx="5234">
                  <c:v>1785.0</c:v>
                </c:pt>
                <c:pt idx="5235">
                  <c:v>1785.0</c:v>
                </c:pt>
                <c:pt idx="5236">
                  <c:v>1785.0</c:v>
                </c:pt>
                <c:pt idx="5237">
                  <c:v>1786.0</c:v>
                </c:pt>
                <c:pt idx="5238">
                  <c:v>1786.0</c:v>
                </c:pt>
                <c:pt idx="5239">
                  <c:v>1786.0</c:v>
                </c:pt>
                <c:pt idx="5240">
                  <c:v>1787.0</c:v>
                </c:pt>
                <c:pt idx="5241">
                  <c:v>1788.0</c:v>
                </c:pt>
                <c:pt idx="5242">
                  <c:v>1788.0</c:v>
                </c:pt>
                <c:pt idx="5243">
                  <c:v>1788.0</c:v>
                </c:pt>
                <c:pt idx="5244">
                  <c:v>1788.0</c:v>
                </c:pt>
                <c:pt idx="5245">
                  <c:v>1788.0</c:v>
                </c:pt>
                <c:pt idx="5246">
                  <c:v>1788.0</c:v>
                </c:pt>
                <c:pt idx="5247">
                  <c:v>1788.0</c:v>
                </c:pt>
                <c:pt idx="5248">
                  <c:v>1789.0</c:v>
                </c:pt>
                <c:pt idx="5249">
                  <c:v>1790.0</c:v>
                </c:pt>
                <c:pt idx="5250">
                  <c:v>1790.0</c:v>
                </c:pt>
                <c:pt idx="5251">
                  <c:v>1790.0</c:v>
                </c:pt>
                <c:pt idx="5252">
                  <c:v>1790.0</c:v>
                </c:pt>
                <c:pt idx="5253">
                  <c:v>1790.0</c:v>
                </c:pt>
                <c:pt idx="5254">
                  <c:v>1791.0</c:v>
                </c:pt>
                <c:pt idx="5255">
                  <c:v>1792.0</c:v>
                </c:pt>
                <c:pt idx="5256">
                  <c:v>1792.0</c:v>
                </c:pt>
                <c:pt idx="5257">
                  <c:v>1792.0</c:v>
                </c:pt>
                <c:pt idx="5258">
                  <c:v>1793.0</c:v>
                </c:pt>
                <c:pt idx="5259">
                  <c:v>1793.0</c:v>
                </c:pt>
                <c:pt idx="5260">
                  <c:v>1793.0</c:v>
                </c:pt>
                <c:pt idx="5261">
                  <c:v>1794.0</c:v>
                </c:pt>
                <c:pt idx="5262">
                  <c:v>1794.0</c:v>
                </c:pt>
                <c:pt idx="5263">
                  <c:v>1794.0</c:v>
                </c:pt>
                <c:pt idx="5264">
                  <c:v>1794.0</c:v>
                </c:pt>
                <c:pt idx="5265">
                  <c:v>1794.0</c:v>
                </c:pt>
                <c:pt idx="5266">
                  <c:v>1794.0</c:v>
                </c:pt>
                <c:pt idx="5267">
                  <c:v>1794.0</c:v>
                </c:pt>
                <c:pt idx="5268">
                  <c:v>1794.0</c:v>
                </c:pt>
                <c:pt idx="5269">
                  <c:v>1794.0</c:v>
                </c:pt>
                <c:pt idx="5270">
                  <c:v>1794.0</c:v>
                </c:pt>
                <c:pt idx="5271">
                  <c:v>1794.0</c:v>
                </c:pt>
                <c:pt idx="5272">
                  <c:v>1794.0</c:v>
                </c:pt>
                <c:pt idx="5273">
                  <c:v>1795.0</c:v>
                </c:pt>
                <c:pt idx="5274">
                  <c:v>1796.0</c:v>
                </c:pt>
                <c:pt idx="5275">
                  <c:v>1797.0</c:v>
                </c:pt>
                <c:pt idx="5276">
                  <c:v>1798.0</c:v>
                </c:pt>
                <c:pt idx="5277">
                  <c:v>1798.0</c:v>
                </c:pt>
                <c:pt idx="5278">
                  <c:v>1798.0</c:v>
                </c:pt>
                <c:pt idx="5279">
                  <c:v>1799.0</c:v>
                </c:pt>
                <c:pt idx="5280">
                  <c:v>1799.0</c:v>
                </c:pt>
                <c:pt idx="5281">
                  <c:v>1799.0</c:v>
                </c:pt>
                <c:pt idx="5282">
                  <c:v>1799.0</c:v>
                </c:pt>
                <c:pt idx="5283">
                  <c:v>1799.0</c:v>
                </c:pt>
                <c:pt idx="5284">
                  <c:v>1799.0</c:v>
                </c:pt>
                <c:pt idx="5285">
                  <c:v>1800.0</c:v>
                </c:pt>
                <c:pt idx="5286">
                  <c:v>1800.0</c:v>
                </c:pt>
                <c:pt idx="5287">
                  <c:v>1801.0</c:v>
                </c:pt>
                <c:pt idx="5288">
                  <c:v>1801.0</c:v>
                </c:pt>
                <c:pt idx="5289">
                  <c:v>1801.0</c:v>
                </c:pt>
                <c:pt idx="5290">
                  <c:v>1802.0</c:v>
                </c:pt>
                <c:pt idx="5291">
                  <c:v>1802.0</c:v>
                </c:pt>
                <c:pt idx="5292">
                  <c:v>1802.0</c:v>
                </c:pt>
                <c:pt idx="5293">
                  <c:v>1802.0</c:v>
                </c:pt>
                <c:pt idx="5294">
                  <c:v>1803.0</c:v>
                </c:pt>
                <c:pt idx="5295">
                  <c:v>1803.0</c:v>
                </c:pt>
                <c:pt idx="5296">
                  <c:v>1803.0</c:v>
                </c:pt>
                <c:pt idx="5297">
                  <c:v>1804.0</c:v>
                </c:pt>
                <c:pt idx="5298">
                  <c:v>1805.0</c:v>
                </c:pt>
                <c:pt idx="5299">
                  <c:v>1806.0</c:v>
                </c:pt>
                <c:pt idx="5300">
                  <c:v>1807.0</c:v>
                </c:pt>
                <c:pt idx="5301">
                  <c:v>1807.0</c:v>
                </c:pt>
                <c:pt idx="5302">
                  <c:v>1807.0</c:v>
                </c:pt>
                <c:pt idx="5303">
                  <c:v>1808.0</c:v>
                </c:pt>
                <c:pt idx="5304">
                  <c:v>1808.0</c:v>
                </c:pt>
                <c:pt idx="5305">
                  <c:v>1809.0</c:v>
                </c:pt>
                <c:pt idx="5306">
                  <c:v>1810.0</c:v>
                </c:pt>
                <c:pt idx="5307">
                  <c:v>1810.0</c:v>
                </c:pt>
                <c:pt idx="5308">
                  <c:v>1811.0</c:v>
                </c:pt>
                <c:pt idx="5309">
                  <c:v>1812.0</c:v>
                </c:pt>
                <c:pt idx="5310">
                  <c:v>1813.0</c:v>
                </c:pt>
                <c:pt idx="5311">
                  <c:v>1814.0</c:v>
                </c:pt>
                <c:pt idx="5312">
                  <c:v>1815.0</c:v>
                </c:pt>
                <c:pt idx="5313">
                  <c:v>1816.0</c:v>
                </c:pt>
                <c:pt idx="5314">
                  <c:v>1817.0</c:v>
                </c:pt>
                <c:pt idx="5315">
                  <c:v>1818.0</c:v>
                </c:pt>
                <c:pt idx="5316">
                  <c:v>1819.0</c:v>
                </c:pt>
                <c:pt idx="5317">
                  <c:v>1820.0</c:v>
                </c:pt>
                <c:pt idx="5318">
                  <c:v>1821.0</c:v>
                </c:pt>
                <c:pt idx="5319">
                  <c:v>1821.0</c:v>
                </c:pt>
                <c:pt idx="5320">
                  <c:v>1821.0</c:v>
                </c:pt>
                <c:pt idx="5321">
                  <c:v>1821.0</c:v>
                </c:pt>
                <c:pt idx="5322">
                  <c:v>1822.0</c:v>
                </c:pt>
                <c:pt idx="5323">
                  <c:v>1822.0</c:v>
                </c:pt>
                <c:pt idx="5324">
                  <c:v>1823.0</c:v>
                </c:pt>
                <c:pt idx="5325">
                  <c:v>1823.0</c:v>
                </c:pt>
                <c:pt idx="5326">
                  <c:v>1823.0</c:v>
                </c:pt>
                <c:pt idx="5327">
                  <c:v>1823.0</c:v>
                </c:pt>
                <c:pt idx="5328">
                  <c:v>1823.0</c:v>
                </c:pt>
                <c:pt idx="5329">
                  <c:v>1823.0</c:v>
                </c:pt>
                <c:pt idx="5330">
                  <c:v>1823.0</c:v>
                </c:pt>
                <c:pt idx="5331">
                  <c:v>1823.0</c:v>
                </c:pt>
                <c:pt idx="5332">
                  <c:v>1823.0</c:v>
                </c:pt>
                <c:pt idx="5333">
                  <c:v>1823.0</c:v>
                </c:pt>
                <c:pt idx="5334">
                  <c:v>1823.0</c:v>
                </c:pt>
                <c:pt idx="5335">
                  <c:v>1823.0</c:v>
                </c:pt>
                <c:pt idx="5336">
                  <c:v>1824.0</c:v>
                </c:pt>
                <c:pt idx="5337">
                  <c:v>1824.0</c:v>
                </c:pt>
                <c:pt idx="5338">
                  <c:v>1824.0</c:v>
                </c:pt>
                <c:pt idx="5339">
                  <c:v>1824.0</c:v>
                </c:pt>
                <c:pt idx="5340">
                  <c:v>1824.0</c:v>
                </c:pt>
                <c:pt idx="5341">
                  <c:v>1824.0</c:v>
                </c:pt>
                <c:pt idx="5342">
                  <c:v>1825.0</c:v>
                </c:pt>
                <c:pt idx="5343">
                  <c:v>1826.0</c:v>
                </c:pt>
                <c:pt idx="5344">
                  <c:v>1827.0</c:v>
                </c:pt>
                <c:pt idx="5345">
                  <c:v>1828.0</c:v>
                </c:pt>
                <c:pt idx="5346">
                  <c:v>1828.0</c:v>
                </c:pt>
                <c:pt idx="5347">
                  <c:v>1828.0</c:v>
                </c:pt>
                <c:pt idx="5348">
                  <c:v>1828.0</c:v>
                </c:pt>
                <c:pt idx="5349">
                  <c:v>1829.0</c:v>
                </c:pt>
                <c:pt idx="5350">
                  <c:v>1829.0</c:v>
                </c:pt>
                <c:pt idx="5351">
                  <c:v>1829.0</c:v>
                </c:pt>
                <c:pt idx="5352">
                  <c:v>1829.0</c:v>
                </c:pt>
                <c:pt idx="5353">
                  <c:v>1829.0</c:v>
                </c:pt>
                <c:pt idx="5354">
                  <c:v>1829.0</c:v>
                </c:pt>
                <c:pt idx="5355">
                  <c:v>1829.0</c:v>
                </c:pt>
                <c:pt idx="5356">
                  <c:v>1830.0</c:v>
                </c:pt>
                <c:pt idx="5357">
                  <c:v>1831.0</c:v>
                </c:pt>
                <c:pt idx="5358">
                  <c:v>1832.0</c:v>
                </c:pt>
                <c:pt idx="5359">
                  <c:v>1832.0</c:v>
                </c:pt>
                <c:pt idx="5360">
                  <c:v>1832.0</c:v>
                </c:pt>
                <c:pt idx="5361">
                  <c:v>1832.0</c:v>
                </c:pt>
                <c:pt idx="5362">
                  <c:v>1833.0</c:v>
                </c:pt>
                <c:pt idx="5363">
                  <c:v>1833.0</c:v>
                </c:pt>
                <c:pt idx="5364">
                  <c:v>1833.0</c:v>
                </c:pt>
                <c:pt idx="5365">
                  <c:v>1834.0</c:v>
                </c:pt>
                <c:pt idx="5366">
                  <c:v>1835.0</c:v>
                </c:pt>
                <c:pt idx="5367">
                  <c:v>1836.0</c:v>
                </c:pt>
                <c:pt idx="5368">
                  <c:v>1837.0</c:v>
                </c:pt>
                <c:pt idx="5369">
                  <c:v>1837.0</c:v>
                </c:pt>
                <c:pt idx="5370">
                  <c:v>1837.0</c:v>
                </c:pt>
                <c:pt idx="5371">
                  <c:v>1838.0</c:v>
                </c:pt>
                <c:pt idx="5372">
                  <c:v>1839.0</c:v>
                </c:pt>
                <c:pt idx="5373">
                  <c:v>1840.0</c:v>
                </c:pt>
                <c:pt idx="5374">
                  <c:v>1841.0</c:v>
                </c:pt>
                <c:pt idx="5375">
                  <c:v>1842.0</c:v>
                </c:pt>
                <c:pt idx="5376">
                  <c:v>1842.0</c:v>
                </c:pt>
                <c:pt idx="5377">
                  <c:v>1842.0</c:v>
                </c:pt>
                <c:pt idx="5378">
                  <c:v>1842.0</c:v>
                </c:pt>
                <c:pt idx="5379">
                  <c:v>1842.0</c:v>
                </c:pt>
                <c:pt idx="5380">
                  <c:v>1842.0</c:v>
                </c:pt>
                <c:pt idx="5381">
                  <c:v>1842.0</c:v>
                </c:pt>
                <c:pt idx="5382">
                  <c:v>1842.0</c:v>
                </c:pt>
                <c:pt idx="5383">
                  <c:v>1842.0</c:v>
                </c:pt>
                <c:pt idx="5384">
                  <c:v>1842.0</c:v>
                </c:pt>
                <c:pt idx="5385">
                  <c:v>1843.0</c:v>
                </c:pt>
                <c:pt idx="5386">
                  <c:v>1843.0</c:v>
                </c:pt>
                <c:pt idx="5387">
                  <c:v>1844.0</c:v>
                </c:pt>
                <c:pt idx="5388">
                  <c:v>1845.0</c:v>
                </c:pt>
                <c:pt idx="5389">
                  <c:v>1846.0</c:v>
                </c:pt>
                <c:pt idx="5390">
                  <c:v>1847.0</c:v>
                </c:pt>
                <c:pt idx="5391">
                  <c:v>1847.0</c:v>
                </c:pt>
                <c:pt idx="5392">
                  <c:v>1847.0</c:v>
                </c:pt>
                <c:pt idx="5393">
                  <c:v>1847.0</c:v>
                </c:pt>
                <c:pt idx="5394">
                  <c:v>1847.0</c:v>
                </c:pt>
                <c:pt idx="5395">
                  <c:v>1847.0</c:v>
                </c:pt>
                <c:pt idx="5396">
                  <c:v>1847.0</c:v>
                </c:pt>
                <c:pt idx="5397">
                  <c:v>1847.0</c:v>
                </c:pt>
                <c:pt idx="5398">
                  <c:v>1847.0</c:v>
                </c:pt>
                <c:pt idx="5399">
                  <c:v>1847.0</c:v>
                </c:pt>
                <c:pt idx="5400">
                  <c:v>1847.0</c:v>
                </c:pt>
                <c:pt idx="5401">
                  <c:v>1847.0</c:v>
                </c:pt>
                <c:pt idx="5402">
                  <c:v>1847.0</c:v>
                </c:pt>
                <c:pt idx="5403">
                  <c:v>1847.0</c:v>
                </c:pt>
                <c:pt idx="5404">
                  <c:v>1847.0</c:v>
                </c:pt>
                <c:pt idx="5405">
                  <c:v>1847.0</c:v>
                </c:pt>
                <c:pt idx="5406">
                  <c:v>1847.0</c:v>
                </c:pt>
                <c:pt idx="5407">
                  <c:v>1847.0</c:v>
                </c:pt>
                <c:pt idx="5408">
                  <c:v>1847.0</c:v>
                </c:pt>
                <c:pt idx="5409">
                  <c:v>1847.0</c:v>
                </c:pt>
                <c:pt idx="5410">
                  <c:v>1847.0</c:v>
                </c:pt>
                <c:pt idx="5411">
                  <c:v>1847.0</c:v>
                </c:pt>
                <c:pt idx="5412">
                  <c:v>1847.0</c:v>
                </c:pt>
                <c:pt idx="5413">
                  <c:v>1847.0</c:v>
                </c:pt>
                <c:pt idx="5414">
                  <c:v>1847.0</c:v>
                </c:pt>
                <c:pt idx="5415">
                  <c:v>1847.0</c:v>
                </c:pt>
                <c:pt idx="5416">
                  <c:v>1848.0</c:v>
                </c:pt>
                <c:pt idx="5417">
                  <c:v>1848.0</c:v>
                </c:pt>
                <c:pt idx="5418">
                  <c:v>1848.0</c:v>
                </c:pt>
                <c:pt idx="5419">
                  <c:v>1848.0</c:v>
                </c:pt>
                <c:pt idx="5420">
                  <c:v>1848.0</c:v>
                </c:pt>
                <c:pt idx="5421">
                  <c:v>1848.0</c:v>
                </c:pt>
                <c:pt idx="5422">
                  <c:v>1849.0</c:v>
                </c:pt>
                <c:pt idx="5423">
                  <c:v>1849.0</c:v>
                </c:pt>
                <c:pt idx="5424">
                  <c:v>1850.0</c:v>
                </c:pt>
                <c:pt idx="5425">
                  <c:v>1851.0</c:v>
                </c:pt>
                <c:pt idx="5426">
                  <c:v>1852.0</c:v>
                </c:pt>
                <c:pt idx="5427">
                  <c:v>1853.0</c:v>
                </c:pt>
                <c:pt idx="5428">
                  <c:v>1853.0</c:v>
                </c:pt>
                <c:pt idx="5429">
                  <c:v>1853.0</c:v>
                </c:pt>
                <c:pt idx="5430">
                  <c:v>1853.0</c:v>
                </c:pt>
                <c:pt idx="5431">
                  <c:v>1854.0</c:v>
                </c:pt>
                <c:pt idx="5432">
                  <c:v>1855.0</c:v>
                </c:pt>
                <c:pt idx="5433">
                  <c:v>1856.0</c:v>
                </c:pt>
                <c:pt idx="5434">
                  <c:v>1857.0</c:v>
                </c:pt>
                <c:pt idx="5435">
                  <c:v>1857.0</c:v>
                </c:pt>
                <c:pt idx="5436">
                  <c:v>1857.0</c:v>
                </c:pt>
                <c:pt idx="5437">
                  <c:v>1857.0</c:v>
                </c:pt>
                <c:pt idx="5438">
                  <c:v>1857.0</c:v>
                </c:pt>
                <c:pt idx="5439">
                  <c:v>1858.0</c:v>
                </c:pt>
                <c:pt idx="5440">
                  <c:v>1859.0</c:v>
                </c:pt>
                <c:pt idx="5441">
                  <c:v>1859.0</c:v>
                </c:pt>
                <c:pt idx="5442">
                  <c:v>1859.0</c:v>
                </c:pt>
                <c:pt idx="5443">
                  <c:v>1860.0</c:v>
                </c:pt>
                <c:pt idx="5444">
                  <c:v>1860.0</c:v>
                </c:pt>
                <c:pt idx="5445">
                  <c:v>1861.0</c:v>
                </c:pt>
                <c:pt idx="5446">
                  <c:v>1861.0</c:v>
                </c:pt>
                <c:pt idx="5447">
                  <c:v>1861.0</c:v>
                </c:pt>
                <c:pt idx="5448">
                  <c:v>1861.0</c:v>
                </c:pt>
                <c:pt idx="5449">
                  <c:v>1861.0</c:v>
                </c:pt>
                <c:pt idx="5450">
                  <c:v>1861.0</c:v>
                </c:pt>
                <c:pt idx="5451">
                  <c:v>1861.0</c:v>
                </c:pt>
                <c:pt idx="5452">
                  <c:v>1861.0</c:v>
                </c:pt>
                <c:pt idx="5453">
                  <c:v>1861.0</c:v>
                </c:pt>
                <c:pt idx="5454">
                  <c:v>1861.0</c:v>
                </c:pt>
                <c:pt idx="5455">
                  <c:v>1861.0</c:v>
                </c:pt>
                <c:pt idx="5456">
                  <c:v>1861.0</c:v>
                </c:pt>
                <c:pt idx="5457">
                  <c:v>1861.0</c:v>
                </c:pt>
                <c:pt idx="5458">
                  <c:v>1862.0</c:v>
                </c:pt>
                <c:pt idx="5459">
                  <c:v>1863.0</c:v>
                </c:pt>
                <c:pt idx="5460">
                  <c:v>1864.0</c:v>
                </c:pt>
                <c:pt idx="5461">
                  <c:v>1864.0</c:v>
                </c:pt>
                <c:pt idx="5462">
                  <c:v>1864.0</c:v>
                </c:pt>
                <c:pt idx="5463">
                  <c:v>1864.0</c:v>
                </c:pt>
                <c:pt idx="5464">
                  <c:v>1864.0</c:v>
                </c:pt>
                <c:pt idx="5465">
                  <c:v>1864.0</c:v>
                </c:pt>
                <c:pt idx="5466">
                  <c:v>1864.0</c:v>
                </c:pt>
                <c:pt idx="5467">
                  <c:v>1864.0</c:v>
                </c:pt>
                <c:pt idx="5468">
                  <c:v>1864.0</c:v>
                </c:pt>
                <c:pt idx="5469">
                  <c:v>1864.0</c:v>
                </c:pt>
                <c:pt idx="5470">
                  <c:v>1864.0</c:v>
                </c:pt>
                <c:pt idx="5471">
                  <c:v>1864.0</c:v>
                </c:pt>
                <c:pt idx="5472">
                  <c:v>1864.0</c:v>
                </c:pt>
                <c:pt idx="5473">
                  <c:v>1865.0</c:v>
                </c:pt>
                <c:pt idx="5474">
                  <c:v>1865.0</c:v>
                </c:pt>
                <c:pt idx="5475">
                  <c:v>1865.0</c:v>
                </c:pt>
                <c:pt idx="5476">
                  <c:v>1865.0</c:v>
                </c:pt>
                <c:pt idx="5477">
                  <c:v>1865.0</c:v>
                </c:pt>
                <c:pt idx="5478">
                  <c:v>1865.0</c:v>
                </c:pt>
                <c:pt idx="5479">
                  <c:v>1865.0</c:v>
                </c:pt>
                <c:pt idx="5480">
                  <c:v>1865.0</c:v>
                </c:pt>
                <c:pt idx="5481">
                  <c:v>1865.0</c:v>
                </c:pt>
                <c:pt idx="5482">
                  <c:v>1865.0</c:v>
                </c:pt>
                <c:pt idx="5483">
                  <c:v>1865.0</c:v>
                </c:pt>
                <c:pt idx="5484">
                  <c:v>1865.0</c:v>
                </c:pt>
                <c:pt idx="5485">
                  <c:v>1865.0</c:v>
                </c:pt>
                <c:pt idx="5486">
                  <c:v>1865.0</c:v>
                </c:pt>
                <c:pt idx="5487">
                  <c:v>1865.0</c:v>
                </c:pt>
                <c:pt idx="5488">
                  <c:v>1865.0</c:v>
                </c:pt>
                <c:pt idx="5489">
                  <c:v>1865.0</c:v>
                </c:pt>
                <c:pt idx="5490">
                  <c:v>1865.0</c:v>
                </c:pt>
                <c:pt idx="5491">
                  <c:v>1865.0</c:v>
                </c:pt>
                <c:pt idx="5492">
                  <c:v>1865.0</c:v>
                </c:pt>
                <c:pt idx="5493">
                  <c:v>1865.0</c:v>
                </c:pt>
                <c:pt idx="5494">
                  <c:v>1865.0</c:v>
                </c:pt>
                <c:pt idx="5495">
                  <c:v>1865.0</c:v>
                </c:pt>
                <c:pt idx="5496">
                  <c:v>1865.0</c:v>
                </c:pt>
                <c:pt idx="5497">
                  <c:v>1866.0</c:v>
                </c:pt>
                <c:pt idx="5498">
                  <c:v>1866.0</c:v>
                </c:pt>
                <c:pt idx="5499">
                  <c:v>1866.0</c:v>
                </c:pt>
                <c:pt idx="5500">
                  <c:v>1866.0</c:v>
                </c:pt>
                <c:pt idx="5501">
                  <c:v>1866.0</c:v>
                </c:pt>
                <c:pt idx="5502">
                  <c:v>1866.0</c:v>
                </c:pt>
                <c:pt idx="5503">
                  <c:v>1866.0</c:v>
                </c:pt>
                <c:pt idx="5504">
                  <c:v>1866.0</c:v>
                </c:pt>
                <c:pt idx="5505">
                  <c:v>1866.0</c:v>
                </c:pt>
                <c:pt idx="5506">
                  <c:v>1866.0</c:v>
                </c:pt>
                <c:pt idx="5507">
                  <c:v>1866.0</c:v>
                </c:pt>
                <c:pt idx="5508">
                  <c:v>1866.0</c:v>
                </c:pt>
                <c:pt idx="5509">
                  <c:v>1866.0</c:v>
                </c:pt>
                <c:pt idx="5510">
                  <c:v>1866.0</c:v>
                </c:pt>
                <c:pt idx="5511">
                  <c:v>1866.0</c:v>
                </c:pt>
                <c:pt idx="5512">
                  <c:v>1866.0</c:v>
                </c:pt>
                <c:pt idx="5513">
                  <c:v>1866.0</c:v>
                </c:pt>
                <c:pt idx="5514">
                  <c:v>1866.0</c:v>
                </c:pt>
                <c:pt idx="5515">
                  <c:v>1866.0</c:v>
                </c:pt>
                <c:pt idx="5516">
                  <c:v>1866.0</c:v>
                </c:pt>
                <c:pt idx="5517">
                  <c:v>1866.0</c:v>
                </c:pt>
                <c:pt idx="5518">
                  <c:v>1866.0</c:v>
                </c:pt>
                <c:pt idx="5519">
                  <c:v>1866.0</c:v>
                </c:pt>
                <c:pt idx="5520">
                  <c:v>1866.0</c:v>
                </c:pt>
                <c:pt idx="5521">
                  <c:v>1866.0</c:v>
                </c:pt>
                <c:pt idx="5522">
                  <c:v>1866.0</c:v>
                </c:pt>
                <c:pt idx="5523">
                  <c:v>1866.0</c:v>
                </c:pt>
                <c:pt idx="5524">
                  <c:v>1866.0</c:v>
                </c:pt>
                <c:pt idx="5525">
                  <c:v>1866.0</c:v>
                </c:pt>
                <c:pt idx="5526">
                  <c:v>1866.0</c:v>
                </c:pt>
                <c:pt idx="5527">
                  <c:v>1866.0</c:v>
                </c:pt>
                <c:pt idx="5528">
                  <c:v>1866.0</c:v>
                </c:pt>
                <c:pt idx="5529">
                  <c:v>1866.0</c:v>
                </c:pt>
                <c:pt idx="5530">
                  <c:v>1866.0</c:v>
                </c:pt>
                <c:pt idx="5531">
                  <c:v>1866.0</c:v>
                </c:pt>
                <c:pt idx="5532">
                  <c:v>1866.0</c:v>
                </c:pt>
                <c:pt idx="5533">
                  <c:v>1867.0</c:v>
                </c:pt>
                <c:pt idx="5534">
                  <c:v>1868.0</c:v>
                </c:pt>
                <c:pt idx="5535">
                  <c:v>1868.0</c:v>
                </c:pt>
                <c:pt idx="5536">
                  <c:v>1868.0</c:v>
                </c:pt>
                <c:pt idx="5537">
                  <c:v>1868.0</c:v>
                </c:pt>
                <c:pt idx="5538">
                  <c:v>1868.0</c:v>
                </c:pt>
                <c:pt idx="5539">
                  <c:v>1869.0</c:v>
                </c:pt>
                <c:pt idx="5540">
                  <c:v>1869.0</c:v>
                </c:pt>
                <c:pt idx="5541">
                  <c:v>1869.0</c:v>
                </c:pt>
                <c:pt idx="5542">
                  <c:v>1869.0</c:v>
                </c:pt>
                <c:pt idx="5543">
                  <c:v>1870.0</c:v>
                </c:pt>
                <c:pt idx="5544">
                  <c:v>1871.0</c:v>
                </c:pt>
                <c:pt idx="5545">
                  <c:v>1871.0</c:v>
                </c:pt>
                <c:pt idx="5546">
                  <c:v>1871.0</c:v>
                </c:pt>
                <c:pt idx="5547">
                  <c:v>1871.0</c:v>
                </c:pt>
                <c:pt idx="5548">
                  <c:v>1872.0</c:v>
                </c:pt>
                <c:pt idx="5549">
                  <c:v>1873.0</c:v>
                </c:pt>
                <c:pt idx="5550">
                  <c:v>1873.0</c:v>
                </c:pt>
                <c:pt idx="5551">
                  <c:v>1873.0</c:v>
                </c:pt>
                <c:pt idx="5552">
                  <c:v>1873.0</c:v>
                </c:pt>
                <c:pt idx="5553">
                  <c:v>1873.0</c:v>
                </c:pt>
                <c:pt idx="5554">
                  <c:v>1873.0</c:v>
                </c:pt>
                <c:pt idx="5555">
                  <c:v>1873.0</c:v>
                </c:pt>
                <c:pt idx="5556">
                  <c:v>1873.0</c:v>
                </c:pt>
                <c:pt idx="5557">
                  <c:v>1873.0</c:v>
                </c:pt>
                <c:pt idx="5558">
                  <c:v>1873.0</c:v>
                </c:pt>
                <c:pt idx="5559">
                  <c:v>1873.0</c:v>
                </c:pt>
                <c:pt idx="5560">
                  <c:v>1873.0</c:v>
                </c:pt>
                <c:pt idx="5561">
                  <c:v>1873.0</c:v>
                </c:pt>
                <c:pt idx="5562">
                  <c:v>1873.0</c:v>
                </c:pt>
                <c:pt idx="5563">
                  <c:v>1873.0</c:v>
                </c:pt>
                <c:pt idx="5564">
                  <c:v>1873.0</c:v>
                </c:pt>
                <c:pt idx="5565">
                  <c:v>1874.0</c:v>
                </c:pt>
                <c:pt idx="5566">
                  <c:v>1874.0</c:v>
                </c:pt>
                <c:pt idx="5567">
                  <c:v>1874.0</c:v>
                </c:pt>
                <c:pt idx="5568">
                  <c:v>1874.0</c:v>
                </c:pt>
                <c:pt idx="5569">
                  <c:v>1874.0</c:v>
                </c:pt>
                <c:pt idx="5570">
                  <c:v>1874.0</c:v>
                </c:pt>
                <c:pt idx="5571">
                  <c:v>1874.0</c:v>
                </c:pt>
                <c:pt idx="5572">
                  <c:v>1874.0</c:v>
                </c:pt>
                <c:pt idx="5573">
                  <c:v>1875.0</c:v>
                </c:pt>
                <c:pt idx="5574">
                  <c:v>1875.0</c:v>
                </c:pt>
                <c:pt idx="5575">
                  <c:v>1876.0</c:v>
                </c:pt>
                <c:pt idx="5576">
                  <c:v>1876.0</c:v>
                </c:pt>
                <c:pt idx="5577">
                  <c:v>1876.0</c:v>
                </c:pt>
                <c:pt idx="5578">
                  <c:v>1876.0</c:v>
                </c:pt>
                <c:pt idx="5579">
                  <c:v>1876.0</c:v>
                </c:pt>
                <c:pt idx="5580">
                  <c:v>1876.0</c:v>
                </c:pt>
                <c:pt idx="5581">
                  <c:v>1876.0</c:v>
                </c:pt>
                <c:pt idx="5582">
                  <c:v>1876.0</c:v>
                </c:pt>
                <c:pt idx="5583">
                  <c:v>1877.0</c:v>
                </c:pt>
                <c:pt idx="5584">
                  <c:v>1878.0</c:v>
                </c:pt>
                <c:pt idx="5585">
                  <c:v>1878.0</c:v>
                </c:pt>
                <c:pt idx="5586">
                  <c:v>1878.0</c:v>
                </c:pt>
                <c:pt idx="5587">
                  <c:v>1879.0</c:v>
                </c:pt>
                <c:pt idx="5588">
                  <c:v>1879.0</c:v>
                </c:pt>
                <c:pt idx="5589">
                  <c:v>1879.0</c:v>
                </c:pt>
                <c:pt idx="5590">
                  <c:v>1879.0</c:v>
                </c:pt>
                <c:pt idx="5591">
                  <c:v>1879.0</c:v>
                </c:pt>
                <c:pt idx="5592">
                  <c:v>1879.0</c:v>
                </c:pt>
                <c:pt idx="5593">
                  <c:v>1879.0</c:v>
                </c:pt>
                <c:pt idx="5594">
                  <c:v>1879.0</c:v>
                </c:pt>
                <c:pt idx="5595">
                  <c:v>1879.0</c:v>
                </c:pt>
                <c:pt idx="5596">
                  <c:v>1879.0</c:v>
                </c:pt>
                <c:pt idx="5597">
                  <c:v>1879.0</c:v>
                </c:pt>
                <c:pt idx="5598">
                  <c:v>1879.0</c:v>
                </c:pt>
                <c:pt idx="5599">
                  <c:v>1879.0</c:v>
                </c:pt>
                <c:pt idx="5600">
                  <c:v>1879.0</c:v>
                </c:pt>
                <c:pt idx="5601">
                  <c:v>1879.0</c:v>
                </c:pt>
                <c:pt idx="5602">
                  <c:v>1879.0</c:v>
                </c:pt>
                <c:pt idx="5603">
                  <c:v>1879.0</c:v>
                </c:pt>
                <c:pt idx="5604">
                  <c:v>1879.0</c:v>
                </c:pt>
                <c:pt idx="5605">
                  <c:v>1879.0</c:v>
                </c:pt>
                <c:pt idx="5606">
                  <c:v>1879.0</c:v>
                </c:pt>
                <c:pt idx="5607">
                  <c:v>1879.0</c:v>
                </c:pt>
                <c:pt idx="5608">
                  <c:v>1879.0</c:v>
                </c:pt>
                <c:pt idx="5609">
                  <c:v>1879.0</c:v>
                </c:pt>
                <c:pt idx="5610">
                  <c:v>1879.0</c:v>
                </c:pt>
                <c:pt idx="5611">
                  <c:v>1879.0</c:v>
                </c:pt>
                <c:pt idx="5612">
                  <c:v>1880.0</c:v>
                </c:pt>
                <c:pt idx="5613">
                  <c:v>1880.0</c:v>
                </c:pt>
                <c:pt idx="5614">
                  <c:v>1880.0</c:v>
                </c:pt>
                <c:pt idx="5615">
                  <c:v>1880.0</c:v>
                </c:pt>
                <c:pt idx="5616">
                  <c:v>1881.0</c:v>
                </c:pt>
                <c:pt idx="5617">
                  <c:v>1881.0</c:v>
                </c:pt>
                <c:pt idx="5618">
                  <c:v>1882.0</c:v>
                </c:pt>
                <c:pt idx="5619">
                  <c:v>1883.0</c:v>
                </c:pt>
                <c:pt idx="5620">
                  <c:v>1883.0</c:v>
                </c:pt>
                <c:pt idx="5621">
                  <c:v>1884.0</c:v>
                </c:pt>
                <c:pt idx="5622">
                  <c:v>1884.0</c:v>
                </c:pt>
                <c:pt idx="5623">
                  <c:v>1885.0</c:v>
                </c:pt>
                <c:pt idx="5624">
                  <c:v>1886.0</c:v>
                </c:pt>
                <c:pt idx="5625">
                  <c:v>1887.0</c:v>
                </c:pt>
                <c:pt idx="5626">
                  <c:v>1888.0</c:v>
                </c:pt>
                <c:pt idx="5627">
                  <c:v>1889.0</c:v>
                </c:pt>
                <c:pt idx="5628">
                  <c:v>1890.0</c:v>
                </c:pt>
                <c:pt idx="5629">
                  <c:v>1891.0</c:v>
                </c:pt>
                <c:pt idx="5630">
                  <c:v>1891.0</c:v>
                </c:pt>
                <c:pt idx="5631">
                  <c:v>1892.0</c:v>
                </c:pt>
                <c:pt idx="5632">
                  <c:v>1892.0</c:v>
                </c:pt>
                <c:pt idx="5633">
                  <c:v>1892.0</c:v>
                </c:pt>
                <c:pt idx="5634">
                  <c:v>1893.0</c:v>
                </c:pt>
                <c:pt idx="5635">
                  <c:v>1893.0</c:v>
                </c:pt>
                <c:pt idx="5636">
                  <c:v>1893.0</c:v>
                </c:pt>
                <c:pt idx="5637">
                  <c:v>1893.0</c:v>
                </c:pt>
                <c:pt idx="5638">
                  <c:v>1893.0</c:v>
                </c:pt>
                <c:pt idx="5639">
                  <c:v>1893.0</c:v>
                </c:pt>
                <c:pt idx="5640">
                  <c:v>1893.0</c:v>
                </c:pt>
                <c:pt idx="5641">
                  <c:v>1893.0</c:v>
                </c:pt>
                <c:pt idx="5642">
                  <c:v>1894.0</c:v>
                </c:pt>
                <c:pt idx="5643">
                  <c:v>1894.0</c:v>
                </c:pt>
                <c:pt idx="5644">
                  <c:v>1895.0</c:v>
                </c:pt>
                <c:pt idx="5645">
                  <c:v>1895.0</c:v>
                </c:pt>
                <c:pt idx="5646">
                  <c:v>1896.0</c:v>
                </c:pt>
                <c:pt idx="5647">
                  <c:v>1896.0</c:v>
                </c:pt>
                <c:pt idx="5648">
                  <c:v>1896.0</c:v>
                </c:pt>
                <c:pt idx="5649">
                  <c:v>1896.0</c:v>
                </c:pt>
                <c:pt idx="5650">
                  <c:v>1896.0</c:v>
                </c:pt>
                <c:pt idx="5651">
                  <c:v>1896.0</c:v>
                </c:pt>
                <c:pt idx="5652">
                  <c:v>1896.0</c:v>
                </c:pt>
                <c:pt idx="5653">
                  <c:v>1896.0</c:v>
                </c:pt>
                <c:pt idx="5654">
                  <c:v>1896.0</c:v>
                </c:pt>
                <c:pt idx="5655">
                  <c:v>1897.0</c:v>
                </c:pt>
                <c:pt idx="5656">
                  <c:v>1898.0</c:v>
                </c:pt>
                <c:pt idx="5657">
                  <c:v>1899.0</c:v>
                </c:pt>
                <c:pt idx="5658">
                  <c:v>1899.0</c:v>
                </c:pt>
                <c:pt idx="5659">
                  <c:v>1900.0</c:v>
                </c:pt>
                <c:pt idx="5660">
                  <c:v>1901.0</c:v>
                </c:pt>
                <c:pt idx="5661">
                  <c:v>1901.0</c:v>
                </c:pt>
                <c:pt idx="5662">
                  <c:v>1901.0</c:v>
                </c:pt>
                <c:pt idx="5663">
                  <c:v>1901.0</c:v>
                </c:pt>
                <c:pt idx="5664">
                  <c:v>1901.0</c:v>
                </c:pt>
                <c:pt idx="5665">
                  <c:v>1901.0</c:v>
                </c:pt>
                <c:pt idx="5666">
                  <c:v>1902.0</c:v>
                </c:pt>
                <c:pt idx="5667">
                  <c:v>1902.0</c:v>
                </c:pt>
                <c:pt idx="5668">
                  <c:v>1903.0</c:v>
                </c:pt>
                <c:pt idx="5669">
                  <c:v>1903.0</c:v>
                </c:pt>
                <c:pt idx="5670">
                  <c:v>1904.0</c:v>
                </c:pt>
                <c:pt idx="5671">
                  <c:v>1904.0</c:v>
                </c:pt>
                <c:pt idx="5672">
                  <c:v>1904.0</c:v>
                </c:pt>
                <c:pt idx="5673">
                  <c:v>1904.0</c:v>
                </c:pt>
                <c:pt idx="5674">
                  <c:v>1904.0</c:v>
                </c:pt>
                <c:pt idx="5675">
                  <c:v>1904.0</c:v>
                </c:pt>
                <c:pt idx="5676">
                  <c:v>1904.0</c:v>
                </c:pt>
                <c:pt idx="5677">
                  <c:v>1904.0</c:v>
                </c:pt>
                <c:pt idx="5678">
                  <c:v>1904.0</c:v>
                </c:pt>
                <c:pt idx="5679">
                  <c:v>1904.0</c:v>
                </c:pt>
                <c:pt idx="5680">
                  <c:v>1904.0</c:v>
                </c:pt>
                <c:pt idx="5681">
                  <c:v>1904.0</c:v>
                </c:pt>
                <c:pt idx="5682">
                  <c:v>1905.0</c:v>
                </c:pt>
                <c:pt idx="5683">
                  <c:v>1905.0</c:v>
                </c:pt>
                <c:pt idx="5684">
                  <c:v>1905.0</c:v>
                </c:pt>
                <c:pt idx="5685">
                  <c:v>1905.0</c:v>
                </c:pt>
                <c:pt idx="5686">
                  <c:v>1906.0</c:v>
                </c:pt>
                <c:pt idx="5687">
                  <c:v>1907.0</c:v>
                </c:pt>
                <c:pt idx="5688">
                  <c:v>1907.0</c:v>
                </c:pt>
                <c:pt idx="5689">
                  <c:v>1907.0</c:v>
                </c:pt>
                <c:pt idx="5690">
                  <c:v>1907.0</c:v>
                </c:pt>
                <c:pt idx="5691">
                  <c:v>1908.0</c:v>
                </c:pt>
                <c:pt idx="5692">
                  <c:v>1909.0</c:v>
                </c:pt>
                <c:pt idx="5693">
                  <c:v>1910.0</c:v>
                </c:pt>
                <c:pt idx="5694">
                  <c:v>1910.0</c:v>
                </c:pt>
                <c:pt idx="5695">
                  <c:v>1910.0</c:v>
                </c:pt>
                <c:pt idx="5696">
                  <c:v>1910.0</c:v>
                </c:pt>
                <c:pt idx="5697">
                  <c:v>1910.0</c:v>
                </c:pt>
                <c:pt idx="5698">
                  <c:v>1911.0</c:v>
                </c:pt>
                <c:pt idx="5699">
                  <c:v>1912.0</c:v>
                </c:pt>
                <c:pt idx="5700">
                  <c:v>1912.0</c:v>
                </c:pt>
                <c:pt idx="5701">
                  <c:v>1913.0</c:v>
                </c:pt>
                <c:pt idx="5702">
                  <c:v>1913.0</c:v>
                </c:pt>
                <c:pt idx="5703">
                  <c:v>1914.0</c:v>
                </c:pt>
                <c:pt idx="5704">
                  <c:v>1915.0</c:v>
                </c:pt>
                <c:pt idx="5705">
                  <c:v>1916.0</c:v>
                </c:pt>
                <c:pt idx="5706">
                  <c:v>1916.0</c:v>
                </c:pt>
                <c:pt idx="5707">
                  <c:v>1916.0</c:v>
                </c:pt>
                <c:pt idx="5708">
                  <c:v>1916.0</c:v>
                </c:pt>
                <c:pt idx="5709">
                  <c:v>1916.0</c:v>
                </c:pt>
                <c:pt idx="5710">
                  <c:v>1917.0</c:v>
                </c:pt>
                <c:pt idx="5711">
                  <c:v>1918.0</c:v>
                </c:pt>
                <c:pt idx="5712">
                  <c:v>1919.0</c:v>
                </c:pt>
                <c:pt idx="5713">
                  <c:v>1920.0</c:v>
                </c:pt>
                <c:pt idx="5714">
                  <c:v>1920.0</c:v>
                </c:pt>
                <c:pt idx="5715">
                  <c:v>1920.0</c:v>
                </c:pt>
                <c:pt idx="5716">
                  <c:v>1921.0</c:v>
                </c:pt>
                <c:pt idx="5717">
                  <c:v>1922.0</c:v>
                </c:pt>
                <c:pt idx="5718">
                  <c:v>1923.0</c:v>
                </c:pt>
                <c:pt idx="5719">
                  <c:v>1924.0</c:v>
                </c:pt>
                <c:pt idx="5720">
                  <c:v>1924.0</c:v>
                </c:pt>
                <c:pt idx="5721">
                  <c:v>1925.0</c:v>
                </c:pt>
                <c:pt idx="5722">
                  <c:v>1925.0</c:v>
                </c:pt>
                <c:pt idx="5723">
                  <c:v>1925.0</c:v>
                </c:pt>
                <c:pt idx="5724">
                  <c:v>1925.0</c:v>
                </c:pt>
                <c:pt idx="5725">
                  <c:v>1925.0</c:v>
                </c:pt>
                <c:pt idx="5726">
                  <c:v>1926.0</c:v>
                </c:pt>
                <c:pt idx="5727">
                  <c:v>1926.0</c:v>
                </c:pt>
                <c:pt idx="5728">
                  <c:v>1926.0</c:v>
                </c:pt>
                <c:pt idx="5729">
                  <c:v>1927.0</c:v>
                </c:pt>
                <c:pt idx="5730">
                  <c:v>1928.0</c:v>
                </c:pt>
                <c:pt idx="5731">
                  <c:v>1928.0</c:v>
                </c:pt>
                <c:pt idx="5732">
                  <c:v>1928.0</c:v>
                </c:pt>
                <c:pt idx="5733">
                  <c:v>1929.0</c:v>
                </c:pt>
                <c:pt idx="5734">
                  <c:v>1930.0</c:v>
                </c:pt>
                <c:pt idx="5735">
                  <c:v>1931.0</c:v>
                </c:pt>
                <c:pt idx="5736">
                  <c:v>1932.0</c:v>
                </c:pt>
                <c:pt idx="5737">
                  <c:v>1933.0</c:v>
                </c:pt>
                <c:pt idx="5738">
                  <c:v>1934.0</c:v>
                </c:pt>
                <c:pt idx="5739">
                  <c:v>1935.0</c:v>
                </c:pt>
                <c:pt idx="5740">
                  <c:v>1936.0</c:v>
                </c:pt>
                <c:pt idx="5741">
                  <c:v>1937.0</c:v>
                </c:pt>
                <c:pt idx="5742">
                  <c:v>1938.0</c:v>
                </c:pt>
                <c:pt idx="5743">
                  <c:v>1939.0</c:v>
                </c:pt>
                <c:pt idx="5744">
                  <c:v>1940.0</c:v>
                </c:pt>
                <c:pt idx="5745">
                  <c:v>1941.0</c:v>
                </c:pt>
                <c:pt idx="5746">
                  <c:v>1941.0</c:v>
                </c:pt>
                <c:pt idx="5747">
                  <c:v>1942.0</c:v>
                </c:pt>
                <c:pt idx="5748">
                  <c:v>1943.0</c:v>
                </c:pt>
                <c:pt idx="5749">
                  <c:v>1943.0</c:v>
                </c:pt>
                <c:pt idx="5750">
                  <c:v>1943.0</c:v>
                </c:pt>
                <c:pt idx="5751">
                  <c:v>1944.0</c:v>
                </c:pt>
                <c:pt idx="5752">
                  <c:v>1944.0</c:v>
                </c:pt>
                <c:pt idx="5753">
                  <c:v>1944.0</c:v>
                </c:pt>
                <c:pt idx="5754">
                  <c:v>1944.0</c:v>
                </c:pt>
                <c:pt idx="5755">
                  <c:v>1944.0</c:v>
                </c:pt>
                <c:pt idx="5756">
                  <c:v>1945.0</c:v>
                </c:pt>
                <c:pt idx="5757">
                  <c:v>1945.0</c:v>
                </c:pt>
                <c:pt idx="5758">
                  <c:v>1946.0</c:v>
                </c:pt>
                <c:pt idx="5759">
                  <c:v>1947.0</c:v>
                </c:pt>
                <c:pt idx="5760">
                  <c:v>1948.0</c:v>
                </c:pt>
                <c:pt idx="5761">
                  <c:v>1948.0</c:v>
                </c:pt>
                <c:pt idx="5762">
                  <c:v>1948.0</c:v>
                </c:pt>
                <c:pt idx="5763">
                  <c:v>1948.0</c:v>
                </c:pt>
                <c:pt idx="5764">
                  <c:v>1949.0</c:v>
                </c:pt>
                <c:pt idx="5765">
                  <c:v>1950.0</c:v>
                </c:pt>
                <c:pt idx="5766">
                  <c:v>1950.0</c:v>
                </c:pt>
                <c:pt idx="5767">
                  <c:v>1951.0</c:v>
                </c:pt>
                <c:pt idx="5768">
                  <c:v>1951.0</c:v>
                </c:pt>
                <c:pt idx="5769">
                  <c:v>1952.0</c:v>
                </c:pt>
                <c:pt idx="5770">
                  <c:v>1953.0</c:v>
                </c:pt>
                <c:pt idx="5771">
                  <c:v>1954.0</c:v>
                </c:pt>
                <c:pt idx="5772">
                  <c:v>1955.0</c:v>
                </c:pt>
                <c:pt idx="5773">
                  <c:v>1956.0</c:v>
                </c:pt>
                <c:pt idx="5774">
                  <c:v>1957.0</c:v>
                </c:pt>
                <c:pt idx="5775">
                  <c:v>1958.0</c:v>
                </c:pt>
                <c:pt idx="5776">
                  <c:v>1959.0</c:v>
                </c:pt>
                <c:pt idx="5777">
                  <c:v>1960.0</c:v>
                </c:pt>
                <c:pt idx="5778">
                  <c:v>1960.0</c:v>
                </c:pt>
                <c:pt idx="5779">
                  <c:v>1960.0</c:v>
                </c:pt>
                <c:pt idx="5780">
                  <c:v>1960.0</c:v>
                </c:pt>
                <c:pt idx="5781">
                  <c:v>1960.0</c:v>
                </c:pt>
                <c:pt idx="5782">
                  <c:v>1960.0</c:v>
                </c:pt>
                <c:pt idx="5783">
                  <c:v>1961.0</c:v>
                </c:pt>
                <c:pt idx="5784">
                  <c:v>1961.0</c:v>
                </c:pt>
                <c:pt idx="5785">
                  <c:v>1962.0</c:v>
                </c:pt>
                <c:pt idx="5786">
                  <c:v>1962.0</c:v>
                </c:pt>
                <c:pt idx="5787">
                  <c:v>1962.0</c:v>
                </c:pt>
                <c:pt idx="5788">
                  <c:v>1962.0</c:v>
                </c:pt>
                <c:pt idx="5789">
                  <c:v>1962.0</c:v>
                </c:pt>
                <c:pt idx="5790">
                  <c:v>1962.0</c:v>
                </c:pt>
                <c:pt idx="5791">
                  <c:v>1962.0</c:v>
                </c:pt>
                <c:pt idx="5792">
                  <c:v>1962.0</c:v>
                </c:pt>
                <c:pt idx="5793">
                  <c:v>1963.0</c:v>
                </c:pt>
                <c:pt idx="5794">
                  <c:v>1963.0</c:v>
                </c:pt>
                <c:pt idx="5795">
                  <c:v>1964.0</c:v>
                </c:pt>
                <c:pt idx="5796">
                  <c:v>1965.0</c:v>
                </c:pt>
                <c:pt idx="5797">
                  <c:v>1966.0</c:v>
                </c:pt>
                <c:pt idx="5798">
                  <c:v>1967.0</c:v>
                </c:pt>
                <c:pt idx="5799">
                  <c:v>1967.0</c:v>
                </c:pt>
                <c:pt idx="5800">
                  <c:v>1968.0</c:v>
                </c:pt>
                <c:pt idx="5801">
                  <c:v>1969.0</c:v>
                </c:pt>
                <c:pt idx="5802">
                  <c:v>1969.0</c:v>
                </c:pt>
                <c:pt idx="5803">
                  <c:v>1970.0</c:v>
                </c:pt>
                <c:pt idx="5804">
                  <c:v>1971.0</c:v>
                </c:pt>
                <c:pt idx="5805">
                  <c:v>1972.0</c:v>
                </c:pt>
                <c:pt idx="5806">
                  <c:v>1972.0</c:v>
                </c:pt>
                <c:pt idx="5807">
                  <c:v>1972.0</c:v>
                </c:pt>
                <c:pt idx="5808">
                  <c:v>1973.0</c:v>
                </c:pt>
                <c:pt idx="5809">
                  <c:v>1973.0</c:v>
                </c:pt>
                <c:pt idx="5810">
                  <c:v>1974.0</c:v>
                </c:pt>
                <c:pt idx="5811">
                  <c:v>1974.0</c:v>
                </c:pt>
                <c:pt idx="5812">
                  <c:v>1974.0</c:v>
                </c:pt>
                <c:pt idx="5813">
                  <c:v>1975.0</c:v>
                </c:pt>
                <c:pt idx="5814">
                  <c:v>1976.0</c:v>
                </c:pt>
                <c:pt idx="5815">
                  <c:v>1977.0</c:v>
                </c:pt>
                <c:pt idx="5816">
                  <c:v>1978.0</c:v>
                </c:pt>
                <c:pt idx="5817">
                  <c:v>1979.0</c:v>
                </c:pt>
                <c:pt idx="5818">
                  <c:v>1979.0</c:v>
                </c:pt>
                <c:pt idx="5819">
                  <c:v>1979.0</c:v>
                </c:pt>
                <c:pt idx="5820">
                  <c:v>1980.0</c:v>
                </c:pt>
                <c:pt idx="5821">
                  <c:v>1980.0</c:v>
                </c:pt>
                <c:pt idx="5822">
                  <c:v>1980.0</c:v>
                </c:pt>
                <c:pt idx="5823">
                  <c:v>1981.0</c:v>
                </c:pt>
                <c:pt idx="5824">
                  <c:v>1981.0</c:v>
                </c:pt>
                <c:pt idx="5825">
                  <c:v>1982.0</c:v>
                </c:pt>
                <c:pt idx="5826">
                  <c:v>1982.0</c:v>
                </c:pt>
                <c:pt idx="5827">
                  <c:v>1983.0</c:v>
                </c:pt>
                <c:pt idx="5828">
                  <c:v>1983.0</c:v>
                </c:pt>
                <c:pt idx="5829">
                  <c:v>1984.0</c:v>
                </c:pt>
                <c:pt idx="5830">
                  <c:v>1985.0</c:v>
                </c:pt>
                <c:pt idx="5831">
                  <c:v>1986.0</c:v>
                </c:pt>
                <c:pt idx="5832">
                  <c:v>1987.0</c:v>
                </c:pt>
                <c:pt idx="5833">
                  <c:v>1988.0</c:v>
                </c:pt>
                <c:pt idx="5834">
                  <c:v>1989.0</c:v>
                </c:pt>
                <c:pt idx="5835">
                  <c:v>1990.0</c:v>
                </c:pt>
                <c:pt idx="5836">
                  <c:v>1991.0</c:v>
                </c:pt>
                <c:pt idx="5837">
                  <c:v>1992.0</c:v>
                </c:pt>
                <c:pt idx="5838">
                  <c:v>1993.0</c:v>
                </c:pt>
                <c:pt idx="5839">
                  <c:v>1994.0</c:v>
                </c:pt>
                <c:pt idx="5840">
                  <c:v>1994.0</c:v>
                </c:pt>
                <c:pt idx="5841">
                  <c:v>1994.0</c:v>
                </c:pt>
                <c:pt idx="5842">
                  <c:v>1994.0</c:v>
                </c:pt>
                <c:pt idx="5843">
                  <c:v>1995.0</c:v>
                </c:pt>
                <c:pt idx="5844">
                  <c:v>1996.0</c:v>
                </c:pt>
                <c:pt idx="5845">
                  <c:v>1997.0</c:v>
                </c:pt>
                <c:pt idx="5846">
                  <c:v>1998.0</c:v>
                </c:pt>
                <c:pt idx="5847">
                  <c:v>1999.0</c:v>
                </c:pt>
                <c:pt idx="5848">
                  <c:v>1999.0</c:v>
                </c:pt>
                <c:pt idx="5849">
                  <c:v>1999.0</c:v>
                </c:pt>
                <c:pt idx="5850">
                  <c:v>2000.0</c:v>
                </c:pt>
                <c:pt idx="5851">
                  <c:v>2000.0</c:v>
                </c:pt>
                <c:pt idx="5852">
                  <c:v>2001.0</c:v>
                </c:pt>
                <c:pt idx="5853">
                  <c:v>2002.0</c:v>
                </c:pt>
                <c:pt idx="5854">
                  <c:v>2002.0</c:v>
                </c:pt>
                <c:pt idx="5855">
                  <c:v>2003.0</c:v>
                </c:pt>
                <c:pt idx="5856">
                  <c:v>2003.0</c:v>
                </c:pt>
                <c:pt idx="5857">
                  <c:v>2003.0</c:v>
                </c:pt>
                <c:pt idx="5858">
                  <c:v>2003.0</c:v>
                </c:pt>
                <c:pt idx="5859">
                  <c:v>2003.0</c:v>
                </c:pt>
                <c:pt idx="5860">
                  <c:v>2003.0</c:v>
                </c:pt>
                <c:pt idx="5861">
                  <c:v>2003.0</c:v>
                </c:pt>
                <c:pt idx="5862">
                  <c:v>2003.0</c:v>
                </c:pt>
                <c:pt idx="5863">
                  <c:v>2003.0</c:v>
                </c:pt>
                <c:pt idx="5864">
                  <c:v>2003.0</c:v>
                </c:pt>
                <c:pt idx="5865">
                  <c:v>2003.0</c:v>
                </c:pt>
                <c:pt idx="5866">
                  <c:v>2003.0</c:v>
                </c:pt>
                <c:pt idx="5867">
                  <c:v>2003.0</c:v>
                </c:pt>
                <c:pt idx="5868">
                  <c:v>2003.0</c:v>
                </c:pt>
                <c:pt idx="5869">
                  <c:v>2003.0</c:v>
                </c:pt>
                <c:pt idx="5870">
                  <c:v>2003.0</c:v>
                </c:pt>
                <c:pt idx="5871">
                  <c:v>2003.0</c:v>
                </c:pt>
                <c:pt idx="5872">
                  <c:v>2003.0</c:v>
                </c:pt>
                <c:pt idx="5873">
                  <c:v>2003.0</c:v>
                </c:pt>
                <c:pt idx="5874">
                  <c:v>2003.0</c:v>
                </c:pt>
                <c:pt idx="5875">
                  <c:v>2003.0</c:v>
                </c:pt>
                <c:pt idx="5876">
                  <c:v>2003.0</c:v>
                </c:pt>
                <c:pt idx="5877">
                  <c:v>2003.0</c:v>
                </c:pt>
                <c:pt idx="5878">
                  <c:v>2003.0</c:v>
                </c:pt>
                <c:pt idx="5879">
                  <c:v>2003.0</c:v>
                </c:pt>
                <c:pt idx="5880">
                  <c:v>2003.0</c:v>
                </c:pt>
                <c:pt idx="5881">
                  <c:v>2003.0</c:v>
                </c:pt>
                <c:pt idx="5882">
                  <c:v>2003.0</c:v>
                </c:pt>
                <c:pt idx="5883">
                  <c:v>2003.0</c:v>
                </c:pt>
                <c:pt idx="5884">
                  <c:v>2003.0</c:v>
                </c:pt>
                <c:pt idx="5885">
                  <c:v>2004.0</c:v>
                </c:pt>
                <c:pt idx="5886">
                  <c:v>2005.0</c:v>
                </c:pt>
                <c:pt idx="5887">
                  <c:v>2005.0</c:v>
                </c:pt>
                <c:pt idx="5888">
                  <c:v>2005.0</c:v>
                </c:pt>
                <c:pt idx="5889">
                  <c:v>2005.0</c:v>
                </c:pt>
                <c:pt idx="5890">
                  <c:v>2005.0</c:v>
                </c:pt>
                <c:pt idx="5891">
                  <c:v>2006.0</c:v>
                </c:pt>
                <c:pt idx="5892">
                  <c:v>2006.0</c:v>
                </c:pt>
                <c:pt idx="5893">
                  <c:v>2007.0</c:v>
                </c:pt>
                <c:pt idx="5894">
                  <c:v>2007.0</c:v>
                </c:pt>
                <c:pt idx="5895">
                  <c:v>2007.0</c:v>
                </c:pt>
                <c:pt idx="5896">
                  <c:v>2007.0</c:v>
                </c:pt>
                <c:pt idx="5897">
                  <c:v>2007.0</c:v>
                </c:pt>
                <c:pt idx="5898">
                  <c:v>2007.0</c:v>
                </c:pt>
                <c:pt idx="5899">
                  <c:v>2007.0</c:v>
                </c:pt>
                <c:pt idx="5900">
                  <c:v>2007.0</c:v>
                </c:pt>
                <c:pt idx="5901">
                  <c:v>2007.0</c:v>
                </c:pt>
                <c:pt idx="5902">
                  <c:v>2008.0</c:v>
                </c:pt>
                <c:pt idx="5903">
                  <c:v>2008.0</c:v>
                </c:pt>
                <c:pt idx="5904">
                  <c:v>2008.0</c:v>
                </c:pt>
                <c:pt idx="5905">
                  <c:v>2008.0</c:v>
                </c:pt>
                <c:pt idx="5906">
                  <c:v>2009.0</c:v>
                </c:pt>
                <c:pt idx="5907">
                  <c:v>2010.0</c:v>
                </c:pt>
                <c:pt idx="5908">
                  <c:v>2011.0</c:v>
                </c:pt>
                <c:pt idx="5909">
                  <c:v>2012.0</c:v>
                </c:pt>
                <c:pt idx="5910">
                  <c:v>2012.0</c:v>
                </c:pt>
                <c:pt idx="5911">
                  <c:v>2013.0</c:v>
                </c:pt>
                <c:pt idx="5912">
                  <c:v>2013.0</c:v>
                </c:pt>
                <c:pt idx="5913">
                  <c:v>2013.0</c:v>
                </c:pt>
                <c:pt idx="5914">
                  <c:v>2013.0</c:v>
                </c:pt>
                <c:pt idx="5915">
                  <c:v>2013.0</c:v>
                </c:pt>
                <c:pt idx="5916">
                  <c:v>2013.0</c:v>
                </c:pt>
                <c:pt idx="5917">
                  <c:v>2013.0</c:v>
                </c:pt>
                <c:pt idx="5918">
                  <c:v>2013.0</c:v>
                </c:pt>
                <c:pt idx="5919">
                  <c:v>2014.0</c:v>
                </c:pt>
                <c:pt idx="5920">
                  <c:v>2014.0</c:v>
                </c:pt>
                <c:pt idx="5921">
                  <c:v>2014.0</c:v>
                </c:pt>
                <c:pt idx="5922">
                  <c:v>2014.0</c:v>
                </c:pt>
                <c:pt idx="5923">
                  <c:v>2014.0</c:v>
                </c:pt>
                <c:pt idx="5924">
                  <c:v>2014.0</c:v>
                </c:pt>
                <c:pt idx="5925">
                  <c:v>2014.0</c:v>
                </c:pt>
                <c:pt idx="5926">
                  <c:v>2014.0</c:v>
                </c:pt>
                <c:pt idx="5927">
                  <c:v>2014.0</c:v>
                </c:pt>
                <c:pt idx="5928">
                  <c:v>2014.0</c:v>
                </c:pt>
                <c:pt idx="5929">
                  <c:v>2014.0</c:v>
                </c:pt>
                <c:pt idx="5930">
                  <c:v>2014.0</c:v>
                </c:pt>
                <c:pt idx="5931">
                  <c:v>2014.0</c:v>
                </c:pt>
                <c:pt idx="5932">
                  <c:v>2014.0</c:v>
                </c:pt>
                <c:pt idx="5933">
                  <c:v>2015.0</c:v>
                </c:pt>
                <c:pt idx="5934">
                  <c:v>2016.0</c:v>
                </c:pt>
                <c:pt idx="5935">
                  <c:v>2017.0</c:v>
                </c:pt>
                <c:pt idx="5936">
                  <c:v>2018.0</c:v>
                </c:pt>
                <c:pt idx="5937">
                  <c:v>2019.0</c:v>
                </c:pt>
                <c:pt idx="5938">
                  <c:v>2020.0</c:v>
                </c:pt>
                <c:pt idx="5939">
                  <c:v>2021.0</c:v>
                </c:pt>
                <c:pt idx="5940">
                  <c:v>2022.0</c:v>
                </c:pt>
                <c:pt idx="5941">
                  <c:v>2023.0</c:v>
                </c:pt>
                <c:pt idx="5942">
                  <c:v>2024.0</c:v>
                </c:pt>
                <c:pt idx="5943">
                  <c:v>2025.0</c:v>
                </c:pt>
                <c:pt idx="5944">
                  <c:v>2026.0</c:v>
                </c:pt>
                <c:pt idx="5945">
                  <c:v>2027.0</c:v>
                </c:pt>
                <c:pt idx="5946">
                  <c:v>2027.0</c:v>
                </c:pt>
                <c:pt idx="5947">
                  <c:v>2027.0</c:v>
                </c:pt>
                <c:pt idx="5948">
                  <c:v>2028.0</c:v>
                </c:pt>
                <c:pt idx="5949">
                  <c:v>2028.0</c:v>
                </c:pt>
                <c:pt idx="5950">
                  <c:v>2028.0</c:v>
                </c:pt>
                <c:pt idx="5951">
                  <c:v>2028.0</c:v>
                </c:pt>
                <c:pt idx="5952">
                  <c:v>2029.0</c:v>
                </c:pt>
                <c:pt idx="5953">
                  <c:v>2029.0</c:v>
                </c:pt>
                <c:pt idx="5954">
                  <c:v>2029.0</c:v>
                </c:pt>
                <c:pt idx="5955">
                  <c:v>2029.0</c:v>
                </c:pt>
                <c:pt idx="5956">
                  <c:v>2029.0</c:v>
                </c:pt>
                <c:pt idx="5957">
                  <c:v>2030.0</c:v>
                </c:pt>
                <c:pt idx="5958">
                  <c:v>2030.0</c:v>
                </c:pt>
                <c:pt idx="5959">
                  <c:v>2030.0</c:v>
                </c:pt>
                <c:pt idx="5960">
                  <c:v>2031.0</c:v>
                </c:pt>
                <c:pt idx="5961">
                  <c:v>2031.0</c:v>
                </c:pt>
                <c:pt idx="5962">
                  <c:v>2032.0</c:v>
                </c:pt>
                <c:pt idx="5963">
                  <c:v>2032.0</c:v>
                </c:pt>
                <c:pt idx="5964">
                  <c:v>2032.0</c:v>
                </c:pt>
                <c:pt idx="5965">
                  <c:v>2032.0</c:v>
                </c:pt>
                <c:pt idx="5966">
                  <c:v>2032.0</c:v>
                </c:pt>
                <c:pt idx="5967">
                  <c:v>2032.0</c:v>
                </c:pt>
                <c:pt idx="5968">
                  <c:v>2033.0</c:v>
                </c:pt>
                <c:pt idx="5969">
                  <c:v>2033.0</c:v>
                </c:pt>
                <c:pt idx="5970">
                  <c:v>2033.0</c:v>
                </c:pt>
                <c:pt idx="5971">
                  <c:v>2033.0</c:v>
                </c:pt>
                <c:pt idx="5972">
                  <c:v>2033.0</c:v>
                </c:pt>
                <c:pt idx="5973">
                  <c:v>2033.0</c:v>
                </c:pt>
                <c:pt idx="5974">
                  <c:v>2033.0</c:v>
                </c:pt>
                <c:pt idx="5975">
                  <c:v>2034.0</c:v>
                </c:pt>
                <c:pt idx="5976">
                  <c:v>2034.0</c:v>
                </c:pt>
                <c:pt idx="5977">
                  <c:v>2034.0</c:v>
                </c:pt>
                <c:pt idx="5978">
                  <c:v>2034.0</c:v>
                </c:pt>
                <c:pt idx="5979">
                  <c:v>2034.0</c:v>
                </c:pt>
                <c:pt idx="5980">
                  <c:v>2035.0</c:v>
                </c:pt>
                <c:pt idx="5981">
                  <c:v>2035.0</c:v>
                </c:pt>
                <c:pt idx="5982">
                  <c:v>2035.0</c:v>
                </c:pt>
                <c:pt idx="5983">
                  <c:v>2036.0</c:v>
                </c:pt>
                <c:pt idx="5984">
                  <c:v>2036.0</c:v>
                </c:pt>
                <c:pt idx="5985">
                  <c:v>2036.0</c:v>
                </c:pt>
                <c:pt idx="5986">
                  <c:v>2037.0</c:v>
                </c:pt>
                <c:pt idx="5987">
                  <c:v>2037.0</c:v>
                </c:pt>
                <c:pt idx="5988">
                  <c:v>2037.0</c:v>
                </c:pt>
                <c:pt idx="5989">
                  <c:v>2038.0</c:v>
                </c:pt>
                <c:pt idx="5990">
                  <c:v>2038.0</c:v>
                </c:pt>
                <c:pt idx="5991">
                  <c:v>2038.0</c:v>
                </c:pt>
                <c:pt idx="5992">
                  <c:v>2038.0</c:v>
                </c:pt>
                <c:pt idx="5993">
                  <c:v>2039.0</c:v>
                </c:pt>
                <c:pt idx="5994">
                  <c:v>2039.0</c:v>
                </c:pt>
                <c:pt idx="5995">
                  <c:v>2040.0</c:v>
                </c:pt>
                <c:pt idx="5996">
                  <c:v>2040.0</c:v>
                </c:pt>
                <c:pt idx="5997">
                  <c:v>2040.0</c:v>
                </c:pt>
                <c:pt idx="5998">
                  <c:v>2040.0</c:v>
                </c:pt>
                <c:pt idx="5999">
                  <c:v>2040.0</c:v>
                </c:pt>
                <c:pt idx="6000">
                  <c:v>2041.0</c:v>
                </c:pt>
                <c:pt idx="6001">
                  <c:v>2042.0</c:v>
                </c:pt>
                <c:pt idx="6002">
                  <c:v>2042.0</c:v>
                </c:pt>
                <c:pt idx="6003">
                  <c:v>2043.0</c:v>
                </c:pt>
                <c:pt idx="6004">
                  <c:v>2044.0</c:v>
                </c:pt>
                <c:pt idx="6005">
                  <c:v>2045.0</c:v>
                </c:pt>
                <c:pt idx="6006">
                  <c:v>2046.0</c:v>
                </c:pt>
                <c:pt idx="6007">
                  <c:v>2046.0</c:v>
                </c:pt>
                <c:pt idx="6008">
                  <c:v>2046.0</c:v>
                </c:pt>
                <c:pt idx="6009">
                  <c:v>2047.0</c:v>
                </c:pt>
                <c:pt idx="6010">
                  <c:v>2048.0</c:v>
                </c:pt>
                <c:pt idx="6011">
                  <c:v>2048.0</c:v>
                </c:pt>
                <c:pt idx="6012">
                  <c:v>2049.0</c:v>
                </c:pt>
                <c:pt idx="6013">
                  <c:v>2049.0</c:v>
                </c:pt>
                <c:pt idx="6014">
                  <c:v>2050.0</c:v>
                </c:pt>
                <c:pt idx="6015">
                  <c:v>2051.0</c:v>
                </c:pt>
                <c:pt idx="6016">
                  <c:v>2051.0</c:v>
                </c:pt>
                <c:pt idx="6017">
                  <c:v>2052.0</c:v>
                </c:pt>
                <c:pt idx="6018">
                  <c:v>2053.0</c:v>
                </c:pt>
                <c:pt idx="6019">
                  <c:v>2053.0</c:v>
                </c:pt>
                <c:pt idx="6020">
                  <c:v>2053.0</c:v>
                </c:pt>
                <c:pt idx="6021">
                  <c:v>2054.0</c:v>
                </c:pt>
                <c:pt idx="6022">
                  <c:v>2054.0</c:v>
                </c:pt>
                <c:pt idx="6023">
                  <c:v>2054.0</c:v>
                </c:pt>
                <c:pt idx="6024">
                  <c:v>2054.0</c:v>
                </c:pt>
                <c:pt idx="6025">
                  <c:v>2054.0</c:v>
                </c:pt>
                <c:pt idx="6026">
                  <c:v>2054.0</c:v>
                </c:pt>
                <c:pt idx="6027">
                  <c:v>2054.0</c:v>
                </c:pt>
                <c:pt idx="6028">
                  <c:v>2054.0</c:v>
                </c:pt>
                <c:pt idx="6029">
                  <c:v>2054.0</c:v>
                </c:pt>
                <c:pt idx="6030">
                  <c:v>2054.0</c:v>
                </c:pt>
                <c:pt idx="6031">
                  <c:v>2055.0</c:v>
                </c:pt>
                <c:pt idx="6032">
                  <c:v>2056.0</c:v>
                </c:pt>
                <c:pt idx="6033">
                  <c:v>2056.0</c:v>
                </c:pt>
                <c:pt idx="6034">
                  <c:v>2056.0</c:v>
                </c:pt>
                <c:pt idx="6035">
                  <c:v>2056.0</c:v>
                </c:pt>
                <c:pt idx="6036">
                  <c:v>2056.0</c:v>
                </c:pt>
                <c:pt idx="6037">
                  <c:v>2056.0</c:v>
                </c:pt>
                <c:pt idx="6038">
                  <c:v>2056.0</c:v>
                </c:pt>
                <c:pt idx="6039">
                  <c:v>2056.0</c:v>
                </c:pt>
                <c:pt idx="6040">
                  <c:v>2056.0</c:v>
                </c:pt>
                <c:pt idx="6041">
                  <c:v>2056.0</c:v>
                </c:pt>
                <c:pt idx="6042">
                  <c:v>2057.0</c:v>
                </c:pt>
                <c:pt idx="6043">
                  <c:v>2058.0</c:v>
                </c:pt>
                <c:pt idx="6044">
                  <c:v>2058.0</c:v>
                </c:pt>
                <c:pt idx="6045">
                  <c:v>2058.0</c:v>
                </c:pt>
                <c:pt idx="6046">
                  <c:v>2059.0</c:v>
                </c:pt>
                <c:pt idx="6047">
                  <c:v>2059.0</c:v>
                </c:pt>
                <c:pt idx="6048">
                  <c:v>2060.0</c:v>
                </c:pt>
                <c:pt idx="6049">
                  <c:v>2061.0</c:v>
                </c:pt>
                <c:pt idx="6050">
                  <c:v>2061.0</c:v>
                </c:pt>
                <c:pt idx="6051">
                  <c:v>2061.0</c:v>
                </c:pt>
                <c:pt idx="6052">
                  <c:v>2062.0</c:v>
                </c:pt>
                <c:pt idx="6053">
                  <c:v>2063.0</c:v>
                </c:pt>
                <c:pt idx="6054">
                  <c:v>2063.0</c:v>
                </c:pt>
                <c:pt idx="6055">
                  <c:v>2063.0</c:v>
                </c:pt>
                <c:pt idx="6056">
                  <c:v>2063.0</c:v>
                </c:pt>
                <c:pt idx="6057">
                  <c:v>2063.0</c:v>
                </c:pt>
                <c:pt idx="6058">
                  <c:v>2063.0</c:v>
                </c:pt>
                <c:pt idx="6059">
                  <c:v>2063.0</c:v>
                </c:pt>
                <c:pt idx="6060">
                  <c:v>2064.0</c:v>
                </c:pt>
                <c:pt idx="6061">
                  <c:v>2064.0</c:v>
                </c:pt>
                <c:pt idx="6062">
                  <c:v>2065.0</c:v>
                </c:pt>
                <c:pt idx="6063">
                  <c:v>2065.0</c:v>
                </c:pt>
                <c:pt idx="6064">
                  <c:v>2066.0</c:v>
                </c:pt>
                <c:pt idx="6065">
                  <c:v>2066.0</c:v>
                </c:pt>
                <c:pt idx="6066">
                  <c:v>2066.0</c:v>
                </c:pt>
                <c:pt idx="6067">
                  <c:v>2067.0</c:v>
                </c:pt>
                <c:pt idx="6068">
                  <c:v>2068.0</c:v>
                </c:pt>
                <c:pt idx="6069">
                  <c:v>2069.0</c:v>
                </c:pt>
                <c:pt idx="6070">
                  <c:v>2069.0</c:v>
                </c:pt>
                <c:pt idx="6071">
                  <c:v>2070.0</c:v>
                </c:pt>
                <c:pt idx="6072">
                  <c:v>2071.0</c:v>
                </c:pt>
                <c:pt idx="6073">
                  <c:v>2071.0</c:v>
                </c:pt>
                <c:pt idx="6074">
                  <c:v>2072.0</c:v>
                </c:pt>
                <c:pt idx="6075">
                  <c:v>2072.0</c:v>
                </c:pt>
                <c:pt idx="6076">
                  <c:v>2073.0</c:v>
                </c:pt>
                <c:pt idx="6077">
                  <c:v>2074.0</c:v>
                </c:pt>
                <c:pt idx="6078">
                  <c:v>2075.0</c:v>
                </c:pt>
                <c:pt idx="6079">
                  <c:v>2076.0</c:v>
                </c:pt>
                <c:pt idx="6080">
                  <c:v>2076.0</c:v>
                </c:pt>
                <c:pt idx="6081">
                  <c:v>2077.0</c:v>
                </c:pt>
                <c:pt idx="6082">
                  <c:v>2078.0</c:v>
                </c:pt>
                <c:pt idx="6083">
                  <c:v>2079.0</c:v>
                </c:pt>
                <c:pt idx="6084">
                  <c:v>2080.0</c:v>
                </c:pt>
                <c:pt idx="6085">
                  <c:v>2081.0</c:v>
                </c:pt>
                <c:pt idx="6086">
                  <c:v>2082.0</c:v>
                </c:pt>
                <c:pt idx="6087">
                  <c:v>2083.0</c:v>
                </c:pt>
                <c:pt idx="6088">
                  <c:v>2084.0</c:v>
                </c:pt>
                <c:pt idx="6089">
                  <c:v>2085.0</c:v>
                </c:pt>
                <c:pt idx="6090">
                  <c:v>2086.0</c:v>
                </c:pt>
                <c:pt idx="6091">
                  <c:v>2087.0</c:v>
                </c:pt>
                <c:pt idx="6092">
                  <c:v>2088.0</c:v>
                </c:pt>
                <c:pt idx="6093">
                  <c:v>2089.0</c:v>
                </c:pt>
                <c:pt idx="6094">
                  <c:v>2090.0</c:v>
                </c:pt>
                <c:pt idx="6095">
                  <c:v>2091.0</c:v>
                </c:pt>
                <c:pt idx="6096">
                  <c:v>2092.0</c:v>
                </c:pt>
                <c:pt idx="6097">
                  <c:v>2093.0</c:v>
                </c:pt>
                <c:pt idx="6098">
                  <c:v>2094.0</c:v>
                </c:pt>
                <c:pt idx="6099">
                  <c:v>2095.0</c:v>
                </c:pt>
                <c:pt idx="6100">
                  <c:v>2095.0</c:v>
                </c:pt>
                <c:pt idx="6101">
                  <c:v>2095.0</c:v>
                </c:pt>
                <c:pt idx="6102">
                  <c:v>2095.0</c:v>
                </c:pt>
                <c:pt idx="6103">
                  <c:v>2096.0</c:v>
                </c:pt>
                <c:pt idx="6104">
                  <c:v>2096.0</c:v>
                </c:pt>
                <c:pt idx="6105">
                  <c:v>2096.0</c:v>
                </c:pt>
                <c:pt idx="6106">
                  <c:v>2096.0</c:v>
                </c:pt>
                <c:pt idx="6107">
                  <c:v>2096.0</c:v>
                </c:pt>
                <c:pt idx="6108">
                  <c:v>2096.0</c:v>
                </c:pt>
                <c:pt idx="6109">
                  <c:v>2096.0</c:v>
                </c:pt>
                <c:pt idx="6110">
                  <c:v>2096.0</c:v>
                </c:pt>
                <c:pt idx="6111">
                  <c:v>2097.0</c:v>
                </c:pt>
                <c:pt idx="6112">
                  <c:v>2098.0</c:v>
                </c:pt>
                <c:pt idx="6113">
                  <c:v>2099.0</c:v>
                </c:pt>
                <c:pt idx="6114">
                  <c:v>2100.0</c:v>
                </c:pt>
                <c:pt idx="6115">
                  <c:v>2100.0</c:v>
                </c:pt>
                <c:pt idx="6116">
                  <c:v>2100.0</c:v>
                </c:pt>
                <c:pt idx="6117">
                  <c:v>2101.0</c:v>
                </c:pt>
                <c:pt idx="6118">
                  <c:v>2101.0</c:v>
                </c:pt>
                <c:pt idx="6119">
                  <c:v>2101.0</c:v>
                </c:pt>
                <c:pt idx="6120">
                  <c:v>2102.0</c:v>
                </c:pt>
                <c:pt idx="6121">
                  <c:v>2102.0</c:v>
                </c:pt>
                <c:pt idx="6122">
                  <c:v>2102.0</c:v>
                </c:pt>
                <c:pt idx="6123">
                  <c:v>2103.0</c:v>
                </c:pt>
                <c:pt idx="6124">
                  <c:v>2104.0</c:v>
                </c:pt>
                <c:pt idx="6125">
                  <c:v>2105.0</c:v>
                </c:pt>
                <c:pt idx="6126">
                  <c:v>2106.0</c:v>
                </c:pt>
                <c:pt idx="6127">
                  <c:v>2107.0</c:v>
                </c:pt>
                <c:pt idx="6128">
                  <c:v>2107.0</c:v>
                </c:pt>
                <c:pt idx="6129">
                  <c:v>2107.0</c:v>
                </c:pt>
                <c:pt idx="6130">
                  <c:v>2108.0</c:v>
                </c:pt>
                <c:pt idx="6131">
                  <c:v>2108.0</c:v>
                </c:pt>
                <c:pt idx="6132">
                  <c:v>2108.0</c:v>
                </c:pt>
                <c:pt idx="6133">
                  <c:v>2108.0</c:v>
                </c:pt>
                <c:pt idx="6134">
                  <c:v>2108.0</c:v>
                </c:pt>
                <c:pt idx="6135">
                  <c:v>2108.0</c:v>
                </c:pt>
                <c:pt idx="6136">
                  <c:v>2109.0</c:v>
                </c:pt>
                <c:pt idx="6137">
                  <c:v>2110.0</c:v>
                </c:pt>
                <c:pt idx="6138">
                  <c:v>2111.0</c:v>
                </c:pt>
                <c:pt idx="6139">
                  <c:v>2111.0</c:v>
                </c:pt>
                <c:pt idx="6140">
                  <c:v>2112.0</c:v>
                </c:pt>
                <c:pt idx="6141">
                  <c:v>2112.0</c:v>
                </c:pt>
                <c:pt idx="6142">
                  <c:v>2113.0</c:v>
                </c:pt>
                <c:pt idx="6143">
                  <c:v>2113.0</c:v>
                </c:pt>
                <c:pt idx="6144">
                  <c:v>2114.0</c:v>
                </c:pt>
                <c:pt idx="6145">
                  <c:v>2114.0</c:v>
                </c:pt>
                <c:pt idx="6146">
                  <c:v>2115.0</c:v>
                </c:pt>
                <c:pt idx="6147">
                  <c:v>2115.0</c:v>
                </c:pt>
                <c:pt idx="6148">
                  <c:v>2115.0</c:v>
                </c:pt>
                <c:pt idx="6149">
                  <c:v>2115.0</c:v>
                </c:pt>
                <c:pt idx="6150">
                  <c:v>2115.0</c:v>
                </c:pt>
                <c:pt idx="6151">
                  <c:v>2115.0</c:v>
                </c:pt>
                <c:pt idx="6152">
                  <c:v>2115.0</c:v>
                </c:pt>
                <c:pt idx="6153">
                  <c:v>2115.0</c:v>
                </c:pt>
                <c:pt idx="6154">
                  <c:v>2115.0</c:v>
                </c:pt>
                <c:pt idx="6155">
                  <c:v>2115.0</c:v>
                </c:pt>
                <c:pt idx="6156">
                  <c:v>2116.0</c:v>
                </c:pt>
                <c:pt idx="6157">
                  <c:v>2116.0</c:v>
                </c:pt>
                <c:pt idx="6158">
                  <c:v>2116.0</c:v>
                </c:pt>
                <c:pt idx="6159">
                  <c:v>2116.0</c:v>
                </c:pt>
                <c:pt idx="6160">
                  <c:v>2117.0</c:v>
                </c:pt>
                <c:pt idx="6161">
                  <c:v>2117.0</c:v>
                </c:pt>
                <c:pt idx="6162">
                  <c:v>2117.0</c:v>
                </c:pt>
                <c:pt idx="6163">
                  <c:v>2117.0</c:v>
                </c:pt>
                <c:pt idx="6164">
                  <c:v>2117.0</c:v>
                </c:pt>
                <c:pt idx="6165">
                  <c:v>2118.0</c:v>
                </c:pt>
                <c:pt idx="6166">
                  <c:v>2119.0</c:v>
                </c:pt>
                <c:pt idx="6167">
                  <c:v>2119.0</c:v>
                </c:pt>
                <c:pt idx="6168">
                  <c:v>2119.0</c:v>
                </c:pt>
                <c:pt idx="6169">
                  <c:v>2119.0</c:v>
                </c:pt>
                <c:pt idx="6170">
                  <c:v>2119.0</c:v>
                </c:pt>
                <c:pt idx="6171">
                  <c:v>2120.0</c:v>
                </c:pt>
                <c:pt idx="6172">
                  <c:v>2121.0</c:v>
                </c:pt>
                <c:pt idx="6173">
                  <c:v>2121.0</c:v>
                </c:pt>
                <c:pt idx="6174">
                  <c:v>2121.0</c:v>
                </c:pt>
                <c:pt idx="6175">
                  <c:v>2122.0</c:v>
                </c:pt>
                <c:pt idx="6176">
                  <c:v>2122.0</c:v>
                </c:pt>
                <c:pt idx="6177">
                  <c:v>2122.0</c:v>
                </c:pt>
                <c:pt idx="6178">
                  <c:v>2122.0</c:v>
                </c:pt>
                <c:pt idx="6179">
                  <c:v>2122.0</c:v>
                </c:pt>
                <c:pt idx="6180">
                  <c:v>2122.0</c:v>
                </c:pt>
                <c:pt idx="6181">
                  <c:v>2122.0</c:v>
                </c:pt>
                <c:pt idx="6182">
                  <c:v>2123.0</c:v>
                </c:pt>
                <c:pt idx="6183">
                  <c:v>2124.0</c:v>
                </c:pt>
                <c:pt idx="6184">
                  <c:v>2125.0</c:v>
                </c:pt>
                <c:pt idx="6185">
                  <c:v>2125.0</c:v>
                </c:pt>
                <c:pt idx="6186">
                  <c:v>2125.0</c:v>
                </c:pt>
                <c:pt idx="6187">
                  <c:v>2125.0</c:v>
                </c:pt>
                <c:pt idx="6188">
                  <c:v>2126.0</c:v>
                </c:pt>
                <c:pt idx="6189">
                  <c:v>2127.0</c:v>
                </c:pt>
                <c:pt idx="6190">
                  <c:v>2127.0</c:v>
                </c:pt>
                <c:pt idx="6191">
                  <c:v>2128.0</c:v>
                </c:pt>
                <c:pt idx="6192">
                  <c:v>2128.0</c:v>
                </c:pt>
                <c:pt idx="6193">
                  <c:v>2128.0</c:v>
                </c:pt>
                <c:pt idx="6194">
                  <c:v>2128.0</c:v>
                </c:pt>
                <c:pt idx="6195">
                  <c:v>2128.0</c:v>
                </c:pt>
                <c:pt idx="6196">
                  <c:v>2128.0</c:v>
                </c:pt>
                <c:pt idx="6197">
                  <c:v>2128.0</c:v>
                </c:pt>
                <c:pt idx="6198">
                  <c:v>2129.0</c:v>
                </c:pt>
                <c:pt idx="6199">
                  <c:v>2129.0</c:v>
                </c:pt>
                <c:pt idx="6200">
                  <c:v>2129.0</c:v>
                </c:pt>
                <c:pt idx="6201">
                  <c:v>2129.0</c:v>
                </c:pt>
                <c:pt idx="6202">
                  <c:v>2129.0</c:v>
                </c:pt>
                <c:pt idx="6203">
                  <c:v>2129.0</c:v>
                </c:pt>
                <c:pt idx="6204">
                  <c:v>2129.0</c:v>
                </c:pt>
                <c:pt idx="6205">
                  <c:v>2129.0</c:v>
                </c:pt>
                <c:pt idx="6206">
                  <c:v>2130.0</c:v>
                </c:pt>
                <c:pt idx="6207">
                  <c:v>2130.0</c:v>
                </c:pt>
                <c:pt idx="6208">
                  <c:v>2130.0</c:v>
                </c:pt>
                <c:pt idx="6209">
                  <c:v>2131.0</c:v>
                </c:pt>
                <c:pt idx="6210">
                  <c:v>2131.0</c:v>
                </c:pt>
                <c:pt idx="6211">
                  <c:v>2132.0</c:v>
                </c:pt>
                <c:pt idx="6212">
                  <c:v>2132.0</c:v>
                </c:pt>
                <c:pt idx="6213">
                  <c:v>2132.0</c:v>
                </c:pt>
                <c:pt idx="6214">
                  <c:v>2132.0</c:v>
                </c:pt>
                <c:pt idx="6215">
                  <c:v>2132.0</c:v>
                </c:pt>
                <c:pt idx="6216">
                  <c:v>2132.0</c:v>
                </c:pt>
                <c:pt idx="6217">
                  <c:v>2132.0</c:v>
                </c:pt>
                <c:pt idx="6218">
                  <c:v>2132.0</c:v>
                </c:pt>
                <c:pt idx="6219">
                  <c:v>2132.0</c:v>
                </c:pt>
                <c:pt idx="6220">
                  <c:v>2132.0</c:v>
                </c:pt>
                <c:pt idx="6221">
                  <c:v>2132.0</c:v>
                </c:pt>
                <c:pt idx="6222">
                  <c:v>2132.0</c:v>
                </c:pt>
                <c:pt idx="6223">
                  <c:v>2132.0</c:v>
                </c:pt>
                <c:pt idx="6224">
                  <c:v>2133.0</c:v>
                </c:pt>
                <c:pt idx="6225">
                  <c:v>2133.0</c:v>
                </c:pt>
                <c:pt idx="6226">
                  <c:v>2134.0</c:v>
                </c:pt>
                <c:pt idx="6227">
                  <c:v>2135.0</c:v>
                </c:pt>
                <c:pt idx="6228">
                  <c:v>2135.0</c:v>
                </c:pt>
                <c:pt idx="6229">
                  <c:v>2136.0</c:v>
                </c:pt>
                <c:pt idx="6230">
                  <c:v>2137.0</c:v>
                </c:pt>
                <c:pt idx="6231">
                  <c:v>2137.0</c:v>
                </c:pt>
                <c:pt idx="6232">
                  <c:v>2137.0</c:v>
                </c:pt>
                <c:pt idx="6233">
                  <c:v>2137.0</c:v>
                </c:pt>
                <c:pt idx="6234">
                  <c:v>2137.0</c:v>
                </c:pt>
                <c:pt idx="6235">
                  <c:v>2137.0</c:v>
                </c:pt>
                <c:pt idx="6236">
                  <c:v>2137.0</c:v>
                </c:pt>
                <c:pt idx="6237">
                  <c:v>2138.0</c:v>
                </c:pt>
                <c:pt idx="6238">
                  <c:v>2138.0</c:v>
                </c:pt>
                <c:pt idx="6239">
                  <c:v>2138.0</c:v>
                </c:pt>
                <c:pt idx="6240">
                  <c:v>2138.0</c:v>
                </c:pt>
                <c:pt idx="6241">
                  <c:v>2138.0</c:v>
                </c:pt>
                <c:pt idx="6242">
                  <c:v>2138.0</c:v>
                </c:pt>
                <c:pt idx="6243">
                  <c:v>2138.0</c:v>
                </c:pt>
                <c:pt idx="6244">
                  <c:v>2139.0</c:v>
                </c:pt>
                <c:pt idx="6245">
                  <c:v>2139.0</c:v>
                </c:pt>
                <c:pt idx="6246">
                  <c:v>2139.0</c:v>
                </c:pt>
                <c:pt idx="6247">
                  <c:v>2139.0</c:v>
                </c:pt>
                <c:pt idx="6248">
                  <c:v>2139.0</c:v>
                </c:pt>
                <c:pt idx="6249">
                  <c:v>2140.0</c:v>
                </c:pt>
                <c:pt idx="6250">
                  <c:v>2141.0</c:v>
                </c:pt>
                <c:pt idx="6251">
                  <c:v>2141.0</c:v>
                </c:pt>
                <c:pt idx="6252">
                  <c:v>2141.0</c:v>
                </c:pt>
                <c:pt idx="6253">
                  <c:v>2141.0</c:v>
                </c:pt>
                <c:pt idx="6254">
                  <c:v>2142.0</c:v>
                </c:pt>
                <c:pt idx="6255">
                  <c:v>2142.0</c:v>
                </c:pt>
                <c:pt idx="6256">
                  <c:v>2142.0</c:v>
                </c:pt>
                <c:pt idx="6257">
                  <c:v>2142.0</c:v>
                </c:pt>
                <c:pt idx="6258">
                  <c:v>2142.0</c:v>
                </c:pt>
                <c:pt idx="6259">
                  <c:v>2142.0</c:v>
                </c:pt>
                <c:pt idx="6260">
                  <c:v>2142.0</c:v>
                </c:pt>
                <c:pt idx="6261">
                  <c:v>2142.0</c:v>
                </c:pt>
                <c:pt idx="6262">
                  <c:v>2142.0</c:v>
                </c:pt>
                <c:pt idx="6263">
                  <c:v>2142.0</c:v>
                </c:pt>
                <c:pt idx="6264">
                  <c:v>2142.0</c:v>
                </c:pt>
                <c:pt idx="6265">
                  <c:v>2142.0</c:v>
                </c:pt>
                <c:pt idx="6266">
                  <c:v>2142.0</c:v>
                </c:pt>
                <c:pt idx="6267">
                  <c:v>2143.0</c:v>
                </c:pt>
                <c:pt idx="6268">
                  <c:v>2143.0</c:v>
                </c:pt>
                <c:pt idx="6269">
                  <c:v>2143.0</c:v>
                </c:pt>
                <c:pt idx="6270">
                  <c:v>2143.0</c:v>
                </c:pt>
                <c:pt idx="6271">
                  <c:v>2143.0</c:v>
                </c:pt>
                <c:pt idx="6272">
                  <c:v>2143.0</c:v>
                </c:pt>
                <c:pt idx="6273">
                  <c:v>2143.0</c:v>
                </c:pt>
                <c:pt idx="6274">
                  <c:v>2143.0</c:v>
                </c:pt>
                <c:pt idx="6275">
                  <c:v>2143.0</c:v>
                </c:pt>
                <c:pt idx="6276">
                  <c:v>2143.0</c:v>
                </c:pt>
                <c:pt idx="6277">
                  <c:v>2143.0</c:v>
                </c:pt>
                <c:pt idx="6278">
                  <c:v>2143.0</c:v>
                </c:pt>
                <c:pt idx="6279">
                  <c:v>2143.0</c:v>
                </c:pt>
                <c:pt idx="6280">
                  <c:v>2143.0</c:v>
                </c:pt>
                <c:pt idx="6281">
                  <c:v>2143.0</c:v>
                </c:pt>
                <c:pt idx="6282">
                  <c:v>2143.0</c:v>
                </c:pt>
                <c:pt idx="6283">
                  <c:v>2143.0</c:v>
                </c:pt>
                <c:pt idx="6284">
                  <c:v>2143.0</c:v>
                </c:pt>
                <c:pt idx="6285">
                  <c:v>2143.0</c:v>
                </c:pt>
                <c:pt idx="6286">
                  <c:v>2143.0</c:v>
                </c:pt>
                <c:pt idx="6287">
                  <c:v>2143.0</c:v>
                </c:pt>
                <c:pt idx="6288">
                  <c:v>2143.0</c:v>
                </c:pt>
                <c:pt idx="6289">
                  <c:v>2143.0</c:v>
                </c:pt>
                <c:pt idx="6290">
                  <c:v>2143.0</c:v>
                </c:pt>
                <c:pt idx="6291">
                  <c:v>2143.0</c:v>
                </c:pt>
                <c:pt idx="6292">
                  <c:v>2144.0</c:v>
                </c:pt>
                <c:pt idx="6293">
                  <c:v>2144.0</c:v>
                </c:pt>
                <c:pt idx="6294">
                  <c:v>2144.0</c:v>
                </c:pt>
                <c:pt idx="6295">
                  <c:v>2144.0</c:v>
                </c:pt>
                <c:pt idx="6296">
                  <c:v>2144.0</c:v>
                </c:pt>
                <c:pt idx="6297">
                  <c:v>2144.0</c:v>
                </c:pt>
                <c:pt idx="6298">
                  <c:v>2144.0</c:v>
                </c:pt>
                <c:pt idx="6299">
                  <c:v>2144.0</c:v>
                </c:pt>
                <c:pt idx="6300">
                  <c:v>2144.0</c:v>
                </c:pt>
                <c:pt idx="6301">
                  <c:v>2144.0</c:v>
                </c:pt>
                <c:pt idx="6302">
                  <c:v>2144.0</c:v>
                </c:pt>
                <c:pt idx="6303">
                  <c:v>2144.0</c:v>
                </c:pt>
                <c:pt idx="6304">
                  <c:v>2145.0</c:v>
                </c:pt>
                <c:pt idx="6305">
                  <c:v>2145.0</c:v>
                </c:pt>
                <c:pt idx="6306">
                  <c:v>2145.0</c:v>
                </c:pt>
                <c:pt idx="6307">
                  <c:v>2145.0</c:v>
                </c:pt>
                <c:pt idx="6308">
                  <c:v>2145.0</c:v>
                </c:pt>
                <c:pt idx="6309">
                  <c:v>2145.0</c:v>
                </c:pt>
                <c:pt idx="6310">
                  <c:v>2145.0</c:v>
                </c:pt>
                <c:pt idx="6311">
                  <c:v>2145.0</c:v>
                </c:pt>
                <c:pt idx="6312">
                  <c:v>2145.0</c:v>
                </c:pt>
                <c:pt idx="6313">
                  <c:v>2145.0</c:v>
                </c:pt>
                <c:pt idx="6314">
                  <c:v>2146.0</c:v>
                </c:pt>
                <c:pt idx="6315">
                  <c:v>2146.0</c:v>
                </c:pt>
                <c:pt idx="6316">
                  <c:v>2146.0</c:v>
                </c:pt>
                <c:pt idx="6317">
                  <c:v>2146.0</c:v>
                </c:pt>
                <c:pt idx="6318">
                  <c:v>2146.0</c:v>
                </c:pt>
                <c:pt idx="6319">
                  <c:v>2146.0</c:v>
                </c:pt>
                <c:pt idx="6320">
                  <c:v>2146.0</c:v>
                </c:pt>
                <c:pt idx="6321">
                  <c:v>2146.0</c:v>
                </c:pt>
                <c:pt idx="6322">
                  <c:v>2146.0</c:v>
                </c:pt>
                <c:pt idx="6323">
                  <c:v>2146.0</c:v>
                </c:pt>
                <c:pt idx="6324">
                  <c:v>2146.0</c:v>
                </c:pt>
                <c:pt idx="6325">
                  <c:v>2147.0</c:v>
                </c:pt>
                <c:pt idx="6326">
                  <c:v>2147.0</c:v>
                </c:pt>
                <c:pt idx="6327">
                  <c:v>2148.0</c:v>
                </c:pt>
                <c:pt idx="6328">
                  <c:v>2149.0</c:v>
                </c:pt>
                <c:pt idx="6329">
                  <c:v>2150.0</c:v>
                </c:pt>
                <c:pt idx="6330">
                  <c:v>2150.0</c:v>
                </c:pt>
                <c:pt idx="6331">
                  <c:v>2150.0</c:v>
                </c:pt>
                <c:pt idx="6332">
                  <c:v>2151.0</c:v>
                </c:pt>
                <c:pt idx="6333">
                  <c:v>2152.0</c:v>
                </c:pt>
                <c:pt idx="6334">
                  <c:v>2152.0</c:v>
                </c:pt>
                <c:pt idx="6335">
                  <c:v>2152.0</c:v>
                </c:pt>
                <c:pt idx="6336">
                  <c:v>2153.0</c:v>
                </c:pt>
                <c:pt idx="6337">
                  <c:v>2153.0</c:v>
                </c:pt>
                <c:pt idx="6338">
                  <c:v>2153.0</c:v>
                </c:pt>
                <c:pt idx="6339">
                  <c:v>2154.0</c:v>
                </c:pt>
                <c:pt idx="6340">
                  <c:v>2154.0</c:v>
                </c:pt>
                <c:pt idx="6341">
                  <c:v>2154.0</c:v>
                </c:pt>
                <c:pt idx="6342">
                  <c:v>2154.0</c:v>
                </c:pt>
                <c:pt idx="6343">
                  <c:v>2154.0</c:v>
                </c:pt>
                <c:pt idx="6344">
                  <c:v>2155.0</c:v>
                </c:pt>
                <c:pt idx="6345">
                  <c:v>2155.0</c:v>
                </c:pt>
                <c:pt idx="6346">
                  <c:v>2155.0</c:v>
                </c:pt>
                <c:pt idx="6347">
                  <c:v>2155.0</c:v>
                </c:pt>
                <c:pt idx="6348">
                  <c:v>2155.0</c:v>
                </c:pt>
                <c:pt idx="6349">
                  <c:v>2155.0</c:v>
                </c:pt>
                <c:pt idx="6350">
                  <c:v>2155.0</c:v>
                </c:pt>
                <c:pt idx="6351">
                  <c:v>2155.0</c:v>
                </c:pt>
                <c:pt idx="6352">
                  <c:v>2156.0</c:v>
                </c:pt>
                <c:pt idx="6353">
                  <c:v>2157.0</c:v>
                </c:pt>
                <c:pt idx="6354">
                  <c:v>2157.0</c:v>
                </c:pt>
                <c:pt idx="6355">
                  <c:v>2158.0</c:v>
                </c:pt>
                <c:pt idx="6356">
                  <c:v>2158.0</c:v>
                </c:pt>
                <c:pt idx="6357">
                  <c:v>2158.0</c:v>
                </c:pt>
                <c:pt idx="6358">
                  <c:v>2159.0</c:v>
                </c:pt>
                <c:pt idx="6359">
                  <c:v>2159.0</c:v>
                </c:pt>
                <c:pt idx="6360">
                  <c:v>2159.0</c:v>
                </c:pt>
                <c:pt idx="6361">
                  <c:v>2159.0</c:v>
                </c:pt>
                <c:pt idx="6362">
                  <c:v>2159.0</c:v>
                </c:pt>
                <c:pt idx="6363">
                  <c:v>2159.0</c:v>
                </c:pt>
                <c:pt idx="6364">
                  <c:v>2160.0</c:v>
                </c:pt>
                <c:pt idx="6365">
                  <c:v>2160.0</c:v>
                </c:pt>
                <c:pt idx="6366">
                  <c:v>2160.0</c:v>
                </c:pt>
                <c:pt idx="6367">
                  <c:v>2160.0</c:v>
                </c:pt>
                <c:pt idx="6368">
                  <c:v>2160.0</c:v>
                </c:pt>
                <c:pt idx="6369">
                  <c:v>2160.0</c:v>
                </c:pt>
                <c:pt idx="6370">
                  <c:v>2160.0</c:v>
                </c:pt>
                <c:pt idx="6371">
                  <c:v>2161.0</c:v>
                </c:pt>
                <c:pt idx="6372">
                  <c:v>2162.0</c:v>
                </c:pt>
                <c:pt idx="6373">
                  <c:v>2162.0</c:v>
                </c:pt>
                <c:pt idx="6374">
                  <c:v>2162.0</c:v>
                </c:pt>
                <c:pt idx="6375">
                  <c:v>2162.0</c:v>
                </c:pt>
                <c:pt idx="6376">
                  <c:v>2162.0</c:v>
                </c:pt>
                <c:pt idx="6377">
                  <c:v>2162.0</c:v>
                </c:pt>
                <c:pt idx="6378">
                  <c:v>2162.0</c:v>
                </c:pt>
                <c:pt idx="6379">
                  <c:v>2162.0</c:v>
                </c:pt>
                <c:pt idx="6380">
                  <c:v>2162.0</c:v>
                </c:pt>
                <c:pt idx="6381">
                  <c:v>2162.0</c:v>
                </c:pt>
                <c:pt idx="6382">
                  <c:v>2162.0</c:v>
                </c:pt>
                <c:pt idx="6383">
                  <c:v>2162.0</c:v>
                </c:pt>
                <c:pt idx="6384">
                  <c:v>2162.0</c:v>
                </c:pt>
                <c:pt idx="6385">
                  <c:v>2162.0</c:v>
                </c:pt>
                <c:pt idx="6386">
                  <c:v>2162.0</c:v>
                </c:pt>
                <c:pt idx="6387">
                  <c:v>2162.0</c:v>
                </c:pt>
                <c:pt idx="6388">
                  <c:v>2162.0</c:v>
                </c:pt>
                <c:pt idx="6389">
                  <c:v>2162.0</c:v>
                </c:pt>
                <c:pt idx="6390">
                  <c:v>2162.0</c:v>
                </c:pt>
                <c:pt idx="6391">
                  <c:v>2162.0</c:v>
                </c:pt>
                <c:pt idx="6392">
                  <c:v>2162.0</c:v>
                </c:pt>
                <c:pt idx="6393">
                  <c:v>2162.0</c:v>
                </c:pt>
                <c:pt idx="6394">
                  <c:v>2162.0</c:v>
                </c:pt>
                <c:pt idx="6395">
                  <c:v>2162.0</c:v>
                </c:pt>
                <c:pt idx="6396">
                  <c:v>2162.0</c:v>
                </c:pt>
                <c:pt idx="6397">
                  <c:v>2162.0</c:v>
                </c:pt>
                <c:pt idx="6398">
                  <c:v>2163.0</c:v>
                </c:pt>
                <c:pt idx="6399">
                  <c:v>2164.0</c:v>
                </c:pt>
                <c:pt idx="6400">
                  <c:v>2165.0</c:v>
                </c:pt>
                <c:pt idx="6401">
                  <c:v>2166.0</c:v>
                </c:pt>
                <c:pt idx="6402">
                  <c:v>2166.0</c:v>
                </c:pt>
                <c:pt idx="6403">
                  <c:v>2167.0</c:v>
                </c:pt>
                <c:pt idx="6404">
                  <c:v>2167.0</c:v>
                </c:pt>
                <c:pt idx="6405">
                  <c:v>2167.0</c:v>
                </c:pt>
                <c:pt idx="6406">
                  <c:v>2168.0</c:v>
                </c:pt>
                <c:pt idx="6407">
                  <c:v>2168.0</c:v>
                </c:pt>
                <c:pt idx="6408">
                  <c:v>2169.0</c:v>
                </c:pt>
                <c:pt idx="6409">
                  <c:v>2169.0</c:v>
                </c:pt>
                <c:pt idx="6410">
                  <c:v>2169.0</c:v>
                </c:pt>
                <c:pt idx="6411">
                  <c:v>2169.0</c:v>
                </c:pt>
                <c:pt idx="6412">
                  <c:v>2170.0</c:v>
                </c:pt>
                <c:pt idx="6413">
                  <c:v>2171.0</c:v>
                </c:pt>
                <c:pt idx="6414">
                  <c:v>2172.0</c:v>
                </c:pt>
                <c:pt idx="6415">
                  <c:v>2173.0</c:v>
                </c:pt>
                <c:pt idx="6416">
                  <c:v>2173.0</c:v>
                </c:pt>
                <c:pt idx="6417">
                  <c:v>2173.0</c:v>
                </c:pt>
                <c:pt idx="6418">
                  <c:v>2174.0</c:v>
                </c:pt>
                <c:pt idx="6419">
                  <c:v>2175.0</c:v>
                </c:pt>
                <c:pt idx="6420">
                  <c:v>2175.0</c:v>
                </c:pt>
                <c:pt idx="6421">
                  <c:v>2175.0</c:v>
                </c:pt>
                <c:pt idx="6422">
                  <c:v>2176.0</c:v>
                </c:pt>
                <c:pt idx="6423">
                  <c:v>2177.0</c:v>
                </c:pt>
                <c:pt idx="6424">
                  <c:v>2178.0</c:v>
                </c:pt>
                <c:pt idx="6425">
                  <c:v>2178.0</c:v>
                </c:pt>
                <c:pt idx="6426">
                  <c:v>2178.0</c:v>
                </c:pt>
                <c:pt idx="6427">
                  <c:v>2179.0</c:v>
                </c:pt>
                <c:pt idx="6428">
                  <c:v>2180.0</c:v>
                </c:pt>
                <c:pt idx="6429">
                  <c:v>2181.0</c:v>
                </c:pt>
                <c:pt idx="6430">
                  <c:v>2181.0</c:v>
                </c:pt>
                <c:pt idx="6431">
                  <c:v>2182.0</c:v>
                </c:pt>
                <c:pt idx="6432">
                  <c:v>2182.0</c:v>
                </c:pt>
                <c:pt idx="6433">
                  <c:v>2182.0</c:v>
                </c:pt>
                <c:pt idx="6434">
                  <c:v>2182.0</c:v>
                </c:pt>
                <c:pt idx="6435">
                  <c:v>2183.0</c:v>
                </c:pt>
                <c:pt idx="6436">
                  <c:v>2183.0</c:v>
                </c:pt>
                <c:pt idx="6437">
                  <c:v>2183.0</c:v>
                </c:pt>
                <c:pt idx="6438">
                  <c:v>2183.0</c:v>
                </c:pt>
                <c:pt idx="6439">
                  <c:v>2183.0</c:v>
                </c:pt>
                <c:pt idx="6440">
                  <c:v>2183.0</c:v>
                </c:pt>
                <c:pt idx="6441">
                  <c:v>2183.0</c:v>
                </c:pt>
                <c:pt idx="6442">
                  <c:v>2183.0</c:v>
                </c:pt>
                <c:pt idx="6443">
                  <c:v>2183.0</c:v>
                </c:pt>
                <c:pt idx="6444">
                  <c:v>2184.0</c:v>
                </c:pt>
                <c:pt idx="6445">
                  <c:v>2184.0</c:v>
                </c:pt>
                <c:pt idx="6446">
                  <c:v>2184.0</c:v>
                </c:pt>
                <c:pt idx="6447">
                  <c:v>2184.0</c:v>
                </c:pt>
                <c:pt idx="6448">
                  <c:v>2184.0</c:v>
                </c:pt>
                <c:pt idx="6449">
                  <c:v>2184.0</c:v>
                </c:pt>
                <c:pt idx="6450">
                  <c:v>2184.0</c:v>
                </c:pt>
                <c:pt idx="6451">
                  <c:v>2185.0</c:v>
                </c:pt>
                <c:pt idx="6452">
                  <c:v>2185.0</c:v>
                </c:pt>
                <c:pt idx="6453">
                  <c:v>2185.0</c:v>
                </c:pt>
                <c:pt idx="6454">
                  <c:v>2185.0</c:v>
                </c:pt>
                <c:pt idx="6455">
                  <c:v>2185.0</c:v>
                </c:pt>
                <c:pt idx="6456">
                  <c:v>2185.0</c:v>
                </c:pt>
                <c:pt idx="6457">
                  <c:v>2185.0</c:v>
                </c:pt>
                <c:pt idx="6458">
                  <c:v>2185.0</c:v>
                </c:pt>
                <c:pt idx="6459">
                  <c:v>2185.0</c:v>
                </c:pt>
                <c:pt idx="6460">
                  <c:v>2185.0</c:v>
                </c:pt>
                <c:pt idx="6461">
                  <c:v>2185.0</c:v>
                </c:pt>
                <c:pt idx="6462">
                  <c:v>2186.0</c:v>
                </c:pt>
                <c:pt idx="6463">
                  <c:v>2186.0</c:v>
                </c:pt>
                <c:pt idx="6464">
                  <c:v>2187.0</c:v>
                </c:pt>
                <c:pt idx="6465">
                  <c:v>2187.0</c:v>
                </c:pt>
                <c:pt idx="6466">
                  <c:v>2187.0</c:v>
                </c:pt>
                <c:pt idx="6467">
                  <c:v>2187.0</c:v>
                </c:pt>
                <c:pt idx="6468">
                  <c:v>2187.0</c:v>
                </c:pt>
                <c:pt idx="6469">
                  <c:v>2187.0</c:v>
                </c:pt>
                <c:pt idx="6470">
                  <c:v>2188.0</c:v>
                </c:pt>
                <c:pt idx="6471">
                  <c:v>2188.0</c:v>
                </c:pt>
                <c:pt idx="6472">
                  <c:v>2188.0</c:v>
                </c:pt>
                <c:pt idx="6473">
                  <c:v>2188.0</c:v>
                </c:pt>
                <c:pt idx="6474">
                  <c:v>2189.0</c:v>
                </c:pt>
                <c:pt idx="6475">
                  <c:v>2190.0</c:v>
                </c:pt>
                <c:pt idx="6476">
                  <c:v>2191.0</c:v>
                </c:pt>
                <c:pt idx="6477">
                  <c:v>2191.0</c:v>
                </c:pt>
                <c:pt idx="6478">
                  <c:v>2192.0</c:v>
                </c:pt>
                <c:pt idx="6479">
                  <c:v>2193.0</c:v>
                </c:pt>
                <c:pt idx="6480">
                  <c:v>2194.0</c:v>
                </c:pt>
                <c:pt idx="6481">
                  <c:v>2195.0</c:v>
                </c:pt>
                <c:pt idx="6482">
                  <c:v>2196.0</c:v>
                </c:pt>
                <c:pt idx="6483">
                  <c:v>2197.0</c:v>
                </c:pt>
                <c:pt idx="6484">
                  <c:v>2198.0</c:v>
                </c:pt>
                <c:pt idx="6485">
                  <c:v>2199.0</c:v>
                </c:pt>
                <c:pt idx="6486">
                  <c:v>2200.0</c:v>
                </c:pt>
                <c:pt idx="6487">
                  <c:v>2201.0</c:v>
                </c:pt>
                <c:pt idx="6488">
                  <c:v>2202.0</c:v>
                </c:pt>
                <c:pt idx="6489">
                  <c:v>2203.0</c:v>
                </c:pt>
                <c:pt idx="6490">
                  <c:v>2203.0</c:v>
                </c:pt>
                <c:pt idx="6491">
                  <c:v>2204.0</c:v>
                </c:pt>
                <c:pt idx="6492">
                  <c:v>2204.0</c:v>
                </c:pt>
                <c:pt idx="6493">
                  <c:v>2204.0</c:v>
                </c:pt>
                <c:pt idx="6494">
                  <c:v>2205.0</c:v>
                </c:pt>
                <c:pt idx="6495">
                  <c:v>2205.0</c:v>
                </c:pt>
                <c:pt idx="6496">
                  <c:v>2205.0</c:v>
                </c:pt>
                <c:pt idx="6497">
                  <c:v>2205.0</c:v>
                </c:pt>
                <c:pt idx="6498">
                  <c:v>2205.0</c:v>
                </c:pt>
                <c:pt idx="6499">
                  <c:v>2206.0</c:v>
                </c:pt>
                <c:pt idx="6500">
                  <c:v>2206.0</c:v>
                </c:pt>
                <c:pt idx="6501">
                  <c:v>2207.0</c:v>
                </c:pt>
                <c:pt idx="6502">
                  <c:v>2207.0</c:v>
                </c:pt>
                <c:pt idx="6503">
                  <c:v>2208.0</c:v>
                </c:pt>
                <c:pt idx="6504">
                  <c:v>2208.0</c:v>
                </c:pt>
                <c:pt idx="6505">
                  <c:v>2208.0</c:v>
                </c:pt>
                <c:pt idx="6506">
                  <c:v>2208.0</c:v>
                </c:pt>
                <c:pt idx="6507">
                  <c:v>2208.0</c:v>
                </c:pt>
                <c:pt idx="6508">
                  <c:v>2208.0</c:v>
                </c:pt>
                <c:pt idx="6509">
                  <c:v>2208.0</c:v>
                </c:pt>
                <c:pt idx="6510">
                  <c:v>2208.0</c:v>
                </c:pt>
                <c:pt idx="6511">
                  <c:v>2208.0</c:v>
                </c:pt>
                <c:pt idx="6512">
                  <c:v>2208.0</c:v>
                </c:pt>
                <c:pt idx="6513">
                  <c:v>2208.0</c:v>
                </c:pt>
                <c:pt idx="6514">
                  <c:v>2208.0</c:v>
                </c:pt>
                <c:pt idx="6515">
                  <c:v>2208.0</c:v>
                </c:pt>
                <c:pt idx="6516">
                  <c:v>2208.0</c:v>
                </c:pt>
                <c:pt idx="6517">
                  <c:v>2208.0</c:v>
                </c:pt>
                <c:pt idx="6518">
                  <c:v>2208.0</c:v>
                </c:pt>
                <c:pt idx="6519">
                  <c:v>2208.0</c:v>
                </c:pt>
                <c:pt idx="6520">
                  <c:v>2208.0</c:v>
                </c:pt>
                <c:pt idx="6521">
                  <c:v>2208.0</c:v>
                </c:pt>
                <c:pt idx="6522">
                  <c:v>2208.0</c:v>
                </c:pt>
                <c:pt idx="6523">
                  <c:v>2208.0</c:v>
                </c:pt>
                <c:pt idx="6524">
                  <c:v>2208.0</c:v>
                </c:pt>
                <c:pt idx="6525">
                  <c:v>2208.0</c:v>
                </c:pt>
                <c:pt idx="6526">
                  <c:v>2208.0</c:v>
                </c:pt>
                <c:pt idx="6527">
                  <c:v>2209.0</c:v>
                </c:pt>
                <c:pt idx="6528">
                  <c:v>2210.0</c:v>
                </c:pt>
                <c:pt idx="6529">
                  <c:v>2211.0</c:v>
                </c:pt>
                <c:pt idx="6530">
                  <c:v>2211.0</c:v>
                </c:pt>
                <c:pt idx="6531">
                  <c:v>2211.0</c:v>
                </c:pt>
                <c:pt idx="6532">
                  <c:v>2212.0</c:v>
                </c:pt>
                <c:pt idx="6533">
                  <c:v>2212.0</c:v>
                </c:pt>
                <c:pt idx="6534">
                  <c:v>2212.0</c:v>
                </c:pt>
                <c:pt idx="6535">
                  <c:v>2213.0</c:v>
                </c:pt>
                <c:pt idx="6536">
                  <c:v>2214.0</c:v>
                </c:pt>
                <c:pt idx="6537">
                  <c:v>2215.0</c:v>
                </c:pt>
                <c:pt idx="6538">
                  <c:v>2215.0</c:v>
                </c:pt>
                <c:pt idx="6539">
                  <c:v>2215.0</c:v>
                </c:pt>
                <c:pt idx="6540">
                  <c:v>2216.0</c:v>
                </c:pt>
                <c:pt idx="6541">
                  <c:v>2216.0</c:v>
                </c:pt>
                <c:pt idx="6542">
                  <c:v>2216.0</c:v>
                </c:pt>
                <c:pt idx="6543">
                  <c:v>2216.0</c:v>
                </c:pt>
                <c:pt idx="6544">
                  <c:v>2216.0</c:v>
                </c:pt>
                <c:pt idx="6545">
                  <c:v>2216.0</c:v>
                </c:pt>
                <c:pt idx="6546">
                  <c:v>2216.0</c:v>
                </c:pt>
                <c:pt idx="6547">
                  <c:v>2216.0</c:v>
                </c:pt>
                <c:pt idx="6548">
                  <c:v>2216.0</c:v>
                </c:pt>
                <c:pt idx="6549">
                  <c:v>2216.0</c:v>
                </c:pt>
                <c:pt idx="6550">
                  <c:v>2217.0</c:v>
                </c:pt>
                <c:pt idx="6551">
                  <c:v>2217.0</c:v>
                </c:pt>
                <c:pt idx="6552">
                  <c:v>2218.0</c:v>
                </c:pt>
                <c:pt idx="6553">
                  <c:v>2218.0</c:v>
                </c:pt>
                <c:pt idx="6554">
                  <c:v>2219.0</c:v>
                </c:pt>
                <c:pt idx="6555">
                  <c:v>2220.0</c:v>
                </c:pt>
                <c:pt idx="6556">
                  <c:v>2221.0</c:v>
                </c:pt>
                <c:pt idx="6557">
                  <c:v>2222.0</c:v>
                </c:pt>
                <c:pt idx="6558">
                  <c:v>2223.0</c:v>
                </c:pt>
                <c:pt idx="6559">
                  <c:v>2224.0</c:v>
                </c:pt>
                <c:pt idx="6560">
                  <c:v>2225.0</c:v>
                </c:pt>
                <c:pt idx="6561">
                  <c:v>2226.0</c:v>
                </c:pt>
                <c:pt idx="6562">
                  <c:v>2226.0</c:v>
                </c:pt>
                <c:pt idx="6563">
                  <c:v>2226.0</c:v>
                </c:pt>
                <c:pt idx="6564">
                  <c:v>2227.0</c:v>
                </c:pt>
                <c:pt idx="6565">
                  <c:v>2227.0</c:v>
                </c:pt>
                <c:pt idx="6566">
                  <c:v>2227.0</c:v>
                </c:pt>
                <c:pt idx="6567">
                  <c:v>2227.0</c:v>
                </c:pt>
                <c:pt idx="6568">
                  <c:v>2227.0</c:v>
                </c:pt>
                <c:pt idx="6569">
                  <c:v>2227.0</c:v>
                </c:pt>
                <c:pt idx="6570">
                  <c:v>2228.0</c:v>
                </c:pt>
                <c:pt idx="6571">
                  <c:v>2228.0</c:v>
                </c:pt>
                <c:pt idx="6572">
                  <c:v>2228.0</c:v>
                </c:pt>
                <c:pt idx="6573">
                  <c:v>2228.0</c:v>
                </c:pt>
                <c:pt idx="6574">
                  <c:v>2228.0</c:v>
                </c:pt>
                <c:pt idx="6575">
                  <c:v>2228.0</c:v>
                </c:pt>
                <c:pt idx="6576">
                  <c:v>2229.0</c:v>
                </c:pt>
                <c:pt idx="6577">
                  <c:v>2229.0</c:v>
                </c:pt>
                <c:pt idx="6578">
                  <c:v>2230.0</c:v>
                </c:pt>
                <c:pt idx="6579">
                  <c:v>2231.0</c:v>
                </c:pt>
                <c:pt idx="6580">
                  <c:v>2231.0</c:v>
                </c:pt>
                <c:pt idx="6581">
                  <c:v>2231.0</c:v>
                </c:pt>
                <c:pt idx="6582">
                  <c:v>2232.0</c:v>
                </c:pt>
                <c:pt idx="6583">
                  <c:v>2233.0</c:v>
                </c:pt>
                <c:pt idx="6584">
                  <c:v>2233.0</c:v>
                </c:pt>
                <c:pt idx="6585">
                  <c:v>2233.0</c:v>
                </c:pt>
                <c:pt idx="6586">
                  <c:v>2233.0</c:v>
                </c:pt>
                <c:pt idx="6587">
                  <c:v>2233.0</c:v>
                </c:pt>
                <c:pt idx="6588">
                  <c:v>2233.0</c:v>
                </c:pt>
                <c:pt idx="6589">
                  <c:v>2234.0</c:v>
                </c:pt>
                <c:pt idx="6590">
                  <c:v>2234.0</c:v>
                </c:pt>
                <c:pt idx="6591">
                  <c:v>2234.0</c:v>
                </c:pt>
                <c:pt idx="6592">
                  <c:v>2234.0</c:v>
                </c:pt>
                <c:pt idx="6593">
                  <c:v>2234.0</c:v>
                </c:pt>
                <c:pt idx="6594">
                  <c:v>2234.0</c:v>
                </c:pt>
                <c:pt idx="6595">
                  <c:v>2234.0</c:v>
                </c:pt>
                <c:pt idx="6596">
                  <c:v>2234.0</c:v>
                </c:pt>
                <c:pt idx="6597">
                  <c:v>2234.0</c:v>
                </c:pt>
                <c:pt idx="6598">
                  <c:v>2234.0</c:v>
                </c:pt>
                <c:pt idx="6599">
                  <c:v>2234.0</c:v>
                </c:pt>
                <c:pt idx="6600">
                  <c:v>2234.0</c:v>
                </c:pt>
                <c:pt idx="6601">
                  <c:v>2234.0</c:v>
                </c:pt>
                <c:pt idx="6602">
                  <c:v>2234.0</c:v>
                </c:pt>
                <c:pt idx="6603">
                  <c:v>2234.0</c:v>
                </c:pt>
                <c:pt idx="6604">
                  <c:v>2234.0</c:v>
                </c:pt>
                <c:pt idx="6605">
                  <c:v>2234.0</c:v>
                </c:pt>
                <c:pt idx="6606">
                  <c:v>2235.0</c:v>
                </c:pt>
                <c:pt idx="6607">
                  <c:v>2235.0</c:v>
                </c:pt>
                <c:pt idx="6608">
                  <c:v>2236.0</c:v>
                </c:pt>
                <c:pt idx="6609">
                  <c:v>2236.0</c:v>
                </c:pt>
                <c:pt idx="6610">
                  <c:v>2236.0</c:v>
                </c:pt>
                <c:pt idx="6611">
                  <c:v>2236.0</c:v>
                </c:pt>
                <c:pt idx="6612">
                  <c:v>2236.0</c:v>
                </c:pt>
                <c:pt idx="6613">
                  <c:v>2236.0</c:v>
                </c:pt>
                <c:pt idx="6614">
                  <c:v>2236.0</c:v>
                </c:pt>
                <c:pt idx="6615">
                  <c:v>2236.0</c:v>
                </c:pt>
                <c:pt idx="6616">
                  <c:v>2236.0</c:v>
                </c:pt>
                <c:pt idx="6617">
                  <c:v>2237.0</c:v>
                </c:pt>
                <c:pt idx="6618">
                  <c:v>2238.0</c:v>
                </c:pt>
                <c:pt idx="6619">
                  <c:v>2239.0</c:v>
                </c:pt>
                <c:pt idx="6620">
                  <c:v>2240.0</c:v>
                </c:pt>
                <c:pt idx="6621">
                  <c:v>2240.0</c:v>
                </c:pt>
                <c:pt idx="6622">
                  <c:v>2240.0</c:v>
                </c:pt>
                <c:pt idx="6623">
                  <c:v>2241.0</c:v>
                </c:pt>
                <c:pt idx="6624">
                  <c:v>2241.0</c:v>
                </c:pt>
                <c:pt idx="6625">
                  <c:v>2242.0</c:v>
                </c:pt>
                <c:pt idx="6626">
                  <c:v>2243.0</c:v>
                </c:pt>
                <c:pt idx="6627">
                  <c:v>2244.0</c:v>
                </c:pt>
                <c:pt idx="6628">
                  <c:v>2245.0</c:v>
                </c:pt>
                <c:pt idx="6629">
                  <c:v>2245.0</c:v>
                </c:pt>
                <c:pt idx="6630">
                  <c:v>2245.0</c:v>
                </c:pt>
                <c:pt idx="6631">
                  <c:v>2245.0</c:v>
                </c:pt>
                <c:pt idx="6632">
                  <c:v>2245.0</c:v>
                </c:pt>
                <c:pt idx="6633">
                  <c:v>2245.0</c:v>
                </c:pt>
                <c:pt idx="6634">
                  <c:v>2245.0</c:v>
                </c:pt>
                <c:pt idx="6635">
                  <c:v>2245.0</c:v>
                </c:pt>
                <c:pt idx="6636">
                  <c:v>2245.0</c:v>
                </c:pt>
                <c:pt idx="6637">
                  <c:v>2245.0</c:v>
                </c:pt>
                <c:pt idx="6638">
                  <c:v>2245.0</c:v>
                </c:pt>
                <c:pt idx="6639">
                  <c:v>2245.0</c:v>
                </c:pt>
                <c:pt idx="6640">
                  <c:v>2245.0</c:v>
                </c:pt>
                <c:pt idx="6641">
                  <c:v>2245.0</c:v>
                </c:pt>
                <c:pt idx="6642">
                  <c:v>2246.0</c:v>
                </c:pt>
                <c:pt idx="6643">
                  <c:v>2247.0</c:v>
                </c:pt>
                <c:pt idx="6644">
                  <c:v>2248.0</c:v>
                </c:pt>
                <c:pt idx="6645">
                  <c:v>2248.0</c:v>
                </c:pt>
                <c:pt idx="6646">
                  <c:v>2249.0</c:v>
                </c:pt>
                <c:pt idx="6647">
                  <c:v>2249.0</c:v>
                </c:pt>
                <c:pt idx="6648">
                  <c:v>2249.0</c:v>
                </c:pt>
                <c:pt idx="6649">
                  <c:v>2250.0</c:v>
                </c:pt>
                <c:pt idx="6650">
                  <c:v>2250.0</c:v>
                </c:pt>
                <c:pt idx="6651">
                  <c:v>2250.0</c:v>
                </c:pt>
                <c:pt idx="6652">
                  <c:v>2250.0</c:v>
                </c:pt>
                <c:pt idx="6653">
                  <c:v>2250.0</c:v>
                </c:pt>
                <c:pt idx="6654">
                  <c:v>2250.0</c:v>
                </c:pt>
                <c:pt idx="6655">
                  <c:v>2250.0</c:v>
                </c:pt>
                <c:pt idx="6656">
                  <c:v>2250.0</c:v>
                </c:pt>
                <c:pt idx="6657">
                  <c:v>2251.0</c:v>
                </c:pt>
                <c:pt idx="6658">
                  <c:v>2251.0</c:v>
                </c:pt>
                <c:pt idx="6659">
                  <c:v>2251.0</c:v>
                </c:pt>
                <c:pt idx="6660">
                  <c:v>2251.0</c:v>
                </c:pt>
                <c:pt idx="6661">
                  <c:v>2252.0</c:v>
                </c:pt>
                <c:pt idx="6662">
                  <c:v>2253.0</c:v>
                </c:pt>
                <c:pt idx="6663">
                  <c:v>2254.0</c:v>
                </c:pt>
                <c:pt idx="6664">
                  <c:v>2255.0</c:v>
                </c:pt>
                <c:pt idx="6665">
                  <c:v>2256.0</c:v>
                </c:pt>
                <c:pt idx="6666">
                  <c:v>2256.0</c:v>
                </c:pt>
                <c:pt idx="6667">
                  <c:v>2256.0</c:v>
                </c:pt>
                <c:pt idx="6668">
                  <c:v>2256.0</c:v>
                </c:pt>
                <c:pt idx="6669">
                  <c:v>2257.0</c:v>
                </c:pt>
                <c:pt idx="6670">
                  <c:v>2257.0</c:v>
                </c:pt>
                <c:pt idx="6671">
                  <c:v>2257.0</c:v>
                </c:pt>
                <c:pt idx="6672">
                  <c:v>2257.0</c:v>
                </c:pt>
                <c:pt idx="6673">
                  <c:v>2257.0</c:v>
                </c:pt>
                <c:pt idx="6674">
                  <c:v>2257.0</c:v>
                </c:pt>
                <c:pt idx="6675">
                  <c:v>2257.0</c:v>
                </c:pt>
                <c:pt idx="6676">
                  <c:v>2257.0</c:v>
                </c:pt>
                <c:pt idx="6677">
                  <c:v>2257.0</c:v>
                </c:pt>
                <c:pt idx="6678">
                  <c:v>2257.0</c:v>
                </c:pt>
                <c:pt idx="6679">
                  <c:v>2257.0</c:v>
                </c:pt>
                <c:pt idx="6680">
                  <c:v>2257.0</c:v>
                </c:pt>
                <c:pt idx="6681">
                  <c:v>2257.0</c:v>
                </c:pt>
                <c:pt idx="6682">
                  <c:v>2258.0</c:v>
                </c:pt>
                <c:pt idx="6683">
                  <c:v>2259.0</c:v>
                </c:pt>
                <c:pt idx="6684">
                  <c:v>2259.0</c:v>
                </c:pt>
                <c:pt idx="6685">
                  <c:v>2259.0</c:v>
                </c:pt>
                <c:pt idx="6686">
                  <c:v>2259.0</c:v>
                </c:pt>
                <c:pt idx="6687">
                  <c:v>2260.0</c:v>
                </c:pt>
                <c:pt idx="6688">
                  <c:v>2260.0</c:v>
                </c:pt>
                <c:pt idx="6689">
                  <c:v>2261.0</c:v>
                </c:pt>
                <c:pt idx="6690">
                  <c:v>2261.0</c:v>
                </c:pt>
                <c:pt idx="6691">
                  <c:v>2261.0</c:v>
                </c:pt>
                <c:pt idx="6692">
                  <c:v>2262.0</c:v>
                </c:pt>
                <c:pt idx="6693">
                  <c:v>2262.0</c:v>
                </c:pt>
                <c:pt idx="6694">
                  <c:v>2262.0</c:v>
                </c:pt>
                <c:pt idx="6695">
                  <c:v>2262.0</c:v>
                </c:pt>
                <c:pt idx="6696">
                  <c:v>2262.0</c:v>
                </c:pt>
                <c:pt idx="6697">
                  <c:v>2262.0</c:v>
                </c:pt>
                <c:pt idx="6698">
                  <c:v>2262.0</c:v>
                </c:pt>
                <c:pt idx="6699">
                  <c:v>2262.0</c:v>
                </c:pt>
                <c:pt idx="6700">
                  <c:v>2263.0</c:v>
                </c:pt>
                <c:pt idx="6701">
                  <c:v>2263.0</c:v>
                </c:pt>
                <c:pt idx="6702">
                  <c:v>2264.0</c:v>
                </c:pt>
                <c:pt idx="6703">
                  <c:v>2264.0</c:v>
                </c:pt>
                <c:pt idx="6704">
                  <c:v>2264.0</c:v>
                </c:pt>
                <c:pt idx="6705">
                  <c:v>2264.0</c:v>
                </c:pt>
                <c:pt idx="6706">
                  <c:v>2264.0</c:v>
                </c:pt>
                <c:pt idx="6707">
                  <c:v>2265.0</c:v>
                </c:pt>
                <c:pt idx="6708">
                  <c:v>2265.0</c:v>
                </c:pt>
                <c:pt idx="6709">
                  <c:v>2266.0</c:v>
                </c:pt>
                <c:pt idx="6710">
                  <c:v>2267.0</c:v>
                </c:pt>
                <c:pt idx="6711">
                  <c:v>2268.0</c:v>
                </c:pt>
                <c:pt idx="6712">
                  <c:v>2268.0</c:v>
                </c:pt>
                <c:pt idx="6713">
                  <c:v>2268.0</c:v>
                </c:pt>
                <c:pt idx="6714">
                  <c:v>2268.0</c:v>
                </c:pt>
                <c:pt idx="6715">
                  <c:v>2268.0</c:v>
                </c:pt>
                <c:pt idx="6716">
                  <c:v>2268.0</c:v>
                </c:pt>
                <c:pt idx="6717">
                  <c:v>2268.0</c:v>
                </c:pt>
                <c:pt idx="6718">
                  <c:v>2268.0</c:v>
                </c:pt>
                <c:pt idx="6719">
                  <c:v>2268.0</c:v>
                </c:pt>
                <c:pt idx="6720">
                  <c:v>2268.0</c:v>
                </c:pt>
                <c:pt idx="6721">
                  <c:v>2268.0</c:v>
                </c:pt>
                <c:pt idx="6722">
                  <c:v>2268.0</c:v>
                </c:pt>
                <c:pt idx="6723">
                  <c:v>2269.0</c:v>
                </c:pt>
                <c:pt idx="6724">
                  <c:v>2269.0</c:v>
                </c:pt>
                <c:pt idx="6725">
                  <c:v>2270.0</c:v>
                </c:pt>
                <c:pt idx="6726">
                  <c:v>2270.0</c:v>
                </c:pt>
                <c:pt idx="6727">
                  <c:v>2270.0</c:v>
                </c:pt>
                <c:pt idx="6728">
                  <c:v>2270.0</c:v>
                </c:pt>
                <c:pt idx="6729">
                  <c:v>2270.0</c:v>
                </c:pt>
                <c:pt idx="6730">
                  <c:v>2270.0</c:v>
                </c:pt>
                <c:pt idx="6731">
                  <c:v>2270.0</c:v>
                </c:pt>
                <c:pt idx="6732">
                  <c:v>2270.0</c:v>
                </c:pt>
                <c:pt idx="6733">
                  <c:v>2270.0</c:v>
                </c:pt>
                <c:pt idx="6734">
                  <c:v>2271.0</c:v>
                </c:pt>
                <c:pt idx="6735">
                  <c:v>2272.0</c:v>
                </c:pt>
                <c:pt idx="6736">
                  <c:v>2273.0</c:v>
                </c:pt>
                <c:pt idx="6737">
                  <c:v>2273.0</c:v>
                </c:pt>
                <c:pt idx="6738">
                  <c:v>2273.0</c:v>
                </c:pt>
                <c:pt idx="6739">
                  <c:v>2273.0</c:v>
                </c:pt>
                <c:pt idx="6740">
                  <c:v>2273.0</c:v>
                </c:pt>
                <c:pt idx="6741">
                  <c:v>2273.0</c:v>
                </c:pt>
                <c:pt idx="6742">
                  <c:v>2273.0</c:v>
                </c:pt>
                <c:pt idx="6743">
                  <c:v>2273.0</c:v>
                </c:pt>
                <c:pt idx="6744">
                  <c:v>2273.0</c:v>
                </c:pt>
                <c:pt idx="6745">
                  <c:v>2274.0</c:v>
                </c:pt>
                <c:pt idx="6746">
                  <c:v>2274.0</c:v>
                </c:pt>
                <c:pt idx="6747">
                  <c:v>2274.0</c:v>
                </c:pt>
                <c:pt idx="6748">
                  <c:v>2274.0</c:v>
                </c:pt>
                <c:pt idx="6749">
                  <c:v>2274.0</c:v>
                </c:pt>
                <c:pt idx="6750">
                  <c:v>2274.0</c:v>
                </c:pt>
                <c:pt idx="6751">
                  <c:v>2274.0</c:v>
                </c:pt>
                <c:pt idx="6752">
                  <c:v>2274.0</c:v>
                </c:pt>
                <c:pt idx="6753">
                  <c:v>2274.0</c:v>
                </c:pt>
                <c:pt idx="6754">
                  <c:v>2274.0</c:v>
                </c:pt>
                <c:pt idx="6755">
                  <c:v>2274.0</c:v>
                </c:pt>
                <c:pt idx="6756">
                  <c:v>2274.0</c:v>
                </c:pt>
                <c:pt idx="6757">
                  <c:v>2275.0</c:v>
                </c:pt>
                <c:pt idx="6758">
                  <c:v>2276.0</c:v>
                </c:pt>
                <c:pt idx="6759">
                  <c:v>2277.0</c:v>
                </c:pt>
                <c:pt idx="6760">
                  <c:v>2277.0</c:v>
                </c:pt>
                <c:pt idx="6761">
                  <c:v>2278.0</c:v>
                </c:pt>
                <c:pt idx="6762">
                  <c:v>2278.0</c:v>
                </c:pt>
                <c:pt idx="6763">
                  <c:v>2278.0</c:v>
                </c:pt>
                <c:pt idx="6764">
                  <c:v>2278.0</c:v>
                </c:pt>
                <c:pt idx="6765">
                  <c:v>2278.0</c:v>
                </c:pt>
                <c:pt idx="6766">
                  <c:v>2278.0</c:v>
                </c:pt>
                <c:pt idx="6767">
                  <c:v>2279.0</c:v>
                </c:pt>
                <c:pt idx="6768">
                  <c:v>2279.0</c:v>
                </c:pt>
                <c:pt idx="6769">
                  <c:v>2279.0</c:v>
                </c:pt>
                <c:pt idx="6770">
                  <c:v>2279.0</c:v>
                </c:pt>
                <c:pt idx="6771">
                  <c:v>2279.0</c:v>
                </c:pt>
                <c:pt idx="6772">
                  <c:v>2279.0</c:v>
                </c:pt>
                <c:pt idx="6773">
                  <c:v>2279.0</c:v>
                </c:pt>
                <c:pt idx="6774">
                  <c:v>2279.0</c:v>
                </c:pt>
                <c:pt idx="6775">
                  <c:v>2279.0</c:v>
                </c:pt>
                <c:pt idx="6776">
                  <c:v>2279.0</c:v>
                </c:pt>
                <c:pt idx="6777">
                  <c:v>2279.0</c:v>
                </c:pt>
                <c:pt idx="6778">
                  <c:v>2280.0</c:v>
                </c:pt>
                <c:pt idx="6779">
                  <c:v>2280.0</c:v>
                </c:pt>
                <c:pt idx="6780">
                  <c:v>2280.0</c:v>
                </c:pt>
                <c:pt idx="6781">
                  <c:v>2280.0</c:v>
                </c:pt>
                <c:pt idx="6782">
                  <c:v>2280.0</c:v>
                </c:pt>
                <c:pt idx="6783">
                  <c:v>2281.0</c:v>
                </c:pt>
                <c:pt idx="6784">
                  <c:v>2282.0</c:v>
                </c:pt>
                <c:pt idx="6785">
                  <c:v>2282.0</c:v>
                </c:pt>
                <c:pt idx="6786">
                  <c:v>2282.0</c:v>
                </c:pt>
                <c:pt idx="6787">
                  <c:v>2282.0</c:v>
                </c:pt>
                <c:pt idx="6788">
                  <c:v>2282.0</c:v>
                </c:pt>
                <c:pt idx="6789">
                  <c:v>2282.0</c:v>
                </c:pt>
                <c:pt idx="6790">
                  <c:v>2282.0</c:v>
                </c:pt>
                <c:pt idx="6791">
                  <c:v>2283.0</c:v>
                </c:pt>
                <c:pt idx="6792">
                  <c:v>2283.0</c:v>
                </c:pt>
                <c:pt idx="6793">
                  <c:v>2284.0</c:v>
                </c:pt>
                <c:pt idx="6794">
                  <c:v>2285.0</c:v>
                </c:pt>
                <c:pt idx="6795">
                  <c:v>2285.0</c:v>
                </c:pt>
                <c:pt idx="6796">
                  <c:v>2285.0</c:v>
                </c:pt>
                <c:pt idx="6797">
                  <c:v>2285.0</c:v>
                </c:pt>
                <c:pt idx="6798">
                  <c:v>2285.0</c:v>
                </c:pt>
                <c:pt idx="6799">
                  <c:v>2285.0</c:v>
                </c:pt>
                <c:pt idx="6800">
                  <c:v>2285.0</c:v>
                </c:pt>
                <c:pt idx="6801">
                  <c:v>2286.0</c:v>
                </c:pt>
                <c:pt idx="6802">
                  <c:v>2286.0</c:v>
                </c:pt>
                <c:pt idx="6803">
                  <c:v>2286.0</c:v>
                </c:pt>
                <c:pt idx="6804">
                  <c:v>2286.0</c:v>
                </c:pt>
                <c:pt idx="6805">
                  <c:v>2286.0</c:v>
                </c:pt>
                <c:pt idx="6806">
                  <c:v>2286.0</c:v>
                </c:pt>
                <c:pt idx="6807">
                  <c:v>2286.0</c:v>
                </c:pt>
                <c:pt idx="6808">
                  <c:v>2286.0</c:v>
                </c:pt>
                <c:pt idx="6809">
                  <c:v>2286.0</c:v>
                </c:pt>
                <c:pt idx="6810">
                  <c:v>2286.0</c:v>
                </c:pt>
                <c:pt idx="6811">
                  <c:v>2286.0</c:v>
                </c:pt>
                <c:pt idx="6812">
                  <c:v>2286.0</c:v>
                </c:pt>
                <c:pt idx="6813">
                  <c:v>2286.0</c:v>
                </c:pt>
                <c:pt idx="6814">
                  <c:v>2286.0</c:v>
                </c:pt>
                <c:pt idx="6815">
                  <c:v>2286.0</c:v>
                </c:pt>
                <c:pt idx="6816">
                  <c:v>2286.0</c:v>
                </c:pt>
                <c:pt idx="6817">
                  <c:v>2286.0</c:v>
                </c:pt>
                <c:pt idx="6818">
                  <c:v>2286.0</c:v>
                </c:pt>
                <c:pt idx="6819">
                  <c:v>2286.0</c:v>
                </c:pt>
                <c:pt idx="6820">
                  <c:v>2286.0</c:v>
                </c:pt>
                <c:pt idx="6821">
                  <c:v>2286.0</c:v>
                </c:pt>
                <c:pt idx="6822">
                  <c:v>2287.0</c:v>
                </c:pt>
                <c:pt idx="6823">
                  <c:v>2288.0</c:v>
                </c:pt>
                <c:pt idx="6824">
                  <c:v>2288.0</c:v>
                </c:pt>
                <c:pt idx="6825">
                  <c:v>2288.0</c:v>
                </c:pt>
                <c:pt idx="6826">
                  <c:v>2288.0</c:v>
                </c:pt>
                <c:pt idx="6827">
                  <c:v>2289.0</c:v>
                </c:pt>
                <c:pt idx="6828">
                  <c:v>2289.0</c:v>
                </c:pt>
                <c:pt idx="6829">
                  <c:v>2290.0</c:v>
                </c:pt>
                <c:pt idx="6830">
                  <c:v>2291.0</c:v>
                </c:pt>
                <c:pt idx="6831">
                  <c:v>2291.0</c:v>
                </c:pt>
                <c:pt idx="6832">
                  <c:v>2291.0</c:v>
                </c:pt>
                <c:pt idx="6833">
                  <c:v>2291.0</c:v>
                </c:pt>
                <c:pt idx="6834">
                  <c:v>2292.0</c:v>
                </c:pt>
                <c:pt idx="6835">
                  <c:v>2292.0</c:v>
                </c:pt>
                <c:pt idx="6836">
                  <c:v>2292.0</c:v>
                </c:pt>
                <c:pt idx="6837">
                  <c:v>2292.0</c:v>
                </c:pt>
                <c:pt idx="6838">
                  <c:v>2292.0</c:v>
                </c:pt>
                <c:pt idx="6839">
                  <c:v>2292.0</c:v>
                </c:pt>
                <c:pt idx="6840">
                  <c:v>2292.0</c:v>
                </c:pt>
                <c:pt idx="6841">
                  <c:v>2292.0</c:v>
                </c:pt>
                <c:pt idx="6842">
                  <c:v>2293.0</c:v>
                </c:pt>
                <c:pt idx="6843">
                  <c:v>2293.0</c:v>
                </c:pt>
                <c:pt idx="6844">
                  <c:v>2293.0</c:v>
                </c:pt>
                <c:pt idx="6845">
                  <c:v>2294.0</c:v>
                </c:pt>
                <c:pt idx="6846">
                  <c:v>2294.0</c:v>
                </c:pt>
                <c:pt idx="6847">
                  <c:v>2295.0</c:v>
                </c:pt>
                <c:pt idx="6848">
                  <c:v>2296.0</c:v>
                </c:pt>
                <c:pt idx="6849">
                  <c:v>2296.0</c:v>
                </c:pt>
                <c:pt idx="6850">
                  <c:v>2296.0</c:v>
                </c:pt>
                <c:pt idx="6851">
                  <c:v>2296.0</c:v>
                </c:pt>
                <c:pt idx="6852">
                  <c:v>2296.0</c:v>
                </c:pt>
                <c:pt idx="6853">
                  <c:v>2296.0</c:v>
                </c:pt>
                <c:pt idx="6854">
                  <c:v>2296.0</c:v>
                </c:pt>
                <c:pt idx="6855">
                  <c:v>2297.0</c:v>
                </c:pt>
                <c:pt idx="6856">
                  <c:v>2297.0</c:v>
                </c:pt>
                <c:pt idx="6857">
                  <c:v>2297.0</c:v>
                </c:pt>
                <c:pt idx="6858">
                  <c:v>2297.0</c:v>
                </c:pt>
                <c:pt idx="6859">
                  <c:v>2297.0</c:v>
                </c:pt>
                <c:pt idx="6860">
                  <c:v>2297.0</c:v>
                </c:pt>
                <c:pt idx="6861">
                  <c:v>2297.0</c:v>
                </c:pt>
                <c:pt idx="6862">
                  <c:v>2298.0</c:v>
                </c:pt>
                <c:pt idx="6863">
                  <c:v>2298.0</c:v>
                </c:pt>
                <c:pt idx="6864">
                  <c:v>2298.0</c:v>
                </c:pt>
                <c:pt idx="6865">
                  <c:v>2299.0</c:v>
                </c:pt>
                <c:pt idx="6866">
                  <c:v>2300.0</c:v>
                </c:pt>
                <c:pt idx="6867">
                  <c:v>2300.0</c:v>
                </c:pt>
                <c:pt idx="6868">
                  <c:v>2301.0</c:v>
                </c:pt>
                <c:pt idx="6869">
                  <c:v>2301.0</c:v>
                </c:pt>
                <c:pt idx="6870">
                  <c:v>2302.0</c:v>
                </c:pt>
                <c:pt idx="6871">
                  <c:v>2302.0</c:v>
                </c:pt>
                <c:pt idx="6872">
                  <c:v>2302.0</c:v>
                </c:pt>
                <c:pt idx="6873">
                  <c:v>2302.0</c:v>
                </c:pt>
                <c:pt idx="6874">
                  <c:v>2302.0</c:v>
                </c:pt>
                <c:pt idx="6875">
                  <c:v>2302.0</c:v>
                </c:pt>
                <c:pt idx="6876">
                  <c:v>2302.0</c:v>
                </c:pt>
                <c:pt idx="6877">
                  <c:v>2302.0</c:v>
                </c:pt>
                <c:pt idx="6878">
                  <c:v>2302.0</c:v>
                </c:pt>
                <c:pt idx="6879">
                  <c:v>2302.0</c:v>
                </c:pt>
                <c:pt idx="6880">
                  <c:v>2302.0</c:v>
                </c:pt>
                <c:pt idx="6881">
                  <c:v>2303.0</c:v>
                </c:pt>
                <c:pt idx="6882">
                  <c:v>2303.0</c:v>
                </c:pt>
                <c:pt idx="6883">
                  <c:v>2304.0</c:v>
                </c:pt>
                <c:pt idx="6884">
                  <c:v>2305.0</c:v>
                </c:pt>
                <c:pt idx="6885">
                  <c:v>2305.0</c:v>
                </c:pt>
                <c:pt idx="6886">
                  <c:v>2305.0</c:v>
                </c:pt>
                <c:pt idx="6887">
                  <c:v>2305.0</c:v>
                </c:pt>
                <c:pt idx="6888">
                  <c:v>2306.0</c:v>
                </c:pt>
                <c:pt idx="6889">
                  <c:v>2306.0</c:v>
                </c:pt>
                <c:pt idx="6890">
                  <c:v>2306.0</c:v>
                </c:pt>
                <c:pt idx="6891">
                  <c:v>2306.0</c:v>
                </c:pt>
                <c:pt idx="6892">
                  <c:v>2307.0</c:v>
                </c:pt>
                <c:pt idx="6893">
                  <c:v>2307.0</c:v>
                </c:pt>
                <c:pt idx="6894">
                  <c:v>2307.0</c:v>
                </c:pt>
                <c:pt idx="6895">
                  <c:v>2307.0</c:v>
                </c:pt>
                <c:pt idx="6896">
                  <c:v>2307.0</c:v>
                </c:pt>
                <c:pt idx="6897">
                  <c:v>2307.0</c:v>
                </c:pt>
                <c:pt idx="6898">
                  <c:v>2308.0</c:v>
                </c:pt>
                <c:pt idx="6899">
                  <c:v>2309.0</c:v>
                </c:pt>
                <c:pt idx="6900">
                  <c:v>2309.0</c:v>
                </c:pt>
                <c:pt idx="6901">
                  <c:v>2309.0</c:v>
                </c:pt>
                <c:pt idx="6902">
                  <c:v>2309.0</c:v>
                </c:pt>
                <c:pt idx="6903">
                  <c:v>2309.0</c:v>
                </c:pt>
                <c:pt idx="6904">
                  <c:v>2309.0</c:v>
                </c:pt>
                <c:pt idx="6905">
                  <c:v>2310.0</c:v>
                </c:pt>
                <c:pt idx="6906">
                  <c:v>2310.0</c:v>
                </c:pt>
                <c:pt idx="6907">
                  <c:v>2310.0</c:v>
                </c:pt>
                <c:pt idx="6908">
                  <c:v>2310.0</c:v>
                </c:pt>
                <c:pt idx="6909">
                  <c:v>2310.0</c:v>
                </c:pt>
                <c:pt idx="6910">
                  <c:v>2311.0</c:v>
                </c:pt>
                <c:pt idx="6911">
                  <c:v>2312.0</c:v>
                </c:pt>
                <c:pt idx="6912">
                  <c:v>2313.0</c:v>
                </c:pt>
                <c:pt idx="6913">
                  <c:v>2314.0</c:v>
                </c:pt>
                <c:pt idx="6914">
                  <c:v>2314.0</c:v>
                </c:pt>
                <c:pt idx="6915">
                  <c:v>2315.0</c:v>
                </c:pt>
                <c:pt idx="6916">
                  <c:v>2316.0</c:v>
                </c:pt>
                <c:pt idx="6917">
                  <c:v>2317.0</c:v>
                </c:pt>
                <c:pt idx="6918">
                  <c:v>2317.0</c:v>
                </c:pt>
                <c:pt idx="6919">
                  <c:v>2317.0</c:v>
                </c:pt>
                <c:pt idx="6920">
                  <c:v>2317.0</c:v>
                </c:pt>
                <c:pt idx="6921">
                  <c:v>2317.0</c:v>
                </c:pt>
                <c:pt idx="6922">
                  <c:v>2317.0</c:v>
                </c:pt>
                <c:pt idx="6923">
                  <c:v>2317.0</c:v>
                </c:pt>
                <c:pt idx="6924">
                  <c:v>2317.0</c:v>
                </c:pt>
                <c:pt idx="6925">
                  <c:v>2317.0</c:v>
                </c:pt>
                <c:pt idx="6926">
                  <c:v>2317.0</c:v>
                </c:pt>
                <c:pt idx="6927">
                  <c:v>2318.0</c:v>
                </c:pt>
                <c:pt idx="6928">
                  <c:v>2318.0</c:v>
                </c:pt>
                <c:pt idx="6929">
                  <c:v>2318.0</c:v>
                </c:pt>
                <c:pt idx="6930">
                  <c:v>2318.0</c:v>
                </c:pt>
                <c:pt idx="6931">
                  <c:v>2318.0</c:v>
                </c:pt>
                <c:pt idx="6932">
                  <c:v>2318.0</c:v>
                </c:pt>
                <c:pt idx="6933">
                  <c:v>2318.0</c:v>
                </c:pt>
                <c:pt idx="6934">
                  <c:v>2318.0</c:v>
                </c:pt>
                <c:pt idx="6935">
                  <c:v>2318.0</c:v>
                </c:pt>
                <c:pt idx="6936">
                  <c:v>2318.0</c:v>
                </c:pt>
                <c:pt idx="6937">
                  <c:v>2318.0</c:v>
                </c:pt>
                <c:pt idx="6938">
                  <c:v>2318.0</c:v>
                </c:pt>
                <c:pt idx="6939">
                  <c:v>2318.0</c:v>
                </c:pt>
                <c:pt idx="6940">
                  <c:v>2318.0</c:v>
                </c:pt>
                <c:pt idx="6941">
                  <c:v>2318.0</c:v>
                </c:pt>
                <c:pt idx="6942">
                  <c:v>2318.0</c:v>
                </c:pt>
                <c:pt idx="6943">
                  <c:v>2318.0</c:v>
                </c:pt>
                <c:pt idx="6944">
                  <c:v>2318.0</c:v>
                </c:pt>
                <c:pt idx="6945">
                  <c:v>2318.0</c:v>
                </c:pt>
                <c:pt idx="6946">
                  <c:v>2318.0</c:v>
                </c:pt>
                <c:pt idx="6947">
                  <c:v>2319.0</c:v>
                </c:pt>
                <c:pt idx="6948">
                  <c:v>2320.0</c:v>
                </c:pt>
                <c:pt idx="6949">
                  <c:v>2320.0</c:v>
                </c:pt>
                <c:pt idx="6950">
                  <c:v>2320.0</c:v>
                </c:pt>
                <c:pt idx="6951">
                  <c:v>2320.0</c:v>
                </c:pt>
                <c:pt idx="6952">
                  <c:v>2320.0</c:v>
                </c:pt>
                <c:pt idx="6953">
                  <c:v>2321.0</c:v>
                </c:pt>
                <c:pt idx="6954">
                  <c:v>2321.0</c:v>
                </c:pt>
                <c:pt idx="6955">
                  <c:v>2321.0</c:v>
                </c:pt>
                <c:pt idx="6956">
                  <c:v>2321.0</c:v>
                </c:pt>
                <c:pt idx="6957">
                  <c:v>2321.0</c:v>
                </c:pt>
                <c:pt idx="6958">
                  <c:v>2321.0</c:v>
                </c:pt>
                <c:pt idx="6959">
                  <c:v>2321.0</c:v>
                </c:pt>
                <c:pt idx="6960">
                  <c:v>2322.0</c:v>
                </c:pt>
                <c:pt idx="6961">
                  <c:v>2323.0</c:v>
                </c:pt>
                <c:pt idx="6962">
                  <c:v>2323.0</c:v>
                </c:pt>
                <c:pt idx="6963">
                  <c:v>2324.0</c:v>
                </c:pt>
                <c:pt idx="6964">
                  <c:v>2324.0</c:v>
                </c:pt>
                <c:pt idx="6965">
                  <c:v>2324.0</c:v>
                </c:pt>
                <c:pt idx="6966">
                  <c:v>2324.0</c:v>
                </c:pt>
                <c:pt idx="6967">
                  <c:v>2324.0</c:v>
                </c:pt>
                <c:pt idx="6968">
                  <c:v>2325.0</c:v>
                </c:pt>
                <c:pt idx="6969">
                  <c:v>2325.0</c:v>
                </c:pt>
                <c:pt idx="6970">
                  <c:v>2325.0</c:v>
                </c:pt>
                <c:pt idx="6971">
                  <c:v>2326.0</c:v>
                </c:pt>
                <c:pt idx="6972">
                  <c:v>2327.0</c:v>
                </c:pt>
                <c:pt idx="6973">
                  <c:v>2328.0</c:v>
                </c:pt>
                <c:pt idx="6974">
                  <c:v>2328.0</c:v>
                </c:pt>
                <c:pt idx="6975">
                  <c:v>2328.0</c:v>
                </c:pt>
                <c:pt idx="6976">
                  <c:v>2328.0</c:v>
                </c:pt>
                <c:pt idx="6977">
                  <c:v>2328.0</c:v>
                </c:pt>
                <c:pt idx="6978">
                  <c:v>2328.0</c:v>
                </c:pt>
                <c:pt idx="6979">
                  <c:v>2329.0</c:v>
                </c:pt>
                <c:pt idx="6980">
                  <c:v>2330.0</c:v>
                </c:pt>
                <c:pt idx="6981">
                  <c:v>2331.0</c:v>
                </c:pt>
                <c:pt idx="6982">
                  <c:v>2332.0</c:v>
                </c:pt>
                <c:pt idx="6983">
                  <c:v>2332.0</c:v>
                </c:pt>
                <c:pt idx="6984">
                  <c:v>2332.0</c:v>
                </c:pt>
                <c:pt idx="6985">
                  <c:v>2332.0</c:v>
                </c:pt>
                <c:pt idx="6986">
                  <c:v>2332.0</c:v>
                </c:pt>
                <c:pt idx="6987">
                  <c:v>2333.0</c:v>
                </c:pt>
                <c:pt idx="6988">
                  <c:v>2334.0</c:v>
                </c:pt>
                <c:pt idx="6989">
                  <c:v>2335.0</c:v>
                </c:pt>
                <c:pt idx="6990">
                  <c:v>2335.0</c:v>
                </c:pt>
                <c:pt idx="6991">
                  <c:v>2335.0</c:v>
                </c:pt>
                <c:pt idx="6992">
                  <c:v>2335.0</c:v>
                </c:pt>
                <c:pt idx="6993">
                  <c:v>2335.0</c:v>
                </c:pt>
                <c:pt idx="6994">
                  <c:v>2335.0</c:v>
                </c:pt>
                <c:pt idx="6995">
                  <c:v>2335.0</c:v>
                </c:pt>
                <c:pt idx="6996">
                  <c:v>2335.0</c:v>
                </c:pt>
                <c:pt idx="6997">
                  <c:v>2336.0</c:v>
                </c:pt>
                <c:pt idx="6998">
                  <c:v>2336.0</c:v>
                </c:pt>
                <c:pt idx="6999">
                  <c:v>2337.0</c:v>
                </c:pt>
                <c:pt idx="7000">
                  <c:v>2337.0</c:v>
                </c:pt>
                <c:pt idx="7001">
                  <c:v>2338.0</c:v>
                </c:pt>
                <c:pt idx="7002">
                  <c:v>2339.0</c:v>
                </c:pt>
                <c:pt idx="7003">
                  <c:v>2339.0</c:v>
                </c:pt>
                <c:pt idx="7004">
                  <c:v>2340.0</c:v>
                </c:pt>
                <c:pt idx="7005">
                  <c:v>2341.0</c:v>
                </c:pt>
                <c:pt idx="7006">
                  <c:v>2341.0</c:v>
                </c:pt>
                <c:pt idx="7007">
                  <c:v>2341.0</c:v>
                </c:pt>
                <c:pt idx="7008">
                  <c:v>2342.0</c:v>
                </c:pt>
                <c:pt idx="7009">
                  <c:v>2342.0</c:v>
                </c:pt>
                <c:pt idx="7010">
                  <c:v>2343.0</c:v>
                </c:pt>
                <c:pt idx="7011">
                  <c:v>2343.0</c:v>
                </c:pt>
                <c:pt idx="7012">
                  <c:v>2343.0</c:v>
                </c:pt>
                <c:pt idx="7013">
                  <c:v>2343.0</c:v>
                </c:pt>
                <c:pt idx="7014">
                  <c:v>2344.0</c:v>
                </c:pt>
                <c:pt idx="7015">
                  <c:v>2344.0</c:v>
                </c:pt>
                <c:pt idx="7016">
                  <c:v>2344.0</c:v>
                </c:pt>
                <c:pt idx="7017">
                  <c:v>2345.0</c:v>
                </c:pt>
                <c:pt idx="7018">
                  <c:v>2345.0</c:v>
                </c:pt>
                <c:pt idx="7019">
                  <c:v>2345.0</c:v>
                </c:pt>
                <c:pt idx="7020">
                  <c:v>2346.0</c:v>
                </c:pt>
                <c:pt idx="7021">
                  <c:v>2347.0</c:v>
                </c:pt>
                <c:pt idx="7022">
                  <c:v>2348.0</c:v>
                </c:pt>
                <c:pt idx="7023">
                  <c:v>2348.0</c:v>
                </c:pt>
                <c:pt idx="7024">
                  <c:v>2348.0</c:v>
                </c:pt>
                <c:pt idx="7025">
                  <c:v>2348.0</c:v>
                </c:pt>
                <c:pt idx="7026">
                  <c:v>2348.0</c:v>
                </c:pt>
                <c:pt idx="7027">
                  <c:v>2348.0</c:v>
                </c:pt>
                <c:pt idx="7028">
                  <c:v>2348.0</c:v>
                </c:pt>
                <c:pt idx="7029">
                  <c:v>2349.0</c:v>
                </c:pt>
                <c:pt idx="7030">
                  <c:v>2350.0</c:v>
                </c:pt>
                <c:pt idx="7031">
                  <c:v>2351.0</c:v>
                </c:pt>
                <c:pt idx="7032">
                  <c:v>2351.0</c:v>
                </c:pt>
                <c:pt idx="7033">
                  <c:v>2351.0</c:v>
                </c:pt>
                <c:pt idx="7034">
                  <c:v>2351.0</c:v>
                </c:pt>
                <c:pt idx="7035">
                  <c:v>2351.0</c:v>
                </c:pt>
                <c:pt idx="7036">
                  <c:v>2351.0</c:v>
                </c:pt>
                <c:pt idx="7037">
                  <c:v>2351.0</c:v>
                </c:pt>
                <c:pt idx="7038">
                  <c:v>2352.0</c:v>
                </c:pt>
                <c:pt idx="7039">
                  <c:v>2352.0</c:v>
                </c:pt>
                <c:pt idx="7040">
                  <c:v>2353.0</c:v>
                </c:pt>
                <c:pt idx="7041">
                  <c:v>2353.0</c:v>
                </c:pt>
                <c:pt idx="7042">
                  <c:v>2353.0</c:v>
                </c:pt>
                <c:pt idx="7043">
                  <c:v>2353.0</c:v>
                </c:pt>
                <c:pt idx="7044">
                  <c:v>2353.0</c:v>
                </c:pt>
                <c:pt idx="7045">
                  <c:v>2354.0</c:v>
                </c:pt>
                <c:pt idx="7046">
                  <c:v>2354.0</c:v>
                </c:pt>
                <c:pt idx="7047">
                  <c:v>2354.0</c:v>
                </c:pt>
                <c:pt idx="7048">
                  <c:v>2354.0</c:v>
                </c:pt>
                <c:pt idx="7049">
                  <c:v>2355.0</c:v>
                </c:pt>
                <c:pt idx="7050">
                  <c:v>2356.0</c:v>
                </c:pt>
                <c:pt idx="7051">
                  <c:v>2356.0</c:v>
                </c:pt>
                <c:pt idx="7052">
                  <c:v>2356.0</c:v>
                </c:pt>
                <c:pt idx="7053">
                  <c:v>2356.0</c:v>
                </c:pt>
                <c:pt idx="7054">
                  <c:v>2356.0</c:v>
                </c:pt>
                <c:pt idx="7055">
                  <c:v>2356.0</c:v>
                </c:pt>
                <c:pt idx="7056">
                  <c:v>2356.0</c:v>
                </c:pt>
                <c:pt idx="7057">
                  <c:v>2356.0</c:v>
                </c:pt>
                <c:pt idx="7058">
                  <c:v>2356.0</c:v>
                </c:pt>
                <c:pt idx="7059">
                  <c:v>2356.0</c:v>
                </c:pt>
                <c:pt idx="7060">
                  <c:v>2356.0</c:v>
                </c:pt>
                <c:pt idx="7061">
                  <c:v>2356.0</c:v>
                </c:pt>
                <c:pt idx="7062">
                  <c:v>2356.0</c:v>
                </c:pt>
                <c:pt idx="7063">
                  <c:v>2356.0</c:v>
                </c:pt>
                <c:pt idx="7064">
                  <c:v>2356.0</c:v>
                </c:pt>
                <c:pt idx="7065">
                  <c:v>2356.0</c:v>
                </c:pt>
                <c:pt idx="7066">
                  <c:v>2356.0</c:v>
                </c:pt>
                <c:pt idx="7067">
                  <c:v>2356.0</c:v>
                </c:pt>
                <c:pt idx="7068">
                  <c:v>2356.0</c:v>
                </c:pt>
                <c:pt idx="7069">
                  <c:v>2356.0</c:v>
                </c:pt>
                <c:pt idx="7070">
                  <c:v>2357.0</c:v>
                </c:pt>
                <c:pt idx="7071">
                  <c:v>2358.0</c:v>
                </c:pt>
                <c:pt idx="7072">
                  <c:v>2359.0</c:v>
                </c:pt>
                <c:pt idx="7073">
                  <c:v>2360.0</c:v>
                </c:pt>
                <c:pt idx="7074">
                  <c:v>2360.0</c:v>
                </c:pt>
                <c:pt idx="7075">
                  <c:v>2360.0</c:v>
                </c:pt>
                <c:pt idx="7076">
                  <c:v>2361.0</c:v>
                </c:pt>
                <c:pt idx="7077">
                  <c:v>2361.0</c:v>
                </c:pt>
                <c:pt idx="7078">
                  <c:v>2361.0</c:v>
                </c:pt>
                <c:pt idx="7079">
                  <c:v>2361.0</c:v>
                </c:pt>
                <c:pt idx="7080">
                  <c:v>2361.0</c:v>
                </c:pt>
                <c:pt idx="7081">
                  <c:v>2361.0</c:v>
                </c:pt>
                <c:pt idx="7082">
                  <c:v>2362.0</c:v>
                </c:pt>
                <c:pt idx="7083">
                  <c:v>2363.0</c:v>
                </c:pt>
                <c:pt idx="7084">
                  <c:v>2363.0</c:v>
                </c:pt>
                <c:pt idx="7085">
                  <c:v>2363.0</c:v>
                </c:pt>
                <c:pt idx="7086">
                  <c:v>2363.0</c:v>
                </c:pt>
                <c:pt idx="7087">
                  <c:v>2363.0</c:v>
                </c:pt>
                <c:pt idx="7088">
                  <c:v>2363.0</c:v>
                </c:pt>
                <c:pt idx="7089">
                  <c:v>2364.0</c:v>
                </c:pt>
                <c:pt idx="7090">
                  <c:v>2364.0</c:v>
                </c:pt>
                <c:pt idx="7091">
                  <c:v>2364.0</c:v>
                </c:pt>
                <c:pt idx="7092">
                  <c:v>2364.0</c:v>
                </c:pt>
                <c:pt idx="7093">
                  <c:v>2365.0</c:v>
                </c:pt>
                <c:pt idx="7094">
                  <c:v>2365.0</c:v>
                </c:pt>
                <c:pt idx="7095">
                  <c:v>2365.0</c:v>
                </c:pt>
                <c:pt idx="7096">
                  <c:v>2365.0</c:v>
                </c:pt>
                <c:pt idx="7097">
                  <c:v>2365.0</c:v>
                </c:pt>
                <c:pt idx="7098">
                  <c:v>2365.0</c:v>
                </c:pt>
                <c:pt idx="7099">
                  <c:v>2366.0</c:v>
                </c:pt>
                <c:pt idx="7100">
                  <c:v>2366.0</c:v>
                </c:pt>
                <c:pt idx="7101">
                  <c:v>2366.0</c:v>
                </c:pt>
                <c:pt idx="7102">
                  <c:v>2366.0</c:v>
                </c:pt>
                <c:pt idx="7103">
                  <c:v>2366.0</c:v>
                </c:pt>
                <c:pt idx="7104">
                  <c:v>2366.0</c:v>
                </c:pt>
                <c:pt idx="7105">
                  <c:v>2367.0</c:v>
                </c:pt>
                <c:pt idx="7106">
                  <c:v>2367.0</c:v>
                </c:pt>
                <c:pt idx="7107">
                  <c:v>2367.0</c:v>
                </c:pt>
                <c:pt idx="7108">
                  <c:v>2367.0</c:v>
                </c:pt>
                <c:pt idx="7109">
                  <c:v>2367.0</c:v>
                </c:pt>
                <c:pt idx="7110">
                  <c:v>2367.0</c:v>
                </c:pt>
                <c:pt idx="7111">
                  <c:v>2367.0</c:v>
                </c:pt>
                <c:pt idx="7112">
                  <c:v>2367.0</c:v>
                </c:pt>
                <c:pt idx="7113">
                  <c:v>2367.0</c:v>
                </c:pt>
                <c:pt idx="7114">
                  <c:v>2367.0</c:v>
                </c:pt>
                <c:pt idx="7115">
                  <c:v>2367.0</c:v>
                </c:pt>
                <c:pt idx="7116">
                  <c:v>2368.0</c:v>
                </c:pt>
                <c:pt idx="7117">
                  <c:v>2369.0</c:v>
                </c:pt>
                <c:pt idx="7118">
                  <c:v>2370.0</c:v>
                </c:pt>
                <c:pt idx="7119">
                  <c:v>2371.0</c:v>
                </c:pt>
                <c:pt idx="7120">
                  <c:v>2371.0</c:v>
                </c:pt>
                <c:pt idx="7121">
                  <c:v>2371.0</c:v>
                </c:pt>
                <c:pt idx="7122">
                  <c:v>2372.0</c:v>
                </c:pt>
                <c:pt idx="7123">
                  <c:v>2373.0</c:v>
                </c:pt>
                <c:pt idx="7124">
                  <c:v>2373.0</c:v>
                </c:pt>
                <c:pt idx="7125">
                  <c:v>2373.0</c:v>
                </c:pt>
                <c:pt idx="7126">
                  <c:v>2374.0</c:v>
                </c:pt>
                <c:pt idx="7127">
                  <c:v>2374.0</c:v>
                </c:pt>
                <c:pt idx="7128">
                  <c:v>2374.0</c:v>
                </c:pt>
                <c:pt idx="7129">
                  <c:v>2374.0</c:v>
                </c:pt>
                <c:pt idx="7130">
                  <c:v>2374.0</c:v>
                </c:pt>
                <c:pt idx="7131">
                  <c:v>2375.0</c:v>
                </c:pt>
                <c:pt idx="7132">
                  <c:v>2375.0</c:v>
                </c:pt>
                <c:pt idx="7133">
                  <c:v>2375.0</c:v>
                </c:pt>
                <c:pt idx="7134">
                  <c:v>2376.0</c:v>
                </c:pt>
                <c:pt idx="7135">
                  <c:v>2376.0</c:v>
                </c:pt>
                <c:pt idx="7136">
                  <c:v>2377.0</c:v>
                </c:pt>
                <c:pt idx="7137">
                  <c:v>2377.0</c:v>
                </c:pt>
                <c:pt idx="7138">
                  <c:v>2378.0</c:v>
                </c:pt>
                <c:pt idx="7139">
                  <c:v>2379.0</c:v>
                </c:pt>
                <c:pt idx="7140">
                  <c:v>2379.0</c:v>
                </c:pt>
                <c:pt idx="7141">
                  <c:v>2379.0</c:v>
                </c:pt>
                <c:pt idx="7142">
                  <c:v>2379.0</c:v>
                </c:pt>
                <c:pt idx="7143">
                  <c:v>2380.0</c:v>
                </c:pt>
                <c:pt idx="7144">
                  <c:v>2380.0</c:v>
                </c:pt>
                <c:pt idx="7145">
                  <c:v>2380.0</c:v>
                </c:pt>
                <c:pt idx="7146">
                  <c:v>2381.0</c:v>
                </c:pt>
                <c:pt idx="7147">
                  <c:v>2381.0</c:v>
                </c:pt>
                <c:pt idx="7148">
                  <c:v>2382.0</c:v>
                </c:pt>
                <c:pt idx="7149">
                  <c:v>2383.0</c:v>
                </c:pt>
                <c:pt idx="7150">
                  <c:v>2383.0</c:v>
                </c:pt>
                <c:pt idx="7151">
                  <c:v>2383.0</c:v>
                </c:pt>
                <c:pt idx="7152">
                  <c:v>2384.0</c:v>
                </c:pt>
                <c:pt idx="7153">
                  <c:v>2384.0</c:v>
                </c:pt>
                <c:pt idx="7154">
                  <c:v>2385.0</c:v>
                </c:pt>
                <c:pt idx="7155">
                  <c:v>2386.0</c:v>
                </c:pt>
                <c:pt idx="7156">
                  <c:v>2386.0</c:v>
                </c:pt>
                <c:pt idx="7157">
                  <c:v>2386.0</c:v>
                </c:pt>
                <c:pt idx="7158">
                  <c:v>2386.0</c:v>
                </c:pt>
                <c:pt idx="7159">
                  <c:v>2386.0</c:v>
                </c:pt>
                <c:pt idx="7160">
                  <c:v>2386.0</c:v>
                </c:pt>
                <c:pt idx="7161">
                  <c:v>2387.0</c:v>
                </c:pt>
                <c:pt idx="7162">
                  <c:v>2388.0</c:v>
                </c:pt>
                <c:pt idx="7163">
                  <c:v>2389.0</c:v>
                </c:pt>
                <c:pt idx="7164">
                  <c:v>2389.0</c:v>
                </c:pt>
                <c:pt idx="7165">
                  <c:v>2389.0</c:v>
                </c:pt>
                <c:pt idx="7166">
                  <c:v>2389.0</c:v>
                </c:pt>
                <c:pt idx="7167">
                  <c:v>2389.0</c:v>
                </c:pt>
                <c:pt idx="7168">
                  <c:v>2389.0</c:v>
                </c:pt>
                <c:pt idx="7169">
                  <c:v>2390.0</c:v>
                </c:pt>
                <c:pt idx="7170">
                  <c:v>2391.0</c:v>
                </c:pt>
                <c:pt idx="7171">
                  <c:v>2392.0</c:v>
                </c:pt>
                <c:pt idx="7172">
                  <c:v>2392.0</c:v>
                </c:pt>
                <c:pt idx="7173">
                  <c:v>2392.0</c:v>
                </c:pt>
                <c:pt idx="7174">
                  <c:v>2393.0</c:v>
                </c:pt>
                <c:pt idx="7175">
                  <c:v>2393.0</c:v>
                </c:pt>
                <c:pt idx="7176">
                  <c:v>2393.0</c:v>
                </c:pt>
                <c:pt idx="7177">
                  <c:v>2394.0</c:v>
                </c:pt>
                <c:pt idx="7178">
                  <c:v>2394.0</c:v>
                </c:pt>
                <c:pt idx="7179">
                  <c:v>2394.0</c:v>
                </c:pt>
                <c:pt idx="7180">
                  <c:v>2395.0</c:v>
                </c:pt>
                <c:pt idx="7181">
                  <c:v>2395.0</c:v>
                </c:pt>
                <c:pt idx="7182">
                  <c:v>2396.0</c:v>
                </c:pt>
                <c:pt idx="7183">
                  <c:v>2396.0</c:v>
                </c:pt>
                <c:pt idx="7184">
                  <c:v>2396.0</c:v>
                </c:pt>
                <c:pt idx="7185">
                  <c:v>2397.0</c:v>
                </c:pt>
                <c:pt idx="7186">
                  <c:v>2397.0</c:v>
                </c:pt>
                <c:pt idx="7187">
                  <c:v>2398.0</c:v>
                </c:pt>
                <c:pt idx="7188">
                  <c:v>2398.0</c:v>
                </c:pt>
                <c:pt idx="7189">
                  <c:v>2398.0</c:v>
                </c:pt>
                <c:pt idx="7190">
                  <c:v>2399.0</c:v>
                </c:pt>
                <c:pt idx="7191">
                  <c:v>2399.0</c:v>
                </c:pt>
                <c:pt idx="7192">
                  <c:v>2399.0</c:v>
                </c:pt>
                <c:pt idx="7193">
                  <c:v>2400.0</c:v>
                </c:pt>
                <c:pt idx="7194">
                  <c:v>2400.0</c:v>
                </c:pt>
                <c:pt idx="7195">
                  <c:v>2400.0</c:v>
                </c:pt>
                <c:pt idx="7196">
                  <c:v>2400.0</c:v>
                </c:pt>
                <c:pt idx="7197">
                  <c:v>2400.0</c:v>
                </c:pt>
                <c:pt idx="7198">
                  <c:v>2401.0</c:v>
                </c:pt>
                <c:pt idx="7199">
                  <c:v>2401.0</c:v>
                </c:pt>
                <c:pt idx="7200">
                  <c:v>2401.0</c:v>
                </c:pt>
                <c:pt idx="7201">
                  <c:v>2402.0</c:v>
                </c:pt>
                <c:pt idx="7202">
                  <c:v>2402.0</c:v>
                </c:pt>
                <c:pt idx="7203">
                  <c:v>2403.0</c:v>
                </c:pt>
                <c:pt idx="7204">
                  <c:v>2403.0</c:v>
                </c:pt>
                <c:pt idx="7205">
                  <c:v>2404.0</c:v>
                </c:pt>
                <c:pt idx="7206">
                  <c:v>2405.0</c:v>
                </c:pt>
                <c:pt idx="7207">
                  <c:v>2406.0</c:v>
                </c:pt>
                <c:pt idx="7208">
                  <c:v>2407.0</c:v>
                </c:pt>
                <c:pt idx="7209">
                  <c:v>2408.0</c:v>
                </c:pt>
                <c:pt idx="7210">
                  <c:v>2409.0</c:v>
                </c:pt>
                <c:pt idx="7211">
                  <c:v>2410.0</c:v>
                </c:pt>
                <c:pt idx="7212">
                  <c:v>2411.0</c:v>
                </c:pt>
                <c:pt idx="7213">
                  <c:v>2412.0</c:v>
                </c:pt>
                <c:pt idx="7214">
                  <c:v>2412.0</c:v>
                </c:pt>
                <c:pt idx="7215">
                  <c:v>2413.0</c:v>
                </c:pt>
                <c:pt idx="7216">
                  <c:v>2414.0</c:v>
                </c:pt>
                <c:pt idx="7217">
                  <c:v>2414.0</c:v>
                </c:pt>
                <c:pt idx="7218">
                  <c:v>2414.0</c:v>
                </c:pt>
                <c:pt idx="7219">
                  <c:v>2414.0</c:v>
                </c:pt>
                <c:pt idx="7220">
                  <c:v>2415.0</c:v>
                </c:pt>
                <c:pt idx="7221">
                  <c:v>2416.0</c:v>
                </c:pt>
                <c:pt idx="7222">
                  <c:v>2416.0</c:v>
                </c:pt>
                <c:pt idx="7223">
                  <c:v>2416.0</c:v>
                </c:pt>
                <c:pt idx="7224">
                  <c:v>2416.0</c:v>
                </c:pt>
                <c:pt idx="7225">
                  <c:v>2416.0</c:v>
                </c:pt>
                <c:pt idx="7226">
                  <c:v>2416.0</c:v>
                </c:pt>
                <c:pt idx="7227">
                  <c:v>2417.0</c:v>
                </c:pt>
                <c:pt idx="7228">
                  <c:v>2417.0</c:v>
                </c:pt>
                <c:pt idx="7229">
                  <c:v>2418.0</c:v>
                </c:pt>
                <c:pt idx="7230">
                  <c:v>2418.0</c:v>
                </c:pt>
                <c:pt idx="7231">
                  <c:v>2419.0</c:v>
                </c:pt>
                <c:pt idx="7232">
                  <c:v>2419.0</c:v>
                </c:pt>
                <c:pt idx="7233">
                  <c:v>2419.0</c:v>
                </c:pt>
                <c:pt idx="7234">
                  <c:v>2419.0</c:v>
                </c:pt>
                <c:pt idx="7235">
                  <c:v>2420.0</c:v>
                </c:pt>
                <c:pt idx="7236">
                  <c:v>2421.0</c:v>
                </c:pt>
                <c:pt idx="7237">
                  <c:v>2421.0</c:v>
                </c:pt>
                <c:pt idx="7238">
                  <c:v>2421.0</c:v>
                </c:pt>
                <c:pt idx="7239">
                  <c:v>2421.0</c:v>
                </c:pt>
                <c:pt idx="7240">
                  <c:v>2421.0</c:v>
                </c:pt>
                <c:pt idx="7241">
                  <c:v>2421.0</c:v>
                </c:pt>
                <c:pt idx="7242">
                  <c:v>2421.0</c:v>
                </c:pt>
                <c:pt idx="7243">
                  <c:v>2421.0</c:v>
                </c:pt>
                <c:pt idx="7244">
                  <c:v>2421.0</c:v>
                </c:pt>
                <c:pt idx="7245">
                  <c:v>2421.0</c:v>
                </c:pt>
                <c:pt idx="7246">
                  <c:v>2421.0</c:v>
                </c:pt>
                <c:pt idx="7247">
                  <c:v>2421.0</c:v>
                </c:pt>
                <c:pt idx="7248">
                  <c:v>2421.0</c:v>
                </c:pt>
                <c:pt idx="7249">
                  <c:v>2421.0</c:v>
                </c:pt>
                <c:pt idx="7250">
                  <c:v>2421.0</c:v>
                </c:pt>
                <c:pt idx="7251">
                  <c:v>2421.0</c:v>
                </c:pt>
                <c:pt idx="7252">
                  <c:v>2421.0</c:v>
                </c:pt>
                <c:pt idx="7253">
                  <c:v>2421.0</c:v>
                </c:pt>
                <c:pt idx="7254">
                  <c:v>2421.0</c:v>
                </c:pt>
                <c:pt idx="7255">
                  <c:v>2421.0</c:v>
                </c:pt>
                <c:pt idx="7256">
                  <c:v>2421.0</c:v>
                </c:pt>
                <c:pt idx="7257">
                  <c:v>2421.0</c:v>
                </c:pt>
                <c:pt idx="7258">
                  <c:v>2421.0</c:v>
                </c:pt>
                <c:pt idx="7259">
                  <c:v>2422.0</c:v>
                </c:pt>
                <c:pt idx="7260">
                  <c:v>2423.0</c:v>
                </c:pt>
                <c:pt idx="7261">
                  <c:v>2423.0</c:v>
                </c:pt>
                <c:pt idx="7262">
                  <c:v>2423.0</c:v>
                </c:pt>
                <c:pt idx="7263">
                  <c:v>2423.0</c:v>
                </c:pt>
                <c:pt idx="7264">
                  <c:v>2423.0</c:v>
                </c:pt>
                <c:pt idx="7265">
                  <c:v>2423.0</c:v>
                </c:pt>
                <c:pt idx="7266">
                  <c:v>2423.0</c:v>
                </c:pt>
                <c:pt idx="7267">
                  <c:v>2423.0</c:v>
                </c:pt>
                <c:pt idx="7268">
                  <c:v>2423.0</c:v>
                </c:pt>
                <c:pt idx="7269">
                  <c:v>2423.0</c:v>
                </c:pt>
                <c:pt idx="7270">
                  <c:v>2423.0</c:v>
                </c:pt>
                <c:pt idx="7271">
                  <c:v>2423.0</c:v>
                </c:pt>
                <c:pt idx="7272">
                  <c:v>2423.0</c:v>
                </c:pt>
                <c:pt idx="7273">
                  <c:v>2423.0</c:v>
                </c:pt>
                <c:pt idx="7274">
                  <c:v>2423.0</c:v>
                </c:pt>
                <c:pt idx="7275">
                  <c:v>2423.0</c:v>
                </c:pt>
                <c:pt idx="7276">
                  <c:v>2423.0</c:v>
                </c:pt>
                <c:pt idx="7277">
                  <c:v>2424.0</c:v>
                </c:pt>
                <c:pt idx="7278">
                  <c:v>2424.0</c:v>
                </c:pt>
                <c:pt idx="7279">
                  <c:v>2424.0</c:v>
                </c:pt>
                <c:pt idx="7280">
                  <c:v>2424.0</c:v>
                </c:pt>
                <c:pt idx="7281">
                  <c:v>2424.0</c:v>
                </c:pt>
                <c:pt idx="7282">
                  <c:v>2424.0</c:v>
                </c:pt>
                <c:pt idx="7283">
                  <c:v>2424.0</c:v>
                </c:pt>
                <c:pt idx="7284">
                  <c:v>2424.0</c:v>
                </c:pt>
                <c:pt idx="7285">
                  <c:v>2424.0</c:v>
                </c:pt>
                <c:pt idx="7286">
                  <c:v>2424.0</c:v>
                </c:pt>
                <c:pt idx="7287">
                  <c:v>2424.0</c:v>
                </c:pt>
                <c:pt idx="7288">
                  <c:v>2424.0</c:v>
                </c:pt>
                <c:pt idx="7289">
                  <c:v>2424.0</c:v>
                </c:pt>
                <c:pt idx="7290">
                  <c:v>2424.0</c:v>
                </c:pt>
                <c:pt idx="7291">
                  <c:v>2425.0</c:v>
                </c:pt>
                <c:pt idx="7292">
                  <c:v>2426.0</c:v>
                </c:pt>
                <c:pt idx="7293">
                  <c:v>2427.0</c:v>
                </c:pt>
                <c:pt idx="7294">
                  <c:v>2428.0</c:v>
                </c:pt>
                <c:pt idx="7295">
                  <c:v>2428.0</c:v>
                </c:pt>
                <c:pt idx="7296">
                  <c:v>2429.0</c:v>
                </c:pt>
                <c:pt idx="7297">
                  <c:v>2429.0</c:v>
                </c:pt>
                <c:pt idx="7298">
                  <c:v>2429.0</c:v>
                </c:pt>
                <c:pt idx="7299">
                  <c:v>2429.0</c:v>
                </c:pt>
                <c:pt idx="7300">
                  <c:v>2429.0</c:v>
                </c:pt>
                <c:pt idx="7301">
                  <c:v>2429.0</c:v>
                </c:pt>
                <c:pt idx="7302">
                  <c:v>2429.0</c:v>
                </c:pt>
                <c:pt idx="7303">
                  <c:v>2429.0</c:v>
                </c:pt>
                <c:pt idx="7304">
                  <c:v>2429.0</c:v>
                </c:pt>
                <c:pt idx="7305">
                  <c:v>2429.0</c:v>
                </c:pt>
                <c:pt idx="7306">
                  <c:v>2429.0</c:v>
                </c:pt>
                <c:pt idx="7307">
                  <c:v>2429.0</c:v>
                </c:pt>
                <c:pt idx="7308">
                  <c:v>2429.0</c:v>
                </c:pt>
                <c:pt idx="7309">
                  <c:v>2429.0</c:v>
                </c:pt>
                <c:pt idx="7310">
                  <c:v>2429.0</c:v>
                </c:pt>
                <c:pt idx="7311">
                  <c:v>2429.0</c:v>
                </c:pt>
                <c:pt idx="7312">
                  <c:v>2429.0</c:v>
                </c:pt>
                <c:pt idx="7313">
                  <c:v>2429.0</c:v>
                </c:pt>
                <c:pt idx="7314">
                  <c:v>2430.0</c:v>
                </c:pt>
                <c:pt idx="7315">
                  <c:v>2431.0</c:v>
                </c:pt>
                <c:pt idx="7316">
                  <c:v>2432.0</c:v>
                </c:pt>
                <c:pt idx="7317">
                  <c:v>2433.0</c:v>
                </c:pt>
                <c:pt idx="7318">
                  <c:v>2433.0</c:v>
                </c:pt>
                <c:pt idx="7319">
                  <c:v>2433.0</c:v>
                </c:pt>
                <c:pt idx="7320">
                  <c:v>2434.0</c:v>
                </c:pt>
                <c:pt idx="7321">
                  <c:v>2434.0</c:v>
                </c:pt>
                <c:pt idx="7322">
                  <c:v>2434.0</c:v>
                </c:pt>
                <c:pt idx="7323">
                  <c:v>2434.0</c:v>
                </c:pt>
                <c:pt idx="7324">
                  <c:v>2434.0</c:v>
                </c:pt>
                <c:pt idx="7325">
                  <c:v>2434.0</c:v>
                </c:pt>
                <c:pt idx="7326">
                  <c:v>2435.0</c:v>
                </c:pt>
                <c:pt idx="7327">
                  <c:v>2435.0</c:v>
                </c:pt>
                <c:pt idx="7328">
                  <c:v>2435.0</c:v>
                </c:pt>
                <c:pt idx="7329">
                  <c:v>2435.0</c:v>
                </c:pt>
                <c:pt idx="7330">
                  <c:v>2436.0</c:v>
                </c:pt>
                <c:pt idx="7331">
                  <c:v>2437.0</c:v>
                </c:pt>
                <c:pt idx="7332">
                  <c:v>2438.0</c:v>
                </c:pt>
                <c:pt idx="7333">
                  <c:v>2438.0</c:v>
                </c:pt>
                <c:pt idx="7334">
                  <c:v>2438.0</c:v>
                </c:pt>
                <c:pt idx="7335">
                  <c:v>2438.0</c:v>
                </c:pt>
                <c:pt idx="7336">
                  <c:v>2439.0</c:v>
                </c:pt>
                <c:pt idx="7337">
                  <c:v>2439.0</c:v>
                </c:pt>
                <c:pt idx="7338">
                  <c:v>2439.0</c:v>
                </c:pt>
                <c:pt idx="7339">
                  <c:v>2440.0</c:v>
                </c:pt>
                <c:pt idx="7340">
                  <c:v>2440.0</c:v>
                </c:pt>
                <c:pt idx="7341">
                  <c:v>2440.0</c:v>
                </c:pt>
                <c:pt idx="7342">
                  <c:v>2441.0</c:v>
                </c:pt>
                <c:pt idx="7343">
                  <c:v>2441.0</c:v>
                </c:pt>
                <c:pt idx="7344">
                  <c:v>2441.0</c:v>
                </c:pt>
                <c:pt idx="7345">
                  <c:v>2442.0</c:v>
                </c:pt>
                <c:pt idx="7346">
                  <c:v>2442.0</c:v>
                </c:pt>
                <c:pt idx="7347">
                  <c:v>2443.0</c:v>
                </c:pt>
                <c:pt idx="7348">
                  <c:v>2443.0</c:v>
                </c:pt>
                <c:pt idx="7349">
                  <c:v>2443.0</c:v>
                </c:pt>
                <c:pt idx="7350">
                  <c:v>2443.0</c:v>
                </c:pt>
                <c:pt idx="7351">
                  <c:v>2443.0</c:v>
                </c:pt>
                <c:pt idx="7352">
                  <c:v>2444.0</c:v>
                </c:pt>
                <c:pt idx="7353">
                  <c:v>2445.0</c:v>
                </c:pt>
                <c:pt idx="7354">
                  <c:v>2446.0</c:v>
                </c:pt>
                <c:pt idx="7355">
                  <c:v>2447.0</c:v>
                </c:pt>
                <c:pt idx="7356">
                  <c:v>2447.0</c:v>
                </c:pt>
                <c:pt idx="7357">
                  <c:v>2448.0</c:v>
                </c:pt>
                <c:pt idx="7358">
                  <c:v>2449.0</c:v>
                </c:pt>
                <c:pt idx="7359">
                  <c:v>2450.0</c:v>
                </c:pt>
                <c:pt idx="7360">
                  <c:v>2451.0</c:v>
                </c:pt>
                <c:pt idx="7361">
                  <c:v>2451.0</c:v>
                </c:pt>
                <c:pt idx="7362">
                  <c:v>2451.0</c:v>
                </c:pt>
                <c:pt idx="7363">
                  <c:v>2451.0</c:v>
                </c:pt>
                <c:pt idx="7364">
                  <c:v>2452.0</c:v>
                </c:pt>
                <c:pt idx="7365">
                  <c:v>2452.0</c:v>
                </c:pt>
                <c:pt idx="7366">
                  <c:v>2452.0</c:v>
                </c:pt>
                <c:pt idx="7367">
                  <c:v>2452.0</c:v>
                </c:pt>
                <c:pt idx="7368">
                  <c:v>2452.0</c:v>
                </c:pt>
                <c:pt idx="7369">
                  <c:v>2452.0</c:v>
                </c:pt>
                <c:pt idx="7370">
                  <c:v>2453.0</c:v>
                </c:pt>
                <c:pt idx="7371">
                  <c:v>2454.0</c:v>
                </c:pt>
                <c:pt idx="7372">
                  <c:v>2455.0</c:v>
                </c:pt>
                <c:pt idx="7373">
                  <c:v>2455.0</c:v>
                </c:pt>
                <c:pt idx="7374">
                  <c:v>2456.0</c:v>
                </c:pt>
                <c:pt idx="7375">
                  <c:v>2456.0</c:v>
                </c:pt>
                <c:pt idx="7376">
                  <c:v>2456.0</c:v>
                </c:pt>
                <c:pt idx="7377">
                  <c:v>2457.0</c:v>
                </c:pt>
                <c:pt idx="7378">
                  <c:v>2458.0</c:v>
                </c:pt>
                <c:pt idx="7379">
                  <c:v>2458.0</c:v>
                </c:pt>
                <c:pt idx="7380">
                  <c:v>2458.0</c:v>
                </c:pt>
                <c:pt idx="7381">
                  <c:v>2458.0</c:v>
                </c:pt>
                <c:pt idx="7382">
                  <c:v>2459.0</c:v>
                </c:pt>
                <c:pt idx="7383">
                  <c:v>2459.0</c:v>
                </c:pt>
                <c:pt idx="7384">
                  <c:v>2459.0</c:v>
                </c:pt>
                <c:pt idx="7385">
                  <c:v>2459.0</c:v>
                </c:pt>
                <c:pt idx="7386">
                  <c:v>2460.0</c:v>
                </c:pt>
                <c:pt idx="7387">
                  <c:v>2460.0</c:v>
                </c:pt>
                <c:pt idx="7388">
                  <c:v>2460.0</c:v>
                </c:pt>
                <c:pt idx="7389">
                  <c:v>2460.0</c:v>
                </c:pt>
                <c:pt idx="7390">
                  <c:v>2460.0</c:v>
                </c:pt>
                <c:pt idx="7391">
                  <c:v>2461.0</c:v>
                </c:pt>
                <c:pt idx="7392">
                  <c:v>2461.0</c:v>
                </c:pt>
                <c:pt idx="7393">
                  <c:v>2461.0</c:v>
                </c:pt>
                <c:pt idx="7394">
                  <c:v>2461.0</c:v>
                </c:pt>
                <c:pt idx="7395">
                  <c:v>2461.0</c:v>
                </c:pt>
                <c:pt idx="7396">
                  <c:v>2462.0</c:v>
                </c:pt>
                <c:pt idx="7397">
                  <c:v>2463.0</c:v>
                </c:pt>
                <c:pt idx="7398">
                  <c:v>2463.0</c:v>
                </c:pt>
                <c:pt idx="7399">
                  <c:v>2464.0</c:v>
                </c:pt>
                <c:pt idx="7400">
                  <c:v>2464.0</c:v>
                </c:pt>
                <c:pt idx="7401">
                  <c:v>2464.0</c:v>
                </c:pt>
                <c:pt idx="7402">
                  <c:v>2464.0</c:v>
                </c:pt>
                <c:pt idx="7403">
                  <c:v>2464.0</c:v>
                </c:pt>
                <c:pt idx="7404">
                  <c:v>2464.0</c:v>
                </c:pt>
                <c:pt idx="7405">
                  <c:v>2464.0</c:v>
                </c:pt>
                <c:pt idx="7406">
                  <c:v>2464.0</c:v>
                </c:pt>
                <c:pt idx="7407">
                  <c:v>2465.0</c:v>
                </c:pt>
                <c:pt idx="7408">
                  <c:v>2465.0</c:v>
                </c:pt>
                <c:pt idx="7409">
                  <c:v>2465.0</c:v>
                </c:pt>
                <c:pt idx="7410">
                  <c:v>2465.0</c:v>
                </c:pt>
                <c:pt idx="7411">
                  <c:v>2465.0</c:v>
                </c:pt>
                <c:pt idx="7412">
                  <c:v>2465.0</c:v>
                </c:pt>
                <c:pt idx="7413">
                  <c:v>2465.0</c:v>
                </c:pt>
                <c:pt idx="7414">
                  <c:v>2465.0</c:v>
                </c:pt>
                <c:pt idx="7415">
                  <c:v>2465.0</c:v>
                </c:pt>
                <c:pt idx="7416">
                  <c:v>2465.0</c:v>
                </c:pt>
                <c:pt idx="7417">
                  <c:v>2465.0</c:v>
                </c:pt>
                <c:pt idx="7418">
                  <c:v>2465.0</c:v>
                </c:pt>
                <c:pt idx="7419">
                  <c:v>2465.0</c:v>
                </c:pt>
                <c:pt idx="7420">
                  <c:v>2466.0</c:v>
                </c:pt>
                <c:pt idx="7421">
                  <c:v>2467.0</c:v>
                </c:pt>
                <c:pt idx="7422">
                  <c:v>2467.0</c:v>
                </c:pt>
                <c:pt idx="7423">
                  <c:v>2468.0</c:v>
                </c:pt>
                <c:pt idx="7424">
                  <c:v>2469.0</c:v>
                </c:pt>
                <c:pt idx="7425">
                  <c:v>2469.0</c:v>
                </c:pt>
                <c:pt idx="7426">
                  <c:v>2469.0</c:v>
                </c:pt>
                <c:pt idx="7427">
                  <c:v>2470.0</c:v>
                </c:pt>
                <c:pt idx="7428">
                  <c:v>2470.0</c:v>
                </c:pt>
                <c:pt idx="7429">
                  <c:v>2470.0</c:v>
                </c:pt>
                <c:pt idx="7430">
                  <c:v>2470.0</c:v>
                </c:pt>
                <c:pt idx="7431">
                  <c:v>2471.0</c:v>
                </c:pt>
                <c:pt idx="7432">
                  <c:v>2471.0</c:v>
                </c:pt>
                <c:pt idx="7433">
                  <c:v>2472.0</c:v>
                </c:pt>
                <c:pt idx="7434">
                  <c:v>2473.0</c:v>
                </c:pt>
                <c:pt idx="7435">
                  <c:v>2474.0</c:v>
                </c:pt>
                <c:pt idx="7436">
                  <c:v>2474.0</c:v>
                </c:pt>
                <c:pt idx="7437">
                  <c:v>2475.0</c:v>
                </c:pt>
                <c:pt idx="7438">
                  <c:v>2476.0</c:v>
                </c:pt>
                <c:pt idx="7439">
                  <c:v>2476.0</c:v>
                </c:pt>
                <c:pt idx="7440">
                  <c:v>2477.0</c:v>
                </c:pt>
                <c:pt idx="7441">
                  <c:v>2477.0</c:v>
                </c:pt>
                <c:pt idx="7442">
                  <c:v>2477.0</c:v>
                </c:pt>
                <c:pt idx="7443">
                  <c:v>2477.0</c:v>
                </c:pt>
                <c:pt idx="7444">
                  <c:v>2477.0</c:v>
                </c:pt>
                <c:pt idx="7445">
                  <c:v>2477.0</c:v>
                </c:pt>
                <c:pt idx="7446">
                  <c:v>2477.0</c:v>
                </c:pt>
                <c:pt idx="7447">
                  <c:v>2477.0</c:v>
                </c:pt>
                <c:pt idx="7448">
                  <c:v>2477.0</c:v>
                </c:pt>
                <c:pt idx="7449">
                  <c:v>2477.0</c:v>
                </c:pt>
                <c:pt idx="7450">
                  <c:v>2477.0</c:v>
                </c:pt>
                <c:pt idx="7451">
                  <c:v>2477.0</c:v>
                </c:pt>
                <c:pt idx="7452">
                  <c:v>2477.0</c:v>
                </c:pt>
                <c:pt idx="7453">
                  <c:v>2477.0</c:v>
                </c:pt>
                <c:pt idx="7454">
                  <c:v>2477.0</c:v>
                </c:pt>
                <c:pt idx="7455">
                  <c:v>2477.0</c:v>
                </c:pt>
                <c:pt idx="7456">
                  <c:v>2478.0</c:v>
                </c:pt>
                <c:pt idx="7457">
                  <c:v>2478.0</c:v>
                </c:pt>
                <c:pt idx="7458">
                  <c:v>2479.0</c:v>
                </c:pt>
                <c:pt idx="7459">
                  <c:v>2479.0</c:v>
                </c:pt>
                <c:pt idx="7460">
                  <c:v>2480.0</c:v>
                </c:pt>
                <c:pt idx="7461">
                  <c:v>2480.0</c:v>
                </c:pt>
                <c:pt idx="7462">
                  <c:v>2481.0</c:v>
                </c:pt>
                <c:pt idx="7463">
                  <c:v>2481.0</c:v>
                </c:pt>
                <c:pt idx="7464">
                  <c:v>2481.0</c:v>
                </c:pt>
                <c:pt idx="7465">
                  <c:v>2481.0</c:v>
                </c:pt>
                <c:pt idx="7466">
                  <c:v>2482.0</c:v>
                </c:pt>
                <c:pt idx="7467">
                  <c:v>2482.0</c:v>
                </c:pt>
                <c:pt idx="7468">
                  <c:v>2482.0</c:v>
                </c:pt>
                <c:pt idx="7469">
                  <c:v>2482.0</c:v>
                </c:pt>
                <c:pt idx="7470">
                  <c:v>2482.0</c:v>
                </c:pt>
                <c:pt idx="7471">
                  <c:v>2482.0</c:v>
                </c:pt>
                <c:pt idx="7472">
                  <c:v>2482.0</c:v>
                </c:pt>
                <c:pt idx="7473">
                  <c:v>2483.0</c:v>
                </c:pt>
                <c:pt idx="7474">
                  <c:v>2484.0</c:v>
                </c:pt>
                <c:pt idx="7475">
                  <c:v>2484.0</c:v>
                </c:pt>
                <c:pt idx="7476">
                  <c:v>2484.0</c:v>
                </c:pt>
                <c:pt idx="7477">
                  <c:v>2484.0</c:v>
                </c:pt>
                <c:pt idx="7478">
                  <c:v>2484.0</c:v>
                </c:pt>
                <c:pt idx="7479">
                  <c:v>2484.0</c:v>
                </c:pt>
                <c:pt idx="7480">
                  <c:v>2485.0</c:v>
                </c:pt>
                <c:pt idx="7481">
                  <c:v>2486.0</c:v>
                </c:pt>
                <c:pt idx="7482">
                  <c:v>2486.0</c:v>
                </c:pt>
                <c:pt idx="7483">
                  <c:v>2486.0</c:v>
                </c:pt>
                <c:pt idx="7484">
                  <c:v>2487.0</c:v>
                </c:pt>
                <c:pt idx="7485">
                  <c:v>2487.0</c:v>
                </c:pt>
                <c:pt idx="7486">
                  <c:v>2487.0</c:v>
                </c:pt>
                <c:pt idx="7487">
                  <c:v>2487.0</c:v>
                </c:pt>
                <c:pt idx="7488">
                  <c:v>2488.0</c:v>
                </c:pt>
                <c:pt idx="7489">
                  <c:v>2488.0</c:v>
                </c:pt>
                <c:pt idx="7490">
                  <c:v>2488.0</c:v>
                </c:pt>
                <c:pt idx="7491">
                  <c:v>2488.0</c:v>
                </c:pt>
                <c:pt idx="7492">
                  <c:v>2489.0</c:v>
                </c:pt>
                <c:pt idx="7493">
                  <c:v>2489.0</c:v>
                </c:pt>
                <c:pt idx="7494">
                  <c:v>2489.0</c:v>
                </c:pt>
                <c:pt idx="7495">
                  <c:v>2490.0</c:v>
                </c:pt>
                <c:pt idx="7496">
                  <c:v>2491.0</c:v>
                </c:pt>
                <c:pt idx="7497">
                  <c:v>2492.0</c:v>
                </c:pt>
                <c:pt idx="7498">
                  <c:v>2493.0</c:v>
                </c:pt>
                <c:pt idx="7499">
                  <c:v>2494.0</c:v>
                </c:pt>
                <c:pt idx="7500">
                  <c:v>2495.0</c:v>
                </c:pt>
                <c:pt idx="7501">
                  <c:v>2495.0</c:v>
                </c:pt>
                <c:pt idx="7502">
                  <c:v>2496.0</c:v>
                </c:pt>
                <c:pt idx="7503">
                  <c:v>2496.0</c:v>
                </c:pt>
                <c:pt idx="7504">
                  <c:v>2497.0</c:v>
                </c:pt>
                <c:pt idx="7505">
                  <c:v>2498.0</c:v>
                </c:pt>
                <c:pt idx="7506">
                  <c:v>2499.0</c:v>
                </c:pt>
                <c:pt idx="7507">
                  <c:v>2500.0</c:v>
                </c:pt>
                <c:pt idx="7508">
                  <c:v>2500.0</c:v>
                </c:pt>
                <c:pt idx="7509">
                  <c:v>2501.0</c:v>
                </c:pt>
                <c:pt idx="7510">
                  <c:v>2501.0</c:v>
                </c:pt>
                <c:pt idx="7511">
                  <c:v>2501.0</c:v>
                </c:pt>
                <c:pt idx="7512">
                  <c:v>2501.0</c:v>
                </c:pt>
                <c:pt idx="7513">
                  <c:v>2501.0</c:v>
                </c:pt>
                <c:pt idx="7514">
                  <c:v>2502.0</c:v>
                </c:pt>
                <c:pt idx="7515">
                  <c:v>2502.0</c:v>
                </c:pt>
                <c:pt idx="7516">
                  <c:v>2502.0</c:v>
                </c:pt>
                <c:pt idx="7517">
                  <c:v>2503.0</c:v>
                </c:pt>
                <c:pt idx="7518">
                  <c:v>2503.0</c:v>
                </c:pt>
                <c:pt idx="7519">
                  <c:v>2503.0</c:v>
                </c:pt>
                <c:pt idx="7520">
                  <c:v>2503.0</c:v>
                </c:pt>
                <c:pt idx="7521">
                  <c:v>2503.0</c:v>
                </c:pt>
                <c:pt idx="7522">
                  <c:v>2503.0</c:v>
                </c:pt>
                <c:pt idx="7523">
                  <c:v>2504.0</c:v>
                </c:pt>
                <c:pt idx="7524">
                  <c:v>2504.0</c:v>
                </c:pt>
                <c:pt idx="7525">
                  <c:v>2504.0</c:v>
                </c:pt>
                <c:pt idx="7526">
                  <c:v>2504.0</c:v>
                </c:pt>
                <c:pt idx="7527">
                  <c:v>2505.0</c:v>
                </c:pt>
                <c:pt idx="7528">
                  <c:v>2505.0</c:v>
                </c:pt>
                <c:pt idx="7529">
                  <c:v>2505.0</c:v>
                </c:pt>
                <c:pt idx="7530">
                  <c:v>2506.0</c:v>
                </c:pt>
                <c:pt idx="7531">
                  <c:v>2506.0</c:v>
                </c:pt>
                <c:pt idx="7532">
                  <c:v>2506.0</c:v>
                </c:pt>
                <c:pt idx="7533">
                  <c:v>2507.0</c:v>
                </c:pt>
                <c:pt idx="7534">
                  <c:v>2507.0</c:v>
                </c:pt>
                <c:pt idx="7535">
                  <c:v>2507.0</c:v>
                </c:pt>
                <c:pt idx="7536">
                  <c:v>2507.0</c:v>
                </c:pt>
                <c:pt idx="7537">
                  <c:v>2508.0</c:v>
                </c:pt>
                <c:pt idx="7538">
                  <c:v>2508.0</c:v>
                </c:pt>
                <c:pt idx="7539">
                  <c:v>2508.0</c:v>
                </c:pt>
                <c:pt idx="7540">
                  <c:v>2508.0</c:v>
                </c:pt>
                <c:pt idx="7541">
                  <c:v>2508.0</c:v>
                </c:pt>
                <c:pt idx="7542">
                  <c:v>2508.0</c:v>
                </c:pt>
                <c:pt idx="7543">
                  <c:v>2508.0</c:v>
                </c:pt>
                <c:pt idx="7544">
                  <c:v>2508.0</c:v>
                </c:pt>
                <c:pt idx="7545">
                  <c:v>2509.0</c:v>
                </c:pt>
                <c:pt idx="7546">
                  <c:v>2510.0</c:v>
                </c:pt>
                <c:pt idx="7547">
                  <c:v>2511.0</c:v>
                </c:pt>
                <c:pt idx="7548">
                  <c:v>2512.0</c:v>
                </c:pt>
                <c:pt idx="7549">
                  <c:v>2513.0</c:v>
                </c:pt>
                <c:pt idx="7550">
                  <c:v>2514.0</c:v>
                </c:pt>
                <c:pt idx="7551">
                  <c:v>2515.0</c:v>
                </c:pt>
                <c:pt idx="7552">
                  <c:v>2515.0</c:v>
                </c:pt>
                <c:pt idx="7553">
                  <c:v>2516.0</c:v>
                </c:pt>
                <c:pt idx="7554">
                  <c:v>2516.0</c:v>
                </c:pt>
                <c:pt idx="7555">
                  <c:v>2517.0</c:v>
                </c:pt>
                <c:pt idx="7556">
                  <c:v>2517.0</c:v>
                </c:pt>
                <c:pt idx="7557">
                  <c:v>2517.0</c:v>
                </c:pt>
                <c:pt idx="7558">
                  <c:v>2517.0</c:v>
                </c:pt>
                <c:pt idx="7559">
                  <c:v>2517.0</c:v>
                </c:pt>
                <c:pt idx="7560">
                  <c:v>2517.0</c:v>
                </c:pt>
                <c:pt idx="7561">
                  <c:v>2517.0</c:v>
                </c:pt>
                <c:pt idx="7562">
                  <c:v>2518.0</c:v>
                </c:pt>
                <c:pt idx="7563">
                  <c:v>2518.0</c:v>
                </c:pt>
                <c:pt idx="7564">
                  <c:v>2518.0</c:v>
                </c:pt>
                <c:pt idx="7565">
                  <c:v>2518.0</c:v>
                </c:pt>
                <c:pt idx="7566">
                  <c:v>2518.0</c:v>
                </c:pt>
                <c:pt idx="7567">
                  <c:v>2519.0</c:v>
                </c:pt>
                <c:pt idx="7568">
                  <c:v>2519.0</c:v>
                </c:pt>
                <c:pt idx="7569">
                  <c:v>2519.0</c:v>
                </c:pt>
                <c:pt idx="7570">
                  <c:v>2519.0</c:v>
                </c:pt>
                <c:pt idx="7571">
                  <c:v>2519.0</c:v>
                </c:pt>
                <c:pt idx="7572">
                  <c:v>2519.0</c:v>
                </c:pt>
                <c:pt idx="7573">
                  <c:v>2519.0</c:v>
                </c:pt>
                <c:pt idx="7574">
                  <c:v>2519.0</c:v>
                </c:pt>
                <c:pt idx="7575">
                  <c:v>2519.0</c:v>
                </c:pt>
                <c:pt idx="7576">
                  <c:v>2520.0</c:v>
                </c:pt>
                <c:pt idx="7577">
                  <c:v>2521.0</c:v>
                </c:pt>
                <c:pt idx="7578">
                  <c:v>2522.0</c:v>
                </c:pt>
                <c:pt idx="7579">
                  <c:v>2522.0</c:v>
                </c:pt>
                <c:pt idx="7580">
                  <c:v>2522.0</c:v>
                </c:pt>
                <c:pt idx="7581">
                  <c:v>2522.0</c:v>
                </c:pt>
                <c:pt idx="7582">
                  <c:v>2523.0</c:v>
                </c:pt>
                <c:pt idx="7583">
                  <c:v>2523.0</c:v>
                </c:pt>
                <c:pt idx="7584">
                  <c:v>2523.0</c:v>
                </c:pt>
                <c:pt idx="7585">
                  <c:v>2523.0</c:v>
                </c:pt>
                <c:pt idx="7586">
                  <c:v>2523.0</c:v>
                </c:pt>
                <c:pt idx="7587">
                  <c:v>2523.0</c:v>
                </c:pt>
                <c:pt idx="7588">
                  <c:v>2523.0</c:v>
                </c:pt>
                <c:pt idx="7589">
                  <c:v>2523.0</c:v>
                </c:pt>
                <c:pt idx="7590">
                  <c:v>2523.0</c:v>
                </c:pt>
                <c:pt idx="7591">
                  <c:v>2523.0</c:v>
                </c:pt>
                <c:pt idx="7592">
                  <c:v>2523.0</c:v>
                </c:pt>
                <c:pt idx="7593">
                  <c:v>2523.0</c:v>
                </c:pt>
                <c:pt idx="7594">
                  <c:v>2523.0</c:v>
                </c:pt>
                <c:pt idx="7595">
                  <c:v>2523.0</c:v>
                </c:pt>
                <c:pt idx="7596">
                  <c:v>2523.0</c:v>
                </c:pt>
                <c:pt idx="7597">
                  <c:v>2523.0</c:v>
                </c:pt>
                <c:pt idx="7598">
                  <c:v>2523.0</c:v>
                </c:pt>
                <c:pt idx="7599">
                  <c:v>2524.0</c:v>
                </c:pt>
                <c:pt idx="7600">
                  <c:v>2524.0</c:v>
                </c:pt>
                <c:pt idx="7601">
                  <c:v>2524.0</c:v>
                </c:pt>
                <c:pt idx="7602">
                  <c:v>2524.0</c:v>
                </c:pt>
                <c:pt idx="7603">
                  <c:v>2525.0</c:v>
                </c:pt>
                <c:pt idx="7604">
                  <c:v>2525.0</c:v>
                </c:pt>
                <c:pt idx="7605">
                  <c:v>2525.0</c:v>
                </c:pt>
                <c:pt idx="7606">
                  <c:v>2526.0</c:v>
                </c:pt>
                <c:pt idx="7607">
                  <c:v>2526.0</c:v>
                </c:pt>
                <c:pt idx="7608">
                  <c:v>2526.0</c:v>
                </c:pt>
                <c:pt idx="7609">
                  <c:v>2526.0</c:v>
                </c:pt>
                <c:pt idx="7610">
                  <c:v>2526.0</c:v>
                </c:pt>
                <c:pt idx="7611">
                  <c:v>2527.0</c:v>
                </c:pt>
                <c:pt idx="7612">
                  <c:v>2527.0</c:v>
                </c:pt>
                <c:pt idx="7613">
                  <c:v>2527.0</c:v>
                </c:pt>
                <c:pt idx="7614">
                  <c:v>2527.0</c:v>
                </c:pt>
                <c:pt idx="7615">
                  <c:v>2527.0</c:v>
                </c:pt>
                <c:pt idx="7616">
                  <c:v>2528.0</c:v>
                </c:pt>
                <c:pt idx="7617">
                  <c:v>2529.0</c:v>
                </c:pt>
                <c:pt idx="7618">
                  <c:v>2530.0</c:v>
                </c:pt>
                <c:pt idx="7619">
                  <c:v>2530.0</c:v>
                </c:pt>
                <c:pt idx="7620">
                  <c:v>2531.0</c:v>
                </c:pt>
                <c:pt idx="7621">
                  <c:v>2531.0</c:v>
                </c:pt>
                <c:pt idx="7622">
                  <c:v>2531.0</c:v>
                </c:pt>
                <c:pt idx="7623">
                  <c:v>2531.0</c:v>
                </c:pt>
                <c:pt idx="7624">
                  <c:v>2531.0</c:v>
                </c:pt>
                <c:pt idx="7625">
                  <c:v>2531.0</c:v>
                </c:pt>
                <c:pt idx="7626">
                  <c:v>2532.0</c:v>
                </c:pt>
                <c:pt idx="7627">
                  <c:v>2532.0</c:v>
                </c:pt>
                <c:pt idx="7628">
                  <c:v>2532.0</c:v>
                </c:pt>
                <c:pt idx="7629">
                  <c:v>2532.0</c:v>
                </c:pt>
                <c:pt idx="7630">
                  <c:v>2533.0</c:v>
                </c:pt>
                <c:pt idx="7631">
                  <c:v>2534.0</c:v>
                </c:pt>
                <c:pt idx="7632">
                  <c:v>2534.0</c:v>
                </c:pt>
                <c:pt idx="7633">
                  <c:v>2535.0</c:v>
                </c:pt>
                <c:pt idx="7634">
                  <c:v>2535.0</c:v>
                </c:pt>
                <c:pt idx="7635">
                  <c:v>2535.0</c:v>
                </c:pt>
                <c:pt idx="7636">
                  <c:v>2535.0</c:v>
                </c:pt>
                <c:pt idx="7637">
                  <c:v>2536.0</c:v>
                </c:pt>
                <c:pt idx="7638">
                  <c:v>2537.0</c:v>
                </c:pt>
                <c:pt idx="7639">
                  <c:v>2538.0</c:v>
                </c:pt>
                <c:pt idx="7640">
                  <c:v>2538.0</c:v>
                </c:pt>
                <c:pt idx="7641">
                  <c:v>2538.0</c:v>
                </c:pt>
                <c:pt idx="7642">
                  <c:v>2538.0</c:v>
                </c:pt>
                <c:pt idx="7643">
                  <c:v>2538.0</c:v>
                </c:pt>
                <c:pt idx="7644">
                  <c:v>2538.0</c:v>
                </c:pt>
                <c:pt idx="7645">
                  <c:v>2538.0</c:v>
                </c:pt>
                <c:pt idx="7646">
                  <c:v>2538.0</c:v>
                </c:pt>
                <c:pt idx="7647">
                  <c:v>2538.0</c:v>
                </c:pt>
                <c:pt idx="7648">
                  <c:v>2539.0</c:v>
                </c:pt>
                <c:pt idx="7649">
                  <c:v>2539.0</c:v>
                </c:pt>
                <c:pt idx="7650">
                  <c:v>2539.0</c:v>
                </c:pt>
                <c:pt idx="7651">
                  <c:v>2540.0</c:v>
                </c:pt>
                <c:pt idx="7652">
                  <c:v>2541.0</c:v>
                </c:pt>
                <c:pt idx="7653">
                  <c:v>2542.0</c:v>
                </c:pt>
                <c:pt idx="7654">
                  <c:v>2543.0</c:v>
                </c:pt>
                <c:pt idx="7655">
                  <c:v>2544.0</c:v>
                </c:pt>
                <c:pt idx="7656">
                  <c:v>2545.0</c:v>
                </c:pt>
                <c:pt idx="7657">
                  <c:v>2546.0</c:v>
                </c:pt>
                <c:pt idx="7658">
                  <c:v>2546.0</c:v>
                </c:pt>
                <c:pt idx="7659">
                  <c:v>2546.0</c:v>
                </c:pt>
                <c:pt idx="7660">
                  <c:v>2546.0</c:v>
                </c:pt>
                <c:pt idx="7661">
                  <c:v>2546.0</c:v>
                </c:pt>
                <c:pt idx="7662">
                  <c:v>2546.0</c:v>
                </c:pt>
                <c:pt idx="7663">
                  <c:v>2546.0</c:v>
                </c:pt>
                <c:pt idx="7664">
                  <c:v>2546.0</c:v>
                </c:pt>
                <c:pt idx="7665">
                  <c:v>2546.0</c:v>
                </c:pt>
                <c:pt idx="7666">
                  <c:v>2546.0</c:v>
                </c:pt>
                <c:pt idx="7667">
                  <c:v>2546.0</c:v>
                </c:pt>
                <c:pt idx="7668">
                  <c:v>2547.0</c:v>
                </c:pt>
                <c:pt idx="7669">
                  <c:v>2548.0</c:v>
                </c:pt>
                <c:pt idx="7670">
                  <c:v>2548.0</c:v>
                </c:pt>
                <c:pt idx="7671">
                  <c:v>2548.0</c:v>
                </c:pt>
                <c:pt idx="7672">
                  <c:v>2548.0</c:v>
                </c:pt>
                <c:pt idx="7673">
                  <c:v>2548.0</c:v>
                </c:pt>
                <c:pt idx="7674">
                  <c:v>2548.0</c:v>
                </c:pt>
                <c:pt idx="7675">
                  <c:v>2548.0</c:v>
                </c:pt>
                <c:pt idx="7676">
                  <c:v>2548.0</c:v>
                </c:pt>
                <c:pt idx="7677">
                  <c:v>2548.0</c:v>
                </c:pt>
                <c:pt idx="7678">
                  <c:v>2548.0</c:v>
                </c:pt>
                <c:pt idx="7679">
                  <c:v>2548.0</c:v>
                </c:pt>
                <c:pt idx="7680">
                  <c:v>2548.0</c:v>
                </c:pt>
                <c:pt idx="7681">
                  <c:v>2548.0</c:v>
                </c:pt>
                <c:pt idx="7682">
                  <c:v>2548.0</c:v>
                </c:pt>
                <c:pt idx="7683">
                  <c:v>2548.0</c:v>
                </c:pt>
                <c:pt idx="7684">
                  <c:v>2548.0</c:v>
                </c:pt>
                <c:pt idx="7685">
                  <c:v>2548.0</c:v>
                </c:pt>
                <c:pt idx="7686">
                  <c:v>2548.0</c:v>
                </c:pt>
                <c:pt idx="7687">
                  <c:v>2548.0</c:v>
                </c:pt>
                <c:pt idx="7688">
                  <c:v>2548.0</c:v>
                </c:pt>
                <c:pt idx="7689">
                  <c:v>2548.0</c:v>
                </c:pt>
                <c:pt idx="7690">
                  <c:v>2548.0</c:v>
                </c:pt>
                <c:pt idx="7691">
                  <c:v>2548.0</c:v>
                </c:pt>
                <c:pt idx="7692">
                  <c:v>2548.0</c:v>
                </c:pt>
                <c:pt idx="7693">
                  <c:v>2548.0</c:v>
                </c:pt>
                <c:pt idx="7694">
                  <c:v>2549.0</c:v>
                </c:pt>
                <c:pt idx="7695">
                  <c:v>2549.0</c:v>
                </c:pt>
                <c:pt idx="7696">
                  <c:v>2549.0</c:v>
                </c:pt>
                <c:pt idx="7697">
                  <c:v>2549.0</c:v>
                </c:pt>
                <c:pt idx="7698">
                  <c:v>2549.0</c:v>
                </c:pt>
                <c:pt idx="7699">
                  <c:v>2549.0</c:v>
                </c:pt>
                <c:pt idx="7700">
                  <c:v>2549.0</c:v>
                </c:pt>
                <c:pt idx="7701">
                  <c:v>2549.0</c:v>
                </c:pt>
                <c:pt idx="7702">
                  <c:v>2549.0</c:v>
                </c:pt>
                <c:pt idx="7703">
                  <c:v>2550.0</c:v>
                </c:pt>
                <c:pt idx="7704">
                  <c:v>2550.0</c:v>
                </c:pt>
                <c:pt idx="7705">
                  <c:v>2551.0</c:v>
                </c:pt>
                <c:pt idx="7706">
                  <c:v>2552.0</c:v>
                </c:pt>
                <c:pt idx="7707">
                  <c:v>2553.0</c:v>
                </c:pt>
                <c:pt idx="7708">
                  <c:v>2553.0</c:v>
                </c:pt>
                <c:pt idx="7709">
                  <c:v>2553.0</c:v>
                </c:pt>
                <c:pt idx="7710">
                  <c:v>2554.0</c:v>
                </c:pt>
                <c:pt idx="7711">
                  <c:v>2554.0</c:v>
                </c:pt>
                <c:pt idx="7712">
                  <c:v>2554.0</c:v>
                </c:pt>
                <c:pt idx="7713">
                  <c:v>2554.0</c:v>
                </c:pt>
                <c:pt idx="7714">
                  <c:v>2555.0</c:v>
                </c:pt>
                <c:pt idx="7715">
                  <c:v>2555.0</c:v>
                </c:pt>
                <c:pt idx="7716">
                  <c:v>2555.0</c:v>
                </c:pt>
                <c:pt idx="7717">
                  <c:v>2555.0</c:v>
                </c:pt>
                <c:pt idx="7718">
                  <c:v>2555.0</c:v>
                </c:pt>
                <c:pt idx="7719">
                  <c:v>2555.0</c:v>
                </c:pt>
                <c:pt idx="7720">
                  <c:v>2556.0</c:v>
                </c:pt>
                <c:pt idx="7721">
                  <c:v>2556.0</c:v>
                </c:pt>
                <c:pt idx="7722">
                  <c:v>2556.0</c:v>
                </c:pt>
                <c:pt idx="7723">
                  <c:v>2557.0</c:v>
                </c:pt>
                <c:pt idx="7724">
                  <c:v>2557.0</c:v>
                </c:pt>
                <c:pt idx="7725">
                  <c:v>2557.0</c:v>
                </c:pt>
                <c:pt idx="7726">
                  <c:v>2557.0</c:v>
                </c:pt>
                <c:pt idx="7727">
                  <c:v>2557.0</c:v>
                </c:pt>
                <c:pt idx="7728">
                  <c:v>2557.0</c:v>
                </c:pt>
                <c:pt idx="7729">
                  <c:v>2557.0</c:v>
                </c:pt>
                <c:pt idx="7730">
                  <c:v>2557.0</c:v>
                </c:pt>
                <c:pt idx="7731">
                  <c:v>2557.0</c:v>
                </c:pt>
                <c:pt idx="7732">
                  <c:v>2557.0</c:v>
                </c:pt>
                <c:pt idx="7733">
                  <c:v>2557.0</c:v>
                </c:pt>
                <c:pt idx="7734">
                  <c:v>2558.0</c:v>
                </c:pt>
                <c:pt idx="7735">
                  <c:v>2559.0</c:v>
                </c:pt>
                <c:pt idx="7736">
                  <c:v>2560.0</c:v>
                </c:pt>
                <c:pt idx="7737">
                  <c:v>2560.0</c:v>
                </c:pt>
                <c:pt idx="7738">
                  <c:v>2560.0</c:v>
                </c:pt>
                <c:pt idx="7739">
                  <c:v>2560.0</c:v>
                </c:pt>
                <c:pt idx="7740">
                  <c:v>2560.0</c:v>
                </c:pt>
                <c:pt idx="7741">
                  <c:v>2560.0</c:v>
                </c:pt>
                <c:pt idx="7742">
                  <c:v>2561.0</c:v>
                </c:pt>
                <c:pt idx="7743">
                  <c:v>2561.0</c:v>
                </c:pt>
                <c:pt idx="7744">
                  <c:v>2561.0</c:v>
                </c:pt>
                <c:pt idx="7745">
                  <c:v>2561.0</c:v>
                </c:pt>
                <c:pt idx="7746">
                  <c:v>2562.0</c:v>
                </c:pt>
                <c:pt idx="7747">
                  <c:v>2563.0</c:v>
                </c:pt>
                <c:pt idx="7748">
                  <c:v>2563.0</c:v>
                </c:pt>
                <c:pt idx="7749">
                  <c:v>2564.0</c:v>
                </c:pt>
                <c:pt idx="7750">
                  <c:v>2564.0</c:v>
                </c:pt>
                <c:pt idx="7751">
                  <c:v>2564.0</c:v>
                </c:pt>
                <c:pt idx="7752">
                  <c:v>2564.0</c:v>
                </c:pt>
                <c:pt idx="7753">
                  <c:v>2565.0</c:v>
                </c:pt>
                <c:pt idx="7754">
                  <c:v>2565.0</c:v>
                </c:pt>
                <c:pt idx="7755">
                  <c:v>2565.0</c:v>
                </c:pt>
                <c:pt idx="7756">
                  <c:v>2566.0</c:v>
                </c:pt>
                <c:pt idx="7757">
                  <c:v>2567.0</c:v>
                </c:pt>
                <c:pt idx="7758">
                  <c:v>2567.0</c:v>
                </c:pt>
                <c:pt idx="7759">
                  <c:v>2567.0</c:v>
                </c:pt>
                <c:pt idx="7760">
                  <c:v>2567.0</c:v>
                </c:pt>
                <c:pt idx="7761">
                  <c:v>2567.0</c:v>
                </c:pt>
                <c:pt idx="7762">
                  <c:v>2567.0</c:v>
                </c:pt>
                <c:pt idx="7763">
                  <c:v>2567.0</c:v>
                </c:pt>
                <c:pt idx="7764">
                  <c:v>2567.0</c:v>
                </c:pt>
                <c:pt idx="7765">
                  <c:v>2567.0</c:v>
                </c:pt>
                <c:pt idx="7766">
                  <c:v>2567.0</c:v>
                </c:pt>
                <c:pt idx="7767">
                  <c:v>2567.0</c:v>
                </c:pt>
                <c:pt idx="7768">
                  <c:v>2567.0</c:v>
                </c:pt>
                <c:pt idx="7769">
                  <c:v>2567.0</c:v>
                </c:pt>
                <c:pt idx="7770">
                  <c:v>2567.0</c:v>
                </c:pt>
                <c:pt idx="7771">
                  <c:v>2567.0</c:v>
                </c:pt>
                <c:pt idx="7772">
                  <c:v>2567.0</c:v>
                </c:pt>
                <c:pt idx="7773">
                  <c:v>2568.0</c:v>
                </c:pt>
                <c:pt idx="7774">
                  <c:v>2568.0</c:v>
                </c:pt>
                <c:pt idx="7775">
                  <c:v>2568.0</c:v>
                </c:pt>
                <c:pt idx="7776">
                  <c:v>2568.0</c:v>
                </c:pt>
                <c:pt idx="7777">
                  <c:v>2569.0</c:v>
                </c:pt>
                <c:pt idx="7778">
                  <c:v>2569.0</c:v>
                </c:pt>
                <c:pt idx="7779">
                  <c:v>2569.0</c:v>
                </c:pt>
                <c:pt idx="7780">
                  <c:v>2569.0</c:v>
                </c:pt>
                <c:pt idx="7781">
                  <c:v>2569.0</c:v>
                </c:pt>
                <c:pt idx="7782">
                  <c:v>2569.0</c:v>
                </c:pt>
                <c:pt idx="7783">
                  <c:v>2569.0</c:v>
                </c:pt>
                <c:pt idx="7784">
                  <c:v>2569.0</c:v>
                </c:pt>
                <c:pt idx="7785">
                  <c:v>2569.0</c:v>
                </c:pt>
                <c:pt idx="7786">
                  <c:v>2569.0</c:v>
                </c:pt>
                <c:pt idx="7787">
                  <c:v>2569.0</c:v>
                </c:pt>
                <c:pt idx="7788">
                  <c:v>2570.0</c:v>
                </c:pt>
                <c:pt idx="7789">
                  <c:v>2570.0</c:v>
                </c:pt>
                <c:pt idx="7790">
                  <c:v>2570.0</c:v>
                </c:pt>
                <c:pt idx="7791">
                  <c:v>2570.0</c:v>
                </c:pt>
                <c:pt idx="7792">
                  <c:v>2570.0</c:v>
                </c:pt>
                <c:pt idx="7793">
                  <c:v>2570.0</c:v>
                </c:pt>
                <c:pt idx="7794">
                  <c:v>2571.0</c:v>
                </c:pt>
                <c:pt idx="7795">
                  <c:v>2571.0</c:v>
                </c:pt>
                <c:pt idx="7796">
                  <c:v>2571.0</c:v>
                </c:pt>
                <c:pt idx="7797">
                  <c:v>2572.0</c:v>
                </c:pt>
                <c:pt idx="7798">
                  <c:v>2572.0</c:v>
                </c:pt>
                <c:pt idx="7799">
                  <c:v>2572.0</c:v>
                </c:pt>
                <c:pt idx="7800">
                  <c:v>2572.0</c:v>
                </c:pt>
                <c:pt idx="7801">
                  <c:v>2572.0</c:v>
                </c:pt>
                <c:pt idx="7802">
                  <c:v>2572.0</c:v>
                </c:pt>
                <c:pt idx="7803">
                  <c:v>2572.0</c:v>
                </c:pt>
                <c:pt idx="7804">
                  <c:v>2572.0</c:v>
                </c:pt>
                <c:pt idx="7805">
                  <c:v>2572.0</c:v>
                </c:pt>
                <c:pt idx="7806">
                  <c:v>2573.0</c:v>
                </c:pt>
                <c:pt idx="7807">
                  <c:v>2573.0</c:v>
                </c:pt>
                <c:pt idx="7808">
                  <c:v>2573.0</c:v>
                </c:pt>
                <c:pt idx="7809">
                  <c:v>2574.0</c:v>
                </c:pt>
                <c:pt idx="7810">
                  <c:v>2574.0</c:v>
                </c:pt>
                <c:pt idx="7811">
                  <c:v>2575.0</c:v>
                </c:pt>
                <c:pt idx="7812">
                  <c:v>2575.0</c:v>
                </c:pt>
                <c:pt idx="7813">
                  <c:v>2576.0</c:v>
                </c:pt>
                <c:pt idx="7814">
                  <c:v>2576.0</c:v>
                </c:pt>
                <c:pt idx="7815">
                  <c:v>2576.0</c:v>
                </c:pt>
                <c:pt idx="7816">
                  <c:v>2576.0</c:v>
                </c:pt>
                <c:pt idx="7817">
                  <c:v>2576.0</c:v>
                </c:pt>
                <c:pt idx="7818">
                  <c:v>2577.0</c:v>
                </c:pt>
                <c:pt idx="7819">
                  <c:v>2578.0</c:v>
                </c:pt>
                <c:pt idx="7820">
                  <c:v>2578.0</c:v>
                </c:pt>
                <c:pt idx="7821">
                  <c:v>2579.0</c:v>
                </c:pt>
                <c:pt idx="7822">
                  <c:v>2579.0</c:v>
                </c:pt>
                <c:pt idx="7823">
                  <c:v>2580.0</c:v>
                </c:pt>
                <c:pt idx="7824">
                  <c:v>2581.0</c:v>
                </c:pt>
                <c:pt idx="7825">
                  <c:v>2581.0</c:v>
                </c:pt>
                <c:pt idx="7826">
                  <c:v>2581.0</c:v>
                </c:pt>
                <c:pt idx="7827">
                  <c:v>2581.0</c:v>
                </c:pt>
                <c:pt idx="7828">
                  <c:v>2581.0</c:v>
                </c:pt>
                <c:pt idx="7829">
                  <c:v>2581.0</c:v>
                </c:pt>
                <c:pt idx="7830">
                  <c:v>2581.0</c:v>
                </c:pt>
                <c:pt idx="7831">
                  <c:v>2581.0</c:v>
                </c:pt>
                <c:pt idx="7832">
                  <c:v>2581.0</c:v>
                </c:pt>
                <c:pt idx="7833">
                  <c:v>2582.0</c:v>
                </c:pt>
                <c:pt idx="7834">
                  <c:v>2582.0</c:v>
                </c:pt>
                <c:pt idx="7835">
                  <c:v>2583.0</c:v>
                </c:pt>
                <c:pt idx="7836">
                  <c:v>2583.0</c:v>
                </c:pt>
                <c:pt idx="7837">
                  <c:v>2584.0</c:v>
                </c:pt>
                <c:pt idx="7838">
                  <c:v>2585.0</c:v>
                </c:pt>
                <c:pt idx="7839">
                  <c:v>2586.0</c:v>
                </c:pt>
                <c:pt idx="7840">
                  <c:v>2586.0</c:v>
                </c:pt>
                <c:pt idx="7841">
                  <c:v>2587.0</c:v>
                </c:pt>
                <c:pt idx="7842">
                  <c:v>2588.0</c:v>
                </c:pt>
                <c:pt idx="7843">
                  <c:v>2588.0</c:v>
                </c:pt>
                <c:pt idx="7844">
                  <c:v>2589.0</c:v>
                </c:pt>
                <c:pt idx="7845">
                  <c:v>2589.0</c:v>
                </c:pt>
                <c:pt idx="7846">
                  <c:v>2590.0</c:v>
                </c:pt>
                <c:pt idx="7847">
                  <c:v>2590.0</c:v>
                </c:pt>
                <c:pt idx="7848">
                  <c:v>2590.0</c:v>
                </c:pt>
                <c:pt idx="7849">
                  <c:v>2590.0</c:v>
                </c:pt>
                <c:pt idx="7850">
                  <c:v>2590.0</c:v>
                </c:pt>
                <c:pt idx="7851">
                  <c:v>2591.0</c:v>
                </c:pt>
                <c:pt idx="7852">
                  <c:v>2591.0</c:v>
                </c:pt>
                <c:pt idx="7853">
                  <c:v>2591.0</c:v>
                </c:pt>
                <c:pt idx="7854">
                  <c:v>2591.0</c:v>
                </c:pt>
                <c:pt idx="7855">
                  <c:v>2591.0</c:v>
                </c:pt>
                <c:pt idx="7856">
                  <c:v>2591.0</c:v>
                </c:pt>
                <c:pt idx="7857">
                  <c:v>2591.0</c:v>
                </c:pt>
                <c:pt idx="7858">
                  <c:v>2592.0</c:v>
                </c:pt>
                <c:pt idx="7859">
                  <c:v>2593.0</c:v>
                </c:pt>
                <c:pt idx="7860">
                  <c:v>2593.0</c:v>
                </c:pt>
                <c:pt idx="7861">
                  <c:v>2593.0</c:v>
                </c:pt>
                <c:pt idx="7862">
                  <c:v>2593.0</c:v>
                </c:pt>
                <c:pt idx="7863">
                  <c:v>2593.0</c:v>
                </c:pt>
                <c:pt idx="7864">
                  <c:v>2593.0</c:v>
                </c:pt>
                <c:pt idx="7865">
                  <c:v>2593.0</c:v>
                </c:pt>
                <c:pt idx="7866">
                  <c:v>2593.0</c:v>
                </c:pt>
                <c:pt idx="7867">
                  <c:v>2593.0</c:v>
                </c:pt>
                <c:pt idx="7868">
                  <c:v>2593.0</c:v>
                </c:pt>
                <c:pt idx="7869">
                  <c:v>2593.0</c:v>
                </c:pt>
                <c:pt idx="7870">
                  <c:v>2593.0</c:v>
                </c:pt>
                <c:pt idx="7871">
                  <c:v>2593.0</c:v>
                </c:pt>
                <c:pt idx="7872">
                  <c:v>2594.0</c:v>
                </c:pt>
                <c:pt idx="7873">
                  <c:v>2594.0</c:v>
                </c:pt>
                <c:pt idx="7874">
                  <c:v>2595.0</c:v>
                </c:pt>
                <c:pt idx="7875">
                  <c:v>2595.0</c:v>
                </c:pt>
                <c:pt idx="7876">
                  <c:v>2595.0</c:v>
                </c:pt>
                <c:pt idx="7877">
                  <c:v>2595.0</c:v>
                </c:pt>
                <c:pt idx="7878">
                  <c:v>2595.0</c:v>
                </c:pt>
                <c:pt idx="7879">
                  <c:v>2595.0</c:v>
                </c:pt>
                <c:pt idx="7880">
                  <c:v>2596.0</c:v>
                </c:pt>
                <c:pt idx="7881">
                  <c:v>2596.0</c:v>
                </c:pt>
                <c:pt idx="7882">
                  <c:v>2596.0</c:v>
                </c:pt>
                <c:pt idx="7883">
                  <c:v>2596.0</c:v>
                </c:pt>
                <c:pt idx="7884">
                  <c:v>2596.0</c:v>
                </c:pt>
                <c:pt idx="7885">
                  <c:v>2596.0</c:v>
                </c:pt>
                <c:pt idx="7886">
                  <c:v>2596.0</c:v>
                </c:pt>
                <c:pt idx="7887">
                  <c:v>2596.0</c:v>
                </c:pt>
                <c:pt idx="7888">
                  <c:v>2596.0</c:v>
                </c:pt>
                <c:pt idx="7889">
                  <c:v>2596.0</c:v>
                </c:pt>
                <c:pt idx="7890">
                  <c:v>2596.0</c:v>
                </c:pt>
                <c:pt idx="7891">
                  <c:v>2596.0</c:v>
                </c:pt>
                <c:pt idx="7892">
                  <c:v>2596.0</c:v>
                </c:pt>
                <c:pt idx="7893">
                  <c:v>2596.0</c:v>
                </c:pt>
                <c:pt idx="7894">
                  <c:v>2596.0</c:v>
                </c:pt>
                <c:pt idx="7895">
                  <c:v>2596.0</c:v>
                </c:pt>
                <c:pt idx="7896">
                  <c:v>2596.0</c:v>
                </c:pt>
                <c:pt idx="7897">
                  <c:v>2597.0</c:v>
                </c:pt>
                <c:pt idx="7898">
                  <c:v>2598.0</c:v>
                </c:pt>
                <c:pt idx="7899">
                  <c:v>2598.0</c:v>
                </c:pt>
                <c:pt idx="7900">
                  <c:v>2598.0</c:v>
                </c:pt>
                <c:pt idx="7901">
                  <c:v>2598.0</c:v>
                </c:pt>
                <c:pt idx="7902">
                  <c:v>2599.0</c:v>
                </c:pt>
                <c:pt idx="7903">
                  <c:v>2600.0</c:v>
                </c:pt>
                <c:pt idx="7904">
                  <c:v>2600.0</c:v>
                </c:pt>
                <c:pt idx="7905">
                  <c:v>2600.0</c:v>
                </c:pt>
                <c:pt idx="7906">
                  <c:v>2600.0</c:v>
                </c:pt>
                <c:pt idx="7907">
                  <c:v>2601.0</c:v>
                </c:pt>
                <c:pt idx="7908">
                  <c:v>2602.0</c:v>
                </c:pt>
                <c:pt idx="7909">
                  <c:v>2603.0</c:v>
                </c:pt>
                <c:pt idx="7910">
                  <c:v>2604.0</c:v>
                </c:pt>
                <c:pt idx="7911">
                  <c:v>2604.0</c:v>
                </c:pt>
                <c:pt idx="7912">
                  <c:v>2604.0</c:v>
                </c:pt>
                <c:pt idx="7913">
                  <c:v>2604.0</c:v>
                </c:pt>
                <c:pt idx="7914">
                  <c:v>2604.0</c:v>
                </c:pt>
                <c:pt idx="7915">
                  <c:v>2604.0</c:v>
                </c:pt>
                <c:pt idx="7916">
                  <c:v>2605.0</c:v>
                </c:pt>
                <c:pt idx="7917">
                  <c:v>2605.0</c:v>
                </c:pt>
                <c:pt idx="7918">
                  <c:v>2605.0</c:v>
                </c:pt>
                <c:pt idx="7919">
                  <c:v>2605.0</c:v>
                </c:pt>
                <c:pt idx="7920">
                  <c:v>2605.0</c:v>
                </c:pt>
                <c:pt idx="7921">
                  <c:v>2605.0</c:v>
                </c:pt>
                <c:pt idx="7922">
                  <c:v>2606.0</c:v>
                </c:pt>
                <c:pt idx="7923">
                  <c:v>2607.0</c:v>
                </c:pt>
                <c:pt idx="7924">
                  <c:v>2608.0</c:v>
                </c:pt>
                <c:pt idx="7925">
                  <c:v>2609.0</c:v>
                </c:pt>
                <c:pt idx="7926">
                  <c:v>2610.0</c:v>
                </c:pt>
                <c:pt idx="7927">
                  <c:v>2611.0</c:v>
                </c:pt>
                <c:pt idx="7928">
                  <c:v>2611.0</c:v>
                </c:pt>
                <c:pt idx="7929">
                  <c:v>2611.0</c:v>
                </c:pt>
                <c:pt idx="7930">
                  <c:v>2611.0</c:v>
                </c:pt>
                <c:pt idx="7931">
                  <c:v>2611.0</c:v>
                </c:pt>
                <c:pt idx="7932">
                  <c:v>2611.0</c:v>
                </c:pt>
                <c:pt idx="7933">
                  <c:v>2611.0</c:v>
                </c:pt>
                <c:pt idx="7934">
                  <c:v>2611.0</c:v>
                </c:pt>
                <c:pt idx="7935">
                  <c:v>2611.0</c:v>
                </c:pt>
                <c:pt idx="7936">
                  <c:v>2611.0</c:v>
                </c:pt>
                <c:pt idx="7937">
                  <c:v>2611.0</c:v>
                </c:pt>
                <c:pt idx="7938">
                  <c:v>2611.0</c:v>
                </c:pt>
                <c:pt idx="7939">
                  <c:v>2611.0</c:v>
                </c:pt>
                <c:pt idx="7940">
                  <c:v>2611.0</c:v>
                </c:pt>
                <c:pt idx="7941">
                  <c:v>2611.0</c:v>
                </c:pt>
                <c:pt idx="7942">
                  <c:v>2612.0</c:v>
                </c:pt>
                <c:pt idx="7943">
                  <c:v>2613.0</c:v>
                </c:pt>
                <c:pt idx="7944">
                  <c:v>2614.0</c:v>
                </c:pt>
                <c:pt idx="7945">
                  <c:v>2615.0</c:v>
                </c:pt>
                <c:pt idx="7946">
                  <c:v>2615.0</c:v>
                </c:pt>
                <c:pt idx="7947">
                  <c:v>2616.0</c:v>
                </c:pt>
                <c:pt idx="7948">
                  <c:v>2616.0</c:v>
                </c:pt>
                <c:pt idx="7949">
                  <c:v>2616.0</c:v>
                </c:pt>
                <c:pt idx="7950">
                  <c:v>2617.0</c:v>
                </c:pt>
                <c:pt idx="7951">
                  <c:v>2617.0</c:v>
                </c:pt>
                <c:pt idx="7952">
                  <c:v>2617.0</c:v>
                </c:pt>
                <c:pt idx="7953">
                  <c:v>2618.0</c:v>
                </c:pt>
                <c:pt idx="7954">
                  <c:v>2619.0</c:v>
                </c:pt>
                <c:pt idx="7955">
                  <c:v>2620.0</c:v>
                </c:pt>
                <c:pt idx="7956">
                  <c:v>2620.0</c:v>
                </c:pt>
                <c:pt idx="7957">
                  <c:v>2620.0</c:v>
                </c:pt>
                <c:pt idx="7958">
                  <c:v>2621.0</c:v>
                </c:pt>
                <c:pt idx="7959">
                  <c:v>2621.0</c:v>
                </c:pt>
                <c:pt idx="7960">
                  <c:v>2621.0</c:v>
                </c:pt>
                <c:pt idx="7961">
                  <c:v>2621.0</c:v>
                </c:pt>
                <c:pt idx="7962">
                  <c:v>2621.0</c:v>
                </c:pt>
                <c:pt idx="7963">
                  <c:v>2621.0</c:v>
                </c:pt>
                <c:pt idx="7964">
                  <c:v>2622.0</c:v>
                </c:pt>
                <c:pt idx="7965">
                  <c:v>2622.0</c:v>
                </c:pt>
                <c:pt idx="7966">
                  <c:v>2622.0</c:v>
                </c:pt>
                <c:pt idx="7967">
                  <c:v>2622.0</c:v>
                </c:pt>
                <c:pt idx="7968">
                  <c:v>2622.0</c:v>
                </c:pt>
                <c:pt idx="7969">
                  <c:v>2622.0</c:v>
                </c:pt>
                <c:pt idx="7970">
                  <c:v>2622.0</c:v>
                </c:pt>
                <c:pt idx="7971">
                  <c:v>2622.0</c:v>
                </c:pt>
                <c:pt idx="7972">
                  <c:v>2622.0</c:v>
                </c:pt>
                <c:pt idx="7973">
                  <c:v>2622.0</c:v>
                </c:pt>
                <c:pt idx="7974">
                  <c:v>2622.0</c:v>
                </c:pt>
                <c:pt idx="7975">
                  <c:v>2622.0</c:v>
                </c:pt>
                <c:pt idx="7976">
                  <c:v>2622.0</c:v>
                </c:pt>
                <c:pt idx="7977">
                  <c:v>2622.0</c:v>
                </c:pt>
                <c:pt idx="7978">
                  <c:v>2622.0</c:v>
                </c:pt>
                <c:pt idx="7979">
                  <c:v>2622.0</c:v>
                </c:pt>
                <c:pt idx="7980">
                  <c:v>2622.0</c:v>
                </c:pt>
                <c:pt idx="7981">
                  <c:v>2622.0</c:v>
                </c:pt>
                <c:pt idx="7982">
                  <c:v>2622.0</c:v>
                </c:pt>
                <c:pt idx="7983">
                  <c:v>2622.0</c:v>
                </c:pt>
                <c:pt idx="7984">
                  <c:v>2622.0</c:v>
                </c:pt>
                <c:pt idx="7985">
                  <c:v>2623.0</c:v>
                </c:pt>
                <c:pt idx="7986">
                  <c:v>2623.0</c:v>
                </c:pt>
                <c:pt idx="7987">
                  <c:v>2623.0</c:v>
                </c:pt>
                <c:pt idx="7988">
                  <c:v>2623.0</c:v>
                </c:pt>
                <c:pt idx="7989">
                  <c:v>2623.0</c:v>
                </c:pt>
                <c:pt idx="7990">
                  <c:v>2623.0</c:v>
                </c:pt>
                <c:pt idx="7991">
                  <c:v>2623.0</c:v>
                </c:pt>
                <c:pt idx="7992">
                  <c:v>2623.0</c:v>
                </c:pt>
                <c:pt idx="7993">
                  <c:v>2623.0</c:v>
                </c:pt>
                <c:pt idx="7994">
                  <c:v>2623.0</c:v>
                </c:pt>
                <c:pt idx="7995">
                  <c:v>2623.0</c:v>
                </c:pt>
                <c:pt idx="7996">
                  <c:v>2623.0</c:v>
                </c:pt>
                <c:pt idx="7997">
                  <c:v>2623.0</c:v>
                </c:pt>
                <c:pt idx="7998">
                  <c:v>2623.0</c:v>
                </c:pt>
                <c:pt idx="7999">
                  <c:v>2624.0</c:v>
                </c:pt>
                <c:pt idx="8000">
                  <c:v>2624.0</c:v>
                </c:pt>
                <c:pt idx="8001">
                  <c:v>2624.0</c:v>
                </c:pt>
                <c:pt idx="8002">
                  <c:v>2624.0</c:v>
                </c:pt>
                <c:pt idx="8003">
                  <c:v>2624.0</c:v>
                </c:pt>
                <c:pt idx="8004">
                  <c:v>2624.0</c:v>
                </c:pt>
                <c:pt idx="8005">
                  <c:v>2625.0</c:v>
                </c:pt>
                <c:pt idx="8006">
                  <c:v>2625.0</c:v>
                </c:pt>
                <c:pt idx="8007">
                  <c:v>2625.0</c:v>
                </c:pt>
                <c:pt idx="8008">
                  <c:v>2625.0</c:v>
                </c:pt>
                <c:pt idx="8009">
                  <c:v>2625.0</c:v>
                </c:pt>
                <c:pt idx="8010">
                  <c:v>2625.0</c:v>
                </c:pt>
                <c:pt idx="8011">
                  <c:v>2625.0</c:v>
                </c:pt>
                <c:pt idx="8012">
                  <c:v>2625.0</c:v>
                </c:pt>
                <c:pt idx="8013">
                  <c:v>2625.0</c:v>
                </c:pt>
                <c:pt idx="8014">
                  <c:v>2625.0</c:v>
                </c:pt>
                <c:pt idx="8015">
                  <c:v>2625.0</c:v>
                </c:pt>
                <c:pt idx="8016">
                  <c:v>2625.0</c:v>
                </c:pt>
                <c:pt idx="8017">
                  <c:v>2625.0</c:v>
                </c:pt>
                <c:pt idx="8018">
                  <c:v>2625.0</c:v>
                </c:pt>
                <c:pt idx="8019">
                  <c:v>2626.0</c:v>
                </c:pt>
                <c:pt idx="8020">
                  <c:v>2626.0</c:v>
                </c:pt>
                <c:pt idx="8021">
                  <c:v>2626.0</c:v>
                </c:pt>
                <c:pt idx="8022">
                  <c:v>2626.0</c:v>
                </c:pt>
                <c:pt idx="8023">
                  <c:v>2626.0</c:v>
                </c:pt>
                <c:pt idx="8024">
                  <c:v>2626.0</c:v>
                </c:pt>
                <c:pt idx="8025">
                  <c:v>2626.0</c:v>
                </c:pt>
                <c:pt idx="8026">
                  <c:v>2627.0</c:v>
                </c:pt>
                <c:pt idx="8027">
                  <c:v>2628.0</c:v>
                </c:pt>
                <c:pt idx="8028">
                  <c:v>2628.0</c:v>
                </c:pt>
                <c:pt idx="8029">
                  <c:v>2628.0</c:v>
                </c:pt>
                <c:pt idx="8030">
                  <c:v>2628.0</c:v>
                </c:pt>
                <c:pt idx="8031">
                  <c:v>2628.0</c:v>
                </c:pt>
                <c:pt idx="8032">
                  <c:v>2628.0</c:v>
                </c:pt>
                <c:pt idx="8033">
                  <c:v>2628.0</c:v>
                </c:pt>
                <c:pt idx="8034">
                  <c:v>2629.0</c:v>
                </c:pt>
                <c:pt idx="8035">
                  <c:v>2630.0</c:v>
                </c:pt>
                <c:pt idx="8036">
                  <c:v>2630.0</c:v>
                </c:pt>
                <c:pt idx="8037">
                  <c:v>2630.0</c:v>
                </c:pt>
                <c:pt idx="8038">
                  <c:v>2630.0</c:v>
                </c:pt>
                <c:pt idx="8039">
                  <c:v>2630.0</c:v>
                </c:pt>
                <c:pt idx="8040">
                  <c:v>2630.0</c:v>
                </c:pt>
                <c:pt idx="8041">
                  <c:v>2631.0</c:v>
                </c:pt>
                <c:pt idx="8042">
                  <c:v>2631.0</c:v>
                </c:pt>
                <c:pt idx="8043">
                  <c:v>2631.0</c:v>
                </c:pt>
                <c:pt idx="8044">
                  <c:v>2631.0</c:v>
                </c:pt>
                <c:pt idx="8045">
                  <c:v>2631.0</c:v>
                </c:pt>
                <c:pt idx="8046">
                  <c:v>2631.0</c:v>
                </c:pt>
                <c:pt idx="8047">
                  <c:v>2631.0</c:v>
                </c:pt>
                <c:pt idx="8048">
                  <c:v>2631.0</c:v>
                </c:pt>
                <c:pt idx="8049">
                  <c:v>2631.0</c:v>
                </c:pt>
                <c:pt idx="8050">
                  <c:v>2631.0</c:v>
                </c:pt>
                <c:pt idx="8051">
                  <c:v>2631.0</c:v>
                </c:pt>
                <c:pt idx="8052">
                  <c:v>2631.0</c:v>
                </c:pt>
                <c:pt idx="8053">
                  <c:v>2631.0</c:v>
                </c:pt>
                <c:pt idx="8054">
                  <c:v>2631.0</c:v>
                </c:pt>
                <c:pt idx="8055">
                  <c:v>2631.0</c:v>
                </c:pt>
                <c:pt idx="8056">
                  <c:v>2631.0</c:v>
                </c:pt>
                <c:pt idx="8057">
                  <c:v>2632.0</c:v>
                </c:pt>
                <c:pt idx="8058">
                  <c:v>2632.0</c:v>
                </c:pt>
                <c:pt idx="8059">
                  <c:v>2632.0</c:v>
                </c:pt>
                <c:pt idx="8060">
                  <c:v>2632.0</c:v>
                </c:pt>
                <c:pt idx="8061">
                  <c:v>2632.0</c:v>
                </c:pt>
                <c:pt idx="8062">
                  <c:v>2632.0</c:v>
                </c:pt>
                <c:pt idx="8063">
                  <c:v>2632.0</c:v>
                </c:pt>
                <c:pt idx="8064">
                  <c:v>2632.0</c:v>
                </c:pt>
                <c:pt idx="8065">
                  <c:v>2632.0</c:v>
                </c:pt>
                <c:pt idx="8066">
                  <c:v>2632.0</c:v>
                </c:pt>
                <c:pt idx="8067">
                  <c:v>2632.0</c:v>
                </c:pt>
                <c:pt idx="8068">
                  <c:v>2632.0</c:v>
                </c:pt>
                <c:pt idx="8069">
                  <c:v>2632.0</c:v>
                </c:pt>
                <c:pt idx="8070">
                  <c:v>2632.0</c:v>
                </c:pt>
                <c:pt idx="8071">
                  <c:v>2632.0</c:v>
                </c:pt>
                <c:pt idx="8072">
                  <c:v>2632.0</c:v>
                </c:pt>
                <c:pt idx="8073">
                  <c:v>2632.0</c:v>
                </c:pt>
                <c:pt idx="8074">
                  <c:v>2632.0</c:v>
                </c:pt>
                <c:pt idx="8075">
                  <c:v>2632.0</c:v>
                </c:pt>
                <c:pt idx="8076">
                  <c:v>2632.0</c:v>
                </c:pt>
                <c:pt idx="8077">
                  <c:v>2632.0</c:v>
                </c:pt>
                <c:pt idx="8078">
                  <c:v>2632.0</c:v>
                </c:pt>
                <c:pt idx="8079">
                  <c:v>2632.0</c:v>
                </c:pt>
                <c:pt idx="8080">
                  <c:v>2632.0</c:v>
                </c:pt>
                <c:pt idx="8081">
                  <c:v>2632.0</c:v>
                </c:pt>
                <c:pt idx="8082">
                  <c:v>2632.0</c:v>
                </c:pt>
                <c:pt idx="8083">
                  <c:v>2632.0</c:v>
                </c:pt>
                <c:pt idx="8084">
                  <c:v>2632.0</c:v>
                </c:pt>
                <c:pt idx="8085">
                  <c:v>2632.0</c:v>
                </c:pt>
                <c:pt idx="8086">
                  <c:v>2632.0</c:v>
                </c:pt>
                <c:pt idx="8087">
                  <c:v>2632.0</c:v>
                </c:pt>
                <c:pt idx="8088">
                  <c:v>2632.0</c:v>
                </c:pt>
                <c:pt idx="8089">
                  <c:v>2632.0</c:v>
                </c:pt>
                <c:pt idx="8090">
                  <c:v>2632.0</c:v>
                </c:pt>
                <c:pt idx="8091">
                  <c:v>2632.0</c:v>
                </c:pt>
                <c:pt idx="8092">
                  <c:v>2632.0</c:v>
                </c:pt>
                <c:pt idx="8093">
                  <c:v>2632.0</c:v>
                </c:pt>
                <c:pt idx="8094">
                  <c:v>2632.0</c:v>
                </c:pt>
                <c:pt idx="8095">
                  <c:v>2632.0</c:v>
                </c:pt>
                <c:pt idx="8096">
                  <c:v>2632.0</c:v>
                </c:pt>
                <c:pt idx="8097">
                  <c:v>2632.0</c:v>
                </c:pt>
                <c:pt idx="8098">
                  <c:v>2632.0</c:v>
                </c:pt>
                <c:pt idx="8099">
                  <c:v>2632.0</c:v>
                </c:pt>
                <c:pt idx="8100">
                  <c:v>2632.0</c:v>
                </c:pt>
                <c:pt idx="8101">
                  <c:v>2632.0</c:v>
                </c:pt>
                <c:pt idx="8102">
                  <c:v>2632.0</c:v>
                </c:pt>
                <c:pt idx="8103">
                  <c:v>2632.0</c:v>
                </c:pt>
                <c:pt idx="8104">
                  <c:v>2632.0</c:v>
                </c:pt>
                <c:pt idx="8105">
                  <c:v>2632.0</c:v>
                </c:pt>
                <c:pt idx="8106">
                  <c:v>2632.0</c:v>
                </c:pt>
                <c:pt idx="8107">
                  <c:v>2632.0</c:v>
                </c:pt>
                <c:pt idx="8108">
                  <c:v>2632.0</c:v>
                </c:pt>
                <c:pt idx="8109">
                  <c:v>2632.0</c:v>
                </c:pt>
                <c:pt idx="8110">
                  <c:v>2632.0</c:v>
                </c:pt>
                <c:pt idx="8111">
                  <c:v>2632.0</c:v>
                </c:pt>
                <c:pt idx="8112">
                  <c:v>2632.0</c:v>
                </c:pt>
                <c:pt idx="8113">
                  <c:v>2632.0</c:v>
                </c:pt>
                <c:pt idx="8114">
                  <c:v>2632.0</c:v>
                </c:pt>
                <c:pt idx="8115">
                  <c:v>2632.0</c:v>
                </c:pt>
                <c:pt idx="8116">
                  <c:v>2632.0</c:v>
                </c:pt>
                <c:pt idx="8117">
                  <c:v>2632.0</c:v>
                </c:pt>
                <c:pt idx="8118">
                  <c:v>2632.0</c:v>
                </c:pt>
                <c:pt idx="8119">
                  <c:v>2632.0</c:v>
                </c:pt>
                <c:pt idx="8120">
                  <c:v>2632.0</c:v>
                </c:pt>
                <c:pt idx="8121">
                  <c:v>2632.0</c:v>
                </c:pt>
                <c:pt idx="8122">
                  <c:v>2632.0</c:v>
                </c:pt>
                <c:pt idx="8123">
                  <c:v>2632.0</c:v>
                </c:pt>
                <c:pt idx="8124">
                  <c:v>2632.0</c:v>
                </c:pt>
                <c:pt idx="8125">
                  <c:v>2632.0</c:v>
                </c:pt>
                <c:pt idx="8126">
                  <c:v>2632.0</c:v>
                </c:pt>
                <c:pt idx="8127">
                  <c:v>2632.0</c:v>
                </c:pt>
                <c:pt idx="8128">
                  <c:v>2632.0</c:v>
                </c:pt>
                <c:pt idx="8129">
                  <c:v>2632.0</c:v>
                </c:pt>
                <c:pt idx="8130">
                  <c:v>2632.0</c:v>
                </c:pt>
                <c:pt idx="8131">
                  <c:v>2632.0</c:v>
                </c:pt>
                <c:pt idx="8132">
                  <c:v>2632.0</c:v>
                </c:pt>
                <c:pt idx="8133">
                  <c:v>2632.0</c:v>
                </c:pt>
                <c:pt idx="8134">
                  <c:v>2632.0</c:v>
                </c:pt>
                <c:pt idx="8135">
                  <c:v>2632.0</c:v>
                </c:pt>
                <c:pt idx="8136">
                  <c:v>2632.0</c:v>
                </c:pt>
                <c:pt idx="8137">
                  <c:v>2632.0</c:v>
                </c:pt>
                <c:pt idx="8138">
                  <c:v>2632.0</c:v>
                </c:pt>
                <c:pt idx="8139">
                  <c:v>2632.0</c:v>
                </c:pt>
                <c:pt idx="8140">
                  <c:v>2632.0</c:v>
                </c:pt>
                <c:pt idx="8141">
                  <c:v>2632.0</c:v>
                </c:pt>
                <c:pt idx="8142">
                  <c:v>2632.0</c:v>
                </c:pt>
                <c:pt idx="8143">
                  <c:v>2632.0</c:v>
                </c:pt>
                <c:pt idx="8144">
                  <c:v>2632.0</c:v>
                </c:pt>
                <c:pt idx="8145">
                  <c:v>2632.0</c:v>
                </c:pt>
                <c:pt idx="8146">
                  <c:v>2632.0</c:v>
                </c:pt>
                <c:pt idx="8147">
                  <c:v>2632.0</c:v>
                </c:pt>
                <c:pt idx="8148">
                  <c:v>2633.0</c:v>
                </c:pt>
                <c:pt idx="8149">
                  <c:v>2633.0</c:v>
                </c:pt>
                <c:pt idx="8150">
                  <c:v>2633.0</c:v>
                </c:pt>
                <c:pt idx="8151">
                  <c:v>2633.0</c:v>
                </c:pt>
                <c:pt idx="8152">
                  <c:v>2633.0</c:v>
                </c:pt>
                <c:pt idx="8153">
                  <c:v>2633.0</c:v>
                </c:pt>
                <c:pt idx="8154">
                  <c:v>2633.0</c:v>
                </c:pt>
                <c:pt idx="8155">
                  <c:v>2633.0</c:v>
                </c:pt>
                <c:pt idx="8156">
                  <c:v>2633.0</c:v>
                </c:pt>
                <c:pt idx="8157">
                  <c:v>2633.0</c:v>
                </c:pt>
                <c:pt idx="8158">
                  <c:v>2633.0</c:v>
                </c:pt>
                <c:pt idx="8159">
                  <c:v>2634.0</c:v>
                </c:pt>
                <c:pt idx="8160">
                  <c:v>2635.0</c:v>
                </c:pt>
                <c:pt idx="8161">
                  <c:v>2635.0</c:v>
                </c:pt>
                <c:pt idx="8162">
                  <c:v>2636.0</c:v>
                </c:pt>
                <c:pt idx="8163">
                  <c:v>2637.0</c:v>
                </c:pt>
                <c:pt idx="8164">
                  <c:v>2637.0</c:v>
                </c:pt>
                <c:pt idx="8165">
                  <c:v>2637.0</c:v>
                </c:pt>
                <c:pt idx="8166">
                  <c:v>2637.0</c:v>
                </c:pt>
                <c:pt idx="8167">
                  <c:v>2637.0</c:v>
                </c:pt>
                <c:pt idx="8168">
                  <c:v>2638.0</c:v>
                </c:pt>
                <c:pt idx="8169">
                  <c:v>2638.0</c:v>
                </c:pt>
                <c:pt idx="8170">
                  <c:v>2638.0</c:v>
                </c:pt>
                <c:pt idx="8171">
                  <c:v>2638.0</c:v>
                </c:pt>
                <c:pt idx="8172">
                  <c:v>2638.0</c:v>
                </c:pt>
                <c:pt idx="8173">
                  <c:v>2638.0</c:v>
                </c:pt>
                <c:pt idx="8174">
                  <c:v>2638.0</c:v>
                </c:pt>
                <c:pt idx="8175">
                  <c:v>2638.0</c:v>
                </c:pt>
                <c:pt idx="8176">
                  <c:v>2638.0</c:v>
                </c:pt>
                <c:pt idx="8177">
                  <c:v>2638.0</c:v>
                </c:pt>
                <c:pt idx="8178">
                  <c:v>2638.0</c:v>
                </c:pt>
                <c:pt idx="8179">
                  <c:v>2638.0</c:v>
                </c:pt>
                <c:pt idx="8180">
                  <c:v>2638.0</c:v>
                </c:pt>
                <c:pt idx="8181">
                  <c:v>2638.0</c:v>
                </c:pt>
                <c:pt idx="8182">
                  <c:v>2638.0</c:v>
                </c:pt>
                <c:pt idx="8183">
                  <c:v>2638.0</c:v>
                </c:pt>
                <c:pt idx="8184">
                  <c:v>2639.0</c:v>
                </c:pt>
                <c:pt idx="8185">
                  <c:v>2640.0</c:v>
                </c:pt>
                <c:pt idx="8186">
                  <c:v>2640.0</c:v>
                </c:pt>
                <c:pt idx="8187">
                  <c:v>2640.0</c:v>
                </c:pt>
                <c:pt idx="8188">
                  <c:v>2640.0</c:v>
                </c:pt>
                <c:pt idx="8189">
                  <c:v>2641.0</c:v>
                </c:pt>
                <c:pt idx="8190">
                  <c:v>2641.0</c:v>
                </c:pt>
                <c:pt idx="8191">
                  <c:v>2642.0</c:v>
                </c:pt>
                <c:pt idx="8192">
                  <c:v>2643.0</c:v>
                </c:pt>
                <c:pt idx="8193">
                  <c:v>2644.0</c:v>
                </c:pt>
                <c:pt idx="8194">
                  <c:v>2644.0</c:v>
                </c:pt>
                <c:pt idx="8195">
                  <c:v>2644.0</c:v>
                </c:pt>
                <c:pt idx="8196">
                  <c:v>2645.0</c:v>
                </c:pt>
                <c:pt idx="8197">
                  <c:v>2645.0</c:v>
                </c:pt>
                <c:pt idx="8198">
                  <c:v>2646.0</c:v>
                </c:pt>
                <c:pt idx="8199">
                  <c:v>2647.0</c:v>
                </c:pt>
                <c:pt idx="8200">
                  <c:v>2647.0</c:v>
                </c:pt>
                <c:pt idx="8201">
                  <c:v>2647.0</c:v>
                </c:pt>
                <c:pt idx="8202">
                  <c:v>2648.0</c:v>
                </c:pt>
                <c:pt idx="8203">
                  <c:v>2648.0</c:v>
                </c:pt>
                <c:pt idx="8204">
                  <c:v>2648.0</c:v>
                </c:pt>
                <c:pt idx="8205">
                  <c:v>2648.0</c:v>
                </c:pt>
                <c:pt idx="8206">
                  <c:v>2649.0</c:v>
                </c:pt>
                <c:pt idx="8207">
                  <c:v>2649.0</c:v>
                </c:pt>
                <c:pt idx="8208">
                  <c:v>2649.0</c:v>
                </c:pt>
                <c:pt idx="8209">
                  <c:v>2650.0</c:v>
                </c:pt>
                <c:pt idx="8210">
                  <c:v>2650.0</c:v>
                </c:pt>
                <c:pt idx="8211">
                  <c:v>2650.0</c:v>
                </c:pt>
                <c:pt idx="8212">
                  <c:v>2650.0</c:v>
                </c:pt>
                <c:pt idx="8213">
                  <c:v>2651.0</c:v>
                </c:pt>
                <c:pt idx="8214">
                  <c:v>2651.0</c:v>
                </c:pt>
                <c:pt idx="8215">
                  <c:v>2651.0</c:v>
                </c:pt>
                <c:pt idx="8216">
                  <c:v>2651.0</c:v>
                </c:pt>
                <c:pt idx="8217">
                  <c:v>2651.0</c:v>
                </c:pt>
                <c:pt idx="8218">
                  <c:v>2652.0</c:v>
                </c:pt>
                <c:pt idx="8219">
                  <c:v>2652.0</c:v>
                </c:pt>
                <c:pt idx="8220">
                  <c:v>2652.0</c:v>
                </c:pt>
                <c:pt idx="8221">
                  <c:v>2652.0</c:v>
                </c:pt>
                <c:pt idx="8222">
                  <c:v>2652.0</c:v>
                </c:pt>
                <c:pt idx="8223">
                  <c:v>2652.0</c:v>
                </c:pt>
                <c:pt idx="8224">
                  <c:v>2652.0</c:v>
                </c:pt>
                <c:pt idx="8225">
                  <c:v>2652.0</c:v>
                </c:pt>
                <c:pt idx="8226">
                  <c:v>2652.0</c:v>
                </c:pt>
                <c:pt idx="8227">
                  <c:v>2652.0</c:v>
                </c:pt>
                <c:pt idx="8228">
                  <c:v>2652.0</c:v>
                </c:pt>
                <c:pt idx="8229">
                  <c:v>2652.0</c:v>
                </c:pt>
                <c:pt idx="8230">
                  <c:v>2652.0</c:v>
                </c:pt>
                <c:pt idx="8231">
                  <c:v>2652.0</c:v>
                </c:pt>
                <c:pt idx="8232">
                  <c:v>2652.0</c:v>
                </c:pt>
                <c:pt idx="8233">
                  <c:v>2652.0</c:v>
                </c:pt>
                <c:pt idx="8234">
                  <c:v>2653.0</c:v>
                </c:pt>
                <c:pt idx="8235">
                  <c:v>2653.0</c:v>
                </c:pt>
                <c:pt idx="8236">
                  <c:v>2653.0</c:v>
                </c:pt>
                <c:pt idx="8237">
                  <c:v>2653.0</c:v>
                </c:pt>
                <c:pt idx="8238">
                  <c:v>2653.0</c:v>
                </c:pt>
                <c:pt idx="8239">
                  <c:v>2653.0</c:v>
                </c:pt>
                <c:pt idx="8240">
                  <c:v>2653.0</c:v>
                </c:pt>
                <c:pt idx="8241">
                  <c:v>2654.0</c:v>
                </c:pt>
                <c:pt idx="8242">
                  <c:v>2655.0</c:v>
                </c:pt>
                <c:pt idx="8243">
                  <c:v>2655.0</c:v>
                </c:pt>
                <c:pt idx="8244">
                  <c:v>2655.0</c:v>
                </c:pt>
                <c:pt idx="8245">
                  <c:v>2655.0</c:v>
                </c:pt>
                <c:pt idx="8246">
                  <c:v>2655.0</c:v>
                </c:pt>
                <c:pt idx="8247">
                  <c:v>2655.0</c:v>
                </c:pt>
                <c:pt idx="8248">
                  <c:v>2655.0</c:v>
                </c:pt>
                <c:pt idx="8249">
                  <c:v>2656.0</c:v>
                </c:pt>
                <c:pt idx="8250">
                  <c:v>2657.0</c:v>
                </c:pt>
                <c:pt idx="8251">
                  <c:v>2658.0</c:v>
                </c:pt>
                <c:pt idx="8252">
                  <c:v>2658.0</c:v>
                </c:pt>
                <c:pt idx="8253">
                  <c:v>2658.0</c:v>
                </c:pt>
                <c:pt idx="8254">
                  <c:v>2658.0</c:v>
                </c:pt>
                <c:pt idx="8255">
                  <c:v>2658.0</c:v>
                </c:pt>
                <c:pt idx="8256">
                  <c:v>2658.0</c:v>
                </c:pt>
                <c:pt idx="8257">
                  <c:v>2658.0</c:v>
                </c:pt>
                <c:pt idx="8258">
                  <c:v>2658.0</c:v>
                </c:pt>
                <c:pt idx="8259">
                  <c:v>2658.0</c:v>
                </c:pt>
                <c:pt idx="8260">
                  <c:v>2658.0</c:v>
                </c:pt>
                <c:pt idx="8261">
                  <c:v>2658.0</c:v>
                </c:pt>
                <c:pt idx="8262">
                  <c:v>2658.0</c:v>
                </c:pt>
                <c:pt idx="8263">
                  <c:v>2658.0</c:v>
                </c:pt>
                <c:pt idx="8264">
                  <c:v>2659.0</c:v>
                </c:pt>
                <c:pt idx="8265">
                  <c:v>2659.0</c:v>
                </c:pt>
                <c:pt idx="8266">
                  <c:v>2659.0</c:v>
                </c:pt>
                <c:pt idx="8267">
                  <c:v>2659.0</c:v>
                </c:pt>
                <c:pt idx="8268">
                  <c:v>2660.0</c:v>
                </c:pt>
                <c:pt idx="8269">
                  <c:v>2660.0</c:v>
                </c:pt>
                <c:pt idx="8270">
                  <c:v>2660.0</c:v>
                </c:pt>
                <c:pt idx="8271">
                  <c:v>2660.0</c:v>
                </c:pt>
                <c:pt idx="8272">
                  <c:v>2661.0</c:v>
                </c:pt>
                <c:pt idx="8273">
                  <c:v>2661.0</c:v>
                </c:pt>
                <c:pt idx="8274">
                  <c:v>2661.0</c:v>
                </c:pt>
                <c:pt idx="8275">
                  <c:v>2662.0</c:v>
                </c:pt>
                <c:pt idx="8276">
                  <c:v>2662.0</c:v>
                </c:pt>
                <c:pt idx="8277">
                  <c:v>2663.0</c:v>
                </c:pt>
                <c:pt idx="8278">
                  <c:v>2664.0</c:v>
                </c:pt>
                <c:pt idx="8279">
                  <c:v>2664.0</c:v>
                </c:pt>
                <c:pt idx="8280">
                  <c:v>2665.0</c:v>
                </c:pt>
                <c:pt idx="8281">
                  <c:v>2666.0</c:v>
                </c:pt>
                <c:pt idx="8282">
                  <c:v>2666.0</c:v>
                </c:pt>
                <c:pt idx="8283">
                  <c:v>2666.0</c:v>
                </c:pt>
                <c:pt idx="8284">
                  <c:v>2666.0</c:v>
                </c:pt>
                <c:pt idx="8285">
                  <c:v>2667.0</c:v>
                </c:pt>
                <c:pt idx="8286">
                  <c:v>2667.0</c:v>
                </c:pt>
                <c:pt idx="8287">
                  <c:v>2667.0</c:v>
                </c:pt>
                <c:pt idx="8288">
                  <c:v>2667.0</c:v>
                </c:pt>
                <c:pt idx="8289">
                  <c:v>2667.0</c:v>
                </c:pt>
                <c:pt idx="8290">
                  <c:v>2667.0</c:v>
                </c:pt>
                <c:pt idx="8291">
                  <c:v>2667.0</c:v>
                </c:pt>
                <c:pt idx="8292">
                  <c:v>2668.0</c:v>
                </c:pt>
                <c:pt idx="8293">
                  <c:v>2669.0</c:v>
                </c:pt>
                <c:pt idx="8294">
                  <c:v>2669.0</c:v>
                </c:pt>
                <c:pt idx="8295">
                  <c:v>2669.0</c:v>
                </c:pt>
                <c:pt idx="8296">
                  <c:v>2669.0</c:v>
                </c:pt>
                <c:pt idx="8297">
                  <c:v>2669.0</c:v>
                </c:pt>
                <c:pt idx="8298">
                  <c:v>2670.0</c:v>
                </c:pt>
                <c:pt idx="8299">
                  <c:v>2671.0</c:v>
                </c:pt>
                <c:pt idx="8300">
                  <c:v>2672.0</c:v>
                </c:pt>
                <c:pt idx="8301">
                  <c:v>2672.0</c:v>
                </c:pt>
                <c:pt idx="8302">
                  <c:v>2672.0</c:v>
                </c:pt>
                <c:pt idx="8303">
                  <c:v>2673.0</c:v>
                </c:pt>
                <c:pt idx="8304">
                  <c:v>2674.0</c:v>
                </c:pt>
                <c:pt idx="8305">
                  <c:v>2674.0</c:v>
                </c:pt>
                <c:pt idx="8306">
                  <c:v>2675.0</c:v>
                </c:pt>
                <c:pt idx="8307">
                  <c:v>2675.0</c:v>
                </c:pt>
                <c:pt idx="8308">
                  <c:v>2676.0</c:v>
                </c:pt>
                <c:pt idx="8309">
                  <c:v>2676.0</c:v>
                </c:pt>
                <c:pt idx="8310">
                  <c:v>2676.0</c:v>
                </c:pt>
                <c:pt idx="8311">
                  <c:v>2676.0</c:v>
                </c:pt>
                <c:pt idx="8312">
                  <c:v>2676.0</c:v>
                </c:pt>
                <c:pt idx="8313">
                  <c:v>2677.0</c:v>
                </c:pt>
                <c:pt idx="8314">
                  <c:v>2677.0</c:v>
                </c:pt>
                <c:pt idx="8315">
                  <c:v>2677.0</c:v>
                </c:pt>
                <c:pt idx="8316">
                  <c:v>2677.0</c:v>
                </c:pt>
                <c:pt idx="8317">
                  <c:v>2678.0</c:v>
                </c:pt>
                <c:pt idx="8318">
                  <c:v>2678.0</c:v>
                </c:pt>
                <c:pt idx="8319">
                  <c:v>2678.0</c:v>
                </c:pt>
                <c:pt idx="8320">
                  <c:v>2679.0</c:v>
                </c:pt>
                <c:pt idx="8321">
                  <c:v>2680.0</c:v>
                </c:pt>
                <c:pt idx="8322">
                  <c:v>2680.0</c:v>
                </c:pt>
                <c:pt idx="8323">
                  <c:v>2680.0</c:v>
                </c:pt>
                <c:pt idx="8324">
                  <c:v>2680.0</c:v>
                </c:pt>
                <c:pt idx="8325">
                  <c:v>2680.0</c:v>
                </c:pt>
                <c:pt idx="8326">
                  <c:v>2680.0</c:v>
                </c:pt>
                <c:pt idx="8327">
                  <c:v>2681.0</c:v>
                </c:pt>
                <c:pt idx="8328">
                  <c:v>2681.0</c:v>
                </c:pt>
                <c:pt idx="8329">
                  <c:v>2682.0</c:v>
                </c:pt>
                <c:pt idx="8330">
                  <c:v>2682.0</c:v>
                </c:pt>
                <c:pt idx="8331">
                  <c:v>2682.0</c:v>
                </c:pt>
                <c:pt idx="8332">
                  <c:v>2682.0</c:v>
                </c:pt>
                <c:pt idx="8333">
                  <c:v>2682.0</c:v>
                </c:pt>
                <c:pt idx="8334">
                  <c:v>2682.0</c:v>
                </c:pt>
                <c:pt idx="8335">
                  <c:v>2683.0</c:v>
                </c:pt>
                <c:pt idx="8336">
                  <c:v>2683.0</c:v>
                </c:pt>
                <c:pt idx="8337">
                  <c:v>2683.0</c:v>
                </c:pt>
                <c:pt idx="8338">
                  <c:v>2684.0</c:v>
                </c:pt>
                <c:pt idx="8339">
                  <c:v>2685.0</c:v>
                </c:pt>
                <c:pt idx="8340">
                  <c:v>2685.0</c:v>
                </c:pt>
                <c:pt idx="8341">
                  <c:v>2686.0</c:v>
                </c:pt>
                <c:pt idx="8342">
                  <c:v>2686.0</c:v>
                </c:pt>
                <c:pt idx="8343">
                  <c:v>2686.0</c:v>
                </c:pt>
                <c:pt idx="8344">
                  <c:v>2687.0</c:v>
                </c:pt>
                <c:pt idx="8345">
                  <c:v>2687.0</c:v>
                </c:pt>
                <c:pt idx="8346">
                  <c:v>2687.0</c:v>
                </c:pt>
                <c:pt idx="8347">
                  <c:v>2688.0</c:v>
                </c:pt>
                <c:pt idx="8348">
                  <c:v>2688.0</c:v>
                </c:pt>
                <c:pt idx="8349">
                  <c:v>2689.0</c:v>
                </c:pt>
                <c:pt idx="8350">
                  <c:v>2689.0</c:v>
                </c:pt>
                <c:pt idx="8351">
                  <c:v>2689.0</c:v>
                </c:pt>
                <c:pt idx="8352">
                  <c:v>2690.0</c:v>
                </c:pt>
                <c:pt idx="8353">
                  <c:v>2690.0</c:v>
                </c:pt>
                <c:pt idx="8354">
                  <c:v>2690.0</c:v>
                </c:pt>
                <c:pt idx="8355">
                  <c:v>2691.0</c:v>
                </c:pt>
                <c:pt idx="8356">
                  <c:v>2692.0</c:v>
                </c:pt>
                <c:pt idx="8357">
                  <c:v>2692.0</c:v>
                </c:pt>
                <c:pt idx="8358">
                  <c:v>2693.0</c:v>
                </c:pt>
                <c:pt idx="8359">
                  <c:v>2693.0</c:v>
                </c:pt>
                <c:pt idx="8360">
                  <c:v>2694.0</c:v>
                </c:pt>
                <c:pt idx="8361">
                  <c:v>2694.0</c:v>
                </c:pt>
                <c:pt idx="8362">
                  <c:v>2695.0</c:v>
                </c:pt>
                <c:pt idx="8363">
                  <c:v>2696.0</c:v>
                </c:pt>
                <c:pt idx="8364">
                  <c:v>2696.0</c:v>
                </c:pt>
                <c:pt idx="8365">
                  <c:v>2696.0</c:v>
                </c:pt>
                <c:pt idx="8366">
                  <c:v>2697.0</c:v>
                </c:pt>
                <c:pt idx="8367">
                  <c:v>2698.0</c:v>
                </c:pt>
                <c:pt idx="8368">
                  <c:v>2699.0</c:v>
                </c:pt>
                <c:pt idx="8369">
                  <c:v>2699.0</c:v>
                </c:pt>
                <c:pt idx="8370">
                  <c:v>2699.0</c:v>
                </c:pt>
                <c:pt idx="8371">
                  <c:v>2700.0</c:v>
                </c:pt>
                <c:pt idx="8372">
                  <c:v>2700.0</c:v>
                </c:pt>
                <c:pt idx="8373">
                  <c:v>2700.0</c:v>
                </c:pt>
                <c:pt idx="8374">
                  <c:v>2701.0</c:v>
                </c:pt>
                <c:pt idx="8375">
                  <c:v>2701.0</c:v>
                </c:pt>
                <c:pt idx="8376">
                  <c:v>2701.0</c:v>
                </c:pt>
                <c:pt idx="8377">
                  <c:v>2701.0</c:v>
                </c:pt>
                <c:pt idx="8378">
                  <c:v>2701.0</c:v>
                </c:pt>
                <c:pt idx="8379">
                  <c:v>2701.0</c:v>
                </c:pt>
                <c:pt idx="8380">
                  <c:v>2701.0</c:v>
                </c:pt>
                <c:pt idx="8381">
                  <c:v>2702.0</c:v>
                </c:pt>
                <c:pt idx="8382">
                  <c:v>2703.0</c:v>
                </c:pt>
                <c:pt idx="8383">
                  <c:v>2703.0</c:v>
                </c:pt>
                <c:pt idx="8384">
                  <c:v>2703.0</c:v>
                </c:pt>
                <c:pt idx="8385">
                  <c:v>2703.0</c:v>
                </c:pt>
                <c:pt idx="8386">
                  <c:v>2703.0</c:v>
                </c:pt>
                <c:pt idx="8387">
                  <c:v>2703.0</c:v>
                </c:pt>
                <c:pt idx="8388">
                  <c:v>2703.0</c:v>
                </c:pt>
                <c:pt idx="8389">
                  <c:v>2703.0</c:v>
                </c:pt>
                <c:pt idx="8390">
                  <c:v>2703.0</c:v>
                </c:pt>
                <c:pt idx="8391">
                  <c:v>2703.0</c:v>
                </c:pt>
                <c:pt idx="8392">
                  <c:v>2703.0</c:v>
                </c:pt>
                <c:pt idx="8393">
                  <c:v>2703.0</c:v>
                </c:pt>
                <c:pt idx="8394">
                  <c:v>2703.0</c:v>
                </c:pt>
                <c:pt idx="8395">
                  <c:v>2703.0</c:v>
                </c:pt>
                <c:pt idx="8396">
                  <c:v>2704.0</c:v>
                </c:pt>
                <c:pt idx="8397">
                  <c:v>2704.0</c:v>
                </c:pt>
                <c:pt idx="8398">
                  <c:v>2704.0</c:v>
                </c:pt>
                <c:pt idx="8399">
                  <c:v>2704.0</c:v>
                </c:pt>
                <c:pt idx="8400">
                  <c:v>2704.0</c:v>
                </c:pt>
                <c:pt idx="8401">
                  <c:v>2704.0</c:v>
                </c:pt>
                <c:pt idx="8402">
                  <c:v>2704.0</c:v>
                </c:pt>
                <c:pt idx="8403">
                  <c:v>2704.0</c:v>
                </c:pt>
                <c:pt idx="8404">
                  <c:v>2704.0</c:v>
                </c:pt>
                <c:pt idx="8405">
                  <c:v>2704.0</c:v>
                </c:pt>
                <c:pt idx="8406">
                  <c:v>2704.0</c:v>
                </c:pt>
                <c:pt idx="8407">
                  <c:v>2705.0</c:v>
                </c:pt>
                <c:pt idx="8408">
                  <c:v>2706.0</c:v>
                </c:pt>
                <c:pt idx="8409">
                  <c:v>2707.0</c:v>
                </c:pt>
                <c:pt idx="8410">
                  <c:v>2707.0</c:v>
                </c:pt>
                <c:pt idx="8411">
                  <c:v>2708.0</c:v>
                </c:pt>
                <c:pt idx="8412">
                  <c:v>2708.0</c:v>
                </c:pt>
                <c:pt idx="8413">
                  <c:v>2709.0</c:v>
                </c:pt>
                <c:pt idx="8414">
                  <c:v>2710.0</c:v>
                </c:pt>
                <c:pt idx="8415">
                  <c:v>2710.0</c:v>
                </c:pt>
                <c:pt idx="8416">
                  <c:v>2711.0</c:v>
                </c:pt>
                <c:pt idx="8417">
                  <c:v>2711.0</c:v>
                </c:pt>
                <c:pt idx="8418">
                  <c:v>2712.0</c:v>
                </c:pt>
                <c:pt idx="8419">
                  <c:v>2713.0</c:v>
                </c:pt>
                <c:pt idx="8420">
                  <c:v>2713.0</c:v>
                </c:pt>
                <c:pt idx="8421">
                  <c:v>2713.0</c:v>
                </c:pt>
                <c:pt idx="8422">
                  <c:v>2713.0</c:v>
                </c:pt>
                <c:pt idx="8423">
                  <c:v>2713.0</c:v>
                </c:pt>
                <c:pt idx="8424">
                  <c:v>2713.0</c:v>
                </c:pt>
                <c:pt idx="8425">
                  <c:v>2713.0</c:v>
                </c:pt>
                <c:pt idx="8426">
                  <c:v>2713.0</c:v>
                </c:pt>
                <c:pt idx="8427">
                  <c:v>2713.0</c:v>
                </c:pt>
                <c:pt idx="8428">
                  <c:v>2714.0</c:v>
                </c:pt>
                <c:pt idx="8429">
                  <c:v>2714.0</c:v>
                </c:pt>
                <c:pt idx="8430">
                  <c:v>2714.0</c:v>
                </c:pt>
                <c:pt idx="8431">
                  <c:v>2714.0</c:v>
                </c:pt>
                <c:pt idx="8432">
                  <c:v>2714.0</c:v>
                </c:pt>
                <c:pt idx="8433">
                  <c:v>2714.0</c:v>
                </c:pt>
                <c:pt idx="8434">
                  <c:v>2714.0</c:v>
                </c:pt>
                <c:pt idx="8435">
                  <c:v>2714.0</c:v>
                </c:pt>
                <c:pt idx="8436">
                  <c:v>2715.0</c:v>
                </c:pt>
                <c:pt idx="8437">
                  <c:v>2715.0</c:v>
                </c:pt>
                <c:pt idx="8438">
                  <c:v>2715.0</c:v>
                </c:pt>
                <c:pt idx="8439">
                  <c:v>2715.0</c:v>
                </c:pt>
                <c:pt idx="8440">
                  <c:v>2715.0</c:v>
                </c:pt>
                <c:pt idx="8441">
                  <c:v>2715.0</c:v>
                </c:pt>
                <c:pt idx="8442">
                  <c:v>2715.0</c:v>
                </c:pt>
                <c:pt idx="8443">
                  <c:v>2715.0</c:v>
                </c:pt>
                <c:pt idx="8444">
                  <c:v>2715.0</c:v>
                </c:pt>
                <c:pt idx="8445">
                  <c:v>2715.0</c:v>
                </c:pt>
                <c:pt idx="8446">
                  <c:v>2715.0</c:v>
                </c:pt>
                <c:pt idx="8447">
                  <c:v>2715.0</c:v>
                </c:pt>
                <c:pt idx="8448">
                  <c:v>2715.0</c:v>
                </c:pt>
                <c:pt idx="8449">
                  <c:v>2716.0</c:v>
                </c:pt>
                <c:pt idx="8450">
                  <c:v>2717.0</c:v>
                </c:pt>
                <c:pt idx="8451">
                  <c:v>2717.0</c:v>
                </c:pt>
                <c:pt idx="8452">
                  <c:v>2717.0</c:v>
                </c:pt>
                <c:pt idx="8453">
                  <c:v>2718.0</c:v>
                </c:pt>
                <c:pt idx="8454">
                  <c:v>2718.0</c:v>
                </c:pt>
                <c:pt idx="8455">
                  <c:v>2719.0</c:v>
                </c:pt>
                <c:pt idx="8456">
                  <c:v>2719.0</c:v>
                </c:pt>
                <c:pt idx="8457">
                  <c:v>2719.0</c:v>
                </c:pt>
                <c:pt idx="8458">
                  <c:v>2719.0</c:v>
                </c:pt>
                <c:pt idx="8459">
                  <c:v>2719.0</c:v>
                </c:pt>
                <c:pt idx="8460">
                  <c:v>2720.0</c:v>
                </c:pt>
                <c:pt idx="8461">
                  <c:v>2720.0</c:v>
                </c:pt>
                <c:pt idx="8462">
                  <c:v>2721.0</c:v>
                </c:pt>
                <c:pt idx="8463">
                  <c:v>2722.0</c:v>
                </c:pt>
                <c:pt idx="8464">
                  <c:v>2723.0</c:v>
                </c:pt>
                <c:pt idx="8465">
                  <c:v>2723.0</c:v>
                </c:pt>
                <c:pt idx="8466">
                  <c:v>2723.0</c:v>
                </c:pt>
                <c:pt idx="8467">
                  <c:v>2723.0</c:v>
                </c:pt>
                <c:pt idx="8468">
                  <c:v>2724.0</c:v>
                </c:pt>
                <c:pt idx="8469">
                  <c:v>2724.0</c:v>
                </c:pt>
                <c:pt idx="8470">
                  <c:v>2725.0</c:v>
                </c:pt>
                <c:pt idx="8471">
                  <c:v>2726.0</c:v>
                </c:pt>
                <c:pt idx="8472">
                  <c:v>2727.0</c:v>
                </c:pt>
                <c:pt idx="8473">
                  <c:v>2727.0</c:v>
                </c:pt>
                <c:pt idx="8474">
                  <c:v>2728.0</c:v>
                </c:pt>
                <c:pt idx="8475">
                  <c:v>2728.0</c:v>
                </c:pt>
                <c:pt idx="8476">
                  <c:v>2729.0</c:v>
                </c:pt>
                <c:pt idx="8477">
                  <c:v>2729.0</c:v>
                </c:pt>
                <c:pt idx="8478">
                  <c:v>2729.0</c:v>
                </c:pt>
                <c:pt idx="8479">
                  <c:v>2729.0</c:v>
                </c:pt>
                <c:pt idx="8480">
                  <c:v>2729.0</c:v>
                </c:pt>
                <c:pt idx="8481">
                  <c:v>2729.0</c:v>
                </c:pt>
                <c:pt idx="8482">
                  <c:v>2729.0</c:v>
                </c:pt>
                <c:pt idx="8483">
                  <c:v>2729.0</c:v>
                </c:pt>
                <c:pt idx="8484">
                  <c:v>2729.0</c:v>
                </c:pt>
                <c:pt idx="8485">
                  <c:v>2729.0</c:v>
                </c:pt>
                <c:pt idx="8486">
                  <c:v>2729.0</c:v>
                </c:pt>
                <c:pt idx="8487">
                  <c:v>2729.0</c:v>
                </c:pt>
                <c:pt idx="8488">
                  <c:v>2729.0</c:v>
                </c:pt>
                <c:pt idx="8489">
                  <c:v>2729.0</c:v>
                </c:pt>
                <c:pt idx="8490">
                  <c:v>2729.0</c:v>
                </c:pt>
                <c:pt idx="8491">
                  <c:v>2729.0</c:v>
                </c:pt>
                <c:pt idx="8492">
                  <c:v>2729.0</c:v>
                </c:pt>
                <c:pt idx="8493">
                  <c:v>2729.0</c:v>
                </c:pt>
                <c:pt idx="8494">
                  <c:v>2729.0</c:v>
                </c:pt>
                <c:pt idx="8495">
                  <c:v>2729.0</c:v>
                </c:pt>
                <c:pt idx="8496">
                  <c:v>2729.0</c:v>
                </c:pt>
                <c:pt idx="8497">
                  <c:v>2729.0</c:v>
                </c:pt>
                <c:pt idx="8498">
                  <c:v>2729.0</c:v>
                </c:pt>
                <c:pt idx="8499">
                  <c:v>2729.0</c:v>
                </c:pt>
                <c:pt idx="8500">
                  <c:v>2729.0</c:v>
                </c:pt>
                <c:pt idx="8501">
                  <c:v>2729.0</c:v>
                </c:pt>
                <c:pt idx="8502">
                  <c:v>2729.0</c:v>
                </c:pt>
                <c:pt idx="8503">
                  <c:v>2729.0</c:v>
                </c:pt>
                <c:pt idx="8504">
                  <c:v>2730.0</c:v>
                </c:pt>
                <c:pt idx="8505">
                  <c:v>2730.0</c:v>
                </c:pt>
                <c:pt idx="8506">
                  <c:v>2730.0</c:v>
                </c:pt>
                <c:pt idx="8507">
                  <c:v>2730.0</c:v>
                </c:pt>
                <c:pt idx="8508">
                  <c:v>2730.0</c:v>
                </c:pt>
                <c:pt idx="8509">
                  <c:v>2730.0</c:v>
                </c:pt>
                <c:pt idx="8510">
                  <c:v>2730.0</c:v>
                </c:pt>
                <c:pt idx="8511">
                  <c:v>2730.0</c:v>
                </c:pt>
                <c:pt idx="8512">
                  <c:v>2730.0</c:v>
                </c:pt>
                <c:pt idx="8513">
                  <c:v>2730.0</c:v>
                </c:pt>
                <c:pt idx="8514">
                  <c:v>2730.0</c:v>
                </c:pt>
                <c:pt idx="8515">
                  <c:v>2730.0</c:v>
                </c:pt>
                <c:pt idx="8516">
                  <c:v>2730.0</c:v>
                </c:pt>
                <c:pt idx="8517">
                  <c:v>2730.0</c:v>
                </c:pt>
                <c:pt idx="8518">
                  <c:v>2730.0</c:v>
                </c:pt>
                <c:pt idx="8519">
                  <c:v>2730.0</c:v>
                </c:pt>
                <c:pt idx="8520">
                  <c:v>2730.0</c:v>
                </c:pt>
                <c:pt idx="8521">
                  <c:v>2730.0</c:v>
                </c:pt>
                <c:pt idx="8522">
                  <c:v>2730.0</c:v>
                </c:pt>
                <c:pt idx="8523">
                  <c:v>2730.0</c:v>
                </c:pt>
                <c:pt idx="8524">
                  <c:v>2730.0</c:v>
                </c:pt>
                <c:pt idx="8525">
                  <c:v>2730.0</c:v>
                </c:pt>
                <c:pt idx="8526">
                  <c:v>2731.0</c:v>
                </c:pt>
                <c:pt idx="8527">
                  <c:v>2731.0</c:v>
                </c:pt>
                <c:pt idx="8528">
                  <c:v>2731.0</c:v>
                </c:pt>
                <c:pt idx="8529">
                  <c:v>2731.0</c:v>
                </c:pt>
                <c:pt idx="8530">
                  <c:v>2731.0</c:v>
                </c:pt>
                <c:pt idx="8531">
                  <c:v>2732.0</c:v>
                </c:pt>
                <c:pt idx="8532">
                  <c:v>2732.0</c:v>
                </c:pt>
                <c:pt idx="8533">
                  <c:v>2732.0</c:v>
                </c:pt>
                <c:pt idx="8534">
                  <c:v>2732.0</c:v>
                </c:pt>
                <c:pt idx="8535">
                  <c:v>2732.0</c:v>
                </c:pt>
                <c:pt idx="8536">
                  <c:v>2732.0</c:v>
                </c:pt>
                <c:pt idx="8537">
                  <c:v>2732.0</c:v>
                </c:pt>
                <c:pt idx="8538">
                  <c:v>2732.0</c:v>
                </c:pt>
                <c:pt idx="8539">
                  <c:v>2732.0</c:v>
                </c:pt>
                <c:pt idx="8540">
                  <c:v>2732.0</c:v>
                </c:pt>
                <c:pt idx="8541">
                  <c:v>2732.0</c:v>
                </c:pt>
                <c:pt idx="8542">
                  <c:v>2732.0</c:v>
                </c:pt>
                <c:pt idx="8543">
                  <c:v>2732.0</c:v>
                </c:pt>
                <c:pt idx="8544">
                  <c:v>2732.0</c:v>
                </c:pt>
                <c:pt idx="8545">
                  <c:v>2732.0</c:v>
                </c:pt>
                <c:pt idx="8546">
                  <c:v>2732.0</c:v>
                </c:pt>
                <c:pt idx="8547">
                  <c:v>2732.0</c:v>
                </c:pt>
                <c:pt idx="8548">
                  <c:v>2732.0</c:v>
                </c:pt>
                <c:pt idx="8549">
                  <c:v>2733.0</c:v>
                </c:pt>
                <c:pt idx="8550">
                  <c:v>2733.0</c:v>
                </c:pt>
                <c:pt idx="8551">
                  <c:v>2733.0</c:v>
                </c:pt>
                <c:pt idx="8552">
                  <c:v>2733.0</c:v>
                </c:pt>
                <c:pt idx="8553">
                  <c:v>2733.0</c:v>
                </c:pt>
                <c:pt idx="8554">
                  <c:v>2733.0</c:v>
                </c:pt>
                <c:pt idx="8555">
                  <c:v>2733.0</c:v>
                </c:pt>
                <c:pt idx="8556">
                  <c:v>2733.0</c:v>
                </c:pt>
                <c:pt idx="8557">
                  <c:v>2733.0</c:v>
                </c:pt>
                <c:pt idx="8558">
                  <c:v>2733.0</c:v>
                </c:pt>
                <c:pt idx="8559">
                  <c:v>2733.0</c:v>
                </c:pt>
                <c:pt idx="8560">
                  <c:v>2733.0</c:v>
                </c:pt>
                <c:pt idx="8561">
                  <c:v>2733.0</c:v>
                </c:pt>
                <c:pt idx="8562">
                  <c:v>2733.0</c:v>
                </c:pt>
                <c:pt idx="8563">
                  <c:v>2733.0</c:v>
                </c:pt>
                <c:pt idx="8564">
                  <c:v>2733.0</c:v>
                </c:pt>
                <c:pt idx="8565">
                  <c:v>2733.0</c:v>
                </c:pt>
                <c:pt idx="8566">
                  <c:v>2733.0</c:v>
                </c:pt>
                <c:pt idx="8567">
                  <c:v>2734.0</c:v>
                </c:pt>
                <c:pt idx="8568">
                  <c:v>2735.0</c:v>
                </c:pt>
                <c:pt idx="8569">
                  <c:v>2736.0</c:v>
                </c:pt>
                <c:pt idx="8570">
                  <c:v>2736.0</c:v>
                </c:pt>
                <c:pt idx="8571">
                  <c:v>2736.0</c:v>
                </c:pt>
                <c:pt idx="8572">
                  <c:v>2736.0</c:v>
                </c:pt>
                <c:pt idx="8573">
                  <c:v>2737.0</c:v>
                </c:pt>
                <c:pt idx="8574">
                  <c:v>2737.0</c:v>
                </c:pt>
                <c:pt idx="8575">
                  <c:v>2738.0</c:v>
                </c:pt>
                <c:pt idx="8576">
                  <c:v>2738.0</c:v>
                </c:pt>
                <c:pt idx="8577">
                  <c:v>2739.0</c:v>
                </c:pt>
                <c:pt idx="8578">
                  <c:v>2739.0</c:v>
                </c:pt>
                <c:pt idx="8579">
                  <c:v>2739.0</c:v>
                </c:pt>
                <c:pt idx="8580">
                  <c:v>2739.0</c:v>
                </c:pt>
                <c:pt idx="8581">
                  <c:v>2739.0</c:v>
                </c:pt>
                <c:pt idx="8582">
                  <c:v>2739.0</c:v>
                </c:pt>
                <c:pt idx="8583">
                  <c:v>2739.0</c:v>
                </c:pt>
                <c:pt idx="8584">
                  <c:v>2739.0</c:v>
                </c:pt>
                <c:pt idx="8585">
                  <c:v>2739.0</c:v>
                </c:pt>
                <c:pt idx="8586">
                  <c:v>2739.0</c:v>
                </c:pt>
                <c:pt idx="8587">
                  <c:v>2739.0</c:v>
                </c:pt>
                <c:pt idx="8588">
                  <c:v>2739.0</c:v>
                </c:pt>
                <c:pt idx="8589">
                  <c:v>2739.0</c:v>
                </c:pt>
                <c:pt idx="8590">
                  <c:v>2739.0</c:v>
                </c:pt>
                <c:pt idx="8591">
                  <c:v>2739.0</c:v>
                </c:pt>
                <c:pt idx="8592">
                  <c:v>2739.0</c:v>
                </c:pt>
                <c:pt idx="8593">
                  <c:v>2739.0</c:v>
                </c:pt>
                <c:pt idx="8594">
                  <c:v>2739.0</c:v>
                </c:pt>
                <c:pt idx="8595">
                  <c:v>2739.0</c:v>
                </c:pt>
                <c:pt idx="8596">
                  <c:v>2740.0</c:v>
                </c:pt>
                <c:pt idx="8597">
                  <c:v>2740.0</c:v>
                </c:pt>
                <c:pt idx="8598">
                  <c:v>2740.0</c:v>
                </c:pt>
                <c:pt idx="8599">
                  <c:v>2740.0</c:v>
                </c:pt>
                <c:pt idx="8600">
                  <c:v>2740.0</c:v>
                </c:pt>
                <c:pt idx="8601">
                  <c:v>2740.0</c:v>
                </c:pt>
                <c:pt idx="8602">
                  <c:v>2740.0</c:v>
                </c:pt>
                <c:pt idx="8603">
                  <c:v>2740.0</c:v>
                </c:pt>
                <c:pt idx="8604">
                  <c:v>2740.0</c:v>
                </c:pt>
                <c:pt idx="8605">
                  <c:v>2740.0</c:v>
                </c:pt>
                <c:pt idx="8606">
                  <c:v>2740.0</c:v>
                </c:pt>
                <c:pt idx="8607">
                  <c:v>2740.0</c:v>
                </c:pt>
                <c:pt idx="8608">
                  <c:v>2740.0</c:v>
                </c:pt>
                <c:pt idx="8609">
                  <c:v>2740.0</c:v>
                </c:pt>
                <c:pt idx="8610">
                  <c:v>2740.0</c:v>
                </c:pt>
                <c:pt idx="8611">
                  <c:v>2741.0</c:v>
                </c:pt>
                <c:pt idx="8612">
                  <c:v>2741.0</c:v>
                </c:pt>
                <c:pt idx="8613">
                  <c:v>2741.0</c:v>
                </c:pt>
                <c:pt idx="8614">
                  <c:v>2741.0</c:v>
                </c:pt>
                <c:pt idx="8615">
                  <c:v>2742.0</c:v>
                </c:pt>
                <c:pt idx="8616">
                  <c:v>2742.0</c:v>
                </c:pt>
                <c:pt idx="8617">
                  <c:v>2743.0</c:v>
                </c:pt>
                <c:pt idx="8618">
                  <c:v>2743.0</c:v>
                </c:pt>
                <c:pt idx="8619">
                  <c:v>2743.0</c:v>
                </c:pt>
                <c:pt idx="8620">
                  <c:v>2744.0</c:v>
                </c:pt>
                <c:pt idx="8621">
                  <c:v>2744.0</c:v>
                </c:pt>
                <c:pt idx="8622">
                  <c:v>2745.0</c:v>
                </c:pt>
                <c:pt idx="8623">
                  <c:v>2745.0</c:v>
                </c:pt>
                <c:pt idx="8624">
                  <c:v>2745.0</c:v>
                </c:pt>
                <c:pt idx="8625">
                  <c:v>2746.0</c:v>
                </c:pt>
                <c:pt idx="8626">
                  <c:v>2746.0</c:v>
                </c:pt>
                <c:pt idx="8627">
                  <c:v>2746.0</c:v>
                </c:pt>
                <c:pt idx="8628">
                  <c:v>2746.0</c:v>
                </c:pt>
                <c:pt idx="8629">
                  <c:v>2746.0</c:v>
                </c:pt>
                <c:pt idx="8630">
                  <c:v>2747.0</c:v>
                </c:pt>
                <c:pt idx="8631">
                  <c:v>2747.0</c:v>
                </c:pt>
                <c:pt idx="8632">
                  <c:v>2747.0</c:v>
                </c:pt>
                <c:pt idx="8633">
                  <c:v>2747.0</c:v>
                </c:pt>
                <c:pt idx="8634">
                  <c:v>2747.0</c:v>
                </c:pt>
                <c:pt idx="8635">
                  <c:v>2747.0</c:v>
                </c:pt>
                <c:pt idx="8636">
                  <c:v>2747.0</c:v>
                </c:pt>
                <c:pt idx="8637">
                  <c:v>2747.0</c:v>
                </c:pt>
                <c:pt idx="8638">
                  <c:v>2748.0</c:v>
                </c:pt>
                <c:pt idx="8639">
                  <c:v>2749.0</c:v>
                </c:pt>
                <c:pt idx="8640">
                  <c:v>2750.0</c:v>
                </c:pt>
                <c:pt idx="8641">
                  <c:v>2750.0</c:v>
                </c:pt>
                <c:pt idx="8642">
                  <c:v>2750.0</c:v>
                </c:pt>
                <c:pt idx="8643">
                  <c:v>2750.0</c:v>
                </c:pt>
                <c:pt idx="8644">
                  <c:v>2750.0</c:v>
                </c:pt>
                <c:pt idx="8645">
                  <c:v>2750.0</c:v>
                </c:pt>
                <c:pt idx="8646">
                  <c:v>2751.0</c:v>
                </c:pt>
                <c:pt idx="8647">
                  <c:v>2752.0</c:v>
                </c:pt>
                <c:pt idx="8648">
                  <c:v>2753.0</c:v>
                </c:pt>
                <c:pt idx="8649">
                  <c:v>2753.0</c:v>
                </c:pt>
                <c:pt idx="8650">
                  <c:v>2753.0</c:v>
                </c:pt>
                <c:pt idx="8651">
                  <c:v>2753.0</c:v>
                </c:pt>
                <c:pt idx="8652">
                  <c:v>2754.0</c:v>
                </c:pt>
                <c:pt idx="8653">
                  <c:v>2754.0</c:v>
                </c:pt>
                <c:pt idx="8654">
                  <c:v>2754.0</c:v>
                </c:pt>
                <c:pt idx="8655">
                  <c:v>2754.0</c:v>
                </c:pt>
                <c:pt idx="8656">
                  <c:v>2754.0</c:v>
                </c:pt>
                <c:pt idx="8657">
                  <c:v>2755.0</c:v>
                </c:pt>
                <c:pt idx="8658">
                  <c:v>2755.0</c:v>
                </c:pt>
                <c:pt idx="8659">
                  <c:v>2755.0</c:v>
                </c:pt>
                <c:pt idx="8660">
                  <c:v>2755.0</c:v>
                </c:pt>
                <c:pt idx="8661">
                  <c:v>2755.0</c:v>
                </c:pt>
                <c:pt idx="8662">
                  <c:v>2756.0</c:v>
                </c:pt>
                <c:pt idx="8663">
                  <c:v>2757.0</c:v>
                </c:pt>
                <c:pt idx="8664">
                  <c:v>2757.0</c:v>
                </c:pt>
                <c:pt idx="8665">
                  <c:v>2757.0</c:v>
                </c:pt>
                <c:pt idx="8666">
                  <c:v>2757.0</c:v>
                </c:pt>
                <c:pt idx="8667">
                  <c:v>2757.0</c:v>
                </c:pt>
                <c:pt idx="8668">
                  <c:v>2757.0</c:v>
                </c:pt>
                <c:pt idx="8669">
                  <c:v>2757.0</c:v>
                </c:pt>
                <c:pt idx="8670">
                  <c:v>2757.0</c:v>
                </c:pt>
                <c:pt idx="8671">
                  <c:v>2757.0</c:v>
                </c:pt>
                <c:pt idx="8672">
                  <c:v>2757.0</c:v>
                </c:pt>
                <c:pt idx="8673">
                  <c:v>2757.0</c:v>
                </c:pt>
                <c:pt idx="8674">
                  <c:v>2758.0</c:v>
                </c:pt>
                <c:pt idx="8675">
                  <c:v>2758.0</c:v>
                </c:pt>
                <c:pt idx="8676">
                  <c:v>2759.0</c:v>
                </c:pt>
                <c:pt idx="8677">
                  <c:v>2759.0</c:v>
                </c:pt>
                <c:pt idx="8678">
                  <c:v>2759.0</c:v>
                </c:pt>
                <c:pt idx="8679">
                  <c:v>2759.0</c:v>
                </c:pt>
                <c:pt idx="8680">
                  <c:v>2759.0</c:v>
                </c:pt>
                <c:pt idx="8681">
                  <c:v>2759.0</c:v>
                </c:pt>
                <c:pt idx="8682">
                  <c:v>2759.0</c:v>
                </c:pt>
                <c:pt idx="8683">
                  <c:v>2759.0</c:v>
                </c:pt>
                <c:pt idx="8684">
                  <c:v>2760.0</c:v>
                </c:pt>
                <c:pt idx="8685">
                  <c:v>2760.0</c:v>
                </c:pt>
                <c:pt idx="8686">
                  <c:v>2760.0</c:v>
                </c:pt>
                <c:pt idx="8687">
                  <c:v>2760.0</c:v>
                </c:pt>
                <c:pt idx="8688">
                  <c:v>2760.0</c:v>
                </c:pt>
                <c:pt idx="8689">
                  <c:v>2761.0</c:v>
                </c:pt>
                <c:pt idx="8690">
                  <c:v>2761.0</c:v>
                </c:pt>
                <c:pt idx="8691">
                  <c:v>2762.0</c:v>
                </c:pt>
                <c:pt idx="8692">
                  <c:v>2763.0</c:v>
                </c:pt>
                <c:pt idx="8693">
                  <c:v>2763.0</c:v>
                </c:pt>
                <c:pt idx="8694">
                  <c:v>2763.0</c:v>
                </c:pt>
                <c:pt idx="8695">
                  <c:v>2764.0</c:v>
                </c:pt>
                <c:pt idx="8696">
                  <c:v>2764.0</c:v>
                </c:pt>
                <c:pt idx="8697">
                  <c:v>2765.0</c:v>
                </c:pt>
                <c:pt idx="8698">
                  <c:v>2765.0</c:v>
                </c:pt>
                <c:pt idx="8699">
                  <c:v>2766.0</c:v>
                </c:pt>
                <c:pt idx="8700">
                  <c:v>2766.0</c:v>
                </c:pt>
                <c:pt idx="8701">
                  <c:v>2766.0</c:v>
                </c:pt>
                <c:pt idx="8702">
                  <c:v>2767.0</c:v>
                </c:pt>
                <c:pt idx="8703">
                  <c:v>2768.0</c:v>
                </c:pt>
                <c:pt idx="8704">
                  <c:v>2768.0</c:v>
                </c:pt>
                <c:pt idx="8705">
                  <c:v>2768.0</c:v>
                </c:pt>
                <c:pt idx="8706">
                  <c:v>2768.0</c:v>
                </c:pt>
                <c:pt idx="8707">
                  <c:v>2768.0</c:v>
                </c:pt>
                <c:pt idx="8708">
                  <c:v>2768.0</c:v>
                </c:pt>
                <c:pt idx="8709">
                  <c:v>2768.0</c:v>
                </c:pt>
                <c:pt idx="8710">
                  <c:v>2768.0</c:v>
                </c:pt>
                <c:pt idx="8711">
                  <c:v>2768.0</c:v>
                </c:pt>
                <c:pt idx="8712">
                  <c:v>2768.0</c:v>
                </c:pt>
                <c:pt idx="8713">
                  <c:v>2768.0</c:v>
                </c:pt>
                <c:pt idx="8714">
                  <c:v>2768.0</c:v>
                </c:pt>
                <c:pt idx="8715">
                  <c:v>2768.0</c:v>
                </c:pt>
                <c:pt idx="8716">
                  <c:v>2768.0</c:v>
                </c:pt>
                <c:pt idx="8717">
                  <c:v>2768.0</c:v>
                </c:pt>
                <c:pt idx="8718">
                  <c:v>2768.0</c:v>
                </c:pt>
                <c:pt idx="8719">
                  <c:v>2768.0</c:v>
                </c:pt>
                <c:pt idx="8720">
                  <c:v>2768.0</c:v>
                </c:pt>
                <c:pt idx="8721">
                  <c:v>2768.0</c:v>
                </c:pt>
                <c:pt idx="8722">
                  <c:v>2768.0</c:v>
                </c:pt>
                <c:pt idx="8723">
                  <c:v>2768.0</c:v>
                </c:pt>
                <c:pt idx="8724">
                  <c:v>2768.0</c:v>
                </c:pt>
                <c:pt idx="8725">
                  <c:v>2768.0</c:v>
                </c:pt>
                <c:pt idx="8726">
                  <c:v>2768.0</c:v>
                </c:pt>
                <c:pt idx="8727">
                  <c:v>2768.0</c:v>
                </c:pt>
                <c:pt idx="8728">
                  <c:v>2768.0</c:v>
                </c:pt>
                <c:pt idx="8729">
                  <c:v>2768.0</c:v>
                </c:pt>
                <c:pt idx="8730">
                  <c:v>2768.0</c:v>
                </c:pt>
                <c:pt idx="8731">
                  <c:v>2768.0</c:v>
                </c:pt>
                <c:pt idx="8732">
                  <c:v>2768.0</c:v>
                </c:pt>
                <c:pt idx="8733">
                  <c:v>2768.0</c:v>
                </c:pt>
                <c:pt idx="8734">
                  <c:v>2768.0</c:v>
                </c:pt>
                <c:pt idx="8735">
                  <c:v>2768.0</c:v>
                </c:pt>
                <c:pt idx="8736">
                  <c:v>2768.0</c:v>
                </c:pt>
                <c:pt idx="8737">
                  <c:v>2768.0</c:v>
                </c:pt>
                <c:pt idx="8738">
                  <c:v>2768.0</c:v>
                </c:pt>
                <c:pt idx="8739">
                  <c:v>2768.0</c:v>
                </c:pt>
                <c:pt idx="8740">
                  <c:v>2769.0</c:v>
                </c:pt>
                <c:pt idx="8741">
                  <c:v>2769.0</c:v>
                </c:pt>
                <c:pt idx="8742">
                  <c:v>2769.0</c:v>
                </c:pt>
                <c:pt idx="8743">
                  <c:v>2769.0</c:v>
                </c:pt>
                <c:pt idx="8744">
                  <c:v>2769.0</c:v>
                </c:pt>
                <c:pt idx="8745">
                  <c:v>2769.0</c:v>
                </c:pt>
                <c:pt idx="8746">
                  <c:v>2769.0</c:v>
                </c:pt>
                <c:pt idx="8747">
                  <c:v>2769.0</c:v>
                </c:pt>
                <c:pt idx="8748">
                  <c:v>2770.0</c:v>
                </c:pt>
                <c:pt idx="8749">
                  <c:v>2770.0</c:v>
                </c:pt>
                <c:pt idx="8750">
                  <c:v>2770.0</c:v>
                </c:pt>
                <c:pt idx="8751">
                  <c:v>2770.0</c:v>
                </c:pt>
                <c:pt idx="8752">
                  <c:v>2770.0</c:v>
                </c:pt>
                <c:pt idx="8753">
                  <c:v>2770.0</c:v>
                </c:pt>
                <c:pt idx="8754">
                  <c:v>2770.0</c:v>
                </c:pt>
                <c:pt idx="8755">
                  <c:v>2771.0</c:v>
                </c:pt>
                <c:pt idx="8756">
                  <c:v>2771.0</c:v>
                </c:pt>
                <c:pt idx="8757">
                  <c:v>2771.0</c:v>
                </c:pt>
                <c:pt idx="8758">
                  <c:v>2772.0</c:v>
                </c:pt>
                <c:pt idx="8759">
                  <c:v>2773.0</c:v>
                </c:pt>
                <c:pt idx="8760">
                  <c:v>2773.0</c:v>
                </c:pt>
                <c:pt idx="8761">
                  <c:v>2773.0</c:v>
                </c:pt>
                <c:pt idx="8762">
                  <c:v>2773.0</c:v>
                </c:pt>
                <c:pt idx="8763">
                  <c:v>2773.0</c:v>
                </c:pt>
                <c:pt idx="8764">
                  <c:v>2773.0</c:v>
                </c:pt>
                <c:pt idx="8765">
                  <c:v>2773.0</c:v>
                </c:pt>
                <c:pt idx="8766">
                  <c:v>2773.0</c:v>
                </c:pt>
                <c:pt idx="8767">
                  <c:v>2773.0</c:v>
                </c:pt>
                <c:pt idx="8768">
                  <c:v>2773.0</c:v>
                </c:pt>
                <c:pt idx="8769">
                  <c:v>2773.0</c:v>
                </c:pt>
                <c:pt idx="8770">
                  <c:v>2773.0</c:v>
                </c:pt>
                <c:pt idx="8771">
                  <c:v>2774.0</c:v>
                </c:pt>
                <c:pt idx="8772">
                  <c:v>2775.0</c:v>
                </c:pt>
                <c:pt idx="8773">
                  <c:v>2775.0</c:v>
                </c:pt>
                <c:pt idx="8774">
                  <c:v>2775.0</c:v>
                </c:pt>
                <c:pt idx="8775">
                  <c:v>2775.0</c:v>
                </c:pt>
                <c:pt idx="8776">
                  <c:v>2776.0</c:v>
                </c:pt>
                <c:pt idx="8777">
                  <c:v>2777.0</c:v>
                </c:pt>
                <c:pt idx="8778">
                  <c:v>2777.0</c:v>
                </c:pt>
                <c:pt idx="8779">
                  <c:v>2777.0</c:v>
                </c:pt>
                <c:pt idx="8780">
                  <c:v>2777.0</c:v>
                </c:pt>
                <c:pt idx="8781">
                  <c:v>2777.0</c:v>
                </c:pt>
                <c:pt idx="8782">
                  <c:v>2777.0</c:v>
                </c:pt>
                <c:pt idx="8783">
                  <c:v>2778.0</c:v>
                </c:pt>
                <c:pt idx="8784">
                  <c:v>2778.0</c:v>
                </c:pt>
                <c:pt idx="8785">
                  <c:v>2778.0</c:v>
                </c:pt>
                <c:pt idx="8786">
                  <c:v>2778.0</c:v>
                </c:pt>
                <c:pt idx="8787">
                  <c:v>2778.0</c:v>
                </c:pt>
                <c:pt idx="8788">
                  <c:v>2778.0</c:v>
                </c:pt>
                <c:pt idx="8789">
                  <c:v>2779.0</c:v>
                </c:pt>
                <c:pt idx="8790">
                  <c:v>2780.0</c:v>
                </c:pt>
                <c:pt idx="8791">
                  <c:v>2780.0</c:v>
                </c:pt>
                <c:pt idx="8792">
                  <c:v>2780.0</c:v>
                </c:pt>
                <c:pt idx="8793">
                  <c:v>2781.0</c:v>
                </c:pt>
                <c:pt idx="8794">
                  <c:v>2782.0</c:v>
                </c:pt>
                <c:pt idx="8795">
                  <c:v>2782.0</c:v>
                </c:pt>
                <c:pt idx="8796">
                  <c:v>2782.0</c:v>
                </c:pt>
                <c:pt idx="8797">
                  <c:v>2782.0</c:v>
                </c:pt>
                <c:pt idx="8798">
                  <c:v>2782.0</c:v>
                </c:pt>
                <c:pt idx="8799">
                  <c:v>2782.0</c:v>
                </c:pt>
                <c:pt idx="8800">
                  <c:v>2782.0</c:v>
                </c:pt>
                <c:pt idx="8801">
                  <c:v>2783.0</c:v>
                </c:pt>
                <c:pt idx="8802">
                  <c:v>2783.0</c:v>
                </c:pt>
                <c:pt idx="8803">
                  <c:v>2783.0</c:v>
                </c:pt>
                <c:pt idx="8804">
                  <c:v>2783.0</c:v>
                </c:pt>
                <c:pt idx="8805">
                  <c:v>2784.0</c:v>
                </c:pt>
                <c:pt idx="8806">
                  <c:v>2784.0</c:v>
                </c:pt>
                <c:pt idx="8807">
                  <c:v>2785.0</c:v>
                </c:pt>
                <c:pt idx="8808">
                  <c:v>2785.0</c:v>
                </c:pt>
                <c:pt idx="8809">
                  <c:v>2785.0</c:v>
                </c:pt>
                <c:pt idx="8810">
                  <c:v>2785.0</c:v>
                </c:pt>
                <c:pt idx="8811">
                  <c:v>2785.0</c:v>
                </c:pt>
                <c:pt idx="8812">
                  <c:v>2785.0</c:v>
                </c:pt>
                <c:pt idx="8813">
                  <c:v>2786.0</c:v>
                </c:pt>
                <c:pt idx="8814">
                  <c:v>2786.0</c:v>
                </c:pt>
                <c:pt idx="8815">
                  <c:v>2787.0</c:v>
                </c:pt>
                <c:pt idx="8816">
                  <c:v>2787.0</c:v>
                </c:pt>
                <c:pt idx="8817">
                  <c:v>2787.0</c:v>
                </c:pt>
                <c:pt idx="8818">
                  <c:v>2787.0</c:v>
                </c:pt>
                <c:pt idx="8819">
                  <c:v>2788.0</c:v>
                </c:pt>
                <c:pt idx="8820">
                  <c:v>2788.0</c:v>
                </c:pt>
                <c:pt idx="8821">
                  <c:v>2788.0</c:v>
                </c:pt>
                <c:pt idx="8822">
                  <c:v>2789.0</c:v>
                </c:pt>
                <c:pt idx="8823">
                  <c:v>2789.0</c:v>
                </c:pt>
                <c:pt idx="8824">
                  <c:v>2790.0</c:v>
                </c:pt>
                <c:pt idx="8825">
                  <c:v>2791.0</c:v>
                </c:pt>
                <c:pt idx="8826">
                  <c:v>2792.0</c:v>
                </c:pt>
                <c:pt idx="8827">
                  <c:v>2792.0</c:v>
                </c:pt>
                <c:pt idx="8828">
                  <c:v>2792.0</c:v>
                </c:pt>
                <c:pt idx="8829">
                  <c:v>2792.0</c:v>
                </c:pt>
                <c:pt idx="8830">
                  <c:v>2793.0</c:v>
                </c:pt>
                <c:pt idx="8831">
                  <c:v>2794.0</c:v>
                </c:pt>
                <c:pt idx="8832">
                  <c:v>2795.0</c:v>
                </c:pt>
                <c:pt idx="8833">
                  <c:v>2796.0</c:v>
                </c:pt>
                <c:pt idx="8834">
                  <c:v>2797.0</c:v>
                </c:pt>
                <c:pt idx="8835">
                  <c:v>2797.0</c:v>
                </c:pt>
                <c:pt idx="8836">
                  <c:v>2798.0</c:v>
                </c:pt>
                <c:pt idx="8837">
                  <c:v>2798.0</c:v>
                </c:pt>
                <c:pt idx="8838">
                  <c:v>2799.0</c:v>
                </c:pt>
                <c:pt idx="8839">
                  <c:v>2799.0</c:v>
                </c:pt>
                <c:pt idx="8840">
                  <c:v>2799.0</c:v>
                </c:pt>
                <c:pt idx="8841">
                  <c:v>2799.0</c:v>
                </c:pt>
                <c:pt idx="8842">
                  <c:v>2799.0</c:v>
                </c:pt>
                <c:pt idx="8843">
                  <c:v>2800.0</c:v>
                </c:pt>
                <c:pt idx="8844">
                  <c:v>2801.0</c:v>
                </c:pt>
                <c:pt idx="8845">
                  <c:v>2801.0</c:v>
                </c:pt>
                <c:pt idx="8846">
                  <c:v>2801.0</c:v>
                </c:pt>
                <c:pt idx="8847">
                  <c:v>2801.0</c:v>
                </c:pt>
                <c:pt idx="8848">
                  <c:v>2802.0</c:v>
                </c:pt>
                <c:pt idx="8849">
                  <c:v>2802.0</c:v>
                </c:pt>
                <c:pt idx="8850">
                  <c:v>2803.0</c:v>
                </c:pt>
                <c:pt idx="8851">
                  <c:v>2803.0</c:v>
                </c:pt>
                <c:pt idx="8852">
                  <c:v>2803.0</c:v>
                </c:pt>
                <c:pt idx="8853">
                  <c:v>2804.0</c:v>
                </c:pt>
                <c:pt idx="8854">
                  <c:v>2804.0</c:v>
                </c:pt>
                <c:pt idx="8855">
                  <c:v>2804.0</c:v>
                </c:pt>
                <c:pt idx="8856">
                  <c:v>2804.0</c:v>
                </c:pt>
                <c:pt idx="8857">
                  <c:v>2804.0</c:v>
                </c:pt>
                <c:pt idx="8858">
                  <c:v>2804.0</c:v>
                </c:pt>
                <c:pt idx="8859">
                  <c:v>2805.0</c:v>
                </c:pt>
                <c:pt idx="8860">
                  <c:v>2806.0</c:v>
                </c:pt>
                <c:pt idx="8861">
                  <c:v>2806.0</c:v>
                </c:pt>
                <c:pt idx="8862">
                  <c:v>2806.0</c:v>
                </c:pt>
                <c:pt idx="8863">
                  <c:v>2806.0</c:v>
                </c:pt>
                <c:pt idx="8864">
                  <c:v>2806.0</c:v>
                </c:pt>
                <c:pt idx="8865">
                  <c:v>2806.0</c:v>
                </c:pt>
                <c:pt idx="8866">
                  <c:v>2806.0</c:v>
                </c:pt>
                <c:pt idx="8867">
                  <c:v>2806.0</c:v>
                </c:pt>
                <c:pt idx="8868">
                  <c:v>2807.0</c:v>
                </c:pt>
                <c:pt idx="8869">
                  <c:v>2807.0</c:v>
                </c:pt>
                <c:pt idx="8870">
                  <c:v>2807.0</c:v>
                </c:pt>
                <c:pt idx="8871">
                  <c:v>2808.0</c:v>
                </c:pt>
                <c:pt idx="8872">
                  <c:v>2809.0</c:v>
                </c:pt>
                <c:pt idx="8873">
                  <c:v>2810.0</c:v>
                </c:pt>
                <c:pt idx="8874">
                  <c:v>2811.0</c:v>
                </c:pt>
                <c:pt idx="8875">
                  <c:v>2811.0</c:v>
                </c:pt>
                <c:pt idx="8876">
                  <c:v>2812.0</c:v>
                </c:pt>
                <c:pt idx="8877">
                  <c:v>2813.0</c:v>
                </c:pt>
                <c:pt idx="8878">
                  <c:v>2813.0</c:v>
                </c:pt>
                <c:pt idx="8879">
                  <c:v>2814.0</c:v>
                </c:pt>
                <c:pt idx="8880">
                  <c:v>2815.0</c:v>
                </c:pt>
                <c:pt idx="8881">
                  <c:v>2816.0</c:v>
                </c:pt>
                <c:pt idx="8882">
                  <c:v>2817.0</c:v>
                </c:pt>
                <c:pt idx="8883">
                  <c:v>2817.0</c:v>
                </c:pt>
                <c:pt idx="8884">
                  <c:v>2817.0</c:v>
                </c:pt>
                <c:pt idx="8885">
                  <c:v>2817.0</c:v>
                </c:pt>
                <c:pt idx="8886">
                  <c:v>2818.0</c:v>
                </c:pt>
                <c:pt idx="8887">
                  <c:v>2819.0</c:v>
                </c:pt>
                <c:pt idx="8888">
                  <c:v>2820.0</c:v>
                </c:pt>
                <c:pt idx="8889">
                  <c:v>2821.0</c:v>
                </c:pt>
                <c:pt idx="8890">
                  <c:v>2822.0</c:v>
                </c:pt>
                <c:pt idx="8891">
                  <c:v>2822.0</c:v>
                </c:pt>
                <c:pt idx="8892">
                  <c:v>2822.0</c:v>
                </c:pt>
                <c:pt idx="8893">
                  <c:v>2822.0</c:v>
                </c:pt>
                <c:pt idx="8894">
                  <c:v>2823.0</c:v>
                </c:pt>
                <c:pt idx="8895">
                  <c:v>2823.0</c:v>
                </c:pt>
                <c:pt idx="8896">
                  <c:v>2824.0</c:v>
                </c:pt>
                <c:pt idx="8897">
                  <c:v>2824.0</c:v>
                </c:pt>
                <c:pt idx="8898">
                  <c:v>2824.0</c:v>
                </c:pt>
                <c:pt idx="8899">
                  <c:v>2824.0</c:v>
                </c:pt>
                <c:pt idx="8900">
                  <c:v>2824.0</c:v>
                </c:pt>
                <c:pt idx="8901">
                  <c:v>2824.0</c:v>
                </c:pt>
                <c:pt idx="8902">
                  <c:v>2824.0</c:v>
                </c:pt>
                <c:pt idx="8903">
                  <c:v>2825.0</c:v>
                </c:pt>
                <c:pt idx="8904">
                  <c:v>2826.0</c:v>
                </c:pt>
                <c:pt idx="8905">
                  <c:v>2826.0</c:v>
                </c:pt>
                <c:pt idx="8906">
                  <c:v>2826.0</c:v>
                </c:pt>
                <c:pt idx="8907">
                  <c:v>2827.0</c:v>
                </c:pt>
                <c:pt idx="8908">
                  <c:v>2828.0</c:v>
                </c:pt>
                <c:pt idx="8909">
                  <c:v>2828.0</c:v>
                </c:pt>
                <c:pt idx="8910">
                  <c:v>2829.0</c:v>
                </c:pt>
                <c:pt idx="8911">
                  <c:v>2830.0</c:v>
                </c:pt>
                <c:pt idx="8912">
                  <c:v>2830.0</c:v>
                </c:pt>
                <c:pt idx="8913">
                  <c:v>2830.0</c:v>
                </c:pt>
                <c:pt idx="8914">
                  <c:v>2830.0</c:v>
                </c:pt>
                <c:pt idx="8915">
                  <c:v>2830.0</c:v>
                </c:pt>
                <c:pt idx="8916">
                  <c:v>2830.0</c:v>
                </c:pt>
                <c:pt idx="8917">
                  <c:v>2830.0</c:v>
                </c:pt>
                <c:pt idx="8918">
                  <c:v>2830.0</c:v>
                </c:pt>
                <c:pt idx="8919">
                  <c:v>2830.0</c:v>
                </c:pt>
                <c:pt idx="8920">
                  <c:v>2831.0</c:v>
                </c:pt>
                <c:pt idx="8921">
                  <c:v>2831.0</c:v>
                </c:pt>
                <c:pt idx="8922">
                  <c:v>2831.0</c:v>
                </c:pt>
                <c:pt idx="8923">
                  <c:v>2831.0</c:v>
                </c:pt>
                <c:pt idx="8924">
                  <c:v>2831.0</c:v>
                </c:pt>
                <c:pt idx="8925">
                  <c:v>2832.0</c:v>
                </c:pt>
                <c:pt idx="8926">
                  <c:v>2832.0</c:v>
                </c:pt>
                <c:pt idx="8927">
                  <c:v>2832.0</c:v>
                </c:pt>
                <c:pt idx="8928">
                  <c:v>2832.0</c:v>
                </c:pt>
                <c:pt idx="8929">
                  <c:v>2832.0</c:v>
                </c:pt>
                <c:pt idx="8930">
                  <c:v>2832.0</c:v>
                </c:pt>
                <c:pt idx="8931">
                  <c:v>2832.0</c:v>
                </c:pt>
                <c:pt idx="8932">
                  <c:v>2833.0</c:v>
                </c:pt>
                <c:pt idx="8933">
                  <c:v>2833.0</c:v>
                </c:pt>
                <c:pt idx="8934">
                  <c:v>2834.0</c:v>
                </c:pt>
                <c:pt idx="8935">
                  <c:v>2834.0</c:v>
                </c:pt>
                <c:pt idx="8936">
                  <c:v>2834.0</c:v>
                </c:pt>
                <c:pt idx="8937">
                  <c:v>2835.0</c:v>
                </c:pt>
                <c:pt idx="8938">
                  <c:v>2835.0</c:v>
                </c:pt>
                <c:pt idx="8939">
                  <c:v>2835.0</c:v>
                </c:pt>
                <c:pt idx="8940">
                  <c:v>2835.0</c:v>
                </c:pt>
                <c:pt idx="8941">
                  <c:v>2835.0</c:v>
                </c:pt>
                <c:pt idx="8942">
                  <c:v>2835.0</c:v>
                </c:pt>
                <c:pt idx="8943">
                  <c:v>2835.0</c:v>
                </c:pt>
                <c:pt idx="8944">
                  <c:v>2836.0</c:v>
                </c:pt>
                <c:pt idx="8945">
                  <c:v>2836.0</c:v>
                </c:pt>
                <c:pt idx="8946">
                  <c:v>2837.0</c:v>
                </c:pt>
                <c:pt idx="8947">
                  <c:v>2838.0</c:v>
                </c:pt>
                <c:pt idx="8948">
                  <c:v>2839.0</c:v>
                </c:pt>
                <c:pt idx="8949">
                  <c:v>2839.0</c:v>
                </c:pt>
                <c:pt idx="8950">
                  <c:v>2839.0</c:v>
                </c:pt>
                <c:pt idx="8951">
                  <c:v>2839.0</c:v>
                </c:pt>
                <c:pt idx="8952">
                  <c:v>2839.0</c:v>
                </c:pt>
                <c:pt idx="8953">
                  <c:v>2839.0</c:v>
                </c:pt>
                <c:pt idx="8954">
                  <c:v>2839.0</c:v>
                </c:pt>
                <c:pt idx="8955">
                  <c:v>2840.0</c:v>
                </c:pt>
                <c:pt idx="8956">
                  <c:v>2840.0</c:v>
                </c:pt>
                <c:pt idx="8957">
                  <c:v>2840.0</c:v>
                </c:pt>
                <c:pt idx="8958">
                  <c:v>2841.0</c:v>
                </c:pt>
                <c:pt idx="8959">
                  <c:v>2841.0</c:v>
                </c:pt>
                <c:pt idx="8960">
                  <c:v>2841.0</c:v>
                </c:pt>
                <c:pt idx="8961">
                  <c:v>2841.0</c:v>
                </c:pt>
                <c:pt idx="8962">
                  <c:v>2841.0</c:v>
                </c:pt>
                <c:pt idx="8963">
                  <c:v>2842.0</c:v>
                </c:pt>
                <c:pt idx="8964">
                  <c:v>2842.0</c:v>
                </c:pt>
                <c:pt idx="8965">
                  <c:v>2843.0</c:v>
                </c:pt>
                <c:pt idx="8966">
                  <c:v>2843.0</c:v>
                </c:pt>
                <c:pt idx="8967">
                  <c:v>2843.0</c:v>
                </c:pt>
                <c:pt idx="8968">
                  <c:v>2843.0</c:v>
                </c:pt>
                <c:pt idx="8969">
                  <c:v>2844.0</c:v>
                </c:pt>
                <c:pt idx="8970">
                  <c:v>2845.0</c:v>
                </c:pt>
                <c:pt idx="8971">
                  <c:v>2845.0</c:v>
                </c:pt>
                <c:pt idx="8972">
                  <c:v>2845.0</c:v>
                </c:pt>
                <c:pt idx="8973">
                  <c:v>2846.0</c:v>
                </c:pt>
                <c:pt idx="8974">
                  <c:v>2846.0</c:v>
                </c:pt>
                <c:pt idx="8975">
                  <c:v>2846.0</c:v>
                </c:pt>
                <c:pt idx="8976">
                  <c:v>2846.0</c:v>
                </c:pt>
                <c:pt idx="8977">
                  <c:v>2846.0</c:v>
                </c:pt>
                <c:pt idx="8978">
                  <c:v>2846.0</c:v>
                </c:pt>
                <c:pt idx="8979">
                  <c:v>2846.0</c:v>
                </c:pt>
                <c:pt idx="8980">
                  <c:v>2846.0</c:v>
                </c:pt>
                <c:pt idx="8981">
                  <c:v>2846.0</c:v>
                </c:pt>
                <c:pt idx="8982">
                  <c:v>2846.0</c:v>
                </c:pt>
                <c:pt idx="8983">
                  <c:v>2846.0</c:v>
                </c:pt>
                <c:pt idx="8984">
                  <c:v>2846.0</c:v>
                </c:pt>
                <c:pt idx="8985">
                  <c:v>2846.0</c:v>
                </c:pt>
                <c:pt idx="8986">
                  <c:v>2846.0</c:v>
                </c:pt>
                <c:pt idx="8987">
                  <c:v>2846.0</c:v>
                </c:pt>
                <c:pt idx="8988">
                  <c:v>2846.0</c:v>
                </c:pt>
                <c:pt idx="8989">
                  <c:v>2846.0</c:v>
                </c:pt>
                <c:pt idx="8990">
                  <c:v>2846.0</c:v>
                </c:pt>
                <c:pt idx="8991">
                  <c:v>2846.0</c:v>
                </c:pt>
                <c:pt idx="8992">
                  <c:v>2846.0</c:v>
                </c:pt>
                <c:pt idx="8993">
                  <c:v>2846.0</c:v>
                </c:pt>
                <c:pt idx="8994">
                  <c:v>2847.0</c:v>
                </c:pt>
                <c:pt idx="8995">
                  <c:v>2847.0</c:v>
                </c:pt>
                <c:pt idx="8996">
                  <c:v>2848.0</c:v>
                </c:pt>
                <c:pt idx="8997">
                  <c:v>2848.0</c:v>
                </c:pt>
                <c:pt idx="8998">
                  <c:v>2848.0</c:v>
                </c:pt>
                <c:pt idx="8999">
                  <c:v>2848.0</c:v>
                </c:pt>
                <c:pt idx="9000">
                  <c:v>2848.0</c:v>
                </c:pt>
                <c:pt idx="9001">
                  <c:v>2848.0</c:v>
                </c:pt>
                <c:pt idx="9002">
                  <c:v>2848.0</c:v>
                </c:pt>
                <c:pt idx="9003">
                  <c:v>2848.0</c:v>
                </c:pt>
                <c:pt idx="9004">
                  <c:v>2848.0</c:v>
                </c:pt>
                <c:pt idx="9005">
                  <c:v>2849.0</c:v>
                </c:pt>
                <c:pt idx="9006">
                  <c:v>2849.0</c:v>
                </c:pt>
                <c:pt idx="9007">
                  <c:v>2849.0</c:v>
                </c:pt>
                <c:pt idx="9008">
                  <c:v>2849.0</c:v>
                </c:pt>
                <c:pt idx="9009">
                  <c:v>2849.0</c:v>
                </c:pt>
                <c:pt idx="9010">
                  <c:v>2849.0</c:v>
                </c:pt>
                <c:pt idx="9011">
                  <c:v>2849.0</c:v>
                </c:pt>
                <c:pt idx="9012">
                  <c:v>2849.0</c:v>
                </c:pt>
                <c:pt idx="9013">
                  <c:v>2850.0</c:v>
                </c:pt>
                <c:pt idx="9014">
                  <c:v>2850.0</c:v>
                </c:pt>
                <c:pt idx="9015">
                  <c:v>2850.0</c:v>
                </c:pt>
                <c:pt idx="9016">
                  <c:v>2850.0</c:v>
                </c:pt>
                <c:pt idx="9017">
                  <c:v>2850.0</c:v>
                </c:pt>
                <c:pt idx="9018">
                  <c:v>2850.0</c:v>
                </c:pt>
                <c:pt idx="9019">
                  <c:v>2850.0</c:v>
                </c:pt>
                <c:pt idx="9020">
                  <c:v>2850.0</c:v>
                </c:pt>
                <c:pt idx="9021">
                  <c:v>2850.0</c:v>
                </c:pt>
                <c:pt idx="9022">
                  <c:v>2850.0</c:v>
                </c:pt>
                <c:pt idx="9023">
                  <c:v>2850.0</c:v>
                </c:pt>
                <c:pt idx="9024">
                  <c:v>2851.0</c:v>
                </c:pt>
                <c:pt idx="9025">
                  <c:v>2851.0</c:v>
                </c:pt>
                <c:pt idx="9026">
                  <c:v>2851.0</c:v>
                </c:pt>
                <c:pt idx="9027">
                  <c:v>2852.0</c:v>
                </c:pt>
                <c:pt idx="9028">
                  <c:v>2853.0</c:v>
                </c:pt>
                <c:pt idx="9029">
                  <c:v>2853.0</c:v>
                </c:pt>
                <c:pt idx="9030">
                  <c:v>2854.0</c:v>
                </c:pt>
                <c:pt idx="9031">
                  <c:v>2854.0</c:v>
                </c:pt>
                <c:pt idx="9032">
                  <c:v>2854.0</c:v>
                </c:pt>
                <c:pt idx="9033">
                  <c:v>2854.0</c:v>
                </c:pt>
                <c:pt idx="9034">
                  <c:v>2855.0</c:v>
                </c:pt>
                <c:pt idx="9035">
                  <c:v>2855.0</c:v>
                </c:pt>
                <c:pt idx="9036">
                  <c:v>2855.0</c:v>
                </c:pt>
                <c:pt idx="9037">
                  <c:v>2856.0</c:v>
                </c:pt>
                <c:pt idx="9038">
                  <c:v>2857.0</c:v>
                </c:pt>
                <c:pt idx="9039">
                  <c:v>2857.0</c:v>
                </c:pt>
                <c:pt idx="9040">
                  <c:v>2857.0</c:v>
                </c:pt>
                <c:pt idx="9041">
                  <c:v>2857.0</c:v>
                </c:pt>
                <c:pt idx="9042">
                  <c:v>2857.0</c:v>
                </c:pt>
                <c:pt idx="9043">
                  <c:v>2857.0</c:v>
                </c:pt>
                <c:pt idx="9044">
                  <c:v>2857.0</c:v>
                </c:pt>
                <c:pt idx="9045">
                  <c:v>2857.0</c:v>
                </c:pt>
                <c:pt idx="9046">
                  <c:v>2857.0</c:v>
                </c:pt>
                <c:pt idx="9047">
                  <c:v>2857.0</c:v>
                </c:pt>
                <c:pt idx="9048">
                  <c:v>2857.0</c:v>
                </c:pt>
                <c:pt idx="9049">
                  <c:v>2857.0</c:v>
                </c:pt>
                <c:pt idx="9050">
                  <c:v>2858.0</c:v>
                </c:pt>
                <c:pt idx="9051">
                  <c:v>2858.0</c:v>
                </c:pt>
                <c:pt idx="9052">
                  <c:v>2859.0</c:v>
                </c:pt>
                <c:pt idx="9053">
                  <c:v>2859.0</c:v>
                </c:pt>
                <c:pt idx="9054">
                  <c:v>2859.0</c:v>
                </c:pt>
                <c:pt idx="9055">
                  <c:v>2859.0</c:v>
                </c:pt>
                <c:pt idx="9056">
                  <c:v>2860.0</c:v>
                </c:pt>
                <c:pt idx="9057">
                  <c:v>2860.0</c:v>
                </c:pt>
                <c:pt idx="9058">
                  <c:v>2861.0</c:v>
                </c:pt>
                <c:pt idx="9059">
                  <c:v>2861.0</c:v>
                </c:pt>
                <c:pt idx="9060">
                  <c:v>2861.0</c:v>
                </c:pt>
                <c:pt idx="9061">
                  <c:v>2861.0</c:v>
                </c:pt>
                <c:pt idx="9062">
                  <c:v>2861.0</c:v>
                </c:pt>
                <c:pt idx="9063">
                  <c:v>2861.0</c:v>
                </c:pt>
                <c:pt idx="9064">
                  <c:v>2862.0</c:v>
                </c:pt>
                <c:pt idx="9065">
                  <c:v>2862.0</c:v>
                </c:pt>
                <c:pt idx="9066">
                  <c:v>2862.0</c:v>
                </c:pt>
                <c:pt idx="9067">
                  <c:v>2862.0</c:v>
                </c:pt>
                <c:pt idx="9068">
                  <c:v>2862.0</c:v>
                </c:pt>
                <c:pt idx="9069">
                  <c:v>2863.0</c:v>
                </c:pt>
                <c:pt idx="9070">
                  <c:v>2863.0</c:v>
                </c:pt>
                <c:pt idx="9071">
                  <c:v>2863.0</c:v>
                </c:pt>
                <c:pt idx="9072">
                  <c:v>2863.0</c:v>
                </c:pt>
                <c:pt idx="9073">
                  <c:v>2863.0</c:v>
                </c:pt>
                <c:pt idx="9074">
                  <c:v>2863.0</c:v>
                </c:pt>
                <c:pt idx="9075">
                  <c:v>2863.0</c:v>
                </c:pt>
                <c:pt idx="9076">
                  <c:v>2863.0</c:v>
                </c:pt>
                <c:pt idx="9077">
                  <c:v>2863.0</c:v>
                </c:pt>
                <c:pt idx="9078">
                  <c:v>2863.0</c:v>
                </c:pt>
                <c:pt idx="9079">
                  <c:v>2863.0</c:v>
                </c:pt>
                <c:pt idx="9080">
                  <c:v>2863.0</c:v>
                </c:pt>
                <c:pt idx="9081">
                  <c:v>2863.0</c:v>
                </c:pt>
                <c:pt idx="9082">
                  <c:v>2864.0</c:v>
                </c:pt>
                <c:pt idx="9083">
                  <c:v>2865.0</c:v>
                </c:pt>
                <c:pt idx="9084">
                  <c:v>2866.0</c:v>
                </c:pt>
                <c:pt idx="9085">
                  <c:v>2866.0</c:v>
                </c:pt>
                <c:pt idx="9086">
                  <c:v>2867.0</c:v>
                </c:pt>
                <c:pt idx="9087">
                  <c:v>2867.0</c:v>
                </c:pt>
                <c:pt idx="9088">
                  <c:v>2867.0</c:v>
                </c:pt>
                <c:pt idx="9089">
                  <c:v>2868.0</c:v>
                </c:pt>
                <c:pt idx="9090">
                  <c:v>2869.0</c:v>
                </c:pt>
                <c:pt idx="9091">
                  <c:v>2869.0</c:v>
                </c:pt>
                <c:pt idx="9092">
                  <c:v>2869.0</c:v>
                </c:pt>
                <c:pt idx="9093">
                  <c:v>2869.0</c:v>
                </c:pt>
                <c:pt idx="9094">
                  <c:v>2869.0</c:v>
                </c:pt>
                <c:pt idx="9095">
                  <c:v>2869.0</c:v>
                </c:pt>
                <c:pt idx="9096">
                  <c:v>2869.0</c:v>
                </c:pt>
                <c:pt idx="9097">
                  <c:v>2869.0</c:v>
                </c:pt>
                <c:pt idx="9098">
                  <c:v>2870.0</c:v>
                </c:pt>
                <c:pt idx="9099">
                  <c:v>2870.0</c:v>
                </c:pt>
                <c:pt idx="9100">
                  <c:v>2871.0</c:v>
                </c:pt>
                <c:pt idx="9101">
                  <c:v>2871.0</c:v>
                </c:pt>
                <c:pt idx="9102">
                  <c:v>2871.0</c:v>
                </c:pt>
                <c:pt idx="9103">
                  <c:v>2871.0</c:v>
                </c:pt>
                <c:pt idx="9104">
                  <c:v>2872.0</c:v>
                </c:pt>
                <c:pt idx="9105">
                  <c:v>2873.0</c:v>
                </c:pt>
                <c:pt idx="9106">
                  <c:v>2873.0</c:v>
                </c:pt>
                <c:pt idx="9107">
                  <c:v>2873.0</c:v>
                </c:pt>
                <c:pt idx="9108">
                  <c:v>2873.0</c:v>
                </c:pt>
                <c:pt idx="9109">
                  <c:v>2873.0</c:v>
                </c:pt>
                <c:pt idx="9110">
                  <c:v>2874.0</c:v>
                </c:pt>
                <c:pt idx="9111">
                  <c:v>2874.0</c:v>
                </c:pt>
                <c:pt idx="9112">
                  <c:v>2874.0</c:v>
                </c:pt>
                <c:pt idx="9113">
                  <c:v>2875.0</c:v>
                </c:pt>
                <c:pt idx="9114">
                  <c:v>2875.0</c:v>
                </c:pt>
                <c:pt idx="9115">
                  <c:v>2876.0</c:v>
                </c:pt>
                <c:pt idx="9116">
                  <c:v>2876.0</c:v>
                </c:pt>
                <c:pt idx="9117">
                  <c:v>2876.0</c:v>
                </c:pt>
                <c:pt idx="9118">
                  <c:v>2876.0</c:v>
                </c:pt>
                <c:pt idx="9119">
                  <c:v>2876.0</c:v>
                </c:pt>
                <c:pt idx="9120">
                  <c:v>2877.0</c:v>
                </c:pt>
                <c:pt idx="9121">
                  <c:v>2877.0</c:v>
                </c:pt>
                <c:pt idx="9122">
                  <c:v>2877.0</c:v>
                </c:pt>
                <c:pt idx="9123">
                  <c:v>2877.0</c:v>
                </c:pt>
                <c:pt idx="9124">
                  <c:v>2877.0</c:v>
                </c:pt>
                <c:pt idx="9125">
                  <c:v>2877.0</c:v>
                </c:pt>
                <c:pt idx="9126">
                  <c:v>2877.0</c:v>
                </c:pt>
                <c:pt idx="9127">
                  <c:v>2877.0</c:v>
                </c:pt>
                <c:pt idx="9128">
                  <c:v>2877.0</c:v>
                </c:pt>
                <c:pt idx="9129">
                  <c:v>2877.0</c:v>
                </c:pt>
                <c:pt idx="9130">
                  <c:v>2878.0</c:v>
                </c:pt>
                <c:pt idx="9131">
                  <c:v>2878.0</c:v>
                </c:pt>
                <c:pt idx="9132">
                  <c:v>2878.0</c:v>
                </c:pt>
                <c:pt idx="9133">
                  <c:v>2878.0</c:v>
                </c:pt>
                <c:pt idx="9134">
                  <c:v>2878.0</c:v>
                </c:pt>
                <c:pt idx="9135">
                  <c:v>2878.0</c:v>
                </c:pt>
                <c:pt idx="9136">
                  <c:v>2878.0</c:v>
                </c:pt>
                <c:pt idx="9137">
                  <c:v>2878.0</c:v>
                </c:pt>
                <c:pt idx="9138">
                  <c:v>2878.0</c:v>
                </c:pt>
                <c:pt idx="9139">
                  <c:v>2879.0</c:v>
                </c:pt>
                <c:pt idx="9140">
                  <c:v>2879.0</c:v>
                </c:pt>
                <c:pt idx="9141">
                  <c:v>2879.0</c:v>
                </c:pt>
                <c:pt idx="9142">
                  <c:v>2879.0</c:v>
                </c:pt>
                <c:pt idx="9143">
                  <c:v>2880.0</c:v>
                </c:pt>
                <c:pt idx="9144">
                  <c:v>2880.0</c:v>
                </c:pt>
                <c:pt idx="9145">
                  <c:v>2880.0</c:v>
                </c:pt>
                <c:pt idx="9146">
                  <c:v>2881.0</c:v>
                </c:pt>
                <c:pt idx="9147">
                  <c:v>2882.0</c:v>
                </c:pt>
                <c:pt idx="9148">
                  <c:v>2883.0</c:v>
                </c:pt>
                <c:pt idx="9149">
                  <c:v>2883.0</c:v>
                </c:pt>
                <c:pt idx="9150">
                  <c:v>2884.0</c:v>
                </c:pt>
                <c:pt idx="9151">
                  <c:v>2885.0</c:v>
                </c:pt>
                <c:pt idx="9152">
                  <c:v>2885.0</c:v>
                </c:pt>
                <c:pt idx="9153">
                  <c:v>2885.0</c:v>
                </c:pt>
                <c:pt idx="9154">
                  <c:v>2885.0</c:v>
                </c:pt>
                <c:pt idx="9155">
                  <c:v>2885.0</c:v>
                </c:pt>
                <c:pt idx="9156">
                  <c:v>2886.0</c:v>
                </c:pt>
                <c:pt idx="9157">
                  <c:v>2887.0</c:v>
                </c:pt>
                <c:pt idx="9158">
                  <c:v>2888.0</c:v>
                </c:pt>
                <c:pt idx="9159">
                  <c:v>2888.0</c:v>
                </c:pt>
                <c:pt idx="9160">
                  <c:v>2888.0</c:v>
                </c:pt>
                <c:pt idx="9161">
                  <c:v>2888.0</c:v>
                </c:pt>
                <c:pt idx="9162">
                  <c:v>2888.0</c:v>
                </c:pt>
                <c:pt idx="9163">
                  <c:v>2888.0</c:v>
                </c:pt>
                <c:pt idx="9164">
                  <c:v>2888.0</c:v>
                </c:pt>
                <c:pt idx="9165">
                  <c:v>2889.0</c:v>
                </c:pt>
                <c:pt idx="9166">
                  <c:v>2889.0</c:v>
                </c:pt>
                <c:pt idx="9167">
                  <c:v>2889.0</c:v>
                </c:pt>
                <c:pt idx="9168">
                  <c:v>2889.0</c:v>
                </c:pt>
                <c:pt idx="9169">
                  <c:v>2889.0</c:v>
                </c:pt>
                <c:pt idx="9170">
                  <c:v>2889.0</c:v>
                </c:pt>
                <c:pt idx="9171">
                  <c:v>2889.0</c:v>
                </c:pt>
                <c:pt idx="9172">
                  <c:v>2890.0</c:v>
                </c:pt>
                <c:pt idx="9173">
                  <c:v>2890.0</c:v>
                </c:pt>
                <c:pt idx="9174">
                  <c:v>2890.0</c:v>
                </c:pt>
                <c:pt idx="9175">
                  <c:v>2890.0</c:v>
                </c:pt>
                <c:pt idx="9176">
                  <c:v>2890.0</c:v>
                </c:pt>
                <c:pt idx="9177">
                  <c:v>2890.0</c:v>
                </c:pt>
                <c:pt idx="9178">
                  <c:v>2890.0</c:v>
                </c:pt>
                <c:pt idx="9179">
                  <c:v>2890.0</c:v>
                </c:pt>
                <c:pt idx="9180">
                  <c:v>2890.0</c:v>
                </c:pt>
                <c:pt idx="9181">
                  <c:v>2890.0</c:v>
                </c:pt>
                <c:pt idx="9182">
                  <c:v>2891.0</c:v>
                </c:pt>
                <c:pt idx="9183">
                  <c:v>2892.0</c:v>
                </c:pt>
                <c:pt idx="9184">
                  <c:v>2892.0</c:v>
                </c:pt>
                <c:pt idx="9185">
                  <c:v>2892.0</c:v>
                </c:pt>
                <c:pt idx="9186">
                  <c:v>2892.0</c:v>
                </c:pt>
                <c:pt idx="9187">
                  <c:v>2893.0</c:v>
                </c:pt>
                <c:pt idx="9188">
                  <c:v>2893.0</c:v>
                </c:pt>
                <c:pt idx="9189">
                  <c:v>2893.0</c:v>
                </c:pt>
                <c:pt idx="9190">
                  <c:v>2894.0</c:v>
                </c:pt>
                <c:pt idx="9191">
                  <c:v>2894.0</c:v>
                </c:pt>
                <c:pt idx="9192">
                  <c:v>2894.0</c:v>
                </c:pt>
                <c:pt idx="9193">
                  <c:v>2894.0</c:v>
                </c:pt>
                <c:pt idx="9194">
                  <c:v>2894.0</c:v>
                </c:pt>
                <c:pt idx="9195">
                  <c:v>2894.0</c:v>
                </c:pt>
                <c:pt idx="9196">
                  <c:v>2895.0</c:v>
                </c:pt>
                <c:pt idx="9197">
                  <c:v>2895.0</c:v>
                </c:pt>
                <c:pt idx="9198">
                  <c:v>2895.0</c:v>
                </c:pt>
                <c:pt idx="9199">
                  <c:v>2895.0</c:v>
                </c:pt>
                <c:pt idx="9200">
                  <c:v>2895.0</c:v>
                </c:pt>
                <c:pt idx="9201">
                  <c:v>2896.0</c:v>
                </c:pt>
                <c:pt idx="9202">
                  <c:v>2896.0</c:v>
                </c:pt>
                <c:pt idx="9203">
                  <c:v>2896.0</c:v>
                </c:pt>
                <c:pt idx="9204">
                  <c:v>2896.0</c:v>
                </c:pt>
                <c:pt idx="9205">
                  <c:v>2896.0</c:v>
                </c:pt>
                <c:pt idx="9206">
                  <c:v>2896.0</c:v>
                </c:pt>
                <c:pt idx="9207">
                  <c:v>2896.0</c:v>
                </c:pt>
                <c:pt idx="9208">
                  <c:v>2896.0</c:v>
                </c:pt>
                <c:pt idx="9209">
                  <c:v>2896.0</c:v>
                </c:pt>
                <c:pt idx="9210">
                  <c:v>2897.0</c:v>
                </c:pt>
                <c:pt idx="9211">
                  <c:v>2898.0</c:v>
                </c:pt>
                <c:pt idx="9212">
                  <c:v>2898.0</c:v>
                </c:pt>
                <c:pt idx="9213">
                  <c:v>2898.0</c:v>
                </c:pt>
                <c:pt idx="9214">
                  <c:v>2899.0</c:v>
                </c:pt>
                <c:pt idx="9215">
                  <c:v>2899.0</c:v>
                </c:pt>
                <c:pt idx="9216">
                  <c:v>2900.0</c:v>
                </c:pt>
                <c:pt idx="9217">
                  <c:v>2901.0</c:v>
                </c:pt>
                <c:pt idx="9218">
                  <c:v>2901.0</c:v>
                </c:pt>
                <c:pt idx="9219">
                  <c:v>2901.0</c:v>
                </c:pt>
                <c:pt idx="9220">
                  <c:v>2902.0</c:v>
                </c:pt>
                <c:pt idx="9221">
                  <c:v>2902.0</c:v>
                </c:pt>
                <c:pt idx="9222">
                  <c:v>2902.0</c:v>
                </c:pt>
                <c:pt idx="9223">
                  <c:v>2902.0</c:v>
                </c:pt>
                <c:pt idx="9224">
                  <c:v>2903.0</c:v>
                </c:pt>
                <c:pt idx="9225">
                  <c:v>2904.0</c:v>
                </c:pt>
                <c:pt idx="9226">
                  <c:v>2905.0</c:v>
                </c:pt>
                <c:pt idx="9227">
                  <c:v>2905.0</c:v>
                </c:pt>
                <c:pt idx="9228">
                  <c:v>2905.0</c:v>
                </c:pt>
                <c:pt idx="9229">
                  <c:v>2906.0</c:v>
                </c:pt>
              </c:numCache>
            </c:numRef>
          </c:val>
          <c:smooth val="0"/>
        </c:ser>
        <c:ser>
          <c:idx val="5"/>
          <c:order val="5"/>
          <c:tx>
            <c:strRef>
              <c:f>Sheet2!$S$1</c:f>
              <c:strCache>
                <c:ptCount val="1"/>
                <c:pt idx="0">
                  <c:v>None B</c:v>
                </c:pt>
              </c:strCache>
            </c:strRef>
          </c:tx>
          <c:marker>
            <c:symbol val="none"/>
          </c:marker>
          <c:val>
            <c:numRef>
              <c:f>Sheet2!$S$2:$S$9604</c:f>
              <c:numCache>
                <c:formatCode>General</c:formatCode>
                <c:ptCount val="9603"/>
                <c:pt idx="0">
                  <c:v>1.0</c:v>
                </c:pt>
                <c:pt idx="1">
                  <c:v>1.0</c:v>
                </c:pt>
                <c:pt idx="2">
                  <c:v>1.0</c:v>
                </c:pt>
                <c:pt idx="3">
                  <c:v>1.0</c:v>
                </c:pt>
                <c:pt idx="4">
                  <c:v>1.0</c:v>
                </c:pt>
                <c:pt idx="5">
                  <c:v>1.0</c:v>
                </c:pt>
                <c:pt idx="6">
                  <c:v>2.0</c:v>
                </c:pt>
                <c:pt idx="7">
                  <c:v>2.0</c:v>
                </c:pt>
                <c:pt idx="8">
                  <c:v>2.0</c:v>
                </c:pt>
                <c:pt idx="9">
                  <c:v>2.0</c:v>
                </c:pt>
                <c:pt idx="10">
                  <c:v>2.0</c:v>
                </c:pt>
                <c:pt idx="11">
                  <c:v>2.0</c:v>
                </c:pt>
                <c:pt idx="12">
                  <c:v>2.0</c:v>
                </c:pt>
                <c:pt idx="13">
                  <c:v>2.0</c:v>
                </c:pt>
                <c:pt idx="14">
                  <c:v>2.0</c:v>
                </c:pt>
                <c:pt idx="15">
                  <c:v>3.0</c:v>
                </c:pt>
                <c:pt idx="16">
                  <c:v>3.0</c:v>
                </c:pt>
                <c:pt idx="17">
                  <c:v>3.0</c:v>
                </c:pt>
                <c:pt idx="18">
                  <c:v>4.0</c:v>
                </c:pt>
                <c:pt idx="19">
                  <c:v>4.0</c:v>
                </c:pt>
                <c:pt idx="20">
                  <c:v>5.0</c:v>
                </c:pt>
                <c:pt idx="21">
                  <c:v>5.0</c:v>
                </c:pt>
                <c:pt idx="22">
                  <c:v>6.0</c:v>
                </c:pt>
                <c:pt idx="23">
                  <c:v>6.0</c:v>
                </c:pt>
                <c:pt idx="24">
                  <c:v>6.0</c:v>
                </c:pt>
                <c:pt idx="25">
                  <c:v>6.0</c:v>
                </c:pt>
                <c:pt idx="26">
                  <c:v>6.0</c:v>
                </c:pt>
                <c:pt idx="27">
                  <c:v>6.0</c:v>
                </c:pt>
                <c:pt idx="28">
                  <c:v>6.0</c:v>
                </c:pt>
                <c:pt idx="29">
                  <c:v>6.0</c:v>
                </c:pt>
                <c:pt idx="30">
                  <c:v>7.0</c:v>
                </c:pt>
                <c:pt idx="31">
                  <c:v>7.0</c:v>
                </c:pt>
                <c:pt idx="32">
                  <c:v>8.0</c:v>
                </c:pt>
                <c:pt idx="33">
                  <c:v>8.0</c:v>
                </c:pt>
                <c:pt idx="34">
                  <c:v>8.0</c:v>
                </c:pt>
                <c:pt idx="35">
                  <c:v>8.0</c:v>
                </c:pt>
                <c:pt idx="36">
                  <c:v>8.0</c:v>
                </c:pt>
                <c:pt idx="37">
                  <c:v>8.0</c:v>
                </c:pt>
                <c:pt idx="38">
                  <c:v>8.0</c:v>
                </c:pt>
                <c:pt idx="39">
                  <c:v>9.0</c:v>
                </c:pt>
                <c:pt idx="40">
                  <c:v>9.0</c:v>
                </c:pt>
                <c:pt idx="41">
                  <c:v>9.0</c:v>
                </c:pt>
                <c:pt idx="42">
                  <c:v>9.0</c:v>
                </c:pt>
                <c:pt idx="43">
                  <c:v>10.0</c:v>
                </c:pt>
                <c:pt idx="44">
                  <c:v>10.0</c:v>
                </c:pt>
                <c:pt idx="45">
                  <c:v>11.0</c:v>
                </c:pt>
                <c:pt idx="46">
                  <c:v>12.0</c:v>
                </c:pt>
                <c:pt idx="47">
                  <c:v>12.0</c:v>
                </c:pt>
                <c:pt idx="48">
                  <c:v>12.0</c:v>
                </c:pt>
                <c:pt idx="49">
                  <c:v>12.0</c:v>
                </c:pt>
                <c:pt idx="50">
                  <c:v>12.0</c:v>
                </c:pt>
                <c:pt idx="51">
                  <c:v>12.0</c:v>
                </c:pt>
                <c:pt idx="52">
                  <c:v>12.0</c:v>
                </c:pt>
                <c:pt idx="53">
                  <c:v>12.0</c:v>
                </c:pt>
                <c:pt idx="54">
                  <c:v>12.0</c:v>
                </c:pt>
                <c:pt idx="55">
                  <c:v>13.0</c:v>
                </c:pt>
                <c:pt idx="56">
                  <c:v>13.0</c:v>
                </c:pt>
                <c:pt idx="57">
                  <c:v>13.0</c:v>
                </c:pt>
                <c:pt idx="58">
                  <c:v>13.0</c:v>
                </c:pt>
                <c:pt idx="59">
                  <c:v>13.0</c:v>
                </c:pt>
                <c:pt idx="60">
                  <c:v>14.0</c:v>
                </c:pt>
                <c:pt idx="61">
                  <c:v>14.0</c:v>
                </c:pt>
                <c:pt idx="62">
                  <c:v>14.0</c:v>
                </c:pt>
                <c:pt idx="63">
                  <c:v>14.0</c:v>
                </c:pt>
                <c:pt idx="64">
                  <c:v>14.0</c:v>
                </c:pt>
                <c:pt idx="65">
                  <c:v>14.0</c:v>
                </c:pt>
                <c:pt idx="66">
                  <c:v>14.0</c:v>
                </c:pt>
                <c:pt idx="67">
                  <c:v>14.0</c:v>
                </c:pt>
                <c:pt idx="68">
                  <c:v>14.0</c:v>
                </c:pt>
                <c:pt idx="69">
                  <c:v>15.0</c:v>
                </c:pt>
                <c:pt idx="70">
                  <c:v>15.0</c:v>
                </c:pt>
                <c:pt idx="71">
                  <c:v>15.0</c:v>
                </c:pt>
                <c:pt idx="72">
                  <c:v>16.0</c:v>
                </c:pt>
                <c:pt idx="73">
                  <c:v>16.0</c:v>
                </c:pt>
                <c:pt idx="74">
                  <c:v>16.0</c:v>
                </c:pt>
                <c:pt idx="75">
                  <c:v>17.0</c:v>
                </c:pt>
                <c:pt idx="76">
                  <c:v>18.0</c:v>
                </c:pt>
                <c:pt idx="77">
                  <c:v>18.0</c:v>
                </c:pt>
                <c:pt idx="78">
                  <c:v>19.0</c:v>
                </c:pt>
                <c:pt idx="79">
                  <c:v>19.0</c:v>
                </c:pt>
                <c:pt idx="80">
                  <c:v>19.0</c:v>
                </c:pt>
                <c:pt idx="81">
                  <c:v>20.0</c:v>
                </c:pt>
                <c:pt idx="82">
                  <c:v>20.0</c:v>
                </c:pt>
                <c:pt idx="83">
                  <c:v>20.0</c:v>
                </c:pt>
                <c:pt idx="84">
                  <c:v>20.0</c:v>
                </c:pt>
                <c:pt idx="85">
                  <c:v>20.0</c:v>
                </c:pt>
                <c:pt idx="86">
                  <c:v>21.0</c:v>
                </c:pt>
                <c:pt idx="87">
                  <c:v>21.0</c:v>
                </c:pt>
                <c:pt idx="88">
                  <c:v>21.0</c:v>
                </c:pt>
                <c:pt idx="89">
                  <c:v>21.0</c:v>
                </c:pt>
                <c:pt idx="90">
                  <c:v>21.0</c:v>
                </c:pt>
                <c:pt idx="91">
                  <c:v>21.0</c:v>
                </c:pt>
                <c:pt idx="92">
                  <c:v>21.0</c:v>
                </c:pt>
                <c:pt idx="93">
                  <c:v>21.0</c:v>
                </c:pt>
                <c:pt idx="94">
                  <c:v>21.0</c:v>
                </c:pt>
                <c:pt idx="95">
                  <c:v>21.0</c:v>
                </c:pt>
                <c:pt idx="96">
                  <c:v>21.0</c:v>
                </c:pt>
                <c:pt idx="97">
                  <c:v>22.0</c:v>
                </c:pt>
                <c:pt idx="98">
                  <c:v>23.0</c:v>
                </c:pt>
                <c:pt idx="99">
                  <c:v>24.0</c:v>
                </c:pt>
                <c:pt idx="100">
                  <c:v>25.0</c:v>
                </c:pt>
                <c:pt idx="101">
                  <c:v>26.0</c:v>
                </c:pt>
                <c:pt idx="102">
                  <c:v>26.0</c:v>
                </c:pt>
                <c:pt idx="103">
                  <c:v>26.0</c:v>
                </c:pt>
                <c:pt idx="104">
                  <c:v>27.0</c:v>
                </c:pt>
                <c:pt idx="105">
                  <c:v>28.0</c:v>
                </c:pt>
                <c:pt idx="106">
                  <c:v>29.0</c:v>
                </c:pt>
                <c:pt idx="107">
                  <c:v>29.0</c:v>
                </c:pt>
                <c:pt idx="108">
                  <c:v>29.0</c:v>
                </c:pt>
                <c:pt idx="109">
                  <c:v>30.0</c:v>
                </c:pt>
                <c:pt idx="110">
                  <c:v>30.0</c:v>
                </c:pt>
                <c:pt idx="111">
                  <c:v>30.0</c:v>
                </c:pt>
                <c:pt idx="112">
                  <c:v>30.0</c:v>
                </c:pt>
                <c:pt idx="113">
                  <c:v>30.0</c:v>
                </c:pt>
                <c:pt idx="114">
                  <c:v>30.0</c:v>
                </c:pt>
                <c:pt idx="115">
                  <c:v>30.0</c:v>
                </c:pt>
                <c:pt idx="116">
                  <c:v>31.0</c:v>
                </c:pt>
                <c:pt idx="117">
                  <c:v>32.0</c:v>
                </c:pt>
                <c:pt idx="118">
                  <c:v>32.0</c:v>
                </c:pt>
                <c:pt idx="119">
                  <c:v>33.0</c:v>
                </c:pt>
                <c:pt idx="120">
                  <c:v>34.0</c:v>
                </c:pt>
                <c:pt idx="121">
                  <c:v>35.0</c:v>
                </c:pt>
                <c:pt idx="122">
                  <c:v>35.0</c:v>
                </c:pt>
                <c:pt idx="123">
                  <c:v>36.0</c:v>
                </c:pt>
                <c:pt idx="124">
                  <c:v>36.0</c:v>
                </c:pt>
                <c:pt idx="125">
                  <c:v>37.0</c:v>
                </c:pt>
                <c:pt idx="126">
                  <c:v>37.0</c:v>
                </c:pt>
                <c:pt idx="127">
                  <c:v>38.0</c:v>
                </c:pt>
                <c:pt idx="128">
                  <c:v>38.0</c:v>
                </c:pt>
                <c:pt idx="129">
                  <c:v>39.0</c:v>
                </c:pt>
                <c:pt idx="130">
                  <c:v>39.0</c:v>
                </c:pt>
                <c:pt idx="131">
                  <c:v>40.0</c:v>
                </c:pt>
                <c:pt idx="132">
                  <c:v>41.0</c:v>
                </c:pt>
                <c:pt idx="133">
                  <c:v>41.0</c:v>
                </c:pt>
                <c:pt idx="134">
                  <c:v>41.0</c:v>
                </c:pt>
                <c:pt idx="135">
                  <c:v>42.0</c:v>
                </c:pt>
                <c:pt idx="136">
                  <c:v>42.0</c:v>
                </c:pt>
                <c:pt idx="137">
                  <c:v>42.0</c:v>
                </c:pt>
                <c:pt idx="138">
                  <c:v>42.0</c:v>
                </c:pt>
                <c:pt idx="139">
                  <c:v>43.0</c:v>
                </c:pt>
                <c:pt idx="140">
                  <c:v>43.0</c:v>
                </c:pt>
                <c:pt idx="141">
                  <c:v>43.0</c:v>
                </c:pt>
                <c:pt idx="142">
                  <c:v>44.0</c:v>
                </c:pt>
                <c:pt idx="143">
                  <c:v>45.0</c:v>
                </c:pt>
                <c:pt idx="144">
                  <c:v>45.0</c:v>
                </c:pt>
                <c:pt idx="145">
                  <c:v>45.0</c:v>
                </c:pt>
                <c:pt idx="146">
                  <c:v>45.0</c:v>
                </c:pt>
                <c:pt idx="147">
                  <c:v>45.0</c:v>
                </c:pt>
                <c:pt idx="148">
                  <c:v>45.0</c:v>
                </c:pt>
                <c:pt idx="149">
                  <c:v>45.0</c:v>
                </c:pt>
                <c:pt idx="150">
                  <c:v>46.0</c:v>
                </c:pt>
                <c:pt idx="151">
                  <c:v>46.0</c:v>
                </c:pt>
                <c:pt idx="152">
                  <c:v>46.0</c:v>
                </c:pt>
                <c:pt idx="153">
                  <c:v>46.0</c:v>
                </c:pt>
                <c:pt idx="154">
                  <c:v>46.0</c:v>
                </c:pt>
                <c:pt idx="155">
                  <c:v>47.0</c:v>
                </c:pt>
                <c:pt idx="156">
                  <c:v>47.0</c:v>
                </c:pt>
                <c:pt idx="157">
                  <c:v>48.0</c:v>
                </c:pt>
                <c:pt idx="158">
                  <c:v>48.0</c:v>
                </c:pt>
                <c:pt idx="159">
                  <c:v>48.0</c:v>
                </c:pt>
                <c:pt idx="160">
                  <c:v>48.0</c:v>
                </c:pt>
                <c:pt idx="161">
                  <c:v>48.0</c:v>
                </c:pt>
                <c:pt idx="162">
                  <c:v>48.0</c:v>
                </c:pt>
                <c:pt idx="163">
                  <c:v>48.0</c:v>
                </c:pt>
                <c:pt idx="164">
                  <c:v>48.0</c:v>
                </c:pt>
                <c:pt idx="165">
                  <c:v>49.0</c:v>
                </c:pt>
                <c:pt idx="166">
                  <c:v>50.0</c:v>
                </c:pt>
                <c:pt idx="167">
                  <c:v>50.0</c:v>
                </c:pt>
                <c:pt idx="168">
                  <c:v>50.0</c:v>
                </c:pt>
                <c:pt idx="169">
                  <c:v>50.0</c:v>
                </c:pt>
                <c:pt idx="170">
                  <c:v>50.0</c:v>
                </c:pt>
                <c:pt idx="171">
                  <c:v>50.0</c:v>
                </c:pt>
                <c:pt idx="172">
                  <c:v>50.0</c:v>
                </c:pt>
                <c:pt idx="173">
                  <c:v>50.0</c:v>
                </c:pt>
                <c:pt idx="174">
                  <c:v>50.0</c:v>
                </c:pt>
                <c:pt idx="175">
                  <c:v>50.0</c:v>
                </c:pt>
                <c:pt idx="176">
                  <c:v>50.0</c:v>
                </c:pt>
                <c:pt idx="177">
                  <c:v>50.0</c:v>
                </c:pt>
                <c:pt idx="178">
                  <c:v>51.0</c:v>
                </c:pt>
                <c:pt idx="179">
                  <c:v>51.0</c:v>
                </c:pt>
                <c:pt idx="180">
                  <c:v>52.0</c:v>
                </c:pt>
                <c:pt idx="181">
                  <c:v>52.0</c:v>
                </c:pt>
                <c:pt idx="182">
                  <c:v>52.0</c:v>
                </c:pt>
                <c:pt idx="183">
                  <c:v>53.0</c:v>
                </c:pt>
                <c:pt idx="184">
                  <c:v>54.0</c:v>
                </c:pt>
                <c:pt idx="185">
                  <c:v>54.0</c:v>
                </c:pt>
                <c:pt idx="186">
                  <c:v>54.0</c:v>
                </c:pt>
                <c:pt idx="187">
                  <c:v>54.0</c:v>
                </c:pt>
                <c:pt idx="188">
                  <c:v>54.0</c:v>
                </c:pt>
                <c:pt idx="189">
                  <c:v>54.0</c:v>
                </c:pt>
                <c:pt idx="190">
                  <c:v>54.0</c:v>
                </c:pt>
                <c:pt idx="191">
                  <c:v>55.0</c:v>
                </c:pt>
                <c:pt idx="192">
                  <c:v>56.0</c:v>
                </c:pt>
                <c:pt idx="193">
                  <c:v>56.0</c:v>
                </c:pt>
                <c:pt idx="194">
                  <c:v>56.0</c:v>
                </c:pt>
                <c:pt idx="195">
                  <c:v>56.0</c:v>
                </c:pt>
                <c:pt idx="196">
                  <c:v>57.0</c:v>
                </c:pt>
                <c:pt idx="197">
                  <c:v>57.0</c:v>
                </c:pt>
                <c:pt idx="198">
                  <c:v>57.0</c:v>
                </c:pt>
                <c:pt idx="199">
                  <c:v>57.0</c:v>
                </c:pt>
                <c:pt idx="200">
                  <c:v>57.0</c:v>
                </c:pt>
                <c:pt idx="201">
                  <c:v>57.0</c:v>
                </c:pt>
                <c:pt idx="202">
                  <c:v>57.0</c:v>
                </c:pt>
                <c:pt idx="203">
                  <c:v>57.0</c:v>
                </c:pt>
                <c:pt idx="204">
                  <c:v>57.0</c:v>
                </c:pt>
                <c:pt idx="205">
                  <c:v>57.0</c:v>
                </c:pt>
                <c:pt idx="206">
                  <c:v>58.0</c:v>
                </c:pt>
                <c:pt idx="207">
                  <c:v>59.0</c:v>
                </c:pt>
                <c:pt idx="208">
                  <c:v>59.0</c:v>
                </c:pt>
                <c:pt idx="209">
                  <c:v>60.0</c:v>
                </c:pt>
                <c:pt idx="210">
                  <c:v>60.0</c:v>
                </c:pt>
                <c:pt idx="211">
                  <c:v>61.0</c:v>
                </c:pt>
                <c:pt idx="212">
                  <c:v>62.0</c:v>
                </c:pt>
                <c:pt idx="213">
                  <c:v>63.0</c:v>
                </c:pt>
                <c:pt idx="214">
                  <c:v>63.0</c:v>
                </c:pt>
                <c:pt idx="215">
                  <c:v>64.0</c:v>
                </c:pt>
                <c:pt idx="216">
                  <c:v>64.0</c:v>
                </c:pt>
                <c:pt idx="217">
                  <c:v>64.0</c:v>
                </c:pt>
                <c:pt idx="218">
                  <c:v>64.0</c:v>
                </c:pt>
                <c:pt idx="219">
                  <c:v>65.0</c:v>
                </c:pt>
                <c:pt idx="220">
                  <c:v>65.0</c:v>
                </c:pt>
                <c:pt idx="221">
                  <c:v>65.0</c:v>
                </c:pt>
                <c:pt idx="222">
                  <c:v>65.0</c:v>
                </c:pt>
                <c:pt idx="223">
                  <c:v>66.0</c:v>
                </c:pt>
                <c:pt idx="224">
                  <c:v>67.0</c:v>
                </c:pt>
                <c:pt idx="225">
                  <c:v>68.0</c:v>
                </c:pt>
                <c:pt idx="226">
                  <c:v>68.0</c:v>
                </c:pt>
                <c:pt idx="227">
                  <c:v>68.0</c:v>
                </c:pt>
                <c:pt idx="228">
                  <c:v>68.0</c:v>
                </c:pt>
                <c:pt idx="229">
                  <c:v>69.0</c:v>
                </c:pt>
                <c:pt idx="230">
                  <c:v>69.0</c:v>
                </c:pt>
                <c:pt idx="231">
                  <c:v>70.0</c:v>
                </c:pt>
                <c:pt idx="232">
                  <c:v>70.0</c:v>
                </c:pt>
                <c:pt idx="233">
                  <c:v>70.0</c:v>
                </c:pt>
                <c:pt idx="234">
                  <c:v>70.0</c:v>
                </c:pt>
                <c:pt idx="235">
                  <c:v>70.0</c:v>
                </c:pt>
                <c:pt idx="236">
                  <c:v>70.0</c:v>
                </c:pt>
                <c:pt idx="237">
                  <c:v>70.0</c:v>
                </c:pt>
                <c:pt idx="238">
                  <c:v>70.0</c:v>
                </c:pt>
                <c:pt idx="239">
                  <c:v>70.0</c:v>
                </c:pt>
                <c:pt idx="240">
                  <c:v>71.0</c:v>
                </c:pt>
                <c:pt idx="241">
                  <c:v>72.0</c:v>
                </c:pt>
                <c:pt idx="242">
                  <c:v>73.0</c:v>
                </c:pt>
                <c:pt idx="243">
                  <c:v>73.0</c:v>
                </c:pt>
                <c:pt idx="244">
                  <c:v>73.0</c:v>
                </c:pt>
                <c:pt idx="245">
                  <c:v>73.0</c:v>
                </c:pt>
                <c:pt idx="246">
                  <c:v>73.0</c:v>
                </c:pt>
                <c:pt idx="247">
                  <c:v>73.0</c:v>
                </c:pt>
                <c:pt idx="248">
                  <c:v>73.0</c:v>
                </c:pt>
                <c:pt idx="249">
                  <c:v>73.0</c:v>
                </c:pt>
                <c:pt idx="250">
                  <c:v>73.0</c:v>
                </c:pt>
                <c:pt idx="251">
                  <c:v>74.0</c:v>
                </c:pt>
                <c:pt idx="252">
                  <c:v>74.0</c:v>
                </c:pt>
                <c:pt idx="253">
                  <c:v>74.0</c:v>
                </c:pt>
                <c:pt idx="254">
                  <c:v>74.0</c:v>
                </c:pt>
                <c:pt idx="255">
                  <c:v>75.0</c:v>
                </c:pt>
                <c:pt idx="256">
                  <c:v>75.0</c:v>
                </c:pt>
                <c:pt idx="257">
                  <c:v>75.0</c:v>
                </c:pt>
                <c:pt idx="258">
                  <c:v>76.0</c:v>
                </c:pt>
                <c:pt idx="259">
                  <c:v>76.0</c:v>
                </c:pt>
                <c:pt idx="260">
                  <c:v>76.0</c:v>
                </c:pt>
                <c:pt idx="261">
                  <c:v>76.0</c:v>
                </c:pt>
                <c:pt idx="262">
                  <c:v>76.0</c:v>
                </c:pt>
                <c:pt idx="263">
                  <c:v>76.0</c:v>
                </c:pt>
                <c:pt idx="264">
                  <c:v>76.0</c:v>
                </c:pt>
                <c:pt idx="265">
                  <c:v>76.0</c:v>
                </c:pt>
                <c:pt idx="266">
                  <c:v>77.0</c:v>
                </c:pt>
                <c:pt idx="267">
                  <c:v>77.0</c:v>
                </c:pt>
                <c:pt idx="268">
                  <c:v>78.0</c:v>
                </c:pt>
                <c:pt idx="269">
                  <c:v>79.0</c:v>
                </c:pt>
                <c:pt idx="270">
                  <c:v>80.0</c:v>
                </c:pt>
                <c:pt idx="271">
                  <c:v>80.0</c:v>
                </c:pt>
                <c:pt idx="272">
                  <c:v>80.0</c:v>
                </c:pt>
                <c:pt idx="273">
                  <c:v>80.0</c:v>
                </c:pt>
                <c:pt idx="274">
                  <c:v>80.0</c:v>
                </c:pt>
                <c:pt idx="275">
                  <c:v>80.0</c:v>
                </c:pt>
                <c:pt idx="276">
                  <c:v>80.0</c:v>
                </c:pt>
                <c:pt idx="277">
                  <c:v>80.0</c:v>
                </c:pt>
                <c:pt idx="278">
                  <c:v>81.0</c:v>
                </c:pt>
                <c:pt idx="279">
                  <c:v>81.0</c:v>
                </c:pt>
                <c:pt idx="280">
                  <c:v>81.0</c:v>
                </c:pt>
                <c:pt idx="281">
                  <c:v>81.0</c:v>
                </c:pt>
                <c:pt idx="282">
                  <c:v>81.0</c:v>
                </c:pt>
                <c:pt idx="283">
                  <c:v>81.0</c:v>
                </c:pt>
                <c:pt idx="284">
                  <c:v>81.0</c:v>
                </c:pt>
                <c:pt idx="285">
                  <c:v>82.0</c:v>
                </c:pt>
                <c:pt idx="286">
                  <c:v>82.0</c:v>
                </c:pt>
                <c:pt idx="287">
                  <c:v>82.0</c:v>
                </c:pt>
                <c:pt idx="288">
                  <c:v>82.0</c:v>
                </c:pt>
                <c:pt idx="289">
                  <c:v>82.0</c:v>
                </c:pt>
                <c:pt idx="290">
                  <c:v>82.0</c:v>
                </c:pt>
                <c:pt idx="291">
                  <c:v>82.0</c:v>
                </c:pt>
                <c:pt idx="292">
                  <c:v>83.0</c:v>
                </c:pt>
                <c:pt idx="293">
                  <c:v>84.0</c:v>
                </c:pt>
                <c:pt idx="294">
                  <c:v>84.0</c:v>
                </c:pt>
                <c:pt idx="295">
                  <c:v>84.0</c:v>
                </c:pt>
                <c:pt idx="296">
                  <c:v>84.0</c:v>
                </c:pt>
                <c:pt idx="297">
                  <c:v>84.0</c:v>
                </c:pt>
                <c:pt idx="298">
                  <c:v>85.0</c:v>
                </c:pt>
                <c:pt idx="299">
                  <c:v>85.0</c:v>
                </c:pt>
                <c:pt idx="300">
                  <c:v>86.0</c:v>
                </c:pt>
                <c:pt idx="301">
                  <c:v>87.0</c:v>
                </c:pt>
                <c:pt idx="302">
                  <c:v>88.0</c:v>
                </c:pt>
                <c:pt idx="303">
                  <c:v>89.0</c:v>
                </c:pt>
                <c:pt idx="304">
                  <c:v>90.0</c:v>
                </c:pt>
                <c:pt idx="305">
                  <c:v>91.0</c:v>
                </c:pt>
                <c:pt idx="306">
                  <c:v>91.0</c:v>
                </c:pt>
                <c:pt idx="307">
                  <c:v>91.0</c:v>
                </c:pt>
                <c:pt idx="308">
                  <c:v>91.0</c:v>
                </c:pt>
                <c:pt idx="309">
                  <c:v>91.0</c:v>
                </c:pt>
                <c:pt idx="310">
                  <c:v>91.0</c:v>
                </c:pt>
                <c:pt idx="311">
                  <c:v>91.0</c:v>
                </c:pt>
                <c:pt idx="312">
                  <c:v>91.0</c:v>
                </c:pt>
                <c:pt idx="313">
                  <c:v>91.0</c:v>
                </c:pt>
                <c:pt idx="314">
                  <c:v>91.0</c:v>
                </c:pt>
                <c:pt idx="315">
                  <c:v>91.0</c:v>
                </c:pt>
                <c:pt idx="316">
                  <c:v>91.0</c:v>
                </c:pt>
                <c:pt idx="317">
                  <c:v>92.0</c:v>
                </c:pt>
                <c:pt idx="318">
                  <c:v>92.0</c:v>
                </c:pt>
                <c:pt idx="319">
                  <c:v>92.0</c:v>
                </c:pt>
                <c:pt idx="320">
                  <c:v>92.0</c:v>
                </c:pt>
                <c:pt idx="321">
                  <c:v>92.0</c:v>
                </c:pt>
                <c:pt idx="322">
                  <c:v>92.0</c:v>
                </c:pt>
                <c:pt idx="323">
                  <c:v>92.0</c:v>
                </c:pt>
                <c:pt idx="324">
                  <c:v>92.0</c:v>
                </c:pt>
                <c:pt idx="325">
                  <c:v>92.0</c:v>
                </c:pt>
                <c:pt idx="326">
                  <c:v>92.0</c:v>
                </c:pt>
                <c:pt idx="327">
                  <c:v>92.0</c:v>
                </c:pt>
                <c:pt idx="328">
                  <c:v>92.0</c:v>
                </c:pt>
                <c:pt idx="329">
                  <c:v>92.0</c:v>
                </c:pt>
                <c:pt idx="330">
                  <c:v>92.0</c:v>
                </c:pt>
                <c:pt idx="331">
                  <c:v>93.0</c:v>
                </c:pt>
                <c:pt idx="332">
                  <c:v>93.0</c:v>
                </c:pt>
                <c:pt idx="333">
                  <c:v>93.0</c:v>
                </c:pt>
                <c:pt idx="334">
                  <c:v>94.0</c:v>
                </c:pt>
                <c:pt idx="335">
                  <c:v>95.0</c:v>
                </c:pt>
                <c:pt idx="336">
                  <c:v>96.0</c:v>
                </c:pt>
                <c:pt idx="337">
                  <c:v>96.0</c:v>
                </c:pt>
                <c:pt idx="338">
                  <c:v>96.0</c:v>
                </c:pt>
                <c:pt idx="339">
                  <c:v>96.0</c:v>
                </c:pt>
                <c:pt idx="340">
                  <c:v>97.0</c:v>
                </c:pt>
                <c:pt idx="341">
                  <c:v>97.0</c:v>
                </c:pt>
                <c:pt idx="342">
                  <c:v>97.0</c:v>
                </c:pt>
                <c:pt idx="343">
                  <c:v>97.0</c:v>
                </c:pt>
                <c:pt idx="344">
                  <c:v>97.0</c:v>
                </c:pt>
                <c:pt idx="345">
                  <c:v>97.0</c:v>
                </c:pt>
                <c:pt idx="346">
                  <c:v>97.0</c:v>
                </c:pt>
                <c:pt idx="347">
                  <c:v>97.0</c:v>
                </c:pt>
                <c:pt idx="348">
                  <c:v>97.0</c:v>
                </c:pt>
                <c:pt idx="349">
                  <c:v>97.0</c:v>
                </c:pt>
                <c:pt idx="350">
                  <c:v>98.0</c:v>
                </c:pt>
                <c:pt idx="351">
                  <c:v>98.0</c:v>
                </c:pt>
                <c:pt idx="352">
                  <c:v>99.0</c:v>
                </c:pt>
                <c:pt idx="353">
                  <c:v>100.0</c:v>
                </c:pt>
                <c:pt idx="354">
                  <c:v>101.0</c:v>
                </c:pt>
                <c:pt idx="355">
                  <c:v>101.0</c:v>
                </c:pt>
                <c:pt idx="356">
                  <c:v>102.0</c:v>
                </c:pt>
                <c:pt idx="357">
                  <c:v>103.0</c:v>
                </c:pt>
                <c:pt idx="358">
                  <c:v>103.0</c:v>
                </c:pt>
                <c:pt idx="359">
                  <c:v>104.0</c:v>
                </c:pt>
                <c:pt idx="360">
                  <c:v>104.0</c:v>
                </c:pt>
                <c:pt idx="361">
                  <c:v>105.0</c:v>
                </c:pt>
                <c:pt idx="362">
                  <c:v>105.0</c:v>
                </c:pt>
                <c:pt idx="363">
                  <c:v>106.0</c:v>
                </c:pt>
                <c:pt idx="364">
                  <c:v>107.0</c:v>
                </c:pt>
                <c:pt idx="365">
                  <c:v>108.0</c:v>
                </c:pt>
                <c:pt idx="366">
                  <c:v>108.0</c:v>
                </c:pt>
                <c:pt idx="367">
                  <c:v>109.0</c:v>
                </c:pt>
                <c:pt idx="368">
                  <c:v>110.0</c:v>
                </c:pt>
                <c:pt idx="369">
                  <c:v>111.0</c:v>
                </c:pt>
                <c:pt idx="370">
                  <c:v>111.0</c:v>
                </c:pt>
                <c:pt idx="371">
                  <c:v>112.0</c:v>
                </c:pt>
                <c:pt idx="372">
                  <c:v>112.0</c:v>
                </c:pt>
                <c:pt idx="373">
                  <c:v>112.0</c:v>
                </c:pt>
                <c:pt idx="374">
                  <c:v>113.0</c:v>
                </c:pt>
                <c:pt idx="375">
                  <c:v>114.0</c:v>
                </c:pt>
                <c:pt idx="376">
                  <c:v>114.0</c:v>
                </c:pt>
                <c:pt idx="377">
                  <c:v>114.0</c:v>
                </c:pt>
                <c:pt idx="378">
                  <c:v>115.0</c:v>
                </c:pt>
                <c:pt idx="379">
                  <c:v>115.0</c:v>
                </c:pt>
                <c:pt idx="380">
                  <c:v>115.0</c:v>
                </c:pt>
                <c:pt idx="381">
                  <c:v>116.0</c:v>
                </c:pt>
                <c:pt idx="382">
                  <c:v>117.0</c:v>
                </c:pt>
                <c:pt idx="383">
                  <c:v>118.0</c:v>
                </c:pt>
                <c:pt idx="384">
                  <c:v>118.0</c:v>
                </c:pt>
                <c:pt idx="385">
                  <c:v>119.0</c:v>
                </c:pt>
                <c:pt idx="386">
                  <c:v>120.0</c:v>
                </c:pt>
                <c:pt idx="387">
                  <c:v>121.0</c:v>
                </c:pt>
                <c:pt idx="388">
                  <c:v>121.0</c:v>
                </c:pt>
                <c:pt idx="389">
                  <c:v>122.0</c:v>
                </c:pt>
                <c:pt idx="390">
                  <c:v>123.0</c:v>
                </c:pt>
                <c:pt idx="391">
                  <c:v>123.0</c:v>
                </c:pt>
                <c:pt idx="392">
                  <c:v>123.0</c:v>
                </c:pt>
                <c:pt idx="393">
                  <c:v>123.0</c:v>
                </c:pt>
                <c:pt idx="394">
                  <c:v>123.0</c:v>
                </c:pt>
                <c:pt idx="395">
                  <c:v>123.0</c:v>
                </c:pt>
                <c:pt idx="396">
                  <c:v>123.0</c:v>
                </c:pt>
                <c:pt idx="397">
                  <c:v>123.0</c:v>
                </c:pt>
                <c:pt idx="398">
                  <c:v>123.0</c:v>
                </c:pt>
                <c:pt idx="399">
                  <c:v>124.0</c:v>
                </c:pt>
                <c:pt idx="400">
                  <c:v>125.0</c:v>
                </c:pt>
                <c:pt idx="401">
                  <c:v>126.0</c:v>
                </c:pt>
                <c:pt idx="402">
                  <c:v>126.0</c:v>
                </c:pt>
                <c:pt idx="403">
                  <c:v>126.0</c:v>
                </c:pt>
                <c:pt idx="404">
                  <c:v>126.0</c:v>
                </c:pt>
                <c:pt idx="405">
                  <c:v>127.0</c:v>
                </c:pt>
                <c:pt idx="406">
                  <c:v>128.0</c:v>
                </c:pt>
                <c:pt idx="407">
                  <c:v>128.0</c:v>
                </c:pt>
                <c:pt idx="408">
                  <c:v>128.0</c:v>
                </c:pt>
                <c:pt idx="409">
                  <c:v>128.0</c:v>
                </c:pt>
                <c:pt idx="410">
                  <c:v>128.0</c:v>
                </c:pt>
                <c:pt idx="411">
                  <c:v>128.0</c:v>
                </c:pt>
                <c:pt idx="412">
                  <c:v>128.0</c:v>
                </c:pt>
                <c:pt idx="413">
                  <c:v>128.0</c:v>
                </c:pt>
                <c:pt idx="414">
                  <c:v>128.0</c:v>
                </c:pt>
                <c:pt idx="415">
                  <c:v>129.0</c:v>
                </c:pt>
                <c:pt idx="416">
                  <c:v>129.0</c:v>
                </c:pt>
                <c:pt idx="417">
                  <c:v>129.0</c:v>
                </c:pt>
                <c:pt idx="418">
                  <c:v>129.0</c:v>
                </c:pt>
                <c:pt idx="419">
                  <c:v>129.0</c:v>
                </c:pt>
                <c:pt idx="420">
                  <c:v>129.0</c:v>
                </c:pt>
                <c:pt idx="421">
                  <c:v>129.0</c:v>
                </c:pt>
                <c:pt idx="422">
                  <c:v>130.0</c:v>
                </c:pt>
                <c:pt idx="423">
                  <c:v>131.0</c:v>
                </c:pt>
                <c:pt idx="424">
                  <c:v>132.0</c:v>
                </c:pt>
                <c:pt idx="425">
                  <c:v>132.0</c:v>
                </c:pt>
                <c:pt idx="426">
                  <c:v>132.0</c:v>
                </c:pt>
                <c:pt idx="427">
                  <c:v>132.0</c:v>
                </c:pt>
                <c:pt idx="428">
                  <c:v>132.0</c:v>
                </c:pt>
                <c:pt idx="429">
                  <c:v>132.0</c:v>
                </c:pt>
                <c:pt idx="430">
                  <c:v>132.0</c:v>
                </c:pt>
                <c:pt idx="431">
                  <c:v>132.0</c:v>
                </c:pt>
                <c:pt idx="432">
                  <c:v>132.0</c:v>
                </c:pt>
                <c:pt idx="433">
                  <c:v>132.0</c:v>
                </c:pt>
                <c:pt idx="434">
                  <c:v>132.0</c:v>
                </c:pt>
                <c:pt idx="435">
                  <c:v>132.0</c:v>
                </c:pt>
                <c:pt idx="436">
                  <c:v>132.0</c:v>
                </c:pt>
                <c:pt idx="437">
                  <c:v>132.0</c:v>
                </c:pt>
                <c:pt idx="438">
                  <c:v>132.0</c:v>
                </c:pt>
                <c:pt idx="439">
                  <c:v>132.0</c:v>
                </c:pt>
                <c:pt idx="440">
                  <c:v>132.0</c:v>
                </c:pt>
                <c:pt idx="441">
                  <c:v>132.0</c:v>
                </c:pt>
                <c:pt idx="442">
                  <c:v>133.0</c:v>
                </c:pt>
                <c:pt idx="443">
                  <c:v>133.0</c:v>
                </c:pt>
                <c:pt idx="444">
                  <c:v>133.0</c:v>
                </c:pt>
                <c:pt idx="445">
                  <c:v>133.0</c:v>
                </c:pt>
                <c:pt idx="446">
                  <c:v>134.0</c:v>
                </c:pt>
                <c:pt idx="447">
                  <c:v>134.0</c:v>
                </c:pt>
                <c:pt idx="448">
                  <c:v>135.0</c:v>
                </c:pt>
                <c:pt idx="449">
                  <c:v>135.0</c:v>
                </c:pt>
                <c:pt idx="450">
                  <c:v>135.0</c:v>
                </c:pt>
                <c:pt idx="451">
                  <c:v>135.0</c:v>
                </c:pt>
                <c:pt idx="452">
                  <c:v>135.0</c:v>
                </c:pt>
                <c:pt idx="453">
                  <c:v>135.0</c:v>
                </c:pt>
                <c:pt idx="454">
                  <c:v>135.0</c:v>
                </c:pt>
                <c:pt idx="455">
                  <c:v>135.0</c:v>
                </c:pt>
                <c:pt idx="456">
                  <c:v>135.0</c:v>
                </c:pt>
                <c:pt idx="457">
                  <c:v>135.0</c:v>
                </c:pt>
                <c:pt idx="458">
                  <c:v>135.0</c:v>
                </c:pt>
                <c:pt idx="459">
                  <c:v>135.0</c:v>
                </c:pt>
                <c:pt idx="460">
                  <c:v>135.0</c:v>
                </c:pt>
                <c:pt idx="461">
                  <c:v>136.0</c:v>
                </c:pt>
                <c:pt idx="462">
                  <c:v>137.0</c:v>
                </c:pt>
                <c:pt idx="463">
                  <c:v>138.0</c:v>
                </c:pt>
                <c:pt idx="464">
                  <c:v>139.0</c:v>
                </c:pt>
                <c:pt idx="465">
                  <c:v>139.0</c:v>
                </c:pt>
                <c:pt idx="466">
                  <c:v>140.0</c:v>
                </c:pt>
                <c:pt idx="467">
                  <c:v>141.0</c:v>
                </c:pt>
                <c:pt idx="468">
                  <c:v>141.0</c:v>
                </c:pt>
                <c:pt idx="469">
                  <c:v>141.0</c:v>
                </c:pt>
                <c:pt idx="470">
                  <c:v>142.0</c:v>
                </c:pt>
                <c:pt idx="471">
                  <c:v>143.0</c:v>
                </c:pt>
                <c:pt idx="472">
                  <c:v>144.0</c:v>
                </c:pt>
                <c:pt idx="473">
                  <c:v>145.0</c:v>
                </c:pt>
                <c:pt idx="474">
                  <c:v>146.0</c:v>
                </c:pt>
                <c:pt idx="475">
                  <c:v>146.0</c:v>
                </c:pt>
                <c:pt idx="476">
                  <c:v>146.0</c:v>
                </c:pt>
                <c:pt idx="477">
                  <c:v>146.0</c:v>
                </c:pt>
                <c:pt idx="478">
                  <c:v>147.0</c:v>
                </c:pt>
                <c:pt idx="479">
                  <c:v>148.0</c:v>
                </c:pt>
                <c:pt idx="480">
                  <c:v>149.0</c:v>
                </c:pt>
                <c:pt idx="481">
                  <c:v>149.0</c:v>
                </c:pt>
                <c:pt idx="482">
                  <c:v>150.0</c:v>
                </c:pt>
                <c:pt idx="483">
                  <c:v>150.0</c:v>
                </c:pt>
                <c:pt idx="484">
                  <c:v>150.0</c:v>
                </c:pt>
                <c:pt idx="485">
                  <c:v>151.0</c:v>
                </c:pt>
                <c:pt idx="486">
                  <c:v>152.0</c:v>
                </c:pt>
                <c:pt idx="487">
                  <c:v>153.0</c:v>
                </c:pt>
                <c:pt idx="488">
                  <c:v>154.0</c:v>
                </c:pt>
                <c:pt idx="489">
                  <c:v>154.0</c:v>
                </c:pt>
                <c:pt idx="490">
                  <c:v>155.0</c:v>
                </c:pt>
                <c:pt idx="491">
                  <c:v>155.0</c:v>
                </c:pt>
                <c:pt idx="492">
                  <c:v>156.0</c:v>
                </c:pt>
                <c:pt idx="493">
                  <c:v>156.0</c:v>
                </c:pt>
                <c:pt idx="494">
                  <c:v>157.0</c:v>
                </c:pt>
                <c:pt idx="495">
                  <c:v>157.0</c:v>
                </c:pt>
                <c:pt idx="496">
                  <c:v>158.0</c:v>
                </c:pt>
                <c:pt idx="497">
                  <c:v>159.0</c:v>
                </c:pt>
                <c:pt idx="498">
                  <c:v>160.0</c:v>
                </c:pt>
                <c:pt idx="499">
                  <c:v>160.0</c:v>
                </c:pt>
                <c:pt idx="500">
                  <c:v>160.0</c:v>
                </c:pt>
                <c:pt idx="501">
                  <c:v>161.0</c:v>
                </c:pt>
                <c:pt idx="502">
                  <c:v>161.0</c:v>
                </c:pt>
                <c:pt idx="503">
                  <c:v>161.0</c:v>
                </c:pt>
                <c:pt idx="504">
                  <c:v>161.0</c:v>
                </c:pt>
                <c:pt idx="505">
                  <c:v>161.0</c:v>
                </c:pt>
                <c:pt idx="506">
                  <c:v>162.0</c:v>
                </c:pt>
                <c:pt idx="507">
                  <c:v>162.0</c:v>
                </c:pt>
                <c:pt idx="508">
                  <c:v>162.0</c:v>
                </c:pt>
                <c:pt idx="509">
                  <c:v>163.0</c:v>
                </c:pt>
                <c:pt idx="510">
                  <c:v>164.0</c:v>
                </c:pt>
                <c:pt idx="511">
                  <c:v>165.0</c:v>
                </c:pt>
                <c:pt idx="512">
                  <c:v>165.0</c:v>
                </c:pt>
                <c:pt idx="513">
                  <c:v>166.0</c:v>
                </c:pt>
                <c:pt idx="514">
                  <c:v>167.0</c:v>
                </c:pt>
                <c:pt idx="515">
                  <c:v>168.0</c:v>
                </c:pt>
                <c:pt idx="516">
                  <c:v>168.0</c:v>
                </c:pt>
                <c:pt idx="517">
                  <c:v>169.0</c:v>
                </c:pt>
                <c:pt idx="518">
                  <c:v>170.0</c:v>
                </c:pt>
                <c:pt idx="519">
                  <c:v>170.0</c:v>
                </c:pt>
                <c:pt idx="520">
                  <c:v>171.0</c:v>
                </c:pt>
                <c:pt idx="521">
                  <c:v>171.0</c:v>
                </c:pt>
                <c:pt idx="522">
                  <c:v>171.0</c:v>
                </c:pt>
                <c:pt idx="523">
                  <c:v>172.0</c:v>
                </c:pt>
                <c:pt idx="524">
                  <c:v>173.0</c:v>
                </c:pt>
                <c:pt idx="525">
                  <c:v>174.0</c:v>
                </c:pt>
                <c:pt idx="526">
                  <c:v>175.0</c:v>
                </c:pt>
                <c:pt idx="527">
                  <c:v>176.0</c:v>
                </c:pt>
                <c:pt idx="528">
                  <c:v>177.0</c:v>
                </c:pt>
                <c:pt idx="529">
                  <c:v>177.0</c:v>
                </c:pt>
                <c:pt idx="530">
                  <c:v>178.0</c:v>
                </c:pt>
                <c:pt idx="531">
                  <c:v>178.0</c:v>
                </c:pt>
                <c:pt idx="532">
                  <c:v>178.0</c:v>
                </c:pt>
                <c:pt idx="533">
                  <c:v>179.0</c:v>
                </c:pt>
                <c:pt idx="534">
                  <c:v>179.0</c:v>
                </c:pt>
                <c:pt idx="535">
                  <c:v>179.0</c:v>
                </c:pt>
                <c:pt idx="536">
                  <c:v>179.0</c:v>
                </c:pt>
                <c:pt idx="537">
                  <c:v>179.0</c:v>
                </c:pt>
                <c:pt idx="538">
                  <c:v>179.0</c:v>
                </c:pt>
                <c:pt idx="539">
                  <c:v>180.0</c:v>
                </c:pt>
                <c:pt idx="540">
                  <c:v>180.0</c:v>
                </c:pt>
                <c:pt idx="541">
                  <c:v>180.0</c:v>
                </c:pt>
                <c:pt idx="542">
                  <c:v>180.0</c:v>
                </c:pt>
                <c:pt idx="543">
                  <c:v>181.0</c:v>
                </c:pt>
                <c:pt idx="544">
                  <c:v>181.0</c:v>
                </c:pt>
                <c:pt idx="545">
                  <c:v>182.0</c:v>
                </c:pt>
                <c:pt idx="546">
                  <c:v>182.0</c:v>
                </c:pt>
                <c:pt idx="547">
                  <c:v>182.0</c:v>
                </c:pt>
                <c:pt idx="548">
                  <c:v>183.0</c:v>
                </c:pt>
                <c:pt idx="549">
                  <c:v>184.0</c:v>
                </c:pt>
                <c:pt idx="550">
                  <c:v>185.0</c:v>
                </c:pt>
                <c:pt idx="551">
                  <c:v>186.0</c:v>
                </c:pt>
                <c:pt idx="552">
                  <c:v>187.0</c:v>
                </c:pt>
                <c:pt idx="553">
                  <c:v>187.0</c:v>
                </c:pt>
                <c:pt idx="554">
                  <c:v>188.0</c:v>
                </c:pt>
                <c:pt idx="555">
                  <c:v>189.0</c:v>
                </c:pt>
                <c:pt idx="556">
                  <c:v>189.0</c:v>
                </c:pt>
                <c:pt idx="557">
                  <c:v>189.0</c:v>
                </c:pt>
                <c:pt idx="558">
                  <c:v>190.0</c:v>
                </c:pt>
                <c:pt idx="559">
                  <c:v>191.0</c:v>
                </c:pt>
                <c:pt idx="560">
                  <c:v>191.0</c:v>
                </c:pt>
                <c:pt idx="561">
                  <c:v>191.0</c:v>
                </c:pt>
                <c:pt idx="562">
                  <c:v>191.0</c:v>
                </c:pt>
                <c:pt idx="563">
                  <c:v>192.0</c:v>
                </c:pt>
                <c:pt idx="564">
                  <c:v>192.0</c:v>
                </c:pt>
                <c:pt idx="565">
                  <c:v>193.0</c:v>
                </c:pt>
                <c:pt idx="566">
                  <c:v>193.0</c:v>
                </c:pt>
                <c:pt idx="567">
                  <c:v>194.0</c:v>
                </c:pt>
                <c:pt idx="568">
                  <c:v>194.0</c:v>
                </c:pt>
                <c:pt idx="569">
                  <c:v>194.0</c:v>
                </c:pt>
                <c:pt idx="570">
                  <c:v>195.0</c:v>
                </c:pt>
                <c:pt idx="571">
                  <c:v>196.0</c:v>
                </c:pt>
                <c:pt idx="572">
                  <c:v>197.0</c:v>
                </c:pt>
                <c:pt idx="573">
                  <c:v>198.0</c:v>
                </c:pt>
                <c:pt idx="574">
                  <c:v>198.0</c:v>
                </c:pt>
                <c:pt idx="575">
                  <c:v>198.0</c:v>
                </c:pt>
                <c:pt idx="576">
                  <c:v>199.0</c:v>
                </c:pt>
                <c:pt idx="577">
                  <c:v>200.0</c:v>
                </c:pt>
                <c:pt idx="578">
                  <c:v>201.0</c:v>
                </c:pt>
                <c:pt idx="579">
                  <c:v>201.0</c:v>
                </c:pt>
                <c:pt idx="580">
                  <c:v>201.0</c:v>
                </c:pt>
                <c:pt idx="581">
                  <c:v>201.0</c:v>
                </c:pt>
                <c:pt idx="582">
                  <c:v>201.0</c:v>
                </c:pt>
                <c:pt idx="583">
                  <c:v>201.0</c:v>
                </c:pt>
                <c:pt idx="584">
                  <c:v>201.0</c:v>
                </c:pt>
                <c:pt idx="585">
                  <c:v>201.0</c:v>
                </c:pt>
                <c:pt idx="586">
                  <c:v>201.0</c:v>
                </c:pt>
                <c:pt idx="587">
                  <c:v>201.0</c:v>
                </c:pt>
                <c:pt idx="588">
                  <c:v>201.0</c:v>
                </c:pt>
                <c:pt idx="589">
                  <c:v>202.0</c:v>
                </c:pt>
                <c:pt idx="590">
                  <c:v>203.0</c:v>
                </c:pt>
                <c:pt idx="591">
                  <c:v>203.0</c:v>
                </c:pt>
                <c:pt idx="592">
                  <c:v>204.0</c:v>
                </c:pt>
                <c:pt idx="593">
                  <c:v>205.0</c:v>
                </c:pt>
                <c:pt idx="594">
                  <c:v>206.0</c:v>
                </c:pt>
                <c:pt idx="595">
                  <c:v>206.0</c:v>
                </c:pt>
                <c:pt idx="596">
                  <c:v>206.0</c:v>
                </c:pt>
                <c:pt idx="597">
                  <c:v>206.0</c:v>
                </c:pt>
                <c:pt idx="598">
                  <c:v>207.0</c:v>
                </c:pt>
                <c:pt idx="599">
                  <c:v>208.0</c:v>
                </c:pt>
                <c:pt idx="600">
                  <c:v>209.0</c:v>
                </c:pt>
                <c:pt idx="601">
                  <c:v>209.0</c:v>
                </c:pt>
                <c:pt idx="602">
                  <c:v>209.0</c:v>
                </c:pt>
                <c:pt idx="603">
                  <c:v>209.0</c:v>
                </c:pt>
                <c:pt idx="604">
                  <c:v>210.0</c:v>
                </c:pt>
                <c:pt idx="605">
                  <c:v>211.0</c:v>
                </c:pt>
                <c:pt idx="606">
                  <c:v>212.0</c:v>
                </c:pt>
                <c:pt idx="607">
                  <c:v>213.0</c:v>
                </c:pt>
                <c:pt idx="608">
                  <c:v>214.0</c:v>
                </c:pt>
                <c:pt idx="609">
                  <c:v>214.0</c:v>
                </c:pt>
                <c:pt idx="610">
                  <c:v>214.0</c:v>
                </c:pt>
                <c:pt idx="611">
                  <c:v>214.0</c:v>
                </c:pt>
                <c:pt idx="612">
                  <c:v>214.0</c:v>
                </c:pt>
                <c:pt idx="613">
                  <c:v>214.0</c:v>
                </c:pt>
                <c:pt idx="614">
                  <c:v>214.0</c:v>
                </c:pt>
                <c:pt idx="615">
                  <c:v>214.0</c:v>
                </c:pt>
                <c:pt idx="616">
                  <c:v>214.0</c:v>
                </c:pt>
                <c:pt idx="617">
                  <c:v>214.0</c:v>
                </c:pt>
                <c:pt idx="618">
                  <c:v>214.0</c:v>
                </c:pt>
                <c:pt idx="619">
                  <c:v>215.0</c:v>
                </c:pt>
                <c:pt idx="620">
                  <c:v>216.0</c:v>
                </c:pt>
                <c:pt idx="621">
                  <c:v>217.0</c:v>
                </c:pt>
                <c:pt idx="622">
                  <c:v>218.0</c:v>
                </c:pt>
                <c:pt idx="623">
                  <c:v>218.0</c:v>
                </c:pt>
                <c:pt idx="624">
                  <c:v>219.0</c:v>
                </c:pt>
                <c:pt idx="625">
                  <c:v>220.0</c:v>
                </c:pt>
                <c:pt idx="626">
                  <c:v>220.0</c:v>
                </c:pt>
                <c:pt idx="627">
                  <c:v>221.0</c:v>
                </c:pt>
                <c:pt idx="628">
                  <c:v>222.0</c:v>
                </c:pt>
                <c:pt idx="629">
                  <c:v>222.0</c:v>
                </c:pt>
                <c:pt idx="630">
                  <c:v>222.0</c:v>
                </c:pt>
                <c:pt idx="631">
                  <c:v>222.0</c:v>
                </c:pt>
                <c:pt idx="632">
                  <c:v>223.0</c:v>
                </c:pt>
                <c:pt idx="633">
                  <c:v>223.0</c:v>
                </c:pt>
                <c:pt idx="634">
                  <c:v>223.0</c:v>
                </c:pt>
                <c:pt idx="635">
                  <c:v>224.0</c:v>
                </c:pt>
                <c:pt idx="636">
                  <c:v>225.0</c:v>
                </c:pt>
                <c:pt idx="637">
                  <c:v>225.0</c:v>
                </c:pt>
                <c:pt idx="638">
                  <c:v>226.0</c:v>
                </c:pt>
                <c:pt idx="639">
                  <c:v>227.0</c:v>
                </c:pt>
                <c:pt idx="640">
                  <c:v>228.0</c:v>
                </c:pt>
                <c:pt idx="641">
                  <c:v>229.0</c:v>
                </c:pt>
                <c:pt idx="642">
                  <c:v>230.0</c:v>
                </c:pt>
                <c:pt idx="643">
                  <c:v>231.0</c:v>
                </c:pt>
                <c:pt idx="644">
                  <c:v>232.0</c:v>
                </c:pt>
                <c:pt idx="645">
                  <c:v>233.0</c:v>
                </c:pt>
                <c:pt idx="646">
                  <c:v>233.0</c:v>
                </c:pt>
                <c:pt idx="647">
                  <c:v>234.0</c:v>
                </c:pt>
                <c:pt idx="648">
                  <c:v>234.0</c:v>
                </c:pt>
                <c:pt idx="649">
                  <c:v>235.0</c:v>
                </c:pt>
                <c:pt idx="650">
                  <c:v>235.0</c:v>
                </c:pt>
                <c:pt idx="651">
                  <c:v>235.0</c:v>
                </c:pt>
                <c:pt idx="652">
                  <c:v>235.0</c:v>
                </c:pt>
                <c:pt idx="653">
                  <c:v>236.0</c:v>
                </c:pt>
                <c:pt idx="654">
                  <c:v>237.0</c:v>
                </c:pt>
                <c:pt idx="655">
                  <c:v>238.0</c:v>
                </c:pt>
                <c:pt idx="656">
                  <c:v>239.0</c:v>
                </c:pt>
                <c:pt idx="657">
                  <c:v>239.0</c:v>
                </c:pt>
                <c:pt idx="658">
                  <c:v>239.0</c:v>
                </c:pt>
                <c:pt idx="659">
                  <c:v>240.0</c:v>
                </c:pt>
                <c:pt idx="660">
                  <c:v>241.0</c:v>
                </c:pt>
                <c:pt idx="661">
                  <c:v>242.0</c:v>
                </c:pt>
                <c:pt idx="662">
                  <c:v>243.0</c:v>
                </c:pt>
                <c:pt idx="663">
                  <c:v>243.0</c:v>
                </c:pt>
                <c:pt idx="664">
                  <c:v>243.0</c:v>
                </c:pt>
                <c:pt idx="665">
                  <c:v>244.0</c:v>
                </c:pt>
                <c:pt idx="666">
                  <c:v>244.0</c:v>
                </c:pt>
                <c:pt idx="667">
                  <c:v>245.0</c:v>
                </c:pt>
                <c:pt idx="668">
                  <c:v>245.0</c:v>
                </c:pt>
                <c:pt idx="669">
                  <c:v>245.0</c:v>
                </c:pt>
                <c:pt idx="670">
                  <c:v>245.0</c:v>
                </c:pt>
                <c:pt idx="671">
                  <c:v>246.0</c:v>
                </c:pt>
                <c:pt idx="672">
                  <c:v>246.0</c:v>
                </c:pt>
                <c:pt idx="673">
                  <c:v>246.0</c:v>
                </c:pt>
                <c:pt idx="674">
                  <c:v>246.0</c:v>
                </c:pt>
                <c:pt idx="675">
                  <c:v>246.0</c:v>
                </c:pt>
                <c:pt idx="676">
                  <c:v>246.0</c:v>
                </c:pt>
                <c:pt idx="677">
                  <c:v>246.0</c:v>
                </c:pt>
                <c:pt idx="678">
                  <c:v>246.0</c:v>
                </c:pt>
                <c:pt idx="679">
                  <c:v>246.0</c:v>
                </c:pt>
                <c:pt idx="680">
                  <c:v>246.0</c:v>
                </c:pt>
                <c:pt idx="681">
                  <c:v>246.0</c:v>
                </c:pt>
                <c:pt idx="682">
                  <c:v>246.0</c:v>
                </c:pt>
                <c:pt idx="683">
                  <c:v>246.0</c:v>
                </c:pt>
                <c:pt idx="684">
                  <c:v>246.0</c:v>
                </c:pt>
                <c:pt idx="685">
                  <c:v>246.0</c:v>
                </c:pt>
                <c:pt idx="686">
                  <c:v>246.0</c:v>
                </c:pt>
                <c:pt idx="687">
                  <c:v>247.0</c:v>
                </c:pt>
                <c:pt idx="688">
                  <c:v>247.0</c:v>
                </c:pt>
                <c:pt idx="689">
                  <c:v>247.0</c:v>
                </c:pt>
                <c:pt idx="690">
                  <c:v>247.0</c:v>
                </c:pt>
                <c:pt idx="691">
                  <c:v>247.0</c:v>
                </c:pt>
                <c:pt idx="692">
                  <c:v>247.0</c:v>
                </c:pt>
                <c:pt idx="693">
                  <c:v>247.0</c:v>
                </c:pt>
                <c:pt idx="694">
                  <c:v>247.0</c:v>
                </c:pt>
                <c:pt idx="695">
                  <c:v>247.0</c:v>
                </c:pt>
                <c:pt idx="696">
                  <c:v>247.0</c:v>
                </c:pt>
                <c:pt idx="697">
                  <c:v>247.0</c:v>
                </c:pt>
                <c:pt idx="698">
                  <c:v>248.0</c:v>
                </c:pt>
                <c:pt idx="699">
                  <c:v>248.0</c:v>
                </c:pt>
                <c:pt idx="700">
                  <c:v>248.0</c:v>
                </c:pt>
                <c:pt idx="701">
                  <c:v>248.0</c:v>
                </c:pt>
                <c:pt idx="702">
                  <c:v>249.0</c:v>
                </c:pt>
                <c:pt idx="703">
                  <c:v>249.0</c:v>
                </c:pt>
                <c:pt idx="704">
                  <c:v>250.0</c:v>
                </c:pt>
                <c:pt idx="705">
                  <c:v>250.0</c:v>
                </c:pt>
                <c:pt idx="706">
                  <c:v>250.0</c:v>
                </c:pt>
                <c:pt idx="707">
                  <c:v>250.0</c:v>
                </c:pt>
                <c:pt idx="708">
                  <c:v>250.0</c:v>
                </c:pt>
                <c:pt idx="709">
                  <c:v>250.0</c:v>
                </c:pt>
                <c:pt idx="710">
                  <c:v>250.0</c:v>
                </c:pt>
                <c:pt idx="711">
                  <c:v>250.0</c:v>
                </c:pt>
                <c:pt idx="712">
                  <c:v>250.0</c:v>
                </c:pt>
                <c:pt idx="713">
                  <c:v>250.0</c:v>
                </c:pt>
                <c:pt idx="714">
                  <c:v>250.0</c:v>
                </c:pt>
                <c:pt idx="715">
                  <c:v>250.0</c:v>
                </c:pt>
                <c:pt idx="716">
                  <c:v>250.0</c:v>
                </c:pt>
                <c:pt idx="717">
                  <c:v>250.0</c:v>
                </c:pt>
                <c:pt idx="718">
                  <c:v>250.0</c:v>
                </c:pt>
                <c:pt idx="719">
                  <c:v>250.0</c:v>
                </c:pt>
                <c:pt idx="720">
                  <c:v>250.0</c:v>
                </c:pt>
                <c:pt idx="721">
                  <c:v>250.0</c:v>
                </c:pt>
                <c:pt idx="722">
                  <c:v>250.0</c:v>
                </c:pt>
                <c:pt idx="723">
                  <c:v>250.0</c:v>
                </c:pt>
                <c:pt idx="724">
                  <c:v>250.0</c:v>
                </c:pt>
                <c:pt idx="725">
                  <c:v>250.0</c:v>
                </c:pt>
                <c:pt idx="726">
                  <c:v>250.0</c:v>
                </c:pt>
                <c:pt idx="727">
                  <c:v>251.0</c:v>
                </c:pt>
                <c:pt idx="728">
                  <c:v>251.0</c:v>
                </c:pt>
                <c:pt idx="729">
                  <c:v>251.0</c:v>
                </c:pt>
                <c:pt idx="730">
                  <c:v>252.0</c:v>
                </c:pt>
                <c:pt idx="731">
                  <c:v>253.0</c:v>
                </c:pt>
                <c:pt idx="732">
                  <c:v>253.0</c:v>
                </c:pt>
                <c:pt idx="733">
                  <c:v>253.0</c:v>
                </c:pt>
                <c:pt idx="734">
                  <c:v>253.0</c:v>
                </c:pt>
                <c:pt idx="735">
                  <c:v>253.0</c:v>
                </c:pt>
                <c:pt idx="736">
                  <c:v>253.0</c:v>
                </c:pt>
                <c:pt idx="737">
                  <c:v>253.0</c:v>
                </c:pt>
                <c:pt idx="738">
                  <c:v>253.0</c:v>
                </c:pt>
                <c:pt idx="739">
                  <c:v>253.0</c:v>
                </c:pt>
                <c:pt idx="740">
                  <c:v>253.0</c:v>
                </c:pt>
                <c:pt idx="741">
                  <c:v>253.0</c:v>
                </c:pt>
                <c:pt idx="742">
                  <c:v>253.0</c:v>
                </c:pt>
                <c:pt idx="743">
                  <c:v>253.0</c:v>
                </c:pt>
                <c:pt idx="744">
                  <c:v>253.0</c:v>
                </c:pt>
                <c:pt idx="745">
                  <c:v>253.0</c:v>
                </c:pt>
                <c:pt idx="746">
                  <c:v>253.0</c:v>
                </c:pt>
                <c:pt idx="747">
                  <c:v>253.0</c:v>
                </c:pt>
                <c:pt idx="748">
                  <c:v>253.0</c:v>
                </c:pt>
                <c:pt idx="749">
                  <c:v>253.0</c:v>
                </c:pt>
                <c:pt idx="750">
                  <c:v>253.0</c:v>
                </c:pt>
                <c:pt idx="751">
                  <c:v>253.0</c:v>
                </c:pt>
                <c:pt idx="752">
                  <c:v>253.0</c:v>
                </c:pt>
                <c:pt idx="753">
                  <c:v>253.0</c:v>
                </c:pt>
                <c:pt idx="754">
                  <c:v>253.0</c:v>
                </c:pt>
                <c:pt idx="755">
                  <c:v>253.0</c:v>
                </c:pt>
                <c:pt idx="756">
                  <c:v>253.0</c:v>
                </c:pt>
                <c:pt idx="757">
                  <c:v>254.0</c:v>
                </c:pt>
                <c:pt idx="758">
                  <c:v>254.0</c:v>
                </c:pt>
                <c:pt idx="759">
                  <c:v>255.0</c:v>
                </c:pt>
                <c:pt idx="760">
                  <c:v>255.0</c:v>
                </c:pt>
                <c:pt idx="761">
                  <c:v>256.0</c:v>
                </c:pt>
                <c:pt idx="762">
                  <c:v>257.0</c:v>
                </c:pt>
                <c:pt idx="763">
                  <c:v>257.0</c:v>
                </c:pt>
                <c:pt idx="764">
                  <c:v>257.0</c:v>
                </c:pt>
                <c:pt idx="765">
                  <c:v>258.0</c:v>
                </c:pt>
                <c:pt idx="766">
                  <c:v>259.0</c:v>
                </c:pt>
                <c:pt idx="767">
                  <c:v>259.0</c:v>
                </c:pt>
                <c:pt idx="768">
                  <c:v>259.0</c:v>
                </c:pt>
                <c:pt idx="769">
                  <c:v>260.0</c:v>
                </c:pt>
                <c:pt idx="770">
                  <c:v>260.0</c:v>
                </c:pt>
                <c:pt idx="771">
                  <c:v>260.0</c:v>
                </c:pt>
                <c:pt idx="772">
                  <c:v>261.0</c:v>
                </c:pt>
                <c:pt idx="773">
                  <c:v>261.0</c:v>
                </c:pt>
                <c:pt idx="774">
                  <c:v>261.0</c:v>
                </c:pt>
                <c:pt idx="775">
                  <c:v>261.0</c:v>
                </c:pt>
                <c:pt idx="776">
                  <c:v>262.0</c:v>
                </c:pt>
                <c:pt idx="777">
                  <c:v>262.0</c:v>
                </c:pt>
                <c:pt idx="778">
                  <c:v>263.0</c:v>
                </c:pt>
                <c:pt idx="779">
                  <c:v>264.0</c:v>
                </c:pt>
                <c:pt idx="780">
                  <c:v>264.0</c:v>
                </c:pt>
                <c:pt idx="781">
                  <c:v>264.0</c:v>
                </c:pt>
                <c:pt idx="782">
                  <c:v>264.0</c:v>
                </c:pt>
                <c:pt idx="783">
                  <c:v>264.0</c:v>
                </c:pt>
                <c:pt idx="784">
                  <c:v>264.0</c:v>
                </c:pt>
                <c:pt idx="785">
                  <c:v>264.0</c:v>
                </c:pt>
                <c:pt idx="786">
                  <c:v>265.0</c:v>
                </c:pt>
                <c:pt idx="787">
                  <c:v>265.0</c:v>
                </c:pt>
                <c:pt idx="788">
                  <c:v>265.0</c:v>
                </c:pt>
                <c:pt idx="789">
                  <c:v>266.0</c:v>
                </c:pt>
                <c:pt idx="790">
                  <c:v>266.0</c:v>
                </c:pt>
                <c:pt idx="791">
                  <c:v>266.0</c:v>
                </c:pt>
                <c:pt idx="792">
                  <c:v>266.0</c:v>
                </c:pt>
                <c:pt idx="793">
                  <c:v>267.0</c:v>
                </c:pt>
                <c:pt idx="794">
                  <c:v>267.0</c:v>
                </c:pt>
                <c:pt idx="795">
                  <c:v>267.0</c:v>
                </c:pt>
                <c:pt idx="796">
                  <c:v>267.0</c:v>
                </c:pt>
                <c:pt idx="797">
                  <c:v>267.0</c:v>
                </c:pt>
                <c:pt idx="798">
                  <c:v>267.0</c:v>
                </c:pt>
                <c:pt idx="799">
                  <c:v>267.0</c:v>
                </c:pt>
                <c:pt idx="800">
                  <c:v>267.0</c:v>
                </c:pt>
                <c:pt idx="801">
                  <c:v>267.0</c:v>
                </c:pt>
                <c:pt idx="802">
                  <c:v>268.0</c:v>
                </c:pt>
                <c:pt idx="803">
                  <c:v>269.0</c:v>
                </c:pt>
                <c:pt idx="804">
                  <c:v>270.0</c:v>
                </c:pt>
                <c:pt idx="805">
                  <c:v>270.0</c:v>
                </c:pt>
                <c:pt idx="806">
                  <c:v>271.0</c:v>
                </c:pt>
                <c:pt idx="807">
                  <c:v>272.0</c:v>
                </c:pt>
                <c:pt idx="808">
                  <c:v>273.0</c:v>
                </c:pt>
                <c:pt idx="809">
                  <c:v>273.0</c:v>
                </c:pt>
                <c:pt idx="810">
                  <c:v>273.0</c:v>
                </c:pt>
                <c:pt idx="811">
                  <c:v>274.0</c:v>
                </c:pt>
                <c:pt idx="812">
                  <c:v>274.0</c:v>
                </c:pt>
                <c:pt idx="813">
                  <c:v>274.0</c:v>
                </c:pt>
                <c:pt idx="814">
                  <c:v>274.0</c:v>
                </c:pt>
                <c:pt idx="815">
                  <c:v>274.0</c:v>
                </c:pt>
                <c:pt idx="816">
                  <c:v>274.0</c:v>
                </c:pt>
                <c:pt idx="817">
                  <c:v>274.0</c:v>
                </c:pt>
                <c:pt idx="818">
                  <c:v>274.0</c:v>
                </c:pt>
                <c:pt idx="819">
                  <c:v>274.0</c:v>
                </c:pt>
                <c:pt idx="820">
                  <c:v>274.0</c:v>
                </c:pt>
                <c:pt idx="821">
                  <c:v>274.0</c:v>
                </c:pt>
                <c:pt idx="822">
                  <c:v>275.0</c:v>
                </c:pt>
                <c:pt idx="823">
                  <c:v>275.0</c:v>
                </c:pt>
                <c:pt idx="824">
                  <c:v>275.0</c:v>
                </c:pt>
                <c:pt idx="825">
                  <c:v>275.0</c:v>
                </c:pt>
                <c:pt idx="826">
                  <c:v>275.0</c:v>
                </c:pt>
                <c:pt idx="827">
                  <c:v>275.0</c:v>
                </c:pt>
                <c:pt idx="828">
                  <c:v>275.0</c:v>
                </c:pt>
                <c:pt idx="829">
                  <c:v>276.0</c:v>
                </c:pt>
                <c:pt idx="830">
                  <c:v>277.0</c:v>
                </c:pt>
                <c:pt idx="831">
                  <c:v>277.0</c:v>
                </c:pt>
                <c:pt idx="832">
                  <c:v>277.0</c:v>
                </c:pt>
                <c:pt idx="833">
                  <c:v>277.0</c:v>
                </c:pt>
                <c:pt idx="834">
                  <c:v>278.0</c:v>
                </c:pt>
                <c:pt idx="835">
                  <c:v>278.0</c:v>
                </c:pt>
                <c:pt idx="836">
                  <c:v>278.0</c:v>
                </c:pt>
                <c:pt idx="837">
                  <c:v>278.0</c:v>
                </c:pt>
                <c:pt idx="838">
                  <c:v>278.0</c:v>
                </c:pt>
                <c:pt idx="839">
                  <c:v>279.0</c:v>
                </c:pt>
                <c:pt idx="840">
                  <c:v>279.0</c:v>
                </c:pt>
                <c:pt idx="841">
                  <c:v>280.0</c:v>
                </c:pt>
                <c:pt idx="842">
                  <c:v>281.0</c:v>
                </c:pt>
                <c:pt idx="843">
                  <c:v>282.0</c:v>
                </c:pt>
                <c:pt idx="844">
                  <c:v>282.0</c:v>
                </c:pt>
                <c:pt idx="845">
                  <c:v>282.0</c:v>
                </c:pt>
                <c:pt idx="846">
                  <c:v>283.0</c:v>
                </c:pt>
                <c:pt idx="847">
                  <c:v>283.0</c:v>
                </c:pt>
                <c:pt idx="848">
                  <c:v>283.0</c:v>
                </c:pt>
                <c:pt idx="849">
                  <c:v>284.0</c:v>
                </c:pt>
                <c:pt idx="850">
                  <c:v>285.0</c:v>
                </c:pt>
                <c:pt idx="851">
                  <c:v>286.0</c:v>
                </c:pt>
                <c:pt idx="852">
                  <c:v>287.0</c:v>
                </c:pt>
                <c:pt idx="853">
                  <c:v>288.0</c:v>
                </c:pt>
                <c:pt idx="854">
                  <c:v>289.0</c:v>
                </c:pt>
                <c:pt idx="855">
                  <c:v>289.0</c:v>
                </c:pt>
                <c:pt idx="856">
                  <c:v>289.0</c:v>
                </c:pt>
                <c:pt idx="857">
                  <c:v>289.0</c:v>
                </c:pt>
                <c:pt idx="858">
                  <c:v>289.0</c:v>
                </c:pt>
                <c:pt idx="859">
                  <c:v>290.0</c:v>
                </c:pt>
                <c:pt idx="860">
                  <c:v>290.0</c:v>
                </c:pt>
                <c:pt idx="861">
                  <c:v>290.0</c:v>
                </c:pt>
                <c:pt idx="862">
                  <c:v>290.0</c:v>
                </c:pt>
                <c:pt idx="863">
                  <c:v>291.0</c:v>
                </c:pt>
                <c:pt idx="864">
                  <c:v>291.0</c:v>
                </c:pt>
                <c:pt idx="865">
                  <c:v>291.0</c:v>
                </c:pt>
                <c:pt idx="866">
                  <c:v>291.0</c:v>
                </c:pt>
                <c:pt idx="867">
                  <c:v>291.0</c:v>
                </c:pt>
                <c:pt idx="868">
                  <c:v>291.0</c:v>
                </c:pt>
                <c:pt idx="869">
                  <c:v>292.0</c:v>
                </c:pt>
                <c:pt idx="870">
                  <c:v>293.0</c:v>
                </c:pt>
                <c:pt idx="871">
                  <c:v>293.0</c:v>
                </c:pt>
                <c:pt idx="872">
                  <c:v>293.0</c:v>
                </c:pt>
                <c:pt idx="873">
                  <c:v>293.0</c:v>
                </c:pt>
                <c:pt idx="874">
                  <c:v>294.0</c:v>
                </c:pt>
                <c:pt idx="875">
                  <c:v>295.0</c:v>
                </c:pt>
                <c:pt idx="876">
                  <c:v>295.0</c:v>
                </c:pt>
                <c:pt idx="877">
                  <c:v>295.0</c:v>
                </c:pt>
                <c:pt idx="878">
                  <c:v>295.0</c:v>
                </c:pt>
                <c:pt idx="879">
                  <c:v>296.0</c:v>
                </c:pt>
                <c:pt idx="880">
                  <c:v>297.0</c:v>
                </c:pt>
                <c:pt idx="881">
                  <c:v>297.0</c:v>
                </c:pt>
                <c:pt idx="882">
                  <c:v>297.0</c:v>
                </c:pt>
                <c:pt idx="883">
                  <c:v>297.0</c:v>
                </c:pt>
                <c:pt idx="884">
                  <c:v>297.0</c:v>
                </c:pt>
                <c:pt idx="885">
                  <c:v>297.0</c:v>
                </c:pt>
                <c:pt idx="886">
                  <c:v>297.0</c:v>
                </c:pt>
                <c:pt idx="887">
                  <c:v>298.0</c:v>
                </c:pt>
                <c:pt idx="888">
                  <c:v>299.0</c:v>
                </c:pt>
                <c:pt idx="889">
                  <c:v>300.0</c:v>
                </c:pt>
                <c:pt idx="890">
                  <c:v>300.0</c:v>
                </c:pt>
                <c:pt idx="891">
                  <c:v>300.0</c:v>
                </c:pt>
                <c:pt idx="892">
                  <c:v>301.0</c:v>
                </c:pt>
                <c:pt idx="893">
                  <c:v>301.0</c:v>
                </c:pt>
                <c:pt idx="894">
                  <c:v>301.0</c:v>
                </c:pt>
                <c:pt idx="895">
                  <c:v>302.0</c:v>
                </c:pt>
                <c:pt idx="896">
                  <c:v>302.0</c:v>
                </c:pt>
                <c:pt idx="897">
                  <c:v>303.0</c:v>
                </c:pt>
                <c:pt idx="898">
                  <c:v>304.0</c:v>
                </c:pt>
                <c:pt idx="899">
                  <c:v>304.0</c:v>
                </c:pt>
                <c:pt idx="900">
                  <c:v>304.0</c:v>
                </c:pt>
                <c:pt idx="901">
                  <c:v>304.0</c:v>
                </c:pt>
                <c:pt idx="902">
                  <c:v>305.0</c:v>
                </c:pt>
                <c:pt idx="903">
                  <c:v>305.0</c:v>
                </c:pt>
                <c:pt idx="904">
                  <c:v>306.0</c:v>
                </c:pt>
                <c:pt idx="905">
                  <c:v>306.0</c:v>
                </c:pt>
                <c:pt idx="906">
                  <c:v>307.0</c:v>
                </c:pt>
                <c:pt idx="907">
                  <c:v>308.0</c:v>
                </c:pt>
                <c:pt idx="908">
                  <c:v>309.0</c:v>
                </c:pt>
                <c:pt idx="909">
                  <c:v>309.0</c:v>
                </c:pt>
                <c:pt idx="910">
                  <c:v>309.0</c:v>
                </c:pt>
                <c:pt idx="911">
                  <c:v>310.0</c:v>
                </c:pt>
                <c:pt idx="912">
                  <c:v>310.0</c:v>
                </c:pt>
                <c:pt idx="913">
                  <c:v>310.0</c:v>
                </c:pt>
                <c:pt idx="914">
                  <c:v>310.0</c:v>
                </c:pt>
                <c:pt idx="915">
                  <c:v>311.0</c:v>
                </c:pt>
                <c:pt idx="916">
                  <c:v>311.0</c:v>
                </c:pt>
                <c:pt idx="917">
                  <c:v>311.0</c:v>
                </c:pt>
                <c:pt idx="918">
                  <c:v>311.0</c:v>
                </c:pt>
                <c:pt idx="919">
                  <c:v>312.0</c:v>
                </c:pt>
                <c:pt idx="920">
                  <c:v>312.0</c:v>
                </c:pt>
                <c:pt idx="921">
                  <c:v>312.0</c:v>
                </c:pt>
                <c:pt idx="922">
                  <c:v>312.0</c:v>
                </c:pt>
                <c:pt idx="923">
                  <c:v>312.0</c:v>
                </c:pt>
                <c:pt idx="924">
                  <c:v>313.0</c:v>
                </c:pt>
                <c:pt idx="925">
                  <c:v>314.0</c:v>
                </c:pt>
                <c:pt idx="926">
                  <c:v>314.0</c:v>
                </c:pt>
                <c:pt idx="927">
                  <c:v>315.0</c:v>
                </c:pt>
                <c:pt idx="928">
                  <c:v>316.0</c:v>
                </c:pt>
                <c:pt idx="929">
                  <c:v>317.0</c:v>
                </c:pt>
                <c:pt idx="930">
                  <c:v>318.0</c:v>
                </c:pt>
                <c:pt idx="931">
                  <c:v>318.0</c:v>
                </c:pt>
                <c:pt idx="932">
                  <c:v>319.0</c:v>
                </c:pt>
                <c:pt idx="933">
                  <c:v>320.0</c:v>
                </c:pt>
                <c:pt idx="934">
                  <c:v>321.0</c:v>
                </c:pt>
                <c:pt idx="935">
                  <c:v>322.0</c:v>
                </c:pt>
                <c:pt idx="936">
                  <c:v>322.0</c:v>
                </c:pt>
                <c:pt idx="937">
                  <c:v>323.0</c:v>
                </c:pt>
                <c:pt idx="938">
                  <c:v>324.0</c:v>
                </c:pt>
                <c:pt idx="939">
                  <c:v>324.0</c:v>
                </c:pt>
                <c:pt idx="940">
                  <c:v>325.0</c:v>
                </c:pt>
                <c:pt idx="941">
                  <c:v>325.0</c:v>
                </c:pt>
                <c:pt idx="942">
                  <c:v>325.0</c:v>
                </c:pt>
                <c:pt idx="943">
                  <c:v>326.0</c:v>
                </c:pt>
                <c:pt idx="944">
                  <c:v>326.0</c:v>
                </c:pt>
                <c:pt idx="945">
                  <c:v>327.0</c:v>
                </c:pt>
                <c:pt idx="946">
                  <c:v>327.0</c:v>
                </c:pt>
                <c:pt idx="947">
                  <c:v>327.0</c:v>
                </c:pt>
                <c:pt idx="948">
                  <c:v>327.0</c:v>
                </c:pt>
                <c:pt idx="949">
                  <c:v>327.0</c:v>
                </c:pt>
                <c:pt idx="950">
                  <c:v>328.0</c:v>
                </c:pt>
                <c:pt idx="951">
                  <c:v>329.0</c:v>
                </c:pt>
                <c:pt idx="952">
                  <c:v>329.0</c:v>
                </c:pt>
                <c:pt idx="953">
                  <c:v>329.0</c:v>
                </c:pt>
                <c:pt idx="954">
                  <c:v>330.0</c:v>
                </c:pt>
                <c:pt idx="955">
                  <c:v>330.0</c:v>
                </c:pt>
                <c:pt idx="956">
                  <c:v>331.0</c:v>
                </c:pt>
                <c:pt idx="957">
                  <c:v>331.0</c:v>
                </c:pt>
                <c:pt idx="958">
                  <c:v>331.0</c:v>
                </c:pt>
                <c:pt idx="959">
                  <c:v>331.0</c:v>
                </c:pt>
                <c:pt idx="960">
                  <c:v>332.0</c:v>
                </c:pt>
                <c:pt idx="961">
                  <c:v>332.0</c:v>
                </c:pt>
                <c:pt idx="962">
                  <c:v>333.0</c:v>
                </c:pt>
                <c:pt idx="963">
                  <c:v>334.0</c:v>
                </c:pt>
                <c:pt idx="964">
                  <c:v>335.0</c:v>
                </c:pt>
                <c:pt idx="965">
                  <c:v>335.0</c:v>
                </c:pt>
                <c:pt idx="966">
                  <c:v>335.0</c:v>
                </c:pt>
                <c:pt idx="967">
                  <c:v>336.0</c:v>
                </c:pt>
                <c:pt idx="968">
                  <c:v>336.0</c:v>
                </c:pt>
                <c:pt idx="969">
                  <c:v>336.0</c:v>
                </c:pt>
                <c:pt idx="970">
                  <c:v>336.0</c:v>
                </c:pt>
                <c:pt idx="971">
                  <c:v>337.0</c:v>
                </c:pt>
                <c:pt idx="972">
                  <c:v>337.0</c:v>
                </c:pt>
                <c:pt idx="973">
                  <c:v>337.0</c:v>
                </c:pt>
                <c:pt idx="974">
                  <c:v>337.0</c:v>
                </c:pt>
                <c:pt idx="975">
                  <c:v>337.0</c:v>
                </c:pt>
                <c:pt idx="976">
                  <c:v>337.0</c:v>
                </c:pt>
                <c:pt idx="977">
                  <c:v>337.0</c:v>
                </c:pt>
                <c:pt idx="978">
                  <c:v>337.0</c:v>
                </c:pt>
                <c:pt idx="979">
                  <c:v>337.0</c:v>
                </c:pt>
                <c:pt idx="980">
                  <c:v>337.0</c:v>
                </c:pt>
                <c:pt idx="981">
                  <c:v>337.0</c:v>
                </c:pt>
                <c:pt idx="982">
                  <c:v>338.0</c:v>
                </c:pt>
                <c:pt idx="983">
                  <c:v>338.0</c:v>
                </c:pt>
                <c:pt idx="984">
                  <c:v>339.0</c:v>
                </c:pt>
                <c:pt idx="985">
                  <c:v>340.0</c:v>
                </c:pt>
                <c:pt idx="986">
                  <c:v>341.0</c:v>
                </c:pt>
                <c:pt idx="987">
                  <c:v>342.0</c:v>
                </c:pt>
                <c:pt idx="988">
                  <c:v>343.0</c:v>
                </c:pt>
                <c:pt idx="989">
                  <c:v>344.0</c:v>
                </c:pt>
                <c:pt idx="990">
                  <c:v>344.0</c:v>
                </c:pt>
                <c:pt idx="991">
                  <c:v>344.0</c:v>
                </c:pt>
                <c:pt idx="992">
                  <c:v>345.0</c:v>
                </c:pt>
                <c:pt idx="993">
                  <c:v>345.0</c:v>
                </c:pt>
                <c:pt idx="994">
                  <c:v>345.0</c:v>
                </c:pt>
                <c:pt idx="995">
                  <c:v>345.0</c:v>
                </c:pt>
                <c:pt idx="996">
                  <c:v>346.0</c:v>
                </c:pt>
                <c:pt idx="997">
                  <c:v>347.0</c:v>
                </c:pt>
                <c:pt idx="998">
                  <c:v>348.0</c:v>
                </c:pt>
                <c:pt idx="999">
                  <c:v>349.0</c:v>
                </c:pt>
                <c:pt idx="1000">
                  <c:v>350.0</c:v>
                </c:pt>
                <c:pt idx="1001">
                  <c:v>351.0</c:v>
                </c:pt>
                <c:pt idx="1002">
                  <c:v>352.0</c:v>
                </c:pt>
                <c:pt idx="1003">
                  <c:v>353.0</c:v>
                </c:pt>
                <c:pt idx="1004">
                  <c:v>353.0</c:v>
                </c:pt>
                <c:pt idx="1005">
                  <c:v>354.0</c:v>
                </c:pt>
                <c:pt idx="1006">
                  <c:v>355.0</c:v>
                </c:pt>
                <c:pt idx="1007">
                  <c:v>355.0</c:v>
                </c:pt>
                <c:pt idx="1008">
                  <c:v>355.0</c:v>
                </c:pt>
                <c:pt idx="1009">
                  <c:v>355.0</c:v>
                </c:pt>
                <c:pt idx="1010">
                  <c:v>355.0</c:v>
                </c:pt>
                <c:pt idx="1011">
                  <c:v>355.0</c:v>
                </c:pt>
                <c:pt idx="1012">
                  <c:v>355.0</c:v>
                </c:pt>
                <c:pt idx="1013">
                  <c:v>355.0</c:v>
                </c:pt>
                <c:pt idx="1014">
                  <c:v>355.0</c:v>
                </c:pt>
                <c:pt idx="1015">
                  <c:v>355.0</c:v>
                </c:pt>
                <c:pt idx="1016">
                  <c:v>355.0</c:v>
                </c:pt>
                <c:pt idx="1017">
                  <c:v>355.0</c:v>
                </c:pt>
                <c:pt idx="1018">
                  <c:v>355.0</c:v>
                </c:pt>
                <c:pt idx="1019">
                  <c:v>356.0</c:v>
                </c:pt>
                <c:pt idx="1020">
                  <c:v>356.0</c:v>
                </c:pt>
                <c:pt idx="1021">
                  <c:v>356.0</c:v>
                </c:pt>
                <c:pt idx="1022">
                  <c:v>356.0</c:v>
                </c:pt>
                <c:pt idx="1023">
                  <c:v>356.0</c:v>
                </c:pt>
                <c:pt idx="1024">
                  <c:v>356.0</c:v>
                </c:pt>
                <c:pt idx="1025">
                  <c:v>357.0</c:v>
                </c:pt>
                <c:pt idx="1026">
                  <c:v>358.0</c:v>
                </c:pt>
                <c:pt idx="1027">
                  <c:v>359.0</c:v>
                </c:pt>
                <c:pt idx="1028">
                  <c:v>359.0</c:v>
                </c:pt>
                <c:pt idx="1029">
                  <c:v>359.0</c:v>
                </c:pt>
                <c:pt idx="1030">
                  <c:v>359.0</c:v>
                </c:pt>
                <c:pt idx="1031">
                  <c:v>359.0</c:v>
                </c:pt>
                <c:pt idx="1032">
                  <c:v>359.0</c:v>
                </c:pt>
                <c:pt idx="1033">
                  <c:v>360.0</c:v>
                </c:pt>
                <c:pt idx="1034">
                  <c:v>361.0</c:v>
                </c:pt>
                <c:pt idx="1035">
                  <c:v>362.0</c:v>
                </c:pt>
                <c:pt idx="1036">
                  <c:v>363.0</c:v>
                </c:pt>
                <c:pt idx="1037">
                  <c:v>364.0</c:v>
                </c:pt>
                <c:pt idx="1038">
                  <c:v>365.0</c:v>
                </c:pt>
                <c:pt idx="1039">
                  <c:v>365.0</c:v>
                </c:pt>
                <c:pt idx="1040">
                  <c:v>365.0</c:v>
                </c:pt>
                <c:pt idx="1041">
                  <c:v>365.0</c:v>
                </c:pt>
                <c:pt idx="1042">
                  <c:v>365.0</c:v>
                </c:pt>
                <c:pt idx="1043">
                  <c:v>365.0</c:v>
                </c:pt>
                <c:pt idx="1044">
                  <c:v>365.0</c:v>
                </c:pt>
                <c:pt idx="1045">
                  <c:v>365.0</c:v>
                </c:pt>
                <c:pt idx="1046">
                  <c:v>365.0</c:v>
                </c:pt>
                <c:pt idx="1047">
                  <c:v>365.0</c:v>
                </c:pt>
                <c:pt idx="1048">
                  <c:v>365.0</c:v>
                </c:pt>
                <c:pt idx="1049">
                  <c:v>365.0</c:v>
                </c:pt>
                <c:pt idx="1050">
                  <c:v>365.0</c:v>
                </c:pt>
                <c:pt idx="1051">
                  <c:v>365.0</c:v>
                </c:pt>
                <c:pt idx="1052">
                  <c:v>365.0</c:v>
                </c:pt>
                <c:pt idx="1053">
                  <c:v>365.0</c:v>
                </c:pt>
                <c:pt idx="1054">
                  <c:v>366.0</c:v>
                </c:pt>
                <c:pt idx="1055">
                  <c:v>366.0</c:v>
                </c:pt>
                <c:pt idx="1056">
                  <c:v>366.0</c:v>
                </c:pt>
                <c:pt idx="1057">
                  <c:v>366.0</c:v>
                </c:pt>
                <c:pt idx="1058">
                  <c:v>366.0</c:v>
                </c:pt>
                <c:pt idx="1059">
                  <c:v>366.0</c:v>
                </c:pt>
                <c:pt idx="1060">
                  <c:v>367.0</c:v>
                </c:pt>
                <c:pt idx="1061">
                  <c:v>367.0</c:v>
                </c:pt>
                <c:pt idx="1062">
                  <c:v>367.0</c:v>
                </c:pt>
                <c:pt idx="1063">
                  <c:v>368.0</c:v>
                </c:pt>
                <c:pt idx="1064">
                  <c:v>368.0</c:v>
                </c:pt>
                <c:pt idx="1065">
                  <c:v>369.0</c:v>
                </c:pt>
                <c:pt idx="1066">
                  <c:v>369.0</c:v>
                </c:pt>
                <c:pt idx="1067">
                  <c:v>370.0</c:v>
                </c:pt>
                <c:pt idx="1068">
                  <c:v>370.0</c:v>
                </c:pt>
                <c:pt idx="1069">
                  <c:v>370.0</c:v>
                </c:pt>
                <c:pt idx="1070">
                  <c:v>370.0</c:v>
                </c:pt>
                <c:pt idx="1071">
                  <c:v>371.0</c:v>
                </c:pt>
                <c:pt idx="1072">
                  <c:v>371.0</c:v>
                </c:pt>
                <c:pt idx="1073">
                  <c:v>371.0</c:v>
                </c:pt>
                <c:pt idx="1074">
                  <c:v>372.0</c:v>
                </c:pt>
                <c:pt idx="1075">
                  <c:v>373.0</c:v>
                </c:pt>
                <c:pt idx="1076">
                  <c:v>374.0</c:v>
                </c:pt>
                <c:pt idx="1077">
                  <c:v>375.0</c:v>
                </c:pt>
                <c:pt idx="1078">
                  <c:v>375.0</c:v>
                </c:pt>
                <c:pt idx="1079">
                  <c:v>375.0</c:v>
                </c:pt>
                <c:pt idx="1080">
                  <c:v>375.0</c:v>
                </c:pt>
                <c:pt idx="1081">
                  <c:v>375.0</c:v>
                </c:pt>
                <c:pt idx="1082">
                  <c:v>376.0</c:v>
                </c:pt>
                <c:pt idx="1083">
                  <c:v>377.0</c:v>
                </c:pt>
                <c:pt idx="1084">
                  <c:v>377.0</c:v>
                </c:pt>
                <c:pt idx="1085">
                  <c:v>378.0</c:v>
                </c:pt>
                <c:pt idx="1086">
                  <c:v>378.0</c:v>
                </c:pt>
                <c:pt idx="1087">
                  <c:v>378.0</c:v>
                </c:pt>
                <c:pt idx="1088">
                  <c:v>378.0</c:v>
                </c:pt>
                <c:pt idx="1089">
                  <c:v>378.0</c:v>
                </c:pt>
                <c:pt idx="1090">
                  <c:v>378.0</c:v>
                </c:pt>
                <c:pt idx="1091">
                  <c:v>378.0</c:v>
                </c:pt>
                <c:pt idx="1092">
                  <c:v>378.0</c:v>
                </c:pt>
                <c:pt idx="1093">
                  <c:v>378.0</c:v>
                </c:pt>
                <c:pt idx="1094">
                  <c:v>378.0</c:v>
                </c:pt>
                <c:pt idx="1095">
                  <c:v>378.0</c:v>
                </c:pt>
                <c:pt idx="1096">
                  <c:v>379.0</c:v>
                </c:pt>
                <c:pt idx="1097">
                  <c:v>379.0</c:v>
                </c:pt>
                <c:pt idx="1098">
                  <c:v>379.0</c:v>
                </c:pt>
                <c:pt idx="1099">
                  <c:v>380.0</c:v>
                </c:pt>
                <c:pt idx="1100">
                  <c:v>380.0</c:v>
                </c:pt>
                <c:pt idx="1101">
                  <c:v>381.0</c:v>
                </c:pt>
                <c:pt idx="1102">
                  <c:v>382.0</c:v>
                </c:pt>
                <c:pt idx="1103">
                  <c:v>383.0</c:v>
                </c:pt>
                <c:pt idx="1104">
                  <c:v>384.0</c:v>
                </c:pt>
                <c:pt idx="1105">
                  <c:v>385.0</c:v>
                </c:pt>
                <c:pt idx="1106">
                  <c:v>385.0</c:v>
                </c:pt>
                <c:pt idx="1107">
                  <c:v>386.0</c:v>
                </c:pt>
                <c:pt idx="1108">
                  <c:v>387.0</c:v>
                </c:pt>
                <c:pt idx="1109">
                  <c:v>387.0</c:v>
                </c:pt>
                <c:pt idx="1110">
                  <c:v>387.0</c:v>
                </c:pt>
                <c:pt idx="1111">
                  <c:v>388.0</c:v>
                </c:pt>
                <c:pt idx="1112">
                  <c:v>388.0</c:v>
                </c:pt>
                <c:pt idx="1113">
                  <c:v>389.0</c:v>
                </c:pt>
                <c:pt idx="1114">
                  <c:v>389.0</c:v>
                </c:pt>
                <c:pt idx="1115">
                  <c:v>389.0</c:v>
                </c:pt>
                <c:pt idx="1116">
                  <c:v>389.0</c:v>
                </c:pt>
                <c:pt idx="1117">
                  <c:v>389.0</c:v>
                </c:pt>
                <c:pt idx="1118">
                  <c:v>390.0</c:v>
                </c:pt>
                <c:pt idx="1119">
                  <c:v>391.0</c:v>
                </c:pt>
                <c:pt idx="1120">
                  <c:v>392.0</c:v>
                </c:pt>
                <c:pt idx="1121">
                  <c:v>392.0</c:v>
                </c:pt>
                <c:pt idx="1122">
                  <c:v>393.0</c:v>
                </c:pt>
                <c:pt idx="1123">
                  <c:v>393.0</c:v>
                </c:pt>
                <c:pt idx="1124">
                  <c:v>394.0</c:v>
                </c:pt>
                <c:pt idx="1125">
                  <c:v>394.0</c:v>
                </c:pt>
                <c:pt idx="1126">
                  <c:v>395.0</c:v>
                </c:pt>
                <c:pt idx="1127">
                  <c:v>396.0</c:v>
                </c:pt>
                <c:pt idx="1128">
                  <c:v>397.0</c:v>
                </c:pt>
                <c:pt idx="1129">
                  <c:v>398.0</c:v>
                </c:pt>
                <c:pt idx="1130">
                  <c:v>398.0</c:v>
                </c:pt>
                <c:pt idx="1131">
                  <c:v>398.0</c:v>
                </c:pt>
                <c:pt idx="1132">
                  <c:v>399.0</c:v>
                </c:pt>
                <c:pt idx="1133">
                  <c:v>399.0</c:v>
                </c:pt>
                <c:pt idx="1134">
                  <c:v>399.0</c:v>
                </c:pt>
                <c:pt idx="1135">
                  <c:v>399.0</c:v>
                </c:pt>
                <c:pt idx="1136">
                  <c:v>400.0</c:v>
                </c:pt>
                <c:pt idx="1137">
                  <c:v>401.0</c:v>
                </c:pt>
                <c:pt idx="1138">
                  <c:v>401.0</c:v>
                </c:pt>
                <c:pt idx="1139">
                  <c:v>401.0</c:v>
                </c:pt>
                <c:pt idx="1140">
                  <c:v>402.0</c:v>
                </c:pt>
                <c:pt idx="1141">
                  <c:v>402.0</c:v>
                </c:pt>
                <c:pt idx="1142">
                  <c:v>402.0</c:v>
                </c:pt>
                <c:pt idx="1143">
                  <c:v>403.0</c:v>
                </c:pt>
                <c:pt idx="1144">
                  <c:v>404.0</c:v>
                </c:pt>
                <c:pt idx="1145">
                  <c:v>404.0</c:v>
                </c:pt>
                <c:pt idx="1146">
                  <c:v>404.0</c:v>
                </c:pt>
                <c:pt idx="1147">
                  <c:v>404.0</c:v>
                </c:pt>
                <c:pt idx="1148">
                  <c:v>404.0</c:v>
                </c:pt>
                <c:pt idx="1149">
                  <c:v>405.0</c:v>
                </c:pt>
                <c:pt idx="1150">
                  <c:v>406.0</c:v>
                </c:pt>
                <c:pt idx="1151">
                  <c:v>407.0</c:v>
                </c:pt>
                <c:pt idx="1152">
                  <c:v>407.0</c:v>
                </c:pt>
                <c:pt idx="1153">
                  <c:v>407.0</c:v>
                </c:pt>
                <c:pt idx="1154">
                  <c:v>408.0</c:v>
                </c:pt>
                <c:pt idx="1155">
                  <c:v>408.0</c:v>
                </c:pt>
                <c:pt idx="1156">
                  <c:v>408.0</c:v>
                </c:pt>
                <c:pt idx="1157">
                  <c:v>408.0</c:v>
                </c:pt>
                <c:pt idx="1158">
                  <c:v>409.0</c:v>
                </c:pt>
                <c:pt idx="1159">
                  <c:v>409.0</c:v>
                </c:pt>
                <c:pt idx="1160">
                  <c:v>409.0</c:v>
                </c:pt>
                <c:pt idx="1161">
                  <c:v>409.0</c:v>
                </c:pt>
                <c:pt idx="1162">
                  <c:v>410.0</c:v>
                </c:pt>
                <c:pt idx="1163">
                  <c:v>410.0</c:v>
                </c:pt>
                <c:pt idx="1164">
                  <c:v>411.0</c:v>
                </c:pt>
                <c:pt idx="1165">
                  <c:v>412.0</c:v>
                </c:pt>
                <c:pt idx="1166">
                  <c:v>412.0</c:v>
                </c:pt>
                <c:pt idx="1167">
                  <c:v>412.0</c:v>
                </c:pt>
                <c:pt idx="1168">
                  <c:v>412.0</c:v>
                </c:pt>
                <c:pt idx="1169">
                  <c:v>412.0</c:v>
                </c:pt>
                <c:pt idx="1170">
                  <c:v>412.0</c:v>
                </c:pt>
                <c:pt idx="1171">
                  <c:v>412.0</c:v>
                </c:pt>
                <c:pt idx="1172">
                  <c:v>412.0</c:v>
                </c:pt>
                <c:pt idx="1173">
                  <c:v>412.0</c:v>
                </c:pt>
                <c:pt idx="1174">
                  <c:v>412.0</c:v>
                </c:pt>
                <c:pt idx="1175">
                  <c:v>413.0</c:v>
                </c:pt>
                <c:pt idx="1176">
                  <c:v>414.0</c:v>
                </c:pt>
                <c:pt idx="1177">
                  <c:v>414.0</c:v>
                </c:pt>
                <c:pt idx="1178">
                  <c:v>414.0</c:v>
                </c:pt>
                <c:pt idx="1179">
                  <c:v>414.0</c:v>
                </c:pt>
                <c:pt idx="1180">
                  <c:v>414.0</c:v>
                </c:pt>
                <c:pt idx="1181">
                  <c:v>415.0</c:v>
                </c:pt>
                <c:pt idx="1182">
                  <c:v>415.0</c:v>
                </c:pt>
                <c:pt idx="1183">
                  <c:v>415.0</c:v>
                </c:pt>
                <c:pt idx="1184">
                  <c:v>416.0</c:v>
                </c:pt>
                <c:pt idx="1185">
                  <c:v>416.0</c:v>
                </c:pt>
                <c:pt idx="1186">
                  <c:v>417.0</c:v>
                </c:pt>
                <c:pt idx="1187">
                  <c:v>417.0</c:v>
                </c:pt>
                <c:pt idx="1188">
                  <c:v>417.0</c:v>
                </c:pt>
                <c:pt idx="1189">
                  <c:v>417.0</c:v>
                </c:pt>
                <c:pt idx="1190">
                  <c:v>418.0</c:v>
                </c:pt>
                <c:pt idx="1191">
                  <c:v>419.0</c:v>
                </c:pt>
                <c:pt idx="1192">
                  <c:v>420.0</c:v>
                </c:pt>
                <c:pt idx="1193">
                  <c:v>421.0</c:v>
                </c:pt>
                <c:pt idx="1194">
                  <c:v>421.0</c:v>
                </c:pt>
                <c:pt idx="1195">
                  <c:v>421.0</c:v>
                </c:pt>
                <c:pt idx="1196">
                  <c:v>422.0</c:v>
                </c:pt>
                <c:pt idx="1197">
                  <c:v>422.0</c:v>
                </c:pt>
                <c:pt idx="1198">
                  <c:v>422.0</c:v>
                </c:pt>
                <c:pt idx="1199">
                  <c:v>422.0</c:v>
                </c:pt>
                <c:pt idx="1200">
                  <c:v>422.0</c:v>
                </c:pt>
                <c:pt idx="1201">
                  <c:v>422.0</c:v>
                </c:pt>
                <c:pt idx="1202">
                  <c:v>423.0</c:v>
                </c:pt>
                <c:pt idx="1203">
                  <c:v>423.0</c:v>
                </c:pt>
                <c:pt idx="1204">
                  <c:v>423.0</c:v>
                </c:pt>
                <c:pt idx="1205">
                  <c:v>423.0</c:v>
                </c:pt>
                <c:pt idx="1206">
                  <c:v>424.0</c:v>
                </c:pt>
                <c:pt idx="1207">
                  <c:v>425.0</c:v>
                </c:pt>
                <c:pt idx="1208">
                  <c:v>426.0</c:v>
                </c:pt>
                <c:pt idx="1209">
                  <c:v>426.0</c:v>
                </c:pt>
                <c:pt idx="1210">
                  <c:v>426.0</c:v>
                </c:pt>
                <c:pt idx="1211">
                  <c:v>426.0</c:v>
                </c:pt>
                <c:pt idx="1212">
                  <c:v>427.0</c:v>
                </c:pt>
                <c:pt idx="1213">
                  <c:v>427.0</c:v>
                </c:pt>
                <c:pt idx="1214">
                  <c:v>427.0</c:v>
                </c:pt>
                <c:pt idx="1215">
                  <c:v>427.0</c:v>
                </c:pt>
                <c:pt idx="1216">
                  <c:v>427.0</c:v>
                </c:pt>
                <c:pt idx="1217">
                  <c:v>428.0</c:v>
                </c:pt>
                <c:pt idx="1218">
                  <c:v>429.0</c:v>
                </c:pt>
                <c:pt idx="1219">
                  <c:v>430.0</c:v>
                </c:pt>
                <c:pt idx="1220">
                  <c:v>430.0</c:v>
                </c:pt>
                <c:pt idx="1221">
                  <c:v>430.0</c:v>
                </c:pt>
                <c:pt idx="1222">
                  <c:v>430.0</c:v>
                </c:pt>
                <c:pt idx="1223">
                  <c:v>431.0</c:v>
                </c:pt>
                <c:pt idx="1224">
                  <c:v>432.0</c:v>
                </c:pt>
                <c:pt idx="1225">
                  <c:v>433.0</c:v>
                </c:pt>
                <c:pt idx="1226">
                  <c:v>434.0</c:v>
                </c:pt>
                <c:pt idx="1227">
                  <c:v>435.0</c:v>
                </c:pt>
                <c:pt idx="1228">
                  <c:v>436.0</c:v>
                </c:pt>
                <c:pt idx="1229">
                  <c:v>437.0</c:v>
                </c:pt>
                <c:pt idx="1230">
                  <c:v>437.0</c:v>
                </c:pt>
                <c:pt idx="1231">
                  <c:v>437.0</c:v>
                </c:pt>
                <c:pt idx="1232">
                  <c:v>438.0</c:v>
                </c:pt>
                <c:pt idx="1233">
                  <c:v>438.0</c:v>
                </c:pt>
                <c:pt idx="1234">
                  <c:v>438.0</c:v>
                </c:pt>
                <c:pt idx="1235">
                  <c:v>438.0</c:v>
                </c:pt>
                <c:pt idx="1236">
                  <c:v>438.0</c:v>
                </c:pt>
                <c:pt idx="1237">
                  <c:v>438.0</c:v>
                </c:pt>
                <c:pt idx="1238">
                  <c:v>438.0</c:v>
                </c:pt>
                <c:pt idx="1239">
                  <c:v>438.0</c:v>
                </c:pt>
                <c:pt idx="1240">
                  <c:v>438.0</c:v>
                </c:pt>
                <c:pt idx="1241">
                  <c:v>438.0</c:v>
                </c:pt>
                <c:pt idx="1242">
                  <c:v>438.0</c:v>
                </c:pt>
                <c:pt idx="1243">
                  <c:v>439.0</c:v>
                </c:pt>
                <c:pt idx="1244">
                  <c:v>439.0</c:v>
                </c:pt>
                <c:pt idx="1245">
                  <c:v>439.0</c:v>
                </c:pt>
                <c:pt idx="1246">
                  <c:v>439.0</c:v>
                </c:pt>
                <c:pt idx="1247">
                  <c:v>440.0</c:v>
                </c:pt>
                <c:pt idx="1248">
                  <c:v>440.0</c:v>
                </c:pt>
                <c:pt idx="1249">
                  <c:v>440.0</c:v>
                </c:pt>
                <c:pt idx="1250">
                  <c:v>440.0</c:v>
                </c:pt>
                <c:pt idx="1251">
                  <c:v>440.0</c:v>
                </c:pt>
                <c:pt idx="1252">
                  <c:v>441.0</c:v>
                </c:pt>
                <c:pt idx="1253">
                  <c:v>441.0</c:v>
                </c:pt>
                <c:pt idx="1254">
                  <c:v>442.0</c:v>
                </c:pt>
                <c:pt idx="1255">
                  <c:v>443.0</c:v>
                </c:pt>
                <c:pt idx="1256">
                  <c:v>443.0</c:v>
                </c:pt>
                <c:pt idx="1257">
                  <c:v>443.0</c:v>
                </c:pt>
                <c:pt idx="1258">
                  <c:v>444.0</c:v>
                </c:pt>
                <c:pt idx="1259">
                  <c:v>444.0</c:v>
                </c:pt>
                <c:pt idx="1260">
                  <c:v>444.0</c:v>
                </c:pt>
                <c:pt idx="1261">
                  <c:v>444.0</c:v>
                </c:pt>
                <c:pt idx="1262">
                  <c:v>445.0</c:v>
                </c:pt>
                <c:pt idx="1263">
                  <c:v>446.0</c:v>
                </c:pt>
                <c:pt idx="1264">
                  <c:v>447.0</c:v>
                </c:pt>
                <c:pt idx="1265">
                  <c:v>447.0</c:v>
                </c:pt>
                <c:pt idx="1266">
                  <c:v>447.0</c:v>
                </c:pt>
                <c:pt idx="1267">
                  <c:v>447.0</c:v>
                </c:pt>
                <c:pt idx="1268">
                  <c:v>448.0</c:v>
                </c:pt>
                <c:pt idx="1269">
                  <c:v>449.0</c:v>
                </c:pt>
                <c:pt idx="1270">
                  <c:v>449.0</c:v>
                </c:pt>
                <c:pt idx="1271">
                  <c:v>450.0</c:v>
                </c:pt>
                <c:pt idx="1272">
                  <c:v>450.0</c:v>
                </c:pt>
                <c:pt idx="1273">
                  <c:v>451.0</c:v>
                </c:pt>
                <c:pt idx="1274">
                  <c:v>451.0</c:v>
                </c:pt>
                <c:pt idx="1275">
                  <c:v>451.0</c:v>
                </c:pt>
                <c:pt idx="1276">
                  <c:v>452.0</c:v>
                </c:pt>
                <c:pt idx="1277">
                  <c:v>452.0</c:v>
                </c:pt>
                <c:pt idx="1278">
                  <c:v>453.0</c:v>
                </c:pt>
                <c:pt idx="1279">
                  <c:v>453.0</c:v>
                </c:pt>
                <c:pt idx="1280">
                  <c:v>454.0</c:v>
                </c:pt>
                <c:pt idx="1281">
                  <c:v>454.0</c:v>
                </c:pt>
                <c:pt idx="1282">
                  <c:v>455.0</c:v>
                </c:pt>
                <c:pt idx="1283">
                  <c:v>455.0</c:v>
                </c:pt>
                <c:pt idx="1284">
                  <c:v>455.0</c:v>
                </c:pt>
                <c:pt idx="1285">
                  <c:v>455.0</c:v>
                </c:pt>
                <c:pt idx="1286">
                  <c:v>456.0</c:v>
                </c:pt>
                <c:pt idx="1287">
                  <c:v>456.0</c:v>
                </c:pt>
                <c:pt idx="1288">
                  <c:v>457.0</c:v>
                </c:pt>
                <c:pt idx="1289">
                  <c:v>457.0</c:v>
                </c:pt>
                <c:pt idx="1290">
                  <c:v>457.0</c:v>
                </c:pt>
                <c:pt idx="1291">
                  <c:v>457.0</c:v>
                </c:pt>
                <c:pt idx="1292">
                  <c:v>457.0</c:v>
                </c:pt>
                <c:pt idx="1293">
                  <c:v>458.0</c:v>
                </c:pt>
                <c:pt idx="1294">
                  <c:v>459.0</c:v>
                </c:pt>
                <c:pt idx="1295">
                  <c:v>460.0</c:v>
                </c:pt>
                <c:pt idx="1296">
                  <c:v>460.0</c:v>
                </c:pt>
                <c:pt idx="1297">
                  <c:v>460.0</c:v>
                </c:pt>
                <c:pt idx="1298">
                  <c:v>461.0</c:v>
                </c:pt>
                <c:pt idx="1299">
                  <c:v>461.0</c:v>
                </c:pt>
                <c:pt idx="1300">
                  <c:v>461.0</c:v>
                </c:pt>
                <c:pt idx="1301">
                  <c:v>461.0</c:v>
                </c:pt>
                <c:pt idx="1302">
                  <c:v>461.0</c:v>
                </c:pt>
                <c:pt idx="1303">
                  <c:v>461.0</c:v>
                </c:pt>
                <c:pt idx="1304">
                  <c:v>462.0</c:v>
                </c:pt>
                <c:pt idx="1305">
                  <c:v>463.0</c:v>
                </c:pt>
                <c:pt idx="1306">
                  <c:v>464.0</c:v>
                </c:pt>
                <c:pt idx="1307">
                  <c:v>464.0</c:v>
                </c:pt>
                <c:pt idx="1308">
                  <c:v>465.0</c:v>
                </c:pt>
                <c:pt idx="1309">
                  <c:v>466.0</c:v>
                </c:pt>
                <c:pt idx="1310">
                  <c:v>467.0</c:v>
                </c:pt>
                <c:pt idx="1311">
                  <c:v>468.0</c:v>
                </c:pt>
                <c:pt idx="1312">
                  <c:v>469.0</c:v>
                </c:pt>
                <c:pt idx="1313">
                  <c:v>470.0</c:v>
                </c:pt>
                <c:pt idx="1314">
                  <c:v>471.0</c:v>
                </c:pt>
                <c:pt idx="1315">
                  <c:v>472.0</c:v>
                </c:pt>
                <c:pt idx="1316">
                  <c:v>473.0</c:v>
                </c:pt>
                <c:pt idx="1317">
                  <c:v>474.0</c:v>
                </c:pt>
                <c:pt idx="1318">
                  <c:v>474.0</c:v>
                </c:pt>
                <c:pt idx="1319">
                  <c:v>475.0</c:v>
                </c:pt>
                <c:pt idx="1320">
                  <c:v>475.0</c:v>
                </c:pt>
                <c:pt idx="1321">
                  <c:v>475.0</c:v>
                </c:pt>
                <c:pt idx="1322">
                  <c:v>475.0</c:v>
                </c:pt>
                <c:pt idx="1323">
                  <c:v>475.0</c:v>
                </c:pt>
                <c:pt idx="1324">
                  <c:v>475.0</c:v>
                </c:pt>
                <c:pt idx="1325">
                  <c:v>476.0</c:v>
                </c:pt>
                <c:pt idx="1326">
                  <c:v>477.0</c:v>
                </c:pt>
                <c:pt idx="1327">
                  <c:v>478.0</c:v>
                </c:pt>
                <c:pt idx="1328">
                  <c:v>479.0</c:v>
                </c:pt>
                <c:pt idx="1329">
                  <c:v>480.0</c:v>
                </c:pt>
                <c:pt idx="1330">
                  <c:v>480.0</c:v>
                </c:pt>
                <c:pt idx="1331">
                  <c:v>480.0</c:v>
                </c:pt>
                <c:pt idx="1332">
                  <c:v>480.0</c:v>
                </c:pt>
                <c:pt idx="1333">
                  <c:v>480.0</c:v>
                </c:pt>
                <c:pt idx="1334">
                  <c:v>481.0</c:v>
                </c:pt>
                <c:pt idx="1335">
                  <c:v>481.0</c:v>
                </c:pt>
                <c:pt idx="1336">
                  <c:v>481.0</c:v>
                </c:pt>
                <c:pt idx="1337">
                  <c:v>481.0</c:v>
                </c:pt>
                <c:pt idx="1338">
                  <c:v>481.0</c:v>
                </c:pt>
                <c:pt idx="1339">
                  <c:v>481.0</c:v>
                </c:pt>
                <c:pt idx="1340">
                  <c:v>481.0</c:v>
                </c:pt>
                <c:pt idx="1341">
                  <c:v>481.0</c:v>
                </c:pt>
                <c:pt idx="1342">
                  <c:v>482.0</c:v>
                </c:pt>
                <c:pt idx="1343">
                  <c:v>482.0</c:v>
                </c:pt>
                <c:pt idx="1344">
                  <c:v>482.0</c:v>
                </c:pt>
                <c:pt idx="1345">
                  <c:v>483.0</c:v>
                </c:pt>
                <c:pt idx="1346">
                  <c:v>484.0</c:v>
                </c:pt>
                <c:pt idx="1347">
                  <c:v>485.0</c:v>
                </c:pt>
                <c:pt idx="1348">
                  <c:v>485.0</c:v>
                </c:pt>
                <c:pt idx="1349">
                  <c:v>486.0</c:v>
                </c:pt>
                <c:pt idx="1350">
                  <c:v>487.0</c:v>
                </c:pt>
                <c:pt idx="1351">
                  <c:v>488.0</c:v>
                </c:pt>
                <c:pt idx="1352">
                  <c:v>489.0</c:v>
                </c:pt>
                <c:pt idx="1353">
                  <c:v>490.0</c:v>
                </c:pt>
                <c:pt idx="1354">
                  <c:v>491.0</c:v>
                </c:pt>
                <c:pt idx="1355">
                  <c:v>491.0</c:v>
                </c:pt>
                <c:pt idx="1356">
                  <c:v>491.0</c:v>
                </c:pt>
                <c:pt idx="1357">
                  <c:v>492.0</c:v>
                </c:pt>
                <c:pt idx="1358">
                  <c:v>492.0</c:v>
                </c:pt>
                <c:pt idx="1359">
                  <c:v>493.0</c:v>
                </c:pt>
                <c:pt idx="1360">
                  <c:v>494.0</c:v>
                </c:pt>
                <c:pt idx="1361">
                  <c:v>494.0</c:v>
                </c:pt>
                <c:pt idx="1362">
                  <c:v>494.0</c:v>
                </c:pt>
                <c:pt idx="1363">
                  <c:v>494.0</c:v>
                </c:pt>
                <c:pt idx="1364">
                  <c:v>495.0</c:v>
                </c:pt>
                <c:pt idx="1365">
                  <c:v>496.0</c:v>
                </c:pt>
                <c:pt idx="1366">
                  <c:v>496.0</c:v>
                </c:pt>
                <c:pt idx="1367">
                  <c:v>496.0</c:v>
                </c:pt>
                <c:pt idx="1368">
                  <c:v>496.0</c:v>
                </c:pt>
                <c:pt idx="1369">
                  <c:v>496.0</c:v>
                </c:pt>
                <c:pt idx="1370">
                  <c:v>496.0</c:v>
                </c:pt>
                <c:pt idx="1371">
                  <c:v>496.0</c:v>
                </c:pt>
                <c:pt idx="1372">
                  <c:v>497.0</c:v>
                </c:pt>
                <c:pt idx="1373">
                  <c:v>497.0</c:v>
                </c:pt>
                <c:pt idx="1374">
                  <c:v>498.0</c:v>
                </c:pt>
                <c:pt idx="1375">
                  <c:v>498.0</c:v>
                </c:pt>
                <c:pt idx="1376">
                  <c:v>498.0</c:v>
                </c:pt>
                <c:pt idx="1377">
                  <c:v>499.0</c:v>
                </c:pt>
                <c:pt idx="1378">
                  <c:v>499.0</c:v>
                </c:pt>
                <c:pt idx="1379">
                  <c:v>500.0</c:v>
                </c:pt>
                <c:pt idx="1380">
                  <c:v>501.0</c:v>
                </c:pt>
                <c:pt idx="1381">
                  <c:v>502.0</c:v>
                </c:pt>
                <c:pt idx="1382">
                  <c:v>503.0</c:v>
                </c:pt>
                <c:pt idx="1383">
                  <c:v>503.0</c:v>
                </c:pt>
                <c:pt idx="1384">
                  <c:v>503.0</c:v>
                </c:pt>
                <c:pt idx="1385">
                  <c:v>504.0</c:v>
                </c:pt>
                <c:pt idx="1386">
                  <c:v>505.0</c:v>
                </c:pt>
                <c:pt idx="1387">
                  <c:v>506.0</c:v>
                </c:pt>
                <c:pt idx="1388">
                  <c:v>506.0</c:v>
                </c:pt>
                <c:pt idx="1389">
                  <c:v>507.0</c:v>
                </c:pt>
                <c:pt idx="1390">
                  <c:v>508.0</c:v>
                </c:pt>
                <c:pt idx="1391">
                  <c:v>508.0</c:v>
                </c:pt>
                <c:pt idx="1392">
                  <c:v>508.0</c:v>
                </c:pt>
                <c:pt idx="1393">
                  <c:v>509.0</c:v>
                </c:pt>
                <c:pt idx="1394">
                  <c:v>510.0</c:v>
                </c:pt>
                <c:pt idx="1395">
                  <c:v>511.0</c:v>
                </c:pt>
                <c:pt idx="1396">
                  <c:v>512.0</c:v>
                </c:pt>
                <c:pt idx="1397">
                  <c:v>512.0</c:v>
                </c:pt>
                <c:pt idx="1398">
                  <c:v>512.0</c:v>
                </c:pt>
                <c:pt idx="1399">
                  <c:v>513.0</c:v>
                </c:pt>
                <c:pt idx="1400">
                  <c:v>513.0</c:v>
                </c:pt>
                <c:pt idx="1401">
                  <c:v>513.0</c:v>
                </c:pt>
                <c:pt idx="1402">
                  <c:v>514.0</c:v>
                </c:pt>
                <c:pt idx="1403">
                  <c:v>514.0</c:v>
                </c:pt>
                <c:pt idx="1404">
                  <c:v>514.0</c:v>
                </c:pt>
                <c:pt idx="1405">
                  <c:v>515.0</c:v>
                </c:pt>
                <c:pt idx="1406">
                  <c:v>516.0</c:v>
                </c:pt>
                <c:pt idx="1407">
                  <c:v>517.0</c:v>
                </c:pt>
                <c:pt idx="1408">
                  <c:v>518.0</c:v>
                </c:pt>
                <c:pt idx="1409">
                  <c:v>519.0</c:v>
                </c:pt>
                <c:pt idx="1410">
                  <c:v>520.0</c:v>
                </c:pt>
                <c:pt idx="1411">
                  <c:v>520.0</c:v>
                </c:pt>
                <c:pt idx="1412">
                  <c:v>521.0</c:v>
                </c:pt>
                <c:pt idx="1413">
                  <c:v>522.0</c:v>
                </c:pt>
                <c:pt idx="1414">
                  <c:v>523.0</c:v>
                </c:pt>
                <c:pt idx="1415">
                  <c:v>523.0</c:v>
                </c:pt>
                <c:pt idx="1416">
                  <c:v>523.0</c:v>
                </c:pt>
                <c:pt idx="1417">
                  <c:v>523.0</c:v>
                </c:pt>
                <c:pt idx="1418">
                  <c:v>524.0</c:v>
                </c:pt>
                <c:pt idx="1419">
                  <c:v>525.0</c:v>
                </c:pt>
                <c:pt idx="1420">
                  <c:v>525.0</c:v>
                </c:pt>
                <c:pt idx="1421">
                  <c:v>525.0</c:v>
                </c:pt>
                <c:pt idx="1422">
                  <c:v>525.0</c:v>
                </c:pt>
                <c:pt idx="1423">
                  <c:v>525.0</c:v>
                </c:pt>
                <c:pt idx="1424">
                  <c:v>525.0</c:v>
                </c:pt>
                <c:pt idx="1425">
                  <c:v>526.0</c:v>
                </c:pt>
                <c:pt idx="1426">
                  <c:v>526.0</c:v>
                </c:pt>
                <c:pt idx="1427">
                  <c:v>526.0</c:v>
                </c:pt>
                <c:pt idx="1428">
                  <c:v>527.0</c:v>
                </c:pt>
                <c:pt idx="1429">
                  <c:v>527.0</c:v>
                </c:pt>
                <c:pt idx="1430">
                  <c:v>528.0</c:v>
                </c:pt>
                <c:pt idx="1431">
                  <c:v>529.0</c:v>
                </c:pt>
                <c:pt idx="1432">
                  <c:v>530.0</c:v>
                </c:pt>
                <c:pt idx="1433">
                  <c:v>531.0</c:v>
                </c:pt>
                <c:pt idx="1434">
                  <c:v>532.0</c:v>
                </c:pt>
                <c:pt idx="1435">
                  <c:v>532.0</c:v>
                </c:pt>
                <c:pt idx="1436">
                  <c:v>532.0</c:v>
                </c:pt>
                <c:pt idx="1437">
                  <c:v>532.0</c:v>
                </c:pt>
                <c:pt idx="1438">
                  <c:v>532.0</c:v>
                </c:pt>
                <c:pt idx="1439">
                  <c:v>532.0</c:v>
                </c:pt>
                <c:pt idx="1440">
                  <c:v>533.0</c:v>
                </c:pt>
                <c:pt idx="1441">
                  <c:v>533.0</c:v>
                </c:pt>
                <c:pt idx="1442">
                  <c:v>533.0</c:v>
                </c:pt>
                <c:pt idx="1443">
                  <c:v>533.0</c:v>
                </c:pt>
                <c:pt idx="1444">
                  <c:v>534.0</c:v>
                </c:pt>
                <c:pt idx="1445">
                  <c:v>535.0</c:v>
                </c:pt>
                <c:pt idx="1446">
                  <c:v>536.0</c:v>
                </c:pt>
                <c:pt idx="1447">
                  <c:v>537.0</c:v>
                </c:pt>
                <c:pt idx="1448">
                  <c:v>537.0</c:v>
                </c:pt>
                <c:pt idx="1449">
                  <c:v>537.0</c:v>
                </c:pt>
                <c:pt idx="1450">
                  <c:v>537.0</c:v>
                </c:pt>
                <c:pt idx="1451">
                  <c:v>537.0</c:v>
                </c:pt>
                <c:pt idx="1452">
                  <c:v>537.0</c:v>
                </c:pt>
                <c:pt idx="1453">
                  <c:v>537.0</c:v>
                </c:pt>
                <c:pt idx="1454">
                  <c:v>537.0</c:v>
                </c:pt>
                <c:pt idx="1455">
                  <c:v>537.0</c:v>
                </c:pt>
                <c:pt idx="1456">
                  <c:v>537.0</c:v>
                </c:pt>
                <c:pt idx="1457">
                  <c:v>537.0</c:v>
                </c:pt>
                <c:pt idx="1458">
                  <c:v>538.0</c:v>
                </c:pt>
                <c:pt idx="1459">
                  <c:v>539.0</c:v>
                </c:pt>
                <c:pt idx="1460">
                  <c:v>539.0</c:v>
                </c:pt>
                <c:pt idx="1461">
                  <c:v>539.0</c:v>
                </c:pt>
                <c:pt idx="1462">
                  <c:v>539.0</c:v>
                </c:pt>
                <c:pt idx="1463">
                  <c:v>539.0</c:v>
                </c:pt>
                <c:pt idx="1464">
                  <c:v>539.0</c:v>
                </c:pt>
                <c:pt idx="1465">
                  <c:v>539.0</c:v>
                </c:pt>
                <c:pt idx="1466">
                  <c:v>539.0</c:v>
                </c:pt>
                <c:pt idx="1467">
                  <c:v>539.0</c:v>
                </c:pt>
                <c:pt idx="1468">
                  <c:v>539.0</c:v>
                </c:pt>
                <c:pt idx="1469">
                  <c:v>539.0</c:v>
                </c:pt>
                <c:pt idx="1470">
                  <c:v>539.0</c:v>
                </c:pt>
                <c:pt idx="1471">
                  <c:v>540.0</c:v>
                </c:pt>
                <c:pt idx="1472">
                  <c:v>540.0</c:v>
                </c:pt>
                <c:pt idx="1473">
                  <c:v>540.0</c:v>
                </c:pt>
                <c:pt idx="1474">
                  <c:v>541.0</c:v>
                </c:pt>
                <c:pt idx="1475">
                  <c:v>541.0</c:v>
                </c:pt>
                <c:pt idx="1476">
                  <c:v>541.0</c:v>
                </c:pt>
                <c:pt idx="1477">
                  <c:v>541.0</c:v>
                </c:pt>
                <c:pt idx="1478">
                  <c:v>541.0</c:v>
                </c:pt>
                <c:pt idx="1479">
                  <c:v>541.0</c:v>
                </c:pt>
                <c:pt idx="1480">
                  <c:v>541.0</c:v>
                </c:pt>
                <c:pt idx="1481">
                  <c:v>541.0</c:v>
                </c:pt>
                <c:pt idx="1482">
                  <c:v>541.0</c:v>
                </c:pt>
                <c:pt idx="1483">
                  <c:v>541.0</c:v>
                </c:pt>
                <c:pt idx="1484">
                  <c:v>541.0</c:v>
                </c:pt>
                <c:pt idx="1485">
                  <c:v>541.0</c:v>
                </c:pt>
                <c:pt idx="1486">
                  <c:v>541.0</c:v>
                </c:pt>
                <c:pt idx="1487">
                  <c:v>541.0</c:v>
                </c:pt>
                <c:pt idx="1488">
                  <c:v>541.0</c:v>
                </c:pt>
                <c:pt idx="1489">
                  <c:v>541.0</c:v>
                </c:pt>
                <c:pt idx="1490">
                  <c:v>541.0</c:v>
                </c:pt>
                <c:pt idx="1491">
                  <c:v>541.0</c:v>
                </c:pt>
                <c:pt idx="1492">
                  <c:v>541.0</c:v>
                </c:pt>
                <c:pt idx="1493">
                  <c:v>541.0</c:v>
                </c:pt>
                <c:pt idx="1494">
                  <c:v>542.0</c:v>
                </c:pt>
                <c:pt idx="1495">
                  <c:v>542.0</c:v>
                </c:pt>
                <c:pt idx="1496">
                  <c:v>542.0</c:v>
                </c:pt>
                <c:pt idx="1497">
                  <c:v>542.0</c:v>
                </c:pt>
                <c:pt idx="1498">
                  <c:v>542.0</c:v>
                </c:pt>
                <c:pt idx="1499">
                  <c:v>543.0</c:v>
                </c:pt>
                <c:pt idx="1500">
                  <c:v>543.0</c:v>
                </c:pt>
                <c:pt idx="1501">
                  <c:v>543.0</c:v>
                </c:pt>
                <c:pt idx="1502">
                  <c:v>544.0</c:v>
                </c:pt>
                <c:pt idx="1503">
                  <c:v>544.0</c:v>
                </c:pt>
                <c:pt idx="1504">
                  <c:v>545.0</c:v>
                </c:pt>
                <c:pt idx="1505">
                  <c:v>546.0</c:v>
                </c:pt>
                <c:pt idx="1506">
                  <c:v>546.0</c:v>
                </c:pt>
                <c:pt idx="1507">
                  <c:v>546.0</c:v>
                </c:pt>
                <c:pt idx="1508">
                  <c:v>546.0</c:v>
                </c:pt>
                <c:pt idx="1509">
                  <c:v>547.0</c:v>
                </c:pt>
                <c:pt idx="1510">
                  <c:v>548.0</c:v>
                </c:pt>
                <c:pt idx="1511">
                  <c:v>549.0</c:v>
                </c:pt>
                <c:pt idx="1512">
                  <c:v>549.0</c:v>
                </c:pt>
                <c:pt idx="1513">
                  <c:v>550.0</c:v>
                </c:pt>
                <c:pt idx="1514">
                  <c:v>550.0</c:v>
                </c:pt>
                <c:pt idx="1515">
                  <c:v>551.0</c:v>
                </c:pt>
                <c:pt idx="1516">
                  <c:v>551.0</c:v>
                </c:pt>
                <c:pt idx="1517">
                  <c:v>551.0</c:v>
                </c:pt>
                <c:pt idx="1518">
                  <c:v>551.0</c:v>
                </c:pt>
                <c:pt idx="1519">
                  <c:v>551.0</c:v>
                </c:pt>
                <c:pt idx="1520">
                  <c:v>551.0</c:v>
                </c:pt>
                <c:pt idx="1521">
                  <c:v>551.0</c:v>
                </c:pt>
                <c:pt idx="1522">
                  <c:v>551.0</c:v>
                </c:pt>
                <c:pt idx="1523">
                  <c:v>551.0</c:v>
                </c:pt>
                <c:pt idx="1524">
                  <c:v>551.0</c:v>
                </c:pt>
                <c:pt idx="1525">
                  <c:v>552.0</c:v>
                </c:pt>
                <c:pt idx="1526">
                  <c:v>552.0</c:v>
                </c:pt>
                <c:pt idx="1527">
                  <c:v>552.0</c:v>
                </c:pt>
                <c:pt idx="1528">
                  <c:v>552.0</c:v>
                </c:pt>
                <c:pt idx="1529">
                  <c:v>553.0</c:v>
                </c:pt>
                <c:pt idx="1530">
                  <c:v>554.0</c:v>
                </c:pt>
                <c:pt idx="1531">
                  <c:v>554.0</c:v>
                </c:pt>
                <c:pt idx="1532">
                  <c:v>555.0</c:v>
                </c:pt>
                <c:pt idx="1533">
                  <c:v>556.0</c:v>
                </c:pt>
                <c:pt idx="1534">
                  <c:v>556.0</c:v>
                </c:pt>
                <c:pt idx="1535">
                  <c:v>556.0</c:v>
                </c:pt>
                <c:pt idx="1536">
                  <c:v>556.0</c:v>
                </c:pt>
                <c:pt idx="1537">
                  <c:v>556.0</c:v>
                </c:pt>
                <c:pt idx="1538">
                  <c:v>556.0</c:v>
                </c:pt>
                <c:pt idx="1539">
                  <c:v>556.0</c:v>
                </c:pt>
                <c:pt idx="1540">
                  <c:v>556.0</c:v>
                </c:pt>
                <c:pt idx="1541">
                  <c:v>557.0</c:v>
                </c:pt>
                <c:pt idx="1542">
                  <c:v>557.0</c:v>
                </c:pt>
                <c:pt idx="1543">
                  <c:v>558.0</c:v>
                </c:pt>
                <c:pt idx="1544">
                  <c:v>558.0</c:v>
                </c:pt>
                <c:pt idx="1545">
                  <c:v>558.0</c:v>
                </c:pt>
                <c:pt idx="1546">
                  <c:v>558.0</c:v>
                </c:pt>
                <c:pt idx="1547">
                  <c:v>558.0</c:v>
                </c:pt>
                <c:pt idx="1548">
                  <c:v>559.0</c:v>
                </c:pt>
                <c:pt idx="1549">
                  <c:v>559.0</c:v>
                </c:pt>
                <c:pt idx="1550">
                  <c:v>559.0</c:v>
                </c:pt>
                <c:pt idx="1551">
                  <c:v>559.0</c:v>
                </c:pt>
                <c:pt idx="1552">
                  <c:v>559.0</c:v>
                </c:pt>
                <c:pt idx="1553">
                  <c:v>559.0</c:v>
                </c:pt>
                <c:pt idx="1554">
                  <c:v>560.0</c:v>
                </c:pt>
                <c:pt idx="1555">
                  <c:v>560.0</c:v>
                </c:pt>
                <c:pt idx="1556">
                  <c:v>560.0</c:v>
                </c:pt>
                <c:pt idx="1557">
                  <c:v>560.0</c:v>
                </c:pt>
                <c:pt idx="1558">
                  <c:v>560.0</c:v>
                </c:pt>
                <c:pt idx="1559">
                  <c:v>560.0</c:v>
                </c:pt>
                <c:pt idx="1560">
                  <c:v>560.0</c:v>
                </c:pt>
                <c:pt idx="1561">
                  <c:v>561.0</c:v>
                </c:pt>
                <c:pt idx="1562">
                  <c:v>561.0</c:v>
                </c:pt>
                <c:pt idx="1563">
                  <c:v>562.0</c:v>
                </c:pt>
                <c:pt idx="1564">
                  <c:v>562.0</c:v>
                </c:pt>
                <c:pt idx="1565">
                  <c:v>562.0</c:v>
                </c:pt>
                <c:pt idx="1566">
                  <c:v>562.0</c:v>
                </c:pt>
                <c:pt idx="1567">
                  <c:v>562.0</c:v>
                </c:pt>
                <c:pt idx="1568">
                  <c:v>562.0</c:v>
                </c:pt>
                <c:pt idx="1569">
                  <c:v>562.0</c:v>
                </c:pt>
                <c:pt idx="1570">
                  <c:v>562.0</c:v>
                </c:pt>
                <c:pt idx="1571">
                  <c:v>563.0</c:v>
                </c:pt>
                <c:pt idx="1572">
                  <c:v>563.0</c:v>
                </c:pt>
                <c:pt idx="1573">
                  <c:v>564.0</c:v>
                </c:pt>
                <c:pt idx="1574">
                  <c:v>564.0</c:v>
                </c:pt>
                <c:pt idx="1575">
                  <c:v>564.0</c:v>
                </c:pt>
                <c:pt idx="1576">
                  <c:v>565.0</c:v>
                </c:pt>
                <c:pt idx="1577">
                  <c:v>566.0</c:v>
                </c:pt>
                <c:pt idx="1578">
                  <c:v>567.0</c:v>
                </c:pt>
                <c:pt idx="1579">
                  <c:v>567.0</c:v>
                </c:pt>
                <c:pt idx="1580">
                  <c:v>568.0</c:v>
                </c:pt>
                <c:pt idx="1581">
                  <c:v>568.0</c:v>
                </c:pt>
                <c:pt idx="1582">
                  <c:v>568.0</c:v>
                </c:pt>
                <c:pt idx="1583">
                  <c:v>568.0</c:v>
                </c:pt>
                <c:pt idx="1584">
                  <c:v>568.0</c:v>
                </c:pt>
                <c:pt idx="1585">
                  <c:v>569.0</c:v>
                </c:pt>
                <c:pt idx="1586">
                  <c:v>570.0</c:v>
                </c:pt>
                <c:pt idx="1587">
                  <c:v>570.0</c:v>
                </c:pt>
                <c:pt idx="1588">
                  <c:v>570.0</c:v>
                </c:pt>
                <c:pt idx="1589">
                  <c:v>571.0</c:v>
                </c:pt>
                <c:pt idx="1590">
                  <c:v>571.0</c:v>
                </c:pt>
                <c:pt idx="1591">
                  <c:v>571.0</c:v>
                </c:pt>
                <c:pt idx="1592">
                  <c:v>571.0</c:v>
                </c:pt>
                <c:pt idx="1593">
                  <c:v>572.0</c:v>
                </c:pt>
                <c:pt idx="1594">
                  <c:v>572.0</c:v>
                </c:pt>
                <c:pt idx="1595">
                  <c:v>573.0</c:v>
                </c:pt>
                <c:pt idx="1596">
                  <c:v>574.0</c:v>
                </c:pt>
                <c:pt idx="1597">
                  <c:v>575.0</c:v>
                </c:pt>
                <c:pt idx="1598">
                  <c:v>575.0</c:v>
                </c:pt>
                <c:pt idx="1599">
                  <c:v>575.0</c:v>
                </c:pt>
                <c:pt idx="1600">
                  <c:v>576.0</c:v>
                </c:pt>
                <c:pt idx="1601">
                  <c:v>576.0</c:v>
                </c:pt>
                <c:pt idx="1602">
                  <c:v>577.0</c:v>
                </c:pt>
                <c:pt idx="1603">
                  <c:v>578.0</c:v>
                </c:pt>
                <c:pt idx="1604">
                  <c:v>578.0</c:v>
                </c:pt>
                <c:pt idx="1605">
                  <c:v>578.0</c:v>
                </c:pt>
                <c:pt idx="1606">
                  <c:v>578.0</c:v>
                </c:pt>
                <c:pt idx="1607">
                  <c:v>578.0</c:v>
                </c:pt>
                <c:pt idx="1608">
                  <c:v>578.0</c:v>
                </c:pt>
                <c:pt idx="1609">
                  <c:v>579.0</c:v>
                </c:pt>
                <c:pt idx="1610">
                  <c:v>580.0</c:v>
                </c:pt>
                <c:pt idx="1611">
                  <c:v>581.0</c:v>
                </c:pt>
                <c:pt idx="1612">
                  <c:v>582.0</c:v>
                </c:pt>
                <c:pt idx="1613">
                  <c:v>582.0</c:v>
                </c:pt>
                <c:pt idx="1614">
                  <c:v>583.0</c:v>
                </c:pt>
                <c:pt idx="1615">
                  <c:v>584.0</c:v>
                </c:pt>
                <c:pt idx="1616">
                  <c:v>585.0</c:v>
                </c:pt>
                <c:pt idx="1617">
                  <c:v>585.0</c:v>
                </c:pt>
                <c:pt idx="1618">
                  <c:v>586.0</c:v>
                </c:pt>
                <c:pt idx="1619">
                  <c:v>587.0</c:v>
                </c:pt>
                <c:pt idx="1620">
                  <c:v>587.0</c:v>
                </c:pt>
                <c:pt idx="1621">
                  <c:v>587.0</c:v>
                </c:pt>
                <c:pt idx="1622">
                  <c:v>587.0</c:v>
                </c:pt>
                <c:pt idx="1623">
                  <c:v>587.0</c:v>
                </c:pt>
                <c:pt idx="1624">
                  <c:v>587.0</c:v>
                </c:pt>
                <c:pt idx="1625">
                  <c:v>587.0</c:v>
                </c:pt>
                <c:pt idx="1626">
                  <c:v>587.0</c:v>
                </c:pt>
                <c:pt idx="1627">
                  <c:v>587.0</c:v>
                </c:pt>
                <c:pt idx="1628">
                  <c:v>587.0</c:v>
                </c:pt>
                <c:pt idx="1629">
                  <c:v>587.0</c:v>
                </c:pt>
                <c:pt idx="1630">
                  <c:v>587.0</c:v>
                </c:pt>
                <c:pt idx="1631">
                  <c:v>587.0</c:v>
                </c:pt>
                <c:pt idx="1632">
                  <c:v>587.0</c:v>
                </c:pt>
                <c:pt idx="1633">
                  <c:v>588.0</c:v>
                </c:pt>
                <c:pt idx="1634">
                  <c:v>588.0</c:v>
                </c:pt>
                <c:pt idx="1635">
                  <c:v>588.0</c:v>
                </c:pt>
                <c:pt idx="1636">
                  <c:v>588.0</c:v>
                </c:pt>
                <c:pt idx="1637">
                  <c:v>589.0</c:v>
                </c:pt>
                <c:pt idx="1638">
                  <c:v>589.0</c:v>
                </c:pt>
                <c:pt idx="1639">
                  <c:v>590.0</c:v>
                </c:pt>
                <c:pt idx="1640">
                  <c:v>591.0</c:v>
                </c:pt>
                <c:pt idx="1641">
                  <c:v>592.0</c:v>
                </c:pt>
                <c:pt idx="1642">
                  <c:v>592.0</c:v>
                </c:pt>
                <c:pt idx="1643">
                  <c:v>593.0</c:v>
                </c:pt>
                <c:pt idx="1644">
                  <c:v>594.0</c:v>
                </c:pt>
                <c:pt idx="1645">
                  <c:v>594.0</c:v>
                </c:pt>
                <c:pt idx="1646">
                  <c:v>594.0</c:v>
                </c:pt>
                <c:pt idx="1647">
                  <c:v>594.0</c:v>
                </c:pt>
                <c:pt idx="1648">
                  <c:v>594.0</c:v>
                </c:pt>
                <c:pt idx="1649">
                  <c:v>595.0</c:v>
                </c:pt>
                <c:pt idx="1650">
                  <c:v>596.0</c:v>
                </c:pt>
                <c:pt idx="1651">
                  <c:v>596.0</c:v>
                </c:pt>
                <c:pt idx="1652">
                  <c:v>596.0</c:v>
                </c:pt>
                <c:pt idx="1653">
                  <c:v>596.0</c:v>
                </c:pt>
                <c:pt idx="1654">
                  <c:v>596.0</c:v>
                </c:pt>
                <c:pt idx="1655">
                  <c:v>596.0</c:v>
                </c:pt>
                <c:pt idx="1656">
                  <c:v>596.0</c:v>
                </c:pt>
                <c:pt idx="1657">
                  <c:v>596.0</c:v>
                </c:pt>
                <c:pt idx="1658">
                  <c:v>597.0</c:v>
                </c:pt>
                <c:pt idx="1659">
                  <c:v>598.0</c:v>
                </c:pt>
                <c:pt idx="1660">
                  <c:v>598.0</c:v>
                </c:pt>
                <c:pt idx="1661">
                  <c:v>599.0</c:v>
                </c:pt>
                <c:pt idx="1662">
                  <c:v>599.0</c:v>
                </c:pt>
                <c:pt idx="1663">
                  <c:v>599.0</c:v>
                </c:pt>
                <c:pt idx="1664">
                  <c:v>600.0</c:v>
                </c:pt>
                <c:pt idx="1665">
                  <c:v>600.0</c:v>
                </c:pt>
                <c:pt idx="1666">
                  <c:v>601.0</c:v>
                </c:pt>
                <c:pt idx="1667">
                  <c:v>601.0</c:v>
                </c:pt>
                <c:pt idx="1668">
                  <c:v>601.0</c:v>
                </c:pt>
                <c:pt idx="1669">
                  <c:v>601.0</c:v>
                </c:pt>
                <c:pt idx="1670">
                  <c:v>601.0</c:v>
                </c:pt>
                <c:pt idx="1671">
                  <c:v>601.0</c:v>
                </c:pt>
                <c:pt idx="1672">
                  <c:v>601.0</c:v>
                </c:pt>
                <c:pt idx="1673">
                  <c:v>601.0</c:v>
                </c:pt>
                <c:pt idx="1674">
                  <c:v>601.0</c:v>
                </c:pt>
                <c:pt idx="1675">
                  <c:v>601.0</c:v>
                </c:pt>
                <c:pt idx="1676">
                  <c:v>601.0</c:v>
                </c:pt>
                <c:pt idx="1677">
                  <c:v>601.0</c:v>
                </c:pt>
                <c:pt idx="1678">
                  <c:v>601.0</c:v>
                </c:pt>
                <c:pt idx="1679">
                  <c:v>601.0</c:v>
                </c:pt>
                <c:pt idx="1680">
                  <c:v>601.0</c:v>
                </c:pt>
                <c:pt idx="1681">
                  <c:v>601.0</c:v>
                </c:pt>
                <c:pt idx="1682">
                  <c:v>601.0</c:v>
                </c:pt>
                <c:pt idx="1683">
                  <c:v>601.0</c:v>
                </c:pt>
                <c:pt idx="1684">
                  <c:v>602.0</c:v>
                </c:pt>
                <c:pt idx="1685">
                  <c:v>602.0</c:v>
                </c:pt>
                <c:pt idx="1686">
                  <c:v>602.0</c:v>
                </c:pt>
                <c:pt idx="1687">
                  <c:v>602.0</c:v>
                </c:pt>
                <c:pt idx="1688">
                  <c:v>603.0</c:v>
                </c:pt>
                <c:pt idx="1689">
                  <c:v>603.0</c:v>
                </c:pt>
                <c:pt idx="1690">
                  <c:v>603.0</c:v>
                </c:pt>
                <c:pt idx="1691">
                  <c:v>603.0</c:v>
                </c:pt>
                <c:pt idx="1692">
                  <c:v>604.0</c:v>
                </c:pt>
                <c:pt idx="1693">
                  <c:v>604.0</c:v>
                </c:pt>
                <c:pt idx="1694">
                  <c:v>605.0</c:v>
                </c:pt>
                <c:pt idx="1695">
                  <c:v>606.0</c:v>
                </c:pt>
                <c:pt idx="1696">
                  <c:v>606.0</c:v>
                </c:pt>
                <c:pt idx="1697">
                  <c:v>606.0</c:v>
                </c:pt>
                <c:pt idx="1698">
                  <c:v>606.0</c:v>
                </c:pt>
                <c:pt idx="1699">
                  <c:v>606.0</c:v>
                </c:pt>
                <c:pt idx="1700">
                  <c:v>606.0</c:v>
                </c:pt>
                <c:pt idx="1701">
                  <c:v>606.0</c:v>
                </c:pt>
                <c:pt idx="1702">
                  <c:v>607.0</c:v>
                </c:pt>
                <c:pt idx="1703">
                  <c:v>608.0</c:v>
                </c:pt>
                <c:pt idx="1704">
                  <c:v>608.0</c:v>
                </c:pt>
                <c:pt idx="1705">
                  <c:v>608.0</c:v>
                </c:pt>
                <c:pt idx="1706">
                  <c:v>609.0</c:v>
                </c:pt>
                <c:pt idx="1707">
                  <c:v>610.0</c:v>
                </c:pt>
                <c:pt idx="1708">
                  <c:v>611.0</c:v>
                </c:pt>
                <c:pt idx="1709">
                  <c:v>612.0</c:v>
                </c:pt>
                <c:pt idx="1710">
                  <c:v>613.0</c:v>
                </c:pt>
                <c:pt idx="1711">
                  <c:v>613.0</c:v>
                </c:pt>
                <c:pt idx="1712">
                  <c:v>613.0</c:v>
                </c:pt>
                <c:pt idx="1713">
                  <c:v>613.0</c:v>
                </c:pt>
                <c:pt idx="1714">
                  <c:v>613.0</c:v>
                </c:pt>
                <c:pt idx="1715">
                  <c:v>614.0</c:v>
                </c:pt>
                <c:pt idx="1716">
                  <c:v>614.0</c:v>
                </c:pt>
                <c:pt idx="1717">
                  <c:v>615.0</c:v>
                </c:pt>
                <c:pt idx="1718">
                  <c:v>616.0</c:v>
                </c:pt>
                <c:pt idx="1719">
                  <c:v>616.0</c:v>
                </c:pt>
                <c:pt idx="1720">
                  <c:v>617.0</c:v>
                </c:pt>
                <c:pt idx="1721">
                  <c:v>617.0</c:v>
                </c:pt>
                <c:pt idx="1722">
                  <c:v>618.0</c:v>
                </c:pt>
                <c:pt idx="1723">
                  <c:v>619.0</c:v>
                </c:pt>
                <c:pt idx="1724">
                  <c:v>620.0</c:v>
                </c:pt>
                <c:pt idx="1725">
                  <c:v>621.0</c:v>
                </c:pt>
                <c:pt idx="1726">
                  <c:v>621.0</c:v>
                </c:pt>
                <c:pt idx="1727">
                  <c:v>622.0</c:v>
                </c:pt>
                <c:pt idx="1728">
                  <c:v>622.0</c:v>
                </c:pt>
                <c:pt idx="1729">
                  <c:v>623.0</c:v>
                </c:pt>
                <c:pt idx="1730">
                  <c:v>624.0</c:v>
                </c:pt>
                <c:pt idx="1731">
                  <c:v>625.0</c:v>
                </c:pt>
                <c:pt idx="1732">
                  <c:v>625.0</c:v>
                </c:pt>
                <c:pt idx="1733">
                  <c:v>626.0</c:v>
                </c:pt>
                <c:pt idx="1734">
                  <c:v>627.0</c:v>
                </c:pt>
                <c:pt idx="1735">
                  <c:v>627.0</c:v>
                </c:pt>
                <c:pt idx="1736">
                  <c:v>628.0</c:v>
                </c:pt>
                <c:pt idx="1737">
                  <c:v>628.0</c:v>
                </c:pt>
                <c:pt idx="1738">
                  <c:v>629.0</c:v>
                </c:pt>
                <c:pt idx="1739">
                  <c:v>629.0</c:v>
                </c:pt>
                <c:pt idx="1740">
                  <c:v>629.0</c:v>
                </c:pt>
                <c:pt idx="1741">
                  <c:v>630.0</c:v>
                </c:pt>
                <c:pt idx="1742">
                  <c:v>631.0</c:v>
                </c:pt>
                <c:pt idx="1743">
                  <c:v>631.0</c:v>
                </c:pt>
                <c:pt idx="1744">
                  <c:v>631.0</c:v>
                </c:pt>
                <c:pt idx="1745">
                  <c:v>632.0</c:v>
                </c:pt>
                <c:pt idx="1746">
                  <c:v>633.0</c:v>
                </c:pt>
                <c:pt idx="1747">
                  <c:v>633.0</c:v>
                </c:pt>
                <c:pt idx="1748">
                  <c:v>634.0</c:v>
                </c:pt>
                <c:pt idx="1749">
                  <c:v>635.0</c:v>
                </c:pt>
                <c:pt idx="1750">
                  <c:v>635.0</c:v>
                </c:pt>
                <c:pt idx="1751">
                  <c:v>636.0</c:v>
                </c:pt>
                <c:pt idx="1752">
                  <c:v>637.0</c:v>
                </c:pt>
                <c:pt idx="1753">
                  <c:v>638.0</c:v>
                </c:pt>
                <c:pt idx="1754">
                  <c:v>639.0</c:v>
                </c:pt>
                <c:pt idx="1755">
                  <c:v>639.0</c:v>
                </c:pt>
                <c:pt idx="1756">
                  <c:v>640.0</c:v>
                </c:pt>
                <c:pt idx="1757">
                  <c:v>640.0</c:v>
                </c:pt>
                <c:pt idx="1758">
                  <c:v>641.0</c:v>
                </c:pt>
                <c:pt idx="1759">
                  <c:v>641.0</c:v>
                </c:pt>
                <c:pt idx="1760">
                  <c:v>641.0</c:v>
                </c:pt>
                <c:pt idx="1761">
                  <c:v>641.0</c:v>
                </c:pt>
                <c:pt idx="1762">
                  <c:v>642.0</c:v>
                </c:pt>
                <c:pt idx="1763">
                  <c:v>642.0</c:v>
                </c:pt>
                <c:pt idx="1764">
                  <c:v>643.0</c:v>
                </c:pt>
                <c:pt idx="1765">
                  <c:v>643.0</c:v>
                </c:pt>
                <c:pt idx="1766">
                  <c:v>643.0</c:v>
                </c:pt>
                <c:pt idx="1767">
                  <c:v>644.0</c:v>
                </c:pt>
                <c:pt idx="1768">
                  <c:v>644.0</c:v>
                </c:pt>
                <c:pt idx="1769">
                  <c:v>645.0</c:v>
                </c:pt>
                <c:pt idx="1770">
                  <c:v>646.0</c:v>
                </c:pt>
                <c:pt idx="1771">
                  <c:v>647.0</c:v>
                </c:pt>
                <c:pt idx="1772">
                  <c:v>647.0</c:v>
                </c:pt>
                <c:pt idx="1773">
                  <c:v>648.0</c:v>
                </c:pt>
                <c:pt idx="1774">
                  <c:v>649.0</c:v>
                </c:pt>
                <c:pt idx="1775">
                  <c:v>649.0</c:v>
                </c:pt>
                <c:pt idx="1776">
                  <c:v>649.0</c:v>
                </c:pt>
                <c:pt idx="1777">
                  <c:v>649.0</c:v>
                </c:pt>
                <c:pt idx="1778">
                  <c:v>649.0</c:v>
                </c:pt>
                <c:pt idx="1779">
                  <c:v>649.0</c:v>
                </c:pt>
                <c:pt idx="1780">
                  <c:v>649.0</c:v>
                </c:pt>
                <c:pt idx="1781">
                  <c:v>649.0</c:v>
                </c:pt>
                <c:pt idx="1782">
                  <c:v>649.0</c:v>
                </c:pt>
                <c:pt idx="1783">
                  <c:v>649.0</c:v>
                </c:pt>
                <c:pt idx="1784">
                  <c:v>649.0</c:v>
                </c:pt>
                <c:pt idx="1785">
                  <c:v>649.0</c:v>
                </c:pt>
                <c:pt idx="1786">
                  <c:v>649.0</c:v>
                </c:pt>
                <c:pt idx="1787">
                  <c:v>650.0</c:v>
                </c:pt>
                <c:pt idx="1788">
                  <c:v>651.0</c:v>
                </c:pt>
                <c:pt idx="1789">
                  <c:v>652.0</c:v>
                </c:pt>
                <c:pt idx="1790">
                  <c:v>653.0</c:v>
                </c:pt>
                <c:pt idx="1791">
                  <c:v>653.0</c:v>
                </c:pt>
                <c:pt idx="1792">
                  <c:v>653.0</c:v>
                </c:pt>
                <c:pt idx="1793">
                  <c:v>653.0</c:v>
                </c:pt>
                <c:pt idx="1794">
                  <c:v>654.0</c:v>
                </c:pt>
                <c:pt idx="1795">
                  <c:v>654.0</c:v>
                </c:pt>
                <c:pt idx="1796">
                  <c:v>654.0</c:v>
                </c:pt>
                <c:pt idx="1797">
                  <c:v>655.0</c:v>
                </c:pt>
                <c:pt idx="1798">
                  <c:v>656.0</c:v>
                </c:pt>
                <c:pt idx="1799">
                  <c:v>657.0</c:v>
                </c:pt>
                <c:pt idx="1800">
                  <c:v>658.0</c:v>
                </c:pt>
                <c:pt idx="1801">
                  <c:v>658.0</c:v>
                </c:pt>
                <c:pt idx="1802">
                  <c:v>658.0</c:v>
                </c:pt>
                <c:pt idx="1803">
                  <c:v>658.0</c:v>
                </c:pt>
                <c:pt idx="1804">
                  <c:v>658.0</c:v>
                </c:pt>
                <c:pt idx="1805">
                  <c:v>659.0</c:v>
                </c:pt>
                <c:pt idx="1806">
                  <c:v>660.0</c:v>
                </c:pt>
                <c:pt idx="1807">
                  <c:v>661.0</c:v>
                </c:pt>
                <c:pt idx="1808">
                  <c:v>662.0</c:v>
                </c:pt>
                <c:pt idx="1809">
                  <c:v>662.0</c:v>
                </c:pt>
                <c:pt idx="1810">
                  <c:v>662.0</c:v>
                </c:pt>
                <c:pt idx="1811">
                  <c:v>663.0</c:v>
                </c:pt>
                <c:pt idx="1812">
                  <c:v>663.0</c:v>
                </c:pt>
                <c:pt idx="1813">
                  <c:v>664.0</c:v>
                </c:pt>
                <c:pt idx="1814">
                  <c:v>665.0</c:v>
                </c:pt>
                <c:pt idx="1815">
                  <c:v>665.0</c:v>
                </c:pt>
                <c:pt idx="1816">
                  <c:v>665.0</c:v>
                </c:pt>
                <c:pt idx="1817">
                  <c:v>665.0</c:v>
                </c:pt>
                <c:pt idx="1818">
                  <c:v>666.0</c:v>
                </c:pt>
                <c:pt idx="1819">
                  <c:v>667.0</c:v>
                </c:pt>
                <c:pt idx="1820">
                  <c:v>667.0</c:v>
                </c:pt>
                <c:pt idx="1821">
                  <c:v>667.0</c:v>
                </c:pt>
                <c:pt idx="1822">
                  <c:v>667.0</c:v>
                </c:pt>
                <c:pt idx="1823">
                  <c:v>667.0</c:v>
                </c:pt>
                <c:pt idx="1824">
                  <c:v>668.0</c:v>
                </c:pt>
                <c:pt idx="1825">
                  <c:v>668.0</c:v>
                </c:pt>
                <c:pt idx="1826">
                  <c:v>668.0</c:v>
                </c:pt>
                <c:pt idx="1827">
                  <c:v>668.0</c:v>
                </c:pt>
                <c:pt idx="1828">
                  <c:v>668.0</c:v>
                </c:pt>
                <c:pt idx="1829">
                  <c:v>668.0</c:v>
                </c:pt>
                <c:pt idx="1830">
                  <c:v>668.0</c:v>
                </c:pt>
                <c:pt idx="1831">
                  <c:v>668.0</c:v>
                </c:pt>
                <c:pt idx="1832">
                  <c:v>669.0</c:v>
                </c:pt>
                <c:pt idx="1833">
                  <c:v>669.0</c:v>
                </c:pt>
                <c:pt idx="1834">
                  <c:v>669.0</c:v>
                </c:pt>
                <c:pt idx="1835">
                  <c:v>669.0</c:v>
                </c:pt>
                <c:pt idx="1836">
                  <c:v>669.0</c:v>
                </c:pt>
                <c:pt idx="1837">
                  <c:v>669.0</c:v>
                </c:pt>
                <c:pt idx="1838">
                  <c:v>669.0</c:v>
                </c:pt>
                <c:pt idx="1839">
                  <c:v>669.0</c:v>
                </c:pt>
                <c:pt idx="1840">
                  <c:v>669.0</c:v>
                </c:pt>
                <c:pt idx="1841">
                  <c:v>670.0</c:v>
                </c:pt>
                <c:pt idx="1842">
                  <c:v>670.0</c:v>
                </c:pt>
                <c:pt idx="1843">
                  <c:v>671.0</c:v>
                </c:pt>
                <c:pt idx="1844">
                  <c:v>671.0</c:v>
                </c:pt>
                <c:pt idx="1845">
                  <c:v>672.0</c:v>
                </c:pt>
                <c:pt idx="1846">
                  <c:v>673.0</c:v>
                </c:pt>
                <c:pt idx="1847">
                  <c:v>674.0</c:v>
                </c:pt>
                <c:pt idx="1848">
                  <c:v>675.0</c:v>
                </c:pt>
                <c:pt idx="1849">
                  <c:v>676.0</c:v>
                </c:pt>
                <c:pt idx="1850">
                  <c:v>677.0</c:v>
                </c:pt>
                <c:pt idx="1851">
                  <c:v>677.0</c:v>
                </c:pt>
                <c:pt idx="1852">
                  <c:v>677.0</c:v>
                </c:pt>
                <c:pt idx="1853">
                  <c:v>678.0</c:v>
                </c:pt>
                <c:pt idx="1854">
                  <c:v>679.0</c:v>
                </c:pt>
                <c:pt idx="1855">
                  <c:v>680.0</c:v>
                </c:pt>
                <c:pt idx="1856">
                  <c:v>680.0</c:v>
                </c:pt>
                <c:pt idx="1857">
                  <c:v>680.0</c:v>
                </c:pt>
                <c:pt idx="1858">
                  <c:v>681.0</c:v>
                </c:pt>
                <c:pt idx="1859">
                  <c:v>681.0</c:v>
                </c:pt>
                <c:pt idx="1860">
                  <c:v>682.0</c:v>
                </c:pt>
                <c:pt idx="1861">
                  <c:v>683.0</c:v>
                </c:pt>
                <c:pt idx="1862">
                  <c:v>683.0</c:v>
                </c:pt>
                <c:pt idx="1863">
                  <c:v>683.0</c:v>
                </c:pt>
                <c:pt idx="1864">
                  <c:v>683.0</c:v>
                </c:pt>
                <c:pt idx="1865">
                  <c:v>684.0</c:v>
                </c:pt>
                <c:pt idx="1866">
                  <c:v>685.0</c:v>
                </c:pt>
                <c:pt idx="1867">
                  <c:v>685.0</c:v>
                </c:pt>
                <c:pt idx="1868">
                  <c:v>685.0</c:v>
                </c:pt>
                <c:pt idx="1869">
                  <c:v>685.0</c:v>
                </c:pt>
                <c:pt idx="1870">
                  <c:v>685.0</c:v>
                </c:pt>
                <c:pt idx="1871">
                  <c:v>686.0</c:v>
                </c:pt>
                <c:pt idx="1872">
                  <c:v>687.0</c:v>
                </c:pt>
                <c:pt idx="1873">
                  <c:v>688.0</c:v>
                </c:pt>
                <c:pt idx="1874">
                  <c:v>688.0</c:v>
                </c:pt>
                <c:pt idx="1875">
                  <c:v>688.0</c:v>
                </c:pt>
                <c:pt idx="1876">
                  <c:v>689.0</c:v>
                </c:pt>
                <c:pt idx="1877">
                  <c:v>690.0</c:v>
                </c:pt>
                <c:pt idx="1878">
                  <c:v>691.0</c:v>
                </c:pt>
                <c:pt idx="1879">
                  <c:v>692.0</c:v>
                </c:pt>
                <c:pt idx="1880">
                  <c:v>693.0</c:v>
                </c:pt>
                <c:pt idx="1881">
                  <c:v>694.0</c:v>
                </c:pt>
                <c:pt idx="1882">
                  <c:v>695.0</c:v>
                </c:pt>
                <c:pt idx="1883">
                  <c:v>696.0</c:v>
                </c:pt>
                <c:pt idx="1884">
                  <c:v>697.0</c:v>
                </c:pt>
                <c:pt idx="1885">
                  <c:v>697.0</c:v>
                </c:pt>
                <c:pt idx="1886">
                  <c:v>698.0</c:v>
                </c:pt>
                <c:pt idx="1887">
                  <c:v>699.0</c:v>
                </c:pt>
                <c:pt idx="1888">
                  <c:v>700.0</c:v>
                </c:pt>
                <c:pt idx="1889">
                  <c:v>701.0</c:v>
                </c:pt>
                <c:pt idx="1890">
                  <c:v>702.0</c:v>
                </c:pt>
                <c:pt idx="1891">
                  <c:v>703.0</c:v>
                </c:pt>
                <c:pt idx="1892">
                  <c:v>703.0</c:v>
                </c:pt>
                <c:pt idx="1893">
                  <c:v>703.0</c:v>
                </c:pt>
                <c:pt idx="1894">
                  <c:v>704.0</c:v>
                </c:pt>
                <c:pt idx="1895">
                  <c:v>705.0</c:v>
                </c:pt>
                <c:pt idx="1896">
                  <c:v>706.0</c:v>
                </c:pt>
                <c:pt idx="1897">
                  <c:v>707.0</c:v>
                </c:pt>
                <c:pt idx="1898">
                  <c:v>707.0</c:v>
                </c:pt>
                <c:pt idx="1899">
                  <c:v>708.0</c:v>
                </c:pt>
                <c:pt idx="1900">
                  <c:v>709.0</c:v>
                </c:pt>
                <c:pt idx="1901">
                  <c:v>710.0</c:v>
                </c:pt>
                <c:pt idx="1902">
                  <c:v>710.0</c:v>
                </c:pt>
                <c:pt idx="1903">
                  <c:v>710.0</c:v>
                </c:pt>
                <c:pt idx="1904">
                  <c:v>710.0</c:v>
                </c:pt>
                <c:pt idx="1905">
                  <c:v>711.0</c:v>
                </c:pt>
                <c:pt idx="1906">
                  <c:v>711.0</c:v>
                </c:pt>
                <c:pt idx="1907">
                  <c:v>711.0</c:v>
                </c:pt>
                <c:pt idx="1908">
                  <c:v>712.0</c:v>
                </c:pt>
                <c:pt idx="1909">
                  <c:v>713.0</c:v>
                </c:pt>
                <c:pt idx="1910">
                  <c:v>713.0</c:v>
                </c:pt>
                <c:pt idx="1911">
                  <c:v>714.0</c:v>
                </c:pt>
                <c:pt idx="1912">
                  <c:v>715.0</c:v>
                </c:pt>
                <c:pt idx="1913">
                  <c:v>715.0</c:v>
                </c:pt>
                <c:pt idx="1914">
                  <c:v>715.0</c:v>
                </c:pt>
                <c:pt idx="1915">
                  <c:v>715.0</c:v>
                </c:pt>
                <c:pt idx="1916">
                  <c:v>716.0</c:v>
                </c:pt>
                <c:pt idx="1917">
                  <c:v>717.0</c:v>
                </c:pt>
                <c:pt idx="1918">
                  <c:v>717.0</c:v>
                </c:pt>
                <c:pt idx="1919">
                  <c:v>717.0</c:v>
                </c:pt>
                <c:pt idx="1920">
                  <c:v>718.0</c:v>
                </c:pt>
                <c:pt idx="1921">
                  <c:v>718.0</c:v>
                </c:pt>
                <c:pt idx="1922">
                  <c:v>718.0</c:v>
                </c:pt>
                <c:pt idx="1923">
                  <c:v>718.0</c:v>
                </c:pt>
                <c:pt idx="1924">
                  <c:v>718.0</c:v>
                </c:pt>
                <c:pt idx="1925">
                  <c:v>719.0</c:v>
                </c:pt>
                <c:pt idx="1926">
                  <c:v>719.0</c:v>
                </c:pt>
                <c:pt idx="1927">
                  <c:v>720.0</c:v>
                </c:pt>
                <c:pt idx="1928">
                  <c:v>720.0</c:v>
                </c:pt>
                <c:pt idx="1929">
                  <c:v>720.0</c:v>
                </c:pt>
                <c:pt idx="1930">
                  <c:v>721.0</c:v>
                </c:pt>
                <c:pt idx="1931">
                  <c:v>721.0</c:v>
                </c:pt>
                <c:pt idx="1932">
                  <c:v>722.0</c:v>
                </c:pt>
                <c:pt idx="1933">
                  <c:v>723.0</c:v>
                </c:pt>
                <c:pt idx="1934">
                  <c:v>724.0</c:v>
                </c:pt>
                <c:pt idx="1935">
                  <c:v>724.0</c:v>
                </c:pt>
                <c:pt idx="1936">
                  <c:v>724.0</c:v>
                </c:pt>
                <c:pt idx="1937">
                  <c:v>725.0</c:v>
                </c:pt>
                <c:pt idx="1938">
                  <c:v>726.0</c:v>
                </c:pt>
                <c:pt idx="1939">
                  <c:v>727.0</c:v>
                </c:pt>
                <c:pt idx="1940">
                  <c:v>727.0</c:v>
                </c:pt>
                <c:pt idx="1941">
                  <c:v>727.0</c:v>
                </c:pt>
                <c:pt idx="1942">
                  <c:v>728.0</c:v>
                </c:pt>
                <c:pt idx="1943">
                  <c:v>729.0</c:v>
                </c:pt>
                <c:pt idx="1944">
                  <c:v>730.0</c:v>
                </c:pt>
                <c:pt idx="1945">
                  <c:v>730.0</c:v>
                </c:pt>
                <c:pt idx="1946">
                  <c:v>731.0</c:v>
                </c:pt>
                <c:pt idx="1947">
                  <c:v>732.0</c:v>
                </c:pt>
                <c:pt idx="1948">
                  <c:v>733.0</c:v>
                </c:pt>
                <c:pt idx="1949">
                  <c:v>733.0</c:v>
                </c:pt>
                <c:pt idx="1950">
                  <c:v>733.0</c:v>
                </c:pt>
                <c:pt idx="1951">
                  <c:v>733.0</c:v>
                </c:pt>
                <c:pt idx="1952">
                  <c:v>733.0</c:v>
                </c:pt>
                <c:pt idx="1953">
                  <c:v>733.0</c:v>
                </c:pt>
                <c:pt idx="1954">
                  <c:v>734.0</c:v>
                </c:pt>
                <c:pt idx="1955">
                  <c:v>734.0</c:v>
                </c:pt>
                <c:pt idx="1956">
                  <c:v>734.0</c:v>
                </c:pt>
                <c:pt idx="1957">
                  <c:v>734.0</c:v>
                </c:pt>
                <c:pt idx="1958">
                  <c:v>734.0</c:v>
                </c:pt>
                <c:pt idx="1959">
                  <c:v>735.0</c:v>
                </c:pt>
                <c:pt idx="1960">
                  <c:v>735.0</c:v>
                </c:pt>
                <c:pt idx="1961">
                  <c:v>735.0</c:v>
                </c:pt>
                <c:pt idx="1962">
                  <c:v>735.0</c:v>
                </c:pt>
                <c:pt idx="1963">
                  <c:v>735.0</c:v>
                </c:pt>
                <c:pt idx="1964">
                  <c:v>735.0</c:v>
                </c:pt>
                <c:pt idx="1965">
                  <c:v>736.0</c:v>
                </c:pt>
                <c:pt idx="1966">
                  <c:v>736.0</c:v>
                </c:pt>
                <c:pt idx="1967">
                  <c:v>736.0</c:v>
                </c:pt>
                <c:pt idx="1968">
                  <c:v>736.0</c:v>
                </c:pt>
                <c:pt idx="1969">
                  <c:v>736.0</c:v>
                </c:pt>
                <c:pt idx="1970">
                  <c:v>736.0</c:v>
                </c:pt>
                <c:pt idx="1971">
                  <c:v>736.0</c:v>
                </c:pt>
                <c:pt idx="1972">
                  <c:v>736.0</c:v>
                </c:pt>
                <c:pt idx="1973">
                  <c:v>736.0</c:v>
                </c:pt>
                <c:pt idx="1974">
                  <c:v>736.0</c:v>
                </c:pt>
                <c:pt idx="1975">
                  <c:v>736.0</c:v>
                </c:pt>
                <c:pt idx="1976">
                  <c:v>736.0</c:v>
                </c:pt>
                <c:pt idx="1977">
                  <c:v>736.0</c:v>
                </c:pt>
                <c:pt idx="1978">
                  <c:v>736.0</c:v>
                </c:pt>
                <c:pt idx="1979">
                  <c:v>736.0</c:v>
                </c:pt>
                <c:pt idx="1980">
                  <c:v>736.0</c:v>
                </c:pt>
                <c:pt idx="1981">
                  <c:v>737.0</c:v>
                </c:pt>
                <c:pt idx="1982">
                  <c:v>737.0</c:v>
                </c:pt>
                <c:pt idx="1983">
                  <c:v>737.0</c:v>
                </c:pt>
                <c:pt idx="1984">
                  <c:v>737.0</c:v>
                </c:pt>
                <c:pt idx="1985">
                  <c:v>737.0</c:v>
                </c:pt>
                <c:pt idx="1986">
                  <c:v>737.0</c:v>
                </c:pt>
                <c:pt idx="1987">
                  <c:v>737.0</c:v>
                </c:pt>
                <c:pt idx="1988">
                  <c:v>737.0</c:v>
                </c:pt>
                <c:pt idx="1989">
                  <c:v>737.0</c:v>
                </c:pt>
                <c:pt idx="1990">
                  <c:v>738.0</c:v>
                </c:pt>
                <c:pt idx="1991">
                  <c:v>739.0</c:v>
                </c:pt>
                <c:pt idx="1992">
                  <c:v>739.0</c:v>
                </c:pt>
                <c:pt idx="1993">
                  <c:v>739.0</c:v>
                </c:pt>
                <c:pt idx="1994">
                  <c:v>739.0</c:v>
                </c:pt>
                <c:pt idx="1995">
                  <c:v>739.0</c:v>
                </c:pt>
                <c:pt idx="1996">
                  <c:v>739.0</c:v>
                </c:pt>
                <c:pt idx="1997">
                  <c:v>739.0</c:v>
                </c:pt>
                <c:pt idx="1998">
                  <c:v>739.0</c:v>
                </c:pt>
                <c:pt idx="1999">
                  <c:v>740.0</c:v>
                </c:pt>
                <c:pt idx="2000">
                  <c:v>741.0</c:v>
                </c:pt>
                <c:pt idx="2001">
                  <c:v>742.0</c:v>
                </c:pt>
                <c:pt idx="2002">
                  <c:v>743.0</c:v>
                </c:pt>
                <c:pt idx="2003">
                  <c:v>743.0</c:v>
                </c:pt>
                <c:pt idx="2004">
                  <c:v>744.0</c:v>
                </c:pt>
                <c:pt idx="2005">
                  <c:v>745.0</c:v>
                </c:pt>
                <c:pt idx="2006">
                  <c:v>746.0</c:v>
                </c:pt>
                <c:pt idx="2007">
                  <c:v>746.0</c:v>
                </c:pt>
                <c:pt idx="2008">
                  <c:v>746.0</c:v>
                </c:pt>
                <c:pt idx="2009">
                  <c:v>747.0</c:v>
                </c:pt>
                <c:pt idx="2010">
                  <c:v>748.0</c:v>
                </c:pt>
                <c:pt idx="2011">
                  <c:v>749.0</c:v>
                </c:pt>
                <c:pt idx="2012">
                  <c:v>750.0</c:v>
                </c:pt>
                <c:pt idx="2013">
                  <c:v>750.0</c:v>
                </c:pt>
                <c:pt idx="2014">
                  <c:v>751.0</c:v>
                </c:pt>
                <c:pt idx="2015">
                  <c:v>751.0</c:v>
                </c:pt>
                <c:pt idx="2016">
                  <c:v>751.0</c:v>
                </c:pt>
                <c:pt idx="2017">
                  <c:v>752.0</c:v>
                </c:pt>
                <c:pt idx="2018">
                  <c:v>752.0</c:v>
                </c:pt>
                <c:pt idx="2019">
                  <c:v>753.0</c:v>
                </c:pt>
                <c:pt idx="2020">
                  <c:v>753.0</c:v>
                </c:pt>
                <c:pt idx="2021">
                  <c:v>754.0</c:v>
                </c:pt>
                <c:pt idx="2022">
                  <c:v>754.0</c:v>
                </c:pt>
                <c:pt idx="2023">
                  <c:v>754.0</c:v>
                </c:pt>
                <c:pt idx="2024">
                  <c:v>755.0</c:v>
                </c:pt>
                <c:pt idx="2025">
                  <c:v>756.0</c:v>
                </c:pt>
                <c:pt idx="2026">
                  <c:v>756.0</c:v>
                </c:pt>
                <c:pt idx="2027">
                  <c:v>756.0</c:v>
                </c:pt>
                <c:pt idx="2028">
                  <c:v>756.0</c:v>
                </c:pt>
                <c:pt idx="2029">
                  <c:v>757.0</c:v>
                </c:pt>
                <c:pt idx="2030">
                  <c:v>757.0</c:v>
                </c:pt>
                <c:pt idx="2031">
                  <c:v>757.0</c:v>
                </c:pt>
                <c:pt idx="2032">
                  <c:v>758.0</c:v>
                </c:pt>
                <c:pt idx="2033">
                  <c:v>758.0</c:v>
                </c:pt>
                <c:pt idx="2034">
                  <c:v>759.0</c:v>
                </c:pt>
                <c:pt idx="2035">
                  <c:v>760.0</c:v>
                </c:pt>
                <c:pt idx="2036">
                  <c:v>760.0</c:v>
                </c:pt>
                <c:pt idx="2037">
                  <c:v>760.0</c:v>
                </c:pt>
                <c:pt idx="2038">
                  <c:v>761.0</c:v>
                </c:pt>
                <c:pt idx="2039">
                  <c:v>762.0</c:v>
                </c:pt>
                <c:pt idx="2040">
                  <c:v>763.0</c:v>
                </c:pt>
                <c:pt idx="2041">
                  <c:v>763.0</c:v>
                </c:pt>
                <c:pt idx="2042">
                  <c:v>763.0</c:v>
                </c:pt>
                <c:pt idx="2043">
                  <c:v>763.0</c:v>
                </c:pt>
                <c:pt idx="2044">
                  <c:v>763.0</c:v>
                </c:pt>
                <c:pt idx="2045">
                  <c:v>763.0</c:v>
                </c:pt>
                <c:pt idx="2046">
                  <c:v>763.0</c:v>
                </c:pt>
                <c:pt idx="2047">
                  <c:v>763.0</c:v>
                </c:pt>
                <c:pt idx="2048">
                  <c:v>763.0</c:v>
                </c:pt>
                <c:pt idx="2049">
                  <c:v>763.0</c:v>
                </c:pt>
                <c:pt idx="2050">
                  <c:v>763.0</c:v>
                </c:pt>
                <c:pt idx="2051">
                  <c:v>763.0</c:v>
                </c:pt>
                <c:pt idx="2052">
                  <c:v>763.0</c:v>
                </c:pt>
                <c:pt idx="2053">
                  <c:v>763.0</c:v>
                </c:pt>
                <c:pt idx="2054">
                  <c:v>763.0</c:v>
                </c:pt>
                <c:pt idx="2055">
                  <c:v>763.0</c:v>
                </c:pt>
                <c:pt idx="2056">
                  <c:v>763.0</c:v>
                </c:pt>
                <c:pt idx="2057">
                  <c:v>763.0</c:v>
                </c:pt>
                <c:pt idx="2058">
                  <c:v>763.0</c:v>
                </c:pt>
                <c:pt idx="2059">
                  <c:v>764.0</c:v>
                </c:pt>
                <c:pt idx="2060">
                  <c:v>765.0</c:v>
                </c:pt>
                <c:pt idx="2061">
                  <c:v>765.0</c:v>
                </c:pt>
                <c:pt idx="2062">
                  <c:v>765.0</c:v>
                </c:pt>
                <c:pt idx="2063">
                  <c:v>765.0</c:v>
                </c:pt>
                <c:pt idx="2064">
                  <c:v>766.0</c:v>
                </c:pt>
                <c:pt idx="2065">
                  <c:v>766.0</c:v>
                </c:pt>
                <c:pt idx="2066">
                  <c:v>767.0</c:v>
                </c:pt>
                <c:pt idx="2067">
                  <c:v>768.0</c:v>
                </c:pt>
                <c:pt idx="2068">
                  <c:v>769.0</c:v>
                </c:pt>
                <c:pt idx="2069">
                  <c:v>769.0</c:v>
                </c:pt>
                <c:pt idx="2070">
                  <c:v>769.0</c:v>
                </c:pt>
                <c:pt idx="2071">
                  <c:v>769.0</c:v>
                </c:pt>
                <c:pt idx="2072">
                  <c:v>770.0</c:v>
                </c:pt>
                <c:pt idx="2073">
                  <c:v>771.0</c:v>
                </c:pt>
                <c:pt idx="2074">
                  <c:v>771.0</c:v>
                </c:pt>
                <c:pt idx="2075">
                  <c:v>772.0</c:v>
                </c:pt>
                <c:pt idx="2076">
                  <c:v>772.0</c:v>
                </c:pt>
                <c:pt idx="2077">
                  <c:v>772.0</c:v>
                </c:pt>
                <c:pt idx="2078">
                  <c:v>772.0</c:v>
                </c:pt>
                <c:pt idx="2079">
                  <c:v>772.0</c:v>
                </c:pt>
                <c:pt idx="2080">
                  <c:v>772.0</c:v>
                </c:pt>
                <c:pt idx="2081">
                  <c:v>773.0</c:v>
                </c:pt>
                <c:pt idx="2082">
                  <c:v>773.0</c:v>
                </c:pt>
                <c:pt idx="2083">
                  <c:v>773.0</c:v>
                </c:pt>
                <c:pt idx="2084">
                  <c:v>774.0</c:v>
                </c:pt>
                <c:pt idx="2085">
                  <c:v>775.0</c:v>
                </c:pt>
                <c:pt idx="2086">
                  <c:v>776.0</c:v>
                </c:pt>
                <c:pt idx="2087">
                  <c:v>776.0</c:v>
                </c:pt>
                <c:pt idx="2088">
                  <c:v>777.0</c:v>
                </c:pt>
                <c:pt idx="2089">
                  <c:v>778.0</c:v>
                </c:pt>
                <c:pt idx="2090">
                  <c:v>779.0</c:v>
                </c:pt>
                <c:pt idx="2091">
                  <c:v>780.0</c:v>
                </c:pt>
                <c:pt idx="2092">
                  <c:v>781.0</c:v>
                </c:pt>
                <c:pt idx="2093">
                  <c:v>781.0</c:v>
                </c:pt>
                <c:pt idx="2094">
                  <c:v>781.0</c:v>
                </c:pt>
                <c:pt idx="2095">
                  <c:v>781.0</c:v>
                </c:pt>
                <c:pt idx="2096">
                  <c:v>781.0</c:v>
                </c:pt>
                <c:pt idx="2097">
                  <c:v>782.0</c:v>
                </c:pt>
                <c:pt idx="2098">
                  <c:v>783.0</c:v>
                </c:pt>
                <c:pt idx="2099">
                  <c:v>783.0</c:v>
                </c:pt>
                <c:pt idx="2100">
                  <c:v>783.0</c:v>
                </c:pt>
                <c:pt idx="2101">
                  <c:v>784.0</c:v>
                </c:pt>
                <c:pt idx="2102">
                  <c:v>784.0</c:v>
                </c:pt>
                <c:pt idx="2103">
                  <c:v>785.0</c:v>
                </c:pt>
                <c:pt idx="2104">
                  <c:v>786.0</c:v>
                </c:pt>
                <c:pt idx="2105">
                  <c:v>787.0</c:v>
                </c:pt>
                <c:pt idx="2106">
                  <c:v>787.0</c:v>
                </c:pt>
                <c:pt idx="2107">
                  <c:v>788.0</c:v>
                </c:pt>
                <c:pt idx="2108">
                  <c:v>788.0</c:v>
                </c:pt>
                <c:pt idx="2109">
                  <c:v>788.0</c:v>
                </c:pt>
                <c:pt idx="2110">
                  <c:v>788.0</c:v>
                </c:pt>
                <c:pt idx="2111">
                  <c:v>789.0</c:v>
                </c:pt>
                <c:pt idx="2112">
                  <c:v>790.0</c:v>
                </c:pt>
                <c:pt idx="2113">
                  <c:v>791.0</c:v>
                </c:pt>
                <c:pt idx="2114">
                  <c:v>792.0</c:v>
                </c:pt>
                <c:pt idx="2115">
                  <c:v>793.0</c:v>
                </c:pt>
                <c:pt idx="2116">
                  <c:v>794.0</c:v>
                </c:pt>
                <c:pt idx="2117">
                  <c:v>794.0</c:v>
                </c:pt>
                <c:pt idx="2118">
                  <c:v>795.0</c:v>
                </c:pt>
                <c:pt idx="2119">
                  <c:v>796.0</c:v>
                </c:pt>
                <c:pt idx="2120">
                  <c:v>796.0</c:v>
                </c:pt>
                <c:pt idx="2121">
                  <c:v>797.0</c:v>
                </c:pt>
                <c:pt idx="2122">
                  <c:v>798.0</c:v>
                </c:pt>
                <c:pt idx="2123">
                  <c:v>798.0</c:v>
                </c:pt>
                <c:pt idx="2124">
                  <c:v>798.0</c:v>
                </c:pt>
                <c:pt idx="2125">
                  <c:v>798.0</c:v>
                </c:pt>
                <c:pt idx="2126">
                  <c:v>798.0</c:v>
                </c:pt>
                <c:pt idx="2127">
                  <c:v>798.0</c:v>
                </c:pt>
                <c:pt idx="2128">
                  <c:v>798.0</c:v>
                </c:pt>
                <c:pt idx="2129">
                  <c:v>799.0</c:v>
                </c:pt>
                <c:pt idx="2130">
                  <c:v>799.0</c:v>
                </c:pt>
                <c:pt idx="2131">
                  <c:v>799.0</c:v>
                </c:pt>
                <c:pt idx="2132">
                  <c:v>799.0</c:v>
                </c:pt>
                <c:pt idx="2133">
                  <c:v>800.0</c:v>
                </c:pt>
                <c:pt idx="2134">
                  <c:v>800.0</c:v>
                </c:pt>
                <c:pt idx="2135">
                  <c:v>801.0</c:v>
                </c:pt>
                <c:pt idx="2136">
                  <c:v>801.0</c:v>
                </c:pt>
                <c:pt idx="2137">
                  <c:v>801.0</c:v>
                </c:pt>
                <c:pt idx="2138">
                  <c:v>801.0</c:v>
                </c:pt>
                <c:pt idx="2139">
                  <c:v>801.0</c:v>
                </c:pt>
                <c:pt idx="2140">
                  <c:v>802.0</c:v>
                </c:pt>
                <c:pt idx="2141">
                  <c:v>803.0</c:v>
                </c:pt>
                <c:pt idx="2142">
                  <c:v>804.0</c:v>
                </c:pt>
                <c:pt idx="2143">
                  <c:v>805.0</c:v>
                </c:pt>
                <c:pt idx="2144">
                  <c:v>806.0</c:v>
                </c:pt>
                <c:pt idx="2145">
                  <c:v>807.0</c:v>
                </c:pt>
                <c:pt idx="2146">
                  <c:v>808.0</c:v>
                </c:pt>
                <c:pt idx="2147">
                  <c:v>809.0</c:v>
                </c:pt>
                <c:pt idx="2148">
                  <c:v>809.0</c:v>
                </c:pt>
                <c:pt idx="2149">
                  <c:v>809.0</c:v>
                </c:pt>
                <c:pt idx="2150">
                  <c:v>810.0</c:v>
                </c:pt>
                <c:pt idx="2151">
                  <c:v>811.0</c:v>
                </c:pt>
                <c:pt idx="2152">
                  <c:v>811.0</c:v>
                </c:pt>
                <c:pt idx="2153">
                  <c:v>812.0</c:v>
                </c:pt>
                <c:pt idx="2154">
                  <c:v>813.0</c:v>
                </c:pt>
                <c:pt idx="2155">
                  <c:v>814.0</c:v>
                </c:pt>
                <c:pt idx="2156">
                  <c:v>814.0</c:v>
                </c:pt>
                <c:pt idx="2157">
                  <c:v>814.0</c:v>
                </c:pt>
                <c:pt idx="2158">
                  <c:v>814.0</c:v>
                </c:pt>
                <c:pt idx="2159">
                  <c:v>814.0</c:v>
                </c:pt>
                <c:pt idx="2160">
                  <c:v>814.0</c:v>
                </c:pt>
                <c:pt idx="2161">
                  <c:v>815.0</c:v>
                </c:pt>
                <c:pt idx="2162">
                  <c:v>815.0</c:v>
                </c:pt>
                <c:pt idx="2163">
                  <c:v>816.0</c:v>
                </c:pt>
                <c:pt idx="2164">
                  <c:v>817.0</c:v>
                </c:pt>
                <c:pt idx="2165">
                  <c:v>817.0</c:v>
                </c:pt>
                <c:pt idx="2166">
                  <c:v>817.0</c:v>
                </c:pt>
                <c:pt idx="2167">
                  <c:v>817.0</c:v>
                </c:pt>
                <c:pt idx="2168">
                  <c:v>817.0</c:v>
                </c:pt>
                <c:pt idx="2169">
                  <c:v>817.0</c:v>
                </c:pt>
                <c:pt idx="2170">
                  <c:v>817.0</c:v>
                </c:pt>
                <c:pt idx="2171">
                  <c:v>817.0</c:v>
                </c:pt>
                <c:pt idx="2172">
                  <c:v>817.0</c:v>
                </c:pt>
                <c:pt idx="2173">
                  <c:v>817.0</c:v>
                </c:pt>
                <c:pt idx="2174">
                  <c:v>817.0</c:v>
                </c:pt>
                <c:pt idx="2175">
                  <c:v>817.0</c:v>
                </c:pt>
                <c:pt idx="2176">
                  <c:v>817.0</c:v>
                </c:pt>
                <c:pt idx="2177">
                  <c:v>817.0</c:v>
                </c:pt>
                <c:pt idx="2178">
                  <c:v>817.0</c:v>
                </c:pt>
                <c:pt idx="2179">
                  <c:v>818.0</c:v>
                </c:pt>
                <c:pt idx="2180">
                  <c:v>818.0</c:v>
                </c:pt>
                <c:pt idx="2181">
                  <c:v>818.0</c:v>
                </c:pt>
                <c:pt idx="2182">
                  <c:v>819.0</c:v>
                </c:pt>
                <c:pt idx="2183">
                  <c:v>819.0</c:v>
                </c:pt>
                <c:pt idx="2184">
                  <c:v>820.0</c:v>
                </c:pt>
                <c:pt idx="2185">
                  <c:v>821.0</c:v>
                </c:pt>
                <c:pt idx="2186">
                  <c:v>822.0</c:v>
                </c:pt>
                <c:pt idx="2187">
                  <c:v>823.0</c:v>
                </c:pt>
                <c:pt idx="2188">
                  <c:v>824.0</c:v>
                </c:pt>
                <c:pt idx="2189">
                  <c:v>824.0</c:v>
                </c:pt>
                <c:pt idx="2190">
                  <c:v>825.0</c:v>
                </c:pt>
                <c:pt idx="2191">
                  <c:v>825.0</c:v>
                </c:pt>
                <c:pt idx="2192">
                  <c:v>826.0</c:v>
                </c:pt>
                <c:pt idx="2193">
                  <c:v>827.0</c:v>
                </c:pt>
                <c:pt idx="2194">
                  <c:v>827.0</c:v>
                </c:pt>
                <c:pt idx="2195">
                  <c:v>827.0</c:v>
                </c:pt>
                <c:pt idx="2196">
                  <c:v>827.0</c:v>
                </c:pt>
                <c:pt idx="2197">
                  <c:v>828.0</c:v>
                </c:pt>
                <c:pt idx="2198">
                  <c:v>828.0</c:v>
                </c:pt>
                <c:pt idx="2199">
                  <c:v>828.0</c:v>
                </c:pt>
                <c:pt idx="2200">
                  <c:v>828.0</c:v>
                </c:pt>
                <c:pt idx="2201">
                  <c:v>828.0</c:v>
                </c:pt>
                <c:pt idx="2202">
                  <c:v>828.0</c:v>
                </c:pt>
                <c:pt idx="2203">
                  <c:v>828.0</c:v>
                </c:pt>
                <c:pt idx="2204">
                  <c:v>828.0</c:v>
                </c:pt>
                <c:pt idx="2205">
                  <c:v>829.0</c:v>
                </c:pt>
                <c:pt idx="2206">
                  <c:v>830.0</c:v>
                </c:pt>
                <c:pt idx="2207">
                  <c:v>831.0</c:v>
                </c:pt>
                <c:pt idx="2208">
                  <c:v>832.0</c:v>
                </c:pt>
                <c:pt idx="2209">
                  <c:v>833.0</c:v>
                </c:pt>
                <c:pt idx="2210">
                  <c:v>834.0</c:v>
                </c:pt>
                <c:pt idx="2211">
                  <c:v>834.0</c:v>
                </c:pt>
                <c:pt idx="2212">
                  <c:v>835.0</c:v>
                </c:pt>
                <c:pt idx="2213">
                  <c:v>836.0</c:v>
                </c:pt>
                <c:pt idx="2214">
                  <c:v>836.0</c:v>
                </c:pt>
                <c:pt idx="2215">
                  <c:v>836.0</c:v>
                </c:pt>
                <c:pt idx="2216">
                  <c:v>837.0</c:v>
                </c:pt>
                <c:pt idx="2217">
                  <c:v>837.0</c:v>
                </c:pt>
                <c:pt idx="2218">
                  <c:v>838.0</c:v>
                </c:pt>
                <c:pt idx="2219">
                  <c:v>839.0</c:v>
                </c:pt>
                <c:pt idx="2220">
                  <c:v>840.0</c:v>
                </c:pt>
                <c:pt idx="2221">
                  <c:v>841.0</c:v>
                </c:pt>
                <c:pt idx="2222">
                  <c:v>842.0</c:v>
                </c:pt>
                <c:pt idx="2223">
                  <c:v>842.0</c:v>
                </c:pt>
                <c:pt idx="2224">
                  <c:v>842.0</c:v>
                </c:pt>
                <c:pt idx="2225">
                  <c:v>843.0</c:v>
                </c:pt>
                <c:pt idx="2226">
                  <c:v>843.0</c:v>
                </c:pt>
                <c:pt idx="2227">
                  <c:v>844.0</c:v>
                </c:pt>
                <c:pt idx="2228">
                  <c:v>845.0</c:v>
                </c:pt>
                <c:pt idx="2229">
                  <c:v>845.0</c:v>
                </c:pt>
                <c:pt idx="2230">
                  <c:v>846.0</c:v>
                </c:pt>
                <c:pt idx="2231">
                  <c:v>847.0</c:v>
                </c:pt>
                <c:pt idx="2232">
                  <c:v>847.0</c:v>
                </c:pt>
                <c:pt idx="2233">
                  <c:v>847.0</c:v>
                </c:pt>
                <c:pt idx="2234">
                  <c:v>848.0</c:v>
                </c:pt>
                <c:pt idx="2235">
                  <c:v>848.0</c:v>
                </c:pt>
                <c:pt idx="2236">
                  <c:v>849.0</c:v>
                </c:pt>
                <c:pt idx="2237">
                  <c:v>850.0</c:v>
                </c:pt>
                <c:pt idx="2238">
                  <c:v>851.0</c:v>
                </c:pt>
                <c:pt idx="2239">
                  <c:v>851.0</c:v>
                </c:pt>
                <c:pt idx="2240">
                  <c:v>852.0</c:v>
                </c:pt>
                <c:pt idx="2241">
                  <c:v>853.0</c:v>
                </c:pt>
                <c:pt idx="2242">
                  <c:v>853.0</c:v>
                </c:pt>
                <c:pt idx="2243">
                  <c:v>854.0</c:v>
                </c:pt>
                <c:pt idx="2244">
                  <c:v>855.0</c:v>
                </c:pt>
                <c:pt idx="2245">
                  <c:v>856.0</c:v>
                </c:pt>
                <c:pt idx="2246">
                  <c:v>857.0</c:v>
                </c:pt>
                <c:pt idx="2247">
                  <c:v>858.0</c:v>
                </c:pt>
                <c:pt idx="2248">
                  <c:v>858.0</c:v>
                </c:pt>
                <c:pt idx="2249">
                  <c:v>859.0</c:v>
                </c:pt>
                <c:pt idx="2250">
                  <c:v>860.0</c:v>
                </c:pt>
                <c:pt idx="2251">
                  <c:v>860.0</c:v>
                </c:pt>
                <c:pt idx="2252">
                  <c:v>861.0</c:v>
                </c:pt>
                <c:pt idx="2253">
                  <c:v>861.0</c:v>
                </c:pt>
                <c:pt idx="2254">
                  <c:v>862.0</c:v>
                </c:pt>
                <c:pt idx="2255">
                  <c:v>862.0</c:v>
                </c:pt>
                <c:pt idx="2256">
                  <c:v>863.0</c:v>
                </c:pt>
                <c:pt idx="2257">
                  <c:v>864.0</c:v>
                </c:pt>
                <c:pt idx="2258">
                  <c:v>865.0</c:v>
                </c:pt>
                <c:pt idx="2259">
                  <c:v>866.0</c:v>
                </c:pt>
                <c:pt idx="2260">
                  <c:v>866.0</c:v>
                </c:pt>
                <c:pt idx="2261">
                  <c:v>867.0</c:v>
                </c:pt>
                <c:pt idx="2262">
                  <c:v>868.0</c:v>
                </c:pt>
                <c:pt idx="2263">
                  <c:v>868.0</c:v>
                </c:pt>
                <c:pt idx="2264">
                  <c:v>868.0</c:v>
                </c:pt>
                <c:pt idx="2265">
                  <c:v>869.0</c:v>
                </c:pt>
                <c:pt idx="2266">
                  <c:v>870.0</c:v>
                </c:pt>
                <c:pt idx="2267">
                  <c:v>871.0</c:v>
                </c:pt>
                <c:pt idx="2268">
                  <c:v>872.0</c:v>
                </c:pt>
                <c:pt idx="2269">
                  <c:v>872.0</c:v>
                </c:pt>
                <c:pt idx="2270">
                  <c:v>872.0</c:v>
                </c:pt>
                <c:pt idx="2271">
                  <c:v>873.0</c:v>
                </c:pt>
                <c:pt idx="2272">
                  <c:v>874.0</c:v>
                </c:pt>
                <c:pt idx="2273">
                  <c:v>874.0</c:v>
                </c:pt>
                <c:pt idx="2274">
                  <c:v>874.0</c:v>
                </c:pt>
                <c:pt idx="2275">
                  <c:v>874.0</c:v>
                </c:pt>
                <c:pt idx="2276">
                  <c:v>874.0</c:v>
                </c:pt>
                <c:pt idx="2277">
                  <c:v>874.0</c:v>
                </c:pt>
                <c:pt idx="2278">
                  <c:v>874.0</c:v>
                </c:pt>
                <c:pt idx="2279">
                  <c:v>874.0</c:v>
                </c:pt>
                <c:pt idx="2280">
                  <c:v>874.0</c:v>
                </c:pt>
                <c:pt idx="2281">
                  <c:v>875.0</c:v>
                </c:pt>
                <c:pt idx="2282">
                  <c:v>875.0</c:v>
                </c:pt>
                <c:pt idx="2283">
                  <c:v>875.0</c:v>
                </c:pt>
                <c:pt idx="2284">
                  <c:v>875.0</c:v>
                </c:pt>
                <c:pt idx="2285">
                  <c:v>876.0</c:v>
                </c:pt>
                <c:pt idx="2286">
                  <c:v>876.0</c:v>
                </c:pt>
                <c:pt idx="2287">
                  <c:v>877.0</c:v>
                </c:pt>
                <c:pt idx="2288">
                  <c:v>877.0</c:v>
                </c:pt>
                <c:pt idx="2289">
                  <c:v>877.0</c:v>
                </c:pt>
                <c:pt idx="2290">
                  <c:v>878.0</c:v>
                </c:pt>
                <c:pt idx="2291">
                  <c:v>879.0</c:v>
                </c:pt>
                <c:pt idx="2292">
                  <c:v>879.0</c:v>
                </c:pt>
                <c:pt idx="2293">
                  <c:v>880.0</c:v>
                </c:pt>
                <c:pt idx="2294">
                  <c:v>881.0</c:v>
                </c:pt>
                <c:pt idx="2295">
                  <c:v>881.0</c:v>
                </c:pt>
                <c:pt idx="2296">
                  <c:v>881.0</c:v>
                </c:pt>
                <c:pt idx="2297">
                  <c:v>881.0</c:v>
                </c:pt>
                <c:pt idx="2298">
                  <c:v>881.0</c:v>
                </c:pt>
                <c:pt idx="2299">
                  <c:v>881.0</c:v>
                </c:pt>
                <c:pt idx="2300">
                  <c:v>882.0</c:v>
                </c:pt>
                <c:pt idx="2301">
                  <c:v>882.0</c:v>
                </c:pt>
                <c:pt idx="2302">
                  <c:v>882.0</c:v>
                </c:pt>
                <c:pt idx="2303">
                  <c:v>882.0</c:v>
                </c:pt>
                <c:pt idx="2304">
                  <c:v>883.0</c:v>
                </c:pt>
                <c:pt idx="2305">
                  <c:v>884.0</c:v>
                </c:pt>
                <c:pt idx="2306">
                  <c:v>885.0</c:v>
                </c:pt>
                <c:pt idx="2307">
                  <c:v>885.0</c:v>
                </c:pt>
                <c:pt idx="2308">
                  <c:v>886.0</c:v>
                </c:pt>
                <c:pt idx="2309">
                  <c:v>886.0</c:v>
                </c:pt>
                <c:pt idx="2310">
                  <c:v>886.0</c:v>
                </c:pt>
                <c:pt idx="2311">
                  <c:v>886.0</c:v>
                </c:pt>
                <c:pt idx="2312">
                  <c:v>886.0</c:v>
                </c:pt>
                <c:pt idx="2313">
                  <c:v>886.0</c:v>
                </c:pt>
                <c:pt idx="2314">
                  <c:v>886.0</c:v>
                </c:pt>
                <c:pt idx="2315">
                  <c:v>886.0</c:v>
                </c:pt>
                <c:pt idx="2316">
                  <c:v>886.0</c:v>
                </c:pt>
                <c:pt idx="2317">
                  <c:v>886.0</c:v>
                </c:pt>
                <c:pt idx="2318">
                  <c:v>886.0</c:v>
                </c:pt>
                <c:pt idx="2319">
                  <c:v>886.0</c:v>
                </c:pt>
                <c:pt idx="2320">
                  <c:v>886.0</c:v>
                </c:pt>
                <c:pt idx="2321">
                  <c:v>886.0</c:v>
                </c:pt>
                <c:pt idx="2322">
                  <c:v>886.0</c:v>
                </c:pt>
                <c:pt idx="2323">
                  <c:v>886.0</c:v>
                </c:pt>
                <c:pt idx="2324">
                  <c:v>886.0</c:v>
                </c:pt>
                <c:pt idx="2325">
                  <c:v>887.0</c:v>
                </c:pt>
                <c:pt idx="2326">
                  <c:v>887.0</c:v>
                </c:pt>
                <c:pt idx="2327">
                  <c:v>887.0</c:v>
                </c:pt>
                <c:pt idx="2328">
                  <c:v>888.0</c:v>
                </c:pt>
                <c:pt idx="2329">
                  <c:v>888.0</c:v>
                </c:pt>
                <c:pt idx="2330">
                  <c:v>889.0</c:v>
                </c:pt>
                <c:pt idx="2331">
                  <c:v>890.0</c:v>
                </c:pt>
                <c:pt idx="2332">
                  <c:v>890.0</c:v>
                </c:pt>
                <c:pt idx="2333">
                  <c:v>890.0</c:v>
                </c:pt>
                <c:pt idx="2334">
                  <c:v>890.0</c:v>
                </c:pt>
                <c:pt idx="2335">
                  <c:v>890.0</c:v>
                </c:pt>
                <c:pt idx="2336">
                  <c:v>890.0</c:v>
                </c:pt>
                <c:pt idx="2337">
                  <c:v>891.0</c:v>
                </c:pt>
                <c:pt idx="2338">
                  <c:v>891.0</c:v>
                </c:pt>
                <c:pt idx="2339">
                  <c:v>892.0</c:v>
                </c:pt>
                <c:pt idx="2340">
                  <c:v>893.0</c:v>
                </c:pt>
                <c:pt idx="2341">
                  <c:v>894.0</c:v>
                </c:pt>
                <c:pt idx="2342">
                  <c:v>895.0</c:v>
                </c:pt>
                <c:pt idx="2343">
                  <c:v>896.0</c:v>
                </c:pt>
                <c:pt idx="2344">
                  <c:v>897.0</c:v>
                </c:pt>
                <c:pt idx="2345">
                  <c:v>898.0</c:v>
                </c:pt>
                <c:pt idx="2346">
                  <c:v>899.0</c:v>
                </c:pt>
                <c:pt idx="2347">
                  <c:v>899.0</c:v>
                </c:pt>
                <c:pt idx="2348">
                  <c:v>899.0</c:v>
                </c:pt>
                <c:pt idx="2349">
                  <c:v>899.0</c:v>
                </c:pt>
                <c:pt idx="2350">
                  <c:v>900.0</c:v>
                </c:pt>
                <c:pt idx="2351">
                  <c:v>901.0</c:v>
                </c:pt>
                <c:pt idx="2352">
                  <c:v>901.0</c:v>
                </c:pt>
                <c:pt idx="2353">
                  <c:v>901.0</c:v>
                </c:pt>
                <c:pt idx="2354">
                  <c:v>901.0</c:v>
                </c:pt>
                <c:pt idx="2355">
                  <c:v>902.0</c:v>
                </c:pt>
                <c:pt idx="2356">
                  <c:v>902.0</c:v>
                </c:pt>
                <c:pt idx="2357">
                  <c:v>902.0</c:v>
                </c:pt>
                <c:pt idx="2358">
                  <c:v>902.0</c:v>
                </c:pt>
                <c:pt idx="2359">
                  <c:v>902.0</c:v>
                </c:pt>
                <c:pt idx="2360">
                  <c:v>903.0</c:v>
                </c:pt>
                <c:pt idx="2361">
                  <c:v>904.0</c:v>
                </c:pt>
                <c:pt idx="2362">
                  <c:v>905.0</c:v>
                </c:pt>
                <c:pt idx="2363">
                  <c:v>905.0</c:v>
                </c:pt>
                <c:pt idx="2364">
                  <c:v>906.0</c:v>
                </c:pt>
                <c:pt idx="2365">
                  <c:v>907.0</c:v>
                </c:pt>
                <c:pt idx="2366">
                  <c:v>907.0</c:v>
                </c:pt>
                <c:pt idx="2367">
                  <c:v>908.0</c:v>
                </c:pt>
                <c:pt idx="2368">
                  <c:v>908.0</c:v>
                </c:pt>
                <c:pt idx="2369">
                  <c:v>909.0</c:v>
                </c:pt>
                <c:pt idx="2370">
                  <c:v>910.0</c:v>
                </c:pt>
                <c:pt idx="2371">
                  <c:v>910.0</c:v>
                </c:pt>
                <c:pt idx="2372">
                  <c:v>911.0</c:v>
                </c:pt>
                <c:pt idx="2373">
                  <c:v>911.0</c:v>
                </c:pt>
                <c:pt idx="2374">
                  <c:v>911.0</c:v>
                </c:pt>
                <c:pt idx="2375">
                  <c:v>912.0</c:v>
                </c:pt>
                <c:pt idx="2376">
                  <c:v>912.0</c:v>
                </c:pt>
                <c:pt idx="2377">
                  <c:v>912.0</c:v>
                </c:pt>
                <c:pt idx="2378">
                  <c:v>913.0</c:v>
                </c:pt>
                <c:pt idx="2379">
                  <c:v>913.0</c:v>
                </c:pt>
                <c:pt idx="2380">
                  <c:v>914.0</c:v>
                </c:pt>
                <c:pt idx="2381">
                  <c:v>915.0</c:v>
                </c:pt>
                <c:pt idx="2382">
                  <c:v>916.0</c:v>
                </c:pt>
                <c:pt idx="2383">
                  <c:v>917.0</c:v>
                </c:pt>
                <c:pt idx="2384">
                  <c:v>917.0</c:v>
                </c:pt>
                <c:pt idx="2385">
                  <c:v>917.0</c:v>
                </c:pt>
                <c:pt idx="2386">
                  <c:v>918.0</c:v>
                </c:pt>
                <c:pt idx="2387">
                  <c:v>918.0</c:v>
                </c:pt>
                <c:pt idx="2388">
                  <c:v>919.0</c:v>
                </c:pt>
                <c:pt idx="2389">
                  <c:v>920.0</c:v>
                </c:pt>
                <c:pt idx="2390">
                  <c:v>920.0</c:v>
                </c:pt>
                <c:pt idx="2391">
                  <c:v>921.0</c:v>
                </c:pt>
                <c:pt idx="2392">
                  <c:v>922.0</c:v>
                </c:pt>
                <c:pt idx="2393">
                  <c:v>923.0</c:v>
                </c:pt>
                <c:pt idx="2394">
                  <c:v>924.0</c:v>
                </c:pt>
                <c:pt idx="2395">
                  <c:v>925.0</c:v>
                </c:pt>
                <c:pt idx="2396">
                  <c:v>926.0</c:v>
                </c:pt>
                <c:pt idx="2397">
                  <c:v>926.0</c:v>
                </c:pt>
                <c:pt idx="2398">
                  <c:v>927.0</c:v>
                </c:pt>
                <c:pt idx="2399">
                  <c:v>928.0</c:v>
                </c:pt>
                <c:pt idx="2400">
                  <c:v>929.0</c:v>
                </c:pt>
                <c:pt idx="2401">
                  <c:v>929.0</c:v>
                </c:pt>
                <c:pt idx="2402">
                  <c:v>929.0</c:v>
                </c:pt>
                <c:pt idx="2403">
                  <c:v>929.0</c:v>
                </c:pt>
                <c:pt idx="2404">
                  <c:v>929.0</c:v>
                </c:pt>
                <c:pt idx="2405">
                  <c:v>929.0</c:v>
                </c:pt>
                <c:pt idx="2406">
                  <c:v>930.0</c:v>
                </c:pt>
                <c:pt idx="2407">
                  <c:v>930.0</c:v>
                </c:pt>
                <c:pt idx="2408">
                  <c:v>930.0</c:v>
                </c:pt>
                <c:pt idx="2409">
                  <c:v>930.0</c:v>
                </c:pt>
                <c:pt idx="2410">
                  <c:v>931.0</c:v>
                </c:pt>
                <c:pt idx="2411">
                  <c:v>932.0</c:v>
                </c:pt>
                <c:pt idx="2412">
                  <c:v>932.0</c:v>
                </c:pt>
                <c:pt idx="2413">
                  <c:v>933.0</c:v>
                </c:pt>
                <c:pt idx="2414">
                  <c:v>934.0</c:v>
                </c:pt>
                <c:pt idx="2415">
                  <c:v>935.0</c:v>
                </c:pt>
                <c:pt idx="2416">
                  <c:v>936.0</c:v>
                </c:pt>
                <c:pt idx="2417">
                  <c:v>937.0</c:v>
                </c:pt>
                <c:pt idx="2418">
                  <c:v>938.0</c:v>
                </c:pt>
                <c:pt idx="2419">
                  <c:v>939.0</c:v>
                </c:pt>
                <c:pt idx="2420">
                  <c:v>939.0</c:v>
                </c:pt>
                <c:pt idx="2421">
                  <c:v>939.0</c:v>
                </c:pt>
                <c:pt idx="2422">
                  <c:v>939.0</c:v>
                </c:pt>
                <c:pt idx="2423">
                  <c:v>939.0</c:v>
                </c:pt>
                <c:pt idx="2424">
                  <c:v>939.0</c:v>
                </c:pt>
                <c:pt idx="2425">
                  <c:v>939.0</c:v>
                </c:pt>
                <c:pt idx="2426">
                  <c:v>939.0</c:v>
                </c:pt>
                <c:pt idx="2427">
                  <c:v>939.0</c:v>
                </c:pt>
                <c:pt idx="2428">
                  <c:v>939.0</c:v>
                </c:pt>
                <c:pt idx="2429">
                  <c:v>939.0</c:v>
                </c:pt>
                <c:pt idx="2430">
                  <c:v>940.0</c:v>
                </c:pt>
                <c:pt idx="2431">
                  <c:v>940.0</c:v>
                </c:pt>
                <c:pt idx="2432">
                  <c:v>940.0</c:v>
                </c:pt>
                <c:pt idx="2433">
                  <c:v>940.0</c:v>
                </c:pt>
                <c:pt idx="2434">
                  <c:v>941.0</c:v>
                </c:pt>
                <c:pt idx="2435">
                  <c:v>941.0</c:v>
                </c:pt>
                <c:pt idx="2436">
                  <c:v>941.0</c:v>
                </c:pt>
                <c:pt idx="2437">
                  <c:v>941.0</c:v>
                </c:pt>
                <c:pt idx="2438">
                  <c:v>942.0</c:v>
                </c:pt>
                <c:pt idx="2439">
                  <c:v>942.0</c:v>
                </c:pt>
                <c:pt idx="2440">
                  <c:v>942.0</c:v>
                </c:pt>
                <c:pt idx="2441">
                  <c:v>943.0</c:v>
                </c:pt>
                <c:pt idx="2442">
                  <c:v>944.0</c:v>
                </c:pt>
                <c:pt idx="2443">
                  <c:v>944.0</c:v>
                </c:pt>
                <c:pt idx="2444">
                  <c:v>945.0</c:v>
                </c:pt>
                <c:pt idx="2445">
                  <c:v>946.0</c:v>
                </c:pt>
                <c:pt idx="2446">
                  <c:v>947.0</c:v>
                </c:pt>
                <c:pt idx="2447">
                  <c:v>948.0</c:v>
                </c:pt>
                <c:pt idx="2448">
                  <c:v>949.0</c:v>
                </c:pt>
                <c:pt idx="2449">
                  <c:v>949.0</c:v>
                </c:pt>
                <c:pt idx="2450">
                  <c:v>949.0</c:v>
                </c:pt>
                <c:pt idx="2451">
                  <c:v>949.0</c:v>
                </c:pt>
                <c:pt idx="2452">
                  <c:v>949.0</c:v>
                </c:pt>
                <c:pt idx="2453">
                  <c:v>949.0</c:v>
                </c:pt>
                <c:pt idx="2454">
                  <c:v>950.0</c:v>
                </c:pt>
                <c:pt idx="2455">
                  <c:v>950.0</c:v>
                </c:pt>
                <c:pt idx="2456">
                  <c:v>951.0</c:v>
                </c:pt>
                <c:pt idx="2457">
                  <c:v>951.0</c:v>
                </c:pt>
                <c:pt idx="2458">
                  <c:v>951.0</c:v>
                </c:pt>
                <c:pt idx="2459">
                  <c:v>951.0</c:v>
                </c:pt>
                <c:pt idx="2460">
                  <c:v>951.0</c:v>
                </c:pt>
                <c:pt idx="2461">
                  <c:v>952.0</c:v>
                </c:pt>
                <c:pt idx="2462">
                  <c:v>953.0</c:v>
                </c:pt>
                <c:pt idx="2463">
                  <c:v>954.0</c:v>
                </c:pt>
                <c:pt idx="2464">
                  <c:v>955.0</c:v>
                </c:pt>
                <c:pt idx="2465">
                  <c:v>955.0</c:v>
                </c:pt>
                <c:pt idx="2466">
                  <c:v>956.0</c:v>
                </c:pt>
                <c:pt idx="2467">
                  <c:v>956.0</c:v>
                </c:pt>
                <c:pt idx="2468">
                  <c:v>956.0</c:v>
                </c:pt>
                <c:pt idx="2469">
                  <c:v>957.0</c:v>
                </c:pt>
                <c:pt idx="2470">
                  <c:v>957.0</c:v>
                </c:pt>
                <c:pt idx="2471">
                  <c:v>957.0</c:v>
                </c:pt>
                <c:pt idx="2472">
                  <c:v>958.0</c:v>
                </c:pt>
                <c:pt idx="2473">
                  <c:v>958.0</c:v>
                </c:pt>
                <c:pt idx="2474">
                  <c:v>958.0</c:v>
                </c:pt>
                <c:pt idx="2475">
                  <c:v>958.0</c:v>
                </c:pt>
                <c:pt idx="2476">
                  <c:v>958.0</c:v>
                </c:pt>
                <c:pt idx="2477">
                  <c:v>958.0</c:v>
                </c:pt>
                <c:pt idx="2478">
                  <c:v>958.0</c:v>
                </c:pt>
                <c:pt idx="2479">
                  <c:v>958.0</c:v>
                </c:pt>
                <c:pt idx="2480">
                  <c:v>959.0</c:v>
                </c:pt>
                <c:pt idx="2481">
                  <c:v>959.0</c:v>
                </c:pt>
                <c:pt idx="2482">
                  <c:v>959.0</c:v>
                </c:pt>
                <c:pt idx="2483">
                  <c:v>959.0</c:v>
                </c:pt>
                <c:pt idx="2484">
                  <c:v>960.0</c:v>
                </c:pt>
                <c:pt idx="2485">
                  <c:v>960.0</c:v>
                </c:pt>
                <c:pt idx="2486">
                  <c:v>960.0</c:v>
                </c:pt>
                <c:pt idx="2487">
                  <c:v>961.0</c:v>
                </c:pt>
                <c:pt idx="2488">
                  <c:v>962.0</c:v>
                </c:pt>
                <c:pt idx="2489">
                  <c:v>962.0</c:v>
                </c:pt>
                <c:pt idx="2490">
                  <c:v>962.0</c:v>
                </c:pt>
                <c:pt idx="2491">
                  <c:v>962.0</c:v>
                </c:pt>
                <c:pt idx="2492">
                  <c:v>962.0</c:v>
                </c:pt>
                <c:pt idx="2493">
                  <c:v>963.0</c:v>
                </c:pt>
                <c:pt idx="2494">
                  <c:v>963.0</c:v>
                </c:pt>
                <c:pt idx="2495">
                  <c:v>963.0</c:v>
                </c:pt>
                <c:pt idx="2496">
                  <c:v>963.0</c:v>
                </c:pt>
                <c:pt idx="2497">
                  <c:v>964.0</c:v>
                </c:pt>
                <c:pt idx="2498">
                  <c:v>964.0</c:v>
                </c:pt>
                <c:pt idx="2499">
                  <c:v>965.0</c:v>
                </c:pt>
                <c:pt idx="2500">
                  <c:v>966.0</c:v>
                </c:pt>
                <c:pt idx="2501">
                  <c:v>966.0</c:v>
                </c:pt>
                <c:pt idx="2502">
                  <c:v>966.0</c:v>
                </c:pt>
                <c:pt idx="2503">
                  <c:v>966.0</c:v>
                </c:pt>
                <c:pt idx="2504">
                  <c:v>967.0</c:v>
                </c:pt>
                <c:pt idx="2505">
                  <c:v>967.0</c:v>
                </c:pt>
                <c:pt idx="2506">
                  <c:v>968.0</c:v>
                </c:pt>
                <c:pt idx="2507">
                  <c:v>968.0</c:v>
                </c:pt>
                <c:pt idx="2508">
                  <c:v>968.0</c:v>
                </c:pt>
                <c:pt idx="2509">
                  <c:v>968.0</c:v>
                </c:pt>
                <c:pt idx="2510">
                  <c:v>968.0</c:v>
                </c:pt>
                <c:pt idx="2511">
                  <c:v>968.0</c:v>
                </c:pt>
                <c:pt idx="2512">
                  <c:v>968.0</c:v>
                </c:pt>
                <c:pt idx="2513">
                  <c:v>968.0</c:v>
                </c:pt>
                <c:pt idx="2514">
                  <c:v>968.0</c:v>
                </c:pt>
                <c:pt idx="2515">
                  <c:v>968.0</c:v>
                </c:pt>
                <c:pt idx="2516">
                  <c:v>968.0</c:v>
                </c:pt>
                <c:pt idx="2517">
                  <c:v>969.0</c:v>
                </c:pt>
                <c:pt idx="2518">
                  <c:v>969.0</c:v>
                </c:pt>
                <c:pt idx="2519">
                  <c:v>969.0</c:v>
                </c:pt>
                <c:pt idx="2520">
                  <c:v>969.0</c:v>
                </c:pt>
                <c:pt idx="2521">
                  <c:v>969.0</c:v>
                </c:pt>
                <c:pt idx="2522">
                  <c:v>969.0</c:v>
                </c:pt>
                <c:pt idx="2523">
                  <c:v>969.0</c:v>
                </c:pt>
                <c:pt idx="2524">
                  <c:v>970.0</c:v>
                </c:pt>
                <c:pt idx="2525">
                  <c:v>971.0</c:v>
                </c:pt>
                <c:pt idx="2526">
                  <c:v>972.0</c:v>
                </c:pt>
                <c:pt idx="2527">
                  <c:v>973.0</c:v>
                </c:pt>
                <c:pt idx="2528">
                  <c:v>973.0</c:v>
                </c:pt>
                <c:pt idx="2529">
                  <c:v>973.0</c:v>
                </c:pt>
                <c:pt idx="2530">
                  <c:v>974.0</c:v>
                </c:pt>
                <c:pt idx="2531">
                  <c:v>975.0</c:v>
                </c:pt>
                <c:pt idx="2532">
                  <c:v>975.0</c:v>
                </c:pt>
                <c:pt idx="2533">
                  <c:v>976.0</c:v>
                </c:pt>
                <c:pt idx="2534">
                  <c:v>976.0</c:v>
                </c:pt>
                <c:pt idx="2535">
                  <c:v>976.0</c:v>
                </c:pt>
                <c:pt idx="2536">
                  <c:v>976.0</c:v>
                </c:pt>
                <c:pt idx="2537">
                  <c:v>976.0</c:v>
                </c:pt>
                <c:pt idx="2538">
                  <c:v>976.0</c:v>
                </c:pt>
                <c:pt idx="2539">
                  <c:v>976.0</c:v>
                </c:pt>
                <c:pt idx="2540">
                  <c:v>976.0</c:v>
                </c:pt>
                <c:pt idx="2541">
                  <c:v>976.0</c:v>
                </c:pt>
                <c:pt idx="2542">
                  <c:v>976.0</c:v>
                </c:pt>
                <c:pt idx="2543">
                  <c:v>977.0</c:v>
                </c:pt>
                <c:pt idx="2544">
                  <c:v>977.0</c:v>
                </c:pt>
                <c:pt idx="2545">
                  <c:v>978.0</c:v>
                </c:pt>
                <c:pt idx="2546">
                  <c:v>978.0</c:v>
                </c:pt>
                <c:pt idx="2547">
                  <c:v>978.0</c:v>
                </c:pt>
                <c:pt idx="2548">
                  <c:v>978.0</c:v>
                </c:pt>
                <c:pt idx="2549">
                  <c:v>979.0</c:v>
                </c:pt>
                <c:pt idx="2550">
                  <c:v>980.0</c:v>
                </c:pt>
                <c:pt idx="2551">
                  <c:v>981.0</c:v>
                </c:pt>
                <c:pt idx="2552">
                  <c:v>981.0</c:v>
                </c:pt>
                <c:pt idx="2553">
                  <c:v>981.0</c:v>
                </c:pt>
                <c:pt idx="2554">
                  <c:v>981.0</c:v>
                </c:pt>
                <c:pt idx="2555">
                  <c:v>982.0</c:v>
                </c:pt>
                <c:pt idx="2556">
                  <c:v>982.0</c:v>
                </c:pt>
                <c:pt idx="2557">
                  <c:v>982.0</c:v>
                </c:pt>
                <c:pt idx="2558">
                  <c:v>982.0</c:v>
                </c:pt>
                <c:pt idx="2559">
                  <c:v>982.0</c:v>
                </c:pt>
                <c:pt idx="2560">
                  <c:v>982.0</c:v>
                </c:pt>
                <c:pt idx="2561">
                  <c:v>982.0</c:v>
                </c:pt>
                <c:pt idx="2562">
                  <c:v>982.0</c:v>
                </c:pt>
                <c:pt idx="2563">
                  <c:v>982.0</c:v>
                </c:pt>
                <c:pt idx="2564">
                  <c:v>982.0</c:v>
                </c:pt>
                <c:pt idx="2565">
                  <c:v>982.0</c:v>
                </c:pt>
                <c:pt idx="2566">
                  <c:v>982.0</c:v>
                </c:pt>
                <c:pt idx="2567">
                  <c:v>982.0</c:v>
                </c:pt>
                <c:pt idx="2568">
                  <c:v>982.0</c:v>
                </c:pt>
                <c:pt idx="2569">
                  <c:v>982.0</c:v>
                </c:pt>
                <c:pt idx="2570">
                  <c:v>983.0</c:v>
                </c:pt>
                <c:pt idx="2571">
                  <c:v>984.0</c:v>
                </c:pt>
                <c:pt idx="2572">
                  <c:v>984.0</c:v>
                </c:pt>
                <c:pt idx="2573">
                  <c:v>985.0</c:v>
                </c:pt>
                <c:pt idx="2574">
                  <c:v>985.0</c:v>
                </c:pt>
                <c:pt idx="2575">
                  <c:v>985.0</c:v>
                </c:pt>
                <c:pt idx="2576">
                  <c:v>985.0</c:v>
                </c:pt>
                <c:pt idx="2577">
                  <c:v>986.0</c:v>
                </c:pt>
                <c:pt idx="2578">
                  <c:v>987.0</c:v>
                </c:pt>
                <c:pt idx="2579">
                  <c:v>988.0</c:v>
                </c:pt>
                <c:pt idx="2580">
                  <c:v>989.0</c:v>
                </c:pt>
                <c:pt idx="2581">
                  <c:v>989.0</c:v>
                </c:pt>
                <c:pt idx="2582">
                  <c:v>989.0</c:v>
                </c:pt>
                <c:pt idx="2583">
                  <c:v>990.0</c:v>
                </c:pt>
                <c:pt idx="2584">
                  <c:v>991.0</c:v>
                </c:pt>
                <c:pt idx="2585">
                  <c:v>991.0</c:v>
                </c:pt>
                <c:pt idx="2586">
                  <c:v>991.0</c:v>
                </c:pt>
                <c:pt idx="2587">
                  <c:v>991.0</c:v>
                </c:pt>
                <c:pt idx="2588">
                  <c:v>991.0</c:v>
                </c:pt>
                <c:pt idx="2589">
                  <c:v>992.0</c:v>
                </c:pt>
                <c:pt idx="2590">
                  <c:v>993.0</c:v>
                </c:pt>
                <c:pt idx="2591">
                  <c:v>993.0</c:v>
                </c:pt>
                <c:pt idx="2592">
                  <c:v>993.0</c:v>
                </c:pt>
                <c:pt idx="2593">
                  <c:v>993.0</c:v>
                </c:pt>
                <c:pt idx="2594">
                  <c:v>993.0</c:v>
                </c:pt>
                <c:pt idx="2595">
                  <c:v>994.0</c:v>
                </c:pt>
                <c:pt idx="2596">
                  <c:v>994.0</c:v>
                </c:pt>
                <c:pt idx="2597">
                  <c:v>994.0</c:v>
                </c:pt>
                <c:pt idx="2598">
                  <c:v>995.0</c:v>
                </c:pt>
                <c:pt idx="2599">
                  <c:v>995.0</c:v>
                </c:pt>
                <c:pt idx="2600">
                  <c:v>995.0</c:v>
                </c:pt>
                <c:pt idx="2601">
                  <c:v>995.0</c:v>
                </c:pt>
                <c:pt idx="2602">
                  <c:v>996.0</c:v>
                </c:pt>
                <c:pt idx="2603">
                  <c:v>996.0</c:v>
                </c:pt>
                <c:pt idx="2604">
                  <c:v>996.0</c:v>
                </c:pt>
                <c:pt idx="2605">
                  <c:v>996.0</c:v>
                </c:pt>
                <c:pt idx="2606">
                  <c:v>996.0</c:v>
                </c:pt>
                <c:pt idx="2607">
                  <c:v>996.0</c:v>
                </c:pt>
                <c:pt idx="2608">
                  <c:v>996.0</c:v>
                </c:pt>
                <c:pt idx="2609">
                  <c:v>996.0</c:v>
                </c:pt>
                <c:pt idx="2610">
                  <c:v>996.0</c:v>
                </c:pt>
                <c:pt idx="2611">
                  <c:v>996.0</c:v>
                </c:pt>
                <c:pt idx="2612">
                  <c:v>996.0</c:v>
                </c:pt>
                <c:pt idx="2613">
                  <c:v>996.0</c:v>
                </c:pt>
                <c:pt idx="2614">
                  <c:v>996.0</c:v>
                </c:pt>
                <c:pt idx="2615">
                  <c:v>996.0</c:v>
                </c:pt>
                <c:pt idx="2616">
                  <c:v>996.0</c:v>
                </c:pt>
                <c:pt idx="2617">
                  <c:v>996.0</c:v>
                </c:pt>
                <c:pt idx="2618">
                  <c:v>996.0</c:v>
                </c:pt>
                <c:pt idx="2619">
                  <c:v>996.0</c:v>
                </c:pt>
                <c:pt idx="2620">
                  <c:v>996.0</c:v>
                </c:pt>
                <c:pt idx="2621">
                  <c:v>996.0</c:v>
                </c:pt>
                <c:pt idx="2622">
                  <c:v>997.0</c:v>
                </c:pt>
                <c:pt idx="2623">
                  <c:v>997.0</c:v>
                </c:pt>
                <c:pt idx="2624">
                  <c:v>998.0</c:v>
                </c:pt>
                <c:pt idx="2625">
                  <c:v>999.0</c:v>
                </c:pt>
                <c:pt idx="2626">
                  <c:v>999.0</c:v>
                </c:pt>
                <c:pt idx="2627">
                  <c:v>1000.0</c:v>
                </c:pt>
                <c:pt idx="2628">
                  <c:v>1001.0</c:v>
                </c:pt>
                <c:pt idx="2629">
                  <c:v>1002.0</c:v>
                </c:pt>
                <c:pt idx="2630">
                  <c:v>1003.0</c:v>
                </c:pt>
                <c:pt idx="2631">
                  <c:v>1003.0</c:v>
                </c:pt>
                <c:pt idx="2632">
                  <c:v>1003.0</c:v>
                </c:pt>
                <c:pt idx="2633">
                  <c:v>1003.0</c:v>
                </c:pt>
                <c:pt idx="2634">
                  <c:v>1003.0</c:v>
                </c:pt>
                <c:pt idx="2635">
                  <c:v>1003.0</c:v>
                </c:pt>
                <c:pt idx="2636">
                  <c:v>1003.0</c:v>
                </c:pt>
                <c:pt idx="2637">
                  <c:v>1003.0</c:v>
                </c:pt>
                <c:pt idx="2638">
                  <c:v>1004.0</c:v>
                </c:pt>
                <c:pt idx="2639">
                  <c:v>1004.0</c:v>
                </c:pt>
                <c:pt idx="2640">
                  <c:v>1004.0</c:v>
                </c:pt>
                <c:pt idx="2641">
                  <c:v>1005.0</c:v>
                </c:pt>
                <c:pt idx="2642">
                  <c:v>1006.0</c:v>
                </c:pt>
                <c:pt idx="2643">
                  <c:v>1006.0</c:v>
                </c:pt>
                <c:pt idx="2644">
                  <c:v>1007.0</c:v>
                </c:pt>
                <c:pt idx="2645">
                  <c:v>1008.0</c:v>
                </c:pt>
                <c:pt idx="2646">
                  <c:v>1008.0</c:v>
                </c:pt>
                <c:pt idx="2647">
                  <c:v>1008.0</c:v>
                </c:pt>
                <c:pt idx="2648">
                  <c:v>1009.0</c:v>
                </c:pt>
                <c:pt idx="2649">
                  <c:v>1010.0</c:v>
                </c:pt>
                <c:pt idx="2650">
                  <c:v>1010.0</c:v>
                </c:pt>
                <c:pt idx="2651">
                  <c:v>1010.0</c:v>
                </c:pt>
                <c:pt idx="2652">
                  <c:v>1010.0</c:v>
                </c:pt>
                <c:pt idx="2653">
                  <c:v>1010.0</c:v>
                </c:pt>
                <c:pt idx="2654">
                  <c:v>1010.0</c:v>
                </c:pt>
                <c:pt idx="2655">
                  <c:v>1010.0</c:v>
                </c:pt>
                <c:pt idx="2656">
                  <c:v>1010.0</c:v>
                </c:pt>
                <c:pt idx="2657">
                  <c:v>1010.0</c:v>
                </c:pt>
                <c:pt idx="2658">
                  <c:v>1010.0</c:v>
                </c:pt>
                <c:pt idx="2659">
                  <c:v>1010.0</c:v>
                </c:pt>
                <c:pt idx="2660">
                  <c:v>1010.0</c:v>
                </c:pt>
                <c:pt idx="2661">
                  <c:v>1010.0</c:v>
                </c:pt>
                <c:pt idx="2662">
                  <c:v>1010.0</c:v>
                </c:pt>
                <c:pt idx="2663">
                  <c:v>1010.0</c:v>
                </c:pt>
                <c:pt idx="2664">
                  <c:v>1010.0</c:v>
                </c:pt>
                <c:pt idx="2665">
                  <c:v>1010.0</c:v>
                </c:pt>
                <c:pt idx="2666">
                  <c:v>1010.0</c:v>
                </c:pt>
                <c:pt idx="2667">
                  <c:v>1011.0</c:v>
                </c:pt>
                <c:pt idx="2668">
                  <c:v>1011.0</c:v>
                </c:pt>
                <c:pt idx="2669">
                  <c:v>1011.0</c:v>
                </c:pt>
                <c:pt idx="2670">
                  <c:v>1011.0</c:v>
                </c:pt>
                <c:pt idx="2671">
                  <c:v>1011.0</c:v>
                </c:pt>
                <c:pt idx="2672">
                  <c:v>1011.0</c:v>
                </c:pt>
                <c:pt idx="2673">
                  <c:v>1011.0</c:v>
                </c:pt>
                <c:pt idx="2674">
                  <c:v>1012.0</c:v>
                </c:pt>
                <c:pt idx="2675">
                  <c:v>1013.0</c:v>
                </c:pt>
                <c:pt idx="2676">
                  <c:v>1014.0</c:v>
                </c:pt>
                <c:pt idx="2677">
                  <c:v>1015.0</c:v>
                </c:pt>
                <c:pt idx="2678">
                  <c:v>1016.0</c:v>
                </c:pt>
                <c:pt idx="2679">
                  <c:v>1017.0</c:v>
                </c:pt>
                <c:pt idx="2680">
                  <c:v>1017.0</c:v>
                </c:pt>
                <c:pt idx="2681">
                  <c:v>1018.0</c:v>
                </c:pt>
                <c:pt idx="2682">
                  <c:v>1018.0</c:v>
                </c:pt>
                <c:pt idx="2683">
                  <c:v>1018.0</c:v>
                </c:pt>
                <c:pt idx="2684">
                  <c:v>1018.0</c:v>
                </c:pt>
                <c:pt idx="2685">
                  <c:v>1018.0</c:v>
                </c:pt>
                <c:pt idx="2686">
                  <c:v>1018.0</c:v>
                </c:pt>
                <c:pt idx="2687">
                  <c:v>1019.0</c:v>
                </c:pt>
                <c:pt idx="2688">
                  <c:v>1019.0</c:v>
                </c:pt>
                <c:pt idx="2689">
                  <c:v>1019.0</c:v>
                </c:pt>
                <c:pt idx="2690">
                  <c:v>1019.0</c:v>
                </c:pt>
                <c:pt idx="2691">
                  <c:v>1020.0</c:v>
                </c:pt>
                <c:pt idx="2692">
                  <c:v>1021.0</c:v>
                </c:pt>
                <c:pt idx="2693">
                  <c:v>1022.0</c:v>
                </c:pt>
                <c:pt idx="2694">
                  <c:v>1023.0</c:v>
                </c:pt>
                <c:pt idx="2695">
                  <c:v>1024.0</c:v>
                </c:pt>
                <c:pt idx="2696">
                  <c:v>1025.0</c:v>
                </c:pt>
                <c:pt idx="2697">
                  <c:v>1026.0</c:v>
                </c:pt>
                <c:pt idx="2698">
                  <c:v>1027.0</c:v>
                </c:pt>
                <c:pt idx="2699">
                  <c:v>1028.0</c:v>
                </c:pt>
                <c:pt idx="2700">
                  <c:v>1028.0</c:v>
                </c:pt>
                <c:pt idx="2701">
                  <c:v>1029.0</c:v>
                </c:pt>
                <c:pt idx="2702">
                  <c:v>1030.0</c:v>
                </c:pt>
                <c:pt idx="2703">
                  <c:v>1031.0</c:v>
                </c:pt>
                <c:pt idx="2704">
                  <c:v>1032.0</c:v>
                </c:pt>
                <c:pt idx="2705">
                  <c:v>1032.0</c:v>
                </c:pt>
                <c:pt idx="2706">
                  <c:v>1033.0</c:v>
                </c:pt>
                <c:pt idx="2707">
                  <c:v>1033.0</c:v>
                </c:pt>
                <c:pt idx="2708">
                  <c:v>1034.0</c:v>
                </c:pt>
                <c:pt idx="2709">
                  <c:v>1034.0</c:v>
                </c:pt>
                <c:pt idx="2710">
                  <c:v>1035.0</c:v>
                </c:pt>
                <c:pt idx="2711">
                  <c:v>1035.0</c:v>
                </c:pt>
                <c:pt idx="2712">
                  <c:v>1035.0</c:v>
                </c:pt>
                <c:pt idx="2713">
                  <c:v>1035.0</c:v>
                </c:pt>
                <c:pt idx="2714">
                  <c:v>1036.0</c:v>
                </c:pt>
                <c:pt idx="2715">
                  <c:v>1037.0</c:v>
                </c:pt>
                <c:pt idx="2716">
                  <c:v>1038.0</c:v>
                </c:pt>
                <c:pt idx="2717">
                  <c:v>1038.0</c:v>
                </c:pt>
                <c:pt idx="2718">
                  <c:v>1038.0</c:v>
                </c:pt>
                <c:pt idx="2719">
                  <c:v>1038.0</c:v>
                </c:pt>
                <c:pt idx="2720">
                  <c:v>1038.0</c:v>
                </c:pt>
                <c:pt idx="2721">
                  <c:v>1038.0</c:v>
                </c:pt>
                <c:pt idx="2722">
                  <c:v>1038.0</c:v>
                </c:pt>
                <c:pt idx="2723">
                  <c:v>1039.0</c:v>
                </c:pt>
                <c:pt idx="2724">
                  <c:v>1039.0</c:v>
                </c:pt>
                <c:pt idx="2725">
                  <c:v>1039.0</c:v>
                </c:pt>
                <c:pt idx="2726">
                  <c:v>1039.0</c:v>
                </c:pt>
                <c:pt idx="2727">
                  <c:v>1039.0</c:v>
                </c:pt>
                <c:pt idx="2728">
                  <c:v>1039.0</c:v>
                </c:pt>
                <c:pt idx="2729">
                  <c:v>1040.0</c:v>
                </c:pt>
                <c:pt idx="2730">
                  <c:v>1040.0</c:v>
                </c:pt>
                <c:pt idx="2731">
                  <c:v>1040.0</c:v>
                </c:pt>
                <c:pt idx="2732">
                  <c:v>1040.0</c:v>
                </c:pt>
                <c:pt idx="2733">
                  <c:v>1041.0</c:v>
                </c:pt>
                <c:pt idx="2734">
                  <c:v>1042.0</c:v>
                </c:pt>
                <c:pt idx="2735">
                  <c:v>1042.0</c:v>
                </c:pt>
                <c:pt idx="2736">
                  <c:v>1042.0</c:v>
                </c:pt>
                <c:pt idx="2737">
                  <c:v>1042.0</c:v>
                </c:pt>
                <c:pt idx="2738">
                  <c:v>1042.0</c:v>
                </c:pt>
                <c:pt idx="2739">
                  <c:v>1042.0</c:v>
                </c:pt>
                <c:pt idx="2740">
                  <c:v>1042.0</c:v>
                </c:pt>
                <c:pt idx="2741">
                  <c:v>1043.0</c:v>
                </c:pt>
                <c:pt idx="2742">
                  <c:v>1044.0</c:v>
                </c:pt>
                <c:pt idx="2743">
                  <c:v>1044.0</c:v>
                </c:pt>
                <c:pt idx="2744">
                  <c:v>1044.0</c:v>
                </c:pt>
                <c:pt idx="2745">
                  <c:v>1044.0</c:v>
                </c:pt>
                <c:pt idx="2746">
                  <c:v>1045.0</c:v>
                </c:pt>
                <c:pt idx="2747">
                  <c:v>1045.0</c:v>
                </c:pt>
                <c:pt idx="2748">
                  <c:v>1046.0</c:v>
                </c:pt>
                <c:pt idx="2749">
                  <c:v>1046.0</c:v>
                </c:pt>
                <c:pt idx="2750">
                  <c:v>1046.0</c:v>
                </c:pt>
                <c:pt idx="2751">
                  <c:v>1046.0</c:v>
                </c:pt>
                <c:pt idx="2752">
                  <c:v>1047.0</c:v>
                </c:pt>
                <c:pt idx="2753">
                  <c:v>1047.0</c:v>
                </c:pt>
                <c:pt idx="2754">
                  <c:v>1047.0</c:v>
                </c:pt>
                <c:pt idx="2755">
                  <c:v>1048.0</c:v>
                </c:pt>
                <c:pt idx="2756">
                  <c:v>1048.0</c:v>
                </c:pt>
                <c:pt idx="2757">
                  <c:v>1049.0</c:v>
                </c:pt>
                <c:pt idx="2758">
                  <c:v>1049.0</c:v>
                </c:pt>
                <c:pt idx="2759">
                  <c:v>1050.0</c:v>
                </c:pt>
                <c:pt idx="2760">
                  <c:v>1051.0</c:v>
                </c:pt>
                <c:pt idx="2761">
                  <c:v>1052.0</c:v>
                </c:pt>
                <c:pt idx="2762">
                  <c:v>1053.0</c:v>
                </c:pt>
                <c:pt idx="2763">
                  <c:v>1054.0</c:v>
                </c:pt>
                <c:pt idx="2764">
                  <c:v>1055.0</c:v>
                </c:pt>
                <c:pt idx="2765">
                  <c:v>1056.0</c:v>
                </c:pt>
                <c:pt idx="2766">
                  <c:v>1056.0</c:v>
                </c:pt>
                <c:pt idx="2767">
                  <c:v>1057.0</c:v>
                </c:pt>
                <c:pt idx="2768">
                  <c:v>1058.0</c:v>
                </c:pt>
                <c:pt idx="2769">
                  <c:v>1058.0</c:v>
                </c:pt>
                <c:pt idx="2770">
                  <c:v>1058.0</c:v>
                </c:pt>
                <c:pt idx="2771">
                  <c:v>1059.0</c:v>
                </c:pt>
                <c:pt idx="2772">
                  <c:v>1059.0</c:v>
                </c:pt>
                <c:pt idx="2773">
                  <c:v>1059.0</c:v>
                </c:pt>
                <c:pt idx="2774">
                  <c:v>1060.0</c:v>
                </c:pt>
                <c:pt idx="2775">
                  <c:v>1061.0</c:v>
                </c:pt>
                <c:pt idx="2776">
                  <c:v>1061.0</c:v>
                </c:pt>
                <c:pt idx="2777">
                  <c:v>1061.0</c:v>
                </c:pt>
                <c:pt idx="2778">
                  <c:v>1061.0</c:v>
                </c:pt>
                <c:pt idx="2779">
                  <c:v>1061.0</c:v>
                </c:pt>
                <c:pt idx="2780">
                  <c:v>1061.0</c:v>
                </c:pt>
                <c:pt idx="2781">
                  <c:v>1061.0</c:v>
                </c:pt>
                <c:pt idx="2782">
                  <c:v>1061.0</c:v>
                </c:pt>
                <c:pt idx="2783">
                  <c:v>1061.0</c:v>
                </c:pt>
                <c:pt idx="2784">
                  <c:v>1062.0</c:v>
                </c:pt>
                <c:pt idx="2785">
                  <c:v>1063.0</c:v>
                </c:pt>
                <c:pt idx="2786">
                  <c:v>1064.0</c:v>
                </c:pt>
                <c:pt idx="2787">
                  <c:v>1064.0</c:v>
                </c:pt>
                <c:pt idx="2788">
                  <c:v>1064.0</c:v>
                </c:pt>
                <c:pt idx="2789">
                  <c:v>1064.0</c:v>
                </c:pt>
                <c:pt idx="2790">
                  <c:v>1065.0</c:v>
                </c:pt>
                <c:pt idx="2791">
                  <c:v>1065.0</c:v>
                </c:pt>
                <c:pt idx="2792">
                  <c:v>1065.0</c:v>
                </c:pt>
                <c:pt idx="2793">
                  <c:v>1066.0</c:v>
                </c:pt>
                <c:pt idx="2794">
                  <c:v>1067.0</c:v>
                </c:pt>
                <c:pt idx="2795">
                  <c:v>1068.0</c:v>
                </c:pt>
                <c:pt idx="2796">
                  <c:v>1068.0</c:v>
                </c:pt>
                <c:pt idx="2797">
                  <c:v>1068.0</c:v>
                </c:pt>
                <c:pt idx="2798">
                  <c:v>1069.0</c:v>
                </c:pt>
                <c:pt idx="2799">
                  <c:v>1070.0</c:v>
                </c:pt>
                <c:pt idx="2800">
                  <c:v>1070.0</c:v>
                </c:pt>
                <c:pt idx="2801">
                  <c:v>1071.0</c:v>
                </c:pt>
                <c:pt idx="2802">
                  <c:v>1071.0</c:v>
                </c:pt>
                <c:pt idx="2803">
                  <c:v>1071.0</c:v>
                </c:pt>
                <c:pt idx="2804">
                  <c:v>1071.0</c:v>
                </c:pt>
                <c:pt idx="2805">
                  <c:v>1071.0</c:v>
                </c:pt>
                <c:pt idx="2806">
                  <c:v>1071.0</c:v>
                </c:pt>
                <c:pt idx="2807">
                  <c:v>1072.0</c:v>
                </c:pt>
                <c:pt idx="2808">
                  <c:v>1072.0</c:v>
                </c:pt>
                <c:pt idx="2809">
                  <c:v>1072.0</c:v>
                </c:pt>
                <c:pt idx="2810">
                  <c:v>1072.0</c:v>
                </c:pt>
                <c:pt idx="2811">
                  <c:v>1072.0</c:v>
                </c:pt>
                <c:pt idx="2812">
                  <c:v>1072.0</c:v>
                </c:pt>
                <c:pt idx="2813">
                  <c:v>1072.0</c:v>
                </c:pt>
                <c:pt idx="2814">
                  <c:v>1072.0</c:v>
                </c:pt>
                <c:pt idx="2815">
                  <c:v>1073.0</c:v>
                </c:pt>
                <c:pt idx="2816">
                  <c:v>1073.0</c:v>
                </c:pt>
                <c:pt idx="2817">
                  <c:v>1073.0</c:v>
                </c:pt>
                <c:pt idx="2818">
                  <c:v>1073.0</c:v>
                </c:pt>
                <c:pt idx="2819">
                  <c:v>1073.0</c:v>
                </c:pt>
                <c:pt idx="2820">
                  <c:v>1074.0</c:v>
                </c:pt>
                <c:pt idx="2821">
                  <c:v>1074.0</c:v>
                </c:pt>
                <c:pt idx="2822">
                  <c:v>1074.0</c:v>
                </c:pt>
                <c:pt idx="2823">
                  <c:v>1074.0</c:v>
                </c:pt>
                <c:pt idx="2824">
                  <c:v>1074.0</c:v>
                </c:pt>
                <c:pt idx="2825">
                  <c:v>1074.0</c:v>
                </c:pt>
                <c:pt idx="2826">
                  <c:v>1074.0</c:v>
                </c:pt>
                <c:pt idx="2827">
                  <c:v>1074.0</c:v>
                </c:pt>
                <c:pt idx="2828">
                  <c:v>1074.0</c:v>
                </c:pt>
                <c:pt idx="2829">
                  <c:v>1074.0</c:v>
                </c:pt>
                <c:pt idx="2830">
                  <c:v>1074.0</c:v>
                </c:pt>
                <c:pt idx="2831">
                  <c:v>1075.0</c:v>
                </c:pt>
                <c:pt idx="2832">
                  <c:v>1075.0</c:v>
                </c:pt>
                <c:pt idx="2833">
                  <c:v>1076.0</c:v>
                </c:pt>
                <c:pt idx="2834">
                  <c:v>1076.0</c:v>
                </c:pt>
                <c:pt idx="2835">
                  <c:v>1076.0</c:v>
                </c:pt>
                <c:pt idx="2836">
                  <c:v>1077.0</c:v>
                </c:pt>
                <c:pt idx="2837">
                  <c:v>1078.0</c:v>
                </c:pt>
                <c:pt idx="2838">
                  <c:v>1078.0</c:v>
                </c:pt>
                <c:pt idx="2839">
                  <c:v>1078.0</c:v>
                </c:pt>
                <c:pt idx="2840">
                  <c:v>1078.0</c:v>
                </c:pt>
                <c:pt idx="2841">
                  <c:v>1078.0</c:v>
                </c:pt>
                <c:pt idx="2842">
                  <c:v>1078.0</c:v>
                </c:pt>
                <c:pt idx="2843">
                  <c:v>1078.0</c:v>
                </c:pt>
                <c:pt idx="2844">
                  <c:v>1079.0</c:v>
                </c:pt>
                <c:pt idx="2845">
                  <c:v>1080.0</c:v>
                </c:pt>
                <c:pt idx="2846">
                  <c:v>1080.0</c:v>
                </c:pt>
                <c:pt idx="2847">
                  <c:v>1080.0</c:v>
                </c:pt>
                <c:pt idx="2848">
                  <c:v>1080.0</c:v>
                </c:pt>
                <c:pt idx="2849">
                  <c:v>1080.0</c:v>
                </c:pt>
                <c:pt idx="2850">
                  <c:v>1081.0</c:v>
                </c:pt>
                <c:pt idx="2851">
                  <c:v>1081.0</c:v>
                </c:pt>
                <c:pt idx="2852">
                  <c:v>1081.0</c:v>
                </c:pt>
                <c:pt idx="2853">
                  <c:v>1081.0</c:v>
                </c:pt>
                <c:pt idx="2854">
                  <c:v>1081.0</c:v>
                </c:pt>
                <c:pt idx="2855">
                  <c:v>1081.0</c:v>
                </c:pt>
                <c:pt idx="2856">
                  <c:v>1081.0</c:v>
                </c:pt>
                <c:pt idx="2857">
                  <c:v>1081.0</c:v>
                </c:pt>
                <c:pt idx="2858">
                  <c:v>1081.0</c:v>
                </c:pt>
                <c:pt idx="2859">
                  <c:v>1081.0</c:v>
                </c:pt>
                <c:pt idx="2860">
                  <c:v>1081.0</c:v>
                </c:pt>
                <c:pt idx="2861">
                  <c:v>1081.0</c:v>
                </c:pt>
                <c:pt idx="2862">
                  <c:v>1081.0</c:v>
                </c:pt>
                <c:pt idx="2863">
                  <c:v>1081.0</c:v>
                </c:pt>
                <c:pt idx="2864">
                  <c:v>1081.0</c:v>
                </c:pt>
                <c:pt idx="2865">
                  <c:v>1081.0</c:v>
                </c:pt>
                <c:pt idx="2866">
                  <c:v>1081.0</c:v>
                </c:pt>
                <c:pt idx="2867">
                  <c:v>1081.0</c:v>
                </c:pt>
                <c:pt idx="2868">
                  <c:v>1081.0</c:v>
                </c:pt>
                <c:pt idx="2869">
                  <c:v>1082.0</c:v>
                </c:pt>
                <c:pt idx="2870">
                  <c:v>1082.0</c:v>
                </c:pt>
                <c:pt idx="2871">
                  <c:v>1082.0</c:v>
                </c:pt>
                <c:pt idx="2872">
                  <c:v>1083.0</c:v>
                </c:pt>
                <c:pt idx="2873">
                  <c:v>1083.0</c:v>
                </c:pt>
                <c:pt idx="2874">
                  <c:v>1083.0</c:v>
                </c:pt>
                <c:pt idx="2875">
                  <c:v>1084.0</c:v>
                </c:pt>
                <c:pt idx="2876">
                  <c:v>1085.0</c:v>
                </c:pt>
                <c:pt idx="2877">
                  <c:v>1086.0</c:v>
                </c:pt>
                <c:pt idx="2878">
                  <c:v>1086.0</c:v>
                </c:pt>
                <c:pt idx="2879">
                  <c:v>1087.0</c:v>
                </c:pt>
                <c:pt idx="2880">
                  <c:v>1088.0</c:v>
                </c:pt>
                <c:pt idx="2881">
                  <c:v>1089.0</c:v>
                </c:pt>
                <c:pt idx="2882">
                  <c:v>1090.0</c:v>
                </c:pt>
                <c:pt idx="2883">
                  <c:v>1090.0</c:v>
                </c:pt>
                <c:pt idx="2884">
                  <c:v>1090.0</c:v>
                </c:pt>
                <c:pt idx="2885">
                  <c:v>1091.0</c:v>
                </c:pt>
                <c:pt idx="2886">
                  <c:v>1092.0</c:v>
                </c:pt>
                <c:pt idx="2887">
                  <c:v>1093.0</c:v>
                </c:pt>
                <c:pt idx="2888">
                  <c:v>1094.0</c:v>
                </c:pt>
                <c:pt idx="2889">
                  <c:v>1095.0</c:v>
                </c:pt>
                <c:pt idx="2890">
                  <c:v>1096.0</c:v>
                </c:pt>
                <c:pt idx="2891">
                  <c:v>1097.0</c:v>
                </c:pt>
                <c:pt idx="2892">
                  <c:v>1097.0</c:v>
                </c:pt>
                <c:pt idx="2893">
                  <c:v>1097.0</c:v>
                </c:pt>
                <c:pt idx="2894">
                  <c:v>1098.0</c:v>
                </c:pt>
                <c:pt idx="2895">
                  <c:v>1098.0</c:v>
                </c:pt>
                <c:pt idx="2896">
                  <c:v>1098.0</c:v>
                </c:pt>
                <c:pt idx="2897">
                  <c:v>1099.0</c:v>
                </c:pt>
                <c:pt idx="2898">
                  <c:v>1099.0</c:v>
                </c:pt>
                <c:pt idx="2899">
                  <c:v>1099.0</c:v>
                </c:pt>
                <c:pt idx="2900">
                  <c:v>1099.0</c:v>
                </c:pt>
                <c:pt idx="2901">
                  <c:v>1100.0</c:v>
                </c:pt>
                <c:pt idx="2902">
                  <c:v>1101.0</c:v>
                </c:pt>
                <c:pt idx="2903">
                  <c:v>1102.0</c:v>
                </c:pt>
                <c:pt idx="2904">
                  <c:v>1103.0</c:v>
                </c:pt>
                <c:pt idx="2905">
                  <c:v>1103.0</c:v>
                </c:pt>
                <c:pt idx="2906">
                  <c:v>1103.0</c:v>
                </c:pt>
                <c:pt idx="2907">
                  <c:v>1104.0</c:v>
                </c:pt>
                <c:pt idx="2908">
                  <c:v>1104.0</c:v>
                </c:pt>
                <c:pt idx="2909">
                  <c:v>1105.0</c:v>
                </c:pt>
                <c:pt idx="2910">
                  <c:v>1106.0</c:v>
                </c:pt>
                <c:pt idx="2911">
                  <c:v>1107.0</c:v>
                </c:pt>
                <c:pt idx="2912">
                  <c:v>1107.0</c:v>
                </c:pt>
                <c:pt idx="2913">
                  <c:v>1107.0</c:v>
                </c:pt>
                <c:pt idx="2914">
                  <c:v>1108.0</c:v>
                </c:pt>
                <c:pt idx="2915">
                  <c:v>1109.0</c:v>
                </c:pt>
                <c:pt idx="2916">
                  <c:v>1109.0</c:v>
                </c:pt>
                <c:pt idx="2917">
                  <c:v>1109.0</c:v>
                </c:pt>
                <c:pt idx="2918">
                  <c:v>1109.0</c:v>
                </c:pt>
                <c:pt idx="2919">
                  <c:v>1109.0</c:v>
                </c:pt>
                <c:pt idx="2920">
                  <c:v>1110.0</c:v>
                </c:pt>
                <c:pt idx="2921">
                  <c:v>1111.0</c:v>
                </c:pt>
                <c:pt idx="2922">
                  <c:v>1111.0</c:v>
                </c:pt>
                <c:pt idx="2923">
                  <c:v>1111.0</c:v>
                </c:pt>
                <c:pt idx="2924">
                  <c:v>1111.0</c:v>
                </c:pt>
                <c:pt idx="2925">
                  <c:v>1111.0</c:v>
                </c:pt>
                <c:pt idx="2926">
                  <c:v>1112.0</c:v>
                </c:pt>
                <c:pt idx="2927">
                  <c:v>1112.0</c:v>
                </c:pt>
                <c:pt idx="2928">
                  <c:v>1113.0</c:v>
                </c:pt>
                <c:pt idx="2929">
                  <c:v>1113.0</c:v>
                </c:pt>
                <c:pt idx="2930">
                  <c:v>1113.0</c:v>
                </c:pt>
                <c:pt idx="2931">
                  <c:v>1113.0</c:v>
                </c:pt>
                <c:pt idx="2932">
                  <c:v>1114.0</c:v>
                </c:pt>
                <c:pt idx="2933">
                  <c:v>1114.0</c:v>
                </c:pt>
                <c:pt idx="2934">
                  <c:v>1115.0</c:v>
                </c:pt>
                <c:pt idx="2935">
                  <c:v>1115.0</c:v>
                </c:pt>
                <c:pt idx="2936">
                  <c:v>1115.0</c:v>
                </c:pt>
                <c:pt idx="2937">
                  <c:v>1116.0</c:v>
                </c:pt>
                <c:pt idx="2938">
                  <c:v>1116.0</c:v>
                </c:pt>
                <c:pt idx="2939">
                  <c:v>1117.0</c:v>
                </c:pt>
                <c:pt idx="2940">
                  <c:v>1117.0</c:v>
                </c:pt>
                <c:pt idx="2941">
                  <c:v>1117.0</c:v>
                </c:pt>
                <c:pt idx="2942">
                  <c:v>1118.0</c:v>
                </c:pt>
                <c:pt idx="2943">
                  <c:v>1119.0</c:v>
                </c:pt>
                <c:pt idx="2944">
                  <c:v>1120.0</c:v>
                </c:pt>
                <c:pt idx="2945">
                  <c:v>1121.0</c:v>
                </c:pt>
                <c:pt idx="2946">
                  <c:v>1121.0</c:v>
                </c:pt>
                <c:pt idx="2947">
                  <c:v>1122.0</c:v>
                </c:pt>
                <c:pt idx="2948">
                  <c:v>1123.0</c:v>
                </c:pt>
                <c:pt idx="2949">
                  <c:v>1124.0</c:v>
                </c:pt>
                <c:pt idx="2950">
                  <c:v>1125.0</c:v>
                </c:pt>
                <c:pt idx="2951">
                  <c:v>1125.0</c:v>
                </c:pt>
                <c:pt idx="2952">
                  <c:v>1125.0</c:v>
                </c:pt>
                <c:pt idx="2953">
                  <c:v>1126.0</c:v>
                </c:pt>
                <c:pt idx="2954">
                  <c:v>1127.0</c:v>
                </c:pt>
                <c:pt idx="2955">
                  <c:v>1128.0</c:v>
                </c:pt>
                <c:pt idx="2956">
                  <c:v>1128.0</c:v>
                </c:pt>
                <c:pt idx="2957">
                  <c:v>1129.0</c:v>
                </c:pt>
                <c:pt idx="2958">
                  <c:v>1130.0</c:v>
                </c:pt>
                <c:pt idx="2959">
                  <c:v>1131.0</c:v>
                </c:pt>
                <c:pt idx="2960">
                  <c:v>1132.0</c:v>
                </c:pt>
                <c:pt idx="2961">
                  <c:v>1133.0</c:v>
                </c:pt>
                <c:pt idx="2962">
                  <c:v>1134.0</c:v>
                </c:pt>
                <c:pt idx="2963">
                  <c:v>1135.0</c:v>
                </c:pt>
                <c:pt idx="2964">
                  <c:v>1136.0</c:v>
                </c:pt>
                <c:pt idx="2965">
                  <c:v>1136.0</c:v>
                </c:pt>
                <c:pt idx="2966">
                  <c:v>1136.0</c:v>
                </c:pt>
                <c:pt idx="2967">
                  <c:v>1136.0</c:v>
                </c:pt>
                <c:pt idx="2968">
                  <c:v>1136.0</c:v>
                </c:pt>
                <c:pt idx="2969">
                  <c:v>1136.0</c:v>
                </c:pt>
                <c:pt idx="2970">
                  <c:v>1137.0</c:v>
                </c:pt>
                <c:pt idx="2971">
                  <c:v>1138.0</c:v>
                </c:pt>
                <c:pt idx="2972">
                  <c:v>1138.0</c:v>
                </c:pt>
                <c:pt idx="2973">
                  <c:v>1138.0</c:v>
                </c:pt>
                <c:pt idx="2974">
                  <c:v>1138.0</c:v>
                </c:pt>
                <c:pt idx="2975">
                  <c:v>1138.0</c:v>
                </c:pt>
                <c:pt idx="2976">
                  <c:v>1138.0</c:v>
                </c:pt>
                <c:pt idx="2977">
                  <c:v>1138.0</c:v>
                </c:pt>
                <c:pt idx="2978">
                  <c:v>1138.0</c:v>
                </c:pt>
                <c:pt idx="2979">
                  <c:v>1138.0</c:v>
                </c:pt>
                <c:pt idx="2980">
                  <c:v>1138.0</c:v>
                </c:pt>
                <c:pt idx="2981">
                  <c:v>1138.0</c:v>
                </c:pt>
                <c:pt idx="2982">
                  <c:v>1138.0</c:v>
                </c:pt>
                <c:pt idx="2983">
                  <c:v>1139.0</c:v>
                </c:pt>
                <c:pt idx="2984">
                  <c:v>1139.0</c:v>
                </c:pt>
                <c:pt idx="2985">
                  <c:v>1139.0</c:v>
                </c:pt>
                <c:pt idx="2986">
                  <c:v>1139.0</c:v>
                </c:pt>
                <c:pt idx="2987">
                  <c:v>1139.0</c:v>
                </c:pt>
                <c:pt idx="2988">
                  <c:v>1139.0</c:v>
                </c:pt>
                <c:pt idx="2989">
                  <c:v>1139.0</c:v>
                </c:pt>
                <c:pt idx="2990">
                  <c:v>1139.0</c:v>
                </c:pt>
                <c:pt idx="2991">
                  <c:v>1139.0</c:v>
                </c:pt>
                <c:pt idx="2992">
                  <c:v>1139.0</c:v>
                </c:pt>
                <c:pt idx="2993">
                  <c:v>1139.0</c:v>
                </c:pt>
                <c:pt idx="2994">
                  <c:v>1139.0</c:v>
                </c:pt>
                <c:pt idx="2995">
                  <c:v>1139.0</c:v>
                </c:pt>
                <c:pt idx="2996">
                  <c:v>1139.0</c:v>
                </c:pt>
                <c:pt idx="2997">
                  <c:v>1139.0</c:v>
                </c:pt>
                <c:pt idx="2998">
                  <c:v>1139.0</c:v>
                </c:pt>
                <c:pt idx="2999">
                  <c:v>1140.0</c:v>
                </c:pt>
                <c:pt idx="3000">
                  <c:v>1140.0</c:v>
                </c:pt>
                <c:pt idx="3001">
                  <c:v>1141.0</c:v>
                </c:pt>
                <c:pt idx="3002">
                  <c:v>1141.0</c:v>
                </c:pt>
                <c:pt idx="3003">
                  <c:v>1142.0</c:v>
                </c:pt>
                <c:pt idx="3004">
                  <c:v>1142.0</c:v>
                </c:pt>
                <c:pt idx="3005">
                  <c:v>1142.0</c:v>
                </c:pt>
                <c:pt idx="3006">
                  <c:v>1143.0</c:v>
                </c:pt>
                <c:pt idx="3007">
                  <c:v>1144.0</c:v>
                </c:pt>
                <c:pt idx="3008">
                  <c:v>1144.0</c:v>
                </c:pt>
                <c:pt idx="3009">
                  <c:v>1144.0</c:v>
                </c:pt>
                <c:pt idx="3010">
                  <c:v>1145.0</c:v>
                </c:pt>
                <c:pt idx="3011">
                  <c:v>1146.0</c:v>
                </c:pt>
                <c:pt idx="3012">
                  <c:v>1146.0</c:v>
                </c:pt>
                <c:pt idx="3013">
                  <c:v>1147.0</c:v>
                </c:pt>
                <c:pt idx="3014">
                  <c:v>1147.0</c:v>
                </c:pt>
                <c:pt idx="3015">
                  <c:v>1147.0</c:v>
                </c:pt>
                <c:pt idx="3016">
                  <c:v>1148.0</c:v>
                </c:pt>
                <c:pt idx="3017">
                  <c:v>1149.0</c:v>
                </c:pt>
                <c:pt idx="3018">
                  <c:v>1149.0</c:v>
                </c:pt>
                <c:pt idx="3019">
                  <c:v>1149.0</c:v>
                </c:pt>
                <c:pt idx="3020">
                  <c:v>1149.0</c:v>
                </c:pt>
                <c:pt idx="3021">
                  <c:v>1149.0</c:v>
                </c:pt>
                <c:pt idx="3022">
                  <c:v>1150.0</c:v>
                </c:pt>
                <c:pt idx="3023">
                  <c:v>1150.0</c:v>
                </c:pt>
                <c:pt idx="3024">
                  <c:v>1150.0</c:v>
                </c:pt>
                <c:pt idx="3025">
                  <c:v>1150.0</c:v>
                </c:pt>
                <c:pt idx="3026">
                  <c:v>1150.0</c:v>
                </c:pt>
                <c:pt idx="3027">
                  <c:v>1150.0</c:v>
                </c:pt>
                <c:pt idx="3028">
                  <c:v>1150.0</c:v>
                </c:pt>
                <c:pt idx="3029">
                  <c:v>1150.0</c:v>
                </c:pt>
                <c:pt idx="3030">
                  <c:v>1150.0</c:v>
                </c:pt>
                <c:pt idx="3031">
                  <c:v>1151.0</c:v>
                </c:pt>
                <c:pt idx="3032">
                  <c:v>1152.0</c:v>
                </c:pt>
                <c:pt idx="3033">
                  <c:v>1152.0</c:v>
                </c:pt>
                <c:pt idx="3034">
                  <c:v>1152.0</c:v>
                </c:pt>
                <c:pt idx="3035">
                  <c:v>1152.0</c:v>
                </c:pt>
                <c:pt idx="3036">
                  <c:v>1152.0</c:v>
                </c:pt>
                <c:pt idx="3037">
                  <c:v>1152.0</c:v>
                </c:pt>
                <c:pt idx="3038">
                  <c:v>1152.0</c:v>
                </c:pt>
                <c:pt idx="3039">
                  <c:v>1153.0</c:v>
                </c:pt>
                <c:pt idx="3040">
                  <c:v>1154.0</c:v>
                </c:pt>
                <c:pt idx="3041">
                  <c:v>1154.0</c:v>
                </c:pt>
                <c:pt idx="3042">
                  <c:v>1154.0</c:v>
                </c:pt>
                <c:pt idx="3043">
                  <c:v>1154.0</c:v>
                </c:pt>
                <c:pt idx="3044">
                  <c:v>1155.0</c:v>
                </c:pt>
                <c:pt idx="3045">
                  <c:v>1156.0</c:v>
                </c:pt>
                <c:pt idx="3046">
                  <c:v>1157.0</c:v>
                </c:pt>
                <c:pt idx="3047">
                  <c:v>1158.0</c:v>
                </c:pt>
                <c:pt idx="3048">
                  <c:v>1158.0</c:v>
                </c:pt>
                <c:pt idx="3049">
                  <c:v>1159.0</c:v>
                </c:pt>
                <c:pt idx="3050">
                  <c:v>1160.0</c:v>
                </c:pt>
                <c:pt idx="3051">
                  <c:v>1160.0</c:v>
                </c:pt>
                <c:pt idx="3052">
                  <c:v>1160.0</c:v>
                </c:pt>
                <c:pt idx="3053">
                  <c:v>1160.0</c:v>
                </c:pt>
                <c:pt idx="3054">
                  <c:v>1160.0</c:v>
                </c:pt>
                <c:pt idx="3055">
                  <c:v>1160.0</c:v>
                </c:pt>
                <c:pt idx="3056">
                  <c:v>1160.0</c:v>
                </c:pt>
                <c:pt idx="3057">
                  <c:v>1160.0</c:v>
                </c:pt>
                <c:pt idx="3058">
                  <c:v>1160.0</c:v>
                </c:pt>
                <c:pt idx="3059">
                  <c:v>1160.0</c:v>
                </c:pt>
                <c:pt idx="3060">
                  <c:v>1160.0</c:v>
                </c:pt>
                <c:pt idx="3061">
                  <c:v>1160.0</c:v>
                </c:pt>
                <c:pt idx="3062">
                  <c:v>1160.0</c:v>
                </c:pt>
                <c:pt idx="3063">
                  <c:v>1160.0</c:v>
                </c:pt>
                <c:pt idx="3064">
                  <c:v>1160.0</c:v>
                </c:pt>
                <c:pt idx="3065">
                  <c:v>1160.0</c:v>
                </c:pt>
                <c:pt idx="3066">
                  <c:v>1160.0</c:v>
                </c:pt>
                <c:pt idx="3067">
                  <c:v>1160.0</c:v>
                </c:pt>
                <c:pt idx="3068">
                  <c:v>1161.0</c:v>
                </c:pt>
                <c:pt idx="3069">
                  <c:v>1161.0</c:v>
                </c:pt>
                <c:pt idx="3070">
                  <c:v>1161.0</c:v>
                </c:pt>
                <c:pt idx="3071">
                  <c:v>1162.0</c:v>
                </c:pt>
                <c:pt idx="3072">
                  <c:v>1162.0</c:v>
                </c:pt>
                <c:pt idx="3073">
                  <c:v>1163.0</c:v>
                </c:pt>
                <c:pt idx="3074">
                  <c:v>1164.0</c:v>
                </c:pt>
                <c:pt idx="3075">
                  <c:v>1164.0</c:v>
                </c:pt>
                <c:pt idx="3076">
                  <c:v>1165.0</c:v>
                </c:pt>
                <c:pt idx="3077">
                  <c:v>1166.0</c:v>
                </c:pt>
                <c:pt idx="3078">
                  <c:v>1167.0</c:v>
                </c:pt>
                <c:pt idx="3079">
                  <c:v>1167.0</c:v>
                </c:pt>
                <c:pt idx="3080">
                  <c:v>1167.0</c:v>
                </c:pt>
                <c:pt idx="3081">
                  <c:v>1168.0</c:v>
                </c:pt>
                <c:pt idx="3082">
                  <c:v>1169.0</c:v>
                </c:pt>
                <c:pt idx="3083">
                  <c:v>1170.0</c:v>
                </c:pt>
                <c:pt idx="3084">
                  <c:v>1171.0</c:v>
                </c:pt>
                <c:pt idx="3085">
                  <c:v>1172.0</c:v>
                </c:pt>
                <c:pt idx="3086">
                  <c:v>1173.0</c:v>
                </c:pt>
                <c:pt idx="3087">
                  <c:v>1173.0</c:v>
                </c:pt>
                <c:pt idx="3088">
                  <c:v>1173.0</c:v>
                </c:pt>
                <c:pt idx="3089">
                  <c:v>1173.0</c:v>
                </c:pt>
                <c:pt idx="3090">
                  <c:v>1173.0</c:v>
                </c:pt>
                <c:pt idx="3091">
                  <c:v>1173.0</c:v>
                </c:pt>
                <c:pt idx="3092">
                  <c:v>1173.0</c:v>
                </c:pt>
                <c:pt idx="3093">
                  <c:v>1173.0</c:v>
                </c:pt>
                <c:pt idx="3094">
                  <c:v>1173.0</c:v>
                </c:pt>
                <c:pt idx="3095">
                  <c:v>1174.0</c:v>
                </c:pt>
                <c:pt idx="3096">
                  <c:v>1175.0</c:v>
                </c:pt>
                <c:pt idx="3097">
                  <c:v>1175.0</c:v>
                </c:pt>
                <c:pt idx="3098">
                  <c:v>1175.0</c:v>
                </c:pt>
                <c:pt idx="3099">
                  <c:v>1176.0</c:v>
                </c:pt>
                <c:pt idx="3100">
                  <c:v>1176.0</c:v>
                </c:pt>
                <c:pt idx="3101">
                  <c:v>1177.0</c:v>
                </c:pt>
                <c:pt idx="3102">
                  <c:v>1178.0</c:v>
                </c:pt>
                <c:pt idx="3103">
                  <c:v>1178.0</c:v>
                </c:pt>
                <c:pt idx="3104">
                  <c:v>1178.0</c:v>
                </c:pt>
                <c:pt idx="3105">
                  <c:v>1179.0</c:v>
                </c:pt>
                <c:pt idx="3106">
                  <c:v>1180.0</c:v>
                </c:pt>
                <c:pt idx="3107">
                  <c:v>1180.0</c:v>
                </c:pt>
                <c:pt idx="3108">
                  <c:v>1180.0</c:v>
                </c:pt>
                <c:pt idx="3109">
                  <c:v>1180.0</c:v>
                </c:pt>
                <c:pt idx="3110">
                  <c:v>1180.0</c:v>
                </c:pt>
                <c:pt idx="3111">
                  <c:v>1180.0</c:v>
                </c:pt>
                <c:pt idx="3112">
                  <c:v>1180.0</c:v>
                </c:pt>
                <c:pt idx="3113">
                  <c:v>1180.0</c:v>
                </c:pt>
                <c:pt idx="3114">
                  <c:v>1181.0</c:v>
                </c:pt>
                <c:pt idx="3115">
                  <c:v>1181.0</c:v>
                </c:pt>
                <c:pt idx="3116">
                  <c:v>1181.0</c:v>
                </c:pt>
                <c:pt idx="3117">
                  <c:v>1182.0</c:v>
                </c:pt>
                <c:pt idx="3118">
                  <c:v>1183.0</c:v>
                </c:pt>
                <c:pt idx="3119">
                  <c:v>1184.0</c:v>
                </c:pt>
                <c:pt idx="3120">
                  <c:v>1185.0</c:v>
                </c:pt>
                <c:pt idx="3121">
                  <c:v>1186.0</c:v>
                </c:pt>
                <c:pt idx="3122">
                  <c:v>1187.0</c:v>
                </c:pt>
                <c:pt idx="3123">
                  <c:v>1188.0</c:v>
                </c:pt>
                <c:pt idx="3124">
                  <c:v>1189.0</c:v>
                </c:pt>
                <c:pt idx="3125">
                  <c:v>1190.0</c:v>
                </c:pt>
                <c:pt idx="3126">
                  <c:v>1190.0</c:v>
                </c:pt>
                <c:pt idx="3127">
                  <c:v>1190.0</c:v>
                </c:pt>
                <c:pt idx="3128">
                  <c:v>1190.0</c:v>
                </c:pt>
                <c:pt idx="3129">
                  <c:v>1191.0</c:v>
                </c:pt>
                <c:pt idx="3130">
                  <c:v>1191.0</c:v>
                </c:pt>
                <c:pt idx="3131">
                  <c:v>1191.0</c:v>
                </c:pt>
                <c:pt idx="3132">
                  <c:v>1192.0</c:v>
                </c:pt>
                <c:pt idx="3133">
                  <c:v>1193.0</c:v>
                </c:pt>
                <c:pt idx="3134">
                  <c:v>1193.0</c:v>
                </c:pt>
                <c:pt idx="3135">
                  <c:v>1193.0</c:v>
                </c:pt>
                <c:pt idx="3136">
                  <c:v>1193.0</c:v>
                </c:pt>
                <c:pt idx="3137">
                  <c:v>1193.0</c:v>
                </c:pt>
                <c:pt idx="3138">
                  <c:v>1193.0</c:v>
                </c:pt>
                <c:pt idx="3139">
                  <c:v>1193.0</c:v>
                </c:pt>
                <c:pt idx="3140">
                  <c:v>1193.0</c:v>
                </c:pt>
                <c:pt idx="3141">
                  <c:v>1194.0</c:v>
                </c:pt>
                <c:pt idx="3142">
                  <c:v>1194.0</c:v>
                </c:pt>
                <c:pt idx="3143">
                  <c:v>1195.0</c:v>
                </c:pt>
                <c:pt idx="3144">
                  <c:v>1195.0</c:v>
                </c:pt>
                <c:pt idx="3145">
                  <c:v>1195.0</c:v>
                </c:pt>
                <c:pt idx="3146">
                  <c:v>1196.0</c:v>
                </c:pt>
                <c:pt idx="3147">
                  <c:v>1196.0</c:v>
                </c:pt>
                <c:pt idx="3148">
                  <c:v>1196.0</c:v>
                </c:pt>
                <c:pt idx="3149">
                  <c:v>1197.0</c:v>
                </c:pt>
                <c:pt idx="3150">
                  <c:v>1197.0</c:v>
                </c:pt>
                <c:pt idx="3151">
                  <c:v>1197.0</c:v>
                </c:pt>
                <c:pt idx="3152">
                  <c:v>1197.0</c:v>
                </c:pt>
                <c:pt idx="3153">
                  <c:v>1197.0</c:v>
                </c:pt>
                <c:pt idx="3154">
                  <c:v>1198.0</c:v>
                </c:pt>
                <c:pt idx="3155">
                  <c:v>1199.0</c:v>
                </c:pt>
                <c:pt idx="3156">
                  <c:v>1200.0</c:v>
                </c:pt>
                <c:pt idx="3157">
                  <c:v>1200.0</c:v>
                </c:pt>
                <c:pt idx="3158">
                  <c:v>1201.0</c:v>
                </c:pt>
                <c:pt idx="3159">
                  <c:v>1202.0</c:v>
                </c:pt>
                <c:pt idx="3160">
                  <c:v>1202.0</c:v>
                </c:pt>
                <c:pt idx="3161">
                  <c:v>1202.0</c:v>
                </c:pt>
                <c:pt idx="3162">
                  <c:v>1202.0</c:v>
                </c:pt>
                <c:pt idx="3163">
                  <c:v>1202.0</c:v>
                </c:pt>
                <c:pt idx="3164">
                  <c:v>1203.0</c:v>
                </c:pt>
                <c:pt idx="3165">
                  <c:v>1204.0</c:v>
                </c:pt>
                <c:pt idx="3166">
                  <c:v>1205.0</c:v>
                </c:pt>
                <c:pt idx="3167">
                  <c:v>1205.0</c:v>
                </c:pt>
                <c:pt idx="3168">
                  <c:v>1205.0</c:v>
                </c:pt>
                <c:pt idx="3169">
                  <c:v>1205.0</c:v>
                </c:pt>
                <c:pt idx="3170">
                  <c:v>1205.0</c:v>
                </c:pt>
                <c:pt idx="3171">
                  <c:v>1205.0</c:v>
                </c:pt>
                <c:pt idx="3172">
                  <c:v>1205.0</c:v>
                </c:pt>
                <c:pt idx="3173">
                  <c:v>1205.0</c:v>
                </c:pt>
                <c:pt idx="3174">
                  <c:v>1205.0</c:v>
                </c:pt>
                <c:pt idx="3175">
                  <c:v>1205.0</c:v>
                </c:pt>
                <c:pt idx="3176">
                  <c:v>1205.0</c:v>
                </c:pt>
                <c:pt idx="3177">
                  <c:v>1205.0</c:v>
                </c:pt>
                <c:pt idx="3178">
                  <c:v>1205.0</c:v>
                </c:pt>
                <c:pt idx="3179">
                  <c:v>1205.0</c:v>
                </c:pt>
                <c:pt idx="3180">
                  <c:v>1205.0</c:v>
                </c:pt>
                <c:pt idx="3181">
                  <c:v>1205.0</c:v>
                </c:pt>
                <c:pt idx="3182">
                  <c:v>1205.0</c:v>
                </c:pt>
                <c:pt idx="3183">
                  <c:v>1205.0</c:v>
                </c:pt>
                <c:pt idx="3184">
                  <c:v>1205.0</c:v>
                </c:pt>
                <c:pt idx="3185">
                  <c:v>1206.0</c:v>
                </c:pt>
                <c:pt idx="3186">
                  <c:v>1207.0</c:v>
                </c:pt>
                <c:pt idx="3187">
                  <c:v>1207.0</c:v>
                </c:pt>
                <c:pt idx="3188">
                  <c:v>1207.0</c:v>
                </c:pt>
                <c:pt idx="3189">
                  <c:v>1207.0</c:v>
                </c:pt>
                <c:pt idx="3190">
                  <c:v>1207.0</c:v>
                </c:pt>
                <c:pt idx="3191">
                  <c:v>1207.0</c:v>
                </c:pt>
                <c:pt idx="3192">
                  <c:v>1208.0</c:v>
                </c:pt>
                <c:pt idx="3193">
                  <c:v>1208.0</c:v>
                </c:pt>
                <c:pt idx="3194">
                  <c:v>1208.0</c:v>
                </c:pt>
                <c:pt idx="3195">
                  <c:v>1209.0</c:v>
                </c:pt>
                <c:pt idx="3196">
                  <c:v>1209.0</c:v>
                </c:pt>
                <c:pt idx="3197">
                  <c:v>1210.0</c:v>
                </c:pt>
                <c:pt idx="3198">
                  <c:v>1210.0</c:v>
                </c:pt>
                <c:pt idx="3199">
                  <c:v>1211.0</c:v>
                </c:pt>
                <c:pt idx="3200">
                  <c:v>1211.0</c:v>
                </c:pt>
                <c:pt idx="3201">
                  <c:v>1211.0</c:v>
                </c:pt>
                <c:pt idx="3202">
                  <c:v>1211.0</c:v>
                </c:pt>
                <c:pt idx="3203">
                  <c:v>1211.0</c:v>
                </c:pt>
                <c:pt idx="3204">
                  <c:v>1211.0</c:v>
                </c:pt>
                <c:pt idx="3205">
                  <c:v>1211.0</c:v>
                </c:pt>
                <c:pt idx="3206">
                  <c:v>1212.0</c:v>
                </c:pt>
                <c:pt idx="3207">
                  <c:v>1213.0</c:v>
                </c:pt>
                <c:pt idx="3208">
                  <c:v>1214.0</c:v>
                </c:pt>
                <c:pt idx="3209">
                  <c:v>1214.0</c:v>
                </c:pt>
                <c:pt idx="3210">
                  <c:v>1215.0</c:v>
                </c:pt>
                <c:pt idx="3211">
                  <c:v>1216.0</c:v>
                </c:pt>
                <c:pt idx="3212">
                  <c:v>1217.0</c:v>
                </c:pt>
                <c:pt idx="3213">
                  <c:v>1218.0</c:v>
                </c:pt>
                <c:pt idx="3214">
                  <c:v>1218.0</c:v>
                </c:pt>
                <c:pt idx="3215">
                  <c:v>1218.0</c:v>
                </c:pt>
                <c:pt idx="3216">
                  <c:v>1218.0</c:v>
                </c:pt>
                <c:pt idx="3217">
                  <c:v>1218.0</c:v>
                </c:pt>
                <c:pt idx="3218">
                  <c:v>1219.0</c:v>
                </c:pt>
                <c:pt idx="3219">
                  <c:v>1220.0</c:v>
                </c:pt>
                <c:pt idx="3220">
                  <c:v>1221.0</c:v>
                </c:pt>
                <c:pt idx="3221">
                  <c:v>1221.0</c:v>
                </c:pt>
                <c:pt idx="3222">
                  <c:v>1221.0</c:v>
                </c:pt>
                <c:pt idx="3223">
                  <c:v>1221.0</c:v>
                </c:pt>
                <c:pt idx="3224">
                  <c:v>1222.0</c:v>
                </c:pt>
                <c:pt idx="3225">
                  <c:v>1223.0</c:v>
                </c:pt>
                <c:pt idx="3226">
                  <c:v>1223.0</c:v>
                </c:pt>
                <c:pt idx="3227">
                  <c:v>1223.0</c:v>
                </c:pt>
                <c:pt idx="3228">
                  <c:v>1224.0</c:v>
                </c:pt>
                <c:pt idx="3229">
                  <c:v>1225.0</c:v>
                </c:pt>
                <c:pt idx="3230">
                  <c:v>1226.0</c:v>
                </c:pt>
                <c:pt idx="3231">
                  <c:v>1226.0</c:v>
                </c:pt>
                <c:pt idx="3232">
                  <c:v>1227.0</c:v>
                </c:pt>
                <c:pt idx="3233">
                  <c:v>1228.0</c:v>
                </c:pt>
                <c:pt idx="3234">
                  <c:v>1229.0</c:v>
                </c:pt>
                <c:pt idx="3235">
                  <c:v>1229.0</c:v>
                </c:pt>
                <c:pt idx="3236">
                  <c:v>1229.0</c:v>
                </c:pt>
                <c:pt idx="3237">
                  <c:v>1230.0</c:v>
                </c:pt>
                <c:pt idx="3238">
                  <c:v>1230.0</c:v>
                </c:pt>
                <c:pt idx="3239">
                  <c:v>1230.0</c:v>
                </c:pt>
                <c:pt idx="3240">
                  <c:v>1231.0</c:v>
                </c:pt>
                <c:pt idx="3241">
                  <c:v>1231.0</c:v>
                </c:pt>
                <c:pt idx="3242">
                  <c:v>1231.0</c:v>
                </c:pt>
                <c:pt idx="3243">
                  <c:v>1231.0</c:v>
                </c:pt>
                <c:pt idx="3244">
                  <c:v>1232.0</c:v>
                </c:pt>
                <c:pt idx="3245">
                  <c:v>1233.0</c:v>
                </c:pt>
                <c:pt idx="3246">
                  <c:v>1234.0</c:v>
                </c:pt>
                <c:pt idx="3247">
                  <c:v>1235.0</c:v>
                </c:pt>
                <c:pt idx="3248">
                  <c:v>1236.0</c:v>
                </c:pt>
                <c:pt idx="3249">
                  <c:v>1237.0</c:v>
                </c:pt>
                <c:pt idx="3250">
                  <c:v>1238.0</c:v>
                </c:pt>
                <c:pt idx="3251">
                  <c:v>1239.0</c:v>
                </c:pt>
                <c:pt idx="3252">
                  <c:v>1239.0</c:v>
                </c:pt>
                <c:pt idx="3253">
                  <c:v>1240.0</c:v>
                </c:pt>
                <c:pt idx="3254">
                  <c:v>1241.0</c:v>
                </c:pt>
                <c:pt idx="3255">
                  <c:v>1242.0</c:v>
                </c:pt>
                <c:pt idx="3256">
                  <c:v>1243.0</c:v>
                </c:pt>
                <c:pt idx="3257">
                  <c:v>1243.0</c:v>
                </c:pt>
                <c:pt idx="3258">
                  <c:v>1243.0</c:v>
                </c:pt>
                <c:pt idx="3259">
                  <c:v>1243.0</c:v>
                </c:pt>
                <c:pt idx="3260">
                  <c:v>1243.0</c:v>
                </c:pt>
                <c:pt idx="3261">
                  <c:v>1243.0</c:v>
                </c:pt>
                <c:pt idx="3262">
                  <c:v>1243.0</c:v>
                </c:pt>
                <c:pt idx="3263">
                  <c:v>1243.0</c:v>
                </c:pt>
                <c:pt idx="3264">
                  <c:v>1243.0</c:v>
                </c:pt>
                <c:pt idx="3265">
                  <c:v>1243.0</c:v>
                </c:pt>
                <c:pt idx="3266">
                  <c:v>1243.0</c:v>
                </c:pt>
                <c:pt idx="3267">
                  <c:v>1243.0</c:v>
                </c:pt>
                <c:pt idx="3268">
                  <c:v>1243.0</c:v>
                </c:pt>
                <c:pt idx="3269">
                  <c:v>1244.0</c:v>
                </c:pt>
                <c:pt idx="3270">
                  <c:v>1245.0</c:v>
                </c:pt>
                <c:pt idx="3271">
                  <c:v>1246.0</c:v>
                </c:pt>
                <c:pt idx="3272">
                  <c:v>1246.0</c:v>
                </c:pt>
                <c:pt idx="3273">
                  <c:v>1246.0</c:v>
                </c:pt>
                <c:pt idx="3274">
                  <c:v>1247.0</c:v>
                </c:pt>
                <c:pt idx="3275">
                  <c:v>1248.0</c:v>
                </c:pt>
                <c:pt idx="3276">
                  <c:v>1248.0</c:v>
                </c:pt>
                <c:pt idx="3277">
                  <c:v>1249.0</c:v>
                </c:pt>
                <c:pt idx="3278">
                  <c:v>1249.0</c:v>
                </c:pt>
                <c:pt idx="3279">
                  <c:v>1249.0</c:v>
                </c:pt>
                <c:pt idx="3280">
                  <c:v>1249.0</c:v>
                </c:pt>
                <c:pt idx="3281">
                  <c:v>1250.0</c:v>
                </c:pt>
                <c:pt idx="3282">
                  <c:v>1250.0</c:v>
                </c:pt>
                <c:pt idx="3283">
                  <c:v>1250.0</c:v>
                </c:pt>
                <c:pt idx="3284">
                  <c:v>1250.0</c:v>
                </c:pt>
                <c:pt idx="3285">
                  <c:v>1250.0</c:v>
                </c:pt>
                <c:pt idx="3286">
                  <c:v>1250.0</c:v>
                </c:pt>
                <c:pt idx="3287">
                  <c:v>1250.0</c:v>
                </c:pt>
                <c:pt idx="3288">
                  <c:v>1250.0</c:v>
                </c:pt>
                <c:pt idx="3289">
                  <c:v>1250.0</c:v>
                </c:pt>
                <c:pt idx="3290">
                  <c:v>1251.0</c:v>
                </c:pt>
                <c:pt idx="3291">
                  <c:v>1251.0</c:v>
                </c:pt>
                <c:pt idx="3292">
                  <c:v>1251.0</c:v>
                </c:pt>
                <c:pt idx="3293">
                  <c:v>1252.0</c:v>
                </c:pt>
                <c:pt idx="3294">
                  <c:v>1253.0</c:v>
                </c:pt>
                <c:pt idx="3295">
                  <c:v>1254.0</c:v>
                </c:pt>
                <c:pt idx="3296">
                  <c:v>1255.0</c:v>
                </c:pt>
                <c:pt idx="3297">
                  <c:v>1255.0</c:v>
                </c:pt>
                <c:pt idx="3298">
                  <c:v>1255.0</c:v>
                </c:pt>
                <c:pt idx="3299">
                  <c:v>1256.0</c:v>
                </c:pt>
                <c:pt idx="3300">
                  <c:v>1256.0</c:v>
                </c:pt>
                <c:pt idx="3301">
                  <c:v>1257.0</c:v>
                </c:pt>
                <c:pt idx="3302">
                  <c:v>1258.0</c:v>
                </c:pt>
                <c:pt idx="3303">
                  <c:v>1259.0</c:v>
                </c:pt>
                <c:pt idx="3304">
                  <c:v>1260.0</c:v>
                </c:pt>
                <c:pt idx="3305">
                  <c:v>1261.0</c:v>
                </c:pt>
                <c:pt idx="3306">
                  <c:v>1262.0</c:v>
                </c:pt>
                <c:pt idx="3307">
                  <c:v>1263.0</c:v>
                </c:pt>
                <c:pt idx="3308">
                  <c:v>1264.0</c:v>
                </c:pt>
                <c:pt idx="3309">
                  <c:v>1265.0</c:v>
                </c:pt>
                <c:pt idx="3310">
                  <c:v>1265.0</c:v>
                </c:pt>
                <c:pt idx="3311">
                  <c:v>1265.0</c:v>
                </c:pt>
                <c:pt idx="3312">
                  <c:v>1265.0</c:v>
                </c:pt>
                <c:pt idx="3313">
                  <c:v>1265.0</c:v>
                </c:pt>
                <c:pt idx="3314">
                  <c:v>1265.0</c:v>
                </c:pt>
                <c:pt idx="3315">
                  <c:v>1265.0</c:v>
                </c:pt>
                <c:pt idx="3316">
                  <c:v>1266.0</c:v>
                </c:pt>
                <c:pt idx="3317">
                  <c:v>1267.0</c:v>
                </c:pt>
                <c:pt idx="3318">
                  <c:v>1267.0</c:v>
                </c:pt>
                <c:pt idx="3319">
                  <c:v>1268.0</c:v>
                </c:pt>
                <c:pt idx="3320">
                  <c:v>1269.0</c:v>
                </c:pt>
                <c:pt idx="3321">
                  <c:v>1270.0</c:v>
                </c:pt>
                <c:pt idx="3322">
                  <c:v>1270.0</c:v>
                </c:pt>
                <c:pt idx="3323">
                  <c:v>1270.0</c:v>
                </c:pt>
                <c:pt idx="3324">
                  <c:v>1271.0</c:v>
                </c:pt>
                <c:pt idx="3325">
                  <c:v>1272.0</c:v>
                </c:pt>
                <c:pt idx="3326">
                  <c:v>1272.0</c:v>
                </c:pt>
                <c:pt idx="3327">
                  <c:v>1272.0</c:v>
                </c:pt>
                <c:pt idx="3328">
                  <c:v>1272.0</c:v>
                </c:pt>
                <c:pt idx="3329">
                  <c:v>1273.0</c:v>
                </c:pt>
                <c:pt idx="3330">
                  <c:v>1274.0</c:v>
                </c:pt>
                <c:pt idx="3331">
                  <c:v>1275.0</c:v>
                </c:pt>
                <c:pt idx="3332">
                  <c:v>1275.0</c:v>
                </c:pt>
                <c:pt idx="3333">
                  <c:v>1276.0</c:v>
                </c:pt>
                <c:pt idx="3334">
                  <c:v>1276.0</c:v>
                </c:pt>
                <c:pt idx="3335">
                  <c:v>1276.0</c:v>
                </c:pt>
                <c:pt idx="3336">
                  <c:v>1276.0</c:v>
                </c:pt>
                <c:pt idx="3337">
                  <c:v>1276.0</c:v>
                </c:pt>
                <c:pt idx="3338">
                  <c:v>1277.0</c:v>
                </c:pt>
                <c:pt idx="3339">
                  <c:v>1278.0</c:v>
                </c:pt>
                <c:pt idx="3340">
                  <c:v>1278.0</c:v>
                </c:pt>
                <c:pt idx="3341">
                  <c:v>1278.0</c:v>
                </c:pt>
                <c:pt idx="3342">
                  <c:v>1278.0</c:v>
                </c:pt>
                <c:pt idx="3343">
                  <c:v>1279.0</c:v>
                </c:pt>
                <c:pt idx="3344">
                  <c:v>1279.0</c:v>
                </c:pt>
                <c:pt idx="3345">
                  <c:v>1280.0</c:v>
                </c:pt>
                <c:pt idx="3346">
                  <c:v>1280.0</c:v>
                </c:pt>
                <c:pt idx="3347">
                  <c:v>1280.0</c:v>
                </c:pt>
                <c:pt idx="3348">
                  <c:v>1280.0</c:v>
                </c:pt>
                <c:pt idx="3349">
                  <c:v>1280.0</c:v>
                </c:pt>
                <c:pt idx="3350">
                  <c:v>1280.0</c:v>
                </c:pt>
                <c:pt idx="3351">
                  <c:v>1281.0</c:v>
                </c:pt>
                <c:pt idx="3352">
                  <c:v>1281.0</c:v>
                </c:pt>
                <c:pt idx="3353">
                  <c:v>1281.0</c:v>
                </c:pt>
                <c:pt idx="3354">
                  <c:v>1281.0</c:v>
                </c:pt>
                <c:pt idx="3355">
                  <c:v>1282.0</c:v>
                </c:pt>
                <c:pt idx="3356">
                  <c:v>1283.0</c:v>
                </c:pt>
                <c:pt idx="3357">
                  <c:v>1283.0</c:v>
                </c:pt>
                <c:pt idx="3358">
                  <c:v>1283.0</c:v>
                </c:pt>
                <c:pt idx="3359">
                  <c:v>1283.0</c:v>
                </c:pt>
                <c:pt idx="3360">
                  <c:v>1284.0</c:v>
                </c:pt>
                <c:pt idx="3361">
                  <c:v>1285.0</c:v>
                </c:pt>
                <c:pt idx="3362">
                  <c:v>1285.0</c:v>
                </c:pt>
                <c:pt idx="3363">
                  <c:v>1285.0</c:v>
                </c:pt>
                <c:pt idx="3364">
                  <c:v>1285.0</c:v>
                </c:pt>
                <c:pt idx="3365">
                  <c:v>1285.0</c:v>
                </c:pt>
                <c:pt idx="3366">
                  <c:v>1285.0</c:v>
                </c:pt>
                <c:pt idx="3367">
                  <c:v>1285.0</c:v>
                </c:pt>
                <c:pt idx="3368">
                  <c:v>1285.0</c:v>
                </c:pt>
                <c:pt idx="3369">
                  <c:v>1285.0</c:v>
                </c:pt>
                <c:pt idx="3370">
                  <c:v>1285.0</c:v>
                </c:pt>
                <c:pt idx="3371">
                  <c:v>1285.0</c:v>
                </c:pt>
                <c:pt idx="3372">
                  <c:v>1286.0</c:v>
                </c:pt>
                <c:pt idx="3373">
                  <c:v>1286.0</c:v>
                </c:pt>
                <c:pt idx="3374">
                  <c:v>1286.0</c:v>
                </c:pt>
                <c:pt idx="3375">
                  <c:v>1287.0</c:v>
                </c:pt>
                <c:pt idx="3376">
                  <c:v>1288.0</c:v>
                </c:pt>
                <c:pt idx="3377">
                  <c:v>1289.0</c:v>
                </c:pt>
                <c:pt idx="3378">
                  <c:v>1290.0</c:v>
                </c:pt>
                <c:pt idx="3379">
                  <c:v>1290.0</c:v>
                </c:pt>
                <c:pt idx="3380">
                  <c:v>1290.0</c:v>
                </c:pt>
                <c:pt idx="3381">
                  <c:v>1291.0</c:v>
                </c:pt>
                <c:pt idx="3382">
                  <c:v>1291.0</c:v>
                </c:pt>
                <c:pt idx="3383">
                  <c:v>1291.0</c:v>
                </c:pt>
                <c:pt idx="3384">
                  <c:v>1291.0</c:v>
                </c:pt>
                <c:pt idx="3385">
                  <c:v>1291.0</c:v>
                </c:pt>
                <c:pt idx="3386">
                  <c:v>1291.0</c:v>
                </c:pt>
                <c:pt idx="3387">
                  <c:v>1291.0</c:v>
                </c:pt>
                <c:pt idx="3388">
                  <c:v>1291.0</c:v>
                </c:pt>
                <c:pt idx="3389">
                  <c:v>1291.0</c:v>
                </c:pt>
                <c:pt idx="3390">
                  <c:v>1291.0</c:v>
                </c:pt>
                <c:pt idx="3391">
                  <c:v>1291.0</c:v>
                </c:pt>
                <c:pt idx="3392">
                  <c:v>1291.0</c:v>
                </c:pt>
                <c:pt idx="3393">
                  <c:v>1291.0</c:v>
                </c:pt>
                <c:pt idx="3394">
                  <c:v>1291.0</c:v>
                </c:pt>
                <c:pt idx="3395">
                  <c:v>1292.0</c:v>
                </c:pt>
                <c:pt idx="3396">
                  <c:v>1292.0</c:v>
                </c:pt>
                <c:pt idx="3397">
                  <c:v>1293.0</c:v>
                </c:pt>
                <c:pt idx="3398">
                  <c:v>1293.0</c:v>
                </c:pt>
                <c:pt idx="3399">
                  <c:v>1293.0</c:v>
                </c:pt>
                <c:pt idx="3400">
                  <c:v>1293.0</c:v>
                </c:pt>
                <c:pt idx="3401">
                  <c:v>1294.0</c:v>
                </c:pt>
                <c:pt idx="3402">
                  <c:v>1295.0</c:v>
                </c:pt>
                <c:pt idx="3403">
                  <c:v>1296.0</c:v>
                </c:pt>
                <c:pt idx="3404">
                  <c:v>1296.0</c:v>
                </c:pt>
                <c:pt idx="3405">
                  <c:v>1296.0</c:v>
                </c:pt>
                <c:pt idx="3406">
                  <c:v>1296.0</c:v>
                </c:pt>
                <c:pt idx="3407">
                  <c:v>1296.0</c:v>
                </c:pt>
                <c:pt idx="3408">
                  <c:v>1296.0</c:v>
                </c:pt>
                <c:pt idx="3409">
                  <c:v>1296.0</c:v>
                </c:pt>
                <c:pt idx="3410">
                  <c:v>1297.0</c:v>
                </c:pt>
                <c:pt idx="3411">
                  <c:v>1298.0</c:v>
                </c:pt>
                <c:pt idx="3412">
                  <c:v>1298.0</c:v>
                </c:pt>
                <c:pt idx="3413">
                  <c:v>1298.0</c:v>
                </c:pt>
                <c:pt idx="3414">
                  <c:v>1298.0</c:v>
                </c:pt>
                <c:pt idx="3415">
                  <c:v>1298.0</c:v>
                </c:pt>
                <c:pt idx="3416">
                  <c:v>1299.0</c:v>
                </c:pt>
                <c:pt idx="3417">
                  <c:v>1299.0</c:v>
                </c:pt>
                <c:pt idx="3418">
                  <c:v>1299.0</c:v>
                </c:pt>
                <c:pt idx="3419">
                  <c:v>1299.0</c:v>
                </c:pt>
                <c:pt idx="3420">
                  <c:v>1300.0</c:v>
                </c:pt>
                <c:pt idx="3421">
                  <c:v>1300.0</c:v>
                </c:pt>
                <c:pt idx="3422">
                  <c:v>1300.0</c:v>
                </c:pt>
                <c:pt idx="3423">
                  <c:v>1300.0</c:v>
                </c:pt>
                <c:pt idx="3424">
                  <c:v>1300.0</c:v>
                </c:pt>
                <c:pt idx="3425">
                  <c:v>1300.0</c:v>
                </c:pt>
                <c:pt idx="3426">
                  <c:v>1301.0</c:v>
                </c:pt>
                <c:pt idx="3427">
                  <c:v>1301.0</c:v>
                </c:pt>
                <c:pt idx="3428">
                  <c:v>1302.0</c:v>
                </c:pt>
                <c:pt idx="3429">
                  <c:v>1302.0</c:v>
                </c:pt>
                <c:pt idx="3430">
                  <c:v>1302.0</c:v>
                </c:pt>
                <c:pt idx="3431">
                  <c:v>1302.0</c:v>
                </c:pt>
                <c:pt idx="3432">
                  <c:v>1303.0</c:v>
                </c:pt>
                <c:pt idx="3433">
                  <c:v>1304.0</c:v>
                </c:pt>
                <c:pt idx="3434">
                  <c:v>1305.0</c:v>
                </c:pt>
                <c:pt idx="3435">
                  <c:v>1306.0</c:v>
                </c:pt>
                <c:pt idx="3436">
                  <c:v>1306.0</c:v>
                </c:pt>
                <c:pt idx="3437">
                  <c:v>1307.0</c:v>
                </c:pt>
                <c:pt idx="3438">
                  <c:v>1308.0</c:v>
                </c:pt>
                <c:pt idx="3439">
                  <c:v>1309.0</c:v>
                </c:pt>
                <c:pt idx="3440">
                  <c:v>1310.0</c:v>
                </c:pt>
                <c:pt idx="3441">
                  <c:v>1311.0</c:v>
                </c:pt>
                <c:pt idx="3442">
                  <c:v>1312.0</c:v>
                </c:pt>
                <c:pt idx="3443">
                  <c:v>1312.0</c:v>
                </c:pt>
                <c:pt idx="3444">
                  <c:v>1312.0</c:v>
                </c:pt>
                <c:pt idx="3445">
                  <c:v>1312.0</c:v>
                </c:pt>
                <c:pt idx="3446">
                  <c:v>1313.0</c:v>
                </c:pt>
                <c:pt idx="3447">
                  <c:v>1313.0</c:v>
                </c:pt>
                <c:pt idx="3448">
                  <c:v>1314.0</c:v>
                </c:pt>
                <c:pt idx="3449">
                  <c:v>1314.0</c:v>
                </c:pt>
                <c:pt idx="3450">
                  <c:v>1314.0</c:v>
                </c:pt>
                <c:pt idx="3451">
                  <c:v>1314.0</c:v>
                </c:pt>
                <c:pt idx="3452">
                  <c:v>1314.0</c:v>
                </c:pt>
                <c:pt idx="3453">
                  <c:v>1314.0</c:v>
                </c:pt>
                <c:pt idx="3454">
                  <c:v>1315.0</c:v>
                </c:pt>
                <c:pt idx="3455">
                  <c:v>1315.0</c:v>
                </c:pt>
                <c:pt idx="3456">
                  <c:v>1316.0</c:v>
                </c:pt>
                <c:pt idx="3457">
                  <c:v>1317.0</c:v>
                </c:pt>
                <c:pt idx="3458">
                  <c:v>1318.0</c:v>
                </c:pt>
                <c:pt idx="3459">
                  <c:v>1319.0</c:v>
                </c:pt>
                <c:pt idx="3460">
                  <c:v>1320.0</c:v>
                </c:pt>
                <c:pt idx="3461">
                  <c:v>1320.0</c:v>
                </c:pt>
                <c:pt idx="3462">
                  <c:v>1321.0</c:v>
                </c:pt>
                <c:pt idx="3463">
                  <c:v>1322.0</c:v>
                </c:pt>
                <c:pt idx="3464">
                  <c:v>1323.0</c:v>
                </c:pt>
                <c:pt idx="3465">
                  <c:v>1324.0</c:v>
                </c:pt>
                <c:pt idx="3466">
                  <c:v>1324.0</c:v>
                </c:pt>
                <c:pt idx="3467">
                  <c:v>1324.0</c:v>
                </c:pt>
                <c:pt idx="3468">
                  <c:v>1324.0</c:v>
                </c:pt>
                <c:pt idx="3469">
                  <c:v>1324.0</c:v>
                </c:pt>
                <c:pt idx="3470">
                  <c:v>1325.0</c:v>
                </c:pt>
                <c:pt idx="3471">
                  <c:v>1326.0</c:v>
                </c:pt>
                <c:pt idx="3472">
                  <c:v>1326.0</c:v>
                </c:pt>
                <c:pt idx="3473">
                  <c:v>1326.0</c:v>
                </c:pt>
                <c:pt idx="3474">
                  <c:v>1326.0</c:v>
                </c:pt>
                <c:pt idx="3475">
                  <c:v>1327.0</c:v>
                </c:pt>
                <c:pt idx="3476">
                  <c:v>1327.0</c:v>
                </c:pt>
                <c:pt idx="3477">
                  <c:v>1327.0</c:v>
                </c:pt>
                <c:pt idx="3478">
                  <c:v>1328.0</c:v>
                </c:pt>
                <c:pt idx="3479">
                  <c:v>1329.0</c:v>
                </c:pt>
                <c:pt idx="3480">
                  <c:v>1330.0</c:v>
                </c:pt>
                <c:pt idx="3481">
                  <c:v>1331.0</c:v>
                </c:pt>
                <c:pt idx="3482">
                  <c:v>1332.0</c:v>
                </c:pt>
                <c:pt idx="3483">
                  <c:v>1333.0</c:v>
                </c:pt>
                <c:pt idx="3484">
                  <c:v>1334.0</c:v>
                </c:pt>
                <c:pt idx="3485">
                  <c:v>1334.0</c:v>
                </c:pt>
                <c:pt idx="3486">
                  <c:v>1335.0</c:v>
                </c:pt>
                <c:pt idx="3487">
                  <c:v>1336.0</c:v>
                </c:pt>
                <c:pt idx="3488">
                  <c:v>1336.0</c:v>
                </c:pt>
                <c:pt idx="3489">
                  <c:v>1336.0</c:v>
                </c:pt>
                <c:pt idx="3490">
                  <c:v>1337.0</c:v>
                </c:pt>
                <c:pt idx="3491">
                  <c:v>1337.0</c:v>
                </c:pt>
                <c:pt idx="3492">
                  <c:v>1337.0</c:v>
                </c:pt>
                <c:pt idx="3493">
                  <c:v>1337.0</c:v>
                </c:pt>
                <c:pt idx="3494">
                  <c:v>1337.0</c:v>
                </c:pt>
                <c:pt idx="3495">
                  <c:v>1338.0</c:v>
                </c:pt>
                <c:pt idx="3496">
                  <c:v>1339.0</c:v>
                </c:pt>
                <c:pt idx="3497">
                  <c:v>1340.0</c:v>
                </c:pt>
                <c:pt idx="3498">
                  <c:v>1340.0</c:v>
                </c:pt>
                <c:pt idx="3499">
                  <c:v>1340.0</c:v>
                </c:pt>
                <c:pt idx="3500">
                  <c:v>1340.0</c:v>
                </c:pt>
                <c:pt idx="3501">
                  <c:v>1340.0</c:v>
                </c:pt>
                <c:pt idx="3502">
                  <c:v>1340.0</c:v>
                </c:pt>
                <c:pt idx="3503">
                  <c:v>1340.0</c:v>
                </c:pt>
                <c:pt idx="3504">
                  <c:v>1340.0</c:v>
                </c:pt>
                <c:pt idx="3505">
                  <c:v>1341.0</c:v>
                </c:pt>
                <c:pt idx="3506">
                  <c:v>1341.0</c:v>
                </c:pt>
                <c:pt idx="3507">
                  <c:v>1341.0</c:v>
                </c:pt>
                <c:pt idx="3508">
                  <c:v>1341.0</c:v>
                </c:pt>
                <c:pt idx="3509">
                  <c:v>1342.0</c:v>
                </c:pt>
                <c:pt idx="3510">
                  <c:v>1343.0</c:v>
                </c:pt>
                <c:pt idx="3511">
                  <c:v>1343.0</c:v>
                </c:pt>
                <c:pt idx="3512">
                  <c:v>1344.0</c:v>
                </c:pt>
                <c:pt idx="3513">
                  <c:v>1344.0</c:v>
                </c:pt>
                <c:pt idx="3514">
                  <c:v>1344.0</c:v>
                </c:pt>
                <c:pt idx="3515">
                  <c:v>1344.0</c:v>
                </c:pt>
                <c:pt idx="3516">
                  <c:v>1344.0</c:v>
                </c:pt>
                <c:pt idx="3517">
                  <c:v>1344.0</c:v>
                </c:pt>
                <c:pt idx="3518">
                  <c:v>1344.0</c:v>
                </c:pt>
                <c:pt idx="3519">
                  <c:v>1344.0</c:v>
                </c:pt>
                <c:pt idx="3520">
                  <c:v>1344.0</c:v>
                </c:pt>
                <c:pt idx="3521">
                  <c:v>1344.0</c:v>
                </c:pt>
                <c:pt idx="3522">
                  <c:v>1344.0</c:v>
                </c:pt>
                <c:pt idx="3523">
                  <c:v>1344.0</c:v>
                </c:pt>
                <c:pt idx="3524">
                  <c:v>1345.0</c:v>
                </c:pt>
                <c:pt idx="3525">
                  <c:v>1346.0</c:v>
                </c:pt>
                <c:pt idx="3526">
                  <c:v>1346.0</c:v>
                </c:pt>
                <c:pt idx="3527">
                  <c:v>1346.0</c:v>
                </c:pt>
                <c:pt idx="3528">
                  <c:v>1346.0</c:v>
                </c:pt>
                <c:pt idx="3529">
                  <c:v>1346.0</c:v>
                </c:pt>
                <c:pt idx="3530">
                  <c:v>1346.0</c:v>
                </c:pt>
                <c:pt idx="3531">
                  <c:v>1346.0</c:v>
                </c:pt>
                <c:pt idx="3532">
                  <c:v>1347.0</c:v>
                </c:pt>
                <c:pt idx="3533">
                  <c:v>1348.0</c:v>
                </c:pt>
                <c:pt idx="3534">
                  <c:v>1349.0</c:v>
                </c:pt>
                <c:pt idx="3535">
                  <c:v>1349.0</c:v>
                </c:pt>
                <c:pt idx="3536">
                  <c:v>1349.0</c:v>
                </c:pt>
                <c:pt idx="3537">
                  <c:v>1349.0</c:v>
                </c:pt>
                <c:pt idx="3538">
                  <c:v>1350.0</c:v>
                </c:pt>
                <c:pt idx="3539">
                  <c:v>1350.0</c:v>
                </c:pt>
                <c:pt idx="3540">
                  <c:v>1351.0</c:v>
                </c:pt>
                <c:pt idx="3541">
                  <c:v>1352.0</c:v>
                </c:pt>
                <c:pt idx="3542">
                  <c:v>1353.0</c:v>
                </c:pt>
                <c:pt idx="3543">
                  <c:v>1353.0</c:v>
                </c:pt>
                <c:pt idx="3544">
                  <c:v>1353.0</c:v>
                </c:pt>
                <c:pt idx="3545">
                  <c:v>1353.0</c:v>
                </c:pt>
                <c:pt idx="3546">
                  <c:v>1353.0</c:v>
                </c:pt>
                <c:pt idx="3547">
                  <c:v>1353.0</c:v>
                </c:pt>
                <c:pt idx="3548">
                  <c:v>1354.0</c:v>
                </c:pt>
                <c:pt idx="3549">
                  <c:v>1355.0</c:v>
                </c:pt>
                <c:pt idx="3550">
                  <c:v>1355.0</c:v>
                </c:pt>
                <c:pt idx="3551">
                  <c:v>1355.0</c:v>
                </c:pt>
                <c:pt idx="3552">
                  <c:v>1355.0</c:v>
                </c:pt>
                <c:pt idx="3553">
                  <c:v>1355.0</c:v>
                </c:pt>
                <c:pt idx="3554">
                  <c:v>1355.0</c:v>
                </c:pt>
                <c:pt idx="3555">
                  <c:v>1355.0</c:v>
                </c:pt>
                <c:pt idx="3556">
                  <c:v>1355.0</c:v>
                </c:pt>
                <c:pt idx="3557">
                  <c:v>1355.0</c:v>
                </c:pt>
                <c:pt idx="3558">
                  <c:v>1355.0</c:v>
                </c:pt>
                <c:pt idx="3559">
                  <c:v>1356.0</c:v>
                </c:pt>
                <c:pt idx="3560">
                  <c:v>1357.0</c:v>
                </c:pt>
                <c:pt idx="3561">
                  <c:v>1358.0</c:v>
                </c:pt>
                <c:pt idx="3562">
                  <c:v>1358.0</c:v>
                </c:pt>
                <c:pt idx="3563">
                  <c:v>1359.0</c:v>
                </c:pt>
                <c:pt idx="3564">
                  <c:v>1359.0</c:v>
                </c:pt>
                <c:pt idx="3565">
                  <c:v>1359.0</c:v>
                </c:pt>
                <c:pt idx="3566">
                  <c:v>1359.0</c:v>
                </c:pt>
                <c:pt idx="3567">
                  <c:v>1359.0</c:v>
                </c:pt>
                <c:pt idx="3568">
                  <c:v>1359.0</c:v>
                </c:pt>
                <c:pt idx="3569">
                  <c:v>1359.0</c:v>
                </c:pt>
                <c:pt idx="3570">
                  <c:v>1360.0</c:v>
                </c:pt>
                <c:pt idx="3571">
                  <c:v>1361.0</c:v>
                </c:pt>
                <c:pt idx="3572">
                  <c:v>1362.0</c:v>
                </c:pt>
                <c:pt idx="3573">
                  <c:v>1363.0</c:v>
                </c:pt>
                <c:pt idx="3574">
                  <c:v>1363.0</c:v>
                </c:pt>
                <c:pt idx="3575">
                  <c:v>1364.0</c:v>
                </c:pt>
                <c:pt idx="3576">
                  <c:v>1365.0</c:v>
                </c:pt>
                <c:pt idx="3577">
                  <c:v>1366.0</c:v>
                </c:pt>
                <c:pt idx="3578">
                  <c:v>1366.0</c:v>
                </c:pt>
                <c:pt idx="3579">
                  <c:v>1367.0</c:v>
                </c:pt>
                <c:pt idx="3580">
                  <c:v>1368.0</c:v>
                </c:pt>
                <c:pt idx="3581">
                  <c:v>1368.0</c:v>
                </c:pt>
                <c:pt idx="3582">
                  <c:v>1369.0</c:v>
                </c:pt>
                <c:pt idx="3583">
                  <c:v>1369.0</c:v>
                </c:pt>
                <c:pt idx="3584">
                  <c:v>1369.0</c:v>
                </c:pt>
                <c:pt idx="3585">
                  <c:v>1370.0</c:v>
                </c:pt>
                <c:pt idx="3586">
                  <c:v>1370.0</c:v>
                </c:pt>
                <c:pt idx="3587">
                  <c:v>1370.0</c:v>
                </c:pt>
                <c:pt idx="3588">
                  <c:v>1371.0</c:v>
                </c:pt>
                <c:pt idx="3589">
                  <c:v>1372.0</c:v>
                </c:pt>
                <c:pt idx="3590">
                  <c:v>1373.0</c:v>
                </c:pt>
                <c:pt idx="3591">
                  <c:v>1374.0</c:v>
                </c:pt>
                <c:pt idx="3592">
                  <c:v>1374.0</c:v>
                </c:pt>
                <c:pt idx="3593">
                  <c:v>1374.0</c:v>
                </c:pt>
                <c:pt idx="3594">
                  <c:v>1375.0</c:v>
                </c:pt>
                <c:pt idx="3595">
                  <c:v>1376.0</c:v>
                </c:pt>
                <c:pt idx="3596">
                  <c:v>1376.0</c:v>
                </c:pt>
                <c:pt idx="3597">
                  <c:v>1376.0</c:v>
                </c:pt>
                <c:pt idx="3598">
                  <c:v>1376.0</c:v>
                </c:pt>
                <c:pt idx="3599">
                  <c:v>1377.0</c:v>
                </c:pt>
                <c:pt idx="3600">
                  <c:v>1377.0</c:v>
                </c:pt>
                <c:pt idx="3601">
                  <c:v>1378.0</c:v>
                </c:pt>
                <c:pt idx="3602">
                  <c:v>1378.0</c:v>
                </c:pt>
                <c:pt idx="3603">
                  <c:v>1378.0</c:v>
                </c:pt>
                <c:pt idx="3604">
                  <c:v>1378.0</c:v>
                </c:pt>
                <c:pt idx="3605">
                  <c:v>1378.0</c:v>
                </c:pt>
                <c:pt idx="3606">
                  <c:v>1378.0</c:v>
                </c:pt>
                <c:pt idx="3607">
                  <c:v>1378.0</c:v>
                </c:pt>
                <c:pt idx="3608">
                  <c:v>1378.0</c:v>
                </c:pt>
                <c:pt idx="3609">
                  <c:v>1379.0</c:v>
                </c:pt>
                <c:pt idx="3610">
                  <c:v>1380.0</c:v>
                </c:pt>
                <c:pt idx="3611">
                  <c:v>1381.0</c:v>
                </c:pt>
                <c:pt idx="3612">
                  <c:v>1381.0</c:v>
                </c:pt>
                <c:pt idx="3613">
                  <c:v>1382.0</c:v>
                </c:pt>
                <c:pt idx="3614">
                  <c:v>1382.0</c:v>
                </c:pt>
                <c:pt idx="3615">
                  <c:v>1382.0</c:v>
                </c:pt>
                <c:pt idx="3616">
                  <c:v>1382.0</c:v>
                </c:pt>
                <c:pt idx="3617">
                  <c:v>1382.0</c:v>
                </c:pt>
                <c:pt idx="3618">
                  <c:v>1382.0</c:v>
                </c:pt>
                <c:pt idx="3619">
                  <c:v>1383.0</c:v>
                </c:pt>
                <c:pt idx="3620">
                  <c:v>1383.0</c:v>
                </c:pt>
                <c:pt idx="3621">
                  <c:v>1383.0</c:v>
                </c:pt>
                <c:pt idx="3622">
                  <c:v>1383.0</c:v>
                </c:pt>
                <c:pt idx="3623">
                  <c:v>1383.0</c:v>
                </c:pt>
                <c:pt idx="3624">
                  <c:v>1383.0</c:v>
                </c:pt>
                <c:pt idx="3625">
                  <c:v>1383.0</c:v>
                </c:pt>
                <c:pt idx="3626">
                  <c:v>1383.0</c:v>
                </c:pt>
                <c:pt idx="3627">
                  <c:v>1383.0</c:v>
                </c:pt>
                <c:pt idx="3628">
                  <c:v>1383.0</c:v>
                </c:pt>
                <c:pt idx="3629">
                  <c:v>1384.0</c:v>
                </c:pt>
                <c:pt idx="3630">
                  <c:v>1384.0</c:v>
                </c:pt>
                <c:pt idx="3631">
                  <c:v>1384.0</c:v>
                </c:pt>
                <c:pt idx="3632">
                  <c:v>1384.0</c:v>
                </c:pt>
                <c:pt idx="3633">
                  <c:v>1384.0</c:v>
                </c:pt>
                <c:pt idx="3634">
                  <c:v>1384.0</c:v>
                </c:pt>
                <c:pt idx="3635">
                  <c:v>1385.0</c:v>
                </c:pt>
                <c:pt idx="3636">
                  <c:v>1386.0</c:v>
                </c:pt>
                <c:pt idx="3637">
                  <c:v>1387.0</c:v>
                </c:pt>
                <c:pt idx="3638">
                  <c:v>1388.0</c:v>
                </c:pt>
                <c:pt idx="3639">
                  <c:v>1389.0</c:v>
                </c:pt>
                <c:pt idx="3640">
                  <c:v>1389.0</c:v>
                </c:pt>
                <c:pt idx="3641">
                  <c:v>1390.0</c:v>
                </c:pt>
                <c:pt idx="3642">
                  <c:v>1390.0</c:v>
                </c:pt>
                <c:pt idx="3643">
                  <c:v>1390.0</c:v>
                </c:pt>
                <c:pt idx="3644">
                  <c:v>1390.0</c:v>
                </c:pt>
                <c:pt idx="3645">
                  <c:v>1391.0</c:v>
                </c:pt>
                <c:pt idx="3646">
                  <c:v>1392.0</c:v>
                </c:pt>
                <c:pt idx="3647">
                  <c:v>1393.0</c:v>
                </c:pt>
                <c:pt idx="3648">
                  <c:v>1394.0</c:v>
                </c:pt>
                <c:pt idx="3649">
                  <c:v>1395.0</c:v>
                </c:pt>
                <c:pt idx="3650">
                  <c:v>1396.0</c:v>
                </c:pt>
                <c:pt idx="3651">
                  <c:v>1396.0</c:v>
                </c:pt>
                <c:pt idx="3652">
                  <c:v>1396.0</c:v>
                </c:pt>
                <c:pt idx="3653">
                  <c:v>1396.0</c:v>
                </c:pt>
                <c:pt idx="3654">
                  <c:v>1396.0</c:v>
                </c:pt>
                <c:pt idx="3655">
                  <c:v>1396.0</c:v>
                </c:pt>
                <c:pt idx="3656">
                  <c:v>1396.0</c:v>
                </c:pt>
                <c:pt idx="3657">
                  <c:v>1397.0</c:v>
                </c:pt>
                <c:pt idx="3658">
                  <c:v>1398.0</c:v>
                </c:pt>
                <c:pt idx="3659">
                  <c:v>1399.0</c:v>
                </c:pt>
                <c:pt idx="3660">
                  <c:v>1400.0</c:v>
                </c:pt>
                <c:pt idx="3661">
                  <c:v>1401.0</c:v>
                </c:pt>
                <c:pt idx="3662">
                  <c:v>1402.0</c:v>
                </c:pt>
                <c:pt idx="3663">
                  <c:v>1402.0</c:v>
                </c:pt>
                <c:pt idx="3664">
                  <c:v>1402.0</c:v>
                </c:pt>
                <c:pt idx="3665">
                  <c:v>1403.0</c:v>
                </c:pt>
                <c:pt idx="3666">
                  <c:v>1404.0</c:v>
                </c:pt>
                <c:pt idx="3667">
                  <c:v>1404.0</c:v>
                </c:pt>
                <c:pt idx="3668">
                  <c:v>1405.0</c:v>
                </c:pt>
                <c:pt idx="3669">
                  <c:v>1406.0</c:v>
                </c:pt>
                <c:pt idx="3670">
                  <c:v>1406.0</c:v>
                </c:pt>
                <c:pt idx="3671">
                  <c:v>1406.0</c:v>
                </c:pt>
                <c:pt idx="3672">
                  <c:v>1406.0</c:v>
                </c:pt>
                <c:pt idx="3673">
                  <c:v>1406.0</c:v>
                </c:pt>
                <c:pt idx="3674">
                  <c:v>1406.0</c:v>
                </c:pt>
                <c:pt idx="3675">
                  <c:v>1407.0</c:v>
                </c:pt>
                <c:pt idx="3676">
                  <c:v>1407.0</c:v>
                </c:pt>
                <c:pt idx="3677">
                  <c:v>1407.0</c:v>
                </c:pt>
                <c:pt idx="3678">
                  <c:v>1408.0</c:v>
                </c:pt>
                <c:pt idx="3679">
                  <c:v>1408.0</c:v>
                </c:pt>
                <c:pt idx="3680">
                  <c:v>1408.0</c:v>
                </c:pt>
                <c:pt idx="3681">
                  <c:v>1408.0</c:v>
                </c:pt>
                <c:pt idx="3682">
                  <c:v>1408.0</c:v>
                </c:pt>
                <c:pt idx="3683">
                  <c:v>1408.0</c:v>
                </c:pt>
                <c:pt idx="3684">
                  <c:v>1408.0</c:v>
                </c:pt>
                <c:pt idx="3685">
                  <c:v>1408.0</c:v>
                </c:pt>
                <c:pt idx="3686">
                  <c:v>1408.0</c:v>
                </c:pt>
                <c:pt idx="3687">
                  <c:v>1408.0</c:v>
                </c:pt>
                <c:pt idx="3688">
                  <c:v>1408.0</c:v>
                </c:pt>
                <c:pt idx="3689">
                  <c:v>1408.0</c:v>
                </c:pt>
                <c:pt idx="3690">
                  <c:v>1408.0</c:v>
                </c:pt>
                <c:pt idx="3691">
                  <c:v>1409.0</c:v>
                </c:pt>
                <c:pt idx="3692">
                  <c:v>1410.0</c:v>
                </c:pt>
                <c:pt idx="3693">
                  <c:v>1410.0</c:v>
                </c:pt>
                <c:pt idx="3694">
                  <c:v>1411.0</c:v>
                </c:pt>
                <c:pt idx="3695">
                  <c:v>1411.0</c:v>
                </c:pt>
                <c:pt idx="3696">
                  <c:v>1411.0</c:v>
                </c:pt>
                <c:pt idx="3697">
                  <c:v>1411.0</c:v>
                </c:pt>
                <c:pt idx="3698">
                  <c:v>1411.0</c:v>
                </c:pt>
                <c:pt idx="3699">
                  <c:v>1412.0</c:v>
                </c:pt>
                <c:pt idx="3700">
                  <c:v>1412.0</c:v>
                </c:pt>
                <c:pt idx="3701">
                  <c:v>1412.0</c:v>
                </c:pt>
                <c:pt idx="3702">
                  <c:v>1412.0</c:v>
                </c:pt>
                <c:pt idx="3703">
                  <c:v>1413.0</c:v>
                </c:pt>
                <c:pt idx="3704">
                  <c:v>1413.0</c:v>
                </c:pt>
                <c:pt idx="3705">
                  <c:v>1414.0</c:v>
                </c:pt>
                <c:pt idx="3706">
                  <c:v>1414.0</c:v>
                </c:pt>
                <c:pt idx="3707">
                  <c:v>1414.0</c:v>
                </c:pt>
                <c:pt idx="3708">
                  <c:v>1414.0</c:v>
                </c:pt>
                <c:pt idx="3709">
                  <c:v>1415.0</c:v>
                </c:pt>
                <c:pt idx="3710">
                  <c:v>1415.0</c:v>
                </c:pt>
                <c:pt idx="3711">
                  <c:v>1416.0</c:v>
                </c:pt>
                <c:pt idx="3712">
                  <c:v>1417.0</c:v>
                </c:pt>
                <c:pt idx="3713">
                  <c:v>1417.0</c:v>
                </c:pt>
                <c:pt idx="3714">
                  <c:v>1417.0</c:v>
                </c:pt>
                <c:pt idx="3715">
                  <c:v>1418.0</c:v>
                </c:pt>
                <c:pt idx="3716">
                  <c:v>1419.0</c:v>
                </c:pt>
                <c:pt idx="3717">
                  <c:v>1420.0</c:v>
                </c:pt>
                <c:pt idx="3718">
                  <c:v>1420.0</c:v>
                </c:pt>
                <c:pt idx="3719">
                  <c:v>1420.0</c:v>
                </c:pt>
                <c:pt idx="3720">
                  <c:v>1421.0</c:v>
                </c:pt>
                <c:pt idx="3721">
                  <c:v>1422.0</c:v>
                </c:pt>
                <c:pt idx="3722">
                  <c:v>1423.0</c:v>
                </c:pt>
                <c:pt idx="3723">
                  <c:v>1424.0</c:v>
                </c:pt>
                <c:pt idx="3724">
                  <c:v>1424.0</c:v>
                </c:pt>
                <c:pt idx="3725">
                  <c:v>1424.0</c:v>
                </c:pt>
                <c:pt idx="3726">
                  <c:v>1424.0</c:v>
                </c:pt>
                <c:pt idx="3727">
                  <c:v>1424.0</c:v>
                </c:pt>
                <c:pt idx="3728">
                  <c:v>1424.0</c:v>
                </c:pt>
                <c:pt idx="3729">
                  <c:v>1424.0</c:v>
                </c:pt>
                <c:pt idx="3730">
                  <c:v>1425.0</c:v>
                </c:pt>
                <c:pt idx="3731">
                  <c:v>1425.0</c:v>
                </c:pt>
                <c:pt idx="3732">
                  <c:v>1425.0</c:v>
                </c:pt>
                <c:pt idx="3733">
                  <c:v>1426.0</c:v>
                </c:pt>
                <c:pt idx="3734">
                  <c:v>1427.0</c:v>
                </c:pt>
                <c:pt idx="3735">
                  <c:v>1428.0</c:v>
                </c:pt>
                <c:pt idx="3736">
                  <c:v>1428.0</c:v>
                </c:pt>
                <c:pt idx="3737">
                  <c:v>1428.0</c:v>
                </c:pt>
                <c:pt idx="3738">
                  <c:v>1429.0</c:v>
                </c:pt>
                <c:pt idx="3739">
                  <c:v>1430.0</c:v>
                </c:pt>
                <c:pt idx="3740">
                  <c:v>1430.0</c:v>
                </c:pt>
                <c:pt idx="3741">
                  <c:v>1430.0</c:v>
                </c:pt>
                <c:pt idx="3742">
                  <c:v>1430.0</c:v>
                </c:pt>
                <c:pt idx="3743">
                  <c:v>1430.0</c:v>
                </c:pt>
                <c:pt idx="3744">
                  <c:v>1430.0</c:v>
                </c:pt>
                <c:pt idx="3745">
                  <c:v>1431.0</c:v>
                </c:pt>
                <c:pt idx="3746">
                  <c:v>1431.0</c:v>
                </c:pt>
                <c:pt idx="3747">
                  <c:v>1431.0</c:v>
                </c:pt>
                <c:pt idx="3748">
                  <c:v>1431.0</c:v>
                </c:pt>
                <c:pt idx="3749">
                  <c:v>1432.0</c:v>
                </c:pt>
                <c:pt idx="3750">
                  <c:v>1432.0</c:v>
                </c:pt>
                <c:pt idx="3751">
                  <c:v>1432.0</c:v>
                </c:pt>
                <c:pt idx="3752">
                  <c:v>1432.0</c:v>
                </c:pt>
                <c:pt idx="3753">
                  <c:v>1432.0</c:v>
                </c:pt>
                <c:pt idx="3754">
                  <c:v>1432.0</c:v>
                </c:pt>
                <c:pt idx="3755">
                  <c:v>1432.0</c:v>
                </c:pt>
                <c:pt idx="3756">
                  <c:v>1432.0</c:v>
                </c:pt>
                <c:pt idx="3757">
                  <c:v>1433.0</c:v>
                </c:pt>
                <c:pt idx="3758">
                  <c:v>1434.0</c:v>
                </c:pt>
                <c:pt idx="3759">
                  <c:v>1435.0</c:v>
                </c:pt>
                <c:pt idx="3760">
                  <c:v>1435.0</c:v>
                </c:pt>
                <c:pt idx="3761">
                  <c:v>1436.0</c:v>
                </c:pt>
                <c:pt idx="3762">
                  <c:v>1437.0</c:v>
                </c:pt>
                <c:pt idx="3763">
                  <c:v>1437.0</c:v>
                </c:pt>
                <c:pt idx="3764">
                  <c:v>1438.0</c:v>
                </c:pt>
                <c:pt idx="3765">
                  <c:v>1438.0</c:v>
                </c:pt>
                <c:pt idx="3766">
                  <c:v>1438.0</c:v>
                </c:pt>
                <c:pt idx="3767">
                  <c:v>1438.0</c:v>
                </c:pt>
                <c:pt idx="3768">
                  <c:v>1439.0</c:v>
                </c:pt>
                <c:pt idx="3769">
                  <c:v>1440.0</c:v>
                </c:pt>
                <c:pt idx="3770">
                  <c:v>1441.0</c:v>
                </c:pt>
                <c:pt idx="3771">
                  <c:v>1441.0</c:v>
                </c:pt>
                <c:pt idx="3772">
                  <c:v>1441.0</c:v>
                </c:pt>
                <c:pt idx="3773">
                  <c:v>1442.0</c:v>
                </c:pt>
                <c:pt idx="3774">
                  <c:v>1443.0</c:v>
                </c:pt>
                <c:pt idx="3775">
                  <c:v>1443.0</c:v>
                </c:pt>
                <c:pt idx="3776">
                  <c:v>1443.0</c:v>
                </c:pt>
                <c:pt idx="3777">
                  <c:v>1443.0</c:v>
                </c:pt>
                <c:pt idx="3778">
                  <c:v>1443.0</c:v>
                </c:pt>
                <c:pt idx="3779">
                  <c:v>1443.0</c:v>
                </c:pt>
                <c:pt idx="3780">
                  <c:v>1443.0</c:v>
                </c:pt>
                <c:pt idx="3781">
                  <c:v>1443.0</c:v>
                </c:pt>
                <c:pt idx="3782">
                  <c:v>1443.0</c:v>
                </c:pt>
                <c:pt idx="3783">
                  <c:v>1443.0</c:v>
                </c:pt>
                <c:pt idx="3784">
                  <c:v>1443.0</c:v>
                </c:pt>
                <c:pt idx="3785">
                  <c:v>1443.0</c:v>
                </c:pt>
                <c:pt idx="3786">
                  <c:v>1444.0</c:v>
                </c:pt>
                <c:pt idx="3787">
                  <c:v>1445.0</c:v>
                </c:pt>
                <c:pt idx="3788">
                  <c:v>1445.0</c:v>
                </c:pt>
                <c:pt idx="3789">
                  <c:v>1445.0</c:v>
                </c:pt>
                <c:pt idx="3790">
                  <c:v>1445.0</c:v>
                </c:pt>
                <c:pt idx="3791">
                  <c:v>1445.0</c:v>
                </c:pt>
                <c:pt idx="3792">
                  <c:v>1445.0</c:v>
                </c:pt>
                <c:pt idx="3793">
                  <c:v>1445.0</c:v>
                </c:pt>
                <c:pt idx="3794">
                  <c:v>1445.0</c:v>
                </c:pt>
                <c:pt idx="3795">
                  <c:v>1446.0</c:v>
                </c:pt>
                <c:pt idx="3796">
                  <c:v>1446.0</c:v>
                </c:pt>
                <c:pt idx="3797">
                  <c:v>1447.0</c:v>
                </c:pt>
                <c:pt idx="3798">
                  <c:v>1448.0</c:v>
                </c:pt>
                <c:pt idx="3799">
                  <c:v>1449.0</c:v>
                </c:pt>
                <c:pt idx="3800">
                  <c:v>1450.0</c:v>
                </c:pt>
                <c:pt idx="3801">
                  <c:v>1451.0</c:v>
                </c:pt>
                <c:pt idx="3802">
                  <c:v>1451.0</c:v>
                </c:pt>
                <c:pt idx="3803">
                  <c:v>1451.0</c:v>
                </c:pt>
                <c:pt idx="3804">
                  <c:v>1451.0</c:v>
                </c:pt>
                <c:pt idx="3805">
                  <c:v>1451.0</c:v>
                </c:pt>
                <c:pt idx="3806">
                  <c:v>1451.0</c:v>
                </c:pt>
                <c:pt idx="3807">
                  <c:v>1452.0</c:v>
                </c:pt>
                <c:pt idx="3808">
                  <c:v>1452.0</c:v>
                </c:pt>
                <c:pt idx="3809">
                  <c:v>1453.0</c:v>
                </c:pt>
                <c:pt idx="3810">
                  <c:v>1454.0</c:v>
                </c:pt>
                <c:pt idx="3811">
                  <c:v>1455.0</c:v>
                </c:pt>
                <c:pt idx="3812">
                  <c:v>1456.0</c:v>
                </c:pt>
                <c:pt idx="3813">
                  <c:v>1457.0</c:v>
                </c:pt>
                <c:pt idx="3814">
                  <c:v>1457.0</c:v>
                </c:pt>
                <c:pt idx="3815">
                  <c:v>1458.0</c:v>
                </c:pt>
                <c:pt idx="3816">
                  <c:v>1458.0</c:v>
                </c:pt>
                <c:pt idx="3817">
                  <c:v>1458.0</c:v>
                </c:pt>
                <c:pt idx="3818">
                  <c:v>1459.0</c:v>
                </c:pt>
                <c:pt idx="3819">
                  <c:v>1459.0</c:v>
                </c:pt>
                <c:pt idx="3820">
                  <c:v>1460.0</c:v>
                </c:pt>
                <c:pt idx="3821">
                  <c:v>1460.0</c:v>
                </c:pt>
                <c:pt idx="3822">
                  <c:v>1460.0</c:v>
                </c:pt>
                <c:pt idx="3823">
                  <c:v>1460.0</c:v>
                </c:pt>
                <c:pt idx="3824">
                  <c:v>1460.0</c:v>
                </c:pt>
                <c:pt idx="3825">
                  <c:v>1460.0</c:v>
                </c:pt>
                <c:pt idx="3826">
                  <c:v>1460.0</c:v>
                </c:pt>
                <c:pt idx="3827">
                  <c:v>1461.0</c:v>
                </c:pt>
                <c:pt idx="3828">
                  <c:v>1461.0</c:v>
                </c:pt>
                <c:pt idx="3829">
                  <c:v>1461.0</c:v>
                </c:pt>
                <c:pt idx="3830">
                  <c:v>1461.0</c:v>
                </c:pt>
                <c:pt idx="3831">
                  <c:v>1462.0</c:v>
                </c:pt>
                <c:pt idx="3832">
                  <c:v>1462.0</c:v>
                </c:pt>
                <c:pt idx="3833">
                  <c:v>1462.0</c:v>
                </c:pt>
                <c:pt idx="3834">
                  <c:v>1462.0</c:v>
                </c:pt>
                <c:pt idx="3835">
                  <c:v>1462.0</c:v>
                </c:pt>
                <c:pt idx="3836">
                  <c:v>1462.0</c:v>
                </c:pt>
                <c:pt idx="3837">
                  <c:v>1462.0</c:v>
                </c:pt>
                <c:pt idx="3838">
                  <c:v>1462.0</c:v>
                </c:pt>
                <c:pt idx="3839">
                  <c:v>1462.0</c:v>
                </c:pt>
                <c:pt idx="3840">
                  <c:v>1462.0</c:v>
                </c:pt>
                <c:pt idx="3841">
                  <c:v>1462.0</c:v>
                </c:pt>
                <c:pt idx="3842">
                  <c:v>1462.0</c:v>
                </c:pt>
                <c:pt idx="3843">
                  <c:v>1462.0</c:v>
                </c:pt>
                <c:pt idx="3844">
                  <c:v>1462.0</c:v>
                </c:pt>
                <c:pt idx="3845">
                  <c:v>1463.0</c:v>
                </c:pt>
                <c:pt idx="3846">
                  <c:v>1463.0</c:v>
                </c:pt>
                <c:pt idx="3847">
                  <c:v>1463.0</c:v>
                </c:pt>
                <c:pt idx="3848">
                  <c:v>1463.0</c:v>
                </c:pt>
                <c:pt idx="3849">
                  <c:v>1464.0</c:v>
                </c:pt>
                <c:pt idx="3850">
                  <c:v>1464.0</c:v>
                </c:pt>
                <c:pt idx="3851">
                  <c:v>1465.0</c:v>
                </c:pt>
                <c:pt idx="3852">
                  <c:v>1466.0</c:v>
                </c:pt>
                <c:pt idx="3853">
                  <c:v>1466.0</c:v>
                </c:pt>
                <c:pt idx="3854">
                  <c:v>1466.0</c:v>
                </c:pt>
                <c:pt idx="3855">
                  <c:v>1466.0</c:v>
                </c:pt>
                <c:pt idx="3856">
                  <c:v>1466.0</c:v>
                </c:pt>
                <c:pt idx="3857">
                  <c:v>1466.0</c:v>
                </c:pt>
                <c:pt idx="3858">
                  <c:v>1466.0</c:v>
                </c:pt>
                <c:pt idx="3859">
                  <c:v>1466.0</c:v>
                </c:pt>
                <c:pt idx="3860">
                  <c:v>1466.0</c:v>
                </c:pt>
                <c:pt idx="3861">
                  <c:v>1466.0</c:v>
                </c:pt>
                <c:pt idx="3862">
                  <c:v>1467.0</c:v>
                </c:pt>
                <c:pt idx="3863">
                  <c:v>1467.0</c:v>
                </c:pt>
                <c:pt idx="3864">
                  <c:v>1468.0</c:v>
                </c:pt>
                <c:pt idx="3865">
                  <c:v>1468.0</c:v>
                </c:pt>
                <c:pt idx="3866">
                  <c:v>1468.0</c:v>
                </c:pt>
                <c:pt idx="3867">
                  <c:v>1469.0</c:v>
                </c:pt>
                <c:pt idx="3868">
                  <c:v>1470.0</c:v>
                </c:pt>
                <c:pt idx="3869">
                  <c:v>1470.0</c:v>
                </c:pt>
                <c:pt idx="3870">
                  <c:v>1470.0</c:v>
                </c:pt>
                <c:pt idx="3871">
                  <c:v>1470.0</c:v>
                </c:pt>
                <c:pt idx="3872">
                  <c:v>1470.0</c:v>
                </c:pt>
                <c:pt idx="3873">
                  <c:v>1471.0</c:v>
                </c:pt>
                <c:pt idx="3874">
                  <c:v>1471.0</c:v>
                </c:pt>
                <c:pt idx="3875">
                  <c:v>1471.0</c:v>
                </c:pt>
                <c:pt idx="3876">
                  <c:v>1471.0</c:v>
                </c:pt>
                <c:pt idx="3877">
                  <c:v>1471.0</c:v>
                </c:pt>
                <c:pt idx="3878">
                  <c:v>1471.0</c:v>
                </c:pt>
                <c:pt idx="3879">
                  <c:v>1472.0</c:v>
                </c:pt>
                <c:pt idx="3880">
                  <c:v>1473.0</c:v>
                </c:pt>
                <c:pt idx="3881">
                  <c:v>1473.0</c:v>
                </c:pt>
                <c:pt idx="3882">
                  <c:v>1473.0</c:v>
                </c:pt>
                <c:pt idx="3883">
                  <c:v>1474.0</c:v>
                </c:pt>
                <c:pt idx="3884">
                  <c:v>1474.0</c:v>
                </c:pt>
                <c:pt idx="3885">
                  <c:v>1474.0</c:v>
                </c:pt>
                <c:pt idx="3886">
                  <c:v>1474.0</c:v>
                </c:pt>
                <c:pt idx="3887">
                  <c:v>1474.0</c:v>
                </c:pt>
                <c:pt idx="3888">
                  <c:v>1474.0</c:v>
                </c:pt>
                <c:pt idx="3889">
                  <c:v>1475.0</c:v>
                </c:pt>
                <c:pt idx="3890">
                  <c:v>1475.0</c:v>
                </c:pt>
                <c:pt idx="3891">
                  <c:v>1475.0</c:v>
                </c:pt>
                <c:pt idx="3892">
                  <c:v>1476.0</c:v>
                </c:pt>
                <c:pt idx="3893">
                  <c:v>1476.0</c:v>
                </c:pt>
                <c:pt idx="3894">
                  <c:v>1477.0</c:v>
                </c:pt>
                <c:pt idx="3895">
                  <c:v>1477.0</c:v>
                </c:pt>
                <c:pt idx="3896">
                  <c:v>1477.0</c:v>
                </c:pt>
                <c:pt idx="3897">
                  <c:v>1477.0</c:v>
                </c:pt>
                <c:pt idx="3898">
                  <c:v>1477.0</c:v>
                </c:pt>
                <c:pt idx="3899">
                  <c:v>1477.0</c:v>
                </c:pt>
                <c:pt idx="3900">
                  <c:v>1477.0</c:v>
                </c:pt>
                <c:pt idx="3901">
                  <c:v>1478.0</c:v>
                </c:pt>
                <c:pt idx="3902">
                  <c:v>1478.0</c:v>
                </c:pt>
                <c:pt idx="3903">
                  <c:v>1478.0</c:v>
                </c:pt>
                <c:pt idx="3904">
                  <c:v>1478.0</c:v>
                </c:pt>
                <c:pt idx="3905">
                  <c:v>1478.0</c:v>
                </c:pt>
                <c:pt idx="3906">
                  <c:v>1478.0</c:v>
                </c:pt>
                <c:pt idx="3907">
                  <c:v>1479.0</c:v>
                </c:pt>
                <c:pt idx="3908">
                  <c:v>1479.0</c:v>
                </c:pt>
                <c:pt idx="3909">
                  <c:v>1479.0</c:v>
                </c:pt>
                <c:pt idx="3910">
                  <c:v>1479.0</c:v>
                </c:pt>
                <c:pt idx="3911">
                  <c:v>1480.0</c:v>
                </c:pt>
                <c:pt idx="3912">
                  <c:v>1480.0</c:v>
                </c:pt>
                <c:pt idx="3913">
                  <c:v>1481.0</c:v>
                </c:pt>
                <c:pt idx="3914">
                  <c:v>1482.0</c:v>
                </c:pt>
                <c:pt idx="3915">
                  <c:v>1483.0</c:v>
                </c:pt>
                <c:pt idx="3916">
                  <c:v>1484.0</c:v>
                </c:pt>
                <c:pt idx="3917">
                  <c:v>1485.0</c:v>
                </c:pt>
                <c:pt idx="3918">
                  <c:v>1485.0</c:v>
                </c:pt>
                <c:pt idx="3919">
                  <c:v>1486.0</c:v>
                </c:pt>
                <c:pt idx="3920">
                  <c:v>1487.0</c:v>
                </c:pt>
                <c:pt idx="3921">
                  <c:v>1487.0</c:v>
                </c:pt>
                <c:pt idx="3922">
                  <c:v>1487.0</c:v>
                </c:pt>
                <c:pt idx="3923">
                  <c:v>1488.0</c:v>
                </c:pt>
                <c:pt idx="3924">
                  <c:v>1489.0</c:v>
                </c:pt>
                <c:pt idx="3925">
                  <c:v>1489.0</c:v>
                </c:pt>
                <c:pt idx="3926">
                  <c:v>1489.0</c:v>
                </c:pt>
                <c:pt idx="3927">
                  <c:v>1490.0</c:v>
                </c:pt>
                <c:pt idx="3928">
                  <c:v>1490.0</c:v>
                </c:pt>
                <c:pt idx="3929">
                  <c:v>1490.0</c:v>
                </c:pt>
                <c:pt idx="3930">
                  <c:v>1490.0</c:v>
                </c:pt>
                <c:pt idx="3931">
                  <c:v>1490.0</c:v>
                </c:pt>
                <c:pt idx="3932">
                  <c:v>1490.0</c:v>
                </c:pt>
                <c:pt idx="3933">
                  <c:v>1490.0</c:v>
                </c:pt>
                <c:pt idx="3934">
                  <c:v>1490.0</c:v>
                </c:pt>
                <c:pt idx="3935">
                  <c:v>1490.0</c:v>
                </c:pt>
                <c:pt idx="3936">
                  <c:v>1490.0</c:v>
                </c:pt>
                <c:pt idx="3937">
                  <c:v>1490.0</c:v>
                </c:pt>
                <c:pt idx="3938">
                  <c:v>1490.0</c:v>
                </c:pt>
                <c:pt idx="3939">
                  <c:v>1490.0</c:v>
                </c:pt>
                <c:pt idx="3940">
                  <c:v>1490.0</c:v>
                </c:pt>
                <c:pt idx="3941">
                  <c:v>1490.0</c:v>
                </c:pt>
                <c:pt idx="3942">
                  <c:v>1490.0</c:v>
                </c:pt>
                <c:pt idx="3943">
                  <c:v>1490.0</c:v>
                </c:pt>
                <c:pt idx="3944">
                  <c:v>1490.0</c:v>
                </c:pt>
                <c:pt idx="3945">
                  <c:v>1490.0</c:v>
                </c:pt>
                <c:pt idx="3946">
                  <c:v>1490.0</c:v>
                </c:pt>
                <c:pt idx="3947">
                  <c:v>1490.0</c:v>
                </c:pt>
                <c:pt idx="3948">
                  <c:v>1490.0</c:v>
                </c:pt>
                <c:pt idx="3949">
                  <c:v>1490.0</c:v>
                </c:pt>
                <c:pt idx="3950">
                  <c:v>1490.0</c:v>
                </c:pt>
                <c:pt idx="3951">
                  <c:v>1491.0</c:v>
                </c:pt>
                <c:pt idx="3952">
                  <c:v>1492.0</c:v>
                </c:pt>
                <c:pt idx="3953">
                  <c:v>1492.0</c:v>
                </c:pt>
                <c:pt idx="3954">
                  <c:v>1493.0</c:v>
                </c:pt>
                <c:pt idx="3955">
                  <c:v>1493.0</c:v>
                </c:pt>
                <c:pt idx="3956">
                  <c:v>1494.0</c:v>
                </c:pt>
                <c:pt idx="3957">
                  <c:v>1495.0</c:v>
                </c:pt>
                <c:pt idx="3958">
                  <c:v>1495.0</c:v>
                </c:pt>
                <c:pt idx="3959">
                  <c:v>1496.0</c:v>
                </c:pt>
                <c:pt idx="3960">
                  <c:v>1497.0</c:v>
                </c:pt>
                <c:pt idx="3961">
                  <c:v>1498.0</c:v>
                </c:pt>
                <c:pt idx="3962">
                  <c:v>1498.0</c:v>
                </c:pt>
                <c:pt idx="3963">
                  <c:v>1499.0</c:v>
                </c:pt>
                <c:pt idx="3964">
                  <c:v>1499.0</c:v>
                </c:pt>
                <c:pt idx="3965">
                  <c:v>1500.0</c:v>
                </c:pt>
                <c:pt idx="3966">
                  <c:v>1500.0</c:v>
                </c:pt>
                <c:pt idx="3967">
                  <c:v>1501.0</c:v>
                </c:pt>
                <c:pt idx="3968">
                  <c:v>1502.0</c:v>
                </c:pt>
                <c:pt idx="3969">
                  <c:v>1503.0</c:v>
                </c:pt>
                <c:pt idx="3970">
                  <c:v>1504.0</c:v>
                </c:pt>
                <c:pt idx="3971">
                  <c:v>1504.0</c:v>
                </c:pt>
                <c:pt idx="3972">
                  <c:v>1504.0</c:v>
                </c:pt>
                <c:pt idx="3973">
                  <c:v>1504.0</c:v>
                </c:pt>
                <c:pt idx="3974">
                  <c:v>1505.0</c:v>
                </c:pt>
                <c:pt idx="3975">
                  <c:v>1506.0</c:v>
                </c:pt>
                <c:pt idx="3976">
                  <c:v>1507.0</c:v>
                </c:pt>
                <c:pt idx="3977">
                  <c:v>1508.0</c:v>
                </c:pt>
                <c:pt idx="3978">
                  <c:v>1509.0</c:v>
                </c:pt>
                <c:pt idx="3979">
                  <c:v>1509.0</c:v>
                </c:pt>
                <c:pt idx="3980">
                  <c:v>1509.0</c:v>
                </c:pt>
                <c:pt idx="3981">
                  <c:v>1509.0</c:v>
                </c:pt>
                <c:pt idx="3982">
                  <c:v>1510.0</c:v>
                </c:pt>
                <c:pt idx="3983">
                  <c:v>1511.0</c:v>
                </c:pt>
                <c:pt idx="3984">
                  <c:v>1512.0</c:v>
                </c:pt>
                <c:pt idx="3985">
                  <c:v>1512.0</c:v>
                </c:pt>
                <c:pt idx="3986">
                  <c:v>1512.0</c:v>
                </c:pt>
                <c:pt idx="3987">
                  <c:v>1512.0</c:v>
                </c:pt>
                <c:pt idx="3988">
                  <c:v>1513.0</c:v>
                </c:pt>
                <c:pt idx="3989">
                  <c:v>1514.0</c:v>
                </c:pt>
                <c:pt idx="3990">
                  <c:v>1514.0</c:v>
                </c:pt>
                <c:pt idx="3991">
                  <c:v>1514.0</c:v>
                </c:pt>
                <c:pt idx="3992">
                  <c:v>1514.0</c:v>
                </c:pt>
                <c:pt idx="3993">
                  <c:v>1514.0</c:v>
                </c:pt>
                <c:pt idx="3994">
                  <c:v>1514.0</c:v>
                </c:pt>
                <c:pt idx="3995">
                  <c:v>1514.0</c:v>
                </c:pt>
                <c:pt idx="3996">
                  <c:v>1514.0</c:v>
                </c:pt>
                <c:pt idx="3997">
                  <c:v>1514.0</c:v>
                </c:pt>
                <c:pt idx="3998">
                  <c:v>1514.0</c:v>
                </c:pt>
                <c:pt idx="3999">
                  <c:v>1514.0</c:v>
                </c:pt>
                <c:pt idx="4000">
                  <c:v>1514.0</c:v>
                </c:pt>
                <c:pt idx="4001">
                  <c:v>1514.0</c:v>
                </c:pt>
                <c:pt idx="4002">
                  <c:v>1514.0</c:v>
                </c:pt>
                <c:pt idx="4003">
                  <c:v>1514.0</c:v>
                </c:pt>
                <c:pt idx="4004">
                  <c:v>1514.0</c:v>
                </c:pt>
                <c:pt idx="4005">
                  <c:v>1514.0</c:v>
                </c:pt>
                <c:pt idx="4006">
                  <c:v>1514.0</c:v>
                </c:pt>
                <c:pt idx="4007">
                  <c:v>1514.0</c:v>
                </c:pt>
                <c:pt idx="4008">
                  <c:v>1514.0</c:v>
                </c:pt>
                <c:pt idx="4009">
                  <c:v>1514.0</c:v>
                </c:pt>
                <c:pt idx="4010">
                  <c:v>1514.0</c:v>
                </c:pt>
                <c:pt idx="4011">
                  <c:v>1514.0</c:v>
                </c:pt>
                <c:pt idx="4012">
                  <c:v>1514.0</c:v>
                </c:pt>
                <c:pt idx="4013">
                  <c:v>1514.0</c:v>
                </c:pt>
                <c:pt idx="4014">
                  <c:v>1515.0</c:v>
                </c:pt>
                <c:pt idx="4015">
                  <c:v>1515.0</c:v>
                </c:pt>
                <c:pt idx="4016">
                  <c:v>1515.0</c:v>
                </c:pt>
                <c:pt idx="4017">
                  <c:v>1515.0</c:v>
                </c:pt>
                <c:pt idx="4018">
                  <c:v>1516.0</c:v>
                </c:pt>
                <c:pt idx="4019">
                  <c:v>1517.0</c:v>
                </c:pt>
                <c:pt idx="4020">
                  <c:v>1518.0</c:v>
                </c:pt>
                <c:pt idx="4021">
                  <c:v>1518.0</c:v>
                </c:pt>
                <c:pt idx="4022">
                  <c:v>1518.0</c:v>
                </c:pt>
                <c:pt idx="4023">
                  <c:v>1518.0</c:v>
                </c:pt>
                <c:pt idx="4024">
                  <c:v>1518.0</c:v>
                </c:pt>
                <c:pt idx="4025">
                  <c:v>1518.0</c:v>
                </c:pt>
                <c:pt idx="4026">
                  <c:v>1519.0</c:v>
                </c:pt>
                <c:pt idx="4027">
                  <c:v>1520.0</c:v>
                </c:pt>
                <c:pt idx="4028">
                  <c:v>1521.0</c:v>
                </c:pt>
                <c:pt idx="4029">
                  <c:v>1521.0</c:v>
                </c:pt>
                <c:pt idx="4030">
                  <c:v>1521.0</c:v>
                </c:pt>
                <c:pt idx="4031">
                  <c:v>1521.0</c:v>
                </c:pt>
                <c:pt idx="4032">
                  <c:v>1521.0</c:v>
                </c:pt>
                <c:pt idx="4033">
                  <c:v>1521.0</c:v>
                </c:pt>
                <c:pt idx="4034">
                  <c:v>1522.0</c:v>
                </c:pt>
                <c:pt idx="4035">
                  <c:v>1522.0</c:v>
                </c:pt>
                <c:pt idx="4036">
                  <c:v>1523.0</c:v>
                </c:pt>
                <c:pt idx="4037">
                  <c:v>1523.0</c:v>
                </c:pt>
                <c:pt idx="4038">
                  <c:v>1523.0</c:v>
                </c:pt>
                <c:pt idx="4039">
                  <c:v>1523.0</c:v>
                </c:pt>
                <c:pt idx="4040">
                  <c:v>1523.0</c:v>
                </c:pt>
                <c:pt idx="4041">
                  <c:v>1523.0</c:v>
                </c:pt>
                <c:pt idx="4042">
                  <c:v>1523.0</c:v>
                </c:pt>
                <c:pt idx="4043">
                  <c:v>1523.0</c:v>
                </c:pt>
                <c:pt idx="4044">
                  <c:v>1524.0</c:v>
                </c:pt>
                <c:pt idx="4045">
                  <c:v>1525.0</c:v>
                </c:pt>
                <c:pt idx="4046">
                  <c:v>1526.0</c:v>
                </c:pt>
                <c:pt idx="4047">
                  <c:v>1526.0</c:v>
                </c:pt>
                <c:pt idx="4048">
                  <c:v>1526.0</c:v>
                </c:pt>
                <c:pt idx="4049">
                  <c:v>1526.0</c:v>
                </c:pt>
                <c:pt idx="4050">
                  <c:v>1526.0</c:v>
                </c:pt>
                <c:pt idx="4051">
                  <c:v>1527.0</c:v>
                </c:pt>
                <c:pt idx="4052">
                  <c:v>1527.0</c:v>
                </c:pt>
                <c:pt idx="4053">
                  <c:v>1527.0</c:v>
                </c:pt>
                <c:pt idx="4054">
                  <c:v>1527.0</c:v>
                </c:pt>
                <c:pt idx="4055">
                  <c:v>1527.0</c:v>
                </c:pt>
                <c:pt idx="4056">
                  <c:v>1527.0</c:v>
                </c:pt>
                <c:pt idx="4057">
                  <c:v>1527.0</c:v>
                </c:pt>
                <c:pt idx="4058">
                  <c:v>1527.0</c:v>
                </c:pt>
                <c:pt idx="4059">
                  <c:v>1528.0</c:v>
                </c:pt>
                <c:pt idx="4060">
                  <c:v>1528.0</c:v>
                </c:pt>
                <c:pt idx="4061">
                  <c:v>1528.0</c:v>
                </c:pt>
                <c:pt idx="4062">
                  <c:v>1528.0</c:v>
                </c:pt>
                <c:pt idx="4063">
                  <c:v>1528.0</c:v>
                </c:pt>
                <c:pt idx="4064">
                  <c:v>1529.0</c:v>
                </c:pt>
                <c:pt idx="4065">
                  <c:v>1529.0</c:v>
                </c:pt>
                <c:pt idx="4066">
                  <c:v>1529.0</c:v>
                </c:pt>
                <c:pt idx="4067">
                  <c:v>1530.0</c:v>
                </c:pt>
                <c:pt idx="4068">
                  <c:v>1530.0</c:v>
                </c:pt>
                <c:pt idx="4069">
                  <c:v>1530.0</c:v>
                </c:pt>
                <c:pt idx="4070">
                  <c:v>1530.0</c:v>
                </c:pt>
                <c:pt idx="4071">
                  <c:v>1530.0</c:v>
                </c:pt>
                <c:pt idx="4072">
                  <c:v>1531.0</c:v>
                </c:pt>
                <c:pt idx="4073">
                  <c:v>1532.0</c:v>
                </c:pt>
                <c:pt idx="4074">
                  <c:v>1532.0</c:v>
                </c:pt>
                <c:pt idx="4075">
                  <c:v>1532.0</c:v>
                </c:pt>
                <c:pt idx="4076">
                  <c:v>1532.0</c:v>
                </c:pt>
                <c:pt idx="4077">
                  <c:v>1532.0</c:v>
                </c:pt>
                <c:pt idx="4078">
                  <c:v>1532.0</c:v>
                </c:pt>
                <c:pt idx="4079">
                  <c:v>1533.0</c:v>
                </c:pt>
                <c:pt idx="4080">
                  <c:v>1533.0</c:v>
                </c:pt>
                <c:pt idx="4081">
                  <c:v>1533.0</c:v>
                </c:pt>
                <c:pt idx="4082">
                  <c:v>1533.0</c:v>
                </c:pt>
                <c:pt idx="4083">
                  <c:v>1534.0</c:v>
                </c:pt>
                <c:pt idx="4084">
                  <c:v>1535.0</c:v>
                </c:pt>
                <c:pt idx="4085">
                  <c:v>1536.0</c:v>
                </c:pt>
                <c:pt idx="4086">
                  <c:v>1537.0</c:v>
                </c:pt>
                <c:pt idx="4087">
                  <c:v>1538.0</c:v>
                </c:pt>
                <c:pt idx="4088">
                  <c:v>1539.0</c:v>
                </c:pt>
                <c:pt idx="4089">
                  <c:v>1540.0</c:v>
                </c:pt>
                <c:pt idx="4090">
                  <c:v>1541.0</c:v>
                </c:pt>
                <c:pt idx="4091">
                  <c:v>1542.0</c:v>
                </c:pt>
                <c:pt idx="4092">
                  <c:v>1543.0</c:v>
                </c:pt>
                <c:pt idx="4093">
                  <c:v>1544.0</c:v>
                </c:pt>
                <c:pt idx="4094">
                  <c:v>1545.0</c:v>
                </c:pt>
                <c:pt idx="4095">
                  <c:v>1546.0</c:v>
                </c:pt>
                <c:pt idx="4096">
                  <c:v>1546.0</c:v>
                </c:pt>
                <c:pt idx="4097">
                  <c:v>1547.0</c:v>
                </c:pt>
                <c:pt idx="4098">
                  <c:v>1548.0</c:v>
                </c:pt>
                <c:pt idx="4099">
                  <c:v>1549.0</c:v>
                </c:pt>
                <c:pt idx="4100">
                  <c:v>1550.0</c:v>
                </c:pt>
                <c:pt idx="4101">
                  <c:v>1551.0</c:v>
                </c:pt>
                <c:pt idx="4102">
                  <c:v>1552.0</c:v>
                </c:pt>
                <c:pt idx="4103">
                  <c:v>1553.0</c:v>
                </c:pt>
                <c:pt idx="4104">
                  <c:v>1554.0</c:v>
                </c:pt>
                <c:pt idx="4105">
                  <c:v>1555.0</c:v>
                </c:pt>
                <c:pt idx="4106">
                  <c:v>1556.0</c:v>
                </c:pt>
                <c:pt idx="4107">
                  <c:v>1557.0</c:v>
                </c:pt>
                <c:pt idx="4108">
                  <c:v>1558.0</c:v>
                </c:pt>
                <c:pt idx="4109">
                  <c:v>1559.0</c:v>
                </c:pt>
                <c:pt idx="4110">
                  <c:v>1560.0</c:v>
                </c:pt>
                <c:pt idx="4111">
                  <c:v>1561.0</c:v>
                </c:pt>
                <c:pt idx="4112">
                  <c:v>1561.0</c:v>
                </c:pt>
                <c:pt idx="4113">
                  <c:v>1561.0</c:v>
                </c:pt>
                <c:pt idx="4114">
                  <c:v>1561.0</c:v>
                </c:pt>
                <c:pt idx="4115">
                  <c:v>1561.0</c:v>
                </c:pt>
                <c:pt idx="4116">
                  <c:v>1561.0</c:v>
                </c:pt>
                <c:pt idx="4117">
                  <c:v>1561.0</c:v>
                </c:pt>
                <c:pt idx="4118">
                  <c:v>1561.0</c:v>
                </c:pt>
                <c:pt idx="4119">
                  <c:v>1561.0</c:v>
                </c:pt>
                <c:pt idx="4120">
                  <c:v>1561.0</c:v>
                </c:pt>
                <c:pt idx="4121">
                  <c:v>1561.0</c:v>
                </c:pt>
                <c:pt idx="4122">
                  <c:v>1561.0</c:v>
                </c:pt>
                <c:pt idx="4123">
                  <c:v>1561.0</c:v>
                </c:pt>
                <c:pt idx="4124">
                  <c:v>1561.0</c:v>
                </c:pt>
                <c:pt idx="4125">
                  <c:v>1561.0</c:v>
                </c:pt>
                <c:pt idx="4126">
                  <c:v>1561.0</c:v>
                </c:pt>
                <c:pt idx="4127">
                  <c:v>1561.0</c:v>
                </c:pt>
                <c:pt idx="4128">
                  <c:v>1561.0</c:v>
                </c:pt>
                <c:pt idx="4129">
                  <c:v>1562.0</c:v>
                </c:pt>
                <c:pt idx="4130">
                  <c:v>1563.0</c:v>
                </c:pt>
                <c:pt idx="4131">
                  <c:v>1564.0</c:v>
                </c:pt>
                <c:pt idx="4132">
                  <c:v>1565.0</c:v>
                </c:pt>
                <c:pt idx="4133">
                  <c:v>1565.0</c:v>
                </c:pt>
                <c:pt idx="4134">
                  <c:v>1565.0</c:v>
                </c:pt>
                <c:pt idx="4135">
                  <c:v>1566.0</c:v>
                </c:pt>
                <c:pt idx="4136">
                  <c:v>1566.0</c:v>
                </c:pt>
                <c:pt idx="4137">
                  <c:v>1566.0</c:v>
                </c:pt>
                <c:pt idx="4138">
                  <c:v>1566.0</c:v>
                </c:pt>
                <c:pt idx="4139">
                  <c:v>1566.0</c:v>
                </c:pt>
                <c:pt idx="4140">
                  <c:v>1566.0</c:v>
                </c:pt>
                <c:pt idx="4141">
                  <c:v>1567.0</c:v>
                </c:pt>
                <c:pt idx="4142">
                  <c:v>1568.0</c:v>
                </c:pt>
                <c:pt idx="4143">
                  <c:v>1568.0</c:v>
                </c:pt>
                <c:pt idx="4144">
                  <c:v>1568.0</c:v>
                </c:pt>
                <c:pt idx="4145">
                  <c:v>1569.0</c:v>
                </c:pt>
                <c:pt idx="4146">
                  <c:v>1570.0</c:v>
                </c:pt>
                <c:pt idx="4147">
                  <c:v>1570.0</c:v>
                </c:pt>
                <c:pt idx="4148">
                  <c:v>1570.0</c:v>
                </c:pt>
                <c:pt idx="4149">
                  <c:v>1571.0</c:v>
                </c:pt>
                <c:pt idx="4150">
                  <c:v>1571.0</c:v>
                </c:pt>
                <c:pt idx="4151">
                  <c:v>1571.0</c:v>
                </c:pt>
                <c:pt idx="4152">
                  <c:v>1571.0</c:v>
                </c:pt>
                <c:pt idx="4153">
                  <c:v>1571.0</c:v>
                </c:pt>
                <c:pt idx="4154">
                  <c:v>1571.0</c:v>
                </c:pt>
                <c:pt idx="4155">
                  <c:v>1572.0</c:v>
                </c:pt>
                <c:pt idx="4156">
                  <c:v>1573.0</c:v>
                </c:pt>
                <c:pt idx="4157">
                  <c:v>1573.0</c:v>
                </c:pt>
                <c:pt idx="4158">
                  <c:v>1573.0</c:v>
                </c:pt>
                <c:pt idx="4159">
                  <c:v>1574.0</c:v>
                </c:pt>
                <c:pt idx="4160">
                  <c:v>1575.0</c:v>
                </c:pt>
                <c:pt idx="4161">
                  <c:v>1575.0</c:v>
                </c:pt>
                <c:pt idx="4162">
                  <c:v>1576.0</c:v>
                </c:pt>
                <c:pt idx="4163">
                  <c:v>1577.0</c:v>
                </c:pt>
                <c:pt idx="4164">
                  <c:v>1577.0</c:v>
                </c:pt>
                <c:pt idx="4165">
                  <c:v>1578.0</c:v>
                </c:pt>
                <c:pt idx="4166">
                  <c:v>1578.0</c:v>
                </c:pt>
                <c:pt idx="4167">
                  <c:v>1578.0</c:v>
                </c:pt>
                <c:pt idx="4168">
                  <c:v>1578.0</c:v>
                </c:pt>
                <c:pt idx="4169">
                  <c:v>1579.0</c:v>
                </c:pt>
                <c:pt idx="4170">
                  <c:v>1579.0</c:v>
                </c:pt>
                <c:pt idx="4171">
                  <c:v>1579.0</c:v>
                </c:pt>
                <c:pt idx="4172">
                  <c:v>1579.0</c:v>
                </c:pt>
                <c:pt idx="4173">
                  <c:v>1579.0</c:v>
                </c:pt>
                <c:pt idx="4174">
                  <c:v>1579.0</c:v>
                </c:pt>
                <c:pt idx="4175">
                  <c:v>1579.0</c:v>
                </c:pt>
                <c:pt idx="4176">
                  <c:v>1579.0</c:v>
                </c:pt>
                <c:pt idx="4177">
                  <c:v>1579.0</c:v>
                </c:pt>
                <c:pt idx="4178">
                  <c:v>1580.0</c:v>
                </c:pt>
                <c:pt idx="4179">
                  <c:v>1581.0</c:v>
                </c:pt>
                <c:pt idx="4180">
                  <c:v>1581.0</c:v>
                </c:pt>
                <c:pt idx="4181">
                  <c:v>1582.0</c:v>
                </c:pt>
                <c:pt idx="4182">
                  <c:v>1582.0</c:v>
                </c:pt>
                <c:pt idx="4183">
                  <c:v>1583.0</c:v>
                </c:pt>
                <c:pt idx="4184">
                  <c:v>1583.0</c:v>
                </c:pt>
                <c:pt idx="4185">
                  <c:v>1583.0</c:v>
                </c:pt>
                <c:pt idx="4186">
                  <c:v>1584.0</c:v>
                </c:pt>
                <c:pt idx="4187">
                  <c:v>1585.0</c:v>
                </c:pt>
                <c:pt idx="4188">
                  <c:v>1586.0</c:v>
                </c:pt>
                <c:pt idx="4189">
                  <c:v>1586.0</c:v>
                </c:pt>
                <c:pt idx="4190">
                  <c:v>1587.0</c:v>
                </c:pt>
                <c:pt idx="4191">
                  <c:v>1587.0</c:v>
                </c:pt>
                <c:pt idx="4192">
                  <c:v>1587.0</c:v>
                </c:pt>
                <c:pt idx="4193">
                  <c:v>1587.0</c:v>
                </c:pt>
                <c:pt idx="4194">
                  <c:v>1587.0</c:v>
                </c:pt>
                <c:pt idx="4195">
                  <c:v>1587.0</c:v>
                </c:pt>
                <c:pt idx="4196">
                  <c:v>1587.0</c:v>
                </c:pt>
                <c:pt idx="4197">
                  <c:v>1587.0</c:v>
                </c:pt>
                <c:pt idx="4198">
                  <c:v>1587.0</c:v>
                </c:pt>
                <c:pt idx="4199">
                  <c:v>1587.0</c:v>
                </c:pt>
                <c:pt idx="4200">
                  <c:v>1587.0</c:v>
                </c:pt>
                <c:pt idx="4201">
                  <c:v>1587.0</c:v>
                </c:pt>
                <c:pt idx="4202">
                  <c:v>1587.0</c:v>
                </c:pt>
                <c:pt idx="4203">
                  <c:v>1587.0</c:v>
                </c:pt>
                <c:pt idx="4204">
                  <c:v>1587.0</c:v>
                </c:pt>
                <c:pt idx="4205">
                  <c:v>1587.0</c:v>
                </c:pt>
                <c:pt idx="4206">
                  <c:v>1587.0</c:v>
                </c:pt>
                <c:pt idx="4207">
                  <c:v>1587.0</c:v>
                </c:pt>
                <c:pt idx="4208">
                  <c:v>1587.0</c:v>
                </c:pt>
                <c:pt idx="4209">
                  <c:v>1587.0</c:v>
                </c:pt>
                <c:pt idx="4210">
                  <c:v>1588.0</c:v>
                </c:pt>
                <c:pt idx="4211">
                  <c:v>1589.0</c:v>
                </c:pt>
                <c:pt idx="4212">
                  <c:v>1589.0</c:v>
                </c:pt>
                <c:pt idx="4213">
                  <c:v>1589.0</c:v>
                </c:pt>
                <c:pt idx="4214">
                  <c:v>1589.0</c:v>
                </c:pt>
                <c:pt idx="4215">
                  <c:v>1589.0</c:v>
                </c:pt>
                <c:pt idx="4216">
                  <c:v>1589.0</c:v>
                </c:pt>
                <c:pt idx="4217">
                  <c:v>1589.0</c:v>
                </c:pt>
                <c:pt idx="4218">
                  <c:v>1589.0</c:v>
                </c:pt>
                <c:pt idx="4219">
                  <c:v>1589.0</c:v>
                </c:pt>
                <c:pt idx="4220">
                  <c:v>1590.0</c:v>
                </c:pt>
                <c:pt idx="4221">
                  <c:v>1591.0</c:v>
                </c:pt>
                <c:pt idx="4222">
                  <c:v>1591.0</c:v>
                </c:pt>
                <c:pt idx="4223">
                  <c:v>1591.0</c:v>
                </c:pt>
                <c:pt idx="4224">
                  <c:v>1591.0</c:v>
                </c:pt>
                <c:pt idx="4225">
                  <c:v>1591.0</c:v>
                </c:pt>
                <c:pt idx="4226">
                  <c:v>1591.0</c:v>
                </c:pt>
                <c:pt idx="4227">
                  <c:v>1591.0</c:v>
                </c:pt>
                <c:pt idx="4228">
                  <c:v>1591.0</c:v>
                </c:pt>
                <c:pt idx="4229">
                  <c:v>1591.0</c:v>
                </c:pt>
                <c:pt idx="4230">
                  <c:v>1591.0</c:v>
                </c:pt>
                <c:pt idx="4231">
                  <c:v>1591.0</c:v>
                </c:pt>
                <c:pt idx="4232">
                  <c:v>1591.0</c:v>
                </c:pt>
                <c:pt idx="4233">
                  <c:v>1591.0</c:v>
                </c:pt>
                <c:pt idx="4234">
                  <c:v>1592.0</c:v>
                </c:pt>
                <c:pt idx="4235">
                  <c:v>1592.0</c:v>
                </c:pt>
                <c:pt idx="4236">
                  <c:v>1592.0</c:v>
                </c:pt>
                <c:pt idx="4237">
                  <c:v>1592.0</c:v>
                </c:pt>
                <c:pt idx="4238">
                  <c:v>1592.0</c:v>
                </c:pt>
                <c:pt idx="4239">
                  <c:v>1592.0</c:v>
                </c:pt>
                <c:pt idx="4240">
                  <c:v>1592.0</c:v>
                </c:pt>
                <c:pt idx="4241">
                  <c:v>1592.0</c:v>
                </c:pt>
                <c:pt idx="4242">
                  <c:v>1592.0</c:v>
                </c:pt>
                <c:pt idx="4243">
                  <c:v>1592.0</c:v>
                </c:pt>
                <c:pt idx="4244">
                  <c:v>1592.0</c:v>
                </c:pt>
                <c:pt idx="4245">
                  <c:v>1592.0</c:v>
                </c:pt>
                <c:pt idx="4246">
                  <c:v>1592.0</c:v>
                </c:pt>
                <c:pt idx="4247">
                  <c:v>1592.0</c:v>
                </c:pt>
                <c:pt idx="4248">
                  <c:v>1593.0</c:v>
                </c:pt>
                <c:pt idx="4249">
                  <c:v>1594.0</c:v>
                </c:pt>
                <c:pt idx="4250">
                  <c:v>1594.0</c:v>
                </c:pt>
                <c:pt idx="4251">
                  <c:v>1595.0</c:v>
                </c:pt>
                <c:pt idx="4252">
                  <c:v>1596.0</c:v>
                </c:pt>
                <c:pt idx="4253">
                  <c:v>1596.0</c:v>
                </c:pt>
                <c:pt idx="4254">
                  <c:v>1596.0</c:v>
                </c:pt>
                <c:pt idx="4255">
                  <c:v>1597.0</c:v>
                </c:pt>
                <c:pt idx="4256">
                  <c:v>1597.0</c:v>
                </c:pt>
                <c:pt idx="4257">
                  <c:v>1597.0</c:v>
                </c:pt>
                <c:pt idx="4258">
                  <c:v>1597.0</c:v>
                </c:pt>
                <c:pt idx="4259">
                  <c:v>1597.0</c:v>
                </c:pt>
                <c:pt idx="4260">
                  <c:v>1597.0</c:v>
                </c:pt>
                <c:pt idx="4261">
                  <c:v>1597.0</c:v>
                </c:pt>
                <c:pt idx="4262">
                  <c:v>1597.0</c:v>
                </c:pt>
                <c:pt idx="4263">
                  <c:v>1598.0</c:v>
                </c:pt>
                <c:pt idx="4264">
                  <c:v>1598.0</c:v>
                </c:pt>
                <c:pt idx="4265">
                  <c:v>1599.0</c:v>
                </c:pt>
                <c:pt idx="4266">
                  <c:v>1599.0</c:v>
                </c:pt>
                <c:pt idx="4267">
                  <c:v>1599.0</c:v>
                </c:pt>
                <c:pt idx="4268">
                  <c:v>1600.0</c:v>
                </c:pt>
                <c:pt idx="4269">
                  <c:v>1601.0</c:v>
                </c:pt>
                <c:pt idx="4270">
                  <c:v>1601.0</c:v>
                </c:pt>
                <c:pt idx="4271">
                  <c:v>1602.0</c:v>
                </c:pt>
                <c:pt idx="4272">
                  <c:v>1603.0</c:v>
                </c:pt>
                <c:pt idx="4273">
                  <c:v>1603.0</c:v>
                </c:pt>
                <c:pt idx="4274">
                  <c:v>1604.0</c:v>
                </c:pt>
                <c:pt idx="4275">
                  <c:v>1604.0</c:v>
                </c:pt>
                <c:pt idx="4276">
                  <c:v>1605.0</c:v>
                </c:pt>
                <c:pt idx="4277">
                  <c:v>1605.0</c:v>
                </c:pt>
                <c:pt idx="4278">
                  <c:v>1605.0</c:v>
                </c:pt>
                <c:pt idx="4279">
                  <c:v>1606.0</c:v>
                </c:pt>
                <c:pt idx="4280">
                  <c:v>1606.0</c:v>
                </c:pt>
                <c:pt idx="4281">
                  <c:v>1606.0</c:v>
                </c:pt>
                <c:pt idx="4282">
                  <c:v>1606.0</c:v>
                </c:pt>
                <c:pt idx="4283">
                  <c:v>1606.0</c:v>
                </c:pt>
                <c:pt idx="4284">
                  <c:v>1606.0</c:v>
                </c:pt>
                <c:pt idx="4285">
                  <c:v>1606.0</c:v>
                </c:pt>
                <c:pt idx="4286">
                  <c:v>1606.0</c:v>
                </c:pt>
                <c:pt idx="4287">
                  <c:v>1606.0</c:v>
                </c:pt>
                <c:pt idx="4288">
                  <c:v>1606.0</c:v>
                </c:pt>
                <c:pt idx="4289">
                  <c:v>1606.0</c:v>
                </c:pt>
                <c:pt idx="4290">
                  <c:v>1606.0</c:v>
                </c:pt>
                <c:pt idx="4291">
                  <c:v>1606.0</c:v>
                </c:pt>
                <c:pt idx="4292">
                  <c:v>1606.0</c:v>
                </c:pt>
                <c:pt idx="4293">
                  <c:v>1606.0</c:v>
                </c:pt>
                <c:pt idx="4294">
                  <c:v>1606.0</c:v>
                </c:pt>
                <c:pt idx="4295">
                  <c:v>1606.0</c:v>
                </c:pt>
                <c:pt idx="4296">
                  <c:v>1606.0</c:v>
                </c:pt>
                <c:pt idx="4297">
                  <c:v>1606.0</c:v>
                </c:pt>
                <c:pt idx="4298">
                  <c:v>1606.0</c:v>
                </c:pt>
                <c:pt idx="4299">
                  <c:v>1606.0</c:v>
                </c:pt>
                <c:pt idx="4300">
                  <c:v>1607.0</c:v>
                </c:pt>
                <c:pt idx="4301">
                  <c:v>1607.0</c:v>
                </c:pt>
                <c:pt idx="4302">
                  <c:v>1607.0</c:v>
                </c:pt>
                <c:pt idx="4303">
                  <c:v>1607.0</c:v>
                </c:pt>
                <c:pt idx="4304">
                  <c:v>1608.0</c:v>
                </c:pt>
                <c:pt idx="4305">
                  <c:v>1609.0</c:v>
                </c:pt>
                <c:pt idx="4306">
                  <c:v>1610.0</c:v>
                </c:pt>
                <c:pt idx="4307">
                  <c:v>1611.0</c:v>
                </c:pt>
                <c:pt idx="4308">
                  <c:v>1611.0</c:v>
                </c:pt>
                <c:pt idx="4309">
                  <c:v>1611.0</c:v>
                </c:pt>
                <c:pt idx="4310">
                  <c:v>1611.0</c:v>
                </c:pt>
                <c:pt idx="4311">
                  <c:v>1611.0</c:v>
                </c:pt>
                <c:pt idx="4312">
                  <c:v>1611.0</c:v>
                </c:pt>
                <c:pt idx="4313">
                  <c:v>1612.0</c:v>
                </c:pt>
                <c:pt idx="4314">
                  <c:v>1613.0</c:v>
                </c:pt>
                <c:pt idx="4315">
                  <c:v>1614.0</c:v>
                </c:pt>
                <c:pt idx="4316">
                  <c:v>1614.0</c:v>
                </c:pt>
                <c:pt idx="4317">
                  <c:v>1614.0</c:v>
                </c:pt>
                <c:pt idx="4318">
                  <c:v>1614.0</c:v>
                </c:pt>
                <c:pt idx="4319">
                  <c:v>1614.0</c:v>
                </c:pt>
                <c:pt idx="4320">
                  <c:v>1614.0</c:v>
                </c:pt>
                <c:pt idx="4321">
                  <c:v>1614.0</c:v>
                </c:pt>
                <c:pt idx="4322">
                  <c:v>1614.0</c:v>
                </c:pt>
                <c:pt idx="4323">
                  <c:v>1614.0</c:v>
                </c:pt>
                <c:pt idx="4324">
                  <c:v>1615.0</c:v>
                </c:pt>
                <c:pt idx="4325">
                  <c:v>1615.0</c:v>
                </c:pt>
                <c:pt idx="4326">
                  <c:v>1615.0</c:v>
                </c:pt>
                <c:pt idx="4327">
                  <c:v>1615.0</c:v>
                </c:pt>
                <c:pt idx="4328">
                  <c:v>1616.0</c:v>
                </c:pt>
                <c:pt idx="4329">
                  <c:v>1617.0</c:v>
                </c:pt>
                <c:pt idx="4330">
                  <c:v>1618.0</c:v>
                </c:pt>
                <c:pt idx="4331">
                  <c:v>1619.0</c:v>
                </c:pt>
                <c:pt idx="4332">
                  <c:v>1620.0</c:v>
                </c:pt>
                <c:pt idx="4333">
                  <c:v>1621.0</c:v>
                </c:pt>
                <c:pt idx="4334">
                  <c:v>1621.0</c:v>
                </c:pt>
                <c:pt idx="4335">
                  <c:v>1621.0</c:v>
                </c:pt>
                <c:pt idx="4336">
                  <c:v>1621.0</c:v>
                </c:pt>
                <c:pt idx="4337">
                  <c:v>1621.0</c:v>
                </c:pt>
                <c:pt idx="4338">
                  <c:v>1621.0</c:v>
                </c:pt>
                <c:pt idx="4339">
                  <c:v>1621.0</c:v>
                </c:pt>
                <c:pt idx="4340">
                  <c:v>1621.0</c:v>
                </c:pt>
                <c:pt idx="4341">
                  <c:v>1621.0</c:v>
                </c:pt>
                <c:pt idx="4342">
                  <c:v>1622.0</c:v>
                </c:pt>
                <c:pt idx="4343">
                  <c:v>1623.0</c:v>
                </c:pt>
                <c:pt idx="4344">
                  <c:v>1624.0</c:v>
                </c:pt>
                <c:pt idx="4345">
                  <c:v>1625.0</c:v>
                </c:pt>
                <c:pt idx="4346">
                  <c:v>1626.0</c:v>
                </c:pt>
                <c:pt idx="4347">
                  <c:v>1627.0</c:v>
                </c:pt>
                <c:pt idx="4348">
                  <c:v>1627.0</c:v>
                </c:pt>
                <c:pt idx="4349">
                  <c:v>1628.0</c:v>
                </c:pt>
                <c:pt idx="4350">
                  <c:v>1629.0</c:v>
                </c:pt>
                <c:pt idx="4351">
                  <c:v>1630.0</c:v>
                </c:pt>
                <c:pt idx="4352">
                  <c:v>1630.0</c:v>
                </c:pt>
                <c:pt idx="4353">
                  <c:v>1631.0</c:v>
                </c:pt>
                <c:pt idx="4354">
                  <c:v>1631.0</c:v>
                </c:pt>
                <c:pt idx="4355">
                  <c:v>1631.0</c:v>
                </c:pt>
                <c:pt idx="4356">
                  <c:v>1631.0</c:v>
                </c:pt>
                <c:pt idx="4357">
                  <c:v>1631.0</c:v>
                </c:pt>
                <c:pt idx="4358">
                  <c:v>1631.0</c:v>
                </c:pt>
                <c:pt idx="4359">
                  <c:v>1632.0</c:v>
                </c:pt>
                <c:pt idx="4360">
                  <c:v>1632.0</c:v>
                </c:pt>
                <c:pt idx="4361">
                  <c:v>1632.0</c:v>
                </c:pt>
                <c:pt idx="4362">
                  <c:v>1632.0</c:v>
                </c:pt>
                <c:pt idx="4363">
                  <c:v>1632.0</c:v>
                </c:pt>
                <c:pt idx="4364">
                  <c:v>1633.0</c:v>
                </c:pt>
                <c:pt idx="4365">
                  <c:v>1633.0</c:v>
                </c:pt>
                <c:pt idx="4366">
                  <c:v>1633.0</c:v>
                </c:pt>
                <c:pt idx="4367">
                  <c:v>1634.0</c:v>
                </c:pt>
                <c:pt idx="4368">
                  <c:v>1635.0</c:v>
                </c:pt>
                <c:pt idx="4369">
                  <c:v>1635.0</c:v>
                </c:pt>
                <c:pt idx="4370">
                  <c:v>1635.0</c:v>
                </c:pt>
                <c:pt idx="4371">
                  <c:v>1635.0</c:v>
                </c:pt>
                <c:pt idx="4372">
                  <c:v>1635.0</c:v>
                </c:pt>
                <c:pt idx="4373">
                  <c:v>1635.0</c:v>
                </c:pt>
                <c:pt idx="4374">
                  <c:v>1635.0</c:v>
                </c:pt>
                <c:pt idx="4375">
                  <c:v>1635.0</c:v>
                </c:pt>
                <c:pt idx="4376">
                  <c:v>1635.0</c:v>
                </c:pt>
                <c:pt idx="4377">
                  <c:v>1635.0</c:v>
                </c:pt>
                <c:pt idx="4378">
                  <c:v>1635.0</c:v>
                </c:pt>
                <c:pt idx="4379">
                  <c:v>1635.0</c:v>
                </c:pt>
                <c:pt idx="4380">
                  <c:v>1635.0</c:v>
                </c:pt>
                <c:pt idx="4381">
                  <c:v>1635.0</c:v>
                </c:pt>
                <c:pt idx="4382">
                  <c:v>1635.0</c:v>
                </c:pt>
                <c:pt idx="4383">
                  <c:v>1635.0</c:v>
                </c:pt>
                <c:pt idx="4384">
                  <c:v>1635.0</c:v>
                </c:pt>
                <c:pt idx="4385">
                  <c:v>1635.0</c:v>
                </c:pt>
                <c:pt idx="4386">
                  <c:v>1635.0</c:v>
                </c:pt>
                <c:pt idx="4387">
                  <c:v>1635.0</c:v>
                </c:pt>
                <c:pt idx="4388">
                  <c:v>1635.0</c:v>
                </c:pt>
                <c:pt idx="4389">
                  <c:v>1636.0</c:v>
                </c:pt>
                <c:pt idx="4390">
                  <c:v>1636.0</c:v>
                </c:pt>
                <c:pt idx="4391">
                  <c:v>1636.0</c:v>
                </c:pt>
                <c:pt idx="4392">
                  <c:v>1637.0</c:v>
                </c:pt>
                <c:pt idx="4393">
                  <c:v>1637.0</c:v>
                </c:pt>
                <c:pt idx="4394">
                  <c:v>1637.0</c:v>
                </c:pt>
                <c:pt idx="4395">
                  <c:v>1637.0</c:v>
                </c:pt>
                <c:pt idx="4396">
                  <c:v>1637.0</c:v>
                </c:pt>
                <c:pt idx="4397">
                  <c:v>1637.0</c:v>
                </c:pt>
                <c:pt idx="4398">
                  <c:v>1637.0</c:v>
                </c:pt>
                <c:pt idx="4399">
                  <c:v>1637.0</c:v>
                </c:pt>
                <c:pt idx="4400">
                  <c:v>1637.0</c:v>
                </c:pt>
                <c:pt idx="4401">
                  <c:v>1637.0</c:v>
                </c:pt>
                <c:pt idx="4402">
                  <c:v>1637.0</c:v>
                </c:pt>
                <c:pt idx="4403">
                  <c:v>1638.0</c:v>
                </c:pt>
                <c:pt idx="4404">
                  <c:v>1639.0</c:v>
                </c:pt>
                <c:pt idx="4405">
                  <c:v>1640.0</c:v>
                </c:pt>
                <c:pt idx="4406">
                  <c:v>1641.0</c:v>
                </c:pt>
                <c:pt idx="4407">
                  <c:v>1642.0</c:v>
                </c:pt>
                <c:pt idx="4408">
                  <c:v>1643.0</c:v>
                </c:pt>
                <c:pt idx="4409">
                  <c:v>1644.0</c:v>
                </c:pt>
                <c:pt idx="4410">
                  <c:v>1644.0</c:v>
                </c:pt>
                <c:pt idx="4411">
                  <c:v>1645.0</c:v>
                </c:pt>
                <c:pt idx="4412">
                  <c:v>1645.0</c:v>
                </c:pt>
                <c:pt idx="4413">
                  <c:v>1645.0</c:v>
                </c:pt>
                <c:pt idx="4414">
                  <c:v>1646.0</c:v>
                </c:pt>
                <c:pt idx="4415">
                  <c:v>1646.0</c:v>
                </c:pt>
                <c:pt idx="4416">
                  <c:v>1647.0</c:v>
                </c:pt>
                <c:pt idx="4417">
                  <c:v>1647.0</c:v>
                </c:pt>
                <c:pt idx="4418">
                  <c:v>1647.0</c:v>
                </c:pt>
                <c:pt idx="4419">
                  <c:v>1648.0</c:v>
                </c:pt>
                <c:pt idx="4420">
                  <c:v>1648.0</c:v>
                </c:pt>
                <c:pt idx="4421">
                  <c:v>1648.0</c:v>
                </c:pt>
                <c:pt idx="4422">
                  <c:v>1649.0</c:v>
                </c:pt>
                <c:pt idx="4423">
                  <c:v>1650.0</c:v>
                </c:pt>
                <c:pt idx="4424">
                  <c:v>1651.0</c:v>
                </c:pt>
                <c:pt idx="4425">
                  <c:v>1651.0</c:v>
                </c:pt>
                <c:pt idx="4426">
                  <c:v>1651.0</c:v>
                </c:pt>
                <c:pt idx="4427">
                  <c:v>1652.0</c:v>
                </c:pt>
                <c:pt idx="4428">
                  <c:v>1652.0</c:v>
                </c:pt>
                <c:pt idx="4429">
                  <c:v>1653.0</c:v>
                </c:pt>
                <c:pt idx="4430">
                  <c:v>1654.0</c:v>
                </c:pt>
                <c:pt idx="4431">
                  <c:v>1655.0</c:v>
                </c:pt>
                <c:pt idx="4432">
                  <c:v>1655.0</c:v>
                </c:pt>
                <c:pt idx="4433">
                  <c:v>1655.0</c:v>
                </c:pt>
                <c:pt idx="4434">
                  <c:v>1655.0</c:v>
                </c:pt>
                <c:pt idx="4435">
                  <c:v>1655.0</c:v>
                </c:pt>
                <c:pt idx="4436">
                  <c:v>1655.0</c:v>
                </c:pt>
                <c:pt idx="4437">
                  <c:v>1655.0</c:v>
                </c:pt>
                <c:pt idx="4438">
                  <c:v>1655.0</c:v>
                </c:pt>
                <c:pt idx="4439">
                  <c:v>1655.0</c:v>
                </c:pt>
                <c:pt idx="4440">
                  <c:v>1655.0</c:v>
                </c:pt>
                <c:pt idx="4441">
                  <c:v>1655.0</c:v>
                </c:pt>
                <c:pt idx="4442">
                  <c:v>1655.0</c:v>
                </c:pt>
                <c:pt idx="4443">
                  <c:v>1655.0</c:v>
                </c:pt>
                <c:pt idx="4444">
                  <c:v>1655.0</c:v>
                </c:pt>
                <c:pt idx="4445">
                  <c:v>1655.0</c:v>
                </c:pt>
                <c:pt idx="4446">
                  <c:v>1655.0</c:v>
                </c:pt>
                <c:pt idx="4447">
                  <c:v>1655.0</c:v>
                </c:pt>
                <c:pt idx="4448">
                  <c:v>1655.0</c:v>
                </c:pt>
                <c:pt idx="4449">
                  <c:v>1655.0</c:v>
                </c:pt>
                <c:pt idx="4450">
                  <c:v>1655.0</c:v>
                </c:pt>
                <c:pt idx="4451">
                  <c:v>1656.0</c:v>
                </c:pt>
                <c:pt idx="4452">
                  <c:v>1656.0</c:v>
                </c:pt>
                <c:pt idx="4453">
                  <c:v>1656.0</c:v>
                </c:pt>
                <c:pt idx="4454">
                  <c:v>1656.0</c:v>
                </c:pt>
                <c:pt idx="4455">
                  <c:v>1656.0</c:v>
                </c:pt>
                <c:pt idx="4456">
                  <c:v>1656.0</c:v>
                </c:pt>
                <c:pt idx="4457">
                  <c:v>1656.0</c:v>
                </c:pt>
                <c:pt idx="4458">
                  <c:v>1656.0</c:v>
                </c:pt>
                <c:pt idx="4459">
                  <c:v>1656.0</c:v>
                </c:pt>
                <c:pt idx="4460">
                  <c:v>1656.0</c:v>
                </c:pt>
                <c:pt idx="4461">
                  <c:v>1656.0</c:v>
                </c:pt>
                <c:pt idx="4462">
                  <c:v>1656.0</c:v>
                </c:pt>
                <c:pt idx="4463">
                  <c:v>1657.0</c:v>
                </c:pt>
                <c:pt idx="4464">
                  <c:v>1657.0</c:v>
                </c:pt>
                <c:pt idx="4465">
                  <c:v>1658.0</c:v>
                </c:pt>
                <c:pt idx="4466">
                  <c:v>1659.0</c:v>
                </c:pt>
                <c:pt idx="4467">
                  <c:v>1660.0</c:v>
                </c:pt>
                <c:pt idx="4468">
                  <c:v>1660.0</c:v>
                </c:pt>
                <c:pt idx="4469">
                  <c:v>1661.0</c:v>
                </c:pt>
                <c:pt idx="4470">
                  <c:v>1661.0</c:v>
                </c:pt>
                <c:pt idx="4471">
                  <c:v>1661.0</c:v>
                </c:pt>
                <c:pt idx="4472">
                  <c:v>1662.0</c:v>
                </c:pt>
                <c:pt idx="4473">
                  <c:v>1662.0</c:v>
                </c:pt>
                <c:pt idx="4474">
                  <c:v>1662.0</c:v>
                </c:pt>
                <c:pt idx="4475">
                  <c:v>1662.0</c:v>
                </c:pt>
                <c:pt idx="4476">
                  <c:v>1662.0</c:v>
                </c:pt>
                <c:pt idx="4477">
                  <c:v>1662.0</c:v>
                </c:pt>
                <c:pt idx="4478">
                  <c:v>1663.0</c:v>
                </c:pt>
                <c:pt idx="4479">
                  <c:v>1664.0</c:v>
                </c:pt>
                <c:pt idx="4480">
                  <c:v>1665.0</c:v>
                </c:pt>
                <c:pt idx="4481">
                  <c:v>1665.0</c:v>
                </c:pt>
                <c:pt idx="4482">
                  <c:v>1665.0</c:v>
                </c:pt>
                <c:pt idx="4483">
                  <c:v>1666.0</c:v>
                </c:pt>
                <c:pt idx="4484">
                  <c:v>1666.0</c:v>
                </c:pt>
                <c:pt idx="4485">
                  <c:v>1667.0</c:v>
                </c:pt>
                <c:pt idx="4486">
                  <c:v>1668.0</c:v>
                </c:pt>
                <c:pt idx="4487">
                  <c:v>1669.0</c:v>
                </c:pt>
                <c:pt idx="4488">
                  <c:v>1670.0</c:v>
                </c:pt>
                <c:pt idx="4489">
                  <c:v>1671.0</c:v>
                </c:pt>
                <c:pt idx="4490">
                  <c:v>1672.0</c:v>
                </c:pt>
                <c:pt idx="4491">
                  <c:v>1673.0</c:v>
                </c:pt>
                <c:pt idx="4492">
                  <c:v>1673.0</c:v>
                </c:pt>
                <c:pt idx="4493">
                  <c:v>1673.0</c:v>
                </c:pt>
                <c:pt idx="4494">
                  <c:v>1673.0</c:v>
                </c:pt>
                <c:pt idx="4495">
                  <c:v>1673.0</c:v>
                </c:pt>
                <c:pt idx="4496">
                  <c:v>1673.0</c:v>
                </c:pt>
                <c:pt idx="4497">
                  <c:v>1673.0</c:v>
                </c:pt>
                <c:pt idx="4498">
                  <c:v>1673.0</c:v>
                </c:pt>
                <c:pt idx="4499">
                  <c:v>1673.0</c:v>
                </c:pt>
                <c:pt idx="4500">
                  <c:v>1673.0</c:v>
                </c:pt>
                <c:pt idx="4501">
                  <c:v>1673.0</c:v>
                </c:pt>
                <c:pt idx="4502">
                  <c:v>1673.0</c:v>
                </c:pt>
                <c:pt idx="4503">
                  <c:v>1674.0</c:v>
                </c:pt>
                <c:pt idx="4504">
                  <c:v>1674.0</c:v>
                </c:pt>
                <c:pt idx="4505">
                  <c:v>1674.0</c:v>
                </c:pt>
                <c:pt idx="4506">
                  <c:v>1674.0</c:v>
                </c:pt>
                <c:pt idx="4507">
                  <c:v>1674.0</c:v>
                </c:pt>
                <c:pt idx="4508">
                  <c:v>1674.0</c:v>
                </c:pt>
                <c:pt idx="4509">
                  <c:v>1675.0</c:v>
                </c:pt>
                <c:pt idx="4510">
                  <c:v>1675.0</c:v>
                </c:pt>
                <c:pt idx="4511">
                  <c:v>1676.0</c:v>
                </c:pt>
                <c:pt idx="4512">
                  <c:v>1676.0</c:v>
                </c:pt>
                <c:pt idx="4513">
                  <c:v>1676.0</c:v>
                </c:pt>
                <c:pt idx="4514">
                  <c:v>1677.0</c:v>
                </c:pt>
                <c:pt idx="4515">
                  <c:v>1677.0</c:v>
                </c:pt>
                <c:pt idx="4516">
                  <c:v>1677.0</c:v>
                </c:pt>
                <c:pt idx="4517">
                  <c:v>1677.0</c:v>
                </c:pt>
                <c:pt idx="4518">
                  <c:v>1677.0</c:v>
                </c:pt>
                <c:pt idx="4519">
                  <c:v>1677.0</c:v>
                </c:pt>
                <c:pt idx="4520">
                  <c:v>1678.0</c:v>
                </c:pt>
                <c:pt idx="4521">
                  <c:v>1679.0</c:v>
                </c:pt>
                <c:pt idx="4522">
                  <c:v>1680.0</c:v>
                </c:pt>
                <c:pt idx="4523">
                  <c:v>1681.0</c:v>
                </c:pt>
                <c:pt idx="4524">
                  <c:v>1681.0</c:v>
                </c:pt>
                <c:pt idx="4525">
                  <c:v>1682.0</c:v>
                </c:pt>
                <c:pt idx="4526">
                  <c:v>1682.0</c:v>
                </c:pt>
                <c:pt idx="4527">
                  <c:v>1683.0</c:v>
                </c:pt>
                <c:pt idx="4528">
                  <c:v>1684.0</c:v>
                </c:pt>
                <c:pt idx="4529">
                  <c:v>1684.0</c:v>
                </c:pt>
                <c:pt idx="4530">
                  <c:v>1684.0</c:v>
                </c:pt>
                <c:pt idx="4531">
                  <c:v>1684.0</c:v>
                </c:pt>
                <c:pt idx="4532">
                  <c:v>1684.0</c:v>
                </c:pt>
                <c:pt idx="4533">
                  <c:v>1685.0</c:v>
                </c:pt>
                <c:pt idx="4534">
                  <c:v>1686.0</c:v>
                </c:pt>
                <c:pt idx="4535">
                  <c:v>1686.0</c:v>
                </c:pt>
                <c:pt idx="4536">
                  <c:v>1686.0</c:v>
                </c:pt>
                <c:pt idx="4537">
                  <c:v>1686.0</c:v>
                </c:pt>
                <c:pt idx="4538">
                  <c:v>1686.0</c:v>
                </c:pt>
                <c:pt idx="4539">
                  <c:v>1687.0</c:v>
                </c:pt>
                <c:pt idx="4540">
                  <c:v>1688.0</c:v>
                </c:pt>
                <c:pt idx="4541">
                  <c:v>1689.0</c:v>
                </c:pt>
                <c:pt idx="4542">
                  <c:v>1690.0</c:v>
                </c:pt>
                <c:pt idx="4543">
                  <c:v>1690.0</c:v>
                </c:pt>
                <c:pt idx="4544">
                  <c:v>1690.0</c:v>
                </c:pt>
                <c:pt idx="4545">
                  <c:v>1690.0</c:v>
                </c:pt>
                <c:pt idx="4546">
                  <c:v>1691.0</c:v>
                </c:pt>
                <c:pt idx="4547">
                  <c:v>1691.0</c:v>
                </c:pt>
                <c:pt idx="4548">
                  <c:v>1692.0</c:v>
                </c:pt>
                <c:pt idx="4549">
                  <c:v>1692.0</c:v>
                </c:pt>
                <c:pt idx="4550">
                  <c:v>1692.0</c:v>
                </c:pt>
                <c:pt idx="4551">
                  <c:v>1692.0</c:v>
                </c:pt>
                <c:pt idx="4552">
                  <c:v>1692.0</c:v>
                </c:pt>
                <c:pt idx="4553">
                  <c:v>1692.0</c:v>
                </c:pt>
                <c:pt idx="4554">
                  <c:v>1693.0</c:v>
                </c:pt>
                <c:pt idx="4555">
                  <c:v>1693.0</c:v>
                </c:pt>
                <c:pt idx="4556">
                  <c:v>1693.0</c:v>
                </c:pt>
                <c:pt idx="4557">
                  <c:v>1694.0</c:v>
                </c:pt>
                <c:pt idx="4558">
                  <c:v>1694.0</c:v>
                </c:pt>
                <c:pt idx="4559">
                  <c:v>1694.0</c:v>
                </c:pt>
                <c:pt idx="4560">
                  <c:v>1695.0</c:v>
                </c:pt>
                <c:pt idx="4561">
                  <c:v>1695.0</c:v>
                </c:pt>
                <c:pt idx="4562">
                  <c:v>1696.0</c:v>
                </c:pt>
                <c:pt idx="4563">
                  <c:v>1696.0</c:v>
                </c:pt>
                <c:pt idx="4564">
                  <c:v>1696.0</c:v>
                </c:pt>
                <c:pt idx="4565">
                  <c:v>1696.0</c:v>
                </c:pt>
                <c:pt idx="4566">
                  <c:v>1696.0</c:v>
                </c:pt>
                <c:pt idx="4567">
                  <c:v>1696.0</c:v>
                </c:pt>
                <c:pt idx="4568">
                  <c:v>1696.0</c:v>
                </c:pt>
                <c:pt idx="4569">
                  <c:v>1696.0</c:v>
                </c:pt>
                <c:pt idx="4570">
                  <c:v>1696.0</c:v>
                </c:pt>
                <c:pt idx="4571">
                  <c:v>1696.0</c:v>
                </c:pt>
                <c:pt idx="4572">
                  <c:v>1696.0</c:v>
                </c:pt>
                <c:pt idx="4573">
                  <c:v>1696.0</c:v>
                </c:pt>
                <c:pt idx="4574">
                  <c:v>1696.0</c:v>
                </c:pt>
                <c:pt idx="4575">
                  <c:v>1696.0</c:v>
                </c:pt>
                <c:pt idx="4576">
                  <c:v>1696.0</c:v>
                </c:pt>
                <c:pt idx="4577">
                  <c:v>1696.0</c:v>
                </c:pt>
                <c:pt idx="4578">
                  <c:v>1696.0</c:v>
                </c:pt>
                <c:pt idx="4579">
                  <c:v>1696.0</c:v>
                </c:pt>
                <c:pt idx="4580">
                  <c:v>1696.0</c:v>
                </c:pt>
                <c:pt idx="4581">
                  <c:v>1696.0</c:v>
                </c:pt>
                <c:pt idx="4582">
                  <c:v>1697.0</c:v>
                </c:pt>
                <c:pt idx="4583">
                  <c:v>1697.0</c:v>
                </c:pt>
                <c:pt idx="4584">
                  <c:v>1697.0</c:v>
                </c:pt>
                <c:pt idx="4585">
                  <c:v>1697.0</c:v>
                </c:pt>
                <c:pt idx="4586">
                  <c:v>1697.0</c:v>
                </c:pt>
                <c:pt idx="4587">
                  <c:v>1697.0</c:v>
                </c:pt>
                <c:pt idx="4588">
                  <c:v>1697.0</c:v>
                </c:pt>
                <c:pt idx="4589">
                  <c:v>1697.0</c:v>
                </c:pt>
                <c:pt idx="4590">
                  <c:v>1697.0</c:v>
                </c:pt>
                <c:pt idx="4591">
                  <c:v>1697.0</c:v>
                </c:pt>
                <c:pt idx="4592">
                  <c:v>1697.0</c:v>
                </c:pt>
                <c:pt idx="4593">
                  <c:v>1697.0</c:v>
                </c:pt>
                <c:pt idx="4594">
                  <c:v>1697.0</c:v>
                </c:pt>
                <c:pt idx="4595">
                  <c:v>1697.0</c:v>
                </c:pt>
                <c:pt idx="4596">
                  <c:v>1698.0</c:v>
                </c:pt>
                <c:pt idx="4597">
                  <c:v>1698.0</c:v>
                </c:pt>
                <c:pt idx="4598">
                  <c:v>1699.0</c:v>
                </c:pt>
                <c:pt idx="4599">
                  <c:v>1699.0</c:v>
                </c:pt>
                <c:pt idx="4600">
                  <c:v>1699.0</c:v>
                </c:pt>
                <c:pt idx="4601">
                  <c:v>1700.0</c:v>
                </c:pt>
                <c:pt idx="4602">
                  <c:v>1701.0</c:v>
                </c:pt>
                <c:pt idx="4603">
                  <c:v>1701.0</c:v>
                </c:pt>
                <c:pt idx="4604">
                  <c:v>1702.0</c:v>
                </c:pt>
                <c:pt idx="4605">
                  <c:v>1703.0</c:v>
                </c:pt>
                <c:pt idx="4606">
                  <c:v>1704.0</c:v>
                </c:pt>
                <c:pt idx="4607">
                  <c:v>1704.0</c:v>
                </c:pt>
                <c:pt idx="4608">
                  <c:v>1704.0</c:v>
                </c:pt>
                <c:pt idx="4609">
                  <c:v>1705.0</c:v>
                </c:pt>
                <c:pt idx="4610">
                  <c:v>1706.0</c:v>
                </c:pt>
                <c:pt idx="4611">
                  <c:v>1707.0</c:v>
                </c:pt>
                <c:pt idx="4612">
                  <c:v>1708.0</c:v>
                </c:pt>
                <c:pt idx="4613">
                  <c:v>1709.0</c:v>
                </c:pt>
                <c:pt idx="4614">
                  <c:v>1710.0</c:v>
                </c:pt>
                <c:pt idx="4615">
                  <c:v>1710.0</c:v>
                </c:pt>
                <c:pt idx="4616">
                  <c:v>1710.0</c:v>
                </c:pt>
                <c:pt idx="4617">
                  <c:v>1710.0</c:v>
                </c:pt>
                <c:pt idx="4618">
                  <c:v>1711.0</c:v>
                </c:pt>
                <c:pt idx="4619">
                  <c:v>1712.0</c:v>
                </c:pt>
                <c:pt idx="4620">
                  <c:v>1712.0</c:v>
                </c:pt>
                <c:pt idx="4621">
                  <c:v>1712.0</c:v>
                </c:pt>
                <c:pt idx="4622">
                  <c:v>1712.0</c:v>
                </c:pt>
                <c:pt idx="4623">
                  <c:v>1712.0</c:v>
                </c:pt>
                <c:pt idx="4624">
                  <c:v>1712.0</c:v>
                </c:pt>
                <c:pt idx="4625">
                  <c:v>1712.0</c:v>
                </c:pt>
                <c:pt idx="4626">
                  <c:v>1712.0</c:v>
                </c:pt>
                <c:pt idx="4627">
                  <c:v>1713.0</c:v>
                </c:pt>
                <c:pt idx="4628">
                  <c:v>1713.0</c:v>
                </c:pt>
                <c:pt idx="4629">
                  <c:v>1714.0</c:v>
                </c:pt>
                <c:pt idx="4630">
                  <c:v>1714.0</c:v>
                </c:pt>
                <c:pt idx="4631">
                  <c:v>1715.0</c:v>
                </c:pt>
                <c:pt idx="4632">
                  <c:v>1716.0</c:v>
                </c:pt>
                <c:pt idx="4633">
                  <c:v>1716.0</c:v>
                </c:pt>
                <c:pt idx="4634">
                  <c:v>1716.0</c:v>
                </c:pt>
                <c:pt idx="4635">
                  <c:v>1717.0</c:v>
                </c:pt>
                <c:pt idx="4636">
                  <c:v>1717.0</c:v>
                </c:pt>
                <c:pt idx="4637">
                  <c:v>1717.0</c:v>
                </c:pt>
                <c:pt idx="4638">
                  <c:v>1717.0</c:v>
                </c:pt>
                <c:pt idx="4639">
                  <c:v>1717.0</c:v>
                </c:pt>
                <c:pt idx="4640">
                  <c:v>1717.0</c:v>
                </c:pt>
                <c:pt idx="4641">
                  <c:v>1717.0</c:v>
                </c:pt>
                <c:pt idx="4642">
                  <c:v>1717.0</c:v>
                </c:pt>
                <c:pt idx="4643">
                  <c:v>1717.0</c:v>
                </c:pt>
                <c:pt idx="4644">
                  <c:v>1717.0</c:v>
                </c:pt>
                <c:pt idx="4645">
                  <c:v>1717.0</c:v>
                </c:pt>
                <c:pt idx="4646">
                  <c:v>1717.0</c:v>
                </c:pt>
                <c:pt idx="4647">
                  <c:v>1717.0</c:v>
                </c:pt>
                <c:pt idx="4648">
                  <c:v>1717.0</c:v>
                </c:pt>
                <c:pt idx="4649">
                  <c:v>1717.0</c:v>
                </c:pt>
                <c:pt idx="4650">
                  <c:v>1717.0</c:v>
                </c:pt>
                <c:pt idx="4651">
                  <c:v>1718.0</c:v>
                </c:pt>
                <c:pt idx="4652">
                  <c:v>1718.0</c:v>
                </c:pt>
                <c:pt idx="4653">
                  <c:v>1718.0</c:v>
                </c:pt>
                <c:pt idx="4654">
                  <c:v>1718.0</c:v>
                </c:pt>
                <c:pt idx="4655">
                  <c:v>1718.0</c:v>
                </c:pt>
                <c:pt idx="4656">
                  <c:v>1719.0</c:v>
                </c:pt>
                <c:pt idx="4657">
                  <c:v>1719.0</c:v>
                </c:pt>
                <c:pt idx="4658">
                  <c:v>1719.0</c:v>
                </c:pt>
                <c:pt idx="4659">
                  <c:v>1719.0</c:v>
                </c:pt>
                <c:pt idx="4660">
                  <c:v>1719.0</c:v>
                </c:pt>
                <c:pt idx="4661">
                  <c:v>1719.0</c:v>
                </c:pt>
                <c:pt idx="4662">
                  <c:v>1719.0</c:v>
                </c:pt>
                <c:pt idx="4663">
                  <c:v>1719.0</c:v>
                </c:pt>
                <c:pt idx="4664">
                  <c:v>1719.0</c:v>
                </c:pt>
                <c:pt idx="4665">
                  <c:v>1720.0</c:v>
                </c:pt>
                <c:pt idx="4666">
                  <c:v>1720.0</c:v>
                </c:pt>
                <c:pt idx="4667">
                  <c:v>1720.0</c:v>
                </c:pt>
                <c:pt idx="4668">
                  <c:v>1720.0</c:v>
                </c:pt>
                <c:pt idx="4669">
                  <c:v>1720.0</c:v>
                </c:pt>
                <c:pt idx="4670">
                  <c:v>1720.0</c:v>
                </c:pt>
                <c:pt idx="4671">
                  <c:v>1720.0</c:v>
                </c:pt>
                <c:pt idx="4672">
                  <c:v>1720.0</c:v>
                </c:pt>
                <c:pt idx="4673">
                  <c:v>1720.0</c:v>
                </c:pt>
                <c:pt idx="4674">
                  <c:v>1720.0</c:v>
                </c:pt>
                <c:pt idx="4675">
                  <c:v>1720.0</c:v>
                </c:pt>
                <c:pt idx="4676">
                  <c:v>1720.0</c:v>
                </c:pt>
                <c:pt idx="4677">
                  <c:v>1720.0</c:v>
                </c:pt>
                <c:pt idx="4678">
                  <c:v>1720.0</c:v>
                </c:pt>
                <c:pt idx="4679">
                  <c:v>1720.0</c:v>
                </c:pt>
                <c:pt idx="4680">
                  <c:v>1720.0</c:v>
                </c:pt>
                <c:pt idx="4681">
                  <c:v>1720.0</c:v>
                </c:pt>
                <c:pt idx="4682">
                  <c:v>1720.0</c:v>
                </c:pt>
                <c:pt idx="4683">
                  <c:v>1720.0</c:v>
                </c:pt>
                <c:pt idx="4684">
                  <c:v>1720.0</c:v>
                </c:pt>
                <c:pt idx="4685">
                  <c:v>1720.0</c:v>
                </c:pt>
                <c:pt idx="4686">
                  <c:v>1720.0</c:v>
                </c:pt>
                <c:pt idx="4687">
                  <c:v>1720.0</c:v>
                </c:pt>
                <c:pt idx="4688">
                  <c:v>1720.0</c:v>
                </c:pt>
                <c:pt idx="4689">
                  <c:v>1720.0</c:v>
                </c:pt>
                <c:pt idx="4690">
                  <c:v>1720.0</c:v>
                </c:pt>
                <c:pt idx="4691">
                  <c:v>1720.0</c:v>
                </c:pt>
                <c:pt idx="4692">
                  <c:v>1720.0</c:v>
                </c:pt>
                <c:pt idx="4693">
                  <c:v>1720.0</c:v>
                </c:pt>
                <c:pt idx="4694">
                  <c:v>1721.0</c:v>
                </c:pt>
                <c:pt idx="4695">
                  <c:v>1721.0</c:v>
                </c:pt>
                <c:pt idx="4696">
                  <c:v>1721.0</c:v>
                </c:pt>
                <c:pt idx="4697">
                  <c:v>1721.0</c:v>
                </c:pt>
                <c:pt idx="4698">
                  <c:v>1721.0</c:v>
                </c:pt>
                <c:pt idx="4699">
                  <c:v>1721.0</c:v>
                </c:pt>
                <c:pt idx="4700">
                  <c:v>1721.0</c:v>
                </c:pt>
                <c:pt idx="4701">
                  <c:v>1721.0</c:v>
                </c:pt>
                <c:pt idx="4702">
                  <c:v>1721.0</c:v>
                </c:pt>
                <c:pt idx="4703">
                  <c:v>1721.0</c:v>
                </c:pt>
                <c:pt idx="4704">
                  <c:v>1721.0</c:v>
                </c:pt>
                <c:pt idx="4705">
                  <c:v>1721.0</c:v>
                </c:pt>
                <c:pt idx="4706">
                  <c:v>1721.0</c:v>
                </c:pt>
                <c:pt idx="4707">
                  <c:v>1721.0</c:v>
                </c:pt>
                <c:pt idx="4708">
                  <c:v>1721.0</c:v>
                </c:pt>
                <c:pt idx="4709">
                  <c:v>1721.0</c:v>
                </c:pt>
                <c:pt idx="4710">
                  <c:v>1721.0</c:v>
                </c:pt>
                <c:pt idx="4711">
                  <c:v>1722.0</c:v>
                </c:pt>
                <c:pt idx="4712">
                  <c:v>1722.0</c:v>
                </c:pt>
                <c:pt idx="4713">
                  <c:v>1723.0</c:v>
                </c:pt>
                <c:pt idx="4714">
                  <c:v>1724.0</c:v>
                </c:pt>
                <c:pt idx="4715">
                  <c:v>1724.0</c:v>
                </c:pt>
                <c:pt idx="4716">
                  <c:v>1724.0</c:v>
                </c:pt>
                <c:pt idx="4717">
                  <c:v>1725.0</c:v>
                </c:pt>
                <c:pt idx="4718">
                  <c:v>1725.0</c:v>
                </c:pt>
                <c:pt idx="4719">
                  <c:v>1726.0</c:v>
                </c:pt>
                <c:pt idx="4720">
                  <c:v>1726.0</c:v>
                </c:pt>
                <c:pt idx="4721">
                  <c:v>1726.0</c:v>
                </c:pt>
                <c:pt idx="4722">
                  <c:v>1726.0</c:v>
                </c:pt>
                <c:pt idx="4723">
                  <c:v>1726.0</c:v>
                </c:pt>
                <c:pt idx="4724">
                  <c:v>1726.0</c:v>
                </c:pt>
                <c:pt idx="4725">
                  <c:v>1726.0</c:v>
                </c:pt>
                <c:pt idx="4726">
                  <c:v>1726.0</c:v>
                </c:pt>
                <c:pt idx="4727">
                  <c:v>1726.0</c:v>
                </c:pt>
                <c:pt idx="4728">
                  <c:v>1726.0</c:v>
                </c:pt>
                <c:pt idx="4729">
                  <c:v>1727.0</c:v>
                </c:pt>
                <c:pt idx="4730">
                  <c:v>1727.0</c:v>
                </c:pt>
                <c:pt idx="4731">
                  <c:v>1727.0</c:v>
                </c:pt>
                <c:pt idx="4732">
                  <c:v>1727.0</c:v>
                </c:pt>
                <c:pt idx="4733">
                  <c:v>1727.0</c:v>
                </c:pt>
                <c:pt idx="4734">
                  <c:v>1727.0</c:v>
                </c:pt>
                <c:pt idx="4735">
                  <c:v>1728.0</c:v>
                </c:pt>
                <c:pt idx="4736">
                  <c:v>1728.0</c:v>
                </c:pt>
                <c:pt idx="4737">
                  <c:v>1728.0</c:v>
                </c:pt>
                <c:pt idx="4738">
                  <c:v>1728.0</c:v>
                </c:pt>
                <c:pt idx="4739">
                  <c:v>1728.0</c:v>
                </c:pt>
                <c:pt idx="4740">
                  <c:v>1728.0</c:v>
                </c:pt>
                <c:pt idx="4741">
                  <c:v>1729.0</c:v>
                </c:pt>
                <c:pt idx="4742">
                  <c:v>1729.0</c:v>
                </c:pt>
                <c:pt idx="4743">
                  <c:v>1730.0</c:v>
                </c:pt>
                <c:pt idx="4744">
                  <c:v>1730.0</c:v>
                </c:pt>
                <c:pt idx="4745">
                  <c:v>1730.0</c:v>
                </c:pt>
                <c:pt idx="4746">
                  <c:v>1730.0</c:v>
                </c:pt>
                <c:pt idx="4747">
                  <c:v>1730.0</c:v>
                </c:pt>
                <c:pt idx="4748">
                  <c:v>1730.0</c:v>
                </c:pt>
                <c:pt idx="4749">
                  <c:v>1730.0</c:v>
                </c:pt>
                <c:pt idx="4750">
                  <c:v>1730.0</c:v>
                </c:pt>
                <c:pt idx="4751">
                  <c:v>1730.0</c:v>
                </c:pt>
                <c:pt idx="4752">
                  <c:v>1730.0</c:v>
                </c:pt>
                <c:pt idx="4753">
                  <c:v>1730.0</c:v>
                </c:pt>
                <c:pt idx="4754">
                  <c:v>1730.0</c:v>
                </c:pt>
                <c:pt idx="4755">
                  <c:v>1730.0</c:v>
                </c:pt>
                <c:pt idx="4756">
                  <c:v>1730.0</c:v>
                </c:pt>
                <c:pt idx="4757">
                  <c:v>1730.0</c:v>
                </c:pt>
                <c:pt idx="4758">
                  <c:v>1730.0</c:v>
                </c:pt>
                <c:pt idx="4759">
                  <c:v>1730.0</c:v>
                </c:pt>
                <c:pt idx="4760">
                  <c:v>1730.0</c:v>
                </c:pt>
                <c:pt idx="4761">
                  <c:v>1730.0</c:v>
                </c:pt>
                <c:pt idx="4762">
                  <c:v>1730.0</c:v>
                </c:pt>
                <c:pt idx="4763">
                  <c:v>1730.0</c:v>
                </c:pt>
                <c:pt idx="4764">
                  <c:v>1730.0</c:v>
                </c:pt>
                <c:pt idx="4765">
                  <c:v>1730.0</c:v>
                </c:pt>
                <c:pt idx="4766">
                  <c:v>1730.0</c:v>
                </c:pt>
                <c:pt idx="4767">
                  <c:v>1730.0</c:v>
                </c:pt>
                <c:pt idx="4768">
                  <c:v>1731.0</c:v>
                </c:pt>
                <c:pt idx="4769">
                  <c:v>1731.0</c:v>
                </c:pt>
                <c:pt idx="4770">
                  <c:v>1731.0</c:v>
                </c:pt>
                <c:pt idx="4771">
                  <c:v>1731.0</c:v>
                </c:pt>
                <c:pt idx="4772">
                  <c:v>1731.0</c:v>
                </c:pt>
                <c:pt idx="4773">
                  <c:v>1731.0</c:v>
                </c:pt>
                <c:pt idx="4774">
                  <c:v>1731.0</c:v>
                </c:pt>
                <c:pt idx="4775">
                  <c:v>1731.0</c:v>
                </c:pt>
                <c:pt idx="4776">
                  <c:v>1732.0</c:v>
                </c:pt>
                <c:pt idx="4777">
                  <c:v>1732.0</c:v>
                </c:pt>
                <c:pt idx="4778">
                  <c:v>1732.0</c:v>
                </c:pt>
                <c:pt idx="4779">
                  <c:v>1732.0</c:v>
                </c:pt>
                <c:pt idx="4780">
                  <c:v>1732.0</c:v>
                </c:pt>
                <c:pt idx="4781">
                  <c:v>1732.0</c:v>
                </c:pt>
                <c:pt idx="4782">
                  <c:v>1732.0</c:v>
                </c:pt>
                <c:pt idx="4783">
                  <c:v>1732.0</c:v>
                </c:pt>
                <c:pt idx="4784">
                  <c:v>1732.0</c:v>
                </c:pt>
                <c:pt idx="4785">
                  <c:v>1732.0</c:v>
                </c:pt>
                <c:pt idx="4786">
                  <c:v>1732.0</c:v>
                </c:pt>
                <c:pt idx="4787">
                  <c:v>1732.0</c:v>
                </c:pt>
                <c:pt idx="4788">
                  <c:v>1732.0</c:v>
                </c:pt>
                <c:pt idx="4789">
                  <c:v>1732.0</c:v>
                </c:pt>
                <c:pt idx="4790">
                  <c:v>1732.0</c:v>
                </c:pt>
                <c:pt idx="4791">
                  <c:v>1733.0</c:v>
                </c:pt>
                <c:pt idx="4792">
                  <c:v>1733.0</c:v>
                </c:pt>
                <c:pt idx="4793">
                  <c:v>1733.0</c:v>
                </c:pt>
                <c:pt idx="4794">
                  <c:v>1733.0</c:v>
                </c:pt>
                <c:pt idx="4795">
                  <c:v>1733.0</c:v>
                </c:pt>
                <c:pt idx="4796">
                  <c:v>1733.0</c:v>
                </c:pt>
                <c:pt idx="4797">
                  <c:v>1733.0</c:v>
                </c:pt>
                <c:pt idx="4798">
                  <c:v>1733.0</c:v>
                </c:pt>
                <c:pt idx="4799">
                  <c:v>1733.0</c:v>
                </c:pt>
                <c:pt idx="4800">
                  <c:v>1733.0</c:v>
                </c:pt>
                <c:pt idx="4801">
                  <c:v>1733.0</c:v>
                </c:pt>
                <c:pt idx="4802">
                  <c:v>1733.0</c:v>
                </c:pt>
                <c:pt idx="4803">
                  <c:v>1733.0</c:v>
                </c:pt>
                <c:pt idx="4804">
                  <c:v>1734.0</c:v>
                </c:pt>
                <c:pt idx="4805">
                  <c:v>1735.0</c:v>
                </c:pt>
                <c:pt idx="4806">
                  <c:v>1735.0</c:v>
                </c:pt>
                <c:pt idx="4807">
                  <c:v>1736.0</c:v>
                </c:pt>
                <c:pt idx="4808">
                  <c:v>1737.0</c:v>
                </c:pt>
                <c:pt idx="4809">
                  <c:v>1738.0</c:v>
                </c:pt>
                <c:pt idx="4810">
                  <c:v>1739.0</c:v>
                </c:pt>
                <c:pt idx="4811">
                  <c:v>1740.0</c:v>
                </c:pt>
                <c:pt idx="4812">
                  <c:v>1741.0</c:v>
                </c:pt>
                <c:pt idx="4813">
                  <c:v>1742.0</c:v>
                </c:pt>
                <c:pt idx="4814">
                  <c:v>1742.0</c:v>
                </c:pt>
                <c:pt idx="4815">
                  <c:v>1743.0</c:v>
                </c:pt>
                <c:pt idx="4816">
                  <c:v>1744.0</c:v>
                </c:pt>
                <c:pt idx="4817">
                  <c:v>1744.0</c:v>
                </c:pt>
                <c:pt idx="4818">
                  <c:v>1744.0</c:v>
                </c:pt>
                <c:pt idx="4819">
                  <c:v>1744.0</c:v>
                </c:pt>
                <c:pt idx="4820">
                  <c:v>1744.0</c:v>
                </c:pt>
                <c:pt idx="4821">
                  <c:v>1744.0</c:v>
                </c:pt>
                <c:pt idx="4822">
                  <c:v>1744.0</c:v>
                </c:pt>
                <c:pt idx="4823">
                  <c:v>1745.0</c:v>
                </c:pt>
                <c:pt idx="4824">
                  <c:v>1745.0</c:v>
                </c:pt>
                <c:pt idx="4825">
                  <c:v>1745.0</c:v>
                </c:pt>
                <c:pt idx="4826">
                  <c:v>1745.0</c:v>
                </c:pt>
                <c:pt idx="4827">
                  <c:v>1745.0</c:v>
                </c:pt>
                <c:pt idx="4828">
                  <c:v>1745.0</c:v>
                </c:pt>
                <c:pt idx="4829">
                  <c:v>1745.0</c:v>
                </c:pt>
                <c:pt idx="4830">
                  <c:v>1745.0</c:v>
                </c:pt>
                <c:pt idx="4831">
                  <c:v>1745.0</c:v>
                </c:pt>
                <c:pt idx="4832">
                  <c:v>1745.0</c:v>
                </c:pt>
                <c:pt idx="4833">
                  <c:v>1746.0</c:v>
                </c:pt>
                <c:pt idx="4834">
                  <c:v>1746.0</c:v>
                </c:pt>
                <c:pt idx="4835">
                  <c:v>1746.0</c:v>
                </c:pt>
                <c:pt idx="4836">
                  <c:v>1746.0</c:v>
                </c:pt>
                <c:pt idx="4837">
                  <c:v>1747.0</c:v>
                </c:pt>
                <c:pt idx="4838">
                  <c:v>1748.0</c:v>
                </c:pt>
                <c:pt idx="4839">
                  <c:v>1748.0</c:v>
                </c:pt>
                <c:pt idx="4840">
                  <c:v>1748.0</c:v>
                </c:pt>
                <c:pt idx="4841">
                  <c:v>1748.0</c:v>
                </c:pt>
                <c:pt idx="4842">
                  <c:v>1748.0</c:v>
                </c:pt>
                <c:pt idx="4843">
                  <c:v>1748.0</c:v>
                </c:pt>
                <c:pt idx="4844">
                  <c:v>1748.0</c:v>
                </c:pt>
                <c:pt idx="4845">
                  <c:v>1748.0</c:v>
                </c:pt>
                <c:pt idx="4846">
                  <c:v>1749.0</c:v>
                </c:pt>
                <c:pt idx="4847">
                  <c:v>1749.0</c:v>
                </c:pt>
                <c:pt idx="4848">
                  <c:v>1749.0</c:v>
                </c:pt>
                <c:pt idx="4849">
                  <c:v>1749.0</c:v>
                </c:pt>
                <c:pt idx="4850">
                  <c:v>1749.0</c:v>
                </c:pt>
                <c:pt idx="4851">
                  <c:v>1749.0</c:v>
                </c:pt>
                <c:pt idx="4852">
                  <c:v>1749.0</c:v>
                </c:pt>
                <c:pt idx="4853">
                  <c:v>1749.0</c:v>
                </c:pt>
                <c:pt idx="4854">
                  <c:v>1749.0</c:v>
                </c:pt>
                <c:pt idx="4855">
                  <c:v>1749.0</c:v>
                </c:pt>
                <c:pt idx="4856">
                  <c:v>1749.0</c:v>
                </c:pt>
                <c:pt idx="4857">
                  <c:v>1750.0</c:v>
                </c:pt>
                <c:pt idx="4858">
                  <c:v>1751.0</c:v>
                </c:pt>
                <c:pt idx="4859">
                  <c:v>1752.0</c:v>
                </c:pt>
                <c:pt idx="4860">
                  <c:v>1753.0</c:v>
                </c:pt>
                <c:pt idx="4861">
                  <c:v>1753.0</c:v>
                </c:pt>
                <c:pt idx="4862">
                  <c:v>1754.0</c:v>
                </c:pt>
                <c:pt idx="4863">
                  <c:v>1755.0</c:v>
                </c:pt>
                <c:pt idx="4864">
                  <c:v>1756.0</c:v>
                </c:pt>
                <c:pt idx="4865">
                  <c:v>1756.0</c:v>
                </c:pt>
                <c:pt idx="4866">
                  <c:v>1756.0</c:v>
                </c:pt>
                <c:pt idx="4867">
                  <c:v>1756.0</c:v>
                </c:pt>
                <c:pt idx="4868">
                  <c:v>1756.0</c:v>
                </c:pt>
                <c:pt idx="4869">
                  <c:v>1756.0</c:v>
                </c:pt>
                <c:pt idx="4870">
                  <c:v>1757.0</c:v>
                </c:pt>
                <c:pt idx="4871">
                  <c:v>1758.0</c:v>
                </c:pt>
                <c:pt idx="4872">
                  <c:v>1759.0</c:v>
                </c:pt>
                <c:pt idx="4873">
                  <c:v>1760.0</c:v>
                </c:pt>
                <c:pt idx="4874">
                  <c:v>1760.0</c:v>
                </c:pt>
                <c:pt idx="4875">
                  <c:v>1760.0</c:v>
                </c:pt>
                <c:pt idx="4876">
                  <c:v>1761.0</c:v>
                </c:pt>
                <c:pt idx="4877">
                  <c:v>1761.0</c:v>
                </c:pt>
                <c:pt idx="4878">
                  <c:v>1761.0</c:v>
                </c:pt>
                <c:pt idx="4879">
                  <c:v>1762.0</c:v>
                </c:pt>
                <c:pt idx="4880">
                  <c:v>1763.0</c:v>
                </c:pt>
                <c:pt idx="4881">
                  <c:v>1764.0</c:v>
                </c:pt>
                <c:pt idx="4882">
                  <c:v>1764.0</c:v>
                </c:pt>
                <c:pt idx="4883">
                  <c:v>1764.0</c:v>
                </c:pt>
                <c:pt idx="4884">
                  <c:v>1764.0</c:v>
                </c:pt>
                <c:pt idx="4885">
                  <c:v>1764.0</c:v>
                </c:pt>
                <c:pt idx="4886">
                  <c:v>1764.0</c:v>
                </c:pt>
                <c:pt idx="4887">
                  <c:v>1764.0</c:v>
                </c:pt>
                <c:pt idx="4888">
                  <c:v>1764.0</c:v>
                </c:pt>
                <c:pt idx="4889">
                  <c:v>1764.0</c:v>
                </c:pt>
                <c:pt idx="4890">
                  <c:v>1765.0</c:v>
                </c:pt>
                <c:pt idx="4891">
                  <c:v>1765.0</c:v>
                </c:pt>
                <c:pt idx="4892">
                  <c:v>1765.0</c:v>
                </c:pt>
                <c:pt idx="4893">
                  <c:v>1766.0</c:v>
                </c:pt>
                <c:pt idx="4894">
                  <c:v>1767.0</c:v>
                </c:pt>
                <c:pt idx="4895">
                  <c:v>1768.0</c:v>
                </c:pt>
                <c:pt idx="4896">
                  <c:v>1769.0</c:v>
                </c:pt>
                <c:pt idx="4897">
                  <c:v>1769.0</c:v>
                </c:pt>
                <c:pt idx="4898">
                  <c:v>1769.0</c:v>
                </c:pt>
                <c:pt idx="4899">
                  <c:v>1769.0</c:v>
                </c:pt>
                <c:pt idx="4900">
                  <c:v>1769.0</c:v>
                </c:pt>
                <c:pt idx="4901">
                  <c:v>1770.0</c:v>
                </c:pt>
                <c:pt idx="4902">
                  <c:v>1771.0</c:v>
                </c:pt>
                <c:pt idx="4903">
                  <c:v>1772.0</c:v>
                </c:pt>
                <c:pt idx="4904">
                  <c:v>1772.0</c:v>
                </c:pt>
                <c:pt idx="4905">
                  <c:v>1772.0</c:v>
                </c:pt>
                <c:pt idx="4906">
                  <c:v>1772.0</c:v>
                </c:pt>
                <c:pt idx="4907">
                  <c:v>1772.0</c:v>
                </c:pt>
                <c:pt idx="4908">
                  <c:v>1772.0</c:v>
                </c:pt>
                <c:pt idx="4909">
                  <c:v>1772.0</c:v>
                </c:pt>
                <c:pt idx="4910">
                  <c:v>1772.0</c:v>
                </c:pt>
                <c:pt idx="4911">
                  <c:v>1772.0</c:v>
                </c:pt>
                <c:pt idx="4912">
                  <c:v>1772.0</c:v>
                </c:pt>
                <c:pt idx="4913">
                  <c:v>1772.0</c:v>
                </c:pt>
                <c:pt idx="4914">
                  <c:v>1772.0</c:v>
                </c:pt>
                <c:pt idx="4915">
                  <c:v>1772.0</c:v>
                </c:pt>
                <c:pt idx="4916">
                  <c:v>1772.0</c:v>
                </c:pt>
                <c:pt idx="4917">
                  <c:v>1772.0</c:v>
                </c:pt>
                <c:pt idx="4918">
                  <c:v>1773.0</c:v>
                </c:pt>
                <c:pt idx="4919">
                  <c:v>1773.0</c:v>
                </c:pt>
                <c:pt idx="4920">
                  <c:v>1773.0</c:v>
                </c:pt>
                <c:pt idx="4921">
                  <c:v>1773.0</c:v>
                </c:pt>
                <c:pt idx="4922">
                  <c:v>1773.0</c:v>
                </c:pt>
                <c:pt idx="4923">
                  <c:v>1773.0</c:v>
                </c:pt>
                <c:pt idx="4924">
                  <c:v>1773.0</c:v>
                </c:pt>
                <c:pt idx="4925">
                  <c:v>1773.0</c:v>
                </c:pt>
                <c:pt idx="4926">
                  <c:v>1773.0</c:v>
                </c:pt>
                <c:pt idx="4927">
                  <c:v>1773.0</c:v>
                </c:pt>
                <c:pt idx="4928">
                  <c:v>1773.0</c:v>
                </c:pt>
                <c:pt idx="4929">
                  <c:v>1773.0</c:v>
                </c:pt>
                <c:pt idx="4930">
                  <c:v>1774.0</c:v>
                </c:pt>
                <c:pt idx="4931">
                  <c:v>1774.0</c:v>
                </c:pt>
                <c:pt idx="4932">
                  <c:v>1774.0</c:v>
                </c:pt>
                <c:pt idx="4933">
                  <c:v>1774.0</c:v>
                </c:pt>
                <c:pt idx="4934">
                  <c:v>1774.0</c:v>
                </c:pt>
                <c:pt idx="4935">
                  <c:v>1774.0</c:v>
                </c:pt>
                <c:pt idx="4936">
                  <c:v>1775.0</c:v>
                </c:pt>
                <c:pt idx="4937">
                  <c:v>1776.0</c:v>
                </c:pt>
                <c:pt idx="4938">
                  <c:v>1776.0</c:v>
                </c:pt>
                <c:pt idx="4939">
                  <c:v>1776.0</c:v>
                </c:pt>
                <c:pt idx="4940">
                  <c:v>1776.0</c:v>
                </c:pt>
                <c:pt idx="4941">
                  <c:v>1776.0</c:v>
                </c:pt>
                <c:pt idx="4942">
                  <c:v>1776.0</c:v>
                </c:pt>
                <c:pt idx="4943">
                  <c:v>1776.0</c:v>
                </c:pt>
                <c:pt idx="4944">
                  <c:v>1776.0</c:v>
                </c:pt>
                <c:pt idx="4945">
                  <c:v>1776.0</c:v>
                </c:pt>
                <c:pt idx="4946">
                  <c:v>1776.0</c:v>
                </c:pt>
                <c:pt idx="4947">
                  <c:v>1776.0</c:v>
                </c:pt>
                <c:pt idx="4948">
                  <c:v>1776.0</c:v>
                </c:pt>
                <c:pt idx="4949">
                  <c:v>1776.0</c:v>
                </c:pt>
                <c:pt idx="4950">
                  <c:v>1776.0</c:v>
                </c:pt>
                <c:pt idx="4951">
                  <c:v>1777.0</c:v>
                </c:pt>
                <c:pt idx="4952">
                  <c:v>1778.0</c:v>
                </c:pt>
                <c:pt idx="4953">
                  <c:v>1778.0</c:v>
                </c:pt>
                <c:pt idx="4954">
                  <c:v>1778.0</c:v>
                </c:pt>
                <c:pt idx="4955">
                  <c:v>1779.0</c:v>
                </c:pt>
                <c:pt idx="4956">
                  <c:v>1779.0</c:v>
                </c:pt>
                <c:pt idx="4957">
                  <c:v>1779.0</c:v>
                </c:pt>
                <c:pt idx="4958">
                  <c:v>1779.0</c:v>
                </c:pt>
                <c:pt idx="4959">
                  <c:v>1779.0</c:v>
                </c:pt>
                <c:pt idx="4960">
                  <c:v>1779.0</c:v>
                </c:pt>
                <c:pt idx="4961">
                  <c:v>1779.0</c:v>
                </c:pt>
                <c:pt idx="4962">
                  <c:v>1779.0</c:v>
                </c:pt>
                <c:pt idx="4963">
                  <c:v>1779.0</c:v>
                </c:pt>
                <c:pt idx="4964">
                  <c:v>1779.0</c:v>
                </c:pt>
                <c:pt idx="4965">
                  <c:v>1779.0</c:v>
                </c:pt>
                <c:pt idx="4966">
                  <c:v>1779.0</c:v>
                </c:pt>
                <c:pt idx="4967">
                  <c:v>1779.0</c:v>
                </c:pt>
                <c:pt idx="4968">
                  <c:v>1779.0</c:v>
                </c:pt>
                <c:pt idx="4969">
                  <c:v>1779.0</c:v>
                </c:pt>
                <c:pt idx="4970">
                  <c:v>1779.0</c:v>
                </c:pt>
                <c:pt idx="4971">
                  <c:v>1779.0</c:v>
                </c:pt>
                <c:pt idx="4972">
                  <c:v>1779.0</c:v>
                </c:pt>
                <c:pt idx="4973">
                  <c:v>1779.0</c:v>
                </c:pt>
                <c:pt idx="4974">
                  <c:v>1779.0</c:v>
                </c:pt>
                <c:pt idx="4975">
                  <c:v>1779.0</c:v>
                </c:pt>
                <c:pt idx="4976">
                  <c:v>1779.0</c:v>
                </c:pt>
                <c:pt idx="4977">
                  <c:v>1779.0</c:v>
                </c:pt>
                <c:pt idx="4978">
                  <c:v>1779.0</c:v>
                </c:pt>
                <c:pt idx="4979">
                  <c:v>1780.0</c:v>
                </c:pt>
                <c:pt idx="4980">
                  <c:v>1781.0</c:v>
                </c:pt>
                <c:pt idx="4981">
                  <c:v>1782.0</c:v>
                </c:pt>
                <c:pt idx="4982">
                  <c:v>1782.0</c:v>
                </c:pt>
                <c:pt idx="4983">
                  <c:v>1782.0</c:v>
                </c:pt>
                <c:pt idx="4984">
                  <c:v>1782.0</c:v>
                </c:pt>
                <c:pt idx="4985">
                  <c:v>1782.0</c:v>
                </c:pt>
                <c:pt idx="4986">
                  <c:v>1783.0</c:v>
                </c:pt>
                <c:pt idx="4987">
                  <c:v>1784.0</c:v>
                </c:pt>
                <c:pt idx="4988">
                  <c:v>1785.0</c:v>
                </c:pt>
                <c:pt idx="4989">
                  <c:v>1786.0</c:v>
                </c:pt>
                <c:pt idx="4990">
                  <c:v>1786.0</c:v>
                </c:pt>
                <c:pt idx="4991">
                  <c:v>1786.0</c:v>
                </c:pt>
                <c:pt idx="4992">
                  <c:v>1786.0</c:v>
                </c:pt>
                <c:pt idx="4993">
                  <c:v>1786.0</c:v>
                </c:pt>
                <c:pt idx="4994">
                  <c:v>1787.0</c:v>
                </c:pt>
                <c:pt idx="4995">
                  <c:v>1787.0</c:v>
                </c:pt>
                <c:pt idx="4996">
                  <c:v>1788.0</c:v>
                </c:pt>
                <c:pt idx="4997">
                  <c:v>1788.0</c:v>
                </c:pt>
                <c:pt idx="4998">
                  <c:v>1788.0</c:v>
                </c:pt>
                <c:pt idx="4999">
                  <c:v>1788.0</c:v>
                </c:pt>
                <c:pt idx="5000">
                  <c:v>1788.0</c:v>
                </c:pt>
                <c:pt idx="5001">
                  <c:v>1788.0</c:v>
                </c:pt>
                <c:pt idx="5002">
                  <c:v>1788.0</c:v>
                </c:pt>
                <c:pt idx="5003">
                  <c:v>1788.0</c:v>
                </c:pt>
                <c:pt idx="5004">
                  <c:v>1788.0</c:v>
                </c:pt>
                <c:pt idx="5005">
                  <c:v>1789.0</c:v>
                </c:pt>
                <c:pt idx="5006">
                  <c:v>1790.0</c:v>
                </c:pt>
                <c:pt idx="5007">
                  <c:v>1790.0</c:v>
                </c:pt>
                <c:pt idx="5008">
                  <c:v>1790.0</c:v>
                </c:pt>
                <c:pt idx="5009">
                  <c:v>1791.0</c:v>
                </c:pt>
                <c:pt idx="5010">
                  <c:v>1791.0</c:v>
                </c:pt>
                <c:pt idx="5011">
                  <c:v>1791.0</c:v>
                </c:pt>
                <c:pt idx="5012">
                  <c:v>1791.0</c:v>
                </c:pt>
                <c:pt idx="5013">
                  <c:v>1791.0</c:v>
                </c:pt>
                <c:pt idx="5014">
                  <c:v>1791.0</c:v>
                </c:pt>
                <c:pt idx="5015">
                  <c:v>1791.0</c:v>
                </c:pt>
                <c:pt idx="5016">
                  <c:v>1791.0</c:v>
                </c:pt>
                <c:pt idx="5017">
                  <c:v>1792.0</c:v>
                </c:pt>
                <c:pt idx="5018">
                  <c:v>1793.0</c:v>
                </c:pt>
                <c:pt idx="5019">
                  <c:v>1794.0</c:v>
                </c:pt>
                <c:pt idx="5020">
                  <c:v>1794.0</c:v>
                </c:pt>
                <c:pt idx="5021">
                  <c:v>1794.0</c:v>
                </c:pt>
                <c:pt idx="5022">
                  <c:v>1795.0</c:v>
                </c:pt>
                <c:pt idx="5023">
                  <c:v>1795.0</c:v>
                </c:pt>
                <c:pt idx="5024">
                  <c:v>1796.0</c:v>
                </c:pt>
                <c:pt idx="5025">
                  <c:v>1797.0</c:v>
                </c:pt>
                <c:pt idx="5026">
                  <c:v>1798.0</c:v>
                </c:pt>
                <c:pt idx="5027">
                  <c:v>1798.0</c:v>
                </c:pt>
                <c:pt idx="5028">
                  <c:v>1798.0</c:v>
                </c:pt>
                <c:pt idx="5029">
                  <c:v>1798.0</c:v>
                </c:pt>
                <c:pt idx="5030">
                  <c:v>1798.0</c:v>
                </c:pt>
                <c:pt idx="5031">
                  <c:v>1798.0</c:v>
                </c:pt>
                <c:pt idx="5032">
                  <c:v>1798.0</c:v>
                </c:pt>
                <c:pt idx="5033">
                  <c:v>1798.0</c:v>
                </c:pt>
                <c:pt idx="5034">
                  <c:v>1798.0</c:v>
                </c:pt>
                <c:pt idx="5035">
                  <c:v>1798.0</c:v>
                </c:pt>
                <c:pt idx="5036">
                  <c:v>1798.0</c:v>
                </c:pt>
                <c:pt idx="5037">
                  <c:v>1798.0</c:v>
                </c:pt>
                <c:pt idx="5038">
                  <c:v>1799.0</c:v>
                </c:pt>
                <c:pt idx="5039">
                  <c:v>1800.0</c:v>
                </c:pt>
                <c:pt idx="5040">
                  <c:v>1801.0</c:v>
                </c:pt>
                <c:pt idx="5041">
                  <c:v>1802.0</c:v>
                </c:pt>
                <c:pt idx="5042">
                  <c:v>1803.0</c:v>
                </c:pt>
                <c:pt idx="5043">
                  <c:v>1804.0</c:v>
                </c:pt>
                <c:pt idx="5044">
                  <c:v>1805.0</c:v>
                </c:pt>
                <c:pt idx="5045">
                  <c:v>1805.0</c:v>
                </c:pt>
                <c:pt idx="5046">
                  <c:v>1806.0</c:v>
                </c:pt>
                <c:pt idx="5047">
                  <c:v>1807.0</c:v>
                </c:pt>
                <c:pt idx="5048">
                  <c:v>1807.0</c:v>
                </c:pt>
                <c:pt idx="5049">
                  <c:v>1807.0</c:v>
                </c:pt>
                <c:pt idx="5050">
                  <c:v>1807.0</c:v>
                </c:pt>
                <c:pt idx="5051">
                  <c:v>1807.0</c:v>
                </c:pt>
                <c:pt idx="5052">
                  <c:v>1807.0</c:v>
                </c:pt>
                <c:pt idx="5053">
                  <c:v>1807.0</c:v>
                </c:pt>
                <c:pt idx="5054">
                  <c:v>1807.0</c:v>
                </c:pt>
                <c:pt idx="5055">
                  <c:v>1808.0</c:v>
                </c:pt>
                <c:pt idx="5056">
                  <c:v>1808.0</c:v>
                </c:pt>
                <c:pt idx="5057">
                  <c:v>1808.0</c:v>
                </c:pt>
                <c:pt idx="5058">
                  <c:v>1808.0</c:v>
                </c:pt>
                <c:pt idx="5059">
                  <c:v>1809.0</c:v>
                </c:pt>
                <c:pt idx="5060">
                  <c:v>1810.0</c:v>
                </c:pt>
                <c:pt idx="5061">
                  <c:v>1811.0</c:v>
                </c:pt>
                <c:pt idx="5062">
                  <c:v>1812.0</c:v>
                </c:pt>
                <c:pt idx="5063">
                  <c:v>1812.0</c:v>
                </c:pt>
                <c:pt idx="5064">
                  <c:v>1813.0</c:v>
                </c:pt>
                <c:pt idx="5065">
                  <c:v>1814.0</c:v>
                </c:pt>
                <c:pt idx="5066">
                  <c:v>1814.0</c:v>
                </c:pt>
                <c:pt idx="5067">
                  <c:v>1814.0</c:v>
                </c:pt>
                <c:pt idx="5068">
                  <c:v>1815.0</c:v>
                </c:pt>
                <c:pt idx="5069">
                  <c:v>1815.0</c:v>
                </c:pt>
                <c:pt idx="5070">
                  <c:v>1815.0</c:v>
                </c:pt>
                <c:pt idx="5071">
                  <c:v>1816.0</c:v>
                </c:pt>
                <c:pt idx="5072">
                  <c:v>1817.0</c:v>
                </c:pt>
                <c:pt idx="5073">
                  <c:v>1818.0</c:v>
                </c:pt>
                <c:pt idx="5074">
                  <c:v>1819.0</c:v>
                </c:pt>
                <c:pt idx="5075">
                  <c:v>1820.0</c:v>
                </c:pt>
                <c:pt idx="5076">
                  <c:v>1821.0</c:v>
                </c:pt>
                <c:pt idx="5077">
                  <c:v>1821.0</c:v>
                </c:pt>
                <c:pt idx="5078">
                  <c:v>1822.0</c:v>
                </c:pt>
                <c:pt idx="5079">
                  <c:v>1823.0</c:v>
                </c:pt>
                <c:pt idx="5080">
                  <c:v>1823.0</c:v>
                </c:pt>
                <c:pt idx="5081">
                  <c:v>1823.0</c:v>
                </c:pt>
                <c:pt idx="5082">
                  <c:v>1824.0</c:v>
                </c:pt>
                <c:pt idx="5083">
                  <c:v>1825.0</c:v>
                </c:pt>
                <c:pt idx="5084">
                  <c:v>1825.0</c:v>
                </c:pt>
                <c:pt idx="5085">
                  <c:v>1825.0</c:v>
                </c:pt>
                <c:pt idx="5086">
                  <c:v>1825.0</c:v>
                </c:pt>
                <c:pt idx="5087">
                  <c:v>1826.0</c:v>
                </c:pt>
                <c:pt idx="5088">
                  <c:v>1827.0</c:v>
                </c:pt>
                <c:pt idx="5089">
                  <c:v>1828.0</c:v>
                </c:pt>
                <c:pt idx="5090">
                  <c:v>1829.0</c:v>
                </c:pt>
                <c:pt idx="5091">
                  <c:v>1830.0</c:v>
                </c:pt>
                <c:pt idx="5092">
                  <c:v>1831.0</c:v>
                </c:pt>
                <c:pt idx="5093">
                  <c:v>1832.0</c:v>
                </c:pt>
                <c:pt idx="5094">
                  <c:v>1833.0</c:v>
                </c:pt>
                <c:pt idx="5095">
                  <c:v>1833.0</c:v>
                </c:pt>
                <c:pt idx="5096">
                  <c:v>1833.0</c:v>
                </c:pt>
                <c:pt idx="5097">
                  <c:v>1833.0</c:v>
                </c:pt>
                <c:pt idx="5098">
                  <c:v>1833.0</c:v>
                </c:pt>
                <c:pt idx="5099">
                  <c:v>1834.0</c:v>
                </c:pt>
                <c:pt idx="5100">
                  <c:v>1834.0</c:v>
                </c:pt>
                <c:pt idx="5101">
                  <c:v>1835.0</c:v>
                </c:pt>
                <c:pt idx="5102">
                  <c:v>1836.0</c:v>
                </c:pt>
                <c:pt idx="5103">
                  <c:v>1836.0</c:v>
                </c:pt>
                <c:pt idx="5104">
                  <c:v>1836.0</c:v>
                </c:pt>
                <c:pt idx="5105">
                  <c:v>1836.0</c:v>
                </c:pt>
                <c:pt idx="5106">
                  <c:v>1837.0</c:v>
                </c:pt>
                <c:pt idx="5107">
                  <c:v>1837.0</c:v>
                </c:pt>
                <c:pt idx="5108">
                  <c:v>1837.0</c:v>
                </c:pt>
                <c:pt idx="5109">
                  <c:v>1837.0</c:v>
                </c:pt>
                <c:pt idx="5110">
                  <c:v>1838.0</c:v>
                </c:pt>
                <c:pt idx="5111">
                  <c:v>1838.0</c:v>
                </c:pt>
                <c:pt idx="5112">
                  <c:v>1838.0</c:v>
                </c:pt>
                <c:pt idx="5113">
                  <c:v>1838.0</c:v>
                </c:pt>
                <c:pt idx="5114">
                  <c:v>1838.0</c:v>
                </c:pt>
                <c:pt idx="5115">
                  <c:v>1838.0</c:v>
                </c:pt>
                <c:pt idx="5116">
                  <c:v>1839.0</c:v>
                </c:pt>
                <c:pt idx="5117">
                  <c:v>1840.0</c:v>
                </c:pt>
                <c:pt idx="5118">
                  <c:v>1840.0</c:v>
                </c:pt>
                <c:pt idx="5119">
                  <c:v>1840.0</c:v>
                </c:pt>
                <c:pt idx="5120">
                  <c:v>1840.0</c:v>
                </c:pt>
                <c:pt idx="5121">
                  <c:v>1840.0</c:v>
                </c:pt>
                <c:pt idx="5122">
                  <c:v>1840.0</c:v>
                </c:pt>
                <c:pt idx="5123">
                  <c:v>1840.0</c:v>
                </c:pt>
                <c:pt idx="5124">
                  <c:v>1841.0</c:v>
                </c:pt>
                <c:pt idx="5125">
                  <c:v>1841.0</c:v>
                </c:pt>
                <c:pt idx="5126">
                  <c:v>1841.0</c:v>
                </c:pt>
                <c:pt idx="5127">
                  <c:v>1841.0</c:v>
                </c:pt>
                <c:pt idx="5128">
                  <c:v>1841.0</c:v>
                </c:pt>
                <c:pt idx="5129">
                  <c:v>1841.0</c:v>
                </c:pt>
                <c:pt idx="5130">
                  <c:v>1841.0</c:v>
                </c:pt>
                <c:pt idx="5131">
                  <c:v>1841.0</c:v>
                </c:pt>
                <c:pt idx="5132">
                  <c:v>1841.0</c:v>
                </c:pt>
                <c:pt idx="5133">
                  <c:v>1841.0</c:v>
                </c:pt>
                <c:pt idx="5134">
                  <c:v>1841.0</c:v>
                </c:pt>
                <c:pt idx="5135">
                  <c:v>1841.0</c:v>
                </c:pt>
                <c:pt idx="5136">
                  <c:v>1841.0</c:v>
                </c:pt>
                <c:pt idx="5137">
                  <c:v>1841.0</c:v>
                </c:pt>
                <c:pt idx="5138">
                  <c:v>1841.0</c:v>
                </c:pt>
                <c:pt idx="5139">
                  <c:v>1841.0</c:v>
                </c:pt>
                <c:pt idx="5140">
                  <c:v>1841.0</c:v>
                </c:pt>
                <c:pt idx="5141">
                  <c:v>1841.0</c:v>
                </c:pt>
                <c:pt idx="5142">
                  <c:v>1841.0</c:v>
                </c:pt>
                <c:pt idx="5143">
                  <c:v>1841.0</c:v>
                </c:pt>
                <c:pt idx="5144">
                  <c:v>1841.0</c:v>
                </c:pt>
                <c:pt idx="5145">
                  <c:v>1841.0</c:v>
                </c:pt>
                <c:pt idx="5146">
                  <c:v>1841.0</c:v>
                </c:pt>
                <c:pt idx="5147">
                  <c:v>1841.0</c:v>
                </c:pt>
                <c:pt idx="5148">
                  <c:v>1841.0</c:v>
                </c:pt>
                <c:pt idx="5149">
                  <c:v>1841.0</c:v>
                </c:pt>
                <c:pt idx="5150">
                  <c:v>1841.0</c:v>
                </c:pt>
                <c:pt idx="5151">
                  <c:v>1841.0</c:v>
                </c:pt>
                <c:pt idx="5152">
                  <c:v>1841.0</c:v>
                </c:pt>
                <c:pt idx="5153">
                  <c:v>1841.0</c:v>
                </c:pt>
                <c:pt idx="5154">
                  <c:v>1841.0</c:v>
                </c:pt>
                <c:pt idx="5155">
                  <c:v>1841.0</c:v>
                </c:pt>
                <c:pt idx="5156">
                  <c:v>1841.0</c:v>
                </c:pt>
                <c:pt idx="5157">
                  <c:v>1841.0</c:v>
                </c:pt>
                <c:pt idx="5158">
                  <c:v>1841.0</c:v>
                </c:pt>
                <c:pt idx="5159">
                  <c:v>1841.0</c:v>
                </c:pt>
                <c:pt idx="5160">
                  <c:v>1841.0</c:v>
                </c:pt>
                <c:pt idx="5161">
                  <c:v>1841.0</c:v>
                </c:pt>
                <c:pt idx="5162">
                  <c:v>1841.0</c:v>
                </c:pt>
                <c:pt idx="5163">
                  <c:v>1841.0</c:v>
                </c:pt>
                <c:pt idx="5164">
                  <c:v>1841.0</c:v>
                </c:pt>
                <c:pt idx="5165">
                  <c:v>1841.0</c:v>
                </c:pt>
                <c:pt idx="5166">
                  <c:v>1841.0</c:v>
                </c:pt>
                <c:pt idx="5167">
                  <c:v>1841.0</c:v>
                </c:pt>
                <c:pt idx="5168">
                  <c:v>1841.0</c:v>
                </c:pt>
                <c:pt idx="5169">
                  <c:v>1841.0</c:v>
                </c:pt>
                <c:pt idx="5170">
                  <c:v>1841.0</c:v>
                </c:pt>
                <c:pt idx="5171">
                  <c:v>1841.0</c:v>
                </c:pt>
                <c:pt idx="5172">
                  <c:v>1842.0</c:v>
                </c:pt>
                <c:pt idx="5173">
                  <c:v>1842.0</c:v>
                </c:pt>
                <c:pt idx="5174">
                  <c:v>1842.0</c:v>
                </c:pt>
                <c:pt idx="5175">
                  <c:v>1843.0</c:v>
                </c:pt>
                <c:pt idx="5176">
                  <c:v>1843.0</c:v>
                </c:pt>
                <c:pt idx="5177">
                  <c:v>1843.0</c:v>
                </c:pt>
                <c:pt idx="5178">
                  <c:v>1843.0</c:v>
                </c:pt>
                <c:pt idx="5179">
                  <c:v>1843.0</c:v>
                </c:pt>
                <c:pt idx="5180">
                  <c:v>1843.0</c:v>
                </c:pt>
                <c:pt idx="5181">
                  <c:v>1843.0</c:v>
                </c:pt>
                <c:pt idx="5182">
                  <c:v>1843.0</c:v>
                </c:pt>
                <c:pt idx="5183">
                  <c:v>1843.0</c:v>
                </c:pt>
                <c:pt idx="5184">
                  <c:v>1843.0</c:v>
                </c:pt>
                <c:pt idx="5185">
                  <c:v>1843.0</c:v>
                </c:pt>
                <c:pt idx="5186">
                  <c:v>1843.0</c:v>
                </c:pt>
                <c:pt idx="5187">
                  <c:v>1843.0</c:v>
                </c:pt>
                <c:pt idx="5188">
                  <c:v>1843.0</c:v>
                </c:pt>
                <c:pt idx="5189">
                  <c:v>1843.0</c:v>
                </c:pt>
                <c:pt idx="5190">
                  <c:v>1843.0</c:v>
                </c:pt>
                <c:pt idx="5191">
                  <c:v>1843.0</c:v>
                </c:pt>
                <c:pt idx="5192">
                  <c:v>1843.0</c:v>
                </c:pt>
                <c:pt idx="5193">
                  <c:v>1843.0</c:v>
                </c:pt>
                <c:pt idx="5194">
                  <c:v>1843.0</c:v>
                </c:pt>
                <c:pt idx="5195">
                  <c:v>1844.0</c:v>
                </c:pt>
                <c:pt idx="5196">
                  <c:v>1844.0</c:v>
                </c:pt>
                <c:pt idx="5197">
                  <c:v>1844.0</c:v>
                </c:pt>
                <c:pt idx="5198">
                  <c:v>1845.0</c:v>
                </c:pt>
                <c:pt idx="5199">
                  <c:v>1845.0</c:v>
                </c:pt>
                <c:pt idx="5200">
                  <c:v>1845.0</c:v>
                </c:pt>
                <c:pt idx="5201">
                  <c:v>1846.0</c:v>
                </c:pt>
                <c:pt idx="5202">
                  <c:v>1846.0</c:v>
                </c:pt>
                <c:pt idx="5203">
                  <c:v>1846.0</c:v>
                </c:pt>
                <c:pt idx="5204">
                  <c:v>1846.0</c:v>
                </c:pt>
                <c:pt idx="5205">
                  <c:v>1847.0</c:v>
                </c:pt>
                <c:pt idx="5206">
                  <c:v>1848.0</c:v>
                </c:pt>
                <c:pt idx="5207">
                  <c:v>1849.0</c:v>
                </c:pt>
                <c:pt idx="5208">
                  <c:v>1850.0</c:v>
                </c:pt>
                <c:pt idx="5209">
                  <c:v>1850.0</c:v>
                </c:pt>
                <c:pt idx="5210">
                  <c:v>1850.0</c:v>
                </c:pt>
                <c:pt idx="5211">
                  <c:v>1850.0</c:v>
                </c:pt>
                <c:pt idx="5212">
                  <c:v>1850.0</c:v>
                </c:pt>
                <c:pt idx="5213">
                  <c:v>1851.0</c:v>
                </c:pt>
                <c:pt idx="5214">
                  <c:v>1852.0</c:v>
                </c:pt>
                <c:pt idx="5215">
                  <c:v>1853.0</c:v>
                </c:pt>
                <c:pt idx="5216">
                  <c:v>1854.0</c:v>
                </c:pt>
                <c:pt idx="5217">
                  <c:v>1855.0</c:v>
                </c:pt>
                <c:pt idx="5218">
                  <c:v>1855.0</c:v>
                </c:pt>
                <c:pt idx="5219">
                  <c:v>1855.0</c:v>
                </c:pt>
                <c:pt idx="5220">
                  <c:v>1855.0</c:v>
                </c:pt>
                <c:pt idx="5221">
                  <c:v>1855.0</c:v>
                </c:pt>
                <c:pt idx="5222">
                  <c:v>1856.0</c:v>
                </c:pt>
                <c:pt idx="5223">
                  <c:v>1857.0</c:v>
                </c:pt>
                <c:pt idx="5224">
                  <c:v>1857.0</c:v>
                </c:pt>
                <c:pt idx="5225">
                  <c:v>1858.0</c:v>
                </c:pt>
                <c:pt idx="5226">
                  <c:v>1858.0</c:v>
                </c:pt>
                <c:pt idx="5227">
                  <c:v>1859.0</c:v>
                </c:pt>
                <c:pt idx="5228">
                  <c:v>1859.0</c:v>
                </c:pt>
                <c:pt idx="5229">
                  <c:v>1860.0</c:v>
                </c:pt>
                <c:pt idx="5230">
                  <c:v>1861.0</c:v>
                </c:pt>
                <c:pt idx="5231">
                  <c:v>1862.0</c:v>
                </c:pt>
                <c:pt idx="5232">
                  <c:v>1862.0</c:v>
                </c:pt>
                <c:pt idx="5233">
                  <c:v>1863.0</c:v>
                </c:pt>
                <c:pt idx="5234">
                  <c:v>1864.0</c:v>
                </c:pt>
                <c:pt idx="5235">
                  <c:v>1865.0</c:v>
                </c:pt>
                <c:pt idx="5236">
                  <c:v>1866.0</c:v>
                </c:pt>
                <c:pt idx="5237">
                  <c:v>1866.0</c:v>
                </c:pt>
                <c:pt idx="5238">
                  <c:v>1867.0</c:v>
                </c:pt>
                <c:pt idx="5239">
                  <c:v>1868.0</c:v>
                </c:pt>
                <c:pt idx="5240">
                  <c:v>1868.0</c:v>
                </c:pt>
                <c:pt idx="5241">
                  <c:v>1868.0</c:v>
                </c:pt>
                <c:pt idx="5242">
                  <c:v>1869.0</c:v>
                </c:pt>
                <c:pt idx="5243">
                  <c:v>1869.0</c:v>
                </c:pt>
                <c:pt idx="5244">
                  <c:v>1870.0</c:v>
                </c:pt>
                <c:pt idx="5245">
                  <c:v>1871.0</c:v>
                </c:pt>
                <c:pt idx="5246">
                  <c:v>1871.0</c:v>
                </c:pt>
                <c:pt idx="5247">
                  <c:v>1871.0</c:v>
                </c:pt>
                <c:pt idx="5248">
                  <c:v>1871.0</c:v>
                </c:pt>
                <c:pt idx="5249">
                  <c:v>1871.0</c:v>
                </c:pt>
                <c:pt idx="5250">
                  <c:v>1872.0</c:v>
                </c:pt>
                <c:pt idx="5251">
                  <c:v>1873.0</c:v>
                </c:pt>
                <c:pt idx="5252">
                  <c:v>1874.0</c:v>
                </c:pt>
                <c:pt idx="5253">
                  <c:v>1875.0</c:v>
                </c:pt>
                <c:pt idx="5254">
                  <c:v>1875.0</c:v>
                </c:pt>
                <c:pt idx="5255">
                  <c:v>1875.0</c:v>
                </c:pt>
                <c:pt idx="5256">
                  <c:v>1876.0</c:v>
                </c:pt>
                <c:pt idx="5257">
                  <c:v>1877.0</c:v>
                </c:pt>
                <c:pt idx="5258">
                  <c:v>1877.0</c:v>
                </c:pt>
                <c:pt idx="5259">
                  <c:v>1877.0</c:v>
                </c:pt>
                <c:pt idx="5260">
                  <c:v>1877.0</c:v>
                </c:pt>
                <c:pt idx="5261">
                  <c:v>1877.0</c:v>
                </c:pt>
                <c:pt idx="5262">
                  <c:v>1878.0</c:v>
                </c:pt>
                <c:pt idx="5263">
                  <c:v>1878.0</c:v>
                </c:pt>
                <c:pt idx="5264">
                  <c:v>1879.0</c:v>
                </c:pt>
                <c:pt idx="5265">
                  <c:v>1880.0</c:v>
                </c:pt>
                <c:pt idx="5266">
                  <c:v>1881.0</c:v>
                </c:pt>
                <c:pt idx="5267">
                  <c:v>1881.0</c:v>
                </c:pt>
                <c:pt idx="5268">
                  <c:v>1882.0</c:v>
                </c:pt>
                <c:pt idx="5269">
                  <c:v>1883.0</c:v>
                </c:pt>
                <c:pt idx="5270">
                  <c:v>1884.0</c:v>
                </c:pt>
                <c:pt idx="5271">
                  <c:v>1885.0</c:v>
                </c:pt>
                <c:pt idx="5272">
                  <c:v>1886.0</c:v>
                </c:pt>
                <c:pt idx="5273">
                  <c:v>1886.0</c:v>
                </c:pt>
                <c:pt idx="5274">
                  <c:v>1886.0</c:v>
                </c:pt>
                <c:pt idx="5275">
                  <c:v>1886.0</c:v>
                </c:pt>
                <c:pt idx="5276">
                  <c:v>1886.0</c:v>
                </c:pt>
                <c:pt idx="5277">
                  <c:v>1887.0</c:v>
                </c:pt>
                <c:pt idx="5278">
                  <c:v>1888.0</c:v>
                </c:pt>
                <c:pt idx="5279">
                  <c:v>1888.0</c:v>
                </c:pt>
                <c:pt idx="5280">
                  <c:v>1888.0</c:v>
                </c:pt>
                <c:pt idx="5281">
                  <c:v>1888.0</c:v>
                </c:pt>
                <c:pt idx="5282">
                  <c:v>1889.0</c:v>
                </c:pt>
                <c:pt idx="5283">
                  <c:v>1890.0</c:v>
                </c:pt>
                <c:pt idx="5284">
                  <c:v>1891.0</c:v>
                </c:pt>
                <c:pt idx="5285">
                  <c:v>1891.0</c:v>
                </c:pt>
                <c:pt idx="5286">
                  <c:v>1891.0</c:v>
                </c:pt>
                <c:pt idx="5287">
                  <c:v>1891.0</c:v>
                </c:pt>
                <c:pt idx="5288">
                  <c:v>1891.0</c:v>
                </c:pt>
                <c:pt idx="5289">
                  <c:v>1892.0</c:v>
                </c:pt>
                <c:pt idx="5290">
                  <c:v>1892.0</c:v>
                </c:pt>
                <c:pt idx="5291">
                  <c:v>1892.0</c:v>
                </c:pt>
                <c:pt idx="5292">
                  <c:v>1892.0</c:v>
                </c:pt>
                <c:pt idx="5293">
                  <c:v>1892.0</c:v>
                </c:pt>
                <c:pt idx="5294">
                  <c:v>1892.0</c:v>
                </c:pt>
                <c:pt idx="5295">
                  <c:v>1893.0</c:v>
                </c:pt>
                <c:pt idx="5296">
                  <c:v>1894.0</c:v>
                </c:pt>
                <c:pt idx="5297">
                  <c:v>1894.0</c:v>
                </c:pt>
                <c:pt idx="5298">
                  <c:v>1894.0</c:v>
                </c:pt>
                <c:pt idx="5299">
                  <c:v>1894.0</c:v>
                </c:pt>
                <c:pt idx="5300">
                  <c:v>1894.0</c:v>
                </c:pt>
                <c:pt idx="5301">
                  <c:v>1895.0</c:v>
                </c:pt>
                <c:pt idx="5302">
                  <c:v>1896.0</c:v>
                </c:pt>
                <c:pt idx="5303">
                  <c:v>1896.0</c:v>
                </c:pt>
                <c:pt idx="5304">
                  <c:v>1897.0</c:v>
                </c:pt>
                <c:pt idx="5305">
                  <c:v>1897.0</c:v>
                </c:pt>
                <c:pt idx="5306">
                  <c:v>1897.0</c:v>
                </c:pt>
                <c:pt idx="5307">
                  <c:v>1898.0</c:v>
                </c:pt>
                <c:pt idx="5308">
                  <c:v>1898.0</c:v>
                </c:pt>
                <c:pt idx="5309">
                  <c:v>1898.0</c:v>
                </c:pt>
                <c:pt idx="5310">
                  <c:v>1898.0</c:v>
                </c:pt>
                <c:pt idx="5311">
                  <c:v>1898.0</c:v>
                </c:pt>
                <c:pt idx="5312">
                  <c:v>1898.0</c:v>
                </c:pt>
                <c:pt idx="5313">
                  <c:v>1898.0</c:v>
                </c:pt>
                <c:pt idx="5314">
                  <c:v>1898.0</c:v>
                </c:pt>
                <c:pt idx="5315">
                  <c:v>1898.0</c:v>
                </c:pt>
                <c:pt idx="5316">
                  <c:v>1898.0</c:v>
                </c:pt>
                <c:pt idx="5317">
                  <c:v>1898.0</c:v>
                </c:pt>
                <c:pt idx="5318">
                  <c:v>1898.0</c:v>
                </c:pt>
                <c:pt idx="5319">
                  <c:v>1899.0</c:v>
                </c:pt>
                <c:pt idx="5320">
                  <c:v>1900.0</c:v>
                </c:pt>
                <c:pt idx="5321">
                  <c:v>1900.0</c:v>
                </c:pt>
                <c:pt idx="5322">
                  <c:v>1900.0</c:v>
                </c:pt>
                <c:pt idx="5323">
                  <c:v>1901.0</c:v>
                </c:pt>
                <c:pt idx="5324">
                  <c:v>1901.0</c:v>
                </c:pt>
                <c:pt idx="5325">
                  <c:v>1902.0</c:v>
                </c:pt>
                <c:pt idx="5326">
                  <c:v>1903.0</c:v>
                </c:pt>
                <c:pt idx="5327">
                  <c:v>1903.0</c:v>
                </c:pt>
                <c:pt idx="5328">
                  <c:v>1903.0</c:v>
                </c:pt>
                <c:pt idx="5329">
                  <c:v>1903.0</c:v>
                </c:pt>
                <c:pt idx="5330">
                  <c:v>1903.0</c:v>
                </c:pt>
                <c:pt idx="5331">
                  <c:v>1903.0</c:v>
                </c:pt>
                <c:pt idx="5332">
                  <c:v>1903.0</c:v>
                </c:pt>
                <c:pt idx="5333">
                  <c:v>1903.0</c:v>
                </c:pt>
                <c:pt idx="5334">
                  <c:v>1903.0</c:v>
                </c:pt>
                <c:pt idx="5335">
                  <c:v>1903.0</c:v>
                </c:pt>
                <c:pt idx="5336">
                  <c:v>1903.0</c:v>
                </c:pt>
                <c:pt idx="5337">
                  <c:v>1903.0</c:v>
                </c:pt>
                <c:pt idx="5338">
                  <c:v>1903.0</c:v>
                </c:pt>
                <c:pt idx="5339">
                  <c:v>1903.0</c:v>
                </c:pt>
                <c:pt idx="5340">
                  <c:v>1903.0</c:v>
                </c:pt>
                <c:pt idx="5341">
                  <c:v>1904.0</c:v>
                </c:pt>
                <c:pt idx="5342">
                  <c:v>1904.0</c:v>
                </c:pt>
                <c:pt idx="5343">
                  <c:v>1904.0</c:v>
                </c:pt>
                <c:pt idx="5344">
                  <c:v>1904.0</c:v>
                </c:pt>
                <c:pt idx="5345">
                  <c:v>1904.0</c:v>
                </c:pt>
                <c:pt idx="5346">
                  <c:v>1905.0</c:v>
                </c:pt>
                <c:pt idx="5347">
                  <c:v>1906.0</c:v>
                </c:pt>
                <c:pt idx="5348">
                  <c:v>1907.0</c:v>
                </c:pt>
                <c:pt idx="5349">
                  <c:v>1907.0</c:v>
                </c:pt>
                <c:pt idx="5350">
                  <c:v>1908.0</c:v>
                </c:pt>
                <c:pt idx="5351">
                  <c:v>1909.0</c:v>
                </c:pt>
                <c:pt idx="5352">
                  <c:v>1910.0</c:v>
                </c:pt>
                <c:pt idx="5353">
                  <c:v>1911.0</c:v>
                </c:pt>
                <c:pt idx="5354">
                  <c:v>1912.0</c:v>
                </c:pt>
                <c:pt idx="5355">
                  <c:v>1913.0</c:v>
                </c:pt>
                <c:pt idx="5356">
                  <c:v>1913.0</c:v>
                </c:pt>
                <c:pt idx="5357">
                  <c:v>1913.0</c:v>
                </c:pt>
                <c:pt idx="5358">
                  <c:v>1913.0</c:v>
                </c:pt>
                <c:pt idx="5359">
                  <c:v>1914.0</c:v>
                </c:pt>
                <c:pt idx="5360">
                  <c:v>1915.0</c:v>
                </c:pt>
                <c:pt idx="5361">
                  <c:v>1916.0</c:v>
                </c:pt>
                <c:pt idx="5362">
                  <c:v>1916.0</c:v>
                </c:pt>
                <c:pt idx="5363">
                  <c:v>1917.0</c:v>
                </c:pt>
                <c:pt idx="5364">
                  <c:v>1918.0</c:v>
                </c:pt>
                <c:pt idx="5365">
                  <c:v>1918.0</c:v>
                </c:pt>
                <c:pt idx="5366">
                  <c:v>1918.0</c:v>
                </c:pt>
                <c:pt idx="5367">
                  <c:v>1918.0</c:v>
                </c:pt>
                <c:pt idx="5368">
                  <c:v>1918.0</c:v>
                </c:pt>
                <c:pt idx="5369">
                  <c:v>1919.0</c:v>
                </c:pt>
                <c:pt idx="5370">
                  <c:v>1920.0</c:v>
                </c:pt>
                <c:pt idx="5371">
                  <c:v>1920.0</c:v>
                </c:pt>
                <c:pt idx="5372">
                  <c:v>1920.0</c:v>
                </c:pt>
                <c:pt idx="5373">
                  <c:v>1920.0</c:v>
                </c:pt>
                <c:pt idx="5374">
                  <c:v>1920.0</c:v>
                </c:pt>
                <c:pt idx="5375">
                  <c:v>1920.0</c:v>
                </c:pt>
                <c:pt idx="5376">
                  <c:v>1921.0</c:v>
                </c:pt>
                <c:pt idx="5377">
                  <c:v>1922.0</c:v>
                </c:pt>
                <c:pt idx="5378">
                  <c:v>1922.0</c:v>
                </c:pt>
                <c:pt idx="5379">
                  <c:v>1922.0</c:v>
                </c:pt>
                <c:pt idx="5380">
                  <c:v>1922.0</c:v>
                </c:pt>
                <c:pt idx="5381">
                  <c:v>1922.0</c:v>
                </c:pt>
                <c:pt idx="5382">
                  <c:v>1922.0</c:v>
                </c:pt>
                <c:pt idx="5383">
                  <c:v>1922.0</c:v>
                </c:pt>
                <c:pt idx="5384">
                  <c:v>1922.0</c:v>
                </c:pt>
                <c:pt idx="5385">
                  <c:v>1922.0</c:v>
                </c:pt>
                <c:pt idx="5386">
                  <c:v>1923.0</c:v>
                </c:pt>
                <c:pt idx="5387">
                  <c:v>1923.0</c:v>
                </c:pt>
                <c:pt idx="5388">
                  <c:v>1923.0</c:v>
                </c:pt>
                <c:pt idx="5389">
                  <c:v>1923.0</c:v>
                </c:pt>
                <c:pt idx="5390">
                  <c:v>1923.0</c:v>
                </c:pt>
                <c:pt idx="5391">
                  <c:v>1923.0</c:v>
                </c:pt>
                <c:pt idx="5392">
                  <c:v>1924.0</c:v>
                </c:pt>
                <c:pt idx="5393">
                  <c:v>1925.0</c:v>
                </c:pt>
                <c:pt idx="5394">
                  <c:v>1925.0</c:v>
                </c:pt>
                <c:pt idx="5395">
                  <c:v>1925.0</c:v>
                </c:pt>
                <c:pt idx="5396">
                  <c:v>1925.0</c:v>
                </c:pt>
                <c:pt idx="5397">
                  <c:v>1925.0</c:v>
                </c:pt>
                <c:pt idx="5398">
                  <c:v>1925.0</c:v>
                </c:pt>
                <c:pt idx="5399">
                  <c:v>1926.0</c:v>
                </c:pt>
                <c:pt idx="5400">
                  <c:v>1926.0</c:v>
                </c:pt>
                <c:pt idx="5401">
                  <c:v>1927.0</c:v>
                </c:pt>
                <c:pt idx="5402">
                  <c:v>1928.0</c:v>
                </c:pt>
                <c:pt idx="5403">
                  <c:v>1928.0</c:v>
                </c:pt>
                <c:pt idx="5404">
                  <c:v>1928.0</c:v>
                </c:pt>
                <c:pt idx="5405">
                  <c:v>1928.0</c:v>
                </c:pt>
                <c:pt idx="5406">
                  <c:v>1928.0</c:v>
                </c:pt>
                <c:pt idx="5407">
                  <c:v>1928.0</c:v>
                </c:pt>
                <c:pt idx="5408">
                  <c:v>1928.0</c:v>
                </c:pt>
                <c:pt idx="5409">
                  <c:v>1928.0</c:v>
                </c:pt>
                <c:pt idx="5410">
                  <c:v>1928.0</c:v>
                </c:pt>
                <c:pt idx="5411">
                  <c:v>1928.0</c:v>
                </c:pt>
                <c:pt idx="5412">
                  <c:v>1928.0</c:v>
                </c:pt>
                <c:pt idx="5413">
                  <c:v>1928.0</c:v>
                </c:pt>
                <c:pt idx="5414">
                  <c:v>1928.0</c:v>
                </c:pt>
                <c:pt idx="5415">
                  <c:v>1928.0</c:v>
                </c:pt>
                <c:pt idx="5416">
                  <c:v>1928.0</c:v>
                </c:pt>
                <c:pt idx="5417">
                  <c:v>1928.0</c:v>
                </c:pt>
                <c:pt idx="5418">
                  <c:v>1928.0</c:v>
                </c:pt>
                <c:pt idx="5419">
                  <c:v>1928.0</c:v>
                </c:pt>
                <c:pt idx="5420">
                  <c:v>1929.0</c:v>
                </c:pt>
                <c:pt idx="5421">
                  <c:v>1930.0</c:v>
                </c:pt>
                <c:pt idx="5422">
                  <c:v>1930.0</c:v>
                </c:pt>
                <c:pt idx="5423">
                  <c:v>1931.0</c:v>
                </c:pt>
                <c:pt idx="5424">
                  <c:v>1931.0</c:v>
                </c:pt>
                <c:pt idx="5425">
                  <c:v>1931.0</c:v>
                </c:pt>
                <c:pt idx="5426">
                  <c:v>1931.0</c:v>
                </c:pt>
                <c:pt idx="5427">
                  <c:v>1931.0</c:v>
                </c:pt>
                <c:pt idx="5428">
                  <c:v>1932.0</c:v>
                </c:pt>
                <c:pt idx="5429">
                  <c:v>1933.0</c:v>
                </c:pt>
                <c:pt idx="5430">
                  <c:v>1934.0</c:v>
                </c:pt>
                <c:pt idx="5431">
                  <c:v>1934.0</c:v>
                </c:pt>
                <c:pt idx="5432">
                  <c:v>1934.0</c:v>
                </c:pt>
                <c:pt idx="5433">
                  <c:v>1934.0</c:v>
                </c:pt>
                <c:pt idx="5434">
                  <c:v>1934.0</c:v>
                </c:pt>
                <c:pt idx="5435">
                  <c:v>1935.0</c:v>
                </c:pt>
                <c:pt idx="5436">
                  <c:v>1936.0</c:v>
                </c:pt>
                <c:pt idx="5437">
                  <c:v>1937.0</c:v>
                </c:pt>
                <c:pt idx="5438">
                  <c:v>1938.0</c:v>
                </c:pt>
                <c:pt idx="5439">
                  <c:v>1938.0</c:v>
                </c:pt>
                <c:pt idx="5440">
                  <c:v>1938.0</c:v>
                </c:pt>
                <c:pt idx="5441">
                  <c:v>1939.0</c:v>
                </c:pt>
                <c:pt idx="5442">
                  <c:v>1940.0</c:v>
                </c:pt>
                <c:pt idx="5443">
                  <c:v>1940.0</c:v>
                </c:pt>
                <c:pt idx="5444">
                  <c:v>1940.0</c:v>
                </c:pt>
                <c:pt idx="5445">
                  <c:v>1940.0</c:v>
                </c:pt>
                <c:pt idx="5446">
                  <c:v>1940.0</c:v>
                </c:pt>
                <c:pt idx="5447">
                  <c:v>1940.0</c:v>
                </c:pt>
                <c:pt idx="5448">
                  <c:v>1941.0</c:v>
                </c:pt>
                <c:pt idx="5449">
                  <c:v>1941.0</c:v>
                </c:pt>
                <c:pt idx="5450">
                  <c:v>1941.0</c:v>
                </c:pt>
                <c:pt idx="5451">
                  <c:v>1942.0</c:v>
                </c:pt>
                <c:pt idx="5452">
                  <c:v>1942.0</c:v>
                </c:pt>
                <c:pt idx="5453">
                  <c:v>1943.0</c:v>
                </c:pt>
                <c:pt idx="5454">
                  <c:v>1944.0</c:v>
                </c:pt>
                <c:pt idx="5455">
                  <c:v>1944.0</c:v>
                </c:pt>
                <c:pt idx="5456">
                  <c:v>1944.0</c:v>
                </c:pt>
                <c:pt idx="5457">
                  <c:v>1944.0</c:v>
                </c:pt>
                <c:pt idx="5458">
                  <c:v>1944.0</c:v>
                </c:pt>
                <c:pt idx="5459">
                  <c:v>1944.0</c:v>
                </c:pt>
                <c:pt idx="5460">
                  <c:v>1944.0</c:v>
                </c:pt>
                <c:pt idx="5461">
                  <c:v>1944.0</c:v>
                </c:pt>
                <c:pt idx="5462">
                  <c:v>1944.0</c:v>
                </c:pt>
                <c:pt idx="5463">
                  <c:v>1944.0</c:v>
                </c:pt>
                <c:pt idx="5464">
                  <c:v>1944.0</c:v>
                </c:pt>
                <c:pt idx="5465">
                  <c:v>1944.0</c:v>
                </c:pt>
                <c:pt idx="5466">
                  <c:v>1944.0</c:v>
                </c:pt>
                <c:pt idx="5467">
                  <c:v>1944.0</c:v>
                </c:pt>
                <c:pt idx="5468">
                  <c:v>1944.0</c:v>
                </c:pt>
                <c:pt idx="5469">
                  <c:v>1944.0</c:v>
                </c:pt>
                <c:pt idx="5470">
                  <c:v>1944.0</c:v>
                </c:pt>
                <c:pt idx="5471">
                  <c:v>1944.0</c:v>
                </c:pt>
                <c:pt idx="5472">
                  <c:v>1944.0</c:v>
                </c:pt>
                <c:pt idx="5473">
                  <c:v>1944.0</c:v>
                </c:pt>
                <c:pt idx="5474">
                  <c:v>1944.0</c:v>
                </c:pt>
                <c:pt idx="5475">
                  <c:v>1944.0</c:v>
                </c:pt>
                <c:pt idx="5476">
                  <c:v>1944.0</c:v>
                </c:pt>
                <c:pt idx="5477">
                  <c:v>1944.0</c:v>
                </c:pt>
                <c:pt idx="5478">
                  <c:v>1944.0</c:v>
                </c:pt>
                <c:pt idx="5479">
                  <c:v>1944.0</c:v>
                </c:pt>
                <c:pt idx="5480">
                  <c:v>1944.0</c:v>
                </c:pt>
                <c:pt idx="5481">
                  <c:v>1944.0</c:v>
                </c:pt>
                <c:pt idx="5482">
                  <c:v>1944.0</c:v>
                </c:pt>
                <c:pt idx="5483">
                  <c:v>1944.0</c:v>
                </c:pt>
                <c:pt idx="5484">
                  <c:v>1944.0</c:v>
                </c:pt>
                <c:pt idx="5485">
                  <c:v>1944.0</c:v>
                </c:pt>
                <c:pt idx="5486">
                  <c:v>1945.0</c:v>
                </c:pt>
                <c:pt idx="5487">
                  <c:v>1946.0</c:v>
                </c:pt>
                <c:pt idx="5488">
                  <c:v>1946.0</c:v>
                </c:pt>
                <c:pt idx="5489">
                  <c:v>1946.0</c:v>
                </c:pt>
                <c:pt idx="5490">
                  <c:v>1946.0</c:v>
                </c:pt>
                <c:pt idx="5491">
                  <c:v>1947.0</c:v>
                </c:pt>
                <c:pt idx="5492">
                  <c:v>1947.0</c:v>
                </c:pt>
                <c:pt idx="5493">
                  <c:v>1947.0</c:v>
                </c:pt>
                <c:pt idx="5494">
                  <c:v>1947.0</c:v>
                </c:pt>
                <c:pt idx="5495">
                  <c:v>1947.0</c:v>
                </c:pt>
                <c:pt idx="5496">
                  <c:v>1947.0</c:v>
                </c:pt>
                <c:pt idx="5497">
                  <c:v>1947.0</c:v>
                </c:pt>
                <c:pt idx="5498">
                  <c:v>1948.0</c:v>
                </c:pt>
                <c:pt idx="5499">
                  <c:v>1948.0</c:v>
                </c:pt>
                <c:pt idx="5500">
                  <c:v>1948.0</c:v>
                </c:pt>
                <c:pt idx="5501">
                  <c:v>1948.0</c:v>
                </c:pt>
                <c:pt idx="5502">
                  <c:v>1949.0</c:v>
                </c:pt>
                <c:pt idx="5503">
                  <c:v>1949.0</c:v>
                </c:pt>
                <c:pt idx="5504">
                  <c:v>1950.0</c:v>
                </c:pt>
                <c:pt idx="5505">
                  <c:v>1950.0</c:v>
                </c:pt>
                <c:pt idx="5506">
                  <c:v>1951.0</c:v>
                </c:pt>
                <c:pt idx="5507">
                  <c:v>1952.0</c:v>
                </c:pt>
                <c:pt idx="5508">
                  <c:v>1952.0</c:v>
                </c:pt>
                <c:pt idx="5509">
                  <c:v>1952.0</c:v>
                </c:pt>
                <c:pt idx="5510">
                  <c:v>1953.0</c:v>
                </c:pt>
                <c:pt idx="5511">
                  <c:v>1953.0</c:v>
                </c:pt>
                <c:pt idx="5512">
                  <c:v>1953.0</c:v>
                </c:pt>
                <c:pt idx="5513">
                  <c:v>1953.0</c:v>
                </c:pt>
                <c:pt idx="5514">
                  <c:v>1953.0</c:v>
                </c:pt>
                <c:pt idx="5515">
                  <c:v>1953.0</c:v>
                </c:pt>
                <c:pt idx="5516">
                  <c:v>1953.0</c:v>
                </c:pt>
                <c:pt idx="5517">
                  <c:v>1953.0</c:v>
                </c:pt>
                <c:pt idx="5518">
                  <c:v>1953.0</c:v>
                </c:pt>
                <c:pt idx="5519">
                  <c:v>1953.0</c:v>
                </c:pt>
                <c:pt idx="5520">
                  <c:v>1953.0</c:v>
                </c:pt>
                <c:pt idx="5521">
                  <c:v>1953.0</c:v>
                </c:pt>
                <c:pt idx="5522">
                  <c:v>1953.0</c:v>
                </c:pt>
                <c:pt idx="5523">
                  <c:v>1953.0</c:v>
                </c:pt>
                <c:pt idx="5524">
                  <c:v>1953.0</c:v>
                </c:pt>
                <c:pt idx="5525">
                  <c:v>1953.0</c:v>
                </c:pt>
                <c:pt idx="5526">
                  <c:v>1953.0</c:v>
                </c:pt>
                <c:pt idx="5527">
                  <c:v>1954.0</c:v>
                </c:pt>
                <c:pt idx="5528">
                  <c:v>1955.0</c:v>
                </c:pt>
                <c:pt idx="5529">
                  <c:v>1955.0</c:v>
                </c:pt>
                <c:pt idx="5530">
                  <c:v>1955.0</c:v>
                </c:pt>
                <c:pt idx="5531">
                  <c:v>1955.0</c:v>
                </c:pt>
                <c:pt idx="5532">
                  <c:v>1955.0</c:v>
                </c:pt>
                <c:pt idx="5533">
                  <c:v>1955.0</c:v>
                </c:pt>
                <c:pt idx="5534">
                  <c:v>1955.0</c:v>
                </c:pt>
                <c:pt idx="5535">
                  <c:v>1956.0</c:v>
                </c:pt>
                <c:pt idx="5536">
                  <c:v>1957.0</c:v>
                </c:pt>
                <c:pt idx="5537">
                  <c:v>1958.0</c:v>
                </c:pt>
                <c:pt idx="5538">
                  <c:v>1959.0</c:v>
                </c:pt>
                <c:pt idx="5539">
                  <c:v>1959.0</c:v>
                </c:pt>
                <c:pt idx="5540">
                  <c:v>1960.0</c:v>
                </c:pt>
                <c:pt idx="5541">
                  <c:v>1961.0</c:v>
                </c:pt>
                <c:pt idx="5542">
                  <c:v>1962.0</c:v>
                </c:pt>
                <c:pt idx="5543">
                  <c:v>1962.0</c:v>
                </c:pt>
                <c:pt idx="5544">
                  <c:v>1962.0</c:v>
                </c:pt>
                <c:pt idx="5545">
                  <c:v>1963.0</c:v>
                </c:pt>
                <c:pt idx="5546">
                  <c:v>1964.0</c:v>
                </c:pt>
                <c:pt idx="5547">
                  <c:v>1964.0</c:v>
                </c:pt>
                <c:pt idx="5548">
                  <c:v>1964.0</c:v>
                </c:pt>
                <c:pt idx="5549">
                  <c:v>1964.0</c:v>
                </c:pt>
                <c:pt idx="5550">
                  <c:v>1965.0</c:v>
                </c:pt>
                <c:pt idx="5551">
                  <c:v>1966.0</c:v>
                </c:pt>
                <c:pt idx="5552">
                  <c:v>1966.0</c:v>
                </c:pt>
                <c:pt idx="5553">
                  <c:v>1966.0</c:v>
                </c:pt>
                <c:pt idx="5554">
                  <c:v>1966.0</c:v>
                </c:pt>
                <c:pt idx="5555">
                  <c:v>1967.0</c:v>
                </c:pt>
                <c:pt idx="5556">
                  <c:v>1968.0</c:v>
                </c:pt>
                <c:pt idx="5557">
                  <c:v>1968.0</c:v>
                </c:pt>
                <c:pt idx="5558">
                  <c:v>1968.0</c:v>
                </c:pt>
                <c:pt idx="5559">
                  <c:v>1968.0</c:v>
                </c:pt>
                <c:pt idx="5560">
                  <c:v>1969.0</c:v>
                </c:pt>
                <c:pt idx="5561">
                  <c:v>1970.0</c:v>
                </c:pt>
                <c:pt idx="5562">
                  <c:v>1970.0</c:v>
                </c:pt>
                <c:pt idx="5563">
                  <c:v>1971.0</c:v>
                </c:pt>
                <c:pt idx="5564">
                  <c:v>1971.0</c:v>
                </c:pt>
                <c:pt idx="5565">
                  <c:v>1971.0</c:v>
                </c:pt>
                <c:pt idx="5566">
                  <c:v>1971.0</c:v>
                </c:pt>
                <c:pt idx="5567">
                  <c:v>1971.0</c:v>
                </c:pt>
                <c:pt idx="5568">
                  <c:v>1971.0</c:v>
                </c:pt>
                <c:pt idx="5569">
                  <c:v>1971.0</c:v>
                </c:pt>
                <c:pt idx="5570">
                  <c:v>1972.0</c:v>
                </c:pt>
                <c:pt idx="5571">
                  <c:v>1972.0</c:v>
                </c:pt>
                <c:pt idx="5572">
                  <c:v>1973.0</c:v>
                </c:pt>
                <c:pt idx="5573">
                  <c:v>1973.0</c:v>
                </c:pt>
                <c:pt idx="5574">
                  <c:v>1974.0</c:v>
                </c:pt>
                <c:pt idx="5575">
                  <c:v>1974.0</c:v>
                </c:pt>
                <c:pt idx="5576">
                  <c:v>1975.0</c:v>
                </c:pt>
                <c:pt idx="5577">
                  <c:v>1975.0</c:v>
                </c:pt>
                <c:pt idx="5578">
                  <c:v>1975.0</c:v>
                </c:pt>
                <c:pt idx="5579">
                  <c:v>1976.0</c:v>
                </c:pt>
                <c:pt idx="5580">
                  <c:v>1977.0</c:v>
                </c:pt>
                <c:pt idx="5581">
                  <c:v>1977.0</c:v>
                </c:pt>
                <c:pt idx="5582">
                  <c:v>1978.0</c:v>
                </c:pt>
                <c:pt idx="5583">
                  <c:v>1978.0</c:v>
                </c:pt>
                <c:pt idx="5584">
                  <c:v>1978.0</c:v>
                </c:pt>
                <c:pt idx="5585">
                  <c:v>1979.0</c:v>
                </c:pt>
                <c:pt idx="5586">
                  <c:v>1979.0</c:v>
                </c:pt>
                <c:pt idx="5587">
                  <c:v>1979.0</c:v>
                </c:pt>
                <c:pt idx="5588">
                  <c:v>1980.0</c:v>
                </c:pt>
                <c:pt idx="5589">
                  <c:v>1981.0</c:v>
                </c:pt>
                <c:pt idx="5590">
                  <c:v>1982.0</c:v>
                </c:pt>
                <c:pt idx="5591">
                  <c:v>1982.0</c:v>
                </c:pt>
                <c:pt idx="5592">
                  <c:v>1982.0</c:v>
                </c:pt>
                <c:pt idx="5593">
                  <c:v>1982.0</c:v>
                </c:pt>
                <c:pt idx="5594">
                  <c:v>1982.0</c:v>
                </c:pt>
                <c:pt idx="5595">
                  <c:v>1982.0</c:v>
                </c:pt>
                <c:pt idx="5596">
                  <c:v>1982.0</c:v>
                </c:pt>
                <c:pt idx="5597">
                  <c:v>1982.0</c:v>
                </c:pt>
                <c:pt idx="5598">
                  <c:v>1982.0</c:v>
                </c:pt>
                <c:pt idx="5599">
                  <c:v>1982.0</c:v>
                </c:pt>
                <c:pt idx="5600">
                  <c:v>1982.0</c:v>
                </c:pt>
                <c:pt idx="5601">
                  <c:v>1982.0</c:v>
                </c:pt>
                <c:pt idx="5602">
                  <c:v>1982.0</c:v>
                </c:pt>
                <c:pt idx="5603">
                  <c:v>1982.0</c:v>
                </c:pt>
                <c:pt idx="5604">
                  <c:v>1982.0</c:v>
                </c:pt>
                <c:pt idx="5605">
                  <c:v>1982.0</c:v>
                </c:pt>
                <c:pt idx="5606">
                  <c:v>1983.0</c:v>
                </c:pt>
                <c:pt idx="5607">
                  <c:v>1983.0</c:v>
                </c:pt>
                <c:pt idx="5608">
                  <c:v>1984.0</c:v>
                </c:pt>
                <c:pt idx="5609">
                  <c:v>1985.0</c:v>
                </c:pt>
                <c:pt idx="5610">
                  <c:v>1986.0</c:v>
                </c:pt>
                <c:pt idx="5611">
                  <c:v>1987.0</c:v>
                </c:pt>
                <c:pt idx="5612">
                  <c:v>1987.0</c:v>
                </c:pt>
                <c:pt idx="5613">
                  <c:v>1988.0</c:v>
                </c:pt>
                <c:pt idx="5614">
                  <c:v>1989.0</c:v>
                </c:pt>
                <c:pt idx="5615">
                  <c:v>1990.0</c:v>
                </c:pt>
                <c:pt idx="5616">
                  <c:v>1990.0</c:v>
                </c:pt>
                <c:pt idx="5617">
                  <c:v>1991.0</c:v>
                </c:pt>
                <c:pt idx="5618">
                  <c:v>1991.0</c:v>
                </c:pt>
                <c:pt idx="5619">
                  <c:v>1991.0</c:v>
                </c:pt>
                <c:pt idx="5620">
                  <c:v>1992.0</c:v>
                </c:pt>
                <c:pt idx="5621">
                  <c:v>1992.0</c:v>
                </c:pt>
                <c:pt idx="5622">
                  <c:v>1993.0</c:v>
                </c:pt>
                <c:pt idx="5623">
                  <c:v>1993.0</c:v>
                </c:pt>
                <c:pt idx="5624">
                  <c:v>1993.0</c:v>
                </c:pt>
                <c:pt idx="5625">
                  <c:v>1993.0</c:v>
                </c:pt>
                <c:pt idx="5626">
                  <c:v>1993.0</c:v>
                </c:pt>
                <c:pt idx="5627">
                  <c:v>1993.0</c:v>
                </c:pt>
                <c:pt idx="5628">
                  <c:v>1993.0</c:v>
                </c:pt>
                <c:pt idx="5629">
                  <c:v>1993.0</c:v>
                </c:pt>
                <c:pt idx="5630">
                  <c:v>1994.0</c:v>
                </c:pt>
                <c:pt idx="5631">
                  <c:v>1994.0</c:v>
                </c:pt>
                <c:pt idx="5632">
                  <c:v>1995.0</c:v>
                </c:pt>
                <c:pt idx="5633">
                  <c:v>1996.0</c:v>
                </c:pt>
                <c:pt idx="5634">
                  <c:v>1996.0</c:v>
                </c:pt>
                <c:pt idx="5635">
                  <c:v>1997.0</c:v>
                </c:pt>
                <c:pt idx="5636">
                  <c:v>1998.0</c:v>
                </c:pt>
                <c:pt idx="5637">
                  <c:v>1998.0</c:v>
                </c:pt>
                <c:pt idx="5638">
                  <c:v>1999.0</c:v>
                </c:pt>
                <c:pt idx="5639">
                  <c:v>2000.0</c:v>
                </c:pt>
                <c:pt idx="5640">
                  <c:v>2001.0</c:v>
                </c:pt>
                <c:pt idx="5641">
                  <c:v>2002.0</c:v>
                </c:pt>
                <c:pt idx="5642">
                  <c:v>2002.0</c:v>
                </c:pt>
                <c:pt idx="5643">
                  <c:v>2003.0</c:v>
                </c:pt>
                <c:pt idx="5644">
                  <c:v>2003.0</c:v>
                </c:pt>
                <c:pt idx="5645">
                  <c:v>2004.0</c:v>
                </c:pt>
                <c:pt idx="5646">
                  <c:v>2004.0</c:v>
                </c:pt>
                <c:pt idx="5647">
                  <c:v>2005.0</c:v>
                </c:pt>
                <c:pt idx="5648">
                  <c:v>2006.0</c:v>
                </c:pt>
                <c:pt idx="5649">
                  <c:v>2007.0</c:v>
                </c:pt>
                <c:pt idx="5650">
                  <c:v>2008.0</c:v>
                </c:pt>
                <c:pt idx="5651">
                  <c:v>2009.0</c:v>
                </c:pt>
                <c:pt idx="5652">
                  <c:v>2010.0</c:v>
                </c:pt>
                <c:pt idx="5653">
                  <c:v>2010.0</c:v>
                </c:pt>
                <c:pt idx="5654">
                  <c:v>2011.0</c:v>
                </c:pt>
                <c:pt idx="5655">
                  <c:v>2011.0</c:v>
                </c:pt>
                <c:pt idx="5656">
                  <c:v>2011.0</c:v>
                </c:pt>
                <c:pt idx="5657">
                  <c:v>2011.0</c:v>
                </c:pt>
                <c:pt idx="5658">
                  <c:v>2012.0</c:v>
                </c:pt>
                <c:pt idx="5659">
                  <c:v>2012.0</c:v>
                </c:pt>
                <c:pt idx="5660">
                  <c:v>2012.0</c:v>
                </c:pt>
                <c:pt idx="5661">
                  <c:v>2012.0</c:v>
                </c:pt>
                <c:pt idx="5662">
                  <c:v>2012.0</c:v>
                </c:pt>
                <c:pt idx="5663">
                  <c:v>2013.0</c:v>
                </c:pt>
                <c:pt idx="5664">
                  <c:v>2014.0</c:v>
                </c:pt>
                <c:pt idx="5665">
                  <c:v>2015.0</c:v>
                </c:pt>
                <c:pt idx="5666">
                  <c:v>2015.0</c:v>
                </c:pt>
                <c:pt idx="5667">
                  <c:v>2016.0</c:v>
                </c:pt>
                <c:pt idx="5668">
                  <c:v>2016.0</c:v>
                </c:pt>
                <c:pt idx="5669">
                  <c:v>2016.0</c:v>
                </c:pt>
                <c:pt idx="5670">
                  <c:v>2016.0</c:v>
                </c:pt>
                <c:pt idx="5671">
                  <c:v>2016.0</c:v>
                </c:pt>
                <c:pt idx="5672">
                  <c:v>2016.0</c:v>
                </c:pt>
                <c:pt idx="5673">
                  <c:v>2016.0</c:v>
                </c:pt>
                <c:pt idx="5674">
                  <c:v>2016.0</c:v>
                </c:pt>
                <c:pt idx="5675">
                  <c:v>2017.0</c:v>
                </c:pt>
                <c:pt idx="5676">
                  <c:v>2017.0</c:v>
                </c:pt>
                <c:pt idx="5677">
                  <c:v>2017.0</c:v>
                </c:pt>
                <c:pt idx="5678">
                  <c:v>2018.0</c:v>
                </c:pt>
                <c:pt idx="5679">
                  <c:v>2018.0</c:v>
                </c:pt>
                <c:pt idx="5680">
                  <c:v>2019.0</c:v>
                </c:pt>
                <c:pt idx="5681">
                  <c:v>2020.0</c:v>
                </c:pt>
                <c:pt idx="5682">
                  <c:v>2020.0</c:v>
                </c:pt>
                <c:pt idx="5683">
                  <c:v>2021.0</c:v>
                </c:pt>
                <c:pt idx="5684">
                  <c:v>2022.0</c:v>
                </c:pt>
                <c:pt idx="5685">
                  <c:v>2023.0</c:v>
                </c:pt>
                <c:pt idx="5686">
                  <c:v>2023.0</c:v>
                </c:pt>
                <c:pt idx="5687">
                  <c:v>2023.0</c:v>
                </c:pt>
                <c:pt idx="5688">
                  <c:v>2024.0</c:v>
                </c:pt>
                <c:pt idx="5689">
                  <c:v>2025.0</c:v>
                </c:pt>
                <c:pt idx="5690">
                  <c:v>2026.0</c:v>
                </c:pt>
                <c:pt idx="5691">
                  <c:v>2026.0</c:v>
                </c:pt>
                <c:pt idx="5692">
                  <c:v>2026.0</c:v>
                </c:pt>
                <c:pt idx="5693">
                  <c:v>2026.0</c:v>
                </c:pt>
                <c:pt idx="5694">
                  <c:v>2027.0</c:v>
                </c:pt>
                <c:pt idx="5695">
                  <c:v>2028.0</c:v>
                </c:pt>
                <c:pt idx="5696">
                  <c:v>2029.0</c:v>
                </c:pt>
                <c:pt idx="5697">
                  <c:v>2030.0</c:v>
                </c:pt>
                <c:pt idx="5698">
                  <c:v>2030.0</c:v>
                </c:pt>
                <c:pt idx="5699">
                  <c:v>2030.0</c:v>
                </c:pt>
                <c:pt idx="5700">
                  <c:v>2030.0</c:v>
                </c:pt>
                <c:pt idx="5701">
                  <c:v>2030.0</c:v>
                </c:pt>
                <c:pt idx="5702">
                  <c:v>2030.0</c:v>
                </c:pt>
                <c:pt idx="5703">
                  <c:v>2030.0</c:v>
                </c:pt>
                <c:pt idx="5704">
                  <c:v>2030.0</c:v>
                </c:pt>
                <c:pt idx="5705">
                  <c:v>2030.0</c:v>
                </c:pt>
                <c:pt idx="5706">
                  <c:v>2031.0</c:v>
                </c:pt>
                <c:pt idx="5707">
                  <c:v>2032.0</c:v>
                </c:pt>
                <c:pt idx="5708">
                  <c:v>2033.0</c:v>
                </c:pt>
                <c:pt idx="5709">
                  <c:v>2034.0</c:v>
                </c:pt>
                <c:pt idx="5710">
                  <c:v>2034.0</c:v>
                </c:pt>
                <c:pt idx="5711">
                  <c:v>2034.0</c:v>
                </c:pt>
                <c:pt idx="5712">
                  <c:v>2034.0</c:v>
                </c:pt>
                <c:pt idx="5713">
                  <c:v>2034.0</c:v>
                </c:pt>
                <c:pt idx="5714">
                  <c:v>2034.0</c:v>
                </c:pt>
                <c:pt idx="5715">
                  <c:v>2034.0</c:v>
                </c:pt>
                <c:pt idx="5716">
                  <c:v>2034.0</c:v>
                </c:pt>
                <c:pt idx="5717">
                  <c:v>2034.0</c:v>
                </c:pt>
                <c:pt idx="5718">
                  <c:v>2034.0</c:v>
                </c:pt>
                <c:pt idx="5719">
                  <c:v>2034.0</c:v>
                </c:pt>
                <c:pt idx="5720">
                  <c:v>2035.0</c:v>
                </c:pt>
                <c:pt idx="5721">
                  <c:v>2035.0</c:v>
                </c:pt>
                <c:pt idx="5722">
                  <c:v>2036.0</c:v>
                </c:pt>
                <c:pt idx="5723">
                  <c:v>2037.0</c:v>
                </c:pt>
                <c:pt idx="5724">
                  <c:v>2038.0</c:v>
                </c:pt>
                <c:pt idx="5725">
                  <c:v>2039.0</c:v>
                </c:pt>
                <c:pt idx="5726">
                  <c:v>2039.0</c:v>
                </c:pt>
                <c:pt idx="5727">
                  <c:v>2040.0</c:v>
                </c:pt>
                <c:pt idx="5728">
                  <c:v>2041.0</c:v>
                </c:pt>
                <c:pt idx="5729">
                  <c:v>2041.0</c:v>
                </c:pt>
                <c:pt idx="5730">
                  <c:v>2041.0</c:v>
                </c:pt>
                <c:pt idx="5731">
                  <c:v>2042.0</c:v>
                </c:pt>
                <c:pt idx="5732">
                  <c:v>2043.0</c:v>
                </c:pt>
                <c:pt idx="5733">
                  <c:v>2043.0</c:v>
                </c:pt>
                <c:pt idx="5734">
                  <c:v>2043.0</c:v>
                </c:pt>
                <c:pt idx="5735">
                  <c:v>2043.0</c:v>
                </c:pt>
                <c:pt idx="5736">
                  <c:v>2043.0</c:v>
                </c:pt>
                <c:pt idx="5737">
                  <c:v>2043.0</c:v>
                </c:pt>
                <c:pt idx="5738">
                  <c:v>2043.0</c:v>
                </c:pt>
                <c:pt idx="5739">
                  <c:v>2043.0</c:v>
                </c:pt>
                <c:pt idx="5740">
                  <c:v>2043.0</c:v>
                </c:pt>
                <c:pt idx="5741">
                  <c:v>2043.0</c:v>
                </c:pt>
                <c:pt idx="5742">
                  <c:v>2043.0</c:v>
                </c:pt>
                <c:pt idx="5743">
                  <c:v>2043.0</c:v>
                </c:pt>
                <c:pt idx="5744">
                  <c:v>2043.0</c:v>
                </c:pt>
                <c:pt idx="5745">
                  <c:v>2043.0</c:v>
                </c:pt>
                <c:pt idx="5746">
                  <c:v>2044.0</c:v>
                </c:pt>
                <c:pt idx="5747">
                  <c:v>2044.0</c:v>
                </c:pt>
                <c:pt idx="5748">
                  <c:v>2044.0</c:v>
                </c:pt>
                <c:pt idx="5749">
                  <c:v>2044.0</c:v>
                </c:pt>
                <c:pt idx="5750">
                  <c:v>2044.0</c:v>
                </c:pt>
                <c:pt idx="5751">
                  <c:v>2044.0</c:v>
                </c:pt>
                <c:pt idx="5752">
                  <c:v>2044.0</c:v>
                </c:pt>
                <c:pt idx="5753">
                  <c:v>2045.0</c:v>
                </c:pt>
                <c:pt idx="5754">
                  <c:v>2045.0</c:v>
                </c:pt>
                <c:pt idx="5755">
                  <c:v>2045.0</c:v>
                </c:pt>
                <c:pt idx="5756">
                  <c:v>2045.0</c:v>
                </c:pt>
                <c:pt idx="5757">
                  <c:v>2045.0</c:v>
                </c:pt>
                <c:pt idx="5758">
                  <c:v>2045.0</c:v>
                </c:pt>
                <c:pt idx="5759">
                  <c:v>2045.0</c:v>
                </c:pt>
                <c:pt idx="5760">
                  <c:v>2045.0</c:v>
                </c:pt>
                <c:pt idx="5761">
                  <c:v>2046.0</c:v>
                </c:pt>
                <c:pt idx="5762">
                  <c:v>2047.0</c:v>
                </c:pt>
                <c:pt idx="5763">
                  <c:v>2048.0</c:v>
                </c:pt>
                <c:pt idx="5764">
                  <c:v>2048.0</c:v>
                </c:pt>
                <c:pt idx="5765">
                  <c:v>2048.0</c:v>
                </c:pt>
                <c:pt idx="5766">
                  <c:v>2049.0</c:v>
                </c:pt>
                <c:pt idx="5767">
                  <c:v>2049.0</c:v>
                </c:pt>
                <c:pt idx="5768">
                  <c:v>2050.0</c:v>
                </c:pt>
                <c:pt idx="5769">
                  <c:v>2050.0</c:v>
                </c:pt>
                <c:pt idx="5770">
                  <c:v>2050.0</c:v>
                </c:pt>
                <c:pt idx="5771">
                  <c:v>2050.0</c:v>
                </c:pt>
                <c:pt idx="5772">
                  <c:v>2050.0</c:v>
                </c:pt>
                <c:pt idx="5773">
                  <c:v>2050.0</c:v>
                </c:pt>
                <c:pt idx="5774">
                  <c:v>2050.0</c:v>
                </c:pt>
                <c:pt idx="5775">
                  <c:v>2050.0</c:v>
                </c:pt>
                <c:pt idx="5776">
                  <c:v>2050.0</c:v>
                </c:pt>
                <c:pt idx="5777">
                  <c:v>2050.0</c:v>
                </c:pt>
                <c:pt idx="5778">
                  <c:v>2051.0</c:v>
                </c:pt>
                <c:pt idx="5779">
                  <c:v>2051.0</c:v>
                </c:pt>
                <c:pt idx="5780">
                  <c:v>2051.0</c:v>
                </c:pt>
                <c:pt idx="5781">
                  <c:v>2052.0</c:v>
                </c:pt>
                <c:pt idx="5782">
                  <c:v>2053.0</c:v>
                </c:pt>
                <c:pt idx="5783">
                  <c:v>2053.0</c:v>
                </c:pt>
                <c:pt idx="5784">
                  <c:v>2054.0</c:v>
                </c:pt>
                <c:pt idx="5785">
                  <c:v>2054.0</c:v>
                </c:pt>
                <c:pt idx="5786">
                  <c:v>2054.0</c:v>
                </c:pt>
                <c:pt idx="5787">
                  <c:v>2054.0</c:v>
                </c:pt>
                <c:pt idx="5788">
                  <c:v>2054.0</c:v>
                </c:pt>
                <c:pt idx="5789">
                  <c:v>2054.0</c:v>
                </c:pt>
                <c:pt idx="5790">
                  <c:v>2054.0</c:v>
                </c:pt>
                <c:pt idx="5791">
                  <c:v>2054.0</c:v>
                </c:pt>
                <c:pt idx="5792">
                  <c:v>2054.0</c:v>
                </c:pt>
                <c:pt idx="5793">
                  <c:v>2054.0</c:v>
                </c:pt>
                <c:pt idx="5794">
                  <c:v>2054.0</c:v>
                </c:pt>
                <c:pt idx="5795">
                  <c:v>2054.0</c:v>
                </c:pt>
                <c:pt idx="5796">
                  <c:v>2054.0</c:v>
                </c:pt>
                <c:pt idx="5797">
                  <c:v>2054.0</c:v>
                </c:pt>
                <c:pt idx="5798">
                  <c:v>2054.0</c:v>
                </c:pt>
                <c:pt idx="5799">
                  <c:v>2055.0</c:v>
                </c:pt>
                <c:pt idx="5800">
                  <c:v>2055.0</c:v>
                </c:pt>
                <c:pt idx="5801">
                  <c:v>2055.0</c:v>
                </c:pt>
                <c:pt idx="5802">
                  <c:v>2055.0</c:v>
                </c:pt>
                <c:pt idx="5803">
                  <c:v>2055.0</c:v>
                </c:pt>
                <c:pt idx="5804">
                  <c:v>2055.0</c:v>
                </c:pt>
                <c:pt idx="5805">
                  <c:v>2055.0</c:v>
                </c:pt>
                <c:pt idx="5806">
                  <c:v>2056.0</c:v>
                </c:pt>
                <c:pt idx="5807">
                  <c:v>2057.0</c:v>
                </c:pt>
                <c:pt idx="5808">
                  <c:v>2057.0</c:v>
                </c:pt>
                <c:pt idx="5809">
                  <c:v>2058.0</c:v>
                </c:pt>
                <c:pt idx="5810">
                  <c:v>2058.0</c:v>
                </c:pt>
                <c:pt idx="5811">
                  <c:v>2059.0</c:v>
                </c:pt>
                <c:pt idx="5812">
                  <c:v>2060.0</c:v>
                </c:pt>
                <c:pt idx="5813">
                  <c:v>2060.0</c:v>
                </c:pt>
                <c:pt idx="5814">
                  <c:v>2060.0</c:v>
                </c:pt>
                <c:pt idx="5815">
                  <c:v>2060.0</c:v>
                </c:pt>
                <c:pt idx="5816">
                  <c:v>2060.0</c:v>
                </c:pt>
                <c:pt idx="5817">
                  <c:v>2060.0</c:v>
                </c:pt>
                <c:pt idx="5818">
                  <c:v>2061.0</c:v>
                </c:pt>
                <c:pt idx="5819">
                  <c:v>2062.0</c:v>
                </c:pt>
                <c:pt idx="5820">
                  <c:v>2062.0</c:v>
                </c:pt>
                <c:pt idx="5821">
                  <c:v>2063.0</c:v>
                </c:pt>
                <c:pt idx="5822">
                  <c:v>2064.0</c:v>
                </c:pt>
                <c:pt idx="5823">
                  <c:v>2064.0</c:v>
                </c:pt>
                <c:pt idx="5824">
                  <c:v>2065.0</c:v>
                </c:pt>
                <c:pt idx="5825">
                  <c:v>2065.0</c:v>
                </c:pt>
                <c:pt idx="5826">
                  <c:v>2066.0</c:v>
                </c:pt>
                <c:pt idx="5827">
                  <c:v>2066.0</c:v>
                </c:pt>
                <c:pt idx="5828">
                  <c:v>2067.0</c:v>
                </c:pt>
                <c:pt idx="5829">
                  <c:v>2067.0</c:v>
                </c:pt>
                <c:pt idx="5830">
                  <c:v>2067.0</c:v>
                </c:pt>
                <c:pt idx="5831">
                  <c:v>2067.0</c:v>
                </c:pt>
                <c:pt idx="5832">
                  <c:v>2067.0</c:v>
                </c:pt>
                <c:pt idx="5833">
                  <c:v>2067.0</c:v>
                </c:pt>
                <c:pt idx="5834">
                  <c:v>2067.0</c:v>
                </c:pt>
                <c:pt idx="5835">
                  <c:v>2067.0</c:v>
                </c:pt>
                <c:pt idx="5836">
                  <c:v>2067.0</c:v>
                </c:pt>
                <c:pt idx="5837">
                  <c:v>2067.0</c:v>
                </c:pt>
                <c:pt idx="5838">
                  <c:v>2067.0</c:v>
                </c:pt>
                <c:pt idx="5839">
                  <c:v>2067.0</c:v>
                </c:pt>
                <c:pt idx="5840">
                  <c:v>2068.0</c:v>
                </c:pt>
                <c:pt idx="5841">
                  <c:v>2069.0</c:v>
                </c:pt>
                <c:pt idx="5842">
                  <c:v>2070.0</c:v>
                </c:pt>
                <c:pt idx="5843">
                  <c:v>2070.0</c:v>
                </c:pt>
                <c:pt idx="5844">
                  <c:v>2070.0</c:v>
                </c:pt>
                <c:pt idx="5845">
                  <c:v>2070.0</c:v>
                </c:pt>
                <c:pt idx="5846">
                  <c:v>2070.0</c:v>
                </c:pt>
                <c:pt idx="5847">
                  <c:v>2070.0</c:v>
                </c:pt>
                <c:pt idx="5848">
                  <c:v>2071.0</c:v>
                </c:pt>
                <c:pt idx="5849">
                  <c:v>2072.0</c:v>
                </c:pt>
                <c:pt idx="5850">
                  <c:v>2072.0</c:v>
                </c:pt>
                <c:pt idx="5851">
                  <c:v>2073.0</c:v>
                </c:pt>
                <c:pt idx="5852">
                  <c:v>2073.0</c:v>
                </c:pt>
                <c:pt idx="5853">
                  <c:v>2073.0</c:v>
                </c:pt>
                <c:pt idx="5854">
                  <c:v>2074.0</c:v>
                </c:pt>
                <c:pt idx="5855">
                  <c:v>2074.0</c:v>
                </c:pt>
                <c:pt idx="5856">
                  <c:v>2075.0</c:v>
                </c:pt>
                <c:pt idx="5857">
                  <c:v>2075.0</c:v>
                </c:pt>
                <c:pt idx="5858">
                  <c:v>2076.0</c:v>
                </c:pt>
                <c:pt idx="5859">
                  <c:v>2077.0</c:v>
                </c:pt>
                <c:pt idx="5860">
                  <c:v>2078.0</c:v>
                </c:pt>
                <c:pt idx="5861">
                  <c:v>2079.0</c:v>
                </c:pt>
                <c:pt idx="5862">
                  <c:v>2080.0</c:v>
                </c:pt>
                <c:pt idx="5863">
                  <c:v>2081.0</c:v>
                </c:pt>
                <c:pt idx="5864">
                  <c:v>2082.0</c:v>
                </c:pt>
                <c:pt idx="5865">
                  <c:v>2083.0</c:v>
                </c:pt>
                <c:pt idx="5866">
                  <c:v>2084.0</c:v>
                </c:pt>
                <c:pt idx="5867">
                  <c:v>2085.0</c:v>
                </c:pt>
                <c:pt idx="5868">
                  <c:v>2086.0</c:v>
                </c:pt>
                <c:pt idx="5869">
                  <c:v>2087.0</c:v>
                </c:pt>
                <c:pt idx="5870">
                  <c:v>2088.0</c:v>
                </c:pt>
                <c:pt idx="5871">
                  <c:v>2088.0</c:v>
                </c:pt>
                <c:pt idx="5872">
                  <c:v>2089.0</c:v>
                </c:pt>
                <c:pt idx="5873">
                  <c:v>2090.0</c:v>
                </c:pt>
                <c:pt idx="5874">
                  <c:v>2091.0</c:v>
                </c:pt>
                <c:pt idx="5875">
                  <c:v>2092.0</c:v>
                </c:pt>
                <c:pt idx="5876">
                  <c:v>2093.0</c:v>
                </c:pt>
                <c:pt idx="5877">
                  <c:v>2094.0</c:v>
                </c:pt>
                <c:pt idx="5878">
                  <c:v>2095.0</c:v>
                </c:pt>
                <c:pt idx="5879">
                  <c:v>2096.0</c:v>
                </c:pt>
                <c:pt idx="5880">
                  <c:v>2096.0</c:v>
                </c:pt>
                <c:pt idx="5881">
                  <c:v>2096.0</c:v>
                </c:pt>
                <c:pt idx="5882">
                  <c:v>2096.0</c:v>
                </c:pt>
                <c:pt idx="5883">
                  <c:v>2097.0</c:v>
                </c:pt>
                <c:pt idx="5884">
                  <c:v>2097.0</c:v>
                </c:pt>
                <c:pt idx="5885">
                  <c:v>2097.0</c:v>
                </c:pt>
                <c:pt idx="5886">
                  <c:v>2097.0</c:v>
                </c:pt>
                <c:pt idx="5887">
                  <c:v>2098.0</c:v>
                </c:pt>
                <c:pt idx="5888">
                  <c:v>2099.0</c:v>
                </c:pt>
                <c:pt idx="5889">
                  <c:v>2100.0</c:v>
                </c:pt>
                <c:pt idx="5890">
                  <c:v>2101.0</c:v>
                </c:pt>
                <c:pt idx="5891">
                  <c:v>2101.0</c:v>
                </c:pt>
                <c:pt idx="5892">
                  <c:v>2102.0</c:v>
                </c:pt>
                <c:pt idx="5893">
                  <c:v>2102.0</c:v>
                </c:pt>
                <c:pt idx="5894">
                  <c:v>2103.0</c:v>
                </c:pt>
                <c:pt idx="5895">
                  <c:v>2104.0</c:v>
                </c:pt>
                <c:pt idx="5896">
                  <c:v>2105.0</c:v>
                </c:pt>
                <c:pt idx="5897">
                  <c:v>2106.0</c:v>
                </c:pt>
                <c:pt idx="5898">
                  <c:v>2107.0</c:v>
                </c:pt>
                <c:pt idx="5899">
                  <c:v>2108.0</c:v>
                </c:pt>
                <c:pt idx="5900">
                  <c:v>2109.0</c:v>
                </c:pt>
                <c:pt idx="5901">
                  <c:v>2110.0</c:v>
                </c:pt>
                <c:pt idx="5902">
                  <c:v>2110.0</c:v>
                </c:pt>
                <c:pt idx="5903">
                  <c:v>2111.0</c:v>
                </c:pt>
                <c:pt idx="5904">
                  <c:v>2111.0</c:v>
                </c:pt>
                <c:pt idx="5905">
                  <c:v>2112.0</c:v>
                </c:pt>
                <c:pt idx="5906">
                  <c:v>2112.0</c:v>
                </c:pt>
                <c:pt idx="5907">
                  <c:v>2112.0</c:v>
                </c:pt>
                <c:pt idx="5908">
                  <c:v>2112.0</c:v>
                </c:pt>
                <c:pt idx="5909">
                  <c:v>2112.0</c:v>
                </c:pt>
                <c:pt idx="5910">
                  <c:v>2113.0</c:v>
                </c:pt>
                <c:pt idx="5911">
                  <c:v>2113.0</c:v>
                </c:pt>
                <c:pt idx="5912">
                  <c:v>2114.0</c:v>
                </c:pt>
                <c:pt idx="5913">
                  <c:v>2114.0</c:v>
                </c:pt>
                <c:pt idx="5914">
                  <c:v>2114.0</c:v>
                </c:pt>
                <c:pt idx="5915">
                  <c:v>2114.0</c:v>
                </c:pt>
                <c:pt idx="5916">
                  <c:v>2114.0</c:v>
                </c:pt>
                <c:pt idx="5917">
                  <c:v>2114.0</c:v>
                </c:pt>
                <c:pt idx="5918">
                  <c:v>2114.0</c:v>
                </c:pt>
                <c:pt idx="5919">
                  <c:v>2114.0</c:v>
                </c:pt>
                <c:pt idx="5920">
                  <c:v>2114.0</c:v>
                </c:pt>
                <c:pt idx="5921">
                  <c:v>2114.0</c:v>
                </c:pt>
                <c:pt idx="5922">
                  <c:v>2114.0</c:v>
                </c:pt>
                <c:pt idx="5923">
                  <c:v>2114.0</c:v>
                </c:pt>
                <c:pt idx="5924">
                  <c:v>2114.0</c:v>
                </c:pt>
                <c:pt idx="5925">
                  <c:v>2114.0</c:v>
                </c:pt>
                <c:pt idx="5926">
                  <c:v>2115.0</c:v>
                </c:pt>
                <c:pt idx="5927">
                  <c:v>2116.0</c:v>
                </c:pt>
                <c:pt idx="5928">
                  <c:v>2116.0</c:v>
                </c:pt>
                <c:pt idx="5929">
                  <c:v>2116.0</c:v>
                </c:pt>
                <c:pt idx="5930">
                  <c:v>2117.0</c:v>
                </c:pt>
                <c:pt idx="5931">
                  <c:v>2118.0</c:v>
                </c:pt>
                <c:pt idx="5932">
                  <c:v>2119.0</c:v>
                </c:pt>
                <c:pt idx="5933">
                  <c:v>2119.0</c:v>
                </c:pt>
                <c:pt idx="5934">
                  <c:v>2119.0</c:v>
                </c:pt>
                <c:pt idx="5935">
                  <c:v>2119.0</c:v>
                </c:pt>
                <c:pt idx="5936">
                  <c:v>2119.0</c:v>
                </c:pt>
                <c:pt idx="5937">
                  <c:v>2119.0</c:v>
                </c:pt>
                <c:pt idx="5938">
                  <c:v>2119.0</c:v>
                </c:pt>
                <c:pt idx="5939">
                  <c:v>2119.0</c:v>
                </c:pt>
                <c:pt idx="5940">
                  <c:v>2119.0</c:v>
                </c:pt>
                <c:pt idx="5941">
                  <c:v>2119.0</c:v>
                </c:pt>
                <c:pt idx="5942">
                  <c:v>2119.0</c:v>
                </c:pt>
                <c:pt idx="5943">
                  <c:v>2119.0</c:v>
                </c:pt>
                <c:pt idx="5944">
                  <c:v>2119.0</c:v>
                </c:pt>
                <c:pt idx="5945">
                  <c:v>2119.0</c:v>
                </c:pt>
                <c:pt idx="5946">
                  <c:v>2119.0</c:v>
                </c:pt>
                <c:pt idx="5947">
                  <c:v>2119.0</c:v>
                </c:pt>
                <c:pt idx="5948">
                  <c:v>2119.0</c:v>
                </c:pt>
                <c:pt idx="5949">
                  <c:v>2119.0</c:v>
                </c:pt>
                <c:pt idx="5950">
                  <c:v>2119.0</c:v>
                </c:pt>
                <c:pt idx="5951">
                  <c:v>2120.0</c:v>
                </c:pt>
                <c:pt idx="5952">
                  <c:v>2120.0</c:v>
                </c:pt>
                <c:pt idx="5953">
                  <c:v>2120.0</c:v>
                </c:pt>
                <c:pt idx="5954">
                  <c:v>2121.0</c:v>
                </c:pt>
                <c:pt idx="5955">
                  <c:v>2121.0</c:v>
                </c:pt>
                <c:pt idx="5956">
                  <c:v>2121.0</c:v>
                </c:pt>
                <c:pt idx="5957">
                  <c:v>2121.0</c:v>
                </c:pt>
                <c:pt idx="5958">
                  <c:v>2122.0</c:v>
                </c:pt>
                <c:pt idx="5959">
                  <c:v>2123.0</c:v>
                </c:pt>
                <c:pt idx="5960">
                  <c:v>2123.0</c:v>
                </c:pt>
                <c:pt idx="5961">
                  <c:v>2124.0</c:v>
                </c:pt>
                <c:pt idx="5962">
                  <c:v>2124.0</c:v>
                </c:pt>
                <c:pt idx="5963">
                  <c:v>2125.0</c:v>
                </c:pt>
                <c:pt idx="5964">
                  <c:v>2126.0</c:v>
                </c:pt>
                <c:pt idx="5965">
                  <c:v>2127.0</c:v>
                </c:pt>
                <c:pt idx="5966">
                  <c:v>2128.0</c:v>
                </c:pt>
                <c:pt idx="5967">
                  <c:v>2129.0</c:v>
                </c:pt>
                <c:pt idx="5968">
                  <c:v>2129.0</c:v>
                </c:pt>
                <c:pt idx="5969">
                  <c:v>2129.0</c:v>
                </c:pt>
                <c:pt idx="5970">
                  <c:v>2130.0</c:v>
                </c:pt>
                <c:pt idx="5971">
                  <c:v>2131.0</c:v>
                </c:pt>
                <c:pt idx="5972">
                  <c:v>2131.0</c:v>
                </c:pt>
                <c:pt idx="5973">
                  <c:v>2131.0</c:v>
                </c:pt>
                <c:pt idx="5974">
                  <c:v>2131.0</c:v>
                </c:pt>
                <c:pt idx="5975">
                  <c:v>2131.0</c:v>
                </c:pt>
                <c:pt idx="5976">
                  <c:v>2131.0</c:v>
                </c:pt>
                <c:pt idx="5977">
                  <c:v>2131.0</c:v>
                </c:pt>
                <c:pt idx="5978">
                  <c:v>2132.0</c:v>
                </c:pt>
                <c:pt idx="5979">
                  <c:v>2132.0</c:v>
                </c:pt>
                <c:pt idx="5980">
                  <c:v>2132.0</c:v>
                </c:pt>
                <c:pt idx="5981">
                  <c:v>2132.0</c:v>
                </c:pt>
                <c:pt idx="5982">
                  <c:v>2133.0</c:v>
                </c:pt>
                <c:pt idx="5983">
                  <c:v>2133.0</c:v>
                </c:pt>
                <c:pt idx="5984">
                  <c:v>2134.0</c:v>
                </c:pt>
                <c:pt idx="5985">
                  <c:v>2135.0</c:v>
                </c:pt>
                <c:pt idx="5986">
                  <c:v>2135.0</c:v>
                </c:pt>
                <c:pt idx="5987">
                  <c:v>2136.0</c:v>
                </c:pt>
                <c:pt idx="5988">
                  <c:v>2137.0</c:v>
                </c:pt>
                <c:pt idx="5989">
                  <c:v>2137.0</c:v>
                </c:pt>
                <c:pt idx="5990">
                  <c:v>2137.0</c:v>
                </c:pt>
                <c:pt idx="5991">
                  <c:v>2138.0</c:v>
                </c:pt>
                <c:pt idx="5992">
                  <c:v>2139.0</c:v>
                </c:pt>
                <c:pt idx="5993">
                  <c:v>2139.0</c:v>
                </c:pt>
                <c:pt idx="5994">
                  <c:v>2140.0</c:v>
                </c:pt>
                <c:pt idx="5995">
                  <c:v>2140.0</c:v>
                </c:pt>
                <c:pt idx="5996">
                  <c:v>2141.0</c:v>
                </c:pt>
                <c:pt idx="5997">
                  <c:v>2141.0</c:v>
                </c:pt>
                <c:pt idx="5998">
                  <c:v>2142.0</c:v>
                </c:pt>
                <c:pt idx="5999">
                  <c:v>2143.0</c:v>
                </c:pt>
                <c:pt idx="6000">
                  <c:v>2143.0</c:v>
                </c:pt>
                <c:pt idx="6001">
                  <c:v>2143.0</c:v>
                </c:pt>
                <c:pt idx="6002">
                  <c:v>2144.0</c:v>
                </c:pt>
                <c:pt idx="6003">
                  <c:v>2144.0</c:v>
                </c:pt>
                <c:pt idx="6004">
                  <c:v>2144.0</c:v>
                </c:pt>
                <c:pt idx="6005">
                  <c:v>2144.0</c:v>
                </c:pt>
                <c:pt idx="6006">
                  <c:v>2144.0</c:v>
                </c:pt>
                <c:pt idx="6007">
                  <c:v>2144.0</c:v>
                </c:pt>
                <c:pt idx="6008">
                  <c:v>2144.0</c:v>
                </c:pt>
                <c:pt idx="6009">
                  <c:v>2144.0</c:v>
                </c:pt>
                <c:pt idx="6010">
                  <c:v>2144.0</c:v>
                </c:pt>
                <c:pt idx="6011">
                  <c:v>2145.0</c:v>
                </c:pt>
                <c:pt idx="6012">
                  <c:v>2145.0</c:v>
                </c:pt>
                <c:pt idx="6013">
                  <c:v>2146.0</c:v>
                </c:pt>
                <c:pt idx="6014">
                  <c:v>2146.0</c:v>
                </c:pt>
                <c:pt idx="6015">
                  <c:v>2146.0</c:v>
                </c:pt>
                <c:pt idx="6016">
                  <c:v>2147.0</c:v>
                </c:pt>
                <c:pt idx="6017">
                  <c:v>2147.0</c:v>
                </c:pt>
                <c:pt idx="6018">
                  <c:v>2147.0</c:v>
                </c:pt>
                <c:pt idx="6019">
                  <c:v>2148.0</c:v>
                </c:pt>
                <c:pt idx="6020">
                  <c:v>2149.0</c:v>
                </c:pt>
                <c:pt idx="6021">
                  <c:v>2149.0</c:v>
                </c:pt>
                <c:pt idx="6022">
                  <c:v>2149.0</c:v>
                </c:pt>
                <c:pt idx="6023">
                  <c:v>2150.0</c:v>
                </c:pt>
                <c:pt idx="6024">
                  <c:v>2150.0</c:v>
                </c:pt>
                <c:pt idx="6025">
                  <c:v>2151.0</c:v>
                </c:pt>
                <c:pt idx="6026">
                  <c:v>2151.0</c:v>
                </c:pt>
                <c:pt idx="6027">
                  <c:v>2151.0</c:v>
                </c:pt>
                <c:pt idx="6028">
                  <c:v>2152.0</c:v>
                </c:pt>
                <c:pt idx="6029">
                  <c:v>2153.0</c:v>
                </c:pt>
                <c:pt idx="6030">
                  <c:v>2154.0</c:v>
                </c:pt>
                <c:pt idx="6031">
                  <c:v>2154.0</c:v>
                </c:pt>
                <c:pt idx="6032">
                  <c:v>2154.0</c:v>
                </c:pt>
                <c:pt idx="6033">
                  <c:v>2155.0</c:v>
                </c:pt>
                <c:pt idx="6034">
                  <c:v>2156.0</c:v>
                </c:pt>
                <c:pt idx="6035">
                  <c:v>2157.0</c:v>
                </c:pt>
                <c:pt idx="6036">
                  <c:v>2158.0</c:v>
                </c:pt>
                <c:pt idx="6037">
                  <c:v>2158.0</c:v>
                </c:pt>
                <c:pt idx="6038">
                  <c:v>2159.0</c:v>
                </c:pt>
                <c:pt idx="6039">
                  <c:v>2159.0</c:v>
                </c:pt>
                <c:pt idx="6040">
                  <c:v>2160.0</c:v>
                </c:pt>
                <c:pt idx="6041">
                  <c:v>2161.0</c:v>
                </c:pt>
                <c:pt idx="6042">
                  <c:v>2161.0</c:v>
                </c:pt>
                <c:pt idx="6043">
                  <c:v>2161.0</c:v>
                </c:pt>
                <c:pt idx="6044">
                  <c:v>2162.0</c:v>
                </c:pt>
                <c:pt idx="6045">
                  <c:v>2163.0</c:v>
                </c:pt>
                <c:pt idx="6046">
                  <c:v>2163.0</c:v>
                </c:pt>
                <c:pt idx="6047">
                  <c:v>2163.0</c:v>
                </c:pt>
                <c:pt idx="6048">
                  <c:v>2163.0</c:v>
                </c:pt>
                <c:pt idx="6049">
                  <c:v>2163.0</c:v>
                </c:pt>
                <c:pt idx="6050">
                  <c:v>2164.0</c:v>
                </c:pt>
                <c:pt idx="6051">
                  <c:v>2165.0</c:v>
                </c:pt>
                <c:pt idx="6052">
                  <c:v>2165.0</c:v>
                </c:pt>
                <c:pt idx="6053">
                  <c:v>2165.0</c:v>
                </c:pt>
                <c:pt idx="6054">
                  <c:v>2165.0</c:v>
                </c:pt>
                <c:pt idx="6055">
                  <c:v>2166.0</c:v>
                </c:pt>
                <c:pt idx="6056">
                  <c:v>2167.0</c:v>
                </c:pt>
                <c:pt idx="6057">
                  <c:v>2168.0</c:v>
                </c:pt>
                <c:pt idx="6058">
                  <c:v>2169.0</c:v>
                </c:pt>
                <c:pt idx="6059">
                  <c:v>2169.0</c:v>
                </c:pt>
                <c:pt idx="6060">
                  <c:v>2169.0</c:v>
                </c:pt>
                <c:pt idx="6061">
                  <c:v>2169.0</c:v>
                </c:pt>
                <c:pt idx="6062">
                  <c:v>2169.0</c:v>
                </c:pt>
                <c:pt idx="6063">
                  <c:v>2169.0</c:v>
                </c:pt>
                <c:pt idx="6064">
                  <c:v>2169.0</c:v>
                </c:pt>
                <c:pt idx="6065">
                  <c:v>2169.0</c:v>
                </c:pt>
                <c:pt idx="6066">
                  <c:v>2169.0</c:v>
                </c:pt>
                <c:pt idx="6067">
                  <c:v>2169.0</c:v>
                </c:pt>
                <c:pt idx="6068">
                  <c:v>2169.0</c:v>
                </c:pt>
                <c:pt idx="6069">
                  <c:v>2169.0</c:v>
                </c:pt>
                <c:pt idx="6070">
                  <c:v>2170.0</c:v>
                </c:pt>
                <c:pt idx="6071">
                  <c:v>2170.0</c:v>
                </c:pt>
                <c:pt idx="6072">
                  <c:v>2170.0</c:v>
                </c:pt>
                <c:pt idx="6073">
                  <c:v>2170.0</c:v>
                </c:pt>
                <c:pt idx="6074">
                  <c:v>2170.0</c:v>
                </c:pt>
                <c:pt idx="6075">
                  <c:v>2171.0</c:v>
                </c:pt>
                <c:pt idx="6076">
                  <c:v>2171.0</c:v>
                </c:pt>
                <c:pt idx="6077">
                  <c:v>2171.0</c:v>
                </c:pt>
                <c:pt idx="6078">
                  <c:v>2171.0</c:v>
                </c:pt>
                <c:pt idx="6079">
                  <c:v>2171.0</c:v>
                </c:pt>
                <c:pt idx="6080">
                  <c:v>2172.0</c:v>
                </c:pt>
                <c:pt idx="6081">
                  <c:v>2172.0</c:v>
                </c:pt>
                <c:pt idx="6082">
                  <c:v>2172.0</c:v>
                </c:pt>
                <c:pt idx="6083">
                  <c:v>2172.0</c:v>
                </c:pt>
                <c:pt idx="6084">
                  <c:v>2172.0</c:v>
                </c:pt>
                <c:pt idx="6085">
                  <c:v>2172.0</c:v>
                </c:pt>
                <c:pt idx="6086">
                  <c:v>2172.0</c:v>
                </c:pt>
                <c:pt idx="6087">
                  <c:v>2172.0</c:v>
                </c:pt>
                <c:pt idx="6088">
                  <c:v>2172.0</c:v>
                </c:pt>
                <c:pt idx="6089">
                  <c:v>2172.0</c:v>
                </c:pt>
                <c:pt idx="6090">
                  <c:v>2172.0</c:v>
                </c:pt>
                <c:pt idx="6091">
                  <c:v>2172.0</c:v>
                </c:pt>
                <c:pt idx="6092">
                  <c:v>2172.0</c:v>
                </c:pt>
                <c:pt idx="6093">
                  <c:v>2172.0</c:v>
                </c:pt>
                <c:pt idx="6094">
                  <c:v>2172.0</c:v>
                </c:pt>
                <c:pt idx="6095">
                  <c:v>2172.0</c:v>
                </c:pt>
                <c:pt idx="6096">
                  <c:v>2172.0</c:v>
                </c:pt>
                <c:pt idx="6097">
                  <c:v>2172.0</c:v>
                </c:pt>
                <c:pt idx="6098">
                  <c:v>2172.0</c:v>
                </c:pt>
                <c:pt idx="6099">
                  <c:v>2172.0</c:v>
                </c:pt>
                <c:pt idx="6100">
                  <c:v>2173.0</c:v>
                </c:pt>
                <c:pt idx="6101">
                  <c:v>2174.0</c:v>
                </c:pt>
                <c:pt idx="6102">
                  <c:v>2175.0</c:v>
                </c:pt>
                <c:pt idx="6103">
                  <c:v>2175.0</c:v>
                </c:pt>
                <c:pt idx="6104">
                  <c:v>2176.0</c:v>
                </c:pt>
                <c:pt idx="6105">
                  <c:v>2177.0</c:v>
                </c:pt>
                <c:pt idx="6106">
                  <c:v>2178.0</c:v>
                </c:pt>
                <c:pt idx="6107">
                  <c:v>2178.0</c:v>
                </c:pt>
                <c:pt idx="6108">
                  <c:v>2179.0</c:v>
                </c:pt>
                <c:pt idx="6109">
                  <c:v>2180.0</c:v>
                </c:pt>
                <c:pt idx="6110">
                  <c:v>2181.0</c:v>
                </c:pt>
                <c:pt idx="6111">
                  <c:v>2181.0</c:v>
                </c:pt>
                <c:pt idx="6112">
                  <c:v>2181.0</c:v>
                </c:pt>
                <c:pt idx="6113">
                  <c:v>2181.0</c:v>
                </c:pt>
                <c:pt idx="6114">
                  <c:v>2181.0</c:v>
                </c:pt>
                <c:pt idx="6115">
                  <c:v>2182.0</c:v>
                </c:pt>
                <c:pt idx="6116">
                  <c:v>2183.0</c:v>
                </c:pt>
                <c:pt idx="6117">
                  <c:v>2183.0</c:v>
                </c:pt>
                <c:pt idx="6118">
                  <c:v>2184.0</c:v>
                </c:pt>
                <c:pt idx="6119">
                  <c:v>2184.0</c:v>
                </c:pt>
                <c:pt idx="6120">
                  <c:v>2184.0</c:v>
                </c:pt>
                <c:pt idx="6121">
                  <c:v>2185.0</c:v>
                </c:pt>
                <c:pt idx="6122">
                  <c:v>2186.0</c:v>
                </c:pt>
                <c:pt idx="6123">
                  <c:v>2186.0</c:v>
                </c:pt>
                <c:pt idx="6124">
                  <c:v>2186.0</c:v>
                </c:pt>
                <c:pt idx="6125">
                  <c:v>2186.0</c:v>
                </c:pt>
                <c:pt idx="6126">
                  <c:v>2186.0</c:v>
                </c:pt>
                <c:pt idx="6127">
                  <c:v>2186.0</c:v>
                </c:pt>
                <c:pt idx="6128">
                  <c:v>2187.0</c:v>
                </c:pt>
                <c:pt idx="6129">
                  <c:v>2188.0</c:v>
                </c:pt>
                <c:pt idx="6130">
                  <c:v>2188.0</c:v>
                </c:pt>
                <c:pt idx="6131">
                  <c:v>2189.0</c:v>
                </c:pt>
                <c:pt idx="6132">
                  <c:v>2190.0</c:v>
                </c:pt>
                <c:pt idx="6133">
                  <c:v>2191.0</c:v>
                </c:pt>
                <c:pt idx="6134">
                  <c:v>2192.0</c:v>
                </c:pt>
                <c:pt idx="6135">
                  <c:v>2193.0</c:v>
                </c:pt>
                <c:pt idx="6136">
                  <c:v>2193.0</c:v>
                </c:pt>
                <c:pt idx="6137">
                  <c:v>2193.0</c:v>
                </c:pt>
                <c:pt idx="6138">
                  <c:v>2193.0</c:v>
                </c:pt>
                <c:pt idx="6139">
                  <c:v>2194.0</c:v>
                </c:pt>
                <c:pt idx="6140">
                  <c:v>2194.0</c:v>
                </c:pt>
                <c:pt idx="6141">
                  <c:v>2195.0</c:v>
                </c:pt>
                <c:pt idx="6142">
                  <c:v>2195.0</c:v>
                </c:pt>
                <c:pt idx="6143">
                  <c:v>2196.0</c:v>
                </c:pt>
                <c:pt idx="6144">
                  <c:v>2196.0</c:v>
                </c:pt>
                <c:pt idx="6145">
                  <c:v>2197.0</c:v>
                </c:pt>
                <c:pt idx="6146">
                  <c:v>2197.0</c:v>
                </c:pt>
                <c:pt idx="6147">
                  <c:v>2198.0</c:v>
                </c:pt>
                <c:pt idx="6148">
                  <c:v>2199.0</c:v>
                </c:pt>
                <c:pt idx="6149">
                  <c:v>2200.0</c:v>
                </c:pt>
                <c:pt idx="6150">
                  <c:v>2201.0</c:v>
                </c:pt>
                <c:pt idx="6151">
                  <c:v>2202.0</c:v>
                </c:pt>
                <c:pt idx="6152">
                  <c:v>2203.0</c:v>
                </c:pt>
                <c:pt idx="6153">
                  <c:v>2204.0</c:v>
                </c:pt>
                <c:pt idx="6154">
                  <c:v>2205.0</c:v>
                </c:pt>
                <c:pt idx="6155">
                  <c:v>2206.0</c:v>
                </c:pt>
                <c:pt idx="6156">
                  <c:v>2206.0</c:v>
                </c:pt>
                <c:pt idx="6157">
                  <c:v>2207.0</c:v>
                </c:pt>
                <c:pt idx="6158">
                  <c:v>2207.0</c:v>
                </c:pt>
                <c:pt idx="6159">
                  <c:v>2208.0</c:v>
                </c:pt>
                <c:pt idx="6160">
                  <c:v>2208.0</c:v>
                </c:pt>
                <c:pt idx="6161">
                  <c:v>2208.0</c:v>
                </c:pt>
                <c:pt idx="6162">
                  <c:v>2208.0</c:v>
                </c:pt>
                <c:pt idx="6163">
                  <c:v>2209.0</c:v>
                </c:pt>
                <c:pt idx="6164">
                  <c:v>2210.0</c:v>
                </c:pt>
                <c:pt idx="6165">
                  <c:v>2210.0</c:v>
                </c:pt>
                <c:pt idx="6166">
                  <c:v>2210.0</c:v>
                </c:pt>
                <c:pt idx="6167">
                  <c:v>2210.0</c:v>
                </c:pt>
                <c:pt idx="6168">
                  <c:v>2210.0</c:v>
                </c:pt>
                <c:pt idx="6169">
                  <c:v>2210.0</c:v>
                </c:pt>
                <c:pt idx="6170">
                  <c:v>2210.0</c:v>
                </c:pt>
                <c:pt idx="6171">
                  <c:v>2210.0</c:v>
                </c:pt>
                <c:pt idx="6172">
                  <c:v>2210.0</c:v>
                </c:pt>
                <c:pt idx="6173">
                  <c:v>2211.0</c:v>
                </c:pt>
                <c:pt idx="6174">
                  <c:v>2212.0</c:v>
                </c:pt>
                <c:pt idx="6175">
                  <c:v>2212.0</c:v>
                </c:pt>
                <c:pt idx="6176">
                  <c:v>2213.0</c:v>
                </c:pt>
                <c:pt idx="6177">
                  <c:v>2214.0</c:v>
                </c:pt>
                <c:pt idx="6178">
                  <c:v>2215.0</c:v>
                </c:pt>
                <c:pt idx="6179">
                  <c:v>2215.0</c:v>
                </c:pt>
                <c:pt idx="6180">
                  <c:v>2216.0</c:v>
                </c:pt>
                <c:pt idx="6181">
                  <c:v>2216.0</c:v>
                </c:pt>
                <c:pt idx="6182">
                  <c:v>2216.0</c:v>
                </c:pt>
                <c:pt idx="6183">
                  <c:v>2216.0</c:v>
                </c:pt>
                <c:pt idx="6184">
                  <c:v>2216.0</c:v>
                </c:pt>
                <c:pt idx="6185">
                  <c:v>2217.0</c:v>
                </c:pt>
                <c:pt idx="6186">
                  <c:v>2218.0</c:v>
                </c:pt>
                <c:pt idx="6187">
                  <c:v>2219.0</c:v>
                </c:pt>
                <c:pt idx="6188">
                  <c:v>2219.0</c:v>
                </c:pt>
                <c:pt idx="6189">
                  <c:v>2219.0</c:v>
                </c:pt>
                <c:pt idx="6190">
                  <c:v>2220.0</c:v>
                </c:pt>
                <c:pt idx="6191">
                  <c:v>2220.0</c:v>
                </c:pt>
                <c:pt idx="6192">
                  <c:v>2221.0</c:v>
                </c:pt>
                <c:pt idx="6193">
                  <c:v>2221.0</c:v>
                </c:pt>
                <c:pt idx="6194">
                  <c:v>2222.0</c:v>
                </c:pt>
                <c:pt idx="6195">
                  <c:v>2223.0</c:v>
                </c:pt>
                <c:pt idx="6196">
                  <c:v>2223.0</c:v>
                </c:pt>
                <c:pt idx="6197">
                  <c:v>2224.0</c:v>
                </c:pt>
                <c:pt idx="6198">
                  <c:v>2224.0</c:v>
                </c:pt>
                <c:pt idx="6199">
                  <c:v>2224.0</c:v>
                </c:pt>
                <c:pt idx="6200">
                  <c:v>2224.0</c:v>
                </c:pt>
                <c:pt idx="6201">
                  <c:v>2224.0</c:v>
                </c:pt>
                <c:pt idx="6202">
                  <c:v>2224.0</c:v>
                </c:pt>
                <c:pt idx="6203">
                  <c:v>2224.0</c:v>
                </c:pt>
                <c:pt idx="6204">
                  <c:v>2224.0</c:v>
                </c:pt>
                <c:pt idx="6205">
                  <c:v>2225.0</c:v>
                </c:pt>
                <c:pt idx="6206">
                  <c:v>2225.0</c:v>
                </c:pt>
                <c:pt idx="6207">
                  <c:v>2225.0</c:v>
                </c:pt>
                <c:pt idx="6208">
                  <c:v>2225.0</c:v>
                </c:pt>
                <c:pt idx="6209">
                  <c:v>2225.0</c:v>
                </c:pt>
                <c:pt idx="6210">
                  <c:v>2225.0</c:v>
                </c:pt>
                <c:pt idx="6211">
                  <c:v>2225.0</c:v>
                </c:pt>
                <c:pt idx="6212">
                  <c:v>2225.0</c:v>
                </c:pt>
                <c:pt idx="6213">
                  <c:v>2225.0</c:v>
                </c:pt>
                <c:pt idx="6214">
                  <c:v>2225.0</c:v>
                </c:pt>
                <c:pt idx="6215">
                  <c:v>2225.0</c:v>
                </c:pt>
                <c:pt idx="6216">
                  <c:v>2226.0</c:v>
                </c:pt>
                <c:pt idx="6217">
                  <c:v>2226.0</c:v>
                </c:pt>
                <c:pt idx="6218">
                  <c:v>2226.0</c:v>
                </c:pt>
                <c:pt idx="6219">
                  <c:v>2226.0</c:v>
                </c:pt>
                <c:pt idx="6220">
                  <c:v>2227.0</c:v>
                </c:pt>
                <c:pt idx="6221">
                  <c:v>2228.0</c:v>
                </c:pt>
                <c:pt idx="6222">
                  <c:v>2229.0</c:v>
                </c:pt>
                <c:pt idx="6223">
                  <c:v>2230.0</c:v>
                </c:pt>
                <c:pt idx="6224">
                  <c:v>2230.0</c:v>
                </c:pt>
                <c:pt idx="6225">
                  <c:v>2231.0</c:v>
                </c:pt>
                <c:pt idx="6226">
                  <c:v>2231.0</c:v>
                </c:pt>
                <c:pt idx="6227">
                  <c:v>2231.0</c:v>
                </c:pt>
                <c:pt idx="6228">
                  <c:v>2232.0</c:v>
                </c:pt>
                <c:pt idx="6229">
                  <c:v>2232.0</c:v>
                </c:pt>
                <c:pt idx="6230">
                  <c:v>2232.0</c:v>
                </c:pt>
                <c:pt idx="6231">
                  <c:v>2233.0</c:v>
                </c:pt>
                <c:pt idx="6232">
                  <c:v>2233.0</c:v>
                </c:pt>
                <c:pt idx="6233">
                  <c:v>2234.0</c:v>
                </c:pt>
                <c:pt idx="6234">
                  <c:v>2235.0</c:v>
                </c:pt>
                <c:pt idx="6235">
                  <c:v>2236.0</c:v>
                </c:pt>
                <c:pt idx="6236">
                  <c:v>2237.0</c:v>
                </c:pt>
                <c:pt idx="6237">
                  <c:v>2237.0</c:v>
                </c:pt>
                <c:pt idx="6238">
                  <c:v>2237.0</c:v>
                </c:pt>
                <c:pt idx="6239">
                  <c:v>2238.0</c:v>
                </c:pt>
                <c:pt idx="6240">
                  <c:v>2239.0</c:v>
                </c:pt>
                <c:pt idx="6241">
                  <c:v>2239.0</c:v>
                </c:pt>
                <c:pt idx="6242">
                  <c:v>2239.0</c:v>
                </c:pt>
                <c:pt idx="6243">
                  <c:v>2240.0</c:v>
                </c:pt>
                <c:pt idx="6244">
                  <c:v>2240.0</c:v>
                </c:pt>
                <c:pt idx="6245">
                  <c:v>2240.0</c:v>
                </c:pt>
                <c:pt idx="6246">
                  <c:v>2240.0</c:v>
                </c:pt>
                <c:pt idx="6247">
                  <c:v>2240.0</c:v>
                </c:pt>
                <c:pt idx="6248">
                  <c:v>2240.0</c:v>
                </c:pt>
                <c:pt idx="6249">
                  <c:v>2240.0</c:v>
                </c:pt>
                <c:pt idx="6250">
                  <c:v>2240.0</c:v>
                </c:pt>
                <c:pt idx="6251">
                  <c:v>2240.0</c:v>
                </c:pt>
                <c:pt idx="6252">
                  <c:v>2241.0</c:v>
                </c:pt>
                <c:pt idx="6253">
                  <c:v>2241.0</c:v>
                </c:pt>
                <c:pt idx="6254">
                  <c:v>2241.0</c:v>
                </c:pt>
                <c:pt idx="6255">
                  <c:v>2241.0</c:v>
                </c:pt>
                <c:pt idx="6256">
                  <c:v>2242.0</c:v>
                </c:pt>
                <c:pt idx="6257">
                  <c:v>2243.0</c:v>
                </c:pt>
                <c:pt idx="6258">
                  <c:v>2243.0</c:v>
                </c:pt>
                <c:pt idx="6259">
                  <c:v>2243.0</c:v>
                </c:pt>
                <c:pt idx="6260">
                  <c:v>2243.0</c:v>
                </c:pt>
                <c:pt idx="6261">
                  <c:v>2243.0</c:v>
                </c:pt>
                <c:pt idx="6262">
                  <c:v>2243.0</c:v>
                </c:pt>
                <c:pt idx="6263">
                  <c:v>2243.0</c:v>
                </c:pt>
                <c:pt idx="6264">
                  <c:v>2244.0</c:v>
                </c:pt>
                <c:pt idx="6265">
                  <c:v>2245.0</c:v>
                </c:pt>
                <c:pt idx="6266">
                  <c:v>2246.0</c:v>
                </c:pt>
                <c:pt idx="6267">
                  <c:v>2246.0</c:v>
                </c:pt>
                <c:pt idx="6268">
                  <c:v>2246.0</c:v>
                </c:pt>
                <c:pt idx="6269">
                  <c:v>2246.0</c:v>
                </c:pt>
                <c:pt idx="6270">
                  <c:v>2246.0</c:v>
                </c:pt>
                <c:pt idx="6271">
                  <c:v>2246.0</c:v>
                </c:pt>
                <c:pt idx="6272">
                  <c:v>2247.0</c:v>
                </c:pt>
                <c:pt idx="6273">
                  <c:v>2247.0</c:v>
                </c:pt>
                <c:pt idx="6274">
                  <c:v>2247.0</c:v>
                </c:pt>
                <c:pt idx="6275">
                  <c:v>2248.0</c:v>
                </c:pt>
                <c:pt idx="6276">
                  <c:v>2248.0</c:v>
                </c:pt>
                <c:pt idx="6277">
                  <c:v>2248.0</c:v>
                </c:pt>
                <c:pt idx="6278">
                  <c:v>2248.0</c:v>
                </c:pt>
                <c:pt idx="6279">
                  <c:v>2248.0</c:v>
                </c:pt>
                <c:pt idx="6280">
                  <c:v>2248.0</c:v>
                </c:pt>
                <c:pt idx="6281">
                  <c:v>2248.0</c:v>
                </c:pt>
                <c:pt idx="6282">
                  <c:v>2248.0</c:v>
                </c:pt>
                <c:pt idx="6283">
                  <c:v>2249.0</c:v>
                </c:pt>
                <c:pt idx="6284">
                  <c:v>2249.0</c:v>
                </c:pt>
                <c:pt idx="6285">
                  <c:v>2249.0</c:v>
                </c:pt>
                <c:pt idx="6286">
                  <c:v>2249.0</c:v>
                </c:pt>
                <c:pt idx="6287">
                  <c:v>2249.0</c:v>
                </c:pt>
                <c:pt idx="6288">
                  <c:v>2249.0</c:v>
                </c:pt>
                <c:pt idx="6289">
                  <c:v>2249.0</c:v>
                </c:pt>
                <c:pt idx="6290">
                  <c:v>2249.0</c:v>
                </c:pt>
                <c:pt idx="6291">
                  <c:v>2249.0</c:v>
                </c:pt>
                <c:pt idx="6292">
                  <c:v>2249.0</c:v>
                </c:pt>
                <c:pt idx="6293">
                  <c:v>2249.0</c:v>
                </c:pt>
                <c:pt idx="6294">
                  <c:v>2249.0</c:v>
                </c:pt>
                <c:pt idx="6295">
                  <c:v>2249.0</c:v>
                </c:pt>
                <c:pt idx="6296">
                  <c:v>2249.0</c:v>
                </c:pt>
                <c:pt idx="6297">
                  <c:v>2249.0</c:v>
                </c:pt>
                <c:pt idx="6298">
                  <c:v>2249.0</c:v>
                </c:pt>
                <c:pt idx="6299">
                  <c:v>2249.0</c:v>
                </c:pt>
                <c:pt idx="6300">
                  <c:v>2249.0</c:v>
                </c:pt>
                <c:pt idx="6301">
                  <c:v>2249.0</c:v>
                </c:pt>
                <c:pt idx="6302">
                  <c:v>2249.0</c:v>
                </c:pt>
                <c:pt idx="6303">
                  <c:v>2249.0</c:v>
                </c:pt>
                <c:pt idx="6304">
                  <c:v>2249.0</c:v>
                </c:pt>
                <c:pt idx="6305">
                  <c:v>2249.0</c:v>
                </c:pt>
                <c:pt idx="6306">
                  <c:v>2249.0</c:v>
                </c:pt>
                <c:pt idx="6307">
                  <c:v>2249.0</c:v>
                </c:pt>
                <c:pt idx="6308">
                  <c:v>2249.0</c:v>
                </c:pt>
                <c:pt idx="6309">
                  <c:v>2250.0</c:v>
                </c:pt>
                <c:pt idx="6310">
                  <c:v>2250.0</c:v>
                </c:pt>
                <c:pt idx="6311">
                  <c:v>2251.0</c:v>
                </c:pt>
                <c:pt idx="6312">
                  <c:v>2252.0</c:v>
                </c:pt>
                <c:pt idx="6313">
                  <c:v>2252.0</c:v>
                </c:pt>
                <c:pt idx="6314">
                  <c:v>2252.0</c:v>
                </c:pt>
                <c:pt idx="6315">
                  <c:v>2252.0</c:v>
                </c:pt>
                <c:pt idx="6316">
                  <c:v>2252.0</c:v>
                </c:pt>
                <c:pt idx="6317">
                  <c:v>2253.0</c:v>
                </c:pt>
                <c:pt idx="6318">
                  <c:v>2253.0</c:v>
                </c:pt>
                <c:pt idx="6319">
                  <c:v>2254.0</c:v>
                </c:pt>
                <c:pt idx="6320">
                  <c:v>2255.0</c:v>
                </c:pt>
                <c:pt idx="6321">
                  <c:v>2256.0</c:v>
                </c:pt>
                <c:pt idx="6322">
                  <c:v>2256.0</c:v>
                </c:pt>
                <c:pt idx="6323">
                  <c:v>2256.0</c:v>
                </c:pt>
                <c:pt idx="6324">
                  <c:v>2257.0</c:v>
                </c:pt>
                <c:pt idx="6325">
                  <c:v>2257.0</c:v>
                </c:pt>
                <c:pt idx="6326">
                  <c:v>2258.0</c:v>
                </c:pt>
                <c:pt idx="6327">
                  <c:v>2258.0</c:v>
                </c:pt>
                <c:pt idx="6328">
                  <c:v>2258.0</c:v>
                </c:pt>
                <c:pt idx="6329">
                  <c:v>2258.0</c:v>
                </c:pt>
                <c:pt idx="6330">
                  <c:v>2259.0</c:v>
                </c:pt>
                <c:pt idx="6331">
                  <c:v>2259.0</c:v>
                </c:pt>
                <c:pt idx="6332">
                  <c:v>2259.0</c:v>
                </c:pt>
                <c:pt idx="6333">
                  <c:v>2259.0</c:v>
                </c:pt>
                <c:pt idx="6334">
                  <c:v>2260.0</c:v>
                </c:pt>
                <c:pt idx="6335">
                  <c:v>2261.0</c:v>
                </c:pt>
                <c:pt idx="6336">
                  <c:v>2261.0</c:v>
                </c:pt>
                <c:pt idx="6337">
                  <c:v>2261.0</c:v>
                </c:pt>
                <c:pt idx="6338">
                  <c:v>2262.0</c:v>
                </c:pt>
                <c:pt idx="6339">
                  <c:v>2262.0</c:v>
                </c:pt>
                <c:pt idx="6340">
                  <c:v>2262.0</c:v>
                </c:pt>
                <c:pt idx="6341">
                  <c:v>2262.0</c:v>
                </c:pt>
                <c:pt idx="6342">
                  <c:v>2263.0</c:v>
                </c:pt>
                <c:pt idx="6343">
                  <c:v>2264.0</c:v>
                </c:pt>
                <c:pt idx="6344">
                  <c:v>2264.0</c:v>
                </c:pt>
                <c:pt idx="6345">
                  <c:v>2264.0</c:v>
                </c:pt>
                <c:pt idx="6346">
                  <c:v>2265.0</c:v>
                </c:pt>
                <c:pt idx="6347">
                  <c:v>2265.0</c:v>
                </c:pt>
                <c:pt idx="6348">
                  <c:v>2265.0</c:v>
                </c:pt>
                <c:pt idx="6349">
                  <c:v>2266.0</c:v>
                </c:pt>
                <c:pt idx="6350">
                  <c:v>2266.0</c:v>
                </c:pt>
                <c:pt idx="6351">
                  <c:v>2267.0</c:v>
                </c:pt>
                <c:pt idx="6352">
                  <c:v>2267.0</c:v>
                </c:pt>
                <c:pt idx="6353">
                  <c:v>2267.0</c:v>
                </c:pt>
                <c:pt idx="6354">
                  <c:v>2268.0</c:v>
                </c:pt>
                <c:pt idx="6355">
                  <c:v>2268.0</c:v>
                </c:pt>
                <c:pt idx="6356">
                  <c:v>2269.0</c:v>
                </c:pt>
                <c:pt idx="6357">
                  <c:v>2269.0</c:v>
                </c:pt>
                <c:pt idx="6358">
                  <c:v>2269.0</c:v>
                </c:pt>
                <c:pt idx="6359">
                  <c:v>2270.0</c:v>
                </c:pt>
                <c:pt idx="6360">
                  <c:v>2271.0</c:v>
                </c:pt>
                <c:pt idx="6361">
                  <c:v>2272.0</c:v>
                </c:pt>
                <c:pt idx="6362">
                  <c:v>2272.0</c:v>
                </c:pt>
                <c:pt idx="6363">
                  <c:v>2272.0</c:v>
                </c:pt>
                <c:pt idx="6364">
                  <c:v>2272.0</c:v>
                </c:pt>
                <c:pt idx="6365">
                  <c:v>2273.0</c:v>
                </c:pt>
                <c:pt idx="6366">
                  <c:v>2274.0</c:v>
                </c:pt>
                <c:pt idx="6367">
                  <c:v>2275.0</c:v>
                </c:pt>
                <c:pt idx="6368">
                  <c:v>2275.0</c:v>
                </c:pt>
                <c:pt idx="6369">
                  <c:v>2276.0</c:v>
                </c:pt>
                <c:pt idx="6370">
                  <c:v>2277.0</c:v>
                </c:pt>
                <c:pt idx="6371">
                  <c:v>2277.0</c:v>
                </c:pt>
                <c:pt idx="6372">
                  <c:v>2277.0</c:v>
                </c:pt>
                <c:pt idx="6373">
                  <c:v>2278.0</c:v>
                </c:pt>
                <c:pt idx="6374">
                  <c:v>2279.0</c:v>
                </c:pt>
                <c:pt idx="6375">
                  <c:v>2280.0</c:v>
                </c:pt>
                <c:pt idx="6376">
                  <c:v>2281.0</c:v>
                </c:pt>
                <c:pt idx="6377">
                  <c:v>2282.0</c:v>
                </c:pt>
                <c:pt idx="6378">
                  <c:v>2283.0</c:v>
                </c:pt>
                <c:pt idx="6379">
                  <c:v>2283.0</c:v>
                </c:pt>
                <c:pt idx="6380">
                  <c:v>2284.0</c:v>
                </c:pt>
                <c:pt idx="6381">
                  <c:v>2284.0</c:v>
                </c:pt>
                <c:pt idx="6382">
                  <c:v>2285.0</c:v>
                </c:pt>
                <c:pt idx="6383">
                  <c:v>2285.0</c:v>
                </c:pt>
                <c:pt idx="6384">
                  <c:v>2285.0</c:v>
                </c:pt>
                <c:pt idx="6385">
                  <c:v>2286.0</c:v>
                </c:pt>
                <c:pt idx="6386">
                  <c:v>2287.0</c:v>
                </c:pt>
                <c:pt idx="6387">
                  <c:v>2288.0</c:v>
                </c:pt>
                <c:pt idx="6388">
                  <c:v>2289.0</c:v>
                </c:pt>
                <c:pt idx="6389">
                  <c:v>2289.0</c:v>
                </c:pt>
                <c:pt idx="6390">
                  <c:v>2290.0</c:v>
                </c:pt>
                <c:pt idx="6391">
                  <c:v>2291.0</c:v>
                </c:pt>
                <c:pt idx="6392">
                  <c:v>2292.0</c:v>
                </c:pt>
                <c:pt idx="6393">
                  <c:v>2292.0</c:v>
                </c:pt>
                <c:pt idx="6394">
                  <c:v>2293.0</c:v>
                </c:pt>
                <c:pt idx="6395">
                  <c:v>2294.0</c:v>
                </c:pt>
                <c:pt idx="6396">
                  <c:v>2295.0</c:v>
                </c:pt>
                <c:pt idx="6397">
                  <c:v>2296.0</c:v>
                </c:pt>
                <c:pt idx="6398">
                  <c:v>2296.0</c:v>
                </c:pt>
                <c:pt idx="6399">
                  <c:v>2296.0</c:v>
                </c:pt>
                <c:pt idx="6400">
                  <c:v>2296.0</c:v>
                </c:pt>
                <c:pt idx="6401">
                  <c:v>2296.0</c:v>
                </c:pt>
                <c:pt idx="6402">
                  <c:v>2296.0</c:v>
                </c:pt>
                <c:pt idx="6403">
                  <c:v>2296.0</c:v>
                </c:pt>
                <c:pt idx="6404">
                  <c:v>2297.0</c:v>
                </c:pt>
                <c:pt idx="6405">
                  <c:v>2298.0</c:v>
                </c:pt>
                <c:pt idx="6406">
                  <c:v>2298.0</c:v>
                </c:pt>
                <c:pt idx="6407">
                  <c:v>2298.0</c:v>
                </c:pt>
                <c:pt idx="6408">
                  <c:v>2298.0</c:v>
                </c:pt>
                <c:pt idx="6409">
                  <c:v>2299.0</c:v>
                </c:pt>
                <c:pt idx="6410">
                  <c:v>2300.0</c:v>
                </c:pt>
                <c:pt idx="6411">
                  <c:v>2300.0</c:v>
                </c:pt>
                <c:pt idx="6412">
                  <c:v>2300.0</c:v>
                </c:pt>
                <c:pt idx="6413">
                  <c:v>2300.0</c:v>
                </c:pt>
                <c:pt idx="6414">
                  <c:v>2300.0</c:v>
                </c:pt>
                <c:pt idx="6415">
                  <c:v>2300.0</c:v>
                </c:pt>
                <c:pt idx="6416">
                  <c:v>2301.0</c:v>
                </c:pt>
                <c:pt idx="6417">
                  <c:v>2302.0</c:v>
                </c:pt>
                <c:pt idx="6418">
                  <c:v>2302.0</c:v>
                </c:pt>
                <c:pt idx="6419">
                  <c:v>2302.0</c:v>
                </c:pt>
                <c:pt idx="6420">
                  <c:v>2302.0</c:v>
                </c:pt>
                <c:pt idx="6421">
                  <c:v>2303.0</c:v>
                </c:pt>
                <c:pt idx="6422">
                  <c:v>2303.0</c:v>
                </c:pt>
                <c:pt idx="6423">
                  <c:v>2303.0</c:v>
                </c:pt>
                <c:pt idx="6424">
                  <c:v>2303.0</c:v>
                </c:pt>
                <c:pt idx="6425">
                  <c:v>2304.0</c:v>
                </c:pt>
                <c:pt idx="6426">
                  <c:v>2305.0</c:v>
                </c:pt>
                <c:pt idx="6427">
                  <c:v>2305.0</c:v>
                </c:pt>
                <c:pt idx="6428">
                  <c:v>2305.0</c:v>
                </c:pt>
                <c:pt idx="6429">
                  <c:v>2305.0</c:v>
                </c:pt>
                <c:pt idx="6430">
                  <c:v>2306.0</c:v>
                </c:pt>
                <c:pt idx="6431">
                  <c:v>2306.0</c:v>
                </c:pt>
                <c:pt idx="6432">
                  <c:v>2307.0</c:v>
                </c:pt>
                <c:pt idx="6433">
                  <c:v>2307.0</c:v>
                </c:pt>
                <c:pt idx="6434">
                  <c:v>2308.0</c:v>
                </c:pt>
                <c:pt idx="6435">
                  <c:v>2308.0</c:v>
                </c:pt>
                <c:pt idx="6436">
                  <c:v>2308.0</c:v>
                </c:pt>
                <c:pt idx="6437">
                  <c:v>2309.0</c:v>
                </c:pt>
                <c:pt idx="6438">
                  <c:v>2310.0</c:v>
                </c:pt>
                <c:pt idx="6439">
                  <c:v>2311.0</c:v>
                </c:pt>
                <c:pt idx="6440">
                  <c:v>2311.0</c:v>
                </c:pt>
                <c:pt idx="6441">
                  <c:v>2311.0</c:v>
                </c:pt>
                <c:pt idx="6442">
                  <c:v>2311.0</c:v>
                </c:pt>
                <c:pt idx="6443">
                  <c:v>2311.0</c:v>
                </c:pt>
                <c:pt idx="6444">
                  <c:v>2311.0</c:v>
                </c:pt>
                <c:pt idx="6445">
                  <c:v>2312.0</c:v>
                </c:pt>
                <c:pt idx="6446">
                  <c:v>2312.0</c:v>
                </c:pt>
                <c:pt idx="6447">
                  <c:v>2312.0</c:v>
                </c:pt>
                <c:pt idx="6448">
                  <c:v>2312.0</c:v>
                </c:pt>
                <c:pt idx="6449">
                  <c:v>2313.0</c:v>
                </c:pt>
                <c:pt idx="6450">
                  <c:v>2313.0</c:v>
                </c:pt>
                <c:pt idx="6451">
                  <c:v>2313.0</c:v>
                </c:pt>
                <c:pt idx="6452">
                  <c:v>2314.0</c:v>
                </c:pt>
                <c:pt idx="6453">
                  <c:v>2315.0</c:v>
                </c:pt>
                <c:pt idx="6454">
                  <c:v>2316.0</c:v>
                </c:pt>
                <c:pt idx="6455">
                  <c:v>2317.0</c:v>
                </c:pt>
                <c:pt idx="6456">
                  <c:v>2318.0</c:v>
                </c:pt>
                <c:pt idx="6457">
                  <c:v>2318.0</c:v>
                </c:pt>
                <c:pt idx="6458">
                  <c:v>2318.0</c:v>
                </c:pt>
                <c:pt idx="6459">
                  <c:v>2318.0</c:v>
                </c:pt>
                <c:pt idx="6460">
                  <c:v>2319.0</c:v>
                </c:pt>
                <c:pt idx="6461">
                  <c:v>2319.0</c:v>
                </c:pt>
                <c:pt idx="6462">
                  <c:v>2319.0</c:v>
                </c:pt>
                <c:pt idx="6463">
                  <c:v>2319.0</c:v>
                </c:pt>
                <c:pt idx="6464">
                  <c:v>2319.0</c:v>
                </c:pt>
                <c:pt idx="6465">
                  <c:v>2319.0</c:v>
                </c:pt>
                <c:pt idx="6466">
                  <c:v>2320.0</c:v>
                </c:pt>
                <c:pt idx="6467">
                  <c:v>2321.0</c:v>
                </c:pt>
                <c:pt idx="6468">
                  <c:v>2322.0</c:v>
                </c:pt>
                <c:pt idx="6469">
                  <c:v>2323.0</c:v>
                </c:pt>
                <c:pt idx="6470">
                  <c:v>2323.0</c:v>
                </c:pt>
                <c:pt idx="6471">
                  <c:v>2324.0</c:v>
                </c:pt>
                <c:pt idx="6472">
                  <c:v>2325.0</c:v>
                </c:pt>
                <c:pt idx="6473">
                  <c:v>2325.0</c:v>
                </c:pt>
                <c:pt idx="6474">
                  <c:v>2325.0</c:v>
                </c:pt>
                <c:pt idx="6475">
                  <c:v>2325.0</c:v>
                </c:pt>
                <c:pt idx="6476">
                  <c:v>2325.0</c:v>
                </c:pt>
                <c:pt idx="6477">
                  <c:v>2326.0</c:v>
                </c:pt>
                <c:pt idx="6478">
                  <c:v>2326.0</c:v>
                </c:pt>
                <c:pt idx="6479">
                  <c:v>2326.0</c:v>
                </c:pt>
                <c:pt idx="6480">
                  <c:v>2326.0</c:v>
                </c:pt>
                <c:pt idx="6481">
                  <c:v>2326.0</c:v>
                </c:pt>
                <c:pt idx="6482">
                  <c:v>2326.0</c:v>
                </c:pt>
                <c:pt idx="6483">
                  <c:v>2326.0</c:v>
                </c:pt>
                <c:pt idx="6484">
                  <c:v>2326.0</c:v>
                </c:pt>
                <c:pt idx="6485">
                  <c:v>2326.0</c:v>
                </c:pt>
                <c:pt idx="6486">
                  <c:v>2326.0</c:v>
                </c:pt>
                <c:pt idx="6487">
                  <c:v>2326.0</c:v>
                </c:pt>
                <c:pt idx="6488">
                  <c:v>2326.0</c:v>
                </c:pt>
                <c:pt idx="6489">
                  <c:v>2326.0</c:v>
                </c:pt>
                <c:pt idx="6490">
                  <c:v>2327.0</c:v>
                </c:pt>
                <c:pt idx="6491">
                  <c:v>2327.0</c:v>
                </c:pt>
                <c:pt idx="6492">
                  <c:v>2328.0</c:v>
                </c:pt>
                <c:pt idx="6493">
                  <c:v>2328.0</c:v>
                </c:pt>
                <c:pt idx="6494">
                  <c:v>2328.0</c:v>
                </c:pt>
                <c:pt idx="6495">
                  <c:v>2328.0</c:v>
                </c:pt>
                <c:pt idx="6496">
                  <c:v>2329.0</c:v>
                </c:pt>
                <c:pt idx="6497">
                  <c:v>2330.0</c:v>
                </c:pt>
                <c:pt idx="6498">
                  <c:v>2330.0</c:v>
                </c:pt>
                <c:pt idx="6499">
                  <c:v>2330.0</c:v>
                </c:pt>
                <c:pt idx="6500">
                  <c:v>2331.0</c:v>
                </c:pt>
                <c:pt idx="6501">
                  <c:v>2331.0</c:v>
                </c:pt>
                <c:pt idx="6502">
                  <c:v>2332.0</c:v>
                </c:pt>
                <c:pt idx="6503">
                  <c:v>2332.0</c:v>
                </c:pt>
                <c:pt idx="6504">
                  <c:v>2333.0</c:v>
                </c:pt>
                <c:pt idx="6505">
                  <c:v>2334.0</c:v>
                </c:pt>
                <c:pt idx="6506">
                  <c:v>2335.0</c:v>
                </c:pt>
                <c:pt idx="6507">
                  <c:v>2336.0</c:v>
                </c:pt>
                <c:pt idx="6508">
                  <c:v>2337.0</c:v>
                </c:pt>
                <c:pt idx="6509">
                  <c:v>2338.0</c:v>
                </c:pt>
                <c:pt idx="6510">
                  <c:v>2338.0</c:v>
                </c:pt>
                <c:pt idx="6511">
                  <c:v>2338.0</c:v>
                </c:pt>
                <c:pt idx="6512">
                  <c:v>2339.0</c:v>
                </c:pt>
                <c:pt idx="6513">
                  <c:v>2339.0</c:v>
                </c:pt>
                <c:pt idx="6514">
                  <c:v>2340.0</c:v>
                </c:pt>
                <c:pt idx="6515">
                  <c:v>2340.0</c:v>
                </c:pt>
                <c:pt idx="6516">
                  <c:v>2341.0</c:v>
                </c:pt>
                <c:pt idx="6517">
                  <c:v>2341.0</c:v>
                </c:pt>
                <c:pt idx="6518">
                  <c:v>2341.0</c:v>
                </c:pt>
                <c:pt idx="6519">
                  <c:v>2342.0</c:v>
                </c:pt>
                <c:pt idx="6520">
                  <c:v>2342.0</c:v>
                </c:pt>
                <c:pt idx="6521">
                  <c:v>2342.0</c:v>
                </c:pt>
                <c:pt idx="6522">
                  <c:v>2342.0</c:v>
                </c:pt>
                <c:pt idx="6523">
                  <c:v>2342.0</c:v>
                </c:pt>
                <c:pt idx="6524">
                  <c:v>2343.0</c:v>
                </c:pt>
                <c:pt idx="6525">
                  <c:v>2344.0</c:v>
                </c:pt>
                <c:pt idx="6526">
                  <c:v>2345.0</c:v>
                </c:pt>
                <c:pt idx="6527">
                  <c:v>2345.0</c:v>
                </c:pt>
                <c:pt idx="6528">
                  <c:v>2345.0</c:v>
                </c:pt>
                <c:pt idx="6529">
                  <c:v>2345.0</c:v>
                </c:pt>
                <c:pt idx="6530">
                  <c:v>2345.0</c:v>
                </c:pt>
                <c:pt idx="6531">
                  <c:v>2346.0</c:v>
                </c:pt>
                <c:pt idx="6532">
                  <c:v>2346.0</c:v>
                </c:pt>
                <c:pt idx="6533">
                  <c:v>2346.0</c:v>
                </c:pt>
                <c:pt idx="6534">
                  <c:v>2347.0</c:v>
                </c:pt>
                <c:pt idx="6535">
                  <c:v>2347.0</c:v>
                </c:pt>
                <c:pt idx="6536">
                  <c:v>2347.0</c:v>
                </c:pt>
                <c:pt idx="6537">
                  <c:v>2347.0</c:v>
                </c:pt>
                <c:pt idx="6538">
                  <c:v>2347.0</c:v>
                </c:pt>
                <c:pt idx="6539">
                  <c:v>2348.0</c:v>
                </c:pt>
                <c:pt idx="6540">
                  <c:v>2348.0</c:v>
                </c:pt>
                <c:pt idx="6541">
                  <c:v>2348.0</c:v>
                </c:pt>
                <c:pt idx="6542">
                  <c:v>2349.0</c:v>
                </c:pt>
                <c:pt idx="6543">
                  <c:v>2350.0</c:v>
                </c:pt>
                <c:pt idx="6544">
                  <c:v>2351.0</c:v>
                </c:pt>
                <c:pt idx="6545">
                  <c:v>2352.0</c:v>
                </c:pt>
                <c:pt idx="6546">
                  <c:v>2352.0</c:v>
                </c:pt>
                <c:pt idx="6547">
                  <c:v>2353.0</c:v>
                </c:pt>
                <c:pt idx="6548">
                  <c:v>2354.0</c:v>
                </c:pt>
                <c:pt idx="6549">
                  <c:v>2354.0</c:v>
                </c:pt>
                <c:pt idx="6550">
                  <c:v>2354.0</c:v>
                </c:pt>
                <c:pt idx="6551">
                  <c:v>2355.0</c:v>
                </c:pt>
                <c:pt idx="6552">
                  <c:v>2355.0</c:v>
                </c:pt>
                <c:pt idx="6553">
                  <c:v>2356.0</c:v>
                </c:pt>
                <c:pt idx="6554">
                  <c:v>2356.0</c:v>
                </c:pt>
                <c:pt idx="6555">
                  <c:v>2356.0</c:v>
                </c:pt>
                <c:pt idx="6556">
                  <c:v>2356.0</c:v>
                </c:pt>
                <c:pt idx="6557">
                  <c:v>2356.0</c:v>
                </c:pt>
                <c:pt idx="6558">
                  <c:v>2356.0</c:v>
                </c:pt>
                <c:pt idx="6559">
                  <c:v>2356.0</c:v>
                </c:pt>
                <c:pt idx="6560">
                  <c:v>2356.0</c:v>
                </c:pt>
                <c:pt idx="6561">
                  <c:v>2356.0</c:v>
                </c:pt>
                <c:pt idx="6562">
                  <c:v>2357.0</c:v>
                </c:pt>
                <c:pt idx="6563">
                  <c:v>2358.0</c:v>
                </c:pt>
                <c:pt idx="6564">
                  <c:v>2358.0</c:v>
                </c:pt>
                <c:pt idx="6565">
                  <c:v>2358.0</c:v>
                </c:pt>
                <c:pt idx="6566">
                  <c:v>2359.0</c:v>
                </c:pt>
                <c:pt idx="6567">
                  <c:v>2360.0</c:v>
                </c:pt>
                <c:pt idx="6568">
                  <c:v>2361.0</c:v>
                </c:pt>
                <c:pt idx="6569">
                  <c:v>2362.0</c:v>
                </c:pt>
                <c:pt idx="6570">
                  <c:v>2362.0</c:v>
                </c:pt>
                <c:pt idx="6571">
                  <c:v>2363.0</c:v>
                </c:pt>
                <c:pt idx="6572">
                  <c:v>2364.0</c:v>
                </c:pt>
                <c:pt idx="6573">
                  <c:v>2365.0</c:v>
                </c:pt>
                <c:pt idx="6574">
                  <c:v>2366.0</c:v>
                </c:pt>
                <c:pt idx="6575">
                  <c:v>2367.0</c:v>
                </c:pt>
                <c:pt idx="6576">
                  <c:v>2367.0</c:v>
                </c:pt>
                <c:pt idx="6577">
                  <c:v>2368.0</c:v>
                </c:pt>
                <c:pt idx="6578">
                  <c:v>2368.0</c:v>
                </c:pt>
                <c:pt idx="6579">
                  <c:v>2368.0</c:v>
                </c:pt>
                <c:pt idx="6580">
                  <c:v>2369.0</c:v>
                </c:pt>
                <c:pt idx="6581">
                  <c:v>2370.0</c:v>
                </c:pt>
                <c:pt idx="6582">
                  <c:v>2370.0</c:v>
                </c:pt>
                <c:pt idx="6583">
                  <c:v>2370.0</c:v>
                </c:pt>
                <c:pt idx="6584">
                  <c:v>2371.0</c:v>
                </c:pt>
                <c:pt idx="6585">
                  <c:v>2372.0</c:v>
                </c:pt>
                <c:pt idx="6586">
                  <c:v>2372.0</c:v>
                </c:pt>
                <c:pt idx="6587">
                  <c:v>2373.0</c:v>
                </c:pt>
                <c:pt idx="6588">
                  <c:v>2374.0</c:v>
                </c:pt>
                <c:pt idx="6589">
                  <c:v>2374.0</c:v>
                </c:pt>
                <c:pt idx="6590">
                  <c:v>2375.0</c:v>
                </c:pt>
                <c:pt idx="6591">
                  <c:v>2376.0</c:v>
                </c:pt>
                <c:pt idx="6592">
                  <c:v>2377.0</c:v>
                </c:pt>
                <c:pt idx="6593">
                  <c:v>2378.0</c:v>
                </c:pt>
                <c:pt idx="6594">
                  <c:v>2378.0</c:v>
                </c:pt>
                <c:pt idx="6595">
                  <c:v>2379.0</c:v>
                </c:pt>
                <c:pt idx="6596">
                  <c:v>2380.0</c:v>
                </c:pt>
                <c:pt idx="6597">
                  <c:v>2380.0</c:v>
                </c:pt>
                <c:pt idx="6598">
                  <c:v>2380.0</c:v>
                </c:pt>
                <c:pt idx="6599">
                  <c:v>2380.0</c:v>
                </c:pt>
                <c:pt idx="6600">
                  <c:v>2381.0</c:v>
                </c:pt>
                <c:pt idx="6601">
                  <c:v>2382.0</c:v>
                </c:pt>
                <c:pt idx="6602">
                  <c:v>2383.0</c:v>
                </c:pt>
                <c:pt idx="6603">
                  <c:v>2384.0</c:v>
                </c:pt>
                <c:pt idx="6604">
                  <c:v>2385.0</c:v>
                </c:pt>
                <c:pt idx="6605">
                  <c:v>2386.0</c:v>
                </c:pt>
                <c:pt idx="6606">
                  <c:v>2386.0</c:v>
                </c:pt>
                <c:pt idx="6607">
                  <c:v>2387.0</c:v>
                </c:pt>
                <c:pt idx="6608">
                  <c:v>2387.0</c:v>
                </c:pt>
                <c:pt idx="6609">
                  <c:v>2388.0</c:v>
                </c:pt>
                <c:pt idx="6610">
                  <c:v>2389.0</c:v>
                </c:pt>
                <c:pt idx="6611">
                  <c:v>2390.0</c:v>
                </c:pt>
                <c:pt idx="6612">
                  <c:v>2391.0</c:v>
                </c:pt>
                <c:pt idx="6613">
                  <c:v>2392.0</c:v>
                </c:pt>
                <c:pt idx="6614">
                  <c:v>2393.0</c:v>
                </c:pt>
                <c:pt idx="6615">
                  <c:v>2394.0</c:v>
                </c:pt>
                <c:pt idx="6616">
                  <c:v>2395.0</c:v>
                </c:pt>
                <c:pt idx="6617">
                  <c:v>2395.0</c:v>
                </c:pt>
                <c:pt idx="6618">
                  <c:v>2395.0</c:v>
                </c:pt>
                <c:pt idx="6619">
                  <c:v>2395.0</c:v>
                </c:pt>
                <c:pt idx="6620">
                  <c:v>2395.0</c:v>
                </c:pt>
                <c:pt idx="6621">
                  <c:v>2396.0</c:v>
                </c:pt>
                <c:pt idx="6622">
                  <c:v>2397.0</c:v>
                </c:pt>
                <c:pt idx="6623">
                  <c:v>2397.0</c:v>
                </c:pt>
                <c:pt idx="6624">
                  <c:v>2398.0</c:v>
                </c:pt>
                <c:pt idx="6625">
                  <c:v>2398.0</c:v>
                </c:pt>
                <c:pt idx="6626">
                  <c:v>2398.0</c:v>
                </c:pt>
                <c:pt idx="6627">
                  <c:v>2398.0</c:v>
                </c:pt>
                <c:pt idx="6628">
                  <c:v>2398.0</c:v>
                </c:pt>
                <c:pt idx="6629">
                  <c:v>2398.0</c:v>
                </c:pt>
                <c:pt idx="6630">
                  <c:v>2398.0</c:v>
                </c:pt>
                <c:pt idx="6631">
                  <c:v>2398.0</c:v>
                </c:pt>
                <c:pt idx="6632">
                  <c:v>2398.0</c:v>
                </c:pt>
                <c:pt idx="6633">
                  <c:v>2398.0</c:v>
                </c:pt>
                <c:pt idx="6634">
                  <c:v>2398.0</c:v>
                </c:pt>
                <c:pt idx="6635">
                  <c:v>2398.0</c:v>
                </c:pt>
                <c:pt idx="6636">
                  <c:v>2398.0</c:v>
                </c:pt>
                <c:pt idx="6637">
                  <c:v>2398.0</c:v>
                </c:pt>
                <c:pt idx="6638">
                  <c:v>2398.0</c:v>
                </c:pt>
                <c:pt idx="6639">
                  <c:v>2398.0</c:v>
                </c:pt>
                <c:pt idx="6640">
                  <c:v>2398.0</c:v>
                </c:pt>
                <c:pt idx="6641">
                  <c:v>2398.0</c:v>
                </c:pt>
                <c:pt idx="6642">
                  <c:v>2398.0</c:v>
                </c:pt>
                <c:pt idx="6643">
                  <c:v>2398.0</c:v>
                </c:pt>
                <c:pt idx="6644">
                  <c:v>2398.0</c:v>
                </c:pt>
                <c:pt idx="6645">
                  <c:v>2399.0</c:v>
                </c:pt>
                <c:pt idx="6646">
                  <c:v>2399.0</c:v>
                </c:pt>
                <c:pt idx="6647">
                  <c:v>2400.0</c:v>
                </c:pt>
                <c:pt idx="6648">
                  <c:v>2401.0</c:v>
                </c:pt>
                <c:pt idx="6649">
                  <c:v>2401.0</c:v>
                </c:pt>
                <c:pt idx="6650">
                  <c:v>2402.0</c:v>
                </c:pt>
                <c:pt idx="6651">
                  <c:v>2403.0</c:v>
                </c:pt>
                <c:pt idx="6652">
                  <c:v>2404.0</c:v>
                </c:pt>
                <c:pt idx="6653">
                  <c:v>2405.0</c:v>
                </c:pt>
                <c:pt idx="6654">
                  <c:v>2406.0</c:v>
                </c:pt>
                <c:pt idx="6655">
                  <c:v>2407.0</c:v>
                </c:pt>
                <c:pt idx="6656">
                  <c:v>2408.0</c:v>
                </c:pt>
                <c:pt idx="6657">
                  <c:v>2408.0</c:v>
                </c:pt>
                <c:pt idx="6658">
                  <c:v>2409.0</c:v>
                </c:pt>
                <c:pt idx="6659">
                  <c:v>2409.0</c:v>
                </c:pt>
                <c:pt idx="6660">
                  <c:v>2410.0</c:v>
                </c:pt>
                <c:pt idx="6661">
                  <c:v>2410.0</c:v>
                </c:pt>
                <c:pt idx="6662">
                  <c:v>2410.0</c:v>
                </c:pt>
                <c:pt idx="6663">
                  <c:v>2410.0</c:v>
                </c:pt>
                <c:pt idx="6664">
                  <c:v>2410.0</c:v>
                </c:pt>
                <c:pt idx="6665">
                  <c:v>2410.0</c:v>
                </c:pt>
                <c:pt idx="6666">
                  <c:v>2410.0</c:v>
                </c:pt>
                <c:pt idx="6667">
                  <c:v>2410.0</c:v>
                </c:pt>
                <c:pt idx="6668">
                  <c:v>2410.0</c:v>
                </c:pt>
                <c:pt idx="6669">
                  <c:v>2410.0</c:v>
                </c:pt>
                <c:pt idx="6670">
                  <c:v>2411.0</c:v>
                </c:pt>
                <c:pt idx="6671">
                  <c:v>2412.0</c:v>
                </c:pt>
                <c:pt idx="6672">
                  <c:v>2412.0</c:v>
                </c:pt>
                <c:pt idx="6673">
                  <c:v>2413.0</c:v>
                </c:pt>
                <c:pt idx="6674">
                  <c:v>2413.0</c:v>
                </c:pt>
                <c:pt idx="6675">
                  <c:v>2414.0</c:v>
                </c:pt>
                <c:pt idx="6676">
                  <c:v>2415.0</c:v>
                </c:pt>
                <c:pt idx="6677">
                  <c:v>2416.0</c:v>
                </c:pt>
                <c:pt idx="6678">
                  <c:v>2417.0</c:v>
                </c:pt>
                <c:pt idx="6679">
                  <c:v>2418.0</c:v>
                </c:pt>
                <c:pt idx="6680">
                  <c:v>2419.0</c:v>
                </c:pt>
                <c:pt idx="6681">
                  <c:v>2420.0</c:v>
                </c:pt>
                <c:pt idx="6682">
                  <c:v>2420.0</c:v>
                </c:pt>
                <c:pt idx="6683">
                  <c:v>2420.0</c:v>
                </c:pt>
                <c:pt idx="6684">
                  <c:v>2420.0</c:v>
                </c:pt>
                <c:pt idx="6685">
                  <c:v>2421.0</c:v>
                </c:pt>
                <c:pt idx="6686">
                  <c:v>2422.0</c:v>
                </c:pt>
                <c:pt idx="6687">
                  <c:v>2422.0</c:v>
                </c:pt>
                <c:pt idx="6688">
                  <c:v>2423.0</c:v>
                </c:pt>
                <c:pt idx="6689">
                  <c:v>2423.0</c:v>
                </c:pt>
                <c:pt idx="6690">
                  <c:v>2424.0</c:v>
                </c:pt>
                <c:pt idx="6691">
                  <c:v>2425.0</c:v>
                </c:pt>
                <c:pt idx="6692">
                  <c:v>2425.0</c:v>
                </c:pt>
                <c:pt idx="6693">
                  <c:v>2426.0</c:v>
                </c:pt>
                <c:pt idx="6694">
                  <c:v>2427.0</c:v>
                </c:pt>
                <c:pt idx="6695">
                  <c:v>2428.0</c:v>
                </c:pt>
                <c:pt idx="6696">
                  <c:v>2429.0</c:v>
                </c:pt>
                <c:pt idx="6697">
                  <c:v>2430.0</c:v>
                </c:pt>
                <c:pt idx="6698">
                  <c:v>2431.0</c:v>
                </c:pt>
                <c:pt idx="6699">
                  <c:v>2432.0</c:v>
                </c:pt>
                <c:pt idx="6700">
                  <c:v>2432.0</c:v>
                </c:pt>
                <c:pt idx="6701">
                  <c:v>2433.0</c:v>
                </c:pt>
                <c:pt idx="6702">
                  <c:v>2433.0</c:v>
                </c:pt>
                <c:pt idx="6703">
                  <c:v>2434.0</c:v>
                </c:pt>
                <c:pt idx="6704">
                  <c:v>2434.0</c:v>
                </c:pt>
                <c:pt idx="6705">
                  <c:v>2435.0</c:v>
                </c:pt>
                <c:pt idx="6706">
                  <c:v>2436.0</c:v>
                </c:pt>
                <c:pt idx="6707">
                  <c:v>2436.0</c:v>
                </c:pt>
                <c:pt idx="6708">
                  <c:v>2436.0</c:v>
                </c:pt>
                <c:pt idx="6709">
                  <c:v>2436.0</c:v>
                </c:pt>
                <c:pt idx="6710">
                  <c:v>2436.0</c:v>
                </c:pt>
                <c:pt idx="6711">
                  <c:v>2436.0</c:v>
                </c:pt>
                <c:pt idx="6712">
                  <c:v>2436.0</c:v>
                </c:pt>
                <c:pt idx="6713">
                  <c:v>2436.0</c:v>
                </c:pt>
                <c:pt idx="6714">
                  <c:v>2436.0</c:v>
                </c:pt>
                <c:pt idx="6715">
                  <c:v>2437.0</c:v>
                </c:pt>
                <c:pt idx="6716">
                  <c:v>2437.0</c:v>
                </c:pt>
                <c:pt idx="6717">
                  <c:v>2437.0</c:v>
                </c:pt>
                <c:pt idx="6718">
                  <c:v>2437.0</c:v>
                </c:pt>
                <c:pt idx="6719">
                  <c:v>2437.0</c:v>
                </c:pt>
                <c:pt idx="6720">
                  <c:v>2437.0</c:v>
                </c:pt>
                <c:pt idx="6721">
                  <c:v>2437.0</c:v>
                </c:pt>
                <c:pt idx="6722">
                  <c:v>2438.0</c:v>
                </c:pt>
                <c:pt idx="6723">
                  <c:v>2438.0</c:v>
                </c:pt>
                <c:pt idx="6724">
                  <c:v>2439.0</c:v>
                </c:pt>
                <c:pt idx="6725">
                  <c:v>2439.0</c:v>
                </c:pt>
                <c:pt idx="6726">
                  <c:v>2440.0</c:v>
                </c:pt>
                <c:pt idx="6727">
                  <c:v>2441.0</c:v>
                </c:pt>
                <c:pt idx="6728">
                  <c:v>2442.0</c:v>
                </c:pt>
                <c:pt idx="6729">
                  <c:v>2442.0</c:v>
                </c:pt>
                <c:pt idx="6730">
                  <c:v>2442.0</c:v>
                </c:pt>
                <c:pt idx="6731">
                  <c:v>2442.0</c:v>
                </c:pt>
                <c:pt idx="6732">
                  <c:v>2442.0</c:v>
                </c:pt>
                <c:pt idx="6733">
                  <c:v>2442.0</c:v>
                </c:pt>
                <c:pt idx="6734">
                  <c:v>2442.0</c:v>
                </c:pt>
                <c:pt idx="6735">
                  <c:v>2442.0</c:v>
                </c:pt>
                <c:pt idx="6736">
                  <c:v>2442.0</c:v>
                </c:pt>
                <c:pt idx="6737">
                  <c:v>2442.0</c:v>
                </c:pt>
                <c:pt idx="6738">
                  <c:v>2442.0</c:v>
                </c:pt>
                <c:pt idx="6739">
                  <c:v>2442.0</c:v>
                </c:pt>
                <c:pt idx="6740">
                  <c:v>2442.0</c:v>
                </c:pt>
                <c:pt idx="6741">
                  <c:v>2442.0</c:v>
                </c:pt>
                <c:pt idx="6742">
                  <c:v>2442.0</c:v>
                </c:pt>
                <c:pt idx="6743">
                  <c:v>2442.0</c:v>
                </c:pt>
                <c:pt idx="6744">
                  <c:v>2442.0</c:v>
                </c:pt>
                <c:pt idx="6745">
                  <c:v>2442.0</c:v>
                </c:pt>
                <c:pt idx="6746">
                  <c:v>2442.0</c:v>
                </c:pt>
                <c:pt idx="6747">
                  <c:v>2442.0</c:v>
                </c:pt>
                <c:pt idx="6748">
                  <c:v>2442.0</c:v>
                </c:pt>
                <c:pt idx="6749">
                  <c:v>2442.0</c:v>
                </c:pt>
                <c:pt idx="6750">
                  <c:v>2442.0</c:v>
                </c:pt>
                <c:pt idx="6751">
                  <c:v>2442.0</c:v>
                </c:pt>
                <c:pt idx="6752">
                  <c:v>2442.0</c:v>
                </c:pt>
                <c:pt idx="6753">
                  <c:v>2443.0</c:v>
                </c:pt>
                <c:pt idx="6754">
                  <c:v>2443.0</c:v>
                </c:pt>
                <c:pt idx="6755">
                  <c:v>2443.0</c:v>
                </c:pt>
                <c:pt idx="6756">
                  <c:v>2443.0</c:v>
                </c:pt>
                <c:pt idx="6757">
                  <c:v>2443.0</c:v>
                </c:pt>
                <c:pt idx="6758">
                  <c:v>2443.0</c:v>
                </c:pt>
                <c:pt idx="6759">
                  <c:v>2443.0</c:v>
                </c:pt>
                <c:pt idx="6760">
                  <c:v>2444.0</c:v>
                </c:pt>
                <c:pt idx="6761">
                  <c:v>2444.0</c:v>
                </c:pt>
                <c:pt idx="6762">
                  <c:v>2444.0</c:v>
                </c:pt>
                <c:pt idx="6763">
                  <c:v>2444.0</c:v>
                </c:pt>
                <c:pt idx="6764">
                  <c:v>2444.0</c:v>
                </c:pt>
                <c:pt idx="6765">
                  <c:v>2444.0</c:v>
                </c:pt>
                <c:pt idx="6766">
                  <c:v>2445.0</c:v>
                </c:pt>
                <c:pt idx="6767">
                  <c:v>2445.0</c:v>
                </c:pt>
                <c:pt idx="6768">
                  <c:v>2445.0</c:v>
                </c:pt>
                <c:pt idx="6769">
                  <c:v>2445.0</c:v>
                </c:pt>
                <c:pt idx="6770">
                  <c:v>2446.0</c:v>
                </c:pt>
                <c:pt idx="6771">
                  <c:v>2447.0</c:v>
                </c:pt>
                <c:pt idx="6772">
                  <c:v>2448.0</c:v>
                </c:pt>
                <c:pt idx="6773">
                  <c:v>2449.0</c:v>
                </c:pt>
                <c:pt idx="6774">
                  <c:v>2449.0</c:v>
                </c:pt>
                <c:pt idx="6775">
                  <c:v>2450.0</c:v>
                </c:pt>
                <c:pt idx="6776">
                  <c:v>2451.0</c:v>
                </c:pt>
                <c:pt idx="6777">
                  <c:v>2451.0</c:v>
                </c:pt>
                <c:pt idx="6778">
                  <c:v>2451.0</c:v>
                </c:pt>
                <c:pt idx="6779">
                  <c:v>2452.0</c:v>
                </c:pt>
                <c:pt idx="6780">
                  <c:v>2453.0</c:v>
                </c:pt>
                <c:pt idx="6781">
                  <c:v>2454.0</c:v>
                </c:pt>
                <c:pt idx="6782">
                  <c:v>2454.0</c:v>
                </c:pt>
                <c:pt idx="6783">
                  <c:v>2454.0</c:v>
                </c:pt>
                <c:pt idx="6784">
                  <c:v>2454.0</c:v>
                </c:pt>
                <c:pt idx="6785">
                  <c:v>2454.0</c:v>
                </c:pt>
                <c:pt idx="6786">
                  <c:v>2454.0</c:v>
                </c:pt>
                <c:pt idx="6787">
                  <c:v>2455.0</c:v>
                </c:pt>
                <c:pt idx="6788">
                  <c:v>2456.0</c:v>
                </c:pt>
                <c:pt idx="6789">
                  <c:v>2457.0</c:v>
                </c:pt>
                <c:pt idx="6790">
                  <c:v>2458.0</c:v>
                </c:pt>
                <c:pt idx="6791">
                  <c:v>2458.0</c:v>
                </c:pt>
                <c:pt idx="6792">
                  <c:v>2459.0</c:v>
                </c:pt>
                <c:pt idx="6793">
                  <c:v>2459.0</c:v>
                </c:pt>
                <c:pt idx="6794">
                  <c:v>2459.0</c:v>
                </c:pt>
                <c:pt idx="6795">
                  <c:v>2460.0</c:v>
                </c:pt>
                <c:pt idx="6796">
                  <c:v>2461.0</c:v>
                </c:pt>
                <c:pt idx="6797">
                  <c:v>2462.0</c:v>
                </c:pt>
                <c:pt idx="6798">
                  <c:v>2463.0</c:v>
                </c:pt>
                <c:pt idx="6799">
                  <c:v>2464.0</c:v>
                </c:pt>
                <c:pt idx="6800">
                  <c:v>2465.0</c:v>
                </c:pt>
                <c:pt idx="6801">
                  <c:v>2465.0</c:v>
                </c:pt>
                <c:pt idx="6802">
                  <c:v>2466.0</c:v>
                </c:pt>
                <c:pt idx="6803">
                  <c:v>2466.0</c:v>
                </c:pt>
                <c:pt idx="6804">
                  <c:v>2466.0</c:v>
                </c:pt>
                <c:pt idx="6805">
                  <c:v>2467.0</c:v>
                </c:pt>
                <c:pt idx="6806">
                  <c:v>2467.0</c:v>
                </c:pt>
                <c:pt idx="6807">
                  <c:v>2467.0</c:v>
                </c:pt>
                <c:pt idx="6808">
                  <c:v>2468.0</c:v>
                </c:pt>
                <c:pt idx="6809">
                  <c:v>2469.0</c:v>
                </c:pt>
                <c:pt idx="6810">
                  <c:v>2469.0</c:v>
                </c:pt>
                <c:pt idx="6811">
                  <c:v>2469.0</c:v>
                </c:pt>
                <c:pt idx="6812">
                  <c:v>2469.0</c:v>
                </c:pt>
                <c:pt idx="6813">
                  <c:v>2469.0</c:v>
                </c:pt>
                <c:pt idx="6814">
                  <c:v>2469.0</c:v>
                </c:pt>
                <c:pt idx="6815">
                  <c:v>2469.0</c:v>
                </c:pt>
                <c:pt idx="6816">
                  <c:v>2470.0</c:v>
                </c:pt>
                <c:pt idx="6817">
                  <c:v>2470.0</c:v>
                </c:pt>
                <c:pt idx="6818">
                  <c:v>2470.0</c:v>
                </c:pt>
                <c:pt idx="6819">
                  <c:v>2471.0</c:v>
                </c:pt>
                <c:pt idx="6820">
                  <c:v>2472.0</c:v>
                </c:pt>
                <c:pt idx="6821">
                  <c:v>2472.0</c:v>
                </c:pt>
                <c:pt idx="6822">
                  <c:v>2472.0</c:v>
                </c:pt>
                <c:pt idx="6823">
                  <c:v>2472.0</c:v>
                </c:pt>
                <c:pt idx="6824">
                  <c:v>2473.0</c:v>
                </c:pt>
                <c:pt idx="6825">
                  <c:v>2474.0</c:v>
                </c:pt>
                <c:pt idx="6826">
                  <c:v>2475.0</c:v>
                </c:pt>
                <c:pt idx="6827">
                  <c:v>2475.0</c:v>
                </c:pt>
                <c:pt idx="6828">
                  <c:v>2476.0</c:v>
                </c:pt>
                <c:pt idx="6829">
                  <c:v>2476.0</c:v>
                </c:pt>
                <c:pt idx="6830">
                  <c:v>2476.0</c:v>
                </c:pt>
                <c:pt idx="6831">
                  <c:v>2477.0</c:v>
                </c:pt>
                <c:pt idx="6832">
                  <c:v>2478.0</c:v>
                </c:pt>
                <c:pt idx="6833">
                  <c:v>2479.0</c:v>
                </c:pt>
                <c:pt idx="6834">
                  <c:v>2479.0</c:v>
                </c:pt>
                <c:pt idx="6835">
                  <c:v>2480.0</c:v>
                </c:pt>
                <c:pt idx="6836">
                  <c:v>2481.0</c:v>
                </c:pt>
                <c:pt idx="6837">
                  <c:v>2481.0</c:v>
                </c:pt>
                <c:pt idx="6838">
                  <c:v>2481.0</c:v>
                </c:pt>
                <c:pt idx="6839">
                  <c:v>2482.0</c:v>
                </c:pt>
                <c:pt idx="6840">
                  <c:v>2483.0</c:v>
                </c:pt>
                <c:pt idx="6841">
                  <c:v>2484.0</c:v>
                </c:pt>
                <c:pt idx="6842">
                  <c:v>2484.0</c:v>
                </c:pt>
                <c:pt idx="6843">
                  <c:v>2485.0</c:v>
                </c:pt>
                <c:pt idx="6844">
                  <c:v>2486.0</c:v>
                </c:pt>
                <c:pt idx="6845">
                  <c:v>2486.0</c:v>
                </c:pt>
                <c:pt idx="6846">
                  <c:v>2487.0</c:v>
                </c:pt>
                <c:pt idx="6847">
                  <c:v>2487.0</c:v>
                </c:pt>
                <c:pt idx="6848">
                  <c:v>2487.0</c:v>
                </c:pt>
                <c:pt idx="6849">
                  <c:v>2488.0</c:v>
                </c:pt>
                <c:pt idx="6850">
                  <c:v>2488.0</c:v>
                </c:pt>
                <c:pt idx="6851">
                  <c:v>2488.0</c:v>
                </c:pt>
                <c:pt idx="6852">
                  <c:v>2488.0</c:v>
                </c:pt>
                <c:pt idx="6853">
                  <c:v>2488.0</c:v>
                </c:pt>
                <c:pt idx="6854">
                  <c:v>2488.0</c:v>
                </c:pt>
                <c:pt idx="6855">
                  <c:v>2488.0</c:v>
                </c:pt>
                <c:pt idx="6856">
                  <c:v>2488.0</c:v>
                </c:pt>
                <c:pt idx="6857">
                  <c:v>2489.0</c:v>
                </c:pt>
                <c:pt idx="6858">
                  <c:v>2490.0</c:v>
                </c:pt>
                <c:pt idx="6859">
                  <c:v>2491.0</c:v>
                </c:pt>
                <c:pt idx="6860">
                  <c:v>2492.0</c:v>
                </c:pt>
                <c:pt idx="6861">
                  <c:v>2492.0</c:v>
                </c:pt>
                <c:pt idx="6862">
                  <c:v>2492.0</c:v>
                </c:pt>
                <c:pt idx="6863">
                  <c:v>2492.0</c:v>
                </c:pt>
                <c:pt idx="6864">
                  <c:v>2492.0</c:v>
                </c:pt>
                <c:pt idx="6865">
                  <c:v>2492.0</c:v>
                </c:pt>
                <c:pt idx="6866">
                  <c:v>2492.0</c:v>
                </c:pt>
                <c:pt idx="6867">
                  <c:v>2493.0</c:v>
                </c:pt>
                <c:pt idx="6868">
                  <c:v>2493.0</c:v>
                </c:pt>
                <c:pt idx="6869">
                  <c:v>2494.0</c:v>
                </c:pt>
                <c:pt idx="6870">
                  <c:v>2494.0</c:v>
                </c:pt>
                <c:pt idx="6871">
                  <c:v>2495.0</c:v>
                </c:pt>
                <c:pt idx="6872">
                  <c:v>2496.0</c:v>
                </c:pt>
                <c:pt idx="6873">
                  <c:v>2497.0</c:v>
                </c:pt>
                <c:pt idx="6874">
                  <c:v>2498.0</c:v>
                </c:pt>
                <c:pt idx="6875">
                  <c:v>2499.0</c:v>
                </c:pt>
                <c:pt idx="6876">
                  <c:v>2500.0</c:v>
                </c:pt>
                <c:pt idx="6877">
                  <c:v>2501.0</c:v>
                </c:pt>
                <c:pt idx="6878">
                  <c:v>2502.0</c:v>
                </c:pt>
                <c:pt idx="6879">
                  <c:v>2503.0</c:v>
                </c:pt>
                <c:pt idx="6880">
                  <c:v>2503.0</c:v>
                </c:pt>
                <c:pt idx="6881">
                  <c:v>2503.0</c:v>
                </c:pt>
                <c:pt idx="6882">
                  <c:v>2504.0</c:v>
                </c:pt>
                <c:pt idx="6883">
                  <c:v>2504.0</c:v>
                </c:pt>
                <c:pt idx="6884">
                  <c:v>2504.0</c:v>
                </c:pt>
                <c:pt idx="6885">
                  <c:v>2504.0</c:v>
                </c:pt>
                <c:pt idx="6886">
                  <c:v>2504.0</c:v>
                </c:pt>
                <c:pt idx="6887">
                  <c:v>2505.0</c:v>
                </c:pt>
                <c:pt idx="6888">
                  <c:v>2505.0</c:v>
                </c:pt>
                <c:pt idx="6889">
                  <c:v>2506.0</c:v>
                </c:pt>
                <c:pt idx="6890">
                  <c:v>2507.0</c:v>
                </c:pt>
                <c:pt idx="6891">
                  <c:v>2508.0</c:v>
                </c:pt>
                <c:pt idx="6892">
                  <c:v>2508.0</c:v>
                </c:pt>
                <c:pt idx="6893">
                  <c:v>2509.0</c:v>
                </c:pt>
                <c:pt idx="6894">
                  <c:v>2510.0</c:v>
                </c:pt>
                <c:pt idx="6895">
                  <c:v>2511.0</c:v>
                </c:pt>
                <c:pt idx="6896">
                  <c:v>2512.0</c:v>
                </c:pt>
                <c:pt idx="6897">
                  <c:v>2513.0</c:v>
                </c:pt>
                <c:pt idx="6898">
                  <c:v>2513.0</c:v>
                </c:pt>
                <c:pt idx="6899">
                  <c:v>2513.0</c:v>
                </c:pt>
                <c:pt idx="6900">
                  <c:v>2514.0</c:v>
                </c:pt>
                <c:pt idx="6901">
                  <c:v>2515.0</c:v>
                </c:pt>
                <c:pt idx="6902">
                  <c:v>2516.0</c:v>
                </c:pt>
                <c:pt idx="6903">
                  <c:v>2517.0</c:v>
                </c:pt>
                <c:pt idx="6904">
                  <c:v>2518.0</c:v>
                </c:pt>
                <c:pt idx="6905">
                  <c:v>2518.0</c:v>
                </c:pt>
                <c:pt idx="6906">
                  <c:v>2519.0</c:v>
                </c:pt>
                <c:pt idx="6907">
                  <c:v>2520.0</c:v>
                </c:pt>
                <c:pt idx="6908">
                  <c:v>2521.0</c:v>
                </c:pt>
                <c:pt idx="6909">
                  <c:v>2522.0</c:v>
                </c:pt>
                <c:pt idx="6910">
                  <c:v>2522.0</c:v>
                </c:pt>
                <c:pt idx="6911">
                  <c:v>2522.0</c:v>
                </c:pt>
                <c:pt idx="6912">
                  <c:v>2522.0</c:v>
                </c:pt>
                <c:pt idx="6913">
                  <c:v>2522.0</c:v>
                </c:pt>
                <c:pt idx="6914">
                  <c:v>2523.0</c:v>
                </c:pt>
                <c:pt idx="6915">
                  <c:v>2523.0</c:v>
                </c:pt>
                <c:pt idx="6916">
                  <c:v>2523.0</c:v>
                </c:pt>
                <c:pt idx="6917">
                  <c:v>2523.0</c:v>
                </c:pt>
                <c:pt idx="6918">
                  <c:v>2524.0</c:v>
                </c:pt>
                <c:pt idx="6919">
                  <c:v>2525.0</c:v>
                </c:pt>
                <c:pt idx="6920">
                  <c:v>2526.0</c:v>
                </c:pt>
                <c:pt idx="6921">
                  <c:v>2526.0</c:v>
                </c:pt>
                <c:pt idx="6922">
                  <c:v>2527.0</c:v>
                </c:pt>
                <c:pt idx="6923">
                  <c:v>2528.0</c:v>
                </c:pt>
                <c:pt idx="6924">
                  <c:v>2528.0</c:v>
                </c:pt>
                <c:pt idx="6925">
                  <c:v>2529.0</c:v>
                </c:pt>
                <c:pt idx="6926">
                  <c:v>2530.0</c:v>
                </c:pt>
                <c:pt idx="6927">
                  <c:v>2530.0</c:v>
                </c:pt>
                <c:pt idx="6928">
                  <c:v>2531.0</c:v>
                </c:pt>
                <c:pt idx="6929">
                  <c:v>2532.0</c:v>
                </c:pt>
                <c:pt idx="6930">
                  <c:v>2533.0</c:v>
                </c:pt>
                <c:pt idx="6931">
                  <c:v>2534.0</c:v>
                </c:pt>
                <c:pt idx="6932">
                  <c:v>2535.0</c:v>
                </c:pt>
                <c:pt idx="6933">
                  <c:v>2536.0</c:v>
                </c:pt>
                <c:pt idx="6934">
                  <c:v>2537.0</c:v>
                </c:pt>
                <c:pt idx="6935">
                  <c:v>2537.0</c:v>
                </c:pt>
                <c:pt idx="6936">
                  <c:v>2537.0</c:v>
                </c:pt>
                <c:pt idx="6937">
                  <c:v>2537.0</c:v>
                </c:pt>
                <c:pt idx="6938">
                  <c:v>2537.0</c:v>
                </c:pt>
                <c:pt idx="6939">
                  <c:v>2537.0</c:v>
                </c:pt>
                <c:pt idx="6940">
                  <c:v>2537.0</c:v>
                </c:pt>
                <c:pt idx="6941">
                  <c:v>2537.0</c:v>
                </c:pt>
                <c:pt idx="6942">
                  <c:v>2537.0</c:v>
                </c:pt>
                <c:pt idx="6943">
                  <c:v>2537.0</c:v>
                </c:pt>
                <c:pt idx="6944">
                  <c:v>2537.0</c:v>
                </c:pt>
                <c:pt idx="6945">
                  <c:v>2537.0</c:v>
                </c:pt>
                <c:pt idx="6946">
                  <c:v>2537.0</c:v>
                </c:pt>
                <c:pt idx="6947">
                  <c:v>2537.0</c:v>
                </c:pt>
                <c:pt idx="6948">
                  <c:v>2537.0</c:v>
                </c:pt>
                <c:pt idx="6949">
                  <c:v>2538.0</c:v>
                </c:pt>
                <c:pt idx="6950">
                  <c:v>2538.0</c:v>
                </c:pt>
                <c:pt idx="6951">
                  <c:v>2538.0</c:v>
                </c:pt>
                <c:pt idx="6952">
                  <c:v>2538.0</c:v>
                </c:pt>
                <c:pt idx="6953">
                  <c:v>2538.0</c:v>
                </c:pt>
                <c:pt idx="6954">
                  <c:v>2538.0</c:v>
                </c:pt>
                <c:pt idx="6955">
                  <c:v>2539.0</c:v>
                </c:pt>
                <c:pt idx="6956">
                  <c:v>2540.0</c:v>
                </c:pt>
                <c:pt idx="6957">
                  <c:v>2540.0</c:v>
                </c:pt>
                <c:pt idx="6958">
                  <c:v>2540.0</c:v>
                </c:pt>
                <c:pt idx="6959">
                  <c:v>2540.0</c:v>
                </c:pt>
                <c:pt idx="6960">
                  <c:v>2540.0</c:v>
                </c:pt>
                <c:pt idx="6961">
                  <c:v>2540.0</c:v>
                </c:pt>
                <c:pt idx="6962">
                  <c:v>2540.0</c:v>
                </c:pt>
                <c:pt idx="6963">
                  <c:v>2540.0</c:v>
                </c:pt>
                <c:pt idx="6964">
                  <c:v>2541.0</c:v>
                </c:pt>
                <c:pt idx="6965">
                  <c:v>2542.0</c:v>
                </c:pt>
                <c:pt idx="6966">
                  <c:v>2543.0</c:v>
                </c:pt>
                <c:pt idx="6967">
                  <c:v>2544.0</c:v>
                </c:pt>
                <c:pt idx="6968">
                  <c:v>2544.0</c:v>
                </c:pt>
                <c:pt idx="6969">
                  <c:v>2544.0</c:v>
                </c:pt>
                <c:pt idx="6970">
                  <c:v>2545.0</c:v>
                </c:pt>
                <c:pt idx="6971">
                  <c:v>2545.0</c:v>
                </c:pt>
                <c:pt idx="6972">
                  <c:v>2545.0</c:v>
                </c:pt>
                <c:pt idx="6973">
                  <c:v>2545.0</c:v>
                </c:pt>
                <c:pt idx="6974">
                  <c:v>2546.0</c:v>
                </c:pt>
                <c:pt idx="6975">
                  <c:v>2547.0</c:v>
                </c:pt>
                <c:pt idx="6976">
                  <c:v>2548.0</c:v>
                </c:pt>
                <c:pt idx="6977">
                  <c:v>2549.0</c:v>
                </c:pt>
                <c:pt idx="6978">
                  <c:v>2550.0</c:v>
                </c:pt>
                <c:pt idx="6979">
                  <c:v>2550.0</c:v>
                </c:pt>
                <c:pt idx="6980">
                  <c:v>2550.0</c:v>
                </c:pt>
                <c:pt idx="6981">
                  <c:v>2550.0</c:v>
                </c:pt>
                <c:pt idx="6982">
                  <c:v>2550.0</c:v>
                </c:pt>
                <c:pt idx="6983">
                  <c:v>2551.0</c:v>
                </c:pt>
                <c:pt idx="6984">
                  <c:v>2552.0</c:v>
                </c:pt>
                <c:pt idx="6985">
                  <c:v>2553.0</c:v>
                </c:pt>
                <c:pt idx="6986">
                  <c:v>2554.0</c:v>
                </c:pt>
                <c:pt idx="6987">
                  <c:v>2554.0</c:v>
                </c:pt>
                <c:pt idx="6988">
                  <c:v>2554.0</c:v>
                </c:pt>
                <c:pt idx="6989">
                  <c:v>2554.0</c:v>
                </c:pt>
                <c:pt idx="6990">
                  <c:v>2555.0</c:v>
                </c:pt>
                <c:pt idx="6991">
                  <c:v>2556.0</c:v>
                </c:pt>
                <c:pt idx="6992">
                  <c:v>2557.0</c:v>
                </c:pt>
                <c:pt idx="6993">
                  <c:v>2558.0</c:v>
                </c:pt>
                <c:pt idx="6994">
                  <c:v>2559.0</c:v>
                </c:pt>
                <c:pt idx="6995">
                  <c:v>2560.0</c:v>
                </c:pt>
                <c:pt idx="6996">
                  <c:v>2561.0</c:v>
                </c:pt>
                <c:pt idx="6997">
                  <c:v>2561.0</c:v>
                </c:pt>
                <c:pt idx="6998">
                  <c:v>2562.0</c:v>
                </c:pt>
                <c:pt idx="6999">
                  <c:v>2562.0</c:v>
                </c:pt>
                <c:pt idx="7000">
                  <c:v>2562.0</c:v>
                </c:pt>
                <c:pt idx="7001">
                  <c:v>2562.0</c:v>
                </c:pt>
                <c:pt idx="7002">
                  <c:v>2562.0</c:v>
                </c:pt>
                <c:pt idx="7003">
                  <c:v>2563.0</c:v>
                </c:pt>
                <c:pt idx="7004">
                  <c:v>2563.0</c:v>
                </c:pt>
                <c:pt idx="7005">
                  <c:v>2563.0</c:v>
                </c:pt>
                <c:pt idx="7006">
                  <c:v>2564.0</c:v>
                </c:pt>
                <c:pt idx="7007">
                  <c:v>2564.0</c:v>
                </c:pt>
                <c:pt idx="7008">
                  <c:v>2564.0</c:v>
                </c:pt>
                <c:pt idx="7009">
                  <c:v>2565.0</c:v>
                </c:pt>
                <c:pt idx="7010">
                  <c:v>2565.0</c:v>
                </c:pt>
                <c:pt idx="7011">
                  <c:v>2566.0</c:v>
                </c:pt>
                <c:pt idx="7012">
                  <c:v>2567.0</c:v>
                </c:pt>
                <c:pt idx="7013">
                  <c:v>2568.0</c:v>
                </c:pt>
                <c:pt idx="7014">
                  <c:v>2568.0</c:v>
                </c:pt>
                <c:pt idx="7015">
                  <c:v>2569.0</c:v>
                </c:pt>
                <c:pt idx="7016">
                  <c:v>2570.0</c:v>
                </c:pt>
                <c:pt idx="7017">
                  <c:v>2570.0</c:v>
                </c:pt>
                <c:pt idx="7018">
                  <c:v>2571.0</c:v>
                </c:pt>
                <c:pt idx="7019">
                  <c:v>2572.0</c:v>
                </c:pt>
                <c:pt idx="7020">
                  <c:v>2572.0</c:v>
                </c:pt>
                <c:pt idx="7021">
                  <c:v>2572.0</c:v>
                </c:pt>
                <c:pt idx="7022">
                  <c:v>2572.0</c:v>
                </c:pt>
                <c:pt idx="7023">
                  <c:v>2573.0</c:v>
                </c:pt>
                <c:pt idx="7024">
                  <c:v>2574.0</c:v>
                </c:pt>
                <c:pt idx="7025">
                  <c:v>2574.0</c:v>
                </c:pt>
                <c:pt idx="7026">
                  <c:v>2574.0</c:v>
                </c:pt>
                <c:pt idx="7027">
                  <c:v>2575.0</c:v>
                </c:pt>
                <c:pt idx="7028">
                  <c:v>2576.0</c:v>
                </c:pt>
                <c:pt idx="7029">
                  <c:v>2576.0</c:v>
                </c:pt>
                <c:pt idx="7030">
                  <c:v>2576.0</c:v>
                </c:pt>
                <c:pt idx="7031">
                  <c:v>2576.0</c:v>
                </c:pt>
                <c:pt idx="7032">
                  <c:v>2577.0</c:v>
                </c:pt>
                <c:pt idx="7033">
                  <c:v>2578.0</c:v>
                </c:pt>
                <c:pt idx="7034">
                  <c:v>2578.0</c:v>
                </c:pt>
                <c:pt idx="7035">
                  <c:v>2578.0</c:v>
                </c:pt>
                <c:pt idx="7036">
                  <c:v>2578.0</c:v>
                </c:pt>
                <c:pt idx="7037">
                  <c:v>2579.0</c:v>
                </c:pt>
                <c:pt idx="7038">
                  <c:v>2579.0</c:v>
                </c:pt>
                <c:pt idx="7039">
                  <c:v>2580.0</c:v>
                </c:pt>
                <c:pt idx="7040">
                  <c:v>2580.0</c:v>
                </c:pt>
                <c:pt idx="7041">
                  <c:v>2581.0</c:v>
                </c:pt>
                <c:pt idx="7042">
                  <c:v>2581.0</c:v>
                </c:pt>
                <c:pt idx="7043">
                  <c:v>2582.0</c:v>
                </c:pt>
                <c:pt idx="7044">
                  <c:v>2582.0</c:v>
                </c:pt>
                <c:pt idx="7045">
                  <c:v>2582.0</c:v>
                </c:pt>
                <c:pt idx="7046">
                  <c:v>2583.0</c:v>
                </c:pt>
                <c:pt idx="7047">
                  <c:v>2584.0</c:v>
                </c:pt>
                <c:pt idx="7048">
                  <c:v>2585.0</c:v>
                </c:pt>
                <c:pt idx="7049">
                  <c:v>2585.0</c:v>
                </c:pt>
                <c:pt idx="7050">
                  <c:v>2585.0</c:v>
                </c:pt>
                <c:pt idx="7051">
                  <c:v>2586.0</c:v>
                </c:pt>
                <c:pt idx="7052">
                  <c:v>2587.0</c:v>
                </c:pt>
                <c:pt idx="7053">
                  <c:v>2588.0</c:v>
                </c:pt>
                <c:pt idx="7054">
                  <c:v>2589.0</c:v>
                </c:pt>
                <c:pt idx="7055">
                  <c:v>2589.0</c:v>
                </c:pt>
                <c:pt idx="7056">
                  <c:v>2589.0</c:v>
                </c:pt>
                <c:pt idx="7057">
                  <c:v>2589.0</c:v>
                </c:pt>
                <c:pt idx="7058">
                  <c:v>2589.0</c:v>
                </c:pt>
                <c:pt idx="7059">
                  <c:v>2589.0</c:v>
                </c:pt>
                <c:pt idx="7060">
                  <c:v>2590.0</c:v>
                </c:pt>
                <c:pt idx="7061">
                  <c:v>2590.0</c:v>
                </c:pt>
                <c:pt idx="7062">
                  <c:v>2591.0</c:v>
                </c:pt>
                <c:pt idx="7063">
                  <c:v>2591.0</c:v>
                </c:pt>
                <c:pt idx="7064">
                  <c:v>2591.0</c:v>
                </c:pt>
                <c:pt idx="7065">
                  <c:v>2592.0</c:v>
                </c:pt>
                <c:pt idx="7066">
                  <c:v>2593.0</c:v>
                </c:pt>
                <c:pt idx="7067">
                  <c:v>2594.0</c:v>
                </c:pt>
                <c:pt idx="7068">
                  <c:v>2595.0</c:v>
                </c:pt>
                <c:pt idx="7069">
                  <c:v>2596.0</c:v>
                </c:pt>
                <c:pt idx="7070">
                  <c:v>2596.0</c:v>
                </c:pt>
                <c:pt idx="7071">
                  <c:v>2596.0</c:v>
                </c:pt>
                <c:pt idx="7072">
                  <c:v>2596.0</c:v>
                </c:pt>
                <c:pt idx="7073">
                  <c:v>2596.0</c:v>
                </c:pt>
                <c:pt idx="7074">
                  <c:v>2597.0</c:v>
                </c:pt>
                <c:pt idx="7075">
                  <c:v>2598.0</c:v>
                </c:pt>
                <c:pt idx="7076">
                  <c:v>2598.0</c:v>
                </c:pt>
                <c:pt idx="7077">
                  <c:v>2599.0</c:v>
                </c:pt>
                <c:pt idx="7078">
                  <c:v>2599.0</c:v>
                </c:pt>
                <c:pt idx="7079">
                  <c:v>2600.0</c:v>
                </c:pt>
                <c:pt idx="7080">
                  <c:v>2601.0</c:v>
                </c:pt>
                <c:pt idx="7081">
                  <c:v>2601.0</c:v>
                </c:pt>
                <c:pt idx="7082">
                  <c:v>2601.0</c:v>
                </c:pt>
                <c:pt idx="7083">
                  <c:v>2601.0</c:v>
                </c:pt>
                <c:pt idx="7084">
                  <c:v>2602.0</c:v>
                </c:pt>
                <c:pt idx="7085">
                  <c:v>2603.0</c:v>
                </c:pt>
                <c:pt idx="7086">
                  <c:v>2604.0</c:v>
                </c:pt>
                <c:pt idx="7087">
                  <c:v>2604.0</c:v>
                </c:pt>
                <c:pt idx="7088">
                  <c:v>2604.0</c:v>
                </c:pt>
                <c:pt idx="7089">
                  <c:v>2604.0</c:v>
                </c:pt>
                <c:pt idx="7090">
                  <c:v>2604.0</c:v>
                </c:pt>
                <c:pt idx="7091">
                  <c:v>2604.0</c:v>
                </c:pt>
                <c:pt idx="7092">
                  <c:v>2605.0</c:v>
                </c:pt>
                <c:pt idx="7093">
                  <c:v>2605.0</c:v>
                </c:pt>
                <c:pt idx="7094">
                  <c:v>2605.0</c:v>
                </c:pt>
                <c:pt idx="7095">
                  <c:v>2606.0</c:v>
                </c:pt>
                <c:pt idx="7096">
                  <c:v>2607.0</c:v>
                </c:pt>
                <c:pt idx="7097">
                  <c:v>2607.0</c:v>
                </c:pt>
                <c:pt idx="7098">
                  <c:v>2608.0</c:v>
                </c:pt>
                <c:pt idx="7099">
                  <c:v>2608.0</c:v>
                </c:pt>
                <c:pt idx="7100">
                  <c:v>2609.0</c:v>
                </c:pt>
                <c:pt idx="7101">
                  <c:v>2609.0</c:v>
                </c:pt>
                <c:pt idx="7102">
                  <c:v>2609.0</c:v>
                </c:pt>
                <c:pt idx="7103">
                  <c:v>2609.0</c:v>
                </c:pt>
                <c:pt idx="7104">
                  <c:v>2609.0</c:v>
                </c:pt>
                <c:pt idx="7105">
                  <c:v>2609.0</c:v>
                </c:pt>
                <c:pt idx="7106">
                  <c:v>2610.0</c:v>
                </c:pt>
                <c:pt idx="7107">
                  <c:v>2611.0</c:v>
                </c:pt>
                <c:pt idx="7108">
                  <c:v>2612.0</c:v>
                </c:pt>
                <c:pt idx="7109">
                  <c:v>2613.0</c:v>
                </c:pt>
                <c:pt idx="7110">
                  <c:v>2614.0</c:v>
                </c:pt>
                <c:pt idx="7111">
                  <c:v>2615.0</c:v>
                </c:pt>
                <c:pt idx="7112">
                  <c:v>2616.0</c:v>
                </c:pt>
                <c:pt idx="7113">
                  <c:v>2617.0</c:v>
                </c:pt>
                <c:pt idx="7114">
                  <c:v>2618.0</c:v>
                </c:pt>
                <c:pt idx="7115">
                  <c:v>2619.0</c:v>
                </c:pt>
                <c:pt idx="7116">
                  <c:v>2619.0</c:v>
                </c:pt>
                <c:pt idx="7117">
                  <c:v>2619.0</c:v>
                </c:pt>
                <c:pt idx="7118">
                  <c:v>2619.0</c:v>
                </c:pt>
                <c:pt idx="7119">
                  <c:v>2619.0</c:v>
                </c:pt>
                <c:pt idx="7120">
                  <c:v>2620.0</c:v>
                </c:pt>
                <c:pt idx="7121">
                  <c:v>2620.0</c:v>
                </c:pt>
                <c:pt idx="7122">
                  <c:v>2620.0</c:v>
                </c:pt>
                <c:pt idx="7123">
                  <c:v>2620.0</c:v>
                </c:pt>
                <c:pt idx="7124">
                  <c:v>2621.0</c:v>
                </c:pt>
                <c:pt idx="7125">
                  <c:v>2621.0</c:v>
                </c:pt>
                <c:pt idx="7126">
                  <c:v>2621.0</c:v>
                </c:pt>
                <c:pt idx="7127">
                  <c:v>2622.0</c:v>
                </c:pt>
                <c:pt idx="7128">
                  <c:v>2623.0</c:v>
                </c:pt>
                <c:pt idx="7129">
                  <c:v>2624.0</c:v>
                </c:pt>
                <c:pt idx="7130">
                  <c:v>2624.0</c:v>
                </c:pt>
                <c:pt idx="7131">
                  <c:v>2624.0</c:v>
                </c:pt>
                <c:pt idx="7132">
                  <c:v>2625.0</c:v>
                </c:pt>
                <c:pt idx="7133">
                  <c:v>2626.0</c:v>
                </c:pt>
                <c:pt idx="7134">
                  <c:v>2626.0</c:v>
                </c:pt>
                <c:pt idx="7135">
                  <c:v>2627.0</c:v>
                </c:pt>
                <c:pt idx="7136">
                  <c:v>2627.0</c:v>
                </c:pt>
                <c:pt idx="7137">
                  <c:v>2628.0</c:v>
                </c:pt>
                <c:pt idx="7138">
                  <c:v>2628.0</c:v>
                </c:pt>
                <c:pt idx="7139">
                  <c:v>2628.0</c:v>
                </c:pt>
                <c:pt idx="7140">
                  <c:v>2629.0</c:v>
                </c:pt>
                <c:pt idx="7141">
                  <c:v>2630.0</c:v>
                </c:pt>
                <c:pt idx="7142">
                  <c:v>2631.0</c:v>
                </c:pt>
                <c:pt idx="7143">
                  <c:v>2631.0</c:v>
                </c:pt>
                <c:pt idx="7144">
                  <c:v>2632.0</c:v>
                </c:pt>
                <c:pt idx="7145">
                  <c:v>2633.0</c:v>
                </c:pt>
                <c:pt idx="7146">
                  <c:v>2633.0</c:v>
                </c:pt>
                <c:pt idx="7147">
                  <c:v>2634.0</c:v>
                </c:pt>
                <c:pt idx="7148">
                  <c:v>2634.0</c:v>
                </c:pt>
                <c:pt idx="7149">
                  <c:v>2634.0</c:v>
                </c:pt>
                <c:pt idx="7150">
                  <c:v>2635.0</c:v>
                </c:pt>
                <c:pt idx="7151">
                  <c:v>2636.0</c:v>
                </c:pt>
                <c:pt idx="7152">
                  <c:v>2636.0</c:v>
                </c:pt>
                <c:pt idx="7153">
                  <c:v>2637.0</c:v>
                </c:pt>
                <c:pt idx="7154">
                  <c:v>2637.0</c:v>
                </c:pt>
                <c:pt idx="7155">
                  <c:v>2637.0</c:v>
                </c:pt>
                <c:pt idx="7156">
                  <c:v>2638.0</c:v>
                </c:pt>
                <c:pt idx="7157">
                  <c:v>2639.0</c:v>
                </c:pt>
                <c:pt idx="7158">
                  <c:v>2640.0</c:v>
                </c:pt>
                <c:pt idx="7159">
                  <c:v>2641.0</c:v>
                </c:pt>
                <c:pt idx="7160">
                  <c:v>2642.0</c:v>
                </c:pt>
                <c:pt idx="7161">
                  <c:v>2642.0</c:v>
                </c:pt>
                <c:pt idx="7162">
                  <c:v>2642.0</c:v>
                </c:pt>
                <c:pt idx="7163">
                  <c:v>2642.0</c:v>
                </c:pt>
                <c:pt idx="7164">
                  <c:v>2643.0</c:v>
                </c:pt>
                <c:pt idx="7165">
                  <c:v>2644.0</c:v>
                </c:pt>
                <c:pt idx="7166">
                  <c:v>2645.0</c:v>
                </c:pt>
                <c:pt idx="7167">
                  <c:v>2646.0</c:v>
                </c:pt>
                <c:pt idx="7168">
                  <c:v>2647.0</c:v>
                </c:pt>
                <c:pt idx="7169">
                  <c:v>2647.0</c:v>
                </c:pt>
                <c:pt idx="7170">
                  <c:v>2647.0</c:v>
                </c:pt>
                <c:pt idx="7171">
                  <c:v>2647.0</c:v>
                </c:pt>
                <c:pt idx="7172">
                  <c:v>2648.0</c:v>
                </c:pt>
                <c:pt idx="7173">
                  <c:v>2649.0</c:v>
                </c:pt>
                <c:pt idx="7174">
                  <c:v>2649.0</c:v>
                </c:pt>
                <c:pt idx="7175">
                  <c:v>2650.0</c:v>
                </c:pt>
                <c:pt idx="7176">
                  <c:v>2651.0</c:v>
                </c:pt>
                <c:pt idx="7177">
                  <c:v>2651.0</c:v>
                </c:pt>
                <c:pt idx="7178">
                  <c:v>2652.0</c:v>
                </c:pt>
                <c:pt idx="7179">
                  <c:v>2653.0</c:v>
                </c:pt>
                <c:pt idx="7180">
                  <c:v>2653.0</c:v>
                </c:pt>
                <c:pt idx="7181">
                  <c:v>2654.0</c:v>
                </c:pt>
                <c:pt idx="7182">
                  <c:v>2654.0</c:v>
                </c:pt>
                <c:pt idx="7183">
                  <c:v>2655.0</c:v>
                </c:pt>
                <c:pt idx="7184">
                  <c:v>2656.0</c:v>
                </c:pt>
                <c:pt idx="7185">
                  <c:v>2656.0</c:v>
                </c:pt>
                <c:pt idx="7186">
                  <c:v>2657.0</c:v>
                </c:pt>
                <c:pt idx="7187">
                  <c:v>2657.0</c:v>
                </c:pt>
                <c:pt idx="7188">
                  <c:v>2658.0</c:v>
                </c:pt>
                <c:pt idx="7189">
                  <c:v>2659.0</c:v>
                </c:pt>
                <c:pt idx="7190">
                  <c:v>2659.0</c:v>
                </c:pt>
                <c:pt idx="7191">
                  <c:v>2660.0</c:v>
                </c:pt>
                <c:pt idx="7192">
                  <c:v>2661.0</c:v>
                </c:pt>
                <c:pt idx="7193">
                  <c:v>2661.0</c:v>
                </c:pt>
                <c:pt idx="7194">
                  <c:v>2662.0</c:v>
                </c:pt>
                <c:pt idx="7195">
                  <c:v>2663.0</c:v>
                </c:pt>
                <c:pt idx="7196">
                  <c:v>2664.0</c:v>
                </c:pt>
                <c:pt idx="7197">
                  <c:v>2665.0</c:v>
                </c:pt>
                <c:pt idx="7198">
                  <c:v>2665.0</c:v>
                </c:pt>
                <c:pt idx="7199">
                  <c:v>2666.0</c:v>
                </c:pt>
                <c:pt idx="7200">
                  <c:v>2667.0</c:v>
                </c:pt>
                <c:pt idx="7201">
                  <c:v>2667.0</c:v>
                </c:pt>
                <c:pt idx="7202">
                  <c:v>2667.0</c:v>
                </c:pt>
                <c:pt idx="7203">
                  <c:v>2667.0</c:v>
                </c:pt>
                <c:pt idx="7204">
                  <c:v>2668.0</c:v>
                </c:pt>
                <c:pt idx="7205">
                  <c:v>2668.0</c:v>
                </c:pt>
                <c:pt idx="7206">
                  <c:v>2668.0</c:v>
                </c:pt>
                <c:pt idx="7207">
                  <c:v>2668.0</c:v>
                </c:pt>
                <c:pt idx="7208">
                  <c:v>2668.0</c:v>
                </c:pt>
                <c:pt idx="7209">
                  <c:v>2668.0</c:v>
                </c:pt>
                <c:pt idx="7210">
                  <c:v>2668.0</c:v>
                </c:pt>
                <c:pt idx="7211">
                  <c:v>2668.0</c:v>
                </c:pt>
                <c:pt idx="7212">
                  <c:v>2668.0</c:v>
                </c:pt>
                <c:pt idx="7213">
                  <c:v>2668.0</c:v>
                </c:pt>
                <c:pt idx="7214">
                  <c:v>2668.0</c:v>
                </c:pt>
                <c:pt idx="7215">
                  <c:v>2668.0</c:v>
                </c:pt>
                <c:pt idx="7216">
                  <c:v>2668.0</c:v>
                </c:pt>
                <c:pt idx="7217">
                  <c:v>2669.0</c:v>
                </c:pt>
                <c:pt idx="7218">
                  <c:v>2670.0</c:v>
                </c:pt>
                <c:pt idx="7219">
                  <c:v>2671.0</c:v>
                </c:pt>
                <c:pt idx="7220">
                  <c:v>2671.0</c:v>
                </c:pt>
                <c:pt idx="7221">
                  <c:v>2671.0</c:v>
                </c:pt>
                <c:pt idx="7222">
                  <c:v>2671.0</c:v>
                </c:pt>
                <c:pt idx="7223">
                  <c:v>2672.0</c:v>
                </c:pt>
                <c:pt idx="7224">
                  <c:v>2673.0</c:v>
                </c:pt>
                <c:pt idx="7225">
                  <c:v>2674.0</c:v>
                </c:pt>
                <c:pt idx="7226">
                  <c:v>2675.0</c:v>
                </c:pt>
                <c:pt idx="7227">
                  <c:v>2675.0</c:v>
                </c:pt>
                <c:pt idx="7228">
                  <c:v>2676.0</c:v>
                </c:pt>
                <c:pt idx="7229">
                  <c:v>2676.0</c:v>
                </c:pt>
                <c:pt idx="7230">
                  <c:v>2677.0</c:v>
                </c:pt>
                <c:pt idx="7231">
                  <c:v>2677.0</c:v>
                </c:pt>
                <c:pt idx="7232">
                  <c:v>2678.0</c:v>
                </c:pt>
                <c:pt idx="7233">
                  <c:v>2679.0</c:v>
                </c:pt>
                <c:pt idx="7234">
                  <c:v>2680.0</c:v>
                </c:pt>
                <c:pt idx="7235">
                  <c:v>2680.0</c:v>
                </c:pt>
                <c:pt idx="7236">
                  <c:v>2680.0</c:v>
                </c:pt>
                <c:pt idx="7237">
                  <c:v>2681.0</c:v>
                </c:pt>
                <c:pt idx="7238">
                  <c:v>2682.0</c:v>
                </c:pt>
                <c:pt idx="7239">
                  <c:v>2683.0</c:v>
                </c:pt>
                <c:pt idx="7240">
                  <c:v>2683.0</c:v>
                </c:pt>
                <c:pt idx="7241">
                  <c:v>2683.0</c:v>
                </c:pt>
                <c:pt idx="7242">
                  <c:v>2683.0</c:v>
                </c:pt>
                <c:pt idx="7243">
                  <c:v>2683.0</c:v>
                </c:pt>
                <c:pt idx="7244">
                  <c:v>2683.0</c:v>
                </c:pt>
                <c:pt idx="7245">
                  <c:v>2683.0</c:v>
                </c:pt>
                <c:pt idx="7246">
                  <c:v>2684.0</c:v>
                </c:pt>
                <c:pt idx="7247">
                  <c:v>2685.0</c:v>
                </c:pt>
                <c:pt idx="7248">
                  <c:v>2686.0</c:v>
                </c:pt>
                <c:pt idx="7249">
                  <c:v>2687.0</c:v>
                </c:pt>
                <c:pt idx="7250">
                  <c:v>2687.0</c:v>
                </c:pt>
                <c:pt idx="7251">
                  <c:v>2688.0</c:v>
                </c:pt>
                <c:pt idx="7252">
                  <c:v>2688.0</c:v>
                </c:pt>
                <c:pt idx="7253">
                  <c:v>2688.0</c:v>
                </c:pt>
                <c:pt idx="7254">
                  <c:v>2688.0</c:v>
                </c:pt>
                <c:pt idx="7255">
                  <c:v>2688.0</c:v>
                </c:pt>
                <c:pt idx="7256">
                  <c:v>2688.0</c:v>
                </c:pt>
                <c:pt idx="7257">
                  <c:v>2688.0</c:v>
                </c:pt>
                <c:pt idx="7258">
                  <c:v>2689.0</c:v>
                </c:pt>
                <c:pt idx="7259">
                  <c:v>2689.0</c:v>
                </c:pt>
                <c:pt idx="7260">
                  <c:v>2689.0</c:v>
                </c:pt>
                <c:pt idx="7261">
                  <c:v>2690.0</c:v>
                </c:pt>
                <c:pt idx="7262">
                  <c:v>2690.0</c:v>
                </c:pt>
                <c:pt idx="7263">
                  <c:v>2690.0</c:v>
                </c:pt>
                <c:pt idx="7264">
                  <c:v>2691.0</c:v>
                </c:pt>
                <c:pt idx="7265">
                  <c:v>2691.0</c:v>
                </c:pt>
                <c:pt idx="7266">
                  <c:v>2691.0</c:v>
                </c:pt>
                <c:pt idx="7267">
                  <c:v>2692.0</c:v>
                </c:pt>
                <c:pt idx="7268">
                  <c:v>2693.0</c:v>
                </c:pt>
                <c:pt idx="7269">
                  <c:v>2694.0</c:v>
                </c:pt>
                <c:pt idx="7270">
                  <c:v>2694.0</c:v>
                </c:pt>
                <c:pt idx="7271">
                  <c:v>2695.0</c:v>
                </c:pt>
                <c:pt idx="7272">
                  <c:v>2695.0</c:v>
                </c:pt>
                <c:pt idx="7273">
                  <c:v>2695.0</c:v>
                </c:pt>
                <c:pt idx="7274">
                  <c:v>2696.0</c:v>
                </c:pt>
                <c:pt idx="7275">
                  <c:v>2696.0</c:v>
                </c:pt>
                <c:pt idx="7276">
                  <c:v>2697.0</c:v>
                </c:pt>
                <c:pt idx="7277">
                  <c:v>2697.0</c:v>
                </c:pt>
                <c:pt idx="7278">
                  <c:v>2698.0</c:v>
                </c:pt>
                <c:pt idx="7279">
                  <c:v>2699.0</c:v>
                </c:pt>
                <c:pt idx="7280">
                  <c:v>2700.0</c:v>
                </c:pt>
                <c:pt idx="7281">
                  <c:v>2701.0</c:v>
                </c:pt>
                <c:pt idx="7282">
                  <c:v>2701.0</c:v>
                </c:pt>
                <c:pt idx="7283">
                  <c:v>2701.0</c:v>
                </c:pt>
                <c:pt idx="7284">
                  <c:v>2701.0</c:v>
                </c:pt>
                <c:pt idx="7285">
                  <c:v>2702.0</c:v>
                </c:pt>
                <c:pt idx="7286">
                  <c:v>2703.0</c:v>
                </c:pt>
                <c:pt idx="7287">
                  <c:v>2704.0</c:v>
                </c:pt>
                <c:pt idx="7288">
                  <c:v>2704.0</c:v>
                </c:pt>
                <c:pt idx="7289">
                  <c:v>2705.0</c:v>
                </c:pt>
                <c:pt idx="7290">
                  <c:v>2706.0</c:v>
                </c:pt>
                <c:pt idx="7291">
                  <c:v>2706.0</c:v>
                </c:pt>
                <c:pt idx="7292">
                  <c:v>2706.0</c:v>
                </c:pt>
                <c:pt idx="7293">
                  <c:v>2706.0</c:v>
                </c:pt>
                <c:pt idx="7294">
                  <c:v>2706.0</c:v>
                </c:pt>
                <c:pt idx="7295">
                  <c:v>2706.0</c:v>
                </c:pt>
                <c:pt idx="7296">
                  <c:v>2706.0</c:v>
                </c:pt>
                <c:pt idx="7297">
                  <c:v>2707.0</c:v>
                </c:pt>
                <c:pt idx="7298">
                  <c:v>2708.0</c:v>
                </c:pt>
                <c:pt idx="7299">
                  <c:v>2709.0</c:v>
                </c:pt>
                <c:pt idx="7300">
                  <c:v>2710.0</c:v>
                </c:pt>
                <c:pt idx="7301">
                  <c:v>2710.0</c:v>
                </c:pt>
                <c:pt idx="7302">
                  <c:v>2710.0</c:v>
                </c:pt>
                <c:pt idx="7303">
                  <c:v>2710.0</c:v>
                </c:pt>
                <c:pt idx="7304">
                  <c:v>2710.0</c:v>
                </c:pt>
                <c:pt idx="7305">
                  <c:v>2711.0</c:v>
                </c:pt>
                <c:pt idx="7306">
                  <c:v>2711.0</c:v>
                </c:pt>
                <c:pt idx="7307">
                  <c:v>2712.0</c:v>
                </c:pt>
                <c:pt idx="7308">
                  <c:v>2712.0</c:v>
                </c:pt>
                <c:pt idx="7309">
                  <c:v>2712.0</c:v>
                </c:pt>
                <c:pt idx="7310">
                  <c:v>2712.0</c:v>
                </c:pt>
                <c:pt idx="7311">
                  <c:v>2712.0</c:v>
                </c:pt>
                <c:pt idx="7312">
                  <c:v>2712.0</c:v>
                </c:pt>
                <c:pt idx="7313">
                  <c:v>2712.0</c:v>
                </c:pt>
                <c:pt idx="7314">
                  <c:v>2712.0</c:v>
                </c:pt>
                <c:pt idx="7315">
                  <c:v>2712.0</c:v>
                </c:pt>
                <c:pt idx="7316">
                  <c:v>2712.0</c:v>
                </c:pt>
                <c:pt idx="7317">
                  <c:v>2712.0</c:v>
                </c:pt>
                <c:pt idx="7318">
                  <c:v>2712.0</c:v>
                </c:pt>
                <c:pt idx="7319">
                  <c:v>2713.0</c:v>
                </c:pt>
                <c:pt idx="7320">
                  <c:v>2713.0</c:v>
                </c:pt>
                <c:pt idx="7321">
                  <c:v>2714.0</c:v>
                </c:pt>
                <c:pt idx="7322">
                  <c:v>2714.0</c:v>
                </c:pt>
                <c:pt idx="7323">
                  <c:v>2714.0</c:v>
                </c:pt>
                <c:pt idx="7324">
                  <c:v>2715.0</c:v>
                </c:pt>
                <c:pt idx="7325">
                  <c:v>2716.0</c:v>
                </c:pt>
                <c:pt idx="7326">
                  <c:v>2716.0</c:v>
                </c:pt>
                <c:pt idx="7327">
                  <c:v>2717.0</c:v>
                </c:pt>
                <c:pt idx="7328">
                  <c:v>2718.0</c:v>
                </c:pt>
                <c:pt idx="7329">
                  <c:v>2719.0</c:v>
                </c:pt>
                <c:pt idx="7330">
                  <c:v>2719.0</c:v>
                </c:pt>
                <c:pt idx="7331">
                  <c:v>2719.0</c:v>
                </c:pt>
                <c:pt idx="7332">
                  <c:v>2719.0</c:v>
                </c:pt>
                <c:pt idx="7333">
                  <c:v>2719.0</c:v>
                </c:pt>
                <c:pt idx="7334">
                  <c:v>2719.0</c:v>
                </c:pt>
                <c:pt idx="7335">
                  <c:v>2719.0</c:v>
                </c:pt>
                <c:pt idx="7336">
                  <c:v>2719.0</c:v>
                </c:pt>
                <c:pt idx="7337">
                  <c:v>2719.0</c:v>
                </c:pt>
                <c:pt idx="7338">
                  <c:v>2720.0</c:v>
                </c:pt>
                <c:pt idx="7339">
                  <c:v>2720.0</c:v>
                </c:pt>
                <c:pt idx="7340">
                  <c:v>2721.0</c:v>
                </c:pt>
                <c:pt idx="7341">
                  <c:v>2721.0</c:v>
                </c:pt>
                <c:pt idx="7342">
                  <c:v>2721.0</c:v>
                </c:pt>
                <c:pt idx="7343">
                  <c:v>2722.0</c:v>
                </c:pt>
                <c:pt idx="7344">
                  <c:v>2723.0</c:v>
                </c:pt>
                <c:pt idx="7345">
                  <c:v>2723.0</c:v>
                </c:pt>
                <c:pt idx="7346">
                  <c:v>2723.0</c:v>
                </c:pt>
                <c:pt idx="7347">
                  <c:v>2723.0</c:v>
                </c:pt>
                <c:pt idx="7348">
                  <c:v>2723.0</c:v>
                </c:pt>
                <c:pt idx="7349">
                  <c:v>2724.0</c:v>
                </c:pt>
                <c:pt idx="7350">
                  <c:v>2725.0</c:v>
                </c:pt>
                <c:pt idx="7351">
                  <c:v>2726.0</c:v>
                </c:pt>
                <c:pt idx="7352">
                  <c:v>2726.0</c:v>
                </c:pt>
                <c:pt idx="7353">
                  <c:v>2726.0</c:v>
                </c:pt>
                <c:pt idx="7354">
                  <c:v>2726.0</c:v>
                </c:pt>
                <c:pt idx="7355">
                  <c:v>2726.0</c:v>
                </c:pt>
                <c:pt idx="7356">
                  <c:v>2727.0</c:v>
                </c:pt>
                <c:pt idx="7357">
                  <c:v>2727.0</c:v>
                </c:pt>
                <c:pt idx="7358">
                  <c:v>2727.0</c:v>
                </c:pt>
                <c:pt idx="7359">
                  <c:v>2727.0</c:v>
                </c:pt>
                <c:pt idx="7360">
                  <c:v>2727.0</c:v>
                </c:pt>
                <c:pt idx="7361">
                  <c:v>2728.0</c:v>
                </c:pt>
                <c:pt idx="7362">
                  <c:v>2729.0</c:v>
                </c:pt>
                <c:pt idx="7363">
                  <c:v>2730.0</c:v>
                </c:pt>
                <c:pt idx="7364">
                  <c:v>2730.0</c:v>
                </c:pt>
                <c:pt idx="7365">
                  <c:v>2731.0</c:v>
                </c:pt>
                <c:pt idx="7366">
                  <c:v>2732.0</c:v>
                </c:pt>
                <c:pt idx="7367">
                  <c:v>2733.0</c:v>
                </c:pt>
                <c:pt idx="7368">
                  <c:v>2734.0</c:v>
                </c:pt>
                <c:pt idx="7369">
                  <c:v>2735.0</c:v>
                </c:pt>
                <c:pt idx="7370">
                  <c:v>2735.0</c:v>
                </c:pt>
                <c:pt idx="7371">
                  <c:v>2735.0</c:v>
                </c:pt>
                <c:pt idx="7372">
                  <c:v>2735.0</c:v>
                </c:pt>
                <c:pt idx="7373">
                  <c:v>2735.0</c:v>
                </c:pt>
                <c:pt idx="7374">
                  <c:v>2735.0</c:v>
                </c:pt>
                <c:pt idx="7375">
                  <c:v>2736.0</c:v>
                </c:pt>
                <c:pt idx="7376">
                  <c:v>2737.0</c:v>
                </c:pt>
                <c:pt idx="7377">
                  <c:v>2737.0</c:v>
                </c:pt>
                <c:pt idx="7378">
                  <c:v>2737.0</c:v>
                </c:pt>
                <c:pt idx="7379">
                  <c:v>2738.0</c:v>
                </c:pt>
                <c:pt idx="7380">
                  <c:v>2739.0</c:v>
                </c:pt>
                <c:pt idx="7381">
                  <c:v>2740.0</c:v>
                </c:pt>
                <c:pt idx="7382">
                  <c:v>2740.0</c:v>
                </c:pt>
                <c:pt idx="7383">
                  <c:v>2741.0</c:v>
                </c:pt>
                <c:pt idx="7384">
                  <c:v>2742.0</c:v>
                </c:pt>
                <c:pt idx="7385">
                  <c:v>2743.0</c:v>
                </c:pt>
                <c:pt idx="7386">
                  <c:v>2743.0</c:v>
                </c:pt>
                <c:pt idx="7387">
                  <c:v>2744.0</c:v>
                </c:pt>
                <c:pt idx="7388">
                  <c:v>2745.0</c:v>
                </c:pt>
                <c:pt idx="7389">
                  <c:v>2746.0</c:v>
                </c:pt>
                <c:pt idx="7390">
                  <c:v>2747.0</c:v>
                </c:pt>
                <c:pt idx="7391">
                  <c:v>2747.0</c:v>
                </c:pt>
                <c:pt idx="7392">
                  <c:v>2748.0</c:v>
                </c:pt>
                <c:pt idx="7393">
                  <c:v>2749.0</c:v>
                </c:pt>
                <c:pt idx="7394">
                  <c:v>2749.0</c:v>
                </c:pt>
                <c:pt idx="7395">
                  <c:v>2750.0</c:v>
                </c:pt>
                <c:pt idx="7396">
                  <c:v>2750.0</c:v>
                </c:pt>
                <c:pt idx="7397">
                  <c:v>2750.0</c:v>
                </c:pt>
                <c:pt idx="7398">
                  <c:v>2750.0</c:v>
                </c:pt>
                <c:pt idx="7399">
                  <c:v>2750.0</c:v>
                </c:pt>
                <c:pt idx="7400">
                  <c:v>2750.0</c:v>
                </c:pt>
                <c:pt idx="7401">
                  <c:v>2751.0</c:v>
                </c:pt>
                <c:pt idx="7402">
                  <c:v>2752.0</c:v>
                </c:pt>
                <c:pt idx="7403">
                  <c:v>2753.0</c:v>
                </c:pt>
                <c:pt idx="7404">
                  <c:v>2754.0</c:v>
                </c:pt>
                <c:pt idx="7405">
                  <c:v>2754.0</c:v>
                </c:pt>
                <c:pt idx="7406">
                  <c:v>2754.0</c:v>
                </c:pt>
                <c:pt idx="7407">
                  <c:v>2754.0</c:v>
                </c:pt>
                <c:pt idx="7408">
                  <c:v>2755.0</c:v>
                </c:pt>
                <c:pt idx="7409">
                  <c:v>2756.0</c:v>
                </c:pt>
                <c:pt idx="7410">
                  <c:v>2757.0</c:v>
                </c:pt>
                <c:pt idx="7411">
                  <c:v>2758.0</c:v>
                </c:pt>
                <c:pt idx="7412">
                  <c:v>2759.0</c:v>
                </c:pt>
                <c:pt idx="7413">
                  <c:v>2760.0</c:v>
                </c:pt>
                <c:pt idx="7414">
                  <c:v>2761.0</c:v>
                </c:pt>
                <c:pt idx="7415">
                  <c:v>2761.0</c:v>
                </c:pt>
                <c:pt idx="7416">
                  <c:v>2762.0</c:v>
                </c:pt>
                <c:pt idx="7417">
                  <c:v>2763.0</c:v>
                </c:pt>
                <c:pt idx="7418">
                  <c:v>2763.0</c:v>
                </c:pt>
                <c:pt idx="7419">
                  <c:v>2764.0</c:v>
                </c:pt>
                <c:pt idx="7420">
                  <c:v>2764.0</c:v>
                </c:pt>
                <c:pt idx="7421">
                  <c:v>2764.0</c:v>
                </c:pt>
                <c:pt idx="7422">
                  <c:v>2764.0</c:v>
                </c:pt>
                <c:pt idx="7423">
                  <c:v>2764.0</c:v>
                </c:pt>
                <c:pt idx="7424">
                  <c:v>2764.0</c:v>
                </c:pt>
                <c:pt idx="7425">
                  <c:v>2765.0</c:v>
                </c:pt>
                <c:pt idx="7426">
                  <c:v>2766.0</c:v>
                </c:pt>
                <c:pt idx="7427">
                  <c:v>2766.0</c:v>
                </c:pt>
                <c:pt idx="7428">
                  <c:v>2767.0</c:v>
                </c:pt>
                <c:pt idx="7429">
                  <c:v>2767.0</c:v>
                </c:pt>
                <c:pt idx="7430">
                  <c:v>2767.0</c:v>
                </c:pt>
                <c:pt idx="7431">
                  <c:v>2767.0</c:v>
                </c:pt>
                <c:pt idx="7432">
                  <c:v>2768.0</c:v>
                </c:pt>
                <c:pt idx="7433">
                  <c:v>2768.0</c:v>
                </c:pt>
                <c:pt idx="7434">
                  <c:v>2768.0</c:v>
                </c:pt>
                <c:pt idx="7435">
                  <c:v>2768.0</c:v>
                </c:pt>
                <c:pt idx="7436">
                  <c:v>2769.0</c:v>
                </c:pt>
                <c:pt idx="7437">
                  <c:v>2769.0</c:v>
                </c:pt>
                <c:pt idx="7438">
                  <c:v>2769.0</c:v>
                </c:pt>
                <c:pt idx="7439">
                  <c:v>2769.0</c:v>
                </c:pt>
                <c:pt idx="7440">
                  <c:v>2769.0</c:v>
                </c:pt>
                <c:pt idx="7441">
                  <c:v>2770.0</c:v>
                </c:pt>
                <c:pt idx="7442">
                  <c:v>2771.0</c:v>
                </c:pt>
                <c:pt idx="7443">
                  <c:v>2772.0</c:v>
                </c:pt>
                <c:pt idx="7444">
                  <c:v>2773.0</c:v>
                </c:pt>
                <c:pt idx="7445">
                  <c:v>2774.0</c:v>
                </c:pt>
                <c:pt idx="7446">
                  <c:v>2774.0</c:v>
                </c:pt>
                <c:pt idx="7447">
                  <c:v>2774.0</c:v>
                </c:pt>
                <c:pt idx="7448">
                  <c:v>2774.0</c:v>
                </c:pt>
                <c:pt idx="7449">
                  <c:v>2774.0</c:v>
                </c:pt>
                <c:pt idx="7450">
                  <c:v>2774.0</c:v>
                </c:pt>
                <c:pt idx="7451">
                  <c:v>2774.0</c:v>
                </c:pt>
                <c:pt idx="7452">
                  <c:v>2774.0</c:v>
                </c:pt>
                <c:pt idx="7453">
                  <c:v>2774.0</c:v>
                </c:pt>
                <c:pt idx="7454">
                  <c:v>2775.0</c:v>
                </c:pt>
                <c:pt idx="7455">
                  <c:v>2775.0</c:v>
                </c:pt>
                <c:pt idx="7456">
                  <c:v>2775.0</c:v>
                </c:pt>
                <c:pt idx="7457">
                  <c:v>2776.0</c:v>
                </c:pt>
                <c:pt idx="7458">
                  <c:v>2776.0</c:v>
                </c:pt>
                <c:pt idx="7459">
                  <c:v>2776.0</c:v>
                </c:pt>
                <c:pt idx="7460">
                  <c:v>2776.0</c:v>
                </c:pt>
                <c:pt idx="7461">
                  <c:v>2777.0</c:v>
                </c:pt>
                <c:pt idx="7462">
                  <c:v>2777.0</c:v>
                </c:pt>
                <c:pt idx="7463">
                  <c:v>2778.0</c:v>
                </c:pt>
                <c:pt idx="7464">
                  <c:v>2779.0</c:v>
                </c:pt>
                <c:pt idx="7465">
                  <c:v>2779.0</c:v>
                </c:pt>
                <c:pt idx="7466">
                  <c:v>2779.0</c:v>
                </c:pt>
                <c:pt idx="7467">
                  <c:v>2780.0</c:v>
                </c:pt>
                <c:pt idx="7468">
                  <c:v>2781.0</c:v>
                </c:pt>
                <c:pt idx="7469">
                  <c:v>2782.0</c:v>
                </c:pt>
                <c:pt idx="7470">
                  <c:v>2782.0</c:v>
                </c:pt>
                <c:pt idx="7471">
                  <c:v>2782.0</c:v>
                </c:pt>
                <c:pt idx="7472">
                  <c:v>2782.0</c:v>
                </c:pt>
                <c:pt idx="7473">
                  <c:v>2782.0</c:v>
                </c:pt>
                <c:pt idx="7474">
                  <c:v>2782.0</c:v>
                </c:pt>
                <c:pt idx="7475">
                  <c:v>2783.0</c:v>
                </c:pt>
                <c:pt idx="7476">
                  <c:v>2784.0</c:v>
                </c:pt>
                <c:pt idx="7477">
                  <c:v>2784.0</c:v>
                </c:pt>
                <c:pt idx="7478">
                  <c:v>2785.0</c:v>
                </c:pt>
                <c:pt idx="7479">
                  <c:v>2785.0</c:v>
                </c:pt>
                <c:pt idx="7480">
                  <c:v>2785.0</c:v>
                </c:pt>
                <c:pt idx="7481">
                  <c:v>2785.0</c:v>
                </c:pt>
                <c:pt idx="7482">
                  <c:v>2785.0</c:v>
                </c:pt>
                <c:pt idx="7483">
                  <c:v>2785.0</c:v>
                </c:pt>
                <c:pt idx="7484">
                  <c:v>2785.0</c:v>
                </c:pt>
                <c:pt idx="7485">
                  <c:v>2786.0</c:v>
                </c:pt>
                <c:pt idx="7486">
                  <c:v>2787.0</c:v>
                </c:pt>
                <c:pt idx="7487">
                  <c:v>2788.0</c:v>
                </c:pt>
                <c:pt idx="7488">
                  <c:v>2788.0</c:v>
                </c:pt>
                <c:pt idx="7489">
                  <c:v>2788.0</c:v>
                </c:pt>
                <c:pt idx="7490">
                  <c:v>2789.0</c:v>
                </c:pt>
                <c:pt idx="7491">
                  <c:v>2790.0</c:v>
                </c:pt>
                <c:pt idx="7492">
                  <c:v>2790.0</c:v>
                </c:pt>
                <c:pt idx="7493">
                  <c:v>2790.0</c:v>
                </c:pt>
                <c:pt idx="7494">
                  <c:v>2791.0</c:v>
                </c:pt>
                <c:pt idx="7495">
                  <c:v>2791.0</c:v>
                </c:pt>
                <c:pt idx="7496">
                  <c:v>2791.0</c:v>
                </c:pt>
                <c:pt idx="7497">
                  <c:v>2791.0</c:v>
                </c:pt>
                <c:pt idx="7498">
                  <c:v>2791.0</c:v>
                </c:pt>
                <c:pt idx="7499">
                  <c:v>2791.0</c:v>
                </c:pt>
                <c:pt idx="7500">
                  <c:v>2791.0</c:v>
                </c:pt>
                <c:pt idx="7501">
                  <c:v>2791.0</c:v>
                </c:pt>
                <c:pt idx="7502">
                  <c:v>2791.0</c:v>
                </c:pt>
                <c:pt idx="7503">
                  <c:v>2791.0</c:v>
                </c:pt>
                <c:pt idx="7504">
                  <c:v>2791.0</c:v>
                </c:pt>
                <c:pt idx="7505">
                  <c:v>2791.0</c:v>
                </c:pt>
                <c:pt idx="7506">
                  <c:v>2791.0</c:v>
                </c:pt>
                <c:pt idx="7507">
                  <c:v>2791.0</c:v>
                </c:pt>
                <c:pt idx="7508">
                  <c:v>2792.0</c:v>
                </c:pt>
                <c:pt idx="7509">
                  <c:v>2792.0</c:v>
                </c:pt>
                <c:pt idx="7510">
                  <c:v>2792.0</c:v>
                </c:pt>
                <c:pt idx="7511">
                  <c:v>2793.0</c:v>
                </c:pt>
                <c:pt idx="7512">
                  <c:v>2793.0</c:v>
                </c:pt>
                <c:pt idx="7513">
                  <c:v>2793.0</c:v>
                </c:pt>
                <c:pt idx="7514">
                  <c:v>2793.0</c:v>
                </c:pt>
                <c:pt idx="7515">
                  <c:v>2794.0</c:v>
                </c:pt>
                <c:pt idx="7516">
                  <c:v>2795.0</c:v>
                </c:pt>
                <c:pt idx="7517">
                  <c:v>2795.0</c:v>
                </c:pt>
                <c:pt idx="7518">
                  <c:v>2796.0</c:v>
                </c:pt>
                <c:pt idx="7519">
                  <c:v>2797.0</c:v>
                </c:pt>
                <c:pt idx="7520">
                  <c:v>2798.0</c:v>
                </c:pt>
                <c:pt idx="7521">
                  <c:v>2799.0</c:v>
                </c:pt>
                <c:pt idx="7522">
                  <c:v>2800.0</c:v>
                </c:pt>
                <c:pt idx="7523">
                  <c:v>2800.0</c:v>
                </c:pt>
                <c:pt idx="7524">
                  <c:v>2801.0</c:v>
                </c:pt>
                <c:pt idx="7525">
                  <c:v>2801.0</c:v>
                </c:pt>
                <c:pt idx="7526">
                  <c:v>2802.0</c:v>
                </c:pt>
                <c:pt idx="7527">
                  <c:v>2802.0</c:v>
                </c:pt>
                <c:pt idx="7528">
                  <c:v>2803.0</c:v>
                </c:pt>
                <c:pt idx="7529">
                  <c:v>2804.0</c:v>
                </c:pt>
                <c:pt idx="7530">
                  <c:v>2804.0</c:v>
                </c:pt>
                <c:pt idx="7531">
                  <c:v>2804.0</c:v>
                </c:pt>
                <c:pt idx="7532">
                  <c:v>2805.0</c:v>
                </c:pt>
                <c:pt idx="7533">
                  <c:v>2805.0</c:v>
                </c:pt>
                <c:pt idx="7534">
                  <c:v>2806.0</c:v>
                </c:pt>
                <c:pt idx="7535">
                  <c:v>2807.0</c:v>
                </c:pt>
                <c:pt idx="7536">
                  <c:v>2808.0</c:v>
                </c:pt>
                <c:pt idx="7537">
                  <c:v>2808.0</c:v>
                </c:pt>
                <c:pt idx="7538">
                  <c:v>2809.0</c:v>
                </c:pt>
                <c:pt idx="7539">
                  <c:v>2809.0</c:v>
                </c:pt>
                <c:pt idx="7540">
                  <c:v>2810.0</c:v>
                </c:pt>
                <c:pt idx="7541">
                  <c:v>2811.0</c:v>
                </c:pt>
                <c:pt idx="7542">
                  <c:v>2812.0</c:v>
                </c:pt>
                <c:pt idx="7543">
                  <c:v>2813.0</c:v>
                </c:pt>
                <c:pt idx="7544">
                  <c:v>2814.0</c:v>
                </c:pt>
                <c:pt idx="7545">
                  <c:v>2814.0</c:v>
                </c:pt>
                <c:pt idx="7546">
                  <c:v>2814.0</c:v>
                </c:pt>
                <c:pt idx="7547">
                  <c:v>2814.0</c:v>
                </c:pt>
                <c:pt idx="7548">
                  <c:v>2814.0</c:v>
                </c:pt>
                <c:pt idx="7549">
                  <c:v>2814.0</c:v>
                </c:pt>
                <c:pt idx="7550">
                  <c:v>2814.0</c:v>
                </c:pt>
                <c:pt idx="7551">
                  <c:v>2814.0</c:v>
                </c:pt>
                <c:pt idx="7552">
                  <c:v>2815.0</c:v>
                </c:pt>
                <c:pt idx="7553">
                  <c:v>2815.0</c:v>
                </c:pt>
                <c:pt idx="7554">
                  <c:v>2816.0</c:v>
                </c:pt>
                <c:pt idx="7555">
                  <c:v>2816.0</c:v>
                </c:pt>
                <c:pt idx="7556">
                  <c:v>2817.0</c:v>
                </c:pt>
                <c:pt idx="7557">
                  <c:v>2818.0</c:v>
                </c:pt>
                <c:pt idx="7558">
                  <c:v>2819.0</c:v>
                </c:pt>
                <c:pt idx="7559">
                  <c:v>2820.0</c:v>
                </c:pt>
                <c:pt idx="7560">
                  <c:v>2820.0</c:v>
                </c:pt>
                <c:pt idx="7561">
                  <c:v>2820.0</c:v>
                </c:pt>
                <c:pt idx="7562">
                  <c:v>2820.0</c:v>
                </c:pt>
                <c:pt idx="7563">
                  <c:v>2821.0</c:v>
                </c:pt>
                <c:pt idx="7564">
                  <c:v>2821.0</c:v>
                </c:pt>
                <c:pt idx="7565">
                  <c:v>2822.0</c:v>
                </c:pt>
                <c:pt idx="7566">
                  <c:v>2823.0</c:v>
                </c:pt>
                <c:pt idx="7567">
                  <c:v>2823.0</c:v>
                </c:pt>
                <c:pt idx="7568">
                  <c:v>2824.0</c:v>
                </c:pt>
                <c:pt idx="7569">
                  <c:v>2825.0</c:v>
                </c:pt>
                <c:pt idx="7570">
                  <c:v>2826.0</c:v>
                </c:pt>
                <c:pt idx="7571">
                  <c:v>2826.0</c:v>
                </c:pt>
                <c:pt idx="7572">
                  <c:v>2827.0</c:v>
                </c:pt>
                <c:pt idx="7573">
                  <c:v>2828.0</c:v>
                </c:pt>
                <c:pt idx="7574">
                  <c:v>2829.0</c:v>
                </c:pt>
                <c:pt idx="7575">
                  <c:v>2830.0</c:v>
                </c:pt>
                <c:pt idx="7576">
                  <c:v>2830.0</c:v>
                </c:pt>
                <c:pt idx="7577">
                  <c:v>2830.0</c:v>
                </c:pt>
                <c:pt idx="7578">
                  <c:v>2830.0</c:v>
                </c:pt>
                <c:pt idx="7579">
                  <c:v>2831.0</c:v>
                </c:pt>
                <c:pt idx="7580">
                  <c:v>2832.0</c:v>
                </c:pt>
                <c:pt idx="7581">
                  <c:v>2833.0</c:v>
                </c:pt>
                <c:pt idx="7582">
                  <c:v>2833.0</c:v>
                </c:pt>
                <c:pt idx="7583">
                  <c:v>2834.0</c:v>
                </c:pt>
                <c:pt idx="7584">
                  <c:v>2834.0</c:v>
                </c:pt>
                <c:pt idx="7585">
                  <c:v>2834.0</c:v>
                </c:pt>
                <c:pt idx="7586">
                  <c:v>2835.0</c:v>
                </c:pt>
                <c:pt idx="7587">
                  <c:v>2836.0</c:v>
                </c:pt>
                <c:pt idx="7588">
                  <c:v>2837.0</c:v>
                </c:pt>
                <c:pt idx="7589">
                  <c:v>2837.0</c:v>
                </c:pt>
                <c:pt idx="7590">
                  <c:v>2837.0</c:v>
                </c:pt>
                <c:pt idx="7591">
                  <c:v>2838.0</c:v>
                </c:pt>
                <c:pt idx="7592">
                  <c:v>2838.0</c:v>
                </c:pt>
                <c:pt idx="7593">
                  <c:v>2838.0</c:v>
                </c:pt>
                <c:pt idx="7594">
                  <c:v>2838.0</c:v>
                </c:pt>
                <c:pt idx="7595">
                  <c:v>2839.0</c:v>
                </c:pt>
                <c:pt idx="7596">
                  <c:v>2840.0</c:v>
                </c:pt>
                <c:pt idx="7597">
                  <c:v>2841.0</c:v>
                </c:pt>
                <c:pt idx="7598">
                  <c:v>2841.0</c:v>
                </c:pt>
                <c:pt idx="7599">
                  <c:v>2841.0</c:v>
                </c:pt>
                <c:pt idx="7600">
                  <c:v>2841.0</c:v>
                </c:pt>
                <c:pt idx="7601">
                  <c:v>2842.0</c:v>
                </c:pt>
                <c:pt idx="7602">
                  <c:v>2843.0</c:v>
                </c:pt>
                <c:pt idx="7603">
                  <c:v>2843.0</c:v>
                </c:pt>
                <c:pt idx="7604">
                  <c:v>2843.0</c:v>
                </c:pt>
                <c:pt idx="7605">
                  <c:v>2844.0</c:v>
                </c:pt>
                <c:pt idx="7606">
                  <c:v>2844.0</c:v>
                </c:pt>
                <c:pt idx="7607">
                  <c:v>2844.0</c:v>
                </c:pt>
                <c:pt idx="7608">
                  <c:v>2845.0</c:v>
                </c:pt>
                <c:pt idx="7609">
                  <c:v>2846.0</c:v>
                </c:pt>
                <c:pt idx="7610">
                  <c:v>2847.0</c:v>
                </c:pt>
                <c:pt idx="7611">
                  <c:v>2847.0</c:v>
                </c:pt>
                <c:pt idx="7612">
                  <c:v>2848.0</c:v>
                </c:pt>
                <c:pt idx="7613">
                  <c:v>2849.0</c:v>
                </c:pt>
                <c:pt idx="7614">
                  <c:v>2850.0</c:v>
                </c:pt>
                <c:pt idx="7615">
                  <c:v>2851.0</c:v>
                </c:pt>
                <c:pt idx="7616">
                  <c:v>2851.0</c:v>
                </c:pt>
                <c:pt idx="7617">
                  <c:v>2851.0</c:v>
                </c:pt>
                <c:pt idx="7618">
                  <c:v>2851.0</c:v>
                </c:pt>
                <c:pt idx="7619">
                  <c:v>2852.0</c:v>
                </c:pt>
                <c:pt idx="7620">
                  <c:v>2852.0</c:v>
                </c:pt>
                <c:pt idx="7621">
                  <c:v>2853.0</c:v>
                </c:pt>
                <c:pt idx="7622">
                  <c:v>2854.0</c:v>
                </c:pt>
                <c:pt idx="7623">
                  <c:v>2854.0</c:v>
                </c:pt>
                <c:pt idx="7624">
                  <c:v>2854.0</c:v>
                </c:pt>
                <c:pt idx="7625">
                  <c:v>2855.0</c:v>
                </c:pt>
                <c:pt idx="7626">
                  <c:v>2855.0</c:v>
                </c:pt>
                <c:pt idx="7627">
                  <c:v>2855.0</c:v>
                </c:pt>
                <c:pt idx="7628">
                  <c:v>2855.0</c:v>
                </c:pt>
                <c:pt idx="7629">
                  <c:v>2855.0</c:v>
                </c:pt>
                <c:pt idx="7630">
                  <c:v>2855.0</c:v>
                </c:pt>
                <c:pt idx="7631">
                  <c:v>2855.0</c:v>
                </c:pt>
                <c:pt idx="7632">
                  <c:v>2856.0</c:v>
                </c:pt>
                <c:pt idx="7633">
                  <c:v>2856.0</c:v>
                </c:pt>
                <c:pt idx="7634">
                  <c:v>2856.0</c:v>
                </c:pt>
                <c:pt idx="7635">
                  <c:v>2857.0</c:v>
                </c:pt>
                <c:pt idx="7636">
                  <c:v>2858.0</c:v>
                </c:pt>
                <c:pt idx="7637">
                  <c:v>2858.0</c:v>
                </c:pt>
                <c:pt idx="7638">
                  <c:v>2858.0</c:v>
                </c:pt>
                <c:pt idx="7639">
                  <c:v>2858.0</c:v>
                </c:pt>
                <c:pt idx="7640">
                  <c:v>2858.0</c:v>
                </c:pt>
                <c:pt idx="7641">
                  <c:v>2859.0</c:v>
                </c:pt>
                <c:pt idx="7642">
                  <c:v>2860.0</c:v>
                </c:pt>
                <c:pt idx="7643">
                  <c:v>2861.0</c:v>
                </c:pt>
                <c:pt idx="7644">
                  <c:v>2862.0</c:v>
                </c:pt>
                <c:pt idx="7645">
                  <c:v>2863.0</c:v>
                </c:pt>
                <c:pt idx="7646">
                  <c:v>2864.0</c:v>
                </c:pt>
                <c:pt idx="7647">
                  <c:v>2865.0</c:v>
                </c:pt>
                <c:pt idx="7648">
                  <c:v>2865.0</c:v>
                </c:pt>
                <c:pt idx="7649">
                  <c:v>2866.0</c:v>
                </c:pt>
                <c:pt idx="7650">
                  <c:v>2867.0</c:v>
                </c:pt>
                <c:pt idx="7651">
                  <c:v>2867.0</c:v>
                </c:pt>
                <c:pt idx="7652">
                  <c:v>2867.0</c:v>
                </c:pt>
                <c:pt idx="7653">
                  <c:v>2867.0</c:v>
                </c:pt>
                <c:pt idx="7654">
                  <c:v>2867.0</c:v>
                </c:pt>
                <c:pt idx="7655">
                  <c:v>2867.0</c:v>
                </c:pt>
                <c:pt idx="7656">
                  <c:v>2867.0</c:v>
                </c:pt>
                <c:pt idx="7657">
                  <c:v>2867.0</c:v>
                </c:pt>
                <c:pt idx="7658">
                  <c:v>2867.0</c:v>
                </c:pt>
                <c:pt idx="7659">
                  <c:v>2867.0</c:v>
                </c:pt>
                <c:pt idx="7660">
                  <c:v>2867.0</c:v>
                </c:pt>
                <c:pt idx="7661">
                  <c:v>2868.0</c:v>
                </c:pt>
                <c:pt idx="7662">
                  <c:v>2868.0</c:v>
                </c:pt>
                <c:pt idx="7663">
                  <c:v>2868.0</c:v>
                </c:pt>
                <c:pt idx="7664">
                  <c:v>2868.0</c:v>
                </c:pt>
                <c:pt idx="7665">
                  <c:v>2869.0</c:v>
                </c:pt>
                <c:pt idx="7666">
                  <c:v>2870.0</c:v>
                </c:pt>
                <c:pt idx="7667">
                  <c:v>2870.0</c:v>
                </c:pt>
                <c:pt idx="7668">
                  <c:v>2870.0</c:v>
                </c:pt>
                <c:pt idx="7669">
                  <c:v>2870.0</c:v>
                </c:pt>
                <c:pt idx="7670">
                  <c:v>2870.0</c:v>
                </c:pt>
                <c:pt idx="7671">
                  <c:v>2870.0</c:v>
                </c:pt>
                <c:pt idx="7672">
                  <c:v>2870.0</c:v>
                </c:pt>
                <c:pt idx="7673">
                  <c:v>2870.0</c:v>
                </c:pt>
                <c:pt idx="7674">
                  <c:v>2870.0</c:v>
                </c:pt>
                <c:pt idx="7675">
                  <c:v>2870.0</c:v>
                </c:pt>
                <c:pt idx="7676">
                  <c:v>2870.0</c:v>
                </c:pt>
                <c:pt idx="7677">
                  <c:v>2870.0</c:v>
                </c:pt>
                <c:pt idx="7678">
                  <c:v>2870.0</c:v>
                </c:pt>
                <c:pt idx="7679">
                  <c:v>2870.0</c:v>
                </c:pt>
                <c:pt idx="7680">
                  <c:v>2870.0</c:v>
                </c:pt>
                <c:pt idx="7681">
                  <c:v>2870.0</c:v>
                </c:pt>
                <c:pt idx="7682">
                  <c:v>2870.0</c:v>
                </c:pt>
                <c:pt idx="7683">
                  <c:v>2871.0</c:v>
                </c:pt>
                <c:pt idx="7684">
                  <c:v>2871.0</c:v>
                </c:pt>
                <c:pt idx="7685">
                  <c:v>2871.0</c:v>
                </c:pt>
                <c:pt idx="7686">
                  <c:v>2871.0</c:v>
                </c:pt>
                <c:pt idx="7687">
                  <c:v>2871.0</c:v>
                </c:pt>
                <c:pt idx="7688">
                  <c:v>2871.0</c:v>
                </c:pt>
                <c:pt idx="7689">
                  <c:v>2872.0</c:v>
                </c:pt>
                <c:pt idx="7690">
                  <c:v>2872.0</c:v>
                </c:pt>
                <c:pt idx="7691">
                  <c:v>2872.0</c:v>
                </c:pt>
                <c:pt idx="7692">
                  <c:v>2872.0</c:v>
                </c:pt>
                <c:pt idx="7693">
                  <c:v>2873.0</c:v>
                </c:pt>
                <c:pt idx="7694">
                  <c:v>2873.0</c:v>
                </c:pt>
                <c:pt idx="7695">
                  <c:v>2873.0</c:v>
                </c:pt>
                <c:pt idx="7696">
                  <c:v>2873.0</c:v>
                </c:pt>
                <c:pt idx="7697">
                  <c:v>2873.0</c:v>
                </c:pt>
                <c:pt idx="7698">
                  <c:v>2873.0</c:v>
                </c:pt>
                <c:pt idx="7699">
                  <c:v>2873.0</c:v>
                </c:pt>
                <c:pt idx="7700">
                  <c:v>2873.0</c:v>
                </c:pt>
                <c:pt idx="7701">
                  <c:v>2873.0</c:v>
                </c:pt>
                <c:pt idx="7702">
                  <c:v>2873.0</c:v>
                </c:pt>
                <c:pt idx="7703">
                  <c:v>2873.0</c:v>
                </c:pt>
                <c:pt idx="7704">
                  <c:v>2873.0</c:v>
                </c:pt>
                <c:pt idx="7705">
                  <c:v>2873.0</c:v>
                </c:pt>
                <c:pt idx="7706">
                  <c:v>2873.0</c:v>
                </c:pt>
                <c:pt idx="7707">
                  <c:v>2873.0</c:v>
                </c:pt>
                <c:pt idx="7708">
                  <c:v>2874.0</c:v>
                </c:pt>
                <c:pt idx="7709">
                  <c:v>2875.0</c:v>
                </c:pt>
                <c:pt idx="7710">
                  <c:v>2875.0</c:v>
                </c:pt>
                <c:pt idx="7711">
                  <c:v>2876.0</c:v>
                </c:pt>
                <c:pt idx="7712">
                  <c:v>2876.0</c:v>
                </c:pt>
                <c:pt idx="7713">
                  <c:v>2876.0</c:v>
                </c:pt>
                <c:pt idx="7714">
                  <c:v>2876.0</c:v>
                </c:pt>
                <c:pt idx="7715">
                  <c:v>2877.0</c:v>
                </c:pt>
                <c:pt idx="7716">
                  <c:v>2878.0</c:v>
                </c:pt>
                <c:pt idx="7717">
                  <c:v>2879.0</c:v>
                </c:pt>
                <c:pt idx="7718">
                  <c:v>2880.0</c:v>
                </c:pt>
                <c:pt idx="7719">
                  <c:v>2880.0</c:v>
                </c:pt>
                <c:pt idx="7720">
                  <c:v>2880.0</c:v>
                </c:pt>
                <c:pt idx="7721">
                  <c:v>2881.0</c:v>
                </c:pt>
                <c:pt idx="7722">
                  <c:v>2882.0</c:v>
                </c:pt>
                <c:pt idx="7723">
                  <c:v>2882.0</c:v>
                </c:pt>
                <c:pt idx="7724">
                  <c:v>2882.0</c:v>
                </c:pt>
                <c:pt idx="7725">
                  <c:v>2883.0</c:v>
                </c:pt>
                <c:pt idx="7726">
                  <c:v>2884.0</c:v>
                </c:pt>
                <c:pt idx="7727">
                  <c:v>2885.0</c:v>
                </c:pt>
                <c:pt idx="7728">
                  <c:v>2886.0</c:v>
                </c:pt>
                <c:pt idx="7729">
                  <c:v>2887.0</c:v>
                </c:pt>
                <c:pt idx="7730">
                  <c:v>2888.0</c:v>
                </c:pt>
                <c:pt idx="7731">
                  <c:v>2889.0</c:v>
                </c:pt>
                <c:pt idx="7732">
                  <c:v>2890.0</c:v>
                </c:pt>
                <c:pt idx="7733">
                  <c:v>2891.0</c:v>
                </c:pt>
                <c:pt idx="7734">
                  <c:v>2891.0</c:v>
                </c:pt>
                <c:pt idx="7735">
                  <c:v>2891.0</c:v>
                </c:pt>
                <c:pt idx="7736">
                  <c:v>2891.0</c:v>
                </c:pt>
                <c:pt idx="7737">
                  <c:v>2892.0</c:v>
                </c:pt>
                <c:pt idx="7738">
                  <c:v>2893.0</c:v>
                </c:pt>
                <c:pt idx="7739">
                  <c:v>2894.0</c:v>
                </c:pt>
                <c:pt idx="7740">
                  <c:v>2895.0</c:v>
                </c:pt>
                <c:pt idx="7741">
                  <c:v>2896.0</c:v>
                </c:pt>
                <c:pt idx="7742">
                  <c:v>2896.0</c:v>
                </c:pt>
                <c:pt idx="7743">
                  <c:v>2897.0</c:v>
                </c:pt>
                <c:pt idx="7744">
                  <c:v>2898.0</c:v>
                </c:pt>
                <c:pt idx="7745">
                  <c:v>2899.0</c:v>
                </c:pt>
                <c:pt idx="7746">
                  <c:v>2899.0</c:v>
                </c:pt>
                <c:pt idx="7747">
                  <c:v>2899.0</c:v>
                </c:pt>
                <c:pt idx="7748">
                  <c:v>2900.0</c:v>
                </c:pt>
                <c:pt idx="7749">
                  <c:v>2900.0</c:v>
                </c:pt>
                <c:pt idx="7750">
                  <c:v>2901.0</c:v>
                </c:pt>
                <c:pt idx="7751">
                  <c:v>2902.0</c:v>
                </c:pt>
                <c:pt idx="7752">
                  <c:v>2903.0</c:v>
                </c:pt>
                <c:pt idx="7753">
                  <c:v>2903.0</c:v>
                </c:pt>
                <c:pt idx="7754">
                  <c:v>2904.0</c:v>
                </c:pt>
                <c:pt idx="7755">
                  <c:v>2905.0</c:v>
                </c:pt>
                <c:pt idx="7756">
                  <c:v>2905.0</c:v>
                </c:pt>
                <c:pt idx="7757">
                  <c:v>2905.0</c:v>
                </c:pt>
                <c:pt idx="7758">
                  <c:v>2906.0</c:v>
                </c:pt>
                <c:pt idx="7759">
                  <c:v>2907.0</c:v>
                </c:pt>
                <c:pt idx="7760">
                  <c:v>2908.0</c:v>
                </c:pt>
                <c:pt idx="7761">
                  <c:v>2909.0</c:v>
                </c:pt>
                <c:pt idx="7762">
                  <c:v>2910.0</c:v>
                </c:pt>
                <c:pt idx="7763">
                  <c:v>2911.0</c:v>
                </c:pt>
                <c:pt idx="7764">
                  <c:v>2912.0</c:v>
                </c:pt>
                <c:pt idx="7765">
                  <c:v>2913.0</c:v>
                </c:pt>
                <c:pt idx="7766">
                  <c:v>2914.0</c:v>
                </c:pt>
                <c:pt idx="7767">
                  <c:v>2915.0</c:v>
                </c:pt>
                <c:pt idx="7768">
                  <c:v>2916.0</c:v>
                </c:pt>
                <c:pt idx="7769">
                  <c:v>2917.0</c:v>
                </c:pt>
                <c:pt idx="7770">
                  <c:v>2918.0</c:v>
                </c:pt>
                <c:pt idx="7771">
                  <c:v>2919.0</c:v>
                </c:pt>
                <c:pt idx="7772">
                  <c:v>2920.0</c:v>
                </c:pt>
                <c:pt idx="7773">
                  <c:v>2920.0</c:v>
                </c:pt>
                <c:pt idx="7774">
                  <c:v>2920.0</c:v>
                </c:pt>
                <c:pt idx="7775">
                  <c:v>2920.0</c:v>
                </c:pt>
                <c:pt idx="7776">
                  <c:v>2920.0</c:v>
                </c:pt>
                <c:pt idx="7777">
                  <c:v>2920.0</c:v>
                </c:pt>
                <c:pt idx="7778">
                  <c:v>2921.0</c:v>
                </c:pt>
                <c:pt idx="7779">
                  <c:v>2922.0</c:v>
                </c:pt>
                <c:pt idx="7780">
                  <c:v>2923.0</c:v>
                </c:pt>
                <c:pt idx="7781">
                  <c:v>2924.0</c:v>
                </c:pt>
                <c:pt idx="7782">
                  <c:v>2925.0</c:v>
                </c:pt>
                <c:pt idx="7783">
                  <c:v>2926.0</c:v>
                </c:pt>
                <c:pt idx="7784">
                  <c:v>2927.0</c:v>
                </c:pt>
                <c:pt idx="7785">
                  <c:v>2928.0</c:v>
                </c:pt>
                <c:pt idx="7786">
                  <c:v>2929.0</c:v>
                </c:pt>
                <c:pt idx="7787">
                  <c:v>2930.0</c:v>
                </c:pt>
                <c:pt idx="7788">
                  <c:v>2930.0</c:v>
                </c:pt>
                <c:pt idx="7789">
                  <c:v>2931.0</c:v>
                </c:pt>
                <c:pt idx="7790">
                  <c:v>2931.0</c:v>
                </c:pt>
                <c:pt idx="7791">
                  <c:v>2932.0</c:v>
                </c:pt>
                <c:pt idx="7792">
                  <c:v>2933.0</c:v>
                </c:pt>
                <c:pt idx="7793">
                  <c:v>2933.0</c:v>
                </c:pt>
                <c:pt idx="7794">
                  <c:v>2933.0</c:v>
                </c:pt>
                <c:pt idx="7795">
                  <c:v>2934.0</c:v>
                </c:pt>
                <c:pt idx="7796">
                  <c:v>2934.0</c:v>
                </c:pt>
                <c:pt idx="7797">
                  <c:v>2934.0</c:v>
                </c:pt>
                <c:pt idx="7798">
                  <c:v>2935.0</c:v>
                </c:pt>
                <c:pt idx="7799">
                  <c:v>2935.0</c:v>
                </c:pt>
                <c:pt idx="7800">
                  <c:v>2936.0</c:v>
                </c:pt>
                <c:pt idx="7801">
                  <c:v>2937.0</c:v>
                </c:pt>
                <c:pt idx="7802">
                  <c:v>2938.0</c:v>
                </c:pt>
                <c:pt idx="7803">
                  <c:v>2939.0</c:v>
                </c:pt>
                <c:pt idx="7804">
                  <c:v>2940.0</c:v>
                </c:pt>
                <c:pt idx="7805">
                  <c:v>2941.0</c:v>
                </c:pt>
                <c:pt idx="7806">
                  <c:v>2941.0</c:v>
                </c:pt>
                <c:pt idx="7807">
                  <c:v>2942.0</c:v>
                </c:pt>
                <c:pt idx="7808">
                  <c:v>2943.0</c:v>
                </c:pt>
                <c:pt idx="7809">
                  <c:v>2943.0</c:v>
                </c:pt>
                <c:pt idx="7810">
                  <c:v>2944.0</c:v>
                </c:pt>
                <c:pt idx="7811">
                  <c:v>2944.0</c:v>
                </c:pt>
                <c:pt idx="7812">
                  <c:v>2945.0</c:v>
                </c:pt>
                <c:pt idx="7813">
                  <c:v>2945.0</c:v>
                </c:pt>
                <c:pt idx="7814">
                  <c:v>2945.0</c:v>
                </c:pt>
                <c:pt idx="7815">
                  <c:v>2945.0</c:v>
                </c:pt>
                <c:pt idx="7816">
                  <c:v>2945.0</c:v>
                </c:pt>
                <c:pt idx="7817">
                  <c:v>2945.0</c:v>
                </c:pt>
                <c:pt idx="7818">
                  <c:v>2945.0</c:v>
                </c:pt>
                <c:pt idx="7819">
                  <c:v>2945.0</c:v>
                </c:pt>
                <c:pt idx="7820">
                  <c:v>2945.0</c:v>
                </c:pt>
                <c:pt idx="7821">
                  <c:v>2945.0</c:v>
                </c:pt>
                <c:pt idx="7822">
                  <c:v>2945.0</c:v>
                </c:pt>
                <c:pt idx="7823">
                  <c:v>2945.0</c:v>
                </c:pt>
                <c:pt idx="7824">
                  <c:v>2945.0</c:v>
                </c:pt>
                <c:pt idx="7825">
                  <c:v>2945.0</c:v>
                </c:pt>
                <c:pt idx="7826">
                  <c:v>2946.0</c:v>
                </c:pt>
                <c:pt idx="7827">
                  <c:v>2946.0</c:v>
                </c:pt>
                <c:pt idx="7828">
                  <c:v>2947.0</c:v>
                </c:pt>
                <c:pt idx="7829">
                  <c:v>2948.0</c:v>
                </c:pt>
                <c:pt idx="7830">
                  <c:v>2949.0</c:v>
                </c:pt>
                <c:pt idx="7831">
                  <c:v>2950.0</c:v>
                </c:pt>
                <c:pt idx="7832">
                  <c:v>2951.0</c:v>
                </c:pt>
                <c:pt idx="7833">
                  <c:v>2951.0</c:v>
                </c:pt>
                <c:pt idx="7834">
                  <c:v>2952.0</c:v>
                </c:pt>
                <c:pt idx="7835">
                  <c:v>2952.0</c:v>
                </c:pt>
                <c:pt idx="7836">
                  <c:v>2953.0</c:v>
                </c:pt>
                <c:pt idx="7837">
                  <c:v>2953.0</c:v>
                </c:pt>
                <c:pt idx="7838">
                  <c:v>2953.0</c:v>
                </c:pt>
                <c:pt idx="7839">
                  <c:v>2953.0</c:v>
                </c:pt>
                <c:pt idx="7840">
                  <c:v>2954.0</c:v>
                </c:pt>
                <c:pt idx="7841">
                  <c:v>2954.0</c:v>
                </c:pt>
                <c:pt idx="7842">
                  <c:v>2954.0</c:v>
                </c:pt>
                <c:pt idx="7843">
                  <c:v>2955.0</c:v>
                </c:pt>
                <c:pt idx="7844">
                  <c:v>2955.0</c:v>
                </c:pt>
                <c:pt idx="7845">
                  <c:v>2956.0</c:v>
                </c:pt>
                <c:pt idx="7846">
                  <c:v>2956.0</c:v>
                </c:pt>
                <c:pt idx="7847">
                  <c:v>2957.0</c:v>
                </c:pt>
                <c:pt idx="7848">
                  <c:v>2958.0</c:v>
                </c:pt>
                <c:pt idx="7849">
                  <c:v>2959.0</c:v>
                </c:pt>
                <c:pt idx="7850">
                  <c:v>2960.0</c:v>
                </c:pt>
                <c:pt idx="7851">
                  <c:v>2960.0</c:v>
                </c:pt>
                <c:pt idx="7852">
                  <c:v>2961.0</c:v>
                </c:pt>
                <c:pt idx="7853">
                  <c:v>2962.0</c:v>
                </c:pt>
                <c:pt idx="7854">
                  <c:v>2962.0</c:v>
                </c:pt>
                <c:pt idx="7855">
                  <c:v>2962.0</c:v>
                </c:pt>
                <c:pt idx="7856">
                  <c:v>2962.0</c:v>
                </c:pt>
                <c:pt idx="7857">
                  <c:v>2963.0</c:v>
                </c:pt>
                <c:pt idx="7858">
                  <c:v>2963.0</c:v>
                </c:pt>
                <c:pt idx="7859">
                  <c:v>2963.0</c:v>
                </c:pt>
                <c:pt idx="7860">
                  <c:v>2964.0</c:v>
                </c:pt>
                <c:pt idx="7861">
                  <c:v>2964.0</c:v>
                </c:pt>
                <c:pt idx="7862">
                  <c:v>2964.0</c:v>
                </c:pt>
                <c:pt idx="7863">
                  <c:v>2964.0</c:v>
                </c:pt>
                <c:pt idx="7864">
                  <c:v>2964.0</c:v>
                </c:pt>
                <c:pt idx="7865">
                  <c:v>2964.0</c:v>
                </c:pt>
                <c:pt idx="7866">
                  <c:v>2965.0</c:v>
                </c:pt>
                <c:pt idx="7867">
                  <c:v>2965.0</c:v>
                </c:pt>
                <c:pt idx="7868">
                  <c:v>2966.0</c:v>
                </c:pt>
                <c:pt idx="7869">
                  <c:v>2967.0</c:v>
                </c:pt>
                <c:pt idx="7870">
                  <c:v>2967.0</c:v>
                </c:pt>
                <c:pt idx="7871">
                  <c:v>2967.0</c:v>
                </c:pt>
                <c:pt idx="7872">
                  <c:v>2967.0</c:v>
                </c:pt>
                <c:pt idx="7873">
                  <c:v>2967.0</c:v>
                </c:pt>
                <c:pt idx="7874">
                  <c:v>2967.0</c:v>
                </c:pt>
                <c:pt idx="7875">
                  <c:v>2967.0</c:v>
                </c:pt>
                <c:pt idx="7876">
                  <c:v>2968.0</c:v>
                </c:pt>
                <c:pt idx="7877">
                  <c:v>2968.0</c:v>
                </c:pt>
                <c:pt idx="7878">
                  <c:v>2968.0</c:v>
                </c:pt>
                <c:pt idx="7879">
                  <c:v>2969.0</c:v>
                </c:pt>
                <c:pt idx="7880">
                  <c:v>2969.0</c:v>
                </c:pt>
                <c:pt idx="7881">
                  <c:v>2969.0</c:v>
                </c:pt>
                <c:pt idx="7882">
                  <c:v>2969.0</c:v>
                </c:pt>
                <c:pt idx="7883">
                  <c:v>2970.0</c:v>
                </c:pt>
                <c:pt idx="7884">
                  <c:v>2970.0</c:v>
                </c:pt>
                <c:pt idx="7885">
                  <c:v>2971.0</c:v>
                </c:pt>
                <c:pt idx="7886">
                  <c:v>2972.0</c:v>
                </c:pt>
                <c:pt idx="7887">
                  <c:v>2972.0</c:v>
                </c:pt>
                <c:pt idx="7888">
                  <c:v>2972.0</c:v>
                </c:pt>
                <c:pt idx="7889">
                  <c:v>2972.0</c:v>
                </c:pt>
                <c:pt idx="7890">
                  <c:v>2972.0</c:v>
                </c:pt>
                <c:pt idx="7891">
                  <c:v>2972.0</c:v>
                </c:pt>
                <c:pt idx="7892">
                  <c:v>2972.0</c:v>
                </c:pt>
                <c:pt idx="7893">
                  <c:v>2972.0</c:v>
                </c:pt>
                <c:pt idx="7894">
                  <c:v>2972.0</c:v>
                </c:pt>
                <c:pt idx="7895">
                  <c:v>2972.0</c:v>
                </c:pt>
                <c:pt idx="7896">
                  <c:v>2972.0</c:v>
                </c:pt>
                <c:pt idx="7897">
                  <c:v>2972.0</c:v>
                </c:pt>
                <c:pt idx="7898">
                  <c:v>2972.0</c:v>
                </c:pt>
                <c:pt idx="7899">
                  <c:v>2973.0</c:v>
                </c:pt>
                <c:pt idx="7900">
                  <c:v>2973.0</c:v>
                </c:pt>
                <c:pt idx="7901">
                  <c:v>2973.0</c:v>
                </c:pt>
                <c:pt idx="7902">
                  <c:v>2973.0</c:v>
                </c:pt>
                <c:pt idx="7903">
                  <c:v>2973.0</c:v>
                </c:pt>
                <c:pt idx="7904">
                  <c:v>2974.0</c:v>
                </c:pt>
                <c:pt idx="7905">
                  <c:v>2974.0</c:v>
                </c:pt>
                <c:pt idx="7906">
                  <c:v>2975.0</c:v>
                </c:pt>
                <c:pt idx="7907">
                  <c:v>2975.0</c:v>
                </c:pt>
                <c:pt idx="7908">
                  <c:v>2975.0</c:v>
                </c:pt>
                <c:pt idx="7909">
                  <c:v>2975.0</c:v>
                </c:pt>
                <c:pt idx="7910">
                  <c:v>2975.0</c:v>
                </c:pt>
                <c:pt idx="7911">
                  <c:v>2976.0</c:v>
                </c:pt>
                <c:pt idx="7912">
                  <c:v>2976.0</c:v>
                </c:pt>
                <c:pt idx="7913">
                  <c:v>2976.0</c:v>
                </c:pt>
                <c:pt idx="7914">
                  <c:v>2976.0</c:v>
                </c:pt>
                <c:pt idx="7915">
                  <c:v>2976.0</c:v>
                </c:pt>
                <c:pt idx="7916">
                  <c:v>2976.0</c:v>
                </c:pt>
                <c:pt idx="7917">
                  <c:v>2977.0</c:v>
                </c:pt>
                <c:pt idx="7918">
                  <c:v>2978.0</c:v>
                </c:pt>
                <c:pt idx="7919">
                  <c:v>2979.0</c:v>
                </c:pt>
                <c:pt idx="7920">
                  <c:v>2980.0</c:v>
                </c:pt>
                <c:pt idx="7921">
                  <c:v>2981.0</c:v>
                </c:pt>
                <c:pt idx="7922">
                  <c:v>2981.0</c:v>
                </c:pt>
                <c:pt idx="7923">
                  <c:v>2981.0</c:v>
                </c:pt>
                <c:pt idx="7924">
                  <c:v>2981.0</c:v>
                </c:pt>
                <c:pt idx="7925">
                  <c:v>2981.0</c:v>
                </c:pt>
                <c:pt idx="7926">
                  <c:v>2981.0</c:v>
                </c:pt>
                <c:pt idx="7927">
                  <c:v>2981.0</c:v>
                </c:pt>
                <c:pt idx="7928">
                  <c:v>2981.0</c:v>
                </c:pt>
                <c:pt idx="7929">
                  <c:v>2981.0</c:v>
                </c:pt>
                <c:pt idx="7930">
                  <c:v>2981.0</c:v>
                </c:pt>
                <c:pt idx="7931">
                  <c:v>2981.0</c:v>
                </c:pt>
                <c:pt idx="7932">
                  <c:v>2982.0</c:v>
                </c:pt>
                <c:pt idx="7933">
                  <c:v>2983.0</c:v>
                </c:pt>
                <c:pt idx="7934">
                  <c:v>2983.0</c:v>
                </c:pt>
                <c:pt idx="7935">
                  <c:v>2983.0</c:v>
                </c:pt>
                <c:pt idx="7936">
                  <c:v>2983.0</c:v>
                </c:pt>
                <c:pt idx="7937">
                  <c:v>2983.0</c:v>
                </c:pt>
                <c:pt idx="7938">
                  <c:v>2983.0</c:v>
                </c:pt>
                <c:pt idx="7939">
                  <c:v>2983.0</c:v>
                </c:pt>
                <c:pt idx="7940">
                  <c:v>2983.0</c:v>
                </c:pt>
                <c:pt idx="7941">
                  <c:v>2983.0</c:v>
                </c:pt>
                <c:pt idx="7942">
                  <c:v>2983.0</c:v>
                </c:pt>
                <c:pt idx="7943">
                  <c:v>2983.0</c:v>
                </c:pt>
                <c:pt idx="7944">
                  <c:v>2983.0</c:v>
                </c:pt>
                <c:pt idx="7945">
                  <c:v>2983.0</c:v>
                </c:pt>
                <c:pt idx="7946">
                  <c:v>2984.0</c:v>
                </c:pt>
                <c:pt idx="7947">
                  <c:v>2984.0</c:v>
                </c:pt>
                <c:pt idx="7948">
                  <c:v>2985.0</c:v>
                </c:pt>
                <c:pt idx="7949">
                  <c:v>2985.0</c:v>
                </c:pt>
                <c:pt idx="7950">
                  <c:v>2985.0</c:v>
                </c:pt>
                <c:pt idx="7951">
                  <c:v>2986.0</c:v>
                </c:pt>
                <c:pt idx="7952">
                  <c:v>2986.0</c:v>
                </c:pt>
                <c:pt idx="7953">
                  <c:v>2986.0</c:v>
                </c:pt>
                <c:pt idx="7954">
                  <c:v>2986.0</c:v>
                </c:pt>
                <c:pt idx="7955">
                  <c:v>2986.0</c:v>
                </c:pt>
                <c:pt idx="7956">
                  <c:v>2987.0</c:v>
                </c:pt>
                <c:pt idx="7957">
                  <c:v>2988.0</c:v>
                </c:pt>
                <c:pt idx="7958">
                  <c:v>2988.0</c:v>
                </c:pt>
                <c:pt idx="7959">
                  <c:v>2988.0</c:v>
                </c:pt>
                <c:pt idx="7960">
                  <c:v>2989.0</c:v>
                </c:pt>
                <c:pt idx="7961">
                  <c:v>2990.0</c:v>
                </c:pt>
                <c:pt idx="7962">
                  <c:v>2990.0</c:v>
                </c:pt>
                <c:pt idx="7963">
                  <c:v>2990.0</c:v>
                </c:pt>
                <c:pt idx="7964">
                  <c:v>2990.0</c:v>
                </c:pt>
                <c:pt idx="7965">
                  <c:v>2991.0</c:v>
                </c:pt>
                <c:pt idx="7966">
                  <c:v>2992.0</c:v>
                </c:pt>
                <c:pt idx="7967">
                  <c:v>2992.0</c:v>
                </c:pt>
                <c:pt idx="7968">
                  <c:v>2992.0</c:v>
                </c:pt>
                <c:pt idx="7969">
                  <c:v>2992.0</c:v>
                </c:pt>
                <c:pt idx="7970">
                  <c:v>2992.0</c:v>
                </c:pt>
                <c:pt idx="7971">
                  <c:v>2992.0</c:v>
                </c:pt>
                <c:pt idx="7972">
                  <c:v>2993.0</c:v>
                </c:pt>
                <c:pt idx="7973">
                  <c:v>2994.0</c:v>
                </c:pt>
                <c:pt idx="7974">
                  <c:v>2995.0</c:v>
                </c:pt>
                <c:pt idx="7975">
                  <c:v>2996.0</c:v>
                </c:pt>
                <c:pt idx="7976">
                  <c:v>2996.0</c:v>
                </c:pt>
                <c:pt idx="7977">
                  <c:v>2997.0</c:v>
                </c:pt>
                <c:pt idx="7978">
                  <c:v>2998.0</c:v>
                </c:pt>
                <c:pt idx="7979">
                  <c:v>2999.0</c:v>
                </c:pt>
                <c:pt idx="7980">
                  <c:v>3000.0</c:v>
                </c:pt>
                <c:pt idx="7981">
                  <c:v>3001.0</c:v>
                </c:pt>
                <c:pt idx="7982">
                  <c:v>3002.0</c:v>
                </c:pt>
                <c:pt idx="7983">
                  <c:v>3003.0</c:v>
                </c:pt>
                <c:pt idx="7984">
                  <c:v>3004.0</c:v>
                </c:pt>
                <c:pt idx="7985">
                  <c:v>3004.0</c:v>
                </c:pt>
                <c:pt idx="7986">
                  <c:v>3005.0</c:v>
                </c:pt>
                <c:pt idx="7987">
                  <c:v>3006.0</c:v>
                </c:pt>
                <c:pt idx="7988">
                  <c:v>3007.0</c:v>
                </c:pt>
                <c:pt idx="7989">
                  <c:v>3008.0</c:v>
                </c:pt>
                <c:pt idx="7990">
                  <c:v>3009.0</c:v>
                </c:pt>
                <c:pt idx="7991">
                  <c:v>3010.0</c:v>
                </c:pt>
                <c:pt idx="7992">
                  <c:v>3011.0</c:v>
                </c:pt>
                <c:pt idx="7993">
                  <c:v>3012.0</c:v>
                </c:pt>
                <c:pt idx="7994">
                  <c:v>3013.0</c:v>
                </c:pt>
                <c:pt idx="7995">
                  <c:v>3014.0</c:v>
                </c:pt>
                <c:pt idx="7996">
                  <c:v>3015.0</c:v>
                </c:pt>
                <c:pt idx="7997">
                  <c:v>3016.0</c:v>
                </c:pt>
                <c:pt idx="7998">
                  <c:v>3017.0</c:v>
                </c:pt>
                <c:pt idx="7999">
                  <c:v>3017.0</c:v>
                </c:pt>
                <c:pt idx="8000">
                  <c:v>3018.0</c:v>
                </c:pt>
                <c:pt idx="8001">
                  <c:v>3019.0</c:v>
                </c:pt>
                <c:pt idx="8002">
                  <c:v>3020.0</c:v>
                </c:pt>
                <c:pt idx="8003">
                  <c:v>3020.0</c:v>
                </c:pt>
                <c:pt idx="8004">
                  <c:v>3020.0</c:v>
                </c:pt>
                <c:pt idx="8005">
                  <c:v>3020.0</c:v>
                </c:pt>
                <c:pt idx="8006">
                  <c:v>3021.0</c:v>
                </c:pt>
                <c:pt idx="8007">
                  <c:v>3021.0</c:v>
                </c:pt>
                <c:pt idx="8008">
                  <c:v>3021.0</c:v>
                </c:pt>
                <c:pt idx="8009">
                  <c:v>3022.0</c:v>
                </c:pt>
                <c:pt idx="8010">
                  <c:v>3023.0</c:v>
                </c:pt>
                <c:pt idx="8011">
                  <c:v>3023.0</c:v>
                </c:pt>
                <c:pt idx="8012">
                  <c:v>3023.0</c:v>
                </c:pt>
                <c:pt idx="8013">
                  <c:v>3023.0</c:v>
                </c:pt>
                <c:pt idx="8014">
                  <c:v>3024.0</c:v>
                </c:pt>
                <c:pt idx="8015">
                  <c:v>3024.0</c:v>
                </c:pt>
                <c:pt idx="8016">
                  <c:v>3024.0</c:v>
                </c:pt>
                <c:pt idx="8017">
                  <c:v>3025.0</c:v>
                </c:pt>
                <c:pt idx="8018">
                  <c:v>3025.0</c:v>
                </c:pt>
                <c:pt idx="8019">
                  <c:v>3025.0</c:v>
                </c:pt>
                <c:pt idx="8020">
                  <c:v>3026.0</c:v>
                </c:pt>
                <c:pt idx="8021">
                  <c:v>3027.0</c:v>
                </c:pt>
                <c:pt idx="8022">
                  <c:v>3028.0</c:v>
                </c:pt>
                <c:pt idx="8023">
                  <c:v>3029.0</c:v>
                </c:pt>
                <c:pt idx="8024">
                  <c:v>3029.0</c:v>
                </c:pt>
                <c:pt idx="8025">
                  <c:v>3030.0</c:v>
                </c:pt>
                <c:pt idx="8026">
                  <c:v>3030.0</c:v>
                </c:pt>
                <c:pt idx="8027">
                  <c:v>3030.0</c:v>
                </c:pt>
                <c:pt idx="8028">
                  <c:v>3031.0</c:v>
                </c:pt>
                <c:pt idx="8029">
                  <c:v>3032.0</c:v>
                </c:pt>
                <c:pt idx="8030">
                  <c:v>3033.0</c:v>
                </c:pt>
                <c:pt idx="8031">
                  <c:v>3034.0</c:v>
                </c:pt>
                <c:pt idx="8032">
                  <c:v>3035.0</c:v>
                </c:pt>
                <c:pt idx="8033">
                  <c:v>3036.0</c:v>
                </c:pt>
                <c:pt idx="8034">
                  <c:v>3036.0</c:v>
                </c:pt>
                <c:pt idx="8035">
                  <c:v>3036.0</c:v>
                </c:pt>
                <c:pt idx="8036">
                  <c:v>3037.0</c:v>
                </c:pt>
                <c:pt idx="8037">
                  <c:v>3038.0</c:v>
                </c:pt>
                <c:pt idx="8038">
                  <c:v>3039.0</c:v>
                </c:pt>
                <c:pt idx="8039">
                  <c:v>3040.0</c:v>
                </c:pt>
                <c:pt idx="8040">
                  <c:v>3041.0</c:v>
                </c:pt>
                <c:pt idx="8041">
                  <c:v>3041.0</c:v>
                </c:pt>
                <c:pt idx="8042">
                  <c:v>3041.0</c:v>
                </c:pt>
                <c:pt idx="8043">
                  <c:v>3042.0</c:v>
                </c:pt>
                <c:pt idx="8044">
                  <c:v>3043.0</c:v>
                </c:pt>
                <c:pt idx="8045">
                  <c:v>3044.0</c:v>
                </c:pt>
                <c:pt idx="8046">
                  <c:v>3045.0</c:v>
                </c:pt>
                <c:pt idx="8047">
                  <c:v>3045.0</c:v>
                </c:pt>
                <c:pt idx="8048">
                  <c:v>3046.0</c:v>
                </c:pt>
                <c:pt idx="8049">
                  <c:v>3046.0</c:v>
                </c:pt>
                <c:pt idx="8050">
                  <c:v>3047.0</c:v>
                </c:pt>
                <c:pt idx="8051">
                  <c:v>3047.0</c:v>
                </c:pt>
                <c:pt idx="8052">
                  <c:v>3048.0</c:v>
                </c:pt>
                <c:pt idx="8053">
                  <c:v>3049.0</c:v>
                </c:pt>
                <c:pt idx="8054">
                  <c:v>3050.0</c:v>
                </c:pt>
                <c:pt idx="8055">
                  <c:v>3051.0</c:v>
                </c:pt>
                <c:pt idx="8056">
                  <c:v>3052.0</c:v>
                </c:pt>
                <c:pt idx="8057">
                  <c:v>3052.0</c:v>
                </c:pt>
                <c:pt idx="8058">
                  <c:v>3053.0</c:v>
                </c:pt>
                <c:pt idx="8059">
                  <c:v>3054.0</c:v>
                </c:pt>
                <c:pt idx="8060">
                  <c:v>3055.0</c:v>
                </c:pt>
                <c:pt idx="8061">
                  <c:v>3056.0</c:v>
                </c:pt>
                <c:pt idx="8062">
                  <c:v>3057.0</c:v>
                </c:pt>
                <c:pt idx="8063">
                  <c:v>3058.0</c:v>
                </c:pt>
                <c:pt idx="8064">
                  <c:v>3059.0</c:v>
                </c:pt>
                <c:pt idx="8065">
                  <c:v>3060.0</c:v>
                </c:pt>
                <c:pt idx="8066">
                  <c:v>3061.0</c:v>
                </c:pt>
                <c:pt idx="8067">
                  <c:v>3061.0</c:v>
                </c:pt>
                <c:pt idx="8068">
                  <c:v>3061.0</c:v>
                </c:pt>
                <c:pt idx="8069">
                  <c:v>3061.0</c:v>
                </c:pt>
                <c:pt idx="8070">
                  <c:v>3061.0</c:v>
                </c:pt>
                <c:pt idx="8071">
                  <c:v>3061.0</c:v>
                </c:pt>
                <c:pt idx="8072">
                  <c:v>3061.0</c:v>
                </c:pt>
                <c:pt idx="8073">
                  <c:v>3061.0</c:v>
                </c:pt>
                <c:pt idx="8074">
                  <c:v>3061.0</c:v>
                </c:pt>
                <c:pt idx="8075">
                  <c:v>3061.0</c:v>
                </c:pt>
                <c:pt idx="8076">
                  <c:v>3061.0</c:v>
                </c:pt>
                <c:pt idx="8077">
                  <c:v>3061.0</c:v>
                </c:pt>
                <c:pt idx="8078">
                  <c:v>3061.0</c:v>
                </c:pt>
                <c:pt idx="8079">
                  <c:v>3061.0</c:v>
                </c:pt>
                <c:pt idx="8080">
                  <c:v>3061.0</c:v>
                </c:pt>
                <c:pt idx="8081">
                  <c:v>3061.0</c:v>
                </c:pt>
                <c:pt idx="8082">
                  <c:v>3061.0</c:v>
                </c:pt>
                <c:pt idx="8083">
                  <c:v>3061.0</c:v>
                </c:pt>
                <c:pt idx="8084">
                  <c:v>3061.0</c:v>
                </c:pt>
                <c:pt idx="8085">
                  <c:v>3061.0</c:v>
                </c:pt>
                <c:pt idx="8086">
                  <c:v>3061.0</c:v>
                </c:pt>
                <c:pt idx="8087">
                  <c:v>3061.0</c:v>
                </c:pt>
                <c:pt idx="8088">
                  <c:v>3061.0</c:v>
                </c:pt>
                <c:pt idx="8089">
                  <c:v>3061.0</c:v>
                </c:pt>
                <c:pt idx="8090">
                  <c:v>3061.0</c:v>
                </c:pt>
                <c:pt idx="8091">
                  <c:v>3061.0</c:v>
                </c:pt>
                <c:pt idx="8092">
                  <c:v>3061.0</c:v>
                </c:pt>
                <c:pt idx="8093">
                  <c:v>3061.0</c:v>
                </c:pt>
                <c:pt idx="8094">
                  <c:v>3061.0</c:v>
                </c:pt>
                <c:pt idx="8095">
                  <c:v>3061.0</c:v>
                </c:pt>
                <c:pt idx="8096">
                  <c:v>3061.0</c:v>
                </c:pt>
                <c:pt idx="8097">
                  <c:v>3061.0</c:v>
                </c:pt>
                <c:pt idx="8098">
                  <c:v>3061.0</c:v>
                </c:pt>
                <c:pt idx="8099">
                  <c:v>3062.0</c:v>
                </c:pt>
                <c:pt idx="8100">
                  <c:v>3063.0</c:v>
                </c:pt>
                <c:pt idx="8101">
                  <c:v>3063.0</c:v>
                </c:pt>
                <c:pt idx="8102">
                  <c:v>3063.0</c:v>
                </c:pt>
                <c:pt idx="8103">
                  <c:v>3063.0</c:v>
                </c:pt>
                <c:pt idx="8104">
                  <c:v>3063.0</c:v>
                </c:pt>
                <c:pt idx="8105">
                  <c:v>3063.0</c:v>
                </c:pt>
                <c:pt idx="8106">
                  <c:v>3063.0</c:v>
                </c:pt>
                <c:pt idx="8107">
                  <c:v>3063.0</c:v>
                </c:pt>
                <c:pt idx="8108">
                  <c:v>3063.0</c:v>
                </c:pt>
                <c:pt idx="8109">
                  <c:v>3064.0</c:v>
                </c:pt>
                <c:pt idx="8110">
                  <c:v>3064.0</c:v>
                </c:pt>
                <c:pt idx="8111">
                  <c:v>3064.0</c:v>
                </c:pt>
                <c:pt idx="8112">
                  <c:v>3064.0</c:v>
                </c:pt>
                <c:pt idx="8113">
                  <c:v>3064.0</c:v>
                </c:pt>
                <c:pt idx="8114">
                  <c:v>3064.0</c:v>
                </c:pt>
                <c:pt idx="8115">
                  <c:v>3065.0</c:v>
                </c:pt>
                <c:pt idx="8116">
                  <c:v>3065.0</c:v>
                </c:pt>
                <c:pt idx="8117">
                  <c:v>3065.0</c:v>
                </c:pt>
                <c:pt idx="8118">
                  <c:v>3065.0</c:v>
                </c:pt>
                <c:pt idx="8119">
                  <c:v>3065.0</c:v>
                </c:pt>
                <c:pt idx="8120">
                  <c:v>3066.0</c:v>
                </c:pt>
                <c:pt idx="8121">
                  <c:v>3066.0</c:v>
                </c:pt>
                <c:pt idx="8122">
                  <c:v>3066.0</c:v>
                </c:pt>
                <c:pt idx="8123">
                  <c:v>3066.0</c:v>
                </c:pt>
                <c:pt idx="8124">
                  <c:v>3066.0</c:v>
                </c:pt>
                <c:pt idx="8125">
                  <c:v>3066.0</c:v>
                </c:pt>
                <c:pt idx="8126">
                  <c:v>3066.0</c:v>
                </c:pt>
                <c:pt idx="8127">
                  <c:v>3066.0</c:v>
                </c:pt>
                <c:pt idx="8128">
                  <c:v>3066.0</c:v>
                </c:pt>
                <c:pt idx="8129">
                  <c:v>3066.0</c:v>
                </c:pt>
                <c:pt idx="8130">
                  <c:v>3066.0</c:v>
                </c:pt>
                <c:pt idx="8131">
                  <c:v>3066.0</c:v>
                </c:pt>
                <c:pt idx="8132">
                  <c:v>3066.0</c:v>
                </c:pt>
                <c:pt idx="8133">
                  <c:v>3066.0</c:v>
                </c:pt>
                <c:pt idx="8134">
                  <c:v>3066.0</c:v>
                </c:pt>
                <c:pt idx="8135">
                  <c:v>3066.0</c:v>
                </c:pt>
                <c:pt idx="8136">
                  <c:v>3066.0</c:v>
                </c:pt>
                <c:pt idx="8137">
                  <c:v>3066.0</c:v>
                </c:pt>
                <c:pt idx="8138">
                  <c:v>3066.0</c:v>
                </c:pt>
                <c:pt idx="8139">
                  <c:v>3066.0</c:v>
                </c:pt>
                <c:pt idx="8140">
                  <c:v>3066.0</c:v>
                </c:pt>
                <c:pt idx="8141">
                  <c:v>3066.0</c:v>
                </c:pt>
                <c:pt idx="8142">
                  <c:v>3066.0</c:v>
                </c:pt>
                <c:pt idx="8143">
                  <c:v>3066.0</c:v>
                </c:pt>
                <c:pt idx="8144">
                  <c:v>3066.0</c:v>
                </c:pt>
                <c:pt idx="8145">
                  <c:v>3066.0</c:v>
                </c:pt>
                <c:pt idx="8146">
                  <c:v>3066.0</c:v>
                </c:pt>
                <c:pt idx="8147">
                  <c:v>3067.0</c:v>
                </c:pt>
                <c:pt idx="8148">
                  <c:v>3067.0</c:v>
                </c:pt>
                <c:pt idx="8149">
                  <c:v>3067.0</c:v>
                </c:pt>
                <c:pt idx="8150">
                  <c:v>3067.0</c:v>
                </c:pt>
                <c:pt idx="8151">
                  <c:v>3067.0</c:v>
                </c:pt>
                <c:pt idx="8152">
                  <c:v>3067.0</c:v>
                </c:pt>
                <c:pt idx="8153">
                  <c:v>3067.0</c:v>
                </c:pt>
                <c:pt idx="8154">
                  <c:v>3067.0</c:v>
                </c:pt>
                <c:pt idx="8155">
                  <c:v>3067.0</c:v>
                </c:pt>
                <c:pt idx="8156">
                  <c:v>3067.0</c:v>
                </c:pt>
                <c:pt idx="8157">
                  <c:v>3067.0</c:v>
                </c:pt>
                <c:pt idx="8158">
                  <c:v>3067.0</c:v>
                </c:pt>
                <c:pt idx="8159">
                  <c:v>3067.0</c:v>
                </c:pt>
                <c:pt idx="8160">
                  <c:v>3067.0</c:v>
                </c:pt>
                <c:pt idx="8161">
                  <c:v>3067.0</c:v>
                </c:pt>
                <c:pt idx="8162">
                  <c:v>3067.0</c:v>
                </c:pt>
                <c:pt idx="8163">
                  <c:v>3067.0</c:v>
                </c:pt>
                <c:pt idx="8164">
                  <c:v>3068.0</c:v>
                </c:pt>
                <c:pt idx="8165">
                  <c:v>3069.0</c:v>
                </c:pt>
                <c:pt idx="8166">
                  <c:v>3070.0</c:v>
                </c:pt>
                <c:pt idx="8167">
                  <c:v>3071.0</c:v>
                </c:pt>
                <c:pt idx="8168">
                  <c:v>3071.0</c:v>
                </c:pt>
                <c:pt idx="8169">
                  <c:v>3072.0</c:v>
                </c:pt>
                <c:pt idx="8170">
                  <c:v>3072.0</c:v>
                </c:pt>
                <c:pt idx="8171">
                  <c:v>3072.0</c:v>
                </c:pt>
                <c:pt idx="8172">
                  <c:v>3072.0</c:v>
                </c:pt>
                <c:pt idx="8173">
                  <c:v>3073.0</c:v>
                </c:pt>
                <c:pt idx="8174">
                  <c:v>3073.0</c:v>
                </c:pt>
                <c:pt idx="8175">
                  <c:v>3073.0</c:v>
                </c:pt>
                <c:pt idx="8176">
                  <c:v>3073.0</c:v>
                </c:pt>
                <c:pt idx="8177">
                  <c:v>3074.0</c:v>
                </c:pt>
                <c:pt idx="8178">
                  <c:v>3074.0</c:v>
                </c:pt>
                <c:pt idx="8179">
                  <c:v>3074.0</c:v>
                </c:pt>
                <c:pt idx="8180">
                  <c:v>3075.0</c:v>
                </c:pt>
                <c:pt idx="8181">
                  <c:v>3076.0</c:v>
                </c:pt>
                <c:pt idx="8182">
                  <c:v>3076.0</c:v>
                </c:pt>
                <c:pt idx="8183">
                  <c:v>3077.0</c:v>
                </c:pt>
                <c:pt idx="8184">
                  <c:v>3077.0</c:v>
                </c:pt>
                <c:pt idx="8185">
                  <c:v>3077.0</c:v>
                </c:pt>
                <c:pt idx="8186">
                  <c:v>3078.0</c:v>
                </c:pt>
                <c:pt idx="8187">
                  <c:v>3078.0</c:v>
                </c:pt>
                <c:pt idx="8188">
                  <c:v>3078.0</c:v>
                </c:pt>
                <c:pt idx="8189">
                  <c:v>3078.0</c:v>
                </c:pt>
                <c:pt idx="8190">
                  <c:v>3078.0</c:v>
                </c:pt>
                <c:pt idx="8191">
                  <c:v>3078.0</c:v>
                </c:pt>
                <c:pt idx="8192">
                  <c:v>3078.0</c:v>
                </c:pt>
                <c:pt idx="8193">
                  <c:v>3078.0</c:v>
                </c:pt>
                <c:pt idx="8194">
                  <c:v>3078.0</c:v>
                </c:pt>
                <c:pt idx="8195">
                  <c:v>3078.0</c:v>
                </c:pt>
                <c:pt idx="8196">
                  <c:v>3078.0</c:v>
                </c:pt>
                <c:pt idx="8197">
                  <c:v>3079.0</c:v>
                </c:pt>
                <c:pt idx="8198">
                  <c:v>3079.0</c:v>
                </c:pt>
                <c:pt idx="8199">
                  <c:v>3079.0</c:v>
                </c:pt>
                <c:pt idx="8200">
                  <c:v>3080.0</c:v>
                </c:pt>
                <c:pt idx="8201">
                  <c:v>3081.0</c:v>
                </c:pt>
                <c:pt idx="8202">
                  <c:v>3081.0</c:v>
                </c:pt>
                <c:pt idx="8203">
                  <c:v>3082.0</c:v>
                </c:pt>
                <c:pt idx="8204">
                  <c:v>3082.0</c:v>
                </c:pt>
                <c:pt idx="8205">
                  <c:v>3083.0</c:v>
                </c:pt>
                <c:pt idx="8206">
                  <c:v>3083.0</c:v>
                </c:pt>
                <c:pt idx="8207">
                  <c:v>3084.0</c:v>
                </c:pt>
                <c:pt idx="8208">
                  <c:v>3085.0</c:v>
                </c:pt>
                <c:pt idx="8209">
                  <c:v>3085.0</c:v>
                </c:pt>
                <c:pt idx="8210">
                  <c:v>3085.0</c:v>
                </c:pt>
                <c:pt idx="8211">
                  <c:v>3085.0</c:v>
                </c:pt>
                <c:pt idx="8212">
                  <c:v>3085.0</c:v>
                </c:pt>
                <c:pt idx="8213">
                  <c:v>3085.0</c:v>
                </c:pt>
                <c:pt idx="8214">
                  <c:v>3085.0</c:v>
                </c:pt>
                <c:pt idx="8215">
                  <c:v>3085.0</c:v>
                </c:pt>
                <c:pt idx="8216">
                  <c:v>3086.0</c:v>
                </c:pt>
                <c:pt idx="8217">
                  <c:v>3087.0</c:v>
                </c:pt>
                <c:pt idx="8218">
                  <c:v>3087.0</c:v>
                </c:pt>
                <c:pt idx="8219">
                  <c:v>3087.0</c:v>
                </c:pt>
                <c:pt idx="8220">
                  <c:v>3088.0</c:v>
                </c:pt>
                <c:pt idx="8221">
                  <c:v>3089.0</c:v>
                </c:pt>
                <c:pt idx="8222">
                  <c:v>3089.0</c:v>
                </c:pt>
                <c:pt idx="8223">
                  <c:v>3089.0</c:v>
                </c:pt>
                <c:pt idx="8224">
                  <c:v>3089.0</c:v>
                </c:pt>
                <c:pt idx="8225">
                  <c:v>3089.0</c:v>
                </c:pt>
                <c:pt idx="8226">
                  <c:v>3090.0</c:v>
                </c:pt>
                <c:pt idx="8227">
                  <c:v>3091.0</c:v>
                </c:pt>
                <c:pt idx="8228">
                  <c:v>3091.0</c:v>
                </c:pt>
                <c:pt idx="8229">
                  <c:v>3092.0</c:v>
                </c:pt>
                <c:pt idx="8230">
                  <c:v>3092.0</c:v>
                </c:pt>
                <c:pt idx="8231">
                  <c:v>3093.0</c:v>
                </c:pt>
                <c:pt idx="8232">
                  <c:v>3094.0</c:v>
                </c:pt>
                <c:pt idx="8233">
                  <c:v>3094.0</c:v>
                </c:pt>
                <c:pt idx="8234">
                  <c:v>3094.0</c:v>
                </c:pt>
                <c:pt idx="8235">
                  <c:v>3094.0</c:v>
                </c:pt>
                <c:pt idx="8236">
                  <c:v>3094.0</c:v>
                </c:pt>
                <c:pt idx="8237">
                  <c:v>3094.0</c:v>
                </c:pt>
                <c:pt idx="8238">
                  <c:v>3094.0</c:v>
                </c:pt>
                <c:pt idx="8239">
                  <c:v>3094.0</c:v>
                </c:pt>
                <c:pt idx="8240">
                  <c:v>3094.0</c:v>
                </c:pt>
                <c:pt idx="8241">
                  <c:v>3094.0</c:v>
                </c:pt>
                <c:pt idx="8242">
                  <c:v>3094.0</c:v>
                </c:pt>
                <c:pt idx="8243">
                  <c:v>3094.0</c:v>
                </c:pt>
                <c:pt idx="8244">
                  <c:v>3094.0</c:v>
                </c:pt>
                <c:pt idx="8245">
                  <c:v>3095.0</c:v>
                </c:pt>
                <c:pt idx="8246">
                  <c:v>3096.0</c:v>
                </c:pt>
                <c:pt idx="8247">
                  <c:v>3097.0</c:v>
                </c:pt>
                <c:pt idx="8248">
                  <c:v>3098.0</c:v>
                </c:pt>
                <c:pt idx="8249">
                  <c:v>3098.0</c:v>
                </c:pt>
                <c:pt idx="8250">
                  <c:v>3098.0</c:v>
                </c:pt>
                <c:pt idx="8251">
                  <c:v>3098.0</c:v>
                </c:pt>
                <c:pt idx="8252">
                  <c:v>3098.0</c:v>
                </c:pt>
                <c:pt idx="8253">
                  <c:v>3098.0</c:v>
                </c:pt>
                <c:pt idx="8254">
                  <c:v>3098.0</c:v>
                </c:pt>
                <c:pt idx="8255">
                  <c:v>3099.0</c:v>
                </c:pt>
                <c:pt idx="8256">
                  <c:v>3100.0</c:v>
                </c:pt>
                <c:pt idx="8257">
                  <c:v>3100.0</c:v>
                </c:pt>
                <c:pt idx="8258">
                  <c:v>3100.0</c:v>
                </c:pt>
                <c:pt idx="8259">
                  <c:v>3101.0</c:v>
                </c:pt>
                <c:pt idx="8260">
                  <c:v>3102.0</c:v>
                </c:pt>
                <c:pt idx="8261">
                  <c:v>3103.0</c:v>
                </c:pt>
                <c:pt idx="8262">
                  <c:v>3104.0</c:v>
                </c:pt>
                <c:pt idx="8263">
                  <c:v>3105.0</c:v>
                </c:pt>
                <c:pt idx="8264">
                  <c:v>3105.0</c:v>
                </c:pt>
                <c:pt idx="8265">
                  <c:v>3106.0</c:v>
                </c:pt>
                <c:pt idx="8266">
                  <c:v>3107.0</c:v>
                </c:pt>
                <c:pt idx="8267">
                  <c:v>3108.0</c:v>
                </c:pt>
                <c:pt idx="8268">
                  <c:v>3108.0</c:v>
                </c:pt>
                <c:pt idx="8269">
                  <c:v>3109.0</c:v>
                </c:pt>
                <c:pt idx="8270">
                  <c:v>3110.0</c:v>
                </c:pt>
                <c:pt idx="8271">
                  <c:v>3111.0</c:v>
                </c:pt>
                <c:pt idx="8272">
                  <c:v>3111.0</c:v>
                </c:pt>
                <c:pt idx="8273">
                  <c:v>3112.0</c:v>
                </c:pt>
                <c:pt idx="8274">
                  <c:v>3112.0</c:v>
                </c:pt>
                <c:pt idx="8275">
                  <c:v>3112.0</c:v>
                </c:pt>
                <c:pt idx="8276">
                  <c:v>3113.0</c:v>
                </c:pt>
                <c:pt idx="8277">
                  <c:v>3113.0</c:v>
                </c:pt>
                <c:pt idx="8278">
                  <c:v>3113.0</c:v>
                </c:pt>
                <c:pt idx="8279">
                  <c:v>3114.0</c:v>
                </c:pt>
                <c:pt idx="8280">
                  <c:v>3114.0</c:v>
                </c:pt>
                <c:pt idx="8281">
                  <c:v>3114.0</c:v>
                </c:pt>
                <c:pt idx="8282">
                  <c:v>3115.0</c:v>
                </c:pt>
                <c:pt idx="8283">
                  <c:v>3116.0</c:v>
                </c:pt>
                <c:pt idx="8284">
                  <c:v>3117.0</c:v>
                </c:pt>
                <c:pt idx="8285">
                  <c:v>3117.0</c:v>
                </c:pt>
                <c:pt idx="8286">
                  <c:v>3118.0</c:v>
                </c:pt>
                <c:pt idx="8287">
                  <c:v>3119.0</c:v>
                </c:pt>
                <c:pt idx="8288">
                  <c:v>3120.0</c:v>
                </c:pt>
                <c:pt idx="8289">
                  <c:v>3121.0</c:v>
                </c:pt>
                <c:pt idx="8290">
                  <c:v>3122.0</c:v>
                </c:pt>
                <c:pt idx="8291">
                  <c:v>3123.0</c:v>
                </c:pt>
                <c:pt idx="8292">
                  <c:v>3123.0</c:v>
                </c:pt>
                <c:pt idx="8293">
                  <c:v>3123.0</c:v>
                </c:pt>
                <c:pt idx="8294">
                  <c:v>3124.0</c:v>
                </c:pt>
                <c:pt idx="8295">
                  <c:v>3125.0</c:v>
                </c:pt>
                <c:pt idx="8296">
                  <c:v>3126.0</c:v>
                </c:pt>
                <c:pt idx="8297">
                  <c:v>3127.0</c:v>
                </c:pt>
                <c:pt idx="8298">
                  <c:v>3127.0</c:v>
                </c:pt>
                <c:pt idx="8299">
                  <c:v>3127.0</c:v>
                </c:pt>
                <c:pt idx="8300">
                  <c:v>3127.0</c:v>
                </c:pt>
                <c:pt idx="8301">
                  <c:v>3128.0</c:v>
                </c:pt>
                <c:pt idx="8302">
                  <c:v>3129.0</c:v>
                </c:pt>
                <c:pt idx="8303">
                  <c:v>3129.0</c:v>
                </c:pt>
                <c:pt idx="8304">
                  <c:v>3129.0</c:v>
                </c:pt>
                <c:pt idx="8305">
                  <c:v>3130.0</c:v>
                </c:pt>
                <c:pt idx="8306">
                  <c:v>3130.0</c:v>
                </c:pt>
                <c:pt idx="8307">
                  <c:v>3131.0</c:v>
                </c:pt>
                <c:pt idx="8308">
                  <c:v>3131.0</c:v>
                </c:pt>
                <c:pt idx="8309">
                  <c:v>3132.0</c:v>
                </c:pt>
                <c:pt idx="8310">
                  <c:v>3133.0</c:v>
                </c:pt>
                <c:pt idx="8311">
                  <c:v>3134.0</c:v>
                </c:pt>
                <c:pt idx="8312">
                  <c:v>3135.0</c:v>
                </c:pt>
                <c:pt idx="8313">
                  <c:v>3135.0</c:v>
                </c:pt>
                <c:pt idx="8314">
                  <c:v>3136.0</c:v>
                </c:pt>
                <c:pt idx="8315">
                  <c:v>3137.0</c:v>
                </c:pt>
                <c:pt idx="8316">
                  <c:v>3138.0</c:v>
                </c:pt>
                <c:pt idx="8317">
                  <c:v>3138.0</c:v>
                </c:pt>
                <c:pt idx="8318">
                  <c:v>3139.0</c:v>
                </c:pt>
                <c:pt idx="8319">
                  <c:v>3140.0</c:v>
                </c:pt>
                <c:pt idx="8320">
                  <c:v>3140.0</c:v>
                </c:pt>
                <c:pt idx="8321">
                  <c:v>3140.0</c:v>
                </c:pt>
                <c:pt idx="8322">
                  <c:v>3141.0</c:v>
                </c:pt>
                <c:pt idx="8323">
                  <c:v>3142.0</c:v>
                </c:pt>
                <c:pt idx="8324">
                  <c:v>3142.0</c:v>
                </c:pt>
                <c:pt idx="8325">
                  <c:v>3142.0</c:v>
                </c:pt>
                <c:pt idx="8326">
                  <c:v>3143.0</c:v>
                </c:pt>
                <c:pt idx="8327">
                  <c:v>3143.0</c:v>
                </c:pt>
                <c:pt idx="8328">
                  <c:v>3144.0</c:v>
                </c:pt>
                <c:pt idx="8329">
                  <c:v>3144.0</c:v>
                </c:pt>
                <c:pt idx="8330">
                  <c:v>3145.0</c:v>
                </c:pt>
                <c:pt idx="8331">
                  <c:v>3146.0</c:v>
                </c:pt>
                <c:pt idx="8332">
                  <c:v>3147.0</c:v>
                </c:pt>
                <c:pt idx="8333">
                  <c:v>3148.0</c:v>
                </c:pt>
                <c:pt idx="8334">
                  <c:v>3149.0</c:v>
                </c:pt>
                <c:pt idx="8335">
                  <c:v>3149.0</c:v>
                </c:pt>
                <c:pt idx="8336">
                  <c:v>3150.0</c:v>
                </c:pt>
                <c:pt idx="8337">
                  <c:v>3151.0</c:v>
                </c:pt>
                <c:pt idx="8338">
                  <c:v>3151.0</c:v>
                </c:pt>
                <c:pt idx="8339">
                  <c:v>3151.0</c:v>
                </c:pt>
                <c:pt idx="8340">
                  <c:v>3152.0</c:v>
                </c:pt>
                <c:pt idx="8341">
                  <c:v>3152.0</c:v>
                </c:pt>
                <c:pt idx="8342">
                  <c:v>3153.0</c:v>
                </c:pt>
                <c:pt idx="8343">
                  <c:v>3154.0</c:v>
                </c:pt>
                <c:pt idx="8344">
                  <c:v>3154.0</c:v>
                </c:pt>
                <c:pt idx="8345">
                  <c:v>3155.0</c:v>
                </c:pt>
                <c:pt idx="8346">
                  <c:v>3155.0</c:v>
                </c:pt>
                <c:pt idx="8347">
                  <c:v>3155.0</c:v>
                </c:pt>
                <c:pt idx="8348">
                  <c:v>3156.0</c:v>
                </c:pt>
                <c:pt idx="8349">
                  <c:v>3156.0</c:v>
                </c:pt>
                <c:pt idx="8350">
                  <c:v>3157.0</c:v>
                </c:pt>
                <c:pt idx="8351">
                  <c:v>3158.0</c:v>
                </c:pt>
                <c:pt idx="8352">
                  <c:v>3158.0</c:v>
                </c:pt>
                <c:pt idx="8353">
                  <c:v>3158.0</c:v>
                </c:pt>
                <c:pt idx="8354">
                  <c:v>3159.0</c:v>
                </c:pt>
                <c:pt idx="8355">
                  <c:v>3159.0</c:v>
                </c:pt>
                <c:pt idx="8356">
                  <c:v>3159.0</c:v>
                </c:pt>
                <c:pt idx="8357">
                  <c:v>3160.0</c:v>
                </c:pt>
                <c:pt idx="8358">
                  <c:v>3160.0</c:v>
                </c:pt>
                <c:pt idx="8359">
                  <c:v>3161.0</c:v>
                </c:pt>
                <c:pt idx="8360">
                  <c:v>3161.0</c:v>
                </c:pt>
                <c:pt idx="8361">
                  <c:v>3162.0</c:v>
                </c:pt>
                <c:pt idx="8362">
                  <c:v>3162.0</c:v>
                </c:pt>
                <c:pt idx="8363">
                  <c:v>3162.0</c:v>
                </c:pt>
                <c:pt idx="8364">
                  <c:v>3163.0</c:v>
                </c:pt>
                <c:pt idx="8365">
                  <c:v>3164.0</c:v>
                </c:pt>
                <c:pt idx="8366">
                  <c:v>3164.0</c:v>
                </c:pt>
                <c:pt idx="8367">
                  <c:v>3164.0</c:v>
                </c:pt>
                <c:pt idx="8368">
                  <c:v>3164.0</c:v>
                </c:pt>
                <c:pt idx="8369">
                  <c:v>3164.0</c:v>
                </c:pt>
                <c:pt idx="8370">
                  <c:v>3164.0</c:v>
                </c:pt>
                <c:pt idx="8371">
                  <c:v>3164.0</c:v>
                </c:pt>
                <c:pt idx="8372">
                  <c:v>3164.0</c:v>
                </c:pt>
                <c:pt idx="8373">
                  <c:v>3164.0</c:v>
                </c:pt>
                <c:pt idx="8374">
                  <c:v>3164.0</c:v>
                </c:pt>
                <c:pt idx="8375">
                  <c:v>3165.0</c:v>
                </c:pt>
                <c:pt idx="8376">
                  <c:v>3166.0</c:v>
                </c:pt>
                <c:pt idx="8377">
                  <c:v>3166.0</c:v>
                </c:pt>
                <c:pt idx="8378">
                  <c:v>3166.0</c:v>
                </c:pt>
                <c:pt idx="8379">
                  <c:v>3166.0</c:v>
                </c:pt>
                <c:pt idx="8380">
                  <c:v>3166.0</c:v>
                </c:pt>
                <c:pt idx="8381">
                  <c:v>3166.0</c:v>
                </c:pt>
                <c:pt idx="8382">
                  <c:v>3166.0</c:v>
                </c:pt>
                <c:pt idx="8383">
                  <c:v>3166.0</c:v>
                </c:pt>
                <c:pt idx="8384">
                  <c:v>3166.0</c:v>
                </c:pt>
                <c:pt idx="8385">
                  <c:v>3166.0</c:v>
                </c:pt>
                <c:pt idx="8386">
                  <c:v>3166.0</c:v>
                </c:pt>
                <c:pt idx="8387">
                  <c:v>3166.0</c:v>
                </c:pt>
                <c:pt idx="8388">
                  <c:v>3166.0</c:v>
                </c:pt>
                <c:pt idx="8389">
                  <c:v>3166.0</c:v>
                </c:pt>
                <c:pt idx="8390">
                  <c:v>3166.0</c:v>
                </c:pt>
                <c:pt idx="8391">
                  <c:v>3166.0</c:v>
                </c:pt>
                <c:pt idx="8392">
                  <c:v>3166.0</c:v>
                </c:pt>
                <c:pt idx="8393">
                  <c:v>3166.0</c:v>
                </c:pt>
                <c:pt idx="8394">
                  <c:v>3166.0</c:v>
                </c:pt>
                <c:pt idx="8395">
                  <c:v>3166.0</c:v>
                </c:pt>
                <c:pt idx="8396">
                  <c:v>3166.0</c:v>
                </c:pt>
                <c:pt idx="8397">
                  <c:v>3166.0</c:v>
                </c:pt>
                <c:pt idx="8398">
                  <c:v>3166.0</c:v>
                </c:pt>
                <c:pt idx="8399">
                  <c:v>3166.0</c:v>
                </c:pt>
                <c:pt idx="8400">
                  <c:v>3166.0</c:v>
                </c:pt>
                <c:pt idx="8401">
                  <c:v>3166.0</c:v>
                </c:pt>
                <c:pt idx="8402">
                  <c:v>3166.0</c:v>
                </c:pt>
                <c:pt idx="8403">
                  <c:v>3166.0</c:v>
                </c:pt>
                <c:pt idx="8404">
                  <c:v>3166.0</c:v>
                </c:pt>
                <c:pt idx="8405">
                  <c:v>3166.0</c:v>
                </c:pt>
                <c:pt idx="8406">
                  <c:v>3167.0</c:v>
                </c:pt>
                <c:pt idx="8407">
                  <c:v>3167.0</c:v>
                </c:pt>
                <c:pt idx="8408">
                  <c:v>3167.0</c:v>
                </c:pt>
                <c:pt idx="8409">
                  <c:v>3167.0</c:v>
                </c:pt>
                <c:pt idx="8410">
                  <c:v>3168.0</c:v>
                </c:pt>
                <c:pt idx="8411">
                  <c:v>3168.0</c:v>
                </c:pt>
                <c:pt idx="8412">
                  <c:v>3169.0</c:v>
                </c:pt>
                <c:pt idx="8413">
                  <c:v>3169.0</c:v>
                </c:pt>
                <c:pt idx="8414">
                  <c:v>3169.0</c:v>
                </c:pt>
                <c:pt idx="8415">
                  <c:v>3170.0</c:v>
                </c:pt>
                <c:pt idx="8416">
                  <c:v>3170.0</c:v>
                </c:pt>
                <c:pt idx="8417">
                  <c:v>3171.0</c:v>
                </c:pt>
                <c:pt idx="8418">
                  <c:v>3171.0</c:v>
                </c:pt>
                <c:pt idx="8419">
                  <c:v>3171.0</c:v>
                </c:pt>
                <c:pt idx="8420">
                  <c:v>3171.0</c:v>
                </c:pt>
                <c:pt idx="8421">
                  <c:v>3171.0</c:v>
                </c:pt>
                <c:pt idx="8422">
                  <c:v>3171.0</c:v>
                </c:pt>
                <c:pt idx="8423">
                  <c:v>3172.0</c:v>
                </c:pt>
                <c:pt idx="8424">
                  <c:v>3172.0</c:v>
                </c:pt>
                <c:pt idx="8425">
                  <c:v>3172.0</c:v>
                </c:pt>
                <c:pt idx="8426">
                  <c:v>3173.0</c:v>
                </c:pt>
                <c:pt idx="8427">
                  <c:v>3174.0</c:v>
                </c:pt>
                <c:pt idx="8428">
                  <c:v>3174.0</c:v>
                </c:pt>
                <c:pt idx="8429">
                  <c:v>3174.0</c:v>
                </c:pt>
                <c:pt idx="8430">
                  <c:v>3175.0</c:v>
                </c:pt>
                <c:pt idx="8431">
                  <c:v>3176.0</c:v>
                </c:pt>
                <c:pt idx="8432">
                  <c:v>3177.0</c:v>
                </c:pt>
                <c:pt idx="8433">
                  <c:v>3178.0</c:v>
                </c:pt>
                <c:pt idx="8434">
                  <c:v>3179.0</c:v>
                </c:pt>
                <c:pt idx="8435">
                  <c:v>3180.0</c:v>
                </c:pt>
                <c:pt idx="8436">
                  <c:v>3180.0</c:v>
                </c:pt>
                <c:pt idx="8437">
                  <c:v>3181.0</c:v>
                </c:pt>
                <c:pt idx="8438">
                  <c:v>3182.0</c:v>
                </c:pt>
                <c:pt idx="8439">
                  <c:v>3183.0</c:v>
                </c:pt>
                <c:pt idx="8440">
                  <c:v>3184.0</c:v>
                </c:pt>
                <c:pt idx="8441">
                  <c:v>3185.0</c:v>
                </c:pt>
                <c:pt idx="8442">
                  <c:v>3186.0</c:v>
                </c:pt>
                <c:pt idx="8443">
                  <c:v>3187.0</c:v>
                </c:pt>
                <c:pt idx="8444">
                  <c:v>3188.0</c:v>
                </c:pt>
                <c:pt idx="8445">
                  <c:v>3189.0</c:v>
                </c:pt>
                <c:pt idx="8446">
                  <c:v>3190.0</c:v>
                </c:pt>
                <c:pt idx="8447">
                  <c:v>3191.0</c:v>
                </c:pt>
                <c:pt idx="8448">
                  <c:v>3192.0</c:v>
                </c:pt>
                <c:pt idx="8449">
                  <c:v>3192.0</c:v>
                </c:pt>
                <c:pt idx="8450">
                  <c:v>3192.0</c:v>
                </c:pt>
                <c:pt idx="8451">
                  <c:v>3193.0</c:v>
                </c:pt>
                <c:pt idx="8452">
                  <c:v>3194.0</c:v>
                </c:pt>
                <c:pt idx="8453">
                  <c:v>3194.0</c:v>
                </c:pt>
                <c:pt idx="8454">
                  <c:v>3194.0</c:v>
                </c:pt>
                <c:pt idx="8455">
                  <c:v>3194.0</c:v>
                </c:pt>
                <c:pt idx="8456">
                  <c:v>3195.0</c:v>
                </c:pt>
                <c:pt idx="8457">
                  <c:v>3196.0</c:v>
                </c:pt>
                <c:pt idx="8458">
                  <c:v>3197.0</c:v>
                </c:pt>
                <c:pt idx="8459">
                  <c:v>3198.0</c:v>
                </c:pt>
                <c:pt idx="8460">
                  <c:v>3198.0</c:v>
                </c:pt>
                <c:pt idx="8461">
                  <c:v>3199.0</c:v>
                </c:pt>
                <c:pt idx="8462">
                  <c:v>3199.0</c:v>
                </c:pt>
                <c:pt idx="8463">
                  <c:v>3199.0</c:v>
                </c:pt>
                <c:pt idx="8464">
                  <c:v>3199.0</c:v>
                </c:pt>
                <c:pt idx="8465">
                  <c:v>3199.0</c:v>
                </c:pt>
                <c:pt idx="8466">
                  <c:v>3199.0</c:v>
                </c:pt>
                <c:pt idx="8467">
                  <c:v>3199.0</c:v>
                </c:pt>
                <c:pt idx="8468">
                  <c:v>3199.0</c:v>
                </c:pt>
                <c:pt idx="8469">
                  <c:v>3200.0</c:v>
                </c:pt>
                <c:pt idx="8470">
                  <c:v>3200.0</c:v>
                </c:pt>
                <c:pt idx="8471">
                  <c:v>3200.0</c:v>
                </c:pt>
                <c:pt idx="8472">
                  <c:v>3200.0</c:v>
                </c:pt>
                <c:pt idx="8473">
                  <c:v>3200.0</c:v>
                </c:pt>
                <c:pt idx="8474">
                  <c:v>3200.0</c:v>
                </c:pt>
                <c:pt idx="8475">
                  <c:v>3200.0</c:v>
                </c:pt>
                <c:pt idx="8476">
                  <c:v>3200.0</c:v>
                </c:pt>
                <c:pt idx="8477">
                  <c:v>3201.0</c:v>
                </c:pt>
                <c:pt idx="8478">
                  <c:v>3202.0</c:v>
                </c:pt>
                <c:pt idx="8479">
                  <c:v>3202.0</c:v>
                </c:pt>
                <c:pt idx="8480">
                  <c:v>3202.0</c:v>
                </c:pt>
                <c:pt idx="8481">
                  <c:v>3202.0</c:v>
                </c:pt>
                <c:pt idx="8482">
                  <c:v>3202.0</c:v>
                </c:pt>
                <c:pt idx="8483">
                  <c:v>3202.0</c:v>
                </c:pt>
                <c:pt idx="8484">
                  <c:v>3202.0</c:v>
                </c:pt>
                <c:pt idx="8485">
                  <c:v>3202.0</c:v>
                </c:pt>
                <c:pt idx="8486">
                  <c:v>3202.0</c:v>
                </c:pt>
                <c:pt idx="8487">
                  <c:v>3202.0</c:v>
                </c:pt>
                <c:pt idx="8488">
                  <c:v>3202.0</c:v>
                </c:pt>
                <c:pt idx="8489">
                  <c:v>3202.0</c:v>
                </c:pt>
                <c:pt idx="8490">
                  <c:v>3202.0</c:v>
                </c:pt>
                <c:pt idx="8491">
                  <c:v>3202.0</c:v>
                </c:pt>
                <c:pt idx="8492">
                  <c:v>3202.0</c:v>
                </c:pt>
                <c:pt idx="8493">
                  <c:v>3202.0</c:v>
                </c:pt>
                <c:pt idx="8494">
                  <c:v>3202.0</c:v>
                </c:pt>
                <c:pt idx="8495">
                  <c:v>3202.0</c:v>
                </c:pt>
                <c:pt idx="8496">
                  <c:v>3202.0</c:v>
                </c:pt>
                <c:pt idx="8497">
                  <c:v>3202.0</c:v>
                </c:pt>
                <c:pt idx="8498">
                  <c:v>3202.0</c:v>
                </c:pt>
                <c:pt idx="8499">
                  <c:v>3202.0</c:v>
                </c:pt>
                <c:pt idx="8500">
                  <c:v>3202.0</c:v>
                </c:pt>
                <c:pt idx="8501">
                  <c:v>3202.0</c:v>
                </c:pt>
                <c:pt idx="8502">
                  <c:v>3202.0</c:v>
                </c:pt>
                <c:pt idx="8503">
                  <c:v>3202.0</c:v>
                </c:pt>
                <c:pt idx="8504">
                  <c:v>3202.0</c:v>
                </c:pt>
                <c:pt idx="8505">
                  <c:v>3203.0</c:v>
                </c:pt>
                <c:pt idx="8506">
                  <c:v>3203.0</c:v>
                </c:pt>
                <c:pt idx="8507">
                  <c:v>3203.0</c:v>
                </c:pt>
                <c:pt idx="8508">
                  <c:v>3203.0</c:v>
                </c:pt>
                <c:pt idx="8509">
                  <c:v>3203.0</c:v>
                </c:pt>
                <c:pt idx="8510">
                  <c:v>3203.0</c:v>
                </c:pt>
                <c:pt idx="8511">
                  <c:v>3203.0</c:v>
                </c:pt>
                <c:pt idx="8512">
                  <c:v>3203.0</c:v>
                </c:pt>
                <c:pt idx="8513">
                  <c:v>3203.0</c:v>
                </c:pt>
                <c:pt idx="8514">
                  <c:v>3203.0</c:v>
                </c:pt>
                <c:pt idx="8515">
                  <c:v>3203.0</c:v>
                </c:pt>
                <c:pt idx="8516">
                  <c:v>3203.0</c:v>
                </c:pt>
                <c:pt idx="8517">
                  <c:v>3203.0</c:v>
                </c:pt>
                <c:pt idx="8518">
                  <c:v>3203.0</c:v>
                </c:pt>
                <c:pt idx="8519">
                  <c:v>3203.0</c:v>
                </c:pt>
                <c:pt idx="8520">
                  <c:v>3203.0</c:v>
                </c:pt>
                <c:pt idx="8521">
                  <c:v>3203.0</c:v>
                </c:pt>
                <c:pt idx="8522">
                  <c:v>3203.0</c:v>
                </c:pt>
                <c:pt idx="8523">
                  <c:v>3203.0</c:v>
                </c:pt>
                <c:pt idx="8524">
                  <c:v>3203.0</c:v>
                </c:pt>
                <c:pt idx="8525">
                  <c:v>3203.0</c:v>
                </c:pt>
                <c:pt idx="8526">
                  <c:v>3203.0</c:v>
                </c:pt>
                <c:pt idx="8527">
                  <c:v>3203.0</c:v>
                </c:pt>
                <c:pt idx="8528">
                  <c:v>3203.0</c:v>
                </c:pt>
                <c:pt idx="8529">
                  <c:v>3203.0</c:v>
                </c:pt>
                <c:pt idx="8530">
                  <c:v>3203.0</c:v>
                </c:pt>
                <c:pt idx="8531">
                  <c:v>3203.0</c:v>
                </c:pt>
                <c:pt idx="8532">
                  <c:v>3203.0</c:v>
                </c:pt>
                <c:pt idx="8533">
                  <c:v>3203.0</c:v>
                </c:pt>
                <c:pt idx="8534">
                  <c:v>3204.0</c:v>
                </c:pt>
                <c:pt idx="8535">
                  <c:v>3204.0</c:v>
                </c:pt>
                <c:pt idx="8536">
                  <c:v>3204.0</c:v>
                </c:pt>
                <c:pt idx="8537">
                  <c:v>3204.0</c:v>
                </c:pt>
                <c:pt idx="8538">
                  <c:v>3204.0</c:v>
                </c:pt>
                <c:pt idx="8539">
                  <c:v>3205.0</c:v>
                </c:pt>
                <c:pt idx="8540">
                  <c:v>3206.0</c:v>
                </c:pt>
                <c:pt idx="8541">
                  <c:v>3206.0</c:v>
                </c:pt>
                <c:pt idx="8542">
                  <c:v>3207.0</c:v>
                </c:pt>
                <c:pt idx="8543">
                  <c:v>3208.0</c:v>
                </c:pt>
                <c:pt idx="8544">
                  <c:v>3208.0</c:v>
                </c:pt>
                <c:pt idx="8545">
                  <c:v>3208.0</c:v>
                </c:pt>
                <c:pt idx="8546">
                  <c:v>3208.0</c:v>
                </c:pt>
                <c:pt idx="8547">
                  <c:v>3208.0</c:v>
                </c:pt>
                <c:pt idx="8548">
                  <c:v>3208.0</c:v>
                </c:pt>
                <c:pt idx="8549">
                  <c:v>3208.0</c:v>
                </c:pt>
                <c:pt idx="8550">
                  <c:v>3208.0</c:v>
                </c:pt>
                <c:pt idx="8551">
                  <c:v>3208.0</c:v>
                </c:pt>
                <c:pt idx="8552">
                  <c:v>3208.0</c:v>
                </c:pt>
                <c:pt idx="8553">
                  <c:v>3208.0</c:v>
                </c:pt>
                <c:pt idx="8554">
                  <c:v>3208.0</c:v>
                </c:pt>
                <c:pt idx="8555">
                  <c:v>3208.0</c:v>
                </c:pt>
                <c:pt idx="8556">
                  <c:v>3208.0</c:v>
                </c:pt>
                <c:pt idx="8557">
                  <c:v>3208.0</c:v>
                </c:pt>
                <c:pt idx="8558">
                  <c:v>3208.0</c:v>
                </c:pt>
                <c:pt idx="8559">
                  <c:v>3208.0</c:v>
                </c:pt>
                <c:pt idx="8560">
                  <c:v>3208.0</c:v>
                </c:pt>
                <c:pt idx="8561">
                  <c:v>3208.0</c:v>
                </c:pt>
                <c:pt idx="8562">
                  <c:v>3208.0</c:v>
                </c:pt>
                <c:pt idx="8563">
                  <c:v>3208.0</c:v>
                </c:pt>
                <c:pt idx="8564">
                  <c:v>3208.0</c:v>
                </c:pt>
                <c:pt idx="8565">
                  <c:v>3208.0</c:v>
                </c:pt>
                <c:pt idx="8566">
                  <c:v>3208.0</c:v>
                </c:pt>
                <c:pt idx="8567">
                  <c:v>3208.0</c:v>
                </c:pt>
                <c:pt idx="8568">
                  <c:v>3208.0</c:v>
                </c:pt>
                <c:pt idx="8569">
                  <c:v>3208.0</c:v>
                </c:pt>
                <c:pt idx="8570">
                  <c:v>3208.0</c:v>
                </c:pt>
                <c:pt idx="8571">
                  <c:v>3208.0</c:v>
                </c:pt>
                <c:pt idx="8572">
                  <c:v>3208.0</c:v>
                </c:pt>
                <c:pt idx="8573">
                  <c:v>3208.0</c:v>
                </c:pt>
                <c:pt idx="8574">
                  <c:v>3209.0</c:v>
                </c:pt>
                <c:pt idx="8575">
                  <c:v>3209.0</c:v>
                </c:pt>
                <c:pt idx="8576">
                  <c:v>3209.0</c:v>
                </c:pt>
                <c:pt idx="8577">
                  <c:v>3209.0</c:v>
                </c:pt>
                <c:pt idx="8578">
                  <c:v>3210.0</c:v>
                </c:pt>
                <c:pt idx="8579">
                  <c:v>3211.0</c:v>
                </c:pt>
                <c:pt idx="8580">
                  <c:v>3212.0</c:v>
                </c:pt>
                <c:pt idx="8581">
                  <c:v>3213.0</c:v>
                </c:pt>
                <c:pt idx="8582">
                  <c:v>3213.0</c:v>
                </c:pt>
                <c:pt idx="8583">
                  <c:v>3213.0</c:v>
                </c:pt>
                <c:pt idx="8584">
                  <c:v>3213.0</c:v>
                </c:pt>
                <c:pt idx="8585">
                  <c:v>3213.0</c:v>
                </c:pt>
                <c:pt idx="8586">
                  <c:v>3213.0</c:v>
                </c:pt>
                <c:pt idx="8587">
                  <c:v>3213.0</c:v>
                </c:pt>
                <c:pt idx="8588">
                  <c:v>3213.0</c:v>
                </c:pt>
                <c:pt idx="8589">
                  <c:v>3213.0</c:v>
                </c:pt>
                <c:pt idx="8590">
                  <c:v>3213.0</c:v>
                </c:pt>
                <c:pt idx="8591">
                  <c:v>3214.0</c:v>
                </c:pt>
                <c:pt idx="8592">
                  <c:v>3215.0</c:v>
                </c:pt>
                <c:pt idx="8593">
                  <c:v>3216.0</c:v>
                </c:pt>
                <c:pt idx="8594">
                  <c:v>3217.0</c:v>
                </c:pt>
                <c:pt idx="8595">
                  <c:v>3217.0</c:v>
                </c:pt>
                <c:pt idx="8596">
                  <c:v>3217.0</c:v>
                </c:pt>
                <c:pt idx="8597">
                  <c:v>3218.0</c:v>
                </c:pt>
                <c:pt idx="8598">
                  <c:v>3219.0</c:v>
                </c:pt>
                <c:pt idx="8599">
                  <c:v>3219.0</c:v>
                </c:pt>
                <c:pt idx="8600">
                  <c:v>3219.0</c:v>
                </c:pt>
                <c:pt idx="8601">
                  <c:v>3220.0</c:v>
                </c:pt>
                <c:pt idx="8602">
                  <c:v>3221.0</c:v>
                </c:pt>
                <c:pt idx="8603">
                  <c:v>3222.0</c:v>
                </c:pt>
                <c:pt idx="8604">
                  <c:v>3223.0</c:v>
                </c:pt>
                <c:pt idx="8605">
                  <c:v>3224.0</c:v>
                </c:pt>
                <c:pt idx="8606">
                  <c:v>3225.0</c:v>
                </c:pt>
                <c:pt idx="8607">
                  <c:v>3226.0</c:v>
                </c:pt>
                <c:pt idx="8608">
                  <c:v>3227.0</c:v>
                </c:pt>
                <c:pt idx="8609">
                  <c:v>3228.0</c:v>
                </c:pt>
                <c:pt idx="8610">
                  <c:v>3229.0</c:v>
                </c:pt>
                <c:pt idx="8611">
                  <c:v>3229.0</c:v>
                </c:pt>
                <c:pt idx="8612">
                  <c:v>3229.0</c:v>
                </c:pt>
                <c:pt idx="8613">
                  <c:v>3229.0</c:v>
                </c:pt>
                <c:pt idx="8614">
                  <c:v>3230.0</c:v>
                </c:pt>
                <c:pt idx="8615">
                  <c:v>3230.0</c:v>
                </c:pt>
                <c:pt idx="8616">
                  <c:v>3230.0</c:v>
                </c:pt>
                <c:pt idx="8617">
                  <c:v>3230.0</c:v>
                </c:pt>
                <c:pt idx="8618">
                  <c:v>3231.0</c:v>
                </c:pt>
                <c:pt idx="8619">
                  <c:v>3231.0</c:v>
                </c:pt>
                <c:pt idx="8620">
                  <c:v>3231.0</c:v>
                </c:pt>
                <c:pt idx="8621">
                  <c:v>3231.0</c:v>
                </c:pt>
                <c:pt idx="8622">
                  <c:v>3231.0</c:v>
                </c:pt>
                <c:pt idx="8623">
                  <c:v>3232.0</c:v>
                </c:pt>
                <c:pt idx="8624">
                  <c:v>3233.0</c:v>
                </c:pt>
                <c:pt idx="8625">
                  <c:v>3233.0</c:v>
                </c:pt>
                <c:pt idx="8626">
                  <c:v>3234.0</c:v>
                </c:pt>
                <c:pt idx="8627">
                  <c:v>3235.0</c:v>
                </c:pt>
                <c:pt idx="8628">
                  <c:v>3236.0</c:v>
                </c:pt>
                <c:pt idx="8629">
                  <c:v>3237.0</c:v>
                </c:pt>
                <c:pt idx="8630">
                  <c:v>3237.0</c:v>
                </c:pt>
                <c:pt idx="8631">
                  <c:v>3238.0</c:v>
                </c:pt>
                <c:pt idx="8632">
                  <c:v>3239.0</c:v>
                </c:pt>
                <c:pt idx="8633">
                  <c:v>3240.0</c:v>
                </c:pt>
                <c:pt idx="8634">
                  <c:v>3241.0</c:v>
                </c:pt>
                <c:pt idx="8635">
                  <c:v>3242.0</c:v>
                </c:pt>
                <c:pt idx="8636">
                  <c:v>3243.0</c:v>
                </c:pt>
                <c:pt idx="8637">
                  <c:v>3244.0</c:v>
                </c:pt>
                <c:pt idx="8638">
                  <c:v>3244.0</c:v>
                </c:pt>
                <c:pt idx="8639">
                  <c:v>3244.0</c:v>
                </c:pt>
                <c:pt idx="8640">
                  <c:v>3244.0</c:v>
                </c:pt>
                <c:pt idx="8641">
                  <c:v>3244.0</c:v>
                </c:pt>
                <c:pt idx="8642">
                  <c:v>3244.0</c:v>
                </c:pt>
                <c:pt idx="8643">
                  <c:v>3244.0</c:v>
                </c:pt>
                <c:pt idx="8644">
                  <c:v>3244.0</c:v>
                </c:pt>
                <c:pt idx="8645">
                  <c:v>3245.0</c:v>
                </c:pt>
                <c:pt idx="8646">
                  <c:v>3245.0</c:v>
                </c:pt>
                <c:pt idx="8647">
                  <c:v>3245.0</c:v>
                </c:pt>
                <c:pt idx="8648">
                  <c:v>3245.0</c:v>
                </c:pt>
                <c:pt idx="8649">
                  <c:v>3246.0</c:v>
                </c:pt>
                <c:pt idx="8650">
                  <c:v>3247.0</c:v>
                </c:pt>
                <c:pt idx="8651">
                  <c:v>3248.0</c:v>
                </c:pt>
                <c:pt idx="8652">
                  <c:v>3248.0</c:v>
                </c:pt>
                <c:pt idx="8653">
                  <c:v>3248.0</c:v>
                </c:pt>
                <c:pt idx="8654">
                  <c:v>3248.0</c:v>
                </c:pt>
                <c:pt idx="8655">
                  <c:v>3249.0</c:v>
                </c:pt>
                <c:pt idx="8656">
                  <c:v>3250.0</c:v>
                </c:pt>
                <c:pt idx="8657">
                  <c:v>3250.0</c:v>
                </c:pt>
                <c:pt idx="8658">
                  <c:v>3251.0</c:v>
                </c:pt>
                <c:pt idx="8659">
                  <c:v>3252.0</c:v>
                </c:pt>
                <c:pt idx="8660">
                  <c:v>3253.0</c:v>
                </c:pt>
                <c:pt idx="8661">
                  <c:v>3253.0</c:v>
                </c:pt>
                <c:pt idx="8662">
                  <c:v>3253.0</c:v>
                </c:pt>
                <c:pt idx="8663">
                  <c:v>3253.0</c:v>
                </c:pt>
                <c:pt idx="8664">
                  <c:v>3254.0</c:v>
                </c:pt>
                <c:pt idx="8665">
                  <c:v>3255.0</c:v>
                </c:pt>
                <c:pt idx="8666">
                  <c:v>3256.0</c:v>
                </c:pt>
                <c:pt idx="8667">
                  <c:v>3257.0</c:v>
                </c:pt>
                <c:pt idx="8668">
                  <c:v>3257.0</c:v>
                </c:pt>
                <c:pt idx="8669">
                  <c:v>3258.0</c:v>
                </c:pt>
                <c:pt idx="8670">
                  <c:v>3259.0</c:v>
                </c:pt>
                <c:pt idx="8671">
                  <c:v>3259.0</c:v>
                </c:pt>
                <c:pt idx="8672">
                  <c:v>3260.0</c:v>
                </c:pt>
                <c:pt idx="8673">
                  <c:v>3261.0</c:v>
                </c:pt>
                <c:pt idx="8674">
                  <c:v>3261.0</c:v>
                </c:pt>
                <c:pt idx="8675">
                  <c:v>3262.0</c:v>
                </c:pt>
                <c:pt idx="8676">
                  <c:v>3262.0</c:v>
                </c:pt>
                <c:pt idx="8677">
                  <c:v>3262.0</c:v>
                </c:pt>
                <c:pt idx="8678">
                  <c:v>3263.0</c:v>
                </c:pt>
                <c:pt idx="8679">
                  <c:v>3263.0</c:v>
                </c:pt>
                <c:pt idx="8680">
                  <c:v>3264.0</c:v>
                </c:pt>
                <c:pt idx="8681">
                  <c:v>3265.0</c:v>
                </c:pt>
                <c:pt idx="8682">
                  <c:v>3265.0</c:v>
                </c:pt>
                <c:pt idx="8683">
                  <c:v>3265.0</c:v>
                </c:pt>
                <c:pt idx="8684">
                  <c:v>3265.0</c:v>
                </c:pt>
                <c:pt idx="8685">
                  <c:v>3266.0</c:v>
                </c:pt>
                <c:pt idx="8686">
                  <c:v>3266.0</c:v>
                </c:pt>
                <c:pt idx="8687">
                  <c:v>3266.0</c:v>
                </c:pt>
                <c:pt idx="8688">
                  <c:v>3267.0</c:v>
                </c:pt>
                <c:pt idx="8689">
                  <c:v>3267.0</c:v>
                </c:pt>
                <c:pt idx="8690">
                  <c:v>3268.0</c:v>
                </c:pt>
                <c:pt idx="8691">
                  <c:v>3268.0</c:v>
                </c:pt>
                <c:pt idx="8692">
                  <c:v>3268.0</c:v>
                </c:pt>
                <c:pt idx="8693">
                  <c:v>3268.0</c:v>
                </c:pt>
                <c:pt idx="8694">
                  <c:v>3269.0</c:v>
                </c:pt>
                <c:pt idx="8695">
                  <c:v>3269.0</c:v>
                </c:pt>
                <c:pt idx="8696">
                  <c:v>3269.0</c:v>
                </c:pt>
                <c:pt idx="8697">
                  <c:v>3269.0</c:v>
                </c:pt>
                <c:pt idx="8698">
                  <c:v>3270.0</c:v>
                </c:pt>
                <c:pt idx="8699">
                  <c:v>3270.0</c:v>
                </c:pt>
                <c:pt idx="8700">
                  <c:v>3270.0</c:v>
                </c:pt>
                <c:pt idx="8701">
                  <c:v>3270.0</c:v>
                </c:pt>
                <c:pt idx="8702">
                  <c:v>3270.0</c:v>
                </c:pt>
                <c:pt idx="8703">
                  <c:v>3270.0</c:v>
                </c:pt>
                <c:pt idx="8704">
                  <c:v>3270.0</c:v>
                </c:pt>
                <c:pt idx="8705">
                  <c:v>3270.0</c:v>
                </c:pt>
                <c:pt idx="8706">
                  <c:v>3270.0</c:v>
                </c:pt>
                <c:pt idx="8707">
                  <c:v>3270.0</c:v>
                </c:pt>
                <c:pt idx="8708">
                  <c:v>3270.0</c:v>
                </c:pt>
                <c:pt idx="8709">
                  <c:v>3270.0</c:v>
                </c:pt>
                <c:pt idx="8710">
                  <c:v>3270.0</c:v>
                </c:pt>
                <c:pt idx="8711">
                  <c:v>3270.0</c:v>
                </c:pt>
                <c:pt idx="8712">
                  <c:v>3270.0</c:v>
                </c:pt>
                <c:pt idx="8713">
                  <c:v>3270.0</c:v>
                </c:pt>
                <c:pt idx="8714">
                  <c:v>3270.0</c:v>
                </c:pt>
                <c:pt idx="8715">
                  <c:v>3270.0</c:v>
                </c:pt>
                <c:pt idx="8716">
                  <c:v>3270.0</c:v>
                </c:pt>
                <c:pt idx="8717">
                  <c:v>3270.0</c:v>
                </c:pt>
                <c:pt idx="8718">
                  <c:v>3271.0</c:v>
                </c:pt>
                <c:pt idx="8719">
                  <c:v>3272.0</c:v>
                </c:pt>
                <c:pt idx="8720">
                  <c:v>3272.0</c:v>
                </c:pt>
                <c:pt idx="8721">
                  <c:v>3272.0</c:v>
                </c:pt>
                <c:pt idx="8722">
                  <c:v>3272.0</c:v>
                </c:pt>
                <c:pt idx="8723">
                  <c:v>3272.0</c:v>
                </c:pt>
                <c:pt idx="8724">
                  <c:v>3272.0</c:v>
                </c:pt>
                <c:pt idx="8725">
                  <c:v>3273.0</c:v>
                </c:pt>
                <c:pt idx="8726">
                  <c:v>3274.0</c:v>
                </c:pt>
                <c:pt idx="8727">
                  <c:v>3274.0</c:v>
                </c:pt>
                <c:pt idx="8728">
                  <c:v>3274.0</c:v>
                </c:pt>
                <c:pt idx="8729">
                  <c:v>3274.0</c:v>
                </c:pt>
                <c:pt idx="8730">
                  <c:v>3274.0</c:v>
                </c:pt>
                <c:pt idx="8731">
                  <c:v>3274.0</c:v>
                </c:pt>
                <c:pt idx="8732">
                  <c:v>3274.0</c:v>
                </c:pt>
                <c:pt idx="8733">
                  <c:v>3274.0</c:v>
                </c:pt>
                <c:pt idx="8734">
                  <c:v>3274.0</c:v>
                </c:pt>
                <c:pt idx="8735">
                  <c:v>3274.0</c:v>
                </c:pt>
                <c:pt idx="8736">
                  <c:v>3274.0</c:v>
                </c:pt>
                <c:pt idx="8737">
                  <c:v>3274.0</c:v>
                </c:pt>
                <c:pt idx="8738">
                  <c:v>3274.0</c:v>
                </c:pt>
                <c:pt idx="8739">
                  <c:v>3274.0</c:v>
                </c:pt>
                <c:pt idx="8740">
                  <c:v>3274.0</c:v>
                </c:pt>
                <c:pt idx="8741">
                  <c:v>3274.0</c:v>
                </c:pt>
                <c:pt idx="8742">
                  <c:v>3274.0</c:v>
                </c:pt>
                <c:pt idx="8743">
                  <c:v>3274.0</c:v>
                </c:pt>
                <c:pt idx="8744">
                  <c:v>3274.0</c:v>
                </c:pt>
                <c:pt idx="8745">
                  <c:v>3274.0</c:v>
                </c:pt>
                <c:pt idx="8746">
                  <c:v>3274.0</c:v>
                </c:pt>
                <c:pt idx="8747">
                  <c:v>3274.0</c:v>
                </c:pt>
                <c:pt idx="8748">
                  <c:v>3274.0</c:v>
                </c:pt>
                <c:pt idx="8749">
                  <c:v>3274.0</c:v>
                </c:pt>
                <c:pt idx="8750">
                  <c:v>3274.0</c:v>
                </c:pt>
                <c:pt idx="8751">
                  <c:v>3274.0</c:v>
                </c:pt>
                <c:pt idx="8752">
                  <c:v>3274.0</c:v>
                </c:pt>
                <c:pt idx="8753">
                  <c:v>3274.0</c:v>
                </c:pt>
                <c:pt idx="8754">
                  <c:v>3275.0</c:v>
                </c:pt>
                <c:pt idx="8755">
                  <c:v>3275.0</c:v>
                </c:pt>
                <c:pt idx="8756">
                  <c:v>3275.0</c:v>
                </c:pt>
                <c:pt idx="8757">
                  <c:v>3275.0</c:v>
                </c:pt>
                <c:pt idx="8758">
                  <c:v>3275.0</c:v>
                </c:pt>
                <c:pt idx="8759">
                  <c:v>3275.0</c:v>
                </c:pt>
                <c:pt idx="8760">
                  <c:v>3275.0</c:v>
                </c:pt>
                <c:pt idx="8761">
                  <c:v>3275.0</c:v>
                </c:pt>
                <c:pt idx="8762">
                  <c:v>3275.0</c:v>
                </c:pt>
                <c:pt idx="8763">
                  <c:v>3275.0</c:v>
                </c:pt>
                <c:pt idx="8764">
                  <c:v>3275.0</c:v>
                </c:pt>
                <c:pt idx="8765">
                  <c:v>3275.0</c:v>
                </c:pt>
                <c:pt idx="8766">
                  <c:v>3275.0</c:v>
                </c:pt>
                <c:pt idx="8767">
                  <c:v>3275.0</c:v>
                </c:pt>
                <c:pt idx="8768">
                  <c:v>3276.0</c:v>
                </c:pt>
                <c:pt idx="8769">
                  <c:v>3277.0</c:v>
                </c:pt>
                <c:pt idx="8770">
                  <c:v>3277.0</c:v>
                </c:pt>
                <c:pt idx="8771">
                  <c:v>3277.0</c:v>
                </c:pt>
                <c:pt idx="8772">
                  <c:v>3277.0</c:v>
                </c:pt>
                <c:pt idx="8773">
                  <c:v>3278.0</c:v>
                </c:pt>
                <c:pt idx="8774">
                  <c:v>3279.0</c:v>
                </c:pt>
                <c:pt idx="8775">
                  <c:v>3279.0</c:v>
                </c:pt>
                <c:pt idx="8776">
                  <c:v>3279.0</c:v>
                </c:pt>
                <c:pt idx="8777">
                  <c:v>3279.0</c:v>
                </c:pt>
                <c:pt idx="8778">
                  <c:v>3280.0</c:v>
                </c:pt>
                <c:pt idx="8779">
                  <c:v>3281.0</c:v>
                </c:pt>
                <c:pt idx="8780">
                  <c:v>3281.0</c:v>
                </c:pt>
                <c:pt idx="8781">
                  <c:v>3282.0</c:v>
                </c:pt>
                <c:pt idx="8782">
                  <c:v>3283.0</c:v>
                </c:pt>
                <c:pt idx="8783">
                  <c:v>3283.0</c:v>
                </c:pt>
                <c:pt idx="8784">
                  <c:v>3284.0</c:v>
                </c:pt>
                <c:pt idx="8785">
                  <c:v>3285.0</c:v>
                </c:pt>
                <c:pt idx="8786">
                  <c:v>3286.0</c:v>
                </c:pt>
                <c:pt idx="8787">
                  <c:v>3287.0</c:v>
                </c:pt>
                <c:pt idx="8788">
                  <c:v>3287.0</c:v>
                </c:pt>
                <c:pt idx="8789">
                  <c:v>3287.0</c:v>
                </c:pt>
                <c:pt idx="8790">
                  <c:v>3287.0</c:v>
                </c:pt>
                <c:pt idx="8791">
                  <c:v>3288.0</c:v>
                </c:pt>
                <c:pt idx="8792">
                  <c:v>3289.0</c:v>
                </c:pt>
                <c:pt idx="8793">
                  <c:v>3289.0</c:v>
                </c:pt>
                <c:pt idx="8794">
                  <c:v>3289.0</c:v>
                </c:pt>
                <c:pt idx="8795">
                  <c:v>3290.0</c:v>
                </c:pt>
                <c:pt idx="8796">
                  <c:v>3291.0</c:v>
                </c:pt>
                <c:pt idx="8797">
                  <c:v>3292.0</c:v>
                </c:pt>
                <c:pt idx="8798">
                  <c:v>3293.0</c:v>
                </c:pt>
                <c:pt idx="8799">
                  <c:v>3294.0</c:v>
                </c:pt>
                <c:pt idx="8800">
                  <c:v>3295.0</c:v>
                </c:pt>
                <c:pt idx="8801">
                  <c:v>3295.0</c:v>
                </c:pt>
                <c:pt idx="8802">
                  <c:v>3296.0</c:v>
                </c:pt>
                <c:pt idx="8803">
                  <c:v>3297.0</c:v>
                </c:pt>
                <c:pt idx="8804">
                  <c:v>3298.0</c:v>
                </c:pt>
                <c:pt idx="8805">
                  <c:v>3298.0</c:v>
                </c:pt>
                <c:pt idx="8806">
                  <c:v>3299.0</c:v>
                </c:pt>
                <c:pt idx="8807">
                  <c:v>3299.0</c:v>
                </c:pt>
                <c:pt idx="8808">
                  <c:v>3300.0</c:v>
                </c:pt>
                <c:pt idx="8809">
                  <c:v>3301.0</c:v>
                </c:pt>
                <c:pt idx="8810">
                  <c:v>3302.0</c:v>
                </c:pt>
                <c:pt idx="8811">
                  <c:v>3303.0</c:v>
                </c:pt>
                <c:pt idx="8812">
                  <c:v>3303.0</c:v>
                </c:pt>
                <c:pt idx="8813">
                  <c:v>3303.0</c:v>
                </c:pt>
                <c:pt idx="8814">
                  <c:v>3304.0</c:v>
                </c:pt>
                <c:pt idx="8815">
                  <c:v>3304.0</c:v>
                </c:pt>
                <c:pt idx="8816">
                  <c:v>3305.0</c:v>
                </c:pt>
                <c:pt idx="8817">
                  <c:v>3305.0</c:v>
                </c:pt>
                <c:pt idx="8818">
                  <c:v>3306.0</c:v>
                </c:pt>
                <c:pt idx="8819">
                  <c:v>3306.0</c:v>
                </c:pt>
                <c:pt idx="8820">
                  <c:v>3307.0</c:v>
                </c:pt>
                <c:pt idx="8821">
                  <c:v>3308.0</c:v>
                </c:pt>
                <c:pt idx="8822">
                  <c:v>3308.0</c:v>
                </c:pt>
                <c:pt idx="8823">
                  <c:v>3309.0</c:v>
                </c:pt>
                <c:pt idx="8824">
                  <c:v>3309.0</c:v>
                </c:pt>
                <c:pt idx="8825">
                  <c:v>3309.0</c:v>
                </c:pt>
                <c:pt idx="8826">
                  <c:v>3309.0</c:v>
                </c:pt>
                <c:pt idx="8827">
                  <c:v>3309.0</c:v>
                </c:pt>
                <c:pt idx="8828">
                  <c:v>3310.0</c:v>
                </c:pt>
                <c:pt idx="8829">
                  <c:v>3310.0</c:v>
                </c:pt>
                <c:pt idx="8830">
                  <c:v>3310.0</c:v>
                </c:pt>
                <c:pt idx="8831">
                  <c:v>3310.0</c:v>
                </c:pt>
                <c:pt idx="8832">
                  <c:v>3310.0</c:v>
                </c:pt>
                <c:pt idx="8833">
                  <c:v>3310.0</c:v>
                </c:pt>
                <c:pt idx="8834">
                  <c:v>3310.0</c:v>
                </c:pt>
                <c:pt idx="8835">
                  <c:v>3311.0</c:v>
                </c:pt>
                <c:pt idx="8836">
                  <c:v>3311.0</c:v>
                </c:pt>
                <c:pt idx="8837">
                  <c:v>3312.0</c:v>
                </c:pt>
                <c:pt idx="8838">
                  <c:v>3312.0</c:v>
                </c:pt>
                <c:pt idx="8839">
                  <c:v>3313.0</c:v>
                </c:pt>
                <c:pt idx="8840">
                  <c:v>3314.0</c:v>
                </c:pt>
                <c:pt idx="8841">
                  <c:v>3315.0</c:v>
                </c:pt>
                <c:pt idx="8842">
                  <c:v>3316.0</c:v>
                </c:pt>
                <c:pt idx="8843">
                  <c:v>3316.0</c:v>
                </c:pt>
                <c:pt idx="8844">
                  <c:v>3316.0</c:v>
                </c:pt>
                <c:pt idx="8845">
                  <c:v>3317.0</c:v>
                </c:pt>
                <c:pt idx="8846">
                  <c:v>3318.0</c:v>
                </c:pt>
                <c:pt idx="8847">
                  <c:v>3319.0</c:v>
                </c:pt>
                <c:pt idx="8848">
                  <c:v>3319.0</c:v>
                </c:pt>
                <c:pt idx="8849">
                  <c:v>3320.0</c:v>
                </c:pt>
                <c:pt idx="8850">
                  <c:v>3320.0</c:v>
                </c:pt>
                <c:pt idx="8851">
                  <c:v>3321.0</c:v>
                </c:pt>
                <c:pt idx="8852">
                  <c:v>3322.0</c:v>
                </c:pt>
                <c:pt idx="8853">
                  <c:v>3322.0</c:v>
                </c:pt>
                <c:pt idx="8854">
                  <c:v>3323.0</c:v>
                </c:pt>
                <c:pt idx="8855">
                  <c:v>3324.0</c:v>
                </c:pt>
                <c:pt idx="8856">
                  <c:v>3325.0</c:v>
                </c:pt>
                <c:pt idx="8857">
                  <c:v>3326.0</c:v>
                </c:pt>
                <c:pt idx="8858">
                  <c:v>3326.0</c:v>
                </c:pt>
                <c:pt idx="8859">
                  <c:v>3326.0</c:v>
                </c:pt>
                <c:pt idx="8860">
                  <c:v>3326.0</c:v>
                </c:pt>
                <c:pt idx="8861">
                  <c:v>3327.0</c:v>
                </c:pt>
                <c:pt idx="8862">
                  <c:v>3328.0</c:v>
                </c:pt>
                <c:pt idx="8863">
                  <c:v>3329.0</c:v>
                </c:pt>
                <c:pt idx="8864">
                  <c:v>3330.0</c:v>
                </c:pt>
                <c:pt idx="8865">
                  <c:v>3331.0</c:v>
                </c:pt>
                <c:pt idx="8866">
                  <c:v>3332.0</c:v>
                </c:pt>
                <c:pt idx="8867">
                  <c:v>3333.0</c:v>
                </c:pt>
                <c:pt idx="8868">
                  <c:v>3333.0</c:v>
                </c:pt>
                <c:pt idx="8869">
                  <c:v>3334.0</c:v>
                </c:pt>
                <c:pt idx="8870">
                  <c:v>3335.0</c:v>
                </c:pt>
                <c:pt idx="8871">
                  <c:v>3335.0</c:v>
                </c:pt>
                <c:pt idx="8872">
                  <c:v>3335.0</c:v>
                </c:pt>
                <c:pt idx="8873">
                  <c:v>3335.0</c:v>
                </c:pt>
                <c:pt idx="8874">
                  <c:v>3335.0</c:v>
                </c:pt>
                <c:pt idx="8875">
                  <c:v>3335.0</c:v>
                </c:pt>
                <c:pt idx="8876">
                  <c:v>3335.0</c:v>
                </c:pt>
                <c:pt idx="8877">
                  <c:v>3335.0</c:v>
                </c:pt>
                <c:pt idx="8878">
                  <c:v>3335.0</c:v>
                </c:pt>
                <c:pt idx="8879">
                  <c:v>3335.0</c:v>
                </c:pt>
                <c:pt idx="8880">
                  <c:v>3335.0</c:v>
                </c:pt>
                <c:pt idx="8881">
                  <c:v>3335.0</c:v>
                </c:pt>
                <c:pt idx="8882">
                  <c:v>3335.0</c:v>
                </c:pt>
                <c:pt idx="8883">
                  <c:v>3335.0</c:v>
                </c:pt>
                <c:pt idx="8884">
                  <c:v>3335.0</c:v>
                </c:pt>
                <c:pt idx="8885">
                  <c:v>3335.0</c:v>
                </c:pt>
                <c:pt idx="8886">
                  <c:v>3335.0</c:v>
                </c:pt>
                <c:pt idx="8887">
                  <c:v>3335.0</c:v>
                </c:pt>
                <c:pt idx="8888">
                  <c:v>3335.0</c:v>
                </c:pt>
                <c:pt idx="8889">
                  <c:v>3335.0</c:v>
                </c:pt>
                <c:pt idx="8890">
                  <c:v>3335.0</c:v>
                </c:pt>
                <c:pt idx="8891">
                  <c:v>3336.0</c:v>
                </c:pt>
                <c:pt idx="8892">
                  <c:v>3337.0</c:v>
                </c:pt>
                <c:pt idx="8893">
                  <c:v>3338.0</c:v>
                </c:pt>
                <c:pt idx="8894">
                  <c:v>3338.0</c:v>
                </c:pt>
                <c:pt idx="8895">
                  <c:v>3338.0</c:v>
                </c:pt>
                <c:pt idx="8896">
                  <c:v>3338.0</c:v>
                </c:pt>
                <c:pt idx="8897">
                  <c:v>3339.0</c:v>
                </c:pt>
                <c:pt idx="8898">
                  <c:v>3340.0</c:v>
                </c:pt>
                <c:pt idx="8899">
                  <c:v>3341.0</c:v>
                </c:pt>
                <c:pt idx="8900">
                  <c:v>3342.0</c:v>
                </c:pt>
                <c:pt idx="8901">
                  <c:v>3343.0</c:v>
                </c:pt>
                <c:pt idx="8902">
                  <c:v>3343.0</c:v>
                </c:pt>
                <c:pt idx="8903">
                  <c:v>3343.0</c:v>
                </c:pt>
                <c:pt idx="8904">
                  <c:v>3343.0</c:v>
                </c:pt>
                <c:pt idx="8905">
                  <c:v>3343.0</c:v>
                </c:pt>
                <c:pt idx="8906">
                  <c:v>3343.0</c:v>
                </c:pt>
                <c:pt idx="8907">
                  <c:v>3343.0</c:v>
                </c:pt>
                <c:pt idx="8908">
                  <c:v>3343.0</c:v>
                </c:pt>
                <c:pt idx="8909">
                  <c:v>3344.0</c:v>
                </c:pt>
                <c:pt idx="8910">
                  <c:v>3344.0</c:v>
                </c:pt>
                <c:pt idx="8911">
                  <c:v>3344.0</c:v>
                </c:pt>
                <c:pt idx="8912">
                  <c:v>3344.0</c:v>
                </c:pt>
                <c:pt idx="8913">
                  <c:v>3344.0</c:v>
                </c:pt>
                <c:pt idx="8914">
                  <c:v>3344.0</c:v>
                </c:pt>
                <c:pt idx="8915">
                  <c:v>3344.0</c:v>
                </c:pt>
                <c:pt idx="8916">
                  <c:v>3344.0</c:v>
                </c:pt>
                <c:pt idx="8917">
                  <c:v>3344.0</c:v>
                </c:pt>
                <c:pt idx="8918">
                  <c:v>3344.0</c:v>
                </c:pt>
                <c:pt idx="8919">
                  <c:v>3344.0</c:v>
                </c:pt>
                <c:pt idx="8920">
                  <c:v>3344.0</c:v>
                </c:pt>
                <c:pt idx="8921">
                  <c:v>3344.0</c:v>
                </c:pt>
                <c:pt idx="8922">
                  <c:v>3344.0</c:v>
                </c:pt>
                <c:pt idx="8923">
                  <c:v>3344.0</c:v>
                </c:pt>
                <c:pt idx="8924">
                  <c:v>3344.0</c:v>
                </c:pt>
                <c:pt idx="8925">
                  <c:v>3344.0</c:v>
                </c:pt>
                <c:pt idx="8926">
                  <c:v>3345.0</c:v>
                </c:pt>
                <c:pt idx="8927">
                  <c:v>3345.0</c:v>
                </c:pt>
                <c:pt idx="8928">
                  <c:v>3346.0</c:v>
                </c:pt>
                <c:pt idx="8929">
                  <c:v>3347.0</c:v>
                </c:pt>
                <c:pt idx="8930">
                  <c:v>3348.0</c:v>
                </c:pt>
                <c:pt idx="8931">
                  <c:v>3349.0</c:v>
                </c:pt>
                <c:pt idx="8932">
                  <c:v>3349.0</c:v>
                </c:pt>
                <c:pt idx="8933">
                  <c:v>3350.0</c:v>
                </c:pt>
                <c:pt idx="8934">
                  <c:v>3350.0</c:v>
                </c:pt>
                <c:pt idx="8935">
                  <c:v>3351.0</c:v>
                </c:pt>
                <c:pt idx="8936">
                  <c:v>3352.0</c:v>
                </c:pt>
                <c:pt idx="8937">
                  <c:v>3352.0</c:v>
                </c:pt>
                <c:pt idx="8938">
                  <c:v>3352.0</c:v>
                </c:pt>
                <c:pt idx="8939">
                  <c:v>3353.0</c:v>
                </c:pt>
                <c:pt idx="8940">
                  <c:v>3354.0</c:v>
                </c:pt>
                <c:pt idx="8941">
                  <c:v>3355.0</c:v>
                </c:pt>
                <c:pt idx="8942">
                  <c:v>3356.0</c:v>
                </c:pt>
                <c:pt idx="8943">
                  <c:v>3357.0</c:v>
                </c:pt>
                <c:pt idx="8944">
                  <c:v>3357.0</c:v>
                </c:pt>
                <c:pt idx="8945">
                  <c:v>3358.0</c:v>
                </c:pt>
                <c:pt idx="8946">
                  <c:v>3358.0</c:v>
                </c:pt>
                <c:pt idx="8947">
                  <c:v>3358.0</c:v>
                </c:pt>
                <c:pt idx="8948">
                  <c:v>3358.0</c:v>
                </c:pt>
                <c:pt idx="8949">
                  <c:v>3359.0</c:v>
                </c:pt>
                <c:pt idx="8950">
                  <c:v>3360.0</c:v>
                </c:pt>
                <c:pt idx="8951">
                  <c:v>3361.0</c:v>
                </c:pt>
                <c:pt idx="8952">
                  <c:v>3361.0</c:v>
                </c:pt>
                <c:pt idx="8953">
                  <c:v>3362.0</c:v>
                </c:pt>
                <c:pt idx="8954">
                  <c:v>3363.0</c:v>
                </c:pt>
                <c:pt idx="8955">
                  <c:v>3363.0</c:v>
                </c:pt>
                <c:pt idx="8956">
                  <c:v>3364.0</c:v>
                </c:pt>
                <c:pt idx="8957">
                  <c:v>3364.0</c:v>
                </c:pt>
                <c:pt idx="8958">
                  <c:v>3364.0</c:v>
                </c:pt>
                <c:pt idx="8959">
                  <c:v>3364.0</c:v>
                </c:pt>
                <c:pt idx="8960">
                  <c:v>3364.0</c:v>
                </c:pt>
                <c:pt idx="8961">
                  <c:v>3365.0</c:v>
                </c:pt>
                <c:pt idx="8962">
                  <c:v>3366.0</c:v>
                </c:pt>
                <c:pt idx="8963">
                  <c:v>3366.0</c:v>
                </c:pt>
                <c:pt idx="8964">
                  <c:v>3367.0</c:v>
                </c:pt>
                <c:pt idx="8965">
                  <c:v>3367.0</c:v>
                </c:pt>
                <c:pt idx="8966">
                  <c:v>3368.0</c:v>
                </c:pt>
                <c:pt idx="8967">
                  <c:v>3368.0</c:v>
                </c:pt>
                <c:pt idx="8968">
                  <c:v>3368.0</c:v>
                </c:pt>
                <c:pt idx="8969">
                  <c:v>3368.0</c:v>
                </c:pt>
                <c:pt idx="8970">
                  <c:v>3368.0</c:v>
                </c:pt>
                <c:pt idx="8971">
                  <c:v>3369.0</c:v>
                </c:pt>
                <c:pt idx="8972">
                  <c:v>3370.0</c:v>
                </c:pt>
                <c:pt idx="8973">
                  <c:v>3370.0</c:v>
                </c:pt>
                <c:pt idx="8974">
                  <c:v>3371.0</c:v>
                </c:pt>
                <c:pt idx="8975">
                  <c:v>3372.0</c:v>
                </c:pt>
                <c:pt idx="8976">
                  <c:v>3373.0</c:v>
                </c:pt>
                <c:pt idx="8977">
                  <c:v>3374.0</c:v>
                </c:pt>
                <c:pt idx="8978">
                  <c:v>3375.0</c:v>
                </c:pt>
                <c:pt idx="8979">
                  <c:v>3376.0</c:v>
                </c:pt>
                <c:pt idx="8980">
                  <c:v>3377.0</c:v>
                </c:pt>
                <c:pt idx="8981">
                  <c:v>3378.0</c:v>
                </c:pt>
                <c:pt idx="8982">
                  <c:v>3379.0</c:v>
                </c:pt>
                <c:pt idx="8983">
                  <c:v>3380.0</c:v>
                </c:pt>
                <c:pt idx="8984">
                  <c:v>3381.0</c:v>
                </c:pt>
                <c:pt idx="8985">
                  <c:v>3382.0</c:v>
                </c:pt>
                <c:pt idx="8986">
                  <c:v>3383.0</c:v>
                </c:pt>
                <c:pt idx="8987">
                  <c:v>3384.0</c:v>
                </c:pt>
                <c:pt idx="8988">
                  <c:v>3385.0</c:v>
                </c:pt>
                <c:pt idx="8989">
                  <c:v>3386.0</c:v>
                </c:pt>
                <c:pt idx="8990">
                  <c:v>3387.0</c:v>
                </c:pt>
                <c:pt idx="8991">
                  <c:v>3387.0</c:v>
                </c:pt>
                <c:pt idx="8992">
                  <c:v>3387.0</c:v>
                </c:pt>
                <c:pt idx="8993">
                  <c:v>3388.0</c:v>
                </c:pt>
                <c:pt idx="8994">
                  <c:v>3388.0</c:v>
                </c:pt>
                <c:pt idx="8995">
                  <c:v>3388.0</c:v>
                </c:pt>
                <c:pt idx="8996">
                  <c:v>3388.0</c:v>
                </c:pt>
                <c:pt idx="8997">
                  <c:v>3388.0</c:v>
                </c:pt>
                <c:pt idx="8998">
                  <c:v>3389.0</c:v>
                </c:pt>
                <c:pt idx="8999">
                  <c:v>3390.0</c:v>
                </c:pt>
                <c:pt idx="9000">
                  <c:v>3391.0</c:v>
                </c:pt>
                <c:pt idx="9001">
                  <c:v>3392.0</c:v>
                </c:pt>
                <c:pt idx="9002">
                  <c:v>3393.0</c:v>
                </c:pt>
                <c:pt idx="9003">
                  <c:v>3394.0</c:v>
                </c:pt>
                <c:pt idx="9004">
                  <c:v>3395.0</c:v>
                </c:pt>
                <c:pt idx="9005">
                  <c:v>3395.0</c:v>
                </c:pt>
                <c:pt idx="9006">
                  <c:v>3396.0</c:v>
                </c:pt>
                <c:pt idx="9007">
                  <c:v>3397.0</c:v>
                </c:pt>
                <c:pt idx="9008">
                  <c:v>3398.0</c:v>
                </c:pt>
                <c:pt idx="9009">
                  <c:v>3398.0</c:v>
                </c:pt>
                <c:pt idx="9010">
                  <c:v>3399.0</c:v>
                </c:pt>
                <c:pt idx="9011">
                  <c:v>3400.0</c:v>
                </c:pt>
                <c:pt idx="9012">
                  <c:v>3400.0</c:v>
                </c:pt>
                <c:pt idx="9013">
                  <c:v>3400.0</c:v>
                </c:pt>
                <c:pt idx="9014">
                  <c:v>3400.0</c:v>
                </c:pt>
                <c:pt idx="9015">
                  <c:v>3401.0</c:v>
                </c:pt>
                <c:pt idx="9016">
                  <c:v>3401.0</c:v>
                </c:pt>
                <c:pt idx="9017">
                  <c:v>3402.0</c:v>
                </c:pt>
                <c:pt idx="9018">
                  <c:v>3403.0</c:v>
                </c:pt>
                <c:pt idx="9019">
                  <c:v>3404.0</c:v>
                </c:pt>
                <c:pt idx="9020">
                  <c:v>3405.0</c:v>
                </c:pt>
                <c:pt idx="9021">
                  <c:v>3405.0</c:v>
                </c:pt>
                <c:pt idx="9022">
                  <c:v>3406.0</c:v>
                </c:pt>
                <c:pt idx="9023">
                  <c:v>3407.0</c:v>
                </c:pt>
                <c:pt idx="9024">
                  <c:v>3407.0</c:v>
                </c:pt>
                <c:pt idx="9025">
                  <c:v>3408.0</c:v>
                </c:pt>
                <c:pt idx="9026">
                  <c:v>3409.0</c:v>
                </c:pt>
                <c:pt idx="9027">
                  <c:v>3409.0</c:v>
                </c:pt>
                <c:pt idx="9028">
                  <c:v>3409.0</c:v>
                </c:pt>
                <c:pt idx="9029">
                  <c:v>3409.0</c:v>
                </c:pt>
                <c:pt idx="9030">
                  <c:v>3409.0</c:v>
                </c:pt>
                <c:pt idx="9031">
                  <c:v>3410.0</c:v>
                </c:pt>
                <c:pt idx="9032">
                  <c:v>3410.0</c:v>
                </c:pt>
                <c:pt idx="9033">
                  <c:v>3411.0</c:v>
                </c:pt>
                <c:pt idx="9034">
                  <c:v>3411.0</c:v>
                </c:pt>
                <c:pt idx="9035">
                  <c:v>3412.0</c:v>
                </c:pt>
                <c:pt idx="9036">
                  <c:v>3413.0</c:v>
                </c:pt>
                <c:pt idx="9037">
                  <c:v>3413.0</c:v>
                </c:pt>
                <c:pt idx="9038">
                  <c:v>3413.0</c:v>
                </c:pt>
                <c:pt idx="9039">
                  <c:v>3414.0</c:v>
                </c:pt>
                <c:pt idx="9040">
                  <c:v>3415.0</c:v>
                </c:pt>
                <c:pt idx="9041">
                  <c:v>3416.0</c:v>
                </c:pt>
                <c:pt idx="9042">
                  <c:v>3417.0</c:v>
                </c:pt>
                <c:pt idx="9043">
                  <c:v>3418.0</c:v>
                </c:pt>
                <c:pt idx="9044">
                  <c:v>3419.0</c:v>
                </c:pt>
                <c:pt idx="9045">
                  <c:v>3420.0</c:v>
                </c:pt>
                <c:pt idx="9046">
                  <c:v>3421.0</c:v>
                </c:pt>
                <c:pt idx="9047">
                  <c:v>3422.0</c:v>
                </c:pt>
                <c:pt idx="9048">
                  <c:v>3423.0</c:v>
                </c:pt>
                <c:pt idx="9049">
                  <c:v>3424.0</c:v>
                </c:pt>
                <c:pt idx="9050">
                  <c:v>3424.0</c:v>
                </c:pt>
                <c:pt idx="9051">
                  <c:v>3425.0</c:v>
                </c:pt>
                <c:pt idx="9052">
                  <c:v>3425.0</c:v>
                </c:pt>
                <c:pt idx="9053">
                  <c:v>3426.0</c:v>
                </c:pt>
                <c:pt idx="9054">
                  <c:v>3426.0</c:v>
                </c:pt>
                <c:pt idx="9055">
                  <c:v>3426.0</c:v>
                </c:pt>
                <c:pt idx="9056">
                  <c:v>3426.0</c:v>
                </c:pt>
                <c:pt idx="9057">
                  <c:v>3427.0</c:v>
                </c:pt>
                <c:pt idx="9058">
                  <c:v>3427.0</c:v>
                </c:pt>
                <c:pt idx="9059">
                  <c:v>3428.0</c:v>
                </c:pt>
                <c:pt idx="9060">
                  <c:v>3429.0</c:v>
                </c:pt>
                <c:pt idx="9061">
                  <c:v>3430.0</c:v>
                </c:pt>
                <c:pt idx="9062">
                  <c:v>3431.0</c:v>
                </c:pt>
                <c:pt idx="9063">
                  <c:v>3432.0</c:v>
                </c:pt>
                <c:pt idx="9064">
                  <c:v>3432.0</c:v>
                </c:pt>
                <c:pt idx="9065">
                  <c:v>3433.0</c:v>
                </c:pt>
                <c:pt idx="9066">
                  <c:v>3433.0</c:v>
                </c:pt>
                <c:pt idx="9067">
                  <c:v>3433.0</c:v>
                </c:pt>
                <c:pt idx="9068">
                  <c:v>3433.0</c:v>
                </c:pt>
                <c:pt idx="9069">
                  <c:v>3433.0</c:v>
                </c:pt>
                <c:pt idx="9070">
                  <c:v>3433.0</c:v>
                </c:pt>
                <c:pt idx="9071">
                  <c:v>3433.0</c:v>
                </c:pt>
                <c:pt idx="9072">
                  <c:v>3434.0</c:v>
                </c:pt>
                <c:pt idx="9073">
                  <c:v>3435.0</c:v>
                </c:pt>
                <c:pt idx="9074">
                  <c:v>3436.0</c:v>
                </c:pt>
                <c:pt idx="9075">
                  <c:v>3436.0</c:v>
                </c:pt>
                <c:pt idx="9076">
                  <c:v>3436.0</c:v>
                </c:pt>
                <c:pt idx="9077">
                  <c:v>3437.0</c:v>
                </c:pt>
                <c:pt idx="9078">
                  <c:v>3438.0</c:v>
                </c:pt>
                <c:pt idx="9079">
                  <c:v>3439.0</c:v>
                </c:pt>
                <c:pt idx="9080">
                  <c:v>3440.0</c:v>
                </c:pt>
                <c:pt idx="9081">
                  <c:v>3441.0</c:v>
                </c:pt>
                <c:pt idx="9082">
                  <c:v>3441.0</c:v>
                </c:pt>
                <c:pt idx="9083">
                  <c:v>3441.0</c:v>
                </c:pt>
                <c:pt idx="9084">
                  <c:v>3441.0</c:v>
                </c:pt>
                <c:pt idx="9085">
                  <c:v>3442.0</c:v>
                </c:pt>
                <c:pt idx="9086">
                  <c:v>3442.0</c:v>
                </c:pt>
                <c:pt idx="9087">
                  <c:v>3443.0</c:v>
                </c:pt>
                <c:pt idx="9088">
                  <c:v>3444.0</c:v>
                </c:pt>
                <c:pt idx="9089">
                  <c:v>3444.0</c:v>
                </c:pt>
                <c:pt idx="9090">
                  <c:v>3444.0</c:v>
                </c:pt>
                <c:pt idx="9091">
                  <c:v>3444.0</c:v>
                </c:pt>
                <c:pt idx="9092">
                  <c:v>3444.0</c:v>
                </c:pt>
                <c:pt idx="9093">
                  <c:v>3444.0</c:v>
                </c:pt>
                <c:pt idx="9094">
                  <c:v>3444.0</c:v>
                </c:pt>
                <c:pt idx="9095">
                  <c:v>3444.0</c:v>
                </c:pt>
                <c:pt idx="9096">
                  <c:v>3444.0</c:v>
                </c:pt>
                <c:pt idx="9097">
                  <c:v>3445.0</c:v>
                </c:pt>
                <c:pt idx="9098">
                  <c:v>3445.0</c:v>
                </c:pt>
                <c:pt idx="9099">
                  <c:v>3445.0</c:v>
                </c:pt>
                <c:pt idx="9100">
                  <c:v>3445.0</c:v>
                </c:pt>
                <c:pt idx="9101">
                  <c:v>3446.0</c:v>
                </c:pt>
                <c:pt idx="9102">
                  <c:v>3446.0</c:v>
                </c:pt>
                <c:pt idx="9103">
                  <c:v>3447.0</c:v>
                </c:pt>
                <c:pt idx="9104">
                  <c:v>3447.0</c:v>
                </c:pt>
                <c:pt idx="9105">
                  <c:v>3447.0</c:v>
                </c:pt>
                <c:pt idx="9106">
                  <c:v>3448.0</c:v>
                </c:pt>
                <c:pt idx="9107">
                  <c:v>3448.0</c:v>
                </c:pt>
                <c:pt idx="9108">
                  <c:v>3449.0</c:v>
                </c:pt>
                <c:pt idx="9109">
                  <c:v>3450.0</c:v>
                </c:pt>
                <c:pt idx="9110">
                  <c:v>3450.0</c:v>
                </c:pt>
                <c:pt idx="9111">
                  <c:v>3451.0</c:v>
                </c:pt>
                <c:pt idx="9112">
                  <c:v>3452.0</c:v>
                </c:pt>
                <c:pt idx="9113">
                  <c:v>3452.0</c:v>
                </c:pt>
                <c:pt idx="9114">
                  <c:v>3452.0</c:v>
                </c:pt>
                <c:pt idx="9115">
                  <c:v>3452.0</c:v>
                </c:pt>
                <c:pt idx="9116">
                  <c:v>3452.0</c:v>
                </c:pt>
                <c:pt idx="9117">
                  <c:v>3453.0</c:v>
                </c:pt>
                <c:pt idx="9118">
                  <c:v>3453.0</c:v>
                </c:pt>
                <c:pt idx="9119">
                  <c:v>3454.0</c:v>
                </c:pt>
                <c:pt idx="9120">
                  <c:v>3454.0</c:v>
                </c:pt>
                <c:pt idx="9121">
                  <c:v>3455.0</c:v>
                </c:pt>
                <c:pt idx="9122">
                  <c:v>3456.0</c:v>
                </c:pt>
                <c:pt idx="9123">
                  <c:v>3457.0</c:v>
                </c:pt>
                <c:pt idx="9124">
                  <c:v>3458.0</c:v>
                </c:pt>
                <c:pt idx="9125">
                  <c:v>3459.0</c:v>
                </c:pt>
                <c:pt idx="9126">
                  <c:v>3460.0</c:v>
                </c:pt>
                <c:pt idx="9127">
                  <c:v>3460.0</c:v>
                </c:pt>
                <c:pt idx="9128">
                  <c:v>3461.0</c:v>
                </c:pt>
                <c:pt idx="9129">
                  <c:v>3462.0</c:v>
                </c:pt>
                <c:pt idx="9130">
                  <c:v>3462.0</c:v>
                </c:pt>
                <c:pt idx="9131">
                  <c:v>3463.0</c:v>
                </c:pt>
                <c:pt idx="9132">
                  <c:v>3463.0</c:v>
                </c:pt>
                <c:pt idx="9133">
                  <c:v>3464.0</c:v>
                </c:pt>
                <c:pt idx="9134">
                  <c:v>3464.0</c:v>
                </c:pt>
                <c:pt idx="9135">
                  <c:v>3465.0</c:v>
                </c:pt>
                <c:pt idx="9136">
                  <c:v>3466.0</c:v>
                </c:pt>
                <c:pt idx="9137">
                  <c:v>3467.0</c:v>
                </c:pt>
                <c:pt idx="9138">
                  <c:v>3468.0</c:v>
                </c:pt>
                <c:pt idx="9139">
                  <c:v>3468.0</c:v>
                </c:pt>
                <c:pt idx="9140">
                  <c:v>3468.0</c:v>
                </c:pt>
                <c:pt idx="9141">
                  <c:v>3469.0</c:v>
                </c:pt>
                <c:pt idx="9142">
                  <c:v>3470.0</c:v>
                </c:pt>
                <c:pt idx="9143">
                  <c:v>3470.0</c:v>
                </c:pt>
                <c:pt idx="9144">
                  <c:v>3471.0</c:v>
                </c:pt>
                <c:pt idx="9145">
                  <c:v>3472.0</c:v>
                </c:pt>
                <c:pt idx="9146">
                  <c:v>3472.0</c:v>
                </c:pt>
                <c:pt idx="9147">
                  <c:v>3472.0</c:v>
                </c:pt>
                <c:pt idx="9148">
                  <c:v>3472.0</c:v>
                </c:pt>
                <c:pt idx="9149">
                  <c:v>3473.0</c:v>
                </c:pt>
                <c:pt idx="9150">
                  <c:v>3473.0</c:v>
                </c:pt>
                <c:pt idx="9151">
                  <c:v>3473.0</c:v>
                </c:pt>
                <c:pt idx="9152">
                  <c:v>3474.0</c:v>
                </c:pt>
                <c:pt idx="9153">
                  <c:v>3475.0</c:v>
                </c:pt>
                <c:pt idx="9154">
                  <c:v>3476.0</c:v>
                </c:pt>
                <c:pt idx="9155">
                  <c:v>3477.0</c:v>
                </c:pt>
                <c:pt idx="9156">
                  <c:v>3477.0</c:v>
                </c:pt>
                <c:pt idx="9157">
                  <c:v>3477.0</c:v>
                </c:pt>
                <c:pt idx="9158">
                  <c:v>3477.0</c:v>
                </c:pt>
                <c:pt idx="9159">
                  <c:v>3477.0</c:v>
                </c:pt>
                <c:pt idx="9160">
                  <c:v>3478.0</c:v>
                </c:pt>
                <c:pt idx="9161">
                  <c:v>3479.0</c:v>
                </c:pt>
                <c:pt idx="9162">
                  <c:v>3480.0</c:v>
                </c:pt>
                <c:pt idx="9163">
                  <c:v>3480.0</c:v>
                </c:pt>
                <c:pt idx="9164">
                  <c:v>3481.0</c:v>
                </c:pt>
                <c:pt idx="9165">
                  <c:v>3481.0</c:v>
                </c:pt>
                <c:pt idx="9166">
                  <c:v>3482.0</c:v>
                </c:pt>
                <c:pt idx="9167">
                  <c:v>3482.0</c:v>
                </c:pt>
                <c:pt idx="9168">
                  <c:v>3483.0</c:v>
                </c:pt>
                <c:pt idx="9169">
                  <c:v>3484.0</c:v>
                </c:pt>
                <c:pt idx="9170">
                  <c:v>3485.0</c:v>
                </c:pt>
                <c:pt idx="9171">
                  <c:v>3486.0</c:v>
                </c:pt>
                <c:pt idx="9172">
                  <c:v>3486.0</c:v>
                </c:pt>
                <c:pt idx="9173">
                  <c:v>3487.0</c:v>
                </c:pt>
                <c:pt idx="9174">
                  <c:v>3488.0</c:v>
                </c:pt>
                <c:pt idx="9175">
                  <c:v>3489.0</c:v>
                </c:pt>
                <c:pt idx="9176">
                  <c:v>3490.0</c:v>
                </c:pt>
                <c:pt idx="9177">
                  <c:v>3491.0</c:v>
                </c:pt>
                <c:pt idx="9178">
                  <c:v>3492.0</c:v>
                </c:pt>
                <c:pt idx="9179">
                  <c:v>3493.0</c:v>
                </c:pt>
                <c:pt idx="9180">
                  <c:v>3494.0</c:v>
                </c:pt>
                <c:pt idx="9181">
                  <c:v>3495.0</c:v>
                </c:pt>
                <c:pt idx="9182">
                  <c:v>3495.0</c:v>
                </c:pt>
                <c:pt idx="9183">
                  <c:v>3495.0</c:v>
                </c:pt>
                <c:pt idx="9184">
                  <c:v>3496.0</c:v>
                </c:pt>
                <c:pt idx="9185">
                  <c:v>3497.0</c:v>
                </c:pt>
                <c:pt idx="9186">
                  <c:v>3498.0</c:v>
                </c:pt>
                <c:pt idx="9187">
                  <c:v>3498.0</c:v>
                </c:pt>
                <c:pt idx="9188">
                  <c:v>3499.0</c:v>
                </c:pt>
                <c:pt idx="9189">
                  <c:v>3500.0</c:v>
                </c:pt>
                <c:pt idx="9190">
                  <c:v>3500.0</c:v>
                </c:pt>
                <c:pt idx="9191">
                  <c:v>3501.0</c:v>
                </c:pt>
                <c:pt idx="9192">
                  <c:v>3502.0</c:v>
                </c:pt>
                <c:pt idx="9193">
                  <c:v>3502.0</c:v>
                </c:pt>
                <c:pt idx="9194">
                  <c:v>3503.0</c:v>
                </c:pt>
                <c:pt idx="9195">
                  <c:v>3503.0</c:v>
                </c:pt>
                <c:pt idx="9196">
                  <c:v>3503.0</c:v>
                </c:pt>
                <c:pt idx="9197">
                  <c:v>3504.0</c:v>
                </c:pt>
                <c:pt idx="9198">
                  <c:v>3504.0</c:v>
                </c:pt>
                <c:pt idx="9199">
                  <c:v>3504.0</c:v>
                </c:pt>
                <c:pt idx="9200">
                  <c:v>3505.0</c:v>
                </c:pt>
                <c:pt idx="9201">
                  <c:v>3505.0</c:v>
                </c:pt>
                <c:pt idx="9202">
                  <c:v>3506.0</c:v>
                </c:pt>
                <c:pt idx="9203">
                  <c:v>3507.0</c:v>
                </c:pt>
                <c:pt idx="9204">
                  <c:v>3508.0</c:v>
                </c:pt>
                <c:pt idx="9205">
                  <c:v>3509.0</c:v>
                </c:pt>
                <c:pt idx="9206">
                  <c:v>3510.0</c:v>
                </c:pt>
                <c:pt idx="9207">
                  <c:v>3511.0</c:v>
                </c:pt>
                <c:pt idx="9208">
                  <c:v>3512.0</c:v>
                </c:pt>
                <c:pt idx="9209">
                  <c:v>3513.0</c:v>
                </c:pt>
                <c:pt idx="9210">
                  <c:v>3513.0</c:v>
                </c:pt>
                <c:pt idx="9211">
                  <c:v>3513.0</c:v>
                </c:pt>
                <c:pt idx="9212">
                  <c:v>3514.0</c:v>
                </c:pt>
                <c:pt idx="9213">
                  <c:v>3515.0</c:v>
                </c:pt>
                <c:pt idx="9214">
                  <c:v>3515.0</c:v>
                </c:pt>
                <c:pt idx="9215">
                  <c:v>3516.0</c:v>
                </c:pt>
                <c:pt idx="9216">
                  <c:v>3516.0</c:v>
                </c:pt>
                <c:pt idx="9217">
                  <c:v>3516.0</c:v>
                </c:pt>
                <c:pt idx="9218">
                  <c:v>3517.0</c:v>
                </c:pt>
                <c:pt idx="9219">
                  <c:v>3518.0</c:v>
                </c:pt>
                <c:pt idx="9220">
                  <c:v>3518.0</c:v>
                </c:pt>
                <c:pt idx="9221">
                  <c:v>3518.0</c:v>
                </c:pt>
                <c:pt idx="9222">
                  <c:v>3519.0</c:v>
                </c:pt>
                <c:pt idx="9223">
                  <c:v>3520.0</c:v>
                </c:pt>
                <c:pt idx="9224">
                  <c:v>3520.0</c:v>
                </c:pt>
                <c:pt idx="9225">
                  <c:v>3520.0</c:v>
                </c:pt>
                <c:pt idx="9226">
                  <c:v>3520.0</c:v>
                </c:pt>
                <c:pt idx="9227">
                  <c:v>3521.0</c:v>
                </c:pt>
                <c:pt idx="9228">
                  <c:v>3522.0</c:v>
                </c:pt>
                <c:pt idx="9229">
                  <c:v>3522.0</c:v>
                </c:pt>
              </c:numCache>
            </c:numRef>
          </c:val>
          <c:smooth val="0"/>
        </c:ser>
        <c:ser>
          <c:idx val="6"/>
          <c:order val="6"/>
          <c:tx>
            <c:strRef>
              <c:f>Sheet2!$T$1</c:f>
              <c:strCache>
                <c:ptCount val="1"/>
                <c:pt idx="0">
                  <c:v>Complete C</c:v>
                </c:pt>
              </c:strCache>
            </c:strRef>
          </c:tx>
          <c:marker>
            <c:symbol val="none"/>
          </c:marker>
          <c:val>
            <c:numRef>
              <c:f>Sheet2!$T$2:$T$9604</c:f>
              <c:numCache>
                <c:formatCode>General</c:formatCode>
                <c:ptCount val="9603"/>
                <c:pt idx="0">
                  <c:v>0.0</c:v>
                </c:pt>
                <c:pt idx="1">
                  <c:v>0.0</c:v>
                </c:pt>
                <c:pt idx="2">
                  <c:v>0.0</c:v>
                </c:pt>
                <c:pt idx="3">
                  <c:v>0.0</c:v>
                </c:pt>
                <c:pt idx="4">
                  <c:v>1.0</c:v>
                </c:pt>
                <c:pt idx="5">
                  <c:v>2.0</c:v>
                </c:pt>
                <c:pt idx="6">
                  <c:v>3.0</c:v>
                </c:pt>
                <c:pt idx="7">
                  <c:v>3.0</c:v>
                </c:pt>
                <c:pt idx="8">
                  <c:v>3.0</c:v>
                </c:pt>
                <c:pt idx="9">
                  <c:v>3.0</c:v>
                </c:pt>
                <c:pt idx="10">
                  <c:v>3.0</c:v>
                </c:pt>
                <c:pt idx="11">
                  <c:v>3.0</c:v>
                </c:pt>
                <c:pt idx="12">
                  <c:v>3.0</c:v>
                </c:pt>
                <c:pt idx="13">
                  <c:v>4.0</c:v>
                </c:pt>
                <c:pt idx="14">
                  <c:v>5.0</c:v>
                </c:pt>
                <c:pt idx="15">
                  <c:v>6.0</c:v>
                </c:pt>
                <c:pt idx="16">
                  <c:v>7.0</c:v>
                </c:pt>
                <c:pt idx="17">
                  <c:v>8.0</c:v>
                </c:pt>
                <c:pt idx="18">
                  <c:v>8.0</c:v>
                </c:pt>
                <c:pt idx="19">
                  <c:v>9.0</c:v>
                </c:pt>
                <c:pt idx="20">
                  <c:v>10.0</c:v>
                </c:pt>
                <c:pt idx="21">
                  <c:v>11.0</c:v>
                </c:pt>
                <c:pt idx="22">
                  <c:v>12.0</c:v>
                </c:pt>
                <c:pt idx="23">
                  <c:v>13.0</c:v>
                </c:pt>
                <c:pt idx="24">
                  <c:v>14.0</c:v>
                </c:pt>
                <c:pt idx="25">
                  <c:v>14.0</c:v>
                </c:pt>
                <c:pt idx="26">
                  <c:v>14.0</c:v>
                </c:pt>
                <c:pt idx="27">
                  <c:v>15.0</c:v>
                </c:pt>
                <c:pt idx="28">
                  <c:v>15.0</c:v>
                </c:pt>
                <c:pt idx="29">
                  <c:v>15.0</c:v>
                </c:pt>
                <c:pt idx="30">
                  <c:v>15.0</c:v>
                </c:pt>
                <c:pt idx="31">
                  <c:v>15.0</c:v>
                </c:pt>
                <c:pt idx="32">
                  <c:v>15.0</c:v>
                </c:pt>
                <c:pt idx="33">
                  <c:v>15.0</c:v>
                </c:pt>
                <c:pt idx="34">
                  <c:v>15.0</c:v>
                </c:pt>
                <c:pt idx="35">
                  <c:v>16.0</c:v>
                </c:pt>
                <c:pt idx="36">
                  <c:v>17.0</c:v>
                </c:pt>
                <c:pt idx="37">
                  <c:v>17.0</c:v>
                </c:pt>
                <c:pt idx="38">
                  <c:v>17.0</c:v>
                </c:pt>
                <c:pt idx="39">
                  <c:v>17.0</c:v>
                </c:pt>
                <c:pt idx="40">
                  <c:v>17.0</c:v>
                </c:pt>
                <c:pt idx="41">
                  <c:v>17.0</c:v>
                </c:pt>
                <c:pt idx="42">
                  <c:v>17.0</c:v>
                </c:pt>
                <c:pt idx="43">
                  <c:v>17.0</c:v>
                </c:pt>
                <c:pt idx="44">
                  <c:v>18.0</c:v>
                </c:pt>
                <c:pt idx="45">
                  <c:v>18.0</c:v>
                </c:pt>
                <c:pt idx="46">
                  <c:v>18.0</c:v>
                </c:pt>
                <c:pt idx="47">
                  <c:v>18.0</c:v>
                </c:pt>
                <c:pt idx="48">
                  <c:v>18.0</c:v>
                </c:pt>
                <c:pt idx="49">
                  <c:v>19.0</c:v>
                </c:pt>
                <c:pt idx="50">
                  <c:v>20.0</c:v>
                </c:pt>
                <c:pt idx="51">
                  <c:v>20.0</c:v>
                </c:pt>
                <c:pt idx="52">
                  <c:v>20.0</c:v>
                </c:pt>
                <c:pt idx="53">
                  <c:v>21.0</c:v>
                </c:pt>
                <c:pt idx="54">
                  <c:v>21.0</c:v>
                </c:pt>
                <c:pt idx="55">
                  <c:v>21.0</c:v>
                </c:pt>
                <c:pt idx="56">
                  <c:v>21.0</c:v>
                </c:pt>
                <c:pt idx="57">
                  <c:v>21.0</c:v>
                </c:pt>
                <c:pt idx="58">
                  <c:v>22.0</c:v>
                </c:pt>
                <c:pt idx="59">
                  <c:v>23.0</c:v>
                </c:pt>
                <c:pt idx="60">
                  <c:v>23.0</c:v>
                </c:pt>
                <c:pt idx="61">
                  <c:v>24.0</c:v>
                </c:pt>
                <c:pt idx="62">
                  <c:v>24.0</c:v>
                </c:pt>
                <c:pt idx="63">
                  <c:v>24.0</c:v>
                </c:pt>
                <c:pt idx="64">
                  <c:v>25.0</c:v>
                </c:pt>
                <c:pt idx="65">
                  <c:v>25.0</c:v>
                </c:pt>
                <c:pt idx="66">
                  <c:v>26.0</c:v>
                </c:pt>
                <c:pt idx="67">
                  <c:v>27.0</c:v>
                </c:pt>
                <c:pt idx="68">
                  <c:v>27.0</c:v>
                </c:pt>
                <c:pt idx="69">
                  <c:v>27.0</c:v>
                </c:pt>
                <c:pt idx="70">
                  <c:v>27.0</c:v>
                </c:pt>
                <c:pt idx="71">
                  <c:v>27.0</c:v>
                </c:pt>
                <c:pt idx="72">
                  <c:v>28.0</c:v>
                </c:pt>
                <c:pt idx="73">
                  <c:v>29.0</c:v>
                </c:pt>
                <c:pt idx="74">
                  <c:v>29.0</c:v>
                </c:pt>
                <c:pt idx="75">
                  <c:v>29.0</c:v>
                </c:pt>
                <c:pt idx="76">
                  <c:v>29.0</c:v>
                </c:pt>
                <c:pt idx="77">
                  <c:v>29.0</c:v>
                </c:pt>
                <c:pt idx="78">
                  <c:v>29.0</c:v>
                </c:pt>
                <c:pt idx="79">
                  <c:v>29.0</c:v>
                </c:pt>
                <c:pt idx="80">
                  <c:v>29.0</c:v>
                </c:pt>
                <c:pt idx="81">
                  <c:v>30.0</c:v>
                </c:pt>
                <c:pt idx="82">
                  <c:v>30.0</c:v>
                </c:pt>
                <c:pt idx="83">
                  <c:v>30.0</c:v>
                </c:pt>
                <c:pt idx="84">
                  <c:v>30.0</c:v>
                </c:pt>
                <c:pt idx="85">
                  <c:v>30.0</c:v>
                </c:pt>
                <c:pt idx="86">
                  <c:v>30.0</c:v>
                </c:pt>
                <c:pt idx="87">
                  <c:v>31.0</c:v>
                </c:pt>
                <c:pt idx="88">
                  <c:v>32.0</c:v>
                </c:pt>
                <c:pt idx="89">
                  <c:v>32.0</c:v>
                </c:pt>
                <c:pt idx="90">
                  <c:v>32.0</c:v>
                </c:pt>
                <c:pt idx="91">
                  <c:v>32.0</c:v>
                </c:pt>
                <c:pt idx="92">
                  <c:v>32.0</c:v>
                </c:pt>
                <c:pt idx="93">
                  <c:v>32.0</c:v>
                </c:pt>
                <c:pt idx="94">
                  <c:v>32.0</c:v>
                </c:pt>
                <c:pt idx="95">
                  <c:v>32.0</c:v>
                </c:pt>
                <c:pt idx="96">
                  <c:v>33.0</c:v>
                </c:pt>
                <c:pt idx="97">
                  <c:v>33.0</c:v>
                </c:pt>
                <c:pt idx="98">
                  <c:v>33.0</c:v>
                </c:pt>
                <c:pt idx="99">
                  <c:v>33.0</c:v>
                </c:pt>
                <c:pt idx="100">
                  <c:v>33.0</c:v>
                </c:pt>
                <c:pt idx="101">
                  <c:v>33.0</c:v>
                </c:pt>
                <c:pt idx="102">
                  <c:v>33.0</c:v>
                </c:pt>
                <c:pt idx="103">
                  <c:v>33.0</c:v>
                </c:pt>
                <c:pt idx="104">
                  <c:v>34.0</c:v>
                </c:pt>
                <c:pt idx="105">
                  <c:v>34.0</c:v>
                </c:pt>
                <c:pt idx="106">
                  <c:v>34.0</c:v>
                </c:pt>
                <c:pt idx="107">
                  <c:v>34.0</c:v>
                </c:pt>
                <c:pt idx="108">
                  <c:v>34.0</c:v>
                </c:pt>
                <c:pt idx="109">
                  <c:v>35.0</c:v>
                </c:pt>
                <c:pt idx="110">
                  <c:v>35.0</c:v>
                </c:pt>
                <c:pt idx="111">
                  <c:v>35.0</c:v>
                </c:pt>
                <c:pt idx="112">
                  <c:v>35.0</c:v>
                </c:pt>
                <c:pt idx="113">
                  <c:v>36.0</c:v>
                </c:pt>
                <c:pt idx="114">
                  <c:v>37.0</c:v>
                </c:pt>
                <c:pt idx="115">
                  <c:v>37.0</c:v>
                </c:pt>
                <c:pt idx="116">
                  <c:v>37.0</c:v>
                </c:pt>
                <c:pt idx="117">
                  <c:v>38.0</c:v>
                </c:pt>
                <c:pt idx="118">
                  <c:v>38.0</c:v>
                </c:pt>
                <c:pt idx="119">
                  <c:v>38.0</c:v>
                </c:pt>
                <c:pt idx="120">
                  <c:v>38.0</c:v>
                </c:pt>
                <c:pt idx="121">
                  <c:v>38.0</c:v>
                </c:pt>
                <c:pt idx="122">
                  <c:v>38.0</c:v>
                </c:pt>
                <c:pt idx="123">
                  <c:v>39.0</c:v>
                </c:pt>
                <c:pt idx="124">
                  <c:v>39.0</c:v>
                </c:pt>
                <c:pt idx="125">
                  <c:v>39.0</c:v>
                </c:pt>
                <c:pt idx="126">
                  <c:v>39.0</c:v>
                </c:pt>
                <c:pt idx="127">
                  <c:v>39.0</c:v>
                </c:pt>
                <c:pt idx="128">
                  <c:v>39.0</c:v>
                </c:pt>
                <c:pt idx="129">
                  <c:v>39.0</c:v>
                </c:pt>
                <c:pt idx="130">
                  <c:v>39.0</c:v>
                </c:pt>
                <c:pt idx="131">
                  <c:v>40.0</c:v>
                </c:pt>
                <c:pt idx="132">
                  <c:v>41.0</c:v>
                </c:pt>
                <c:pt idx="133">
                  <c:v>42.0</c:v>
                </c:pt>
                <c:pt idx="134">
                  <c:v>43.0</c:v>
                </c:pt>
                <c:pt idx="135">
                  <c:v>43.0</c:v>
                </c:pt>
                <c:pt idx="136">
                  <c:v>43.0</c:v>
                </c:pt>
                <c:pt idx="137">
                  <c:v>44.0</c:v>
                </c:pt>
                <c:pt idx="138">
                  <c:v>44.0</c:v>
                </c:pt>
                <c:pt idx="139">
                  <c:v>45.0</c:v>
                </c:pt>
                <c:pt idx="140">
                  <c:v>45.0</c:v>
                </c:pt>
                <c:pt idx="141">
                  <c:v>46.0</c:v>
                </c:pt>
                <c:pt idx="142">
                  <c:v>47.0</c:v>
                </c:pt>
                <c:pt idx="143">
                  <c:v>48.0</c:v>
                </c:pt>
                <c:pt idx="144">
                  <c:v>49.0</c:v>
                </c:pt>
                <c:pt idx="145">
                  <c:v>49.0</c:v>
                </c:pt>
                <c:pt idx="146">
                  <c:v>49.0</c:v>
                </c:pt>
                <c:pt idx="147">
                  <c:v>49.0</c:v>
                </c:pt>
                <c:pt idx="148">
                  <c:v>49.0</c:v>
                </c:pt>
                <c:pt idx="149">
                  <c:v>49.0</c:v>
                </c:pt>
                <c:pt idx="150">
                  <c:v>50.0</c:v>
                </c:pt>
                <c:pt idx="151">
                  <c:v>51.0</c:v>
                </c:pt>
                <c:pt idx="152">
                  <c:v>52.0</c:v>
                </c:pt>
                <c:pt idx="153">
                  <c:v>53.0</c:v>
                </c:pt>
                <c:pt idx="154">
                  <c:v>53.0</c:v>
                </c:pt>
                <c:pt idx="155">
                  <c:v>54.0</c:v>
                </c:pt>
                <c:pt idx="156">
                  <c:v>55.0</c:v>
                </c:pt>
                <c:pt idx="157">
                  <c:v>56.0</c:v>
                </c:pt>
                <c:pt idx="158">
                  <c:v>57.0</c:v>
                </c:pt>
                <c:pt idx="159">
                  <c:v>57.0</c:v>
                </c:pt>
                <c:pt idx="160">
                  <c:v>58.0</c:v>
                </c:pt>
                <c:pt idx="161">
                  <c:v>58.0</c:v>
                </c:pt>
                <c:pt idx="162">
                  <c:v>58.0</c:v>
                </c:pt>
                <c:pt idx="163">
                  <c:v>58.0</c:v>
                </c:pt>
                <c:pt idx="164">
                  <c:v>58.0</c:v>
                </c:pt>
                <c:pt idx="165">
                  <c:v>59.0</c:v>
                </c:pt>
                <c:pt idx="166">
                  <c:v>60.0</c:v>
                </c:pt>
                <c:pt idx="167">
                  <c:v>60.0</c:v>
                </c:pt>
                <c:pt idx="168">
                  <c:v>60.0</c:v>
                </c:pt>
                <c:pt idx="169">
                  <c:v>60.0</c:v>
                </c:pt>
                <c:pt idx="170">
                  <c:v>61.0</c:v>
                </c:pt>
                <c:pt idx="171">
                  <c:v>61.0</c:v>
                </c:pt>
                <c:pt idx="172">
                  <c:v>62.0</c:v>
                </c:pt>
                <c:pt idx="173">
                  <c:v>62.0</c:v>
                </c:pt>
                <c:pt idx="174">
                  <c:v>62.0</c:v>
                </c:pt>
                <c:pt idx="175">
                  <c:v>63.0</c:v>
                </c:pt>
                <c:pt idx="176">
                  <c:v>63.0</c:v>
                </c:pt>
                <c:pt idx="177">
                  <c:v>63.0</c:v>
                </c:pt>
                <c:pt idx="178">
                  <c:v>63.0</c:v>
                </c:pt>
                <c:pt idx="179">
                  <c:v>63.0</c:v>
                </c:pt>
                <c:pt idx="180">
                  <c:v>63.0</c:v>
                </c:pt>
                <c:pt idx="181">
                  <c:v>63.0</c:v>
                </c:pt>
                <c:pt idx="182">
                  <c:v>63.0</c:v>
                </c:pt>
                <c:pt idx="183">
                  <c:v>63.0</c:v>
                </c:pt>
                <c:pt idx="184">
                  <c:v>63.0</c:v>
                </c:pt>
                <c:pt idx="185">
                  <c:v>63.0</c:v>
                </c:pt>
                <c:pt idx="186">
                  <c:v>64.0</c:v>
                </c:pt>
                <c:pt idx="187">
                  <c:v>64.0</c:v>
                </c:pt>
                <c:pt idx="188">
                  <c:v>65.0</c:v>
                </c:pt>
                <c:pt idx="189">
                  <c:v>66.0</c:v>
                </c:pt>
                <c:pt idx="190">
                  <c:v>67.0</c:v>
                </c:pt>
                <c:pt idx="191">
                  <c:v>67.0</c:v>
                </c:pt>
                <c:pt idx="192">
                  <c:v>67.0</c:v>
                </c:pt>
                <c:pt idx="193">
                  <c:v>67.0</c:v>
                </c:pt>
                <c:pt idx="194">
                  <c:v>68.0</c:v>
                </c:pt>
                <c:pt idx="195">
                  <c:v>68.0</c:v>
                </c:pt>
                <c:pt idx="196">
                  <c:v>68.0</c:v>
                </c:pt>
                <c:pt idx="197">
                  <c:v>68.0</c:v>
                </c:pt>
                <c:pt idx="198">
                  <c:v>68.0</c:v>
                </c:pt>
                <c:pt idx="199">
                  <c:v>68.0</c:v>
                </c:pt>
                <c:pt idx="200">
                  <c:v>68.0</c:v>
                </c:pt>
                <c:pt idx="201">
                  <c:v>69.0</c:v>
                </c:pt>
                <c:pt idx="202">
                  <c:v>70.0</c:v>
                </c:pt>
                <c:pt idx="203">
                  <c:v>70.0</c:v>
                </c:pt>
                <c:pt idx="204">
                  <c:v>70.0</c:v>
                </c:pt>
                <c:pt idx="205">
                  <c:v>71.0</c:v>
                </c:pt>
                <c:pt idx="206">
                  <c:v>72.0</c:v>
                </c:pt>
                <c:pt idx="207">
                  <c:v>73.0</c:v>
                </c:pt>
                <c:pt idx="208">
                  <c:v>73.0</c:v>
                </c:pt>
                <c:pt idx="209">
                  <c:v>73.0</c:v>
                </c:pt>
                <c:pt idx="210">
                  <c:v>74.0</c:v>
                </c:pt>
                <c:pt idx="211">
                  <c:v>75.0</c:v>
                </c:pt>
                <c:pt idx="212">
                  <c:v>76.0</c:v>
                </c:pt>
                <c:pt idx="213">
                  <c:v>76.0</c:v>
                </c:pt>
                <c:pt idx="214">
                  <c:v>77.0</c:v>
                </c:pt>
                <c:pt idx="215">
                  <c:v>78.0</c:v>
                </c:pt>
                <c:pt idx="216">
                  <c:v>79.0</c:v>
                </c:pt>
                <c:pt idx="217">
                  <c:v>79.0</c:v>
                </c:pt>
                <c:pt idx="218">
                  <c:v>79.0</c:v>
                </c:pt>
                <c:pt idx="219">
                  <c:v>79.0</c:v>
                </c:pt>
                <c:pt idx="220">
                  <c:v>79.0</c:v>
                </c:pt>
                <c:pt idx="221">
                  <c:v>79.0</c:v>
                </c:pt>
                <c:pt idx="222">
                  <c:v>80.0</c:v>
                </c:pt>
                <c:pt idx="223">
                  <c:v>80.0</c:v>
                </c:pt>
                <c:pt idx="224">
                  <c:v>80.0</c:v>
                </c:pt>
                <c:pt idx="225">
                  <c:v>80.0</c:v>
                </c:pt>
                <c:pt idx="226">
                  <c:v>80.0</c:v>
                </c:pt>
                <c:pt idx="227">
                  <c:v>81.0</c:v>
                </c:pt>
                <c:pt idx="228">
                  <c:v>82.0</c:v>
                </c:pt>
                <c:pt idx="229">
                  <c:v>83.0</c:v>
                </c:pt>
                <c:pt idx="230">
                  <c:v>83.0</c:v>
                </c:pt>
                <c:pt idx="231">
                  <c:v>83.0</c:v>
                </c:pt>
                <c:pt idx="232">
                  <c:v>83.0</c:v>
                </c:pt>
                <c:pt idx="233">
                  <c:v>83.0</c:v>
                </c:pt>
                <c:pt idx="234">
                  <c:v>84.0</c:v>
                </c:pt>
                <c:pt idx="235">
                  <c:v>85.0</c:v>
                </c:pt>
                <c:pt idx="236">
                  <c:v>85.0</c:v>
                </c:pt>
                <c:pt idx="237">
                  <c:v>85.0</c:v>
                </c:pt>
                <c:pt idx="238">
                  <c:v>85.0</c:v>
                </c:pt>
                <c:pt idx="239">
                  <c:v>86.0</c:v>
                </c:pt>
                <c:pt idx="240">
                  <c:v>86.0</c:v>
                </c:pt>
                <c:pt idx="241">
                  <c:v>86.0</c:v>
                </c:pt>
                <c:pt idx="242">
                  <c:v>86.0</c:v>
                </c:pt>
                <c:pt idx="243">
                  <c:v>86.0</c:v>
                </c:pt>
                <c:pt idx="244">
                  <c:v>86.0</c:v>
                </c:pt>
                <c:pt idx="245">
                  <c:v>86.0</c:v>
                </c:pt>
                <c:pt idx="246">
                  <c:v>86.0</c:v>
                </c:pt>
                <c:pt idx="247">
                  <c:v>86.0</c:v>
                </c:pt>
                <c:pt idx="248">
                  <c:v>86.0</c:v>
                </c:pt>
                <c:pt idx="249">
                  <c:v>86.0</c:v>
                </c:pt>
                <c:pt idx="250">
                  <c:v>86.0</c:v>
                </c:pt>
                <c:pt idx="251">
                  <c:v>86.0</c:v>
                </c:pt>
                <c:pt idx="252">
                  <c:v>86.0</c:v>
                </c:pt>
                <c:pt idx="253">
                  <c:v>86.0</c:v>
                </c:pt>
                <c:pt idx="254">
                  <c:v>86.0</c:v>
                </c:pt>
                <c:pt idx="255">
                  <c:v>87.0</c:v>
                </c:pt>
                <c:pt idx="256">
                  <c:v>88.0</c:v>
                </c:pt>
                <c:pt idx="257">
                  <c:v>88.0</c:v>
                </c:pt>
                <c:pt idx="258">
                  <c:v>88.0</c:v>
                </c:pt>
                <c:pt idx="259">
                  <c:v>88.0</c:v>
                </c:pt>
                <c:pt idx="260">
                  <c:v>88.0</c:v>
                </c:pt>
                <c:pt idx="261">
                  <c:v>88.0</c:v>
                </c:pt>
                <c:pt idx="262">
                  <c:v>88.0</c:v>
                </c:pt>
                <c:pt idx="263">
                  <c:v>88.0</c:v>
                </c:pt>
                <c:pt idx="264">
                  <c:v>88.0</c:v>
                </c:pt>
                <c:pt idx="265">
                  <c:v>89.0</c:v>
                </c:pt>
                <c:pt idx="266">
                  <c:v>89.0</c:v>
                </c:pt>
                <c:pt idx="267">
                  <c:v>90.0</c:v>
                </c:pt>
                <c:pt idx="268">
                  <c:v>90.0</c:v>
                </c:pt>
                <c:pt idx="269">
                  <c:v>91.0</c:v>
                </c:pt>
                <c:pt idx="270">
                  <c:v>91.0</c:v>
                </c:pt>
                <c:pt idx="271">
                  <c:v>91.0</c:v>
                </c:pt>
                <c:pt idx="272">
                  <c:v>92.0</c:v>
                </c:pt>
                <c:pt idx="273">
                  <c:v>92.0</c:v>
                </c:pt>
                <c:pt idx="274">
                  <c:v>93.0</c:v>
                </c:pt>
                <c:pt idx="275">
                  <c:v>94.0</c:v>
                </c:pt>
                <c:pt idx="276">
                  <c:v>94.0</c:v>
                </c:pt>
                <c:pt idx="277">
                  <c:v>94.0</c:v>
                </c:pt>
                <c:pt idx="278">
                  <c:v>94.0</c:v>
                </c:pt>
                <c:pt idx="279">
                  <c:v>94.0</c:v>
                </c:pt>
                <c:pt idx="280">
                  <c:v>94.0</c:v>
                </c:pt>
                <c:pt idx="281">
                  <c:v>94.0</c:v>
                </c:pt>
                <c:pt idx="282">
                  <c:v>95.0</c:v>
                </c:pt>
                <c:pt idx="283">
                  <c:v>96.0</c:v>
                </c:pt>
                <c:pt idx="284">
                  <c:v>96.0</c:v>
                </c:pt>
                <c:pt idx="285">
                  <c:v>97.0</c:v>
                </c:pt>
                <c:pt idx="286">
                  <c:v>98.0</c:v>
                </c:pt>
                <c:pt idx="287">
                  <c:v>98.0</c:v>
                </c:pt>
                <c:pt idx="288">
                  <c:v>98.0</c:v>
                </c:pt>
                <c:pt idx="289">
                  <c:v>99.0</c:v>
                </c:pt>
                <c:pt idx="290">
                  <c:v>100.0</c:v>
                </c:pt>
                <c:pt idx="291">
                  <c:v>100.0</c:v>
                </c:pt>
                <c:pt idx="292">
                  <c:v>101.0</c:v>
                </c:pt>
                <c:pt idx="293">
                  <c:v>102.0</c:v>
                </c:pt>
                <c:pt idx="294">
                  <c:v>102.0</c:v>
                </c:pt>
                <c:pt idx="295">
                  <c:v>102.0</c:v>
                </c:pt>
                <c:pt idx="296">
                  <c:v>103.0</c:v>
                </c:pt>
                <c:pt idx="297">
                  <c:v>104.0</c:v>
                </c:pt>
                <c:pt idx="298">
                  <c:v>105.0</c:v>
                </c:pt>
                <c:pt idx="299">
                  <c:v>106.0</c:v>
                </c:pt>
                <c:pt idx="300">
                  <c:v>106.0</c:v>
                </c:pt>
                <c:pt idx="301">
                  <c:v>106.0</c:v>
                </c:pt>
                <c:pt idx="302">
                  <c:v>106.0</c:v>
                </c:pt>
                <c:pt idx="303">
                  <c:v>107.0</c:v>
                </c:pt>
                <c:pt idx="304">
                  <c:v>107.0</c:v>
                </c:pt>
                <c:pt idx="305">
                  <c:v>107.0</c:v>
                </c:pt>
                <c:pt idx="306">
                  <c:v>107.0</c:v>
                </c:pt>
                <c:pt idx="307">
                  <c:v>107.0</c:v>
                </c:pt>
                <c:pt idx="308">
                  <c:v>107.0</c:v>
                </c:pt>
                <c:pt idx="309">
                  <c:v>107.0</c:v>
                </c:pt>
                <c:pt idx="310">
                  <c:v>107.0</c:v>
                </c:pt>
                <c:pt idx="311">
                  <c:v>108.0</c:v>
                </c:pt>
                <c:pt idx="312">
                  <c:v>108.0</c:v>
                </c:pt>
                <c:pt idx="313">
                  <c:v>108.0</c:v>
                </c:pt>
                <c:pt idx="314">
                  <c:v>108.0</c:v>
                </c:pt>
                <c:pt idx="315">
                  <c:v>109.0</c:v>
                </c:pt>
                <c:pt idx="316">
                  <c:v>109.0</c:v>
                </c:pt>
                <c:pt idx="317">
                  <c:v>110.0</c:v>
                </c:pt>
                <c:pt idx="318">
                  <c:v>110.0</c:v>
                </c:pt>
                <c:pt idx="319">
                  <c:v>110.0</c:v>
                </c:pt>
                <c:pt idx="320">
                  <c:v>110.0</c:v>
                </c:pt>
                <c:pt idx="321">
                  <c:v>111.0</c:v>
                </c:pt>
                <c:pt idx="322">
                  <c:v>111.0</c:v>
                </c:pt>
                <c:pt idx="323">
                  <c:v>111.0</c:v>
                </c:pt>
                <c:pt idx="324">
                  <c:v>111.0</c:v>
                </c:pt>
                <c:pt idx="325">
                  <c:v>112.0</c:v>
                </c:pt>
                <c:pt idx="326">
                  <c:v>113.0</c:v>
                </c:pt>
                <c:pt idx="327">
                  <c:v>114.0</c:v>
                </c:pt>
                <c:pt idx="328">
                  <c:v>115.0</c:v>
                </c:pt>
                <c:pt idx="329">
                  <c:v>115.0</c:v>
                </c:pt>
                <c:pt idx="330">
                  <c:v>115.0</c:v>
                </c:pt>
                <c:pt idx="331">
                  <c:v>115.0</c:v>
                </c:pt>
                <c:pt idx="332">
                  <c:v>116.0</c:v>
                </c:pt>
                <c:pt idx="333">
                  <c:v>117.0</c:v>
                </c:pt>
                <c:pt idx="334">
                  <c:v>118.0</c:v>
                </c:pt>
                <c:pt idx="335">
                  <c:v>118.0</c:v>
                </c:pt>
                <c:pt idx="336">
                  <c:v>119.0</c:v>
                </c:pt>
                <c:pt idx="337">
                  <c:v>120.0</c:v>
                </c:pt>
                <c:pt idx="338">
                  <c:v>121.0</c:v>
                </c:pt>
                <c:pt idx="339">
                  <c:v>121.0</c:v>
                </c:pt>
                <c:pt idx="340">
                  <c:v>121.0</c:v>
                </c:pt>
                <c:pt idx="341">
                  <c:v>121.0</c:v>
                </c:pt>
                <c:pt idx="342">
                  <c:v>122.0</c:v>
                </c:pt>
                <c:pt idx="343">
                  <c:v>122.0</c:v>
                </c:pt>
                <c:pt idx="344">
                  <c:v>122.0</c:v>
                </c:pt>
                <c:pt idx="345">
                  <c:v>122.0</c:v>
                </c:pt>
                <c:pt idx="346">
                  <c:v>122.0</c:v>
                </c:pt>
                <c:pt idx="347">
                  <c:v>123.0</c:v>
                </c:pt>
                <c:pt idx="348">
                  <c:v>124.0</c:v>
                </c:pt>
                <c:pt idx="349">
                  <c:v>124.0</c:v>
                </c:pt>
                <c:pt idx="350">
                  <c:v>124.0</c:v>
                </c:pt>
                <c:pt idx="351">
                  <c:v>124.0</c:v>
                </c:pt>
                <c:pt idx="352">
                  <c:v>124.0</c:v>
                </c:pt>
                <c:pt idx="353">
                  <c:v>124.0</c:v>
                </c:pt>
                <c:pt idx="354">
                  <c:v>125.0</c:v>
                </c:pt>
                <c:pt idx="355">
                  <c:v>125.0</c:v>
                </c:pt>
                <c:pt idx="356">
                  <c:v>125.0</c:v>
                </c:pt>
                <c:pt idx="357">
                  <c:v>125.0</c:v>
                </c:pt>
                <c:pt idx="358">
                  <c:v>125.0</c:v>
                </c:pt>
                <c:pt idx="359">
                  <c:v>126.0</c:v>
                </c:pt>
                <c:pt idx="360">
                  <c:v>127.0</c:v>
                </c:pt>
                <c:pt idx="361">
                  <c:v>127.0</c:v>
                </c:pt>
                <c:pt idx="362">
                  <c:v>127.0</c:v>
                </c:pt>
                <c:pt idx="363">
                  <c:v>128.0</c:v>
                </c:pt>
                <c:pt idx="364">
                  <c:v>129.0</c:v>
                </c:pt>
                <c:pt idx="365">
                  <c:v>130.0</c:v>
                </c:pt>
                <c:pt idx="366">
                  <c:v>131.0</c:v>
                </c:pt>
                <c:pt idx="367">
                  <c:v>131.0</c:v>
                </c:pt>
                <c:pt idx="368">
                  <c:v>132.0</c:v>
                </c:pt>
                <c:pt idx="369">
                  <c:v>133.0</c:v>
                </c:pt>
                <c:pt idx="370">
                  <c:v>134.0</c:v>
                </c:pt>
                <c:pt idx="371">
                  <c:v>134.0</c:v>
                </c:pt>
                <c:pt idx="372">
                  <c:v>134.0</c:v>
                </c:pt>
                <c:pt idx="373">
                  <c:v>135.0</c:v>
                </c:pt>
                <c:pt idx="374">
                  <c:v>136.0</c:v>
                </c:pt>
                <c:pt idx="375">
                  <c:v>137.0</c:v>
                </c:pt>
                <c:pt idx="376">
                  <c:v>138.0</c:v>
                </c:pt>
                <c:pt idx="377">
                  <c:v>138.0</c:v>
                </c:pt>
                <c:pt idx="378">
                  <c:v>138.0</c:v>
                </c:pt>
                <c:pt idx="379">
                  <c:v>138.0</c:v>
                </c:pt>
                <c:pt idx="380">
                  <c:v>139.0</c:v>
                </c:pt>
                <c:pt idx="381">
                  <c:v>140.0</c:v>
                </c:pt>
                <c:pt idx="382">
                  <c:v>140.0</c:v>
                </c:pt>
                <c:pt idx="383">
                  <c:v>140.0</c:v>
                </c:pt>
                <c:pt idx="384">
                  <c:v>140.0</c:v>
                </c:pt>
                <c:pt idx="385">
                  <c:v>140.0</c:v>
                </c:pt>
                <c:pt idx="386">
                  <c:v>141.0</c:v>
                </c:pt>
                <c:pt idx="387">
                  <c:v>141.0</c:v>
                </c:pt>
                <c:pt idx="388">
                  <c:v>141.0</c:v>
                </c:pt>
                <c:pt idx="389">
                  <c:v>142.0</c:v>
                </c:pt>
                <c:pt idx="390">
                  <c:v>142.0</c:v>
                </c:pt>
                <c:pt idx="391">
                  <c:v>142.0</c:v>
                </c:pt>
                <c:pt idx="392">
                  <c:v>142.0</c:v>
                </c:pt>
                <c:pt idx="393">
                  <c:v>142.0</c:v>
                </c:pt>
                <c:pt idx="394">
                  <c:v>142.0</c:v>
                </c:pt>
                <c:pt idx="395">
                  <c:v>142.0</c:v>
                </c:pt>
                <c:pt idx="396">
                  <c:v>143.0</c:v>
                </c:pt>
                <c:pt idx="397">
                  <c:v>144.0</c:v>
                </c:pt>
                <c:pt idx="398">
                  <c:v>145.0</c:v>
                </c:pt>
                <c:pt idx="399">
                  <c:v>146.0</c:v>
                </c:pt>
                <c:pt idx="400">
                  <c:v>147.0</c:v>
                </c:pt>
                <c:pt idx="401">
                  <c:v>148.0</c:v>
                </c:pt>
                <c:pt idx="402">
                  <c:v>149.0</c:v>
                </c:pt>
                <c:pt idx="403">
                  <c:v>149.0</c:v>
                </c:pt>
                <c:pt idx="404">
                  <c:v>149.0</c:v>
                </c:pt>
                <c:pt idx="405">
                  <c:v>149.0</c:v>
                </c:pt>
                <c:pt idx="406">
                  <c:v>149.0</c:v>
                </c:pt>
                <c:pt idx="407">
                  <c:v>149.0</c:v>
                </c:pt>
                <c:pt idx="408">
                  <c:v>150.0</c:v>
                </c:pt>
                <c:pt idx="409">
                  <c:v>151.0</c:v>
                </c:pt>
                <c:pt idx="410">
                  <c:v>152.0</c:v>
                </c:pt>
                <c:pt idx="411">
                  <c:v>153.0</c:v>
                </c:pt>
                <c:pt idx="412">
                  <c:v>154.0</c:v>
                </c:pt>
                <c:pt idx="413">
                  <c:v>155.0</c:v>
                </c:pt>
                <c:pt idx="414">
                  <c:v>156.0</c:v>
                </c:pt>
                <c:pt idx="415">
                  <c:v>156.0</c:v>
                </c:pt>
                <c:pt idx="416">
                  <c:v>156.0</c:v>
                </c:pt>
                <c:pt idx="417">
                  <c:v>156.0</c:v>
                </c:pt>
                <c:pt idx="418">
                  <c:v>156.0</c:v>
                </c:pt>
                <c:pt idx="419">
                  <c:v>157.0</c:v>
                </c:pt>
                <c:pt idx="420">
                  <c:v>157.0</c:v>
                </c:pt>
                <c:pt idx="421">
                  <c:v>157.0</c:v>
                </c:pt>
                <c:pt idx="422">
                  <c:v>157.0</c:v>
                </c:pt>
                <c:pt idx="423">
                  <c:v>158.0</c:v>
                </c:pt>
                <c:pt idx="424">
                  <c:v>158.0</c:v>
                </c:pt>
                <c:pt idx="425">
                  <c:v>159.0</c:v>
                </c:pt>
                <c:pt idx="426">
                  <c:v>159.0</c:v>
                </c:pt>
                <c:pt idx="427">
                  <c:v>159.0</c:v>
                </c:pt>
                <c:pt idx="428">
                  <c:v>159.0</c:v>
                </c:pt>
                <c:pt idx="429">
                  <c:v>159.0</c:v>
                </c:pt>
                <c:pt idx="430">
                  <c:v>159.0</c:v>
                </c:pt>
                <c:pt idx="431">
                  <c:v>159.0</c:v>
                </c:pt>
                <c:pt idx="432">
                  <c:v>160.0</c:v>
                </c:pt>
                <c:pt idx="433">
                  <c:v>160.0</c:v>
                </c:pt>
                <c:pt idx="434">
                  <c:v>160.0</c:v>
                </c:pt>
                <c:pt idx="435">
                  <c:v>160.0</c:v>
                </c:pt>
                <c:pt idx="436">
                  <c:v>161.0</c:v>
                </c:pt>
                <c:pt idx="437">
                  <c:v>161.0</c:v>
                </c:pt>
                <c:pt idx="438">
                  <c:v>161.0</c:v>
                </c:pt>
                <c:pt idx="439">
                  <c:v>162.0</c:v>
                </c:pt>
                <c:pt idx="440">
                  <c:v>163.0</c:v>
                </c:pt>
                <c:pt idx="441">
                  <c:v>163.0</c:v>
                </c:pt>
                <c:pt idx="442">
                  <c:v>164.0</c:v>
                </c:pt>
                <c:pt idx="443">
                  <c:v>164.0</c:v>
                </c:pt>
                <c:pt idx="444">
                  <c:v>164.0</c:v>
                </c:pt>
                <c:pt idx="445">
                  <c:v>164.0</c:v>
                </c:pt>
                <c:pt idx="446">
                  <c:v>165.0</c:v>
                </c:pt>
                <c:pt idx="447">
                  <c:v>166.0</c:v>
                </c:pt>
                <c:pt idx="448">
                  <c:v>167.0</c:v>
                </c:pt>
                <c:pt idx="449">
                  <c:v>168.0</c:v>
                </c:pt>
                <c:pt idx="450">
                  <c:v>169.0</c:v>
                </c:pt>
                <c:pt idx="451">
                  <c:v>170.0</c:v>
                </c:pt>
                <c:pt idx="452">
                  <c:v>170.0</c:v>
                </c:pt>
                <c:pt idx="453">
                  <c:v>171.0</c:v>
                </c:pt>
                <c:pt idx="454">
                  <c:v>172.0</c:v>
                </c:pt>
                <c:pt idx="455">
                  <c:v>172.0</c:v>
                </c:pt>
                <c:pt idx="456">
                  <c:v>172.0</c:v>
                </c:pt>
                <c:pt idx="457">
                  <c:v>172.0</c:v>
                </c:pt>
                <c:pt idx="458">
                  <c:v>172.0</c:v>
                </c:pt>
                <c:pt idx="459">
                  <c:v>172.0</c:v>
                </c:pt>
                <c:pt idx="460">
                  <c:v>172.0</c:v>
                </c:pt>
                <c:pt idx="461">
                  <c:v>173.0</c:v>
                </c:pt>
                <c:pt idx="462">
                  <c:v>174.0</c:v>
                </c:pt>
                <c:pt idx="463">
                  <c:v>174.0</c:v>
                </c:pt>
                <c:pt idx="464">
                  <c:v>175.0</c:v>
                </c:pt>
                <c:pt idx="465">
                  <c:v>176.0</c:v>
                </c:pt>
                <c:pt idx="466">
                  <c:v>177.0</c:v>
                </c:pt>
                <c:pt idx="467">
                  <c:v>177.0</c:v>
                </c:pt>
                <c:pt idx="468">
                  <c:v>177.0</c:v>
                </c:pt>
                <c:pt idx="469">
                  <c:v>177.0</c:v>
                </c:pt>
                <c:pt idx="470">
                  <c:v>178.0</c:v>
                </c:pt>
                <c:pt idx="471">
                  <c:v>178.0</c:v>
                </c:pt>
                <c:pt idx="472">
                  <c:v>178.0</c:v>
                </c:pt>
                <c:pt idx="473">
                  <c:v>179.0</c:v>
                </c:pt>
                <c:pt idx="474">
                  <c:v>180.0</c:v>
                </c:pt>
                <c:pt idx="475">
                  <c:v>181.0</c:v>
                </c:pt>
                <c:pt idx="476">
                  <c:v>182.0</c:v>
                </c:pt>
                <c:pt idx="477">
                  <c:v>182.0</c:v>
                </c:pt>
                <c:pt idx="478">
                  <c:v>183.0</c:v>
                </c:pt>
                <c:pt idx="479">
                  <c:v>184.0</c:v>
                </c:pt>
                <c:pt idx="480">
                  <c:v>185.0</c:v>
                </c:pt>
                <c:pt idx="481">
                  <c:v>185.0</c:v>
                </c:pt>
                <c:pt idx="482">
                  <c:v>185.0</c:v>
                </c:pt>
                <c:pt idx="483">
                  <c:v>185.0</c:v>
                </c:pt>
                <c:pt idx="484">
                  <c:v>185.0</c:v>
                </c:pt>
                <c:pt idx="485">
                  <c:v>185.0</c:v>
                </c:pt>
                <c:pt idx="486">
                  <c:v>185.0</c:v>
                </c:pt>
                <c:pt idx="487">
                  <c:v>185.0</c:v>
                </c:pt>
                <c:pt idx="488">
                  <c:v>185.0</c:v>
                </c:pt>
                <c:pt idx="489">
                  <c:v>186.0</c:v>
                </c:pt>
                <c:pt idx="490">
                  <c:v>187.0</c:v>
                </c:pt>
                <c:pt idx="491">
                  <c:v>188.0</c:v>
                </c:pt>
                <c:pt idx="492">
                  <c:v>189.0</c:v>
                </c:pt>
                <c:pt idx="493">
                  <c:v>189.0</c:v>
                </c:pt>
                <c:pt idx="494">
                  <c:v>189.0</c:v>
                </c:pt>
                <c:pt idx="495">
                  <c:v>189.0</c:v>
                </c:pt>
                <c:pt idx="496">
                  <c:v>189.0</c:v>
                </c:pt>
                <c:pt idx="497">
                  <c:v>190.0</c:v>
                </c:pt>
                <c:pt idx="498">
                  <c:v>190.0</c:v>
                </c:pt>
                <c:pt idx="499">
                  <c:v>190.0</c:v>
                </c:pt>
                <c:pt idx="500">
                  <c:v>191.0</c:v>
                </c:pt>
                <c:pt idx="501">
                  <c:v>192.0</c:v>
                </c:pt>
                <c:pt idx="502">
                  <c:v>193.0</c:v>
                </c:pt>
                <c:pt idx="503">
                  <c:v>194.0</c:v>
                </c:pt>
                <c:pt idx="504">
                  <c:v>194.0</c:v>
                </c:pt>
                <c:pt idx="505">
                  <c:v>194.0</c:v>
                </c:pt>
                <c:pt idx="506">
                  <c:v>194.0</c:v>
                </c:pt>
                <c:pt idx="507">
                  <c:v>194.0</c:v>
                </c:pt>
                <c:pt idx="508">
                  <c:v>194.0</c:v>
                </c:pt>
                <c:pt idx="509">
                  <c:v>194.0</c:v>
                </c:pt>
                <c:pt idx="510">
                  <c:v>194.0</c:v>
                </c:pt>
                <c:pt idx="511">
                  <c:v>195.0</c:v>
                </c:pt>
                <c:pt idx="512">
                  <c:v>195.0</c:v>
                </c:pt>
                <c:pt idx="513">
                  <c:v>196.0</c:v>
                </c:pt>
                <c:pt idx="514">
                  <c:v>196.0</c:v>
                </c:pt>
                <c:pt idx="515">
                  <c:v>196.0</c:v>
                </c:pt>
                <c:pt idx="516">
                  <c:v>196.0</c:v>
                </c:pt>
                <c:pt idx="517">
                  <c:v>196.0</c:v>
                </c:pt>
                <c:pt idx="518">
                  <c:v>196.0</c:v>
                </c:pt>
                <c:pt idx="519">
                  <c:v>196.0</c:v>
                </c:pt>
                <c:pt idx="520">
                  <c:v>196.0</c:v>
                </c:pt>
                <c:pt idx="521">
                  <c:v>196.0</c:v>
                </c:pt>
                <c:pt idx="522">
                  <c:v>196.0</c:v>
                </c:pt>
                <c:pt idx="523">
                  <c:v>197.0</c:v>
                </c:pt>
                <c:pt idx="524">
                  <c:v>197.0</c:v>
                </c:pt>
                <c:pt idx="525">
                  <c:v>198.0</c:v>
                </c:pt>
                <c:pt idx="526">
                  <c:v>198.0</c:v>
                </c:pt>
                <c:pt idx="527">
                  <c:v>198.0</c:v>
                </c:pt>
                <c:pt idx="528">
                  <c:v>198.0</c:v>
                </c:pt>
                <c:pt idx="529">
                  <c:v>198.0</c:v>
                </c:pt>
                <c:pt idx="530">
                  <c:v>199.0</c:v>
                </c:pt>
                <c:pt idx="531">
                  <c:v>200.0</c:v>
                </c:pt>
                <c:pt idx="532">
                  <c:v>200.0</c:v>
                </c:pt>
                <c:pt idx="533">
                  <c:v>200.0</c:v>
                </c:pt>
                <c:pt idx="534">
                  <c:v>200.0</c:v>
                </c:pt>
                <c:pt idx="535">
                  <c:v>200.0</c:v>
                </c:pt>
                <c:pt idx="536">
                  <c:v>201.0</c:v>
                </c:pt>
                <c:pt idx="537">
                  <c:v>201.0</c:v>
                </c:pt>
                <c:pt idx="538">
                  <c:v>201.0</c:v>
                </c:pt>
                <c:pt idx="539">
                  <c:v>201.0</c:v>
                </c:pt>
                <c:pt idx="540">
                  <c:v>202.0</c:v>
                </c:pt>
                <c:pt idx="541">
                  <c:v>203.0</c:v>
                </c:pt>
                <c:pt idx="542">
                  <c:v>204.0</c:v>
                </c:pt>
                <c:pt idx="543">
                  <c:v>204.0</c:v>
                </c:pt>
                <c:pt idx="544">
                  <c:v>204.0</c:v>
                </c:pt>
                <c:pt idx="545">
                  <c:v>204.0</c:v>
                </c:pt>
                <c:pt idx="546">
                  <c:v>205.0</c:v>
                </c:pt>
                <c:pt idx="547">
                  <c:v>206.0</c:v>
                </c:pt>
                <c:pt idx="548">
                  <c:v>207.0</c:v>
                </c:pt>
                <c:pt idx="549">
                  <c:v>207.0</c:v>
                </c:pt>
                <c:pt idx="550">
                  <c:v>208.0</c:v>
                </c:pt>
                <c:pt idx="551">
                  <c:v>209.0</c:v>
                </c:pt>
                <c:pt idx="552">
                  <c:v>209.0</c:v>
                </c:pt>
                <c:pt idx="553">
                  <c:v>210.0</c:v>
                </c:pt>
                <c:pt idx="554">
                  <c:v>210.0</c:v>
                </c:pt>
                <c:pt idx="555">
                  <c:v>210.0</c:v>
                </c:pt>
                <c:pt idx="556">
                  <c:v>210.0</c:v>
                </c:pt>
                <c:pt idx="557">
                  <c:v>211.0</c:v>
                </c:pt>
                <c:pt idx="558">
                  <c:v>212.0</c:v>
                </c:pt>
                <c:pt idx="559">
                  <c:v>212.0</c:v>
                </c:pt>
                <c:pt idx="560">
                  <c:v>213.0</c:v>
                </c:pt>
                <c:pt idx="561">
                  <c:v>214.0</c:v>
                </c:pt>
                <c:pt idx="562">
                  <c:v>214.0</c:v>
                </c:pt>
                <c:pt idx="563">
                  <c:v>215.0</c:v>
                </c:pt>
                <c:pt idx="564">
                  <c:v>216.0</c:v>
                </c:pt>
                <c:pt idx="565">
                  <c:v>217.0</c:v>
                </c:pt>
                <c:pt idx="566">
                  <c:v>218.0</c:v>
                </c:pt>
                <c:pt idx="567">
                  <c:v>219.0</c:v>
                </c:pt>
                <c:pt idx="568">
                  <c:v>219.0</c:v>
                </c:pt>
                <c:pt idx="569">
                  <c:v>219.0</c:v>
                </c:pt>
                <c:pt idx="570">
                  <c:v>219.0</c:v>
                </c:pt>
                <c:pt idx="571">
                  <c:v>219.0</c:v>
                </c:pt>
                <c:pt idx="572">
                  <c:v>219.0</c:v>
                </c:pt>
                <c:pt idx="573">
                  <c:v>219.0</c:v>
                </c:pt>
                <c:pt idx="574">
                  <c:v>219.0</c:v>
                </c:pt>
                <c:pt idx="575">
                  <c:v>219.0</c:v>
                </c:pt>
                <c:pt idx="576">
                  <c:v>219.0</c:v>
                </c:pt>
                <c:pt idx="577">
                  <c:v>219.0</c:v>
                </c:pt>
                <c:pt idx="578">
                  <c:v>219.0</c:v>
                </c:pt>
                <c:pt idx="579">
                  <c:v>219.0</c:v>
                </c:pt>
                <c:pt idx="580">
                  <c:v>219.0</c:v>
                </c:pt>
                <c:pt idx="581">
                  <c:v>219.0</c:v>
                </c:pt>
                <c:pt idx="582">
                  <c:v>220.0</c:v>
                </c:pt>
                <c:pt idx="583">
                  <c:v>220.0</c:v>
                </c:pt>
                <c:pt idx="584">
                  <c:v>220.0</c:v>
                </c:pt>
                <c:pt idx="585">
                  <c:v>220.0</c:v>
                </c:pt>
                <c:pt idx="586">
                  <c:v>220.0</c:v>
                </c:pt>
                <c:pt idx="587">
                  <c:v>220.0</c:v>
                </c:pt>
                <c:pt idx="588">
                  <c:v>221.0</c:v>
                </c:pt>
                <c:pt idx="589">
                  <c:v>222.0</c:v>
                </c:pt>
                <c:pt idx="590">
                  <c:v>222.0</c:v>
                </c:pt>
                <c:pt idx="591">
                  <c:v>223.0</c:v>
                </c:pt>
                <c:pt idx="592">
                  <c:v>223.0</c:v>
                </c:pt>
                <c:pt idx="593">
                  <c:v>224.0</c:v>
                </c:pt>
                <c:pt idx="594">
                  <c:v>225.0</c:v>
                </c:pt>
                <c:pt idx="595">
                  <c:v>225.0</c:v>
                </c:pt>
                <c:pt idx="596">
                  <c:v>225.0</c:v>
                </c:pt>
                <c:pt idx="597">
                  <c:v>225.0</c:v>
                </c:pt>
                <c:pt idx="598">
                  <c:v>225.0</c:v>
                </c:pt>
                <c:pt idx="599">
                  <c:v>226.0</c:v>
                </c:pt>
                <c:pt idx="600">
                  <c:v>227.0</c:v>
                </c:pt>
                <c:pt idx="601">
                  <c:v>228.0</c:v>
                </c:pt>
                <c:pt idx="602">
                  <c:v>229.0</c:v>
                </c:pt>
                <c:pt idx="603">
                  <c:v>230.0</c:v>
                </c:pt>
                <c:pt idx="604">
                  <c:v>231.0</c:v>
                </c:pt>
                <c:pt idx="605">
                  <c:v>231.0</c:v>
                </c:pt>
                <c:pt idx="606">
                  <c:v>231.0</c:v>
                </c:pt>
                <c:pt idx="607">
                  <c:v>231.0</c:v>
                </c:pt>
                <c:pt idx="608">
                  <c:v>231.0</c:v>
                </c:pt>
                <c:pt idx="609">
                  <c:v>231.0</c:v>
                </c:pt>
                <c:pt idx="610">
                  <c:v>232.0</c:v>
                </c:pt>
                <c:pt idx="611">
                  <c:v>232.0</c:v>
                </c:pt>
                <c:pt idx="612">
                  <c:v>232.0</c:v>
                </c:pt>
                <c:pt idx="613">
                  <c:v>233.0</c:v>
                </c:pt>
                <c:pt idx="614">
                  <c:v>234.0</c:v>
                </c:pt>
                <c:pt idx="615">
                  <c:v>235.0</c:v>
                </c:pt>
                <c:pt idx="616">
                  <c:v>236.0</c:v>
                </c:pt>
                <c:pt idx="617">
                  <c:v>237.0</c:v>
                </c:pt>
                <c:pt idx="618">
                  <c:v>238.0</c:v>
                </c:pt>
                <c:pt idx="619">
                  <c:v>239.0</c:v>
                </c:pt>
                <c:pt idx="620">
                  <c:v>240.0</c:v>
                </c:pt>
                <c:pt idx="621">
                  <c:v>241.0</c:v>
                </c:pt>
                <c:pt idx="622">
                  <c:v>241.0</c:v>
                </c:pt>
                <c:pt idx="623">
                  <c:v>241.0</c:v>
                </c:pt>
                <c:pt idx="624">
                  <c:v>241.0</c:v>
                </c:pt>
                <c:pt idx="625">
                  <c:v>241.0</c:v>
                </c:pt>
                <c:pt idx="626">
                  <c:v>242.0</c:v>
                </c:pt>
                <c:pt idx="627">
                  <c:v>242.0</c:v>
                </c:pt>
                <c:pt idx="628">
                  <c:v>242.0</c:v>
                </c:pt>
                <c:pt idx="629">
                  <c:v>242.0</c:v>
                </c:pt>
                <c:pt idx="630">
                  <c:v>242.0</c:v>
                </c:pt>
                <c:pt idx="631">
                  <c:v>243.0</c:v>
                </c:pt>
                <c:pt idx="632">
                  <c:v>244.0</c:v>
                </c:pt>
                <c:pt idx="633">
                  <c:v>245.0</c:v>
                </c:pt>
                <c:pt idx="634">
                  <c:v>246.0</c:v>
                </c:pt>
                <c:pt idx="635">
                  <c:v>246.0</c:v>
                </c:pt>
                <c:pt idx="636">
                  <c:v>246.0</c:v>
                </c:pt>
                <c:pt idx="637">
                  <c:v>246.0</c:v>
                </c:pt>
                <c:pt idx="638">
                  <c:v>247.0</c:v>
                </c:pt>
                <c:pt idx="639">
                  <c:v>247.0</c:v>
                </c:pt>
                <c:pt idx="640">
                  <c:v>247.0</c:v>
                </c:pt>
                <c:pt idx="641">
                  <c:v>247.0</c:v>
                </c:pt>
                <c:pt idx="642">
                  <c:v>247.0</c:v>
                </c:pt>
                <c:pt idx="643">
                  <c:v>247.0</c:v>
                </c:pt>
                <c:pt idx="644">
                  <c:v>247.0</c:v>
                </c:pt>
                <c:pt idx="645">
                  <c:v>248.0</c:v>
                </c:pt>
                <c:pt idx="646">
                  <c:v>248.0</c:v>
                </c:pt>
                <c:pt idx="647">
                  <c:v>249.0</c:v>
                </c:pt>
                <c:pt idx="648">
                  <c:v>250.0</c:v>
                </c:pt>
                <c:pt idx="649">
                  <c:v>251.0</c:v>
                </c:pt>
                <c:pt idx="650">
                  <c:v>252.0</c:v>
                </c:pt>
                <c:pt idx="651">
                  <c:v>252.0</c:v>
                </c:pt>
                <c:pt idx="652">
                  <c:v>253.0</c:v>
                </c:pt>
                <c:pt idx="653">
                  <c:v>254.0</c:v>
                </c:pt>
                <c:pt idx="654">
                  <c:v>255.0</c:v>
                </c:pt>
                <c:pt idx="655">
                  <c:v>256.0</c:v>
                </c:pt>
                <c:pt idx="656">
                  <c:v>257.0</c:v>
                </c:pt>
                <c:pt idx="657">
                  <c:v>258.0</c:v>
                </c:pt>
                <c:pt idx="658">
                  <c:v>258.0</c:v>
                </c:pt>
                <c:pt idx="659">
                  <c:v>258.0</c:v>
                </c:pt>
                <c:pt idx="660">
                  <c:v>258.0</c:v>
                </c:pt>
                <c:pt idx="661">
                  <c:v>258.0</c:v>
                </c:pt>
                <c:pt idx="662">
                  <c:v>258.0</c:v>
                </c:pt>
                <c:pt idx="663">
                  <c:v>258.0</c:v>
                </c:pt>
                <c:pt idx="664">
                  <c:v>258.0</c:v>
                </c:pt>
                <c:pt idx="665">
                  <c:v>258.0</c:v>
                </c:pt>
                <c:pt idx="666">
                  <c:v>258.0</c:v>
                </c:pt>
                <c:pt idx="667">
                  <c:v>259.0</c:v>
                </c:pt>
                <c:pt idx="668">
                  <c:v>259.0</c:v>
                </c:pt>
                <c:pt idx="669">
                  <c:v>259.0</c:v>
                </c:pt>
                <c:pt idx="670">
                  <c:v>259.0</c:v>
                </c:pt>
                <c:pt idx="671">
                  <c:v>259.0</c:v>
                </c:pt>
                <c:pt idx="672">
                  <c:v>259.0</c:v>
                </c:pt>
                <c:pt idx="673">
                  <c:v>259.0</c:v>
                </c:pt>
                <c:pt idx="674">
                  <c:v>259.0</c:v>
                </c:pt>
                <c:pt idx="675">
                  <c:v>259.0</c:v>
                </c:pt>
                <c:pt idx="676">
                  <c:v>259.0</c:v>
                </c:pt>
                <c:pt idx="677">
                  <c:v>259.0</c:v>
                </c:pt>
                <c:pt idx="678">
                  <c:v>259.0</c:v>
                </c:pt>
                <c:pt idx="679">
                  <c:v>259.0</c:v>
                </c:pt>
                <c:pt idx="680">
                  <c:v>259.0</c:v>
                </c:pt>
                <c:pt idx="681">
                  <c:v>259.0</c:v>
                </c:pt>
                <c:pt idx="682">
                  <c:v>260.0</c:v>
                </c:pt>
                <c:pt idx="683">
                  <c:v>261.0</c:v>
                </c:pt>
                <c:pt idx="684">
                  <c:v>261.0</c:v>
                </c:pt>
                <c:pt idx="685">
                  <c:v>262.0</c:v>
                </c:pt>
                <c:pt idx="686">
                  <c:v>263.0</c:v>
                </c:pt>
                <c:pt idx="687">
                  <c:v>264.0</c:v>
                </c:pt>
                <c:pt idx="688">
                  <c:v>264.0</c:v>
                </c:pt>
                <c:pt idx="689">
                  <c:v>264.0</c:v>
                </c:pt>
                <c:pt idx="690">
                  <c:v>264.0</c:v>
                </c:pt>
                <c:pt idx="691">
                  <c:v>265.0</c:v>
                </c:pt>
                <c:pt idx="692">
                  <c:v>265.0</c:v>
                </c:pt>
                <c:pt idx="693">
                  <c:v>265.0</c:v>
                </c:pt>
                <c:pt idx="694">
                  <c:v>265.0</c:v>
                </c:pt>
                <c:pt idx="695">
                  <c:v>266.0</c:v>
                </c:pt>
                <c:pt idx="696">
                  <c:v>266.0</c:v>
                </c:pt>
                <c:pt idx="697">
                  <c:v>266.0</c:v>
                </c:pt>
                <c:pt idx="698">
                  <c:v>267.0</c:v>
                </c:pt>
                <c:pt idx="699">
                  <c:v>268.0</c:v>
                </c:pt>
                <c:pt idx="700">
                  <c:v>269.0</c:v>
                </c:pt>
                <c:pt idx="701">
                  <c:v>269.0</c:v>
                </c:pt>
                <c:pt idx="702">
                  <c:v>270.0</c:v>
                </c:pt>
                <c:pt idx="703">
                  <c:v>271.0</c:v>
                </c:pt>
                <c:pt idx="704">
                  <c:v>271.0</c:v>
                </c:pt>
                <c:pt idx="705">
                  <c:v>272.0</c:v>
                </c:pt>
                <c:pt idx="706">
                  <c:v>273.0</c:v>
                </c:pt>
                <c:pt idx="707">
                  <c:v>273.0</c:v>
                </c:pt>
                <c:pt idx="708">
                  <c:v>273.0</c:v>
                </c:pt>
                <c:pt idx="709">
                  <c:v>274.0</c:v>
                </c:pt>
                <c:pt idx="710">
                  <c:v>275.0</c:v>
                </c:pt>
                <c:pt idx="711">
                  <c:v>275.0</c:v>
                </c:pt>
                <c:pt idx="712">
                  <c:v>275.0</c:v>
                </c:pt>
                <c:pt idx="713">
                  <c:v>275.0</c:v>
                </c:pt>
                <c:pt idx="714">
                  <c:v>276.0</c:v>
                </c:pt>
                <c:pt idx="715">
                  <c:v>277.0</c:v>
                </c:pt>
                <c:pt idx="716">
                  <c:v>278.0</c:v>
                </c:pt>
                <c:pt idx="717">
                  <c:v>279.0</c:v>
                </c:pt>
                <c:pt idx="718">
                  <c:v>280.0</c:v>
                </c:pt>
                <c:pt idx="719">
                  <c:v>281.0</c:v>
                </c:pt>
                <c:pt idx="720">
                  <c:v>282.0</c:v>
                </c:pt>
                <c:pt idx="721">
                  <c:v>283.0</c:v>
                </c:pt>
                <c:pt idx="722">
                  <c:v>284.0</c:v>
                </c:pt>
                <c:pt idx="723">
                  <c:v>285.0</c:v>
                </c:pt>
                <c:pt idx="724">
                  <c:v>286.0</c:v>
                </c:pt>
                <c:pt idx="725">
                  <c:v>287.0</c:v>
                </c:pt>
                <c:pt idx="726">
                  <c:v>287.0</c:v>
                </c:pt>
                <c:pt idx="727">
                  <c:v>288.0</c:v>
                </c:pt>
                <c:pt idx="728">
                  <c:v>288.0</c:v>
                </c:pt>
                <c:pt idx="729">
                  <c:v>288.0</c:v>
                </c:pt>
                <c:pt idx="730">
                  <c:v>288.0</c:v>
                </c:pt>
                <c:pt idx="731">
                  <c:v>288.0</c:v>
                </c:pt>
                <c:pt idx="732">
                  <c:v>288.0</c:v>
                </c:pt>
                <c:pt idx="733">
                  <c:v>289.0</c:v>
                </c:pt>
                <c:pt idx="734">
                  <c:v>289.0</c:v>
                </c:pt>
                <c:pt idx="735">
                  <c:v>289.0</c:v>
                </c:pt>
                <c:pt idx="736">
                  <c:v>289.0</c:v>
                </c:pt>
                <c:pt idx="737">
                  <c:v>290.0</c:v>
                </c:pt>
                <c:pt idx="738">
                  <c:v>291.0</c:v>
                </c:pt>
                <c:pt idx="739">
                  <c:v>292.0</c:v>
                </c:pt>
                <c:pt idx="740">
                  <c:v>293.0</c:v>
                </c:pt>
                <c:pt idx="741">
                  <c:v>294.0</c:v>
                </c:pt>
                <c:pt idx="742">
                  <c:v>295.0</c:v>
                </c:pt>
                <c:pt idx="743">
                  <c:v>296.0</c:v>
                </c:pt>
                <c:pt idx="744">
                  <c:v>297.0</c:v>
                </c:pt>
                <c:pt idx="745">
                  <c:v>297.0</c:v>
                </c:pt>
                <c:pt idx="746">
                  <c:v>298.0</c:v>
                </c:pt>
                <c:pt idx="747">
                  <c:v>298.0</c:v>
                </c:pt>
                <c:pt idx="748">
                  <c:v>299.0</c:v>
                </c:pt>
                <c:pt idx="749">
                  <c:v>299.0</c:v>
                </c:pt>
                <c:pt idx="750">
                  <c:v>299.0</c:v>
                </c:pt>
                <c:pt idx="751">
                  <c:v>300.0</c:v>
                </c:pt>
                <c:pt idx="752">
                  <c:v>301.0</c:v>
                </c:pt>
                <c:pt idx="753">
                  <c:v>301.0</c:v>
                </c:pt>
                <c:pt idx="754">
                  <c:v>302.0</c:v>
                </c:pt>
                <c:pt idx="755">
                  <c:v>303.0</c:v>
                </c:pt>
                <c:pt idx="756">
                  <c:v>304.0</c:v>
                </c:pt>
                <c:pt idx="757">
                  <c:v>304.0</c:v>
                </c:pt>
                <c:pt idx="758">
                  <c:v>305.0</c:v>
                </c:pt>
                <c:pt idx="759">
                  <c:v>306.0</c:v>
                </c:pt>
                <c:pt idx="760">
                  <c:v>307.0</c:v>
                </c:pt>
                <c:pt idx="761">
                  <c:v>307.0</c:v>
                </c:pt>
                <c:pt idx="762">
                  <c:v>308.0</c:v>
                </c:pt>
                <c:pt idx="763">
                  <c:v>308.0</c:v>
                </c:pt>
                <c:pt idx="764">
                  <c:v>308.0</c:v>
                </c:pt>
                <c:pt idx="765">
                  <c:v>309.0</c:v>
                </c:pt>
                <c:pt idx="766">
                  <c:v>310.0</c:v>
                </c:pt>
                <c:pt idx="767">
                  <c:v>310.0</c:v>
                </c:pt>
                <c:pt idx="768">
                  <c:v>311.0</c:v>
                </c:pt>
                <c:pt idx="769">
                  <c:v>312.0</c:v>
                </c:pt>
                <c:pt idx="770">
                  <c:v>312.0</c:v>
                </c:pt>
                <c:pt idx="771">
                  <c:v>312.0</c:v>
                </c:pt>
                <c:pt idx="772">
                  <c:v>313.0</c:v>
                </c:pt>
                <c:pt idx="773">
                  <c:v>314.0</c:v>
                </c:pt>
                <c:pt idx="774">
                  <c:v>315.0</c:v>
                </c:pt>
                <c:pt idx="775">
                  <c:v>315.0</c:v>
                </c:pt>
                <c:pt idx="776">
                  <c:v>315.0</c:v>
                </c:pt>
                <c:pt idx="777">
                  <c:v>316.0</c:v>
                </c:pt>
                <c:pt idx="778">
                  <c:v>317.0</c:v>
                </c:pt>
                <c:pt idx="779">
                  <c:v>317.0</c:v>
                </c:pt>
                <c:pt idx="780">
                  <c:v>317.0</c:v>
                </c:pt>
                <c:pt idx="781">
                  <c:v>317.0</c:v>
                </c:pt>
                <c:pt idx="782">
                  <c:v>317.0</c:v>
                </c:pt>
                <c:pt idx="783">
                  <c:v>317.0</c:v>
                </c:pt>
                <c:pt idx="784">
                  <c:v>317.0</c:v>
                </c:pt>
                <c:pt idx="785">
                  <c:v>317.0</c:v>
                </c:pt>
                <c:pt idx="786">
                  <c:v>317.0</c:v>
                </c:pt>
                <c:pt idx="787">
                  <c:v>317.0</c:v>
                </c:pt>
                <c:pt idx="788">
                  <c:v>317.0</c:v>
                </c:pt>
                <c:pt idx="789">
                  <c:v>318.0</c:v>
                </c:pt>
                <c:pt idx="790">
                  <c:v>318.0</c:v>
                </c:pt>
                <c:pt idx="791">
                  <c:v>319.0</c:v>
                </c:pt>
                <c:pt idx="792">
                  <c:v>319.0</c:v>
                </c:pt>
                <c:pt idx="793">
                  <c:v>319.0</c:v>
                </c:pt>
                <c:pt idx="794">
                  <c:v>320.0</c:v>
                </c:pt>
                <c:pt idx="795">
                  <c:v>320.0</c:v>
                </c:pt>
                <c:pt idx="796">
                  <c:v>320.0</c:v>
                </c:pt>
                <c:pt idx="797">
                  <c:v>320.0</c:v>
                </c:pt>
                <c:pt idx="798">
                  <c:v>320.0</c:v>
                </c:pt>
                <c:pt idx="799">
                  <c:v>321.0</c:v>
                </c:pt>
                <c:pt idx="800">
                  <c:v>321.0</c:v>
                </c:pt>
                <c:pt idx="801">
                  <c:v>322.0</c:v>
                </c:pt>
                <c:pt idx="802">
                  <c:v>323.0</c:v>
                </c:pt>
                <c:pt idx="803">
                  <c:v>323.0</c:v>
                </c:pt>
                <c:pt idx="804">
                  <c:v>324.0</c:v>
                </c:pt>
                <c:pt idx="805">
                  <c:v>324.0</c:v>
                </c:pt>
                <c:pt idx="806">
                  <c:v>324.0</c:v>
                </c:pt>
                <c:pt idx="807">
                  <c:v>324.0</c:v>
                </c:pt>
                <c:pt idx="808">
                  <c:v>324.0</c:v>
                </c:pt>
                <c:pt idx="809">
                  <c:v>325.0</c:v>
                </c:pt>
                <c:pt idx="810">
                  <c:v>326.0</c:v>
                </c:pt>
                <c:pt idx="811">
                  <c:v>326.0</c:v>
                </c:pt>
                <c:pt idx="812">
                  <c:v>326.0</c:v>
                </c:pt>
                <c:pt idx="813">
                  <c:v>327.0</c:v>
                </c:pt>
                <c:pt idx="814">
                  <c:v>328.0</c:v>
                </c:pt>
                <c:pt idx="815">
                  <c:v>329.0</c:v>
                </c:pt>
                <c:pt idx="816">
                  <c:v>329.0</c:v>
                </c:pt>
                <c:pt idx="817">
                  <c:v>330.0</c:v>
                </c:pt>
                <c:pt idx="818">
                  <c:v>330.0</c:v>
                </c:pt>
                <c:pt idx="819">
                  <c:v>330.0</c:v>
                </c:pt>
                <c:pt idx="820">
                  <c:v>330.0</c:v>
                </c:pt>
                <c:pt idx="821">
                  <c:v>330.0</c:v>
                </c:pt>
                <c:pt idx="822">
                  <c:v>330.0</c:v>
                </c:pt>
                <c:pt idx="823">
                  <c:v>331.0</c:v>
                </c:pt>
                <c:pt idx="824">
                  <c:v>331.0</c:v>
                </c:pt>
                <c:pt idx="825">
                  <c:v>331.0</c:v>
                </c:pt>
                <c:pt idx="826">
                  <c:v>331.0</c:v>
                </c:pt>
                <c:pt idx="827">
                  <c:v>332.0</c:v>
                </c:pt>
                <c:pt idx="828">
                  <c:v>332.0</c:v>
                </c:pt>
                <c:pt idx="829">
                  <c:v>332.0</c:v>
                </c:pt>
                <c:pt idx="830">
                  <c:v>333.0</c:v>
                </c:pt>
                <c:pt idx="831">
                  <c:v>333.0</c:v>
                </c:pt>
                <c:pt idx="832">
                  <c:v>334.0</c:v>
                </c:pt>
                <c:pt idx="833">
                  <c:v>335.0</c:v>
                </c:pt>
                <c:pt idx="834">
                  <c:v>335.0</c:v>
                </c:pt>
                <c:pt idx="835">
                  <c:v>335.0</c:v>
                </c:pt>
                <c:pt idx="836">
                  <c:v>335.0</c:v>
                </c:pt>
                <c:pt idx="837">
                  <c:v>335.0</c:v>
                </c:pt>
                <c:pt idx="838">
                  <c:v>335.0</c:v>
                </c:pt>
                <c:pt idx="839">
                  <c:v>335.0</c:v>
                </c:pt>
                <c:pt idx="840">
                  <c:v>335.0</c:v>
                </c:pt>
                <c:pt idx="841">
                  <c:v>335.0</c:v>
                </c:pt>
                <c:pt idx="842">
                  <c:v>336.0</c:v>
                </c:pt>
                <c:pt idx="843">
                  <c:v>337.0</c:v>
                </c:pt>
                <c:pt idx="844">
                  <c:v>338.0</c:v>
                </c:pt>
                <c:pt idx="845">
                  <c:v>339.0</c:v>
                </c:pt>
                <c:pt idx="846">
                  <c:v>340.0</c:v>
                </c:pt>
                <c:pt idx="847">
                  <c:v>341.0</c:v>
                </c:pt>
                <c:pt idx="848">
                  <c:v>341.0</c:v>
                </c:pt>
                <c:pt idx="849">
                  <c:v>341.0</c:v>
                </c:pt>
                <c:pt idx="850">
                  <c:v>341.0</c:v>
                </c:pt>
                <c:pt idx="851">
                  <c:v>341.0</c:v>
                </c:pt>
                <c:pt idx="852">
                  <c:v>342.0</c:v>
                </c:pt>
                <c:pt idx="853">
                  <c:v>343.0</c:v>
                </c:pt>
                <c:pt idx="854">
                  <c:v>343.0</c:v>
                </c:pt>
                <c:pt idx="855">
                  <c:v>343.0</c:v>
                </c:pt>
                <c:pt idx="856">
                  <c:v>343.0</c:v>
                </c:pt>
                <c:pt idx="857">
                  <c:v>344.0</c:v>
                </c:pt>
                <c:pt idx="858">
                  <c:v>344.0</c:v>
                </c:pt>
                <c:pt idx="859">
                  <c:v>344.0</c:v>
                </c:pt>
                <c:pt idx="860">
                  <c:v>344.0</c:v>
                </c:pt>
                <c:pt idx="861">
                  <c:v>344.0</c:v>
                </c:pt>
                <c:pt idx="862">
                  <c:v>344.0</c:v>
                </c:pt>
                <c:pt idx="863">
                  <c:v>344.0</c:v>
                </c:pt>
                <c:pt idx="864">
                  <c:v>344.0</c:v>
                </c:pt>
                <c:pt idx="865">
                  <c:v>344.0</c:v>
                </c:pt>
                <c:pt idx="866">
                  <c:v>344.0</c:v>
                </c:pt>
                <c:pt idx="867">
                  <c:v>344.0</c:v>
                </c:pt>
                <c:pt idx="868">
                  <c:v>345.0</c:v>
                </c:pt>
                <c:pt idx="869">
                  <c:v>345.0</c:v>
                </c:pt>
                <c:pt idx="870">
                  <c:v>345.0</c:v>
                </c:pt>
                <c:pt idx="871">
                  <c:v>345.0</c:v>
                </c:pt>
                <c:pt idx="872">
                  <c:v>346.0</c:v>
                </c:pt>
                <c:pt idx="873">
                  <c:v>347.0</c:v>
                </c:pt>
                <c:pt idx="874">
                  <c:v>347.0</c:v>
                </c:pt>
                <c:pt idx="875">
                  <c:v>348.0</c:v>
                </c:pt>
                <c:pt idx="876">
                  <c:v>348.0</c:v>
                </c:pt>
                <c:pt idx="877">
                  <c:v>349.0</c:v>
                </c:pt>
                <c:pt idx="878">
                  <c:v>350.0</c:v>
                </c:pt>
                <c:pt idx="879">
                  <c:v>351.0</c:v>
                </c:pt>
                <c:pt idx="880">
                  <c:v>352.0</c:v>
                </c:pt>
                <c:pt idx="881">
                  <c:v>352.0</c:v>
                </c:pt>
                <c:pt idx="882">
                  <c:v>352.0</c:v>
                </c:pt>
                <c:pt idx="883">
                  <c:v>353.0</c:v>
                </c:pt>
                <c:pt idx="884">
                  <c:v>353.0</c:v>
                </c:pt>
                <c:pt idx="885">
                  <c:v>353.0</c:v>
                </c:pt>
                <c:pt idx="886">
                  <c:v>353.0</c:v>
                </c:pt>
                <c:pt idx="887">
                  <c:v>353.0</c:v>
                </c:pt>
                <c:pt idx="888">
                  <c:v>353.0</c:v>
                </c:pt>
                <c:pt idx="889">
                  <c:v>353.0</c:v>
                </c:pt>
                <c:pt idx="890">
                  <c:v>354.0</c:v>
                </c:pt>
                <c:pt idx="891">
                  <c:v>354.0</c:v>
                </c:pt>
                <c:pt idx="892">
                  <c:v>355.0</c:v>
                </c:pt>
                <c:pt idx="893">
                  <c:v>356.0</c:v>
                </c:pt>
                <c:pt idx="894">
                  <c:v>356.0</c:v>
                </c:pt>
                <c:pt idx="895">
                  <c:v>356.0</c:v>
                </c:pt>
                <c:pt idx="896">
                  <c:v>356.0</c:v>
                </c:pt>
                <c:pt idx="897">
                  <c:v>356.0</c:v>
                </c:pt>
                <c:pt idx="898">
                  <c:v>357.0</c:v>
                </c:pt>
                <c:pt idx="899">
                  <c:v>357.0</c:v>
                </c:pt>
                <c:pt idx="900">
                  <c:v>357.0</c:v>
                </c:pt>
                <c:pt idx="901">
                  <c:v>357.0</c:v>
                </c:pt>
                <c:pt idx="902">
                  <c:v>357.0</c:v>
                </c:pt>
                <c:pt idx="903">
                  <c:v>357.0</c:v>
                </c:pt>
                <c:pt idx="904">
                  <c:v>357.0</c:v>
                </c:pt>
                <c:pt idx="905">
                  <c:v>357.0</c:v>
                </c:pt>
                <c:pt idx="906">
                  <c:v>357.0</c:v>
                </c:pt>
                <c:pt idx="907">
                  <c:v>358.0</c:v>
                </c:pt>
                <c:pt idx="908">
                  <c:v>359.0</c:v>
                </c:pt>
                <c:pt idx="909">
                  <c:v>359.0</c:v>
                </c:pt>
                <c:pt idx="910">
                  <c:v>359.0</c:v>
                </c:pt>
                <c:pt idx="911">
                  <c:v>359.0</c:v>
                </c:pt>
                <c:pt idx="912">
                  <c:v>360.0</c:v>
                </c:pt>
                <c:pt idx="913">
                  <c:v>360.0</c:v>
                </c:pt>
                <c:pt idx="914">
                  <c:v>360.0</c:v>
                </c:pt>
                <c:pt idx="915">
                  <c:v>360.0</c:v>
                </c:pt>
                <c:pt idx="916">
                  <c:v>360.0</c:v>
                </c:pt>
                <c:pt idx="917">
                  <c:v>360.0</c:v>
                </c:pt>
                <c:pt idx="918">
                  <c:v>360.0</c:v>
                </c:pt>
                <c:pt idx="919">
                  <c:v>361.0</c:v>
                </c:pt>
                <c:pt idx="920">
                  <c:v>361.0</c:v>
                </c:pt>
                <c:pt idx="921">
                  <c:v>362.0</c:v>
                </c:pt>
                <c:pt idx="922">
                  <c:v>362.0</c:v>
                </c:pt>
                <c:pt idx="923">
                  <c:v>363.0</c:v>
                </c:pt>
                <c:pt idx="924">
                  <c:v>363.0</c:v>
                </c:pt>
                <c:pt idx="925">
                  <c:v>364.0</c:v>
                </c:pt>
                <c:pt idx="926">
                  <c:v>365.0</c:v>
                </c:pt>
                <c:pt idx="927">
                  <c:v>365.0</c:v>
                </c:pt>
                <c:pt idx="928">
                  <c:v>365.0</c:v>
                </c:pt>
                <c:pt idx="929">
                  <c:v>366.0</c:v>
                </c:pt>
                <c:pt idx="930">
                  <c:v>366.0</c:v>
                </c:pt>
                <c:pt idx="931">
                  <c:v>366.0</c:v>
                </c:pt>
                <c:pt idx="932">
                  <c:v>366.0</c:v>
                </c:pt>
                <c:pt idx="933">
                  <c:v>366.0</c:v>
                </c:pt>
                <c:pt idx="934">
                  <c:v>367.0</c:v>
                </c:pt>
                <c:pt idx="935">
                  <c:v>367.0</c:v>
                </c:pt>
                <c:pt idx="936">
                  <c:v>367.0</c:v>
                </c:pt>
                <c:pt idx="937">
                  <c:v>367.0</c:v>
                </c:pt>
                <c:pt idx="938">
                  <c:v>368.0</c:v>
                </c:pt>
                <c:pt idx="939">
                  <c:v>368.0</c:v>
                </c:pt>
                <c:pt idx="940">
                  <c:v>368.0</c:v>
                </c:pt>
                <c:pt idx="941">
                  <c:v>368.0</c:v>
                </c:pt>
                <c:pt idx="942">
                  <c:v>368.0</c:v>
                </c:pt>
                <c:pt idx="943">
                  <c:v>368.0</c:v>
                </c:pt>
                <c:pt idx="944">
                  <c:v>368.0</c:v>
                </c:pt>
                <c:pt idx="945">
                  <c:v>369.0</c:v>
                </c:pt>
                <c:pt idx="946">
                  <c:v>369.0</c:v>
                </c:pt>
                <c:pt idx="947">
                  <c:v>369.0</c:v>
                </c:pt>
                <c:pt idx="948">
                  <c:v>370.0</c:v>
                </c:pt>
                <c:pt idx="949">
                  <c:v>370.0</c:v>
                </c:pt>
                <c:pt idx="950">
                  <c:v>370.0</c:v>
                </c:pt>
                <c:pt idx="951">
                  <c:v>370.0</c:v>
                </c:pt>
                <c:pt idx="952">
                  <c:v>370.0</c:v>
                </c:pt>
                <c:pt idx="953">
                  <c:v>370.0</c:v>
                </c:pt>
                <c:pt idx="954">
                  <c:v>370.0</c:v>
                </c:pt>
                <c:pt idx="955">
                  <c:v>370.0</c:v>
                </c:pt>
                <c:pt idx="956">
                  <c:v>371.0</c:v>
                </c:pt>
                <c:pt idx="957">
                  <c:v>371.0</c:v>
                </c:pt>
                <c:pt idx="958">
                  <c:v>371.0</c:v>
                </c:pt>
                <c:pt idx="959">
                  <c:v>371.0</c:v>
                </c:pt>
                <c:pt idx="960">
                  <c:v>371.0</c:v>
                </c:pt>
                <c:pt idx="961">
                  <c:v>372.0</c:v>
                </c:pt>
                <c:pt idx="962">
                  <c:v>372.0</c:v>
                </c:pt>
                <c:pt idx="963">
                  <c:v>372.0</c:v>
                </c:pt>
                <c:pt idx="964">
                  <c:v>372.0</c:v>
                </c:pt>
                <c:pt idx="965">
                  <c:v>372.0</c:v>
                </c:pt>
                <c:pt idx="966">
                  <c:v>372.0</c:v>
                </c:pt>
                <c:pt idx="967">
                  <c:v>373.0</c:v>
                </c:pt>
                <c:pt idx="968">
                  <c:v>373.0</c:v>
                </c:pt>
                <c:pt idx="969">
                  <c:v>373.0</c:v>
                </c:pt>
                <c:pt idx="970">
                  <c:v>373.0</c:v>
                </c:pt>
                <c:pt idx="971">
                  <c:v>373.0</c:v>
                </c:pt>
                <c:pt idx="972">
                  <c:v>373.0</c:v>
                </c:pt>
                <c:pt idx="973">
                  <c:v>373.0</c:v>
                </c:pt>
                <c:pt idx="974">
                  <c:v>373.0</c:v>
                </c:pt>
                <c:pt idx="975">
                  <c:v>374.0</c:v>
                </c:pt>
                <c:pt idx="976">
                  <c:v>374.0</c:v>
                </c:pt>
                <c:pt idx="977">
                  <c:v>374.0</c:v>
                </c:pt>
                <c:pt idx="978">
                  <c:v>375.0</c:v>
                </c:pt>
                <c:pt idx="979">
                  <c:v>375.0</c:v>
                </c:pt>
                <c:pt idx="980">
                  <c:v>375.0</c:v>
                </c:pt>
                <c:pt idx="981">
                  <c:v>375.0</c:v>
                </c:pt>
                <c:pt idx="982">
                  <c:v>376.0</c:v>
                </c:pt>
                <c:pt idx="983">
                  <c:v>376.0</c:v>
                </c:pt>
                <c:pt idx="984">
                  <c:v>376.0</c:v>
                </c:pt>
                <c:pt idx="985">
                  <c:v>377.0</c:v>
                </c:pt>
                <c:pt idx="986">
                  <c:v>377.0</c:v>
                </c:pt>
                <c:pt idx="987">
                  <c:v>377.0</c:v>
                </c:pt>
                <c:pt idx="988">
                  <c:v>378.0</c:v>
                </c:pt>
                <c:pt idx="989">
                  <c:v>379.0</c:v>
                </c:pt>
                <c:pt idx="990">
                  <c:v>380.0</c:v>
                </c:pt>
                <c:pt idx="991">
                  <c:v>381.0</c:v>
                </c:pt>
                <c:pt idx="992">
                  <c:v>382.0</c:v>
                </c:pt>
                <c:pt idx="993">
                  <c:v>383.0</c:v>
                </c:pt>
                <c:pt idx="994">
                  <c:v>384.0</c:v>
                </c:pt>
                <c:pt idx="995">
                  <c:v>385.0</c:v>
                </c:pt>
                <c:pt idx="996">
                  <c:v>385.0</c:v>
                </c:pt>
                <c:pt idx="997">
                  <c:v>386.0</c:v>
                </c:pt>
                <c:pt idx="998">
                  <c:v>386.0</c:v>
                </c:pt>
                <c:pt idx="999">
                  <c:v>387.0</c:v>
                </c:pt>
                <c:pt idx="1000">
                  <c:v>387.0</c:v>
                </c:pt>
                <c:pt idx="1001">
                  <c:v>387.0</c:v>
                </c:pt>
                <c:pt idx="1002">
                  <c:v>388.0</c:v>
                </c:pt>
                <c:pt idx="1003">
                  <c:v>388.0</c:v>
                </c:pt>
                <c:pt idx="1004">
                  <c:v>388.0</c:v>
                </c:pt>
                <c:pt idx="1005">
                  <c:v>388.0</c:v>
                </c:pt>
                <c:pt idx="1006">
                  <c:v>389.0</c:v>
                </c:pt>
                <c:pt idx="1007">
                  <c:v>389.0</c:v>
                </c:pt>
                <c:pt idx="1008">
                  <c:v>389.0</c:v>
                </c:pt>
                <c:pt idx="1009">
                  <c:v>390.0</c:v>
                </c:pt>
                <c:pt idx="1010">
                  <c:v>391.0</c:v>
                </c:pt>
                <c:pt idx="1011">
                  <c:v>391.0</c:v>
                </c:pt>
                <c:pt idx="1012">
                  <c:v>391.0</c:v>
                </c:pt>
                <c:pt idx="1013">
                  <c:v>391.0</c:v>
                </c:pt>
                <c:pt idx="1014">
                  <c:v>392.0</c:v>
                </c:pt>
                <c:pt idx="1015">
                  <c:v>393.0</c:v>
                </c:pt>
                <c:pt idx="1016">
                  <c:v>393.0</c:v>
                </c:pt>
                <c:pt idx="1017">
                  <c:v>394.0</c:v>
                </c:pt>
                <c:pt idx="1018">
                  <c:v>394.0</c:v>
                </c:pt>
                <c:pt idx="1019">
                  <c:v>394.0</c:v>
                </c:pt>
                <c:pt idx="1020">
                  <c:v>394.0</c:v>
                </c:pt>
                <c:pt idx="1021">
                  <c:v>394.0</c:v>
                </c:pt>
                <c:pt idx="1022">
                  <c:v>394.0</c:v>
                </c:pt>
                <c:pt idx="1023">
                  <c:v>395.0</c:v>
                </c:pt>
                <c:pt idx="1024">
                  <c:v>395.0</c:v>
                </c:pt>
                <c:pt idx="1025">
                  <c:v>396.0</c:v>
                </c:pt>
                <c:pt idx="1026">
                  <c:v>397.0</c:v>
                </c:pt>
                <c:pt idx="1027">
                  <c:v>397.0</c:v>
                </c:pt>
                <c:pt idx="1028">
                  <c:v>397.0</c:v>
                </c:pt>
                <c:pt idx="1029">
                  <c:v>398.0</c:v>
                </c:pt>
                <c:pt idx="1030">
                  <c:v>399.0</c:v>
                </c:pt>
                <c:pt idx="1031">
                  <c:v>400.0</c:v>
                </c:pt>
                <c:pt idx="1032">
                  <c:v>401.0</c:v>
                </c:pt>
                <c:pt idx="1033">
                  <c:v>402.0</c:v>
                </c:pt>
                <c:pt idx="1034">
                  <c:v>403.0</c:v>
                </c:pt>
                <c:pt idx="1035">
                  <c:v>404.0</c:v>
                </c:pt>
                <c:pt idx="1036">
                  <c:v>405.0</c:v>
                </c:pt>
                <c:pt idx="1037">
                  <c:v>406.0</c:v>
                </c:pt>
                <c:pt idx="1038">
                  <c:v>406.0</c:v>
                </c:pt>
                <c:pt idx="1039">
                  <c:v>406.0</c:v>
                </c:pt>
                <c:pt idx="1040">
                  <c:v>407.0</c:v>
                </c:pt>
                <c:pt idx="1041">
                  <c:v>407.0</c:v>
                </c:pt>
                <c:pt idx="1042">
                  <c:v>407.0</c:v>
                </c:pt>
                <c:pt idx="1043">
                  <c:v>407.0</c:v>
                </c:pt>
                <c:pt idx="1044">
                  <c:v>407.0</c:v>
                </c:pt>
                <c:pt idx="1045">
                  <c:v>408.0</c:v>
                </c:pt>
                <c:pt idx="1046">
                  <c:v>409.0</c:v>
                </c:pt>
                <c:pt idx="1047">
                  <c:v>410.0</c:v>
                </c:pt>
                <c:pt idx="1048">
                  <c:v>411.0</c:v>
                </c:pt>
                <c:pt idx="1049">
                  <c:v>412.0</c:v>
                </c:pt>
                <c:pt idx="1050">
                  <c:v>413.0</c:v>
                </c:pt>
                <c:pt idx="1051">
                  <c:v>414.0</c:v>
                </c:pt>
                <c:pt idx="1052">
                  <c:v>415.0</c:v>
                </c:pt>
                <c:pt idx="1053">
                  <c:v>416.0</c:v>
                </c:pt>
                <c:pt idx="1054">
                  <c:v>417.0</c:v>
                </c:pt>
                <c:pt idx="1055">
                  <c:v>418.0</c:v>
                </c:pt>
                <c:pt idx="1056">
                  <c:v>419.0</c:v>
                </c:pt>
                <c:pt idx="1057">
                  <c:v>420.0</c:v>
                </c:pt>
                <c:pt idx="1058">
                  <c:v>421.0</c:v>
                </c:pt>
                <c:pt idx="1059">
                  <c:v>422.0</c:v>
                </c:pt>
                <c:pt idx="1060">
                  <c:v>423.0</c:v>
                </c:pt>
                <c:pt idx="1061">
                  <c:v>424.0</c:v>
                </c:pt>
                <c:pt idx="1062">
                  <c:v>425.0</c:v>
                </c:pt>
                <c:pt idx="1063">
                  <c:v>426.0</c:v>
                </c:pt>
                <c:pt idx="1064">
                  <c:v>427.0</c:v>
                </c:pt>
                <c:pt idx="1065">
                  <c:v>428.0</c:v>
                </c:pt>
                <c:pt idx="1066">
                  <c:v>429.0</c:v>
                </c:pt>
                <c:pt idx="1067">
                  <c:v>429.0</c:v>
                </c:pt>
                <c:pt idx="1068">
                  <c:v>429.0</c:v>
                </c:pt>
                <c:pt idx="1069">
                  <c:v>429.0</c:v>
                </c:pt>
                <c:pt idx="1070">
                  <c:v>429.0</c:v>
                </c:pt>
                <c:pt idx="1071">
                  <c:v>429.0</c:v>
                </c:pt>
                <c:pt idx="1072">
                  <c:v>429.0</c:v>
                </c:pt>
                <c:pt idx="1073">
                  <c:v>429.0</c:v>
                </c:pt>
                <c:pt idx="1074">
                  <c:v>429.0</c:v>
                </c:pt>
                <c:pt idx="1075">
                  <c:v>430.0</c:v>
                </c:pt>
                <c:pt idx="1076">
                  <c:v>430.0</c:v>
                </c:pt>
                <c:pt idx="1077">
                  <c:v>430.0</c:v>
                </c:pt>
                <c:pt idx="1078">
                  <c:v>430.0</c:v>
                </c:pt>
                <c:pt idx="1079">
                  <c:v>430.0</c:v>
                </c:pt>
                <c:pt idx="1080">
                  <c:v>431.0</c:v>
                </c:pt>
                <c:pt idx="1081">
                  <c:v>431.0</c:v>
                </c:pt>
                <c:pt idx="1082">
                  <c:v>432.0</c:v>
                </c:pt>
                <c:pt idx="1083">
                  <c:v>432.0</c:v>
                </c:pt>
                <c:pt idx="1084">
                  <c:v>432.0</c:v>
                </c:pt>
                <c:pt idx="1085">
                  <c:v>433.0</c:v>
                </c:pt>
                <c:pt idx="1086">
                  <c:v>433.0</c:v>
                </c:pt>
                <c:pt idx="1087">
                  <c:v>433.0</c:v>
                </c:pt>
                <c:pt idx="1088">
                  <c:v>434.0</c:v>
                </c:pt>
                <c:pt idx="1089">
                  <c:v>434.0</c:v>
                </c:pt>
                <c:pt idx="1090">
                  <c:v>434.0</c:v>
                </c:pt>
                <c:pt idx="1091">
                  <c:v>434.0</c:v>
                </c:pt>
                <c:pt idx="1092">
                  <c:v>435.0</c:v>
                </c:pt>
                <c:pt idx="1093">
                  <c:v>436.0</c:v>
                </c:pt>
                <c:pt idx="1094">
                  <c:v>437.0</c:v>
                </c:pt>
                <c:pt idx="1095">
                  <c:v>438.0</c:v>
                </c:pt>
                <c:pt idx="1096">
                  <c:v>439.0</c:v>
                </c:pt>
                <c:pt idx="1097">
                  <c:v>439.0</c:v>
                </c:pt>
                <c:pt idx="1098">
                  <c:v>439.0</c:v>
                </c:pt>
                <c:pt idx="1099">
                  <c:v>440.0</c:v>
                </c:pt>
                <c:pt idx="1100">
                  <c:v>440.0</c:v>
                </c:pt>
                <c:pt idx="1101">
                  <c:v>440.0</c:v>
                </c:pt>
                <c:pt idx="1102">
                  <c:v>441.0</c:v>
                </c:pt>
                <c:pt idx="1103">
                  <c:v>442.0</c:v>
                </c:pt>
                <c:pt idx="1104">
                  <c:v>442.0</c:v>
                </c:pt>
                <c:pt idx="1105">
                  <c:v>442.0</c:v>
                </c:pt>
                <c:pt idx="1106">
                  <c:v>443.0</c:v>
                </c:pt>
                <c:pt idx="1107">
                  <c:v>444.0</c:v>
                </c:pt>
                <c:pt idx="1108">
                  <c:v>444.0</c:v>
                </c:pt>
                <c:pt idx="1109">
                  <c:v>444.0</c:v>
                </c:pt>
                <c:pt idx="1110">
                  <c:v>445.0</c:v>
                </c:pt>
                <c:pt idx="1111">
                  <c:v>446.0</c:v>
                </c:pt>
                <c:pt idx="1112">
                  <c:v>447.0</c:v>
                </c:pt>
                <c:pt idx="1113">
                  <c:v>447.0</c:v>
                </c:pt>
                <c:pt idx="1114">
                  <c:v>447.0</c:v>
                </c:pt>
                <c:pt idx="1115">
                  <c:v>447.0</c:v>
                </c:pt>
                <c:pt idx="1116">
                  <c:v>448.0</c:v>
                </c:pt>
                <c:pt idx="1117">
                  <c:v>449.0</c:v>
                </c:pt>
                <c:pt idx="1118">
                  <c:v>450.0</c:v>
                </c:pt>
                <c:pt idx="1119">
                  <c:v>450.0</c:v>
                </c:pt>
                <c:pt idx="1120">
                  <c:v>450.0</c:v>
                </c:pt>
                <c:pt idx="1121">
                  <c:v>451.0</c:v>
                </c:pt>
                <c:pt idx="1122">
                  <c:v>451.0</c:v>
                </c:pt>
                <c:pt idx="1123">
                  <c:v>451.0</c:v>
                </c:pt>
                <c:pt idx="1124">
                  <c:v>452.0</c:v>
                </c:pt>
                <c:pt idx="1125">
                  <c:v>453.0</c:v>
                </c:pt>
                <c:pt idx="1126">
                  <c:v>453.0</c:v>
                </c:pt>
                <c:pt idx="1127">
                  <c:v>454.0</c:v>
                </c:pt>
                <c:pt idx="1128">
                  <c:v>454.0</c:v>
                </c:pt>
                <c:pt idx="1129">
                  <c:v>455.0</c:v>
                </c:pt>
                <c:pt idx="1130">
                  <c:v>456.0</c:v>
                </c:pt>
                <c:pt idx="1131">
                  <c:v>456.0</c:v>
                </c:pt>
                <c:pt idx="1132">
                  <c:v>456.0</c:v>
                </c:pt>
                <c:pt idx="1133">
                  <c:v>456.0</c:v>
                </c:pt>
                <c:pt idx="1134">
                  <c:v>456.0</c:v>
                </c:pt>
                <c:pt idx="1135">
                  <c:v>457.0</c:v>
                </c:pt>
                <c:pt idx="1136">
                  <c:v>458.0</c:v>
                </c:pt>
                <c:pt idx="1137">
                  <c:v>459.0</c:v>
                </c:pt>
                <c:pt idx="1138">
                  <c:v>460.0</c:v>
                </c:pt>
                <c:pt idx="1139">
                  <c:v>461.0</c:v>
                </c:pt>
                <c:pt idx="1140">
                  <c:v>461.0</c:v>
                </c:pt>
                <c:pt idx="1141">
                  <c:v>461.0</c:v>
                </c:pt>
                <c:pt idx="1142">
                  <c:v>462.0</c:v>
                </c:pt>
                <c:pt idx="1143">
                  <c:v>462.0</c:v>
                </c:pt>
                <c:pt idx="1144">
                  <c:v>463.0</c:v>
                </c:pt>
                <c:pt idx="1145">
                  <c:v>463.0</c:v>
                </c:pt>
                <c:pt idx="1146">
                  <c:v>463.0</c:v>
                </c:pt>
                <c:pt idx="1147">
                  <c:v>463.0</c:v>
                </c:pt>
                <c:pt idx="1148">
                  <c:v>464.0</c:v>
                </c:pt>
                <c:pt idx="1149">
                  <c:v>464.0</c:v>
                </c:pt>
                <c:pt idx="1150">
                  <c:v>464.0</c:v>
                </c:pt>
                <c:pt idx="1151">
                  <c:v>464.0</c:v>
                </c:pt>
                <c:pt idx="1152">
                  <c:v>464.0</c:v>
                </c:pt>
                <c:pt idx="1153">
                  <c:v>464.0</c:v>
                </c:pt>
                <c:pt idx="1154">
                  <c:v>464.0</c:v>
                </c:pt>
                <c:pt idx="1155">
                  <c:v>465.0</c:v>
                </c:pt>
                <c:pt idx="1156">
                  <c:v>466.0</c:v>
                </c:pt>
                <c:pt idx="1157">
                  <c:v>467.0</c:v>
                </c:pt>
                <c:pt idx="1158">
                  <c:v>468.0</c:v>
                </c:pt>
                <c:pt idx="1159">
                  <c:v>469.0</c:v>
                </c:pt>
                <c:pt idx="1160">
                  <c:v>469.0</c:v>
                </c:pt>
                <c:pt idx="1161">
                  <c:v>469.0</c:v>
                </c:pt>
                <c:pt idx="1162">
                  <c:v>469.0</c:v>
                </c:pt>
                <c:pt idx="1163">
                  <c:v>469.0</c:v>
                </c:pt>
                <c:pt idx="1164">
                  <c:v>469.0</c:v>
                </c:pt>
                <c:pt idx="1165">
                  <c:v>469.0</c:v>
                </c:pt>
                <c:pt idx="1166">
                  <c:v>470.0</c:v>
                </c:pt>
                <c:pt idx="1167">
                  <c:v>470.0</c:v>
                </c:pt>
                <c:pt idx="1168">
                  <c:v>470.0</c:v>
                </c:pt>
                <c:pt idx="1169">
                  <c:v>470.0</c:v>
                </c:pt>
                <c:pt idx="1170">
                  <c:v>470.0</c:v>
                </c:pt>
                <c:pt idx="1171">
                  <c:v>471.0</c:v>
                </c:pt>
                <c:pt idx="1172">
                  <c:v>471.0</c:v>
                </c:pt>
                <c:pt idx="1173">
                  <c:v>472.0</c:v>
                </c:pt>
                <c:pt idx="1174">
                  <c:v>473.0</c:v>
                </c:pt>
                <c:pt idx="1175">
                  <c:v>474.0</c:v>
                </c:pt>
                <c:pt idx="1176">
                  <c:v>475.0</c:v>
                </c:pt>
                <c:pt idx="1177">
                  <c:v>476.0</c:v>
                </c:pt>
                <c:pt idx="1178">
                  <c:v>477.0</c:v>
                </c:pt>
                <c:pt idx="1179">
                  <c:v>478.0</c:v>
                </c:pt>
                <c:pt idx="1180">
                  <c:v>478.0</c:v>
                </c:pt>
                <c:pt idx="1181">
                  <c:v>478.0</c:v>
                </c:pt>
                <c:pt idx="1182">
                  <c:v>478.0</c:v>
                </c:pt>
                <c:pt idx="1183">
                  <c:v>478.0</c:v>
                </c:pt>
                <c:pt idx="1184">
                  <c:v>478.0</c:v>
                </c:pt>
                <c:pt idx="1185">
                  <c:v>478.0</c:v>
                </c:pt>
                <c:pt idx="1186">
                  <c:v>478.0</c:v>
                </c:pt>
                <c:pt idx="1187">
                  <c:v>479.0</c:v>
                </c:pt>
                <c:pt idx="1188">
                  <c:v>480.0</c:v>
                </c:pt>
                <c:pt idx="1189">
                  <c:v>481.0</c:v>
                </c:pt>
                <c:pt idx="1190">
                  <c:v>481.0</c:v>
                </c:pt>
                <c:pt idx="1191">
                  <c:v>482.0</c:v>
                </c:pt>
                <c:pt idx="1192">
                  <c:v>482.0</c:v>
                </c:pt>
                <c:pt idx="1193">
                  <c:v>482.0</c:v>
                </c:pt>
                <c:pt idx="1194">
                  <c:v>482.0</c:v>
                </c:pt>
                <c:pt idx="1195">
                  <c:v>483.0</c:v>
                </c:pt>
                <c:pt idx="1196">
                  <c:v>484.0</c:v>
                </c:pt>
                <c:pt idx="1197">
                  <c:v>485.0</c:v>
                </c:pt>
                <c:pt idx="1198">
                  <c:v>485.0</c:v>
                </c:pt>
                <c:pt idx="1199">
                  <c:v>485.0</c:v>
                </c:pt>
                <c:pt idx="1200">
                  <c:v>485.0</c:v>
                </c:pt>
                <c:pt idx="1201">
                  <c:v>486.0</c:v>
                </c:pt>
                <c:pt idx="1202">
                  <c:v>487.0</c:v>
                </c:pt>
                <c:pt idx="1203">
                  <c:v>487.0</c:v>
                </c:pt>
                <c:pt idx="1204">
                  <c:v>488.0</c:v>
                </c:pt>
                <c:pt idx="1205">
                  <c:v>489.0</c:v>
                </c:pt>
                <c:pt idx="1206">
                  <c:v>489.0</c:v>
                </c:pt>
                <c:pt idx="1207">
                  <c:v>489.0</c:v>
                </c:pt>
                <c:pt idx="1208">
                  <c:v>489.0</c:v>
                </c:pt>
                <c:pt idx="1209">
                  <c:v>490.0</c:v>
                </c:pt>
                <c:pt idx="1210">
                  <c:v>491.0</c:v>
                </c:pt>
                <c:pt idx="1211">
                  <c:v>492.0</c:v>
                </c:pt>
                <c:pt idx="1212">
                  <c:v>492.0</c:v>
                </c:pt>
                <c:pt idx="1213">
                  <c:v>492.0</c:v>
                </c:pt>
                <c:pt idx="1214">
                  <c:v>492.0</c:v>
                </c:pt>
                <c:pt idx="1215">
                  <c:v>492.0</c:v>
                </c:pt>
                <c:pt idx="1216">
                  <c:v>493.0</c:v>
                </c:pt>
                <c:pt idx="1217">
                  <c:v>493.0</c:v>
                </c:pt>
                <c:pt idx="1218">
                  <c:v>493.0</c:v>
                </c:pt>
                <c:pt idx="1219">
                  <c:v>493.0</c:v>
                </c:pt>
                <c:pt idx="1220">
                  <c:v>494.0</c:v>
                </c:pt>
                <c:pt idx="1221">
                  <c:v>494.0</c:v>
                </c:pt>
                <c:pt idx="1222">
                  <c:v>495.0</c:v>
                </c:pt>
                <c:pt idx="1223">
                  <c:v>495.0</c:v>
                </c:pt>
                <c:pt idx="1224">
                  <c:v>496.0</c:v>
                </c:pt>
                <c:pt idx="1225">
                  <c:v>496.0</c:v>
                </c:pt>
                <c:pt idx="1226">
                  <c:v>496.0</c:v>
                </c:pt>
                <c:pt idx="1227">
                  <c:v>496.0</c:v>
                </c:pt>
                <c:pt idx="1228">
                  <c:v>497.0</c:v>
                </c:pt>
                <c:pt idx="1229">
                  <c:v>498.0</c:v>
                </c:pt>
                <c:pt idx="1230">
                  <c:v>498.0</c:v>
                </c:pt>
                <c:pt idx="1231">
                  <c:v>499.0</c:v>
                </c:pt>
                <c:pt idx="1232">
                  <c:v>499.0</c:v>
                </c:pt>
                <c:pt idx="1233">
                  <c:v>500.0</c:v>
                </c:pt>
                <c:pt idx="1234">
                  <c:v>500.0</c:v>
                </c:pt>
                <c:pt idx="1235">
                  <c:v>500.0</c:v>
                </c:pt>
                <c:pt idx="1236">
                  <c:v>500.0</c:v>
                </c:pt>
                <c:pt idx="1237">
                  <c:v>500.0</c:v>
                </c:pt>
                <c:pt idx="1238">
                  <c:v>500.0</c:v>
                </c:pt>
                <c:pt idx="1239">
                  <c:v>500.0</c:v>
                </c:pt>
                <c:pt idx="1240">
                  <c:v>500.0</c:v>
                </c:pt>
                <c:pt idx="1241">
                  <c:v>500.0</c:v>
                </c:pt>
                <c:pt idx="1242">
                  <c:v>500.0</c:v>
                </c:pt>
                <c:pt idx="1243">
                  <c:v>500.0</c:v>
                </c:pt>
                <c:pt idx="1244">
                  <c:v>500.0</c:v>
                </c:pt>
                <c:pt idx="1245">
                  <c:v>500.0</c:v>
                </c:pt>
                <c:pt idx="1246">
                  <c:v>500.0</c:v>
                </c:pt>
                <c:pt idx="1247">
                  <c:v>500.0</c:v>
                </c:pt>
                <c:pt idx="1248">
                  <c:v>500.0</c:v>
                </c:pt>
                <c:pt idx="1249">
                  <c:v>500.0</c:v>
                </c:pt>
                <c:pt idx="1250">
                  <c:v>501.0</c:v>
                </c:pt>
                <c:pt idx="1251">
                  <c:v>501.0</c:v>
                </c:pt>
                <c:pt idx="1252">
                  <c:v>502.0</c:v>
                </c:pt>
                <c:pt idx="1253">
                  <c:v>503.0</c:v>
                </c:pt>
                <c:pt idx="1254">
                  <c:v>503.0</c:v>
                </c:pt>
                <c:pt idx="1255">
                  <c:v>503.0</c:v>
                </c:pt>
                <c:pt idx="1256">
                  <c:v>503.0</c:v>
                </c:pt>
                <c:pt idx="1257">
                  <c:v>504.0</c:v>
                </c:pt>
                <c:pt idx="1258">
                  <c:v>504.0</c:v>
                </c:pt>
                <c:pt idx="1259">
                  <c:v>504.0</c:v>
                </c:pt>
                <c:pt idx="1260">
                  <c:v>505.0</c:v>
                </c:pt>
                <c:pt idx="1261">
                  <c:v>505.0</c:v>
                </c:pt>
                <c:pt idx="1262">
                  <c:v>505.0</c:v>
                </c:pt>
                <c:pt idx="1263">
                  <c:v>505.0</c:v>
                </c:pt>
                <c:pt idx="1264">
                  <c:v>506.0</c:v>
                </c:pt>
                <c:pt idx="1265">
                  <c:v>506.0</c:v>
                </c:pt>
                <c:pt idx="1266">
                  <c:v>506.0</c:v>
                </c:pt>
                <c:pt idx="1267">
                  <c:v>507.0</c:v>
                </c:pt>
                <c:pt idx="1268">
                  <c:v>507.0</c:v>
                </c:pt>
                <c:pt idx="1269">
                  <c:v>508.0</c:v>
                </c:pt>
                <c:pt idx="1270">
                  <c:v>509.0</c:v>
                </c:pt>
                <c:pt idx="1271">
                  <c:v>509.0</c:v>
                </c:pt>
                <c:pt idx="1272">
                  <c:v>509.0</c:v>
                </c:pt>
                <c:pt idx="1273">
                  <c:v>509.0</c:v>
                </c:pt>
                <c:pt idx="1274">
                  <c:v>509.0</c:v>
                </c:pt>
                <c:pt idx="1275">
                  <c:v>510.0</c:v>
                </c:pt>
                <c:pt idx="1276">
                  <c:v>510.0</c:v>
                </c:pt>
                <c:pt idx="1277">
                  <c:v>511.0</c:v>
                </c:pt>
                <c:pt idx="1278">
                  <c:v>512.0</c:v>
                </c:pt>
                <c:pt idx="1279">
                  <c:v>512.0</c:v>
                </c:pt>
                <c:pt idx="1280">
                  <c:v>512.0</c:v>
                </c:pt>
                <c:pt idx="1281">
                  <c:v>513.0</c:v>
                </c:pt>
                <c:pt idx="1282">
                  <c:v>514.0</c:v>
                </c:pt>
                <c:pt idx="1283">
                  <c:v>515.0</c:v>
                </c:pt>
                <c:pt idx="1284">
                  <c:v>516.0</c:v>
                </c:pt>
                <c:pt idx="1285">
                  <c:v>517.0</c:v>
                </c:pt>
                <c:pt idx="1286">
                  <c:v>518.0</c:v>
                </c:pt>
                <c:pt idx="1287">
                  <c:v>519.0</c:v>
                </c:pt>
                <c:pt idx="1288">
                  <c:v>520.0</c:v>
                </c:pt>
                <c:pt idx="1289">
                  <c:v>521.0</c:v>
                </c:pt>
                <c:pt idx="1290">
                  <c:v>522.0</c:v>
                </c:pt>
                <c:pt idx="1291">
                  <c:v>523.0</c:v>
                </c:pt>
                <c:pt idx="1292">
                  <c:v>524.0</c:v>
                </c:pt>
                <c:pt idx="1293">
                  <c:v>525.0</c:v>
                </c:pt>
                <c:pt idx="1294">
                  <c:v>525.0</c:v>
                </c:pt>
                <c:pt idx="1295">
                  <c:v>525.0</c:v>
                </c:pt>
                <c:pt idx="1296">
                  <c:v>525.0</c:v>
                </c:pt>
                <c:pt idx="1297">
                  <c:v>525.0</c:v>
                </c:pt>
                <c:pt idx="1298">
                  <c:v>525.0</c:v>
                </c:pt>
                <c:pt idx="1299">
                  <c:v>525.0</c:v>
                </c:pt>
                <c:pt idx="1300">
                  <c:v>525.0</c:v>
                </c:pt>
                <c:pt idx="1301">
                  <c:v>525.0</c:v>
                </c:pt>
                <c:pt idx="1302">
                  <c:v>525.0</c:v>
                </c:pt>
                <c:pt idx="1303">
                  <c:v>526.0</c:v>
                </c:pt>
                <c:pt idx="1304">
                  <c:v>526.0</c:v>
                </c:pt>
                <c:pt idx="1305">
                  <c:v>526.0</c:v>
                </c:pt>
                <c:pt idx="1306">
                  <c:v>526.0</c:v>
                </c:pt>
                <c:pt idx="1307">
                  <c:v>527.0</c:v>
                </c:pt>
                <c:pt idx="1308">
                  <c:v>527.0</c:v>
                </c:pt>
                <c:pt idx="1309">
                  <c:v>527.0</c:v>
                </c:pt>
                <c:pt idx="1310">
                  <c:v>527.0</c:v>
                </c:pt>
                <c:pt idx="1311">
                  <c:v>527.0</c:v>
                </c:pt>
                <c:pt idx="1312">
                  <c:v>527.0</c:v>
                </c:pt>
                <c:pt idx="1313">
                  <c:v>527.0</c:v>
                </c:pt>
                <c:pt idx="1314">
                  <c:v>527.0</c:v>
                </c:pt>
                <c:pt idx="1315">
                  <c:v>527.0</c:v>
                </c:pt>
                <c:pt idx="1316">
                  <c:v>527.0</c:v>
                </c:pt>
                <c:pt idx="1317">
                  <c:v>527.0</c:v>
                </c:pt>
                <c:pt idx="1318">
                  <c:v>527.0</c:v>
                </c:pt>
                <c:pt idx="1319">
                  <c:v>527.0</c:v>
                </c:pt>
                <c:pt idx="1320">
                  <c:v>527.0</c:v>
                </c:pt>
                <c:pt idx="1321">
                  <c:v>527.0</c:v>
                </c:pt>
                <c:pt idx="1322">
                  <c:v>527.0</c:v>
                </c:pt>
                <c:pt idx="1323">
                  <c:v>527.0</c:v>
                </c:pt>
                <c:pt idx="1324">
                  <c:v>527.0</c:v>
                </c:pt>
                <c:pt idx="1325">
                  <c:v>527.0</c:v>
                </c:pt>
                <c:pt idx="1326">
                  <c:v>527.0</c:v>
                </c:pt>
                <c:pt idx="1327">
                  <c:v>527.0</c:v>
                </c:pt>
                <c:pt idx="1328">
                  <c:v>527.0</c:v>
                </c:pt>
                <c:pt idx="1329">
                  <c:v>527.0</c:v>
                </c:pt>
                <c:pt idx="1330">
                  <c:v>527.0</c:v>
                </c:pt>
                <c:pt idx="1331">
                  <c:v>527.0</c:v>
                </c:pt>
                <c:pt idx="1332">
                  <c:v>527.0</c:v>
                </c:pt>
                <c:pt idx="1333">
                  <c:v>528.0</c:v>
                </c:pt>
                <c:pt idx="1334">
                  <c:v>529.0</c:v>
                </c:pt>
                <c:pt idx="1335">
                  <c:v>530.0</c:v>
                </c:pt>
                <c:pt idx="1336">
                  <c:v>531.0</c:v>
                </c:pt>
                <c:pt idx="1337">
                  <c:v>531.0</c:v>
                </c:pt>
                <c:pt idx="1338">
                  <c:v>531.0</c:v>
                </c:pt>
                <c:pt idx="1339">
                  <c:v>531.0</c:v>
                </c:pt>
                <c:pt idx="1340">
                  <c:v>532.0</c:v>
                </c:pt>
                <c:pt idx="1341">
                  <c:v>532.0</c:v>
                </c:pt>
                <c:pt idx="1342">
                  <c:v>532.0</c:v>
                </c:pt>
                <c:pt idx="1343">
                  <c:v>532.0</c:v>
                </c:pt>
                <c:pt idx="1344">
                  <c:v>533.0</c:v>
                </c:pt>
                <c:pt idx="1345">
                  <c:v>533.0</c:v>
                </c:pt>
                <c:pt idx="1346">
                  <c:v>533.0</c:v>
                </c:pt>
                <c:pt idx="1347">
                  <c:v>533.0</c:v>
                </c:pt>
                <c:pt idx="1348">
                  <c:v>533.0</c:v>
                </c:pt>
                <c:pt idx="1349">
                  <c:v>533.0</c:v>
                </c:pt>
                <c:pt idx="1350">
                  <c:v>533.0</c:v>
                </c:pt>
                <c:pt idx="1351">
                  <c:v>533.0</c:v>
                </c:pt>
                <c:pt idx="1352">
                  <c:v>533.0</c:v>
                </c:pt>
                <c:pt idx="1353">
                  <c:v>533.0</c:v>
                </c:pt>
                <c:pt idx="1354">
                  <c:v>533.0</c:v>
                </c:pt>
                <c:pt idx="1355">
                  <c:v>534.0</c:v>
                </c:pt>
                <c:pt idx="1356">
                  <c:v>535.0</c:v>
                </c:pt>
                <c:pt idx="1357">
                  <c:v>536.0</c:v>
                </c:pt>
                <c:pt idx="1358">
                  <c:v>537.0</c:v>
                </c:pt>
                <c:pt idx="1359">
                  <c:v>538.0</c:v>
                </c:pt>
                <c:pt idx="1360">
                  <c:v>539.0</c:v>
                </c:pt>
                <c:pt idx="1361">
                  <c:v>540.0</c:v>
                </c:pt>
                <c:pt idx="1362">
                  <c:v>541.0</c:v>
                </c:pt>
                <c:pt idx="1363">
                  <c:v>542.0</c:v>
                </c:pt>
                <c:pt idx="1364">
                  <c:v>543.0</c:v>
                </c:pt>
                <c:pt idx="1365">
                  <c:v>544.0</c:v>
                </c:pt>
                <c:pt idx="1366">
                  <c:v>544.0</c:v>
                </c:pt>
                <c:pt idx="1367">
                  <c:v>544.0</c:v>
                </c:pt>
                <c:pt idx="1368">
                  <c:v>544.0</c:v>
                </c:pt>
                <c:pt idx="1369">
                  <c:v>545.0</c:v>
                </c:pt>
                <c:pt idx="1370">
                  <c:v>546.0</c:v>
                </c:pt>
                <c:pt idx="1371">
                  <c:v>546.0</c:v>
                </c:pt>
                <c:pt idx="1372">
                  <c:v>546.0</c:v>
                </c:pt>
                <c:pt idx="1373">
                  <c:v>547.0</c:v>
                </c:pt>
                <c:pt idx="1374">
                  <c:v>548.0</c:v>
                </c:pt>
                <c:pt idx="1375">
                  <c:v>548.0</c:v>
                </c:pt>
                <c:pt idx="1376">
                  <c:v>549.0</c:v>
                </c:pt>
                <c:pt idx="1377">
                  <c:v>549.0</c:v>
                </c:pt>
                <c:pt idx="1378">
                  <c:v>550.0</c:v>
                </c:pt>
                <c:pt idx="1379">
                  <c:v>550.0</c:v>
                </c:pt>
                <c:pt idx="1380">
                  <c:v>551.0</c:v>
                </c:pt>
                <c:pt idx="1381">
                  <c:v>552.0</c:v>
                </c:pt>
                <c:pt idx="1382">
                  <c:v>552.0</c:v>
                </c:pt>
                <c:pt idx="1383">
                  <c:v>552.0</c:v>
                </c:pt>
                <c:pt idx="1384">
                  <c:v>552.0</c:v>
                </c:pt>
                <c:pt idx="1385">
                  <c:v>552.0</c:v>
                </c:pt>
                <c:pt idx="1386">
                  <c:v>552.0</c:v>
                </c:pt>
                <c:pt idx="1387">
                  <c:v>552.0</c:v>
                </c:pt>
                <c:pt idx="1388">
                  <c:v>552.0</c:v>
                </c:pt>
                <c:pt idx="1389">
                  <c:v>552.0</c:v>
                </c:pt>
                <c:pt idx="1390">
                  <c:v>553.0</c:v>
                </c:pt>
                <c:pt idx="1391">
                  <c:v>554.0</c:v>
                </c:pt>
                <c:pt idx="1392">
                  <c:v>554.0</c:v>
                </c:pt>
                <c:pt idx="1393">
                  <c:v>555.0</c:v>
                </c:pt>
                <c:pt idx="1394">
                  <c:v>555.0</c:v>
                </c:pt>
                <c:pt idx="1395">
                  <c:v>555.0</c:v>
                </c:pt>
                <c:pt idx="1396">
                  <c:v>555.0</c:v>
                </c:pt>
                <c:pt idx="1397">
                  <c:v>555.0</c:v>
                </c:pt>
                <c:pt idx="1398">
                  <c:v>555.0</c:v>
                </c:pt>
                <c:pt idx="1399">
                  <c:v>556.0</c:v>
                </c:pt>
                <c:pt idx="1400">
                  <c:v>557.0</c:v>
                </c:pt>
                <c:pt idx="1401">
                  <c:v>557.0</c:v>
                </c:pt>
                <c:pt idx="1402">
                  <c:v>558.0</c:v>
                </c:pt>
                <c:pt idx="1403">
                  <c:v>558.0</c:v>
                </c:pt>
                <c:pt idx="1404">
                  <c:v>559.0</c:v>
                </c:pt>
                <c:pt idx="1405">
                  <c:v>559.0</c:v>
                </c:pt>
                <c:pt idx="1406">
                  <c:v>559.0</c:v>
                </c:pt>
                <c:pt idx="1407">
                  <c:v>560.0</c:v>
                </c:pt>
                <c:pt idx="1408">
                  <c:v>560.0</c:v>
                </c:pt>
                <c:pt idx="1409">
                  <c:v>561.0</c:v>
                </c:pt>
                <c:pt idx="1410">
                  <c:v>561.0</c:v>
                </c:pt>
                <c:pt idx="1411">
                  <c:v>561.0</c:v>
                </c:pt>
                <c:pt idx="1412">
                  <c:v>561.0</c:v>
                </c:pt>
                <c:pt idx="1413">
                  <c:v>561.0</c:v>
                </c:pt>
                <c:pt idx="1414">
                  <c:v>561.0</c:v>
                </c:pt>
                <c:pt idx="1415">
                  <c:v>561.0</c:v>
                </c:pt>
                <c:pt idx="1416">
                  <c:v>561.0</c:v>
                </c:pt>
                <c:pt idx="1417">
                  <c:v>561.0</c:v>
                </c:pt>
                <c:pt idx="1418">
                  <c:v>561.0</c:v>
                </c:pt>
                <c:pt idx="1419">
                  <c:v>561.0</c:v>
                </c:pt>
                <c:pt idx="1420">
                  <c:v>562.0</c:v>
                </c:pt>
                <c:pt idx="1421">
                  <c:v>562.0</c:v>
                </c:pt>
                <c:pt idx="1422">
                  <c:v>562.0</c:v>
                </c:pt>
                <c:pt idx="1423">
                  <c:v>562.0</c:v>
                </c:pt>
                <c:pt idx="1424">
                  <c:v>562.0</c:v>
                </c:pt>
                <c:pt idx="1425">
                  <c:v>562.0</c:v>
                </c:pt>
                <c:pt idx="1426">
                  <c:v>563.0</c:v>
                </c:pt>
                <c:pt idx="1427">
                  <c:v>563.0</c:v>
                </c:pt>
                <c:pt idx="1428">
                  <c:v>563.0</c:v>
                </c:pt>
                <c:pt idx="1429">
                  <c:v>563.0</c:v>
                </c:pt>
                <c:pt idx="1430">
                  <c:v>563.0</c:v>
                </c:pt>
                <c:pt idx="1431">
                  <c:v>564.0</c:v>
                </c:pt>
                <c:pt idx="1432">
                  <c:v>564.0</c:v>
                </c:pt>
                <c:pt idx="1433">
                  <c:v>565.0</c:v>
                </c:pt>
                <c:pt idx="1434">
                  <c:v>566.0</c:v>
                </c:pt>
                <c:pt idx="1435">
                  <c:v>567.0</c:v>
                </c:pt>
                <c:pt idx="1436">
                  <c:v>567.0</c:v>
                </c:pt>
                <c:pt idx="1437">
                  <c:v>568.0</c:v>
                </c:pt>
                <c:pt idx="1438">
                  <c:v>569.0</c:v>
                </c:pt>
                <c:pt idx="1439">
                  <c:v>569.0</c:v>
                </c:pt>
                <c:pt idx="1440">
                  <c:v>569.0</c:v>
                </c:pt>
                <c:pt idx="1441">
                  <c:v>569.0</c:v>
                </c:pt>
                <c:pt idx="1442">
                  <c:v>569.0</c:v>
                </c:pt>
                <c:pt idx="1443">
                  <c:v>569.0</c:v>
                </c:pt>
                <c:pt idx="1444">
                  <c:v>569.0</c:v>
                </c:pt>
                <c:pt idx="1445">
                  <c:v>570.0</c:v>
                </c:pt>
                <c:pt idx="1446">
                  <c:v>570.0</c:v>
                </c:pt>
                <c:pt idx="1447">
                  <c:v>570.0</c:v>
                </c:pt>
                <c:pt idx="1448">
                  <c:v>570.0</c:v>
                </c:pt>
                <c:pt idx="1449">
                  <c:v>570.0</c:v>
                </c:pt>
                <c:pt idx="1450">
                  <c:v>571.0</c:v>
                </c:pt>
                <c:pt idx="1451">
                  <c:v>572.0</c:v>
                </c:pt>
                <c:pt idx="1452">
                  <c:v>572.0</c:v>
                </c:pt>
                <c:pt idx="1453">
                  <c:v>572.0</c:v>
                </c:pt>
                <c:pt idx="1454">
                  <c:v>573.0</c:v>
                </c:pt>
                <c:pt idx="1455">
                  <c:v>574.0</c:v>
                </c:pt>
                <c:pt idx="1456">
                  <c:v>574.0</c:v>
                </c:pt>
                <c:pt idx="1457">
                  <c:v>574.0</c:v>
                </c:pt>
                <c:pt idx="1458">
                  <c:v>575.0</c:v>
                </c:pt>
                <c:pt idx="1459">
                  <c:v>576.0</c:v>
                </c:pt>
                <c:pt idx="1460">
                  <c:v>576.0</c:v>
                </c:pt>
                <c:pt idx="1461">
                  <c:v>577.0</c:v>
                </c:pt>
                <c:pt idx="1462">
                  <c:v>578.0</c:v>
                </c:pt>
                <c:pt idx="1463">
                  <c:v>578.0</c:v>
                </c:pt>
                <c:pt idx="1464">
                  <c:v>578.0</c:v>
                </c:pt>
                <c:pt idx="1465">
                  <c:v>578.0</c:v>
                </c:pt>
                <c:pt idx="1466">
                  <c:v>578.0</c:v>
                </c:pt>
                <c:pt idx="1467">
                  <c:v>578.0</c:v>
                </c:pt>
                <c:pt idx="1468">
                  <c:v>578.0</c:v>
                </c:pt>
                <c:pt idx="1469">
                  <c:v>578.0</c:v>
                </c:pt>
                <c:pt idx="1470">
                  <c:v>578.0</c:v>
                </c:pt>
                <c:pt idx="1471">
                  <c:v>578.0</c:v>
                </c:pt>
                <c:pt idx="1472">
                  <c:v>579.0</c:v>
                </c:pt>
                <c:pt idx="1473">
                  <c:v>580.0</c:v>
                </c:pt>
                <c:pt idx="1474">
                  <c:v>581.0</c:v>
                </c:pt>
                <c:pt idx="1475">
                  <c:v>581.0</c:v>
                </c:pt>
                <c:pt idx="1476">
                  <c:v>581.0</c:v>
                </c:pt>
                <c:pt idx="1477">
                  <c:v>581.0</c:v>
                </c:pt>
                <c:pt idx="1478">
                  <c:v>581.0</c:v>
                </c:pt>
                <c:pt idx="1479">
                  <c:v>581.0</c:v>
                </c:pt>
                <c:pt idx="1480">
                  <c:v>581.0</c:v>
                </c:pt>
                <c:pt idx="1481">
                  <c:v>581.0</c:v>
                </c:pt>
                <c:pt idx="1482">
                  <c:v>582.0</c:v>
                </c:pt>
                <c:pt idx="1483">
                  <c:v>583.0</c:v>
                </c:pt>
                <c:pt idx="1484">
                  <c:v>584.0</c:v>
                </c:pt>
                <c:pt idx="1485">
                  <c:v>585.0</c:v>
                </c:pt>
                <c:pt idx="1486">
                  <c:v>585.0</c:v>
                </c:pt>
                <c:pt idx="1487">
                  <c:v>585.0</c:v>
                </c:pt>
                <c:pt idx="1488">
                  <c:v>585.0</c:v>
                </c:pt>
                <c:pt idx="1489">
                  <c:v>585.0</c:v>
                </c:pt>
                <c:pt idx="1490">
                  <c:v>585.0</c:v>
                </c:pt>
                <c:pt idx="1491">
                  <c:v>585.0</c:v>
                </c:pt>
                <c:pt idx="1492">
                  <c:v>585.0</c:v>
                </c:pt>
                <c:pt idx="1493">
                  <c:v>585.0</c:v>
                </c:pt>
                <c:pt idx="1494">
                  <c:v>585.0</c:v>
                </c:pt>
                <c:pt idx="1495">
                  <c:v>585.0</c:v>
                </c:pt>
                <c:pt idx="1496">
                  <c:v>585.0</c:v>
                </c:pt>
                <c:pt idx="1497">
                  <c:v>585.0</c:v>
                </c:pt>
                <c:pt idx="1498">
                  <c:v>585.0</c:v>
                </c:pt>
                <c:pt idx="1499">
                  <c:v>585.0</c:v>
                </c:pt>
                <c:pt idx="1500">
                  <c:v>586.0</c:v>
                </c:pt>
                <c:pt idx="1501">
                  <c:v>587.0</c:v>
                </c:pt>
                <c:pt idx="1502">
                  <c:v>588.0</c:v>
                </c:pt>
                <c:pt idx="1503">
                  <c:v>588.0</c:v>
                </c:pt>
                <c:pt idx="1504">
                  <c:v>588.0</c:v>
                </c:pt>
                <c:pt idx="1505">
                  <c:v>588.0</c:v>
                </c:pt>
                <c:pt idx="1506">
                  <c:v>588.0</c:v>
                </c:pt>
                <c:pt idx="1507">
                  <c:v>589.0</c:v>
                </c:pt>
                <c:pt idx="1508">
                  <c:v>590.0</c:v>
                </c:pt>
                <c:pt idx="1509">
                  <c:v>590.0</c:v>
                </c:pt>
                <c:pt idx="1510">
                  <c:v>591.0</c:v>
                </c:pt>
                <c:pt idx="1511">
                  <c:v>591.0</c:v>
                </c:pt>
                <c:pt idx="1512">
                  <c:v>592.0</c:v>
                </c:pt>
                <c:pt idx="1513">
                  <c:v>593.0</c:v>
                </c:pt>
                <c:pt idx="1514">
                  <c:v>594.0</c:v>
                </c:pt>
                <c:pt idx="1515">
                  <c:v>594.0</c:v>
                </c:pt>
                <c:pt idx="1516">
                  <c:v>594.0</c:v>
                </c:pt>
                <c:pt idx="1517">
                  <c:v>595.0</c:v>
                </c:pt>
                <c:pt idx="1518">
                  <c:v>596.0</c:v>
                </c:pt>
                <c:pt idx="1519">
                  <c:v>596.0</c:v>
                </c:pt>
                <c:pt idx="1520">
                  <c:v>596.0</c:v>
                </c:pt>
                <c:pt idx="1521">
                  <c:v>596.0</c:v>
                </c:pt>
                <c:pt idx="1522">
                  <c:v>597.0</c:v>
                </c:pt>
                <c:pt idx="1523">
                  <c:v>598.0</c:v>
                </c:pt>
                <c:pt idx="1524">
                  <c:v>599.0</c:v>
                </c:pt>
                <c:pt idx="1525">
                  <c:v>599.0</c:v>
                </c:pt>
                <c:pt idx="1526">
                  <c:v>600.0</c:v>
                </c:pt>
                <c:pt idx="1527">
                  <c:v>601.0</c:v>
                </c:pt>
                <c:pt idx="1528">
                  <c:v>602.0</c:v>
                </c:pt>
                <c:pt idx="1529">
                  <c:v>603.0</c:v>
                </c:pt>
                <c:pt idx="1530">
                  <c:v>603.0</c:v>
                </c:pt>
                <c:pt idx="1531">
                  <c:v>603.0</c:v>
                </c:pt>
                <c:pt idx="1532">
                  <c:v>603.0</c:v>
                </c:pt>
                <c:pt idx="1533">
                  <c:v>604.0</c:v>
                </c:pt>
                <c:pt idx="1534">
                  <c:v>605.0</c:v>
                </c:pt>
                <c:pt idx="1535">
                  <c:v>606.0</c:v>
                </c:pt>
                <c:pt idx="1536">
                  <c:v>607.0</c:v>
                </c:pt>
                <c:pt idx="1537">
                  <c:v>607.0</c:v>
                </c:pt>
                <c:pt idx="1538">
                  <c:v>607.0</c:v>
                </c:pt>
                <c:pt idx="1539">
                  <c:v>607.0</c:v>
                </c:pt>
                <c:pt idx="1540">
                  <c:v>607.0</c:v>
                </c:pt>
                <c:pt idx="1541">
                  <c:v>607.0</c:v>
                </c:pt>
                <c:pt idx="1542">
                  <c:v>607.0</c:v>
                </c:pt>
                <c:pt idx="1543">
                  <c:v>607.0</c:v>
                </c:pt>
                <c:pt idx="1544">
                  <c:v>607.0</c:v>
                </c:pt>
                <c:pt idx="1545">
                  <c:v>607.0</c:v>
                </c:pt>
                <c:pt idx="1546">
                  <c:v>608.0</c:v>
                </c:pt>
                <c:pt idx="1547">
                  <c:v>609.0</c:v>
                </c:pt>
                <c:pt idx="1548">
                  <c:v>610.0</c:v>
                </c:pt>
                <c:pt idx="1549">
                  <c:v>611.0</c:v>
                </c:pt>
                <c:pt idx="1550">
                  <c:v>611.0</c:v>
                </c:pt>
                <c:pt idx="1551">
                  <c:v>611.0</c:v>
                </c:pt>
                <c:pt idx="1552">
                  <c:v>611.0</c:v>
                </c:pt>
                <c:pt idx="1553">
                  <c:v>611.0</c:v>
                </c:pt>
                <c:pt idx="1554">
                  <c:v>611.0</c:v>
                </c:pt>
                <c:pt idx="1555">
                  <c:v>611.0</c:v>
                </c:pt>
                <c:pt idx="1556">
                  <c:v>611.0</c:v>
                </c:pt>
                <c:pt idx="1557">
                  <c:v>611.0</c:v>
                </c:pt>
                <c:pt idx="1558">
                  <c:v>612.0</c:v>
                </c:pt>
                <c:pt idx="1559">
                  <c:v>613.0</c:v>
                </c:pt>
                <c:pt idx="1560">
                  <c:v>614.0</c:v>
                </c:pt>
                <c:pt idx="1561">
                  <c:v>615.0</c:v>
                </c:pt>
                <c:pt idx="1562">
                  <c:v>616.0</c:v>
                </c:pt>
                <c:pt idx="1563">
                  <c:v>617.0</c:v>
                </c:pt>
                <c:pt idx="1564">
                  <c:v>618.0</c:v>
                </c:pt>
                <c:pt idx="1565">
                  <c:v>618.0</c:v>
                </c:pt>
                <c:pt idx="1566">
                  <c:v>619.0</c:v>
                </c:pt>
                <c:pt idx="1567">
                  <c:v>619.0</c:v>
                </c:pt>
                <c:pt idx="1568">
                  <c:v>619.0</c:v>
                </c:pt>
                <c:pt idx="1569">
                  <c:v>620.0</c:v>
                </c:pt>
                <c:pt idx="1570">
                  <c:v>620.0</c:v>
                </c:pt>
                <c:pt idx="1571">
                  <c:v>620.0</c:v>
                </c:pt>
                <c:pt idx="1572">
                  <c:v>621.0</c:v>
                </c:pt>
                <c:pt idx="1573">
                  <c:v>621.0</c:v>
                </c:pt>
                <c:pt idx="1574">
                  <c:v>621.0</c:v>
                </c:pt>
                <c:pt idx="1575">
                  <c:v>621.0</c:v>
                </c:pt>
                <c:pt idx="1576">
                  <c:v>621.0</c:v>
                </c:pt>
                <c:pt idx="1577">
                  <c:v>621.0</c:v>
                </c:pt>
                <c:pt idx="1578">
                  <c:v>622.0</c:v>
                </c:pt>
                <c:pt idx="1579">
                  <c:v>623.0</c:v>
                </c:pt>
                <c:pt idx="1580">
                  <c:v>624.0</c:v>
                </c:pt>
                <c:pt idx="1581">
                  <c:v>624.0</c:v>
                </c:pt>
                <c:pt idx="1582">
                  <c:v>624.0</c:v>
                </c:pt>
                <c:pt idx="1583">
                  <c:v>625.0</c:v>
                </c:pt>
                <c:pt idx="1584">
                  <c:v>625.0</c:v>
                </c:pt>
                <c:pt idx="1585">
                  <c:v>626.0</c:v>
                </c:pt>
                <c:pt idx="1586">
                  <c:v>627.0</c:v>
                </c:pt>
                <c:pt idx="1587">
                  <c:v>628.0</c:v>
                </c:pt>
                <c:pt idx="1588">
                  <c:v>628.0</c:v>
                </c:pt>
                <c:pt idx="1589">
                  <c:v>628.0</c:v>
                </c:pt>
                <c:pt idx="1590">
                  <c:v>629.0</c:v>
                </c:pt>
                <c:pt idx="1591">
                  <c:v>629.0</c:v>
                </c:pt>
                <c:pt idx="1592">
                  <c:v>629.0</c:v>
                </c:pt>
                <c:pt idx="1593">
                  <c:v>629.0</c:v>
                </c:pt>
                <c:pt idx="1594">
                  <c:v>629.0</c:v>
                </c:pt>
                <c:pt idx="1595">
                  <c:v>629.0</c:v>
                </c:pt>
                <c:pt idx="1596">
                  <c:v>629.0</c:v>
                </c:pt>
                <c:pt idx="1597">
                  <c:v>629.0</c:v>
                </c:pt>
                <c:pt idx="1598">
                  <c:v>630.0</c:v>
                </c:pt>
                <c:pt idx="1599">
                  <c:v>630.0</c:v>
                </c:pt>
                <c:pt idx="1600">
                  <c:v>630.0</c:v>
                </c:pt>
                <c:pt idx="1601">
                  <c:v>630.0</c:v>
                </c:pt>
                <c:pt idx="1602">
                  <c:v>631.0</c:v>
                </c:pt>
                <c:pt idx="1603">
                  <c:v>632.0</c:v>
                </c:pt>
                <c:pt idx="1604">
                  <c:v>633.0</c:v>
                </c:pt>
                <c:pt idx="1605">
                  <c:v>633.0</c:v>
                </c:pt>
                <c:pt idx="1606">
                  <c:v>633.0</c:v>
                </c:pt>
                <c:pt idx="1607">
                  <c:v>633.0</c:v>
                </c:pt>
                <c:pt idx="1608">
                  <c:v>633.0</c:v>
                </c:pt>
                <c:pt idx="1609">
                  <c:v>634.0</c:v>
                </c:pt>
                <c:pt idx="1610">
                  <c:v>635.0</c:v>
                </c:pt>
                <c:pt idx="1611">
                  <c:v>635.0</c:v>
                </c:pt>
                <c:pt idx="1612">
                  <c:v>636.0</c:v>
                </c:pt>
                <c:pt idx="1613">
                  <c:v>636.0</c:v>
                </c:pt>
                <c:pt idx="1614">
                  <c:v>636.0</c:v>
                </c:pt>
                <c:pt idx="1615">
                  <c:v>636.0</c:v>
                </c:pt>
                <c:pt idx="1616">
                  <c:v>637.0</c:v>
                </c:pt>
                <c:pt idx="1617">
                  <c:v>637.0</c:v>
                </c:pt>
                <c:pt idx="1618">
                  <c:v>637.0</c:v>
                </c:pt>
                <c:pt idx="1619">
                  <c:v>638.0</c:v>
                </c:pt>
                <c:pt idx="1620">
                  <c:v>638.0</c:v>
                </c:pt>
                <c:pt idx="1621">
                  <c:v>638.0</c:v>
                </c:pt>
                <c:pt idx="1622">
                  <c:v>638.0</c:v>
                </c:pt>
                <c:pt idx="1623">
                  <c:v>638.0</c:v>
                </c:pt>
                <c:pt idx="1624">
                  <c:v>638.0</c:v>
                </c:pt>
                <c:pt idx="1625">
                  <c:v>638.0</c:v>
                </c:pt>
                <c:pt idx="1626">
                  <c:v>638.0</c:v>
                </c:pt>
                <c:pt idx="1627">
                  <c:v>638.0</c:v>
                </c:pt>
                <c:pt idx="1628">
                  <c:v>638.0</c:v>
                </c:pt>
                <c:pt idx="1629">
                  <c:v>638.0</c:v>
                </c:pt>
                <c:pt idx="1630">
                  <c:v>638.0</c:v>
                </c:pt>
                <c:pt idx="1631">
                  <c:v>638.0</c:v>
                </c:pt>
                <c:pt idx="1632">
                  <c:v>638.0</c:v>
                </c:pt>
                <c:pt idx="1633">
                  <c:v>639.0</c:v>
                </c:pt>
                <c:pt idx="1634">
                  <c:v>640.0</c:v>
                </c:pt>
                <c:pt idx="1635">
                  <c:v>641.0</c:v>
                </c:pt>
                <c:pt idx="1636">
                  <c:v>641.0</c:v>
                </c:pt>
                <c:pt idx="1637">
                  <c:v>642.0</c:v>
                </c:pt>
                <c:pt idx="1638">
                  <c:v>642.0</c:v>
                </c:pt>
                <c:pt idx="1639">
                  <c:v>642.0</c:v>
                </c:pt>
                <c:pt idx="1640">
                  <c:v>642.0</c:v>
                </c:pt>
                <c:pt idx="1641">
                  <c:v>642.0</c:v>
                </c:pt>
                <c:pt idx="1642">
                  <c:v>642.0</c:v>
                </c:pt>
                <c:pt idx="1643">
                  <c:v>643.0</c:v>
                </c:pt>
                <c:pt idx="1644">
                  <c:v>644.0</c:v>
                </c:pt>
                <c:pt idx="1645">
                  <c:v>645.0</c:v>
                </c:pt>
                <c:pt idx="1646">
                  <c:v>646.0</c:v>
                </c:pt>
                <c:pt idx="1647">
                  <c:v>646.0</c:v>
                </c:pt>
                <c:pt idx="1648">
                  <c:v>646.0</c:v>
                </c:pt>
                <c:pt idx="1649">
                  <c:v>646.0</c:v>
                </c:pt>
                <c:pt idx="1650">
                  <c:v>646.0</c:v>
                </c:pt>
                <c:pt idx="1651">
                  <c:v>647.0</c:v>
                </c:pt>
                <c:pt idx="1652">
                  <c:v>647.0</c:v>
                </c:pt>
                <c:pt idx="1653">
                  <c:v>647.0</c:v>
                </c:pt>
                <c:pt idx="1654">
                  <c:v>647.0</c:v>
                </c:pt>
                <c:pt idx="1655">
                  <c:v>647.0</c:v>
                </c:pt>
                <c:pt idx="1656">
                  <c:v>648.0</c:v>
                </c:pt>
                <c:pt idx="1657">
                  <c:v>648.0</c:v>
                </c:pt>
                <c:pt idx="1658">
                  <c:v>648.0</c:v>
                </c:pt>
                <c:pt idx="1659">
                  <c:v>648.0</c:v>
                </c:pt>
                <c:pt idx="1660">
                  <c:v>648.0</c:v>
                </c:pt>
                <c:pt idx="1661">
                  <c:v>649.0</c:v>
                </c:pt>
                <c:pt idx="1662">
                  <c:v>649.0</c:v>
                </c:pt>
                <c:pt idx="1663">
                  <c:v>649.0</c:v>
                </c:pt>
                <c:pt idx="1664">
                  <c:v>649.0</c:v>
                </c:pt>
                <c:pt idx="1665">
                  <c:v>649.0</c:v>
                </c:pt>
                <c:pt idx="1666">
                  <c:v>649.0</c:v>
                </c:pt>
                <c:pt idx="1667">
                  <c:v>649.0</c:v>
                </c:pt>
                <c:pt idx="1668">
                  <c:v>649.0</c:v>
                </c:pt>
                <c:pt idx="1669">
                  <c:v>650.0</c:v>
                </c:pt>
                <c:pt idx="1670">
                  <c:v>650.0</c:v>
                </c:pt>
                <c:pt idx="1671">
                  <c:v>650.0</c:v>
                </c:pt>
                <c:pt idx="1672">
                  <c:v>650.0</c:v>
                </c:pt>
                <c:pt idx="1673">
                  <c:v>650.0</c:v>
                </c:pt>
                <c:pt idx="1674">
                  <c:v>651.0</c:v>
                </c:pt>
                <c:pt idx="1675">
                  <c:v>652.0</c:v>
                </c:pt>
                <c:pt idx="1676">
                  <c:v>652.0</c:v>
                </c:pt>
                <c:pt idx="1677">
                  <c:v>652.0</c:v>
                </c:pt>
                <c:pt idx="1678">
                  <c:v>652.0</c:v>
                </c:pt>
                <c:pt idx="1679">
                  <c:v>652.0</c:v>
                </c:pt>
                <c:pt idx="1680">
                  <c:v>653.0</c:v>
                </c:pt>
                <c:pt idx="1681">
                  <c:v>654.0</c:v>
                </c:pt>
                <c:pt idx="1682">
                  <c:v>654.0</c:v>
                </c:pt>
                <c:pt idx="1683">
                  <c:v>655.0</c:v>
                </c:pt>
                <c:pt idx="1684">
                  <c:v>656.0</c:v>
                </c:pt>
                <c:pt idx="1685">
                  <c:v>656.0</c:v>
                </c:pt>
                <c:pt idx="1686">
                  <c:v>657.0</c:v>
                </c:pt>
                <c:pt idx="1687">
                  <c:v>658.0</c:v>
                </c:pt>
                <c:pt idx="1688">
                  <c:v>658.0</c:v>
                </c:pt>
                <c:pt idx="1689">
                  <c:v>658.0</c:v>
                </c:pt>
                <c:pt idx="1690">
                  <c:v>658.0</c:v>
                </c:pt>
                <c:pt idx="1691">
                  <c:v>659.0</c:v>
                </c:pt>
                <c:pt idx="1692">
                  <c:v>659.0</c:v>
                </c:pt>
                <c:pt idx="1693">
                  <c:v>659.0</c:v>
                </c:pt>
                <c:pt idx="1694">
                  <c:v>659.0</c:v>
                </c:pt>
                <c:pt idx="1695">
                  <c:v>659.0</c:v>
                </c:pt>
                <c:pt idx="1696">
                  <c:v>659.0</c:v>
                </c:pt>
                <c:pt idx="1697">
                  <c:v>660.0</c:v>
                </c:pt>
                <c:pt idx="1698">
                  <c:v>661.0</c:v>
                </c:pt>
                <c:pt idx="1699">
                  <c:v>661.0</c:v>
                </c:pt>
                <c:pt idx="1700">
                  <c:v>661.0</c:v>
                </c:pt>
                <c:pt idx="1701">
                  <c:v>662.0</c:v>
                </c:pt>
                <c:pt idx="1702">
                  <c:v>662.0</c:v>
                </c:pt>
                <c:pt idx="1703">
                  <c:v>662.0</c:v>
                </c:pt>
                <c:pt idx="1704">
                  <c:v>663.0</c:v>
                </c:pt>
                <c:pt idx="1705">
                  <c:v>664.0</c:v>
                </c:pt>
                <c:pt idx="1706">
                  <c:v>664.0</c:v>
                </c:pt>
                <c:pt idx="1707">
                  <c:v>664.0</c:v>
                </c:pt>
                <c:pt idx="1708">
                  <c:v>664.0</c:v>
                </c:pt>
                <c:pt idx="1709">
                  <c:v>664.0</c:v>
                </c:pt>
                <c:pt idx="1710">
                  <c:v>665.0</c:v>
                </c:pt>
                <c:pt idx="1711">
                  <c:v>665.0</c:v>
                </c:pt>
                <c:pt idx="1712">
                  <c:v>665.0</c:v>
                </c:pt>
                <c:pt idx="1713">
                  <c:v>666.0</c:v>
                </c:pt>
                <c:pt idx="1714">
                  <c:v>667.0</c:v>
                </c:pt>
                <c:pt idx="1715">
                  <c:v>668.0</c:v>
                </c:pt>
                <c:pt idx="1716">
                  <c:v>669.0</c:v>
                </c:pt>
                <c:pt idx="1717">
                  <c:v>669.0</c:v>
                </c:pt>
                <c:pt idx="1718">
                  <c:v>669.0</c:v>
                </c:pt>
                <c:pt idx="1719">
                  <c:v>669.0</c:v>
                </c:pt>
                <c:pt idx="1720">
                  <c:v>670.0</c:v>
                </c:pt>
                <c:pt idx="1721">
                  <c:v>670.0</c:v>
                </c:pt>
                <c:pt idx="1722">
                  <c:v>670.0</c:v>
                </c:pt>
                <c:pt idx="1723">
                  <c:v>670.0</c:v>
                </c:pt>
                <c:pt idx="1724">
                  <c:v>671.0</c:v>
                </c:pt>
                <c:pt idx="1725">
                  <c:v>671.0</c:v>
                </c:pt>
                <c:pt idx="1726">
                  <c:v>671.0</c:v>
                </c:pt>
                <c:pt idx="1727">
                  <c:v>671.0</c:v>
                </c:pt>
                <c:pt idx="1728">
                  <c:v>671.0</c:v>
                </c:pt>
                <c:pt idx="1729">
                  <c:v>672.0</c:v>
                </c:pt>
                <c:pt idx="1730">
                  <c:v>672.0</c:v>
                </c:pt>
                <c:pt idx="1731">
                  <c:v>672.0</c:v>
                </c:pt>
                <c:pt idx="1732">
                  <c:v>673.0</c:v>
                </c:pt>
                <c:pt idx="1733">
                  <c:v>674.0</c:v>
                </c:pt>
                <c:pt idx="1734">
                  <c:v>675.0</c:v>
                </c:pt>
                <c:pt idx="1735">
                  <c:v>676.0</c:v>
                </c:pt>
                <c:pt idx="1736">
                  <c:v>676.0</c:v>
                </c:pt>
                <c:pt idx="1737">
                  <c:v>676.0</c:v>
                </c:pt>
                <c:pt idx="1738">
                  <c:v>677.0</c:v>
                </c:pt>
                <c:pt idx="1739">
                  <c:v>678.0</c:v>
                </c:pt>
                <c:pt idx="1740">
                  <c:v>678.0</c:v>
                </c:pt>
                <c:pt idx="1741">
                  <c:v>678.0</c:v>
                </c:pt>
                <c:pt idx="1742">
                  <c:v>678.0</c:v>
                </c:pt>
                <c:pt idx="1743">
                  <c:v>678.0</c:v>
                </c:pt>
                <c:pt idx="1744">
                  <c:v>678.0</c:v>
                </c:pt>
                <c:pt idx="1745">
                  <c:v>678.0</c:v>
                </c:pt>
                <c:pt idx="1746">
                  <c:v>678.0</c:v>
                </c:pt>
                <c:pt idx="1747">
                  <c:v>678.0</c:v>
                </c:pt>
                <c:pt idx="1748">
                  <c:v>678.0</c:v>
                </c:pt>
                <c:pt idx="1749">
                  <c:v>679.0</c:v>
                </c:pt>
                <c:pt idx="1750">
                  <c:v>680.0</c:v>
                </c:pt>
                <c:pt idx="1751">
                  <c:v>681.0</c:v>
                </c:pt>
                <c:pt idx="1752">
                  <c:v>681.0</c:v>
                </c:pt>
                <c:pt idx="1753">
                  <c:v>682.0</c:v>
                </c:pt>
                <c:pt idx="1754">
                  <c:v>683.0</c:v>
                </c:pt>
                <c:pt idx="1755">
                  <c:v>684.0</c:v>
                </c:pt>
                <c:pt idx="1756">
                  <c:v>684.0</c:v>
                </c:pt>
                <c:pt idx="1757">
                  <c:v>684.0</c:v>
                </c:pt>
                <c:pt idx="1758">
                  <c:v>684.0</c:v>
                </c:pt>
                <c:pt idx="1759">
                  <c:v>684.0</c:v>
                </c:pt>
                <c:pt idx="1760">
                  <c:v>685.0</c:v>
                </c:pt>
                <c:pt idx="1761">
                  <c:v>686.0</c:v>
                </c:pt>
                <c:pt idx="1762">
                  <c:v>686.0</c:v>
                </c:pt>
                <c:pt idx="1763">
                  <c:v>687.0</c:v>
                </c:pt>
                <c:pt idx="1764">
                  <c:v>688.0</c:v>
                </c:pt>
                <c:pt idx="1765">
                  <c:v>689.0</c:v>
                </c:pt>
                <c:pt idx="1766">
                  <c:v>690.0</c:v>
                </c:pt>
                <c:pt idx="1767">
                  <c:v>690.0</c:v>
                </c:pt>
                <c:pt idx="1768">
                  <c:v>691.0</c:v>
                </c:pt>
                <c:pt idx="1769">
                  <c:v>692.0</c:v>
                </c:pt>
                <c:pt idx="1770">
                  <c:v>692.0</c:v>
                </c:pt>
                <c:pt idx="1771">
                  <c:v>692.0</c:v>
                </c:pt>
                <c:pt idx="1772">
                  <c:v>693.0</c:v>
                </c:pt>
                <c:pt idx="1773">
                  <c:v>694.0</c:v>
                </c:pt>
                <c:pt idx="1774">
                  <c:v>695.0</c:v>
                </c:pt>
                <c:pt idx="1775">
                  <c:v>696.0</c:v>
                </c:pt>
                <c:pt idx="1776">
                  <c:v>697.0</c:v>
                </c:pt>
                <c:pt idx="1777">
                  <c:v>698.0</c:v>
                </c:pt>
                <c:pt idx="1778">
                  <c:v>699.0</c:v>
                </c:pt>
                <c:pt idx="1779">
                  <c:v>700.0</c:v>
                </c:pt>
                <c:pt idx="1780">
                  <c:v>701.0</c:v>
                </c:pt>
                <c:pt idx="1781">
                  <c:v>702.0</c:v>
                </c:pt>
                <c:pt idx="1782">
                  <c:v>703.0</c:v>
                </c:pt>
                <c:pt idx="1783">
                  <c:v>703.0</c:v>
                </c:pt>
                <c:pt idx="1784">
                  <c:v>704.0</c:v>
                </c:pt>
                <c:pt idx="1785">
                  <c:v>705.0</c:v>
                </c:pt>
                <c:pt idx="1786">
                  <c:v>706.0</c:v>
                </c:pt>
                <c:pt idx="1787">
                  <c:v>706.0</c:v>
                </c:pt>
                <c:pt idx="1788">
                  <c:v>707.0</c:v>
                </c:pt>
                <c:pt idx="1789">
                  <c:v>707.0</c:v>
                </c:pt>
                <c:pt idx="1790">
                  <c:v>708.0</c:v>
                </c:pt>
                <c:pt idx="1791">
                  <c:v>708.0</c:v>
                </c:pt>
                <c:pt idx="1792">
                  <c:v>708.0</c:v>
                </c:pt>
                <c:pt idx="1793">
                  <c:v>709.0</c:v>
                </c:pt>
                <c:pt idx="1794">
                  <c:v>709.0</c:v>
                </c:pt>
                <c:pt idx="1795">
                  <c:v>710.0</c:v>
                </c:pt>
                <c:pt idx="1796">
                  <c:v>711.0</c:v>
                </c:pt>
                <c:pt idx="1797">
                  <c:v>711.0</c:v>
                </c:pt>
                <c:pt idx="1798">
                  <c:v>712.0</c:v>
                </c:pt>
                <c:pt idx="1799">
                  <c:v>712.0</c:v>
                </c:pt>
                <c:pt idx="1800">
                  <c:v>712.0</c:v>
                </c:pt>
                <c:pt idx="1801">
                  <c:v>713.0</c:v>
                </c:pt>
                <c:pt idx="1802">
                  <c:v>714.0</c:v>
                </c:pt>
                <c:pt idx="1803">
                  <c:v>715.0</c:v>
                </c:pt>
                <c:pt idx="1804">
                  <c:v>716.0</c:v>
                </c:pt>
                <c:pt idx="1805">
                  <c:v>717.0</c:v>
                </c:pt>
                <c:pt idx="1806">
                  <c:v>717.0</c:v>
                </c:pt>
                <c:pt idx="1807">
                  <c:v>717.0</c:v>
                </c:pt>
                <c:pt idx="1808">
                  <c:v>717.0</c:v>
                </c:pt>
                <c:pt idx="1809">
                  <c:v>718.0</c:v>
                </c:pt>
                <c:pt idx="1810">
                  <c:v>719.0</c:v>
                </c:pt>
                <c:pt idx="1811">
                  <c:v>719.0</c:v>
                </c:pt>
                <c:pt idx="1812">
                  <c:v>719.0</c:v>
                </c:pt>
                <c:pt idx="1813">
                  <c:v>720.0</c:v>
                </c:pt>
                <c:pt idx="1814">
                  <c:v>720.0</c:v>
                </c:pt>
                <c:pt idx="1815">
                  <c:v>721.0</c:v>
                </c:pt>
                <c:pt idx="1816">
                  <c:v>721.0</c:v>
                </c:pt>
                <c:pt idx="1817">
                  <c:v>721.0</c:v>
                </c:pt>
                <c:pt idx="1818">
                  <c:v>721.0</c:v>
                </c:pt>
                <c:pt idx="1819">
                  <c:v>721.0</c:v>
                </c:pt>
                <c:pt idx="1820">
                  <c:v>721.0</c:v>
                </c:pt>
                <c:pt idx="1821">
                  <c:v>721.0</c:v>
                </c:pt>
                <c:pt idx="1822">
                  <c:v>721.0</c:v>
                </c:pt>
                <c:pt idx="1823">
                  <c:v>721.0</c:v>
                </c:pt>
                <c:pt idx="1824">
                  <c:v>722.0</c:v>
                </c:pt>
                <c:pt idx="1825">
                  <c:v>722.0</c:v>
                </c:pt>
                <c:pt idx="1826">
                  <c:v>722.0</c:v>
                </c:pt>
                <c:pt idx="1827">
                  <c:v>722.0</c:v>
                </c:pt>
                <c:pt idx="1828">
                  <c:v>723.0</c:v>
                </c:pt>
                <c:pt idx="1829">
                  <c:v>723.0</c:v>
                </c:pt>
                <c:pt idx="1830">
                  <c:v>723.0</c:v>
                </c:pt>
                <c:pt idx="1831">
                  <c:v>724.0</c:v>
                </c:pt>
                <c:pt idx="1832">
                  <c:v>724.0</c:v>
                </c:pt>
                <c:pt idx="1833">
                  <c:v>724.0</c:v>
                </c:pt>
                <c:pt idx="1834">
                  <c:v>725.0</c:v>
                </c:pt>
                <c:pt idx="1835">
                  <c:v>726.0</c:v>
                </c:pt>
                <c:pt idx="1836">
                  <c:v>726.0</c:v>
                </c:pt>
                <c:pt idx="1837">
                  <c:v>726.0</c:v>
                </c:pt>
                <c:pt idx="1838">
                  <c:v>727.0</c:v>
                </c:pt>
                <c:pt idx="1839">
                  <c:v>728.0</c:v>
                </c:pt>
                <c:pt idx="1840">
                  <c:v>729.0</c:v>
                </c:pt>
                <c:pt idx="1841">
                  <c:v>729.0</c:v>
                </c:pt>
                <c:pt idx="1842">
                  <c:v>729.0</c:v>
                </c:pt>
                <c:pt idx="1843">
                  <c:v>729.0</c:v>
                </c:pt>
                <c:pt idx="1844">
                  <c:v>729.0</c:v>
                </c:pt>
                <c:pt idx="1845">
                  <c:v>730.0</c:v>
                </c:pt>
                <c:pt idx="1846">
                  <c:v>731.0</c:v>
                </c:pt>
                <c:pt idx="1847">
                  <c:v>732.0</c:v>
                </c:pt>
                <c:pt idx="1848">
                  <c:v>732.0</c:v>
                </c:pt>
                <c:pt idx="1849">
                  <c:v>733.0</c:v>
                </c:pt>
                <c:pt idx="1850">
                  <c:v>734.0</c:v>
                </c:pt>
                <c:pt idx="1851">
                  <c:v>735.0</c:v>
                </c:pt>
                <c:pt idx="1852">
                  <c:v>735.0</c:v>
                </c:pt>
                <c:pt idx="1853">
                  <c:v>735.0</c:v>
                </c:pt>
                <c:pt idx="1854">
                  <c:v>735.0</c:v>
                </c:pt>
                <c:pt idx="1855">
                  <c:v>735.0</c:v>
                </c:pt>
                <c:pt idx="1856">
                  <c:v>736.0</c:v>
                </c:pt>
                <c:pt idx="1857">
                  <c:v>737.0</c:v>
                </c:pt>
                <c:pt idx="1858">
                  <c:v>738.0</c:v>
                </c:pt>
                <c:pt idx="1859">
                  <c:v>738.0</c:v>
                </c:pt>
                <c:pt idx="1860">
                  <c:v>739.0</c:v>
                </c:pt>
                <c:pt idx="1861">
                  <c:v>739.0</c:v>
                </c:pt>
                <c:pt idx="1862">
                  <c:v>740.0</c:v>
                </c:pt>
                <c:pt idx="1863">
                  <c:v>740.0</c:v>
                </c:pt>
                <c:pt idx="1864">
                  <c:v>741.0</c:v>
                </c:pt>
                <c:pt idx="1865">
                  <c:v>741.0</c:v>
                </c:pt>
                <c:pt idx="1866">
                  <c:v>741.0</c:v>
                </c:pt>
                <c:pt idx="1867">
                  <c:v>742.0</c:v>
                </c:pt>
                <c:pt idx="1868">
                  <c:v>743.0</c:v>
                </c:pt>
                <c:pt idx="1869">
                  <c:v>744.0</c:v>
                </c:pt>
                <c:pt idx="1870">
                  <c:v>745.0</c:v>
                </c:pt>
                <c:pt idx="1871">
                  <c:v>746.0</c:v>
                </c:pt>
                <c:pt idx="1872">
                  <c:v>746.0</c:v>
                </c:pt>
                <c:pt idx="1873">
                  <c:v>746.0</c:v>
                </c:pt>
                <c:pt idx="1874">
                  <c:v>747.0</c:v>
                </c:pt>
                <c:pt idx="1875">
                  <c:v>747.0</c:v>
                </c:pt>
                <c:pt idx="1876">
                  <c:v>747.0</c:v>
                </c:pt>
                <c:pt idx="1877">
                  <c:v>747.0</c:v>
                </c:pt>
                <c:pt idx="1878">
                  <c:v>747.0</c:v>
                </c:pt>
                <c:pt idx="1879">
                  <c:v>747.0</c:v>
                </c:pt>
                <c:pt idx="1880">
                  <c:v>747.0</c:v>
                </c:pt>
                <c:pt idx="1881">
                  <c:v>747.0</c:v>
                </c:pt>
                <c:pt idx="1882">
                  <c:v>747.0</c:v>
                </c:pt>
                <c:pt idx="1883">
                  <c:v>747.0</c:v>
                </c:pt>
                <c:pt idx="1884">
                  <c:v>747.0</c:v>
                </c:pt>
                <c:pt idx="1885">
                  <c:v>747.0</c:v>
                </c:pt>
                <c:pt idx="1886">
                  <c:v>747.0</c:v>
                </c:pt>
                <c:pt idx="1887">
                  <c:v>747.0</c:v>
                </c:pt>
                <c:pt idx="1888">
                  <c:v>747.0</c:v>
                </c:pt>
                <c:pt idx="1889">
                  <c:v>747.0</c:v>
                </c:pt>
                <c:pt idx="1890">
                  <c:v>747.0</c:v>
                </c:pt>
                <c:pt idx="1891">
                  <c:v>748.0</c:v>
                </c:pt>
                <c:pt idx="1892">
                  <c:v>748.0</c:v>
                </c:pt>
                <c:pt idx="1893">
                  <c:v>749.0</c:v>
                </c:pt>
                <c:pt idx="1894">
                  <c:v>750.0</c:v>
                </c:pt>
                <c:pt idx="1895">
                  <c:v>751.0</c:v>
                </c:pt>
                <c:pt idx="1896">
                  <c:v>751.0</c:v>
                </c:pt>
                <c:pt idx="1897">
                  <c:v>751.0</c:v>
                </c:pt>
                <c:pt idx="1898">
                  <c:v>751.0</c:v>
                </c:pt>
                <c:pt idx="1899">
                  <c:v>751.0</c:v>
                </c:pt>
                <c:pt idx="1900">
                  <c:v>751.0</c:v>
                </c:pt>
                <c:pt idx="1901">
                  <c:v>752.0</c:v>
                </c:pt>
                <c:pt idx="1902">
                  <c:v>753.0</c:v>
                </c:pt>
                <c:pt idx="1903">
                  <c:v>754.0</c:v>
                </c:pt>
                <c:pt idx="1904">
                  <c:v>755.0</c:v>
                </c:pt>
                <c:pt idx="1905">
                  <c:v>755.0</c:v>
                </c:pt>
                <c:pt idx="1906">
                  <c:v>756.0</c:v>
                </c:pt>
                <c:pt idx="1907">
                  <c:v>756.0</c:v>
                </c:pt>
                <c:pt idx="1908">
                  <c:v>756.0</c:v>
                </c:pt>
                <c:pt idx="1909">
                  <c:v>756.0</c:v>
                </c:pt>
                <c:pt idx="1910">
                  <c:v>756.0</c:v>
                </c:pt>
                <c:pt idx="1911">
                  <c:v>757.0</c:v>
                </c:pt>
                <c:pt idx="1912">
                  <c:v>757.0</c:v>
                </c:pt>
                <c:pt idx="1913">
                  <c:v>758.0</c:v>
                </c:pt>
                <c:pt idx="1914">
                  <c:v>758.0</c:v>
                </c:pt>
                <c:pt idx="1915">
                  <c:v>758.0</c:v>
                </c:pt>
                <c:pt idx="1916">
                  <c:v>758.0</c:v>
                </c:pt>
                <c:pt idx="1917">
                  <c:v>758.0</c:v>
                </c:pt>
                <c:pt idx="1918">
                  <c:v>758.0</c:v>
                </c:pt>
                <c:pt idx="1919">
                  <c:v>759.0</c:v>
                </c:pt>
                <c:pt idx="1920">
                  <c:v>759.0</c:v>
                </c:pt>
                <c:pt idx="1921">
                  <c:v>759.0</c:v>
                </c:pt>
                <c:pt idx="1922">
                  <c:v>759.0</c:v>
                </c:pt>
                <c:pt idx="1923">
                  <c:v>759.0</c:v>
                </c:pt>
                <c:pt idx="1924">
                  <c:v>759.0</c:v>
                </c:pt>
                <c:pt idx="1925">
                  <c:v>760.0</c:v>
                </c:pt>
                <c:pt idx="1926">
                  <c:v>760.0</c:v>
                </c:pt>
                <c:pt idx="1927">
                  <c:v>760.0</c:v>
                </c:pt>
                <c:pt idx="1928">
                  <c:v>760.0</c:v>
                </c:pt>
                <c:pt idx="1929">
                  <c:v>761.0</c:v>
                </c:pt>
                <c:pt idx="1930">
                  <c:v>761.0</c:v>
                </c:pt>
                <c:pt idx="1931">
                  <c:v>761.0</c:v>
                </c:pt>
                <c:pt idx="1932">
                  <c:v>761.0</c:v>
                </c:pt>
                <c:pt idx="1933">
                  <c:v>762.0</c:v>
                </c:pt>
                <c:pt idx="1934">
                  <c:v>763.0</c:v>
                </c:pt>
                <c:pt idx="1935">
                  <c:v>763.0</c:v>
                </c:pt>
                <c:pt idx="1936">
                  <c:v>764.0</c:v>
                </c:pt>
                <c:pt idx="1937">
                  <c:v>765.0</c:v>
                </c:pt>
                <c:pt idx="1938">
                  <c:v>765.0</c:v>
                </c:pt>
                <c:pt idx="1939">
                  <c:v>765.0</c:v>
                </c:pt>
                <c:pt idx="1940">
                  <c:v>765.0</c:v>
                </c:pt>
                <c:pt idx="1941">
                  <c:v>765.0</c:v>
                </c:pt>
                <c:pt idx="1942">
                  <c:v>765.0</c:v>
                </c:pt>
                <c:pt idx="1943">
                  <c:v>765.0</c:v>
                </c:pt>
                <c:pt idx="1944">
                  <c:v>765.0</c:v>
                </c:pt>
                <c:pt idx="1945">
                  <c:v>765.0</c:v>
                </c:pt>
                <c:pt idx="1946">
                  <c:v>765.0</c:v>
                </c:pt>
                <c:pt idx="1947">
                  <c:v>765.0</c:v>
                </c:pt>
                <c:pt idx="1948">
                  <c:v>766.0</c:v>
                </c:pt>
                <c:pt idx="1949">
                  <c:v>767.0</c:v>
                </c:pt>
                <c:pt idx="1950">
                  <c:v>768.0</c:v>
                </c:pt>
                <c:pt idx="1951">
                  <c:v>768.0</c:v>
                </c:pt>
                <c:pt idx="1952">
                  <c:v>768.0</c:v>
                </c:pt>
                <c:pt idx="1953">
                  <c:v>768.0</c:v>
                </c:pt>
                <c:pt idx="1954">
                  <c:v>769.0</c:v>
                </c:pt>
                <c:pt idx="1955">
                  <c:v>769.0</c:v>
                </c:pt>
                <c:pt idx="1956">
                  <c:v>769.0</c:v>
                </c:pt>
                <c:pt idx="1957">
                  <c:v>770.0</c:v>
                </c:pt>
                <c:pt idx="1958">
                  <c:v>771.0</c:v>
                </c:pt>
                <c:pt idx="1959">
                  <c:v>772.0</c:v>
                </c:pt>
                <c:pt idx="1960">
                  <c:v>773.0</c:v>
                </c:pt>
                <c:pt idx="1961">
                  <c:v>773.0</c:v>
                </c:pt>
                <c:pt idx="1962">
                  <c:v>773.0</c:v>
                </c:pt>
                <c:pt idx="1963">
                  <c:v>774.0</c:v>
                </c:pt>
                <c:pt idx="1964">
                  <c:v>774.0</c:v>
                </c:pt>
                <c:pt idx="1965">
                  <c:v>774.0</c:v>
                </c:pt>
                <c:pt idx="1966">
                  <c:v>774.0</c:v>
                </c:pt>
                <c:pt idx="1967">
                  <c:v>775.0</c:v>
                </c:pt>
                <c:pt idx="1968">
                  <c:v>775.0</c:v>
                </c:pt>
                <c:pt idx="1969">
                  <c:v>775.0</c:v>
                </c:pt>
                <c:pt idx="1970">
                  <c:v>775.0</c:v>
                </c:pt>
                <c:pt idx="1971">
                  <c:v>775.0</c:v>
                </c:pt>
                <c:pt idx="1972">
                  <c:v>775.0</c:v>
                </c:pt>
                <c:pt idx="1973">
                  <c:v>775.0</c:v>
                </c:pt>
                <c:pt idx="1974">
                  <c:v>775.0</c:v>
                </c:pt>
                <c:pt idx="1975">
                  <c:v>775.0</c:v>
                </c:pt>
                <c:pt idx="1976">
                  <c:v>775.0</c:v>
                </c:pt>
                <c:pt idx="1977">
                  <c:v>775.0</c:v>
                </c:pt>
                <c:pt idx="1978">
                  <c:v>776.0</c:v>
                </c:pt>
                <c:pt idx="1979">
                  <c:v>776.0</c:v>
                </c:pt>
                <c:pt idx="1980">
                  <c:v>777.0</c:v>
                </c:pt>
                <c:pt idx="1981">
                  <c:v>778.0</c:v>
                </c:pt>
                <c:pt idx="1982">
                  <c:v>779.0</c:v>
                </c:pt>
                <c:pt idx="1983">
                  <c:v>780.0</c:v>
                </c:pt>
                <c:pt idx="1984">
                  <c:v>781.0</c:v>
                </c:pt>
                <c:pt idx="1985">
                  <c:v>782.0</c:v>
                </c:pt>
                <c:pt idx="1986">
                  <c:v>783.0</c:v>
                </c:pt>
                <c:pt idx="1987">
                  <c:v>784.0</c:v>
                </c:pt>
                <c:pt idx="1988">
                  <c:v>785.0</c:v>
                </c:pt>
                <c:pt idx="1989">
                  <c:v>786.0</c:v>
                </c:pt>
                <c:pt idx="1990">
                  <c:v>787.0</c:v>
                </c:pt>
                <c:pt idx="1991">
                  <c:v>788.0</c:v>
                </c:pt>
                <c:pt idx="1992">
                  <c:v>789.0</c:v>
                </c:pt>
                <c:pt idx="1993">
                  <c:v>790.0</c:v>
                </c:pt>
                <c:pt idx="1994">
                  <c:v>791.0</c:v>
                </c:pt>
                <c:pt idx="1995">
                  <c:v>792.0</c:v>
                </c:pt>
                <c:pt idx="1996">
                  <c:v>793.0</c:v>
                </c:pt>
                <c:pt idx="1997">
                  <c:v>794.0</c:v>
                </c:pt>
                <c:pt idx="1998">
                  <c:v>795.0</c:v>
                </c:pt>
                <c:pt idx="1999">
                  <c:v>796.0</c:v>
                </c:pt>
                <c:pt idx="2000">
                  <c:v>797.0</c:v>
                </c:pt>
                <c:pt idx="2001">
                  <c:v>797.0</c:v>
                </c:pt>
                <c:pt idx="2002">
                  <c:v>798.0</c:v>
                </c:pt>
                <c:pt idx="2003">
                  <c:v>799.0</c:v>
                </c:pt>
                <c:pt idx="2004">
                  <c:v>799.0</c:v>
                </c:pt>
                <c:pt idx="2005">
                  <c:v>799.0</c:v>
                </c:pt>
                <c:pt idx="2006">
                  <c:v>800.0</c:v>
                </c:pt>
                <c:pt idx="2007">
                  <c:v>800.0</c:v>
                </c:pt>
                <c:pt idx="2008">
                  <c:v>800.0</c:v>
                </c:pt>
                <c:pt idx="2009">
                  <c:v>800.0</c:v>
                </c:pt>
                <c:pt idx="2010">
                  <c:v>801.0</c:v>
                </c:pt>
                <c:pt idx="2011">
                  <c:v>802.0</c:v>
                </c:pt>
                <c:pt idx="2012">
                  <c:v>802.0</c:v>
                </c:pt>
                <c:pt idx="2013">
                  <c:v>802.0</c:v>
                </c:pt>
                <c:pt idx="2014">
                  <c:v>803.0</c:v>
                </c:pt>
                <c:pt idx="2015">
                  <c:v>804.0</c:v>
                </c:pt>
                <c:pt idx="2016">
                  <c:v>805.0</c:v>
                </c:pt>
                <c:pt idx="2017">
                  <c:v>805.0</c:v>
                </c:pt>
                <c:pt idx="2018">
                  <c:v>805.0</c:v>
                </c:pt>
                <c:pt idx="2019">
                  <c:v>805.0</c:v>
                </c:pt>
                <c:pt idx="2020">
                  <c:v>805.0</c:v>
                </c:pt>
                <c:pt idx="2021">
                  <c:v>805.0</c:v>
                </c:pt>
                <c:pt idx="2022">
                  <c:v>805.0</c:v>
                </c:pt>
                <c:pt idx="2023">
                  <c:v>805.0</c:v>
                </c:pt>
                <c:pt idx="2024">
                  <c:v>806.0</c:v>
                </c:pt>
                <c:pt idx="2025">
                  <c:v>806.0</c:v>
                </c:pt>
                <c:pt idx="2026">
                  <c:v>806.0</c:v>
                </c:pt>
                <c:pt idx="2027">
                  <c:v>806.0</c:v>
                </c:pt>
                <c:pt idx="2028">
                  <c:v>806.0</c:v>
                </c:pt>
                <c:pt idx="2029">
                  <c:v>807.0</c:v>
                </c:pt>
                <c:pt idx="2030">
                  <c:v>807.0</c:v>
                </c:pt>
                <c:pt idx="2031">
                  <c:v>807.0</c:v>
                </c:pt>
                <c:pt idx="2032">
                  <c:v>808.0</c:v>
                </c:pt>
                <c:pt idx="2033">
                  <c:v>808.0</c:v>
                </c:pt>
                <c:pt idx="2034">
                  <c:v>809.0</c:v>
                </c:pt>
                <c:pt idx="2035">
                  <c:v>809.0</c:v>
                </c:pt>
                <c:pt idx="2036">
                  <c:v>809.0</c:v>
                </c:pt>
                <c:pt idx="2037">
                  <c:v>809.0</c:v>
                </c:pt>
                <c:pt idx="2038">
                  <c:v>809.0</c:v>
                </c:pt>
                <c:pt idx="2039">
                  <c:v>810.0</c:v>
                </c:pt>
                <c:pt idx="2040">
                  <c:v>810.0</c:v>
                </c:pt>
                <c:pt idx="2041">
                  <c:v>810.0</c:v>
                </c:pt>
                <c:pt idx="2042">
                  <c:v>810.0</c:v>
                </c:pt>
                <c:pt idx="2043">
                  <c:v>810.0</c:v>
                </c:pt>
                <c:pt idx="2044">
                  <c:v>810.0</c:v>
                </c:pt>
                <c:pt idx="2045">
                  <c:v>810.0</c:v>
                </c:pt>
                <c:pt idx="2046">
                  <c:v>810.0</c:v>
                </c:pt>
                <c:pt idx="2047">
                  <c:v>810.0</c:v>
                </c:pt>
                <c:pt idx="2048">
                  <c:v>811.0</c:v>
                </c:pt>
                <c:pt idx="2049">
                  <c:v>812.0</c:v>
                </c:pt>
                <c:pt idx="2050">
                  <c:v>813.0</c:v>
                </c:pt>
                <c:pt idx="2051">
                  <c:v>813.0</c:v>
                </c:pt>
                <c:pt idx="2052">
                  <c:v>814.0</c:v>
                </c:pt>
                <c:pt idx="2053">
                  <c:v>814.0</c:v>
                </c:pt>
                <c:pt idx="2054">
                  <c:v>814.0</c:v>
                </c:pt>
                <c:pt idx="2055">
                  <c:v>814.0</c:v>
                </c:pt>
                <c:pt idx="2056">
                  <c:v>815.0</c:v>
                </c:pt>
                <c:pt idx="2057">
                  <c:v>815.0</c:v>
                </c:pt>
                <c:pt idx="2058">
                  <c:v>815.0</c:v>
                </c:pt>
                <c:pt idx="2059">
                  <c:v>815.0</c:v>
                </c:pt>
                <c:pt idx="2060">
                  <c:v>816.0</c:v>
                </c:pt>
                <c:pt idx="2061">
                  <c:v>816.0</c:v>
                </c:pt>
                <c:pt idx="2062">
                  <c:v>816.0</c:v>
                </c:pt>
                <c:pt idx="2063">
                  <c:v>816.0</c:v>
                </c:pt>
                <c:pt idx="2064">
                  <c:v>816.0</c:v>
                </c:pt>
                <c:pt idx="2065">
                  <c:v>817.0</c:v>
                </c:pt>
                <c:pt idx="2066">
                  <c:v>817.0</c:v>
                </c:pt>
                <c:pt idx="2067">
                  <c:v>817.0</c:v>
                </c:pt>
                <c:pt idx="2068">
                  <c:v>818.0</c:v>
                </c:pt>
                <c:pt idx="2069">
                  <c:v>818.0</c:v>
                </c:pt>
                <c:pt idx="2070">
                  <c:v>819.0</c:v>
                </c:pt>
                <c:pt idx="2071">
                  <c:v>819.0</c:v>
                </c:pt>
                <c:pt idx="2072">
                  <c:v>820.0</c:v>
                </c:pt>
                <c:pt idx="2073">
                  <c:v>821.0</c:v>
                </c:pt>
                <c:pt idx="2074">
                  <c:v>821.0</c:v>
                </c:pt>
                <c:pt idx="2075">
                  <c:v>821.0</c:v>
                </c:pt>
                <c:pt idx="2076">
                  <c:v>821.0</c:v>
                </c:pt>
                <c:pt idx="2077">
                  <c:v>821.0</c:v>
                </c:pt>
                <c:pt idx="2078">
                  <c:v>821.0</c:v>
                </c:pt>
                <c:pt idx="2079">
                  <c:v>821.0</c:v>
                </c:pt>
                <c:pt idx="2080">
                  <c:v>821.0</c:v>
                </c:pt>
                <c:pt idx="2081">
                  <c:v>822.0</c:v>
                </c:pt>
                <c:pt idx="2082">
                  <c:v>822.0</c:v>
                </c:pt>
                <c:pt idx="2083">
                  <c:v>822.0</c:v>
                </c:pt>
                <c:pt idx="2084">
                  <c:v>822.0</c:v>
                </c:pt>
                <c:pt idx="2085">
                  <c:v>823.0</c:v>
                </c:pt>
                <c:pt idx="2086">
                  <c:v>823.0</c:v>
                </c:pt>
                <c:pt idx="2087">
                  <c:v>823.0</c:v>
                </c:pt>
                <c:pt idx="2088">
                  <c:v>824.0</c:v>
                </c:pt>
                <c:pt idx="2089">
                  <c:v>825.0</c:v>
                </c:pt>
                <c:pt idx="2090">
                  <c:v>826.0</c:v>
                </c:pt>
                <c:pt idx="2091">
                  <c:v>827.0</c:v>
                </c:pt>
                <c:pt idx="2092">
                  <c:v>828.0</c:v>
                </c:pt>
                <c:pt idx="2093">
                  <c:v>829.0</c:v>
                </c:pt>
                <c:pt idx="2094">
                  <c:v>830.0</c:v>
                </c:pt>
                <c:pt idx="2095">
                  <c:v>830.0</c:v>
                </c:pt>
                <c:pt idx="2096">
                  <c:v>831.0</c:v>
                </c:pt>
                <c:pt idx="2097">
                  <c:v>832.0</c:v>
                </c:pt>
                <c:pt idx="2098">
                  <c:v>833.0</c:v>
                </c:pt>
                <c:pt idx="2099">
                  <c:v>834.0</c:v>
                </c:pt>
                <c:pt idx="2100">
                  <c:v>834.0</c:v>
                </c:pt>
                <c:pt idx="2101">
                  <c:v>834.0</c:v>
                </c:pt>
                <c:pt idx="2102">
                  <c:v>834.0</c:v>
                </c:pt>
                <c:pt idx="2103">
                  <c:v>834.0</c:v>
                </c:pt>
                <c:pt idx="2104">
                  <c:v>834.0</c:v>
                </c:pt>
                <c:pt idx="2105">
                  <c:v>834.0</c:v>
                </c:pt>
                <c:pt idx="2106">
                  <c:v>835.0</c:v>
                </c:pt>
                <c:pt idx="2107">
                  <c:v>835.0</c:v>
                </c:pt>
                <c:pt idx="2108">
                  <c:v>836.0</c:v>
                </c:pt>
                <c:pt idx="2109">
                  <c:v>837.0</c:v>
                </c:pt>
                <c:pt idx="2110">
                  <c:v>837.0</c:v>
                </c:pt>
                <c:pt idx="2111">
                  <c:v>837.0</c:v>
                </c:pt>
                <c:pt idx="2112">
                  <c:v>837.0</c:v>
                </c:pt>
                <c:pt idx="2113">
                  <c:v>837.0</c:v>
                </c:pt>
                <c:pt idx="2114">
                  <c:v>838.0</c:v>
                </c:pt>
                <c:pt idx="2115">
                  <c:v>838.0</c:v>
                </c:pt>
                <c:pt idx="2116">
                  <c:v>839.0</c:v>
                </c:pt>
                <c:pt idx="2117">
                  <c:v>839.0</c:v>
                </c:pt>
                <c:pt idx="2118">
                  <c:v>839.0</c:v>
                </c:pt>
                <c:pt idx="2119">
                  <c:v>839.0</c:v>
                </c:pt>
                <c:pt idx="2120">
                  <c:v>839.0</c:v>
                </c:pt>
                <c:pt idx="2121">
                  <c:v>839.0</c:v>
                </c:pt>
                <c:pt idx="2122">
                  <c:v>840.0</c:v>
                </c:pt>
                <c:pt idx="2123">
                  <c:v>840.0</c:v>
                </c:pt>
                <c:pt idx="2124">
                  <c:v>840.0</c:v>
                </c:pt>
                <c:pt idx="2125">
                  <c:v>841.0</c:v>
                </c:pt>
                <c:pt idx="2126">
                  <c:v>841.0</c:v>
                </c:pt>
                <c:pt idx="2127">
                  <c:v>841.0</c:v>
                </c:pt>
                <c:pt idx="2128">
                  <c:v>842.0</c:v>
                </c:pt>
                <c:pt idx="2129">
                  <c:v>843.0</c:v>
                </c:pt>
                <c:pt idx="2130">
                  <c:v>844.0</c:v>
                </c:pt>
                <c:pt idx="2131">
                  <c:v>844.0</c:v>
                </c:pt>
                <c:pt idx="2132">
                  <c:v>844.0</c:v>
                </c:pt>
                <c:pt idx="2133">
                  <c:v>845.0</c:v>
                </c:pt>
                <c:pt idx="2134">
                  <c:v>845.0</c:v>
                </c:pt>
                <c:pt idx="2135">
                  <c:v>846.0</c:v>
                </c:pt>
                <c:pt idx="2136">
                  <c:v>846.0</c:v>
                </c:pt>
                <c:pt idx="2137">
                  <c:v>847.0</c:v>
                </c:pt>
                <c:pt idx="2138">
                  <c:v>847.0</c:v>
                </c:pt>
                <c:pt idx="2139">
                  <c:v>848.0</c:v>
                </c:pt>
                <c:pt idx="2140">
                  <c:v>848.0</c:v>
                </c:pt>
                <c:pt idx="2141">
                  <c:v>849.0</c:v>
                </c:pt>
                <c:pt idx="2142">
                  <c:v>850.0</c:v>
                </c:pt>
                <c:pt idx="2143">
                  <c:v>850.0</c:v>
                </c:pt>
                <c:pt idx="2144">
                  <c:v>850.0</c:v>
                </c:pt>
                <c:pt idx="2145">
                  <c:v>851.0</c:v>
                </c:pt>
                <c:pt idx="2146">
                  <c:v>852.0</c:v>
                </c:pt>
                <c:pt idx="2147">
                  <c:v>853.0</c:v>
                </c:pt>
                <c:pt idx="2148">
                  <c:v>854.0</c:v>
                </c:pt>
                <c:pt idx="2149">
                  <c:v>854.0</c:v>
                </c:pt>
                <c:pt idx="2150">
                  <c:v>854.0</c:v>
                </c:pt>
                <c:pt idx="2151">
                  <c:v>855.0</c:v>
                </c:pt>
                <c:pt idx="2152">
                  <c:v>856.0</c:v>
                </c:pt>
                <c:pt idx="2153">
                  <c:v>856.0</c:v>
                </c:pt>
                <c:pt idx="2154">
                  <c:v>857.0</c:v>
                </c:pt>
                <c:pt idx="2155">
                  <c:v>857.0</c:v>
                </c:pt>
                <c:pt idx="2156">
                  <c:v>858.0</c:v>
                </c:pt>
                <c:pt idx="2157">
                  <c:v>859.0</c:v>
                </c:pt>
                <c:pt idx="2158">
                  <c:v>859.0</c:v>
                </c:pt>
                <c:pt idx="2159">
                  <c:v>859.0</c:v>
                </c:pt>
                <c:pt idx="2160">
                  <c:v>859.0</c:v>
                </c:pt>
                <c:pt idx="2161">
                  <c:v>859.0</c:v>
                </c:pt>
                <c:pt idx="2162">
                  <c:v>859.0</c:v>
                </c:pt>
                <c:pt idx="2163">
                  <c:v>859.0</c:v>
                </c:pt>
                <c:pt idx="2164">
                  <c:v>859.0</c:v>
                </c:pt>
                <c:pt idx="2165">
                  <c:v>859.0</c:v>
                </c:pt>
                <c:pt idx="2166">
                  <c:v>859.0</c:v>
                </c:pt>
                <c:pt idx="2167">
                  <c:v>859.0</c:v>
                </c:pt>
                <c:pt idx="2168">
                  <c:v>860.0</c:v>
                </c:pt>
                <c:pt idx="2169">
                  <c:v>861.0</c:v>
                </c:pt>
                <c:pt idx="2170">
                  <c:v>861.0</c:v>
                </c:pt>
                <c:pt idx="2171">
                  <c:v>861.0</c:v>
                </c:pt>
                <c:pt idx="2172">
                  <c:v>861.0</c:v>
                </c:pt>
                <c:pt idx="2173">
                  <c:v>861.0</c:v>
                </c:pt>
                <c:pt idx="2174">
                  <c:v>861.0</c:v>
                </c:pt>
                <c:pt idx="2175">
                  <c:v>862.0</c:v>
                </c:pt>
                <c:pt idx="2176">
                  <c:v>863.0</c:v>
                </c:pt>
                <c:pt idx="2177">
                  <c:v>863.0</c:v>
                </c:pt>
                <c:pt idx="2178">
                  <c:v>863.0</c:v>
                </c:pt>
                <c:pt idx="2179">
                  <c:v>863.0</c:v>
                </c:pt>
                <c:pt idx="2180">
                  <c:v>863.0</c:v>
                </c:pt>
                <c:pt idx="2181">
                  <c:v>863.0</c:v>
                </c:pt>
                <c:pt idx="2182">
                  <c:v>864.0</c:v>
                </c:pt>
                <c:pt idx="2183">
                  <c:v>864.0</c:v>
                </c:pt>
                <c:pt idx="2184">
                  <c:v>864.0</c:v>
                </c:pt>
                <c:pt idx="2185">
                  <c:v>864.0</c:v>
                </c:pt>
                <c:pt idx="2186">
                  <c:v>864.0</c:v>
                </c:pt>
                <c:pt idx="2187">
                  <c:v>864.0</c:v>
                </c:pt>
                <c:pt idx="2188">
                  <c:v>864.0</c:v>
                </c:pt>
                <c:pt idx="2189">
                  <c:v>864.0</c:v>
                </c:pt>
                <c:pt idx="2190">
                  <c:v>864.0</c:v>
                </c:pt>
                <c:pt idx="2191">
                  <c:v>864.0</c:v>
                </c:pt>
                <c:pt idx="2192">
                  <c:v>864.0</c:v>
                </c:pt>
                <c:pt idx="2193">
                  <c:v>864.0</c:v>
                </c:pt>
                <c:pt idx="2194">
                  <c:v>864.0</c:v>
                </c:pt>
                <c:pt idx="2195">
                  <c:v>864.0</c:v>
                </c:pt>
                <c:pt idx="2196">
                  <c:v>864.0</c:v>
                </c:pt>
                <c:pt idx="2197">
                  <c:v>865.0</c:v>
                </c:pt>
                <c:pt idx="2198">
                  <c:v>865.0</c:v>
                </c:pt>
                <c:pt idx="2199">
                  <c:v>865.0</c:v>
                </c:pt>
                <c:pt idx="2200">
                  <c:v>865.0</c:v>
                </c:pt>
                <c:pt idx="2201">
                  <c:v>865.0</c:v>
                </c:pt>
                <c:pt idx="2202">
                  <c:v>865.0</c:v>
                </c:pt>
                <c:pt idx="2203">
                  <c:v>865.0</c:v>
                </c:pt>
                <c:pt idx="2204">
                  <c:v>865.0</c:v>
                </c:pt>
                <c:pt idx="2205">
                  <c:v>865.0</c:v>
                </c:pt>
                <c:pt idx="2206">
                  <c:v>865.0</c:v>
                </c:pt>
                <c:pt idx="2207">
                  <c:v>865.0</c:v>
                </c:pt>
                <c:pt idx="2208">
                  <c:v>865.0</c:v>
                </c:pt>
                <c:pt idx="2209">
                  <c:v>865.0</c:v>
                </c:pt>
                <c:pt idx="2210">
                  <c:v>865.0</c:v>
                </c:pt>
                <c:pt idx="2211">
                  <c:v>865.0</c:v>
                </c:pt>
                <c:pt idx="2212">
                  <c:v>865.0</c:v>
                </c:pt>
                <c:pt idx="2213">
                  <c:v>865.0</c:v>
                </c:pt>
                <c:pt idx="2214">
                  <c:v>865.0</c:v>
                </c:pt>
                <c:pt idx="2215">
                  <c:v>865.0</c:v>
                </c:pt>
                <c:pt idx="2216">
                  <c:v>865.0</c:v>
                </c:pt>
                <c:pt idx="2217">
                  <c:v>865.0</c:v>
                </c:pt>
                <c:pt idx="2218">
                  <c:v>865.0</c:v>
                </c:pt>
                <c:pt idx="2219">
                  <c:v>866.0</c:v>
                </c:pt>
                <c:pt idx="2220">
                  <c:v>866.0</c:v>
                </c:pt>
                <c:pt idx="2221">
                  <c:v>866.0</c:v>
                </c:pt>
                <c:pt idx="2222">
                  <c:v>866.0</c:v>
                </c:pt>
                <c:pt idx="2223">
                  <c:v>867.0</c:v>
                </c:pt>
                <c:pt idx="2224">
                  <c:v>867.0</c:v>
                </c:pt>
                <c:pt idx="2225">
                  <c:v>868.0</c:v>
                </c:pt>
                <c:pt idx="2226">
                  <c:v>868.0</c:v>
                </c:pt>
                <c:pt idx="2227">
                  <c:v>868.0</c:v>
                </c:pt>
                <c:pt idx="2228">
                  <c:v>868.0</c:v>
                </c:pt>
                <c:pt idx="2229">
                  <c:v>868.0</c:v>
                </c:pt>
                <c:pt idx="2230">
                  <c:v>869.0</c:v>
                </c:pt>
                <c:pt idx="2231">
                  <c:v>870.0</c:v>
                </c:pt>
                <c:pt idx="2232">
                  <c:v>870.0</c:v>
                </c:pt>
                <c:pt idx="2233">
                  <c:v>871.0</c:v>
                </c:pt>
                <c:pt idx="2234">
                  <c:v>871.0</c:v>
                </c:pt>
                <c:pt idx="2235">
                  <c:v>872.0</c:v>
                </c:pt>
                <c:pt idx="2236">
                  <c:v>873.0</c:v>
                </c:pt>
                <c:pt idx="2237">
                  <c:v>874.0</c:v>
                </c:pt>
                <c:pt idx="2238">
                  <c:v>875.0</c:v>
                </c:pt>
                <c:pt idx="2239">
                  <c:v>875.0</c:v>
                </c:pt>
                <c:pt idx="2240">
                  <c:v>876.0</c:v>
                </c:pt>
                <c:pt idx="2241">
                  <c:v>876.0</c:v>
                </c:pt>
                <c:pt idx="2242">
                  <c:v>876.0</c:v>
                </c:pt>
                <c:pt idx="2243">
                  <c:v>877.0</c:v>
                </c:pt>
                <c:pt idx="2244">
                  <c:v>877.0</c:v>
                </c:pt>
                <c:pt idx="2245">
                  <c:v>877.0</c:v>
                </c:pt>
                <c:pt idx="2246">
                  <c:v>878.0</c:v>
                </c:pt>
                <c:pt idx="2247">
                  <c:v>879.0</c:v>
                </c:pt>
                <c:pt idx="2248">
                  <c:v>880.0</c:v>
                </c:pt>
                <c:pt idx="2249">
                  <c:v>880.0</c:v>
                </c:pt>
                <c:pt idx="2250">
                  <c:v>880.0</c:v>
                </c:pt>
                <c:pt idx="2251">
                  <c:v>880.0</c:v>
                </c:pt>
                <c:pt idx="2252">
                  <c:v>881.0</c:v>
                </c:pt>
                <c:pt idx="2253">
                  <c:v>882.0</c:v>
                </c:pt>
                <c:pt idx="2254">
                  <c:v>883.0</c:v>
                </c:pt>
                <c:pt idx="2255">
                  <c:v>883.0</c:v>
                </c:pt>
                <c:pt idx="2256">
                  <c:v>883.0</c:v>
                </c:pt>
                <c:pt idx="2257">
                  <c:v>884.0</c:v>
                </c:pt>
                <c:pt idx="2258">
                  <c:v>884.0</c:v>
                </c:pt>
                <c:pt idx="2259">
                  <c:v>884.0</c:v>
                </c:pt>
                <c:pt idx="2260">
                  <c:v>884.0</c:v>
                </c:pt>
                <c:pt idx="2261">
                  <c:v>884.0</c:v>
                </c:pt>
                <c:pt idx="2262">
                  <c:v>884.0</c:v>
                </c:pt>
                <c:pt idx="2263">
                  <c:v>884.0</c:v>
                </c:pt>
                <c:pt idx="2264">
                  <c:v>884.0</c:v>
                </c:pt>
                <c:pt idx="2265">
                  <c:v>884.0</c:v>
                </c:pt>
                <c:pt idx="2266">
                  <c:v>884.0</c:v>
                </c:pt>
                <c:pt idx="2267">
                  <c:v>885.0</c:v>
                </c:pt>
                <c:pt idx="2268">
                  <c:v>886.0</c:v>
                </c:pt>
                <c:pt idx="2269">
                  <c:v>886.0</c:v>
                </c:pt>
                <c:pt idx="2270">
                  <c:v>886.0</c:v>
                </c:pt>
                <c:pt idx="2271">
                  <c:v>886.0</c:v>
                </c:pt>
                <c:pt idx="2272">
                  <c:v>886.0</c:v>
                </c:pt>
                <c:pt idx="2273">
                  <c:v>886.0</c:v>
                </c:pt>
                <c:pt idx="2274">
                  <c:v>886.0</c:v>
                </c:pt>
                <c:pt idx="2275">
                  <c:v>887.0</c:v>
                </c:pt>
                <c:pt idx="2276">
                  <c:v>888.0</c:v>
                </c:pt>
                <c:pt idx="2277">
                  <c:v>888.0</c:v>
                </c:pt>
                <c:pt idx="2278">
                  <c:v>889.0</c:v>
                </c:pt>
                <c:pt idx="2279">
                  <c:v>890.0</c:v>
                </c:pt>
                <c:pt idx="2280">
                  <c:v>891.0</c:v>
                </c:pt>
                <c:pt idx="2281">
                  <c:v>892.0</c:v>
                </c:pt>
                <c:pt idx="2282">
                  <c:v>893.0</c:v>
                </c:pt>
                <c:pt idx="2283">
                  <c:v>894.0</c:v>
                </c:pt>
                <c:pt idx="2284">
                  <c:v>894.0</c:v>
                </c:pt>
                <c:pt idx="2285">
                  <c:v>895.0</c:v>
                </c:pt>
                <c:pt idx="2286">
                  <c:v>896.0</c:v>
                </c:pt>
                <c:pt idx="2287">
                  <c:v>896.0</c:v>
                </c:pt>
                <c:pt idx="2288">
                  <c:v>896.0</c:v>
                </c:pt>
                <c:pt idx="2289">
                  <c:v>897.0</c:v>
                </c:pt>
                <c:pt idx="2290">
                  <c:v>898.0</c:v>
                </c:pt>
                <c:pt idx="2291">
                  <c:v>899.0</c:v>
                </c:pt>
                <c:pt idx="2292">
                  <c:v>900.0</c:v>
                </c:pt>
                <c:pt idx="2293">
                  <c:v>900.0</c:v>
                </c:pt>
                <c:pt idx="2294">
                  <c:v>901.0</c:v>
                </c:pt>
                <c:pt idx="2295">
                  <c:v>901.0</c:v>
                </c:pt>
                <c:pt idx="2296">
                  <c:v>901.0</c:v>
                </c:pt>
                <c:pt idx="2297">
                  <c:v>901.0</c:v>
                </c:pt>
                <c:pt idx="2298">
                  <c:v>902.0</c:v>
                </c:pt>
                <c:pt idx="2299">
                  <c:v>903.0</c:v>
                </c:pt>
                <c:pt idx="2300">
                  <c:v>904.0</c:v>
                </c:pt>
                <c:pt idx="2301">
                  <c:v>905.0</c:v>
                </c:pt>
                <c:pt idx="2302">
                  <c:v>905.0</c:v>
                </c:pt>
                <c:pt idx="2303">
                  <c:v>905.0</c:v>
                </c:pt>
                <c:pt idx="2304">
                  <c:v>905.0</c:v>
                </c:pt>
                <c:pt idx="2305">
                  <c:v>906.0</c:v>
                </c:pt>
                <c:pt idx="2306">
                  <c:v>906.0</c:v>
                </c:pt>
                <c:pt idx="2307">
                  <c:v>907.0</c:v>
                </c:pt>
                <c:pt idx="2308">
                  <c:v>907.0</c:v>
                </c:pt>
                <c:pt idx="2309">
                  <c:v>908.0</c:v>
                </c:pt>
                <c:pt idx="2310">
                  <c:v>909.0</c:v>
                </c:pt>
                <c:pt idx="2311">
                  <c:v>909.0</c:v>
                </c:pt>
                <c:pt idx="2312">
                  <c:v>909.0</c:v>
                </c:pt>
                <c:pt idx="2313">
                  <c:v>909.0</c:v>
                </c:pt>
                <c:pt idx="2314">
                  <c:v>909.0</c:v>
                </c:pt>
                <c:pt idx="2315">
                  <c:v>910.0</c:v>
                </c:pt>
                <c:pt idx="2316">
                  <c:v>910.0</c:v>
                </c:pt>
                <c:pt idx="2317">
                  <c:v>910.0</c:v>
                </c:pt>
                <c:pt idx="2318">
                  <c:v>911.0</c:v>
                </c:pt>
                <c:pt idx="2319">
                  <c:v>912.0</c:v>
                </c:pt>
                <c:pt idx="2320">
                  <c:v>913.0</c:v>
                </c:pt>
                <c:pt idx="2321">
                  <c:v>913.0</c:v>
                </c:pt>
                <c:pt idx="2322">
                  <c:v>913.0</c:v>
                </c:pt>
                <c:pt idx="2323">
                  <c:v>913.0</c:v>
                </c:pt>
                <c:pt idx="2324">
                  <c:v>913.0</c:v>
                </c:pt>
                <c:pt idx="2325">
                  <c:v>913.0</c:v>
                </c:pt>
                <c:pt idx="2326">
                  <c:v>914.0</c:v>
                </c:pt>
                <c:pt idx="2327">
                  <c:v>914.0</c:v>
                </c:pt>
                <c:pt idx="2328">
                  <c:v>914.0</c:v>
                </c:pt>
                <c:pt idx="2329">
                  <c:v>915.0</c:v>
                </c:pt>
                <c:pt idx="2330">
                  <c:v>915.0</c:v>
                </c:pt>
                <c:pt idx="2331">
                  <c:v>915.0</c:v>
                </c:pt>
                <c:pt idx="2332">
                  <c:v>915.0</c:v>
                </c:pt>
                <c:pt idx="2333">
                  <c:v>915.0</c:v>
                </c:pt>
                <c:pt idx="2334">
                  <c:v>916.0</c:v>
                </c:pt>
                <c:pt idx="2335">
                  <c:v>916.0</c:v>
                </c:pt>
                <c:pt idx="2336">
                  <c:v>916.0</c:v>
                </c:pt>
                <c:pt idx="2337">
                  <c:v>916.0</c:v>
                </c:pt>
                <c:pt idx="2338">
                  <c:v>917.0</c:v>
                </c:pt>
                <c:pt idx="2339">
                  <c:v>918.0</c:v>
                </c:pt>
                <c:pt idx="2340">
                  <c:v>918.0</c:v>
                </c:pt>
                <c:pt idx="2341">
                  <c:v>919.0</c:v>
                </c:pt>
                <c:pt idx="2342">
                  <c:v>920.0</c:v>
                </c:pt>
                <c:pt idx="2343">
                  <c:v>920.0</c:v>
                </c:pt>
                <c:pt idx="2344">
                  <c:v>921.0</c:v>
                </c:pt>
                <c:pt idx="2345">
                  <c:v>921.0</c:v>
                </c:pt>
                <c:pt idx="2346">
                  <c:v>921.0</c:v>
                </c:pt>
                <c:pt idx="2347">
                  <c:v>922.0</c:v>
                </c:pt>
                <c:pt idx="2348">
                  <c:v>923.0</c:v>
                </c:pt>
                <c:pt idx="2349">
                  <c:v>923.0</c:v>
                </c:pt>
                <c:pt idx="2350">
                  <c:v>923.0</c:v>
                </c:pt>
                <c:pt idx="2351">
                  <c:v>923.0</c:v>
                </c:pt>
                <c:pt idx="2352">
                  <c:v>924.0</c:v>
                </c:pt>
                <c:pt idx="2353">
                  <c:v>925.0</c:v>
                </c:pt>
                <c:pt idx="2354">
                  <c:v>926.0</c:v>
                </c:pt>
                <c:pt idx="2355">
                  <c:v>927.0</c:v>
                </c:pt>
                <c:pt idx="2356">
                  <c:v>928.0</c:v>
                </c:pt>
                <c:pt idx="2357">
                  <c:v>929.0</c:v>
                </c:pt>
                <c:pt idx="2358">
                  <c:v>930.0</c:v>
                </c:pt>
                <c:pt idx="2359">
                  <c:v>931.0</c:v>
                </c:pt>
                <c:pt idx="2360">
                  <c:v>932.0</c:v>
                </c:pt>
                <c:pt idx="2361">
                  <c:v>933.0</c:v>
                </c:pt>
                <c:pt idx="2362">
                  <c:v>934.0</c:v>
                </c:pt>
                <c:pt idx="2363">
                  <c:v>935.0</c:v>
                </c:pt>
                <c:pt idx="2364">
                  <c:v>936.0</c:v>
                </c:pt>
                <c:pt idx="2365">
                  <c:v>937.0</c:v>
                </c:pt>
                <c:pt idx="2366">
                  <c:v>938.0</c:v>
                </c:pt>
                <c:pt idx="2367">
                  <c:v>939.0</c:v>
                </c:pt>
                <c:pt idx="2368">
                  <c:v>940.0</c:v>
                </c:pt>
                <c:pt idx="2369">
                  <c:v>941.0</c:v>
                </c:pt>
                <c:pt idx="2370">
                  <c:v>941.0</c:v>
                </c:pt>
                <c:pt idx="2371">
                  <c:v>942.0</c:v>
                </c:pt>
                <c:pt idx="2372">
                  <c:v>943.0</c:v>
                </c:pt>
                <c:pt idx="2373">
                  <c:v>943.0</c:v>
                </c:pt>
                <c:pt idx="2374">
                  <c:v>944.0</c:v>
                </c:pt>
                <c:pt idx="2375">
                  <c:v>944.0</c:v>
                </c:pt>
                <c:pt idx="2376">
                  <c:v>944.0</c:v>
                </c:pt>
                <c:pt idx="2377">
                  <c:v>944.0</c:v>
                </c:pt>
                <c:pt idx="2378">
                  <c:v>944.0</c:v>
                </c:pt>
                <c:pt idx="2379">
                  <c:v>944.0</c:v>
                </c:pt>
                <c:pt idx="2380">
                  <c:v>945.0</c:v>
                </c:pt>
                <c:pt idx="2381">
                  <c:v>945.0</c:v>
                </c:pt>
                <c:pt idx="2382">
                  <c:v>946.0</c:v>
                </c:pt>
                <c:pt idx="2383">
                  <c:v>946.0</c:v>
                </c:pt>
                <c:pt idx="2384">
                  <c:v>946.0</c:v>
                </c:pt>
                <c:pt idx="2385">
                  <c:v>946.0</c:v>
                </c:pt>
                <c:pt idx="2386">
                  <c:v>946.0</c:v>
                </c:pt>
                <c:pt idx="2387">
                  <c:v>947.0</c:v>
                </c:pt>
                <c:pt idx="2388">
                  <c:v>948.0</c:v>
                </c:pt>
                <c:pt idx="2389">
                  <c:v>949.0</c:v>
                </c:pt>
                <c:pt idx="2390">
                  <c:v>950.0</c:v>
                </c:pt>
                <c:pt idx="2391">
                  <c:v>951.0</c:v>
                </c:pt>
                <c:pt idx="2392">
                  <c:v>951.0</c:v>
                </c:pt>
                <c:pt idx="2393">
                  <c:v>952.0</c:v>
                </c:pt>
                <c:pt idx="2394">
                  <c:v>953.0</c:v>
                </c:pt>
                <c:pt idx="2395">
                  <c:v>953.0</c:v>
                </c:pt>
                <c:pt idx="2396">
                  <c:v>953.0</c:v>
                </c:pt>
                <c:pt idx="2397">
                  <c:v>954.0</c:v>
                </c:pt>
                <c:pt idx="2398">
                  <c:v>955.0</c:v>
                </c:pt>
                <c:pt idx="2399">
                  <c:v>955.0</c:v>
                </c:pt>
                <c:pt idx="2400">
                  <c:v>956.0</c:v>
                </c:pt>
                <c:pt idx="2401">
                  <c:v>956.0</c:v>
                </c:pt>
                <c:pt idx="2402">
                  <c:v>956.0</c:v>
                </c:pt>
                <c:pt idx="2403">
                  <c:v>956.0</c:v>
                </c:pt>
                <c:pt idx="2404">
                  <c:v>956.0</c:v>
                </c:pt>
                <c:pt idx="2405">
                  <c:v>957.0</c:v>
                </c:pt>
                <c:pt idx="2406">
                  <c:v>958.0</c:v>
                </c:pt>
                <c:pt idx="2407">
                  <c:v>959.0</c:v>
                </c:pt>
                <c:pt idx="2408">
                  <c:v>959.0</c:v>
                </c:pt>
                <c:pt idx="2409">
                  <c:v>959.0</c:v>
                </c:pt>
                <c:pt idx="2410">
                  <c:v>960.0</c:v>
                </c:pt>
                <c:pt idx="2411">
                  <c:v>961.0</c:v>
                </c:pt>
                <c:pt idx="2412">
                  <c:v>962.0</c:v>
                </c:pt>
                <c:pt idx="2413">
                  <c:v>962.0</c:v>
                </c:pt>
                <c:pt idx="2414">
                  <c:v>963.0</c:v>
                </c:pt>
                <c:pt idx="2415">
                  <c:v>964.0</c:v>
                </c:pt>
                <c:pt idx="2416">
                  <c:v>964.0</c:v>
                </c:pt>
                <c:pt idx="2417">
                  <c:v>965.0</c:v>
                </c:pt>
                <c:pt idx="2418">
                  <c:v>966.0</c:v>
                </c:pt>
                <c:pt idx="2419">
                  <c:v>967.0</c:v>
                </c:pt>
                <c:pt idx="2420">
                  <c:v>968.0</c:v>
                </c:pt>
                <c:pt idx="2421">
                  <c:v>969.0</c:v>
                </c:pt>
                <c:pt idx="2422">
                  <c:v>970.0</c:v>
                </c:pt>
                <c:pt idx="2423">
                  <c:v>971.0</c:v>
                </c:pt>
                <c:pt idx="2424">
                  <c:v>971.0</c:v>
                </c:pt>
                <c:pt idx="2425">
                  <c:v>971.0</c:v>
                </c:pt>
                <c:pt idx="2426">
                  <c:v>971.0</c:v>
                </c:pt>
                <c:pt idx="2427">
                  <c:v>971.0</c:v>
                </c:pt>
                <c:pt idx="2428">
                  <c:v>972.0</c:v>
                </c:pt>
                <c:pt idx="2429">
                  <c:v>972.0</c:v>
                </c:pt>
                <c:pt idx="2430">
                  <c:v>973.0</c:v>
                </c:pt>
                <c:pt idx="2431">
                  <c:v>973.0</c:v>
                </c:pt>
                <c:pt idx="2432">
                  <c:v>973.0</c:v>
                </c:pt>
                <c:pt idx="2433">
                  <c:v>974.0</c:v>
                </c:pt>
                <c:pt idx="2434">
                  <c:v>974.0</c:v>
                </c:pt>
                <c:pt idx="2435">
                  <c:v>975.0</c:v>
                </c:pt>
                <c:pt idx="2436">
                  <c:v>976.0</c:v>
                </c:pt>
                <c:pt idx="2437">
                  <c:v>977.0</c:v>
                </c:pt>
                <c:pt idx="2438">
                  <c:v>978.0</c:v>
                </c:pt>
                <c:pt idx="2439">
                  <c:v>979.0</c:v>
                </c:pt>
                <c:pt idx="2440">
                  <c:v>980.0</c:v>
                </c:pt>
                <c:pt idx="2441">
                  <c:v>981.0</c:v>
                </c:pt>
                <c:pt idx="2442">
                  <c:v>981.0</c:v>
                </c:pt>
                <c:pt idx="2443">
                  <c:v>981.0</c:v>
                </c:pt>
                <c:pt idx="2444">
                  <c:v>981.0</c:v>
                </c:pt>
                <c:pt idx="2445">
                  <c:v>982.0</c:v>
                </c:pt>
                <c:pt idx="2446">
                  <c:v>983.0</c:v>
                </c:pt>
                <c:pt idx="2447">
                  <c:v>984.0</c:v>
                </c:pt>
                <c:pt idx="2448">
                  <c:v>984.0</c:v>
                </c:pt>
                <c:pt idx="2449">
                  <c:v>985.0</c:v>
                </c:pt>
                <c:pt idx="2450">
                  <c:v>986.0</c:v>
                </c:pt>
                <c:pt idx="2451">
                  <c:v>987.0</c:v>
                </c:pt>
                <c:pt idx="2452">
                  <c:v>987.0</c:v>
                </c:pt>
                <c:pt idx="2453">
                  <c:v>988.0</c:v>
                </c:pt>
                <c:pt idx="2454">
                  <c:v>988.0</c:v>
                </c:pt>
                <c:pt idx="2455">
                  <c:v>988.0</c:v>
                </c:pt>
                <c:pt idx="2456">
                  <c:v>988.0</c:v>
                </c:pt>
                <c:pt idx="2457">
                  <c:v>988.0</c:v>
                </c:pt>
                <c:pt idx="2458">
                  <c:v>988.0</c:v>
                </c:pt>
                <c:pt idx="2459">
                  <c:v>988.0</c:v>
                </c:pt>
                <c:pt idx="2460">
                  <c:v>988.0</c:v>
                </c:pt>
                <c:pt idx="2461">
                  <c:v>988.0</c:v>
                </c:pt>
                <c:pt idx="2462">
                  <c:v>989.0</c:v>
                </c:pt>
                <c:pt idx="2463">
                  <c:v>990.0</c:v>
                </c:pt>
                <c:pt idx="2464">
                  <c:v>990.0</c:v>
                </c:pt>
                <c:pt idx="2465">
                  <c:v>990.0</c:v>
                </c:pt>
                <c:pt idx="2466">
                  <c:v>990.0</c:v>
                </c:pt>
                <c:pt idx="2467">
                  <c:v>991.0</c:v>
                </c:pt>
                <c:pt idx="2468">
                  <c:v>991.0</c:v>
                </c:pt>
                <c:pt idx="2469">
                  <c:v>991.0</c:v>
                </c:pt>
                <c:pt idx="2470">
                  <c:v>992.0</c:v>
                </c:pt>
                <c:pt idx="2471">
                  <c:v>993.0</c:v>
                </c:pt>
                <c:pt idx="2472">
                  <c:v>993.0</c:v>
                </c:pt>
                <c:pt idx="2473">
                  <c:v>993.0</c:v>
                </c:pt>
                <c:pt idx="2474">
                  <c:v>994.0</c:v>
                </c:pt>
                <c:pt idx="2475">
                  <c:v>994.0</c:v>
                </c:pt>
                <c:pt idx="2476">
                  <c:v>995.0</c:v>
                </c:pt>
                <c:pt idx="2477">
                  <c:v>995.0</c:v>
                </c:pt>
                <c:pt idx="2478">
                  <c:v>995.0</c:v>
                </c:pt>
                <c:pt idx="2479">
                  <c:v>996.0</c:v>
                </c:pt>
                <c:pt idx="2480">
                  <c:v>997.0</c:v>
                </c:pt>
                <c:pt idx="2481">
                  <c:v>998.0</c:v>
                </c:pt>
                <c:pt idx="2482">
                  <c:v>999.0</c:v>
                </c:pt>
                <c:pt idx="2483">
                  <c:v>1000.0</c:v>
                </c:pt>
                <c:pt idx="2484">
                  <c:v>1001.0</c:v>
                </c:pt>
                <c:pt idx="2485">
                  <c:v>1002.0</c:v>
                </c:pt>
                <c:pt idx="2486">
                  <c:v>1003.0</c:v>
                </c:pt>
                <c:pt idx="2487">
                  <c:v>1004.0</c:v>
                </c:pt>
                <c:pt idx="2488">
                  <c:v>1005.0</c:v>
                </c:pt>
                <c:pt idx="2489">
                  <c:v>1006.0</c:v>
                </c:pt>
                <c:pt idx="2490">
                  <c:v>1007.0</c:v>
                </c:pt>
                <c:pt idx="2491">
                  <c:v>1008.0</c:v>
                </c:pt>
                <c:pt idx="2492">
                  <c:v>1008.0</c:v>
                </c:pt>
                <c:pt idx="2493">
                  <c:v>1008.0</c:v>
                </c:pt>
                <c:pt idx="2494">
                  <c:v>1009.0</c:v>
                </c:pt>
                <c:pt idx="2495">
                  <c:v>1010.0</c:v>
                </c:pt>
                <c:pt idx="2496">
                  <c:v>1010.0</c:v>
                </c:pt>
                <c:pt idx="2497">
                  <c:v>1011.0</c:v>
                </c:pt>
                <c:pt idx="2498">
                  <c:v>1011.0</c:v>
                </c:pt>
                <c:pt idx="2499">
                  <c:v>1011.0</c:v>
                </c:pt>
                <c:pt idx="2500">
                  <c:v>1012.0</c:v>
                </c:pt>
                <c:pt idx="2501">
                  <c:v>1012.0</c:v>
                </c:pt>
                <c:pt idx="2502">
                  <c:v>1012.0</c:v>
                </c:pt>
                <c:pt idx="2503">
                  <c:v>1013.0</c:v>
                </c:pt>
                <c:pt idx="2504">
                  <c:v>1014.0</c:v>
                </c:pt>
                <c:pt idx="2505">
                  <c:v>1015.0</c:v>
                </c:pt>
                <c:pt idx="2506">
                  <c:v>1015.0</c:v>
                </c:pt>
                <c:pt idx="2507">
                  <c:v>1015.0</c:v>
                </c:pt>
                <c:pt idx="2508">
                  <c:v>1016.0</c:v>
                </c:pt>
                <c:pt idx="2509">
                  <c:v>1016.0</c:v>
                </c:pt>
                <c:pt idx="2510">
                  <c:v>1017.0</c:v>
                </c:pt>
                <c:pt idx="2511">
                  <c:v>1018.0</c:v>
                </c:pt>
                <c:pt idx="2512">
                  <c:v>1018.0</c:v>
                </c:pt>
                <c:pt idx="2513">
                  <c:v>1019.0</c:v>
                </c:pt>
                <c:pt idx="2514">
                  <c:v>1020.0</c:v>
                </c:pt>
                <c:pt idx="2515">
                  <c:v>1020.0</c:v>
                </c:pt>
                <c:pt idx="2516">
                  <c:v>1021.0</c:v>
                </c:pt>
                <c:pt idx="2517">
                  <c:v>1021.0</c:v>
                </c:pt>
                <c:pt idx="2518">
                  <c:v>1021.0</c:v>
                </c:pt>
                <c:pt idx="2519">
                  <c:v>1021.0</c:v>
                </c:pt>
                <c:pt idx="2520">
                  <c:v>1021.0</c:v>
                </c:pt>
                <c:pt idx="2521">
                  <c:v>1021.0</c:v>
                </c:pt>
                <c:pt idx="2522">
                  <c:v>1021.0</c:v>
                </c:pt>
                <c:pt idx="2523">
                  <c:v>1022.0</c:v>
                </c:pt>
                <c:pt idx="2524">
                  <c:v>1022.0</c:v>
                </c:pt>
                <c:pt idx="2525">
                  <c:v>1023.0</c:v>
                </c:pt>
                <c:pt idx="2526">
                  <c:v>1023.0</c:v>
                </c:pt>
                <c:pt idx="2527">
                  <c:v>1023.0</c:v>
                </c:pt>
                <c:pt idx="2528">
                  <c:v>1024.0</c:v>
                </c:pt>
                <c:pt idx="2529">
                  <c:v>1025.0</c:v>
                </c:pt>
                <c:pt idx="2530">
                  <c:v>1025.0</c:v>
                </c:pt>
                <c:pt idx="2531">
                  <c:v>1025.0</c:v>
                </c:pt>
                <c:pt idx="2532">
                  <c:v>1025.0</c:v>
                </c:pt>
                <c:pt idx="2533">
                  <c:v>1025.0</c:v>
                </c:pt>
                <c:pt idx="2534">
                  <c:v>1026.0</c:v>
                </c:pt>
                <c:pt idx="2535">
                  <c:v>1026.0</c:v>
                </c:pt>
                <c:pt idx="2536">
                  <c:v>1026.0</c:v>
                </c:pt>
                <c:pt idx="2537">
                  <c:v>1026.0</c:v>
                </c:pt>
                <c:pt idx="2538">
                  <c:v>1026.0</c:v>
                </c:pt>
                <c:pt idx="2539">
                  <c:v>1026.0</c:v>
                </c:pt>
                <c:pt idx="2540">
                  <c:v>1026.0</c:v>
                </c:pt>
                <c:pt idx="2541">
                  <c:v>1026.0</c:v>
                </c:pt>
                <c:pt idx="2542">
                  <c:v>1026.0</c:v>
                </c:pt>
                <c:pt idx="2543">
                  <c:v>1027.0</c:v>
                </c:pt>
                <c:pt idx="2544">
                  <c:v>1027.0</c:v>
                </c:pt>
                <c:pt idx="2545">
                  <c:v>1027.0</c:v>
                </c:pt>
                <c:pt idx="2546">
                  <c:v>1028.0</c:v>
                </c:pt>
                <c:pt idx="2547">
                  <c:v>1029.0</c:v>
                </c:pt>
                <c:pt idx="2548">
                  <c:v>1030.0</c:v>
                </c:pt>
                <c:pt idx="2549">
                  <c:v>1031.0</c:v>
                </c:pt>
                <c:pt idx="2550">
                  <c:v>1031.0</c:v>
                </c:pt>
                <c:pt idx="2551">
                  <c:v>1031.0</c:v>
                </c:pt>
                <c:pt idx="2552">
                  <c:v>1031.0</c:v>
                </c:pt>
                <c:pt idx="2553">
                  <c:v>1032.0</c:v>
                </c:pt>
                <c:pt idx="2554">
                  <c:v>1032.0</c:v>
                </c:pt>
                <c:pt idx="2555">
                  <c:v>1033.0</c:v>
                </c:pt>
                <c:pt idx="2556">
                  <c:v>1033.0</c:v>
                </c:pt>
                <c:pt idx="2557">
                  <c:v>1033.0</c:v>
                </c:pt>
                <c:pt idx="2558">
                  <c:v>1033.0</c:v>
                </c:pt>
                <c:pt idx="2559">
                  <c:v>1033.0</c:v>
                </c:pt>
                <c:pt idx="2560">
                  <c:v>1033.0</c:v>
                </c:pt>
                <c:pt idx="2561">
                  <c:v>1033.0</c:v>
                </c:pt>
                <c:pt idx="2562">
                  <c:v>1034.0</c:v>
                </c:pt>
                <c:pt idx="2563">
                  <c:v>1034.0</c:v>
                </c:pt>
                <c:pt idx="2564">
                  <c:v>1034.0</c:v>
                </c:pt>
                <c:pt idx="2565">
                  <c:v>1035.0</c:v>
                </c:pt>
                <c:pt idx="2566">
                  <c:v>1035.0</c:v>
                </c:pt>
                <c:pt idx="2567">
                  <c:v>1035.0</c:v>
                </c:pt>
                <c:pt idx="2568">
                  <c:v>1035.0</c:v>
                </c:pt>
                <c:pt idx="2569">
                  <c:v>1035.0</c:v>
                </c:pt>
                <c:pt idx="2570">
                  <c:v>1036.0</c:v>
                </c:pt>
                <c:pt idx="2571">
                  <c:v>1037.0</c:v>
                </c:pt>
                <c:pt idx="2572">
                  <c:v>1037.0</c:v>
                </c:pt>
                <c:pt idx="2573">
                  <c:v>1037.0</c:v>
                </c:pt>
                <c:pt idx="2574">
                  <c:v>1037.0</c:v>
                </c:pt>
                <c:pt idx="2575">
                  <c:v>1037.0</c:v>
                </c:pt>
                <c:pt idx="2576">
                  <c:v>1037.0</c:v>
                </c:pt>
                <c:pt idx="2577">
                  <c:v>1038.0</c:v>
                </c:pt>
                <c:pt idx="2578">
                  <c:v>1038.0</c:v>
                </c:pt>
                <c:pt idx="2579">
                  <c:v>1038.0</c:v>
                </c:pt>
                <c:pt idx="2580">
                  <c:v>1039.0</c:v>
                </c:pt>
                <c:pt idx="2581">
                  <c:v>1039.0</c:v>
                </c:pt>
                <c:pt idx="2582">
                  <c:v>1039.0</c:v>
                </c:pt>
                <c:pt idx="2583">
                  <c:v>1040.0</c:v>
                </c:pt>
                <c:pt idx="2584">
                  <c:v>1040.0</c:v>
                </c:pt>
                <c:pt idx="2585">
                  <c:v>1040.0</c:v>
                </c:pt>
                <c:pt idx="2586">
                  <c:v>1040.0</c:v>
                </c:pt>
                <c:pt idx="2587">
                  <c:v>1040.0</c:v>
                </c:pt>
                <c:pt idx="2588">
                  <c:v>1041.0</c:v>
                </c:pt>
                <c:pt idx="2589">
                  <c:v>1042.0</c:v>
                </c:pt>
                <c:pt idx="2590">
                  <c:v>1043.0</c:v>
                </c:pt>
                <c:pt idx="2591">
                  <c:v>1044.0</c:v>
                </c:pt>
                <c:pt idx="2592">
                  <c:v>1045.0</c:v>
                </c:pt>
                <c:pt idx="2593">
                  <c:v>1046.0</c:v>
                </c:pt>
                <c:pt idx="2594">
                  <c:v>1047.0</c:v>
                </c:pt>
                <c:pt idx="2595">
                  <c:v>1047.0</c:v>
                </c:pt>
                <c:pt idx="2596">
                  <c:v>1047.0</c:v>
                </c:pt>
                <c:pt idx="2597">
                  <c:v>1047.0</c:v>
                </c:pt>
                <c:pt idx="2598">
                  <c:v>1048.0</c:v>
                </c:pt>
                <c:pt idx="2599">
                  <c:v>1049.0</c:v>
                </c:pt>
                <c:pt idx="2600">
                  <c:v>1050.0</c:v>
                </c:pt>
                <c:pt idx="2601">
                  <c:v>1051.0</c:v>
                </c:pt>
                <c:pt idx="2602">
                  <c:v>1052.0</c:v>
                </c:pt>
                <c:pt idx="2603">
                  <c:v>1053.0</c:v>
                </c:pt>
                <c:pt idx="2604">
                  <c:v>1054.0</c:v>
                </c:pt>
                <c:pt idx="2605">
                  <c:v>1054.0</c:v>
                </c:pt>
                <c:pt idx="2606">
                  <c:v>1055.0</c:v>
                </c:pt>
                <c:pt idx="2607">
                  <c:v>1056.0</c:v>
                </c:pt>
                <c:pt idx="2608">
                  <c:v>1056.0</c:v>
                </c:pt>
                <c:pt idx="2609">
                  <c:v>1056.0</c:v>
                </c:pt>
                <c:pt idx="2610">
                  <c:v>1057.0</c:v>
                </c:pt>
                <c:pt idx="2611">
                  <c:v>1058.0</c:v>
                </c:pt>
                <c:pt idx="2612">
                  <c:v>1059.0</c:v>
                </c:pt>
                <c:pt idx="2613">
                  <c:v>1060.0</c:v>
                </c:pt>
                <c:pt idx="2614">
                  <c:v>1060.0</c:v>
                </c:pt>
                <c:pt idx="2615">
                  <c:v>1060.0</c:v>
                </c:pt>
                <c:pt idx="2616">
                  <c:v>1060.0</c:v>
                </c:pt>
                <c:pt idx="2617">
                  <c:v>1060.0</c:v>
                </c:pt>
                <c:pt idx="2618">
                  <c:v>1060.0</c:v>
                </c:pt>
                <c:pt idx="2619">
                  <c:v>1060.0</c:v>
                </c:pt>
                <c:pt idx="2620">
                  <c:v>1060.0</c:v>
                </c:pt>
                <c:pt idx="2621">
                  <c:v>1061.0</c:v>
                </c:pt>
                <c:pt idx="2622">
                  <c:v>1061.0</c:v>
                </c:pt>
                <c:pt idx="2623">
                  <c:v>1061.0</c:v>
                </c:pt>
                <c:pt idx="2624">
                  <c:v>1061.0</c:v>
                </c:pt>
                <c:pt idx="2625">
                  <c:v>1062.0</c:v>
                </c:pt>
                <c:pt idx="2626">
                  <c:v>1063.0</c:v>
                </c:pt>
                <c:pt idx="2627">
                  <c:v>1064.0</c:v>
                </c:pt>
                <c:pt idx="2628">
                  <c:v>1064.0</c:v>
                </c:pt>
                <c:pt idx="2629">
                  <c:v>1064.0</c:v>
                </c:pt>
                <c:pt idx="2630">
                  <c:v>1064.0</c:v>
                </c:pt>
                <c:pt idx="2631">
                  <c:v>1064.0</c:v>
                </c:pt>
                <c:pt idx="2632">
                  <c:v>1064.0</c:v>
                </c:pt>
                <c:pt idx="2633">
                  <c:v>1065.0</c:v>
                </c:pt>
                <c:pt idx="2634">
                  <c:v>1066.0</c:v>
                </c:pt>
                <c:pt idx="2635">
                  <c:v>1066.0</c:v>
                </c:pt>
                <c:pt idx="2636">
                  <c:v>1066.0</c:v>
                </c:pt>
                <c:pt idx="2637">
                  <c:v>1066.0</c:v>
                </c:pt>
                <c:pt idx="2638">
                  <c:v>1066.0</c:v>
                </c:pt>
                <c:pt idx="2639">
                  <c:v>1066.0</c:v>
                </c:pt>
                <c:pt idx="2640">
                  <c:v>1066.0</c:v>
                </c:pt>
                <c:pt idx="2641">
                  <c:v>1066.0</c:v>
                </c:pt>
                <c:pt idx="2642">
                  <c:v>1066.0</c:v>
                </c:pt>
                <c:pt idx="2643">
                  <c:v>1066.0</c:v>
                </c:pt>
                <c:pt idx="2644">
                  <c:v>1066.0</c:v>
                </c:pt>
                <c:pt idx="2645">
                  <c:v>1066.0</c:v>
                </c:pt>
                <c:pt idx="2646">
                  <c:v>1066.0</c:v>
                </c:pt>
                <c:pt idx="2647">
                  <c:v>1066.0</c:v>
                </c:pt>
                <c:pt idx="2648">
                  <c:v>1066.0</c:v>
                </c:pt>
                <c:pt idx="2649">
                  <c:v>1066.0</c:v>
                </c:pt>
                <c:pt idx="2650">
                  <c:v>1066.0</c:v>
                </c:pt>
                <c:pt idx="2651">
                  <c:v>1066.0</c:v>
                </c:pt>
                <c:pt idx="2652">
                  <c:v>1067.0</c:v>
                </c:pt>
                <c:pt idx="2653">
                  <c:v>1067.0</c:v>
                </c:pt>
                <c:pt idx="2654">
                  <c:v>1067.0</c:v>
                </c:pt>
                <c:pt idx="2655">
                  <c:v>1067.0</c:v>
                </c:pt>
                <c:pt idx="2656">
                  <c:v>1067.0</c:v>
                </c:pt>
                <c:pt idx="2657">
                  <c:v>1067.0</c:v>
                </c:pt>
                <c:pt idx="2658">
                  <c:v>1067.0</c:v>
                </c:pt>
                <c:pt idx="2659">
                  <c:v>1067.0</c:v>
                </c:pt>
                <c:pt idx="2660">
                  <c:v>1068.0</c:v>
                </c:pt>
                <c:pt idx="2661">
                  <c:v>1069.0</c:v>
                </c:pt>
                <c:pt idx="2662">
                  <c:v>1070.0</c:v>
                </c:pt>
                <c:pt idx="2663">
                  <c:v>1070.0</c:v>
                </c:pt>
                <c:pt idx="2664">
                  <c:v>1070.0</c:v>
                </c:pt>
                <c:pt idx="2665">
                  <c:v>1071.0</c:v>
                </c:pt>
                <c:pt idx="2666">
                  <c:v>1072.0</c:v>
                </c:pt>
                <c:pt idx="2667">
                  <c:v>1073.0</c:v>
                </c:pt>
                <c:pt idx="2668">
                  <c:v>1073.0</c:v>
                </c:pt>
                <c:pt idx="2669">
                  <c:v>1073.0</c:v>
                </c:pt>
                <c:pt idx="2670">
                  <c:v>1073.0</c:v>
                </c:pt>
                <c:pt idx="2671">
                  <c:v>1074.0</c:v>
                </c:pt>
                <c:pt idx="2672">
                  <c:v>1074.0</c:v>
                </c:pt>
                <c:pt idx="2673">
                  <c:v>1074.0</c:v>
                </c:pt>
                <c:pt idx="2674">
                  <c:v>1074.0</c:v>
                </c:pt>
                <c:pt idx="2675">
                  <c:v>1074.0</c:v>
                </c:pt>
                <c:pt idx="2676">
                  <c:v>1075.0</c:v>
                </c:pt>
                <c:pt idx="2677">
                  <c:v>1075.0</c:v>
                </c:pt>
                <c:pt idx="2678">
                  <c:v>1075.0</c:v>
                </c:pt>
                <c:pt idx="2679">
                  <c:v>1076.0</c:v>
                </c:pt>
                <c:pt idx="2680">
                  <c:v>1076.0</c:v>
                </c:pt>
                <c:pt idx="2681">
                  <c:v>1077.0</c:v>
                </c:pt>
                <c:pt idx="2682">
                  <c:v>1077.0</c:v>
                </c:pt>
                <c:pt idx="2683">
                  <c:v>1077.0</c:v>
                </c:pt>
                <c:pt idx="2684">
                  <c:v>1078.0</c:v>
                </c:pt>
                <c:pt idx="2685">
                  <c:v>1078.0</c:v>
                </c:pt>
                <c:pt idx="2686">
                  <c:v>1078.0</c:v>
                </c:pt>
                <c:pt idx="2687">
                  <c:v>1078.0</c:v>
                </c:pt>
                <c:pt idx="2688">
                  <c:v>1078.0</c:v>
                </c:pt>
                <c:pt idx="2689">
                  <c:v>1078.0</c:v>
                </c:pt>
                <c:pt idx="2690">
                  <c:v>1079.0</c:v>
                </c:pt>
                <c:pt idx="2691">
                  <c:v>1079.0</c:v>
                </c:pt>
                <c:pt idx="2692">
                  <c:v>1079.0</c:v>
                </c:pt>
                <c:pt idx="2693">
                  <c:v>1080.0</c:v>
                </c:pt>
                <c:pt idx="2694">
                  <c:v>1080.0</c:v>
                </c:pt>
                <c:pt idx="2695">
                  <c:v>1080.0</c:v>
                </c:pt>
                <c:pt idx="2696">
                  <c:v>1080.0</c:v>
                </c:pt>
                <c:pt idx="2697">
                  <c:v>1080.0</c:v>
                </c:pt>
                <c:pt idx="2698">
                  <c:v>1080.0</c:v>
                </c:pt>
                <c:pt idx="2699">
                  <c:v>1081.0</c:v>
                </c:pt>
                <c:pt idx="2700">
                  <c:v>1081.0</c:v>
                </c:pt>
                <c:pt idx="2701">
                  <c:v>1081.0</c:v>
                </c:pt>
                <c:pt idx="2702">
                  <c:v>1081.0</c:v>
                </c:pt>
                <c:pt idx="2703">
                  <c:v>1081.0</c:v>
                </c:pt>
                <c:pt idx="2704">
                  <c:v>1081.0</c:v>
                </c:pt>
                <c:pt idx="2705">
                  <c:v>1081.0</c:v>
                </c:pt>
                <c:pt idx="2706">
                  <c:v>1081.0</c:v>
                </c:pt>
                <c:pt idx="2707">
                  <c:v>1081.0</c:v>
                </c:pt>
                <c:pt idx="2708">
                  <c:v>1081.0</c:v>
                </c:pt>
                <c:pt idx="2709">
                  <c:v>1081.0</c:v>
                </c:pt>
                <c:pt idx="2710">
                  <c:v>1081.0</c:v>
                </c:pt>
                <c:pt idx="2711">
                  <c:v>1081.0</c:v>
                </c:pt>
                <c:pt idx="2712">
                  <c:v>1081.0</c:v>
                </c:pt>
                <c:pt idx="2713">
                  <c:v>1081.0</c:v>
                </c:pt>
                <c:pt idx="2714">
                  <c:v>1081.0</c:v>
                </c:pt>
                <c:pt idx="2715">
                  <c:v>1082.0</c:v>
                </c:pt>
                <c:pt idx="2716">
                  <c:v>1082.0</c:v>
                </c:pt>
                <c:pt idx="2717">
                  <c:v>1083.0</c:v>
                </c:pt>
                <c:pt idx="2718">
                  <c:v>1084.0</c:v>
                </c:pt>
                <c:pt idx="2719">
                  <c:v>1084.0</c:v>
                </c:pt>
                <c:pt idx="2720">
                  <c:v>1084.0</c:v>
                </c:pt>
                <c:pt idx="2721">
                  <c:v>1085.0</c:v>
                </c:pt>
                <c:pt idx="2722">
                  <c:v>1086.0</c:v>
                </c:pt>
                <c:pt idx="2723">
                  <c:v>1086.0</c:v>
                </c:pt>
                <c:pt idx="2724">
                  <c:v>1086.0</c:v>
                </c:pt>
                <c:pt idx="2725">
                  <c:v>1086.0</c:v>
                </c:pt>
                <c:pt idx="2726">
                  <c:v>1087.0</c:v>
                </c:pt>
                <c:pt idx="2727">
                  <c:v>1087.0</c:v>
                </c:pt>
                <c:pt idx="2728">
                  <c:v>1087.0</c:v>
                </c:pt>
                <c:pt idx="2729">
                  <c:v>1088.0</c:v>
                </c:pt>
                <c:pt idx="2730">
                  <c:v>1089.0</c:v>
                </c:pt>
                <c:pt idx="2731">
                  <c:v>1089.0</c:v>
                </c:pt>
                <c:pt idx="2732">
                  <c:v>1089.0</c:v>
                </c:pt>
                <c:pt idx="2733">
                  <c:v>1089.0</c:v>
                </c:pt>
                <c:pt idx="2734">
                  <c:v>1090.0</c:v>
                </c:pt>
                <c:pt idx="2735">
                  <c:v>1091.0</c:v>
                </c:pt>
                <c:pt idx="2736">
                  <c:v>1092.0</c:v>
                </c:pt>
                <c:pt idx="2737">
                  <c:v>1093.0</c:v>
                </c:pt>
                <c:pt idx="2738">
                  <c:v>1094.0</c:v>
                </c:pt>
                <c:pt idx="2739">
                  <c:v>1095.0</c:v>
                </c:pt>
                <c:pt idx="2740">
                  <c:v>1096.0</c:v>
                </c:pt>
                <c:pt idx="2741">
                  <c:v>1097.0</c:v>
                </c:pt>
                <c:pt idx="2742">
                  <c:v>1097.0</c:v>
                </c:pt>
                <c:pt idx="2743">
                  <c:v>1098.0</c:v>
                </c:pt>
                <c:pt idx="2744">
                  <c:v>1099.0</c:v>
                </c:pt>
                <c:pt idx="2745">
                  <c:v>1100.0</c:v>
                </c:pt>
                <c:pt idx="2746">
                  <c:v>1100.0</c:v>
                </c:pt>
                <c:pt idx="2747">
                  <c:v>1101.0</c:v>
                </c:pt>
                <c:pt idx="2748">
                  <c:v>1101.0</c:v>
                </c:pt>
                <c:pt idx="2749">
                  <c:v>1102.0</c:v>
                </c:pt>
                <c:pt idx="2750">
                  <c:v>1103.0</c:v>
                </c:pt>
                <c:pt idx="2751">
                  <c:v>1103.0</c:v>
                </c:pt>
                <c:pt idx="2752">
                  <c:v>1103.0</c:v>
                </c:pt>
                <c:pt idx="2753">
                  <c:v>1104.0</c:v>
                </c:pt>
                <c:pt idx="2754">
                  <c:v>1105.0</c:v>
                </c:pt>
                <c:pt idx="2755">
                  <c:v>1105.0</c:v>
                </c:pt>
                <c:pt idx="2756">
                  <c:v>1105.0</c:v>
                </c:pt>
                <c:pt idx="2757">
                  <c:v>1105.0</c:v>
                </c:pt>
                <c:pt idx="2758">
                  <c:v>1105.0</c:v>
                </c:pt>
                <c:pt idx="2759">
                  <c:v>1106.0</c:v>
                </c:pt>
                <c:pt idx="2760">
                  <c:v>1106.0</c:v>
                </c:pt>
                <c:pt idx="2761">
                  <c:v>1107.0</c:v>
                </c:pt>
                <c:pt idx="2762">
                  <c:v>1107.0</c:v>
                </c:pt>
                <c:pt idx="2763">
                  <c:v>1108.0</c:v>
                </c:pt>
                <c:pt idx="2764">
                  <c:v>1108.0</c:v>
                </c:pt>
                <c:pt idx="2765">
                  <c:v>1108.0</c:v>
                </c:pt>
                <c:pt idx="2766">
                  <c:v>1108.0</c:v>
                </c:pt>
                <c:pt idx="2767">
                  <c:v>1108.0</c:v>
                </c:pt>
                <c:pt idx="2768">
                  <c:v>1109.0</c:v>
                </c:pt>
                <c:pt idx="2769">
                  <c:v>1110.0</c:v>
                </c:pt>
                <c:pt idx="2770">
                  <c:v>1110.0</c:v>
                </c:pt>
                <c:pt idx="2771">
                  <c:v>1110.0</c:v>
                </c:pt>
                <c:pt idx="2772">
                  <c:v>1110.0</c:v>
                </c:pt>
                <c:pt idx="2773">
                  <c:v>1110.0</c:v>
                </c:pt>
                <c:pt idx="2774">
                  <c:v>1110.0</c:v>
                </c:pt>
                <c:pt idx="2775">
                  <c:v>1110.0</c:v>
                </c:pt>
                <c:pt idx="2776">
                  <c:v>1110.0</c:v>
                </c:pt>
                <c:pt idx="2777">
                  <c:v>1110.0</c:v>
                </c:pt>
                <c:pt idx="2778">
                  <c:v>1110.0</c:v>
                </c:pt>
                <c:pt idx="2779">
                  <c:v>1111.0</c:v>
                </c:pt>
                <c:pt idx="2780">
                  <c:v>1111.0</c:v>
                </c:pt>
                <c:pt idx="2781">
                  <c:v>1112.0</c:v>
                </c:pt>
                <c:pt idx="2782">
                  <c:v>1113.0</c:v>
                </c:pt>
                <c:pt idx="2783">
                  <c:v>1113.0</c:v>
                </c:pt>
                <c:pt idx="2784">
                  <c:v>1114.0</c:v>
                </c:pt>
                <c:pt idx="2785">
                  <c:v>1115.0</c:v>
                </c:pt>
                <c:pt idx="2786">
                  <c:v>1115.0</c:v>
                </c:pt>
                <c:pt idx="2787">
                  <c:v>1116.0</c:v>
                </c:pt>
                <c:pt idx="2788">
                  <c:v>1117.0</c:v>
                </c:pt>
                <c:pt idx="2789">
                  <c:v>1118.0</c:v>
                </c:pt>
                <c:pt idx="2790">
                  <c:v>1119.0</c:v>
                </c:pt>
                <c:pt idx="2791">
                  <c:v>1120.0</c:v>
                </c:pt>
                <c:pt idx="2792">
                  <c:v>1121.0</c:v>
                </c:pt>
                <c:pt idx="2793">
                  <c:v>1122.0</c:v>
                </c:pt>
                <c:pt idx="2794">
                  <c:v>1122.0</c:v>
                </c:pt>
                <c:pt idx="2795">
                  <c:v>1123.0</c:v>
                </c:pt>
                <c:pt idx="2796">
                  <c:v>1124.0</c:v>
                </c:pt>
                <c:pt idx="2797">
                  <c:v>1125.0</c:v>
                </c:pt>
                <c:pt idx="2798">
                  <c:v>1125.0</c:v>
                </c:pt>
                <c:pt idx="2799">
                  <c:v>1126.0</c:v>
                </c:pt>
                <c:pt idx="2800">
                  <c:v>1127.0</c:v>
                </c:pt>
                <c:pt idx="2801">
                  <c:v>1127.0</c:v>
                </c:pt>
                <c:pt idx="2802">
                  <c:v>1127.0</c:v>
                </c:pt>
                <c:pt idx="2803">
                  <c:v>1128.0</c:v>
                </c:pt>
                <c:pt idx="2804">
                  <c:v>1129.0</c:v>
                </c:pt>
                <c:pt idx="2805">
                  <c:v>1130.0</c:v>
                </c:pt>
                <c:pt idx="2806">
                  <c:v>1131.0</c:v>
                </c:pt>
                <c:pt idx="2807">
                  <c:v>1131.0</c:v>
                </c:pt>
                <c:pt idx="2808">
                  <c:v>1132.0</c:v>
                </c:pt>
                <c:pt idx="2809">
                  <c:v>1133.0</c:v>
                </c:pt>
                <c:pt idx="2810">
                  <c:v>1133.0</c:v>
                </c:pt>
                <c:pt idx="2811">
                  <c:v>1133.0</c:v>
                </c:pt>
                <c:pt idx="2812">
                  <c:v>1134.0</c:v>
                </c:pt>
                <c:pt idx="2813">
                  <c:v>1134.0</c:v>
                </c:pt>
                <c:pt idx="2814">
                  <c:v>1134.0</c:v>
                </c:pt>
                <c:pt idx="2815">
                  <c:v>1135.0</c:v>
                </c:pt>
                <c:pt idx="2816">
                  <c:v>1136.0</c:v>
                </c:pt>
                <c:pt idx="2817">
                  <c:v>1137.0</c:v>
                </c:pt>
                <c:pt idx="2818">
                  <c:v>1138.0</c:v>
                </c:pt>
                <c:pt idx="2819">
                  <c:v>1138.0</c:v>
                </c:pt>
                <c:pt idx="2820">
                  <c:v>1138.0</c:v>
                </c:pt>
                <c:pt idx="2821">
                  <c:v>1138.0</c:v>
                </c:pt>
                <c:pt idx="2822">
                  <c:v>1138.0</c:v>
                </c:pt>
                <c:pt idx="2823">
                  <c:v>1138.0</c:v>
                </c:pt>
                <c:pt idx="2824">
                  <c:v>1138.0</c:v>
                </c:pt>
                <c:pt idx="2825">
                  <c:v>1139.0</c:v>
                </c:pt>
                <c:pt idx="2826">
                  <c:v>1139.0</c:v>
                </c:pt>
                <c:pt idx="2827">
                  <c:v>1139.0</c:v>
                </c:pt>
                <c:pt idx="2828">
                  <c:v>1140.0</c:v>
                </c:pt>
                <c:pt idx="2829">
                  <c:v>1140.0</c:v>
                </c:pt>
                <c:pt idx="2830">
                  <c:v>1140.0</c:v>
                </c:pt>
                <c:pt idx="2831">
                  <c:v>1140.0</c:v>
                </c:pt>
                <c:pt idx="2832">
                  <c:v>1140.0</c:v>
                </c:pt>
                <c:pt idx="2833">
                  <c:v>1140.0</c:v>
                </c:pt>
                <c:pt idx="2834">
                  <c:v>1140.0</c:v>
                </c:pt>
                <c:pt idx="2835">
                  <c:v>1140.0</c:v>
                </c:pt>
                <c:pt idx="2836">
                  <c:v>1140.0</c:v>
                </c:pt>
                <c:pt idx="2837">
                  <c:v>1140.0</c:v>
                </c:pt>
                <c:pt idx="2838">
                  <c:v>1140.0</c:v>
                </c:pt>
                <c:pt idx="2839">
                  <c:v>1141.0</c:v>
                </c:pt>
                <c:pt idx="2840">
                  <c:v>1141.0</c:v>
                </c:pt>
                <c:pt idx="2841">
                  <c:v>1141.0</c:v>
                </c:pt>
                <c:pt idx="2842">
                  <c:v>1142.0</c:v>
                </c:pt>
                <c:pt idx="2843">
                  <c:v>1142.0</c:v>
                </c:pt>
                <c:pt idx="2844">
                  <c:v>1142.0</c:v>
                </c:pt>
                <c:pt idx="2845">
                  <c:v>1142.0</c:v>
                </c:pt>
                <c:pt idx="2846">
                  <c:v>1143.0</c:v>
                </c:pt>
                <c:pt idx="2847">
                  <c:v>1143.0</c:v>
                </c:pt>
                <c:pt idx="2848">
                  <c:v>1144.0</c:v>
                </c:pt>
                <c:pt idx="2849">
                  <c:v>1145.0</c:v>
                </c:pt>
                <c:pt idx="2850">
                  <c:v>1145.0</c:v>
                </c:pt>
                <c:pt idx="2851">
                  <c:v>1146.0</c:v>
                </c:pt>
                <c:pt idx="2852">
                  <c:v>1147.0</c:v>
                </c:pt>
                <c:pt idx="2853">
                  <c:v>1148.0</c:v>
                </c:pt>
                <c:pt idx="2854">
                  <c:v>1149.0</c:v>
                </c:pt>
                <c:pt idx="2855">
                  <c:v>1150.0</c:v>
                </c:pt>
                <c:pt idx="2856">
                  <c:v>1150.0</c:v>
                </c:pt>
                <c:pt idx="2857">
                  <c:v>1150.0</c:v>
                </c:pt>
                <c:pt idx="2858">
                  <c:v>1151.0</c:v>
                </c:pt>
                <c:pt idx="2859">
                  <c:v>1152.0</c:v>
                </c:pt>
                <c:pt idx="2860">
                  <c:v>1153.0</c:v>
                </c:pt>
                <c:pt idx="2861">
                  <c:v>1153.0</c:v>
                </c:pt>
                <c:pt idx="2862">
                  <c:v>1153.0</c:v>
                </c:pt>
                <c:pt idx="2863">
                  <c:v>1153.0</c:v>
                </c:pt>
                <c:pt idx="2864">
                  <c:v>1154.0</c:v>
                </c:pt>
                <c:pt idx="2865">
                  <c:v>1155.0</c:v>
                </c:pt>
                <c:pt idx="2866">
                  <c:v>1156.0</c:v>
                </c:pt>
                <c:pt idx="2867">
                  <c:v>1156.0</c:v>
                </c:pt>
                <c:pt idx="2868">
                  <c:v>1157.0</c:v>
                </c:pt>
                <c:pt idx="2869">
                  <c:v>1158.0</c:v>
                </c:pt>
                <c:pt idx="2870">
                  <c:v>1159.0</c:v>
                </c:pt>
                <c:pt idx="2871">
                  <c:v>1160.0</c:v>
                </c:pt>
                <c:pt idx="2872">
                  <c:v>1161.0</c:v>
                </c:pt>
                <c:pt idx="2873">
                  <c:v>1162.0</c:v>
                </c:pt>
                <c:pt idx="2874">
                  <c:v>1163.0</c:v>
                </c:pt>
                <c:pt idx="2875">
                  <c:v>1164.0</c:v>
                </c:pt>
                <c:pt idx="2876">
                  <c:v>1165.0</c:v>
                </c:pt>
                <c:pt idx="2877">
                  <c:v>1166.0</c:v>
                </c:pt>
                <c:pt idx="2878">
                  <c:v>1167.0</c:v>
                </c:pt>
                <c:pt idx="2879">
                  <c:v>1168.0</c:v>
                </c:pt>
                <c:pt idx="2880">
                  <c:v>1169.0</c:v>
                </c:pt>
                <c:pt idx="2881">
                  <c:v>1170.0</c:v>
                </c:pt>
                <c:pt idx="2882">
                  <c:v>1170.0</c:v>
                </c:pt>
                <c:pt idx="2883">
                  <c:v>1170.0</c:v>
                </c:pt>
                <c:pt idx="2884">
                  <c:v>1171.0</c:v>
                </c:pt>
                <c:pt idx="2885">
                  <c:v>1171.0</c:v>
                </c:pt>
                <c:pt idx="2886">
                  <c:v>1172.0</c:v>
                </c:pt>
                <c:pt idx="2887">
                  <c:v>1172.0</c:v>
                </c:pt>
                <c:pt idx="2888">
                  <c:v>1172.0</c:v>
                </c:pt>
                <c:pt idx="2889">
                  <c:v>1172.0</c:v>
                </c:pt>
                <c:pt idx="2890">
                  <c:v>1172.0</c:v>
                </c:pt>
                <c:pt idx="2891">
                  <c:v>1172.0</c:v>
                </c:pt>
                <c:pt idx="2892">
                  <c:v>1172.0</c:v>
                </c:pt>
                <c:pt idx="2893">
                  <c:v>1173.0</c:v>
                </c:pt>
                <c:pt idx="2894">
                  <c:v>1173.0</c:v>
                </c:pt>
                <c:pt idx="2895">
                  <c:v>1173.0</c:v>
                </c:pt>
                <c:pt idx="2896">
                  <c:v>1173.0</c:v>
                </c:pt>
                <c:pt idx="2897">
                  <c:v>1173.0</c:v>
                </c:pt>
                <c:pt idx="2898">
                  <c:v>1173.0</c:v>
                </c:pt>
                <c:pt idx="2899">
                  <c:v>1173.0</c:v>
                </c:pt>
                <c:pt idx="2900">
                  <c:v>1174.0</c:v>
                </c:pt>
                <c:pt idx="2901">
                  <c:v>1174.0</c:v>
                </c:pt>
                <c:pt idx="2902">
                  <c:v>1174.0</c:v>
                </c:pt>
                <c:pt idx="2903">
                  <c:v>1175.0</c:v>
                </c:pt>
                <c:pt idx="2904">
                  <c:v>1176.0</c:v>
                </c:pt>
                <c:pt idx="2905">
                  <c:v>1177.0</c:v>
                </c:pt>
                <c:pt idx="2906">
                  <c:v>1178.0</c:v>
                </c:pt>
                <c:pt idx="2907">
                  <c:v>1178.0</c:v>
                </c:pt>
                <c:pt idx="2908">
                  <c:v>1179.0</c:v>
                </c:pt>
                <c:pt idx="2909">
                  <c:v>1179.0</c:v>
                </c:pt>
                <c:pt idx="2910">
                  <c:v>1180.0</c:v>
                </c:pt>
                <c:pt idx="2911">
                  <c:v>1181.0</c:v>
                </c:pt>
                <c:pt idx="2912">
                  <c:v>1182.0</c:v>
                </c:pt>
                <c:pt idx="2913">
                  <c:v>1183.0</c:v>
                </c:pt>
                <c:pt idx="2914">
                  <c:v>1183.0</c:v>
                </c:pt>
                <c:pt idx="2915">
                  <c:v>1183.0</c:v>
                </c:pt>
                <c:pt idx="2916">
                  <c:v>1184.0</c:v>
                </c:pt>
                <c:pt idx="2917">
                  <c:v>1185.0</c:v>
                </c:pt>
                <c:pt idx="2918">
                  <c:v>1185.0</c:v>
                </c:pt>
                <c:pt idx="2919">
                  <c:v>1186.0</c:v>
                </c:pt>
                <c:pt idx="2920">
                  <c:v>1186.0</c:v>
                </c:pt>
                <c:pt idx="2921">
                  <c:v>1186.0</c:v>
                </c:pt>
                <c:pt idx="2922">
                  <c:v>1187.0</c:v>
                </c:pt>
                <c:pt idx="2923">
                  <c:v>1187.0</c:v>
                </c:pt>
                <c:pt idx="2924">
                  <c:v>1188.0</c:v>
                </c:pt>
                <c:pt idx="2925">
                  <c:v>1189.0</c:v>
                </c:pt>
                <c:pt idx="2926">
                  <c:v>1190.0</c:v>
                </c:pt>
                <c:pt idx="2927">
                  <c:v>1191.0</c:v>
                </c:pt>
                <c:pt idx="2928">
                  <c:v>1192.0</c:v>
                </c:pt>
                <c:pt idx="2929">
                  <c:v>1193.0</c:v>
                </c:pt>
                <c:pt idx="2930">
                  <c:v>1194.0</c:v>
                </c:pt>
                <c:pt idx="2931">
                  <c:v>1194.0</c:v>
                </c:pt>
                <c:pt idx="2932">
                  <c:v>1194.0</c:v>
                </c:pt>
                <c:pt idx="2933">
                  <c:v>1195.0</c:v>
                </c:pt>
                <c:pt idx="2934">
                  <c:v>1195.0</c:v>
                </c:pt>
                <c:pt idx="2935">
                  <c:v>1196.0</c:v>
                </c:pt>
                <c:pt idx="2936">
                  <c:v>1197.0</c:v>
                </c:pt>
                <c:pt idx="2937">
                  <c:v>1197.0</c:v>
                </c:pt>
                <c:pt idx="2938">
                  <c:v>1197.0</c:v>
                </c:pt>
                <c:pt idx="2939">
                  <c:v>1197.0</c:v>
                </c:pt>
                <c:pt idx="2940">
                  <c:v>1197.0</c:v>
                </c:pt>
                <c:pt idx="2941">
                  <c:v>1197.0</c:v>
                </c:pt>
                <c:pt idx="2942">
                  <c:v>1197.0</c:v>
                </c:pt>
                <c:pt idx="2943">
                  <c:v>1197.0</c:v>
                </c:pt>
                <c:pt idx="2944">
                  <c:v>1197.0</c:v>
                </c:pt>
                <c:pt idx="2945">
                  <c:v>1197.0</c:v>
                </c:pt>
                <c:pt idx="2946">
                  <c:v>1197.0</c:v>
                </c:pt>
                <c:pt idx="2947">
                  <c:v>1198.0</c:v>
                </c:pt>
                <c:pt idx="2948">
                  <c:v>1199.0</c:v>
                </c:pt>
                <c:pt idx="2949">
                  <c:v>1200.0</c:v>
                </c:pt>
                <c:pt idx="2950">
                  <c:v>1201.0</c:v>
                </c:pt>
                <c:pt idx="2951">
                  <c:v>1202.0</c:v>
                </c:pt>
                <c:pt idx="2952">
                  <c:v>1202.0</c:v>
                </c:pt>
                <c:pt idx="2953">
                  <c:v>1202.0</c:v>
                </c:pt>
                <c:pt idx="2954">
                  <c:v>1202.0</c:v>
                </c:pt>
                <c:pt idx="2955">
                  <c:v>1203.0</c:v>
                </c:pt>
                <c:pt idx="2956">
                  <c:v>1203.0</c:v>
                </c:pt>
                <c:pt idx="2957">
                  <c:v>1203.0</c:v>
                </c:pt>
                <c:pt idx="2958">
                  <c:v>1203.0</c:v>
                </c:pt>
                <c:pt idx="2959">
                  <c:v>1203.0</c:v>
                </c:pt>
                <c:pt idx="2960">
                  <c:v>1203.0</c:v>
                </c:pt>
                <c:pt idx="2961">
                  <c:v>1203.0</c:v>
                </c:pt>
                <c:pt idx="2962">
                  <c:v>1204.0</c:v>
                </c:pt>
                <c:pt idx="2963">
                  <c:v>1205.0</c:v>
                </c:pt>
                <c:pt idx="2964">
                  <c:v>1206.0</c:v>
                </c:pt>
                <c:pt idx="2965">
                  <c:v>1207.0</c:v>
                </c:pt>
                <c:pt idx="2966">
                  <c:v>1208.0</c:v>
                </c:pt>
                <c:pt idx="2967">
                  <c:v>1209.0</c:v>
                </c:pt>
                <c:pt idx="2968">
                  <c:v>1210.0</c:v>
                </c:pt>
                <c:pt idx="2969">
                  <c:v>1211.0</c:v>
                </c:pt>
                <c:pt idx="2970">
                  <c:v>1212.0</c:v>
                </c:pt>
                <c:pt idx="2971">
                  <c:v>1213.0</c:v>
                </c:pt>
                <c:pt idx="2972">
                  <c:v>1214.0</c:v>
                </c:pt>
                <c:pt idx="2973">
                  <c:v>1215.0</c:v>
                </c:pt>
                <c:pt idx="2974">
                  <c:v>1216.0</c:v>
                </c:pt>
                <c:pt idx="2975">
                  <c:v>1217.0</c:v>
                </c:pt>
                <c:pt idx="2976">
                  <c:v>1218.0</c:v>
                </c:pt>
                <c:pt idx="2977">
                  <c:v>1219.0</c:v>
                </c:pt>
                <c:pt idx="2978">
                  <c:v>1220.0</c:v>
                </c:pt>
                <c:pt idx="2979">
                  <c:v>1220.0</c:v>
                </c:pt>
                <c:pt idx="2980">
                  <c:v>1220.0</c:v>
                </c:pt>
                <c:pt idx="2981">
                  <c:v>1220.0</c:v>
                </c:pt>
                <c:pt idx="2982">
                  <c:v>1221.0</c:v>
                </c:pt>
                <c:pt idx="2983">
                  <c:v>1222.0</c:v>
                </c:pt>
                <c:pt idx="2984">
                  <c:v>1222.0</c:v>
                </c:pt>
                <c:pt idx="2985">
                  <c:v>1222.0</c:v>
                </c:pt>
                <c:pt idx="2986">
                  <c:v>1222.0</c:v>
                </c:pt>
                <c:pt idx="2987">
                  <c:v>1222.0</c:v>
                </c:pt>
                <c:pt idx="2988">
                  <c:v>1222.0</c:v>
                </c:pt>
                <c:pt idx="2989">
                  <c:v>1222.0</c:v>
                </c:pt>
                <c:pt idx="2990">
                  <c:v>1222.0</c:v>
                </c:pt>
                <c:pt idx="2991">
                  <c:v>1222.0</c:v>
                </c:pt>
                <c:pt idx="2992">
                  <c:v>1222.0</c:v>
                </c:pt>
                <c:pt idx="2993">
                  <c:v>1222.0</c:v>
                </c:pt>
                <c:pt idx="2994">
                  <c:v>1222.0</c:v>
                </c:pt>
                <c:pt idx="2995">
                  <c:v>1223.0</c:v>
                </c:pt>
                <c:pt idx="2996">
                  <c:v>1224.0</c:v>
                </c:pt>
                <c:pt idx="2997">
                  <c:v>1225.0</c:v>
                </c:pt>
                <c:pt idx="2998">
                  <c:v>1225.0</c:v>
                </c:pt>
                <c:pt idx="2999">
                  <c:v>1225.0</c:v>
                </c:pt>
                <c:pt idx="3000">
                  <c:v>1226.0</c:v>
                </c:pt>
                <c:pt idx="3001">
                  <c:v>1227.0</c:v>
                </c:pt>
                <c:pt idx="3002">
                  <c:v>1228.0</c:v>
                </c:pt>
                <c:pt idx="3003">
                  <c:v>1228.0</c:v>
                </c:pt>
                <c:pt idx="3004">
                  <c:v>1228.0</c:v>
                </c:pt>
                <c:pt idx="3005">
                  <c:v>1228.0</c:v>
                </c:pt>
                <c:pt idx="3006">
                  <c:v>1228.0</c:v>
                </c:pt>
                <c:pt idx="3007">
                  <c:v>1228.0</c:v>
                </c:pt>
                <c:pt idx="3008">
                  <c:v>1228.0</c:v>
                </c:pt>
                <c:pt idx="3009">
                  <c:v>1228.0</c:v>
                </c:pt>
                <c:pt idx="3010">
                  <c:v>1228.0</c:v>
                </c:pt>
                <c:pt idx="3011">
                  <c:v>1228.0</c:v>
                </c:pt>
                <c:pt idx="3012">
                  <c:v>1229.0</c:v>
                </c:pt>
                <c:pt idx="3013">
                  <c:v>1229.0</c:v>
                </c:pt>
                <c:pt idx="3014">
                  <c:v>1229.0</c:v>
                </c:pt>
                <c:pt idx="3015">
                  <c:v>1229.0</c:v>
                </c:pt>
                <c:pt idx="3016">
                  <c:v>1229.0</c:v>
                </c:pt>
                <c:pt idx="3017">
                  <c:v>1230.0</c:v>
                </c:pt>
                <c:pt idx="3018">
                  <c:v>1230.0</c:v>
                </c:pt>
                <c:pt idx="3019">
                  <c:v>1231.0</c:v>
                </c:pt>
                <c:pt idx="3020">
                  <c:v>1231.0</c:v>
                </c:pt>
                <c:pt idx="3021">
                  <c:v>1231.0</c:v>
                </c:pt>
                <c:pt idx="3022">
                  <c:v>1231.0</c:v>
                </c:pt>
                <c:pt idx="3023">
                  <c:v>1232.0</c:v>
                </c:pt>
                <c:pt idx="3024">
                  <c:v>1232.0</c:v>
                </c:pt>
                <c:pt idx="3025">
                  <c:v>1232.0</c:v>
                </c:pt>
                <c:pt idx="3026">
                  <c:v>1232.0</c:v>
                </c:pt>
                <c:pt idx="3027">
                  <c:v>1233.0</c:v>
                </c:pt>
                <c:pt idx="3028">
                  <c:v>1233.0</c:v>
                </c:pt>
                <c:pt idx="3029">
                  <c:v>1234.0</c:v>
                </c:pt>
                <c:pt idx="3030">
                  <c:v>1234.0</c:v>
                </c:pt>
                <c:pt idx="3031">
                  <c:v>1234.0</c:v>
                </c:pt>
                <c:pt idx="3032">
                  <c:v>1235.0</c:v>
                </c:pt>
                <c:pt idx="3033">
                  <c:v>1235.0</c:v>
                </c:pt>
                <c:pt idx="3034">
                  <c:v>1235.0</c:v>
                </c:pt>
                <c:pt idx="3035">
                  <c:v>1235.0</c:v>
                </c:pt>
                <c:pt idx="3036">
                  <c:v>1236.0</c:v>
                </c:pt>
                <c:pt idx="3037">
                  <c:v>1236.0</c:v>
                </c:pt>
                <c:pt idx="3038">
                  <c:v>1237.0</c:v>
                </c:pt>
                <c:pt idx="3039">
                  <c:v>1237.0</c:v>
                </c:pt>
                <c:pt idx="3040">
                  <c:v>1237.0</c:v>
                </c:pt>
                <c:pt idx="3041">
                  <c:v>1237.0</c:v>
                </c:pt>
                <c:pt idx="3042">
                  <c:v>1238.0</c:v>
                </c:pt>
                <c:pt idx="3043">
                  <c:v>1239.0</c:v>
                </c:pt>
                <c:pt idx="3044">
                  <c:v>1240.0</c:v>
                </c:pt>
                <c:pt idx="3045">
                  <c:v>1240.0</c:v>
                </c:pt>
                <c:pt idx="3046">
                  <c:v>1240.0</c:v>
                </c:pt>
                <c:pt idx="3047">
                  <c:v>1241.0</c:v>
                </c:pt>
                <c:pt idx="3048">
                  <c:v>1242.0</c:v>
                </c:pt>
                <c:pt idx="3049">
                  <c:v>1243.0</c:v>
                </c:pt>
                <c:pt idx="3050">
                  <c:v>1244.0</c:v>
                </c:pt>
                <c:pt idx="3051">
                  <c:v>1245.0</c:v>
                </c:pt>
                <c:pt idx="3052">
                  <c:v>1246.0</c:v>
                </c:pt>
                <c:pt idx="3053">
                  <c:v>1246.0</c:v>
                </c:pt>
                <c:pt idx="3054">
                  <c:v>1246.0</c:v>
                </c:pt>
                <c:pt idx="3055">
                  <c:v>1247.0</c:v>
                </c:pt>
                <c:pt idx="3056">
                  <c:v>1247.0</c:v>
                </c:pt>
                <c:pt idx="3057">
                  <c:v>1248.0</c:v>
                </c:pt>
                <c:pt idx="3058">
                  <c:v>1248.0</c:v>
                </c:pt>
                <c:pt idx="3059">
                  <c:v>1248.0</c:v>
                </c:pt>
                <c:pt idx="3060">
                  <c:v>1248.0</c:v>
                </c:pt>
                <c:pt idx="3061">
                  <c:v>1249.0</c:v>
                </c:pt>
                <c:pt idx="3062">
                  <c:v>1250.0</c:v>
                </c:pt>
                <c:pt idx="3063">
                  <c:v>1251.0</c:v>
                </c:pt>
                <c:pt idx="3064">
                  <c:v>1251.0</c:v>
                </c:pt>
                <c:pt idx="3065">
                  <c:v>1251.0</c:v>
                </c:pt>
                <c:pt idx="3066">
                  <c:v>1251.0</c:v>
                </c:pt>
                <c:pt idx="3067">
                  <c:v>1251.0</c:v>
                </c:pt>
                <c:pt idx="3068">
                  <c:v>1251.0</c:v>
                </c:pt>
                <c:pt idx="3069">
                  <c:v>1251.0</c:v>
                </c:pt>
                <c:pt idx="3070">
                  <c:v>1252.0</c:v>
                </c:pt>
                <c:pt idx="3071">
                  <c:v>1252.0</c:v>
                </c:pt>
                <c:pt idx="3072">
                  <c:v>1252.0</c:v>
                </c:pt>
                <c:pt idx="3073">
                  <c:v>1252.0</c:v>
                </c:pt>
                <c:pt idx="3074">
                  <c:v>1252.0</c:v>
                </c:pt>
                <c:pt idx="3075">
                  <c:v>1252.0</c:v>
                </c:pt>
                <c:pt idx="3076">
                  <c:v>1252.0</c:v>
                </c:pt>
                <c:pt idx="3077">
                  <c:v>1252.0</c:v>
                </c:pt>
                <c:pt idx="3078">
                  <c:v>1253.0</c:v>
                </c:pt>
                <c:pt idx="3079">
                  <c:v>1253.0</c:v>
                </c:pt>
                <c:pt idx="3080">
                  <c:v>1253.0</c:v>
                </c:pt>
                <c:pt idx="3081">
                  <c:v>1253.0</c:v>
                </c:pt>
                <c:pt idx="3082">
                  <c:v>1253.0</c:v>
                </c:pt>
                <c:pt idx="3083">
                  <c:v>1253.0</c:v>
                </c:pt>
                <c:pt idx="3084">
                  <c:v>1254.0</c:v>
                </c:pt>
                <c:pt idx="3085">
                  <c:v>1255.0</c:v>
                </c:pt>
                <c:pt idx="3086">
                  <c:v>1255.0</c:v>
                </c:pt>
                <c:pt idx="3087">
                  <c:v>1255.0</c:v>
                </c:pt>
                <c:pt idx="3088">
                  <c:v>1256.0</c:v>
                </c:pt>
                <c:pt idx="3089">
                  <c:v>1257.0</c:v>
                </c:pt>
                <c:pt idx="3090">
                  <c:v>1257.0</c:v>
                </c:pt>
                <c:pt idx="3091">
                  <c:v>1257.0</c:v>
                </c:pt>
                <c:pt idx="3092">
                  <c:v>1258.0</c:v>
                </c:pt>
                <c:pt idx="3093">
                  <c:v>1259.0</c:v>
                </c:pt>
                <c:pt idx="3094">
                  <c:v>1260.0</c:v>
                </c:pt>
                <c:pt idx="3095">
                  <c:v>1261.0</c:v>
                </c:pt>
                <c:pt idx="3096">
                  <c:v>1261.0</c:v>
                </c:pt>
                <c:pt idx="3097">
                  <c:v>1261.0</c:v>
                </c:pt>
                <c:pt idx="3098">
                  <c:v>1261.0</c:v>
                </c:pt>
                <c:pt idx="3099">
                  <c:v>1262.0</c:v>
                </c:pt>
                <c:pt idx="3100">
                  <c:v>1262.0</c:v>
                </c:pt>
                <c:pt idx="3101">
                  <c:v>1263.0</c:v>
                </c:pt>
                <c:pt idx="3102">
                  <c:v>1263.0</c:v>
                </c:pt>
                <c:pt idx="3103">
                  <c:v>1264.0</c:v>
                </c:pt>
                <c:pt idx="3104">
                  <c:v>1265.0</c:v>
                </c:pt>
                <c:pt idx="3105">
                  <c:v>1265.0</c:v>
                </c:pt>
                <c:pt idx="3106">
                  <c:v>1265.0</c:v>
                </c:pt>
                <c:pt idx="3107">
                  <c:v>1265.0</c:v>
                </c:pt>
                <c:pt idx="3108">
                  <c:v>1266.0</c:v>
                </c:pt>
                <c:pt idx="3109">
                  <c:v>1267.0</c:v>
                </c:pt>
                <c:pt idx="3110">
                  <c:v>1267.0</c:v>
                </c:pt>
                <c:pt idx="3111">
                  <c:v>1267.0</c:v>
                </c:pt>
                <c:pt idx="3112">
                  <c:v>1267.0</c:v>
                </c:pt>
                <c:pt idx="3113">
                  <c:v>1267.0</c:v>
                </c:pt>
                <c:pt idx="3114">
                  <c:v>1267.0</c:v>
                </c:pt>
                <c:pt idx="3115">
                  <c:v>1267.0</c:v>
                </c:pt>
                <c:pt idx="3116">
                  <c:v>1267.0</c:v>
                </c:pt>
                <c:pt idx="3117">
                  <c:v>1268.0</c:v>
                </c:pt>
                <c:pt idx="3118">
                  <c:v>1269.0</c:v>
                </c:pt>
                <c:pt idx="3119">
                  <c:v>1269.0</c:v>
                </c:pt>
                <c:pt idx="3120">
                  <c:v>1270.0</c:v>
                </c:pt>
                <c:pt idx="3121">
                  <c:v>1271.0</c:v>
                </c:pt>
                <c:pt idx="3122">
                  <c:v>1272.0</c:v>
                </c:pt>
                <c:pt idx="3123">
                  <c:v>1273.0</c:v>
                </c:pt>
                <c:pt idx="3124">
                  <c:v>1274.0</c:v>
                </c:pt>
                <c:pt idx="3125">
                  <c:v>1275.0</c:v>
                </c:pt>
                <c:pt idx="3126">
                  <c:v>1276.0</c:v>
                </c:pt>
                <c:pt idx="3127">
                  <c:v>1276.0</c:v>
                </c:pt>
                <c:pt idx="3128">
                  <c:v>1276.0</c:v>
                </c:pt>
                <c:pt idx="3129">
                  <c:v>1276.0</c:v>
                </c:pt>
                <c:pt idx="3130">
                  <c:v>1277.0</c:v>
                </c:pt>
                <c:pt idx="3131">
                  <c:v>1277.0</c:v>
                </c:pt>
                <c:pt idx="3132">
                  <c:v>1277.0</c:v>
                </c:pt>
                <c:pt idx="3133">
                  <c:v>1277.0</c:v>
                </c:pt>
                <c:pt idx="3134">
                  <c:v>1277.0</c:v>
                </c:pt>
                <c:pt idx="3135">
                  <c:v>1277.0</c:v>
                </c:pt>
                <c:pt idx="3136">
                  <c:v>1277.0</c:v>
                </c:pt>
                <c:pt idx="3137">
                  <c:v>1277.0</c:v>
                </c:pt>
                <c:pt idx="3138">
                  <c:v>1278.0</c:v>
                </c:pt>
                <c:pt idx="3139">
                  <c:v>1279.0</c:v>
                </c:pt>
                <c:pt idx="3140">
                  <c:v>1279.0</c:v>
                </c:pt>
                <c:pt idx="3141">
                  <c:v>1280.0</c:v>
                </c:pt>
                <c:pt idx="3142">
                  <c:v>1280.0</c:v>
                </c:pt>
                <c:pt idx="3143">
                  <c:v>1280.0</c:v>
                </c:pt>
                <c:pt idx="3144">
                  <c:v>1280.0</c:v>
                </c:pt>
                <c:pt idx="3145">
                  <c:v>1281.0</c:v>
                </c:pt>
                <c:pt idx="3146">
                  <c:v>1282.0</c:v>
                </c:pt>
                <c:pt idx="3147">
                  <c:v>1282.0</c:v>
                </c:pt>
                <c:pt idx="3148">
                  <c:v>1282.0</c:v>
                </c:pt>
                <c:pt idx="3149">
                  <c:v>1282.0</c:v>
                </c:pt>
                <c:pt idx="3150">
                  <c:v>1283.0</c:v>
                </c:pt>
                <c:pt idx="3151">
                  <c:v>1284.0</c:v>
                </c:pt>
                <c:pt idx="3152">
                  <c:v>1285.0</c:v>
                </c:pt>
                <c:pt idx="3153">
                  <c:v>1286.0</c:v>
                </c:pt>
                <c:pt idx="3154">
                  <c:v>1287.0</c:v>
                </c:pt>
                <c:pt idx="3155">
                  <c:v>1287.0</c:v>
                </c:pt>
                <c:pt idx="3156">
                  <c:v>1287.0</c:v>
                </c:pt>
                <c:pt idx="3157">
                  <c:v>1287.0</c:v>
                </c:pt>
                <c:pt idx="3158">
                  <c:v>1287.0</c:v>
                </c:pt>
                <c:pt idx="3159">
                  <c:v>1287.0</c:v>
                </c:pt>
                <c:pt idx="3160">
                  <c:v>1287.0</c:v>
                </c:pt>
                <c:pt idx="3161">
                  <c:v>1287.0</c:v>
                </c:pt>
                <c:pt idx="3162">
                  <c:v>1287.0</c:v>
                </c:pt>
                <c:pt idx="3163">
                  <c:v>1288.0</c:v>
                </c:pt>
                <c:pt idx="3164">
                  <c:v>1289.0</c:v>
                </c:pt>
                <c:pt idx="3165">
                  <c:v>1290.0</c:v>
                </c:pt>
                <c:pt idx="3166">
                  <c:v>1291.0</c:v>
                </c:pt>
                <c:pt idx="3167">
                  <c:v>1292.0</c:v>
                </c:pt>
                <c:pt idx="3168">
                  <c:v>1293.0</c:v>
                </c:pt>
                <c:pt idx="3169">
                  <c:v>1294.0</c:v>
                </c:pt>
                <c:pt idx="3170">
                  <c:v>1295.0</c:v>
                </c:pt>
                <c:pt idx="3171">
                  <c:v>1296.0</c:v>
                </c:pt>
                <c:pt idx="3172">
                  <c:v>1297.0</c:v>
                </c:pt>
                <c:pt idx="3173">
                  <c:v>1298.0</c:v>
                </c:pt>
                <c:pt idx="3174">
                  <c:v>1299.0</c:v>
                </c:pt>
                <c:pt idx="3175">
                  <c:v>1300.0</c:v>
                </c:pt>
                <c:pt idx="3176">
                  <c:v>1301.0</c:v>
                </c:pt>
                <c:pt idx="3177">
                  <c:v>1302.0</c:v>
                </c:pt>
                <c:pt idx="3178">
                  <c:v>1303.0</c:v>
                </c:pt>
                <c:pt idx="3179">
                  <c:v>1304.0</c:v>
                </c:pt>
                <c:pt idx="3180">
                  <c:v>1305.0</c:v>
                </c:pt>
                <c:pt idx="3181">
                  <c:v>1305.0</c:v>
                </c:pt>
                <c:pt idx="3182">
                  <c:v>1306.0</c:v>
                </c:pt>
                <c:pt idx="3183">
                  <c:v>1307.0</c:v>
                </c:pt>
                <c:pt idx="3184">
                  <c:v>1307.0</c:v>
                </c:pt>
                <c:pt idx="3185">
                  <c:v>1308.0</c:v>
                </c:pt>
                <c:pt idx="3186">
                  <c:v>1308.0</c:v>
                </c:pt>
                <c:pt idx="3187">
                  <c:v>1308.0</c:v>
                </c:pt>
                <c:pt idx="3188">
                  <c:v>1308.0</c:v>
                </c:pt>
                <c:pt idx="3189">
                  <c:v>1308.0</c:v>
                </c:pt>
                <c:pt idx="3190">
                  <c:v>1309.0</c:v>
                </c:pt>
                <c:pt idx="3191">
                  <c:v>1309.0</c:v>
                </c:pt>
                <c:pt idx="3192">
                  <c:v>1309.0</c:v>
                </c:pt>
                <c:pt idx="3193">
                  <c:v>1309.0</c:v>
                </c:pt>
                <c:pt idx="3194">
                  <c:v>1309.0</c:v>
                </c:pt>
                <c:pt idx="3195">
                  <c:v>1309.0</c:v>
                </c:pt>
                <c:pt idx="3196">
                  <c:v>1310.0</c:v>
                </c:pt>
                <c:pt idx="3197">
                  <c:v>1310.0</c:v>
                </c:pt>
                <c:pt idx="3198">
                  <c:v>1310.0</c:v>
                </c:pt>
                <c:pt idx="3199">
                  <c:v>1310.0</c:v>
                </c:pt>
                <c:pt idx="3200">
                  <c:v>1310.0</c:v>
                </c:pt>
                <c:pt idx="3201">
                  <c:v>1310.0</c:v>
                </c:pt>
                <c:pt idx="3202">
                  <c:v>1311.0</c:v>
                </c:pt>
                <c:pt idx="3203">
                  <c:v>1311.0</c:v>
                </c:pt>
                <c:pt idx="3204">
                  <c:v>1312.0</c:v>
                </c:pt>
                <c:pt idx="3205">
                  <c:v>1312.0</c:v>
                </c:pt>
                <c:pt idx="3206">
                  <c:v>1312.0</c:v>
                </c:pt>
                <c:pt idx="3207">
                  <c:v>1313.0</c:v>
                </c:pt>
                <c:pt idx="3208">
                  <c:v>1313.0</c:v>
                </c:pt>
                <c:pt idx="3209">
                  <c:v>1313.0</c:v>
                </c:pt>
                <c:pt idx="3210">
                  <c:v>1314.0</c:v>
                </c:pt>
                <c:pt idx="3211">
                  <c:v>1314.0</c:v>
                </c:pt>
                <c:pt idx="3212">
                  <c:v>1314.0</c:v>
                </c:pt>
                <c:pt idx="3213">
                  <c:v>1314.0</c:v>
                </c:pt>
                <c:pt idx="3214">
                  <c:v>1314.0</c:v>
                </c:pt>
                <c:pt idx="3215">
                  <c:v>1314.0</c:v>
                </c:pt>
                <c:pt idx="3216">
                  <c:v>1314.0</c:v>
                </c:pt>
                <c:pt idx="3217">
                  <c:v>1315.0</c:v>
                </c:pt>
                <c:pt idx="3218">
                  <c:v>1315.0</c:v>
                </c:pt>
                <c:pt idx="3219">
                  <c:v>1315.0</c:v>
                </c:pt>
                <c:pt idx="3220">
                  <c:v>1316.0</c:v>
                </c:pt>
                <c:pt idx="3221">
                  <c:v>1316.0</c:v>
                </c:pt>
                <c:pt idx="3222">
                  <c:v>1316.0</c:v>
                </c:pt>
                <c:pt idx="3223">
                  <c:v>1316.0</c:v>
                </c:pt>
                <c:pt idx="3224">
                  <c:v>1317.0</c:v>
                </c:pt>
                <c:pt idx="3225">
                  <c:v>1318.0</c:v>
                </c:pt>
                <c:pt idx="3226">
                  <c:v>1319.0</c:v>
                </c:pt>
                <c:pt idx="3227">
                  <c:v>1319.0</c:v>
                </c:pt>
                <c:pt idx="3228">
                  <c:v>1320.0</c:v>
                </c:pt>
                <c:pt idx="3229">
                  <c:v>1321.0</c:v>
                </c:pt>
                <c:pt idx="3230">
                  <c:v>1321.0</c:v>
                </c:pt>
                <c:pt idx="3231">
                  <c:v>1322.0</c:v>
                </c:pt>
                <c:pt idx="3232">
                  <c:v>1322.0</c:v>
                </c:pt>
                <c:pt idx="3233">
                  <c:v>1323.0</c:v>
                </c:pt>
                <c:pt idx="3234">
                  <c:v>1323.0</c:v>
                </c:pt>
                <c:pt idx="3235">
                  <c:v>1323.0</c:v>
                </c:pt>
                <c:pt idx="3236">
                  <c:v>1323.0</c:v>
                </c:pt>
                <c:pt idx="3237">
                  <c:v>1323.0</c:v>
                </c:pt>
                <c:pt idx="3238">
                  <c:v>1323.0</c:v>
                </c:pt>
                <c:pt idx="3239">
                  <c:v>1323.0</c:v>
                </c:pt>
                <c:pt idx="3240">
                  <c:v>1323.0</c:v>
                </c:pt>
                <c:pt idx="3241">
                  <c:v>1323.0</c:v>
                </c:pt>
                <c:pt idx="3242">
                  <c:v>1323.0</c:v>
                </c:pt>
                <c:pt idx="3243">
                  <c:v>1323.0</c:v>
                </c:pt>
                <c:pt idx="3244">
                  <c:v>1323.0</c:v>
                </c:pt>
                <c:pt idx="3245">
                  <c:v>1323.0</c:v>
                </c:pt>
                <c:pt idx="3246">
                  <c:v>1323.0</c:v>
                </c:pt>
                <c:pt idx="3247">
                  <c:v>1324.0</c:v>
                </c:pt>
                <c:pt idx="3248">
                  <c:v>1324.0</c:v>
                </c:pt>
                <c:pt idx="3249">
                  <c:v>1324.0</c:v>
                </c:pt>
                <c:pt idx="3250">
                  <c:v>1325.0</c:v>
                </c:pt>
                <c:pt idx="3251">
                  <c:v>1326.0</c:v>
                </c:pt>
                <c:pt idx="3252">
                  <c:v>1326.0</c:v>
                </c:pt>
                <c:pt idx="3253">
                  <c:v>1326.0</c:v>
                </c:pt>
                <c:pt idx="3254">
                  <c:v>1327.0</c:v>
                </c:pt>
                <c:pt idx="3255">
                  <c:v>1327.0</c:v>
                </c:pt>
                <c:pt idx="3256">
                  <c:v>1327.0</c:v>
                </c:pt>
                <c:pt idx="3257">
                  <c:v>1327.0</c:v>
                </c:pt>
                <c:pt idx="3258">
                  <c:v>1327.0</c:v>
                </c:pt>
                <c:pt idx="3259">
                  <c:v>1327.0</c:v>
                </c:pt>
                <c:pt idx="3260">
                  <c:v>1327.0</c:v>
                </c:pt>
                <c:pt idx="3261">
                  <c:v>1327.0</c:v>
                </c:pt>
                <c:pt idx="3262">
                  <c:v>1327.0</c:v>
                </c:pt>
                <c:pt idx="3263">
                  <c:v>1328.0</c:v>
                </c:pt>
                <c:pt idx="3264">
                  <c:v>1329.0</c:v>
                </c:pt>
                <c:pt idx="3265">
                  <c:v>1329.0</c:v>
                </c:pt>
                <c:pt idx="3266">
                  <c:v>1329.0</c:v>
                </c:pt>
                <c:pt idx="3267">
                  <c:v>1329.0</c:v>
                </c:pt>
                <c:pt idx="3268">
                  <c:v>1329.0</c:v>
                </c:pt>
                <c:pt idx="3269">
                  <c:v>1330.0</c:v>
                </c:pt>
                <c:pt idx="3270">
                  <c:v>1330.0</c:v>
                </c:pt>
                <c:pt idx="3271">
                  <c:v>1331.0</c:v>
                </c:pt>
                <c:pt idx="3272">
                  <c:v>1331.0</c:v>
                </c:pt>
                <c:pt idx="3273">
                  <c:v>1331.0</c:v>
                </c:pt>
                <c:pt idx="3274">
                  <c:v>1331.0</c:v>
                </c:pt>
                <c:pt idx="3275">
                  <c:v>1331.0</c:v>
                </c:pt>
                <c:pt idx="3276">
                  <c:v>1331.0</c:v>
                </c:pt>
                <c:pt idx="3277">
                  <c:v>1331.0</c:v>
                </c:pt>
                <c:pt idx="3278">
                  <c:v>1332.0</c:v>
                </c:pt>
                <c:pt idx="3279">
                  <c:v>1333.0</c:v>
                </c:pt>
                <c:pt idx="3280">
                  <c:v>1334.0</c:v>
                </c:pt>
                <c:pt idx="3281">
                  <c:v>1335.0</c:v>
                </c:pt>
                <c:pt idx="3282">
                  <c:v>1335.0</c:v>
                </c:pt>
                <c:pt idx="3283">
                  <c:v>1335.0</c:v>
                </c:pt>
                <c:pt idx="3284">
                  <c:v>1336.0</c:v>
                </c:pt>
                <c:pt idx="3285">
                  <c:v>1337.0</c:v>
                </c:pt>
                <c:pt idx="3286">
                  <c:v>1337.0</c:v>
                </c:pt>
                <c:pt idx="3287">
                  <c:v>1337.0</c:v>
                </c:pt>
                <c:pt idx="3288">
                  <c:v>1338.0</c:v>
                </c:pt>
                <c:pt idx="3289">
                  <c:v>1339.0</c:v>
                </c:pt>
                <c:pt idx="3290">
                  <c:v>1340.0</c:v>
                </c:pt>
                <c:pt idx="3291">
                  <c:v>1341.0</c:v>
                </c:pt>
                <c:pt idx="3292">
                  <c:v>1342.0</c:v>
                </c:pt>
                <c:pt idx="3293">
                  <c:v>1343.0</c:v>
                </c:pt>
                <c:pt idx="3294">
                  <c:v>1344.0</c:v>
                </c:pt>
                <c:pt idx="3295">
                  <c:v>1345.0</c:v>
                </c:pt>
                <c:pt idx="3296">
                  <c:v>1345.0</c:v>
                </c:pt>
                <c:pt idx="3297">
                  <c:v>1346.0</c:v>
                </c:pt>
                <c:pt idx="3298">
                  <c:v>1347.0</c:v>
                </c:pt>
                <c:pt idx="3299">
                  <c:v>1348.0</c:v>
                </c:pt>
                <c:pt idx="3300">
                  <c:v>1349.0</c:v>
                </c:pt>
                <c:pt idx="3301">
                  <c:v>1350.0</c:v>
                </c:pt>
                <c:pt idx="3302">
                  <c:v>1351.0</c:v>
                </c:pt>
                <c:pt idx="3303">
                  <c:v>1352.0</c:v>
                </c:pt>
                <c:pt idx="3304">
                  <c:v>1353.0</c:v>
                </c:pt>
                <c:pt idx="3305">
                  <c:v>1354.0</c:v>
                </c:pt>
                <c:pt idx="3306">
                  <c:v>1355.0</c:v>
                </c:pt>
                <c:pt idx="3307">
                  <c:v>1356.0</c:v>
                </c:pt>
                <c:pt idx="3308">
                  <c:v>1357.0</c:v>
                </c:pt>
                <c:pt idx="3309">
                  <c:v>1358.0</c:v>
                </c:pt>
                <c:pt idx="3310">
                  <c:v>1359.0</c:v>
                </c:pt>
                <c:pt idx="3311">
                  <c:v>1359.0</c:v>
                </c:pt>
                <c:pt idx="3312">
                  <c:v>1360.0</c:v>
                </c:pt>
                <c:pt idx="3313">
                  <c:v>1360.0</c:v>
                </c:pt>
                <c:pt idx="3314">
                  <c:v>1360.0</c:v>
                </c:pt>
                <c:pt idx="3315">
                  <c:v>1360.0</c:v>
                </c:pt>
                <c:pt idx="3316">
                  <c:v>1360.0</c:v>
                </c:pt>
                <c:pt idx="3317">
                  <c:v>1361.0</c:v>
                </c:pt>
                <c:pt idx="3318">
                  <c:v>1361.0</c:v>
                </c:pt>
                <c:pt idx="3319">
                  <c:v>1361.0</c:v>
                </c:pt>
                <c:pt idx="3320">
                  <c:v>1361.0</c:v>
                </c:pt>
                <c:pt idx="3321">
                  <c:v>1362.0</c:v>
                </c:pt>
                <c:pt idx="3322">
                  <c:v>1363.0</c:v>
                </c:pt>
                <c:pt idx="3323">
                  <c:v>1363.0</c:v>
                </c:pt>
                <c:pt idx="3324">
                  <c:v>1363.0</c:v>
                </c:pt>
                <c:pt idx="3325">
                  <c:v>1364.0</c:v>
                </c:pt>
                <c:pt idx="3326">
                  <c:v>1364.0</c:v>
                </c:pt>
                <c:pt idx="3327">
                  <c:v>1364.0</c:v>
                </c:pt>
                <c:pt idx="3328">
                  <c:v>1364.0</c:v>
                </c:pt>
                <c:pt idx="3329">
                  <c:v>1364.0</c:v>
                </c:pt>
                <c:pt idx="3330">
                  <c:v>1364.0</c:v>
                </c:pt>
                <c:pt idx="3331">
                  <c:v>1365.0</c:v>
                </c:pt>
                <c:pt idx="3332">
                  <c:v>1366.0</c:v>
                </c:pt>
                <c:pt idx="3333">
                  <c:v>1366.0</c:v>
                </c:pt>
                <c:pt idx="3334">
                  <c:v>1367.0</c:v>
                </c:pt>
                <c:pt idx="3335">
                  <c:v>1367.0</c:v>
                </c:pt>
                <c:pt idx="3336">
                  <c:v>1368.0</c:v>
                </c:pt>
                <c:pt idx="3337">
                  <c:v>1369.0</c:v>
                </c:pt>
                <c:pt idx="3338">
                  <c:v>1370.0</c:v>
                </c:pt>
                <c:pt idx="3339">
                  <c:v>1371.0</c:v>
                </c:pt>
                <c:pt idx="3340">
                  <c:v>1371.0</c:v>
                </c:pt>
                <c:pt idx="3341">
                  <c:v>1372.0</c:v>
                </c:pt>
                <c:pt idx="3342">
                  <c:v>1373.0</c:v>
                </c:pt>
                <c:pt idx="3343">
                  <c:v>1374.0</c:v>
                </c:pt>
                <c:pt idx="3344">
                  <c:v>1374.0</c:v>
                </c:pt>
                <c:pt idx="3345">
                  <c:v>1374.0</c:v>
                </c:pt>
                <c:pt idx="3346">
                  <c:v>1374.0</c:v>
                </c:pt>
                <c:pt idx="3347">
                  <c:v>1374.0</c:v>
                </c:pt>
                <c:pt idx="3348">
                  <c:v>1374.0</c:v>
                </c:pt>
                <c:pt idx="3349">
                  <c:v>1374.0</c:v>
                </c:pt>
                <c:pt idx="3350">
                  <c:v>1374.0</c:v>
                </c:pt>
                <c:pt idx="3351">
                  <c:v>1374.0</c:v>
                </c:pt>
                <c:pt idx="3352">
                  <c:v>1374.0</c:v>
                </c:pt>
                <c:pt idx="3353">
                  <c:v>1374.0</c:v>
                </c:pt>
                <c:pt idx="3354">
                  <c:v>1375.0</c:v>
                </c:pt>
                <c:pt idx="3355">
                  <c:v>1376.0</c:v>
                </c:pt>
                <c:pt idx="3356">
                  <c:v>1376.0</c:v>
                </c:pt>
                <c:pt idx="3357">
                  <c:v>1376.0</c:v>
                </c:pt>
                <c:pt idx="3358">
                  <c:v>1376.0</c:v>
                </c:pt>
                <c:pt idx="3359">
                  <c:v>1376.0</c:v>
                </c:pt>
                <c:pt idx="3360">
                  <c:v>1376.0</c:v>
                </c:pt>
                <c:pt idx="3361">
                  <c:v>1377.0</c:v>
                </c:pt>
                <c:pt idx="3362">
                  <c:v>1378.0</c:v>
                </c:pt>
                <c:pt idx="3363">
                  <c:v>1378.0</c:v>
                </c:pt>
                <c:pt idx="3364">
                  <c:v>1378.0</c:v>
                </c:pt>
                <c:pt idx="3365">
                  <c:v>1378.0</c:v>
                </c:pt>
                <c:pt idx="3366">
                  <c:v>1379.0</c:v>
                </c:pt>
                <c:pt idx="3367">
                  <c:v>1380.0</c:v>
                </c:pt>
                <c:pt idx="3368">
                  <c:v>1381.0</c:v>
                </c:pt>
                <c:pt idx="3369">
                  <c:v>1382.0</c:v>
                </c:pt>
                <c:pt idx="3370">
                  <c:v>1383.0</c:v>
                </c:pt>
                <c:pt idx="3371">
                  <c:v>1384.0</c:v>
                </c:pt>
                <c:pt idx="3372">
                  <c:v>1385.0</c:v>
                </c:pt>
                <c:pt idx="3373">
                  <c:v>1386.0</c:v>
                </c:pt>
                <c:pt idx="3374">
                  <c:v>1387.0</c:v>
                </c:pt>
                <c:pt idx="3375">
                  <c:v>1388.0</c:v>
                </c:pt>
                <c:pt idx="3376">
                  <c:v>1389.0</c:v>
                </c:pt>
                <c:pt idx="3377">
                  <c:v>1390.0</c:v>
                </c:pt>
                <c:pt idx="3378">
                  <c:v>1391.0</c:v>
                </c:pt>
                <c:pt idx="3379">
                  <c:v>1392.0</c:v>
                </c:pt>
                <c:pt idx="3380">
                  <c:v>1393.0</c:v>
                </c:pt>
                <c:pt idx="3381">
                  <c:v>1393.0</c:v>
                </c:pt>
                <c:pt idx="3382">
                  <c:v>1394.0</c:v>
                </c:pt>
                <c:pt idx="3383">
                  <c:v>1395.0</c:v>
                </c:pt>
                <c:pt idx="3384">
                  <c:v>1395.0</c:v>
                </c:pt>
                <c:pt idx="3385">
                  <c:v>1395.0</c:v>
                </c:pt>
                <c:pt idx="3386">
                  <c:v>1395.0</c:v>
                </c:pt>
                <c:pt idx="3387">
                  <c:v>1395.0</c:v>
                </c:pt>
                <c:pt idx="3388">
                  <c:v>1395.0</c:v>
                </c:pt>
                <c:pt idx="3389">
                  <c:v>1395.0</c:v>
                </c:pt>
                <c:pt idx="3390">
                  <c:v>1395.0</c:v>
                </c:pt>
                <c:pt idx="3391">
                  <c:v>1395.0</c:v>
                </c:pt>
                <c:pt idx="3392">
                  <c:v>1396.0</c:v>
                </c:pt>
                <c:pt idx="3393">
                  <c:v>1397.0</c:v>
                </c:pt>
                <c:pt idx="3394">
                  <c:v>1397.0</c:v>
                </c:pt>
                <c:pt idx="3395">
                  <c:v>1397.0</c:v>
                </c:pt>
                <c:pt idx="3396">
                  <c:v>1397.0</c:v>
                </c:pt>
                <c:pt idx="3397">
                  <c:v>1397.0</c:v>
                </c:pt>
                <c:pt idx="3398">
                  <c:v>1398.0</c:v>
                </c:pt>
                <c:pt idx="3399">
                  <c:v>1399.0</c:v>
                </c:pt>
                <c:pt idx="3400">
                  <c:v>1400.0</c:v>
                </c:pt>
                <c:pt idx="3401">
                  <c:v>1401.0</c:v>
                </c:pt>
                <c:pt idx="3402">
                  <c:v>1402.0</c:v>
                </c:pt>
                <c:pt idx="3403">
                  <c:v>1403.0</c:v>
                </c:pt>
                <c:pt idx="3404">
                  <c:v>1404.0</c:v>
                </c:pt>
                <c:pt idx="3405">
                  <c:v>1405.0</c:v>
                </c:pt>
                <c:pt idx="3406">
                  <c:v>1406.0</c:v>
                </c:pt>
                <c:pt idx="3407">
                  <c:v>1407.0</c:v>
                </c:pt>
                <c:pt idx="3408">
                  <c:v>1407.0</c:v>
                </c:pt>
                <c:pt idx="3409">
                  <c:v>1407.0</c:v>
                </c:pt>
                <c:pt idx="3410">
                  <c:v>1408.0</c:v>
                </c:pt>
                <c:pt idx="3411">
                  <c:v>1409.0</c:v>
                </c:pt>
                <c:pt idx="3412">
                  <c:v>1410.0</c:v>
                </c:pt>
                <c:pt idx="3413">
                  <c:v>1411.0</c:v>
                </c:pt>
                <c:pt idx="3414">
                  <c:v>1411.0</c:v>
                </c:pt>
                <c:pt idx="3415">
                  <c:v>1411.0</c:v>
                </c:pt>
                <c:pt idx="3416">
                  <c:v>1411.0</c:v>
                </c:pt>
                <c:pt idx="3417">
                  <c:v>1411.0</c:v>
                </c:pt>
                <c:pt idx="3418">
                  <c:v>1411.0</c:v>
                </c:pt>
                <c:pt idx="3419">
                  <c:v>1411.0</c:v>
                </c:pt>
                <c:pt idx="3420">
                  <c:v>1411.0</c:v>
                </c:pt>
                <c:pt idx="3421">
                  <c:v>1412.0</c:v>
                </c:pt>
                <c:pt idx="3422">
                  <c:v>1413.0</c:v>
                </c:pt>
                <c:pt idx="3423">
                  <c:v>1414.0</c:v>
                </c:pt>
                <c:pt idx="3424">
                  <c:v>1414.0</c:v>
                </c:pt>
                <c:pt idx="3425">
                  <c:v>1415.0</c:v>
                </c:pt>
                <c:pt idx="3426">
                  <c:v>1415.0</c:v>
                </c:pt>
                <c:pt idx="3427">
                  <c:v>1415.0</c:v>
                </c:pt>
                <c:pt idx="3428">
                  <c:v>1416.0</c:v>
                </c:pt>
                <c:pt idx="3429">
                  <c:v>1417.0</c:v>
                </c:pt>
                <c:pt idx="3430">
                  <c:v>1417.0</c:v>
                </c:pt>
                <c:pt idx="3431">
                  <c:v>1417.0</c:v>
                </c:pt>
                <c:pt idx="3432">
                  <c:v>1417.0</c:v>
                </c:pt>
                <c:pt idx="3433">
                  <c:v>1417.0</c:v>
                </c:pt>
                <c:pt idx="3434">
                  <c:v>1417.0</c:v>
                </c:pt>
                <c:pt idx="3435">
                  <c:v>1417.0</c:v>
                </c:pt>
                <c:pt idx="3436">
                  <c:v>1417.0</c:v>
                </c:pt>
                <c:pt idx="3437">
                  <c:v>1417.0</c:v>
                </c:pt>
                <c:pt idx="3438">
                  <c:v>1417.0</c:v>
                </c:pt>
                <c:pt idx="3439">
                  <c:v>1417.0</c:v>
                </c:pt>
                <c:pt idx="3440">
                  <c:v>1417.0</c:v>
                </c:pt>
                <c:pt idx="3441">
                  <c:v>1418.0</c:v>
                </c:pt>
                <c:pt idx="3442">
                  <c:v>1418.0</c:v>
                </c:pt>
                <c:pt idx="3443">
                  <c:v>1419.0</c:v>
                </c:pt>
                <c:pt idx="3444">
                  <c:v>1420.0</c:v>
                </c:pt>
                <c:pt idx="3445">
                  <c:v>1420.0</c:v>
                </c:pt>
                <c:pt idx="3446">
                  <c:v>1420.0</c:v>
                </c:pt>
                <c:pt idx="3447">
                  <c:v>1421.0</c:v>
                </c:pt>
                <c:pt idx="3448">
                  <c:v>1422.0</c:v>
                </c:pt>
                <c:pt idx="3449">
                  <c:v>1423.0</c:v>
                </c:pt>
                <c:pt idx="3450">
                  <c:v>1423.0</c:v>
                </c:pt>
                <c:pt idx="3451">
                  <c:v>1424.0</c:v>
                </c:pt>
                <c:pt idx="3452">
                  <c:v>1424.0</c:v>
                </c:pt>
                <c:pt idx="3453">
                  <c:v>1425.0</c:v>
                </c:pt>
                <c:pt idx="3454">
                  <c:v>1425.0</c:v>
                </c:pt>
                <c:pt idx="3455">
                  <c:v>1425.0</c:v>
                </c:pt>
                <c:pt idx="3456">
                  <c:v>1425.0</c:v>
                </c:pt>
                <c:pt idx="3457">
                  <c:v>1425.0</c:v>
                </c:pt>
                <c:pt idx="3458">
                  <c:v>1426.0</c:v>
                </c:pt>
                <c:pt idx="3459">
                  <c:v>1426.0</c:v>
                </c:pt>
                <c:pt idx="3460">
                  <c:v>1427.0</c:v>
                </c:pt>
                <c:pt idx="3461">
                  <c:v>1428.0</c:v>
                </c:pt>
                <c:pt idx="3462">
                  <c:v>1428.0</c:v>
                </c:pt>
                <c:pt idx="3463">
                  <c:v>1429.0</c:v>
                </c:pt>
                <c:pt idx="3464">
                  <c:v>1430.0</c:v>
                </c:pt>
                <c:pt idx="3465">
                  <c:v>1431.0</c:v>
                </c:pt>
                <c:pt idx="3466">
                  <c:v>1432.0</c:v>
                </c:pt>
                <c:pt idx="3467">
                  <c:v>1432.0</c:v>
                </c:pt>
                <c:pt idx="3468">
                  <c:v>1432.0</c:v>
                </c:pt>
                <c:pt idx="3469">
                  <c:v>1432.0</c:v>
                </c:pt>
                <c:pt idx="3470">
                  <c:v>1432.0</c:v>
                </c:pt>
                <c:pt idx="3471">
                  <c:v>1433.0</c:v>
                </c:pt>
                <c:pt idx="3472">
                  <c:v>1433.0</c:v>
                </c:pt>
                <c:pt idx="3473">
                  <c:v>1434.0</c:v>
                </c:pt>
                <c:pt idx="3474">
                  <c:v>1435.0</c:v>
                </c:pt>
                <c:pt idx="3475">
                  <c:v>1436.0</c:v>
                </c:pt>
                <c:pt idx="3476">
                  <c:v>1437.0</c:v>
                </c:pt>
                <c:pt idx="3477">
                  <c:v>1437.0</c:v>
                </c:pt>
                <c:pt idx="3478">
                  <c:v>1437.0</c:v>
                </c:pt>
                <c:pt idx="3479">
                  <c:v>1437.0</c:v>
                </c:pt>
                <c:pt idx="3480">
                  <c:v>1438.0</c:v>
                </c:pt>
                <c:pt idx="3481">
                  <c:v>1439.0</c:v>
                </c:pt>
                <c:pt idx="3482">
                  <c:v>1440.0</c:v>
                </c:pt>
                <c:pt idx="3483">
                  <c:v>1441.0</c:v>
                </c:pt>
                <c:pt idx="3484">
                  <c:v>1442.0</c:v>
                </c:pt>
                <c:pt idx="3485">
                  <c:v>1443.0</c:v>
                </c:pt>
                <c:pt idx="3486">
                  <c:v>1444.0</c:v>
                </c:pt>
                <c:pt idx="3487">
                  <c:v>1445.0</c:v>
                </c:pt>
                <c:pt idx="3488">
                  <c:v>1446.0</c:v>
                </c:pt>
                <c:pt idx="3489">
                  <c:v>1447.0</c:v>
                </c:pt>
                <c:pt idx="3490">
                  <c:v>1448.0</c:v>
                </c:pt>
                <c:pt idx="3491">
                  <c:v>1449.0</c:v>
                </c:pt>
                <c:pt idx="3492">
                  <c:v>1450.0</c:v>
                </c:pt>
                <c:pt idx="3493">
                  <c:v>1451.0</c:v>
                </c:pt>
                <c:pt idx="3494">
                  <c:v>1452.0</c:v>
                </c:pt>
                <c:pt idx="3495">
                  <c:v>1453.0</c:v>
                </c:pt>
                <c:pt idx="3496">
                  <c:v>1454.0</c:v>
                </c:pt>
                <c:pt idx="3497">
                  <c:v>1455.0</c:v>
                </c:pt>
                <c:pt idx="3498">
                  <c:v>1455.0</c:v>
                </c:pt>
                <c:pt idx="3499">
                  <c:v>1455.0</c:v>
                </c:pt>
                <c:pt idx="3500">
                  <c:v>1456.0</c:v>
                </c:pt>
                <c:pt idx="3501">
                  <c:v>1457.0</c:v>
                </c:pt>
                <c:pt idx="3502">
                  <c:v>1458.0</c:v>
                </c:pt>
                <c:pt idx="3503">
                  <c:v>1459.0</c:v>
                </c:pt>
                <c:pt idx="3504">
                  <c:v>1460.0</c:v>
                </c:pt>
                <c:pt idx="3505">
                  <c:v>1460.0</c:v>
                </c:pt>
                <c:pt idx="3506">
                  <c:v>1461.0</c:v>
                </c:pt>
                <c:pt idx="3507">
                  <c:v>1462.0</c:v>
                </c:pt>
                <c:pt idx="3508">
                  <c:v>1462.0</c:v>
                </c:pt>
                <c:pt idx="3509">
                  <c:v>1463.0</c:v>
                </c:pt>
                <c:pt idx="3510">
                  <c:v>1463.0</c:v>
                </c:pt>
                <c:pt idx="3511">
                  <c:v>1464.0</c:v>
                </c:pt>
                <c:pt idx="3512">
                  <c:v>1464.0</c:v>
                </c:pt>
                <c:pt idx="3513">
                  <c:v>1465.0</c:v>
                </c:pt>
                <c:pt idx="3514">
                  <c:v>1466.0</c:v>
                </c:pt>
                <c:pt idx="3515">
                  <c:v>1467.0</c:v>
                </c:pt>
                <c:pt idx="3516">
                  <c:v>1468.0</c:v>
                </c:pt>
                <c:pt idx="3517">
                  <c:v>1469.0</c:v>
                </c:pt>
                <c:pt idx="3518">
                  <c:v>1470.0</c:v>
                </c:pt>
                <c:pt idx="3519">
                  <c:v>1470.0</c:v>
                </c:pt>
                <c:pt idx="3520">
                  <c:v>1470.0</c:v>
                </c:pt>
                <c:pt idx="3521">
                  <c:v>1470.0</c:v>
                </c:pt>
                <c:pt idx="3522">
                  <c:v>1471.0</c:v>
                </c:pt>
                <c:pt idx="3523">
                  <c:v>1471.0</c:v>
                </c:pt>
                <c:pt idx="3524">
                  <c:v>1471.0</c:v>
                </c:pt>
                <c:pt idx="3525">
                  <c:v>1471.0</c:v>
                </c:pt>
                <c:pt idx="3526">
                  <c:v>1471.0</c:v>
                </c:pt>
                <c:pt idx="3527">
                  <c:v>1471.0</c:v>
                </c:pt>
                <c:pt idx="3528">
                  <c:v>1472.0</c:v>
                </c:pt>
                <c:pt idx="3529">
                  <c:v>1472.0</c:v>
                </c:pt>
                <c:pt idx="3530">
                  <c:v>1473.0</c:v>
                </c:pt>
                <c:pt idx="3531">
                  <c:v>1473.0</c:v>
                </c:pt>
                <c:pt idx="3532">
                  <c:v>1473.0</c:v>
                </c:pt>
                <c:pt idx="3533">
                  <c:v>1473.0</c:v>
                </c:pt>
                <c:pt idx="3534">
                  <c:v>1474.0</c:v>
                </c:pt>
                <c:pt idx="3535">
                  <c:v>1474.0</c:v>
                </c:pt>
                <c:pt idx="3536">
                  <c:v>1474.0</c:v>
                </c:pt>
                <c:pt idx="3537">
                  <c:v>1474.0</c:v>
                </c:pt>
                <c:pt idx="3538">
                  <c:v>1474.0</c:v>
                </c:pt>
                <c:pt idx="3539">
                  <c:v>1474.0</c:v>
                </c:pt>
                <c:pt idx="3540">
                  <c:v>1475.0</c:v>
                </c:pt>
                <c:pt idx="3541">
                  <c:v>1475.0</c:v>
                </c:pt>
                <c:pt idx="3542">
                  <c:v>1475.0</c:v>
                </c:pt>
                <c:pt idx="3543">
                  <c:v>1475.0</c:v>
                </c:pt>
                <c:pt idx="3544">
                  <c:v>1476.0</c:v>
                </c:pt>
                <c:pt idx="3545">
                  <c:v>1477.0</c:v>
                </c:pt>
                <c:pt idx="3546">
                  <c:v>1478.0</c:v>
                </c:pt>
                <c:pt idx="3547">
                  <c:v>1478.0</c:v>
                </c:pt>
                <c:pt idx="3548">
                  <c:v>1479.0</c:v>
                </c:pt>
                <c:pt idx="3549">
                  <c:v>1480.0</c:v>
                </c:pt>
                <c:pt idx="3550">
                  <c:v>1480.0</c:v>
                </c:pt>
                <c:pt idx="3551">
                  <c:v>1480.0</c:v>
                </c:pt>
                <c:pt idx="3552">
                  <c:v>1481.0</c:v>
                </c:pt>
                <c:pt idx="3553">
                  <c:v>1481.0</c:v>
                </c:pt>
                <c:pt idx="3554">
                  <c:v>1482.0</c:v>
                </c:pt>
                <c:pt idx="3555">
                  <c:v>1483.0</c:v>
                </c:pt>
                <c:pt idx="3556">
                  <c:v>1484.0</c:v>
                </c:pt>
                <c:pt idx="3557">
                  <c:v>1484.0</c:v>
                </c:pt>
                <c:pt idx="3558">
                  <c:v>1484.0</c:v>
                </c:pt>
                <c:pt idx="3559">
                  <c:v>1484.0</c:v>
                </c:pt>
                <c:pt idx="3560">
                  <c:v>1484.0</c:v>
                </c:pt>
                <c:pt idx="3561">
                  <c:v>1484.0</c:v>
                </c:pt>
                <c:pt idx="3562">
                  <c:v>1484.0</c:v>
                </c:pt>
                <c:pt idx="3563">
                  <c:v>1484.0</c:v>
                </c:pt>
                <c:pt idx="3564">
                  <c:v>1484.0</c:v>
                </c:pt>
                <c:pt idx="3565">
                  <c:v>1484.0</c:v>
                </c:pt>
                <c:pt idx="3566">
                  <c:v>1484.0</c:v>
                </c:pt>
                <c:pt idx="3567">
                  <c:v>1484.0</c:v>
                </c:pt>
                <c:pt idx="3568">
                  <c:v>1484.0</c:v>
                </c:pt>
                <c:pt idx="3569">
                  <c:v>1484.0</c:v>
                </c:pt>
                <c:pt idx="3570">
                  <c:v>1485.0</c:v>
                </c:pt>
                <c:pt idx="3571">
                  <c:v>1486.0</c:v>
                </c:pt>
                <c:pt idx="3572">
                  <c:v>1487.0</c:v>
                </c:pt>
                <c:pt idx="3573">
                  <c:v>1488.0</c:v>
                </c:pt>
                <c:pt idx="3574">
                  <c:v>1488.0</c:v>
                </c:pt>
                <c:pt idx="3575">
                  <c:v>1488.0</c:v>
                </c:pt>
                <c:pt idx="3576">
                  <c:v>1488.0</c:v>
                </c:pt>
                <c:pt idx="3577">
                  <c:v>1488.0</c:v>
                </c:pt>
                <c:pt idx="3578">
                  <c:v>1489.0</c:v>
                </c:pt>
                <c:pt idx="3579">
                  <c:v>1489.0</c:v>
                </c:pt>
                <c:pt idx="3580">
                  <c:v>1489.0</c:v>
                </c:pt>
                <c:pt idx="3581">
                  <c:v>1489.0</c:v>
                </c:pt>
                <c:pt idx="3582">
                  <c:v>1489.0</c:v>
                </c:pt>
                <c:pt idx="3583">
                  <c:v>1489.0</c:v>
                </c:pt>
                <c:pt idx="3584">
                  <c:v>1489.0</c:v>
                </c:pt>
                <c:pt idx="3585">
                  <c:v>1490.0</c:v>
                </c:pt>
                <c:pt idx="3586">
                  <c:v>1491.0</c:v>
                </c:pt>
                <c:pt idx="3587">
                  <c:v>1491.0</c:v>
                </c:pt>
                <c:pt idx="3588">
                  <c:v>1491.0</c:v>
                </c:pt>
                <c:pt idx="3589">
                  <c:v>1491.0</c:v>
                </c:pt>
                <c:pt idx="3590">
                  <c:v>1491.0</c:v>
                </c:pt>
                <c:pt idx="3591">
                  <c:v>1491.0</c:v>
                </c:pt>
                <c:pt idx="3592">
                  <c:v>1491.0</c:v>
                </c:pt>
                <c:pt idx="3593">
                  <c:v>1491.0</c:v>
                </c:pt>
                <c:pt idx="3594">
                  <c:v>1491.0</c:v>
                </c:pt>
                <c:pt idx="3595">
                  <c:v>1491.0</c:v>
                </c:pt>
                <c:pt idx="3596">
                  <c:v>1491.0</c:v>
                </c:pt>
                <c:pt idx="3597">
                  <c:v>1491.0</c:v>
                </c:pt>
                <c:pt idx="3598">
                  <c:v>1491.0</c:v>
                </c:pt>
                <c:pt idx="3599">
                  <c:v>1491.0</c:v>
                </c:pt>
                <c:pt idx="3600">
                  <c:v>1491.0</c:v>
                </c:pt>
                <c:pt idx="3601">
                  <c:v>1491.0</c:v>
                </c:pt>
                <c:pt idx="3602">
                  <c:v>1491.0</c:v>
                </c:pt>
                <c:pt idx="3603">
                  <c:v>1491.0</c:v>
                </c:pt>
                <c:pt idx="3604">
                  <c:v>1491.0</c:v>
                </c:pt>
                <c:pt idx="3605">
                  <c:v>1492.0</c:v>
                </c:pt>
                <c:pt idx="3606">
                  <c:v>1492.0</c:v>
                </c:pt>
                <c:pt idx="3607">
                  <c:v>1492.0</c:v>
                </c:pt>
                <c:pt idx="3608">
                  <c:v>1492.0</c:v>
                </c:pt>
                <c:pt idx="3609">
                  <c:v>1492.0</c:v>
                </c:pt>
                <c:pt idx="3610">
                  <c:v>1492.0</c:v>
                </c:pt>
                <c:pt idx="3611">
                  <c:v>1493.0</c:v>
                </c:pt>
                <c:pt idx="3612">
                  <c:v>1493.0</c:v>
                </c:pt>
                <c:pt idx="3613">
                  <c:v>1494.0</c:v>
                </c:pt>
                <c:pt idx="3614">
                  <c:v>1494.0</c:v>
                </c:pt>
                <c:pt idx="3615">
                  <c:v>1494.0</c:v>
                </c:pt>
                <c:pt idx="3616">
                  <c:v>1494.0</c:v>
                </c:pt>
                <c:pt idx="3617">
                  <c:v>1494.0</c:v>
                </c:pt>
                <c:pt idx="3618">
                  <c:v>1494.0</c:v>
                </c:pt>
                <c:pt idx="3619">
                  <c:v>1494.0</c:v>
                </c:pt>
                <c:pt idx="3620">
                  <c:v>1494.0</c:v>
                </c:pt>
                <c:pt idx="3621">
                  <c:v>1494.0</c:v>
                </c:pt>
                <c:pt idx="3622">
                  <c:v>1494.0</c:v>
                </c:pt>
                <c:pt idx="3623">
                  <c:v>1495.0</c:v>
                </c:pt>
                <c:pt idx="3624">
                  <c:v>1496.0</c:v>
                </c:pt>
                <c:pt idx="3625">
                  <c:v>1497.0</c:v>
                </c:pt>
                <c:pt idx="3626">
                  <c:v>1498.0</c:v>
                </c:pt>
                <c:pt idx="3627">
                  <c:v>1499.0</c:v>
                </c:pt>
                <c:pt idx="3628">
                  <c:v>1500.0</c:v>
                </c:pt>
                <c:pt idx="3629">
                  <c:v>1500.0</c:v>
                </c:pt>
                <c:pt idx="3630">
                  <c:v>1500.0</c:v>
                </c:pt>
                <c:pt idx="3631">
                  <c:v>1500.0</c:v>
                </c:pt>
                <c:pt idx="3632">
                  <c:v>1500.0</c:v>
                </c:pt>
                <c:pt idx="3633">
                  <c:v>1500.0</c:v>
                </c:pt>
                <c:pt idx="3634">
                  <c:v>1500.0</c:v>
                </c:pt>
                <c:pt idx="3635">
                  <c:v>1501.0</c:v>
                </c:pt>
                <c:pt idx="3636">
                  <c:v>1502.0</c:v>
                </c:pt>
                <c:pt idx="3637">
                  <c:v>1502.0</c:v>
                </c:pt>
                <c:pt idx="3638">
                  <c:v>1502.0</c:v>
                </c:pt>
                <c:pt idx="3639">
                  <c:v>1502.0</c:v>
                </c:pt>
                <c:pt idx="3640">
                  <c:v>1503.0</c:v>
                </c:pt>
                <c:pt idx="3641">
                  <c:v>1504.0</c:v>
                </c:pt>
                <c:pt idx="3642">
                  <c:v>1504.0</c:v>
                </c:pt>
                <c:pt idx="3643">
                  <c:v>1504.0</c:v>
                </c:pt>
                <c:pt idx="3644">
                  <c:v>1504.0</c:v>
                </c:pt>
                <c:pt idx="3645">
                  <c:v>1505.0</c:v>
                </c:pt>
                <c:pt idx="3646">
                  <c:v>1506.0</c:v>
                </c:pt>
                <c:pt idx="3647">
                  <c:v>1507.0</c:v>
                </c:pt>
                <c:pt idx="3648">
                  <c:v>1508.0</c:v>
                </c:pt>
                <c:pt idx="3649">
                  <c:v>1509.0</c:v>
                </c:pt>
                <c:pt idx="3650">
                  <c:v>1510.0</c:v>
                </c:pt>
                <c:pt idx="3651">
                  <c:v>1510.0</c:v>
                </c:pt>
                <c:pt idx="3652">
                  <c:v>1510.0</c:v>
                </c:pt>
                <c:pt idx="3653">
                  <c:v>1511.0</c:v>
                </c:pt>
                <c:pt idx="3654">
                  <c:v>1512.0</c:v>
                </c:pt>
                <c:pt idx="3655">
                  <c:v>1513.0</c:v>
                </c:pt>
                <c:pt idx="3656">
                  <c:v>1513.0</c:v>
                </c:pt>
                <c:pt idx="3657">
                  <c:v>1514.0</c:v>
                </c:pt>
                <c:pt idx="3658">
                  <c:v>1514.0</c:v>
                </c:pt>
                <c:pt idx="3659">
                  <c:v>1515.0</c:v>
                </c:pt>
                <c:pt idx="3660">
                  <c:v>1516.0</c:v>
                </c:pt>
                <c:pt idx="3661">
                  <c:v>1517.0</c:v>
                </c:pt>
                <c:pt idx="3662">
                  <c:v>1518.0</c:v>
                </c:pt>
                <c:pt idx="3663">
                  <c:v>1519.0</c:v>
                </c:pt>
                <c:pt idx="3664">
                  <c:v>1519.0</c:v>
                </c:pt>
                <c:pt idx="3665">
                  <c:v>1520.0</c:v>
                </c:pt>
                <c:pt idx="3666">
                  <c:v>1521.0</c:v>
                </c:pt>
                <c:pt idx="3667">
                  <c:v>1521.0</c:v>
                </c:pt>
                <c:pt idx="3668">
                  <c:v>1521.0</c:v>
                </c:pt>
                <c:pt idx="3669">
                  <c:v>1521.0</c:v>
                </c:pt>
                <c:pt idx="3670">
                  <c:v>1522.0</c:v>
                </c:pt>
                <c:pt idx="3671">
                  <c:v>1523.0</c:v>
                </c:pt>
                <c:pt idx="3672">
                  <c:v>1524.0</c:v>
                </c:pt>
                <c:pt idx="3673">
                  <c:v>1524.0</c:v>
                </c:pt>
                <c:pt idx="3674">
                  <c:v>1524.0</c:v>
                </c:pt>
                <c:pt idx="3675">
                  <c:v>1525.0</c:v>
                </c:pt>
                <c:pt idx="3676">
                  <c:v>1526.0</c:v>
                </c:pt>
                <c:pt idx="3677">
                  <c:v>1527.0</c:v>
                </c:pt>
                <c:pt idx="3678">
                  <c:v>1528.0</c:v>
                </c:pt>
                <c:pt idx="3679">
                  <c:v>1529.0</c:v>
                </c:pt>
                <c:pt idx="3680">
                  <c:v>1530.0</c:v>
                </c:pt>
                <c:pt idx="3681">
                  <c:v>1531.0</c:v>
                </c:pt>
                <c:pt idx="3682">
                  <c:v>1532.0</c:v>
                </c:pt>
                <c:pt idx="3683">
                  <c:v>1533.0</c:v>
                </c:pt>
                <c:pt idx="3684">
                  <c:v>1534.0</c:v>
                </c:pt>
                <c:pt idx="3685">
                  <c:v>1534.0</c:v>
                </c:pt>
                <c:pt idx="3686">
                  <c:v>1535.0</c:v>
                </c:pt>
                <c:pt idx="3687">
                  <c:v>1536.0</c:v>
                </c:pt>
                <c:pt idx="3688">
                  <c:v>1536.0</c:v>
                </c:pt>
                <c:pt idx="3689">
                  <c:v>1536.0</c:v>
                </c:pt>
                <c:pt idx="3690">
                  <c:v>1536.0</c:v>
                </c:pt>
                <c:pt idx="3691">
                  <c:v>1536.0</c:v>
                </c:pt>
                <c:pt idx="3692">
                  <c:v>1537.0</c:v>
                </c:pt>
                <c:pt idx="3693">
                  <c:v>1538.0</c:v>
                </c:pt>
                <c:pt idx="3694">
                  <c:v>1538.0</c:v>
                </c:pt>
                <c:pt idx="3695">
                  <c:v>1538.0</c:v>
                </c:pt>
                <c:pt idx="3696">
                  <c:v>1539.0</c:v>
                </c:pt>
                <c:pt idx="3697">
                  <c:v>1540.0</c:v>
                </c:pt>
                <c:pt idx="3698">
                  <c:v>1541.0</c:v>
                </c:pt>
                <c:pt idx="3699">
                  <c:v>1542.0</c:v>
                </c:pt>
                <c:pt idx="3700">
                  <c:v>1543.0</c:v>
                </c:pt>
                <c:pt idx="3701">
                  <c:v>1544.0</c:v>
                </c:pt>
                <c:pt idx="3702">
                  <c:v>1545.0</c:v>
                </c:pt>
                <c:pt idx="3703">
                  <c:v>1546.0</c:v>
                </c:pt>
                <c:pt idx="3704">
                  <c:v>1547.0</c:v>
                </c:pt>
                <c:pt idx="3705">
                  <c:v>1548.0</c:v>
                </c:pt>
                <c:pt idx="3706">
                  <c:v>1548.0</c:v>
                </c:pt>
                <c:pt idx="3707">
                  <c:v>1549.0</c:v>
                </c:pt>
                <c:pt idx="3708">
                  <c:v>1549.0</c:v>
                </c:pt>
                <c:pt idx="3709">
                  <c:v>1549.0</c:v>
                </c:pt>
                <c:pt idx="3710">
                  <c:v>1549.0</c:v>
                </c:pt>
                <c:pt idx="3711">
                  <c:v>1549.0</c:v>
                </c:pt>
                <c:pt idx="3712">
                  <c:v>1550.0</c:v>
                </c:pt>
                <c:pt idx="3713">
                  <c:v>1551.0</c:v>
                </c:pt>
                <c:pt idx="3714">
                  <c:v>1551.0</c:v>
                </c:pt>
                <c:pt idx="3715">
                  <c:v>1552.0</c:v>
                </c:pt>
                <c:pt idx="3716">
                  <c:v>1552.0</c:v>
                </c:pt>
                <c:pt idx="3717">
                  <c:v>1553.0</c:v>
                </c:pt>
                <c:pt idx="3718">
                  <c:v>1554.0</c:v>
                </c:pt>
                <c:pt idx="3719">
                  <c:v>1555.0</c:v>
                </c:pt>
                <c:pt idx="3720">
                  <c:v>1556.0</c:v>
                </c:pt>
                <c:pt idx="3721">
                  <c:v>1557.0</c:v>
                </c:pt>
                <c:pt idx="3722">
                  <c:v>1557.0</c:v>
                </c:pt>
                <c:pt idx="3723">
                  <c:v>1557.0</c:v>
                </c:pt>
                <c:pt idx="3724">
                  <c:v>1558.0</c:v>
                </c:pt>
                <c:pt idx="3725">
                  <c:v>1559.0</c:v>
                </c:pt>
                <c:pt idx="3726">
                  <c:v>1560.0</c:v>
                </c:pt>
                <c:pt idx="3727">
                  <c:v>1561.0</c:v>
                </c:pt>
                <c:pt idx="3728">
                  <c:v>1562.0</c:v>
                </c:pt>
                <c:pt idx="3729">
                  <c:v>1562.0</c:v>
                </c:pt>
                <c:pt idx="3730">
                  <c:v>1563.0</c:v>
                </c:pt>
                <c:pt idx="3731">
                  <c:v>1564.0</c:v>
                </c:pt>
                <c:pt idx="3732">
                  <c:v>1565.0</c:v>
                </c:pt>
                <c:pt idx="3733">
                  <c:v>1566.0</c:v>
                </c:pt>
                <c:pt idx="3734">
                  <c:v>1567.0</c:v>
                </c:pt>
                <c:pt idx="3735">
                  <c:v>1568.0</c:v>
                </c:pt>
                <c:pt idx="3736">
                  <c:v>1569.0</c:v>
                </c:pt>
                <c:pt idx="3737">
                  <c:v>1570.0</c:v>
                </c:pt>
                <c:pt idx="3738">
                  <c:v>1571.0</c:v>
                </c:pt>
                <c:pt idx="3739">
                  <c:v>1571.0</c:v>
                </c:pt>
                <c:pt idx="3740">
                  <c:v>1572.0</c:v>
                </c:pt>
                <c:pt idx="3741">
                  <c:v>1573.0</c:v>
                </c:pt>
                <c:pt idx="3742">
                  <c:v>1574.0</c:v>
                </c:pt>
                <c:pt idx="3743">
                  <c:v>1575.0</c:v>
                </c:pt>
                <c:pt idx="3744">
                  <c:v>1576.0</c:v>
                </c:pt>
                <c:pt idx="3745">
                  <c:v>1576.0</c:v>
                </c:pt>
                <c:pt idx="3746">
                  <c:v>1576.0</c:v>
                </c:pt>
                <c:pt idx="3747">
                  <c:v>1576.0</c:v>
                </c:pt>
                <c:pt idx="3748">
                  <c:v>1576.0</c:v>
                </c:pt>
                <c:pt idx="3749">
                  <c:v>1576.0</c:v>
                </c:pt>
                <c:pt idx="3750">
                  <c:v>1576.0</c:v>
                </c:pt>
                <c:pt idx="3751">
                  <c:v>1576.0</c:v>
                </c:pt>
                <c:pt idx="3752">
                  <c:v>1576.0</c:v>
                </c:pt>
                <c:pt idx="3753">
                  <c:v>1576.0</c:v>
                </c:pt>
                <c:pt idx="3754">
                  <c:v>1576.0</c:v>
                </c:pt>
                <c:pt idx="3755">
                  <c:v>1577.0</c:v>
                </c:pt>
                <c:pt idx="3756">
                  <c:v>1578.0</c:v>
                </c:pt>
                <c:pt idx="3757">
                  <c:v>1579.0</c:v>
                </c:pt>
                <c:pt idx="3758">
                  <c:v>1580.0</c:v>
                </c:pt>
                <c:pt idx="3759">
                  <c:v>1580.0</c:v>
                </c:pt>
                <c:pt idx="3760">
                  <c:v>1581.0</c:v>
                </c:pt>
                <c:pt idx="3761">
                  <c:v>1581.0</c:v>
                </c:pt>
                <c:pt idx="3762">
                  <c:v>1582.0</c:v>
                </c:pt>
                <c:pt idx="3763">
                  <c:v>1583.0</c:v>
                </c:pt>
                <c:pt idx="3764">
                  <c:v>1584.0</c:v>
                </c:pt>
                <c:pt idx="3765">
                  <c:v>1585.0</c:v>
                </c:pt>
                <c:pt idx="3766">
                  <c:v>1586.0</c:v>
                </c:pt>
                <c:pt idx="3767">
                  <c:v>1586.0</c:v>
                </c:pt>
                <c:pt idx="3768">
                  <c:v>1587.0</c:v>
                </c:pt>
                <c:pt idx="3769">
                  <c:v>1587.0</c:v>
                </c:pt>
                <c:pt idx="3770">
                  <c:v>1587.0</c:v>
                </c:pt>
                <c:pt idx="3771">
                  <c:v>1587.0</c:v>
                </c:pt>
                <c:pt idx="3772">
                  <c:v>1587.0</c:v>
                </c:pt>
                <c:pt idx="3773">
                  <c:v>1587.0</c:v>
                </c:pt>
                <c:pt idx="3774">
                  <c:v>1587.0</c:v>
                </c:pt>
                <c:pt idx="3775">
                  <c:v>1587.0</c:v>
                </c:pt>
                <c:pt idx="3776">
                  <c:v>1587.0</c:v>
                </c:pt>
                <c:pt idx="3777">
                  <c:v>1587.0</c:v>
                </c:pt>
                <c:pt idx="3778">
                  <c:v>1587.0</c:v>
                </c:pt>
                <c:pt idx="3779">
                  <c:v>1588.0</c:v>
                </c:pt>
                <c:pt idx="3780">
                  <c:v>1589.0</c:v>
                </c:pt>
                <c:pt idx="3781">
                  <c:v>1590.0</c:v>
                </c:pt>
                <c:pt idx="3782">
                  <c:v>1591.0</c:v>
                </c:pt>
                <c:pt idx="3783">
                  <c:v>1591.0</c:v>
                </c:pt>
                <c:pt idx="3784">
                  <c:v>1591.0</c:v>
                </c:pt>
                <c:pt idx="3785">
                  <c:v>1592.0</c:v>
                </c:pt>
                <c:pt idx="3786">
                  <c:v>1593.0</c:v>
                </c:pt>
                <c:pt idx="3787">
                  <c:v>1594.0</c:v>
                </c:pt>
                <c:pt idx="3788">
                  <c:v>1594.0</c:v>
                </c:pt>
                <c:pt idx="3789">
                  <c:v>1594.0</c:v>
                </c:pt>
                <c:pt idx="3790">
                  <c:v>1595.0</c:v>
                </c:pt>
                <c:pt idx="3791">
                  <c:v>1595.0</c:v>
                </c:pt>
                <c:pt idx="3792">
                  <c:v>1595.0</c:v>
                </c:pt>
                <c:pt idx="3793">
                  <c:v>1595.0</c:v>
                </c:pt>
                <c:pt idx="3794">
                  <c:v>1595.0</c:v>
                </c:pt>
                <c:pt idx="3795">
                  <c:v>1595.0</c:v>
                </c:pt>
                <c:pt idx="3796">
                  <c:v>1596.0</c:v>
                </c:pt>
                <c:pt idx="3797">
                  <c:v>1596.0</c:v>
                </c:pt>
                <c:pt idx="3798">
                  <c:v>1596.0</c:v>
                </c:pt>
                <c:pt idx="3799">
                  <c:v>1596.0</c:v>
                </c:pt>
                <c:pt idx="3800">
                  <c:v>1596.0</c:v>
                </c:pt>
                <c:pt idx="3801">
                  <c:v>1597.0</c:v>
                </c:pt>
                <c:pt idx="3802">
                  <c:v>1597.0</c:v>
                </c:pt>
                <c:pt idx="3803">
                  <c:v>1597.0</c:v>
                </c:pt>
                <c:pt idx="3804">
                  <c:v>1598.0</c:v>
                </c:pt>
                <c:pt idx="3805">
                  <c:v>1599.0</c:v>
                </c:pt>
                <c:pt idx="3806">
                  <c:v>1600.0</c:v>
                </c:pt>
                <c:pt idx="3807">
                  <c:v>1601.0</c:v>
                </c:pt>
                <c:pt idx="3808">
                  <c:v>1601.0</c:v>
                </c:pt>
                <c:pt idx="3809">
                  <c:v>1601.0</c:v>
                </c:pt>
                <c:pt idx="3810">
                  <c:v>1601.0</c:v>
                </c:pt>
                <c:pt idx="3811">
                  <c:v>1602.0</c:v>
                </c:pt>
                <c:pt idx="3812">
                  <c:v>1603.0</c:v>
                </c:pt>
                <c:pt idx="3813">
                  <c:v>1604.0</c:v>
                </c:pt>
                <c:pt idx="3814">
                  <c:v>1605.0</c:v>
                </c:pt>
                <c:pt idx="3815">
                  <c:v>1606.0</c:v>
                </c:pt>
                <c:pt idx="3816">
                  <c:v>1607.0</c:v>
                </c:pt>
                <c:pt idx="3817">
                  <c:v>1608.0</c:v>
                </c:pt>
                <c:pt idx="3818">
                  <c:v>1608.0</c:v>
                </c:pt>
                <c:pt idx="3819">
                  <c:v>1609.0</c:v>
                </c:pt>
                <c:pt idx="3820">
                  <c:v>1609.0</c:v>
                </c:pt>
                <c:pt idx="3821">
                  <c:v>1610.0</c:v>
                </c:pt>
                <c:pt idx="3822">
                  <c:v>1610.0</c:v>
                </c:pt>
                <c:pt idx="3823">
                  <c:v>1610.0</c:v>
                </c:pt>
                <c:pt idx="3824">
                  <c:v>1611.0</c:v>
                </c:pt>
                <c:pt idx="3825">
                  <c:v>1612.0</c:v>
                </c:pt>
                <c:pt idx="3826">
                  <c:v>1613.0</c:v>
                </c:pt>
                <c:pt idx="3827">
                  <c:v>1614.0</c:v>
                </c:pt>
                <c:pt idx="3828">
                  <c:v>1615.0</c:v>
                </c:pt>
                <c:pt idx="3829">
                  <c:v>1616.0</c:v>
                </c:pt>
                <c:pt idx="3830">
                  <c:v>1617.0</c:v>
                </c:pt>
                <c:pt idx="3831">
                  <c:v>1618.0</c:v>
                </c:pt>
                <c:pt idx="3832">
                  <c:v>1619.0</c:v>
                </c:pt>
                <c:pt idx="3833">
                  <c:v>1620.0</c:v>
                </c:pt>
                <c:pt idx="3834">
                  <c:v>1621.0</c:v>
                </c:pt>
                <c:pt idx="3835">
                  <c:v>1622.0</c:v>
                </c:pt>
                <c:pt idx="3836">
                  <c:v>1623.0</c:v>
                </c:pt>
                <c:pt idx="3837">
                  <c:v>1623.0</c:v>
                </c:pt>
                <c:pt idx="3838">
                  <c:v>1623.0</c:v>
                </c:pt>
                <c:pt idx="3839">
                  <c:v>1624.0</c:v>
                </c:pt>
                <c:pt idx="3840">
                  <c:v>1625.0</c:v>
                </c:pt>
                <c:pt idx="3841">
                  <c:v>1626.0</c:v>
                </c:pt>
                <c:pt idx="3842">
                  <c:v>1627.0</c:v>
                </c:pt>
                <c:pt idx="3843">
                  <c:v>1628.0</c:v>
                </c:pt>
                <c:pt idx="3844">
                  <c:v>1629.0</c:v>
                </c:pt>
                <c:pt idx="3845">
                  <c:v>1629.0</c:v>
                </c:pt>
                <c:pt idx="3846">
                  <c:v>1629.0</c:v>
                </c:pt>
                <c:pt idx="3847">
                  <c:v>1629.0</c:v>
                </c:pt>
                <c:pt idx="3848">
                  <c:v>1629.0</c:v>
                </c:pt>
                <c:pt idx="3849">
                  <c:v>1629.0</c:v>
                </c:pt>
                <c:pt idx="3850">
                  <c:v>1629.0</c:v>
                </c:pt>
                <c:pt idx="3851">
                  <c:v>1629.0</c:v>
                </c:pt>
                <c:pt idx="3852">
                  <c:v>1630.0</c:v>
                </c:pt>
                <c:pt idx="3853">
                  <c:v>1630.0</c:v>
                </c:pt>
                <c:pt idx="3854">
                  <c:v>1630.0</c:v>
                </c:pt>
                <c:pt idx="3855">
                  <c:v>1630.0</c:v>
                </c:pt>
                <c:pt idx="3856">
                  <c:v>1631.0</c:v>
                </c:pt>
                <c:pt idx="3857">
                  <c:v>1632.0</c:v>
                </c:pt>
                <c:pt idx="3858">
                  <c:v>1633.0</c:v>
                </c:pt>
                <c:pt idx="3859">
                  <c:v>1634.0</c:v>
                </c:pt>
                <c:pt idx="3860">
                  <c:v>1635.0</c:v>
                </c:pt>
                <c:pt idx="3861">
                  <c:v>1636.0</c:v>
                </c:pt>
                <c:pt idx="3862">
                  <c:v>1636.0</c:v>
                </c:pt>
                <c:pt idx="3863">
                  <c:v>1637.0</c:v>
                </c:pt>
                <c:pt idx="3864">
                  <c:v>1638.0</c:v>
                </c:pt>
                <c:pt idx="3865">
                  <c:v>1638.0</c:v>
                </c:pt>
                <c:pt idx="3866">
                  <c:v>1639.0</c:v>
                </c:pt>
                <c:pt idx="3867">
                  <c:v>1639.0</c:v>
                </c:pt>
                <c:pt idx="3868">
                  <c:v>1640.0</c:v>
                </c:pt>
                <c:pt idx="3869">
                  <c:v>1641.0</c:v>
                </c:pt>
                <c:pt idx="3870">
                  <c:v>1642.0</c:v>
                </c:pt>
                <c:pt idx="3871">
                  <c:v>1643.0</c:v>
                </c:pt>
                <c:pt idx="3872">
                  <c:v>1643.0</c:v>
                </c:pt>
                <c:pt idx="3873">
                  <c:v>1643.0</c:v>
                </c:pt>
                <c:pt idx="3874">
                  <c:v>1643.0</c:v>
                </c:pt>
                <c:pt idx="3875">
                  <c:v>1644.0</c:v>
                </c:pt>
                <c:pt idx="3876">
                  <c:v>1644.0</c:v>
                </c:pt>
                <c:pt idx="3877">
                  <c:v>1645.0</c:v>
                </c:pt>
                <c:pt idx="3878">
                  <c:v>1646.0</c:v>
                </c:pt>
                <c:pt idx="3879">
                  <c:v>1647.0</c:v>
                </c:pt>
                <c:pt idx="3880">
                  <c:v>1648.0</c:v>
                </c:pt>
                <c:pt idx="3881">
                  <c:v>1649.0</c:v>
                </c:pt>
                <c:pt idx="3882">
                  <c:v>1650.0</c:v>
                </c:pt>
                <c:pt idx="3883">
                  <c:v>1650.0</c:v>
                </c:pt>
                <c:pt idx="3884">
                  <c:v>1650.0</c:v>
                </c:pt>
                <c:pt idx="3885">
                  <c:v>1650.0</c:v>
                </c:pt>
                <c:pt idx="3886">
                  <c:v>1650.0</c:v>
                </c:pt>
                <c:pt idx="3887">
                  <c:v>1650.0</c:v>
                </c:pt>
                <c:pt idx="3888">
                  <c:v>1650.0</c:v>
                </c:pt>
                <c:pt idx="3889">
                  <c:v>1650.0</c:v>
                </c:pt>
                <c:pt idx="3890">
                  <c:v>1650.0</c:v>
                </c:pt>
                <c:pt idx="3891">
                  <c:v>1650.0</c:v>
                </c:pt>
                <c:pt idx="3892">
                  <c:v>1650.0</c:v>
                </c:pt>
                <c:pt idx="3893">
                  <c:v>1650.0</c:v>
                </c:pt>
                <c:pt idx="3894">
                  <c:v>1651.0</c:v>
                </c:pt>
                <c:pt idx="3895">
                  <c:v>1651.0</c:v>
                </c:pt>
                <c:pt idx="3896">
                  <c:v>1651.0</c:v>
                </c:pt>
                <c:pt idx="3897">
                  <c:v>1651.0</c:v>
                </c:pt>
                <c:pt idx="3898">
                  <c:v>1651.0</c:v>
                </c:pt>
                <c:pt idx="3899">
                  <c:v>1651.0</c:v>
                </c:pt>
                <c:pt idx="3900">
                  <c:v>1652.0</c:v>
                </c:pt>
                <c:pt idx="3901">
                  <c:v>1652.0</c:v>
                </c:pt>
                <c:pt idx="3902">
                  <c:v>1652.0</c:v>
                </c:pt>
                <c:pt idx="3903">
                  <c:v>1653.0</c:v>
                </c:pt>
                <c:pt idx="3904">
                  <c:v>1653.0</c:v>
                </c:pt>
                <c:pt idx="3905">
                  <c:v>1653.0</c:v>
                </c:pt>
                <c:pt idx="3906">
                  <c:v>1653.0</c:v>
                </c:pt>
                <c:pt idx="3907">
                  <c:v>1653.0</c:v>
                </c:pt>
                <c:pt idx="3908">
                  <c:v>1653.0</c:v>
                </c:pt>
                <c:pt idx="3909">
                  <c:v>1654.0</c:v>
                </c:pt>
                <c:pt idx="3910">
                  <c:v>1655.0</c:v>
                </c:pt>
                <c:pt idx="3911">
                  <c:v>1656.0</c:v>
                </c:pt>
                <c:pt idx="3912">
                  <c:v>1656.0</c:v>
                </c:pt>
                <c:pt idx="3913">
                  <c:v>1656.0</c:v>
                </c:pt>
                <c:pt idx="3914">
                  <c:v>1656.0</c:v>
                </c:pt>
                <c:pt idx="3915">
                  <c:v>1657.0</c:v>
                </c:pt>
                <c:pt idx="3916">
                  <c:v>1658.0</c:v>
                </c:pt>
                <c:pt idx="3917">
                  <c:v>1659.0</c:v>
                </c:pt>
                <c:pt idx="3918">
                  <c:v>1660.0</c:v>
                </c:pt>
                <c:pt idx="3919">
                  <c:v>1661.0</c:v>
                </c:pt>
                <c:pt idx="3920">
                  <c:v>1662.0</c:v>
                </c:pt>
                <c:pt idx="3921">
                  <c:v>1662.0</c:v>
                </c:pt>
                <c:pt idx="3922">
                  <c:v>1662.0</c:v>
                </c:pt>
                <c:pt idx="3923">
                  <c:v>1663.0</c:v>
                </c:pt>
                <c:pt idx="3924">
                  <c:v>1663.0</c:v>
                </c:pt>
                <c:pt idx="3925">
                  <c:v>1664.0</c:v>
                </c:pt>
                <c:pt idx="3926">
                  <c:v>1664.0</c:v>
                </c:pt>
                <c:pt idx="3927">
                  <c:v>1665.0</c:v>
                </c:pt>
                <c:pt idx="3928">
                  <c:v>1666.0</c:v>
                </c:pt>
                <c:pt idx="3929">
                  <c:v>1667.0</c:v>
                </c:pt>
                <c:pt idx="3930">
                  <c:v>1668.0</c:v>
                </c:pt>
                <c:pt idx="3931">
                  <c:v>1669.0</c:v>
                </c:pt>
                <c:pt idx="3932">
                  <c:v>1669.0</c:v>
                </c:pt>
                <c:pt idx="3933">
                  <c:v>1670.0</c:v>
                </c:pt>
                <c:pt idx="3934">
                  <c:v>1671.0</c:v>
                </c:pt>
                <c:pt idx="3935">
                  <c:v>1672.0</c:v>
                </c:pt>
                <c:pt idx="3936">
                  <c:v>1673.0</c:v>
                </c:pt>
                <c:pt idx="3937">
                  <c:v>1674.0</c:v>
                </c:pt>
                <c:pt idx="3938">
                  <c:v>1675.0</c:v>
                </c:pt>
                <c:pt idx="3939">
                  <c:v>1676.0</c:v>
                </c:pt>
                <c:pt idx="3940">
                  <c:v>1677.0</c:v>
                </c:pt>
                <c:pt idx="3941">
                  <c:v>1678.0</c:v>
                </c:pt>
                <c:pt idx="3942">
                  <c:v>1678.0</c:v>
                </c:pt>
                <c:pt idx="3943">
                  <c:v>1679.0</c:v>
                </c:pt>
                <c:pt idx="3944">
                  <c:v>1679.0</c:v>
                </c:pt>
                <c:pt idx="3945">
                  <c:v>1680.0</c:v>
                </c:pt>
                <c:pt idx="3946">
                  <c:v>1681.0</c:v>
                </c:pt>
                <c:pt idx="3947">
                  <c:v>1682.0</c:v>
                </c:pt>
                <c:pt idx="3948">
                  <c:v>1682.0</c:v>
                </c:pt>
                <c:pt idx="3949">
                  <c:v>1682.0</c:v>
                </c:pt>
                <c:pt idx="3950">
                  <c:v>1682.0</c:v>
                </c:pt>
                <c:pt idx="3951">
                  <c:v>1682.0</c:v>
                </c:pt>
                <c:pt idx="3952">
                  <c:v>1682.0</c:v>
                </c:pt>
                <c:pt idx="3953">
                  <c:v>1682.0</c:v>
                </c:pt>
                <c:pt idx="3954">
                  <c:v>1682.0</c:v>
                </c:pt>
                <c:pt idx="3955">
                  <c:v>1683.0</c:v>
                </c:pt>
                <c:pt idx="3956">
                  <c:v>1684.0</c:v>
                </c:pt>
                <c:pt idx="3957">
                  <c:v>1685.0</c:v>
                </c:pt>
                <c:pt idx="3958">
                  <c:v>1685.0</c:v>
                </c:pt>
                <c:pt idx="3959">
                  <c:v>1685.0</c:v>
                </c:pt>
                <c:pt idx="3960">
                  <c:v>1685.0</c:v>
                </c:pt>
                <c:pt idx="3961">
                  <c:v>1685.0</c:v>
                </c:pt>
                <c:pt idx="3962">
                  <c:v>1685.0</c:v>
                </c:pt>
                <c:pt idx="3963">
                  <c:v>1685.0</c:v>
                </c:pt>
                <c:pt idx="3964">
                  <c:v>1686.0</c:v>
                </c:pt>
                <c:pt idx="3965">
                  <c:v>1687.0</c:v>
                </c:pt>
                <c:pt idx="3966">
                  <c:v>1687.0</c:v>
                </c:pt>
                <c:pt idx="3967">
                  <c:v>1687.0</c:v>
                </c:pt>
                <c:pt idx="3968">
                  <c:v>1687.0</c:v>
                </c:pt>
                <c:pt idx="3969">
                  <c:v>1687.0</c:v>
                </c:pt>
                <c:pt idx="3970">
                  <c:v>1687.0</c:v>
                </c:pt>
                <c:pt idx="3971">
                  <c:v>1687.0</c:v>
                </c:pt>
                <c:pt idx="3972">
                  <c:v>1688.0</c:v>
                </c:pt>
                <c:pt idx="3973">
                  <c:v>1688.0</c:v>
                </c:pt>
                <c:pt idx="3974">
                  <c:v>1688.0</c:v>
                </c:pt>
                <c:pt idx="3975">
                  <c:v>1688.0</c:v>
                </c:pt>
                <c:pt idx="3976">
                  <c:v>1689.0</c:v>
                </c:pt>
                <c:pt idx="3977">
                  <c:v>1690.0</c:v>
                </c:pt>
                <c:pt idx="3978">
                  <c:v>1690.0</c:v>
                </c:pt>
                <c:pt idx="3979">
                  <c:v>1690.0</c:v>
                </c:pt>
                <c:pt idx="3980">
                  <c:v>1691.0</c:v>
                </c:pt>
                <c:pt idx="3981">
                  <c:v>1691.0</c:v>
                </c:pt>
                <c:pt idx="3982">
                  <c:v>1691.0</c:v>
                </c:pt>
                <c:pt idx="3983">
                  <c:v>1691.0</c:v>
                </c:pt>
                <c:pt idx="3984">
                  <c:v>1691.0</c:v>
                </c:pt>
                <c:pt idx="3985">
                  <c:v>1691.0</c:v>
                </c:pt>
                <c:pt idx="3986">
                  <c:v>1692.0</c:v>
                </c:pt>
                <c:pt idx="3987">
                  <c:v>1692.0</c:v>
                </c:pt>
                <c:pt idx="3988">
                  <c:v>1693.0</c:v>
                </c:pt>
                <c:pt idx="3989">
                  <c:v>1693.0</c:v>
                </c:pt>
                <c:pt idx="3990">
                  <c:v>1694.0</c:v>
                </c:pt>
                <c:pt idx="3991">
                  <c:v>1695.0</c:v>
                </c:pt>
                <c:pt idx="3992">
                  <c:v>1696.0</c:v>
                </c:pt>
                <c:pt idx="3993">
                  <c:v>1696.0</c:v>
                </c:pt>
                <c:pt idx="3994">
                  <c:v>1696.0</c:v>
                </c:pt>
                <c:pt idx="3995">
                  <c:v>1696.0</c:v>
                </c:pt>
                <c:pt idx="3996">
                  <c:v>1697.0</c:v>
                </c:pt>
                <c:pt idx="3997">
                  <c:v>1698.0</c:v>
                </c:pt>
                <c:pt idx="3998">
                  <c:v>1699.0</c:v>
                </c:pt>
                <c:pt idx="3999">
                  <c:v>1700.0</c:v>
                </c:pt>
                <c:pt idx="4000">
                  <c:v>1701.0</c:v>
                </c:pt>
                <c:pt idx="4001">
                  <c:v>1702.0</c:v>
                </c:pt>
                <c:pt idx="4002">
                  <c:v>1703.0</c:v>
                </c:pt>
                <c:pt idx="4003">
                  <c:v>1704.0</c:v>
                </c:pt>
                <c:pt idx="4004">
                  <c:v>1705.0</c:v>
                </c:pt>
                <c:pt idx="4005">
                  <c:v>1705.0</c:v>
                </c:pt>
                <c:pt idx="4006">
                  <c:v>1705.0</c:v>
                </c:pt>
                <c:pt idx="4007">
                  <c:v>1705.0</c:v>
                </c:pt>
                <c:pt idx="4008">
                  <c:v>1705.0</c:v>
                </c:pt>
                <c:pt idx="4009">
                  <c:v>1705.0</c:v>
                </c:pt>
                <c:pt idx="4010">
                  <c:v>1706.0</c:v>
                </c:pt>
                <c:pt idx="4011">
                  <c:v>1707.0</c:v>
                </c:pt>
                <c:pt idx="4012">
                  <c:v>1707.0</c:v>
                </c:pt>
                <c:pt idx="4013">
                  <c:v>1707.0</c:v>
                </c:pt>
                <c:pt idx="4014">
                  <c:v>1708.0</c:v>
                </c:pt>
                <c:pt idx="4015">
                  <c:v>1709.0</c:v>
                </c:pt>
                <c:pt idx="4016">
                  <c:v>1710.0</c:v>
                </c:pt>
                <c:pt idx="4017">
                  <c:v>1711.0</c:v>
                </c:pt>
                <c:pt idx="4018">
                  <c:v>1711.0</c:v>
                </c:pt>
                <c:pt idx="4019">
                  <c:v>1711.0</c:v>
                </c:pt>
                <c:pt idx="4020">
                  <c:v>1712.0</c:v>
                </c:pt>
                <c:pt idx="4021">
                  <c:v>1713.0</c:v>
                </c:pt>
                <c:pt idx="4022">
                  <c:v>1714.0</c:v>
                </c:pt>
                <c:pt idx="4023">
                  <c:v>1714.0</c:v>
                </c:pt>
                <c:pt idx="4024">
                  <c:v>1714.0</c:v>
                </c:pt>
                <c:pt idx="4025">
                  <c:v>1714.0</c:v>
                </c:pt>
                <c:pt idx="4026">
                  <c:v>1714.0</c:v>
                </c:pt>
                <c:pt idx="4027">
                  <c:v>1714.0</c:v>
                </c:pt>
                <c:pt idx="4028">
                  <c:v>1714.0</c:v>
                </c:pt>
                <c:pt idx="4029">
                  <c:v>1714.0</c:v>
                </c:pt>
                <c:pt idx="4030">
                  <c:v>1714.0</c:v>
                </c:pt>
                <c:pt idx="4031">
                  <c:v>1714.0</c:v>
                </c:pt>
                <c:pt idx="4032">
                  <c:v>1714.0</c:v>
                </c:pt>
                <c:pt idx="4033">
                  <c:v>1714.0</c:v>
                </c:pt>
                <c:pt idx="4034">
                  <c:v>1714.0</c:v>
                </c:pt>
                <c:pt idx="4035">
                  <c:v>1714.0</c:v>
                </c:pt>
                <c:pt idx="4036">
                  <c:v>1714.0</c:v>
                </c:pt>
                <c:pt idx="4037">
                  <c:v>1714.0</c:v>
                </c:pt>
                <c:pt idx="4038">
                  <c:v>1714.0</c:v>
                </c:pt>
                <c:pt idx="4039">
                  <c:v>1715.0</c:v>
                </c:pt>
                <c:pt idx="4040">
                  <c:v>1716.0</c:v>
                </c:pt>
                <c:pt idx="4041">
                  <c:v>1717.0</c:v>
                </c:pt>
                <c:pt idx="4042">
                  <c:v>1718.0</c:v>
                </c:pt>
                <c:pt idx="4043">
                  <c:v>1719.0</c:v>
                </c:pt>
                <c:pt idx="4044">
                  <c:v>1719.0</c:v>
                </c:pt>
                <c:pt idx="4045">
                  <c:v>1720.0</c:v>
                </c:pt>
                <c:pt idx="4046">
                  <c:v>1720.0</c:v>
                </c:pt>
                <c:pt idx="4047">
                  <c:v>1720.0</c:v>
                </c:pt>
                <c:pt idx="4048">
                  <c:v>1720.0</c:v>
                </c:pt>
                <c:pt idx="4049">
                  <c:v>1720.0</c:v>
                </c:pt>
                <c:pt idx="4050">
                  <c:v>1721.0</c:v>
                </c:pt>
                <c:pt idx="4051">
                  <c:v>1721.0</c:v>
                </c:pt>
                <c:pt idx="4052">
                  <c:v>1721.0</c:v>
                </c:pt>
                <c:pt idx="4053">
                  <c:v>1721.0</c:v>
                </c:pt>
                <c:pt idx="4054">
                  <c:v>1722.0</c:v>
                </c:pt>
                <c:pt idx="4055">
                  <c:v>1723.0</c:v>
                </c:pt>
                <c:pt idx="4056">
                  <c:v>1724.0</c:v>
                </c:pt>
                <c:pt idx="4057">
                  <c:v>1724.0</c:v>
                </c:pt>
                <c:pt idx="4058">
                  <c:v>1724.0</c:v>
                </c:pt>
                <c:pt idx="4059">
                  <c:v>1724.0</c:v>
                </c:pt>
                <c:pt idx="4060">
                  <c:v>1724.0</c:v>
                </c:pt>
                <c:pt idx="4061">
                  <c:v>1725.0</c:v>
                </c:pt>
                <c:pt idx="4062">
                  <c:v>1726.0</c:v>
                </c:pt>
                <c:pt idx="4063">
                  <c:v>1726.0</c:v>
                </c:pt>
                <c:pt idx="4064">
                  <c:v>1727.0</c:v>
                </c:pt>
                <c:pt idx="4065">
                  <c:v>1728.0</c:v>
                </c:pt>
                <c:pt idx="4066">
                  <c:v>1728.0</c:v>
                </c:pt>
                <c:pt idx="4067">
                  <c:v>1729.0</c:v>
                </c:pt>
                <c:pt idx="4068">
                  <c:v>1729.0</c:v>
                </c:pt>
                <c:pt idx="4069">
                  <c:v>1729.0</c:v>
                </c:pt>
                <c:pt idx="4070">
                  <c:v>1730.0</c:v>
                </c:pt>
                <c:pt idx="4071">
                  <c:v>1730.0</c:v>
                </c:pt>
                <c:pt idx="4072">
                  <c:v>1730.0</c:v>
                </c:pt>
                <c:pt idx="4073">
                  <c:v>1730.0</c:v>
                </c:pt>
                <c:pt idx="4074">
                  <c:v>1730.0</c:v>
                </c:pt>
                <c:pt idx="4075">
                  <c:v>1731.0</c:v>
                </c:pt>
                <c:pt idx="4076">
                  <c:v>1731.0</c:v>
                </c:pt>
                <c:pt idx="4077">
                  <c:v>1731.0</c:v>
                </c:pt>
                <c:pt idx="4078">
                  <c:v>1731.0</c:v>
                </c:pt>
                <c:pt idx="4079">
                  <c:v>1732.0</c:v>
                </c:pt>
                <c:pt idx="4080">
                  <c:v>1733.0</c:v>
                </c:pt>
                <c:pt idx="4081">
                  <c:v>1733.0</c:v>
                </c:pt>
                <c:pt idx="4082">
                  <c:v>1733.0</c:v>
                </c:pt>
                <c:pt idx="4083">
                  <c:v>1733.0</c:v>
                </c:pt>
                <c:pt idx="4084">
                  <c:v>1733.0</c:v>
                </c:pt>
                <c:pt idx="4085">
                  <c:v>1734.0</c:v>
                </c:pt>
                <c:pt idx="4086">
                  <c:v>1734.0</c:v>
                </c:pt>
                <c:pt idx="4087">
                  <c:v>1734.0</c:v>
                </c:pt>
                <c:pt idx="4088">
                  <c:v>1734.0</c:v>
                </c:pt>
                <c:pt idx="4089">
                  <c:v>1735.0</c:v>
                </c:pt>
                <c:pt idx="4090">
                  <c:v>1736.0</c:v>
                </c:pt>
                <c:pt idx="4091">
                  <c:v>1737.0</c:v>
                </c:pt>
                <c:pt idx="4092">
                  <c:v>1738.0</c:v>
                </c:pt>
                <c:pt idx="4093">
                  <c:v>1739.0</c:v>
                </c:pt>
                <c:pt idx="4094">
                  <c:v>1740.0</c:v>
                </c:pt>
                <c:pt idx="4095">
                  <c:v>1741.0</c:v>
                </c:pt>
                <c:pt idx="4096">
                  <c:v>1742.0</c:v>
                </c:pt>
                <c:pt idx="4097">
                  <c:v>1743.0</c:v>
                </c:pt>
                <c:pt idx="4098">
                  <c:v>1744.0</c:v>
                </c:pt>
                <c:pt idx="4099">
                  <c:v>1744.0</c:v>
                </c:pt>
                <c:pt idx="4100">
                  <c:v>1744.0</c:v>
                </c:pt>
                <c:pt idx="4101">
                  <c:v>1744.0</c:v>
                </c:pt>
                <c:pt idx="4102">
                  <c:v>1745.0</c:v>
                </c:pt>
                <c:pt idx="4103">
                  <c:v>1745.0</c:v>
                </c:pt>
                <c:pt idx="4104">
                  <c:v>1746.0</c:v>
                </c:pt>
                <c:pt idx="4105">
                  <c:v>1747.0</c:v>
                </c:pt>
                <c:pt idx="4106">
                  <c:v>1748.0</c:v>
                </c:pt>
                <c:pt idx="4107">
                  <c:v>1748.0</c:v>
                </c:pt>
                <c:pt idx="4108">
                  <c:v>1749.0</c:v>
                </c:pt>
                <c:pt idx="4109">
                  <c:v>1749.0</c:v>
                </c:pt>
                <c:pt idx="4110">
                  <c:v>1750.0</c:v>
                </c:pt>
                <c:pt idx="4111">
                  <c:v>1750.0</c:v>
                </c:pt>
                <c:pt idx="4112">
                  <c:v>1750.0</c:v>
                </c:pt>
                <c:pt idx="4113">
                  <c:v>1750.0</c:v>
                </c:pt>
                <c:pt idx="4114">
                  <c:v>1750.0</c:v>
                </c:pt>
                <c:pt idx="4115">
                  <c:v>1750.0</c:v>
                </c:pt>
                <c:pt idx="4116">
                  <c:v>1751.0</c:v>
                </c:pt>
                <c:pt idx="4117">
                  <c:v>1752.0</c:v>
                </c:pt>
                <c:pt idx="4118">
                  <c:v>1753.0</c:v>
                </c:pt>
                <c:pt idx="4119">
                  <c:v>1754.0</c:v>
                </c:pt>
                <c:pt idx="4120">
                  <c:v>1755.0</c:v>
                </c:pt>
                <c:pt idx="4121">
                  <c:v>1755.0</c:v>
                </c:pt>
                <c:pt idx="4122">
                  <c:v>1756.0</c:v>
                </c:pt>
                <c:pt idx="4123">
                  <c:v>1756.0</c:v>
                </c:pt>
                <c:pt idx="4124">
                  <c:v>1756.0</c:v>
                </c:pt>
                <c:pt idx="4125">
                  <c:v>1756.0</c:v>
                </c:pt>
                <c:pt idx="4126">
                  <c:v>1756.0</c:v>
                </c:pt>
                <c:pt idx="4127">
                  <c:v>1757.0</c:v>
                </c:pt>
                <c:pt idx="4128">
                  <c:v>1757.0</c:v>
                </c:pt>
                <c:pt idx="4129">
                  <c:v>1757.0</c:v>
                </c:pt>
                <c:pt idx="4130">
                  <c:v>1758.0</c:v>
                </c:pt>
                <c:pt idx="4131">
                  <c:v>1758.0</c:v>
                </c:pt>
                <c:pt idx="4132">
                  <c:v>1758.0</c:v>
                </c:pt>
                <c:pt idx="4133">
                  <c:v>1759.0</c:v>
                </c:pt>
                <c:pt idx="4134">
                  <c:v>1759.0</c:v>
                </c:pt>
                <c:pt idx="4135">
                  <c:v>1760.0</c:v>
                </c:pt>
                <c:pt idx="4136">
                  <c:v>1761.0</c:v>
                </c:pt>
                <c:pt idx="4137">
                  <c:v>1761.0</c:v>
                </c:pt>
                <c:pt idx="4138">
                  <c:v>1762.0</c:v>
                </c:pt>
                <c:pt idx="4139">
                  <c:v>1763.0</c:v>
                </c:pt>
                <c:pt idx="4140">
                  <c:v>1764.0</c:v>
                </c:pt>
                <c:pt idx="4141">
                  <c:v>1764.0</c:v>
                </c:pt>
                <c:pt idx="4142">
                  <c:v>1765.0</c:v>
                </c:pt>
                <c:pt idx="4143">
                  <c:v>1766.0</c:v>
                </c:pt>
                <c:pt idx="4144">
                  <c:v>1767.0</c:v>
                </c:pt>
                <c:pt idx="4145">
                  <c:v>1767.0</c:v>
                </c:pt>
                <c:pt idx="4146">
                  <c:v>1768.0</c:v>
                </c:pt>
                <c:pt idx="4147">
                  <c:v>1769.0</c:v>
                </c:pt>
                <c:pt idx="4148">
                  <c:v>1770.0</c:v>
                </c:pt>
                <c:pt idx="4149">
                  <c:v>1771.0</c:v>
                </c:pt>
                <c:pt idx="4150">
                  <c:v>1772.0</c:v>
                </c:pt>
                <c:pt idx="4151">
                  <c:v>1773.0</c:v>
                </c:pt>
                <c:pt idx="4152">
                  <c:v>1774.0</c:v>
                </c:pt>
                <c:pt idx="4153">
                  <c:v>1775.0</c:v>
                </c:pt>
                <c:pt idx="4154">
                  <c:v>1776.0</c:v>
                </c:pt>
                <c:pt idx="4155">
                  <c:v>1777.0</c:v>
                </c:pt>
                <c:pt idx="4156">
                  <c:v>1778.0</c:v>
                </c:pt>
                <c:pt idx="4157">
                  <c:v>1779.0</c:v>
                </c:pt>
                <c:pt idx="4158">
                  <c:v>1780.0</c:v>
                </c:pt>
                <c:pt idx="4159">
                  <c:v>1780.0</c:v>
                </c:pt>
                <c:pt idx="4160">
                  <c:v>1780.0</c:v>
                </c:pt>
                <c:pt idx="4161">
                  <c:v>1781.0</c:v>
                </c:pt>
                <c:pt idx="4162">
                  <c:v>1782.0</c:v>
                </c:pt>
                <c:pt idx="4163">
                  <c:v>1782.0</c:v>
                </c:pt>
                <c:pt idx="4164">
                  <c:v>1782.0</c:v>
                </c:pt>
                <c:pt idx="4165">
                  <c:v>1782.0</c:v>
                </c:pt>
                <c:pt idx="4166">
                  <c:v>1782.0</c:v>
                </c:pt>
                <c:pt idx="4167">
                  <c:v>1783.0</c:v>
                </c:pt>
                <c:pt idx="4168">
                  <c:v>1784.0</c:v>
                </c:pt>
                <c:pt idx="4169">
                  <c:v>1785.0</c:v>
                </c:pt>
                <c:pt idx="4170">
                  <c:v>1785.0</c:v>
                </c:pt>
                <c:pt idx="4171">
                  <c:v>1785.0</c:v>
                </c:pt>
                <c:pt idx="4172">
                  <c:v>1785.0</c:v>
                </c:pt>
                <c:pt idx="4173">
                  <c:v>1785.0</c:v>
                </c:pt>
                <c:pt idx="4174">
                  <c:v>1785.0</c:v>
                </c:pt>
                <c:pt idx="4175">
                  <c:v>1786.0</c:v>
                </c:pt>
                <c:pt idx="4176">
                  <c:v>1786.0</c:v>
                </c:pt>
                <c:pt idx="4177">
                  <c:v>1787.0</c:v>
                </c:pt>
                <c:pt idx="4178">
                  <c:v>1788.0</c:v>
                </c:pt>
                <c:pt idx="4179">
                  <c:v>1788.0</c:v>
                </c:pt>
                <c:pt idx="4180">
                  <c:v>1788.0</c:v>
                </c:pt>
                <c:pt idx="4181">
                  <c:v>1788.0</c:v>
                </c:pt>
                <c:pt idx="4182">
                  <c:v>1788.0</c:v>
                </c:pt>
                <c:pt idx="4183">
                  <c:v>1788.0</c:v>
                </c:pt>
                <c:pt idx="4184">
                  <c:v>1788.0</c:v>
                </c:pt>
                <c:pt idx="4185">
                  <c:v>1788.0</c:v>
                </c:pt>
                <c:pt idx="4186">
                  <c:v>1788.0</c:v>
                </c:pt>
                <c:pt idx="4187">
                  <c:v>1788.0</c:v>
                </c:pt>
                <c:pt idx="4188">
                  <c:v>1788.0</c:v>
                </c:pt>
                <c:pt idx="4189">
                  <c:v>1789.0</c:v>
                </c:pt>
                <c:pt idx="4190">
                  <c:v>1790.0</c:v>
                </c:pt>
                <c:pt idx="4191">
                  <c:v>1790.0</c:v>
                </c:pt>
                <c:pt idx="4192">
                  <c:v>1790.0</c:v>
                </c:pt>
                <c:pt idx="4193">
                  <c:v>1790.0</c:v>
                </c:pt>
                <c:pt idx="4194">
                  <c:v>1790.0</c:v>
                </c:pt>
                <c:pt idx="4195">
                  <c:v>1790.0</c:v>
                </c:pt>
                <c:pt idx="4196">
                  <c:v>1790.0</c:v>
                </c:pt>
                <c:pt idx="4197">
                  <c:v>1791.0</c:v>
                </c:pt>
                <c:pt idx="4198">
                  <c:v>1792.0</c:v>
                </c:pt>
                <c:pt idx="4199">
                  <c:v>1793.0</c:v>
                </c:pt>
                <c:pt idx="4200">
                  <c:v>1794.0</c:v>
                </c:pt>
                <c:pt idx="4201">
                  <c:v>1794.0</c:v>
                </c:pt>
                <c:pt idx="4202">
                  <c:v>1795.0</c:v>
                </c:pt>
                <c:pt idx="4203">
                  <c:v>1796.0</c:v>
                </c:pt>
                <c:pt idx="4204">
                  <c:v>1796.0</c:v>
                </c:pt>
                <c:pt idx="4205">
                  <c:v>1797.0</c:v>
                </c:pt>
                <c:pt idx="4206">
                  <c:v>1797.0</c:v>
                </c:pt>
                <c:pt idx="4207">
                  <c:v>1798.0</c:v>
                </c:pt>
                <c:pt idx="4208">
                  <c:v>1799.0</c:v>
                </c:pt>
                <c:pt idx="4209">
                  <c:v>1800.0</c:v>
                </c:pt>
                <c:pt idx="4210">
                  <c:v>1801.0</c:v>
                </c:pt>
                <c:pt idx="4211">
                  <c:v>1802.0</c:v>
                </c:pt>
                <c:pt idx="4212">
                  <c:v>1803.0</c:v>
                </c:pt>
                <c:pt idx="4213">
                  <c:v>1803.0</c:v>
                </c:pt>
                <c:pt idx="4214">
                  <c:v>1804.0</c:v>
                </c:pt>
                <c:pt idx="4215">
                  <c:v>1805.0</c:v>
                </c:pt>
                <c:pt idx="4216">
                  <c:v>1806.0</c:v>
                </c:pt>
                <c:pt idx="4217">
                  <c:v>1807.0</c:v>
                </c:pt>
                <c:pt idx="4218">
                  <c:v>1808.0</c:v>
                </c:pt>
                <c:pt idx="4219">
                  <c:v>1808.0</c:v>
                </c:pt>
                <c:pt idx="4220">
                  <c:v>1809.0</c:v>
                </c:pt>
                <c:pt idx="4221">
                  <c:v>1810.0</c:v>
                </c:pt>
                <c:pt idx="4222">
                  <c:v>1810.0</c:v>
                </c:pt>
                <c:pt idx="4223">
                  <c:v>1810.0</c:v>
                </c:pt>
                <c:pt idx="4224">
                  <c:v>1810.0</c:v>
                </c:pt>
                <c:pt idx="4225">
                  <c:v>1810.0</c:v>
                </c:pt>
                <c:pt idx="4226">
                  <c:v>1810.0</c:v>
                </c:pt>
                <c:pt idx="4227">
                  <c:v>1810.0</c:v>
                </c:pt>
                <c:pt idx="4228">
                  <c:v>1810.0</c:v>
                </c:pt>
                <c:pt idx="4229">
                  <c:v>1810.0</c:v>
                </c:pt>
                <c:pt idx="4230">
                  <c:v>1811.0</c:v>
                </c:pt>
                <c:pt idx="4231">
                  <c:v>1811.0</c:v>
                </c:pt>
                <c:pt idx="4232">
                  <c:v>1811.0</c:v>
                </c:pt>
                <c:pt idx="4233">
                  <c:v>1811.0</c:v>
                </c:pt>
                <c:pt idx="4234">
                  <c:v>1811.0</c:v>
                </c:pt>
                <c:pt idx="4235">
                  <c:v>1811.0</c:v>
                </c:pt>
                <c:pt idx="4236">
                  <c:v>1811.0</c:v>
                </c:pt>
                <c:pt idx="4237">
                  <c:v>1811.0</c:v>
                </c:pt>
                <c:pt idx="4238">
                  <c:v>1811.0</c:v>
                </c:pt>
                <c:pt idx="4239">
                  <c:v>1811.0</c:v>
                </c:pt>
                <c:pt idx="4240">
                  <c:v>1812.0</c:v>
                </c:pt>
                <c:pt idx="4241">
                  <c:v>1813.0</c:v>
                </c:pt>
                <c:pt idx="4242">
                  <c:v>1814.0</c:v>
                </c:pt>
                <c:pt idx="4243">
                  <c:v>1815.0</c:v>
                </c:pt>
                <c:pt idx="4244">
                  <c:v>1816.0</c:v>
                </c:pt>
                <c:pt idx="4245">
                  <c:v>1817.0</c:v>
                </c:pt>
                <c:pt idx="4246">
                  <c:v>1818.0</c:v>
                </c:pt>
                <c:pt idx="4247">
                  <c:v>1819.0</c:v>
                </c:pt>
                <c:pt idx="4248">
                  <c:v>1820.0</c:v>
                </c:pt>
                <c:pt idx="4249">
                  <c:v>1820.0</c:v>
                </c:pt>
                <c:pt idx="4250">
                  <c:v>1821.0</c:v>
                </c:pt>
                <c:pt idx="4251">
                  <c:v>1822.0</c:v>
                </c:pt>
                <c:pt idx="4252">
                  <c:v>1823.0</c:v>
                </c:pt>
                <c:pt idx="4253">
                  <c:v>1824.0</c:v>
                </c:pt>
                <c:pt idx="4254">
                  <c:v>1825.0</c:v>
                </c:pt>
                <c:pt idx="4255">
                  <c:v>1826.0</c:v>
                </c:pt>
                <c:pt idx="4256">
                  <c:v>1827.0</c:v>
                </c:pt>
                <c:pt idx="4257">
                  <c:v>1828.0</c:v>
                </c:pt>
                <c:pt idx="4258">
                  <c:v>1829.0</c:v>
                </c:pt>
                <c:pt idx="4259">
                  <c:v>1830.0</c:v>
                </c:pt>
                <c:pt idx="4260">
                  <c:v>1830.0</c:v>
                </c:pt>
                <c:pt idx="4261">
                  <c:v>1830.0</c:v>
                </c:pt>
                <c:pt idx="4262">
                  <c:v>1831.0</c:v>
                </c:pt>
                <c:pt idx="4263">
                  <c:v>1831.0</c:v>
                </c:pt>
                <c:pt idx="4264">
                  <c:v>1831.0</c:v>
                </c:pt>
                <c:pt idx="4265">
                  <c:v>1832.0</c:v>
                </c:pt>
                <c:pt idx="4266">
                  <c:v>1832.0</c:v>
                </c:pt>
                <c:pt idx="4267">
                  <c:v>1833.0</c:v>
                </c:pt>
                <c:pt idx="4268">
                  <c:v>1833.0</c:v>
                </c:pt>
                <c:pt idx="4269">
                  <c:v>1833.0</c:v>
                </c:pt>
                <c:pt idx="4270">
                  <c:v>1834.0</c:v>
                </c:pt>
                <c:pt idx="4271">
                  <c:v>1834.0</c:v>
                </c:pt>
                <c:pt idx="4272">
                  <c:v>1834.0</c:v>
                </c:pt>
                <c:pt idx="4273">
                  <c:v>1834.0</c:v>
                </c:pt>
                <c:pt idx="4274">
                  <c:v>1835.0</c:v>
                </c:pt>
                <c:pt idx="4275">
                  <c:v>1835.0</c:v>
                </c:pt>
                <c:pt idx="4276">
                  <c:v>1835.0</c:v>
                </c:pt>
                <c:pt idx="4277">
                  <c:v>1835.0</c:v>
                </c:pt>
                <c:pt idx="4278">
                  <c:v>1835.0</c:v>
                </c:pt>
                <c:pt idx="4279">
                  <c:v>1835.0</c:v>
                </c:pt>
                <c:pt idx="4280">
                  <c:v>1835.0</c:v>
                </c:pt>
                <c:pt idx="4281">
                  <c:v>1835.0</c:v>
                </c:pt>
                <c:pt idx="4282">
                  <c:v>1835.0</c:v>
                </c:pt>
                <c:pt idx="4283">
                  <c:v>1835.0</c:v>
                </c:pt>
                <c:pt idx="4284">
                  <c:v>1835.0</c:v>
                </c:pt>
                <c:pt idx="4285">
                  <c:v>1835.0</c:v>
                </c:pt>
                <c:pt idx="4286">
                  <c:v>1835.0</c:v>
                </c:pt>
                <c:pt idx="4287">
                  <c:v>1835.0</c:v>
                </c:pt>
                <c:pt idx="4288">
                  <c:v>1835.0</c:v>
                </c:pt>
                <c:pt idx="4289">
                  <c:v>1835.0</c:v>
                </c:pt>
                <c:pt idx="4290">
                  <c:v>1835.0</c:v>
                </c:pt>
                <c:pt idx="4291">
                  <c:v>1836.0</c:v>
                </c:pt>
                <c:pt idx="4292">
                  <c:v>1837.0</c:v>
                </c:pt>
                <c:pt idx="4293">
                  <c:v>1838.0</c:v>
                </c:pt>
                <c:pt idx="4294">
                  <c:v>1838.0</c:v>
                </c:pt>
                <c:pt idx="4295">
                  <c:v>1838.0</c:v>
                </c:pt>
                <c:pt idx="4296">
                  <c:v>1838.0</c:v>
                </c:pt>
                <c:pt idx="4297">
                  <c:v>1838.0</c:v>
                </c:pt>
                <c:pt idx="4298">
                  <c:v>1839.0</c:v>
                </c:pt>
                <c:pt idx="4299">
                  <c:v>1840.0</c:v>
                </c:pt>
                <c:pt idx="4300">
                  <c:v>1840.0</c:v>
                </c:pt>
                <c:pt idx="4301">
                  <c:v>1840.0</c:v>
                </c:pt>
                <c:pt idx="4302">
                  <c:v>1841.0</c:v>
                </c:pt>
                <c:pt idx="4303">
                  <c:v>1842.0</c:v>
                </c:pt>
                <c:pt idx="4304">
                  <c:v>1843.0</c:v>
                </c:pt>
                <c:pt idx="4305">
                  <c:v>1844.0</c:v>
                </c:pt>
                <c:pt idx="4306">
                  <c:v>1845.0</c:v>
                </c:pt>
                <c:pt idx="4307">
                  <c:v>1846.0</c:v>
                </c:pt>
                <c:pt idx="4308">
                  <c:v>1847.0</c:v>
                </c:pt>
                <c:pt idx="4309">
                  <c:v>1848.0</c:v>
                </c:pt>
                <c:pt idx="4310">
                  <c:v>1849.0</c:v>
                </c:pt>
                <c:pt idx="4311">
                  <c:v>1850.0</c:v>
                </c:pt>
                <c:pt idx="4312">
                  <c:v>1851.0</c:v>
                </c:pt>
                <c:pt idx="4313">
                  <c:v>1852.0</c:v>
                </c:pt>
                <c:pt idx="4314">
                  <c:v>1853.0</c:v>
                </c:pt>
                <c:pt idx="4315">
                  <c:v>1854.0</c:v>
                </c:pt>
                <c:pt idx="4316">
                  <c:v>1855.0</c:v>
                </c:pt>
                <c:pt idx="4317">
                  <c:v>1856.0</c:v>
                </c:pt>
                <c:pt idx="4318">
                  <c:v>1857.0</c:v>
                </c:pt>
                <c:pt idx="4319">
                  <c:v>1858.0</c:v>
                </c:pt>
                <c:pt idx="4320">
                  <c:v>1859.0</c:v>
                </c:pt>
                <c:pt idx="4321">
                  <c:v>1860.0</c:v>
                </c:pt>
                <c:pt idx="4322">
                  <c:v>1860.0</c:v>
                </c:pt>
                <c:pt idx="4323">
                  <c:v>1860.0</c:v>
                </c:pt>
                <c:pt idx="4324">
                  <c:v>1861.0</c:v>
                </c:pt>
                <c:pt idx="4325">
                  <c:v>1861.0</c:v>
                </c:pt>
                <c:pt idx="4326">
                  <c:v>1861.0</c:v>
                </c:pt>
                <c:pt idx="4327">
                  <c:v>1862.0</c:v>
                </c:pt>
                <c:pt idx="4328">
                  <c:v>1863.0</c:v>
                </c:pt>
                <c:pt idx="4329">
                  <c:v>1864.0</c:v>
                </c:pt>
                <c:pt idx="4330">
                  <c:v>1864.0</c:v>
                </c:pt>
                <c:pt idx="4331">
                  <c:v>1864.0</c:v>
                </c:pt>
                <c:pt idx="4332">
                  <c:v>1864.0</c:v>
                </c:pt>
                <c:pt idx="4333">
                  <c:v>1865.0</c:v>
                </c:pt>
                <c:pt idx="4334">
                  <c:v>1866.0</c:v>
                </c:pt>
                <c:pt idx="4335">
                  <c:v>1866.0</c:v>
                </c:pt>
                <c:pt idx="4336">
                  <c:v>1867.0</c:v>
                </c:pt>
                <c:pt idx="4337">
                  <c:v>1867.0</c:v>
                </c:pt>
                <c:pt idx="4338">
                  <c:v>1867.0</c:v>
                </c:pt>
                <c:pt idx="4339">
                  <c:v>1867.0</c:v>
                </c:pt>
                <c:pt idx="4340">
                  <c:v>1867.0</c:v>
                </c:pt>
                <c:pt idx="4341">
                  <c:v>1867.0</c:v>
                </c:pt>
                <c:pt idx="4342">
                  <c:v>1868.0</c:v>
                </c:pt>
                <c:pt idx="4343">
                  <c:v>1869.0</c:v>
                </c:pt>
                <c:pt idx="4344">
                  <c:v>1870.0</c:v>
                </c:pt>
                <c:pt idx="4345">
                  <c:v>1871.0</c:v>
                </c:pt>
                <c:pt idx="4346">
                  <c:v>1871.0</c:v>
                </c:pt>
                <c:pt idx="4347">
                  <c:v>1872.0</c:v>
                </c:pt>
                <c:pt idx="4348">
                  <c:v>1872.0</c:v>
                </c:pt>
                <c:pt idx="4349">
                  <c:v>1873.0</c:v>
                </c:pt>
                <c:pt idx="4350">
                  <c:v>1874.0</c:v>
                </c:pt>
                <c:pt idx="4351">
                  <c:v>1875.0</c:v>
                </c:pt>
                <c:pt idx="4352">
                  <c:v>1876.0</c:v>
                </c:pt>
                <c:pt idx="4353">
                  <c:v>1877.0</c:v>
                </c:pt>
                <c:pt idx="4354">
                  <c:v>1878.0</c:v>
                </c:pt>
                <c:pt idx="4355">
                  <c:v>1878.0</c:v>
                </c:pt>
                <c:pt idx="4356">
                  <c:v>1878.0</c:v>
                </c:pt>
                <c:pt idx="4357">
                  <c:v>1878.0</c:v>
                </c:pt>
                <c:pt idx="4358">
                  <c:v>1878.0</c:v>
                </c:pt>
                <c:pt idx="4359">
                  <c:v>1879.0</c:v>
                </c:pt>
                <c:pt idx="4360">
                  <c:v>1880.0</c:v>
                </c:pt>
                <c:pt idx="4361">
                  <c:v>1881.0</c:v>
                </c:pt>
                <c:pt idx="4362">
                  <c:v>1882.0</c:v>
                </c:pt>
                <c:pt idx="4363">
                  <c:v>1882.0</c:v>
                </c:pt>
                <c:pt idx="4364">
                  <c:v>1883.0</c:v>
                </c:pt>
                <c:pt idx="4365">
                  <c:v>1884.0</c:v>
                </c:pt>
                <c:pt idx="4366">
                  <c:v>1885.0</c:v>
                </c:pt>
                <c:pt idx="4367">
                  <c:v>1886.0</c:v>
                </c:pt>
                <c:pt idx="4368">
                  <c:v>1887.0</c:v>
                </c:pt>
                <c:pt idx="4369">
                  <c:v>1888.0</c:v>
                </c:pt>
                <c:pt idx="4370">
                  <c:v>1889.0</c:v>
                </c:pt>
                <c:pt idx="4371">
                  <c:v>1889.0</c:v>
                </c:pt>
                <c:pt idx="4372">
                  <c:v>1890.0</c:v>
                </c:pt>
                <c:pt idx="4373">
                  <c:v>1891.0</c:v>
                </c:pt>
                <c:pt idx="4374">
                  <c:v>1891.0</c:v>
                </c:pt>
                <c:pt idx="4375">
                  <c:v>1891.0</c:v>
                </c:pt>
                <c:pt idx="4376">
                  <c:v>1891.0</c:v>
                </c:pt>
                <c:pt idx="4377">
                  <c:v>1892.0</c:v>
                </c:pt>
                <c:pt idx="4378">
                  <c:v>1892.0</c:v>
                </c:pt>
                <c:pt idx="4379">
                  <c:v>1892.0</c:v>
                </c:pt>
                <c:pt idx="4380">
                  <c:v>1892.0</c:v>
                </c:pt>
                <c:pt idx="4381">
                  <c:v>1893.0</c:v>
                </c:pt>
                <c:pt idx="4382">
                  <c:v>1894.0</c:v>
                </c:pt>
                <c:pt idx="4383">
                  <c:v>1895.0</c:v>
                </c:pt>
                <c:pt idx="4384">
                  <c:v>1895.0</c:v>
                </c:pt>
                <c:pt idx="4385">
                  <c:v>1895.0</c:v>
                </c:pt>
                <c:pt idx="4386">
                  <c:v>1896.0</c:v>
                </c:pt>
                <c:pt idx="4387">
                  <c:v>1897.0</c:v>
                </c:pt>
                <c:pt idx="4388">
                  <c:v>1898.0</c:v>
                </c:pt>
                <c:pt idx="4389">
                  <c:v>1898.0</c:v>
                </c:pt>
                <c:pt idx="4390">
                  <c:v>1899.0</c:v>
                </c:pt>
                <c:pt idx="4391">
                  <c:v>1899.0</c:v>
                </c:pt>
                <c:pt idx="4392">
                  <c:v>1899.0</c:v>
                </c:pt>
                <c:pt idx="4393">
                  <c:v>1899.0</c:v>
                </c:pt>
                <c:pt idx="4394">
                  <c:v>1899.0</c:v>
                </c:pt>
                <c:pt idx="4395">
                  <c:v>1899.0</c:v>
                </c:pt>
                <c:pt idx="4396">
                  <c:v>1899.0</c:v>
                </c:pt>
                <c:pt idx="4397">
                  <c:v>1899.0</c:v>
                </c:pt>
                <c:pt idx="4398">
                  <c:v>1899.0</c:v>
                </c:pt>
                <c:pt idx="4399">
                  <c:v>1899.0</c:v>
                </c:pt>
                <c:pt idx="4400">
                  <c:v>1899.0</c:v>
                </c:pt>
                <c:pt idx="4401">
                  <c:v>1899.0</c:v>
                </c:pt>
                <c:pt idx="4402">
                  <c:v>1899.0</c:v>
                </c:pt>
                <c:pt idx="4403">
                  <c:v>1899.0</c:v>
                </c:pt>
                <c:pt idx="4404">
                  <c:v>1899.0</c:v>
                </c:pt>
                <c:pt idx="4405">
                  <c:v>1899.0</c:v>
                </c:pt>
                <c:pt idx="4406">
                  <c:v>1899.0</c:v>
                </c:pt>
                <c:pt idx="4407">
                  <c:v>1900.0</c:v>
                </c:pt>
                <c:pt idx="4408">
                  <c:v>1900.0</c:v>
                </c:pt>
                <c:pt idx="4409">
                  <c:v>1900.0</c:v>
                </c:pt>
                <c:pt idx="4410">
                  <c:v>1900.0</c:v>
                </c:pt>
                <c:pt idx="4411">
                  <c:v>1900.0</c:v>
                </c:pt>
                <c:pt idx="4412">
                  <c:v>1900.0</c:v>
                </c:pt>
                <c:pt idx="4413">
                  <c:v>1900.0</c:v>
                </c:pt>
                <c:pt idx="4414">
                  <c:v>1900.0</c:v>
                </c:pt>
                <c:pt idx="4415">
                  <c:v>1900.0</c:v>
                </c:pt>
                <c:pt idx="4416">
                  <c:v>1900.0</c:v>
                </c:pt>
                <c:pt idx="4417">
                  <c:v>1900.0</c:v>
                </c:pt>
                <c:pt idx="4418">
                  <c:v>1900.0</c:v>
                </c:pt>
                <c:pt idx="4419">
                  <c:v>1900.0</c:v>
                </c:pt>
                <c:pt idx="4420">
                  <c:v>1900.0</c:v>
                </c:pt>
                <c:pt idx="4421">
                  <c:v>1900.0</c:v>
                </c:pt>
                <c:pt idx="4422">
                  <c:v>1900.0</c:v>
                </c:pt>
                <c:pt idx="4423">
                  <c:v>1901.0</c:v>
                </c:pt>
                <c:pt idx="4424">
                  <c:v>1902.0</c:v>
                </c:pt>
                <c:pt idx="4425">
                  <c:v>1902.0</c:v>
                </c:pt>
                <c:pt idx="4426">
                  <c:v>1903.0</c:v>
                </c:pt>
                <c:pt idx="4427">
                  <c:v>1904.0</c:v>
                </c:pt>
                <c:pt idx="4428">
                  <c:v>1905.0</c:v>
                </c:pt>
                <c:pt idx="4429">
                  <c:v>1906.0</c:v>
                </c:pt>
                <c:pt idx="4430">
                  <c:v>1907.0</c:v>
                </c:pt>
                <c:pt idx="4431">
                  <c:v>1908.0</c:v>
                </c:pt>
                <c:pt idx="4432">
                  <c:v>1909.0</c:v>
                </c:pt>
                <c:pt idx="4433">
                  <c:v>1910.0</c:v>
                </c:pt>
                <c:pt idx="4434">
                  <c:v>1911.0</c:v>
                </c:pt>
                <c:pt idx="4435">
                  <c:v>1912.0</c:v>
                </c:pt>
                <c:pt idx="4436">
                  <c:v>1913.0</c:v>
                </c:pt>
                <c:pt idx="4437">
                  <c:v>1914.0</c:v>
                </c:pt>
                <c:pt idx="4438">
                  <c:v>1915.0</c:v>
                </c:pt>
                <c:pt idx="4439">
                  <c:v>1916.0</c:v>
                </c:pt>
                <c:pt idx="4440">
                  <c:v>1916.0</c:v>
                </c:pt>
                <c:pt idx="4441">
                  <c:v>1916.0</c:v>
                </c:pt>
                <c:pt idx="4442">
                  <c:v>1917.0</c:v>
                </c:pt>
                <c:pt idx="4443">
                  <c:v>1918.0</c:v>
                </c:pt>
                <c:pt idx="4444">
                  <c:v>1919.0</c:v>
                </c:pt>
                <c:pt idx="4445">
                  <c:v>1920.0</c:v>
                </c:pt>
                <c:pt idx="4446">
                  <c:v>1920.0</c:v>
                </c:pt>
                <c:pt idx="4447">
                  <c:v>1920.0</c:v>
                </c:pt>
                <c:pt idx="4448">
                  <c:v>1921.0</c:v>
                </c:pt>
                <c:pt idx="4449">
                  <c:v>1921.0</c:v>
                </c:pt>
                <c:pt idx="4450">
                  <c:v>1922.0</c:v>
                </c:pt>
                <c:pt idx="4451">
                  <c:v>1922.0</c:v>
                </c:pt>
                <c:pt idx="4452">
                  <c:v>1922.0</c:v>
                </c:pt>
                <c:pt idx="4453">
                  <c:v>1922.0</c:v>
                </c:pt>
                <c:pt idx="4454">
                  <c:v>1922.0</c:v>
                </c:pt>
                <c:pt idx="4455">
                  <c:v>1923.0</c:v>
                </c:pt>
                <c:pt idx="4456">
                  <c:v>1923.0</c:v>
                </c:pt>
                <c:pt idx="4457">
                  <c:v>1924.0</c:v>
                </c:pt>
                <c:pt idx="4458">
                  <c:v>1925.0</c:v>
                </c:pt>
                <c:pt idx="4459">
                  <c:v>1926.0</c:v>
                </c:pt>
                <c:pt idx="4460">
                  <c:v>1927.0</c:v>
                </c:pt>
                <c:pt idx="4461">
                  <c:v>1928.0</c:v>
                </c:pt>
                <c:pt idx="4462">
                  <c:v>1929.0</c:v>
                </c:pt>
                <c:pt idx="4463">
                  <c:v>1930.0</c:v>
                </c:pt>
                <c:pt idx="4464">
                  <c:v>1931.0</c:v>
                </c:pt>
                <c:pt idx="4465">
                  <c:v>1932.0</c:v>
                </c:pt>
                <c:pt idx="4466">
                  <c:v>1933.0</c:v>
                </c:pt>
                <c:pt idx="4467">
                  <c:v>1933.0</c:v>
                </c:pt>
                <c:pt idx="4468">
                  <c:v>1933.0</c:v>
                </c:pt>
                <c:pt idx="4469">
                  <c:v>1934.0</c:v>
                </c:pt>
                <c:pt idx="4470">
                  <c:v>1934.0</c:v>
                </c:pt>
                <c:pt idx="4471">
                  <c:v>1935.0</c:v>
                </c:pt>
                <c:pt idx="4472">
                  <c:v>1936.0</c:v>
                </c:pt>
                <c:pt idx="4473">
                  <c:v>1936.0</c:v>
                </c:pt>
                <c:pt idx="4474">
                  <c:v>1936.0</c:v>
                </c:pt>
                <c:pt idx="4475">
                  <c:v>1936.0</c:v>
                </c:pt>
                <c:pt idx="4476">
                  <c:v>1936.0</c:v>
                </c:pt>
                <c:pt idx="4477">
                  <c:v>1936.0</c:v>
                </c:pt>
                <c:pt idx="4478">
                  <c:v>1937.0</c:v>
                </c:pt>
                <c:pt idx="4479">
                  <c:v>1937.0</c:v>
                </c:pt>
                <c:pt idx="4480">
                  <c:v>1937.0</c:v>
                </c:pt>
                <c:pt idx="4481">
                  <c:v>1938.0</c:v>
                </c:pt>
                <c:pt idx="4482">
                  <c:v>1939.0</c:v>
                </c:pt>
                <c:pt idx="4483">
                  <c:v>1940.0</c:v>
                </c:pt>
                <c:pt idx="4484">
                  <c:v>1941.0</c:v>
                </c:pt>
                <c:pt idx="4485">
                  <c:v>1942.0</c:v>
                </c:pt>
                <c:pt idx="4486">
                  <c:v>1943.0</c:v>
                </c:pt>
                <c:pt idx="4487">
                  <c:v>1944.0</c:v>
                </c:pt>
                <c:pt idx="4488">
                  <c:v>1945.0</c:v>
                </c:pt>
                <c:pt idx="4489">
                  <c:v>1945.0</c:v>
                </c:pt>
                <c:pt idx="4490">
                  <c:v>1945.0</c:v>
                </c:pt>
                <c:pt idx="4491">
                  <c:v>1945.0</c:v>
                </c:pt>
                <c:pt idx="4492">
                  <c:v>1945.0</c:v>
                </c:pt>
                <c:pt idx="4493">
                  <c:v>1945.0</c:v>
                </c:pt>
                <c:pt idx="4494">
                  <c:v>1945.0</c:v>
                </c:pt>
                <c:pt idx="4495">
                  <c:v>1945.0</c:v>
                </c:pt>
                <c:pt idx="4496">
                  <c:v>1945.0</c:v>
                </c:pt>
                <c:pt idx="4497">
                  <c:v>1945.0</c:v>
                </c:pt>
                <c:pt idx="4498">
                  <c:v>1945.0</c:v>
                </c:pt>
                <c:pt idx="4499">
                  <c:v>1946.0</c:v>
                </c:pt>
                <c:pt idx="4500">
                  <c:v>1946.0</c:v>
                </c:pt>
                <c:pt idx="4501">
                  <c:v>1946.0</c:v>
                </c:pt>
                <c:pt idx="4502">
                  <c:v>1946.0</c:v>
                </c:pt>
                <c:pt idx="4503">
                  <c:v>1947.0</c:v>
                </c:pt>
                <c:pt idx="4504">
                  <c:v>1948.0</c:v>
                </c:pt>
                <c:pt idx="4505">
                  <c:v>1949.0</c:v>
                </c:pt>
                <c:pt idx="4506">
                  <c:v>1950.0</c:v>
                </c:pt>
                <c:pt idx="4507">
                  <c:v>1951.0</c:v>
                </c:pt>
                <c:pt idx="4508">
                  <c:v>1952.0</c:v>
                </c:pt>
                <c:pt idx="4509">
                  <c:v>1953.0</c:v>
                </c:pt>
                <c:pt idx="4510">
                  <c:v>1954.0</c:v>
                </c:pt>
                <c:pt idx="4511">
                  <c:v>1955.0</c:v>
                </c:pt>
                <c:pt idx="4512">
                  <c:v>1956.0</c:v>
                </c:pt>
                <c:pt idx="4513">
                  <c:v>1957.0</c:v>
                </c:pt>
                <c:pt idx="4514">
                  <c:v>1958.0</c:v>
                </c:pt>
                <c:pt idx="4515">
                  <c:v>1959.0</c:v>
                </c:pt>
                <c:pt idx="4516">
                  <c:v>1960.0</c:v>
                </c:pt>
                <c:pt idx="4517">
                  <c:v>1961.0</c:v>
                </c:pt>
                <c:pt idx="4518">
                  <c:v>1962.0</c:v>
                </c:pt>
                <c:pt idx="4519">
                  <c:v>1963.0</c:v>
                </c:pt>
                <c:pt idx="4520">
                  <c:v>1964.0</c:v>
                </c:pt>
                <c:pt idx="4521">
                  <c:v>1965.0</c:v>
                </c:pt>
                <c:pt idx="4522">
                  <c:v>1965.0</c:v>
                </c:pt>
                <c:pt idx="4523">
                  <c:v>1965.0</c:v>
                </c:pt>
                <c:pt idx="4524">
                  <c:v>1965.0</c:v>
                </c:pt>
                <c:pt idx="4525">
                  <c:v>1966.0</c:v>
                </c:pt>
                <c:pt idx="4526">
                  <c:v>1967.0</c:v>
                </c:pt>
                <c:pt idx="4527">
                  <c:v>1968.0</c:v>
                </c:pt>
                <c:pt idx="4528">
                  <c:v>1969.0</c:v>
                </c:pt>
                <c:pt idx="4529">
                  <c:v>1970.0</c:v>
                </c:pt>
                <c:pt idx="4530">
                  <c:v>1971.0</c:v>
                </c:pt>
                <c:pt idx="4531">
                  <c:v>1972.0</c:v>
                </c:pt>
                <c:pt idx="4532">
                  <c:v>1972.0</c:v>
                </c:pt>
                <c:pt idx="4533">
                  <c:v>1972.0</c:v>
                </c:pt>
                <c:pt idx="4534">
                  <c:v>1973.0</c:v>
                </c:pt>
                <c:pt idx="4535">
                  <c:v>1974.0</c:v>
                </c:pt>
                <c:pt idx="4536">
                  <c:v>1975.0</c:v>
                </c:pt>
                <c:pt idx="4537">
                  <c:v>1976.0</c:v>
                </c:pt>
                <c:pt idx="4538">
                  <c:v>1977.0</c:v>
                </c:pt>
                <c:pt idx="4539">
                  <c:v>1978.0</c:v>
                </c:pt>
                <c:pt idx="4540">
                  <c:v>1979.0</c:v>
                </c:pt>
                <c:pt idx="4541">
                  <c:v>1980.0</c:v>
                </c:pt>
                <c:pt idx="4542">
                  <c:v>1981.0</c:v>
                </c:pt>
                <c:pt idx="4543">
                  <c:v>1982.0</c:v>
                </c:pt>
                <c:pt idx="4544">
                  <c:v>1983.0</c:v>
                </c:pt>
                <c:pt idx="4545">
                  <c:v>1984.0</c:v>
                </c:pt>
                <c:pt idx="4546">
                  <c:v>1984.0</c:v>
                </c:pt>
                <c:pt idx="4547">
                  <c:v>1985.0</c:v>
                </c:pt>
                <c:pt idx="4548">
                  <c:v>1986.0</c:v>
                </c:pt>
                <c:pt idx="4549">
                  <c:v>1987.0</c:v>
                </c:pt>
                <c:pt idx="4550">
                  <c:v>1988.0</c:v>
                </c:pt>
                <c:pt idx="4551">
                  <c:v>1989.0</c:v>
                </c:pt>
                <c:pt idx="4552">
                  <c:v>1990.0</c:v>
                </c:pt>
                <c:pt idx="4553">
                  <c:v>1991.0</c:v>
                </c:pt>
                <c:pt idx="4554">
                  <c:v>1992.0</c:v>
                </c:pt>
                <c:pt idx="4555">
                  <c:v>1993.0</c:v>
                </c:pt>
                <c:pt idx="4556">
                  <c:v>1994.0</c:v>
                </c:pt>
                <c:pt idx="4557">
                  <c:v>1995.0</c:v>
                </c:pt>
                <c:pt idx="4558">
                  <c:v>1996.0</c:v>
                </c:pt>
                <c:pt idx="4559">
                  <c:v>1996.0</c:v>
                </c:pt>
                <c:pt idx="4560">
                  <c:v>1997.0</c:v>
                </c:pt>
                <c:pt idx="4561">
                  <c:v>1997.0</c:v>
                </c:pt>
                <c:pt idx="4562">
                  <c:v>1997.0</c:v>
                </c:pt>
                <c:pt idx="4563">
                  <c:v>1997.0</c:v>
                </c:pt>
                <c:pt idx="4564">
                  <c:v>1997.0</c:v>
                </c:pt>
                <c:pt idx="4565">
                  <c:v>1998.0</c:v>
                </c:pt>
                <c:pt idx="4566">
                  <c:v>1999.0</c:v>
                </c:pt>
                <c:pt idx="4567">
                  <c:v>1999.0</c:v>
                </c:pt>
                <c:pt idx="4568">
                  <c:v>2000.0</c:v>
                </c:pt>
                <c:pt idx="4569">
                  <c:v>2001.0</c:v>
                </c:pt>
                <c:pt idx="4570">
                  <c:v>2001.0</c:v>
                </c:pt>
                <c:pt idx="4571">
                  <c:v>2002.0</c:v>
                </c:pt>
                <c:pt idx="4572">
                  <c:v>2003.0</c:v>
                </c:pt>
                <c:pt idx="4573">
                  <c:v>2003.0</c:v>
                </c:pt>
                <c:pt idx="4574">
                  <c:v>2003.0</c:v>
                </c:pt>
                <c:pt idx="4575">
                  <c:v>2003.0</c:v>
                </c:pt>
                <c:pt idx="4576">
                  <c:v>2003.0</c:v>
                </c:pt>
                <c:pt idx="4577">
                  <c:v>2003.0</c:v>
                </c:pt>
                <c:pt idx="4578">
                  <c:v>2004.0</c:v>
                </c:pt>
                <c:pt idx="4579">
                  <c:v>2004.0</c:v>
                </c:pt>
                <c:pt idx="4580">
                  <c:v>2004.0</c:v>
                </c:pt>
                <c:pt idx="4581">
                  <c:v>2004.0</c:v>
                </c:pt>
                <c:pt idx="4582">
                  <c:v>2004.0</c:v>
                </c:pt>
                <c:pt idx="4583">
                  <c:v>2004.0</c:v>
                </c:pt>
                <c:pt idx="4584">
                  <c:v>2005.0</c:v>
                </c:pt>
                <c:pt idx="4585">
                  <c:v>2005.0</c:v>
                </c:pt>
                <c:pt idx="4586">
                  <c:v>2006.0</c:v>
                </c:pt>
                <c:pt idx="4587">
                  <c:v>2006.0</c:v>
                </c:pt>
                <c:pt idx="4588">
                  <c:v>2006.0</c:v>
                </c:pt>
                <c:pt idx="4589">
                  <c:v>2006.0</c:v>
                </c:pt>
                <c:pt idx="4590">
                  <c:v>2006.0</c:v>
                </c:pt>
                <c:pt idx="4591">
                  <c:v>2006.0</c:v>
                </c:pt>
                <c:pt idx="4592">
                  <c:v>2007.0</c:v>
                </c:pt>
                <c:pt idx="4593">
                  <c:v>2008.0</c:v>
                </c:pt>
                <c:pt idx="4594">
                  <c:v>2009.0</c:v>
                </c:pt>
                <c:pt idx="4595">
                  <c:v>2009.0</c:v>
                </c:pt>
                <c:pt idx="4596">
                  <c:v>2010.0</c:v>
                </c:pt>
                <c:pt idx="4597">
                  <c:v>2010.0</c:v>
                </c:pt>
                <c:pt idx="4598">
                  <c:v>2011.0</c:v>
                </c:pt>
                <c:pt idx="4599">
                  <c:v>2012.0</c:v>
                </c:pt>
                <c:pt idx="4600">
                  <c:v>2013.0</c:v>
                </c:pt>
                <c:pt idx="4601">
                  <c:v>2014.0</c:v>
                </c:pt>
                <c:pt idx="4602">
                  <c:v>2015.0</c:v>
                </c:pt>
                <c:pt idx="4603">
                  <c:v>2016.0</c:v>
                </c:pt>
                <c:pt idx="4604">
                  <c:v>2016.0</c:v>
                </c:pt>
                <c:pt idx="4605">
                  <c:v>2017.0</c:v>
                </c:pt>
                <c:pt idx="4606">
                  <c:v>2018.0</c:v>
                </c:pt>
                <c:pt idx="4607">
                  <c:v>2019.0</c:v>
                </c:pt>
                <c:pt idx="4608">
                  <c:v>2019.0</c:v>
                </c:pt>
                <c:pt idx="4609">
                  <c:v>2020.0</c:v>
                </c:pt>
                <c:pt idx="4610">
                  <c:v>2021.0</c:v>
                </c:pt>
                <c:pt idx="4611">
                  <c:v>2021.0</c:v>
                </c:pt>
                <c:pt idx="4612">
                  <c:v>2021.0</c:v>
                </c:pt>
                <c:pt idx="4613">
                  <c:v>2022.0</c:v>
                </c:pt>
                <c:pt idx="4614">
                  <c:v>2023.0</c:v>
                </c:pt>
                <c:pt idx="4615">
                  <c:v>2023.0</c:v>
                </c:pt>
                <c:pt idx="4616">
                  <c:v>2023.0</c:v>
                </c:pt>
                <c:pt idx="4617">
                  <c:v>2023.0</c:v>
                </c:pt>
                <c:pt idx="4618">
                  <c:v>2024.0</c:v>
                </c:pt>
                <c:pt idx="4619">
                  <c:v>2025.0</c:v>
                </c:pt>
                <c:pt idx="4620">
                  <c:v>2026.0</c:v>
                </c:pt>
                <c:pt idx="4621">
                  <c:v>2027.0</c:v>
                </c:pt>
                <c:pt idx="4622">
                  <c:v>2028.0</c:v>
                </c:pt>
                <c:pt idx="4623">
                  <c:v>2028.0</c:v>
                </c:pt>
                <c:pt idx="4624">
                  <c:v>2028.0</c:v>
                </c:pt>
                <c:pt idx="4625">
                  <c:v>2029.0</c:v>
                </c:pt>
                <c:pt idx="4626">
                  <c:v>2029.0</c:v>
                </c:pt>
                <c:pt idx="4627">
                  <c:v>2030.0</c:v>
                </c:pt>
                <c:pt idx="4628">
                  <c:v>2031.0</c:v>
                </c:pt>
                <c:pt idx="4629">
                  <c:v>2032.0</c:v>
                </c:pt>
                <c:pt idx="4630">
                  <c:v>2033.0</c:v>
                </c:pt>
                <c:pt idx="4631">
                  <c:v>2034.0</c:v>
                </c:pt>
                <c:pt idx="4632">
                  <c:v>2035.0</c:v>
                </c:pt>
                <c:pt idx="4633">
                  <c:v>2036.0</c:v>
                </c:pt>
                <c:pt idx="4634">
                  <c:v>2036.0</c:v>
                </c:pt>
                <c:pt idx="4635">
                  <c:v>2036.0</c:v>
                </c:pt>
                <c:pt idx="4636">
                  <c:v>2037.0</c:v>
                </c:pt>
                <c:pt idx="4637">
                  <c:v>2037.0</c:v>
                </c:pt>
                <c:pt idx="4638">
                  <c:v>2038.0</c:v>
                </c:pt>
                <c:pt idx="4639">
                  <c:v>2038.0</c:v>
                </c:pt>
                <c:pt idx="4640">
                  <c:v>2038.0</c:v>
                </c:pt>
                <c:pt idx="4641">
                  <c:v>2038.0</c:v>
                </c:pt>
                <c:pt idx="4642">
                  <c:v>2038.0</c:v>
                </c:pt>
                <c:pt idx="4643">
                  <c:v>2038.0</c:v>
                </c:pt>
                <c:pt idx="4644">
                  <c:v>2038.0</c:v>
                </c:pt>
                <c:pt idx="4645">
                  <c:v>2039.0</c:v>
                </c:pt>
                <c:pt idx="4646">
                  <c:v>2040.0</c:v>
                </c:pt>
                <c:pt idx="4647">
                  <c:v>2041.0</c:v>
                </c:pt>
                <c:pt idx="4648">
                  <c:v>2042.0</c:v>
                </c:pt>
                <c:pt idx="4649">
                  <c:v>2043.0</c:v>
                </c:pt>
                <c:pt idx="4650">
                  <c:v>2044.0</c:v>
                </c:pt>
                <c:pt idx="4651">
                  <c:v>2045.0</c:v>
                </c:pt>
                <c:pt idx="4652">
                  <c:v>2046.0</c:v>
                </c:pt>
                <c:pt idx="4653">
                  <c:v>2046.0</c:v>
                </c:pt>
                <c:pt idx="4654">
                  <c:v>2046.0</c:v>
                </c:pt>
                <c:pt idx="4655">
                  <c:v>2046.0</c:v>
                </c:pt>
                <c:pt idx="4656">
                  <c:v>2046.0</c:v>
                </c:pt>
                <c:pt idx="4657">
                  <c:v>2046.0</c:v>
                </c:pt>
                <c:pt idx="4658">
                  <c:v>2046.0</c:v>
                </c:pt>
                <c:pt idx="4659">
                  <c:v>2047.0</c:v>
                </c:pt>
                <c:pt idx="4660">
                  <c:v>2047.0</c:v>
                </c:pt>
                <c:pt idx="4661">
                  <c:v>2047.0</c:v>
                </c:pt>
                <c:pt idx="4662">
                  <c:v>2048.0</c:v>
                </c:pt>
                <c:pt idx="4663">
                  <c:v>2048.0</c:v>
                </c:pt>
                <c:pt idx="4664">
                  <c:v>2048.0</c:v>
                </c:pt>
                <c:pt idx="4665">
                  <c:v>2049.0</c:v>
                </c:pt>
                <c:pt idx="4666">
                  <c:v>2050.0</c:v>
                </c:pt>
                <c:pt idx="4667">
                  <c:v>2051.0</c:v>
                </c:pt>
                <c:pt idx="4668">
                  <c:v>2052.0</c:v>
                </c:pt>
                <c:pt idx="4669">
                  <c:v>2053.0</c:v>
                </c:pt>
                <c:pt idx="4670">
                  <c:v>2053.0</c:v>
                </c:pt>
                <c:pt idx="4671">
                  <c:v>2054.0</c:v>
                </c:pt>
                <c:pt idx="4672">
                  <c:v>2055.0</c:v>
                </c:pt>
                <c:pt idx="4673">
                  <c:v>2056.0</c:v>
                </c:pt>
                <c:pt idx="4674">
                  <c:v>2057.0</c:v>
                </c:pt>
                <c:pt idx="4675">
                  <c:v>2057.0</c:v>
                </c:pt>
                <c:pt idx="4676">
                  <c:v>2057.0</c:v>
                </c:pt>
                <c:pt idx="4677">
                  <c:v>2058.0</c:v>
                </c:pt>
                <c:pt idx="4678">
                  <c:v>2058.0</c:v>
                </c:pt>
                <c:pt idx="4679">
                  <c:v>2059.0</c:v>
                </c:pt>
                <c:pt idx="4680">
                  <c:v>2059.0</c:v>
                </c:pt>
                <c:pt idx="4681">
                  <c:v>2059.0</c:v>
                </c:pt>
                <c:pt idx="4682">
                  <c:v>2059.0</c:v>
                </c:pt>
                <c:pt idx="4683">
                  <c:v>2059.0</c:v>
                </c:pt>
                <c:pt idx="4684">
                  <c:v>2059.0</c:v>
                </c:pt>
                <c:pt idx="4685">
                  <c:v>2059.0</c:v>
                </c:pt>
                <c:pt idx="4686">
                  <c:v>2059.0</c:v>
                </c:pt>
                <c:pt idx="4687">
                  <c:v>2059.0</c:v>
                </c:pt>
                <c:pt idx="4688">
                  <c:v>2059.0</c:v>
                </c:pt>
                <c:pt idx="4689">
                  <c:v>2059.0</c:v>
                </c:pt>
                <c:pt idx="4690">
                  <c:v>2059.0</c:v>
                </c:pt>
                <c:pt idx="4691">
                  <c:v>2059.0</c:v>
                </c:pt>
                <c:pt idx="4692">
                  <c:v>2059.0</c:v>
                </c:pt>
                <c:pt idx="4693">
                  <c:v>2060.0</c:v>
                </c:pt>
                <c:pt idx="4694">
                  <c:v>2061.0</c:v>
                </c:pt>
                <c:pt idx="4695">
                  <c:v>2062.0</c:v>
                </c:pt>
                <c:pt idx="4696">
                  <c:v>2063.0</c:v>
                </c:pt>
                <c:pt idx="4697">
                  <c:v>2064.0</c:v>
                </c:pt>
                <c:pt idx="4698">
                  <c:v>2065.0</c:v>
                </c:pt>
                <c:pt idx="4699">
                  <c:v>2066.0</c:v>
                </c:pt>
                <c:pt idx="4700">
                  <c:v>2066.0</c:v>
                </c:pt>
                <c:pt idx="4701">
                  <c:v>2067.0</c:v>
                </c:pt>
                <c:pt idx="4702">
                  <c:v>2068.0</c:v>
                </c:pt>
                <c:pt idx="4703">
                  <c:v>2068.0</c:v>
                </c:pt>
                <c:pt idx="4704">
                  <c:v>2069.0</c:v>
                </c:pt>
                <c:pt idx="4705">
                  <c:v>2070.0</c:v>
                </c:pt>
                <c:pt idx="4706">
                  <c:v>2071.0</c:v>
                </c:pt>
                <c:pt idx="4707">
                  <c:v>2072.0</c:v>
                </c:pt>
                <c:pt idx="4708">
                  <c:v>2073.0</c:v>
                </c:pt>
                <c:pt idx="4709">
                  <c:v>2074.0</c:v>
                </c:pt>
                <c:pt idx="4710">
                  <c:v>2075.0</c:v>
                </c:pt>
                <c:pt idx="4711">
                  <c:v>2076.0</c:v>
                </c:pt>
                <c:pt idx="4712">
                  <c:v>2077.0</c:v>
                </c:pt>
                <c:pt idx="4713">
                  <c:v>2078.0</c:v>
                </c:pt>
                <c:pt idx="4714">
                  <c:v>2078.0</c:v>
                </c:pt>
                <c:pt idx="4715">
                  <c:v>2078.0</c:v>
                </c:pt>
                <c:pt idx="4716">
                  <c:v>2078.0</c:v>
                </c:pt>
                <c:pt idx="4717">
                  <c:v>2078.0</c:v>
                </c:pt>
                <c:pt idx="4718">
                  <c:v>2078.0</c:v>
                </c:pt>
                <c:pt idx="4719">
                  <c:v>2078.0</c:v>
                </c:pt>
                <c:pt idx="4720">
                  <c:v>2078.0</c:v>
                </c:pt>
                <c:pt idx="4721">
                  <c:v>2079.0</c:v>
                </c:pt>
                <c:pt idx="4722">
                  <c:v>2079.0</c:v>
                </c:pt>
                <c:pt idx="4723">
                  <c:v>2080.0</c:v>
                </c:pt>
                <c:pt idx="4724">
                  <c:v>2081.0</c:v>
                </c:pt>
                <c:pt idx="4725">
                  <c:v>2081.0</c:v>
                </c:pt>
                <c:pt idx="4726">
                  <c:v>2081.0</c:v>
                </c:pt>
                <c:pt idx="4727">
                  <c:v>2081.0</c:v>
                </c:pt>
                <c:pt idx="4728">
                  <c:v>2082.0</c:v>
                </c:pt>
                <c:pt idx="4729">
                  <c:v>2083.0</c:v>
                </c:pt>
                <c:pt idx="4730">
                  <c:v>2083.0</c:v>
                </c:pt>
                <c:pt idx="4731">
                  <c:v>2084.0</c:v>
                </c:pt>
                <c:pt idx="4732">
                  <c:v>2084.0</c:v>
                </c:pt>
                <c:pt idx="4733">
                  <c:v>2084.0</c:v>
                </c:pt>
                <c:pt idx="4734">
                  <c:v>2084.0</c:v>
                </c:pt>
                <c:pt idx="4735">
                  <c:v>2084.0</c:v>
                </c:pt>
                <c:pt idx="4736">
                  <c:v>2084.0</c:v>
                </c:pt>
                <c:pt idx="4737">
                  <c:v>2085.0</c:v>
                </c:pt>
                <c:pt idx="4738">
                  <c:v>2085.0</c:v>
                </c:pt>
                <c:pt idx="4739">
                  <c:v>2086.0</c:v>
                </c:pt>
                <c:pt idx="4740">
                  <c:v>2086.0</c:v>
                </c:pt>
                <c:pt idx="4741">
                  <c:v>2086.0</c:v>
                </c:pt>
                <c:pt idx="4742">
                  <c:v>2086.0</c:v>
                </c:pt>
                <c:pt idx="4743">
                  <c:v>2087.0</c:v>
                </c:pt>
                <c:pt idx="4744">
                  <c:v>2088.0</c:v>
                </c:pt>
                <c:pt idx="4745">
                  <c:v>2089.0</c:v>
                </c:pt>
                <c:pt idx="4746">
                  <c:v>2090.0</c:v>
                </c:pt>
                <c:pt idx="4747">
                  <c:v>2091.0</c:v>
                </c:pt>
                <c:pt idx="4748">
                  <c:v>2092.0</c:v>
                </c:pt>
                <c:pt idx="4749">
                  <c:v>2093.0</c:v>
                </c:pt>
                <c:pt idx="4750">
                  <c:v>2094.0</c:v>
                </c:pt>
                <c:pt idx="4751">
                  <c:v>2095.0</c:v>
                </c:pt>
                <c:pt idx="4752">
                  <c:v>2096.0</c:v>
                </c:pt>
                <c:pt idx="4753">
                  <c:v>2097.0</c:v>
                </c:pt>
                <c:pt idx="4754">
                  <c:v>2098.0</c:v>
                </c:pt>
                <c:pt idx="4755">
                  <c:v>2099.0</c:v>
                </c:pt>
                <c:pt idx="4756">
                  <c:v>2100.0</c:v>
                </c:pt>
                <c:pt idx="4757">
                  <c:v>2101.0</c:v>
                </c:pt>
                <c:pt idx="4758">
                  <c:v>2102.0</c:v>
                </c:pt>
                <c:pt idx="4759">
                  <c:v>2103.0</c:v>
                </c:pt>
                <c:pt idx="4760">
                  <c:v>2104.0</c:v>
                </c:pt>
                <c:pt idx="4761">
                  <c:v>2105.0</c:v>
                </c:pt>
                <c:pt idx="4762">
                  <c:v>2105.0</c:v>
                </c:pt>
                <c:pt idx="4763">
                  <c:v>2106.0</c:v>
                </c:pt>
                <c:pt idx="4764">
                  <c:v>2107.0</c:v>
                </c:pt>
                <c:pt idx="4765">
                  <c:v>2108.0</c:v>
                </c:pt>
                <c:pt idx="4766">
                  <c:v>2109.0</c:v>
                </c:pt>
                <c:pt idx="4767">
                  <c:v>2110.0</c:v>
                </c:pt>
                <c:pt idx="4768">
                  <c:v>2111.0</c:v>
                </c:pt>
                <c:pt idx="4769">
                  <c:v>2112.0</c:v>
                </c:pt>
                <c:pt idx="4770">
                  <c:v>2113.0</c:v>
                </c:pt>
                <c:pt idx="4771">
                  <c:v>2114.0</c:v>
                </c:pt>
                <c:pt idx="4772">
                  <c:v>2115.0</c:v>
                </c:pt>
                <c:pt idx="4773">
                  <c:v>2115.0</c:v>
                </c:pt>
                <c:pt idx="4774">
                  <c:v>2115.0</c:v>
                </c:pt>
                <c:pt idx="4775">
                  <c:v>2115.0</c:v>
                </c:pt>
                <c:pt idx="4776">
                  <c:v>2115.0</c:v>
                </c:pt>
                <c:pt idx="4777">
                  <c:v>2115.0</c:v>
                </c:pt>
                <c:pt idx="4778">
                  <c:v>2115.0</c:v>
                </c:pt>
                <c:pt idx="4779">
                  <c:v>2115.0</c:v>
                </c:pt>
                <c:pt idx="4780">
                  <c:v>2115.0</c:v>
                </c:pt>
                <c:pt idx="4781">
                  <c:v>2116.0</c:v>
                </c:pt>
                <c:pt idx="4782">
                  <c:v>2116.0</c:v>
                </c:pt>
                <c:pt idx="4783">
                  <c:v>2116.0</c:v>
                </c:pt>
                <c:pt idx="4784">
                  <c:v>2116.0</c:v>
                </c:pt>
                <c:pt idx="4785">
                  <c:v>2117.0</c:v>
                </c:pt>
                <c:pt idx="4786">
                  <c:v>2117.0</c:v>
                </c:pt>
                <c:pt idx="4787">
                  <c:v>2117.0</c:v>
                </c:pt>
                <c:pt idx="4788">
                  <c:v>2117.0</c:v>
                </c:pt>
                <c:pt idx="4789">
                  <c:v>2117.0</c:v>
                </c:pt>
                <c:pt idx="4790">
                  <c:v>2117.0</c:v>
                </c:pt>
                <c:pt idx="4791">
                  <c:v>2117.0</c:v>
                </c:pt>
                <c:pt idx="4792">
                  <c:v>2117.0</c:v>
                </c:pt>
                <c:pt idx="4793">
                  <c:v>2117.0</c:v>
                </c:pt>
                <c:pt idx="4794">
                  <c:v>2117.0</c:v>
                </c:pt>
                <c:pt idx="4795">
                  <c:v>2117.0</c:v>
                </c:pt>
                <c:pt idx="4796">
                  <c:v>2117.0</c:v>
                </c:pt>
                <c:pt idx="4797">
                  <c:v>2117.0</c:v>
                </c:pt>
                <c:pt idx="4798">
                  <c:v>2117.0</c:v>
                </c:pt>
                <c:pt idx="4799">
                  <c:v>2117.0</c:v>
                </c:pt>
                <c:pt idx="4800">
                  <c:v>2117.0</c:v>
                </c:pt>
                <c:pt idx="4801">
                  <c:v>2117.0</c:v>
                </c:pt>
                <c:pt idx="4802">
                  <c:v>2117.0</c:v>
                </c:pt>
                <c:pt idx="4803">
                  <c:v>2117.0</c:v>
                </c:pt>
                <c:pt idx="4804">
                  <c:v>2117.0</c:v>
                </c:pt>
                <c:pt idx="4805">
                  <c:v>2117.0</c:v>
                </c:pt>
                <c:pt idx="4806">
                  <c:v>2117.0</c:v>
                </c:pt>
                <c:pt idx="4807">
                  <c:v>2117.0</c:v>
                </c:pt>
                <c:pt idx="4808">
                  <c:v>2117.0</c:v>
                </c:pt>
                <c:pt idx="4809">
                  <c:v>2117.0</c:v>
                </c:pt>
                <c:pt idx="4810">
                  <c:v>2118.0</c:v>
                </c:pt>
                <c:pt idx="4811">
                  <c:v>2119.0</c:v>
                </c:pt>
                <c:pt idx="4812">
                  <c:v>2120.0</c:v>
                </c:pt>
                <c:pt idx="4813">
                  <c:v>2120.0</c:v>
                </c:pt>
                <c:pt idx="4814">
                  <c:v>2120.0</c:v>
                </c:pt>
                <c:pt idx="4815">
                  <c:v>2120.0</c:v>
                </c:pt>
                <c:pt idx="4816">
                  <c:v>2120.0</c:v>
                </c:pt>
                <c:pt idx="4817">
                  <c:v>2120.0</c:v>
                </c:pt>
                <c:pt idx="4818">
                  <c:v>2120.0</c:v>
                </c:pt>
                <c:pt idx="4819">
                  <c:v>2120.0</c:v>
                </c:pt>
                <c:pt idx="4820">
                  <c:v>2120.0</c:v>
                </c:pt>
                <c:pt idx="4821">
                  <c:v>2120.0</c:v>
                </c:pt>
                <c:pt idx="4822">
                  <c:v>2120.0</c:v>
                </c:pt>
                <c:pt idx="4823">
                  <c:v>2120.0</c:v>
                </c:pt>
                <c:pt idx="4824">
                  <c:v>2121.0</c:v>
                </c:pt>
                <c:pt idx="4825">
                  <c:v>2121.0</c:v>
                </c:pt>
                <c:pt idx="4826">
                  <c:v>2122.0</c:v>
                </c:pt>
                <c:pt idx="4827">
                  <c:v>2123.0</c:v>
                </c:pt>
                <c:pt idx="4828">
                  <c:v>2124.0</c:v>
                </c:pt>
                <c:pt idx="4829">
                  <c:v>2125.0</c:v>
                </c:pt>
                <c:pt idx="4830">
                  <c:v>2125.0</c:v>
                </c:pt>
                <c:pt idx="4831">
                  <c:v>2126.0</c:v>
                </c:pt>
                <c:pt idx="4832">
                  <c:v>2126.0</c:v>
                </c:pt>
                <c:pt idx="4833">
                  <c:v>2126.0</c:v>
                </c:pt>
                <c:pt idx="4834">
                  <c:v>2126.0</c:v>
                </c:pt>
                <c:pt idx="4835">
                  <c:v>2127.0</c:v>
                </c:pt>
                <c:pt idx="4836">
                  <c:v>2127.0</c:v>
                </c:pt>
                <c:pt idx="4837">
                  <c:v>2128.0</c:v>
                </c:pt>
                <c:pt idx="4838">
                  <c:v>2128.0</c:v>
                </c:pt>
                <c:pt idx="4839">
                  <c:v>2128.0</c:v>
                </c:pt>
                <c:pt idx="4840">
                  <c:v>2129.0</c:v>
                </c:pt>
                <c:pt idx="4841">
                  <c:v>2130.0</c:v>
                </c:pt>
                <c:pt idx="4842">
                  <c:v>2131.0</c:v>
                </c:pt>
                <c:pt idx="4843">
                  <c:v>2132.0</c:v>
                </c:pt>
                <c:pt idx="4844">
                  <c:v>2133.0</c:v>
                </c:pt>
                <c:pt idx="4845">
                  <c:v>2133.0</c:v>
                </c:pt>
                <c:pt idx="4846">
                  <c:v>2134.0</c:v>
                </c:pt>
                <c:pt idx="4847">
                  <c:v>2135.0</c:v>
                </c:pt>
                <c:pt idx="4848">
                  <c:v>2136.0</c:v>
                </c:pt>
                <c:pt idx="4849">
                  <c:v>2137.0</c:v>
                </c:pt>
                <c:pt idx="4850">
                  <c:v>2137.0</c:v>
                </c:pt>
                <c:pt idx="4851">
                  <c:v>2137.0</c:v>
                </c:pt>
                <c:pt idx="4852">
                  <c:v>2137.0</c:v>
                </c:pt>
                <c:pt idx="4853">
                  <c:v>2137.0</c:v>
                </c:pt>
                <c:pt idx="4854">
                  <c:v>2138.0</c:v>
                </c:pt>
                <c:pt idx="4855">
                  <c:v>2138.0</c:v>
                </c:pt>
                <c:pt idx="4856">
                  <c:v>2139.0</c:v>
                </c:pt>
                <c:pt idx="4857">
                  <c:v>2139.0</c:v>
                </c:pt>
                <c:pt idx="4858">
                  <c:v>2139.0</c:v>
                </c:pt>
                <c:pt idx="4859">
                  <c:v>2139.0</c:v>
                </c:pt>
                <c:pt idx="4860">
                  <c:v>2139.0</c:v>
                </c:pt>
                <c:pt idx="4861">
                  <c:v>2140.0</c:v>
                </c:pt>
                <c:pt idx="4862">
                  <c:v>2141.0</c:v>
                </c:pt>
                <c:pt idx="4863">
                  <c:v>2142.0</c:v>
                </c:pt>
                <c:pt idx="4864">
                  <c:v>2143.0</c:v>
                </c:pt>
                <c:pt idx="4865">
                  <c:v>2143.0</c:v>
                </c:pt>
                <c:pt idx="4866">
                  <c:v>2143.0</c:v>
                </c:pt>
                <c:pt idx="4867">
                  <c:v>2144.0</c:v>
                </c:pt>
                <c:pt idx="4868">
                  <c:v>2144.0</c:v>
                </c:pt>
                <c:pt idx="4869">
                  <c:v>2144.0</c:v>
                </c:pt>
                <c:pt idx="4870">
                  <c:v>2145.0</c:v>
                </c:pt>
                <c:pt idx="4871">
                  <c:v>2146.0</c:v>
                </c:pt>
                <c:pt idx="4872">
                  <c:v>2146.0</c:v>
                </c:pt>
                <c:pt idx="4873">
                  <c:v>2146.0</c:v>
                </c:pt>
                <c:pt idx="4874">
                  <c:v>2146.0</c:v>
                </c:pt>
                <c:pt idx="4875">
                  <c:v>2147.0</c:v>
                </c:pt>
                <c:pt idx="4876">
                  <c:v>2147.0</c:v>
                </c:pt>
                <c:pt idx="4877">
                  <c:v>2148.0</c:v>
                </c:pt>
                <c:pt idx="4878">
                  <c:v>2149.0</c:v>
                </c:pt>
                <c:pt idx="4879">
                  <c:v>2150.0</c:v>
                </c:pt>
                <c:pt idx="4880">
                  <c:v>2151.0</c:v>
                </c:pt>
                <c:pt idx="4881">
                  <c:v>2152.0</c:v>
                </c:pt>
                <c:pt idx="4882">
                  <c:v>2153.0</c:v>
                </c:pt>
                <c:pt idx="4883">
                  <c:v>2154.0</c:v>
                </c:pt>
                <c:pt idx="4884">
                  <c:v>2155.0</c:v>
                </c:pt>
                <c:pt idx="4885">
                  <c:v>2156.0</c:v>
                </c:pt>
                <c:pt idx="4886">
                  <c:v>2157.0</c:v>
                </c:pt>
                <c:pt idx="4887">
                  <c:v>2158.0</c:v>
                </c:pt>
                <c:pt idx="4888">
                  <c:v>2159.0</c:v>
                </c:pt>
                <c:pt idx="4889">
                  <c:v>2160.0</c:v>
                </c:pt>
                <c:pt idx="4890">
                  <c:v>2161.0</c:v>
                </c:pt>
                <c:pt idx="4891">
                  <c:v>2162.0</c:v>
                </c:pt>
                <c:pt idx="4892">
                  <c:v>2162.0</c:v>
                </c:pt>
                <c:pt idx="4893">
                  <c:v>2163.0</c:v>
                </c:pt>
                <c:pt idx="4894">
                  <c:v>2164.0</c:v>
                </c:pt>
                <c:pt idx="4895">
                  <c:v>2164.0</c:v>
                </c:pt>
                <c:pt idx="4896">
                  <c:v>2164.0</c:v>
                </c:pt>
                <c:pt idx="4897">
                  <c:v>2164.0</c:v>
                </c:pt>
                <c:pt idx="4898">
                  <c:v>2164.0</c:v>
                </c:pt>
                <c:pt idx="4899">
                  <c:v>2165.0</c:v>
                </c:pt>
                <c:pt idx="4900">
                  <c:v>2166.0</c:v>
                </c:pt>
                <c:pt idx="4901">
                  <c:v>2166.0</c:v>
                </c:pt>
                <c:pt idx="4902">
                  <c:v>2167.0</c:v>
                </c:pt>
                <c:pt idx="4903">
                  <c:v>2168.0</c:v>
                </c:pt>
                <c:pt idx="4904">
                  <c:v>2169.0</c:v>
                </c:pt>
                <c:pt idx="4905">
                  <c:v>2170.0</c:v>
                </c:pt>
                <c:pt idx="4906">
                  <c:v>2171.0</c:v>
                </c:pt>
                <c:pt idx="4907">
                  <c:v>2171.0</c:v>
                </c:pt>
                <c:pt idx="4908">
                  <c:v>2171.0</c:v>
                </c:pt>
                <c:pt idx="4909">
                  <c:v>2171.0</c:v>
                </c:pt>
                <c:pt idx="4910">
                  <c:v>2171.0</c:v>
                </c:pt>
                <c:pt idx="4911">
                  <c:v>2171.0</c:v>
                </c:pt>
                <c:pt idx="4912">
                  <c:v>2172.0</c:v>
                </c:pt>
                <c:pt idx="4913">
                  <c:v>2172.0</c:v>
                </c:pt>
                <c:pt idx="4914">
                  <c:v>2172.0</c:v>
                </c:pt>
                <c:pt idx="4915">
                  <c:v>2172.0</c:v>
                </c:pt>
                <c:pt idx="4916">
                  <c:v>2173.0</c:v>
                </c:pt>
                <c:pt idx="4917">
                  <c:v>2173.0</c:v>
                </c:pt>
                <c:pt idx="4918">
                  <c:v>2173.0</c:v>
                </c:pt>
                <c:pt idx="4919">
                  <c:v>2173.0</c:v>
                </c:pt>
                <c:pt idx="4920">
                  <c:v>2173.0</c:v>
                </c:pt>
                <c:pt idx="4921">
                  <c:v>2174.0</c:v>
                </c:pt>
                <c:pt idx="4922">
                  <c:v>2174.0</c:v>
                </c:pt>
                <c:pt idx="4923">
                  <c:v>2174.0</c:v>
                </c:pt>
                <c:pt idx="4924">
                  <c:v>2174.0</c:v>
                </c:pt>
                <c:pt idx="4925">
                  <c:v>2174.0</c:v>
                </c:pt>
                <c:pt idx="4926">
                  <c:v>2174.0</c:v>
                </c:pt>
                <c:pt idx="4927">
                  <c:v>2174.0</c:v>
                </c:pt>
                <c:pt idx="4928">
                  <c:v>2175.0</c:v>
                </c:pt>
                <c:pt idx="4929">
                  <c:v>2176.0</c:v>
                </c:pt>
                <c:pt idx="4930">
                  <c:v>2177.0</c:v>
                </c:pt>
                <c:pt idx="4931">
                  <c:v>2177.0</c:v>
                </c:pt>
                <c:pt idx="4932">
                  <c:v>2177.0</c:v>
                </c:pt>
                <c:pt idx="4933">
                  <c:v>2178.0</c:v>
                </c:pt>
                <c:pt idx="4934">
                  <c:v>2178.0</c:v>
                </c:pt>
                <c:pt idx="4935">
                  <c:v>2178.0</c:v>
                </c:pt>
                <c:pt idx="4936">
                  <c:v>2179.0</c:v>
                </c:pt>
                <c:pt idx="4937">
                  <c:v>2179.0</c:v>
                </c:pt>
                <c:pt idx="4938">
                  <c:v>2180.0</c:v>
                </c:pt>
                <c:pt idx="4939">
                  <c:v>2180.0</c:v>
                </c:pt>
                <c:pt idx="4940">
                  <c:v>2181.0</c:v>
                </c:pt>
                <c:pt idx="4941">
                  <c:v>2181.0</c:v>
                </c:pt>
                <c:pt idx="4942">
                  <c:v>2181.0</c:v>
                </c:pt>
                <c:pt idx="4943">
                  <c:v>2181.0</c:v>
                </c:pt>
                <c:pt idx="4944">
                  <c:v>2181.0</c:v>
                </c:pt>
                <c:pt idx="4945">
                  <c:v>2181.0</c:v>
                </c:pt>
                <c:pt idx="4946">
                  <c:v>2182.0</c:v>
                </c:pt>
                <c:pt idx="4947">
                  <c:v>2182.0</c:v>
                </c:pt>
                <c:pt idx="4948">
                  <c:v>2183.0</c:v>
                </c:pt>
                <c:pt idx="4949">
                  <c:v>2184.0</c:v>
                </c:pt>
                <c:pt idx="4950">
                  <c:v>2185.0</c:v>
                </c:pt>
                <c:pt idx="4951">
                  <c:v>2186.0</c:v>
                </c:pt>
                <c:pt idx="4952">
                  <c:v>2187.0</c:v>
                </c:pt>
                <c:pt idx="4953">
                  <c:v>2188.0</c:v>
                </c:pt>
                <c:pt idx="4954">
                  <c:v>2188.0</c:v>
                </c:pt>
                <c:pt idx="4955">
                  <c:v>2189.0</c:v>
                </c:pt>
                <c:pt idx="4956">
                  <c:v>2190.0</c:v>
                </c:pt>
                <c:pt idx="4957">
                  <c:v>2191.0</c:v>
                </c:pt>
                <c:pt idx="4958">
                  <c:v>2192.0</c:v>
                </c:pt>
                <c:pt idx="4959">
                  <c:v>2193.0</c:v>
                </c:pt>
                <c:pt idx="4960">
                  <c:v>2194.0</c:v>
                </c:pt>
                <c:pt idx="4961">
                  <c:v>2195.0</c:v>
                </c:pt>
                <c:pt idx="4962">
                  <c:v>2196.0</c:v>
                </c:pt>
                <c:pt idx="4963">
                  <c:v>2196.0</c:v>
                </c:pt>
                <c:pt idx="4964">
                  <c:v>2197.0</c:v>
                </c:pt>
                <c:pt idx="4965">
                  <c:v>2198.0</c:v>
                </c:pt>
                <c:pt idx="4966">
                  <c:v>2199.0</c:v>
                </c:pt>
                <c:pt idx="4967">
                  <c:v>2200.0</c:v>
                </c:pt>
                <c:pt idx="4968">
                  <c:v>2200.0</c:v>
                </c:pt>
                <c:pt idx="4969">
                  <c:v>2200.0</c:v>
                </c:pt>
                <c:pt idx="4970">
                  <c:v>2200.0</c:v>
                </c:pt>
                <c:pt idx="4971">
                  <c:v>2201.0</c:v>
                </c:pt>
                <c:pt idx="4972">
                  <c:v>2202.0</c:v>
                </c:pt>
                <c:pt idx="4973">
                  <c:v>2203.0</c:v>
                </c:pt>
                <c:pt idx="4974">
                  <c:v>2204.0</c:v>
                </c:pt>
                <c:pt idx="4975">
                  <c:v>2205.0</c:v>
                </c:pt>
                <c:pt idx="4976">
                  <c:v>2206.0</c:v>
                </c:pt>
                <c:pt idx="4977">
                  <c:v>2206.0</c:v>
                </c:pt>
                <c:pt idx="4978">
                  <c:v>2207.0</c:v>
                </c:pt>
                <c:pt idx="4979">
                  <c:v>2208.0</c:v>
                </c:pt>
                <c:pt idx="4980">
                  <c:v>2208.0</c:v>
                </c:pt>
                <c:pt idx="4981">
                  <c:v>2209.0</c:v>
                </c:pt>
                <c:pt idx="4982">
                  <c:v>2210.0</c:v>
                </c:pt>
                <c:pt idx="4983">
                  <c:v>2210.0</c:v>
                </c:pt>
                <c:pt idx="4984">
                  <c:v>2211.0</c:v>
                </c:pt>
                <c:pt idx="4985">
                  <c:v>2212.0</c:v>
                </c:pt>
                <c:pt idx="4986">
                  <c:v>2212.0</c:v>
                </c:pt>
                <c:pt idx="4987">
                  <c:v>2213.0</c:v>
                </c:pt>
                <c:pt idx="4988">
                  <c:v>2214.0</c:v>
                </c:pt>
                <c:pt idx="4989">
                  <c:v>2215.0</c:v>
                </c:pt>
                <c:pt idx="4990">
                  <c:v>2216.0</c:v>
                </c:pt>
                <c:pt idx="4991">
                  <c:v>2216.0</c:v>
                </c:pt>
                <c:pt idx="4992">
                  <c:v>2217.0</c:v>
                </c:pt>
                <c:pt idx="4993">
                  <c:v>2218.0</c:v>
                </c:pt>
                <c:pt idx="4994">
                  <c:v>2219.0</c:v>
                </c:pt>
                <c:pt idx="4995">
                  <c:v>2220.0</c:v>
                </c:pt>
                <c:pt idx="4996">
                  <c:v>2221.0</c:v>
                </c:pt>
                <c:pt idx="4997">
                  <c:v>2222.0</c:v>
                </c:pt>
                <c:pt idx="4998">
                  <c:v>2223.0</c:v>
                </c:pt>
                <c:pt idx="4999">
                  <c:v>2224.0</c:v>
                </c:pt>
                <c:pt idx="5000">
                  <c:v>2225.0</c:v>
                </c:pt>
                <c:pt idx="5001">
                  <c:v>2226.0</c:v>
                </c:pt>
                <c:pt idx="5002">
                  <c:v>2227.0</c:v>
                </c:pt>
                <c:pt idx="5003">
                  <c:v>2228.0</c:v>
                </c:pt>
                <c:pt idx="5004">
                  <c:v>2229.0</c:v>
                </c:pt>
                <c:pt idx="5005">
                  <c:v>2229.0</c:v>
                </c:pt>
                <c:pt idx="5006">
                  <c:v>2230.0</c:v>
                </c:pt>
                <c:pt idx="5007">
                  <c:v>2231.0</c:v>
                </c:pt>
                <c:pt idx="5008">
                  <c:v>2232.0</c:v>
                </c:pt>
                <c:pt idx="5009">
                  <c:v>2232.0</c:v>
                </c:pt>
                <c:pt idx="5010">
                  <c:v>2233.0</c:v>
                </c:pt>
                <c:pt idx="5011">
                  <c:v>2234.0</c:v>
                </c:pt>
                <c:pt idx="5012">
                  <c:v>2235.0</c:v>
                </c:pt>
                <c:pt idx="5013">
                  <c:v>2236.0</c:v>
                </c:pt>
                <c:pt idx="5014">
                  <c:v>2237.0</c:v>
                </c:pt>
                <c:pt idx="5015">
                  <c:v>2238.0</c:v>
                </c:pt>
                <c:pt idx="5016">
                  <c:v>2239.0</c:v>
                </c:pt>
                <c:pt idx="5017">
                  <c:v>2240.0</c:v>
                </c:pt>
                <c:pt idx="5018">
                  <c:v>2241.0</c:v>
                </c:pt>
                <c:pt idx="5019">
                  <c:v>2242.0</c:v>
                </c:pt>
                <c:pt idx="5020">
                  <c:v>2243.0</c:v>
                </c:pt>
                <c:pt idx="5021">
                  <c:v>2244.0</c:v>
                </c:pt>
                <c:pt idx="5022">
                  <c:v>2244.0</c:v>
                </c:pt>
                <c:pt idx="5023">
                  <c:v>2244.0</c:v>
                </c:pt>
                <c:pt idx="5024">
                  <c:v>2244.0</c:v>
                </c:pt>
                <c:pt idx="5025">
                  <c:v>2244.0</c:v>
                </c:pt>
                <c:pt idx="5026">
                  <c:v>2244.0</c:v>
                </c:pt>
                <c:pt idx="5027">
                  <c:v>2244.0</c:v>
                </c:pt>
                <c:pt idx="5028">
                  <c:v>2244.0</c:v>
                </c:pt>
                <c:pt idx="5029">
                  <c:v>2245.0</c:v>
                </c:pt>
                <c:pt idx="5030">
                  <c:v>2245.0</c:v>
                </c:pt>
                <c:pt idx="5031">
                  <c:v>2245.0</c:v>
                </c:pt>
                <c:pt idx="5032">
                  <c:v>2245.0</c:v>
                </c:pt>
                <c:pt idx="5033">
                  <c:v>2245.0</c:v>
                </c:pt>
                <c:pt idx="5034">
                  <c:v>2245.0</c:v>
                </c:pt>
                <c:pt idx="5035">
                  <c:v>2245.0</c:v>
                </c:pt>
                <c:pt idx="5036">
                  <c:v>2245.0</c:v>
                </c:pt>
                <c:pt idx="5037">
                  <c:v>2245.0</c:v>
                </c:pt>
                <c:pt idx="5038">
                  <c:v>2245.0</c:v>
                </c:pt>
                <c:pt idx="5039">
                  <c:v>2246.0</c:v>
                </c:pt>
                <c:pt idx="5040">
                  <c:v>2246.0</c:v>
                </c:pt>
                <c:pt idx="5041">
                  <c:v>2246.0</c:v>
                </c:pt>
                <c:pt idx="5042">
                  <c:v>2246.0</c:v>
                </c:pt>
                <c:pt idx="5043">
                  <c:v>2246.0</c:v>
                </c:pt>
                <c:pt idx="5044">
                  <c:v>2246.0</c:v>
                </c:pt>
                <c:pt idx="5045">
                  <c:v>2246.0</c:v>
                </c:pt>
                <c:pt idx="5046">
                  <c:v>2246.0</c:v>
                </c:pt>
                <c:pt idx="5047">
                  <c:v>2247.0</c:v>
                </c:pt>
                <c:pt idx="5048">
                  <c:v>2248.0</c:v>
                </c:pt>
                <c:pt idx="5049">
                  <c:v>2248.0</c:v>
                </c:pt>
                <c:pt idx="5050">
                  <c:v>2248.0</c:v>
                </c:pt>
                <c:pt idx="5051">
                  <c:v>2248.0</c:v>
                </c:pt>
                <c:pt idx="5052">
                  <c:v>2248.0</c:v>
                </c:pt>
                <c:pt idx="5053">
                  <c:v>2248.0</c:v>
                </c:pt>
                <c:pt idx="5054">
                  <c:v>2248.0</c:v>
                </c:pt>
                <c:pt idx="5055">
                  <c:v>2248.0</c:v>
                </c:pt>
                <c:pt idx="5056">
                  <c:v>2248.0</c:v>
                </c:pt>
                <c:pt idx="5057">
                  <c:v>2248.0</c:v>
                </c:pt>
                <c:pt idx="5058">
                  <c:v>2248.0</c:v>
                </c:pt>
                <c:pt idx="5059">
                  <c:v>2248.0</c:v>
                </c:pt>
                <c:pt idx="5060">
                  <c:v>2248.0</c:v>
                </c:pt>
                <c:pt idx="5061">
                  <c:v>2248.0</c:v>
                </c:pt>
                <c:pt idx="5062">
                  <c:v>2248.0</c:v>
                </c:pt>
                <c:pt idx="5063">
                  <c:v>2248.0</c:v>
                </c:pt>
                <c:pt idx="5064">
                  <c:v>2248.0</c:v>
                </c:pt>
                <c:pt idx="5065">
                  <c:v>2248.0</c:v>
                </c:pt>
                <c:pt idx="5066">
                  <c:v>2248.0</c:v>
                </c:pt>
                <c:pt idx="5067">
                  <c:v>2248.0</c:v>
                </c:pt>
                <c:pt idx="5068">
                  <c:v>2248.0</c:v>
                </c:pt>
                <c:pt idx="5069">
                  <c:v>2249.0</c:v>
                </c:pt>
                <c:pt idx="5070">
                  <c:v>2250.0</c:v>
                </c:pt>
                <c:pt idx="5071">
                  <c:v>2250.0</c:v>
                </c:pt>
                <c:pt idx="5072">
                  <c:v>2250.0</c:v>
                </c:pt>
                <c:pt idx="5073">
                  <c:v>2251.0</c:v>
                </c:pt>
                <c:pt idx="5074">
                  <c:v>2252.0</c:v>
                </c:pt>
                <c:pt idx="5075">
                  <c:v>2253.0</c:v>
                </c:pt>
                <c:pt idx="5076">
                  <c:v>2253.0</c:v>
                </c:pt>
                <c:pt idx="5077">
                  <c:v>2254.0</c:v>
                </c:pt>
                <c:pt idx="5078">
                  <c:v>2255.0</c:v>
                </c:pt>
                <c:pt idx="5079">
                  <c:v>2255.0</c:v>
                </c:pt>
                <c:pt idx="5080">
                  <c:v>2255.0</c:v>
                </c:pt>
                <c:pt idx="5081">
                  <c:v>2255.0</c:v>
                </c:pt>
                <c:pt idx="5082">
                  <c:v>2256.0</c:v>
                </c:pt>
                <c:pt idx="5083">
                  <c:v>2257.0</c:v>
                </c:pt>
                <c:pt idx="5084">
                  <c:v>2258.0</c:v>
                </c:pt>
                <c:pt idx="5085">
                  <c:v>2259.0</c:v>
                </c:pt>
                <c:pt idx="5086">
                  <c:v>2260.0</c:v>
                </c:pt>
                <c:pt idx="5087">
                  <c:v>2260.0</c:v>
                </c:pt>
                <c:pt idx="5088">
                  <c:v>2260.0</c:v>
                </c:pt>
                <c:pt idx="5089">
                  <c:v>2261.0</c:v>
                </c:pt>
                <c:pt idx="5090">
                  <c:v>2262.0</c:v>
                </c:pt>
                <c:pt idx="5091">
                  <c:v>2263.0</c:v>
                </c:pt>
                <c:pt idx="5092">
                  <c:v>2264.0</c:v>
                </c:pt>
                <c:pt idx="5093">
                  <c:v>2265.0</c:v>
                </c:pt>
                <c:pt idx="5094">
                  <c:v>2266.0</c:v>
                </c:pt>
                <c:pt idx="5095">
                  <c:v>2267.0</c:v>
                </c:pt>
                <c:pt idx="5096">
                  <c:v>2268.0</c:v>
                </c:pt>
                <c:pt idx="5097">
                  <c:v>2269.0</c:v>
                </c:pt>
                <c:pt idx="5098">
                  <c:v>2270.0</c:v>
                </c:pt>
                <c:pt idx="5099">
                  <c:v>2271.0</c:v>
                </c:pt>
                <c:pt idx="5100">
                  <c:v>2272.0</c:v>
                </c:pt>
                <c:pt idx="5101">
                  <c:v>2273.0</c:v>
                </c:pt>
                <c:pt idx="5102">
                  <c:v>2273.0</c:v>
                </c:pt>
                <c:pt idx="5103">
                  <c:v>2274.0</c:v>
                </c:pt>
                <c:pt idx="5104">
                  <c:v>2275.0</c:v>
                </c:pt>
                <c:pt idx="5105">
                  <c:v>2276.0</c:v>
                </c:pt>
                <c:pt idx="5106">
                  <c:v>2277.0</c:v>
                </c:pt>
                <c:pt idx="5107">
                  <c:v>2278.0</c:v>
                </c:pt>
                <c:pt idx="5108">
                  <c:v>2279.0</c:v>
                </c:pt>
                <c:pt idx="5109">
                  <c:v>2280.0</c:v>
                </c:pt>
                <c:pt idx="5110">
                  <c:v>2281.0</c:v>
                </c:pt>
                <c:pt idx="5111">
                  <c:v>2282.0</c:v>
                </c:pt>
                <c:pt idx="5112">
                  <c:v>2283.0</c:v>
                </c:pt>
                <c:pt idx="5113">
                  <c:v>2284.0</c:v>
                </c:pt>
                <c:pt idx="5114">
                  <c:v>2285.0</c:v>
                </c:pt>
                <c:pt idx="5115">
                  <c:v>2285.0</c:v>
                </c:pt>
                <c:pt idx="5116">
                  <c:v>2285.0</c:v>
                </c:pt>
                <c:pt idx="5117">
                  <c:v>2286.0</c:v>
                </c:pt>
                <c:pt idx="5118">
                  <c:v>2286.0</c:v>
                </c:pt>
                <c:pt idx="5119">
                  <c:v>2286.0</c:v>
                </c:pt>
                <c:pt idx="5120">
                  <c:v>2286.0</c:v>
                </c:pt>
                <c:pt idx="5121">
                  <c:v>2286.0</c:v>
                </c:pt>
                <c:pt idx="5122">
                  <c:v>2286.0</c:v>
                </c:pt>
                <c:pt idx="5123">
                  <c:v>2286.0</c:v>
                </c:pt>
                <c:pt idx="5124">
                  <c:v>2286.0</c:v>
                </c:pt>
                <c:pt idx="5125">
                  <c:v>2287.0</c:v>
                </c:pt>
                <c:pt idx="5126">
                  <c:v>2288.0</c:v>
                </c:pt>
                <c:pt idx="5127">
                  <c:v>2288.0</c:v>
                </c:pt>
                <c:pt idx="5128">
                  <c:v>2288.0</c:v>
                </c:pt>
                <c:pt idx="5129">
                  <c:v>2288.0</c:v>
                </c:pt>
                <c:pt idx="5130">
                  <c:v>2289.0</c:v>
                </c:pt>
                <c:pt idx="5131">
                  <c:v>2289.0</c:v>
                </c:pt>
                <c:pt idx="5132">
                  <c:v>2289.0</c:v>
                </c:pt>
                <c:pt idx="5133">
                  <c:v>2289.0</c:v>
                </c:pt>
                <c:pt idx="5134">
                  <c:v>2289.0</c:v>
                </c:pt>
                <c:pt idx="5135">
                  <c:v>2290.0</c:v>
                </c:pt>
                <c:pt idx="5136">
                  <c:v>2291.0</c:v>
                </c:pt>
                <c:pt idx="5137">
                  <c:v>2292.0</c:v>
                </c:pt>
                <c:pt idx="5138">
                  <c:v>2293.0</c:v>
                </c:pt>
                <c:pt idx="5139">
                  <c:v>2294.0</c:v>
                </c:pt>
                <c:pt idx="5140">
                  <c:v>2295.0</c:v>
                </c:pt>
                <c:pt idx="5141">
                  <c:v>2296.0</c:v>
                </c:pt>
                <c:pt idx="5142">
                  <c:v>2296.0</c:v>
                </c:pt>
                <c:pt idx="5143">
                  <c:v>2297.0</c:v>
                </c:pt>
                <c:pt idx="5144">
                  <c:v>2297.0</c:v>
                </c:pt>
                <c:pt idx="5145">
                  <c:v>2297.0</c:v>
                </c:pt>
                <c:pt idx="5146">
                  <c:v>2297.0</c:v>
                </c:pt>
                <c:pt idx="5147">
                  <c:v>2297.0</c:v>
                </c:pt>
                <c:pt idx="5148">
                  <c:v>2298.0</c:v>
                </c:pt>
                <c:pt idx="5149">
                  <c:v>2299.0</c:v>
                </c:pt>
                <c:pt idx="5150">
                  <c:v>2300.0</c:v>
                </c:pt>
                <c:pt idx="5151">
                  <c:v>2301.0</c:v>
                </c:pt>
                <c:pt idx="5152">
                  <c:v>2302.0</c:v>
                </c:pt>
                <c:pt idx="5153">
                  <c:v>2303.0</c:v>
                </c:pt>
                <c:pt idx="5154">
                  <c:v>2303.0</c:v>
                </c:pt>
                <c:pt idx="5155">
                  <c:v>2304.0</c:v>
                </c:pt>
                <c:pt idx="5156">
                  <c:v>2305.0</c:v>
                </c:pt>
                <c:pt idx="5157">
                  <c:v>2305.0</c:v>
                </c:pt>
                <c:pt idx="5158">
                  <c:v>2306.0</c:v>
                </c:pt>
                <c:pt idx="5159">
                  <c:v>2307.0</c:v>
                </c:pt>
                <c:pt idx="5160">
                  <c:v>2308.0</c:v>
                </c:pt>
                <c:pt idx="5161">
                  <c:v>2309.0</c:v>
                </c:pt>
                <c:pt idx="5162">
                  <c:v>2310.0</c:v>
                </c:pt>
                <c:pt idx="5163">
                  <c:v>2311.0</c:v>
                </c:pt>
                <c:pt idx="5164">
                  <c:v>2311.0</c:v>
                </c:pt>
                <c:pt idx="5165">
                  <c:v>2311.0</c:v>
                </c:pt>
                <c:pt idx="5166">
                  <c:v>2311.0</c:v>
                </c:pt>
                <c:pt idx="5167">
                  <c:v>2311.0</c:v>
                </c:pt>
                <c:pt idx="5168">
                  <c:v>2311.0</c:v>
                </c:pt>
                <c:pt idx="5169">
                  <c:v>2311.0</c:v>
                </c:pt>
                <c:pt idx="5170">
                  <c:v>2311.0</c:v>
                </c:pt>
                <c:pt idx="5171">
                  <c:v>2311.0</c:v>
                </c:pt>
                <c:pt idx="5172">
                  <c:v>2311.0</c:v>
                </c:pt>
                <c:pt idx="5173">
                  <c:v>2312.0</c:v>
                </c:pt>
                <c:pt idx="5174">
                  <c:v>2312.0</c:v>
                </c:pt>
                <c:pt idx="5175">
                  <c:v>2312.0</c:v>
                </c:pt>
                <c:pt idx="5176">
                  <c:v>2312.0</c:v>
                </c:pt>
                <c:pt idx="5177">
                  <c:v>2312.0</c:v>
                </c:pt>
                <c:pt idx="5178">
                  <c:v>2312.0</c:v>
                </c:pt>
                <c:pt idx="5179">
                  <c:v>2312.0</c:v>
                </c:pt>
                <c:pt idx="5180">
                  <c:v>2312.0</c:v>
                </c:pt>
                <c:pt idx="5181">
                  <c:v>2312.0</c:v>
                </c:pt>
                <c:pt idx="5182">
                  <c:v>2312.0</c:v>
                </c:pt>
                <c:pt idx="5183">
                  <c:v>2312.0</c:v>
                </c:pt>
                <c:pt idx="5184">
                  <c:v>2312.0</c:v>
                </c:pt>
                <c:pt idx="5185">
                  <c:v>2312.0</c:v>
                </c:pt>
                <c:pt idx="5186">
                  <c:v>2313.0</c:v>
                </c:pt>
                <c:pt idx="5187">
                  <c:v>2313.0</c:v>
                </c:pt>
                <c:pt idx="5188">
                  <c:v>2313.0</c:v>
                </c:pt>
                <c:pt idx="5189">
                  <c:v>2313.0</c:v>
                </c:pt>
                <c:pt idx="5190">
                  <c:v>2313.0</c:v>
                </c:pt>
                <c:pt idx="5191">
                  <c:v>2313.0</c:v>
                </c:pt>
                <c:pt idx="5192">
                  <c:v>2314.0</c:v>
                </c:pt>
                <c:pt idx="5193">
                  <c:v>2314.0</c:v>
                </c:pt>
                <c:pt idx="5194">
                  <c:v>2314.0</c:v>
                </c:pt>
                <c:pt idx="5195">
                  <c:v>2315.0</c:v>
                </c:pt>
                <c:pt idx="5196">
                  <c:v>2316.0</c:v>
                </c:pt>
                <c:pt idx="5197">
                  <c:v>2317.0</c:v>
                </c:pt>
                <c:pt idx="5198">
                  <c:v>2317.0</c:v>
                </c:pt>
                <c:pt idx="5199">
                  <c:v>2318.0</c:v>
                </c:pt>
                <c:pt idx="5200">
                  <c:v>2318.0</c:v>
                </c:pt>
                <c:pt idx="5201">
                  <c:v>2318.0</c:v>
                </c:pt>
                <c:pt idx="5202">
                  <c:v>2318.0</c:v>
                </c:pt>
                <c:pt idx="5203">
                  <c:v>2318.0</c:v>
                </c:pt>
                <c:pt idx="5204">
                  <c:v>2318.0</c:v>
                </c:pt>
                <c:pt idx="5205">
                  <c:v>2319.0</c:v>
                </c:pt>
                <c:pt idx="5206">
                  <c:v>2320.0</c:v>
                </c:pt>
                <c:pt idx="5207">
                  <c:v>2321.0</c:v>
                </c:pt>
                <c:pt idx="5208">
                  <c:v>2321.0</c:v>
                </c:pt>
                <c:pt idx="5209">
                  <c:v>2321.0</c:v>
                </c:pt>
                <c:pt idx="5210">
                  <c:v>2321.0</c:v>
                </c:pt>
                <c:pt idx="5211">
                  <c:v>2321.0</c:v>
                </c:pt>
                <c:pt idx="5212">
                  <c:v>2321.0</c:v>
                </c:pt>
                <c:pt idx="5213">
                  <c:v>2321.0</c:v>
                </c:pt>
                <c:pt idx="5214">
                  <c:v>2322.0</c:v>
                </c:pt>
                <c:pt idx="5215">
                  <c:v>2323.0</c:v>
                </c:pt>
                <c:pt idx="5216">
                  <c:v>2324.0</c:v>
                </c:pt>
                <c:pt idx="5217">
                  <c:v>2325.0</c:v>
                </c:pt>
                <c:pt idx="5218">
                  <c:v>2326.0</c:v>
                </c:pt>
                <c:pt idx="5219">
                  <c:v>2327.0</c:v>
                </c:pt>
                <c:pt idx="5220">
                  <c:v>2328.0</c:v>
                </c:pt>
                <c:pt idx="5221">
                  <c:v>2329.0</c:v>
                </c:pt>
                <c:pt idx="5222">
                  <c:v>2330.0</c:v>
                </c:pt>
                <c:pt idx="5223">
                  <c:v>2331.0</c:v>
                </c:pt>
                <c:pt idx="5224">
                  <c:v>2332.0</c:v>
                </c:pt>
                <c:pt idx="5225">
                  <c:v>2333.0</c:v>
                </c:pt>
                <c:pt idx="5226">
                  <c:v>2334.0</c:v>
                </c:pt>
                <c:pt idx="5227">
                  <c:v>2335.0</c:v>
                </c:pt>
                <c:pt idx="5228">
                  <c:v>2335.0</c:v>
                </c:pt>
                <c:pt idx="5229">
                  <c:v>2336.0</c:v>
                </c:pt>
                <c:pt idx="5230">
                  <c:v>2337.0</c:v>
                </c:pt>
                <c:pt idx="5231">
                  <c:v>2338.0</c:v>
                </c:pt>
                <c:pt idx="5232">
                  <c:v>2339.0</c:v>
                </c:pt>
                <c:pt idx="5233">
                  <c:v>2340.0</c:v>
                </c:pt>
                <c:pt idx="5234">
                  <c:v>2341.0</c:v>
                </c:pt>
                <c:pt idx="5235">
                  <c:v>2342.0</c:v>
                </c:pt>
                <c:pt idx="5236">
                  <c:v>2343.0</c:v>
                </c:pt>
                <c:pt idx="5237">
                  <c:v>2344.0</c:v>
                </c:pt>
                <c:pt idx="5238">
                  <c:v>2345.0</c:v>
                </c:pt>
                <c:pt idx="5239">
                  <c:v>2346.0</c:v>
                </c:pt>
                <c:pt idx="5240">
                  <c:v>2346.0</c:v>
                </c:pt>
                <c:pt idx="5241">
                  <c:v>2347.0</c:v>
                </c:pt>
                <c:pt idx="5242">
                  <c:v>2348.0</c:v>
                </c:pt>
                <c:pt idx="5243">
                  <c:v>2349.0</c:v>
                </c:pt>
                <c:pt idx="5244">
                  <c:v>2350.0</c:v>
                </c:pt>
                <c:pt idx="5245">
                  <c:v>2351.0</c:v>
                </c:pt>
                <c:pt idx="5246">
                  <c:v>2351.0</c:v>
                </c:pt>
                <c:pt idx="5247">
                  <c:v>2351.0</c:v>
                </c:pt>
                <c:pt idx="5248">
                  <c:v>2352.0</c:v>
                </c:pt>
                <c:pt idx="5249">
                  <c:v>2353.0</c:v>
                </c:pt>
                <c:pt idx="5250">
                  <c:v>2354.0</c:v>
                </c:pt>
                <c:pt idx="5251">
                  <c:v>2355.0</c:v>
                </c:pt>
                <c:pt idx="5252">
                  <c:v>2356.0</c:v>
                </c:pt>
                <c:pt idx="5253">
                  <c:v>2357.0</c:v>
                </c:pt>
                <c:pt idx="5254">
                  <c:v>2358.0</c:v>
                </c:pt>
                <c:pt idx="5255">
                  <c:v>2359.0</c:v>
                </c:pt>
                <c:pt idx="5256">
                  <c:v>2360.0</c:v>
                </c:pt>
                <c:pt idx="5257">
                  <c:v>2361.0</c:v>
                </c:pt>
                <c:pt idx="5258">
                  <c:v>2362.0</c:v>
                </c:pt>
                <c:pt idx="5259">
                  <c:v>2363.0</c:v>
                </c:pt>
                <c:pt idx="5260">
                  <c:v>2364.0</c:v>
                </c:pt>
                <c:pt idx="5261">
                  <c:v>2364.0</c:v>
                </c:pt>
                <c:pt idx="5262">
                  <c:v>2365.0</c:v>
                </c:pt>
                <c:pt idx="5263">
                  <c:v>2366.0</c:v>
                </c:pt>
                <c:pt idx="5264">
                  <c:v>2366.0</c:v>
                </c:pt>
                <c:pt idx="5265">
                  <c:v>2367.0</c:v>
                </c:pt>
                <c:pt idx="5266">
                  <c:v>2368.0</c:v>
                </c:pt>
                <c:pt idx="5267">
                  <c:v>2369.0</c:v>
                </c:pt>
                <c:pt idx="5268">
                  <c:v>2369.0</c:v>
                </c:pt>
                <c:pt idx="5269">
                  <c:v>2370.0</c:v>
                </c:pt>
                <c:pt idx="5270">
                  <c:v>2371.0</c:v>
                </c:pt>
                <c:pt idx="5271">
                  <c:v>2372.0</c:v>
                </c:pt>
                <c:pt idx="5272">
                  <c:v>2373.0</c:v>
                </c:pt>
                <c:pt idx="5273">
                  <c:v>2374.0</c:v>
                </c:pt>
                <c:pt idx="5274">
                  <c:v>2375.0</c:v>
                </c:pt>
                <c:pt idx="5275">
                  <c:v>2376.0</c:v>
                </c:pt>
                <c:pt idx="5276">
                  <c:v>2377.0</c:v>
                </c:pt>
                <c:pt idx="5277">
                  <c:v>2378.0</c:v>
                </c:pt>
                <c:pt idx="5278">
                  <c:v>2379.0</c:v>
                </c:pt>
                <c:pt idx="5279">
                  <c:v>2380.0</c:v>
                </c:pt>
                <c:pt idx="5280">
                  <c:v>2381.0</c:v>
                </c:pt>
                <c:pt idx="5281">
                  <c:v>2382.0</c:v>
                </c:pt>
                <c:pt idx="5282">
                  <c:v>2383.0</c:v>
                </c:pt>
                <c:pt idx="5283">
                  <c:v>2384.0</c:v>
                </c:pt>
                <c:pt idx="5284">
                  <c:v>2385.0</c:v>
                </c:pt>
                <c:pt idx="5285">
                  <c:v>2386.0</c:v>
                </c:pt>
                <c:pt idx="5286">
                  <c:v>2387.0</c:v>
                </c:pt>
                <c:pt idx="5287">
                  <c:v>2388.0</c:v>
                </c:pt>
                <c:pt idx="5288">
                  <c:v>2388.0</c:v>
                </c:pt>
                <c:pt idx="5289">
                  <c:v>2388.0</c:v>
                </c:pt>
                <c:pt idx="5290">
                  <c:v>2388.0</c:v>
                </c:pt>
                <c:pt idx="5291">
                  <c:v>2388.0</c:v>
                </c:pt>
                <c:pt idx="5292">
                  <c:v>2388.0</c:v>
                </c:pt>
                <c:pt idx="5293">
                  <c:v>2389.0</c:v>
                </c:pt>
                <c:pt idx="5294">
                  <c:v>2389.0</c:v>
                </c:pt>
                <c:pt idx="5295">
                  <c:v>2389.0</c:v>
                </c:pt>
                <c:pt idx="5296">
                  <c:v>2389.0</c:v>
                </c:pt>
                <c:pt idx="5297">
                  <c:v>2389.0</c:v>
                </c:pt>
                <c:pt idx="5298">
                  <c:v>2389.0</c:v>
                </c:pt>
                <c:pt idx="5299">
                  <c:v>2389.0</c:v>
                </c:pt>
                <c:pt idx="5300">
                  <c:v>2390.0</c:v>
                </c:pt>
                <c:pt idx="5301">
                  <c:v>2391.0</c:v>
                </c:pt>
                <c:pt idx="5302">
                  <c:v>2392.0</c:v>
                </c:pt>
                <c:pt idx="5303">
                  <c:v>2392.0</c:v>
                </c:pt>
                <c:pt idx="5304">
                  <c:v>2392.0</c:v>
                </c:pt>
                <c:pt idx="5305">
                  <c:v>2392.0</c:v>
                </c:pt>
                <c:pt idx="5306">
                  <c:v>2392.0</c:v>
                </c:pt>
                <c:pt idx="5307">
                  <c:v>2392.0</c:v>
                </c:pt>
                <c:pt idx="5308">
                  <c:v>2392.0</c:v>
                </c:pt>
                <c:pt idx="5309">
                  <c:v>2393.0</c:v>
                </c:pt>
                <c:pt idx="5310">
                  <c:v>2394.0</c:v>
                </c:pt>
                <c:pt idx="5311">
                  <c:v>2394.0</c:v>
                </c:pt>
                <c:pt idx="5312">
                  <c:v>2395.0</c:v>
                </c:pt>
                <c:pt idx="5313">
                  <c:v>2396.0</c:v>
                </c:pt>
                <c:pt idx="5314">
                  <c:v>2396.0</c:v>
                </c:pt>
                <c:pt idx="5315">
                  <c:v>2396.0</c:v>
                </c:pt>
                <c:pt idx="5316">
                  <c:v>2397.0</c:v>
                </c:pt>
                <c:pt idx="5317">
                  <c:v>2398.0</c:v>
                </c:pt>
                <c:pt idx="5318">
                  <c:v>2398.0</c:v>
                </c:pt>
                <c:pt idx="5319">
                  <c:v>2398.0</c:v>
                </c:pt>
                <c:pt idx="5320">
                  <c:v>2398.0</c:v>
                </c:pt>
                <c:pt idx="5321">
                  <c:v>2398.0</c:v>
                </c:pt>
                <c:pt idx="5322">
                  <c:v>2399.0</c:v>
                </c:pt>
                <c:pt idx="5323">
                  <c:v>2400.0</c:v>
                </c:pt>
                <c:pt idx="5324">
                  <c:v>2401.0</c:v>
                </c:pt>
                <c:pt idx="5325">
                  <c:v>2401.0</c:v>
                </c:pt>
                <c:pt idx="5326">
                  <c:v>2401.0</c:v>
                </c:pt>
                <c:pt idx="5327">
                  <c:v>2401.0</c:v>
                </c:pt>
                <c:pt idx="5328">
                  <c:v>2401.0</c:v>
                </c:pt>
                <c:pt idx="5329">
                  <c:v>2401.0</c:v>
                </c:pt>
                <c:pt idx="5330">
                  <c:v>2401.0</c:v>
                </c:pt>
                <c:pt idx="5331">
                  <c:v>2401.0</c:v>
                </c:pt>
                <c:pt idx="5332">
                  <c:v>2402.0</c:v>
                </c:pt>
                <c:pt idx="5333">
                  <c:v>2402.0</c:v>
                </c:pt>
                <c:pt idx="5334">
                  <c:v>2402.0</c:v>
                </c:pt>
                <c:pt idx="5335">
                  <c:v>2402.0</c:v>
                </c:pt>
                <c:pt idx="5336">
                  <c:v>2403.0</c:v>
                </c:pt>
                <c:pt idx="5337">
                  <c:v>2404.0</c:v>
                </c:pt>
                <c:pt idx="5338">
                  <c:v>2405.0</c:v>
                </c:pt>
                <c:pt idx="5339">
                  <c:v>2406.0</c:v>
                </c:pt>
                <c:pt idx="5340">
                  <c:v>2407.0</c:v>
                </c:pt>
                <c:pt idx="5341">
                  <c:v>2408.0</c:v>
                </c:pt>
                <c:pt idx="5342">
                  <c:v>2409.0</c:v>
                </c:pt>
                <c:pt idx="5343">
                  <c:v>2410.0</c:v>
                </c:pt>
                <c:pt idx="5344">
                  <c:v>2411.0</c:v>
                </c:pt>
                <c:pt idx="5345">
                  <c:v>2411.0</c:v>
                </c:pt>
                <c:pt idx="5346">
                  <c:v>2411.0</c:v>
                </c:pt>
                <c:pt idx="5347">
                  <c:v>2411.0</c:v>
                </c:pt>
                <c:pt idx="5348">
                  <c:v>2411.0</c:v>
                </c:pt>
                <c:pt idx="5349">
                  <c:v>2411.0</c:v>
                </c:pt>
                <c:pt idx="5350">
                  <c:v>2411.0</c:v>
                </c:pt>
                <c:pt idx="5351">
                  <c:v>2411.0</c:v>
                </c:pt>
                <c:pt idx="5352">
                  <c:v>2411.0</c:v>
                </c:pt>
                <c:pt idx="5353">
                  <c:v>2411.0</c:v>
                </c:pt>
                <c:pt idx="5354">
                  <c:v>2411.0</c:v>
                </c:pt>
                <c:pt idx="5355">
                  <c:v>2411.0</c:v>
                </c:pt>
                <c:pt idx="5356">
                  <c:v>2411.0</c:v>
                </c:pt>
                <c:pt idx="5357">
                  <c:v>2412.0</c:v>
                </c:pt>
                <c:pt idx="5358">
                  <c:v>2413.0</c:v>
                </c:pt>
                <c:pt idx="5359">
                  <c:v>2414.0</c:v>
                </c:pt>
                <c:pt idx="5360">
                  <c:v>2415.0</c:v>
                </c:pt>
                <c:pt idx="5361">
                  <c:v>2416.0</c:v>
                </c:pt>
                <c:pt idx="5362">
                  <c:v>2417.0</c:v>
                </c:pt>
                <c:pt idx="5363">
                  <c:v>2417.0</c:v>
                </c:pt>
                <c:pt idx="5364">
                  <c:v>2417.0</c:v>
                </c:pt>
                <c:pt idx="5365">
                  <c:v>2418.0</c:v>
                </c:pt>
                <c:pt idx="5366">
                  <c:v>2418.0</c:v>
                </c:pt>
                <c:pt idx="5367">
                  <c:v>2418.0</c:v>
                </c:pt>
                <c:pt idx="5368">
                  <c:v>2418.0</c:v>
                </c:pt>
                <c:pt idx="5369">
                  <c:v>2418.0</c:v>
                </c:pt>
                <c:pt idx="5370">
                  <c:v>2418.0</c:v>
                </c:pt>
                <c:pt idx="5371">
                  <c:v>2418.0</c:v>
                </c:pt>
                <c:pt idx="5372">
                  <c:v>2419.0</c:v>
                </c:pt>
                <c:pt idx="5373">
                  <c:v>2419.0</c:v>
                </c:pt>
                <c:pt idx="5374">
                  <c:v>2419.0</c:v>
                </c:pt>
                <c:pt idx="5375">
                  <c:v>2420.0</c:v>
                </c:pt>
                <c:pt idx="5376">
                  <c:v>2420.0</c:v>
                </c:pt>
                <c:pt idx="5377">
                  <c:v>2421.0</c:v>
                </c:pt>
                <c:pt idx="5378">
                  <c:v>2422.0</c:v>
                </c:pt>
                <c:pt idx="5379">
                  <c:v>2423.0</c:v>
                </c:pt>
                <c:pt idx="5380">
                  <c:v>2423.0</c:v>
                </c:pt>
                <c:pt idx="5381">
                  <c:v>2423.0</c:v>
                </c:pt>
                <c:pt idx="5382">
                  <c:v>2423.0</c:v>
                </c:pt>
                <c:pt idx="5383">
                  <c:v>2423.0</c:v>
                </c:pt>
                <c:pt idx="5384">
                  <c:v>2423.0</c:v>
                </c:pt>
                <c:pt idx="5385">
                  <c:v>2423.0</c:v>
                </c:pt>
                <c:pt idx="5386">
                  <c:v>2424.0</c:v>
                </c:pt>
                <c:pt idx="5387">
                  <c:v>2424.0</c:v>
                </c:pt>
                <c:pt idx="5388">
                  <c:v>2424.0</c:v>
                </c:pt>
                <c:pt idx="5389">
                  <c:v>2424.0</c:v>
                </c:pt>
                <c:pt idx="5390">
                  <c:v>2424.0</c:v>
                </c:pt>
                <c:pt idx="5391">
                  <c:v>2424.0</c:v>
                </c:pt>
                <c:pt idx="5392">
                  <c:v>2424.0</c:v>
                </c:pt>
                <c:pt idx="5393">
                  <c:v>2424.0</c:v>
                </c:pt>
                <c:pt idx="5394">
                  <c:v>2424.0</c:v>
                </c:pt>
                <c:pt idx="5395">
                  <c:v>2424.0</c:v>
                </c:pt>
                <c:pt idx="5396">
                  <c:v>2424.0</c:v>
                </c:pt>
                <c:pt idx="5397">
                  <c:v>2424.0</c:v>
                </c:pt>
                <c:pt idx="5398">
                  <c:v>2424.0</c:v>
                </c:pt>
                <c:pt idx="5399">
                  <c:v>2424.0</c:v>
                </c:pt>
                <c:pt idx="5400">
                  <c:v>2424.0</c:v>
                </c:pt>
                <c:pt idx="5401">
                  <c:v>2424.0</c:v>
                </c:pt>
                <c:pt idx="5402">
                  <c:v>2424.0</c:v>
                </c:pt>
                <c:pt idx="5403">
                  <c:v>2424.0</c:v>
                </c:pt>
                <c:pt idx="5404">
                  <c:v>2425.0</c:v>
                </c:pt>
                <c:pt idx="5405">
                  <c:v>2425.0</c:v>
                </c:pt>
                <c:pt idx="5406">
                  <c:v>2425.0</c:v>
                </c:pt>
                <c:pt idx="5407">
                  <c:v>2425.0</c:v>
                </c:pt>
                <c:pt idx="5408">
                  <c:v>2425.0</c:v>
                </c:pt>
                <c:pt idx="5409">
                  <c:v>2426.0</c:v>
                </c:pt>
                <c:pt idx="5410">
                  <c:v>2426.0</c:v>
                </c:pt>
                <c:pt idx="5411">
                  <c:v>2426.0</c:v>
                </c:pt>
                <c:pt idx="5412">
                  <c:v>2426.0</c:v>
                </c:pt>
                <c:pt idx="5413">
                  <c:v>2426.0</c:v>
                </c:pt>
                <c:pt idx="5414">
                  <c:v>2427.0</c:v>
                </c:pt>
                <c:pt idx="5415">
                  <c:v>2427.0</c:v>
                </c:pt>
                <c:pt idx="5416">
                  <c:v>2427.0</c:v>
                </c:pt>
                <c:pt idx="5417">
                  <c:v>2427.0</c:v>
                </c:pt>
                <c:pt idx="5418">
                  <c:v>2427.0</c:v>
                </c:pt>
                <c:pt idx="5419">
                  <c:v>2427.0</c:v>
                </c:pt>
                <c:pt idx="5420">
                  <c:v>2427.0</c:v>
                </c:pt>
                <c:pt idx="5421">
                  <c:v>2427.0</c:v>
                </c:pt>
                <c:pt idx="5422">
                  <c:v>2427.0</c:v>
                </c:pt>
                <c:pt idx="5423">
                  <c:v>2427.0</c:v>
                </c:pt>
                <c:pt idx="5424">
                  <c:v>2427.0</c:v>
                </c:pt>
                <c:pt idx="5425">
                  <c:v>2427.0</c:v>
                </c:pt>
                <c:pt idx="5426">
                  <c:v>2427.0</c:v>
                </c:pt>
                <c:pt idx="5427">
                  <c:v>2427.0</c:v>
                </c:pt>
                <c:pt idx="5428">
                  <c:v>2427.0</c:v>
                </c:pt>
                <c:pt idx="5429">
                  <c:v>2427.0</c:v>
                </c:pt>
                <c:pt idx="5430">
                  <c:v>2428.0</c:v>
                </c:pt>
                <c:pt idx="5431">
                  <c:v>2429.0</c:v>
                </c:pt>
                <c:pt idx="5432">
                  <c:v>2430.0</c:v>
                </c:pt>
                <c:pt idx="5433">
                  <c:v>2430.0</c:v>
                </c:pt>
                <c:pt idx="5434">
                  <c:v>2431.0</c:v>
                </c:pt>
                <c:pt idx="5435">
                  <c:v>2432.0</c:v>
                </c:pt>
                <c:pt idx="5436">
                  <c:v>2433.0</c:v>
                </c:pt>
                <c:pt idx="5437">
                  <c:v>2434.0</c:v>
                </c:pt>
                <c:pt idx="5438">
                  <c:v>2435.0</c:v>
                </c:pt>
                <c:pt idx="5439">
                  <c:v>2435.0</c:v>
                </c:pt>
                <c:pt idx="5440">
                  <c:v>2436.0</c:v>
                </c:pt>
                <c:pt idx="5441">
                  <c:v>2437.0</c:v>
                </c:pt>
                <c:pt idx="5442">
                  <c:v>2438.0</c:v>
                </c:pt>
                <c:pt idx="5443">
                  <c:v>2439.0</c:v>
                </c:pt>
                <c:pt idx="5444">
                  <c:v>2440.0</c:v>
                </c:pt>
                <c:pt idx="5445">
                  <c:v>2441.0</c:v>
                </c:pt>
                <c:pt idx="5446">
                  <c:v>2442.0</c:v>
                </c:pt>
                <c:pt idx="5447">
                  <c:v>2443.0</c:v>
                </c:pt>
                <c:pt idx="5448">
                  <c:v>2444.0</c:v>
                </c:pt>
                <c:pt idx="5449">
                  <c:v>2445.0</c:v>
                </c:pt>
                <c:pt idx="5450">
                  <c:v>2446.0</c:v>
                </c:pt>
                <c:pt idx="5451">
                  <c:v>2447.0</c:v>
                </c:pt>
                <c:pt idx="5452">
                  <c:v>2448.0</c:v>
                </c:pt>
                <c:pt idx="5453">
                  <c:v>2449.0</c:v>
                </c:pt>
                <c:pt idx="5454">
                  <c:v>2450.0</c:v>
                </c:pt>
                <c:pt idx="5455">
                  <c:v>2451.0</c:v>
                </c:pt>
                <c:pt idx="5456">
                  <c:v>2452.0</c:v>
                </c:pt>
                <c:pt idx="5457">
                  <c:v>2453.0</c:v>
                </c:pt>
                <c:pt idx="5458">
                  <c:v>2454.0</c:v>
                </c:pt>
                <c:pt idx="5459">
                  <c:v>2455.0</c:v>
                </c:pt>
                <c:pt idx="5460">
                  <c:v>2456.0</c:v>
                </c:pt>
                <c:pt idx="5461">
                  <c:v>2456.0</c:v>
                </c:pt>
                <c:pt idx="5462">
                  <c:v>2456.0</c:v>
                </c:pt>
                <c:pt idx="5463">
                  <c:v>2456.0</c:v>
                </c:pt>
                <c:pt idx="5464">
                  <c:v>2457.0</c:v>
                </c:pt>
                <c:pt idx="5465">
                  <c:v>2458.0</c:v>
                </c:pt>
                <c:pt idx="5466">
                  <c:v>2459.0</c:v>
                </c:pt>
                <c:pt idx="5467">
                  <c:v>2460.0</c:v>
                </c:pt>
                <c:pt idx="5468">
                  <c:v>2461.0</c:v>
                </c:pt>
                <c:pt idx="5469">
                  <c:v>2461.0</c:v>
                </c:pt>
                <c:pt idx="5470">
                  <c:v>2462.0</c:v>
                </c:pt>
                <c:pt idx="5471">
                  <c:v>2463.0</c:v>
                </c:pt>
                <c:pt idx="5472">
                  <c:v>2464.0</c:v>
                </c:pt>
                <c:pt idx="5473">
                  <c:v>2465.0</c:v>
                </c:pt>
                <c:pt idx="5474">
                  <c:v>2466.0</c:v>
                </c:pt>
                <c:pt idx="5475">
                  <c:v>2466.0</c:v>
                </c:pt>
                <c:pt idx="5476">
                  <c:v>2467.0</c:v>
                </c:pt>
                <c:pt idx="5477">
                  <c:v>2468.0</c:v>
                </c:pt>
                <c:pt idx="5478">
                  <c:v>2469.0</c:v>
                </c:pt>
                <c:pt idx="5479">
                  <c:v>2469.0</c:v>
                </c:pt>
                <c:pt idx="5480">
                  <c:v>2469.0</c:v>
                </c:pt>
                <c:pt idx="5481">
                  <c:v>2470.0</c:v>
                </c:pt>
                <c:pt idx="5482">
                  <c:v>2471.0</c:v>
                </c:pt>
                <c:pt idx="5483">
                  <c:v>2471.0</c:v>
                </c:pt>
                <c:pt idx="5484">
                  <c:v>2472.0</c:v>
                </c:pt>
                <c:pt idx="5485">
                  <c:v>2473.0</c:v>
                </c:pt>
                <c:pt idx="5486">
                  <c:v>2474.0</c:v>
                </c:pt>
                <c:pt idx="5487">
                  <c:v>2474.0</c:v>
                </c:pt>
                <c:pt idx="5488">
                  <c:v>2475.0</c:v>
                </c:pt>
                <c:pt idx="5489">
                  <c:v>2476.0</c:v>
                </c:pt>
                <c:pt idx="5490">
                  <c:v>2477.0</c:v>
                </c:pt>
                <c:pt idx="5491">
                  <c:v>2478.0</c:v>
                </c:pt>
                <c:pt idx="5492">
                  <c:v>2479.0</c:v>
                </c:pt>
                <c:pt idx="5493">
                  <c:v>2480.0</c:v>
                </c:pt>
                <c:pt idx="5494">
                  <c:v>2481.0</c:v>
                </c:pt>
                <c:pt idx="5495">
                  <c:v>2482.0</c:v>
                </c:pt>
                <c:pt idx="5496">
                  <c:v>2482.0</c:v>
                </c:pt>
                <c:pt idx="5497">
                  <c:v>2483.0</c:v>
                </c:pt>
                <c:pt idx="5498">
                  <c:v>2484.0</c:v>
                </c:pt>
                <c:pt idx="5499">
                  <c:v>2485.0</c:v>
                </c:pt>
                <c:pt idx="5500">
                  <c:v>2486.0</c:v>
                </c:pt>
                <c:pt idx="5501">
                  <c:v>2487.0</c:v>
                </c:pt>
                <c:pt idx="5502">
                  <c:v>2487.0</c:v>
                </c:pt>
                <c:pt idx="5503">
                  <c:v>2487.0</c:v>
                </c:pt>
                <c:pt idx="5504">
                  <c:v>2487.0</c:v>
                </c:pt>
                <c:pt idx="5505">
                  <c:v>2488.0</c:v>
                </c:pt>
                <c:pt idx="5506">
                  <c:v>2488.0</c:v>
                </c:pt>
                <c:pt idx="5507">
                  <c:v>2488.0</c:v>
                </c:pt>
                <c:pt idx="5508">
                  <c:v>2488.0</c:v>
                </c:pt>
                <c:pt idx="5509">
                  <c:v>2488.0</c:v>
                </c:pt>
                <c:pt idx="5510">
                  <c:v>2489.0</c:v>
                </c:pt>
                <c:pt idx="5511">
                  <c:v>2489.0</c:v>
                </c:pt>
                <c:pt idx="5512">
                  <c:v>2489.0</c:v>
                </c:pt>
                <c:pt idx="5513">
                  <c:v>2489.0</c:v>
                </c:pt>
                <c:pt idx="5514">
                  <c:v>2489.0</c:v>
                </c:pt>
                <c:pt idx="5515">
                  <c:v>2489.0</c:v>
                </c:pt>
                <c:pt idx="5516">
                  <c:v>2489.0</c:v>
                </c:pt>
                <c:pt idx="5517">
                  <c:v>2490.0</c:v>
                </c:pt>
                <c:pt idx="5518">
                  <c:v>2490.0</c:v>
                </c:pt>
                <c:pt idx="5519">
                  <c:v>2491.0</c:v>
                </c:pt>
                <c:pt idx="5520">
                  <c:v>2492.0</c:v>
                </c:pt>
                <c:pt idx="5521">
                  <c:v>2492.0</c:v>
                </c:pt>
                <c:pt idx="5522">
                  <c:v>2492.0</c:v>
                </c:pt>
                <c:pt idx="5523">
                  <c:v>2492.0</c:v>
                </c:pt>
                <c:pt idx="5524">
                  <c:v>2492.0</c:v>
                </c:pt>
                <c:pt idx="5525">
                  <c:v>2492.0</c:v>
                </c:pt>
                <c:pt idx="5526">
                  <c:v>2492.0</c:v>
                </c:pt>
                <c:pt idx="5527">
                  <c:v>2492.0</c:v>
                </c:pt>
                <c:pt idx="5528">
                  <c:v>2493.0</c:v>
                </c:pt>
                <c:pt idx="5529">
                  <c:v>2494.0</c:v>
                </c:pt>
                <c:pt idx="5530">
                  <c:v>2494.0</c:v>
                </c:pt>
                <c:pt idx="5531">
                  <c:v>2494.0</c:v>
                </c:pt>
                <c:pt idx="5532">
                  <c:v>2494.0</c:v>
                </c:pt>
                <c:pt idx="5533">
                  <c:v>2494.0</c:v>
                </c:pt>
                <c:pt idx="5534">
                  <c:v>2495.0</c:v>
                </c:pt>
                <c:pt idx="5535">
                  <c:v>2495.0</c:v>
                </c:pt>
                <c:pt idx="5536">
                  <c:v>2496.0</c:v>
                </c:pt>
                <c:pt idx="5537">
                  <c:v>2496.0</c:v>
                </c:pt>
                <c:pt idx="5538">
                  <c:v>2496.0</c:v>
                </c:pt>
                <c:pt idx="5539">
                  <c:v>2496.0</c:v>
                </c:pt>
                <c:pt idx="5540">
                  <c:v>2496.0</c:v>
                </c:pt>
                <c:pt idx="5541">
                  <c:v>2496.0</c:v>
                </c:pt>
                <c:pt idx="5542">
                  <c:v>2496.0</c:v>
                </c:pt>
                <c:pt idx="5543">
                  <c:v>2496.0</c:v>
                </c:pt>
                <c:pt idx="5544">
                  <c:v>2496.0</c:v>
                </c:pt>
                <c:pt idx="5545">
                  <c:v>2497.0</c:v>
                </c:pt>
                <c:pt idx="5546">
                  <c:v>2497.0</c:v>
                </c:pt>
                <c:pt idx="5547">
                  <c:v>2497.0</c:v>
                </c:pt>
                <c:pt idx="5548">
                  <c:v>2498.0</c:v>
                </c:pt>
                <c:pt idx="5549">
                  <c:v>2499.0</c:v>
                </c:pt>
                <c:pt idx="5550">
                  <c:v>2499.0</c:v>
                </c:pt>
                <c:pt idx="5551">
                  <c:v>2500.0</c:v>
                </c:pt>
                <c:pt idx="5552">
                  <c:v>2500.0</c:v>
                </c:pt>
                <c:pt idx="5553">
                  <c:v>2500.0</c:v>
                </c:pt>
                <c:pt idx="5554">
                  <c:v>2501.0</c:v>
                </c:pt>
                <c:pt idx="5555">
                  <c:v>2502.0</c:v>
                </c:pt>
                <c:pt idx="5556">
                  <c:v>2502.0</c:v>
                </c:pt>
                <c:pt idx="5557">
                  <c:v>2502.0</c:v>
                </c:pt>
                <c:pt idx="5558">
                  <c:v>2502.0</c:v>
                </c:pt>
                <c:pt idx="5559">
                  <c:v>2502.0</c:v>
                </c:pt>
                <c:pt idx="5560">
                  <c:v>2502.0</c:v>
                </c:pt>
                <c:pt idx="5561">
                  <c:v>2502.0</c:v>
                </c:pt>
                <c:pt idx="5562">
                  <c:v>2502.0</c:v>
                </c:pt>
                <c:pt idx="5563">
                  <c:v>2502.0</c:v>
                </c:pt>
                <c:pt idx="5564">
                  <c:v>2502.0</c:v>
                </c:pt>
                <c:pt idx="5565">
                  <c:v>2502.0</c:v>
                </c:pt>
                <c:pt idx="5566">
                  <c:v>2502.0</c:v>
                </c:pt>
                <c:pt idx="5567">
                  <c:v>2503.0</c:v>
                </c:pt>
                <c:pt idx="5568">
                  <c:v>2504.0</c:v>
                </c:pt>
                <c:pt idx="5569">
                  <c:v>2504.0</c:v>
                </c:pt>
                <c:pt idx="5570">
                  <c:v>2504.0</c:v>
                </c:pt>
                <c:pt idx="5571">
                  <c:v>2504.0</c:v>
                </c:pt>
                <c:pt idx="5572">
                  <c:v>2504.0</c:v>
                </c:pt>
                <c:pt idx="5573">
                  <c:v>2504.0</c:v>
                </c:pt>
                <c:pt idx="5574">
                  <c:v>2504.0</c:v>
                </c:pt>
                <c:pt idx="5575">
                  <c:v>2505.0</c:v>
                </c:pt>
                <c:pt idx="5576">
                  <c:v>2505.0</c:v>
                </c:pt>
                <c:pt idx="5577">
                  <c:v>2505.0</c:v>
                </c:pt>
                <c:pt idx="5578">
                  <c:v>2505.0</c:v>
                </c:pt>
                <c:pt idx="5579">
                  <c:v>2505.0</c:v>
                </c:pt>
                <c:pt idx="5580">
                  <c:v>2505.0</c:v>
                </c:pt>
                <c:pt idx="5581">
                  <c:v>2506.0</c:v>
                </c:pt>
                <c:pt idx="5582">
                  <c:v>2506.0</c:v>
                </c:pt>
                <c:pt idx="5583">
                  <c:v>2506.0</c:v>
                </c:pt>
                <c:pt idx="5584">
                  <c:v>2507.0</c:v>
                </c:pt>
                <c:pt idx="5585">
                  <c:v>2507.0</c:v>
                </c:pt>
                <c:pt idx="5586">
                  <c:v>2507.0</c:v>
                </c:pt>
                <c:pt idx="5587">
                  <c:v>2507.0</c:v>
                </c:pt>
                <c:pt idx="5588">
                  <c:v>2508.0</c:v>
                </c:pt>
                <c:pt idx="5589">
                  <c:v>2509.0</c:v>
                </c:pt>
                <c:pt idx="5590">
                  <c:v>2509.0</c:v>
                </c:pt>
                <c:pt idx="5591">
                  <c:v>2509.0</c:v>
                </c:pt>
                <c:pt idx="5592">
                  <c:v>2509.0</c:v>
                </c:pt>
                <c:pt idx="5593">
                  <c:v>2509.0</c:v>
                </c:pt>
                <c:pt idx="5594">
                  <c:v>2510.0</c:v>
                </c:pt>
                <c:pt idx="5595">
                  <c:v>2510.0</c:v>
                </c:pt>
                <c:pt idx="5596">
                  <c:v>2511.0</c:v>
                </c:pt>
                <c:pt idx="5597">
                  <c:v>2511.0</c:v>
                </c:pt>
                <c:pt idx="5598">
                  <c:v>2511.0</c:v>
                </c:pt>
                <c:pt idx="5599">
                  <c:v>2512.0</c:v>
                </c:pt>
                <c:pt idx="5600">
                  <c:v>2513.0</c:v>
                </c:pt>
                <c:pt idx="5601">
                  <c:v>2514.0</c:v>
                </c:pt>
                <c:pt idx="5602">
                  <c:v>2514.0</c:v>
                </c:pt>
                <c:pt idx="5603">
                  <c:v>2514.0</c:v>
                </c:pt>
                <c:pt idx="5604">
                  <c:v>2514.0</c:v>
                </c:pt>
                <c:pt idx="5605">
                  <c:v>2515.0</c:v>
                </c:pt>
                <c:pt idx="5606">
                  <c:v>2515.0</c:v>
                </c:pt>
                <c:pt idx="5607">
                  <c:v>2515.0</c:v>
                </c:pt>
                <c:pt idx="5608">
                  <c:v>2515.0</c:v>
                </c:pt>
                <c:pt idx="5609">
                  <c:v>2515.0</c:v>
                </c:pt>
                <c:pt idx="5610">
                  <c:v>2515.0</c:v>
                </c:pt>
                <c:pt idx="5611">
                  <c:v>2515.0</c:v>
                </c:pt>
                <c:pt idx="5612">
                  <c:v>2515.0</c:v>
                </c:pt>
                <c:pt idx="5613">
                  <c:v>2515.0</c:v>
                </c:pt>
                <c:pt idx="5614">
                  <c:v>2515.0</c:v>
                </c:pt>
                <c:pt idx="5615">
                  <c:v>2516.0</c:v>
                </c:pt>
                <c:pt idx="5616">
                  <c:v>2517.0</c:v>
                </c:pt>
                <c:pt idx="5617">
                  <c:v>2518.0</c:v>
                </c:pt>
                <c:pt idx="5618">
                  <c:v>2519.0</c:v>
                </c:pt>
                <c:pt idx="5619">
                  <c:v>2520.0</c:v>
                </c:pt>
                <c:pt idx="5620">
                  <c:v>2521.0</c:v>
                </c:pt>
                <c:pt idx="5621">
                  <c:v>2522.0</c:v>
                </c:pt>
                <c:pt idx="5622">
                  <c:v>2523.0</c:v>
                </c:pt>
                <c:pt idx="5623">
                  <c:v>2524.0</c:v>
                </c:pt>
                <c:pt idx="5624">
                  <c:v>2525.0</c:v>
                </c:pt>
                <c:pt idx="5625">
                  <c:v>2526.0</c:v>
                </c:pt>
                <c:pt idx="5626">
                  <c:v>2526.0</c:v>
                </c:pt>
                <c:pt idx="5627">
                  <c:v>2526.0</c:v>
                </c:pt>
                <c:pt idx="5628">
                  <c:v>2527.0</c:v>
                </c:pt>
                <c:pt idx="5629">
                  <c:v>2527.0</c:v>
                </c:pt>
                <c:pt idx="5630">
                  <c:v>2527.0</c:v>
                </c:pt>
                <c:pt idx="5631">
                  <c:v>2527.0</c:v>
                </c:pt>
                <c:pt idx="5632">
                  <c:v>2527.0</c:v>
                </c:pt>
                <c:pt idx="5633">
                  <c:v>2527.0</c:v>
                </c:pt>
                <c:pt idx="5634">
                  <c:v>2528.0</c:v>
                </c:pt>
                <c:pt idx="5635">
                  <c:v>2529.0</c:v>
                </c:pt>
                <c:pt idx="5636">
                  <c:v>2530.0</c:v>
                </c:pt>
                <c:pt idx="5637">
                  <c:v>2531.0</c:v>
                </c:pt>
                <c:pt idx="5638">
                  <c:v>2532.0</c:v>
                </c:pt>
                <c:pt idx="5639">
                  <c:v>2533.0</c:v>
                </c:pt>
                <c:pt idx="5640">
                  <c:v>2534.0</c:v>
                </c:pt>
                <c:pt idx="5641">
                  <c:v>2535.0</c:v>
                </c:pt>
                <c:pt idx="5642">
                  <c:v>2536.0</c:v>
                </c:pt>
                <c:pt idx="5643">
                  <c:v>2536.0</c:v>
                </c:pt>
                <c:pt idx="5644">
                  <c:v>2537.0</c:v>
                </c:pt>
                <c:pt idx="5645">
                  <c:v>2538.0</c:v>
                </c:pt>
                <c:pt idx="5646">
                  <c:v>2539.0</c:v>
                </c:pt>
                <c:pt idx="5647">
                  <c:v>2539.0</c:v>
                </c:pt>
                <c:pt idx="5648">
                  <c:v>2539.0</c:v>
                </c:pt>
                <c:pt idx="5649">
                  <c:v>2539.0</c:v>
                </c:pt>
                <c:pt idx="5650">
                  <c:v>2540.0</c:v>
                </c:pt>
                <c:pt idx="5651">
                  <c:v>2541.0</c:v>
                </c:pt>
                <c:pt idx="5652">
                  <c:v>2542.0</c:v>
                </c:pt>
                <c:pt idx="5653">
                  <c:v>2543.0</c:v>
                </c:pt>
                <c:pt idx="5654">
                  <c:v>2543.0</c:v>
                </c:pt>
                <c:pt idx="5655">
                  <c:v>2543.0</c:v>
                </c:pt>
                <c:pt idx="5656">
                  <c:v>2543.0</c:v>
                </c:pt>
                <c:pt idx="5657">
                  <c:v>2543.0</c:v>
                </c:pt>
                <c:pt idx="5658">
                  <c:v>2543.0</c:v>
                </c:pt>
                <c:pt idx="5659">
                  <c:v>2543.0</c:v>
                </c:pt>
                <c:pt idx="5660">
                  <c:v>2543.0</c:v>
                </c:pt>
                <c:pt idx="5661">
                  <c:v>2543.0</c:v>
                </c:pt>
                <c:pt idx="5662">
                  <c:v>2543.0</c:v>
                </c:pt>
                <c:pt idx="5663">
                  <c:v>2543.0</c:v>
                </c:pt>
                <c:pt idx="5664">
                  <c:v>2543.0</c:v>
                </c:pt>
                <c:pt idx="5665">
                  <c:v>2543.0</c:v>
                </c:pt>
                <c:pt idx="5666">
                  <c:v>2543.0</c:v>
                </c:pt>
                <c:pt idx="5667">
                  <c:v>2543.0</c:v>
                </c:pt>
                <c:pt idx="5668">
                  <c:v>2543.0</c:v>
                </c:pt>
                <c:pt idx="5669">
                  <c:v>2543.0</c:v>
                </c:pt>
                <c:pt idx="5670">
                  <c:v>2543.0</c:v>
                </c:pt>
                <c:pt idx="5671">
                  <c:v>2543.0</c:v>
                </c:pt>
                <c:pt idx="5672">
                  <c:v>2544.0</c:v>
                </c:pt>
                <c:pt idx="5673">
                  <c:v>2544.0</c:v>
                </c:pt>
                <c:pt idx="5674">
                  <c:v>2544.0</c:v>
                </c:pt>
                <c:pt idx="5675">
                  <c:v>2544.0</c:v>
                </c:pt>
                <c:pt idx="5676">
                  <c:v>2544.0</c:v>
                </c:pt>
                <c:pt idx="5677">
                  <c:v>2544.0</c:v>
                </c:pt>
                <c:pt idx="5678">
                  <c:v>2545.0</c:v>
                </c:pt>
                <c:pt idx="5679">
                  <c:v>2545.0</c:v>
                </c:pt>
                <c:pt idx="5680">
                  <c:v>2545.0</c:v>
                </c:pt>
                <c:pt idx="5681">
                  <c:v>2545.0</c:v>
                </c:pt>
                <c:pt idx="5682">
                  <c:v>2545.0</c:v>
                </c:pt>
                <c:pt idx="5683">
                  <c:v>2545.0</c:v>
                </c:pt>
                <c:pt idx="5684">
                  <c:v>2545.0</c:v>
                </c:pt>
                <c:pt idx="5685">
                  <c:v>2546.0</c:v>
                </c:pt>
                <c:pt idx="5686">
                  <c:v>2547.0</c:v>
                </c:pt>
                <c:pt idx="5687">
                  <c:v>2548.0</c:v>
                </c:pt>
                <c:pt idx="5688">
                  <c:v>2549.0</c:v>
                </c:pt>
                <c:pt idx="5689">
                  <c:v>2550.0</c:v>
                </c:pt>
                <c:pt idx="5690">
                  <c:v>2551.0</c:v>
                </c:pt>
                <c:pt idx="5691">
                  <c:v>2552.0</c:v>
                </c:pt>
                <c:pt idx="5692">
                  <c:v>2552.0</c:v>
                </c:pt>
                <c:pt idx="5693">
                  <c:v>2552.0</c:v>
                </c:pt>
                <c:pt idx="5694">
                  <c:v>2552.0</c:v>
                </c:pt>
                <c:pt idx="5695">
                  <c:v>2552.0</c:v>
                </c:pt>
                <c:pt idx="5696">
                  <c:v>2552.0</c:v>
                </c:pt>
                <c:pt idx="5697">
                  <c:v>2552.0</c:v>
                </c:pt>
                <c:pt idx="5698">
                  <c:v>2553.0</c:v>
                </c:pt>
                <c:pt idx="5699">
                  <c:v>2553.0</c:v>
                </c:pt>
                <c:pt idx="5700">
                  <c:v>2554.0</c:v>
                </c:pt>
                <c:pt idx="5701">
                  <c:v>2555.0</c:v>
                </c:pt>
                <c:pt idx="5702">
                  <c:v>2556.0</c:v>
                </c:pt>
                <c:pt idx="5703">
                  <c:v>2557.0</c:v>
                </c:pt>
                <c:pt idx="5704">
                  <c:v>2558.0</c:v>
                </c:pt>
                <c:pt idx="5705">
                  <c:v>2559.0</c:v>
                </c:pt>
                <c:pt idx="5706">
                  <c:v>2559.0</c:v>
                </c:pt>
                <c:pt idx="5707">
                  <c:v>2560.0</c:v>
                </c:pt>
                <c:pt idx="5708">
                  <c:v>2560.0</c:v>
                </c:pt>
                <c:pt idx="5709">
                  <c:v>2560.0</c:v>
                </c:pt>
                <c:pt idx="5710">
                  <c:v>2561.0</c:v>
                </c:pt>
                <c:pt idx="5711">
                  <c:v>2562.0</c:v>
                </c:pt>
                <c:pt idx="5712">
                  <c:v>2563.0</c:v>
                </c:pt>
                <c:pt idx="5713">
                  <c:v>2564.0</c:v>
                </c:pt>
                <c:pt idx="5714">
                  <c:v>2565.0</c:v>
                </c:pt>
                <c:pt idx="5715">
                  <c:v>2566.0</c:v>
                </c:pt>
                <c:pt idx="5716">
                  <c:v>2567.0</c:v>
                </c:pt>
                <c:pt idx="5717">
                  <c:v>2568.0</c:v>
                </c:pt>
                <c:pt idx="5718">
                  <c:v>2569.0</c:v>
                </c:pt>
                <c:pt idx="5719">
                  <c:v>2570.0</c:v>
                </c:pt>
                <c:pt idx="5720">
                  <c:v>2571.0</c:v>
                </c:pt>
                <c:pt idx="5721">
                  <c:v>2572.0</c:v>
                </c:pt>
                <c:pt idx="5722">
                  <c:v>2573.0</c:v>
                </c:pt>
                <c:pt idx="5723">
                  <c:v>2573.0</c:v>
                </c:pt>
                <c:pt idx="5724">
                  <c:v>2574.0</c:v>
                </c:pt>
                <c:pt idx="5725">
                  <c:v>2575.0</c:v>
                </c:pt>
                <c:pt idx="5726">
                  <c:v>2576.0</c:v>
                </c:pt>
                <c:pt idx="5727">
                  <c:v>2576.0</c:v>
                </c:pt>
                <c:pt idx="5728">
                  <c:v>2576.0</c:v>
                </c:pt>
                <c:pt idx="5729">
                  <c:v>2576.0</c:v>
                </c:pt>
                <c:pt idx="5730">
                  <c:v>2576.0</c:v>
                </c:pt>
                <c:pt idx="5731">
                  <c:v>2576.0</c:v>
                </c:pt>
                <c:pt idx="5732">
                  <c:v>2576.0</c:v>
                </c:pt>
                <c:pt idx="5733">
                  <c:v>2576.0</c:v>
                </c:pt>
                <c:pt idx="5734">
                  <c:v>2576.0</c:v>
                </c:pt>
                <c:pt idx="5735">
                  <c:v>2577.0</c:v>
                </c:pt>
                <c:pt idx="5736">
                  <c:v>2577.0</c:v>
                </c:pt>
                <c:pt idx="5737">
                  <c:v>2577.0</c:v>
                </c:pt>
                <c:pt idx="5738">
                  <c:v>2577.0</c:v>
                </c:pt>
                <c:pt idx="5739">
                  <c:v>2578.0</c:v>
                </c:pt>
                <c:pt idx="5740">
                  <c:v>2579.0</c:v>
                </c:pt>
                <c:pt idx="5741">
                  <c:v>2579.0</c:v>
                </c:pt>
                <c:pt idx="5742">
                  <c:v>2579.0</c:v>
                </c:pt>
                <c:pt idx="5743">
                  <c:v>2579.0</c:v>
                </c:pt>
                <c:pt idx="5744">
                  <c:v>2579.0</c:v>
                </c:pt>
                <c:pt idx="5745">
                  <c:v>2579.0</c:v>
                </c:pt>
                <c:pt idx="5746">
                  <c:v>2579.0</c:v>
                </c:pt>
                <c:pt idx="5747">
                  <c:v>2579.0</c:v>
                </c:pt>
                <c:pt idx="5748">
                  <c:v>2580.0</c:v>
                </c:pt>
                <c:pt idx="5749">
                  <c:v>2580.0</c:v>
                </c:pt>
                <c:pt idx="5750">
                  <c:v>2580.0</c:v>
                </c:pt>
                <c:pt idx="5751">
                  <c:v>2580.0</c:v>
                </c:pt>
                <c:pt idx="5752">
                  <c:v>2581.0</c:v>
                </c:pt>
                <c:pt idx="5753">
                  <c:v>2581.0</c:v>
                </c:pt>
                <c:pt idx="5754">
                  <c:v>2582.0</c:v>
                </c:pt>
                <c:pt idx="5755">
                  <c:v>2583.0</c:v>
                </c:pt>
                <c:pt idx="5756">
                  <c:v>2583.0</c:v>
                </c:pt>
                <c:pt idx="5757">
                  <c:v>2584.0</c:v>
                </c:pt>
                <c:pt idx="5758">
                  <c:v>2585.0</c:v>
                </c:pt>
                <c:pt idx="5759">
                  <c:v>2585.0</c:v>
                </c:pt>
                <c:pt idx="5760">
                  <c:v>2586.0</c:v>
                </c:pt>
                <c:pt idx="5761">
                  <c:v>2586.0</c:v>
                </c:pt>
                <c:pt idx="5762">
                  <c:v>2586.0</c:v>
                </c:pt>
                <c:pt idx="5763">
                  <c:v>2587.0</c:v>
                </c:pt>
                <c:pt idx="5764">
                  <c:v>2588.0</c:v>
                </c:pt>
                <c:pt idx="5765">
                  <c:v>2589.0</c:v>
                </c:pt>
                <c:pt idx="5766">
                  <c:v>2589.0</c:v>
                </c:pt>
                <c:pt idx="5767">
                  <c:v>2589.0</c:v>
                </c:pt>
                <c:pt idx="5768">
                  <c:v>2589.0</c:v>
                </c:pt>
                <c:pt idx="5769">
                  <c:v>2590.0</c:v>
                </c:pt>
                <c:pt idx="5770">
                  <c:v>2591.0</c:v>
                </c:pt>
                <c:pt idx="5771">
                  <c:v>2592.0</c:v>
                </c:pt>
                <c:pt idx="5772">
                  <c:v>2593.0</c:v>
                </c:pt>
                <c:pt idx="5773">
                  <c:v>2594.0</c:v>
                </c:pt>
                <c:pt idx="5774">
                  <c:v>2595.0</c:v>
                </c:pt>
                <c:pt idx="5775">
                  <c:v>2596.0</c:v>
                </c:pt>
                <c:pt idx="5776">
                  <c:v>2597.0</c:v>
                </c:pt>
                <c:pt idx="5777">
                  <c:v>2598.0</c:v>
                </c:pt>
                <c:pt idx="5778">
                  <c:v>2599.0</c:v>
                </c:pt>
                <c:pt idx="5779">
                  <c:v>2600.0</c:v>
                </c:pt>
                <c:pt idx="5780">
                  <c:v>2601.0</c:v>
                </c:pt>
                <c:pt idx="5781">
                  <c:v>2601.0</c:v>
                </c:pt>
                <c:pt idx="5782">
                  <c:v>2602.0</c:v>
                </c:pt>
                <c:pt idx="5783">
                  <c:v>2603.0</c:v>
                </c:pt>
                <c:pt idx="5784">
                  <c:v>2604.0</c:v>
                </c:pt>
                <c:pt idx="5785">
                  <c:v>2605.0</c:v>
                </c:pt>
                <c:pt idx="5786">
                  <c:v>2606.0</c:v>
                </c:pt>
                <c:pt idx="5787">
                  <c:v>2607.0</c:v>
                </c:pt>
                <c:pt idx="5788">
                  <c:v>2608.0</c:v>
                </c:pt>
                <c:pt idx="5789">
                  <c:v>2609.0</c:v>
                </c:pt>
                <c:pt idx="5790">
                  <c:v>2609.0</c:v>
                </c:pt>
                <c:pt idx="5791">
                  <c:v>2610.0</c:v>
                </c:pt>
                <c:pt idx="5792">
                  <c:v>2610.0</c:v>
                </c:pt>
                <c:pt idx="5793">
                  <c:v>2611.0</c:v>
                </c:pt>
                <c:pt idx="5794">
                  <c:v>2611.0</c:v>
                </c:pt>
                <c:pt idx="5795">
                  <c:v>2611.0</c:v>
                </c:pt>
                <c:pt idx="5796">
                  <c:v>2612.0</c:v>
                </c:pt>
                <c:pt idx="5797">
                  <c:v>2613.0</c:v>
                </c:pt>
                <c:pt idx="5798">
                  <c:v>2614.0</c:v>
                </c:pt>
                <c:pt idx="5799">
                  <c:v>2614.0</c:v>
                </c:pt>
                <c:pt idx="5800">
                  <c:v>2615.0</c:v>
                </c:pt>
                <c:pt idx="5801">
                  <c:v>2616.0</c:v>
                </c:pt>
                <c:pt idx="5802">
                  <c:v>2617.0</c:v>
                </c:pt>
                <c:pt idx="5803">
                  <c:v>2618.0</c:v>
                </c:pt>
                <c:pt idx="5804">
                  <c:v>2619.0</c:v>
                </c:pt>
                <c:pt idx="5805">
                  <c:v>2620.0</c:v>
                </c:pt>
                <c:pt idx="5806">
                  <c:v>2620.0</c:v>
                </c:pt>
                <c:pt idx="5807">
                  <c:v>2621.0</c:v>
                </c:pt>
                <c:pt idx="5808">
                  <c:v>2622.0</c:v>
                </c:pt>
                <c:pt idx="5809">
                  <c:v>2623.0</c:v>
                </c:pt>
                <c:pt idx="5810">
                  <c:v>2624.0</c:v>
                </c:pt>
                <c:pt idx="5811">
                  <c:v>2624.0</c:v>
                </c:pt>
                <c:pt idx="5812">
                  <c:v>2624.0</c:v>
                </c:pt>
                <c:pt idx="5813">
                  <c:v>2624.0</c:v>
                </c:pt>
                <c:pt idx="5814">
                  <c:v>2625.0</c:v>
                </c:pt>
                <c:pt idx="5815">
                  <c:v>2625.0</c:v>
                </c:pt>
                <c:pt idx="5816">
                  <c:v>2625.0</c:v>
                </c:pt>
                <c:pt idx="5817">
                  <c:v>2626.0</c:v>
                </c:pt>
                <c:pt idx="5818">
                  <c:v>2627.0</c:v>
                </c:pt>
                <c:pt idx="5819">
                  <c:v>2627.0</c:v>
                </c:pt>
                <c:pt idx="5820">
                  <c:v>2628.0</c:v>
                </c:pt>
                <c:pt idx="5821">
                  <c:v>2629.0</c:v>
                </c:pt>
                <c:pt idx="5822">
                  <c:v>2630.0</c:v>
                </c:pt>
                <c:pt idx="5823">
                  <c:v>2631.0</c:v>
                </c:pt>
                <c:pt idx="5824">
                  <c:v>2632.0</c:v>
                </c:pt>
                <c:pt idx="5825">
                  <c:v>2633.0</c:v>
                </c:pt>
                <c:pt idx="5826">
                  <c:v>2634.0</c:v>
                </c:pt>
                <c:pt idx="5827">
                  <c:v>2635.0</c:v>
                </c:pt>
                <c:pt idx="5828">
                  <c:v>2636.0</c:v>
                </c:pt>
                <c:pt idx="5829">
                  <c:v>2637.0</c:v>
                </c:pt>
                <c:pt idx="5830">
                  <c:v>2638.0</c:v>
                </c:pt>
                <c:pt idx="5831">
                  <c:v>2639.0</c:v>
                </c:pt>
                <c:pt idx="5832">
                  <c:v>2640.0</c:v>
                </c:pt>
                <c:pt idx="5833">
                  <c:v>2641.0</c:v>
                </c:pt>
                <c:pt idx="5834">
                  <c:v>2642.0</c:v>
                </c:pt>
                <c:pt idx="5835">
                  <c:v>2643.0</c:v>
                </c:pt>
                <c:pt idx="5836">
                  <c:v>2643.0</c:v>
                </c:pt>
                <c:pt idx="5837">
                  <c:v>2643.0</c:v>
                </c:pt>
                <c:pt idx="5838">
                  <c:v>2644.0</c:v>
                </c:pt>
                <c:pt idx="5839">
                  <c:v>2645.0</c:v>
                </c:pt>
                <c:pt idx="5840">
                  <c:v>2646.0</c:v>
                </c:pt>
                <c:pt idx="5841">
                  <c:v>2647.0</c:v>
                </c:pt>
                <c:pt idx="5842">
                  <c:v>2647.0</c:v>
                </c:pt>
                <c:pt idx="5843">
                  <c:v>2647.0</c:v>
                </c:pt>
                <c:pt idx="5844">
                  <c:v>2647.0</c:v>
                </c:pt>
                <c:pt idx="5845">
                  <c:v>2647.0</c:v>
                </c:pt>
                <c:pt idx="5846">
                  <c:v>2647.0</c:v>
                </c:pt>
                <c:pt idx="5847">
                  <c:v>2647.0</c:v>
                </c:pt>
                <c:pt idx="5848">
                  <c:v>2647.0</c:v>
                </c:pt>
                <c:pt idx="5849">
                  <c:v>2647.0</c:v>
                </c:pt>
                <c:pt idx="5850">
                  <c:v>2647.0</c:v>
                </c:pt>
                <c:pt idx="5851">
                  <c:v>2647.0</c:v>
                </c:pt>
                <c:pt idx="5852">
                  <c:v>2647.0</c:v>
                </c:pt>
                <c:pt idx="5853">
                  <c:v>2648.0</c:v>
                </c:pt>
                <c:pt idx="5854">
                  <c:v>2648.0</c:v>
                </c:pt>
                <c:pt idx="5855">
                  <c:v>2648.0</c:v>
                </c:pt>
                <c:pt idx="5856">
                  <c:v>2649.0</c:v>
                </c:pt>
                <c:pt idx="5857">
                  <c:v>2650.0</c:v>
                </c:pt>
                <c:pt idx="5858">
                  <c:v>2650.0</c:v>
                </c:pt>
                <c:pt idx="5859">
                  <c:v>2650.0</c:v>
                </c:pt>
                <c:pt idx="5860">
                  <c:v>2650.0</c:v>
                </c:pt>
                <c:pt idx="5861">
                  <c:v>2651.0</c:v>
                </c:pt>
                <c:pt idx="5862">
                  <c:v>2651.0</c:v>
                </c:pt>
                <c:pt idx="5863">
                  <c:v>2651.0</c:v>
                </c:pt>
                <c:pt idx="5864">
                  <c:v>2651.0</c:v>
                </c:pt>
                <c:pt idx="5865">
                  <c:v>2651.0</c:v>
                </c:pt>
                <c:pt idx="5866">
                  <c:v>2652.0</c:v>
                </c:pt>
                <c:pt idx="5867">
                  <c:v>2653.0</c:v>
                </c:pt>
                <c:pt idx="5868">
                  <c:v>2654.0</c:v>
                </c:pt>
                <c:pt idx="5869">
                  <c:v>2654.0</c:v>
                </c:pt>
                <c:pt idx="5870">
                  <c:v>2654.0</c:v>
                </c:pt>
                <c:pt idx="5871">
                  <c:v>2655.0</c:v>
                </c:pt>
                <c:pt idx="5872">
                  <c:v>2655.0</c:v>
                </c:pt>
                <c:pt idx="5873">
                  <c:v>2656.0</c:v>
                </c:pt>
                <c:pt idx="5874">
                  <c:v>2656.0</c:v>
                </c:pt>
                <c:pt idx="5875">
                  <c:v>2657.0</c:v>
                </c:pt>
                <c:pt idx="5876">
                  <c:v>2658.0</c:v>
                </c:pt>
                <c:pt idx="5877">
                  <c:v>2659.0</c:v>
                </c:pt>
                <c:pt idx="5878">
                  <c:v>2660.0</c:v>
                </c:pt>
                <c:pt idx="5879">
                  <c:v>2660.0</c:v>
                </c:pt>
                <c:pt idx="5880">
                  <c:v>2661.0</c:v>
                </c:pt>
                <c:pt idx="5881">
                  <c:v>2661.0</c:v>
                </c:pt>
                <c:pt idx="5882">
                  <c:v>2661.0</c:v>
                </c:pt>
                <c:pt idx="5883">
                  <c:v>2661.0</c:v>
                </c:pt>
                <c:pt idx="5884">
                  <c:v>2661.0</c:v>
                </c:pt>
                <c:pt idx="5885">
                  <c:v>2661.0</c:v>
                </c:pt>
                <c:pt idx="5886">
                  <c:v>2662.0</c:v>
                </c:pt>
                <c:pt idx="5887">
                  <c:v>2663.0</c:v>
                </c:pt>
                <c:pt idx="5888">
                  <c:v>2663.0</c:v>
                </c:pt>
                <c:pt idx="5889">
                  <c:v>2663.0</c:v>
                </c:pt>
                <c:pt idx="5890">
                  <c:v>2664.0</c:v>
                </c:pt>
                <c:pt idx="5891">
                  <c:v>2664.0</c:v>
                </c:pt>
                <c:pt idx="5892">
                  <c:v>2664.0</c:v>
                </c:pt>
                <c:pt idx="5893">
                  <c:v>2664.0</c:v>
                </c:pt>
                <c:pt idx="5894">
                  <c:v>2664.0</c:v>
                </c:pt>
                <c:pt idx="5895">
                  <c:v>2664.0</c:v>
                </c:pt>
                <c:pt idx="5896">
                  <c:v>2664.0</c:v>
                </c:pt>
                <c:pt idx="5897">
                  <c:v>2664.0</c:v>
                </c:pt>
                <c:pt idx="5898">
                  <c:v>2664.0</c:v>
                </c:pt>
                <c:pt idx="5899">
                  <c:v>2664.0</c:v>
                </c:pt>
                <c:pt idx="5900">
                  <c:v>2665.0</c:v>
                </c:pt>
                <c:pt idx="5901">
                  <c:v>2666.0</c:v>
                </c:pt>
                <c:pt idx="5902">
                  <c:v>2667.0</c:v>
                </c:pt>
                <c:pt idx="5903">
                  <c:v>2668.0</c:v>
                </c:pt>
                <c:pt idx="5904">
                  <c:v>2669.0</c:v>
                </c:pt>
                <c:pt idx="5905">
                  <c:v>2670.0</c:v>
                </c:pt>
                <c:pt idx="5906">
                  <c:v>2671.0</c:v>
                </c:pt>
                <c:pt idx="5907">
                  <c:v>2672.0</c:v>
                </c:pt>
                <c:pt idx="5908">
                  <c:v>2673.0</c:v>
                </c:pt>
                <c:pt idx="5909">
                  <c:v>2674.0</c:v>
                </c:pt>
                <c:pt idx="5910">
                  <c:v>2675.0</c:v>
                </c:pt>
                <c:pt idx="5911">
                  <c:v>2676.0</c:v>
                </c:pt>
                <c:pt idx="5912">
                  <c:v>2677.0</c:v>
                </c:pt>
                <c:pt idx="5913">
                  <c:v>2678.0</c:v>
                </c:pt>
                <c:pt idx="5914">
                  <c:v>2679.0</c:v>
                </c:pt>
                <c:pt idx="5915">
                  <c:v>2679.0</c:v>
                </c:pt>
                <c:pt idx="5916">
                  <c:v>2680.0</c:v>
                </c:pt>
                <c:pt idx="5917">
                  <c:v>2680.0</c:v>
                </c:pt>
                <c:pt idx="5918">
                  <c:v>2680.0</c:v>
                </c:pt>
                <c:pt idx="5919">
                  <c:v>2680.0</c:v>
                </c:pt>
                <c:pt idx="5920">
                  <c:v>2680.0</c:v>
                </c:pt>
                <c:pt idx="5921">
                  <c:v>2680.0</c:v>
                </c:pt>
                <c:pt idx="5922">
                  <c:v>2680.0</c:v>
                </c:pt>
                <c:pt idx="5923">
                  <c:v>2680.0</c:v>
                </c:pt>
                <c:pt idx="5924">
                  <c:v>2680.0</c:v>
                </c:pt>
                <c:pt idx="5925">
                  <c:v>2680.0</c:v>
                </c:pt>
                <c:pt idx="5926">
                  <c:v>2680.0</c:v>
                </c:pt>
                <c:pt idx="5927">
                  <c:v>2680.0</c:v>
                </c:pt>
                <c:pt idx="5928">
                  <c:v>2680.0</c:v>
                </c:pt>
                <c:pt idx="5929">
                  <c:v>2681.0</c:v>
                </c:pt>
                <c:pt idx="5930">
                  <c:v>2681.0</c:v>
                </c:pt>
                <c:pt idx="5931">
                  <c:v>2681.0</c:v>
                </c:pt>
                <c:pt idx="5932">
                  <c:v>2681.0</c:v>
                </c:pt>
                <c:pt idx="5933">
                  <c:v>2682.0</c:v>
                </c:pt>
                <c:pt idx="5934">
                  <c:v>2682.0</c:v>
                </c:pt>
                <c:pt idx="5935">
                  <c:v>2682.0</c:v>
                </c:pt>
                <c:pt idx="5936">
                  <c:v>2682.0</c:v>
                </c:pt>
                <c:pt idx="5937">
                  <c:v>2682.0</c:v>
                </c:pt>
                <c:pt idx="5938">
                  <c:v>2682.0</c:v>
                </c:pt>
                <c:pt idx="5939">
                  <c:v>2682.0</c:v>
                </c:pt>
                <c:pt idx="5940">
                  <c:v>2683.0</c:v>
                </c:pt>
                <c:pt idx="5941">
                  <c:v>2683.0</c:v>
                </c:pt>
                <c:pt idx="5942">
                  <c:v>2683.0</c:v>
                </c:pt>
                <c:pt idx="5943">
                  <c:v>2684.0</c:v>
                </c:pt>
                <c:pt idx="5944">
                  <c:v>2684.0</c:v>
                </c:pt>
                <c:pt idx="5945">
                  <c:v>2684.0</c:v>
                </c:pt>
                <c:pt idx="5946">
                  <c:v>2684.0</c:v>
                </c:pt>
                <c:pt idx="5947">
                  <c:v>2685.0</c:v>
                </c:pt>
                <c:pt idx="5948">
                  <c:v>2685.0</c:v>
                </c:pt>
                <c:pt idx="5949">
                  <c:v>2685.0</c:v>
                </c:pt>
                <c:pt idx="5950">
                  <c:v>2686.0</c:v>
                </c:pt>
                <c:pt idx="5951">
                  <c:v>2686.0</c:v>
                </c:pt>
                <c:pt idx="5952">
                  <c:v>2686.0</c:v>
                </c:pt>
                <c:pt idx="5953">
                  <c:v>2686.0</c:v>
                </c:pt>
                <c:pt idx="5954">
                  <c:v>2686.0</c:v>
                </c:pt>
                <c:pt idx="5955">
                  <c:v>2686.0</c:v>
                </c:pt>
                <c:pt idx="5956">
                  <c:v>2686.0</c:v>
                </c:pt>
                <c:pt idx="5957">
                  <c:v>2686.0</c:v>
                </c:pt>
                <c:pt idx="5958">
                  <c:v>2686.0</c:v>
                </c:pt>
                <c:pt idx="5959">
                  <c:v>2687.0</c:v>
                </c:pt>
                <c:pt idx="5960">
                  <c:v>2687.0</c:v>
                </c:pt>
                <c:pt idx="5961">
                  <c:v>2687.0</c:v>
                </c:pt>
                <c:pt idx="5962">
                  <c:v>2687.0</c:v>
                </c:pt>
                <c:pt idx="5963">
                  <c:v>2687.0</c:v>
                </c:pt>
                <c:pt idx="5964">
                  <c:v>2687.0</c:v>
                </c:pt>
                <c:pt idx="5965">
                  <c:v>2687.0</c:v>
                </c:pt>
                <c:pt idx="5966">
                  <c:v>2687.0</c:v>
                </c:pt>
                <c:pt idx="5967">
                  <c:v>2687.0</c:v>
                </c:pt>
                <c:pt idx="5968">
                  <c:v>2687.0</c:v>
                </c:pt>
                <c:pt idx="5969">
                  <c:v>2687.0</c:v>
                </c:pt>
                <c:pt idx="5970">
                  <c:v>2688.0</c:v>
                </c:pt>
                <c:pt idx="5971">
                  <c:v>2688.0</c:v>
                </c:pt>
                <c:pt idx="5972">
                  <c:v>2688.0</c:v>
                </c:pt>
                <c:pt idx="5973">
                  <c:v>2689.0</c:v>
                </c:pt>
                <c:pt idx="5974">
                  <c:v>2690.0</c:v>
                </c:pt>
                <c:pt idx="5975">
                  <c:v>2691.0</c:v>
                </c:pt>
                <c:pt idx="5976">
                  <c:v>2692.0</c:v>
                </c:pt>
                <c:pt idx="5977">
                  <c:v>2692.0</c:v>
                </c:pt>
                <c:pt idx="5978">
                  <c:v>2692.0</c:v>
                </c:pt>
                <c:pt idx="5979">
                  <c:v>2692.0</c:v>
                </c:pt>
                <c:pt idx="5980">
                  <c:v>2693.0</c:v>
                </c:pt>
                <c:pt idx="5981">
                  <c:v>2694.0</c:v>
                </c:pt>
                <c:pt idx="5982">
                  <c:v>2694.0</c:v>
                </c:pt>
                <c:pt idx="5983">
                  <c:v>2695.0</c:v>
                </c:pt>
                <c:pt idx="5984">
                  <c:v>2695.0</c:v>
                </c:pt>
                <c:pt idx="5985">
                  <c:v>2695.0</c:v>
                </c:pt>
                <c:pt idx="5986">
                  <c:v>2695.0</c:v>
                </c:pt>
                <c:pt idx="5987">
                  <c:v>2695.0</c:v>
                </c:pt>
                <c:pt idx="5988">
                  <c:v>2695.0</c:v>
                </c:pt>
                <c:pt idx="5989">
                  <c:v>2695.0</c:v>
                </c:pt>
                <c:pt idx="5990">
                  <c:v>2695.0</c:v>
                </c:pt>
                <c:pt idx="5991">
                  <c:v>2695.0</c:v>
                </c:pt>
                <c:pt idx="5992">
                  <c:v>2695.0</c:v>
                </c:pt>
                <c:pt idx="5993">
                  <c:v>2695.0</c:v>
                </c:pt>
                <c:pt idx="5994">
                  <c:v>2695.0</c:v>
                </c:pt>
                <c:pt idx="5995">
                  <c:v>2696.0</c:v>
                </c:pt>
                <c:pt idx="5996">
                  <c:v>2696.0</c:v>
                </c:pt>
                <c:pt idx="5997">
                  <c:v>2697.0</c:v>
                </c:pt>
                <c:pt idx="5998">
                  <c:v>2697.0</c:v>
                </c:pt>
                <c:pt idx="5999">
                  <c:v>2697.0</c:v>
                </c:pt>
                <c:pt idx="6000">
                  <c:v>2697.0</c:v>
                </c:pt>
                <c:pt idx="6001">
                  <c:v>2697.0</c:v>
                </c:pt>
                <c:pt idx="6002">
                  <c:v>2697.0</c:v>
                </c:pt>
                <c:pt idx="6003">
                  <c:v>2697.0</c:v>
                </c:pt>
                <c:pt idx="6004">
                  <c:v>2698.0</c:v>
                </c:pt>
                <c:pt idx="6005">
                  <c:v>2698.0</c:v>
                </c:pt>
                <c:pt idx="6006">
                  <c:v>2699.0</c:v>
                </c:pt>
                <c:pt idx="6007">
                  <c:v>2700.0</c:v>
                </c:pt>
                <c:pt idx="6008">
                  <c:v>2700.0</c:v>
                </c:pt>
                <c:pt idx="6009">
                  <c:v>2700.0</c:v>
                </c:pt>
                <c:pt idx="6010">
                  <c:v>2700.0</c:v>
                </c:pt>
                <c:pt idx="6011">
                  <c:v>2700.0</c:v>
                </c:pt>
                <c:pt idx="6012">
                  <c:v>2700.0</c:v>
                </c:pt>
                <c:pt idx="6013">
                  <c:v>2700.0</c:v>
                </c:pt>
                <c:pt idx="6014">
                  <c:v>2700.0</c:v>
                </c:pt>
                <c:pt idx="6015">
                  <c:v>2700.0</c:v>
                </c:pt>
                <c:pt idx="6016">
                  <c:v>2700.0</c:v>
                </c:pt>
                <c:pt idx="6017">
                  <c:v>2700.0</c:v>
                </c:pt>
                <c:pt idx="6018">
                  <c:v>2701.0</c:v>
                </c:pt>
                <c:pt idx="6019">
                  <c:v>2702.0</c:v>
                </c:pt>
                <c:pt idx="6020">
                  <c:v>2702.0</c:v>
                </c:pt>
                <c:pt idx="6021">
                  <c:v>2703.0</c:v>
                </c:pt>
                <c:pt idx="6022">
                  <c:v>2703.0</c:v>
                </c:pt>
                <c:pt idx="6023">
                  <c:v>2703.0</c:v>
                </c:pt>
                <c:pt idx="6024">
                  <c:v>2703.0</c:v>
                </c:pt>
                <c:pt idx="6025">
                  <c:v>2704.0</c:v>
                </c:pt>
                <c:pt idx="6026">
                  <c:v>2704.0</c:v>
                </c:pt>
                <c:pt idx="6027">
                  <c:v>2704.0</c:v>
                </c:pt>
                <c:pt idx="6028">
                  <c:v>2704.0</c:v>
                </c:pt>
                <c:pt idx="6029">
                  <c:v>2704.0</c:v>
                </c:pt>
                <c:pt idx="6030">
                  <c:v>2704.0</c:v>
                </c:pt>
                <c:pt idx="6031">
                  <c:v>2704.0</c:v>
                </c:pt>
                <c:pt idx="6032">
                  <c:v>2704.0</c:v>
                </c:pt>
                <c:pt idx="6033">
                  <c:v>2704.0</c:v>
                </c:pt>
                <c:pt idx="6034">
                  <c:v>2704.0</c:v>
                </c:pt>
                <c:pt idx="6035">
                  <c:v>2705.0</c:v>
                </c:pt>
                <c:pt idx="6036">
                  <c:v>2705.0</c:v>
                </c:pt>
                <c:pt idx="6037">
                  <c:v>2706.0</c:v>
                </c:pt>
                <c:pt idx="6038">
                  <c:v>2707.0</c:v>
                </c:pt>
                <c:pt idx="6039">
                  <c:v>2707.0</c:v>
                </c:pt>
                <c:pt idx="6040">
                  <c:v>2708.0</c:v>
                </c:pt>
                <c:pt idx="6041">
                  <c:v>2709.0</c:v>
                </c:pt>
                <c:pt idx="6042">
                  <c:v>2710.0</c:v>
                </c:pt>
                <c:pt idx="6043">
                  <c:v>2711.0</c:v>
                </c:pt>
                <c:pt idx="6044">
                  <c:v>2712.0</c:v>
                </c:pt>
                <c:pt idx="6045">
                  <c:v>2713.0</c:v>
                </c:pt>
                <c:pt idx="6046">
                  <c:v>2714.0</c:v>
                </c:pt>
                <c:pt idx="6047">
                  <c:v>2715.0</c:v>
                </c:pt>
                <c:pt idx="6048">
                  <c:v>2716.0</c:v>
                </c:pt>
                <c:pt idx="6049">
                  <c:v>2716.0</c:v>
                </c:pt>
                <c:pt idx="6050">
                  <c:v>2716.0</c:v>
                </c:pt>
                <c:pt idx="6051">
                  <c:v>2716.0</c:v>
                </c:pt>
                <c:pt idx="6052">
                  <c:v>2716.0</c:v>
                </c:pt>
                <c:pt idx="6053">
                  <c:v>2717.0</c:v>
                </c:pt>
                <c:pt idx="6054">
                  <c:v>2718.0</c:v>
                </c:pt>
                <c:pt idx="6055">
                  <c:v>2718.0</c:v>
                </c:pt>
                <c:pt idx="6056">
                  <c:v>2719.0</c:v>
                </c:pt>
                <c:pt idx="6057">
                  <c:v>2719.0</c:v>
                </c:pt>
                <c:pt idx="6058">
                  <c:v>2720.0</c:v>
                </c:pt>
                <c:pt idx="6059">
                  <c:v>2721.0</c:v>
                </c:pt>
                <c:pt idx="6060">
                  <c:v>2721.0</c:v>
                </c:pt>
                <c:pt idx="6061">
                  <c:v>2722.0</c:v>
                </c:pt>
                <c:pt idx="6062">
                  <c:v>2723.0</c:v>
                </c:pt>
                <c:pt idx="6063">
                  <c:v>2724.0</c:v>
                </c:pt>
                <c:pt idx="6064">
                  <c:v>2725.0</c:v>
                </c:pt>
                <c:pt idx="6065">
                  <c:v>2726.0</c:v>
                </c:pt>
                <c:pt idx="6066">
                  <c:v>2726.0</c:v>
                </c:pt>
                <c:pt idx="6067">
                  <c:v>2726.0</c:v>
                </c:pt>
                <c:pt idx="6068">
                  <c:v>2727.0</c:v>
                </c:pt>
                <c:pt idx="6069">
                  <c:v>2728.0</c:v>
                </c:pt>
                <c:pt idx="6070">
                  <c:v>2728.0</c:v>
                </c:pt>
                <c:pt idx="6071">
                  <c:v>2729.0</c:v>
                </c:pt>
                <c:pt idx="6072">
                  <c:v>2729.0</c:v>
                </c:pt>
                <c:pt idx="6073">
                  <c:v>2729.0</c:v>
                </c:pt>
                <c:pt idx="6074">
                  <c:v>2729.0</c:v>
                </c:pt>
                <c:pt idx="6075">
                  <c:v>2729.0</c:v>
                </c:pt>
                <c:pt idx="6076">
                  <c:v>2729.0</c:v>
                </c:pt>
                <c:pt idx="6077">
                  <c:v>2730.0</c:v>
                </c:pt>
                <c:pt idx="6078">
                  <c:v>2731.0</c:v>
                </c:pt>
                <c:pt idx="6079">
                  <c:v>2731.0</c:v>
                </c:pt>
                <c:pt idx="6080">
                  <c:v>2731.0</c:v>
                </c:pt>
                <c:pt idx="6081">
                  <c:v>2731.0</c:v>
                </c:pt>
                <c:pt idx="6082">
                  <c:v>2731.0</c:v>
                </c:pt>
                <c:pt idx="6083">
                  <c:v>2732.0</c:v>
                </c:pt>
                <c:pt idx="6084">
                  <c:v>2733.0</c:v>
                </c:pt>
                <c:pt idx="6085">
                  <c:v>2733.0</c:v>
                </c:pt>
                <c:pt idx="6086">
                  <c:v>2733.0</c:v>
                </c:pt>
                <c:pt idx="6087">
                  <c:v>2733.0</c:v>
                </c:pt>
                <c:pt idx="6088">
                  <c:v>2733.0</c:v>
                </c:pt>
                <c:pt idx="6089">
                  <c:v>2734.0</c:v>
                </c:pt>
                <c:pt idx="6090">
                  <c:v>2735.0</c:v>
                </c:pt>
                <c:pt idx="6091">
                  <c:v>2736.0</c:v>
                </c:pt>
                <c:pt idx="6092">
                  <c:v>2737.0</c:v>
                </c:pt>
                <c:pt idx="6093">
                  <c:v>2738.0</c:v>
                </c:pt>
                <c:pt idx="6094">
                  <c:v>2739.0</c:v>
                </c:pt>
                <c:pt idx="6095">
                  <c:v>2740.0</c:v>
                </c:pt>
                <c:pt idx="6096">
                  <c:v>2740.0</c:v>
                </c:pt>
                <c:pt idx="6097">
                  <c:v>2741.0</c:v>
                </c:pt>
                <c:pt idx="6098">
                  <c:v>2742.0</c:v>
                </c:pt>
                <c:pt idx="6099">
                  <c:v>2743.0</c:v>
                </c:pt>
                <c:pt idx="6100">
                  <c:v>2744.0</c:v>
                </c:pt>
                <c:pt idx="6101">
                  <c:v>2744.0</c:v>
                </c:pt>
                <c:pt idx="6102">
                  <c:v>2744.0</c:v>
                </c:pt>
                <c:pt idx="6103">
                  <c:v>2744.0</c:v>
                </c:pt>
                <c:pt idx="6104">
                  <c:v>2744.0</c:v>
                </c:pt>
                <c:pt idx="6105">
                  <c:v>2744.0</c:v>
                </c:pt>
                <c:pt idx="6106">
                  <c:v>2745.0</c:v>
                </c:pt>
                <c:pt idx="6107">
                  <c:v>2746.0</c:v>
                </c:pt>
                <c:pt idx="6108">
                  <c:v>2746.0</c:v>
                </c:pt>
                <c:pt idx="6109">
                  <c:v>2746.0</c:v>
                </c:pt>
                <c:pt idx="6110">
                  <c:v>2746.0</c:v>
                </c:pt>
                <c:pt idx="6111">
                  <c:v>2747.0</c:v>
                </c:pt>
                <c:pt idx="6112">
                  <c:v>2747.0</c:v>
                </c:pt>
                <c:pt idx="6113">
                  <c:v>2747.0</c:v>
                </c:pt>
                <c:pt idx="6114">
                  <c:v>2748.0</c:v>
                </c:pt>
                <c:pt idx="6115">
                  <c:v>2748.0</c:v>
                </c:pt>
                <c:pt idx="6116">
                  <c:v>2749.0</c:v>
                </c:pt>
                <c:pt idx="6117">
                  <c:v>2750.0</c:v>
                </c:pt>
                <c:pt idx="6118">
                  <c:v>2750.0</c:v>
                </c:pt>
                <c:pt idx="6119">
                  <c:v>2750.0</c:v>
                </c:pt>
                <c:pt idx="6120">
                  <c:v>2750.0</c:v>
                </c:pt>
                <c:pt idx="6121">
                  <c:v>2750.0</c:v>
                </c:pt>
                <c:pt idx="6122">
                  <c:v>2750.0</c:v>
                </c:pt>
                <c:pt idx="6123">
                  <c:v>2750.0</c:v>
                </c:pt>
                <c:pt idx="6124">
                  <c:v>2750.0</c:v>
                </c:pt>
                <c:pt idx="6125">
                  <c:v>2750.0</c:v>
                </c:pt>
                <c:pt idx="6126">
                  <c:v>2751.0</c:v>
                </c:pt>
                <c:pt idx="6127">
                  <c:v>2751.0</c:v>
                </c:pt>
                <c:pt idx="6128">
                  <c:v>2751.0</c:v>
                </c:pt>
                <c:pt idx="6129">
                  <c:v>2751.0</c:v>
                </c:pt>
                <c:pt idx="6130">
                  <c:v>2751.0</c:v>
                </c:pt>
                <c:pt idx="6131">
                  <c:v>2751.0</c:v>
                </c:pt>
                <c:pt idx="6132">
                  <c:v>2752.0</c:v>
                </c:pt>
                <c:pt idx="6133">
                  <c:v>2752.0</c:v>
                </c:pt>
                <c:pt idx="6134">
                  <c:v>2752.0</c:v>
                </c:pt>
                <c:pt idx="6135">
                  <c:v>2752.0</c:v>
                </c:pt>
                <c:pt idx="6136">
                  <c:v>2752.0</c:v>
                </c:pt>
                <c:pt idx="6137">
                  <c:v>2752.0</c:v>
                </c:pt>
                <c:pt idx="6138">
                  <c:v>2752.0</c:v>
                </c:pt>
                <c:pt idx="6139">
                  <c:v>2752.0</c:v>
                </c:pt>
                <c:pt idx="6140">
                  <c:v>2752.0</c:v>
                </c:pt>
                <c:pt idx="6141">
                  <c:v>2752.0</c:v>
                </c:pt>
                <c:pt idx="6142">
                  <c:v>2752.0</c:v>
                </c:pt>
                <c:pt idx="6143">
                  <c:v>2753.0</c:v>
                </c:pt>
                <c:pt idx="6144">
                  <c:v>2753.0</c:v>
                </c:pt>
                <c:pt idx="6145">
                  <c:v>2753.0</c:v>
                </c:pt>
                <c:pt idx="6146">
                  <c:v>2754.0</c:v>
                </c:pt>
                <c:pt idx="6147">
                  <c:v>2755.0</c:v>
                </c:pt>
                <c:pt idx="6148">
                  <c:v>2756.0</c:v>
                </c:pt>
                <c:pt idx="6149">
                  <c:v>2757.0</c:v>
                </c:pt>
                <c:pt idx="6150">
                  <c:v>2758.0</c:v>
                </c:pt>
                <c:pt idx="6151">
                  <c:v>2758.0</c:v>
                </c:pt>
                <c:pt idx="6152">
                  <c:v>2758.0</c:v>
                </c:pt>
                <c:pt idx="6153">
                  <c:v>2758.0</c:v>
                </c:pt>
                <c:pt idx="6154">
                  <c:v>2758.0</c:v>
                </c:pt>
                <c:pt idx="6155">
                  <c:v>2758.0</c:v>
                </c:pt>
                <c:pt idx="6156">
                  <c:v>2758.0</c:v>
                </c:pt>
                <c:pt idx="6157">
                  <c:v>2758.0</c:v>
                </c:pt>
                <c:pt idx="6158">
                  <c:v>2759.0</c:v>
                </c:pt>
                <c:pt idx="6159">
                  <c:v>2759.0</c:v>
                </c:pt>
                <c:pt idx="6160">
                  <c:v>2760.0</c:v>
                </c:pt>
                <c:pt idx="6161">
                  <c:v>2760.0</c:v>
                </c:pt>
                <c:pt idx="6162">
                  <c:v>2760.0</c:v>
                </c:pt>
                <c:pt idx="6163">
                  <c:v>2760.0</c:v>
                </c:pt>
                <c:pt idx="6164">
                  <c:v>2760.0</c:v>
                </c:pt>
                <c:pt idx="6165">
                  <c:v>2760.0</c:v>
                </c:pt>
                <c:pt idx="6166">
                  <c:v>2760.0</c:v>
                </c:pt>
                <c:pt idx="6167">
                  <c:v>2760.0</c:v>
                </c:pt>
                <c:pt idx="6168">
                  <c:v>2760.0</c:v>
                </c:pt>
                <c:pt idx="6169">
                  <c:v>2760.0</c:v>
                </c:pt>
                <c:pt idx="6170">
                  <c:v>2760.0</c:v>
                </c:pt>
                <c:pt idx="6171">
                  <c:v>2760.0</c:v>
                </c:pt>
                <c:pt idx="6172">
                  <c:v>2760.0</c:v>
                </c:pt>
                <c:pt idx="6173">
                  <c:v>2760.0</c:v>
                </c:pt>
                <c:pt idx="6174">
                  <c:v>2761.0</c:v>
                </c:pt>
                <c:pt idx="6175">
                  <c:v>2761.0</c:v>
                </c:pt>
                <c:pt idx="6176">
                  <c:v>2761.0</c:v>
                </c:pt>
                <c:pt idx="6177">
                  <c:v>2761.0</c:v>
                </c:pt>
                <c:pt idx="6178">
                  <c:v>2761.0</c:v>
                </c:pt>
                <c:pt idx="6179">
                  <c:v>2761.0</c:v>
                </c:pt>
                <c:pt idx="6180">
                  <c:v>2761.0</c:v>
                </c:pt>
                <c:pt idx="6181">
                  <c:v>2761.0</c:v>
                </c:pt>
                <c:pt idx="6182">
                  <c:v>2761.0</c:v>
                </c:pt>
                <c:pt idx="6183">
                  <c:v>2762.0</c:v>
                </c:pt>
                <c:pt idx="6184">
                  <c:v>2763.0</c:v>
                </c:pt>
                <c:pt idx="6185">
                  <c:v>2764.0</c:v>
                </c:pt>
                <c:pt idx="6186">
                  <c:v>2764.0</c:v>
                </c:pt>
                <c:pt idx="6187">
                  <c:v>2765.0</c:v>
                </c:pt>
                <c:pt idx="6188">
                  <c:v>2766.0</c:v>
                </c:pt>
                <c:pt idx="6189">
                  <c:v>2767.0</c:v>
                </c:pt>
                <c:pt idx="6190">
                  <c:v>2767.0</c:v>
                </c:pt>
                <c:pt idx="6191">
                  <c:v>2767.0</c:v>
                </c:pt>
                <c:pt idx="6192">
                  <c:v>2767.0</c:v>
                </c:pt>
                <c:pt idx="6193">
                  <c:v>2767.0</c:v>
                </c:pt>
                <c:pt idx="6194">
                  <c:v>2767.0</c:v>
                </c:pt>
                <c:pt idx="6195">
                  <c:v>2767.0</c:v>
                </c:pt>
                <c:pt idx="6196">
                  <c:v>2768.0</c:v>
                </c:pt>
                <c:pt idx="6197">
                  <c:v>2768.0</c:v>
                </c:pt>
                <c:pt idx="6198">
                  <c:v>2768.0</c:v>
                </c:pt>
                <c:pt idx="6199">
                  <c:v>2768.0</c:v>
                </c:pt>
                <c:pt idx="6200">
                  <c:v>2768.0</c:v>
                </c:pt>
                <c:pt idx="6201">
                  <c:v>2768.0</c:v>
                </c:pt>
                <c:pt idx="6202">
                  <c:v>2768.0</c:v>
                </c:pt>
                <c:pt idx="6203">
                  <c:v>2769.0</c:v>
                </c:pt>
                <c:pt idx="6204">
                  <c:v>2769.0</c:v>
                </c:pt>
                <c:pt idx="6205">
                  <c:v>2770.0</c:v>
                </c:pt>
                <c:pt idx="6206">
                  <c:v>2770.0</c:v>
                </c:pt>
                <c:pt idx="6207">
                  <c:v>2770.0</c:v>
                </c:pt>
                <c:pt idx="6208">
                  <c:v>2770.0</c:v>
                </c:pt>
                <c:pt idx="6209">
                  <c:v>2770.0</c:v>
                </c:pt>
                <c:pt idx="6210">
                  <c:v>2770.0</c:v>
                </c:pt>
                <c:pt idx="6211">
                  <c:v>2770.0</c:v>
                </c:pt>
                <c:pt idx="6212">
                  <c:v>2771.0</c:v>
                </c:pt>
                <c:pt idx="6213">
                  <c:v>2771.0</c:v>
                </c:pt>
                <c:pt idx="6214">
                  <c:v>2772.0</c:v>
                </c:pt>
                <c:pt idx="6215">
                  <c:v>2773.0</c:v>
                </c:pt>
                <c:pt idx="6216">
                  <c:v>2774.0</c:v>
                </c:pt>
                <c:pt idx="6217">
                  <c:v>2775.0</c:v>
                </c:pt>
                <c:pt idx="6218">
                  <c:v>2776.0</c:v>
                </c:pt>
                <c:pt idx="6219">
                  <c:v>2777.0</c:v>
                </c:pt>
                <c:pt idx="6220">
                  <c:v>2777.0</c:v>
                </c:pt>
                <c:pt idx="6221">
                  <c:v>2778.0</c:v>
                </c:pt>
                <c:pt idx="6222">
                  <c:v>2779.0</c:v>
                </c:pt>
                <c:pt idx="6223">
                  <c:v>2780.0</c:v>
                </c:pt>
                <c:pt idx="6224">
                  <c:v>2781.0</c:v>
                </c:pt>
                <c:pt idx="6225">
                  <c:v>2782.0</c:v>
                </c:pt>
                <c:pt idx="6226">
                  <c:v>2783.0</c:v>
                </c:pt>
                <c:pt idx="6227">
                  <c:v>2783.0</c:v>
                </c:pt>
                <c:pt idx="6228">
                  <c:v>2783.0</c:v>
                </c:pt>
                <c:pt idx="6229">
                  <c:v>2784.0</c:v>
                </c:pt>
                <c:pt idx="6230">
                  <c:v>2785.0</c:v>
                </c:pt>
                <c:pt idx="6231">
                  <c:v>2785.0</c:v>
                </c:pt>
                <c:pt idx="6232">
                  <c:v>2785.0</c:v>
                </c:pt>
                <c:pt idx="6233">
                  <c:v>2785.0</c:v>
                </c:pt>
                <c:pt idx="6234">
                  <c:v>2785.0</c:v>
                </c:pt>
                <c:pt idx="6235">
                  <c:v>2786.0</c:v>
                </c:pt>
                <c:pt idx="6236">
                  <c:v>2786.0</c:v>
                </c:pt>
                <c:pt idx="6237">
                  <c:v>2786.0</c:v>
                </c:pt>
                <c:pt idx="6238">
                  <c:v>2786.0</c:v>
                </c:pt>
                <c:pt idx="6239">
                  <c:v>2786.0</c:v>
                </c:pt>
                <c:pt idx="6240">
                  <c:v>2786.0</c:v>
                </c:pt>
                <c:pt idx="6241">
                  <c:v>2786.0</c:v>
                </c:pt>
                <c:pt idx="6242">
                  <c:v>2786.0</c:v>
                </c:pt>
                <c:pt idx="6243">
                  <c:v>2786.0</c:v>
                </c:pt>
                <c:pt idx="6244">
                  <c:v>2786.0</c:v>
                </c:pt>
                <c:pt idx="6245">
                  <c:v>2786.0</c:v>
                </c:pt>
                <c:pt idx="6246">
                  <c:v>2786.0</c:v>
                </c:pt>
                <c:pt idx="6247">
                  <c:v>2786.0</c:v>
                </c:pt>
                <c:pt idx="6248">
                  <c:v>2786.0</c:v>
                </c:pt>
                <c:pt idx="6249">
                  <c:v>2787.0</c:v>
                </c:pt>
                <c:pt idx="6250">
                  <c:v>2787.0</c:v>
                </c:pt>
                <c:pt idx="6251">
                  <c:v>2788.0</c:v>
                </c:pt>
                <c:pt idx="6252">
                  <c:v>2789.0</c:v>
                </c:pt>
                <c:pt idx="6253">
                  <c:v>2789.0</c:v>
                </c:pt>
                <c:pt idx="6254">
                  <c:v>2789.0</c:v>
                </c:pt>
                <c:pt idx="6255">
                  <c:v>2790.0</c:v>
                </c:pt>
                <c:pt idx="6256">
                  <c:v>2790.0</c:v>
                </c:pt>
                <c:pt idx="6257">
                  <c:v>2791.0</c:v>
                </c:pt>
                <c:pt idx="6258">
                  <c:v>2792.0</c:v>
                </c:pt>
                <c:pt idx="6259">
                  <c:v>2793.0</c:v>
                </c:pt>
                <c:pt idx="6260">
                  <c:v>2793.0</c:v>
                </c:pt>
                <c:pt idx="6261">
                  <c:v>2793.0</c:v>
                </c:pt>
                <c:pt idx="6262">
                  <c:v>2793.0</c:v>
                </c:pt>
                <c:pt idx="6263">
                  <c:v>2793.0</c:v>
                </c:pt>
                <c:pt idx="6264">
                  <c:v>2793.0</c:v>
                </c:pt>
                <c:pt idx="6265">
                  <c:v>2793.0</c:v>
                </c:pt>
                <c:pt idx="6266">
                  <c:v>2793.0</c:v>
                </c:pt>
                <c:pt idx="6267">
                  <c:v>2793.0</c:v>
                </c:pt>
                <c:pt idx="6268">
                  <c:v>2793.0</c:v>
                </c:pt>
                <c:pt idx="6269">
                  <c:v>2794.0</c:v>
                </c:pt>
                <c:pt idx="6270">
                  <c:v>2794.0</c:v>
                </c:pt>
                <c:pt idx="6271">
                  <c:v>2794.0</c:v>
                </c:pt>
                <c:pt idx="6272">
                  <c:v>2795.0</c:v>
                </c:pt>
                <c:pt idx="6273">
                  <c:v>2796.0</c:v>
                </c:pt>
                <c:pt idx="6274">
                  <c:v>2797.0</c:v>
                </c:pt>
                <c:pt idx="6275">
                  <c:v>2797.0</c:v>
                </c:pt>
                <c:pt idx="6276">
                  <c:v>2798.0</c:v>
                </c:pt>
                <c:pt idx="6277">
                  <c:v>2799.0</c:v>
                </c:pt>
                <c:pt idx="6278">
                  <c:v>2799.0</c:v>
                </c:pt>
                <c:pt idx="6279">
                  <c:v>2799.0</c:v>
                </c:pt>
                <c:pt idx="6280">
                  <c:v>2800.0</c:v>
                </c:pt>
                <c:pt idx="6281">
                  <c:v>2801.0</c:v>
                </c:pt>
                <c:pt idx="6282">
                  <c:v>2801.0</c:v>
                </c:pt>
                <c:pt idx="6283">
                  <c:v>2801.0</c:v>
                </c:pt>
                <c:pt idx="6284">
                  <c:v>2801.0</c:v>
                </c:pt>
                <c:pt idx="6285">
                  <c:v>2801.0</c:v>
                </c:pt>
                <c:pt idx="6286">
                  <c:v>2801.0</c:v>
                </c:pt>
                <c:pt idx="6287">
                  <c:v>2801.0</c:v>
                </c:pt>
                <c:pt idx="6288">
                  <c:v>2801.0</c:v>
                </c:pt>
                <c:pt idx="6289">
                  <c:v>2801.0</c:v>
                </c:pt>
                <c:pt idx="6290">
                  <c:v>2801.0</c:v>
                </c:pt>
                <c:pt idx="6291">
                  <c:v>2801.0</c:v>
                </c:pt>
                <c:pt idx="6292">
                  <c:v>2801.0</c:v>
                </c:pt>
                <c:pt idx="6293">
                  <c:v>2802.0</c:v>
                </c:pt>
                <c:pt idx="6294">
                  <c:v>2802.0</c:v>
                </c:pt>
                <c:pt idx="6295">
                  <c:v>2803.0</c:v>
                </c:pt>
                <c:pt idx="6296">
                  <c:v>2803.0</c:v>
                </c:pt>
                <c:pt idx="6297">
                  <c:v>2804.0</c:v>
                </c:pt>
                <c:pt idx="6298">
                  <c:v>2804.0</c:v>
                </c:pt>
                <c:pt idx="6299">
                  <c:v>2804.0</c:v>
                </c:pt>
                <c:pt idx="6300">
                  <c:v>2804.0</c:v>
                </c:pt>
                <c:pt idx="6301">
                  <c:v>2804.0</c:v>
                </c:pt>
                <c:pt idx="6302">
                  <c:v>2804.0</c:v>
                </c:pt>
                <c:pt idx="6303">
                  <c:v>2804.0</c:v>
                </c:pt>
                <c:pt idx="6304">
                  <c:v>2804.0</c:v>
                </c:pt>
                <c:pt idx="6305">
                  <c:v>2805.0</c:v>
                </c:pt>
                <c:pt idx="6306">
                  <c:v>2806.0</c:v>
                </c:pt>
                <c:pt idx="6307">
                  <c:v>2806.0</c:v>
                </c:pt>
                <c:pt idx="6308">
                  <c:v>2806.0</c:v>
                </c:pt>
                <c:pt idx="6309">
                  <c:v>2806.0</c:v>
                </c:pt>
                <c:pt idx="6310">
                  <c:v>2807.0</c:v>
                </c:pt>
                <c:pt idx="6311">
                  <c:v>2807.0</c:v>
                </c:pt>
                <c:pt idx="6312">
                  <c:v>2807.0</c:v>
                </c:pt>
                <c:pt idx="6313">
                  <c:v>2808.0</c:v>
                </c:pt>
                <c:pt idx="6314">
                  <c:v>2808.0</c:v>
                </c:pt>
                <c:pt idx="6315">
                  <c:v>2809.0</c:v>
                </c:pt>
                <c:pt idx="6316">
                  <c:v>2810.0</c:v>
                </c:pt>
                <c:pt idx="6317">
                  <c:v>2810.0</c:v>
                </c:pt>
                <c:pt idx="6318">
                  <c:v>2811.0</c:v>
                </c:pt>
                <c:pt idx="6319">
                  <c:v>2812.0</c:v>
                </c:pt>
                <c:pt idx="6320">
                  <c:v>2813.0</c:v>
                </c:pt>
                <c:pt idx="6321">
                  <c:v>2813.0</c:v>
                </c:pt>
                <c:pt idx="6322">
                  <c:v>2814.0</c:v>
                </c:pt>
                <c:pt idx="6323">
                  <c:v>2814.0</c:v>
                </c:pt>
                <c:pt idx="6324">
                  <c:v>2815.0</c:v>
                </c:pt>
                <c:pt idx="6325">
                  <c:v>2816.0</c:v>
                </c:pt>
                <c:pt idx="6326">
                  <c:v>2816.0</c:v>
                </c:pt>
                <c:pt idx="6327">
                  <c:v>2816.0</c:v>
                </c:pt>
                <c:pt idx="6328">
                  <c:v>2816.0</c:v>
                </c:pt>
                <c:pt idx="6329">
                  <c:v>2816.0</c:v>
                </c:pt>
                <c:pt idx="6330">
                  <c:v>2817.0</c:v>
                </c:pt>
                <c:pt idx="6331">
                  <c:v>2818.0</c:v>
                </c:pt>
                <c:pt idx="6332">
                  <c:v>2818.0</c:v>
                </c:pt>
                <c:pt idx="6333">
                  <c:v>2818.0</c:v>
                </c:pt>
                <c:pt idx="6334">
                  <c:v>2818.0</c:v>
                </c:pt>
                <c:pt idx="6335">
                  <c:v>2818.0</c:v>
                </c:pt>
                <c:pt idx="6336">
                  <c:v>2818.0</c:v>
                </c:pt>
                <c:pt idx="6337">
                  <c:v>2818.0</c:v>
                </c:pt>
                <c:pt idx="6338">
                  <c:v>2818.0</c:v>
                </c:pt>
                <c:pt idx="6339">
                  <c:v>2818.0</c:v>
                </c:pt>
                <c:pt idx="6340">
                  <c:v>2818.0</c:v>
                </c:pt>
                <c:pt idx="6341">
                  <c:v>2819.0</c:v>
                </c:pt>
                <c:pt idx="6342">
                  <c:v>2819.0</c:v>
                </c:pt>
                <c:pt idx="6343">
                  <c:v>2820.0</c:v>
                </c:pt>
                <c:pt idx="6344">
                  <c:v>2820.0</c:v>
                </c:pt>
                <c:pt idx="6345">
                  <c:v>2821.0</c:v>
                </c:pt>
                <c:pt idx="6346">
                  <c:v>2821.0</c:v>
                </c:pt>
                <c:pt idx="6347">
                  <c:v>2821.0</c:v>
                </c:pt>
                <c:pt idx="6348">
                  <c:v>2821.0</c:v>
                </c:pt>
                <c:pt idx="6349">
                  <c:v>2821.0</c:v>
                </c:pt>
                <c:pt idx="6350">
                  <c:v>2822.0</c:v>
                </c:pt>
                <c:pt idx="6351">
                  <c:v>2822.0</c:v>
                </c:pt>
                <c:pt idx="6352">
                  <c:v>2822.0</c:v>
                </c:pt>
                <c:pt idx="6353">
                  <c:v>2822.0</c:v>
                </c:pt>
                <c:pt idx="6354">
                  <c:v>2822.0</c:v>
                </c:pt>
                <c:pt idx="6355">
                  <c:v>2823.0</c:v>
                </c:pt>
                <c:pt idx="6356">
                  <c:v>2823.0</c:v>
                </c:pt>
                <c:pt idx="6357">
                  <c:v>2824.0</c:v>
                </c:pt>
                <c:pt idx="6358">
                  <c:v>2824.0</c:v>
                </c:pt>
                <c:pt idx="6359">
                  <c:v>2825.0</c:v>
                </c:pt>
                <c:pt idx="6360">
                  <c:v>2825.0</c:v>
                </c:pt>
                <c:pt idx="6361">
                  <c:v>2826.0</c:v>
                </c:pt>
                <c:pt idx="6362">
                  <c:v>2827.0</c:v>
                </c:pt>
                <c:pt idx="6363">
                  <c:v>2828.0</c:v>
                </c:pt>
                <c:pt idx="6364">
                  <c:v>2828.0</c:v>
                </c:pt>
                <c:pt idx="6365">
                  <c:v>2828.0</c:v>
                </c:pt>
                <c:pt idx="6366">
                  <c:v>2828.0</c:v>
                </c:pt>
                <c:pt idx="6367">
                  <c:v>2828.0</c:v>
                </c:pt>
                <c:pt idx="6368">
                  <c:v>2829.0</c:v>
                </c:pt>
                <c:pt idx="6369">
                  <c:v>2830.0</c:v>
                </c:pt>
                <c:pt idx="6370">
                  <c:v>2831.0</c:v>
                </c:pt>
                <c:pt idx="6371">
                  <c:v>2831.0</c:v>
                </c:pt>
                <c:pt idx="6372">
                  <c:v>2831.0</c:v>
                </c:pt>
                <c:pt idx="6373">
                  <c:v>2831.0</c:v>
                </c:pt>
                <c:pt idx="6374">
                  <c:v>2831.0</c:v>
                </c:pt>
                <c:pt idx="6375">
                  <c:v>2831.0</c:v>
                </c:pt>
                <c:pt idx="6376">
                  <c:v>2831.0</c:v>
                </c:pt>
                <c:pt idx="6377">
                  <c:v>2832.0</c:v>
                </c:pt>
                <c:pt idx="6378">
                  <c:v>2833.0</c:v>
                </c:pt>
                <c:pt idx="6379">
                  <c:v>2834.0</c:v>
                </c:pt>
                <c:pt idx="6380">
                  <c:v>2835.0</c:v>
                </c:pt>
                <c:pt idx="6381">
                  <c:v>2836.0</c:v>
                </c:pt>
                <c:pt idx="6382">
                  <c:v>2837.0</c:v>
                </c:pt>
                <c:pt idx="6383">
                  <c:v>2838.0</c:v>
                </c:pt>
                <c:pt idx="6384">
                  <c:v>2839.0</c:v>
                </c:pt>
                <c:pt idx="6385">
                  <c:v>2840.0</c:v>
                </c:pt>
                <c:pt idx="6386">
                  <c:v>2841.0</c:v>
                </c:pt>
                <c:pt idx="6387">
                  <c:v>2842.0</c:v>
                </c:pt>
                <c:pt idx="6388">
                  <c:v>2843.0</c:v>
                </c:pt>
                <c:pt idx="6389">
                  <c:v>2844.0</c:v>
                </c:pt>
                <c:pt idx="6390">
                  <c:v>2845.0</c:v>
                </c:pt>
                <c:pt idx="6391">
                  <c:v>2846.0</c:v>
                </c:pt>
                <c:pt idx="6392">
                  <c:v>2847.0</c:v>
                </c:pt>
                <c:pt idx="6393">
                  <c:v>2848.0</c:v>
                </c:pt>
                <c:pt idx="6394">
                  <c:v>2849.0</c:v>
                </c:pt>
                <c:pt idx="6395">
                  <c:v>2850.0</c:v>
                </c:pt>
                <c:pt idx="6396">
                  <c:v>2850.0</c:v>
                </c:pt>
                <c:pt idx="6397">
                  <c:v>2850.0</c:v>
                </c:pt>
                <c:pt idx="6398">
                  <c:v>2850.0</c:v>
                </c:pt>
                <c:pt idx="6399">
                  <c:v>2850.0</c:v>
                </c:pt>
                <c:pt idx="6400">
                  <c:v>2850.0</c:v>
                </c:pt>
                <c:pt idx="6401">
                  <c:v>2850.0</c:v>
                </c:pt>
                <c:pt idx="6402">
                  <c:v>2850.0</c:v>
                </c:pt>
                <c:pt idx="6403">
                  <c:v>2851.0</c:v>
                </c:pt>
                <c:pt idx="6404">
                  <c:v>2851.0</c:v>
                </c:pt>
                <c:pt idx="6405">
                  <c:v>2851.0</c:v>
                </c:pt>
                <c:pt idx="6406">
                  <c:v>2851.0</c:v>
                </c:pt>
                <c:pt idx="6407">
                  <c:v>2851.0</c:v>
                </c:pt>
                <c:pt idx="6408">
                  <c:v>2851.0</c:v>
                </c:pt>
                <c:pt idx="6409">
                  <c:v>2851.0</c:v>
                </c:pt>
                <c:pt idx="6410">
                  <c:v>2852.0</c:v>
                </c:pt>
                <c:pt idx="6411">
                  <c:v>2852.0</c:v>
                </c:pt>
                <c:pt idx="6412">
                  <c:v>2852.0</c:v>
                </c:pt>
                <c:pt idx="6413">
                  <c:v>2852.0</c:v>
                </c:pt>
                <c:pt idx="6414">
                  <c:v>2852.0</c:v>
                </c:pt>
                <c:pt idx="6415">
                  <c:v>2853.0</c:v>
                </c:pt>
                <c:pt idx="6416">
                  <c:v>2853.0</c:v>
                </c:pt>
                <c:pt idx="6417">
                  <c:v>2853.0</c:v>
                </c:pt>
                <c:pt idx="6418">
                  <c:v>2853.0</c:v>
                </c:pt>
                <c:pt idx="6419">
                  <c:v>2854.0</c:v>
                </c:pt>
                <c:pt idx="6420">
                  <c:v>2855.0</c:v>
                </c:pt>
                <c:pt idx="6421">
                  <c:v>2855.0</c:v>
                </c:pt>
                <c:pt idx="6422">
                  <c:v>2855.0</c:v>
                </c:pt>
                <c:pt idx="6423">
                  <c:v>2855.0</c:v>
                </c:pt>
                <c:pt idx="6424">
                  <c:v>2855.0</c:v>
                </c:pt>
                <c:pt idx="6425">
                  <c:v>2855.0</c:v>
                </c:pt>
                <c:pt idx="6426">
                  <c:v>2855.0</c:v>
                </c:pt>
                <c:pt idx="6427">
                  <c:v>2855.0</c:v>
                </c:pt>
                <c:pt idx="6428">
                  <c:v>2855.0</c:v>
                </c:pt>
                <c:pt idx="6429">
                  <c:v>2855.0</c:v>
                </c:pt>
                <c:pt idx="6430">
                  <c:v>2855.0</c:v>
                </c:pt>
                <c:pt idx="6431">
                  <c:v>2855.0</c:v>
                </c:pt>
                <c:pt idx="6432">
                  <c:v>2855.0</c:v>
                </c:pt>
                <c:pt idx="6433">
                  <c:v>2856.0</c:v>
                </c:pt>
                <c:pt idx="6434">
                  <c:v>2856.0</c:v>
                </c:pt>
                <c:pt idx="6435">
                  <c:v>2856.0</c:v>
                </c:pt>
                <c:pt idx="6436">
                  <c:v>2856.0</c:v>
                </c:pt>
                <c:pt idx="6437">
                  <c:v>2856.0</c:v>
                </c:pt>
                <c:pt idx="6438">
                  <c:v>2856.0</c:v>
                </c:pt>
                <c:pt idx="6439">
                  <c:v>2856.0</c:v>
                </c:pt>
                <c:pt idx="6440">
                  <c:v>2856.0</c:v>
                </c:pt>
                <c:pt idx="6441">
                  <c:v>2856.0</c:v>
                </c:pt>
                <c:pt idx="6442">
                  <c:v>2856.0</c:v>
                </c:pt>
                <c:pt idx="6443">
                  <c:v>2856.0</c:v>
                </c:pt>
                <c:pt idx="6444">
                  <c:v>2856.0</c:v>
                </c:pt>
                <c:pt idx="6445">
                  <c:v>2856.0</c:v>
                </c:pt>
                <c:pt idx="6446">
                  <c:v>2856.0</c:v>
                </c:pt>
                <c:pt idx="6447">
                  <c:v>2856.0</c:v>
                </c:pt>
                <c:pt idx="6448">
                  <c:v>2856.0</c:v>
                </c:pt>
                <c:pt idx="6449">
                  <c:v>2856.0</c:v>
                </c:pt>
                <c:pt idx="6450">
                  <c:v>2856.0</c:v>
                </c:pt>
                <c:pt idx="6451">
                  <c:v>2856.0</c:v>
                </c:pt>
                <c:pt idx="6452">
                  <c:v>2856.0</c:v>
                </c:pt>
                <c:pt idx="6453">
                  <c:v>2857.0</c:v>
                </c:pt>
                <c:pt idx="6454">
                  <c:v>2857.0</c:v>
                </c:pt>
                <c:pt idx="6455">
                  <c:v>2857.0</c:v>
                </c:pt>
                <c:pt idx="6456">
                  <c:v>2858.0</c:v>
                </c:pt>
                <c:pt idx="6457">
                  <c:v>2859.0</c:v>
                </c:pt>
                <c:pt idx="6458">
                  <c:v>2859.0</c:v>
                </c:pt>
                <c:pt idx="6459">
                  <c:v>2859.0</c:v>
                </c:pt>
                <c:pt idx="6460">
                  <c:v>2860.0</c:v>
                </c:pt>
                <c:pt idx="6461">
                  <c:v>2861.0</c:v>
                </c:pt>
                <c:pt idx="6462">
                  <c:v>2862.0</c:v>
                </c:pt>
                <c:pt idx="6463">
                  <c:v>2863.0</c:v>
                </c:pt>
                <c:pt idx="6464">
                  <c:v>2864.0</c:v>
                </c:pt>
                <c:pt idx="6465">
                  <c:v>2865.0</c:v>
                </c:pt>
                <c:pt idx="6466">
                  <c:v>2865.0</c:v>
                </c:pt>
                <c:pt idx="6467">
                  <c:v>2865.0</c:v>
                </c:pt>
                <c:pt idx="6468">
                  <c:v>2865.0</c:v>
                </c:pt>
                <c:pt idx="6469">
                  <c:v>2865.0</c:v>
                </c:pt>
                <c:pt idx="6470">
                  <c:v>2865.0</c:v>
                </c:pt>
                <c:pt idx="6471">
                  <c:v>2865.0</c:v>
                </c:pt>
                <c:pt idx="6472">
                  <c:v>2866.0</c:v>
                </c:pt>
                <c:pt idx="6473">
                  <c:v>2867.0</c:v>
                </c:pt>
                <c:pt idx="6474">
                  <c:v>2867.0</c:v>
                </c:pt>
                <c:pt idx="6475">
                  <c:v>2867.0</c:v>
                </c:pt>
                <c:pt idx="6476">
                  <c:v>2867.0</c:v>
                </c:pt>
                <c:pt idx="6477">
                  <c:v>2868.0</c:v>
                </c:pt>
                <c:pt idx="6478">
                  <c:v>2868.0</c:v>
                </c:pt>
                <c:pt idx="6479">
                  <c:v>2868.0</c:v>
                </c:pt>
                <c:pt idx="6480">
                  <c:v>2868.0</c:v>
                </c:pt>
                <c:pt idx="6481">
                  <c:v>2868.0</c:v>
                </c:pt>
                <c:pt idx="6482">
                  <c:v>2868.0</c:v>
                </c:pt>
                <c:pt idx="6483">
                  <c:v>2868.0</c:v>
                </c:pt>
                <c:pt idx="6484">
                  <c:v>2868.0</c:v>
                </c:pt>
                <c:pt idx="6485">
                  <c:v>2868.0</c:v>
                </c:pt>
                <c:pt idx="6486">
                  <c:v>2868.0</c:v>
                </c:pt>
                <c:pt idx="6487">
                  <c:v>2869.0</c:v>
                </c:pt>
                <c:pt idx="6488">
                  <c:v>2869.0</c:v>
                </c:pt>
                <c:pt idx="6489">
                  <c:v>2869.0</c:v>
                </c:pt>
                <c:pt idx="6490">
                  <c:v>2870.0</c:v>
                </c:pt>
                <c:pt idx="6491">
                  <c:v>2870.0</c:v>
                </c:pt>
                <c:pt idx="6492">
                  <c:v>2870.0</c:v>
                </c:pt>
                <c:pt idx="6493">
                  <c:v>2871.0</c:v>
                </c:pt>
                <c:pt idx="6494">
                  <c:v>2872.0</c:v>
                </c:pt>
                <c:pt idx="6495">
                  <c:v>2873.0</c:v>
                </c:pt>
                <c:pt idx="6496">
                  <c:v>2874.0</c:v>
                </c:pt>
                <c:pt idx="6497">
                  <c:v>2875.0</c:v>
                </c:pt>
                <c:pt idx="6498">
                  <c:v>2876.0</c:v>
                </c:pt>
                <c:pt idx="6499">
                  <c:v>2876.0</c:v>
                </c:pt>
                <c:pt idx="6500">
                  <c:v>2876.0</c:v>
                </c:pt>
                <c:pt idx="6501">
                  <c:v>2877.0</c:v>
                </c:pt>
                <c:pt idx="6502">
                  <c:v>2878.0</c:v>
                </c:pt>
                <c:pt idx="6503">
                  <c:v>2878.0</c:v>
                </c:pt>
                <c:pt idx="6504">
                  <c:v>2879.0</c:v>
                </c:pt>
                <c:pt idx="6505">
                  <c:v>2879.0</c:v>
                </c:pt>
                <c:pt idx="6506">
                  <c:v>2880.0</c:v>
                </c:pt>
                <c:pt idx="6507">
                  <c:v>2881.0</c:v>
                </c:pt>
                <c:pt idx="6508">
                  <c:v>2882.0</c:v>
                </c:pt>
                <c:pt idx="6509">
                  <c:v>2883.0</c:v>
                </c:pt>
                <c:pt idx="6510">
                  <c:v>2883.0</c:v>
                </c:pt>
                <c:pt idx="6511">
                  <c:v>2884.0</c:v>
                </c:pt>
                <c:pt idx="6512">
                  <c:v>2885.0</c:v>
                </c:pt>
                <c:pt idx="6513">
                  <c:v>2886.0</c:v>
                </c:pt>
                <c:pt idx="6514">
                  <c:v>2886.0</c:v>
                </c:pt>
                <c:pt idx="6515">
                  <c:v>2886.0</c:v>
                </c:pt>
                <c:pt idx="6516">
                  <c:v>2886.0</c:v>
                </c:pt>
                <c:pt idx="6517">
                  <c:v>2887.0</c:v>
                </c:pt>
                <c:pt idx="6518">
                  <c:v>2888.0</c:v>
                </c:pt>
                <c:pt idx="6519">
                  <c:v>2888.0</c:v>
                </c:pt>
                <c:pt idx="6520">
                  <c:v>2888.0</c:v>
                </c:pt>
                <c:pt idx="6521">
                  <c:v>2889.0</c:v>
                </c:pt>
                <c:pt idx="6522">
                  <c:v>2889.0</c:v>
                </c:pt>
                <c:pt idx="6523">
                  <c:v>2889.0</c:v>
                </c:pt>
                <c:pt idx="6524">
                  <c:v>2889.0</c:v>
                </c:pt>
                <c:pt idx="6525">
                  <c:v>2889.0</c:v>
                </c:pt>
                <c:pt idx="6526">
                  <c:v>2890.0</c:v>
                </c:pt>
                <c:pt idx="6527">
                  <c:v>2890.0</c:v>
                </c:pt>
                <c:pt idx="6528">
                  <c:v>2890.0</c:v>
                </c:pt>
                <c:pt idx="6529">
                  <c:v>2890.0</c:v>
                </c:pt>
                <c:pt idx="6530">
                  <c:v>2890.0</c:v>
                </c:pt>
                <c:pt idx="6531">
                  <c:v>2890.0</c:v>
                </c:pt>
                <c:pt idx="6532">
                  <c:v>2891.0</c:v>
                </c:pt>
                <c:pt idx="6533">
                  <c:v>2891.0</c:v>
                </c:pt>
                <c:pt idx="6534">
                  <c:v>2891.0</c:v>
                </c:pt>
                <c:pt idx="6535">
                  <c:v>2891.0</c:v>
                </c:pt>
                <c:pt idx="6536">
                  <c:v>2891.0</c:v>
                </c:pt>
                <c:pt idx="6537">
                  <c:v>2891.0</c:v>
                </c:pt>
                <c:pt idx="6538">
                  <c:v>2891.0</c:v>
                </c:pt>
                <c:pt idx="6539">
                  <c:v>2892.0</c:v>
                </c:pt>
                <c:pt idx="6540">
                  <c:v>2893.0</c:v>
                </c:pt>
                <c:pt idx="6541">
                  <c:v>2894.0</c:v>
                </c:pt>
                <c:pt idx="6542">
                  <c:v>2895.0</c:v>
                </c:pt>
                <c:pt idx="6543">
                  <c:v>2895.0</c:v>
                </c:pt>
                <c:pt idx="6544">
                  <c:v>2895.0</c:v>
                </c:pt>
                <c:pt idx="6545">
                  <c:v>2896.0</c:v>
                </c:pt>
                <c:pt idx="6546">
                  <c:v>2896.0</c:v>
                </c:pt>
                <c:pt idx="6547">
                  <c:v>2897.0</c:v>
                </c:pt>
                <c:pt idx="6548">
                  <c:v>2897.0</c:v>
                </c:pt>
                <c:pt idx="6549">
                  <c:v>2898.0</c:v>
                </c:pt>
                <c:pt idx="6550">
                  <c:v>2898.0</c:v>
                </c:pt>
                <c:pt idx="6551">
                  <c:v>2898.0</c:v>
                </c:pt>
                <c:pt idx="6552">
                  <c:v>2899.0</c:v>
                </c:pt>
                <c:pt idx="6553">
                  <c:v>2900.0</c:v>
                </c:pt>
                <c:pt idx="6554">
                  <c:v>2901.0</c:v>
                </c:pt>
                <c:pt idx="6555">
                  <c:v>2902.0</c:v>
                </c:pt>
                <c:pt idx="6556">
                  <c:v>2903.0</c:v>
                </c:pt>
                <c:pt idx="6557">
                  <c:v>2904.0</c:v>
                </c:pt>
                <c:pt idx="6558">
                  <c:v>2904.0</c:v>
                </c:pt>
                <c:pt idx="6559">
                  <c:v>2904.0</c:v>
                </c:pt>
                <c:pt idx="6560">
                  <c:v>2904.0</c:v>
                </c:pt>
                <c:pt idx="6561">
                  <c:v>2904.0</c:v>
                </c:pt>
                <c:pt idx="6562">
                  <c:v>2905.0</c:v>
                </c:pt>
                <c:pt idx="6563">
                  <c:v>2906.0</c:v>
                </c:pt>
                <c:pt idx="6564">
                  <c:v>2907.0</c:v>
                </c:pt>
                <c:pt idx="6565">
                  <c:v>2908.0</c:v>
                </c:pt>
                <c:pt idx="6566">
                  <c:v>2908.0</c:v>
                </c:pt>
                <c:pt idx="6567">
                  <c:v>2909.0</c:v>
                </c:pt>
                <c:pt idx="6568">
                  <c:v>2910.0</c:v>
                </c:pt>
                <c:pt idx="6569">
                  <c:v>2910.0</c:v>
                </c:pt>
                <c:pt idx="6570">
                  <c:v>2911.0</c:v>
                </c:pt>
                <c:pt idx="6571">
                  <c:v>2912.0</c:v>
                </c:pt>
                <c:pt idx="6572">
                  <c:v>2913.0</c:v>
                </c:pt>
                <c:pt idx="6573">
                  <c:v>2914.0</c:v>
                </c:pt>
                <c:pt idx="6574">
                  <c:v>2915.0</c:v>
                </c:pt>
                <c:pt idx="6575">
                  <c:v>2916.0</c:v>
                </c:pt>
                <c:pt idx="6576">
                  <c:v>2917.0</c:v>
                </c:pt>
                <c:pt idx="6577">
                  <c:v>2917.0</c:v>
                </c:pt>
                <c:pt idx="6578">
                  <c:v>2918.0</c:v>
                </c:pt>
                <c:pt idx="6579">
                  <c:v>2919.0</c:v>
                </c:pt>
                <c:pt idx="6580">
                  <c:v>2920.0</c:v>
                </c:pt>
                <c:pt idx="6581">
                  <c:v>2921.0</c:v>
                </c:pt>
                <c:pt idx="6582">
                  <c:v>2922.0</c:v>
                </c:pt>
                <c:pt idx="6583">
                  <c:v>2923.0</c:v>
                </c:pt>
                <c:pt idx="6584">
                  <c:v>2924.0</c:v>
                </c:pt>
                <c:pt idx="6585">
                  <c:v>2925.0</c:v>
                </c:pt>
                <c:pt idx="6586">
                  <c:v>2925.0</c:v>
                </c:pt>
                <c:pt idx="6587">
                  <c:v>2926.0</c:v>
                </c:pt>
                <c:pt idx="6588">
                  <c:v>2927.0</c:v>
                </c:pt>
                <c:pt idx="6589">
                  <c:v>2928.0</c:v>
                </c:pt>
                <c:pt idx="6590">
                  <c:v>2929.0</c:v>
                </c:pt>
                <c:pt idx="6591">
                  <c:v>2930.0</c:v>
                </c:pt>
                <c:pt idx="6592">
                  <c:v>2931.0</c:v>
                </c:pt>
                <c:pt idx="6593">
                  <c:v>2932.0</c:v>
                </c:pt>
                <c:pt idx="6594">
                  <c:v>2933.0</c:v>
                </c:pt>
                <c:pt idx="6595">
                  <c:v>2934.0</c:v>
                </c:pt>
                <c:pt idx="6596">
                  <c:v>2935.0</c:v>
                </c:pt>
                <c:pt idx="6597">
                  <c:v>2936.0</c:v>
                </c:pt>
                <c:pt idx="6598">
                  <c:v>2936.0</c:v>
                </c:pt>
                <c:pt idx="6599">
                  <c:v>2937.0</c:v>
                </c:pt>
                <c:pt idx="6600">
                  <c:v>2938.0</c:v>
                </c:pt>
                <c:pt idx="6601">
                  <c:v>2939.0</c:v>
                </c:pt>
                <c:pt idx="6602">
                  <c:v>2940.0</c:v>
                </c:pt>
                <c:pt idx="6603">
                  <c:v>2940.0</c:v>
                </c:pt>
                <c:pt idx="6604">
                  <c:v>2941.0</c:v>
                </c:pt>
                <c:pt idx="6605">
                  <c:v>2941.0</c:v>
                </c:pt>
                <c:pt idx="6606">
                  <c:v>2941.0</c:v>
                </c:pt>
                <c:pt idx="6607">
                  <c:v>2942.0</c:v>
                </c:pt>
                <c:pt idx="6608">
                  <c:v>2942.0</c:v>
                </c:pt>
                <c:pt idx="6609">
                  <c:v>2943.0</c:v>
                </c:pt>
                <c:pt idx="6610">
                  <c:v>2944.0</c:v>
                </c:pt>
                <c:pt idx="6611">
                  <c:v>2944.0</c:v>
                </c:pt>
                <c:pt idx="6612">
                  <c:v>2945.0</c:v>
                </c:pt>
                <c:pt idx="6613">
                  <c:v>2945.0</c:v>
                </c:pt>
                <c:pt idx="6614">
                  <c:v>2945.0</c:v>
                </c:pt>
                <c:pt idx="6615">
                  <c:v>2945.0</c:v>
                </c:pt>
                <c:pt idx="6616">
                  <c:v>2946.0</c:v>
                </c:pt>
                <c:pt idx="6617">
                  <c:v>2947.0</c:v>
                </c:pt>
                <c:pt idx="6618">
                  <c:v>2947.0</c:v>
                </c:pt>
                <c:pt idx="6619">
                  <c:v>2947.0</c:v>
                </c:pt>
                <c:pt idx="6620">
                  <c:v>2947.0</c:v>
                </c:pt>
                <c:pt idx="6621">
                  <c:v>2948.0</c:v>
                </c:pt>
                <c:pt idx="6622">
                  <c:v>2949.0</c:v>
                </c:pt>
                <c:pt idx="6623">
                  <c:v>2950.0</c:v>
                </c:pt>
                <c:pt idx="6624">
                  <c:v>2950.0</c:v>
                </c:pt>
                <c:pt idx="6625">
                  <c:v>2951.0</c:v>
                </c:pt>
                <c:pt idx="6626">
                  <c:v>2952.0</c:v>
                </c:pt>
                <c:pt idx="6627">
                  <c:v>2953.0</c:v>
                </c:pt>
                <c:pt idx="6628">
                  <c:v>2953.0</c:v>
                </c:pt>
                <c:pt idx="6629">
                  <c:v>2953.0</c:v>
                </c:pt>
                <c:pt idx="6630">
                  <c:v>2953.0</c:v>
                </c:pt>
                <c:pt idx="6631">
                  <c:v>2953.0</c:v>
                </c:pt>
                <c:pt idx="6632">
                  <c:v>2953.0</c:v>
                </c:pt>
                <c:pt idx="6633">
                  <c:v>2953.0</c:v>
                </c:pt>
                <c:pt idx="6634">
                  <c:v>2953.0</c:v>
                </c:pt>
                <c:pt idx="6635">
                  <c:v>2953.0</c:v>
                </c:pt>
                <c:pt idx="6636">
                  <c:v>2953.0</c:v>
                </c:pt>
                <c:pt idx="6637">
                  <c:v>2953.0</c:v>
                </c:pt>
                <c:pt idx="6638">
                  <c:v>2954.0</c:v>
                </c:pt>
                <c:pt idx="6639">
                  <c:v>2955.0</c:v>
                </c:pt>
                <c:pt idx="6640">
                  <c:v>2955.0</c:v>
                </c:pt>
                <c:pt idx="6641">
                  <c:v>2956.0</c:v>
                </c:pt>
                <c:pt idx="6642">
                  <c:v>2957.0</c:v>
                </c:pt>
                <c:pt idx="6643">
                  <c:v>2957.0</c:v>
                </c:pt>
                <c:pt idx="6644">
                  <c:v>2958.0</c:v>
                </c:pt>
                <c:pt idx="6645">
                  <c:v>2958.0</c:v>
                </c:pt>
                <c:pt idx="6646">
                  <c:v>2958.0</c:v>
                </c:pt>
                <c:pt idx="6647">
                  <c:v>2959.0</c:v>
                </c:pt>
                <c:pt idx="6648">
                  <c:v>2959.0</c:v>
                </c:pt>
                <c:pt idx="6649">
                  <c:v>2960.0</c:v>
                </c:pt>
                <c:pt idx="6650">
                  <c:v>2960.0</c:v>
                </c:pt>
                <c:pt idx="6651">
                  <c:v>2961.0</c:v>
                </c:pt>
                <c:pt idx="6652">
                  <c:v>2961.0</c:v>
                </c:pt>
                <c:pt idx="6653">
                  <c:v>2961.0</c:v>
                </c:pt>
                <c:pt idx="6654">
                  <c:v>2961.0</c:v>
                </c:pt>
                <c:pt idx="6655">
                  <c:v>2961.0</c:v>
                </c:pt>
                <c:pt idx="6656">
                  <c:v>2962.0</c:v>
                </c:pt>
                <c:pt idx="6657">
                  <c:v>2962.0</c:v>
                </c:pt>
                <c:pt idx="6658">
                  <c:v>2962.0</c:v>
                </c:pt>
                <c:pt idx="6659">
                  <c:v>2962.0</c:v>
                </c:pt>
                <c:pt idx="6660">
                  <c:v>2962.0</c:v>
                </c:pt>
                <c:pt idx="6661">
                  <c:v>2962.0</c:v>
                </c:pt>
                <c:pt idx="6662">
                  <c:v>2963.0</c:v>
                </c:pt>
                <c:pt idx="6663">
                  <c:v>2963.0</c:v>
                </c:pt>
                <c:pt idx="6664">
                  <c:v>2963.0</c:v>
                </c:pt>
                <c:pt idx="6665">
                  <c:v>2963.0</c:v>
                </c:pt>
                <c:pt idx="6666">
                  <c:v>2963.0</c:v>
                </c:pt>
                <c:pt idx="6667">
                  <c:v>2963.0</c:v>
                </c:pt>
                <c:pt idx="6668">
                  <c:v>2963.0</c:v>
                </c:pt>
                <c:pt idx="6669">
                  <c:v>2963.0</c:v>
                </c:pt>
                <c:pt idx="6670">
                  <c:v>2963.0</c:v>
                </c:pt>
                <c:pt idx="6671">
                  <c:v>2963.0</c:v>
                </c:pt>
                <c:pt idx="6672">
                  <c:v>2963.0</c:v>
                </c:pt>
                <c:pt idx="6673">
                  <c:v>2964.0</c:v>
                </c:pt>
                <c:pt idx="6674">
                  <c:v>2964.0</c:v>
                </c:pt>
                <c:pt idx="6675">
                  <c:v>2965.0</c:v>
                </c:pt>
                <c:pt idx="6676">
                  <c:v>2965.0</c:v>
                </c:pt>
                <c:pt idx="6677">
                  <c:v>2966.0</c:v>
                </c:pt>
                <c:pt idx="6678">
                  <c:v>2967.0</c:v>
                </c:pt>
                <c:pt idx="6679">
                  <c:v>2967.0</c:v>
                </c:pt>
                <c:pt idx="6680">
                  <c:v>2967.0</c:v>
                </c:pt>
                <c:pt idx="6681">
                  <c:v>2967.0</c:v>
                </c:pt>
                <c:pt idx="6682">
                  <c:v>2967.0</c:v>
                </c:pt>
                <c:pt idx="6683">
                  <c:v>2968.0</c:v>
                </c:pt>
                <c:pt idx="6684">
                  <c:v>2968.0</c:v>
                </c:pt>
                <c:pt idx="6685">
                  <c:v>2968.0</c:v>
                </c:pt>
                <c:pt idx="6686">
                  <c:v>2968.0</c:v>
                </c:pt>
                <c:pt idx="6687">
                  <c:v>2969.0</c:v>
                </c:pt>
                <c:pt idx="6688">
                  <c:v>2969.0</c:v>
                </c:pt>
                <c:pt idx="6689">
                  <c:v>2969.0</c:v>
                </c:pt>
                <c:pt idx="6690">
                  <c:v>2969.0</c:v>
                </c:pt>
                <c:pt idx="6691">
                  <c:v>2969.0</c:v>
                </c:pt>
                <c:pt idx="6692">
                  <c:v>2969.0</c:v>
                </c:pt>
                <c:pt idx="6693">
                  <c:v>2970.0</c:v>
                </c:pt>
                <c:pt idx="6694">
                  <c:v>2970.0</c:v>
                </c:pt>
                <c:pt idx="6695">
                  <c:v>2970.0</c:v>
                </c:pt>
                <c:pt idx="6696">
                  <c:v>2971.0</c:v>
                </c:pt>
                <c:pt idx="6697">
                  <c:v>2971.0</c:v>
                </c:pt>
                <c:pt idx="6698">
                  <c:v>2971.0</c:v>
                </c:pt>
                <c:pt idx="6699">
                  <c:v>2972.0</c:v>
                </c:pt>
                <c:pt idx="6700">
                  <c:v>2972.0</c:v>
                </c:pt>
                <c:pt idx="6701">
                  <c:v>2973.0</c:v>
                </c:pt>
                <c:pt idx="6702">
                  <c:v>2973.0</c:v>
                </c:pt>
                <c:pt idx="6703">
                  <c:v>2973.0</c:v>
                </c:pt>
                <c:pt idx="6704">
                  <c:v>2973.0</c:v>
                </c:pt>
                <c:pt idx="6705">
                  <c:v>2973.0</c:v>
                </c:pt>
                <c:pt idx="6706">
                  <c:v>2973.0</c:v>
                </c:pt>
                <c:pt idx="6707">
                  <c:v>2974.0</c:v>
                </c:pt>
                <c:pt idx="6708">
                  <c:v>2975.0</c:v>
                </c:pt>
                <c:pt idx="6709">
                  <c:v>2975.0</c:v>
                </c:pt>
                <c:pt idx="6710">
                  <c:v>2975.0</c:v>
                </c:pt>
                <c:pt idx="6711">
                  <c:v>2975.0</c:v>
                </c:pt>
                <c:pt idx="6712">
                  <c:v>2975.0</c:v>
                </c:pt>
                <c:pt idx="6713">
                  <c:v>2976.0</c:v>
                </c:pt>
                <c:pt idx="6714">
                  <c:v>2977.0</c:v>
                </c:pt>
                <c:pt idx="6715">
                  <c:v>2977.0</c:v>
                </c:pt>
                <c:pt idx="6716">
                  <c:v>2978.0</c:v>
                </c:pt>
                <c:pt idx="6717">
                  <c:v>2979.0</c:v>
                </c:pt>
                <c:pt idx="6718">
                  <c:v>2980.0</c:v>
                </c:pt>
                <c:pt idx="6719">
                  <c:v>2980.0</c:v>
                </c:pt>
                <c:pt idx="6720">
                  <c:v>2980.0</c:v>
                </c:pt>
                <c:pt idx="6721">
                  <c:v>2980.0</c:v>
                </c:pt>
                <c:pt idx="6722">
                  <c:v>2980.0</c:v>
                </c:pt>
                <c:pt idx="6723">
                  <c:v>2981.0</c:v>
                </c:pt>
                <c:pt idx="6724">
                  <c:v>2981.0</c:v>
                </c:pt>
                <c:pt idx="6725">
                  <c:v>2981.0</c:v>
                </c:pt>
                <c:pt idx="6726">
                  <c:v>2981.0</c:v>
                </c:pt>
                <c:pt idx="6727">
                  <c:v>2981.0</c:v>
                </c:pt>
                <c:pt idx="6728">
                  <c:v>2981.0</c:v>
                </c:pt>
                <c:pt idx="6729">
                  <c:v>2981.0</c:v>
                </c:pt>
                <c:pt idx="6730">
                  <c:v>2982.0</c:v>
                </c:pt>
                <c:pt idx="6731">
                  <c:v>2982.0</c:v>
                </c:pt>
                <c:pt idx="6732">
                  <c:v>2982.0</c:v>
                </c:pt>
                <c:pt idx="6733">
                  <c:v>2982.0</c:v>
                </c:pt>
                <c:pt idx="6734">
                  <c:v>2982.0</c:v>
                </c:pt>
                <c:pt idx="6735">
                  <c:v>2982.0</c:v>
                </c:pt>
                <c:pt idx="6736">
                  <c:v>2982.0</c:v>
                </c:pt>
                <c:pt idx="6737">
                  <c:v>2982.0</c:v>
                </c:pt>
                <c:pt idx="6738">
                  <c:v>2982.0</c:v>
                </c:pt>
                <c:pt idx="6739">
                  <c:v>2982.0</c:v>
                </c:pt>
                <c:pt idx="6740">
                  <c:v>2983.0</c:v>
                </c:pt>
                <c:pt idx="6741">
                  <c:v>2984.0</c:v>
                </c:pt>
                <c:pt idx="6742">
                  <c:v>2985.0</c:v>
                </c:pt>
                <c:pt idx="6743">
                  <c:v>2985.0</c:v>
                </c:pt>
                <c:pt idx="6744">
                  <c:v>2986.0</c:v>
                </c:pt>
                <c:pt idx="6745">
                  <c:v>2986.0</c:v>
                </c:pt>
                <c:pt idx="6746">
                  <c:v>2986.0</c:v>
                </c:pt>
                <c:pt idx="6747">
                  <c:v>2986.0</c:v>
                </c:pt>
                <c:pt idx="6748">
                  <c:v>2986.0</c:v>
                </c:pt>
                <c:pt idx="6749">
                  <c:v>2987.0</c:v>
                </c:pt>
                <c:pt idx="6750">
                  <c:v>2987.0</c:v>
                </c:pt>
                <c:pt idx="6751">
                  <c:v>2988.0</c:v>
                </c:pt>
                <c:pt idx="6752">
                  <c:v>2989.0</c:v>
                </c:pt>
                <c:pt idx="6753">
                  <c:v>2990.0</c:v>
                </c:pt>
                <c:pt idx="6754">
                  <c:v>2990.0</c:v>
                </c:pt>
                <c:pt idx="6755">
                  <c:v>2991.0</c:v>
                </c:pt>
                <c:pt idx="6756">
                  <c:v>2991.0</c:v>
                </c:pt>
                <c:pt idx="6757">
                  <c:v>2992.0</c:v>
                </c:pt>
                <c:pt idx="6758">
                  <c:v>2992.0</c:v>
                </c:pt>
                <c:pt idx="6759">
                  <c:v>2992.0</c:v>
                </c:pt>
                <c:pt idx="6760">
                  <c:v>2992.0</c:v>
                </c:pt>
                <c:pt idx="6761">
                  <c:v>2992.0</c:v>
                </c:pt>
                <c:pt idx="6762">
                  <c:v>2992.0</c:v>
                </c:pt>
                <c:pt idx="6763">
                  <c:v>2992.0</c:v>
                </c:pt>
                <c:pt idx="6764">
                  <c:v>2993.0</c:v>
                </c:pt>
                <c:pt idx="6765">
                  <c:v>2994.0</c:v>
                </c:pt>
                <c:pt idx="6766">
                  <c:v>2995.0</c:v>
                </c:pt>
                <c:pt idx="6767">
                  <c:v>2996.0</c:v>
                </c:pt>
                <c:pt idx="6768">
                  <c:v>2996.0</c:v>
                </c:pt>
                <c:pt idx="6769">
                  <c:v>2996.0</c:v>
                </c:pt>
                <c:pt idx="6770">
                  <c:v>2996.0</c:v>
                </c:pt>
                <c:pt idx="6771">
                  <c:v>2996.0</c:v>
                </c:pt>
                <c:pt idx="6772">
                  <c:v>2996.0</c:v>
                </c:pt>
                <c:pt idx="6773">
                  <c:v>2996.0</c:v>
                </c:pt>
                <c:pt idx="6774">
                  <c:v>2996.0</c:v>
                </c:pt>
                <c:pt idx="6775">
                  <c:v>2996.0</c:v>
                </c:pt>
                <c:pt idx="6776">
                  <c:v>2997.0</c:v>
                </c:pt>
                <c:pt idx="6777">
                  <c:v>2998.0</c:v>
                </c:pt>
                <c:pt idx="6778">
                  <c:v>2999.0</c:v>
                </c:pt>
                <c:pt idx="6779">
                  <c:v>3000.0</c:v>
                </c:pt>
                <c:pt idx="6780">
                  <c:v>3001.0</c:v>
                </c:pt>
                <c:pt idx="6781">
                  <c:v>3002.0</c:v>
                </c:pt>
                <c:pt idx="6782">
                  <c:v>3003.0</c:v>
                </c:pt>
                <c:pt idx="6783">
                  <c:v>3003.0</c:v>
                </c:pt>
                <c:pt idx="6784">
                  <c:v>3003.0</c:v>
                </c:pt>
                <c:pt idx="6785">
                  <c:v>3003.0</c:v>
                </c:pt>
                <c:pt idx="6786">
                  <c:v>3003.0</c:v>
                </c:pt>
                <c:pt idx="6787">
                  <c:v>3004.0</c:v>
                </c:pt>
                <c:pt idx="6788">
                  <c:v>3004.0</c:v>
                </c:pt>
                <c:pt idx="6789">
                  <c:v>3005.0</c:v>
                </c:pt>
                <c:pt idx="6790">
                  <c:v>3006.0</c:v>
                </c:pt>
                <c:pt idx="6791">
                  <c:v>3006.0</c:v>
                </c:pt>
                <c:pt idx="6792">
                  <c:v>3007.0</c:v>
                </c:pt>
                <c:pt idx="6793">
                  <c:v>3007.0</c:v>
                </c:pt>
                <c:pt idx="6794">
                  <c:v>3007.0</c:v>
                </c:pt>
                <c:pt idx="6795">
                  <c:v>3007.0</c:v>
                </c:pt>
                <c:pt idx="6796">
                  <c:v>3007.0</c:v>
                </c:pt>
                <c:pt idx="6797">
                  <c:v>3007.0</c:v>
                </c:pt>
                <c:pt idx="6798">
                  <c:v>3007.0</c:v>
                </c:pt>
                <c:pt idx="6799">
                  <c:v>3007.0</c:v>
                </c:pt>
                <c:pt idx="6800">
                  <c:v>3007.0</c:v>
                </c:pt>
                <c:pt idx="6801">
                  <c:v>3007.0</c:v>
                </c:pt>
                <c:pt idx="6802">
                  <c:v>3007.0</c:v>
                </c:pt>
                <c:pt idx="6803">
                  <c:v>3007.0</c:v>
                </c:pt>
                <c:pt idx="6804">
                  <c:v>3008.0</c:v>
                </c:pt>
                <c:pt idx="6805">
                  <c:v>3009.0</c:v>
                </c:pt>
                <c:pt idx="6806">
                  <c:v>3009.0</c:v>
                </c:pt>
                <c:pt idx="6807">
                  <c:v>3010.0</c:v>
                </c:pt>
                <c:pt idx="6808">
                  <c:v>3010.0</c:v>
                </c:pt>
                <c:pt idx="6809">
                  <c:v>3011.0</c:v>
                </c:pt>
                <c:pt idx="6810">
                  <c:v>3011.0</c:v>
                </c:pt>
                <c:pt idx="6811">
                  <c:v>3012.0</c:v>
                </c:pt>
                <c:pt idx="6812">
                  <c:v>3012.0</c:v>
                </c:pt>
                <c:pt idx="6813">
                  <c:v>3012.0</c:v>
                </c:pt>
                <c:pt idx="6814">
                  <c:v>3013.0</c:v>
                </c:pt>
                <c:pt idx="6815">
                  <c:v>3014.0</c:v>
                </c:pt>
                <c:pt idx="6816">
                  <c:v>3015.0</c:v>
                </c:pt>
                <c:pt idx="6817">
                  <c:v>3016.0</c:v>
                </c:pt>
                <c:pt idx="6818">
                  <c:v>3016.0</c:v>
                </c:pt>
                <c:pt idx="6819">
                  <c:v>3016.0</c:v>
                </c:pt>
                <c:pt idx="6820">
                  <c:v>3016.0</c:v>
                </c:pt>
                <c:pt idx="6821">
                  <c:v>3017.0</c:v>
                </c:pt>
                <c:pt idx="6822">
                  <c:v>3017.0</c:v>
                </c:pt>
                <c:pt idx="6823">
                  <c:v>3018.0</c:v>
                </c:pt>
                <c:pt idx="6824">
                  <c:v>3018.0</c:v>
                </c:pt>
                <c:pt idx="6825">
                  <c:v>3018.0</c:v>
                </c:pt>
                <c:pt idx="6826">
                  <c:v>3018.0</c:v>
                </c:pt>
                <c:pt idx="6827">
                  <c:v>3018.0</c:v>
                </c:pt>
                <c:pt idx="6828">
                  <c:v>3018.0</c:v>
                </c:pt>
                <c:pt idx="6829">
                  <c:v>3018.0</c:v>
                </c:pt>
                <c:pt idx="6830">
                  <c:v>3018.0</c:v>
                </c:pt>
                <c:pt idx="6831">
                  <c:v>3018.0</c:v>
                </c:pt>
                <c:pt idx="6832">
                  <c:v>3019.0</c:v>
                </c:pt>
                <c:pt idx="6833">
                  <c:v>3020.0</c:v>
                </c:pt>
                <c:pt idx="6834">
                  <c:v>3020.0</c:v>
                </c:pt>
                <c:pt idx="6835">
                  <c:v>3020.0</c:v>
                </c:pt>
                <c:pt idx="6836">
                  <c:v>3020.0</c:v>
                </c:pt>
                <c:pt idx="6837">
                  <c:v>3020.0</c:v>
                </c:pt>
                <c:pt idx="6838">
                  <c:v>3021.0</c:v>
                </c:pt>
                <c:pt idx="6839">
                  <c:v>3021.0</c:v>
                </c:pt>
                <c:pt idx="6840">
                  <c:v>3021.0</c:v>
                </c:pt>
                <c:pt idx="6841">
                  <c:v>3021.0</c:v>
                </c:pt>
                <c:pt idx="6842">
                  <c:v>3022.0</c:v>
                </c:pt>
                <c:pt idx="6843">
                  <c:v>3022.0</c:v>
                </c:pt>
                <c:pt idx="6844">
                  <c:v>3022.0</c:v>
                </c:pt>
                <c:pt idx="6845">
                  <c:v>3022.0</c:v>
                </c:pt>
                <c:pt idx="6846">
                  <c:v>3022.0</c:v>
                </c:pt>
                <c:pt idx="6847">
                  <c:v>3023.0</c:v>
                </c:pt>
                <c:pt idx="6848">
                  <c:v>3024.0</c:v>
                </c:pt>
                <c:pt idx="6849">
                  <c:v>3025.0</c:v>
                </c:pt>
                <c:pt idx="6850">
                  <c:v>3026.0</c:v>
                </c:pt>
                <c:pt idx="6851">
                  <c:v>3027.0</c:v>
                </c:pt>
                <c:pt idx="6852">
                  <c:v>3027.0</c:v>
                </c:pt>
                <c:pt idx="6853">
                  <c:v>3027.0</c:v>
                </c:pt>
                <c:pt idx="6854">
                  <c:v>3027.0</c:v>
                </c:pt>
                <c:pt idx="6855">
                  <c:v>3027.0</c:v>
                </c:pt>
                <c:pt idx="6856">
                  <c:v>3027.0</c:v>
                </c:pt>
                <c:pt idx="6857">
                  <c:v>3027.0</c:v>
                </c:pt>
                <c:pt idx="6858">
                  <c:v>3028.0</c:v>
                </c:pt>
                <c:pt idx="6859">
                  <c:v>3028.0</c:v>
                </c:pt>
                <c:pt idx="6860">
                  <c:v>3028.0</c:v>
                </c:pt>
                <c:pt idx="6861">
                  <c:v>3028.0</c:v>
                </c:pt>
                <c:pt idx="6862">
                  <c:v>3028.0</c:v>
                </c:pt>
                <c:pt idx="6863">
                  <c:v>3028.0</c:v>
                </c:pt>
                <c:pt idx="6864">
                  <c:v>3028.0</c:v>
                </c:pt>
                <c:pt idx="6865">
                  <c:v>3029.0</c:v>
                </c:pt>
                <c:pt idx="6866">
                  <c:v>3029.0</c:v>
                </c:pt>
                <c:pt idx="6867">
                  <c:v>3030.0</c:v>
                </c:pt>
                <c:pt idx="6868">
                  <c:v>3030.0</c:v>
                </c:pt>
                <c:pt idx="6869">
                  <c:v>3030.0</c:v>
                </c:pt>
                <c:pt idx="6870">
                  <c:v>3030.0</c:v>
                </c:pt>
                <c:pt idx="6871">
                  <c:v>3030.0</c:v>
                </c:pt>
                <c:pt idx="6872">
                  <c:v>3030.0</c:v>
                </c:pt>
                <c:pt idx="6873">
                  <c:v>3030.0</c:v>
                </c:pt>
                <c:pt idx="6874">
                  <c:v>3030.0</c:v>
                </c:pt>
                <c:pt idx="6875">
                  <c:v>3030.0</c:v>
                </c:pt>
                <c:pt idx="6876">
                  <c:v>3030.0</c:v>
                </c:pt>
                <c:pt idx="6877">
                  <c:v>3030.0</c:v>
                </c:pt>
                <c:pt idx="6878">
                  <c:v>3030.0</c:v>
                </c:pt>
                <c:pt idx="6879">
                  <c:v>3031.0</c:v>
                </c:pt>
                <c:pt idx="6880">
                  <c:v>3031.0</c:v>
                </c:pt>
                <c:pt idx="6881">
                  <c:v>3031.0</c:v>
                </c:pt>
                <c:pt idx="6882">
                  <c:v>3031.0</c:v>
                </c:pt>
                <c:pt idx="6883">
                  <c:v>3031.0</c:v>
                </c:pt>
                <c:pt idx="6884">
                  <c:v>3031.0</c:v>
                </c:pt>
                <c:pt idx="6885">
                  <c:v>3031.0</c:v>
                </c:pt>
                <c:pt idx="6886">
                  <c:v>3032.0</c:v>
                </c:pt>
                <c:pt idx="6887">
                  <c:v>3032.0</c:v>
                </c:pt>
                <c:pt idx="6888">
                  <c:v>3032.0</c:v>
                </c:pt>
                <c:pt idx="6889">
                  <c:v>3033.0</c:v>
                </c:pt>
                <c:pt idx="6890">
                  <c:v>3034.0</c:v>
                </c:pt>
                <c:pt idx="6891">
                  <c:v>3035.0</c:v>
                </c:pt>
                <c:pt idx="6892">
                  <c:v>3035.0</c:v>
                </c:pt>
                <c:pt idx="6893">
                  <c:v>3035.0</c:v>
                </c:pt>
                <c:pt idx="6894">
                  <c:v>3035.0</c:v>
                </c:pt>
                <c:pt idx="6895">
                  <c:v>3035.0</c:v>
                </c:pt>
                <c:pt idx="6896">
                  <c:v>3035.0</c:v>
                </c:pt>
                <c:pt idx="6897">
                  <c:v>3035.0</c:v>
                </c:pt>
                <c:pt idx="6898">
                  <c:v>3035.0</c:v>
                </c:pt>
                <c:pt idx="6899">
                  <c:v>3035.0</c:v>
                </c:pt>
                <c:pt idx="6900">
                  <c:v>3035.0</c:v>
                </c:pt>
                <c:pt idx="6901">
                  <c:v>3035.0</c:v>
                </c:pt>
                <c:pt idx="6902">
                  <c:v>3035.0</c:v>
                </c:pt>
                <c:pt idx="6903">
                  <c:v>3035.0</c:v>
                </c:pt>
                <c:pt idx="6904">
                  <c:v>3035.0</c:v>
                </c:pt>
                <c:pt idx="6905">
                  <c:v>3035.0</c:v>
                </c:pt>
                <c:pt idx="6906">
                  <c:v>3035.0</c:v>
                </c:pt>
                <c:pt idx="6907">
                  <c:v>3035.0</c:v>
                </c:pt>
                <c:pt idx="6908">
                  <c:v>3035.0</c:v>
                </c:pt>
                <c:pt idx="6909">
                  <c:v>3035.0</c:v>
                </c:pt>
                <c:pt idx="6910">
                  <c:v>3036.0</c:v>
                </c:pt>
                <c:pt idx="6911">
                  <c:v>3037.0</c:v>
                </c:pt>
                <c:pt idx="6912">
                  <c:v>3038.0</c:v>
                </c:pt>
                <c:pt idx="6913">
                  <c:v>3038.0</c:v>
                </c:pt>
                <c:pt idx="6914">
                  <c:v>3038.0</c:v>
                </c:pt>
                <c:pt idx="6915">
                  <c:v>3038.0</c:v>
                </c:pt>
                <c:pt idx="6916">
                  <c:v>3038.0</c:v>
                </c:pt>
                <c:pt idx="6917">
                  <c:v>3039.0</c:v>
                </c:pt>
                <c:pt idx="6918">
                  <c:v>3040.0</c:v>
                </c:pt>
                <c:pt idx="6919">
                  <c:v>3041.0</c:v>
                </c:pt>
                <c:pt idx="6920">
                  <c:v>3042.0</c:v>
                </c:pt>
                <c:pt idx="6921">
                  <c:v>3043.0</c:v>
                </c:pt>
                <c:pt idx="6922">
                  <c:v>3044.0</c:v>
                </c:pt>
                <c:pt idx="6923">
                  <c:v>3045.0</c:v>
                </c:pt>
                <c:pt idx="6924">
                  <c:v>3046.0</c:v>
                </c:pt>
                <c:pt idx="6925">
                  <c:v>3047.0</c:v>
                </c:pt>
                <c:pt idx="6926">
                  <c:v>3048.0</c:v>
                </c:pt>
                <c:pt idx="6927">
                  <c:v>3049.0</c:v>
                </c:pt>
                <c:pt idx="6928">
                  <c:v>3050.0</c:v>
                </c:pt>
                <c:pt idx="6929">
                  <c:v>3051.0</c:v>
                </c:pt>
                <c:pt idx="6930">
                  <c:v>3052.0</c:v>
                </c:pt>
                <c:pt idx="6931">
                  <c:v>3053.0</c:v>
                </c:pt>
                <c:pt idx="6932">
                  <c:v>3054.0</c:v>
                </c:pt>
                <c:pt idx="6933">
                  <c:v>3055.0</c:v>
                </c:pt>
                <c:pt idx="6934">
                  <c:v>3055.0</c:v>
                </c:pt>
                <c:pt idx="6935">
                  <c:v>3055.0</c:v>
                </c:pt>
                <c:pt idx="6936">
                  <c:v>3055.0</c:v>
                </c:pt>
                <c:pt idx="6937">
                  <c:v>3055.0</c:v>
                </c:pt>
                <c:pt idx="6938">
                  <c:v>3055.0</c:v>
                </c:pt>
                <c:pt idx="6939">
                  <c:v>3055.0</c:v>
                </c:pt>
                <c:pt idx="6940">
                  <c:v>3055.0</c:v>
                </c:pt>
                <c:pt idx="6941">
                  <c:v>3055.0</c:v>
                </c:pt>
                <c:pt idx="6942">
                  <c:v>3055.0</c:v>
                </c:pt>
                <c:pt idx="6943">
                  <c:v>3055.0</c:v>
                </c:pt>
                <c:pt idx="6944">
                  <c:v>3055.0</c:v>
                </c:pt>
                <c:pt idx="6945">
                  <c:v>3055.0</c:v>
                </c:pt>
                <c:pt idx="6946">
                  <c:v>3055.0</c:v>
                </c:pt>
                <c:pt idx="6947">
                  <c:v>3055.0</c:v>
                </c:pt>
                <c:pt idx="6948">
                  <c:v>3055.0</c:v>
                </c:pt>
                <c:pt idx="6949">
                  <c:v>3056.0</c:v>
                </c:pt>
                <c:pt idx="6950">
                  <c:v>3056.0</c:v>
                </c:pt>
                <c:pt idx="6951">
                  <c:v>3056.0</c:v>
                </c:pt>
                <c:pt idx="6952">
                  <c:v>3056.0</c:v>
                </c:pt>
                <c:pt idx="6953">
                  <c:v>3056.0</c:v>
                </c:pt>
                <c:pt idx="6954">
                  <c:v>3056.0</c:v>
                </c:pt>
                <c:pt idx="6955">
                  <c:v>3057.0</c:v>
                </c:pt>
                <c:pt idx="6956">
                  <c:v>3058.0</c:v>
                </c:pt>
                <c:pt idx="6957">
                  <c:v>3059.0</c:v>
                </c:pt>
                <c:pt idx="6958">
                  <c:v>3060.0</c:v>
                </c:pt>
                <c:pt idx="6959">
                  <c:v>3060.0</c:v>
                </c:pt>
                <c:pt idx="6960">
                  <c:v>3060.0</c:v>
                </c:pt>
                <c:pt idx="6961">
                  <c:v>3060.0</c:v>
                </c:pt>
                <c:pt idx="6962">
                  <c:v>3061.0</c:v>
                </c:pt>
                <c:pt idx="6963">
                  <c:v>3061.0</c:v>
                </c:pt>
                <c:pt idx="6964">
                  <c:v>3062.0</c:v>
                </c:pt>
                <c:pt idx="6965">
                  <c:v>3062.0</c:v>
                </c:pt>
                <c:pt idx="6966">
                  <c:v>3062.0</c:v>
                </c:pt>
                <c:pt idx="6967">
                  <c:v>3062.0</c:v>
                </c:pt>
                <c:pt idx="6968">
                  <c:v>3062.0</c:v>
                </c:pt>
                <c:pt idx="6969">
                  <c:v>3062.0</c:v>
                </c:pt>
                <c:pt idx="6970">
                  <c:v>3062.0</c:v>
                </c:pt>
                <c:pt idx="6971">
                  <c:v>3062.0</c:v>
                </c:pt>
                <c:pt idx="6972">
                  <c:v>3063.0</c:v>
                </c:pt>
                <c:pt idx="6973">
                  <c:v>3064.0</c:v>
                </c:pt>
                <c:pt idx="6974">
                  <c:v>3065.0</c:v>
                </c:pt>
                <c:pt idx="6975">
                  <c:v>3066.0</c:v>
                </c:pt>
                <c:pt idx="6976">
                  <c:v>3066.0</c:v>
                </c:pt>
                <c:pt idx="6977">
                  <c:v>3067.0</c:v>
                </c:pt>
                <c:pt idx="6978">
                  <c:v>3067.0</c:v>
                </c:pt>
                <c:pt idx="6979">
                  <c:v>3068.0</c:v>
                </c:pt>
                <c:pt idx="6980">
                  <c:v>3068.0</c:v>
                </c:pt>
                <c:pt idx="6981">
                  <c:v>3068.0</c:v>
                </c:pt>
                <c:pt idx="6982">
                  <c:v>3069.0</c:v>
                </c:pt>
                <c:pt idx="6983">
                  <c:v>3069.0</c:v>
                </c:pt>
                <c:pt idx="6984">
                  <c:v>3069.0</c:v>
                </c:pt>
                <c:pt idx="6985">
                  <c:v>3069.0</c:v>
                </c:pt>
                <c:pt idx="6986">
                  <c:v>3069.0</c:v>
                </c:pt>
                <c:pt idx="6987">
                  <c:v>3069.0</c:v>
                </c:pt>
                <c:pt idx="6988">
                  <c:v>3069.0</c:v>
                </c:pt>
                <c:pt idx="6989">
                  <c:v>3069.0</c:v>
                </c:pt>
                <c:pt idx="6990">
                  <c:v>3069.0</c:v>
                </c:pt>
                <c:pt idx="6991">
                  <c:v>3069.0</c:v>
                </c:pt>
                <c:pt idx="6992">
                  <c:v>3069.0</c:v>
                </c:pt>
                <c:pt idx="6993">
                  <c:v>3069.0</c:v>
                </c:pt>
                <c:pt idx="6994">
                  <c:v>3070.0</c:v>
                </c:pt>
                <c:pt idx="6995">
                  <c:v>3070.0</c:v>
                </c:pt>
                <c:pt idx="6996">
                  <c:v>3070.0</c:v>
                </c:pt>
                <c:pt idx="6997">
                  <c:v>3070.0</c:v>
                </c:pt>
                <c:pt idx="6998">
                  <c:v>3071.0</c:v>
                </c:pt>
                <c:pt idx="6999">
                  <c:v>3072.0</c:v>
                </c:pt>
                <c:pt idx="7000">
                  <c:v>3073.0</c:v>
                </c:pt>
                <c:pt idx="7001">
                  <c:v>3074.0</c:v>
                </c:pt>
                <c:pt idx="7002">
                  <c:v>3075.0</c:v>
                </c:pt>
                <c:pt idx="7003">
                  <c:v>3076.0</c:v>
                </c:pt>
                <c:pt idx="7004">
                  <c:v>3077.0</c:v>
                </c:pt>
                <c:pt idx="7005">
                  <c:v>3077.0</c:v>
                </c:pt>
                <c:pt idx="7006">
                  <c:v>3078.0</c:v>
                </c:pt>
                <c:pt idx="7007">
                  <c:v>3079.0</c:v>
                </c:pt>
                <c:pt idx="7008">
                  <c:v>3080.0</c:v>
                </c:pt>
                <c:pt idx="7009">
                  <c:v>3081.0</c:v>
                </c:pt>
                <c:pt idx="7010">
                  <c:v>3082.0</c:v>
                </c:pt>
                <c:pt idx="7011">
                  <c:v>3083.0</c:v>
                </c:pt>
                <c:pt idx="7012">
                  <c:v>3083.0</c:v>
                </c:pt>
                <c:pt idx="7013">
                  <c:v>3083.0</c:v>
                </c:pt>
                <c:pt idx="7014">
                  <c:v>3083.0</c:v>
                </c:pt>
                <c:pt idx="7015">
                  <c:v>3083.0</c:v>
                </c:pt>
                <c:pt idx="7016">
                  <c:v>3083.0</c:v>
                </c:pt>
                <c:pt idx="7017">
                  <c:v>3083.0</c:v>
                </c:pt>
                <c:pt idx="7018">
                  <c:v>3083.0</c:v>
                </c:pt>
                <c:pt idx="7019">
                  <c:v>3084.0</c:v>
                </c:pt>
                <c:pt idx="7020">
                  <c:v>3085.0</c:v>
                </c:pt>
                <c:pt idx="7021">
                  <c:v>3086.0</c:v>
                </c:pt>
                <c:pt idx="7022">
                  <c:v>3087.0</c:v>
                </c:pt>
                <c:pt idx="7023">
                  <c:v>3088.0</c:v>
                </c:pt>
                <c:pt idx="7024">
                  <c:v>3088.0</c:v>
                </c:pt>
                <c:pt idx="7025">
                  <c:v>3088.0</c:v>
                </c:pt>
                <c:pt idx="7026">
                  <c:v>3088.0</c:v>
                </c:pt>
                <c:pt idx="7027">
                  <c:v>3089.0</c:v>
                </c:pt>
                <c:pt idx="7028">
                  <c:v>3090.0</c:v>
                </c:pt>
                <c:pt idx="7029">
                  <c:v>3091.0</c:v>
                </c:pt>
                <c:pt idx="7030">
                  <c:v>3092.0</c:v>
                </c:pt>
                <c:pt idx="7031">
                  <c:v>3093.0</c:v>
                </c:pt>
                <c:pt idx="7032">
                  <c:v>3094.0</c:v>
                </c:pt>
                <c:pt idx="7033">
                  <c:v>3095.0</c:v>
                </c:pt>
                <c:pt idx="7034">
                  <c:v>3096.0</c:v>
                </c:pt>
                <c:pt idx="7035">
                  <c:v>3096.0</c:v>
                </c:pt>
                <c:pt idx="7036">
                  <c:v>3097.0</c:v>
                </c:pt>
                <c:pt idx="7037">
                  <c:v>3098.0</c:v>
                </c:pt>
                <c:pt idx="7038">
                  <c:v>3099.0</c:v>
                </c:pt>
                <c:pt idx="7039">
                  <c:v>3100.0</c:v>
                </c:pt>
                <c:pt idx="7040">
                  <c:v>3101.0</c:v>
                </c:pt>
                <c:pt idx="7041">
                  <c:v>3102.0</c:v>
                </c:pt>
                <c:pt idx="7042">
                  <c:v>3103.0</c:v>
                </c:pt>
                <c:pt idx="7043">
                  <c:v>3103.0</c:v>
                </c:pt>
                <c:pt idx="7044">
                  <c:v>3104.0</c:v>
                </c:pt>
                <c:pt idx="7045">
                  <c:v>3105.0</c:v>
                </c:pt>
                <c:pt idx="7046">
                  <c:v>3106.0</c:v>
                </c:pt>
                <c:pt idx="7047">
                  <c:v>3106.0</c:v>
                </c:pt>
                <c:pt idx="7048">
                  <c:v>3106.0</c:v>
                </c:pt>
                <c:pt idx="7049">
                  <c:v>3106.0</c:v>
                </c:pt>
                <c:pt idx="7050">
                  <c:v>3106.0</c:v>
                </c:pt>
                <c:pt idx="7051">
                  <c:v>3106.0</c:v>
                </c:pt>
                <c:pt idx="7052">
                  <c:v>3106.0</c:v>
                </c:pt>
                <c:pt idx="7053">
                  <c:v>3107.0</c:v>
                </c:pt>
                <c:pt idx="7054">
                  <c:v>3108.0</c:v>
                </c:pt>
                <c:pt idx="7055">
                  <c:v>3109.0</c:v>
                </c:pt>
                <c:pt idx="7056">
                  <c:v>3110.0</c:v>
                </c:pt>
                <c:pt idx="7057">
                  <c:v>3110.0</c:v>
                </c:pt>
                <c:pt idx="7058">
                  <c:v>3110.0</c:v>
                </c:pt>
                <c:pt idx="7059">
                  <c:v>3111.0</c:v>
                </c:pt>
                <c:pt idx="7060">
                  <c:v>3112.0</c:v>
                </c:pt>
                <c:pt idx="7061">
                  <c:v>3112.0</c:v>
                </c:pt>
                <c:pt idx="7062">
                  <c:v>3112.0</c:v>
                </c:pt>
                <c:pt idx="7063">
                  <c:v>3112.0</c:v>
                </c:pt>
                <c:pt idx="7064">
                  <c:v>3112.0</c:v>
                </c:pt>
                <c:pt idx="7065">
                  <c:v>3113.0</c:v>
                </c:pt>
                <c:pt idx="7066">
                  <c:v>3113.0</c:v>
                </c:pt>
                <c:pt idx="7067">
                  <c:v>3113.0</c:v>
                </c:pt>
                <c:pt idx="7068">
                  <c:v>3114.0</c:v>
                </c:pt>
                <c:pt idx="7069">
                  <c:v>3114.0</c:v>
                </c:pt>
                <c:pt idx="7070">
                  <c:v>3114.0</c:v>
                </c:pt>
                <c:pt idx="7071">
                  <c:v>3114.0</c:v>
                </c:pt>
                <c:pt idx="7072">
                  <c:v>3114.0</c:v>
                </c:pt>
                <c:pt idx="7073">
                  <c:v>3115.0</c:v>
                </c:pt>
                <c:pt idx="7074">
                  <c:v>3115.0</c:v>
                </c:pt>
                <c:pt idx="7075">
                  <c:v>3115.0</c:v>
                </c:pt>
                <c:pt idx="7076">
                  <c:v>3116.0</c:v>
                </c:pt>
                <c:pt idx="7077">
                  <c:v>3117.0</c:v>
                </c:pt>
                <c:pt idx="7078">
                  <c:v>3117.0</c:v>
                </c:pt>
                <c:pt idx="7079">
                  <c:v>3117.0</c:v>
                </c:pt>
                <c:pt idx="7080">
                  <c:v>3117.0</c:v>
                </c:pt>
                <c:pt idx="7081">
                  <c:v>3117.0</c:v>
                </c:pt>
                <c:pt idx="7082">
                  <c:v>3117.0</c:v>
                </c:pt>
                <c:pt idx="7083">
                  <c:v>3117.0</c:v>
                </c:pt>
                <c:pt idx="7084">
                  <c:v>3117.0</c:v>
                </c:pt>
                <c:pt idx="7085">
                  <c:v>3117.0</c:v>
                </c:pt>
                <c:pt idx="7086">
                  <c:v>3117.0</c:v>
                </c:pt>
                <c:pt idx="7087">
                  <c:v>3118.0</c:v>
                </c:pt>
                <c:pt idx="7088">
                  <c:v>3118.0</c:v>
                </c:pt>
                <c:pt idx="7089">
                  <c:v>3119.0</c:v>
                </c:pt>
                <c:pt idx="7090">
                  <c:v>3119.0</c:v>
                </c:pt>
                <c:pt idx="7091">
                  <c:v>3119.0</c:v>
                </c:pt>
                <c:pt idx="7092">
                  <c:v>3119.0</c:v>
                </c:pt>
                <c:pt idx="7093">
                  <c:v>3119.0</c:v>
                </c:pt>
                <c:pt idx="7094">
                  <c:v>3120.0</c:v>
                </c:pt>
                <c:pt idx="7095">
                  <c:v>3121.0</c:v>
                </c:pt>
                <c:pt idx="7096">
                  <c:v>3121.0</c:v>
                </c:pt>
                <c:pt idx="7097">
                  <c:v>3122.0</c:v>
                </c:pt>
                <c:pt idx="7098">
                  <c:v>3123.0</c:v>
                </c:pt>
                <c:pt idx="7099">
                  <c:v>3123.0</c:v>
                </c:pt>
                <c:pt idx="7100">
                  <c:v>3123.0</c:v>
                </c:pt>
                <c:pt idx="7101">
                  <c:v>3124.0</c:v>
                </c:pt>
                <c:pt idx="7102">
                  <c:v>3125.0</c:v>
                </c:pt>
                <c:pt idx="7103">
                  <c:v>3126.0</c:v>
                </c:pt>
                <c:pt idx="7104">
                  <c:v>3127.0</c:v>
                </c:pt>
                <c:pt idx="7105">
                  <c:v>3128.0</c:v>
                </c:pt>
                <c:pt idx="7106">
                  <c:v>3129.0</c:v>
                </c:pt>
                <c:pt idx="7107">
                  <c:v>3129.0</c:v>
                </c:pt>
                <c:pt idx="7108">
                  <c:v>3130.0</c:v>
                </c:pt>
                <c:pt idx="7109">
                  <c:v>3131.0</c:v>
                </c:pt>
                <c:pt idx="7110">
                  <c:v>3131.0</c:v>
                </c:pt>
                <c:pt idx="7111">
                  <c:v>3131.0</c:v>
                </c:pt>
                <c:pt idx="7112">
                  <c:v>3132.0</c:v>
                </c:pt>
                <c:pt idx="7113">
                  <c:v>3132.0</c:v>
                </c:pt>
                <c:pt idx="7114">
                  <c:v>3132.0</c:v>
                </c:pt>
                <c:pt idx="7115">
                  <c:v>3132.0</c:v>
                </c:pt>
                <c:pt idx="7116">
                  <c:v>3132.0</c:v>
                </c:pt>
                <c:pt idx="7117">
                  <c:v>3132.0</c:v>
                </c:pt>
                <c:pt idx="7118">
                  <c:v>3132.0</c:v>
                </c:pt>
                <c:pt idx="7119">
                  <c:v>3132.0</c:v>
                </c:pt>
                <c:pt idx="7120">
                  <c:v>3132.0</c:v>
                </c:pt>
                <c:pt idx="7121">
                  <c:v>3132.0</c:v>
                </c:pt>
                <c:pt idx="7122">
                  <c:v>3132.0</c:v>
                </c:pt>
                <c:pt idx="7123">
                  <c:v>3132.0</c:v>
                </c:pt>
                <c:pt idx="7124">
                  <c:v>3133.0</c:v>
                </c:pt>
                <c:pt idx="7125">
                  <c:v>3133.0</c:v>
                </c:pt>
                <c:pt idx="7126">
                  <c:v>3133.0</c:v>
                </c:pt>
                <c:pt idx="7127">
                  <c:v>3134.0</c:v>
                </c:pt>
                <c:pt idx="7128">
                  <c:v>3135.0</c:v>
                </c:pt>
                <c:pt idx="7129">
                  <c:v>3135.0</c:v>
                </c:pt>
                <c:pt idx="7130">
                  <c:v>3135.0</c:v>
                </c:pt>
                <c:pt idx="7131">
                  <c:v>3135.0</c:v>
                </c:pt>
                <c:pt idx="7132">
                  <c:v>3135.0</c:v>
                </c:pt>
                <c:pt idx="7133">
                  <c:v>3135.0</c:v>
                </c:pt>
                <c:pt idx="7134">
                  <c:v>3135.0</c:v>
                </c:pt>
                <c:pt idx="7135">
                  <c:v>3135.0</c:v>
                </c:pt>
                <c:pt idx="7136">
                  <c:v>3135.0</c:v>
                </c:pt>
                <c:pt idx="7137">
                  <c:v>3135.0</c:v>
                </c:pt>
                <c:pt idx="7138">
                  <c:v>3135.0</c:v>
                </c:pt>
                <c:pt idx="7139">
                  <c:v>3135.0</c:v>
                </c:pt>
                <c:pt idx="7140">
                  <c:v>3136.0</c:v>
                </c:pt>
                <c:pt idx="7141">
                  <c:v>3137.0</c:v>
                </c:pt>
                <c:pt idx="7142">
                  <c:v>3138.0</c:v>
                </c:pt>
                <c:pt idx="7143">
                  <c:v>3139.0</c:v>
                </c:pt>
                <c:pt idx="7144">
                  <c:v>3139.0</c:v>
                </c:pt>
                <c:pt idx="7145">
                  <c:v>3140.0</c:v>
                </c:pt>
                <c:pt idx="7146">
                  <c:v>3141.0</c:v>
                </c:pt>
                <c:pt idx="7147">
                  <c:v>3141.0</c:v>
                </c:pt>
                <c:pt idx="7148">
                  <c:v>3141.0</c:v>
                </c:pt>
                <c:pt idx="7149">
                  <c:v>3141.0</c:v>
                </c:pt>
                <c:pt idx="7150">
                  <c:v>3141.0</c:v>
                </c:pt>
                <c:pt idx="7151">
                  <c:v>3141.0</c:v>
                </c:pt>
                <c:pt idx="7152">
                  <c:v>3141.0</c:v>
                </c:pt>
                <c:pt idx="7153">
                  <c:v>3142.0</c:v>
                </c:pt>
                <c:pt idx="7154">
                  <c:v>3143.0</c:v>
                </c:pt>
                <c:pt idx="7155">
                  <c:v>3143.0</c:v>
                </c:pt>
                <c:pt idx="7156">
                  <c:v>3143.0</c:v>
                </c:pt>
                <c:pt idx="7157">
                  <c:v>3143.0</c:v>
                </c:pt>
                <c:pt idx="7158">
                  <c:v>3143.0</c:v>
                </c:pt>
                <c:pt idx="7159">
                  <c:v>3143.0</c:v>
                </c:pt>
                <c:pt idx="7160">
                  <c:v>3143.0</c:v>
                </c:pt>
                <c:pt idx="7161">
                  <c:v>3143.0</c:v>
                </c:pt>
                <c:pt idx="7162">
                  <c:v>3143.0</c:v>
                </c:pt>
                <c:pt idx="7163">
                  <c:v>3143.0</c:v>
                </c:pt>
                <c:pt idx="7164">
                  <c:v>3143.0</c:v>
                </c:pt>
                <c:pt idx="7165">
                  <c:v>3143.0</c:v>
                </c:pt>
                <c:pt idx="7166">
                  <c:v>3143.0</c:v>
                </c:pt>
                <c:pt idx="7167">
                  <c:v>3144.0</c:v>
                </c:pt>
                <c:pt idx="7168">
                  <c:v>3144.0</c:v>
                </c:pt>
                <c:pt idx="7169">
                  <c:v>3144.0</c:v>
                </c:pt>
                <c:pt idx="7170">
                  <c:v>3144.0</c:v>
                </c:pt>
                <c:pt idx="7171">
                  <c:v>3145.0</c:v>
                </c:pt>
                <c:pt idx="7172">
                  <c:v>3146.0</c:v>
                </c:pt>
                <c:pt idx="7173">
                  <c:v>3146.0</c:v>
                </c:pt>
                <c:pt idx="7174">
                  <c:v>3147.0</c:v>
                </c:pt>
                <c:pt idx="7175">
                  <c:v>3148.0</c:v>
                </c:pt>
                <c:pt idx="7176">
                  <c:v>3148.0</c:v>
                </c:pt>
                <c:pt idx="7177">
                  <c:v>3148.0</c:v>
                </c:pt>
                <c:pt idx="7178">
                  <c:v>3148.0</c:v>
                </c:pt>
                <c:pt idx="7179">
                  <c:v>3148.0</c:v>
                </c:pt>
                <c:pt idx="7180">
                  <c:v>3148.0</c:v>
                </c:pt>
                <c:pt idx="7181">
                  <c:v>3149.0</c:v>
                </c:pt>
                <c:pt idx="7182">
                  <c:v>3149.0</c:v>
                </c:pt>
                <c:pt idx="7183">
                  <c:v>3149.0</c:v>
                </c:pt>
                <c:pt idx="7184">
                  <c:v>3149.0</c:v>
                </c:pt>
                <c:pt idx="7185">
                  <c:v>3149.0</c:v>
                </c:pt>
                <c:pt idx="7186">
                  <c:v>3149.0</c:v>
                </c:pt>
                <c:pt idx="7187">
                  <c:v>3150.0</c:v>
                </c:pt>
                <c:pt idx="7188">
                  <c:v>3150.0</c:v>
                </c:pt>
                <c:pt idx="7189">
                  <c:v>3150.0</c:v>
                </c:pt>
                <c:pt idx="7190">
                  <c:v>3150.0</c:v>
                </c:pt>
                <c:pt idx="7191">
                  <c:v>3151.0</c:v>
                </c:pt>
                <c:pt idx="7192">
                  <c:v>3151.0</c:v>
                </c:pt>
                <c:pt idx="7193">
                  <c:v>3151.0</c:v>
                </c:pt>
                <c:pt idx="7194">
                  <c:v>3151.0</c:v>
                </c:pt>
                <c:pt idx="7195">
                  <c:v>3151.0</c:v>
                </c:pt>
                <c:pt idx="7196">
                  <c:v>3151.0</c:v>
                </c:pt>
                <c:pt idx="7197">
                  <c:v>3151.0</c:v>
                </c:pt>
                <c:pt idx="7198">
                  <c:v>3151.0</c:v>
                </c:pt>
                <c:pt idx="7199">
                  <c:v>3151.0</c:v>
                </c:pt>
                <c:pt idx="7200">
                  <c:v>3152.0</c:v>
                </c:pt>
                <c:pt idx="7201">
                  <c:v>3152.0</c:v>
                </c:pt>
                <c:pt idx="7202">
                  <c:v>3152.0</c:v>
                </c:pt>
                <c:pt idx="7203">
                  <c:v>3152.0</c:v>
                </c:pt>
                <c:pt idx="7204">
                  <c:v>3152.0</c:v>
                </c:pt>
                <c:pt idx="7205">
                  <c:v>3153.0</c:v>
                </c:pt>
                <c:pt idx="7206">
                  <c:v>3154.0</c:v>
                </c:pt>
                <c:pt idx="7207">
                  <c:v>3154.0</c:v>
                </c:pt>
                <c:pt idx="7208">
                  <c:v>3154.0</c:v>
                </c:pt>
                <c:pt idx="7209">
                  <c:v>3154.0</c:v>
                </c:pt>
                <c:pt idx="7210">
                  <c:v>3155.0</c:v>
                </c:pt>
                <c:pt idx="7211">
                  <c:v>3155.0</c:v>
                </c:pt>
                <c:pt idx="7212">
                  <c:v>3155.0</c:v>
                </c:pt>
                <c:pt idx="7213">
                  <c:v>3156.0</c:v>
                </c:pt>
                <c:pt idx="7214">
                  <c:v>3156.0</c:v>
                </c:pt>
                <c:pt idx="7215">
                  <c:v>3156.0</c:v>
                </c:pt>
                <c:pt idx="7216">
                  <c:v>3156.0</c:v>
                </c:pt>
                <c:pt idx="7217">
                  <c:v>3156.0</c:v>
                </c:pt>
                <c:pt idx="7218">
                  <c:v>3156.0</c:v>
                </c:pt>
                <c:pt idx="7219">
                  <c:v>3156.0</c:v>
                </c:pt>
                <c:pt idx="7220">
                  <c:v>3156.0</c:v>
                </c:pt>
                <c:pt idx="7221">
                  <c:v>3156.0</c:v>
                </c:pt>
                <c:pt idx="7222">
                  <c:v>3156.0</c:v>
                </c:pt>
                <c:pt idx="7223">
                  <c:v>3156.0</c:v>
                </c:pt>
                <c:pt idx="7224">
                  <c:v>3157.0</c:v>
                </c:pt>
                <c:pt idx="7225">
                  <c:v>3158.0</c:v>
                </c:pt>
                <c:pt idx="7226">
                  <c:v>3159.0</c:v>
                </c:pt>
                <c:pt idx="7227">
                  <c:v>3159.0</c:v>
                </c:pt>
                <c:pt idx="7228">
                  <c:v>3160.0</c:v>
                </c:pt>
                <c:pt idx="7229">
                  <c:v>3161.0</c:v>
                </c:pt>
                <c:pt idx="7230">
                  <c:v>3162.0</c:v>
                </c:pt>
                <c:pt idx="7231">
                  <c:v>3163.0</c:v>
                </c:pt>
                <c:pt idx="7232">
                  <c:v>3164.0</c:v>
                </c:pt>
                <c:pt idx="7233">
                  <c:v>3165.0</c:v>
                </c:pt>
                <c:pt idx="7234">
                  <c:v>3166.0</c:v>
                </c:pt>
                <c:pt idx="7235">
                  <c:v>3167.0</c:v>
                </c:pt>
                <c:pt idx="7236">
                  <c:v>3167.0</c:v>
                </c:pt>
                <c:pt idx="7237">
                  <c:v>3167.0</c:v>
                </c:pt>
                <c:pt idx="7238">
                  <c:v>3167.0</c:v>
                </c:pt>
                <c:pt idx="7239">
                  <c:v>3168.0</c:v>
                </c:pt>
                <c:pt idx="7240">
                  <c:v>3169.0</c:v>
                </c:pt>
                <c:pt idx="7241">
                  <c:v>3170.0</c:v>
                </c:pt>
                <c:pt idx="7242">
                  <c:v>3170.0</c:v>
                </c:pt>
                <c:pt idx="7243">
                  <c:v>3171.0</c:v>
                </c:pt>
                <c:pt idx="7244">
                  <c:v>3171.0</c:v>
                </c:pt>
                <c:pt idx="7245">
                  <c:v>3171.0</c:v>
                </c:pt>
                <c:pt idx="7246">
                  <c:v>3172.0</c:v>
                </c:pt>
                <c:pt idx="7247">
                  <c:v>3173.0</c:v>
                </c:pt>
                <c:pt idx="7248">
                  <c:v>3174.0</c:v>
                </c:pt>
                <c:pt idx="7249">
                  <c:v>3175.0</c:v>
                </c:pt>
                <c:pt idx="7250">
                  <c:v>3175.0</c:v>
                </c:pt>
                <c:pt idx="7251">
                  <c:v>3176.0</c:v>
                </c:pt>
                <c:pt idx="7252">
                  <c:v>3176.0</c:v>
                </c:pt>
                <c:pt idx="7253">
                  <c:v>3176.0</c:v>
                </c:pt>
                <c:pt idx="7254">
                  <c:v>3176.0</c:v>
                </c:pt>
                <c:pt idx="7255">
                  <c:v>3176.0</c:v>
                </c:pt>
                <c:pt idx="7256">
                  <c:v>3176.0</c:v>
                </c:pt>
                <c:pt idx="7257">
                  <c:v>3176.0</c:v>
                </c:pt>
                <c:pt idx="7258">
                  <c:v>3176.0</c:v>
                </c:pt>
                <c:pt idx="7259">
                  <c:v>3176.0</c:v>
                </c:pt>
                <c:pt idx="7260">
                  <c:v>3177.0</c:v>
                </c:pt>
                <c:pt idx="7261">
                  <c:v>3177.0</c:v>
                </c:pt>
                <c:pt idx="7262">
                  <c:v>3177.0</c:v>
                </c:pt>
                <c:pt idx="7263">
                  <c:v>3177.0</c:v>
                </c:pt>
                <c:pt idx="7264">
                  <c:v>3177.0</c:v>
                </c:pt>
                <c:pt idx="7265">
                  <c:v>3177.0</c:v>
                </c:pt>
                <c:pt idx="7266">
                  <c:v>3177.0</c:v>
                </c:pt>
                <c:pt idx="7267">
                  <c:v>3177.0</c:v>
                </c:pt>
                <c:pt idx="7268">
                  <c:v>3177.0</c:v>
                </c:pt>
                <c:pt idx="7269">
                  <c:v>3177.0</c:v>
                </c:pt>
                <c:pt idx="7270">
                  <c:v>3177.0</c:v>
                </c:pt>
                <c:pt idx="7271">
                  <c:v>3177.0</c:v>
                </c:pt>
                <c:pt idx="7272">
                  <c:v>3177.0</c:v>
                </c:pt>
                <c:pt idx="7273">
                  <c:v>3177.0</c:v>
                </c:pt>
                <c:pt idx="7274">
                  <c:v>3177.0</c:v>
                </c:pt>
                <c:pt idx="7275">
                  <c:v>3178.0</c:v>
                </c:pt>
                <c:pt idx="7276">
                  <c:v>3178.0</c:v>
                </c:pt>
                <c:pt idx="7277">
                  <c:v>3178.0</c:v>
                </c:pt>
                <c:pt idx="7278">
                  <c:v>3178.0</c:v>
                </c:pt>
                <c:pt idx="7279">
                  <c:v>3178.0</c:v>
                </c:pt>
                <c:pt idx="7280">
                  <c:v>3178.0</c:v>
                </c:pt>
                <c:pt idx="7281">
                  <c:v>3178.0</c:v>
                </c:pt>
                <c:pt idx="7282">
                  <c:v>3178.0</c:v>
                </c:pt>
                <c:pt idx="7283">
                  <c:v>3178.0</c:v>
                </c:pt>
                <c:pt idx="7284">
                  <c:v>3178.0</c:v>
                </c:pt>
                <c:pt idx="7285">
                  <c:v>3178.0</c:v>
                </c:pt>
                <c:pt idx="7286">
                  <c:v>3178.0</c:v>
                </c:pt>
                <c:pt idx="7287">
                  <c:v>3179.0</c:v>
                </c:pt>
                <c:pt idx="7288">
                  <c:v>3180.0</c:v>
                </c:pt>
                <c:pt idx="7289">
                  <c:v>3180.0</c:v>
                </c:pt>
                <c:pt idx="7290">
                  <c:v>3180.0</c:v>
                </c:pt>
                <c:pt idx="7291">
                  <c:v>3180.0</c:v>
                </c:pt>
                <c:pt idx="7292">
                  <c:v>3180.0</c:v>
                </c:pt>
                <c:pt idx="7293">
                  <c:v>3180.0</c:v>
                </c:pt>
                <c:pt idx="7294">
                  <c:v>3180.0</c:v>
                </c:pt>
                <c:pt idx="7295">
                  <c:v>3181.0</c:v>
                </c:pt>
                <c:pt idx="7296">
                  <c:v>3181.0</c:v>
                </c:pt>
                <c:pt idx="7297">
                  <c:v>3181.0</c:v>
                </c:pt>
                <c:pt idx="7298">
                  <c:v>3181.0</c:v>
                </c:pt>
                <c:pt idx="7299">
                  <c:v>3181.0</c:v>
                </c:pt>
                <c:pt idx="7300">
                  <c:v>3181.0</c:v>
                </c:pt>
                <c:pt idx="7301">
                  <c:v>3181.0</c:v>
                </c:pt>
                <c:pt idx="7302">
                  <c:v>3182.0</c:v>
                </c:pt>
                <c:pt idx="7303">
                  <c:v>3182.0</c:v>
                </c:pt>
                <c:pt idx="7304">
                  <c:v>3182.0</c:v>
                </c:pt>
                <c:pt idx="7305">
                  <c:v>3182.0</c:v>
                </c:pt>
                <c:pt idx="7306">
                  <c:v>3182.0</c:v>
                </c:pt>
                <c:pt idx="7307">
                  <c:v>3182.0</c:v>
                </c:pt>
                <c:pt idx="7308">
                  <c:v>3183.0</c:v>
                </c:pt>
                <c:pt idx="7309">
                  <c:v>3183.0</c:v>
                </c:pt>
                <c:pt idx="7310">
                  <c:v>3183.0</c:v>
                </c:pt>
                <c:pt idx="7311">
                  <c:v>3183.0</c:v>
                </c:pt>
                <c:pt idx="7312">
                  <c:v>3183.0</c:v>
                </c:pt>
                <c:pt idx="7313">
                  <c:v>3184.0</c:v>
                </c:pt>
                <c:pt idx="7314">
                  <c:v>3185.0</c:v>
                </c:pt>
                <c:pt idx="7315">
                  <c:v>3185.0</c:v>
                </c:pt>
                <c:pt idx="7316">
                  <c:v>3185.0</c:v>
                </c:pt>
                <c:pt idx="7317">
                  <c:v>3185.0</c:v>
                </c:pt>
                <c:pt idx="7318">
                  <c:v>3185.0</c:v>
                </c:pt>
                <c:pt idx="7319">
                  <c:v>3185.0</c:v>
                </c:pt>
                <c:pt idx="7320">
                  <c:v>3186.0</c:v>
                </c:pt>
                <c:pt idx="7321">
                  <c:v>3186.0</c:v>
                </c:pt>
                <c:pt idx="7322">
                  <c:v>3187.0</c:v>
                </c:pt>
                <c:pt idx="7323">
                  <c:v>3188.0</c:v>
                </c:pt>
                <c:pt idx="7324">
                  <c:v>3189.0</c:v>
                </c:pt>
                <c:pt idx="7325">
                  <c:v>3189.0</c:v>
                </c:pt>
                <c:pt idx="7326">
                  <c:v>3190.0</c:v>
                </c:pt>
                <c:pt idx="7327">
                  <c:v>3191.0</c:v>
                </c:pt>
                <c:pt idx="7328">
                  <c:v>3192.0</c:v>
                </c:pt>
                <c:pt idx="7329">
                  <c:v>3192.0</c:v>
                </c:pt>
                <c:pt idx="7330">
                  <c:v>3193.0</c:v>
                </c:pt>
                <c:pt idx="7331">
                  <c:v>3193.0</c:v>
                </c:pt>
                <c:pt idx="7332">
                  <c:v>3193.0</c:v>
                </c:pt>
                <c:pt idx="7333">
                  <c:v>3193.0</c:v>
                </c:pt>
                <c:pt idx="7334">
                  <c:v>3194.0</c:v>
                </c:pt>
                <c:pt idx="7335">
                  <c:v>3194.0</c:v>
                </c:pt>
                <c:pt idx="7336">
                  <c:v>3194.0</c:v>
                </c:pt>
                <c:pt idx="7337">
                  <c:v>3194.0</c:v>
                </c:pt>
                <c:pt idx="7338">
                  <c:v>3194.0</c:v>
                </c:pt>
                <c:pt idx="7339">
                  <c:v>3194.0</c:v>
                </c:pt>
                <c:pt idx="7340">
                  <c:v>3194.0</c:v>
                </c:pt>
                <c:pt idx="7341">
                  <c:v>3194.0</c:v>
                </c:pt>
                <c:pt idx="7342">
                  <c:v>3194.0</c:v>
                </c:pt>
                <c:pt idx="7343">
                  <c:v>3195.0</c:v>
                </c:pt>
                <c:pt idx="7344">
                  <c:v>3196.0</c:v>
                </c:pt>
                <c:pt idx="7345">
                  <c:v>3197.0</c:v>
                </c:pt>
                <c:pt idx="7346">
                  <c:v>3198.0</c:v>
                </c:pt>
                <c:pt idx="7347">
                  <c:v>3199.0</c:v>
                </c:pt>
                <c:pt idx="7348">
                  <c:v>3199.0</c:v>
                </c:pt>
                <c:pt idx="7349">
                  <c:v>3200.0</c:v>
                </c:pt>
                <c:pt idx="7350">
                  <c:v>3200.0</c:v>
                </c:pt>
                <c:pt idx="7351">
                  <c:v>3201.0</c:v>
                </c:pt>
                <c:pt idx="7352">
                  <c:v>3202.0</c:v>
                </c:pt>
                <c:pt idx="7353">
                  <c:v>3202.0</c:v>
                </c:pt>
                <c:pt idx="7354">
                  <c:v>3202.0</c:v>
                </c:pt>
                <c:pt idx="7355">
                  <c:v>3202.0</c:v>
                </c:pt>
                <c:pt idx="7356">
                  <c:v>3202.0</c:v>
                </c:pt>
                <c:pt idx="7357">
                  <c:v>3202.0</c:v>
                </c:pt>
                <c:pt idx="7358">
                  <c:v>3202.0</c:v>
                </c:pt>
                <c:pt idx="7359">
                  <c:v>3202.0</c:v>
                </c:pt>
                <c:pt idx="7360">
                  <c:v>3202.0</c:v>
                </c:pt>
                <c:pt idx="7361">
                  <c:v>3202.0</c:v>
                </c:pt>
                <c:pt idx="7362">
                  <c:v>3202.0</c:v>
                </c:pt>
                <c:pt idx="7363">
                  <c:v>3202.0</c:v>
                </c:pt>
                <c:pt idx="7364">
                  <c:v>3202.0</c:v>
                </c:pt>
                <c:pt idx="7365">
                  <c:v>3202.0</c:v>
                </c:pt>
                <c:pt idx="7366">
                  <c:v>3203.0</c:v>
                </c:pt>
                <c:pt idx="7367">
                  <c:v>3203.0</c:v>
                </c:pt>
                <c:pt idx="7368">
                  <c:v>3203.0</c:v>
                </c:pt>
                <c:pt idx="7369">
                  <c:v>3203.0</c:v>
                </c:pt>
                <c:pt idx="7370">
                  <c:v>3203.0</c:v>
                </c:pt>
                <c:pt idx="7371">
                  <c:v>3203.0</c:v>
                </c:pt>
                <c:pt idx="7372">
                  <c:v>3203.0</c:v>
                </c:pt>
                <c:pt idx="7373">
                  <c:v>3203.0</c:v>
                </c:pt>
                <c:pt idx="7374">
                  <c:v>3203.0</c:v>
                </c:pt>
                <c:pt idx="7375">
                  <c:v>3204.0</c:v>
                </c:pt>
                <c:pt idx="7376">
                  <c:v>3205.0</c:v>
                </c:pt>
                <c:pt idx="7377">
                  <c:v>3205.0</c:v>
                </c:pt>
                <c:pt idx="7378">
                  <c:v>3205.0</c:v>
                </c:pt>
                <c:pt idx="7379">
                  <c:v>3206.0</c:v>
                </c:pt>
                <c:pt idx="7380">
                  <c:v>3206.0</c:v>
                </c:pt>
                <c:pt idx="7381">
                  <c:v>3206.0</c:v>
                </c:pt>
                <c:pt idx="7382">
                  <c:v>3207.0</c:v>
                </c:pt>
                <c:pt idx="7383">
                  <c:v>3207.0</c:v>
                </c:pt>
                <c:pt idx="7384">
                  <c:v>3207.0</c:v>
                </c:pt>
                <c:pt idx="7385">
                  <c:v>3208.0</c:v>
                </c:pt>
                <c:pt idx="7386">
                  <c:v>3208.0</c:v>
                </c:pt>
                <c:pt idx="7387">
                  <c:v>3208.0</c:v>
                </c:pt>
                <c:pt idx="7388">
                  <c:v>3208.0</c:v>
                </c:pt>
                <c:pt idx="7389">
                  <c:v>3209.0</c:v>
                </c:pt>
                <c:pt idx="7390">
                  <c:v>3210.0</c:v>
                </c:pt>
                <c:pt idx="7391">
                  <c:v>3211.0</c:v>
                </c:pt>
                <c:pt idx="7392">
                  <c:v>3212.0</c:v>
                </c:pt>
                <c:pt idx="7393">
                  <c:v>3213.0</c:v>
                </c:pt>
                <c:pt idx="7394">
                  <c:v>3213.0</c:v>
                </c:pt>
                <c:pt idx="7395">
                  <c:v>3213.0</c:v>
                </c:pt>
                <c:pt idx="7396">
                  <c:v>3213.0</c:v>
                </c:pt>
                <c:pt idx="7397">
                  <c:v>3213.0</c:v>
                </c:pt>
                <c:pt idx="7398">
                  <c:v>3214.0</c:v>
                </c:pt>
                <c:pt idx="7399">
                  <c:v>3214.0</c:v>
                </c:pt>
                <c:pt idx="7400">
                  <c:v>3214.0</c:v>
                </c:pt>
                <c:pt idx="7401">
                  <c:v>3214.0</c:v>
                </c:pt>
                <c:pt idx="7402">
                  <c:v>3214.0</c:v>
                </c:pt>
                <c:pt idx="7403">
                  <c:v>3214.0</c:v>
                </c:pt>
                <c:pt idx="7404">
                  <c:v>3214.0</c:v>
                </c:pt>
                <c:pt idx="7405">
                  <c:v>3214.0</c:v>
                </c:pt>
                <c:pt idx="7406">
                  <c:v>3214.0</c:v>
                </c:pt>
                <c:pt idx="7407">
                  <c:v>3214.0</c:v>
                </c:pt>
                <c:pt idx="7408">
                  <c:v>3214.0</c:v>
                </c:pt>
                <c:pt idx="7409">
                  <c:v>3215.0</c:v>
                </c:pt>
                <c:pt idx="7410">
                  <c:v>3215.0</c:v>
                </c:pt>
                <c:pt idx="7411">
                  <c:v>3215.0</c:v>
                </c:pt>
                <c:pt idx="7412">
                  <c:v>3215.0</c:v>
                </c:pt>
                <c:pt idx="7413">
                  <c:v>3216.0</c:v>
                </c:pt>
                <c:pt idx="7414">
                  <c:v>3216.0</c:v>
                </c:pt>
                <c:pt idx="7415">
                  <c:v>3216.0</c:v>
                </c:pt>
                <c:pt idx="7416">
                  <c:v>3216.0</c:v>
                </c:pt>
                <c:pt idx="7417">
                  <c:v>3216.0</c:v>
                </c:pt>
                <c:pt idx="7418">
                  <c:v>3217.0</c:v>
                </c:pt>
                <c:pt idx="7419">
                  <c:v>3218.0</c:v>
                </c:pt>
                <c:pt idx="7420">
                  <c:v>3218.0</c:v>
                </c:pt>
                <c:pt idx="7421">
                  <c:v>3218.0</c:v>
                </c:pt>
                <c:pt idx="7422">
                  <c:v>3218.0</c:v>
                </c:pt>
                <c:pt idx="7423">
                  <c:v>3218.0</c:v>
                </c:pt>
                <c:pt idx="7424">
                  <c:v>3218.0</c:v>
                </c:pt>
                <c:pt idx="7425">
                  <c:v>3219.0</c:v>
                </c:pt>
                <c:pt idx="7426">
                  <c:v>3219.0</c:v>
                </c:pt>
                <c:pt idx="7427">
                  <c:v>3219.0</c:v>
                </c:pt>
                <c:pt idx="7428">
                  <c:v>3219.0</c:v>
                </c:pt>
                <c:pt idx="7429">
                  <c:v>3219.0</c:v>
                </c:pt>
                <c:pt idx="7430">
                  <c:v>3219.0</c:v>
                </c:pt>
                <c:pt idx="7431">
                  <c:v>3219.0</c:v>
                </c:pt>
                <c:pt idx="7432">
                  <c:v>3219.0</c:v>
                </c:pt>
                <c:pt idx="7433">
                  <c:v>3219.0</c:v>
                </c:pt>
                <c:pt idx="7434">
                  <c:v>3220.0</c:v>
                </c:pt>
                <c:pt idx="7435">
                  <c:v>3220.0</c:v>
                </c:pt>
                <c:pt idx="7436">
                  <c:v>3220.0</c:v>
                </c:pt>
                <c:pt idx="7437">
                  <c:v>3220.0</c:v>
                </c:pt>
                <c:pt idx="7438">
                  <c:v>3220.0</c:v>
                </c:pt>
                <c:pt idx="7439">
                  <c:v>3220.0</c:v>
                </c:pt>
                <c:pt idx="7440">
                  <c:v>3220.0</c:v>
                </c:pt>
                <c:pt idx="7441">
                  <c:v>3220.0</c:v>
                </c:pt>
                <c:pt idx="7442">
                  <c:v>3220.0</c:v>
                </c:pt>
                <c:pt idx="7443">
                  <c:v>3220.0</c:v>
                </c:pt>
                <c:pt idx="7444">
                  <c:v>3220.0</c:v>
                </c:pt>
                <c:pt idx="7445">
                  <c:v>3220.0</c:v>
                </c:pt>
                <c:pt idx="7446">
                  <c:v>3220.0</c:v>
                </c:pt>
                <c:pt idx="7447">
                  <c:v>3220.0</c:v>
                </c:pt>
                <c:pt idx="7448">
                  <c:v>3220.0</c:v>
                </c:pt>
                <c:pt idx="7449">
                  <c:v>3220.0</c:v>
                </c:pt>
                <c:pt idx="7450">
                  <c:v>3220.0</c:v>
                </c:pt>
                <c:pt idx="7451">
                  <c:v>3220.0</c:v>
                </c:pt>
                <c:pt idx="7452">
                  <c:v>3220.0</c:v>
                </c:pt>
                <c:pt idx="7453">
                  <c:v>3220.0</c:v>
                </c:pt>
                <c:pt idx="7454">
                  <c:v>3220.0</c:v>
                </c:pt>
                <c:pt idx="7455">
                  <c:v>3220.0</c:v>
                </c:pt>
                <c:pt idx="7456">
                  <c:v>3220.0</c:v>
                </c:pt>
                <c:pt idx="7457">
                  <c:v>3220.0</c:v>
                </c:pt>
                <c:pt idx="7458">
                  <c:v>3220.0</c:v>
                </c:pt>
                <c:pt idx="7459">
                  <c:v>3220.0</c:v>
                </c:pt>
                <c:pt idx="7460">
                  <c:v>3220.0</c:v>
                </c:pt>
                <c:pt idx="7461">
                  <c:v>3220.0</c:v>
                </c:pt>
                <c:pt idx="7462">
                  <c:v>3220.0</c:v>
                </c:pt>
                <c:pt idx="7463">
                  <c:v>3220.0</c:v>
                </c:pt>
                <c:pt idx="7464">
                  <c:v>3220.0</c:v>
                </c:pt>
                <c:pt idx="7465">
                  <c:v>3221.0</c:v>
                </c:pt>
                <c:pt idx="7466">
                  <c:v>3221.0</c:v>
                </c:pt>
                <c:pt idx="7467">
                  <c:v>3221.0</c:v>
                </c:pt>
                <c:pt idx="7468">
                  <c:v>3221.0</c:v>
                </c:pt>
                <c:pt idx="7469">
                  <c:v>3221.0</c:v>
                </c:pt>
                <c:pt idx="7470">
                  <c:v>3221.0</c:v>
                </c:pt>
                <c:pt idx="7471">
                  <c:v>3221.0</c:v>
                </c:pt>
                <c:pt idx="7472">
                  <c:v>3222.0</c:v>
                </c:pt>
                <c:pt idx="7473">
                  <c:v>3223.0</c:v>
                </c:pt>
                <c:pt idx="7474">
                  <c:v>3224.0</c:v>
                </c:pt>
                <c:pt idx="7475">
                  <c:v>3224.0</c:v>
                </c:pt>
                <c:pt idx="7476">
                  <c:v>3224.0</c:v>
                </c:pt>
                <c:pt idx="7477">
                  <c:v>3224.0</c:v>
                </c:pt>
                <c:pt idx="7478">
                  <c:v>3224.0</c:v>
                </c:pt>
                <c:pt idx="7479">
                  <c:v>3224.0</c:v>
                </c:pt>
                <c:pt idx="7480">
                  <c:v>3224.0</c:v>
                </c:pt>
                <c:pt idx="7481">
                  <c:v>3224.0</c:v>
                </c:pt>
                <c:pt idx="7482">
                  <c:v>3224.0</c:v>
                </c:pt>
                <c:pt idx="7483">
                  <c:v>3224.0</c:v>
                </c:pt>
                <c:pt idx="7484">
                  <c:v>3224.0</c:v>
                </c:pt>
                <c:pt idx="7485">
                  <c:v>3224.0</c:v>
                </c:pt>
                <c:pt idx="7486">
                  <c:v>3225.0</c:v>
                </c:pt>
                <c:pt idx="7487">
                  <c:v>3225.0</c:v>
                </c:pt>
                <c:pt idx="7488">
                  <c:v>3225.0</c:v>
                </c:pt>
                <c:pt idx="7489">
                  <c:v>3225.0</c:v>
                </c:pt>
                <c:pt idx="7490">
                  <c:v>3226.0</c:v>
                </c:pt>
                <c:pt idx="7491">
                  <c:v>3226.0</c:v>
                </c:pt>
                <c:pt idx="7492">
                  <c:v>3226.0</c:v>
                </c:pt>
                <c:pt idx="7493">
                  <c:v>3226.0</c:v>
                </c:pt>
                <c:pt idx="7494">
                  <c:v>3226.0</c:v>
                </c:pt>
                <c:pt idx="7495">
                  <c:v>3226.0</c:v>
                </c:pt>
                <c:pt idx="7496">
                  <c:v>3226.0</c:v>
                </c:pt>
                <c:pt idx="7497">
                  <c:v>3226.0</c:v>
                </c:pt>
                <c:pt idx="7498">
                  <c:v>3226.0</c:v>
                </c:pt>
                <c:pt idx="7499">
                  <c:v>3226.0</c:v>
                </c:pt>
                <c:pt idx="7500">
                  <c:v>3226.0</c:v>
                </c:pt>
                <c:pt idx="7501">
                  <c:v>3226.0</c:v>
                </c:pt>
                <c:pt idx="7502">
                  <c:v>3227.0</c:v>
                </c:pt>
                <c:pt idx="7503">
                  <c:v>3227.0</c:v>
                </c:pt>
                <c:pt idx="7504">
                  <c:v>3227.0</c:v>
                </c:pt>
                <c:pt idx="7505">
                  <c:v>3227.0</c:v>
                </c:pt>
                <c:pt idx="7506">
                  <c:v>3227.0</c:v>
                </c:pt>
                <c:pt idx="7507">
                  <c:v>3227.0</c:v>
                </c:pt>
                <c:pt idx="7508">
                  <c:v>3227.0</c:v>
                </c:pt>
                <c:pt idx="7509">
                  <c:v>3227.0</c:v>
                </c:pt>
                <c:pt idx="7510">
                  <c:v>3228.0</c:v>
                </c:pt>
                <c:pt idx="7511">
                  <c:v>3228.0</c:v>
                </c:pt>
                <c:pt idx="7512">
                  <c:v>3228.0</c:v>
                </c:pt>
                <c:pt idx="7513">
                  <c:v>3228.0</c:v>
                </c:pt>
                <c:pt idx="7514">
                  <c:v>3228.0</c:v>
                </c:pt>
                <c:pt idx="7515">
                  <c:v>3228.0</c:v>
                </c:pt>
                <c:pt idx="7516">
                  <c:v>3229.0</c:v>
                </c:pt>
                <c:pt idx="7517">
                  <c:v>3230.0</c:v>
                </c:pt>
                <c:pt idx="7518">
                  <c:v>3230.0</c:v>
                </c:pt>
                <c:pt idx="7519">
                  <c:v>3231.0</c:v>
                </c:pt>
                <c:pt idx="7520">
                  <c:v>3231.0</c:v>
                </c:pt>
                <c:pt idx="7521">
                  <c:v>3231.0</c:v>
                </c:pt>
                <c:pt idx="7522">
                  <c:v>3231.0</c:v>
                </c:pt>
                <c:pt idx="7523">
                  <c:v>3231.0</c:v>
                </c:pt>
                <c:pt idx="7524">
                  <c:v>3231.0</c:v>
                </c:pt>
                <c:pt idx="7525">
                  <c:v>3231.0</c:v>
                </c:pt>
                <c:pt idx="7526">
                  <c:v>3231.0</c:v>
                </c:pt>
                <c:pt idx="7527">
                  <c:v>3231.0</c:v>
                </c:pt>
                <c:pt idx="7528">
                  <c:v>3232.0</c:v>
                </c:pt>
                <c:pt idx="7529">
                  <c:v>3233.0</c:v>
                </c:pt>
                <c:pt idx="7530">
                  <c:v>3234.0</c:v>
                </c:pt>
                <c:pt idx="7531">
                  <c:v>3235.0</c:v>
                </c:pt>
                <c:pt idx="7532">
                  <c:v>3236.0</c:v>
                </c:pt>
                <c:pt idx="7533">
                  <c:v>3237.0</c:v>
                </c:pt>
                <c:pt idx="7534">
                  <c:v>3237.0</c:v>
                </c:pt>
                <c:pt idx="7535">
                  <c:v>3237.0</c:v>
                </c:pt>
                <c:pt idx="7536">
                  <c:v>3237.0</c:v>
                </c:pt>
                <c:pt idx="7537">
                  <c:v>3237.0</c:v>
                </c:pt>
                <c:pt idx="7538">
                  <c:v>3238.0</c:v>
                </c:pt>
                <c:pt idx="7539">
                  <c:v>3239.0</c:v>
                </c:pt>
                <c:pt idx="7540">
                  <c:v>3239.0</c:v>
                </c:pt>
                <c:pt idx="7541">
                  <c:v>3240.0</c:v>
                </c:pt>
                <c:pt idx="7542">
                  <c:v>3241.0</c:v>
                </c:pt>
                <c:pt idx="7543">
                  <c:v>3242.0</c:v>
                </c:pt>
                <c:pt idx="7544">
                  <c:v>3243.0</c:v>
                </c:pt>
                <c:pt idx="7545">
                  <c:v>3243.0</c:v>
                </c:pt>
                <c:pt idx="7546">
                  <c:v>3244.0</c:v>
                </c:pt>
                <c:pt idx="7547">
                  <c:v>3244.0</c:v>
                </c:pt>
                <c:pt idx="7548">
                  <c:v>3244.0</c:v>
                </c:pt>
                <c:pt idx="7549">
                  <c:v>3244.0</c:v>
                </c:pt>
                <c:pt idx="7550">
                  <c:v>3244.0</c:v>
                </c:pt>
                <c:pt idx="7551">
                  <c:v>3245.0</c:v>
                </c:pt>
                <c:pt idx="7552">
                  <c:v>3245.0</c:v>
                </c:pt>
                <c:pt idx="7553">
                  <c:v>3246.0</c:v>
                </c:pt>
                <c:pt idx="7554">
                  <c:v>3247.0</c:v>
                </c:pt>
                <c:pt idx="7555">
                  <c:v>3247.0</c:v>
                </c:pt>
                <c:pt idx="7556">
                  <c:v>3247.0</c:v>
                </c:pt>
                <c:pt idx="7557">
                  <c:v>3247.0</c:v>
                </c:pt>
                <c:pt idx="7558">
                  <c:v>3248.0</c:v>
                </c:pt>
                <c:pt idx="7559">
                  <c:v>3249.0</c:v>
                </c:pt>
                <c:pt idx="7560">
                  <c:v>3250.0</c:v>
                </c:pt>
                <c:pt idx="7561">
                  <c:v>3251.0</c:v>
                </c:pt>
                <c:pt idx="7562">
                  <c:v>3251.0</c:v>
                </c:pt>
                <c:pt idx="7563">
                  <c:v>3252.0</c:v>
                </c:pt>
                <c:pt idx="7564">
                  <c:v>3252.0</c:v>
                </c:pt>
                <c:pt idx="7565">
                  <c:v>3252.0</c:v>
                </c:pt>
                <c:pt idx="7566">
                  <c:v>3252.0</c:v>
                </c:pt>
                <c:pt idx="7567">
                  <c:v>3252.0</c:v>
                </c:pt>
                <c:pt idx="7568">
                  <c:v>3252.0</c:v>
                </c:pt>
                <c:pt idx="7569">
                  <c:v>3252.0</c:v>
                </c:pt>
                <c:pt idx="7570">
                  <c:v>3253.0</c:v>
                </c:pt>
                <c:pt idx="7571">
                  <c:v>3254.0</c:v>
                </c:pt>
                <c:pt idx="7572">
                  <c:v>3255.0</c:v>
                </c:pt>
                <c:pt idx="7573">
                  <c:v>3256.0</c:v>
                </c:pt>
                <c:pt idx="7574">
                  <c:v>3256.0</c:v>
                </c:pt>
                <c:pt idx="7575">
                  <c:v>3256.0</c:v>
                </c:pt>
                <c:pt idx="7576">
                  <c:v>3257.0</c:v>
                </c:pt>
                <c:pt idx="7577">
                  <c:v>3257.0</c:v>
                </c:pt>
                <c:pt idx="7578">
                  <c:v>3257.0</c:v>
                </c:pt>
                <c:pt idx="7579">
                  <c:v>3257.0</c:v>
                </c:pt>
                <c:pt idx="7580">
                  <c:v>3257.0</c:v>
                </c:pt>
                <c:pt idx="7581">
                  <c:v>3257.0</c:v>
                </c:pt>
                <c:pt idx="7582">
                  <c:v>3257.0</c:v>
                </c:pt>
                <c:pt idx="7583">
                  <c:v>3258.0</c:v>
                </c:pt>
                <c:pt idx="7584">
                  <c:v>3258.0</c:v>
                </c:pt>
                <c:pt idx="7585">
                  <c:v>3258.0</c:v>
                </c:pt>
                <c:pt idx="7586">
                  <c:v>3258.0</c:v>
                </c:pt>
                <c:pt idx="7587">
                  <c:v>3258.0</c:v>
                </c:pt>
                <c:pt idx="7588">
                  <c:v>3258.0</c:v>
                </c:pt>
                <c:pt idx="7589">
                  <c:v>3259.0</c:v>
                </c:pt>
                <c:pt idx="7590">
                  <c:v>3260.0</c:v>
                </c:pt>
                <c:pt idx="7591">
                  <c:v>3261.0</c:v>
                </c:pt>
                <c:pt idx="7592">
                  <c:v>3262.0</c:v>
                </c:pt>
                <c:pt idx="7593">
                  <c:v>3262.0</c:v>
                </c:pt>
                <c:pt idx="7594">
                  <c:v>3263.0</c:v>
                </c:pt>
                <c:pt idx="7595">
                  <c:v>3263.0</c:v>
                </c:pt>
                <c:pt idx="7596">
                  <c:v>3264.0</c:v>
                </c:pt>
                <c:pt idx="7597">
                  <c:v>3265.0</c:v>
                </c:pt>
                <c:pt idx="7598">
                  <c:v>3266.0</c:v>
                </c:pt>
                <c:pt idx="7599">
                  <c:v>3267.0</c:v>
                </c:pt>
                <c:pt idx="7600">
                  <c:v>3268.0</c:v>
                </c:pt>
                <c:pt idx="7601">
                  <c:v>3269.0</c:v>
                </c:pt>
                <c:pt idx="7602">
                  <c:v>3269.0</c:v>
                </c:pt>
                <c:pt idx="7603">
                  <c:v>3269.0</c:v>
                </c:pt>
                <c:pt idx="7604">
                  <c:v>3269.0</c:v>
                </c:pt>
                <c:pt idx="7605">
                  <c:v>3269.0</c:v>
                </c:pt>
                <c:pt idx="7606">
                  <c:v>3270.0</c:v>
                </c:pt>
                <c:pt idx="7607">
                  <c:v>3270.0</c:v>
                </c:pt>
                <c:pt idx="7608">
                  <c:v>3271.0</c:v>
                </c:pt>
                <c:pt idx="7609">
                  <c:v>3271.0</c:v>
                </c:pt>
                <c:pt idx="7610">
                  <c:v>3272.0</c:v>
                </c:pt>
                <c:pt idx="7611">
                  <c:v>3273.0</c:v>
                </c:pt>
                <c:pt idx="7612">
                  <c:v>3274.0</c:v>
                </c:pt>
                <c:pt idx="7613">
                  <c:v>3274.0</c:v>
                </c:pt>
                <c:pt idx="7614">
                  <c:v>3275.0</c:v>
                </c:pt>
                <c:pt idx="7615">
                  <c:v>3275.0</c:v>
                </c:pt>
                <c:pt idx="7616">
                  <c:v>3275.0</c:v>
                </c:pt>
                <c:pt idx="7617">
                  <c:v>3275.0</c:v>
                </c:pt>
                <c:pt idx="7618">
                  <c:v>3275.0</c:v>
                </c:pt>
                <c:pt idx="7619">
                  <c:v>3275.0</c:v>
                </c:pt>
                <c:pt idx="7620">
                  <c:v>3275.0</c:v>
                </c:pt>
                <c:pt idx="7621">
                  <c:v>3276.0</c:v>
                </c:pt>
                <c:pt idx="7622">
                  <c:v>3276.0</c:v>
                </c:pt>
                <c:pt idx="7623">
                  <c:v>3277.0</c:v>
                </c:pt>
                <c:pt idx="7624">
                  <c:v>3277.0</c:v>
                </c:pt>
                <c:pt idx="7625">
                  <c:v>3278.0</c:v>
                </c:pt>
                <c:pt idx="7626">
                  <c:v>3278.0</c:v>
                </c:pt>
                <c:pt idx="7627">
                  <c:v>3278.0</c:v>
                </c:pt>
                <c:pt idx="7628">
                  <c:v>3278.0</c:v>
                </c:pt>
                <c:pt idx="7629">
                  <c:v>3279.0</c:v>
                </c:pt>
                <c:pt idx="7630">
                  <c:v>3279.0</c:v>
                </c:pt>
                <c:pt idx="7631">
                  <c:v>3279.0</c:v>
                </c:pt>
                <c:pt idx="7632">
                  <c:v>3279.0</c:v>
                </c:pt>
                <c:pt idx="7633">
                  <c:v>3279.0</c:v>
                </c:pt>
                <c:pt idx="7634">
                  <c:v>3280.0</c:v>
                </c:pt>
                <c:pt idx="7635">
                  <c:v>3281.0</c:v>
                </c:pt>
                <c:pt idx="7636">
                  <c:v>3282.0</c:v>
                </c:pt>
                <c:pt idx="7637">
                  <c:v>3282.0</c:v>
                </c:pt>
                <c:pt idx="7638">
                  <c:v>3282.0</c:v>
                </c:pt>
                <c:pt idx="7639">
                  <c:v>3282.0</c:v>
                </c:pt>
                <c:pt idx="7640">
                  <c:v>3282.0</c:v>
                </c:pt>
                <c:pt idx="7641">
                  <c:v>3282.0</c:v>
                </c:pt>
                <c:pt idx="7642">
                  <c:v>3282.0</c:v>
                </c:pt>
                <c:pt idx="7643">
                  <c:v>3282.0</c:v>
                </c:pt>
                <c:pt idx="7644">
                  <c:v>3282.0</c:v>
                </c:pt>
                <c:pt idx="7645">
                  <c:v>3282.0</c:v>
                </c:pt>
                <c:pt idx="7646">
                  <c:v>3283.0</c:v>
                </c:pt>
                <c:pt idx="7647">
                  <c:v>3283.0</c:v>
                </c:pt>
                <c:pt idx="7648">
                  <c:v>3283.0</c:v>
                </c:pt>
                <c:pt idx="7649">
                  <c:v>3283.0</c:v>
                </c:pt>
                <c:pt idx="7650">
                  <c:v>3283.0</c:v>
                </c:pt>
                <c:pt idx="7651">
                  <c:v>3283.0</c:v>
                </c:pt>
                <c:pt idx="7652">
                  <c:v>3283.0</c:v>
                </c:pt>
                <c:pt idx="7653">
                  <c:v>3283.0</c:v>
                </c:pt>
                <c:pt idx="7654">
                  <c:v>3283.0</c:v>
                </c:pt>
                <c:pt idx="7655">
                  <c:v>3283.0</c:v>
                </c:pt>
                <c:pt idx="7656">
                  <c:v>3283.0</c:v>
                </c:pt>
                <c:pt idx="7657">
                  <c:v>3283.0</c:v>
                </c:pt>
                <c:pt idx="7658">
                  <c:v>3284.0</c:v>
                </c:pt>
                <c:pt idx="7659">
                  <c:v>3285.0</c:v>
                </c:pt>
                <c:pt idx="7660">
                  <c:v>3285.0</c:v>
                </c:pt>
                <c:pt idx="7661">
                  <c:v>3285.0</c:v>
                </c:pt>
                <c:pt idx="7662">
                  <c:v>3285.0</c:v>
                </c:pt>
                <c:pt idx="7663">
                  <c:v>3285.0</c:v>
                </c:pt>
                <c:pt idx="7664">
                  <c:v>3285.0</c:v>
                </c:pt>
                <c:pt idx="7665">
                  <c:v>3285.0</c:v>
                </c:pt>
                <c:pt idx="7666">
                  <c:v>3285.0</c:v>
                </c:pt>
                <c:pt idx="7667">
                  <c:v>3285.0</c:v>
                </c:pt>
                <c:pt idx="7668">
                  <c:v>3285.0</c:v>
                </c:pt>
                <c:pt idx="7669">
                  <c:v>3285.0</c:v>
                </c:pt>
                <c:pt idx="7670">
                  <c:v>3285.0</c:v>
                </c:pt>
                <c:pt idx="7671">
                  <c:v>3285.0</c:v>
                </c:pt>
                <c:pt idx="7672">
                  <c:v>3285.0</c:v>
                </c:pt>
                <c:pt idx="7673">
                  <c:v>3285.0</c:v>
                </c:pt>
                <c:pt idx="7674">
                  <c:v>3285.0</c:v>
                </c:pt>
                <c:pt idx="7675">
                  <c:v>3285.0</c:v>
                </c:pt>
                <c:pt idx="7676">
                  <c:v>3285.0</c:v>
                </c:pt>
                <c:pt idx="7677">
                  <c:v>3285.0</c:v>
                </c:pt>
                <c:pt idx="7678">
                  <c:v>3285.0</c:v>
                </c:pt>
                <c:pt idx="7679">
                  <c:v>3285.0</c:v>
                </c:pt>
                <c:pt idx="7680">
                  <c:v>3285.0</c:v>
                </c:pt>
                <c:pt idx="7681">
                  <c:v>3285.0</c:v>
                </c:pt>
                <c:pt idx="7682">
                  <c:v>3285.0</c:v>
                </c:pt>
                <c:pt idx="7683">
                  <c:v>3285.0</c:v>
                </c:pt>
                <c:pt idx="7684">
                  <c:v>3285.0</c:v>
                </c:pt>
                <c:pt idx="7685">
                  <c:v>3286.0</c:v>
                </c:pt>
                <c:pt idx="7686">
                  <c:v>3286.0</c:v>
                </c:pt>
                <c:pt idx="7687">
                  <c:v>3286.0</c:v>
                </c:pt>
                <c:pt idx="7688">
                  <c:v>3286.0</c:v>
                </c:pt>
                <c:pt idx="7689">
                  <c:v>3286.0</c:v>
                </c:pt>
                <c:pt idx="7690">
                  <c:v>3287.0</c:v>
                </c:pt>
                <c:pt idx="7691">
                  <c:v>3287.0</c:v>
                </c:pt>
                <c:pt idx="7692">
                  <c:v>3287.0</c:v>
                </c:pt>
                <c:pt idx="7693">
                  <c:v>3287.0</c:v>
                </c:pt>
                <c:pt idx="7694">
                  <c:v>3287.0</c:v>
                </c:pt>
                <c:pt idx="7695">
                  <c:v>3287.0</c:v>
                </c:pt>
                <c:pt idx="7696">
                  <c:v>3287.0</c:v>
                </c:pt>
                <c:pt idx="7697">
                  <c:v>3287.0</c:v>
                </c:pt>
                <c:pt idx="7698">
                  <c:v>3287.0</c:v>
                </c:pt>
                <c:pt idx="7699">
                  <c:v>3287.0</c:v>
                </c:pt>
                <c:pt idx="7700">
                  <c:v>3288.0</c:v>
                </c:pt>
                <c:pt idx="7701">
                  <c:v>3288.0</c:v>
                </c:pt>
                <c:pt idx="7702">
                  <c:v>3288.0</c:v>
                </c:pt>
                <c:pt idx="7703">
                  <c:v>3289.0</c:v>
                </c:pt>
                <c:pt idx="7704">
                  <c:v>3289.0</c:v>
                </c:pt>
                <c:pt idx="7705">
                  <c:v>3289.0</c:v>
                </c:pt>
                <c:pt idx="7706">
                  <c:v>3289.0</c:v>
                </c:pt>
                <c:pt idx="7707">
                  <c:v>3290.0</c:v>
                </c:pt>
                <c:pt idx="7708">
                  <c:v>3291.0</c:v>
                </c:pt>
                <c:pt idx="7709">
                  <c:v>3291.0</c:v>
                </c:pt>
                <c:pt idx="7710">
                  <c:v>3291.0</c:v>
                </c:pt>
                <c:pt idx="7711">
                  <c:v>3291.0</c:v>
                </c:pt>
                <c:pt idx="7712">
                  <c:v>3292.0</c:v>
                </c:pt>
                <c:pt idx="7713">
                  <c:v>3292.0</c:v>
                </c:pt>
                <c:pt idx="7714">
                  <c:v>3293.0</c:v>
                </c:pt>
                <c:pt idx="7715">
                  <c:v>3294.0</c:v>
                </c:pt>
                <c:pt idx="7716">
                  <c:v>3295.0</c:v>
                </c:pt>
                <c:pt idx="7717">
                  <c:v>3295.0</c:v>
                </c:pt>
                <c:pt idx="7718">
                  <c:v>3296.0</c:v>
                </c:pt>
                <c:pt idx="7719">
                  <c:v>3297.0</c:v>
                </c:pt>
                <c:pt idx="7720">
                  <c:v>3297.0</c:v>
                </c:pt>
                <c:pt idx="7721">
                  <c:v>3298.0</c:v>
                </c:pt>
                <c:pt idx="7722">
                  <c:v>3299.0</c:v>
                </c:pt>
                <c:pt idx="7723">
                  <c:v>3300.0</c:v>
                </c:pt>
                <c:pt idx="7724">
                  <c:v>3301.0</c:v>
                </c:pt>
                <c:pt idx="7725">
                  <c:v>3302.0</c:v>
                </c:pt>
                <c:pt idx="7726">
                  <c:v>3302.0</c:v>
                </c:pt>
                <c:pt idx="7727">
                  <c:v>3302.0</c:v>
                </c:pt>
                <c:pt idx="7728">
                  <c:v>3303.0</c:v>
                </c:pt>
                <c:pt idx="7729">
                  <c:v>3303.0</c:v>
                </c:pt>
                <c:pt idx="7730">
                  <c:v>3303.0</c:v>
                </c:pt>
                <c:pt idx="7731">
                  <c:v>3304.0</c:v>
                </c:pt>
                <c:pt idx="7732">
                  <c:v>3305.0</c:v>
                </c:pt>
                <c:pt idx="7733">
                  <c:v>3306.0</c:v>
                </c:pt>
                <c:pt idx="7734">
                  <c:v>3307.0</c:v>
                </c:pt>
                <c:pt idx="7735">
                  <c:v>3308.0</c:v>
                </c:pt>
                <c:pt idx="7736">
                  <c:v>3309.0</c:v>
                </c:pt>
                <c:pt idx="7737">
                  <c:v>3310.0</c:v>
                </c:pt>
                <c:pt idx="7738">
                  <c:v>3311.0</c:v>
                </c:pt>
                <c:pt idx="7739">
                  <c:v>3311.0</c:v>
                </c:pt>
                <c:pt idx="7740">
                  <c:v>3312.0</c:v>
                </c:pt>
                <c:pt idx="7741">
                  <c:v>3312.0</c:v>
                </c:pt>
                <c:pt idx="7742">
                  <c:v>3312.0</c:v>
                </c:pt>
                <c:pt idx="7743">
                  <c:v>3313.0</c:v>
                </c:pt>
                <c:pt idx="7744">
                  <c:v>3313.0</c:v>
                </c:pt>
                <c:pt idx="7745">
                  <c:v>3313.0</c:v>
                </c:pt>
                <c:pt idx="7746">
                  <c:v>3313.0</c:v>
                </c:pt>
                <c:pt idx="7747">
                  <c:v>3313.0</c:v>
                </c:pt>
                <c:pt idx="7748">
                  <c:v>3313.0</c:v>
                </c:pt>
                <c:pt idx="7749">
                  <c:v>3314.0</c:v>
                </c:pt>
                <c:pt idx="7750">
                  <c:v>3314.0</c:v>
                </c:pt>
                <c:pt idx="7751">
                  <c:v>3314.0</c:v>
                </c:pt>
                <c:pt idx="7752">
                  <c:v>3314.0</c:v>
                </c:pt>
                <c:pt idx="7753">
                  <c:v>3314.0</c:v>
                </c:pt>
                <c:pt idx="7754">
                  <c:v>3315.0</c:v>
                </c:pt>
                <c:pt idx="7755">
                  <c:v>3316.0</c:v>
                </c:pt>
                <c:pt idx="7756">
                  <c:v>3317.0</c:v>
                </c:pt>
                <c:pt idx="7757">
                  <c:v>3317.0</c:v>
                </c:pt>
                <c:pt idx="7758">
                  <c:v>3318.0</c:v>
                </c:pt>
                <c:pt idx="7759">
                  <c:v>3318.0</c:v>
                </c:pt>
                <c:pt idx="7760">
                  <c:v>3318.0</c:v>
                </c:pt>
                <c:pt idx="7761">
                  <c:v>3319.0</c:v>
                </c:pt>
                <c:pt idx="7762">
                  <c:v>3319.0</c:v>
                </c:pt>
                <c:pt idx="7763">
                  <c:v>3320.0</c:v>
                </c:pt>
                <c:pt idx="7764">
                  <c:v>3321.0</c:v>
                </c:pt>
                <c:pt idx="7765">
                  <c:v>3322.0</c:v>
                </c:pt>
                <c:pt idx="7766">
                  <c:v>3323.0</c:v>
                </c:pt>
                <c:pt idx="7767">
                  <c:v>3324.0</c:v>
                </c:pt>
                <c:pt idx="7768">
                  <c:v>3324.0</c:v>
                </c:pt>
                <c:pt idx="7769">
                  <c:v>3324.0</c:v>
                </c:pt>
                <c:pt idx="7770">
                  <c:v>3324.0</c:v>
                </c:pt>
                <c:pt idx="7771">
                  <c:v>3324.0</c:v>
                </c:pt>
                <c:pt idx="7772">
                  <c:v>3324.0</c:v>
                </c:pt>
                <c:pt idx="7773">
                  <c:v>3325.0</c:v>
                </c:pt>
                <c:pt idx="7774">
                  <c:v>3325.0</c:v>
                </c:pt>
                <c:pt idx="7775">
                  <c:v>3325.0</c:v>
                </c:pt>
                <c:pt idx="7776">
                  <c:v>3325.0</c:v>
                </c:pt>
                <c:pt idx="7777">
                  <c:v>3326.0</c:v>
                </c:pt>
                <c:pt idx="7778">
                  <c:v>3326.0</c:v>
                </c:pt>
                <c:pt idx="7779">
                  <c:v>3326.0</c:v>
                </c:pt>
                <c:pt idx="7780">
                  <c:v>3326.0</c:v>
                </c:pt>
                <c:pt idx="7781">
                  <c:v>3326.0</c:v>
                </c:pt>
                <c:pt idx="7782">
                  <c:v>3326.0</c:v>
                </c:pt>
                <c:pt idx="7783">
                  <c:v>3326.0</c:v>
                </c:pt>
                <c:pt idx="7784">
                  <c:v>3326.0</c:v>
                </c:pt>
                <c:pt idx="7785">
                  <c:v>3327.0</c:v>
                </c:pt>
                <c:pt idx="7786">
                  <c:v>3327.0</c:v>
                </c:pt>
                <c:pt idx="7787">
                  <c:v>3328.0</c:v>
                </c:pt>
                <c:pt idx="7788">
                  <c:v>3328.0</c:v>
                </c:pt>
                <c:pt idx="7789">
                  <c:v>3328.0</c:v>
                </c:pt>
                <c:pt idx="7790">
                  <c:v>3328.0</c:v>
                </c:pt>
                <c:pt idx="7791">
                  <c:v>3328.0</c:v>
                </c:pt>
                <c:pt idx="7792">
                  <c:v>3328.0</c:v>
                </c:pt>
                <c:pt idx="7793">
                  <c:v>3328.0</c:v>
                </c:pt>
                <c:pt idx="7794">
                  <c:v>3329.0</c:v>
                </c:pt>
                <c:pt idx="7795">
                  <c:v>3329.0</c:v>
                </c:pt>
                <c:pt idx="7796">
                  <c:v>3330.0</c:v>
                </c:pt>
                <c:pt idx="7797">
                  <c:v>3330.0</c:v>
                </c:pt>
                <c:pt idx="7798">
                  <c:v>3330.0</c:v>
                </c:pt>
                <c:pt idx="7799">
                  <c:v>3330.0</c:v>
                </c:pt>
                <c:pt idx="7800">
                  <c:v>3330.0</c:v>
                </c:pt>
                <c:pt idx="7801">
                  <c:v>3330.0</c:v>
                </c:pt>
                <c:pt idx="7802">
                  <c:v>3330.0</c:v>
                </c:pt>
                <c:pt idx="7803">
                  <c:v>3330.0</c:v>
                </c:pt>
                <c:pt idx="7804">
                  <c:v>3330.0</c:v>
                </c:pt>
                <c:pt idx="7805">
                  <c:v>3330.0</c:v>
                </c:pt>
                <c:pt idx="7806">
                  <c:v>3330.0</c:v>
                </c:pt>
                <c:pt idx="7807">
                  <c:v>3331.0</c:v>
                </c:pt>
                <c:pt idx="7808">
                  <c:v>3331.0</c:v>
                </c:pt>
                <c:pt idx="7809">
                  <c:v>3332.0</c:v>
                </c:pt>
                <c:pt idx="7810">
                  <c:v>3332.0</c:v>
                </c:pt>
                <c:pt idx="7811">
                  <c:v>3332.0</c:v>
                </c:pt>
                <c:pt idx="7812">
                  <c:v>3332.0</c:v>
                </c:pt>
                <c:pt idx="7813">
                  <c:v>3332.0</c:v>
                </c:pt>
                <c:pt idx="7814">
                  <c:v>3333.0</c:v>
                </c:pt>
                <c:pt idx="7815">
                  <c:v>3334.0</c:v>
                </c:pt>
                <c:pt idx="7816">
                  <c:v>3334.0</c:v>
                </c:pt>
                <c:pt idx="7817">
                  <c:v>3334.0</c:v>
                </c:pt>
                <c:pt idx="7818">
                  <c:v>3335.0</c:v>
                </c:pt>
                <c:pt idx="7819">
                  <c:v>3335.0</c:v>
                </c:pt>
                <c:pt idx="7820">
                  <c:v>3336.0</c:v>
                </c:pt>
                <c:pt idx="7821">
                  <c:v>3336.0</c:v>
                </c:pt>
                <c:pt idx="7822">
                  <c:v>3337.0</c:v>
                </c:pt>
                <c:pt idx="7823">
                  <c:v>3337.0</c:v>
                </c:pt>
                <c:pt idx="7824">
                  <c:v>3337.0</c:v>
                </c:pt>
                <c:pt idx="7825">
                  <c:v>3337.0</c:v>
                </c:pt>
                <c:pt idx="7826">
                  <c:v>3337.0</c:v>
                </c:pt>
                <c:pt idx="7827">
                  <c:v>3337.0</c:v>
                </c:pt>
                <c:pt idx="7828">
                  <c:v>3338.0</c:v>
                </c:pt>
                <c:pt idx="7829">
                  <c:v>3338.0</c:v>
                </c:pt>
                <c:pt idx="7830">
                  <c:v>3338.0</c:v>
                </c:pt>
                <c:pt idx="7831">
                  <c:v>3338.0</c:v>
                </c:pt>
                <c:pt idx="7832">
                  <c:v>3338.0</c:v>
                </c:pt>
                <c:pt idx="7833">
                  <c:v>3338.0</c:v>
                </c:pt>
                <c:pt idx="7834">
                  <c:v>3338.0</c:v>
                </c:pt>
                <c:pt idx="7835">
                  <c:v>3338.0</c:v>
                </c:pt>
                <c:pt idx="7836">
                  <c:v>3338.0</c:v>
                </c:pt>
                <c:pt idx="7837">
                  <c:v>3338.0</c:v>
                </c:pt>
                <c:pt idx="7838">
                  <c:v>3338.0</c:v>
                </c:pt>
                <c:pt idx="7839">
                  <c:v>3338.0</c:v>
                </c:pt>
                <c:pt idx="7840">
                  <c:v>3338.0</c:v>
                </c:pt>
                <c:pt idx="7841">
                  <c:v>3338.0</c:v>
                </c:pt>
                <c:pt idx="7842">
                  <c:v>3338.0</c:v>
                </c:pt>
                <c:pt idx="7843">
                  <c:v>3338.0</c:v>
                </c:pt>
                <c:pt idx="7844">
                  <c:v>3339.0</c:v>
                </c:pt>
                <c:pt idx="7845">
                  <c:v>3339.0</c:v>
                </c:pt>
                <c:pt idx="7846">
                  <c:v>3339.0</c:v>
                </c:pt>
                <c:pt idx="7847">
                  <c:v>3340.0</c:v>
                </c:pt>
                <c:pt idx="7848">
                  <c:v>3340.0</c:v>
                </c:pt>
                <c:pt idx="7849">
                  <c:v>3340.0</c:v>
                </c:pt>
                <c:pt idx="7850">
                  <c:v>3341.0</c:v>
                </c:pt>
                <c:pt idx="7851">
                  <c:v>3341.0</c:v>
                </c:pt>
                <c:pt idx="7852">
                  <c:v>3341.0</c:v>
                </c:pt>
                <c:pt idx="7853">
                  <c:v>3341.0</c:v>
                </c:pt>
                <c:pt idx="7854">
                  <c:v>3341.0</c:v>
                </c:pt>
                <c:pt idx="7855">
                  <c:v>3342.0</c:v>
                </c:pt>
                <c:pt idx="7856">
                  <c:v>3342.0</c:v>
                </c:pt>
                <c:pt idx="7857">
                  <c:v>3342.0</c:v>
                </c:pt>
                <c:pt idx="7858">
                  <c:v>3342.0</c:v>
                </c:pt>
                <c:pt idx="7859">
                  <c:v>3342.0</c:v>
                </c:pt>
                <c:pt idx="7860">
                  <c:v>3342.0</c:v>
                </c:pt>
                <c:pt idx="7861">
                  <c:v>3342.0</c:v>
                </c:pt>
                <c:pt idx="7862">
                  <c:v>3342.0</c:v>
                </c:pt>
                <c:pt idx="7863">
                  <c:v>3342.0</c:v>
                </c:pt>
                <c:pt idx="7864">
                  <c:v>3343.0</c:v>
                </c:pt>
                <c:pt idx="7865">
                  <c:v>3343.0</c:v>
                </c:pt>
                <c:pt idx="7866">
                  <c:v>3343.0</c:v>
                </c:pt>
                <c:pt idx="7867">
                  <c:v>3344.0</c:v>
                </c:pt>
                <c:pt idx="7868">
                  <c:v>3345.0</c:v>
                </c:pt>
                <c:pt idx="7869">
                  <c:v>3345.0</c:v>
                </c:pt>
                <c:pt idx="7870">
                  <c:v>3346.0</c:v>
                </c:pt>
                <c:pt idx="7871">
                  <c:v>3346.0</c:v>
                </c:pt>
                <c:pt idx="7872">
                  <c:v>3347.0</c:v>
                </c:pt>
                <c:pt idx="7873">
                  <c:v>3348.0</c:v>
                </c:pt>
                <c:pt idx="7874">
                  <c:v>3348.0</c:v>
                </c:pt>
                <c:pt idx="7875">
                  <c:v>3349.0</c:v>
                </c:pt>
                <c:pt idx="7876">
                  <c:v>3350.0</c:v>
                </c:pt>
                <c:pt idx="7877">
                  <c:v>3351.0</c:v>
                </c:pt>
                <c:pt idx="7878">
                  <c:v>3351.0</c:v>
                </c:pt>
                <c:pt idx="7879">
                  <c:v>3351.0</c:v>
                </c:pt>
                <c:pt idx="7880">
                  <c:v>3351.0</c:v>
                </c:pt>
                <c:pt idx="7881">
                  <c:v>3352.0</c:v>
                </c:pt>
                <c:pt idx="7882">
                  <c:v>3352.0</c:v>
                </c:pt>
                <c:pt idx="7883">
                  <c:v>3353.0</c:v>
                </c:pt>
                <c:pt idx="7884">
                  <c:v>3353.0</c:v>
                </c:pt>
                <c:pt idx="7885">
                  <c:v>3353.0</c:v>
                </c:pt>
                <c:pt idx="7886">
                  <c:v>3353.0</c:v>
                </c:pt>
                <c:pt idx="7887">
                  <c:v>3353.0</c:v>
                </c:pt>
                <c:pt idx="7888">
                  <c:v>3353.0</c:v>
                </c:pt>
                <c:pt idx="7889">
                  <c:v>3353.0</c:v>
                </c:pt>
                <c:pt idx="7890">
                  <c:v>3354.0</c:v>
                </c:pt>
                <c:pt idx="7891">
                  <c:v>3355.0</c:v>
                </c:pt>
                <c:pt idx="7892">
                  <c:v>3355.0</c:v>
                </c:pt>
                <c:pt idx="7893">
                  <c:v>3355.0</c:v>
                </c:pt>
                <c:pt idx="7894">
                  <c:v>3355.0</c:v>
                </c:pt>
                <c:pt idx="7895">
                  <c:v>3355.0</c:v>
                </c:pt>
                <c:pt idx="7896">
                  <c:v>3355.0</c:v>
                </c:pt>
                <c:pt idx="7897">
                  <c:v>3355.0</c:v>
                </c:pt>
                <c:pt idx="7898">
                  <c:v>3355.0</c:v>
                </c:pt>
                <c:pt idx="7899">
                  <c:v>3356.0</c:v>
                </c:pt>
                <c:pt idx="7900">
                  <c:v>3357.0</c:v>
                </c:pt>
                <c:pt idx="7901">
                  <c:v>3357.0</c:v>
                </c:pt>
                <c:pt idx="7902">
                  <c:v>3357.0</c:v>
                </c:pt>
                <c:pt idx="7903">
                  <c:v>3357.0</c:v>
                </c:pt>
                <c:pt idx="7904">
                  <c:v>3357.0</c:v>
                </c:pt>
                <c:pt idx="7905">
                  <c:v>3357.0</c:v>
                </c:pt>
                <c:pt idx="7906">
                  <c:v>3358.0</c:v>
                </c:pt>
                <c:pt idx="7907">
                  <c:v>3359.0</c:v>
                </c:pt>
                <c:pt idx="7908">
                  <c:v>3359.0</c:v>
                </c:pt>
                <c:pt idx="7909">
                  <c:v>3359.0</c:v>
                </c:pt>
                <c:pt idx="7910">
                  <c:v>3360.0</c:v>
                </c:pt>
                <c:pt idx="7911">
                  <c:v>3361.0</c:v>
                </c:pt>
                <c:pt idx="7912">
                  <c:v>3361.0</c:v>
                </c:pt>
                <c:pt idx="7913">
                  <c:v>3361.0</c:v>
                </c:pt>
                <c:pt idx="7914">
                  <c:v>3361.0</c:v>
                </c:pt>
                <c:pt idx="7915">
                  <c:v>3361.0</c:v>
                </c:pt>
                <c:pt idx="7916">
                  <c:v>3362.0</c:v>
                </c:pt>
                <c:pt idx="7917">
                  <c:v>3362.0</c:v>
                </c:pt>
                <c:pt idx="7918">
                  <c:v>3362.0</c:v>
                </c:pt>
                <c:pt idx="7919">
                  <c:v>3362.0</c:v>
                </c:pt>
                <c:pt idx="7920">
                  <c:v>3363.0</c:v>
                </c:pt>
                <c:pt idx="7921">
                  <c:v>3363.0</c:v>
                </c:pt>
                <c:pt idx="7922">
                  <c:v>3363.0</c:v>
                </c:pt>
                <c:pt idx="7923">
                  <c:v>3363.0</c:v>
                </c:pt>
                <c:pt idx="7924">
                  <c:v>3363.0</c:v>
                </c:pt>
                <c:pt idx="7925">
                  <c:v>3364.0</c:v>
                </c:pt>
                <c:pt idx="7926">
                  <c:v>3364.0</c:v>
                </c:pt>
                <c:pt idx="7927">
                  <c:v>3364.0</c:v>
                </c:pt>
                <c:pt idx="7928">
                  <c:v>3365.0</c:v>
                </c:pt>
                <c:pt idx="7929">
                  <c:v>3365.0</c:v>
                </c:pt>
                <c:pt idx="7930">
                  <c:v>3365.0</c:v>
                </c:pt>
                <c:pt idx="7931">
                  <c:v>3365.0</c:v>
                </c:pt>
                <c:pt idx="7932">
                  <c:v>3365.0</c:v>
                </c:pt>
                <c:pt idx="7933">
                  <c:v>3365.0</c:v>
                </c:pt>
                <c:pt idx="7934">
                  <c:v>3365.0</c:v>
                </c:pt>
                <c:pt idx="7935">
                  <c:v>3365.0</c:v>
                </c:pt>
                <c:pt idx="7936">
                  <c:v>3365.0</c:v>
                </c:pt>
                <c:pt idx="7937">
                  <c:v>3365.0</c:v>
                </c:pt>
                <c:pt idx="7938">
                  <c:v>3365.0</c:v>
                </c:pt>
                <c:pt idx="7939">
                  <c:v>3366.0</c:v>
                </c:pt>
                <c:pt idx="7940">
                  <c:v>3367.0</c:v>
                </c:pt>
                <c:pt idx="7941">
                  <c:v>3368.0</c:v>
                </c:pt>
                <c:pt idx="7942">
                  <c:v>3368.0</c:v>
                </c:pt>
                <c:pt idx="7943">
                  <c:v>3369.0</c:v>
                </c:pt>
                <c:pt idx="7944">
                  <c:v>3370.0</c:v>
                </c:pt>
                <c:pt idx="7945">
                  <c:v>3371.0</c:v>
                </c:pt>
                <c:pt idx="7946">
                  <c:v>3371.0</c:v>
                </c:pt>
                <c:pt idx="7947">
                  <c:v>3371.0</c:v>
                </c:pt>
                <c:pt idx="7948">
                  <c:v>3372.0</c:v>
                </c:pt>
                <c:pt idx="7949">
                  <c:v>3372.0</c:v>
                </c:pt>
                <c:pt idx="7950">
                  <c:v>3372.0</c:v>
                </c:pt>
                <c:pt idx="7951">
                  <c:v>3373.0</c:v>
                </c:pt>
                <c:pt idx="7952">
                  <c:v>3374.0</c:v>
                </c:pt>
                <c:pt idx="7953">
                  <c:v>3375.0</c:v>
                </c:pt>
                <c:pt idx="7954">
                  <c:v>3376.0</c:v>
                </c:pt>
                <c:pt idx="7955">
                  <c:v>3377.0</c:v>
                </c:pt>
                <c:pt idx="7956">
                  <c:v>3378.0</c:v>
                </c:pt>
                <c:pt idx="7957">
                  <c:v>3379.0</c:v>
                </c:pt>
                <c:pt idx="7958">
                  <c:v>3380.0</c:v>
                </c:pt>
                <c:pt idx="7959">
                  <c:v>3381.0</c:v>
                </c:pt>
                <c:pt idx="7960">
                  <c:v>3382.0</c:v>
                </c:pt>
                <c:pt idx="7961">
                  <c:v>3383.0</c:v>
                </c:pt>
                <c:pt idx="7962">
                  <c:v>3384.0</c:v>
                </c:pt>
                <c:pt idx="7963">
                  <c:v>3385.0</c:v>
                </c:pt>
                <c:pt idx="7964">
                  <c:v>3385.0</c:v>
                </c:pt>
                <c:pt idx="7965">
                  <c:v>3386.0</c:v>
                </c:pt>
                <c:pt idx="7966">
                  <c:v>3387.0</c:v>
                </c:pt>
                <c:pt idx="7967">
                  <c:v>3388.0</c:v>
                </c:pt>
                <c:pt idx="7968">
                  <c:v>3389.0</c:v>
                </c:pt>
                <c:pt idx="7969">
                  <c:v>3389.0</c:v>
                </c:pt>
                <c:pt idx="7970">
                  <c:v>3389.0</c:v>
                </c:pt>
                <c:pt idx="7971">
                  <c:v>3390.0</c:v>
                </c:pt>
                <c:pt idx="7972">
                  <c:v>3390.0</c:v>
                </c:pt>
                <c:pt idx="7973">
                  <c:v>3390.0</c:v>
                </c:pt>
                <c:pt idx="7974">
                  <c:v>3390.0</c:v>
                </c:pt>
                <c:pt idx="7975">
                  <c:v>3390.0</c:v>
                </c:pt>
                <c:pt idx="7976">
                  <c:v>3391.0</c:v>
                </c:pt>
                <c:pt idx="7977">
                  <c:v>3392.0</c:v>
                </c:pt>
                <c:pt idx="7978">
                  <c:v>3393.0</c:v>
                </c:pt>
                <c:pt idx="7979">
                  <c:v>3394.0</c:v>
                </c:pt>
                <c:pt idx="7980">
                  <c:v>3395.0</c:v>
                </c:pt>
                <c:pt idx="7981">
                  <c:v>3396.0</c:v>
                </c:pt>
                <c:pt idx="7982">
                  <c:v>3397.0</c:v>
                </c:pt>
                <c:pt idx="7983">
                  <c:v>3398.0</c:v>
                </c:pt>
                <c:pt idx="7984">
                  <c:v>3398.0</c:v>
                </c:pt>
                <c:pt idx="7985">
                  <c:v>3398.0</c:v>
                </c:pt>
                <c:pt idx="7986">
                  <c:v>3399.0</c:v>
                </c:pt>
                <c:pt idx="7987">
                  <c:v>3400.0</c:v>
                </c:pt>
                <c:pt idx="7988">
                  <c:v>3401.0</c:v>
                </c:pt>
                <c:pt idx="7989">
                  <c:v>3401.0</c:v>
                </c:pt>
                <c:pt idx="7990">
                  <c:v>3401.0</c:v>
                </c:pt>
                <c:pt idx="7991">
                  <c:v>3402.0</c:v>
                </c:pt>
                <c:pt idx="7992">
                  <c:v>3402.0</c:v>
                </c:pt>
                <c:pt idx="7993">
                  <c:v>3403.0</c:v>
                </c:pt>
                <c:pt idx="7994">
                  <c:v>3404.0</c:v>
                </c:pt>
                <c:pt idx="7995">
                  <c:v>3404.0</c:v>
                </c:pt>
                <c:pt idx="7996">
                  <c:v>3405.0</c:v>
                </c:pt>
                <c:pt idx="7997">
                  <c:v>3405.0</c:v>
                </c:pt>
                <c:pt idx="7998">
                  <c:v>3405.0</c:v>
                </c:pt>
                <c:pt idx="7999">
                  <c:v>3405.0</c:v>
                </c:pt>
                <c:pt idx="8000">
                  <c:v>3405.0</c:v>
                </c:pt>
                <c:pt idx="8001">
                  <c:v>3405.0</c:v>
                </c:pt>
                <c:pt idx="8002">
                  <c:v>3405.0</c:v>
                </c:pt>
                <c:pt idx="8003">
                  <c:v>3405.0</c:v>
                </c:pt>
                <c:pt idx="8004">
                  <c:v>3405.0</c:v>
                </c:pt>
                <c:pt idx="8005">
                  <c:v>3406.0</c:v>
                </c:pt>
                <c:pt idx="8006">
                  <c:v>3406.0</c:v>
                </c:pt>
                <c:pt idx="8007">
                  <c:v>3406.0</c:v>
                </c:pt>
                <c:pt idx="8008">
                  <c:v>3406.0</c:v>
                </c:pt>
                <c:pt idx="8009">
                  <c:v>3406.0</c:v>
                </c:pt>
                <c:pt idx="8010">
                  <c:v>3406.0</c:v>
                </c:pt>
                <c:pt idx="8011">
                  <c:v>3406.0</c:v>
                </c:pt>
                <c:pt idx="8012">
                  <c:v>3406.0</c:v>
                </c:pt>
                <c:pt idx="8013">
                  <c:v>3406.0</c:v>
                </c:pt>
                <c:pt idx="8014">
                  <c:v>3406.0</c:v>
                </c:pt>
                <c:pt idx="8015">
                  <c:v>3406.0</c:v>
                </c:pt>
                <c:pt idx="8016">
                  <c:v>3406.0</c:v>
                </c:pt>
                <c:pt idx="8017">
                  <c:v>3407.0</c:v>
                </c:pt>
                <c:pt idx="8018">
                  <c:v>3407.0</c:v>
                </c:pt>
                <c:pt idx="8019">
                  <c:v>3407.0</c:v>
                </c:pt>
                <c:pt idx="8020">
                  <c:v>3407.0</c:v>
                </c:pt>
                <c:pt idx="8021">
                  <c:v>3407.0</c:v>
                </c:pt>
                <c:pt idx="8022">
                  <c:v>3407.0</c:v>
                </c:pt>
                <c:pt idx="8023">
                  <c:v>3407.0</c:v>
                </c:pt>
                <c:pt idx="8024">
                  <c:v>3407.0</c:v>
                </c:pt>
                <c:pt idx="8025">
                  <c:v>3407.0</c:v>
                </c:pt>
                <c:pt idx="8026">
                  <c:v>3408.0</c:v>
                </c:pt>
                <c:pt idx="8027">
                  <c:v>3408.0</c:v>
                </c:pt>
                <c:pt idx="8028">
                  <c:v>3408.0</c:v>
                </c:pt>
                <c:pt idx="8029">
                  <c:v>3408.0</c:v>
                </c:pt>
                <c:pt idx="8030">
                  <c:v>3408.0</c:v>
                </c:pt>
                <c:pt idx="8031">
                  <c:v>3408.0</c:v>
                </c:pt>
                <c:pt idx="8032">
                  <c:v>3408.0</c:v>
                </c:pt>
                <c:pt idx="8033">
                  <c:v>3409.0</c:v>
                </c:pt>
                <c:pt idx="8034">
                  <c:v>3409.0</c:v>
                </c:pt>
                <c:pt idx="8035">
                  <c:v>3409.0</c:v>
                </c:pt>
                <c:pt idx="8036">
                  <c:v>3409.0</c:v>
                </c:pt>
                <c:pt idx="8037">
                  <c:v>3410.0</c:v>
                </c:pt>
                <c:pt idx="8038">
                  <c:v>3410.0</c:v>
                </c:pt>
                <c:pt idx="8039">
                  <c:v>3411.0</c:v>
                </c:pt>
                <c:pt idx="8040">
                  <c:v>3412.0</c:v>
                </c:pt>
                <c:pt idx="8041">
                  <c:v>3412.0</c:v>
                </c:pt>
                <c:pt idx="8042">
                  <c:v>3413.0</c:v>
                </c:pt>
                <c:pt idx="8043">
                  <c:v>3413.0</c:v>
                </c:pt>
                <c:pt idx="8044">
                  <c:v>3413.0</c:v>
                </c:pt>
                <c:pt idx="8045">
                  <c:v>3413.0</c:v>
                </c:pt>
                <c:pt idx="8046">
                  <c:v>3413.0</c:v>
                </c:pt>
                <c:pt idx="8047">
                  <c:v>3413.0</c:v>
                </c:pt>
                <c:pt idx="8048">
                  <c:v>3413.0</c:v>
                </c:pt>
                <c:pt idx="8049">
                  <c:v>3413.0</c:v>
                </c:pt>
                <c:pt idx="8050">
                  <c:v>3413.0</c:v>
                </c:pt>
                <c:pt idx="8051">
                  <c:v>3413.0</c:v>
                </c:pt>
                <c:pt idx="8052">
                  <c:v>3413.0</c:v>
                </c:pt>
                <c:pt idx="8053">
                  <c:v>3413.0</c:v>
                </c:pt>
                <c:pt idx="8054">
                  <c:v>3414.0</c:v>
                </c:pt>
                <c:pt idx="8055">
                  <c:v>3414.0</c:v>
                </c:pt>
                <c:pt idx="8056">
                  <c:v>3415.0</c:v>
                </c:pt>
                <c:pt idx="8057">
                  <c:v>3415.0</c:v>
                </c:pt>
                <c:pt idx="8058">
                  <c:v>3415.0</c:v>
                </c:pt>
                <c:pt idx="8059">
                  <c:v>3415.0</c:v>
                </c:pt>
                <c:pt idx="8060">
                  <c:v>3415.0</c:v>
                </c:pt>
                <c:pt idx="8061">
                  <c:v>3415.0</c:v>
                </c:pt>
                <c:pt idx="8062">
                  <c:v>3415.0</c:v>
                </c:pt>
                <c:pt idx="8063">
                  <c:v>3415.0</c:v>
                </c:pt>
                <c:pt idx="8064">
                  <c:v>3415.0</c:v>
                </c:pt>
                <c:pt idx="8065">
                  <c:v>3415.0</c:v>
                </c:pt>
                <c:pt idx="8066">
                  <c:v>3415.0</c:v>
                </c:pt>
                <c:pt idx="8067">
                  <c:v>3415.0</c:v>
                </c:pt>
                <c:pt idx="8068">
                  <c:v>3415.0</c:v>
                </c:pt>
                <c:pt idx="8069">
                  <c:v>3416.0</c:v>
                </c:pt>
                <c:pt idx="8070">
                  <c:v>3416.0</c:v>
                </c:pt>
                <c:pt idx="8071">
                  <c:v>3416.0</c:v>
                </c:pt>
                <c:pt idx="8072">
                  <c:v>3417.0</c:v>
                </c:pt>
                <c:pt idx="8073">
                  <c:v>3418.0</c:v>
                </c:pt>
                <c:pt idx="8074">
                  <c:v>3419.0</c:v>
                </c:pt>
                <c:pt idx="8075">
                  <c:v>3419.0</c:v>
                </c:pt>
                <c:pt idx="8076">
                  <c:v>3419.0</c:v>
                </c:pt>
                <c:pt idx="8077">
                  <c:v>3420.0</c:v>
                </c:pt>
                <c:pt idx="8078">
                  <c:v>3420.0</c:v>
                </c:pt>
                <c:pt idx="8079">
                  <c:v>3420.0</c:v>
                </c:pt>
                <c:pt idx="8080">
                  <c:v>3420.0</c:v>
                </c:pt>
                <c:pt idx="8081">
                  <c:v>3420.0</c:v>
                </c:pt>
                <c:pt idx="8082">
                  <c:v>3420.0</c:v>
                </c:pt>
                <c:pt idx="8083">
                  <c:v>3420.0</c:v>
                </c:pt>
                <c:pt idx="8084">
                  <c:v>3420.0</c:v>
                </c:pt>
                <c:pt idx="8085">
                  <c:v>3420.0</c:v>
                </c:pt>
                <c:pt idx="8086">
                  <c:v>3420.0</c:v>
                </c:pt>
                <c:pt idx="8087">
                  <c:v>3420.0</c:v>
                </c:pt>
                <c:pt idx="8088">
                  <c:v>3420.0</c:v>
                </c:pt>
                <c:pt idx="8089">
                  <c:v>3420.0</c:v>
                </c:pt>
                <c:pt idx="8090">
                  <c:v>3420.0</c:v>
                </c:pt>
                <c:pt idx="8091">
                  <c:v>3420.0</c:v>
                </c:pt>
                <c:pt idx="8092">
                  <c:v>3421.0</c:v>
                </c:pt>
                <c:pt idx="8093">
                  <c:v>3422.0</c:v>
                </c:pt>
                <c:pt idx="8094">
                  <c:v>3423.0</c:v>
                </c:pt>
                <c:pt idx="8095">
                  <c:v>3424.0</c:v>
                </c:pt>
                <c:pt idx="8096">
                  <c:v>3424.0</c:v>
                </c:pt>
                <c:pt idx="8097">
                  <c:v>3424.0</c:v>
                </c:pt>
                <c:pt idx="8098">
                  <c:v>3425.0</c:v>
                </c:pt>
                <c:pt idx="8099">
                  <c:v>3426.0</c:v>
                </c:pt>
                <c:pt idx="8100">
                  <c:v>3426.0</c:v>
                </c:pt>
                <c:pt idx="8101">
                  <c:v>3427.0</c:v>
                </c:pt>
                <c:pt idx="8102">
                  <c:v>3428.0</c:v>
                </c:pt>
                <c:pt idx="8103">
                  <c:v>3429.0</c:v>
                </c:pt>
                <c:pt idx="8104">
                  <c:v>3429.0</c:v>
                </c:pt>
                <c:pt idx="8105">
                  <c:v>3430.0</c:v>
                </c:pt>
                <c:pt idx="8106">
                  <c:v>3430.0</c:v>
                </c:pt>
                <c:pt idx="8107">
                  <c:v>3430.0</c:v>
                </c:pt>
                <c:pt idx="8108">
                  <c:v>3430.0</c:v>
                </c:pt>
                <c:pt idx="8109">
                  <c:v>3430.0</c:v>
                </c:pt>
                <c:pt idx="8110">
                  <c:v>3430.0</c:v>
                </c:pt>
                <c:pt idx="8111">
                  <c:v>3430.0</c:v>
                </c:pt>
                <c:pt idx="8112">
                  <c:v>3430.0</c:v>
                </c:pt>
                <c:pt idx="8113">
                  <c:v>3430.0</c:v>
                </c:pt>
                <c:pt idx="8114">
                  <c:v>3430.0</c:v>
                </c:pt>
                <c:pt idx="8115">
                  <c:v>3430.0</c:v>
                </c:pt>
                <c:pt idx="8116">
                  <c:v>3430.0</c:v>
                </c:pt>
                <c:pt idx="8117">
                  <c:v>3430.0</c:v>
                </c:pt>
                <c:pt idx="8118">
                  <c:v>3430.0</c:v>
                </c:pt>
                <c:pt idx="8119">
                  <c:v>3430.0</c:v>
                </c:pt>
                <c:pt idx="8120">
                  <c:v>3430.0</c:v>
                </c:pt>
                <c:pt idx="8121">
                  <c:v>3431.0</c:v>
                </c:pt>
                <c:pt idx="8122">
                  <c:v>3432.0</c:v>
                </c:pt>
                <c:pt idx="8123">
                  <c:v>3432.0</c:v>
                </c:pt>
                <c:pt idx="8124">
                  <c:v>3433.0</c:v>
                </c:pt>
                <c:pt idx="8125">
                  <c:v>3433.0</c:v>
                </c:pt>
                <c:pt idx="8126">
                  <c:v>3433.0</c:v>
                </c:pt>
                <c:pt idx="8127">
                  <c:v>3433.0</c:v>
                </c:pt>
                <c:pt idx="8128">
                  <c:v>3433.0</c:v>
                </c:pt>
                <c:pt idx="8129">
                  <c:v>3434.0</c:v>
                </c:pt>
                <c:pt idx="8130">
                  <c:v>3434.0</c:v>
                </c:pt>
                <c:pt idx="8131">
                  <c:v>3434.0</c:v>
                </c:pt>
                <c:pt idx="8132">
                  <c:v>3435.0</c:v>
                </c:pt>
                <c:pt idx="8133">
                  <c:v>3436.0</c:v>
                </c:pt>
                <c:pt idx="8134">
                  <c:v>3437.0</c:v>
                </c:pt>
                <c:pt idx="8135">
                  <c:v>3437.0</c:v>
                </c:pt>
                <c:pt idx="8136">
                  <c:v>3437.0</c:v>
                </c:pt>
                <c:pt idx="8137">
                  <c:v>3438.0</c:v>
                </c:pt>
                <c:pt idx="8138">
                  <c:v>3438.0</c:v>
                </c:pt>
                <c:pt idx="8139">
                  <c:v>3439.0</c:v>
                </c:pt>
                <c:pt idx="8140">
                  <c:v>3440.0</c:v>
                </c:pt>
                <c:pt idx="8141">
                  <c:v>3441.0</c:v>
                </c:pt>
                <c:pt idx="8142">
                  <c:v>3442.0</c:v>
                </c:pt>
                <c:pt idx="8143">
                  <c:v>3443.0</c:v>
                </c:pt>
                <c:pt idx="8144">
                  <c:v>3444.0</c:v>
                </c:pt>
                <c:pt idx="8145">
                  <c:v>3445.0</c:v>
                </c:pt>
                <c:pt idx="8146">
                  <c:v>3445.0</c:v>
                </c:pt>
                <c:pt idx="8147">
                  <c:v>3446.0</c:v>
                </c:pt>
                <c:pt idx="8148">
                  <c:v>3446.0</c:v>
                </c:pt>
                <c:pt idx="8149">
                  <c:v>3447.0</c:v>
                </c:pt>
                <c:pt idx="8150">
                  <c:v>3447.0</c:v>
                </c:pt>
                <c:pt idx="8151">
                  <c:v>3448.0</c:v>
                </c:pt>
                <c:pt idx="8152">
                  <c:v>3448.0</c:v>
                </c:pt>
                <c:pt idx="8153">
                  <c:v>3449.0</c:v>
                </c:pt>
                <c:pt idx="8154">
                  <c:v>3449.0</c:v>
                </c:pt>
                <c:pt idx="8155">
                  <c:v>3450.0</c:v>
                </c:pt>
                <c:pt idx="8156">
                  <c:v>3451.0</c:v>
                </c:pt>
                <c:pt idx="8157">
                  <c:v>3451.0</c:v>
                </c:pt>
                <c:pt idx="8158">
                  <c:v>3451.0</c:v>
                </c:pt>
                <c:pt idx="8159">
                  <c:v>3452.0</c:v>
                </c:pt>
                <c:pt idx="8160">
                  <c:v>3453.0</c:v>
                </c:pt>
                <c:pt idx="8161">
                  <c:v>3453.0</c:v>
                </c:pt>
                <c:pt idx="8162">
                  <c:v>3453.0</c:v>
                </c:pt>
                <c:pt idx="8163">
                  <c:v>3453.0</c:v>
                </c:pt>
                <c:pt idx="8164">
                  <c:v>3453.0</c:v>
                </c:pt>
                <c:pt idx="8165">
                  <c:v>3454.0</c:v>
                </c:pt>
                <c:pt idx="8166">
                  <c:v>3455.0</c:v>
                </c:pt>
                <c:pt idx="8167">
                  <c:v>3456.0</c:v>
                </c:pt>
                <c:pt idx="8168">
                  <c:v>3457.0</c:v>
                </c:pt>
                <c:pt idx="8169">
                  <c:v>3458.0</c:v>
                </c:pt>
                <c:pt idx="8170">
                  <c:v>3459.0</c:v>
                </c:pt>
                <c:pt idx="8171">
                  <c:v>3460.0</c:v>
                </c:pt>
                <c:pt idx="8172">
                  <c:v>3461.0</c:v>
                </c:pt>
                <c:pt idx="8173">
                  <c:v>3462.0</c:v>
                </c:pt>
                <c:pt idx="8174">
                  <c:v>3463.0</c:v>
                </c:pt>
                <c:pt idx="8175">
                  <c:v>3463.0</c:v>
                </c:pt>
                <c:pt idx="8176">
                  <c:v>3463.0</c:v>
                </c:pt>
                <c:pt idx="8177">
                  <c:v>3463.0</c:v>
                </c:pt>
                <c:pt idx="8178">
                  <c:v>3464.0</c:v>
                </c:pt>
                <c:pt idx="8179">
                  <c:v>3465.0</c:v>
                </c:pt>
                <c:pt idx="8180">
                  <c:v>3466.0</c:v>
                </c:pt>
                <c:pt idx="8181">
                  <c:v>3466.0</c:v>
                </c:pt>
                <c:pt idx="8182">
                  <c:v>3466.0</c:v>
                </c:pt>
                <c:pt idx="8183">
                  <c:v>3467.0</c:v>
                </c:pt>
                <c:pt idx="8184">
                  <c:v>3467.0</c:v>
                </c:pt>
                <c:pt idx="8185">
                  <c:v>3467.0</c:v>
                </c:pt>
                <c:pt idx="8186">
                  <c:v>3467.0</c:v>
                </c:pt>
                <c:pt idx="8187">
                  <c:v>3467.0</c:v>
                </c:pt>
                <c:pt idx="8188">
                  <c:v>3467.0</c:v>
                </c:pt>
                <c:pt idx="8189">
                  <c:v>3467.0</c:v>
                </c:pt>
                <c:pt idx="8190">
                  <c:v>3468.0</c:v>
                </c:pt>
                <c:pt idx="8191">
                  <c:v>3468.0</c:v>
                </c:pt>
                <c:pt idx="8192">
                  <c:v>3469.0</c:v>
                </c:pt>
                <c:pt idx="8193">
                  <c:v>3470.0</c:v>
                </c:pt>
                <c:pt idx="8194">
                  <c:v>3470.0</c:v>
                </c:pt>
                <c:pt idx="8195">
                  <c:v>3470.0</c:v>
                </c:pt>
                <c:pt idx="8196">
                  <c:v>3470.0</c:v>
                </c:pt>
                <c:pt idx="8197">
                  <c:v>3470.0</c:v>
                </c:pt>
                <c:pt idx="8198">
                  <c:v>3470.0</c:v>
                </c:pt>
                <c:pt idx="8199">
                  <c:v>3470.0</c:v>
                </c:pt>
                <c:pt idx="8200">
                  <c:v>3470.0</c:v>
                </c:pt>
                <c:pt idx="8201">
                  <c:v>3470.0</c:v>
                </c:pt>
                <c:pt idx="8202">
                  <c:v>3470.0</c:v>
                </c:pt>
                <c:pt idx="8203">
                  <c:v>3470.0</c:v>
                </c:pt>
                <c:pt idx="8204">
                  <c:v>3470.0</c:v>
                </c:pt>
                <c:pt idx="8205">
                  <c:v>3471.0</c:v>
                </c:pt>
                <c:pt idx="8206">
                  <c:v>3472.0</c:v>
                </c:pt>
                <c:pt idx="8207">
                  <c:v>3473.0</c:v>
                </c:pt>
                <c:pt idx="8208">
                  <c:v>3474.0</c:v>
                </c:pt>
                <c:pt idx="8209">
                  <c:v>3475.0</c:v>
                </c:pt>
                <c:pt idx="8210">
                  <c:v>3475.0</c:v>
                </c:pt>
                <c:pt idx="8211">
                  <c:v>3475.0</c:v>
                </c:pt>
                <c:pt idx="8212">
                  <c:v>3476.0</c:v>
                </c:pt>
                <c:pt idx="8213">
                  <c:v>3477.0</c:v>
                </c:pt>
                <c:pt idx="8214">
                  <c:v>3478.0</c:v>
                </c:pt>
                <c:pt idx="8215">
                  <c:v>3479.0</c:v>
                </c:pt>
                <c:pt idx="8216">
                  <c:v>3480.0</c:v>
                </c:pt>
                <c:pt idx="8217">
                  <c:v>3481.0</c:v>
                </c:pt>
                <c:pt idx="8218">
                  <c:v>3482.0</c:v>
                </c:pt>
                <c:pt idx="8219">
                  <c:v>3483.0</c:v>
                </c:pt>
                <c:pt idx="8220">
                  <c:v>3483.0</c:v>
                </c:pt>
                <c:pt idx="8221">
                  <c:v>3483.0</c:v>
                </c:pt>
                <c:pt idx="8222">
                  <c:v>3483.0</c:v>
                </c:pt>
                <c:pt idx="8223">
                  <c:v>3483.0</c:v>
                </c:pt>
                <c:pt idx="8224">
                  <c:v>3483.0</c:v>
                </c:pt>
                <c:pt idx="8225">
                  <c:v>3483.0</c:v>
                </c:pt>
                <c:pt idx="8226">
                  <c:v>3483.0</c:v>
                </c:pt>
                <c:pt idx="8227">
                  <c:v>3484.0</c:v>
                </c:pt>
                <c:pt idx="8228">
                  <c:v>3484.0</c:v>
                </c:pt>
                <c:pt idx="8229">
                  <c:v>3484.0</c:v>
                </c:pt>
                <c:pt idx="8230">
                  <c:v>3484.0</c:v>
                </c:pt>
                <c:pt idx="8231">
                  <c:v>3485.0</c:v>
                </c:pt>
                <c:pt idx="8232">
                  <c:v>3485.0</c:v>
                </c:pt>
                <c:pt idx="8233">
                  <c:v>3486.0</c:v>
                </c:pt>
                <c:pt idx="8234">
                  <c:v>3486.0</c:v>
                </c:pt>
                <c:pt idx="8235">
                  <c:v>3486.0</c:v>
                </c:pt>
                <c:pt idx="8236">
                  <c:v>3487.0</c:v>
                </c:pt>
                <c:pt idx="8237">
                  <c:v>3488.0</c:v>
                </c:pt>
                <c:pt idx="8238">
                  <c:v>3488.0</c:v>
                </c:pt>
                <c:pt idx="8239">
                  <c:v>3488.0</c:v>
                </c:pt>
                <c:pt idx="8240">
                  <c:v>3489.0</c:v>
                </c:pt>
                <c:pt idx="8241">
                  <c:v>3490.0</c:v>
                </c:pt>
                <c:pt idx="8242">
                  <c:v>3490.0</c:v>
                </c:pt>
                <c:pt idx="8243">
                  <c:v>3490.0</c:v>
                </c:pt>
                <c:pt idx="8244">
                  <c:v>3490.0</c:v>
                </c:pt>
                <c:pt idx="8245">
                  <c:v>3491.0</c:v>
                </c:pt>
                <c:pt idx="8246">
                  <c:v>3492.0</c:v>
                </c:pt>
                <c:pt idx="8247">
                  <c:v>3493.0</c:v>
                </c:pt>
                <c:pt idx="8248">
                  <c:v>3494.0</c:v>
                </c:pt>
                <c:pt idx="8249">
                  <c:v>3495.0</c:v>
                </c:pt>
                <c:pt idx="8250">
                  <c:v>3495.0</c:v>
                </c:pt>
                <c:pt idx="8251">
                  <c:v>3495.0</c:v>
                </c:pt>
                <c:pt idx="8252">
                  <c:v>3495.0</c:v>
                </c:pt>
                <c:pt idx="8253">
                  <c:v>3495.0</c:v>
                </c:pt>
                <c:pt idx="8254">
                  <c:v>3496.0</c:v>
                </c:pt>
                <c:pt idx="8255">
                  <c:v>3496.0</c:v>
                </c:pt>
                <c:pt idx="8256">
                  <c:v>3496.0</c:v>
                </c:pt>
                <c:pt idx="8257">
                  <c:v>3496.0</c:v>
                </c:pt>
                <c:pt idx="8258">
                  <c:v>3496.0</c:v>
                </c:pt>
                <c:pt idx="8259">
                  <c:v>3496.0</c:v>
                </c:pt>
                <c:pt idx="8260">
                  <c:v>3496.0</c:v>
                </c:pt>
                <c:pt idx="8261">
                  <c:v>3496.0</c:v>
                </c:pt>
                <c:pt idx="8262">
                  <c:v>3496.0</c:v>
                </c:pt>
                <c:pt idx="8263">
                  <c:v>3496.0</c:v>
                </c:pt>
                <c:pt idx="8264">
                  <c:v>3496.0</c:v>
                </c:pt>
                <c:pt idx="8265">
                  <c:v>3496.0</c:v>
                </c:pt>
                <c:pt idx="8266">
                  <c:v>3496.0</c:v>
                </c:pt>
                <c:pt idx="8267">
                  <c:v>3496.0</c:v>
                </c:pt>
                <c:pt idx="8268">
                  <c:v>3496.0</c:v>
                </c:pt>
                <c:pt idx="8269">
                  <c:v>3496.0</c:v>
                </c:pt>
                <c:pt idx="8270">
                  <c:v>3496.0</c:v>
                </c:pt>
                <c:pt idx="8271">
                  <c:v>3496.0</c:v>
                </c:pt>
                <c:pt idx="8272">
                  <c:v>3496.0</c:v>
                </c:pt>
                <c:pt idx="8273">
                  <c:v>3496.0</c:v>
                </c:pt>
                <c:pt idx="8274">
                  <c:v>3496.0</c:v>
                </c:pt>
                <c:pt idx="8275">
                  <c:v>3496.0</c:v>
                </c:pt>
                <c:pt idx="8276">
                  <c:v>3496.0</c:v>
                </c:pt>
                <c:pt idx="8277">
                  <c:v>3496.0</c:v>
                </c:pt>
                <c:pt idx="8278">
                  <c:v>3496.0</c:v>
                </c:pt>
                <c:pt idx="8279">
                  <c:v>3496.0</c:v>
                </c:pt>
                <c:pt idx="8280">
                  <c:v>3496.0</c:v>
                </c:pt>
                <c:pt idx="8281">
                  <c:v>3497.0</c:v>
                </c:pt>
                <c:pt idx="8282">
                  <c:v>3498.0</c:v>
                </c:pt>
                <c:pt idx="8283">
                  <c:v>3498.0</c:v>
                </c:pt>
                <c:pt idx="8284">
                  <c:v>3498.0</c:v>
                </c:pt>
                <c:pt idx="8285">
                  <c:v>3499.0</c:v>
                </c:pt>
                <c:pt idx="8286">
                  <c:v>3500.0</c:v>
                </c:pt>
                <c:pt idx="8287">
                  <c:v>3500.0</c:v>
                </c:pt>
                <c:pt idx="8288">
                  <c:v>3500.0</c:v>
                </c:pt>
                <c:pt idx="8289">
                  <c:v>3501.0</c:v>
                </c:pt>
                <c:pt idx="8290">
                  <c:v>3502.0</c:v>
                </c:pt>
                <c:pt idx="8291">
                  <c:v>3503.0</c:v>
                </c:pt>
                <c:pt idx="8292">
                  <c:v>3503.0</c:v>
                </c:pt>
                <c:pt idx="8293">
                  <c:v>3504.0</c:v>
                </c:pt>
                <c:pt idx="8294">
                  <c:v>3505.0</c:v>
                </c:pt>
                <c:pt idx="8295">
                  <c:v>3505.0</c:v>
                </c:pt>
                <c:pt idx="8296">
                  <c:v>3506.0</c:v>
                </c:pt>
                <c:pt idx="8297">
                  <c:v>3506.0</c:v>
                </c:pt>
                <c:pt idx="8298">
                  <c:v>3506.0</c:v>
                </c:pt>
                <c:pt idx="8299">
                  <c:v>3506.0</c:v>
                </c:pt>
                <c:pt idx="8300">
                  <c:v>3506.0</c:v>
                </c:pt>
                <c:pt idx="8301">
                  <c:v>3506.0</c:v>
                </c:pt>
                <c:pt idx="8302">
                  <c:v>3507.0</c:v>
                </c:pt>
                <c:pt idx="8303">
                  <c:v>3507.0</c:v>
                </c:pt>
                <c:pt idx="8304">
                  <c:v>3507.0</c:v>
                </c:pt>
                <c:pt idx="8305">
                  <c:v>3507.0</c:v>
                </c:pt>
                <c:pt idx="8306">
                  <c:v>3507.0</c:v>
                </c:pt>
                <c:pt idx="8307">
                  <c:v>3507.0</c:v>
                </c:pt>
                <c:pt idx="8308">
                  <c:v>3507.0</c:v>
                </c:pt>
                <c:pt idx="8309">
                  <c:v>3507.0</c:v>
                </c:pt>
                <c:pt idx="8310">
                  <c:v>3507.0</c:v>
                </c:pt>
                <c:pt idx="8311">
                  <c:v>3507.0</c:v>
                </c:pt>
                <c:pt idx="8312">
                  <c:v>3507.0</c:v>
                </c:pt>
                <c:pt idx="8313">
                  <c:v>3507.0</c:v>
                </c:pt>
                <c:pt idx="8314">
                  <c:v>3507.0</c:v>
                </c:pt>
                <c:pt idx="8315">
                  <c:v>3507.0</c:v>
                </c:pt>
                <c:pt idx="8316">
                  <c:v>3507.0</c:v>
                </c:pt>
                <c:pt idx="8317">
                  <c:v>3507.0</c:v>
                </c:pt>
                <c:pt idx="8318">
                  <c:v>3507.0</c:v>
                </c:pt>
                <c:pt idx="8319">
                  <c:v>3507.0</c:v>
                </c:pt>
                <c:pt idx="8320">
                  <c:v>3508.0</c:v>
                </c:pt>
                <c:pt idx="8321">
                  <c:v>3508.0</c:v>
                </c:pt>
                <c:pt idx="8322">
                  <c:v>3508.0</c:v>
                </c:pt>
                <c:pt idx="8323">
                  <c:v>3508.0</c:v>
                </c:pt>
                <c:pt idx="8324">
                  <c:v>3508.0</c:v>
                </c:pt>
                <c:pt idx="8325">
                  <c:v>3509.0</c:v>
                </c:pt>
                <c:pt idx="8326">
                  <c:v>3509.0</c:v>
                </c:pt>
                <c:pt idx="8327">
                  <c:v>3510.0</c:v>
                </c:pt>
                <c:pt idx="8328">
                  <c:v>3510.0</c:v>
                </c:pt>
                <c:pt idx="8329">
                  <c:v>3511.0</c:v>
                </c:pt>
                <c:pt idx="8330">
                  <c:v>3511.0</c:v>
                </c:pt>
                <c:pt idx="8331">
                  <c:v>3511.0</c:v>
                </c:pt>
                <c:pt idx="8332">
                  <c:v>3511.0</c:v>
                </c:pt>
                <c:pt idx="8333">
                  <c:v>3511.0</c:v>
                </c:pt>
                <c:pt idx="8334">
                  <c:v>3511.0</c:v>
                </c:pt>
                <c:pt idx="8335">
                  <c:v>3511.0</c:v>
                </c:pt>
                <c:pt idx="8336">
                  <c:v>3511.0</c:v>
                </c:pt>
                <c:pt idx="8337">
                  <c:v>3511.0</c:v>
                </c:pt>
                <c:pt idx="8338">
                  <c:v>3511.0</c:v>
                </c:pt>
                <c:pt idx="8339">
                  <c:v>3511.0</c:v>
                </c:pt>
                <c:pt idx="8340">
                  <c:v>3511.0</c:v>
                </c:pt>
                <c:pt idx="8341">
                  <c:v>3511.0</c:v>
                </c:pt>
                <c:pt idx="8342">
                  <c:v>3511.0</c:v>
                </c:pt>
                <c:pt idx="8343">
                  <c:v>3511.0</c:v>
                </c:pt>
                <c:pt idx="8344">
                  <c:v>3511.0</c:v>
                </c:pt>
                <c:pt idx="8345">
                  <c:v>3512.0</c:v>
                </c:pt>
                <c:pt idx="8346">
                  <c:v>3513.0</c:v>
                </c:pt>
                <c:pt idx="8347">
                  <c:v>3514.0</c:v>
                </c:pt>
                <c:pt idx="8348">
                  <c:v>3515.0</c:v>
                </c:pt>
                <c:pt idx="8349">
                  <c:v>3516.0</c:v>
                </c:pt>
                <c:pt idx="8350">
                  <c:v>3517.0</c:v>
                </c:pt>
                <c:pt idx="8351">
                  <c:v>3518.0</c:v>
                </c:pt>
                <c:pt idx="8352">
                  <c:v>3519.0</c:v>
                </c:pt>
                <c:pt idx="8353">
                  <c:v>3520.0</c:v>
                </c:pt>
                <c:pt idx="8354">
                  <c:v>3521.0</c:v>
                </c:pt>
                <c:pt idx="8355">
                  <c:v>3522.0</c:v>
                </c:pt>
                <c:pt idx="8356">
                  <c:v>3523.0</c:v>
                </c:pt>
                <c:pt idx="8357">
                  <c:v>3524.0</c:v>
                </c:pt>
                <c:pt idx="8358">
                  <c:v>3525.0</c:v>
                </c:pt>
                <c:pt idx="8359">
                  <c:v>3526.0</c:v>
                </c:pt>
                <c:pt idx="8360">
                  <c:v>3527.0</c:v>
                </c:pt>
                <c:pt idx="8361">
                  <c:v>3528.0</c:v>
                </c:pt>
                <c:pt idx="8362">
                  <c:v>3529.0</c:v>
                </c:pt>
                <c:pt idx="8363">
                  <c:v>3530.0</c:v>
                </c:pt>
                <c:pt idx="8364">
                  <c:v>3531.0</c:v>
                </c:pt>
                <c:pt idx="8365">
                  <c:v>3532.0</c:v>
                </c:pt>
                <c:pt idx="8366">
                  <c:v>3533.0</c:v>
                </c:pt>
                <c:pt idx="8367">
                  <c:v>3534.0</c:v>
                </c:pt>
                <c:pt idx="8368">
                  <c:v>3535.0</c:v>
                </c:pt>
                <c:pt idx="8369">
                  <c:v>3536.0</c:v>
                </c:pt>
                <c:pt idx="8370">
                  <c:v>3537.0</c:v>
                </c:pt>
                <c:pt idx="8371">
                  <c:v>3538.0</c:v>
                </c:pt>
                <c:pt idx="8372">
                  <c:v>3539.0</c:v>
                </c:pt>
                <c:pt idx="8373">
                  <c:v>3540.0</c:v>
                </c:pt>
                <c:pt idx="8374">
                  <c:v>3541.0</c:v>
                </c:pt>
                <c:pt idx="8375">
                  <c:v>3542.0</c:v>
                </c:pt>
                <c:pt idx="8376">
                  <c:v>3543.0</c:v>
                </c:pt>
                <c:pt idx="8377">
                  <c:v>3543.0</c:v>
                </c:pt>
                <c:pt idx="8378">
                  <c:v>3543.0</c:v>
                </c:pt>
                <c:pt idx="8379">
                  <c:v>3544.0</c:v>
                </c:pt>
                <c:pt idx="8380">
                  <c:v>3545.0</c:v>
                </c:pt>
                <c:pt idx="8381">
                  <c:v>3546.0</c:v>
                </c:pt>
                <c:pt idx="8382">
                  <c:v>3547.0</c:v>
                </c:pt>
                <c:pt idx="8383">
                  <c:v>3548.0</c:v>
                </c:pt>
                <c:pt idx="8384">
                  <c:v>3549.0</c:v>
                </c:pt>
                <c:pt idx="8385">
                  <c:v>3549.0</c:v>
                </c:pt>
                <c:pt idx="8386">
                  <c:v>3549.0</c:v>
                </c:pt>
                <c:pt idx="8387">
                  <c:v>3549.0</c:v>
                </c:pt>
                <c:pt idx="8388">
                  <c:v>3550.0</c:v>
                </c:pt>
                <c:pt idx="8389">
                  <c:v>3551.0</c:v>
                </c:pt>
                <c:pt idx="8390">
                  <c:v>3552.0</c:v>
                </c:pt>
                <c:pt idx="8391">
                  <c:v>3553.0</c:v>
                </c:pt>
                <c:pt idx="8392">
                  <c:v>3554.0</c:v>
                </c:pt>
                <c:pt idx="8393">
                  <c:v>3554.0</c:v>
                </c:pt>
                <c:pt idx="8394">
                  <c:v>3555.0</c:v>
                </c:pt>
                <c:pt idx="8395">
                  <c:v>3556.0</c:v>
                </c:pt>
                <c:pt idx="8396">
                  <c:v>3557.0</c:v>
                </c:pt>
                <c:pt idx="8397">
                  <c:v>3558.0</c:v>
                </c:pt>
                <c:pt idx="8398">
                  <c:v>3558.0</c:v>
                </c:pt>
                <c:pt idx="8399">
                  <c:v>3559.0</c:v>
                </c:pt>
                <c:pt idx="8400">
                  <c:v>3560.0</c:v>
                </c:pt>
                <c:pt idx="8401">
                  <c:v>3561.0</c:v>
                </c:pt>
                <c:pt idx="8402">
                  <c:v>3562.0</c:v>
                </c:pt>
                <c:pt idx="8403">
                  <c:v>3563.0</c:v>
                </c:pt>
                <c:pt idx="8404">
                  <c:v>3564.0</c:v>
                </c:pt>
                <c:pt idx="8405">
                  <c:v>3565.0</c:v>
                </c:pt>
                <c:pt idx="8406">
                  <c:v>3566.0</c:v>
                </c:pt>
                <c:pt idx="8407">
                  <c:v>3567.0</c:v>
                </c:pt>
                <c:pt idx="8408">
                  <c:v>3568.0</c:v>
                </c:pt>
                <c:pt idx="8409">
                  <c:v>3569.0</c:v>
                </c:pt>
                <c:pt idx="8410">
                  <c:v>3570.0</c:v>
                </c:pt>
                <c:pt idx="8411">
                  <c:v>3571.0</c:v>
                </c:pt>
                <c:pt idx="8412">
                  <c:v>3572.0</c:v>
                </c:pt>
                <c:pt idx="8413">
                  <c:v>3573.0</c:v>
                </c:pt>
                <c:pt idx="8414">
                  <c:v>3574.0</c:v>
                </c:pt>
                <c:pt idx="8415">
                  <c:v>3575.0</c:v>
                </c:pt>
                <c:pt idx="8416">
                  <c:v>3576.0</c:v>
                </c:pt>
                <c:pt idx="8417">
                  <c:v>3577.0</c:v>
                </c:pt>
                <c:pt idx="8418">
                  <c:v>3578.0</c:v>
                </c:pt>
                <c:pt idx="8419">
                  <c:v>3579.0</c:v>
                </c:pt>
                <c:pt idx="8420">
                  <c:v>3580.0</c:v>
                </c:pt>
                <c:pt idx="8421">
                  <c:v>3581.0</c:v>
                </c:pt>
                <c:pt idx="8422">
                  <c:v>3582.0</c:v>
                </c:pt>
                <c:pt idx="8423">
                  <c:v>3583.0</c:v>
                </c:pt>
                <c:pt idx="8424">
                  <c:v>3584.0</c:v>
                </c:pt>
                <c:pt idx="8425">
                  <c:v>3584.0</c:v>
                </c:pt>
                <c:pt idx="8426">
                  <c:v>3584.0</c:v>
                </c:pt>
                <c:pt idx="8427">
                  <c:v>3585.0</c:v>
                </c:pt>
                <c:pt idx="8428">
                  <c:v>3586.0</c:v>
                </c:pt>
                <c:pt idx="8429">
                  <c:v>3587.0</c:v>
                </c:pt>
                <c:pt idx="8430">
                  <c:v>3588.0</c:v>
                </c:pt>
                <c:pt idx="8431">
                  <c:v>3589.0</c:v>
                </c:pt>
                <c:pt idx="8432">
                  <c:v>3590.0</c:v>
                </c:pt>
                <c:pt idx="8433">
                  <c:v>3591.0</c:v>
                </c:pt>
                <c:pt idx="8434">
                  <c:v>3592.0</c:v>
                </c:pt>
                <c:pt idx="8435">
                  <c:v>3593.0</c:v>
                </c:pt>
                <c:pt idx="8436">
                  <c:v>3593.0</c:v>
                </c:pt>
                <c:pt idx="8437">
                  <c:v>3594.0</c:v>
                </c:pt>
                <c:pt idx="8438">
                  <c:v>3595.0</c:v>
                </c:pt>
                <c:pt idx="8439">
                  <c:v>3596.0</c:v>
                </c:pt>
                <c:pt idx="8440">
                  <c:v>3596.0</c:v>
                </c:pt>
                <c:pt idx="8441">
                  <c:v>3596.0</c:v>
                </c:pt>
                <c:pt idx="8442">
                  <c:v>3596.0</c:v>
                </c:pt>
                <c:pt idx="8443">
                  <c:v>3596.0</c:v>
                </c:pt>
                <c:pt idx="8444">
                  <c:v>3596.0</c:v>
                </c:pt>
                <c:pt idx="8445">
                  <c:v>3596.0</c:v>
                </c:pt>
                <c:pt idx="8446">
                  <c:v>3597.0</c:v>
                </c:pt>
                <c:pt idx="8447">
                  <c:v>3598.0</c:v>
                </c:pt>
                <c:pt idx="8448">
                  <c:v>3599.0</c:v>
                </c:pt>
                <c:pt idx="8449">
                  <c:v>3599.0</c:v>
                </c:pt>
                <c:pt idx="8450">
                  <c:v>3600.0</c:v>
                </c:pt>
                <c:pt idx="8451">
                  <c:v>3601.0</c:v>
                </c:pt>
                <c:pt idx="8452">
                  <c:v>3602.0</c:v>
                </c:pt>
                <c:pt idx="8453">
                  <c:v>3602.0</c:v>
                </c:pt>
                <c:pt idx="8454">
                  <c:v>3603.0</c:v>
                </c:pt>
                <c:pt idx="8455">
                  <c:v>3604.0</c:v>
                </c:pt>
                <c:pt idx="8456">
                  <c:v>3604.0</c:v>
                </c:pt>
                <c:pt idx="8457">
                  <c:v>3604.0</c:v>
                </c:pt>
                <c:pt idx="8458">
                  <c:v>3605.0</c:v>
                </c:pt>
                <c:pt idx="8459">
                  <c:v>3605.0</c:v>
                </c:pt>
                <c:pt idx="8460">
                  <c:v>3606.0</c:v>
                </c:pt>
                <c:pt idx="8461">
                  <c:v>3607.0</c:v>
                </c:pt>
                <c:pt idx="8462">
                  <c:v>3608.0</c:v>
                </c:pt>
                <c:pt idx="8463">
                  <c:v>3608.0</c:v>
                </c:pt>
                <c:pt idx="8464">
                  <c:v>3609.0</c:v>
                </c:pt>
                <c:pt idx="8465">
                  <c:v>3609.0</c:v>
                </c:pt>
                <c:pt idx="8466">
                  <c:v>3609.0</c:v>
                </c:pt>
                <c:pt idx="8467">
                  <c:v>3609.0</c:v>
                </c:pt>
                <c:pt idx="8468">
                  <c:v>3610.0</c:v>
                </c:pt>
                <c:pt idx="8469">
                  <c:v>3611.0</c:v>
                </c:pt>
                <c:pt idx="8470">
                  <c:v>3612.0</c:v>
                </c:pt>
                <c:pt idx="8471">
                  <c:v>3612.0</c:v>
                </c:pt>
                <c:pt idx="8472">
                  <c:v>3613.0</c:v>
                </c:pt>
                <c:pt idx="8473">
                  <c:v>3613.0</c:v>
                </c:pt>
                <c:pt idx="8474">
                  <c:v>3613.0</c:v>
                </c:pt>
                <c:pt idx="8475">
                  <c:v>3613.0</c:v>
                </c:pt>
                <c:pt idx="8476">
                  <c:v>3614.0</c:v>
                </c:pt>
                <c:pt idx="8477">
                  <c:v>3614.0</c:v>
                </c:pt>
                <c:pt idx="8478">
                  <c:v>3615.0</c:v>
                </c:pt>
                <c:pt idx="8479">
                  <c:v>3615.0</c:v>
                </c:pt>
                <c:pt idx="8480">
                  <c:v>3615.0</c:v>
                </c:pt>
                <c:pt idx="8481">
                  <c:v>3615.0</c:v>
                </c:pt>
                <c:pt idx="8482">
                  <c:v>3615.0</c:v>
                </c:pt>
                <c:pt idx="8483">
                  <c:v>3615.0</c:v>
                </c:pt>
                <c:pt idx="8484">
                  <c:v>3616.0</c:v>
                </c:pt>
                <c:pt idx="8485">
                  <c:v>3617.0</c:v>
                </c:pt>
                <c:pt idx="8486">
                  <c:v>3618.0</c:v>
                </c:pt>
                <c:pt idx="8487">
                  <c:v>3618.0</c:v>
                </c:pt>
                <c:pt idx="8488">
                  <c:v>3619.0</c:v>
                </c:pt>
                <c:pt idx="8489">
                  <c:v>3620.0</c:v>
                </c:pt>
                <c:pt idx="8490">
                  <c:v>3621.0</c:v>
                </c:pt>
                <c:pt idx="8491">
                  <c:v>3621.0</c:v>
                </c:pt>
                <c:pt idx="8492">
                  <c:v>3621.0</c:v>
                </c:pt>
                <c:pt idx="8493">
                  <c:v>3621.0</c:v>
                </c:pt>
                <c:pt idx="8494">
                  <c:v>3621.0</c:v>
                </c:pt>
                <c:pt idx="8495">
                  <c:v>3621.0</c:v>
                </c:pt>
                <c:pt idx="8496">
                  <c:v>3622.0</c:v>
                </c:pt>
                <c:pt idx="8497">
                  <c:v>3623.0</c:v>
                </c:pt>
                <c:pt idx="8498">
                  <c:v>3624.0</c:v>
                </c:pt>
                <c:pt idx="8499">
                  <c:v>3625.0</c:v>
                </c:pt>
                <c:pt idx="8500">
                  <c:v>3625.0</c:v>
                </c:pt>
                <c:pt idx="8501">
                  <c:v>3625.0</c:v>
                </c:pt>
                <c:pt idx="8502">
                  <c:v>3626.0</c:v>
                </c:pt>
                <c:pt idx="8503">
                  <c:v>3626.0</c:v>
                </c:pt>
                <c:pt idx="8504">
                  <c:v>3627.0</c:v>
                </c:pt>
                <c:pt idx="8505">
                  <c:v>3627.0</c:v>
                </c:pt>
                <c:pt idx="8506">
                  <c:v>3627.0</c:v>
                </c:pt>
                <c:pt idx="8507">
                  <c:v>3628.0</c:v>
                </c:pt>
                <c:pt idx="8508">
                  <c:v>3629.0</c:v>
                </c:pt>
                <c:pt idx="8509">
                  <c:v>3629.0</c:v>
                </c:pt>
                <c:pt idx="8510">
                  <c:v>3630.0</c:v>
                </c:pt>
                <c:pt idx="8511">
                  <c:v>3631.0</c:v>
                </c:pt>
                <c:pt idx="8512">
                  <c:v>3632.0</c:v>
                </c:pt>
                <c:pt idx="8513">
                  <c:v>3632.0</c:v>
                </c:pt>
                <c:pt idx="8514">
                  <c:v>3633.0</c:v>
                </c:pt>
                <c:pt idx="8515">
                  <c:v>3633.0</c:v>
                </c:pt>
                <c:pt idx="8516">
                  <c:v>3633.0</c:v>
                </c:pt>
                <c:pt idx="8517">
                  <c:v>3633.0</c:v>
                </c:pt>
                <c:pt idx="8518">
                  <c:v>3634.0</c:v>
                </c:pt>
                <c:pt idx="8519">
                  <c:v>3634.0</c:v>
                </c:pt>
                <c:pt idx="8520">
                  <c:v>3634.0</c:v>
                </c:pt>
                <c:pt idx="8521">
                  <c:v>3634.0</c:v>
                </c:pt>
                <c:pt idx="8522">
                  <c:v>3634.0</c:v>
                </c:pt>
                <c:pt idx="8523">
                  <c:v>3635.0</c:v>
                </c:pt>
                <c:pt idx="8524">
                  <c:v>3635.0</c:v>
                </c:pt>
                <c:pt idx="8525">
                  <c:v>3636.0</c:v>
                </c:pt>
                <c:pt idx="8526">
                  <c:v>3637.0</c:v>
                </c:pt>
                <c:pt idx="8527">
                  <c:v>3637.0</c:v>
                </c:pt>
                <c:pt idx="8528">
                  <c:v>3638.0</c:v>
                </c:pt>
                <c:pt idx="8529">
                  <c:v>3638.0</c:v>
                </c:pt>
                <c:pt idx="8530">
                  <c:v>3639.0</c:v>
                </c:pt>
                <c:pt idx="8531">
                  <c:v>3640.0</c:v>
                </c:pt>
                <c:pt idx="8532">
                  <c:v>3641.0</c:v>
                </c:pt>
                <c:pt idx="8533">
                  <c:v>3641.0</c:v>
                </c:pt>
                <c:pt idx="8534">
                  <c:v>3641.0</c:v>
                </c:pt>
                <c:pt idx="8535">
                  <c:v>3642.0</c:v>
                </c:pt>
                <c:pt idx="8536">
                  <c:v>3642.0</c:v>
                </c:pt>
                <c:pt idx="8537">
                  <c:v>3642.0</c:v>
                </c:pt>
                <c:pt idx="8538">
                  <c:v>3642.0</c:v>
                </c:pt>
                <c:pt idx="8539">
                  <c:v>3642.0</c:v>
                </c:pt>
                <c:pt idx="8540">
                  <c:v>3642.0</c:v>
                </c:pt>
                <c:pt idx="8541">
                  <c:v>3643.0</c:v>
                </c:pt>
                <c:pt idx="8542">
                  <c:v>3643.0</c:v>
                </c:pt>
                <c:pt idx="8543">
                  <c:v>3643.0</c:v>
                </c:pt>
                <c:pt idx="8544">
                  <c:v>3643.0</c:v>
                </c:pt>
                <c:pt idx="8545">
                  <c:v>3643.0</c:v>
                </c:pt>
                <c:pt idx="8546">
                  <c:v>3643.0</c:v>
                </c:pt>
                <c:pt idx="8547">
                  <c:v>3644.0</c:v>
                </c:pt>
                <c:pt idx="8548">
                  <c:v>3645.0</c:v>
                </c:pt>
                <c:pt idx="8549">
                  <c:v>3645.0</c:v>
                </c:pt>
                <c:pt idx="8550">
                  <c:v>3645.0</c:v>
                </c:pt>
                <c:pt idx="8551">
                  <c:v>3645.0</c:v>
                </c:pt>
                <c:pt idx="8552">
                  <c:v>3645.0</c:v>
                </c:pt>
                <c:pt idx="8553">
                  <c:v>3645.0</c:v>
                </c:pt>
                <c:pt idx="8554">
                  <c:v>3645.0</c:v>
                </c:pt>
                <c:pt idx="8555">
                  <c:v>3645.0</c:v>
                </c:pt>
                <c:pt idx="8556">
                  <c:v>3645.0</c:v>
                </c:pt>
                <c:pt idx="8557">
                  <c:v>3645.0</c:v>
                </c:pt>
                <c:pt idx="8558">
                  <c:v>3645.0</c:v>
                </c:pt>
                <c:pt idx="8559">
                  <c:v>3645.0</c:v>
                </c:pt>
                <c:pt idx="8560">
                  <c:v>3645.0</c:v>
                </c:pt>
                <c:pt idx="8561">
                  <c:v>3645.0</c:v>
                </c:pt>
                <c:pt idx="8562">
                  <c:v>3646.0</c:v>
                </c:pt>
                <c:pt idx="8563">
                  <c:v>3646.0</c:v>
                </c:pt>
                <c:pt idx="8564">
                  <c:v>3646.0</c:v>
                </c:pt>
                <c:pt idx="8565">
                  <c:v>3646.0</c:v>
                </c:pt>
                <c:pt idx="8566">
                  <c:v>3646.0</c:v>
                </c:pt>
                <c:pt idx="8567">
                  <c:v>3646.0</c:v>
                </c:pt>
                <c:pt idx="8568">
                  <c:v>3646.0</c:v>
                </c:pt>
                <c:pt idx="8569">
                  <c:v>3646.0</c:v>
                </c:pt>
                <c:pt idx="8570">
                  <c:v>3646.0</c:v>
                </c:pt>
                <c:pt idx="8571">
                  <c:v>3646.0</c:v>
                </c:pt>
                <c:pt idx="8572">
                  <c:v>3647.0</c:v>
                </c:pt>
                <c:pt idx="8573">
                  <c:v>3647.0</c:v>
                </c:pt>
                <c:pt idx="8574">
                  <c:v>3647.0</c:v>
                </c:pt>
                <c:pt idx="8575">
                  <c:v>3647.0</c:v>
                </c:pt>
                <c:pt idx="8576">
                  <c:v>3648.0</c:v>
                </c:pt>
                <c:pt idx="8577">
                  <c:v>3649.0</c:v>
                </c:pt>
                <c:pt idx="8578">
                  <c:v>3649.0</c:v>
                </c:pt>
                <c:pt idx="8579">
                  <c:v>3650.0</c:v>
                </c:pt>
                <c:pt idx="8580">
                  <c:v>3650.0</c:v>
                </c:pt>
                <c:pt idx="8581">
                  <c:v>3650.0</c:v>
                </c:pt>
                <c:pt idx="8582">
                  <c:v>3651.0</c:v>
                </c:pt>
                <c:pt idx="8583">
                  <c:v>3651.0</c:v>
                </c:pt>
                <c:pt idx="8584">
                  <c:v>3651.0</c:v>
                </c:pt>
                <c:pt idx="8585">
                  <c:v>3651.0</c:v>
                </c:pt>
                <c:pt idx="8586">
                  <c:v>3651.0</c:v>
                </c:pt>
                <c:pt idx="8587">
                  <c:v>3651.0</c:v>
                </c:pt>
                <c:pt idx="8588">
                  <c:v>3651.0</c:v>
                </c:pt>
                <c:pt idx="8589">
                  <c:v>3651.0</c:v>
                </c:pt>
                <c:pt idx="8590">
                  <c:v>3651.0</c:v>
                </c:pt>
                <c:pt idx="8591">
                  <c:v>3651.0</c:v>
                </c:pt>
                <c:pt idx="8592">
                  <c:v>3651.0</c:v>
                </c:pt>
                <c:pt idx="8593">
                  <c:v>3651.0</c:v>
                </c:pt>
                <c:pt idx="8594">
                  <c:v>3651.0</c:v>
                </c:pt>
                <c:pt idx="8595">
                  <c:v>3651.0</c:v>
                </c:pt>
                <c:pt idx="8596">
                  <c:v>3651.0</c:v>
                </c:pt>
                <c:pt idx="8597">
                  <c:v>3652.0</c:v>
                </c:pt>
                <c:pt idx="8598">
                  <c:v>3653.0</c:v>
                </c:pt>
                <c:pt idx="8599">
                  <c:v>3653.0</c:v>
                </c:pt>
                <c:pt idx="8600">
                  <c:v>3653.0</c:v>
                </c:pt>
                <c:pt idx="8601">
                  <c:v>3654.0</c:v>
                </c:pt>
                <c:pt idx="8602">
                  <c:v>3654.0</c:v>
                </c:pt>
                <c:pt idx="8603">
                  <c:v>3654.0</c:v>
                </c:pt>
                <c:pt idx="8604">
                  <c:v>3654.0</c:v>
                </c:pt>
                <c:pt idx="8605">
                  <c:v>3654.0</c:v>
                </c:pt>
                <c:pt idx="8606">
                  <c:v>3654.0</c:v>
                </c:pt>
                <c:pt idx="8607">
                  <c:v>3654.0</c:v>
                </c:pt>
                <c:pt idx="8608">
                  <c:v>3654.0</c:v>
                </c:pt>
                <c:pt idx="8609">
                  <c:v>3654.0</c:v>
                </c:pt>
                <c:pt idx="8610">
                  <c:v>3654.0</c:v>
                </c:pt>
                <c:pt idx="8611">
                  <c:v>3654.0</c:v>
                </c:pt>
                <c:pt idx="8612">
                  <c:v>3654.0</c:v>
                </c:pt>
                <c:pt idx="8613">
                  <c:v>3655.0</c:v>
                </c:pt>
                <c:pt idx="8614">
                  <c:v>3655.0</c:v>
                </c:pt>
                <c:pt idx="8615">
                  <c:v>3655.0</c:v>
                </c:pt>
                <c:pt idx="8616">
                  <c:v>3655.0</c:v>
                </c:pt>
                <c:pt idx="8617">
                  <c:v>3655.0</c:v>
                </c:pt>
                <c:pt idx="8618">
                  <c:v>3656.0</c:v>
                </c:pt>
                <c:pt idx="8619">
                  <c:v>3656.0</c:v>
                </c:pt>
                <c:pt idx="8620">
                  <c:v>3656.0</c:v>
                </c:pt>
                <c:pt idx="8621">
                  <c:v>3656.0</c:v>
                </c:pt>
                <c:pt idx="8622">
                  <c:v>3656.0</c:v>
                </c:pt>
                <c:pt idx="8623">
                  <c:v>3656.0</c:v>
                </c:pt>
                <c:pt idx="8624">
                  <c:v>3656.0</c:v>
                </c:pt>
                <c:pt idx="8625">
                  <c:v>3657.0</c:v>
                </c:pt>
                <c:pt idx="8626">
                  <c:v>3657.0</c:v>
                </c:pt>
                <c:pt idx="8627">
                  <c:v>3657.0</c:v>
                </c:pt>
                <c:pt idx="8628">
                  <c:v>3657.0</c:v>
                </c:pt>
                <c:pt idx="8629">
                  <c:v>3657.0</c:v>
                </c:pt>
                <c:pt idx="8630">
                  <c:v>3658.0</c:v>
                </c:pt>
                <c:pt idx="8631">
                  <c:v>3658.0</c:v>
                </c:pt>
                <c:pt idx="8632">
                  <c:v>3658.0</c:v>
                </c:pt>
                <c:pt idx="8633">
                  <c:v>3658.0</c:v>
                </c:pt>
                <c:pt idx="8634">
                  <c:v>3659.0</c:v>
                </c:pt>
                <c:pt idx="8635">
                  <c:v>3659.0</c:v>
                </c:pt>
                <c:pt idx="8636">
                  <c:v>3659.0</c:v>
                </c:pt>
                <c:pt idx="8637">
                  <c:v>3659.0</c:v>
                </c:pt>
                <c:pt idx="8638">
                  <c:v>3659.0</c:v>
                </c:pt>
                <c:pt idx="8639">
                  <c:v>3659.0</c:v>
                </c:pt>
                <c:pt idx="8640">
                  <c:v>3659.0</c:v>
                </c:pt>
                <c:pt idx="8641">
                  <c:v>3660.0</c:v>
                </c:pt>
                <c:pt idx="8642">
                  <c:v>3661.0</c:v>
                </c:pt>
                <c:pt idx="8643">
                  <c:v>3661.0</c:v>
                </c:pt>
                <c:pt idx="8644">
                  <c:v>3662.0</c:v>
                </c:pt>
                <c:pt idx="8645">
                  <c:v>3663.0</c:v>
                </c:pt>
                <c:pt idx="8646">
                  <c:v>3663.0</c:v>
                </c:pt>
                <c:pt idx="8647">
                  <c:v>3663.0</c:v>
                </c:pt>
                <c:pt idx="8648">
                  <c:v>3663.0</c:v>
                </c:pt>
                <c:pt idx="8649">
                  <c:v>3663.0</c:v>
                </c:pt>
                <c:pt idx="8650">
                  <c:v>3664.0</c:v>
                </c:pt>
                <c:pt idx="8651">
                  <c:v>3665.0</c:v>
                </c:pt>
                <c:pt idx="8652">
                  <c:v>3666.0</c:v>
                </c:pt>
                <c:pt idx="8653">
                  <c:v>3666.0</c:v>
                </c:pt>
                <c:pt idx="8654">
                  <c:v>3666.0</c:v>
                </c:pt>
                <c:pt idx="8655">
                  <c:v>3666.0</c:v>
                </c:pt>
                <c:pt idx="8656">
                  <c:v>3667.0</c:v>
                </c:pt>
                <c:pt idx="8657">
                  <c:v>3668.0</c:v>
                </c:pt>
                <c:pt idx="8658">
                  <c:v>3668.0</c:v>
                </c:pt>
                <c:pt idx="8659">
                  <c:v>3669.0</c:v>
                </c:pt>
                <c:pt idx="8660">
                  <c:v>3669.0</c:v>
                </c:pt>
                <c:pt idx="8661">
                  <c:v>3670.0</c:v>
                </c:pt>
                <c:pt idx="8662">
                  <c:v>3670.0</c:v>
                </c:pt>
                <c:pt idx="8663">
                  <c:v>3671.0</c:v>
                </c:pt>
                <c:pt idx="8664">
                  <c:v>3672.0</c:v>
                </c:pt>
                <c:pt idx="8665">
                  <c:v>3673.0</c:v>
                </c:pt>
                <c:pt idx="8666">
                  <c:v>3674.0</c:v>
                </c:pt>
                <c:pt idx="8667">
                  <c:v>3675.0</c:v>
                </c:pt>
                <c:pt idx="8668">
                  <c:v>3675.0</c:v>
                </c:pt>
                <c:pt idx="8669">
                  <c:v>3676.0</c:v>
                </c:pt>
                <c:pt idx="8670">
                  <c:v>3677.0</c:v>
                </c:pt>
                <c:pt idx="8671">
                  <c:v>3678.0</c:v>
                </c:pt>
                <c:pt idx="8672">
                  <c:v>3679.0</c:v>
                </c:pt>
                <c:pt idx="8673">
                  <c:v>3680.0</c:v>
                </c:pt>
                <c:pt idx="8674">
                  <c:v>3681.0</c:v>
                </c:pt>
                <c:pt idx="8675">
                  <c:v>3682.0</c:v>
                </c:pt>
                <c:pt idx="8676">
                  <c:v>3683.0</c:v>
                </c:pt>
                <c:pt idx="8677">
                  <c:v>3684.0</c:v>
                </c:pt>
                <c:pt idx="8678">
                  <c:v>3684.0</c:v>
                </c:pt>
                <c:pt idx="8679">
                  <c:v>3685.0</c:v>
                </c:pt>
                <c:pt idx="8680">
                  <c:v>3685.0</c:v>
                </c:pt>
                <c:pt idx="8681">
                  <c:v>3685.0</c:v>
                </c:pt>
                <c:pt idx="8682">
                  <c:v>3685.0</c:v>
                </c:pt>
                <c:pt idx="8683">
                  <c:v>3685.0</c:v>
                </c:pt>
                <c:pt idx="8684">
                  <c:v>3685.0</c:v>
                </c:pt>
                <c:pt idx="8685">
                  <c:v>3685.0</c:v>
                </c:pt>
                <c:pt idx="8686">
                  <c:v>3685.0</c:v>
                </c:pt>
                <c:pt idx="8687">
                  <c:v>3685.0</c:v>
                </c:pt>
                <c:pt idx="8688">
                  <c:v>3686.0</c:v>
                </c:pt>
                <c:pt idx="8689">
                  <c:v>3687.0</c:v>
                </c:pt>
                <c:pt idx="8690">
                  <c:v>3688.0</c:v>
                </c:pt>
                <c:pt idx="8691">
                  <c:v>3689.0</c:v>
                </c:pt>
                <c:pt idx="8692">
                  <c:v>3690.0</c:v>
                </c:pt>
                <c:pt idx="8693">
                  <c:v>3691.0</c:v>
                </c:pt>
                <c:pt idx="8694">
                  <c:v>3691.0</c:v>
                </c:pt>
                <c:pt idx="8695">
                  <c:v>3691.0</c:v>
                </c:pt>
                <c:pt idx="8696">
                  <c:v>3692.0</c:v>
                </c:pt>
                <c:pt idx="8697">
                  <c:v>3693.0</c:v>
                </c:pt>
                <c:pt idx="8698">
                  <c:v>3693.0</c:v>
                </c:pt>
                <c:pt idx="8699">
                  <c:v>3693.0</c:v>
                </c:pt>
                <c:pt idx="8700">
                  <c:v>3693.0</c:v>
                </c:pt>
                <c:pt idx="8701">
                  <c:v>3693.0</c:v>
                </c:pt>
                <c:pt idx="8702">
                  <c:v>3693.0</c:v>
                </c:pt>
                <c:pt idx="8703">
                  <c:v>3693.0</c:v>
                </c:pt>
                <c:pt idx="8704">
                  <c:v>3694.0</c:v>
                </c:pt>
                <c:pt idx="8705">
                  <c:v>3694.0</c:v>
                </c:pt>
                <c:pt idx="8706">
                  <c:v>3694.0</c:v>
                </c:pt>
                <c:pt idx="8707">
                  <c:v>3694.0</c:v>
                </c:pt>
                <c:pt idx="8708">
                  <c:v>3694.0</c:v>
                </c:pt>
                <c:pt idx="8709">
                  <c:v>3694.0</c:v>
                </c:pt>
                <c:pt idx="8710">
                  <c:v>3694.0</c:v>
                </c:pt>
                <c:pt idx="8711">
                  <c:v>3694.0</c:v>
                </c:pt>
                <c:pt idx="8712">
                  <c:v>3694.0</c:v>
                </c:pt>
                <c:pt idx="8713">
                  <c:v>3694.0</c:v>
                </c:pt>
                <c:pt idx="8714">
                  <c:v>3694.0</c:v>
                </c:pt>
                <c:pt idx="8715">
                  <c:v>3694.0</c:v>
                </c:pt>
                <c:pt idx="8716">
                  <c:v>3694.0</c:v>
                </c:pt>
                <c:pt idx="8717">
                  <c:v>3694.0</c:v>
                </c:pt>
                <c:pt idx="8718">
                  <c:v>3694.0</c:v>
                </c:pt>
                <c:pt idx="8719">
                  <c:v>3695.0</c:v>
                </c:pt>
                <c:pt idx="8720">
                  <c:v>3696.0</c:v>
                </c:pt>
                <c:pt idx="8721">
                  <c:v>3696.0</c:v>
                </c:pt>
                <c:pt idx="8722">
                  <c:v>3696.0</c:v>
                </c:pt>
                <c:pt idx="8723">
                  <c:v>3696.0</c:v>
                </c:pt>
                <c:pt idx="8724">
                  <c:v>3696.0</c:v>
                </c:pt>
                <c:pt idx="8725">
                  <c:v>3696.0</c:v>
                </c:pt>
                <c:pt idx="8726">
                  <c:v>3696.0</c:v>
                </c:pt>
                <c:pt idx="8727">
                  <c:v>3696.0</c:v>
                </c:pt>
                <c:pt idx="8728">
                  <c:v>3696.0</c:v>
                </c:pt>
                <c:pt idx="8729">
                  <c:v>3696.0</c:v>
                </c:pt>
                <c:pt idx="8730">
                  <c:v>3696.0</c:v>
                </c:pt>
                <c:pt idx="8731">
                  <c:v>3697.0</c:v>
                </c:pt>
                <c:pt idx="8732">
                  <c:v>3698.0</c:v>
                </c:pt>
                <c:pt idx="8733">
                  <c:v>3699.0</c:v>
                </c:pt>
                <c:pt idx="8734">
                  <c:v>3699.0</c:v>
                </c:pt>
                <c:pt idx="8735">
                  <c:v>3699.0</c:v>
                </c:pt>
                <c:pt idx="8736">
                  <c:v>3699.0</c:v>
                </c:pt>
                <c:pt idx="8737">
                  <c:v>3699.0</c:v>
                </c:pt>
                <c:pt idx="8738">
                  <c:v>3699.0</c:v>
                </c:pt>
                <c:pt idx="8739">
                  <c:v>3700.0</c:v>
                </c:pt>
                <c:pt idx="8740">
                  <c:v>3701.0</c:v>
                </c:pt>
                <c:pt idx="8741">
                  <c:v>3702.0</c:v>
                </c:pt>
                <c:pt idx="8742">
                  <c:v>3703.0</c:v>
                </c:pt>
                <c:pt idx="8743">
                  <c:v>3703.0</c:v>
                </c:pt>
                <c:pt idx="8744">
                  <c:v>3703.0</c:v>
                </c:pt>
                <c:pt idx="8745">
                  <c:v>3704.0</c:v>
                </c:pt>
                <c:pt idx="8746">
                  <c:v>3705.0</c:v>
                </c:pt>
                <c:pt idx="8747">
                  <c:v>3706.0</c:v>
                </c:pt>
                <c:pt idx="8748">
                  <c:v>3707.0</c:v>
                </c:pt>
                <c:pt idx="8749">
                  <c:v>3708.0</c:v>
                </c:pt>
                <c:pt idx="8750">
                  <c:v>3709.0</c:v>
                </c:pt>
                <c:pt idx="8751">
                  <c:v>3710.0</c:v>
                </c:pt>
                <c:pt idx="8752">
                  <c:v>3711.0</c:v>
                </c:pt>
                <c:pt idx="8753">
                  <c:v>3712.0</c:v>
                </c:pt>
                <c:pt idx="8754">
                  <c:v>3713.0</c:v>
                </c:pt>
                <c:pt idx="8755">
                  <c:v>3714.0</c:v>
                </c:pt>
                <c:pt idx="8756">
                  <c:v>3715.0</c:v>
                </c:pt>
                <c:pt idx="8757">
                  <c:v>3716.0</c:v>
                </c:pt>
                <c:pt idx="8758">
                  <c:v>3717.0</c:v>
                </c:pt>
                <c:pt idx="8759">
                  <c:v>3718.0</c:v>
                </c:pt>
                <c:pt idx="8760">
                  <c:v>3719.0</c:v>
                </c:pt>
                <c:pt idx="8761">
                  <c:v>3720.0</c:v>
                </c:pt>
                <c:pt idx="8762">
                  <c:v>3721.0</c:v>
                </c:pt>
                <c:pt idx="8763">
                  <c:v>3722.0</c:v>
                </c:pt>
                <c:pt idx="8764">
                  <c:v>3723.0</c:v>
                </c:pt>
                <c:pt idx="8765">
                  <c:v>3724.0</c:v>
                </c:pt>
                <c:pt idx="8766">
                  <c:v>3725.0</c:v>
                </c:pt>
                <c:pt idx="8767">
                  <c:v>3726.0</c:v>
                </c:pt>
                <c:pt idx="8768">
                  <c:v>3727.0</c:v>
                </c:pt>
                <c:pt idx="8769">
                  <c:v>3728.0</c:v>
                </c:pt>
                <c:pt idx="8770">
                  <c:v>3728.0</c:v>
                </c:pt>
                <c:pt idx="8771">
                  <c:v>3728.0</c:v>
                </c:pt>
                <c:pt idx="8772">
                  <c:v>3729.0</c:v>
                </c:pt>
                <c:pt idx="8773">
                  <c:v>3730.0</c:v>
                </c:pt>
                <c:pt idx="8774">
                  <c:v>3731.0</c:v>
                </c:pt>
                <c:pt idx="8775">
                  <c:v>3732.0</c:v>
                </c:pt>
                <c:pt idx="8776">
                  <c:v>3733.0</c:v>
                </c:pt>
                <c:pt idx="8777">
                  <c:v>3734.0</c:v>
                </c:pt>
                <c:pt idx="8778">
                  <c:v>3735.0</c:v>
                </c:pt>
                <c:pt idx="8779">
                  <c:v>3736.0</c:v>
                </c:pt>
                <c:pt idx="8780">
                  <c:v>3737.0</c:v>
                </c:pt>
                <c:pt idx="8781">
                  <c:v>3738.0</c:v>
                </c:pt>
                <c:pt idx="8782">
                  <c:v>3739.0</c:v>
                </c:pt>
                <c:pt idx="8783">
                  <c:v>3740.0</c:v>
                </c:pt>
                <c:pt idx="8784">
                  <c:v>3741.0</c:v>
                </c:pt>
                <c:pt idx="8785">
                  <c:v>3742.0</c:v>
                </c:pt>
                <c:pt idx="8786">
                  <c:v>3743.0</c:v>
                </c:pt>
                <c:pt idx="8787">
                  <c:v>3744.0</c:v>
                </c:pt>
                <c:pt idx="8788">
                  <c:v>3745.0</c:v>
                </c:pt>
                <c:pt idx="8789">
                  <c:v>3746.0</c:v>
                </c:pt>
                <c:pt idx="8790">
                  <c:v>3747.0</c:v>
                </c:pt>
                <c:pt idx="8791">
                  <c:v>3747.0</c:v>
                </c:pt>
                <c:pt idx="8792">
                  <c:v>3747.0</c:v>
                </c:pt>
                <c:pt idx="8793">
                  <c:v>3748.0</c:v>
                </c:pt>
                <c:pt idx="8794">
                  <c:v>3749.0</c:v>
                </c:pt>
                <c:pt idx="8795">
                  <c:v>3750.0</c:v>
                </c:pt>
                <c:pt idx="8796">
                  <c:v>3751.0</c:v>
                </c:pt>
                <c:pt idx="8797">
                  <c:v>3751.0</c:v>
                </c:pt>
                <c:pt idx="8798">
                  <c:v>3752.0</c:v>
                </c:pt>
                <c:pt idx="8799">
                  <c:v>3753.0</c:v>
                </c:pt>
                <c:pt idx="8800">
                  <c:v>3753.0</c:v>
                </c:pt>
                <c:pt idx="8801">
                  <c:v>3754.0</c:v>
                </c:pt>
                <c:pt idx="8802">
                  <c:v>3755.0</c:v>
                </c:pt>
                <c:pt idx="8803">
                  <c:v>3756.0</c:v>
                </c:pt>
                <c:pt idx="8804">
                  <c:v>3757.0</c:v>
                </c:pt>
                <c:pt idx="8805">
                  <c:v>3757.0</c:v>
                </c:pt>
                <c:pt idx="8806">
                  <c:v>3757.0</c:v>
                </c:pt>
                <c:pt idx="8807">
                  <c:v>3758.0</c:v>
                </c:pt>
                <c:pt idx="8808">
                  <c:v>3758.0</c:v>
                </c:pt>
                <c:pt idx="8809">
                  <c:v>3758.0</c:v>
                </c:pt>
                <c:pt idx="8810">
                  <c:v>3758.0</c:v>
                </c:pt>
                <c:pt idx="8811">
                  <c:v>3759.0</c:v>
                </c:pt>
                <c:pt idx="8812">
                  <c:v>3760.0</c:v>
                </c:pt>
                <c:pt idx="8813">
                  <c:v>3761.0</c:v>
                </c:pt>
                <c:pt idx="8814">
                  <c:v>3762.0</c:v>
                </c:pt>
                <c:pt idx="8815">
                  <c:v>3762.0</c:v>
                </c:pt>
                <c:pt idx="8816">
                  <c:v>3763.0</c:v>
                </c:pt>
                <c:pt idx="8817">
                  <c:v>3764.0</c:v>
                </c:pt>
                <c:pt idx="8818">
                  <c:v>3765.0</c:v>
                </c:pt>
                <c:pt idx="8819">
                  <c:v>3766.0</c:v>
                </c:pt>
                <c:pt idx="8820">
                  <c:v>3767.0</c:v>
                </c:pt>
                <c:pt idx="8821">
                  <c:v>3768.0</c:v>
                </c:pt>
                <c:pt idx="8822">
                  <c:v>3769.0</c:v>
                </c:pt>
                <c:pt idx="8823">
                  <c:v>3770.0</c:v>
                </c:pt>
                <c:pt idx="8824">
                  <c:v>3771.0</c:v>
                </c:pt>
                <c:pt idx="8825">
                  <c:v>3772.0</c:v>
                </c:pt>
                <c:pt idx="8826">
                  <c:v>3773.0</c:v>
                </c:pt>
                <c:pt idx="8827">
                  <c:v>3774.0</c:v>
                </c:pt>
                <c:pt idx="8828">
                  <c:v>3775.0</c:v>
                </c:pt>
                <c:pt idx="8829">
                  <c:v>3776.0</c:v>
                </c:pt>
                <c:pt idx="8830">
                  <c:v>3777.0</c:v>
                </c:pt>
                <c:pt idx="8831">
                  <c:v>3778.0</c:v>
                </c:pt>
                <c:pt idx="8832">
                  <c:v>3779.0</c:v>
                </c:pt>
                <c:pt idx="8833">
                  <c:v>3779.0</c:v>
                </c:pt>
                <c:pt idx="8834">
                  <c:v>3779.0</c:v>
                </c:pt>
                <c:pt idx="8835">
                  <c:v>3779.0</c:v>
                </c:pt>
                <c:pt idx="8836">
                  <c:v>3780.0</c:v>
                </c:pt>
                <c:pt idx="8837">
                  <c:v>3780.0</c:v>
                </c:pt>
                <c:pt idx="8838">
                  <c:v>3781.0</c:v>
                </c:pt>
                <c:pt idx="8839">
                  <c:v>3781.0</c:v>
                </c:pt>
                <c:pt idx="8840">
                  <c:v>3781.0</c:v>
                </c:pt>
                <c:pt idx="8841">
                  <c:v>3781.0</c:v>
                </c:pt>
                <c:pt idx="8842">
                  <c:v>3781.0</c:v>
                </c:pt>
                <c:pt idx="8843">
                  <c:v>3781.0</c:v>
                </c:pt>
                <c:pt idx="8844">
                  <c:v>3781.0</c:v>
                </c:pt>
                <c:pt idx="8845">
                  <c:v>3782.0</c:v>
                </c:pt>
                <c:pt idx="8846">
                  <c:v>3782.0</c:v>
                </c:pt>
                <c:pt idx="8847">
                  <c:v>3782.0</c:v>
                </c:pt>
                <c:pt idx="8848">
                  <c:v>3783.0</c:v>
                </c:pt>
                <c:pt idx="8849">
                  <c:v>3784.0</c:v>
                </c:pt>
                <c:pt idx="8850">
                  <c:v>3785.0</c:v>
                </c:pt>
                <c:pt idx="8851">
                  <c:v>3786.0</c:v>
                </c:pt>
                <c:pt idx="8852">
                  <c:v>3787.0</c:v>
                </c:pt>
                <c:pt idx="8853">
                  <c:v>3788.0</c:v>
                </c:pt>
                <c:pt idx="8854">
                  <c:v>3789.0</c:v>
                </c:pt>
                <c:pt idx="8855">
                  <c:v>3790.0</c:v>
                </c:pt>
                <c:pt idx="8856">
                  <c:v>3790.0</c:v>
                </c:pt>
                <c:pt idx="8857">
                  <c:v>3790.0</c:v>
                </c:pt>
                <c:pt idx="8858">
                  <c:v>3790.0</c:v>
                </c:pt>
                <c:pt idx="8859">
                  <c:v>3790.0</c:v>
                </c:pt>
                <c:pt idx="8860">
                  <c:v>3791.0</c:v>
                </c:pt>
                <c:pt idx="8861">
                  <c:v>3791.0</c:v>
                </c:pt>
                <c:pt idx="8862">
                  <c:v>3791.0</c:v>
                </c:pt>
                <c:pt idx="8863">
                  <c:v>3791.0</c:v>
                </c:pt>
                <c:pt idx="8864">
                  <c:v>3792.0</c:v>
                </c:pt>
                <c:pt idx="8865">
                  <c:v>3793.0</c:v>
                </c:pt>
                <c:pt idx="8866">
                  <c:v>3793.0</c:v>
                </c:pt>
                <c:pt idx="8867">
                  <c:v>3793.0</c:v>
                </c:pt>
                <c:pt idx="8868">
                  <c:v>3793.0</c:v>
                </c:pt>
                <c:pt idx="8869">
                  <c:v>3793.0</c:v>
                </c:pt>
                <c:pt idx="8870">
                  <c:v>3793.0</c:v>
                </c:pt>
                <c:pt idx="8871">
                  <c:v>3793.0</c:v>
                </c:pt>
                <c:pt idx="8872">
                  <c:v>3793.0</c:v>
                </c:pt>
                <c:pt idx="8873">
                  <c:v>3793.0</c:v>
                </c:pt>
                <c:pt idx="8874">
                  <c:v>3793.0</c:v>
                </c:pt>
                <c:pt idx="8875">
                  <c:v>3793.0</c:v>
                </c:pt>
                <c:pt idx="8876">
                  <c:v>3793.0</c:v>
                </c:pt>
                <c:pt idx="8877">
                  <c:v>3794.0</c:v>
                </c:pt>
                <c:pt idx="8878">
                  <c:v>3795.0</c:v>
                </c:pt>
                <c:pt idx="8879">
                  <c:v>3795.0</c:v>
                </c:pt>
                <c:pt idx="8880">
                  <c:v>3795.0</c:v>
                </c:pt>
                <c:pt idx="8881">
                  <c:v>3796.0</c:v>
                </c:pt>
                <c:pt idx="8882">
                  <c:v>3796.0</c:v>
                </c:pt>
                <c:pt idx="8883">
                  <c:v>3796.0</c:v>
                </c:pt>
                <c:pt idx="8884">
                  <c:v>3797.0</c:v>
                </c:pt>
                <c:pt idx="8885">
                  <c:v>3797.0</c:v>
                </c:pt>
                <c:pt idx="8886">
                  <c:v>3798.0</c:v>
                </c:pt>
                <c:pt idx="8887">
                  <c:v>3798.0</c:v>
                </c:pt>
                <c:pt idx="8888">
                  <c:v>3798.0</c:v>
                </c:pt>
                <c:pt idx="8889">
                  <c:v>3798.0</c:v>
                </c:pt>
                <c:pt idx="8890">
                  <c:v>3798.0</c:v>
                </c:pt>
                <c:pt idx="8891">
                  <c:v>3798.0</c:v>
                </c:pt>
                <c:pt idx="8892">
                  <c:v>3798.0</c:v>
                </c:pt>
                <c:pt idx="8893">
                  <c:v>3798.0</c:v>
                </c:pt>
                <c:pt idx="8894">
                  <c:v>3798.0</c:v>
                </c:pt>
                <c:pt idx="8895">
                  <c:v>3798.0</c:v>
                </c:pt>
                <c:pt idx="8896">
                  <c:v>3798.0</c:v>
                </c:pt>
                <c:pt idx="8897">
                  <c:v>3798.0</c:v>
                </c:pt>
                <c:pt idx="8898">
                  <c:v>3798.0</c:v>
                </c:pt>
                <c:pt idx="8899">
                  <c:v>3798.0</c:v>
                </c:pt>
                <c:pt idx="8900">
                  <c:v>3798.0</c:v>
                </c:pt>
                <c:pt idx="8901">
                  <c:v>3798.0</c:v>
                </c:pt>
                <c:pt idx="8902">
                  <c:v>3798.0</c:v>
                </c:pt>
                <c:pt idx="8903">
                  <c:v>3798.0</c:v>
                </c:pt>
                <c:pt idx="8904">
                  <c:v>3798.0</c:v>
                </c:pt>
                <c:pt idx="8905">
                  <c:v>3798.0</c:v>
                </c:pt>
                <c:pt idx="8906">
                  <c:v>3799.0</c:v>
                </c:pt>
                <c:pt idx="8907">
                  <c:v>3800.0</c:v>
                </c:pt>
                <c:pt idx="8908">
                  <c:v>3801.0</c:v>
                </c:pt>
                <c:pt idx="8909">
                  <c:v>3802.0</c:v>
                </c:pt>
                <c:pt idx="8910">
                  <c:v>3802.0</c:v>
                </c:pt>
                <c:pt idx="8911">
                  <c:v>3802.0</c:v>
                </c:pt>
                <c:pt idx="8912">
                  <c:v>3802.0</c:v>
                </c:pt>
                <c:pt idx="8913">
                  <c:v>3802.0</c:v>
                </c:pt>
                <c:pt idx="8914">
                  <c:v>3802.0</c:v>
                </c:pt>
                <c:pt idx="8915">
                  <c:v>3802.0</c:v>
                </c:pt>
                <c:pt idx="8916">
                  <c:v>3802.0</c:v>
                </c:pt>
                <c:pt idx="8917">
                  <c:v>3802.0</c:v>
                </c:pt>
                <c:pt idx="8918">
                  <c:v>3803.0</c:v>
                </c:pt>
                <c:pt idx="8919">
                  <c:v>3804.0</c:v>
                </c:pt>
                <c:pt idx="8920">
                  <c:v>3804.0</c:v>
                </c:pt>
                <c:pt idx="8921">
                  <c:v>3804.0</c:v>
                </c:pt>
                <c:pt idx="8922">
                  <c:v>3804.0</c:v>
                </c:pt>
                <c:pt idx="8923">
                  <c:v>3804.0</c:v>
                </c:pt>
                <c:pt idx="8924">
                  <c:v>3804.0</c:v>
                </c:pt>
                <c:pt idx="8925">
                  <c:v>3804.0</c:v>
                </c:pt>
                <c:pt idx="8926">
                  <c:v>3805.0</c:v>
                </c:pt>
                <c:pt idx="8927">
                  <c:v>3805.0</c:v>
                </c:pt>
                <c:pt idx="8928">
                  <c:v>3805.0</c:v>
                </c:pt>
                <c:pt idx="8929">
                  <c:v>3805.0</c:v>
                </c:pt>
                <c:pt idx="8930">
                  <c:v>3805.0</c:v>
                </c:pt>
                <c:pt idx="8931">
                  <c:v>3805.0</c:v>
                </c:pt>
                <c:pt idx="8932">
                  <c:v>3805.0</c:v>
                </c:pt>
                <c:pt idx="8933">
                  <c:v>3806.0</c:v>
                </c:pt>
                <c:pt idx="8934">
                  <c:v>3806.0</c:v>
                </c:pt>
                <c:pt idx="8935">
                  <c:v>3806.0</c:v>
                </c:pt>
                <c:pt idx="8936">
                  <c:v>3807.0</c:v>
                </c:pt>
                <c:pt idx="8937">
                  <c:v>3807.0</c:v>
                </c:pt>
                <c:pt idx="8938">
                  <c:v>3807.0</c:v>
                </c:pt>
                <c:pt idx="8939">
                  <c:v>3807.0</c:v>
                </c:pt>
                <c:pt idx="8940">
                  <c:v>3807.0</c:v>
                </c:pt>
                <c:pt idx="8941">
                  <c:v>3807.0</c:v>
                </c:pt>
                <c:pt idx="8942">
                  <c:v>3808.0</c:v>
                </c:pt>
                <c:pt idx="8943">
                  <c:v>3808.0</c:v>
                </c:pt>
                <c:pt idx="8944">
                  <c:v>3809.0</c:v>
                </c:pt>
                <c:pt idx="8945">
                  <c:v>3809.0</c:v>
                </c:pt>
                <c:pt idx="8946">
                  <c:v>3809.0</c:v>
                </c:pt>
                <c:pt idx="8947">
                  <c:v>3810.0</c:v>
                </c:pt>
                <c:pt idx="8948">
                  <c:v>3810.0</c:v>
                </c:pt>
                <c:pt idx="8949">
                  <c:v>3810.0</c:v>
                </c:pt>
                <c:pt idx="8950">
                  <c:v>3811.0</c:v>
                </c:pt>
                <c:pt idx="8951">
                  <c:v>3812.0</c:v>
                </c:pt>
                <c:pt idx="8952">
                  <c:v>3812.0</c:v>
                </c:pt>
                <c:pt idx="8953">
                  <c:v>3813.0</c:v>
                </c:pt>
                <c:pt idx="8954">
                  <c:v>3813.0</c:v>
                </c:pt>
                <c:pt idx="8955">
                  <c:v>3813.0</c:v>
                </c:pt>
                <c:pt idx="8956">
                  <c:v>3813.0</c:v>
                </c:pt>
                <c:pt idx="8957">
                  <c:v>3814.0</c:v>
                </c:pt>
                <c:pt idx="8958">
                  <c:v>3814.0</c:v>
                </c:pt>
                <c:pt idx="8959">
                  <c:v>3815.0</c:v>
                </c:pt>
                <c:pt idx="8960">
                  <c:v>3816.0</c:v>
                </c:pt>
                <c:pt idx="8961">
                  <c:v>3816.0</c:v>
                </c:pt>
                <c:pt idx="8962">
                  <c:v>3816.0</c:v>
                </c:pt>
                <c:pt idx="8963">
                  <c:v>3816.0</c:v>
                </c:pt>
                <c:pt idx="8964">
                  <c:v>3816.0</c:v>
                </c:pt>
                <c:pt idx="8965">
                  <c:v>3816.0</c:v>
                </c:pt>
                <c:pt idx="8966">
                  <c:v>3816.0</c:v>
                </c:pt>
                <c:pt idx="8967">
                  <c:v>3816.0</c:v>
                </c:pt>
                <c:pt idx="8968">
                  <c:v>3817.0</c:v>
                </c:pt>
                <c:pt idx="8969">
                  <c:v>3818.0</c:v>
                </c:pt>
                <c:pt idx="8970">
                  <c:v>3819.0</c:v>
                </c:pt>
                <c:pt idx="8971">
                  <c:v>3820.0</c:v>
                </c:pt>
                <c:pt idx="8972">
                  <c:v>3821.0</c:v>
                </c:pt>
                <c:pt idx="8973">
                  <c:v>3822.0</c:v>
                </c:pt>
                <c:pt idx="8974">
                  <c:v>3823.0</c:v>
                </c:pt>
                <c:pt idx="8975">
                  <c:v>3824.0</c:v>
                </c:pt>
                <c:pt idx="8976">
                  <c:v>3825.0</c:v>
                </c:pt>
                <c:pt idx="8977">
                  <c:v>3826.0</c:v>
                </c:pt>
                <c:pt idx="8978">
                  <c:v>3827.0</c:v>
                </c:pt>
                <c:pt idx="8979">
                  <c:v>3828.0</c:v>
                </c:pt>
                <c:pt idx="8980">
                  <c:v>3829.0</c:v>
                </c:pt>
                <c:pt idx="8981">
                  <c:v>3830.0</c:v>
                </c:pt>
                <c:pt idx="8982">
                  <c:v>3830.0</c:v>
                </c:pt>
                <c:pt idx="8983">
                  <c:v>3830.0</c:v>
                </c:pt>
                <c:pt idx="8984">
                  <c:v>3831.0</c:v>
                </c:pt>
                <c:pt idx="8985">
                  <c:v>3832.0</c:v>
                </c:pt>
                <c:pt idx="8986">
                  <c:v>3833.0</c:v>
                </c:pt>
                <c:pt idx="8987">
                  <c:v>3834.0</c:v>
                </c:pt>
                <c:pt idx="8988">
                  <c:v>3835.0</c:v>
                </c:pt>
                <c:pt idx="8989">
                  <c:v>3835.0</c:v>
                </c:pt>
                <c:pt idx="8990">
                  <c:v>3835.0</c:v>
                </c:pt>
                <c:pt idx="8991">
                  <c:v>3836.0</c:v>
                </c:pt>
                <c:pt idx="8992">
                  <c:v>3837.0</c:v>
                </c:pt>
                <c:pt idx="8993">
                  <c:v>3838.0</c:v>
                </c:pt>
                <c:pt idx="8994">
                  <c:v>3839.0</c:v>
                </c:pt>
                <c:pt idx="8995">
                  <c:v>3840.0</c:v>
                </c:pt>
                <c:pt idx="8996">
                  <c:v>3841.0</c:v>
                </c:pt>
                <c:pt idx="8997">
                  <c:v>3842.0</c:v>
                </c:pt>
                <c:pt idx="8998">
                  <c:v>3843.0</c:v>
                </c:pt>
                <c:pt idx="8999">
                  <c:v>3843.0</c:v>
                </c:pt>
                <c:pt idx="9000">
                  <c:v>3844.0</c:v>
                </c:pt>
                <c:pt idx="9001">
                  <c:v>3845.0</c:v>
                </c:pt>
                <c:pt idx="9002">
                  <c:v>3846.0</c:v>
                </c:pt>
                <c:pt idx="9003">
                  <c:v>3847.0</c:v>
                </c:pt>
                <c:pt idx="9004">
                  <c:v>3848.0</c:v>
                </c:pt>
                <c:pt idx="9005">
                  <c:v>3849.0</c:v>
                </c:pt>
                <c:pt idx="9006">
                  <c:v>3850.0</c:v>
                </c:pt>
                <c:pt idx="9007">
                  <c:v>3851.0</c:v>
                </c:pt>
                <c:pt idx="9008">
                  <c:v>3852.0</c:v>
                </c:pt>
                <c:pt idx="9009">
                  <c:v>3853.0</c:v>
                </c:pt>
                <c:pt idx="9010">
                  <c:v>3854.0</c:v>
                </c:pt>
                <c:pt idx="9011">
                  <c:v>3854.0</c:v>
                </c:pt>
                <c:pt idx="9012">
                  <c:v>3854.0</c:v>
                </c:pt>
                <c:pt idx="9013">
                  <c:v>3855.0</c:v>
                </c:pt>
                <c:pt idx="9014">
                  <c:v>3856.0</c:v>
                </c:pt>
                <c:pt idx="9015">
                  <c:v>3857.0</c:v>
                </c:pt>
                <c:pt idx="9016">
                  <c:v>3858.0</c:v>
                </c:pt>
                <c:pt idx="9017">
                  <c:v>3859.0</c:v>
                </c:pt>
                <c:pt idx="9018">
                  <c:v>3859.0</c:v>
                </c:pt>
                <c:pt idx="9019">
                  <c:v>3859.0</c:v>
                </c:pt>
                <c:pt idx="9020">
                  <c:v>3860.0</c:v>
                </c:pt>
                <c:pt idx="9021">
                  <c:v>3861.0</c:v>
                </c:pt>
                <c:pt idx="9022">
                  <c:v>3861.0</c:v>
                </c:pt>
                <c:pt idx="9023">
                  <c:v>3861.0</c:v>
                </c:pt>
                <c:pt idx="9024">
                  <c:v>3862.0</c:v>
                </c:pt>
                <c:pt idx="9025">
                  <c:v>3863.0</c:v>
                </c:pt>
                <c:pt idx="9026">
                  <c:v>3864.0</c:v>
                </c:pt>
                <c:pt idx="9027">
                  <c:v>3865.0</c:v>
                </c:pt>
                <c:pt idx="9028">
                  <c:v>3866.0</c:v>
                </c:pt>
                <c:pt idx="9029">
                  <c:v>3867.0</c:v>
                </c:pt>
                <c:pt idx="9030">
                  <c:v>3868.0</c:v>
                </c:pt>
                <c:pt idx="9031">
                  <c:v>3869.0</c:v>
                </c:pt>
                <c:pt idx="9032">
                  <c:v>3869.0</c:v>
                </c:pt>
                <c:pt idx="9033">
                  <c:v>3869.0</c:v>
                </c:pt>
                <c:pt idx="9034">
                  <c:v>3870.0</c:v>
                </c:pt>
                <c:pt idx="9035">
                  <c:v>3870.0</c:v>
                </c:pt>
                <c:pt idx="9036">
                  <c:v>3871.0</c:v>
                </c:pt>
                <c:pt idx="9037">
                  <c:v>3872.0</c:v>
                </c:pt>
                <c:pt idx="9038">
                  <c:v>3873.0</c:v>
                </c:pt>
                <c:pt idx="9039">
                  <c:v>3874.0</c:v>
                </c:pt>
                <c:pt idx="9040">
                  <c:v>3874.0</c:v>
                </c:pt>
                <c:pt idx="9041">
                  <c:v>3874.0</c:v>
                </c:pt>
                <c:pt idx="9042">
                  <c:v>3874.0</c:v>
                </c:pt>
                <c:pt idx="9043">
                  <c:v>3874.0</c:v>
                </c:pt>
                <c:pt idx="9044">
                  <c:v>3875.0</c:v>
                </c:pt>
                <c:pt idx="9045">
                  <c:v>3875.0</c:v>
                </c:pt>
                <c:pt idx="9046">
                  <c:v>3875.0</c:v>
                </c:pt>
                <c:pt idx="9047">
                  <c:v>3875.0</c:v>
                </c:pt>
                <c:pt idx="9048">
                  <c:v>3875.0</c:v>
                </c:pt>
                <c:pt idx="9049">
                  <c:v>3875.0</c:v>
                </c:pt>
                <c:pt idx="9050">
                  <c:v>3875.0</c:v>
                </c:pt>
                <c:pt idx="9051">
                  <c:v>3875.0</c:v>
                </c:pt>
                <c:pt idx="9052">
                  <c:v>3876.0</c:v>
                </c:pt>
                <c:pt idx="9053">
                  <c:v>3876.0</c:v>
                </c:pt>
                <c:pt idx="9054">
                  <c:v>3876.0</c:v>
                </c:pt>
                <c:pt idx="9055">
                  <c:v>3876.0</c:v>
                </c:pt>
                <c:pt idx="9056">
                  <c:v>3876.0</c:v>
                </c:pt>
                <c:pt idx="9057">
                  <c:v>3876.0</c:v>
                </c:pt>
                <c:pt idx="9058">
                  <c:v>3876.0</c:v>
                </c:pt>
                <c:pt idx="9059">
                  <c:v>3876.0</c:v>
                </c:pt>
                <c:pt idx="9060">
                  <c:v>3876.0</c:v>
                </c:pt>
                <c:pt idx="9061">
                  <c:v>3876.0</c:v>
                </c:pt>
                <c:pt idx="9062">
                  <c:v>3876.0</c:v>
                </c:pt>
                <c:pt idx="9063">
                  <c:v>3876.0</c:v>
                </c:pt>
                <c:pt idx="9064">
                  <c:v>3876.0</c:v>
                </c:pt>
                <c:pt idx="9065">
                  <c:v>3876.0</c:v>
                </c:pt>
                <c:pt idx="9066">
                  <c:v>3876.0</c:v>
                </c:pt>
                <c:pt idx="9067">
                  <c:v>3876.0</c:v>
                </c:pt>
                <c:pt idx="9068">
                  <c:v>3876.0</c:v>
                </c:pt>
                <c:pt idx="9069">
                  <c:v>3876.0</c:v>
                </c:pt>
                <c:pt idx="9070">
                  <c:v>3877.0</c:v>
                </c:pt>
                <c:pt idx="9071">
                  <c:v>3878.0</c:v>
                </c:pt>
                <c:pt idx="9072">
                  <c:v>3878.0</c:v>
                </c:pt>
                <c:pt idx="9073">
                  <c:v>3878.0</c:v>
                </c:pt>
                <c:pt idx="9074">
                  <c:v>3878.0</c:v>
                </c:pt>
                <c:pt idx="9075">
                  <c:v>3878.0</c:v>
                </c:pt>
                <c:pt idx="9076">
                  <c:v>3878.0</c:v>
                </c:pt>
                <c:pt idx="9077">
                  <c:v>3878.0</c:v>
                </c:pt>
                <c:pt idx="9078">
                  <c:v>3878.0</c:v>
                </c:pt>
                <c:pt idx="9079">
                  <c:v>3878.0</c:v>
                </c:pt>
                <c:pt idx="9080">
                  <c:v>3878.0</c:v>
                </c:pt>
                <c:pt idx="9081">
                  <c:v>3879.0</c:v>
                </c:pt>
                <c:pt idx="9082">
                  <c:v>3879.0</c:v>
                </c:pt>
                <c:pt idx="9083">
                  <c:v>3879.0</c:v>
                </c:pt>
                <c:pt idx="9084">
                  <c:v>3879.0</c:v>
                </c:pt>
                <c:pt idx="9085">
                  <c:v>3879.0</c:v>
                </c:pt>
                <c:pt idx="9086">
                  <c:v>3879.0</c:v>
                </c:pt>
                <c:pt idx="9087">
                  <c:v>3879.0</c:v>
                </c:pt>
                <c:pt idx="9088">
                  <c:v>3879.0</c:v>
                </c:pt>
                <c:pt idx="9089">
                  <c:v>3879.0</c:v>
                </c:pt>
                <c:pt idx="9090">
                  <c:v>3879.0</c:v>
                </c:pt>
                <c:pt idx="9091">
                  <c:v>3880.0</c:v>
                </c:pt>
                <c:pt idx="9092">
                  <c:v>3880.0</c:v>
                </c:pt>
                <c:pt idx="9093">
                  <c:v>3881.0</c:v>
                </c:pt>
                <c:pt idx="9094">
                  <c:v>3882.0</c:v>
                </c:pt>
                <c:pt idx="9095">
                  <c:v>3882.0</c:v>
                </c:pt>
                <c:pt idx="9096">
                  <c:v>3882.0</c:v>
                </c:pt>
                <c:pt idx="9097">
                  <c:v>3882.0</c:v>
                </c:pt>
                <c:pt idx="9098">
                  <c:v>3883.0</c:v>
                </c:pt>
                <c:pt idx="9099">
                  <c:v>3883.0</c:v>
                </c:pt>
                <c:pt idx="9100">
                  <c:v>3883.0</c:v>
                </c:pt>
                <c:pt idx="9101">
                  <c:v>3883.0</c:v>
                </c:pt>
                <c:pt idx="9102">
                  <c:v>3883.0</c:v>
                </c:pt>
                <c:pt idx="9103">
                  <c:v>3883.0</c:v>
                </c:pt>
                <c:pt idx="9104">
                  <c:v>3883.0</c:v>
                </c:pt>
                <c:pt idx="9105">
                  <c:v>3883.0</c:v>
                </c:pt>
                <c:pt idx="9106">
                  <c:v>3883.0</c:v>
                </c:pt>
                <c:pt idx="9107">
                  <c:v>3883.0</c:v>
                </c:pt>
                <c:pt idx="9108">
                  <c:v>3883.0</c:v>
                </c:pt>
                <c:pt idx="9109">
                  <c:v>3884.0</c:v>
                </c:pt>
                <c:pt idx="9110">
                  <c:v>3885.0</c:v>
                </c:pt>
                <c:pt idx="9111">
                  <c:v>3885.0</c:v>
                </c:pt>
                <c:pt idx="9112">
                  <c:v>3886.0</c:v>
                </c:pt>
                <c:pt idx="9113">
                  <c:v>3886.0</c:v>
                </c:pt>
                <c:pt idx="9114">
                  <c:v>3887.0</c:v>
                </c:pt>
                <c:pt idx="9115">
                  <c:v>3887.0</c:v>
                </c:pt>
                <c:pt idx="9116">
                  <c:v>3887.0</c:v>
                </c:pt>
                <c:pt idx="9117">
                  <c:v>3887.0</c:v>
                </c:pt>
                <c:pt idx="9118">
                  <c:v>3887.0</c:v>
                </c:pt>
                <c:pt idx="9119">
                  <c:v>3887.0</c:v>
                </c:pt>
                <c:pt idx="9120">
                  <c:v>3887.0</c:v>
                </c:pt>
                <c:pt idx="9121">
                  <c:v>3887.0</c:v>
                </c:pt>
                <c:pt idx="9122">
                  <c:v>3888.0</c:v>
                </c:pt>
                <c:pt idx="9123">
                  <c:v>3888.0</c:v>
                </c:pt>
                <c:pt idx="9124">
                  <c:v>3888.0</c:v>
                </c:pt>
                <c:pt idx="9125">
                  <c:v>3888.0</c:v>
                </c:pt>
                <c:pt idx="9126">
                  <c:v>3888.0</c:v>
                </c:pt>
                <c:pt idx="9127">
                  <c:v>3888.0</c:v>
                </c:pt>
                <c:pt idx="9128">
                  <c:v>3888.0</c:v>
                </c:pt>
                <c:pt idx="9129">
                  <c:v>3888.0</c:v>
                </c:pt>
                <c:pt idx="9130">
                  <c:v>3888.0</c:v>
                </c:pt>
                <c:pt idx="9131">
                  <c:v>3888.0</c:v>
                </c:pt>
                <c:pt idx="9132">
                  <c:v>3888.0</c:v>
                </c:pt>
                <c:pt idx="9133">
                  <c:v>3888.0</c:v>
                </c:pt>
                <c:pt idx="9134">
                  <c:v>3888.0</c:v>
                </c:pt>
                <c:pt idx="9135">
                  <c:v>3888.0</c:v>
                </c:pt>
                <c:pt idx="9136">
                  <c:v>3889.0</c:v>
                </c:pt>
                <c:pt idx="9137">
                  <c:v>3889.0</c:v>
                </c:pt>
                <c:pt idx="9138">
                  <c:v>3889.0</c:v>
                </c:pt>
                <c:pt idx="9139">
                  <c:v>3890.0</c:v>
                </c:pt>
                <c:pt idx="9140">
                  <c:v>3890.0</c:v>
                </c:pt>
                <c:pt idx="9141">
                  <c:v>3890.0</c:v>
                </c:pt>
                <c:pt idx="9142">
                  <c:v>3891.0</c:v>
                </c:pt>
                <c:pt idx="9143">
                  <c:v>3891.0</c:v>
                </c:pt>
                <c:pt idx="9144">
                  <c:v>3891.0</c:v>
                </c:pt>
                <c:pt idx="9145">
                  <c:v>3891.0</c:v>
                </c:pt>
                <c:pt idx="9146">
                  <c:v>3891.0</c:v>
                </c:pt>
                <c:pt idx="9147">
                  <c:v>3892.0</c:v>
                </c:pt>
                <c:pt idx="9148">
                  <c:v>3893.0</c:v>
                </c:pt>
                <c:pt idx="9149">
                  <c:v>3894.0</c:v>
                </c:pt>
                <c:pt idx="9150">
                  <c:v>3894.0</c:v>
                </c:pt>
                <c:pt idx="9151">
                  <c:v>3894.0</c:v>
                </c:pt>
                <c:pt idx="9152">
                  <c:v>3894.0</c:v>
                </c:pt>
                <c:pt idx="9153">
                  <c:v>3894.0</c:v>
                </c:pt>
                <c:pt idx="9154">
                  <c:v>3895.0</c:v>
                </c:pt>
                <c:pt idx="9155">
                  <c:v>3895.0</c:v>
                </c:pt>
                <c:pt idx="9156">
                  <c:v>3895.0</c:v>
                </c:pt>
                <c:pt idx="9157">
                  <c:v>3895.0</c:v>
                </c:pt>
                <c:pt idx="9158">
                  <c:v>3895.0</c:v>
                </c:pt>
                <c:pt idx="9159">
                  <c:v>3895.0</c:v>
                </c:pt>
                <c:pt idx="9160">
                  <c:v>3895.0</c:v>
                </c:pt>
                <c:pt idx="9161">
                  <c:v>3895.0</c:v>
                </c:pt>
                <c:pt idx="9162">
                  <c:v>3895.0</c:v>
                </c:pt>
                <c:pt idx="9163">
                  <c:v>3895.0</c:v>
                </c:pt>
                <c:pt idx="9164">
                  <c:v>3895.0</c:v>
                </c:pt>
                <c:pt idx="9165">
                  <c:v>3895.0</c:v>
                </c:pt>
                <c:pt idx="9166">
                  <c:v>3896.0</c:v>
                </c:pt>
                <c:pt idx="9167">
                  <c:v>3897.0</c:v>
                </c:pt>
                <c:pt idx="9168">
                  <c:v>3898.0</c:v>
                </c:pt>
                <c:pt idx="9169">
                  <c:v>3899.0</c:v>
                </c:pt>
                <c:pt idx="9170">
                  <c:v>3900.0</c:v>
                </c:pt>
                <c:pt idx="9171">
                  <c:v>3900.0</c:v>
                </c:pt>
                <c:pt idx="9172">
                  <c:v>3900.0</c:v>
                </c:pt>
                <c:pt idx="9173">
                  <c:v>3900.0</c:v>
                </c:pt>
                <c:pt idx="9174">
                  <c:v>3901.0</c:v>
                </c:pt>
                <c:pt idx="9175">
                  <c:v>3901.0</c:v>
                </c:pt>
                <c:pt idx="9176">
                  <c:v>3902.0</c:v>
                </c:pt>
                <c:pt idx="9177">
                  <c:v>3903.0</c:v>
                </c:pt>
                <c:pt idx="9178">
                  <c:v>3904.0</c:v>
                </c:pt>
                <c:pt idx="9179">
                  <c:v>3905.0</c:v>
                </c:pt>
                <c:pt idx="9180">
                  <c:v>3906.0</c:v>
                </c:pt>
                <c:pt idx="9181">
                  <c:v>3907.0</c:v>
                </c:pt>
                <c:pt idx="9182">
                  <c:v>3908.0</c:v>
                </c:pt>
                <c:pt idx="9183">
                  <c:v>3908.0</c:v>
                </c:pt>
                <c:pt idx="9184">
                  <c:v>3909.0</c:v>
                </c:pt>
                <c:pt idx="9185">
                  <c:v>3909.0</c:v>
                </c:pt>
                <c:pt idx="9186">
                  <c:v>3910.0</c:v>
                </c:pt>
                <c:pt idx="9187">
                  <c:v>3910.0</c:v>
                </c:pt>
                <c:pt idx="9188">
                  <c:v>3910.0</c:v>
                </c:pt>
                <c:pt idx="9189">
                  <c:v>3910.0</c:v>
                </c:pt>
                <c:pt idx="9190">
                  <c:v>3910.0</c:v>
                </c:pt>
                <c:pt idx="9191">
                  <c:v>3910.0</c:v>
                </c:pt>
                <c:pt idx="9192">
                  <c:v>3910.0</c:v>
                </c:pt>
                <c:pt idx="9193">
                  <c:v>3910.0</c:v>
                </c:pt>
                <c:pt idx="9194">
                  <c:v>3910.0</c:v>
                </c:pt>
                <c:pt idx="9195">
                  <c:v>3911.0</c:v>
                </c:pt>
                <c:pt idx="9196">
                  <c:v>3911.0</c:v>
                </c:pt>
                <c:pt idx="9197">
                  <c:v>3911.0</c:v>
                </c:pt>
                <c:pt idx="9198">
                  <c:v>3912.0</c:v>
                </c:pt>
                <c:pt idx="9199">
                  <c:v>3912.0</c:v>
                </c:pt>
                <c:pt idx="9200">
                  <c:v>3912.0</c:v>
                </c:pt>
                <c:pt idx="9201">
                  <c:v>3912.0</c:v>
                </c:pt>
                <c:pt idx="9202">
                  <c:v>3912.0</c:v>
                </c:pt>
                <c:pt idx="9203">
                  <c:v>3912.0</c:v>
                </c:pt>
                <c:pt idx="9204">
                  <c:v>3912.0</c:v>
                </c:pt>
                <c:pt idx="9205">
                  <c:v>3912.0</c:v>
                </c:pt>
                <c:pt idx="9206">
                  <c:v>3912.0</c:v>
                </c:pt>
                <c:pt idx="9207">
                  <c:v>3912.0</c:v>
                </c:pt>
                <c:pt idx="9208">
                  <c:v>3912.0</c:v>
                </c:pt>
                <c:pt idx="9209">
                  <c:v>3912.0</c:v>
                </c:pt>
                <c:pt idx="9210">
                  <c:v>3912.0</c:v>
                </c:pt>
                <c:pt idx="9211">
                  <c:v>3912.0</c:v>
                </c:pt>
                <c:pt idx="9212">
                  <c:v>3912.0</c:v>
                </c:pt>
                <c:pt idx="9213">
                  <c:v>3913.0</c:v>
                </c:pt>
                <c:pt idx="9214">
                  <c:v>3913.0</c:v>
                </c:pt>
                <c:pt idx="9215">
                  <c:v>3913.0</c:v>
                </c:pt>
                <c:pt idx="9216">
                  <c:v>3913.0</c:v>
                </c:pt>
                <c:pt idx="9217">
                  <c:v>3913.0</c:v>
                </c:pt>
                <c:pt idx="9218">
                  <c:v>3914.0</c:v>
                </c:pt>
                <c:pt idx="9219">
                  <c:v>3914.0</c:v>
                </c:pt>
                <c:pt idx="9220">
                  <c:v>3915.0</c:v>
                </c:pt>
                <c:pt idx="9221">
                  <c:v>3916.0</c:v>
                </c:pt>
                <c:pt idx="9222">
                  <c:v>3916.0</c:v>
                </c:pt>
                <c:pt idx="9223">
                  <c:v>3916.0</c:v>
                </c:pt>
                <c:pt idx="9224">
                  <c:v>3916.0</c:v>
                </c:pt>
                <c:pt idx="9225">
                  <c:v>3916.0</c:v>
                </c:pt>
                <c:pt idx="9226">
                  <c:v>3916.0</c:v>
                </c:pt>
                <c:pt idx="9227">
                  <c:v>3916.0</c:v>
                </c:pt>
                <c:pt idx="9228">
                  <c:v>3917.0</c:v>
                </c:pt>
                <c:pt idx="9229">
                  <c:v>3918.0</c:v>
                </c:pt>
                <c:pt idx="9230">
                  <c:v>3918.0</c:v>
                </c:pt>
                <c:pt idx="9231">
                  <c:v>3918.0</c:v>
                </c:pt>
                <c:pt idx="9232">
                  <c:v>3918.0</c:v>
                </c:pt>
                <c:pt idx="9233">
                  <c:v>3918.0</c:v>
                </c:pt>
                <c:pt idx="9234">
                  <c:v>3918.0</c:v>
                </c:pt>
                <c:pt idx="9235">
                  <c:v>3918.0</c:v>
                </c:pt>
                <c:pt idx="9236">
                  <c:v>3918.0</c:v>
                </c:pt>
                <c:pt idx="9237">
                  <c:v>3918.0</c:v>
                </c:pt>
                <c:pt idx="9238">
                  <c:v>3918.0</c:v>
                </c:pt>
                <c:pt idx="9239">
                  <c:v>3918.0</c:v>
                </c:pt>
                <c:pt idx="9240">
                  <c:v>3918.0</c:v>
                </c:pt>
                <c:pt idx="9241">
                  <c:v>3918.0</c:v>
                </c:pt>
                <c:pt idx="9242">
                  <c:v>3918.0</c:v>
                </c:pt>
                <c:pt idx="9243">
                  <c:v>3918.0</c:v>
                </c:pt>
                <c:pt idx="9244">
                  <c:v>3918.0</c:v>
                </c:pt>
                <c:pt idx="9245">
                  <c:v>3918.0</c:v>
                </c:pt>
                <c:pt idx="9246">
                  <c:v>3918.0</c:v>
                </c:pt>
                <c:pt idx="9247">
                  <c:v>3918.0</c:v>
                </c:pt>
                <c:pt idx="9248">
                  <c:v>3918.0</c:v>
                </c:pt>
                <c:pt idx="9249">
                  <c:v>3918.0</c:v>
                </c:pt>
                <c:pt idx="9250">
                  <c:v>3918.0</c:v>
                </c:pt>
                <c:pt idx="9251">
                  <c:v>3918.0</c:v>
                </c:pt>
                <c:pt idx="9252">
                  <c:v>3919.0</c:v>
                </c:pt>
                <c:pt idx="9253">
                  <c:v>3920.0</c:v>
                </c:pt>
                <c:pt idx="9254">
                  <c:v>3920.0</c:v>
                </c:pt>
                <c:pt idx="9255">
                  <c:v>3920.0</c:v>
                </c:pt>
                <c:pt idx="9256">
                  <c:v>3921.0</c:v>
                </c:pt>
                <c:pt idx="9257">
                  <c:v>3921.0</c:v>
                </c:pt>
                <c:pt idx="9258">
                  <c:v>3922.0</c:v>
                </c:pt>
                <c:pt idx="9259">
                  <c:v>3922.0</c:v>
                </c:pt>
                <c:pt idx="9260">
                  <c:v>3922.0</c:v>
                </c:pt>
                <c:pt idx="9261">
                  <c:v>3922.0</c:v>
                </c:pt>
                <c:pt idx="9262">
                  <c:v>3922.0</c:v>
                </c:pt>
                <c:pt idx="9263">
                  <c:v>3922.0</c:v>
                </c:pt>
                <c:pt idx="9264">
                  <c:v>3922.0</c:v>
                </c:pt>
                <c:pt idx="9265">
                  <c:v>3922.0</c:v>
                </c:pt>
                <c:pt idx="9266">
                  <c:v>3922.0</c:v>
                </c:pt>
                <c:pt idx="9267">
                  <c:v>3922.0</c:v>
                </c:pt>
                <c:pt idx="9268">
                  <c:v>3922.0</c:v>
                </c:pt>
                <c:pt idx="9269">
                  <c:v>3922.0</c:v>
                </c:pt>
                <c:pt idx="9270">
                  <c:v>3923.0</c:v>
                </c:pt>
                <c:pt idx="9271">
                  <c:v>3923.0</c:v>
                </c:pt>
                <c:pt idx="9272">
                  <c:v>3923.0</c:v>
                </c:pt>
                <c:pt idx="9273">
                  <c:v>3924.0</c:v>
                </c:pt>
                <c:pt idx="9274">
                  <c:v>3924.0</c:v>
                </c:pt>
                <c:pt idx="9275">
                  <c:v>3925.0</c:v>
                </c:pt>
                <c:pt idx="9276">
                  <c:v>3925.0</c:v>
                </c:pt>
                <c:pt idx="9277">
                  <c:v>3925.0</c:v>
                </c:pt>
                <c:pt idx="9278">
                  <c:v>3925.0</c:v>
                </c:pt>
                <c:pt idx="9279">
                  <c:v>3925.0</c:v>
                </c:pt>
                <c:pt idx="9280">
                  <c:v>3925.0</c:v>
                </c:pt>
                <c:pt idx="9281">
                  <c:v>3925.0</c:v>
                </c:pt>
                <c:pt idx="9282">
                  <c:v>3926.0</c:v>
                </c:pt>
                <c:pt idx="9283">
                  <c:v>3926.0</c:v>
                </c:pt>
                <c:pt idx="9284">
                  <c:v>3926.0</c:v>
                </c:pt>
                <c:pt idx="9285">
                  <c:v>3926.0</c:v>
                </c:pt>
                <c:pt idx="9286">
                  <c:v>3926.0</c:v>
                </c:pt>
                <c:pt idx="9287">
                  <c:v>3926.0</c:v>
                </c:pt>
                <c:pt idx="9288">
                  <c:v>3926.0</c:v>
                </c:pt>
                <c:pt idx="9289">
                  <c:v>3926.0</c:v>
                </c:pt>
                <c:pt idx="9290">
                  <c:v>3927.0</c:v>
                </c:pt>
                <c:pt idx="9291">
                  <c:v>3927.0</c:v>
                </c:pt>
                <c:pt idx="9292">
                  <c:v>3927.0</c:v>
                </c:pt>
                <c:pt idx="9293">
                  <c:v>3928.0</c:v>
                </c:pt>
                <c:pt idx="9294">
                  <c:v>3928.0</c:v>
                </c:pt>
                <c:pt idx="9295">
                  <c:v>3928.0</c:v>
                </c:pt>
                <c:pt idx="9296">
                  <c:v>3928.0</c:v>
                </c:pt>
                <c:pt idx="9297">
                  <c:v>3928.0</c:v>
                </c:pt>
                <c:pt idx="9298">
                  <c:v>3928.0</c:v>
                </c:pt>
                <c:pt idx="9299">
                  <c:v>3928.0</c:v>
                </c:pt>
                <c:pt idx="9300">
                  <c:v>3928.0</c:v>
                </c:pt>
                <c:pt idx="9301">
                  <c:v>3928.0</c:v>
                </c:pt>
                <c:pt idx="9302">
                  <c:v>3928.0</c:v>
                </c:pt>
                <c:pt idx="9303">
                  <c:v>3928.0</c:v>
                </c:pt>
                <c:pt idx="9304">
                  <c:v>3928.0</c:v>
                </c:pt>
                <c:pt idx="9305">
                  <c:v>3928.0</c:v>
                </c:pt>
                <c:pt idx="9306">
                  <c:v>3928.0</c:v>
                </c:pt>
                <c:pt idx="9307">
                  <c:v>3928.0</c:v>
                </c:pt>
                <c:pt idx="9308">
                  <c:v>3928.0</c:v>
                </c:pt>
                <c:pt idx="9309">
                  <c:v>3928.0</c:v>
                </c:pt>
                <c:pt idx="9310">
                  <c:v>3928.0</c:v>
                </c:pt>
                <c:pt idx="9311">
                  <c:v>3928.0</c:v>
                </c:pt>
                <c:pt idx="9312">
                  <c:v>3928.0</c:v>
                </c:pt>
                <c:pt idx="9313">
                  <c:v>3928.0</c:v>
                </c:pt>
                <c:pt idx="9314">
                  <c:v>3928.0</c:v>
                </c:pt>
                <c:pt idx="9315">
                  <c:v>3929.0</c:v>
                </c:pt>
                <c:pt idx="9316">
                  <c:v>3930.0</c:v>
                </c:pt>
                <c:pt idx="9317">
                  <c:v>3930.0</c:v>
                </c:pt>
                <c:pt idx="9318">
                  <c:v>3930.0</c:v>
                </c:pt>
                <c:pt idx="9319">
                  <c:v>3930.0</c:v>
                </c:pt>
                <c:pt idx="9320">
                  <c:v>3930.0</c:v>
                </c:pt>
                <c:pt idx="9321">
                  <c:v>3930.0</c:v>
                </c:pt>
                <c:pt idx="9322">
                  <c:v>3930.0</c:v>
                </c:pt>
                <c:pt idx="9323">
                  <c:v>3930.0</c:v>
                </c:pt>
                <c:pt idx="9324">
                  <c:v>3930.0</c:v>
                </c:pt>
                <c:pt idx="9325">
                  <c:v>3930.0</c:v>
                </c:pt>
                <c:pt idx="9326">
                  <c:v>3930.0</c:v>
                </c:pt>
                <c:pt idx="9327">
                  <c:v>3930.0</c:v>
                </c:pt>
                <c:pt idx="9328">
                  <c:v>3930.0</c:v>
                </c:pt>
                <c:pt idx="9329">
                  <c:v>3931.0</c:v>
                </c:pt>
                <c:pt idx="9330">
                  <c:v>3932.0</c:v>
                </c:pt>
                <c:pt idx="9331">
                  <c:v>3933.0</c:v>
                </c:pt>
                <c:pt idx="9332">
                  <c:v>3934.0</c:v>
                </c:pt>
                <c:pt idx="9333">
                  <c:v>3935.0</c:v>
                </c:pt>
                <c:pt idx="9334">
                  <c:v>3935.0</c:v>
                </c:pt>
                <c:pt idx="9335">
                  <c:v>3935.0</c:v>
                </c:pt>
                <c:pt idx="9336">
                  <c:v>3936.0</c:v>
                </c:pt>
                <c:pt idx="9337">
                  <c:v>3937.0</c:v>
                </c:pt>
                <c:pt idx="9338">
                  <c:v>3937.0</c:v>
                </c:pt>
                <c:pt idx="9339">
                  <c:v>3937.0</c:v>
                </c:pt>
                <c:pt idx="9340">
                  <c:v>3937.0</c:v>
                </c:pt>
                <c:pt idx="9341">
                  <c:v>3937.0</c:v>
                </c:pt>
                <c:pt idx="9342">
                  <c:v>3937.0</c:v>
                </c:pt>
                <c:pt idx="9343">
                  <c:v>3938.0</c:v>
                </c:pt>
                <c:pt idx="9344">
                  <c:v>3939.0</c:v>
                </c:pt>
                <c:pt idx="9345">
                  <c:v>3939.0</c:v>
                </c:pt>
                <c:pt idx="9346">
                  <c:v>3939.0</c:v>
                </c:pt>
                <c:pt idx="9347">
                  <c:v>3939.0</c:v>
                </c:pt>
                <c:pt idx="9348">
                  <c:v>3939.0</c:v>
                </c:pt>
                <c:pt idx="9349">
                  <c:v>3939.0</c:v>
                </c:pt>
                <c:pt idx="9350">
                  <c:v>3939.0</c:v>
                </c:pt>
                <c:pt idx="9351">
                  <c:v>3939.0</c:v>
                </c:pt>
                <c:pt idx="9352">
                  <c:v>3939.0</c:v>
                </c:pt>
                <c:pt idx="9353">
                  <c:v>3940.0</c:v>
                </c:pt>
                <c:pt idx="9354">
                  <c:v>3941.0</c:v>
                </c:pt>
                <c:pt idx="9355">
                  <c:v>3942.0</c:v>
                </c:pt>
                <c:pt idx="9356">
                  <c:v>3943.0</c:v>
                </c:pt>
                <c:pt idx="9357">
                  <c:v>3944.0</c:v>
                </c:pt>
                <c:pt idx="9358">
                  <c:v>3945.0</c:v>
                </c:pt>
                <c:pt idx="9359">
                  <c:v>3945.0</c:v>
                </c:pt>
                <c:pt idx="9360">
                  <c:v>3945.0</c:v>
                </c:pt>
                <c:pt idx="9361">
                  <c:v>3946.0</c:v>
                </c:pt>
                <c:pt idx="9362">
                  <c:v>3946.0</c:v>
                </c:pt>
                <c:pt idx="9363">
                  <c:v>3946.0</c:v>
                </c:pt>
                <c:pt idx="9364">
                  <c:v>3946.0</c:v>
                </c:pt>
                <c:pt idx="9365">
                  <c:v>3946.0</c:v>
                </c:pt>
                <c:pt idx="9366">
                  <c:v>3947.0</c:v>
                </c:pt>
                <c:pt idx="9367">
                  <c:v>3948.0</c:v>
                </c:pt>
                <c:pt idx="9368">
                  <c:v>3948.0</c:v>
                </c:pt>
                <c:pt idx="9369">
                  <c:v>3948.0</c:v>
                </c:pt>
                <c:pt idx="9370">
                  <c:v>3949.0</c:v>
                </c:pt>
                <c:pt idx="9371">
                  <c:v>3949.0</c:v>
                </c:pt>
                <c:pt idx="9372">
                  <c:v>3949.0</c:v>
                </c:pt>
                <c:pt idx="9373">
                  <c:v>3949.0</c:v>
                </c:pt>
                <c:pt idx="9374">
                  <c:v>3949.0</c:v>
                </c:pt>
                <c:pt idx="9375">
                  <c:v>3949.0</c:v>
                </c:pt>
                <c:pt idx="9376">
                  <c:v>3949.0</c:v>
                </c:pt>
                <c:pt idx="9377">
                  <c:v>3949.0</c:v>
                </c:pt>
                <c:pt idx="9378">
                  <c:v>3949.0</c:v>
                </c:pt>
                <c:pt idx="9379">
                  <c:v>3950.0</c:v>
                </c:pt>
                <c:pt idx="9380">
                  <c:v>3950.0</c:v>
                </c:pt>
                <c:pt idx="9381">
                  <c:v>3951.0</c:v>
                </c:pt>
                <c:pt idx="9382">
                  <c:v>3951.0</c:v>
                </c:pt>
                <c:pt idx="9383">
                  <c:v>3951.0</c:v>
                </c:pt>
                <c:pt idx="9384">
                  <c:v>3951.0</c:v>
                </c:pt>
                <c:pt idx="9385">
                  <c:v>3951.0</c:v>
                </c:pt>
                <c:pt idx="9386">
                  <c:v>3951.0</c:v>
                </c:pt>
                <c:pt idx="9387">
                  <c:v>3951.0</c:v>
                </c:pt>
                <c:pt idx="9388">
                  <c:v>3951.0</c:v>
                </c:pt>
                <c:pt idx="9389">
                  <c:v>3952.0</c:v>
                </c:pt>
                <c:pt idx="9390">
                  <c:v>3952.0</c:v>
                </c:pt>
                <c:pt idx="9391">
                  <c:v>3953.0</c:v>
                </c:pt>
                <c:pt idx="9392">
                  <c:v>3954.0</c:v>
                </c:pt>
                <c:pt idx="9393">
                  <c:v>3954.0</c:v>
                </c:pt>
                <c:pt idx="9394">
                  <c:v>3955.0</c:v>
                </c:pt>
                <c:pt idx="9395">
                  <c:v>3955.0</c:v>
                </c:pt>
                <c:pt idx="9396">
                  <c:v>3955.0</c:v>
                </c:pt>
                <c:pt idx="9397">
                  <c:v>3955.0</c:v>
                </c:pt>
                <c:pt idx="9398">
                  <c:v>3955.0</c:v>
                </c:pt>
                <c:pt idx="9399">
                  <c:v>3955.0</c:v>
                </c:pt>
                <c:pt idx="9400">
                  <c:v>3955.0</c:v>
                </c:pt>
                <c:pt idx="9401">
                  <c:v>3955.0</c:v>
                </c:pt>
                <c:pt idx="9402">
                  <c:v>3955.0</c:v>
                </c:pt>
                <c:pt idx="9403">
                  <c:v>3955.0</c:v>
                </c:pt>
                <c:pt idx="9404">
                  <c:v>3955.0</c:v>
                </c:pt>
                <c:pt idx="9405">
                  <c:v>3955.0</c:v>
                </c:pt>
                <c:pt idx="9406">
                  <c:v>3955.0</c:v>
                </c:pt>
                <c:pt idx="9407">
                  <c:v>3955.0</c:v>
                </c:pt>
                <c:pt idx="9408">
                  <c:v>3955.0</c:v>
                </c:pt>
                <c:pt idx="9409">
                  <c:v>3955.0</c:v>
                </c:pt>
                <c:pt idx="9410">
                  <c:v>3955.0</c:v>
                </c:pt>
                <c:pt idx="9411">
                  <c:v>3955.0</c:v>
                </c:pt>
                <c:pt idx="9412">
                  <c:v>3955.0</c:v>
                </c:pt>
                <c:pt idx="9413">
                  <c:v>3955.0</c:v>
                </c:pt>
                <c:pt idx="9414">
                  <c:v>3955.0</c:v>
                </c:pt>
                <c:pt idx="9415">
                  <c:v>3955.0</c:v>
                </c:pt>
                <c:pt idx="9416">
                  <c:v>3955.0</c:v>
                </c:pt>
                <c:pt idx="9417">
                  <c:v>3956.0</c:v>
                </c:pt>
                <c:pt idx="9418">
                  <c:v>3956.0</c:v>
                </c:pt>
                <c:pt idx="9419">
                  <c:v>3956.0</c:v>
                </c:pt>
                <c:pt idx="9420">
                  <c:v>3957.0</c:v>
                </c:pt>
                <c:pt idx="9421">
                  <c:v>3957.0</c:v>
                </c:pt>
                <c:pt idx="9422">
                  <c:v>3957.0</c:v>
                </c:pt>
                <c:pt idx="9423">
                  <c:v>3957.0</c:v>
                </c:pt>
                <c:pt idx="9424">
                  <c:v>3958.0</c:v>
                </c:pt>
                <c:pt idx="9425">
                  <c:v>3958.0</c:v>
                </c:pt>
                <c:pt idx="9426">
                  <c:v>3958.0</c:v>
                </c:pt>
                <c:pt idx="9427">
                  <c:v>3958.0</c:v>
                </c:pt>
                <c:pt idx="9428">
                  <c:v>3959.0</c:v>
                </c:pt>
                <c:pt idx="9429">
                  <c:v>3959.0</c:v>
                </c:pt>
                <c:pt idx="9430">
                  <c:v>3959.0</c:v>
                </c:pt>
                <c:pt idx="9431">
                  <c:v>3959.0</c:v>
                </c:pt>
                <c:pt idx="9432">
                  <c:v>3959.0</c:v>
                </c:pt>
                <c:pt idx="9433">
                  <c:v>3959.0</c:v>
                </c:pt>
                <c:pt idx="9434">
                  <c:v>3959.0</c:v>
                </c:pt>
                <c:pt idx="9435">
                  <c:v>3959.0</c:v>
                </c:pt>
                <c:pt idx="9436">
                  <c:v>3959.0</c:v>
                </c:pt>
                <c:pt idx="9437">
                  <c:v>3959.0</c:v>
                </c:pt>
                <c:pt idx="9438">
                  <c:v>3959.0</c:v>
                </c:pt>
                <c:pt idx="9439">
                  <c:v>3959.0</c:v>
                </c:pt>
                <c:pt idx="9440">
                  <c:v>3959.0</c:v>
                </c:pt>
                <c:pt idx="9441">
                  <c:v>3959.0</c:v>
                </c:pt>
                <c:pt idx="9442">
                  <c:v>3959.0</c:v>
                </c:pt>
                <c:pt idx="9443">
                  <c:v>3959.0</c:v>
                </c:pt>
                <c:pt idx="9444">
                  <c:v>3959.0</c:v>
                </c:pt>
                <c:pt idx="9445">
                  <c:v>3959.0</c:v>
                </c:pt>
                <c:pt idx="9446">
                  <c:v>3959.0</c:v>
                </c:pt>
                <c:pt idx="9447">
                  <c:v>3959.0</c:v>
                </c:pt>
                <c:pt idx="9448">
                  <c:v>3959.0</c:v>
                </c:pt>
                <c:pt idx="9449">
                  <c:v>3959.0</c:v>
                </c:pt>
                <c:pt idx="9450">
                  <c:v>3959.0</c:v>
                </c:pt>
                <c:pt idx="9451">
                  <c:v>3959.0</c:v>
                </c:pt>
                <c:pt idx="9452">
                  <c:v>3959.0</c:v>
                </c:pt>
                <c:pt idx="9453">
                  <c:v>3959.0</c:v>
                </c:pt>
                <c:pt idx="9454">
                  <c:v>3960.0</c:v>
                </c:pt>
                <c:pt idx="9455">
                  <c:v>3960.0</c:v>
                </c:pt>
                <c:pt idx="9456">
                  <c:v>3961.0</c:v>
                </c:pt>
                <c:pt idx="9457">
                  <c:v>3962.0</c:v>
                </c:pt>
                <c:pt idx="9458">
                  <c:v>3962.0</c:v>
                </c:pt>
                <c:pt idx="9459">
                  <c:v>3963.0</c:v>
                </c:pt>
                <c:pt idx="9460">
                  <c:v>3964.0</c:v>
                </c:pt>
                <c:pt idx="9461">
                  <c:v>3964.0</c:v>
                </c:pt>
                <c:pt idx="9462">
                  <c:v>3965.0</c:v>
                </c:pt>
                <c:pt idx="9463">
                  <c:v>3965.0</c:v>
                </c:pt>
                <c:pt idx="9464">
                  <c:v>3965.0</c:v>
                </c:pt>
                <c:pt idx="9465">
                  <c:v>3965.0</c:v>
                </c:pt>
                <c:pt idx="9466">
                  <c:v>3965.0</c:v>
                </c:pt>
                <c:pt idx="9467">
                  <c:v>3965.0</c:v>
                </c:pt>
                <c:pt idx="9468">
                  <c:v>3965.0</c:v>
                </c:pt>
                <c:pt idx="9469">
                  <c:v>3965.0</c:v>
                </c:pt>
                <c:pt idx="9470">
                  <c:v>3965.0</c:v>
                </c:pt>
                <c:pt idx="9471">
                  <c:v>3965.0</c:v>
                </c:pt>
                <c:pt idx="9472">
                  <c:v>3965.0</c:v>
                </c:pt>
                <c:pt idx="9473">
                  <c:v>3965.0</c:v>
                </c:pt>
                <c:pt idx="9474">
                  <c:v>3965.0</c:v>
                </c:pt>
                <c:pt idx="9475">
                  <c:v>3965.0</c:v>
                </c:pt>
                <c:pt idx="9476">
                  <c:v>3965.0</c:v>
                </c:pt>
                <c:pt idx="9477">
                  <c:v>3965.0</c:v>
                </c:pt>
                <c:pt idx="9478">
                  <c:v>3965.0</c:v>
                </c:pt>
                <c:pt idx="9479">
                  <c:v>3965.0</c:v>
                </c:pt>
                <c:pt idx="9480">
                  <c:v>3965.0</c:v>
                </c:pt>
                <c:pt idx="9481">
                  <c:v>3965.0</c:v>
                </c:pt>
                <c:pt idx="9482">
                  <c:v>3966.0</c:v>
                </c:pt>
                <c:pt idx="9483">
                  <c:v>3966.0</c:v>
                </c:pt>
                <c:pt idx="9484">
                  <c:v>3966.0</c:v>
                </c:pt>
                <c:pt idx="9485">
                  <c:v>3966.0</c:v>
                </c:pt>
                <c:pt idx="9486">
                  <c:v>3966.0</c:v>
                </c:pt>
                <c:pt idx="9487">
                  <c:v>3966.0</c:v>
                </c:pt>
                <c:pt idx="9488">
                  <c:v>3966.0</c:v>
                </c:pt>
                <c:pt idx="9489">
                  <c:v>3966.0</c:v>
                </c:pt>
                <c:pt idx="9490">
                  <c:v>3966.0</c:v>
                </c:pt>
              </c:numCache>
            </c:numRef>
          </c:val>
          <c:smooth val="0"/>
        </c:ser>
        <c:ser>
          <c:idx val="7"/>
          <c:order val="7"/>
          <c:tx>
            <c:strRef>
              <c:f>Sheet2!$U$1</c:f>
              <c:strCache>
                <c:ptCount val="1"/>
                <c:pt idx="0">
                  <c:v>Partial C</c:v>
                </c:pt>
              </c:strCache>
            </c:strRef>
          </c:tx>
          <c:marker>
            <c:symbol val="none"/>
          </c:marker>
          <c:val>
            <c:numRef>
              <c:f>Sheet2!$U$2:$U$9604</c:f>
              <c:numCache>
                <c:formatCode>General</c:formatCode>
                <c:ptCount val="9603"/>
                <c:pt idx="0">
                  <c:v>1.0</c:v>
                </c:pt>
                <c:pt idx="1">
                  <c:v>2.0</c:v>
                </c:pt>
                <c:pt idx="2">
                  <c:v>3.0</c:v>
                </c:pt>
                <c:pt idx="3">
                  <c:v>3.0</c:v>
                </c:pt>
                <c:pt idx="4">
                  <c:v>3.0</c:v>
                </c:pt>
                <c:pt idx="5">
                  <c:v>3.0</c:v>
                </c:pt>
                <c:pt idx="6">
                  <c:v>3.0</c:v>
                </c:pt>
                <c:pt idx="7">
                  <c:v>3.0</c:v>
                </c:pt>
                <c:pt idx="8">
                  <c:v>3.0</c:v>
                </c:pt>
                <c:pt idx="9">
                  <c:v>4.0</c:v>
                </c:pt>
                <c:pt idx="10">
                  <c:v>5.0</c:v>
                </c:pt>
                <c:pt idx="11">
                  <c:v>5.0</c:v>
                </c:pt>
                <c:pt idx="12">
                  <c:v>6.0</c:v>
                </c:pt>
                <c:pt idx="13">
                  <c:v>6.0</c:v>
                </c:pt>
                <c:pt idx="14">
                  <c:v>6.0</c:v>
                </c:pt>
                <c:pt idx="15">
                  <c:v>6.0</c:v>
                </c:pt>
                <c:pt idx="16">
                  <c:v>6.0</c:v>
                </c:pt>
                <c:pt idx="17">
                  <c:v>6.0</c:v>
                </c:pt>
                <c:pt idx="18">
                  <c:v>6.0</c:v>
                </c:pt>
                <c:pt idx="19">
                  <c:v>6.0</c:v>
                </c:pt>
                <c:pt idx="20">
                  <c:v>6.0</c:v>
                </c:pt>
                <c:pt idx="21">
                  <c:v>6.0</c:v>
                </c:pt>
                <c:pt idx="22">
                  <c:v>6.0</c:v>
                </c:pt>
                <c:pt idx="23">
                  <c:v>6.0</c:v>
                </c:pt>
                <c:pt idx="24">
                  <c:v>6.0</c:v>
                </c:pt>
                <c:pt idx="25">
                  <c:v>6.0</c:v>
                </c:pt>
                <c:pt idx="26">
                  <c:v>6.0</c:v>
                </c:pt>
                <c:pt idx="27">
                  <c:v>6.0</c:v>
                </c:pt>
                <c:pt idx="28">
                  <c:v>7.0</c:v>
                </c:pt>
                <c:pt idx="29">
                  <c:v>8.0</c:v>
                </c:pt>
                <c:pt idx="30">
                  <c:v>8.0</c:v>
                </c:pt>
                <c:pt idx="31">
                  <c:v>9.0</c:v>
                </c:pt>
                <c:pt idx="32">
                  <c:v>9.0</c:v>
                </c:pt>
                <c:pt idx="33">
                  <c:v>9.0</c:v>
                </c:pt>
                <c:pt idx="34">
                  <c:v>10.0</c:v>
                </c:pt>
                <c:pt idx="35">
                  <c:v>10.0</c:v>
                </c:pt>
                <c:pt idx="36">
                  <c:v>10.0</c:v>
                </c:pt>
                <c:pt idx="37">
                  <c:v>10.0</c:v>
                </c:pt>
                <c:pt idx="38">
                  <c:v>10.0</c:v>
                </c:pt>
                <c:pt idx="39">
                  <c:v>10.0</c:v>
                </c:pt>
                <c:pt idx="40">
                  <c:v>11.0</c:v>
                </c:pt>
                <c:pt idx="41">
                  <c:v>11.0</c:v>
                </c:pt>
                <c:pt idx="42">
                  <c:v>11.0</c:v>
                </c:pt>
                <c:pt idx="43">
                  <c:v>11.0</c:v>
                </c:pt>
                <c:pt idx="44">
                  <c:v>11.0</c:v>
                </c:pt>
                <c:pt idx="45">
                  <c:v>11.0</c:v>
                </c:pt>
                <c:pt idx="46">
                  <c:v>11.0</c:v>
                </c:pt>
                <c:pt idx="47">
                  <c:v>11.0</c:v>
                </c:pt>
                <c:pt idx="48">
                  <c:v>11.0</c:v>
                </c:pt>
                <c:pt idx="49">
                  <c:v>11.0</c:v>
                </c:pt>
                <c:pt idx="50">
                  <c:v>11.0</c:v>
                </c:pt>
                <c:pt idx="51">
                  <c:v>11.0</c:v>
                </c:pt>
                <c:pt idx="52">
                  <c:v>12.0</c:v>
                </c:pt>
                <c:pt idx="53">
                  <c:v>12.0</c:v>
                </c:pt>
                <c:pt idx="54">
                  <c:v>12.0</c:v>
                </c:pt>
                <c:pt idx="55">
                  <c:v>12.0</c:v>
                </c:pt>
                <c:pt idx="56">
                  <c:v>13.0</c:v>
                </c:pt>
                <c:pt idx="57">
                  <c:v>14.0</c:v>
                </c:pt>
                <c:pt idx="58">
                  <c:v>14.0</c:v>
                </c:pt>
                <c:pt idx="59">
                  <c:v>14.0</c:v>
                </c:pt>
                <c:pt idx="60">
                  <c:v>15.0</c:v>
                </c:pt>
                <c:pt idx="61">
                  <c:v>15.0</c:v>
                </c:pt>
                <c:pt idx="62">
                  <c:v>15.0</c:v>
                </c:pt>
                <c:pt idx="63">
                  <c:v>16.0</c:v>
                </c:pt>
                <c:pt idx="64">
                  <c:v>16.0</c:v>
                </c:pt>
                <c:pt idx="65">
                  <c:v>17.0</c:v>
                </c:pt>
                <c:pt idx="66">
                  <c:v>17.0</c:v>
                </c:pt>
                <c:pt idx="67">
                  <c:v>17.0</c:v>
                </c:pt>
                <c:pt idx="68">
                  <c:v>17.0</c:v>
                </c:pt>
                <c:pt idx="69">
                  <c:v>18.0</c:v>
                </c:pt>
                <c:pt idx="70">
                  <c:v>19.0</c:v>
                </c:pt>
                <c:pt idx="71">
                  <c:v>20.0</c:v>
                </c:pt>
                <c:pt idx="72">
                  <c:v>20.0</c:v>
                </c:pt>
                <c:pt idx="73">
                  <c:v>20.0</c:v>
                </c:pt>
                <c:pt idx="74">
                  <c:v>21.0</c:v>
                </c:pt>
                <c:pt idx="75">
                  <c:v>21.0</c:v>
                </c:pt>
                <c:pt idx="76">
                  <c:v>21.0</c:v>
                </c:pt>
                <c:pt idx="77">
                  <c:v>22.0</c:v>
                </c:pt>
                <c:pt idx="78">
                  <c:v>22.0</c:v>
                </c:pt>
                <c:pt idx="79">
                  <c:v>22.0</c:v>
                </c:pt>
                <c:pt idx="80">
                  <c:v>22.0</c:v>
                </c:pt>
                <c:pt idx="81">
                  <c:v>22.0</c:v>
                </c:pt>
                <c:pt idx="82">
                  <c:v>22.0</c:v>
                </c:pt>
                <c:pt idx="83">
                  <c:v>23.0</c:v>
                </c:pt>
                <c:pt idx="84">
                  <c:v>23.0</c:v>
                </c:pt>
                <c:pt idx="85">
                  <c:v>24.0</c:v>
                </c:pt>
                <c:pt idx="86">
                  <c:v>25.0</c:v>
                </c:pt>
                <c:pt idx="87">
                  <c:v>25.0</c:v>
                </c:pt>
                <c:pt idx="88">
                  <c:v>25.0</c:v>
                </c:pt>
                <c:pt idx="89">
                  <c:v>25.0</c:v>
                </c:pt>
                <c:pt idx="90">
                  <c:v>25.0</c:v>
                </c:pt>
                <c:pt idx="91">
                  <c:v>26.0</c:v>
                </c:pt>
                <c:pt idx="92">
                  <c:v>26.0</c:v>
                </c:pt>
                <c:pt idx="93">
                  <c:v>26.0</c:v>
                </c:pt>
                <c:pt idx="94">
                  <c:v>27.0</c:v>
                </c:pt>
                <c:pt idx="95">
                  <c:v>27.0</c:v>
                </c:pt>
                <c:pt idx="96">
                  <c:v>27.0</c:v>
                </c:pt>
                <c:pt idx="97">
                  <c:v>27.0</c:v>
                </c:pt>
                <c:pt idx="98">
                  <c:v>27.0</c:v>
                </c:pt>
                <c:pt idx="99">
                  <c:v>28.0</c:v>
                </c:pt>
                <c:pt idx="100">
                  <c:v>29.0</c:v>
                </c:pt>
                <c:pt idx="101">
                  <c:v>30.0</c:v>
                </c:pt>
                <c:pt idx="102">
                  <c:v>30.0</c:v>
                </c:pt>
                <c:pt idx="103">
                  <c:v>30.0</c:v>
                </c:pt>
                <c:pt idx="104">
                  <c:v>30.0</c:v>
                </c:pt>
                <c:pt idx="105">
                  <c:v>31.0</c:v>
                </c:pt>
                <c:pt idx="106">
                  <c:v>32.0</c:v>
                </c:pt>
                <c:pt idx="107">
                  <c:v>33.0</c:v>
                </c:pt>
                <c:pt idx="108">
                  <c:v>33.0</c:v>
                </c:pt>
                <c:pt idx="109">
                  <c:v>33.0</c:v>
                </c:pt>
                <c:pt idx="110">
                  <c:v>34.0</c:v>
                </c:pt>
                <c:pt idx="111">
                  <c:v>34.0</c:v>
                </c:pt>
                <c:pt idx="112">
                  <c:v>34.0</c:v>
                </c:pt>
                <c:pt idx="113">
                  <c:v>34.0</c:v>
                </c:pt>
                <c:pt idx="114">
                  <c:v>34.0</c:v>
                </c:pt>
                <c:pt idx="115">
                  <c:v>35.0</c:v>
                </c:pt>
                <c:pt idx="116">
                  <c:v>35.0</c:v>
                </c:pt>
                <c:pt idx="117">
                  <c:v>35.0</c:v>
                </c:pt>
                <c:pt idx="118">
                  <c:v>36.0</c:v>
                </c:pt>
                <c:pt idx="119">
                  <c:v>36.0</c:v>
                </c:pt>
                <c:pt idx="120">
                  <c:v>37.0</c:v>
                </c:pt>
                <c:pt idx="121">
                  <c:v>38.0</c:v>
                </c:pt>
                <c:pt idx="122">
                  <c:v>38.0</c:v>
                </c:pt>
                <c:pt idx="123">
                  <c:v>38.0</c:v>
                </c:pt>
                <c:pt idx="124">
                  <c:v>39.0</c:v>
                </c:pt>
                <c:pt idx="125">
                  <c:v>39.0</c:v>
                </c:pt>
                <c:pt idx="126">
                  <c:v>40.0</c:v>
                </c:pt>
                <c:pt idx="127">
                  <c:v>41.0</c:v>
                </c:pt>
                <c:pt idx="128">
                  <c:v>41.0</c:v>
                </c:pt>
                <c:pt idx="129">
                  <c:v>42.0</c:v>
                </c:pt>
                <c:pt idx="130">
                  <c:v>42.0</c:v>
                </c:pt>
                <c:pt idx="131">
                  <c:v>42.0</c:v>
                </c:pt>
                <c:pt idx="132">
                  <c:v>42.0</c:v>
                </c:pt>
                <c:pt idx="133">
                  <c:v>42.0</c:v>
                </c:pt>
                <c:pt idx="134">
                  <c:v>42.0</c:v>
                </c:pt>
                <c:pt idx="135">
                  <c:v>42.0</c:v>
                </c:pt>
                <c:pt idx="136">
                  <c:v>43.0</c:v>
                </c:pt>
                <c:pt idx="137">
                  <c:v>43.0</c:v>
                </c:pt>
                <c:pt idx="138">
                  <c:v>43.0</c:v>
                </c:pt>
                <c:pt idx="139">
                  <c:v>43.0</c:v>
                </c:pt>
                <c:pt idx="140">
                  <c:v>44.0</c:v>
                </c:pt>
                <c:pt idx="141">
                  <c:v>44.0</c:v>
                </c:pt>
                <c:pt idx="142">
                  <c:v>44.0</c:v>
                </c:pt>
                <c:pt idx="143">
                  <c:v>44.0</c:v>
                </c:pt>
                <c:pt idx="144">
                  <c:v>44.0</c:v>
                </c:pt>
                <c:pt idx="145">
                  <c:v>45.0</c:v>
                </c:pt>
                <c:pt idx="146">
                  <c:v>45.0</c:v>
                </c:pt>
                <c:pt idx="147">
                  <c:v>45.0</c:v>
                </c:pt>
                <c:pt idx="148">
                  <c:v>45.0</c:v>
                </c:pt>
                <c:pt idx="149">
                  <c:v>46.0</c:v>
                </c:pt>
                <c:pt idx="150">
                  <c:v>46.0</c:v>
                </c:pt>
                <c:pt idx="151">
                  <c:v>46.0</c:v>
                </c:pt>
                <c:pt idx="152">
                  <c:v>46.0</c:v>
                </c:pt>
                <c:pt idx="153">
                  <c:v>46.0</c:v>
                </c:pt>
                <c:pt idx="154">
                  <c:v>46.0</c:v>
                </c:pt>
                <c:pt idx="155">
                  <c:v>46.0</c:v>
                </c:pt>
                <c:pt idx="156">
                  <c:v>46.0</c:v>
                </c:pt>
                <c:pt idx="157">
                  <c:v>46.0</c:v>
                </c:pt>
                <c:pt idx="158">
                  <c:v>46.0</c:v>
                </c:pt>
                <c:pt idx="159">
                  <c:v>46.0</c:v>
                </c:pt>
                <c:pt idx="160">
                  <c:v>46.0</c:v>
                </c:pt>
                <c:pt idx="161">
                  <c:v>47.0</c:v>
                </c:pt>
                <c:pt idx="162">
                  <c:v>47.0</c:v>
                </c:pt>
                <c:pt idx="163">
                  <c:v>48.0</c:v>
                </c:pt>
                <c:pt idx="164">
                  <c:v>48.0</c:v>
                </c:pt>
                <c:pt idx="165">
                  <c:v>48.0</c:v>
                </c:pt>
                <c:pt idx="166">
                  <c:v>48.0</c:v>
                </c:pt>
                <c:pt idx="167">
                  <c:v>48.0</c:v>
                </c:pt>
                <c:pt idx="168">
                  <c:v>48.0</c:v>
                </c:pt>
                <c:pt idx="169">
                  <c:v>48.0</c:v>
                </c:pt>
                <c:pt idx="170">
                  <c:v>48.0</c:v>
                </c:pt>
                <c:pt idx="171">
                  <c:v>48.0</c:v>
                </c:pt>
                <c:pt idx="172">
                  <c:v>48.0</c:v>
                </c:pt>
                <c:pt idx="173">
                  <c:v>48.0</c:v>
                </c:pt>
                <c:pt idx="174">
                  <c:v>49.0</c:v>
                </c:pt>
                <c:pt idx="175">
                  <c:v>49.0</c:v>
                </c:pt>
                <c:pt idx="176">
                  <c:v>49.0</c:v>
                </c:pt>
                <c:pt idx="177">
                  <c:v>50.0</c:v>
                </c:pt>
                <c:pt idx="178">
                  <c:v>50.0</c:v>
                </c:pt>
                <c:pt idx="179">
                  <c:v>51.0</c:v>
                </c:pt>
                <c:pt idx="180">
                  <c:v>52.0</c:v>
                </c:pt>
                <c:pt idx="181">
                  <c:v>53.0</c:v>
                </c:pt>
                <c:pt idx="182">
                  <c:v>53.0</c:v>
                </c:pt>
                <c:pt idx="183">
                  <c:v>53.0</c:v>
                </c:pt>
                <c:pt idx="184">
                  <c:v>54.0</c:v>
                </c:pt>
                <c:pt idx="185">
                  <c:v>54.0</c:v>
                </c:pt>
                <c:pt idx="186">
                  <c:v>54.0</c:v>
                </c:pt>
                <c:pt idx="187">
                  <c:v>55.0</c:v>
                </c:pt>
                <c:pt idx="188">
                  <c:v>55.0</c:v>
                </c:pt>
                <c:pt idx="189">
                  <c:v>55.0</c:v>
                </c:pt>
                <c:pt idx="190">
                  <c:v>55.0</c:v>
                </c:pt>
                <c:pt idx="191">
                  <c:v>56.0</c:v>
                </c:pt>
                <c:pt idx="192">
                  <c:v>57.0</c:v>
                </c:pt>
                <c:pt idx="193">
                  <c:v>57.0</c:v>
                </c:pt>
                <c:pt idx="194">
                  <c:v>57.0</c:v>
                </c:pt>
                <c:pt idx="195">
                  <c:v>58.0</c:v>
                </c:pt>
                <c:pt idx="196">
                  <c:v>59.0</c:v>
                </c:pt>
                <c:pt idx="197">
                  <c:v>59.0</c:v>
                </c:pt>
                <c:pt idx="198">
                  <c:v>59.0</c:v>
                </c:pt>
                <c:pt idx="199">
                  <c:v>59.0</c:v>
                </c:pt>
                <c:pt idx="200">
                  <c:v>59.0</c:v>
                </c:pt>
                <c:pt idx="201">
                  <c:v>59.0</c:v>
                </c:pt>
                <c:pt idx="202">
                  <c:v>59.0</c:v>
                </c:pt>
                <c:pt idx="203">
                  <c:v>60.0</c:v>
                </c:pt>
                <c:pt idx="204">
                  <c:v>61.0</c:v>
                </c:pt>
                <c:pt idx="205">
                  <c:v>61.0</c:v>
                </c:pt>
                <c:pt idx="206">
                  <c:v>61.0</c:v>
                </c:pt>
                <c:pt idx="207">
                  <c:v>61.0</c:v>
                </c:pt>
                <c:pt idx="208">
                  <c:v>62.0</c:v>
                </c:pt>
                <c:pt idx="209">
                  <c:v>62.0</c:v>
                </c:pt>
                <c:pt idx="210">
                  <c:v>62.0</c:v>
                </c:pt>
                <c:pt idx="211">
                  <c:v>62.0</c:v>
                </c:pt>
                <c:pt idx="212">
                  <c:v>62.0</c:v>
                </c:pt>
                <c:pt idx="213">
                  <c:v>63.0</c:v>
                </c:pt>
                <c:pt idx="214">
                  <c:v>63.0</c:v>
                </c:pt>
                <c:pt idx="215">
                  <c:v>63.0</c:v>
                </c:pt>
                <c:pt idx="216">
                  <c:v>63.0</c:v>
                </c:pt>
                <c:pt idx="217">
                  <c:v>63.0</c:v>
                </c:pt>
                <c:pt idx="218">
                  <c:v>63.0</c:v>
                </c:pt>
                <c:pt idx="219">
                  <c:v>63.0</c:v>
                </c:pt>
                <c:pt idx="220">
                  <c:v>63.0</c:v>
                </c:pt>
                <c:pt idx="221">
                  <c:v>63.0</c:v>
                </c:pt>
                <c:pt idx="222">
                  <c:v>63.0</c:v>
                </c:pt>
                <c:pt idx="223">
                  <c:v>63.0</c:v>
                </c:pt>
                <c:pt idx="224">
                  <c:v>63.0</c:v>
                </c:pt>
                <c:pt idx="225">
                  <c:v>64.0</c:v>
                </c:pt>
                <c:pt idx="226">
                  <c:v>65.0</c:v>
                </c:pt>
                <c:pt idx="227">
                  <c:v>65.0</c:v>
                </c:pt>
                <c:pt idx="228">
                  <c:v>65.0</c:v>
                </c:pt>
                <c:pt idx="229">
                  <c:v>65.0</c:v>
                </c:pt>
                <c:pt idx="230">
                  <c:v>66.0</c:v>
                </c:pt>
                <c:pt idx="231">
                  <c:v>67.0</c:v>
                </c:pt>
                <c:pt idx="232">
                  <c:v>67.0</c:v>
                </c:pt>
                <c:pt idx="233">
                  <c:v>68.0</c:v>
                </c:pt>
                <c:pt idx="234">
                  <c:v>68.0</c:v>
                </c:pt>
                <c:pt idx="235">
                  <c:v>68.0</c:v>
                </c:pt>
                <c:pt idx="236">
                  <c:v>69.0</c:v>
                </c:pt>
                <c:pt idx="237">
                  <c:v>70.0</c:v>
                </c:pt>
                <c:pt idx="238">
                  <c:v>70.0</c:v>
                </c:pt>
                <c:pt idx="239">
                  <c:v>70.0</c:v>
                </c:pt>
                <c:pt idx="240">
                  <c:v>70.0</c:v>
                </c:pt>
                <c:pt idx="241">
                  <c:v>71.0</c:v>
                </c:pt>
                <c:pt idx="242">
                  <c:v>71.0</c:v>
                </c:pt>
                <c:pt idx="243">
                  <c:v>71.0</c:v>
                </c:pt>
                <c:pt idx="244">
                  <c:v>72.0</c:v>
                </c:pt>
                <c:pt idx="245">
                  <c:v>73.0</c:v>
                </c:pt>
                <c:pt idx="246">
                  <c:v>73.0</c:v>
                </c:pt>
                <c:pt idx="247">
                  <c:v>74.0</c:v>
                </c:pt>
                <c:pt idx="248">
                  <c:v>75.0</c:v>
                </c:pt>
                <c:pt idx="249">
                  <c:v>75.0</c:v>
                </c:pt>
                <c:pt idx="250">
                  <c:v>75.0</c:v>
                </c:pt>
                <c:pt idx="251">
                  <c:v>75.0</c:v>
                </c:pt>
                <c:pt idx="252">
                  <c:v>75.0</c:v>
                </c:pt>
                <c:pt idx="253">
                  <c:v>75.0</c:v>
                </c:pt>
                <c:pt idx="254">
                  <c:v>75.0</c:v>
                </c:pt>
                <c:pt idx="255">
                  <c:v>75.0</c:v>
                </c:pt>
                <c:pt idx="256">
                  <c:v>75.0</c:v>
                </c:pt>
                <c:pt idx="257">
                  <c:v>75.0</c:v>
                </c:pt>
                <c:pt idx="258">
                  <c:v>75.0</c:v>
                </c:pt>
                <c:pt idx="259">
                  <c:v>75.0</c:v>
                </c:pt>
                <c:pt idx="260">
                  <c:v>75.0</c:v>
                </c:pt>
                <c:pt idx="261">
                  <c:v>75.0</c:v>
                </c:pt>
                <c:pt idx="262">
                  <c:v>75.0</c:v>
                </c:pt>
                <c:pt idx="263">
                  <c:v>75.0</c:v>
                </c:pt>
                <c:pt idx="264">
                  <c:v>75.0</c:v>
                </c:pt>
                <c:pt idx="265">
                  <c:v>75.0</c:v>
                </c:pt>
                <c:pt idx="266">
                  <c:v>75.0</c:v>
                </c:pt>
                <c:pt idx="267">
                  <c:v>75.0</c:v>
                </c:pt>
                <c:pt idx="268">
                  <c:v>76.0</c:v>
                </c:pt>
                <c:pt idx="269">
                  <c:v>76.0</c:v>
                </c:pt>
                <c:pt idx="270">
                  <c:v>76.0</c:v>
                </c:pt>
                <c:pt idx="271">
                  <c:v>76.0</c:v>
                </c:pt>
                <c:pt idx="272">
                  <c:v>76.0</c:v>
                </c:pt>
                <c:pt idx="273">
                  <c:v>77.0</c:v>
                </c:pt>
                <c:pt idx="274">
                  <c:v>77.0</c:v>
                </c:pt>
                <c:pt idx="275">
                  <c:v>77.0</c:v>
                </c:pt>
                <c:pt idx="276">
                  <c:v>77.0</c:v>
                </c:pt>
                <c:pt idx="277">
                  <c:v>77.0</c:v>
                </c:pt>
                <c:pt idx="278">
                  <c:v>77.0</c:v>
                </c:pt>
                <c:pt idx="279">
                  <c:v>78.0</c:v>
                </c:pt>
                <c:pt idx="280">
                  <c:v>79.0</c:v>
                </c:pt>
                <c:pt idx="281">
                  <c:v>79.0</c:v>
                </c:pt>
                <c:pt idx="282">
                  <c:v>79.0</c:v>
                </c:pt>
                <c:pt idx="283">
                  <c:v>79.0</c:v>
                </c:pt>
                <c:pt idx="284">
                  <c:v>79.0</c:v>
                </c:pt>
                <c:pt idx="285">
                  <c:v>79.0</c:v>
                </c:pt>
                <c:pt idx="286">
                  <c:v>79.0</c:v>
                </c:pt>
                <c:pt idx="287">
                  <c:v>79.0</c:v>
                </c:pt>
                <c:pt idx="288">
                  <c:v>79.0</c:v>
                </c:pt>
                <c:pt idx="289">
                  <c:v>79.0</c:v>
                </c:pt>
                <c:pt idx="290">
                  <c:v>79.0</c:v>
                </c:pt>
                <c:pt idx="291">
                  <c:v>79.0</c:v>
                </c:pt>
                <c:pt idx="292">
                  <c:v>79.0</c:v>
                </c:pt>
                <c:pt idx="293">
                  <c:v>79.0</c:v>
                </c:pt>
                <c:pt idx="294">
                  <c:v>79.0</c:v>
                </c:pt>
                <c:pt idx="295">
                  <c:v>79.0</c:v>
                </c:pt>
                <c:pt idx="296">
                  <c:v>79.0</c:v>
                </c:pt>
                <c:pt idx="297">
                  <c:v>79.0</c:v>
                </c:pt>
                <c:pt idx="298">
                  <c:v>79.0</c:v>
                </c:pt>
                <c:pt idx="299">
                  <c:v>79.0</c:v>
                </c:pt>
                <c:pt idx="300">
                  <c:v>80.0</c:v>
                </c:pt>
                <c:pt idx="301">
                  <c:v>80.0</c:v>
                </c:pt>
                <c:pt idx="302">
                  <c:v>80.0</c:v>
                </c:pt>
                <c:pt idx="303">
                  <c:v>80.0</c:v>
                </c:pt>
                <c:pt idx="304">
                  <c:v>80.0</c:v>
                </c:pt>
                <c:pt idx="305">
                  <c:v>80.0</c:v>
                </c:pt>
                <c:pt idx="306">
                  <c:v>80.0</c:v>
                </c:pt>
                <c:pt idx="307">
                  <c:v>81.0</c:v>
                </c:pt>
                <c:pt idx="308">
                  <c:v>81.0</c:v>
                </c:pt>
                <c:pt idx="309">
                  <c:v>82.0</c:v>
                </c:pt>
                <c:pt idx="310">
                  <c:v>82.0</c:v>
                </c:pt>
                <c:pt idx="311">
                  <c:v>82.0</c:v>
                </c:pt>
                <c:pt idx="312">
                  <c:v>83.0</c:v>
                </c:pt>
                <c:pt idx="313">
                  <c:v>83.0</c:v>
                </c:pt>
                <c:pt idx="314">
                  <c:v>83.0</c:v>
                </c:pt>
                <c:pt idx="315">
                  <c:v>83.0</c:v>
                </c:pt>
                <c:pt idx="316">
                  <c:v>83.0</c:v>
                </c:pt>
                <c:pt idx="317">
                  <c:v>83.0</c:v>
                </c:pt>
                <c:pt idx="318">
                  <c:v>84.0</c:v>
                </c:pt>
                <c:pt idx="319">
                  <c:v>84.0</c:v>
                </c:pt>
                <c:pt idx="320">
                  <c:v>85.0</c:v>
                </c:pt>
                <c:pt idx="321">
                  <c:v>85.0</c:v>
                </c:pt>
                <c:pt idx="322">
                  <c:v>86.0</c:v>
                </c:pt>
                <c:pt idx="323">
                  <c:v>87.0</c:v>
                </c:pt>
                <c:pt idx="324">
                  <c:v>88.0</c:v>
                </c:pt>
                <c:pt idx="325">
                  <c:v>88.0</c:v>
                </c:pt>
                <c:pt idx="326">
                  <c:v>88.0</c:v>
                </c:pt>
                <c:pt idx="327">
                  <c:v>88.0</c:v>
                </c:pt>
                <c:pt idx="328">
                  <c:v>88.0</c:v>
                </c:pt>
                <c:pt idx="329">
                  <c:v>89.0</c:v>
                </c:pt>
                <c:pt idx="330">
                  <c:v>90.0</c:v>
                </c:pt>
                <c:pt idx="331">
                  <c:v>91.0</c:v>
                </c:pt>
                <c:pt idx="332">
                  <c:v>91.0</c:v>
                </c:pt>
                <c:pt idx="333">
                  <c:v>91.0</c:v>
                </c:pt>
                <c:pt idx="334">
                  <c:v>91.0</c:v>
                </c:pt>
                <c:pt idx="335">
                  <c:v>91.0</c:v>
                </c:pt>
                <c:pt idx="336">
                  <c:v>91.0</c:v>
                </c:pt>
                <c:pt idx="337">
                  <c:v>91.0</c:v>
                </c:pt>
                <c:pt idx="338">
                  <c:v>91.0</c:v>
                </c:pt>
                <c:pt idx="339">
                  <c:v>92.0</c:v>
                </c:pt>
                <c:pt idx="340">
                  <c:v>92.0</c:v>
                </c:pt>
                <c:pt idx="341">
                  <c:v>93.0</c:v>
                </c:pt>
                <c:pt idx="342">
                  <c:v>93.0</c:v>
                </c:pt>
                <c:pt idx="343">
                  <c:v>93.0</c:v>
                </c:pt>
                <c:pt idx="344">
                  <c:v>94.0</c:v>
                </c:pt>
                <c:pt idx="345">
                  <c:v>95.0</c:v>
                </c:pt>
                <c:pt idx="346">
                  <c:v>95.0</c:v>
                </c:pt>
                <c:pt idx="347">
                  <c:v>95.0</c:v>
                </c:pt>
                <c:pt idx="348">
                  <c:v>95.0</c:v>
                </c:pt>
                <c:pt idx="349">
                  <c:v>95.0</c:v>
                </c:pt>
                <c:pt idx="350">
                  <c:v>96.0</c:v>
                </c:pt>
                <c:pt idx="351">
                  <c:v>96.0</c:v>
                </c:pt>
                <c:pt idx="352">
                  <c:v>96.0</c:v>
                </c:pt>
                <c:pt idx="353">
                  <c:v>96.0</c:v>
                </c:pt>
                <c:pt idx="354">
                  <c:v>96.0</c:v>
                </c:pt>
                <c:pt idx="355">
                  <c:v>97.0</c:v>
                </c:pt>
                <c:pt idx="356">
                  <c:v>98.0</c:v>
                </c:pt>
                <c:pt idx="357">
                  <c:v>98.0</c:v>
                </c:pt>
                <c:pt idx="358">
                  <c:v>99.0</c:v>
                </c:pt>
                <c:pt idx="359">
                  <c:v>99.0</c:v>
                </c:pt>
                <c:pt idx="360">
                  <c:v>99.0</c:v>
                </c:pt>
                <c:pt idx="361">
                  <c:v>100.0</c:v>
                </c:pt>
                <c:pt idx="362">
                  <c:v>100.0</c:v>
                </c:pt>
                <c:pt idx="363">
                  <c:v>100.0</c:v>
                </c:pt>
                <c:pt idx="364">
                  <c:v>100.0</c:v>
                </c:pt>
                <c:pt idx="365">
                  <c:v>100.0</c:v>
                </c:pt>
                <c:pt idx="366">
                  <c:v>100.0</c:v>
                </c:pt>
                <c:pt idx="367">
                  <c:v>100.0</c:v>
                </c:pt>
                <c:pt idx="368">
                  <c:v>100.0</c:v>
                </c:pt>
                <c:pt idx="369">
                  <c:v>100.0</c:v>
                </c:pt>
                <c:pt idx="370">
                  <c:v>100.0</c:v>
                </c:pt>
                <c:pt idx="371">
                  <c:v>100.0</c:v>
                </c:pt>
                <c:pt idx="372">
                  <c:v>101.0</c:v>
                </c:pt>
                <c:pt idx="373">
                  <c:v>101.0</c:v>
                </c:pt>
                <c:pt idx="374">
                  <c:v>101.0</c:v>
                </c:pt>
                <c:pt idx="375">
                  <c:v>101.0</c:v>
                </c:pt>
                <c:pt idx="376">
                  <c:v>101.0</c:v>
                </c:pt>
                <c:pt idx="377">
                  <c:v>101.0</c:v>
                </c:pt>
                <c:pt idx="378">
                  <c:v>101.0</c:v>
                </c:pt>
                <c:pt idx="379">
                  <c:v>102.0</c:v>
                </c:pt>
                <c:pt idx="380">
                  <c:v>102.0</c:v>
                </c:pt>
                <c:pt idx="381">
                  <c:v>102.0</c:v>
                </c:pt>
                <c:pt idx="382">
                  <c:v>102.0</c:v>
                </c:pt>
                <c:pt idx="383">
                  <c:v>103.0</c:v>
                </c:pt>
                <c:pt idx="384">
                  <c:v>104.0</c:v>
                </c:pt>
                <c:pt idx="385">
                  <c:v>104.0</c:v>
                </c:pt>
                <c:pt idx="386">
                  <c:v>104.0</c:v>
                </c:pt>
                <c:pt idx="387">
                  <c:v>104.0</c:v>
                </c:pt>
                <c:pt idx="388">
                  <c:v>105.0</c:v>
                </c:pt>
                <c:pt idx="389">
                  <c:v>105.0</c:v>
                </c:pt>
                <c:pt idx="390">
                  <c:v>106.0</c:v>
                </c:pt>
                <c:pt idx="391">
                  <c:v>106.0</c:v>
                </c:pt>
                <c:pt idx="392">
                  <c:v>106.0</c:v>
                </c:pt>
                <c:pt idx="393">
                  <c:v>106.0</c:v>
                </c:pt>
                <c:pt idx="394">
                  <c:v>106.0</c:v>
                </c:pt>
                <c:pt idx="395">
                  <c:v>106.0</c:v>
                </c:pt>
                <c:pt idx="396">
                  <c:v>106.0</c:v>
                </c:pt>
                <c:pt idx="397">
                  <c:v>106.0</c:v>
                </c:pt>
                <c:pt idx="398">
                  <c:v>106.0</c:v>
                </c:pt>
                <c:pt idx="399">
                  <c:v>106.0</c:v>
                </c:pt>
                <c:pt idx="400">
                  <c:v>106.0</c:v>
                </c:pt>
                <c:pt idx="401">
                  <c:v>106.0</c:v>
                </c:pt>
                <c:pt idx="402">
                  <c:v>106.0</c:v>
                </c:pt>
                <c:pt idx="403">
                  <c:v>106.0</c:v>
                </c:pt>
                <c:pt idx="404">
                  <c:v>107.0</c:v>
                </c:pt>
                <c:pt idx="405">
                  <c:v>107.0</c:v>
                </c:pt>
                <c:pt idx="406">
                  <c:v>107.0</c:v>
                </c:pt>
                <c:pt idx="407">
                  <c:v>107.0</c:v>
                </c:pt>
                <c:pt idx="408">
                  <c:v>107.0</c:v>
                </c:pt>
                <c:pt idx="409">
                  <c:v>107.0</c:v>
                </c:pt>
                <c:pt idx="410">
                  <c:v>107.0</c:v>
                </c:pt>
                <c:pt idx="411">
                  <c:v>107.0</c:v>
                </c:pt>
                <c:pt idx="412">
                  <c:v>107.0</c:v>
                </c:pt>
                <c:pt idx="413">
                  <c:v>107.0</c:v>
                </c:pt>
                <c:pt idx="414">
                  <c:v>107.0</c:v>
                </c:pt>
                <c:pt idx="415">
                  <c:v>108.0</c:v>
                </c:pt>
                <c:pt idx="416">
                  <c:v>109.0</c:v>
                </c:pt>
                <c:pt idx="417">
                  <c:v>109.0</c:v>
                </c:pt>
                <c:pt idx="418">
                  <c:v>109.0</c:v>
                </c:pt>
                <c:pt idx="419">
                  <c:v>109.0</c:v>
                </c:pt>
                <c:pt idx="420">
                  <c:v>109.0</c:v>
                </c:pt>
                <c:pt idx="421">
                  <c:v>109.0</c:v>
                </c:pt>
                <c:pt idx="422">
                  <c:v>109.0</c:v>
                </c:pt>
                <c:pt idx="423">
                  <c:v>109.0</c:v>
                </c:pt>
                <c:pt idx="424">
                  <c:v>110.0</c:v>
                </c:pt>
                <c:pt idx="425">
                  <c:v>110.0</c:v>
                </c:pt>
                <c:pt idx="426">
                  <c:v>110.0</c:v>
                </c:pt>
                <c:pt idx="427">
                  <c:v>111.0</c:v>
                </c:pt>
                <c:pt idx="428">
                  <c:v>111.0</c:v>
                </c:pt>
                <c:pt idx="429">
                  <c:v>111.0</c:v>
                </c:pt>
                <c:pt idx="430">
                  <c:v>112.0</c:v>
                </c:pt>
                <c:pt idx="431">
                  <c:v>113.0</c:v>
                </c:pt>
                <c:pt idx="432">
                  <c:v>113.0</c:v>
                </c:pt>
                <c:pt idx="433">
                  <c:v>113.0</c:v>
                </c:pt>
                <c:pt idx="434">
                  <c:v>113.0</c:v>
                </c:pt>
                <c:pt idx="435">
                  <c:v>114.0</c:v>
                </c:pt>
                <c:pt idx="436">
                  <c:v>114.0</c:v>
                </c:pt>
                <c:pt idx="437">
                  <c:v>114.0</c:v>
                </c:pt>
                <c:pt idx="438">
                  <c:v>115.0</c:v>
                </c:pt>
                <c:pt idx="439">
                  <c:v>115.0</c:v>
                </c:pt>
                <c:pt idx="440">
                  <c:v>115.0</c:v>
                </c:pt>
                <c:pt idx="441">
                  <c:v>115.0</c:v>
                </c:pt>
                <c:pt idx="442">
                  <c:v>115.0</c:v>
                </c:pt>
                <c:pt idx="443">
                  <c:v>115.0</c:v>
                </c:pt>
                <c:pt idx="444">
                  <c:v>115.0</c:v>
                </c:pt>
                <c:pt idx="445">
                  <c:v>116.0</c:v>
                </c:pt>
                <c:pt idx="446">
                  <c:v>116.0</c:v>
                </c:pt>
                <c:pt idx="447">
                  <c:v>116.0</c:v>
                </c:pt>
                <c:pt idx="448">
                  <c:v>116.0</c:v>
                </c:pt>
                <c:pt idx="449">
                  <c:v>116.0</c:v>
                </c:pt>
                <c:pt idx="450">
                  <c:v>116.0</c:v>
                </c:pt>
                <c:pt idx="451">
                  <c:v>116.0</c:v>
                </c:pt>
                <c:pt idx="452">
                  <c:v>116.0</c:v>
                </c:pt>
                <c:pt idx="453">
                  <c:v>116.0</c:v>
                </c:pt>
                <c:pt idx="454">
                  <c:v>116.0</c:v>
                </c:pt>
                <c:pt idx="455">
                  <c:v>117.0</c:v>
                </c:pt>
                <c:pt idx="456">
                  <c:v>118.0</c:v>
                </c:pt>
                <c:pt idx="457">
                  <c:v>119.0</c:v>
                </c:pt>
                <c:pt idx="458">
                  <c:v>120.0</c:v>
                </c:pt>
                <c:pt idx="459">
                  <c:v>120.0</c:v>
                </c:pt>
                <c:pt idx="460">
                  <c:v>121.0</c:v>
                </c:pt>
                <c:pt idx="461">
                  <c:v>121.0</c:v>
                </c:pt>
                <c:pt idx="462">
                  <c:v>121.0</c:v>
                </c:pt>
                <c:pt idx="463">
                  <c:v>122.0</c:v>
                </c:pt>
                <c:pt idx="464">
                  <c:v>122.0</c:v>
                </c:pt>
                <c:pt idx="465">
                  <c:v>122.0</c:v>
                </c:pt>
                <c:pt idx="466">
                  <c:v>122.0</c:v>
                </c:pt>
                <c:pt idx="467">
                  <c:v>122.0</c:v>
                </c:pt>
                <c:pt idx="468">
                  <c:v>122.0</c:v>
                </c:pt>
                <c:pt idx="469">
                  <c:v>123.0</c:v>
                </c:pt>
                <c:pt idx="470">
                  <c:v>123.0</c:v>
                </c:pt>
                <c:pt idx="471">
                  <c:v>124.0</c:v>
                </c:pt>
                <c:pt idx="472">
                  <c:v>125.0</c:v>
                </c:pt>
                <c:pt idx="473">
                  <c:v>125.0</c:v>
                </c:pt>
                <c:pt idx="474">
                  <c:v>125.0</c:v>
                </c:pt>
                <c:pt idx="475">
                  <c:v>125.0</c:v>
                </c:pt>
                <c:pt idx="476">
                  <c:v>125.0</c:v>
                </c:pt>
                <c:pt idx="477">
                  <c:v>126.0</c:v>
                </c:pt>
                <c:pt idx="478">
                  <c:v>126.0</c:v>
                </c:pt>
                <c:pt idx="479">
                  <c:v>126.0</c:v>
                </c:pt>
                <c:pt idx="480">
                  <c:v>126.0</c:v>
                </c:pt>
                <c:pt idx="481">
                  <c:v>127.0</c:v>
                </c:pt>
                <c:pt idx="482">
                  <c:v>127.0</c:v>
                </c:pt>
                <c:pt idx="483">
                  <c:v>128.0</c:v>
                </c:pt>
                <c:pt idx="484">
                  <c:v>129.0</c:v>
                </c:pt>
                <c:pt idx="485">
                  <c:v>129.0</c:v>
                </c:pt>
                <c:pt idx="486">
                  <c:v>130.0</c:v>
                </c:pt>
                <c:pt idx="487">
                  <c:v>131.0</c:v>
                </c:pt>
                <c:pt idx="488">
                  <c:v>132.0</c:v>
                </c:pt>
                <c:pt idx="489">
                  <c:v>132.0</c:v>
                </c:pt>
                <c:pt idx="490">
                  <c:v>132.0</c:v>
                </c:pt>
                <c:pt idx="491">
                  <c:v>132.0</c:v>
                </c:pt>
                <c:pt idx="492">
                  <c:v>132.0</c:v>
                </c:pt>
                <c:pt idx="493">
                  <c:v>132.0</c:v>
                </c:pt>
                <c:pt idx="494">
                  <c:v>132.0</c:v>
                </c:pt>
                <c:pt idx="495">
                  <c:v>133.0</c:v>
                </c:pt>
                <c:pt idx="496">
                  <c:v>134.0</c:v>
                </c:pt>
                <c:pt idx="497">
                  <c:v>134.0</c:v>
                </c:pt>
                <c:pt idx="498">
                  <c:v>134.0</c:v>
                </c:pt>
                <c:pt idx="499">
                  <c:v>134.0</c:v>
                </c:pt>
                <c:pt idx="500">
                  <c:v>134.0</c:v>
                </c:pt>
                <c:pt idx="501">
                  <c:v>134.0</c:v>
                </c:pt>
                <c:pt idx="502">
                  <c:v>134.0</c:v>
                </c:pt>
                <c:pt idx="503">
                  <c:v>134.0</c:v>
                </c:pt>
                <c:pt idx="504">
                  <c:v>135.0</c:v>
                </c:pt>
                <c:pt idx="505">
                  <c:v>136.0</c:v>
                </c:pt>
                <c:pt idx="506">
                  <c:v>137.0</c:v>
                </c:pt>
                <c:pt idx="507">
                  <c:v>137.0</c:v>
                </c:pt>
                <c:pt idx="508">
                  <c:v>138.0</c:v>
                </c:pt>
                <c:pt idx="509">
                  <c:v>138.0</c:v>
                </c:pt>
                <c:pt idx="510">
                  <c:v>139.0</c:v>
                </c:pt>
                <c:pt idx="511">
                  <c:v>139.0</c:v>
                </c:pt>
                <c:pt idx="512">
                  <c:v>139.0</c:v>
                </c:pt>
                <c:pt idx="513">
                  <c:v>139.0</c:v>
                </c:pt>
                <c:pt idx="514">
                  <c:v>139.0</c:v>
                </c:pt>
                <c:pt idx="515">
                  <c:v>139.0</c:v>
                </c:pt>
                <c:pt idx="516">
                  <c:v>139.0</c:v>
                </c:pt>
                <c:pt idx="517">
                  <c:v>140.0</c:v>
                </c:pt>
                <c:pt idx="518">
                  <c:v>140.0</c:v>
                </c:pt>
                <c:pt idx="519">
                  <c:v>141.0</c:v>
                </c:pt>
                <c:pt idx="520">
                  <c:v>142.0</c:v>
                </c:pt>
                <c:pt idx="521">
                  <c:v>143.0</c:v>
                </c:pt>
                <c:pt idx="522">
                  <c:v>144.0</c:v>
                </c:pt>
                <c:pt idx="523">
                  <c:v>144.0</c:v>
                </c:pt>
                <c:pt idx="524">
                  <c:v>145.0</c:v>
                </c:pt>
                <c:pt idx="525">
                  <c:v>145.0</c:v>
                </c:pt>
                <c:pt idx="526">
                  <c:v>145.0</c:v>
                </c:pt>
                <c:pt idx="527">
                  <c:v>145.0</c:v>
                </c:pt>
                <c:pt idx="528">
                  <c:v>145.0</c:v>
                </c:pt>
                <c:pt idx="529">
                  <c:v>146.0</c:v>
                </c:pt>
                <c:pt idx="530">
                  <c:v>146.0</c:v>
                </c:pt>
                <c:pt idx="531">
                  <c:v>146.0</c:v>
                </c:pt>
                <c:pt idx="532">
                  <c:v>146.0</c:v>
                </c:pt>
                <c:pt idx="533">
                  <c:v>147.0</c:v>
                </c:pt>
                <c:pt idx="534">
                  <c:v>147.0</c:v>
                </c:pt>
                <c:pt idx="535">
                  <c:v>148.0</c:v>
                </c:pt>
                <c:pt idx="536">
                  <c:v>148.0</c:v>
                </c:pt>
                <c:pt idx="537">
                  <c:v>149.0</c:v>
                </c:pt>
                <c:pt idx="538">
                  <c:v>150.0</c:v>
                </c:pt>
                <c:pt idx="539">
                  <c:v>151.0</c:v>
                </c:pt>
                <c:pt idx="540">
                  <c:v>151.0</c:v>
                </c:pt>
                <c:pt idx="541">
                  <c:v>151.0</c:v>
                </c:pt>
                <c:pt idx="542">
                  <c:v>151.0</c:v>
                </c:pt>
                <c:pt idx="543">
                  <c:v>151.0</c:v>
                </c:pt>
                <c:pt idx="544">
                  <c:v>151.0</c:v>
                </c:pt>
                <c:pt idx="545">
                  <c:v>151.0</c:v>
                </c:pt>
                <c:pt idx="546">
                  <c:v>151.0</c:v>
                </c:pt>
                <c:pt idx="547">
                  <c:v>151.0</c:v>
                </c:pt>
                <c:pt idx="548">
                  <c:v>151.0</c:v>
                </c:pt>
                <c:pt idx="549">
                  <c:v>152.0</c:v>
                </c:pt>
                <c:pt idx="550">
                  <c:v>152.0</c:v>
                </c:pt>
                <c:pt idx="551">
                  <c:v>152.0</c:v>
                </c:pt>
                <c:pt idx="552">
                  <c:v>153.0</c:v>
                </c:pt>
                <c:pt idx="553">
                  <c:v>153.0</c:v>
                </c:pt>
                <c:pt idx="554">
                  <c:v>153.0</c:v>
                </c:pt>
                <c:pt idx="555">
                  <c:v>154.0</c:v>
                </c:pt>
                <c:pt idx="556">
                  <c:v>155.0</c:v>
                </c:pt>
                <c:pt idx="557">
                  <c:v>155.0</c:v>
                </c:pt>
                <c:pt idx="558">
                  <c:v>155.0</c:v>
                </c:pt>
                <c:pt idx="559">
                  <c:v>155.0</c:v>
                </c:pt>
                <c:pt idx="560">
                  <c:v>155.0</c:v>
                </c:pt>
                <c:pt idx="561">
                  <c:v>155.0</c:v>
                </c:pt>
                <c:pt idx="562">
                  <c:v>155.0</c:v>
                </c:pt>
                <c:pt idx="563">
                  <c:v>155.0</c:v>
                </c:pt>
                <c:pt idx="564">
                  <c:v>155.0</c:v>
                </c:pt>
                <c:pt idx="565">
                  <c:v>155.0</c:v>
                </c:pt>
                <c:pt idx="566">
                  <c:v>155.0</c:v>
                </c:pt>
                <c:pt idx="567">
                  <c:v>155.0</c:v>
                </c:pt>
                <c:pt idx="568">
                  <c:v>156.0</c:v>
                </c:pt>
                <c:pt idx="569">
                  <c:v>156.0</c:v>
                </c:pt>
                <c:pt idx="570">
                  <c:v>157.0</c:v>
                </c:pt>
                <c:pt idx="571">
                  <c:v>157.0</c:v>
                </c:pt>
                <c:pt idx="572">
                  <c:v>158.0</c:v>
                </c:pt>
                <c:pt idx="573">
                  <c:v>158.0</c:v>
                </c:pt>
                <c:pt idx="574">
                  <c:v>158.0</c:v>
                </c:pt>
                <c:pt idx="575">
                  <c:v>159.0</c:v>
                </c:pt>
                <c:pt idx="576">
                  <c:v>160.0</c:v>
                </c:pt>
                <c:pt idx="577">
                  <c:v>161.0</c:v>
                </c:pt>
                <c:pt idx="578">
                  <c:v>161.0</c:v>
                </c:pt>
                <c:pt idx="579">
                  <c:v>162.0</c:v>
                </c:pt>
                <c:pt idx="580">
                  <c:v>163.0</c:v>
                </c:pt>
                <c:pt idx="581">
                  <c:v>163.0</c:v>
                </c:pt>
                <c:pt idx="582">
                  <c:v>163.0</c:v>
                </c:pt>
                <c:pt idx="583">
                  <c:v>163.0</c:v>
                </c:pt>
                <c:pt idx="584">
                  <c:v>164.0</c:v>
                </c:pt>
                <c:pt idx="585">
                  <c:v>165.0</c:v>
                </c:pt>
                <c:pt idx="586">
                  <c:v>166.0</c:v>
                </c:pt>
                <c:pt idx="587">
                  <c:v>167.0</c:v>
                </c:pt>
                <c:pt idx="588">
                  <c:v>167.0</c:v>
                </c:pt>
                <c:pt idx="589">
                  <c:v>167.0</c:v>
                </c:pt>
                <c:pt idx="590">
                  <c:v>167.0</c:v>
                </c:pt>
                <c:pt idx="591">
                  <c:v>167.0</c:v>
                </c:pt>
                <c:pt idx="592">
                  <c:v>168.0</c:v>
                </c:pt>
                <c:pt idx="593">
                  <c:v>168.0</c:v>
                </c:pt>
                <c:pt idx="594">
                  <c:v>168.0</c:v>
                </c:pt>
                <c:pt idx="595">
                  <c:v>169.0</c:v>
                </c:pt>
                <c:pt idx="596">
                  <c:v>170.0</c:v>
                </c:pt>
                <c:pt idx="597">
                  <c:v>170.0</c:v>
                </c:pt>
                <c:pt idx="598">
                  <c:v>170.0</c:v>
                </c:pt>
                <c:pt idx="599">
                  <c:v>170.0</c:v>
                </c:pt>
                <c:pt idx="600">
                  <c:v>170.0</c:v>
                </c:pt>
                <c:pt idx="601">
                  <c:v>170.0</c:v>
                </c:pt>
                <c:pt idx="602">
                  <c:v>170.0</c:v>
                </c:pt>
                <c:pt idx="603">
                  <c:v>170.0</c:v>
                </c:pt>
                <c:pt idx="604">
                  <c:v>170.0</c:v>
                </c:pt>
                <c:pt idx="605">
                  <c:v>170.0</c:v>
                </c:pt>
                <c:pt idx="606">
                  <c:v>170.0</c:v>
                </c:pt>
                <c:pt idx="607">
                  <c:v>170.0</c:v>
                </c:pt>
                <c:pt idx="608">
                  <c:v>170.0</c:v>
                </c:pt>
                <c:pt idx="609">
                  <c:v>170.0</c:v>
                </c:pt>
                <c:pt idx="610">
                  <c:v>170.0</c:v>
                </c:pt>
                <c:pt idx="611">
                  <c:v>170.0</c:v>
                </c:pt>
                <c:pt idx="612">
                  <c:v>171.0</c:v>
                </c:pt>
                <c:pt idx="613">
                  <c:v>171.0</c:v>
                </c:pt>
                <c:pt idx="614">
                  <c:v>171.0</c:v>
                </c:pt>
                <c:pt idx="615">
                  <c:v>171.0</c:v>
                </c:pt>
                <c:pt idx="616">
                  <c:v>171.0</c:v>
                </c:pt>
                <c:pt idx="617">
                  <c:v>171.0</c:v>
                </c:pt>
                <c:pt idx="618">
                  <c:v>171.0</c:v>
                </c:pt>
                <c:pt idx="619">
                  <c:v>171.0</c:v>
                </c:pt>
                <c:pt idx="620">
                  <c:v>171.0</c:v>
                </c:pt>
                <c:pt idx="621">
                  <c:v>171.0</c:v>
                </c:pt>
                <c:pt idx="622">
                  <c:v>172.0</c:v>
                </c:pt>
                <c:pt idx="623">
                  <c:v>172.0</c:v>
                </c:pt>
                <c:pt idx="624">
                  <c:v>173.0</c:v>
                </c:pt>
                <c:pt idx="625">
                  <c:v>174.0</c:v>
                </c:pt>
                <c:pt idx="626">
                  <c:v>174.0</c:v>
                </c:pt>
                <c:pt idx="627">
                  <c:v>174.0</c:v>
                </c:pt>
                <c:pt idx="628">
                  <c:v>174.0</c:v>
                </c:pt>
                <c:pt idx="629">
                  <c:v>175.0</c:v>
                </c:pt>
                <c:pt idx="630">
                  <c:v>176.0</c:v>
                </c:pt>
                <c:pt idx="631">
                  <c:v>176.0</c:v>
                </c:pt>
                <c:pt idx="632">
                  <c:v>176.0</c:v>
                </c:pt>
                <c:pt idx="633">
                  <c:v>176.0</c:v>
                </c:pt>
                <c:pt idx="634">
                  <c:v>176.0</c:v>
                </c:pt>
                <c:pt idx="635">
                  <c:v>177.0</c:v>
                </c:pt>
                <c:pt idx="636">
                  <c:v>178.0</c:v>
                </c:pt>
                <c:pt idx="637">
                  <c:v>179.0</c:v>
                </c:pt>
                <c:pt idx="638">
                  <c:v>179.0</c:v>
                </c:pt>
                <c:pt idx="639">
                  <c:v>180.0</c:v>
                </c:pt>
                <c:pt idx="640">
                  <c:v>180.0</c:v>
                </c:pt>
                <c:pt idx="641">
                  <c:v>180.0</c:v>
                </c:pt>
                <c:pt idx="642">
                  <c:v>180.0</c:v>
                </c:pt>
                <c:pt idx="643">
                  <c:v>181.0</c:v>
                </c:pt>
                <c:pt idx="644">
                  <c:v>182.0</c:v>
                </c:pt>
                <c:pt idx="645">
                  <c:v>182.0</c:v>
                </c:pt>
                <c:pt idx="646">
                  <c:v>182.0</c:v>
                </c:pt>
                <c:pt idx="647">
                  <c:v>182.0</c:v>
                </c:pt>
                <c:pt idx="648">
                  <c:v>182.0</c:v>
                </c:pt>
                <c:pt idx="649">
                  <c:v>182.0</c:v>
                </c:pt>
                <c:pt idx="650">
                  <c:v>182.0</c:v>
                </c:pt>
                <c:pt idx="651">
                  <c:v>183.0</c:v>
                </c:pt>
                <c:pt idx="652">
                  <c:v>183.0</c:v>
                </c:pt>
                <c:pt idx="653">
                  <c:v>183.0</c:v>
                </c:pt>
                <c:pt idx="654">
                  <c:v>183.0</c:v>
                </c:pt>
                <c:pt idx="655">
                  <c:v>183.0</c:v>
                </c:pt>
                <c:pt idx="656">
                  <c:v>183.0</c:v>
                </c:pt>
                <c:pt idx="657">
                  <c:v>183.0</c:v>
                </c:pt>
                <c:pt idx="658">
                  <c:v>183.0</c:v>
                </c:pt>
                <c:pt idx="659">
                  <c:v>183.0</c:v>
                </c:pt>
                <c:pt idx="660">
                  <c:v>183.0</c:v>
                </c:pt>
                <c:pt idx="661">
                  <c:v>184.0</c:v>
                </c:pt>
                <c:pt idx="662">
                  <c:v>184.0</c:v>
                </c:pt>
                <c:pt idx="663">
                  <c:v>184.0</c:v>
                </c:pt>
                <c:pt idx="664">
                  <c:v>185.0</c:v>
                </c:pt>
                <c:pt idx="665">
                  <c:v>185.0</c:v>
                </c:pt>
                <c:pt idx="666">
                  <c:v>185.0</c:v>
                </c:pt>
                <c:pt idx="667">
                  <c:v>185.0</c:v>
                </c:pt>
                <c:pt idx="668">
                  <c:v>186.0</c:v>
                </c:pt>
                <c:pt idx="669">
                  <c:v>186.0</c:v>
                </c:pt>
                <c:pt idx="670">
                  <c:v>187.0</c:v>
                </c:pt>
                <c:pt idx="671">
                  <c:v>187.0</c:v>
                </c:pt>
                <c:pt idx="672">
                  <c:v>188.0</c:v>
                </c:pt>
                <c:pt idx="673">
                  <c:v>188.0</c:v>
                </c:pt>
                <c:pt idx="674">
                  <c:v>188.0</c:v>
                </c:pt>
                <c:pt idx="675">
                  <c:v>188.0</c:v>
                </c:pt>
                <c:pt idx="676">
                  <c:v>189.0</c:v>
                </c:pt>
                <c:pt idx="677">
                  <c:v>189.0</c:v>
                </c:pt>
                <c:pt idx="678">
                  <c:v>190.0</c:v>
                </c:pt>
                <c:pt idx="679">
                  <c:v>191.0</c:v>
                </c:pt>
                <c:pt idx="680">
                  <c:v>191.0</c:v>
                </c:pt>
                <c:pt idx="681">
                  <c:v>191.0</c:v>
                </c:pt>
                <c:pt idx="682">
                  <c:v>191.0</c:v>
                </c:pt>
                <c:pt idx="683">
                  <c:v>191.0</c:v>
                </c:pt>
                <c:pt idx="684">
                  <c:v>192.0</c:v>
                </c:pt>
                <c:pt idx="685">
                  <c:v>192.0</c:v>
                </c:pt>
                <c:pt idx="686">
                  <c:v>192.0</c:v>
                </c:pt>
                <c:pt idx="687">
                  <c:v>192.0</c:v>
                </c:pt>
                <c:pt idx="688">
                  <c:v>192.0</c:v>
                </c:pt>
                <c:pt idx="689">
                  <c:v>192.0</c:v>
                </c:pt>
                <c:pt idx="690">
                  <c:v>192.0</c:v>
                </c:pt>
                <c:pt idx="691">
                  <c:v>192.0</c:v>
                </c:pt>
                <c:pt idx="692">
                  <c:v>192.0</c:v>
                </c:pt>
                <c:pt idx="693">
                  <c:v>192.0</c:v>
                </c:pt>
                <c:pt idx="694">
                  <c:v>192.0</c:v>
                </c:pt>
                <c:pt idx="695">
                  <c:v>192.0</c:v>
                </c:pt>
                <c:pt idx="696">
                  <c:v>192.0</c:v>
                </c:pt>
                <c:pt idx="697">
                  <c:v>192.0</c:v>
                </c:pt>
                <c:pt idx="698">
                  <c:v>192.0</c:v>
                </c:pt>
                <c:pt idx="699">
                  <c:v>192.0</c:v>
                </c:pt>
                <c:pt idx="700">
                  <c:v>192.0</c:v>
                </c:pt>
                <c:pt idx="701">
                  <c:v>193.0</c:v>
                </c:pt>
                <c:pt idx="702">
                  <c:v>193.0</c:v>
                </c:pt>
                <c:pt idx="703">
                  <c:v>193.0</c:v>
                </c:pt>
                <c:pt idx="704">
                  <c:v>194.0</c:v>
                </c:pt>
                <c:pt idx="705">
                  <c:v>194.0</c:v>
                </c:pt>
                <c:pt idx="706">
                  <c:v>194.0</c:v>
                </c:pt>
                <c:pt idx="707">
                  <c:v>194.0</c:v>
                </c:pt>
                <c:pt idx="708">
                  <c:v>194.0</c:v>
                </c:pt>
                <c:pt idx="709">
                  <c:v>194.0</c:v>
                </c:pt>
                <c:pt idx="710">
                  <c:v>194.0</c:v>
                </c:pt>
                <c:pt idx="711">
                  <c:v>194.0</c:v>
                </c:pt>
                <c:pt idx="712">
                  <c:v>194.0</c:v>
                </c:pt>
                <c:pt idx="713">
                  <c:v>194.0</c:v>
                </c:pt>
                <c:pt idx="714">
                  <c:v>194.0</c:v>
                </c:pt>
                <c:pt idx="715">
                  <c:v>194.0</c:v>
                </c:pt>
                <c:pt idx="716">
                  <c:v>194.0</c:v>
                </c:pt>
                <c:pt idx="717">
                  <c:v>194.0</c:v>
                </c:pt>
                <c:pt idx="718">
                  <c:v>194.0</c:v>
                </c:pt>
                <c:pt idx="719">
                  <c:v>194.0</c:v>
                </c:pt>
                <c:pt idx="720">
                  <c:v>194.0</c:v>
                </c:pt>
                <c:pt idx="721">
                  <c:v>194.0</c:v>
                </c:pt>
                <c:pt idx="722">
                  <c:v>194.0</c:v>
                </c:pt>
                <c:pt idx="723">
                  <c:v>194.0</c:v>
                </c:pt>
                <c:pt idx="724">
                  <c:v>194.0</c:v>
                </c:pt>
                <c:pt idx="725">
                  <c:v>194.0</c:v>
                </c:pt>
                <c:pt idx="726">
                  <c:v>195.0</c:v>
                </c:pt>
                <c:pt idx="727">
                  <c:v>195.0</c:v>
                </c:pt>
                <c:pt idx="728">
                  <c:v>196.0</c:v>
                </c:pt>
                <c:pt idx="729">
                  <c:v>196.0</c:v>
                </c:pt>
                <c:pt idx="730">
                  <c:v>196.0</c:v>
                </c:pt>
                <c:pt idx="731">
                  <c:v>196.0</c:v>
                </c:pt>
                <c:pt idx="732">
                  <c:v>196.0</c:v>
                </c:pt>
                <c:pt idx="733">
                  <c:v>196.0</c:v>
                </c:pt>
                <c:pt idx="734">
                  <c:v>197.0</c:v>
                </c:pt>
                <c:pt idx="735">
                  <c:v>198.0</c:v>
                </c:pt>
                <c:pt idx="736">
                  <c:v>199.0</c:v>
                </c:pt>
                <c:pt idx="737">
                  <c:v>199.0</c:v>
                </c:pt>
                <c:pt idx="738">
                  <c:v>199.0</c:v>
                </c:pt>
                <c:pt idx="739">
                  <c:v>199.0</c:v>
                </c:pt>
                <c:pt idx="740">
                  <c:v>199.0</c:v>
                </c:pt>
                <c:pt idx="741">
                  <c:v>199.0</c:v>
                </c:pt>
                <c:pt idx="742">
                  <c:v>199.0</c:v>
                </c:pt>
                <c:pt idx="743">
                  <c:v>199.0</c:v>
                </c:pt>
                <c:pt idx="744">
                  <c:v>199.0</c:v>
                </c:pt>
                <c:pt idx="745">
                  <c:v>200.0</c:v>
                </c:pt>
                <c:pt idx="746">
                  <c:v>200.0</c:v>
                </c:pt>
                <c:pt idx="747">
                  <c:v>200.0</c:v>
                </c:pt>
                <c:pt idx="748">
                  <c:v>200.0</c:v>
                </c:pt>
                <c:pt idx="749">
                  <c:v>200.0</c:v>
                </c:pt>
                <c:pt idx="750">
                  <c:v>200.0</c:v>
                </c:pt>
                <c:pt idx="751">
                  <c:v>200.0</c:v>
                </c:pt>
                <c:pt idx="752">
                  <c:v>200.0</c:v>
                </c:pt>
                <c:pt idx="753">
                  <c:v>200.0</c:v>
                </c:pt>
                <c:pt idx="754">
                  <c:v>200.0</c:v>
                </c:pt>
                <c:pt idx="755">
                  <c:v>200.0</c:v>
                </c:pt>
                <c:pt idx="756">
                  <c:v>200.0</c:v>
                </c:pt>
                <c:pt idx="757">
                  <c:v>200.0</c:v>
                </c:pt>
                <c:pt idx="758">
                  <c:v>200.0</c:v>
                </c:pt>
                <c:pt idx="759">
                  <c:v>200.0</c:v>
                </c:pt>
                <c:pt idx="760">
                  <c:v>200.0</c:v>
                </c:pt>
                <c:pt idx="761">
                  <c:v>201.0</c:v>
                </c:pt>
                <c:pt idx="762">
                  <c:v>201.0</c:v>
                </c:pt>
                <c:pt idx="763">
                  <c:v>201.0</c:v>
                </c:pt>
                <c:pt idx="764">
                  <c:v>201.0</c:v>
                </c:pt>
                <c:pt idx="765">
                  <c:v>201.0</c:v>
                </c:pt>
                <c:pt idx="766">
                  <c:v>201.0</c:v>
                </c:pt>
                <c:pt idx="767">
                  <c:v>202.0</c:v>
                </c:pt>
                <c:pt idx="768">
                  <c:v>202.0</c:v>
                </c:pt>
                <c:pt idx="769">
                  <c:v>202.0</c:v>
                </c:pt>
                <c:pt idx="770">
                  <c:v>202.0</c:v>
                </c:pt>
                <c:pt idx="771">
                  <c:v>203.0</c:v>
                </c:pt>
                <c:pt idx="772">
                  <c:v>203.0</c:v>
                </c:pt>
                <c:pt idx="773">
                  <c:v>203.0</c:v>
                </c:pt>
                <c:pt idx="774">
                  <c:v>203.0</c:v>
                </c:pt>
                <c:pt idx="775">
                  <c:v>203.0</c:v>
                </c:pt>
                <c:pt idx="776">
                  <c:v>203.0</c:v>
                </c:pt>
                <c:pt idx="777">
                  <c:v>203.0</c:v>
                </c:pt>
                <c:pt idx="778">
                  <c:v>203.0</c:v>
                </c:pt>
                <c:pt idx="779">
                  <c:v>203.0</c:v>
                </c:pt>
                <c:pt idx="780">
                  <c:v>203.0</c:v>
                </c:pt>
                <c:pt idx="781">
                  <c:v>203.0</c:v>
                </c:pt>
                <c:pt idx="782">
                  <c:v>203.0</c:v>
                </c:pt>
                <c:pt idx="783">
                  <c:v>203.0</c:v>
                </c:pt>
                <c:pt idx="784">
                  <c:v>204.0</c:v>
                </c:pt>
                <c:pt idx="785">
                  <c:v>205.0</c:v>
                </c:pt>
                <c:pt idx="786">
                  <c:v>206.0</c:v>
                </c:pt>
                <c:pt idx="787">
                  <c:v>207.0</c:v>
                </c:pt>
                <c:pt idx="788">
                  <c:v>207.0</c:v>
                </c:pt>
                <c:pt idx="789">
                  <c:v>207.0</c:v>
                </c:pt>
                <c:pt idx="790">
                  <c:v>207.0</c:v>
                </c:pt>
                <c:pt idx="791">
                  <c:v>207.0</c:v>
                </c:pt>
                <c:pt idx="792">
                  <c:v>207.0</c:v>
                </c:pt>
                <c:pt idx="793">
                  <c:v>208.0</c:v>
                </c:pt>
                <c:pt idx="794">
                  <c:v>208.0</c:v>
                </c:pt>
                <c:pt idx="795">
                  <c:v>208.0</c:v>
                </c:pt>
                <c:pt idx="796">
                  <c:v>208.0</c:v>
                </c:pt>
                <c:pt idx="797">
                  <c:v>208.0</c:v>
                </c:pt>
                <c:pt idx="798">
                  <c:v>208.0</c:v>
                </c:pt>
                <c:pt idx="799">
                  <c:v>208.0</c:v>
                </c:pt>
                <c:pt idx="800">
                  <c:v>208.0</c:v>
                </c:pt>
                <c:pt idx="801">
                  <c:v>208.0</c:v>
                </c:pt>
                <c:pt idx="802">
                  <c:v>208.0</c:v>
                </c:pt>
                <c:pt idx="803">
                  <c:v>209.0</c:v>
                </c:pt>
                <c:pt idx="804">
                  <c:v>209.0</c:v>
                </c:pt>
                <c:pt idx="805">
                  <c:v>210.0</c:v>
                </c:pt>
                <c:pt idx="806">
                  <c:v>210.0</c:v>
                </c:pt>
                <c:pt idx="807">
                  <c:v>210.0</c:v>
                </c:pt>
                <c:pt idx="808">
                  <c:v>210.0</c:v>
                </c:pt>
                <c:pt idx="809">
                  <c:v>210.0</c:v>
                </c:pt>
                <c:pt idx="810">
                  <c:v>210.0</c:v>
                </c:pt>
                <c:pt idx="811">
                  <c:v>211.0</c:v>
                </c:pt>
                <c:pt idx="812">
                  <c:v>212.0</c:v>
                </c:pt>
                <c:pt idx="813">
                  <c:v>212.0</c:v>
                </c:pt>
                <c:pt idx="814">
                  <c:v>212.0</c:v>
                </c:pt>
                <c:pt idx="815">
                  <c:v>212.0</c:v>
                </c:pt>
                <c:pt idx="816">
                  <c:v>212.0</c:v>
                </c:pt>
                <c:pt idx="817">
                  <c:v>212.0</c:v>
                </c:pt>
                <c:pt idx="818">
                  <c:v>213.0</c:v>
                </c:pt>
                <c:pt idx="819">
                  <c:v>213.0</c:v>
                </c:pt>
                <c:pt idx="820">
                  <c:v>213.0</c:v>
                </c:pt>
                <c:pt idx="821">
                  <c:v>213.0</c:v>
                </c:pt>
                <c:pt idx="822">
                  <c:v>213.0</c:v>
                </c:pt>
                <c:pt idx="823">
                  <c:v>213.0</c:v>
                </c:pt>
                <c:pt idx="824">
                  <c:v>213.0</c:v>
                </c:pt>
                <c:pt idx="825">
                  <c:v>214.0</c:v>
                </c:pt>
                <c:pt idx="826">
                  <c:v>214.0</c:v>
                </c:pt>
                <c:pt idx="827">
                  <c:v>214.0</c:v>
                </c:pt>
                <c:pt idx="828">
                  <c:v>214.0</c:v>
                </c:pt>
                <c:pt idx="829">
                  <c:v>214.0</c:v>
                </c:pt>
                <c:pt idx="830">
                  <c:v>214.0</c:v>
                </c:pt>
                <c:pt idx="831">
                  <c:v>214.0</c:v>
                </c:pt>
                <c:pt idx="832">
                  <c:v>214.0</c:v>
                </c:pt>
                <c:pt idx="833">
                  <c:v>214.0</c:v>
                </c:pt>
                <c:pt idx="834">
                  <c:v>214.0</c:v>
                </c:pt>
                <c:pt idx="835">
                  <c:v>214.0</c:v>
                </c:pt>
                <c:pt idx="836">
                  <c:v>214.0</c:v>
                </c:pt>
                <c:pt idx="837">
                  <c:v>214.0</c:v>
                </c:pt>
                <c:pt idx="838">
                  <c:v>214.0</c:v>
                </c:pt>
                <c:pt idx="839">
                  <c:v>214.0</c:v>
                </c:pt>
                <c:pt idx="840">
                  <c:v>215.0</c:v>
                </c:pt>
                <c:pt idx="841">
                  <c:v>215.0</c:v>
                </c:pt>
                <c:pt idx="842">
                  <c:v>215.0</c:v>
                </c:pt>
                <c:pt idx="843">
                  <c:v>215.0</c:v>
                </c:pt>
                <c:pt idx="844">
                  <c:v>215.0</c:v>
                </c:pt>
                <c:pt idx="845">
                  <c:v>215.0</c:v>
                </c:pt>
                <c:pt idx="846">
                  <c:v>215.0</c:v>
                </c:pt>
                <c:pt idx="847">
                  <c:v>215.0</c:v>
                </c:pt>
                <c:pt idx="848">
                  <c:v>216.0</c:v>
                </c:pt>
                <c:pt idx="849">
                  <c:v>217.0</c:v>
                </c:pt>
                <c:pt idx="850">
                  <c:v>218.0</c:v>
                </c:pt>
                <c:pt idx="851">
                  <c:v>219.0</c:v>
                </c:pt>
                <c:pt idx="852">
                  <c:v>219.0</c:v>
                </c:pt>
                <c:pt idx="853">
                  <c:v>219.0</c:v>
                </c:pt>
                <c:pt idx="854">
                  <c:v>219.0</c:v>
                </c:pt>
                <c:pt idx="855">
                  <c:v>220.0</c:v>
                </c:pt>
                <c:pt idx="856">
                  <c:v>220.0</c:v>
                </c:pt>
                <c:pt idx="857">
                  <c:v>220.0</c:v>
                </c:pt>
                <c:pt idx="858">
                  <c:v>221.0</c:v>
                </c:pt>
                <c:pt idx="859">
                  <c:v>222.0</c:v>
                </c:pt>
                <c:pt idx="860">
                  <c:v>222.0</c:v>
                </c:pt>
                <c:pt idx="861">
                  <c:v>222.0</c:v>
                </c:pt>
                <c:pt idx="862">
                  <c:v>222.0</c:v>
                </c:pt>
                <c:pt idx="863">
                  <c:v>222.0</c:v>
                </c:pt>
                <c:pt idx="864">
                  <c:v>222.0</c:v>
                </c:pt>
                <c:pt idx="865">
                  <c:v>222.0</c:v>
                </c:pt>
                <c:pt idx="866">
                  <c:v>222.0</c:v>
                </c:pt>
                <c:pt idx="867">
                  <c:v>223.0</c:v>
                </c:pt>
                <c:pt idx="868">
                  <c:v>223.0</c:v>
                </c:pt>
                <c:pt idx="869">
                  <c:v>223.0</c:v>
                </c:pt>
                <c:pt idx="870">
                  <c:v>224.0</c:v>
                </c:pt>
                <c:pt idx="871">
                  <c:v>225.0</c:v>
                </c:pt>
                <c:pt idx="872">
                  <c:v>225.0</c:v>
                </c:pt>
                <c:pt idx="873">
                  <c:v>225.0</c:v>
                </c:pt>
                <c:pt idx="874">
                  <c:v>225.0</c:v>
                </c:pt>
                <c:pt idx="875">
                  <c:v>225.0</c:v>
                </c:pt>
                <c:pt idx="876">
                  <c:v>225.0</c:v>
                </c:pt>
                <c:pt idx="877">
                  <c:v>225.0</c:v>
                </c:pt>
                <c:pt idx="878">
                  <c:v>225.0</c:v>
                </c:pt>
                <c:pt idx="879">
                  <c:v>225.0</c:v>
                </c:pt>
                <c:pt idx="880">
                  <c:v>225.0</c:v>
                </c:pt>
                <c:pt idx="881">
                  <c:v>225.0</c:v>
                </c:pt>
                <c:pt idx="882">
                  <c:v>225.0</c:v>
                </c:pt>
                <c:pt idx="883">
                  <c:v>225.0</c:v>
                </c:pt>
                <c:pt idx="884">
                  <c:v>225.0</c:v>
                </c:pt>
                <c:pt idx="885">
                  <c:v>226.0</c:v>
                </c:pt>
                <c:pt idx="886">
                  <c:v>226.0</c:v>
                </c:pt>
                <c:pt idx="887">
                  <c:v>226.0</c:v>
                </c:pt>
                <c:pt idx="888">
                  <c:v>226.0</c:v>
                </c:pt>
                <c:pt idx="889">
                  <c:v>226.0</c:v>
                </c:pt>
                <c:pt idx="890">
                  <c:v>226.0</c:v>
                </c:pt>
                <c:pt idx="891">
                  <c:v>227.0</c:v>
                </c:pt>
                <c:pt idx="892">
                  <c:v>227.0</c:v>
                </c:pt>
                <c:pt idx="893">
                  <c:v>227.0</c:v>
                </c:pt>
                <c:pt idx="894">
                  <c:v>228.0</c:v>
                </c:pt>
                <c:pt idx="895">
                  <c:v>229.0</c:v>
                </c:pt>
                <c:pt idx="896">
                  <c:v>230.0</c:v>
                </c:pt>
                <c:pt idx="897">
                  <c:v>231.0</c:v>
                </c:pt>
                <c:pt idx="898">
                  <c:v>231.0</c:v>
                </c:pt>
                <c:pt idx="899">
                  <c:v>232.0</c:v>
                </c:pt>
                <c:pt idx="900">
                  <c:v>232.0</c:v>
                </c:pt>
                <c:pt idx="901">
                  <c:v>232.0</c:v>
                </c:pt>
                <c:pt idx="902">
                  <c:v>233.0</c:v>
                </c:pt>
                <c:pt idx="903">
                  <c:v>233.0</c:v>
                </c:pt>
                <c:pt idx="904">
                  <c:v>233.0</c:v>
                </c:pt>
                <c:pt idx="905">
                  <c:v>233.0</c:v>
                </c:pt>
                <c:pt idx="906">
                  <c:v>234.0</c:v>
                </c:pt>
                <c:pt idx="907">
                  <c:v>234.0</c:v>
                </c:pt>
                <c:pt idx="908">
                  <c:v>234.0</c:v>
                </c:pt>
                <c:pt idx="909">
                  <c:v>234.0</c:v>
                </c:pt>
                <c:pt idx="910">
                  <c:v>234.0</c:v>
                </c:pt>
                <c:pt idx="911">
                  <c:v>234.0</c:v>
                </c:pt>
                <c:pt idx="912">
                  <c:v>234.0</c:v>
                </c:pt>
                <c:pt idx="913">
                  <c:v>235.0</c:v>
                </c:pt>
                <c:pt idx="914">
                  <c:v>236.0</c:v>
                </c:pt>
                <c:pt idx="915">
                  <c:v>236.0</c:v>
                </c:pt>
                <c:pt idx="916">
                  <c:v>236.0</c:v>
                </c:pt>
                <c:pt idx="917">
                  <c:v>236.0</c:v>
                </c:pt>
                <c:pt idx="918">
                  <c:v>236.0</c:v>
                </c:pt>
                <c:pt idx="919">
                  <c:v>236.0</c:v>
                </c:pt>
                <c:pt idx="920">
                  <c:v>236.0</c:v>
                </c:pt>
                <c:pt idx="921">
                  <c:v>236.0</c:v>
                </c:pt>
                <c:pt idx="922">
                  <c:v>237.0</c:v>
                </c:pt>
                <c:pt idx="923">
                  <c:v>237.0</c:v>
                </c:pt>
                <c:pt idx="924">
                  <c:v>238.0</c:v>
                </c:pt>
                <c:pt idx="925">
                  <c:v>238.0</c:v>
                </c:pt>
                <c:pt idx="926">
                  <c:v>238.0</c:v>
                </c:pt>
                <c:pt idx="927">
                  <c:v>239.0</c:v>
                </c:pt>
                <c:pt idx="928">
                  <c:v>239.0</c:v>
                </c:pt>
                <c:pt idx="929">
                  <c:v>239.0</c:v>
                </c:pt>
                <c:pt idx="930">
                  <c:v>239.0</c:v>
                </c:pt>
                <c:pt idx="931">
                  <c:v>239.0</c:v>
                </c:pt>
                <c:pt idx="932">
                  <c:v>239.0</c:v>
                </c:pt>
                <c:pt idx="933">
                  <c:v>239.0</c:v>
                </c:pt>
                <c:pt idx="934">
                  <c:v>239.0</c:v>
                </c:pt>
                <c:pt idx="935">
                  <c:v>239.0</c:v>
                </c:pt>
                <c:pt idx="936">
                  <c:v>239.0</c:v>
                </c:pt>
                <c:pt idx="937">
                  <c:v>239.0</c:v>
                </c:pt>
                <c:pt idx="938">
                  <c:v>239.0</c:v>
                </c:pt>
                <c:pt idx="939">
                  <c:v>239.0</c:v>
                </c:pt>
                <c:pt idx="940">
                  <c:v>240.0</c:v>
                </c:pt>
                <c:pt idx="941">
                  <c:v>241.0</c:v>
                </c:pt>
                <c:pt idx="942">
                  <c:v>242.0</c:v>
                </c:pt>
                <c:pt idx="943">
                  <c:v>242.0</c:v>
                </c:pt>
                <c:pt idx="944">
                  <c:v>242.0</c:v>
                </c:pt>
                <c:pt idx="945">
                  <c:v>242.0</c:v>
                </c:pt>
                <c:pt idx="946">
                  <c:v>242.0</c:v>
                </c:pt>
                <c:pt idx="947">
                  <c:v>242.0</c:v>
                </c:pt>
                <c:pt idx="948">
                  <c:v>242.0</c:v>
                </c:pt>
                <c:pt idx="949">
                  <c:v>242.0</c:v>
                </c:pt>
                <c:pt idx="950">
                  <c:v>242.0</c:v>
                </c:pt>
                <c:pt idx="951">
                  <c:v>242.0</c:v>
                </c:pt>
                <c:pt idx="952">
                  <c:v>242.0</c:v>
                </c:pt>
                <c:pt idx="953">
                  <c:v>242.0</c:v>
                </c:pt>
                <c:pt idx="954">
                  <c:v>243.0</c:v>
                </c:pt>
                <c:pt idx="955">
                  <c:v>243.0</c:v>
                </c:pt>
                <c:pt idx="956">
                  <c:v>243.0</c:v>
                </c:pt>
                <c:pt idx="957">
                  <c:v>243.0</c:v>
                </c:pt>
                <c:pt idx="958">
                  <c:v>244.0</c:v>
                </c:pt>
                <c:pt idx="959">
                  <c:v>244.0</c:v>
                </c:pt>
                <c:pt idx="960">
                  <c:v>245.0</c:v>
                </c:pt>
                <c:pt idx="961">
                  <c:v>245.0</c:v>
                </c:pt>
                <c:pt idx="962">
                  <c:v>246.0</c:v>
                </c:pt>
                <c:pt idx="963">
                  <c:v>246.0</c:v>
                </c:pt>
                <c:pt idx="964">
                  <c:v>246.0</c:v>
                </c:pt>
                <c:pt idx="965">
                  <c:v>247.0</c:v>
                </c:pt>
                <c:pt idx="966">
                  <c:v>247.0</c:v>
                </c:pt>
                <c:pt idx="967">
                  <c:v>247.0</c:v>
                </c:pt>
                <c:pt idx="968">
                  <c:v>248.0</c:v>
                </c:pt>
                <c:pt idx="969">
                  <c:v>248.0</c:v>
                </c:pt>
                <c:pt idx="970">
                  <c:v>248.0</c:v>
                </c:pt>
                <c:pt idx="971">
                  <c:v>248.0</c:v>
                </c:pt>
                <c:pt idx="972">
                  <c:v>248.0</c:v>
                </c:pt>
                <c:pt idx="973">
                  <c:v>248.0</c:v>
                </c:pt>
                <c:pt idx="974">
                  <c:v>248.0</c:v>
                </c:pt>
                <c:pt idx="975">
                  <c:v>248.0</c:v>
                </c:pt>
                <c:pt idx="976">
                  <c:v>248.0</c:v>
                </c:pt>
                <c:pt idx="977">
                  <c:v>248.0</c:v>
                </c:pt>
                <c:pt idx="978">
                  <c:v>248.0</c:v>
                </c:pt>
                <c:pt idx="979">
                  <c:v>249.0</c:v>
                </c:pt>
                <c:pt idx="980">
                  <c:v>249.0</c:v>
                </c:pt>
                <c:pt idx="981">
                  <c:v>250.0</c:v>
                </c:pt>
                <c:pt idx="982">
                  <c:v>250.0</c:v>
                </c:pt>
                <c:pt idx="983">
                  <c:v>250.0</c:v>
                </c:pt>
                <c:pt idx="984">
                  <c:v>251.0</c:v>
                </c:pt>
                <c:pt idx="985">
                  <c:v>251.0</c:v>
                </c:pt>
                <c:pt idx="986">
                  <c:v>252.0</c:v>
                </c:pt>
                <c:pt idx="987">
                  <c:v>253.0</c:v>
                </c:pt>
                <c:pt idx="988">
                  <c:v>253.0</c:v>
                </c:pt>
                <c:pt idx="989">
                  <c:v>253.0</c:v>
                </c:pt>
                <c:pt idx="990">
                  <c:v>253.0</c:v>
                </c:pt>
                <c:pt idx="991">
                  <c:v>253.0</c:v>
                </c:pt>
                <c:pt idx="992">
                  <c:v>253.0</c:v>
                </c:pt>
                <c:pt idx="993">
                  <c:v>253.0</c:v>
                </c:pt>
                <c:pt idx="994">
                  <c:v>253.0</c:v>
                </c:pt>
                <c:pt idx="995">
                  <c:v>253.0</c:v>
                </c:pt>
                <c:pt idx="996">
                  <c:v>254.0</c:v>
                </c:pt>
                <c:pt idx="997">
                  <c:v>254.0</c:v>
                </c:pt>
                <c:pt idx="998">
                  <c:v>254.0</c:v>
                </c:pt>
                <c:pt idx="999">
                  <c:v>254.0</c:v>
                </c:pt>
                <c:pt idx="1000">
                  <c:v>254.0</c:v>
                </c:pt>
                <c:pt idx="1001">
                  <c:v>254.0</c:v>
                </c:pt>
                <c:pt idx="1002">
                  <c:v>254.0</c:v>
                </c:pt>
                <c:pt idx="1003">
                  <c:v>255.0</c:v>
                </c:pt>
                <c:pt idx="1004">
                  <c:v>256.0</c:v>
                </c:pt>
                <c:pt idx="1005">
                  <c:v>257.0</c:v>
                </c:pt>
                <c:pt idx="1006">
                  <c:v>257.0</c:v>
                </c:pt>
                <c:pt idx="1007">
                  <c:v>258.0</c:v>
                </c:pt>
                <c:pt idx="1008">
                  <c:v>258.0</c:v>
                </c:pt>
                <c:pt idx="1009">
                  <c:v>258.0</c:v>
                </c:pt>
                <c:pt idx="1010">
                  <c:v>258.0</c:v>
                </c:pt>
                <c:pt idx="1011">
                  <c:v>259.0</c:v>
                </c:pt>
                <c:pt idx="1012">
                  <c:v>259.0</c:v>
                </c:pt>
                <c:pt idx="1013">
                  <c:v>260.0</c:v>
                </c:pt>
                <c:pt idx="1014">
                  <c:v>260.0</c:v>
                </c:pt>
                <c:pt idx="1015">
                  <c:v>260.0</c:v>
                </c:pt>
                <c:pt idx="1016">
                  <c:v>260.0</c:v>
                </c:pt>
                <c:pt idx="1017">
                  <c:v>260.0</c:v>
                </c:pt>
                <c:pt idx="1018">
                  <c:v>261.0</c:v>
                </c:pt>
                <c:pt idx="1019">
                  <c:v>262.0</c:v>
                </c:pt>
                <c:pt idx="1020">
                  <c:v>262.0</c:v>
                </c:pt>
                <c:pt idx="1021">
                  <c:v>262.0</c:v>
                </c:pt>
                <c:pt idx="1022">
                  <c:v>263.0</c:v>
                </c:pt>
                <c:pt idx="1023">
                  <c:v>263.0</c:v>
                </c:pt>
                <c:pt idx="1024">
                  <c:v>264.0</c:v>
                </c:pt>
                <c:pt idx="1025">
                  <c:v>264.0</c:v>
                </c:pt>
                <c:pt idx="1026">
                  <c:v>264.0</c:v>
                </c:pt>
                <c:pt idx="1027">
                  <c:v>265.0</c:v>
                </c:pt>
                <c:pt idx="1028">
                  <c:v>266.0</c:v>
                </c:pt>
                <c:pt idx="1029">
                  <c:v>266.0</c:v>
                </c:pt>
                <c:pt idx="1030">
                  <c:v>266.0</c:v>
                </c:pt>
                <c:pt idx="1031">
                  <c:v>266.0</c:v>
                </c:pt>
                <c:pt idx="1032">
                  <c:v>266.0</c:v>
                </c:pt>
                <c:pt idx="1033">
                  <c:v>266.0</c:v>
                </c:pt>
                <c:pt idx="1034">
                  <c:v>266.0</c:v>
                </c:pt>
                <c:pt idx="1035">
                  <c:v>266.0</c:v>
                </c:pt>
                <c:pt idx="1036">
                  <c:v>266.0</c:v>
                </c:pt>
                <c:pt idx="1037">
                  <c:v>266.0</c:v>
                </c:pt>
                <c:pt idx="1038">
                  <c:v>266.0</c:v>
                </c:pt>
                <c:pt idx="1039">
                  <c:v>267.0</c:v>
                </c:pt>
                <c:pt idx="1040">
                  <c:v>267.0</c:v>
                </c:pt>
                <c:pt idx="1041">
                  <c:v>267.0</c:v>
                </c:pt>
                <c:pt idx="1042">
                  <c:v>267.0</c:v>
                </c:pt>
                <c:pt idx="1043">
                  <c:v>268.0</c:v>
                </c:pt>
                <c:pt idx="1044">
                  <c:v>269.0</c:v>
                </c:pt>
                <c:pt idx="1045">
                  <c:v>269.0</c:v>
                </c:pt>
                <c:pt idx="1046">
                  <c:v>269.0</c:v>
                </c:pt>
                <c:pt idx="1047">
                  <c:v>269.0</c:v>
                </c:pt>
                <c:pt idx="1048">
                  <c:v>269.0</c:v>
                </c:pt>
                <c:pt idx="1049">
                  <c:v>269.0</c:v>
                </c:pt>
                <c:pt idx="1050">
                  <c:v>269.0</c:v>
                </c:pt>
                <c:pt idx="1051">
                  <c:v>269.0</c:v>
                </c:pt>
                <c:pt idx="1052">
                  <c:v>269.0</c:v>
                </c:pt>
                <c:pt idx="1053">
                  <c:v>269.0</c:v>
                </c:pt>
                <c:pt idx="1054">
                  <c:v>269.0</c:v>
                </c:pt>
                <c:pt idx="1055">
                  <c:v>269.0</c:v>
                </c:pt>
                <c:pt idx="1056">
                  <c:v>269.0</c:v>
                </c:pt>
                <c:pt idx="1057">
                  <c:v>269.0</c:v>
                </c:pt>
                <c:pt idx="1058">
                  <c:v>269.0</c:v>
                </c:pt>
                <c:pt idx="1059">
                  <c:v>269.0</c:v>
                </c:pt>
                <c:pt idx="1060">
                  <c:v>269.0</c:v>
                </c:pt>
                <c:pt idx="1061">
                  <c:v>269.0</c:v>
                </c:pt>
                <c:pt idx="1062">
                  <c:v>269.0</c:v>
                </c:pt>
                <c:pt idx="1063">
                  <c:v>269.0</c:v>
                </c:pt>
                <c:pt idx="1064">
                  <c:v>269.0</c:v>
                </c:pt>
                <c:pt idx="1065">
                  <c:v>269.0</c:v>
                </c:pt>
                <c:pt idx="1066">
                  <c:v>269.0</c:v>
                </c:pt>
                <c:pt idx="1067">
                  <c:v>269.0</c:v>
                </c:pt>
                <c:pt idx="1068">
                  <c:v>269.0</c:v>
                </c:pt>
                <c:pt idx="1069">
                  <c:v>270.0</c:v>
                </c:pt>
                <c:pt idx="1070">
                  <c:v>270.0</c:v>
                </c:pt>
                <c:pt idx="1071">
                  <c:v>271.0</c:v>
                </c:pt>
                <c:pt idx="1072">
                  <c:v>271.0</c:v>
                </c:pt>
                <c:pt idx="1073">
                  <c:v>271.0</c:v>
                </c:pt>
                <c:pt idx="1074">
                  <c:v>272.0</c:v>
                </c:pt>
                <c:pt idx="1075">
                  <c:v>272.0</c:v>
                </c:pt>
                <c:pt idx="1076">
                  <c:v>272.0</c:v>
                </c:pt>
                <c:pt idx="1077">
                  <c:v>272.0</c:v>
                </c:pt>
                <c:pt idx="1078">
                  <c:v>273.0</c:v>
                </c:pt>
                <c:pt idx="1079">
                  <c:v>274.0</c:v>
                </c:pt>
                <c:pt idx="1080">
                  <c:v>274.0</c:v>
                </c:pt>
                <c:pt idx="1081">
                  <c:v>274.0</c:v>
                </c:pt>
                <c:pt idx="1082">
                  <c:v>274.0</c:v>
                </c:pt>
                <c:pt idx="1083">
                  <c:v>274.0</c:v>
                </c:pt>
                <c:pt idx="1084">
                  <c:v>275.0</c:v>
                </c:pt>
                <c:pt idx="1085">
                  <c:v>275.0</c:v>
                </c:pt>
                <c:pt idx="1086">
                  <c:v>276.0</c:v>
                </c:pt>
                <c:pt idx="1087">
                  <c:v>277.0</c:v>
                </c:pt>
                <c:pt idx="1088">
                  <c:v>277.0</c:v>
                </c:pt>
                <c:pt idx="1089">
                  <c:v>277.0</c:v>
                </c:pt>
                <c:pt idx="1090">
                  <c:v>277.0</c:v>
                </c:pt>
                <c:pt idx="1091">
                  <c:v>277.0</c:v>
                </c:pt>
                <c:pt idx="1092">
                  <c:v>277.0</c:v>
                </c:pt>
                <c:pt idx="1093">
                  <c:v>277.0</c:v>
                </c:pt>
                <c:pt idx="1094">
                  <c:v>277.0</c:v>
                </c:pt>
                <c:pt idx="1095">
                  <c:v>277.0</c:v>
                </c:pt>
                <c:pt idx="1096">
                  <c:v>277.0</c:v>
                </c:pt>
                <c:pt idx="1097">
                  <c:v>277.0</c:v>
                </c:pt>
                <c:pt idx="1098">
                  <c:v>277.0</c:v>
                </c:pt>
                <c:pt idx="1099">
                  <c:v>277.0</c:v>
                </c:pt>
                <c:pt idx="1100">
                  <c:v>277.0</c:v>
                </c:pt>
                <c:pt idx="1101">
                  <c:v>278.0</c:v>
                </c:pt>
                <c:pt idx="1102">
                  <c:v>278.0</c:v>
                </c:pt>
                <c:pt idx="1103">
                  <c:v>278.0</c:v>
                </c:pt>
                <c:pt idx="1104">
                  <c:v>278.0</c:v>
                </c:pt>
                <c:pt idx="1105">
                  <c:v>279.0</c:v>
                </c:pt>
                <c:pt idx="1106">
                  <c:v>279.0</c:v>
                </c:pt>
                <c:pt idx="1107">
                  <c:v>279.0</c:v>
                </c:pt>
                <c:pt idx="1108">
                  <c:v>280.0</c:v>
                </c:pt>
                <c:pt idx="1109">
                  <c:v>281.0</c:v>
                </c:pt>
                <c:pt idx="1110">
                  <c:v>281.0</c:v>
                </c:pt>
                <c:pt idx="1111">
                  <c:v>281.0</c:v>
                </c:pt>
                <c:pt idx="1112">
                  <c:v>281.0</c:v>
                </c:pt>
                <c:pt idx="1113">
                  <c:v>281.0</c:v>
                </c:pt>
                <c:pt idx="1114">
                  <c:v>281.0</c:v>
                </c:pt>
                <c:pt idx="1115">
                  <c:v>281.0</c:v>
                </c:pt>
                <c:pt idx="1116">
                  <c:v>281.0</c:v>
                </c:pt>
                <c:pt idx="1117">
                  <c:v>281.0</c:v>
                </c:pt>
                <c:pt idx="1118">
                  <c:v>281.0</c:v>
                </c:pt>
                <c:pt idx="1119">
                  <c:v>281.0</c:v>
                </c:pt>
                <c:pt idx="1120">
                  <c:v>282.0</c:v>
                </c:pt>
                <c:pt idx="1121">
                  <c:v>282.0</c:v>
                </c:pt>
                <c:pt idx="1122">
                  <c:v>282.0</c:v>
                </c:pt>
                <c:pt idx="1123">
                  <c:v>282.0</c:v>
                </c:pt>
                <c:pt idx="1124">
                  <c:v>282.0</c:v>
                </c:pt>
                <c:pt idx="1125">
                  <c:v>282.0</c:v>
                </c:pt>
                <c:pt idx="1126">
                  <c:v>283.0</c:v>
                </c:pt>
                <c:pt idx="1127">
                  <c:v>283.0</c:v>
                </c:pt>
                <c:pt idx="1128">
                  <c:v>284.0</c:v>
                </c:pt>
                <c:pt idx="1129">
                  <c:v>284.0</c:v>
                </c:pt>
                <c:pt idx="1130">
                  <c:v>284.0</c:v>
                </c:pt>
                <c:pt idx="1131">
                  <c:v>284.0</c:v>
                </c:pt>
                <c:pt idx="1132">
                  <c:v>284.0</c:v>
                </c:pt>
                <c:pt idx="1133">
                  <c:v>284.0</c:v>
                </c:pt>
                <c:pt idx="1134">
                  <c:v>285.0</c:v>
                </c:pt>
                <c:pt idx="1135">
                  <c:v>285.0</c:v>
                </c:pt>
                <c:pt idx="1136">
                  <c:v>285.0</c:v>
                </c:pt>
                <c:pt idx="1137">
                  <c:v>285.0</c:v>
                </c:pt>
                <c:pt idx="1138">
                  <c:v>285.0</c:v>
                </c:pt>
                <c:pt idx="1139">
                  <c:v>285.0</c:v>
                </c:pt>
                <c:pt idx="1140">
                  <c:v>285.0</c:v>
                </c:pt>
                <c:pt idx="1141">
                  <c:v>285.0</c:v>
                </c:pt>
                <c:pt idx="1142">
                  <c:v>285.0</c:v>
                </c:pt>
                <c:pt idx="1143">
                  <c:v>286.0</c:v>
                </c:pt>
                <c:pt idx="1144">
                  <c:v>286.0</c:v>
                </c:pt>
                <c:pt idx="1145">
                  <c:v>286.0</c:v>
                </c:pt>
                <c:pt idx="1146">
                  <c:v>287.0</c:v>
                </c:pt>
                <c:pt idx="1147">
                  <c:v>288.0</c:v>
                </c:pt>
                <c:pt idx="1148">
                  <c:v>288.0</c:v>
                </c:pt>
                <c:pt idx="1149">
                  <c:v>289.0</c:v>
                </c:pt>
                <c:pt idx="1150">
                  <c:v>289.0</c:v>
                </c:pt>
                <c:pt idx="1151">
                  <c:v>289.0</c:v>
                </c:pt>
                <c:pt idx="1152">
                  <c:v>290.0</c:v>
                </c:pt>
                <c:pt idx="1153">
                  <c:v>290.0</c:v>
                </c:pt>
                <c:pt idx="1154">
                  <c:v>290.0</c:v>
                </c:pt>
                <c:pt idx="1155">
                  <c:v>290.0</c:v>
                </c:pt>
                <c:pt idx="1156">
                  <c:v>290.0</c:v>
                </c:pt>
                <c:pt idx="1157">
                  <c:v>290.0</c:v>
                </c:pt>
                <c:pt idx="1158">
                  <c:v>290.0</c:v>
                </c:pt>
                <c:pt idx="1159">
                  <c:v>290.0</c:v>
                </c:pt>
                <c:pt idx="1160">
                  <c:v>290.0</c:v>
                </c:pt>
                <c:pt idx="1161">
                  <c:v>290.0</c:v>
                </c:pt>
                <c:pt idx="1162">
                  <c:v>290.0</c:v>
                </c:pt>
                <c:pt idx="1163">
                  <c:v>290.0</c:v>
                </c:pt>
                <c:pt idx="1164">
                  <c:v>290.0</c:v>
                </c:pt>
                <c:pt idx="1165">
                  <c:v>290.0</c:v>
                </c:pt>
                <c:pt idx="1166">
                  <c:v>290.0</c:v>
                </c:pt>
                <c:pt idx="1167">
                  <c:v>291.0</c:v>
                </c:pt>
                <c:pt idx="1168">
                  <c:v>292.0</c:v>
                </c:pt>
                <c:pt idx="1169">
                  <c:v>293.0</c:v>
                </c:pt>
                <c:pt idx="1170">
                  <c:v>293.0</c:v>
                </c:pt>
                <c:pt idx="1171">
                  <c:v>293.0</c:v>
                </c:pt>
                <c:pt idx="1172">
                  <c:v>294.0</c:v>
                </c:pt>
                <c:pt idx="1173">
                  <c:v>294.0</c:v>
                </c:pt>
                <c:pt idx="1174">
                  <c:v>294.0</c:v>
                </c:pt>
                <c:pt idx="1175">
                  <c:v>294.0</c:v>
                </c:pt>
                <c:pt idx="1176">
                  <c:v>294.0</c:v>
                </c:pt>
                <c:pt idx="1177">
                  <c:v>294.0</c:v>
                </c:pt>
                <c:pt idx="1178">
                  <c:v>294.0</c:v>
                </c:pt>
                <c:pt idx="1179">
                  <c:v>294.0</c:v>
                </c:pt>
                <c:pt idx="1180">
                  <c:v>295.0</c:v>
                </c:pt>
                <c:pt idx="1181">
                  <c:v>295.0</c:v>
                </c:pt>
                <c:pt idx="1182">
                  <c:v>296.0</c:v>
                </c:pt>
                <c:pt idx="1183">
                  <c:v>296.0</c:v>
                </c:pt>
                <c:pt idx="1184">
                  <c:v>297.0</c:v>
                </c:pt>
                <c:pt idx="1185">
                  <c:v>297.0</c:v>
                </c:pt>
                <c:pt idx="1186">
                  <c:v>297.0</c:v>
                </c:pt>
                <c:pt idx="1187">
                  <c:v>297.0</c:v>
                </c:pt>
                <c:pt idx="1188">
                  <c:v>297.0</c:v>
                </c:pt>
                <c:pt idx="1189">
                  <c:v>297.0</c:v>
                </c:pt>
                <c:pt idx="1190">
                  <c:v>297.0</c:v>
                </c:pt>
                <c:pt idx="1191">
                  <c:v>297.0</c:v>
                </c:pt>
                <c:pt idx="1192">
                  <c:v>298.0</c:v>
                </c:pt>
                <c:pt idx="1193">
                  <c:v>298.0</c:v>
                </c:pt>
                <c:pt idx="1194">
                  <c:v>298.0</c:v>
                </c:pt>
                <c:pt idx="1195">
                  <c:v>298.0</c:v>
                </c:pt>
                <c:pt idx="1196">
                  <c:v>298.0</c:v>
                </c:pt>
                <c:pt idx="1197">
                  <c:v>298.0</c:v>
                </c:pt>
                <c:pt idx="1198">
                  <c:v>298.0</c:v>
                </c:pt>
                <c:pt idx="1199">
                  <c:v>298.0</c:v>
                </c:pt>
                <c:pt idx="1200">
                  <c:v>298.0</c:v>
                </c:pt>
                <c:pt idx="1201">
                  <c:v>298.0</c:v>
                </c:pt>
                <c:pt idx="1202">
                  <c:v>298.0</c:v>
                </c:pt>
                <c:pt idx="1203">
                  <c:v>298.0</c:v>
                </c:pt>
                <c:pt idx="1204">
                  <c:v>298.0</c:v>
                </c:pt>
                <c:pt idx="1205">
                  <c:v>298.0</c:v>
                </c:pt>
                <c:pt idx="1206">
                  <c:v>298.0</c:v>
                </c:pt>
                <c:pt idx="1207">
                  <c:v>299.0</c:v>
                </c:pt>
                <c:pt idx="1208">
                  <c:v>299.0</c:v>
                </c:pt>
                <c:pt idx="1209">
                  <c:v>299.0</c:v>
                </c:pt>
                <c:pt idx="1210">
                  <c:v>299.0</c:v>
                </c:pt>
                <c:pt idx="1211">
                  <c:v>299.0</c:v>
                </c:pt>
                <c:pt idx="1212">
                  <c:v>300.0</c:v>
                </c:pt>
                <c:pt idx="1213">
                  <c:v>300.0</c:v>
                </c:pt>
                <c:pt idx="1214">
                  <c:v>301.0</c:v>
                </c:pt>
                <c:pt idx="1215">
                  <c:v>301.0</c:v>
                </c:pt>
                <c:pt idx="1216">
                  <c:v>301.0</c:v>
                </c:pt>
                <c:pt idx="1217">
                  <c:v>301.0</c:v>
                </c:pt>
                <c:pt idx="1218">
                  <c:v>301.0</c:v>
                </c:pt>
                <c:pt idx="1219">
                  <c:v>301.0</c:v>
                </c:pt>
                <c:pt idx="1220">
                  <c:v>301.0</c:v>
                </c:pt>
                <c:pt idx="1221">
                  <c:v>301.0</c:v>
                </c:pt>
                <c:pt idx="1222">
                  <c:v>301.0</c:v>
                </c:pt>
                <c:pt idx="1223">
                  <c:v>302.0</c:v>
                </c:pt>
                <c:pt idx="1224">
                  <c:v>302.0</c:v>
                </c:pt>
                <c:pt idx="1225">
                  <c:v>303.0</c:v>
                </c:pt>
                <c:pt idx="1226">
                  <c:v>303.0</c:v>
                </c:pt>
                <c:pt idx="1227">
                  <c:v>304.0</c:v>
                </c:pt>
                <c:pt idx="1228">
                  <c:v>304.0</c:v>
                </c:pt>
                <c:pt idx="1229">
                  <c:v>304.0</c:v>
                </c:pt>
                <c:pt idx="1230">
                  <c:v>304.0</c:v>
                </c:pt>
                <c:pt idx="1231">
                  <c:v>304.0</c:v>
                </c:pt>
                <c:pt idx="1232">
                  <c:v>305.0</c:v>
                </c:pt>
                <c:pt idx="1233">
                  <c:v>305.0</c:v>
                </c:pt>
                <c:pt idx="1234">
                  <c:v>306.0</c:v>
                </c:pt>
                <c:pt idx="1235">
                  <c:v>306.0</c:v>
                </c:pt>
                <c:pt idx="1236">
                  <c:v>307.0</c:v>
                </c:pt>
                <c:pt idx="1237">
                  <c:v>308.0</c:v>
                </c:pt>
                <c:pt idx="1238">
                  <c:v>308.0</c:v>
                </c:pt>
                <c:pt idx="1239">
                  <c:v>308.0</c:v>
                </c:pt>
                <c:pt idx="1240">
                  <c:v>308.0</c:v>
                </c:pt>
                <c:pt idx="1241">
                  <c:v>308.0</c:v>
                </c:pt>
                <c:pt idx="1242">
                  <c:v>309.0</c:v>
                </c:pt>
                <c:pt idx="1243">
                  <c:v>309.0</c:v>
                </c:pt>
                <c:pt idx="1244">
                  <c:v>309.0</c:v>
                </c:pt>
                <c:pt idx="1245">
                  <c:v>309.0</c:v>
                </c:pt>
                <c:pt idx="1246">
                  <c:v>309.0</c:v>
                </c:pt>
                <c:pt idx="1247">
                  <c:v>310.0</c:v>
                </c:pt>
                <c:pt idx="1248">
                  <c:v>310.0</c:v>
                </c:pt>
                <c:pt idx="1249">
                  <c:v>310.0</c:v>
                </c:pt>
                <c:pt idx="1250">
                  <c:v>310.0</c:v>
                </c:pt>
                <c:pt idx="1251">
                  <c:v>311.0</c:v>
                </c:pt>
                <c:pt idx="1252">
                  <c:v>311.0</c:v>
                </c:pt>
                <c:pt idx="1253">
                  <c:v>311.0</c:v>
                </c:pt>
                <c:pt idx="1254">
                  <c:v>311.0</c:v>
                </c:pt>
                <c:pt idx="1255">
                  <c:v>312.0</c:v>
                </c:pt>
                <c:pt idx="1256">
                  <c:v>312.0</c:v>
                </c:pt>
                <c:pt idx="1257">
                  <c:v>312.0</c:v>
                </c:pt>
                <c:pt idx="1258">
                  <c:v>313.0</c:v>
                </c:pt>
                <c:pt idx="1259">
                  <c:v>314.0</c:v>
                </c:pt>
                <c:pt idx="1260">
                  <c:v>314.0</c:v>
                </c:pt>
                <c:pt idx="1261">
                  <c:v>315.0</c:v>
                </c:pt>
                <c:pt idx="1262">
                  <c:v>315.0</c:v>
                </c:pt>
                <c:pt idx="1263">
                  <c:v>316.0</c:v>
                </c:pt>
                <c:pt idx="1264">
                  <c:v>316.0</c:v>
                </c:pt>
                <c:pt idx="1265">
                  <c:v>316.0</c:v>
                </c:pt>
                <c:pt idx="1266">
                  <c:v>316.0</c:v>
                </c:pt>
                <c:pt idx="1267">
                  <c:v>316.0</c:v>
                </c:pt>
                <c:pt idx="1268">
                  <c:v>317.0</c:v>
                </c:pt>
                <c:pt idx="1269">
                  <c:v>317.0</c:v>
                </c:pt>
                <c:pt idx="1270">
                  <c:v>317.0</c:v>
                </c:pt>
                <c:pt idx="1271">
                  <c:v>318.0</c:v>
                </c:pt>
                <c:pt idx="1272">
                  <c:v>318.0</c:v>
                </c:pt>
                <c:pt idx="1273">
                  <c:v>319.0</c:v>
                </c:pt>
                <c:pt idx="1274">
                  <c:v>319.0</c:v>
                </c:pt>
                <c:pt idx="1275">
                  <c:v>319.0</c:v>
                </c:pt>
                <c:pt idx="1276">
                  <c:v>319.0</c:v>
                </c:pt>
                <c:pt idx="1277">
                  <c:v>319.0</c:v>
                </c:pt>
                <c:pt idx="1278">
                  <c:v>319.0</c:v>
                </c:pt>
                <c:pt idx="1279">
                  <c:v>320.0</c:v>
                </c:pt>
                <c:pt idx="1280">
                  <c:v>320.0</c:v>
                </c:pt>
                <c:pt idx="1281">
                  <c:v>320.0</c:v>
                </c:pt>
                <c:pt idx="1282">
                  <c:v>320.0</c:v>
                </c:pt>
                <c:pt idx="1283">
                  <c:v>320.0</c:v>
                </c:pt>
                <c:pt idx="1284">
                  <c:v>320.0</c:v>
                </c:pt>
                <c:pt idx="1285">
                  <c:v>320.0</c:v>
                </c:pt>
                <c:pt idx="1286">
                  <c:v>320.0</c:v>
                </c:pt>
                <c:pt idx="1287">
                  <c:v>320.0</c:v>
                </c:pt>
                <c:pt idx="1288">
                  <c:v>320.0</c:v>
                </c:pt>
                <c:pt idx="1289">
                  <c:v>320.0</c:v>
                </c:pt>
                <c:pt idx="1290">
                  <c:v>320.0</c:v>
                </c:pt>
                <c:pt idx="1291">
                  <c:v>320.0</c:v>
                </c:pt>
                <c:pt idx="1292">
                  <c:v>320.0</c:v>
                </c:pt>
                <c:pt idx="1293">
                  <c:v>320.0</c:v>
                </c:pt>
                <c:pt idx="1294">
                  <c:v>320.0</c:v>
                </c:pt>
                <c:pt idx="1295">
                  <c:v>321.0</c:v>
                </c:pt>
                <c:pt idx="1296">
                  <c:v>321.0</c:v>
                </c:pt>
                <c:pt idx="1297">
                  <c:v>321.0</c:v>
                </c:pt>
                <c:pt idx="1298">
                  <c:v>321.0</c:v>
                </c:pt>
                <c:pt idx="1299">
                  <c:v>321.0</c:v>
                </c:pt>
                <c:pt idx="1300">
                  <c:v>322.0</c:v>
                </c:pt>
                <c:pt idx="1301">
                  <c:v>322.0</c:v>
                </c:pt>
                <c:pt idx="1302">
                  <c:v>323.0</c:v>
                </c:pt>
                <c:pt idx="1303">
                  <c:v>323.0</c:v>
                </c:pt>
                <c:pt idx="1304">
                  <c:v>324.0</c:v>
                </c:pt>
                <c:pt idx="1305">
                  <c:v>324.0</c:v>
                </c:pt>
                <c:pt idx="1306">
                  <c:v>325.0</c:v>
                </c:pt>
                <c:pt idx="1307">
                  <c:v>325.0</c:v>
                </c:pt>
                <c:pt idx="1308">
                  <c:v>325.0</c:v>
                </c:pt>
                <c:pt idx="1309">
                  <c:v>325.0</c:v>
                </c:pt>
                <c:pt idx="1310">
                  <c:v>325.0</c:v>
                </c:pt>
                <c:pt idx="1311">
                  <c:v>325.0</c:v>
                </c:pt>
                <c:pt idx="1312">
                  <c:v>325.0</c:v>
                </c:pt>
                <c:pt idx="1313">
                  <c:v>325.0</c:v>
                </c:pt>
                <c:pt idx="1314">
                  <c:v>325.0</c:v>
                </c:pt>
                <c:pt idx="1315">
                  <c:v>325.0</c:v>
                </c:pt>
                <c:pt idx="1316">
                  <c:v>326.0</c:v>
                </c:pt>
                <c:pt idx="1317">
                  <c:v>326.0</c:v>
                </c:pt>
                <c:pt idx="1318">
                  <c:v>326.0</c:v>
                </c:pt>
                <c:pt idx="1319">
                  <c:v>327.0</c:v>
                </c:pt>
                <c:pt idx="1320">
                  <c:v>328.0</c:v>
                </c:pt>
                <c:pt idx="1321">
                  <c:v>329.0</c:v>
                </c:pt>
                <c:pt idx="1322">
                  <c:v>330.0</c:v>
                </c:pt>
                <c:pt idx="1323">
                  <c:v>331.0</c:v>
                </c:pt>
                <c:pt idx="1324">
                  <c:v>332.0</c:v>
                </c:pt>
                <c:pt idx="1325">
                  <c:v>333.0</c:v>
                </c:pt>
                <c:pt idx="1326">
                  <c:v>334.0</c:v>
                </c:pt>
                <c:pt idx="1327">
                  <c:v>335.0</c:v>
                </c:pt>
                <c:pt idx="1328">
                  <c:v>336.0</c:v>
                </c:pt>
                <c:pt idx="1329">
                  <c:v>337.0</c:v>
                </c:pt>
                <c:pt idx="1330">
                  <c:v>338.0</c:v>
                </c:pt>
                <c:pt idx="1331">
                  <c:v>338.0</c:v>
                </c:pt>
                <c:pt idx="1332">
                  <c:v>339.0</c:v>
                </c:pt>
                <c:pt idx="1333">
                  <c:v>339.0</c:v>
                </c:pt>
                <c:pt idx="1334">
                  <c:v>339.0</c:v>
                </c:pt>
                <c:pt idx="1335">
                  <c:v>339.0</c:v>
                </c:pt>
                <c:pt idx="1336">
                  <c:v>339.0</c:v>
                </c:pt>
                <c:pt idx="1337">
                  <c:v>339.0</c:v>
                </c:pt>
                <c:pt idx="1338">
                  <c:v>339.0</c:v>
                </c:pt>
                <c:pt idx="1339">
                  <c:v>339.0</c:v>
                </c:pt>
                <c:pt idx="1340">
                  <c:v>339.0</c:v>
                </c:pt>
                <c:pt idx="1341">
                  <c:v>340.0</c:v>
                </c:pt>
                <c:pt idx="1342">
                  <c:v>340.0</c:v>
                </c:pt>
                <c:pt idx="1343">
                  <c:v>341.0</c:v>
                </c:pt>
                <c:pt idx="1344">
                  <c:v>341.0</c:v>
                </c:pt>
                <c:pt idx="1345">
                  <c:v>341.0</c:v>
                </c:pt>
                <c:pt idx="1346">
                  <c:v>341.0</c:v>
                </c:pt>
                <c:pt idx="1347">
                  <c:v>341.0</c:v>
                </c:pt>
                <c:pt idx="1348">
                  <c:v>341.0</c:v>
                </c:pt>
                <c:pt idx="1349">
                  <c:v>341.0</c:v>
                </c:pt>
                <c:pt idx="1350">
                  <c:v>341.0</c:v>
                </c:pt>
                <c:pt idx="1351">
                  <c:v>342.0</c:v>
                </c:pt>
                <c:pt idx="1352">
                  <c:v>343.0</c:v>
                </c:pt>
                <c:pt idx="1353">
                  <c:v>344.0</c:v>
                </c:pt>
                <c:pt idx="1354">
                  <c:v>344.0</c:v>
                </c:pt>
                <c:pt idx="1355">
                  <c:v>344.0</c:v>
                </c:pt>
                <c:pt idx="1356">
                  <c:v>344.0</c:v>
                </c:pt>
                <c:pt idx="1357">
                  <c:v>344.0</c:v>
                </c:pt>
                <c:pt idx="1358">
                  <c:v>344.0</c:v>
                </c:pt>
                <c:pt idx="1359">
                  <c:v>344.0</c:v>
                </c:pt>
                <c:pt idx="1360">
                  <c:v>344.0</c:v>
                </c:pt>
                <c:pt idx="1361">
                  <c:v>344.0</c:v>
                </c:pt>
                <c:pt idx="1362">
                  <c:v>344.0</c:v>
                </c:pt>
                <c:pt idx="1363">
                  <c:v>344.0</c:v>
                </c:pt>
                <c:pt idx="1364">
                  <c:v>344.0</c:v>
                </c:pt>
                <c:pt idx="1365">
                  <c:v>344.0</c:v>
                </c:pt>
                <c:pt idx="1366">
                  <c:v>344.0</c:v>
                </c:pt>
                <c:pt idx="1367">
                  <c:v>345.0</c:v>
                </c:pt>
                <c:pt idx="1368">
                  <c:v>346.0</c:v>
                </c:pt>
                <c:pt idx="1369">
                  <c:v>346.0</c:v>
                </c:pt>
                <c:pt idx="1370">
                  <c:v>346.0</c:v>
                </c:pt>
                <c:pt idx="1371">
                  <c:v>347.0</c:v>
                </c:pt>
                <c:pt idx="1372">
                  <c:v>347.0</c:v>
                </c:pt>
                <c:pt idx="1373">
                  <c:v>347.0</c:v>
                </c:pt>
                <c:pt idx="1374">
                  <c:v>347.0</c:v>
                </c:pt>
                <c:pt idx="1375">
                  <c:v>347.0</c:v>
                </c:pt>
                <c:pt idx="1376">
                  <c:v>347.0</c:v>
                </c:pt>
                <c:pt idx="1377">
                  <c:v>348.0</c:v>
                </c:pt>
                <c:pt idx="1378">
                  <c:v>348.0</c:v>
                </c:pt>
                <c:pt idx="1379">
                  <c:v>348.0</c:v>
                </c:pt>
                <c:pt idx="1380">
                  <c:v>348.0</c:v>
                </c:pt>
                <c:pt idx="1381">
                  <c:v>348.0</c:v>
                </c:pt>
                <c:pt idx="1382">
                  <c:v>348.0</c:v>
                </c:pt>
                <c:pt idx="1383">
                  <c:v>348.0</c:v>
                </c:pt>
                <c:pt idx="1384">
                  <c:v>349.0</c:v>
                </c:pt>
                <c:pt idx="1385">
                  <c:v>350.0</c:v>
                </c:pt>
                <c:pt idx="1386">
                  <c:v>350.0</c:v>
                </c:pt>
                <c:pt idx="1387">
                  <c:v>350.0</c:v>
                </c:pt>
                <c:pt idx="1388">
                  <c:v>350.0</c:v>
                </c:pt>
                <c:pt idx="1389">
                  <c:v>350.0</c:v>
                </c:pt>
                <c:pt idx="1390">
                  <c:v>350.0</c:v>
                </c:pt>
                <c:pt idx="1391">
                  <c:v>350.0</c:v>
                </c:pt>
                <c:pt idx="1392">
                  <c:v>351.0</c:v>
                </c:pt>
                <c:pt idx="1393">
                  <c:v>351.0</c:v>
                </c:pt>
                <c:pt idx="1394">
                  <c:v>351.0</c:v>
                </c:pt>
                <c:pt idx="1395">
                  <c:v>351.0</c:v>
                </c:pt>
                <c:pt idx="1396">
                  <c:v>352.0</c:v>
                </c:pt>
                <c:pt idx="1397">
                  <c:v>352.0</c:v>
                </c:pt>
                <c:pt idx="1398">
                  <c:v>353.0</c:v>
                </c:pt>
                <c:pt idx="1399">
                  <c:v>353.0</c:v>
                </c:pt>
                <c:pt idx="1400">
                  <c:v>353.0</c:v>
                </c:pt>
                <c:pt idx="1401">
                  <c:v>354.0</c:v>
                </c:pt>
                <c:pt idx="1402">
                  <c:v>354.0</c:v>
                </c:pt>
                <c:pt idx="1403">
                  <c:v>355.0</c:v>
                </c:pt>
                <c:pt idx="1404">
                  <c:v>355.0</c:v>
                </c:pt>
                <c:pt idx="1405">
                  <c:v>356.0</c:v>
                </c:pt>
                <c:pt idx="1406">
                  <c:v>357.0</c:v>
                </c:pt>
                <c:pt idx="1407">
                  <c:v>357.0</c:v>
                </c:pt>
                <c:pt idx="1408">
                  <c:v>357.0</c:v>
                </c:pt>
                <c:pt idx="1409">
                  <c:v>357.0</c:v>
                </c:pt>
                <c:pt idx="1410">
                  <c:v>358.0</c:v>
                </c:pt>
                <c:pt idx="1411">
                  <c:v>358.0</c:v>
                </c:pt>
                <c:pt idx="1412">
                  <c:v>359.0</c:v>
                </c:pt>
                <c:pt idx="1413">
                  <c:v>359.0</c:v>
                </c:pt>
                <c:pt idx="1414">
                  <c:v>359.0</c:v>
                </c:pt>
                <c:pt idx="1415">
                  <c:v>359.0</c:v>
                </c:pt>
                <c:pt idx="1416">
                  <c:v>359.0</c:v>
                </c:pt>
                <c:pt idx="1417">
                  <c:v>359.0</c:v>
                </c:pt>
                <c:pt idx="1418">
                  <c:v>360.0</c:v>
                </c:pt>
                <c:pt idx="1419">
                  <c:v>361.0</c:v>
                </c:pt>
                <c:pt idx="1420">
                  <c:v>361.0</c:v>
                </c:pt>
                <c:pt idx="1421">
                  <c:v>362.0</c:v>
                </c:pt>
                <c:pt idx="1422">
                  <c:v>363.0</c:v>
                </c:pt>
                <c:pt idx="1423">
                  <c:v>363.0</c:v>
                </c:pt>
                <c:pt idx="1424">
                  <c:v>364.0</c:v>
                </c:pt>
                <c:pt idx="1425">
                  <c:v>364.0</c:v>
                </c:pt>
                <c:pt idx="1426">
                  <c:v>364.0</c:v>
                </c:pt>
                <c:pt idx="1427">
                  <c:v>365.0</c:v>
                </c:pt>
                <c:pt idx="1428">
                  <c:v>366.0</c:v>
                </c:pt>
                <c:pt idx="1429">
                  <c:v>367.0</c:v>
                </c:pt>
                <c:pt idx="1430">
                  <c:v>367.0</c:v>
                </c:pt>
                <c:pt idx="1431">
                  <c:v>367.0</c:v>
                </c:pt>
                <c:pt idx="1432">
                  <c:v>367.0</c:v>
                </c:pt>
                <c:pt idx="1433">
                  <c:v>367.0</c:v>
                </c:pt>
                <c:pt idx="1434">
                  <c:v>367.0</c:v>
                </c:pt>
                <c:pt idx="1435">
                  <c:v>367.0</c:v>
                </c:pt>
                <c:pt idx="1436">
                  <c:v>367.0</c:v>
                </c:pt>
                <c:pt idx="1437">
                  <c:v>367.0</c:v>
                </c:pt>
                <c:pt idx="1438">
                  <c:v>367.0</c:v>
                </c:pt>
                <c:pt idx="1439">
                  <c:v>367.0</c:v>
                </c:pt>
                <c:pt idx="1440">
                  <c:v>367.0</c:v>
                </c:pt>
                <c:pt idx="1441">
                  <c:v>367.0</c:v>
                </c:pt>
                <c:pt idx="1442">
                  <c:v>368.0</c:v>
                </c:pt>
                <c:pt idx="1443">
                  <c:v>369.0</c:v>
                </c:pt>
                <c:pt idx="1444">
                  <c:v>369.0</c:v>
                </c:pt>
                <c:pt idx="1445">
                  <c:v>369.0</c:v>
                </c:pt>
                <c:pt idx="1446">
                  <c:v>370.0</c:v>
                </c:pt>
                <c:pt idx="1447">
                  <c:v>371.0</c:v>
                </c:pt>
                <c:pt idx="1448">
                  <c:v>371.0</c:v>
                </c:pt>
                <c:pt idx="1449">
                  <c:v>371.0</c:v>
                </c:pt>
                <c:pt idx="1450">
                  <c:v>371.0</c:v>
                </c:pt>
                <c:pt idx="1451">
                  <c:v>371.0</c:v>
                </c:pt>
                <c:pt idx="1452">
                  <c:v>371.0</c:v>
                </c:pt>
                <c:pt idx="1453">
                  <c:v>371.0</c:v>
                </c:pt>
                <c:pt idx="1454">
                  <c:v>371.0</c:v>
                </c:pt>
                <c:pt idx="1455">
                  <c:v>371.0</c:v>
                </c:pt>
                <c:pt idx="1456">
                  <c:v>371.0</c:v>
                </c:pt>
                <c:pt idx="1457">
                  <c:v>371.0</c:v>
                </c:pt>
                <c:pt idx="1458">
                  <c:v>371.0</c:v>
                </c:pt>
                <c:pt idx="1459">
                  <c:v>371.0</c:v>
                </c:pt>
                <c:pt idx="1460">
                  <c:v>372.0</c:v>
                </c:pt>
                <c:pt idx="1461">
                  <c:v>372.0</c:v>
                </c:pt>
                <c:pt idx="1462">
                  <c:v>372.0</c:v>
                </c:pt>
                <c:pt idx="1463">
                  <c:v>372.0</c:v>
                </c:pt>
                <c:pt idx="1464">
                  <c:v>372.0</c:v>
                </c:pt>
                <c:pt idx="1465">
                  <c:v>373.0</c:v>
                </c:pt>
                <c:pt idx="1466">
                  <c:v>373.0</c:v>
                </c:pt>
                <c:pt idx="1467">
                  <c:v>373.0</c:v>
                </c:pt>
                <c:pt idx="1468">
                  <c:v>373.0</c:v>
                </c:pt>
                <c:pt idx="1469">
                  <c:v>373.0</c:v>
                </c:pt>
                <c:pt idx="1470">
                  <c:v>374.0</c:v>
                </c:pt>
                <c:pt idx="1471">
                  <c:v>374.0</c:v>
                </c:pt>
                <c:pt idx="1472">
                  <c:v>374.0</c:v>
                </c:pt>
                <c:pt idx="1473">
                  <c:v>374.0</c:v>
                </c:pt>
                <c:pt idx="1474">
                  <c:v>374.0</c:v>
                </c:pt>
                <c:pt idx="1475">
                  <c:v>374.0</c:v>
                </c:pt>
                <c:pt idx="1476">
                  <c:v>374.0</c:v>
                </c:pt>
                <c:pt idx="1477">
                  <c:v>374.0</c:v>
                </c:pt>
                <c:pt idx="1478">
                  <c:v>375.0</c:v>
                </c:pt>
                <c:pt idx="1479">
                  <c:v>375.0</c:v>
                </c:pt>
                <c:pt idx="1480">
                  <c:v>376.0</c:v>
                </c:pt>
                <c:pt idx="1481">
                  <c:v>377.0</c:v>
                </c:pt>
                <c:pt idx="1482">
                  <c:v>377.0</c:v>
                </c:pt>
                <c:pt idx="1483">
                  <c:v>377.0</c:v>
                </c:pt>
                <c:pt idx="1484">
                  <c:v>377.0</c:v>
                </c:pt>
                <c:pt idx="1485">
                  <c:v>377.0</c:v>
                </c:pt>
                <c:pt idx="1486">
                  <c:v>378.0</c:v>
                </c:pt>
                <c:pt idx="1487">
                  <c:v>378.0</c:v>
                </c:pt>
                <c:pt idx="1488">
                  <c:v>378.0</c:v>
                </c:pt>
                <c:pt idx="1489">
                  <c:v>378.0</c:v>
                </c:pt>
                <c:pt idx="1490">
                  <c:v>379.0</c:v>
                </c:pt>
                <c:pt idx="1491">
                  <c:v>380.0</c:v>
                </c:pt>
                <c:pt idx="1492">
                  <c:v>381.0</c:v>
                </c:pt>
                <c:pt idx="1493">
                  <c:v>381.0</c:v>
                </c:pt>
                <c:pt idx="1494">
                  <c:v>381.0</c:v>
                </c:pt>
                <c:pt idx="1495">
                  <c:v>382.0</c:v>
                </c:pt>
                <c:pt idx="1496">
                  <c:v>383.0</c:v>
                </c:pt>
                <c:pt idx="1497">
                  <c:v>383.0</c:v>
                </c:pt>
                <c:pt idx="1498">
                  <c:v>384.0</c:v>
                </c:pt>
                <c:pt idx="1499">
                  <c:v>384.0</c:v>
                </c:pt>
                <c:pt idx="1500">
                  <c:v>384.0</c:v>
                </c:pt>
                <c:pt idx="1501">
                  <c:v>384.0</c:v>
                </c:pt>
                <c:pt idx="1502">
                  <c:v>384.0</c:v>
                </c:pt>
                <c:pt idx="1503">
                  <c:v>384.0</c:v>
                </c:pt>
                <c:pt idx="1504">
                  <c:v>384.0</c:v>
                </c:pt>
                <c:pt idx="1505">
                  <c:v>384.0</c:v>
                </c:pt>
                <c:pt idx="1506">
                  <c:v>384.0</c:v>
                </c:pt>
                <c:pt idx="1507">
                  <c:v>384.0</c:v>
                </c:pt>
                <c:pt idx="1508">
                  <c:v>384.0</c:v>
                </c:pt>
                <c:pt idx="1509">
                  <c:v>384.0</c:v>
                </c:pt>
                <c:pt idx="1510">
                  <c:v>384.0</c:v>
                </c:pt>
                <c:pt idx="1511">
                  <c:v>384.0</c:v>
                </c:pt>
                <c:pt idx="1512">
                  <c:v>384.0</c:v>
                </c:pt>
                <c:pt idx="1513">
                  <c:v>384.0</c:v>
                </c:pt>
                <c:pt idx="1514">
                  <c:v>384.0</c:v>
                </c:pt>
                <c:pt idx="1515">
                  <c:v>384.0</c:v>
                </c:pt>
                <c:pt idx="1516">
                  <c:v>385.0</c:v>
                </c:pt>
                <c:pt idx="1517">
                  <c:v>385.0</c:v>
                </c:pt>
                <c:pt idx="1518">
                  <c:v>385.0</c:v>
                </c:pt>
                <c:pt idx="1519">
                  <c:v>385.0</c:v>
                </c:pt>
                <c:pt idx="1520">
                  <c:v>385.0</c:v>
                </c:pt>
                <c:pt idx="1521">
                  <c:v>385.0</c:v>
                </c:pt>
                <c:pt idx="1522">
                  <c:v>385.0</c:v>
                </c:pt>
                <c:pt idx="1523">
                  <c:v>385.0</c:v>
                </c:pt>
                <c:pt idx="1524">
                  <c:v>385.0</c:v>
                </c:pt>
                <c:pt idx="1525">
                  <c:v>385.0</c:v>
                </c:pt>
                <c:pt idx="1526">
                  <c:v>385.0</c:v>
                </c:pt>
                <c:pt idx="1527">
                  <c:v>385.0</c:v>
                </c:pt>
                <c:pt idx="1528">
                  <c:v>385.0</c:v>
                </c:pt>
                <c:pt idx="1529">
                  <c:v>385.0</c:v>
                </c:pt>
                <c:pt idx="1530">
                  <c:v>385.0</c:v>
                </c:pt>
                <c:pt idx="1531">
                  <c:v>385.0</c:v>
                </c:pt>
                <c:pt idx="1532">
                  <c:v>385.0</c:v>
                </c:pt>
                <c:pt idx="1533">
                  <c:v>385.0</c:v>
                </c:pt>
                <c:pt idx="1534">
                  <c:v>385.0</c:v>
                </c:pt>
                <c:pt idx="1535">
                  <c:v>385.0</c:v>
                </c:pt>
                <c:pt idx="1536">
                  <c:v>385.0</c:v>
                </c:pt>
                <c:pt idx="1537">
                  <c:v>385.0</c:v>
                </c:pt>
                <c:pt idx="1538">
                  <c:v>385.0</c:v>
                </c:pt>
                <c:pt idx="1539">
                  <c:v>385.0</c:v>
                </c:pt>
                <c:pt idx="1540">
                  <c:v>385.0</c:v>
                </c:pt>
                <c:pt idx="1541">
                  <c:v>385.0</c:v>
                </c:pt>
                <c:pt idx="1542">
                  <c:v>385.0</c:v>
                </c:pt>
                <c:pt idx="1543">
                  <c:v>386.0</c:v>
                </c:pt>
                <c:pt idx="1544">
                  <c:v>387.0</c:v>
                </c:pt>
                <c:pt idx="1545">
                  <c:v>388.0</c:v>
                </c:pt>
                <c:pt idx="1546">
                  <c:v>388.0</c:v>
                </c:pt>
                <c:pt idx="1547">
                  <c:v>388.0</c:v>
                </c:pt>
                <c:pt idx="1548">
                  <c:v>388.0</c:v>
                </c:pt>
                <c:pt idx="1549">
                  <c:v>388.0</c:v>
                </c:pt>
                <c:pt idx="1550">
                  <c:v>389.0</c:v>
                </c:pt>
                <c:pt idx="1551">
                  <c:v>390.0</c:v>
                </c:pt>
                <c:pt idx="1552">
                  <c:v>391.0</c:v>
                </c:pt>
                <c:pt idx="1553">
                  <c:v>392.0</c:v>
                </c:pt>
                <c:pt idx="1554">
                  <c:v>393.0</c:v>
                </c:pt>
                <c:pt idx="1555">
                  <c:v>394.0</c:v>
                </c:pt>
                <c:pt idx="1556">
                  <c:v>394.0</c:v>
                </c:pt>
                <c:pt idx="1557">
                  <c:v>395.0</c:v>
                </c:pt>
                <c:pt idx="1558">
                  <c:v>395.0</c:v>
                </c:pt>
                <c:pt idx="1559">
                  <c:v>395.0</c:v>
                </c:pt>
                <c:pt idx="1560">
                  <c:v>395.0</c:v>
                </c:pt>
                <c:pt idx="1561">
                  <c:v>395.0</c:v>
                </c:pt>
                <c:pt idx="1562">
                  <c:v>395.0</c:v>
                </c:pt>
                <c:pt idx="1563">
                  <c:v>395.0</c:v>
                </c:pt>
                <c:pt idx="1564">
                  <c:v>395.0</c:v>
                </c:pt>
                <c:pt idx="1565">
                  <c:v>396.0</c:v>
                </c:pt>
                <c:pt idx="1566">
                  <c:v>396.0</c:v>
                </c:pt>
                <c:pt idx="1567">
                  <c:v>396.0</c:v>
                </c:pt>
                <c:pt idx="1568">
                  <c:v>396.0</c:v>
                </c:pt>
                <c:pt idx="1569">
                  <c:v>396.0</c:v>
                </c:pt>
                <c:pt idx="1570">
                  <c:v>397.0</c:v>
                </c:pt>
                <c:pt idx="1571">
                  <c:v>397.0</c:v>
                </c:pt>
                <c:pt idx="1572">
                  <c:v>397.0</c:v>
                </c:pt>
                <c:pt idx="1573">
                  <c:v>398.0</c:v>
                </c:pt>
                <c:pt idx="1574">
                  <c:v>399.0</c:v>
                </c:pt>
                <c:pt idx="1575">
                  <c:v>399.0</c:v>
                </c:pt>
                <c:pt idx="1576">
                  <c:v>399.0</c:v>
                </c:pt>
                <c:pt idx="1577">
                  <c:v>400.0</c:v>
                </c:pt>
                <c:pt idx="1578">
                  <c:v>400.0</c:v>
                </c:pt>
                <c:pt idx="1579">
                  <c:v>400.0</c:v>
                </c:pt>
                <c:pt idx="1580">
                  <c:v>400.0</c:v>
                </c:pt>
                <c:pt idx="1581">
                  <c:v>400.0</c:v>
                </c:pt>
                <c:pt idx="1582">
                  <c:v>400.0</c:v>
                </c:pt>
                <c:pt idx="1583">
                  <c:v>400.0</c:v>
                </c:pt>
                <c:pt idx="1584">
                  <c:v>400.0</c:v>
                </c:pt>
                <c:pt idx="1585">
                  <c:v>400.0</c:v>
                </c:pt>
                <c:pt idx="1586">
                  <c:v>400.0</c:v>
                </c:pt>
                <c:pt idx="1587">
                  <c:v>400.0</c:v>
                </c:pt>
                <c:pt idx="1588">
                  <c:v>401.0</c:v>
                </c:pt>
                <c:pt idx="1589">
                  <c:v>401.0</c:v>
                </c:pt>
                <c:pt idx="1590">
                  <c:v>401.0</c:v>
                </c:pt>
                <c:pt idx="1591">
                  <c:v>402.0</c:v>
                </c:pt>
                <c:pt idx="1592">
                  <c:v>403.0</c:v>
                </c:pt>
                <c:pt idx="1593">
                  <c:v>403.0</c:v>
                </c:pt>
                <c:pt idx="1594">
                  <c:v>404.0</c:v>
                </c:pt>
                <c:pt idx="1595">
                  <c:v>404.0</c:v>
                </c:pt>
                <c:pt idx="1596">
                  <c:v>405.0</c:v>
                </c:pt>
                <c:pt idx="1597">
                  <c:v>405.0</c:v>
                </c:pt>
                <c:pt idx="1598">
                  <c:v>405.0</c:v>
                </c:pt>
                <c:pt idx="1599">
                  <c:v>405.0</c:v>
                </c:pt>
                <c:pt idx="1600">
                  <c:v>406.0</c:v>
                </c:pt>
                <c:pt idx="1601">
                  <c:v>407.0</c:v>
                </c:pt>
                <c:pt idx="1602">
                  <c:v>407.0</c:v>
                </c:pt>
                <c:pt idx="1603">
                  <c:v>407.0</c:v>
                </c:pt>
                <c:pt idx="1604">
                  <c:v>407.0</c:v>
                </c:pt>
                <c:pt idx="1605">
                  <c:v>408.0</c:v>
                </c:pt>
                <c:pt idx="1606">
                  <c:v>408.0</c:v>
                </c:pt>
                <c:pt idx="1607">
                  <c:v>408.0</c:v>
                </c:pt>
                <c:pt idx="1608">
                  <c:v>408.0</c:v>
                </c:pt>
                <c:pt idx="1609">
                  <c:v>408.0</c:v>
                </c:pt>
                <c:pt idx="1610">
                  <c:v>408.0</c:v>
                </c:pt>
                <c:pt idx="1611">
                  <c:v>408.0</c:v>
                </c:pt>
                <c:pt idx="1612">
                  <c:v>408.0</c:v>
                </c:pt>
                <c:pt idx="1613">
                  <c:v>409.0</c:v>
                </c:pt>
                <c:pt idx="1614">
                  <c:v>410.0</c:v>
                </c:pt>
                <c:pt idx="1615">
                  <c:v>410.0</c:v>
                </c:pt>
                <c:pt idx="1616">
                  <c:v>410.0</c:v>
                </c:pt>
                <c:pt idx="1617">
                  <c:v>411.0</c:v>
                </c:pt>
                <c:pt idx="1618">
                  <c:v>411.0</c:v>
                </c:pt>
                <c:pt idx="1619">
                  <c:v>411.0</c:v>
                </c:pt>
                <c:pt idx="1620">
                  <c:v>412.0</c:v>
                </c:pt>
                <c:pt idx="1621">
                  <c:v>412.0</c:v>
                </c:pt>
                <c:pt idx="1622">
                  <c:v>412.0</c:v>
                </c:pt>
                <c:pt idx="1623">
                  <c:v>412.0</c:v>
                </c:pt>
                <c:pt idx="1624">
                  <c:v>412.0</c:v>
                </c:pt>
                <c:pt idx="1625">
                  <c:v>412.0</c:v>
                </c:pt>
                <c:pt idx="1626">
                  <c:v>412.0</c:v>
                </c:pt>
                <c:pt idx="1627">
                  <c:v>412.0</c:v>
                </c:pt>
                <c:pt idx="1628">
                  <c:v>412.0</c:v>
                </c:pt>
                <c:pt idx="1629">
                  <c:v>412.0</c:v>
                </c:pt>
                <c:pt idx="1630">
                  <c:v>412.0</c:v>
                </c:pt>
                <c:pt idx="1631">
                  <c:v>413.0</c:v>
                </c:pt>
                <c:pt idx="1632">
                  <c:v>413.0</c:v>
                </c:pt>
                <c:pt idx="1633">
                  <c:v>413.0</c:v>
                </c:pt>
                <c:pt idx="1634">
                  <c:v>413.0</c:v>
                </c:pt>
                <c:pt idx="1635">
                  <c:v>413.0</c:v>
                </c:pt>
                <c:pt idx="1636">
                  <c:v>414.0</c:v>
                </c:pt>
                <c:pt idx="1637">
                  <c:v>414.0</c:v>
                </c:pt>
                <c:pt idx="1638">
                  <c:v>414.0</c:v>
                </c:pt>
                <c:pt idx="1639">
                  <c:v>414.0</c:v>
                </c:pt>
                <c:pt idx="1640">
                  <c:v>414.0</c:v>
                </c:pt>
                <c:pt idx="1641">
                  <c:v>414.0</c:v>
                </c:pt>
                <c:pt idx="1642">
                  <c:v>415.0</c:v>
                </c:pt>
                <c:pt idx="1643">
                  <c:v>415.0</c:v>
                </c:pt>
                <c:pt idx="1644">
                  <c:v>415.0</c:v>
                </c:pt>
                <c:pt idx="1645">
                  <c:v>415.0</c:v>
                </c:pt>
                <c:pt idx="1646">
                  <c:v>415.0</c:v>
                </c:pt>
                <c:pt idx="1647">
                  <c:v>416.0</c:v>
                </c:pt>
                <c:pt idx="1648">
                  <c:v>417.0</c:v>
                </c:pt>
                <c:pt idx="1649">
                  <c:v>418.0</c:v>
                </c:pt>
                <c:pt idx="1650">
                  <c:v>419.0</c:v>
                </c:pt>
                <c:pt idx="1651">
                  <c:v>419.0</c:v>
                </c:pt>
                <c:pt idx="1652">
                  <c:v>420.0</c:v>
                </c:pt>
                <c:pt idx="1653">
                  <c:v>421.0</c:v>
                </c:pt>
                <c:pt idx="1654">
                  <c:v>422.0</c:v>
                </c:pt>
                <c:pt idx="1655">
                  <c:v>423.0</c:v>
                </c:pt>
                <c:pt idx="1656">
                  <c:v>423.0</c:v>
                </c:pt>
                <c:pt idx="1657">
                  <c:v>424.0</c:v>
                </c:pt>
                <c:pt idx="1658">
                  <c:v>425.0</c:v>
                </c:pt>
                <c:pt idx="1659">
                  <c:v>425.0</c:v>
                </c:pt>
                <c:pt idx="1660">
                  <c:v>425.0</c:v>
                </c:pt>
                <c:pt idx="1661">
                  <c:v>425.0</c:v>
                </c:pt>
                <c:pt idx="1662">
                  <c:v>425.0</c:v>
                </c:pt>
                <c:pt idx="1663">
                  <c:v>425.0</c:v>
                </c:pt>
                <c:pt idx="1664">
                  <c:v>425.0</c:v>
                </c:pt>
                <c:pt idx="1665">
                  <c:v>425.0</c:v>
                </c:pt>
                <c:pt idx="1666">
                  <c:v>425.0</c:v>
                </c:pt>
                <c:pt idx="1667">
                  <c:v>425.0</c:v>
                </c:pt>
                <c:pt idx="1668">
                  <c:v>426.0</c:v>
                </c:pt>
                <c:pt idx="1669">
                  <c:v>426.0</c:v>
                </c:pt>
                <c:pt idx="1670">
                  <c:v>426.0</c:v>
                </c:pt>
                <c:pt idx="1671">
                  <c:v>427.0</c:v>
                </c:pt>
                <c:pt idx="1672">
                  <c:v>427.0</c:v>
                </c:pt>
                <c:pt idx="1673">
                  <c:v>427.0</c:v>
                </c:pt>
                <c:pt idx="1674">
                  <c:v>427.0</c:v>
                </c:pt>
                <c:pt idx="1675">
                  <c:v>427.0</c:v>
                </c:pt>
                <c:pt idx="1676">
                  <c:v>428.0</c:v>
                </c:pt>
                <c:pt idx="1677">
                  <c:v>429.0</c:v>
                </c:pt>
                <c:pt idx="1678">
                  <c:v>429.0</c:v>
                </c:pt>
                <c:pt idx="1679">
                  <c:v>430.0</c:v>
                </c:pt>
                <c:pt idx="1680">
                  <c:v>430.0</c:v>
                </c:pt>
                <c:pt idx="1681">
                  <c:v>430.0</c:v>
                </c:pt>
                <c:pt idx="1682">
                  <c:v>430.0</c:v>
                </c:pt>
                <c:pt idx="1683">
                  <c:v>430.0</c:v>
                </c:pt>
                <c:pt idx="1684">
                  <c:v>430.0</c:v>
                </c:pt>
                <c:pt idx="1685">
                  <c:v>430.0</c:v>
                </c:pt>
                <c:pt idx="1686">
                  <c:v>430.0</c:v>
                </c:pt>
                <c:pt idx="1687">
                  <c:v>430.0</c:v>
                </c:pt>
                <c:pt idx="1688">
                  <c:v>430.0</c:v>
                </c:pt>
                <c:pt idx="1689">
                  <c:v>431.0</c:v>
                </c:pt>
                <c:pt idx="1690">
                  <c:v>431.0</c:v>
                </c:pt>
                <c:pt idx="1691">
                  <c:v>431.0</c:v>
                </c:pt>
                <c:pt idx="1692">
                  <c:v>431.0</c:v>
                </c:pt>
                <c:pt idx="1693">
                  <c:v>431.0</c:v>
                </c:pt>
                <c:pt idx="1694">
                  <c:v>431.0</c:v>
                </c:pt>
                <c:pt idx="1695">
                  <c:v>431.0</c:v>
                </c:pt>
                <c:pt idx="1696">
                  <c:v>432.0</c:v>
                </c:pt>
                <c:pt idx="1697">
                  <c:v>432.0</c:v>
                </c:pt>
                <c:pt idx="1698">
                  <c:v>432.0</c:v>
                </c:pt>
                <c:pt idx="1699">
                  <c:v>432.0</c:v>
                </c:pt>
                <c:pt idx="1700">
                  <c:v>432.0</c:v>
                </c:pt>
                <c:pt idx="1701">
                  <c:v>432.0</c:v>
                </c:pt>
                <c:pt idx="1702">
                  <c:v>432.0</c:v>
                </c:pt>
                <c:pt idx="1703">
                  <c:v>432.0</c:v>
                </c:pt>
                <c:pt idx="1704">
                  <c:v>432.0</c:v>
                </c:pt>
                <c:pt idx="1705">
                  <c:v>432.0</c:v>
                </c:pt>
                <c:pt idx="1706">
                  <c:v>432.0</c:v>
                </c:pt>
                <c:pt idx="1707">
                  <c:v>433.0</c:v>
                </c:pt>
                <c:pt idx="1708">
                  <c:v>433.0</c:v>
                </c:pt>
                <c:pt idx="1709">
                  <c:v>434.0</c:v>
                </c:pt>
                <c:pt idx="1710">
                  <c:v>434.0</c:v>
                </c:pt>
                <c:pt idx="1711">
                  <c:v>434.0</c:v>
                </c:pt>
                <c:pt idx="1712">
                  <c:v>435.0</c:v>
                </c:pt>
                <c:pt idx="1713">
                  <c:v>435.0</c:v>
                </c:pt>
                <c:pt idx="1714">
                  <c:v>435.0</c:v>
                </c:pt>
                <c:pt idx="1715">
                  <c:v>435.0</c:v>
                </c:pt>
                <c:pt idx="1716">
                  <c:v>435.0</c:v>
                </c:pt>
                <c:pt idx="1717">
                  <c:v>435.0</c:v>
                </c:pt>
                <c:pt idx="1718">
                  <c:v>435.0</c:v>
                </c:pt>
                <c:pt idx="1719">
                  <c:v>435.0</c:v>
                </c:pt>
                <c:pt idx="1720">
                  <c:v>435.0</c:v>
                </c:pt>
                <c:pt idx="1721">
                  <c:v>436.0</c:v>
                </c:pt>
                <c:pt idx="1722">
                  <c:v>436.0</c:v>
                </c:pt>
                <c:pt idx="1723">
                  <c:v>437.0</c:v>
                </c:pt>
                <c:pt idx="1724">
                  <c:v>437.0</c:v>
                </c:pt>
                <c:pt idx="1725">
                  <c:v>437.0</c:v>
                </c:pt>
                <c:pt idx="1726">
                  <c:v>437.0</c:v>
                </c:pt>
                <c:pt idx="1727">
                  <c:v>438.0</c:v>
                </c:pt>
                <c:pt idx="1728">
                  <c:v>439.0</c:v>
                </c:pt>
                <c:pt idx="1729">
                  <c:v>439.0</c:v>
                </c:pt>
                <c:pt idx="1730">
                  <c:v>439.0</c:v>
                </c:pt>
                <c:pt idx="1731">
                  <c:v>439.0</c:v>
                </c:pt>
                <c:pt idx="1732">
                  <c:v>439.0</c:v>
                </c:pt>
                <c:pt idx="1733">
                  <c:v>439.0</c:v>
                </c:pt>
                <c:pt idx="1734">
                  <c:v>439.0</c:v>
                </c:pt>
                <c:pt idx="1735">
                  <c:v>439.0</c:v>
                </c:pt>
                <c:pt idx="1736">
                  <c:v>440.0</c:v>
                </c:pt>
                <c:pt idx="1737">
                  <c:v>440.0</c:v>
                </c:pt>
                <c:pt idx="1738">
                  <c:v>440.0</c:v>
                </c:pt>
                <c:pt idx="1739">
                  <c:v>440.0</c:v>
                </c:pt>
                <c:pt idx="1740">
                  <c:v>440.0</c:v>
                </c:pt>
                <c:pt idx="1741">
                  <c:v>441.0</c:v>
                </c:pt>
                <c:pt idx="1742">
                  <c:v>441.0</c:v>
                </c:pt>
                <c:pt idx="1743">
                  <c:v>441.0</c:v>
                </c:pt>
                <c:pt idx="1744">
                  <c:v>441.0</c:v>
                </c:pt>
                <c:pt idx="1745">
                  <c:v>441.0</c:v>
                </c:pt>
                <c:pt idx="1746">
                  <c:v>442.0</c:v>
                </c:pt>
                <c:pt idx="1747">
                  <c:v>443.0</c:v>
                </c:pt>
                <c:pt idx="1748">
                  <c:v>444.0</c:v>
                </c:pt>
                <c:pt idx="1749">
                  <c:v>444.0</c:v>
                </c:pt>
                <c:pt idx="1750">
                  <c:v>444.0</c:v>
                </c:pt>
                <c:pt idx="1751">
                  <c:v>444.0</c:v>
                </c:pt>
                <c:pt idx="1752">
                  <c:v>445.0</c:v>
                </c:pt>
                <c:pt idx="1753">
                  <c:v>445.0</c:v>
                </c:pt>
                <c:pt idx="1754">
                  <c:v>445.0</c:v>
                </c:pt>
                <c:pt idx="1755">
                  <c:v>445.0</c:v>
                </c:pt>
                <c:pt idx="1756">
                  <c:v>445.0</c:v>
                </c:pt>
                <c:pt idx="1757">
                  <c:v>445.0</c:v>
                </c:pt>
                <c:pt idx="1758">
                  <c:v>445.0</c:v>
                </c:pt>
                <c:pt idx="1759">
                  <c:v>445.0</c:v>
                </c:pt>
                <c:pt idx="1760">
                  <c:v>445.0</c:v>
                </c:pt>
                <c:pt idx="1761">
                  <c:v>445.0</c:v>
                </c:pt>
                <c:pt idx="1762">
                  <c:v>446.0</c:v>
                </c:pt>
                <c:pt idx="1763">
                  <c:v>446.0</c:v>
                </c:pt>
                <c:pt idx="1764">
                  <c:v>446.0</c:v>
                </c:pt>
                <c:pt idx="1765">
                  <c:v>446.0</c:v>
                </c:pt>
                <c:pt idx="1766">
                  <c:v>446.0</c:v>
                </c:pt>
                <c:pt idx="1767">
                  <c:v>447.0</c:v>
                </c:pt>
                <c:pt idx="1768">
                  <c:v>447.0</c:v>
                </c:pt>
                <c:pt idx="1769">
                  <c:v>447.0</c:v>
                </c:pt>
                <c:pt idx="1770">
                  <c:v>447.0</c:v>
                </c:pt>
                <c:pt idx="1771">
                  <c:v>447.0</c:v>
                </c:pt>
                <c:pt idx="1772">
                  <c:v>447.0</c:v>
                </c:pt>
                <c:pt idx="1773">
                  <c:v>447.0</c:v>
                </c:pt>
                <c:pt idx="1774">
                  <c:v>447.0</c:v>
                </c:pt>
                <c:pt idx="1775">
                  <c:v>447.0</c:v>
                </c:pt>
                <c:pt idx="1776">
                  <c:v>447.0</c:v>
                </c:pt>
                <c:pt idx="1777">
                  <c:v>447.0</c:v>
                </c:pt>
                <c:pt idx="1778">
                  <c:v>447.0</c:v>
                </c:pt>
                <c:pt idx="1779">
                  <c:v>447.0</c:v>
                </c:pt>
                <c:pt idx="1780">
                  <c:v>447.0</c:v>
                </c:pt>
                <c:pt idx="1781">
                  <c:v>447.0</c:v>
                </c:pt>
                <c:pt idx="1782">
                  <c:v>447.0</c:v>
                </c:pt>
                <c:pt idx="1783">
                  <c:v>447.0</c:v>
                </c:pt>
                <c:pt idx="1784">
                  <c:v>447.0</c:v>
                </c:pt>
                <c:pt idx="1785">
                  <c:v>447.0</c:v>
                </c:pt>
                <c:pt idx="1786">
                  <c:v>447.0</c:v>
                </c:pt>
                <c:pt idx="1787">
                  <c:v>448.0</c:v>
                </c:pt>
                <c:pt idx="1788">
                  <c:v>448.0</c:v>
                </c:pt>
                <c:pt idx="1789">
                  <c:v>448.0</c:v>
                </c:pt>
                <c:pt idx="1790">
                  <c:v>448.0</c:v>
                </c:pt>
                <c:pt idx="1791">
                  <c:v>449.0</c:v>
                </c:pt>
                <c:pt idx="1792">
                  <c:v>450.0</c:v>
                </c:pt>
                <c:pt idx="1793">
                  <c:v>450.0</c:v>
                </c:pt>
                <c:pt idx="1794">
                  <c:v>451.0</c:v>
                </c:pt>
                <c:pt idx="1795">
                  <c:v>451.0</c:v>
                </c:pt>
                <c:pt idx="1796">
                  <c:v>451.0</c:v>
                </c:pt>
                <c:pt idx="1797">
                  <c:v>452.0</c:v>
                </c:pt>
                <c:pt idx="1798">
                  <c:v>452.0</c:v>
                </c:pt>
                <c:pt idx="1799">
                  <c:v>453.0</c:v>
                </c:pt>
                <c:pt idx="1800">
                  <c:v>454.0</c:v>
                </c:pt>
                <c:pt idx="1801">
                  <c:v>454.0</c:v>
                </c:pt>
                <c:pt idx="1802">
                  <c:v>454.0</c:v>
                </c:pt>
                <c:pt idx="1803">
                  <c:v>454.0</c:v>
                </c:pt>
                <c:pt idx="1804">
                  <c:v>454.0</c:v>
                </c:pt>
                <c:pt idx="1805">
                  <c:v>454.0</c:v>
                </c:pt>
                <c:pt idx="1806">
                  <c:v>454.0</c:v>
                </c:pt>
                <c:pt idx="1807">
                  <c:v>455.0</c:v>
                </c:pt>
                <c:pt idx="1808">
                  <c:v>456.0</c:v>
                </c:pt>
                <c:pt idx="1809">
                  <c:v>456.0</c:v>
                </c:pt>
                <c:pt idx="1810">
                  <c:v>456.0</c:v>
                </c:pt>
                <c:pt idx="1811">
                  <c:v>456.0</c:v>
                </c:pt>
                <c:pt idx="1812">
                  <c:v>457.0</c:v>
                </c:pt>
                <c:pt idx="1813">
                  <c:v>457.0</c:v>
                </c:pt>
                <c:pt idx="1814">
                  <c:v>457.0</c:v>
                </c:pt>
                <c:pt idx="1815">
                  <c:v>457.0</c:v>
                </c:pt>
                <c:pt idx="1816">
                  <c:v>457.0</c:v>
                </c:pt>
                <c:pt idx="1817">
                  <c:v>457.0</c:v>
                </c:pt>
                <c:pt idx="1818">
                  <c:v>458.0</c:v>
                </c:pt>
                <c:pt idx="1819">
                  <c:v>459.0</c:v>
                </c:pt>
                <c:pt idx="1820">
                  <c:v>460.0</c:v>
                </c:pt>
                <c:pt idx="1821">
                  <c:v>460.0</c:v>
                </c:pt>
                <c:pt idx="1822">
                  <c:v>460.0</c:v>
                </c:pt>
                <c:pt idx="1823">
                  <c:v>461.0</c:v>
                </c:pt>
                <c:pt idx="1824">
                  <c:v>461.0</c:v>
                </c:pt>
                <c:pt idx="1825">
                  <c:v>461.0</c:v>
                </c:pt>
                <c:pt idx="1826">
                  <c:v>462.0</c:v>
                </c:pt>
                <c:pt idx="1827">
                  <c:v>462.0</c:v>
                </c:pt>
                <c:pt idx="1828">
                  <c:v>462.0</c:v>
                </c:pt>
                <c:pt idx="1829">
                  <c:v>463.0</c:v>
                </c:pt>
                <c:pt idx="1830">
                  <c:v>464.0</c:v>
                </c:pt>
                <c:pt idx="1831">
                  <c:v>464.0</c:v>
                </c:pt>
                <c:pt idx="1832">
                  <c:v>465.0</c:v>
                </c:pt>
                <c:pt idx="1833">
                  <c:v>466.0</c:v>
                </c:pt>
                <c:pt idx="1834">
                  <c:v>466.0</c:v>
                </c:pt>
                <c:pt idx="1835">
                  <c:v>466.0</c:v>
                </c:pt>
                <c:pt idx="1836">
                  <c:v>467.0</c:v>
                </c:pt>
                <c:pt idx="1837">
                  <c:v>468.0</c:v>
                </c:pt>
                <c:pt idx="1838">
                  <c:v>468.0</c:v>
                </c:pt>
                <c:pt idx="1839">
                  <c:v>468.0</c:v>
                </c:pt>
                <c:pt idx="1840">
                  <c:v>468.0</c:v>
                </c:pt>
                <c:pt idx="1841">
                  <c:v>468.0</c:v>
                </c:pt>
                <c:pt idx="1842">
                  <c:v>468.0</c:v>
                </c:pt>
                <c:pt idx="1843">
                  <c:v>468.0</c:v>
                </c:pt>
                <c:pt idx="1844">
                  <c:v>468.0</c:v>
                </c:pt>
                <c:pt idx="1845">
                  <c:v>468.0</c:v>
                </c:pt>
                <c:pt idx="1846">
                  <c:v>468.0</c:v>
                </c:pt>
                <c:pt idx="1847">
                  <c:v>468.0</c:v>
                </c:pt>
                <c:pt idx="1848">
                  <c:v>469.0</c:v>
                </c:pt>
                <c:pt idx="1849">
                  <c:v>469.0</c:v>
                </c:pt>
                <c:pt idx="1850">
                  <c:v>469.0</c:v>
                </c:pt>
                <c:pt idx="1851">
                  <c:v>469.0</c:v>
                </c:pt>
                <c:pt idx="1852">
                  <c:v>470.0</c:v>
                </c:pt>
                <c:pt idx="1853">
                  <c:v>471.0</c:v>
                </c:pt>
                <c:pt idx="1854">
                  <c:v>472.0</c:v>
                </c:pt>
                <c:pt idx="1855">
                  <c:v>472.0</c:v>
                </c:pt>
                <c:pt idx="1856">
                  <c:v>472.0</c:v>
                </c:pt>
                <c:pt idx="1857">
                  <c:v>472.0</c:v>
                </c:pt>
                <c:pt idx="1858">
                  <c:v>472.0</c:v>
                </c:pt>
                <c:pt idx="1859">
                  <c:v>473.0</c:v>
                </c:pt>
                <c:pt idx="1860">
                  <c:v>473.0</c:v>
                </c:pt>
                <c:pt idx="1861">
                  <c:v>474.0</c:v>
                </c:pt>
                <c:pt idx="1862">
                  <c:v>474.0</c:v>
                </c:pt>
                <c:pt idx="1863">
                  <c:v>475.0</c:v>
                </c:pt>
                <c:pt idx="1864">
                  <c:v>475.0</c:v>
                </c:pt>
                <c:pt idx="1865">
                  <c:v>476.0</c:v>
                </c:pt>
                <c:pt idx="1866">
                  <c:v>476.0</c:v>
                </c:pt>
                <c:pt idx="1867">
                  <c:v>476.0</c:v>
                </c:pt>
                <c:pt idx="1868">
                  <c:v>476.0</c:v>
                </c:pt>
                <c:pt idx="1869">
                  <c:v>476.0</c:v>
                </c:pt>
                <c:pt idx="1870">
                  <c:v>476.0</c:v>
                </c:pt>
                <c:pt idx="1871">
                  <c:v>476.0</c:v>
                </c:pt>
                <c:pt idx="1872">
                  <c:v>477.0</c:v>
                </c:pt>
                <c:pt idx="1873">
                  <c:v>477.0</c:v>
                </c:pt>
                <c:pt idx="1874">
                  <c:v>477.0</c:v>
                </c:pt>
                <c:pt idx="1875">
                  <c:v>477.0</c:v>
                </c:pt>
                <c:pt idx="1876">
                  <c:v>478.0</c:v>
                </c:pt>
                <c:pt idx="1877">
                  <c:v>479.0</c:v>
                </c:pt>
                <c:pt idx="1878">
                  <c:v>480.0</c:v>
                </c:pt>
                <c:pt idx="1879">
                  <c:v>481.0</c:v>
                </c:pt>
                <c:pt idx="1880">
                  <c:v>482.0</c:v>
                </c:pt>
                <c:pt idx="1881">
                  <c:v>483.0</c:v>
                </c:pt>
                <c:pt idx="1882">
                  <c:v>484.0</c:v>
                </c:pt>
                <c:pt idx="1883">
                  <c:v>484.0</c:v>
                </c:pt>
                <c:pt idx="1884">
                  <c:v>485.0</c:v>
                </c:pt>
                <c:pt idx="1885">
                  <c:v>485.0</c:v>
                </c:pt>
                <c:pt idx="1886">
                  <c:v>486.0</c:v>
                </c:pt>
                <c:pt idx="1887">
                  <c:v>487.0</c:v>
                </c:pt>
                <c:pt idx="1888">
                  <c:v>487.0</c:v>
                </c:pt>
                <c:pt idx="1889">
                  <c:v>487.0</c:v>
                </c:pt>
                <c:pt idx="1890">
                  <c:v>487.0</c:v>
                </c:pt>
                <c:pt idx="1891">
                  <c:v>487.0</c:v>
                </c:pt>
                <c:pt idx="1892">
                  <c:v>487.0</c:v>
                </c:pt>
                <c:pt idx="1893">
                  <c:v>487.0</c:v>
                </c:pt>
                <c:pt idx="1894">
                  <c:v>487.0</c:v>
                </c:pt>
                <c:pt idx="1895">
                  <c:v>487.0</c:v>
                </c:pt>
                <c:pt idx="1896">
                  <c:v>487.0</c:v>
                </c:pt>
                <c:pt idx="1897">
                  <c:v>488.0</c:v>
                </c:pt>
                <c:pt idx="1898">
                  <c:v>489.0</c:v>
                </c:pt>
                <c:pt idx="1899">
                  <c:v>490.0</c:v>
                </c:pt>
                <c:pt idx="1900">
                  <c:v>491.0</c:v>
                </c:pt>
                <c:pt idx="1901">
                  <c:v>491.0</c:v>
                </c:pt>
                <c:pt idx="1902">
                  <c:v>491.0</c:v>
                </c:pt>
                <c:pt idx="1903">
                  <c:v>491.0</c:v>
                </c:pt>
                <c:pt idx="1904">
                  <c:v>491.0</c:v>
                </c:pt>
                <c:pt idx="1905">
                  <c:v>491.0</c:v>
                </c:pt>
                <c:pt idx="1906">
                  <c:v>491.0</c:v>
                </c:pt>
                <c:pt idx="1907">
                  <c:v>491.0</c:v>
                </c:pt>
                <c:pt idx="1908">
                  <c:v>491.0</c:v>
                </c:pt>
                <c:pt idx="1909">
                  <c:v>491.0</c:v>
                </c:pt>
                <c:pt idx="1910">
                  <c:v>491.0</c:v>
                </c:pt>
                <c:pt idx="1911">
                  <c:v>491.0</c:v>
                </c:pt>
                <c:pt idx="1912">
                  <c:v>491.0</c:v>
                </c:pt>
                <c:pt idx="1913">
                  <c:v>491.0</c:v>
                </c:pt>
                <c:pt idx="1914">
                  <c:v>491.0</c:v>
                </c:pt>
                <c:pt idx="1915">
                  <c:v>491.0</c:v>
                </c:pt>
                <c:pt idx="1916">
                  <c:v>492.0</c:v>
                </c:pt>
                <c:pt idx="1917">
                  <c:v>492.0</c:v>
                </c:pt>
                <c:pt idx="1918">
                  <c:v>492.0</c:v>
                </c:pt>
                <c:pt idx="1919">
                  <c:v>492.0</c:v>
                </c:pt>
                <c:pt idx="1920">
                  <c:v>493.0</c:v>
                </c:pt>
                <c:pt idx="1921">
                  <c:v>493.0</c:v>
                </c:pt>
                <c:pt idx="1922">
                  <c:v>493.0</c:v>
                </c:pt>
                <c:pt idx="1923">
                  <c:v>493.0</c:v>
                </c:pt>
                <c:pt idx="1924">
                  <c:v>493.0</c:v>
                </c:pt>
                <c:pt idx="1925">
                  <c:v>493.0</c:v>
                </c:pt>
                <c:pt idx="1926">
                  <c:v>493.0</c:v>
                </c:pt>
                <c:pt idx="1927">
                  <c:v>493.0</c:v>
                </c:pt>
                <c:pt idx="1928">
                  <c:v>493.0</c:v>
                </c:pt>
                <c:pt idx="1929">
                  <c:v>493.0</c:v>
                </c:pt>
                <c:pt idx="1930">
                  <c:v>493.0</c:v>
                </c:pt>
                <c:pt idx="1931">
                  <c:v>493.0</c:v>
                </c:pt>
                <c:pt idx="1932">
                  <c:v>493.0</c:v>
                </c:pt>
                <c:pt idx="1933">
                  <c:v>493.0</c:v>
                </c:pt>
                <c:pt idx="1934">
                  <c:v>493.0</c:v>
                </c:pt>
                <c:pt idx="1935">
                  <c:v>493.0</c:v>
                </c:pt>
                <c:pt idx="1936">
                  <c:v>493.0</c:v>
                </c:pt>
                <c:pt idx="1937">
                  <c:v>493.0</c:v>
                </c:pt>
                <c:pt idx="1938">
                  <c:v>493.0</c:v>
                </c:pt>
                <c:pt idx="1939">
                  <c:v>494.0</c:v>
                </c:pt>
                <c:pt idx="1940">
                  <c:v>495.0</c:v>
                </c:pt>
                <c:pt idx="1941">
                  <c:v>496.0</c:v>
                </c:pt>
                <c:pt idx="1942">
                  <c:v>496.0</c:v>
                </c:pt>
                <c:pt idx="1943">
                  <c:v>497.0</c:v>
                </c:pt>
                <c:pt idx="1944">
                  <c:v>498.0</c:v>
                </c:pt>
                <c:pt idx="1945">
                  <c:v>498.0</c:v>
                </c:pt>
                <c:pt idx="1946">
                  <c:v>498.0</c:v>
                </c:pt>
                <c:pt idx="1947">
                  <c:v>499.0</c:v>
                </c:pt>
                <c:pt idx="1948">
                  <c:v>499.0</c:v>
                </c:pt>
                <c:pt idx="1949">
                  <c:v>499.0</c:v>
                </c:pt>
                <c:pt idx="1950">
                  <c:v>499.0</c:v>
                </c:pt>
                <c:pt idx="1951">
                  <c:v>499.0</c:v>
                </c:pt>
                <c:pt idx="1952">
                  <c:v>500.0</c:v>
                </c:pt>
                <c:pt idx="1953">
                  <c:v>500.0</c:v>
                </c:pt>
                <c:pt idx="1954">
                  <c:v>500.0</c:v>
                </c:pt>
                <c:pt idx="1955">
                  <c:v>500.0</c:v>
                </c:pt>
                <c:pt idx="1956">
                  <c:v>500.0</c:v>
                </c:pt>
                <c:pt idx="1957">
                  <c:v>500.0</c:v>
                </c:pt>
                <c:pt idx="1958">
                  <c:v>500.0</c:v>
                </c:pt>
                <c:pt idx="1959">
                  <c:v>500.0</c:v>
                </c:pt>
                <c:pt idx="1960">
                  <c:v>500.0</c:v>
                </c:pt>
                <c:pt idx="1961">
                  <c:v>500.0</c:v>
                </c:pt>
                <c:pt idx="1962">
                  <c:v>500.0</c:v>
                </c:pt>
                <c:pt idx="1963">
                  <c:v>500.0</c:v>
                </c:pt>
                <c:pt idx="1964">
                  <c:v>501.0</c:v>
                </c:pt>
                <c:pt idx="1965">
                  <c:v>502.0</c:v>
                </c:pt>
                <c:pt idx="1966">
                  <c:v>503.0</c:v>
                </c:pt>
                <c:pt idx="1967">
                  <c:v>503.0</c:v>
                </c:pt>
                <c:pt idx="1968">
                  <c:v>504.0</c:v>
                </c:pt>
                <c:pt idx="1969">
                  <c:v>505.0</c:v>
                </c:pt>
                <c:pt idx="1970">
                  <c:v>505.0</c:v>
                </c:pt>
                <c:pt idx="1971">
                  <c:v>505.0</c:v>
                </c:pt>
                <c:pt idx="1972">
                  <c:v>506.0</c:v>
                </c:pt>
                <c:pt idx="1973">
                  <c:v>506.0</c:v>
                </c:pt>
                <c:pt idx="1974">
                  <c:v>507.0</c:v>
                </c:pt>
                <c:pt idx="1975">
                  <c:v>508.0</c:v>
                </c:pt>
                <c:pt idx="1976">
                  <c:v>509.0</c:v>
                </c:pt>
                <c:pt idx="1977">
                  <c:v>509.0</c:v>
                </c:pt>
                <c:pt idx="1978">
                  <c:v>509.0</c:v>
                </c:pt>
                <c:pt idx="1979">
                  <c:v>509.0</c:v>
                </c:pt>
                <c:pt idx="1980">
                  <c:v>509.0</c:v>
                </c:pt>
                <c:pt idx="1981">
                  <c:v>509.0</c:v>
                </c:pt>
                <c:pt idx="1982">
                  <c:v>509.0</c:v>
                </c:pt>
                <c:pt idx="1983">
                  <c:v>509.0</c:v>
                </c:pt>
                <c:pt idx="1984">
                  <c:v>509.0</c:v>
                </c:pt>
                <c:pt idx="1985">
                  <c:v>509.0</c:v>
                </c:pt>
                <c:pt idx="1986">
                  <c:v>509.0</c:v>
                </c:pt>
                <c:pt idx="1987">
                  <c:v>509.0</c:v>
                </c:pt>
                <c:pt idx="1988">
                  <c:v>509.0</c:v>
                </c:pt>
                <c:pt idx="1989">
                  <c:v>509.0</c:v>
                </c:pt>
                <c:pt idx="1990">
                  <c:v>509.0</c:v>
                </c:pt>
                <c:pt idx="1991">
                  <c:v>509.0</c:v>
                </c:pt>
                <c:pt idx="1992">
                  <c:v>509.0</c:v>
                </c:pt>
                <c:pt idx="1993">
                  <c:v>509.0</c:v>
                </c:pt>
                <c:pt idx="1994">
                  <c:v>509.0</c:v>
                </c:pt>
                <c:pt idx="1995">
                  <c:v>509.0</c:v>
                </c:pt>
                <c:pt idx="1996">
                  <c:v>509.0</c:v>
                </c:pt>
                <c:pt idx="1997">
                  <c:v>509.0</c:v>
                </c:pt>
                <c:pt idx="1998">
                  <c:v>509.0</c:v>
                </c:pt>
                <c:pt idx="1999">
                  <c:v>509.0</c:v>
                </c:pt>
                <c:pt idx="2000">
                  <c:v>509.0</c:v>
                </c:pt>
                <c:pt idx="2001">
                  <c:v>509.0</c:v>
                </c:pt>
                <c:pt idx="2002">
                  <c:v>509.0</c:v>
                </c:pt>
                <c:pt idx="2003">
                  <c:v>509.0</c:v>
                </c:pt>
                <c:pt idx="2004">
                  <c:v>510.0</c:v>
                </c:pt>
                <c:pt idx="2005">
                  <c:v>510.0</c:v>
                </c:pt>
                <c:pt idx="2006">
                  <c:v>510.0</c:v>
                </c:pt>
                <c:pt idx="2007">
                  <c:v>511.0</c:v>
                </c:pt>
                <c:pt idx="2008">
                  <c:v>512.0</c:v>
                </c:pt>
                <c:pt idx="2009">
                  <c:v>513.0</c:v>
                </c:pt>
                <c:pt idx="2010">
                  <c:v>513.0</c:v>
                </c:pt>
                <c:pt idx="2011">
                  <c:v>513.0</c:v>
                </c:pt>
                <c:pt idx="2012">
                  <c:v>514.0</c:v>
                </c:pt>
                <c:pt idx="2013">
                  <c:v>515.0</c:v>
                </c:pt>
                <c:pt idx="2014">
                  <c:v>515.0</c:v>
                </c:pt>
                <c:pt idx="2015">
                  <c:v>515.0</c:v>
                </c:pt>
                <c:pt idx="2016">
                  <c:v>515.0</c:v>
                </c:pt>
                <c:pt idx="2017">
                  <c:v>516.0</c:v>
                </c:pt>
                <c:pt idx="2018">
                  <c:v>517.0</c:v>
                </c:pt>
                <c:pt idx="2019">
                  <c:v>517.0</c:v>
                </c:pt>
                <c:pt idx="2020">
                  <c:v>517.0</c:v>
                </c:pt>
                <c:pt idx="2021">
                  <c:v>517.0</c:v>
                </c:pt>
                <c:pt idx="2022">
                  <c:v>517.0</c:v>
                </c:pt>
                <c:pt idx="2023">
                  <c:v>517.0</c:v>
                </c:pt>
                <c:pt idx="2024">
                  <c:v>517.0</c:v>
                </c:pt>
                <c:pt idx="2025">
                  <c:v>518.0</c:v>
                </c:pt>
                <c:pt idx="2026">
                  <c:v>519.0</c:v>
                </c:pt>
                <c:pt idx="2027">
                  <c:v>519.0</c:v>
                </c:pt>
                <c:pt idx="2028">
                  <c:v>519.0</c:v>
                </c:pt>
                <c:pt idx="2029">
                  <c:v>519.0</c:v>
                </c:pt>
                <c:pt idx="2030">
                  <c:v>519.0</c:v>
                </c:pt>
                <c:pt idx="2031">
                  <c:v>519.0</c:v>
                </c:pt>
                <c:pt idx="2032">
                  <c:v>519.0</c:v>
                </c:pt>
                <c:pt idx="2033">
                  <c:v>519.0</c:v>
                </c:pt>
                <c:pt idx="2034">
                  <c:v>519.0</c:v>
                </c:pt>
                <c:pt idx="2035">
                  <c:v>520.0</c:v>
                </c:pt>
                <c:pt idx="2036">
                  <c:v>521.0</c:v>
                </c:pt>
                <c:pt idx="2037">
                  <c:v>522.0</c:v>
                </c:pt>
                <c:pt idx="2038">
                  <c:v>522.0</c:v>
                </c:pt>
                <c:pt idx="2039">
                  <c:v>522.0</c:v>
                </c:pt>
                <c:pt idx="2040">
                  <c:v>522.0</c:v>
                </c:pt>
                <c:pt idx="2041">
                  <c:v>522.0</c:v>
                </c:pt>
                <c:pt idx="2042">
                  <c:v>522.0</c:v>
                </c:pt>
                <c:pt idx="2043">
                  <c:v>523.0</c:v>
                </c:pt>
                <c:pt idx="2044">
                  <c:v>523.0</c:v>
                </c:pt>
                <c:pt idx="2045">
                  <c:v>524.0</c:v>
                </c:pt>
                <c:pt idx="2046">
                  <c:v>524.0</c:v>
                </c:pt>
                <c:pt idx="2047">
                  <c:v>524.0</c:v>
                </c:pt>
                <c:pt idx="2048">
                  <c:v>524.0</c:v>
                </c:pt>
                <c:pt idx="2049">
                  <c:v>524.0</c:v>
                </c:pt>
                <c:pt idx="2050">
                  <c:v>524.0</c:v>
                </c:pt>
                <c:pt idx="2051">
                  <c:v>524.0</c:v>
                </c:pt>
                <c:pt idx="2052">
                  <c:v>524.0</c:v>
                </c:pt>
                <c:pt idx="2053">
                  <c:v>525.0</c:v>
                </c:pt>
                <c:pt idx="2054">
                  <c:v>525.0</c:v>
                </c:pt>
                <c:pt idx="2055">
                  <c:v>525.0</c:v>
                </c:pt>
                <c:pt idx="2056">
                  <c:v>525.0</c:v>
                </c:pt>
                <c:pt idx="2057">
                  <c:v>526.0</c:v>
                </c:pt>
                <c:pt idx="2058">
                  <c:v>526.0</c:v>
                </c:pt>
                <c:pt idx="2059">
                  <c:v>526.0</c:v>
                </c:pt>
                <c:pt idx="2060">
                  <c:v>526.0</c:v>
                </c:pt>
                <c:pt idx="2061">
                  <c:v>526.0</c:v>
                </c:pt>
                <c:pt idx="2062">
                  <c:v>526.0</c:v>
                </c:pt>
                <c:pt idx="2063">
                  <c:v>527.0</c:v>
                </c:pt>
                <c:pt idx="2064">
                  <c:v>528.0</c:v>
                </c:pt>
                <c:pt idx="2065">
                  <c:v>528.0</c:v>
                </c:pt>
                <c:pt idx="2066">
                  <c:v>528.0</c:v>
                </c:pt>
                <c:pt idx="2067">
                  <c:v>528.0</c:v>
                </c:pt>
                <c:pt idx="2068">
                  <c:v>528.0</c:v>
                </c:pt>
                <c:pt idx="2069">
                  <c:v>529.0</c:v>
                </c:pt>
                <c:pt idx="2070">
                  <c:v>529.0</c:v>
                </c:pt>
                <c:pt idx="2071">
                  <c:v>529.0</c:v>
                </c:pt>
                <c:pt idx="2072">
                  <c:v>529.0</c:v>
                </c:pt>
                <c:pt idx="2073">
                  <c:v>529.0</c:v>
                </c:pt>
                <c:pt idx="2074">
                  <c:v>530.0</c:v>
                </c:pt>
                <c:pt idx="2075">
                  <c:v>530.0</c:v>
                </c:pt>
                <c:pt idx="2076">
                  <c:v>531.0</c:v>
                </c:pt>
                <c:pt idx="2077">
                  <c:v>531.0</c:v>
                </c:pt>
                <c:pt idx="2078">
                  <c:v>532.0</c:v>
                </c:pt>
                <c:pt idx="2079">
                  <c:v>533.0</c:v>
                </c:pt>
                <c:pt idx="2080">
                  <c:v>533.0</c:v>
                </c:pt>
                <c:pt idx="2081">
                  <c:v>533.0</c:v>
                </c:pt>
                <c:pt idx="2082">
                  <c:v>533.0</c:v>
                </c:pt>
                <c:pt idx="2083">
                  <c:v>533.0</c:v>
                </c:pt>
                <c:pt idx="2084">
                  <c:v>533.0</c:v>
                </c:pt>
                <c:pt idx="2085">
                  <c:v>533.0</c:v>
                </c:pt>
                <c:pt idx="2086">
                  <c:v>533.0</c:v>
                </c:pt>
                <c:pt idx="2087">
                  <c:v>533.0</c:v>
                </c:pt>
                <c:pt idx="2088">
                  <c:v>533.0</c:v>
                </c:pt>
                <c:pt idx="2089">
                  <c:v>533.0</c:v>
                </c:pt>
                <c:pt idx="2090">
                  <c:v>533.0</c:v>
                </c:pt>
                <c:pt idx="2091">
                  <c:v>533.0</c:v>
                </c:pt>
                <c:pt idx="2092">
                  <c:v>533.0</c:v>
                </c:pt>
                <c:pt idx="2093">
                  <c:v>533.0</c:v>
                </c:pt>
                <c:pt idx="2094">
                  <c:v>533.0</c:v>
                </c:pt>
                <c:pt idx="2095">
                  <c:v>534.0</c:v>
                </c:pt>
                <c:pt idx="2096">
                  <c:v>534.0</c:v>
                </c:pt>
                <c:pt idx="2097">
                  <c:v>534.0</c:v>
                </c:pt>
                <c:pt idx="2098">
                  <c:v>534.0</c:v>
                </c:pt>
                <c:pt idx="2099">
                  <c:v>534.0</c:v>
                </c:pt>
                <c:pt idx="2100">
                  <c:v>535.0</c:v>
                </c:pt>
                <c:pt idx="2101">
                  <c:v>535.0</c:v>
                </c:pt>
                <c:pt idx="2102">
                  <c:v>535.0</c:v>
                </c:pt>
                <c:pt idx="2103">
                  <c:v>535.0</c:v>
                </c:pt>
                <c:pt idx="2104">
                  <c:v>536.0</c:v>
                </c:pt>
                <c:pt idx="2105">
                  <c:v>537.0</c:v>
                </c:pt>
                <c:pt idx="2106">
                  <c:v>537.0</c:v>
                </c:pt>
                <c:pt idx="2107">
                  <c:v>537.0</c:v>
                </c:pt>
                <c:pt idx="2108">
                  <c:v>537.0</c:v>
                </c:pt>
                <c:pt idx="2109">
                  <c:v>537.0</c:v>
                </c:pt>
                <c:pt idx="2110">
                  <c:v>537.0</c:v>
                </c:pt>
                <c:pt idx="2111">
                  <c:v>537.0</c:v>
                </c:pt>
                <c:pt idx="2112">
                  <c:v>537.0</c:v>
                </c:pt>
                <c:pt idx="2113">
                  <c:v>537.0</c:v>
                </c:pt>
                <c:pt idx="2114">
                  <c:v>537.0</c:v>
                </c:pt>
                <c:pt idx="2115">
                  <c:v>538.0</c:v>
                </c:pt>
                <c:pt idx="2116">
                  <c:v>538.0</c:v>
                </c:pt>
                <c:pt idx="2117">
                  <c:v>538.0</c:v>
                </c:pt>
                <c:pt idx="2118">
                  <c:v>538.0</c:v>
                </c:pt>
                <c:pt idx="2119">
                  <c:v>538.0</c:v>
                </c:pt>
                <c:pt idx="2120">
                  <c:v>538.0</c:v>
                </c:pt>
                <c:pt idx="2121">
                  <c:v>539.0</c:v>
                </c:pt>
                <c:pt idx="2122">
                  <c:v>539.0</c:v>
                </c:pt>
                <c:pt idx="2123">
                  <c:v>539.0</c:v>
                </c:pt>
                <c:pt idx="2124">
                  <c:v>539.0</c:v>
                </c:pt>
                <c:pt idx="2125">
                  <c:v>539.0</c:v>
                </c:pt>
                <c:pt idx="2126">
                  <c:v>540.0</c:v>
                </c:pt>
                <c:pt idx="2127">
                  <c:v>541.0</c:v>
                </c:pt>
                <c:pt idx="2128">
                  <c:v>541.0</c:v>
                </c:pt>
                <c:pt idx="2129">
                  <c:v>541.0</c:v>
                </c:pt>
                <c:pt idx="2130">
                  <c:v>541.0</c:v>
                </c:pt>
                <c:pt idx="2131">
                  <c:v>541.0</c:v>
                </c:pt>
                <c:pt idx="2132">
                  <c:v>542.0</c:v>
                </c:pt>
                <c:pt idx="2133">
                  <c:v>542.0</c:v>
                </c:pt>
                <c:pt idx="2134">
                  <c:v>543.0</c:v>
                </c:pt>
                <c:pt idx="2135">
                  <c:v>543.0</c:v>
                </c:pt>
                <c:pt idx="2136">
                  <c:v>543.0</c:v>
                </c:pt>
                <c:pt idx="2137">
                  <c:v>543.0</c:v>
                </c:pt>
                <c:pt idx="2138">
                  <c:v>544.0</c:v>
                </c:pt>
                <c:pt idx="2139">
                  <c:v>544.0</c:v>
                </c:pt>
                <c:pt idx="2140">
                  <c:v>545.0</c:v>
                </c:pt>
                <c:pt idx="2141">
                  <c:v>545.0</c:v>
                </c:pt>
                <c:pt idx="2142">
                  <c:v>545.0</c:v>
                </c:pt>
                <c:pt idx="2143">
                  <c:v>545.0</c:v>
                </c:pt>
                <c:pt idx="2144">
                  <c:v>545.0</c:v>
                </c:pt>
                <c:pt idx="2145">
                  <c:v>545.0</c:v>
                </c:pt>
                <c:pt idx="2146">
                  <c:v>545.0</c:v>
                </c:pt>
                <c:pt idx="2147">
                  <c:v>545.0</c:v>
                </c:pt>
                <c:pt idx="2148">
                  <c:v>545.0</c:v>
                </c:pt>
                <c:pt idx="2149">
                  <c:v>546.0</c:v>
                </c:pt>
                <c:pt idx="2150">
                  <c:v>547.0</c:v>
                </c:pt>
                <c:pt idx="2151">
                  <c:v>547.0</c:v>
                </c:pt>
                <c:pt idx="2152">
                  <c:v>547.0</c:v>
                </c:pt>
                <c:pt idx="2153">
                  <c:v>547.0</c:v>
                </c:pt>
                <c:pt idx="2154">
                  <c:v>547.0</c:v>
                </c:pt>
                <c:pt idx="2155">
                  <c:v>548.0</c:v>
                </c:pt>
                <c:pt idx="2156">
                  <c:v>548.0</c:v>
                </c:pt>
                <c:pt idx="2157">
                  <c:v>548.0</c:v>
                </c:pt>
                <c:pt idx="2158">
                  <c:v>548.0</c:v>
                </c:pt>
                <c:pt idx="2159">
                  <c:v>548.0</c:v>
                </c:pt>
                <c:pt idx="2160">
                  <c:v>549.0</c:v>
                </c:pt>
                <c:pt idx="2161">
                  <c:v>549.0</c:v>
                </c:pt>
                <c:pt idx="2162">
                  <c:v>550.0</c:v>
                </c:pt>
                <c:pt idx="2163">
                  <c:v>551.0</c:v>
                </c:pt>
                <c:pt idx="2164">
                  <c:v>551.0</c:v>
                </c:pt>
                <c:pt idx="2165">
                  <c:v>551.0</c:v>
                </c:pt>
                <c:pt idx="2166">
                  <c:v>551.0</c:v>
                </c:pt>
                <c:pt idx="2167">
                  <c:v>551.0</c:v>
                </c:pt>
                <c:pt idx="2168">
                  <c:v>551.0</c:v>
                </c:pt>
                <c:pt idx="2169">
                  <c:v>551.0</c:v>
                </c:pt>
                <c:pt idx="2170">
                  <c:v>551.0</c:v>
                </c:pt>
                <c:pt idx="2171">
                  <c:v>552.0</c:v>
                </c:pt>
                <c:pt idx="2172">
                  <c:v>552.0</c:v>
                </c:pt>
                <c:pt idx="2173">
                  <c:v>552.0</c:v>
                </c:pt>
                <c:pt idx="2174">
                  <c:v>553.0</c:v>
                </c:pt>
                <c:pt idx="2175">
                  <c:v>553.0</c:v>
                </c:pt>
                <c:pt idx="2176">
                  <c:v>553.0</c:v>
                </c:pt>
                <c:pt idx="2177">
                  <c:v>553.0</c:v>
                </c:pt>
                <c:pt idx="2178">
                  <c:v>553.0</c:v>
                </c:pt>
                <c:pt idx="2179">
                  <c:v>554.0</c:v>
                </c:pt>
                <c:pt idx="2180">
                  <c:v>555.0</c:v>
                </c:pt>
                <c:pt idx="2181">
                  <c:v>556.0</c:v>
                </c:pt>
                <c:pt idx="2182">
                  <c:v>556.0</c:v>
                </c:pt>
                <c:pt idx="2183">
                  <c:v>556.0</c:v>
                </c:pt>
                <c:pt idx="2184">
                  <c:v>556.0</c:v>
                </c:pt>
                <c:pt idx="2185">
                  <c:v>556.0</c:v>
                </c:pt>
                <c:pt idx="2186">
                  <c:v>557.0</c:v>
                </c:pt>
                <c:pt idx="2187">
                  <c:v>558.0</c:v>
                </c:pt>
                <c:pt idx="2188">
                  <c:v>558.0</c:v>
                </c:pt>
                <c:pt idx="2189">
                  <c:v>558.0</c:v>
                </c:pt>
                <c:pt idx="2190">
                  <c:v>558.0</c:v>
                </c:pt>
                <c:pt idx="2191">
                  <c:v>558.0</c:v>
                </c:pt>
                <c:pt idx="2192">
                  <c:v>558.0</c:v>
                </c:pt>
                <c:pt idx="2193">
                  <c:v>558.0</c:v>
                </c:pt>
                <c:pt idx="2194">
                  <c:v>558.0</c:v>
                </c:pt>
                <c:pt idx="2195">
                  <c:v>558.0</c:v>
                </c:pt>
                <c:pt idx="2196">
                  <c:v>558.0</c:v>
                </c:pt>
                <c:pt idx="2197">
                  <c:v>558.0</c:v>
                </c:pt>
                <c:pt idx="2198">
                  <c:v>558.0</c:v>
                </c:pt>
                <c:pt idx="2199">
                  <c:v>558.0</c:v>
                </c:pt>
                <c:pt idx="2200">
                  <c:v>558.0</c:v>
                </c:pt>
                <c:pt idx="2201">
                  <c:v>558.0</c:v>
                </c:pt>
                <c:pt idx="2202">
                  <c:v>558.0</c:v>
                </c:pt>
                <c:pt idx="2203">
                  <c:v>558.0</c:v>
                </c:pt>
                <c:pt idx="2204">
                  <c:v>559.0</c:v>
                </c:pt>
                <c:pt idx="2205">
                  <c:v>560.0</c:v>
                </c:pt>
                <c:pt idx="2206">
                  <c:v>560.0</c:v>
                </c:pt>
                <c:pt idx="2207">
                  <c:v>560.0</c:v>
                </c:pt>
                <c:pt idx="2208">
                  <c:v>560.0</c:v>
                </c:pt>
                <c:pt idx="2209">
                  <c:v>560.0</c:v>
                </c:pt>
                <c:pt idx="2210">
                  <c:v>561.0</c:v>
                </c:pt>
                <c:pt idx="2211">
                  <c:v>561.0</c:v>
                </c:pt>
                <c:pt idx="2212">
                  <c:v>561.0</c:v>
                </c:pt>
                <c:pt idx="2213">
                  <c:v>561.0</c:v>
                </c:pt>
                <c:pt idx="2214">
                  <c:v>562.0</c:v>
                </c:pt>
                <c:pt idx="2215">
                  <c:v>563.0</c:v>
                </c:pt>
                <c:pt idx="2216">
                  <c:v>564.0</c:v>
                </c:pt>
                <c:pt idx="2217">
                  <c:v>564.0</c:v>
                </c:pt>
                <c:pt idx="2218">
                  <c:v>564.0</c:v>
                </c:pt>
                <c:pt idx="2219">
                  <c:v>564.0</c:v>
                </c:pt>
                <c:pt idx="2220">
                  <c:v>564.0</c:v>
                </c:pt>
                <c:pt idx="2221">
                  <c:v>565.0</c:v>
                </c:pt>
                <c:pt idx="2222">
                  <c:v>566.0</c:v>
                </c:pt>
                <c:pt idx="2223">
                  <c:v>566.0</c:v>
                </c:pt>
                <c:pt idx="2224">
                  <c:v>566.0</c:v>
                </c:pt>
                <c:pt idx="2225">
                  <c:v>566.0</c:v>
                </c:pt>
                <c:pt idx="2226">
                  <c:v>566.0</c:v>
                </c:pt>
                <c:pt idx="2227">
                  <c:v>567.0</c:v>
                </c:pt>
                <c:pt idx="2228">
                  <c:v>567.0</c:v>
                </c:pt>
                <c:pt idx="2229">
                  <c:v>567.0</c:v>
                </c:pt>
                <c:pt idx="2230">
                  <c:v>567.0</c:v>
                </c:pt>
                <c:pt idx="2231">
                  <c:v>567.0</c:v>
                </c:pt>
                <c:pt idx="2232">
                  <c:v>567.0</c:v>
                </c:pt>
                <c:pt idx="2233">
                  <c:v>567.0</c:v>
                </c:pt>
                <c:pt idx="2234">
                  <c:v>568.0</c:v>
                </c:pt>
                <c:pt idx="2235">
                  <c:v>568.0</c:v>
                </c:pt>
                <c:pt idx="2236">
                  <c:v>568.0</c:v>
                </c:pt>
                <c:pt idx="2237">
                  <c:v>568.0</c:v>
                </c:pt>
                <c:pt idx="2238">
                  <c:v>568.0</c:v>
                </c:pt>
                <c:pt idx="2239">
                  <c:v>568.0</c:v>
                </c:pt>
                <c:pt idx="2240">
                  <c:v>568.0</c:v>
                </c:pt>
                <c:pt idx="2241">
                  <c:v>569.0</c:v>
                </c:pt>
                <c:pt idx="2242">
                  <c:v>569.0</c:v>
                </c:pt>
                <c:pt idx="2243">
                  <c:v>569.0</c:v>
                </c:pt>
                <c:pt idx="2244">
                  <c:v>569.0</c:v>
                </c:pt>
                <c:pt idx="2245">
                  <c:v>569.0</c:v>
                </c:pt>
                <c:pt idx="2246">
                  <c:v>569.0</c:v>
                </c:pt>
                <c:pt idx="2247">
                  <c:v>569.0</c:v>
                </c:pt>
                <c:pt idx="2248">
                  <c:v>569.0</c:v>
                </c:pt>
                <c:pt idx="2249">
                  <c:v>569.0</c:v>
                </c:pt>
                <c:pt idx="2250">
                  <c:v>569.0</c:v>
                </c:pt>
                <c:pt idx="2251">
                  <c:v>569.0</c:v>
                </c:pt>
                <c:pt idx="2252">
                  <c:v>569.0</c:v>
                </c:pt>
                <c:pt idx="2253">
                  <c:v>569.0</c:v>
                </c:pt>
                <c:pt idx="2254">
                  <c:v>569.0</c:v>
                </c:pt>
                <c:pt idx="2255">
                  <c:v>569.0</c:v>
                </c:pt>
                <c:pt idx="2256">
                  <c:v>569.0</c:v>
                </c:pt>
                <c:pt idx="2257">
                  <c:v>569.0</c:v>
                </c:pt>
                <c:pt idx="2258">
                  <c:v>569.0</c:v>
                </c:pt>
                <c:pt idx="2259">
                  <c:v>569.0</c:v>
                </c:pt>
                <c:pt idx="2260">
                  <c:v>569.0</c:v>
                </c:pt>
                <c:pt idx="2261">
                  <c:v>570.0</c:v>
                </c:pt>
                <c:pt idx="2262">
                  <c:v>571.0</c:v>
                </c:pt>
                <c:pt idx="2263">
                  <c:v>572.0</c:v>
                </c:pt>
                <c:pt idx="2264">
                  <c:v>573.0</c:v>
                </c:pt>
                <c:pt idx="2265">
                  <c:v>574.0</c:v>
                </c:pt>
                <c:pt idx="2266">
                  <c:v>574.0</c:v>
                </c:pt>
                <c:pt idx="2267">
                  <c:v>574.0</c:v>
                </c:pt>
                <c:pt idx="2268">
                  <c:v>574.0</c:v>
                </c:pt>
                <c:pt idx="2269">
                  <c:v>575.0</c:v>
                </c:pt>
                <c:pt idx="2270">
                  <c:v>576.0</c:v>
                </c:pt>
                <c:pt idx="2271">
                  <c:v>576.0</c:v>
                </c:pt>
                <c:pt idx="2272">
                  <c:v>577.0</c:v>
                </c:pt>
                <c:pt idx="2273">
                  <c:v>578.0</c:v>
                </c:pt>
                <c:pt idx="2274">
                  <c:v>579.0</c:v>
                </c:pt>
                <c:pt idx="2275">
                  <c:v>579.0</c:v>
                </c:pt>
                <c:pt idx="2276">
                  <c:v>579.0</c:v>
                </c:pt>
                <c:pt idx="2277">
                  <c:v>579.0</c:v>
                </c:pt>
                <c:pt idx="2278">
                  <c:v>579.0</c:v>
                </c:pt>
                <c:pt idx="2279">
                  <c:v>579.0</c:v>
                </c:pt>
                <c:pt idx="2280">
                  <c:v>579.0</c:v>
                </c:pt>
                <c:pt idx="2281">
                  <c:v>579.0</c:v>
                </c:pt>
                <c:pt idx="2282">
                  <c:v>579.0</c:v>
                </c:pt>
                <c:pt idx="2283">
                  <c:v>579.0</c:v>
                </c:pt>
                <c:pt idx="2284">
                  <c:v>580.0</c:v>
                </c:pt>
                <c:pt idx="2285">
                  <c:v>580.0</c:v>
                </c:pt>
                <c:pt idx="2286">
                  <c:v>580.0</c:v>
                </c:pt>
                <c:pt idx="2287">
                  <c:v>581.0</c:v>
                </c:pt>
                <c:pt idx="2288">
                  <c:v>582.0</c:v>
                </c:pt>
                <c:pt idx="2289">
                  <c:v>582.0</c:v>
                </c:pt>
                <c:pt idx="2290">
                  <c:v>582.0</c:v>
                </c:pt>
                <c:pt idx="2291">
                  <c:v>582.0</c:v>
                </c:pt>
                <c:pt idx="2292">
                  <c:v>582.0</c:v>
                </c:pt>
                <c:pt idx="2293">
                  <c:v>582.0</c:v>
                </c:pt>
                <c:pt idx="2294">
                  <c:v>582.0</c:v>
                </c:pt>
                <c:pt idx="2295">
                  <c:v>583.0</c:v>
                </c:pt>
                <c:pt idx="2296">
                  <c:v>584.0</c:v>
                </c:pt>
                <c:pt idx="2297">
                  <c:v>585.0</c:v>
                </c:pt>
                <c:pt idx="2298">
                  <c:v>585.0</c:v>
                </c:pt>
                <c:pt idx="2299">
                  <c:v>585.0</c:v>
                </c:pt>
                <c:pt idx="2300">
                  <c:v>585.0</c:v>
                </c:pt>
                <c:pt idx="2301">
                  <c:v>585.0</c:v>
                </c:pt>
                <c:pt idx="2302">
                  <c:v>585.0</c:v>
                </c:pt>
                <c:pt idx="2303">
                  <c:v>585.0</c:v>
                </c:pt>
                <c:pt idx="2304">
                  <c:v>586.0</c:v>
                </c:pt>
                <c:pt idx="2305">
                  <c:v>586.0</c:v>
                </c:pt>
                <c:pt idx="2306">
                  <c:v>587.0</c:v>
                </c:pt>
                <c:pt idx="2307">
                  <c:v>587.0</c:v>
                </c:pt>
                <c:pt idx="2308">
                  <c:v>588.0</c:v>
                </c:pt>
                <c:pt idx="2309">
                  <c:v>588.0</c:v>
                </c:pt>
                <c:pt idx="2310">
                  <c:v>588.0</c:v>
                </c:pt>
                <c:pt idx="2311">
                  <c:v>589.0</c:v>
                </c:pt>
                <c:pt idx="2312">
                  <c:v>590.0</c:v>
                </c:pt>
                <c:pt idx="2313">
                  <c:v>590.0</c:v>
                </c:pt>
                <c:pt idx="2314">
                  <c:v>590.0</c:v>
                </c:pt>
                <c:pt idx="2315">
                  <c:v>590.0</c:v>
                </c:pt>
                <c:pt idx="2316">
                  <c:v>590.0</c:v>
                </c:pt>
                <c:pt idx="2317">
                  <c:v>590.0</c:v>
                </c:pt>
                <c:pt idx="2318">
                  <c:v>590.0</c:v>
                </c:pt>
                <c:pt idx="2319">
                  <c:v>590.0</c:v>
                </c:pt>
                <c:pt idx="2320">
                  <c:v>590.0</c:v>
                </c:pt>
                <c:pt idx="2321">
                  <c:v>590.0</c:v>
                </c:pt>
                <c:pt idx="2322">
                  <c:v>590.0</c:v>
                </c:pt>
                <c:pt idx="2323">
                  <c:v>590.0</c:v>
                </c:pt>
                <c:pt idx="2324">
                  <c:v>590.0</c:v>
                </c:pt>
                <c:pt idx="2325">
                  <c:v>591.0</c:v>
                </c:pt>
                <c:pt idx="2326">
                  <c:v>591.0</c:v>
                </c:pt>
                <c:pt idx="2327">
                  <c:v>591.0</c:v>
                </c:pt>
                <c:pt idx="2328">
                  <c:v>591.0</c:v>
                </c:pt>
                <c:pt idx="2329">
                  <c:v>591.0</c:v>
                </c:pt>
                <c:pt idx="2330">
                  <c:v>591.0</c:v>
                </c:pt>
                <c:pt idx="2331">
                  <c:v>592.0</c:v>
                </c:pt>
                <c:pt idx="2332">
                  <c:v>592.0</c:v>
                </c:pt>
                <c:pt idx="2333">
                  <c:v>593.0</c:v>
                </c:pt>
                <c:pt idx="2334">
                  <c:v>593.0</c:v>
                </c:pt>
                <c:pt idx="2335">
                  <c:v>594.0</c:v>
                </c:pt>
                <c:pt idx="2336">
                  <c:v>595.0</c:v>
                </c:pt>
                <c:pt idx="2337">
                  <c:v>596.0</c:v>
                </c:pt>
                <c:pt idx="2338">
                  <c:v>596.0</c:v>
                </c:pt>
                <c:pt idx="2339">
                  <c:v>596.0</c:v>
                </c:pt>
                <c:pt idx="2340">
                  <c:v>596.0</c:v>
                </c:pt>
                <c:pt idx="2341">
                  <c:v>596.0</c:v>
                </c:pt>
                <c:pt idx="2342">
                  <c:v>596.0</c:v>
                </c:pt>
                <c:pt idx="2343">
                  <c:v>596.0</c:v>
                </c:pt>
                <c:pt idx="2344">
                  <c:v>596.0</c:v>
                </c:pt>
                <c:pt idx="2345">
                  <c:v>596.0</c:v>
                </c:pt>
                <c:pt idx="2346">
                  <c:v>596.0</c:v>
                </c:pt>
                <c:pt idx="2347">
                  <c:v>596.0</c:v>
                </c:pt>
                <c:pt idx="2348">
                  <c:v>596.0</c:v>
                </c:pt>
                <c:pt idx="2349">
                  <c:v>596.0</c:v>
                </c:pt>
                <c:pt idx="2350">
                  <c:v>597.0</c:v>
                </c:pt>
                <c:pt idx="2351">
                  <c:v>598.0</c:v>
                </c:pt>
                <c:pt idx="2352">
                  <c:v>598.0</c:v>
                </c:pt>
                <c:pt idx="2353">
                  <c:v>598.0</c:v>
                </c:pt>
                <c:pt idx="2354">
                  <c:v>598.0</c:v>
                </c:pt>
                <c:pt idx="2355">
                  <c:v>598.0</c:v>
                </c:pt>
                <c:pt idx="2356">
                  <c:v>598.0</c:v>
                </c:pt>
                <c:pt idx="2357">
                  <c:v>598.0</c:v>
                </c:pt>
                <c:pt idx="2358">
                  <c:v>598.0</c:v>
                </c:pt>
                <c:pt idx="2359">
                  <c:v>598.0</c:v>
                </c:pt>
                <c:pt idx="2360">
                  <c:v>598.0</c:v>
                </c:pt>
                <c:pt idx="2361">
                  <c:v>598.0</c:v>
                </c:pt>
                <c:pt idx="2362">
                  <c:v>598.0</c:v>
                </c:pt>
                <c:pt idx="2363">
                  <c:v>598.0</c:v>
                </c:pt>
                <c:pt idx="2364">
                  <c:v>598.0</c:v>
                </c:pt>
                <c:pt idx="2365">
                  <c:v>598.0</c:v>
                </c:pt>
                <c:pt idx="2366">
                  <c:v>598.0</c:v>
                </c:pt>
                <c:pt idx="2367">
                  <c:v>598.0</c:v>
                </c:pt>
                <c:pt idx="2368">
                  <c:v>598.0</c:v>
                </c:pt>
                <c:pt idx="2369">
                  <c:v>598.0</c:v>
                </c:pt>
                <c:pt idx="2370">
                  <c:v>599.0</c:v>
                </c:pt>
                <c:pt idx="2371">
                  <c:v>599.0</c:v>
                </c:pt>
                <c:pt idx="2372">
                  <c:v>599.0</c:v>
                </c:pt>
                <c:pt idx="2373">
                  <c:v>599.0</c:v>
                </c:pt>
                <c:pt idx="2374">
                  <c:v>599.0</c:v>
                </c:pt>
                <c:pt idx="2375">
                  <c:v>599.0</c:v>
                </c:pt>
                <c:pt idx="2376">
                  <c:v>600.0</c:v>
                </c:pt>
                <c:pt idx="2377">
                  <c:v>600.0</c:v>
                </c:pt>
                <c:pt idx="2378">
                  <c:v>600.0</c:v>
                </c:pt>
                <c:pt idx="2379">
                  <c:v>601.0</c:v>
                </c:pt>
                <c:pt idx="2380">
                  <c:v>601.0</c:v>
                </c:pt>
                <c:pt idx="2381">
                  <c:v>602.0</c:v>
                </c:pt>
                <c:pt idx="2382">
                  <c:v>602.0</c:v>
                </c:pt>
                <c:pt idx="2383">
                  <c:v>602.0</c:v>
                </c:pt>
                <c:pt idx="2384">
                  <c:v>602.0</c:v>
                </c:pt>
                <c:pt idx="2385">
                  <c:v>603.0</c:v>
                </c:pt>
                <c:pt idx="2386">
                  <c:v>603.0</c:v>
                </c:pt>
                <c:pt idx="2387">
                  <c:v>603.0</c:v>
                </c:pt>
                <c:pt idx="2388">
                  <c:v>603.0</c:v>
                </c:pt>
                <c:pt idx="2389">
                  <c:v>603.0</c:v>
                </c:pt>
                <c:pt idx="2390">
                  <c:v>603.0</c:v>
                </c:pt>
                <c:pt idx="2391">
                  <c:v>603.0</c:v>
                </c:pt>
                <c:pt idx="2392">
                  <c:v>603.0</c:v>
                </c:pt>
                <c:pt idx="2393">
                  <c:v>603.0</c:v>
                </c:pt>
                <c:pt idx="2394">
                  <c:v>603.0</c:v>
                </c:pt>
                <c:pt idx="2395">
                  <c:v>603.0</c:v>
                </c:pt>
                <c:pt idx="2396">
                  <c:v>603.0</c:v>
                </c:pt>
                <c:pt idx="2397">
                  <c:v>603.0</c:v>
                </c:pt>
                <c:pt idx="2398">
                  <c:v>603.0</c:v>
                </c:pt>
                <c:pt idx="2399">
                  <c:v>603.0</c:v>
                </c:pt>
                <c:pt idx="2400">
                  <c:v>603.0</c:v>
                </c:pt>
                <c:pt idx="2401">
                  <c:v>603.0</c:v>
                </c:pt>
                <c:pt idx="2402">
                  <c:v>603.0</c:v>
                </c:pt>
                <c:pt idx="2403">
                  <c:v>603.0</c:v>
                </c:pt>
                <c:pt idx="2404">
                  <c:v>604.0</c:v>
                </c:pt>
                <c:pt idx="2405">
                  <c:v>604.0</c:v>
                </c:pt>
                <c:pt idx="2406">
                  <c:v>604.0</c:v>
                </c:pt>
                <c:pt idx="2407">
                  <c:v>604.0</c:v>
                </c:pt>
                <c:pt idx="2408">
                  <c:v>604.0</c:v>
                </c:pt>
                <c:pt idx="2409">
                  <c:v>604.0</c:v>
                </c:pt>
                <c:pt idx="2410">
                  <c:v>604.0</c:v>
                </c:pt>
                <c:pt idx="2411">
                  <c:v>604.0</c:v>
                </c:pt>
                <c:pt idx="2412">
                  <c:v>604.0</c:v>
                </c:pt>
                <c:pt idx="2413">
                  <c:v>604.0</c:v>
                </c:pt>
                <c:pt idx="2414">
                  <c:v>604.0</c:v>
                </c:pt>
                <c:pt idx="2415">
                  <c:v>604.0</c:v>
                </c:pt>
                <c:pt idx="2416">
                  <c:v>604.0</c:v>
                </c:pt>
                <c:pt idx="2417">
                  <c:v>604.0</c:v>
                </c:pt>
                <c:pt idx="2418">
                  <c:v>604.0</c:v>
                </c:pt>
                <c:pt idx="2419">
                  <c:v>604.0</c:v>
                </c:pt>
                <c:pt idx="2420">
                  <c:v>604.0</c:v>
                </c:pt>
                <c:pt idx="2421">
                  <c:v>604.0</c:v>
                </c:pt>
                <c:pt idx="2422">
                  <c:v>604.0</c:v>
                </c:pt>
                <c:pt idx="2423">
                  <c:v>604.0</c:v>
                </c:pt>
                <c:pt idx="2424">
                  <c:v>604.0</c:v>
                </c:pt>
                <c:pt idx="2425">
                  <c:v>604.0</c:v>
                </c:pt>
                <c:pt idx="2426">
                  <c:v>605.0</c:v>
                </c:pt>
                <c:pt idx="2427">
                  <c:v>605.0</c:v>
                </c:pt>
                <c:pt idx="2428">
                  <c:v>605.0</c:v>
                </c:pt>
                <c:pt idx="2429">
                  <c:v>605.0</c:v>
                </c:pt>
                <c:pt idx="2430">
                  <c:v>605.0</c:v>
                </c:pt>
                <c:pt idx="2431">
                  <c:v>605.0</c:v>
                </c:pt>
                <c:pt idx="2432">
                  <c:v>605.0</c:v>
                </c:pt>
                <c:pt idx="2433">
                  <c:v>605.0</c:v>
                </c:pt>
                <c:pt idx="2434">
                  <c:v>605.0</c:v>
                </c:pt>
                <c:pt idx="2435">
                  <c:v>605.0</c:v>
                </c:pt>
                <c:pt idx="2436">
                  <c:v>605.0</c:v>
                </c:pt>
                <c:pt idx="2437">
                  <c:v>605.0</c:v>
                </c:pt>
                <c:pt idx="2438">
                  <c:v>605.0</c:v>
                </c:pt>
                <c:pt idx="2439">
                  <c:v>605.0</c:v>
                </c:pt>
                <c:pt idx="2440">
                  <c:v>605.0</c:v>
                </c:pt>
                <c:pt idx="2441">
                  <c:v>605.0</c:v>
                </c:pt>
                <c:pt idx="2442">
                  <c:v>605.0</c:v>
                </c:pt>
                <c:pt idx="2443">
                  <c:v>606.0</c:v>
                </c:pt>
                <c:pt idx="2444">
                  <c:v>607.0</c:v>
                </c:pt>
                <c:pt idx="2445">
                  <c:v>607.0</c:v>
                </c:pt>
                <c:pt idx="2446">
                  <c:v>607.0</c:v>
                </c:pt>
                <c:pt idx="2447">
                  <c:v>607.0</c:v>
                </c:pt>
                <c:pt idx="2448">
                  <c:v>607.0</c:v>
                </c:pt>
                <c:pt idx="2449">
                  <c:v>607.0</c:v>
                </c:pt>
                <c:pt idx="2450">
                  <c:v>607.0</c:v>
                </c:pt>
                <c:pt idx="2451">
                  <c:v>607.0</c:v>
                </c:pt>
                <c:pt idx="2452">
                  <c:v>608.0</c:v>
                </c:pt>
                <c:pt idx="2453">
                  <c:v>608.0</c:v>
                </c:pt>
                <c:pt idx="2454">
                  <c:v>608.0</c:v>
                </c:pt>
                <c:pt idx="2455">
                  <c:v>609.0</c:v>
                </c:pt>
                <c:pt idx="2456">
                  <c:v>609.0</c:v>
                </c:pt>
                <c:pt idx="2457">
                  <c:v>609.0</c:v>
                </c:pt>
                <c:pt idx="2458">
                  <c:v>609.0</c:v>
                </c:pt>
                <c:pt idx="2459">
                  <c:v>609.0</c:v>
                </c:pt>
                <c:pt idx="2460">
                  <c:v>609.0</c:v>
                </c:pt>
                <c:pt idx="2461">
                  <c:v>609.0</c:v>
                </c:pt>
                <c:pt idx="2462">
                  <c:v>609.0</c:v>
                </c:pt>
                <c:pt idx="2463">
                  <c:v>609.0</c:v>
                </c:pt>
                <c:pt idx="2464">
                  <c:v>609.0</c:v>
                </c:pt>
                <c:pt idx="2465">
                  <c:v>609.0</c:v>
                </c:pt>
                <c:pt idx="2466">
                  <c:v>610.0</c:v>
                </c:pt>
                <c:pt idx="2467">
                  <c:v>610.0</c:v>
                </c:pt>
                <c:pt idx="2468">
                  <c:v>610.0</c:v>
                </c:pt>
                <c:pt idx="2469">
                  <c:v>610.0</c:v>
                </c:pt>
                <c:pt idx="2470">
                  <c:v>610.0</c:v>
                </c:pt>
                <c:pt idx="2471">
                  <c:v>610.0</c:v>
                </c:pt>
                <c:pt idx="2472">
                  <c:v>611.0</c:v>
                </c:pt>
                <c:pt idx="2473">
                  <c:v>612.0</c:v>
                </c:pt>
                <c:pt idx="2474">
                  <c:v>612.0</c:v>
                </c:pt>
                <c:pt idx="2475">
                  <c:v>612.0</c:v>
                </c:pt>
                <c:pt idx="2476">
                  <c:v>612.0</c:v>
                </c:pt>
                <c:pt idx="2477">
                  <c:v>612.0</c:v>
                </c:pt>
                <c:pt idx="2478">
                  <c:v>612.0</c:v>
                </c:pt>
                <c:pt idx="2479">
                  <c:v>612.0</c:v>
                </c:pt>
                <c:pt idx="2480">
                  <c:v>612.0</c:v>
                </c:pt>
                <c:pt idx="2481">
                  <c:v>612.0</c:v>
                </c:pt>
                <c:pt idx="2482">
                  <c:v>612.0</c:v>
                </c:pt>
                <c:pt idx="2483">
                  <c:v>612.0</c:v>
                </c:pt>
                <c:pt idx="2484">
                  <c:v>612.0</c:v>
                </c:pt>
                <c:pt idx="2485">
                  <c:v>612.0</c:v>
                </c:pt>
                <c:pt idx="2486">
                  <c:v>612.0</c:v>
                </c:pt>
                <c:pt idx="2487">
                  <c:v>612.0</c:v>
                </c:pt>
                <c:pt idx="2488">
                  <c:v>612.0</c:v>
                </c:pt>
                <c:pt idx="2489">
                  <c:v>612.0</c:v>
                </c:pt>
                <c:pt idx="2490">
                  <c:v>612.0</c:v>
                </c:pt>
                <c:pt idx="2491">
                  <c:v>612.0</c:v>
                </c:pt>
                <c:pt idx="2492">
                  <c:v>613.0</c:v>
                </c:pt>
                <c:pt idx="2493">
                  <c:v>613.0</c:v>
                </c:pt>
                <c:pt idx="2494">
                  <c:v>613.0</c:v>
                </c:pt>
                <c:pt idx="2495">
                  <c:v>613.0</c:v>
                </c:pt>
                <c:pt idx="2496">
                  <c:v>613.0</c:v>
                </c:pt>
                <c:pt idx="2497">
                  <c:v>613.0</c:v>
                </c:pt>
                <c:pt idx="2498">
                  <c:v>613.0</c:v>
                </c:pt>
                <c:pt idx="2499">
                  <c:v>613.0</c:v>
                </c:pt>
                <c:pt idx="2500">
                  <c:v>613.0</c:v>
                </c:pt>
                <c:pt idx="2501">
                  <c:v>613.0</c:v>
                </c:pt>
                <c:pt idx="2502">
                  <c:v>613.0</c:v>
                </c:pt>
                <c:pt idx="2503">
                  <c:v>613.0</c:v>
                </c:pt>
                <c:pt idx="2504">
                  <c:v>613.0</c:v>
                </c:pt>
                <c:pt idx="2505">
                  <c:v>613.0</c:v>
                </c:pt>
                <c:pt idx="2506">
                  <c:v>613.0</c:v>
                </c:pt>
                <c:pt idx="2507">
                  <c:v>613.0</c:v>
                </c:pt>
                <c:pt idx="2508">
                  <c:v>613.0</c:v>
                </c:pt>
                <c:pt idx="2509">
                  <c:v>614.0</c:v>
                </c:pt>
                <c:pt idx="2510">
                  <c:v>614.0</c:v>
                </c:pt>
                <c:pt idx="2511">
                  <c:v>614.0</c:v>
                </c:pt>
                <c:pt idx="2512">
                  <c:v>614.0</c:v>
                </c:pt>
                <c:pt idx="2513">
                  <c:v>614.0</c:v>
                </c:pt>
                <c:pt idx="2514">
                  <c:v>614.0</c:v>
                </c:pt>
                <c:pt idx="2515">
                  <c:v>614.0</c:v>
                </c:pt>
                <c:pt idx="2516">
                  <c:v>614.0</c:v>
                </c:pt>
                <c:pt idx="2517">
                  <c:v>615.0</c:v>
                </c:pt>
                <c:pt idx="2518">
                  <c:v>616.0</c:v>
                </c:pt>
                <c:pt idx="2519">
                  <c:v>617.0</c:v>
                </c:pt>
                <c:pt idx="2520">
                  <c:v>618.0</c:v>
                </c:pt>
                <c:pt idx="2521">
                  <c:v>619.0</c:v>
                </c:pt>
                <c:pt idx="2522">
                  <c:v>619.0</c:v>
                </c:pt>
                <c:pt idx="2523">
                  <c:v>619.0</c:v>
                </c:pt>
                <c:pt idx="2524">
                  <c:v>619.0</c:v>
                </c:pt>
                <c:pt idx="2525">
                  <c:v>619.0</c:v>
                </c:pt>
                <c:pt idx="2526">
                  <c:v>619.0</c:v>
                </c:pt>
                <c:pt idx="2527">
                  <c:v>619.0</c:v>
                </c:pt>
                <c:pt idx="2528">
                  <c:v>619.0</c:v>
                </c:pt>
                <c:pt idx="2529">
                  <c:v>619.0</c:v>
                </c:pt>
                <c:pt idx="2530">
                  <c:v>619.0</c:v>
                </c:pt>
                <c:pt idx="2531">
                  <c:v>620.0</c:v>
                </c:pt>
                <c:pt idx="2532">
                  <c:v>620.0</c:v>
                </c:pt>
                <c:pt idx="2533">
                  <c:v>620.0</c:v>
                </c:pt>
                <c:pt idx="2534">
                  <c:v>620.0</c:v>
                </c:pt>
                <c:pt idx="2535">
                  <c:v>620.0</c:v>
                </c:pt>
                <c:pt idx="2536">
                  <c:v>620.0</c:v>
                </c:pt>
                <c:pt idx="2537">
                  <c:v>621.0</c:v>
                </c:pt>
                <c:pt idx="2538">
                  <c:v>622.0</c:v>
                </c:pt>
                <c:pt idx="2539">
                  <c:v>622.0</c:v>
                </c:pt>
                <c:pt idx="2540">
                  <c:v>623.0</c:v>
                </c:pt>
                <c:pt idx="2541">
                  <c:v>623.0</c:v>
                </c:pt>
                <c:pt idx="2542">
                  <c:v>624.0</c:v>
                </c:pt>
                <c:pt idx="2543">
                  <c:v>624.0</c:v>
                </c:pt>
                <c:pt idx="2544">
                  <c:v>624.0</c:v>
                </c:pt>
                <c:pt idx="2545">
                  <c:v>624.0</c:v>
                </c:pt>
                <c:pt idx="2546">
                  <c:v>624.0</c:v>
                </c:pt>
                <c:pt idx="2547">
                  <c:v>624.0</c:v>
                </c:pt>
                <c:pt idx="2548">
                  <c:v>624.0</c:v>
                </c:pt>
                <c:pt idx="2549">
                  <c:v>624.0</c:v>
                </c:pt>
                <c:pt idx="2550">
                  <c:v>624.0</c:v>
                </c:pt>
                <c:pt idx="2551">
                  <c:v>624.0</c:v>
                </c:pt>
                <c:pt idx="2552">
                  <c:v>624.0</c:v>
                </c:pt>
                <c:pt idx="2553">
                  <c:v>624.0</c:v>
                </c:pt>
                <c:pt idx="2554">
                  <c:v>624.0</c:v>
                </c:pt>
                <c:pt idx="2555">
                  <c:v>624.0</c:v>
                </c:pt>
                <c:pt idx="2556">
                  <c:v>625.0</c:v>
                </c:pt>
                <c:pt idx="2557">
                  <c:v>625.0</c:v>
                </c:pt>
                <c:pt idx="2558">
                  <c:v>625.0</c:v>
                </c:pt>
                <c:pt idx="2559">
                  <c:v>625.0</c:v>
                </c:pt>
                <c:pt idx="2560">
                  <c:v>626.0</c:v>
                </c:pt>
                <c:pt idx="2561">
                  <c:v>626.0</c:v>
                </c:pt>
                <c:pt idx="2562">
                  <c:v>626.0</c:v>
                </c:pt>
                <c:pt idx="2563">
                  <c:v>626.0</c:v>
                </c:pt>
                <c:pt idx="2564">
                  <c:v>626.0</c:v>
                </c:pt>
                <c:pt idx="2565">
                  <c:v>626.0</c:v>
                </c:pt>
                <c:pt idx="2566">
                  <c:v>626.0</c:v>
                </c:pt>
                <c:pt idx="2567">
                  <c:v>627.0</c:v>
                </c:pt>
                <c:pt idx="2568">
                  <c:v>627.0</c:v>
                </c:pt>
                <c:pt idx="2569">
                  <c:v>628.0</c:v>
                </c:pt>
                <c:pt idx="2570">
                  <c:v>628.0</c:v>
                </c:pt>
                <c:pt idx="2571">
                  <c:v>628.0</c:v>
                </c:pt>
                <c:pt idx="2572">
                  <c:v>628.0</c:v>
                </c:pt>
                <c:pt idx="2573">
                  <c:v>628.0</c:v>
                </c:pt>
                <c:pt idx="2574">
                  <c:v>629.0</c:v>
                </c:pt>
                <c:pt idx="2575">
                  <c:v>629.0</c:v>
                </c:pt>
                <c:pt idx="2576">
                  <c:v>629.0</c:v>
                </c:pt>
                <c:pt idx="2577">
                  <c:v>629.0</c:v>
                </c:pt>
                <c:pt idx="2578">
                  <c:v>630.0</c:v>
                </c:pt>
                <c:pt idx="2579">
                  <c:v>631.0</c:v>
                </c:pt>
                <c:pt idx="2580">
                  <c:v>631.0</c:v>
                </c:pt>
                <c:pt idx="2581">
                  <c:v>632.0</c:v>
                </c:pt>
                <c:pt idx="2582">
                  <c:v>633.0</c:v>
                </c:pt>
                <c:pt idx="2583">
                  <c:v>633.0</c:v>
                </c:pt>
                <c:pt idx="2584">
                  <c:v>634.0</c:v>
                </c:pt>
                <c:pt idx="2585">
                  <c:v>634.0</c:v>
                </c:pt>
                <c:pt idx="2586">
                  <c:v>634.0</c:v>
                </c:pt>
                <c:pt idx="2587">
                  <c:v>635.0</c:v>
                </c:pt>
                <c:pt idx="2588">
                  <c:v>635.0</c:v>
                </c:pt>
                <c:pt idx="2589">
                  <c:v>635.0</c:v>
                </c:pt>
                <c:pt idx="2590">
                  <c:v>635.0</c:v>
                </c:pt>
                <c:pt idx="2591">
                  <c:v>635.0</c:v>
                </c:pt>
                <c:pt idx="2592">
                  <c:v>635.0</c:v>
                </c:pt>
                <c:pt idx="2593">
                  <c:v>635.0</c:v>
                </c:pt>
                <c:pt idx="2594">
                  <c:v>635.0</c:v>
                </c:pt>
                <c:pt idx="2595">
                  <c:v>636.0</c:v>
                </c:pt>
                <c:pt idx="2596">
                  <c:v>637.0</c:v>
                </c:pt>
                <c:pt idx="2597">
                  <c:v>638.0</c:v>
                </c:pt>
                <c:pt idx="2598">
                  <c:v>638.0</c:v>
                </c:pt>
                <c:pt idx="2599">
                  <c:v>638.0</c:v>
                </c:pt>
                <c:pt idx="2600">
                  <c:v>638.0</c:v>
                </c:pt>
                <c:pt idx="2601">
                  <c:v>638.0</c:v>
                </c:pt>
                <c:pt idx="2602">
                  <c:v>638.0</c:v>
                </c:pt>
                <c:pt idx="2603">
                  <c:v>638.0</c:v>
                </c:pt>
                <c:pt idx="2604">
                  <c:v>638.0</c:v>
                </c:pt>
                <c:pt idx="2605">
                  <c:v>638.0</c:v>
                </c:pt>
                <c:pt idx="2606">
                  <c:v>638.0</c:v>
                </c:pt>
                <c:pt idx="2607">
                  <c:v>638.0</c:v>
                </c:pt>
                <c:pt idx="2608">
                  <c:v>638.0</c:v>
                </c:pt>
                <c:pt idx="2609">
                  <c:v>639.0</c:v>
                </c:pt>
                <c:pt idx="2610">
                  <c:v>639.0</c:v>
                </c:pt>
                <c:pt idx="2611">
                  <c:v>639.0</c:v>
                </c:pt>
                <c:pt idx="2612">
                  <c:v>639.0</c:v>
                </c:pt>
                <c:pt idx="2613">
                  <c:v>639.0</c:v>
                </c:pt>
                <c:pt idx="2614">
                  <c:v>639.0</c:v>
                </c:pt>
                <c:pt idx="2615">
                  <c:v>640.0</c:v>
                </c:pt>
                <c:pt idx="2616">
                  <c:v>641.0</c:v>
                </c:pt>
                <c:pt idx="2617">
                  <c:v>642.0</c:v>
                </c:pt>
                <c:pt idx="2618">
                  <c:v>642.0</c:v>
                </c:pt>
                <c:pt idx="2619">
                  <c:v>642.0</c:v>
                </c:pt>
                <c:pt idx="2620">
                  <c:v>642.0</c:v>
                </c:pt>
                <c:pt idx="2621">
                  <c:v>642.0</c:v>
                </c:pt>
                <c:pt idx="2622">
                  <c:v>642.0</c:v>
                </c:pt>
                <c:pt idx="2623">
                  <c:v>643.0</c:v>
                </c:pt>
                <c:pt idx="2624">
                  <c:v>644.0</c:v>
                </c:pt>
                <c:pt idx="2625">
                  <c:v>644.0</c:v>
                </c:pt>
                <c:pt idx="2626">
                  <c:v>644.0</c:v>
                </c:pt>
                <c:pt idx="2627">
                  <c:v>644.0</c:v>
                </c:pt>
                <c:pt idx="2628">
                  <c:v>645.0</c:v>
                </c:pt>
                <c:pt idx="2629">
                  <c:v>646.0</c:v>
                </c:pt>
                <c:pt idx="2630">
                  <c:v>647.0</c:v>
                </c:pt>
                <c:pt idx="2631">
                  <c:v>648.0</c:v>
                </c:pt>
                <c:pt idx="2632">
                  <c:v>649.0</c:v>
                </c:pt>
                <c:pt idx="2633">
                  <c:v>649.0</c:v>
                </c:pt>
                <c:pt idx="2634">
                  <c:v>649.0</c:v>
                </c:pt>
                <c:pt idx="2635">
                  <c:v>649.0</c:v>
                </c:pt>
                <c:pt idx="2636">
                  <c:v>649.0</c:v>
                </c:pt>
                <c:pt idx="2637">
                  <c:v>650.0</c:v>
                </c:pt>
                <c:pt idx="2638">
                  <c:v>651.0</c:v>
                </c:pt>
                <c:pt idx="2639">
                  <c:v>652.0</c:v>
                </c:pt>
                <c:pt idx="2640">
                  <c:v>653.0</c:v>
                </c:pt>
                <c:pt idx="2641">
                  <c:v>654.0</c:v>
                </c:pt>
                <c:pt idx="2642">
                  <c:v>654.0</c:v>
                </c:pt>
                <c:pt idx="2643">
                  <c:v>655.0</c:v>
                </c:pt>
                <c:pt idx="2644">
                  <c:v>655.0</c:v>
                </c:pt>
                <c:pt idx="2645">
                  <c:v>655.0</c:v>
                </c:pt>
                <c:pt idx="2646">
                  <c:v>656.0</c:v>
                </c:pt>
                <c:pt idx="2647">
                  <c:v>657.0</c:v>
                </c:pt>
                <c:pt idx="2648">
                  <c:v>658.0</c:v>
                </c:pt>
                <c:pt idx="2649">
                  <c:v>659.0</c:v>
                </c:pt>
                <c:pt idx="2650">
                  <c:v>660.0</c:v>
                </c:pt>
                <c:pt idx="2651">
                  <c:v>660.0</c:v>
                </c:pt>
                <c:pt idx="2652">
                  <c:v>660.0</c:v>
                </c:pt>
                <c:pt idx="2653">
                  <c:v>660.0</c:v>
                </c:pt>
                <c:pt idx="2654">
                  <c:v>660.0</c:v>
                </c:pt>
                <c:pt idx="2655">
                  <c:v>661.0</c:v>
                </c:pt>
                <c:pt idx="2656">
                  <c:v>662.0</c:v>
                </c:pt>
                <c:pt idx="2657">
                  <c:v>663.0</c:v>
                </c:pt>
                <c:pt idx="2658">
                  <c:v>664.0</c:v>
                </c:pt>
                <c:pt idx="2659">
                  <c:v>664.0</c:v>
                </c:pt>
                <c:pt idx="2660">
                  <c:v>664.0</c:v>
                </c:pt>
                <c:pt idx="2661">
                  <c:v>664.0</c:v>
                </c:pt>
                <c:pt idx="2662">
                  <c:v>664.0</c:v>
                </c:pt>
                <c:pt idx="2663">
                  <c:v>664.0</c:v>
                </c:pt>
                <c:pt idx="2664">
                  <c:v>664.0</c:v>
                </c:pt>
                <c:pt idx="2665">
                  <c:v>664.0</c:v>
                </c:pt>
                <c:pt idx="2666">
                  <c:v>664.0</c:v>
                </c:pt>
                <c:pt idx="2667">
                  <c:v>664.0</c:v>
                </c:pt>
                <c:pt idx="2668">
                  <c:v>664.0</c:v>
                </c:pt>
                <c:pt idx="2669">
                  <c:v>665.0</c:v>
                </c:pt>
                <c:pt idx="2670">
                  <c:v>666.0</c:v>
                </c:pt>
                <c:pt idx="2671">
                  <c:v>666.0</c:v>
                </c:pt>
                <c:pt idx="2672">
                  <c:v>667.0</c:v>
                </c:pt>
                <c:pt idx="2673">
                  <c:v>667.0</c:v>
                </c:pt>
                <c:pt idx="2674">
                  <c:v>667.0</c:v>
                </c:pt>
                <c:pt idx="2675">
                  <c:v>667.0</c:v>
                </c:pt>
                <c:pt idx="2676">
                  <c:v>667.0</c:v>
                </c:pt>
                <c:pt idx="2677">
                  <c:v>667.0</c:v>
                </c:pt>
                <c:pt idx="2678">
                  <c:v>667.0</c:v>
                </c:pt>
                <c:pt idx="2679">
                  <c:v>667.0</c:v>
                </c:pt>
                <c:pt idx="2680">
                  <c:v>667.0</c:v>
                </c:pt>
                <c:pt idx="2681">
                  <c:v>667.0</c:v>
                </c:pt>
                <c:pt idx="2682">
                  <c:v>667.0</c:v>
                </c:pt>
                <c:pt idx="2683">
                  <c:v>667.0</c:v>
                </c:pt>
                <c:pt idx="2684">
                  <c:v>667.0</c:v>
                </c:pt>
                <c:pt idx="2685">
                  <c:v>667.0</c:v>
                </c:pt>
                <c:pt idx="2686">
                  <c:v>668.0</c:v>
                </c:pt>
                <c:pt idx="2687">
                  <c:v>669.0</c:v>
                </c:pt>
                <c:pt idx="2688">
                  <c:v>669.0</c:v>
                </c:pt>
                <c:pt idx="2689">
                  <c:v>670.0</c:v>
                </c:pt>
                <c:pt idx="2690">
                  <c:v>670.0</c:v>
                </c:pt>
                <c:pt idx="2691">
                  <c:v>671.0</c:v>
                </c:pt>
                <c:pt idx="2692">
                  <c:v>671.0</c:v>
                </c:pt>
                <c:pt idx="2693">
                  <c:v>671.0</c:v>
                </c:pt>
                <c:pt idx="2694">
                  <c:v>671.0</c:v>
                </c:pt>
                <c:pt idx="2695">
                  <c:v>671.0</c:v>
                </c:pt>
                <c:pt idx="2696">
                  <c:v>671.0</c:v>
                </c:pt>
                <c:pt idx="2697">
                  <c:v>671.0</c:v>
                </c:pt>
                <c:pt idx="2698">
                  <c:v>672.0</c:v>
                </c:pt>
                <c:pt idx="2699">
                  <c:v>672.0</c:v>
                </c:pt>
                <c:pt idx="2700">
                  <c:v>672.0</c:v>
                </c:pt>
                <c:pt idx="2701">
                  <c:v>672.0</c:v>
                </c:pt>
                <c:pt idx="2702">
                  <c:v>672.0</c:v>
                </c:pt>
                <c:pt idx="2703">
                  <c:v>672.0</c:v>
                </c:pt>
                <c:pt idx="2704">
                  <c:v>673.0</c:v>
                </c:pt>
                <c:pt idx="2705">
                  <c:v>673.0</c:v>
                </c:pt>
                <c:pt idx="2706">
                  <c:v>673.0</c:v>
                </c:pt>
                <c:pt idx="2707">
                  <c:v>673.0</c:v>
                </c:pt>
                <c:pt idx="2708">
                  <c:v>673.0</c:v>
                </c:pt>
                <c:pt idx="2709">
                  <c:v>673.0</c:v>
                </c:pt>
                <c:pt idx="2710">
                  <c:v>673.0</c:v>
                </c:pt>
                <c:pt idx="2711">
                  <c:v>673.0</c:v>
                </c:pt>
                <c:pt idx="2712">
                  <c:v>673.0</c:v>
                </c:pt>
                <c:pt idx="2713">
                  <c:v>673.0</c:v>
                </c:pt>
                <c:pt idx="2714">
                  <c:v>673.0</c:v>
                </c:pt>
                <c:pt idx="2715">
                  <c:v>673.0</c:v>
                </c:pt>
                <c:pt idx="2716">
                  <c:v>674.0</c:v>
                </c:pt>
                <c:pt idx="2717">
                  <c:v>674.0</c:v>
                </c:pt>
                <c:pt idx="2718">
                  <c:v>674.0</c:v>
                </c:pt>
                <c:pt idx="2719">
                  <c:v>675.0</c:v>
                </c:pt>
                <c:pt idx="2720">
                  <c:v>675.0</c:v>
                </c:pt>
                <c:pt idx="2721">
                  <c:v>675.0</c:v>
                </c:pt>
                <c:pt idx="2722">
                  <c:v>675.0</c:v>
                </c:pt>
                <c:pt idx="2723">
                  <c:v>676.0</c:v>
                </c:pt>
                <c:pt idx="2724">
                  <c:v>676.0</c:v>
                </c:pt>
                <c:pt idx="2725">
                  <c:v>677.0</c:v>
                </c:pt>
                <c:pt idx="2726">
                  <c:v>677.0</c:v>
                </c:pt>
                <c:pt idx="2727">
                  <c:v>678.0</c:v>
                </c:pt>
                <c:pt idx="2728">
                  <c:v>679.0</c:v>
                </c:pt>
                <c:pt idx="2729">
                  <c:v>679.0</c:v>
                </c:pt>
                <c:pt idx="2730">
                  <c:v>679.0</c:v>
                </c:pt>
                <c:pt idx="2731">
                  <c:v>679.0</c:v>
                </c:pt>
                <c:pt idx="2732">
                  <c:v>679.0</c:v>
                </c:pt>
                <c:pt idx="2733">
                  <c:v>679.0</c:v>
                </c:pt>
                <c:pt idx="2734">
                  <c:v>679.0</c:v>
                </c:pt>
                <c:pt idx="2735">
                  <c:v>679.0</c:v>
                </c:pt>
                <c:pt idx="2736">
                  <c:v>679.0</c:v>
                </c:pt>
                <c:pt idx="2737">
                  <c:v>679.0</c:v>
                </c:pt>
                <c:pt idx="2738">
                  <c:v>679.0</c:v>
                </c:pt>
                <c:pt idx="2739">
                  <c:v>679.0</c:v>
                </c:pt>
                <c:pt idx="2740">
                  <c:v>679.0</c:v>
                </c:pt>
                <c:pt idx="2741">
                  <c:v>679.0</c:v>
                </c:pt>
                <c:pt idx="2742">
                  <c:v>680.0</c:v>
                </c:pt>
                <c:pt idx="2743">
                  <c:v>680.0</c:v>
                </c:pt>
                <c:pt idx="2744">
                  <c:v>680.0</c:v>
                </c:pt>
                <c:pt idx="2745">
                  <c:v>680.0</c:v>
                </c:pt>
                <c:pt idx="2746">
                  <c:v>681.0</c:v>
                </c:pt>
                <c:pt idx="2747">
                  <c:v>681.0</c:v>
                </c:pt>
                <c:pt idx="2748">
                  <c:v>681.0</c:v>
                </c:pt>
                <c:pt idx="2749">
                  <c:v>681.0</c:v>
                </c:pt>
                <c:pt idx="2750">
                  <c:v>681.0</c:v>
                </c:pt>
                <c:pt idx="2751">
                  <c:v>681.0</c:v>
                </c:pt>
                <c:pt idx="2752">
                  <c:v>682.0</c:v>
                </c:pt>
                <c:pt idx="2753">
                  <c:v>682.0</c:v>
                </c:pt>
                <c:pt idx="2754">
                  <c:v>682.0</c:v>
                </c:pt>
                <c:pt idx="2755">
                  <c:v>683.0</c:v>
                </c:pt>
                <c:pt idx="2756">
                  <c:v>683.0</c:v>
                </c:pt>
                <c:pt idx="2757">
                  <c:v>684.0</c:v>
                </c:pt>
                <c:pt idx="2758">
                  <c:v>684.0</c:v>
                </c:pt>
                <c:pt idx="2759">
                  <c:v>684.0</c:v>
                </c:pt>
                <c:pt idx="2760">
                  <c:v>684.0</c:v>
                </c:pt>
                <c:pt idx="2761">
                  <c:v>684.0</c:v>
                </c:pt>
                <c:pt idx="2762">
                  <c:v>684.0</c:v>
                </c:pt>
                <c:pt idx="2763">
                  <c:v>684.0</c:v>
                </c:pt>
                <c:pt idx="2764">
                  <c:v>685.0</c:v>
                </c:pt>
                <c:pt idx="2765">
                  <c:v>686.0</c:v>
                </c:pt>
                <c:pt idx="2766">
                  <c:v>687.0</c:v>
                </c:pt>
                <c:pt idx="2767">
                  <c:v>688.0</c:v>
                </c:pt>
                <c:pt idx="2768">
                  <c:v>688.0</c:v>
                </c:pt>
                <c:pt idx="2769">
                  <c:v>688.0</c:v>
                </c:pt>
                <c:pt idx="2770">
                  <c:v>689.0</c:v>
                </c:pt>
                <c:pt idx="2771">
                  <c:v>690.0</c:v>
                </c:pt>
                <c:pt idx="2772">
                  <c:v>691.0</c:v>
                </c:pt>
                <c:pt idx="2773">
                  <c:v>692.0</c:v>
                </c:pt>
                <c:pt idx="2774">
                  <c:v>693.0</c:v>
                </c:pt>
                <c:pt idx="2775">
                  <c:v>693.0</c:v>
                </c:pt>
                <c:pt idx="2776">
                  <c:v>693.0</c:v>
                </c:pt>
                <c:pt idx="2777">
                  <c:v>693.0</c:v>
                </c:pt>
                <c:pt idx="2778">
                  <c:v>693.0</c:v>
                </c:pt>
                <c:pt idx="2779">
                  <c:v>693.0</c:v>
                </c:pt>
                <c:pt idx="2780">
                  <c:v>693.0</c:v>
                </c:pt>
                <c:pt idx="2781">
                  <c:v>693.0</c:v>
                </c:pt>
                <c:pt idx="2782">
                  <c:v>693.0</c:v>
                </c:pt>
                <c:pt idx="2783">
                  <c:v>693.0</c:v>
                </c:pt>
                <c:pt idx="2784">
                  <c:v>693.0</c:v>
                </c:pt>
                <c:pt idx="2785">
                  <c:v>693.0</c:v>
                </c:pt>
                <c:pt idx="2786">
                  <c:v>693.0</c:v>
                </c:pt>
                <c:pt idx="2787">
                  <c:v>693.0</c:v>
                </c:pt>
                <c:pt idx="2788">
                  <c:v>693.0</c:v>
                </c:pt>
                <c:pt idx="2789">
                  <c:v>693.0</c:v>
                </c:pt>
                <c:pt idx="2790">
                  <c:v>693.0</c:v>
                </c:pt>
                <c:pt idx="2791">
                  <c:v>693.0</c:v>
                </c:pt>
                <c:pt idx="2792">
                  <c:v>693.0</c:v>
                </c:pt>
                <c:pt idx="2793">
                  <c:v>693.0</c:v>
                </c:pt>
                <c:pt idx="2794">
                  <c:v>693.0</c:v>
                </c:pt>
                <c:pt idx="2795">
                  <c:v>693.0</c:v>
                </c:pt>
                <c:pt idx="2796">
                  <c:v>693.0</c:v>
                </c:pt>
                <c:pt idx="2797">
                  <c:v>693.0</c:v>
                </c:pt>
                <c:pt idx="2798">
                  <c:v>693.0</c:v>
                </c:pt>
                <c:pt idx="2799">
                  <c:v>693.0</c:v>
                </c:pt>
                <c:pt idx="2800">
                  <c:v>693.0</c:v>
                </c:pt>
                <c:pt idx="2801">
                  <c:v>693.0</c:v>
                </c:pt>
                <c:pt idx="2802">
                  <c:v>693.0</c:v>
                </c:pt>
                <c:pt idx="2803">
                  <c:v>693.0</c:v>
                </c:pt>
                <c:pt idx="2804">
                  <c:v>693.0</c:v>
                </c:pt>
                <c:pt idx="2805">
                  <c:v>693.0</c:v>
                </c:pt>
                <c:pt idx="2806">
                  <c:v>693.0</c:v>
                </c:pt>
                <c:pt idx="2807">
                  <c:v>693.0</c:v>
                </c:pt>
                <c:pt idx="2808">
                  <c:v>693.0</c:v>
                </c:pt>
                <c:pt idx="2809">
                  <c:v>693.0</c:v>
                </c:pt>
                <c:pt idx="2810">
                  <c:v>693.0</c:v>
                </c:pt>
                <c:pt idx="2811">
                  <c:v>693.0</c:v>
                </c:pt>
                <c:pt idx="2812">
                  <c:v>693.0</c:v>
                </c:pt>
                <c:pt idx="2813">
                  <c:v>694.0</c:v>
                </c:pt>
                <c:pt idx="2814">
                  <c:v>694.0</c:v>
                </c:pt>
                <c:pt idx="2815">
                  <c:v>694.0</c:v>
                </c:pt>
                <c:pt idx="2816">
                  <c:v>694.0</c:v>
                </c:pt>
                <c:pt idx="2817">
                  <c:v>694.0</c:v>
                </c:pt>
                <c:pt idx="2818">
                  <c:v>694.0</c:v>
                </c:pt>
                <c:pt idx="2819">
                  <c:v>694.0</c:v>
                </c:pt>
                <c:pt idx="2820">
                  <c:v>694.0</c:v>
                </c:pt>
                <c:pt idx="2821">
                  <c:v>695.0</c:v>
                </c:pt>
                <c:pt idx="2822">
                  <c:v>696.0</c:v>
                </c:pt>
                <c:pt idx="2823">
                  <c:v>696.0</c:v>
                </c:pt>
                <c:pt idx="2824">
                  <c:v>696.0</c:v>
                </c:pt>
                <c:pt idx="2825">
                  <c:v>696.0</c:v>
                </c:pt>
                <c:pt idx="2826">
                  <c:v>697.0</c:v>
                </c:pt>
                <c:pt idx="2827">
                  <c:v>698.0</c:v>
                </c:pt>
                <c:pt idx="2828">
                  <c:v>698.0</c:v>
                </c:pt>
                <c:pt idx="2829">
                  <c:v>699.0</c:v>
                </c:pt>
                <c:pt idx="2830">
                  <c:v>700.0</c:v>
                </c:pt>
                <c:pt idx="2831">
                  <c:v>700.0</c:v>
                </c:pt>
                <c:pt idx="2832">
                  <c:v>701.0</c:v>
                </c:pt>
                <c:pt idx="2833">
                  <c:v>702.0</c:v>
                </c:pt>
                <c:pt idx="2834">
                  <c:v>703.0</c:v>
                </c:pt>
                <c:pt idx="2835">
                  <c:v>704.0</c:v>
                </c:pt>
                <c:pt idx="2836">
                  <c:v>704.0</c:v>
                </c:pt>
                <c:pt idx="2837">
                  <c:v>705.0</c:v>
                </c:pt>
                <c:pt idx="2838">
                  <c:v>705.0</c:v>
                </c:pt>
                <c:pt idx="2839">
                  <c:v>705.0</c:v>
                </c:pt>
                <c:pt idx="2840">
                  <c:v>705.0</c:v>
                </c:pt>
                <c:pt idx="2841">
                  <c:v>705.0</c:v>
                </c:pt>
                <c:pt idx="2842">
                  <c:v>705.0</c:v>
                </c:pt>
                <c:pt idx="2843">
                  <c:v>706.0</c:v>
                </c:pt>
                <c:pt idx="2844">
                  <c:v>706.0</c:v>
                </c:pt>
                <c:pt idx="2845">
                  <c:v>706.0</c:v>
                </c:pt>
                <c:pt idx="2846">
                  <c:v>706.0</c:v>
                </c:pt>
                <c:pt idx="2847">
                  <c:v>706.0</c:v>
                </c:pt>
                <c:pt idx="2848">
                  <c:v>706.0</c:v>
                </c:pt>
                <c:pt idx="2849">
                  <c:v>706.0</c:v>
                </c:pt>
                <c:pt idx="2850">
                  <c:v>707.0</c:v>
                </c:pt>
                <c:pt idx="2851">
                  <c:v>707.0</c:v>
                </c:pt>
                <c:pt idx="2852">
                  <c:v>707.0</c:v>
                </c:pt>
                <c:pt idx="2853">
                  <c:v>707.0</c:v>
                </c:pt>
                <c:pt idx="2854">
                  <c:v>707.0</c:v>
                </c:pt>
                <c:pt idx="2855">
                  <c:v>707.0</c:v>
                </c:pt>
                <c:pt idx="2856">
                  <c:v>707.0</c:v>
                </c:pt>
                <c:pt idx="2857">
                  <c:v>707.0</c:v>
                </c:pt>
                <c:pt idx="2858">
                  <c:v>707.0</c:v>
                </c:pt>
                <c:pt idx="2859">
                  <c:v>707.0</c:v>
                </c:pt>
                <c:pt idx="2860">
                  <c:v>707.0</c:v>
                </c:pt>
                <c:pt idx="2861">
                  <c:v>707.0</c:v>
                </c:pt>
                <c:pt idx="2862">
                  <c:v>707.0</c:v>
                </c:pt>
                <c:pt idx="2863">
                  <c:v>707.0</c:v>
                </c:pt>
                <c:pt idx="2864">
                  <c:v>707.0</c:v>
                </c:pt>
                <c:pt idx="2865">
                  <c:v>707.0</c:v>
                </c:pt>
                <c:pt idx="2866">
                  <c:v>707.0</c:v>
                </c:pt>
                <c:pt idx="2867">
                  <c:v>707.0</c:v>
                </c:pt>
                <c:pt idx="2868">
                  <c:v>707.0</c:v>
                </c:pt>
                <c:pt idx="2869">
                  <c:v>707.0</c:v>
                </c:pt>
                <c:pt idx="2870">
                  <c:v>707.0</c:v>
                </c:pt>
                <c:pt idx="2871">
                  <c:v>707.0</c:v>
                </c:pt>
                <c:pt idx="2872">
                  <c:v>707.0</c:v>
                </c:pt>
                <c:pt idx="2873">
                  <c:v>707.0</c:v>
                </c:pt>
                <c:pt idx="2874">
                  <c:v>707.0</c:v>
                </c:pt>
                <c:pt idx="2875">
                  <c:v>707.0</c:v>
                </c:pt>
                <c:pt idx="2876">
                  <c:v>707.0</c:v>
                </c:pt>
                <c:pt idx="2877">
                  <c:v>707.0</c:v>
                </c:pt>
                <c:pt idx="2878">
                  <c:v>707.0</c:v>
                </c:pt>
                <c:pt idx="2879">
                  <c:v>707.0</c:v>
                </c:pt>
                <c:pt idx="2880">
                  <c:v>707.0</c:v>
                </c:pt>
                <c:pt idx="2881">
                  <c:v>707.0</c:v>
                </c:pt>
                <c:pt idx="2882">
                  <c:v>707.0</c:v>
                </c:pt>
                <c:pt idx="2883">
                  <c:v>707.0</c:v>
                </c:pt>
                <c:pt idx="2884">
                  <c:v>707.0</c:v>
                </c:pt>
                <c:pt idx="2885">
                  <c:v>707.0</c:v>
                </c:pt>
                <c:pt idx="2886">
                  <c:v>707.0</c:v>
                </c:pt>
                <c:pt idx="2887">
                  <c:v>707.0</c:v>
                </c:pt>
                <c:pt idx="2888">
                  <c:v>708.0</c:v>
                </c:pt>
                <c:pt idx="2889">
                  <c:v>709.0</c:v>
                </c:pt>
                <c:pt idx="2890">
                  <c:v>709.0</c:v>
                </c:pt>
                <c:pt idx="2891">
                  <c:v>709.0</c:v>
                </c:pt>
                <c:pt idx="2892">
                  <c:v>709.0</c:v>
                </c:pt>
                <c:pt idx="2893">
                  <c:v>709.0</c:v>
                </c:pt>
                <c:pt idx="2894">
                  <c:v>710.0</c:v>
                </c:pt>
                <c:pt idx="2895">
                  <c:v>711.0</c:v>
                </c:pt>
                <c:pt idx="2896">
                  <c:v>711.0</c:v>
                </c:pt>
                <c:pt idx="2897">
                  <c:v>712.0</c:v>
                </c:pt>
                <c:pt idx="2898">
                  <c:v>713.0</c:v>
                </c:pt>
                <c:pt idx="2899">
                  <c:v>714.0</c:v>
                </c:pt>
                <c:pt idx="2900">
                  <c:v>714.0</c:v>
                </c:pt>
                <c:pt idx="2901">
                  <c:v>715.0</c:v>
                </c:pt>
                <c:pt idx="2902">
                  <c:v>715.0</c:v>
                </c:pt>
                <c:pt idx="2903">
                  <c:v>715.0</c:v>
                </c:pt>
                <c:pt idx="2904">
                  <c:v>715.0</c:v>
                </c:pt>
                <c:pt idx="2905">
                  <c:v>715.0</c:v>
                </c:pt>
                <c:pt idx="2906">
                  <c:v>715.0</c:v>
                </c:pt>
                <c:pt idx="2907">
                  <c:v>715.0</c:v>
                </c:pt>
                <c:pt idx="2908">
                  <c:v>715.0</c:v>
                </c:pt>
                <c:pt idx="2909">
                  <c:v>716.0</c:v>
                </c:pt>
                <c:pt idx="2910">
                  <c:v>716.0</c:v>
                </c:pt>
                <c:pt idx="2911">
                  <c:v>716.0</c:v>
                </c:pt>
                <c:pt idx="2912">
                  <c:v>716.0</c:v>
                </c:pt>
                <c:pt idx="2913">
                  <c:v>716.0</c:v>
                </c:pt>
                <c:pt idx="2914">
                  <c:v>716.0</c:v>
                </c:pt>
                <c:pt idx="2915">
                  <c:v>717.0</c:v>
                </c:pt>
                <c:pt idx="2916">
                  <c:v>717.0</c:v>
                </c:pt>
                <c:pt idx="2917">
                  <c:v>717.0</c:v>
                </c:pt>
                <c:pt idx="2918">
                  <c:v>717.0</c:v>
                </c:pt>
                <c:pt idx="2919">
                  <c:v>717.0</c:v>
                </c:pt>
                <c:pt idx="2920">
                  <c:v>718.0</c:v>
                </c:pt>
                <c:pt idx="2921">
                  <c:v>719.0</c:v>
                </c:pt>
                <c:pt idx="2922">
                  <c:v>719.0</c:v>
                </c:pt>
                <c:pt idx="2923">
                  <c:v>720.0</c:v>
                </c:pt>
                <c:pt idx="2924">
                  <c:v>720.0</c:v>
                </c:pt>
                <c:pt idx="2925">
                  <c:v>720.0</c:v>
                </c:pt>
                <c:pt idx="2926">
                  <c:v>720.0</c:v>
                </c:pt>
                <c:pt idx="2927">
                  <c:v>720.0</c:v>
                </c:pt>
                <c:pt idx="2928">
                  <c:v>720.0</c:v>
                </c:pt>
                <c:pt idx="2929">
                  <c:v>720.0</c:v>
                </c:pt>
                <c:pt idx="2930">
                  <c:v>720.0</c:v>
                </c:pt>
                <c:pt idx="2931">
                  <c:v>721.0</c:v>
                </c:pt>
                <c:pt idx="2932">
                  <c:v>722.0</c:v>
                </c:pt>
                <c:pt idx="2933">
                  <c:v>722.0</c:v>
                </c:pt>
                <c:pt idx="2934">
                  <c:v>723.0</c:v>
                </c:pt>
                <c:pt idx="2935">
                  <c:v>723.0</c:v>
                </c:pt>
                <c:pt idx="2936">
                  <c:v>723.0</c:v>
                </c:pt>
                <c:pt idx="2937">
                  <c:v>724.0</c:v>
                </c:pt>
                <c:pt idx="2938">
                  <c:v>725.0</c:v>
                </c:pt>
                <c:pt idx="2939">
                  <c:v>725.0</c:v>
                </c:pt>
                <c:pt idx="2940">
                  <c:v>725.0</c:v>
                </c:pt>
                <c:pt idx="2941">
                  <c:v>725.0</c:v>
                </c:pt>
                <c:pt idx="2942">
                  <c:v>725.0</c:v>
                </c:pt>
                <c:pt idx="2943">
                  <c:v>726.0</c:v>
                </c:pt>
                <c:pt idx="2944">
                  <c:v>727.0</c:v>
                </c:pt>
                <c:pt idx="2945">
                  <c:v>728.0</c:v>
                </c:pt>
                <c:pt idx="2946">
                  <c:v>729.0</c:v>
                </c:pt>
                <c:pt idx="2947">
                  <c:v>729.0</c:v>
                </c:pt>
                <c:pt idx="2948">
                  <c:v>729.0</c:v>
                </c:pt>
                <c:pt idx="2949">
                  <c:v>729.0</c:v>
                </c:pt>
                <c:pt idx="2950">
                  <c:v>729.0</c:v>
                </c:pt>
                <c:pt idx="2951">
                  <c:v>729.0</c:v>
                </c:pt>
                <c:pt idx="2952">
                  <c:v>730.0</c:v>
                </c:pt>
                <c:pt idx="2953">
                  <c:v>730.0</c:v>
                </c:pt>
                <c:pt idx="2954">
                  <c:v>730.0</c:v>
                </c:pt>
                <c:pt idx="2955">
                  <c:v>730.0</c:v>
                </c:pt>
                <c:pt idx="2956">
                  <c:v>730.0</c:v>
                </c:pt>
                <c:pt idx="2957">
                  <c:v>731.0</c:v>
                </c:pt>
                <c:pt idx="2958">
                  <c:v>732.0</c:v>
                </c:pt>
                <c:pt idx="2959">
                  <c:v>733.0</c:v>
                </c:pt>
                <c:pt idx="2960">
                  <c:v>733.0</c:v>
                </c:pt>
                <c:pt idx="2961">
                  <c:v>733.0</c:v>
                </c:pt>
                <c:pt idx="2962">
                  <c:v>733.0</c:v>
                </c:pt>
                <c:pt idx="2963">
                  <c:v>733.0</c:v>
                </c:pt>
                <c:pt idx="2964">
                  <c:v>733.0</c:v>
                </c:pt>
                <c:pt idx="2965">
                  <c:v>733.0</c:v>
                </c:pt>
                <c:pt idx="2966">
                  <c:v>733.0</c:v>
                </c:pt>
                <c:pt idx="2967">
                  <c:v>733.0</c:v>
                </c:pt>
                <c:pt idx="2968">
                  <c:v>733.0</c:v>
                </c:pt>
                <c:pt idx="2969">
                  <c:v>733.0</c:v>
                </c:pt>
                <c:pt idx="2970">
                  <c:v>733.0</c:v>
                </c:pt>
                <c:pt idx="2971">
                  <c:v>733.0</c:v>
                </c:pt>
                <c:pt idx="2972">
                  <c:v>733.0</c:v>
                </c:pt>
                <c:pt idx="2973">
                  <c:v>733.0</c:v>
                </c:pt>
                <c:pt idx="2974">
                  <c:v>733.0</c:v>
                </c:pt>
                <c:pt idx="2975">
                  <c:v>733.0</c:v>
                </c:pt>
                <c:pt idx="2976">
                  <c:v>733.0</c:v>
                </c:pt>
                <c:pt idx="2977">
                  <c:v>733.0</c:v>
                </c:pt>
                <c:pt idx="2978">
                  <c:v>733.0</c:v>
                </c:pt>
                <c:pt idx="2979">
                  <c:v>733.0</c:v>
                </c:pt>
                <c:pt idx="2980">
                  <c:v>734.0</c:v>
                </c:pt>
                <c:pt idx="2981">
                  <c:v>735.0</c:v>
                </c:pt>
                <c:pt idx="2982">
                  <c:v>735.0</c:v>
                </c:pt>
                <c:pt idx="2983">
                  <c:v>735.0</c:v>
                </c:pt>
                <c:pt idx="2984">
                  <c:v>736.0</c:v>
                </c:pt>
                <c:pt idx="2985">
                  <c:v>737.0</c:v>
                </c:pt>
                <c:pt idx="2986">
                  <c:v>737.0</c:v>
                </c:pt>
                <c:pt idx="2987">
                  <c:v>737.0</c:v>
                </c:pt>
                <c:pt idx="2988">
                  <c:v>737.0</c:v>
                </c:pt>
                <c:pt idx="2989">
                  <c:v>737.0</c:v>
                </c:pt>
                <c:pt idx="2990">
                  <c:v>737.0</c:v>
                </c:pt>
                <c:pt idx="2991">
                  <c:v>737.0</c:v>
                </c:pt>
                <c:pt idx="2992">
                  <c:v>738.0</c:v>
                </c:pt>
                <c:pt idx="2993">
                  <c:v>739.0</c:v>
                </c:pt>
                <c:pt idx="2994">
                  <c:v>740.0</c:v>
                </c:pt>
                <c:pt idx="2995">
                  <c:v>740.0</c:v>
                </c:pt>
                <c:pt idx="2996">
                  <c:v>740.0</c:v>
                </c:pt>
                <c:pt idx="2997">
                  <c:v>740.0</c:v>
                </c:pt>
                <c:pt idx="2998">
                  <c:v>741.0</c:v>
                </c:pt>
                <c:pt idx="2999">
                  <c:v>741.0</c:v>
                </c:pt>
                <c:pt idx="3000">
                  <c:v>741.0</c:v>
                </c:pt>
                <c:pt idx="3001">
                  <c:v>741.0</c:v>
                </c:pt>
                <c:pt idx="3002">
                  <c:v>741.0</c:v>
                </c:pt>
                <c:pt idx="3003">
                  <c:v>741.0</c:v>
                </c:pt>
                <c:pt idx="3004">
                  <c:v>741.0</c:v>
                </c:pt>
                <c:pt idx="3005">
                  <c:v>741.0</c:v>
                </c:pt>
                <c:pt idx="3006">
                  <c:v>741.0</c:v>
                </c:pt>
                <c:pt idx="3007">
                  <c:v>741.0</c:v>
                </c:pt>
                <c:pt idx="3008">
                  <c:v>742.0</c:v>
                </c:pt>
                <c:pt idx="3009">
                  <c:v>742.0</c:v>
                </c:pt>
                <c:pt idx="3010">
                  <c:v>742.0</c:v>
                </c:pt>
                <c:pt idx="3011">
                  <c:v>742.0</c:v>
                </c:pt>
                <c:pt idx="3012">
                  <c:v>742.0</c:v>
                </c:pt>
                <c:pt idx="3013">
                  <c:v>742.0</c:v>
                </c:pt>
                <c:pt idx="3014">
                  <c:v>742.0</c:v>
                </c:pt>
                <c:pt idx="3015">
                  <c:v>742.0</c:v>
                </c:pt>
                <c:pt idx="3016">
                  <c:v>742.0</c:v>
                </c:pt>
                <c:pt idx="3017">
                  <c:v>742.0</c:v>
                </c:pt>
                <c:pt idx="3018">
                  <c:v>742.0</c:v>
                </c:pt>
                <c:pt idx="3019">
                  <c:v>742.0</c:v>
                </c:pt>
                <c:pt idx="3020">
                  <c:v>743.0</c:v>
                </c:pt>
                <c:pt idx="3021">
                  <c:v>744.0</c:v>
                </c:pt>
                <c:pt idx="3022">
                  <c:v>744.0</c:v>
                </c:pt>
                <c:pt idx="3023">
                  <c:v>744.0</c:v>
                </c:pt>
                <c:pt idx="3024">
                  <c:v>744.0</c:v>
                </c:pt>
                <c:pt idx="3025">
                  <c:v>745.0</c:v>
                </c:pt>
                <c:pt idx="3026">
                  <c:v>745.0</c:v>
                </c:pt>
                <c:pt idx="3027">
                  <c:v>745.0</c:v>
                </c:pt>
                <c:pt idx="3028">
                  <c:v>745.0</c:v>
                </c:pt>
                <c:pt idx="3029">
                  <c:v>745.0</c:v>
                </c:pt>
                <c:pt idx="3030">
                  <c:v>746.0</c:v>
                </c:pt>
                <c:pt idx="3031">
                  <c:v>747.0</c:v>
                </c:pt>
                <c:pt idx="3032">
                  <c:v>747.0</c:v>
                </c:pt>
                <c:pt idx="3033">
                  <c:v>748.0</c:v>
                </c:pt>
                <c:pt idx="3034">
                  <c:v>749.0</c:v>
                </c:pt>
                <c:pt idx="3035">
                  <c:v>749.0</c:v>
                </c:pt>
                <c:pt idx="3036">
                  <c:v>749.0</c:v>
                </c:pt>
                <c:pt idx="3037">
                  <c:v>750.0</c:v>
                </c:pt>
                <c:pt idx="3038">
                  <c:v>750.0</c:v>
                </c:pt>
                <c:pt idx="3039">
                  <c:v>751.0</c:v>
                </c:pt>
                <c:pt idx="3040">
                  <c:v>752.0</c:v>
                </c:pt>
                <c:pt idx="3041">
                  <c:v>752.0</c:v>
                </c:pt>
                <c:pt idx="3042">
                  <c:v>752.0</c:v>
                </c:pt>
                <c:pt idx="3043">
                  <c:v>752.0</c:v>
                </c:pt>
                <c:pt idx="3044">
                  <c:v>752.0</c:v>
                </c:pt>
                <c:pt idx="3045">
                  <c:v>752.0</c:v>
                </c:pt>
                <c:pt idx="3046">
                  <c:v>752.0</c:v>
                </c:pt>
                <c:pt idx="3047">
                  <c:v>752.0</c:v>
                </c:pt>
                <c:pt idx="3048">
                  <c:v>752.0</c:v>
                </c:pt>
                <c:pt idx="3049">
                  <c:v>752.0</c:v>
                </c:pt>
                <c:pt idx="3050">
                  <c:v>752.0</c:v>
                </c:pt>
                <c:pt idx="3051">
                  <c:v>752.0</c:v>
                </c:pt>
                <c:pt idx="3052">
                  <c:v>752.0</c:v>
                </c:pt>
                <c:pt idx="3053">
                  <c:v>752.0</c:v>
                </c:pt>
                <c:pt idx="3054">
                  <c:v>752.0</c:v>
                </c:pt>
                <c:pt idx="3055">
                  <c:v>752.0</c:v>
                </c:pt>
                <c:pt idx="3056">
                  <c:v>753.0</c:v>
                </c:pt>
                <c:pt idx="3057">
                  <c:v>753.0</c:v>
                </c:pt>
                <c:pt idx="3058">
                  <c:v>753.0</c:v>
                </c:pt>
                <c:pt idx="3059">
                  <c:v>754.0</c:v>
                </c:pt>
                <c:pt idx="3060">
                  <c:v>754.0</c:v>
                </c:pt>
                <c:pt idx="3061">
                  <c:v>754.0</c:v>
                </c:pt>
                <c:pt idx="3062">
                  <c:v>754.0</c:v>
                </c:pt>
                <c:pt idx="3063">
                  <c:v>754.0</c:v>
                </c:pt>
                <c:pt idx="3064">
                  <c:v>754.0</c:v>
                </c:pt>
                <c:pt idx="3065">
                  <c:v>755.0</c:v>
                </c:pt>
                <c:pt idx="3066">
                  <c:v>756.0</c:v>
                </c:pt>
                <c:pt idx="3067">
                  <c:v>756.0</c:v>
                </c:pt>
                <c:pt idx="3068">
                  <c:v>757.0</c:v>
                </c:pt>
                <c:pt idx="3069">
                  <c:v>757.0</c:v>
                </c:pt>
                <c:pt idx="3070">
                  <c:v>757.0</c:v>
                </c:pt>
                <c:pt idx="3071">
                  <c:v>757.0</c:v>
                </c:pt>
                <c:pt idx="3072">
                  <c:v>757.0</c:v>
                </c:pt>
                <c:pt idx="3073">
                  <c:v>757.0</c:v>
                </c:pt>
                <c:pt idx="3074">
                  <c:v>757.0</c:v>
                </c:pt>
                <c:pt idx="3075">
                  <c:v>757.0</c:v>
                </c:pt>
                <c:pt idx="3076">
                  <c:v>757.0</c:v>
                </c:pt>
                <c:pt idx="3077">
                  <c:v>758.0</c:v>
                </c:pt>
                <c:pt idx="3078">
                  <c:v>758.0</c:v>
                </c:pt>
                <c:pt idx="3079">
                  <c:v>758.0</c:v>
                </c:pt>
                <c:pt idx="3080">
                  <c:v>758.0</c:v>
                </c:pt>
                <c:pt idx="3081">
                  <c:v>759.0</c:v>
                </c:pt>
                <c:pt idx="3082">
                  <c:v>760.0</c:v>
                </c:pt>
                <c:pt idx="3083">
                  <c:v>760.0</c:v>
                </c:pt>
                <c:pt idx="3084">
                  <c:v>760.0</c:v>
                </c:pt>
                <c:pt idx="3085">
                  <c:v>760.0</c:v>
                </c:pt>
                <c:pt idx="3086">
                  <c:v>760.0</c:v>
                </c:pt>
                <c:pt idx="3087">
                  <c:v>761.0</c:v>
                </c:pt>
                <c:pt idx="3088">
                  <c:v>761.0</c:v>
                </c:pt>
                <c:pt idx="3089">
                  <c:v>761.0</c:v>
                </c:pt>
                <c:pt idx="3090">
                  <c:v>762.0</c:v>
                </c:pt>
                <c:pt idx="3091">
                  <c:v>763.0</c:v>
                </c:pt>
                <c:pt idx="3092">
                  <c:v>763.0</c:v>
                </c:pt>
                <c:pt idx="3093">
                  <c:v>763.0</c:v>
                </c:pt>
                <c:pt idx="3094">
                  <c:v>763.0</c:v>
                </c:pt>
                <c:pt idx="3095">
                  <c:v>763.0</c:v>
                </c:pt>
                <c:pt idx="3096">
                  <c:v>764.0</c:v>
                </c:pt>
                <c:pt idx="3097">
                  <c:v>765.0</c:v>
                </c:pt>
                <c:pt idx="3098">
                  <c:v>766.0</c:v>
                </c:pt>
                <c:pt idx="3099">
                  <c:v>766.0</c:v>
                </c:pt>
                <c:pt idx="3100">
                  <c:v>767.0</c:v>
                </c:pt>
                <c:pt idx="3101">
                  <c:v>767.0</c:v>
                </c:pt>
                <c:pt idx="3102">
                  <c:v>767.0</c:v>
                </c:pt>
                <c:pt idx="3103">
                  <c:v>767.0</c:v>
                </c:pt>
                <c:pt idx="3104">
                  <c:v>767.0</c:v>
                </c:pt>
                <c:pt idx="3105">
                  <c:v>767.0</c:v>
                </c:pt>
                <c:pt idx="3106">
                  <c:v>767.0</c:v>
                </c:pt>
                <c:pt idx="3107">
                  <c:v>767.0</c:v>
                </c:pt>
                <c:pt idx="3108">
                  <c:v>767.0</c:v>
                </c:pt>
                <c:pt idx="3109">
                  <c:v>767.0</c:v>
                </c:pt>
                <c:pt idx="3110">
                  <c:v>767.0</c:v>
                </c:pt>
                <c:pt idx="3111">
                  <c:v>767.0</c:v>
                </c:pt>
                <c:pt idx="3112">
                  <c:v>768.0</c:v>
                </c:pt>
                <c:pt idx="3113">
                  <c:v>769.0</c:v>
                </c:pt>
                <c:pt idx="3114">
                  <c:v>770.0</c:v>
                </c:pt>
                <c:pt idx="3115">
                  <c:v>771.0</c:v>
                </c:pt>
                <c:pt idx="3116">
                  <c:v>772.0</c:v>
                </c:pt>
                <c:pt idx="3117">
                  <c:v>772.0</c:v>
                </c:pt>
                <c:pt idx="3118">
                  <c:v>772.0</c:v>
                </c:pt>
                <c:pt idx="3119">
                  <c:v>772.0</c:v>
                </c:pt>
                <c:pt idx="3120">
                  <c:v>772.0</c:v>
                </c:pt>
                <c:pt idx="3121">
                  <c:v>772.0</c:v>
                </c:pt>
                <c:pt idx="3122">
                  <c:v>772.0</c:v>
                </c:pt>
                <c:pt idx="3123">
                  <c:v>772.0</c:v>
                </c:pt>
                <c:pt idx="3124">
                  <c:v>772.0</c:v>
                </c:pt>
                <c:pt idx="3125">
                  <c:v>772.0</c:v>
                </c:pt>
                <c:pt idx="3126">
                  <c:v>772.0</c:v>
                </c:pt>
                <c:pt idx="3127">
                  <c:v>772.0</c:v>
                </c:pt>
                <c:pt idx="3128">
                  <c:v>773.0</c:v>
                </c:pt>
                <c:pt idx="3129">
                  <c:v>774.0</c:v>
                </c:pt>
                <c:pt idx="3130">
                  <c:v>774.0</c:v>
                </c:pt>
                <c:pt idx="3131">
                  <c:v>775.0</c:v>
                </c:pt>
                <c:pt idx="3132">
                  <c:v>775.0</c:v>
                </c:pt>
                <c:pt idx="3133">
                  <c:v>776.0</c:v>
                </c:pt>
                <c:pt idx="3134">
                  <c:v>777.0</c:v>
                </c:pt>
                <c:pt idx="3135">
                  <c:v>778.0</c:v>
                </c:pt>
                <c:pt idx="3136">
                  <c:v>779.0</c:v>
                </c:pt>
                <c:pt idx="3137">
                  <c:v>780.0</c:v>
                </c:pt>
                <c:pt idx="3138">
                  <c:v>780.0</c:v>
                </c:pt>
                <c:pt idx="3139">
                  <c:v>780.0</c:v>
                </c:pt>
                <c:pt idx="3140">
                  <c:v>781.0</c:v>
                </c:pt>
                <c:pt idx="3141">
                  <c:v>781.0</c:v>
                </c:pt>
                <c:pt idx="3142">
                  <c:v>782.0</c:v>
                </c:pt>
                <c:pt idx="3143">
                  <c:v>782.0</c:v>
                </c:pt>
                <c:pt idx="3144">
                  <c:v>782.0</c:v>
                </c:pt>
                <c:pt idx="3145">
                  <c:v>782.0</c:v>
                </c:pt>
                <c:pt idx="3146">
                  <c:v>782.0</c:v>
                </c:pt>
                <c:pt idx="3147">
                  <c:v>783.0</c:v>
                </c:pt>
                <c:pt idx="3148">
                  <c:v>783.0</c:v>
                </c:pt>
                <c:pt idx="3149">
                  <c:v>783.0</c:v>
                </c:pt>
                <c:pt idx="3150">
                  <c:v>783.0</c:v>
                </c:pt>
                <c:pt idx="3151">
                  <c:v>783.0</c:v>
                </c:pt>
                <c:pt idx="3152">
                  <c:v>783.0</c:v>
                </c:pt>
                <c:pt idx="3153">
                  <c:v>783.0</c:v>
                </c:pt>
                <c:pt idx="3154">
                  <c:v>783.0</c:v>
                </c:pt>
                <c:pt idx="3155">
                  <c:v>784.0</c:v>
                </c:pt>
                <c:pt idx="3156">
                  <c:v>784.0</c:v>
                </c:pt>
                <c:pt idx="3157">
                  <c:v>784.0</c:v>
                </c:pt>
                <c:pt idx="3158">
                  <c:v>785.0</c:v>
                </c:pt>
                <c:pt idx="3159">
                  <c:v>786.0</c:v>
                </c:pt>
                <c:pt idx="3160">
                  <c:v>787.0</c:v>
                </c:pt>
                <c:pt idx="3161">
                  <c:v>787.0</c:v>
                </c:pt>
                <c:pt idx="3162">
                  <c:v>787.0</c:v>
                </c:pt>
                <c:pt idx="3163">
                  <c:v>787.0</c:v>
                </c:pt>
                <c:pt idx="3164">
                  <c:v>787.0</c:v>
                </c:pt>
                <c:pt idx="3165">
                  <c:v>787.0</c:v>
                </c:pt>
                <c:pt idx="3166">
                  <c:v>787.0</c:v>
                </c:pt>
                <c:pt idx="3167">
                  <c:v>787.0</c:v>
                </c:pt>
                <c:pt idx="3168">
                  <c:v>787.0</c:v>
                </c:pt>
                <c:pt idx="3169">
                  <c:v>787.0</c:v>
                </c:pt>
                <c:pt idx="3170">
                  <c:v>787.0</c:v>
                </c:pt>
                <c:pt idx="3171">
                  <c:v>787.0</c:v>
                </c:pt>
                <c:pt idx="3172">
                  <c:v>787.0</c:v>
                </c:pt>
                <c:pt idx="3173">
                  <c:v>787.0</c:v>
                </c:pt>
                <c:pt idx="3174">
                  <c:v>787.0</c:v>
                </c:pt>
                <c:pt idx="3175">
                  <c:v>787.0</c:v>
                </c:pt>
                <c:pt idx="3176">
                  <c:v>787.0</c:v>
                </c:pt>
                <c:pt idx="3177">
                  <c:v>787.0</c:v>
                </c:pt>
                <c:pt idx="3178">
                  <c:v>787.0</c:v>
                </c:pt>
                <c:pt idx="3179">
                  <c:v>787.0</c:v>
                </c:pt>
                <c:pt idx="3180">
                  <c:v>787.0</c:v>
                </c:pt>
                <c:pt idx="3181">
                  <c:v>787.0</c:v>
                </c:pt>
                <c:pt idx="3182">
                  <c:v>787.0</c:v>
                </c:pt>
                <c:pt idx="3183">
                  <c:v>787.0</c:v>
                </c:pt>
                <c:pt idx="3184">
                  <c:v>787.0</c:v>
                </c:pt>
                <c:pt idx="3185">
                  <c:v>787.0</c:v>
                </c:pt>
                <c:pt idx="3186">
                  <c:v>788.0</c:v>
                </c:pt>
                <c:pt idx="3187">
                  <c:v>789.0</c:v>
                </c:pt>
                <c:pt idx="3188">
                  <c:v>789.0</c:v>
                </c:pt>
                <c:pt idx="3189">
                  <c:v>789.0</c:v>
                </c:pt>
                <c:pt idx="3190">
                  <c:v>789.0</c:v>
                </c:pt>
                <c:pt idx="3191">
                  <c:v>789.0</c:v>
                </c:pt>
                <c:pt idx="3192">
                  <c:v>789.0</c:v>
                </c:pt>
                <c:pt idx="3193">
                  <c:v>789.0</c:v>
                </c:pt>
                <c:pt idx="3194">
                  <c:v>789.0</c:v>
                </c:pt>
                <c:pt idx="3195">
                  <c:v>790.0</c:v>
                </c:pt>
                <c:pt idx="3196">
                  <c:v>790.0</c:v>
                </c:pt>
                <c:pt idx="3197">
                  <c:v>790.0</c:v>
                </c:pt>
                <c:pt idx="3198">
                  <c:v>790.0</c:v>
                </c:pt>
                <c:pt idx="3199">
                  <c:v>790.0</c:v>
                </c:pt>
                <c:pt idx="3200">
                  <c:v>790.0</c:v>
                </c:pt>
                <c:pt idx="3201">
                  <c:v>790.0</c:v>
                </c:pt>
                <c:pt idx="3202">
                  <c:v>790.0</c:v>
                </c:pt>
                <c:pt idx="3203">
                  <c:v>790.0</c:v>
                </c:pt>
                <c:pt idx="3204">
                  <c:v>790.0</c:v>
                </c:pt>
                <c:pt idx="3205">
                  <c:v>791.0</c:v>
                </c:pt>
                <c:pt idx="3206">
                  <c:v>792.0</c:v>
                </c:pt>
                <c:pt idx="3207">
                  <c:v>792.0</c:v>
                </c:pt>
                <c:pt idx="3208">
                  <c:v>792.0</c:v>
                </c:pt>
                <c:pt idx="3209">
                  <c:v>792.0</c:v>
                </c:pt>
                <c:pt idx="3210">
                  <c:v>792.0</c:v>
                </c:pt>
                <c:pt idx="3211">
                  <c:v>793.0</c:v>
                </c:pt>
                <c:pt idx="3212">
                  <c:v>793.0</c:v>
                </c:pt>
                <c:pt idx="3213">
                  <c:v>793.0</c:v>
                </c:pt>
                <c:pt idx="3214">
                  <c:v>793.0</c:v>
                </c:pt>
                <c:pt idx="3215">
                  <c:v>794.0</c:v>
                </c:pt>
                <c:pt idx="3216">
                  <c:v>795.0</c:v>
                </c:pt>
                <c:pt idx="3217">
                  <c:v>795.0</c:v>
                </c:pt>
                <c:pt idx="3218">
                  <c:v>795.0</c:v>
                </c:pt>
                <c:pt idx="3219">
                  <c:v>796.0</c:v>
                </c:pt>
                <c:pt idx="3220">
                  <c:v>796.0</c:v>
                </c:pt>
                <c:pt idx="3221">
                  <c:v>796.0</c:v>
                </c:pt>
                <c:pt idx="3222">
                  <c:v>796.0</c:v>
                </c:pt>
                <c:pt idx="3223">
                  <c:v>796.0</c:v>
                </c:pt>
                <c:pt idx="3224">
                  <c:v>796.0</c:v>
                </c:pt>
                <c:pt idx="3225">
                  <c:v>796.0</c:v>
                </c:pt>
                <c:pt idx="3226">
                  <c:v>796.0</c:v>
                </c:pt>
                <c:pt idx="3227">
                  <c:v>796.0</c:v>
                </c:pt>
                <c:pt idx="3228">
                  <c:v>796.0</c:v>
                </c:pt>
                <c:pt idx="3229">
                  <c:v>796.0</c:v>
                </c:pt>
                <c:pt idx="3230">
                  <c:v>797.0</c:v>
                </c:pt>
                <c:pt idx="3231">
                  <c:v>797.0</c:v>
                </c:pt>
                <c:pt idx="3232">
                  <c:v>798.0</c:v>
                </c:pt>
                <c:pt idx="3233">
                  <c:v>798.0</c:v>
                </c:pt>
                <c:pt idx="3234">
                  <c:v>798.0</c:v>
                </c:pt>
                <c:pt idx="3235">
                  <c:v>798.0</c:v>
                </c:pt>
                <c:pt idx="3236">
                  <c:v>798.0</c:v>
                </c:pt>
                <c:pt idx="3237">
                  <c:v>798.0</c:v>
                </c:pt>
                <c:pt idx="3238">
                  <c:v>798.0</c:v>
                </c:pt>
                <c:pt idx="3239">
                  <c:v>798.0</c:v>
                </c:pt>
                <c:pt idx="3240">
                  <c:v>798.0</c:v>
                </c:pt>
                <c:pt idx="3241">
                  <c:v>799.0</c:v>
                </c:pt>
                <c:pt idx="3242">
                  <c:v>799.0</c:v>
                </c:pt>
                <c:pt idx="3243">
                  <c:v>799.0</c:v>
                </c:pt>
                <c:pt idx="3244">
                  <c:v>799.0</c:v>
                </c:pt>
                <c:pt idx="3245">
                  <c:v>800.0</c:v>
                </c:pt>
                <c:pt idx="3246">
                  <c:v>800.0</c:v>
                </c:pt>
                <c:pt idx="3247">
                  <c:v>800.0</c:v>
                </c:pt>
                <c:pt idx="3248">
                  <c:v>800.0</c:v>
                </c:pt>
                <c:pt idx="3249">
                  <c:v>801.0</c:v>
                </c:pt>
                <c:pt idx="3250">
                  <c:v>801.0</c:v>
                </c:pt>
                <c:pt idx="3251">
                  <c:v>801.0</c:v>
                </c:pt>
                <c:pt idx="3252">
                  <c:v>802.0</c:v>
                </c:pt>
                <c:pt idx="3253">
                  <c:v>803.0</c:v>
                </c:pt>
                <c:pt idx="3254">
                  <c:v>803.0</c:v>
                </c:pt>
                <c:pt idx="3255">
                  <c:v>803.0</c:v>
                </c:pt>
                <c:pt idx="3256">
                  <c:v>803.0</c:v>
                </c:pt>
                <c:pt idx="3257">
                  <c:v>803.0</c:v>
                </c:pt>
                <c:pt idx="3258">
                  <c:v>803.0</c:v>
                </c:pt>
                <c:pt idx="3259">
                  <c:v>803.0</c:v>
                </c:pt>
                <c:pt idx="3260">
                  <c:v>803.0</c:v>
                </c:pt>
                <c:pt idx="3261">
                  <c:v>803.0</c:v>
                </c:pt>
                <c:pt idx="3262">
                  <c:v>803.0</c:v>
                </c:pt>
                <c:pt idx="3263">
                  <c:v>803.0</c:v>
                </c:pt>
                <c:pt idx="3264">
                  <c:v>803.0</c:v>
                </c:pt>
                <c:pt idx="3265">
                  <c:v>803.0</c:v>
                </c:pt>
                <c:pt idx="3266">
                  <c:v>803.0</c:v>
                </c:pt>
                <c:pt idx="3267">
                  <c:v>803.0</c:v>
                </c:pt>
                <c:pt idx="3268">
                  <c:v>804.0</c:v>
                </c:pt>
                <c:pt idx="3269">
                  <c:v>804.0</c:v>
                </c:pt>
                <c:pt idx="3270">
                  <c:v>804.0</c:v>
                </c:pt>
                <c:pt idx="3271">
                  <c:v>804.0</c:v>
                </c:pt>
                <c:pt idx="3272">
                  <c:v>804.0</c:v>
                </c:pt>
                <c:pt idx="3273">
                  <c:v>804.0</c:v>
                </c:pt>
                <c:pt idx="3274">
                  <c:v>804.0</c:v>
                </c:pt>
                <c:pt idx="3275">
                  <c:v>804.0</c:v>
                </c:pt>
                <c:pt idx="3276">
                  <c:v>804.0</c:v>
                </c:pt>
                <c:pt idx="3277">
                  <c:v>804.0</c:v>
                </c:pt>
                <c:pt idx="3278">
                  <c:v>804.0</c:v>
                </c:pt>
                <c:pt idx="3279">
                  <c:v>804.0</c:v>
                </c:pt>
                <c:pt idx="3280">
                  <c:v>804.0</c:v>
                </c:pt>
                <c:pt idx="3281">
                  <c:v>804.0</c:v>
                </c:pt>
                <c:pt idx="3282">
                  <c:v>805.0</c:v>
                </c:pt>
                <c:pt idx="3283">
                  <c:v>805.0</c:v>
                </c:pt>
                <c:pt idx="3284">
                  <c:v>805.0</c:v>
                </c:pt>
                <c:pt idx="3285">
                  <c:v>805.0</c:v>
                </c:pt>
                <c:pt idx="3286">
                  <c:v>806.0</c:v>
                </c:pt>
                <c:pt idx="3287">
                  <c:v>807.0</c:v>
                </c:pt>
                <c:pt idx="3288">
                  <c:v>807.0</c:v>
                </c:pt>
                <c:pt idx="3289">
                  <c:v>807.0</c:v>
                </c:pt>
                <c:pt idx="3290">
                  <c:v>807.0</c:v>
                </c:pt>
                <c:pt idx="3291">
                  <c:v>807.0</c:v>
                </c:pt>
                <c:pt idx="3292">
                  <c:v>807.0</c:v>
                </c:pt>
                <c:pt idx="3293">
                  <c:v>807.0</c:v>
                </c:pt>
                <c:pt idx="3294">
                  <c:v>807.0</c:v>
                </c:pt>
                <c:pt idx="3295">
                  <c:v>807.0</c:v>
                </c:pt>
                <c:pt idx="3296">
                  <c:v>807.0</c:v>
                </c:pt>
                <c:pt idx="3297">
                  <c:v>807.0</c:v>
                </c:pt>
                <c:pt idx="3298">
                  <c:v>807.0</c:v>
                </c:pt>
                <c:pt idx="3299">
                  <c:v>807.0</c:v>
                </c:pt>
                <c:pt idx="3300">
                  <c:v>807.0</c:v>
                </c:pt>
                <c:pt idx="3301">
                  <c:v>807.0</c:v>
                </c:pt>
                <c:pt idx="3302">
                  <c:v>807.0</c:v>
                </c:pt>
                <c:pt idx="3303">
                  <c:v>807.0</c:v>
                </c:pt>
                <c:pt idx="3304">
                  <c:v>807.0</c:v>
                </c:pt>
                <c:pt idx="3305">
                  <c:v>807.0</c:v>
                </c:pt>
                <c:pt idx="3306">
                  <c:v>807.0</c:v>
                </c:pt>
                <c:pt idx="3307">
                  <c:v>807.0</c:v>
                </c:pt>
                <c:pt idx="3308">
                  <c:v>807.0</c:v>
                </c:pt>
                <c:pt idx="3309">
                  <c:v>807.0</c:v>
                </c:pt>
                <c:pt idx="3310">
                  <c:v>807.0</c:v>
                </c:pt>
                <c:pt idx="3311">
                  <c:v>807.0</c:v>
                </c:pt>
                <c:pt idx="3312">
                  <c:v>807.0</c:v>
                </c:pt>
                <c:pt idx="3313">
                  <c:v>808.0</c:v>
                </c:pt>
                <c:pt idx="3314">
                  <c:v>808.0</c:v>
                </c:pt>
                <c:pt idx="3315">
                  <c:v>809.0</c:v>
                </c:pt>
                <c:pt idx="3316">
                  <c:v>809.0</c:v>
                </c:pt>
                <c:pt idx="3317">
                  <c:v>809.0</c:v>
                </c:pt>
                <c:pt idx="3318">
                  <c:v>809.0</c:v>
                </c:pt>
                <c:pt idx="3319">
                  <c:v>809.0</c:v>
                </c:pt>
                <c:pt idx="3320">
                  <c:v>809.0</c:v>
                </c:pt>
                <c:pt idx="3321">
                  <c:v>809.0</c:v>
                </c:pt>
                <c:pt idx="3322">
                  <c:v>809.0</c:v>
                </c:pt>
                <c:pt idx="3323">
                  <c:v>809.0</c:v>
                </c:pt>
                <c:pt idx="3324">
                  <c:v>809.0</c:v>
                </c:pt>
                <c:pt idx="3325">
                  <c:v>809.0</c:v>
                </c:pt>
                <c:pt idx="3326">
                  <c:v>809.0</c:v>
                </c:pt>
                <c:pt idx="3327">
                  <c:v>810.0</c:v>
                </c:pt>
                <c:pt idx="3328">
                  <c:v>811.0</c:v>
                </c:pt>
                <c:pt idx="3329">
                  <c:v>811.0</c:v>
                </c:pt>
                <c:pt idx="3330">
                  <c:v>811.0</c:v>
                </c:pt>
                <c:pt idx="3331">
                  <c:v>811.0</c:v>
                </c:pt>
                <c:pt idx="3332">
                  <c:v>811.0</c:v>
                </c:pt>
                <c:pt idx="3333">
                  <c:v>812.0</c:v>
                </c:pt>
                <c:pt idx="3334">
                  <c:v>812.0</c:v>
                </c:pt>
                <c:pt idx="3335">
                  <c:v>812.0</c:v>
                </c:pt>
                <c:pt idx="3336">
                  <c:v>812.0</c:v>
                </c:pt>
                <c:pt idx="3337">
                  <c:v>812.0</c:v>
                </c:pt>
                <c:pt idx="3338">
                  <c:v>812.0</c:v>
                </c:pt>
                <c:pt idx="3339">
                  <c:v>812.0</c:v>
                </c:pt>
                <c:pt idx="3340">
                  <c:v>813.0</c:v>
                </c:pt>
                <c:pt idx="3341">
                  <c:v>813.0</c:v>
                </c:pt>
                <c:pt idx="3342">
                  <c:v>813.0</c:v>
                </c:pt>
                <c:pt idx="3343">
                  <c:v>813.0</c:v>
                </c:pt>
                <c:pt idx="3344">
                  <c:v>813.0</c:v>
                </c:pt>
                <c:pt idx="3345">
                  <c:v>813.0</c:v>
                </c:pt>
                <c:pt idx="3346">
                  <c:v>814.0</c:v>
                </c:pt>
                <c:pt idx="3347">
                  <c:v>815.0</c:v>
                </c:pt>
                <c:pt idx="3348">
                  <c:v>816.0</c:v>
                </c:pt>
                <c:pt idx="3349">
                  <c:v>817.0</c:v>
                </c:pt>
                <c:pt idx="3350">
                  <c:v>818.0</c:v>
                </c:pt>
                <c:pt idx="3351">
                  <c:v>819.0</c:v>
                </c:pt>
                <c:pt idx="3352">
                  <c:v>820.0</c:v>
                </c:pt>
                <c:pt idx="3353">
                  <c:v>820.0</c:v>
                </c:pt>
                <c:pt idx="3354">
                  <c:v>820.0</c:v>
                </c:pt>
                <c:pt idx="3355">
                  <c:v>820.0</c:v>
                </c:pt>
                <c:pt idx="3356">
                  <c:v>821.0</c:v>
                </c:pt>
                <c:pt idx="3357">
                  <c:v>821.0</c:v>
                </c:pt>
                <c:pt idx="3358">
                  <c:v>821.0</c:v>
                </c:pt>
                <c:pt idx="3359">
                  <c:v>821.0</c:v>
                </c:pt>
                <c:pt idx="3360">
                  <c:v>821.0</c:v>
                </c:pt>
                <c:pt idx="3361">
                  <c:v>821.0</c:v>
                </c:pt>
                <c:pt idx="3362">
                  <c:v>821.0</c:v>
                </c:pt>
                <c:pt idx="3363">
                  <c:v>821.0</c:v>
                </c:pt>
                <c:pt idx="3364">
                  <c:v>822.0</c:v>
                </c:pt>
                <c:pt idx="3365">
                  <c:v>823.0</c:v>
                </c:pt>
                <c:pt idx="3366">
                  <c:v>823.0</c:v>
                </c:pt>
                <c:pt idx="3367">
                  <c:v>823.0</c:v>
                </c:pt>
                <c:pt idx="3368">
                  <c:v>823.0</c:v>
                </c:pt>
                <c:pt idx="3369">
                  <c:v>823.0</c:v>
                </c:pt>
                <c:pt idx="3370">
                  <c:v>823.0</c:v>
                </c:pt>
                <c:pt idx="3371">
                  <c:v>823.0</c:v>
                </c:pt>
                <c:pt idx="3372">
                  <c:v>823.0</c:v>
                </c:pt>
                <c:pt idx="3373">
                  <c:v>823.0</c:v>
                </c:pt>
                <c:pt idx="3374">
                  <c:v>823.0</c:v>
                </c:pt>
                <c:pt idx="3375">
                  <c:v>823.0</c:v>
                </c:pt>
                <c:pt idx="3376">
                  <c:v>823.0</c:v>
                </c:pt>
                <c:pt idx="3377">
                  <c:v>823.0</c:v>
                </c:pt>
                <c:pt idx="3378">
                  <c:v>823.0</c:v>
                </c:pt>
                <c:pt idx="3379">
                  <c:v>823.0</c:v>
                </c:pt>
                <c:pt idx="3380">
                  <c:v>823.0</c:v>
                </c:pt>
                <c:pt idx="3381">
                  <c:v>823.0</c:v>
                </c:pt>
                <c:pt idx="3382">
                  <c:v>823.0</c:v>
                </c:pt>
                <c:pt idx="3383">
                  <c:v>823.0</c:v>
                </c:pt>
                <c:pt idx="3384">
                  <c:v>823.0</c:v>
                </c:pt>
                <c:pt idx="3385">
                  <c:v>824.0</c:v>
                </c:pt>
                <c:pt idx="3386">
                  <c:v>824.0</c:v>
                </c:pt>
                <c:pt idx="3387">
                  <c:v>824.0</c:v>
                </c:pt>
                <c:pt idx="3388">
                  <c:v>825.0</c:v>
                </c:pt>
                <c:pt idx="3389">
                  <c:v>825.0</c:v>
                </c:pt>
                <c:pt idx="3390">
                  <c:v>826.0</c:v>
                </c:pt>
                <c:pt idx="3391">
                  <c:v>826.0</c:v>
                </c:pt>
                <c:pt idx="3392">
                  <c:v>826.0</c:v>
                </c:pt>
                <c:pt idx="3393">
                  <c:v>826.0</c:v>
                </c:pt>
                <c:pt idx="3394">
                  <c:v>826.0</c:v>
                </c:pt>
                <c:pt idx="3395">
                  <c:v>827.0</c:v>
                </c:pt>
                <c:pt idx="3396">
                  <c:v>827.0</c:v>
                </c:pt>
                <c:pt idx="3397">
                  <c:v>827.0</c:v>
                </c:pt>
                <c:pt idx="3398">
                  <c:v>827.0</c:v>
                </c:pt>
                <c:pt idx="3399">
                  <c:v>827.0</c:v>
                </c:pt>
                <c:pt idx="3400">
                  <c:v>827.0</c:v>
                </c:pt>
                <c:pt idx="3401">
                  <c:v>827.0</c:v>
                </c:pt>
                <c:pt idx="3402">
                  <c:v>827.0</c:v>
                </c:pt>
                <c:pt idx="3403">
                  <c:v>827.0</c:v>
                </c:pt>
                <c:pt idx="3404">
                  <c:v>827.0</c:v>
                </c:pt>
                <c:pt idx="3405">
                  <c:v>827.0</c:v>
                </c:pt>
                <c:pt idx="3406">
                  <c:v>827.0</c:v>
                </c:pt>
                <c:pt idx="3407">
                  <c:v>827.0</c:v>
                </c:pt>
                <c:pt idx="3408">
                  <c:v>827.0</c:v>
                </c:pt>
                <c:pt idx="3409">
                  <c:v>827.0</c:v>
                </c:pt>
                <c:pt idx="3410">
                  <c:v>827.0</c:v>
                </c:pt>
                <c:pt idx="3411">
                  <c:v>827.0</c:v>
                </c:pt>
                <c:pt idx="3412">
                  <c:v>827.0</c:v>
                </c:pt>
                <c:pt idx="3413">
                  <c:v>827.0</c:v>
                </c:pt>
                <c:pt idx="3414">
                  <c:v>827.0</c:v>
                </c:pt>
                <c:pt idx="3415">
                  <c:v>827.0</c:v>
                </c:pt>
                <c:pt idx="3416">
                  <c:v>828.0</c:v>
                </c:pt>
                <c:pt idx="3417">
                  <c:v>829.0</c:v>
                </c:pt>
                <c:pt idx="3418">
                  <c:v>829.0</c:v>
                </c:pt>
                <c:pt idx="3419">
                  <c:v>829.0</c:v>
                </c:pt>
                <c:pt idx="3420">
                  <c:v>830.0</c:v>
                </c:pt>
                <c:pt idx="3421">
                  <c:v>830.0</c:v>
                </c:pt>
                <c:pt idx="3422">
                  <c:v>830.0</c:v>
                </c:pt>
                <c:pt idx="3423">
                  <c:v>830.0</c:v>
                </c:pt>
                <c:pt idx="3424">
                  <c:v>831.0</c:v>
                </c:pt>
                <c:pt idx="3425">
                  <c:v>831.0</c:v>
                </c:pt>
                <c:pt idx="3426">
                  <c:v>832.0</c:v>
                </c:pt>
                <c:pt idx="3427">
                  <c:v>832.0</c:v>
                </c:pt>
                <c:pt idx="3428">
                  <c:v>832.0</c:v>
                </c:pt>
                <c:pt idx="3429">
                  <c:v>832.0</c:v>
                </c:pt>
                <c:pt idx="3430">
                  <c:v>832.0</c:v>
                </c:pt>
                <c:pt idx="3431">
                  <c:v>832.0</c:v>
                </c:pt>
                <c:pt idx="3432">
                  <c:v>832.0</c:v>
                </c:pt>
                <c:pt idx="3433">
                  <c:v>832.0</c:v>
                </c:pt>
                <c:pt idx="3434">
                  <c:v>832.0</c:v>
                </c:pt>
                <c:pt idx="3435">
                  <c:v>832.0</c:v>
                </c:pt>
                <c:pt idx="3436">
                  <c:v>832.0</c:v>
                </c:pt>
                <c:pt idx="3437">
                  <c:v>832.0</c:v>
                </c:pt>
                <c:pt idx="3438">
                  <c:v>832.0</c:v>
                </c:pt>
                <c:pt idx="3439">
                  <c:v>833.0</c:v>
                </c:pt>
                <c:pt idx="3440">
                  <c:v>834.0</c:v>
                </c:pt>
                <c:pt idx="3441">
                  <c:v>834.0</c:v>
                </c:pt>
                <c:pt idx="3442">
                  <c:v>834.0</c:v>
                </c:pt>
                <c:pt idx="3443">
                  <c:v>834.0</c:v>
                </c:pt>
                <c:pt idx="3444">
                  <c:v>834.0</c:v>
                </c:pt>
                <c:pt idx="3445">
                  <c:v>834.0</c:v>
                </c:pt>
                <c:pt idx="3446">
                  <c:v>834.0</c:v>
                </c:pt>
                <c:pt idx="3447">
                  <c:v>834.0</c:v>
                </c:pt>
                <c:pt idx="3448">
                  <c:v>834.0</c:v>
                </c:pt>
                <c:pt idx="3449">
                  <c:v>834.0</c:v>
                </c:pt>
                <c:pt idx="3450">
                  <c:v>835.0</c:v>
                </c:pt>
                <c:pt idx="3451">
                  <c:v>835.0</c:v>
                </c:pt>
                <c:pt idx="3452">
                  <c:v>836.0</c:v>
                </c:pt>
                <c:pt idx="3453">
                  <c:v>836.0</c:v>
                </c:pt>
                <c:pt idx="3454">
                  <c:v>836.0</c:v>
                </c:pt>
                <c:pt idx="3455">
                  <c:v>837.0</c:v>
                </c:pt>
                <c:pt idx="3456">
                  <c:v>837.0</c:v>
                </c:pt>
                <c:pt idx="3457">
                  <c:v>838.0</c:v>
                </c:pt>
                <c:pt idx="3458">
                  <c:v>838.0</c:v>
                </c:pt>
                <c:pt idx="3459">
                  <c:v>838.0</c:v>
                </c:pt>
                <c:pt idx="3460">
                  <c:v>838.0</c:v>
                </c:pt>
                <c:pt idx="3461">
                  <c:v>838.0</c:v>
                </c:pt>
                <c:pt idx="3462">
                  <c:v>838.0</c:v>
                </c:pt>
                <c:pt idx="3463">
                  <c:v>838.0</c:v>
                </c:pt>
                <c:pt idx="3464">
                  <c:v>838.0</c:v>
                </c:pt>
                <c:pt idx="3465">
                  <c:v>838.0</c:v>
                </c:pt>
                <c:pt idx="3466">
                  <c:v>838.0</c:v>
                </c:pt>
                <c:pt idx="3467">
                  <c:v>838.0</c:v>
                </c:pt>
                <c:pt idx="3468">
                  <c:v>838.0</c:v>
                </c:pt>
                <c:pt idx="3469">
                  <c:v>839.0</c:v>
                </c:pt>
                <c:pt idx="3470">
                  <c:v>840.0</c:v>
                </c:pt>
                <c:pt idx="3471">
                  <c:v>840.0</c:v>
                </c:pt>
                <c:pt idx="3472">
                  <c:v>840.0</c:v>
                </c:pt>
                <c:pt idx="3473">
                  <c:v>840.0</c:v>
                </c:pt>
                <c:pt idx="3474">
                  <c:v>840.0</c:v>
                </c:pt>
                <c:pt idx="3475">
                  <c:v>840.0</c:v>
                </c:pt>
                <c:pt idx="3476">
                  <c:v>840.0</c:v>
                </c:pt>
                <c:pt idx="3477">
                  <c:v>840.0</c:v>
                </c:pt>
                <c:pt idx="3478">
                  <c:v>840.0</c:v>
                </c:pt>
                <c:pt idx="3479">
                  <c:v>841.0</c:v>
                </c:pt>
                <c:pt idx="3480">
                  <c:v>841.0</c:v>
                </c:pt>
                <c:pt idx="3481">
                  <c:v>841.0</c:v>
                </c:pt>
                <c:pt idx="3482">
                  <c:v>841.0</c:v>
                </c:pt>
                <c:pt idx="3483">
                  <c:v>841.0</c:v>
                </c:pt>
                <c:pt idx="3484">
                  <c:v>841.0</c:v>
                </c:pt>
                <c:pt idx="3485">
                  <c:v>841.0</c:v>
                </c:pt>
                <c:pt idx="3486">
                  <c:v>841.0</c:v>
                </c:pt>
                <c:pt idx="3487">
                  <c:v>841.0</c:v>
                </c:pt>
                <c:pt idx="3488">
                  <c:v>841.0</c:v>
                </c:pt>
                <c:pt idx="3489">
                  <c:v>841.0</c:v>
                </c:pt>
                <c:pt idx="3490">
                  <c:v>841.0</c:v>
                </c:pt>
                <c:pt idx="3491">
                  <c:v>841.0</c:v>
                </c:pt>
                <c:pt idx="3492">
                  <c:v>841.0</c:v>
                </c:pt>
                <c:pt idx="3493">
                  <c:v>841.0</c:v>
                </c:pt>
                <c:pt idx="3494">
                  <c:v>841.0</c:v>
                </c:pt>
                <c:pt idx="3495">
                  <c:v>841.0</c:v>
                </c:pt>
                <c:pt idx="3496">
                  <c:v>841.0</c:v>
                </c:pt>
                <c:pt idx="3497">
                  <c:v>841.0</c:v>
                </c:pt>
                <c:pt idx="3498">
                  <c:v>842.0</c:v>
                </c:pt>
                <c:pt idx="3499">
                  <c:v>843.0</c:v>
                </c:pt>
                <c:pt idx="3500">
                  <c:v>843.0</c:v>
                </c:pt>
                <c:pt idx="3501">
                  <c:v>843.0</c:v>
                </c:pt>
                <c:pt idx="3502">
                  <c:v>843.0</c:v>
                </c:pt>
                <c:pt idx="3503">
                  <c:v>843.0</c:v>
                </c:pt>
                <c:pt idx="3504">
                  <c:v>843.0</c:v>
                </c:pt>
                <c:pt idx="3505">
                  <c:v>843.0</c:v>
                </c:pt>
                <c:pt idx="3506">
                  <c:v>843.0</c:v>
                </c:pt>
                <c:pt idx="3507">
                  <c:v>843.0</c:v>
                </c:pt>
                <c:pt idx="3508">
                  <c:v>843.0</c:v>
                </c:pt>
                <c:pt idx="3509">
                  <c:v>843.0</c:v>
                </c:pt>
                <c:pt idx="3510">
                  <c:v>843.0</c:v>
                </c:pt>
                <c:pt idx="3511">
                  <c:v>843.0</c:v>
                </c:pt>
                <c:pt idx="3512">
                  <c:v>843.0</c:v>
                </c:pt>
                <c:pt idx="3513">
                  <c:v>843.0</c:v>
                </c:pt>
                <c:pt idx="3514">
                  <c:v>843.0</c:v>
                </c:pt>
                <c:pt idx="3515">
                  <c:v>843.0</c:v>
                </c:pt>
                <c:pt idx="3516">
                  <c:v>843.0</c:v>
                </c:pt>
                <c:pt idx="3517">
                  <c:v>843.0</c:v>
                </c:pt>
                <c:pt idx="3518">
                  <c:v>843.0</c:v>
                </c:pt>
                <c:pt idx="3519">
                  <c:v>843.0</c:v>
                </c:pt>
                <c:pt idx="3520">
                  <c:v>843.0</c:v>
                </c:pt>
                <c:pt idx="3521">
                  <c:v>843.0</c:v>
                </c:pt>
                <c:pt idx="3522">
                  <c:v>843.0</c:v>
                </c:pt>
                <c:pt idx="3523">
                  <c:v>843.0</c:v>
                </c:pt>
                <c:pt idx="3524">
                  <c:v>843.0</c:v>
                </c:pt>
                <c:pt idx="3525">
                  <c:v>843.0</c:v>
                </c:pt>
                <c:pt idx="3526">
                  <c:v>843.0</c:v>
                </c:pt>
                <c:pt idx="3527">
                  <c:v>844.0</c:v>
                </c:pt>
                <c:pt idx="3528">
                  <c:v>844.0</c:v>
                </c:pt>
                <c:pt idx="3529">
                  <c:v>845.0</c:v>
                </c:pt>
                <c:pt idx="3530">
                  <c:v>845.0</c:v>
                </c:pt>
                <c:pt idx="3531">
                  <c:v>845.0</c:v>
                </c:pt>
                <c:pt idx="3532">
                  <c:v>845.0</c:v>
                </c:pt>
                <c:pt idx="3533">
                  <c:v>846.0</c:v>
                </c:pt>
                <c:pt idx="3534">
                  <c:v>846.0</c:v>
                </c:pt>
                <c:pt idx="3535">
                  <c:v>847.0</c:v>
                </c:pt>
                <c:pt idx="3536">
                  <c:v>848.0</c:v>
                </c:pt>
                <c:pt idx="3537">
                  <c:v>849.0</c:v>
                </c:pt>
                <c:pt idx="3538">
                  <c:v>850.0</c:v>
                </c:pt>
                <c:pt idx="3539">
                  <c:v>851.0</c:v>
                </c:pt>
                <c:pt idx="3540">
                  <c:v>851.0</c:v>
                </c:pt>
                <c:pt idx="3541">
                  <c:v>852.0</c:v>
                </c:pt>
                <c:pt idx="3542">
                  <c:v>852.0</c:v>
                </c:pt>
                <c:pt idx="3543">
                  <c:v>852.0</c:v>
                </c:pt>
                <c:pt idx="3544">
                  <c:v>852.0</c:v>
                </c:pt>
                <c:pt idx="3545">
                  <c:v>852.0</c:v>
                </c:pt>
                <c:pt idx="3546">
                  <c:v>852.0</c:v>
                </c:pt>
                <c:pt idx="3547">
                  <c:v>852.0</c:v>
                </c:pt>
                <c:pt idx="3548">
                  <c:v>852.0</c:v>
                </c:pt>
                <c:pt idx="3549">
                  <c:v>852.0</c:v>
                </c:pt>
                <c:pt idx="3550">
                  <c:v>852.0</c:v>
                </c:pt>
                <c:pt idx="3551">
                  <c:v>853.0</c:v>
                </c:pt>
                <c:pt idx="3552">
                  <c:v>853.0</c:v>
                </c:pt>
                <c:pt idx="3553">
                  <c:v>853.0</c:v>
                </c:pt>
                <c:pt idx="3554">
                  <c:v>853.0</c:v>
                </c:pt>
                <c:pt idx="3555">
                  <c:v>853.0</c:v>
                </c:pt>
                <c:pt idx="3556">
                  <c:v>853.0</c:v>
                </c:pt>
                <c:pt idx="3557">
                  <c:v>853.0</c:v>
                </c:pt>
                <c:pt idx="3558">
                  <c:v>853.0</c:v>
                </c:pt>
                <c:pt idx="3559">
                  <c:v>853.0</c:v>
                </c:pt>
                <c:pt idx="3560">
                  <c:v>853.0</c:v>
                </c:pt>
                <c:pt idx="3561">
                  <c:v>853.0</c:v>
                </c:pt>
                <c:pt idx="3562">
                  <c:v>854.0</c:v>
                </c:pt>
                <c:pt idx="3563">
                  <c:v>854.0</c:v>
                </c:pt>
                <c:pt idx="3564">
                  <c:v>854.0</c:v>
                </c:pt>
                <c:pt idx="3565">
                  <c:v>855.0</c:v>
                </c:pt>
                <c:pt idx="3566">
                  <c:v>855.0</c:v>
                </c:pt>
                <c:pt idx="3567">
                  <c:v>856.0</c:v>
                </c:pt>
                <c:pt idx="3568">
                  <c:v>856.0</c:v>
                </c:pt>
                <c:pt idx="3569">
                  <c:v>856.0</c:v>
                </c:pt>
                <c:pt idx="3570">
                  <c:v>856.0</c:v>
                </c:pt>
                <c:pt idx="3571">
                  <c:v>856.0</c:v>
                </c:pt>
                <c:pt idx="3572">
                  <c:v>856.0</c:v>
                </c:pt>
                <c:pt idx="3573">
                  <c:v>856.0</c:v>
                </c:pt>
                <c:pt idx="3574">
                  <c:v>857.0</c:v>
                </c:pt>
                <c:pt idx="3575">
                  <c:v>858.0</c:v>
                </c:pt>
                <c:pt idx="3576">
                  <c:v>859.0</c:v>
                </c:pt>
                <c:pt idx="3577">
                  <c:v>860.0</c:v>
                </c:pt>
                <c:pt idx="3578">
                  <c:v>860.0</c:v>
                </c:pt>
                <c:pt idx="3579">
                  <c:v>861.0</c:v>
                </c:pt>
                <c:pt idx="3580">
                  <c:v>862.0</c:v>
                </c:pt>
                <c:pt idx="3581">
                  <c:v>863.0</c:v>
                </c:pt>
                <c:pt idx="3582">
                  <c:v>864.0</c:v>
                </c:pt>
                <c:pt idx="3583">
                  <c:v>864.0</c:v>
                </c:pt>
                <c:pt idx="3584">
                  <c:v>865.0</c:v>
                </c:pt>
                <c:pt idx="3585">
                  <c:v>865.0</c:v>
                </c:pt>
                <c:pt idx="3586">
                  <c:v>865.0</c:v>
                </c:pt>
                <c:pt idx="3587">
                  <c:v>865.0</c:v>
                </c:pt>
                <c:pt idx="3588">
                  <c:v>865.0</c:v>
                </c:pt>
                <c:pt idx="3589">
                  <c:v>866.0</c:v>
                </c:pt>
                <c:pt idx="3590">
                  <c:v>866.0</c:v>
                </c:pt>
                <c:pt idx="3591">
                  <c:v>867.0</c:v>
                </c:pt>
                <c:pt idx="3592">
                  <c:v>868.0</c:v>
                </c:pt>
                <c:pt idx="3593">
                  <c:v>869.0</c:v>
                </c:pt>
                <c:pt idx="3594">
                  <c:v>869.0</c:v>
                </c:pt>
                <c:pt idx="3595">
                  <c:v>870.0</c:v>
                </c:pt>
                <c:pt idx="3596">
                  <c:v>871.0</c:v>
                </c:pt>
                <c:pt idx="3597">
                  <c:v>872.0</c:v>
                </c:pt>
                <c:pt idx="3598">
                  <c:v>873.0</c:v>
                </c:pt>
                <c:pt idx="3599">
                  <c:v>874.0</c:v>
                </c:pt>
                <c:pt idx="3600">
                  <c:v>875.0</c:v>
                </c:pt>
                <c:pt idx="3601">
                  <c:v>876.0</c:v>
                </c:pt>
                <c:pt idx="3602">
                  <c:v>877.0</c:v>
                </c:pt>
                <c:pt idx="3603">
                  <c:v>877.0</c:v>
                </c:pt>
                <c:pt idx="3604">
                  <c:v>878.0</c:v>
                </c:pt>
                <c:pt idx="3605">
                  <c:v>878.0</c:v>
                </c:pt>
                <c:pt idx="3606">
                  <c:v>878.0</c:v>
                </c:pt>
                <c:pt idx="3607">
                  <c:v>878.0</c:v>
                </c:pt>
                <c:pt idx="3608">
                  <c:v>878.0</c:v>
                </c:pt>
                <c:pt idx="3609">
                  <c:v>878.0</c:v>
                </c:pt>
                <c:pt idx="3610">
                  <c:v>879.0</c:v>
                </c:pt>
                <c:pt idx="3611">
                  <c:v>879.0</c:v>
                </c:pt>
                <c:pt idx="3612">
                  <c:v>879.0</c:v>
                </c:pt>
                <c:pt idx="3613">
                  <c:v>879.0</c:v>
                </c:pt>
                <c:pt idx="3614">
                  <c:v>879.0</c:v>
                </c:pt>
                <c:pt idx="3615">
                  <c:v>879.0</c:v>
                </c:pt>
                <c:pt idx="3616">
                  <c:v>879.0</c:v>
                </c:pt>
                <c:pt idx="3617">
                  <c:v>879.0</c:v>
                </c:pt>
                <c:pt idx="3618">
                  <c:v>879.0</c:v>
                </c:pt>
                <c:pt idx="3619">
                  <c:v>879.0</c:v>
                </c:pt>
                <c:pt idx="3620">
                  <c:v>879.0</c:v>
                </c:pt>
                <c:pt idx="3621">
                  <c:v>879.0</c:v>
                </c:pt>
                <c:pt idx="3622">
                  <c:v>879.0</c:v>
                </c:pt>
                <c:pt idx="3623">
                  <c:v>879.0</c:v>
                </c:pt>
                <c:pt idx="3624">
                  <c:v>879.0</c:v>
                </c:pt>
                <c:pt idx="3625">
                  <c:v>879.0</c:v>
                </c:pt>
                <c:pt idx="3626">
                  <c:v>879.0</c:v>
                </c:pt>
                <c:pt idx="3627">
                  <c:v>879.0</c:v>
                </c:pt>
                <c:pt idx="3628">
                  <c:v>879.0</c:v>
                </c:pt>
                <c:pt idx="3629">
                  <c:v>879.0</c:v>
                </c:pt>
                <c:pt idx="3630">
                  <c:v>879.0</c:v>
                </c:pt>
                <c:pt idx="3631">
                  <c:v>880.0</c:v>
                </c:pt>
                <c:pt idx="3632">
                  <c:v>880.0</c:v>
                </c:pt>
                <c:pt idx="3633">
                  <c:v>880.0</c:v>
                </c:pt>
                <c:pt idx="3634">
                  <c:v>880.0</c:v>
                </c:pt>
                <c:pt idx="3635">
                  <c:v>880.0</c:v>
                </c:pt>
                <c:pt idx="3636">
                  <c:v>880.0</c:v>
                </c:pt>
                <c:pt idx="3637">
                  <c:v>881.0</c:v>
                </c:pt>
                <c:pt idx="3638">
                  <c:v>882.0</c:v>
                </c:pt>
                <c:pt idx="3639">
                  <c:v>883.0</c:v>
                </c:pt>
                <c:pt idx="3640">
                  <c:v>883.0</c:v>
                </c:pt>
                <c:pt idx="3641">
                  <c:v>883.0</c:v>
                </c:pt>
                <c:pt idx="3642">
                  <c:v>884.0</c:v>
                </c:pt>
                <c:pt idx="3643">
                  <c:v>884.0</c:v>
                </c:pt>
                <c:pt idx="3644">
                  <c:v>884.0</c:v>
                </c:pt>
                <c:pt idx="3645">
                  <c:v>884.0</c:v>
                </c:pt>
                <c:pt idx="3646">
                  <c:v>884.0</c:v>
                </c:pt>
                <c:pt idx="3647">
                  <c:v>884.0</c:v>
                </c:pt>
                <c:pt idx="3648">
                  <c:v>884.0</c:v>
                </c:pt>
                <c:pt idx="3649">
                  <c:v>884.0</c:v>
                </c:pt>
                <c:pt idx="3650">
                  <c:v>884.0</c:v>
                </c:pt>
                <c:pt idx="3651">
                  <c:v>884.0</c:v>
                </c:pt>
                <c:pt idx="3652">
                  <c:v>884.0</c:v>
                </c:pt>
                <c:pt idx="3653">
                  <c:v>884.0</c:v>
                </c:pt>
                <c:pt idx="3654">
                  <c:v>884.0</c:v>
                </c:pt>
                <c:pt idx="3655">
                  <c:v>884.0</c:v>
                </c:pt>
                <c:pt idx="3656">
                  <c:v>884.0</c:v>
                </c:pt>
                <c:pt idx="3657">
                  <c:v>884.0</c:v>
                </c:pt>
                <c:pt idx="3658">
                  <c:v>884.0</c:v>
                </c:pt>
                <c:pt idx="3659">
                  <c:v>884.0</c:v>
                </c:pt>
                <c:pt idx="3660">
                  <c:v>884.0</c:v>
                </c:pt>
                <c:pt idx="3661">
                  <c:v>884.0</c:v>
                </c:pt>
                <c:pt idx="3662">
                  <c:v>884.0</c:v>
                </c:pt>
                <c:pt idx="3663">
                  <c:v>884.0</c:v>
                </c:pt>
                <c:pt idx="3664">
                  <c:v>884.0</c:v>
                </c:pt>
                <c:pt idx="3665">
                  <c:v>884.0</c:v>
                </c:pt>
                <c:pt idx="3666">
                  <c:v>884.0</c:v>
                </c:pt>
                <c:pt idx="3667">
                  <c:v>885.0</c:v>
                </c:pt>
                <c:pt idx="3668">
                  <c:v>885.0</c:v>
                </c:pt>
                <c:pt idx="3669">
                  <c:v>885.0</c:v>
                </c:pt>
                <c:pt idx="3670">
                  <c:v>885.0</c:v>
                </c:pt>
                <c:pt idx="3671">
                  <c:v>885.0</c:v>
                </c:pt>
                <c:pt idx="3672">
                  <c:v>885.0</c:v>
                </c:pt>
                <c:pt idx="3673">
                  <c:v>886.0</c:v>
                </c:pt>
                <c:pt idx="3674">
                  <c:v>886.0</c:v>
                </c:pt>
                <c:pt idx="3675">
                  <c:v>886.0</c:v>
                </c:pt>
                <c:pt idx="3676">
                  <c:v>886.0</c:v>
                </c:pt>
                <c:pt idx="3677">
                  <c:v>886.0</c:v>
                </c:pt>
                <c:pt idx="3678">
                  <c:v>886.0</c:v>
                </c:pt>
                <c:pt idx="3679">
                  <c:v>886.0</c:v>
                </c:pt>
                <c:pt idx="3680">
                  <c:v>886.0</c:v>
                </c:pt>
                <c:pt idx="3681">
                  <c:v>886.0</c:v>
                </c:pt>
                <c:pt idx="3682">
                  <c:v>886.0</c:v>
                </c:pt>
                <c:pt idx="3683">
                  <c:v>886.0</c:v>
                </c:pt>
                <c:pt idx="3684">
                  <c:v>886.0</c:v>
                </c:pt>
                <c:pt idx="3685">
                  <c:v>886.0</c:v>
                </c:pt>
                <c:pt idx="3686">
                  <c:v>886.0</c:v>
                </c:pt>
                <c:pt idx="3687">
                  <c:v>886.0</c:v>
                </c:pt>
                <c:pt idx="3688">
                  <c:v>886.0</c:v>
                </c:pt>
                <c:pt idx="3689">
                  <c:v>886.0</c:v>
                </c:pt>
                <c:pt idx="3690">
                  <c:v>886.0</c:v>
                </c:pt>
                <c:pt idx="3691">
                  <c:v>887.0</c:v>
                </c:pt>
                <c:pt idx="3692">
                  <c:v>887.0</c:v>
                </c:pt>
                <c:pt idx="3693">
                  <c:v>887.0</c:v>
                </c:pt>
                <c:pt idx="3694">
                  <c:v>887.0</c:v>
                </c:pt>
                <c:pt idx="3695">
                  <c:v>888.0</c:v>
                </c:pt>
                <c:pt idx="3696">
                  <c:v>888.0</c:v>
                </c:pt>
                <c:pt idx="3697">
                  <c:v>888.0</c:v>
                </c:pt>
                <c:pt idx="3698">
                  <c:v>888.0</c:v>
                </c:pt>
                <c:pt idx="3699">
                  <c:v>888.0</c:v>
                </c:pt>
                <c:pt idx="3700">
                  <c:v>888.0</c:v>
                </c:pt>
                <c:pt idx="3701">
                  <c:v>888.0</c:v>
                </c:pt>
                <c:pt idx="3702">
                  <c:v>888.0</c:v>
                </c:pt>
                <c:pt idx="3703">
                  <c:v>888.0</c:v>
                </c:pt>
                <c:pt idx="3704">
                  <c:v>888.0</c:v>
                </c:pt>
                <c:pt idx="3705">
                  <c:v>888.0</c:v>
                </c:pt>
                <c:pt idx="3706">
                  <c:v>889.0</c:v>
                </c:pt>
                <c:pt idx="3707">
                  <c:v>889.0</c:v>
                </c:pt>
                <c:pt idx="3708">
                  <c:v>889.0</c:v>
                </c:pt>
                <c:pt idx="3709">
                  <c:v>890.0</c:v>
                </c:pt>
                <c:pt idx="3710">
                  <c:v>891.0</c:v>
                </c:pt>
                <c:pt idx="3711">
                  <c:v>892.0</c:v>
                </c:pt>
                <c:pt idx="3712">
                  <c:v>892.0</c:v>
                </c:pt>
                <c:pt idx="3713">
                  <c:v>892.0</c:v>
                </c:pt>
                <c:pt idx="3714">
                  <c:v>892.0</c:v>
                </c:pt>
                <c:pt idx="3715">
                  <c:v>892.0</c:v>
                </c:pt>
                <c:pt idx="3716">
                  <c:v>892.0</c:v>
                </c:pt>
                <c:pt idx="3717">
                  <c:v>892.0</c:v>
                </c:pt>
                <c:pt idx="3718">
                  <c:v>892.0</c:v>
                </c:pt>
                <c:pt idx="3719">
                  <c:v>892.0</c:v>
                </c:pt>
                <c:pt idx="3720">
                  <c:v>892.0</c:v>
                </c:pt>
                <c:pt idx="3721">
                  <c:v>892.0</c:v>
                </c:pt>
                <c:pt idx="3722">
                  <c:v>893.0</c:v>
                </c:pt>
                <c:pt idx="3723">
                  <c:v>894.0</c:v>
                </c:pt>
                <c:pt idx="3724">
                  <c:v>894.0</c:v>
                </c:pt>
                <c:pt idx="3725">
                  <c:v>894.0</c:v>
                </c:pt>
                <c:pt idx="3726">
                  <c:v>894.0</c:v>
                </c:pt>
                <c:pt idx="3727">
                  <c:v>894.0</c:v>
                </c:pt>
                <c:pt idx="3728">
                  <c:v>894.0</c:v>
                </c:pt>
                <c:pt idx="3729">
                  <c:v>894.0</c:v>
                </c:pt>
                <c:pt idx="3730">
                  <c:v>894.0</c:v>
                </c:pt>
                <c:pt idx="3731">
                  <c:v>894.0</c:v>
                </c:pt>
                <c:pt idx="3732">
                  <c:v>894.0</c:v>
                </c:pt>
                <c:pt idx="3733">
                  <c:v>894.0</c:v>
                </c:pt>
                <c:pt idx="3734">
                  <c:v>894.0</c:v>
                </c:pt>
                <c:pt idx="3735">
                  <c:v>894.0</c:v>
                </c:pt>
                <c:pt idx="3736">
                  <c:v>894.0</c:v>
                </c:pt>
                <c:pt idx="3737">
                  <c:v>894.0</c:v>
                </c:pt>
                <c:pt idx="3738">
                  <c:v>894.0</c:v>
                </c:pt>
                <c:pt idx="3739">
                  <c:v>895.0</c:v>
                </c:pt>
                <c:pt idx="3740">
                  <c:v>895.0</c:v>
                </c:pt>
                <c:pt idx="3741">
                  <c:v>895.0</c:v>
                </c:pt>
                <c:pt idx="3742">
                  <c:v>895.0</c:v>
                </c:pt>
                <c:pt idx="3743">
                  <c:v>895.0</c:v>
                </c:pt>
                <c:pt idx="3744">
                  <c:v>895.0</c:v>
                </c:pt>
                <c:pt idx="3745">
                  <c:v>895.0</c:v>
                </c:pt>
                <c:pt idx="3746">
                  <c:v>895.0</c:v>
                </c:pt>
                <c:pt idx="3747">
                  <c:v>895.0</c:v>
                </c:pt>
                <c:pt idx="3748">
                  <c:v>895.0</c:v>
                </c:pt>
                <c:pt idx="3749">
                  <c:v>895.0</c:v>
                </c:pt>
                <c:pt idx="3750">
                  <c:v>895.0</c:v>
                </c:pt>
                <c:pt idx="3751">
                  <c:v>895.0</c:v>
                </c:pt>
                <c:pt idx="3752">
                  <c:v>895.0</c:v>
                </c:pt>
                <c:pt idx="3753">
                  <c:v>895.0</c:v>
                </c:pt>
                <c:pt idx="3754">
                  <c:v>895.0</c:v>
                </c:pt>
                <c:pt idx="3755">
                  <c:v>895.0</c:v>
                </c:pt>
                <c:pt idx="3756">
                  <c:v>895.0</c:v>
                </c:pt>
                <c:pt idx="3757">
                  <c:v>895.0</c:v>
                </c:pt>
                <c:pt idx="3758">
                  <c:v>895.0</c:v>
                </c:pt>
                <c:pt idx="3759">
                  <c:v>896.0</c:v>
                </c:pt>
                <c:pt idx="3760">
                  <c:v>896.0</c:v>
                </c:pt>
                <c:pt idx="3761">
                  <c:v>896.0</c:v>
                </c:pt>
                <c:pt idx="3762">
                  <c:v>896.0</c:v>
                </c:pt>
                <c:pt idx="3763">
                  <c:v>896.0</c:v>
                </c:pt>
                <c:pt idx="3764">
                  <c:v>896.0</c:v>
                </c:pt>
                <c:pt idx="3765">
                  <c:v>896.0</c:v>
                </c:pt>
                <c:pt idx="3766">
                  <c:v>896.0</c:v>
                </c:pt>
                <c:pt idx="3767">
                  <c:v>896.0</c:v>
                </c:pt>
                <c:pt idx="3768">
                  <c:v>896.0</c:v>
                </c:pt>
                <c:pt idx="3769">
                  <c:v>896.0</c:v>
                </c:pt>
                <c:pt idx="3770">
                  <c:v>896.0</c:v>
                </c:pt>
                <c:pt idx="3771">
                  <c:v>896.0</c:v>
                </c:pt>
                <c:pt idx="3772">
                  <c:v>896.0</c:v>
                </c:pt>
                <c:pt idx="3773">
                  <c:v>896.0</c:v>
                </c:pt>
                <c:pt idx="3774">
                  <c:v>897.0</c:v>
                </c:pt>
                <c:pt idx="3775">
                  <c:v>897.0</c:v>
                </c:pt>
                <c:pt idx="3776">
                  <c:v>897.0</c:v>
                </c:pt>
                <c:pt idx="3777">
                  <c:v>897.0</c:v>
                </c:pt>
                <c:pt idx="3778">
                  <c:v>897.0</c:v>
                </c:pt>
                <c:pt idx="3779">
                  <c:v>897.0</c:v>
                </c:pt>
                <c:pt idx="3780">
                  <c:v>897.0</c:v>
                </c:pt>
                <c:pt idx="3781">
                  <c:v>897.0</c:v>
                </c:pt>
                <c:pt idx="3782">
                  <c:v>897.0</c:v>
                </c:pt>
                <c:pt idx="3783">
                  <c:v>897.0</c:v>
                </c:pt>
                <c:pt idx="3784">
                  <c:v>897.0</c:v>
                </c:pt>
                <c:pt idx="3785">
                  <c:v>897.0</c:v>
                </c:pt>
                <c:pt idx="3786">
                  <c:v>897.0</c:v>
                </c:pt>
                <c:pt idx="3787">
                  <c:v>897.0</c:v>
                </c:pt>
                <c:pt idx="3788">
                  <c:v>897.0</c:v>
                </c:pt>
                <c:pt idx="3789">
                  <c:v>898.0</c:v>
                </c:pt>
                <c:pt idx="3790">
                  <c:v>898.0</c:v>
                </c:pt>
                <c:pt idx="3791">
                  <c:v>898.0</c:v>
                </c:pt>
                <c:pt idx="3792">
                  <c:v>898.0</c:v>
                </c:pt>
                <c:pt idx="3793">
                  <c:v>898.0</c:v>
                </c:pt>
                <c:pt idx="3794">
                  <c:v>898.0</c:v>
                </c:pt>
                <c:pt idx="3795">
                  <c:v>898.0</c:v>
                </c:pt>
                <c:pt idx="3796">
                  <c:v>898.0</c:v>
                </c:pt>
                <c:pt idx="3797">
                  <c:v>898.0</c:v>
                </c:pt>
                <c:pt idx="3798">
                  <c:v>899.0</c:v>
                </c:pt>
                <c:pt idx="3799">
                  <c:v>899.0</c:v>
                </c:pt>
                <c:pt idx="3800">
                  <c:v>899.0</c:v>
                </c:pt>
                <c:pt idx="3801">
                  <c:v>899.0</c:v>
                </c:pt>
                <c:pt idx="3802">
                  <c:v>900.0</c:v>
                </c:pt>
                <c:pt idx="3803">
                  <c:v>900.0</c:v>
                </c:pt>
                <c:pt idx="3804">
                  <c:v>900.0</c:v>
                </c:pt>
                <c:pt idx="3805">
                  <c:v>900.0</c:v>
                </c:pt>
                <c:pt idx="3806">
                  <c:v>900.0</c:v>
                </c:pt>
                <c:pt idx="3807">
                  <c:v>900.0</c:v>
                </c:pt>
                <c:pt idx="3808">
                  <c:v>900.0</c:v>
                </c:pt>
                <c:pt idx="3809">
                  <c:v>901.0</c:v>
                </c:pt>
                <c:pt idx="3810">
                  <c:v>901.0</c:v>
                </c:pt>
                <c:pt idx="3811">
                  <c:v>901.0</c:v>
                </c:pt>
                <c:pt idx="3812">
                  <c:v>901.0</c:v>
                </c:pt>
                <c:pt idx="3813">
                  <c:v>901.0</c:v>
                </c:pt>
                <c:pt idx="3814">
                  <c:v>901.0</c:v>
                </c:pt>
                <c:pt idx="3815">
                  <c:v>901.0</c:v>
                </c:pt>
                <c:pt idx="3816">
                  <c:v>901.0</c:v>
                </c:pt>
                <c:pt idx="3817">
                  <c:v>901.0</c:v>
                </c:pt>
                <c:pt idx="3818">
                  <c:v>901.0</c:v>
                </c:pt>
                <c:pt idx="3819">
                  <c:v>901.0</c:v>
                </c:pt>
                <c:pt idx="3820">
                  <c:v>902.0</c:v>
                </c:pt>
                <c:pt idx="3821">
                  <c:v>902.0</c:v>
                </c:pt>
                <c:pt idx="3822">
                  <c:v>902.0</c:v>
                </c:pt>
                <c:pt idx="3823">
                  <c:v>902.0</c:v>
                </c:pt>
                <c:pt idx="3824">
                  <c:v>902.0</c:v>
                </c:pt>
                <c:pt idx="3825">
                  <c:v>902.0</c:v>
                </c:pt>
                <c:pt idx="3826">
                  <c:v>902.0</c:v>
                </c:pt>
                <c:pt idx="3827">
                  <c:v>902.0</c:v>
                </c:pt>
                <c:pt idx="3828">
                  <c:v>902.0</c:v>
                </c:pt>
                <c:pt idx="3829">
                  <c:v>902.0</c:v>
                </c:pt>
                <c:pt idx="3830">
                  <c:v>902.0</c:v>
                </c:pt>
                <c:pt idx="3831">
                  <c:v>902.0</c:v>
                </c:pt>
                <c:pt idx="3832">
                  <c:v>902.0</c:v>
                </c:pt>
                <c:pt idx="3833">
                  <c:v>902.0</c:v>
                </c:pt>
                <c:pt idx="3834">
                  <c:v>902.0</c:v>
                </c:pt>
                <c:pt idx="3835">
                  <c:v>902.0</c:v>
                </c:pt>
                <c:pt idx="3836">
                  <c:v>902.0</c:v>
                </c:pt>
                <c:pt idx="3837">
                  <c:v>902.0</c:v>
                </c:pt>
                <c:pt idx="3838">
                  <c:v>902.0</c:v>
                </c:pt>
                <c:pt idx="3839">
                  <c:v>902.0</c:v>
                </c:pt>
                <c:pt idx="3840">
                  <c:v>902.0</c:v>
                </c:pt>
                <c:pt idx="3841">
                  <c:v>902.0</c:v>
                </c:pt>
                <c:pt idx="3842">
                  <c:v>902.0</c:v>
                </c:pt>
                <c:pt idx="3843">
                  <c:v>902.0</c:v>
                </c:pt>
                <c:pt idx="3844">
                  <c:v>902.0</c:v>
                </c:pt>
                <c:pt idx="3845">
                  <c:v>902.0</c:v>
                </c:pt>
                <c:pt idx="3846">
                  <c:v>902.0</c:v>
                </c:pt>
                <c:pt idx="3847">
                  <c:v>902.0</c:v>
                </c:pt>
                <c:pt idx="3848">
                  <c:v>902.0</c:v>
                </c:pt>
                <c:pt idx="3849">
                  <c:v>903.0</c:v>
                </c:pt>
                <c:pt idx="3850">
                  <c:v>904.0</c:v>
                </c:pt>
                <c:pt idx="3851">
                  <c:v>904.0</c:v>
                </c:pt>
                <c:pt idx="3852">
                  <c:v>904.0</c:v>
                </c:pt>
                <c:pt idx="3853">
                  <c:v>904.0</c:v>
                </c:pt>
                <c:pt idx="3854">
                  <c:v>904.0</c:v>
                </c:pt>
                <c:pt idx="3855">
                  <c:v>904.0</c:v>
                </c:pt>
                <c:pt idx="3856">
                  <c:v>904.0</c:v>
                </c:pt>
                <c:pt idx="3857">
                  <c:v>904.0</c:v>
                </c:pt>
                <c:pt idx="3858">
                  <c:v>904.0</c:v>
                </c:pt>
                <c:pt idx="3859">
                  <c:v>904.0</c:v>
                </c:pt>
                <c:pt idx="3860">
                  <c:v>904.0</c:v>
                </c:pt>
                <c:pt idx="3861">
                  <c:v>904.0</c:v>
                </c:pt>
                <c:pt idx="3862">
                  <c:v>904.0</c:v>
                </c:pt>
                <c:pt idx="3863">
                  <c:v>904.0</c:v>
                </c:pt>
                <c:pt idx="3864">
                  <c:v>904.0</c:v>
                </c:pt>
                <c:pt idx="3865">
                  <c:v>905.0</c:v>
                </c:pt>
                <c:pt idx="3866">
                  <c:v>905.0</c:v>
                </c:pt>
                <c:pt idx="3867">
                  <c:v>905.0</c:v>
                </c:pt>
                <c:pt idx="3868">
                  <c:v>905.0</c:v>
                </c:pt>
                <c:pt idx="3869">
                  <c:v>905.0</c:v>
                </c:pt>
                <c:pt idx="3870">
                  <c:v>905.0</c:v>
                </c:pt>
                <c:pt idx="3871">
                  <c:v>905.0</c:v>
                </c:pt>
                <c:pt idx="3872">
                  <c:v>906.0</c:v>
                </c:pt>
                <c:pt idx="3873">
                  <c:v>907.0</c:v>
                </c:pt>
                <c:pt idx="3874">
                  <c:v>908.0</c:v>
                </c:pt>
                <c:pt idx="3875">
                  <c:v>908.0</c:v>
                </c:pt>
                <c:pt idx="3876">
                  <c:v>909.0</c:v>
                </c:pt>
                <c:pt idx="3877">
                  <c:v>909.0</c:v>
                </c:pt>
                <c:pt idx="3878">
                  <c:v>909.0</c:v>
                </c:pt>
                <c:pt idx="3879">
                  <c:v>909.0</c:v>
                </c:pt>
                <c:pt idx="3880">
                  <c:v>909.0</c:v>
                </c:pt>
                <c:pt idx="3881">
                  <c:v>909.0</c:v>
                </c:pt>
                <c:pt idx="3882">
                  <c:v>909.0</c:v>
                </c:pt>
                <c:pt idx="3883">
                  <c:v>910.0</c:v>
                </c:pt>
                <c:pt idx="3884">
                  <c:v>910.0</c:v>
                </c:pt>
                <c:pt idx="3885">
                  <c:v>911.0</c:v>
                </c:pt>
                <c:pt idx="3886">
                  <c:v>911.0</c:v>
                </c:pt>
                <c:pt idx="3887">
                  <c:v>911.0</c:v>
                </c:pt>
                <c:pt idx="3888">
                  <c:v>911.0</c:v>
                </c:pt>
                <c:pt idx="3889">
                  <c:v>911.0</c:v>
                </c:pt>
                <c:pt idx="3890">
                  <c:v>911.0</c:v>
                </c:pt>
                <c:pt idx="3891">
                  <c:v>912.0</c:v>
                </c:pt>
                <c:pt idx="3892">
                  <c:v>913.0</c:v>
                </c:pt>
                <c:pt idx="3893">
                  <c:v>913.0</c:v>
                </c:pt>
                <c:pt idx="3894">
                  <c:v>913.0</c:v>
                </c:pt>
                <c:pt idx="3895">
                  <c:v>913.0</c:v>
                </c:pt>
                <c:pt idx="3896">
                  <c:v>914.0</c:v>
                </c:pt>
                <c:pt idx="3897">
                  <c:v>914.0</c:v>
                </c:pt>
                <c:pt idx="3898">
                  <c:v>914.0</c:v>
                </c:pt>
                <c:pt idx="3899">
                  <c:v>914.0</c:v>
                </c:pt>
                <c:pt idx="3900">
                  <c:v>914.0</c:v>
                </c:pt>
                <c:pt idx="3901">
                  <c:v>914.0</c:v>
                </c:pt>
                <c:pt idx="3902">
                  <c:v>914.0</c:v>
                </c:pt>
                <c:pt idx="3903">
                  <c:v>914.0</c:v>
                </c:pt>
                <c:pt idx="3904">
                  <c:v>915.0</c:v>
                </c:pt>
                <c:pt idx="3905">
                  <c:v>915.0</c:v>
                </c:pt>
                <c:pt idx="3906">
                  <c:v>916.0</c:v>
                </c:pt>
                <c:pt idx="3907">
                  <c:v>916.0</c:v>
                </c:pt>
                <c:pt idx="3908">
                  <c:v>917.0</c:v>
                </c:pt>
                <c:pt idx="3909">
                  <c:v>917.0</c:v>
                </c:pt>
                <c:pt idx="3910">
                  <c:v>917.0</c:v>
                </c:pt>
                <c:pt idx="3911">
                  <c:v>917.0</c:v>
                </c:pt>
                <c:pt idx="3912">
                  <c:v>917.0</c:v>
                </c:pt>
                <c:pt idx="3913">
                  <c:v>918.0</c:v>
                </c:pt>
                <c:pt idx="3914">
                  <c:v>918.0</c:v>
                </c:pt>
                <c:pt idx="3915">
                  <c:v>918.0</c:v>
                </c:pt>
                <c:pt idx="3916">
                  <c:v>918.0</c:v>
                </c:pt>
                <c:pt idx="3917">
                  <c:v>918.0</c:v>
                </c:pt>
                <c:pt idx="3918">
                  <c:v>918.0</c:v>
                </c:pt>
                <c:pt idx="3919">
                  <c:v>918.0</c:v>
                </c:pt>
                <c:pt idx="3920">
                  <c:v>918.0</c:v>
                </c:pt>
                <c:pt idx="3921">
                  <c:v>919.0</c:v>
                </c:pt>
                <c:pt idx="3922">
                  <c:v>920.0</c:v>
                </c:pt>
                <c:pt idx="3923">
                  <c:v>920.0</c:v>
                </c:pt>
                <c:pt idx="3924">
                  <c:v>920.0</c:v>
                </c:pt>
                <c:pt idx="3925">
                  <c:v>920.0</c:v>
                </c:pt>
                <c:pt idx="3926">
                  <c:v>920.0</c:v>
                </c:pt>
                <c:pt idx="3927">
                  <c:v>920.0</c:v>
                </c:pt>
                <c:pt idx="3928">
                  <c:v>920.0</c:v>
                </c:pt>
                <c:pt idx="3929">
                  <c:v>920.0</c:v>
                </c:pt>
                <c:pt idx="3930">
                  <c:v>920.0</c:v>
                </c:pt>
                <c:pt idx="3931">
                  <c:v>920.0</c:v>
                </c:pt>
                <c:pt idx="3932">
                  <c:v>920.0</c:v>
                </c:pt>
                <c:pt idx="3933">
                  <c:v>920.0</c:v>
                </c:pt>
                <c:pt idx="3934">
                  <c:v>920.0</c:v>
                </c:pt>
                <c:pt idx="3935">
                  <c:v>920.0</c:v>
                </c:pt>
                <c:pt idx="3936">
                  <c:v>920.0</c:v>
                </c:pt>
                <c:pt idx="3937">
                  <c:v>920.0</c:v>
                </c:pt>
                <c:pt idx="3938">
                  <c:v>920.0</c:v>
                </c:pt>
                <c:pt idx="3939">
                  <c:v>920.0</c:v>
                </c:pt>
                <c:pt idx="3940">
                  <c:v>920.0</c:v>
                </c:pt>
                <c:pt idx="3941">
                  <c:v>920.0</c:v>
                </c:pt>
                <c:pt idx="3942">
                  <c:v>920.0</c:v>
                </c:pt>
                <c:pt idx="3943">
                  <c:v>920.0</c:v>
                </c:pt>
                <c:pt idx="3944">
                  <c:v>921.0</c:v>
                </c:pt>
                <c:pt idx="3945">
                  <c:v>921.0</c:v>
                </c:pt>
                <c:pt idx="3946">
                  <c:v>921.0</c:v>
                </c:pt>
                <c:pt idx="3947">
                  <c:v>921.0</c:v>
                </c:pt>
                <c:pt idx="3948">
                  <c:v>921.0</c:v>
                </c:pt>
                <c:pt idx="3949">
                  <c:v>921.0</c:v>
                </c:pt>
                <c:pt idx="3950">
                  <c:v>921.0</c:v>
                </c:pt>
                <c:pt idx="3951">
                  <c:v>921.0</c:v>
                </c:pt>
                <c:pt idx="3952">
                  <c:v>921.0</c:v>
                </c:pt>
                <c:pt idx="3953">
                  <c:v>922.0</c:v>
                </c:pt>
                <c:pt idx="3954">
                  <c:v>922.0</c:v>
                </c:pt>
                <c:pt idx="3955">
                  <c:v>922.0</c:v>
                </c:pt>
                <c:pt idx="3956">
                  <c:v>922.0</c:v>
                </c:pt>
                <c:pt idx="3957">
                  <c:v>922.0</c:v>
                </c:pt>
                <c:pt idx="3958">
                  <c:v>922.0</c:v>
                </c:pt>
                <c:pt idx="3959">
                  <c:v>922.0</c:v>
                </c:pt>
                <c:pt idx="3960">
                  <c:v>922.0</c:v>
                </c:pt>
                <c:pt idx="3961">
                  <c:v>923.0</c:v>
                </c:pt>
                <c:pt idx="3962">
                  <c:v>923.0</c:v>
                </c:pt>
                <c:pt idx="3963">
                  <c:v>923.0</c:v>
                </c:pt>
                <c:pt idx="3964">
                  <c:v>923.0</c:v>
                </c:pt>
                <c:pt idx="3965">
                  <c:v>923.0</c:v>
                </c:pt>
                <c:pt idx="3966">
                  <c:v>924.0</c:v>
                </c:pt>
                <c:pt idx="3967">
                  <c:v>925.0</c:v>
                </c:pt>
                <c:pt idx="3968">
                  <c:v>926.0</c:v>
                </c:pt>
                <c:pt idx="3969">
                  <c:v>927.0</c:v>
                </c:pt>
                <c:pt idx="3970">
                  <c:v>927.0</c:v>
                </c:pt>
                <c:pt idx="3971">
                  <c:v>927.0</c:v>
                </c:pt>
                <c:pt idx="3972">
                  <c:v>927.0</c:v>
                </c:pt>
                <c:pt idx="3973">
                  <c:v>928.0</c:v>
                </c:pt>
                <c:pt idx="3974">
                  <c:v>928.0</c:v>
                </c:pt>
                <c:pt idx="3975">
                  <c:v>928.0</c:v>
                </c:pt>
                <c:pt idx="3976">
                  <c:v>928.0</c:v>
                </c:pt>
                <c:pt idx="3977">
                  <c:v>928.0</c:v>
                </c:pt>
                <c:pt idx="3978">
                  <c:v>929.0</c:v>
                </c:pt>
                <c:pt idx="3979">
                  <c:v>929.0</c:v>
                </c:pt>
                <c:pt idx="3980">
                  <c:v>929.0</c:v>
                </c:pt>
                <c:pt idx="3981">
                  <c:v>929.0</c:v>
                </c:pt>
                <c:pt idx="3982">
                  <c:v>929.0</c:v>
                </c:pt>
                <c:pt idx="3983">
                  <c:v>930.0</c:v>
                </c:pt>
                <c:pt idx="3984">
                  <c:v>931.0</c:v>
                </c:pt>
                <c:pt idx="3985">
                  <c:v>932.0</c:v>
                </c:pt>
                <c:pt idx="3986">
                  <c:v>932.0</c:v>
                </c:pt>
                <c:pt idx="3987">
                  <c:v>933.0</c:v>
                </c:pt>
                <c:pt idx="3988">
                  <c:v>933.0</c:v>
                </c:pt>
                <c:pt idx="3989">
                  <c:v>934.0</c:v>
                </c:pt>
                <c:pt idx="3990">
                  <c:v>934.0</c:v>
                </c:pt>
                <c:pt idx="3991">
                  <c:v>934.0</c:v>
                </c:pt>
                <c:pt idx="3992">
                  <c:v>934.0</c:v>
                </c:pt>
                <c:pt idx="3993">
                  <c:v>935.0</c:v>
                </c:pt>
                <c:pt idx="3994">
                  <c:v>936.0</c:v>
                </c:pt>
                <c:pt idx="3995">
                  <c:v>937.0</c:v>
                </c:pt>
                <c:pt idx="3996">
                  <c:v>937.0</c:v>
                </c:pt>
                <c:pt idx="3997">
                  <c:v>937.0</c:v>
                </c:pt>
                <c:pt idx="3998">
                  <c:v>937.0</c:v>
                </c:pt>
                <c:pt idx="3999">
                  <c:v>937.0</c:v>
                </c:pt>
                <c:pt idx="4000">
                  <c:v>937.0</c:v>
                </c:pt>
                <c:pt idx="4001">
                  <c:v>937.0</c:v>
                </c:pt>
                <c:pt idx="4002">
                  <c:v>937.0</c:v>
                </c:pt>
                <c:pt idx="4003">
                  <c:v>937.0</c:v>
                </c:pt>
                <c:pt idx="4004">
                  <c:v>937.0</c:v>
                </c:pt>
                <c:pt idx="4005">
                  <c:v>937.0</c:v>
                </c:pt>
                <c:pt idx="4006">
                  <c:v>938.0</c:v>
                </c:pt>
                <c:pt idx="4007">
                  <c:v>939.0</c:v>
                </c:pt>
                <c:pt idx="4008">
                  <c:v>939.0</c:v>
                </c:pt>
                <c:pt idx="4009">
                  <c:v>940.0</c:v>
                </c:pt>
                <c:pt idx="4010">
                  <c:v>940.0</c:v>
                </c:pt>
                <c:pt idx="4011">
                  <c:v>940.0</c:v>
                </c:pt>
                <c:pt idx="4012">
                  <c:v>940.0</c:v>
                </c:pt>
                <c:pt idx="4013">
                  <c:v>940.0</c:v>
                </c:pt>
                <c:pt idx="4014">
                  <c:v>940.0</c:v>
                </c:pt>
                <c:pt idx="4015">
                  <c:v>940.0</c:v>
                </c:pt>
                <c:pt idx="4016">
                  <c:v>940.0</c:v>
                </c:pt>
                <c:pt idx="4017">
                  <c:v>940.0</c:v>
                </c:pt>
                <c:pt idx="4018">
                  <c:v>941.0</c:v>
                </c:pt>
                <c:pt idx="4019">
                  <c:v>941.0</c:v>
                </c:pt>
                <c:pt idx="4020">
                  <c:v>941.0</c:v>
                </c:pt>
                <c:pt idx="4021">
                  <c:v>941.0</c:v>
                </c:pt>
                <c:pt idx="4022">
                  <c:v>941.0</c:v>
                </c:pt>
                <c:pt idx="4023">
                  <c:v>941.0</c:v>
                </c:pt>
                <c:pt idx="4024">
                  <c:v>942.0</c:v>
                </c:pt>
                <c:pt idx="4025">
                  <c:v>943.0</c:v>
                </c:pt>
                <c:pt idx="4026">
                  <c:v>943.0</c:v>
                </c:pt>
                <c:pt idx="4027">
                  <c:v>944.0</c:v>
                </c:pt>
                <c:pt idx="4028">
                  <c:v>945.0</c:v>
                </c:pt>
                <c:pt idx="4029">
                  <c:v>945.0</c:v>
                </c:pt>
                <c:pt idx="4030">
                  <c:v>945.0</c:v>
                </c:pt>
                <c:pt idx="4031">
                  <c:v>945.0</c:v>
                </c:pt>
                <c:pt idx="4032">
                  <c:v>946.0</c:v>
                </c:pt>
                <c:pt idx="4033">
                  <c:v>947.0</c:v>
                </c:pt>
                <c:pt idx="4034">
                  <c:v>947.0</c:v>
                </c:pt>
                <c:pt idx="4035">
                  <c:v>947.0</c:v>
                </c:pt>
                <c:pt idx="4036">
                  <c:v>947.0</c:v>
                </c:pt>
                <c:pt idx="4037">
                  <c:v>947.0</c:v>
                </c:pt>
                <c:pt idx="4038">
                  <c:v>948.0</c:v>
                </c:pt>
                <c:pt idx="4039">
                  <c:v>948.0</c:v>
                </c:pt>
                <c:pt idx="4040">
                  <c:v>948.0</c:v>
                </c:pt>
                <c:pt idx="4041">
                  <c:v>948.0</c:v>
                </c:pt>
                <c:pt idx="4042">
                  <c:v>948.0</c:v>
                </c:pt>
                <c:pt idx="4043">
                  <c:v>948.0</c:v>
                </c:pt>
                <c:pt idx="4044">
                  <c:v>948.0</c:v>
                </c:pt>
                <c:pt idx="4045">
                  <c:v>948.0</c:v>
                </c:pt>
                <c:pt idx="4046">
                  <c:v>948.0</c:v>
                </c:pt>
                <c:pt idx="4047">
                  <c:v>948.0</c:v>
                </c:pt>
                <c:pt idx="4048">
                  <c:v>948.0</c:v>
                </c:pt>
                <c:pt idx="4049">
                  <c:v>948.0</c:v>
                </c:pt>
                <c:pt idx="4050">
                  <c:v>948.0</c:v>
                </c:pt>
                <c:pt idx="4051">
                  <c:v>949.0</c:v>
                </c:pt>
                <c:pt idx="4052">
                  <c:v>949.0</c:v>
                </c:pt>
                <c:pt idx="4053">
                  <c:v>949.0</c:v>
                </c:pt>
                <c:pt idx="4054">
                  <c:v>949.0</c:v>
                </c:pt>
                <c:pt idx="4055">
                  <c:v>949.0</c:v>
                </c:pt>
                <c:pt idx="4056">
                  <c:v>949.0</c:v>
                </c:pt>
                <c:pt idx="4057">
                  <c:v>950.0</c:v>
                </c:pt>
                <c:pt idx="4058">
                  <c:v>951.0</c:v>
                </c:pt>
                <c:pt idx="4059">
                  <c:v>951.0</c:v>
                </c:pt>
                <c:pt idx="4060">
                  <c:v>952.0</c:v>
                </c:pt>
                <c:pt idx="4061">
                  <c:v>952.0</c:v>
                </c:pt>
                <c:pt idx="4062">
                  <c:v>952.0</c:v>
                </c:pt>
                <c:pt idx="4063">
                  <c:v>952.0</c:v>
                </c:pt>
                <c:pt idx="4064">
                  <c:v>952.0</c:v>
                </c:pt>
                <c:pt idx="4065">
                  <c:v>952.0</c:v>
                </c:pt>
                <c:pt idx="4066">
                  <c:v>953.0</c:v>
                </c:pt>
                <c:pt idx="4067">
                  <c:v>953.0</c:v>
                </c:pt>
                <c:pt idx="4068">
                  <c:v>954.0</c:v>
                </c:pt>
                <c:pt idx="4069">
                  <c:v>955.0</c:v>
                </c:pt>
                <c:pt idx="4070">
                  <c:v>955.0</c:v>
                </c:pt>
                <c:pt idx="4071">
                  <c:v>955.0</c:v>
                </c:pt>
                <c:pt idx="4072">
                  <c:v>955.0</c:v>
                </c:pt>
                <c:pt idx="4073">
                  <c:v>955.0</c:v>
                </c:pt>
                <c:pt idx="4074">
                  <c:v>956.0</c:v>
                </c:pt>
                <c:pt idx="4075">
                  <c:v>956.0</c:v>
                </c:pt>
                <c:pt idx="4076">
                  <c:v>957.0</c:v>
                </c:pt>
                <c:pt idx="4077">
                  <c:v>958.0</c:v>
                </c:pt>
                <c:pt idx="4078">
                  <c:v>958.0</c:v>
                </c:pt>
                <c:pt idx="4079">
                  <c:v>958.0</c:v>
                </c:pt>
                <c:pt idx="4080">
                  <c:v>958.0</c:v>
                </c:pt>
                <c:pt idx="4081">
                  <c:v>959.0</c:v>
                </c:pt>
                <c:pt idx="4082">
                  <c:v>959.0</c:v>
                </c:pt>
                <c:pt idx="4083">
                  <c:v>959.0</c:v>
                </c:pt>
                <c:pt idx="4084">
                  <c:v>959.0</c:v>
                </c:pt>
                <c:pt idx="4085">
                  <c:v>959.0</c:v>
                </c:pt>
                <c:pt idx="4086">
                  <c:v>960.0</c:v>
                </c:pt>
                <c:pt idx="4087">
                  <c:v>960.0</c:v>
                </c:pt>
                <c:pt idx="4088">
                  <c:v>960.0</c:v>
                </c:pt>
                <c:pt idx="4089">
                  <c:v>960.0</c:v>
                </c:pt>
                <c:pt idx="4090">
                  <c:v>960.0</c:v>
                </c:pt>
                <c:pt idx="4091">
                  <c:v>960.0</c:v>
                </c:pt>
                <c:pt idx="4092">
                  <c:v>960.0</c:v>
                </c:pt>
                <c:pt idx="4093">
                  <c:v>960.0</c:v>
                </c:pt>
                <c:pt idx="4094">
                  <c:v>960.0</c:v>
                </c:pt>
                <c:pt idx="4095">
                  <c:v>960.0</c:v>
                </c:pt>
                <c:pt idx="4096">
                  <c:v>960.0</c:v>
                </c:pt>
                <c:pt idx="4097">
                  <c:v>960.0</c:v>
                </c:pt>
                <c:pt idx="4098">
                  <c:v>960.0</c:v>
                </c:pt>
                <c:pt idx="4099">
                  <c:v>961.0</c:v>
                </c:pt>
                <c:pt idx="4100">
                  <c:v>961.0</c:v>
                </c:pt>
                <c:pt idx="4101">
                  <c:v>962.0</c:v>
                </c:pt>
                <c:pt idx="4102">
                  <c:v>962.0</c:v>
                </c:pt>
                <c:pt idx="4103">
                  <c:v>963.0</c:v>
                </c:pt>
                <c:pt idx="4104">
                  <c:v>963.0</c:v>
                </c:pt>
                <c:pt idx="4105">
                  <c:v>963.0</c:v>
                </c:pt>
                <c:pt idx="4106">
                  <c:v>963.0</c:v>
                </c:pt>
                <c:pt idx="4107">
                  <c:v>964.0</c:v>
                </c:pt>
                <c:pt idx="4108">
                  <c:v>964.0</c:v>
                </c:pt>
                <c:pt idx="4109">
                  <c:v>964.0</c:v>
                </c:pt>
                <c:pt idx="4110">
                  <c:v>964.0</c:v>
                </c:pt>
                <c:pt idx="4111">
                  <c:v>964.0</c:v>
                </c:pt>
                <c:pt idx="4112">
                  <c:v>964.0</c:v>
                </c:pt>
                <c:pt idx="4113">
                  <c:v>964.0</c:v>
                </c:pt>
                <c:pt idx="4114">
                  <c:v>964.0</c:v>
                </c:pt>
                <c:pt idx="4115">
                  <c:v>964.0</c:v>
                </c:pt>
                <c:pt idx="4116">
                  <c:v>964.0</c:v>
                </c:pt>
                <c:pt idx="4117">
                  <c:v>964.0</c:v>
                </c:pt>
                <c:pt idx="4118">
                  <c:v>964.0</c:v>
                </c:pt>
                <c:pt idx="4119">
                  <c:v>964.0</c:v>
                </c:pt>
                <c:pt idx="4120">
                  <c:v>964.0</c:v>
                </c:pt>
                <c:pt idx="4121">
                  <c:v>965.0</c:v>
                </c:pt>
                <c:pt idx="4122">
                  <c:v>965.0</c:v>
                </c:pt>
                <c:pt idx="4123">
                  <c:v>965.0</c:v>
                </c:pt>
                <c:pt idx="4124">
                  <c:v>965.0</c:v>
                </c:pt>
                <c:pt idx="4125">
                  <c:v>965.0</c:v>
                </c:pt>
                <c:pt idx="4126">
                  <c:v>965.0</c:v>
                </c:pt>
                <c:pt idx="4127">
                  <c:v>965.0</c:v>
                </c:pt>
                <c:pt idx="4128">
                  <c:v>966.0</c:v>
                </c:pt>
                <c:pt idx="4129">
                  <c:v>966.0</c:v>
                </c:pt>
                <c:pt idx="4130">
                  <c:v>966.0</c:v>
                </c:pt>
                <c:pt idx="4131">
                  <c:v>967.0</c:v>
                </c:pt>
                <c:pt idx="4132">
                  <c:v>968.0</c:v>
                </c:pt>
                <c:pt idx="4133">
                  <c:v>968.0</c:v>
                </c:pt>
                <c:pt idx="4134">
                  <c:v>968.0</c:v>
                </c:pt>
                <c:pt idx="4135">
                  <c:v>968.0</c:v>
                </c:pt>
                <c:pt idx="4136">
                  <c:v>968.0</c:v>
                </c:pt>
                <c:pt idx="4137">
                  <c:v>969.0</c:v>
                </c:pt>
                <c:pt idx="4138">
                  <c:v>969.0</c:v>
                </c:pt>
                <c:pt idx="4139">
                  <c:v>969.0</c:v>
                </c:pt>
                <c:pt idx="4140">
                  <c:v>969.0</c:v>
                </c:pt>
                <c:pt idx="4141">
                  <c:v>969.0</c:v>
                </c:pt>
                <c:pt idx="4142">
                  <c:v>969.0</c:v>
                </c:pt>
                <c:pt idx="4143">
                  <c:v>969.0</c:v>
                </c:pt>
                <c:pt idx="4144">
                  <c:v>969.0</c:v>
                </c:pt>
                <c:pt idx="4145">
                  <c:v>969.0</c:v>
                </c:pt>
                <c:pt idx="4146">
                  <c:v>969.0</c:v>
                </c:pt>
                <c:pt idx="4147">
                  <c:v>969.0</c:v>
                </c:pt>
                <c:pt idx="4148">
                  <c:v>969.0</c:v>
                </c:pt>
                <c:pt idx="4149">
                  <c:v>969.0</c:v>
                </c:pt>
                <c:pt idx="4150">
                  <c:v>969.0</c:v>
                </c:pt>
                <c:pt idx="4151">
                  <c:v>969.0</c:v>
                </c:pt>
                <c:pt idx="4152">
                  <c:v>969.0</c:v>
                </c:pt>
                <c:pt idx="4153">
                  <c:v>969.0</c:v>
                </c:pt>
                <c:pt idx="4154">
                  <c:v>969.0</c:v>
                </c:pt>
                <c:pt idx="4155">
                  <c:v>969.0</c:v>
                </c:pt>
                <c:pt idx="4156">
                  <c:v>969.0</c:v>
                </c:pt>
                <c:pt idx="4157">
                  <c:v>969.0</c:v>
                </c:pt>
                <c:pt idx="4158">
                  <c:v>969.0</c:v>
                </c:pt>
                <c:pt idx="4159">
                  <c:v>969.0</c:v>
                </c:pt>
                <c:pt idx="4160">
                  <c:v>970.0</c:v>
                </c:pt>
                <c:pt idx="4161">
                  <c:v>970.0</c:v>
                </c:pt>
                <c:pt idx="4162">
                  <c:v>970.0</c:v>
                </c:pt>
                <c:pt idx="4163">
                  <c:v>971.0</c:v>
                </c:pt>
                <c:pt idx="4164">
                  <c:v>972.0</c:v>
                </c:pt>
                <c:pt idx="4165">
                  <c:v>973.0</c:v>
                </c:pt>
                <c:pt idx="4166">
                  <c:v>973.0</c:v>
                </c:pt>
                <c:pt idx="4167">
                  <c:v>973.0</c:v>
                </c:pt>
                <c:pt idx="4168">
                  <c:v>973.0</c:v>
                </c:pt>
                <c:pt idx="4169">
                  <c:v>973.0</c:v>
                </c:pt>
                <c:pt idx="4170">
                  <c:v>974.0</c:v>
                </c:pt>
                <c:pt idx="4171">
                  <c:v>975.0</c:v>
                </c:pt>
                <c:pt idx="4172">
                  <c:v>976.0</c:v>
                </c:pt>
                <c:pt idx="4173">
                  <c:v>977.0</c:v>
                </c:pt>
                <c:pt idx="4174">
                  <c:v>978.0</c:v>
                </c:pt>
                <c:pt idx="4175">
                  <c:v>978.0</c:v>
                </c:pt>
                <c:pt idx="4176">
                  <c:v>979.0</c:v>
                </c:pt>
                <c:pt idx="4177">
                  <c:v>979.0</c:v>
                </c:pt>
                <c:pt idx="4178">
                  <c:v>979.0</c:v>
                </c:pt>
                <c:pt idx="4179">
                  <c:v>979.0</c:v>
                </c:pt>
                <c:pt idx="4180">
                  <c:v>980.0</c:v>
                </c:pt>
                <c:pt idx="4181">
                  <c:v>981.0</c:v>
                </c:pt>
                <c:pt idx="4182">
                  <c:v>982.0</c:v>
                </c:pt>
                <c:pt idx="4183">
                  <c:v>983.0</c:v>
                </c:pt>
                <c:pt idx="4184">
                  <c:v>984.0</c:v>
                </c:pt>
                <c:pt idx="4185">
                  <c:v>985.0</c:v>
                </c:pt>
                <c:pt idx="4186">
                  <c:v>986.0</c:v>
                </c:pt>
                <c:pt idx="4187">
                  <c:v>987.0</c:v>
                </c:pt>
                <c:pt idx="4188">
                  <c:v>988.0</c:v>
                </c:pt>
                <c:pt idx="4189">
                  <c:v>988.0</c:v>
                </c:pt>
                <c:pt idx="4190">
                  <c:v>988.0</c:v>
                </c:pt>
                <c:pt idx="4191">
                  <c:v>988.0</c:v>
                </c:pt>
                <c:pt idx="4192">
                  <c:v>988.0</c:v>
                </c:pt>
                <c:pt idx="4193">
                  <c:v>989.0</c:v>
                </c:pt>
                <c:pt idx="4194">
                  <c:v>990.0</c:v>
                </c:pt>
                <c:pt idx="4195">
                  <c:v>990.0</c:v>
                </c:pt>
                <c:pt idx="4196">
                  <c:v>990.0</c:v>
                </c:pt>
                <c:pt idx="4197">
                  <c:v>990.0</c:v>
                </c:pt>
                <c:pt idx="4198">
                  <c:v>990.0</c:v>
                </c:pt>
                <c:pt idx="4199">
                  <c:v>990.0</c:v>
                </c:pt>
                <c:pt idx="4200">
                  <c:v>990.0</c:v>
                </c:pt>
                <c:pt idx="4201">
                  <c:v>990.0</c:v>
                </c:pt>
                <c:pt idx="4202">
                  <c:v>990.0</c:v>
                </c:pt>
                <c:pt idx="4203">
                  <c:v>990.0</c:v>
                </c:pt>
                <c:pt idx="4204">
                  <c:v>990.0</c:v>
                </c:pt>
                <c:pt idx="4205">
                  <c:v>990.0</c:v>
                </c:pt>
                <c:pt idx="4206">
                  <c:v>990.0</c:v>
                </c:pt>
                <c:pt idx="4207">
                  <c:v>990.0</c:v>
                </c:pt>
                <c:pt idx="4208">
                  <c:v>990.0</c:v>
                </c:pt>
                <c:pt idx="4209">
                  <c:v>990.0</c:v>
                </c:pt>
                <c:pt idx="4210">
                  <c:v>990.0</c:v>
                </c:pt>
                <c:pt idx="4211">
                  <c:v>990.0</c:v>
                </c:pt>
                <c:pt idx="4212">
                  <c:v>990.0</c:v>
                </c:pt>
                <c:pt idx="4213">
                  <c:v>990.0</c:v>
                </c:pt>
                <c:pt idx="4214">
                  <c:v>990.0</c:v>
                </c:pt>
                <c:pt idx="4215">
                  <c:v>990.0</c:v>
                </c:pt>
                <c:pt idx="4216">
                  <c:v>990.0</c:v>
                </c:pt>
                <c:pt idx="4217">
                  <c:v>990.0</c:v>
                </c:pt>
                <c:pt idx="4218">
                  <c:v>990.0</c:v>
                </c:pt>
                <c:pt idx="4219">
                  <c:v>990.0</c:v>
                </c:pt>
                <c:pt idx="4220">
                  <c:v>990.0</c:v>
                </c:pt>
                <c:pt idx="4221">
                  <c:v>990.0</c:v>
                </c:pt>
                <c:pt idx="4222">
                  <c:v>991.0</c:v>
                </c:pt>
                <c:pt idx="4223">
                  <c:v>992.0</c:v>
                </c:pt>
                <c:pt idx="4224">
                  <c:v>993.0</c:v>
                </c:pt>
                <c:pt idx="4225">
                  <c:v>994.0</c:v>
                </c:pt>
                <c:pt idx="4226">
                  <c:v>995.0</c:v>
                </c:pt>
                <c:pt idx="4227">
                  <c:v>995.0</c:v>
                </c:pt>
                <c:pt idx="4228">
                  <c:v>996.0</c:v>
                </c:pt>
                <c:pt idx="4229">
                  <c:v>997.0</c:v>
                </c:pt>
                <c:pt idx="4230">
                  <c:v>997.0</c:v>
                </c:pt>
                <c:pt idx="4231">
                  <c:v>997.0</c:v>
                </c:pt>
                <c:pt idx="4232">
                  <c:v>998.0</c:v>
                </c:pt>
                <c:pt idx="4233">
                  <c:v>999.0</c:v>
                </c:pt>
                <c:pt idx="4234">
                  <c:v>1000.0</c:v>
                </c:pt>
                <c:pt idx="4235">
                  <c:v>1000.0</c:v>
                </c:pt>
                <c:pt idx="4236">
                  <c:v>1001.0</c:v>
                </c:pt>
                <c:pt idx="4237">
                  <c:v>1002.0</c:v>
                </c:pt>
                <c:pt idx="4238">
                  <c:v>1003.0</c:v>
                </c:pt>
                <c:pt idx="4239">
                  <c:v>1003.0</c:v>
                </c:pt>
                <c:pt idx="4240">
                  <c:v>1003.0</c:v>
                </c:pt>
                <c:pt idx="4241">
                  <c:v>1003.0</c:v>
                </c:pt>
                <c:pt idx="4242">
                  <c:v>1003.0</c:v>
                </c:pt>
                <c:pt idx="4243">
                  <c:v>1003.0</c:v>
                </c:pt>
                <c:pt idx="4244">
                  <c:v>1003.0</c:v>
                </c:pt>
                <c:pt idx="4245">
                  <c:v>1003.0</c:v>
                </c:pt>
                <c:pt idx="4246">
                  <c:v>1003.0</c:v>
                </c:pt>
                <c:pt idx="4247">
                  <c:v>1003.0</c:v>
                </c:pt>
                <c:pt idx="4248">
                  <c:v>1003.0</c:v>
                </c:pt>
                <c:pt idx="4249">
                  <c:v>1004.0</c:v>
                </c:pt>
                <c:pt idx="4250">
                  <c:v>1004.0</c:v>
                </c:pt>
                <c:pt idx="4251">
                  <c:v>1004.0</c:v>
                </c:pt>
                <c:pt idx="4252">
                  <c:v>1004.0</c:v>
                </c:pt>
                <c:pt idx="4253">
                  <c:v>1004.0</c:v>
                </c:pt>
                <c:pt idx="4254">
                  <c:v>1004.0</c:v>
                </c:pt>
                <c:pt idx="4255">
                  <c:v>1004.0</c:v>
                </c:pt>
                <c:pt idx="4256">
                  <c:v>1004.0</c:v>
                </c:pt>
                <c:pt idx="4257">
                  <c:v>1004.0</c:v>
                </c:pt>
                <c:pt idx="4258">
                  <c:v>1004.0</c:v>
                </c:pt>
                <c:pt idx="4259">
                  <c:v>1004.0</c:v>
                </c:pt>
                <c:pt idx="4260">
                  <c:v>1004.0</c:v>
                </c:pt>
                <c:pt idx="4261">
                  <c:v>1005.0</c:v>
                </c:pt>
                <c:pt idx="4262">
                  <c:v>1005.0</c:v>
                </c:pt>
                <c:pt idx="4263">
                  <c:v>1005.0</c:v>
                </c:pt>
                <c:pt idx="4264">
                  <c:v>1005.0</c:v>
                </c:pt>
                <c:pt idx="4265">
                  <c:v>1005.0</c:v>
                </c:pt>
                <c:pt idx="4266">
                  <c:v>1005.0</c:v>
                </c:pt>
                <c:pt idx="4267">
                  <c:v>1005.0</c:v>
                </c:pt>
                <c:pt idx="4268">
                  <c:v>1005.0</c:v>
                </c:pt>
                <c:pt idx="4269">
                  <c:v>1005.0</c:v>
                </c:pt>
                <c:pt idx="4270">
                  <c:v>1005.0</c:v>
                </c:pt>
                <c:pt idx="4271">
                  <c:v>1005.0</c:v>
                </c:pt>
                <c:pt idx="4272">
                  <c:v>1006.0</c:v>
                </c:pt>
                <c:pt idx="4273">
                  <c:v>1007.0</c:v>
                </c:pt>
                <c:pt idx="4274">
                  <c:v>1007.0</c:v>
                </c:pt>
                <c:pt idx="4275">
                  <c:v>1007.0</c:v>
                </c:pt>
                <c:pt idx="4276">
                  <c:v>1008.0</c:v>
                </c:pt>
                <c:pt idx="4277">
                  <c:v>1009.0</c:v>
                </c:pt>
                <c:pt idx="4278">
                  <c:v>1010.0</c:v>
                </c:pt>
                <c:pt idx="4279">
                  <c:v>1010.0</c:v>
                </c:pt>
                <c:pt idx="4280">
                  <c:v>1011.0</c:v>
                </c:pt>
                <c:pt idx="4281">
                  <c:v>1011.0</c:v>
                </c:pt>
                <c:pt idx="4282">
                  <c:v>1011.0</c:v>
                </c:pt>
                <c:pt idx="4283">
                  <c:v>1012.0</c:v>
                </c:pt>
                <c:pt idx="4284">
                  <c:v>1013.0</c:v>
                </c:pt>
                <c:pt idx="4285">
                  <c:v>1014.0</c:v>
                </c:pt>
                <c:pt idx="4286">
                  <c:v>1014.0</c:v>
                </c:pt>
                <c:pt idx="4287">
                  <c:v>1014.0</c:v>
                </c:pt>
                <c:pt idx="4288">
                  <c:v>1014.0</c:v>
                </c:pt>
                <c:pt idx="4289">
                  <c:v>1014.0</c:v>
                </c:pt>
                <c:pt idx="4290">
                  <c:v>1014.0</c:v>
                </c:pt>
                <c:pt idx="4291">
                  <c:v>1014.0</c:v>
                </c:pt>
                <c:pt idx="4292">
                  <c:v>1014.0</c:v>
                </c:pt>
                <c:pt idx="4293">
                  <c:v>1014.0</c:v>
                </c:pt>
                <c:pt idx="4294">
                  <c:v>1015.0</c:v>
                </c:pt>
                <c:pt idx="4295">
                  <c:v>1015.0</c:v>
                </c:pt>
                <c:pt idx="4296">
                  <c:v>1015.0</c:v>
                </c:pt>
                <c:pt idx="4297">
                  <c:v>1016.0</c:v>
                </c:pt>
                <c:pt idx="4298">
                  <c:v>1016.0</c:v>
                </c:pt>
                <c:pt idx="4299">
                  <c:v>1016.0</c:v>
                </c:pt>
                <c:pt idx="4300">
                  <c:v>1016.0</c:v>
                </c:pt>
                <c:pt idx="4301">
                  <c:v>1016.0</c:v>
                </c:pt>
                <c:pt idx="4302">
                  <c:v>1016.0</c:v>
                </c:pt>
                <c:pt idx="4303">
                  <c:v>1016.0</c:v>
                </c:pt>
                <c:pt idx="4304">
                  <c:v>1016.0</c:v>
                </c:pt>
                <c:pt idx="4305">
                  <c:v>1016.0</c:v>
                </c:pt>
                <c:pt idx="4306">
                  <c:v>1016.0</c:v>
                </c:pt>
                <c:pt idx="4307">
                  <c:v>1016.0</c:v>
                </c:pt>
                <c:pt idx="4308">
                  <c:v>1016.0</c:v>
                </c:pt>
                <c:pt idx="4309">
                  <c:v>1016.0</c:v>
                </c:pt>
                <c:pt idx="4310">
                  <c:v>1016.0</c:v>
                </c:pt>
                <c:pt idx="4311">
                  <c:v>1016.0</c:v>
                </c:pt>
                <c:pt idx="4312">
                  <c:v>1016.0</c:v>
                </c:pt>
                <c:pt idx="4313">
                  <c:v>1016.0</c:v>
                </c:pt>
                <c:pt idx="4314">
                  <c:v>1016.0</c:v>
                </c:pt>
                <c:pt idx="4315">
                  <c:v>1016.0</c:v>
                </c:pt>
                <c:pt idx="4316">
                  <c:v>1016.0</c:v>
                </c:pt>
                <c:pt idx="4317">
                  <c:v>1016.0</c:v>
                </c:pt>
                <c:pt idx="4318">
                  <c:v>1016.0</c:v>
                </c:pt>
                <c:pt idx="4319">
                  <c:v>1016.0</c:v>
                </c:pt>
                <c:pt idx="4320">
                  <c:v>1016.0</c:v>
                </c:pt>
                <c:pt idx="4321">
                  <c:v>1016.0</c:v>
                </c:pt>
                <c:pt idx="4322">
                  <c:v>1017.0</c:v>
                </c:pt>
                <c:pt idx="4323">
                  <c:v>1018.0</c:v>
                </c:pt>
                <c:pt idx="4324">
                  <c:v>1018.0</c:v>
                </c:pt>
                <c:pt idx="4325">
                  <c:v>1019.0</c:v>
                </c:pt>
                <c:pt idx="4326">
                  <c:v>1019.0</c:v>
                </c:pt>
                <c:pt idx="4327">
                  <c:v>1019.0</c:v>
                </c:pt>
                <c:pt idx="4328">
                  <c:v>1019.0</c:v>
                </c:pt>
                <c:pt idx="4329">
                  <c:v>1019.0</c:v>
                </c:pt>
                <c:pt idx="4330">
                  <c:v>1019.0</c:v>
                </c:pt>
                <c:pt idx="4331">
                  <c:v>1019.0</c:v>
                </c:pt>
                <c:pt idx="4332">
                  <c:v>1019.0</c:v>
                </c:pt>
                <c:pt idx="4333">
                  <c:v>1019.0</c:v>
                </c:pt>
                <c:pt idx="4334">
                  <c:v>1019.0</c:v>
                </c:pt>
                <c:pt idx="4335">
                  <c:v>1020.0</c:v>
                </c:pt>
                <c:pt idx="4336">
                  <c:v>1020.0</c:v>
                </c:pt>
                <c:pt idx="4337">
                  <c:v>1021.0</c:v>
                </c:pt>
                <c:pt idx="4338">
                  <c:v>1021.0</c:v>
                </c:pt>
                <c:pt idx="4339">
                  <c:v>1021.0</c:v>
                </c:pt>
                <c:pt idx="4340">
                  <c:v>1021.0</c:v>
                </c:pt>
                <c:pt idx="4341">
                  <c:v>1022.0</c:v>
                </c:pt>
                <c:pt idx="4342">
                  <c:v>1022.0</c:v>
                </c:pt>
                <c:pt idx="4343">
                  <c:v>1022.0</c:v>
                </c:pt>
                <c:pt idx="4344">
                  <c:v>1022.0</c:v>
                </c:pt>
                <c:pt idx="4345">
                  <c:v>1022.0</c:v>
                </c:pt>
                <c:pt idx="4346">
                  <c:v>1022.0</c:v>
                </c:pt>
                <c:pt idx="4347">
                  <c:v>1022.0</c:v>
                </c:pt>
                <c:pt idx="4348">
                  <c:v>1022.0</c:v>
                </c:pt>
                <c:pt idx="4349">
                  <c:v>1022.0</c:v>
                </c:pt>
                <c:pt idx="4350">
                  <c:v>1022.0</c:v>
                </c:pt>
                <c:pt idx="4351">
                  <c:v>1022.0</c:v>
                </c:pt>
                <c:pt idx="4352">
                  <c:v>1022.0</c:v>
                </c:pt>
                <c:pt idx="4353">
                  <c:v>1022.0</c:v>
                </c:pt>
                <c:pt idx="4354">
                  <c:v>1022.0</c:v>
                </c:pt>
                <c:pt idx="4355">
                  <c:v>1023.0</c:v>
                </c:pt>
                <c:pt idx="4356">
                  <c:v>1024.0</c:v>
                </c:pt>
                <c:pt idx="4357">
                  <c:v>1024.0</c:v>
                </c:pt>
                <c:pt idx="4358">
                  <c:v>1024.0</c:v>
                </c:pt>
                <c:pt idx="4359">
                  <c:v>1024.0</c:v>
                </c:pt>
                <c:pt idx="4360">
                  <c:v>1024.0</c:v>
                </c:pt>
                <c:pt idx="4361">
                  <c:v>1024.0</c:v>
                </c:pt>
                <c:pt idx="4362">
                  <c:v>1024.0</c:v>
                </c:pt>
                <c:pt idx="4363">
                  <c:v>1024.0</c:v>
                </c:pt>
                <c:pt idx="4364">
                  <c:v>1024.0</c:v>
                </c:pt>
                <c:pt idx="4365">
                  <c:v>1024.0</c:v>
                </c:pt>
                <c:pt idx="4366">
                  <c:v>1024.0</c:v>
                </c:pt>
                <c:pt idx="4367">
                  <c:v>1024.0</c:v>
                </c:pt>
                <c:pt idx="4368">
                  <c:v>1024.0</c:v>
                </c:pt>
                <c:pt idx="4369">
                  <c:v>1024.0</c:v>
                </c:pt>
                <c:pt idx="4370">
                  <c:v>1024.0</c:v>
                </c:pt>
                <c:pt idx="4371">
                  <c:v>1024.0</c:v>
                </c:pt>
                <c:pt idx="4372">
                  <c:v>1024.0</c:v>
                </c:pt>
                <c:pt idx="4373">
                  <c:v>1024.0</c:v>
                </c:pt>
                <c:pt idx="4374">
                  <c:v>1025.0</c:v>
                </c:pt>
                <c:pt idx="4375">
                  <c:v>1026.0</c:v>
                </c:pt>
                <c:pt idx="4376">
                  <c:v>1026.0</c:v>
                </c:pt>
                <c:pt idx="4377">
                  <c:v>1026.0</c:v>
                </c:pt>
                <c:pt idx="4378">
                  <c:v>1027.0</c:v>
                </c:pt>
                <c:pt idx="4379">
                  <c:v>1027.0</c:v>
                </c:pt>
                <c:pt idx="4380">
                  <c:v>1028.0</c:v>
                </c:pt>
                <c:pt idx="4381">
                  <c:v>1028.0</c:v>
                </c:pt>
                <c:pt idx="4382">
                  <c:v>1028.0</c:v>
                </c:pt>
                <c:pt idx="4383">
                  <c:v>1028.0</c:v>
                </c:pt>
                <c:pt idx="4384">
                  <c:v>1028.0</c:v>
                </c:pt>
                <c:pt idx="4385">
                  <c:v>1028.0</c:v>
                </c:pt>
                <c:pt idx="4386">
                  <c:v>1028.0</c:v>
                </c:pt>
                <c:pt idx="4387">
                  <c:v>1028.0</c:v>
                </c:pt>
                <c:pt idx="4388">
                  <c:v>1028.0</c:v>
                </c:pt>
                <c:pt idx="4389">
                  <c:v>1029.0</c:v>
                </c:pt>
                <c:pt idx="4390">
                  <c:v>1029.0</c:v>
                </c:pt>
                <c:pt idx="4391">
                  <c:v>1030.0</c:v>
                </c:pt>
                <c:pt idx="4392">
                  <c:v>1031.0</c:v>
                </c:pt>
                <c:pt idx="4393">
                  <c:v>1032.0</c:v>
                </c:pt>
                <c:pt idx="4394">
                  <c:v>1032.0</c:v>
                </c:pt>
                <c:pt idx="4395">
                  <c:v>1032.0</c:v>
                </c:pt>
                <c:pt idx="4396">
                  <c:v>1032.0</c:v>
                </c:pt>
                <c:pt idx="4397">
                  <c:v>1032.0</c:v>
                </c:pt>
                <c:pt idx="4398">
                  <c:v>1032.0</c:v>
                </c:pt>
                <c:pt idx="4399">
                  <c:v>1032.0</c:v>
                </c:pt>
                <c:pt idx="4400">
                  <c:v>1032.0</c:v>
                </c:pt>
                <c:pt idx="4401">
                  <c:v>1032.0</c:v>
                </c:pt>
                <c:pt idx="4402">
                  <c:v>1032.0</c:v>
                </c:pt>
                <c:pt idx="4403">
                  <c:v>1032.0</c:v>
                </c:pt>
                <c:pt idx="4404">
                  <c:v>1032.0</c:v>
                </c:pt>
                <c:pt idx="4405">
                  <c:v>1032.0</c:v>
                </c:pt>
                <c:pt idx="4406">
                  <c:v>1032.0</c:v>
                </c:pt>
                <c:pt idx="4407">
                  <c:v>1032.0</c:v>
                </c:pt>
                <c:pt idx="4408">
                  <c:v>1032.0</c:v>
                </c:pt>
                <c:pt idx="4409">
                  <c:v>1032.0</c:v>
                </c:pt>
                <c:pt idx="4410">
                  <c:v>1032.0</c:v>
                </c:pt>
                <c:pt idx="4411">
                  <c:v>1032.0</c:v>
                </c:pt>
                <c:pt idx="4412">
                  <c:v>1032.0</c:v>
                </c:pt>
                <c:pt idx="4413">
                  <c:v>1032.0</c:v>
                </c:pt>
                <c:pt idx="4414">
                  <c:v>1032.0</c:v>
                </c:pt>
                <c:pt idx="4415">
                  <c:v>1032.0</c:v>
                </c:pt>
                <c:pt idx="4416">
                  <c:v>1032.0</c:v>
                </c:pt>
                <c:pt idx="4417">
                  <c:v>1032.0</c:v>
                </c:pt>
                <c:pt idx="4418">
                  <c:v>1032.0</c:v>
                </c:pt>
                <c:pt idx="4419">
                  <c:v>1032.0</c:v>
                </c:pt>
                <c:pt idx="4420">
                  <c:v>1032.0</c:v>
                </c:pt>
                <c:pt idx="4421">
                  <c:v>1032.0</c:v>
                </c:pt>
                <c:pt idx="4422">
                  <c:v>1032.0</c:v>
                </c:pt>
                <c:pt idx="4423">
                  <c:v>1032.0</c:v>
                </c:pt>
                <c:pt idx="4424">
                  <c:v>1032.0</c:v>
                </c:pt>
                <c:pt idx="4425">
                  <c:v>1033.0</c:v>
                </c:pt>
                <c:pt idx="4426">
                  <c:v>1033.0</c:v>
                </c:pt>
                <c:pt idx="4427">
                  <c:v>1033.0</c:v>
                </c:pt>
                <c:pt idx="4428">
                  <c:v>1033.0</c:v>
                </c:pt>
                <c:pt idx="4429">
                  <c:v>1033.0</c:v>
                </c:pt>
                <c:pt idx="4430">
                  <c:v>1033.0</c:v>
                </c:pt>
                <c:pt idx="4431">
                  <c:v>1033.0</c:v>
                </c:pt>
                <c:pt idx="4432">
                  <c:v>1033.0</c:v>
                </c:pt>
                <c:pt idx="4433">
                  <c:v>1033.0</c:v>
                </c:pt>
                <c:pt idx="4434">
                  <c:v>1033.0</c:v>
                </c:pt>
                <c:pt idx="4435">
                  <c:v>1033.0</c:v>
                </c:pt>
                <c:pt idx="4436">
                  <c:v>1033.0</c:v>
                </c:pt>
                <c:pt idx="4437">
                  <c:v>1033.0</c:v>
                </c:pt>
                <c:pt idx="4438">
                  <c:v>1033.0</c:v>
                </c:pt>
                <c:pt idx="4439">
                  <c:v>1033.0</c:v>
                </c:pt>
                <c:pt idx="4440">
                  <c:v>1033.0</c:v>
                </c:pt>
                <c:pt idx="4441">
                  <c:v>1033.0</c:v>
                </c:pt>
                <c:pt idx="4442">
                  <c:v>1033.0</c:v>
                </c:pt>
                <c:pt idx="4443">
                  <c:v>1033.0</c:v>
                </c:pt>
                <c:pt idx="4444">
                  <c:v>1033.0</c:v>
                </c:pt>
                <c:pt idx="4445">
                  <c:v>1033.0</c:v>
                </c:pt>
                <c:pt idx="4446">
                  <c:v>1033.0</c:v>
                </c:pt>
                <c:pt idx="4447">
                  <c:v>1033.0</c:v>
                </c:pt>
                <c:pt idx="4448">
                  <c:v>1033.0</c:v>
                </c:pt>
                <c:pt idx="4449">
                  <c:v>1034.0</c:v>
                </c:pt>
                <c:pt idx="4450">
                  <c:v>1034.0</c:v>
                </c:pt>
                <c:pt idx="4451">
                  <c:v>1035.0</c:v>
                </c:pt>
                <c:pt idx="4452">
                  <c:v>1035.0</c:v>
                </c:pt>
                <c:pt idx="4453">
                  <c:v>1035.0</c:v>
                </c:pt>
                <c:pt idx="4454">
                  <c:v>1036.0</c:v>
                </c:pt>
                <c:pt idx="4455">
                  <c:v>1036.0</c:v>
                </c:pt>
                <c:pt idx="4456">
                  <c:v>1036.0</c:v>
                </c:pt>
                <c:pt idx="4457">
                  <c:v>1036.0</c:v>
                </c:pt>
                <c:pt idx="4458">
                  <c:v>1036.0</c:v>
                </c:pt>
                <c:pt idx="4459">
                  <c:v>1036.0</c:v>
                </c:pt>
                <c:pt idx="4460">
                  <c:v>1036.0</c:v>
                </c:pt>
                <c:pt idx="4461">
                  <c:v>1036.0</c:v>
                </c:pt>
                <c:pt idx="4462">
                  <c:v>1036.0</c:v>
                </c:pt>
                <c:pt idx="4463">
                  <c:v>1036.0</c:v>
                </c:pt>
                <c:pt idx="4464">
                  <c:v>1036.0</c:v>
                </c:pt>
                <c:pt idx="4465">
                  <c:v>1036.0</c:v>
                </c:pt>
                <c:pt idx="4466">
                  <c:v>1036.0</c:v>
                </c:pt>
                <c:pt idx="4467">
                  <c:v>1036.0</c:v>
                </c:pt>
                <c:pt idx="4468">
                  <c:v>1037.0</c:v>
                </c:pt>
                <c:pt idx="4469">
                  <c:v>1037.0</c:v>
                </c:pt>
                <c:pt idx="4470">
                  <c:v>1037.0</c:v>
                </c:pt>
                <c:pt idx="4471">
                  <c:v>1037.0</c:v>
                </c:pt>
                <c:pt idx="4472">
                  <c:v>1037.0</c:v>
                </c:pt>
                <c:pt idx="4473">
                  <c:v>1037.0</c:v>
                </c:pt>
                <c:pt idx="4474">
                  <c:v>1037.0</c:v>
                </c:pt>
                <c:pt idx="4475">
                  <c:v>1038.0</c:v>
                </c:pt>
                <c:pt idx="4476">
                  <c:v>1038.0</c:v>
                </c:pt>
                <c:pt idx="4477">
                  <c:v>1039.0</c:v>
                </c:pt>
                <c:pt idx="4478">
                  <c:v>1039.0</c:v>
                </c:pt>
                <c:pt idx="4479">
                  <c:v>1040.0</c:v>
                </c:pt>
                <c:pt idx="4480">
                  <c:v>1040.0</c:v>
                </c:pt>
                <c:pt idx="4481">
                  <c:v>1040.0</c:v>
                </c:pt>
                <c:pt idx="4482">
                  <c:v>1040.0</c:v>
                </c:pt>
                <c:pt idx="4483">
                  <c:v>1040.0</c:v>
                </c:pt>
                <c:pt idx="4484">
                  <c:v>1040.0</c:v>
                </c:pt>
                <c:pt idx="4485">
                  <c:v>1040.0</c:v>
                </c:pt>
                <c:pt idx="4486">
                  <c:v>1040.0</c:v>
                </c:pt>
                <c:pt idx="4487">
                  <c:v>1040.0</c:v>
                </c:pt>
                <c:pt idx="4488">
                  <c:v>1040.0</c:v>
                </c:pt>
                <c:pt idx="4489">
                  <c:v>1040.0</c:v>
                </c:pt>
                <c:pt idx="4490">
                  <c:v>1040.0</c:v>
                </c:pt>
                <c:pt idx="4491">
                  <c:v>1041.0</c:v>
                </c:pt>
                <c:pt idx="4492">
                  <c:v>1041.0</c:v>
                </c:pt>
                <c:pt idx="4493">
                  <c:v>1041.0</c:v>
                </c:pt>
                <c:pt idx="4494">
                  <c:v>1042.0</c:v>
                </c:pt>
                <c:pt idx="4495">
                  <c:v>1042.0</c:v>
                </c:pt>
                <c:pt idx="4496">
                  <c:v>1043.0</c:v>
                </c:pt>
                <c:pt idx="4497">
                  <c:v>1043.0</c:v>
                </c:pt>
                <c:pt idx="4498">
                  <c:v>1043.0</c:v>
                </c:pt>
                <c:pt idx="4499">
                  <c:v>1043.0</c:v>
                </c:pt>
                <c:pt idx="4500">
                  <c:v>1043.0</c:v>
                </c:pt>
                <c:pt idx="4501">
                  <c:v>1044.0</c:v>
                </c:pt>
                <c:pt idx="4502">
                  <c:v>1044.0</c:v>
                </c:pt>
                <c:pt idx="4503">
                  <c:v>1044.0</c:v>
                </c:pt>
                <c:pt idx="4504">
                  <c:v>1044.0</c:v>
                </c:pt>
                <c:pt idx="4505">
                  <c:v>1044.0</c:v>
                </c:pt>
                <c:pt idx="4506">
                  <c:v>1044.0</c:v>
                </c:pt>
                <c:pt idx="4507">
                  <c:v>1044.0</c:v>
                </c:pt>
                <c:pt idx="4508">
                  <c:v>1044.0</c:v>
                </c:pt>
                <c:pt idx="4509">
                  <c:v>1044.0</c:v>
                </c:pt>
                <c:pt idx="4510">
                  <c:v>1044.0</c:v>
                </c:pt>
                <c:pt idx="4511">
                  <c:v>1044.0</c:v>
                </c:pt>
                <c:pt idx="4512">
                  <c:v>1044.0</c:v>
                </c:pt>
                <c:pt idx="4513">
                  <c:v>1044.0</c:v>
                </c:pt>
                <c:pt idx="4514">
                  <c:v>1044.0</c:v>
                </c:pt>
                <c:pt idx="4515">
                  <c:v>1044.0</c:v>
                </c:pt>
                <c:pt idx="4516">
                  <c:v>1044.0</c:v>
                </c:pt>
                <c:pt idx="4517">
                  <c:v>1044.0</c:v>
                </c:pt>
                <c:pt idx="4518">
                  <c:v>1044.0</c:v>
                </c:pt>
                <c:pt idx="4519">
                  <c:v>1044.0</c:v>
                </c:pt>
                <c:pt idx="4520">
                  <c:v>1044.0</c:v>
                </c:pt>
                <c:pt idx="4521">
                  <c:v>1044.0</c:v>
                </c:pt>
                <c:pt idx="4522">
                  <c:v>1044.0</c:v>
                </c:pt>
                <c:pt idx="4523">
                  <c:v>1044.0</c:v>
                </c:pt>
                <c:pt idx="4524">
                  <c:v>1045.0</c:v>
                </c:pt>
                <c:pt idx="4525">
                  <c:v>1045.0</c:v>
                </c:pt>
                <c:pt idx="4526">
                  <c:v>1045.0</c:v>
                </c:pt>
                <c:pt idx="4527">
                  <c:v>1045.0</c:v>
                </c:pt>
                <c:pt idx="4528">
                  <c:v>1045.0</c:v>
                </c:pt>
                <c:pt idx="4529">
                  <c:v>1045.0</c:v>
                </c:pt>
                <c:pt idx="4530">
                  <c:v>1045.0</c:v>
                </c:pt>
                <c:pt idx="4531">
                  <c:v>1045.0</c:v>
                </c:pt>
                <c:pt idx="4532">
                  <c:v>1045.0</c:v>
                </c:pt>
                <c:pt idx="4533">
                  <c:v>1046.0</c:v>
                </c:pt>
                <c:pt idx="4534">
                  <c:v>1046.0</c:v>
                </c:pt>
                <c:pt idx="4535">
                  <c:v>1046.0</c:v>
                </c:pt>
                <c:pt idx="4536">
                  <c:v>1046.0</c:v>
                </c:pt>
                <c:pt idx="4537">
                  <c:v>1046.0</c:v>
                </c:pt>
                <c:pt idx="4538">
                  <c:v>1046.0</c:v>
                </c:pt>
                <c:pt idx="4539">
                  <c:v>1046.0</c:v>
                </c:pt>
                <c:pt idx="4540">
                  <c:v>1046.0</c:v>
                </c:pt>
                <c:pt idx="4541">
                  <c:v>1046.0</c:v>
                </c:pt>
                <c:pt idx="4542">
                  <c:v>1046.0</c:v>
                </c:pt>
                <c:pt idx="4543">
                  <c:v>1046.0</c:v>
                </c:pt>
                <c:pt idx="4544">
                  <c:v>1046.0</c:v>
                </c:pt>
                <c:pt idx="4545">
                  <c:v>1046.0</c:v>
                </c:pt>
                <c:pt idx="4546">
                  <c:v>1046.0</c:v>
                </c:pt>
                <c:pt idx="4547">
                  <c:v>1046.0</c:v>
                </c:pt>
                <c:pt idx="4548">
                  <c:v>1046.0</c:v>
                </c:pt>
                <c:pt idx="4549">
                  <c:v>1046.0</c:v>
                </c:pt>
                <c:pt idx="4550">
                  <c:v>1046.0</c:v>
                </c:pt>
                <c:pt idx="4551">
                  <c:v>1046.0</c:v>
                </c:pt>
                <c:pt idx="4552">
                  <c:v>1046.0</c:v>
                </c:pt>
                <c:pt idx="4553">
                  <c:v>1046.0</c:v>
                </c:pt>
                <c:pt idx="4554">
                  <c:v>1046.0</c:v>
                </c:pt>
                <c:pt idx="4555">
                  <c:v>1046.0</c:v>
                </c:pt>
                <c:pt idx="4556">
                  <c:v>1046.0</c:v>
                </c:pt>
                <c:pt idx="4557">
                  <c:v>1046.0</c:v>
                </c:pt>
                <c:pt idx="4558">
                  <c:v>1046.0</c:v>
                </c:pt>
                <c:pt idx="4559">
                  <c:v>1046.0</c:v>
                </c:pt>
                <c:pt idx="4560">
                  <c:v>1046.0</c:v>
                </c:pt>
                <c:pt idx="4561">
                  <c:v>1047.0</c:v>
                </c:pt>
                <c:pt idx="4562">
                  <c:v>1048.0</c:v>
                </c:pt>
                <c:pt idx="4563">
                  <c:v>1048.0</c:v>
                </c:pt>
                <c:pt idx="4564">
                  <c:v>1048.0</c:v>
                </c:pt>
                <c:pt idx="4565">
                  <c:v>1048.0</c:v>
                </c:pt>
                <c:pt idx="4566">
                  <c:v>1048.0</c:v>
                </c:pt>
                <c:pt idx="4567">
                  <c:v>1049.0</c:v>
                </c:pt>
                <c:pt idx="4568">
                  <c:v>1049.0</c:v>
                </c:pt>
                <c:pt idx="4569">
                  <c:v>1049.0</c:v>
                </c:pt>
                <c:pt idx="4570">
                  <c:v>1049.0</c:v>
                </c:pt>
                <c:pt idx="4571">
                  <c:v>1049.0</c:v>
                </c:pt>
                <c:pt idx="4572">
                  <c:v>1049.0</c:v>
                </c:pt>
                <c:pt idx="4573">
                  <c:v>1050.0</c:v>
                </c:pt>
                <c:pt idx="4574">
                  <c:v>1050.0</c:v>
                </c:pt>
                <c:pt idx="4575">
                  <c:v>1051.0</c:v>
                </c:pt>
                <c:pt idx="4576">
                  <c:v>1051.0</c:v>
                </c:pt>
                <c:pt idx="4577">
                  <c:v>1052.0</c:v>
                </c:pt>
                <c:pt idx="4578">
                  <c:v>1052.0</c:v>
                </c:pt>
                <c:pt idx="4579">
                  <c:v>1053.0</c:v>
                </c:pt>
                <c:pt idx="4580">
                  <c:v>1053.0</c:v>
                </c:pt>
                <c:pt idx="4581">
                  <c:v>1054.0</c:v>
                </c:pt>
                <c:pt idx="4582">
                  <c:v>1054.0</c:v>
                </c:pt>
                <c:pt idx="4583">
                  <c:v>1054.0</c:v>
                </c:pt>
                <c:pt idx="4584">
                  <c:v>1054.0</c:v>
                </c:pt>
                <c:pt idx="4585">
                  <c:v>1054.0</c:v>
                </c:pt>
                <c:pt idx="4586">
                  <c:v>1054.0</c:v>
                </c:pt>
                <c:pt idx="4587">
                  <c:v>1055.0</c:v>
                </c:pt>
                <c:pt idx="4588">
                  <c:v>1056.0</c:v>
                </c:pt>
                <c:pt idx="4589">
                  <c:v>1057.0</c:v>
                </c:pt>
                <c:pt idx="4590">
                  <c:v>1057.0</c:v>
                </c:pt>
                <c:pt idx="4591">
                  <c:v>1058.0</c:v>
                </c:pt>
                <c:pt idx="4592">
                  <c:v>1058.0</c:v>
                </c:pt>
                <c:pt idx="4593">
                  <c:v>1058.0</c:v>
                </c:pt>
                <c:pt idx="4594">
                  <c:v>1058.0</c:v>
                </c:pt>
                <c:pt idx="4595">
                  <c:v>1059.0</c:v>
                </c:pt>
                <c:pt idx="4596">
                  <c:v>1059.0</c:v>
                </c:pt>
                <c:pt idx="4597">
                  <c:v>1060.0</c:v>
                </c:pt>
                <c:pt idx="4598">
                  <c:v>1060.0</c:v>
                </c:pt>
                <c:pt idx="4599">
                  <c:v>1060.0</c:v>
                </c:pt>
                <c:pt idx="4600">
                  <c:v>1060.0</c:v>
                </c:pt>
                <c:pt idx="4601">
                  <c:v>1060.0</c:v>
                </c:pt>
                <c:pt idx="4602">
                  <c:v>1060.0</c:v>
                </c:pt>
                <c:pt idx="4603">
                  <c:v>1060.0</c:v>
                </c:pt>
                <c:pt idx="4604">
                  <c:v>1061.0</c:v>
                </c:pt>
                <c:pt idx="4605">
                  <c:v>1061.0</c:v>
                </c:pt>
                <c:pt idx="4606">
                  <c:v>1061.0</c:v>
                </c:pt>
                <c:pt idx="4607">
                  <c:v>1061.0</c:v>
                </c:pt>
                <c:pt idx="4608">
                  <c:v>1062.0</c:v>
                </c:pt>
                <c:pt idx="4609">
                  <c:v>1062.0</c:v>
                </c:pt>
                <c:pt idx="4610">
                  <c:v>1062.0</c:v>
                </c:pt>
                <c:pt idx="4611">
                  <c:v>1062.0</c:v>
                </c:pt>
                <c:pt idx="4612">
                  <c:v>1063.0</c:v>
                </c:pt>
                <c:pt idx="4613">
                  <c:v>1063.0</c:v>
                </c:pt>
                <c:pt idx="4614">
                  <c:v>1063.0</c:v>
                </c:pt>
                <c:pt idx="4615">
                  <c:v>1063.0</c:v>
                </c:pt>
                <c:pt idx="4616">
                  <c:v>1063.0</c:v>
                </c:pt>
                <c:pt idx="4617">
                  <c:v>1064.0</c:v>
                </c:pt>
                <c:pt idx="4618">
                  <c:v>1064.0</c:v>
                </c:pt>
                <c:pt idx="4619">
                  <c:v>1064.0</c:v>
                </c:pt>
                <c:pt idx="4620">
                  <c:v>1064.0</c:v>
                </c:pt>
                <c:pt idx="4621">
                  <c:v>1064.0</c:v>
                </c:pt>
                <c:pt idx="4622">
                  <c:v>1064.0</c:v>
                </c:pt>
                <c:pt idx="4623">
                  <c:v>1065.0</c:v>
                </c:pt>
                <c:pt idx="4624">
                  <c:v>1065.0</c:v>
                </c:pt>
                <c:pt idx="4625">
                  <c:v>1065.0</c:v>
                </c:pt>
                <c:pt idx="4626">
                  <c:v>1065.0</c:v>
                </c:pt>
                <c:pt idx="4627">
                  <c:v>1065.0</c:v>
                </c:pt>
                <c:pt idx="4628">
                  <c:v>1065.0</c:v>
                </c:pt>
                <c:pt idx="4629">
                  <c:v>1065.0</c:v>
                </c:pt>
                <c:pt idx="4630">
                  <c:v>1065.0</c:v>
                </c:pt>
                <c:pt idx="4631">
                  <c:v>1065.0</c:v>
                </c:pt>
                <c:pt idx="4632">
                  <c:v>1065.0</c:v>
                </c:pt>
                <c:pt idx="4633">
                  <c:v>1065.0</c:v>
                </c:pt>
                <c:pt idx="4634">
                  <c:v>1066.0</c:v>
                </c:pt>
                <c:pt idx="4635">
                  <c:v>1066.0</c:v>
                </c:pt>
                <c:pt idx="4636">
                  <c:v>1066.0</c:v>
                </c:pt>
                <c:pt idx="4637">
                  <c:v>1067.0</c:v>
                </c:pt>
                <c:pt idx="4638">
                  <c:v>1067.0</c:v>
                </c:pt>
                <c:pt idx="4639">
                  <c:v>1067.0</c:v>
                </c:pt>
                <c:pt idx="4640">
                  <c:v>1067.0</c:v>
                </c:pt>
                <c:pt idx="4641">
                  <c:v>1067.0</c:v>
                </c:pt>
                <c:pt idx="4642">
                  <c:v>1067.0</c:v>
                </c:pt>
                <c:pt idx="4643">
                  <c:v>1067.0</c:v>
                </c:pt>
                <c:pt idx="4644">
                  <c:v>1067.0</c:v>
                </c:pt>
                <c:pt idx="4645">
                  <c:v>1067.0</c:v>
                </c:pt>
                <c:pt idx="4646">
                  <c:v>1067.0</c:v>
                </c:pt>
                <c:pt idx="4647">
                  <c:v>1067.0</c:v>
                </c:pt>
                <c:pt idx="4648">
                  <c:v>1067.0</c:v>
                </c:pt>
                <c:pt idx="4649">
                  <c:v>1067.0</c:v>
                </c:pt>
                <c:pt idx="4650">
                  <c:v>1067.0</c:v>
                </c:pt>
                <c:pt idx="4651">
                  <c:v>1067.0</c:v>
                </c:pt>
                <c:pt idx="4652">
                  <c:v>1067.0</c:v>
                </c:pt>
                <c:pt idx="4653">
                  <c:v>1067.0</c:v>
                </c:pt>
                <c:pt idx="4654">
                  <c:v>1067.0</c:v>
                </c:pt>
                <c:pt idx="4655">
                  <c:v>1067.0</c:v>
                </c:pt>
                <c:pt idx="4656">
                  <c:v>1067.0</c:v>
                </c:pt>
                <c:pt idx="4657">
                  <c:v>1067.0</c:v>
                </c:pt>
                <c:pt idx="4658">
                  <c:v>1067.0</c:v>
                </c:pt>
                <c:pt idx="4659">
                  <c:v>1067.0</c:v>
                </c:pt>
                <c:pt idx="4660">
                  <c:v>1067.0</c:v>
                </c:pt>
                <c:pt idx="4661">
                  <c:v>1067.0</c:v>
                </c:pt>
                <c:pt idx="4662">
                  <c:v>1067.0</c:v>
                </c:pt>
                <c:pt idx="4663">
                  <c:v>1068.0</c:v>
                </c:pt>
                <c:pt idx="4664">
                  <c:v>1068.0</c:v>
                </c:pt>
                <c:pt idx="4665">
                  <c:v>1068.0</c:v>
                </c:pt>
                <c:pt idx="4666">
                  <c:v>1068.0</c:v>
                </c:pt>
                <c:pt idx="4667">
                  <c:v>1068.0</c:v>
                </c:pt>
                <c:pt idx="4668">
                  <c:v>1068.0</c:v>
                </c:pt>
                <c:pt idx="4669">
                  <c:v>1068.0</c:v>
                </c:pt>
                <c:pt idx="4670">
                  <c:v>1068.0</c:v>
                </c:pt>
                <c:pt idx="4671">
                  <c:v>1068.0</c:v>
                </c:pt>
                <c:pt idx="4672">
                  <c:v>1068.0</c:v>
                </c:pt>
                <c:pt idx="4673">
                  <c:v>1068.0</c:v>
                </c:pt>
                <c:pt idx="4674">
                  <c:v>1068.0</c:v>
                </c:pt>
                <c:pt idx="4675">
                  <c:v>1068.0</c:v>
                </c:pt>
                <c:pt idx="4676">
                  <c:v>1069.0</c:v>
                </c:pt>
                <c:pt idx="4677">
                  <c:v>1069.0</c:v>
                </c:pt>
                <c:pt idx="4678">
                  <c:v>1069.0</c:v>
                </c:pt>
                <c:pt idx="4679">
                  <c:v>1069.0</c:v>
                </c:pt>
                <c:pt idx="4680">
                  <c:v>1070.0</c:v>
                </c:pt>
                <c:pt idx="4681">
                  <c:v>1071.0</c:v>
                </c:pt>
                <c:pt idx="4682">
                  <c:v>1072.0</c:v>
                </c:pt>
                <c:pt idx="4683">
                  <c:v>1073.0</c:v>
                </c:pt>
                <c:pt idx="4684">
                  <c:v>1074.0</c:v>
                </c:pt>
                <c:pt idx="4685">
                  <c:v>1075.0</c:v>
                </c:pt>
                <c:pt idx="4686">
                  <c:v>1076.0</c:v>
                </c:pt>
                <c:pt idx="4687">
                  <c:v>1077.0</c:v>
                </c:pt>
                <c:pt idx="4688">
                  <c:v>1078.0</c:v>
                </c:pt>
                <c:pt idx="4689">
                  <c:v>1079.0</c:v>
                </c:pt>
                <c:pt idx="4690">
                  <c:v>1080.0</c:v>
                </c:pt>
                <c:pt idx="4691">
                  <c:v>1081.0</c:v>
                </c:pt>
                <c:pt idx="4692">
                  <c:v>1082.0</c:v>
                </c:pt>
                <c:pt idx="4693">
                  <c:v>1082.0</c:v>
                </c:pt>
                <c:pt idx="4694">
                  <c:v>1082.0</c:v>
                </c:pt>
                <c:pt idx="4695">
                  <c:v>1082.0</c:v>
                </c:pt>
                <c:pt idx="4696">
                  <c:v>1082.0</c:v>
                </c:pt>
                <c:pt idx="4697">
                  <c:v>1082.0</c:v>
                </c:pt>
                <c:pt idx="4698">
                  <c:v>1082.0</c:v>
                </c:pt>
                <c:pt idx="4699">
                  <c:v>1082.0</c:v>
                </c:pt>
                <c:pt idx="4700">
                  <c:v>1082.0</c:v>
                </c:pt>
                <c:pt idx="4701">
                  <c:v>1082.0</c:v>
                </c:pt>
                <c:pt idx="4702">
                  <c:v>1082.0</c:v>
                </c:pt>
                <c:pt idx="4703">
                  <c:v>1083.0</c:v>
                </c:pt>
                <c:pt idx="4704">
                  <c:v>1083.0</c:v>
                </c:pt>
                <c:pt idx="4705">
                  <c:v>1083.0</c:v>
                </c:pt>
                <c:pt idx="4706">
                  <c:v>1083.0</c:v>
                </c:pt>
                <c:pt idx="4707">
                  <c:v>1083.0</c:v>
                </c:pt>
                <c:pt idx="4708">
                  <c:v>1083.0</c:v>
                </c:pt>
                <c:pt idx="4709">
                  <c:v>1083.0</c:v>
                </c:pt>
                <c:pt idx="4710">
                  <c:v>1083.0</c:v>
                </c:pt>
                <c:pt idx="4711">
                  <c:v>1083.0</c:v>
                </c:pt>
                <c:pt idx="4712">
                  <c:v>1083.0</c:v>
                </c:pt>
                <c:pt idx="4713">
                  <c:v>1083.0</c:v>
                </c:pt>
                <c:pt idx="4714">
                  <c:v>1083.0</c:v>
                </c:pt>
                <c:pt idx="4715">
                  <c:v>1083.0</c:v>
                </c:pt>
                <c:pt idx="4716">
                  <c:v>1083.0</c:v>
                </c:pt>
                <c:pt idx="4717">
                  <c:v>1083.0</c:v>
                </c:pt>
                <c:pt idx="4718">
                  <c:v>1083.0</c:v>
                </c:pt>
                <c:pt idx="4719">
                  <c:v>1083.0</c:v>
                </c:pt>
                <c:pt idx="4720">
                  <c:v>1083.0</c:v>
                </c:pt>
                <c:pt idx="4721">
                  <c:v>1083.0</c:v>
                </c:pt>
                <c:pt idx="4722">
                  <c:v>1083.0</c:v>
                </c:pt>
                <c:pt idx="4723">
                  <c:v>1083.0</c:v>
                </c:pt>
                <c:pt idx="4724">
                  <c:v>1083.0</c:v>
                </c:pt>
                <c:pt idx="4725">
                  <c:v>1083.0</c:v>
                </c:pt>
                <c:pt idx="4726">
                  <c:v>1084.0</c:v>
                </c:pt>
                <c:pt idx="4727">
                  <c:v>1084.0</c:v>
                </c:pt>
                <c:pt idx="4728">
                  <c:v>1084.0</c:v>
                </c:pt>
                <c:pt idx="4729">
                  <c:v>1084.0</c:v>
                </c:pt>
                <c:pt idx="4730">
                  <c:v>1085.0</c:v>
                </c:pt>
                <c:pt idx="4731">
                  <c:v>1085.0</c:v>
                </c:pt>
                <c:pt idx="4732">
                  <c:v>1085.0</c:v>
                </c:pt>
                <c:pt idx="4733">
                  <c:v>1085.0</c:v>
                </c:pt>
                <c:pt idx="4734">
                  <c:v>1085.0</c:v>
                </c:pt>
                <c:pt idx="4735">
                  <c:v>1085.0</c:v>
                </c:pt>
                <c:pt idx="4736">
                  <c:v>1086.0</c:v>
                </c:pt>
                <c:pt idx="4737">
                  <c:v>1086.0</c:v>
                </c:pt>
                <c:pt idx="4738">
                  <c:v>1086.0</c:v>
                </c:pt>
                <c:pt idx="4739">
                  <c:v>1086.0</c:v>
                </c:pt>
                <c:pt idx="4740">
                  <c:v>1086.0</c:v>
                </c:pt>
                <c:pt idx="4741">
                  <c:v>1086.0</c:v>
                </c:pt>
                <c:pt idx="4742">
                  <c:v>1086.0</c:v>
                </c:pt>
                <c:pt idx="4743">
                  <c:v>1086.0</c:v>
                </c:pt>
                <c:pt idx="4744">
                  <c:v>1086.0</c:v>
                </c:pt>
                <c:pt idx="4745">
                  <c:v>1086.0</c:v>
                </c:pt>
                <c:pt idx="4746">
                  <c:v>1086.0</c:v>
                </c:pt>
                <c:pt idx="4747">
                  <c:v>1086.0</c:v>
                </c:pt>
                <c:pt idx="4748">
                  <c:v>1086.0</c:v>
                </c:pt>
                <c:pt idx="4749">
                  <c:v>1086.0</c:v>
                </c:pt>
                <c:pt idx="4750">
                  <c:v>1086.0</c:v>
                </c:pt>
                <c:pt idx="4751">
                  <c:v>1086.0</c:v>
                </c:pt>
                <c:pt idx="4752">
                  <c:v>1086.0</c:v>
                </c:pt>
                <c:pt idx="4753">
                  <c:v>1086.0</c:v>
                </c:pt>
                <c:pt idx="4754">
                  <c:v>1086.0</c:v>
                </c:pt>
                <c:pt idx="4755">
                  <c:v>1086.0</c:v>
                </c:pt>
                <c:pt idx="4756">
                  <c:v>1086.0</c:v>
                </c:pt>
                <c:pt idx="4757">
                  <c:v>1086.0</c:v>
                </c:pt>
                <c:pt idx="4758">
                  <c:v>1086.0</c:v>
                </c:pt>
                <c:pt idx="4759">
                  <c:v>1086.0</c:v>
                </c:pt>
                <c:pt idx="4760">
                  <c:v>1086.0</c:v>
                </c:pt>
                <c:pt idx="4761">
                  <c:v>1086.0</c:v>
                </c:pt>
                <c:pt idx="4762">
                  <c:v>1086.0</c:v>
                </c:pt>
                <c:pt idx="4763">
                  <c:v>1086.0</c:v>
                </c:pt>
                <c:pt idx="4764">
                  <c:v>1086.0</c:v>
                </c:pt>
                <c:pt idx="4765">
                  <c:v>1086.0</c:v>
                </c:pt>
                <c:pt idx="4766">
                  <c:v>1086.0</c:v>
                </c:pt>
                <c:pt idx="4767">
                  <c:v>1086.0</c:v>
                </c:pt>
                <c:pt idx="4768">
                  <c:v>1086.0</c:v>
                </c:pt>
                <c:pt idx="4769">
                  <c:v>1086.0</c:v>
                </c:pt>
                <c:pt idx="4770">
                  <c:v>1086.0</c:v>
                </c:pt>
                <c:pt idx="4771">
                  <c:v>1086.0</c:v>
                </c:pt>
                <c:pt idx="4772">
                  <c:v>1086.0</c:v>
                </c:pt>
                <c:pt idx="4773">
                  <c:v>1087.0</c:v>
                </c:pt>
                <c:pt idx="4774">
                  <c:v>1087.0</c:v>
                </c:pt>
                <c:pt idx="4775">
                  <c:v>1088.0</c:v>
                </c:pt>
                <c:pt idx="4776">
                  <c:v>1088.0</c:v>
                </c:pt>
                <c:pt idx="4777">
                  <c:v>1088.0</c:v>
                </c:pt>
                <c:pt idx="4778">
                  <c:v>1089.0</c:v>
                </c:pt>
                <c:pt idx="4779">
                  <c:v>1090.0</c:v>
                </c:pt>
                <c:pt idx="4780">
                  <c:v>1090.0</c:v>
                </c:pt>
                <c:pt idx="4781">
                  <c:v>1090.0</c:v>
                </c:pt>
                <c:pt idx="4782">
                  <c:v>1091.0</c:v>
                </c:pt>
                <c:pt idx="4783">
                  <c:v>1091.0</c:v>
                </c:pt>
                <c:pt idx="4784">
                  <c:v>1091.0</c:v>
                </c:pt>
                <c:pt idx="4785">
                  <c:v>1091.0</c:v>
                </c:pt>
                <c:pt idx="4786">
                  <c:v>1092.0</c:v>
                </c:pt>
                <c:pt idx="4787">
                  <c:v>1093.0</c:v>
                </c:pt>
                <c:pt idx="4788">
                  <c:v>1094.0</c:v>
                </c:pt>
                <c:pt idx="4789">
                  <c:v>1094.0</c:v>
                </c:pt>
                <c:pt idx="4790">
                  <c:v>1094.0</c:v>
                </c:pt>
                <c:pt idx="4791">
                  <c:v>1095.0</c:v>
                </c:pt>
                <c:pt idx="4792">
                  <c:v>1096.0</c:v>
                </c:pt>
                <c:pt idx="4793">
                  <c:v>1097.0</c:v>
                </c:pt>
                <c:pt idx="4794">
                  <c:v>1097.0</c:v>
                </c:pt>
                <c:pt idx="4795">
                  <c:v>1098.0</c:v>
                </c:pt>
                <c:pt idx="4796">
                  <c:v>1099.0</c:v>
                </c:pt>
                <c:pt idx="4797">
                  <c:v>1099.0</c:v>
                </c:pt>
                <c:pt idx="4798">
                  <c:v>1099.0</c:v>
                </c:pt>
                <c:pt idx="4799">
                  <c:v>1099.0</c:v>
                </c:pt>
                <c:pt idx="4800">
                  <c:v>1099.0</c:v>
                </c:pt>
                <c:pt idx="4801">
                  <c:v>1099.0</c:v>
                </c:pt>
                <c:pt idx="4802">
                  <c:v>1099.0</c:v>
                </c:pt>
                <c:pt idx="4803">
                  <c:v>1100.0</c:v>
                </c:pt>
                <c:pt idx="4804">
                  <c:v>1101.0</c:v>
                </c:pt>
                <c:pt idx="4805">
                  <c:v>1102.0</c:v>
                </c:pt>
                <c:pt idx="4806">
                  <c:v>1103.0</c:v>
                </c:pt>
                <c:pt idx="4807">
                  <c:v>1104.0</c:v>
                </c:pt>
                <c:pt idx="4808">
                  <c:v>1105.0</c:v>
                </c:pt>
                <c:pt idx="4809">
                  <c:v>1106.0</c:v>
                </c:pt>
                <c:pt idx="4810">
                  <c:v>1106.0</c:v>
                </c:pt>
                <c:pt idx="4811">
                  <c:v>1106.0</c:v>
                </c:pt>
                <c:pt idx="4812">
                  <c:v>1106.0</c:v>
                </c:pt>
                <c:pt idx="4813">
                  <c:v>1107.0</c:v>
                </c:pt>
                <c:pt idx="4814">
                  <c:v>1107.0</c:v>
                </c:pt>
                <c:pt idx="4815">
                  <c:v>1108.0</c:v>
                </c:pt>
                <c:pt idx="4816">
                  <c:v>1109.0</c:v>
                </c:pt>
                <c:pt idx="4817">
                  <c:v>1110.0</c:v>
                </c:pt>
                <c:pt idx="4818">
                  <c:v>1111.0</c:v>
                </c:pt>
                <c:pt idx="4819">
                  <c:v>1112.0</c:v>
                </c:pt>
                <c:pt idx="4820">
                  <c:v>1112.0</c:v>
                </c:pt>
                <c:pt idx="4821">
                  <c:v>1113.0</c:v>
                </c:pt>
                <c:pt idx="4822">
                  <c:v>1113.0</c:v>
                </c:pt>
                <c:pt idx="4823">
                  <c:v>1114.0</c:v>
                </c:pt>
                <c:pt idx="4824">
                  <c:v>1114.0</c:v>
                </c:pt>
                <c:pt idx="4825">
                  <c:v>1114.0</c:v>
                </c:pt>
                <c:pt idx="4826">
                  <c:v>1114.0</c:v>
                </c:pt>
                <c:pt idx="4827">
                  <c:v>1114.0</c:v>
                </c:pt>
                <c:pt idx="4828">
                  <c:v>1114.0</c:v>
                </c:pt>
                <c:pt idx="4829">
                  <c:v>1114.0</c:v>
                </c:pt>
                <c:pt idx="4830">
                  <c:v>1115.0</c:v>
                </c:pt>
                <c:pt idx="4831">
                  <c:v>1115.0</c:v>
                </c:pt>
                <c:pt idx="4832">
                  <c:v>1115.0</c:v>
                </c:pt>
                <c:pt idx="4833">
                  <c:v>1115.0</c:v>
                </c:pt>
                <c:pt idx="4834">
                  <c:v>1115.0</c:v>
                </c:pt>
                <c:pt idx="4835">
                  <c:v>1115.0</c:v>
                </c:pt>
                <c:pt idx="4836">
                  <c:v>1115.0</c:v>
                </c:pt>
                <c:pt idx="4837">
                  <c:v>1115.0</c:v>
                </c:pt>
                <c:pt idx="4838">
                  <c:v>1115.0</c:v>
                </c:pt>
                <c:pt idx="4839">
                  <c:v>1115.0</c:v>
                </c:pt>
                <c:pt idx="4840">
                  <c:v>1115.0</c:v>
                </c:pt>
                <c:pt idx="4841">
                  <c:v>1115.0</c:v>
                </c:pt>
                <c:pt idx="4842">
                  <c:v>1115.0</c:v>
                </c:pt>
                <c:pt idx="4843">
                  <c:v>1115.0</c:v>
                </c:pt>
                <c:pt idx="4844">
                  <c:v>1115.0</c:v>
                </c:pt>
                <c:pt idx="4845">
                  <c:v>1115.0</c:v>
                </c:pt>
                <c:pt idx="4846">
                  <c:v>1115.0</c:v>
                </c:pt>
                <c:pt idx="4847">
                  <c:v>1115.0</c:v>
                </c:pt>
                <c:pt idx="4848">
                  <c:v>1115.0</c:v>
                </c:pt>
                <c:pt idx="4849">
                  <c:v>1115.0</c:v>
                </c:pt>
                <c:pt idx="4850">
                  <c:v>1115.0</c:v>
                </c:pt>
                <c:pt idx="4851">
                  <c:v>1115.0</c:v>
                </c:pt>
                <c:pt idx="4852">
                  <c:v>1115.0</c:v>
                </c:pt>
                <c:pt idx="4853">
                  <c:v>1115.0</c:v>
                </c:pt>
                <c:pt idx="4854">
                  <c:v>1115.0</c:v>
                </c:pt>
                <c:pt idx="4855">
                  <c:v>1116.0</c:v>
                </c:pt>
                <c:pt idx="4856">
                  <c:v>1116.0</c:v>
                </c:pt>
                <c:pt idx="4857">
                  <c:v>1116.0</c:v>
                </c:pt>
                <c:pt idx="4858">
                  <c:v>1117.0</c:v>
                </c:pt>
                <c:pt idx="4859">
                  <c:v>1117.0</c:v>
                </c:pt>
                <c:pt idx="4860">
                  <c:v>1118.0</c:v>
                </c:pt>
                <c:pt idx="4861">
                  <c:v>1118.0</c:v>
                </c:pt>
                <c:pt idx="4862">
                  <c:v>1118.0</c:v>
                </c:pt>
                <c:pt idx="4863">
                  <c:v>1118.0</c:v>
                </c:pt>
                <c:pt idx="4864">
                  <c:v>1118.0</c:v>
                </c:pt>
                <c:pt idx="4865">
                  <c:v>1119.0</c:v>
                </c:pt>
                <c:pt idx="4866">
                  <c:v>1119.0</c:v>
                </c:pt>
                <c:pt idx="4867">
                  <c:v>1119.0</c:v>
                </c:pt>
                <c:pt idx="4868">
                  <c:v>1120.0</c:v>
                </c:pt>
                <c:pt idx="4869">
                  <c:v>1120.0</c:v>
                </c:pt>
                <c:pt idx="4870">
                  <c:v>1120.0</c:v>
                </c:pt>
                <c:pt idx="4871">
                  <c:v>1120.0</c:v>
                </c:pt>
                <c:pt idx="4872">
                  <c:v>1120.0</c:v>
                </c:pt>
                <c:pt idx="4873">
                  <c:v>1121.0</c:v>
                </c:pt>
                <c:pt idx="4874">
                  <c:v>1121.0</c:v>
                </c:pt>
                <c:pt idx="4875">
                  <c:v>1121.0</c:v>
                </c:pt>
                <c:pt idx="4876">
                  <c:v>1122.0</c:v>
                </c:pt>
                <c:pt idx="4877">
                  <c:v>1122.0</c:v>
                </c:pt>
                <c:pt idx="4878">
                  <c:v>1122.0</c:v>
                </c:pt>
                <c:pt idx="4879">
                  <c:v>1122.0</c:v>
                </c:pt>
                <c:pt idx="4880">
                  <c:v>1122.0</c:v>
                </c:pt>
                <c:pt idx="4881">
                  <c:v>1122.0</c:v>
                </c:pt>
                <c:pt idx="4882">
                  <c:v>1122.0</c:v>
                </c:pt>
                <c:pt idx="4883">
                  <c:v>1122.0</c:v>
                </c:pt>
                <c:pt idx="4884">
                  <c:v>1122.0</c:v>
                </c:pt>
                <c:pt idx="4885">
                  <c:v>1122.0</c:v>
                </c:pt>
                <c:pt idx="4886">
                  <c:v>1122.0</c:v>
                </c:pt>
                <c:pt idx="4887">
                  <c:v>1122.0</c:v>
                </c:pt>
                <c:pt idx="4888">
                  <c:v>1122.0</c:v>
                </c:pt>
                <c:pt idx="4889">
                  <c:v>1122.0</c:v>
                </c:pt>
                <c:pt idx="4890">
                  <c:v>1122.0</c:v>
                </c:pt>
                <c:pt idx="4891">
                  <c:v>1122.0</c:v>
                </c:pt>
                <c:pt idx="4892">
                  <c:v>1122.0</c:v>
                </c:pt>
                <c:pt idx="4893">
                  <c:v>1122.0</c:v>
                </c:pt>
                <c:pt idx="4894">
                  <c:v>1122.0</c:v>
                </c:pt>
                <c:pt idx="4895">
                  <c:v>1122.0</c:v>
                </c:pt>
                <c:pt idx="4896">
                  <c:v>1123.0</c:v>
                </c:pt>
                <c:pt idx="4897">
                  <c:v>1124.0</c:v>
                </c:pt>
                <c:pt idx="4898">
                  <c:v>1125.0</c:v>
                </c:pt>
                <c:pt idx="4899">
                  <c:v>1125.0</c:v>
                </c:pt>
                <c:pt idx="4900">
                  <c:v>1125.0</c:v>
                </c:pt>
                <c:pt idx="4901">
                  <c:v>1126.0</c:v>
                </c:pt>
                <c:pt idx="4902">
                  <c:v>1126.0</c:v>
                </c:pt>
                <c:pt idx="4903">
                  <c:v>1126.0</c:v>
                </c:pt>
                <c:pt idx="4904">
                  <c:v>1126.0</c:v>
                </c:pt>
                <c:pt idx="4905">
                  <c:v>1126.0</c:v>
                </c:pt>
                <c:pt idx="4906">
                  <c:v>1126.0</c:v>
                </c:pt>
                <c:pt idx="4907">
                  <c:v>1127.0</c:v>
                </c:pt>
                <c:pt idx="4908">
                  <c:v>1127.0</c:v>
                </c:pt>
                <c:pt idx="4909">
                  <c:v>1127.0</c:v>
                </c:pt>
                <c:pt idx="4910">
                  <c:v>1128.0</c:v>
                </c:pt>
                <c:pt idx="4911">
                  <c:v>1128.0</c:v>
                </c:pt>
                <c:pt idx="4912">
                  <c:v>1128.0</c:v>
                </c:pt>
                <c:pt idx="4913">
                  <c:v>1129.0</c:v>
                </c:pt>
                <c:pt idx="4914">
                  <c:v>1129.0</c:v>
                </c:pt>
                <c:pt idx="4915">
                  <c:v>1129.0</c:v>
                </c:pt>
                <c:pt idx="4916">
                  <c:v>1129.0</c:v>
                </c:pt>
                <c:pt idx="4917">
                  <c:v>1129.0</c:v>
                </c:pt>
                <c:pt idx="4918">
                  <c:v>1129.0</c:v>
                </c:pt>
                <c:pt idx="4919">
                  <c:v>1129.0</c:v>
                </c:pt>
                <c:pt idx="4920">
                  <c:v>1130.0</c:v>
                </c:pt>
                <c:pt idx="4921">
                  <c:v>1130.0</c:v>
                </c:pt>
                <c:pt idx="4922">
                  <c:v>1131.0</c:v>
                </c:pt>
                <c:pt idx="4923">
                  <c:v>1131.0</c:v>
                </c:pt>
                <c:pt idx="4924">
                  <c:v>1131.0</c:v>
                </c:pt>
                <c:pt idx="4925">
                  <c:v>1131.0</c:v>
                </c:pt>
                <c:pt idx="4926">
                  <c:v>1131.0</c:v>
                </c:pt>
                <c:pt idx="4927">
                  <c:v>1131.0</c:v>
                </c:pt>
                <c:pt idx="4928">
                  <c:v>1131.0</c:v>
                </c:pt>
                <c:pt idx="4929">
                  <c:v>1131.0</c:v>
                </c:pt>
                <c:pt idx="4930">
                  <c:v>1131.0</c:v>
                </c:pt>
                <c:pt idx="4931">
                  <c:v>1131.0</c:v>
                </c:pt>
                <c:pt idx="4932">
                  <c:v>1131.0</c:v>
                </c:pt>
                <c:pt idx="4933">
                  <c:v>1131.0</c:v>
                </c:pt>
                <c:pt idx="4934">
                  <c:v>1131.0</c:v>
                </c:pt>
                <c:pt idx="4935">
                  <c:v>1132.0</c:v>
                </c:pt>
                <c:pt idx="4936">
                  <c:v>1132.0</c:v>
                </c:pt>
                <c:pt idx="4937">
                  <c:v>1132.0</c:v>
                </c:pt>
                <c:pt idx="4938">
                  <c:v>1132.0</c:v>
                </c:pt>
                <c:pt idx="4939">
                  <c:v>1132.0</c:v>
                </c:pt>
                <c:pt idx="4940">
                  <c:v>1132.0</c:v>
                </c:pt>
                <c:pt idx="4941">
                  <c:v>1132.0</c:v>
                </c:pt>
                <c:pt idx="4942">
                  <c:v>1133.0</c:v>
                </c:pt>
                <c:pt idx="4943">
                  <c:v>1133.0</c:v>
                </c:pt>
                <c:pt idx="4944">
                  <c:v>1133.0</c:v>
                </c:pt>
                <c:pt idx="4945">
                  <c:v>1133.0</c:v>
                </c:pt>
                <c:pt idx="4946">
                  <c:v>1133.0</c:v>
                </c:pt>
                <c:pt idx="4947">
                  <c:v>1134.0</c:v>
                </c:pt>
                <c:pt idx="4948">
                  <c:v>1134.0</c:v>
                </c:pt>
                <c:pt idx="4949">
                  <c:v>1134.0</c:v>
                </c:pt>
                <c:pt idx="4950">
                  <c:v>1134.0</c:v>
                </c:pt>
                <c:pt idx="4951">
                  <c:v>1134.0</c:v>
                </c:pt>
                <c:pt idx="4952">
                  <c:v>1134.0</c:v>
                </c:pt>
                <c:pt idx="4953">
                  <c:v>1134.0</c:v>
                </c:pt>
                <c:pt idx="4954">
                  <c:v>1135.0</c:v>
                </c:pt>
                <c:pt idx="4955">
                  <c:v>1135.0</c:v>
                </c:pt>
                <c:pt idx="4956">
                  <c:v>1135.0</c:v>
                </c:pt>
                <c:pt idx="4957">
                  <c:v>1135.0</c:v>
                </c:pt>
                <c:pt idx="4958">
                  <c:v>1135.0</c:v>
                </c:pt>
                <c:pt idx="4959">
                  <c:v>1135.0</c:v>
                </c:pt>
                <c:pt idx="4960">
                  <c:v>1135.0</c:v>
                </c:pt>
                <c:pt idx="4961">
                  <c:v>1135.0</c:v>
                </c:pt>
                <c:pt idx="4962">
                  <c:v>1135.0</c:v>
                </c:pt>
                <c:pt idx="4963">
                  <c:v>1135.0</c:v>
                </c:pt>
                <c:pt idx="4964">
                  <c:v>1135.0</c:v>
                </c:pt>
                <c:pt idx="4965">
                  <c:v>1135.0</c:v>
                </c:pt>
                <c:pt idx="4966">
                  <c:v>1135.0</c:v>
                </c:pt>
                <c:pt idx="4967">
                  <c:v>1135.0</c:v>
                </c:pt>
                <c:pt idx="4968">
                  <c:v>1135.0</c:v>
                </c:pt>
                <c:pt idx="4969">
                  <c:v>1136.0</c:v>
                </c:pt>
                <c:pt idx="4970">
                  <c:v>1137.0</c:v>
                </c:pt>
                <c:pt idx="4971">
                  <c:v>1137.0</c:v>
                </c:pt>
                <c:pt idx="4972">
                  <c:v>1137.0</c:v>
                </c:pt>
                <c:pt idx="4973">
                  <c:v>1137.0</c:v>
                </c:pt>
                <c:pt idx="4974">
                  <c:v>1137.0</c:v>
                </c:pt>
                <c:pt idx="4975">
                  <c:v>1137.0</c:v>
                </c:pt>
                <c:pt idx="4976">
                  <c:v>1137.0</c:v>
                </c:pt>
                <c:pt idx="4977">
                  <c:v>1138.0</c:v>
                </c:pt>
                <c:pt idx="4978">
                  <c:v>1138.0</c:v>
                </c:pt>
                <c:pt idx="4979">
                  <c:v>1138.0</c:v>
                </c:pt>
                <c:pt idx="4980">
                  <c:v>1139.0</c:v>
                </c:pt>
                <c:pt idx="4981">
                  <c:v>1139.0</c:v>
                </c:pt>
                <c:pt idx="4982">
                  <c:v>1139.0</c:v>
                </c:pt>
                <c:pt idx="4983">
                  <c:v>1140.0</c:v>
                </c:pt>
                <c:pt idx="4984">
                  <c:v>1140.0</c:v>
                </c:pt>
                <c:pt idx="4985">
                  <c:v>1140.0</c:v>
                </c:pt>
                <c:pt idx="4986">
                  <c:v>1141.0</c:v>
                </c:pt>
                <c:pt idx="4987">
                  <c:v>1141.0</c:v>
                </c:pt>
                <c:pt idx="4988">
                  <c:v>1141.0</c:v>
                </c:pt>
                <c:pt idx="4989">
                  <c:v>1141.0</c:v>
                </c:pt>
                <c:pt idx="4990">
                  <c:v>1141.0</c:v>
                </c:pt>
                <c:pt idx="4991">
                  <c:v>1142.0</c:v>
                </c:pt>
                <c:pt idx="4992">
                  <c:v>1142.0</c:v>
                </c:pt>
                <c:pt idx="4993">
                  <c:v>1142.0</c:v>
                </c:pt>
                <c:pt idx="4994">
                  <c:v>1142.0</c:v>
                </c:pt>
                <c:pt idx="4995">
                  <c:v>1142.0</c:v>
                </c:pt>
                <c:pt idx="4996">
                  <c:v>1142.0</c:v>
                </c:pt>
                <c:pt idx="4997">
                  <c:v>1142.0</c:v>
                </c:pt>
                <c:pt idx="4998">
                  <c:v>1142.0</c:v>
                </c:pt>
                <c:pt idx="4999">
                  <c:v>1142.0</c:v>
                </c:pt>
                <c:pt idx="5000">
                  <c:v>1142.0</c:v>
                </c:pt>
                <c:pt idx="5001">
                  <c:v>1142.0</c:v>
                </c:pt>
                <c:pt idx="5002">
                  <c:v>1142.0</c:v>
                </c:pt>
                <c:pt idx="5003">
                  <c:v>1142.0</c:v>
                </c:pt>
                <c:pt idx="5004">
                  <c:v>1142.0</c:v>
                </c:pt>
                <c:pt idx="5005">
                  <c:v>1143.0</c:v>
                </c:pt>
                <c:pt idx="5006">
                  <c:v>1143.0</c:v>
                </c:pt>
                <c:pt idx="5007">
                  <c:v>1143.0</c:v>
                </c:pt>
                <c:pt idx="5008">
                  <c:v>1143.0</c:v>
                </c:pt>
                <c:pt idx="5009">
                  <c:v>1143.0</c:v>
                </c:pt>
                <c:pt idx="5010">
                  <c:v>1143.0</c:v>
                </c:pt>
                <c:pt idx="5011">
                  <c:v>1143.0</c:v>
                </c:pt>
                <c:pt idx="5012">
                  <c:v>1143.0</c:v>
                </c:pt>
                <c:pt idx="5013">
                  <c:v>1143.0</c:v>
                </c:pt>
                <c:pt idx="5014">
                  <c:v>1143.0</c:v>
                </c:pt>
                <c:pt idx="5015">
                  <c:v>1143.0</c:v>
                </c:pt>
                <c:pt idx="5016">
                  <c:v>1143.0</c:v>
                </c:pt>
                <c:pt idx="5017">
                  <c:v>1143.0</c:v>
                </c:pt>
                <c:pt idx="5018">
                  <c:v>1143.0</c:v>
                </c:pt>
                <c:pt idx="5019">
                  <c:v>1143.0</c:v>
                </c:pt>
                <c:pt idx="5020">
                  <c:v>1143.0</c:v>
                </c:pt>
                <c:pt idx="5021">
                  <c:v>1143.0</c:v>
                </c:pt>
                <c:pt idx="5022">
                  <c:v>1143.0</c:v>
                </c:pt>
                <c:pt idx="5023">
                  <c:v>1143.0</c:v>
                </c:pt>
                <c:pt idx="5024">
                  <c:v>1143.0</c:v>
                </c:pt>
                <c:pt idx="5025">
                  <c:v>1143.0</c:v>
                </c:pt>
                <c:pt idx="5026">
                  <c:v>1144.0</c:v>
                </c:pt>
                <c:pt idx="5027">
                  <c:v>1144.0</c:v>
                </c:pt>
                <c:pt idx="5028">
                  <c:v>1144.0</c:v>
                </c:pt>
                <c:pt idx="5029">
                  <c:v>1144.0</c:v>
                </c:pt>
                <c:pt idx="5030">
                  <c:v>1144.0</c:v>
                </c:pt>
                <c:pt idx="5031">
                  <c:v>1145.0</c:v>
                </c:pt>
                <c:pt idx="5032">
                  <c:v>1146.0</c:v>
                </c:pt>
                <c:pt idx="5033">
                  <c:v>1147.0</c:v>
                </c:pt>
                <c:pt idx="5034">
                  <c:v>1148.0</c:v>
                </c:pt>
                <c:pt idx="5035">
                  <c:v>1149.0</c:v>
                </c:pt>
                <c:pt idx="5036">
                  <c:v>1150.0</c:v>
                </c:pt>
                <c:pt idx="5037">
                  <c:v>1151.0</c:v>
                </c:pt>
                <c:pt idx="5038">
                  <c:v>1152.0</c:v>
                </c:pt>
                <c:pt idx="5039">
                  <c:v>1152.0</c:v>
                </c:pt>
                <c:pt idx="5040">
                  <c:v>1152.0</c:v>
                </c:pt>
                <c:pt idx="5041">
                  <c:v>1153.0</c:v>
                </c:pt>
                <c:pt idx="5042">
                  <c:v>1154.0</c:v>
                </c:pt>
                <c:pt idx="5043">
                  <c:v>1155.0</c:v>
                </c:pt>
                <c:pt idx="5044">
                  <c:v>1156.0</c:v>
                </c:pt>
                <c:pt idx="5045">
                  <c:v>1157.0</c:v>
                </c:pt>
                <c:pt idx="5046">
                  <c:v>1157.0</c:v>
                </c:pt>
                <c:pt idx="5047">
                  <c:v>1157.0</c:v>
                </c:pt>
                <c:pt idx="5048">
                  <c:v>1157.0</c:v>
                </c:pt>
                <c:pt idx="5049">
                  <c:v>1158.0</c:v>
                </c:pt>
                <c:pt idx="5050">
                  <c:v>1159.0</c:v>
                </c:pt>
                <c:pt idx="5051">
                  <c:v>1160.0</c:v>
                </c:pt>
                <c:pt idx="5052">
                  <c:v>1160.0</c:v>
                </c:pt>
                <c:pt idx="5053">
                  <c:v>1161.0</c:v>
                </c:pt>
                <c:pt idx="5054">
                  <c:v>1162.0</c:v>
                </c:pt>
                <c:pt idx="5055">
                  <c:v>1163.0</c:v>
                </c:pt>
                <c:pt idx="5056">
                  <c:v>1164.0</c:v>
                </c:pt>
                <c:pt idx="5057">
                  <c:v>1165.0</c:v>
                </c:pt>
                <c:pt idx="5058">
                  <c:v>1166.0</c:v>
                </c:pt>
                <c:pt idx="5059">
                  <c:v>1167.0</c:v>
                </c:pt>
                <c:pt idx="5060">
                  <c:v>1168.0</c:v>
                </c:pt>
                <c:pt idx="5061">
                  <c:v>1169.0</c:v>
                </c:pt>
                <c:pt idx="5062">
                  <c:v>1170.0</c:v>
                </c:pt>
                <c:pt idx="5063">
                  <c:v>1171.0</c:v>
                </c:pt>
                <c:pt idx="5064">
                  <c:v>1172.0</c:v>
                </c:pt>
                <c:pt idx="5065">
                  <c:v>1173.0</c:v>
                </c:pt>
                <c:pt idx="5066">
                  <c:v>1174.0</c:v>
                </c:pt>
                <c:pt idx="5067">
                  <c:v>1175.0</c:v>
                </c:pt>
                <c:pt idx="5068">
                  <c:v>1176.0</c:v>
                </c:pt>
                <c:pt idx="5069">
                  <c:v>1176.0</c:v>
                </c:pt>
                <c:pt idx="5070">
                  <c:v>1176.0</c:v>
                </c:pt>
                <c:pt idx="5071">
                  <c:v>1177.0</c:v>
                </c:pt>
                <c:pt idx="5072">
                  <c:v>1177.0</c:v>
                </c:pt>
                <c:pt idx="5073">
                  <c:v>1177.0</c:v>
                </c:pt>
                <c:pt idx="5074">
                  <c:v>1177.0</c:v>
                </c:pt>
                <c:pt idx="5075">
                  <c:v>1177.0</c:v>
                </c:pt>
                <c:pt idx="5076">
                  <c:v>1178.0</c:v>
                </c:pt>
                <c:pt idx="5077">
                  <c:v>1178.0</c:v>
                </c:pt>
                <c:pt idx="5078">
                  <c:v>1178.0</c:v>
                </c:pt>
                <c:pt idx="5079">
                  <c:v>1179.0</c:v>
                </c:pt>
                <c:pt idx="5080">
                  <c:v>1180.0</c:v>
                </c:pt>
                <c:pt idx="5081">
                  <c:v>1181.0</c:v>
                </c:pt>
                <c:pt idx="5082">
                  <c:v>1181.0</c:v>
                </c:pt>
                <c:pt idx="5083">
                  <c:v>1181.0</c:v>
                </c:pt>
                <c:pt idx="5084">
                  <c:v>1181.0</c:v>
                </c:pt>
                <c:pt idx="5085">
                  <c:v>1181.0</c:v>
                </c:pt>
                <c:pt idx="5086">
                  <c:v>1181.0</c:v>
                </c:pt>
                <c:pt idx="5087">
                  <c:v>1181.0</c:v>
                </c:pt>
                <c:pt idx="5088">
                  <c:v>1182.0</c:v>
                </c:pt>
                <c:pt idx="5089">
                  <c:v>1182.0</c:v>
                </c:pt>
                <c:pt idx="5090">
                  <c:v>1182.0</c:v>
                </c:pt>
                <c:pt idx="5091">
                  <c:v>1182.0</c:v>
                </c:pt>
                <c:pt idx="5092">
                  <c:v>1182.0</c:v>
                </c:pt>
                <c:pt idx="5093">
                  <c:v>1182.0</c:v>
                </c:pt>
                <c:pt idx="5094">
                  <c:v>1182.0</c:v>
                </c:pt>
                <c:pt idx="5095">
                  <c:v>1182.0</c:v>
                </c:pt>
                <c:pt idx="5096">
                  <c:v>1182.0</c:v>
                </c:pt>
                <c:pt idx="5097">
                  <c:v>1182.0</c:v>
                </c:pt>
                <c:pt idx="5098">
                  <c:v>1182.0</c:v>
                </c:pt>
                <c:pt idx="5099">
                  <c:v>1182.0</c:v>
                </c:pt>
                <c:pt idx="5100">
                  <c:v>1182.0</c:v>
                </c:pt>
                <c:pt idx="5101">
                  <c:v>1182.0</c:v>
                </c:pt>
                <c:pt idx="5102">
                  <c:v>1183.0</c:v>
                </c:pt>
                <c:pt idx="5103">
                  <c:v>1183.0</c:v>
                </c:pt>
                <c:pt idx="5104">
                  <c:v>1183.0</c:v>
                </c:pt>
                <c:pt idx="5105">
                  <c:v>1183.0</c:v>
                </c:pt>
                <c:pt idx="5106">
                  <c:v>1183.0</c:v>
                </c:pt>
                <c:pt idx="5107">
                  <c:v>1183.0</c:v>
                </c:pt>
                <c:pt idx="5108">
                  <c:v>1183.0</c:v>
                </c:pt>
                <c:pt idx="5109">
                  <c:v>1183.0</c:v>
                </c:pt>
                <c:pt idx="5110">
                  <c:v>1183.0</c:v>
                </c:pt>
                <c:pt idx="5111">
                  <c:v>1183.0</c:v>
                </c:pt>
                <c:pt idx="5112">
                  <c:v>1183.0</c:v>
                </c:pt>
                <c:pt idx="5113">
                  <c:v>1183.0</c:v>
                </c:pt>
                <c:pt idx="5114">
                  <c:v>1183.0</c:v>
                </c:pt>
                <c:pt idx="5115">
                  <c:v>1183.0</c:v>
                </c:pt>
                <c:pt idx="5116">
                  <c:v>1183.0</c:v>
                </c:pt>
                <c:pt idx="5117">
                  <c:v>1183.0</c:v>
                </c:pt>
                <c:pt idx="5118">
                  <c:v>1184.0</c:v>
                </c:pt>
                <c:pt idx="5119">
                  <c:v>1185.0</c:v>
                </c:pt>
                <c:pt idx="5120">
                  <c:v>1186.0</c:v>
                </c:pt>
                <c:pt idx="5121">
                  <c:v>1186.0</c:v>
                </c:pt>
                <c:pt idx="5122">
                  <c:v>1186.0</c:v>
                </c:pt>
                <c:pt idx="5123">
                  <c:v>1186.0</c:v>
                </c:pt>
                <c:pt idx="5124">
                  <c:v>1186.0</c:v>
                </c:pt>
                <c:pt idx="5125">
                  <c:v>1186.0</c:v>
                </c:pt>
                <c:pt idx="5126">
                  <c:v>1186.0</c:v>
                </c:pt>
                <c:pt idx="5127">
                  <c:v>1186.0</c:v>
                </c:pt>
                <c:pt idx="5128">
                  <c:v>1187.0</c:v>
                </c:pt>
                <c:pt idx="5129">
                  <c:v>1188.0</c:v>
                </c:pt>
                <c:pt idx="5130">
                  <c:v>1188.0</c:v>
                </c:pt>
                <c:pt idx="5131">
                  <c:v>1189.0</c:v>
                </c:pt>
                <c:pt idx="5132">
                  <c:v>1190.0</c:v>
                </c:pt>
                <c:pt idx="5133">
                  <c:v>1191.0</c:v>
                </c:pt>
                <c:pt idx="5134">
                  <c:v>1192.0</c:v>
                </c:pt>
                <c:pt idx="5135">
                  <c:v>1192.0</c:v>
                </c:pt>
                <c:pt idx="5136">
                  <c:v>1192.0</c:v>
                </c:pt>
                <c:pt idx="5137">
                  <c:v>1192.0</c:v>
                </c:pt>
                <c:pt idx="5138">
                  <c:v>1192.0</c:v>
                </c:pt>
                <c:pt idx="5139">
                  <c:v>1192.0</c:v>
                </c:pt>
                <c:pt idx="5140">
                  <c:v>1192.0</c:v>
                </c:pt>
                <c:pt idx="5141">
                  <c:v>1192.0</c:v>
                </c:pt>
                <c:pt idx="5142">
                  <c:v>1193.0</c:v>
                </c:pt>
                <c:pt idx="5143">
                  <c:v>1193.0</c:v>
                </c:pt>
                <c:pt idx="5144">
                  <c:v>1194.0</c:v>
                </c:pt>
                <c:pt idx="5145">
                  <c:v>1194.0</c:v>
                </c:pt>
                <c:pt idx="5146">
                  <c:v>1194.0</c:v>
                </c:pt>
                <c:pt idx="5147">
                  <c:v>1194.0</c:v>
                </c:pt>
                <c:pt idx="5148">
                  <c:v>1194.0</c:v>
                </c:pt>
                <c:pt idx="5149">
                  <c:v>1194.0</c:v>
                </c:pt>
                <c:pt idx="5150">
                  <c:v>1194.0</c:v>
                </c:pt>
                <c:pt idx="5151">
                  <c:v>1194.0</c:v>
                </c:pt>
                <c:pt idx="5152">
                  <c:v>1194.0</c:v>
                </c:pt>
                <c:pt idx="5153">
                  <c:v>1194.0</c:v>
                </c:pt>
                <c:pt idx="5154">
                  <c:v>1194.0</c:v>
                </c:pt>
                <c:pt idx="5155">
                  <c:v>1194.0</c:v>
                </c:pt>
                <c:pt idx="5156">
                  <c:v>1194.0</c:v>
                </c:pt>
                <c:pt idx="5157">
                  <c:v>1195.0</c:v>
                </c:pt>
                <c:pt idx="5158">
                  <c:v>1195.0</c:v>
                </c:pt>
                <c:pt idx="5159">
                  <c:v>1195.0</c:v>
                </c:pt>
                <c:pt idx="5160">
                  <c:v>1195.0</c:v>
                </c:pt>
                <c:pt idx="5161">
                  <c:v>1195.0</c:v>
                </c:pt>
                <c:pt idx="5162">
                  <c:v>1195.0</c:v>
                </c:pt>
                <c:pt idx="5163">
                  <c:v>1195.0</c:v>
                </c:pt>
                <c:pt idx="5164">
                  <c:v>1196.0</c:v>
                </c:pt>
                <c:pt idx="5165">
                  <c:v>1196.0</c:v>
                </c:pt>
                <c:pt idx="5166">
                  <c:v>1196.0</c:v>
                </c:pt>
                <c:pt idx="5167">
                  <c:v>1196.0</c:v>
                </c:pt>
                <c:pt idx="5168">
                  <c:v>1196.0</c:v>
                </c:pt>
                <c:pt idx="5169">
                  <c:v>1197.0</c:v>
                </c:pt>
                <c:pt idx="5170">
                  <c:v>1197.0</c:v>
                </c:pt>
                <c:pt idx="5171">
                  <c:v>1197.0</c:v>
                </c:pt>
                <c:pt idx="5172">
                  <c:v>1197.0</c:v>
                </c:pt>
                <c:pt idx="5173">
                  <c:v>1197.0</c:v>
                </c:pt>
                <c:pt idx="5174">
                  <c:v>1198.0</c:v>
                </c:pt>
                <c:pt idx="5175">
                  <c:v>1199.0</c:v>
                </c:pt>
                <c:pt idx="5176">
                  <c:v>1200.0</c:v>
                </c:pt>
                <c:pt idx="5177">
                  <c:v>1201.0</c:v>
                </c:pt>
                <c:pt idx="5178">
                  <c:v>1201.0</c:v>
                </c:pt>
                <c:pt idx="5179">
                  <c:v>1201.0</c:v>
                </c:pt>
                <c:pt idx="5180">
                  <c:v>1201.0</c:v>
                </c:pt>
                <c:pt idx="5181">
                  <c:v>1201.0</c:v>
                </c:pt>
                <c:pt idx="5182">
                  <c:v>1202.0</c:v>
                </c:pt>
                <c:pt idx="5183">
                  <c:v>1203.0</c:v>
                </c:pt>
                <c:pt idx="5184">
                  <c:v>1203.0</c:v>
                </c:pt>
                <c:pt idx="5185">
                  <c:v>1204.0</c:v>
                </c:pt>
                <c:pt idx="5186">
                  <c:v>1204.0</c:v>
                </c:pt>
                <c:pt idx="5187">
                  <c:v>1204.0</c:v>
                </c:pt>
                <c:pt idx="5188">
                  <c:v>1204.0</c:v>
                </c:pt>
                <c:pt idx="5189">
                  <c:v>1205.0</c:v>
                </c:pt>
                <c:pt idx="5190">
                  <c:v>1206.0</c:v>
                </c:pt>
                <c:pt idx="5191">
                  <c:v>1207.0</c:v>
                </c:pt>
                <c:pt idx="5192">
                  <c:v>1207.0</c:v>
                </c:pt>
                <c:pt idx="5193">
                  <c:v>1208.0</c:v>
                </c:pt>
                <c:pt idx="5194">
                  <c:v>1209.0</c:v>
                </c:pt>
                <c:pt idx="5195">
                  <c:v>1209.0</c:v>
                </c:pt>
                <c:pt idx="5196">
                  <c:v>1209.0</c:v>
                </c:pt>
                <c:pt idx="5197">
                  <c:v>1209.0</c:v>
                </c:pt>
                <c:pt idx="5198">
                  <c:v>1209.0</c:v>
                </c:pt>
                <c:pt idx="5199">
                  <c:v>1209.0</c:v>
                </c:pt>
                <c:pt idx="5200">
                  <c:v>1210.0</c:v>
                </c:pt>
                <c:pt idx="5201">
                  <c:v>1210.0</c:v>
                </c:pt>
                <c:pt idx="5202">
                  <c:v>1210.0</c:v>
                </c:pt>
                <c:pt idx="5203">
                  <c:v>1210.0</c:v>
                </c:pt>
                <c:pt idx="5204">
                  <c:v>1211.0</c:v>
                </c:pt>
                <c:pt idx="5205">
                  <c:v>1211.0</c:v>
                </c:pt>
                <c:pt idx="5206">
                  <c:v>1211.0</c:v>
                </c:pt>
                <c:pt idx="5207">
                  <c:v>1211.0</c:v>
                </c:pt>
                <c:pt idx="5208">
                  <c:v>1212.0</c:v>
                </c:pt>
                <c:pt idx="5209">
                  <c:v>1212.0</c:v>
                </c:pt>
                <c:pt idx="5210">
                  <c:v>1213.0</c:v>
                </c:pt>
                <c:pt idx="5211">
                  <c:v>1213.0</c:v>
                </c:pt>
                <c:pt idx="5212">
                  <c:v>1214.0</c:v>
                </c:pt>
                <c:pt idx="5213">
                  <c:v>1215.0</c:v>
                </c:pt>
                <c:pt idx="5214">
                  <c:v>1215.0</c:v>
                </c:pt>
                <c:pt idx="5215">
                  <c:v>1215.0</c:v>
                </c:pt>
                <c:pt idx="5216">
                  <c:v>1215.0</c:v>
                </c:pt>
                <c:pt idx="5217">
                  <c:v>1215.0</c:v>
                </c:pt>
                <c:pt idx="5218">
                  <c:v>1215.0</c:v>
                </c:pt>
                <c:pt idx="5219">
                  <c:v>1215.0</c:v>
                </c:pt>
                <c:pt idx="5220">
                  <c:v>1215.0</c:v>
                </c:pt>
                <c:pt idx="5221">
                  <c:v>1215.0</c:v>
                </c:pt>
                <c:pt idx="5222">
                  <c:v>1215.0</c:v>
                </c:pt>
                <c:pt idx="5223">
                  <c:v>1215.0</c:v>
                </c:pt>
                <c:pt idx="5224">
                  <c:v>1215.0</c:v>
                </c:pt>
                <c:pt idx="5225">
                  <c:v>1215.0</c:v>
                </c:pt>
                <c:pt idx="5226">
                  <c:v>1215.0</c:v>
                </c:pt>
                <c:pt idx="5227">
                  <c:v>1215.0</c:v>
                </c:pt>
                <c:pt idx="5228">
                  <c:v>1215.0</c:v>
                </c:pt>
                <c:pt idx="5229">
                  <c:v>1215.0</c:v>
                </c:pt>
                <c:pt idx="5230">
                  <c:v>1215.0</c:v>
                </c:pt>
                <c:pt idx="5231">
                  <c:v>1215.0</c:v>
                </c:pt>
                <c:pt idx="5232">
                  <c:v>1215.0</c:v>
                </c:pt>
                <c:pt idx="5233">
                  <c:v>1215.0</c:v>
                </c:pt>
                <c:pt idx="5234">
                  <c:v>1215.0</c:v>
                </c:pt>
                <c:pt idx="5235">
                  <c:v>1215.0</c:v>
                </c:pt>
                <c:pt idx="5236">
                  <c:v>1215.0</c:v>
                </c:pt>
                <c:pt idx="5237">
                  <c:v>1215.0</c:v>
                </c:pt>
                <c:pt idx="5238">
                  <c:v>1215.0</c:v>
                </c:pt>
                <c:pt idx="5239">
                  <c:v>1215.0</c:v>
                </c:pt>
                <c:pt idx="5240">
                  <c:v>1215.0</c:v>
                </c:pt>
                <c:pt idx="5241">
                  <c:v>1215.0</c:v>
                </c:pt>
                <c:pt idx="5242">
                  <c:v>1215.0</c:v>
                </c:pt>
                <c:pt idx="5243">
                  <c:v>1215.0</c:v>
                </c:pt>
                <c:pt idx="5244">
                  <c:v>1215.0</c:v>
                </c:pt>
                <c:pt idx="5245">
                  <c:v>1215.0</c:v>
                </c:pt>
                <c:pt idx="5246">
                  <c:v>1215.0</c:v>
                </c:pt>
                <c:pt idx="5247">
                  <c:v>1215.0</c:v>
                </c:pt>
                <c:pt idx="5248">
                  <c:v>1215.0</c:v>
                </c:pt>
                <c:pt idx="5249">
                  <c:v>1215.0</c:v>
                </c:pt>
                <c:pt idx="5250">
                  <c:v>1215.0</c:v>
                </c:pt>
                <c:pt idx="5251">
                  <c:v>1215.0</c:v>
                </c:pt>
                <c:pt idx="5252">
                  <c:v>1215.0</c:v>
                </c:pt>
                <c:pt idx="5253">
                  <c:v>1215.0</c:v>
                </c:pt>
                <c:pt idx="5254">
                  <c:v>1215.0</c:v>
                </c:pt>
                <c:pt idx="5255">
                  <c:v>1215.0</c:v>
                </c:pt>
                <c:pt idx="5256">
                  <c:v>1215.0</c:v>
                </c:pt>
                <c:pt idx="5257">
                  <c:v>1215.0</c:v>
                </c:pt>
                <c:pt idx="5258">
                  <c:v>1215.0</c:v>
                </c:pt>
                <c:pt idx="5259">
                  <c:v>1215.0</c:v>
                </c:pt>
                <c:pt idx="5260">
                  <c:v>1215.0</c:v>
                </c:pt>
                <c:pt idx="5261">
                  <c:v>1216.0</c:v>
                </c:pt>
                <c:pt idx="5262">
                  <c:v>1216.0</c:v>
                </c:pt>
                <c:pt idx="5263">
                  <c:v>1216.0</c:v>
                </c:pt>
                <c:pt idx="5264">
                  <c:v>1216.0</c:v>
                </c:pt>
                <c:pt idx="5265">
                  <c:v>1216.0</c:v>
                </c:pt>
                <c:pt idx="5266">
                  <c:v>1216.0</c:v>
                </c:pt>
                <c:pt idx="5267">
                  <c:v>1216.0</c:v>
                </c:pt>
                <c:pt idx="5268">
                  <c:v>1217.0</c:v>
                </c:pt>
                <c:pt idx="5269">
                  <c:v>1217.0</c:v>
                </c:pt>
                <c:pt idx="5270">
                  <c:v>1217.0</c:v>
                </c:pt>
                <c:pt idx="5271">
                  <c:v>1217.0</c:v>
                </c:pt>
                <c:pt idx="5272">
                  <c:v>1217.0</c:v>
                </c:pt>
                <c:pt idx="5273">
                  <c:v>1217.0</c:v>
                </c:pt>
                <c:pt idx="5274">
                  <c:v>1217.0</c:v>
                </c:pt>
                <c:pt idx="5275">
                  <c:v>1217.0</c:v>
                </c:pt>
                <c:pt idx="5276">
                  <c:v>1217.0</c:v>
                </c:pt>
                <c:pt idx="5277">
                  <c:v>1217.0</c:v>
                </c:pt>
                <c:pt idx="5278">
                  <c:v>1217.0</c:v>
                </c:pt>
                <c:pt idx="5279">
                  <c:v>1217.0</c:v>
                </c:pt>
                <c:pt idx="5280">
                  <c:v>1217.0</c:v>
                </c:pt>
                <c:pt idx="5281">
                  <c:v>1217.0</c:v>
                </c:pt>
                <c:pt idx="5282">
                  <c:v>1217.0</c:v>
                </c:pt>
                <c:pt idx="5283">
                  <c:v>1217.0</c:v>
                </c:pt>
                <c:pt idx="5284">
                  <c:v>1217.0</c:v>
                </c:pt>
                <c:pt idx="5285">
                  <c:v>1217.0</c:v>
                </c:pt>
                <c:pt idx="5286">
                  <c:v>1217.0</c:v>
                </c:pt>
                <c:pt idx="5287">
                  <c:v>1217.0</c:v>
                </c:pt>
                <c:pt idx="5288">
                  <c:v>1217.0</c:v>
                </c:pt>
                <c:pt idx="5289">
                  <c:v>1217.0</c:v>
                </c:pt>
                <c:pt idx="5290">
                  <c:v>1217.0</c:v>
                </c:pt>
                <c:pt idx="5291">
                  <c:v>1218.0</c:v>
                </c:pt>
                <c:pt idx="5292">
                  <c:v>1219.0</c:v>
                </c:pt>
                <c:pt idx="5293">
                  <c:v>1219.0</c:v>
                </c:pt>
                <c:pt idx="5294">
                  <c:v>1220.0</c:v>
                </c:pt>
                <c:pt idx="5295">
                  <c:v>1220.0</c:v>
                </c:pt>
                <c:pt idx="5296">
                  <c:v>1220.0</c:v>
                </c:pt>
                <c:pt idx="5297">
                  <c:v>1221.0</c:v>
                </c:pt>
                <c:pt idx="5298">
                  <c:v>1221.0</c:v>
                </c:pt>
                <c:pt idx="5299">
                  <c:v>1222.0</c:v>
                </c:pt>
                <c:pt idx="5300">
                  <c:v>1222.0</c:v>
                </c:pt>
                <c:pt idx="5301">
                  <c:v>1222.0</c:v>
                </c:pt>
                <c:pt idx="5302">
                  <c:v>1222.0</c:v>
                </c:pt>
                <c:pt idx="5303">
                  <c:v>1222.0</c:v>
                </c:pt>
                <c:pt idx="5304">
                  <c:v>1223.0</c:v>
                </c:pt>
                <c:pt idx="5305">
                  <c:v>1223.0</c:v>
                </c:pt>
                <c:pt idx="5306">
                  <c:v>1224.0</c:v>
                </c:pt>
                <c:pt idx="5307">
                  <c:v>1225.0</c:v>
                </c:pt>
                <c:pt idx="5308">
                  <c:v>1226.0</c:v>
                </c:pt>
                <c:pt idx="5309">
                  <c:v>1226.0</c:v>
                </c:pt>
                <c:pt idx="5310">
                  <c:v>1226.0</c:v>
                </c:pt>
                <c:pt idx="5311">
                  <c:v>1227.0</c:v>
                </c:pt>
                <c:pt idx="5312">
                  <c:v>1227.0</c:v>
                </c:pt>
                <c:pt idx="5313">
                  <c:v>1227.0</c:v>
                </c:pt>
                <c:pt idx="5314">
                  <c:v>1227.0</c:v>
                </c:pt>
                <c:pt idx="5315">
                  <c:v>1227.0</c:v>
                </c:pt>
                <c:pt idx="5316">
                  <c:v>1227.0</c:v>
                </c:pt>
                <c:pt idx="5317">
                  <c:v>1227.0</c:v>
                </c:pt>
                <c:pt idx="5318">
                  <c:v>1227.0</c:v>
                </c:pt>
                <c:pt idx="5319">
                  <c:v>1228.0</c:v>
                </c:pt>
                <c:pt idx="5320">
                  <c:v>1229.0</c:v>
                </c:pt>
                <c:pt idx="5321">
                  <c:v>1230.0</c:v>
                </c:pt>
                <c:pt idx="5322">
                  <c:v>1230.0</c:v>
                </c:pt>
                <c:pt idx="5323">
                  <c:v>1230.0</c:v>
                </c:pt>
                <c:pt idx="5324">
                  <c:v>1230.0</c:v>
                </c:pt>
                <c:pt idx="5325">
                  <c:v>1231.0</c:v>
                </c:pt>
                <c:pt idx="5326">
                  <c:v>1231.0</c:v>
                </c:pt>
                <c:pt idx="5327">
                  <c:v>1231.0</c:v>
                </c:pt>
                <c:pt idx="5328">
                  <c:v>1231.0</c:v>
                </c:pt>
                <c:pt idx="5329">
                  <c:v>1232.0</c:v>
                </c:pt>
                <c:pt idx="5330">
                  <c:v>1233.0</c:v>
                </c:pt>
                <c:pt idx="5331">
                  <c:v>1233.0</c:v>
                </c:pt>
                <c:pt idx="5332">
                  <c:v>1233.0</c:v>
                </c:pt>
                <c:pt idx="5333">
                  <c:v>1233.0</c:v>
                </c:pt>
                <c:pt idx="5334">
                  <c:v>1233.0</c:v>
                </c:pt>
                <c:pt idx="5335">
                  <c:v>1233.0</c:v>
                </c:pt>
                <c:pt idx="5336">
                  <c:v>1233.0</c:v>
                </c:pt>
                <c:pt idx="5337">
                  <c:v>1233.0</c:v>
                </c:pt>
                <c:pt idx="5338">
                  <c:v>1233.0</c:v>
                </c:pt>
                <c:pt idx="5339">
                  <c:v>1233.0</c:v>
                </c:pt>
                <c:pt idx="5340">
                  <c:v>1233.0</c:v>
                </c:pt>
                <c:pt idx="5341">
                  <c:v>1233.0</c:v>
                </c:pt>
                <c:pt idx="5342">
                  <c:v>1233.0</c:v>
                </c:pt>
                <c:pt idx="5343">
                  <c:v>1233.0</c:v>
                </c:pt>
                <c:pt idx="5344">
                  <c:v>1233.0</c:v>
                </c:pt>
                <c:pt idx="5345">
                  <c:v>1233.0</c:v>
                </c:pt>
                <c:pt idx="5346">
                  <c:v>1233.0</c:v>
                </c:pt>
                <c:pt idx="5347">
                  <c:v>1233.0</c:v>
                </c:pt>
                <c:pt idx="5348">
                  <c:v>1233.0</c:v>
                </c:pt>
                <c:pt idx="5349">
                  <c:v>1233.0</c:v>
                </c:pt>
                <c:pt idx="5350">
                  <c:v>1233.0</c:v>
                </c:pt>
                <c:pt idx="5351">
                  <c:v>1233.0</c:v>
                </c:pt>
                <c:pt idx="5352">
                  <c:v>1233.0</c:v>
                </c:pt>
                <c:pt idx="5353">
                  <c:v>1233.0</c:v>
                </c:pt>
                <c:pt idx="5354">
                  <c:v>1234.0</c:v>
                </c:pt>
                <c:pt idx="5355">
                  <c:v>1234.0</c:v>
                </c:pt>
                <c:pt idx="5356">
                  <c:v>1234.0</c:v>
                </c:pt>
                <c:pt idx="5357">
                  <c:v>1234.0</c:v>
                </c:pt>
                <c:pt idx="5358">
                  <c:v>1234.0</c:v>
                </c:pt>
                <c:pt idx="5359">
                  <c:v>1234.0</c:v>
                </c:pt>
                <c:pt idx="5360">
                  <c:v>1234.0</c:v>
                </c:pt>
                <c:pt idx="5361">
                  <c:v>1234.0</c:v>
                </c:pt>
                <c:pt idx="5362">
                  <c:v>1234.0</c:v>
                </c:pt>
                <c:pt idx="5363">
                  <c:v>1235.0</c:v>
                </c:pt>
                <c:pt idx="5364">
                  <c:v>1236.0</c:v>
                </c:pt>
                <c:pt idx="5365">
                  <c:v>1236.0</c:v>
                </c:pt>
                <c:pt idx="5366">
                  <c:v>1237.0</c:v>
                </c:pt>
                <c:pt idx="5367">
                  <c:v>1238.0</c:v>
                </c:pt>
                <c:pt idx="5368">
                  <c:v>1238.0</c:v>
                </c:pt>
                <c:pt idx="5369">
                  <c:v>1238.0</c:v>
                </c:pt>
                <c:pt idx="5370">
                  <c:v>1238.0</c:v>
                </c:pt>
                <c:pt idx="5371">
                  <c:v>1238.0</c:v>
                </c:pt>
                <c:pt idx="5372">
                  <c:v>1238.0</c:v>
                </c:pt>
                <c:pt idx="5373">
                  <c:v>1238.0</c:v>
                </c:pt>
                <c:pt idx="5374">
                  <c:v>1238.0</c:v>
                </c:pt>
                <c:pt idx="5375">
                  <c:v>1238.0</c:v>
                </c:pt>
                <c:pt idx="5376">
                  <c:v>1239.0</c:v>
                </c:pt>
                <c:pt idx="5377">
                  <c:v>1239.0</c:v>
                </c:pt>
                <c:pt idx="5378">
                  <c:v>1239.0</c:v>
                </c:pt>
                <c:pt idx="5379">
                  <c:v>1239.0</c:v>
                </c:pt>
                <c:pt idx="5380">
                  <c:v>1239.0</c:v>
                </c:pt>
                <c:pt idx="5381">
                  <c:v>1240.0</c:v>
                </c:pt>
                <c:pt idx="5382">
                  <c:v>1240.0</c:v>
                </c:pt>
                <c:pt idx="5383">
                  <c:v>1240.0</c:v>
                </c:pt>
                <c:pt idx="5384">
                  <c:v>1240.0</c:v>
                </c:pt>
                <c:pt idx="5385">
                  <c:v>1241.0</c:v>
                </c:pt>
                <c:pt idx="5386">
                  <c:v>1241.0</c:v>
                </c:pt>
                <c:pt idx="5387">
                  <c:v>1241.0</c:v>
                </c:pt>
                <c:pt idx="5388">
                  <c:v>1241.0</c:v>
                </c:pt>
                <c:pt idx="5389">
                  <c:v>1242.0</c:v>
                </c:pt>
                <c:pt idx="5390">
                  <c:v>1243.0</c:v>
                </c:pt>
                <c:pt idx="5391">
                  <c:v>1243.0</c:v>
                </c:pt>
                <c:pt idx="5392">
                  <c:v>1243.0</c:v>
                </c:pt>
                <c:pt idx="5393">
                  <c:v>1244.0</c:v>
                </c:pt>
                <c:pt idx="5394">
                  <c:v>1245.0</c:v>
                </c:pt>
                <c:pt idx="5395">
                  <c:v>1246.0</c:v>
                </c:pt>
                <c:pt idx="5396">
                  <c:v>1246.0</c:v>
                </c:pt>
                <c:pt idx="5397">
                  <c:v>1246.0</c:v>
                </c:pt>
                <c:pt idx="5398">
                  <c:v>1246.0</c:v>
                </c:pt>
                <c:pt idx="5399">
                  <c:v>1247.0</c:v>
                </c:pt>
                <c:pt idx="5400">
                  <c:v>1247.0</c:v>
                </c:pt>
                <c:pt idx="5401">
                  <c:v>1247.0</c:v>
                </c:pt>
                <c:pt idx="5402">
                  <c:v>1247.0</c:v>
                </c:pt>
                <c:pt idx="5403">
                  <c:v>1247.0</c:v>
                </c:pt>
                <c:pt idx="5404">
                  <c:v>1247.0</c:v>
                </c:pt>
                <c:pt idx="5405">
                  <c:v>1248.0</c:v>
                </c:pt>
                <c:pt idx="5406">
                  <c:v>1249.0</c:v>
                </c:pt>
                <c:pt idx="5407">
                  <c:v>1250.0</c:v>
                </c:pt>
                <c:pt idx="5408">
                  <c:v>1250.0</c:v>
                </c:pt>
                <c:pt idx="5409">
                  <c:v>1250.0</c:v>
                </c:pt>
                <c:pt idx="5410">
                  <c:v>1250.0</c:v>
                </c:pt>
                <c:pt idx="5411">
                  <c:v>1250.0</c:v>
                </c:pt>
                <c:pt idx="5412">
                  <c:v>1251.0</c:v>
                </c:pt>
                <c:pt idx="5413">
                  <c:v>1252.0</c:v>
                </c:pt>
                <c:pt idx="5414">
                  <c:v>1252.0</c:v>
                </c:pt>
                <c:pt idx="5415">
                  <c:v>1252.0</c:v>
                </c:pt>
                <c:pt idx="5416">
                  <c:v>1253.0</c:v>
                </c:pt>
                <c:pt idx="5417">
                  <c:v>1254.0</c:v>
                </c:pt>
                <c:pt idx="5418">
                  <c:v>1255.0</c:v>
                </c:pt>
                <c:pt idx="5419">
                  <c:v>1255.0</c:v>
                </c:pt>
                <c:pt idx="5420">
                  <c:v>1256.0</c:v>
                </c:pt>
                <c:pt idx="5421">
                  <c:v>1257.0</c:v>
                </c:pt>
                <c:pt idx="5422">
                  <c:v>1258.0</c:v>
                </c:pt>
                <c:pt idx="5423">
                  <c:v>1259.0</c:v>
                </c:pt>
                <c:pt idx="5424">
                  <c:v>1260.0</c:v>
                </c:pt>
                <c:pt idx="5425">
                  <c:v>1260.0</c:v>
                </c:pt>
                <c:pt idx="5426">
                  <c:v>1261.0</c:v>
                </c:pt>
                <c:pt idx="5427">
                  <c:v>1262.0</c:v>
                </c:pt>
                <c:pt idx="5428">
                  <c:v>1263.0</c:v>
                </c:pt>
                <c:pt idx="5429">
                  <c:v>1264.0</c:v>
                </c:pt>
                <c:pt idx="5430">
                  <c:v>1264.0</c:v>
                </c:pt>
                <c:pt idx="5431">
                  <c:v>1264.0</c:v>
                </c:pt>
                <c:pt idx="5432">
                  <c:v>1264.0</c:v>
                </c:pt>
                <c:pt idx="5433">
                  <c:v>1264.0</c:v>
                </c:pt>
                <c:pt idx="5434">
                  <c:v>1264.0</c:v>
                </c:pt>
                <c:pt idx="5435">
                  <c:v>1264.0</c:v>
                </c:pt>
                <c:pt idx="5436">
                  <c:v>1264.0</c:v>
                </c:pt>
                <c:pt idx="5437">
                  <c:v>1264.0</c:v>
                </c:pt>
                <c:pt idx="5438">
                  <c:v>1264.0</c:v>
                </c:pt>
                <c:pt idx="5439">
                  <c:v>1264.0</c:v>
                </c:pt>
                <c:pt idx="5440">
                  <c:v>1264.0</c:v>
                </c:pt>
                <c:pt idx="5441">
                  <c:v>1264.0</c:v>
                </c:pt>
                <c:pt idx="5442">
                  <c:v>1264.0</c:v>
                </c:pt>
                <c:pt idx="5443">
                  <c:v>1264.0</c:v>
                </c:pt>
                <c:pt idx="5444">
                  <c:v>1264.0</c:v>
                </c:pt>
                <c:pt idx="5445">
                  <c:v>1264.0</c:v>
                </c:pt>
                <c:pt idx="5446">
                  <c:v>1264.0</c:v>
                </c:pt>
                <c:pt idx="5447">
                  <c:v>1264.0</c:v>
                </c:pt>
                <c:pt idx="5448">
                  <c:v>1264.0</c:v>
                </c:pt>
                <c:pt idx="5449">
                  <c:v>1264.0</c:v>
                </c:pt>
                <c:pt idx="5450">
                  <c:v>1264.0</c:v>
                </c:pt>
                <c:pt idx="5451">
                  <c:v>1264.0</c:v>
                </c:pt>
                <c:pt idx="5452">
                  <c:v>1264.0</c:v>
                </c:pt>
                <c:pt idx="5453">
                  <c:v>1264.0</c:v>
                </c:pt>
                <c:pt idx="5454">
                  <c:v>1264.0</c:v>
                </c:pt>
                <c:pt idx="5455">
                  <c:v>1264.0</c:v>
                </c:pt>
                <c:pt idx="5456">
                  <c:v>1264.0</c:v>
                </c:pt>
                <c:pt idx="5457">
                  <c:v>1264.0</c:v>
                </c:pt>
                <c:pt idx="5458">
                  <c:v>1264.0</c:v>
                </c:pt>
                <c:pt idx="5459">
                  <c:v>1264.0</c:v>
                </c:pt>
                <c:pt idx="5460">
                  <c:v>1264.0</c:v>
                </c:pt>
                <c:pt idx="5461">
                  <c:v>1265.0</c:v>
                </c:pt>
                <c:pt idx="5462">
                  <c:v>1266.0</c:v>
                </c:pt>
                <c:pt idx="5463">
                  <c:v>1267.0</c:v>
                </c:pt>
                <c:pt idx="5464">
                  <c:v>1267.0</c:v>
                </c:pt>
                <c:pt idx="5465">
                  <c:v>1267.0</c:v>
                </c:pt>
                <c:pt idx="5466">
                  <c:v>1267.0</c:v>
                </c:pt>
                <c:pt idx="5467">
                  <c:v>1267.0</c:v>
                </c:pt>
                <c:pt idx="5468">
                  <c:v>1267.0</c:v>
                </c:pt>
                <c:pt idx="5469">
                  <c:v>1267.0</c:v>
                </c:pt>
                <c:pt idx="5470">
                  <c:v>1267.0</c:v>
                </c:pt>
                <c:pt idx="5471">
                  <c:v>1267.0</c:v>
                </c:pt>
                <c:pt idx="5472">
                  <c:v>1267.0</c:v>
                </c:pt>
                <c:pt idx="5473">
                  <c:v>1267.0</c:v>
                </c:pt>
                <c:pt idx="5474">
                  <c:v>1267.0</c:v>
                </c:pt>
                <c:pt idx="5475">
                  <c:v>1268.0</c:v>
                </c:pt>
                <c:pt idx="5476">
                  <c:v>1268.0</c:v>
                </c:pt>
                <c:pt idx="5477">
                  <c:v>1268.0</c:v>
                </c:pt>
                <c:pt idx="5478">
                  <c:v>1268.0</c:v>
                </c:pt>
                <c:pt idx="5479">
                  <c:v>1268.0</c:v>
                </c:pt>
                <c:pt idx="5480">
                  <c:v>1268.0</c:v>
                </c:pt>
                <c:pt idx="5481">
                  <c:v>1268.0</c:v>
                </c:pt>
                <c:pt idx="5482">
                  <c:v>1268.0</c:v>
                </c:pt>
                <c:pt idx="5483">
                  <c:v>1268.0</c:v>
                </c:pt>
                <c:pt idx="5484">
                  <c:v>1268.0</c:v>
                </c:pt>
                <c:pt idx="5485">
                  <c:v>1268.0</c:v>
                </c:pt>
                <c:pt idx="5486">
                  <c:v>1268.0</c:v>
                </c:pt>
                <c:pt idx="5487">
                  <c:v>1269.0</c:v>
                </c:pt>
                <c:pt idx="5488">
                  <c:v>1269.0</c:v>
                </c:pt>
                <c:pt idx="5489">
                  <c:v>1269.0</c:v>
                </c:pt>
                <c:pt idx="5490">
                  <c:v>1269.0</c:v>
                </c:pt>
                <c:pt idx="5491">
                  <c:v>1269.0</c:v>
                </c:pt>
                <c:pt idx="5492">
                  <c:v>1269.0</c:v>
                </c:pt>
                <c:pt idx="5493">
                  <c:v>1269.0</c:v>
                </c:pt>
                <c:pt idx="5494">
                  <c:v>1269.0</c:v>
                </c:pt>
                <c:pt idx="5495">
                  <c:v>1269.0</c:v>
                </c:pt>
                <c:pt idx="5496">
                  <c:v>1270.0</c:v>
                </c:pt>
                <c:pt idx="5497">
                  <c:v>1270.0</c:v>
                </c:pt>
                <c:pt idx="5498">
                  <c:v>1270.0</c:v>
                </c:pt>
                <c:pt idx="5499">
                  <c:v>1270.0</c:v>
                </c:pt>
                <c:pt idx="5500">
                  <c:v>1270.0</c:v>
                </c:pt>
                <c:pt idx="5501">
                  <c:v>1270.0</c:v>
                </c:pt>
                <c:pt idx="5502">
                  <c:v>1271.0</c:v>
                </c:pt>
                <c:pt idx="5503">
                  <c:v>1271.0</c:v>
                </c:pt>
                <c:pt idx="5504">
                  <c:v>1272.0</c:v>
                </c:pt>
                <c:pt idx="5505">
                  <c:v>1272.0</c:v>
                </c:pt>
                <c:pt idx="5506">
                  <c:v>1272.0</c:v>
                </c:pt>
                <c:pt idx="5507">
                  <c:v>1273.0</c:v>
                </c:pt>
                <c:pt idx="5508">
                  <c:v>1274.0</c:v>
                </c:pt>
                <c:pt idx="5509">
                  <c:v>1274.0</c:v>
                </c:pt>
                <c:pt idx="5510">
                  <c:v>1274.0</c:v>
                </c:pt>
                <c:pt idx="5511">
                  <c:v>1275.0</c:v>
                </c:pt>
                <c:pt idx="5512">
                  <c:v>1276.0</c:v>
                </c:pt>
                <c:pt idx="5513">
                  <c:v>1276.0</c:v>
                </c:pt>
                <c:pt idx="5514">
                  <c:v>1276.0</c:v>
                </c:pt>
                <c:pt idx="5515">
                  <c:v>1276.0</c:v>
                </c:pt>
                <c:pt idx="5516">
                  <c:v>1276.0</c:v>
                </c:pt>
                <c:pt idx="5517">
                  <c:v>1276.0</c:v>
                </c:pt>
                <c:pt idx="5518">
                  <c:v>1277.0</c:v>
                </c:pt>
                <c:pt idx="5519">
                  <c:v>1277.0</c:v>
                </c:pt>
                <c:pt idx="5520">
                  <c:v>1277.0</c:v>
                </c:pt>
                <c:pt idx="5521">
                  <c:v>1277.0</c:v>
                </c:pt>
                <c:pt idx="5522">
                  <c:v>1277.0</c:v>
                </c:pt>
                <c:pt idx="5523">
                  <c:v>1277.0</c:v>
                </c:pt>
                <c:pt idx="5524">
                  <c:v>1277.0</c:v>
                </c:pt>
                <c:pt idx="5525">
                  <c:v>1278.0</c:v>
                </c:pt>
                <c:pt idx="5526">
                  <c:v>1279.0</c:v>
                </c:pt>
                <c:pt idx="5527">
                  <c:v>1280.0</c:v>
                </c:pt>
                <c:pt idx="5528">
                  <c:v>1280.0</c:v>
                </c:pt>
                <c:pt idx="5529">
                  <c:v>1280.0</c:v>
                </c:pt>
                <c:pt idx="5530">
                  <c:v>1280.0</c:v>
                </c:pt>
                <c:pt idx="5531">
                  <c:v>1280.0</c:v>
                </c:pt>
                <c:pt idx="5532">
                  <c:v>1281.0</c:v>
                </c:pt>
                <c:pt idx="5533">
                  <c:v>1282.0</c:v>
                </c:pt>
                <c:pt idx="5534">
                  <c:v>1282.0</c:v>
                </c:pt>
                <c:pt idx="5535">
                  <c:v>1283.0</c:v>
                </c:pt>
                <c:pt idx="5536">
                  <c:v>1283.0</c:v>
                </c:pt>
                <c:pt idx="5537">
                  <c:v>1283.0</c:v>
                </c:pt>
                <c:pt idx="5538">
                  <c:v>1283.0</c:v>
                </c:pt>
                <c:pt idx="5539">
                  <c:v>1283.0</c:v>
                </c:pt>
                <c:pt idx="5540">
                  <c:v>1284.0</c:v>
                </c:pt>
                <c:pt idx="5541">
                  <c:v>1284.0</c:v>
                </c:pt>
                <c:pt idx="5542">
                  <c:v>1284.0</c:v>
                </c:pt>
                <c:pt idx="5543">
                  <c:v>1284.0</c:v>
                </c:pt>
                <c:pt idx="5544">
                  <c:v>1284.0</c:v>
                </c:pt>
                <c:pt idx="5545">
                  <c:v>1284.0</c:v>
                </c:pt>
                <c:pt idx="5546">
                  <c:v>1284.0</c:v>
                </c:pt>
                <c:pt idx="5547">
                  <c:v>1284.0</c:v>
                </c:pt>
                <c:pt idx="5548">
                  <c:v>1284.0</c:v>
                </c:pt>
                <c:pt idx="5549">
                  <c:v>1284.0</c:v>
                </c:pt>
                <c:pt idx="5550">
                  <c:v>1284.0</c:v>
                </c:pt>
                <c:pt idx="5551">
                  <c:v>1284.0</c:v>
                </c:pt>
                <c:pt idx="5552">
                  <c:v>1284.0</c:v>
                </c:pt>
                <c:pt idx="5553">
                  <c:v>1285.0</c:v>
                </c:pt>
                <c:pt idx="5554">
                  <c:v>1285.0</c:v>
                </c:pt>
                <c:pt idx="5555">
                  <c:v>1285.0</c:v>
                </c:pt>
                <c:pt idx="5556">
                  <c:v>1286.0</c:v>
                </c:pt>
                <c:pt idx="5557">
                  <c:v>1287.0</c:v>
                </c:pt>
                <c:pt idx="5558">
                  <c:v>1287.0</c:v>
                </c:pt>
                <c:pt idx="5559">
                  <c:v>1287.0</c:v>
                </c:pt>
                <c:pt idx="5560">
                  <c:v>1287.0</c:v>
                </c:pt>
                <c:pt idx="5561">
                  <c:v>1287.0</c:v>
                </c:pt>
                <c:pt idx="5562">
                  <c:v>1288.0</c:v>
                </c:pt>
                <c:pt idx="5563">
                  <c:v>1289.0</c:v>
                </c:pt>
                <c:pt idx="5564">
                  <c:v>1289.0</c:v>
                </c:pt>
                <c:pt idx="5565">
                  <c:v>1290.0</c:v>
                </c:pt>
                <c:pt idx="5566">
                  <c:v>1291.0</c:v>
                </c:pt>
                <c:pt idx="5567">
                  <c:v>1291.0</c:v>
                </c:pt>
                <c:pt idx="5568">
                  <c:v>1291.0</c:v>
                </c:pt>
                <c:pt idx="5569">
                  <c:v>1292.0</c:v>
                </c:pt>
                <c:pt idx="5570">
                  <c:v>1293.0</c:v>
                </c:pt>
                <c:pt idx="5571">
                  <c:v>1294.0</c:v>
                </c:pt>
                <c:pt idx="5572">
                  <c:v>1294.0</c:v>
                </c:pt>
                <c:pt idx="5573">
                  <c:v>1294.0</c:v>
                </c:pt>
                <c:pt idx="5574">
                  <c:v>1294.0</c:v>
                </c:pt>
                <c:pt idx="5575">
                  <c:v>1294.0</c:v>
                </c:pt>
                <c:pt idx="5576">
                  <c:v>1294.0</c:v>
                </c:pt>
                <c:pt idx="5577">
                  <c:v>1294.0</c:v>
                </c:pt>
                <c:pt idx="5578">
                  <c:v>1294.0</c:v>
                </c:pt>
                <c:pt idx="5579">
                  <c:v>1294.0</c:v>
                </c:pt>
                <c:pt idx="5580">
                  <c:v>1294.0</c:v>
                </c:pt>
                <c:pt idx="5581">
                  <c:v>1294.0</c:v>
                </c:pt>
                <c:pt idx="5582">
                  <c:v>1295.0</c:v>
                </c:pt>
                <c:pt idx="5583">
                  <c:v>1295.0</c:v>
                </c:pt>
                <c:pt idx="5584">
                  <c:v>1295.0</c:v>
                </c:pt>
                <c:pt idx="5585">
                  <c:v>1295.0</c:v>
                </c:pt>
                <c:pt idx="5586">
                  <c:v>1295.0</c:v>
                </c:pt>
                <c:pt idx="5587">
                  <c:v>1296.0</c:v>
                </c:pt>
                <c:pt idx="5588">
                  <c:v>1296.0</c:v>
                </c:pt>
                <c:pt idx="5589">
                  <c:v>1296.0</c:v>
                </c:pt>
                <c:pt idx="5590">
                  <c:v>1296.0</c:v>
                </c:pt>
                <c:pt idx="5591">
                  <c:v>1296.0</c:v>
                </c:pt>
                <c:pt idx="5592">
                  <c:v>1296.0</c:v>
                </c:pt>
                <c:pt idx="5593">
                  <c:v>1297.0</c:v>
                </c:pt>
                <c:pt idx="5594">
                  <c:v>1297.0</c:v>
                </c:pt>
                <c:pt idx="5595">
                  <c:v>1298.0</c:v>
                </c:pt>
                <c:pt idx="5596">
                  <c:v>1298.0</c:v>
                </c:pt>
                <c:pt idx="5597">
                  <c:v>1298.0</c:v>
                </c:pt>
                <c:pt idx="5598">
                  <c:v>1299.0</c:v>
                </c:pt>
                <c:pt idx="5599">
                  <c:v>1299.0</c:v>
                </c:pt>
                <c:pt idx="5600">
                  <c:v>1299.0</c:v>
                </c:pt>
                <c:pt idx="5601">
                  <c:v>1299.0</c:v>
                </c:pt>
                <c:pt idx="5602">
                  <c:v>1300.0</c:v>
                </c:pt>
                <c:pt idx="5603">
                  <c:v>1300.0</c:v>
                </c:pt>
                <c:pt idx="5604">
                  <c:v>1300.0</c:v>
                </c:pt>
                <c:pt idx="5605">
                  <c:v>1300.0</c:v>
                </c:pt>
                <c:pt idx="5606">
                  <c:v>1301.0</c:v>
                </c:pt>
                <c:pt idx="5607">
                  <c:v>1302.0</c:v>
                </c:pt>
                <c:pt idx="5608">
                  <c:v>1302.0</c:v>
                </c:pt>
                <c:pt idx="5609">
                  <c:v>1302.0</c:v>
                </c:pt>
                <c:pt idx="5610">
                  <c:v>1303.0</c:v>
                </c:pt>
                <c:pt idx="5611">
                  <c:v>1304.0</c:v>
                </c:pt>
                <c:pt idx="5612">
                  <c:v>1305.0</c:v>
                </c:pt>
                <c:pt idx="5613">
                  <c:v>1306.0</c:v>
                </c:pt>
                <c:pt idx="5614">
                  <c:v>1306.0</c:v>
                </c:pt>
                <c:pt idx="5615">
                  <c:v>1306.0</c:v>
                </c:pt>
                <c:pt idx="5616">
                  <c:v>1306.0</c:v>
                </c:pt>
                <c:pt idx="5617">
                  <c:v>1306.0</c:v>
                </c:pt>
                <c:pt idx="5618">
                  <c:v>1306.0</c:v>
                </c:pt>
                <c:pt idx="5619">
                  <c:v>1306.0</c:v>
                </c:pt>
                <c:pt idx="5620">
                  <c:v>1306.0</c:v>
                </c:pt>
                <c:pt idx="5621">
                  <c:v>1306.0</c:v>
                </c:pt>
                <c:pt idx="5622">
                  <c:v>1306.0</c:v>
                </c:pt>
                <c:pt idx="5623">
                  <c:v>1306.0</c:v>
                </c:pt>
                <c:pt idx="5624">
                  <c:v>1306.0</c:v>
                </c:pt>
                <c:pt idx="5625">
                  <c:v>1306.0</c:v>
                </c:pt>
                <c:pt idx="5626">
                  <c:v>1307.0</c:v>
                </c:pt>
                <c:pt idx="5627">
                  <c:v>1307.0</c:v>
                </c:pt>
                <c:pt idx="5628">
                  <c:v>1307.0</c:v>
                </c:pt>
                <c:pt idx="5629">
                  <c:v>1308.0</c:v>
                </c:pt>
                <c:pt idx="5630">
                  <c:v>1309.0</c:v>
                </c:pt>
                <c:pt idx="5631">
                  <c:v>1310.0</c:v>
                </c:pt>
                <c:pt idx="5632">
                  <c:v>1310.0</c:v>
                </c:pt>
                <c:pt idx="5633">
                  <c:v>1310.0</c:v>
                </c:pt>
                <c:pt idx="5634">
                  <c:v>1310.0</c:v>
                </c:pt>
                <c:pt idx="5635">
                  <c:v>1310.0</c:v>
                </c:pt>
                <c:pt idx="5636">
                  <c:v>1310.0</c:v>
                </c:pt>
                <c:pt idx="5637">
                  <c:v>1310.0</c:v>
                </c:pt>
                <c:pt idx="5638">
                  <c:v>1310.0</c:v>
                </c:pt>
                <c:pt idx="5639">
                  <c:v>1310.0</c:v>
                </c:pt>
                <c:pt idx="5640">
                  <c:v>1310.0</c:v>
                </c:pt>
                <c:pt idx="5641">
                  <c:v>1310.0</c:v>
                </c:pt>
                <c:pt idx="5642">
                  <c:v>1310.0</c:v>
                </c:pt>
                <c:pt idx="5643">
                  <c:v>1310.0</c:v>
                </c:pt>
                <c:pt idx="5644">
                  <c:v>1310.0</c:v>
                </c:pt>
                <c:pt idx="5645">
                  <c:v>1310.0</c:v>
                </c:pt>
                <c:pt idx="5646">
                  <c:v>1310.0</c:v>
                </c:pt>
                <c:pt idx="5647">
                  <c:v>1311.0</c:v>
                </c:pt>
                <c:pt idx="5648">
                  <c:v>1311.0</c:v>
                </c:pt>
                <c:pt idx="5649">
                  <c:v>1312.0</c:v>
                </c:pt>
                <c:pt idx="5650">
                  <c:v>1312.0</c:v>
                </c:pt>
                <c:pt idx="5651">
                  <c:v>1312.0</c:v>
                </c:pt>
                <c:pt idx="5652">
                  <c:v>1312.0</c:v>
                </c:pt>
                <c:pt idx="5653">
                  <c:v>1312.0</c:v>
                </c:pt>
                <c:pt idx="5654">
                  <c:v>1312.0</c:v>
                </c:pt>
                <c:pt idx="5655">
                  <c:v>1312.0</c:v>
                </c:pt>
                <c:pt idx="5656">
                  <c:v>1313.0</c:v>
                </c:pt>
                <c:pt idx="5657">
                  <c:v>1313.0</c:v>
                </c:pt>
                <c:pt idx="5658">
                  <c:v>1313.0</c:v>
                </c:pt>
                <c:pt idx="5659">
                  <c:v>1313.0</c:v>
                </c:pt>
                <c:pt idx="5660">
                  <c:v>1313.0</c:v>
                </c:pt>
                <c:pt idx="5661">
                  <c:v>1313.0</c:v>
                </c:pt>
                <c:pt idx="5662">
                  <c:v>1313.0</c:v>
                </c:pt>
                <c:pt idx="5663">
                  <c:v>1313.0</c:v>
                </c:pt>
                <c:pt idx="5664">
                  <c:v>1314.0</c:v>
                </c:pt>
                <c:pt idx="5665">
                  <c:v>1315.0</c:v>
                </c:pt>
                <c:pt idx="5666">
                  <c:v>1316.0</c:v>
                </c:pt>
                <c:pt idx="5667">
                  <c:v>1316.0</c:v>
                </c:pt>
                <c:pt idx="5668">
                  <c:v>1316.0</c:v>
                </c:pt>
                <c:pt idx="5669">
                  <c:v>1317.0</c:v>
                </c:pt>
                <c:pt idx="5670">
                  <c:v>1317.0</c:v>
                </c:pt>
                <c:pt idx="5671">
                  <c:v>1317.0</c:v>
                </c:pt>
                <c:pt idx="5672">
                  <c:v>1317.0</c:v>
                </c:pt>
                <c:pt idx="5673">
                  <c:v>1318.0</c:v>
                </c:pt>
                <c:pt idx="5674">
                  <c:v>1319.0</c:v>
                </c:pt>
                <c:pt idx="5675">
                  <c:v>1320.0</c:v>
                </c:pt>
                <c:pt idx="5676">
                  <c:v>1320.0</c:v>
                </c:pt>
                <c:pt idx="5677">
                  <c:v>1321.0</c:v>
                </c:pt>
                <c:pt idx="5678">
                  <c:v>1321.0</c:v>
                </c:pt>
                <c:pt idx="5679">
                  <c:v>1322.0</c:v>
                </c:pt>
                <c:pt idx="5680">
                  <c:v>1322.0</c:v>
                </c:pt>
                <c:pt idx="5681">
                  <c:v>1323.0</c:v>
                </c:pt>
                <c:pt idx="5682">
                  <c:v>1323.0</c:v>
                </c:pt>
                <c:pt idx="5683">
                  <c:v>1324.0</c:v>
                </c:pt>
                <c:pt idx="5684">
                  <c:v>1324.0</c:v>
                </c:pt>
                <c:pt idx="5685">
                  <c:v>1324.0</c:v>
                </c:pt>
                <c:pt idx="5686">
                  <c:v>1324.0</c:v>
                </c:pt>
                <c:pt idx="5687">
                  <c:v>1324.0</c:v>
                </c:pt>
                <c:pt idx="5688">
                  <c:v>1324.0</c:v>
                </c:pt>
                <c:pt idx="5689">
                  <c:v>1324.0</c:v>
                </c:pt>
                <c:pt idx="5690">
                  <c:v>1324.0</c:v>
                </c:pt>
                <c:pt idx="5691">
                  <c:v>1324.0</c:v>
                </c:pt>
                <c:pt idx="5692">
                  <c:v>1325.0</c:v>
                </c:pt>
                <c:pt idx="5693">
                  <c:v>1325.0</c:v>
                </c:pt>
                <c:pt idx="5694">
                  <c:v>1326.0</c:v>
                </c:pt>
                <c:pt idx="5695">
                  <c:v>1327.0</c:v>
                </c:pt>
                <c:pt idx="5696">
                  <c:v>1328.0</c:v>
                </c:pt>
                <c:pt idx="5697">
                  <c:v>1329.0</c:v>
                </c:pt>
                <c:pt idx="5698">
                  <c:v>1329.0</c:v>
                </c:pt>
                <c:pt idx="5699">
                  <c:v>1329.0</c:v>
                </c:pt>
                <c:pt idx="5700">
                  <c:v>1329.0</c:v>
                </c:pt>
                <c:pt idx="5701">
                  <c:v>1329.0</c:v>
                </c:pt>
                <c:pt idx="5702">
                  <c:v>1329.0</c:v>
                </c:pt>
                <c:pt idx="5703">
                  <c:v>1329.0</c:v>
                </c:pt>
                <c:pt idx="5704">
                  <c:v>1329.0</c:v>
                </c:pt>
                <c:pt idx="5705">
                  <c:v>1329.0</c:v>
                </c:pt>
                <c:pt idx="5706">
                  <c:v>1329.0</c:v>
                </c:pt>
                <c:pt idx="5707">
                  <c:v>1329.0</c:v>
                </c:pt>
                <c:pt idx="5708">
                  <c:v>1329.0</c:v>
                </c:pt>
                <c:pt idx="5709">
                  <c:v>1329.0</c:v>
                </c:pt>
                <c:pt idx="5710">
                  <c:v>1329.0</c:v>
                </c:pt>
                <c:pt idx="5711">
                  <c:v>1329.0</c:v>
                </c:pt>
                <c:pt idx="5712">
                  <c:v>1329.0</c:v>
                </c:pt>
                <c:pt idx="5713">
                  <c:v>1329.0</c:v>
                </c:pt>
                <c:pt idx="5714">
                  <c:v>1329.0</c:v>
                </c:pt>
                <c:pt idx="5715">
                  <c:v>1329.0</c:v>
                </c:pt>
                <c:pt idx="5716">
                  <c:v>1329.0</c:v>
                </c:pt>
                <c:pt idx="5717">
                  <c:v>1329.0</c:v>
                </c:pt>
                <c:pt idx="5718">
                  <c:v>1329.0</c:v>
                </c:pt>
                <c:pt idx="5719">
                  <c:v>1329.0</c:v>
                </c:pt>
                <c:pt idx="5720">
                  <c:v>1329.0</c:v>
                </c:pt>
                <c:pt idx="5721">
                  <c:v>1329.0</c:v>
                </c:pt>
                <c:pt idx="5722">
                  <c:v>1329.0</c:v>
                </c:pt>
                <c:pt idx="5723">
                  <c:v>1330.0</c:v>
                </c:pt>
                <c:pt idx="5724">
                  <c:v>1330.0</c:v>
                </c:pt>
                <c:pt idx="5725">
                  <c:v>1330.0</c:v>
                </c:pt>
                <c:pt idx="5726">
                  <c:v>1330.0</c:v>
                </c:pt>
                <c:pt idx="5727">
                  <c:v>1330.0</c:v>
                </c:pt>
                <c:pt idx="5728">
                  <c:v>1330.0</c:v>
                </c:pt>
                <c:pt idx="5729">
                  <c:v>1331.0</c:v>
                </c:pt>
                <c:pt idx="5730">
                  <c:v>1331.0</c:v>
                </c:pt>
                <c:pt idx="5731">
                  <c:v>1331.0</c:v>
                </c:pt>
                <c:pt idx="5732">
                  <c:v>1331.0</c:v>
                </c:pt>
                <c:pt idx="5733">
                  <c:v>1331.0</c:v>
                </c:pt>
                <c:pt idx="5734">
                  <c:v>1331.0</c:v>
                </c:pt>
                <c:pt idx="5735">
                  <c:v>1331.0</c:v>
                </c:pt>
                <c:pt idx="5736">
                  <c:v>1331.0</c:v>
                </c:pt>
                <c:pt idx="5737">
                  <c:v>1331.0</c:v>
                </c:pt>
                <c:pt idx="5738">
                  <c:v>1331.0</c:v>
                </c:pt>
                <c:pt idx="5739">
                  <c:v>1331.0</c:v>
                </c:pt>
                <c:pt idx="5740">
                  <c:v>1331.0</c:v>
                </c:pt>
                <c:pt idx="5741">
                  <c:v>1332.0</c:v>
                </c:pt>
                <c:pt idx="5742">
                  <c:v>1333.0</c:v>
                </c:pt>
                <c:pt idx="5743">
                  <c:v>1333.0</c:v>
                </c:pt>
                <c:pt idx="5744">
                  <c:v>1333.0</c:v>
                </c:pt>
                <c:pt idx="5745">
                  <c:v>1333.0</c:v>
                </c:pt>
                <c:pt idx="5746">
                  <c:v>1333.0</c:v>
                </c:pt>
                <c:pt idx="5747">
                  <c:v>1334.0</c:v>
                </c:pt>
                <c:pt idx="5748">
                  <c:v>1334.0</c:v>
                </c:pt>
                <c:pt idx="5749">
                  <c:v>1334.0</c:v>
                </c:pt>
                <c:pt idx="5750">
                  <c:v>1334.0</c:v>
                </c:pt>
                <c:pt idx="5751">
                  <c:v>1335.0</c:v>
                </c:pt>
                <c:pt idx="5752">
                  <c:v>1335.0</c:v>
                </c:pt>
                <c:pt idx="5753">
                  <c:v>1336.0</c:v>
                </c:pt>
                <c:pt idx="5754">
                  <c:v>1336.0</c:v>
                </c:pt>
                <c:pt idx="5755">
                  <c:v>1336.0</c:v>
                </c:pt>
                <c:pt idx="5756">
                  <c:v>1336.0</c:v>
                </c:pt>
                <c:pt idx="5757">
                  <c:v>1336.0</c:v>
                </c:pt>
                <c:pt idx="5758">
                  <c:v>1336.0</c:v>
                </c:pt>
                <c:pt idx="5759">
                  <c:v>1336.0</c:v>
                </c:pt>
                <c:pt idx="5760">
                  <c:v>1336.0</c:v>
                </c:pt>
                <c:pt idx="5761">
                  <c:v>1336.0</c:v>
                </c:pt>
                <c:pt idx="5762">
                  <c:v>1336.0</c:v>
                </c:pt>
                <c:pt idx="5763">
                  <c:v>1336.0</c:v>
                </c:pt>
                <c:pt idx="5764">
                  <c:v>1336.0</c:v>
                </c:pt>
                <c:pt idx="5765">
                  <c:v>1336.0</c:v>
                </c:pt>
                <c:pt idx="5766">
                  <c:v>1336.0</c:v>
                </c:pt>
                <c:pt idx="5767">
                  <c:v>1337.0</c:v>
                </c:pt>
                <c:pt idx="5768">
                  <c:v>1338.0</c:v>
                </c:pt>
                <c:pt idx="5769">
                  <c:v>1338.0</c:v>
                </c:pt>
                <c:pt idx="5770">
                  <c:v>1338.0</c:v>
                </c:pt>
                <c:pt idx="5771">
                  <c:v>1338.0</c:v>
                </c:pt>
                <c:pt idx="5772">
                  <c:v>1338.0</c:v>
                </c:pt>
                <c:pt idx="5773">
                  <c:v>1338.0</c:v>
                </c:pt>
                <c:pt idx="5774">
                  <c:v>1338.0</c:v>
                </c:pt>
                <c:pt idx="5775">
                  <c:v>1338.0</c:v>
                </c:pt>
                <c:pt idx="5776">
                  <c:v>1338.0</c:v>
                </c:pt>
                <c:pt idx="5777">
                  <c:v>1338.0</c:v>
                </c:pt>
                <c:pt idx="5778">
                  <c:v>1338.0</c:v>
                </c:pt>
                <c:pt idx="5779">
                  <c:v>1338.0</c:v>
                </c:pt>
                <c:pt idx="5780">
                  <c:v>1338.0</c:v>
                </c:pt>
                <c:pt idx="5781">
                  <c:v>1339.0</c:v>
                </c:pt>
                <c:pt idx="5782">
                  <c:v>1339.0</c:v>
                </c:pt>
                <c:pt idx="5783">
                  <c:v>1339.0</c:v>
                </c:pt>
                <c:pt idx="5784">
                  <c:v>1339.0</c:v>
                </c:pt>
                <c:pt idx="5785">
                  <c:v>1339.0</c:v>
                </c:pt>
                <c:pt idx="5786">
                  <c:v>1339.0</c:v>
                </c:pt>
                <c:pt idx="5787">
                  <c:v>1339.0</c:v>
                </c:pt>
                <c:pt idx="5788">
                  <c:v>1339.0</c:v>
                </c:pt>
                <c:pt idx="5789">
                  <c:v>1339.0</c:v>
                </c:pt>
                <c:pt idx="5790">
                  <c:v>1339.0</c:v>
                </c:pt>
                <c:pt idx="5791">
                  <c:v>1339.0</c:v>
                </c:pt>
                <c:pt idx="5792">
                  <c:v>1339.0</c:v>
                </c:pt>
                <c:pt idx="5793">
                  <c:v>1339.0</c:v>
                </c:pt>
                <c:pt idx="5794">
                  <c:v>1339.0</c:v>
                </c:pt>
                <c:pt idx="5795">
                  <c:v>1339.0</c:v>
                </c:pt>
                <c:pt idx="5796">
                  <c:v>1339.0</c:v>
                </c:pt>
                <c:pt idx="5797">
                  <c:v>1339.0</c:v>
                </c:pt>
                <c:pt idx="5798">
                  <c:v>1339.0</c:v>
                </c:pt>
                <c:pt idx="5799">
                  <c:v>1339.0</c:v>
                </c:pt>
                <c:pt idx="5800">
                  <c:v>1339.0</c:v>
                </c:pt>
                <c:pt idx="5801">
                  <c:v>1339.0</c:v>
                </c:pt>
                <c:pt idx="5802">
                  <c:v>1339.0</c:v>
                </c:pt>
                <c:pt idx="5803">
                  <c:v>1339.0</c:v>
                </c:pt>
                <c:pt idx="5804">
                  <c:v>1339.0</c:v>
                </c:pt>
                <c:pt idx="5805">
                  <c:v>1339.0</c:v>
                </c:pt>
                <c:pt idx="5806">
                  <c:v>1339.0</c:v>
                </c:pt>
                <c:pt idx="5807">
                  <c:v>1339.0</c:v>
                </c:pt>
                <c:pt idx="5808">
                  <c:v>1339.0</c:v>
                </c:pt>
                <c:pt idx="5809">
                  <c:v>1339.0</c:v>
                </c:pt>
                <c:pt idx="5810">
                  <c:v>1339.0</c:v>
                </c:pt>
                <c:pt idx="5811">
                  <c:v>1339.0</c:v>
                </c:pt>
                <c:pt idx="5812">
                  <c:v>1339.0</c:v>
                </c:pt>
                <c:pt idx="5813">
                  <c:v>1339.0</c:v>
                </c:pt>
                <c:pt idx="5814">
                  <c:v>1339.0</c:v>
                </c:pt>
                <c:pt idx="5815">
                  <c:v>1339.0</c:v>
                </c:pt>
                <c:pt idx="5816">
                  <c:v>1339.0</c:v>
                </c:pt>
                <c:pt idx="5817">
                  <c:v>1339.0</c:v>
                </c:pt>
                <c:pt idx="5818">
                  <c:v>1339.0</c:v>
                </c:pt>
                <c:pt idx="5819">
                  <c:v>1339.0</c:v>
                </c:pt>
                <c:pt idx="5820">
                  <c:v>1339.0</c:v>
                </c:pt>
                <c:pt idx="5821">
                  <c:v>1339.0</c:v>
                </c:pt>
                <c:pt idx="5822">
                  <c:v>1339.0</c:v>
                </c:pt>
                <c:pt idx="5823">
                  <c:v>1339.0</c:v>
                </c:pt>
                <c:pt idx="5824">
                  <c:v>1339.0</c:v>
                </c:pt>
                <c:pt idx="5825">
                  <c:v>1339.0</c:v>
                </c:pt>
                <c:pt idx="5826">
                  <c:v>1339.0</c:v>
                </c:pt>
                <c:pt idx="5827">
                  <c:v>1339.0</c:v>
                </c:pt>
                <c:pt idx="5828">
                  <c:v>1339.0</c:v>
                </c:pt>
                <c:pt idx="5829">
                  <c:v>1339.0</c:v>
                </c:pt>
                <c:pt idx="5830">
                  <c:v>1339.0</c:v>
                </c:pt>
                <c:pt idx="5831">
                  <c:v>1339.0</c:v>
                </c:pt>
                <c:pt idx="5832">
                  <c:v>1339.0</c:v>
                </c:pt>
                <c:pt idx="5833">
                  <c:v>1339.0</c:v>
                </c:pt>
                <c:pt idx="5834">
                  <c:v>1339.0</c:v>
                </c:pt>
                <c:pt idx="5835">
                  <c:v>1339.0</c:v>
                </c:pt>
                <c:pt idx="5836">
                  <c:v>1339.0</c:v>
                </c:pt>
                <c:pt idx="5837">
                  <c:v>1339.0</c:v>
                </c:pt>
                <c:pt idx="5838">
                  <c:v>1339.0</c:v>
                </c:pt>
                <c:pt idx="5839">
                  <c:v>1339.0</c:v>
                </c:pt>
                <c:pt idx="5840">
                  <c:v>1339.0</c:v>
                </c:pt>
                <c:pt idx="5841">
                  <c:v>1339.0</c:v>
                </c:pt>
                <c:pt idx="5842">
                  <c:v>1339.0</c:v>
                </c:pt>
                <c:pt idx="5843">
                  <c:v>1340.0</c:v>
                </c:pt>
                <c:pt idx="5844">
                  <c:v>1340.0</c:v>
                </c:pt>
                <c:pt idx="5845">
                  <c:v>1340.0</c:v>
                </c:pt>
                <c:pt idx="5846">
                  <c:v>1340.0</c:v>
                </c:pt>
                <c:pt idx="5847">
                  <c:v>1341.0</c:v>
                </c:pt>
                <c:pt idx="5848">
                  <c:v>1342.0</c:v>
                </c:pt>
                <c:pt idx="5849">
                  <c:v>1343.0</c:v>
                </c:pt>
                <c:pt idx="5850">
                  <c:v>1343.0</c:v>
                </c:pt>
                <c:pt idx="5851">
                  <c:v>1343.0</c:v>
                </c:pt>
                <c:pt idx="5852">
                  <c:v>1344.0</c:v>
                </c:pt>
                <c:pt idx="5853">
                  <c:v>1344.0</c:v>
                </c:pt>
                <c:pt idx="5854">
                  <c:v>1344.0</c:v>
                </c:pt>
                <c:pt idx="5855">
                  <c:v>1344.0</c:v>
                </c:pt>
                <c:pt idx="5856">
                  <c:v>1344.0</c:v>
                </c:pt>
                <c:pt idx="5857">
                  <c:v>1344.0</c:v>
                </c:pt>
                <c:pt idx="5858">
                  <c:v>1345.0</c:v>
                </c:pt>
                <c:pt idx="5859">
                  <c:v>1345.0</c:v>
                </c:pt>
                <c:pt idx="5860">
                  <c:v>1346.0</c:v>
                </c:pt>
                <c:pt idx="5861">
                  <c:v>1346.0</c:v>
                </c:pt>
                <c:pt idx="5862">
                  <c:v>1347.0</c:v>
                </c:pt>
                <c:pt idx="5863">
                  <c:v>1348.0</c:v>
                </c:pt>
                <c:pt idx="5864">
                  <c:v>1348.0</c:v>
                </c:pt>
                <c:pt idx="5865">
                  <c:v>1348.0</c:v>
                </c:pt>
                <c:pt idx="5866">
                  <c:v>1348.0</c:v>
                </c:pt>
                <c:pt idx="5867">
                  <c:v>1348.0</c:v>
                </c:pt>
                <c:pt idx="5868">
                  <c:v>1348.0</c:v>
                </c:pt>
                <c:pt idx="5869">
                  <c:v>1349.0</c:v>
                </c:pt>
                <c:pt idx="5870">
                  <c:v>1350.0</c:v>
                </c:pt>
                <c:pt idx="5871">
                  <c:v>1350.0</c:v>
                </c:pt>
                <c:pt idx="5872">
                  <c:v>1350.0</c:v>
                </c:pt>
                <c:pt idx="5873">
                  <c:v>1350.0</c:v>
                </c:pt>
                <c:pt idx="5874">
                  <c:v>1350.0</c:v>
                </c:pt>
                <c:pt idx="5875">
                  <c:v>1350.0</c:v>
                </c:pt>
                <c:pt idx="5876">
                  <c:v>1350.0</c:v>
                </c:pt>
                <c:pt idx="5877">
                  <c:v>1350.0</c:v>
                </c:pt>
                <c:pt idx="5878">
                  <c:v>1350.0</c:v>
                </c:pt>
                <c:pt idx="5879">
                  <c:v>1350.0</c:v>
                </c:pt>
                <c:pt idx="5880">
                  <c:v>1350.0</c:v>
                </c:pt>
                <c:pt idx="5881">
                  <c:v>1350.0</c:v>
                </c:pt>
                <c:pt idx="5882">
                  <c:v>1351.0</c:v>
                </c:pt>
                <c:pt idx="5883">
                  <c:v>1351.0</c:v>
                </c:pt>
                <c:pt idx="5884">
                  <c:v>1352.0</c:v>
                </c:pt>
                <c:pt idx="5885">
                  <c:v>1352.0</c:v>
                </c:pt>
                <c:pt idx="5886">
                  <c:v>1352.0</c:v>
                </c:pt>
                <c:pt idx="5887">
                  <c:v>1352.0</c:v>
                </c:pt>
                <c:pt idx="5888">
                  <c:v>1352.0</c:v>
                </c:pt>
                <c:pt idx="5889">
                  <c:v>1352.0</c:v>
                </c:pt>
                <c:pt idx="5890">
                  <c:v>1352.0</c:v>
                </c:pt>
                <c:pt idx="5891">
                  <c:v>1352.0</c:v>
                </c:pt>
                <c:pt idx="5892">
                  <c:v>1353.0</c:v>
                </c:pt>
                <c:pt idx="5893">
                  <c:v>1354.0</c:v>
                </c:pt>
                <c:pt idx="5894">
                  <c:v>1354.0</c:v>
                </c:pt>
                <c:pt idx="5895">
                  <c:v>1354.0</c:v>
                </c:pt>
                <c:pt idx="5896">
                  <c:v>1355.0</c:v>
                </c:pt>
                <c:pt idx="5897">
                  <c:v>1355.0</c:v>
                </c:pt>
                <c:pt idx="5898">
                  <c:v>1355.0</c:v>
                </c:pt>
                <c:pt idx="5899">
                  <c:v>1355.0</c:v>
                </c:pt>
                <c:pt idx="5900">
                  <c:v>1355.0</c:v>
                </c:pt>
                <c:pt idx="5901">
                  <c:v>1355.0</c:v>
                </c:pt>
                <c:pt idx="5902">
                  <c:v>1355.0</c:v>
                </c:pt>
                <c:pt idx="5903">
                  <c:v>1355.0</c:v>
                </c:pt>
                <c:pt idx="5904">
                  <c:v>1355.0</c:v>
                </c:pt>
                <c:pt idx="5905">
                  <c:v>1355.0</c:v>
                </c:pt>
                <c:pt idx="5906">
                  <c:v>1355.0</c:v>
                </c:pt>
                <c:pt idx="5907">
                  <c:v>1355.0</c:v>
                </c:pt>
                <c:pt idx="5908">
                  <c:v>1355.0</c:v>
                </c:pt>
                <c:pt idx="5909">
                  <c:v>1355.0</c:v>
                </c:pt>
                <c:pt idx="5910">
                  <c:v>1355.0</c:v>
                </c:pt>
                <c:pt idx="5911">
                  <c:v>1355.0</c:v>
                </c:pt>
                <c:pt idx="5912">
                  <c:v>1355.0</c:v>
                </c:pt>
                <c:pt idx="5913">
                  <c:v>1355.0</c:v>
                </c:pt>
                <c:pt idx="5914">
                  <c:v>1355.0</c:v>
                </c:pt>
                <c:pt idx="5915">
                  <c:v>1355.0</c:v>
                </c:pt>
                <c:pt idx="5916">
                  <c:v>1355.0</c:v>
                </c:pt>
                <c:pt idx="5917">
                  <c:v>1355.0</c:v>
                </c:pt>
                <c:pt idx="5918">
                  <c:v>1355.0</c:v>
                </c:pt>
                <c:pt idx="5919">
                  <c:v>1355.0</c:v>
                </c:pt>
                <c:pt idx="5920">
                  <c:v>1355.0</c:v>
                </c:pt>
                <c:pt idx="5921">
                  <c:v>1356.0</c:v>
                </c:pt>
                <c:pt idx="5922">
                  <c:v>1356.0</c:v>
                </c:pt>
                <c:pt idx="5923">
                  <c:v>1356.0</c:v>
                </c:pt>
                <c:pt idx="5924">
                  <c:v>1356.0</c:v>
                </c:pt>
                <c:pt idx="5925">
                  <c:v>1356.0</c:v>
                </c:pt>
                <c:pt idx="5926">
                  <c:v>1357.0</c:v>
                </c:pt>
                <c:pt idx="5927">
                  <c:v>1358.0</c:v>
                </c:pt>
                <c:pt idx="5928">
                  <c:v>1358.0</c:v>
                </c:pt>
                <c:pt idx="5929">
                  <c:v>1358.0</c:v>
                </c:pt>
                <c:pt idx="5930">
                  <c:v>1358.0</c:v>
                </c:pt>
                <c:pt idx="5931">
                  <c:v>1359.0</c:v>
                </c:pt>
                <c:pt idx="5932">
                  <c:v>1360.0</c:v>
                </c:pt>
                <c:pt idx="5933">
                  <c:v>1360.0</c:v>
                </c:pt>
                <c:pt idx="5934">
                  <c:v>1360.0</c:v>
                </c:pt>
                <c:pt idx="5935">
                  <c:v>1361.0</c:v>
                </c:pt>
                <c:pt idx="5936">
                  <c:v>1362.0</c:v>
                </c:pt>
                <c:pt idx="5937">
                  <c:v>1362.0</c:v>
                </c:pt>
                <c:pt idx="5938">
                  <c:v>1363.0</c:v>
                </c:pt>
                <c:pt idx="5939">
                  <c:v>1363.0</c:v>
                </c:pt>
                <c:pt idx="5940">
                  <c:v>1363.0</c:v>
                </c:pt>
                <c:pt idx="5941">
                  <c:v>1363.0</c:v>
                </c:pt>
                <c:pt idx="5942">
                  <c:v>1363.0</c:v>
                </c:pt>
                <c:pt idx="5943">
                  <c:v>1363.0</c:v>
                </c:pt>
                <c:pt idx="5944">
                  <c:v>1363.0</c:v>
                </c:pt>
                <c:pt idx="5945">
                  <c:v>1364.0</c:v>
                </c:pt>
                <c:pt idx="5946">
                  <c:v>1365.0</c:v>
                </c:pt>
                <c:pt idx="5947">
                  <c:v>1365.0</c:v>
                </c:pt>
                <c:pt idx="5948">
                  <c:v>1366.0</c:v>
                </c:pt>
                <c:pt idx="5949">
                  <c:v>1366.0</c:v>
                </c:pt>
                <c:pt idx="5950">
                  <c:v>1366.0</c:v>
                </c:pt>
                <c:pt idx="5951">
                  <c:v>1366.0</c:v>
                </c:pt>
                <c:pt idx="5952">
                  <c:v>1367.0</c:v>
                </c:pt>
                <c:pt idx="5953">
                  <c:v>1367.0</c:v>
                </c:pt>
                <c:pt idx="5954">
                  <c:v>1367.0</c:v>
                </c:pt>
                <c:pt idx="5955">
                  <c:v>1367.0</c:v>
                </c:pt>
                <c:pt idx="5956">
                  <c:v>1367.0</c:v>
                </c:pt>
                <c:pt idx="5957">
                  <c:v>1367.0</c:v>
                </c:pt>
                <c:pt idx="5958">
                  <c:v>1367.0</c:v>
                </c:pt>
                <c:pt idx="5959">
                  <c:v>1367.0</c:v>
                </c:pt>
                <c:pt idx="5960">
                  <c:v>1367.0</c:v>
                </c:pt>
                <c:pt idx="5961">
                  <c:v>1368.0</c:v>
                </c:pt>
                <c:pt idx="5962">
                  <c:v>1369.0</c:v>
                </c:pt>
                <c:pt idx="5963">
                  <c:v>1370.0</c:v>
                </c:pt>
                <c:pt idx="5964">
                  <c:v>1370.0</c:v>
                </c:pt>
                <c:pt idx="5965">
                  <c:v>1371.0</c:v>
                </c:pt>
                <c:pt idx="5966">
                  <c:v>1372.0</c:v>
                </c:pt>
                <c:pt idx="5967">
                  <c:v>1372.0</c:v>
                </c:pt>
                <c:pt idx="5968">
                  <c:v>1372.0</c:v>
                </c:pt>
                <c:pt idx="5969">
                  <c:v>1372.0</c:v>
                </c:pt>
                <c:pt idx="5970">
                  <c:v>1372.0</c:v>
                </c:pt>
                <c:pt idx="5971">
                  <c:v>1372.0</c:v>
                </c:pt>
                <c:pt idx="5972">
                  <c:v>1373.0</c:v>
                </c:pt>
                <c:pt idx="5973">
                  <c:v>1373.0</c:v>
                </c:pt>
                <c:pt idx="5974">
                  <c:v>1373.0</c:v>
                </c:pt>
                <c:pt idx="5975">
                  <c:v>1373.0</c:v>
                </c:pt>
                <c:pt idx="5976">
                  <c:v>1373.0</c:v>
                </c:pt>
                <c:pt idx="5977">
                  <c:v>1374.0</c:v>
                </c:pt>
                <c:pt idx="5978">
                  <c:v>1375.0</c:v>
                </c:pt>
                <c:pt idx="5979">
                  <c:v>1375.0</c:v>
                </c:pt>
                <c:pt idx="5980">
                  <c:v>1375.0</c:v>
                </c:pt>
                <c:pt idx="5981">
                  <c:v>1375.0</c:v>
                </c:pt>
                <c:pt idx="5982">
                  <c:v>1375.0</c:v>
                </c:pt>
                <c:pt idx="5983">
                  <c:v>1375.0</c:v>
                </c:pt>
                <c:pt idx="5984">
                  <c:v>1376.0</c:v>
                </c:pt>
                <c:pt idx="5985">
                  <c:v>1376.0</c:v>
                </c:pt>
                <c:pt idx="5986">
                  <c:v>1377.0</c:v>
                </c:pt>
                <c:pt idx="5987">
                  <c:v>1377.0</c:v>
                </c:pt>
                <c:pt idx="5988">
                  <c:v>1377.0</c:v>
                </c:pt>
                <c:pt idx="5989">
                  <c:v>1377.0</c:v>
                </c:pt>
                <c:pt idx="5990">
                  <c:v>1378.0</c:v>
                </c:pt>
                <c:pt idx="5991">
                  <c:v>1379.0</c:v>
                </c:pt>
                <c:pt idx="5992">
                  <c:v>1379.0</c:v>
                </c:pt>
                <c:pt idx="5993">
                  <c:v>1379.0</c:v>
                </c:pt>
                <c:pt idx="5994">
                  <c:v>1380.0</c:v>
                </c:pt>
                <c:pt idx="5995">
                  <c:v>1380.0</c:v>
                </c:pt>
                <c:pt idx="5996">
                  <c:v>1380.0</c:v>
                </c:pt>
                <c:pt idx="5997">
                  <c:v>1380.0</c:v>
                </c:pt>
                <c:pt idx="5998">
                  <c:v>1380.0</c:v>
                </c:pt>
                <c:pt idx="5999">
                  <c:v>1380.0</c:v>
                </c:pt>
                <c:pt idx="6000">
                  <c:v>1380.0</c:v>
                </c:pt>
                <c:pt idx="6001">
                  <c:v>1380.0</c:v>
                </c:pt>
                <c:pt idx="6002">
                  <c:v>1380.0</c:v>
                </c:pt>
                <c:pt idx="6003">
                  <c:v>1381.0</c:v>
                </c:pt>
                <c:pt idx="6004">
                  <c:v>1381.0</c:v>
                </c:pt>
                <c:pt idx="6005">
                  <c:v>1382.0</c:v>
                </c:pt>
                <c:pt idx="6006">
                  <c:v>1382.0</c:v>
                </c:pt>
                <c:pt idx="6007">
                  <c:v>1382.0</c:v>
                </c:pt>
                <c:pt idx="6008">
                  <c:v>1383.0</c:v>
                </c:pt>
                <c:pt idx="6009">
                  <c:v>1384.0</c:v>
                </c:pt>
                <c:pt idx="6010">
                  <c:v>1384.0</c:v>
                </c:pt>
                <c:pt idx="6011">
                  <c:v>1384.0</c:v>
                </c:pt>
                <c:pt idx="6012">
                  <c:v>1384.0</c:v>
                </c:pt>
                <c:pt idx="6013">
                  <c:v>1385.0</c:v>
                </c:pt>
                <c:pt idx="6014">
                  <c:v>1386.0</c:v>
                </c:pt>
                <c:pt idx="6015">
                  <c:v>1387.0</c:v>
                </c:pt>
                <c:pt idx="6016">
                  <c:v>1388.0</c:v>
                </c:pt>
                <c:pt idx="6017">
                  <c:v>1389.0</c:v>
                </c:pt>
                <c:pt idx="6018">
                  <c:v>1389.0</c:v>
                </c:pt>
                <c:pt idx="6019">
                  <c:v>1389.0</c:v>
                </c:pt>
                <c:pt idx="6020">
                  <c:v>1390.0</c:v>
                </c:pt>
                <c:pt idx="6021">
                  <c:v>1390.0</c:v>
                </c:pt>
                <c:pt idx="6022">
                  <c:v>1391.0</c:v>
                </c:pt>
                <c:pt idx="6023">
                  <c:v>1392.0</c:v>
                </c:pt>
                <c:pt idx="6024">
                  <c:v>1392.0</c:v>
                </c:pt>
                <c:pt idx="6025">
                  <c:v>1392.0</c:v>
                </c:pt>
                <c:pt idx="6026">
                  <c:v>1393.0</c:v>
                </c:pt>
                <c:pt idx="6027">
                  <c:v>1393.0</c:v>
                </c:pt>
                <c:pt idx="6028">
                  <c:v>1393.0</c:v>
                </c:pt>
                <c:pt idx="6029">
                  <c:v>1393.0</c:v>
                </c:pt>
                <c:pt idx="6030">
                  <c:v>1394.0</c:v>
                </c:pt>
                <c:pt idx="6031">
                  <c:v>1394.0</c:v>
                </c:pt>
                <c:pt idx="6032">
                  <c:v>1394.0</c:v>
                </c:pt>
                <c:pt idx="6033">
                  <c:v>1394.0</c:v>
                </c:pt>
                <c:pt idx="6034">
                  <c:v>1395.0</c:v>
                </c:pt>
                <c:pt idx="6035">
                  <c:v>1395.0</c:v>
                </c:pt>
                <c:pt idx="6036">
                  <c:v>1395.0</c:v>
                </c:pt>
                <c:pt idx="6037">
                  <c:v>1395.0</c:v>
                </c:pt>
                <c:pt idx="6038">
                  <c:v>1395.0</c:v>
                </c:pt>
                <c:pt idx="6039">
                  <c:v>1395.0</c:v>
                </c:pt>
                <c:pt idx="6040">
                  <c:v>1395.0</c:v>
                </c:pt>
                <c:pt idx="6041">
                  <c:v>1395.0</c:v>
                </c:pt>
                <c:pt idx="6042">
                  <c:v>1395.0</c:v>
                </c:pt>
                <c:pt idx="6043">
                  <c:v>1395.0</c:v>
                </c:pt>
                <c:pt idx="6044">
                  <c:v>1395.0</c:v>
                </c:pt>
                <c:pt idx="6045">
                  <c:v>1395.0</c:v>
                </c:pt>
                <c:pt idx="6046">
                  <c:v>1395.0</c:v>
                </c:pt>
                <c:pt idx="6047">
                  <c:v>1395.0</c:v>
                </c:pt>
                <c:pt idx="6048">
                  <c:v>1395.0</c:v>
                </c:pt>
                <c:pt idx="6049">
                  <c:v>1396.0</c:v>
                </c:pt>
                <c:pt idx="6050">
                  <c:v>1396.0</c:v>
                </c:pt>
                <c:pt idx="6051">
                  <c:v>1397.0</c:v>
                </c:pt>
                <c:pt idx="6052">
                  <c:v>1398.0</c:v>
                </c:pt>
                <c:pt idx="6053">
                  <c:v>1398.0</c:v>
                </c:pt>
                <c:pt idx="6054">
                  <c:v>1398.0</c:v>
                </c:pt>
                <c:pt idx="6055">
                  <c:v>1399.0</c:v>
                </c:pt>
                <c:pt idx="6056">
                  <c:v>1399.0</c:v>
                </c:pt>
                <c:pt idx="6057">
                  <c:v>1400.0</c:v>
                </c:pt>
                <c:pt idx="6058">
                  <c:v>1400.0</c:v>
                </c:pt>
                <c:pt idx="6059">
                  <c:v>1400.0</c:v>
                </c:pt>
                <c:pt idx="6060">
                  <c:v>1401.0</c:v>
                </c:pt>
                <c:pt idx="6061">
                  <c:v>1401.0</c:v>
                </c:pt>
                <c:pt idx="6062">
                  <c:v>1401.0</c:v>
                </c:pt>
                <c:pt idx="6063">
                  <c:v>1401.0</c:v>
                </c:pt>
                <c:pt idx="6064">
                  <c:v>1401.0</c:v>
                </c:pt>
                <c:pt idx="6065">
                  <c:v>1401.0</c:v>
                </c:pt>
                <c:pt idx="6066">
                  <c:v>1401.0</c:v>
                </c:pt>
                <c:pt idx="6067">
                  <c:v>1401.0</c:v>
                </c:pt>
                <c:pt idx="6068">
                  <c:v>1401.0</c:v>
                </c:pt>
                <c:pt idx="6069">
                  <c:v>1401.0</c:v>
                </c:pt>
                <c:pt idx="6070">
                  <c:v>1401.0</c:v>
                </c:pt>
                <c:pt idx="6071">
                  <c:v>1401.0</c:v>
                </c:pt>
                <c:pt idx="6072">
                  <c:v>1402.0</c:v>
                </c:pt>
                <c:pt idx="6073">
                  <c:v>1403.0</c:v>
                </c:pt>
                <c:pt idx="6074">
                  <c:v>1404.0</c:v>
                </c:pt>
                <c:pt idx="6075">
                  <c:v>1405.0</c:v>
                </c:pt>
                <c:pt idx="6076">
                  <c:v>1406.0</c:v>
                </c:pt>
                <c:pt idx="6077">
                  <c:v>1406.0</c:v>
                </c:pt>
                <c:pt idx="6078">
                  <c:v>1406.0</c:v>
                </c:pt>
                <c:pt idx="6079">
                  <c:v>1407.0</c:v>
                </c:pt>
                <c:pt idx="6080">
                  <c:v>1408.0</c:v>
                </c:pt>
                <c:pt idx="6081">
                  <c:v>1409.0</c:v>
                </c:pt>
                <c:pt idx="6082">
                  <c:v>1409.0</c:v>
                </c:pt>
                <c:pt idx="6083">
                  <c:v>1409.0</c:v>
                </c:pt>
                <c:pt idx="6084">
                  <c:v>1409.0</c:v>
                </c:pt>
                <c:pt idx="6085">
                  <c:v>1410.0</c:v>
                </c:pt>
                <c:pt idx="6086">
                  <c:v>1411.0</c:v>
                </c:pt>
                <c:pt idx="6087">
                  <c:v>1411.0</c:v>
                </c:pt>
                <c:pt idx="6088">
                  <c:v>1412.0</c:v>
                </c:pt>
                <c:pt idx="6089">
                  <c:v>1412.0</c:v>
                </c:pt>
                <c:pt idx="6090">
                  <c:v>1412.0</c:v>
                </c:pt>
                <c:pt idx="6091">
                  <c:v>1412.0</c:v>
                </c:pt>
                <c:pt idx="6092">
                  <c:v>1412.0</c:v>
                </c:pt>
                <c:pt idx="6093">
                  <c:v>1412.0</c:v>
                </c:pt>
                <c:pt idx="6094">
                  <c:v>1412.0</c:v>
                </c:pt>
                <c:pt idx="6095">
                  <c:v>1412.0</c:v>
                </c:pt>
                <c:pt idx="6096">
                  <c:v>1413.0</c:v>
                </c:pt>
                <c:pt idx="6097">
                  <c:v>1413.0</c:v>
                </c:pt>
                <c:pt idx="6098">
                  <c:v>1413.0</c:v>
                </c:pt>
                <c:pt idx="6099">
                  <c:v>1413.0</c:v>
                </c:pt>
                <c:pt idx="6100">
                  <c:v>1413.0</c:v>
                </c:pt>
                <c:pt idx="6101">
                  <c:v>1414.0</c:v>
                </c:pt>
                <c:pt idx="6102">
                  <c:v>1414.0</c:v>
                </c:pt>
                <c:pt idx="6103">
                  <c:v>1415.0</c:v>
                </c:pt>
                <c:pt idx="6104">
                  <c:v>1416.0</c:v>
                </c:pt>
                <c:pt idx="6105">
                  <c:v>1417.0</c:v>
                </c:pt>
                <c:pt idx="6106">
                  <c:v>1417.0</c:v>
                </c:pt>
                <c:pt idx="6107">
                  <c:v>1417.0</c:v>
                </c:pt>
                <c:pt idx="6108">
                  <c:v>1418.0</c:v>
                </c:pt>
                <c:pt idx="6109">
                  <c:v>1418.0</c:v>
                </c:pt>
                <c:pt idx="6110">
                  <c:v>1418.0</c:v>
                </c:pt>
                <c:pt idx="6111">
                  <c:v>1418.0</c:v>
                </c:pt>
                <c:pt idx="6112">
                  <c:v>1419.0</c:v>
                </c:pt>
                <c:pt idx="6113">
                  <c:v>1420.0</c:v>
                </c:pt>
                <c:pt idx="6114">
                  <c:v>1420.0</c:v>
                </c:pt>
                <c:pt idx="6115">
                  <c:v>1420.0</c:v>
                </c:pt>
                <c:pt idx="6116">
                  <c:v>1420.0</c:v>
                </c:pt>
                <c:pt idx="6117">
                  <c:v>1420.0</c:v>
                </c:pt>
                <c:pt idx="6118">
                  <c:v>1420.0</c:v>
                </c:pt>
                <c:pt idx="6119">
                  <c:v>1421.0</c:v>
                </c:pt>
                <c:pt idx="6120">
                  <c:v>1422.0</c:v>
                </c:pt>
                <c:pt idx="6121">
                  <c:v>1422.0</c:v>
                </c:pt>
                <c:pt idx="6122">
                  <c:v>1422.0</c:v>
                </c:pt>
                <c:pt idx="6123">
                  <c:v>1423.0</c:v>
                </c:pt>
                <c:pt idx="6124">
                  <c:v>1423.0</c:v>
                </c:pt>
                <c:pt idx="6125">
                  <c:v>1423.0</c:v>
                </c:pt>
                <c:pt idx="6126">
                  <c:v>1423.0</c:v>
                </c:pt>
                <c:pt idx="6127">
                  <c:v>1424.0</c:v>
                </c:pt>
                <c:pt idx="6128">
                  <c:v>1425.0</c:v>
                </c:pt>
                <c:pt idx="6129">
                  <c:v>1425.0</c:v>
                </c:pt>
                <c:pt idx="6130">
                  <c:v>1426.0</c:v>
                </c:pt>
                <c:pt idx="6131">
                  <c:v>1426.0</c:v>
                </c:pt>
                <c:pt idx="6132">
                  <c:v>1426.0</c:v>
                </c:pt>
                <c:pt idx="6133">
                  <c:v>1427.0</c:v>
                </c:pt>
                <c:pt idx="6134">
                  <c:v>1428.0</c:v>
                </c:pt>
                <c:pt idx="6135">
                  <c:v>1429.0</c:v>
                </c:pt>
                <c:pt idx="6136">
                  <c:v>1430.0</c:v>
                </c:pt>
                <c:pt idx="6137">
                  <c:v>1430.0</c:v>
                </c:pt>
                <c:pt idx="6138">
                  <c:v>1431.0</c:v>
                </c:pt>
                <c:pt idx="6139">
                  <c:v>1432.0</c:v>
                </c:pt>
                <c:pt idx="6140">
                  <c:v>1433.0</c:v>
                </c:pt>
                <c:pt idx="6141">
                  <c:v>1434.0</c:v>
                </c:pt>
                <c:pt idx="6142">
                  <c:v>1435.0</c:v>
                </c:pt>
                <c:pt idx="6143">
                  <c:v>1435.0</c:v>
                </c:pt>
                <c:pt idx="6144">
                  <c:v>1435.0</c:v>
                </c:pt>
                <c:pt idx="6145">
                  <c:v>1436.0</c:v>
                </c:pt>
                <c:pt idx="6146">
                  <c:v>1436.0</c:v>
                </c:pt>
                <c:pt idx="6147">
                  <c:v>1436.0</c:v>
                </c:pt>
                <c:pt idx="6148">
                  <c:v>1436.0</c:v>
                </c:pt>
                <c:pt idx="6149">
                  <c:v>1436.0</c:v>
                </c:pt>
                <c:pt idx="6150">
                  <c:v>1436.0</c:v>
                </c:pt>
                <c:pt idx="6151">
                  <c:v>1437.0</c:v>
                </c:pt>
                <c:pt idx="6152">
                  <c:v>1437.0</c:v>
                </c:pt>
                <c:pt idx="6153">
                  <c:v>1437.0</c:v>
                </c:pt>
                <c:pt idx="6154">
                  <c:v>1437.0</c:v>
                </c:pt>
                <c:pt idx="6155">
                  <c:v>1438.0</c:v>
                </c:pt>
                <c:pt idx="6156">
                  <c:v>1439.0</c:v>
                </c:pt>
                <c:pt idx="6157">
                  <c:v>1439.0</c:v>
                </c:pt>
                <c:pt idx="6158">
                  <c:v>1439.0</c:v>
                </c:pt>
                <c:pt idx="6159">
                  <c:v>1439.0</c:v>
                </c:pt>
                <c:pt idx="6160">
                  <c:v>1439.0</c:v>
                </c:pt>
                <c:pt idx="6161">
                  <c:v>1439.0</c:v>
                </c:pt>
                <c:pt idx="6162">
                  <c:v>1439.0</c:v>
                </c:pt>
                <c:pt idx="6163">
                  <c:v>1439.0</c:v>
                </c:pt>
                <c:pt idx="6164">
                  <c:v>1439.0</c:v>
                </c:pt>
                <c:pt idx="6165">
                  <c:v>1439.0</c:v>
                </c:pt>
                <c:pt idx="6166">
                  <c:v>1439.0</c:v>
                </c:pt>
                <c:pt idx="6167">
                  <c:v>1439.0</c:v>
                </c:pt>
                <c:pt idx="6168">
                  <c:v>1439.0</c:v>
                </c:pt>
                <c:pt idx="6169">
                  <c:v>1439.0</c:v>
                </c:pt>
                <c:pt idx="6170">
                  <c:v>1439.0</c:v>
                </c:pt>
                <c:pt idx="6171">
                  <c:v>1439.0</c:v>
                </c:pt>
                <c:pt idx="6172">
                  <c:v>1439.0</c:v>
                </c:pt>
                <c:pt idx="6173">
                  <c:v>1439.0</c:v>
                </c:pt>
                <c:pt idx="6174">
                  <c:v>1439.0</c:v>
                </c:pt>
                <c:pt idx="6175">
                  <c:v>1439.0</c:v>
                </c:pt>
                <c:pt idx="6176">
                  <c:v>1439.0</c:v>
                </c:pt>
                <c:pt idx="6177">
                  <c:v>1439.0</c:v>
                </c:pt>
                <c:pt idx="6178">
                  <c:v>1439.0</c:v>
                </c:pt>
                <c:pt idx="6179">
                  <c:v>1439.0</c:v>
                </c:pt>
                <c:pt idx="6180">
                  <c:v>1439.0</c:v>
                </c:pt>
                <c:pt idx="6181">
                  <c:v>1439.0</c:v>
                </c:pt>
                <c:pt idx="6182">
                  <c:v>1439.0</c:v>
                </c:pt>
                <c:pt idx="6183">
                  <c:v>1439.0</c:v>
                </c:pt>
                <c:pt idx="6184">
                  <c:v>1439.0</c:v>
                </c:pt>
                <c:pt idx="6185">
                  <c:v>1439.0</c:v>
                </c:pt>
                <c:pt idx="6186">
                  <c:v>1439.0</c:v>
                </c:pt>
                <c:pt idx="6187">
                  <c:v>1439.0</c:v>
                </c:pt>
                <c:pt idx="6188">
                  <c:v>1439.0</c:v>
                </c:pt>
                <c:pt idx="6189">
                  <c:v>1439.0</c:v>
                </c:pt>
                <c:pt idx="6190">
                  <c:v>1439.0</c:v>
                </c:pt>
                <c:pt idx="6191">
                  <c:v>1439.0</c:v>
                </c:pt>
                <c:pt idx="6192">
                  <c:v>1439.0</c:v>
                </c:pt>
                <c:pt idx="6193">
                  <c:v>1439.0</c:v>
                </c:pt>
                <c:pt idx="6194">
                  <c:v>1440.0</c:v>
                </c:pt>
                <c:pt idx="6195">
                  <c:v>1440.0</c:v>
                </c:pt>
                <c:pt idx="6196">
                  <c:v>1440.0</c:v>
                </c:pt>
                <c:pt idx="6197">
                  <c:v>1440.0</c:v>
                </c:pt>
                <c:pt idx="6198">
                  <c:v>1440.0</c:v>
                </c:pt>
                <c:pt idx="6199">
                  <c:v>1440.0</c:v>
                </c:pt>
                <c:pt idx="6200">
                  <c:v>1440.0</c:v>
                </c:pt>
                <c:pt idx="6201">
                  <c:v>1440.0</c:v>
                </c:pt>
                <c:pt idx="6202">
                  <c:v>1440.0</c:v>
                </c:pt>
                <c:pt idx="6203">
                  <c:v>1440.0</c:v>
                </c:pt>
                <c:pt idx="6204">
                  <c:v>1440.0</c:v>
                </c:pt>
                <c:pt idx="6205">
                  <c:v>1440.0</c:v>
                </c:pt>
                <c:pt idx="6206">
                  <c:v>1440.0</c:v>
                </c:pt>
                <c:pt idx="6207">
                  <c:v>1441.0</c:v>
                </c:pt>
                <c:pt idx="6208">
                  <c:v>1442.0</c:v>
                </c:pt>
                <c:pt idx="6209">
                  <c:v>1443.0</c:v>
                </c:pt>
                <c:pt idx="6210">
                  <c:v>1444.0</c:v>
                </c:pt>
                <c:pt idx="6211">
                  <c:v>1444.0</c:v>
                </c:pt>
                <c:pt idx="6212">
                  <c:v>1444.0</c:v>
                </c:pt>
                <c:pt idx="6213">
                  <c:v>1444.0</c:v>
                </c:pt>
                <c:pt idx="6214">
                  <c:v>1444.0</c:v>
                </c:pt>
                <c:pt idx="6215">
                  <c:v>1444.0</c:v>
                </c:pt>
                <c:pt idx="6216">
                  <c:v>1444.0</c:v>
                </c:pt>
                <c:pt idx="6217">
                  <c:v>1444.0</c:v>
                </c:pt>
                <c:pt idx="6218">
                  <c:v>1444.0</c:v>
                </c:pt>
                <c:pt idx="6219">
                  <c:v>1444.0</c:v>
                </c:pt>
                <c:pt idx="6220">
                  <c:v>1445.0</c:v>
                </c:pt>
                <c:pt idx="6221">
                  <c:v>1445.0</c:v>
                </c:pt>
                <c:pt idx="6222">
                  <c:v>1445.0</c:v>
                </c:pt>
                <c:pt idx="6223">
                  <c:v>1445.0</c:v>
                </c:pt>
                <c:pt idx="6224">
                  <c:v>1445.0</c:v>
                </c:pt>
                <c:pt idx="6225">
                  <c:v>1445.0</c:v>
                </c:pt>
                <c:pt idx="6226">
                  <c:v>1445.0</c:v>
                </c:pt>
                <c:pt idx="6227">
                  <c:v>1445.0</c:v>
                </c:pt>
                <c:pt idx="6228">
                  <c:v>1446.0</c:v>
                </c:pt>
                <c:pt idx="6229">
                  <c:v>1446.0</c:v>
                </c:pt>
                <c:pt idx="6230">
                  <c:v>1446.0</c:v>
                </c:pt>
                <c:pt idx="6231">
                  <c:v>1446.0</c:v>
                </c:pt>
                <c:pt idx="6232">
                  <c:v>1447.0</c:v>
                </c:pt>
                <c:pt idx="6233">
                  <c:v>1447.0</c:v>
                </c:pt>
                <c:pt idx="6234">
                  <c:v>1448.0</c:v>
                </c:pt>
                <c:pt idx="6235">
                  <c:v>1448.0</c:v>
                </c:pt>
                <c:pt idx="6236">
                  <c:v>1449.0</c:v>
                </c:pt>
                <c:pt idx="6237">
                  <c:v>1450.0</c:v>
                </c:pt>
                <c:pt idx="6238">
                  <c:v>1451.0</c:v>
                </c:pt>
                <c:pt idx="6239">
                  <c:v>1452.0</c:v>
                </c:pt>
                <c:pt idx="6240">
                  <c:v>1453.0</c:v>
                </c:pt>
                <c:pt idx="6241">
                  <c:v>1454.0</c:v>
                </c:pt>
                <c:pt idx="6242">
                  <c:v>1455.0</c:v>
                </c:pt>
                <c:pt idx="6243">
                  <c:v>1456.0</c:v>
                </c:pt>
                <c:pt idx="6244">
                  <c:v>1457.0</c:v>
                </c:pt>
                <c:pt idx="6245">
                  <c:v>1458.0</c:v>
                </c:pt>
                <c:pt idx="6246">
                  <c:v>1459.0</c:v>
                </c:pt>
                <c:pt idx="6247">
                  <c:v>1460.0</c:v>
                </c:pt>
                <c:pt idx="6248">
                  <c:v>1461.0</c:v>
                </c:pt>
                <c:pt idx="6249">
                  <c:v>1461.0</c:v>
                </c:pt>
                <c:pt idx="6250">
                  <c:v>1462.0</c:v>
                </c:pt>
                <c:pt idx="6251">
                  <c:v>1462.0</c:v>
                </c:pt>
                <c:pt idx="6252">
                  <c:v>1462.0</c:v>
                </c:pt>
                <c:pt idx="6253">
                  <c:v>1462.0</c:v>
                </c:pt>
                <c:pt idx="6254">
                  <c:v>1463.0</c:v>
                </c:pt>
                <c:pt idx="6255">
                  <c:v>1463.0</c:v>
                </c:pt>
                <c:pt idx="6256">
                  <c:v>1463.0</c:v>
                </c:pt>
                <c:pt idx="6257">
                  <c:v>1463.0</c:v>
                </c:pt>
                <c:pt idx="6258">
                  <c:v>1463.0</c:v>
                </c:pt>
                <c:pt idx="6259">
                  <c:v>1463.0</c:v>
                </c:pt>
                <c:pt idx="6260">
                  <c:v>1463.0</c:v>
                </c:pt>
                <c:pt idx="6261">
                  <c:v>1463.0</c:v>
                </c:pt>
                <c:pt idx="6262">
                  <c:v>1464.0</c:v>
                </c:pt>
                <c:pt idx="6263">
                  <c:v>1465.0</c:v>
                </c:pt>
                <c:pt idx="6264">
                  <c:v>1466.0</c:v>
                </c:pt>
                <c:pt idx="6265">
                  <c:v>1467.0</c:v>
                </c:pt>
                <c:pt idx="6266">
                  <c:v>1467.0</c:v>
                </c:pt>
                <c:pt idx="6267">
                  <c:v>1467.0</c:v>
                </c:pt>
                <c:pt idx="6268">
                  <c:v>1468.0</c:v>
                </c:pt>
                <c:pt idx="6269">
                  <c:v>1468.0</c:v>
                </c:pt>
                <c:pt idx="6270">
                  <c:v>1468.0</c:v>
                </c:pt>
                <c:pt idx="6271">
                  <c:v>1469.0</c:v>
                </c:pt>
                <c:pt idx="6272">
                  <c:v>1469.0</c:v>
                </c:pt>
                <c:pt idx="6273">
                  <c:v>1469.0</c:v>
                </c:pt>
                <c:pt idx="6274">
                  <c:v>1469.0</c:v>
                </c:pt>
                <c:pt idx="6275">
                  <c:v>1470.0</c:v>
                </c:pt>
                <c:pt idx="6276">
                  <c:v>1470.0</c:v>
                </c:pt>
                <c:pt idx="6277">
                  <c:v>1470.0</c:v>
                </c:pt>
                <c:pt idx="6278">
                  <c:v>1470.0</c:v>
                </c:pt>
                <c:pt idx="6279">
                  <c:v>1471.0</c:v>
                </c:pt>
                <c:pt idx="6280">
                  <c:v>1471.0</c:v>
                </c:pt>
                <c:pt idx="6281">
                  <c:v>1471.0</c:v>
                </c:pt>
                <c:pt idx="6282">
                  <c:v>1472.0</c:v>
                </c:pt>
                <c:pt idx="6283">
                  <c:v>1473.0</c:v>
                </c:pt>
                <c:pt idx="6284">
                  <c:v>1474.0</c:v>
                </c:pt>
                <c:pt idx="6285">
                  <c:v>1475.0</c:v>
                </c:pt>
                <c:pt idx="6286">
                  <c:v>1476.0</c:v>
                </c:pt>
                <c:pt idx="6287">
                  <c:v>1477.0</c:v>
                </c:pt>
                <c:pt idx="6288">
                  <c:v>1478.0</c:v>
                </c:pt>
                <c:pt idx="6289">
                  <c:v>1479.0</c:v>
                </c:pt>
                <c:pt idx="6290">
                  <c:v>1480.0</c:v>
                </c:pt>
                <c:pt idx="6291">
                  <c:v>1480.0</c:v>
                </c:pt>
                <c:pt idx="6292">
                  <c:v>1480.0</c:v>
                </c:pt>
                <c:pt idx="6293">
                  <c:v>1480.0</c:v>
                </c:pt>
                <c:pt idx="6294">
                  <c:v>1480.0</c:v>
                </c:pt>
                <c:pt idx="6295">
                  <c:v>1480.0</c:v>
                </c:pt>
                <c:pt idx="6296">
                  <c:v>1480.0</c:v>
                </c:pt>
                <c:pt idx="6297">
                  <c:v>1480.0</c:v>
                </c:pt>
                <c:pt idx="6298">
                  <c:v>1481.0</c:v>
                </c:pt>
                <c:pt idx="6299">
                  <c:v>1482.0</c:v>
                </c:pt>
                <c:pt idx="6300">
                  <c:v>1483.0</c:v>
                </c:pt>
                <c:pt idx="6301">
                  <c:v>1483.0</c:v>
                </c:pt>
                <c:pt idx="6302">
                  <c:v>1484.0</c:v>
                </c:pt>
                <c:pt idx="6303">
                  <c:v>1485.0</c:v>
                </c:pt>
                <c:pt idx="6304">
                  <c:v>1486.0</c:v>
                </c:pt>
                <c:pt idx="6305">
                  <c:v>1486.0</c:v>
                </c:pt>
                <c:pt idx="6306">
                  <c:v>1486.0</c:v>
                </c:pt>
                <c:pt idx="6307">
                  <c:v>1487.0</c:v>
                </c:pt>
                <c:pt idx="6308">
                  <c:v>1488.0</c:v>
                </c:pt>
                <c:pt idx="6309">
                  <c:v>1488.0</c:v>
                </c:pt>
                <c:pt idx="6310">
                  <c:v>1488.0</c:v>
                </c:pt>
                <c:pt idx="6311">
                  <c:v>1488.0</c:v>
                </c:pt>
                <c:pt idx="6312">
                  <c:v>1489.0</c:v>
                </c:pt>
                <c:pt idx="6313">
                  <c:v>1489.0</c:v>
                </c:pt>
                <c:pt idx="6314">
                  <c:v>1489.0</c:v>
                </c:pt>
                <c:pt idx="6315">
                  <c:v>1489.0</c:v>
                </c:pt>
                <c:pt idx="6316">
                  <c:v>1489.0</c:v>
                </c:pt>
                <c:pt idx="6317">
                  <c:v>1489.0</c:v>
                </c:pt>
                <c:pt idx="6318">
                  <c:v>1489.0</c:v>
                </c:pt>
                <c:pt idx="6319">
                  <c:v>1489.0</c:v>
                </c:pt>
                <c:pt idx="6320">
                  <c:v>1489.0</c:v>
                </c:pt>
                <c:pt idx="6321">
                  <c:v>1489.0</c:v>
                </c:pt>
                <c:pt idx="6322">
                  <c:v>1489.0</c:v>
                </c:pt>
                <c:pt idx="6323">
                  <c:v>1490.0</c:v>
                </c:pt>
                <c:pt idx="6324">
                  <c:v>1490.0</c:v>
                </c:pt>
                <c:pt idx="6325">
                  <c:v>1490.0</c:v>
                </c:pt>
                <c:pt idx="6326">
                  <c:v>1490.0</c:v>
                </c:pt>
                <c:pt idx="6327">
                  <c:v>1490.0</c:v>
                </c:pt>
                <c:pt idx="6328">
                  <c:v>1490.0</c:v>
                </c:pt>
                <c:pt idx="6329">
                  <c:v>1491.0</c:v>
                </c:pt>
                <c:pt idx="6330">
                  <c:v>1491.0</c:v>
                </c:pt>
                <c:pt idx="6331">
                  <c:v>1491.0</c:v>
                </c:pt>
                <c:pt idx="6332">
                  <c:v>1491.0</c:v>
                </c:pt>
                <c:pt idx="6333">
                  <c:v>1491.0</c:v>
                </c:pt>
                <c:pt idx="6334">
                  <c:v>1491.0</c:v>
                </c:pt>
                <c:pt idx="6335">
                  <c:v>1491.0</c:v>
                </c:pt>
                <c:pt idx="6336">
                  <c:v>1491.0</c:v>
                </c:pt>
                <c:pt idx="6337">
                  <c:v>1492.0</c:v>
                </c:pt>
                <c:pt idx="6338">
                  <c:v>1492.0</c:v>
                </c:pt>
                <c:pt idx="6339">
                  <c:v>1492.0</c:v>
                </c:pt>
                <c:pt idx="6340">
                  <c:v>1493.0</c:v>
                </c:pt>
                <c:pt idx="6341">
                  <c:v>1493.0</c:v>
                </c:pt>
                <c:pt idx="6342">
                  <c:v>1493.0</c:v>
                </c:pt>
                <c:pt idx="6343">
                  <c:v>1493.0</c:v>
                </c:pt>
                <c:pt idx="6344">
                  <c:v>1494.0</c:v>
                </c:pt>
                <c:pt idx="6345">
                  <c:v>1494.0</c:v>
                </c:pt>
                <c:pt idx="6346">
                  <c:v>1494.0</c:v>
                </c:pt>
                <c:pt idx="6347">
                  <c:v>1494.0</c:v>
                </c:pt>
                <c:pt idx="6348">
                  <c:v>1495.0</c:v>
                </c:pt>
                <c:pt idx="6349">
                  <c:v>1496.0</c:v>
                </c:pt>
                <c:pt idx="6350">
                  <c:v>1496.0</c:v>
                </c:pt>
                <c:pt idx="6351">
                  <c:v>1496.0</c:v>
                </c:pt>
                <c:pt idx="6352">
                  <c:v>1496.0</c:v>
                </c:pt>
                <c:pt idx="6353">
                  <c:v>1496.0</c:v>
                </c:pt>
                <c:pt idx="6354">
                  <c:v>1496.0</c:v>
                </c:pt>
                <c:pt idx="6355">
                  <c:v>1496.0</c:v>
                </c:pt>
                <c:pt idx="6356">
                  <c:v>1497.0</c:v>
                </c:pt>
                <c:pt idx="6357">
                  <c:v>1497.0</c:v>
                </c:pt>
                <c:pt idx="6358">
                  <c:v>1498.0</c:v>
                </c:pt>
                <c:pt idx="6359">
                  <c:v>1498.0</c:v>
                </c:pt>
                <c:pt idx="6360">
                  <c:v>1499.0</c:v>
                </c:pt>
                <c:pt idx="6361">
                  <c:v>1499.0</c:v>
                </c:pt>
                <c:pt idx="6362">
                  <c:v>1499.0</c:v>
                </c:pt>
                <c:pt idx="6363">
                  <c:v>1499.0</c:v>
                </c:pt>
                <c:pt idx="6364">
                  <c:v>1500.0</c:v>
                </c:pt>
                <c:pt idx="6365">
                  <c:v>1501.0</c:v>
                </c:pt>
                <c:pt idx="6366">
                  <c:v>1502.0</c:v>
                </c:pt>
                <c:pt idx="6367">
                  <c:v>1503.0</c:v>
                </c:pt>
                <c:pt idx="6368">
                  <c:v>1503.0</c:v>
                </c:pt>
                <c:pt idx="6369">
                  <c:v>1503.0</c:v>
                </c:pt>
                <c:pt idx="6370">
                  <c:v>1503.0</c:v>
                </c:pt>
                <c:pt idx="6371">
                  <c:v>1503.0</c:v>
                </c:pt>
                <c:pt idx="6372">
                  <c:v>1504.0</c:v>
                </c:pt>
                <c:pt idx="6373">
                  <c:v>1505.0</c:v>
                </c:pt>
                <c:pt idx="6374">
                  <c:v>1506.0</c:v>
                </c:pt>
                <c:pt idx="6375">
                  <c:v>1507.0</c:v>
                </c:pt>
                <c:pt idx="6376">
                  <c:v>1507.0</c:v>
                </c:pt>
                <c:pt idx="6377">
                  <c:v>1507.0</c:v>
                </c:pt>
                <c:pt idx="6378">
                  <c:v>1507.0</c:v>
                </c:pt>
                <c:pt idx="6379">
                  <c:v>1507.0</c:v>
                </c:pt>
                <c:pt idx="6380">
                  <c:v>1507.0</c:v>
                </c:pt>
                <c:pt idx="6381">
                  <c:v>1507.0</c:v>
                </c:pt>
                <c:pt idx="6382">
                  <c:v>1507.0</c:v>
                </c:pt>
                <c:pt idx="6383">
                  <c:v>1507.0</c:v>
                </c:pt>
                <c:pt idx="6384">
                  <c:v>1507.0</c:v>
                </c:pt>
                <c:pt idx="6385">
                  <c:v>1507.0</c:v>
                </c:pt>
                <c:pt idx="6386">
                  <c:v>1507.0</c:v>
                </c:pt>
                <c:pt idx="6387">
                  <c:v>1507.0</c:v>
                </c:pt>
                <c:pt idx="6388">
                  <c:v>1507.0</c:v>
                </c:pt>
                <c:pt idx="6389">
                  <c:v>1507.0</c:v>
                </c:pt>
                <c:pt idx="6390">
                  <c:v>1507.0</c:v>
                </c:pt>
                <c:pt idx="6391">
                  <c:v>1507.0</c:v>
                </c:pt>
                <c:pt idx="6392">
                  <c:v>1507.0</c:v>
                </c:pt>
                <c:pt idx="6393">
                  <c:v>1507.0</c:v>
                </c:pt>
                <c:pt idx="6394">
                  <c:v>1507.0</c:v>
                </c:pt>
                <c:pt idx="6395">
                  <c:v>1507.0</c:v>
                </c:pt>
                <c:pt idx="6396">
                  <c:v>1507.0</c:v>
                </c:pt>
                <c:pt idx="6397">
                  <c:v>1507.0</c:v>
                </c:pt>
                <c:pt idx="6398">
                  <c:v>1507.0</c:v>
                </c:pt>
                <c:pt idx="6399">
                  <c:v>1507.0</c:v>
                </c:pt>
                <c:pt idx="6400">
                  <c:v>1507.0</c:v>
                </c:pt>
                <c:pt idx="6401">
                  <c:v>1507.0</c:v>
                </c:pt>
                <c:pt idx="6402">
                  <c:v>1507.0</c:v>
                </c:pt>
                <c:pt idx="6403">
                  <c:v>1507.0</c:v>
                </c:pt>
                <c:pt idx="6404">
                  <c:v>1507.0</c:v>
                </c:pt>
                <c:pt idx="6405">
                  <c:v>1507.0</c:v>
                </c:pt>
                <c:pt idx="6406">
                  <c:v>1507.0</c:v>
                </c:pt>
                <c:pt idx="6407">
                  <c:v>1508.0</c:v>
                </c:pt>
                <c:pt idx="6408">
                  <c:v>1509.0</c:v>
                </c:pt>
                <c:pt idx="6409">
                  <c:v>1509.0</c:v>
                </c:pt>
                <c:pt idx="6410">
                  <c:v>1509.0</c:v>
                </c:pt>
                <c:pt idx="6411">
                  <c:v>1510.0</c:v>
                </c:pt>
                <c:pt idx="6412">
                  <c:v>1510.0</c:v>
                </c:pt>
                <c:pt idx="6413">
                  <c:v>1511.0</c:v>
                </c:pt>
                <c:pt idx="6414">
                  <c:v>1511.0</c:v>
                </c:pt>
                <c:pt idx="6415">
                  <c:v>1511.0</c:v>
                </c:pt>
                <c:pt idx="6416">
                  <c:v>1512.0</c:v>
                </c:pt>
                <c:pt idx="6417">
                  <c:v>1512.0</c:v>
                </c:pt>
                <c:pt idx="6418">
                  <c:v>1513.0</c:v>
                </c:pt>
                <c:pt idx="6419">
                  <c:v>1513.0</c:v>
                </c:pt>
                <c:pt idx="6420">
                  <c:v>1513.0</c:v>
                </c:pt>
                <c:pt idx="6421">
                  <c:v>1514.0</c:v>
                </c:pt>
                <c:pt idx="6422">
                  <c:v>1515.0</c:v>
                </c:pt>
                <c:pt idx="6423">
                  <c:v>1516.0</c:v>
                </c:pt>
                <c:pt idx="6424">
                  <c:v>1516.0</c:v>
                </c:pt>
                <c:pt idx="6425">
                  <c:v>1516.0</c:v>
                </c:pt>
                <c:pt idx="6426">
                  <c:v>1517.0</c:v>
                </c:pt>
                <c:pt idx="6427">
                  <c:v>1517.0</c:v>
                </c:pt>
                <c:pt idx="6428">
                  <c:v>1517.0</c:v>
                </c:pt>
                <c:pt idx="6429">
                  <c:v>1517.0</c:v>
                </c:pt>
                <c:pt idx="6430">
                  <c:v>1518.0</c:v>
                </c:pt>
                <c:pt idx="6431">
                  <c:v>1519.0</c:v>
                </c:pt>
                <c:pt idx="6432">
                  <c:v>1520.0</c:v>
                </c:pt>
                <c:pt idx="6433">
                  <c:v>1520.0</c:v>
                </c:pt>
                <c:pt idx="6434">
                  <c:v>1521.0</c:v>
                </c:pt>
                <c:pt idx="6435">
                  <c:v>1521.0</c:v>
                </c:pt>
                <c:pt idx="6436">
                  <c:v>1522.0</c:v>
                </c:pt>
                <c:pt idx="6437">
                  <c:v>1523.0</c:v>
                </c:pt>
                <c:pt idx="6438">
                  <c:v>1523.0</c:v>
                </c:pt>
                <c:pt idx="6439">
                  <c:v>1523.0</c:v>
                </c:pt>
                <c:pt idx="6440">
                  <c:v>1523.0</c:v>
                </c:pt>
                <c:pt idx="6441">
                  <c:v>1524.0</c:v>
                </c:pt>
                <c:pt idx="6442">
                  <c:v>1524.0</c:v>
                </c:pt>
                <c:pt idx="6443">
                  <c:v>1524.0</c:v>
                </c:pt>
                <c:pt idx="6444">
                  <c:v>1524.0</c:v>
                </c:pt>
                <c:pt idx="6445">
                  <c:v>1525.0</c:v>
                </c:pt>
                <c:pt idx="6446">
                  <c:v>1525.0</c:v>
                </c:pt>
                <c:pt idx="6447">
                  <c:v>1525.0</c:v>
                </c:pt>
                <c:pt idx="6448">
                  <c:v>1525.0</c:v>
                </c:pt>
                <c:pt idx="6449">
                  <c:v>1525.0</c:v>
                </c:pt>
                <c:pt idx="6450">
                  <c:v>1525.0</c:v>
                </c:pt>
                <c:pt idx="6451">
                  <c:v>1525.0</c:v>
                </c:pt>
                <c:pt idx="6452">
                  <c:v>1525.0</c:v>
                </c:pt>
                <c:pt idx="6453">
                  <c:v>1525.0</c:v>
                </c:pt>
                <c:pt idx="6454">
                  <c:v>1525.0</c:v>
                </c:pt>
                <c:pt idx="6455">
                  <c:v>1526.0</c:v>
                </c:pt>
                <c:pt idx="6456">
                  <c:v>1526.0</c:v>
                </c:pt>
                <c:pt idx="6457">
                  <c:v>1526.0</c:v>
                </c:pt>
                <c:pt idx="6458">
                  <c:v>1526.0</c:v>
                </c:pt>
                <c:pt idx="6459">
                  <c:v>1526.0</c:v>
                </c:pt>
                <c:pt idx="6460">
                  <c:v>1526.0</c:v>
                </c:pt>
                <c:pt idx="6461">
                  <c:v>1526.0</c:v>
                </c:pt>
                <c:pt idx="6462">
                  <c:v>1526.0</c:v>
                </c:pt>
                <c:pt idx="6463">
                  <c:v>1526.0</c:v>
                </c:pt>
                <c:pt idx="6464">
                  <c:v>1526.0</c:v>
                </c:pt>
                <c:pt idx="6465">
                  <c:v>1526.0</c:v>
                </c:pt>
                <c:pt idx="6466">
                  <c:v>1527.0</c:v>
                </c:pt>
                <c:pt idx="6467">
                  <c:v>1528.0</c:v>
                </c:pt>
                <c:pt idx="6468">
                  <c:v>1528.0</c:v>
                </c:pt>
                <c:pt idx="6469">
                  <c:v>1528.0</c:v>
                </c:pt>
                <c:pt idx="6470">
                  <c:v>1528.0</c:v>
                </c:pt>
                <c:pt idx="6471">
                  <c:v>1528.0</c:v>
                </c:pt>
                <c:pt idx="6472">
                  <c:v>1528.0</c:v>
                </c:pt>
                <c:pt idx="6473">
                  <c:v>1528.0</c:v>
                </c:pt>
                <c:pt idx="6474">
                  <c:v>1528.0</c:v>
                </c:pt>
                <c:pt idx="6475">
                  <c:v>1529.0</c:v>
                </c:pt>
                <c:pt idx="6476">
                  <c:v>1530.0</c:v>
                </c:pt>
                <c:pt idx="6477">
                  <c:v>1530.0</c:v>
                </c:pt>
                <c:pt idx="6478">
                  <c:v>1531.0</c:v>
                </c:pt>
                <c:pt idx="6479">
                  <c:v>1531.0</c:v>
                </c:pt>
                <c:pt idx="6480">
                  <c:v>1531.0</c:v>
                </c:pt>
                <c:pt idx="6481">
                  <c:v>1531.0</c:v>
                </c:pt>
                <c:pt idx="6482">
                  <c:v>1532.0</c:v>
                </c:pt>
                <c:pt idx="6483">
                  <c:v>1533.0</c:v>
                </c:pt>
                <c:pt idx="6484">
                  <c:v>1533.0</c:v>
                </c:pt>
                <c:pt idx="6485">
                  <c:v>1534.0</c:v>
                </c:pt>
                <c:pt idx="6486">
                  <c:v>1534.0</c:v>
                </c:pt>
                <c:pt idx="6487">
                  <c:v>1534.0</c:v>
                </c:pt>
                <c:pt idx="6488">
                  <c:v>1535.0</c:v>
                </c:pt>
                <c:pt idx="6489">
                  <c:v>1535.0</c:v>
                </c:pt>
                <c:pt idx="6490">
                  <c:v>1535.0</c:v>
                </c:pt>
                <c:pt idx="6491">
                  <c:v>1535.0</c:v>
                </c:pt>
                <c:pt idx="6492">
                  <c:v>1536.0</c:v>
                </c:pt>
                <c:pt idx="6493">
                  <c:v>1536.0</c:v>
                </c:pt>
                <c:pt idx="6494">
                  <c:v>1536.0</c:v>
                </c:pt>
                <c:pt idx="6495">
                  <c:v>1536.0</c:v>
                </c:pt>
                <c:pt idx="6496">
                  <c:v>1536.0</c:v>
                </c:pt>
                <c:pt idx="6497">
                  <c:v>1536.0</c:v>
                </c:pt>
                <c:pt idx="6498">
                  <c:v>1536.0</c:v>
                </c:pt>
                <c:pt idx="6499">
                  <c:v>1536.0</c:v>
                </c:pt>
                <c:pt idx="6500">
                  <c:v>1536.0</c:v>
                </c:pt>
                <c:pt idx="6501">
                  <c:v>1536.0</c:v>
                </c:pt>
                <c:pt idx="6502">
                  <c:v>1536.0</c:v>
                </c:pt>
                <c:pt idx="6503">
                  <c:v>1537.0</c:v>
                </c:pt>
                <c:pt idx="6504">
                  <c:v>1537.0</c:v>
                </c:pt>
                <c:pt idx="6505">
                  <c:v>1538.0</c:v>
                </c:pt>
                <c:pt idx="6506">
                  <c:v>1538.0</c:v>
                </c:pt>
                <c:pt idx="6507">
                  <c:v>1538.0</c:v>
                </c:pt>
                <c:pt idx="6508">
                  <c:v>1538.0</c:v>
                </c:pt>
                <c:pt idx="6509">
                  <c:v>1538.0</c:v>
                </c:pt>
                <c:pt idx="6510">
                  <c:v>1538.0</c:v>
                </c:pt>
                <c:pt idx="6511">
                  <c:v>1538.0</c:v>
                </c:pt>
                <c:pt idx="6512">
                  <c:v>1538.0</c:v>
                </c:pt>
                <c:pt idx="6513">
                  <c:v>1538.0</c:v>
                </c:pt>
                <c:pt idx="6514">
                  <c:v>1538.0</c:v>
                </c:pt>
                <c:pt idx="6515">
                  <c:v>1538.0</c:v>
                </c:pt>
                <c:pt idx="6516">
                  <c:v>1538.0</c:v>
                </c:pt>
                <c:pt idx="6517">
                  <c:v>1538.0</c:v>
                </c:pt>
                <c:pt idx="6518">
                  <c:v>1538.0</c:v>
                </c:pt>
                <c:pt idx="6519">
                  <c:v>1539.0</c:v>
                </c:pt>
                <c:pt idx="6520">
                  <c:v>1540.0</c:v>
                </c:pt>
                <c:pt idx="6521">
                  <c:v>1540.0</c:v>
                </c:pt>
                <c:pt idx="6522">
                  <c:v>1541.0</c:v>
                </c:pt>
                <c:pt idx="6523">
                  <c:v>1542.0</c:v>
                </c:pt>
                <c:pt idx="6524">
                  <c:v>1542.0</c:v>
                </c:pt>
                <c:pt idx="6525">
                  <c:v>1542.0</c:v>
                </c:pt>
                <c:pt idx="6526">
                  <c:v>1542.0</c:v>
                </c:pt>
                <c:pt idx="6527">
                  <c:v>1542.0</c:v>
                </c:pt>
                <c:pt idx="6528">
                  <c:v>1542.0</c:v>
                </c:pt>
                <c:pt idx="6529">
                  <c:v>1542.0</c:v>
                </c:pt>
                <c:pt idx="6530">
                  <c:v>1543.0</c:v>
                </c:pt>
                <c:pt idx="6531">
                  <c:v>1544.0</c:v>
                </c:pt>
                <c:pt idx="6532">
                  <c:v>1544.0</c:v>
                </c:pt>
                <c:pt idx="6533">
                  <c:v>1545.0</c:v>
                </c:pt>
                <c:pt idx="6534">
                  <c:v>1545.0</c:v>
                </c:pt>
                <c:pt idx="6535">
                  <c:v>1546.0</c:v>
                </c:pt>
                <c:pt idx="6536">
                  <c:v>1547.0</c:v>
                </c:pt>
                <c:pt idx="6537">
                  <c:v>1548.0</c:v>
                </c:pt>
                <c:pt idx="6538">
                  <c:v>1549.0</c:v>
                </c:pt>
                <c:pt idx="6539">
                  <c:v>1549.0</c:v>
                </c:pt>
                <c:pt idx="6540">
                  <c:v>1549.0</c:v>
                </c:pt>
                <c:pt idx="6541">
                  <c:v>1549.0</c:v>
                </c:pt>
                <c:pt idx="6542">
                  <c:v>1549.0</c:v>
                </c:pt>
                <c:pt idx="6543">
                  <c:v>1550.0</c:v>
                </c:pt>
                <c:pt idx="6544">
                  <c:v>1551.0</c:v>
                </c:pt>
                <c:pt idx="6545">
                  <c:v>1551.0</c:v>
                </c:pt>
                <c:pt idx="6546">
                  <c:v>1552.0</c:v>
                </c:pt>
                <c:pt idx="6547">
                  <c:v>1552.0</c:v>
                </c:pt>
                <c:pt idx="6548">
                  <c:v>1553.0</c:v>
                </c:pt>
                <c:pt idx="6549">
                  <c:v>1553.0</c:v>
                </c:pt>
                <c:pt idx="6550">
                  <c:v>1553.0</c:v>
                </c:pt>
                <c:pt idx="6551">
                  <c:v>1553.0</c:v>
                </c:pt>
                <c:pt idx="6552">
                  <c:v>1553.0</c:v>
                </c:pt>
                <c:pt idx="6553">
                  <c:v>1553.0</c:v>
                </c:pt>
                <c:pt idx="6554">
                  <c:v>1553.0</c:v>
                </c:pt>
                <c:pt idx="6555">
                  <c:v>1553.0</c:v>
                </c:pt>
                <c:pt idx="6556">
                  <c:v>1553.0</c:v>
                </c:pt>
                <c:pt idx="6557">
                  <c:v>1553.0</c:v>
                </c:pt>
                <c:pt idx="6558">
                  <c:v>1553.0</c:v>
                </c:pt>
                <c:pt idx="6559">
                  <c:v>1553.0</c:v>
                </c:pt>
                <c:pt idx="6560">
                  <c:v>1554.0</c:v>
                </c:pt>
                <c:pt idx="6561">
                  <c:v>1555.0</c:v>
                </c:pt>
                <c:pt idx="6562">
                  <c:v>1555.0</c:v>
                </c:pt>
                <c:pt idx="6563">
                  <c:v>1555.0</c:v>
                </c:pt>
                <c:pt idx="6564">
                  <c:v>1555.0</c:v>
                </c:pt>
                <c:pt idx="6565">
                  <c:v>1555.0</c:v>
                </c:pt>
                <c:pt idx="6566">
                  <c:v>1555.0</c:v>
                </c:pt>
                <c:pt idx="6567">
                  <c:v>1555.0</c:v>
                </c:pt>
                <c:pt idx="6568">
                  <c:v>1555.0</c:v>
                </c:pt>
                <c:pt idx="6569">
                  <c:v>1555.0</c:v>
                </c:pt>
                <c:pt idx="6570">
                  <c:v>1555.0</c:v>
                </c:pt>
                <c:pt idx="6571">
                  <c:v>1555.0</c:v>
                </c:pt>
                <c:pt idx="6572">
                  <c:v>1555.0</c:v>
                </c:pt>
                <c:pt idx="6573">
                  <c:v>1555.0</c:v>
                </c:pt>
                <c:pt idx="6574">
                  <c:v>1555.0</c:v>
                </c:pt>
                <c:pt idx="6575">
                  <c:v>1555.0</c:v>
                </c:pt>
                <c:pt idx="6576">
                  <c:v>1555.0</c:v>
                </c:pt>
                <c:pt idx="6577">
                  <c:v>1555.0</c:v>
                </c:pt>
                <c:pt idx="6578">
                  <c:v>1555.0</c:v>
                </c:pt>
                <c:pt idx="6579">
                  <c:v>1555.0</c:v>
                </c:pt>
                <c:pt idx="6580">
                  <c:v>1555.0</c:v>
                </c:pt>
                <c:pt idx="6581">
                  <c:v>1555.0</c:v>
                </c:pt>
                <c:pt idx="6582">
                  <c:v>1555.0</c:v>
                </c:pt>
                <c:pt idx="6583">
                  <c:v>1555.0</c:v>
                </c:pt>
                <c:pt idx="6584">
                  <c:v>1555.0</c:v>
                </c:pt>
                <c:pt idx="6585">
                  <c:v>1555.0</c:v>
                </c:pt>
                <c:pt idx="6586">
                  <c:v>1556.0</c:v>
                </c:pt>
                <c:pt idx="6587">
                  <c:v>1556.0</c:v>
                </c:pt>
                <c:pt idx="6588">
                  <c:v>1556.0</c:v>
                </c:pt>
                <c:pt idx="6589">
                  <c:v>1556.0</c:v>
                </c:pt>
                <c:pt idx="6590">
                  <c:v>1556.0</c:v>
                </c:pt>
                <c:pt idx="6591">
                  <c:v>1556.0</c:v>
                </c:pt>
                <c:pt idx="6592">
                  <c:v>1556.0</c:v>
                </c:pt>
                <c:pt idx="6593">
                  <c:v>1556.0</c:v>
                </c:pt>
                <c:pt idx="6594">
                  <c:v>1556.0</c:v>
                </c:pt>
                <c:pt idx="6595">
                  <c:v>1556.0</c:v>
                </c:pt>
                <c:pt idx="6596">
                  <c:v>1556.0</c:v>
                </c:pt>
                <c:pt idx="6597">
                  <c:v>1556.0</c:v>
                </c:pt>
                <c:pt idx="6598">
                  <c:v>1557.0</c:v>
                </c:pt>
                <c:pt idx="6599">
                  <c:v>1557.0</c:v>
                </c:pt>
                <c:pt idx="6600">
                  <c:v>1557.0</c:v>
                </c:pt>
                <c:pt idx="6601">
                  <c:v>1557.0</c:v>
                </c:pt>
                <c:pt idx="6602">
                  <c:v>1557.0</c:v>
                </c:pt>
                <c:pt idx="6603">
                  <c:v>1557.0</c:v>
                </c:pt>
                <c:pt idx="6604">
                  <c:v>1557.0</c:v>
                </c:pt>
                <c:pt idx="6605">
                  <c:v>1557.0</c:v>
                </c:pt>
                <c:pt idx="6606">
                  <c:v>1557.0</c:v>
                </c:pt>
                <c:pt idx="6607">
                  <c:v>1557.0</c:v>
                </c:pt>
                <c:pt idx="6608">
                  <c:v>1558.0</c:v>
                </c:pt>
                <c:pt idx="6609">
                  <c:v>1558.0</c:v>
                </c:pt>
                <c:pt idx="6610">
                  <c:v>1558.0</c:v>
                </c:pt>
                <c:pt idx="6611">
                  <c:v>1558.0</c:v>
                </c:pt>
                <c:pt idx="6612">
                  <c:v>1558.0</c:v>
                </c:pt>
                <c:pt idx="6613">
                  <c:v>1558.0</c:v>
                </c:pt>
                <c:pt idx="6614">
                  <c:v>1558.0</c:v>
                </c:pt>
                <c:pt idx="6615">
                  <c:v>1558.0</c:v>
                </c:pt>
                <c:pt idx="6616">
                  <c:v>1558.0</c:v>
                </c:pt>
                <c:pt idx="6617">
                  <c:v>1558.0</c:v>
                </c:pt>
                <c:pt idx="6618">
                  <c:v>1558.0</c:v>
                </c:pt>
                <c:pt idx="6619">
                  <c:v>1559.0</c:v>
                </c:pt>
                <c:pt idx="6620">
                  <c:v>1560.0</c:v>
                </c:pt>
                <c:pt idx="6621">
                  <c:v>1560.0</c:v>
                </c:pt>
                <c:pt idx="6622">
                  <c:v>1560.0</c:v>
                </c:pt>
                <c:pt idx="6623">
                  <c:v>1560.0</c:v>
                </c:pt>
                <c:pt idx="6624">
                  <c:v>1560.0</c:v>
                </c:pt>
                <c:pt idx="6625">
                  <c:v>1560.0</c:v>
                </c:pt>
                <c:pt idx="6626">
                  <c:v>1560.0</c:v>
                </c:pt>
                <c:pt idx="6627">
                  <c:v>1560.0</c:v>
                </c:pt>
                <c:pt idx="6628">
                  <c:v>1560.0</c:v>
                </c:pt>
                <c:pt idx="6629">
                  <c:v>1560.0</c:v>
                </c:pt>
                <c:pt idx="6630">
                  <c:v>1560.0</c:v>
                </c:pt>
                <c:pt idx="6631">
                  <c:v>1561.0</c:v>
                </c:pt>
                <c:pt idx="6632">
                  <c:v>1561.0</c:v>
                </c:pt>
                <c:pt idx="6633">
                  <c:v>1561.0</c:v>
                </c:pt>
                <c:pt idx="6634">
                  <c:v>1562.0</c:v>
                </c:pt>
                <c:pt idx="6635">
                  <c:v>1563.0</c:v>
                </c:pt>
                <c:pt idx="6636">
                  <c:v>1563.0</c:v>
                </c:pt>
                <c:pt idx="6637">
                  <c:v>1563.0</c:v>
                </c:pt>
                <c:pt idx="6638">
                  <c:v>1563.0</c:v>
                </c:pt>
                <c:pt idx="6639">
                  <c:v>1563.0</c:v>
                </c:pt>
                <c:pt idx="6640">
                  <c:v>1563.0</c:v>
                </c:pt>
                <c:pt idx="6641">
                  <c:v>1563.0</c:v>
                </c:pt>
                <c:pt idx="6642">
                  <c:v>1563.0</c:v>
                </c:pt>
                <c:pt idx="6643">
                  <c:v>1563.0</c:v>
                </c:pt>
                <c:pt idx="6644">
                  <c:v>1563.0</c:v>
                </c:pt>
                <c:pt idx="6645">
                  <c:v>1563.0</c:v>
                </c:pt>
                <c:pt idx="6646">
                  <c:v>1563.0</c:v>
                </c:pt>
                <c:pt idx="6647">
                  <c:v>1563.0</c:v>
                </c:pt>
                <c:pt idx="6648">
                  <c:v>1563.0</c:v>
                </c:pt>
                <c:pt idx="6649">
                  <c:v>1563.0</c:v>
                </c:pt>
                <c:pt idx="6650">
                  <c:v>1564.0</c:v>
                </c:pt>
                <c:pt idx="6651">
                  <c:v>1564.0</c:v>
                </c:pt>
                <c:pt idx="6652">
                  <c:v>1565.0</c:v>
                </c:pt>
                <c:pt idx="6653">
                  <c:v>1566.0</c:v>
                </c:pt>
                <c:pt idx="6654">
                  <c:v>1566.0</c:v>
                </c:pt>
                <c:pt idx="6655">
                  <c:v>1567.0</c:v>
                </c:pt>
                <c:pt idx="6656">
                  <c:v>1567.0</c:v>
                </c:pt>
                <c:pt idx="6657">
                  <c:v>1568.0</c:v>
                </c:pt>
                <c:pt idx="6658">
                  <c:v>1569.0</c:v>
                </c:pt>
                <c:pt idx="6659">
                  <c:v>1569.0</c:v>
                </c:pt>
                <c:pt idx="6660">
                  <c:v>1569.0</c:v>
                </c:pt>
                <c:pt idx="6661">
                  <c:v>1569.0</c:v>
                </c:pt>
                <c:pt idx="6662">
                  <c:v>1569.0</c:v>
                </c:pt>
                <c:pt idx="6663">
                  <c:v>1569.0</c:v>
                </c:pt>
                <c:pt idx="6664">
                  <c:v>1570.0</c:v>
                </c:pt>
                <c:pt idx="6665">
                  <c:v>1571.0</c:v>
                </c:pt>
                <c:pt idx="6666">
                  <c:v>1572.0</c:v>
                </c:pt>
                <c:pt idx="6667">
                  <c:v>1572.0</c:v>
                </c:pt>
                <c:pt idx="6668">
                  <c:v>1572.0</c:v>
                </c:pt>
                <c:pt idx="6669">
                  <c:v>1572.0</c:v>
                </c:pt>
                <c:pt idx="6670">
                  <c:v>1572.0</c:v>
                </c:pt>
                <c:pt idx="6671">
                  <c:v>1572.0</c:v>
                </c:pt>
                <c:pt idx="6672">
                  <c:v>1572.0</c:v>
                </c:pt>
                <c:pt idx="6673">
                  <c:v>1572.0</c:v>
                </c:pt>
                <c:pt idx="6674">
                  <c:v>1572.0</c:v>
                </c:pt>
                <c:pt idx="6675">
                  <c:v>1572.0</c:v>
                </c:pt>
                <c:pt idx="6676">
                  <c:v>1572.0</c:v>
                </c:pt>
                <c:pt idx="6677">
                  <c:v>1572.0</c:v>
                </c:pt>
                <c:pt idx="6678">
                  <c:v>1572.0</c:v>
                </c:pt>
                <c:pt idx="6679">
                  <c:v>1572.0</c:v>
                </c:pt>
                <c:pt idx="6680">
                  <c:v>1572.0</c:v>
                </c:pt>
                <c:pt idx="6681">
                  <c:v>1572.0</c:v>
                </c:pt>
                <c:pt idx="6682">
                  <c:v>1572.0</c:v>
                </c:pt>
                <c:pt idx="6683">
                  <c:v>1572.0</c:v>
                </c:pt>
                <c:pt idx="6684">
                  <c:v>1572.0</c:v>
                </c:pt>
                <c:pt idx="6685">
                  <c:v>1572.0</c:v>
                </c:pt>
                <c:pt idx="6686">
                  <c:v>1572.0</c:v>
                </c:pt>
                <c:pt idx="6687">
                  <c:v>1572.0</c:v>
                </c:pt>
                <c:pt idx="6688">
                  <c:v>1572.0</c:v>
                </c:pt>
                <c:pt idx="6689">
                  <c:v>1572.0</c:v>
                </c:pt>
                <c:pt idx="6690">
                  <c:v>1572.0</c:v>
                </c:pt>
                <c:pt idx="6691">
                  <c:v>1572.0</c:v>
                </c:pt>
                <c:pt idx="6692">
                  <c:v>1573.0</c:v>
                </c:pt>
                <c:pt idx="6693">
                  <c:v>1573.0</c:v>
                </c:pt>
                <c:pt idx="6694">
                  <c:v>1574.0</c:v>
                </c:pt>
                <c:pt idx="6695">
                  <c:v>1575.0</c:v>
                </c:pt>
                <c:pt idx="6696">
                  <c:v>1575.0</c:v>
                </c:pt>
                <c:pt idx="6697">
                  <c:v>1576.0</c:v>
                </c:pt>
                <c:pt idx="6698">
                  <c:v>1576.0</c:v>
                </c:pt>
                <c:pt idx="6699">
                  <c:v>1576.0</c:v>
                </c:pt>
                <c:pt idx="6700">
                  <c:v>1577.0</c:v>
                </c:pt>
                <c:pt idx="6701">
                  <c:v>1577.0</c:v>
                </c:pt>
                <c:pt idx="6702">
                  <c:v>1577.0</c:v>
                </c:pt>
                <c:pt idx="6703">
                  <c:v>1577.0</c:v>
                </c:pt>
                <c:pt idx="6704">
                  <c:v>1577.0</c:v>
                </c:pt>
                <c:pt idx="6705">
                  <c:v>1578.0</c:v>
                </c:pt>
                <c:pt idx="6706">
                  <c:v>1579.0</c:v>
                </c:pt>
                <c:pt idx="6707">
                  <c:v>1579.0</c:v>
                </c:pt>
                <c:pt idx="6708">
                  <c:v>1579.0</c:v>
                </c:pt>
                <c:pt idx="6709">
                  <c:v>1580.0</c:v>
                </c:pt>
                <c:pt idx="6710">
                  <c:v>1580.0</c:v>
                </c:pt>
                <c:pt idx="6711">
                  <c:v>1580.0</c:v>
                </c:pt>
                <c:pt idx="6712">
                  <c:v>1581.0</c:v>
                </c:pt>
                <c:pt idx="6713">
                  <c:v>1581.0</c:v>
                </c:pt>
                <c:pt idx="6714">
                  <c:v>1581.0</c:v>
                </c:pt>
                <c:pt idx="6715">
                  <c:v>1582.0</c:v>
                </c:pt>
                <c:pt idx="6716">
                  <c:v>1582.0</c:v>
                </c:pt>
                <c:pt idx="6717">
                  <c:v>1582.0</c:v>
                </c:pt>
                <c:pt idx="6718">
                  <c:v>1582.0</c:v>
                </c:pt>
                <c:pt idx="6719">
                  <c:v>1582.0</c:v>
                </c:pt>
                <c:pt idx="6720">
                  <c:v>1582.0</c:v>
                </c:pt>
                <c:pt idx="6721">
                  <c:v>1583.0</c:v>
                </c:pt>
                <c:pt idx="6722">
                  <c:v>1583.0</c:v>
                </c:pt>
                <c:pt idx="6723">
                  <c:v>1583.0</c:v>
                </c:pt>
                <c:pt idx="6724">
                  <c:v>1583.0</c:v>
                </c:pt>
                <c:pt idx="6725">
                  <c:v>1584.0</c:v>
                </c:pt>
                <c:pt idx="6726">
                  <c:v>1585.0</c:v>
                </c:pt>
                <c:pt idx="6727">
                  <c:v>1586.0</c:v>
                </c:pt>
                <c:pt idx="6728">
                  <c:v>1586.0</c:v>
                </c:pt>
                <c:pt idx="6729">
                  <c:v>1587.0</c:v>
                </c:pt>
                <c:pt idx="6730">
                  <c:v>1587.0</c:v>
                </c:pt>
                <c:pt idx="6731">
                  <c:v>1588.0</c:v>
                </c:pt>
                <c:pt idx="6732">
                  <c:v>1589.0</c:v>
                </c:pt>
                <c:pt idx="6733">
                  <c:v>1589.0</c:v>
                </c:pt>
                <c:pt idx="6734">
                  <c:v>1590.0</c:v>
                </c:pt>
                <c:pt idx="6735">
                  <c:v>1591.0</c:v>
                </c:pt>
                <c:pt idx="6736">
                  <c:v>1592.0</c:v>
                </c:pt>
                <c:pt idx="6737">
                  <c:v>1593.0</c:v>
                </c:pt>
                <c:pt idx="6738">
                  <c:v>1594.0</c:v>
                </c:pt>
                <c:pt idx="6739">
                  <c:v>1595.0</c:v>
                </c:pt>
                <c:pt idx="6740">
                  <c:v>1595.0</c:v>
                </c:pt>
                <c:pt idx="6741">
                  <c:v>1595.0</c:v>
                </c:pt>
                <c:pt idx="6742">
                  <c:v>1595.0</c:v>
                </c:pt>
                <c:pt idx="6743">
                  <c:v>1595.0</c:v>
                </c:pt>
                <c:pt idx="6744">
                  <c:v>1595.0</c:v>
                </c:pt>
                <c:pt idx="6745">
                  <c:v>1596.0</c:v>
                </c:pt>
                <c:pt idx="6746">
                  <c:v>1596.0</c:v>
                </c:pt>
                <c:pt idx="6747">
                  <c:v>1596.0</c:v>
                </c:pt>
                <c:pt idx="6748">
                  <c:v>1596.0</c:v>
                </c:pt>
                <c:pt idx="6749">
                  <c:v>1596.0</c:v>
                </c:pt>
                <c:pt idx="6750">
                  <c:v>1596.0</c:v>
                </c:pt>
                <c:pt idx="6751">
                  <c:v>1596.0</c:v>
                </c:pt>
                <c:pt idx="6752">
                  <c:v>1596.0</c:v>
                </c:pt>
                <c:pt idx="6753">
                  <c:v>1596.0</c:v>
                </c:pt>
                <c:pt idx="6754">
                  <c:v>1596.0</c:v>
                </c:pt>
                <c:pt idx="6755">
                  <c:v>1596.0</c:v>
                </c:pt>
                <c:pt idx="6756">
                  <c:v>1597.0</c:v>
                </c:pt>
                <c:pt idx="6757">
                  <c:v>1597.0</c:v>
                </c:pt>
                <c:pt idx="6758">
                  <c:v>1598.0</c:v>
                </c:pt>
                <c:pt idx="6759">
                  <c:v>1599.0</c:v>
                </c:pt>
                <c:pt idx="6760">
                  <c:v>1600.0</c:v>
                </c:pt>
                <c:pt idx="6761">
                  <c:v>1601.0</c:v>
                </c:pt>
                <c:pt idx="6762">
                  <c:v>1601.0</c:v>
                </c:pt>
                <c:pt idx="6763">
                  <c:v>1601.0</c:v>
                </c:pt>
                <c:pt idx="6764">
                  <c:v>1601.0</c:v>
                </c:pt>
                <c:pt idx="6765">
                  <c:v>1601.0</c:v>
                </c:pt>
                <c:pt idx="6766">
                  <c:v>1601.0</c:v>
                </c:pt>
                <c:pt idx="6767">
                  <c:v>1601.0</c:v>
                </c:pt>
                <c:pt idx="6768">
                  <c:v>1602.0</c:v>
                </c:pt>
                <c:pt idx="6769">
                  <c:v>1603.0</c:v>
                </c:pt>
                <c:pt idx="6770">
                  <c:v>1604.0</c:v>
                </c:pt>
                <c:pt idx="6771">
                  <c:v>1605.0</c:v>
                </c:pt>
                <c:pt idx="6772">
                  <c:v>1606.0</c:v>
                </c:pt>
                <c:pt idx="6773">
                  <c:v>1607.0</c:v>
                </c:pt>
                <c:pt idx="6774">
                  <c:v>1608.0</c:v>
                </c:pt>
                <c:pt idx="6775">
                  <c:v>1609.0</c:v>
                </c:pt>
                <c:pt idx="6776">
                  <c:v>1609.0</c:v>
                </c:pt>
                <c:pt idx="6777">
                  <c:v>1609.0</c:v>
                </c:pt>
                <c:pt idx="6778">
                  <c:v>1609.0</c:v>
                </c:pt>
                <c:pt idx="6779">
                  <c:v>1609.0</c:v>
                </c:pt>
                <c:pt idx="6780">
                  <c:v>1609.0</c:v>
                </c:pt>
                <c:pt idx="6781">
                  <c:v>1609.0</c:v>
                </c:pt>
                <c:pt idx="6782">
                  <c:v>1609.0</c:v>
                </c:pt>
                <c:pt idx="6783">
                  <c:v>1610.0</c:v>
                </c:pt>
                <c:pt idx="6784">
                  <c:v>1610.0</c:v>
                </c:pt>
                <c:pt idx="6785">
                  <c:v>1611.0</c:v>
                </c:pt>
                <c:pt idx="6786">
                  <c:v>1611.0</c:v>
                </c:pt>
                <c:pt idx="6787">
                  <c:v>1611.0</c:v>
                </c:pt>
                <c:pt idx="6788">
                  <c:v>1612.0</c:v>
                </c:pt>
                <c:pt idx="6789">
                  <c:v>1612.0</c:v>
                </c:pt>
                <c:pt idx="6790">
                  <c:v>1612.0</c:v>
                </c:pt>
                <c:pt idx="6791">
                  <c:v>1612.0</c:v>
                </c:pt>
                <c:pt idx="6792">
                  <c:v>1612.0</c:v>
                </c:pt>
                <c:pt idx="6793">
                  <c:v>1613.0</c:v>
                </c:pt>
                <c:pt idx="6794">
                  <c:v>1613.0</c:v>
                </c:pt>
                <c:pt idx="6795">
                  <c:v>1614.0</c:v>
                </c:pt>
                <c:pt idx="6796">
                  <c:v>1614.0</c:v>
                </c:pt>
                <c:pt idx="6797">
                  <c:v>1615.0</c:v>
                </c:pt>
                <c:pt idx="6798">
                  <c:v>1615.0</c:v>
                </c:pt>
                <c:pt idx="6799">
                  <c:v>1615.0</c:v>
                </c:pt>
                <c:pt idx="6800">
                  <c:v>1615.0</c:v>
                </c:pt>
                <c:pt idx="6801">
                  <c:v>1615.0</c:v>
                </c:pt>
                <c:pt idx="6802">
                  <c:v>1615.0</c:v>
                </c:pt>
                <c:pt idx="6803">
                  <c:v>1615.0</c:v>
                </c:pt>
                <c:pt idx="6804">
                  <c:v>1615.0</c:v>
                </c:pt>
                <c:pt idx="6805">
                  <c:v>1615.0</c:v>
                </c:pt>
                <c:pt idx="6806">
                  <c:v>1615.0</c:v>
                </c:pt>
                <c:pt idx="6807">
                  <c:v>1615.0</c:v>
                </c:pt>
                <c:pt idx="6808">
                  <c:v>1615.0</c:v>
                </c:pt>
                <c:pt idx="6809">
                  <c:v>1615.0</c:v>
                </c:pt>
                <c:pt idx="6810">
                  <c:v>1615.0</c:v>
                </c:pt>
                <c:pt idx="6811">
                  <c:v>1615.0</c:v>
                </c:pt>
                <c:pt idx="6812">
                  <c:v>1616.0</c:v>
                </c:pt>
                <c:pt idx="6813">
                  <c:v>1616.0</c:v>
                </c:pt>
                <c:pt idx="6814">
                  <c:v>1616.0</c:v>
                </c:pt>
                <c:pt idx="6815">
                  <c:v>1616.0</c:v>
                </c:pt>
                <c:pt idx="6816">
                  <c:v>1616.0</c:v>
                </c:pt>
                <c:pt idx="6817">
                  <c:v>1616.0</c:v>
                </c:pt>
                <c:pt idx="6818">
                  <c:v>1616.0</c:v>
                </c:pt>
                <c:pt idx="6819">
                  <c:v>1616.0</c:v>
                </c:pt>
                <c:pt idx="6820">
                  <c:v>1616.0</c:v>
                </c:pt>
                <c:pt idx="6821">
                  <c:v>1616.0</c:v>
                </c:pt>
                <c:pt idx="6822">
                  <c:v>1617.0</c:v>
                </c:pt>
                <c:pt idx="6823">
                  <c:v>1617.0</c:v>
                </c:pt>
                <c:pt idx="6824">
                  <c:v>1618.0</c:v>
                </c:pt>
                <c:pt idx="6825">
                  <c:v>1619.0</c:v>
                </c:pt>
                <c:pt idx="6826">
                  <c:v>1619.0</c:v>
                </c:pt>
                <c:pt idx="6827">
                  <c:v>1620.0</c:v>
                </c:pt>
                <c:pt idx="6828">
                  <c:v>1621.0</c:v>
                </c:pt>
                <c:pt idx="6829">
                  <c:v>1622.0</c:v>
                </c:pt>
                <c:pt idx="6830">
                  <c:v>1622.0</c:v>
                </c:pt>
                <c:pt idx="6831">
                  <c:v>1622.0</c:v>
                </c:pt>
                <c:pt idx="6832">
                  <c:v>1622.0</c:v>
                </c:pt>
                <c:pt idx="6833">
                  <c:v>1622.0</c:v>
                </c:pt>
                <c:pt idx="6834">
                  <c:v>1623.0</c:v>
                </c:pt>
                <c:pt idx="6835">
                  <c:v>1624.0</c:v>
                </c:pt>
                <c:pt idx="6836">
                  <c:v>1625.0</c:v>
                </c:pt>
                <c:pt idx="6837">
                  <c:v>1626.0</c:v>
                </c:pt>
                <c:pt idx="6838">
                  <c:v>1626.0</c:v>
                </c:pt>
                <c:pt idx="6839">
                  <c:v>1627.0</c:v>
                </c:pt>
                <c:pt idx="6840">
                  <c:v>1627.0</c:v>
                </c:pt>
                <c:pt idx="6841">
                  <c:v>1627.0</c:v>
                </c:pt>
                <c:pt idx="6842">
                  <c:v>1627.0</c:v>
                </c:pt>
                <c:pt idx="6843">
                  <c:v>1628.0</c:v>
                </c:pt>
                <c:pt idx="6844">
                  <c:v>1628.0</c:v>
                </c:pt>
                <c:pt idx="6845">
                  <c:v>1629.0</c:v>
                </c:pt>
                <c:pt idx="6846">
                  <c:v>1629.0</c:v>
                </c:pt>
                <c:pt idx="6847">
                  <c:v>1629.0</c:v>
                </c:pt>
                <c:pt idx="6848">
                  <c:v>1629.0</c:v>
                </c:pt>
                <c:pt idx="6849">
                  <c:v>1629.0</c:v>
                </c:pt>
                <c:pt idx="6850">
                  <c:v>1629.0</c:v>
                </c:pt>
                <c:pt idx="6851">
                  <c:v>1629.0</c:v>
                </c:pt>
                <c:pt idx="6852">
                  <c:v>1630.0</c:v>
                </c:pt>
                <c:pt idx="6853">
                  <c:v>1631.0</c:v>
                </c:pt>
                <c:pt idx="6854">
                  <c:v>1632.0</c:v>
                </c:pt>
                <c:pt idx="6855">
                  <c:v>1632.0</c:v>
                </c:pt>
                <c:pt idx="6856">
                  <c:v>1632.0</c:v>
                </c:pt>
                <c:pt idx="6857">
                  <c:v>1633.0</c:v>
                </c:pt>
                <c:pt idx="6858">
                  <c:v>1633.0</c:v>
                </c:pt>
                <c:pt idx="6859">
                  <c:v>1633.0</c:v>
                </c:pt>
                <c:pt idx="6860">
                  <c:v>1633.0</c:v>
                </c:pt>
                <c:pt idx="6861">
                  <c:v>1633.0</c:v>
                </c:pt>
                <c:pt idx="6862">
                  <c:v>1633.0</c:v>
                </c:pt>
                <c:pt idx="6863">
                  <c:v>1634.0</c:v>
                </c:pt>
                <c:pt idx="6864">
                  <c:v>1634.0</c:v>
                </c:pt>
                <c:pt idx="6865">
                  <c:v>1634.0</c:v>
                </c:pt>
                <c:pt idx="6866">
                  <c:v>1634.0</c:v>
                </c:pt>
                <c:pt idx="6867">
                  <c:v>1634.0</c:v>
                </c:pt>
                <c:pt idx="6868">
                  <c:v>1634.0</c:v>
                </c:pt>
                <c:pt idx="6869">
                  <c:v>1635.0</c:v>
                </c:pt>
                <c:pt idx="6870">
                  <c:v>1635.0</c:v>
                </c:pt>
                <c:pt idx="6871">
                  <c:v>1635.0</c:v>
                </c:pt>
                <c:pt idx="6872">
                  <c:v>1636.0</c:v>
                </c:pt>
                <c:pt idx="6873">
                  <c:v>1636.0</c:v>
                </c:pt>
                <c:pt idx="6874">
                  <c:v>1636.0</c:v>
                </c:pt>
                <c:pt idx="6875">
                  <c:v>1636.0</c:v>
                </c:pt>
                <c:pt idx="6876">
                  <c:v>1637.0</c:v>
                </c:pt>
                <c:pt idx="6877">
                  <c:v>1637.0</c:v>
                </c:pt>
                <c:pt idx="6878">
                  <c:v>1637.0</c:v>
                </c:pt>
                <c:pt idx="6879">
                  <c:v>1637.0</c:v>
                </c:pt>
                <c:pt idx="6880">
                  <c:v>1637.0</c:v>
                </c:pt>
                <c:pt idx="6881">
                  <c:v>1637.0</c:v>
                </c:pt>
                <c:pt idx="6882">
                  <c:v>1638.0</c:v>
                </c:pt>
                <c:pt idx="6883">
                  <c:v>1638.0</c:v>
                </c:pt>
                <c:pt idx="6884">
                  <c:v>1638.0</c:v>
                </c:pt>
                <c:pt idx="6885">
                  <c:v>1638.0</c:v>
                </c:pt>
                <c:pt idx="6886">
                  <c:v>1638.0</c:v>
                </c:pt>
                <c:pt idx="6887">
                  <c:v>1638.0</c:v>
                </c:pt>
                <c:pt idx="6888">
                  <c:v>1638.0</c:v>
                </c:pt>
                <c:pt idx="6889">
                  <c:v>1638.0</c:v>
                </c:pt>
                <c:pt idx="6890">
                  <c:v>1638.0</c:v>
                </c:pt>
                <c:pt idx="6891">
                  <c:v>1638.0</c:v>
                </c:pt>
                <c:pt idx="6892">
                  <c:v>1638.0</c:v>
                </c:pt>
                <c:pt idx="6893">
                  <c:v>1638.0</c:v>
                </c:pt>
                <c:pt idx="6894">
                  <c:v>1638.0</c:v>
                </c:pt>
                <c:pt idx="6895">
                  <c:v>1638.0</c:v>
                </c:pt>
                <c:pt idx="6896">
                  <c:v>1638.0</c:v>
                </c:pt>
                <c:pt idx="6897">
                  <c:v>1638.0</c:v>
                </c:pt>
                <c:pt idx="6898">
                  <c:v>1639.0</c:v>
                </c:pt>
                <c:pt idx="6899">
                  <c:v>1639.0</c:v>
                </c:pt>
                <c:pt idx="6900">
                  <c:v>1640.0</c:v>
                </c:pt>
                <c:pt idx="6901">
                  <c:v>1640.0</c:v>
                </c:pt>
                <c:pt idx="6902">
                  <c:v>1640.0</c:v>
                </c:pt>
                <c:pt idx="6903">
                  <c:v>1640.0</c:v>
                </c:pt>
                <c:pt idx="6904">
                  <c:v>1640.0</c:v>
                </c:pt>
                <c:pt idx="6905">
                  <c:v>1640.0</c:v>
                </c:pt>
                <c:pt idx="6906">
                  <c:v>1640.0</c:v>
                </c:pt>
                <c:pt idx="6907">
                  <c:v>1640.0</c:v>
                </c:pt>
                <c:pt idx="6908">
                  <c:v>1640.0</c:v>
                </c:pt>
                <c:pt idx="6909">
                  <c:v>1641.0</c:v>
                </c:pt>
                <c:pt idx="6910">
                  <c:v>1641.0</c:v>
                </c:pt>
                <c:pt idx="6911">
                  <c:v>1641.0</c:v>
                </c:pt>
                <c:pt idx="6912">
                  <c:v>1641.0</c:v>
                </c:pt>
                <c:pt idx="6913">
                  <c:v>1641.0</c:v>
                </c:pt>
                <c:pt idx="6914">
                  <c:v>1641.0</c:v>
                </c:pt>
                <c:pt idx="6915">
                  <c:v>1642.0</c:v>
                </c:pt>
                <c:pt idx="6916">
                  <c:v>1643.0</c:v>
                </c:pt>
                <c:pt idx="6917">
                  <c:v>1643.0</c:v>
                </c:pt>
                <c:pt idx="6918">
                  <c:v>1643.0</c:v>
                </c:pt>
                <c:pt idx="6919">
                  <c:v>1643.0</c:v>
                </c:pt>
                <c:pt idx="6920">
                  <c:v>1643.0</c:v>
                </c:pt>
                <c:pt idx="6921">
                  <c:v>1643.0</c:v>
                </c:pt>
                <c:pt idx="6922">
                  <c:v>1643.0</c:v>
                </c:pt>
                <c:pt idx="6923">
                  <c:v>1643.0</c:v>
                </c:pt>
                <c:pt idx="6924">
                  <c:v>1643.0</c:v>
                </c:pt>
                <c:pt idx="6925">
                  <c:v>1643.0</c:v>
                </c:pt>
                <c:pt idx="6926">
                  <c:v>1643.0</c:v>
                </c:pt>
                <c:pt idx="6927">
                  <c:v>1643.0</c:v>
                </c:pt>
                <c:pt idx="6928">
                  <c:v>1643.0</c:v>
                </c:pt>
                <c:pt idx="6929">
                  <c:v>1643.0</c:v>
                </c:pt>
                <c:pt idx="6930">
                  <c:v>1643.0</c:v>
                </c:pt>
                <c:pt idx="6931">
                  <c:v>1643.0</c:v>
                </c:pt>
                <c:pt idx="6932">
                  <c:v>1643.0</c:v>
                </c:pt>
                <c:pt idx="6933">
                  <c:v>1643.0</c:v>
                </c:pt>
                <c:pt idx="6934">
                  <c:v>1644.0</c:v>
                </c:pt>
                <c:pt idx="6935">
                  <c:v>1644.0</c:v>
                </c:pt>
                <c:pt idx="6936">
                  <c:v>1644.0</c:v>
                </c:pt>
                <c:pt idx="6937">
                  <c:v>1644.0</c:v>
                </c:pt>
                <c:pt idx="6938">
                  <c:v>1645.0</c:v>
                </c:pt>
                <c:pt idx="6939">
                  <c:v>1645.0</c:v>
                </c:pt>
                <c:pt idx="6940">
                  <c:v>1645.0</c:v>
                </c:pt>
                <c:pt idx="6941">
                  <c:v>1646.0</c:v>
                </c:pt>
                <c:pt idx="6942">
                  <c:v>1646.0</c:v>
                </c:pt>
                <c:pt idx="6943">
                  <c:v>1646.0</c:v>
                </c:pt>
                <c:pt idx="6944">
                  <c:v>1646.0</c:v>
                </c:pt>
                <c:pt idx="6945">
                  <c:v>1646.0</c:v>
                </c:pt>
                <c:pt idx="6946">
                  <c:v>1646.0</c:v>
                </c:pt>
                <c:pt idx="6947">
                  <c:v>1646.0</c:v>
                </c:pt>
                <c:pt idx="6948">
                  <c:v>1646.0</c:v>
                </c:pt>
                <c:pt idx="6949">
                  <c:v>1646.0</c:v>
                </c:pt>
                <c:pt idx="6950">
                  <c:v>1647.0</c:v>
                </c:pt>
                <c:pt idx="6951">
                  <c:v>1648.0</c:v>
                </c:pt>
                <c:pt idx="6952">
                  <c:v>1649.0</c:v>
                </c:pt>
                <c:pt idx="6953">
                  <c:v>1650.0</c:v>
                </c:pt>
                <c:pt idx="6954">
                  <c:v>1651.0</c:v>
                </c:pt>
                <c:pt idx="6955">
                  <c:v>1651.0</c:v>
                </c:pt>
                <c:pt idx="6956">
                  <c:v>1651.0</c:v>
                </c:pt>
                <c:pt idx="6957">
                  <c:v>1651.0</c:v>
                </c:pt>
                <c:pt idx="6958">
                  <c:v>1651.0</c:v>
                </c:pt>
                <c:pt idx="6959">
                  <c:v>1652.0</c:v>
                </c:pt>
                <c:pt idx="6960">
                  <c:v>1652.0</c:v>
                </c:pt>
                <c:pt idx="6961">
                  <c:v>1652.0</c:v>
                </c:pt>
                <c:pt idx="6962">
                  <c:v>1652.0</c:v>
                </c:pt>
                <c:pt idx="6963">
                  <c:v>1652.0</c:v>
                </c:pt>
                <c:pt idx="6964">
                  <c:v>1652.0</c:v>
                </c:pt>
                <c:pt idx="6965">
                  <c:v>1652.0</c:v>
                </c:pt>
                <c:pt idx="6966">
                  <c:v>1652.0</c:v>
                </c:pt>
                <c:pt idx="6967">
                  <c:v>1652.0</c:v>
                </c:pt>
                <c:pt idx="6968">
                  <c:v>1652.0</c:v>
                </c:pt>
                <c:pt idx="6969">
                  <c:v>1652.0</c:v>
                </c:pt>
                <c:pt idx="6970">
                  <c:v>1652.0</c:v>
                </c:pt>
                <c:pt idx="6971">
                  <c:v>1652.0</c:v>
                </c:pt>
                <c:pt idx="6972">
                  <c:v>1652.0</c:v>
                </c:pt>
                <c:pt idx="6973">
                  <c:v>1652.0</c:v>
                </c:pt>
                <c:pt idx="6974">
                  <c:v>1652.0</c:v>
                </c:pt>
                <c:pt idx="6975">
                  <c:v>1652.0</c:v>
                </c:pt>
                <c:pt idx="6976">
                  <c:v>1652.0</c:v>
                </c:pt>
                <c:pt idx="6977">
                  <c:v>1652.0</c:v>
                </c:pt>
                <c:pt idx="6978">
                  <c:v>1652.0</c:v>
                </c:pt>
                <c:pt idx="6979">
                  <c:v>1652.0</c:v>
                </c:pt>
                <c:pt idx="6980">
                  <c:v>1652.0</c:v>
                </c:pt>
                <c:pt idx="6981">
                  <c:v>1652.0</c:v>
                </c:pt>
                <c:pt idx="6982">
                  <c:v>1652.0</c:v>
                </c:pt>
                <c:pt idx="6983">
                  <c:v>1653.0</c:v>
                </c:pt>
                <c:pt idx="6984">
                  <c:v>1653.0</c:v>
                </c:pt>
                <c:pt idx="6985">
                  <c:v>1653.0</c:v>
                </c:pt>
                <c:pt idx="6986">
                  <c:v>1653.0</c:v>
                </c:pt>
                <c:pt idx="6987">
                  <c:v>1653.0</c:v>
                </c:pt>
                <c:pt idx="6988">
                  <c:v>1653.0</c:v>
                </c:pt>
                <c:pt idx="6989">
                  <c:v>1653.0</c:v>
                </c:pt>
                <c:pt idx="6990">
                  <c:v>1654.0</c:v>
                </c:pt>
                <c:pt idx="6991">
                  <c:v>1654.0</c:v>
                </c:pt>
                <c:pt idx="6992">
                  <c:v>1655.0</c:v>
                </c:pt>
                <c:pt idx="6993">
                  <c:v>1655.0</c:v>
                </c:pt>
                <c:pt idx="6994">
                  <c:v>1655.0</c:v>
                </c:pt>
                <c:pt idx="6995">
                  <c:v>1655.0</c:v>
                </c:pt>
                <c:pt idx="6996">
                  <c:v>1655.0</c:v>
                </c:pt>
                <c:pt idx="6997">
                  <c:v>1656.0</c:v>
                </c:pt>
                <c:pt idx="6998">
                  <c:v>1656.0</c:v>
                </c:pt>
                <c:pt idx="6999">
                  <c:v>1656.0</c:v>
                </c:pt>
                <c:pt idx="7000">
                  <c:v>1656.0</c:v>
                </c:pt>
                <c:pt idx="7001">
                  <c:v>1656.0</c:v>
                </c:pt>
                <c:pt idx="7002">
                  <c:v>1656.0</c:v>
                </c:pt>
                <c:pt idx="7003">
                  <c:v>1656.0</c:v>
                </c:pt>
                <c:pt idx="7004">
                  <c:v>1656.0</c:v>
                </c:pt>
                <c:pt idx="7005">
                  <c:v>1656.0</c:v>
                </c:pt>
                <c:pt idx="7006">
                  <c:v>1656.0</c:v>
                </c:pt>
                <c:pt idx="7007">
                  <c:v>1656.0</c:v>
                </c:pt>
                <c:pt idx="7008">
                  <c:v>1656.0</c:v>
                </c:pt>
                <c:pt idx="7009">
                  <c:v>1656.0</c:v>
                </c:pt>
                <c:pt idx="7010">
                  <c:v>1656.0</c:v>
                </c:pt>
                <c:pt idx="7011">
                  <c:v>1656.0</c:v>
                </c:pt>
                <c:pt idx="7012">
                  <c:v>1656.0</c:v>
                </c:pt>
                <c:pt idx="7013">
                  <c:v>1657.0</c:v>
                </c:pt>
                <c:pt idx="7014">
                  <c:v>1657.0</c:v>
                </c:pt>
                <c:pt idx="7015">
                  <c:v>1658.0</c:v>
                </c:pt>
                <c:pt idx="7016">
                  <c:v>1658.0</c:v>
                </c:pt>
                <c:pt idx="7017">
                  <c:v>1659.0</c:v>
                </c:pt>
                <c:pt idx="7018">
                  <c:v>1659.0</c:v>
                </c:pt>
                <c:pt idx="7019">
                  <c:v>1659.0</c:v>
                </c:pt>
                <c:pt idx="7020">
                  <c:v>1659.0</c:v>
                </c:pt>
                <c:pt idx="7021">
                  <c:v>1659.0</c:v>
                </c:pt>
                <c:pt idx="7022">
                  <c:v>1659.0</c:v>
                </c:pt>
                <c:pt idx="7023">
                  <c:v>1659.0</c:v>
                </c:pt>
                <c:pt idx="7024">
                  <c:v>1660.0</c:v>
                </c:pt>
                <c:pt idx="7025">
                  <c:v>1660.0</c:v>
                </c:pt>
                <c:pt idx="7026">
                  <c:v>1661.0</c:v>
                </c:pt>
                <c:pt idx="7027">
                  <c:v>1661.0</c:v>
                </c:pt>
                <c:pt idx="7028">
                  <c:v>1661.0</c:v>
                </c:pt>
                <c:pt idx="7029">
                  <c:v>1661.0</c:v>
                </c:pt>
                <c:pt idx="7030">
                  <c:v>1661.0</c:v>
                </c:pt>
                <c:pt idx="7031">
                  <c:v>1661.0</c:v>
                </c:pt>
                <c:pt idx="7032">
                  <c:v>1661.0</c:v>
                </c:pt>
                <c:pt idx="7033">
                  <c:v>1661.0</c:v>
                </c:pt>
                <c:pt idx="7034">
                  <c:v>1661.0</c:v>
                </c:pt>
                <c:pt idx="7035">
                  <c:v>1662.0</c:v>
                </c:pt>
                <c:pt idx="7036">
                  <c:v>1662.0</c:v>
                </c:pt>
                <c:pt idx="7037">
                  <c:v>1662.0</c:v>
                </c:pt>
                <c:pt idx="7038">
                  <c:v>1662.0</c:v>
                </c:pt>
                <c:pt idx="7039">
                  <c:v>1662.0</c:v>
                </c:pt>
                <c:pt idx="7040">
                  <c:v>1662.0</c:v>
                </c:pt>
                <c:pt idx="7041">
                  <c:v>1662.0</c:v>
                </c:pt>
                <c:pt idx="7042">
                  <c:v>1662.0</c:v>
                </c:pt>
                <c:pt idx="7043">
                  <c:v>1662.0</c:v>
                </c:pt>
                <c:pt idx="7044">
                  <c:v>1662.0</c:v>
                </c:pt>
                <c:pt idx="7045">
                  <c:v>1662.0</c:v>
                </c:pt>
                <c:pt idx="7046">
                  <c:v>1662.0</c:v>
                </c:pt>
                <c:pt idx="7047">
                  <c:v>1663.0</c:v>
                </c:pt>
                <c:pt idx="7048">
                  <c:v>1664.0</c:v>
                </c:pt>
                <c:pt idx="7049">
                  <c:v>1664.0</c:v>
                </c:pt>
                <c:pt idx="7050">
                  <c:v>1664.0</c:v>
                </c:pt>
                <c:pt idx="7051">
                  <c:v>1665.0</c:v>
                </c:pt>
                <c:pt idx="7052">
                  <c:v>1666.0</c:v>
                </c:pt>
                <c:pt idx="7053">
                  <c:v>1666.0</c:v>
                </c:pt>
                <c:pt idx="7054">
                  <c:v>1666.0</c:v>
                </c:pt>
                <c:pt idx="7055">
                  <c:v>1666.0</c:v>
                </c:pt>
                <c:pt idx="7056">
                  <c:v>1666.0</c:v>
                </c:pt>
                <c:pt idx="7057">
                  <c:v>1666.0</c:v>
                </c:pt>
                <c:pt idx="7058">
                  <c:v>1667.0</c:v>
                </c:pt>
                <c:pt idx="7059">
                  <c:v>1667.0</c:v>
                </c:pt>
                <c:pt idx="7060">
                  <c:v>1667.0</c:v>
                </c:pt>
                <c:pt idx="7061">
                  <c:v>1667.0</c:v>
                </c:pt>
                <c:pt idx="7062">
                  <c:v>1668.0</c:v>
                </c:pt>
                <c:pt idx="7063">
                  <c:v>1668.0</c:v>
                </c:pt>
                <c:pt idx="7064">
                  <c:v>1668.0</c:v>
                </c:pt>
                <c:pt idx="7065">
                  <c:v>1668.0</c:v>
                </c:pt>
                <c:pt idx="7066">
                  <c:v>1668.0</c:v>
                </c:pt>
                <c:pt idx="7067">
                  <c:v>1668.0</c:v>
                </c:pt>
                <c:pt idx="7068">
                  <c:v>1668.0</c:v>
                </c:pt>
                <c:pt idx="7069">
                  <c:v>1669.0</c:v>
                </c:pt>
                <c:pt idx="7070">
                  <c:v>1670.0</c:v>
                </c:pt>
                <c:pt idx="7071">
                  <c:v>1670.0</c:v>
                </c:pt>
                <c:pt idx="7072">
                  <c:v>1670.0</c:v>
                </c:pt>
                <c:pt idx="7073">
                  <c:v>1670.0</c:v>
                </c:pt>
                <c:pt idx="7074">
                  <c:v>1671.0</c:v>
                </c:pt>
                <c:pt idx="7075">
                  <c:v>1672.0</c:v>
                </c:pt>
                <c:pt idx="7076">
                  <c:v>1672.0</c:v>
                </c:pt>
                <c:pt idx="7077">
                  <c:v>1672.0</c:v>
                </c:pt>
                <c:pt idx="7078">
                  <c:v>1672.0</c:v>
                </c:pt>
                <c:pt idx="7079">
                  <c:v>1673.0</c:v>
                </c:pt>
                <c:pt idx="7080">
                  <c:v>1674.0</c:v>
                </c:pt>
                <c:pt idx="7081">
                  <c:v>1674.0</c:v>
                </c:pt>
                <c:pt idx="7082">
                  <c:v>1675.0</c:v>
                </c:pt>
                <c:pt idx="7083">
                  <c:v>1675.0</c:v>
                </c:pt>
                <c:pt idx="7084">
                  <c:v>1676.0</c:v>
                </c:pt>
                <c:pt idx="7085">
                  <c:v>1677.0</c:v>
                </c:pt>
                <c:pt idx="7086">
                  <c:v>1677.0</c:v>
                </c:pt>
                <c:pt idx="7087">
                  <c:v>1677.0</c:v>
                </c:pt>
                <c:pt idx="7088">
                  <c:v>1678.0</c:v>
                </c:pt>
                <c:pt idx="7089">
                  <c:v>1678.0</c:v>
                </c:pt>
                <c:pt idx="7090">
                  <c:v>1678.0</c:v>
                </c:pt>
                <c:pt idx="7091">
                  <c:v>1678.0</c:v>
                </c:pt>
                <c:pt idx="7092">
                  <c:v>1679.0</c:v>
                </c:pt>
                <c:pt idx="7093">
                  <c:v>1679.0</c:v>
                </c:pt>
                <c:pt idx="7094">
                  <c:v>1679.0</c:v>
                </c:pt>
                <c:pt idx="7095">
                  <c:v>1679.0</c:v>
                </c:pt>
                <c:pt idx="7096">
                  <c:v>1679.0</c:v>
                </c:pt>
                <c:pt idx="7097">
                  <c:v>1679.0</c:v>
                </c:pt>
                <c:pt idx="7098">
                  <c:v>1679.0</c:v>
                </c:pt>
                <c:pt idx="7099">
                  <c:v>1679.0</c:v>
                </c:pt>
                <c:pt idx="7100">
                  <c:v>1679.0</c:v>
                </c:pt>
                <c:pt idx="7101">
                  <c:v>1679.0</c:v>
                </c:pt>
                <c:pt idx="7102">
                  <c:v>1679.0</c:v>
                </c:pt>
                <c:pt idx="7103">
                  <c:v>1679.0</c:v>
                </c:pt>
                <c:pt idx="7104">
                  <c:v>1679.0</c:v>
                </c:pt>
                <c:pt idx="7105">
                  <c:v>1679.0</c:v>
                </c:pt>
                <c:pt idx="7106">
                  <c:v>1679.0</c:v>
                </c:pt>
                <c:pt idx="7107">
                  <c:v>1680.0</c:v>
                </c:pt>
                <c:pt idx="7108">
                  <c:v>1680.0</c:v>
                </c:pt>
                <c:pt idx="7109">
                  <c:v>1680.0</c:v>
                </c:pt>
                <c:pt idx="7110">
                  <c:v>1680.0</c:v>
                </c:pt>
                <c:pt idx="7111">
                  <c:v>1680.0</c:v>
                </c:pt>
                <c:pt idx="7112">
                  <c:v>1680.0</c:v>
                </c:pt>
                <c:pt idx="7113">
                  <c:v>1681.0</c:v>
                </c:pt>
                <c:pt idx="7114">
                  <c:v>1682.0</c:v>
                </c:pt>
                <c:pt idx="7115">
                  <c:v>1682.0</c:v>
                </c:pt>
                <c:pt idx="7116">
                  <c:v>1682.0</c:v>
                </c:pt>
                <c:pt idx="7117">
                  <c:v>1682.0</c:v>
                </c:pt>
                <c:pt idx="7118">
                  <c:v>1683.0</c:v>
                </c:pt>
                <c:pt idx="7119">
                  <c:v>1684.0</c:v>
                </c:pt>
                <c:pt idx="7120">
                  <c:v>1685.0</c:v>
                </c:pt>
                <c:pt idx="7121">
                  <c:v>1685.0</c:v>
                </c:pt>
                <c:pt idx="7122">
                  <c:v>1685.0</c:v>
                </c:pt>
                <c:pt idx="7123">
                  <c:v>1686.0</c:v>
                </c:pt>
                <c:pt idx="7124">
                  <c:v>1686.0</c:v>
                </c:pt>
                <c:pt idx="7125">
                  <c:v>1687.0</c:v>
                </c:pt>
                <c:pt idx="7126">
                  <c:v>1687.0</c:v>
                </c:pt>
                <c:pt idx="7127">
                  <c:v>1687.0</c:v>
                </c:pt>
                <c:pt idx="7128">
                  <c:v>1687.0</c:v>
                </c:pt>
                <c:pt idx="7129">
                  <c:v>1687.0</c:v>
                </c:pt>
                <c:pt idx="7130">
                  <c:v>1687.0</c:v>
                </c:pt>
                <c:pt idx="7131">
                  <c:v>1687.0</c:v>
                </c:pt>
                <c:pt idx="7132">
                  <c:v>1688.0</c:v>
                </c:pt>
                <c:pt idx="7133">
                  <c:v>1689.0</c:v>
                </c:pt>
                <c:pt idx="7134">
                  <c:v>1689.0</c:v>
                </c:pt>
                <c:pt idx="7135">
                  <c:v>1690.0</c:v>
                </c:pt>
                <c:pt idx="7136">
                  <c:v>1690.0</c:v>
                </c:pt>
                <c:pt idx="7137">
                  <c:v>1691.0</c:v>
                </c:pt>
                <c:pt idx="7138">
                  <c:v>1692.0</c:v>
                </c:pt>
                <c:pt idx="7139">
                  <c:v>1692.0</c:v>
                </c:pt>
                <c:pt idx="7140">
                  <c:v>1692.0</c:v>
                </c:pt>
                <c:pt idx="7141">
                  <c:v>1692.0</c:v>
                </c:pt>
                <c:pt idx="7142">
                  <c:v>1692.0</c:v>
                </c:pt>
                <c:pt idx="7143">
                  <c:v>1692.0</c:v>
                </c:pt>
                <c:pt idx="7144">
                  <c:v>1693.0</c:v>
                </c:pt>
                <c:pt idx="7145">
                  <c:v>1693.0</c:v>
                </c:pt>
                <c:pt idx="7146">
                  <c:v>1693.0</c:v>
                </c:pt>
                <c:pt idx="7147">
                  <c:v>1693.0</c:v>
                </c:pt>
                <c:pt idx="7148">
                  <c:v>1693.0</c:v>
                </c:pt>
                <c:pt idx="7149">
                  <c:v>1693.0</c:v>
                </c:pt>
                <c:pt idx="7150">
                  <c:v>1693.0</c:v>
                </c:pt>
                <c:pt idx="7151">
                  <c:v>1693.0</c:v>
                </c:pt>
                <c:pt idx="7152">
                  <c:v>1694.0</c:v>
                </c:pt>
                <c:pt idx="7153">
                  <c:v>1694.0</c:v>
                </c:pt>
                <c:pt idx="7154">
                  <c:v>1694.0</c:v>
                </c:pt>
                <c:pt idx="7155">
                  <c:v>1695.0</c:v>
                </c:pt>
                <c:pt idx="7156">
                  <c:v>1696.0</c:v>
                </c:pt>
                <c:pt idx="7157">
                  <c:v>1696.0</c:v>
                </c:pt>
                <c:pt idx="7158">
                  <c:v>1697.0</c:v>
                </c:pt>
                <c:pt idx="7159">
                  <c:v>1697.0</c:v>
                </c:pt>
                <c:pt idx="7160">
                  <c:v>1697.0</c:v>
                </c:pt>
                <c:pt idx="7161">
                  <c:v>1698.0</c:v>
                </c:pt>
                <c:pt idx="7162">
                  <c:v>1698.0</c:v>
                </c:pt>
                <c:pt idx="7163">
                  <c:v>1698.0</c:v>
                </c:pt>
                <c:pt idx="7164">
                  <c:v>1698.0</c:v>
                </c:pt>
                <c:pt idx="7165">
                  <c:v>1698.0</c:v>
                </c:pt>
                <c:pt idx="7166">
                  <c:v>1698.0</c:v>
                </c:pt>
                <c:pt idx="7167">
                  <c:v>1698.0</c:v>
                </c:pt>
                <c:pt idx="7168">
                  <c:v>1699.0</c:v>
                </c:pt>
                <c:pt idx="7169">
                  <c:v>1700.0</c:v>
                </c:pt>
                <c:pt idx="7170">
                  <c:v>1701.0</c:v>
                </c:pt>
                <c:pt idx="7171">
                  <c:v>1701.0</c:v>
                </c:pt>
                <c:pt idx="7172">
                  <c:v>1701.0</c:v>
                </c:pt>
                <c:pt idx="7173">
                  <c:v>1702.0</c:v>
                </c:pt>
                <c:pt idx="7174">
                  <c:v>1702.0</c:v>
                </c:pt>
                <c:pt idx="7175">
                  <c:v>1702.0</c:v>
                </c:pt>
                <c:pt idx="7176">
                  <c:v>1703.0</c:v>
                </c:pt>
                <c:pt idx="7177">
                  <c:v>1704.0</c:v>
                </c:pt>
                <c:pt idx="7178">
                  <c:v>1705.0</c:v>
                </c:pt>
                <c:pt idx="7179">
                  <c:v>1705.0</c:v>
                </c:pt>
                <c:pt idx="7180">
                  <c:v>1705.0</c:v>
                </c:pt>
                <c:pt idx="7181">
                  <c:v>1705.0</c:v>
                </c:pt>
                <c:pt idx="7182">
                  <c:v>1705.0</c:v>
                </c:pt>
                <c:pt idx="7183">
                  <c:v>1705.0</c:v>
                </c:pt>
                <c:pt idx="7184">
                  <c:v>1706.0</c:v>
                </c:pt>
                <c:pt idx="7185">
                  <c:v>1707.0</c:v>
                </c:pt>
                <c:pt idx="7186">
                  <c:v>1707.0</c:v>
                </c:pt>
                <c:pt idx="7187">
                  <c:v>1707.0</c:v>
                </c:pt>
                <c:pt idx="7188">
                  <c:v>1708.0</c:v>
                </c:pt>
                <c:pt idx="7189">
                  <c:v>1708.0</c:v>
                </c:pt>
                <c:pt idx="7190">
                  <c:v>1708.0</c:v>
                </c:pt>
                <c:pt idx="7191">
                  <c:v>1708.0</c:v>
                </c:pt>
                <c:pt idx="7192">
                  <c:v>1708.0</c:v>
                </c:pt>
                <c:pt idx="7193">
                  <c:v>1708.0</c:v>
                </c:pt>
                <c:pt idx="7194">
                  <c:v>1709.0</c:v>
                </c:pt>
                <c:pt idx="7195">
                  <c:v>1709.0</c:v>
                </c:pt>
                <c:pt idx="7196">
                  <c:v>1709.0</c:v>
                </c:pt>
                <c:pt idx="7197">
                  <c:v>1709.0</c:v>
                </c:pt>
                <c:pt idx="7198">
                  <c:v>1709.0</c:v>
                </c:pt>
                <c:pt idx="7199">
                  <c:v>1710.0</c:v>
                </c:pt>
                <c:pt idx="7200">
                  <c:v>1710.0</c:v>
                </c:pt>
                <c:pt idx="7201">
                  <c:v>1711.0</c:v>
                </c:pt>
                <c:pt idx="7202">
                  <c:v>1712.0</c:v>
                </c:pt>
                <c:pt idx="7203">
                  <c:v>1713.0</c:v>
                </c:pt>
                <c:pt idx="7204">
                  <c:v>1714.0</c:v>
                </c:pt>
                <c:pt idx="7205">
                  <c:v>1714.0</c:v>
                </c:pt>
                <c:pt idx="7206">
                  <c:v>1714.0</c:v>
                </c:pt>
                <c:pt idx="7207">
                  <c:v>1714.0</c:v>
                </c:pt>
                <c:pt idx="7208">
                  <c:v>1714.0</c:v>
                </c:pt>
                <c:pt idx="7209">
                  <c:v>1714.0</c:v>
                </c:pt>
                <c:pt idx="7210">
                  <c:v>1714.0</c:v>
                </c:pt>
                <c:pt idx="7211">
                  <c:v>1714.0</c:v>
                </c:pt>
                <c:pt idx="7212">
                  <c:v>1714.0</c:v>
                </c:pt>
                <c:pt idx="7213">
                  <c:v>1714.0</c:v>
                </c:pt>
                <c:pt idx="7214">
                  <c:v>1714.0</c:v>
                </c:pt>
                <c:pt idx="7215">
                  <c:v>1714.0</c:v>
                </c:pt>
                <c:pt idx="7216">
                  <c:v>1715.0</c:v>
                </c:pt>
                <c:pt idx="7217">
                  <c:v>1716.0</c:v>
                </c:pt>
                <c:pt idx="7218">
                  <c:v>1717.0</c:v>
                </c:pt>
                <c:pt idx="7219">
                  <c:v>1718.0</c:v>
                </c:pt>
                <c:pt idx="7220">
                  <c:v>1718.0</c:v>
                </c:pt>
                <c:pt idx="7221">
                  <c:v>1718.0</c:v>
                </c:pt>
                <c:pt idx="7222">
                  <c:v>1718.0</c:v>
                </c:pt>
                <c:pt idx="7223">
                  <c:v>1718.0</c:v>
                </c:pt>
                <c:pt idx="7224">
                  <c:v>1718.0</c:v>
                </c:pt>
                <c:pt idx="7225">
                  <c:v>1718.0</c:v>
                </c:pt>
                <c:pt idx="7226">
                  <c:v>1718.0</c:v>
                </c:pt>
                <c:pt idx="7227">
                  <c:v>1718.0</c:v>
                </c:pt>
                <c:pt idx="7228">
                  <c:v>1718.0</c:v>
                </c:pt>
                <c:pt idx="7229">
                  <c:v>1718.0</c:v>
                </c:pt>
                <c:pt idx="7230">
                  <c:v>1718.0</c:v>
                </c:pt>
                <c:pt idx="7231">
                  <c:v>1718.0</c:v>
                </c:pt>
                <c:pt idx="7232">
                  <c:v>1718.0</c:v>
                </c:pt>
                <c:pt idx="7233">
                  <c:v>1718.0</c:v>
                </c:pt>
                <c:pt idx="7234">
                  <c:v>1718.0</c:v>
                </c:pt>
                <c:pt idx="7235">
                  <c:v>1718.0</c:v>
                </c:pt>
                <c:pt idx="7236">
                  <c:v>1719.0</c:v>
                </c:pt>
                <c:pt idx="7237">
                  <c:v>1720.0</c:v>
                </c:pt>
                <c:pt idx="7238">
                  <c:v>1720.0</c:v>
                </c:pt>
                <c:pt idx="7239">
                  <c:v>1720.0</c:v>
                </c:pt>
                <c:pt idx="7240">
                  <c:v>1720.0</c:v>
                </c:pt>
                <c:pt idx="7241">
                  <c:v>1720.0</c:v>
                </c:pt>
                <c:pt idx="7242">
                  <c:v>1721.0</c:v>
                </c:pt>
                <c:pt idx="7243">
                  <c:v>1721.0</c:v>
                </c:pt>
                <c:pt idx="7244">
                  <c:v>1721.0</c:v>
                </c:pt>
                <c:pt idx="7245">
                  <c:v>1721.0</c:v>
                </c:pt>
                <c:pt idx="7246">
                  <c:v>1721.0</c:v>
                </c:pt>
                <c:pt idx="7247">
                  <c:v>1721.0</c:v>
                </c:pt>
                <c:pt idx="7248">
                  <c:v>1721.0</c:v>
                </c:pt>
                <c:pt idx="7249">
                  <c:v>1721.0</c:v>
                </c:pt>
                <c:pt idx="7250">
                  <c:v>1722.0</c:v>
                </c:pt>
                <c:pt idx="7251">
                  <c:v>1722.0</c:v>
                </c:pt>
                <c:pt idx="7252">
                  <c:v>1723.0</c:v>
                </c:pt>
                <c:pt idx="7253">
                  <c:v>1723.0</c:v>
                </c:pt>
                <c:pt idx="7254">
                  <c:v>1723.0</c:v>
                </c:pt>
                <c:pt idx="7255">
                  <c:v>1724.0</c:v>
                </c:pt>
                <c:pt idx="7256">
                  <c:v>1725.0</c:v>
                </c:pt>
                <c:pt idx="7257">
                  <c:v>1725.0</c:v>
                </c:pt>
                <c:pt idx="7258">
                  <c:v>1726.0</c:v>
                </c:pt>
                <c:pt idx="7259">
                  <c:v>1727.0</c:v>
                </c:pt>
                <c:pt idx="7260">
                  <c:v>1727.0</c:v>
                </c:pt>
                <c:pt idx="7261">
                  <c:v>1727.0</c:v>
                </c:pt>
                <c:pt idx="7262">
                  <c:v>1727.0</c:v>
                </c:pt>
                <c:pt idx="7263">
                  <c:v>1727.0</c:v>
                </c:pt>
                <c:pt idx="7264">
                  <c:v>1727.0</c:v>
                </c:pt>
                <c:pt idx="7265">
                  <c:v>1728.0</c:v>
                </c:pt>
                <c:pt idx="7266">
                  <c:v>1729.0</c:v>
                </c:pt>
                <c:pt idx="7267">
                  <c:v>1730.0</c:v>
                </c:pt>
                <c:pt idx="7268">
                  <c:v>1730.0</c:v>
                </c:pt>
                <c:pt idx="7269">
                  <c:v>1731.0</c:v>
                </c:pt>
                <c:pt idx="7270">
                  <c:v>1731.0</c:v>
                </c:pt>
                <c:pt idx="7271">
                  <c:v>1732.0</c:v>
                </c:pt>
                <c:pt idx="7272">
                  <c:v>1732.0</c:v>
                </c:pt>
                <c:pt idx="7273">
                  <c:v>1732.0</c:v>
                </c:pt>
                <c:pt idx="7274">
                  <c:v>1732.0</c:v>
                </c:pt>
                <c:pt idx="7275">
                  <c:v>1732.0</c:v>
                </c:pt>
                <c:pt idx="7276">
                  <c:v>1733.0</c:v>
                </c:pt>
                <c:pt idx="7277">
                  <c:v>1734.0</c:v>
                </c:pt>
                <c:pt idx="7278">
                  <c:v>1735.0</c:v>
                </c:pt>
                <c:pt idx="7279">
                  <c:v>1735.0</c:v>
                </c:pt>
                <c:pt idx="7280">
                  <c:v>1735.0</c:v>
                </c:pt>
                <c:pt idx="7281">
                  <c:v>1736.0</c:v>
                </c:pt>
                <c:pt idx="7282">
                  <c:v>1737.0</c:v>
                </c:pt>
                <c:pt idx="7283">
                  <c:v>1737.0</c:v>
                </c:pt>
                <c:pt idx="7284">
                  <c:v>1737.0</c:v>
                </c:pt>
                <c:pt idx="7285">
                  <c:v>1738.0</c:v>
                </c:pt>
                <c:pt idx="7286">
                  <c:v>1738.0</c:v>
                </c:pt>
                <c:pt idx="7287">
                  <c:v>1738.0</c:v>
                </c:pt>
                <c:pt idx="7288">
                  <c:v>1738.0</c:v>
                </c:pt>
                <c:pt idx="7289">
                  <c:v>1739.0</c:v>
                </c:pt>
                <c:pt idx="7290">
                  <c:v>1740.0</c:v>
                </c:pt>
                <c:pt idx="7291">
                  <c:v>1741.0</c:v>
                </c:pt>
                <c:pt idx="7292">
                  <c:v>1742.0</c:v>
                </c:pt>
                <c:pt idx="7293">
                  <c:v>1743.0</c:v>
                </c:pt>
                <c:pt idx="7294">
                  <c:v>1743.0</c:v>
                </c:pt>
                <c:pt idx="7295">
                  <c:v>1743.0</c:v>
                </c:pt>
                <c:pt idx="7296">
                  <c:v>1744.0</c:v>
                </c:pt>
                <c:pt idx="7297">
                  <c:v>1744.0</c:v>
                </c:pt>
                <c:pt idx="7298">
                  <c:v>1745.0</c:v>
                </c:pt>
                <c:pt idx="7299">
                  <c:v>1745.0</c:v>
                </c:pt>
                <c:pt idx="7300">
                  <c:v>1745.0</c:v>
                </c:pt>
                <c:pt idx="7301">
                  <c:v>1745.0</c:v>
                </c:pt>
                <c:pt idx="7302">
                  <c:v>1745.0</c:v>
                </c:pt>
                <c:pt idx="7303">
                  <c:v>1746.0</c:v>
                </c:pt>
                <c:pt idx="7304">
                  <c:v>1746.0</c:v>
                </c:pt>
                <c:pt idx="7305">
                  <c:v>1747.0</c:v>
                </c:pt>
                <c:pt idx="7306">
                  <c:v>1747.0</c:v>
                </c:pt>
                <c:pt idx="7307">
                  <c:v>1747.0</c:v>
                </c:pt>
                <c:pt idx="7308">
                  <c:v>1747.0</c:v>
                </c:pt>
                <c:pt idx="7309">
                  <c:v>1748.0</c:v>
                </c:pt>
                <c:pt idx="7310">
                  <c:v>1749.0</c:v>
                </c:pt>
                <c:pt idx="7311">
                  <c:v>1750.0</c:v>
                </c:pt>
                <c:pt idx="7312">
                  <c:v>1750.0</c:v>
                </c:pt>
                <c:pt idx="7313">
                  <c:v>1750.0</c:v>
                </c:pt>
                <c:pt idx="7314">
                  <c:v>1750.0</c:v>
                </c:pt>
                <c:pt idx="7315">
                  <c:v>1750.0</c:v>
                </c:pt>
                <c:pt idx="7316">
                  <c:v>1751.0</c:v>
                </c:pt>
                <c:pt idx="7317">
                  <c:v>1752.0</c:v>
                </c:pt>
                <c:pt idx="7318">
                  <c:v>1753.0</c:v>
                </c:pt>
                <c:pt idx="7319">
                  <c:v>1754.0</c:v>
                </c:pt>
                <c:pt idx="7320">
                  <c:v>1754.0</c:v>
                </c:pt>
                <c:pt idx="7321">
                  <c:v>1755.0</c:v>
                </c:pt>
                <c:pt idx="7322">
                  <c:v>1755.0</c:v>
                </c:pt>
                <c:pt idx="7323">
                  <c:v>1755.0</c:v>
                </c:pt>
                <c:pt idx="7324">
                  <c:v>1755.0</c:v>
                </c:pt>
                <c:pt idx="7325">
                  <c:v>1755.0</c:v>
                </c:pt>
                <c:pt idx="7326">
                  <c:v>1755.0</c:v>
                </c:pt>
                <c:pt idx="7327">
                  <c:v>1755.0</c:v>
                </c:pt>
                <c:pt idx="7328">
                  <c:v>1755.0</c:v>
                </c:pt>
                <c:pt idx="7329">
                  <c:v>1755.0</c:v>
                </c:pt>
                <c:pt idx="7330">
                  <c:v>1755.0</c:v>
                </c:pt>
                <c:pt idx="7331">
                  <c:v>1755.0</c:v>
                </c:pt>
                <c:pt idx="7332">
                  <c:v>1756.0</c:v>
                </c:pt>
                <c:pt idx="7333">
                  <c:v>1757.0</c:v>
                </c:pt>
                <c:pt idx="7334">
                  <c:v>1757.0</c:v>
                </c:pt>
                <c:pt idx="7335">
                  <c:v>1758.0</c:v>
                </c:pt>
                <c:pt idx="7336">
                  <c:v>1758.0</c:v>
                </c:pt>
                <c:pt idx="7337">
                  <c:v>1759.0</c:v>
                </c:pt>
                <c:pt idx="7338">
                  <c:v>1760.0</c:v>
                </c:pt>
                <c:pt idx="7339">
                  <c:v>1760.0</c:v>
                </c:pt>
                <c:pt idx="7340">
                  <c:v>1760.0</c:v>
                </c:pt>
                <c:pt idx="7341">
                  <c:v>1760.0</c:v>
                </c:pt>
                <c:pt idx="7342">
                  <c:v>1760.0</c:v>
                </c:pt>
                <c:pt idx="7343">
                  <c:v>1760.0</c:v>
                </c:pt>
                <c:pt idx="7344">
                  <c:v>1760.0</c:v>
                </c:pt>
                <c:pt idx="7345">
                  <c:v>1760.0</c:v>
                </c:pt>
                <c:pt idx="7346">
                  <c:v>1760.0</c:v>
                </c:pt>
                <c:pt idx="7347">
                  <c:v>1760.0</c:v>
                </c:pt>
                <c:pt idx="7348">
                  <c:v>1760.0</c:v>
                </c:pt>
                <c:pt idx="7349">
                  <c:v>1760.0</c:v>
                </c:pt>
                <c:pt idx="7350">
                  <c:v>1760.0</c:v>
                </c:pt>
                <c:pt idx="7351">
                  <c:v>1760.0</c:v>
                </c:pt>
                <c:pt idx="7352">
                  <c:v>1760.0</c:v>
                </c:pt>
                <c:pt idx="7353">
                  <c:v>1760.0</c:v>
                </c:pt>
                <c:pt idx="7354">
                  <c:v>1760.0</c:v>
                </c:pt>
                <c:pt idx="7355">
                  <c:v>1760.0</c:v>
                </c:pt>
                <c:pt idx="7356">
                  <c:v>1760.0</c:v>
                </c:pt>
                <c:pt idx="7357">
                  <c:v>1760.0</c:v>
                </c:pt>
                <c:pt idx="7358">
                  <c:v>1761.0</c:v>
                </c:pt>
                <c:pt idx="7359">
                  <c:v>1762.0</c:v>
                </c:pt>
                <c:pt idx="7360">
                  <c:v>1763.0</c:v>
                </c:pt>
                <c:pt idx="7361">
                  <c:v>1764.0</c:v>
                </c:pt>
                <c:pt idx="7362">
                  <c:v>1764.0</c:v>
                </c:pt>
                <c:pt idx="7363">
                  <c:v>1765.0</c:v>
                </c:pt>
                <c:pt idx="7364">
                  <c:v>1766.0</c:v>
                </c:pt>
                <c:pt idx="7365">
                  <c:v>1766.0</c:v>
                </c:pt>
                <c:pt idx="7366">
                  <c:v>1766.0</c:v>
                </c:pt>
                <c:pt idx="7367">
                  <c:v>1766.0</c:v>
                </c:pt>
                <c:pt idx="7368">
                  <c:v>1766.0</c:v>
                </c:pt>
                <c:pt idx="7369">
                  <c:v>1766.0</c:v>
                </c:pt>
                <c:pt idx="7370">
                  <c:v>1767.0</c:v>
                </c:pt>
                <c:pt idx="7371">
                  <c:v>1768.0</c:v>
                </c:pt>
                <c:pt idx="7372">
                  <c:v>1768.0</c:v>
                </c:pt>
                <c:pt idx="7373">
                  <c:v>1768.0</c:v>
                </c:pt>
                <c:pt idx="7374">
                  <c:v>1768.0</c:v>
                </c:pt>
                <c:pt idx="7375">
                  <c:v>1768.0</c:v>
                </c:pt>
                <c:pt idx="7376">
                  <c:v>1768.0</c:v>
                </c:pt>
                <c:pt idx="7377">
                  <c:v>1769.0</c:v>
                </c:pt>
                <c:pt idx="7378">
                  <c:v>1770.0</c:v>
                </c:pt>
                <c:pt idx="7379">
                  <c:v>1770.0</c:v>
                </c:pt>
                <c:pt idx="7380">
                  <c:v>1770.0</c:v>
                </c:pt>
                <c:pt idx="7381">
                  <c:v>1771.0</c:v>
                </c:pt>
                <c:pt idx="7382">
                  <c:v>1771.0</c:v>
                </c:pt>
                <c:pt idx="7383">
                  <c:v>1771.0</c:v>
                </c:pt>
                <c:pt idx="7384">
                  <c:v>1771.0</c:v>
                </c:pt>
                <c:pt idx="7385">
                  <c:v>1771.0</c:v>
                </c:pt>
                <c:pt idx="7386">
                  <c:v>1771.0</c:v>
                </c:pt>
                <c:pt idx="7387">
                  <c:v>1772.0</c:v>
                </c:pt>
                <c:pt idx="7388">
                  <c:v>1772.0</c:v>
                </c:pt>
                <c:pt idx="7389">
                  <c:v>1772.0</c:v>
                </c:pt>
                <c:pt idx="7390">
                  <c:v>1772.0</c:v>
                </c:pt>
                <c:pt idx="7391">
                  <c:v>1772.0</c:v>
                </c:pt>
                <c:pt idx="7392">
                  <c:v>1772.0</c:v>
                </c:pt>
                <c:pt idx="7393">
                  <c:v>1772.0</c:v>
                </c:pt>
                <c:pt idx="7394">
                  <c:v>1772.0</c:v>
                </c:pt>
                <c:pt idx="7395">
                  <c:v>1773.0</c:v>
                </c:pt>
                <c:pt idx="7396">
                  <c:v>1773.0</c:v>
                </c:pt>
                <c:pt idx="7397">
                  <c:v>1773.0</c:v>
                </c:pt>
                <c:pt idx="7398">
                  <c:v>1773.0</c:v>
                </c:pt>
                <c:pt idx="7399">
                  <c:v>1773.0</c:v>
                </c:pt>
                <c:pt idx="7400">
                  <c:v>1773.0</c:v>
                </c:pt>
                <c:pt idx="7401">
                  <c:v>1773.0</c:v>
                </c:pt>
                <c:pt idx="7402">
                  <c:v>1773.0</c:v>
                </c:pt>
                <c:pt idx="7403">
                  <c:v>1773.0</c:v>
                </c:pt>
                <c:pt idx="7404">
                  <c:v>1774.0</c:v>
                </c:pt>
                <c:pt idx="7405">
                  <c:v>1775.0</c:v>
                </c:pt>
                <c:pt idx="7406">
                  <c:v>1776.0</c:v>
                </c:pt>
                <c:pt idx="7407">
                  <c:v>1777.0</c:v>
                </c:pt>
                <c:pt idx="7408">
                  <c:v>1777.0</c:v>
                </c:pt>
                <c:pt idx="7409">
                  <c:v>1777.0</c:v>
                </c:pt>
                <c:pt idx="7410">
                  <c:v>1778.0</c:v>
                </c:pt>
                <c:pt idx="7411">
                  <c:v>1779.0</c:v>
                </c:pt>
                <c:pt idx="7412">
                  <c:v>1779.0</c:v>
                </c:pt>
                <c:pt idx="7413">
                  <c:v>1779.0</c:v>
                </c:pt>
                <c:pt idx="7414">
                  <c:v>1780.0</c:v>
                </c:pt>
                <c:pt idx="7415">
                  <c:v>1780.0</c:v>
                </c:pt>
                <c:pt idx="7416">
                  <c:v>1780.0</c:v>
                </c:pt>
                <c:pt idx="7417">
                  <c:v>1780.0</c:v>
                </c:pt>
                <c:pt idx="7418">
                  <c:v>1780.0</c:v>
                </c:pt>
                <c:pt idx="7419">
                  <c:v>1780.0</c:v>
                </c:pt>
                <c:pt idx="7420">
                  <c:v>1780.0</c:v>
                </c:pt>
                <c:pt idx="7421">
                  <c:v>1780.0</c:v>
                </c:pt>
                <c:pt idx="7422">
                  <c:v>1781.0</c:v>
                </c:pt>
                <c:pt idx="7423">
                  <c:v>1781.0</c:v>
                </c:pt>
                <c:pt idx="7424">
                  <c:v>1782.0</c:v>
                </c:pt>
                <c:pt idx="7425">
                  <c:v>1782.0</c:v>
                </c:pt>
                <c:pt idx="7426">
                  <c:v>1783.0</c:v>
                </c:pt>
                <c:pt idx="7427">
                  <c:v>1784.0</c:v>
                </c:pt>
                <c:pt idx="7428">
                  <c:v>1784.0</c:v>
                </c:pt>
                <c:pt idx="7429">
                  <c:v>1784.0</c:v>
                </c:pt>
                <c:pt idx="7430">
                  <c:v>1785.0</c:v>
                </c:pt>
                <c:pt idx="7431">
                  <c:v>1786.0</c:v>
                </c:pt>
                <c:pt idx="7432">
                  <c:v>1786.0</c:v>
                </c:pt>
                <c:pt idx="7433">
                  <c:v>1786.0</c:v>
                </c:pt>
                <c:pt idx="7434">
                  <c:v>1786.0</c:v>
                </c:pt>
                <c:pt idx="7435">
                  <c:v>1787.0</c:v>
                </c:pt>
                <c:pt idx="7436">
                  <c:v>1788.0</c:v>
                </c:pt>
                <c:pt idx="7437">
                  <c:v>1789.0</c:v>
                </c:pt>
                <c:pt idx="7438">
                  <c:v>1789.0</c:v>
                </c:pt>
                <c:pt idx="7439">
                  <c:v>1789.0</c:v>
                </c:pt>
                <c:pt idx="7440">
                  <c:v>1790.0</c:v>
                </c:pt>
                <c:pt idx="7441">
                  <c:v>1790.0</c:v>
                </c:pt>
                <c:pt idx="7442">
                  <c:v>1791.0</c:v>
                </c:pt>
                <c:pt idx="7443">
                  <c:v>1792.0</c:v>
                </c:pt>
                <c:pt idx="7444">
                  <c:v>1792.0</c:v>
                </c:pt>
                <c:pt idx="7445">
                  <c:v>1792.0</c:v>
                </c:pt>
                <c:pt idx="7446">
                  <c:v>1792.0</c:v>
                </c:pt>
                <c:pt idx="7447">
                  <c:v>1792.0</c:v>
                </c:pt>
                <c:pt idx="7448">
                  <c:v>1792.0</c:v>
                </c:pt>
                <c:pt idx="7449">
                  <c:v>1792.0</c:v>
                </c:pt>
                <c:pt idx="7450">
                  <c:v>1793.0</c:v>
                </c:pt>
                <c:pt idx="7451">
                  <c:v>1794.0</c:v>
                </c:pt>
                <c:pt idx="7452">
                  <c:v>1795.0</c:v>
                </c:pt>
                <c:pt idx="7453">
                  <c:v>1795.0</c:v>
                </c:pt>
                <c:pt idx="7454">
                  <c:v>1795.0</c:v>
                </c:pt>
                <c:pt idx="7455">
                  <c:v>1795.0</c:v>
                </c:pt>
                <c:pt idx="7456">
                  <c:v>1795.0</c:v>
                </c:pt>
                <c:pt idx="7457">
                  <c:v>1796.0</c:v>
                </c:pt>
                <c:pt idx="7458">
                  <c:v>1797.0</c:v>
                </c:pt>
                <c:pt idx="7459">
                  <c:v>1798.0</c:v>
                </c:pt>
                <c:pt idx="7460">
                  <c:v>1799.0</c:v>
                </c:pt>
                <c:pt idx="7461">
                  <c:v>1800.0</c:v>
                </c:pt>
                <c:pt idx="7462">
                  <c:v>1801.0</c:v>
                </c:pt>
                <c:pt idx="7463">
                  <c:v>1802.0</c:v>
                </c:pt>
                <c:pt idx="7464">
                  <c:v>1802.0</c:v>
                </c:pt>
                <c:pt idx="7465">
                  <c:v>1802.0</c:v>
                </c:pt>
                <c:pt idx="7466">
                  <c:v>1803.0</c:v>
                </c:pt>
                <c:pt idx="7467">
                  <c:v>1803.0</c:v>
                </c:pt>
                <c:pt idx="7468">
                  <c:v>1804.0</c:v>
                </c:pt>
                <c:pt idx="7469">
                  <c:v>1805.0</c:v>
                </c:pt>
                <c:pt idx="7470">
                  <c:v>1805.0</c:v>
                </c:pt>
                <c:pt idx="7471">
                  <c:v>1806.0</c:v>
                </c:pt>
                <c:pt idx="7472">
                  <c:v>1806.0</c:v>
                </c:pt>
                <c:pt idx="7473">
                  <c:v>1806.0</c:v>
                </c:pt>
                <c:pt idx="7474">
                  <c:v>1806.0</c:v>
                </c:pt>
                <c:pt idx="7475">
                  <c:v>1806.0</c:v>
                </c:pt>
                <c:pt idx="7476">
                  <c:v>1807.0</c:v>
                </c:pt>
                <c:pt idx="7477">
                  <c:v>1808.0</c:v>
                </c:pt>
                <c:pt idx="7478">
                  <c:v>1809.0</c:v>
                </c:pt>
                <c:pt idx="7479">
                  <c:v>1810.0</c:v>
                </c:pt>
                <c:pt idx="7480">
                  <c:v>1810.0</c:v>
                </c:pt>
                <c:pt idx="7481">
                  <c:v>1811.0</c:v>
                </c:pt>
                <c:pt idx="7482">
                  <c:v>1811.0</c:v>
                </c:pt>
                <c:pt idx="7483">
                  <c:v>1811.0</c:v>
                </c:pt>
                <c:pt idx="7484">
                  <c:v>1811.0</c:v>
                </c:pt>
                <c:pt idx="7485">
                  <c:v>1811.0</c:v>
                </c:pt>
                <c:pt idx="7486">
                  <c:v>1811.0</c:v>
                </c:pt>
                <c:pt idx="7487">
                  <c:v>1811.0</c:v>
                </c:pt>
                <c:pt idx="7488">
                  <c:v>1811.0</c:v>
                </c:pt>
                <c:pt idx="7489">
                  <c:v>1812.0</c:v>
                </c:pt>
                <c:pt idx="7490">
                  <c:v>1812.0</c:v>
                </c:pt>
                <c:pt idx="7491">
                  <c:v>1813.0</c:v>
                </c:pt>
                <c:pt idx="7492">
                  <c:v>1813.0</c:v>
                </c:pt>
                <c:pt idx="7493">
                  <c:v>1814.0</c:v>
                </c:pt>
                <c:pt idx="7494">
                  <c:v>1815.0</c:v>
                </c:pt>
                <c:pt idx="7495">
                  <c:v>1816.0</c:v>
                </c:pt>
                <c:pt idx="7496">
                  <c:v>1817.0</c:v>
                </c:pt>
                <c:pt idx="7497">
                  <c:v>1818.0</c:v>
                </c:pt>
                <c:pt idx="7498">
                  <c:v>1819.0</c:v>
                </c:pt>
                <c:pt idx="7499">
                  <c:v>1820.0</c:v>
                </c:pt>
                <c:pt idx="7500">
                  <c:v>1821.0</c:v>
                </c:pt>
                <c:pt idx="7501">
                  <c:v>1822.0</c:v>
                </c:pt>
                <c:pt idx="7502">
                  <c:v>1822.0</c:v>
                </c:pt>
                <c:pt idx="7503">
                  <c:v>1823.0</c:v>
                </c:pt>
                <c:pt idx="7504">
                  <c:v>1823.0</c:v>
                </c:pt>
                <c:pt idx="7505">
                  <c:v>1823.0</c:v>
                </c:pt>
                <c:pt idx="7506">
                  <c:v>1823.0</c:v>
                </c:pt>
                <c:pt idx="7507">
                  <c:v>1823.0</c:v>
                </c:pt>
                <c:pt idx="7508">
                  <c:v>1824.0</c:v>
                </c:pt>
                <c:pt idx="7509">
                  <c:v>1825.0</c:v>
                </c:pt>
                <c:pt idx="7510">
                  <c:v>1825.0</c:v>
                </c:pt>
                <c:pt idx="7511">
                  <c:v>1825.0</c:v>
                </c:pt>
                <c:pt idx="7512">
                  <c:v>1825.0</c:v>
                </c:pt>
                <c:pt idx="7513">
                  <c:v>1825.0</c:v>
                </c:pt>
                <c:pt idx="7514">
                  <c:v>1825.0</c:v>
                </c:pt>
                <c:pt idx="7515">
                  <c:v>1826.0</c:v>
                </c:pt>
                <c:pt idx="7516">
                  <c:v>1826.0</c:v>
                </c:pt>
                <c:pt idx="7517">
                  <c:v>1826.0</c:v>
                </c:pt>
                <c:pt idx="7518">
                  <c:v>1826.0</c:v>
                </c:pt>
                <c:pt idx="7519">
                  <c:v>1826.0</c:v>
                </c:pt>
                <c:pt idx="7520">
                  <c:v>1826.0</c:v>
                </c:pt>
                <c:pt idx="7521">
                  <c:v>1826.0</c:v>
                </c:pt>
                <c:pt idx="7522">
                  <c:v>1826.0</c:v>
                </c:pt>
                <c:pt idx="7523">
                  <c:v>1826.0</c:v>
                </c:pt>
                <c:pt idx="7524">
                  <c:v>1827.0</c:v>
                </c:pt>
                <c:pt idx="7525">
                  <c:v>1827.0</c:v>
                </c:pt>
                <c:pt idx="7526">
                  <c:v>1827.0</c:v>
                </c:pt>
                <c:pt idx="7527">
                  <c:v>1827.0</c:v>
                </c:pt>
                <c:pt idx="7528">
                  <c:v>1827.0</c:v>
                </c:pt>
                <c:pt idx="7529">
                  <c:v>1827.0</c:v>
                </c:pt>
                <c:pt idx="7530">
                  <c:v>1827.0</c:v>
                </c:pt>
                <c:pt idx="7531">
                  <c:v>1827.0</c:v>
                </c:pt>
                <c:pt idx="7532">
                  <c:v>1827.0</c:v>
                </c:pt>
                <c:pt idx="7533">
                  <c:v>1827.0</c:v>
                </c:pt>
                <c:pt idx="7534">
                  <c:v>1827.0</c:v>
                </c:pt>
                <c:pt idx="7535">
                  <c:v>1827.0</c:v>
                </c:pt>
                <c:pt idx="7536">
                  <c:v>1827.0</c:v>
                </c:pt>
                <c:pt idx="7537">
                  <c:v>1827.0</c:v>
                </c:pt>
                <c:pt idx="7538">
                  <c:v>1827.0</c:v>
                </c:pt>
                <c:pt idx="7539">
                  <c:v>1827.0</c:v>
                </c:pt>
                <c:pt idx="7540">
                  <c:v>1828.0</c:v>
                </c:pt>
                <c:pt idx="7541">
                  <c:v>1828.0</c:v>
                </c:pt>
                <c:pt idx="7542">
                  <c:v>1828.0</c:v>
                </c:pt>
                <c:pt idx="7543">
                  <c:v>1828.0</c:v>
                </c:pt>
                <c:pt idx="7544">
                  <c:v>1828.0</c:v>
                </c:pt>
                <c:pt idx="7545">
                  <c:v>1829.0</c:v>
                </c:pt>
                <c:pt idx="7546">
                  <c:v>1829.0</c:v>
                </c:pt>
                <c:pt idx="7547">
                  <c:v>1830.0</c:v>
                </c:pt>
                <c:pt idx="7548">
                  <c:v>1830.0</c:v>
                </c:pt>
                <c:pt idx="7549">
                  <c:v>1831.0</c:v>
                </c:pt>
                <c:pt idx="7550">
                  <c:v>1832.0</c:v>
                </c:pt>
                <c:pt idx="7551">
                  <c:v>1832.0</c:v>
                </c:pt>
                <c:pt idx="7552">
                  <c:v>1832.0</c:v>
                </c:pt>
                <c:pt idx="7553">
                  <c:v>1832.0</c:v>
                </c:pt>
                <c:pt idx="7554">
                  <c:v>1832.0</c:v>
                </c:pt>
                <c:pt idx="7555">
                  <c:v>1833.0</c:v>
                </c:pt>
                <c:pt idx="7556">
                  <c:v>1833.0</c:v>
                </c:pt>
                <c:pt idx="7557">
                  <c:v>1834.0</c:v>
                </c:pt>
                <c:pt idx="7558">
                  <c:v>1834.0</c:v>
                </c:pt>
                <c:pt idx="7559">
                  <c:v>1834.0</c:v>
                </c:pt>
                <c:pt idx="7560">
                  <c:v>1834.0</c:v>
                </c:pt>
                <c:pt idx="7561">
                  <c:v>1834.0</c:v>
                </c:pt>
                <c:pt idx="7562">
                  <c:v>1835.0</c:v>
                </c:pt>
                <c:pt idx="7563">
                  <c:v>1835.0</c:v>
                </c:pt>
                <c:pt idx="7564">
                  <c:v>1835.0</c:v>
                </c:pt>
                <c:pt idx="7565">
                  <c:v>1836.0</c:v>
                </c:pt>
                <c:pt idx="7566">
                  <c:v>1836.0</c:v>
                </c:pt>
                <c:pt idx="7567">
                  <c:v>1837.0</c:v>
                </c:pt>
                <c:pt idx="7568">
                  <c:v>1838.0</c:v>
                </c:pt>
                <c:pt idx="7569">
                  <c:v>1839.0</c:v>
                </c:pt>
                <c:pt idx="7570">
                  <c:v>1839.0</c:v>
                </c:pt>
                <c:pt idx="7571">
                  <c:v>1839.0</c:v>
                </c:pt>
                <c:pt idx="7572">
                  <c:v>1839.0</c:v>
                </c:pt>
                <c:pt idx="7573">
                  <c:v>1839.0</c:v>
                </c:pt>
                <c:pt idx="7574">
                  <c:v>1839.0</c:v>
                </c:pt>
                <c:pt idx="7575">
                  <c:v>1839.0</c:v>
                </c:pt>
                <c:pt idx="7576">
                  <c:v>1839.0</c:v>
                </c:pt>
                <c:pt idx="7577">
                  <c:v>1839.0</c:v>
                </c:pt>
                <c:pt idx="7578">
                  <c:v>1840.0</c:v>
                </c:pt>
                <c:pt idx="7579">
                  <c:v>1841.0</c:v>
                </c:pt>
                <c:pt idx="7580">
                  <c:v>1842.0</c:v>
                </c:pt>
                <c:pt idx="7581">
                  <c:v>1843.0</c:v>
                </c:pt>
                <c:pt idx="7582">
                  <c:v>1844.0</c:v>
                </c:pt>
                <c:pt idx="7583">
                  <c:v>1844.0</c:v>
                </c:pt>
                <c:pt idx="7584">
                  <c:v>1845.0</c:v>
                </c:pt>
                <c:pt idx="7585">
                  <c:v>1845.0</c:v>
                </c:pt>
                <c:pt idx="7586">
                  <c:v>1846.0</c:v>
                </c:pt>
                <c:pt idx="7587">
                  <c:v>1846.0</c:v>
                </c:pt>
                <c:pt idx="7588">
                  <c:v>1846.0</c:v>
                </c:pt>
                <c:pt idx="7589">
                  <c:v>1846.0</c:v>
                </c:pt>
                <c:pt idx="7590">
                  <c:v>1846.0</c:v>
                </c:pt>
                <c:pt idx="7591">
                  <c:v>1846.0</c:v>
                </c:pt>
                <c:pt idx="7592">
                  <c:v>1846.0</c:v>
                </c:pt>
                <c:pt idx="7593">
                  <c:v>1846.0</c:v>
                </c:pt>
                <c:pt idx="7594">
                  <c:v>1846.0</c:v>
                </c:pt>
                <c:pt idx="7595">
                  <c:v>1846.0</c:v>
                </c:pt>
                <c:pt idx="7596">
                  <c:v>1846.0</c:v>
                </c:pt>
                <c:pt idx="7597">
                  <c:v>1846.0</c:v>
                </c:pt>
                <c:pt idx="7598">
                  <c:v>1846.0</c:v>
                </c:pt>
                <c:pt idx="7599">
                  <c:v>1846.0</c:v>
                </c:pt>
                <c:pt idx="7600">
                  <c:v>1846.0</c:v>
                </c:pt>
                <c:pt idx="7601">
                  <c:v>1846.0</c:v>
                </c:pt>
                <c:pt idx="7602">
                  <c:v>1847.0</c:v>
                </c:pt>
                <c:pt idx="7603">
                  <c:v>1848.0</c:v>
                </c:pt>
                <c:pt idx="7604">
                  <c:v>1849.0</c:v>
                </c:pt>
                <c:pt idx="7605">
                  <c:v>1850.0</c:v>
                </c:pt>
                <c:pt idx="7606">
                  <c:v>1850.0</c:v>
                </c:pt>
                <c:pt idx="7607">
                  <c:v>1850.0</c:v>
                </c:pt>
                <c:pt idx="7608">
                  <c:v>1850.0</c:v>
                </c:pt>
                <c:pt idx="7609">
                  <c:v>1850.0</c:v>
                </c:pt>
                <c:pt idx="7610">
                  <c:v>1850.0</c:v>
                </c:pt>
                <c:pt idx="7611">
                  <c:v>1850.0</c:v>
                </c:pt>
                <c:pt idx="7612">
                  <c:v>1850.0</c:v>
                </c:pt>
                <c:pt idx="7613">
                  <c:v>1850.0</c:v>
                </c:pt>
                <c:pt idx="7614">
                  <c:v>1850.0</c:v>
                </c:pt>
                <c:pt idx="7615">
                  <c:v>1850.0</c:v>
                </c:pt>
                <c:pt idx="7616">
                  <c:v>1851.0</c:v>
                </c:pt>
                <c:pt idx="7617">
                  <c:v>1852.0</c:v>
                </c:pt>
                <c:pt idx="7618">
                  <c:v>1853.0</c:v>
                </c:pt>
                <c:pt idx="7619">
                  <c:v>1854.0</c:v>
                </c:pt>
                <c:pt idx="7620">
                  <c:v>1855.0</c:v>
                </c:pt>
                <c:pt idx="7621">
                  <c:v>1855.0</c:v>
                </c:pt>
                <c:pt idx="7622">
                  <c:v>1856.0</c:v>
                </c:pt>
                <c:pt idx="7623">
                  <c:v>1856.0</c:v>
                </c:pt>
                <c:pt idx="7624">
                  <c:v>1857.0</c:v>
                </c:pt>
                <c:pt idx="7625">
                  <c:v>1857.0</c:v>
                </c:pt>
                <c:pt idx="7626">
                  <c:v>1857.0</c:v>
                </c:pt>
                <c:pt idx="7627">
                  <c:v>1858.0</c:v>
                </c:pt>
                <c:pt idx="7628">
                  <c:v>1858.0</c:v>
                </c:pt>
                <c:pt idx="7629">
                  <c:v>1858.0</c:v>
                </c:pt>
                <c:pt idx="7630">
                  <c:v>1859.0</c:v>
                </c:pt>
                <c:pt idx="7631">
                  <c:v>1859.0</c:v>
                </c:pt>
                <c:pt idx="7632">
                  <c:v>1859.0</c:v>
                </c:pt>
                <c:pt idx="7633">
                  <c:v>1860.0</c:v>
                </c:pt>
                <c:pt idx="7634">
                  <c:v>1860.0</c:v>
                </c:pt>
                <c:pt idx="7635">
                  <c:v>1860.0</c:v>
                </c:pt>
                <c:pt idx="7636">
                  <c:v>1860.0</c:v>
                </c:pt>
                <c:pt idx="7637">
                  <c:v>1860.0</c:v>
                </c:pt>
                <c:pt idx="7638">
                  <c:v>1860.0</c:v>
                </c:pt>
                <c:pt idx="7639">
                  <c:v>1860.0</c:v>
                </c:pt>
                <c:pt idx="7640">
                  <c:v>1861.0</c:v>
                </c:pt>
                <c:pt idx="7641">
                  <c:v>1862.0</c:v>
                </c:pt>
                <c:pt idx="7642">
                  <c:v>1863.0</c:v>
                </c:pt>
                <c:pt idx="7643">
                  <c:v>1864.0</c:v>
                </c:pt>
                <c:pt idx="7644">
                  <c:v>1864.0</c:v>
                </c:pt>
                <c:pt idx="7645">
                  <c:v>1864.0</c:v>
                </c:pt>
                <c:pt idx="7646">
                  <c:v>1864.0</c:v>
                </c:pt>
                <c:pt idx="7647">
                  <c:v>1865.0</c:v>
                </c:pt>
                <c:pt idx="7648">
                  <c:v>1866.0</c:v>
                </c:pt>
                <c:pt idx="7649">
                  <c:v>1866.0</c:v>
                </c:pt>
                <c:pt idx="7650">
                  <c:v>1866.0</c:v>
                </c:pt>
                <c:pt idx="7651">
                  <c:v>1867.0</c:v>
                </c:pt>
                <c:pt idx="7652">
                  <c:v>1868.0</c:v>
                </c:pt>
                <c:pt idx="7653">
                  <c:v>1868.0</c:v>
                </c:pt>
                <c:pt idx="7654">
                  <c:v>1868.0</c:v>
                </c:pt>
                <c:pt idx="7655">
                  <c:v>1868.0</c:v>
                </c:pt>
                <c:pt idx="7656">
                  <c:v>1868.0</c:v>
                </c:pt>
                <c:pt idx="7657">
                  <c:v>1868.0</c:v>
                </c:pt>
                <c:pt idx="7658">
                  <c:v>1868.0</c:v>
                </c:pt>
                <c:pt idx="7659">
                  <c:v>1868.0</c:v>
                </c:pt>
                <c:pt idx="7660">
                  <c:v>1869.0</c:v>
                </c:pt>
                <c:pt idx="7661">
                  <c:v>1870.0</c:v>
                </c:pt>
                <c:pt idx="7662">
                  <c:v>1871.0</c:v>
                </c:pt>
                <c:pt idx="7663">
                  <c:v>1871.0</c:v>
                </c:pt>
                <c:pt idx="7664">
                  <c:v>1871.0</c:v>
                </c:pt>
                <c:pt idx="7665">
                  <c:v>1872.0</c:v>
                </c:pt>
                <c:pt idx="7666">
                  <c:v>1873.0</c:v>
                </c:pt>
                <c:pt idx="7667">
                  <c:v>1873.0</c:v>
                </c:pt>
                <c:pt idx="7668">
                  <c:v>1873.0</c:v>
                </c:pt>
                <c:pt idx="7669">
                  <c:v>1873.0</c:v>
                </c:pt>
                <c:pt idx="7670">
                  <c:v>1874.0</c:v>
                </c:pt>
                <c:pt idx="7671">
                  <c:v>1875.0</c:v>
                </c:pt>
                <c:pt idx="7672">
                  <c:v>1875.0</c:v>
                </c:pt>
                <c:pt idx="7673">
                  <c:v>1875.0</c:v>
                </c:pt>
                <c:pt idx="7674">
                  <c:v>1876.0</c:v>
                </c:pt>
                <c:pt idx="7675">
                  <c:v>1876.0</c:v>
                </c:pt>
                <c:pt idx="7676">
                  <c:v>1876.0</c:v>
                </c:pt>
                <c:pt idx="7677">
                  <c:v>1876.0</c:v>
                </c:pt>
                <c:pt idx="7678">
                  <c:v>1876.0</c:v>
                </c:pt>
                <c:pt idx="7679">
                  <c:v>1877.0</c:v>
                </c:pt>
                <c:pt idx="7680">
                  <c:v>1877.0</c:v>
                </c:pt>
                <c:pt idx="7681">
                  <c:v>1878.0</c:v>
                </c:pt>
                <c:pt idx="7682">
                  <c:v>1878.0</c:v>
                </c:pt>
                <c:pt idx="7683">
                  <c:v>1879.0</c:v>
                </c:pt>
                <c:pt idx="7684">
                  <c:v>1879.0</c:v>
                </c:pt>
                <c:pt idx="7685">
                  <c:v>1879.0</c:v>
                </c:pt>
                <c:pt idx="7686">
                  <c:v>1880.0</c:v>
                </c:pt>
                <c:pt idx="7687">
                  <c:v>1880.0</c:v>
                </c:pt>
                <c:pt idx="7688">
                  <c:v>1880.0</c:v>
                </c:pt>
                <c:pt idx="7689">
                  <c:v>1880.0</c:v>
                </c:pt>
                <c:pt idx="7690">
                  <c:v>1880.0</c:v>
                </c:pt>
                <c:pt idx="7691">
                  <c:v>1881.0</c:v>
                </c:pt>
                <c:pt idx="7692">
                  <c:v>1882.0</c:v>
                </c:pt>
                <c:pt idx="7693">
                  <c:v>1882.0</c:v>
                </c:pt>
                <c:pt idx="7694">
                  <c:v>1882.0</c:v>
                </c:pt>
                <c:pt idx="7695">
                  <c:v>1882.0</c:v>
                </c:pt>
                <c:pt idx="7696">
                  <c:v>1882.0</c:v>
                </c:pt>
                <c:pt idx="7697">
                  <c:v>1882.0</c:v>
                </c:pt>
                <c:pt idx="7698">
                  <c:v>1882.0</c:v>
                </c:pt>
                <c:pt idx="7699">
                  <c:v>1882.0</c:v>
                </c:pt>
                <c:pt idx="7700">
                  <c:v>1882.0</c:v>
                </c:pt>
                <c:pt idx="7701">
                  <c:v>1882.0</c:v>
                </c:pt>
                <c:pt idx="7702">
                  <c:v>1882.0</c:v>
                </c:pt>
                <c:pt idx="7703">
                  <c:v>1882.0</c:v>
                </c:pt>
                <c:pt idx="7704">
                  <c:v>1882.0</c:v>
                </c:pt>
                <c:pt idx="7705">
                  <c:v>1883.0</c:v>
                </c:pt>
                <c:pt idx="7706">
                  <c:v>1884.0</c:v>
                </c:pt>
                <c:pt idx="7707">
                  <c:v>1884.0</c:v>
                </c:pt>
                <c:pt idx="7708">
                  <c:v>1884.0</c:v>
                </c:pt>
                <c:pt idx="7709">
                  <c:v>1885.0</c:v>
                </c:pt>
                <c:pt idx="7710">
                  <c:v>1885.0</c:v>
                </c:pt>
                <c:pt idx="7711">
                  <c:v>1885.0</c:v>
                </c:pt>
                <c:pt idx="7712">
                  <c:v>1885.0</c:v>
                </c:pt>
                <c:pt idx="7713">
                  <c:v>1885.0</c:v>
                </c:pt>
                <c:pt idx="7714">
                  <c:v>1885.0</c:v>
                </c:pt>
                <c:pt idx="7715">
                  <c:v>1885.0</c:v>
                </c:pt>
                <c:pt idx="7716">
                  <c:v>1885.0</c:v>
                </c:pt>
                <c:pt idx="7717">
                  <c:v>1885.0</c:v>
                </c:pt>
                <c:pt idx="7718">
                  <c:v>1885.0</c:v>
                </c:pt>
                <c:pt idx="7719">
                  <c:v>1885.0</c:v>
                </c:pt>
                <c:pt idx="7720">
                  <c:v>1885.0</c:v>
                </c:pt>
                <c:pt idx="7721">
                  <c:v>1885.0</c:v>
                </c:pt>
                <c:pt idx="7722">
                  <c:v>1885.0</c:v>
                </c:pt>
                <c:pt idx="7723">
                  <c:v>1885.0</c:v>
                </c:pt>
                <c:pt idx="7724">
                  <c:v>1885.0</c:v>
                </c:pt>
                <c:pt idx="7725">
                  <c:v>1885.0</c:v>
                </c:pt>
                <c:pt idx="7726">
                  <c:v>1885.0</c:v>
                </c:pt>
                <c:pt idx="7727">
                  <c:v>1885.0</c:v>
                </c:pt>
                <c:pt idx="7728">
                  <c:v>1885.0</c:v>
                </c:pt>
                <c:pt idx="7729">
                  <c:v>1886.0</c:v>
                </c:pt>
                <c:pt idx="7730">
                  <c:v>1886.0</c:v>
                </c:pt>
                <c:pt idx="7731">
                  <c:v>1886.0</c:v>
                </c:pt>
                <c:pt idx="7732">
                  <c:v>1886.0</c:v>
                </c:pt>
                <c:pt idx="7733">
                  <c:v>1886.0</c:v>
                </c:pt>
                <c:pt idx="7734">
                  <c:v>1886.0</c:v>
                </c:pt>
                <c:pt idx="7735">
                  <c:v>1886.0</c:v>
                </c:pt>
                <c:pt idx="7736">
                  <c:v>1886.0</c:v>
                </c:pt>
                <c:pt idx="7737">
                  <c:v>1886.0</c:v>
                </c:pt>
                <c:pt idx="7738">
                  <c:v>1886.0</c:v>
                </c:pt>
                <c:pt idx="7739">
                  <c:v>1886.0</c:v>
                </c:pt>
                <c:pt idx="7740">
                  <c:v>1886.0</c:v>
                </c:pt>
                <c:pt idx="7741">
                  <c:v>1887.0</c:v>
                </c:pt>
                <c:pt idx="7742">
                  <c:v>1887.0</c:v>
                </c:pt>
                <c:pt idx="7743">
                  <c:v>1887.0</c:v>
                </c:pt>
                <c:pt idx="7744">
                  <c:v>1888.0</c:v>
                </c:pt>
                <c:pt idx="7745">
                  <c:v>1888.0</c:v>
                </c:pt>
                <c:pt idx="7746">
                  <c:v>1889.0</c:v>
                </c:pt>
                <c:pt idx="7747">
                  <c:v>1889.0</c:v>
                </c:pt>
                <c:pt idx="7748">
                  <c:v>1889.0</c:v>
                </c:pt>
                <c:pt idx="7749">
                  <c:v>1889.0</c:v>
                </c:pt>
                <c:pt idx="7750">
                  <c:v>1890.0</c:v>
                </c:pt>
                <c:pt idx="7751">
                  <c:v>1890.0</c:v>
                </c:pt>
                <c:pt idx="7752">
                  <c:v>1890.0</c:v>
                </c:pt>
                <c:pt idx="7753">
                  <c:v>1890.0</c:v>
                </c:pt>
                <c:pt idx="7754">
                  <c:v>1890.0</c:v>
                </c:pt>
                <c:pt idx="7755">
                  <c:v>1890.0</c:v>
                </c:pt>
                <c:pt idx="7756">
                  <c:v>1890.0</c:v>
                </c:pt>
                <c:pt idx="7757">
                  <c:v>1891.0</c:v>
                </c:pt>
                <c:pt idx="7758">
                  <c:v>1891.0</c:v>
                </c:pt>
                <c:pt idx="7759">
                  <c:v>1891.0</c:v>
                </c:pt>
                <c:pt idx="7760">
                  <c:v>1891.0</c:v>
                </c:pt>
                <c:pt idx="7761">
                  <c:v>1891.0</c:v>
                </c:pt>
                <c:pt idx="7762">
                  <c:v>1891.0</c:v>
                </c:pt>
                <c:pt idx="7763">
                  <c:v>1891.0</c:v>
                </c:pt>
                <c:pt idx="7764">
                  <c:v>1891.0</c:v>
                </c:pt>
                <c:pt idx="7765">
                  <c:v>1891.0</c:v>
                </c:pt>
                <c:pt idx="7766">
                  <c:v>1891.0</c:v>
                </c:pt>
                <c:pt idx="7767">
                  <c:v>1891.0</c:v>
                </c:pt>
                <c:pt idx="7768">
                  <c:v>1892.0</c:v>
                </c:pt>
                <c:pt idx="7769">
                  <c:v>1892.0</c:v>
                </c:pt>
                <c:pt idx="7770">
                  <c:v>1892.0</c:v>
                </c:pt>
                <c:pt idx="7771">
                  <c:v>1892.0</c:v>
                </c:pt>
                <c:pt idx="7772">
                  <c:v>1893.0</c:v>
                </c:pt>
                <c:pt idx="7773">
                  <c:v>1893.0</c:v>
                </c:pt>
                <c:pt idx="7774">
                  <c:v>1893.0</c:v>
                </c:pt>
                <c:pt idx="7775">
                  <c:v>1893.0</c:v>
                </c:pt>
                <c:pt idx="7776">
                  <c:v>1894.0</c:v>
                </c:pt>
                <c:pt idx="7777">
                  <c:v>1894.0</c:v>
                </c:pt>
                <c:pt idx="7778">
                  <c:v>1894.0</c:v>
                </c:pt>
                <c:pt idx="7779">
                  <c:v>1895.0</c:v>
                </c:pt>
                <c:pt idx="7780">
                  <c:v>1896.0</c:v>
                </c:pt>
                <c:pt idx="7781">
                  <c:v>1897.0</c:v>
                </c:pt>
                <c:pt idx="7782">
                  <c:v>1898.0</c:v>
                </c:pt>
                <c:pt idx="7783">
                  <c:v>1899.0</c:v>
                </c:pt>
                <c:pt idx="7784">
                  <c:v>1900.0</c:v>
                </c:pt>
                <c:pt idx="7785">
                  <c:v>1900.0</c:v>
                </c:pt>
                <c:pt idx="7786">
                  <c:v>1901.0</c:v>
                </c:pt>
                <c:pt idx="7787">
                  <c:v>1901.0</c:v>
                </c:pt>
                <c:pt idx="7788">
                  <c:v>1902.0</c:v>
                </c:pt>
                <c:pt idx="7789">
                  <c:v>1903.0</c:v>
                </c:pt>
                <c:pt idx="7790">
                  <c:v>1904.0</c:v>
                </c:pt>
                <c:pt idx="7791">
                  <c:v>1905.0</c:v>
                </c:pt>
                <c:pt idx="7792">
                  <c:v>1905.0</c:v>
                </c:pt>
                <c:pt idx="7793">
                  <c:v>1906.0</c:v>
                </c:pt>
                <c:pt idx="7794">
                  <c:v>1906.0</c:v>
                </c:pt>
                <c:pt idx="7795">
                  <c:v>1906.0</c:v>
                </c:pt>
                <c:pt idx="7796">
                  <c:v>1906.0</c:v>
                </c:pt>
                <c:pt idx="7797">
                  <c:v>1907.0</c:v>
                </c:pt>
                <c:pt idx="7798">
                  <c:v>1908.0</c:v>
                </c:pt>
                <c:pt idx="7799">
                  <c:v>1908.0</c:v>
                </c:pt>
                <c:pt idx="7800">
                  <c:v>1908.0</c:v>
                </c:pt>
                <c:pt idx="7801">
                  <c:v>1909.0</c:v>
                </c:pt>
                <c:pt idx="7802">
                  <c:v>1909.0</c:v>
                </c:pt>
                <c:pt idx="7803">
                  <c:v>1909.0</c:v>
                </c:pt>
                <c:pt idx="7804">
                  <c:v>1909.0</c:v>
                </c:pt>
                <c:pt idx="7805">
                  <c:v>1909.0</c:v>
                </c:pt>
                <c:pt idx="7806">
                  <c:v>1909.0</c:v>
                </c:pt>
                <c:pt idx="7807">
                  <c:v>1909.0</c:v>
                </c:pt>
                <c:pt idx="7808">
                  <c:v>1909.0</c:v>
                </c:pt>
                <c:pt idx="7809">
                  <c:v>1909.0</c:v>
                </c:pt>
                <c:pt idx="7810">
                  <c:v>1909.0</c:v>
                </c:pt>
                <c:pt idx="7811">
                  <c:v>1910.0</c:v>
                </c:pt>
                <c:pt idx="7812">
                  <c:v>1910.0</c:v>
                </c:pt>
                <c:pt idx="7813">
                  <c:v>1910.0</c:v>
                </c:pt>
                <c:pt idx="7814">
                  <c:v>1910.0</c:v>
                </c:pt>
                <c:pt idx="7815">
                  <c:v>1910.0</c:v>
                </c:pt>
                <c:pt idx="7816">
                  <c:v>1910.0</c:v>
                </c:pt>
                <c:pt idx="7817">
                  <c:v>1910.0</c:v>
                </c:pt>
                <c:pt idx="7818">
                  <c:v>1910.0</c:v>
                </c:pt>
                <c:pt idx="7819">
                  <c:v>1910.0</c:v>
                </c:pt>
                <c:pt idx="7820">
                  <c:v>1910.0</c:v>
                </c:pt>
                <c:pt idx="7821">
                  <c:v>1910.0</c:v>
                </c:pt>
                <c:pt idx="7822">
                  <c:v>1910.0</c:v>
                </c:pt>
                <c:pt idx="7823">
                  <c:v>1910.0</c:v>
                </c:pt>
                <c:pt idx="7824">
                  <c:v>1910.0</c:v>
                </c:pt>
                <c:pt idx="7825">
                  <c:v>1910.0</c:v>
                </c:pt>
                <c:pt idx="7826">
                  <c:v>1910.0</c:v>
                </c:pt>
                <c:pt idx="7827">
                  <c:v>1910.0</c:v>
                </c:pt>
                <c:pt idx="7828">
                  <c:v>1910.0</c:v>
                </c:pt>
                <c:pt idx="7829">
                  <c:v>1911.0</c:v>
                </c:pt>
                <c:pt idx="7830">
                  <c:v>1912.0</c:v>
                </c:pt>
                <c:pt idx="7831">
                  <c:v>1913.0</c:v>
                </c:pt>
                <c:pt idx="7832">
                  <c:v>1914.0</c:v>
                </c:pt>
                <c:pt idx="7833">
                  <c:v>1915.0</c:v>
                </c:pt>
                <c:pt idx="7834">
                  <c:v>1916.0</c:v>
                </c:pt>
                <c:pt idx="7835">
                  <c:v>1916.0</c:v>
                </c:pt>
                <c:pt idx="7836">
                  <c:v>1917.0</c:v>
                </c:pt>
                <c:pt idx="7837">
                  <c:v>1918.0</c:v>
                </c:pt>
                <c:pt idx="7838">
                  <c:v>1919.0</c:v>
                </c:pt>
                <c:pt idx="7839">
                  <c:v>1920.0</c:v>
                </c:pt>
                <c:pt idx="7840">
                  <c:v>1920.0</c:v>
                </c:pt>
                <c:pt idx="7841">
                  <c:v>1920.0</c:v>
                </c:pt>
                <c:pt idx="7842">
                  <c:v>1920.0</c:v>
                </c:pt>
                <c:pt idx="7843">
                  <c:v>1921.0</c:v>
                </c:pt>
                <c:pt idx="7844">
                  <c:v>1921.0</c:v>
                </c:pt>
                <c:pt idx="7845">
                  <c:v>1922.0</c:v>
                </c:pt>
                <c:pt idx="7846">
                  <c:v>1922.0</c:v>
                </c:pt>
                <c:pt idx="7847">
                  <c:v>1922.0</c:v>
                </c:pt>
                <c:pt idx="7848">
                  <c:v>1922.0</c:v>
                </c:pt>
                <c:pt idx="7849">
                  <c:v>1922.0</c:v>
                </c:pt>
                <c:pt idx="7850">
                  <c:v>1922.0</c:v>
                </c:pt>
                <c:pt idx="7851">
                  <c:v>1922.0</c:v>
                </c:pt>
                <c:pt idx="7852">
                  <c:v>1922.0</c:v>
                </c:pt>
                <c:pt idx="7853">
                  <c:v>1922.0</c:v>
                </c:pt>
                <c:pt idx="7854">
                  <c:v>1922.0</c:v>
                </c:pt>
                <c:pt idx="7855">
                  <c:v>1922.0</c:v>
                </c:pt>
                <c:pt idx="7856">
                  <c:v>1922.0</c:v>
                </c:pt>
                <c:pt idx="7857">
                  <c:v>1922.0</c:v>
                </c:pt>
                <c:pt idx="7858">
                  <c:v>1923.0</c:v>
                </c:pt>
                <c:pt idx="7859">
                  <c:v>1924.0</c:v>
                </c:pt>
                <c:pt idx="7860">
                  <c:v>1925.0</c:v>
                </c:pt>
                <c:pt idx="7861">
                  <c:v>1926.0</c:v>
                </c:pt>
                <c:pt idx="7862">
                  <c:v>1927.0</c:v>
                </c:pt>
                <c:pt idx="7863">
                  <c:v>1928.0</c:v>
                </c:pt>
                <c:pt idx="7864">
                  <c:v>1928.0</c:v>
                </c:pt>
                <c:pt idx="7865">
                  <c:v>1929.0</c:v>
                </c:pt>
                <c:pt idx="7866">
                  <c:v>1929.0</c:v>
                </c:pt>
                <c:pt idx="7867">
                  <c:v>1929.0</c:v>
                </c:pt>
                <c:pt idx="7868">
                  <c:v>1929.0</c:v>
                </c:pt>
                <c:pt idx="7869">
                  <c:v>1929.0</c:v>
                </c:pt>
                <c:pt idx="7870">
                  <c:v>1929.0</c:v>
                </c:pt>
                <c:pt idx="7871">
                  <c:v>1929.0</c:v>
                </c:pt>
                <c:pt idx="7872">
                  <c:v>1929.0</c:v>
                </c:pt>
                <c:pt idx="7873">
                  <c:v>1929.0</c:v>
                </c:pt>
                <c:pt idx="7874">
                  <c:v>1929.0</c:v>
                </c:pt>
                <c:pt idx="7875">
                  <c:v>1929.0</c:v>
                </c:pt>
                <c:pt idx="7876">
                  <c:v>1929.0</c:v>
                </c:pt>
                <c:pt idx="7877">
                  <c:v>1929.0</c:v>
                </c:pt>
                <c:pt idx="7878">
                  <c:v>1929.0</c:v>
                </c:pt>
                <c:pt idx="7879">
                  <c:v>1929.0</c:v>
                </c:pt>
                <c:pt idx="7880">
                  <c:v>1930.0</c:v>
                </c:pt>
                <c:pt idx="7881">
                  <c:v>1930.0</c:v>
                </c:pt>
                <c:pt idx="7882">
                  <c:v>1931.0</c:v>
                </c:pt>
                <c:pt idx="7883">
                  <c:v>1931.0</c:v>
                </c:pt>
                <c:pt idx="7884">
                  <c:v>1931.0</c:v>
                </c:pt>
                <c:pt idx="7885">
                  <c:v>1931.0</c:v>
                </c:pt>
                <c:pt idx="7886">
                  <c:v>1932.0</c:v>
                </c:pt>
                <c:pt idx="7887">
                  <c:v>1933.0</c:v>
                </c:pt>
                <c:pt idx="7888">
                  <c:v>1933.0</c:v>
                </c:pt>
                <c:pt idx="7889">
                  <c:v>1934.0</c:v>
                </c:pt>
                <c:pt idx="7890">
                  <c:v>1934.0</c:v>
                </c:pt>
                <c:pt idx="7891">
                  <c:v>1934.0</c:v>
                </c:pt>
                <c:pt idx="7892">
                  <c:v>1934.0</c:v>
                </c:pt>
                <c:pt idx="7893">
                  <c:v>1934.0</c:v>
                </c:pt>
                <c:pt idx="7894">
                  <c:v>1935.0</c:v>
                </c:pt>
                <c:pt idx="7895">
                  <c:v>1935.0</c:v>
                </c:pt>
                <c:pt idx="7896">
                  <c:v>1935.0</c:v>
                </c:pt>
                <c:pt idx="7897">
                  <c:v>1936.0</c:v>
                </c:pt>
                <c:pt idx="7898">
                  <c:v>1936.0</c:v>
                </c:pt>
                <c:pt idx="7899">
                  <c:v>1936.0</c:v>
                </c:pt>
                <c:pt idx="7900">
                  <c:v>1936.0</c:v>
                </c:pt>
                <c:pt idx="7901">
                  <c:v>1937.0</c:v>
                </c:pt>
                <c:pt idx="7902">
                  <c:v>1937.0</c:v>
                </c:pt>
                <c:pt idx="7903">
                  <c:v>1938.0</c:v>
                </c:pt>
                <c:pt idx="7904">
                  <c:v>1938.0</c:v>
                </c:pt>
                <c:pt idx="7905">
                  <c:v>1938.0</c:v>
                </c:pt>
                <c:pt idx="7906">
                  <c:v>1938.0</c:v>
                </c:pt>
                <c:pt idx="7907">
                  <c:v>1938.0</c:v>
                </c:pt>
                <c:pt idx="7908">
                  <c:v>1938.0</c:v>
                </c:pt>
                <c:pt idx="7909">
                  <c:v>1938.0</c:v>
                </c:pt>
                <c:pt idx="7910">
                  <c:v>1938.0</c:v>
                </c:pt>
                <c:pt idx="7911">
                  <c:v>1938.0</c:v>
                </c:pt>
                <c:pt idx="7912">
                  <c:v>1939.0</c:v>
                </c:pt>
                <c:pt idx="7913">
                  <c:v>1940.0</c:v>
                </c:pt>
                <c:pt idx="7914">
                  <c:v>1940.0</c:v>
                </c:pt>
                <c:pt idx="7915">
                  <c:v>1941.0</c:v>
                </c:pt>
                <c:pt idx="7916">
                  <c:v>1941.0</c:v>
                </c:pt>
                <c:pt idx="7917">
                  <c:v>1941.0</c:v>
                </c:pt>
                <c:pt idx="7918">
                  <c:v>1941.0</c:v>
                </c:pt>
                <c:pt idx="7919">
                  <c:v>1942.0</c:v>
                </c:pt>
                <c:pt idx="7920">
                  <c:v>1942.0</c:v>
                </c:pt>
                <c:pt idx="7921">
                  <c:v>1943.0</c:v>
                </c:pt>
                <c:pt idx="7922">
                  <c:v>1944.0</c:v>
                </c:pt>
                <c:pt idx="7923">
                  <c:v>1944.0</c:v>
                </c:pt>
                <c:pt idx="7924">
                  <c:v>1944.0</c:v>
                </c:pt>
                <c:pt idx="7925">
                  <c:v>1944.0</c:v>
                </c:pt>
                <c:pt idx="7926">
                  <c:v>1944.0</c:v>
                </c:pt>
                <c:pt idx="7927">
                  <c:v>1944.0</c:v>
                </c:pt>
                <c:pt idx="7928">
                  <c:v>1944.0</c:v>
                </c:pt>
                <c:pt idx="7929">
                  <c:v>1945.0</c:v>
                </c:pt>
                <c:pt idx="7930">
                  <c:v>1945.0</c:v>
                </c:pt>
                <c:pt idx="7931">
                  <c:v>1945.0</c:v>
                </c:pt>
                <c:pt idx="7932">
                  <c:v>1946.0</c:v>
                </c:pt>
                <c:pt idx="7933">
                  <c:v>1947.0</c:v>
                </c:pt>
                <c:pt idx="7934">
                  <c:v>1948.0</c:v>
                </c:pt>
                <c:pt idx="7935">
                  <c:v>1949.0</c:v>
                </c:pt>
                <c:pt idx="7936">
                  <c:v>1950.0</c:v>
                </c:pt>
                <c:pt idx="7937">
                  <c:v>1951.0</c:v>
                </c:pt>
                <c:pt idx="7938">
                  <c:v>1952.0</c:v>
                </c:pt>
                <c:pt idx="7939">
                  <c:v>1952.0</c:v>
                </c:pt>
                <c:pt idx="7940">
                  <c:v>1952.0</c:v>
                </c:pt>
                <c:pt idx="7941">
                  <c:v>1952.0</c:v>
                </c:pt>
                <c:pt idx="7942">
                  <c:v>1952.0</c:v>
                </c:pt>
                <c:pt idx="7943">
                  <c:v>1952.0</c:v>
                </c:pt>
                <c:pt idx="7944">
                  <c:v>1952.0</c:v>
                </c:pt>
                <c:pt idx="7945">
                  <c:v>1952.0</c:v>
                </c:pt>
                <c:pt idx="7946">
                  <c:v>1952.0</c:v>
                </c:pt>
                <c:pt idx="7947">
                  <c:v>1952.0</c:v>
                </c:pt>
                <c:pt idx="7948">
                  <c:v>1952.0</c:v>
                </c:pt>
                <c:pt idx="7949">
                  <c:v>1953.0</c:v>
                </c:pt>
                <c:pt idx="7950">
                  <c:v>1954.0</c:v>
                </c:pt>
                <c:pt idx="7951">
                  <c:v>1954.0</c:v>
                </c:pt>
                <c:pt idx="7952">
                  <c:v>1954.0</c:v>
                </c:pt>
                <c:pt idx="7953">
                  <c:v>1954.0</c:v>
                </c:pt>
                <c:pt idx="7954">
                  <c:v>1954.0</c:v>
                </c:pt>
                <c:pt idx="7955">
                  <c:v>1954.0</c:v>
                </c:pt>
                <c:pt idx="7956">
                  <c:v>1954.0</c:v>
                </c:pt>
                <c:pt idx="7957">
                  <c:v>1954.0</c:v>
                </c:pt>
                <c:pt idx="7958">
                  <c:v>1954.0</c:v>
                </c:pt>
                <c:pt idx="7959">
                  <c:v>1954.0</c:v>
                </c:pt>
                <c:pt idx="7960">
                  <c:v>1954.0</c:v>
                </c:pt>
                <c:pt idx="7961">
                  <c:v>1954.0</c:v>
                </c:pt>
                <c:pt idx="7962">
                  <c:v>1954.0</c:v>
                </c:pt>
                <c:pt idx="7963">
                  <c:v>1954.0</c:v>
                </c:pt>
                <c:pt idx="7964">
                  <c:v>1954.0</c:v>
                </c:pt>
                <c:pt idx="7965">
                  <c:v>1954.0</c:v>
                </c:pt>
                <c:pt idx="7966">
                  <c:v>1954.0</c:v>
                </c:pt>
                <c:pt idx="7967">
                  <c:v>1954.0</c:v>
                </c:pt>
                <c:pt idx="7968">
                  <c:v>1954.0</c:v>
                </c:pt>
                <c:pt idx="7969">
                  <c:v>1955.0</c:v>
                </c:pt>
                <c:pt idx="7970">
                  <c:v>1955.0</c:v>
                </c:pt>
                <c:pt idx="7971">
                  <c:v>1955.0</c:v>
                </c:pt>
                <c:pt idx="7972">
                  <c:v>1955.0</c:v>
                </c:pt>
                <c:pt idx="7973">
                  <c:v>1956.0</c:v>
                </c:pt>
                <c:pt idx="7974">
                  <c:v>1956.0</c:v>
                </c:pt>
                <c:pt idx="7975">
                  <c:v>1957.0</c:v>
                </c:pt>
                <c:pt idx="7976">
                  <c:v>1957.0</c:v>
                </c:pt>
                <c:pt idx="7977">
                  <c:v>1957.0</c:v>
                </c:pt>
                <c:pt idx="7978">
                  <c:v>1957.0</c:v>
                </c:pt>
                <c:pt idx="7979">
                  <c:v>1957.0</c:v>
                </c:pt>
                <c:pt idx="7980">
                  <c:v>1957.0</c:v>
                </c:pt>
                <c:pt idx="7981">
                  <c:v>1957.0</c:v>
                </c:pt>
                <c:pt idx="7982">
                  <c:v>1957.0</c:v>
                </c:pt>
                <c:pt idx="7983">
                  <c:v>1957.0</c:v>
                </c:pt>
                <c:pt idx="7984">
                  <c:v>1958.0</c:v>
                </c:pt>
                <c:pt idx="7985">
                  <c:v>1959.0</c:v>
                </c:pt>
                <c:pt idx="7986">
                  <c:v>1959.0</c:v>
                </c:pt>
                <c:pt idx="7987">
                  <c:v>1959.0</c:v>
                </c:pt>
                <c:pt idx="7988">
                  <c:v>1959.0</c:v>
                </c:pt>
                <c:pt idx="7989">
                  <c:v>1960.0</c:v>
                </c:pt>
                <c:pt idx="7990">
                  <c:v>1961.0</c:v>
                </c:pt>
                <c:pt idx="7991">
                  <c:v>1961.0</c:v>
                </c:pt>
                <c:pt idx="7992">
                  <c:v>1962.0</c:v>
                </c:pt>
                <c:pt idx="7993">
                  <c:v>1962.0</c:v>
                </c:pt>
                <c:pt idx="7994">
                  <c:v>1962.0</c:v>
                </c:pt>
                <c:pt idx="7995">
                  <c:v>1963.0</c:v>
                </c:pt>
                <c:pt idx="7996">
                  <c:v>1963.0</c:v>
                </c:pt>
                <c:pt idx="7997">
                  <c:v>1963.0</c:v>
                </c:pt>
                <c:pt idx="7998">
                  <c:v>1963.0</c:v>
                </c:pt>
                <c:pt idx="7999">
                  <c:v>1964.0</c:v>
                </c:pt>
                <c:pt idx="8000">
                  <c:v>1965.0</c:v>
                </c:pt>
                <c:pt idx="8001">
                  <c:v>1966.0</c:v>
                </c:pt>
                <c:pt idx="8002">
                  <c:v>1966.0</c:v>
                </c:pt>
                <c:pt idx="8003">
                  <c:v>1966.0</c:v>
                </c:pt>
                <c:pt idx="8004">
                  <c:v>1967.0</c:v>
                </c:pt>
                <c:pt idx="8005">
                  <c:v>1967.0</c:v>
                </c:pt>
                <c:pt idx="8006">
                  <c:v>1967.0</c:v>
                </c:pt>
                <c:pt idx="8007">
                  <c:v>1967.0</c:v>
                </c:pt>
                <c:pt idx="8008">
                  <c:v>1967.0</c:v>
                </c:pt>
                <c:pt idx="8009">
                  <c:v>1968.0</c:v>
                </c:pt>
                <c:pt idx="8010">
                  <c:v>1969.0</c:v>
                </c:pt>
                <c:pt idx="8011">
                  <c:v>1969.0</c:v>
                </c:pt>
                <c:pt idx="8012">
                  <c:v>1970.0</c:v>
                </c:pt>
                <c:pt idx="8013">
                  <c:v>1970.0</c:v>
                </c:pt>
                <c:pt idx="8014">
                  <c:v>1970.0</c:v>
                </c:pt>
                <c:pt idx="8015">
                  <c:v>1970.0</c:v>
                </c:pt>
                <c:pt idx="8016">
                  <c:v>1970.0</c:v>
                </c:pt>
                <c:pt idx="8017">
                  <c:v>1970.0</c:v>
                </c:pt>
                <c:pt idx="8018">
                  <c:v>1970.0</c:v>
                </c:pt>
                <c:pt idx="8019">
                  <c:v>1970.0</c:v>
                </c:pt>
                <c:pt idx="8020">
                  <c:v>1970.0</c:v>
                </c:pt>
                <c:pt idx="8021">
                  <c:v>1970.0</c:v>
                </c:pt>
                <c:pt idx="8022">
                  <c:v>1971.0</c:v>
                </c:pt>
                <c:pt idx="8023">
                  <c:v>1972.0</c:v>
                </c:pt>
                <c:pt idx="8024">
                  <c:v>1972.0</c:v>
                </c:pt>
                <c:pt idx="8025">
                  <c:v>1972.0</c:v>
                </c:pt>
                <c:pt idx="8026">
                  <c:v>1972.0</c:v>
                </c:pt>
                <c:pt idx="8027">
                  <c:v>1973.0</c:v>
                </c:pt>
                <c:pt idx="8028">
                  <c:v>1973.0</c:v>
                </c:pt>
                <c:pt idx="8029">
                  <c:v>1974.0</c:v>
                </c:pt>
                <c:pt idx="8030">
                  <c:v>1974.0</c:v>
                </c:pt>
                <c:pt idx="8031">
                  <c:v>1974.0</c:v>
                </c:pt>
                <c:pt idx="8032">
                  <c:v>1974.0</c:v>
                </c:pt>
                <c:pt idx="8033">
                  <c:v>1974.0</c:v>
                </c:pt>
                <c:pt idx="8034">
                  <c:v>1974.0</c:v>
                </c:pt>
                <c:pt idx="8035">
                  <c:v>1975.0</c:v>
                </c:pt>
                <c:pt idx="8036">
                  <c:v>1976.0</c:v>
                </c:pt>
                <c:pt idx="8037">
                  <c:v>1976.0</c:v>
                </c:pt>
                <c:pt idx="8038">
                  <c:v>1976.0</c:v>
                </c:pt>
                <c:pt idx="8039">
                  <c:v>1976.0</c:v>
                </c:pt>
                <c:pt idx="8040">
                  <c:v>1976.0</c:v>
                </c:pt>
                <c:pt idx="8041">
                  <c:v>1976.0</c:v>
                </c:pt>
                <c:pt idx="8042">
                  <c:v>1976.0</c:v>
                </c:pt>
                <c:pt idx="8043">
                  <c:v>1977.0</c:v>
                </c:pt>
                <c:pt idx="8044">
                  <c:v>1977.0</c:v>
                </c:pt>
                <c:pt idx="8045">
                  <c:v>1977.0</c:v>
                </c:pt>
                <c:pt idx="8046">
                  <c:v>1977.0</c:v>
                </c:pt>
                <c:pt idx="8047">
                  <c:v>1977.0</c:v>
                </c:pt>
                <c:pt idx="8048">
                  <c:v>1977.0</c:v>
                </c:pt>
                <c:pt idx="8049">
                  <c:v>1977.0</c:v>
                </c:pt>
                <c:pt idx="8050">
                  <c:v>1977.0</c:v>
                </c:pt>
                <c:pt idx="8051">
                  <c:v>1977.0</c:v>
                </c:pt>
                <c:pt idx="8052">
                  <c:v>1977.0</c:v>
                </c:pt>
                <c:pt idx="8053">
                  <c:v>1978.0</c:v>
                </c:pt>
                <c:pt idx="8054">
                  <c:v>1978.0</c:v>
                </c:pt>
                <c:pt idx="8055">
                  <c:v>1979.0</c:v>
                </c:pt>
                <c:pt idx="8056">
                  <c:v>1979.0</c:v>
                </c:pt>
                <c:pt idx="8057">
                  <c:v>1979.0</c:v>
                </c:pt>
                <c:pt idx="8058">
                  <c:v>1980.0</c:v>
                </c:pt>
                <c:pt idx="8059">
                  <c:v>1980.0</c:v>
                </c:pt>
                <c:pt idx="8060">
                  <c:v>1980.0</c:v>
                </c:pt>
                <c:pt idx="8061">
                  <c:v>1980.0</c:v>
                </c:pt>
                <c:pt idx="8062">
                  <c:v>1980.0</c:v>
                </c:pt>
                <c:pt idx="8063">
                  <c:v>1980.0</c:v>
                </c:pt>
                <c:pt idx="8064">
                  <c:v>1981.0</c:v>
                </c:pt>
                <c:pt idx="8065">
                  <c:v>1981.0</c:v>
                </c:pt>
                <c:pt idx="8066">
                  <c:v>1981.0</c:v>
                </c:pt>
                <c:pt idx="8067">
                  <c:v>1981.0</c:v>
                </c:pt>
                <c:pt idx="8068">
                  <c:v>1981.0</c:v>
                </c:pt>
                <c:pt idx="8069">
                  <c:v>1981.0</c:v>
                </c:pt>
                <c:pt idx="8070">
                  <c:v>1981.0</c:v>
                </c:pt>
                <c:pt idx="8071">
                  <c:v>1981.0</c:v>
                </c:pt>
                <c:pt idx="8072">
                  <c:v>1981.0</c:v>
                </c:pt>
                <c:pt idx="8073">
                  <c:v>1981.0</c:v>
                </c:pt>
                <c:pt idx="8074">
                  <c:v>1981.0</c:v>
                </c:pt>
                <c:pt idx="8075">
                  <c:v>1982.0</c:v>
                </c:pt>
                <c:pt idx="8076">
                  <c:v>1982.0</c:v>
                </c:pt>
                <c:pt idx="8077">
                  <c:v>1982.0</c:v>
                </c:pt>
                <c:pt idx="8078">
                  <c:v>1982.0</c:v>
                </c:pt>
                <c:pt idx="8079">
                  <c:v>1982.0</c:v>
                </c:pt>
                <c:pt idx="8080">
                  <c:v>1982.0</c:v>
                </c:pt>
                <c:pt idx="8081">
                  <c:v>1982.0</c:v>
                </c:pt>
                <c:pt idx="8082">
                  <c:v>1982.0</c:v>
                </c:pt>
                <c:pt idx="8083">
                  <c:v>1982.0</c:v>
                </c:pt>
                <c:pt idx="8084">
                  <c:v>1983.0</c:v>
                </c:pt>
                <c:pt idx="8085">
                  <c:v>1983.0</c:v>
                </c:pt>
                <c:pt idx="8086">
                  <c:v>1984.0</c:v>
                </c:pt>
                <c:pt idx="8087">
                  <c:v>1985.0</c:v>
                </c:pt>
                <c:pt idx="8088">
                  <c:v>1985.0</c:v>
                </c:pt>
                <c:pt idx="8089">
                  <c:v>1986.0</c:v>
                </c:pt>
                <c:pt idx="8090">
                  <c:v>1986.0</c:v>
                </c:pt>
                <c:pt idx="8091">
                  <c:v>1987.0</c:v>
                </c:pt>
                <c:pt idx="8092">
                  <c:v>1987.0</c:v>
                </c:pt>
                <c:pt idx="8093">
                  <c:v>1987.0</c:v>
                </c:pt>
                <c:pt idx="8094">
                  <c:v>1987.0</c:v>
                </c:pt>
                <c:pt idx="8095">
                  <c:v>1987.0</c:v>
                </c:pt>
                <c:pt idx="8096">
                  <c:v>1988.0</c:v>
                </c:pt>
                <c:pt idx="8097">
                  <c:v>1989.0</c:v>
                </c:pt>
                <c:pt idx="8098">
                  <c:v>1989.0</c:v>
                </c:pt>
                <c:pt idx="8099">
                  <c:v>1989.0</c:v>
                </c:pt>
                <c:pt idx="8100">
                  <c:v>1990.0</c:v>
                </c:pt>
                <c:pt idx="8101">
                  <c:v>1990.0</c:v>
                </c:pt>
                <c:pt idx="8102">
                  <c:v>1990.0</c:v>
                </c:pt>
                <c:pt idx="8103">
                  <c:v>1990.0</c:v>
                </c:pt>
                <c:pt idx="8104">
                  <c:v>1991.0</c:v>
                </c:pt>
                <c:pt idx="8105">
                  <c:v>1991.0</c:v>
                </c:pt>
                <c:pt idx="8106">
                  <c:v>1991.0</c:v>
                </c:pt>
                <c:pt idx="8107">
                  <c:v>1991.0</c:v>
                </c:pt>
                <c:pt idx="8108">
                  <c:v>1991.0</c:v>
                </c:pt>
                <c:pt idx="8109">
                  <c:v>1991.0</c:v>
                </c:pt>
                <c:pt idx="8110">
                  <c:v>1991.0</c:v>
                </c:pt>
                <c:pt idx="8111">
                  <c:v>1992.0</c:v>
                </c:pt>
                <c:pt idx="8112">
                  <c:v>1992.0</c:v>
                </c:pt>
                <c:pt idx="8113">
                  <c:v>1993.0</c:v>
                </c:pt>
                <c:pt idx="8114">
                  <c:v>1993.0</c:v>
                </c:pt>
                <c:pt idx="8115">
                  <c:v>1994.0</c:v>
                </c:pt>
                <c:pt idx="8116">
                  <c:v>1995.0</c:v>
                </c:pt>
                <c:pt idx="8117">
                  <c:v>1996.0</c:v>
                </c:pt>
                <c:pt idx="8118">
                  <c:v>1996.0</c:v>
                </c:pt>
                <c:pt idx="8119">
                  <c:v>1997.0</c:v>
                </c:pt>
                <c:pt idx="8120">
                  <c:v>1998.0</c:v>
                </c:pt>
                <c:pt idx="8121">
                  <c:v>1998.0</c:v>
                </c:pt>
                <c:pt idx="8122">
                  <c:v>1998.0</c:v>
                </c:pt>
                <c:pt idx="8123">
                  <c:v>1998.0</c:v>
                </c:pt>
                <c:pt idx="8124">
                  <c:v>1998.0</c:v>
                </c:pt>
                <c:pt idx="8125">
                  <c:v>1998.0</c:v>
                </c:pt>
                <c:pt idx="8126">
                  <c:v>1998.0</c:v>
                </c:pt>
                <c:pt idx="8127">
                  <c:v>1998.0</c:v>
                </c:pt>
                <c:pt idx="8128">
                  <c:v>1998.0</c:v>
                </c:pt>
                <c:pt idx="8129">
                  <c:v>1998.0</c:v>
                </c:pt>
                <c:pt idx="8130">
                  <c:v>1998.0</c:v>
                </c:pt>
                <c:pt idx="8131">
                  <c:v>1998.0</c:v>
                </c:pt>
                <c:pt idx="8132">
                  <c:v>1998.0</c:v>
                </c:pt>
                <c:pt idx="8133">
                  <c:v>1998.0</c:v>
                </c:pt>
                <c:pt idx="8134">
                  <c:v>1998.0</c:v>
                </c:pt>
                <c:pt idx="8135">
                  <c:v>1999.0</c:v>
                </c:pt>
                <c:pt idx="8136">
                  <c:v>2000.0</c:v>
                </c:pt>
                <c:pt idx="8137">
                  <c:v>2000.0</c:v>
                </c:pt>
                <c:pt idx="8138">
                  <c:v>2001.0</c:v>
                </c:pt>
                <c:pt idx="8139">
                  <c:v>2001.0</c:v>
                </c:pt>
                <c:pt idx="8140">
                  <c:v>2001.0</c:v>
                </c:pt>
                <c:pt idx="8141">
                  <c:v>2001.0</c:v>
                </c:pt>
                <c:pt idx="8142">
                  <c:v>2001.0</c:v>
                </c:pt>
                <c:pt idx="8143">
                  <c:v>2001.0</c:v>
                </c:pt>
                <c:pt idx="8144">
                  <c:v>2001.0</c:v>
                </c:pt>
                <c:pt idx="8145">
                  <c:v>2001.0</c:v>
                </c:pt>
                <c:pt idx="8146">
                  <c:v>2001.0</c:v>
                </c:pt>
                <c:pt idx="8147">
                  <c:v>2001.0</c:v>
                </c:pt>
                <c:pt idx="8148">
                  <c:v>2001.0</c:v>
                </c:pt>
                <c:pt idx="8149">
                  <c:v>2001.0</c:v>
                </c:pt>
                <c:pt idx="8150">
                  <c:v>2002.0</c:v>
                </c:pt>
                <c:pt idx="8151">
                  <c:v>2002.0</c:v>
                </c:pt>
                <c:pt idx="8152">
                  <c:v>2003.0</c:v>
                </c:pt>
                <c:pt idx="8153">
                  <c:v>2003.0</c:v>
                </c:pt>
                <c:pt idx="8154">
                  <c:v>2004.0</c:v>
                </c:pt>
                <c:pt idx="8155">
                  <c:v>2004.0</c:v>
                </c:pt>
                <c:pt idx="8156">
                  <c:v>2004.0</c:v>
                </c:pt>
                <c:pt idx="8157">
                  <c:v>2004.0</c:v>
                </c:pt>
                <c:pt idx="8158">
                  <c:v>2005.0</c:v>
                </c:pt>
                <c:pt idx="8159">
                  <c:v>2005.0</c:v>
                </c:pt>
                <c:pt idx="8160">
                  <c:v>2005.0</c:v>
                </c:pt>
                <c:pt idx="8161">
                  <c:v>2005.0</c:v>
                </c:pt>
                <c:pt idx="8162">
                  <c:v>2006.0</c:v>
                </c:pt>
                <c:pt idx="8163">
                  <c:v>2006.0</c:v>
                </c:pt>
                <c:pt idx="8164">
                  <c:v>2007.0</c:v>
                </c:pt>
                <c:pt idx="8165">
                  <c:v>2007.0</c:v>
                </c:pt>
                <c:pt idx="8166">
                  <c:v>2007.0</c:v>
                </c:pt>
                <c:pt idx="8167">
                  <c:v>2007.0</c:v>
                </c:pt>
                <c:pt idx="8168">
                  <c:v>2007.0</c:v>
                </c:pt>
                <c:pt idx="8169">
                  <c:v>2007.0</c:v>
                </c:pt>
                <c:pt idx="8170">
                  <c:v>2007.0</c:v>
                </c:pt>
                <c:pt idx="8171">
                  <c:v>2007.0</c:v>
                </c:pt>
                <c:pt idx="8172">
                  <c:v>2007.0</c:v>
                </c:pt>
                <c:pt idx="8173">
                  <c:v>2007.0</c:v>
                </c:pt>
                <c:pt idx="8174">
                  <c:v>2007.0</c:v>
                </c:pt>
                <c:pt idx="8175">
                  <c:v>2008.0</c:v>
                </c:pt>
                <c:pt idx="8176">
                  <c:v>2009.0</c:v>
                </c:pt>
                <c:pt idx="8177">
                  <c:v>2010.0</c:v>
                </c:pt>
                <c:pt idx="8178">
                  <c:v>2010.0</c:v>
                </c:pt>
                <c:pt idx="8179">
                  <c:v>2010.0</c:v>
                </c:pt>
                <c:pt idx="8180">
                  <c:v>2010.0</c:v>
                </c:pt>
                <c:pt idx="8181">
                  <c:v>2010.0</c:v>
                </c:pt>
                <c:pt idx="8182">
                  <c:v>2010.0</c:v>
                </c:pt>
                <c:pt idx="8183">
                  <c:v>2010.0</c:v>
                </c:pt>
                <c:pt idx="8184">
                  <c:v>2010.0</c:v>
                </c:pt>
                <c:pt idx="8185">
                  <c:v>2011.0</c:v>
                </c:pt>
                <c:pt idx="8186">
                  <c:v>2011.0</c:v>
                </c:pt>
                <c:pt idx="8187">
                  <c:v>2012.0</c:v>
                </c:pt>
                <c:pt idx="8188">
                  <c:v>2013.0</c:v>
                </c:pt>
                <c:pt idx="8189">
                  <c:v>2013.0</c:v>
                </c:pt>
                <c:pt idx="8190">
                  <c:v>2013.0</c:v>
                </c:pt>
                <c:pt idx="8191">
                  <c:v>2014.0</c:v>
                </c:pt>
                <c:pt idx="8192">
                  <c:v>2014.0</c:v>
                </c:pt>
                <c:pt idx="8193">
                  <c:v>2014.0</c:v>
                </c:pt>
                <c:pt idx="8194">
                  <c:v>2015.0</c:v>
                </c:pt>
                <c:pt idx="8195">
                  <c:v>2015.0</c:v>
                </c:pt>
                <c:pt idx="8196">
                  <c:v>2016.0</c:v>
                </c:pt>
                <c:pt idx="8197">
                  <c:v>2016.0</c:v>
                </c:pt>
                <c:pt idx="8198">
                  <c:v>2016.0</c:v>
                </c:pt>
                <c:pt idx="8199">
                  <c:v>2016.0</c:v>
                </c:pt>
                <c:pt idx="8200">
                  <c:v>2017.0</c:v>
                </c:pt>
                <c:pt idx="8201">
                  <c:v>2018.0</c:v>
                </c:pt>
                <c:pt idx="8202">
                  <c:v>2019.0</c:v>
                </c:pt>
                <c:pt idx="8203">
                  <c:v>2020.0</c:v>
                </c:pt>
                <c:pt idx="8204">
                  <c:v>2021.0</c:v>
                </c:pt>
                <c:pt idx="8205">
                  <c:v>2021.0</c:v>
                </c:pt>
                <c:pt idx="8206">
                  <c:v>2021.0</c:v>
                </c:pt>
                <c:pt idx="8207">
                  <c:v>2021.0</c:v>
                </c:pt>
                <c:pt idx="8208">
                  <c:v>2021.0</c:v>
                </c:pt>
                <c:pt idx="8209">
                  <c:v>2021.0</c:v>
                </c:pt>
                <c:pt idx="8210">
                  <c:v>2021.0</c:v>
                </c:pt>
                <c:pt idx="8211">
                  <c:v>2021.0</c:v>
                </c:pt>
                <c:pt idx="8212">
                  <c:v>2021.0</c:v>
                </c:pt>
                <c:pt idx="8213">
                  <c:v>2021.0</c:v>
                </c:pt>
                <c:pt idx="8214">
                  <c:v>2021.0</c:v>
                </c:pt>
                <c:pt idx="8215">
                  <c:v>2021.0</c:v>
                </c:pt>
                <c:pt idx="8216">
                  <c:v>2021.0</c:v>
                </c:pt>
                <c:pt idx="8217">
                  <c:v>2021.0</c:v>
                </c:pt>
                <c:pt idx="8218">
                  <c:v>2021.0</c:v>
                </c:pt>
                <c:pt idx="8219">
                  <c:v>2021.0</c:v>
                </c:pt>
                <c:pt idx="8220">
                  <c:v>2022.0</c:v>
                </c:pt>
                <c:pt idx="8221">
                  <c:v>2023.0</c:v>
                </c:pt>
                <c:pt idx="8222">
                  <c:v>2024.0</c:v>
                </c:pt>
                <c:pt idx="8223">
                  <c:v>2025.0</c:v>
                </c:pt>
                <c:pt idx="8224">
                  <c:v>2025.0</c:v>
                </c:pt>
                <c:pt idx="8225">
                  <c:v>2026.0</c:v>
                </c:pt>
                <c:pt idx="8226">
                  <c:v>2026.0</c:v>
                </c:pt>
                <c:pt idx="8227">
                  <c:v>2026.0</c:v>
                </c:pt>
                <c:pt idx="8228">
                  <c:v>2027.0</c:v>
                </c:pt>
                <c:pt idx="8229">
                  <c:v>2027.0</c:v>
                </c:pt>
                <c:pt idx="8230">
                  <c:v>2028.0</c:v>
                </c:pt>
                <c:pt idx="8231">
                  <c:v>2028.0</c:v>
                </c:pt>
                <c:pt idx="8232">
                  <c:v>2029.0</c:v>
                </c:pt>
                <c:pt idx="8233">
                  <c:v>2029.0</c:v>
                </c:pt>
                <c:pt idx="8234">
                  <c:v>2029.0</c:v>
                </c:pt>
                <c:pt idx="8235">
                  <c:v>2030.0</c:v>
                </c:pt>
                <c:pt idx="8236">
                  <c:v>2030.0</c:v>
                </c:pt>
                <c:pt idx="8237">
                  <c:v>2030.0</c:v>
                </c:pt>
                <c:pt idx="8238">
                  <c:v>2030.0</c:v>
                </c:pt>
                <c:pt idx="8239">
                  <c:v>2030.0</c:v>
                </c:pt>
                <c:pt idx="8240">
                  <c:v>2030.0</c:v>
                </c:pt>
                <c:pt idx="8241">
                  <c:v>2030.0</c:v>
                </c:pt>
                <c:pt idx="8242">
                  <c:v>2031.0</c:v>
                </c:pt>
                <c:pt idx="8243">
                  <c:v>2031.0</c:v>
                </c:pt>
                <c:pt idx="8244">
                  <c:v>2031.0</c:v>
                </c:pt>
                <c:pt idx="8245">
                  <c:v>2031.0</c:v>
                </c:pt>
                <c:pt idx="8246">
                  <c:v>2031.0</c:v>
                </c:pt>
                <c:pt idx="8247">
                  <c:v>2031.0</c:v>
                </c:pt>
                <c:pt idx="8248">
                  <c:v>2031.0</c:v>
                </c:pt>
                <c:pt idx="8249">
                  <c:v>2031.0</c:v>
                </c:pt>
                <c:pt idx="8250">
                  <c:v>2032.0</c:v>
                </c:pt>
                <c:pt idx="8251">
                  <c:v>2032.0</c:v>
                </c:pt>
                <c:pt idx="8252">
                  <c:v>2032.0</c:v>
                </c:pt>
                <c:pt idx="8253">
                  <c:v>2032.0</c:v>
                </c:pt>
                <c:pt idx="8254">
                  <c:v>2032.0</c:v>
                </c:pt>
                <c:pt idx="8255">
                  <c:v>2033.0</c:v>
                </c:pt>
                <c:pt idx="8256">
                  <c:v>2033.0</c:v>
                </c:pt>
                <c:pt idx="8257">
                  <c:v>2033.0</c:v>
                </c:pt>
                <c:pt idx="8258">
                  <c:v>2033.0</c:v>
                </c:pt>
                <c:pt idx="8259">
                  <c:v>2033.0</c:v>
                </c:pt>
                <c:pt idx="8260">
                  <c:v>2033.0</c:v>
                </c:pt>
                <c:pt idx="8261">
                  <c:v>2033.0</c:v>
                </c:pt>
                <c:pt idx="8262">
                  <c:v>2033.0</c:v>
                </c:pt>
                <c:pt idx="8263">
                  <c:v>2034.0</c:v>
                </c:pt>
                <c:pt idx="8264">
                  <c:v>2034.0</c:v>
                </c:pt>
                <c:pt idx="8265">
                  <c:v>2034.0</c:v>
                </c:pt>
                <c:pt idx="8266">
                  <c:v>2034.0</c:v>
                </c:pt>
                <c:pt idx="8267">
                  <c:v>2034.0</c:v>
                </c:pt>
                <c:pt idx="8268">
                  <c:v>2034.0</c:v>
                </c:pt>
                <c:pt idx="8269">
                  <c:v>2034.0</c:v>
                </c:pt>
                <c:pt idx="8270">
                  <c:v>2034.0</c:v>
                </c:pt>
                <c:pt idx="8271">
                  <c:v>2034.0</c:v>
                </c:pt>
                <c:pt idx="8272">
                  <c:v>2034.0</c:v>
                </c:pt>
                <c:pt idx="8273">
                  <c:v>2035.0</c:v>
                </c:pt>
                <c:pt idx="8274">
                  <c:v>2035.0</c:v>
                </c:pt>
                <c:pt idx="8275">
                  <c:v>2035.0</c:v>
                </c:pt>
                <c:pt idx="8276">
                  <c:v>2035.0</c:v>
                </c:pt>
                <c:pt idx="8277">
                  <c:v>2036.0</c:v>
                </c:pt>
                <c:pt idx="8278">
                  <c:v>2036.0</c:v>
                </c:pt>
                <c:pt idx="8279">
                  <c:v>2036.0</c:v>
                </c:pt>
                <c:pt idx="8280">
                  <c:v>2036.0</c:v>
                </c:pt>
                <c:pt idx="8281">
                  <c:v>2036.0</c:v>
                </c:pt>
                <c:pt idx="8282">
                  <c:v>2036.0</c:v>
                </c:pt>
                <c:pt idx="8283">
                  <c:v>2037.0</c:v>
                </c:pt>
                <c:pt idx="8284">
                  <c:v>2037.0</c:v>
                </c:pt>
                <c:pt idx="8285">
                  <c:v>2037.0</c:v>
                </c:pt>
                <c:pt idx="8286">
                  <c:v>2037.0</c:v>
                </c:pt>
                <c:pt idx="8287">
                  <c:v>2037.0</c:v>
                </c:pt>
                <c:pt idx="8288">
                  <c:v>2037.0</c:v>
                </c:pt>
                <c:pt idx="8289">
                  <c:v>2037.0</c:v>
                </c:pt>
                <c:pt idx="8290">
                  <c:v>2037.0</c:v>
                </c:pt>
                <c:pt idx="8291">
                  <c:v>2037.0</c:v>
                </c:pt>
                <c:pt idx="8292">
                  <c:v>2037.0</c:v>
                </c:pt>
                <c:pt idx="8293">
                  <c:v>2037.0</c:v>
                </c:pt>
                <c:pt idx="8294">
                  <c:v>2037.0</c:v>
                </c:pt>
                <c:pt idx="8295">
                  <c:v>2037.0</c:v>
                </c:pt>
                <c:pt idx="8296">
                  <c:v>2037.0</c:v>
                </c:pt>
                <c:pt idx="8297">
                  <c:v>2038.0</c:v>
                </c:pt>
                <c:pt idx="8298">
                  <c:v>2038.0</c:v>
                </c:pt>
                <c:pt idx="8299">
                  <c:v>2038.0</c:v>
                </c:pt>
                <c:pt idx="8300">
                  <c:v>2038.0</c:v>
                </c:pt>
                <c:pt idx="8301">
                  <c:v>2038.0</c:v>
                </c:pt>
                <c:pt idx="8302">
                  <c:v>2038.0</c:v>
                </c:pt>
                <c:pt idx="8303">
                  <c:v>2038.0</c:v>
                </c:pt>
                <c:pt idx="8304">
                  <c:v>2039.0</c:v>
                </c:pt>
                <c:pt idx="8305">
                  <c:v>2040.0</c:v>
                </c:pt>
                <c:pt idx="8306">
                  <c:v>2040.0</c:v>
                </c:pt>
                <c:pt idx="8307">
                  <c:v>2040.0</c:v>
                </c:pt>
                <c:pt idx="8308">
                  <c:v>2040.0</c:v>
                </c:pt>
                <c:pt idx="8309">
                  <c:v>2041.0</c:v>
                </c:pt>
                <c:pt idx="8310">
                  <c:v>2041.0</c:v>
                </c:pt>
                <c:pt idx="8311">
                  <c:v>2041.0</c:v>
                </c:pt>
                <c:pt idx="8312">
                  <c:v>2042.0</c:v>
                </c:pt>
                <c:pt idx="8313">
                  <c:v>2043.0</c:v>
                </c:pt>
                <c:pt idx="8314">
                  <c:v>2043.0</c:v>
                </c:pt>
                <c:pt idx="8315">
                  <c:v>2043.0</c:v>
                </c:pt>
                <c:pt idx="8316">
                  <c:v>2043.0</c:v>
                </c:pt>
                <c:pt idx="8317">
                  <c:v>2044.0</c:v>
                </c:pt>
                <c:pt idx="8318">
                  <c:v>2044.0</c:v>
                </c:pt>
                <c:pt idx="8319">
                  <c:v>2045.0</c:v>
                </c:pt>
                <c:pt idx="8320">
                  <c:v>2045.0</c:v>
                </c:pt>
                <c:pt idx="8321">
                  <c:v>2045.0</c:v>
                </c:pt>
                <c:pt idx="8322">
                  <c:v>2045.0</c:v>
                </c:pt>
                <c:pt idx="8323">
                  <c:v>2045.0</c:v>
                </c:pt>
                <c:pt idx="8324">
                  <c:v>2045.0</c:v>
                </c:pt>
                <c:pt idx="8325">
                  <c:v>2045.0</c:v>
                </c:pt>
                <c:pt idx="8326">
                  <c:v>2045.0</c:v>
                </c:pt>
                <c:pt idx="8327">
                  <c:v>2045.0</c:v>
                </c:pt>
                <c:pt idx="8328">
                  <c:v>2045.0</c:v>
                </c:pt>
                <c:pt idx="8329">
                  <c:v>2045.0</c:v>
                </c:pt>
                <c:pt idx="8330">
                  <c:v>2045.0</c:v>
                </c:pt>
                <c:pt idx="8331">
                  <c:v>2045.0</c:v>
                </c:pt>
                <c:pt idx="8332">
                  <c:v>2045.0</c:v>
                </c:pt>
                <c:pt idx="8333">
                  <c:v>2045.0</c:v>
                </c:pt>
                <c:pt idx="8334">
                  <c:v>2045.0</c:v>
                </c:pt>
                <c:pt idx="8335">
                  <c:v>2046.0</c:v>
                </c:pt>
                <c:pt idx="8336">
                  <c:v>2046.0</c:v>
                </c:pt>
                <c:pt idx="8337">
                  <c:v>2046.0</c:v>
                </c:pt>
                <c:pt idx="8338">
                  <c:v>2046.0</c:v>
                </c:pt>
                <c:pt idx="8339">
                  <c:v>2046.0</c:v>
                </c:pt>
                <c:pt idx="8340">
                  <c:v>2046.0</c:v>
                </c:pt>
                <c:pt idx="8341">
                  <c:v>2046.0</c:v>
                </c:pt>
                <c:pt idx="8342">
                  <c:v>2046.0</c:v>
                </c:pt>
                <c:pt idx="8343">
                  <c:v>2046.0</c:v>
                </c:pt>
                <c:pt idx="8344">
                  <c:v>2046.0</c:v>
                </c:pt>
                <c:pt idx="8345">
                  <c:v>2046.0</c:v>
                </c:pt>
                <c:pt idx="8346">
                  <c:v>2046.0</c:v>
                </c:pt>
                <c:pt idx="8347">
                  <c:v>2046.0</c:v>
                </c:pt>
                <c:pt idx="8348">
                  <c:v>2046.0</c:v>
                </c:pt>
                <c:pt idx="8349">
                  <c:v>2046.0</c:v>
                </c:pt>
                <c:pt idx="8350">
                  <c:v>2046.0</c:v>
                </c:pt>
                <c:pt idx="8351">
                  <c:v>2046.0</c:v>
                </c:pt>
                <c:pt idx="8352">
                  <c:v>2046.0</c:v>
                </c:pt>
                <c:pt idx="8353">
                  <c:v>2046.0</c:v>
                </c:pt>
                <c:pt idx="8354">
                  <c:v>2046.0</c:v>
                </c:pt>
                <c:pt idx="8355">
                  <c:v>2046.0</c:v>
                </c:pt>
                <c:pt idx="8356">
                  <c:v>2046.0</c:v>
                </c:pt>
                <c:pt idx="8357">
                  <c:v>2046.0</c:v>
                </c:pt>
                <c:pt idx="8358">
                  <c:v>2046.0</c:v>
                </c:pt>
                <c:pt idx="8359">
                  <c:v>2046.0</c:v>
                </c:pt>
                <c:pt idx="8360">
                  <c:v>2046.0</c:v>
                </c:pt>
                <c:pt idx="8361">
                  <c:v>2046.0</c:v>
                </c:pt>
                <c:pt idx="8362">
                  <c:v>2046.0</c:v>
                </c:pt>
                <c:pt idx="8363">
                  <c:v>2046.0</c:v>
                </c:pt>
                <c:pt idx="8364">
                  <c:v>2046.0</c:v>
                </c:pt>
                <c:pt idx="8365">
                  <c:v>2046.0</c:v>
                </c:pt>
                <c:pt idx="8366">
                  <c:v>2046.0</c:v>
                </c:pt>
                <c:pt idx="8367">
                  <c:v>2046.0</c:v>
                </c:pt>
                <c:pt idx="8368">
                  <c:v>2046.0</c:v>
                </c:pt>
                <c:pt idx="8369">
                  <c:v>2046.0</c:v>
                </c:pt>
                <c:pt idx="8370">
                  <c:v>2046.0</c:v>
                </c:pt>
                <c:pt idx="8371">
                  <c:v>2046.0</c:v>
                </c:pt>
                <c:pt idx="8372">
                  <c:v>2046.0</c:v>
                </c:pt>
                <c:pt idx="8373">
                  <c:v>2046.0</c:v>
                </c:pt>
                <c:pt idx="8374">
                  <c:v>2046.0</c:v>
                </c:pt>
                <c:pt idx="8375">
                  <c:v>2046.0</c:v>
                </c:pt>
                <c:pt idx="8376">
                  <c:v>2046.0</c:v>
                </c:pt>
                <c:pt idx="8377">
                  <c:v>2046.0</c:v>
                </c:pt>
                <c:pt idx="8378">
                  <c:v>2046.0</c:v>
                </c:pt>
                <c:pt idx="8379">
                  <c:v>2046.0</c:v>
                </c:pt>
                <c:pt idx="8380">
                  <c:v>2046.0</c:v>
                </c:pt>
                <c:pt idx="8381">
                  <c:v>2046.0</c:v>
                </c:pt>
                <c:pt idx="8382">
                  <c:v>2046.0</c:v>
                </c:pt>
                <c:pt idx="8383">
                  <c:v>2046.0</c:v>
                </c:pt>
                <c:pt idx="8384">
                  <c:v>2046.0</c:v>
                </c:pt>
                <c:pt idx="8385">
                  <c:v>2046.0</c:v>
                </c:pt>
                <c:pt idx="8386">
                  <c:v>2047.0</c:v>
                </c:pt>
                <c:pt idx="8387">
                  <c:v>2047.0</c:v>
                </c:pt>
                <c:pt idx="8388">
                  <c:v>2047.0</c:v>
                </c:pt>
                <c:pt idx="8389">
                  <c:v>2047.0</c:v>
                </c:pt>
                <c:pt idx="8390">
                  <c:v>2047.0</c:v>
                </c:pt>
                <c:pt idx="8391">
                  <c:v>2047.0</c:v>
                </c:pt>
                <c:pt idx="8392">
                  <c:v>2047.0</c:v>
                </c:pt>
                <c:pt idx="8393">
                  <c:v>2048.0</c:v>
                </c:pt>
                <c:pt idx="8394">
                  <c:v>2048.0</c:v>
                </c:pt>
                <c:pt idx="8395">
                  <c:v>2048.0</c:v>
                </c:pt>
                <c:pt idx="8396">
                  <c:v>2048.0</c:v>
                </c:pt>
                <c:pt idx="8397">
                  <c:v>2048.0</c:v>
                </c:pt>
                <c:pt idx="8398">
                  <c:v>2048.0</c:v>
                </c:pt>
                <c:pt idx="8399">
                  <c:v>2048.0</c:v>
                </c:pt>
                <c:pt idx="8400">
                  <c:v>2048.0</c:v>
                </c:pt>
                <c:pt idx="8401">
                  <c:v>2048.0</c:v>
                </c:pt>
                <c:pt idx="8402">
                  <c:v>2048.0</c:v>
                </c:pt>
                <c:pt idx="8403">
                  <c:v>2048.0</c:v>
                </c:pt>
                <c:pt idx="8404">
                  <c:v>2048.0</c:v>
                </c:pt>
                <c:pt idx="8405">
                  <c:v>2048.0</c:v>
                </c:pt>
                <c:pt idx="8406">
                  <c:v>2048.0</c:v>
                </c:pt>
                <c:pt idx="8407">
                  <c:v>2048.0</c:v>
                </c:pt>
                <c:pt idx="8408">
                  <c:v>2048.0</c:v>
                </c:pt>
                <c:pt idx="8409">
                  <c:v>2048.0</c:v>
                </c:pt>
                <c:pt idx="8410">
                  <c:v>2048.0</c:v>
                </c:pt>
                <c:pt idx="8411">
                  <c:v>2048.0</c:v>
                </c:pt>
                <c:pt idx="8412">
                  <c:v>2048.0</c:v>
                </c:pt>
                <c:pt idx="8413">
                  <c:v>2048.0</c:v>
                </c:pt>
                <c:pt idx="8414">
                  <c:v>2048.0</c:v>
                </c:pt>
                <c:pt idx="8415">
                  <c:v>2048.0</c:v>
                </c:pt>
                <c:pt idx="8416">
                  <c:v>2048.0</c:v>
                </c:pt>
                <c:pt idx="8417">
                  <c:v>2048.0</c:v>
                </c:pt>
                <c:pt idx="8418">
                  <c:v>2048.0</c:v>
                </c:pt>
                <c:pt idx="8419">
                  <c:v>2048.0</c:v>
                </c:pt>
                <c:pt idx="8420">
                  <c:v>2048.0</c:v>
                </c:pt>
                <c:pt idx="8421">
                  <c:v>2048.0</c:v>
                </c:pt>
                <c:pt idx="8422">
                  <c:v>2048.0</c:v>
                </c:pt>
                <c:pt idx="8423">
                  <c:v>2048.0</c:v>
                </c:pt>
                <c:pt idx="8424">
                  <c:v>2048.0</c:v>
                </c:pt>
                <c:pt idx="8425">
                  <c:v>2048.0</c:v>
                </c:pt>
                <c:pt idx="8426">
                  <c:v>2049.0</c:v>
                </c:pt>
                <c:pt idx="8427">
                  <c:v>2049.0</c:v>
                </c:pt>
                <c:pt idx="8428">
                  <c:v>2049.0</c:v>
                </c:pt>
                <c:pt idx="8429">
                  <c:v>2049.0</c:v>
                </c:pt>
                <c:pt idx="8430">
                  <c:v>2049.0</c:v>
                </c:pt>
                <c:pt idx="8431">
                  <c:v>2049.0</c:v>
                </c:pt>
                <c:pt idx="8432">
                  <c:v>2049.0</c:v>
                </c:pt>
                <c:pt idx="8433">
                  <c:v>2049.0</c:v>
                </c:pt>
                <c:pt idx="8434">
                  <c:v>2049.0</c:v>
                </c:pt>
                <c:pt idx="8435">
                  <c:v>2049.0</c:v>
                </c:pt>
                <c:pt idx="8436">
                  <c:v>2050.0</c:v>
                </c:pt>
                <c:pt idx="8437">
                  <c:v>2050.0</c:v>
                </c:pt>
                <c:pt idx="8438">
                  <c:v>2050.0</c:v>
                </c:pt>
                <c:pt idx="8439">
                  <c:v>2050.0</c:v>
                </c:pt>
                <c:pt idx="8440">
                  <c:v>2050.0</c:v>
                </c:pt>
                <c:pt idx="8441">
                  <c:v>2050.0</c:v>
                </c:pt>
                <c:pt idx="8442">
                  <c:v>2050.0</c:v>
                </c:pt>
                <c:pt idx="8443">
                  <c:v>2050.0</c:v>
                </c:pt>
                <c:pt idx="8444">
                  <c:v>2051.0</c:v>
                </c:pt>
                <c:pt idx="8445">
                  <c:v>2051.0</c:v>
                </c:pt>
                <c:pt idx="8446">
                  <c:v>2051.0</c:v>
                </c:pt>
                <c:pt idx="8447">
                  <c:v>2051.0</c:v>
                </c:pt>
                <c:pt idx="8448">
                  <c:v>2051.0</c:v>
                </c:pt>
                <c:pt idx="8449">
                  <c:v>2051.0</c:v>
                </c:pt>
                <c:pt idx="8450">
                  <c:v>2051.0</c:v>
                </c:pt>
                <c:pt idx="8451">
                  <c:v>2051.0</c:v>
                </c:pt>
                <c:pt idx="8452">
                  <c:v>2051.0</c:v>
                </c:pt>
                <c:pt idx="8453">
                  <c:v>2052.0</c:v>
                </c:pt>
                <c:pt idx="8454">
                  <c:v>2052.0</c:v>
                </c:pt>
                <c:pt idx="8455">
                  <c:v>2052.0</c:v>
                </c:pt>
                <c:pt idx="8456">
                  <c:v>2052.0</c:v>
                </c:pt>
                <c:pt idx="8457">
                  <c:v>2052.0</c:v>
                </c:pt>
                <c:pt idx="8458">
                  <c:v>2052.0</c:v>
                </c:pt>
                <c:pt idx="8459">
                  <c:v>2052.0</c:v>
                </c:pt>
                <c:pt idx="8460">
                  <c:v>2052.0</c:v>
                </c:pt>
                <c:pt idx="8461">
                  <c:v>2052.0</c:v>
                </c:pt>
                <c:pt idx="8462">
                  <c:v>2052.0</c:v>
                </c:pt>
                <c:pt idx="8463">
                  <c:v>2052.0</c:v>
                </c:pt>
                <c:pt idx="8464">
                  <c:v>2052.0</c:v>
                </c:pt>
                <c:pt idx="8465">
                  <c:v>2053.0</c:v>
                </c:pt>
                <c:pt idx="8466">
                  <c:v>2053.0</c:v>
                </c:pt>
                <c:pt idx="8467">
                  <c:v>2054.0</c:v>
                </c:pt>
                <c:pt idx="8468">
                  <c:v>2054.0</c:v>
                </c:pt>
                <c:pt idx="8469">
                  <c:v>2054.0</c:v>
                </c:pt>
                <c:pt idx="8470">
                  <c:v>2054.0</c:v>
                </c:pt>
                <c:pt idx="8471">
                  <c:v>2055.0</c:v>
                </c:pt>
                <c:pt idx="8472">
                  <c:v>2055.0</c:v>
                </c:pt>
                <c:pt idx="8473">
                  <c:v>2056.0</c:v>
                </c:pt>
                <c:pt idx="8474">
                  <c:v>2057.0</c:v>
                </c:pt>
                <c:pt idx="8475">
                  <c:v>2057.0</c:v>
                </c:pt>
                <c:pt idx="8476">
                  <c:v>2057.0</c:v>
                </c:pt>
                <c:pt idx="8477">
                  <c:v>2057.0</c:v>
                </c:pt>
                <c:pt idx="8478">
                  <c:v>2057.0</c:v>
                </c:pt>
                <c:pt idx="8479">
                  <c:v>2057.0</c:v>
                </c:pt>
                <c:pt idx="8480">
                  <c:v>2058.0</c:v>
                </c:pt>
                <c:pt idx="8481">
                  <c:v>2059.0</c:v>
                </c:pt>
                <c:pt idx="8482">
                  <c:v>2059.0</c:v>
                </c:pt>
                <c:pt idx="8483">
                  <c:v>2060.0</c:v>
                </c:pt>
                <c:pt idx="8484">
                  <c:v>2060.0</c:v>
                </c:pt>
                <c:pt idx="8485">
                  <c:v>2060.0</c:v>
                </c:pt>
                <c:pt idx="8486">
                  <c:v>2060.0</c:v>
                </c:pt>
                <c:pt idx="8487">
                  <c:v>2061.0</c:v>
                </c:pt>
                <c:pt idx="8488">
                  <c:v>2061.0</c:v>
                </c:pt>
                <c:pt idx="8489">
                  <c:v>2061.0</c:v>
                </c:pt>
                <c:pt idx="8490">
                  <c:v>2061.0</c:v>
                </c:pt>
                <c:pt idx="8491">
                  <c:v>2061.0</c:v>
                </c:pt>
                <c:pt idx="8492">
                  <c:v>2062.0</c:v>
                </c:pt>
                <c:pt idx="8493">
                  <c:v>2063.0</c:v>
                </c:pt>
                <c:pt idx="8494">
                  <c:v>2064.0</c:v>
                </c:pt>
                <c:pt idx="8495">
                  <c:v>2065.0</c:v>
                </c:pt>
                <c:pt idx="8496">
                  <c:v>2065.0</c:v>
                </c:pt>
                <c:pt idx="8497">
                  <c:v>2065.0</c:v>
                </c:pt>
                <c:pt idx="8498">
                  <c:v>2065.0</c:v>
                </c:pt>
                <c:pt idx="8499">
                  <c:v>2065.0</c:v>
                </c:pt>
                <c:pt idx="8500">
                  <c:v>2065.0</c:v>
                </c:pt>
                <c:pt idx="8501">
                  <c:v>2065.0</c:v>
                </c:pt>
                <c:pt idx="8502">
                  <c:v>2065.0</c:v>
                </c:pt>
                <c:pt idx="8503">
                  <c:v>2065.0</c:v>
                </c:pt>
                <c:pt idx="8504">
                  <c:v>2065.0</c:v>
                </c:pt>
                <c:pt idx="8505">
                  <c:v>2065.0</c:v>
                </c:pt>
                <c:pt idx="8506">
                  <c:v>2065.0</c:v>
                </c:pt>
                <c:pt idx="8507">
                  <c:v>2065.0</c:v>
                </c:pt>
                <c:pt idx="8508">
                  <c:v>2065.0</c:v>
                </c:pt>
                <c:pt idx="8509">
                  <c:v>2066.0</c:v>
                </c:pt>
                <c:pt idx="8510">
                  <c:v>2066.0</c:v>
                </c:pt>
                <c:pt idx="8511">
                  <c:v>2066.0</c:v>
                </c:pt>
                <c:pt idx="8512">
                  <c:v>2066.0</c:v>
                </c:pt>
                <c:pt idx="8513">
                  <c:v>2067.0</c:v>
                </c:pt>
                <c:pt idx="8514">
                  <c:v>2067.0</c:v>
                </c:pt>
                <c:pt idx="8515">
                  <c:v>2068.0</c:v>
                </c:pt>
                <c:pt idx="8516">
                  <c:v>2069.0</c:v>
                </c:pt>
                <c:pt idx="8517">
                  <c:v>2070.0</c:v>
                </c:pt>
                <c:pt idx="8518">
                  <c:v>2070.0</c:v>
                </c:pt>
                <c:pt idx="8519">
                  <c:v>2071.0</c:v>
                </c:pt>
                <c:pt idx="8520">
                  <c:v>2072.0</c:v>
                </c:pt>
                <c:pt idx="8521">
                  <c:v>2072.0</c:v>
                </c:pt>
                <c:pt idx="8522">
                  <c:v>2072.0</c:v>
                </c:pt>
                <c:pt idx="8523">
                  <c:v>2072.0</c:v>
                </c:pt>
                <c:pt idx="8524">
                  <c:v>2073.0</c:v>
                </c:pt>
                <c:pt idx="8525">
                  <c:v>2073.0</c:v>
                </c:pt>
                <c:pt idx="8526">
                  <c:v>2073.0</c:v>
                </c:pt>
                <c:pt idx="8527">
                  <c:v>2074.0</c:v>
                </c:pt>
                <c:pt idx="8528">
                  <c:v>2074.0</c:v>
                </c:pt>
                <c:pt idx="8529">
                  <c:v>2075.0</c:v>
                </c:pt>
                <c:pt idx="8530">
                  <c:v>2075.0</c:v>
                </c:pt>
                <c:pt idx="8531">
                  <c:v>2075.0</c:v>
                </c:pt>
                <c:pt idx="8532">
                  <c:v>2075.0</c:v>
                </c:pt>
                <c:pt idx="8533">
                  <c:v>2076.0</c:v>
                </c:pt>
                <c:pt idx="8534">
                  <c:v>2076.0</c:v>
                </c:pt>
                <c:pt idx="8535">
                  <c:v>2076.0</c:v>
                </c:pt>
                <c:pt idx="8536">
                  <c:v>2076.0</c:v>
                </c:pt>
                <c:pt idx="8537">
                  <c:v>2077.0</c:v>
                </c:pt>
                <c:pt idx="8538">
                  <c:v>2077.0</c:v>
                </c:pt>
                <c:pt idx="8539">
                  <c:v>2077.0</c:v>
                </c:pt>
                <c:pt idx="8540">
                  <c:v>2077.0</c:v>
                </c:pt>
                <c:pt idx="8541">
                  <c:v>2077.0</c:v>
                </c:pt>
                <c:pt idx="8542">
                  <c:v>2077.0</c:v>
                </c:pt>
                <c:pt idx="8543">
                  <c:v>2077.0</c:v>
                </c:pt>
                <c:pt idx="8544">
                  <c:v>2077.0</c:v>
                </c:pt>
                <c:pt idx="8545">
                  <c:v>2078.0</c:v>
                </c:pt>
                <c:pt idx="8546">
                  <c:v>2078.0</c:v>
                </c:pt>
                <c:pt idx="8547">
                  <c:v>2078.0</c:v>
                </c:pt>
                <c:pt idx="8548">
                  <c:v>2078.0</c:v>
                </c:pt>
                <c:pt idx="8549">
                  <c:v>2078.0</c:v>
                </c:pt>
                <c:pt idx="8550">
                  <c:v>2079.0</c:v>
                </c:pt>
                <c:pt idx="8551">
                  <c:v>2080.0</c:v>
                </c:pt>
                <c:pt idx="8552">
                  <c:v>2081.0</c:v>
                </c:pt>
                <c:pt idx="8553">
                  <c:v>2082.0</c:v>
                </c:pt>
                <c:pt idx="8554">
                  <c:v>2083.0</c:v>
                </c:pt>
                <c:pt idx="8555">
                  <c:v>2083.0</c:v>
                </c:pt>
                <c:pt idx="8556">
                  <c:v>2083.0</c:v>
                </c:pt>
                <c:pt idx="8557">
                  <c:v>2084.0</c:v>
                </c:pt>
                <c:pt idx="8558">
                  <c:v>2085.0</c:v>
                </c:pt>
                <c:pt idx="8559">
                  <c:v>2085.0</c:v>
                </c:pt>
                <c:pt idx="8560">
                  <c:v>2086.0</c:v>
                </c:pt>
                <c:pt idx="8561">
                  <c:v>2086.0</c:v>
                </c:pt>
                <c:pt idx="8562">
                  <c:v>2086.0</c:v>
                </c:pt>
                <c:pt idx="8563">
                  <c:v>2087.0</c:v>
                </c:pt>
                <c:pt idx="8564">
                  <c:v>2088.0</c:v>
                </c:pt>
                <c:pt idx="8565">
                  <c:v>2088.0</c:v>
                </c:pt>
                <c:pt idx="8566">
                  <c:v>2089.0</c:v>
                </c:pt>
                <c:pt idx="8567">
                  <c:v>2090.0</c:v>
                </c:pt>
                <c:pt idx="8568">
                  <c:v>2091.0</c:v>
                </c:pt>
                <c:pt idx="8569">
                  <c:v>2091.0</c:v>
                </c:pt>
                <c:pt idx="8570">
                  <c:v>2091.0</c:v>
                </c:pt>
                <c:pt idx="8571">
                  <c:v>2092.0</c:v>
                </c:pt>
                <c:pt idx="8572">
                  <c:v>2092.0</c:v>
                </c:pt>
                <c:pt idx="8573">
                  <c:v>2093.0</c:v>
                </c:pt>
                <c:pt idx="8574">
                  <c:v>2093.0</c:v>
                </c:pt>
                <c:pt idx="8575">
                  <c:v>2093.0</c:v>
                </c:pt>
                <c:pt idx="8576">
                  <c:v>2093.0</c:v>
                </c:pt>
                <c:pt idx="8577">
                  <c:v>2093.0</c:v>
                </c:pt>
                <c:pt idx="8578">
                  <c:v>2093.0</c:v>
                </c:pt>
                <c:pt idx="8579">
                  <c:v>2093.0</c:v>
                </c:pt>
                <c:pt idx="8580">
                  <c:v>2093.0</c:v>
                </c:pt>
                <c:pt idx="8581">
                  <c:v>2094.0</c:v>
                </c:pt>
                <c:pt idx="8582">
                  <c:v>2094.0</c:v>
                </c:pt>
                <c:pt idx="8583">
                  <c:v>2094.0</c:v>
                </c:pt>
                <c:pt idx="8584">
                  <c:v>2094.0</c:v>
                </c:pt>
                <c:pt idx="8585">
                  <c:v>2094.0</c:v>
                </c:pt>
                <c:pt idx="8586">
                  <c:v>2095.0</c:v>
                </c:pt>
                <c:pt idx="8587">
                  <c:v>2095.0</c:v>
                </c:pt>
                <c:pt idx="8588">
                  <c:v>2096.0</c:v>
                </c:pt>
                <c:pt idx="8589">
                  <c:v>2096.0</c:v>
                </c:pt>
                <c:pt idx="8590">
                  <c:v>2097.0</c:v>
                </c:pt>
                <c:pt idx="8591">
                  <c:v>2098.0</c:v>
                </c:pt>
                <c:pt idx="8592">
                  <c:v>2099.0</c:v>
                </c:pt>
                <c:pt idx="8593">
                  <c:v>2099.0</c:v>
                </c:pt>
                <c:pt idx="8594">
                  <c:v>2100.0</c:v>
                </c:pt>
                <c:pt idx="8595">
                  <c:v>2100.0</c:v>
                </c:pt>
                <c:pt idx="8596">
                  <c:v>2100.0</c:v>
                </c:pt>
                <c:pt idx="8597">
                  <c:v>2100.0</c:v>
                </c:pt>
                <c:pt idx="8598">
                  <c:v>2100.0</c:v>
                </c:pt>
                <c:pt idx="8599">
                  <c:v>2100.0</c:v>
                </c:pt>
                <c:pt idx="8600">
                  <c:v>2100.0</c:v>
                </c:pt>
                <c:pt idx="8601">
                  <c:v>2100.0</c:v>
                </c:pt>
                <c:pt idx="8602">
                  <c:v>2100.0</c:v>
                </c:pt>
                <c:pt idx="8603">
                  <c:v>2100.0</c:v>
                </c:pt>
                <c:pt idx="8604">
                  <c:v>2100.0</c:v>
                </c:pt>
                <c:pt idx="8605">
                  <c:v>2100.0</c:v>
                </c:pt>
                <c:pt idx="8606">
                  <c:v>2100.0</c:v>
                </c:pt>
                <c:pt idx="8607">
                  <c:v>2101.0</c:v>
                </c:pt>
                <c:pt idx="8608">
                  <c:v>2101.0</c:v>
                </c:pt>
                <c:pt idx="8609">
                  <c:v>2102.0</c:v>
                </c:pt>
                <c:pt idx="8610">
                  <c:v>2103.0</c:v>
                </c:pt>
                <c:pt idx="8611">
                  <c:v>2104.0</c:v>
                </c:pt>
                <c:pt idx="8612">
                  <c:v>2104.0</c:v>
                </c:pt>
                <c:pt idx="8613">
                  <c:v>2104.0</c:v>
                </c:pt>
                <c:pt idx="8614">
                  <c:v>2104.0</c:v>
                </c:pt>
                <c:pt idx="8615">
                  <c:v>2104.0</c:v>
                </c:pt>
                <c:pt idx="8616">
                  <c:v>2105.0</c:v>
                </c:pt>
                <c:pt idx="8617">
                  <c:v>2105.0</c:v>
                </c:pt>
                <c:pt idx="8618">
                  <c:v>2105.0</c:v>
                </c:pt>
                <c:pt idx="8619">
                  <c:v>2106.0</c:v>
                </c:pt>
                <c:pt idx="8620">
                  <c:v>2107.0</c:v>
                </c:pt>
                <c:pt idx="8621">
                  <c:v>2108.0</c:v>
                </c:pt>
                <c:pt idx="8622">
                  <c:v>2108.0</c:v>
                </c:pt>
                <c:pt idx="8623">
                  <c:v>2108.0</c:v>
                </c:pt>
                <c:pt idx="8624">
                  <c:v>2109.0</c:v>
                </c:pt>
                <c:pt idx="8625">
                  <c:v>2109.0</c:v>
                </c:pt>
                <c:pt idx="8626">
                  <c:v>2109.0</c:v>
                </c:pt>
                <c:pt idx="8627">
                  <c:v>2110.0</c:v>
                </c:pt>
                <c:pt idx="8628">
                  <c:v>2111.0</c:v>
                </c:pt>
                <c:pt idx="8629">
                  <c:v>2112.0</c:v>
                </c:pt>
                <c:pt idx="8630">
                  <c:v>2112.0</c:v>
                </c:pt>
                <c:pt idx="8631">
                  <c:v>2112.0</c:v>
                </c:pt>
                <c:pt idx="8632">
                  <c:v>2113.0</c:v>
                </c:pt>
                <c:pt idx="8633">
                  <c:v>2113.0</c:v>
                </c:pt>
                <c:pt idx="8634">
                  <c:v>2113.0</c:v>
                </c:pt>
                <c:pt idx="8635">
                  <c:v>2114.0</c:v>
                </c:pt>
                <c:pt idx="8636">
                  <c:v>2115.0</c:v>
                </c:pt>
                <c:pt idx="8637">
                  <c:v>2115.0</c:v>
                </c:pt>
                <c:pt idx="8638">
                  <c:v>2115.0</c:v>
                </c:pt>
                <c:pt idx="8639">
                  <c:v>2116.0</c:v>
                </c:pt>
                <c:pt idx="8640">
                  <c:v>2117.0</c:v>
                </c:pt>
                <c:pt idx="8641">
                  <c:v>2117.0</c:v>
                </c:pt>
                <c:pt idx="8642">
                  <c:v>2117.0</c:v>
                </c:pt>
                <c:pt idx="8643">
                  <c:v>2118.0</c:v>
                </c:pt>
                <c:pt idx="8644">
                  <c:v>2118.0</c:v>
                </c:pt>
                <c:pt idx="8645">
                  <c:v>2118.0</c:v>
                </c:pt>
                <c:pt idx="8646">
                  <c:v>2119.0</c:v>
                </c:pt>
                <c:pt idx="8647">
                  <c:v>2119.0</c:v>
                </c:pt>
                <c:pt idx="8648">
                  <c:v>2119.0</c:v>
                </c:pt>
                <c:pt idx="8649">
                  <c:v>2119.0</c:v>
                </c:pt>
                <c:pt idx="8650">
                  <c:v>2119.0</c:v>
                </c:pt>
                <c:pt idx="8651">
                  <c:v>2119.0</c:v>
                </c:pt>
                <c:pt idx="8652">
                  <c:v>2119.0</c:v>
                </c:pt>
                <c:pt idx="8653">
                  <c:v>2119.0</c:v>
                </c:pt>
                <c:pt idx="8654">
                  <c:v>2120.0</c:v>
                </c:pt>
                <c:pt idx="8655">
                  <c:v>2121.0</c:v>
                </c:pt>
                <c:pt idx="8656">
                  <c:v>2121.0</c:v>
                </c:pt>
                <c:pt idx="8657">
                  <c:v>2121.0</c:v>
                </c:pt>
                <c:pt idx="8658">
                  <c:v>2121.0</c:v>
                </c:pt>
                <c:pt idx="8659">
                  <c:v>2121.0</c:v>
                </c:pt>
                <c:pt idx="8660">
                  <c:v>2121.0</c:v>
                </c:pt>
                <c:pt idx="8661">
                  <c:v>2121.0</c:v>
                </c:pt>
                <c:pt idx="8662">
                  <c:v>2121.0</c:v>
                </c:pt>
                <c:pt idx="8663">
                  <c:v>2121.0</c:v>
                </c:pt>
                <c:pt idx="8664">
                  <c:v>2121.0</c:v>
                </c:pt>
                <c:pt idx="8665">
                  <c:v>2121.0</c:v>
                </c:pt>
                <c:pt idx="8666">
                  <c:v>2121.0</c:v>
                </c:pt>
                <c:pt idx="8667">
                  <c:v>2121.0</c:v>
                </c:pt>
                <c:pt idx="8668">
                  <c:v>2122.0</c:v>
                </c:pt>
                <c:pt idx="8669">
                  <c:v>2122.0</c:v>
                </c:pt>
                <c:pt idx="8670">
                  <c:v>2122.0</c:v>
                </c:pt>
                <c:pt idx="8671">
                  <c:v>2122.0</c:v>
                </c:pt>
                <c:pt idx="8672">
                  <c:v>2122.0</c:v>
                </c:pt>
                <c:pt idx="8673">
                  <c:v>2122.0</c:v>
                </c:pt>
                <c:pt idx="8674">
                  <c:v>2122.0</c:v>
                </c:pt>
                <c:pt idx="8675">
                  <c:v>2122.0</c:v>
                </c:pt>
                <c:pt idx="8676">
                  <c:v>2122.0</c:v>
                </c:pt>
                <c:pt idx="8677">
                  <c:v>2122.0</c:v>
                </c:pt>
                <c:pt idx="8678">
                  <c:v>2123.0</c:v>
                </c:pt>
                <c:pt idx="8679">
                  <c:v>2123.0</c:v>
                </c:pt>
                <c:pt idx="8680">
                  <c:v>2123.0</c:v>
                </c:pt>
                <c:pt idx="8681">
                  <c:v>2123.0</c:v>
                </c:pt>
                <c:pt idx="8682">
                  <c:v>2123.0</c:v>
                </c:pt>
                <c:pt idx="8683">
                  <c:v>2123.0</c:v>
                </c:pt>
                <c:pt idx="8684">
                  <c:v>2124.0</c:v>
                </c:pt>
                <c:pt idx="8685">
                  <c:v>2124.0</c:v>
                </c:pt>
                <c:pt idx="8686">
                  <c:v>2124.0</c:v>
                </c:pt>
                <c:pt idx="8687">
                  <c:v>2124.0</c:v>
                </c:pt>
                <c:pt idx="8688">
                  <c:v>2124.0</c:v>
                </c:pt>
                <c:pt idx="8689">
                  <c:v>2124.0</c:v>
                </c:pt>
                <c:pt idx="8690">
                  <c:v>2124.0</c:v>
                </c:pt>
                <c:pt idx="8691">
                  <c:v>2124.0</c:v>
                </c:pt>
                <c:pt idx="8692">
                  <c:v>2124.0</c:v>
                </c:pt>
                <c:pt idx="8693">
                  <c:v>2124.0</c:v>
                </c:pt>
                <c:pt idx="8694">
                  <c:v>2124.0</c:v>
                </c:pt>
                <c:pt idx="8695">
                  <c:v>2124.0</c:v>
                </c:pt>
                <c:pt idx="8696">
                  <c:v>2124.0</c:v>
                </c:pt>
                <c:pt idx="8697">
                  <c:v>2124.0</c:v>
                </c:pt>
                <c:pt idx="8698">
                  <c:v>2124.0</c:v>
                </c:pt>
                <c:pt idx="8699">
                  <c:v>2124.0</c:v>
                </c:pt>
                <c:pt idx="8700">
                  <c:v>2124.0</c:v>
                </c:pt>
                <c:pt idx="8701">
                  <c:v>2124.0</c:v>
                </c:pt>
                <c:pt idx="8702">
                  <c:v>2124.0</c:v>
                </c:pt>
                <c:pt idx="8703">
                  <c:v>2124.0</c:v>
                </c:pt>
                <c:pt idx="8704">
                  <c:v>2124.0</c:v>
                </c:pt>
                <c:pt idx="8705">
                  <c:v>2124.0</c:v>
                </c:pt>
                <c:pt idx="8706">
                  <c:v>2124.0</c:v>
                </c:pt>
                <c:pt idx="8707">
                  <c:v>2124.0</c:v>
                </c:pt>
                <c:pt idx="8708">
                  <c:v>2124.0</c:v>
                </c:pt>
                <c:pt idx="8709">
                  <c:v>2124.0</c:v>
                </c:pt>
                <c:pt idx="8710">
                  <c:v>2124.0</c:v>
                </c:pt>
                <c:pt idx="8711">
                  <c:v>2124.0</c:v>
                </c:pt>
                <c:pt idx="8712">
                  <c:v>2124.0</c:v>
                </c:pt>
                <c:pt idx="8713">
                  <c:v>2124.0</c:v>
                </c:pt>
                <c:pt idx="8714">
                  <c:v>2124.0</c:v>
                </c:pt>
                <c:pt idx="8715">
                  <c:v>2125.0</c:v>
                </c:pt>
                <c:pt idx="8716">
                  <c:v>2126.0</c:v>
                </c:pt>
                <c:pt idx="8717">
                  <c:v>2126.0</c:v>
                </c:pt>
                <c:pt idx="8718">
                  <c:v>2127.0</c:v>
                </c:pt>
                <c:pt idx="8719">
                  <c:v>2127.0</c:v>
                </c:pt>
                <c:pt idx="8720">
                  <c:v>2127.0</c:v>
                </c:pt>
                <c:pt idx="8721">
                  <c:v>2128.0</c:v>
                </c:pt>
                <c:pt idx="8722">
                  <c:v>2129.0</c:v>
                </c:pt>
                <c:pt idx="8723">
                  <c:v>2129.0</c:v>
                </c:pt>
                <c:pt idx="8724">
                  <c:v>2129.0</c:v>
                </c:pt>
                <c:pt idx="8725">
                  <c:v>2129.0</c:v>
                </c:pt>
                <c:pt idx="8726">
                  <c:v>2130.0</c:v>
                </c:pt>
                <c:pt idx="8727">
                  <c:v>2131.0</c:v>
                </c:pt>
                <c:pt idx="8728">
                  <c:v>2132.0</c:v>
                </c:pt>
                <c:pt idx="8729">
                  <c:v>2133.0</c:v>
                </c:pt>
                <c:pt idx="8730">
                  <c:v>2134.0</c:v>
                </c:pt>
                <c:pt idx="8731">
                  <c:v>2134.0</c:v>
                </c:pt>
                <c:pt idx="8732">
                  <c:v>2134.0</c:v>
                </c:pt>
                <c:pt idx="8733">
                  <c:v>2134.0</c:v>
                </c:pt>
                <c:pt idx="8734">
                  <c:v>2135.0</c:v>
                </c:pt>
                <c:pt idx="8735">
                  <c:v>2135.0</c:v>
                </c:pt>
                <c:pt idx="8736">
                  <c:v>2136.0</c:v>
                </c:pt>
                <c:pt idx="8737">
                  <c:v>2137.0</c:v>
                </c:pt>
                <c:pt idx="8738">
                  <c:v>2138.0</c:v>
                </c:pt>
                <c:pt idx="8739">
                  <c:v>2138.0</c:v>
                </c:pt>
                <c:pt idx="8740">
                  <c:v>2138.0</c:v>
                </c:pt>
                <c:pt idx="8741">
                  <c:v>2138.0</c:v>
                </c:pt>
                <c:pt idx="8742">
                  <c:v>2138.0</c:v>
                </c:pt>
                <c:pt idx="8743">
                  <c:v>2139.0</c:v>
                </c:pt>
                <c:pt idx="8744">
                  <c:v>2139.0</c:v>
                </c:pt>
                <c:pt idx="8745">
                  <c:v>2139.0</c:v>
                </c:pt>
                <c:pt idx="8746">
                  <c:v>2139.0</c:v>
                </c:pt>
                <c:pt idx="8747">
                  <c:v>2139.0</c:v>
                </c:pt>
                <c:pt idx="8748">
                  <c:v>2139.0</c:v>
                </c:pt>
                <c:pt idx="8749">
                  <c:v>2139.0</c:v>
                </c:pt>
                <c:pt idx="8750">
                  <c:v>2139.0</c:v>
                </c:pt>
                <c:pt idx="8751">
                  <c:v>2139.0</c:v>
                </c:pt>
                <c:pt idx="8752">
                  <c:v>2139.0</c:v>
                </c:pt>
                <c:pt idx="8753">
                  <c:v>2139.0</c:v>
                </c:pt>
                <c:pt idx="8754">
                  <c:v>2139.0</c:v>
                </c:pt>
                <c:pt idx="8755">
                  <c:v>2139.0</c:v>
                </c:pt>
                <c:pt idx="8756">
                  <c:v>2139.0</c:v>
                </c:pt>
                <c:pt idx="8757">
                  <c:v>2139.0</c:v>
                </c:pt>
                <c:pt idx="8758">
                  <c:v>2139.0</c:v>
                </c:pt>
                <c:pt idx="8759">
                  <c:v>2139.0</c:v>
                </c:pt>
                <c:pt idx="8760">
                  <c:v>2139.0</c:v>
                </c:pt>
                <c:pt idx="8761">
                  <c:v>2139.0</c:v>
                </c:pt>
                <c:pt idx="8762">
                  <c:v>2139.0</c:v>
                </c:pt>
                <c:pt idx="8763">
                  <c:v>2139.0</c:v>
                </c:pt>
                <c:pt idx="8764">
                  <c:v>2139.0</c:v>
                </c:pt>
                <c:pt idx="8765">
                  <c:v>2139.0</c:v>
                </c:pt>
                <c:pt idx="8766">
                  <c:v>2139.0</c:v>
                </c:pt>
                <c:pt idx="8767">
                  <c:v>2139.0</c:v>
                </c:pt>
                <c:pt idx="8768">
                  <c:v>2139.0</c:v>
                </c:pt>
                <c:pt idx="8769">
                  <c:v>2139.0</c:v>
                </c:pt>
                <c:pt idx="8770">
                  <c:v>2140.0</c:v>
                </c:pt>
                <c:pt idx="8771">
                  <c:v>2140.0</c:v>
                </c:pt>
                <c:pt idx="8772">
                  <c:v>2140.0</c:v>
                </c:pt>
                <c:pt idx="8773">
                  <c:v>2140.0</c:v>
                </c:pt>
                <c:pt idx="8774">
                  <c:v>2140.0</c:v>
                </c:pt>
                <c:pt idx="8775">
                  <c:v>2140.0</c:v>
                </c:pt>
                <c:pt idx="8776">
                  <c:v>2140.0</c:v>
                </c:pt>
                <c:pt idx="8777">
                  <c:v>2140.0</c:v>
                </c:pt>
                <c:pt idx="8778">
                  <c:v>2140.0</c:v>
                </c:pt>
                <c:pt idx="8779">
                  <c:v>2140.0</c:v>
                </c:pt>
                <c:pt idx="8780">
                  <c:v>2140.0</c:v>
                </c:pt>
                <c:pt idx="8781">
                  <c:v>2140.0</c:v>
                </c:pt>
                <c:pt idx="8782">
                  <c:v>2140.0</c:v>
                </c:pt>
                <c:pt idx="8783">
                  <c:v>2140.0</c:v>
                </c:pt>
                <c:pt idx="8784">
                  <c:v>2140.0</c:v>
                </c:pt>
                <c:pt idx="8785">
                  <c:v>2140.0</c:v>
                </c:pt>
                <c:pt idx="8786">
                  <c:v>2140.0</c:v>
                </c:pt>
                <c:pt idx="8787">
                  <c:v>2140.0</c:v>
                </c:pt>
                <c:pt idx="8788">
                  <c:v>2140.0</c:v>
                </c:pt>
                <c:pt idx="8789">
                  <c:v>2140.0</c:v>
                </c:pt>
                <c:pt idx="8790">
                  <c:v>2140.0</c:v>
                </c:pt>
                <c:pt idx="8791">
                  <c:v>2141.0</c:v>
                </c:pt>
                <c:pt idx="8792">
                  <c:v>2142.0</c:v>
                </c:pt>
                <c:pt idx="8793">
                  <c:v>2142.0</c:v>
                </c:pt>
                <c:pt idx="8794">
                  <c:v>2142.0</c:v>
                </c:pt>
                <c:pt idx="8795">
                  <c:v>2142.0</c:v>
                </c:pt>
                <c:pt idx="8796">
                  <c:v>2142.0</c:v>
                </c:pt>
                <c:pt idx="8797">
                  <c:v>2142.0</c:v>
                </c:pt>
                <c:pt idx="8798">
                  <c:v>2142.0</c:v>
                </c:pt>
                <c:pt idx="8799">
                  <c:v>2142.0</c:v>
                </c:pt>
                <c:pt idx="8800">
                  <c:v>2142.0</c:v>
                </c:pt>
                <c:pt idx="8801">
                  <c:v>2142.0</c:v>
                </c:pt>
                <c:pt idx="8802">
                  <c:v>2142.0</c:v>
                </c:pt>
                <c:pt idx="8803">
                  <c:v>2142.0</c:v>
                </c:pt>
                <c:pt idx="8804">
                  <c:v>2142.0</c:v>
                </c:pt>
                <c:pt idx="8805">
                  <c:v>2142.0</c:v>
                </c:pt>
                <c:pt idx="8806">
                  <c:v>2142.0</c:v>
                </c:pt>
                <c:pt idx="8807">
                  <c:v>2142.0</c:v>
                </c:pt>
                <c:pt idx="8808">
                  <c:v>2142.0</c:v>
                </c:pt>
                <c:pt idx="8809">
                  <c:v>2142.0</c:v>
                </c:pt>
                <c:pt idx="8810">
                  <c:v>2143.0</c:v>
                </c:pt>
                <c:pt idx="8811">
                  <c:v>2143.0</c:v>
                </c:pt>
                <c:pt idx="8812">
                  <c:v>2143.0</c:v>
                </c:pt>
                <c:pt idx="8813">
                  <c:v>2143.0</c:v>
                </c:pt>
                <c:pt idx="8814">
                  <c:v>2143.0</c:v>
                </c:pt>
                <c:pt idx="8815">
                  <c:v>2144.0</c:v>
                </c:pt>
                <c:pt idx="8816">
                  <c:v>2144.0</c:v>
                </c:pt>
                <c:pt idx="8817">
                  <c:v>2144.0</c:v>
                </c:pt>
                <c:pt idx="8818">
                  <c:v>2144.0</c:v>
                </c:pt>
                <c:pt idx="8819">
                  <c:v>2144.0</c:v>
                </c:pt>
                <c:pt idx="8820">
                  <c:v>2144.0</c:v>
                </c:pt>
                <c:pt idx="8821">
                  <c:v>2144.0</c:v>
                </c:pt>
                <c:pt idx="8822">
                  <c:v>2144.0</c:v>
                </c:pt>
                <c:pt idx="8823">
                  <c:v>2144.0</c:v>
                </c:pt>
                <c:pt idx="8824">
                  <c:v>2144.0</c:v>
                </c:pt>
                <c:pt idx="8825">
                  <c:v>2144.0</c:v>
                </c:pt>
                <c:pt idx="8826">
                  <c:v>2144.0</c:v>
                </c:pt>
                <c:pt idx="8827">
                  <c:v>2144.0</c:v>
                </c:pt>
                <c:pt idx="8828">
                  <c:v>2144.0</c:v>
                </c:pt>
                <c:pt idx="8829">
                  <c:v>2144.0</c:v>
                </c:pt>
                <c:pt idx="8830">
                  <c:v>2144.0</c:v>
                </c:pt>
                <c:pt idx="8831">
                  <c:v>2144.0</c:v>
                </c:pt>
                <c:pt idx="8832">
                  <c:v>2144.0</c:v>
                </c:pt>
                <c:pt idx="8833">
                  <c:v>2145.0</c:v>
                </c:pt>
                <c:pt idx="8834">
                  <c:v>2146.0</c:v>
                </c:pt>
                <c:pt idx="8835">
                  <c:v>2147.0</c:v>
                </c:pt>
                <c:pt idx="8836">
                  <c:v>2147.0</c:v>
                </c:pt>
                <c:pt idx="8837">
                  <c:v>2148.0</c:v>
                </c:pt>
                <c:pt idx="8838">
                  <c:v>2148.0</c:v>
                </c:pt>
                <c:pt idx="8839">
                  <c:v>2148.0</c:v>
                </c:pt>
                <c:pt idx="8840">
                  <c:v>2149.0</c:v>
                </c:pt>
                <c:pt idx="8841">
                  <c:v>2149.0</c:v>
                </c:pt>
                <c:pt idx="8842">
                  <c:v>2150.0</c:v>
                </c:pt>
                <c:pt idx="8843">
                  <c:v>2150.0</c:v>
                </c:pt>
                <c:pt idx="8844">
                  <c:v>2150.0</c:v>
                </c:pt>
                <c:pt idx="8845">
                  <c:v>2150.0</c:v>
                </c:pt>
                <c:pt idx="8846">
                  <c:v>2151.0</c:v>
                </c:pt>
                <c:pt idx="8847">
                  <c:v>2152.0</c:v>
                </c:pt>
                <c:pt idx="8848">
                  <c:v>2152.0</c:v>
                </c:pt>
                <c:pt idx="8849">
                  <c:v>2152.0</c:v>
                </c:pt>
                <c:pt idx="8850">
                  <c:v>2152.0</c:v>
                </c:pt>
                <c:pt idx="8851">
                  <c:v>2152.0</c:v>
                </c:pt>
                <c:pt idx="8852">
                  <c:v>2152.0</c:v>
                </c:pt>
                <c:pt idx="8853">
                  <c:v>2152.0</c:v>
                </c:pt>
                <c:pt idx="8854">
                  <c:v>2152.0</c:v>
                </c:pt>
                <c:pt idx="8855">
                  <c:v>2152.0</c:v>
                </c:pt>
                <c:pt idx="8856">
                  <c:v>2152.0</c:v>
                </c:pt>
                <c:pt idx="8857">
                  <c:v>2152.0</c:v>
                </c:pt>
                <c:pt idx="8858">
                  <c:v>2152.0</c:v>
                </c:pt>
                <c:pt idx="8859">
                  <c:v>2152.0</c:v>
                </c:pt>
                <c:pt idx="8860">
                  <c:v>2152.0</c:v>
                </c:pt>
                <c:pt idx="8861">
                  <c:v>2153.0</c:v>
                </c:pt>
                <c:pt idx="8862">
                  <c:v>2153.0</c:v>
                </c:pt>
                <c:pt idx="8863">
                  <c:v>2153.0</c:v>
                </c:pt>
                <c:pt idx="8864">
                  <c:v>2153.0</c:v>
                </c:pt>
                <c:pt idx="8865">
                  <c:v>2153.0</c:v>
                </c:pt>
                <c:pt idx="8866">
                  <c:v>2153.0</c:v>
                </c:pt>
                <c:pt idx="8867">
                  <c:v>2153.0</c:v>
                </c:pt>
                <c:pt idx="8868">
                  <c:v>2153.0</c:v>
                </c:pt>
                <c:pt idx="8869">
                  <c:v>2153.0</c:v>
                </c:pt>
                <c:pt idx="8870">
                  <c:v>2153.0</c:v>
                </c:pt>
                <c:pt idx="8871">
                  <c:v>2153.0</c:v>
                </c:pt>
                <c:pt idx="8872">
                  <c:v>2153.0</c:v>
                </c:pt>
                <c:pt idx="8873">
                  <c:v>2153.0</c:v>
                </c:pt>
                <c:pt idx="8874">
                  <c:v>2154.0</c:v>
                </c:pt>
                <c:pt idx="8875">
                  <c:v>2155.0</c:v>
                </c:pt>
                <c:pt idx="8876">
                  <c:v>2156.0</c:v>
                </c:pt>
                <c:pt idx="8877">
                  <c:v>2156.0</c:v>
                </c:pt>
                <c:pt idx="8878">
                  <c:v>2156.0</c:v>
                </c:pt>
                <c:pt idx="8879">
                  <c:v>2156.0</c:v>
                </c:pt>
                <c:pt idx="8880">
                  <c:v>2157.0</c:v>
                </c:pt>
                <c:pt idx="8881">
                  <c:v>2157.0</c:v>
                </c:pt>
                <c:pt idx="8882">
                  <c:v>2158.0</c:v>
                </c:pt>
                <c:pt idx="8883">
                  <c:v>2158.0</c:v>
                </c:pt>
                <c:pt idx="8884">
                  <c:v>2158.0</c:v>
                </c:pt>
                <c:pt idx="8885">
                  <c:v>2159.0</c:v>
                </c:pt>
                <c:pt idx="8886">
                  <c:v>2159.0</c:v>
                </c:pt>
                <c:pt idx="8887">
                  <c:v>2160.0</c:v>
                </c:pt>
                <c:pt idx="8888">
                  <c:v>2160.0</c:v>
                </c:pt>
                <c:pt idx="8889">
                  <c:v>2160.0</c:v>
                </c:pt>
                <c:pt idx="8890">
                  <c:v>2161.0</c:v>
                </c:pt>
                <c:pt idx="8891">
                  <c:v>2161.0</c:v>
                </c:pt>
                <c:pt idx="8892">
                  <c:v>2161.0</c:v>
                </c:pt>
                <c:pt idx="8893">
                  <c:v>2161.0</c:v>
                </c:pt>
                <c:pt idx="8894">
                  <c:v>2161.0</c:v>
                </c:pt>
                <c:pt idx="8895">
                  <c:v>2162.0</c:v>
                </c:pt>
                <c:pt idx="8896">
                  <c:v>2162.0</c:v>
                </c:pt>
                <c:pt idx="8897">
                  <c:v>2162.0</c:v>
                </c:pt>
                <c:pt idx="8898">
                  <c:v>2163.0</c:v>
                </c:pt>
                <c:pt idx="8899">
                  <c:v>2163.0</c:v>
                </c:pt>
                <c:pt idx="8900">
                  <c:v>2163.0</c:v>
                </c:pt>
                <c:pt idx="8901">
                  <c:v>2163.0</c:v>
                </c:pt>
                <c:pt idx="8902">
                  <c:v>2164.0</c:v>
                </c:pt>
                <c:pt idx="8903">
                  <c:v>2165.0</c:v>
                </c:pt>
                <c:pt idx="8904">
                  <c:v>2166.0</c:v>
                </c:pt>
                <c:pt idx="8905">
                  <c:v>2167.0</c:v>
                </c:pt>
                <c:pt idx="8906">
                  <c:v>2167.0</c:v>
                </c:pt>
                <c:pt idx="8907">
                  <c:v>2167.0</c:v>
                </c:pt>
                <c:pt idx="8908">
                  <c:v>2167.0</c:v>
                </c:pt>
                <c:pt idx="8909">
                  <c:v>2167.0</c:v>
                </c:pt>
                <c:pt idx="8910">
                  <c:v>2167.0</c:v>
                </c:pt>
                <c:pt idx="8911">
                  <c:v>2168.0</c:v>
                </c:pt>
                <c:pt idx="8912">
                  <c:v>2169.0</c:v>
                </c:pt>
                <c:pt idx="8913">
                  <c:v>2170.0</c:v>
                </c:pt>
                <c:pt idx="8914">
                  <c:v>2170.0</c:v>
                </c:pt>
                <c:pt idx="8915">
                  <c:v>2170.0</c:v>
                </c:pt>
                <c:pt idx="8916">
                  <c:v>2170.0</c:v>
                </c:pt>
                <c:pt idx="8917">
                  <c:v>2171.0</c:v>
                </c:pt>
                <c:pt idx="8918">
                  <c:v>2171.0</c:v>
                </c:pt>
                <c:pt idx="8919">
                  <c:v>2171.0</c:v>
                </c:pt>
                <c:pt idx="8920">
                  <c:v>2171.0</c:v>
                </c:pt>
                <c:pt idx="8921">
                  <c:v>2172.0</c:v>
                </c:pt>
                <c:pt idx="8922">
                  <c:v>2173.0</c:v>
                </c:pt>
                <c:pt idx="8923">
                  <c:v>2174.0</c:v>
                </c:pt>
                <c:pt idx="8924">
                  <c:v>2175.0</c:v>
                </c:pt>
                <c:pt idx="8925">
                  <c:v>2175.0</c:v>
                </c:pt>
                <c:pt idx="8926">
                  <c:v>2175.0</c:v>
                </c:pt>
                <c:pt idx="8927">
                  <c:v>2176.0</c:v>
                </c:pt>
                <c:pt idx="8928">
                  <c:v>2177.0</c:v>
                </c:pt>
                <c:pt idx="8929">
                  <c:v>2177.0</c:v>
                </c:pt>
                <c:pt idx="8930">
                  <c:v>2177.0</c:v>
                </c:pt>
                <c:pt idx="8931">
                  <c:v>2177.0</c:v>
                </c:pt>
                <c:pt idx="8932">
                  <c:v>2177.0</c:v>
                </c:pt>
                <c:pt idx="8933">
                  <c:v>2177.0</c:v>
                </c:pt>
                <c:pt idx="8934">
                  <c:v>2177.0</c:v>
                </c:pt>
                <c:pt idx="8935">
                  <c:v>2177.0</c:v>
                </c:pt>
                <c:pt idx="8936">
                  <c:v>2177.0</c:v>
                </c:pt>
                <c:pt idx="8937">
                  <c:v>2177.0</c:v>
                </c:pt>
                <c:pt idx="8938">
                  <c:v>2177.0</c:v>
                </c:pt>
                <c:pt idx="8939">
                  <c:v>2178.0</c:v>
                </c:pt>
                <c:pt idx="8940">
                  <c:v>2178.0</c:v>
                </c:pt>
                <c:pt idx="8941">
                  <c:v>2179.0</c:v>
                </c:pt>
                <c:pt idx="8942">
                  <c:v>2179.0</c:v>
                </c:pt>
                <c:pt idx="8943">
                  <c:v>2179.0</c:v>
                </c:pt>
                <c:pt idx="8944">
                  <c:v>2179.0</c:v>
                </c:pt>
                <c:pt idx="8945">
                  <c:v>2179.0</c:v>
                </c:pt>
                <c:pt idx="8946">
                  <c:v>2179.0</c:v>
                </c:pt>
                <c:pt idx="8947">
                  <c:v>2179.0</c:v>
                </c:pt>
                <c:pt idx="8948">
                  <c:v>2180.0</c:v>
                </c:pt>
                <c:pt idx="8949">
                  <c:v>2181.0</c:v>
                </c:pt>
                <c:pt idx="8950">
                  <c:v>2181.0</c:v>
                </c:pt>
                <c:pt idx="8951">
                  <c:v>2181.0</c:v>
                </c:pt>
                <c:pt idx="8952">
                  <c:v>2181.0</c:v>
                </c:pt>
                <c:pt idx="8953">
                  <c:v>2181.0</c:v>
                </c:pt>
                <c:pt idx="8954">
                  <c:v>2181.0</c:v>
                </c:pt>
                <c:pt idx="8955">
                  <c:v>2182.0</c:v>
                </c:pt>
                <c:pt idx="8956">
                  <c:v>2183.0</c:v>
                </c:pt>
                <c:pt idx="8957">
                  <c:v>2183.0</c:v>
                </c:pt>
                <c:pt idx="8958">
                  <c:v>2183.0</c:v>
                </c:pt>
                <c:pt idx="8959">
                  <c:v>2183.0</c:v>
                </c:pt>
                <c:pt idx="8960">
                  <c:v>2183.0</c:v>
                </c:pt>
                <c:pt idx="8961">
                  <c:v>2184.0</c:v>
                </c:pt>
                <c:pt idx="8962">
                  <c:v>2184.0</c:v>
                </c:pt>
                <c:pt idx="8963">
                  <c:v>2185.0</c:v>
                </c:pt>
                <c:pt idx="8964">
                  <c:v>2186.0</c:v>
                </c:pt>
                <c:pt idx="8965">
                  <c:v>2187.0</c:v>
                </c:pt>
                <c:pt idx="8966">
                  <c:v>2188.0</c:v>
                </c:pt>
                <c:pt idx="8967">
                  <c:v>2189.0</c:v>
                </c:pt>
                <c:pt idx="8968">
                  <c:v>2189.0</c:v>
                </c:pt>
                <c:pt idx="8969">
                  <c:v>2189.0</c:v>
                </c:pt>
                <c:pt idx="8970">
                  <c:v>2189.0</c:v>
                </c:pt>
                <c:pt idx="8971">
                  <c:v>2189.0</c:v>
                </c:pt>
                <c:pt idx="8972">
                  <c:v>2189.0</c:v>
                </c:pt>
                <c:pt idx="8973">
                  <c:v>2189.0</c:v>
                </c:pt>
                <c:pt idx="8974">
                  <c:v>2189.0</c:v>
                </c:pt>
                <c:pt idx="8975">
                  <c:v>2189.0</c:v>
                </c:pt>
                <c:pt idx="8976">
                  <c:v>2189.0</c:v>
                </c:pt>
                <c:pt idx="8977">
                  <c:v>2189.0</c:v>
                </c:pt>
                <c:pt idx="8978">
                  <c:v>2189.0</c:v>
                </c:pt>
                <c:pt idx="8979">
                  <c:v>2189.0</c:v>
                </c:pt>
                <c:pt idx="8980">
                  <c:v>2189.0</c:v>
                </c:pt>
                <c:pt idx="8981">
                  <c:v>2189.0</c:v>
                </c:pt>
                <c:pt idx="8982">
                  <c:v>2189.0</c:v>
                </c:pt>
                <c:pt idx="8983">
                  <c:v>2189.0</c:v>
                </c:pt>
                <c:pt idx="8984">
                  <c:v>2189.0</c:v>
                </c:pt>
                <c:pt idx="8985">
                  <c:v>2189.0</c:v>
                </c:pt>
                <c:pt idx="8986">
                  <c:v>2189.0</c:v>
                </c:pt>
                <c:pt idx="8987">
                  <c:v>2189.0</c:v>
                </c:pt>
                <c:pt idx="8988">
                  <c:v>2189.0</c:v>
                </c:pt>
                <c:pt idx="8989">
                  <c:v>2190.0</c:v>
                </c:pt>
                <c:pt idx="8990">
                  <c:v>2190.0</c:v>
                </c:pt>
                <c:pt idx="8991">
                  <c:v>2190.0</c:v>
                </c:pt>
                <c:pt idx="8992">
                  <c:v>2190.0</c:v>
                </c:pt>
                <c:pt idx="8993">
                  <c:v>2190.0</c:v>
                </c:pt>
                <c:pt idx="8994">
                  <c:v>2190.0</c:v>
                </c:pt>
                <c:pt idx="8995">
                  <c:v>2190.0</c:v>
                </c:pt>
                <c:pt idx="8996">
                  <c:v>2190.0</c:v>
                </c:pt>
                <c:pt idx="8997">
                  <c:v>2190.0</c:v>
                </c:pt>
                <c:pt idx="8998">
                  <c:v>2190.0</c:v>
                </c:pt>
                <c:pt idx="8999">
                  <c:v>2191.0</c:v>
                </c:pt>
                <c:pt idx="9000">
                  <c:v>2191.0</c:v>
                </c:pt>
                <c:pt idx="9001">
                  <c:v>2191.0</c:v>
                </c:pt>
                <c:pt idx="9002">
                  <c:v>2191.0</c:v>
                </c:pt>
                <c:pt idx="9003">
                  <c:v>2191.0</c:v>
                </c:pt>
                <c:pt idx="9004">
                  <c:v>2191.0</c:v>
                </c:pt>
                <c:pt idx="9005">
                  <c:v>2191.0</c:v>
                </c:pt>
                <c:pt idx="9006">
                  <c:v>2191.0</c:v>
                </c:pt>
                <c:pt idx="9007">
                  <c:v>2191.0</c:v>
                </c:pt>
                <c:pt idx="9008">
                  <c:v>2191.0</c:v>
                </c:pt>
                <c:pt idx="9009">
                  <c:v>2191.0</c:v>
                </c:pt>
                <c:pt idx="9010">
                  <c:v>2191.0</c:v>
                </c:pt>
                <c:pt idx="9011">
                  <c:v>2192.0</c:v>
                </c:pt>
                <c:pt idx="9012">
                  <c:v>2193.0</c:v>
                </c:pt>
                <c:pt idx="9013">
                  <c:v>2193.0</c:v>
                </c:pt>
                <c:pt idx="9014">
                  <c:v>2193.0</c:v>
                </c:pt>
                <c:pt idx="9015">
                  <c:v>2193.0</c:v>
                </c:pt>
                <c:pt idx="9016">
                  <c:v>2193.0</c:v>
                </c:pt>
                <c:pt idx="9017">
                  <c:v>2193.0</c:v>
                </c:pt>
                <c:pt idx="9018">
                  <c:v>2193.0</c:v>
                </c:pt>
                <c:pt idx="9019">
                  <c:v>2194.0</c:v>
                </c:pt>
                <c:pt idx="9020">
                  <c:v>2194.0</c:v>
                </c:pt>
                <c:pt idx="9021">
                  <c:v>2194.0</c:v>
                </c:pt>
                <c:pt idx="9022">
                  <c:v>2195.0</c:v>
                </c:pt>
                <c:pt idx="9023">
                  <c:v>2196.0</c:v>
                </c:pt>
                <c:pt idx="9024">
                  <c:v>2196.0</c:v>
                </c:pt>
                <c:pt idx="9025">
                  <c:v>2196.0</c:v>
                </c:pt>
                <c:pt idx="9026">
                  <c:v>2196.0</c:v>
                </c:pt>
                <c:pt idx="9027">
                  <c:v>2196.0</c:v>
                </c:pt>
                <c:pt idx="9028">
                  <c:v>2196.0</c:v>
                </c:pt>
                <c:pt idx="9029">
                  <c:v>2196.0</c:v>
                </c:pt>
                <c:pt idx="9030">
                  <c:v>2196.0</c:v>
                </c:pt>
                <c:pt idx="9031">
                  <c:v>2196.0</c:v>
                </c:pt>
                <c:pt idx="9032">
                  <c:v>2196.0</c:v>
                </c:pt>
                <c:pt idx="9033">
                  <c:v>2197.0</c:v>
                </c:pt>
                <c:pt idx="9034">
                  <c:v>2197.0</c:v>
                </c:pt>
                <c:pt idx="9035">
                  <c:v>2197.0</c:v>
                </c:pt>
                <c:pt idx="9036">
                  <c:v>2197.0</c:v>
                </c:pt>
                <c:pt idx="9037">
                  <c:v>2197.0</c:v>
                </c:pt>
                <c:pt idx="9038">
                  <c:v>2197.0</c:v>
                </c:pt>
                <c:pt idx="9039">
                  <c:v>2197.0</c:v>
                </c:pt>
                <c:pt idx="9040">
                  <c:v>2198.0</c:v>
                </c:pt>
                <c:pt idx="9041">
                  <c:v>2199.0</c:v>
                </c:pt>
                <c:pt idx="9042">
                  <c:v>2199.0</c:v>
                </c:pt>
                <c:pt idx="9043">
                  <c:v>2199.0</c:v>
                </c:pt>
                <c:pt idx="9044">
                  <c:v>2199.0</c:v>
                </c:pt>
                <c:pt idx="9045">
                  <c:v>2199.0</c:v>
                </c:pt>
                <c:pt idx="9046">
                  <c:v>2199.0</c:v>
                </c:pt>
                <c:pt idx="9047">
                  <c:v>2200.0</c:v>
                </c:pt>
                <c:pt idx="9048">
                  <c:v>2200.0</c:v>
                </c:pt>
                <c:pt idx="9049">
                  <c:v>2200.0</c:v>
                </c:pt>
                <c:pt idx="9050">
                  <c:v>2200.0</c:v>
                </c:pt>
                <c:pt idx="9051">
                  <c:v>2201.0</c:v>
                </c:pt>
                <c:pt idx="9052">
                  <c:v>2201.0</c:v>
                </c:pt>
                <c:pt idx="9053">
                  <c:v>2202.0</c:v>
                </c:pt>
                <c:pt idx="9054">
                  <c:v>2203.0</c:v>
                </c:pt>
                <c:pt idx="9055">
                  <c:v>2204.0</c:v>
                </c:pt>
                <c:pt idx="9056">
                  <c:v>2205.0</c:v>
                </c:pt>
                <c:pt idx="9057">
                  <c:v>2206.0</c:v>
                </c:pt>
                <c:pt idx="9058">
                  <c:v>2207.0</c:v>
                </c:pt>
                <c:pt idx="9059">
                  <c:v>2207.0</c:v>
                </c:pt>
                <c:pt idx="9060">
                  <c:v>2207.0</c:v>
                </c:pt>
                <c:pt idx="9061">
                  <c:v>2207.0</c:v>
                </c:pt>
                <c:pt idx="9062">
                  <c:v>2207.0</c:v>
                </c:pt>
                <c:pt idx="9063">
                  <c:v>2207.0</c:v>
                </c:pt>
                <c:pt idx="9064">
                  <c:v>2207.0</c:v>
                </c:pt>
                <c:pt idx="9065">
                  <c:v>2208.0</c:v>
                </c:pt>
                <c:pt idx="9066">
                  <c:v>2208.0</c:v>
                </c:pt>
                <c:pt idx="9067">
                  <c:v>2208.0</c:v>
                </c:pt>
                <c:pt idx="9068">
                  <c:v>2208.0</c:v>
                </c:pt>
                <c:pt idx="9069">
                  <c:v>2209.0</c:v>
                </c:pt>
                <c:pt idx="9070">
                  <c:v>2209.0</c:v>
                </c:pt>
                <c:pt idx="9071">
                  <c:v>2209.0</c:v>
                </c:pt>
                <c:pt idx="9072">
                  <c:v>2209.0</c:v>
                </c:pt>
                <c:pt idx="9073">
                  <c:v>2209.0</c:v>
                </c:pt>
                <c:pt idx="9074">
                  <c:v>2209.0</c:v>
                </c:pt>
                <c:pt idx="9075">
                  <c:v>2209.0</c:v>
                </c:pt>
                <c:pt idx="9076">
                  <c:v>2210.0</c:v>
                </c:pt>
                <c:pt idx="9077">
                  <c:v>2211.0</c:v>
                </c:pt>
                <c:pt idx="9078">
                  <c:v>2211.0</c:v>
                </c:pt>
                <c:pt idx="9079">
                  <c:v>2212.0</c:v>
                </c:pt>
                <c:pt idx="9080">
                  <c:v>2212.0</c:v>
                </c:pt>
                <c:pt idx="9081">
                  <c:v>2212.0</c:v>
                </c:pt>
                <c:pt idx="9082">
                  <c:v>2212.0</c:v>
                </c:pt>
                <c:pt idx="9083">
                  <c:v>2213.0</c:v>
                </c:pt>
                <c:pt idx="9084">
                  <c:v>2213.0</c:v>
                </c:pt>
                <c:pt idx="9085">
                  <c:v>2213.0</c:v>
                </c:pt>
                <c:pt idx="9086">
                  <c:v>2213.0</c:v>
                </c:pt>
                <c:pt idx="9087">
                  <c:v>2213.0</c:v>
                </c:pt>
                <c:pt idx="9088">
                  <c:v>2214.0</c:v>
                </c:pt>
                <c:pt idx="9089">
                  <c:v>2215.0</c:v>
                </c:pt>
                <c:pt idx="9090">
                  <c:v>2216.0</c:v>
                </c:pt>
                <c:pt idx="9091">
                  <c:v>2216.0</c:v>
                </c:pt>
                <c:pt idx="9092">
                  <c:v>2217.0</c:v>
                </c:pt>
                <c:pt idx="9093">
                  <c:v>2217.0</c:v>
                </c:pt>
                <c:pt idx="9094">
                  <c:v>2217.0</c:v>
                </c:pt>
                <c:pt idx="9095">
                  <c:v>2218.0</c:v>
                </c:pt>
                <c:pt idx="9096">
                  <c:v>2218.0</c:v>
                </c:pt>
                <c:pt idx="9097">
                  <c:v>2218.0</c:v>
                </c:pt>
                <c:pt idx="9098">
                  <c:v>2218.0</c:v>
                </c:pt>
                <c:pt idx="9099">
                  <c:v>2218.0</c:v>
                </c:pt>
                <c:pt idx="9100">
                  <c:v>2219.0</c:v>
                </c:pt>
                <c:pt idx="9101">
                  <c:v>2219.0</c:v>
                </c:pt>
                <c:pt idx="9102">
                  <c:v>2220.0</c:v>
                </c:pt>
                <c:pt idx="9103">
                  <c:v>2221.0</c:v>
                </c:pt>
                <c:pt idx="9104">
                  <c:v>2221.0</c:v>
                </c:pt>
                <c:pt idx="9105">
                  <c:v>2221.0</c:v>
                </c:pt>
                <c:pt idx="9106">
                  <c:v>2221.0</c:v>
                </c:pt>
                <c:pt idx="9107">
                  <c:v>2222.0</c:v>
                </c:pt>
                <c:pt idx="9108">
                  <c:v>2223.0</c:v>
                </c:pt>
                <c:pt idx="9109">
                  <c:v>2223.0</c:v>
                </c:pt>
                <c:pt idx="9110">
                  <c:v>2223.0</c:v>
                </c:pt>
                <c:pt idx="9111">
                  <c:v>2223.0</c:v>
                </c:pt>
                <c:pt idx="9112">
                  <c:v>2223.0</c:v>
                </c:pt>
                <c:pt idx="9113">
                  <c:v>2223.0</c:v>
                </c:pt>
                <c:pt idx="9114">
                  <c:v>2223.0</c:v>
                </c:pt>
                <c:pt idx="9115">
                  <c:v>2223.0</c:v>
                </c:pt>
                <c:pt idx="9116">
                  <c:v>2223.0</c:v>
                </c:pt>
                <c:pt idx="9117">
                  <c:v>2224.0</c:v>
                </c:pt>
                <c:pt idx="9118">
                  <c:v>2224.0</c:v>
                </c:pt>
                <c:pt idx="9119">
                  <c:v>2224.0</c:v>
                </c:pt>
                <c:pt idx="9120">
                  <c:v>2224.0</c:v>
                </c:pt>
                <c:pt idx="9121">
                  <c:v>2224.0</c:v>
                </c:pt>
                <c:pt idx="9122">
                  <c:v>2224.0</c:v>
                </c:pt>
                <c:pt idx="9123">
                  <c:v>2225.0</c:v>
                </c:pt>
                <c:pt idx="9124">
                  <c:v>2226.0</c:v>
                </c:pt>
                <c:pt idx="9125">
                  <c:v>2226.0</c:v>
                </c:pt>
                <c:pt idx="9126">
                  <c:v>2226.0</c:v>
                </c:pt>
                <c:pt idx="9127">
                  <c:v>2226.0</c:v>
                </c:pt>
                <c:pt idx="9128">
                  <c:v>2226.0</c:v>
                </c:pt>
                <c:pt idx="9129">
                  <c:v>2226.0</c:v>
                </c:pt>
                <c:pt idx="9130">
                  <c:v>2226.0</c:v>
                </c:pt>
                <c:pt idx="9131">
                  <c:v>2226.0</c:v>
                </c:pt>
                <c:pt idx="9132">
                  <c:v>2227.0</c:v>
                </c:pt>
                <c:pt idx="9133">
                  <c:v>2227.0</c:v>
                </c:pt>
                <c:pt idx="9134">
                  <c:v>2227.0</c:v>
                </c:pt>
                <c:pt idx="9135">
                  <c:v>2228.0</c:v>
                </c:pt>
                <c:pt idx="9136">
                  <c:v>2228.0</c:v>
                </c:pt>
                <c:pt idx="9137">
                  <c:v>2228.0</c:v>
                </c:pt>
                <c:pt idx="9138">
                  <c:v>2229.0</c:v>
                </c:pt>
                <c:pt idx="9139">
                  <c:v>2229.0</c:v>
                </c:pt>
                <c:pt idx="9140">
                  <c:v>2229.0</c:v>
                </c:pt>
                <c:pt idx="9141">
                  <c:v>2230.0</c:v>
                </c:pt>
                <c:pt idx="9142">
                  <c:v>2230.0</c:v>
                </c:pt>
                <c:pt idx="9143">
                  <c:v>2231.0</c:v>
                </c:pt>
                <c:pt idx="9144">
                  <c:v>2231.0</c:v>
                </c:pt>
                <c:pt idx="9145">
                  <c:v>2232.0</c:v>
                </c:pt>
                <c:pt idx="9146">
                  <c:v>2233.0</c:v>
                </c:pt>
                <c:pt idx="9147">
                  <c:v>2233.0</c:v>
                </c:pt>
                <c:pt idx="9148">
                  <c:v>2233.0</c:v>
                </c:pt>
                <c:pt idx="9149">
                  <c:v>2233.0</c:v>
                </c:pt>
                <c:pt idx="9150">
                  <c:v>2234.0</c:v>
                </c:pt>
                <c:pt idx="9151">
                  <c:v>2234.0</c:v>
                </c:pt>
                <c:pt idx="9152">
                  <c:v>2235.0</c:v>
                </c:pt>
                <c:pt idx="9153">
                  <c:v>2235.0</c:v>
                </c:pt>
                <c:pt idx="9154">
                  <c:v>2235.0</c:v>
                </c:pt>
                <c:pt idx="9155">
                  <c:v>2235.0</c:v>
                </c:pt>
                <c:pt idx="9156">
                  <c:v>2235.0</c:v>
                </c:pt>
                <c:pt idx="9157">
                  <c:v>2235.0</c:v>
                </c:pt>
                <c:pt idx="9158">
                  <c:v>2236.0</c:v>
                </c:pt>
                <c:pt idx="9159">
                  <c:v>2237.0</c:v>
                </c:pt>
                <c:pt idx="9160">
                  <c:v>2238.0</c:v>
                </c:pt>
                <c:pt idx="9161">
                  <c:v>2238.0</c:v>
                </c:pt>
                <c:pt idx="9162">
                  <c:v>2239.0</c:v>
                </c:pt>
                <c:pt idx="9163">
                  <c:v>2239.0</c:v>
                </c:pt>
                <c:pt idx="9164">
                  <c:v>2240.0</c:v>
                </c:pt>
                <c:pt idx="9165">
                  <c:v>2241.0</c:v>
                </c:pt>
                <c:pt idx="9166">
                  <c:v>2241.0</c:v>
                </c:pt>
                <c:pt idx="9167">
                  <c:v>2241.0</c:v>
                </c:pt>
                <c:pt idx="9168">
                  <c:v>2241.0</c:v>
                </c:pt>
                <c:pt idx="9169">
                  <c:v>2241.0</c:v>
                </c:pt>
                <c:pt idx="9170">
                  <c:v>2241.0</c:v>
                </c:pt>
                <c:pt idx="9171">
                  <c:v>2242.0</c:v>
                </c:pt>
                <c:pt idx="9172">
                  <c:v>2243.0</c:v>
                </c:pt>
                <c:pt idx="9173">
                  <c:v>2243.0</c:v>
                </c:pt>
                <c:pt idx="9174">
                  <c:v>2243.0</c:v>
                </c:pt>
                <c:pt idx="9175">
                  <c:v>2243.0</c:v>
                </c:pt>
                <c:pt idx="9176">
                  <c:v>2243.0</c:v>
                </c:pt>
                <c:pt idx="9177">
                  <c:v>2243.0</c:v>
                </c:pt>
                <c:pt idx="9178">
                  <c:v>2243.0</c:v>
                </c:pt>
                <c:pt idx="9179">
                  <c:v>2243.0</c:v>
                </c:pt>
                <c:pt idx="9180">
                  <c:v>2243.0</c:v>
                </c:pt>
                <c:pt idx="9181">
                  <c:v>2243.0</c:v>
                </c:pt>
                <c:pt idx="9182">
                  <c:v>2243.0</c:v>
                </c:pt>
                <c:pt idx="9183">
                  <c:v>2244.0</c:v>
                </c:pt>
                <c:pt idx="9184">
                  <c:v>2244.0</c:v>
                </c:pt>
                <c:pt idx="9185">
                  <c:v>2245.0</c:v>
                </c:pt>
                <c:pt idx="9186">
                  <c:v>2245.0</c:v>
                </c:pt>
                <c:pt idx="9187">
                  <c:v>2245.0</c:v>
                </c:pt>
                <c:pt idx="9188">
                  <c:v>2246.0</c:v>
                </c:pt>
                <c:pt idx="9189">
                  <c:v>2246.0</c:v>
                </c:pt>
                <c:pt idx="9190">
                  <c:v>2246.0</c:v>
                </c:pt>
                <c:pt idx="9191">
                  <c:v>2246.0</c:v>
                </c:pt>
                <c:pt idx="9192">
                  <c:v>2246.0</c:v>
                </c:pt>
                <c:pt idx="9193">
                  <c:v>2247.0</c:v>
                </c:pt>
                <c:pt idx="9194">
                  <c:v>2247.0</c:v>
                </c:pt>
                <c:pt idx="9195">
                  <c:v>2247.0</c:v>
                </c:pt>
                <c:pt idx="9196">
                  <c:v>2247.0</c:v>
                </c:pt>
                <c:pt idx="9197">
                  <c:v>2247.0</c:v>
                </c:pt>
                <c:pt idx="9198">
                  <c:v>2247.0</c:v>
                </c:pt>
                <c:pt idx="9199">
                  <c:v>2248.0</c:v>
                </c:pt>
                <c:pt idx="9200">
                  <c:v>2248.0</c:v>
                </c:pt>
                <c:pt idx="9201">
                  <c:v>2248.0</c:v>
                </c:pt>
                <c:pt idx="9202">
                  <c:v>2248.0</c:v>
                </c:pt>
                <c:pt idx="9203">
                  <c:v>2248.0</c:v>
                </c:pt>
                <c:pt idx="9204">
                  <c:v>2249.0</c:v>
                </c:pt>
                <c:pt idx="9205">
                  <c:v>2250.0</c:v>
                </c:pt>
                <c:pt idx="9206">
                  <c:v>2250.0</c:v>
                </c:pt>
                <c:pt idx="9207">
                  <c:v>2251.0</c:v>
                </c:pt>
                <c:pt idx="9208">
                  <c:v>2252.0</c:v>
                </c:pt>
                <c:pt idx="9209">
                  <c:v>2253.0</c:v>
                </c:pt>
                <c:pt idx="9210">
                  <c:v>2253.0</c:v>
                </c:pt>
                <c:pt idx="9211">
                  <c:v>2253.0</c:v>
                </c:pt>
                <c:pt idx="9212">
                  <c:v>2253.0</c:v>
                </c:pt>
                <c:pt idx="9213">
                  <c:v>2253.0</c:v>
                </c:pt>
                <c:pt idx="9214">
                  <c:v>2253.0</c:v>
                </c:pt>
                <c:pt idx="9215">
                  <c:v>2253.0</c:v>
                </c:pt>
                <c:pt idx="9216">
                  <c:v>2254.0</c:v>
                </c:pt>
                <c:pt idx="9217">
                  <c:v>2254.0</c:v>
                </c:pt>
                <c:pt idx="9218">
                  <c:v>2254.0</c:v>
                </c:pt>
                <c:pt idx="9219">
                  <c:v>2255.0</c:v>
                </c:pt>
                <c:pt idx="9220">
                  <c:v>2255.0</c:v>
                </c:pt>
                <c:pt idx="9221">
                  <c:v>2255.0</c:v>
                </c:pt>
                <c:pt idx="9222">
                  <c:v>2255.0</c:v>
                </c:pt>
                <c:pt idx="9223">
                  <c:v>2255.0</c:v>
                </c:pt>
                <c:pt idx="9224">
                  <c:v>2256.0</c:v>
                </c:pt>
                <c:pt idx="9225">
                  <c:v>2257.0</c:v>
                </c:pt>
                <c:pt idx="9226">
                  <c:v>2258.0</c:v>
                </c:pt>
                <c:pt idx="9227">
                  <c:v>2258.0</c:v>
                </c:pt>
                <c:pt idx="9228">
                  <c:v>2258.0</c:v>
                </c:pt>
                <c:pt idx="9229">
                  <c:v>2258.0</c:v>
                </c:pt>
                <c:pt idx="9230">
                  <c:v>2259.0</c:v>
                </c:pt>
                <c:pt idx="9231">
                  <c:v>2260.0</c:v>
                </c:pt>
                <c:pt idx="9232">
                  <c:v>2260.0</c:v>
                </c:pt>
                <c:pt idx="9233">
                  <c:v>2260.0</c:v>
                </c:pt>
                <c:pt idx="9234">
                  <c:v>2261.0</c:v>
                </c:pt>
                <c:pt idx="9235">
                  <c:v>2261.0</c:v>
                </c:pt>
                <c:pt idx="9236">
                  <c:v>2261.0</c:v>
                </c:pt>
                <c:pt idx="9237">
                  <c:v>2261.0</c:v>
                </c:pt>
                <c:pt idx="9238">
                  <c:v>2261.0</c:v>
                </c:pt>
                <c:pt idx="9239">
                  <c:v>2262.0</c:v>
                </c:pt>
                <c:pt idx="9240">
                  <c:v>2262.0</c:v>
                </c:pt>
                <c:pt idx="9241">
                  <c:v>2262.0</c:v>
                </c:pt>
                <c:pt idx="9242">
                  <c:v>2262.0</c:v>
                </c:pt>
                <c:pt idx="9243">
                  <c:v>2262.0</c:v>
                </c:pt>
                <c:pt idx="9244">
                  <c:v>2262.0</c:v>
                </c:pt>
                <c:pt idx="9245">
                  <c:v>2262.0</c:v>
                </c:pt>
                <c:pt idx="9246">
                  <c:v>2262.0</c:v>
                </c:pt>
                <c:pt idx="9247">
                  <c:v>2262.0</c:v>
                </c:pt>
                <c:pt idx="9248">
                  <c:v>2262.0</c:v>
                </c:pt>
                <c:pt idx="9249">
                  <c:v>2262.0</c:v>
                </c:pt>
                <c:pt idx="9250">
                  <c:v>2262.0</c:v>
                </c:pt>
                <c:pt idx="9251">
                  <c:v>2262.0</c:v>
                </c:pt>
                <c:pt idx="9252">
                  <c:v>2262.0</c:v>
                </c:pt>
                <c:pt idx="9253">
                  <c:v>2262.0</c:v>
                </c:pt>
                <c:pt idx="9254">
                  <c:v>2262.0</c:v>
                </c:pt>
                <c:pt idx="9255">
                  <c:v>2263.0</c:v>
                </c:pt>
                <c:pt idx="9256">
                  <c:v>2263.0</c:v>
                </c:pt>
                <c:pt idx="9257">
                  <c:v>2264.0</c:v>
                </c:pt>
                <c:pt idx="9258">
                  <c:v>2264.0</c:v>
                </c:pt>
                <c:pt idx="9259">
                  <c:v>2264.0</c:v>
                </c:pt>
                <c:pt idx="9260">
                  <c:v>2264.0</c:v>
                </c:pt>
                <c:pt idx="9261">
                  <c:v>2264.0</c:v>
                </c:pt>
                <c:pt idx="9262">
                  <c:v>2264.0</c:v>
                </c:pt>
                <c:pt idx="9263">
                  <c:v>2264.0</c:v>
                </c:pt>
                <c:pt idx="9264">
                  <c:v>2264.0</c:v>
                </c:pt>
                <c:pt idx="9265">
                  <c:v>2264.0</c:v>
                </c:pt>
                <c:pt idx="9266">
                  <c:v>2265.0</c:v>
                </c:pt>
                <c:pt idx="9267">
                  <c:v>2265.0</c:v>
                </c:pt>
                <c:pt idx="9268">
                  <c:v>2265.0</c:v>
                </c:pt>
                <c:pt idx="9269">
                  <c:v>2265.0</c:v>
                </c:pt>
                <c:pt idx="9270">
                  <c:v>2265.0</c:v>
                </c:pt>
                <c:pt idx="9271">
                  <c:v>2265.0</c:v>
                </c:pt>
                <c:pt idx="9272">
                  <c:v>2265.0</c:v>
                </c:pt>
                <c:pt idx="9273">
                  <c:v>2265.0</c:v>
                </c:pt>
                <c:pt idx="9274">
                  <c:v>2266.0</c:v>
                </c:pt>
                <c:pt idx="9275">
                  <c:v>2266.0</c:v>
                </c:pt>
                <c:pt idx="9276">
                  <c:v>2266.0</c:v>
                </c:pt>
                <c:pt idx="9277">
                  <c:v>2266.0</c:v>
                </c:pt>
                <c:pt idx="9278">
                  <c:v>2266.0</c:v>
                </c:pt>
                <c:pt idx="9279">
                  <c:v>2266.0</c:v>
                </c:pt>
                <c:pt idx="9280">
                  <c:v>2266.0</c:v>
                </c:pt>
                <c:pt idx="9281">
                  <c:v>2266.0</c:v>
                </c:pt>
                <c:pt idx="9282">
                  <c:v>2266.0</c:v>
                </c:pt>
                <c:pt idx="9283">
                  <c:v>2266.0</c:v>
                </c:pt>
                <c:pt idx="9284">
                  <c:v>2266.0</c:v>
                </c:pt>
                <c:pt idx="9285">
                  <c:v>2267.0</c:v>
                </c:pt>
                <c:pt idx="9286">
                  <c:v>2267.0</c:v>
                </c:pt>
                <c:pt idx="9287">
                  <c:v>2267.0</c:v>
                </c:pt>
                <c:pt idx="9288">
                  <c:v>2268.0</c:v>
                </c:pt>
                <c:pt idx="9289">
                  <c:v>2269.0</c:v>
                </c:pt>
                <c:pt idx="9290">
                  <c:v>2269.0</c:v>
                </c:pt>
                <c:pt idx="9291">
                  <c:v>2270.0</c:v>
                </c:pt>
                <c:pt idx="9292">
                  <c:v>2270.0</c:v>
                </c:pt>
                <c:pt idx="9293">
                  <c:v>2270.0</c:v>
                </c:pt>
                <c:pt idx="9294">
                  <c:v>2270.0</c:v>
                </c:pt>
                <c:pt idx="9295">
                  <c:v>2271.0</c:v>
                </c:pt>
                <c:pt idx="9296">
                  <c:v>2271.0</c:v>
                </c:pt>
                <c:pt idx="9297">
                  <c:v>2271.0</c:v>
                </c:pt>
                <c:pt idx="9298">
                  <c:v>2272.0</c:v>
                </c:pt>
                <c:pt idx="9299">
                  <c:v>2273.0</c:v>
                </c:pt>
                <c:pt idx="9300">
                  <c:v>2273.0</c:v>
                </c:pt>
                <c:pt idx="9301">
                  <c:v>2273.0</c:v>
                </c:pt>
                <c:pt idx="9302">
                  <c:v>2273.0</c:v>
                </c:pt>
                <c:pt idx="9303">
                  <c:v>2273.0</c:v>
                </c:pt>
                <c:pt idx="9304">
                  <c:v>2273.0</c:v>
                </c:pt>
                <c:pt idx="9305">
                  <c:v>2273.0</c:v>
                </c:pt>
                <c:pt idx="9306">
                  <c:v>2273.0</c:v>
                </c:pt>
                <c:pt idx="9307">
                  <c:v>2273.0</c:v>
                </c:pt>
                <c:pt idx="9308">
                  <c:v>2273.0</c:v>
                </c:pt>
                <c:pt idx="9309">
                  <c:v>2273.0</c:v>
                </c:pt>
                <c:pt idx="9310">
                  <c:v>2273.0</c:v>
                </c:pt>
                <c:pt idx="9311">
                  <c:v>2274.0</c:v>
                </c:pt>
                <c:pt idx="9312">
                  <c:v>2274.0</c:v>
                </c:pt>
                <c:pt idx="9313">
                  <c:v>2275.0</c:v>
                </c:pt>
                <c:pt idx="9314">
                  <c:v>2275.0</c:v>
                </c:pt>
                <c:pt idx="9315">
                  <c:v>2275.0</c:v>
                </c:pt>
                <c:pt idx="9316">
                  <c:v>2275.0</c:v>
                </c:pt>
                <c:pt idx="9317">
                  <c:v>2276.0</c:v>
                </c:pt>
                <c:pt idx="9318">
                  <c:v>2276.0</c:v>
                </c:pt>
                <c:pt idx="9319">
                  <c:v>2277.0</c:v>
                </c:pt>
                <c:pt idx="9320">
                  <c:v>2277.0</c:v>
                </c:pt>
                <c:pt idx="9321">
                  <c:v>2277.0</c:v>
                </c:pt>
                <c:pt idx="9322">
                  <c:v>2277.0</c:v>
                </c:pt>
                <c:pt idx="9323">
                  <c:v>2277.0</c:v>
                </c:pt>
                <c:pt idx="9324">
                  <c:v>2277.0</c:v>
                </c:pt>
                <c:pt idx="9325">
                  <c:v>2278.0</c:v>
                </c:pt>
                <c:pt idx="9326">
                  <c:v>2278.0</c:v>
                </c:pt>
                <c:pt idx="9327">
                  <c:v>2278.0</c:v>
                </c:pt>
                <c:pt idx="9328">
                  <c:v>2279.0</c:v>
                </c:pt>
                <c:pt idx="9329">
                  <c:v>2279.0</c:v>
                </c:pt>
                <c:pt idx="9330">
                  <c:v>2279.0</c:v>
                </c:pt>
                <c:pt idx="9331">
                  <c:v>2279.0</c:v>
                </c:pt>
                <c:pt idx="9332">
                  <c:v>2279.0</c:v>
                </c:pt>
                <c:pt idx="9333">
                  <c:v>2279.0</c:v>
                </c:pt>
                <c:pt idx="9334">
                  <c:v>2279.0</c:v>
                </c:pt>
                <c:pt idx="9335">
                  <c:v>2279.0</c:v>
                </c:pt>
                <c:pt idx="9336">
                  <c:v>2279.0</c:v>
                </c:pt>
                <c:pt idx="9337">
                  <c:v>2279.0</c:v>
                </c:pt>
                <c:pt idx="9338">
                  <c:v>2279.0</c:v>
                </c:pt>
                <c:pt idx="9339">
                  <c:v>2279.0</c:v>
                </c:pt>
                <c:pt idx="9340">
                  <c:v>2279.0</c:v>
                </c:pt>
                <c:pt idx="9341">
                  <c:v>2279.0</c:v>
                </c:pt>
                <c:pt idx="9342">
                  <c:v>2279.0</c:v>
                </c:pt>
                <c:pt idx="9343">
                  <c:v>2279.0</c:v>
                </c:pt>
                <c:pt idx="9344">
                  <c:v>2279.0</c:v>
                </c:pt>
                <c:pt idx="9345">
                  <c:v>2280.0</c:v>
                </c:pt>
                <c:pt idx="9346">
                  <c:v>2281.0</c:v>
                </c:pt>
                <c:pt idx="9347">
                  <c:v>2282.0</c:v>
                </c:pt>
                <c:pt idx="9348">
                  <c:v>2282.0</c:v>
                </c:pt>
                <c:pt idx="9349">
                  <c:v>2282.0</c:v>
                </c:pt>
                <c:pt idx="9350">
                  <c:v>2282.0</c:v>
                </c:pt>
                <c:pt idx="9351">
                  <c:v>2283.0</c:v>
                </c:pt>
                <c:pt idx="9352">
                  <c:v>2283.0</c:v>
                </c:pt>
                <c:pt idx="9353">
                  <c:v>2283.0</c:v>
                </c:pt>
                <c:pt idx="9354">
                  <c:v>2283.0</c:v>
                </c:pt>
                <c:pt idx="9355">
                  <c:v>2283.0</c:v>
                </c:pt>
                <c:pt idx="9356">
                  <c:v>2283.0</c:v>
                </c:pt>
                <c:pt idx="9357">
                  <c:v>2283.0</c:v>
                </c:pt>
                <c:pt idx="9358">
                  <c:v>2283.0</c:v>
                </c:pt>
                <c:pt idx="9359">
                  <c:v>2283.0</c:v>
                </c:pt>
                <c:pt idx="9360">
                  <c:v>2284.0</c:v>
                </c:pt>
                <c:pt idx="9361">
                  <c:v>2284.0</c:v>
                </c:pt>
                <c:pt idx="9362">
                  <c:v>2285.0</c:v>
                </c:pt>
                <c:pt idx="9363">
                  <c:v>2285.0</c:v>
                </c:pt>
                <c:pt idx="9364">
                  <c:v>2286.0</c:v>
                </c:pt>
                <c:pt idx="9365">
                  <c:v>2287.0</c:v>
                </c:pt>
                <c:pt idx="9366">
                  <c:v>2287.0</c:v>
                </c:pt>
                <c:pt idx="9367">
                  <c:v>2287.0</c:v>
                </c:pt>
                <c:pt idx="9368">
                  <c:v>2288.0</c:v>
                </c:pt>
                <c:pt idx="9369">
                  <c:v>2288.0</c:v>
                </c:pt>
                <c:pt idx="9370">
                  <c:v>2288.0</c:v>
                </c:pt>
                <c:pt idx="9371">
                  <c:v>2288.0</c:v>
                </c:pt>
                <c:pt idx="9372">
                  <c:v>2289.0</c:v>
                </c:pt>
                <c:pt idx="9373">
                  <c:v>2289.0</c:v>
                </c:pt>
                <c:pt idx="9374">
                  <c:v>2289.0</c:v>
                </c:pt>
                <c:pt idx="9375">
                  <c:v>2289.0</c:v>
                </c:pt>
                <c:pt idx="9376">
                  <c:v>2290.0</c:v>
                </c:pt>
                <c:pt idx="9377">
                  <c:v>2291.0</c:v>
                </c:pt>
                <c:pt idx="9378">
                  <c:v>2292.0</c:v>
                </c:pt>
                <c:pt idx="9379">
                  <c:v>2292.0</c:v>
                </c:pt>
                <c:pt idx="9380">
                  <c:v>2292.0</c:v>
                </c:pt>
                <c:pt idx="9381">
                  <c:v>2292.0</c:v>
                </c:pt>
                <c:pt idx="9382">
                  <c:v>2292.0</c:v>
                </c:pt>
                <c:pt idx="9383">
                  <c:v>2293.0</c:v>
                </c:pt>
                <c:pt idx="9384">
                  <c:v>2293.0</c:v>
                </c:pt>
                <c:pt idx="9385">
                  <c:v>2293.0</c:v>
                </c:pt>
                <c:pt idx="9386">
                  <c:v>2293.0</c:v>
                </c:pt>
                <c:pt idx="9387">
                  <c:v>2293.0</c:v>
                </c:pt>
                <c:pt idx="9388">
                  <c:v>2293.0</c:v>
                </c:pt>
                <c:pt idx="9389">
                  <c:v>2293.0</c:v>
                </c:pt>
                <c:pt idx="9390">
                  <c:v>2293.0</c:v>
                </c:pt>
                <c:pt idx="9391">
                  <c:v>2293.0</c:v>
                </c:pt>
                <c:pt idx="9392">
                  <c:v>2293.0</c:v>
                </c:pt>
                <c:pt idx="9393">
                  <c:v>2294.0</c:v>
                </c:pt>
                <c:pt idx="9394">
                  <c:v>2294.0</c:v>
                </c:pt>
                <c:pt idx="9395">
                  <c:v>2294.0</c:v>
                </c:pt>
                <c:pt idx="9396">
                  <c:v>2294.0</c:v>
                </c:pt>
                <c:pt idx="9397">
                  <c:v>2294.0</c:v>
                </c:pt>
                <c:pt idx="9398">
                  <c:v>2294.0</c:v>
                </c:pt>
                <c:pt idx="9399">
                  <c:v>2295.0</c:v>
                </c:pt>
                <c:pt idx="9400">
                  <c:v>2296.0</c:v>
                </c:pt>
                <c:pt idx="9401">
                  <c:v>2297.0</c:v>
                </c:pt>
                <c:pt idx="9402">
                  <c:v>2298.0</c:v>
                </c:pt>
                <c:pt idx="9403">
                  <c:v>2298.0</c:v>
                </c:pt>
                <c:pt idx="9404">
                  <c:v>2298.0</c:v>
                </c:pt>
                <c:pt idx="9405">
                  <c:v>2298.0</c:v>
                </c:pt>
                <c:pt idx="9406">
                  <c:v>2299.0</c:v>
                </c:pt>
                <c:pt idx="9407">
                  <c:v>2299.0</c:v>
                </c:pt>
                <c:pt idx="9408">
                  <c:v>2299.0</c:v>
                </c:pt>
                <c:pt idx="9409">
                  <c:v>2300.0</c:v>
                </c:pt>
                <c:pt idx="9410">
                  <c:v>2301.0</c:v>
                </c:pt>
                <c:pt idx="9411">
                  <c:v>2302.0</c:v>
                </c:pt>
                <c:pt idx="9412">
                  <c:v>2303.0</c:v>
                </c:pt>
                <c:pt idx="9413">
                  <c:v>2303.0</c:v>
                </c:pt>
                <c:pt idx="9414">
                  <c:v>2303.0</c:v>
                </c:pt>
                <c:pt idx="9415">
                  <c:v>2304.0</c:v>
                </c:pt>
                <c:pt idx="9416">
                  <c:v>2304.0</c:v>
                </c:pt>
                <c:pt idx="9417">
                  <c:v>2304.0</c:v>
                </c:pt>
                <c:pt idx="9418">
                  <c:v>2305.0</c:v>
                </c:pt>
                <c:pt idx="9419">
                  <c:v>2306.0</c:v>
                </c:pt>
                <c:pt idx="9420">
                  <c:v>2306.0</c:v>
                </c:pt>
                <c:pt idx="9421">
                  <c:v>2306.0</c:v>
                </c:pt>
                <c:pt idx="9422">
                  <c:v>2306.0</c:v>
                </c:pt>
                <c:pt idx="9423">
                  <c:v>2306.0</c:v>
                </c:pt>
                <c:pt idx="9424">
                  <c:v>2306.0</c:v>
                </c:pt>
                <c:pt idx="9425">
                  <c:v>2306.0</c:v>
                </c:pt>
                <c:pt idx="9426">
                  <c:v>2307.0</c:v>
                </c:pt>
                <c:pt idx="9427">
                  <c:v>2307.0</c:v>
                </c:pt>
                <c:pt idx="9428">
                  <c:v>2307.0</c:v>
                </c:pt>
                <c:pt idx="9429">
                  <c:v>2307.0</c:v>
                </c:pt>
                <c:pt idx="9430">
                  <c:v>2307.0</c:v>
                </c:pt>
                <c:pt idx="9431">
                  <c:v>2307.0</c:v>
                </c:pt>
                <c:pt idx="9432">
                  <c:v>2307.0</c:v>
                </c:pt>
                <c:pt idx="9433">
                  <c:v>2308.0</c:v>
                </c:pt>
                <c:pt idx="9434">
                  <c:v>2308.0</c:v>
                </c:pt>
                <c:pt idx="9435">
                  <c:v>2308.0</c:v>
                </c:pt>
                <c:pt idx="9436">
                  <c:v>2308.0</c:v>
                </c:pt>
                <c:pt idx="9437">
                  <c:v>2308.0</c:v>
                </c:pt>
                <c:pt idx="9438">
                  <c:v>2308.0</c:v>
                </c:pt>
                <c:pt idx="9439">
                  <c:v>2308.0</c:v>
                </c:pt>
                <c:pt idx="9440">
                  <c:v>2308.0</c:v>
                </c:pt>
                <c:pt idx="9441">
                  <c:v>2308.0</c:v>
                </c:pt>
                <c:pt idx="9442">
                  <c:v>2308.0</c:v>
                </c:pt>
                <c:pt idx="9443">
                  <c:v>2309.0</c:v>
                </c:pt>
                <c:pt idx="9444">
                  <c:v>2310.0</c:v>
                </c:pt>
                <c:pt idx="9445">
                  <c:v>2311.0</c:v>
                </c:pt>
                <c:pt idx="9446">
                  <c:v>2311.0</c:v>
                </c:pt>
                <c:pt idx="9447">
                  <c:v>2311.0</c:v>
                </c:pt>
                <c:pt idx="9448">
                  <c:v>2312.0</c:v>
                </c:pt>
                <c:pt idx="9449">
                  <c:v>2312.0</c:v>
                </c:pt>
                <c:pt idx="9450">
                  <c:v>2312.0</c:v>
                </c:pt>
                <c:pt idx="9451">
                  <c:v>2313.0</c:v>
                </c:pt>
                <c:pt idx="9452">
                  <c:v>2313.0</c:v>
                </c:pt>
                <c:pt idx="9453">
                  <c:v>2313.0</c:v>
                </c:pt>
                <c:pt idx="9454">
                  <c:v>2313.0</c:v>
                </c:pt>
                <c:pt idx="9455">
                  <c:v>2314.0</c:v>
                </c:pt>
                <c:pt idx="9456">
                  <c:v>2314.0</c:v>
                </c:pt>
                <c:pt idx="9457">
                  <c:v>2314.0</c:v>
                </c:pt>
                <c:pt idx="9458">
                  <c:v>2314.0</c:v>
                </c:pt>
                <c:pt idx="9459">
                  <c:v>2314.0</c:v>
                </c:pt>
                <c:pt idx="9460">
                  <c:v>2314.0</c:v>
                </c:pt>
                <c:pt idx="9461">
                  <c:v>2314.0</c:v>
                </c:pt>
                <c:pt idx="9462">
                  <c:v>2314.0</c:v>
                </c:pt>
                <c:pt idx="9463">
                  <c:v>2314.0</c:v>
                </c:pt>
                <c:pt idx="9464">
                  <c:v>2314.0</c:v>
                </c:pt>
                <c:pt idx="9465">
                  <c:v>2314.0</c:v>
                </c:pt>
                <c:pt idx="9466">
                  <c:v>2315.0</c:v>
                </c:pt>
                <c:pt idx="9467">
                  <c:v>2315.0</c:v>
                </c:pt>
                <c:pt idx="9468">
                  <c:v>2315.0</c:v>
                </c:pt>
                <c:pt idx="9469">
                  <c:v>2315.0</c:v>
                </c:pt>
                <c:pt idx="9470">
                  <c:v>2315.0</c:v>
                </c:pt>
                <c:pt idx="9471">
                  <c:v>2315.0</c:v>
                </c:pt>
                <c:pt idx="9472">
                  <c:v>2316.0</c:v>
                </c:pt>
                <c:pt idx="9473">
                  <c:v>2317.0</c:v>
                </c:pt>
                <c:pt idx="9474">
                  <c:v>2318.0</c:v>
                </c:pt>
                <c:pt idx="9475">
                  <c:v>2319.0</c:v>
                </c:pt>
                <c:pt idx="9476">
                  <c:v>2320.0</c:v>
                </c:pt>
                <c:pt idx="9477">
                  <c:v>2321.0</c:v>
                </c:pt>
                <c:pt idx="9478">
                  <c:v>2322.0</c:v>
                </c:pt>
                <c:pt idx="9479">
                  <c:v>2322.0</c:v>
                </c:pt>
                <c:pt idx="9480">
                  <c:v>2323.0</c:v>
                </c:pt>
                <c:pt idx="9481">
                  <c:v>2324.0</c:v>
                </c:pt>
                <c:pt idx="9482">
                  <c:v>2324.0</c:v>
                </c:pt>
                <c:pt idx="9483">
                  <c:v>2324.0</c:v>
                </c:pt>
                <c:pt idx="9484">
                  <c:v>2324.0</c:v>
                </c:pt>
                <c:pt idx="9485">
                  <c:v>2325.0</c:v>
                </c:pt>
                <c:pt idx="9486">
                  <c:v>2326.0</c:v>
                </c:pt>
                <c:pt idx="9487">
                  <c:v>2327.0</c:v>
                </c:pt>
                <c:pt idx="9488">
                  <c:v>2327.0</c:v>
                </c:pt>
                <c:pt idx="9489">
                  <c:v>2327.0</c:v>
                </c:pt>
                <c:pt idx="9490">
                  <c:v>2328.0</c:v>
                </c:pt>
              </c:numCache>
            </c:numRef>
          </c:val>
          <c:smooth val="0"/>
        </c:ser>
        <c:ser>
          <c:idx val="8"/>
          <c:order val="8"/>
          <c:tx>
            <c:strRef>
              <c:f>Sheet2!$V$1</c:f>
              <c:strCache>
                <c:ptCount val="1"/>
                <c:pt idx="0">
                  <c:v>None C</c:v>
                </c:pt>
              </c:strCache>
            </c:strRef>
          </c:tx>
          <c:marker>
            <c:symbol val="none"/>
          </c:marker>
          <c:val>
            <c:numRef>
              <c:f>Sheet2!$V$2:$V$9604</c:f>
              <c:numCache>
                <c:formatCode>General</c:formatCode>
                <c:ptCount val="9603"/>
                <c:pt idx="0">
                  <c:v>0.0</c:v>
                </c:pt>
                <c:pt idx="1">
                  <c:v>0.0</c:v>
                </c:pt>
                <c:pt idx="2">
                  <c:v>0.0</c:v>
                </c:pt>
                <c:pt idx="3">
                  <c:v>1.0</c:v>
                </c:pt>
                <c:pt idx="4">
                  <c:v>1.0</c:v>
                </c:pt>
                <c:pt idx="5">
                  <c:v>1.0</c:v>
                </c:pt>
                <c:pt idx="6">
                  <c:v>1.0</c:v>
                </c:pt>
                <c:pt idx="7">
                  <c:v>2.0</c:v>
                </c:pt>
                <c:pt idx="8">
                  <c:v>3.0</c:v>
                </c:pt>
                <c:pt idx="9">
                  <c:v>3.0</c:v>
                </c:pt>
                <c:pt idx="10">
                  <c:v>3.0</c:v>
                </c:pt>
                <c:pt idx="11">
                  <c:v>4.0</c:v>
                </c:pt>
                <c:pt idx="12">
                  <c:v>4.0</c:v>
                </c:pt>
                <c:pt idx="13">
                  <c:v>4.0</c:v>
                </c:pt>
                <c:pt idx="14">
                  <c:v>4.0</c:v>
                </c:pt>
                <c:pt idx="15">
                  <c:v>4.0</c:v>
                </c:pt>
                <c:pt idx="16">
                  <c:v>4.0</c:v>
                </c:pt>
                <c:pt idx="17">
                  <c:v>4.0</c:v>
                </c:pt>
                <c:pt idx="18">
                  <c:v>5.0</c:v>
                </c:pt>
                <c:pt idx="19">
                  <c:v>5.0</c:v>
                </c:pt>
                <c:pt idx="20">
                  <c:v>5.0</c:v>
                </c:pt>
                <c:pt idx="21">
                  <c:v>5.0</c:v>
                </c:pt>
                <c:pt idx="22">
                  <c:v>5.0</c:v>
                </c:pt>
                <c:pt idx="23">
                  <c:v>5.0</c:v>
                </c:pt>
                <c:pt idx="24">
                  <c:v>5.0</c:v>
                </c:pt>
                <c:pt idx="25">
                  <c:v>6.0</c:v>
                </c:pt>
                <c:pt idx="26">
                  <c:v>7.0</c:v>
                </c:pt>
                <c:pt idx="27">
                  <c:v>7.0</c:v>
                </c:pt>
                <c:pt idx="28">
                  <c:v>7.0</c:v>
                </c:pt>
                <c:pt idx="29">
                  <c:v>7.0</c:v>
                </c:pt>
                <c:pt idx="30">
                  <c:v>8.0</c:v>
                </c:pt>
                <c:pt idx="31">
                  <c:v>8.0</c:v>
                </c:pt>
                <c:pt idx="32">
                  <c:v>9.0</c:v>
                </c:pt>
                <c:pt idx="33">
                  <c:v>10.0</c:v>
                </c:pt>
                <c:pt idx="34">
                  <c:v>10.0</c:v>
                </c:pt>
                <c:pt idx="35">
                  <c:v>10.0</c:v>
                </c:pt>
                <c:pt idx="36">
                  <c:v>10.0</c:v>
                </c:pt>
                <c:pt idx="37">
                  <c:v>11.0</c:v>
                </c:pt>
                <c:pt idx="38">
                  <c:v>12.0</c:v>
                </c:pt>
                <c:pt idx="39">
                  <c:v>13.0</c:v>
                </c:pt>
                <c:pt idx="40">
                  <c:v>13.0</c:v>
                </c:pt>
                <c:pt idx="41">
                  <c:v>14.0</c:v>
                </c:pt>
                <c:pt idx="42">
                  <c:v>15.0</c:v>
                </c:pt>
                <c:pt idx="43">
                  <c:v>16.0</c:v>
                </c:pt>
                <c:pt idx="44">
                  <c:v>16.0</c:v>
                </c:pt>
                <c:pt idx="45">
                  <c:v>17.0</c:v>
                </c:pt>
                <c:pt idx="46">
                  <c:v>18.0</c:v>
                </c:pt>
                <c:pt idx="47">
                  <c:v>19.0</c:v>
                </c:pt>
                <c:pt idx="48">
                  <c:v>20.0</c:v>
                </c:pt>
                <c:pt idx="49">
                  <c:v>20.0</c:v>
                </c:pt>
                <c:pt idx="50">
                  <c:v>20.0</c:v>
                </c:pt>
                <c:pt idx="51">
                  <c:v>21.0</c:v>
                </c:pt>
                <c:pt idx="52">
                  <c:v>21.0</c:v>
                </c:pt>
                <c:pt idx="53">
                  <c:v>21.0</c:v>
                </c:pt>
                <c:pt idx="54">
                  <c:v>22.0</c:v>
                </c:pt>
                <c:pt idx="55">
                  <c:v>23.0</c:v>
                </c:pt>
                <c:pt idx="56">
                  <c:v>23.0</c:v>
                </c:pt>
                <c:pt idx="57">
                  <c:v>23.0</c:v>
                </c:pt>
                <c:pt idx="58">
                  <c:v>23.0</c:v>
                </c:pt>
                <c:pt idx="59">
                  <c:v>23.0</c:v>
                </c:pt>
                <c:pt idx="60">
                  <c:v>23.0</c:v>
                </c:pt>
                <c:pt idx="61">
                  <c:v>23.0</c:v>
                </c:pt>
                <c:pt idx="62">
                  <c:v>24.0</c:v>
                </c:pt>
                <c:pt idx="63">
                  <c:v>24.0</c:v>
                </c:pt>
                <c:pt idx="64">
                  <c:v>24.0</c:v>
                </c:pt>
                <c:pt idx="65">
                  <c:v>24.0</c:v>
                </c:pt>
                <c:pt idx="66">
                  <c:v>24.0</c:v>
                </c:pt>
                <c:pt idx="67">
                  <c:v>24.0</c:v>
                </c:pt>
                <c:pt idx="68">
                  <c:v>25.0</c:v>
                </c:pt>
                <c:pt idx="69">
                  <c:v>25.0</c:v>
                </c:pt>
                <c:pt idx="70">
                  <c:v>25.0</c:v>
                </c:pt>
                <c:pt idx="71">
                  <c:v>25.0</c:v>
                </c:pt>
                <c:pt idx="72">
                  <c:v>25.0</c:v>
                </c:pt>
                <c:pt idx="73">
                  <c:v>25.0</c:v>
                </c:pt>
                <c:pt idx="74">
                  <c:v>25.0</c:v>
                </c:pt>
                <c:pt idx="75">
                  <c:v>26.0</c:v>
                </c:pt>
                <c:pt idx="76">
                  <c:v>27.0</c:v>
                </c:pt>
                <c:pt idx="77">
                  <c:v>27.0</c:v>
                </c:pt>
                <c:pt idx="78">
                  <c:v>28.0</c:v>
                </c:pt>
                <c:pt idx="79">
                  <c:v>29.0</c:v>
                </c:pt>
                <c:pt idx="80">
                  <c:v>30.0</c:v>
                </c:pt>
                <c:pt idx="81">
                  <c:v>30.0</c:v>
                </c:pt>
                <c:pt idx="82">
                  <c:v>31.0</c:v>
                </c:pt>
                <c:pt idx="83">
                  <c:v>31.0</c:v>
                </c:pt>
                <c:pt idx="84">
                  <c:v>32.0</c:v>
                </c:pt>
                <c:pt idx="85">
                  <c:v>32.0</c:v>
                </c:pt>
                <c:pt idx="86">
                  <c:v>32.0</c:v>
                </c:pt>
                <c:pt idx="87">
                  <c:v>32.0</c:v>
                </c:pt>
                <c:pt idx="88">
                  <c:v>32.0</c:v>
                </c:pt>
                <c:pt idx="89">
                  <c:v>33.0</c:v>
                </c:pt>
                <c:pt idx="90">
                  <c:v>34.0</c:v>
                </c:pt>
                <c:pt idx="91">
                  <c:v>34.0</c:v>
                </c:pt>
                <c:pt idx="92">
                  <c:v>35.0</c:v>
                </c:pt>
                <c:pt idx="93">
                  <c:v>36.0</c:v>
                </c:pt>
                <c:pt idx="94">
                  <c:v>36.0</c:v>
                </c:pt>
                <c:pt idx="95">
                  <c:v>37.0</c:v>
                </c:pt>
                <c:pt idx="96">
                  <c:v>37.0</c:v>
                </c:pt>
                <c:pt idx="97">
                  <c:v>38.0</c:v>
                </c:pt>
                <c:pt idx="98">
                  <c:v>39.0</c:v>
                </c:pt>
                <c:pt idx="99">
                  <c:v>39.0</c:v>
                </c:pt>
                <c:pt idx="100">
                  <c:v>39.0</c:v>
                </c:pt>
                <c:pt idx="101">
                  <c:v>39.0</c:v>
                </c:pt>
                <c:pt idx="102">
                  <c:v>40.0</c:v>
                </c:pt>
                <c:pt idx="103">
                  <c:v>41.0</c:v>
                </c:pt>
                <c:pt idx="104">
                  <c:v>41.0</c:v>
                </c:pt>
                <c:pt idx="105">
                  <c:v>41.0</c:v>
                </c:pt>
                <c:pt idx="106">
                  <c:v>41.0</c:v>
                </c:pt>
                <c:pt idx="107">
                  <c:v>41.0</c:v>
                </c:pt>
                <c:pt idx="108">
                  <c:v>42.0</c:v>
                </c:pt>
                <c:pt idx="109">
                  <c:v>42.0</c:v>
                </c:pt>
                <c:pt idx="110">
                  <c:v>42.0</c:v>
                </c:pt>
                <c:pt idx="111">
                  <c:v>43.0</c:v>
                </c:pt>
                <c:pt idx="112">
                  <c:v>44.0</c:v>
                </c:pt>
                <c:pt idx="113">
                  <c:v>44.0</c:v>
                </c:pt>
                <c:pt idx="114">
                  <c:v>44.0</c:v>
                </c:pt>
                <c:pt idx="115">
                  <c:v>44.0</c:v>
                </c:pt>
                <c:pt idx="116">
                  <c:v>45.0</c:v>
                </c:pt>
                <c:pt idx="117">
                  <c:v>45.0</c:v>
                </c:pt>
                <c:pt idx="118">
                  <c:v>45.0</c:v>
                </c:pt>
                <c:pt idx="119">
                  <c:v>46.0</c:v>
                </c:pt>
                <c:pt idx="120">
                  <c:v>46.0</c:v>
                </c:pt>
                <c:pt idx="121">
                  <c:v>46.0</c:v>
                </c:pt>
                <c:pt idx="122">
                  <c:v>47.0</c:v>
                </c:pt>
                <c:pt idx="123">
                  <c:v>47.0</c:v>
                </c:pt>
                <c:pt idx="124">
                  <c:v>47.0</c:v>
                </c:pt>
                <c:pt idx="125">
                  <c:v>48.0</c:v>
                </c:pt>
                <c:pt idx="126">
                  <c:v>48.0</c:v>
                </c:pt>
                <c:pt idx="127">
                  <c:v>48.0</c:v>
                </c:pt>
                <c:pt idx="128">
                  <c:v>49.0</c:v>
                </c:pt>
                <c:pt idx="129">
                  <c:v>49.0</c:v>
                </c:pt>
                <c:pt idx="130">
                  <c:v>50.0</c:v>
                </c:pt>
                <c:pt idx="131">
                  <c:v>50.0</c:v>
                </c:pt>
                <c:pt idx="132">
                  <c:v>50.0</c:v>
                </c:pt>
                <c:pt idx="133">
                  <c:v>50.0</c:v>
                </c:pt>
                <c:pt idx="134">
                  <c:v>50.0</c:v>
                </c:pt>
                <c:pt idx="135">
                  <c:v>51.0</c:v>
                </c:pt>
                <c:pt idx="136">
                  <c:v>51.0</c:v>
                </c:pt>
                <c:pt idx="137">
                  <c:v>51.0</c:v>
                </c:pt>
                <c:pt idx="138">
                  <c:v>52.0</c:v>
                </c:pt>
                <c:pt idx="139">
                  <c:v>52.0</c:v>
                </c:pt>
                <c:pt idx="140">
                  <c:v>52.0</c:v>
                </c:pt>
                <c:pt idx="141">
                  <c:v>52.0</c:v>
                </c:pt>
                <c:pt idx="142">
                  <c:v>52.0</c:v>
                </c:pt>
                <c:pt idx="143">
                  <c:v>52.0</c:v>
                </c:pt>
                <c:pt idx="144">
                  <c:v>52.0</c:v>
                </c:pt>
                <c:pt idx="145">
                  <c:v>52.0</c:v>
                </c:pt>
                <c:pt idx="146">
                  <c:v>53.0</c:v>
                </c:pt>
                <c:pt idx="147">
                  <c:v>54.0</c:v>
                </c:pt>
                <c:pt idx="148">
                  <c:v>55.0</c:v>
                </c:pt>
                <c:pt idx="149">
                  <c:v>55.0</c:v>
                </c:pt>
                <c:pt idx="150">
                  <c:v>55.0</c:v>
                </c:pt>
                <c:pt idx="151">
                  <c:v>55.0</c:v>
                </c:pt>
                <c:pt idx="152">
                  <c:v>55.0</c:v>
                </c:pt>
                <c:pt idx="153">
                  <c:v>55.0</c:v>
                </c:pt>
                <c:pt idx="154">
                  <c:v>56.0</c:v>
                </c:pt>
                <c:pt idx="155">
                  <c:v>56.0</c:v>
                </c:pt>
                <c:pt idx="156">
                  <c:v>56.0</c:v>
                </c:pt>
                <c:pt idx="157">
                  <c:v>56.0</c:v>
                </c:pt>
                <c:pt idx="158">
                  <c:v>56.0</c:v>
                </c:pt>
                <c:pt idx="159">
                  <c:v>57.0</c:v>
                </c:pt>
                <c:pt idx="160">
                  <c:v>57.0</c:v>
                </c:pt>
                <c:pt idx="161">
                  <c:v>57.0</c:v>
                </c:pt>
                <c:pt idx="162">
                  <c:v>58.0</c:v>
                </c:pt>
                <c:pt idx="163">
                  <c:v>58.0</c:v>
                </c:pt>
                <c:pt idx="164">
                  <c:v>59.0</c:v>
                </c:pt>
                <c:pt idx="165">
                  <c:v>59.0</c:v>
                </c:pt>
                <c:pt idx="166">
                  <c:v>59.0</c:v>
                </c:pt>
                <c:pt idx="167">
                  <c:v>60.0</c:v>
                </c:pt>
                <c:pt idx="168">
                  <c:v>61.0</c:v>
                </c:pt>
                <c:pt idx="169">
                  <c:v>62.0</c:v>
                </c:pt>
                <c:pt idx="170">
                  <c:v>62.0</c:v>
                </c:pt>
                <c:pt idx="171">
                  <c:v>63.0</c:v>
                </c:pt>
                <c:pt idx="172">
                  <c:v>63.0</c:v>
                </c:pt>
                <c:pt idx="173">
                  <c:v>64.0</c:v>
                </c:pt>
                <c:pt idx="174">
                  <c:v>64.0</c:v>
                </c:pt>
                <c:pt idx="175">
                  <c:v>64.0</c:v>
                </c:pt>
                <c:pt idx="176">
                  <c:v>65.0</c:v>
                </c:pt>
                <c:pt idx="177">
                  <c:v>65.0</c:v>
                </c:pt>
                <c:pt idx="178">
                  <c:v>66.0</c:v>
                </c:pt>
                <c:pt idx="179">
                  <c:v>66.0</c:v>
                </c:pt>
                <c:pt idx="180">
                  <c:v>66.0</c:v>
                </c:pt>
                <c:pt idx="181">
                  <c:v>66.0</c:v>
                </c:pt>
                <c:pt idx="182">
                  <c:v>67.0</c:v>
                </c:pt>
                <c:pt idx="183">
                  <c:v>68.0</c:v>
                </c:pt>
                <c:pt idx="184">
                  <c:v>68.0</c:v>
                </c:pt>
                <c:pt idx="185">
                  <c:v>69.0</c:v>
                </c:pt>
                <c:pt idx="186">
                  <c:v>69.0</c:v>
                </c:pt>
                <c:pt idx="187">
                  <c:v>69.0</c:v>
                </c:pt>
                <c:pt idx="188">
                  <c:v>69.0</c:v>
                </c:pt>
                <c:pt idx="189">
                  <c:v>69.0</c:v>
                </c:pt>
                <c:pt idx="190">
                  <c:v>69.0</c:v>
                </c:pt>
                <c:pt idx="191">
                  <c:v>69.0</c:v>
                </c:pt>
                <c:pt idx="192">
                  <c:v>69.0</c:v>
                </c:pt>
                <c:pt idx="193">
                  <c:v>70.0</c:v>
                </c:pt>
                <c:pt idx="194">
                  <c:v>70.0</c:v>
                </c:pt>
                <c:pt idx="195">
                  <c:v>70.0</c:v>
                </c:pt>
                <c:pt idx="196">
                  <c:v>70.0</c:v>
                </c:pt>
                <c:pt idx="197">
                  <c:v>71.0</c:v>
                </c:pt>
                <c:pt idx="198">
                  <c:v>72.0</c:v>
                </c:pt>
                <c:pt idx="199">
                  <c:v>73.0</c:v>
                </c:pt>
                <c:pt idx="200">
                  <c:v>74.0</c:v>
                </c:pt>
                <c:pt idx="201">
                  <c:v>74.0</c:v>
                </c:pt>
                <c:pt idx="202">
                  <c:v>74.0</c:v>
                </c:pt>
                <c:pt idx="203">
                  <c:v>74.0</c:v>
                </c:pt>
                <c:pt idx="204">
                  <c:v>74.0</c:v>
                </c:pt>
                <c:pt idx="205">
                  <c:v>74.0</c:v>
                </c:pt>
                <c:pt idx="206">
                  <c:v>74.0</c:v>
                </c:pt>
                <c:pt idx="207">
                  <c:v>74.0</c:v>
                </c:pt>
                <c:pt idx="208">
                  <c:v>74.0</c:v>
                </c:pt>
                <c:pt idx="209">
                  <c:v>75.0</c:v>
                </c:pt>
                <c:pt idx="210">
                  <c:v>75.0</c:v>
                </c:pt>
                <c:pt idx="211">
                  <c:v>75.0</c:v>
                </c:pt>
                <c:pt idx="212">
                  <c:v>75.0</c:v>
                </c:pt>
                <c:pt idx="213">
                  <c:v>75.0</c:v>
                </c:pt>
                <c:pt idx="214">
                  <c:v>75.0</c:v>
                </c:pt>
                <c:pt idx="215">
                  <c:v>75.0</c:v>
                </c:pt>
                <c:pt idx="216">
                  <c:v>75.0</c:v>
                </c:pt>
                <c:pt idx="217">
                  <c:v>76.0</c:v>
                </c:pt>
                <c:pt idx="218">
                  <c:v>77.0</c:v>
                </c:pt>
                <c:pt idx="219">
                  <c:v>78.0</c:v>
                </c:pt>
                <c:pt idx="220">
                  <c:v>79.0</c:v>
                </c:pt>
                <c:pt idx="221">
                  <c:v>80.0</c:v>
                </c:pt>
                <c:pt idx="222">
                  <c:v>80.0</c:v>
                </c:pt>
                <c:pt idx="223">
                  <c:v>81.0</c:v>
                </c:pt>
                <c:pt idx="224">
                  <c:v>82.0</c:v>
                </c:pt>
                <c:pt idx="225">
                  <c:v>82.0</c:v>
                </c:pt>
                <c:pt idx="226">
                  <c:v>82.0</c:v>
                </c:pt>
                <c:pt idx="227">
                  <c:v>82.0</c:v>
                </c:pt>
                <c:pt idx="228">
                  <c:v>82.0</c:v>
                </c:pt>
                <c:pt idx="229">
                  <c:v>82.0</c:v>
                </c:pt>
                <c:pt idx="230">
                  <c:v>82.0</c:v>
                </c:pt>
                <c:pt idx="231">
                  <c:v>82.0</c:v>
                </c:pt>
                <c:pt idx="232">
                  <c:v>83.0</c:v>
                </c:pt>
                <c:pt idx="233">
                  <c:v>83.0</c:v>
                </c:pt>
                <c:pt idx="234">
                  <c:v>83.0</c:v>
                </c:pt>
                <c:pt idx="235">
                  <c:v>83.0</c:v>
                </c:pt>
                <c:pt idx="236">
                  <c:v>83.0</c:v>
                </c:pt>
                <c:pt idx="237">
                  <c:v>83.0</c:v>
                </c:pt>
                <c:pt idx="238">
                  <c:v>84.0</c:v>
                </c:pt>
                <c:pt idx="239">
                  <c:v>84.0</c:v>
                </c:pt>
                <c:pt idx="240">
                  <c:v>85.0</c:v>
                </c:pt>
                <c:pt idx="241">
                  <c:v>85.0</c:v>
                </c:pt>
                <c:pt idx="242">
                  <c:v>86.0</c:v>
                </c:pt>
                <c:pt idx="243">
                  <c:v>87.0</c:v>
                </c:pt>
                <c:pt idx="244">
                  <c:v>87.0</c:v>
                </c:pt>
                <c:pt idx="245">
                  <c:v>87.0</c:v>
                </c:pt>
                <c:pt idx="246">
                  <c:v>88.0</c:v>
                </c:pt>
                <c:pt idx="247">
                  <c:v>88.0</c:v>
                </c:pt>
                <c:pt idx="248">
                  <c:v>88.0</c:v>
                </c:pt>
                <c:pt idx="249">
                  <c:v>89.0</c:v>
                </c:pt>
                <c:pt idx="250">
                  <c:v>90.0</c:v>
                </c:pt>
                <c:pt idx="251">
                  <c:v>91.0</c:v>
                </c:pt>
                <c:pt idx="252">
                  <c:v>92.0</c:v>
                </c:pt>
                <c:pt idx="253">
                  <c:v>93.0</c:v>
                </c:pt>
                <c:pt idx="254">
                  <c:v>94.0</c:v>
                </c:pt>
                <c:pt idx="255">
                  <c:v>94.0</c:v>
                </c:pt>
                <c:pt idx="256">
                  <c:v>94.0</c:v>
                </c:pt>
                <c:pt idx="257">
                  <c:v>95.0</c:v>
                </c:pt>
                <c:pt idx="258">
                  <c:v>96.0</c:v>
                </c:pt>
                <c:pt idx="259">
                  <c:v>97.0</c:v>
                </c:pt>
                <c:pt idx="260">
                  <c:v>98.0</c:v>
                </c:pt>
                <c:pt idx="261">
                  <c:v>99.0</c:v>
                </c:pt>
                <c:pt idx="262">
                  <c:v>100.0</c:v>
                </c:pt>
                <c:pt idx="263">
                  <c:v>101.0</c:v>
                </c:pt>
                <c:pt idx="264">
                  <c:v>102.0</c:v>
                </c:pt>
                <c:pt idx="265">
                  <c:v>102.0</c:v>
                </c:pt>
                <c:pt idx="266">
                  <c:v>103.0</c:v>
                </c:pt>
                <c:pt idx="267">
                  <c:v>103.0</c:v>
                </c:pt>
                <c:pt idx="268">
                  <c:v>103.0</c:v>
                </c:pt>
                <c:pt idx="269">
                  <c:v>103.0</c:v>
                </c:pt>
                <c:pt idx="270">
                  <c:v>104.0</c:v>
                </c:pt>
                <c:pt idx="271">
                  <c:v>105.0</c:v>
                </c:pt>
                <c:pt idx="272">
                  <c:v>105.0</c:v>
                </c:pt>
                <c:pt idx="273">
                  <c:v>105.0</c:v>
                </c:pt>
                <c:pt idx="274">
                  <c:v>105.0</c:v>
                </c:pt>
                <c:pt idx="275">
                  <c:v>105.0</c:v>
                </c:pt>
                <c:pt idx="276">
                  <c:v>106.0</c:v>
                </c:pt>
                <c:pt idx="277">
                  <c:v>107.0</c:v>
                </c:pt>
                <c:pt idx="278">
                  <c:v>108.0</c:v>
                </c:pt>
                <c:pt idx="279">
                  <c:v>108.0</c:v>
                </c:pt>
                <c:pt idx="280">
                  <c:v>108.0</c:v>
                </c:pt>
                <c:pt idx="281">
                  <c:v>109.0</c:v>
                </c:pt>
                <c:pt idx="282">
                  <c:v>109.0</c:v>
                </c:pt>
                <c:pt idx="283">
                  <c:v>109.0</c:v>
                </c:pt>
                <c:pt idx="284">
                  <c:v>110.0</c:v>
                </c:pt>
                <c:pt idx="285">
                  <c:v>110.0</c:v>
                </c:pt>
                <c:pt idx="286">
                  <c:v>110.0</c:v>
                </c:pt>
                <c:pt idx="287">
                  <c:v>111.0</c:v>
                </c:pt>
                <c:pt idx="288">
                  <c:v>112.0</c:v>
                </c:pt>
                <c:pt idx="289">
                  <c:v>112.0</c:v>
                </c:pt>
                <c:pt idx="290">
                  <c:v>112.0</c:v>
                </c:pt>
                <c:pt idx="291">
                  <c:v>113.0</c:v>
                </c:pt>
                <c:pt idx="292">
                  <c:v>113.0</c:v>
                </c:pt>
                <c:pt idx="293">
                  <c:v>113.0</c:v>
                </c:pt>
                <c:pt idx="294">
                  <c:v>114.0</c:v>
                </c:pt>
                <c:pt idx="295">
                  <c:v>115.0</c:v>
                </c:pt>
                <c:pt idx="296">
                  <c:v>115.0</c:v>
                </c:pt>
                <c:pt idx="297">
                  <c:v>115.0</c:v>
                </c:pt>
                <c:pt idx="298">
                  <c:v>115.0</c:v>
                </c:pt>
                <c:pt idx="299">
                  <c:v>115.0</c:v>
                </c:pt>
                <c:pt idx="300">
                  <c:v>115.0</c:v>
                </c:pt>
                <c:pt idx="301">
                  <c:v>116.0</c:v>
                </c:pt>
                <c:pt idx="302">
                  <c:v>117.0</c:v>
                </c:pt>
                <c:pt idx="303">
                  <c:v>117.0</c:v>
                </c:pt>
                <c:pt idx="304">
                  <c:v>118.0</c:v>
                </c:pt>
                <c:pt idx="305">
                  <c:v>119.0</c:v>
                </c:pt>
                <c:pt idx="306">
                  <c:v>120.0</c:v>
                </c:pt>
                <c:pt idx="307">
                  <c:v>120.0</c:v>
                </c:pt>
                <c:pt idx="308">
                  <c:v>121.0</c:v>
                </c:pt>
                <c:pt idx="309">
                  <c:v>121.0</c:v>
                </c:pt>
                <c:pt idx="310">
                  <c:v>122.0</c:v>
                </c:pt>
                <c:pt idx="311">
                  <c:v>122.0</c:v>
                </c:pt>
                <c:pt idx="312">
                  <c:v>122.0</c:v>
                </c:pt>
                <c:pt idx="313">
                  <c:v>123.0</c:v>
                </c:pt>
                <c:pt idx="314">
                  <c:v>124.0</c:v>
                </c:pt>
                <c:pt idx="315">
                  <c:v>124.0</c:v>
                </c:pt>
                <c:pt idx="316">
                  <c:v>125.0</c:v>
                </c:pt>
                <c:pt idx="317">
                  <c:v>125.0</c:v>
                </c:pt>
                <c:pt idx="318">
                  <c:v>125.0</c:v>
                </c:pt>
                <c:pt idx="319">
                  <c:v>126.0</c:v>
                </c:pt>
                <c:pt idx="320">
                  <c:v>126.0</c:v>
                </c:pt>
                <c:pt idx="321">
                  <c:v>126.0</c:v>
                </c:pt>
                <c:pt idx="322">
                  <c:v>126.0</c:v>
                </c:pt>
                <c:pt idx="323">
                  <c:v>126.0</c:v>
                </c:pt>
                <c:pt idx="324">
                  <c:v>126.0</c:v>
                </c:pt>
                <c:pt idx="325">
                  <c:v>126.0</c:v>
                </c:pt>
                <c:pt idx="326">
                  <c:v>126.0</c:v>
                </c:pt>
                <c:pt idx="327">
                  <c:v>126.0</c:v>
                </c:pt>
                <c:pt idx="328">
                  <c:v>126.0</c:v>
                </c:pt>
                <c:pt idx="329">
                  <c:v>126.0</c:v>
                </c:pt>
                <c:pt idx="330">
                  <c:v>126.0</c:v>
                </c:pt>
                <c:pt idx="331">
                  <c:v>126.0</c:v>
                </c:pt>
                <c:pt idx="332">
                  <c:v>126.0</c:v>
                </c:pt>
                <c:pt idx="333">
                  <c:v>126.0</c:v>
                </c:pt>
                <c:pt idx="334">
                  <c:v>126.0</c:v>
                </c:pt>
                <c:pt idx="335">
                  <c:v>127.0</c:v>
                </c:pt>
                <c:pt idx="336">
                  <c:v>127.0</c:v>
                </c:pt>
                <c:pt idx="337">
                  <c:v>127.0</c:v>
                </c:pt>
                <c:pt idx="338">
                  <c:v>127.0</c:v>
                </c:pt>
                <c:pt idx="339">
                  <c:v>127.0</c:v>
                </c:pt>
                <c:pt idx="340">
                  <c:v>128.0</c:v>
                </c:pt>
                <c:pt idx="341">
                  <c:v>128.0</c:v>
                </c:pt>
                <c:pt idx="342">
                  <c:v>128.0</c:v>
                </c:pt>
                <c:pt idx="343">
                  <c:v>129.0</c:v>
                </c:pt>
                <c:pt idx="344">
                  <c:v>129.0</c:v>
                </c:pt>
                <c:pt idx="345">
                  <c:v>129.0</c:v>
                </c:pt>
                <c:pt idx="346">
                  <c:v>130.0</c:v>
                </c:pt>
                <c:pt idx="347">
                  <c:v>130.0</c:v>
                </c:pt>
                <c:pt idx="348">
                  <c:v>130.0</c:v>
                </c:pt>
                <c:pt idx="349">
                  <c:v>131.0</c:v>
                </c:pt>
                <c:pt idx="350">
                  <c:v>131.0</c:v>
                </c:pt>
                <c:pt idx="351">
                  <c:v>132.0</c:v>
                </c:pt>
                <c:pt idx="352">
                  <c:v>133.0</c:v>
                </c:pt>
                <c:pt idx="353">
                  <c:v>134.0</c:v>
                </c:pt>
                <c:pt idx="354">
                  <c:v>134.0</c:v>
                </c:pt>
                <c:pt idx="355">
                  <c:v>134.0</c:v>
                </c:pt>
                <c:pt idx="356">
                  <c:v>134.0</c:v>
                </c:pt>
                <c:pt idx="357">
                  <c:v>135.0</c:v>
                </c:pt>
                <c:pt idx="358">
                  <c:v>135.0</c:v>
                </c:pt>
                <c:pt idx="359">
                  <c:v>135.0</c:v>
                </c:pt>
                <c:pt idx="360">
                  <c:v>135.0</c:v>
                </c:pt>
                <c:pt idx="361">
                  <c:v>135.0</c:v>
                </c:pt>
                <c:pt idx="362">
                  <c:v>136.0</c:v>
                </c:pt>
                <c:pt idx="363">
                  <c:v>136.0</c:v>
                </c:pt>
                <c:pt idx="364">
                  <c:v>136.0</c:v>
                </c:pt>
                <c:pt idx="365">
                  <c:v>136.0</c:v>
                </c:pt>
                <c:pt idx="366">
                  <c:v>136.0</c:v>
                </c:pt>
                <c:pt idx="367">
                  <c:v>137.0</c:v>
                </c:pt>
                <c:pt idx="368">
                  <c:v>137.0</c:v>
                </c:pt>
                <c:pt idx="369">
                  <c:v>137.0</c:v>
                </c:pt>
                <c:pt idx="370">
                  <c:v>137.0</c:v>
                </c:pt>
                <c:pt idx="371">
                  <c:v>138.0</c:v>
                </c:pt>
                <c:pt idx="372">
                  <c:v>138.0</c:v>
                </c:pt>
                <c:pt idx="373">
                  <c:v>138.0</c:v>
                </c:pt>
                <c:pt idx="374">
                  <c:v>138.0</c:v>
                </c:pt>
                <c:pt idx="375">
                  <c:v>138.0</c:v>
                </c:pt>
                <c:pt idx="376">
                  <c:v>138.0</c:v>
                </c:pt>
                <c:pt idx="377">
                  <c:v>139.0</c:v>
                </c:pt>
                <c:pt idx="378">
                  <c:v>140.0</c:v>
                </c:pt>
                <c:pt idx="379">
                  <c:v>140.0</c:v>
                </c:pt>
                <c:pt idx="380">
                  <c:v>140.0</c:v>
                </c:pt>
                <c:pt idx="381">
                  <c:v>140.0</c:v>
                </c:pt>
                <c:pt idx="382">
                  <c:v>141.0</c:v>
                </c:pt>
                <c:pt idx="383">
                  <c:v>141.0</c:v>
                </c:pt>
                <c:pt idx="384">
                  <c:v>141.0</c:v>
                </c:pt>
                <c:pt idx="385">
                  <c:v>142.0</c:v>
                </c:pt>
                <c:pt idx="386">
                  <c:v>142.0</c:v>
                </c:pt>
                <c:pt idx="387">
                  <c:v>143.0</c:v>
                </c:pt>
                <c:pt idx="388">
                  <c:v>143.0</c:v>
                </c:pt>
                <c:pt idx="389">
                  <c:v>143.0</c:v>
                </c:pt>
                <c:pt idx="390">
                  <c:v>143.0</c:v>
                </c:pt>
                <c:pt idx="391">
                  <c:v>144.0</c:v>
                </c:pt>
                <c:pt idx="392">
                  <c:v>145.0</c:v>
                </c:pt>
                <c:pt idx="393">
                  <c:v>146.0</c:v>
                </c:pt>
                <c:pt idx="394">
                  <c:v>147.0</c:v>
                </c:pt>
                <c:pt idx="395">
                  <c:v>148.0</c:v>
                </c:pt>
                <c:pt idx="396">
                  <c:v>148.0</c:v>
                </c:pt>
                <c:pt idx="397">
                  <c:v>148.0</c:v>
                </c:pt>
                <c:pt idx="398">
                  <c:v>148.0</c:v>
                </c:pt>
                <c:pt idx="399">
                  <c:v>148.0</c:v>
                </c:pt>
                <c:pt idx="400">
                  <c:v>148.0</c:v>
                </c:pt>
                <c:pt idx="401">
                  <c:v>148.0</c:v>
                </c:pt>
                <c:pt idx="402">
                  <c:v>148.0</c:v>
                </c:pt>
                <c:pt idx="403">
                  <c:v>149.0</c:v>
                </c:pt>
                <c:pt idx="404">
                  <c:v>149.0</c:v>
                </c:pt>
                <c:pt idx="405">
                  <c:v>150.0</c:v>
                </c:pt>
                <c:pt idx="406">
                  <c:v>151.0</c:v>
                </c:pt>
                <c:pt idx="407">
                  <c:v>152.0</c:v>
                </c:pt>
                <c:pt idx="408">
                  <c:v>152.0</c:v>
                </c:pt>
                <c:pt idx="409">
                  <c:v>152.0</c:v>
                </c:pt>
                <c:pt idx="410">
                  <c:v>152.0</c:v>
                </c:pt>
                <c:pt idx="411">
                  <c:v>152.0</c:v>
                </c:pt>
                <c:pt idx="412">
                  <c:v>152.0</c:v>
                </c:pt>
                <c:pt idx="413">
                  <c:v>152.0</c:v>
                </c:pt>
                <c:pt idx="414">
                  <c:v>152.0</c:v>
                </c:pt>
                <c:pt idx="415">
                  <c:v>152.0</c:v>
                </c:pt>
                <c:pt idx="416">
                  <c:v>152.0</c:v>
                </c:pt>
                <c:pt idx="417">
                  <c:v>153.0</c:v>
                </c:pt>
                <c:pt idx="418">
                  <c:v>154.0</c:v>
                </c:pt>
                <c:pt idx="419">
                  <c:v>154.0</c:v>
                </c:pt>
                <c:pt idx="420">
                  <c:v>155.0</c:v>
                </c:pt>
                <c:pt idx="421">
                  <c:v>156.0</c:v>
                </c:pt>
                <c:pt idx="422">
                  <c:v>157.0</c:v>
                </c:pt>
                <c:pt idx="423">
                  <c:v>157.0</c:v>
                </c:pt>
                <c:pt idx="424">
                  <c:v>157.0</c:v>
                </c:pt>
                <c:pt idx="425">
                  <c:v>157.0</c:v>
                </c:pt>
                <c:pt idx="426">
                  <c:v>158.0</c:v>
                </c:pt>
                <c:pt idx="427">
                  <c:v>158.0</c:v>
                </c:pt>
                <c:pt idx="428">
                  <c:v>159.0</c:v>
                </c:pt>
                <c:pt idx="429">
                  <c:v>160.0</c:v>
                </c:pt>
                <c:pt idx="430">
                  <c:v>160.0</c:v>
                </c:pt>
                <c:pt idx="431">
                  <c:v>160.0</c:v>
                </c:pt>
                <c:pt idx="432">
                  <c:v>160.0</c:v>
                </c:pt>
                <c:pt idx="433">
                  <c:v>161.0</c:v>
                </c:pt>
                <c:pt idx="434">
                  <c:v>162.0</c:v>
                </c:pt>
                <c:pt idx="435">
                  <c:v>162.0</c:v>
                </c:pt>
                <c:pt idx="436">
                  <c:v>162.0</c:v>
                </c:pt>
                <c:pt idx="437">
                  <c:v>163.0</c:v>
                </c:pt>
                <c:pt idx="438">
                  <c:v>163.0</c:v>
                </c:pt>
                <c:pt idx="439">
                  <c:v>163.0</c:v>
                </c:pt>
                <c:pt idx="440">
                  <c:v>163.0</c:v>
                </c:pt>
                <c:pt idx="441">
                  <c:v>164.0</c:v>
                </c:pt>
                <c:pt idx="442">
                  <c:v>164.0</c:v>
                </c:pt>
                <c:pt idx="443">
                  <c:v>165.0</c:v>
                </c:pt>
                <c:pt idx="444">
                  <c:v>166.0</c:v>
                </c:pt>
                <c:pt idx="445">
                  <c:v>166.0</c:v>
                </c:pt>
                <c:pt idx="446">
                  <c:v>166.0</c:v>
                </c:pt>
                <c:pt idx="447">
                  <c:v>166.0</c:v>
                </c:pt>
                <c:pt idx="448">
                  <c:v>166.0</c:v>
                </c:pt>
                <c:pt idx="449">
                  <c:v>166.0</c:v>
                </c:pt>
                <c:pt idx="450">
                  <c:v>166.0</c:v>
                </c:pt>
                <c:pt idx="451">
                  <c:v>166.0</c:v>
                </c:pt>
                <c:pt idx="452">
                  <c:v>167.0</c:v>
                </c:pt>
                <c:pt idx="453">
                  <c:v>167.0</c:v>
                </c:pt>
                <c:pt idx="454">
                  <c:v>167.0</c:v>
                </c:pt>
                <c:pt idx="455">
                  <c:v>167.0</c:v>
                </c:pt>
                <c:pt idx="456">
                  <c:v>167.0</c:v>
                </c:pt>
                <c:pt idx="457">
                  <c:v>167.0</c:v>
                </c:pt>
                <c:pt idx="458">
                  <c:v>167.0</c:v>
                </c:pt>
                <c:pt idx="459">
                  <c:v>168.0</c:v>
                </c:pt>
                <c:pt idx="460">
                  <c:v>168.0</c:v>
                </c:pt>
                <c:pt idx="461">
                  <c:v>168.0</c:v>
                </c:pt>
                <c:pt idx="462">
                  <c:v>168.0</c:v>
                </c:pt>
                <c:pt idx="463">
                  <c:v>168.0</c:v>
                </c:pt>
                <c:pt idx="464">
                  <c:v>168.0</c:v>
                </c:pt>
                <c:pt idx="465">
                  <c:v>168.0</c:v>
                </c:pt>
                <c:pt idx="466">
                  <c:v>168.0</c:v>
                </c:pt>
                <c:pt idx="467">
                  <c:v>169.0</c:v>
                </c:pt>
                <c:pt idx="468">
                  <c:v>170.0</c:v>
                </c:pt>
                <c:pt idx="469">
                  <c:v>170.0</c:v>
                </c:pt>
                <c:pt idx="470">
                  <c:v>170.0</c:v>
                </c:pt>
                <c:pt idx="471">
                  <c:v>170.0</c:v>
                </c:pt>
                <c:pt idx="472">
                  <c:v>170.0</c:v>
                </c:pt>
                <c:pt idx="473">
                  <c:v>170.0</c:v>
                </c:pt>
                <c:pt idx="474">
                  <c:v>170.0</c:v>
                </c:pt>
                <c:pt idx="475">
                  <c:v>170.0</c:v>
                </c:pt>
                <c:pt idx="476">
                  <c:v>170.0</c:v>
                </c:pt>
                <c:pt idx="477">
                  <c:v>170.0</c:v>
                </c:pt>
                <c:pt idx="478">
                  <c:v>170.0</c:v>
                </c:pt>
                <c:pt idx="479">
                  <c:v>170.0</c:v>
                </c:pt>
                <c:pt idx="480">
                  <c:v>170.0</c:v>
                </c:pt>
                <c:pt idx="481">
                  <c:v>170.0</c:v>
                </c:pt>
                <c:pt idx="482">
                  <c:v>171.0</c:v>
                </c:pt>
                <c:pt idx="483">
                  <c:v>171.0</c:v>
                </c:pt>
                <c:pt idx="484">
                  <c:v>171.0</c:v>
                </c:pt>
                <c:pt idx="485">
                  <c:v>172.0</c:v>
                </c:pt>
                <c:pt idx="486">
                  <c:v>172.0</c:v>
                </c:pt>
                <c:pt idx="487">
                  <c:v>172.0</c:v>
                </c:pt>
                <c:pt idx="488">
                  <c:v>172.0</c:v>
                </c:pt>
                <c:pt idx="489">
                  <c:v>172.0</c:v>
                </c:pt>
                <c:pt idx="490">
                  <c:v>172.0</c:v>
                </c:pt>
                <c:pt idx="491">
                  <c:v>172.0</c:v>
                </c:pt>
                <c:pt idx="492">
                  <c:v>172.0</c:v>
                </c:pt>
                <c:pt idx="493">
                  <c:v>173.0</c:v>
                </c:pt>
                <c:pt idx="494">
                  <c:v>174.0</c:v>
                </c:pt>
                <c:pt idx="495">
                  <c:v>174.0</c:v>
                </c:pt>
                <c:pt idx="496">
                  <c:v>174.0</c:v>
                </c:pt>
                <c:pt idx="497">
                  <c:v>174.0</c:v>
                </c:pt>
                <c:pt idx="498">
                  <c:v>175.0</c:v>
                </c:pt>
                <c:pt idx="499">
                  <c:v>176.0</c:v>
                </c:pt>
                <c:pt idx="500">
                  <c:v>176.0</c:v>
                </c:pt>
                <c:pt idx="501">
                  <c:v>176.0</c:v>
                </c:pt>
                <c:pt idx="502">
                  <c:v>176.0</c:v>
                </c:pt>
                <c:pt idx="503">
                  <c:v>176.0</c:v>
                </c:pt>
                <c:pt idx="504">
                  <c:v>176.0</c:v>
                </c:pt>
                <c:pt idx="505">
                  <c:v>176.0</c:v>
                </c:pt>
                <c:pt idx="506">
                  <c:v>176.0</c:v>
                </c:pt>
                <c:pt idx="507">
                  <c:v>177.0</c:v>
                </c:pt>
                <c:pt idx="508">
                  <c:v>177.0</c:v>
                </c:pt>
                <c:pt idx="509">
                  <c:v>178.0</c:v>
                </c:pt>
                <c:pt idx="510">
                  <c:v>178.0</c:v>
                </c:pt>
                <c:pt idx="511">
                  <c:v>178.0</c:v>
                </c:pt>
                <c:pt idx="512">
                  <c:v>179.0</c:v>
                </c:pt>
                <c:pt idx="513">
                  <c:v>179.0</c:v>
                </c:pt>
                <c:pt idx="514">
                  <c:v>180.0</c:v>
                </c:pt>
                <c:pt idx="515">
                  <c:v>181.0</c:v>
                </c:pt>
                <c:pt idx="516">
                  <c:v>182.0</c:v>
                </c:pt>
                <c:pt idx="517">
                  <c:v>182.0</c:v>
                </c:pt>
                <c:pt idx="518">
                  <c:v>183.0</c:v>
                </c:pt>
                <c:pt idx="519">
                  <c:v>183.0</c:v>
                </c:pt>
                <c:pt idx="520">
                  <c:v>183.0</c:v>
                </c:pt>
                <c:pt idx="521">
                  <c:v>183.0</c:v>
                </c:pt>
                <c:pt idx="522">
                  <c:v>183.0</c:v>
                </c:pt>
                <c:pt idx="523">
                  <c:v>183.0</c:v>
                </c:pt>
                <c:pt idx="524">
                  <c:v>183.0</c:v>
                </c:pt>
                <c:pt idx="525">
                  <c:v>183.0</c:v>
                </c:pt>
                <c:pt idx="526">
                  <c:v>184.0</c:v>
                </c:pt>
                <c:pt idx="527">
                  <c:v>185.0</c:v>
                </c:pt>
                <c:pt idx="528">
                  <c:v>186.0</c:v>
                </c:pt>
                <c:pt idx="529">
                  <c:v>186.0</c:v>
                </c:pt>
                <c:pt idx="530">
                  <c:v>186.0</c:v>
                </c:pt>
                <c:pt idx="531">
                  <c:v>186.0</c:v>
                </c:pt>
                <c:pt idx="532">
                  <c:v>187.0</c:v>
                </c:pt>
                <c:pt idx="533">
                  <c:v>187.0</c:v>
                </c:pt>
                <c:pt idx="534">
                  <c:v>188.0</c:v>
                </c:pt>
                <c:pt idx="535">
                  <c:v>188.0</c:v>
                </c:pt>
                <c:pt idx="536">
                  <c:v>188.0</c:v>
                </c:pt>
                <c:pt idx="537">
                  <c:v>188.0</c:v>
                </c:pt>
                <c:pt idx="538">
                  <c:v>188.0</c:v>
                </c:pt>
                <c:pt idx="539">
                  <c:v>188.0</c:v>
                </c:pt>
                <c:pt idx="540">
                  <c:v>188.0</c:v>
                </c:pt>
                <c:pt idx="541">
                  <c:v>188.0</c:v>
                </c:pt>
                <c:pt idx="542">
                  <c:v>188.0</c:v>
                </c:pt>
                <c:pt idx="543">
                  <c:v>189.0</c:v>
                </c:pt>
                <c:pt idx="544">
                  <c:v>190.0</c:v>
                </c:pt>
                <c:pt idx="545">
                  <c:v>191.0</c:v>
                </c:pt>
                <c:pt idx="546">
                  <c:v>191.0</c:v>
                </c:pt>
                <c:pt idx="547">
                  <c:v>191.0</c:v>
                </c:pt>
                <c:pt idx="548">
                  <c:v>191.0</c:v>
                </c:pt>
                <c:pt idx="549">
                  <c:v>191.0</c:v>
                </c:pt>
                <c:pt idx="550">
                  <c:v>191.0</c:v>
                </c:pt>
                <c:pt idx="551">
                  <c:v>191.0</c:v>
                </c:pt>
                <c:pt idx="552">
                  <c:v>191.0</c:v>
                </c:pt>
                <c:pt idx="553">
                  <c:v>191.0</c:v>
                </c:pt>
                <c:pt idx="554">
                  <c:v>192.0</c:v>
                </c:pt>
                <c:pt idx="555">
                  <c:v>192.0</c:v>
                </c:pt>
                <c:pt idx="556">
                  <c:v>192.0</c:v>
                </c:pt>
                <c:pt idx="557">
                  <c:v>192.0</c:v>
                </c:pt>
                <c:pt idx="558">
                  <c:v>192.0</c:v>
                </c:pt>
                <c:pt idx="559">
                  <c:v>193.0</c:v>
                </c:pt>
                <c:pt idx="560">
                  <c:v>193.0</c:v>
                </c:pt>
                <c:pt idx="561">
                  <c:v>193.0</c:v>
                </c:pt>
                <c:pt idx="562">
                  <c:v>194.0</c:v>
                </c:pt>
                <c:pt idx="563">
                  <c:v>194.0</c:v>
                </c:pt>
                <c:pt idx="564">
                  <c:v>194.0</c:v>
                </c:pt>
                <c:pt idx="565">
                  <c:v>194.0</c:v>
                </c:pt>
                <c:pt idx="566">
                  <c:v>194.0</c:v>
                </c:pt>
                <c:pt idx="567">
                  <c:v>194.0</c:v>
                </c:pt>
                <c:pt idx="568">
                  <c:v>194.0</c:v>
                </c:pt>
                <c:pt idx="569">
                  <c:v>195.0</c:v>
                </c:pt>
                <c:pt idx="570">
                  <c:v>195.0</c:v>
                </c:pt>
                <c:pt idx="571">
                  <c:v>196.0</c:v>
                </c:pt>
                <c:pt idx="572">
                  <c:v>196.0</c:v>
                </c:pt>
                <c:pt idx="573">
                  <c:v>197.0</c:v>
                </c:pt>
                <c:pt idx="574">
                  <c:v>198.0</c:v>
                </c:pt>
                <c:pt idx="575">
                  <c:v>198.0</c:v>
                </c:pt>
                <c:pt idx="576">
                  <c:v>198.0</c:v>
                </c:pt>
                <c:pt idx="577">
                  <c:v>198.0</c:v>
                </c:pt>
                <c:pt idx="578">
                  <c:v>199.0</c:v>
                </c:pt>
                <c:pt idx="579">
                  <c:v>199.0</c:v>
                </c:pt>
                <c:pt idx="580">
                  <c:v>199.0</c:v>
                </c:pt>
                <c:pt idx="581">
                  <c:v>200.0</c:v>
                </c:pt>
                <c:pt idx="582">
                  <c:v>200.0</c:v>
                </c:pt>
                <c:pt idx="583">
                  <c:v>201.0</c:v>
                </c:pt>
                <c:pt idx="584">
                  <c:v>201.0</c:v>
                </c:pt>
                <c:pt idx="585">
                  <c:v>201.0</c:v>
                </c:pt>
                <c:pt idx="586">
                  <c:v>201.0</c:v>
                </c:pt>
                <c:pt idx="587">
                  <c:v>201.0</c:v>
                </c:pt>
                <c:pt idx="588">
                  <c:v>201.0</c:v>
                </c:pt>
                <c:pt idx="589">
                  <c:v>201.0</c:v>
                </c:pt>
                <c:pt idx="590">
                  <c:v>202.0</c:v>
                </c:pt>
                <c:pt idx="591">
                  <c:v>202.0</c:v>
                </c:pt>
                <c:pt idx="592">
                  <c:v>202.0</c:v>
                </c:pt>
                <c:pt idx="593">
                  <c:v>202.0</c:v>
                </c:pt>
                <c:pt idx="594">
                  <c:v>202.0</c:v>
                </c:pt>
                <c:pt idx="595">
                  <c:v>202.0</c:v>
                </c:pt>
                <c:pt idx="596">
                  <c:v>202.0</c:v>
                </c:pt>
                <c:pt idx="597">
                  <c:v>203.0</c:v>
                </c:pt>
                <c:pt idx="598">
                  <c:v>204.0</c:v>
                </c:pt>
                <c:pt idx="599">
                  <c:v>204.0</c:v>
                </c:pt>
                <c:pt idx="600">
                  <c:v>204.0</c:v>
                </c:pt>
                <c:pt idx="601">
                  <c:v>204.0</c:v>
                </c:pt>
                <c:pt idx="602">
                  <c:v>204.0</c:v>
                </c:pt>
                <c:pt idx="603">
                  <c:v>204.0</c:v>
                </c:pt>
                <c:pt idx="604">
                  <c:v>204.0</c:v>
                </c:pt>
                <c:pt idx="605">
                  <c:v>205.0</c:v>
                </c:pt>
                <c:pt idx="606">
                  <c:v>206.0</c:v>
                </c:pt>
                <c:pt idx="607">
                  <c:v>207.0</c:v>
                </c:pt>
                <c:pt idx="608">
                  <c:v>208.0</c:v>
                </c:pt>
                <c:pt idx="609">
                  <c:v>209.0</c:v>
                </c:pt>
                <c:pt idx="610">
                  <c:v>209.0</c:v>
                </c:pt>
                <c:pt idx="611">
                  <c:v>210.0</c:v>
                </c:pt>
                <c:pt idx="612">
                  <c:v>210.0</c:v>
                </c:pt>
                <c:pt idx="613">
                  <c:v>210.0</c:v>
                </c:pt>
                <c:pt idx="614">
                  <c:v>210.0</c:v>
                </c:pt>
                <c:pt idx="615">
                  <c:v>210.0</c:v>
                </c:pt>
                <c:pt idx="616">
                  <c:v>210.0</c:v>
                </c:pt>
                <c:pt idx="617">
                  <c:v>210.0</c:v>
                </c:pt>
                <c:pt idx="618">
                  <c:v>210.0</c:v>
                </c:pt>
                <c:pt idx="619">
                  <c:v>210.0</c:v>
                </c:pt>
                <c:pt idx="620">
                  <c:v>210.0</c:v>
                </c:pt>
                <c:pt idx="621">
                  <c:v>210.0</c:v>
                </c:pt>
                <c:pt idx="622">
                  <c:v>210.0</c:v>
                </c:pt>
                <c:pt idx="623">
                  <c:v>211.0</c:v>
                </c:pt>
                <c:pt idx="624">
                  <c:v>211.0</c:v>
                </c:pt>
                <c:pt idx="625">
                  <c:v>211.0</c:v>
                </c:pt>
                <c:pt idx="626">
                  <c:v>211.0</c:v>
                </c:pt>
                <c:pt idx="627">
                  <c:v>212.0</c:v>
                </c:pt>
                <c:pt idx="628">
                  <c:v>213.0</c:v>
                </c:pt>
                <c:pt idx="629">
                  <c:v>213.0</c:v>
                </c:pt>
                <c:pt idx="630">
                  <c:v>213.0</c:v>
                </c:pt>
                <c:pt idx="631">
                  <c:v>213.0</c:v>
                </c:pt>
                <c:pt idx="632">
                  <c:v>213.0</c:v>
                </c:pt>
                <c:pt idx="633">
                  <c:v>213.0</c:v>
                </c:pt>
                <c:pt idx="634">
                  <c:v>213.0</c:v>
                </c:pt>
                <c:pt idx="635">
                  <c:v>213.0</c:v>
                </c:pt>
                <c:pt idx="636">
                  <c:v>213.0</c:v>
                </c:pt>
                <c:pt idx="637">
                  <c:v>213.0</c:v>
                </c:pt>
                <c:pt idx="638">
                  <c:v>213.0</c:v>
                </c:pt>
                <c:pt idx="639">
                  <c:v>213.0</c:v>
                </c:pt>
                <c:pt idx="640">
                  <c:v>214.0</c:v>
                </c:pt>
                <c:pt idx="641">
                  <c:v>215.0</c:v>
                </c:pt>
                <c:pt idx="642">
                  <c:v>216.0</c:v>
                </c:pt>
                <c:pt idx="643">
                  <c:v>216.0</c:v>
                </c:pt>
                <c:pt idx="644">
                  <c:v>216.0</c:v>
                </c:pt>
                <c:pt idx="645">
                  <c:v>216.0</c:v>
                </c:pt>
                <c:pt idx="646">
                  <c:v>217.0</c:v>
                </c:pt>
                <c:pt idx="647">
                  <c:v>217.0</c:v>
                </c:pt>
                <c:pt idx="648">
                  <c:v>217.0</c:v>
                </c:pt>
                <c:pt idx="649">
                  <c:v>217.0</c:v>
                </c:pt>
                <c:pt idx="650">
                  <c:v>217.0</c:v>
                </c:pt>
                <c:pt idx="651">
                  <c:v>217.0</c:v>
                </c:pt>
                <c:pt idx="652">
                  <c:v>217.0</c:v>
                </c:pt>
                <c:pt idx="653">
                  <c:v>217.0</c:v>
                </c:pt>
                <c:pt idx="654">
                  <c:v>217.0</c:v>
                </c:pt>
                <c:pt idx="655">
                  <c:v>217.0</c:v>
                </c:pt>
                <c:pt idx="656">
                  <c:v>217.0</c:v>
                </c:pt>
                <c:pt idx="657">
                  <c:v>217.0</c:v>
                </c:pt>
                <c:pt idx="658">
                  <c:v>218.0</c:v>
                </c:pt>
                <c:pt idx="659">
                  <c:v>219.0</c:v>
                </c:pt>
                <c:pt idx="660">
                  <c:v>220.0</c:v>
                </c:pt>
                <c:pt idx="661">
                  <c:v>220.0</c:v>
                </c:pt>
                <c:pt idx="662">
                  <c:v>221.0</c:v>
                </c:pt>
                <c:pt idx="663">
                  <c:v>222.0</c:v>
                </c:pt>
                <c:pt idx="664">
                  <c:v>222.0</c:v>
                </c:pt>
                <c:pt idx="665">
                  <c:v>223.0</c:v>
                </c:pt>
                <c:pt idx="666">
                  <c:v>224.0</c:v>
                </c:pt>
                <c:pt idx="667">
                  <c:v>224.0</c:v>
                </c:pt>
                <c:pt idx="668">
                  <c:v>224.0</c:v>
                </c:pt>
                <c:pt idx="669">
                  <c:v>225.0</c:v>
                </c:pt>
                <c:pt idx="670">
                  <c:v>225.0</c:v>
                </c:pt>
                <c:pt idx="671">
                  <c:v>226.0</c:v>
                </c:pt>
                <c:pt idx="672">
                  <c:v>226.0</c:v>
                </c:pt>
                <c:pt idx="673">
                  <c:v>227.0</c:v>
                </c:pt>
                <c:pt idx="674">
                  <c:v>228.0</c:v>
                </c:pt>
                <c:pt idx="675">
                  <c:v>229.0</c:v>
                </c:pt>
                <c:pt idx="676">
                  <c:v>229.0</c:v>
                </c:pt>
                <c:pt idx="677">
                  <c:v>230.0</c:v>
                </c:pt>
                <c:pt idx="678">
                  <c:v>230.0</c:v>
                </c:pt>
                <c:pt idx="679">
                  <c:v>230.0</c:v>
                </c:pt>
                <c:pt idx="680">
                  <c:v>231.0</c:v>
                </c:pt>
                <c:pt idx="681">
                  <c:v>232.0</c:v>
                </c:pt>
                <c:pt idx="682">
                  <c:v>232.0</c:v>
                </c:pt>
                <c:pt idx="683">
                  <c:v>232.0</c:v>
                </c:pt>
                <c:pt idx="684">
                  <c:v>232.0</c:v>
                </c:pt>
                <c:pt idx="685">
                  <c:v>232.0</c:v>
                </c:pt>
                <c:pt idx="686">
                  <c:v>232.0</c:v>
                </c:pt>
                <c:pt idx="687">
                  <c:v>232.0</c:v>
                </c:pt>
                <c:pt idx="688">
                  <c:v>233.0</c:v>
                </c:pt>
                <c:pt idx="689">
                  <c:v>234.0</c:v>
                </c:pt>
                <c:pt idx="690">
                  <c:v>235.0</c:v>
                </c:pt>
                <c:pt idx="691">
                  <c:v>235.0</c:v>
                </c:pt>
                <c:pt idx="692">
                  <c:v>236.0</c:v>
                </c:pt>
                <c:pt idx="693">
                  <c:v>237.0</c:v>
                </c:pt>
                <c:pt idx="694">
                  <c:v>238.0</c:v>
                </c:pt>
                <c:pt idx="695">
                  <c:v>238.0</c:v>
                </c:pt>
                <c:pt idx="696">
                  <c:v>239.0</c:v>
                </c:pt>
                <c:pt idx="697">
                  <c:v>240.0</c:v>
                </c:pt>
                <c:pt idx="698">
                  <c:v>240.0</c:v>
                </c:pt>
                <c:pt idx="699">
                  <c:v>240.0</c:v>
                </c:pt>
                <c:pt idx="700">
                  <c:v>240.0</c:v>
                </c:pt>
                <c:pt idx="701">
                  <c:v>240.0</c:v>
                </c:pt>
                <c:pt idx="702">
                  <c:v>240.0</c:v>
                </c:pt>
                <c:pt idx="703">
                  <c:v>240.0</c:v>
                </c:pt>
                <c:pt idx="704">
                  <c:v>240.0</c:v>
                </c:pt>
                <c:pt idx="705">
                  <c:v>240.0</c:v>
                </c:pt>
                <c:pt idx="706">
                  <c:v>240.0</c:v>
                </c:pt>
                <c:pt idx="707">
                  <c:v>241.0</c:v>
                </c:pt>
                <c:pt idx="708">
                  <c:v>242.0</c:v>
                </c:pt>
                <c:pt idx="709">
                  <c:v>242.0</c:v>
                </c:pt>
                <c:pt idx="710">
                  <c:v>242.0</c:v>
                </c:pt>
                <c:pt idx="711">
                  <c:v>243.0</c:v>
                </c:pt>
                <c:pt idx="712">
                  <c:v>244.0</c:v>
                </c:pt>
                <c:pt idx="713">
                  <c:v>245.0</c:v>
                </c:pt>
                <c:pt idx="714">
                  <c:v>245.0</c:v>
                </c:pt>
                <c:pt idx="715">
                  <c:v>245.0</c:v>
                </c:pt>
                <c:pt idx="716">
                  <c:v>245.0</c:v>
                </c:pt>
                <c:pt idx="717">
                  <c:v>245.0</c:v>
                </c:pt>
                <c:pt idx="718">
                  <c:v>245.0</c:v>
                </c:pt>
                <c:pt idx="719">
                  <c:v>245.0</c:v>
                </c:pt>
                <c:pt idx="720">
                  <c:v>245.0</c:v>
                </c:pt>
                <c:pt idx="721">
                  <c:v>245.0</c:v>
                </c:pt>
                <c:pt idx="722">
                  <c:v>245.0</c:v>
                </c:pt>
                <c:pt idx="723">
                  <c:v>245.0</c:v>
                </c:pt>
                <c:pt idx="724">
                  <c:v>245.0</c:v>
                </c:pt>
                <c:pt idx="725">
                  <c:v>245.0</c:v>
                </c:pt>
                <c:pt idx="726">
                  <c:v>245.0</c:v>
                </c:pt>
                <c:pt idx="727">
                  <c:v>245.0</c:v>
                </c:pt>
                <c:pt idx="728">
                  <c:v>245.0</c:v>
                </c:pt>
                <c:pt idx="729">
                  <c:v>246.0</c:v>
                </c:pt>
                <c:pt idx="730">
                  <c:v>247.0</c:v>
                </c:pt>
                <c:pt idx="731">
                  <c:v>248.0</c:v>
                </c:pt>
                <c:pt idx="732">
                  <c:v>249.0</c:v>
                </c:pt>
                <c:pt idx="733">
                  <c:v>249.0</c:v>
                </c:pt>
                <c:pt idx="734">
                  <c:v>249.0</c:v>
                </c:pt>
                <c:pt idx="735">
                  <c:v>249.0</c:v>
                </c:pt>
                <c:pt idx="736">
                  <c:v>249.0</c:v>
                </c:pt>
                <c:pt idx="737">
                  <c:v>249.0</c:v>
                </c:pt>
                <c:pt idx="738">
                  <c:v>249.0</c:v>
                </c:pt>
                <c:pt idx="739">
                  <c:v>249.0</c:v>
                </c:pt>
                <c:pt idx="740">
                  <c:v>249.0</c:v>
                </c:pt>
                <c:pt idx="741">
                  <c:v>249.0</c:v>
                </c:pt>
                <c:pt idx="742">
                  <c:v>249.0</c:v>
                </c:pt>
                <c:pt idx="743">
                  <c:v>249.0</c:v>
                </c:pt>
                <c:pt idx="744">
                  <c:v>249.0</c:v>
                </c:pt>
                <c:pt idx="745">
                  <c:v>249.0</c:v>
                </c:pt>
                <c:pt idx="746">
                  <c:v>249.0</c:v>
                </c:pt>
                <c:pt idx="747">
                  <c:v>250.0</c:v>
                </c:pt>
                <c:pt idx="748">
                  <c:v>250.0</c:v>
                </c:pt>
                <c:pt idx="749">
                  <c:v>251.0</c:v>
                </c:pt>
                <c:pt idx="750">
                  <c:v>252.0</c:v>
                </c:pt>
                <c:pt idx="751">
                  <c:v>252.0</c:v>
                </c:pt>
                <c:pt idx="752">
                  <c:v>252.0</c:v>
                </c:pt>
                <c:pt idx="753">
                  <c:v>253.0</c:v>
                </c:pt>
                <c:pt idx="754">
                  <c:v>253.0</c:v>
                </c:pt>
                <c:pt idx="755">
                  <c:v>253.0</c:v>
                </c:pt>
                <c:pt idx="756">
                  <c:v>253.0</c:v>
                </c:pt>
                <c:pt idx="757">
                  <c:v>254.0</c:v>
                </c:pt>
                <c:pt idx="758">
                  <c:v>254.0</c:v>
                </c:pt>
                <c:pt idx="759">
                  <c:v>254.0</c:v>
                </c:pt>
                <c:pt idx="760">
                  <c:v>254.0</c:v>
                </c:pt>
                <c:pt idx="761">
                  <c:v>254.0</c:v>
                </c:pt>
                <c:pt idx="762">
                  <c:v>254.0</c:v>
                </c:pt>
                <c:pt idx="763">
                  <c:v>255.0</c:v>
                </c:pt>
                <c:pt idx="764">
                  <c:v>256.0</c:v>
                </c:pt>
                <c:pt idx="765">
                  <c:v>256.0</c:v>
                </c:pt>
                <c:pt idx="766">
                  <c:v>256.0</c:v>
                </c:pt>
                <c:pt idx="767">
                  <c:v>256.0</c:v>
                </c:pt>
                <c:pt idx="768">
                  <c:v>256.0</c:v>
                </c:pt>
                <c:pt idx="769">
                  <c:v>256.0</c:v>
                </c:pt>
                <c:pt idx="770">
                  <c:v>257.0</c:v>
                </c:pt>
                <c:pt idx="771">
                  <c:v>257.0</c:v>
                </c:pt>
                <c:pt idx="772">
                  <c:v>257.0</c:v>
                </c:pt>
                <c:pt idx="773">
                  <c:v>257.0</c:v>
                </c:pt>
                <c:pt idx="774">
                  <c:v>257.0</c:v>
                </c:pt>
                <c:pt idx="775">
                  <c:v>258.0</c:v>
                </c:pt>
                <c:pt idx="776">
                  <c:v>259.0</c:v>
                </c:pt>
                <c:pt idx="777">
                  <c:v>259.0</c:v>
                </c:pt>
                <c:pt idx="778">
                  <c:v>259.0</c:v>
                </c:pt>
                <c:pt idx="779">
                  <c:v>260.0</c:v>
                </c:pt>
                <c:pt idx="780">
                  <c:v>261.0</c:v>
                </c:pt>
                <c:pt idx="781">
                  <c:v>262.0</c:v>
                </c:pt>
                <c:pt idx="782">
                  <c:v>263.0</c:v>
                </c:pt>
                <c:pt idx="783">
                  <c:v>264.0</c:v>
                </c:pt>
                <c:pt idx="784">
                  <c:v>264.0</c:v>
                </c:pt>
                <c:pt idx="785">
                  <c:v>264.0</c:v>
                </c:pt>
                <c:pt idx="786">
                  <c:v>264.0</c:v>
                </c:pt>
                <c:pt idx="787">
                  <c:v>264.0</c:v>
                </c:pt>
                <c:pt idx="788">
                  <c:v>265.0</c:v>
                </c:pt>
                <c:pt idx="789">
                  <c:v>265.0</c:v>
                </c:pt>
                <c:pt idx="790">
                  <c:v>266.0</c:v>
                </c:pt>
                <c:pt idx="791">
                  <c:v>266.0</c:v>
                </c:pt>
                <c:pt idx="792">
                  <c:v>267.0</c:v>
                </c:pt>
                <c:pt idx="793">
                  <c:v>267.0</c:v>
                </c:pt>
                <c:pt idx="794">
                  <c:v>267.0</c:v>
                </c:pt>
                <c:pt idx="795">
                  <c:v>268.0</c:v>
                </c:pt>
                <c:pt idx="796">
                  <c:v>269.0</c:v>
                </c:pt>
                <c:pt idx="797">
                  <c:v>270.0</c:v>
                </c:pt>
                <c:pt idx="798">
                  <c:v>271.0</c:v>
                </c:pt>
                <c:pt idx="799">
                  <c:v>271.0</c:v>
                </c:pt>
                <c:pt idx="800">
                  <c:v>272.0</c:v>
                </c:pt>
                <c:pt idx="801">
                  <c:v>272.0</c:v>
                </c:pt>
                <c:pt idx="802">
                  <c:v>272.0</c:v>
                </c:pt>
                <c:pt idx="803">
                  <c:v>272.0</c:v>
                </c:pt>
                <c:pt idx="804">
                  <c:v>272.0</c:v>
                </c:pt>
                <c:pt idx="805">
                  <c:v>272.0</c:v>
                </c:pt>
                <c:pt idx="806">
                  <c:v>273.0</c:v>
                </c:pt>
                <c:pt idx="807">
                  <c:v>274.0</c:v>
                </c:pt>
                <c:pt idx="808">
                  <c:v>275.0</c:v>
                </c:pt>
                <c:pt idx="809">
                  <c:v>275.0</c:v>
                </c:pt>
                <c:pt idx="810">
                  <c:v>275.0</c:v>
                </c:pt>
                <c:pt idx="811">
                  <c:v>275.0</c:v>
                </c:pt>
                <c:pt idx="812">
                  <c:v>275.0</c:v>
                </c:pt>
                <c:pt idx="813">
                  <c:v>275.0</c:v>
                </c:pt>
                <c:pt idx="814">
                  <c:v>275.0</c:v>
                </c:pt>
                <c:pt idx="815">
                  <c:v>275.0</c:v>
                </c:pt>
                <c:pt idx="816">
                  <c:v>276.0</c:v>
                </c:pt>
                <c:pt idx="817">
                  <c:v>276.0</c:v>
                </c:pt>
                <c:pt idx="818">
                  <c:v>276.0</c:v>
                </c:pt>
                <c:pt idx="819">
                  <c:v>277.0</c:v>
                </c:pt>
                <c:pt idx="820">
                  <c:v>278.0</c:v>
                </c:pt>
                <c:pt idx="821">
                  <c:v>279.0</c:v>
                </c:pt>
                <c:pt idx="822">
                  <c:v>280.0</c:v>
                </c:pt>
                <c:pt idx="823">
                  <c:v>280.0</c:v>
                </c:pt>
                <c:pt idx="824">
                  <c:v>281.0</c:v>
                </c:pt>
                <c:pt idx="825">
                  <c:v>281.0</c:v>
                </c:pt>
                <c:pt idx="826">
                  <c:v>282.0</c:v>
                </c:pt>
                <c:pt idx="827">
                  <c:v>282.0</c:v>
                </c:pt>
                <c:pt idx="828">
                  <c:v>283.0</c:v>
                </c:pt>
                <c:pt idx="829">
                  <c:v>284.0</c:v>
                </c:pt>
                <c:pt idx="830">
                  <c:v>284.0</c:v>
                </c:pt>
                <c:pt idx="831">
                  <c:v>285.0</c:v>
                </c:pt>
                <c:pt idx="832">
                  <c:v>285.0</c:v>
                </c:pt>
                <c:pt idx="833">
                  <c:v>285.0</c:v>
                </c:pt>
                <c:pt idx="834">
                  <c:v>286.0</c:v>
                </c:pt>
                <c:pt idx="835">
                  <c:v>287.0</c:v>
                </c:pt>
                <c:pt idx="836">
                  <c:v>288.0</c:v>
                </c:pt>
                <c:pt idx="837">
                  <c:v>289.0</c:v>
                </c:pt>
                <c:pt idx="838">
                  <c:v>290.0</c:v>
                </c:pt>
                <c:pt idx="839">
                  <c:v>291.0</c:v>
                </c:pt>
                <c:pt idx="840">
                  <c:v>291.0</c:v>
                </c:pt>
                <c:pt idx="841">
                  <c:v>292.0</c:v>
                </c:pt>
                <c:pt idx="842">
                  <c:v>292.0</c:v>
                </c:pt>
                <c:pt idx="843">
                  <c:v>292.0</c:v>
                </c:pt>
                <c:pt idx="844">
                  <c:v>292.0</c:v>
                </c:pt>
                <c:pt idx="845">
                  <c:v>292.0</c:v>
                </c:pt>
                <c:pt idx="846">
                  <c:v>292.0</c:v>
                </c:pt>
                <c:pt idx="847">
                  <c:v>292.0</c:v>
                </c:pt>
                <c:pt idx="848">
                  <c:v>292.0</c:v>
                </c:pt>
                <c:pt idx="849">
                  <c:v>292.0</c:v>
                </c:pt>
                <c:pt idx="850">
                  <c:v>292.0</c:v>
                </c:pt>
                <c:pt idx="851">
                  <c:v>292.0</c:v>
                </c:pt>
                <c:pt idx="852">
                  <c:v>292.0</c:v>
                </c:pt>
                <c:pt idx="853">
                  <c:v>292.0</c:v>
                </c:pt>
                <c:pt idx="854">
                  <c:v>293.0</c:v>
                </c:pt>
                <c:pt idx="855">
                  <c:v>293.0</c:v>
                </c:pt>
                <c:pt idx="856">
                  <c:v>294.0</c:v>
                </c:pt>
                <c:pt idx="857">
                  <c:v>294.0</c:v>
                </c:pt>
                <c:pt idx="858">
                  <c:v>294.0</c:v>
                </c:pt>
                <c:pt idx="859">
                  <c:v>294.0</c:v>
                </c:pt>
                <c:pt idx="860">
                  <c:v>295.0</c:v>
                </c:pt>
                <c:pt idx="861">
                  <c:v>296.0</c:v>
                </c:pt>
                <c:pt idx="862">
                  <c:v>297.0</c:v>
                </c:pt>
                <c:pt idx="863">
                  <c:v>298.0</c:v>
                </c:pt>
                <c:pt idx="864">
                  <c:v>299.0</c:v>
                </c:pt>
                <c:pt idx="865">
                  <c:v>300.0</c:v>
                </c:pt>
                <c:pt idx="866">
                  <c:v>301.0</c:v>
                </c:pt>
                <c:pt idx="867">
                  <c:v>301.0</c:v>
                </c:pt>
                <c:pt idx="868">
                  <c:v>301.0</c:v>
                </c:pt>
                <c:pt idx="869">
                  <c:v>302.0</c:v>
                </c:pt>
                <c:pt idx="870">
                  <c:v>302.0</c:v>
                </c:pt>
                <c:pt idx="871">
                  <c:v>302.0</c:v>
                </c:pt>
                <c:pt idx="872">
                  <c:v>302.0</c:v>
                </c:pt>
                <c:pt idx="873">
                  <c:v>302.0</c:v>
                </c:pt>
                <c:pt idx="874">
                  <c:v>303.0</c:v>
                </c:pt>
                <c:pt idx="875">
                  <c:v>303.0</c:v>
                </c:pt>
                <c:pt idx="876">
                  <c:v>304.0</c:v>
                </c:pt>
                <c:pt idx="877">
                  <c:v>304.0</c:v>
                </c:pt>
                <c:pt idx="878">
                  <c:v>304.0</c:v>
                </c:pt>
                <c:pt idx="879">
                  <c:v>304.0</c:v>
                </c:pt>
                <c:pt idx="880">
                  <c:v>304.0</c:v>
                </c:pt>
                <c:pt idx="881">
                  <c:v>305.0</c:v>
                </c:pt>
                <c:pt idx="882">
                  <c:v>306.0</c:v>
                </c:pt>
                <c:pt idx="883">
                  <c:v>306.0</c:v>
                </c:pt>
                <c:pt idx="884">
                  <c:v>307.0</c:v>
                </c:pt>
                <c:pt idx="885">
                  <c:v>307.0</c:v>
                </c:pt>
                <c:pt idx="886">
                  <c:v>308.0</c:v>
                </c:pt>
                <c:pt idx="887">
                  <c:v>309.0</c:v>
                </c:pt>
                <c:pt idx="888">
                  <c:v>310.0</c:v>
                </c:pt>
                <c:pt idx="889">
                  <c:v>311.0</c:v>
                </c:pt>
                <c:pt idx="890">
                  <c:v>311.0</c:v>
                </c:pt>
                <c:pt idx="891">
                  <c:v>311.0</c:v>
                </c:pt>
                <c:pt idx="892">
                  <c:v>311.0</c:v>
                </c:pt>
                <c:pt idx="893">
                  <c:v>311.0</c:v>
                </c:pt>
                <c:pt idx="894">
                  <c:v>311.0</c:v>
                </c:pt>
                <c:pt idx="895">
                  <c:v>311.0</c:v>
                </c:pt>
                <c:pt idx="896">
                  <c:v>311.0</c:v>
                </c:pt>
                <c:pt idx="897">
                  <c:v>311.0</c:v>
                </c:pt>
                <c:pt idx="898">
                  <c:v>311.0</c:v>
                </c:pt>
                <c:pt idx="899">
                  <c:v>311.0</c:v>
                </c:pt>
                <c:pt idx="900">
                  <c:v>312.0</c:v>
                </c:pt>
                <c:pt idx="901">
                  <c:v>313.0</c:v>
                </c:pt>
                <c:pt idx="902">
                  <c:v>313.0</c:v>
                </c:pt>
                <c:pt idx="903">
                  <c:v>314.0</c:v>
                </c:pt>
                <c:pt idx="904">
                  <c:v>315.0</c:v>
                </c:pt>
                <c:pt idx="905">
                  <c:v>316.0</c:v>
                </c:pt>
                <c:pt idx="906">
                  <c:v>316.0</c:v>
                </c:pt>
                <c:pt idx="907">
                  <c:v>316.0</c:v>
                </c:pt>
                <c:pt idx="908">
                  <c:v>316.0</c:v>
                </c:pt>
                <c:pt idx="909">
                  <c:v>317.0</c:v>
                </c:pt>
                <c:pt idx="910">
                  <c:v>318.0</c:v>
                </c:pt>
                <c:pt idx="911">
                  <c:v>319.0</c:v>
                </c:pt>
                <c:pt idx="912">
                  <c:v>319.0</c:v>
                </c:pt>
                <c:pt idx="913">
                  <c:v>319.0</c:v>
                </c:pt>
                <c:pt idx="914">
                  <c:v>319.0</c:v>
                </c:pt>
                <c:pt idx="915">
                  <c:v>320.0</c:v>
                </c:pt>
                <c:pt idx="916">
                  <c:v>321.0</c:v>
                </c:pt>
                <c:pt idx="917">
                  <c:v>322.0</c:v>
                </c:pt>
                <c:pt idx="918">
                  <c:v>323.0</c:v>
                </c:pt>
                <c:pt idx="919">
                  <c:v>323.0</c:v>
                </c:pt>
                <c:pt idx="920">
                  <c:v>324.0</c:v>
                </c:pt>
                <c:pt idx="921">
                  <c:v>324.0</c:v>
                </c:pt>
                <c:pt idx="922">
                  <c:v>324.0</c:v>
                </c:pt>
                <c:pt idx="923">
                  <c:v>324.0</c:v>
                </c:pt>
                <c:pt idx="924">
                  <c:v>324.0</c:v>
                </c:pt>
                <c:pt idx="925">
                  <c:v>324.0</c:v>
                </c:pt>
                <c:pt idx="926">
                  <c:v>324.0</c:v>
                </c:pt>
                <c:pt idx="927">
                  <c:v>324.0</c:v>
                </c:pt>
                <c:pt idx="928">
                  <c:v>325.0</c:v>
                </c:pt>
                <c:pt idx="929">
                  <c:v>325.0</c:v>
                </c:pt>
                <c:pt idx="930">
                  <c:v>326.0</c:v>
                </c:pt>
                <c:pt idx="931">
                  <c:v>327.0</c:v>
                </c:pt>
                <c:pt idx="932">
                  <c:v>328.0</c:v>
                </c:pt>
                <c:pt idx="933">
                  <c:v>329.0</c:v>
                </c:pt>
                <c:pt idx="934">
                  <c:v>329.0</c:v>
                </c:pt>
                <c:pt idx="935">
                  <c:v>330.0</c:v>
                </c:pt>
                <c:pt idx="936">
                  <c:v>331.0</c:v>
                </c:pt>
                <c:pt idx="937">
                  <c:v>332.0</c:v>
                </c:pt>
                <c:pt idx="938">
                  <c:v>332.0</c:v>
                </c:pt>
                <c:pt idx="939">
                  <c:v>333.0</c:v>
                </c:pt>
                <c:pt idx="940">
                  <c:v>333.0</c:v>
                </c:pt>
                <c:pt idx="941">
                  <c:v>333.0</c:v>
                </c:pt>
                <c:pt idx="942">
                  <c:v>333.0</c:v>
                </c:pt>
                <c:pt idx="943">
                  <c:v>334.0</c:v>
                </c:pt>
                <c:pt idx="944">
                  <c:v>335.0</c:v>
                </c:pt>
                <c:pt idx="945">
                  <c:v>335.0</c:v>
                </c:pt>
                <c:pt idx="946">
                  <c:v>336.0</c:v>
                </c:pt>
                <c:pt idx="947">
                  <c:v>337.0</c:v>
                </c:pt>
                <c:pt idx="948">
                  <c:v>337.0</c:v>
                </c:pt>
                <c:pt idx="949">
                  <c:v>338.0</c:v>
                </c:pt>
                <c:pt idx="950">
                  <c:v>339.0</c:v>
                </c:pt>
                <c:pt idx="951">
                  <c:v>340.0</c:v>
                </c:pt>
                <c:pt idx="952">
                  <c:v>341.0</c:v>
                </c:pt>
                <c:pt idx="953">
                  <c:v>342.0</c:v>
                </c:pt>
                <c:pt idx="954">
                  <c:v>342.0</c:v>
                </c:pt>
                <c:pt idx="955">
                  <c:v>343.0</c:v>
                </c:pt>
                <c:pt idx="956">
                  <c:v>343.0</c:v>
                </c:pt>
                <c:pt idx="957">
                  <c:v>344.0</c:v>
                </c:pt>
                <c:pt idx="958">
                  <c:v>344.0</c:v>
                </c:pt>
                <c:pt idx="959">
                  <c:v>345.0</c:v>
                </c:pt>
                <c:pt idx="960">
                  <c:v>345.0</c:v>
                </c:pt>
                <c:pt idx="961">
                  <c:v>345.0</c:v>
                </c:pt>
                <c:pt idx="962">
                  <c:v>345.0</c:v>
                </c:pt>
                <c:pt idx="963">
                  <c:v>346.0</c:v>
                </c:pt>
                <c:pt idx="964">
                  <c:v>347.0</c:v>
                </c:pt>
                <c:pt idx="965">
                  <c:v>347.0</c:v>
                </c:pt>
                <c:pt idx="966">
                  <c:v>348.0</c:v>
                </c:pt>
                <c:pt idx="967">
                  <c:v>348.0</c:v>
                </c:pt>
                <c:pt idx="968">
                  <c:v>348.0</c:v>
                </c:pt>
                <c:pt idx="969">
                  <c:v>349.0</c:v>
                </c:pt>
                <c:pt idx="970">
                  <c:v>350.0</c:v>
                </c:pt>
                <c:pt idx="971">
                  <c:v>351.0</c:v>
                </c:pt>
                <c:pt idx="972">
                  <c:v>352.0</c:v>
                </c:pt>
                <c:pt idx="973">
                  <c:v>353.0</c:v>
                </c:pt>
                <c:pt idx="974">
                  <c:v>354.0</c:v>
                </c:pt>
                <c:pt idx="975">
                  <c:v>354.0</c:v>
                </c:pt>
                <c:pt idx="976">
                  <c:v>355.0</c:v>
                </c:pt>
                <c:pt idx="977">
                  <c:v>356.0</c:v>
                </c:pt>
                <c:pt idx="978">
                  <c:v>356.0</c:v>
                </c:pt>
                <c:pt idx="979">
                  <c:v>356.0</c:v>
                </c:pt>
                <c:pt idx="980">
                  <c:v>357.0</c:v>
                </c:pt>
                <c:pt idx="981">
                  <c:v>357.0</c:v>
                </c:pt>
                <c:pt idx="982">
                  <c:v>357.0</c:v>
                </c:pt>
                <c:pt idx="983">
                  <c:v>358.0</c:v>
                </c:pt>
                <c:pt idx="984">
                  <c:v>358.0</c:v>
                </c:pt>
                <c:pt idx="985">
                  <c:v>358.0</c:v>
                </c:pt>
                <c:pt idx="986">
                  <c:v>358.0</c:v>
                </c:pt>
                <c:pt idx="987">
                  <c:v>358.0</c:v>
                </c:pt>
                <c:pt idx="988">
                  <c:v>358.0</c:v>
                </c:pt>
                <c:pt idx="989">
                  <c:v>358.0</c:v>
                </c:pt>
                <c:pt idx="990">
                  <c:v>358.0</c:v>
                </c:pt>
                <c:pt idx="991">
                  <c:v>358.0</c:v>
                </c:pt>
                <c:pt idx="992">
                  <c:v>358.0</c:v>
                </c:pt>
                <c:pt idx="993">
                  <c:v>358.0</c:v>
                </c:pt>
                <c:pt idx="994">
                  <c:v>358.0</c:v>
                </c:pt>
                <c:pt idx="995">
                  <c:v>358.0</c:v>
                </c:pt>
                <c:pt idx="996">
                  <c:v>358.0</c:v>
                </c:pt>
                <c:pt idx="997">
                  <c:v>358.0</c:v>
                </c:pt>
                <c:pt idx="998">
                  <c:v>359.0</c:v>
                </c:pt>
                <c:pt idx="999">
                  <c:v>359.0</c:v>
                </c:pt>
                <c:pt idx="1000">
                  <c:v>360.0</c:v>
                </c:pt>
                <c:pt idx="1001">
                  <c:v>361.0</c:v>
                </c:pt>
                <c:pt idx="1002">
                  <c:v>361.0</c:v>
                </c:pt>
                <c:pt idx="1003">
                  <c:v>361.0</c:v>
                </c:pt>
                <c:pt idx="1004">
                  <c:v>361.0</c:v>
                </c:pt>
                <c:pt idx="1005">
                  <c:v>361.0</c:v>
                </c:pt>
                <c:pt idx="1006">
                  <c:v>361.0</c:v>
                </c:pt>
                <c:pt idx="1007">
                  <c:v>361.0</c:v>
                </c:pt>
                <c:pt idx="1008">
                  <c:v>362.0</c:v>
                </c:pt>
                <c:pt idx="1009">
                  <c:v>362.0</c:v>
                </c:pt>
                <c:pt idx="1010">
                  <c:v>362.0</c:v>
                </c:pt>
                <c:pt idx="1011">
                  <c:v>362.0</c:v>
                </c:pt>
                <c:pt idx="1012">
                  <c:v>363.0</c:v>
                </c:pt>
                <c:pt idx="1013">
                  <c:v>363.0</c:v>
                </c:pt>
                <c:pt idx="1014">
                  <c:v>363.0</c:v>
                </c:pt>
                <c:pt idx="1015">
                  <c:v>363.0</c:v>
                </c:pt>
                <c:pt idx="1016">
                  <c:v>364.0</c:v>
                </c:pt>
                <c:pt idx="1017">
                  <c:v>364.0</c:v>
                </c:pt>
                <c:pt idx="1018">
                  <c:v>364.0</c:v>
                </c:pt>
                <c:pt idx="1019">
                  <c:v>364.0</c:v>
                </c:pt>
                <c:pt idx="1020">
                  <c:v>365.0</c:v>
                </c:pt>
                <c:pt idx="1021">
                  <c:v>366.0</c:v>
                </c:pt>
                <c:pt idx="1022">
                  <c:v>366.0</c:v>
                </c:pt>
                <c:pt idx="1023">
                  <c:v>366.0</c:v>
                </c:pt>
                <c:pt idx="1024">
                  <c:v>366.0</c:v>
                </c:pt>
                <c:pt idx="1025">
                  <c:v>366.0</c:v>
                </c:pt>
                <c:pt idx="1026">
                  <c:v>366.0</c:v>
                </c:pt>
                <c:pt idx="1027">
                  <c:v>366.0</c:v>
                </c:pt>
                <c:pt idx="1028">
                  <c:v>366.0</c:v>
                </c:pt>
                <c:pt idx="1029">
                  <c:v>366.0</c:v>
                </c:pt>
                <c:pt idx="1030">
                  <c:v>366.0</c:v>
                </c:pt>
                <c:pt idx="1031">
                  <c:v>366.0</c:v>
                </c:pt>
                <c:pt idx="1032">
                  <c:v>366.0</c:v>
                </c:pt>
                <c:pt idx="1033">
                  <c:v>366.0</c:v>
                </c:pt>
                <c:pt idx="1034">
                  <c:v>366.0</c:v>
                </c:pt>
                <c:pt idx="1035">
                  <c:v>366.0</c:v>
                </c:pt>
                <c:pt idx="1036">
                  <c:v>366.0</c:v>
                </c:pt>
                <c:pt idx="1037">
                  <c:v>366.0</c:v>
                </c:pt>
                <c:pt idx="1038">
                  <c:v>367.0</c:v>
                </c:pt>
                <c:pt idx="1039">
                  <c:v>367.0</c:v>
                </c:pt>
                <c:pt idx="1040">
                  <c:v>367.0</c:v>
                </c:pt>
                <c:pt idx="1041">
                  <c:v>368.0</c:v>
                </c:pt>
                <c:pt idx="1042">
                  <c:v>369.0</c:v>
                </c:pt>
                <c:pt idx="1043">
                  <c:v>369.0</c:v>
                </c:pt>
                <c:pt idx="1044">
                  <c:v>369.0</c:v>
                </c:pt>
                <c:pt idx="1045">
                  <c:v>369.0</c:v>
                </c:pt>
                <c:pt idx="1046">
                  <c:v>369.0</c:v>
                </c:pt>
                <c:pt idx="1047">
                  <c:v>369.0</c:v>
                </c:pt>
                <c:pt idx="1048">
                  <c:v>369.0</c:v>
                </c:pt>
                <c:pt idx="1049">
                  <c:v>369.0</c:v>
                </c:pt>
                <c:pt idx="1050">
                  <c:v>369.0</c:v>
                </c:pt>
                <c:pt idx="1051">
                  <c:v>369.0</c:v>
                </c:pt>
                <c:pt idx="1052">
                  <c:v>369.0</c:v>
                </c:pt>
                <c:pt idx="1053">
                  <c:v>369.0</c:v>
                </c:pt>
                <c:pt idx="1054">
                  <c:v>369.0</c:v>
                </c:pt>
                <c:pt idx="1055">
                  <c:v>369.0</c:v>
                </c:pt>
                <c:pt idx="1056">
                  <c:v>369.0</c:v>
                </c:pt>
                <c:pt idx="1057">
                  <c:v>369.0</c:v>
                </c:pt>
                <c:pt idx="1058">
                  <c:v>369.0</c:v>
                </c:pt>
                <c:pt idx="1059">
                  <c:v>369.0</c:v>
                </c:pt>
                <c:pt idx="1060">
                  <c:v>369.0</c:v>
                </c:pt>
                <c:pt idx="1061">
                  <c:v>369.0</c:v>
                </c:pt>
                <c:pt idx="1062">
                  <c:v>369.0</c:v>
                </c:pt>
                <c:pt idx="1063">
                  <c:v>369.0</c:v>
                </c:pt>
                <c:pt idx="1064">
                  <c:v>369.0</c:v>
                </c:pt>
                <c:pt idx="1065">
                  <c:v>369.0</c:v>
                </c:pt>
                <c:pt idx="1066">
                  <c:v>369.0</c:v>
                </c:pt>
                <c:pt idx="1067">
                  <c:v>370.0</c:v>
                </c:pt>
                <c:pt idx="1068">
                  <c:v>371.0</c:v>
                </c:pt>
                <c:pt idx="1069">
                  <c:v>371.0</c:v>
                </c:pt>
                <c:pt idx="1070">
                  <c:v>372.0</c:v>
                </c:pt>
                <c:pt idx="1071">
                  <c:v>372.0</c:v>
                </c:pt>
                <c:pt idx="1072">
                  <c:v>373.0</c:v>
                </c:pt>
                <c:pt idx="1073">
                  <c:v>374.0</c:v>
                </c:pt>
                <c:pt idx="1074">
                  <c:v>374.0</c:v>
                </c:pt>
                <c:pt idx="1075">
                  <c:v>374.0</c:v>
                </c:pt>
                <c:pt idx="1076">
                  <c:v>375.0</c:v>
                </c:pt>
                <c:pt idx="1077">
                  <c:v>376.0</c:v>
                </c:pt>
                <c:pt idx="1078">
                  <c:v>376.0</c:v>
                </c:pt>
                <c:pt idx="1079">
                  <c:v>376.0</c:v>
                </c:pt>
                <c:pt idx="1080">
                  <c:v>376.0</c:v>
                </c:pt>
                <c:pt idx="1081">
                  <c:v>377.0</c:v>
                </c:pt>
                <c:pt idx="1082">
                  <c:v>377.0</c:v>
                </c:pt>
                <c:pt idx="1083">
                  <c:v>378.0</c:v>
                </c:pt>
                <c:pt idx="1084">
                  <c:v>378.0</c:v>
                </c:pt>
                <c:pt idx="1085">
                  <c:v>378.0</c:v>
                </c:pt>
                <c:pt idx="1086">
                  <c:v>378.0</c:v>
                </c:pt>
                <c:pt idx="1087">
                  <c:v>378.0</c:v>
                </c:pt>
                <c:pt idx="1088">
                  <c:v>378.0</c:v>
                </c:pt>
                <c:pt idx="1089">
                  <c:v>379.0</c:v>
                </c:pt>
                <c:pt idx="1090">
                  <c:v>380.0</c:v>
                </c:pt>
                <c:pt idx="1091">
                  <c:v>381.0</c:v>
                </c:pt>
                <c:pt idx="1092">
                  <c:v>381.0</c:v>
                </c:pt>
                <c:pt idx="1093">
                  <c:v>381.0</c:v>
                </c:pt>
                <c:pt idx="1094">
                  <c:v>381.0</c:v>
                </c:pt>
                <c:pt idx="1095">
                  <c:v>381.0</c:v>
                </c:pt>
                <c:pt idx="1096">
                  <c:v>381.0</c:v>
                </c:pt>
                <c:pt idx="1097">
                  <c:v>382.0</c:v>
                </c:pt>
                <c:pt idx="1098">
                  <c:v>383.0</c:v>
                </c:pt>
                <c:pt idx="1099">
                  <c:v>383.0</c:v>
                </c:pt>
                <c:pt idx="1100">
                  <c:v>384.0</c:v>
                </c:pt>
                <c:pt idx="1101">
                  <c:v>384.0</c:v>
                </c:pt>
                <c:pt idx="1102">
                  <c:v>384.0</c:v>
                </c:pt>
                <c:pt idx="1103">
                  <c:v>384.0</c:v>
                </c:pt>
                <c:pt idx="1104">
                  <c:v>385.0</c:v>
                </c:pt>
                <c:pt idx="1105">
                  <c:v>385.0</c:v>
                </c:pt>
                <c:pt idx="1106">
                  <c:v>385.0</c:v>
                </c:pt>
                <c:pt idx="1107">
                  <c:v>385.0</c:v>
                </c:pt>
                <c:pt idx="1108">
                  <c:v>385.0</c:v>
                </c:pt>
                <c:pt idx="1109">
                  <c:v>385.0</c:v>
                </c:pt>
                <c:pt idx="1110">
                  <c:v>385.0</c:v>
                </c:pt>
                <c:pt idx="1111">
                  <c:v>385.0</c:v>
                </c:pt>
                <c:pt idx="1112">
                  <c:v>385.0</c:v>
                </c:pt>
                <c:pt idx="1113">
                  <c:v>386.0</c:v>
                </c:pt>
                <c:pt idx="1114">
                  <c:v>387.0</c:v>
                </c:pt>
                <c:pt idx="1115">
                  <c:v>388.0</c:v>
                </c:pt>
                <c:pt idx="1116">
                  <c:v>388.0</c:v>
                </c:pt>
                <c:pt idx="1117">
                  <c:v>388.0</c:v>
                </c:pt>
                <c:pt idx="1118">
                  <c:v>388.0</c:v>
                </c:pt>
                <c:pt idx="1119">
                  <c:v>389.0</c:v>
                </c:pt>
                <c:pt idx="1120">
                  <c:v>389.0</c:v>
                </c:pt>
                <c:pt idx="1121">
                  <c:v>389.0</c:v>
                </c:pt>
                <c:pt idx="1122">
                  <c:v>390.0</c:v>
                </c:pt>
                <c:pt idx="1123">
                  <c:v>391.0</c:v>
                </c:pt>
                <c:pt idx="1124">
                  <c:v>391.0</c:v>
                </c:pt>
                <c:pt idx="1125">
                  <c:v>391.0</c:v>
                </c:pt>
                <c:pt idx="1126">
                  <c:v>391.0</c:v>
                </c:pt>
                <c:pt idx="1127">
                  <c:v>391.0</c:v>
                </c:pt>
                <c:pt idx="1128">
                  <c:v>391.0</c:v>
                </c:pt>
                <c:pt idx="1129">
                  <c:v>391.0</c:v>
                </c:pt>
                <c:pt idx="1130">
                  <c:v>391.0</c:v>
                </c:pt>
                <c:pt idx="1131">
                  <c:v>392.0</c:v>
                </c:pt>
                <c:pt idx="1132">
                  <c:v>393.0</c:v>
                </c:pt>
                <c:pt idx="1133">
                  <c:v>394.0</c:v>
                </c:pt>
                <c:pt idx="1134">
                  <c:v>394.0</c:v>
                </c:pt>
                <c:pt idx="1135">
                  <c:v>394.0</c:v>
                </c:pt>
                <c:pt idx="1136">
                  <c:v>394.0</c:v>
                </c:pt>
                <c:pt idx="1137">
                  <c:v>394.0</c:v>
                </c:pt>
                <c:pt idx="1138">
                  <c:v>394.0</c:v>
                </c:pt>
                <c:pt idx="1139">
                  <c:v>394.0</c:v>
                </c:pt>
                <c:pt idx="1140">
                  <c:v>395.0</c:v>
                </c:pt>
                <c:pt idx="1141">
                  <c:v>396.0</c:v>
                </c:pt>
                <c:pt idx="1142">
                  <c:v>396.0</c:v>
                </c:pt>
                <c:pt idx="1143">
                  <c:v>396.0</c:v>
                </c:pt>
                <c:pt idx="1144">
                  <c:v>396.0</c:v>
                </c:pt>
                <c:pt idx="1145">
                  <c:v>397.0</c:v>
                </c:pt>
                <c:pt idx="1146">
                  <c:v>397.0</c:v>
                </c:pt>
                <c:pt idx="1147">
                  <c:v>397.0</c:v>
                </c:pt>
                <c:pt idx="1148">
                  <c:v>397.0</c:v>
                </c:pt>
                <c:pt idx="1149">
                  <c:v>397.0</c:v>
                </c:pt>
                <c:pt idx="1150">
                  <c:v>398.0</c:v>
                </c:pt>
                <c:pt idx="1151">
                  <c:v>399.0</c:v>
                </c:pt>
                <c:pt idx="1152">
                  <c:v>399.0</c:v>
                </c:pt>
                <c:pt idx="1153">
                  <c:v>400.0</c:v>
                </c:pt>
                <c:pt idx="1154">
                  <c:v>401.0</c:v>
                </c:pt>
                <c:pt idx="1155">
                  <c:v>401.0</c:v>
                </c:pt>
                <c:pt idx="1156">
                  <c:v>401.0</c:v>
                </c:pt>
                <c:pt idx="1157">
                  <c:v>401.0</c:v>
                </c:pt>
                <c:pt idx="1158">
                  <c:v>401.0</c:v>
                </c:pt>
                <c:pt idx="1159">
                  <c:v>401.0</c:v>
                </c:pt>
                <c:pt idx="1160">
                  <c:v>402.0</c:v>
                </c:pt>
                <c:pt idx="1161">
                  <c:v>403.0</c:v>
                </c:pt>
                <c:pt idx="1162">
                  <c:v>404.0</c:v>
                </c:pt>
                <c:pt idx="1163">
                  <c:v>405.0</c:v>
                </c:pt>
                <c:pt idx="1164">
                  <c:v>406.0</c:v>
                </c:pt>
                <c:pt idx="1165">
                  <c:v>407.0</c:v>
                </c:pt>
                <c:pt idx="1166">
                  <c:v>407.0</c:v>
                </c:pt>
                <c:pt idx="1167">
                  <c:v>407.0</c:v>
                </c:pt>
                <c:pt idx="1168">
                  <c:v>407.0</c:v>
                </c:pt>
                <c:pt idx="1169">
                  <c:v>407.0</c:v>
                </c:pt>
                <c:pt idx="1170">
                  <c:v>408.0</c:v>
                </c:pt>
                <c:pt idx="1171">
                  <c:v>408.0</c:v>
                </c:pt>
                <c:pt idx="1172">
                  <c:v>408.0</c:v>
                </c:pt>
                <c:pt idx="1173">
                  <c:v>408.0</c:v>
                </c:pt>
                <c:pt idx="1174">
                  <c:v>408.0</c:v>
                </c:pt>
                <c:pt idx="1175">
                  <c:v>408.0</c:v>
                </c:pt>
                <c:pt idx="1176">
                  <c:v>408.0</c:v>
                </c:pt>
                <c:pt idx="1177">
                  <c:v>408.0</c:v>
                </c:pt>
                <c:pt idx="1178">
                  <c:v>408.0</c:v>
                </c:pt>
                <c:pt idx="1179">
                  <c:v>408.0</c:v>
                </c:pt>
                <c:pt idx="1180">
                  <c:v>408.0</c:v>
                </c:pt>
                <c:pt idx="1181">
                  <c:v>409.0</c:v>
                </c:pt>
                <c:pt idx="1182">
                  <c:v>409.0</c:v>
                </c:pt>
                <c:pt idx="1183">
                  <c:v>410.0</c:v>
                </c:pt>
                <c:pt idx="1184">
                  <c:v>410.0</c:v>
                </c:pt>
                <c:pt idx="1185">
                  <c:v>411.0</c:v>
                </c:pt>
                <c:pt idx="1186">
                  <c:v>412.0</c:v>
                </c:pt>
                <c:pt idx="1187">
                  <c:v>412.0</c:v>
                </c:pt>
                <c:pt idx="1188">
                  <c:v>412.0</c:v>
                </c:pt>
                <c:pt idx="1189">
                  <c:v>412.0</c:v>
                </c:pt>
                <c:pt idx="1190">
                  <c:v>413.0</c:v>
                </c:pt>
                <c:pt idx="1191">
                  <c:v>413.0</c:v>
                </c:pt>
                <c:pt idx="1192">
                  <c:v>413.0</c:v>
                </c:pt>
                <c:pt idx="1193">
                  <c:v>414.0</c:v>
                </c:pt>
                <c:pt idx="1194">
                  <c:v>415.0</c:v>
                </c:pt>
                <c:pt idx="1195">
                  <c:v>415.0</c:v>
                </c:pt>
                <c:pt idx="1196">
                  <c:v>415.0</c:v>
                </c:pt>
                <c:pt idx="1197">
                  <c:v>415.0</c:v>
                </c:pt>
                <c:pt idx="1198">
                  <c:v>416.0</c:v>
                </c:pt>
                <c:pt idx="1199">
                  <c:v>417.0</c:v>
                </c:pt>
                <c:pt idx="1200">
                  <c:v>418.0</c:v>
                </c:pt>
                <c:pt idx="1201">
                  <c:v>418.0</c:v>
                </c:pt>
                <c:pt idx="1202">
                  <c:v>418.0</c:v>
                </c:pt>
                <c:pt idx="1203">
                  <c:v>419.0</c:v>
                </c:pt>
                <c:pt idx="1204">
                  <c:v>419.0</c:v>
                </c:pt>
                <c:pt idx="1205">
                  <c:v>419.0</c:v>
                </c:pt>
                <c:pt idx="1206">
                  <c:v>420.0</c:v>
                </c:pt>
                <c:pt idx="1207">
                  <c:v>420.0</c:v>
                </c:pt>
                <c:pt idx="1208">
                  <c:v>421.0</c:v>
                </c:pt>
                <c:pt idx="1209">
                  <c:v>421.0</c:v>
                </c:pt>
                <c:pt idx="1210">
                  <c:v>421.0</c:v>
                </c:pt>
                <c:pt idx="1211">
                  <c:v>421.0</c:v>
                </c:pt>
                <c:pt idx="1212">
                  <c:v>421.0</c:v>
                </c:pt>
                <c:pt idx="1213">
                  <c:v>422.0</c:v>
                </c:pt>
                <c:pt idx="1214">
                  <c:v>422.0</c:v>
                </c:pt>
                <c:pt idx="1215">
                  <c:v>423.0</c:v>
                </c:pt>
                <c:pt idx="1216">
                  <c:v>423.0</c:v>
                </c:pt>
                <c:pt idx="1217">
                  <c:v>424.0</c:v>
                </c:pt>
                <c:pt idx="1218">
                  <c:v>425.0</c:v>
                </c:pt>
                <c:pt idx="1219">
                  <c:v>426.0</c:v>
                </c:pt>
                <c:pt idx="1220">
                  <c:v>426.0</c:v>
                </c:pt>
                <c:pt idx="1221">
                  <c:v>427.0</c:v>
                </c:pt>
                <c:pt idx="1222">
                  <c:v>427.0</c:v>
                </c:pt>
                <c:pt idx="1223">
                  <c:v>427.0</c:v>
                </c:pt>
                <c:pt idx="1224">
                  <c:v>427.0</c:v>
                </c:pt>
                <c:pt idx="1225">
                  <c:v>427.0</c:v>
                </c:pt>
                <c:pt idx="1226">
                  <c:v>428.0</c:v>
                </c:pt>
                <c:pt idx="1227">
                  <c:v>428.0</c:v>
                </c:pt>
                <c:pt idx="1228">
                  <c:v>428.0</c:v>
                </c:pt>
                <c:pt idx="1229">
                  <c:v>428.0</c:v>
                </c:pt>
                <c:pt idx="1230">
                  <c:v>429.0</c:v>
                </c:pt>
                <c:pt idx="1231">
                  <c:v>429.0</c:v>
                </c:pt>
                <c:pt idx="1232">
                  <c:v>429.0</c:v>
                </c:pt>
                <c:pt idx="1233">
                  <c:v>429.0</c:v>
                </c:pt>
                <c:pt idx="1234">
                  <c:v>429.0</c:v>
                </c:pt>
                <c:pt idx="1235">
                  <c:v>430.0</c:v>
                </c:pt>
                <c:pt idx="1236">
                  <c:v>430.0</c:v>
                </c:pt>
                <c:pt idx="1237">
                  <c:v>430.0</c:v>
                </c:pt>
                <c:pt idx="1238">
                  <c:v>431.0</c:v>
                </c:pt>
                <c:pt idx="1239">
                  <c:v>432.0</c:v>
                </c:pt>
                <c:pt idx="1240">
                  <c:v>433.0</c:v>
                </c:pt>
                <c:pt idx="1241">
                  <c:v>434.0</c:v>
                </c:pt>
                <c:pt idx="1242">
                  <c:v>434.0</c:v>
                </c:pt>
                <c:pt idx="1243">
                  <c:v>435.0</c:v>
                </c:pt>
                <c:pt idx="1244">
                  <c:v>436.0</c:v>
                </c:pt>
                <c:pt idx="1245">
                  <c:v>437.0</c:v>
                </c:pt>
                <c:pt idx="1246">
                  <c:v>438.0</c:v>
                </c:pt>
                <c:pt idx="1247">
                  <c:v>438.0</c:v>
                </c:pt>
                <c:pt idx="1248">
                  <c:v>439.0</c:v>
                </c:pt>
                <c:pt idx="1249">
                  <c:v>440.0</c:v>
                </c:pt>
                <c:pt idx="1250">
                  <c:v>440.0</c:v>
                </c:pt>
                <c:pt idx="1251">
                  <c:v>440.0</c:v>
                </c:pt>
                <c:pt idx="1252">
                  <c:v>440.0</c:v>
                </c:pt>
                <c:pt idx="1253">
                  <c:v>440.0</c:v>
                </c:pt>
                <c:pt idx="1254">
                  <c:v>441.0</c:v>
                </c:pt>
                <c:pt idx="1255">
                  <c:v>441.0</c:v>
                </c:pt>
                <c:pt idx="1256">
                  <c:v>442.0</c:v>
                </c:pt>
                <c:pt idx="1257">
                  <c:v>442.0</c:v>
                </c:pt>
                <c:pt idx="1258">
                  <c:v>442.0</c:v>
                </c:pt>
                <c:pt idx="1259">
                  <c:v>442.0</c:v>
                </c:pt>
                <c:pt idx="1260">
                  <c:v>442.0</c:v>
                </c:pt>
                <c:pt idx="1261">
                  <c:v>442.0</c:v>
                </c:pt>
                <c:pt idx="1262">
                  <c:v>443.0</c:v>
                </c:pt>
                <c:pt idx="1263">
                  <c:v>443.0</c:v>
                </c:pt>
                <c:pt idx="1264">
                  <c:v>443.0</c:v>
                </c:pt>
                <c:pt idx="1265">
                  <c:v>444.0</c:v>
                </c:pt>
                <c:pt idx="1266">
                  <c:v>445.0</c:v>
                </c:pt>
                <c:pt idx="1267">
                  <c:v>445.0</c:v>
                </c:pt>
                <c:pt idx="1268">
                  <c:v>445.0</c:v>
                </c:pt>
                <c:pt idx="1269">
                  <c:v>445.0</c:v>
                </c:pt>
                <c:pt idx="1270">
                  <c:v>445.0</c:v>
                </c:pt>
                <c:pt idx="1271">
                  <c:v>445.0</c:v>
                </c:pt>
                <c:pt idx="1272">
                  <c:v>446.0</c:v>
                </c:pt>
                <c:pt idx="1273">
                  <c:v>446.0</c:v>
                </c:pt>
                <c:pt idx="1274">
                  <c:v>447.0</c:v>
                </c:pt>
                <c:pt idx="1275">
                  <c:v>447.0</c:v>
                </c:pt>
                <c:pt idx="1276">
                  <c:v>448.0</c:v>
                </c:pt>
                <c:pt idx="1277">
                  <c:v>448.0</c:v>
                </c:pt>
                <c:pt idx="1278">
                  <c:v>448.0</c:v>
                </c:pt>
                <c:pt idx="1279">
                  <c:v>448.0</c:v>
                </c:pt>
                <c:pt idx="1280">
                  <c:v>449.0</c:v>
                </c:pt>
                <c:pt idx="1281">
                  <c:v>449.0</c:v>
                </c:pt>
                <c:pt idx="1282">
                  <c:v>449.0</c:v>
                </c:pt>
                <c:pt idx="1283">
                  <c:v>449.0</c:v>
                </c:pt>
                <c:pt idx="1284">
                  <c:v>449.0</c:v>
                </c:pt>
                <c:pt idx="1285">
                  <c:v>449.0</c:v>
                </c:pt>
                <c:pt idx="1286">
                  <c:v>449.0</c:v>
                </c:pt>
                <c:pt idx="1287">
                  <c:v>449.0</c:v>
                </c:pt>
                <c:pt idx="1288">
                  <c:v>449.0</c:v>
                </c:pt>
                <c:pt idx="1289">
                  <c:v>449.0</c:v>
                </c:pt>
                <c:pt idx="1290">
                  <c:v>449.0</c:v>
                </c:pt>
                <c:pt idx="1291">
                  <c:v>449.0</c:v>
                </c:pt>
                <c:pt idx="1292">
                  <c:v>449.0</c:v>
                </c:pt>
                <c:pt idx="1293">
                  <c:v>449.0</c:v>
                </c:pt>
                <c:pt idx="1294">
                  <c:v>450.0</c:v>
                </c:pt>
                <c:pt idx="1295">
                  <c:v>450.0</c:v>
                </c:pt>
                <c:pt idx="1296">
                  <c:v>451.0</c:v>
                </c:pt>
                <c:pt idx="1297">
                  <c:v>452.0</c:v>
                </c:pt>
                <c:pt idx="1298">
                  <c:v>453.0</c:v>
                </c:pt>
                <c:pt idx="1299">
                  <c:v>454.0</c:v>
                </c:pt>
                <c:pt idx="1300">
                  <c:v>454.0</c:v>
                </c:pt>
                <c:pt idx="1301">
                  <c:v>455.0</c:v>
                </c:pt>
                <c:pt idx="1302">
                  <c:v>455.0</c:v>
                </c:pt>
                <c:pt idx="1303">
                  <c:v>455.0</c:v>
                </c:pt>
                <c:pt idx="1304">
                  <c:v>455.0</c:v>
                </c:pt>
                <c:pt idx="1305">
                  <c:v>456.0</c:v>
                </c:pt>
                <c:pt idx="1306">
                  <c:v>456.0</c:v>
                </c:pt>
                <c:pt idx="1307">
                  <c:v>456.0</c:v>
                </c:pt>
                <c:pt idx="1308">
                  <c:v>457.0</c:v>
                </c:pt>
                <c:pt idx="1309">
                  <c:v>458.0</c:v>
                </c:pt>
                <c:pt idx="1310">
                  <c:v>459.0</c:v>
                </c:pt>
                <c:pt idx="1311">
                  <c:v>460.0</c:v>
                </c:pt>
                <c:pt idx="1312">
                  <c:v>461.0</c:v>
                </c:pt>
                <c:pt idx="1313">
                  <c:v>462.0</c:v>
                </c:pt>
                <c:pt idx="1314">
                  <c:v>463.0</c:v>
                </c:pt>
                <c:pt idx="1315">
                  <c:v>464.0</c:v>
                </c:pt>
                <c:pt idx="1316">
                  <c:v>464.0</c:v>
                </c:pt>
                <c:pt idx="1317">
                  <c:v>465.0</c:v>
                </c:pt>
                <c:pt idx="1318">
                  <c:v>466.0</c:v>
                </c:pt>
                <c:pt idx="1319">
                  <c:v>466.0</c:v>
                </c:pt>
                <c:pt idx="1320">
                  <c:v>466.0</c:v>
                </c:pt>
                <c:pt idx="1321">
                  <c:v>466.0</c:v>
                </c:pt>
                <c:pt idx="1322">
                  <c:v>466.0</c:v>
                </c:pt>
                <c:pt idx="1323">
                  <c:v>466.0</c:v>
                </c:pt>
                <c:pt idx="1324">
                  <c:v>466.0</c:v>
                </c:pt>
                <c:pt idx="1325">
                  <c:v>466.0</c:v>
                </c:pt>
                <c:pt idx="1326">
                  <c:v>466.0</c:v>
                </c:pt>
                <c:pt idx="1327">
                  <c:v>466.0</c:v>
                </c:pt>
                <c:pt idx="1328">
                  <c:v>466.0</c:v>
                </c:pt>
                <c:pt idx="1329">
                  <c:v>466.0</c:v>
                </c:pt>
                <c:pt idx="1330">
                  <c:v>466.0</c:v>
                </c:pt>
                <c:pt idx="1331">
                  <c:v>467.0</c:v>
                </c:pt>
                <c:pt idx="1332">
                  <c:v>467.0</c:v>
                </c:pt>
                <c:pt idx="1333">
                  <c:v>467.0</c:v>
                </c:pt>
                <c:pt idx="1334">
                  <c:v>467.0</c:v>
                </c:pt>
                <c:pt idx="1335">
                  <c:v>467.0</c:v>
                </c:pt>
                <c:pt idx="1336">
                  <c:v>467.0</c:v>
                </c:pt>
                <c:pt idx="1337">
                  <c:v>468.0</c:v>
                </c:pt>
                <c:pt idx="1338">
                  <c:v>469.0</c:v>
                </c:pt>
                <c:pt idx="1339">
                  <c:v>470.0</c:v>
                </c:pt>
                <c:pt idx="1340">
                  <c:v>470.0</c:v>
                </c:pt>
                <c:pt idx="1341">
                  <c:v>470.0</c:v>
                </c:pt>
                <c:pt idx="1342">
                  <c:v>471.0</c:v>
                </c:pt>
                <c:pt idx="1343">
                  <c:v>471.0</c:v>
                </c:pt>
                <c:pt idx="1344">
                  <c:v>471.0</c:v>
                </c:pt>
                <c:pt idx="1345">
                  <c:v>472.0</c:v>
                </c:pt>
                <c:pt idx="1346">
                  <c:v>473.0</c:v>
                </c:pt>
                <c:pt idx="1347">
                  <c:v>474.0</c:v>
                </c:pt>
                <c:pt idx="1348">
                  <c:v>475.0</c:v>
                </c:pt>
                <c:pt idx="1349">
                  <c:v>476.0</c:v>
                </c:pt>
                <c:pt idx="1350">
                  <c:v>477.0</c:v>
                </c:pt>
                <c:pt idx="1351">
                  <c:v>477.0</c:v>
                </c:pt>
                <c:pt idx="1352">
                  <c:v>477.0</c:v>
                </c:pt>
                <c:pt idx="1353">
                  <c:v>477.0</c:v>
                </c:pt>
                <c:pt idx="1354">
                  <c:v>478.0</c:v>
                </c:pt>
                <c:pt idx="1355">
                  <c:v>478.0</c:v>
                </c:pt>
                <c:pt idx="1356">
                  <c:v>478.0</c:v>
                </c:pt>
                <c:pt idx="1357">
                  <c:v>478.0</c:v>
                </c:pt>
                <c:pt idx="1358">
                  <c:v>478.0</c:v>
                </c:pt>
                <c:pt idx="1359">
                  <c:v>478.0</c:v>
                </c:pt>
                <c:pt idx="1360">
                  <c:v>478.0</c:v>
                </c:pt>
                <c:pt idx="1361">
                  <c:v>478.0</c:v>
                </c:pt>
                <c:pt idx="1362">
                  <c:v>478.0</c:v>
                </c:pt>
                <c:pt idx="1363">
                  <c:v>478.0</c:v>
                </c:pt>
                <c:pt idx="1364">
                  <c:v>478.0</c:v>
                </c:pt>
                <c:pt idx="1365">
                  <c:v>478.0</c:v>
                </c:pt>
                <c:pt idx="1366">
                  <c:v>479.0</c:v>
                </c:pt>
                <c:pt idx="1367">
                  <c:v>479.0</c:v>
                </c:pt>
                <c:pt idx="1368">
                  <c:v>479.0</c:v>
                </c:pt>
                <c:pt idx="1369">
                  <c:v>479.0</c:v>
                </c:pt>
                <c:pt idx="1370">
                  <c:v>479.0</c:v>
                </c:pt>
                <c:pt idx="1371">
                  <c:v>479.0</c:v>
                </c:pt>
                <c:pt idx="1372">
                  <c:v>480.0</c:v>
                </c:pt>
                <c:pt idx="1373">
                  <c:v>480.0</c:v>
                </c:pt>
                <c:pt idx="1374">
                  <c:v>480.0</c:v>
                </c:pt>
                <c:pt idx="1375">
                  <c:v>481.0</c:v>
                </c:pt>
                <c:pt idx="1376">
                  <c:v>481.0</c:v>
                </c:pt>
                <c:pt idx="1377">
                  <c:v>481.0</c:v>
                </c:pt>
                <c:pt idx="1378">
                  <c:v>481.0</c:v>
                </c:pt>
                <c:pt idx="1379">
                  <c:v>482.0</c:v>
                </c:pt>
                <c:pt idx="1380">
                  <c:v>482.0</c:v>
                </c:pt>
                <c:pt idx="1381">
                  <c:v>482.0</c:v>
                </c:pt>
                <c:pt idx="1382">
                  <c:v>483.0</c:v>
                </c:pt>
                <c:pt idx="1383">
                  <c:v>484.0</c:v>
                </c:pt>
                <c:pt idx="1384">
                  <c:v>484.0</c:v>
                </c:pt>
                <c:pt idx="1385">
                  <c:v>484.0</c:v>
                </c:pt>
                <c:pt idx="1386">
                  <c:v>485.0</c:v>
                </c:pt>
                <c:pt idx="1387">
                  <c:v>486.0</c:v>
                </c:pt>
                <c:pt idx="1388">
                  <c:v>487.0</c:v>
                </c:pt>
                <c:pt idx="1389">
                  <c:v>488.0</c:v>
                </c:pt>
                <c:pt idx="1390">
                  <c:v>488.0</c:v>
                </c:pt>
                <c:pt idx="1391">
                  <c:v>488.0</c:v>
                </c:pt>
                <c:pt idx="1392">
                  <c:v>488.0</c:v>
                </c:pt>
                <c:pt idx="1393">
                  <c:v>488.0</c:v>
                </c:pt>
                <c:pt idx="1394">
                  <c:v>489.0</c:v>
                </c:pt>
                <c:pt idx="1395">
                  <c:v>490.0</c:v>
                </c:pt>
                <c:pt idx="1396">
                  <c:v>490.0</c:v>
                </c:pt>
                <c:pt idx="1397">
                  <c:v>491.0</c:v>
                </c:pt>
                <c:pt idx="1398">
                  <c:v>491.0</c:v>
                </c:pt>
                <c:pt idx="1399">
                  <c:v>491.0</c:v>
                </c:pt>
                <c:pt idx="1400">
                  <c:v>491.0</c:v>
                </c:pt>
                <c:pt idx="1401">
                  <c:v>491.0</c:v>
                </c:pt>
                <c:pt idx="1402">
                  <c:v>491.0</c:v>
                </c:pt>
                <c:pt idx="1403">
                  <c:v>491.0</c:v>
                </c:pt>
                <c:pt idx="1404">
                  <c:v>491.0</c:v>
                </c:pt>
                <c:pt idx="1405">
                  <c:v>491.0</c:v>
                </c:pt>
                <c:pt idx="1406">
                  <c:v>491.0</c:v>
                </c:pt>
                <c:pt idx="1407">
                  <c:v>491.0</c:v>
                </c:pt>
                <c:pt idx="1408">
                  <c:v>492.0</c:v>
                </c:pt>
                <c:pt idx="1409">
                  <c:v>492.0</c:v>
                </c:pt>
                <c:pt idx="1410">
                  <c:v>492.0</c:v>
                </c:pt>
                <c:pt idx="1411">
                  <c:v>493.0</c:v>
                </c:pt>
                <c:pt idx="1412">
                  <c:v>493.0</c:v>
                </c:pt>
                <c:pt idx="1413">
                  <c:v>494.0</c:v>
                </c:pt>
                <c:pt idx="1414">
                  <c:v>495.0</c:v>
                </c:pt>
                <c:pt idx="1415">
                  <c:v>496.0</c:v>
                </c:pt>
                <c:pt idx="1416">
                  <c:v>497.0</c:v>
                </c:pt>
                <c:pt idx="1417">
                  <c:v>498.0</c:v>
                </c:pt>
                <c:pt idx="1418">
                  <c:v>498.0</c:v>
                </c:pt>
                <c:pt idx="1419">
                  <c:v>498.0</c:v>
                </c:pt>
                <c:pt idx="1420">
                  <c:v>498.0</c:v>
                </c:pt>
                <c:pt idx="1421">
                  <c:v>498.0</c:v>
                </c:pt>
                <c:pt idx="1422">
                  <c:v>498.0</c:v>
                </c:pt>
                <c:pt idx="1423">
                  <c:v>499.0</c:v>
                </c:pt>
                <c:pt idx="1424">
                  <c:v>499.0</c:v>
                </c:pt>
                <c:pt idx="1425">
                  <c:v>500.0</c:v>
                </c:pt>
                <c:pt idx="1426">
                  <c:v>500.0</c:v>
                </c:pt>
                <c:pt idx="1427">
                  <c:v>500.0</c:v>
                </c:pt>
                <c:pt idx="1428">
                  <c:v>500.0</c:v>
                </c:pt>
                <c:pt idx="1429">
                  <c:v>500.0</c:v>
                </c:pt>
                <c:pt idx="1430">
                  <c:v>501.0</c:v>
                </c:pt>
                <c:pt idx="1431">
                  <c:v>501.0</c:v>
                </c:pt>
                <c:pt idx="1432">
                  <c:v>502.0</c:v>
                </c:pt>
                <c:pt idx="1433">
                  <c:v>502.0</c:v>
                </c:pt>
                <c:pt idx="1434">
                  <c:v>502.0</c:v>
                </c:pt>
                <c:pt idx="1435">
                  <c:v>502.0</c:v>
                </c:pt>
                <c:pt idx="1436">
                  <c:v>503.0</c:v>
                </c:pt>
                <c:pt idx="1437">
                  <c:v>503.0</c:v>
                </c:pt>
                <c:pt idx="1438">
                  <c:v>503.0</c:v>
                </c:pt>
                <c:pt idx="1439">
                  <c:v>504.0</c:v>
                </c:pt>
                <c:pt idx="1440">
                  <c:v>505.0</c:v>
                </c:pt>
                <c:pt idx="1441">
                  <c:v>506.0</c:v>
                </c:pt>
                <c:pt idx="1442">
                  <c:v>506.0</c:v>
                </c:pt>
                <c:pt idx="1443">
                  <c:v>506.0</c:v>
                </c:pt>
                <c:pt idx="1444">
                  <c:v>507.0</c:v>
                </c:pt>
                <c:pt idx="1445">
                  <c:v>507.0</c:v>
                </c:pt>
                <c:pt idx="1446">
                  <c:v>507.0</c:v>
                </c:pt>
                <c:pt idx="1447">
                  <c:v>507.0</c:v>
                </c:pt>
                <c:pt idx="1448">
                  <c:v>508.0</c:v>
                </c:pt>
                <c:pt idx="1449">
                  <c:v>509.0</c:v>
                </c:pt>
                <c:pt idx="1450">
                  <c:v>509.0</c:v>
                </c:pt>
                <c:pt idx="1451">
                  <c:v>509.0</c:v>
                </c:pt>
                <c:pt idx="1452">
                  <c:v>510.0</c:v>
                </c:pt>
                <c:pt idx="1453">
                  <c:v>511.0</c:v>
                </c:pt>
                <c:pt idx="1454">
                  <c:v>511.0</c:v>
                </c:pt>
                <c:pt idx="1455">
                  <c:v>511.0</c:v>
                </c:pt>
                <c:pt idx="1456">
                  <c:v>512.0</c:v>
                </c:pt>
                <c:pt idx="1457">
                  <c:v>513.0</c:v>
                </c:pt>
                <c:pt idx="1458">
                  <c:v>513.0</c:v>
                </c:pt>
                <c:pt idx="1459">
                  <c:v>513.0</c:v>
                </c:pt>
                <c:pt idx="1460">
                  <c:v>513.0</c:v>
                </c:pt>
                <c:pt idx="1461">
                  <c:v>513.0</c:v>
                </c:pt>
                <c:pt idx="1462">
                  <c:v>513.0</c:v>
                </c:pt>
                <c:pt idx="1463">
                  <c:v>514.0</c:v>
                </c:pt>
                <c:pt idx="1464">
                  <c:v>515.0</c:v>
                </c:pt>
                <c:pt idx="1465">
                  <c:v>515.0</c:v>
                </c:pt>
                <c:pt idx="1466">
                  <c:v>516.0</c:v>
                </c:pt>
                <c:pt idx="1467">
                  <c:v>517.0</c:v>
                </c:pt>
                <c:pt idx="1468">
                  <c:v>518.0</c:v>
                </c:pt>
                <c:pt idx="1469">
                  <c:v>519.0</c:v>
                </c:pt>
                <c:pt idx="1470">
                  <c:v>519.0</c:v>
                </c:pt>
                <c:pt idx="1471">
                  <c:v>520.0</c:v>
                </c:pt>
                <c:pt idx="1472">
                  <c:v>520.0</c:v>
                </c:pt>
                <c:pt idx="1473">
                  <c:v>520.0</c:v>
                </c:pt>
                <c:pt idx="1474">
                  <c:v>520.0</c:v>
                </c:pt>
                <c:pt idx="1475">
                  <c:v>521.0</c:v>
                </c:pt>
                <c:pt idx="1476">
                  <c:v>522.0</c:v>
                </c:pt>
                <c:pt idx="1477">
                  <c:v>523.0</c:v>
                </c:pt>
                <c:pt idx="1478">
                  <c:v>523.0</c:v>
                </c:pt>
                <c:pt idx="1479">
                  <c:v>524.0</c:v>
                </c:pt>
                <c:pt idx="1480">
                  <c:v>524.0</c:v>
                </c:pt>
                <c:pt idx="1481">
                  <c:v>524.0</c:v>
                </c:pt>
                <c:pt idx="1482">
                  <c:v>524.0</c:v>
                </c:pt>
                <c:pt idx="1483">
                  <c:v>524.0</c:v>
                </c:pt>
                <c:pt idx="1484">
                  <c:v>524.0</c:v>
                </c:pt>
                <c:pt idx="1485">
                  <c:v>524.0</c:v>
                </c:pt>
                <c:pt idx="1486">
                  <c:v>524.0</c:v>
                </c:pt>
                <c:pt idx="1487">
                  <c:v>525.0</c:v>
                </c:pt>
                <c:pt idx="1488">
                  <c:v>526.0</c:v>
                </c:pt>
                <c:pt idx="1489">
                  <c:v>527.0</c:v>
                </c:pt>
                <c:pt idx="1490">
                  <c:v>527.0</c:v>
                </c:pt>
                <c:pt idx="1491">
                  <c:v>527.0</c:v>
                </c:pt>
                <c:pt idx="1492">
                  <c:v>527.0</c:v>
                </c:pt>
                <c:pt idx="1493">
                  <c:v>528.0</c:v>
                </c:pt>
                <c:pt idx="1494">
                  <c:v>529.0</c:v>
                </c:pt>
                <c:pt idx="1495">
                  <c:v>529.0</c:v>
                </c:pt>
                <c:pt idx="1496">
                  <c:v>529.0</c:v>
                </c:pt>
                <c:pt idx="1497">
                  <c:v>530.0</c:v>
                </c:pt>
                <c:pt idx="1498">
                  <c:v>530.0</c:v>
                </c:pt>
                <c:pt idx="1499">
                  <c:v>531.0</c:v>
                </c:pt>
                <c:pt idx="1500">
                  <c:v>531.0</c:v>
                </c:pt>
                <c:pt idx="1501">
                  <c:v>531.0</c:v>
                </c:pt>
                <c:pt idx="1502">
                  <c:v>531.0</c:v>
                </c:pt>
                <c:pt idx="1503">
                  <c:v>532.0</c:v>
                </c:pt>
                <c:pt idx="1504">
                  <c:v>533.0</c:v>
                </c:pt>
                <c:pt idx="1505">
                  <c:v>534.0</c:v>
                </c:pt>
                <c:pt idx="1506">
                  <c:v>535.0</c:v>
                </c:pt>
                <c:pt idx="1507">
                  <c:v>535.0</c:v>
                </c:pt>
                <c:pt idx="1508">
                  <c:v>535.0</c:v>
                </c:pt>
                <c:pt idx="1509">
                  <c:v>536.0</c:v>
                </c:pt>
                <c:pt idx="1510">
                  <c:v>536.0</c:v>
                </c:pt>
                <c:pt idx="1511">
                  <c:v>537.0</c:v>
                </c:pt>
                <c:pt idx="1512">
                  <c:v>537.0</c:v>
                </c:pt>
                <c:pt idx="1513">
                  <c:v>537.0</c:v>
                </c:pt>
                <c:pt idx="1514">
                  <c:v>537.0</c:v>
                </c:pt>
                <c:pt idx="1515">
                  <c:v>538.0</c:v>
                </c:pt>
                <c:pt idx="1516">
                  <c:v>538.0</c:v>
                </c:pt>
                <c:pt idx="1517">
                  <c:v>538.0</c:v>
                </c:pt>
                <c:pt idx="1518">
                  <c:v>538.0</c:v>
                </c:pt>
                <c:pt idx="1519">
                  <c:v>539.0</c:v>
                </c:pt>
                <c:pt idx="1520">
                  <c:v>540.0</c:v>
                </c:pt>
                <c:pt idx="1521">
                  <c:v>541.0</c:v>
                </c:pt>
                <c:pt idx="1522">
                  <c:v>541.0</c:v>
                </c:pt>
                <c:pt idx="1523">
                  <c:v>541.0</c:v>
                </c:pt>
                <c:pt idx="1524">
                  <c:v>541.0</c:v>
                </c:pt>
                <c:pt idx="1525">
                  <c:v>542.0</c:v>
                </c:pt>
                <c:pt idx="1526">
                  <c:v>542.0</c:v>
                </c:pt>
                <c:pt idx="1527">
                  <c:v>542.0</c:v>
                </c:pt>
                <c:pt idx="1528">
                  <c:v>542.0</c:v>
                </c:pt>
                <c:pt idx="1529">
                  <c:v>542.0</c:v>
                </c:pt>
                <c:pt idx="1530">
                  <c:v>543.0</c:v>
                </c:pt>
                <c:pt idx="1531">
                  <c:v>544.0</c:v>
                </c:pt>
                <c:pt idx="1532">
                  <c:v>545.0</c:v>
                </c:pt>
                <c:pt idx="1533">
                  <c:v>545.0</c:v>
                </c:pt>
                <c:pt idx="1534">
                  <c:v>545.0</c:v>
                </c:pt>
                <c:pt idx="1535">
                  <c:v>545.0</c:v>
                </c:pt>
                <c:pt idx="1536">
                  <c:v>545.0</c:v>
                </c:pt>
                <c:pt idx="1537">
                  <c:v>546.0</c:v>
                </c:pt>
                <c:pt idx="1538">
                  <c:v>547.0</c:v>
                </c:pt>
                <c:pt idx="1539">
                  <c:v>548.0</c:v>
                </c:pt>
                <c:pt idx="1540">
                  <c:v>549.0</c:v>
                </c:pt>
                <c:pt idx="1541">
                  <c:v>550.0</c:v>
                </c:pt>
                <c:pt idx="1542">
                  <c:v>551.0</c:v>
                </c:pt>
                <c:pt idx="1543">
                  <c:v>551.0</c:v>
                </c:pt>
                <c:pt idx="1544">
                  <c:v>551.0</c:v>
                </c:pt>
                <c:pt idx="1545">
                  <c:v>551.0</c:v>
                </c:pt>
                <c:pt idx="1546">
                  <c:v>551.0</c:v>
                </c:pt>
                <c:pt idx="1547">
                  <c:v>551.0</c:v>
                </c:pt>
                <c:pt idx="1548">
                  <c:v>551.0</c:v>
                </c:pt>
                <c:pt idx="1549">
                  <c:v>551.0</c:v>
                </c:pt>
                <c:pt idx="1550">
                  <c:v>551.0</c:v>
                </c:pt>
                <c:pt idx="1551">
                  <c:v>551.0</c:v>
                </c:pt>
                <c:pt idx="1552">
                  <c:v>551.0</c:v>
                </c:pt>
                <c:pt idx="1553">
                  <c:v>551.0</c:v>
                </c:pt>
                <c:pt idx="1554">
                  <c:v>551.0</c:v>
                </c:pt>
                <c:pt idx="1555">
                  <c:v>551.0</c:v>
                </c:pt>
                <c:pt idx="1556">
                  <c:v>552.0</c:v>
                </c:pt>
                <c:pt idx="1557">
                  <c:v>552.0</c:v>
                </c:pt>
                <c:pt idx="1558">
                  <c:v>552.0</c:v>
                </c:pt>
                <c:pt idx="1559">
                  <c:v>552.0</c:v>
                </c:pt>
                <c:pt idx="1560">
                  <c:v>552.0</c:v>
                </c:pt>
                <c:pt idx="1561">
                  <c:v>552.0</c:v>
                </c:pt>
                <c:pt idx="1562">
                  <c:v>552.0</c:v>
                </c:pt>
                <c:pt idx="1563">
                  <c:v>552.0</c:v>
                </c:pt>
                <c:pt idx="1564">
                  <c:v>552.0</c:v>
                </c:pt>
                <c:pt idx="1565">
                  <c:v>552.0</c:v>
                </c:pt>
                <c:pt idx="1566">
                  <c:v>552.0</c:v>
                </c:pt>
                <c:pt idx="1567">
                  <c:v>553.0</c:v>
                </c:pt>
                <c:pt idx="1568">
                  <c:v>554.0</c:v>
                </c:pt>
                <c:pt idx="1569">
                  <c:v>554.0</c:v>
                </c:pt>
                <c:pt idx="1570">
                  <c:v>554.0</c:v>
                </c:pt>
                <c:pt idx="1571">
                  <c:v>555.0</c:v>
                </c:pt>
                <c:pt idx="1572">
                  <c:v>555.0</c:v>
                </c:pt>
                <c:pt idx="1573">
                  <c:v>555.0</c:v>
                </c:pt>
                <c:pt idx="1574">
                  <c:v>555.0</c:v>
                </c:pt>
                <c:pt idx="1575">
                  <c:v>556.0</c:v>
                </c:pt>
                <c:pt idx="1576">
                  <c:v>557.0</c:v>
                </c:pt>
                <c:pt idx="1577">
                  <c:v>557.0</c:v>
                </c:pt>
                <c:pt idx="1578">
                  <c:v>557.0</c:v>
                </c:pt>
                <c:pt idx="1579">
                  <c:v>557.0</c:v>
                </c:pt>
                <c:pt idx="1580">
                  <c:v>557.0</c:v>
                </c:pt>
                <c:pt idx="1581">
                  <c:v>558.0</c:v>
                </c:pt>
                <c:pt idx="1582">
                  <c:v>559.0</c:v>
                </c:pt>
                <c:pt idx="1583">
                  <c:v>559.0</c:v>
                </c:pt>
                <c:pt idx="1584">
                  <c:v>560.0</c:v>
                </c:pt>
                <c:pt idx="1585">
                  <c:v>560.0</c:v>
                </c:pt>
                <c:pt idx="1586">
                  <c:v>560.0</c:v>
                </c:pt>
                <c:pt idx="1587">
                  <c:v>560.0</c:v>
                </c:pt>
                <c:pt idx="1588">
                  <c:v>560.0</c:v>
                </c:pt>
                <c:pt idx="1589">
                  <c:v>561.0</c:v>
                </c:pt>
                <c:pt idx="1590">
                  <c:v>561.0</c:v>
                </c:pt>
                <c:pt idx="1591">
                  <c:v>561.0</c:v>
                </c:pt>
                <c:pt idx="1592">
                  <c:v>561.0</c:v>
                </c:pt>
                <c:pt idx="1593">
                  <c:v>562.0</c:v>
                </c:pt>
                <c:pt idx="1594">
                  <c:v>562.0</c:v>
                </c:pt>
                <c:pt idx="1595">
                  <c:v>563.0</c:v>
                </c:pt>
                <c:pt idx="1596">
                  <c:v>563.0</c:v>
                </c:pt>
                <c:pt idx="1597">
                  <c:v>564.0</c:v>
                </c:pt>
                <c:pt idx="1598">
                  <c:v>564.0</c:v>
                </c:pt>
                <c:pt idx="1599">
                  <c:v>565.0</c:v>
                </c:pt>
                <c:pt idx="1600">
                  <c:v>565.0</c:v>
                </c:pt>
                <c:pt idx="1601">
                  <c:v>565.0</c:v>
                </c:pt>
                <c:pt idx="1602">
                  <c:v>565.0</c:v>
                </c:pt>
                <c:pt idx="1603">
                  <c:v>565.0</c:v>
                </c:pt>
                <c:pt idx="1604">
                  <c:v>565.0</c:v>
                </c:pt>
                <c:pt idx="1605">
                  <c:v>565.0</c:v>
                </c:pt>
                <c:pt idx="1606">
                  <c:v>566.0</c:v>
                </c:pt>
                <c:pt idx="1607">
                  <c:v>567.0</c:v>
                </c:pt>
                <c:pt idx="1608">
                  <c:v>568.0</c:v>
                </c:pt>
                <c:pt idx="1609">
                  <c:v>568.0</c:v>
                </c:pt>
                <c:pt idx="1610">
                  <c:v>568.0</c:v>
                </c:pt>
                <c:pt idx="1611">
                  <c:v>569.0</c:v>
                </c:pt>
                <c:pt idx="1612">
                  <c:v>569.0</c:v>
                </c:pt>
                <c:pt idx="1613">
                  <c:v>569.0</c:v>
                </c:pt>
                <c:pt idx="1614">
                  <c:v>569.0</c:v>
                </c:pt>
                <c:pt idx="1615">
                  <c:v>570.0</c:v>
                </c:pt>
                <c:pt idx="1616">
                  <c:v>570.0</c:v>
                </c:pt>
                <c:pt idx="1617">
                  <c:v>570.0</c:v>
                </c:pt>
                <c:pt idx="1618">
                  <c:v>571.0</c:v>
                </c:pt>
                <c:pt idx="1619">
                  <c:v>571.0</c:v>
                </c:pt>
                <c:pt idx="1620">
                  <c:v>571.0</c:v>
                </c:pt>
                <c:pt idx="1621">
                  <c:v>572.0</c:v>
                </c:pt>
                <c:pt idx="1622">
                  <c:v>573.0</c:v>
                </c:pt>
                <c:pt idx="1623">
                  <c:v>574.0</c:v>
                </c:pt>
                <c:pt idx="1624">
                  <c:v>575.0</c:v>
                </c:pt>
                <c:pt idx="1625">
                  <c:v>576.0</c:v>
                </c:pt>
                <c:pt idx="1626">
                  <c:v>577.0</c:v>
                </c:pt>
                <c:pt idx="1627">
                  <c:v>578.0</c:v>
                </c:pt>
                <c:pt idx="1628">
                  <c:v>579.0</c:v>
                </c:pt>
                <c:pt idx="1629">
                  <c:v>580.0</c:v>
                </c:pt>
                <c:pt idx="1630">
                  <c:v>581.0</c:v>
                </c:pt>
                <c:pt idx="1631">
                  <c:v>581.0</c:v>
                </c:pt>
                <c:pt idx="1632">
                  <c:v>582.0</c:v>
                </c:pt>
                <c:pt idx="1633">
                  <c:v>582.0</c:v>
                </c:pt>
                <c:pt idx="1634">
                  <c:v>582.0</c:v>
                </c:pt>
                <c:pt idx="1635">
                  <c:v>582.0</c:v>
                </c:pt>
                <c:pt idx="1636">
                  <c:v>582.0</c:v>
                </c:pt>
                <c:pt idx="1637">
                  <c:v>582.0</c:v>
                </c:pt>
                <c:pt idx="1638">
                  <c:v>583.0</c:v>
                </c:pt>
                <c:pt idx="1639">
                  <c:v>584.0</c:v>
                </c:pt>
                <c:pt idx="1640">
                  <c:v>585.0</c:v>
                </c:pt>
                <c:pt idx="1641">
                  <c:v>586.0</c:v>
                </c:pt>
                <c:pt idx="1642">
                  <c:v>586.0</c:v>
                </c:pt>
                <c:pt idx="1643">
                  <c:v>586.0</c:v>
                </c:pt>
                <c:pt idx="1644">
                  <c:v>586.0</c:v>
                </c:pt>
                <c:pt idx="1645">
                  <c:v>586.0</c:v>
                </c:pt>
                <c:pt idx="1646">
                  <c:v>586.0</c:v>
                </c:pt>
                <c:pt idx="1647">
                  <c:v>586.0</c:v>
                </c:pt>
                <c:pt idx="1648">
                  <c:v>586.0</c:v>
                </c:pt>
                <c:pt idx="1649">
                  <c:v>586.0</c:v>
                </c:pt>
                <c:pt idx="1650">
                  <c:v>586.0</c:v>
                </c:pt>
                <c:pt idx="1651">
                  <c:v>586.0</c:v>
                </c:pt>
                <c:pt idx="1652">
                  <c:v>586.0</c:v>
                </c:pt>
                <c:pt idx="1653">
                  <c:v>586.0</c:v>
                </c:pt>
                <c:pt idx="1654">
                  <c:v>586.0</c:v>
                </c:pt>
                <c:pt idx="1655">
                  <c:v>586.0</c:v>
                </c:pt>
                <c:pt idx="1656">
                  <c:v>586.0</c:v>
                </c:pt>
                <c:pt idx="1657">
                  <c:v>586.0</c:v>
                </c:pt>
                <c:pt idx="1658">
                  <c:v>586.0</c:v>
                </c:pt>
                <c:pt idx="1659">
                  <c:v>587.0</c:v>
                </c:pt>
                <c:pt idx="1660">
                  <c:v>588.0</c:v>
                </c:pt>
                <c:pt idx="1661">
                  <c:v>588.0</c:v>
                </c:pt>
                <c:pt idx="1662">
                  <c:v>589.0</c:v>
                </c:pt>
                <c:pt idx="1663">
                  <c:v>590.0</c:v>
                </c:pt>
                <c:pt idx="1664">
                  <c:v>591.0</c:v>
                </c:pt>
                <c:pt idx="1665">
                  <c:v>592.0</c:v>
                </c:pt>
                <c:pt idx="1666">
                  <c:v>593.0</c:v>
                </c:pt>
                <c:pt idx="1667">
                  <c:v>594.0</c:v>
                </c:pt>
                <c:pt idx="1668">
                  <c:v>594.0</c:v>
                </c:pt>
                <c:pt idx="1669">
                  <c:v>594.0</c:v>
                </c:pt>
                <c:pt idx="1670">
                  <c:v>595.0</c:v>
                </c:pt>
                <c:pt idx="1671">
                  <c:v>595.0</c:v>
                </c:pt>
                <c:pt idx="1672">
                  <c:v>596.0</c:v>
                </c:pt>
                <c:pt idx="1673">
                  <c:v>597.0</c:v>
                </c:pt>
                <c:pt idx="1674">
                  <c:v>597.0</c:v>
                </c:pt>
                <c:pt idx="1675">
                  <c:v>597.0</c:v>
                </c:pt>
                <c:pt idx="1676">
                  <c:v>597.0</c:v>
                </c:pt>
                <c:pt idx="1677">
                  <c:v>597.0</c:v>
                </c:pt>
                <c:pt idx="1678">
                  <c:v>598.0</c:v>
                </c:pt>
                <c:pt idx="1679">
                  <c:v>598.0</c:v>
                </c:pt>
                <c:pt idx="1680">
                  <c:v>598.0</c:v>
                </c:pt>
                <c:pt idx="1681">
                  <c:v>598.0</c:v>
                </c:pt>
                <c:pt idx="1682">
                  <c:v>599.0</c:v>
                </c:pt>
                <c:pt idx="1683">
                  <c:v>599.0</c:v>
                </c:pt>
                <c:pt idx="1684">
                  <c:v>599.0</c:v>
                </c:pt>
                <c:pt idx="1685">
                  <c:v>600.0</c:v>
                </c:pt>
                <c:pt idx="1686">
                  <c:v>600.0</c:v>
                </c:pt>
                <c:pt idx="1687">
                  <c:v>600.0</c:v>
                </c:pt>
                <c:pt idx="1688">
                  <c:v>601.0</c:v>
                </c:pt>
                <c:pt idx="1689">
                  <c:v>601.0</c:v>
                </c:pt>
                <c:pt idx="1690">
                  <c:v>602.0</c:v>
                </c:pt>
                <c:pt idx="1691">
                  <c:v>602.0</c:v>
                </c:pt>
                <c:pt idx="1692">
                  <c:v>603.0</c:v>
                </c:pt>
                <c:pt idx="1693">
                  <c:v>604.0</c:v>
                </c:pt>
                <c:pt idx="1694">
                  <c:v>605.0</c:v>
                </c:pt>
                <c:pt idx="1695">
                  <c:v>606.0</c:v>
                </c:pt>
                <c:pt idx="1696">
                  <c:v>606.0</c:v>
                </c:pt>
                <c:pt idx="1697">
                  <c:v>606.0</c:v>
                </c:pt>
                <c:pt idx="1698">
                  <c:v>606.0</c:v>
                </c:pt>
                <c:pt idx="1699">
                  <c:v>607.0</c:v>
                </c:pt>
                <c:pt idx="1700">
                  <c:v>608.0</c:v>
                </c:pt>
                <c:pt idx="1701">
                  <c:v>608.0</c:v>
                </c:pt>
                <c:pt idx="1702">
                  <c:v>609.0</c:v>
                </c:pt>
                <c:pt idx="1703">
                  <c:v>610.0</c:v>
                </c:pt>
                <c:pt idx="1704">
                  <c:v>610.0</c:v>
                </c:pt>
                <c:pt idx="1705">
                  <c:v>610.0</c:v>
                </c:pt>
                <c:pt idx="1706">
                  <c:v>611.0</c:v>
                </c:pt>
                <c:pt idx="1707">
                  <c:v>611.0</c:v>
                </c:pt>
                <c:pt idx="1708">
                  <c:v>612.0</c:v>
                </c:pt>
                <c:pt idx="1709">
                  <c:v>612.0</c:v>
                </c:pt>
                <c:pt idx="1710">
                  <c:v>612.0</c:v>
                </c:pt>
                <c:pt idx="1711">
                  <c:v>613.0</c:v>
                </c:pt>
                <c:pt idx="1712">
                  <c:v>613.0</c:v>
                </c:pt>
                <c:pt idx="1713">
                  <c:v>613.0</c:v>
                </c:pt>
                <c:pt idx="1714">
                  <c:v>613.0</c:v>
                </c:pt>
                <c:pt idx="1715">
                  <c:v>613.0</c:v>
                </c:pt>
                <c:pt idx="1716">
                  <c:v>613.0</c:v>
                </c:pt>
                <c:pt idx="1717">
                  <c:v>614.0</c:v>
                </c:pt>
                <c:pt idx="1718">
                  <c:v>615.0</c:v>
                </c:pt>
                <c:pt idx="1719">
                  <c:v>616.0</c:v>
                </c:pt>
                <c:pt idx="1720">
                  <c:v>616.0</c:v>
                </c:pt>
                <c:pt idx="1721">
                  <c:v>616.0</c:v>
                </c:pt>
                <c:pt idx="1722">
                  <c:v>617.0</c:v>
                </c:pt>
                <c:pt idx="1723">
                  <c:v>617.0</c:v>
                </c:pt>
                <c:pt idx="1724">
                  <c:v>617.0</c:v>
                </c:pt>
                <c:pt idx="1725">
                  <c:v>618.0</c:v>
                </c:pt>
                <c:pt idx="1726">
                  <c:v>619.0</c:v>
                </c:pt>
                <c:pt idx="1727">
                  <c:v>619.0</c:v>
                </c:pt>
                <c:pt idx="1728">
                  <c:v>619.0</c:v>
                </c:pt>
                <c:pt idx="1729">
                  <c:v>619.0</c:v>
                </c:pt>
                <c:pt idx="1730">
                  <c:v>620.0</c:v>
                </c:pt>
                <c:pt idx="1731">
                  <c:v>621.0</c:v>
                </c:pt>
                <c:pt idx="1732">
                  <c:v>621.0</c:v>
                </c:pt>
                <c:pt idx="1733">
                  <c:v>621.0</c:v>
                </c:pt>
                <c:pt idx="1734">
                  <c:v>621.0</c:v>
                </c:pt>
                <c:pt idx="1735">
                  <c:v>621.0</c:v>
                </c:pt>
                <c:pt idx="1736">
                  <c:v>621.0</c:v>
                </c:pt>
                <c:pt idx="1737">
                  <c:v>622.0</c:v>
                </c:pt>
                <c:pt idx="1738">
                  <c:v>622.0</c:v>
                </c:pt>
                <c:pt idx="1739">
                  <c:v>622.0</c:v>
                </c:pt>
                <c:pt idx="1740">
                  <c:v>623.0</c:v>
                </c:pt>
                <c:pt idx="1741">
                  <c:v>623.0</c:v>
                </c:pt>
                <c:pt idx="1742">
                  <c:v>624.0</c:v>
                </c:pt>
                <c:pt idx="1743">
                  <c:v>625.0</c:v>
                </c:pt>
                <c:pt idx="1744">
                  <c:v>626.0</c:v>
                </c:pt>
                <c:pt idx="1745">
                  <c:v>627.0</c:v>
                </c:pt>
                <c:pt idx="1746">
                  <c:v>627.0</c:v>
                </c:pt>
                <c:pt idx="1747">
                  <c:v>627.0</c:v>
                </c:pt>
                <c:pt idx="1748">
                  <c:v>627.0</c:v>
                </c:pt>
                <c:pt idx="1749">
                  <c:v>627.0</c:v>
                </c:pt>
                <c:pt idx="1750">
                  <c:v>627.0</c:v>
                </c:pt>
                <c:pt idx="1751">
                  <c:v>627.0</c:v>
                </c:pt>
                <c:pt idx="1752">
                  <c:v>627.0</c:v>
                </c:pt>
                <c:pt idx="1753">
                  <c:v>627.0</c:v>
                </c:pt>
                <c:pt idx="1754">
                  <c:v>627.0</c:v>
                </c:pt>
                <c:pt idx="1755">
                  <c:v>627.0</c:v>
                </c:pt>
                <c:pt idx="1756">
                  <c:v>628.0</c:v>
                </c:pt>
                <c:pt idx="1757">
                  <c:v>629.0</c:v>
                </c:pt>
                <c:pt idx="1758">
                  <c:v>630.0</c:v>
                </c:pt>
                <c:pt idx="1759">
                  <c:v>631.0</c:v>
                </c:pt>
                <c:pt idx="1760">
                  <c:v>631.0</c:v>
                </c:pt>
                <c:pt idx="1761">
                  <c:v>631.0</c:v>
                </c:pt>
                <c:pt idx="1762">
                  <c:v>631.0</c:v>
                </c:pt>
                <c:pt idx="1763">
                  <c:v>631.0</c:v>
                </c:pt>
                <c:pt idx="1764">
                  <c:v>631.0</c:v>
                </c:pt>
                <c:pt idx="1765">
                  <c:v>631.0</c:v>
                </c:pt>
                <c:pt idx="1766">
                  <c:v>631.0</c:v>
                </c:pt>
                <c:pt idx="1767">
                  <c:v>631.0</c:v>
                </c:pt>
                <c:pt idx="1768">
                  <c:v>631.0</c:v>
                </c:pt>
                <c:pt idx="1769">
                  <c:v>631.0</c:v>
                </c:pt>
                <c:pt idx="1770">
                  <c:v>632.0</c:v>
                </c:pt>
                <c:pt idx="1771">
                  <c:v>633.0</c:v>
                </c:pt>
                <c:pt idx="1772">
                  <c:v>633.0</c:v>
                </c:pt>
                <c:pt idx="1773">
                  <c:v>633.0</c:v>
                </c:pt>
                <c:pt idx="1774">
                  <c:v>633.0</c:v>
                </c:pt>
                <c:pt idx="1775">
                  <c:v>633.0</c:v>
                </c:pt>
                <c:pt idx="1776">
                  <c:v>633.0</c:v>
                </c:pt>
                <c:pt idx="1777">
                  <c:v>633.0</c:v>
                </c:pt>
                <c:pt idx="1778">
                  <c:v>633.0</c:v>
                </c:pt>
                <c:pt idx="1779">
                  <c:v>633.0</c:v>
                </c:pt>
                <c:pt idx="1780">
                  <c:v>633.0</c:v>
                </c:pt>
                <c:pt idx="1781">
                  <c:v>633.0</c:v>
                </c:pt>
                <c:pt idx="1782">
                  <c:v>633.0</c:v>
                </c:pt>
                <c:pt idx="1783">
                  <c:v>634.0</c:v>
                </c:pt>
                <c:pt idx="1784">
                  <c:v>634.0</c:v>
                </c:pt>
                <c:pt idx="1785">
                  <c:v>634.0</c:v>
                </c:pt>
                <c:pt idx="1786">
                  <c:v>634.0</c:v>
                </c:pt>
                <c:pt idx="1787">
                  <c:v>634.0</c:v>
                </c:pt>
                <c:pt idx="1788">
                  <c:v>634.0</c:v>
                </c:pt>
                <c:pt idx="1789">
                  <c:v>635.0</c:v>
                </c:pt>
                <c:pt idx="1790">
                  <c:v>635.0</c:v>
                </c:pt>
                <c:pt idx="1791">
                  <c:v>635.0</c:v>
                </c:pt>
                <c:pt idx="1792">
                  <c:v>635.0</c:v>
                </c:pt>
                <c:pt idx="1793">
                  <c:v>635.0</c:v>
                </c:pt>
                <c:pt idx="1794">
                  <c:v>635.0</c:v>
                </c:pt>
                <c:pt idx="1795">
                  <c:v>635.0</c:v>
                </c:pt>
                <c:pt idx="1796">
                  <c:v>635.0</c:v>
                </c:pt>
                <c:pt idx="1797">
                  <c:v>635.0</c:v>
                </c:pt>
                <c:pt idx="1798">
                  <c:v>635.0</c:v>
                </c:pt>
                <c:pt idx="1799">
                  <c:v>635.0</c:v>
                </c:pt>
                <c:pt idx="1800">
                  <c:v>635.0</c:v>
                </c:pt>
                <c:pt idx="1801">
                  <c:v>635.0</c:v>
                </c:pt>
                <c:pt idx="1802">
                  <c:v>635.0</c:v>
                </c:pt>
                <c:pt idx="1803">
                  <c:v>635.0</c:v>
                </c:pt>
                <c:pt idx="1804">
                  <c:v>635.0</c:v>
                </c:pt>
                <c:pt idx="1805">
                  <c:v>635.0</c:v>
                </c:pt>
                <c:pt idx="1806">
                  <c:v>636.0</c:v>
                </c:pt>
                <c:pt idx="1807">
                  <c:v>636.0</c:v>
                </c:pt>
                <c:pt idx="1808">
                  <c:v>636.0</c:v>
                </c:pt>
                <c:pt idx="1809">
                  <c:v>636.0</c:v>
                </c:pt>
                <c:pt idx="1810">
                  <c:v>636.0</c:v>
                </c:pt>
                <c:pt idx="1811">
                  <c:v>637.0</c:v>
                </c:pt>
                <c:pt idx="1812">
                  <c:v>637.0</c:v>
                </c:pt>
                <c:pt idx="1813">
                  <c:v>637.0</c:v>
                </c:pt>
                <c:pt idx="1814">
                  <c:v>638.0</c:v>
                </c:pt>
                <c:pt idx="1815">
                  <c:v>638.0</c:v>
                </c:pt>
                <c:pt idx="1816">
                  <c:v>639.0</c:v>
                </c:pt>
                <c:pt idx="1817">
                  <c:v>640.0</c:v>
                </c:pt>
                <c:pt idx="1818">
                  <c:v>640.0</c:v>
                </c:pt>
                <c:pt idx="1819">
                  <c:v>640.0</c:v>
                </c:pt>
                <c:pt idx="1820">
                  <c:v>640.0</c:v>
                </c:pt>
                <c:pt idx="1821">
                  <c:v>641.0</c:v>
                </c:pt>
                <c:pt idx="1822">
                  <c:v>642.0</c:v>
                </c:pt>
                <c:pt idx="1823">
                  <c:v>642.0</c:v>
                </c:pt>
                <c:pt idx="1824">
                  <c:v>642.0</c:v>
                </c:pt>
                <c:pt idx="1825">
                  <c:v>643.0</c:v>
                </c:pt>
                <c:pt idx="1826">
                  <c:v>643.0</c:v>
                </c:pt>
                <c:pt idx="1827">
                  <c:v>644.0</c:v>
                </c:pt>
                <c:pt idx="1828">
                  <c:v>644.0</c:v>
                </c:pt>
                <c:pt idx="1829">
                  <c:v>644.0</c:v>
                </c:pt>
                <c:pt idx="1830">
                  <c:v>644.0</c:v>
                </c:pt>
                <c:pt idx="1831">
                  <c:v>644.0</c:v>
                </c:pt>
                <c:pt idx="1832">
                  <c:v>644.0</c:v>
                </c:pt>
                <c:pt idx="1833">
                  <c:v>644.0</c:v>
                </c:pt>
                <c:pt idx="1834">
                  <c:v>644.0</c:v>
                </c:pt>
                <c:pt idx="1835">
                  <c:v>644.0</c:v>
                </c:pt>
                <c:pt idx="1836">
                  <c:v>644.0</c:v>
                </c:pt>
                <c:pt idx="1837">
                  <c:v>644.0</c:v>
                </c:pt>
                <c:pt idx="1838">
                  <c:v>644.0</c:v>
                </c:pt>
                <c:pt idx="1839">
                  <c:v>644.0</c:v>
                </c:pt>
                <c:pt idx="1840">
                  <c:v>644.0</c:v>
                </c:pt>
                <c:pt idx="1841">
                  <c:v>645.0</c:v>
                </c:pt>
                <c:pt idx="1842">
                  <c:v>646.0</c:v>
                </c:pt>
                <c:pt idx="1843">
                  <c:v>647.0</c:v>
                </c:pt>
                <c:pt idx="1844">
                  <c:v>648.0</c:v>
                </c:pt>
                <c:pt idx="1845">
                  <c:v>648.0</c:v>
                </c:pt>
                <c:pt idx="1846">
                  <c:v>648.0</c:v>
                </c:pt>
                <c:pt idx="1847">
                  <c:v>648.0</c:v>
                </c:pt>
                <c:pt idx="1848">
                  <c:v>648.0</c:v>
                </c:pt>
                <c:pt idx="1849">
                  <c:v>648.0</c:v>
                </c:pt>
                <c:pt idx="1850">
                  <c:v>648.0</c:v>
                </c:pt>
                <c:pt idx="1851">
                  <c:v>648.0</c:v>
                </c:pt>
                <c:pt idx="1852">
                  <c:v>648.0</c:v>
                </c:pt>
                <c:pt idx="1853">
                  <c:v>648.0</c:v>
                </c:pt>
                <c:pt idx="1854">
                  <c:v>648.0</c:v>
                </c:pt>
                <c:pt idx="1855">
                  <c:v>649.0</c:v>
                </c:pt>
                <c:pt idx="1856">
                  <c:v>649.0</c:v>
                </c:pt>
                <c:pt idx="1857">
                  <c:v>649.0</c:v>
                </c:pt>
                <c:pt idx="1858">
                  <c:v>649.0</c:v>
                </c:pt>
                <c:pt idx="1859">
                  <c:v>649.0</c:v>
                </c:pt>
                <c:pt idx="1860">
                  <c:v>649.0</c:v>
                </c:pt>
                <c:pt idx="1861">
                  <c:v>649.0</c:v>
                </c:pt>
                <c:pt idx="1862">
                  <c:v>649.0</c:v>
                </c:pt>
                <c:pt idx="1863">
                  <c:v>649.0</c:v>
                </c:pt>
                <c:pt idx="1864">
                  <c:v>649.0</c:v>
                </c:pt>
                <c:pt idx="1865">
                  <c:v>649.0</c:v>
                </c:pt>
                <c:pt idx="1866">
                  <c:v>650.0</c:v>
                </c:pt>
                <c:pt idx="1867">
                  <c:v>650.0</c:v>
                </c:pt>
                <c:pt idx="1868">
                  <c:v>650.0</c:v>
                </c:pt>
                <c:pt idx="1869">
                  <c:v>650.0</c:v>
                </c:pt>
                <c:pt idx="1870">
                  <c:v>650.0</c:v>
                </c:pt>
                <c:pt idx="1871">
                  <c:v>650.0</c:v>
                </c:pt>
                <c:pt idx="1872">
                  <c:v>650.0</c:v>
                </c:pt>
                <c:pt idx="1873">
                  <c:v>651.0</c:v>
                </c:pt>
                <c:pt idx="1874">
                  <c:v>651.0</c:v>
                </c:pt>
                <c:pt idx="1875">
                  <c:v>652.0</c:v>
                </c:pt>
                <c:pt idx="1876">
                  <c:v>652.0</c:v>
                </c:pt>
                <c:pt idx="1877">
                  <c:v>652.0</c:v>
                </c:pt>
                <c:pt idx="1878">
                  <c:v>652.0</c:v>
                </c:pt>
                <c:pt idx="1879">
                  <c:v>652.0</c:v>
                </c:pt>
                <c:pt idx="1880">
                  <c:v>652.0</c:v>
                </c:pt>
                <c:pt idx="1881">
                  <c:v>652.0</c:v>
                </c:pt>
                <c:pt idx="1882">
                  <c:v>652.0</c:v>
                </c:pt>
                <c:pt idx="1883">
                  <c:v>653.0</c:v>
                </c:pt>
                <c:pt idx="1884">
                  <c:v>653.0</c:v>
                </c:pt>
                <c:pt idx="1885">
                  <c:v>654.0</c:v>
                </c:pt>
                <c:pt idx="1886">
                  <c:v>654.0</c:v>
                </c:pt>
                <c:pt idx="1887">
                  <c:v>654.0</c:v>
                </c:pt>
                <c:pt idx="1888">
                  <c:v>655.0</c:v>
                </c:pt>
                <c:pt idx="1889">
                  <c:v>656.0</c:v>
                </c:pt>
                <c:pt idx="1890">
                  <c:v>657.0</c:v>
                </c:pt>
                <c:pt idx="1891">
                  <c:v>657.0</c:v>
                </c:pt>
                <c:pt idx="1892">
                  <c:v>658.0</c:v>
                </c:pt>
                <c:pt idx="1893">
                  <c:v>658.0</c:v>
                </c:pt>
                <c:pt idx="1894">
                  <c:v>658.0</c:v>
                </c:pt>
                <c:pt idx="1895">
                  <c:v>658.0</c:v>
                </c:pt>
                <c:pt idx="1896">
                  <c:v>659.0</c:v>
                </c:pt>
                <c:pt idx="1897">
                  <c:v>659.0</c:v>
                </c:pt>
                <c:pt idx="1898">
                  <c:v>659.0</c:v>
                </c:pt>
                <c:pt idx="1899">
                  <c:v>659.0</c:v>
                </c:pt>
                <c:pt idx="1900">
                  <c:v>659.0</c:v>
                </c:pt>
                <c:pt idx="1901">
                  <c:v>659.0</c:v>
                </c:pt>
                <c:pt idx="1902">
                  <c:v>659.0</c:v>
                </c:pt>
                <c:pt idx="1903">
                  <c:v>659.0</c:v>
                </c:pt>
                <c:pt idx="1904">
                  <c:v>659.0</c:v>
                </c:pt>
                <c:pt idx="1905">
                  <c:v>660.0</c:v>
                </c:pt>
                <c:pt idx="1906">
                  <c:v>660.0</c:v>
                </c:pt>
                <c:pt idx="1907">
                  <c:v>661.0</c:v>
                </c:pt>
                <c:pt idx="1908">
                  <c:v>662.0</c:v>
                </c:pt>
                <c:pt idx="1909">
                  <c:v>663.0</c:v>
                </c:pt>
                <c:pt idx="1910">
                  <c:v>664.0</c:v>
                </c:pt>
                <c:pt idx="1911">
                  <c:v>664.0</c:v>
                </c:pt>
                <c:pt idx="1912">
                  <c:v>665.0</c:v>
                </c:pt>
                <c:pt idx="1913">
                  <c:v>665.0</c:v>
                </c:pt>
                <c:pt idx="1914">
                  <c:v>666.0</c:v>
                </c:pt>
                <c:pt idx="1915">
                  <c:v>667.0</c:v>
                </c:pt>
                <c:pt idx="1916">
                  <c:v>667.0</c:v>
                </c:pt>
                <c:pt idx="1917">
                  <c:v>668.0</c:v>
                </c:pt>
                <c:pt idx="1918">
                  <c:v>669.0</c:v>
                </c:pt>
                <c:pt idx="1919">
                  <c:v>669.0</c:v>
                </c:pt>
                <c:pt idx="1920">
                  <c:v>669.0</c:v>
                </c:pt>
                <c:pt idx="1921">
                  <c:v>670.0</c:v>
                </c:pt>
                <c:pt idx="1922">
                  <c:v>671.0</c:v>
                </c:pt>
                <c:pt idx="1923">
                  <c:v>672.0</c:v>
                </c:pt>
                <c:pt idx="1924">
                  <c:v>673.0</c:v>
                </c:pt>
                <c:pt idx="1925">
                  <c:v>673.0</c:v>
                </c:pt>
                <c:pt idx="1926">
                  <c:v>674.0</c:v>
                </c:pt>
                <c:pt idx="1927">
                  <c:v>675.0</c:v>
                </c:pt>
                <c:pt idx="1928">
                  <c:v>676.0</c:v>
                </c:pt>
                <c:pt idx="1929">
                  <c:v>676.0</c:v>
                </c:pt>
                <c:pt idx="1930">
                  <c:v>677.0</c:v>
                </c:pt>
                <c:pt idx="1931">
                  <c:v>678.0</c:v>
                </c:pt>
                <c:pt idx="1932">
                  <c:v>679.0</c:v>
                </c:pt>
                <c:pt idx="1933">
                  <c:v>679.0</c:v>
                </c:pt>
                <c:pt idx="1934">
                  <c:v>679.0</c:v>
                </c:pt>
                <c:pt idx="1935">
                  <c:v>680.0</c:v>
                </c:pt>
                <c:pt idx="1936">
                  <c:v>680.0</c:v>
                </c:pt>
                <c:pt idx="1937">
                  <c:v>680.0</c:v>
                </c:pt>
                <c:pt idx="1938">
                  <c:v>681.0</c:v>
                </c:pt>
                <c:pt idx="1939">
                  <c:v>681.0</c:v>
                </c:pt>
                <c:pt idx="1940">
                  <c:v>681.0</c:v>
                </c:pt>
                <c:pt idx="1941">
                  <c:v>681.0</c:v>
                </c:pt>
                <c:pt idx="1942">
                  <c:v>682.0</c:v>
                </c:pt>
                <c:pt idx="1943">
                  <c:v>682.0</c:v>
                </c:pt>
                <c:pt idx="1944">
                  <c:v>682.0</c:v>
                </c:pt>
                <c:pt idx="1945">
                  <c:v>683.0</c:v>
                </c:pt>
                <c:pt idx="1946">
                  <c:v>684.0</c:v>
                </c:pt>
                <c:pt idx="1947">
                  <c:v>684.0</c:v>
                </c:pt>
                <c:pt idx="1948">
                  <c:v>684.0</c:v>
                </c:pt>
                <c:pt idx="1949">
                  <c:v>684.0</c:v>
                </c:pt>
                <c:pt idx="1950">
                  <c:v>684.0</c:v>
                </c:pt>
                <c:pt idx="1951">
                  <c:v>685.0</c:v>
                </c:pt>
                <c:pt idx="1952">
                  <c:v>685.0</c:v>
                </c:pt>
                <c:pt idx="1953">
                  <c:v>686.0</c:v>
                </c:pt>
                <c:pt idx="1954">
                  <c:v>686.0</c:v>
                </c:pt>
                <c:pt idx="1955">
                  <c:v>687.0</c:v>
                </c:pt>
                <c:pt idx="1956">
                  <c:v>688.0</c:v>
                </c:pt>
                <c:pt idx="1957">
                  <c:v>688.0</c:v>
                </c:pt>
                <c:pt idx="1958">
                  <c:v>688.0</c:v>
                </c:pt>
                <c:pt idx="1959">
                  <c:v>688.0</c:v>
                </c:pt>
                <c:pt idx="1960">
                  <c:v>688.0</c:v>
                </c:pt>
                <c:pt idx="1961">
                  <c:v>689.0</c:v>
                </c:pt>
                <c:pt idx="1962">
                  <c:v>690.0</c:v>
                </c:pt>
                <c:pt idx="1963">
                  <c:v>690.0</c:v>
                </c:pt>
                <c:pt idx="1964">
                  <c:v>690.0</c:v>
                </c:pt>
                <c:pt idx="1965">
                  <c:v>690.0</c:v>
                </c:pt>
                <c:pt idx="1966">
                  <c:v>690.0</c:v>
                </c:pt>
                <c:pt idx="1967">
                  <c:v>690.0</c:v>
                </c:pt>
                <c:pt idx="1968">
                  <c:v>690.0</c:v>
                </c:pt>
                <c:pt idx="1969">
                  <c:v>690.0</c:v>
                </c:pt>
                <c:pt idx="1970">
                  <c:v>691.0</c:v>
                </c:pt>
                <c:pt idx="1971">
                  <c:v>692.0</c:v>
                </c:pt>
                <c:pt idx="1972">
                  <c:v>692.0</c:v>
                </c:pt>
                <c:pt idx="1973">
                  <c:v>693.0</c:v>
                </c:pt>
                <c:pt idx="1974">
                  <c:v>693.0</c:v>
                </c:pt>
                <c:pt idx="1975">
                  <c:v>693.0</c:v>
                </c:pt>
                <c:pt idx="1976">
                  <c:v>693.0</c:v>
                </c:pt>
                <c:pt idx="1977">
                  <c:v>694.0</c:v>
                </c:pt>
                <c:pt idx="1978">
                  <c:v>694.0</c:v>
                </c:pt>
                <c:pt idx="1979">
                  <c:v>695.0</c:v>
                </c:pt>
                <c:pt idx="1980">
                  <c:v>695.0</c:v>
                </c:pt>
                <c:pt idx="1981">
                  <c:v>695.0</c:v>
                </c:pt>
                <c:pt idx="1982">
                  <c:v>695.0</c:v>
                </c:pt>
                <c:pt idx="1983">
                  <c:v>695.0</c:v>
                </c:pt>
                <c:pt idx="1984">
                  <c:v>695.0</c:v>
                </c:pt>
                <c:pt idx="1985">
                  <c:v>695.0</c:v>
                </c:pt>
                <c:pt idx="1986">
                  <c:v>695.0</c:v>
                </c:pt>
                <c:pt idx="1987">
                  <c:v>695.0</c:v>
                </c:pt>
                <c:pt idx="1988">
                  <c:v>695.0</c:v>
                </c:pt>
                <c:pt idx="1989">
                  <c:v>695.0</c:v>
                </c:pt>
                <c:pt idx="1990">
                  <c:v>695.0</c:v>
                </c:pt>
                <c:pt idx="1991">
                  <c:v>695.0</c:v>
                </c:pt>
                <c:pt idx="1992">
                  <c:v>695.0</c:v>
                </c:pt>
                <c:pt idx="1993">
                  <c:v>695.0</c:v>
                </c:pt>
                <c:pt idx="1994">
                  <c:v>695.0</c:v>
                </c:pt>
                <c:pt idx="1995">
                  <c:v>695.0</c:v>
                </c:pt>
                <c:pt idx="1996">
                  <c:v>695.0</c:v>
                </c:pt>
                <c:pt idx="1997">
                  <c:v>695.0</c:v>
                </c:pt>
                <c:pt idx="1998">
                  <c:v>695.0</c:v>
                </c:pt>
                <c:pt idx="1999">
                  <c:v>695.0</c:v>
                </c:pt>
                <c:pt idx="2000">
                  <c:v>695.0</c:v>
                </c:pt>
                <c:pt idx="2001">
                  <c:v>696.0</c:v>
                </c:pt>
                <c:pt idx="2002">
                  <c:v>696.0</c:v>
                </c:pt>
                <c:pt idx="2003">
                  <c:v>696.0</c:v>
                </c:pt>
                <c:pt idx="2004">
                  <c:v>696.0</c:v>
                </c:pt>
                <c:pt idx="2005">
                  <c:v>697.0</c:v>
                </c:pt>
                <c:pt idx="2006">
                  <c:v>697.0</c:v>
                </c:pt>
                <c:pt idx="2007">
                  <c:v>697.0</c:v>
                </c:pt>
                <c:pt idx="2008">
                  <c:v>697.0</c:v>
                </c:pt>
                <c:pt idx="2009">
                  <c:v>697.0</c:v>
                </c:pt>
                <c:pt idx="2010">
                  <c:v>697.0</c:v>
                </c:pt>
                <c:pt idx="2011">
                  <c:v>697.0</c:v>
                </c:pt>
                <c:pt idx="2012">
                  <c:v>697.0</c:v>
                </c:pt>
                <c:pt idx="2013">
                  <c:v>697.0</c:v>
                </c:pt>
                <c:pt idx="2014">
                  <c:v>697.0</c:v>
                </c:pt>
                <c:pt idx="2015">
                  <c:v>697.0</c:v>
                </c:pt>
                <c:pt idx="2016">
                  <c:v>697.0</c:v>
                </c:pt>
                <c:pt idx="2017">
                  <c:v>697.0</c:v>
                </c:pt>
                <c:pt idx="2018">
                  <c:v>697.0</c:v>
                </c:pt>
                <c:pt idx="2019">
                  <c:v>698.0</c:v>
                </c:pt>
                <c:pt idx="2020">
                  <c:v>699.0</c:v>
                </c:pt>
                <c:pt idx="2021">
                  <c:v>700.0</c:v>
                </c:pt>
                <c:pt idx="2022">
                  <c:v>701.0</c:v>
                </c:pt>
                <c:pt idx="2023">
                  <c:v>702.0</c:v>
                </c:pt>
                <c:pt idx="2024">
                  <c:v>702.0</c:v>
                </c:pt>
                <c:pt idx="2025">
                  <c:v>702.0</c:v>
                </c:pt>
                <c:pt idx="2026">
                  <c:v>702.0</c:v>
                </c:pt>
                <c:pt idx="2027">
                  <c:v>703.0</c:v>
                </c:pt>
                <c:pt idx="2028">
                  <c:v>704.0</c:v>
                </c:pt>
                <c:pt idx="2029">
                  <c:v>704.0</c:v>
                </c:pt>
                <c:pt idx="2030">
                  <c:v>705.0</c:v>
                </c:pt>
                <c:pt idx="2031">
                  <c:v>706.0</c:v>
                </c:pt>
                <c:pt idx="2032">
                  <c:v>706.0</c:v>
                </c:pt>
                <c:pt idx="2033">
                  <c:v>707.0</c:v>
                </c:pt>
                <c:pt idx="2034">
                  <c:v>707.0</c:v>
                </c:pt>
                <c:pt idx="2035">
                  <c:v>707.0</c:v>
                </c:pt>
                <c:pt idx="2036">
                  <c:v>707.0</c:v>
                </c:pt>
                <c:pt idx="2037">
                  <c:v>707.0</c:v>
                </c:pt>
                <c:pt idx="2038">
                  <c:v>708.0</c:v>
                </c:pt>
                <c:pt idx="2039">
                  <c:v>708.0</c:v>
                </c:pt>
                <c:pt idx="2040">
                  <c:v>709.0</c:v>
                </c:pt>
                <c:pt idx="2041">
                  <c:v>710.0</c:v>
                </c:pt>
                <c:pt idx="2042">
                  <c:v>711.0</c:v>
                </c:pt>
                <c:pt idx="2043">
                  <c:v>711.0</c:v>
                </c:pt>
                <c:pt idx="2044">
                  <c:v>712.0</c:v>
                </c:pt>
                <c:pt idx="2045">
                  <c:v>712.0</c:v>
                </c:pt>
                <c:pt idx="2046">
                  <c:v>713.0</c:v>
                </c:pt>
                <c:pt idx="2047">
                  <c:v>714.0</c:v>
                </c:pt>
                <c:pt idx="2048">
                  <c:v>714.0</c:v>
                </c:pt>
                <c:pt idx="2049">
                  <c:v>714.0</c:v>
                </c:pt>
                <c:pt idx="2050">
                  <c:v>714.0</c:v>
                </c:pt>
                <c:pt idx="2051">
                  <c:v>715.0</c:v>
                </c:pt>
                <c:pt idx="2052">
                  <c:v>715.0</c:v>
                </c:pt>
                <c:pt idx="2053">
                  <c:v>715.0</c:v>
                </c:pt>
                <c:pt idx="2054">
                  <c:v>716.0</c:v>
                </c:pt>
                <c:pt idx="2055">
                  <c:v>717.0</c:v>
                </c:pt>
                <c:pt idx="2056">
                  <c:v>717.0</c:v>
                </c:pt>
                <c:pt idx="2057">
                  <c:v>717.0</c:v>
                </c:pt>
                <c:pt idx="2058">
                  <c:v>718.0</c:v>
                </c:pt>
                <c:pt idx="2059">
                  <c:v>719.0</c:v>
                </c:pt>
                <c:pt idx="2060">
                  <c:v>719.0</c:v>
                </c:pt>
                <c:pt idx="2061">
                  <c:v>720.0</c:v>
                </c:pt>
                <c:pt idx="2062">
                  <c:v>721.0</c:v>
                </c:pt>
                <c:pt idx="2063">
                  <c:v>721.0</c:v>
                </c:pt>
                <c:pt idx="2064">
                  <c:v>721.0</c:v>
                </c:pt>
                <c:pt idx="2065">
                  <c:v>721.0</c:v>
                </c:pt>
                <c:pt idx="2066">
                  <c:v>722.0</c:v>
                </c:pt>
                <c:pt idx="2067">
                  <c:v>723.0</c:v>
                </c:pt>
                <c:pt idx="2068">
                  <c:v>723.0</c:v>
                </c:pt>
                <c:pt idx="2069">
                  <c:v>723.0</c:v>
                </c:pt>
                <c:pt idx="2070">
                  <c:v>723.0</c:v>
                </c:pt>
                <c:pt idx="2071">
                  <c:v>724.0</c:v>
                </c:pt>
                <c:pt idx="2072">
                  <c:v>724.0</c:v>
                </c:pt>
                <c:pt idx="2073">
                  <c:v>724.0</c:v>
                </c:pt>
                <c:pt idx="2074">
                  <c:v>724.0</c:v>
                </c:pt>
                <c:pt idx="2075">
                  <c:v>725.0</c:v>
                </c:pt>
                <c:pt idx="2076">
                  <c:v>725.0</c:v>
                </c:pt>
                <c:pt idx="2077">
                  <c:v>726.0</c:v>
                </c:pt>
                <c:pt idx="2078">
                  <c:v>726.0</c:v>
                </c:pt>
                <c:pt idx="2079">
                  <c:v>726.0</c:v>
                </c:pt>
                <c:pt idx="2080">
                  <c:v>727.0</c:v>
                </c:pt>
                <c:pt idx="2081">
                  <c:v>727.0</c:v>
                </c:pt>
                <c:pt idx="2082">
                  <c:v>728.0</c:v>
                </c:pt>
                <c:pt idx="2083">
                  <c:v>729.0</c:v>
                </c:pt>
                <c:pt idx="2084">
                  <c:v>730.0</c:v>
                </c:pt>
                <c:pt idx="2085">
                  <c:v>730.0</c:v>
                </c:pt>
                <c:pt idx="2086">
                  <c:v>731.0</c:v>
                </c:pt>
                <c:pt idx="2087">
                  <c:v>732.0</c:v>
                </c:pt>
                <c:pt idx="2088">
                  <c:v>732.0</c:v>
                </c:pt>
                <c:pt idx="2089">
                  <c:v>732.0</c:v>
                </c:pt>
                <c:pt idx="2090">
                  <c:v>732.0</c:v>
                </c:pt>
                <c:pt idx="2091">
                  <c:v>732.0</c:v>
                </c:pt>
                <c:pt idx="2092">
                  <c:v>732.0</c:v>
                </c:pt>
                <c:pt idx="2093">
                  <c:v>732.0</c:v>
                </c:pt>
                <c:pt idx="2094">
                  <c:v>732.0</c:v>
                </c:pt>
                <c:pt idx="2095">
                  <c:v>732.0</c:v>
                </c:pt>
                <c:pt idx="2096">
                  <c:v>732.0</c:v>
                </c:pt>
                <c:pt idx="2097">
                  <c:v>732.0</c:v>
                </c:pt>
                <c:pt idx="2098">
                  <c:v>732.0</c:v>
                </c:pt>
                <c:pt idx="2099">
                  <c:v>732.0</c:v>
                </c:pt>
                <c:pt idx="2100">
                  <c:v>732.0</c:v>
                </c:pt>
                <c:pt idx="2101">
                  <c:v>733.0</c:v>
                </c:pt>
                <c:pt idx="2102">
                  <c:v>734.0</c:v>
                </c:pt>
                <c:pt idx="2103">
                  <c:v>735.0</c:v>
                </c:pt>
                <c:pt idx="2104">
                  <c:v>735.0</c:v>
                </c:pt>
                <c:pt idx="2105">
                  <c:v>735.0</c:v>
                </c:pt>
                <c:pt idx="2106">
                  <c:v>735.0</c:v>
                </c:pt>
                <c:pt idx="2107">
                  <c:v>736.0</c:v>
                </c:pt>
                <c:pt idx="2108">
                  <c:v>736.0</c:v>
                </c:pt>
                <c:pt idx="2109">
                  <c:v>736.0</c:v>
                </c:pt>
                <c:pt idx="2110">
                  <c:v>737.0</c:v>
                </c:pt>
                <c:pt idx="2111">
                  <c:v>738.0</c:v>
                </c:pt>
                <c:pt idx="2112">
                  <c:v>739.0</c:v>
                </c:pt>
                <c:pt idx="2113">
                  <c:v>740.0</c:v>
                </c:pt>
                <c:pt idx="2114">
                  <c:v>740.0</c:v>
                </c:pt>
                <c:pt idx="2115">
                  <c:v>740.0</c:v>
                </c:pt>
                <c:pt idx="2116">
                  <c:v>740.0</c:v>
                </c:pt>
                <c:pt idx="2117">
                  <c:v>741.0</c:v>
                </c:pt>
                <c:pt idx="2118">
                  <c:v>742.0</c:v>
                </c:pt>
                <c:pt idx="2119">
                  <c:v>743.0</c:v>
                </c:pt>
                <c:pt idx="2120">
                  <c:v>744.0</c:v>
                </c:pt>
                <c:pt idx="2121">
                  <c:v>744.0</c:v>
                </c:pt>
                <c:pt idx="2122">
                  <c:v>744.0</c:v>
                </c:pt>
                <c:pt idx="2123">
                  <c:v>745.0</c:v>
                </c:pt>
                <c:pt idx="2124">
                  <c:v>746.0</c:v>
                </c:pt>
                <c:pt idx="2125">
                  <c:v>746.0</c:v>
                </c:pt>
                <c:pt idx="2126">
                  <c:v>746.0</c:v>
                </c:pt>
                <c:pt idx="2127">
                  <c:v>746.0</c:v>
                </c:pt>
                <c:pt idx="2128">
                  <c:v>746.0</c:v>
                </c:pt>
                <c:pt idx="2129">
                  <c:v>746.0</c:v>
                </c:pt>
                <c:pt idx="2130">
                  <c:v>746.0</c:v>
                </c:pt>
                <c:pt idx="2131">
                  <c:v>747.0</c:v>
                </c:pt>
                <c:pt idx="2132">
                  <c:v>747.0</c:v>
                </c:pt>
                <c:pt idx="2133">
                  <c:v>747.0</c:v>
                </c:pt>
                <c:pt idx="2134">
                  <c:v>747.0</c:v>
                </c:pt>
                <c:pt idx="2135">
                  <c:v>747.0</c:v>
                </c:pt>
                <c:pt idx="2136">
                  <c:v>748.0</c:v>
                </c:pt>
                <c:pt idx="2137">
                  <c:v>748.0</c:v>
                </c:pt>
                <c:pt idx="2138">
                  <c:v>748.0</c:v>
                </c:pt>
                <c:pt idx="2139">
                  <c:v>748.0</c:v>
                </c:pt>
                <c:pt idx="2140">
                  <c:v>748.0</c:v>
                </c:pt>
                <c:pt idx="2141">
                  <c:v>748.0</c:v>
                </c:pt>
                <c:pt idx="2142">
                  <c:v>748.0</c:v>
                </c:pt>
                <c:pt idx="2143">
                  <c:v>749.0</c:v>
                </c:pt>
                <c:pt idx="2144">
                  <c:v>750.0</c:v>
                </c:pt>
                <c:pt idx="2145">
                  <c:v>750.0</c:v>
                </c:pt>
                <c:pt idx="2146">
                  <c:v>750.0</c:v>
                </c:pt>
                <c:pt idx="2147">
                  <c:v>750.0</c:v>
                </c:pt>
                <c:pt idx="2148">
                  <c:v>750.0</c:v>
                </c:pt>
                <c:pt idx="2149">
                  <c:v>750.0</c:v>
                </c:pt>
                <c:pt idx="2150">
                  <c:v>750.0</c:v>
                </c:pt>
                <c:pt idx="2151">
                  <c:v>750.0</c:v>
                </c:pt>
                <c:pt idx="2152">
                  <c:v>750.0</c:v>
                </c:pt>
                <c:pt idx="2153">
                  <c:v>751.0</c:v>
                </c:pt>
                <c:pt idx="2154">
                  <c:v>751.0</c:v>
                </c:pt>
                <c:pt idx="2155">
                  <c:v>751.0</c:v>
                </c:pt>
                <c:pt idx="2156">
                  <c:v>751.0</c:v>
                </c:pt>
                <c:pt idx="2157">
                  <c:v>751.0</c:v>
                </c:pt>
                <c:pt idx="2158">
                  <c:v>752.0</c:v>
                </c:pt>
                <c:pt idx="2159">
                  <c:v>753.0</c:v>
                </c:pt>
                <c:pt idx="2160">
                  <c:v>753.0</c:v>
                </c:pt>
                <c:pt idx="2161">
                  <c:v>754.0</c:v>
                </c:pt>
                <c:pt idx="2162">
                  <c:v>754.0</c:v>
                </c:pt>
                <c:pt idx="2163">
                  <c:v>754.0</c:v>
                </c:pt>
                <c:pt idx="2164">
                  <c:v>755.0</c:v>
                </c:pt>
                <c:pt idx="2165">
                  <c:v>756.0</c:v>
                </c:pt>
                <c:pt idx="2166">
                  <c:v>757.0</c:v>
                </c:pt>
                <c:pt idx="2167">
                  <c:v>758.0</c:v>
                </c:pt>
                <c:pt idx="2168">
                  <c:v>758.0</c:v>
                </c:pt>
                <c:pt idx="2169">
                  <c:v>758.0</c:v>
                </c:pt>
                <c:pt idx="2170">
                  <c:v>759.0</c:v>
                </c:pt>
                <c:pt idx="2171">
                  <c:v>759.0</c:v>
                </c:pt>
                <c:pt idx="2172">
                  <c:v>760.0</c:v>
                </c:pt>
                <c:pt idx="2173">
                  <c:v>761.0</c:v>
                </c:pt>
                <c:pt idx="2174">
                  <c:v>761.0</c:v>
                </c:pt>
                <c:pt idx="2175">
                  <c:v>761.0</c:v>
                </c:pt>
                <c:pt idx="2176">
                  <c:v>761.0</c:v>
                </c:pt>
                <c:pt idx="2177">
                  <c:v>762.0</c:v>
                </c:pt>
                <c:pt idx="2178">
                  <c:v>763.0</c:v>
                </c:pt>
                <c:pt idx="2179">
                  <c:v>763.0</c:v>
                </c:pt>
                <c:pt idx="2180">
                  <c:v>763.0</c:v>
                </c:pt>
                <c:pt idx="2181">
                  <c:v>763.0</c:v>
                </c:pt>
                <c:pt idx="2182">
                  <c:v>763.0</c:v>
                </c:pt>
                <c:pt idx="2183">
                  <c:v>764.0</c:v>
                </c:pt>
                <c:pt idx="2184">
                  <c:v>765.0</c:v>
                </c:pt>
                <c:pt idx="2185">
                  <c:v>766.0</c:v>
                </c:pt>
                <c:pt idx="2186">
                  <c:v>766.0</c:v>
                </c:pt>
                <c:pt idx="2187">
                  <c:v>766.0</c:v>
                </c:pt>
                <c:pt idx="2188">
                  <c:v>767.0</c:v>
                </c:pt>
                <c:pt idx="2189">
                  <c:v>768.0</c:v>
                </c:pt>
                <c:pt idx="2190">
                  <c:v>769.0</c:v>
                </c:pt>
                <c:pt idx="2191">
                  <c:v>770.0</c:v>
                </c:pt>
                <c:pt idx="2192">
                  <c:v>771.0</c:v>
                </c:pt>
                <c:pt idx="2193">
                  <c:v>772.0</c:v>
                </c:pt>
                <c:pt idx="2194">
                  <c:v>773.0</c:v>
                </c:pt>
                <c:pt idx="2195">
                  <c:v>774.0</c:v>
                </c:pt>
                <c:pt idx="2196">
                  <c:v>775.0</c:v>
                </c:pt>
                <c:pt idx="2197">
                  <c:v>775.0</c:v>
                </c:pt>
                <c:pt idx="2198">
                  <c:v>776.0</c:v>
                </c:pt>
                <c:pt idx="2199">
                  <c:v>777.0</c:v>
                </c:pt>
                <c:pt idx="2200">
                  <c:v>778.0</c:v>
                </c:pt>
                <c:pt idx="2201">
                  <c:v>779.0</c:v>
                </c:pt>
                <c:pt idx="2202">
                  <c:v>780.0</c:v>
                </c:pt>
                <c:pt idx="2203">
                  <c:v>781.0</c:v>
                </c:pt>
                <c:pt idx="2204">
                  <c:v>781.0</c:v>
                </c:pt>
                <c:pt idx="2205">
                  <c:v>781.0</c:v>
                </c:pt>
                <c:pt idx="2206">
                  <c:v>782.0</c:v>
                </c:pt>
                <c:pt idx="2207">
                  <c:v>783.0</c:v>
                </c:pt>
                <c:pt idx="2208">
                  <c:v>784.0</c:v>
                </c:pt>
                <c:pt idx="2209">
                  <c:v>785.0</c:v>
                </c:pt>
                <c:pt idx="2210">
                  <c:v>785.0</c:v>
                </c:pt>
                <c:pt idx="2211">
                  <c:v>786.0</c:v>
                </c:pt>
                <c:pt idx="2212">
                  <c:v>787.0</c:v>
                </c:pt>
                <c:pt idx="2213">
                  <c:v>788.0</c:v>
                </c:pt>
                <c:pt idx="2214">
                  <c:v>788.0</c:v>
                </c:pt>
                <c:pt idx="2215">
                  <c:v>788.0</c:v>
                </c:pt>
                <c:pt idx="2216">
                  <c:v>788.0</c:v>
                </c:pt>
                <c:pt idx="2217">
                  <c:v>789.0</c:v>
                </c:pt>
                <c:pt idx="2218">
                  <c:v>790.0</c:v>
                </c:pt>
                <c:pt idx="2219">
                  <c:v>790.0</c:v>
                </c:pt>
                <c:pt idx="2220">
                  <c:v>791.0</c:v>
                </c:pt>
                <c:pt idx="2221">
                  <c:v>791.0</c:v>
                </c:pt>
                <c:pt idx="2222">
                  <c:v>791.0</c:v>
                </c:pt>
                <c:pt idx="2223">
                  <c:v>791.0</c:v>
                </c:pt>
                <c:pt idx="2224">
                  <c:v>792.0</c:v>
                </c:pt>
                <c:pt idx="2225">
                  <c:v>792.0</c:v>
                </c:pt>
                <c:pt idx="2226">
                  <c:v>793.0</c:v>
                </c:pt>
                <c:pt idx="2227">
                  <c:v>793.0</c:v>
                </c:pt>
                <c:pt idx="2228">
                  <c:v>794.0</c:v>
                </c:pt>
                <c:pt idx="2229">
                  <c:v>795.0</c:v>
                </c:pt>
                <c:pt idx="2230">
                  <c:v>795.0</c:v>
                </c:pt>
                <c:pt idx="2231">
                  <c:v>795.0</c:v>
                </c:pt>
                <c:pt idx="2232">
                  <c:v>796.0</c:v>
                </c:pt>
                <c:pt idx="2233">
                  <c:v>796.0</c:v>
                </c:pt>
                <c:pt idx="2234">
                  <c:v>796.0</c:v>
                </c:pt>
                <c:pt idx="2235">
                  <c:v>796.0</c:v>
                </c:pt>
                <c:pt idx="2236">
                  <c:v>796.0</c:v>
                </c:pt>
                <c:pt idx="2237">
                  <c:v>796.0</c:v>
                </c:pt>
                <c:pt idx="2238">
                  <c:v>796.0</c:v>
                </c:pt>
                <c:pt idx="2239">
                  <c:v>797.0</c:v>
                </c:pt>
                <c:pt idx="2240">
                  <c:v>797.0</c:v>
                </c:pt>
                <c:pt idx="2241">
                  <c:v>797.0</c:v>
                </c:pt>
                <c:pt idx="2242">
                  <c:v>798.0</c:v>
                </c:pt>
                <c:pt idx="2243">
                  <c:v>798.0</c:v>
                </c:pt>
                <c:pt idx="2244">
                  <c:v>799.0</c:v>
                </c:pt>
                <c:pt idx="2245">
                  <c:v>800.0</c:v>
                </c:pt>
                <c:pt idx="2246">
                  <c:v>800.0</c:v>
                </c:pt>
                <c:pt idx="2247">
                  <c:v>800.0</c:v>
                </c:pt>
                <c:pt idx="2248">
                  <c:v>800.0</c:v>
                </c:pt>
                <c:pt idx="2249">
                  <c:v>801.0</c:v>
                </c:pt>
                <c:pt idx="2250">
                  <c:v>802.0</c:v>
                </c:pt>
                <c:pt idx="2251">
                  <c:v>803.0</c:v>
                </c:pt>
                <c:pt idx="2252">
                  <c:v>803.0</c:v>
                </c:pt>
                <c:pt idx="2253">
                  <c:v>803.0</c:v>
                </c:pt>
                <c:pt idx="2254">
                  <c:v>803.0</c:v>
                </c:pt>
                <c:pt idx="2255">
                  <c:v>804.0</c:v>
                </c:pt>
                <c:pt idx="2256">
                  <c:v>805.0</c:v>
                </c:pt>
                <c:pt idx="2257">
                  <c:v>805.0</c:v>
                </c:pt>
                <c:pt idx="2258">
                  <c:v>806.0</c:v>
                </c:pt>
                <c:pt idx="2259">
                  <c:v>807.0</c:v>
                </c:pt>
                <c:pt idx="2260">
                  <c:v>808.0</c:v>
                </c:pt>
                <c:pt idx="2261">
                  <c:v>808.0</c:v>
                </c:pt>
                <c:pt idx="2262">
                  <c:v>808.0</c:v>
                </c:pt>
                <c:pt idx="2263">
                  <c:v>808.0</c:v>
                </c:pt>
                <c:pt idx="2264">
                  <c:v>808.0</c:v>
                </c:pt>
                <c:pt idx="2265">
                  <c:v>808.0</c:v>
                </c:pt>
                <c:pt idx="2266">
                  <c:v>809.0</c:v>
                </c:pt>
                <c:pt idx="2267">
                  <c:v>809.0</c:v>
                </c:pt>
                <c:pt idx="2268">
                  <c:v>809.0</c:v>
                </c:pt>
                <c:pt idx="2269">
                  <c:v>809.0</c:v>
                </c:pt>
                <c:pt idx="2270">
                  <c:v>809.0</c:v>
                </c:pt>
                <c:pt idx="2271">
                  <c:v>810.0</c:v>
                </c:pt>
                <c:pt idx="2272">
                  <c:v>810.0</c:v>
                </c:pt>
                <c:pt idx="2273">
                  <c:v>810.0</c:v>
                </c:pt>
                <c:pt idx="2274">
                  <c:v>810.0</c:v>
                </c:pt>
                <c:pt idx="2275">
                  <c:v>810.0</c:v>
                </c:pt>
                <c:pt idx="2276">
                  <c:v>810.0</c:v>
                </c:pt>
                <c:pt idx="2277">
                  <c:v>811.0</c:v>
                </c:pt>
                <c:pt idx="2278">
                  <c:v>811.0</c:v>
                </c:pt>
                <c:pt idx="2279">
                  <c:v>811.0</c:v>
                </c:pt>
                <c:pt idx="2280">
                  <c:v>811.0</c:v>
                </c:pt>
                <c:pt idx="2281">
                  <c:v>811.0</c:v>
                </c:pt>
                <c:pt idx="2282">
                  <c:v>811.0</c:v>
                </c:pt>
                <c:pt idx="2283">
                  <c:v>811.0</c:v>
                </c:pt>
                <c:pt idx="2284">
                  <c:v>811.0</c:v>
                </c:pt>
                <c:pt idx="2285">
                  <c:v>811.0</c:v>
                </c:pt>
                <c:pt idx="2286">
                  <c:v>811.0</c:v>
                </c:pt>
                <c:pt idx="2287">
                  <c:v>811.0</c:v>
                </c:pt>
                <c:pt idx="2288">
                  <c:v>811.0</c:v>
                </c:pt>
                <c:pt idx="2289">
                  <c:v>811.0</c:v>
                </c:pt>
                <c:pt idx="2290">
                  <c:v>811.0</c:v>
                </c:pt>
                <c:pt idx="2291">
                  <c:v>811.0</c:v>
                </c:pt>
                <c:pt idx="2292">
                  <c:v>811.0</c:v>
                </c:pt>
                <c:pt idx="2293">
                  <c:v>812.0</c:v>
                </c:pt>
                <c:pt idx="2294">
                  <c:v>812.0</c:v>
                </c:pt>
                <c:pt idx="2295">
                  <c:v>812.0</c:v>
                </c:pt>
                <c:pt idx="2296">
                  <c:v>812.0</c:v>
                </c:pt>
                <c:pt idx="2297">
                  <c:v>812.0</c:v>
                </c:pt>
                <c:pt idx="2298">
                  <c:v>812.0</c:v>
                </c:pt>
                <c:pt idx="2299">
                  <c:v>812.0</c:v>
                </c:pt>
                <c:pt idx="2300">
                  <c:v>812.0</c:v>
                </c:pt>
                <c:pt idx="2301">
                  <c:v>812.0</c:v>
                </c:pt>
                <c:pt idx="2302">
                  <c:v>813.0</c:v>
                </c:pt>
                <c:pt idx="2303">
                  <c:v>814.0</c:v>
                </c:pt>
                <c:pt idx="2304">
                  <c:v>814.0</c:v>
                </c:pt>
                <c:pt idx="2305">
                  <c:v>814.0</c:v>
                </c:pt>
                <c:pt idx="2306">
                  <c:v>814.0</c:v>
                </c:pt>
                <c:pt idx="2307">
                  <c:v>814.0</c:v>
                </c:pt>
                <c:pt idx="2308">
                  <c:v>814.0</c:v>
                </c:pt>
                <c:pt idx="2309">
                  <c:v>814.0</c:v>
                </c:pt>
                <c:pt idx="2310">
                  <c:v>814.0</c:v>
                </c:pt>
                <c:pt idx="2311">
                  <c:v>814.0</c:v>
                </c:pt>
                <c:pt idx="2312">
                  <c:v>814.0</c:v>
                </c:pt>
                <c:pt idx="2313">
                  <c:v>815.0</c:v>
                </c:pt>
                <c:pt idx="2314">
                  <c:v>816.0</c:v>
                </c:pt>
                <c:pt idx="2315">
                  <c:v>816.0</c:v>
                </c:pt>
                <c:pt idx="2316">
                  <c:v>817.0</c:v>
                </c:pt>
                <c:pt idx="2317">
                  <c:v>818.0</c:v>
                </c:pt>
                <c:pt idx="2318">
                  <c:v>818.0</c:v>
                </c:pt>
                <c:pt idx="2319">
                  <c:v>818.0</c:v>
                </c:pt>
                <c:pt idx="2320">
                  <c:v>818.0</c:v>
                </c:pt>
                <c:pt idx="2321">
                  <c:v>819.0</c:v>
                </c:pt>
                <c:pt idx="2322">
                  <c:v>820.0</c:v>
                </c:pt>
                <c:pt idx="2323">
                  <c:v>821.0</c:v>
                </c:pt>
                <c:pt idx="2324">
                  <c:v>822.0</c:v>
                </c:pt>
                <c:pt idx="2325">
                  <c:v>822.0</c:v>
                </c:pt>
                <c:pt idx="2326">
                  <c:v>822.0</c:v>
                </c:pt>
                <c:pt idx="2327">
                  <c:v>823.0</c:v>
                </c:pt>
                <c:pt idx="2328">
                  <c:v>824.0</c:v>
                </c:pt>
                <c:pt idx="2329">
                  <c:v>824.0</c:v>
                </c:pt>
                <c:pt idx="2330">
                  <c:v>825.0</c:v>
                </c:pt>
                <c:pt idx="2331">
                  <c:v>825.0</c:v>
                </c:pt>
                <c:pt idx="2332">
                  <c:v>826.0</c:v>
                </c:pt>
                <c:pt idx="2333">
                  <c:v>826.0</c:v>
                </c:pt>
                <c:pt idx="2334">
                  <c:v>826.0</c:v>
                </c:pt>
                <c:pt idx="2335">
                  <c:v>826.0</c:v>
                </c:pt>
                <c:pt idx="2336">
                  <c:v>826.0</c:v>
                </c:pt>
                <c:pt idx="2337">
                  <c:v>826.0</c:v>
                </c:pt>
                <c:pt idx="2338">
                  <c:v>826.0</c:v>
                </c:pt>
                <c:pt idx="2339">
                  <c:v>826.0</c:v>
                </c:pt>
                <c:pt idx="2340">
                  <c:v>827.0</c:v>
                </c:pt>
                <c:pt idx="2341">
                  <c:v>827.0</c:v>
                </c:pt>
                <c:pt idx="2342">
                  <c:v>827.0</c:v>
                </c:pt>
                <c:pt idx="2343">
                  <c:v>828.0</c:v>
                </c:pt>
                <c:pt idx="2344">
                  <c:v>828.0</c:v>
                </c:pt>
                <c:pt idx="2345">
                  <c:v>829.0</c:v>
                </c:pt>
                <c:pt idx="2346">
                  <c:v>830.0</c:v>
                </c:pt>
                <c:pt idx="2347">
                  <c:v>830.0</c:v>
                </c:pt>
                <c:pt idx="2348">
                  <c:v>830.0</c:v>
                </c:pt>
                <c:pt idx="2349">
                  <c:v>831.0</c:v>
                </c:pt>
                <c:pt idx="2350">
                  <c:v>831.0</c:v>
                </c:pt>
                <c:pt idx="2351">
                  <c:v>831.0</c:v>
                </c:pt>
                <c:pt idx="2352">
                  <c:v>831.0</c:v>
                </c:pt>
                <c:pt idx="2353">
                  <c:v>831.0</c:v>
                </c:pt>
                <c:pt idx="2354">
                  <c:v>831.0</c:v>
                </c:pt>
                <c:pt idx="2355">
                  <c:v>831.0</c:v>
                </c:pt>
                <c:pt idx="2356">
                  <c:v>831.0</c:v>
                </c:pt>
                <c:pt idx="2357">
                  <c:v>831.0</c:v>
                </c:pt>
                <c:pt idx="2358">
                  <c:v>831.0</c:v>
                </c:pt>
                <c:pt idx="2359">
                  <c:v>831.0</c:v>
                </c:pt>
                <c:pt idx="2360">
                  <c:v>831.0</c:v>
                </c:pt>
                <c:pt idx="2361">
                  <c:v>831.0</c:v>
                </c:pt>
                <c:pt idx="2362">
                  <c:v>831.0</c:v>
                </c:pt>
                <c:pt idx="2363">
                  <c:v>831.0</c:v>
                </c:pt>
                <c:pt idx="2364">
                  <c:v>831.0</c:v>
                </c:pt>
                <c:pt idx="2365">
                  <c:v>831.0</c:v>
                </c:pt>
                <c:pt idx="2366">
                  <c:v>831.0</c:v>
                </c:pt>
                <c:pt idx="2367">
                  <c:v>831.0</c:v>
                </c:pt>
                <c:pt idx="2368">
                  <c:v>831.0</c:v>
                </c:pt>
                <c:pt idx="2369">
                  <c:v>831.0</c:v>
                </c:pt>
                <c:pt idx="2370">
                  <c:v>831.0</c:v>
                </c:pt>
                <c:pt idx="2371">
                  <c:v>831.0</c:v>
                </c:pt>
                <c:pt idx="2372">
                  <c:v>831.0</c:v>
                </c:pt>
                <c:pt idx="2373">
                  <c:v>832.0</c:v>
                </c:pt>
                <c:pt idx="2374">
                  <c:v>832.0</c:v>
                </c:pt>
                <c:pt idx="2375">
                  <c:v>833.0</c:v>
                </c:pt>
                <c:pt idx="2376">
                  <c:v>833.0</c:v>
                </c:pt>
                <c:pt idx="2377">
                  <c:v>834.0</c:v>
                </c:pt>
                <c:pt idx="2378">
                  <c:v>835.0</c:v>
                </c:pt>
                <c:pt idx="2379">
                  <c:v>835.0</c:v>
                </c:pt>
                <c:pt idx="2380">
                  <c:v>835.0</c:v>
                </c:pt>
                <c:pt idx="2381">
                  <c:v>835.0</c:v>
                </c:pt>
                <c:pt idx="2382">
                  <c:v>835.0</c:v>
                </c:pt>
                <c:pt idx="2383">
                  <c:v>836.0</c:v>
                </c:pt>
                <c:pt idx="2384">
                  <c:v>837.0</c:v>
                </c:pt>
                <c:pt idx="2385">
                  <c:v>837.0</c:v>
                </c:pt>
                <c:pt idx="2386">
                  <c:v>838.0</c:v>
                </c:pt>
                <c:pt idx="2387">
                  <c:v>838.0</c:v>
                </c:pt>
                <c:pt idx="2388">
                  <c:v>838.0</c:v>
                </c:pt>
                <c:pt idx="2389">
                  <c:v>838.0</c:v>
                </c:pt>
                <c:pt idx="2390">
                  <c:v>838.0</c:v>
                </c:pt>
                <c:pt idx="2391">
                  <c:v>838.0</c:v>
                </c:pt>
                <c:pt idx="2392">
                  <c:v>839.0</c:v>
                </c:pt>
                <c:pt idx="2393">
                  <c:v>839.0</c:v>
                </c:pt>
                <c:pt idx="2394">
                  <c:v>839.0</c:v>
                </c:pt>
                <c:pt idx="2395">
                  <c:v>840.0</c:v>
                </c:pt>
                <c:pt idx="2396">
                  <c:v>841.0</c:v>
                </c:pt>
                <c:pt idx="2397">
                  <c:v>841.0</c:v>
                </c:pt>
                <c:pt idx="2398">
                  <c:v>841.0</c:v>
                </c:pt>
                <c:pt idx="2399">
                  <c:v>842.0</c:v>
                </c:pt>
                <c:pt idx="2400">
                  <c:v>842.0</c:v>
                </c:pt>
                <c:pt idx="2401">
                  <c:v>843.0</c:v>
                </c:pt>
                <c:pt idx="2402">
                  <c:v>844.0</c:v>
                </c:pt>
                <c:pt idx="2403">
                  <c:v>845.0</c:v>
                </c:pt>
                <c:pt idx="2404">
                  <c:v>845.0</c:v>
                </c:pt>
                <c:pt idx="2405">
                  <c:v>845.0</c:v>
                </c:pt>
                <c:pt idx="2406">
                  <c:v>845.0</c:v>
                </c:pt>
                <c:pt idx="2407">
                  <c:v>845.0</c:v>
                </c:pt>
                <c:pt idx="2408">
                  <c:v>846.0</c:v>
                </c:pt>
                <c:pt idx="2409">
                  <c:v>847.0</c:v>
                </c:pt>
                <c:pt idx="2410">
                  <c:v>847.0</c:v>
                </c:pt>
                <c:pt idx="2411">
                  <c:v>847.0</c:v>
                </c:pt>
                <c:pt idx="2412">
                  <c:v>847.0</c:v>
                </c:pt>
                <c:pt idx="2413">
                  <c:v>848.0</c:v>
                </c:pt>
                <c:pt idx="2414">
                  <c:v>848.0</c:v>
                </c:pt>
                <c:pt idx="2415">
                  <c:v>848.0</c:v>
                </c:pt>
                <c:pt idx="2416">
                  <c:v>849.0</c:v>
                </c:pt>
                <c:pt idx="2417">
                  <c:v>849.0</c:v>
                </c:pt>
                <c:pt idx="2418">
                  <c:v>849.0</c:v>
                </c:pt>
                <c:pt idx="2419">
                  <c:v>849.0</c:v>
                </c:pt>
                <c:pt idx="2420">
                  <c:v>849.0</c:v>
                </c:pt>
                <c:pt idx="2421">
                  <c:v>849.0</c:v>
                </c:pt>
                <c:pt idx="2422">
                  <c:v>849.0</c:v>
                </c:pt>
                <c:pt idx="2423">
                  <c:v>849.0</c:v>
                </c:pt>
                <c:pt idx="2424">
                  <c:v>850.0</c:v>
                </c:pt>
                <c:pt idx="2425">
                  <c:v>851.0</c:v>
                </c:pt>
                <c:pt idx="2426">
                  <c:v>851.0</c:v>
                </c:pt>
                <c:pt idx="2427">
                  <c:v>852.0</c:v>
                </c:pt>
                <c:pt idx="2428">
                  <c:v>852.0</c:v>
                </c:pt>
                <c:pt idx="2429">
                  <c:v>853.0</c:v>
                </c:pt>
                <c:pt idx="2430">
                  <c:v>853.0</c:v>
                </c:pt>
                <c:pt idx="2431">
                  <c:v>854.0</c:v>
                </c:pt>
                <c:pt idx="2432">
                  <c:v>855.0</c:v>
                </c:pt>
                <c:pt idx="2433">
                  <c:v>855.0</c:v>
                </c:pt>
                <c:pt idx="2434">
                  <c:v>856.0</c:v>
                </c:pt>
                <c:pt idx="2435">
                  <c:v>856.0</c:v>
                </c:pt>
                <c:pt idx="2436">
                  <c:v>856.0</c:v>
                </c:pt>
                <c:pt idx="2437">
                  <c:v>856.0</c:v>
                </c:pt>
                <c:pt idx="2438">
                  <c:v>856.0</c:v>
                </c:pt>
                <c:pt idx="2439">
                  <c:v>856.0</c:v>
                </c:pt>
                <c:pt idx="2440">
                  <c:v>856.0</c:v>
                </c:pt>
                <c:pt idx="2441">
                  <c:v>856.0</c:v>
                </c:pt>
                <c:pt idx="2442">
                  <c:v>857.0</c:v>
                </c:pt>
                <c:pt idx="2443">
                  <c:v>857.0</c:v>
                </c:pt>
                <c:pt idx="2444">
                  <c:v>857.0</c:v>
                </c:pt>
                <c:pt idx="2445">
                  <c:v>857.0</c:v>
                </c:pt>
                <c:pt idx="2446">
                  <c:v>857.0</c:v>
                </c:pt>
                <c:pt idx="2447">
                  <c:v>857.0</c:v>
                </c:pt>
                <c:pt idx="2448">
                  <c:v>858.0</c:v>
                </c:pt>
                <c:pt idx="2449">
                  <c:v>858.0</c:v>
                </c:pt>
                <c:pt idx="2450">
                  <c:v>858.0</c:v>
                </c:pt>
                <c:pt idx="2451">
                  <c:v>858.0</c:v>
                </c:pt>
                <c:pt idx="2452">
                  <c:v>858.0</c:v>
                </c:pt>
                <c:pt idx="2453">
                  <c:v>858.0</c:v>
                </c:pt>
                <c:pt idx="2454">
                  <c:v>859.0</c:v>
                </c:pt>
                <c:pt idx="2455">
                  <c:v>859.0</c:v>
                </c:pt>
                <c:pt idx="2456">
                  <c:v>860.0</c:v>
                </c:pt>
                <c:pt idx="2457">
                  <c:v>861.0</c:v>
                </c:pt>
                <c:pt idx="2458">
                  <c:v>862.0</c:v>
                </c:pt>
                <c:pt idx="2459">
                  <c:v>863.0</c:v>
                </c:pt>
                <c:pt idx="2460">
                  <c:v>864.0</c:v>
                </c:pt>
                <c:pt idx="2461">
                  <c:v>865.0</c:v>
                </c:pt>
                <c:pt idx="2462">
                  <c:v>865.0</c:v>
                </c:pt>
                <c:pt idx="2463">
                  <c:v>865.0</c:v>
                </c:pt>
                <c:pt idx="2464">
                  <c:v>866.0</c:v>
                </c:pt>
                <c:pt idx="2465">
                  <c:v>867.0</c:v>
                </c:pt>
                <c:pt idx="2466">
                  <c:v>867.0</c:v>
                </c:pt>
                <c:pt idx="2467">
                  <c:v>867.0</c:v>
                </c:pt>
                <c:pt idx="2468">
                  <c:v>868.0</c:v>
                </c:pt>
                <c:pt idx="2469">
                  <c:v>869.0</c:v>
                </c:pt>
                <c:pt idx="2470">
                  <c:v>869.0</c:v>
                </c:pt>
                <c:pt idx="2471">
                  <c:v>869.0</c:v>
                </c:pt>
                <c:pt idx="2472">
                  <c:v>869.0</c:v>
                </c:pt>
                <c:pt idx="2473">
                  <c:v>869.0</c:v>
                </c:pt>
                <c:pt idx="2474">
                  <c:v>869.0</c:v>
                </c:pt>
                <c:pt idx="2475">
                  <c:v>870.0</c:v>
                </c:pt>
                <c:pt idx="2476">
                  <c:v>870.0</c:v>
                </c:pt>
                <c:pt idx="2477">
                  <c:v>871.0</c:v>
                </c:pt>
                <c:pt idx="2478">
                  <c:v>872.0</c:v>
                </c:pt>
                <c:pt idx="2479">
                  <c:v>872.0</c:v>
                </c:pt>
                <c:pt idx="2480">
                  <c:v>872.0</c:v>
                </c:pt>
                <c:pt idx="2481">
                  <c:v>872.0</c:v>
                </c:pt>
                <c:pt idx="2482">
                  <c:v>872.0</c:v>
                </c:pt>
                <c:pt idx="2483">
                  <c:v>872.0</c:v>
                </c:pt>
                <c:pt idx="2484">
                  <c:v>872.0</c:v>
                </c:pt>
                <c:pt idx="2485">
                  <c:v>872.0</c:v>
                </c:pt>
                <c:pt idx="2486">
                  <c:v>872.0</c:v>
                </c:pt>
                <c:pt idx="2487">
                  <c:v>872.0</c:v>
                </c:pt>
                <c:pt idx="2488">
                  <c:v>872.0</c:v>
                </c:pt>
                <c:pt idx="2489">
                  <c:v>872.0</c:v>
                </c:pt>
                <c:pt idx="2490">
                  <c:v>872.0</c:v>
                </c:pt>
                <c:pt idx="2491">
                  <c:v>872.0</c:v>
                </c:pt>
                <c:pt idx="2492">
                  <c:v>872.0</c:v>
                </c:pt>
                <c:pt idx="2493">
                  <c:v>873.0</c:v>
                </c:pt>
                <c:pt idx="2494">
                  <c:v>873.0</c:v>
                </c:pt>
                <c:pt idx="2495">
                  <c:v>873.0</c:v>
                </c:pt>
                <c:pt idx="2496">
                  <c:v>874.0</c:v>
                </c:pt>
                <c:pt idx="2497">
                  <c:v>874.0</c:v>
                </c:pt>
                <c:pt idx="2498">
                  <c:v>875.0</c:v>
                </c:pt>
                <c:pt idx="2499">
                  <c:v>876.0</c:v>
                </c:pt>
                <c:pt idx="2500">
                  <c:v>876.0</c:v>
                </c:pt>
                <c:pt idx="2501">
                  <c:v>877.0</c:v>
                </c:pt>
                <c:pt idx="2502">
                  <c:v>878.0</c:v>
                </c:pt>
                <c:pt idx="2503">
                  <c:v>878.0</c:v>
                </c:pt>
                <c:pt idx="2504">
                  <c:v>878.0</c:v>
                </c:pt>
                <c:pt idx="2505">
                  <c:v>878.0</c:v>
                </c:pt>
                <c:pt idx="2506">
                  <c:v>879.0</c:v>
                </c:pt>
                <c:pt idx="2507">
                  <c:v>880.0</c:v>
                </c:pt>
                <c:pt idx="2508">
                  <c:v>880.0</c:v>
                </c:pt>
                <c:pt idx="2509">
                  <c:v>880.0</c:v>
                </c:pt>
                <c:pt idx="2510">
                  <c:v>880.0</c:v>
                </c:pt>
                <c:pt idx="2511">
                  <c:v>880.0</c:v>
                </c:pt>
                <c:pt idx="2512">
                  <c:v>881.0</c:v>
                </c:pt>
                <c:pt idx="2513">
                  <c:v>881.0</c:v>
                </c:pt>
                <c:pt idx="2514">
                  <c:v>881.0</c:v>
                </c:pt>
                <c:pt idx="2515">
                  <c:v>882.0</c:v>
                </c:pt>
                <c:pt idx="2516">
                  <c:v>882.0</c:v>
                </c:pt>
                <c:pt idx="2517">
                  <c:v>882.0</c:v>
                </c:pt>
                <c:pt idx="2518">
                  <c:v>882.0</c:v>
                </c:pt>
                <c:pt idx="2519">
                  <c:v>882.0</c:v>
                </c:pt>
                <c:pt idx="2520">
                  <c:v>882.0</c:v>
                </c:pt>
                <c:pt idx="2521">
                  <c:v>882.0</c:v>
                </c:pt>
                <c:pt idx="2522">
                  <c:v>883.0</c:v>
                </c:pt>
                <c:pt idx="2523">
                  <c:v>883.0</c:v>
                </c:pt>
                <c:pt idx="2524">
                  <c:v>884.0</c:v>
                </c:pt>
                <c:pt idx="2525">
                  <c:v>884.0</c:v>
                </c:pt>
                <c:pt idx="2526">
                  <c:v>885.0</c:v>
                </c:pt>
                <c:pt idx="2527">
                  <c:v>886.0</c:v>
                </c:pt>
                <c:pt idx="2528">
                  <c:v>886.0</c:v>
                </c:pt>
                <c:pt idx="2529">
                  <c:v>886.0</c:v>
                </c:pt>
                <c:pt idx="2530">
                  <c:v>887.0</c:v>
                </c:pt>
                <c:pt idx="2531">
                  <c:v>887.0</c:v>
                </c:pt>
                <c:pt idx="2532">
                  <c:v>888.0</c:v>
                </c:pt>
                <c:pt idx="2533">
                  <c:v>889.0</c:v>
                </c:pt>
                <c:pt idx="2534">
                  <c:v>889.0</c:v>
                </c:pt>
                <c:pt idx="2535">
                  <c:v>890.0</c:v>
                </c:pt>
                <c:pt idx="2536">
                  <c:v>891.0</c:v>
                </c:pt>
                <c:pt idx="2537">
                  <c:v>891.0</c:v>
                </c:pt>
                <c:pt idx="2538">
                  <c:v>891.0</c:v>
                </c:pt>
                <c:pt idx="2539">
                  <c:v>892.0</c:v>
                </c:pt>
                <c:pt idx="2540">
                  <c:v>892.0</c:v>
                </c:pt>
                <c:pt idx="2541">
                  <c:v>893.0</c:v>
                </c:pt>
                <c:pt idx="2542">
                  <c:v>893.0</c:v>
                </c:pt>
                <c:pt idx="2543">
                  <c:v>893.0</c:v>
                </c:pt>
                <c:pt idx="2544">
                  <c:v>894.0</c:v>
                </c:pt>
                <c:pt idx="2545">
                  <c:v>895.0</c:v>
                </c:pt>
                <c:pt idx="2546">
                  <c:v>895.0</c:v>
                </c:pt>
                <c:pt idx="2547">
                  <c:v>895.0</c:v>
                </c:pt>
                <c:pt idx="2548">
                  <c:v>895.0</c:v>
                </c:pt>
                <c:pt idx="2549">
                  <c:v>895.0</c:v>
                </c:pt>
                <c:pt idx="2550">
                  <c:v>896.0</c:v>
                </c:pt>
                <c:pt idx="2551">
                  <c:v>897.0</c:v>
                </c:pt>
                <c:pt idx="2552">
                  <c:v>898.0</c:v>
                </c:pt>
                <c:pt idx="2553">
                  <c:v>898.0</c:v>
                </c:pt>
                <c:pt idx="2554">
                  <c:v>899.0</c:v>
                </c:pt>
                <c:pt idx="2555">
                  <c:v>899.0</c:v>
                </c:pt>
                <c:pt idx="2556">
                  <c:v>899.0</c:v>
                </c:pt>
                <c:pt idx="2557">
                  <c:v>900.0</c:v>
                </c:pt>
                <c:pt idx="2558">
                  <c:v>901.0</c:v>
                </c:pt>
                <c:pt idx="2559">
                  <c:v>902.0</c:v>
                </c:pt>
                <c:pt idx="2560">
                  <c:v>902.0</c:v>
                </c:pt>
                <c:pt idx="2561">
                  <c:v>903.0</c:v>
                </c:pt>
                <c:pt idx="2562">
                  <c:v>903.0</c:v>
                </c:pt>
                <c:pt idx="2563">
                  <c:v>904.0</c:v>
                </c:pt>
                <c:pt idx="2564">
                  <c:v>905.0</c:v>
                </c:pt>
                <c:pt idx="2565">
                  <c:v>905.0</c:v>
                </c:pt>
                <c:pt idx="2566">
                  <c:v>906.0</c:v>
                </c:pt>
                <c:pt idx="2567">
                  <c:v>906.0</c:v>
                </c:pt>
                <c:pt idx="2568">
                  <c:v>907.0</c:v>
                </c:pt>
                <c:pt idx="2569">
                  <c:v>907.0</c:v>
                </c:pt>
                <c:pt idx="2570">
                  <c:v>907.0</c:v>
                </c:pt>
                <c:pt idx="2571">
                  <c:v>907.0</c:v>
                </c:pt>
                <c:pt idx="2572">
                  <c:v>908.0</c:v>
                </c:pt>
                <c:pt idx="2573">
                  <c:v>909.0</c:v>
                </c:pt>
                <c:pt idx="2574">
                  <c:v>909.0</c:v>
                </c:pt>
                <c:pt idx="2575">
                  <c:v>910.0</c:v>
                </c:pt>
                <c:pt idx="2576">
                  <c:v>911.0</c:v>
                </c:pt>
                <c:pt idx="2577">
                  <c:v>911.0</c:v>
                </c:pt>
                <c:pt idx="2578">
                  <c:v>911.0</c:v>
                </c:pt>
                <c:pt idx="2579">
                  <c:v>911.0</c:v>
                </c:pt>
                <c:pt idx="2580">
                  <c:v>911.0</c:v>
                </c:pt>
                <c:pt idx="2581">
                  <c:v>911.0</c:v>
                </c:pt>
                <c:pt idx="2582">
                  <c:v>911.0</c:v>
                </c:pt>
                <c:pt idx="2583">
                  <c:v>911.0</c:v>
                </c:pt>
                <c:pt idx="2584">
                  <c:v>911.0</c:v>
                </c:pt>
                <c:pt idx="2585">
                  <c:v>912.0</c:v>
                </c:pt>
                <c:pt idx="2586">
                  <c:v>913.0</c:v>
                </c:pt>
                <c:pt idx="2587">
                  <c:v>913.0</c:v>
                </c:pt>
                <c:pt idx="2588">
                  <c:v>913.0</c:v>
                </c:pt>
                <c:pt idx="2589">
                  <c:v>913.0</c:v>
                </c:pt>
                <c:pt idx="2590">
                  <c:v>913.0</c:v>
                </c:pt>
                <c:pt idx="2591">
                  <c:v>913.0</c:v>
                </c:pt>
                <c:pt idx="2592">
                  <c:v>913.0</c:v>
                </c:pt>
                <c:pt idx="2593">
                  <c:v>913.0</c:v>
                </c:pt>
                <c:pt idx="2594">
                  <c:v>913.0</c:v>
                </c:pt>
                <c:pt idx="2595">
                  <c:v>913.0</c:v>
                </c:pt>
                <c:pt idx="2596">
                  <c:v>913.0</c:v>
                </c:pt>
                <c:pt idx="2597">
                  <c:v>913.0</c:v>
                </c:pt>
                <c:pt idx="2598">
                  <c:v>913.0</c:v>
                </c:pt>
                <c:pt idx="2599">
                  <c:v>913.0</c:v>
                </c:pt>
                <c:pt idx="2600">
                  <c:v>913.0</c:v>
                </c:pt>
                <c:pt idx="2601">
                  <c:v>913.0</c:v>
                </c:pt>
                <c:pt idx="2602">
                  <c:v>913.0</c:v>
                </c:pt>
                <c:pt idx="2603">
                  <c:v>913.0</c:v>
                </c:pt>
                <c:pt idx="2604">
                  <c:v>913.0</c:v>
                </c:pt>
                <c:pt idx="2605">
                  <c:v>914.0</c:v>
                </c:pt>
                <c:pt idx="2606">
                  <c:v>914.0</c:v>
                </c:pt>
                <c:pt idx="2607">
                  <c:v>914.0</c:v>
                </c:pt>
                <c:pt idx="2608">
                  <c:v>915.0</c:v>
                </c:pt>
                <c:pt idx="2609">
                  <c:v>915.0</c:v>
                </c:pt>
                <c:pt idx="2610">
                  <c:v>915.0</c:v>
                </c:pt>
                <c:pt idx="2611">
                  <c:v>915.0</c:v>
                </c:pt>
                <c:pt idx="2612">
                  <c:v>915.0</c:v>
                </c:pt>
                <c:pt idx="2613">
                  <c:v>915.0</c:v>
                </c:pt>
                <c:pt idx="2614">
                  <c:v>916.0</c:v>
                </c:pt>
                <c:pt idx="2615">
                  <c:v>916.0</c:v>
                </c:pt>
                <c:pt idx="2616">
                  <c:v>916.0</c:v>
                </c:pt>
                <c:pt idx="2617">
                  <c:v>916.0</c:v>
                </c:pt>
                <c:pt idx="2618">
                  <c:v>917.0</c:v>
                </c:pt>
                <c:pt idx="2619">
                  <c:v>918.0</c:v>
                </c:pt>
                <c:pt idx="2620">
                  <c:v>919.0</c:v>
                </c:pt>
                <c:pt idx="2621">
                  <c:v>919.0</c:v>
                </c:pt>
                <c:pt idx="2622">
                  <c:v>920.0</c:v>
                </c:pt>
                <c:pt idx="2623">
                  <c:v>920.0</c:v>
                </c:pt>
                <c:pt idx="2624">
                  <c:v>920.0</c:v>
                </c:pt>
                <c:pt idx="2625">
                  <c:v>920.0</c:v>
                </c:pt>
                <c:pt idx="2626">
                  <c:v>920.0</c:v>
                </c:pt>
                <c:pt idx="2627">
                  <c:v>920.0</c:v>
                </c:pt>
                <c:pt idx="2628">
                  <c:v>920.0</c:v>
                </c:pt>
                <c:pt idx="2629">
                  <c:v>920.0</c:v>
                </c:pt>
                <c:pt idx="2630">
                  <c:v>920.0</c:v>
                </c:pt>
                <c:pt idx="2631">
                  <c:v>920.0</c:v>
                </c:pt>
                <c:pt idx="2632">
                  <c:v>920.0</c:v>
                </c:pt>
                <c:pt idx="2633">
                  <c:v>920.0</c:v>
                </c:pt>
                <c:pt idx="2634">
                  <c:v>920.0</c:v>
                </c:pt>
                <c:pt idx="2635">
                  <c:v>921.0</c:v>
                </c:pt>
                <c:pt idx="2636">
                  <c:v>922.0</c:v>
                </c:pt>
                <c:pt idx="2637">
                  <c:v>922.0</c:v>
                </c:pt>
                <c:pt idx="2638">
                  <c:v>922.0</c:v>
                </c:pt>
                <c:pt idx="2639">
                  <c:v>922.0</c:v>
                </c:pt>
                <c:pt idx="2640">
                  <c:v>922.0</c:v>
                </c:pt>
                <c:pt idx="2641">
                  <c:v>922.0</c:v>
                </c:pt>
                <c:pt idx="2642">
                  <c:v>923.0</c:v>
                </c:pt>
                <c:pt idx="2643">
                  <c:v>923.0</c:v>
                </c:pt>
                <c:pt idx="2644">
                  <c:v>924.0</c:v>
                </c:pt>
                <c:pt idx="2645">
                  <c:v>925.0</c:v>
                </c:pt>
                <c:pt idx="2646">
                  <c:v>925.0</c:v>
                </c:pt>
                <c:pt idx="2647">
                  <c:v>925.0</c:v>
                </c:pt>
                <c:pt idx="2648">
                  <c:v>925.0</c:v>
                </c:pt>
                <c:pt idx="2649">
                  <c:v>925.0</c:v>
                </c:pt>
                <c:pt idx="2650">
                  <c:v>925.0</c:v>
                </c:pt>
                <c:pt idx="2651">
                  <c:v>926.0</c:v>
                </c:pt>
                <c:pt idx="2652">
                  <c:v>926.0</c:v>
                </c:pt>
                <c:pt idx="2653">
                  <c:v>927.0</c:v>
                </c:pt>
                <c:pt idx="2654">
                  <c:v>928.0</c:v>
                </c:pt>
                <c:pt idx="2655">
                  <c:v>928.0</c:v>
                </c:pt>
                <c:pt idx="2656">
                  <c:v>928.0</c:v>
                </c:pt>
                <c:pt idx="2657">
                  <c:v>928.0</c:v>
                </c:pt>
                <c:pt idx="2658">
                  <c:v>928.0</c:v>
                </c:pt>
                <c:pt idx="2659">
                  <c:v>929.0</c:v>
                </c:pt>
                <c:pt idx="2660">
                  <c:v>929.0</c:v>
                </c:pt>
                <c:pt idx="2661">
                  <c:v>929.0</c:v>
                </c:pt>
                <c:pt idx="2662">
                  <c:v>929.0</c:v>
                </c:pt>
                <c:pt idx="2663">
                  <c:v>930.0</c:v>
                </c:pt>
                <c:pt idx="2664">
                  <c:v>931.0</c:v>
                </c:pt>
                <c:pt idx="2665">
                  <c:v>931.0</c:v>
                </c:pt>
                <c:pt idx="2666">
                  <c:v>931.0</c:v>
                </c:pt>
                <c:pt idx="2667">
                  <c:v>931.0</c:v>
                </c:pt>
                <c:pt idx="2668">
                  <c:v>932.0</c:v>
                </c:pt>
                <c:pt idx="2669">
                  <c:v>932.0</c:v>
                </c:pt>
                <c:pt idx="2670">
                  <c:v>932.0</c:v>
                </c:pt>
                <c:pt idx="2671">
                  <c:v>932.0</c:v>
                </c:pt>
                <c:pt idx="2672">
                  <c:v>932.0</c:v>
                </c:pt>
                <c:pt idx="2673">
                  <c:v>933.0</c:v>
                </c:pt>
                <c:pt idx="2674">
                  <c:v>934.0</c:v>
                </c:pt>
                <c:pt idx="2675">
                  <c:v>935.0</c:v>
                </c:pt>
                <c:pt idx="2676">
                  <c:v>935.0</c:v>
                </c:pt>
                <c:pt idx="2677">
                  <c:v>936.0</c:v>
                </c:pt>
                <c:pt idx="2678">
                  <c:v>937.0</c:v>
                </c:pt>
                <c:pt idx="2679">
                  <c:v>937.0</c:v>
                </c:pt>
                <c:pt idx="2680">
                  <c:v>938.0</c:v>
                </c:pt>
                <c:pt idx="2681">
                  <c:v>938.0</c:v>
                </c:pt>
                <c:pt idx="2682">
                  <c:v>939.0</c:v>
                </c:pt>
                <c:pt idx="2683">
                  <c:v>940.0</c:v>
                </c:pt>
                <c:pt idx="2684">
                  <c:v>940.0</c:v>
                </c:pt>
                <c:pt idx="2685">
                  <c:v>941.0</c:v>
                </c:pt>
                <c:pt idx="2686">
                  <c:v>941.0</c:v>
                </c:pt>
                <c:pt idx="2687">
                  <c:v>941.0</c:v>
                </c:pt>
                <c:pt idx="2688">
                  <c:v>942.0</c:v>
                </c:pt>
                <c:pt idx="2689">
                  <c:v>942.0</c:v>
                </c:pt>
                <c:pt idx="2690">
                  <c:v>942.0</c:v>
                </c:pt>
                <c:pt idx="2691">
                  <c:v>942.0</c:v>
                </c:pt>
                <c:pt idx="2692">
                  <c:v>943.0</c:v>
                </c:pt>
                <c:pt idx="2693">
                  <c:v>943.0</c:v>
                </c:pt>
                <c:pt idx="2694">
                  <c:v>944.0</c:v>
                </c:pt>
                <c:pt idx="2695">
                  <c:v>945.0</c:v>
                </c:pt>
                <c:pt idx="2696">
                  <c:v>946.0</c:v>
                </c:pt>
                <c:pt idx="2697">
                  <c:v>947.0</c:v>
                </c:pt>
                <c:pt idx="2698">
                  <c:v>947.0</c:v>
                </c:pt>
                <c:pt idx="2699">
                  <c:v>947.0</c:v>
                </c:pt>
                <c:pt idx="2700">
                  <c:v>948.0</c:v>
                </c:pt>
                <c:pt idx="2701">
                  <c:v>949.0</c:v>
                </c:pt>
                <c:pt idx="2702">
                  <c:v>950.0</c:v>
                </c:pt>
                <c:pt idx="2703">
                  <c:v>951.0</c:v>
                </c:pt>
                <c:pt idx="2704">
                  <c:v>951.0</c:v>
                </c:pt>
                <c:pt idx="2705">
                  <c:v>952.0</c:v>
                </c:pt>
                <c:pt idx="2706">
                  <c:v>953.0</c:v>
                </c:pt>
                <c:pt idx="2707">
                  <c:v>954.0</c:v>
                </c:pt>
                <c:pt idx="2708">
                  <c:v>955.0</c:v>
                </c:pt>
                <c:pt idx="2709">
                  <c:v>956.0</c:v>
                </c:pt>
                <c:pt idx="2710">
                  <c:v>957.0</c:v>
                </c:pt>
                <c:pt idx="2711">
                  <c:v>958.0</c:v>
                </c:pt>
                <c:pt idx="2712">
                  <c:v>959.0</c:v>
                </c:pt>
                <c:pt idx="2713">
                  <c:v>960.0</c:v>
                </c:pt>
                <c:pt idx="2714">
                  <c:v>961.0</c:v>
                </c:pt>
                <c:pt idx="2715">
                  <c:v>961.0</c:v>
                </c:pt>
                <c:pt idx="2716">
                  <c:v>961.0</c:v>
                </c:pt>
                <c:pt idx="2717">
                  <c:v>961.0</c:v>
                </c:pt>
                <c:pt idx="2718">
                  <c:v>961.0</c:v>
                </c:pt>
                <c:pt idx="2719">
                  <c:v>961.0</c:v>
                </c:pt>
                <c:pt idx="2720">
                  <c:v>962.0</c:v>
                </c:pt>
                <c:pt idx="2721">
                  <c:v>962.0</c:v>
                </c:pt>
                <c:pt idx="2722">
                  <c:v>962.0</c:v>
                </c:pt>
                <c:pt idx="2723">
                  <c:v>962.0</c:v>
                </c:pt>
                <c:pt idx="2724">
                  <c:v>963.0</c:v>
                </c:pt>
                <c:pt idx="2725">
                  <c:v>963.0</c:v>
                </c:pt>
                <c:pt idx="2726">
                  <c:v>963.0</c:v>
                </c:pt>
                <c:pt idx="2727">
                  <c:v>963.0</c:v>
                </c:pt>
                <c:pt idx="2728">
                  <c:v>963.0</c:v>
                </c:pt>
                <c:pt idx="2729">
                  <c:v>963.0</c:v>
                </c:pt>
                <c:pt idx="2730">
                  <c:v>963.0</c:v>
                </c:pt>
                <c:pt idx="2731">
                  <c:v>964.0</c:v>
                </c:pt>
                <c:pt idx="2732">
                  <c:v>965.0</c:v>
                </c:pt>
                <c:pt idx="2733">
                  <c:v>966.0</c:v>
                </c:pt>
                <c:pt idx="2734">
                  <c:v>966.0</c:v>
                </c:pt>
                <c:pt idx="2735">
                  <c:v>966.0</c:v>
                </c:pt>
                <c:pt idx="2736">
                  <c:v>966.0</c:v>
                </c:pt>
                <c:pt idx="2737">
                  <c:v>966.0</c:v>
                </c:pt>
                <c:pt idx="2738">
                  <c:v>966.0</c:v>
                </c:pt>
                <c:pt idx="2739">
                  <c:v>966.0</c:v>
                </c:pt>
                <c:pt idx="2740">
                  <c:v>966.0</c:v>
                </c:pt>
                <c:pt idx="2741">
                  <c:v>966.0</c:v>
                </c:pt>
                <c:pt idx="2742">
                  <c:v>966.0</c:v>
                </c:pt>
                <c:pt idx="2743">
                  <c:v>966.0</c:v>
                </c:pt>
                <c:pt idx="2744">
                  <c:v>966.0</c:v>
                </c:pt>
                <c:pt idx="2745">
                  <c:v>966.0</c:v>
                </c:pt>
                <c:pt idx="2746">
                  <c:v>966.0</c:v>
                </c:pt>
                <c:pt idx="2747">
                  <c:v>966.0</c:v>
                </c:pt>
                <c:pt idx="2748">
                  <c:v>967.0</c:v>
                </c:pt>
                <c:pt idx="2749">
                  <c:v>967.0</c:v>
                </c:pt>
                <c:pt idx="2750">
                  <c:v>967.0</c:v>
                </c:pt>
                <c:pt idx="2751">
                  <c:v>968.0</c:v>
                </c:pt>
                <c:pt idx="2752">
                  <c:v>968.0</c:v>
                </c:pt>
                <c:pt idx="2753">
                  <c:v>968.0</c:v>
                </c:pt>
                <c:pt idx="2754">
                  <c:v>968.0</c:v>
                </c:pt>
                <c:pt idx="2755">
                  <c:v>968.0</c:v>
                </c:pt>
                <c:pt idx="2756">
                  <c:v>969.0</c:v>
                </c:pt>
                <c:pt idx="2757">
                  <c:v>969.0</c:v>
                </c:pt>
                <c:pt idx="2758">
                  <c:v>970.0</c:v>
                </c:pt>
                <c:pt idx="2759">
                  <c:v>970.0</c:v>
                </c:pt>
                <c:pt idx="2760">
                  <c:v>971.0</c:v>
                </c:pt>
                <c:pt idx="2761">
                  <c:v>971.0</c:v>
                </c:pt>
                <c:pt idx="2762">
                  <c:v>972.0</c:v>
                </c:pt>
                <c:pt idx="2763">
                  <c:v>972.0</c:v>
                </c:pt>
                <c:pt idx="2764">
                  <c:v>972.0</c:v>
                </c:pt>
                <c:pt idx="2765">
                  <c:v>972.0</c:v>
                </c:pt>
                <c:pt idx="2766">
                  <c:v>972.0</c:v>
                </c:pt>
                <c:pt idx="2767">
                  <c:v>972.0</c:v>
                </c:pt>
                <c:pt idx="2768">
                  <c:v>972.0</c:v>
                </c:pt>
                <c:pt idx="2769">
                  <c:v>972.0</c:v>
                </c:pt>
                <c:pt idx="2770">
                  <c:v>972.0</c:v>
                </c:pt>
                <c:pt idx="2771">
                  <c:v>972.0</c:v>
                </c:pt>
                <c:pt idx="2772">
                  <c:v>972.0</c:v>
                </c:pt>
                <c:pt idx="2773">
                  <c:v>972.0</c:v>
                </c:pt>
                <c:pt idx="2774">
                  <c:v>972.0</c:v>
                </c:pt>
                <c:pt idx="2775">
                  <c:v>973.0</c:v>
                </c:pt>
                <c:pt idx="2776">
                  <c:v>974.0</c:v>
                </c:pt>
                <c:pt idx="2777">
                  <c:v>975.0</c:v>
                </c:pt>
                <c:pt idx="2778">
                  <c:v>976.0</c:v>
                </c:pt>
                <c:pt idx="2779">
                  <c:v>976.0</c:v>
                </c:pt>
                <c:pt idx="2780">
                  <c:v>977.0</c:v>
                </c:pt>
                <c:pt idx="2781">
                  <c:v>977.0</c:v>
                </c:pt>
                <c:pt idx="2782">
                  <c:v>977.0</c:v>
                </c:pt>
                <c:pt idx="2783">
                  <c:v>978.0</c:v>
                </c:pt>
                <c:pt idx="2784">
                  <c:v>978.0</c:v>
                </c:pt>
                <c:pt idx="2785">
                  <c:v>978.0</c:v>
                </c:pt>
                <c:pt idx="2786">
                  <c:v>979.0</c:v>
                </c:pt>
                <c:pt idx="2787">
                  <c:v>979.0</c:v>
                </c:pt>
                <c:pt idx="2788">
                  <c:v>979.0</c:v>
                </c:pt>
                <c:pt idx="2789">
                  <c:v>979.0</c:v>
                </c:pt>
                <c:pt idx="2790">
                  <c:v>979.0</c:v>
                </c:pt>
                <c:pt idx="2791">
                  <c:v>979.0</c:v>
                </c:pt>
                <c:pt idx="2792">
                  <c:v>979.0</c:v>
                </c:pt>
                <c:pt idx="2793">
                  <c:v>979.0</c:v>
                </c:pt>
                <c:pt idx="2794">
                  <c:v>980.0</c:v>
                </c:pt>
                <c:pt idx="2795">
                  <c:v>980.0</c:v>
                </c:pt>
                <c:pt idx="2796">
                  <c:v>980.0</c:v>
                </c:pt>
                <c:pt idx="2797">
                  <c:v>980.0</c:v>
                </c:pt>
                <c:pt idx="2798">
                  <c:v>981.0</c:v>
                </c:pt>
                <c:pt idx="2799">
                  <c:v>981.0</c:v>
                </c:pt>
                <c:pt idx="2800">
                  <c:v>981.0</c:v>
                </c:pt>
                <c:pt idx="2801">
                  <c:v>982.0</c:v>
                </c:pt>
                <c:pt idx="2802">
                  <c:v>983.0</c:v>
                </c:pt>
                <c:pt idx="2803">
                  <c:v>983.0</c:v>
                </c:pt>
                <c:pt idx="2804">
                  <c:v>983.0</c:v>
                </c:pt>
                <c:pt idx="2805">
                  <c:v>983.0</c:v>
                </c:pt>
                <c:pt idx="2806">
                  <c:v>983.0</c:v>
                </c:pt>
                <c:pt idx="2807">
                  <c:v>984.0</c:v>
                </c:pt>
                <c:pt idx="2808">
                  <c:v>984.0</c:v>
                </c:pt>
                <c:pt idx="2809">
                  <c:v>984.0</c:v>
                </c:pt>
                <c:pt idx="2810">
                  <c:v>985.0</c:v>
                </c:pt>
                <c:pt idx="2811">
                  <c:v>986.0</c:v>
                </c:pt>
                <c:pt idx="2812">
                  <c:v>986.0</c:v>
                </c:pt>
                <c:pt idx="2813">
                  <c:v>986.0</c:v>
                </c:pt>
                <c:pt idx="2814">
                  <c:v>987.0</c:v>
                </c:pt>
                <c:pt idx="2815">
                  <c:v>987.0</c:v>
                </c:pt>
                <c:pt idx="2816">
                  <c:v>987.0</c:v>
                </c:pt>
                <c:pt idx="2817">
                  <c:v>987.0</c:v>
                </c:pt>
                <c:pt idx="2818">
                  <c:v>987.0</c:v>
                </c:pt>
                <c:pt idx="2819">
                  <c:v>988.0</c:v>
                </c:pt>
                <c:pt idx="2820">
                  <c:v>989.0</c:v>
                </c:pt>
                <c:pt idx="2821">
                  <c:v>989.0</c:v>
                </c:pt>
                <c:pt idx="2822">
                  <c:v>989.0</c:v>
                </c:pt>
                <c:pt idx="2823">
                  <c:v>990.0</c:v>
                </c:pt>
                <c:pt idx="2824">
                  <c:v>991.0</c:v>
                </c:pt>
                <c:pt idx="2825">
                  <c:v>991.0</c:v>
                </c:pt>
                <c:pt idx="2826">
                  <c:v>991.0</c:v>
                </c:pt>
                <c:pt idx="2827">
                  <c:v>991.0</c:v>
                </c:pt>
                <c:pt idx="2828">
                  <c:v>991.0</c:v>
                </c:pt>
                <c:pt idx="2829">
                  <c:v>991.0</c:v>
                </c:pt>
                <c:pt idx="2830">
                  <c:v>991.0</c:v>
                </c:pt>
                <c:pt idx="2831">
                  <c:v>992.0</c:v>
                </c:pt>
                <c:pt idx="2832">
                  <c:v>992.0</c:v>
                </c:pt>
                <c:pt idx="2833">
                  <c:v>992.0</c:v>
                </c:pt>
                <c:pt idx="2834">
                  <c:v>992.0</c:v>
                </c:pt>
                <c:pt idx="2835">
                  <c:v>992.0</c:v>
                </c:pt>
                <c:pt idx="2836">
                  <c:v>993.0</c:v>
                </c:pt>
                <c:pt idx="2837">
                  <c:v>993.0</c:v>
                </c:pt>
                <c:pt idx="2838">
                  <c:v>994.0</c:v>
                </c:pt>
                <c:pt idx="2839">
                  <c:v>994.0</c:v>
                </c:pt>
                <c:pt idx="2840">
                  <c:v>995.0</c:v>
                </c:pt>
                <c:pt idx="2841">
                  <c:v>996.0</c:v>
                </c:pt>
                <c:pt idx="2842">
                  <c:v>996.0</c:v>
                </c:pt>
                <c:pt idx="2843">
                  <c:v>996.0</c:v>
                </c:pt>
                <c:pt idx="2844">
                  <c:v>997.0</c:v>
                </c:pt>
                <c:pt idx="2845">
                  <c:v>998.0</c:v>
                </c:pt>
                <c:pt idx="2846">
                  <c:v>998.0</c:v>
                </c:pt>
                <c:pt idx="2847">
                  <c:v>999.0</c:v>
                </c:pt>
                <c:pt idx="2848">
                  <c:v>999.0</c:v>
                </c:pt>
                <c:pt idx="2849">
                  <c:v>999.0</c:v>
                </c:pt>
                <c:pt idx="2850">
                  <c:v>999.0</c:v>
                </c:pt>
                <c:pt idx="2851">
                  <c:v>999.0</c:v>
                </c:pt>
                <c:pt idx="2852">
                  <c:v>999.0</c:v>
                </c:pt>
                <c:pt idx="2853">
                  <c:v>999.0</c:v>
                </c:pt>
                <c:pt idx="2854">
                  <c:v>999.0</c:v>
                </c:pt>
                <c:pt idx="2855">
                  <c:v>999.0</c:v>
                </c:pt>
                <c:pt idx="2856">
                  <c:v>1000.0</c:v>
                </c:pt>
                <c:pt idx="2857">
                  <c:v>1001.0</c:v>
                </c:pt>
                <c:pt idx="2858">
                  <c:v>1001.0</c:v>
                </c:pt>
                <c:pt idx="2859">
                  <c:v>1001.0</c:v>
                </c:pt>
                <c:pt idx="2860">
                  <c:v>1001.0</c:v>
                </c:pt>
                <c:pt idx="2861">
                  <c:v>1002.0</c:v>
                </c:pt>
                <c:pt idx="2862">
                  <c:v>1003.0</c:v>
                </c:pt>
                <c:pt idx="2863">
                  <c:v>1004.0</c:v>
                </c:pt>
                <c:pt idx="2864">
                  <c:v>1004.0</c:v>
                </c:pt>
                <c:pt idx="2865">
                  <c:v>1004.0</c:v>
                </c:pt>
                <c:pt idx="2866">
                  <c:v>1004.0</c:v>
                </c:pt>
                <c:pt idx="2867">
                  <c:v>1005.0</c:v>
                </c:pt>
                <c:pt idx="2868">
                  <c:v>1005.0</c:v>
                </c:pt>
                <c:pt idx="2869">
                  <c:v>1005.0</c:v>
                </c:pt>
                <c:pt idx="2870">
                  <c:v>1005.0</c:v>
                </c:pt>
                <c:pt idx="2871">
                  <c:v>1005.0</c:v>
                </c:pt>
                <c:pt idx="2872">
                  <c:v>1005.0</c:v>
                </c:pt>
                <c:pt idx="2873">
                  <c:v>1005.0</c:v>
                </c:pt>
                <c:pt idx="2874">
                  <c:v>1005.0</c:v>
                </c:pt>
                <c:pt idx="2875">
                  <c:v>1005.0</c:v>
                </c:pt>
                <c:pt idx="2876">
                  <c:v>1005.0</c:v>
                </c:pt>
                <c:pt idx="2877">
                  <c:v>1005.0</c:v>
                </c:pt>
                <c:pt idx="2878">
                  <c:v>1005.0</c:v>
                </c:pt>
                <c:pt idx="2879">
                  <c:v>1005.0</c:v>
                </c:pt>
                <c:pt idx="2880">
                  <c:v>1005.0</c:v>
                </c:pt>
                <c:pt idx="2881">
                  <c:v>1005.0</c:v>
                </c:pt>
                <c:pt idx="2882">
                  <c:v>1006.0</c:v>
                </c:pt>
                <c:pt idx="2883">
                  <c:v>1007.0</c:v>
                </c:pt>
                <c:pt idx="2884">
                  <c:v>1007.0</c:v>
                </c:pt>
                <c:pt idx="2885">
                  <c:v>1008.0</c:v>
                </c:pt>
                <c:pt idx="2886">
                  <c:v>1008.0</c:v>
                </c:pt>
                <c:pt idx="2887">
                  <c:v>1009.0</c:v>
                </c:pt>
                <c:pt idx="2888">
                  <c:v>1009.0</c:v>
                </c:pt>
                <c:pt idx="2889">
                  <c:v>1009.0</c:v>
                </c:pt>
                <c:pt idx="2890">
                  <c:v>1010.0</c:v>
                </c:pt>
                <c:pt idx="2891">
                  <c:v>1011.0</c:v>
                </c:pt>
                <c:pt idx="2892">
                  <c:v>1012.0</c:v>
                </c:pt>
                <c:pt idx="2893">
                  <c:v>1012.0</c:v>
                </c:pt>
                <c:pt idx="2894">
                  <c:v>1012.0</c:v>
                </c:pt>
                <c:pt idx="2895">
                  <c:v>1012.0</c:v>
                </c:pt>
                <c:pt idx="2896">
                  <c:v>1013.0</c:v>
                </c:pt>
                <c:pt idx="2897">
                  <c:v>1013.0</c:v>
                </c:pt>
                <c:pt idx="2898">
                  <c:v>1013.0</c:v>
                </c:pt>
                <c:pt idx="2899">
                  <c:v>1013.0</c:v>
                </c:pt>
                <c:pt idx="2900">
                  <c:v>1013.0</c:v>
                </c:pt>
                <c:pt idx="2901">
                  <c:v>1013.0</c:v>
                </c:pt>
                <c:pt idx="2902">
                  <c:v>1014.0</c:v>
                </c:pt>
                <c:pt idx="2903">
                  <c:v>1014.0</c:v>
                </c:pt>
                <c:pt idx="2904">
                  <c:v>1014.0</c:v>
                </c:pt>
                <c:pt idx="2905">
                  <c:v>1014.0</c:v>
                </c:pt>
                <c:pt idx="2906">
                  <c:v>1014.0</c:v>
                </c:pt>
                <c:pt idx="2907">
                  <c:v>1015.0</c:v>
                </c:pt>
                <c:pt idx="2908">
                  <c:v>1015.0</c:v>
                </c:pt>
                <c:pt idx="2909">
                  <c:v>1015.0</c:v>
                </c:pt>
                <c:pt idx="2910">
                  <c:v>1015.0</c:v>
                </c:pt>
                <c:pt idx="2911">
                  <c:v>1015.0</c:v>
                </c:pt>
                <c:pt idx="2912">
                  <c:v>1015.0</c:v>
                </c:pt>
                <c:pt idx="2913">
                  <c:v>1015.0</c:v>
                </c:pt>
                <c:pt idx="2914">
                  <c:v>1016.0</c:v>
                </c:pt>
                <c:pt idx="2915">
                  <c:v>1016.0</c:v>
                </c:pt>
                <c:pt idx="2916">
                  <c:v>1016.0</c:v>
                </c:pt>
                <c:pt idx="2917">
                  <c:v>1016.0</c:v>
                </c:pt>
                <c:pt idx="2918">
                  <c:v>1017.0</c:v>
                </c:pt>
                <c:pt idx="2919">
                  <c:v>1017.0</c:v>
                </c:pt>
                <c:pt idx="2920">
                  <c:v>1017.0</c:v>
                </c:pt>
                <c:pt idx="2921">
                  <c:v>1017.0</c:v>
                </c:pt>
                <c:pt idx="2922">
                  <c:v>1017.0</c:v>
                </c:pt>
                <c:pt idx="2923">
                  <c:v>1017.0</c:v>
                </c:pt>
                <c:pt idx="2924">
                  <c:v>1017.0</c:v>
                </c:pt>
                <c:pt idx="2925">
                  <c:v>1017.0</c:v>
                </c:pt>
                <c:pt idx="2926">
                  <c:v>1017.0</c:v>
                </c:pt>
                <c:pt idx="2927">
                  <c:v>1017.0</c:v>
                </c:pt>
                <c:pt idx="2928">
                  <c:v>1017.0</c:v>
                </c:pt>
                <c:pt idx="2929">
                  <c:v>1017.0</c:v>
                </c:pt>
                <c:pt idx="2930">
                  <c:v>1017.0</c:v>
                </c:pt>
                <c:pt idx="2931">
                  <c:v>1017.0</c:v>
                </c:pt>
                <c:pt idx="2932">
                  <c:v>1017.0</c:v>
                </c:pt>
                <c:pt idx="2933">
                  <c:v>1017.0</c:v>
                </c:pt>
                <c:pt idx="2934">
                  <c:v>1017.0</c:v>
                </c:pt>
                <c:pt idx="2935">
                  <c:v>1017.0</c:v>
                </c:pt>
                <c:pt idx="2936">
                  <c:v>1017.0</c:v>
                </c:pt>
                <c:pt idx="2937">
                  <c:v>1017.0</c:v>
                </c:pt>
                <c:pt idx="2938">
                  <c:v>1017.0</c:v>
                </c:pt>
                <c:pt idx="2939">
                  <c:v>1018.0</c:v>
                </c:pt>
                <c:pt idx="2940">
                  <c:v>1019.0</c:v>
                </c:pt>
                <c:pt idx="2941">
                  <c:v>1020.0</c:v>
                </c:pt>
                <c:pt idx="2942">
                  <c:v>1021.0</c:v>
                </c:pt>
                <c:pt idx="2943">
                  <c:v>1021.0</c:v>
                </c:pt>
                <c:pt idx="2944">
                  <c:v>1021.0</c:v>
                </c:pt>
                <c:pt idx="2945">
                  <c:v>1021.0</c:v>
                </c:pt>
                <c:pt idx="2946">
                  <c:v>1021.0</c:v>
                </c:pt>
                <c:pt idx="2947">
                  <c:v>1021.0</c:v>
                </c:pt>
                <c:pt idx="2948">
                  <c:v>1021.0</c:v>
                </c:pt>
                <c:pt idx="2949">
                  <c:v>1021.0</c:v>
                </c:pt>
                <c:pt idx="2950">
                  <c:v>1021.0</c:v>
                </c:pt>
                <c:pt idx="2951">
                  <c:v>1021.0</c:v>
                </c:pt>
                <c:pt idx="2952">
                  <c:v>1021.0</c:v>
                </c:pt>
                <c:pt idx="2953">
                  <c:v>1022.0</c:v>
                </c:pt>
                <c:pt idx="2954">
                  <c:v>1023.0</c:v>
                </c:pt>
                <c:pt idx="2955">
                  <c:v>1023.0</c:v>
                </c:pt>
                <c:pt idx="2956">
                  <c:v>1024.0</c:v>
                </c:pt>
                <c:pt idx="2957">
                  <c:v>1024.0</c:v>
                </c:pt>
                <c:pt idx="2958">
                  <c:v>1024.0</c:v>
                </c:pt>
                <c:pt idx="2959">
                  <c:v>1024.0</c:v>
                </c:pt>
                <c:pt idx="2960">
                  <c:v>1025.0</c:v>
                </c:pt>
                <c:pt idx="2961">
                  <c:v>1026.0</c:v>
                </c:pt>
                <c:pt idx="2962">
                  <c:v>1026.0</c:v>
                </c:pt>
                <c:pt idx="2963">
                  <c:v>1026.0</c:v>
                </c:pt>
                <c:pt idx="2964">
                  <c:v>1026.0</c:v>
                </c:pt>
                <c:pt idx="2965">
                  <c:v>1026.0</c:v>
                </c:pt>
                <c:pt idx="2966">
                  <c:v>1026.0</c:v>
                </c:pt>
                <c:pt idx="2967">
                  <c:v>1026.0</c:v>
                </c:pt>
                <c:pt idx="2968">
                  <c:v>1026.0</c:v>
                </c:pt>
                <c:pt idx="2969">
                  <c:v>1026.0</c:v>
                </c:pt>
                <c:pt idx="2970">
                  <c:v>1026.0</c:v>
                </c:pt>
                <c:pt idx="2971">
                  <c:v>1026.0</c:v>
                </c:pt>
                <c:pt idx="2972">
                  <c:v>1026.0</c:v>
                </c:pt>
                <c:pt idx="2973">
                  <c:v>1026.0</c:v>
                </c:pt>
                <c:pt idx="2974">
                  <c:v>1026.0</c:v>
                </c:pt>
                <c:pt idx="2975">
                  <c:v>1026.0</c:v>
                </c:pt>
                <c:pt idx="2976">
                  <c:v>1026.0</c:v>
                </c:pt>
                <c:pt idx="2977">
                  <c:v>1026.0</c:v>
                </c:pt>
                <c:pt idx="2978">
                  <c:v>1026.0</c:v>
                </c:pt>
                <c:pt idx="2979">
                  <c:v>1027.0</c:v>
                </c:pt>
                <c:pt idx="2980">
                  <c:v>1027.0</c:v>
                </c:pt>
                <c:pt idx="2981">
                  <c:v>1027.0</c:v>
                </c:pt>
                <c:pt idx="2982">
                  <c:v>1027.0</c:v>
                </c:pt>
                <c:pt idx="2983">
                  <c:v>1027.0</c:v>
                </c:pt>
                <c:pt idx="2984">
                  <c:v>1027.0</c:v>
                </c:pt>
                <c:pt idx="2985">
                  <c:v>1027.0</c:v>
                </c:pt>
                <c:pt idx="2986">
                  <c:v>1028.0</c:v>
                </c:pt>
                <c:pt idx="2987">
                  <c:v>1029.0</c:v>
                </c:pt>
                <c:pt idx="2988">
                  <c:v>1030.0</c:v>
                </c:pt>
                <c:pt idx="2989">
                  <c:v>1031.0</c:v>
                </c:pt>
                <c:pt idx="2990">
                  <c:v>1032.0</c:v>
                </c:pt>
                <c:pt idx="2991">
                  <c:v>1033.0</c:v>
                </c:pt>
                <c:pt idx="2992">
                  <c:v>1033.0</c:v>
                </c:pt>
                <c:pt idx="2993">
                  <c:v>1033.0</c:v>
                </c:pt>
                <c:pt idx="2994">
                  <c:v>1033.0</c:v>
                </c:pt>
                <c:pt idx="2995">
                  <c:v>1033.0</c:v>
                </c:pt>
                <c:pt idx="2996">
                  <c:v>1033.0</c:v>
                </c:pt>
                <c:pt idx="2997">
                  <c:v>1033.0</c:v>
                </c:pt>
                <c:pt idx="2998">
                  <c:v>1033.0</c:v>
                </c:pt>
                <c:pt idx="2999">
                  <c:v>1034.0</c:v>
                </c:pt>
                <c:pt idx="3000">
                  <c:v>1034.0</c:v>
                </c:pt>
                <c:pt idx="3001">
                  <c:v>1034.0</c:v>
                </c:pt>
                <c:pt idx="3002">
                  <c:v>1034.0</c:v>
                </c:pt>
                <c:pt idx="3003">
                  <c:v>1035.0</c:v>
                </c:pt>
                <c:pt idx="3004">
                  <c:v>1036.0</c:v>
                </c:pt>
                <c:pt idx="3005">
                  <c:v>1037.0</c:v>
                </c:pt>
                <c:pt idx="3006">
                  <c:v>1038.0</c:v>
                </c:pt>
                <c:pt idx="3007">
                  <c:v>1039.0</c:v>
                </c:pt>
                <c:pt idx="3008">
                  <c:v>1039.0</c:v>
                </c:pt>
                <c:pt idx="3009">
                  <c:v>1040.0</c:v>
                </c:pt>
                <c:pt idx="3010">
                  <c:v>1041.0</c:v>
                </c:pt>
                <c:pt idx="3011">
                  <c:v>1042.0</c:v>
                </c:pt>
                <c:pt idx="3012">
                  <c:v>1042.0</c:v>
                </c:pt>
                <c:pt idx="3013">
                  <c:v>1043.0</c:v>
                </c:pt>
                <c:pt idx="3014">
                  <c:v>1044.0</c:v>
                </c:pt>
                <c:pt idx="3015">
                  <c:v>1045.0</c:v>
                </c:pt>
                <c:pt idx="3016">
                  <c:v>1046.0</c:v>
                </c:pt>
                <c:pt idx="3017">
                  <c:v>1046.0</c:v>
                </c:pt>
                <c:pt idx="3018">
                  <c:v>1047.0</c:v>
                </c:pt>
                <c:pt idx="3019">
                  <c:v>1047.0</c:v>
                </c:pt>
                <c:pt idx="3020">
                  <c:v>1047.0</c:v>
                </c:pt>
                <c:pt idx="3021">
                  <c:v>1047.0</c:v>
                </c:pt>
                <c:pt idx="3022">
                  <c:v>1048.0</c:v>
                </c:pt>
                <c:pt idx="3023">
                  <c:v>1048.0</c:v>
                </c:pt>
                <c:pt idx="3024">
                  <c:v>1049.0</c:v>
                </c:pt>
                <c:pt idx="3025">
                  <c:v>1049.0</c:v>
                </c:pt>
                <c:pt idx="3026">
                  <c:v>1050.0</c:v>
                </c:pt>
                <c:pt idx="3027">
                  <c:v>1050.0</c:v>
                </c:pt>
                <c:pt idx="3028">
                  <c:v>1051.0</c:v>
                </c:pt>
                <c:pt idx="3029">
                  <c:v>1051.0</c:v>
                </c:pt>
                <c:pt idx="3030">
                  <c:v>1051.0</c:v>
                </c:pt>
                <c:pt idx="3031">
                  <c:v>1051.0</c:v>
                </c:pt>
                <c:pt idx="3032">
                  <c:v>1051.0</c:v>
                </c:pt>
                <c:pt idx="3033">
                  <c:v>1051.0</c:v>
                </c:pt>
                <c:pt idx="3034">
                  <c:v>1051.0</c:v>
                </c:pt>
                <c:pt idx="3035">
                  <c:v>1052.0</c:v>
                </c:pt>
                <c:pt idx="3036">
                  <c:v>1052.0</c:v>
                </c:pt>
                <c:pt idx="3037">
                  <c:v>1052.0</c:v>
                </c:pt>
                <c:pt idx="3038">
                  <c:v>1052.0</c:v>
                </c:pt>
                <c:pt idx="3039">
                  <c:v>1052.0</c:v>
                </c:pt>
                <c:pt idx="3040">
                  <c:v>1052.0</c:v>
                </c:pt>
                <c:pt idx="3041">
                  <c:v>1053.0</c:v>
                </c:pt>
                <c:pt idx="3042">
                  <c:v>1053.0</c:v>
                </c:pt>
                <c:pt idx="3043">
                  <c:v>1053.0</c:v>
                </c:pt>
                <c:pt idx="3044">
                  <c:v>1053.0</c:v>
                </c:pt>
                <c:pt idx="3045">
                  <c:v>1054.0</c:v>
                </c:pt>
                <c:pt idx="3046">
                  <c:v>1055.0</c:v>
                </c:pt>
                <c:pt idx="3047">
                  <c:v>1055.0</c:v>
                </c:pt>
                <c:pt idx="3048">
                  <c:v>1055.0</c:v>
                </c:pt>
                <c:pt idx="3049">
                  <c:v>1055.0</c:v>
                </c:pt>
                <c:pt idx="3050">
                  <c:v>1055.0</c:v>
                </c:pt>
                <c:pt idx="3051">
                  <c:v>1055.0</c:v>
                </c:pt>
                <c:pt idx="3052">
                  <c:v>1055.0</c:v>
                </c:pt>
                <c:pt idx="3053">
                  <c:v>1056.0</c:v>
                </c:pt>
                <c:pt idx="3054">
                  <c:v>1057.0</c:v>
                </c:pt>
                <c:pt idx="3055">
                  <c:v>1057.0</c:v>
                </c:pt>
                <c:pt idx="3056">
                  <c:v>1057.0</c:v>
                </c:pt>
                <c:pt idx="3057">
                  <c:v>1057.0</c:v>
                </c:pt>
                <c:pt idx="3058">
                  <c:v>1058.0</c:v>
                </c:pt>
                <c:pt idx="3059">
                  <c:v>1058.0</c:v>
                </c:pt>
                <c:pt idx="3060">
                  <c:v>1059.0</c:v>
                </c:pt>
                <c:pt idx="3061">
                  <c:v>1059.0</c:v>
                </c:pt>
                <c:pt idx="3062">
                  <c:v>1059.0</c:v>
                </c:pt>
                <c:pt idx="3063">
                  <c:v>1059.0</c:v>
                </c:pt>
                <c:pt idx="3064">
                  <c:v>1060.0</c:v>
                </c:pt>
                <c:pt idx="3065">
                  <c:v>1060.0</c:v>
                </c:pt>
                <c:pt idx="3066">
                  <c:v>1060.0</c:v>
                </c:pt>
                <c:pt idx="3067">
                  <c:v>1061.0</c:v>
                </c:pt>
                <c:pt idx="3068">
                  <c:v>1061.0</c:v>
                </c:pt>
                <c:pt idx="3069">
                  <c:v>1062.0</c:v>
                </c:pt>
                <c:pt idx="3070">
                  <c:v>1062.0</c:v>
                </c:pt>
                <c:pt idx="3071">
                  <c:v>1063.0</c:v>
                </c:pt>
                <c:pt idx="3072">
                  <c:v>1064.0</c:v>
                </c:pt>
                <c:pt idx="3073">
                  <c:v>1065.0</c:v>
                </c:pt>
                <c:pt idx="3074">
                  <c:v>1066.0</c:v>
                </c:pt>
                <c:pt idx="3075">
                  <c:v>1067.0</c:v>
                </c:pt>
                <c:pt idx="3076">
                  <c:v>1068.0</c:v>
                </c:pt>
                <c:pt idx="3077">
                  <c:v>1068.0</c:v>
                </c:pt>
                <c:pt idx="3078">
                  <c:v>1068.0</c:v>
                </c:pt>
                <c:pt idx="3079">
                  <c:v>1069.0</c:v>
                </c:pt>
                <c:pt idx="3080">
                  <c:v>1070.0</c:v>
                </c:pt>
                <c:pt idx="3081">
                  <c:v>1070.0</c:v>
                </c:pt>
                <c:pt idx="3082">
                  <c:v>1070.0</c:v>
                </c:pt>
                <c:pt idx="3083">
                  <c:v>1071.0</c:v>
                </c:pt>
                <c:pt idx="3084">
                  <c:v>1071.0</c:v>
                </c:pt>
                <c:pt idx="3085">
                  <c:v>1071.0</c:v>
                </c:pt>
                <c:pt idx="3086">
                  <c:v>1072.0</c:v>
                </c:pt>
                <c:pt idx="3087">
                  <c:v>1072.0</c:v>
                </c:pt>
                <c:pt idx="3088">
                  <c:v>1072.0</c:v>
                </c:pt>
                <c:pt idx="3089">
                  <c:v>1072.0</c:v>
                </c:pt>
                <c:pt idx="3090">
                  <c:v>1072.0</c:v>
                </c:pt>
                <c:pt idx="3091">
                  <c:v>1072.0</c:v>
                </c:pt>
                <c:pt idx="3092">
                  <c:v>1072.0</c:v>
                </c:pt>
                <c:pt idx="3093">
                  <c:v>1072.0</c:v>
                </c:pt>
                <c:pt idx="3094">
                  <c:v>1072.0</c:v>
                </c:pt>
                <c:pt idx="3095">
                  <c:v>1072.0</c:v>
                </c:pt>
                <c:pt idx="3096">
                  <c:v>1072.0</c:v>
                </c:pt>
                <c:pt idx="3097">
                  <c:v>1072.0</c:v>
                </c:pt>
                <c:pt idx="3098">
                  <c:v>1072.0</c:v>
                </c:pt>
                <c:pt idx="3099">
                  <c:v>1072.0</c:v>
                </c:pt>
                <c:pt idx="3100">
                  <c:v>1072.0</c:v>
                </c:pt>
                <c:pt idx="3101">
                  <c:v>1072.0</c:v>
                </c:pt>
                <c:pt idx="3102">
                  <c:v>1073.0</c:v>
                </c:pt>
                <c:pt idx="3103">
                  <c:v>1073.0</c:v>
                </c:pt>
                <c:pt idx="3104">
                  <c:v>1073.0</c:v>
                </c:pt>
                <c:pt idx="3105">
                  <c:v>1074.0</c:v>
                </c:pt>
                <c:pt idx="3106">
                  <c:v>1075.0</c:v>
                </c:pt>
                <c:pt idx="3107">
                  <c:v>1076.0</c:v>
                </c:pt>
                <c:pt idx="3108">
                  <c:v>1076.0</c:v>
                </c:pt>
                <c:pt idx="3109">
                  <c:v>1076.0</c:v>
                </c:pt>
                <c:pt idx="3110">
                  <c:v>1077.0</c:v>
                </c:pt>
                <c:pt idx="3111">
                  <c:v>1078.0</c:v>
                </c:pt>
                <c:pt idx="3112">
                  <c:v>1078.0</c:v>
                </c:pt>
                <c:pt idx="3113">
                  <c:v>1078.0</c:v>
                </c:pt>
                <c:pt idx="3114">
                  <c:v>1078.0</c:v>
                </c:pt>
                <c:pt idx="3115">
                  <c:v>1078.0</c:v>
                </c:pt>
                <c:pt idx="3116">
                  <c:v>1078.0</c:v>
                </c:pt>
                <c:pt idx="3117">
                  <c:v>1078.0</c:v>
                </c:pt>
                <c:pt idx="3118">
                  <c:v>1078.0</c:v>
                </c:pt>
                <c:pt idx="3119">
                  <c:v>1079.0</c:v>
                </c:pt>
                <c:pt idx="3120">
                  <c:v>1079.0</c:v>
                </c:pt>
                <c:pt idx="3121">
                  <c:v>1079.0</c:v>
                </c:pt>
                <c:pt idx="3122">
                  <c:v>1079.0</c:v>
                </c:pt>
                <c:pt idx="3123">
                  <c:v>1079.0</c:v>
                </c:pt>
                <c:pt idx="3124">
                  <c:v>1079.0</c:v>
                </c:pt>
                <c:pt idx="3125">
                  <c:v>1079.0</c:v>
                </c:pt>
                <c:pt idx="3126">
                  <c:v>1079.0</c:v>
                </c:pt>
                <c:pt idx="3127">
                  <c:v>1080.0</c:v>
                </c:pt>
                <c:pt idx="3128">
                  <c:v>1080.0</c:v>
                </c:pt>
                <c:pt idx="3129">
                  <c:v>1080.0</c:v>
                </c:pt>
                <c:pt idx="3130">
                  <c:v>1080.0</c:v>
                </c:pt>
                <c:pt idx="3131">
                  <c:v>1080.0</c:v>
                </c:pt>
                <c:pt idx="3132">
                  <c:v>1081.0</c:v>
                </c:pt>
                <c:pt idx="3133">
                  <c:v>1081.0</c:v>
                </c:pt>
                <c:pt idx="3134">
                  <c:v>1081.0</c:v>
                </c:pt>
                <c:pt idx="3135">
                  <c:v>1081.0</c:v>
                </c:pt>
                <c:pt idx="3136">
                  <c:v>1081.0</c:v>
                </c:pt>
                <c:pt idx="3137">
                  <c:v>1081.0</c:v>
                </c:pt>
                <c:pt idx="3138">
                  <c:v>1081.0</c:v>
                </c:pt>
                <c:pt idx="3139">
                  <c:v>1081.0</c:v>
                </c:pt>
                <c:pt idx="3140">
                  <c:v>1081.0</c:v>
                </c:pt>
                <c:pt idx="3141">
                  <c:v>1081.0</c:v>
                </c:pt>
                <c:pt idx="3142">
                  <c:v>1081.0</c:v>
                </c:pt>
                <c:pt idx="3143">
                  <c:v>1082.0</c:v>
                </c:pt>
                <c:pt idx="3144">
                  <c:v>1083.0</c:v>
                </c:pt>
                <c:pt idx="3145">
                  <c:v>1083.0</c:v>
                </c:pt>
                <c:pt idx="3146">
                  <c:v>1083.0</c:v>
                </c:pt>
                <c:pt idx="3147">
                  <c:v>1083.0</c:v>
                </c:pt>
                <c:pt idx="3148">
                  <c:v>1084.0</c:v>
                </c:pt>
                <c:pt idx="3149">
                  <c:v>1085.0</c:v>
                </c:pt>
                <c:pt idx="3150">
                  <c:v>1085.0</c:v>
                </c:pt>
                <c:pt idx="3151">
                  <c:v>1085.0</c:v>
                </c:pt>
                <c:pt idx="3152">
                  <c:v>1085.0</c:v>
                </c:pt>
                <c:pt idx="3153">
                  <c:v>1085.0</c:v>
                </c:pt>
                <c:pt idx="3154">
                  <c:v>1085.0</c:v>
                </c:pt>
                <c:pt idx="3155">
                  <c:v>1085.0</c:v>
                </c:pt>
                <c:pt idx="3156">
                  <c:v>1086.0</c:v>
                </c:pt>
                <c:pt idx="3157">
                  <c:v>1087.0</c:v>
                </c:pt>
                <c:pt idx="3158">
                  <c:v>1087.0</c:v>
                </c:pt>
                <c:pt idx="3159">
                  <c:v>1087.0</c:v>
                </c:pt>
                <c:pt idx="3160">
                  <c:v>1087.0</c:v>
                </c:pt>
                <c:pt idx="3161">
                  <c:v>1088.0</c:v>
                </c:pt>
                <c:pt idx="3162">
                  <c:v>1089.0</c:v>
                </c:pt>
                <c:pt idx="3163">
                  <c:v>1089.0</c:v>
                </c:pt>
                <c:pt idx="3164">
                  <c:v>1089.0</c:v>
                </c:pt>
                <c:pt idx="3165">
                  <c:v>1089.0</c:v>
                </c:pt>
                <c:pt idx="3166">
                  <c:v>1089.0</c:v>
                </c:pt>
                <c:pt idx="3167">
                  <c:v>1089.0</c:v>
                </c:pt>
                <c:pt idx="3168">
                  <c:v>1089.0</c:v>
                </c:pt>
                <c:pt idx="3169">
                  <c:v>1089.0</c:v>
                </c:pt>
                <c:pt idx="3170">
                  <c:v>1089.0</c:v>
                </c:pt>
                <c:pt idx="3171">
                  <c:v>1089.0</c:v>
                </c:pt>
                <c:pt idx="3172">
                  <c:v>1089.0</c:v>
                </c:pt>
                <c:pt idx="3173">
                  <c:v>1089.0</c:v>
                </c:pt>
                <c:pt idx="3174">
                  <c:v>1089.0</c:v>
                </c:pt>
                <c:pt idx="3175">
                  <c:v>1089.0</c:v>
                </c:pt>
                <c:pt idx="3176">
                  <c:v>1089.0</c:v>
                </c:pt>
                <c:pt idx="3177">
                  <c:v>1089.0</c:v>
                </c:pt>
                <c:pt idx="3178">
                  <c:v>1089.0</c:v>
                </c:pt>
                <c:pt idx="3179">
                  <c:v>1089.0</c:v>
                </c:pt>
                <c:pt idx="3180">
                  <c:v>1089.0</c:v>
                </c:pt>
                <c:pt idx="3181">
                  <c:v>1090.0</c:v>
                </c:pt>
                <c:pt idx="3182">
                  <c:v>1090.0</c:v>
                </c:pt>
                <c:pt idx="3183">
                  <c:v>1090.0</c:v>
                </c:pt>
                <c:pt idx="3184">
                  <c:v>1091.0</c:v>
                </c:pt>
                <c:pt idx="3185">
                  <c:v>1091.0</c:v>
                </c:pt>
                <c:pt idx="3186">
                  <c:v>1091.0</c:v>
                </c:pt>
                <c:pt idx="3187">
                  <c:v>1091.0</c:v>
                </c:pt>
                <c:pt idx="3188">
                  <c:v>1092.0</c:v>
                </c:pt>
                <c:pt idx="3189">
                  <c:v>1093.0</c:v>
                </c:pt>
                <c:pt idx="3190">
                  <c:v>1093.0</c:v>
                </c:pt>
                <c:pt idx="3191">
                  <c:v>1094.0</c:v>
                </c:pt>
                <c:pt idx="3192">
                  <c:v>1095.0</c:v>
                </c:pt>
                <c:pt idx="3193">
                  <c:v>1096.0</c:v>
                </c:pt>
                <c:pt idx="3194">
                  <c:v>1097.0</c:v>
                </c:pt>
                <c:pt idx="3195">
                  <c:v>1097.0</c:v>
                </c:pt>
                <c:pt idx="3196">
                  <c:v>1097.0</c:v>
                </c:pt>
                <c:pt idx="3197">
                  <c:v>1098.0</c:v>
                </c:pt>
                <c:pt idx="3198">
                  <c:v>1099.0</c:v>
                </c:pt>
                <c:pt idx="3199">
                  <c:v>1100.0</c:v>
                </c:pt>
                <c:pt idx="3200">
                  <c:v>1101.0</c:v>
                </c:pt>
                <c:pt idx="3201">
                  <c:v>1102.0</c:v>
                </c:pt>
                <c:pt idx="3202">
                  <c:v>1102.0</c:v>
                </c:pt>
                <c:pt idx="3203">
                  <c:v>1103.0</c:v>
                </c:pt>
                <c:pt idx="3204">
                  <c:v>1103.0</c:v>
                </c:pt>
                <c:pt idx="3205">
                  <c:v>1103.0</c:v>
                </c:pt>
                <c:pt idx="3206">
                  <c:v>1103.0</c:v>
                </c:pt>
                <c:pt idx="3207">
                  <c:v>1103.0</c:v>
                </c:pt>
                <c:pt idx="3208">
                  <c:v>1104.0</c:v>
                </c:pt>
                <c:pt idx="3209">
                  <c:v>1105.0</c:v>
                </c:pt>
                <c:pt idx="3210">
                  <c:v>1105.0</c:v>
                </c:pt>
                <c:pt idx="3211">
                  <c:v>1105.0</c:v>
                </c:pt>
                <c:pt idx="3212">
                  <c:v>1106.0</c:v>
                </c:pt>
                <c:pt idx="3213">
                  <c:v>1107.0</c:v>
                </c:pt>
                <c:pt idx="3214">
                  <c:v>1108.0</c:v>
                </c:pt>
                <c:pt idx="3215">
                  <c:v>1108.0</c:v>
                </c:pt>
                <c:pt idx="3216">
                  <c:v>1108.0</c:v>
                </c:pt>
                <c:pt idx="3217">
                  <c:v>1108.0</c:v>
                </c:pt>
                <c:pt idx="3218">
                  <c:v>1109.0</c:v>
                </c:pt>
                <c:pt idx="3219">
                  <c:v>1109.0</c:v>
                </c:pt>
                <c:pt idx="3220">
                  <c:v>1109.0</c:v>
                </c:pt>
                <c:pt idx="3221">
                  <c:v>1110.0</c:v>
                </c:pt>
                <c:pt idx="3222">
                  <c:v>1111.0</c:v>
                </c:pt>
                <c:pt idx="3223">
                  <c:v>1112.0</c:v>
                </c:pt>
                <c:pt idx="3224">
                  <c:v>1112.0</c:v>
                </c:pt>
                <c:pt idx="3225">
                  <c:v>1112.0</c:v>
                </c:pt>
                <c:pt idx="3226">
                  <c:v>1112.0</c:v>
                </c:pt>
                <c:pt idx="3227">
                  <c:v>1113.0</c:v>
                </c:pt>
                <c:pt idx="3228">
                  <c:v>1113.0</c:v>
                </c:pt>
                <c:pt idx="3229">
                  <c:v>1113.0</c:v>
                </c:pt>
                <c:pt idx="3230">
                  <c:v>1113.0</c:v>
                </c:pt>
                <c:pt idx="3231">
                  <c:v>1113.0</c:v>
                </c:pt>
                <c:pt idx="3232">
                  <c:v>1113.0</c:v>
                </c:pt>
                <c:pt idx="3233">
                  <c:v>1113.0</c:v>
                </c:pt>
                <c:pt idx="3234">
                  <c:v>1114.0</c:v>
                </c:pt>
                <c:pt idx="3235">
                  <c:v>1115.0</c:v>
                </c:pt>
                <c:pt idx="3236">
                  <c:v>1116.0</c:v>
                </c:pt>
                <c:pt idx="3237">
                  <c:v>1117.0</c:v>
                </c:pt>
                <c:pt idx="3238">
                  <c:v>1118.0</c:v>
                </c:pt>
                <c:pt idx="3239">
                  <c:v>1119.0</c:v>
                </c:pt>
                <c:pt idx="3240">
                  <c:v>1120.0</c:v>
                </c:pt>
                <c:pt idx="3241">
                  <c:v>1120.0</c:v>
                </c:pt>
                <c:pt idx="3242">
                  <c:v>1121.0</c:v>
                </c:pt>
                <c:pt idx="3243">
                  <c:v>1122.0</c:v>
                </c:pt>
                <c:pt idx="3244">
                  <c:v>1123.0</c:v>
                </c:pt>
                <c:pt idx="3245">
                  <c:v>1123.0</c:v>
                </c:pt>
                <c:pt idx="3246">
                  <c:v>1124.0</c:v>
                </c:pt>
                <c:pt idx="3247">
                  <c:v>1124.0</c:v>
                </c:pt>
                <c:pt idx="3248">
                  <c:v>1125.0</c:v>
                </c:pt>
                <c:pt idx="3249">
                  <c:v>1125.0</c:v>
                </c:pt>
                <c:pt idx="3250">
                  <c:v>1125.0</c:v>
                </c:pt>
                <c:pt idx="3251">
                  <c:v>1125.0</c:v>
                </c:pt>
                <c:pt idx="3252">
                  <c:v>1125.0</c:v>
                </c:pt>
                <c:pt idx="3253">
                  <c:v>1125.0</c:v>
                </c:pt>
                <c:pt idx="3254">
                  <c:v>1125.0</c:v>
                </c:pt>
                <c:pt idx="3255">
                  <c:v>1126.0</c:v>
                </c:pt>
                <c:pt idx="3256">
                  <c:v>1127.0</c:v>
                </c:pt>
                <c:pt idx="3257">
                  <c:v>1128.0</c:v>
                </c:pt>
                <c:pt idx="3258">
                  <c:v>1129.0</c:v>
                </c:pt>
                <c:pt idx="3259">
                  <c:v>1130.0</c:v>
                </c:pt>
                <c:pt idx="3260">
                  <c:v>1131.0</c:v>
                </c:pt>
                <c:pt idx="3261">
                  <c:v>1132.0</c:v>
                </c:pt>
                <c:pt idx="3262">
                  <c:v>1133.0</c:v>
                </c:pt>
                <c:pt idx="3263">
                  <c:v>1133.0</c:v>
                </c:pt>
                <c:pt idx="3264">
                  <c:v>1133.0</c:v>
                </c:pt>
                <c:pt idx="3265">
                  <c:v>1134.0</c:v>
                </c:pt>
                <c:pt idx="3266">
                  <c:v>1135.0</c:v>
                </c:pt>
                <c:pt idx="3267">
                  <c:v>1136.0</c:v>
                </c:pt>
                <c:pt idx="3268">
                  <c:v>1136.0</c:v>
                </c:pt>
                <c:pt idx="3269">
                  <c:v>1136.0</c:v>
                </c:pt>
                <c:pt idx="3270">
                  <c:v>1137.0</c:v>
                </c:pt>
                <c:pt idx="3271">
                  <c:v>1137.0</c:v>
                </c:pt>
                <c:pt idx="3272">
                  <c:v>1138.0</c:v>
                </c:pt>
                <c:pt idx="3273">
                  <c:v>1139.0</c:v>
                </c:pt>
                <c:pt idx="3274">
                  <c:v>1140.0</c:v>
                </c:pt>
                <c:pt idx="3275">
                  <c:v>1141.0</c:v>
                </c:pt>
                <c:pt idx="3276">
                  <c:v>1142.0</c:v>
                </c:pt>
                <c:pt idx="3277">
                  <c:v>1143.0</c:v>
                </c:pt>
                <c:pt idx="3278">
                  <c:v>1143.0</c:v>
                </c:pt>
                <c:pt idx="3279">
                  <c:v>1143.0</c:v>
                </c:pt>
                <c:pt idx="3280">
                  <c:v>1143.0</c:v>
                </c:pt>
                <c:pt idx="3281">
                  <c:v>1143.0</c:v>
                </c:pt>
                <c:pt idx="3282">
                  <c:v>1143.0</c:v>
                </c:pt>
                <c:pt idx="3283">
                  <c:v>1144.0</c:v>
                </c:pt>
                <c:pt idx="3284">
                  <c:v>1144.0</c:v>
                </c:pt>
                <c:pt idx="3285">
                  <c:v>1144.0</c:v>
                </c:pt>
                <c:pt idx="3286">
                  <c:v>1144.0</c:v>
                </c:pt>
                <c:pt idx="3287">
                  <c:v>1144.0</c:v>
                </c:pt>
                <c:pt idx="3288">
                  <c:v>1144.0</c:v>
                </c:pt>
                <c:pt idx="3289">
                  <c:v>1144.0</c:v>
                </c:pt>
                <c:pt idx="3290">
                  <c:v>1144.0</c:v>
                </c:pt>
                <c:pt idx="3291">
                  <c:v>1144.0</c:v>
                </c:pt>
                <c:pt idx="3292">
                  <c:v>1144.0</c:v>
                </c:pt>
                <c:pt idx="3293">
                  <c:v>1144.0</c:v>
                </c:pt>
                <c:pt idx="3294">
                  <c:v>1144.0</c:v>
                </c:pt>
                <c:pt idx="3295">
                  <c:v>1144.0</c:v>
                </c:pt>
                <c:pt idx="3296">
                  <c:v>1145.0</c:v>
                </c:pt>
                <c:pt idx="3297">
                  <c:v>1145.0</c:v>
                </c:pt>
                <c:pt idx="3298">
                  <c:v>1145.0</c:v>
                </c:pt>
                <c:pt idx="3299">
                  <c:v>1145.0</c:v>
                </c:pt>
                <c:pt idx="3300">
                  <c:v>1145.0</c:v>
                </c:pt>
                <c:pt idx="3301">
                  <c:v>1145.0</c:v>
                </c:pt>
                <c:pt idx="3302">
                  <c:v>1145.0</c:v>
                </c:pt>
                <c:pt idx="3303">
                  <c:v>1145.0</c:v>
                </c:pt>
                <c:pt idx="3304">
                  <c:v>1145.0</c:v>
                </c:pt>
                <c:pt idx="3305">
                  <c:v>1145.0</c:v>
                </c:pt>
                <c:pt idx="3306">
                  <c:v>1145.0</c:v>
                </c:pt>
                <c:pt idx="3307">
                  <c:v>1145.0</c:v>
                </c:pt>
                <c:pt idx="3308">
                  <c:v>1145.0</c:v>
                </c:pt>
                <c:pt idx="3309">
                  <c:v>1145.0</c:v>
                </c:pt>
                <c:pt idx="3310">
                  <c:v>1145.0</c:v>
                </c:pt>
                <c:pt idx="3311">
                  <c:v>1146.0</c:v>
                </c:pt>
                <c:pt idx="3312">
                  <c:v>1146.0</c:v>
                </c:pt>
                <c:pt idx="3313">
                  <c:v>1146.0</c:v>
                </c:pt>
                <c:pt idx="3314">
                  <c:v>1147.0</c:v>
                </c:pt>
                <c:pt idx="3315">
                  <c:v>1147.0</c:v>
                </c:pt>
                <c:pt idx="3316">
                  <c:v>1148.0</c:v>
                </c:pt>
                <c:pt idx="3317">
                  <c:v>1148.0</c:v>
                </c:pt>
                <c:pt idx="3318">
                  <c:v>1149.0</c:v>
                </c:pt>
                <c:pt idx="3319">
                  <c:v>1150.0</c:v>
                </c:pt>
                <c:pt idx="3320">
                  <c:v>1151.0</c:v>
                </c:pt>
                <c:pt idx="3321">
                  <c:v>1151.0</c:v>
                </c:pt>
                <c:pt idx="3322">
                  <c:v>1151.0</c:v>
                </c:pt>
                <c:pt idx="3323">
                  <c:v>1152.0</c:v>
                </c:pt>
                <c:pt idx="3324">
                  <c:v>1153.0</c:v>
                </c:pt>
                <c:pt idx="3325">
                  <c:v>1153.0</c:v>
                </c:pt>
                <c:pt idx="3326">
                  <c:v>1154.0</c:v>
                </c:pt>
                <c:pt idx="3327">
                  <c:v>1154.0</c:v>
                </c:pt>
                <c:pt idx="3328">
                  <c:v>1154.0</c:v>
                </c:pt>
                <c:pt idx="3329">
                  <c:v>1155.0</c:v>
                </c:pt>
                <c:pt idx="3330">
                  <c:v>1156.0</c:v>
                </c:pt>
                <c:pt idx="3331">
                  <c:v>1156.0</c:v>
                </c:pt>
                <c:pt idx="3332">
                  <c:v>1156.0</c:v>
                </c:pt>
                <c:pt idx="3333">
                  <c:v>1156.0</c:v>
                </c:pt>
                <c:pt idx="3334">
                  <c:v>1156.0</c:v>
                </c:pt>
                <c:pt idx="3335">
                  <c:v>1157.0</c:v>
                </c:pt>
                <c:pt idx="3336">
                  <c:v>1157.0</c:v>
                </c:pt>
                <c:pt idx="3337">
                  <c:v>1157.0</c:v>
                </c:pt>
                <c:pt idx="3338">
                  <c:v>1157.0</c:v>
                </c:pt>
                <c:pt idx="3339">
                  <c:v>1157.0</c:v>
                </c:pt>
                <c:pt idx="3340">
                  <c:v>1157.0</c:v>
                </c:pt>
                <c:pt idx="3341">
                  <c:v>1157.0</c:v>
                </c:pt>
                <c:pt idx="3342">
                  <c:v>1157.0</c:v>
                </c:pt>
                <c:pt idx="3343">
                  <c:v>1157.0</c:v>
                </c:pt>
                <c:pt idx="3344">
                  <c:v>1158.0</c:v>
                </c:pt>
                <c:pt idx="3345">
                  <c:v>1159.0</c:v>
                </c:pt>
                <c:pt idx="3346">
                  <c:v>1159.0</c:v>
                </c:pt>
                <c:pt idx="3347">
                  <c:v>1159.0</c:v>
                </c:pt>
                <c:pt idx="3348">
                  <c:v>1159.0</c:v>
                </c:pt>
                <c:pt idx="3349">
                  <c:v>1159.0</c:v>
                </c:pt>
                <c:pt idx="3350">
                  <c:v>1159.0</c:v>
                </c:pt>
                <c:pt idx="3351">
                  <c:v>1159.0</c:v>
                </c:pt>
                <c:pt idx="3352">
                  <c:v>1159.0</c:v>
                </c:pt>
                <c:pt idx="3353">
                  <c:v>1160.0</c:v>
                </c:pt>
                <c:pt idx="3354">
                  <c:v>1160.0</c:v>
                </c:pt>
                <c:pt idx="3355">
                  <c:v>1160.0</c:v>
                </c:pt>
                <c:pt idx="3356">
                  <c:v>1160.0</c:v>
                </c:pt>
                <c:pt idx="3357">
                  <c:v>1161.0</c:v>
                </c:pt>
                <c:pt idx="3358">
                  <c:v>1162.0</c:v>
                </c:pt>
                <c:pt idx="3359">
                  <c:v>1163.0</c:v>
                </c:pt>
                <c:pt idx="3360">
                  <c:v>1164.0</c:v>
                </c:pt>
                <c:pt idx="3361">
                  <c:v>1164.0</c:v>
                </c:pt>
                <c:pt idx="3362">
                  <c:v>1164.0</c:v>
                </c:pt>
                <c:pt idx="3363">
                  <c:v>1165.0</c:v>
                </c:pt>
                <c:pt idx="3364">
                  <c:v>1165.0</c:v>
                </c:pt>
                <c:pt idx="3365">
                  <c:v>1165.0</c:v>
                </c:pt>
                <c:pt idx="3366">
                  <c:v>1165.0</c:v>
                </c:pt>
                <c:pt idx="3367">
                  <c:v>1165.0</c:v>
                </c:pt>
                <c:pt idx="3368">
                  <c:v>1165.0</c:v>
                </c:pt>
                <c:pt idx="3369">
                  <c:v>1165.0</c:v>
                </c:pt>
                <c:pt idx="3370">
                  <c:v>1165.0</c:v>
                </c:pt>
                <c:pt idx="3371">
                  <c:v>1165.0</c:v>
                </c:pt>
                <c:pt idx="3372">
                  <c:v>1165.0</c:v>
                </c:pt>
                <c:pt idx="3373">
                  <c:v>1165.0</c:v>
                </c:pt>
                <c:pt idx="3374">
                  <c:v>1165.0</c:v>
                </c:pt>
                <c:pt idx="3375">
                  <c:v>1165.0</c:v>
                </c:pt>
                <c:pt idx="3376">
                  <c:v>1165.0</c:v>
                </c:pt>
                <c:pt idx="3377">
                  <c:v>1165.0</c:v>
                </c:pt>
                <c:pt idx="3378">
                  <c:v>1165.0</c:v>
                </c:pt>
                <c:pt idx="3379">
                  <c:v>1165.0</c:v>
                </c:pt>
                <c:pt idx="3380">
                  <c:v>1165.0</c:v>
                </c:pt>
                <c:pt idx="3381">
                  <c:v>1166.0</c:v>
                </c:pt>
                <c:pt idx="3382">
                  <c:v>1166.0</c:v>
                </c:pt>
                <c:pt idx="3383">
                  <c:v>1166.0</c:v>
                </c:pt>
                <c:pt idx="3384">
                  <c:v>1167.0</c:v>
                </c:pt>
                <c:pt idx="3385">
                  <c:v>1167.0</c:v>
                </c:pt>
                <c:pt idx="3386">
                  <c:v>1168.0</c:v>
                </c:pt>
                <c:pt idx="3387">
                  <c:v>1169.0</c:v>
                </c:pt>
                <c:pt idx="3388">
                  <c:v>1169.0</c:v>
                </c:pt>
                <c:pt idx="3389">
                  <c:v>1170.0</c:v>
                </c:pt>
                <c:pt idx="3390">
                  <c:v>1170.0</c:v>
                </c:pt>
                <c:pt idx="3391">
                  <c:v>1171.0</c:v>
                </c:pt>
                <c:pt idx="3392">
                  <c:v>1171.0</c:v>
                </c:pt>
                <c:pt idx="3393">
                  <c:v>1171.0</c:v>
                </c:pt>
                <c:pt idx="3394">
                  <c:v>1172.0</c:v>
                </c:pt>
                <c:pt idx="3395">
                  <c:v>1172.0</c:v>
                </c:pt>
                <c:pt idx="3396">
                  <c:v>1173.0</c:v>
                </c:pt>
                <c:pt idx="3397">
                  <c:v>1174.0</c:v>
                </c:pt>
                <c:pt idx="3398">
                  <c:v>1174.0</c:v>
                </c:pt>
                <c:pt idx="3399">
                  <c:v>1174.0</c:v>
                </c:pt>
                <c:pt idx="3400">
                  <c:v>1174.0</c:v>
                </c:pt>
                <c:pt idx="3401">
                  <c:v>1174.0</c:v>
                </c:pt>
                <c:pt idx="3402">
                  <c:v>1174.0</c:v>
                </c:pt>
                <c:pt idx="3403">
                  <c:v>1174.0</c:v>
                </c:pt>
                <c:pt idx="3404">
                  <c:v>1174.0</c:v>
                </c:pt>
                <c:pt idx="3405">
                  <c:v>1174.0</c:v>
                </c:pt>
                <c:pt idx="3406">
                  <c:v>1174.0</c:v>
                </c:pt>
                <c:pt idx="3407">
                  <c:v>1174.0</c:v>
                </c:pt>
                <c:pt idx="3408">
                  <c:v>1175.0</c:v>
                </c:pt>
                <c:pt idx="3409">
                  <c:v>1176.0</c:v>
                </c:pt>
                <c:pt idx="3410">
                  <c:v>1176.0</c:v>
                </c:pt>
                <c:pt idx="3411">
                  <c:v>1176.0</c:v>
                </c:pt>
                <c:pt idx="3412">
                  <c:v>1176.0</c:v>
                </c:pt>
                <c:pt idx="3413">
                  <c:v>1176.0</c:v>
                </c:pt>
                <c:pt idx="3414">
                  <c:v>1177.0</c:v>
                </c:pt>
                <c:pt idx="3415">
                  <c:v>1178.0</c:v>
                </c:pt>
                <c:pt idx="3416">
                  <c:v>1178.0</c:v>
                </c:pt>
                <c:pt idx="3417">
                  <c:v>1178.0</c:v>
                </c:pt>
                <c:pt idx="3418">
                  <c:v>1179.0</c:v>
                </c:pt>
                <c:pt idx="3419">
                  <c:v>1180.0</c:v>
                </c:pt>
                <c:pt idx="3420">
                  <c:v>1180.0</c:v>
                </c:pt>
                <c:pt idx="3421">
                  <c:v>1180.0</c:v>
                </c:pt>
                <c:pt idx="3422">
                  <c:v>1180.0</c:v>
                </c:pt>
                <c:pt idx="3423">
                  <c:v>1180.0</c:v>
                </c:pt>
                <c:pt idx="3424">
                  <c:v>1180.0</c:v>
                </c:pt>
                <c:pt idx="3425">
                  <c:v>1180.0</c:v>
                </c:pt>
                <c:pt idx="3426">
                  <c:v>1180.0</c:v>
                </c:pt>
                <c:pt idx="3427">
                  <c:v>1181.0</c:v>
                </c:pt>
                <c:pt idx="3428">
                  <c:v>1181.0</c:v>
                </c:pt>
                <c:pt idx="3429">
                  <c:v>1181.0</c:v>
                </c:pt>
                <c:pt idx="3430">
                  <c:v>1182.0</c:v>
                </c:pt>
                <c:pt idx="3431">
                  <c:v>1183.0</c:v>
                </c:pt>
                <c:pt idx="3432">
                  <c:v>1184.0</c:v>
                </c:pt>
                <c:pt idx="3433">
                  <c:v>1185.0</c:v>
                </c:pt>
                <c:pt idx="3434">
                  <c:v>1186.0</c:v>
                </c:pt>
                <c:pt idx="3435">
                  <c:v>1187.0</c:v>
                </c:pt>
                <c:pt idx="3436">
                  <c:v>1188.0</c:v>
                </c:pt>
                <c:pt idx="3437">
                  <c:v>1189.0</c:v>
                </c:pt>
                <c:pt idx="3438">
                  <c:v>1190.0</c:v>
                </c:pt>
                <c:pt idx="3439">
                  <c:v>1190.0</c:v>
                </c:pt>
                <c:pt idx="3440">
                  <c:v>1190.0</c:v>
                </c:pt>
                <c:pt idx="3441">
                  <c:v>1190.0</c:v>
                </c:pt>
                <c:pt idx="3442">
                  <c:v>1191.0</c:v>
                </c:pt>
                <c:pt idx="3443">
                  <c:v>1191.0</c:v>
                </c:pt>
                <c:pt idx="3444">
                  <c:v>1191.0</c:v>
                </c:pt>
                <c:pt idx="3445">
                  <c:v>1192.0</c:v>
                </c:pt>
                <c:pt idx="3446">
                  <c:v>1193.0</c:v>
                </c:pt>
                <c:pt idx="3447">
                  <c:v>1193.0</c:v>
                </c:pt>
                <c:pt idx="3448">
                  <c:v>1193.0</c:v>
                </c:pt>
                <c:pt idx="3449">
                  <c:v>1193.0</c:v>
                </c:pt>
                <c:pt idx="3450">
                  <c:v>1193.0</c:v>
                </c:pt>
                <c:pt idx="3451">
                  <c:v>1193.0</c:v>
                </c:pt>
                <c:pt idx="3452">
                  <c:v>1193.0</c:v>
                </c:pt>
                <c:pt idx="3453">
                  <c:v>1193.0</c:v>
                </c:pt>
                <c:pt idx="3454">
                  <c:v>1194.0</c:v>
                </c:pt>
                <c:pt idx="3455">
                  <c:v>1194.0</c:v>
                </c:pt>
                <c:pt idx="3456">
                  <c:v>1195.0</c:v>
                </c:pt>
                <c:pt idx="3457">
                  <c:v>1195.0</c:v>
                </c:pt>
                <c:pt idx="3458">
                  <c:v>1195.0</c:v>
                </c:pt>
                <c:pt idx="3459">
                  <c:v>1196.0</c:v>
                </c:pt>
                <c:pt idx="3460">
                  <c:v>1196.0</c:v>
                </c:pt>
                <c:pt idx="3461">
                  <c:v>1196.0</c:v>
                </c:pt>
                <c:pt idx="3462">
                  <c:v>1197.0</c:v>
                </c:pt>
                <c:pt idx="3463">
                  <c:v>1197.0</c:v>
                </c:pt>
                <c:pt idx="3464">
                  <c:v>1197.0</c:v>
                </c:pt>
                <c:pt idx="3465">
                  <c:v>1197.0</c:v>
                </c:pt>
                <c:pt idx="3466">
                  <c:v>1197.0</c:v>
                </c:pt>
                <c:pt idx="3467">
                  <c:v>1198.0</c:v>
                </c:pt>
                <c:pt idx="3468">
                  <c:v>1199.0</c:v>
                </c:pt>
                <c:pt idx="3469">
                  <c:v>1199.0</c:v>
                </c:pt>
                <c:pt idx="3470">
                  <c:v>1199.0</c:v>
                </c:pt>
                <c:pt idx="3471">
                  <c:v>1199.0</c:v>
                </c:pt>
                <c:pt idx="3472">
                  <c:v>1200.0</c:v>
                </c:pt>
                <c:pt idx="3473">
                  <c:v>1200.0</c:v>
                </c:pt>
                <c:pt idx="3474">
                  <c:v>1200.0</c:v>
                </c:pt>
                <c:pt idx="3475">
                  <c:v>1200.0</c:v>
                </c:pt>
                <c:pt idx="3476">
                  <c:v>1200.0</c:v>
                </c:pt>
                <c:pt idx="3477">
                  <c:v>1201.0</c:v>
                </c:pt>
                <c:pt idx="3478">
                  <c:v>1202.0</c:v>
                </c:pt>
                <c:pt idx="3479">
                  <c:v>1202.0</c:v>
                </c:pt>
                <c:pt idx="3480">
                  <c:v>1202.0</c:v>
                </c:pt>
                <c:pt idx="3481">
                  <c:v>1202.0</c:v>
                </c:pt>
                <c:pt idx="3482">
                  <c:v>1202.0</c:v>
                </c:pt>
                <c:pt idx="3483">
                  <c:v>1202.0</c:v>
                </c:pt>
                <c:pt idx="3484">
                  <c:v>1202.0</c:v>
                </c:pt>
                <c:pt idx="3485">
                  <c:v>1202.0</c:v>
                </c:pt>
                <c:pt idx="3486">
                  <c:v>1202.0</c:v>
                </c:pt>
                <c:pt idx="3487">
                  <c:v>1202.0</c:v>
                </c:pt>
                <c:pt idx="3488">
                  <c:v>1202.0</c:v>
                </c:pt>
                <c:pt idx="3489">
                  <c:v>1202.0</c:v>
                </c:pt>
                <c:pt idx="3490">
                  <c:v>1202.0</c:v>
                </c:pt>
                <c:pt idx="3491">
                  <c:v>1202.0</c:v>
                </c:pt>
                <c:pt idx="3492">
                  <c:v>1202.0</c:v>
                </c:pt>
                <c:pt idx="3493">
                  <c:v>1202.0</c:v>
                </c:pt>
                <c:pt idx="3494">
                  <c:v>1202.0</c:v>
                </c:pt>
                <c:pt idx="3495">
                  <c:v>1202.0</c:v>
                </c:pt>
                <c:pt idx="3496">
                  <c:v>1202.0</c:v>
                </c:pt>
                <c:pt idx="3497">
                  <c:v>1202.0</c:v>
                </c:pt>
                <c:pt idx="3498">
                  <c:v>1202.0</c:v>
                </c:pt>
                <c:pt idx="3499">
                  <c:v>1202.0</c:v>
                </c:pt>
                <c:pt idx="3500">
                  <c:v>1202.0</c:v>
                </c:pt>
                <c:pt idx="3501">
                  <c:v>1202.0</c:v>
                </c:pt>
                <c:pt idx="3502">
                  <c:v>1202.0</c:v>
                </c:pt>
                <c:pt idx="3503">
                  <c:v>1202.0</c:v>
                </c:pt>
                <c:pt idx="3504">
                  <c:v>1202.0</c:v>
                </c:pt>
                <c:pt idx="3505">
                  <c:v>1203.0</c:v>
                </c:pt>
                <c:pt idx="3506">
                  <c:v>1203.0</c:v>
                </c:pt>
                <c:pt idx="3507">
                  <c:v>1203.0</c:v>
                </c:pt>
                <c:pt idx="3508">
                  <c:v>1204.0</c:v>
                </c:pt>
                <c:pt idx="3509">
                  <c:v>1204.0</c:v>
                </c:pt>
                <c:pt idx="3510">
                  <c:v>1205.0</c:v>
                </c:pt>
                <c:pt idx="3511">
                  <c:v>1205.0</c:v>
                </c:pt>
                <c:pt idx="3512">
                  <c:v>1206.0</c:v>
                </c:pt>
                <c:pt idx="3513">
                  <c:v>1206.0</c:v>
                </c:pt>
                <c:pt idx="3514">
                  <c:v>1206.0</c:v>
                </c:pt>
                <c:pt idx="3515">
                  <c:v>1206.0</c:v>
                </c:pt>
                <c:pt idx="3516">
                  <c:v>1206.0</c:v>
                </c:pt>
                <c:pt idx="3517">
                  <c:v>1206.0</c:v>
                </c:pt>
                <c:pt idx="3518">
                  <c:v>1206.0</c:v>
                </c:pt>
                <c:pt idx="3519">
                  <c:v>1207.0</c:v>
                </c:pt>
                <c:pt idx="3520">
                  <c:v>1208.0</c:v>
                </c:pt>
                <c:pt idx="3521">
                  <c:v>1209.0</c:v>
                </c:pt>
                <c:pt idx="3522">
                  <c:v>1209.0</c:v>
                </c:pt>
                <c:pt idx="3523">
                  <c:v>1210.0</c:v>
                </c:pt>
                <c:pt idx="3524">
                  <c:v>1211.0</c:v>
                </c:pt>
                <c:pt idx="3525">
                  <c:v>1212.0</c:v>
                </c:pt>
                <c:pt idx="3526">
                  <c:v>1213.0</c:v>
                </c:pt>
                <c:pt idx="3527">
                  <c:v>1213.0</c:v>
                </c:pt>
                <c:pt idx="3528">
                  <c:v>1213.0</c:v>
                </c:pt>
                <c:pt idx="3529">
                  <c:v>1213.0</c:v>
                </c:pt>
                <c:pt idx="3530">
                  <c:v>1213.0</c:v>
                </c:pt>
                <c:pt idx="3531">
                  <c:v>1214.0</c:v>
                </c:pt>
                <c:pt idx="3532">
                  <c:v>1215.0</c:v>
                </c:pt>
                <c:pt idx="3533">
                  <c:v>1215.0</c:v>
                </c:pt>
                <c:pt idx="3534">
                  <c:v>1215.0</c:v>
                </c:pt>
                <c:pt idx="3535">
                  <c:v>1215.0</c:v>
                </c:pt>
                <c:pt idx="3536">
                  <c:v>1215.0</c:v>
                </c:pt>
                <c:pt idx="3537">
                  <c:v>1215.0</c:v>
                </c:pt>
                <c:pt idx="3538">
                  <c:v>1215.0</c:v>
                </c:pt>
                <c:pt idx="3539">
                  <c:v>1215.0</c:v>
                </c:pt>
                <c:pt idx="3540">
                  <c:v>1215.0</c:v>
                </c:pt>
                <c:pt idx="3541">
                  <c:v>1215.0</c:v>
                </c:pt>
                <c:pt idx="3542">
                  <c:v>1216.0</c:v>
                </c:pt>
                <c:pt idx="3543">
                  <c:v>1217.0</c:v>
                </c:pt>
                <c:pt idx="3544">
                  <c:v>1217.0</c:v>
                </c:pt>
                <c:pt idx="3545">
                  <c:v>1217.0</c:v>
                </c:pt>
                <c:pt idx="3546">
                  <c:v>1217.0</c:v>
                </c:pt>
                <c:pt idx="3547">
                  <c:v>1218.0</c:v>
                </c:pt>
                <c:pt idx="3548">
                  <c:v>1218.0</c:v>
                </c:pt>
                <c:pt idx="3549">
                  <c:v>1218.0</c:v>
                </c:pt>
                <c:pt idx="3550">
                  <c:v>1219.0</c:v>
                </c:pt>
                <c:pt idx="3551">
                  <c:v>1219.0</c:v>
                </c:pt>
                <c:pt idx="3552">
                  <c:v>1219.0</c:v>
                </c:pt>
                <c:pt idx="3553">
                  <c:v>1220.0</c:v>
                </c:pt>
                <c:pt idx="3554">
                  <c:v>1220.0</c:v>
                </c:pt>
                <c:pt idx="3555">
                  <c:v>1220.0</c:v>
                </c:pt>
                <c:pt idx="3556">
                  <c:v>1220.0</c:v>
                </c:pt>
                <c:pt idx="3557">
                  <c:v>1221.0</c:v>
                </c:pt>
                <c:pt idx="3558">
                  <c:v>1222.0</c:v>
                </c:pt>
                <c:pt idx="3559">
                  <c:v>1223.0</c:v>
                </c:pt>
                <c:pt idx="3560">
                  <c:v>1224.0</c:v>
                </c:pt>
                <c:pt idx="3561">
                  <c:v>1225.0</c:v>
                </c:pt>
                <c:pt idx="3562">
                  <c:v>1225.0</c:v>
                </c:pt>
                <c:pt idx="3563">
                  <c:v>1226.0</c:v>
                </c:pt>
                <c:pt idx="3564">
                  <c:v>1227.0</c:v>
                </c:pt>
                <c:pt idx="3565">
                  <c:v>1227.0</c:v>
                </c:pt>
                <c:pt idx="3566">
                  <c:v>1228.0</c:v>
                </c:pt>
                <c:pt idx="3567">
                  <c:v>1228.0</c:v>
                </c:pt>
                <c:pt idx="3568">
                  <c:v>1229.0</c:v>
                </c:pt>
                <c:pt idx="3569">
                  <c:v>1230.0</c:v>
                </c:pt>
                <c:pt idx="3570">
                  <c:v>1230.0</c:v>
                </c:pt>
                <c:pt idx="3571">
                  <c:v>1230.0</c:v>
                </c:pt>
                <c:pt idx="3572">
                  <c:v>1230.0</c:v>
                </c:pt>
                <c:pt idx="3573">
                  <c:v>1230.0</c:v>
                </c:pt>
                <c:pt idx="3574">
                  <c:v>1230.0</c:v>
                </c:pt>
                <c:pt idx="3575">
                  <c:v>1230.0</c:v>
                </c:pt>
                <c:pt idx="3576">
                  <c:v>1230.0</c:v>
                </c:pt>
                <c:pt idx="3577">
                  <c:v>1230.0</c:v>
                </c:pt>
                <c:pt idx="3578">
                  <c:v>1230.0</c:v>
                </c:pt>
                <c:pt idx="3579">
                  <c:v>1230.0</c:v>
                </c:pt>
                <c:pt idx="3580">
                  <c:v>1230.0</c:v>
                </c:pt>
                <c:pt idx="3581">
                  <c:v>1230.0</c:v>
                </c:pt>
                <c:pt idx="3582">
                  <c:v>1230.0</c:v>
                </c:pt>
                <c:pt idx="3583">
                  <c:v>1231.0</c:v>
                </c:pt>
                <c:pt idx="3584">
                  <c:v>1231.0</c:v>
                </c:pt>
                <c:pt idx="3585">
                  <c:v>1231.0</c:v>
                </c:pt>
                <c:pt idx="3586">
                  <c:v>1231.0</c:v>
                </c:pt>
                <c:pt idx="3587">
                  <c:v>1232.0</c:v>
                </c:pt>
                <c:pt idx="3588">
                  <c:v>1233.0</c:v>
                </c:pt>
                <c:pt idx="3589">
                  <c:v>1233.0</c:v>
                </c:pt>
                <c:pt idx="3590">
                  <c:v>1234.0</c:v>
                </c:pt>
                <c:pt idx="3591">
                  <c:v>1234.0</c:v>
                </c:pt>
                <c:pt idx="3592">
                  <c:v>1234.0</c:v>
                </c:pt>
                <c:pt idx="3593">
                  <c:v>1234.0</c:v>
                </c:pt>
                <c:pt idx="3594">
                  <c:v>1235.0</c:v>
                </c:pt>
                <c:pt idx="3595">
                  <c:v>1235.0</c:v>
                </c:pt>
                <c:pt idx="3596">
                  <c:v>1235.0</c:v>
                </c:pt>
                <c:pt idx="3597">
                  <c:v>1235.0</c:v>
                </c:pt>
                <c:pt idx="3598">
                  <c:v>1235.0</c:v>
                </c:pt>
                <c:pt idx="3599">
                  <c:v>1235.0</c:v>
                </c:pt>
                <c:pt idx="3600">
                  <c:v>1235.0</c:v>
                </c:pt>
                <c:pt idx="3601">
                  <c:v>1235.0</c:v>
                </c:pt>
                <c:pt idx="3602">
                  <c:v>1235.0</c:v>
                </c:pt>
                <c:pt idx="3603">
                  <c:v>1236.0</c:v>
                </c:pt>
                <c:pt idx="3604">
                  <c:v>1236.0</c:v>
                </c:pt>
                <c:pt idx="3605">
                  <c:v>1236.0</c:v>
                </c:pt>
                <c:pt idx="3606">
                  <c:v>1237.0</c:v>
                </c:pt>
                <c:pt idx="3607">
                  <c:v>1238.0</c:v>
                </c:pt>
                <c:pt idx="3608">
                  <c:v>1239.0</c:v>
                </c:pt>
                <c:pt idx="3609">
                  <c:v>1240.0</c:v>
                </c:pt>
                <c:pt idx="3610">
                  <c:v>1240.0</c:v>
                </c:pt>
                <c:pt idx="3611">
                  <c:v>1240.0</c:v>
                </c:pt>
                <c:pt idx="3612">
                  <c:v>1241.0</c:v>
                </c:pt>
                <c:pt idx="3613">
                  <c:v>1241.0</c:v>
                </c:pt>
                <c:pt idx="3614">
                  <c:v>1242.0</c:v>
                </c:pt>
                <c:pt idx="3615">
                  <c:v>1243.0</c:v>
                </c:pt>
                <c:pt idx="3616">
                  <c:v>1244.0</c:v>
                </c:pt>
                <c:pt idx="3617">
                  <c:v>1245.0</c:v>
                </c:pt>
                <c:pt idx="3618">
                  <c:v>1246.0</c:v>
                </c:pt>
                <c:pt idx="3619">
                  <c:v>1247.0</c:v>
                </c:pt>
                <c:pt idx="3620">
                  <c:v>1248.0</c:v>
                </c:pt>
                <c:pt idx="3621">
                  <c:v>1249.0</c:v>
                </c:pt>
                <c:pt idx="3622">
                  <c:v>1250.0</c:v>
                </c:pt>
                <c:pt idx="3623">
                  <c:v>1250.0</c:v>
                </c:pt>
                <c:pt idx="3624">
                  <c:v>1250.0</c:v>
                </c:pt>
                <c:pt idx="3625">
                  <c:v>1250.0</c:v>
                </c:pt>
                <c:pt idx="3626">
                  <c:v>1250.0</c:v>
                </c:pt>
                <c:pt idx="3627">
                  <c:v>1250.0</c:v>
                </c:pt>
                <c:pt idx="3628">
                  <c:v>1250.0</c:v>
                </c:pt>
                <c:pt idx="3629">
                  <c:v>1251.0</c:v>
                </c:pt>
                <c:pt idx="3630">
                  <c:v>1252.0</c:v>
                </c:pt>
                <c:pt idx="3631">
                  <c:v>1252.0</c:v>
                </c:pt>
                <c:pt idx="3632">
                  <c:v>1253.0</c:v>
                </c:pt>
                <c:pt idx="3633">
                  <c:v>1254.0</c:v>
                </c:pt>
                <c:pt idx="3634">
                  <c:v>1255.0</c:v>
                </c:pt>
                <c:pt idx="3635">
                  <c:v>1255.0</c:v>
                </c:pt>
                <c:pt idx="3636">
                  <c:v>1255.0</c:v>
                </c:pt>
                <c:pt idx="3637">
                  <c:v>1255.0</c:v>
                </c:pt>
                <c:pt idx="3638">
                  <c:v>1255.0</c:v>
                </c:pt>
                <c:pt idx="3639">
                  <c:v>1255.0</c:v>
                </c:pt>
                <c:pt idx="3640">
                  <c:v>1255.0</c:v>
                </c:pt>
                <c:pt idx="3641">
                  <c:v>1255.0</c:v>
                </c:pt>
                <c:pt idx="3642">
                  <c:v>1255.0</c:v>
                </c:pt>
                <c:pt idx="3643">
                  <c:v>1256.0</c:v>
                </c:pt>
                <c:pt idx="3644">
                  <c:v>1257.0</c:v>
                </c:pt>
                <c:pt idx="3645">
                  <c:v>1257.0</c:v>
                </c:pt>
                <c:pt idx="3646">
                  <c:v>1257.0</c:v>
                </c:pt>
                <c:pt idx="3647">
                  <c:v>1257.0</c:v>
                </c:pt>
                <c:pt idx="3648">
                  <c:v>1257.0</c:v>
                </c:pt>
                <c:pt idx="3649">
                  <c:v>1257.0</c:v>
                </c:pt>
                <c:pt idx="3650">
                  <c:v>1257.0</c:v>
                </c:pt>
                <c:pt idx="3651">
                  <c:v>1258.0</c:v>
                </c:pt>
                <c:pt idx="3652">
                  <c:v>1259.0</c:v>
                </c:pt>
                <c:pt idx="3653">
                  <c:v>1259.0</c:v>
                </c:pt>
                <c:pt idx="3654">
                  <c:v>1259.0</c:v>
                </c:pt>
                <c:pt idx="3655">
                  <c:v>1259.0</c:v>
                </c:pt>
                <c:pt idx="3656">
                  <c:v>1260.0</c:v>
                </c:pt>
                <c:pt idx="3657">
                  <c:v>1260.0</c:v>
                </c:pt>
                <c:pt idx="3658">
                  <c:v>1261.0</c:v>
                </c:pt>
                <c:pt idx="3659">
                  <c:v>1261.0</c:v>
                </c:pt>
                <c:pt idx="3660">
                  <c:v>1261.0</c:v>
                </c:pt>
                <c:pt idx="3661">
                  <c:v>1261.0</c:v>
                </c:pt>
                <c:pt idx="3662">
                  <c:v>1261.0</c:v>
                </c:pt>
                <c:pt idx="3663">
                  <c:v>1261.0</c:v>
                </c:pt>
                <c:pt idx="3664">
                  <c:v>1262.0</c:v>
                </c:pt>
                <c:pt idx="3665">
                  <c:v>1262.0</c:v>
                </c:pt>
                <c:pt idx="3666">
                  <c:v>1262.0</c:v>
                </c:pt>
                <c:pt idx="3667">
                  <c:v>1262.0</c:v>
                </c:pt>
                <c:pt idx="3668">
                  <c:v>1263.0</c:v>
                </c:pt>
                <c:pt idx="3669">
                  <c:v>1264.0</c:v>
                </c:pt>
                <c:pt idx="3670">
                  <c:v>1264.0</c:v>
                </c:pt>
                <c:pt idx="3671">
                  <c:v>1264.0</c:v>
                </c:pt>
                <c:pt idx="3672">
                  <c:v>1264.0</c:v>
                </c:pt>
                <c:pt idx="3673">
                  <c:v>1264.0</c:v>
                </c:pt>
                <c:pt idx="3674">
                  <c:v>1265.0</c:v>
                </c:pt>
                <c:pt idx="3675">
                  <c:v>1265.0</c:v>
                </c:pt>
                <c:pt idx="3676">
                  <c:v>1265.0</c:v>
                </c:pt>
                <c:pt idx="3677">
                  <c:v>1265.0</c:v>
                </c:pt>
                <c:pt idx="3678">
                  <c:v>1265.0</c:v>
                </c:pt>
                <c:pt idx="3679">
                  <c:v>1265.0</c:v>
                </c:pt>
                <c:pt idx="3680">
                  <c:v>1265.0</c:v>
                </c:pt>
                <c:pt idx="3681">
                  <c:v>1265.0</c:v>
                </c:pt>
                <c:pt idx="3682">
                  <c:v>1265.0</c:v>
                </c:pt>
                <c:pt idx="3683">
                  <c:v>1265.0</c:v>
                </c:pt>
                <c:pt idx="3684">
                  <c:v>1265.0</c:v>
                </c:pt>
                <c:pt idx="3685">
                  <c:v>1266.0</c:v>
                </c:pt>
                <c:pt idx="3686">
                  <c:v>1266.0</c:v>
                </c:pt>
                <c:pt idx="3687">
                  <c:v>1266.0</c:v>
                </c:pt>
                <c:pt idx="3688">
                  <c:v>1267.0</c:v>
                </c:pt>
                <c:pt idx="3689">
                  <c:v>1268.0</c:v>
                </c:pt>
                <c:pt idx="3690">
                  <c:v>1269.0</c:v>
                </c:pt>
                <c:pt idx="3691">
                  <c:v>1269.0</c:v>
                </c:pt>
                <c:pt idx="3692">
                  <c:v>1269.0</c:v>
                </c:pt>
                <c:pt idx="3693">
                  <c:v>1269.0</c:v>
                </c:pt>
                <c:pt idx="3694">
                  <c:v>1270.0</c:v>
                </c:pt>
                <c:pt idx="3695">
                  <c:v>1270.0</c:v>
                </c:pt>
                <c:pt idx="3696">
                  <c:v>1270.0</c:v>
                </c:pt>
                <c:pt idx="3697">
                  <c:v>1270.0</c:v>
                </c:pt>
                <c:pt idx="3698">
                  <c:v>1270.0</c:v>
                </c:pt>
                <c:pt idx="3699">
                  <c:v>1270.0</c:v>
                </c:pt>
                <c:pt idx="3700">
                  <c:v>1270.0</c:v>
                </c:pt>
                <c:pt idx="3701">
                  <c:v>1270.0</c:v>
                </c:pt>
                <c:pt idx="3702">
                  <c:v>1270.0</c:v>
                </c:pt>
                <c:pt idx="3703">
                  <c:v>1270.0</c:v>
                </c:pt>
                <c:pt idx="3704">
                  <c:v>1270.0</c:v>
                </c:pt>
                <c:pt idx="3705">
                  <c:v>1270.0</c:v>
                </c:pt>
                <c:pt idx="3706">
                  <c:v>1270.0</c:v>
                </c:pt>
                <c:pt idx="3707">
                  <c:v>1270.0</c:v>
                </c:pt>
                <c:pt idx="3708">
                  <c:v>1271.0</c:v>
                </c:pt>
                <c:pt idx="3709">
                  <c:v>1271.0</c:v>
                </c:pt>
                <c:pt idx="3710">
                  <c:v>1271.0</c:v>
                </c:pt>
                <c:pt idx="3711">
                  <c:v>1271.0</c:v>
                </c:pt>
                <c:pt idx="3712">
                  <c:v>1271.0</c:v>
                </c:pt>
                <c:pt idx="3713">
                  <c:v>1271.0</c:v>
                </c:pt>
                <c:pt idx="3714">
                  <c:v>1272.0</c:v>
                </c:pt>
                <c:pt idx="3715">
                  <c:v>1272.0</c:v>
                </c:pt>
                <c:pt idx="3716">
                  <c:v>1273.0</c:v>
                </c:pt>
                <c:pt idx="3717">
                  <c:v>1273.0</c:v>
                </c:pt>
                <c:pt idx="3718">
                  <c:v>1273.0</c:v>
                </c:pt>
                <c:pt idx="3719">
                  <c:v>1273.0</c:v>
                </c:pt>
                <c:pt idx="3720">
                  <c:v>1273.0</c:v>
                </c:pt>
                <c:pt idx="3721">
                  <c:v>1273.0</c:v>
                </c:pt>
                <c:pt idx="3722">
                  <c:v>1273.0</c:v>
                </c:pt>
                <c:pt idx="3723">
                  <c:v>1273.0</c:v>
                </c:pt>
                <c:pt idx="3724">
                  <c:v>1273.0</c:v>
                </c:pt>
                <c:pt idx="3725">
                  <c:v>1273.0</c:v>
                </c:pt>
                <c:pt idx="3726">
                  <c:v>1273.0</c:v>
                </c:pt>
                <c:pt idx="3727">
                  <c:v>1273.0</c:v>
                </c:pt>
                <c:pt idx="3728">
                  <c:v>1273.0</c:v>
                </c:pt>
                <c:pt idx="3729">
                  <c:v>1274.0</c:v>
                </c:pt>
                <c:pt idx="3730">
                  <c:v>1274.0</c:v>
                </c:pt>
                <c:pt idx="3731">
                  <c:v>1274.0</c:v>
                </c:pt>
                <c:pt idx="3732">
                  <c:v>1274.0</c:v>
                </c:pt>
                <c:pt idx="3733">
                  <c:v>1274.0</c:v>
                </c:pt>
                <c:pt idx="3734">
                  <c:v>1274.0</c:v>
                </c:pt>
                <c:pt idx="3735">
                  <c:v>1274.0</c:v>
                </c:pt>
                <c:pt idx="3736">
                  <c:v>1274.0</c:v>
                </c:pt>
                <c:pt idx="3737">
                  <c:v>1274.0</c:v>
                </c:pt>
                <c:pt idx="3738">
                  <c:v>1274.0</c:v>
                </c:pt>
                <c:pt idx="3739">
                  <c:v>1274.0</c:v>
                </c:pt>
                <c:pt idx="3740">
                  <c:v>1274.0</c:v>
                </c:pt>
                <c:pt idx="3741">
                  <c:v>1274.0</c:v>
                </c:pt>
                <c:pt idx="3742">
                  <c:v>1274.0</c:v>
                </c:pt>
                <c:pt idx="3743">
                  <c:v>1274.0</c:v>
                </c:pt>
                <c:pt idx="3744">
                  <c:v>1274.0</c:v>
                </c:pt>
                <c:pt idx="3745">
                  <c:v>1275.0</c:v>
                </c:pt>
                <c:pt idx="3746">
                  <c:v>1276.0</c:v>
                </c:pt>
                <c:pt idx="3747">
                  <c:v>1277.0</c:v>
                </c:pt>
                <c:pt idx="3748">
                  <c:v>1278.0</c:v>
                </c:pt>
                <c:pt idx="3749">
                  <c:v>1279.0</c:v>
                </c:pt>
                <c:pt idx="3750">
                  <c:v>1280.0</c:v>
                </c:pt>
                <c:pt idx="3751">
                  <c:v>1281.0</c:v>
                </c:pt>
                <c:pt idx="3752">
                  <c:v>1282.0</c:v>
                </c:pt>
                <c:pt idx="3753">
                  <c:v>1283.0</c:v>
                </c:pt>
                <c:pt idx="3754">
                  <c:v>1284.0</c:v>
                </c:pt>
                <c:pt idx="3755">
                  <c:v>1284.0</c:v>
                </c:pt>
                <c:pt idx="3756">
                  <c:v>1284.0</c:v>
                </c:pt>
                <c:pt idx="3757">
                  <c:v>1284.0</c:v>
                </c:pt>
                <c:pt idx="3758">
                  <c:v>1284.0</c:v>
                </c:pt>
                <c:pt idx="3759">
                  <c:v>1284.0</c:v>
                </c:pt>
                <c:pt idx="3760">
                  <c:v>1284.0</c:v>
                </c:pt>
                <c:pt idx="3761">
                  <c:v>1285.0</c:v>
                </c:pt>
                <c:pt idx="3762">
                  <c:v>1285.0</c:v>
                </c:pt>
                <c:pt idx="3763">
                  <c:v>1285.0</c:v>
                </c:pt>
                <c:pt idx="3764">
                  <c:v>1285.0</c:v>
                </c:pt>
                <c:pt idx="3765">
                  <c:v>1285.0</c:v>
                </c:pt>
                <c:pt idx="3766">
                  <c:v>1285.0</c:v>
                </c:pt>
                <c:pt idx="3767">
                  <c:v>1286.0</c:v>
                </c:pt>
                <c:pt idx="3768">
                  <c:v>1286.0</c:v>
                </c:pt>
                <c:pt idx="3769">
                  <c:v>1287.0</c:v>
                </c:pt>
                <c:pt idx="3770">
                  <c:v>1288.0</c:v>
                </c:pt>
                <c:pt idx="3771">
                  <c:v>1289.0</c:v>
                </c:pt>
                <c:pt idx="3772">
                  <c:v>1290.0</c:v>
                </c:pt>
                <c:pt idx="3773">
                  <c:v>1291.0</c:v>
                </c:pt>
                <c:pt idx="3774">
                  <c:v>1291.0</c:v>
                </c:pt>
                <c:pt idx="3775">
                  <c:v>1292.0</c:v>
                </c:pt>
                <c:pt idx="3776">
                  <c:v>1293.0</c:v>
                </c:pt>
                <c:pt idx="3777">
                  <c:v>1294.0</c:v>
                </c:pt>
                <c:pt idx="3778">
                  <c:v>1295.0</c:v>
                </c:pt>
                <c:pt idx="3779">
                  <c:v>1295.0</c:v>
                </c:pt>
                <c:pt idx="3780">
                  <c:v>1295.0</c:v>
                </c:pt>
                <c:pt idx="3781">
                  <c:v>1295.0</c:v>
                </c:pt>
                <c:pt idx="3782">
                  <c:v>1295.0</c:v>
                </c:pt>
                <c:pt idx="3783">
                  <c:v>1296.0</c:v>
                </c:pt>
                <c:pt idx="3784">
                  <c:v>1297.0</c:v>
                </c:pt>
                <c:pt idx="3785">
                  <c:v>1297.0</c:v>
                </c:pt>
                <c:pt idx="3786">
                  <c:v>1297.0</c:v>
                </c:pt>
                <c:pt idx="3787">
                  <c:v>1297.0</c:v>
                </c:pt>
                <c:pt idx="3788">
                  <c:v>1298.0</c:v>
                </c:pt>
                <c:pt idx="3789">
                  <c:v>1298.0</c:v>
                </c:pt>
                <c:pt idx="3790">
                  <c:v>1298.0</c:v>
                </c:pt>
                <c:pt idx="3791">
                  <c:v>1299.0</c:v>
                </c:pt>
                <c:pt idx="3792">
                  <c:v>1300.0</c:v>
                </c:pt>
                <c:pt idx="3793">
                  <c:v>1301.0</c:v>
                </c:pt>
                <c:pt idx="3794">
                  <c:v>1302.0</c:v>
                </c:pt>
                <c:pt idx="3795">
                  <c:v>1303.0</c:v>
                </c:pt>
                <c:pt idx="3796">
                  <c:v>1303.0</c:v>
                </c:pt>
                <c:pt idx="3797">
                  <c:v>1304.0</c:v>
                </c:pt>
                <c:pt idx="3798">
                  <c:v>1304.0</c:v>
                </c:pt>
                <c:pt idx="3799">
                  <c:v>1305.0</c:v>
                </c:pt>
                <c:pt idx="3800">
                  <c:v>1306.0</c:v>
                </c:pt>
                <c:pt idx="3801">
                  <c:v>1306.0</c:v>
                </c:pt>
                <c:pt idx="3802">
                  <c:v>1306.0</c:v>
                </c:pt>
                <c:pt idx="3803">
                  <c:v>1307.0</c:v>
                </c:pt>
                <c:pt idx="3804">
                  <c:v>1307.0</c:v>
                </c:pt>
                <c:pt idx="3805">
                  <c:v>1307.0</c:v>
                </c:pt>
                <c:pt idx="3806">
                  <c:v>1307.0</c:v>
                </c:pt>
                <c:pt idx="3807">
                  <c:v>1307.0</c:v>
                </c:pt>
                <c:pt idx="3808">
                  <c:v>1308.0</c:v>
                </c:pt>
                <c:pt idx="3809">
                  <c:v>1308.0</c:v>
                </c:pt>
                <c:pt idx="3810">
                  <c:v>1309.0</c:v>
                </c:pt>
                <c:pt idx="3811">
                  <c:v>1309.0</c:v>
                </c:pt>
                <c:pt idx="3812">
                  <c:v>1309.0</c:v>
                </c:pt>
                <c:pt idx="3813">
                  <c:v>1309.0</c:v>
                </c:pt>
                <c:pt idx="3814">
                  <c:v>1309.0</c:v>
                </c:pt>
                <c:pt idx="3815">
                  <c:v>1309.0</c:v>
                </c:pt>
                <c:pt idx="3816">
                  <c:v>1309.0</c:v>
                </c:pt>
                <c:pt idx="3817">
                  <c:v>1309.0</c:v>
                </c:pt>
                <c:pt idx="3818">
                  <c:v>1310.0</c:v>
                </c:pt>
                <c:pt idx="3819">
                  <c:v>1310.0</c:v>
                </c:pt>
                <c:pt idx="3820">
                  <c:v>1310.0</c:v>
                </c:pt>
                <c:pt idx="3821">
                  <c:v>1310.0</c:v>
                </c:pt>
                <c:pt idx="3822">
                  <c:v>1311.0</c:v>
                </c:pt>
                <c:pt idx="3823">
                  <c:v>1312.0</c:v>
                </c:pt>
                <c:pt idx="3824">
                  <c:v>1312.0</c:v>
                </c:pt>
                <c:pt idx="3825">
                  <c:v>1312.0</c:v>
                </c:pt>
                <c:pt idx="3826">
                  <c:v>1312.0</c:v>
                </c:pt>
                <c:pt idx="3827">
                  <c:v>1312.0</c:v>
                </c:pt>
                <c:pt idx="3828">
                  <c:v>1312.0</c:v>
                </c:pt>
                <c:pt idx="3829">
                  <c:v>1312.0</c:v>
                </c:pt>
                <c:pt idx="3830">
                  <c:v>1312.0</c:v>
                </c:pt>
                <c:pt idx="3831">
                  <c:v>1312.0</c:v>
                </c:pt>
                <c:pt idx="3832">
                  <c:v>1312.0</c:v>
                </c:pt>
                <c:pt idx="3833">
                  <c:v>1312.0</c:v>
                </c:pt>
                <c:pt idx="3834">
                  <c:v>1312.0</c:v>
                </c:pt>
                <c:pt idx="3835">
                  <c:v>1312.0</c:v>
                </c:pt>
                <c:pt idx="3836">
                  <c:v>1312.0</c:v>
                </c:pt>
                <c:pt idx="3837">
                  <c:v>1313.0</c:v>
                </c:pt>
                <c:pt idx="3838">
                  <c:v>1314.0</c:v>
                </c:pt>
                <c:pt idx="3839">
                  <c:v>1314.0</c:v>
                </c:pt>
                <c:pt idx="3840">
                  <c:v>1314.0</c:v>
                </c:pt>
                <c:pt idx="3841">
                  <c:v>1314.0</c:v>
                </c:pt>
                <c:pt idx="3842">
                  <c:v>1314.0</c:v>
                </c:pt>
                <c:pt idx="3843">
                  <c:v>1314.0</c:v>
                </c:pt>
                <c:pt idx="3844">
                  <c:v>1314.0</c:v>
                </c:pt>
                <c:pt idx="3845">
                  <c:v>1315.0</c:v>
                </c:pt>
                <c:pt idx="3846">
                  <c:v>1316.0</c:v>
                </c:pt>
                <c:pt idx="3847">
                  <c:v>1317.0</c:v>
                </c:pt>
                <c:pt idx="3848">
                  <c:v>1318.0</c:v>
                </c:pt>
                <c:pt idx="3849">
                  <c:v>1318.0</c:v>
                </c:pt>
                <c:pt idx="3850">
                  <c:v>1318.0</c:v>
                </c:pt>
                <c:pt idx="3851">
                  <c:v>1319.0</c:v>
                </c:pt>
                <c:pt idx="3852">
                  <c:v>1319.0</c:v>
                </c:pt>
                <c:pt idx="3853">
                  <c:v>1320.0</c:v>
                </c:pt>
                <c:pt idx="3854">
                  <c:v>1321.0</c:v>
                </c:pt>
                <c:pt idx="3855">
                  <c:v>1322.0</c:v>
                </c:pt>
                <c:pt idx="3856">
                  <c:v>1322.0</c:v>
                </c:pt>
                <c:pt idx="3857">
                  <c:v>1322.0</c:v>
                </c:pt>
                <c:pt idx="3858">
                  <c:v>1322.0</c:v>
                </c:pt>
                <c:pt idx="3859">
                  <c:v>1322.0</c:v>
                </c:pt>
                <c:pt idx="3860">
                  <c:v>1322.0</c:v>
                </c:pt>
                <c:pt idx="3861">
                  <c:v>1322.0</c:v>
                </c:pt>
                <c:pt idx="3862">
                  <c:v>1323.0</c:v>
                </c:pt>
                <c:pt idx="3863">
                  <c:v>1323.0</c:v>
                </c:pt>
                <c:pt idx="3864">
                  <c:v>1323.0</c:v>
                </c:pt>
                <c:pt idx="3865">
                  <c:v>1323.0</c:v>
                </c:pt>
                <c:pt idx="3866">
                  <c:v>1323.0</c:v>
                </c:pt>
                <c:pt idx="3867">
                  <c:v>1324.0</c:v>
                </c:pt>
                <c:pt idx="3868">
                  <c:v>1324.0</c:v>
                </c:pt>
                <c:pt idx="3869">
                  <c:v>1324.0</c:v>
                </c:pt>
                <c:pt idx="3870">
                  <c:v>1324.0</c:v>
                </c:pt>
                <c:pt idx="3871">
                  <c:v>1324.0</c:v>
                </c:pt>
                <c:pt idx="3872">
                  <c:v>1324.0</c:v>
                </c:pt>
                <c:pt idx="3873">
                  <c:v>1324.0</c:v>
                </c:pt>
                <c:pt idx="3874">
                  <c:v>1324.0</c:v>
                </c:pt>
                <c:pt idx="3875">
                  <c:v>1324.0</c:v>
                </c:pt>
                <c:pt idx="3876">
                  <c:v>1324.0</c:v>
                </c:pt>
                <c:pt idx="3877">
                  <c:v>1324.0</c:v>
                </c:pt>
                <c:pt idx="3878">
                  <c:v>1324.0</c:v>
                </c:pt>
                <c:pt idx="3879">
                  <c:v>1324.0</c:v>
                </c:pt>
                <c:pt idx="3880">
                  <c:v>1324.0</c:v>
                </c:pt>
                <c:pt idx="3881">
                  <c:v>1324.0</c:v>
                </c:pt>
                <c:pt idx="3882">
                  <c:v>1324.0</c:v>
                </c:pt>
                <c:pt idx="3883">
                  <c:v>1324.0</c:v>
                </c:pt>
                <c:pt idx="3884">
                  <c:v>1325.0</c:v>
                </c:pt>
                <c:pt idx="3885">
                  <c:v>1325.0</c:v>
                </c:pt>
                <c:pt idx="3886">
                  <c:v>1326.0</c:v>
                </c:pt>
                <c:pt idx="3887">
                  <c:v>1327.0</c:v>
                </c:pt>
                <c:pt idx="3888">
                  <c:v>1328.0</c:v>
                </c:pt>
                <c:pt idx="3889">
                  <c:v>1329.0</c:v>
                </c:pt>
                <c:pt idx="3890">
                  <c:v>1330.0</c:v>
                </c:pt>
                <c:pt idx="3891">
                  <c:v>1330.0</c:v>
                </c:pt>
                <c:pt idx="3892">
                  <c:v>1330.0</c:v>
                </c:pt>
                <c:pt idx="3893">
                  <c:v>1331.0</c:v>
                </c:pt>
                <c:pt idx="3894">
                  <c:v>1331.0</c:v>
                </c:pt>
                <c:pt idx="3895">
                  <c:v>1332.0</c:v>
                </c:pt>
                <c:pt idx="3896">
                  <c:v>1332.0</c:v>
                </c:pt>
                <c:pt idx="3897">
                  <c:v>1333.0</c:v>
                </c:pt>
                <c:pt idx="3898">
                  <c:v>1334.0</c:v>
                </c:pt>
                <c:pt idx="3899">
                  <c:v>1335.0</c:v>
                </c:pt>
                <c:pt idx="3900">
                  <c:v>1335.0</c:v>
                </c:pt>
                <c:pt idx="3901">
                  <c:v>1336.0</c:v>
                </c:pt>
                <c:pt idx="3902">
                  <c:v>1337.0</c:v>
                </c:pt>
                <c:pt idx="3903">
                  <c:v>1337.0</c:v>
                </c:pt>
                <c:pt idx="3904">
                  <c:v>1337.0</c:v>
                </c:pt>
                <c:pt idx="3905">
                  <c:v>1338.0</c:v>
                </c:pt>
                <c:pt idx="3906">
                  <c:v>1338.0</c:v>
                </c:pt>
                <c:pt idx="3907">
                  <c:v>1339.0</c:v>
                </c:pt>
                <c:pt idx="3908">
                  <c:v>1339.0</c:v>
                </c:pt>
                <c:pt idx="3909">
                  <c:v>1339.0</c:v>
                </c:pt>
                <c:pt idx="3910">
                  <c:v>1339.0</c:v>
                </c:pt>
                <c:pt idx="3911">
                  <c:v>1339.0</c:v>
                </c:pt>
                <c:pt idx="3912">
                  <c:v>1340.0</c:v>
                </c:pt>
                <c:pt idx="3913">
                  <c:v>1340.0</c:v>
                </c:pt>
                <c:pt idx="3914">
                  <c:v>1341.0</c:v>
                </c:pt>
                <c:pt idx="3915">
                  <c:v>1341.0</c:v>
                </c:pt>
                <c:pt idx="3916">
                  <c:v>1341.0</c:v>
                </c:pt>
                <c:pt idx="3917">
                  <c:v>1341.0</c:v>
                </c:pt>
                <c:pt idx="3918">
                  <c:v>1341.0</c:v>
                </c:pt>
                <c:pt idx="3919">
                  <c:v>1341.0</c:v>
                </c:pt>
                <c:pt idx="3920">
                  <c:v>1341.0</c:v>
                </c:pt>
                <c:pt idx="3921">
                  <c:v>1341.0</c:v>
                </c:pt>
                <c:pt idx="3922">
                  <c:v>1341.0</c:v>
                </c:pt>
                <c:pt idx="3923">
                  <c:v>1341.0</c:v>
                </c:pt>
                <c:pt idx="3924">
                  <c:v>1342.0</c:v>
                </c:pt>
                <c:pt idx="3925">
                  <c:v>1342.0</c:v>
                </c:pt>
                <c:pt idx="3926">
                  <c:v>1343.0</c:v>
                </c:pt>
                <c:pt idx="3927">
                  <c:v>1343.0</c:v>
                </c:pt>
                <c:pt idx="3928">
                  <c:v>1343.0</c:v>
                </c:pt>
                <c:pt idx="3929">
                  <c:v>1343.0</c:v>
                </c:pt>
                <c:pt idx="3930">
                  <c:v>1343.0</c:v>
                </c:pt>
                <c:pt idx="3931">
                  <c:v>1343.0</c:v>
                </c:pt>
                <c:pt idx="3932">
                  <c:v>1344.0</c:v>
                </c:pt>
                <c:pt idx="3933">
                  <c:v>1344.0</c:v>
                </c:pt>
                <c:pt idx="3934">
                  <c:v>1344.0</c:v>
                </c:pt>
                <c:pt idx="3935">
                  <c:v>1344.0</c:v>
                </c:pt>
                <c:pt idx="3936">
                  <c:v>1344.0</c:v>
                </c:pt>
                <c:pt idx="3937">
                  <c:v>1344.0</c:v>
                </c:pt>
                <c:pt idx="3938">
                  <c:v>1344.0</c:v>
                </c:pt>
                <c:pt idx="3939">
                  <c:v>1344.0</c:v>
                </c:pt>
                <c:pt idx="3940">
                  <c:v>1344.0</c:v>
                </c:pt>
                <c:pt idx="3941">
                  <c:v>1344.0</c:v>
                </c:pt>
                <c:pt idx="3942">
                  <c:v>1345.0</c:v>
                </c:pt>
                <c:pt idx="3943">
                  <c:v>1345.0</c:v>
                </c:pt>
                <c:pt idx="3944">
                  <c:v>1345.0</c:v>
                </c:pt>
                <c:pt idx="3945">
                  <c:v>1345.0</c:v>
                </c:pt>
                <c:pt idx="3946">
                  <c:v>1345.0</c:v>
                </c:pt>
                <c:pt idx="3947">
                  <c:v>1345.0</c:v>
                </c:pt>
                <c:pt idx="3948">
                  <c:v>1346.0</c:v>
                </c:pt>
                <c:pt idx="3949">
                  <c:v>1347.0</c:v>
                </c:pt>
                <c:pt idx="3950">
                  <c:v>1348.0</c:v>
                </c:pt>
                <c:pt idx="3951">
                  <c:v>1349.0</c:v>
                </c:pt>
                <c:pt idx="3952">
                  <c:v>1350.0</c:v>
                </c:pt>
                <c:pt idx="3953">
                  <c:v>1350.0</c:v>
                </c:pt>
                <c:pt idx="3954">
                  <c:v>1351.0</c:v>
                </c:pt>
                <c:pt idx="3955">
                  <c:v>1351.0</c:v>
                </c:pt>
                <c:pt idx="3956">
                  <c:v>1351.0</c:v>
                </c:pt>
                <c:pt idx="3957">
                  <c:v>1351.0</c:v>
                </c:pt>
                <c:pt idx="3958">
                  <c:v>1352.0</c:v>
                </c:pt>
                <c:pt idx="3959">
                  <c:v>1353.0</c:v>
                </c:pt>
                <c:pt idx="3960">
                  <c:v>1354.0</c:v>
                </c:pt>
                <c:pt idx="3961">
                  <c:v>1354.0</c:v>
                </c:pt>
                <c:pt idx="3962">
                  <c:v>1355.0</c:v>
                </c:pt>
                <c:pt idx="3963">
                  <c:v>1356.0</c:v>
                </c:pt>
                <c:pt idx="3964">
                  <c:v>1356.0</c:v>
                </c:pt>
                <c:pt idx="3965">
                  <c:v>1356.0</c:v>
                </c:pt>
                <c:pt idx="3966">
                  <c:v>1356.0</c:v>
                </c:pt>
                <c:pt idx="3967">
                  <c:v>1356.0</c:v>
                </c:pt>
                <c:pt idx="3968">
                  <c:v>1356.0</c:v>
                </c:pt>
                <c:pt idx="3969">
                  <c:v>1356.0</c:v>
                </c:pt>
                <c:pt idx="3970">
                  <c:v>1357.0</c:v>
                </c:pt>
                <c:pt idx="3971">
                  <c:v>1358.0</c:v>
                </c:pt>
                <c:pt idx="3972">
                  <c:v>1358.0</c:v>
                </c:pt>
                <c:pt idx="3973">
                  <c:v>1358.0</c:v>
                </c:pt>
                <c:pt idx="3974">
                  <c:v>1359.0</c:v>
                </c:pt>
                <c:pt idx="3975">
                  <c:v>1360.0</c:v>
                </c:pt>
                <c:pt idx="3976">
                  <c:v>1360.0</c:v>
                </c:pt>
                <c:pt idx="3977">
                  <c:v>1360.0</c:v>
                </c:pt>
                <c:pt idx="3978">
                  <c:v>1360.0</c:v>
                </c:pt>
                <c:pt idx="3979">
                  <c:v>1361.0</c:v>
                </c:pt>
                <c:pt idx="3980">
                  <c:v>1361.0</c:v>
                </c:pt>
                <c:pt idx="3981">
                  <c:v>1362.0</c:v>
                </c:pt>
                <c:pt idx="3982">
                  <c:v>1363.0</c:v>
                </c:pt>
                <c:pt idx="3983">
                  <c:v>1363.0</c:v>
                </c:pt>
                <c:pt idx="3984">
                  <c:v>1363.0</c:v>
                </c:pt>
                <c:pt idx="3985">
                  <c:v>1363.0</c:v>
                </c:pt>
                <c:pt idx="3986">
                  <c:v>1363.0</c:v>
                </c:pt>
                <c:pt idx="3987">
                  <c:v>1363.0</c:v>
                </c:pt>
                <c:pt idx="3988">
                  <c:v>1363.0</c:v>
                </c:pt>
                <c:pt idx="3989">
                  <c:v>1363.0</c:v>
                </c:pt>
                <c:pt idx="3990">
                  <c:v>1363.0</c:v>
                </c:pt>
                <c:pt idx="3991">
                  <c:v>1363.0</c:v>
                </c:pt>
                <c:pt idx="3992">
                  <c:v>1363.0</c:v>
                </c:pt>
                <c:pt idx="3993">
                  <c:v>1363.0</c:v>
                </c:pt>
                <c:pt idx="3994">
                  <c:v>1363.0</c:v>
                </c:pt>
                <c:pt idx="3995">
                  <c:v>1363.0</c:v>
                </c:pt>
                <c:pt idx="3996">
                  <c:v>1363.0</c:v>
                </c:pt>
                <c:pt idx="3997">
                  <c:v>1363.0</c:v>
                </c:pt>
                <c:pt idx="3998">
                  <c:v>1363.0</c:v>
                </c:pt>
                <c:pt idx="3999">
                  <c:v>1363.0</c:v>
                </c:pt>
                <c:pt idx="4000">
                  <c:v>1363.0</c:v>
                </c:pt>
                <c:pt idx="4001">
                  <c:v>1363.0</c:v>
                </c:pt>
                <c:pt idx="4002">
                  <c:v>1363.0</c:v>
                </c:pt>
                <c:pt idx="4003">
                  <c:v>1363.0</c:v>
                </c:pt>
                <c:pt idx="4004">
                  <c:v>1363.0</c:v>
                </c:pt>
                <c:pt idx="4005">
                  <c:v>1364.0</c:v>
                </c:pt>
                <c:pt idx="4006">
                  <c:v>1364.0</c:v>
                </c:pt>
                <c:pt idx="4007">
                  <c:v>1364.0</c:v>
                </c:pt>
                <c:pt idx="4008">
                  <c:v>1365.0</c:v>
                </c:pt>
                <c:pt idx="4009">
                  <c:v>1365.0</c:v>
                </c:pt>
                <c:pt idx="4010">
                  <c:v>1365.0</c:v>
                </c:pt>
                <c:pt idx="4011">
                  <c:v>1365.0</c:v>
                </c:pt>
                <c:pt idx="4012">
                  <c:v>1366.0</c:v>
                </c:pt>
                <c:pt idx="4013">
                  <c:v>1367.0</c:v>
                </c:pt>
                <c:pt idx="4014">
                  <c:v>1367.0</c:v>
                </c:pt>
                <c:pt idx="4015">
                  <c:v>1367.0</c:v>
                </c:pt>
                <c:pt idx="4016">
                  <c:v>1367.0</c:v>
                </c:pt>
                <c:pt idx="4017">
                  <c:v>1367.0</c:v>
                </c:pt>
                <c:pt idx="4018">
                  <c:v>1367.0</c:v>
                </c:pt>
                <c:pt idx="4019">
                  <c:v>1368.0</c:v>
                </c:pt>
                <c:pt idx="4020">
                  <c:v>1368.0</c:v>
                </c:pt>
                <c:pt idx="4021">
                  <c:v>1368.0</c:v>
                </c:pt>
                <c:pt idx="4022">
                  <c:v>1368.0</c:v>
                </c:pt>
                <c:pt idx="4023">
                  <c:v>1369.0</c:v>
                </c:pt>
                <c:pt idx="4024">
                  <c:v>1369.0</c:v>
                </c:pt>
                <c:pt idx="4025">
                  <c:v>1369.0</c:v>
                </c:pt>
                <c:pt idx="4026">
                  <c:v>1370.0</c:v>
                </c:pt>
                <c:pt idx="4027">
                  <c:v>1370.0</c:v>
                </c:pt>
                <c:pt idx="4028">
                  <c:v>1370.0</c:v>
                </c:pt>
                <c:pt idx="4029">
                  <c:v>1371.0</c:v>
                </c:pt>
                <c:pt idx="4030">
                  <c:v>1372.0</c:v>
                </c:pt>
                <c:pt idx="4031">
                  <c:v>1373.0</c:v>
                </c:pt>
                <c:pt idx="4032">
                  <c:v>1373.0</c:v>
                </c:pt>
                <c:pt idx="4033">
                  <c:v>1373.0</c:v>
                </c:pt>
                <c:pt idx="4034">
                  <c:v>1374.0</c:v>
                </c:pt>
                <c:pt idx="4035">
                  <c:v>1375.0</c:v>
                </c:pt>
                <c:pt idx="4036">
                  <c:v>1376.0</c:v>
                </c:pt>
                <c:pt idx="4037">
                  <c:v>1377.0</c:v>
                </c:pt>
                <c:pt idx="4038">
                  <c:v>1377.0</c:v>
                </c:pt>
                <c:pt idx="4039">
                  <c:v>1377.0</c:v>
                </c:pt>
                <c:pt idx="4040">
                  <c:v>1377.0</c:v>
                </c:pt>
                <c:pt idx="4041">
                  <c:v>1377.0</c:v>
                </c:pt>
                <c:pt idx="4042">
                  <c:v>1377.0</c:v>
                </c:pt>
                <c:pt idx="4043">
                  <c:v>1377.0</c:v>
                </c:pt>
                <c:pt idx="4044">
                  <c:v>1378.0</c:v>
                </c:pt>
                <c:pt idx="4045">
                  <c:v>1378.0</c:v>
                </c:pt>
                <c:pt idx="4046">
                  <c:v>1379.0</c:v>
                </c:pt>
                <c:pt idx="4047">
                  <c:v>1380.0</c:v>
                </c:pt>
                <c:pt idx="4048">
                  <c:v>1381.0</c:v>
                </c:pt>
                <c:pt idx="4049">
                  <c:v>1382.0</c:v>
                </c:pt>
                <c:pt idx="4050">
                  <c:v>1382.0</c:v>
                </c:pt>
                <c:pt idx="4051">
                  <c:v>1382.0</c:v>
                </c:pt>
                <c:pt idx="4052">
                  <c:v>1383.0</c:v>
                </c:pt>
                <c:pt idx="4053">
                  <c:v>1384.0</c:v>
                </c:pt>
                <c:pt idx="4054">
                  <c:v>1384.0</c:v>
                </c:pt>
                <c:pt idx="4055">
                  <c:v>1384.0</c:v>
                </c:pt>
                <c:pt idx="4056">
                  <c:v>1384.0</c:v>
                </c:pt>
                <c:pt idx="4057">
                  <c:v>1384.0</c:v>
                </c:pt>
                <c:pt idx="4058">
                  <c:v>1384.0</c:v>
                </c:pt>
                <c:pt idx="4059">
                  <c:v>1385.0</c:v>
                </c:pt>
                <c:pt idx="4060">
                  <c:v>1385.0</c:v>
                </c:pt>
                <c:pt idx="4061">
                  <c:v>1385.0</c:v>
                </c:pt>
                <c:pt idx="4062">
                  <c:v>1385.0</c:v>
                </c:pt>
                <c:pt idx="4063">
                  <c:v>1386.0</c:v>
                </c:pt>
                <c:pt idx="4064">
                  <c:v>1386.0</c:v>
                </c:pt>
                <c:pt idx="4065">
                  <c:v>1386.0</c:v>
                </c:pt>
                <c:pt idx="4066">
                  <c:v>1386.0</c:v>
                </c:pt>
                <c:pt idx="4067">
                  <c:v>1386.0</c:v>
                </c:pt>
                <c:pt idx="4068">
                  <c:v>1386.0</c:v>
                </c:pt>
                <c:pt idx="4069">
                  <c:v>1386.0</c:v>
                </c:pt>
                <c:pt idx="4070">
                  <c:v>1386.0</c:v>
                </c:pt>
                <c:pt idx="4071">
                  <c:v>1387.0</c:v>
                </c:pt>
                <c:pt idx="4072">
                  <c:v>1388.0</c:v>
                </c:pt>
                <c:pt idx="4073">
                  <c:v>1389.0</c:v>
                </c:pt>
                <c:pt idx="4074">
                  <c:v>1389.0</c:v>
                </c:pt>
                <c:pt idx="4075">
                  <c:v>1389.0</c:v>
                </c:pt>
                <c:pt idx="4076">
                  <c:v>1389.0</c:v>
                </c:pt>
                <c:pt idx="4077">
                  <c:v>1389.0</c:v>
                </c:pt>
                <c:pt idx="4078">
                  <c:v>1390.0</c:v>
                </c:pt>
                <c:pt idx="4079">
                  <c:v>1390.0</c:v>
                </c:pt>
                <c:pt idx="4080">
                  <c:v>1390.0</c:v>
                </c:pt>
                <c:pt idx="4081">
                  <c:v>1390.0</c:v>
                </c:pt>
                <c:pt idx="4082">
                  <c:v>1391.0</c:v>
                </c:pt>
                <c:pt idx="4083">
                  <c:v>1392.0</c:v>
                </c:pt>
                <c:pt idx="4084">
                  <c:v>1393.0</c:v>
                </c:pt>
                <c:pt idx="4085">
                  <c:v>1393.0</c:v>
                </c:pt>
                <c:pt idx="4086">
                  <c:v>1393.0</c:v>
                </c:pt>
                <c:pt idx="4087">
                  <c:v>1394.0</c:v>
                </c:pt>
                <c:pt idx="4088">
                  <c:v>1395.0</c:v>
                </c:pt>
                <c:pt idx="4089">
                  <c:v>1395.0</c:v>
                </c:pt>
                <c:pt idx="4090">
                  <c:v>1395.0</c:v>
                </c:pt>
                <c:pt idx="4091">
                  <c:v>1395.0</c:v>
                </c:pt>
                <c:pt idx="4092">
                  <c:v>1395.0</c:v>
                </c:pt>
                <c:pt idx="4093">
                  <c:v>1395.0</c:v>
                </c:pt>
                <c:pt idx="4094">
                  <c:v>1395.0</c:v>
                </c:pt>
                <c:pt idx="4095">
                  <c:v>1395.0</c:v>
                </c:pt>
                <c:pt idx="4096">
                  <c:v>1395.0</c:v>
                </c:pt>
                <c:pt idx="4097">
                  <c:v>1395.0</c:v>
                </c:pt>
                <c:pt idx="4098">
                  <c:v>1395.0</c:v>
                </c:pt>
                <c:pt idx="4099">
                  <c:v>1395.0</c:v>
                </c:pt>
                <c:pt idx="4100">
                  <c:v>1396.0</c:v>
                </c:pt>
                <c:pt idx="4101">
                  <c:v>1396.0</c:v>
                </c:pt>
                <c:pt idx="4102">
                  <c:v>1396.0</c:v>
                </c:pt>
                <c:pt idx="4103">
                  <c:v>1396.0</c:v>
                </c:pt>
                <c:pt idx="4104">
                  <c:v>1396.0</c:v>
                </c:pt>
                <c:pt idx="4105">
                  <c:v>1396.0</c:v>
                </c:pt>
                <c:pt idx="4106">
                  <c:v>1396.0</c:v>
                </c:pt>
                <c:pt idx="4107">
                  <c:v>1396.0</c:v>
                </c:pt>
                <c:pt idx="4108">
                  <c:v>1396.0</c:v>
                </c:pt>
                <c:pt idx="4109">
                  <c:v>1397.0</c:v>
                </c:pt>
                <c:pt idx="4110">
                  <c:v>1397.0</c:v>
                </c:pt>
                <c:pt idx="4111">
                  <c:v>1398.0</c:v>
                </c:pt>
                <c:pt idx="4112">
                  <c:v>1399.0</c:v>
                </c:pt>
                <c:pt idx="4113">
                  <c:v>1400.0</c:v>
                </c:pt>
                <c:pt idx="4114">
                  <c:v>1401.0</c:v>
                </c:pt>
                <c:pt idx="4115">
                  <c:v>1402.0</c:v>
                </c:pt>
                <c:pt idx="4116">
                  <c:v>1402.0</c:v>
                </c:pt>
                <c:pt idx="4117">
                  <c:v>1402.0</c:v>
                </c:pt>
                <c:pt idx="4118">
                  <c:v>1402.0</c:v>
                </c:pt>
                <c:pt idx="4119">
                  <c:v>1402.0</c:v>
                </c:pt>
                <c:pt idx="4120">
                  <c:v>1402.0</c:v>
                </c:pt>
                <c:pt idx="4121">
                  <c:v>1402.0</c:v>
                </c:pt>
                <c:pt idx="4122">
                  <c:v>1402.0</c:v>
                </c:pt>
                <c:pt idx="4123">
                  <c:v>1403.0</c:v>
                </c:pt>
                <c:pt idx="4124">
                  <c:v>1404.0</c:v>
                </c:pt>
                <c:pt idx="4125">
                  <c:v>1405.0</c:v>
                </c:pt>
                <c:pt idx="4126">
                  <c:v>1406.0</c:v>
                </c:pt>
                <c:pt idx="4127">
                  <c:v>1406.0</c:v>
                </c:pt>
                <c:pt idx="4128">
                  <c:v>1406.0</c:v>
                </c:pt>
                <c:pt idx="4129">
                  <c:v>1407.0</c:v>
                </c:pt>
                <c:pt idx="4130">
                  <c:v>1407.0</c:v>
                </c:pt>
                <c:pt idx="4131">
                  <c:v>1407.0</c:v>
                </c:pt>
                <c:pt idx="4132">
                  <c:v>1407.0</c:v>
                </c:pt>
                <c:pt idx="4133">
                  <c:v>1407.0</c:v>
                </c:pt>
                <c:pt idx="4134">
                  <c:v>1408.0</c:v>
                </c:pt>
                <c:pt idx="4135">
                  <c:v>1408.0</c:v>
                </c:pt>
                <c:pt idx="4136">
                  <c:v>1408.0</c:v>
                </c:pt>
                <c:pt idx="4137">
                  <c:v>1408.0</c:v>
                </c:pt>
                <c:pt idx="4138">
                  <c:v>1408.0</c:v>
                </c:pt>
                <c:pt idx="4139">
                  <c:v>1408.0</c:v>
                </c:pt>
                <c:pt idx="4140">
                  <c:v>1408.0</c:v>
                </c:pt>
                <c:pt idx="4141">
                  <c:v>1409.0</c:v>
                </c:pt>
                <c:pt idx="4142">
                  <c:v>1409.0</c:v>
                </c:pt>
                <c:pt idx="4143">
                  <c:v>1409.0</c:v>
                </c:pt>
                <c:pt idx="4144">
                  <c:v>1409.0</c:v>
                </c:pt>
                <c:pt idx="4145">
                  <c:v>1410.0</c:v>
                </c:pt>
                <c:pt idx="4146">
                  <c:v>1410.0</c:v>
                </c:pt>
                <c:pt idx="4147">
                  <c:v>1410.0</c:v>
                </c:pt>
                <c:pt idx="4148">
                  <c:v>1410.0</c:v>
                </c:pt>
                <c:pt idx="4149">
                  <c:v>1410.0</c:v>
                </c:pt>
                <c:pt idx="4150">
                  <c:v>1410.0</c:v>
                </c:pt>
                <c:pt idx="4151">
                  <c:v>1410.0</c:v>
                </c:pt>
                <c:pt idx="4152">
                  <c:v>1410.0</c:v>
                </c:pt>
                <c:pt idx="4153">
                  <c:v>1410.0</c:v>
                </c:pt>
                <c:pt idx="4154">
                  <c:v>1410.0</c:v>
                </c:pt>
                <c:pt idx="4155">
                  <c:v>1410.0</c:v>
                </c:pt>
                <c:pt idx="4156">
                  <c:v>1410.0</c:v>
                </c:pt>
                <c:pt idx="4157">
                  <c:v>1410.0</c:v>
                </c:pt>
                <c:pt idx="4158">
                  <c:v>1410.0</c:v>
                </c:pt>
                <c:pt idx="4159">
                  <c:v>1411.0</c:v>
                </c:pt>
                <c:pt idx="4160">
                  <c:v>1411.0</c:v>
                </c:pt>
                <c:pt idx="4161">
                  <c:v>1411.0</c:v>
                </c:pt>
                <c:pt idx="4162">
                  <c:v>1411.0</c:v>
                </c:pt>
                <c:pt idx="4163">
                  <c:v>1411.0</c:v>
                </c:pt>
                <c:pt idx="4164">
                  <c:v>1411.0</c:v>
                </c:pt>
                <c:pt idx="4165">
                  <c:v>1411.0</c:v>
                </c:pt>
                <c:pt idx="4166">
                  <c:v>1412.0</c:v>
                </c:pt>
                <c:pt idx="4167">
                  <c:v>1412.0</c:v>
                </c:pt>
                <c:pt idx="4168">
                  <c:v>1412.0</c:v>
                </c:pt>
                <c:pt idx="4169">
                  <c:v>1412.0</c:v>
                </c:pt>
                <c:pt idx="4170">
                  <c:v>1412.0</c:v>
                </c:pt>
                <c:pt idx="4171">
                  <c:v>1412.0</c:v>
                </c:pt>
                <c:pt idx="4172">
                  <c:v>1412.0</c:v>
                </c:pt>
                <c:pt idx="4173">
                  <c:v>1412.0</c:v>
                </c:pt>
                <c:pt idx="4174">
                  <c:v>1412.0</c:v>
                </c:pt>
                <c:pt idx="4175">
                  <c:v>1412.0</c:v>
                </c:pt>
                <c:pt idx="4176">
                  <c:v>1412.0</c:v>
                </c:pt>
                <c:pt idx="4177">
                  <c:v>1412.0</c:v>
                </c:pt>
                <c:pt idx="4178">
                  <c:v>1412.0</c:v>
                </c:pt>
                <c:pt idx="4179">
                  <c:v>1413.0</c:v>
                </c:pt>
                <c:pt idx="4180">
                  <c:v>1413.0</c:v>
                </c:pt>
                <c:pt idx="4181">
                  <c:v>1413.0</c:v>
                </c:pt>
                <c:pt idx="4182">
                  <c:v>1413.0</c:v>
                </c:pt>
                <c:pt idx="4183">
                  <c:v>1413.0</c:v>
                </c:pt>
                <c:pt idx="4184">
                  <c:v>1413.0</c:v>
                </c:pt>
                <c:pt idx="4185">
                  <c:v>1413.0</c:v>
                </c:pt>
                <c:pt idx="4186">
                  <c:v>1413.0</c:v>
                </c:pt>
                <c:pt idx="4187">
                  <c:v>1413.0</c:v>
                </c:pt>
                <c:pt idx="4188">
                  <c:v>1413.0</c:v>
                </c:pt>
                <c:pt idx="4189">
                  <c:v>1413.0</c:v>
                </c:pt>
                <c:pt idx="4190">
                  <c:v>1413.0</c:v>
                </c:pt>
                <c:pt idx="4191">
                  <c:v>1414.0</c:v>
                </c:pt>
                <c:pt idx="4192">
                  <c:v>1415.0</c:v>
                </c:pt>
                <c:pt idx="4193">
                  <c:v>1415.0</c:v>
                </c:pt>
                <c:pt idx="4194">
                  <c:v>1415.0</c:v>
                </c:pt>
                <c:pt idx="4195">
                  <c:v>1416.0</c:v>
                </c:pt>
                <c:pt idx="4196">
                  <c:v>1417.0</c:v>
                </c:pt>
                <c:pt idx="4197">
                  <c:v>1417.0</c:v>
                </c:pt>
                <c:pt idx="4198">
                  <c:v>1417.0</c:v>
                </c:pt>
                <c:pt idx="4199">
                  <c:v>1417.0</c:v>
                </c:pt>
                <c:pt idx="4200">
                  <c:v>1417.0</c:v>
                </c:pt>
                <c:pt idx="4201">
                  <c:v>1418.0</c:v>
                </c:pt>
                <c:pt idx="4202">
                  <c:v>1418.0</c:v>
                </c:pt>
                <c:pt idx="4203">
                  <c:v>1418.0</c:v>
                </c:pt>
                <c:pt idx="4204">
                  <c:v>1419.0</c:v>
                </c:pt>
                <c:pt idx="4205">
                  <c:v>1419.0</c:v>
                </c:pt>
                <c:pt idx="4206">
                  <c:v>1420.0</c:v>
                </c:pt>
                <c:pt idx="4207">
                  <c:v>1420.0</c:v>
                </c:pt>
                <c:pt idx="4208">
                  <c:v>1420.0</c:v>
                </c:pt>
                <c:pt idx="4209">
                  <c:v>1420.0</c:v>
                </c:pt>
                <c:pt idx="4210">
                  <c:v>1420.0</c:v>
                </c:pt>
                <c:pt idx="4211">
                  <c:v>1420.0</c:v>
                </c:pt>
                <c:pt idx="4212">
                  <c:v>1420.0</c:v>
                </c:pt>
                <c:pt idx="4213">
                  <c:v>1421.0</c:v>
                </c:pt>
                <c:pt idx="4214">
                  <c:v>1421.0</c:v>
                </c:pt>
                <c:pt idx="4215">
                  <c:v>1421.0</c:v>
                </c:pt>
                <c:pt idx="4216">
                  <c:v>1421.0</c:v>
                </c:pt>
                <c:pt idx="4217">
                  <c:v>1421.0</c:v>
                </c:pt>
                <c:pt idx="4218">
                  <c:v>1421.0</c:v>
                </c:pt>
                <c:pt idx="4219">
                  <c:v>1422.0</c:v>
                </c:pt>
                <c:pt idx="4220">
                  <c:v>1422.0</c:v>
                </c:pt>
                <c:pt idx="4221">
                  <c:v>1422.0</c:v>
                </c:pt>
                <c:pt idx="4222">
                  <c:v>1422.0</c:v>
                </c:pt>
                <c:pt idx="4223">
                  <c:v>1422.0</c:v>
                </c:pt>
                <c:pt idx="4224">
                  <c:v>1422.0</c:v>
                </c:pt>
                <c:pt idx="4225">
                  <c:v>1422.0</c:v>
                </c:pt>
                <c:pt idx="4226">
                  <c:v>1422.0</c:v>
                </c:pt>
                <c:pt idx="4227">
                  <c:v>1423.0</c:v>
                </c:pt>
                <c:pt idx="4228">
                  <c:v>1423.0</c:v>
                </c:pt>
                <c:pt idx="4229">
                  <c:v>1423.0</c:v>
                </c:pt>
                <c:pt idx="4230">
                  <c:v>1423.0</c:v>
                </c:pt>
                <c:pt idx="4231">
                  <c:v>1424.0</c:v>
                </c:pt>
                <c:pt idx="4232">
                  <c:v>1424.0</c:v>
                </c:pt>
                <c:pt idx="4233">
                  <c:v>1424.0</c:v>
                </c:pt>
                <c:pt idx="4234">
                  <c:v>1424.0</c:v>
                </c:pt>
                <c:pt idx="4235">
                  <c:v>1425.0</c:v>
                </c:pt>
                <c:pt idx="4236">
                  <c:v>1425.0</c:v>
                </c:pt>
                <c:pt idx="4237">
                  <c:v>1425.0</c:v>
                </c:pt>
                <c:pt idx="4238">
                  <c:v>1425.0</c:v>
                </c:pt>
                <c:pt idx="4239">
                  <c:v>1426.0</c:v>
                </c:pt>
                <c:pt idx="4240">
                  <c:v>1426.0</c:v>
                </c:pt>
                <c:pt idx="4241">
                  <c:v>1426.0</c:v>
                </c:pt>
                <c:pt idx="4242">
                  <c:v>1426.0</c:v>
                </c:pt>
                <c:pt idx="4243">
                  <c:v>1426.0</c:v>
                </c:pt>
                <c:pt idx="4244">
                  <c:v>1426.0</c:v>
                </c:pt>
                <c:pt idx="4245">
                  <c:v>1426.0</c:v>
                </c:pt>
                <c:pt idx="4246">
                  <c:v>1426.0</c:v>
                </c:pt>
                <c:pt idx="4247">
                  <c:v>1426.0</c:v>
                </c:pt>
                <c:pt idx="4248">
                  <c:v>1426.0</c:v>
                </c:pt>
                <c:pt idx="4249">
                  <c:v>1426.0</c:v>
                </c:pt>
                <c:pt idx="4250">
                  <c:v>1426.0</c:v>
                </c:pt>
                <c:pt idx="4251">
                  <c:v>1426.0</c:v>
                </c:pt>
                <c:pt idx="4252">
                  <c:v>1426.0</c:v>
                </c:pt>
                <c:pt idx="4253">
                  <c:v>1426.0</c:v>
                </c:pt>
                <c:pt idx="4254">
                  <c:v>1426.0</c:v>
                </c:pt>
                <c:pt idx="4255">
                  <c:v>1426.0</c:v>
                </c:pt>
                <c:pt idx="4256">
                  <c:v>1426.0</c:v>
                </c:pt>
                <c:pt idx="4257">
                  <c:v>1426.0</c:v>
                </c:pt>
                <c:pt idx="4258">
                  <c:v>1426.0</c:v>
                </c:pt>
                <c:pt idx="4259">
                  <c:v>1426.0</c:v>
                </c:pt>
                <c:pt idx="4260">
                  <c:v>1427.0</c:v>
                </c:pt>
                <c:pt idx="4261">
                  <c:v>1427.0</c:v>
                </c:pt>
                <c:pt idx="4262">
                  <c:v>1427.0</c:v>
                </c:pt>
                <c:pt idx="4263">
                  <c:v>1428.0</c:v>
                </c:pt>
                <c:pt idx="4264">
                  <c:v>1429.0</c:v>
                </c:pt>
                <c:pt idx="4265">
                  <c:v>1429.0</c:v>
                </c:pt>
                <c:pt idx="4266">
                  <c:v>1430.0</c:v>
                </c:pt>
                <c:pt idx="4267">
                  <c:v>1430.0</c:v>
                </c:pt>
                <c:pt idx="4268">
                  <c:v>1431.0</c:v>
                </c:pt>
                <c:pt idx="4269">
                  <c:v>1432.0</c:v>
                </c:pt>
                <c:pt idx="4270">
                  <c:v>1432.0</c:v>
                </c:pt>
                <c:pt idx="4271">
                  <c:v>1433.0</c:v>
                </c:pt>
                <c:pt idx="4272">
                  <c:v>1433.0</c:v>
                </c:pt>
                <c:pt idx="4273">
                  <c:v>1433.0</c:v>
                </c:pt>
                <c:pt idx="4274">
                  <c:v>1433.0</c:v>
                </c:pt>
                <c:pt idx="4275">
                  <c:v>1434.0</c:v>
                </c:pt>
                <c:pt idx="4276">
                  <c:v>1434.0</c:v>
                </c:pt>
                <c:pt idx="4277">
                  <c:v>1434.0</c:v>
                </c:pt>
                <c:pt idx="4278">
                  <c:v>1434.0</c:v>
                </c:pt>
                <c:pt idx="4279">
                  <c:v>1435.0</c:v>
                </c:pt>
                <c:pt idx="4280">
                  <c:v>1435.0</c:v>
                </c:pt>
                <c:pt idx="4281">
                  <c:v>1436.0</c:v>
                </c:pt>
                <c:pt idx="4282">
                  <c:v>1437.0</c:v>
                </c:pt>
                <c:pt idx="4283">
                  <c:v>1437.0</c:v>
                </c:pt>
                <c:pt idx="4284">
                  <c:v>1437.0</c:v>
                </c:pt>
                <c:pt idx="4285">
                  <c:v>1437.0</c:v>
                </c:pt>
                <c:pt idx="4286">
                  <c:v>1438.0</c:v>
                </c:pt>
                <c:pt idx="4287">
                  <c:v>1439.0</c:v>
                </c:pt>
                <c:pt idx="4288">
                  <c:v>1440.0</c:v>
                </c:pt>
                <c:pt idx="4289">
                  <c:v>1441.0</c:v>
                </c:pt>
                <c:pt idx="4290">
                  <c:v>1442.0</c:v>
                </c:pt>
                <c:pt idx="4291">
                  <c:v>1442.0</c:v>
                </c:pt>
                <c:pt idx="4292">
                  <c:v>1442.0</c:v>
                </c:pt>
                <c:pt idx="4293">
                  <c:v>1442.0</c:v>
                </c:pt>
                <c:pt idx="4294">
                  <c:v>1442.0</c:v>
                </c:pt>
                <c:pt idx="4295">
                  <c:v>1443.0</c:v>
                </c:pt>
                <c:pt idx="4296">
                  <c:v>1444.0</c:v>
                </c:pt>
                <c:pt idx="4297">
                  <c:v>1444.0</c:v>
                </c:pt>
                <c:pt idx="4298">
                  <c:v>1444.0</c:v>
                </c:pt>
                <c:pt idx="4299">
                  <c:v>1444.0</c:v>
                </c:pt>
                <c:pt idx="4300">
                  <c:v>1445.0</c:v>
                </c:pt>
                <c:pt idx="4301">
                  <c:v>1446.0</c:v>
                </c:pt>
                <c:pt idx="4302">
                  <c:v>1446.0</c:v>
                </c:pt>
                <c:pt idx="4303">
                  <c:v>1446.0</c:v>
                </c:pt>
                <c:pt idx="4304">
                  <c:v>1446.0</c:v>
                </c:pt>
                <c:pt idx="4305">
                  <c:v>1446.0</c:v>
                </c:pt>
                <c:pt idx="4306">
                  <c:v>1446.0</c:v>
                </c:pt>
                <c:pt idx="4307">
                  <c:v>1446.0</c:v>
                </c:pt>
                <c:pt idx="4308">
                  <c:v>1446.0</c:v>
                </c:pt>
                <c:pt idx="4309">
                  <c:v>1446.0</c:v>
                </c:pt>
                <c:pt idx="4310">
                  <c:v>1446.0</c:v>
                </c:pt>
                <c:pt idx="4311">
                  <c:v>1446.0</c:v>
                </c:pt>
                <c:pt idx="4312">
                  <c:v>1446.0</c:v>
                </c:pt>
                <c:pt idx="4313">
                  <c:v>1446.0</c:v>
                </c:pt>
                <c:pt idx="4314">
                  <c:v>1446.0</c:v>
                </c:pt>
                <c:pt idx="4315">
                  <c:v>1446.0</c:v>
                </c:pt>
                <c:pt idx="4316">
                  <c:v>1446.0</c:v>
                </c:pt>
                <c:pt idx="4317">
                  <c:v>1446.0</c:v>
                </c:pt>
                <c:pt idx="4318">
                  <c:v>1446.0</c:v>
                </c:pt>
                <c:pt idx="4319">
                  <c:v>1446.0</c:v>
                </c:pt>
                <c:pt idx="4320">
                  <c:v>1446.0</c:v>
                </c:pt>
                <c:pt idx="4321">
                  <c:v>1446.0</c:v>
                </c:pt>
                <c:pt idx="4322">
                  <c:v>1446.0</c:v>
                </c:pt>
                <c:pt idx="4323">
                  <c:v>1446.0</c:v>
                </c:pt>
                <c:pt idx="4324">
                  <c:v>1446.0</c:v>
                </c:pt>
                <c:pt idx="4325">
                  <c:v>1446.0</c:v>
                </c:pt>
                <c:pt idx="4326">
                  <c:v>1447.0</c:v>
                </c:pt>
                <c:pt idx="4327">
                  <c:v>1447.0</c:v>
                </c:pt>
                <c:pt idx="4328">
                  <c:v>1447.0</c:v>
                </c:pt>
                <c:pt idx="4329">
                  <c:v>1447.0</c:v>
                </c:pt>
                <c:pt idx="4330">
                  <c:v>1448.0</c:v>
                </c:pt>
                <c:pt idx="4331">
                  <c:v>1449.0</c:v>
                </c:pt>
                <c:pt idx="4332">
                  <c:v>1450.0</c:v>
                </c:pt>
                <c:pt idx="4333">
                  <c:v>1450.0</c:v>
                </c:pt>
                <c:pt idx="4334">
                  <c:v>1450.0</c:v>
                </c:pt>
                <c:pt idx="4335">
                  <c:v>1450.0</c:v>
                </c:pt>
                <c:pt idx="4336">
                  <c:v>1450.0</c:v>
                </c:pt>
                <c:pt idx="4337">
                  <c:v>1450.0</c:v>
                </c:pt>
                <c:pt idx="4338">
                  <c:v>1451.0</c:v>
                </c:pt>
                <c:pt idx="4339">
                  <c:v>1452.0</c:v>
                </c:pt>
                <c:pt idx="4340">
                  <c:v>1453.0</c:v>
                </c:pt>
                <c:pt idx="4341">
                  <c:v>1453.0</c:v>
                </c:pt>
                <c:pt idx="4342">
                  <c:v>1453.0</c:v>
                </c:pt>
                <c:pt idx="4343">
                  <c:v>1453.0</c:v>
                </c:pt>
                <c:pt idx="4344">
                  <c:v>1453.0</c:v>
                </c:pt>
                <c:pt idx="4345">
                  <c:v>1453.0</c:v>
                </c:pt>
                <c:pt idx="4346">
                  <c:v>1454.0</c:v>
                </c:pt>
                <c:pt idx="4347">
                  <c:v>1454.0</c:v>
                </c:pt>
                <c:pt idx="4348">
                  <c:v>1455.0</c:v>
                </c:pt>
                <c:pt idx="4349">
                  <c:v>1455.0</c:v>
                </c:pt>
                <c:pt idx="4350">
                  <c:v>1455.0</c:v>
                </c:pt>
                <c:pt idx="4351">
                  <c:v>1455.0</c:v>
                </c:pt>
                <c:pt idx="4352">
                  <c:v>1455.0</c:v>
                </c:pt>
                <c:pt idx="4353">
                  <c:v>1455.0</c:v>
                </c:pt>
                <c:pt idx="4354">
                  <c:v>1455.0</c:v>
                </c:pt>
                <c:pt idx="4355">
                  <c:v>1455.0</c:v>
                </c:pt>
                <c:pt idx="4356">
                  <c:v>1455.0</c:v>
                </c:pt>
                <c:pt idx="4357">
                  <c:v>1456.0</c:v>
                </c:pt>
                <c:pt idx="4358">
                  <c:v>1457.0</c:v>
                </c:pt>
                <c:pt idx="4359">
                  <c:v>1457.0</c:v>
                </c:pt>
                <c:pt idx="4360">
                  <c:v>1457.0</c:v>
                </c:pt>
                <c:pt idx="4361">
                  <c:v>1457.0</c:v>
                </c:pt>
                <c:pt idx="4362">
                  <c:v>1457.0</c:v>
                </c:pt>
                <c:pt idx="4363">
                  <c:v>1458.0</c:v>
                </c:pt>
                <c:pt idx="4364">
                  <c:v>1458.0</c:v>
                </c:pt>
                <c:pt idx="4365">
                  <c:v>1458.0</c:v>
                </c:pt>
                <c:pt idx="4366">
                  <c:v>1458.0</c:v>
                </c:pt>
                <c:pt idx="4367">
                  <c:v>1458.0</c:v>
                </c:pt>
                <c:pt idx="4368">
                  <c:v>1458.0</c:v>
                </c:pt>
                <c:pt idx="4369">
                  <c:v>1458.0</c:v>
                </c:pt>
                <c:pt idx="4370">
                  <c:v>1458.0</c:v>
                </c:pt>
                <c:pt idx="4371">
                  <c:v>1459.0</c:v>
                </c:pt>
                <c:pt idx="4372">
                  <c:v>1459.0</c:v>
                </c:pt>
                <c:pt idx="4373">
                  <c:v>1459.0</c:v>
                </c:pt>
                <c:pt idx="4374">
                  <c:v>1459.0</c:v>
                </c:pt>
                <c:pt idx="4375">
                  <c:v>1459.0</c:v>
                </c:pt>
                <c:pt idx="4376">
                  <c:v>1460.0</c:v>
                </c:pt>
                <c:pt idx="4377">
                  <c:v>1460.0</c:v>
                </c:pt>
                <c:pt idx="4378">
                  <c:v>1460.0</c:v>
                </c:pt>
                <c:pt idx="4379">
                  <c:v>1461.0</c:v>
                </c:pt>
                <c:pt idx="4380">
                  <c:v>1461.0</c:v>
                </c:pt>
                <c:pt idx="4381">
                  <c:v>1461.0</c:v>
                </c:pt>
                <c:pt idx="4382">
                  <c:v>1461.0</c:v>
                </c:pt>
                <c:pt idx="4383">
                  <c:v>1461.0</c:v>
                </c:pt>
                <c:pt idx="4384">
                  <c:v>1462.0</c:v>
                </c:pt>
                <c:pt idx="4385">
                  <c:v>1463.0</c:v>
                </c:pt>
                <c:pt idx="4386">
                  <c:v>1463.0</c:v>
                </c:pt>
                <c:pt idx="4387">
                  <c:v>1463.0</c:v>
                </c:pt>
                <c:pt idx="4388">
                  <c:v>1463.0</c:v>
                </c:pt>
                <c:pt idx="4389">
                  <c:v>1463.0</c:v>
                </c:pt>
                <c:pt idx="4390">
                  <c:v>1463.0</c:v>
                </c:pt>
                <c:pt idx="4391">
                  <c:v>1463.0</c:v>
                </c:pt>
                <c:pt idx="4392">
                  <c:v>1463.0</c:v>
                </c:pt>
                <c:pt idx="4393">
                  <c:v>1463.0</c:v>
                </c:pt>
                <c:pt idx="4394">
                  <c:v>1464.0</c:v>
                </c:pt>
                <c:pt idx="4395">
                  <c:v>1465.0</c:v>
                </c:pt>
                <c:pt idx="4396">
                  <c:v>1466.0</c:v>
                </c:pt>
                <c:pt idx="4397">
                  <c:v>1467.0</c:v>
                </c:pt>
                <c:pt idx="4398">
                  <c:v>1468.0</c:v>
                </c:pt>
                <c:pt idx="4399">
                  <c:v>1469.0</c:v>
                </c:pt>
                <c:pt idx="4400">
                  <c:v>1470.0</c:v>
                </c:pt>
                <c:pt idx="4401">
                  <c:v>1471.0</c:v>
                </c:pt>
                <c:pt idx="4402">
                  <c:v>1472.0</c:v>
                </c:pt>
                <c:pt idx="4403">
                  <c:v>1473.0</c:v>
                </c:pt>
                <c:pt idx="4404">
                  <c:v>1474.0</c:v>
                </c:pt>
                <c:pt idx="4405">
                  <c:v>1475.0</c:v>
                </c:pt>
                <c:pt idx="4406">
                  <c:v>1476.0</c:v>
                </c:pt>
                <c:pt idx="4407">
                  <c:v>1476.0</c:v>
                </c:pt>
                <c:pt idx="4408">
                  <c:v>1477.0</c:v>
                </c:pt>
                <c:pt idx="4409">
                  <c:v>1478.0</c:v>
                </c:pt>
                <c:pt idx="4410">
                  <c:v>1479.0</c:v>
                </c:pt>
                <c:pt idx="4411">
                  <c:v>1480.0</c:v>
                </c:pt>
                <c:pt idx="4412">
                  <c:v>1481.0</c:v>
                </c:pt>
                <c:pt idx="4413">
                  <c:v>1482.0</c:v>
                </c:pt>
                <c:pt idx="4414">
                  <c:v>1483.0</c:v>
                </c:pt>
                <c:pt idx="4415">
                  <c:v>1484.0</c:v>
                </c:pt>
                <c:pt idx="4416">
                  <c:v>1485.0</c:v>
                </c:pt>
                <c:pt idx="4417">
                  <c:v>1486.0</c:v>
                </c:pt>
                <c:pt idx="4418">
                  <c:v>1487.0</c:v>
                </c:pt>
                <c:pt idx="4419">
                  <c:v>1488.0</c:v>
                </c:pt>
                <c:pt idx="4420">
                  <c:v>1489.0</c:v>
                </c:pt>
                <c:pt idx="4421">
                  <c:v>1490.0</c:v>
                </c:pt>
                <c:pt idx="4422">
                  <c:v>1491.0</c:v>
                </c:pt>
                <c:pt idx="4423">
                  <c:v>1491.0</c:v>
                </c:pt>
                <c:pt idx="4424">
                  <c:v>1491.0</c:v>
                </c:pt>
                <c:pt idx="4425">
                  <c:v>1491.0</c:v>
                </c:pt>
                <c:pt idx="4426">
                  <c:v>1491.0</c:v>
                </c:pt>
                <c:pt idx="4427">
                  <c:v>1491.0</c:v>
                </c:pt>
                <c:pt idx="4428">
                  <c:v>1491.0</c:v>
                </c:pt>
                <c:pt idx="4429">
                  <c:v>1491.0</c:v>
                </c:pt>
                <c:pt idx="4430">
                  <c:v>1491.0</c:v>
                </c:pt>
                <c:pt idx="4431">
                  <c:v>1491.0</c:v>
                </c:pt>
                <c:pt idx="4432">
                  <c:v>1491.0</c:v>
                </c:pt>
                <c:pt idx="4433">
                  <c:v>1491.0</c:v>
                </c:pt>
                <c:pt idx="4434">
                  <c:v>1491.0</c:v>
                </c:pt>
                <c:pt idx="4435">
                  <c:v>1491.0</c:v>
                </c:pt>
                <c:pt idx="4436">
                  <c:v>1491.0</c:v>
                </c:pt>
                <c:pt idx="4437">
                  <c:v>1491.0</c:v>
                </c:pt>
                <c:pt idx="4438">
                  <c:v>1491.0</c:v>
                </c:pt>
                <c:pt idx="4439">
                  <c:v>1491.0</c:v>
                </c:pt>
                <c:pt idx="4440">
                  <c:v>1492.0</c:v>
                </c:pt>
                <c:pt idx="4441">
                  <c:v>1493.0</c:v>
                </c:pt>
                <c:pt idx="4442">
                  <c:v>1493.0</c:v>
                </c:pt>
                <c:pt idx="4443">
                  <c:v>1493.0</c:v>
                </c:pt>
                <c:pt idx="4444">
                  <c:v>1493.0</c:v>
                </c:pt>
                <c:pt idx="4445">
                  <c:v>1493.0</c:v>
                </c:pt>
                <c:pt idx="4446">
                  <c:v>1494.0</c:v>
                </c:pt>
                <c:pt idx="4447">
                  <c:v>1495.0</c:v>
                </c:pt>
                <c:pt idx="4448">
                  <c:v>1495.0</c:v>
                </c:pt>
                <c:pt idx="4449">
                  <c:v>1495.0</c:v>
                </c:pt>
                <c:pt idx="4450">
                  <c:v>1495.0</c:v>
                </c:pt>
                <c:pt idx="4451">
                  <c:v>1495.0</c:v>
                </c:pt>
                <c:pt idx="4452">
                  <c:v>1496.0</c:v>
                </c:pt>
                <c:pt idx="4453">
                  <c:v>1497.0</c:v>
                </c:pt>
                <c:pt idx="4454">
                  <c:v>1497.0</c:v>
                </c:pt>
                <c:pt idx="4455">
                  <c:v>1497.0</c:v>
                </c:pt>
                <c:pt idx="4456">
                  <c:v>1498.0</c:v>
                </c:pt>
                <c:pt idx="4457">
                  <c:v>1498.0</c:v>
                </c:pt>
                <c:pt idx="4458">
                  <c:v>1498.0</c:v>
                </c:pt>
                <c:pt idx="4459">
                  <c:v>1498.0</c:v>
                </c:pt>
                <c:pt idx="4460">
                  <c:v>1498.0</c:v>
                </c:pt>
                <c:pt idx="4461">
                  <c:v>1498.0</c:v>
                </c:pt>
                <c:pt idx="4462">
                  <c:v>1498.0</c:v>
                </c:pt>
                <c:pt idx="4463">
                  <c:v>1498.0</c:v>
                </c:pt>
                <c:pt idx="4464">
                  <c:v>1498.0</c:v>
                </c:pt>
                <c:pt idx="4465">
                  <c:v>1498.0</c:v>
                </c:pt>
                <c:pt idx="4466">
                  <c:v>1498.0</c:v>
                </c:pt>
                <c:pt idx="4467">
                  <c:v>1499.0</c:v>
                </c:pt>
                <c:pt idx="4468">
                  <c:v>1499.0</c:v>
                </c:pt>
                <c:pt idx="4469">
                  <c:v>1499.0</c:v>
                </c:pt>
                <c:pt idx="4470">
                  <c:v>1500.0</c:v>
                </c:pt>
                <c:pt idx="4471">
                  <c:v>1500.0</c:v>
                </c:pt>
                <c:pt idx="4472">
                  <c:v>1500.0</c:v>
                </c:pt>
                <c:pt idx="4473">
                  <c:v>1501.0</c:v>
                </c:pt>
                <c:pt idx="4474">
                  <c:v>1502.0</c:v>
                </c:pt>
                <c:pt idx="4475">
                  <c:v>1502.0</c:v>
                </c:pt>
                <c:pt idx="4476">
                  <c:v>1503.0</c:v>
                </c:pt>
                <c:pt idx="4477">
                  <c:v>1503.0</c:v>
                </c:pt>
                <c:pt idx="4478">
                  <c:v>1503.0</c:v>
                </c:pt>
                <c:pt idx="4479">
                  <c:v>1503.0</c:v>
                </c:pt>
                <c:pt idx="4480">
                  <c:v>1504.0</c:v>
                </c:pt>
                <c:pt idx="4481">
                  <c:v>1504.0</c:v>
                </c:pt>
                <c:pt idx="4482">
                  <c:v>1504.0</c:v>
                </c:pt>
                <c:pt idx="4483">
                  <c:v>1504.0</c:v>
                </c:pt>
                <c:pt idx="4484">
                  <c:v>1504.0</c:v>
                </c:pt>
                <c:pt idx="4485">
                  <c:v>1504.0</c:v>
                </c:pt>
                <c:pt idx="4486">
                  <c:v>1504.0</c:v>
                </c:pt>
                <c:pt idx="4487">
                  <c:v>1504.0</c:v>
                </c:pt>
                <c:pt idx="4488">
                  <c:v>1504.0</c:v>
                </c:pt>
                <c:pt idx="4489">
                  <c:v>1505.0</c:v>
                </c:pt>
                <c:pt idx="4490">
                  <c:v>1506.0</c:v>
                </c:pt>
                <c:pt idx="4491">
                  <c:v>1506.0</c:v>
                </c:pt>
                <c:pt idx="4492">
                  <c:v>1507.0</c:v>
                </c:pt>
                <c:pt idx="4493">
                  <c:v>1508.0</c:v>
                </c:pt>
                <c:pt idx="4494">
                  <c:v>1508.0</c:v>
                </c:pt>
                <c:pt idx="4495">
                  <c:v>1509.0</c:v>
                </c:pt>
                <c:pt idx="4496">
                  <c:v>1509.0</c:v>
                </c:pt>
                <c:pt idx="4497">
                  <c:v>1510.0</c:v>
                </c:pt>
                <c:pt idx="4498">
                  <c:v>1511.0</c:v>
                </c:pt>
                <c:pt idx="4499">
                  <c:v>1511.0</c:v>
                </c:pt>
                <c:pt idx="4500">
                  <c:v>1512.0</c:v>
                </c:pt>
                <c:pt idx="4501">
                  <c:v>1512.0</c:v>
                </c:pt>
                <c:pt idx="4502">
                  <c:v>1513.0</c:v>
                </c:pt>
                <c:pt idx="4503">
                  <c:v>1513.0</c:v>
                </c:pt>
                <c:pt idx="4504">
                  <c:v>1513.0</c:v>
                </c:pt>
                <c:pt idx="4505">
                  <c:v>1513.0</c:v>
                </c:pt>
                <c:pt idx="4506">
                  <c:v>1513.0</c:v>
                </c:pt>
                <c:pt idx="4507">
                  <c:v>1513.0</c:v>
                </c:pt>
                <c:pt idx="4508">
                  <c:v>1513.0</c:v>
                </c:pt>
                <c:pt idx="4509">
                  <c:v>1513.0</c:v>
                </c:pt>
                <c:pt idx="4510">
                  <c:v>1513.0</c:v>
                </c:pt>
                <c:pt idx="4511">
                  <c:v>1513.0</c:v>
                </c:pt>
                <c:pt idx="4512">
                  <c:v>1513.0</c:v>
                </c:pt>
                <c:pt idx="4513">
                  <c:v>1513.0</c:v>
                </c:pt>
                <c:pt idx="4514">
                  <c:v>1513.0</c:v>
                </c:pt>
                <c:pt idx="4515">
                  <c:v>1513.0</c:v>
                </c:pt>
                <c:pt idx="4516">
                  <c:v>1513.0</c:v>
                </c:pt>
                <c:pt idx="4517">
                  <c:v>1513.0</c:v>
                </c:pt>
                <c:pt idx="4518">
                  <c:v>1513.0</c:v>
                </c:pt>
                <c:pt idx="4519">
                  <c:v>1513.0</c:v>
                </c:pt>
                <c:pt idx="4520">
                  <c:v>1513.0</c:v>
                </c:pt>
                <c:pt idx="4521">
                  <c:v>1513.0</c:v>
                </c:pt>
                <c:pt idx="4522">
                  <c:v>1514.0</c:v>
                </c:pt>
                <c:pt idx="4523">
                  <c:v>1515.0</c:v>
                </c:pt>
                <c:pt idx="4524">
                  <c:v>1515.0</c:v>
                </c:pt>
                <c:pt idx="4525">
                  <c:v>1515.0</c:v>
                </c:pt>
                <c:pt idx="4526">
                  <c:v>1515.0</c:v>
                </c:pt>
                <c:pt idx="4527">
                  <c:v>1515.0</c:v>
                </c:pt>
                <c:pt idx="4528">
                  <c:v>1515.0</c:v>
                </c:pt>
                <c:pt idx="4529">
                  <c:v>1515.0</c:v>
                </c:pt>
                <c:pt idx="4530">
                  <c:v>1515.0</c:v>
                </c:pt>
                <c:pt idx="4531">
                  <c:v>1515.0</c:v>
                </c:pt>
                <c:pt idx="4532">
                  <c:v>1516.0</c:v>
                </c:pt>
                <c:pt idx="4533">
                  <c:v>1516.0</c:v>
                </c:pt>
                <c:pt idx="4534">
                  <c:v>1516.0</c:v>
                </c:pt>
                <c:pt idx="4535">
                  <c:v>1516.0</c:v>
                </c:pt>
                <c:pt idx="4536">
                  <c:v>1516.0</c:v>
                </c:pt>
                <c:pt idx="4537">
                  <c:v>1516.0</c:v>
                </c:pt>
                <c:pt idx="4538">
                  <c:v>1516.0</c:v>
                </c:pt>
                <c:pt idx="4539">
                  <c:v>1516.0</c:v>
                </c:pt>
                <c:pt idx="4540">
                  <c:v>1516.0</c:v>
                </c:pt>
                <c:pt idx="4541">
                  <c:v>1516.0</c:v>
                </c:pt>
                <c:pt idx="4542">
                  <c:v>1516.0</c:v>
                </c:pt>
                <c:pt idx="4543">
                  <c:v>1516.0</c:v>
                </c:pt>
                <c:pt idx="4544">
                  <c:v>1516.0</c:v>
                </c:pt>
                <c:pt idx="4545">
                  <c:v>1516.0</c:v>
                </c:pt>
                <c:pt idx="4546">
                  <c:v>1517.0</c:v>
                </c:pt>
                <c:pt idx="4547">
                  <c:v>1517.0</c:v>
                </c:pt>
                <c:pt idx="4548">
                  <c:v>1517.0</c:v>
                </c:pt>
                <c:pt idx="4549">
                  <c:v>1517.0</c:v>
                </c:pt>
                <c:pt idx="4550">
                  <c:v>1517.0</c:v>
                </c:pt>
                <c:pt idx="4551">
                  <c:v>1517.0</c:v>
                </c:pt>
                <c:pt idx="4552">
                  <c:v>1517.0</c:v>
                </c:pt>
                <c:pt idx="4553">
                  <c:v>1517.0</c:v>
                </c:pt>
                <c:pt idx="4554">
                  <c:v>1517.0</c:v>
                </c:pt>
                <c:pt idx="4555">
                  <c:v>1517.0</c:v>
                </c:pt>
                <c:pt idx="4556">
                  <c:v>1517.0</c:v>
                </c:pt>
                <c:pt idx="4557">
                  <c:v>1517.0</c:v>
                </c:pt>
                <c:pt idx="4558">
                  <c:v>1517.0</c:v>
                </c:pt>
                <c:pt idx="4559">
                  <c:v>1518.0</c:v>
                </c:pt>
                <c:pt idx="4560">
                  <c:v>1518.0</c:v>
                </c:pt>
                <c:pt idx="4561">
                  <c:v>1518.0</c:v>
                </c:pt>
                <c:pt idx="4562">
                  <c:v>1518.0</c:v>
                </c:pt>
                <c:pt idx="4563">
                  <c:v>1519.0</c:v>
                </c:pt>
                <c:pt idx="4564">
                  <c:v>1520.0</c:v>
                </c:pt>
                <c:pt idx="4565">
                  <c:v>1520.0</c:v>
                </c:pt>
                <c:pt idx="4566">
                  <c:v>1520.0</c:v>
                </c:pt>
                <c:pt idx="4567">
                  <c:v>1520.0</c:v>
                </c:pt>
                <c:pt idx="4568">
                  <c:v>1520.0</c:v>
                </c:pt>
                <c:pt idx="4569">
                  <c:v>1520.0</c:v>
                </c:pt>
                <c:pt idx="4570">
                  <c:v>1521.0</c:v>
                </c:pt>
                <c:pt idx="4571">
                  <c:v>1521.0</c:v>
                </c:pt>
                <c:pt idx="4572">
                  <c:v>1521.0</c:v>
                </c:pt>
                <c:pt idx="4573">
                  <c:v>1521.0</c:v>
                </c:pt>
                <c:pt idx="4574">
                  <c:v>1522.0</c:v>
                </c:pt>
                <c:pt idx="4575">
                  <c:v>1522.0</c:v>
                </c:pt>
                <c:pt idx="4576">
                  <c:v>1523.0</c:v>
                </c:pt>
                <c:pt idx="4577">
                  <c:v>1523.0</c:v>
                </c:pt>
                <c:pt idx="4578">
                  <c:v>1523.0</c:v>
                </c:pt>
                <c:pt idx="4579">
                  <c:v>1523.0</c:v>
                </c:pt>
                <c:pt idx="4580">
                  <c:v>1524.0</c:v>
                </c:pt>
                <c:pt idx="4581">
                  <c:v>1524.0</c:v>
                </c:pt>
                <c:pt idx="4582">
                  <c:v>1525.0</c:v>
                </c:pt>
                <c:pt idx="4583">
                  <c:v>1526.0</c:v>
                </c:pt>
                <c:pt idx="4584">
                  <c:v>1526.0</c:v>
                </c:pt>
                <c:pt idx="4585">
                  <c:v>1527.0</c:v>
                </c:pt>
                <c:pt idx="4586">
                  <c:v>1527.0</c:v>
                </c:pt>
                <c:pt idx="4587">
                  <c:v>1527.0</c:v>
                </c:pt>
                <c:pt idx="4588">
                  <c:v>1527.0</c:v>
                </c:pt>
                <c:pt idx="4589">
                  <c:v>1527.0</c:v>
                </c:pt>
                <c:pt idx="4590">
                  <c:v>1528.0</c:v>
                </c:pt>
                <c:pt idx="4591">
                  <c:v>1528.0</c:v>
                </c:pt>
                <c:pt idx="4592">
                  <c:v>1528.0</c:v>
                </c:pt>
                <c:pt idx="4593">
                  <c:v>1528.0</c:v>
                </c:pt>
                <c:pt idx="4594">
                  <c:v>1528.0</c:v>
                </c:pt>
                <c:pt idx="4595">
                  <c:v>1528.0</c:v>
                </c:pt>
                <c:pt idx="4596">
                  <c:v>1528.0</c:v>
                </c:pt>
                <c:pt idx="4597">
                  <c:v>1528.0</c:v>
                </c:pt>
                <c:pt idx="4598">
                  <c:v>1528.0</c:v>
                </c:pt>
                <c:pt idx="4599">
                  <c:v>1528.0</c:v>
                </c:pt>
                <c:pt idx="4600">
                  <c:v>1528.0</c:v>
                </c:pt>
                <c:pt idx="4601">
                  <c:v>1528.0</c:v>
                </c:pt>
                <c:pt idx="4602">
                  <c:v>1528.0</c:v>
                </c:pt>
                <c:pt idx="4603">
                  <c:v>1528.0</c:v>
                </c:pt>
                <c:pt idx="4604">
                  <c:v>1528.0</c:v>
                </c:pt>
                <c:pt idx="4605">
                  <c:v>1528.0</c:v>
                </c:pt>
                <c:pt idx="4606">
                  <c:v>1528.0</c:v>
                </c:pt>
                <c:pt idx="4607">
                  <c:v>1528.0</c:v>
                </c:pt>
                <c:pt idx="4608">
                  <c:v>1528.0</c:v>
                </c:pt>
                <c:pt idx="4609">
                  <c:v>1528.0</c:v>
                </c:pt>
                <c:pt idx="4610">
                  <c:v>1528.0</c:v>
                </c:pt>
                <c:pt idx="4611">
                  <c:v>1529.0</c:v>
                </c:pt>
                <c:pt idx="4612">
                  <c:v>1529.0</c:v>
                </c:pt>
                <c:pt idx="4613">
                  <c:v>1529.0</c:v>
                </c:pt>
                <c:pt idx="4614">
                  <c:v>1529.0</c:v>
                </c:pt>
                <c:pt idx="4615">
                  <c:v>1530.0</c:v>
                </c:pt>
                <c:pt idx="4616">
                  <c:v>1531.0</c:v>
                </c:pt>
                <c:pt idx="4617">
                  <c:v>1531.0</c:v>
                </c:pt>
                <c:pt idx="4618">
                  <c:v>1531.0</c:v>
                </c:pt>
                <c:pt idx="4619">
                  <c:v>1531.0</c:v>
                </c:pt>
                <c:pt idx="4620">
                  <c:v>1531.0</c:v>
                </c:pt>
                <c:pt idx="4621">
                  <c:v>1531.0</c:v>
                </c:pt>
                <c:pt idx="4622">
                  <c:v>1531.0</c:v>
                </c:pt>
                <c:pt idx="4623">
                  <c:v>1531.0</c:v>
                </c:pt>
                <c:pt idx="4624">
                  <c:v>1532.0</c:v>
                </c:pt>
                <c:pt idx="4625">
                  <c:v>1532.0</c:v>
                </c:pt>
                <c:pt idx="4626">
                  <c:v>1533.0</c:v>
                </c:pt>
                <c:pt idx="4627">
                  <c:v>1533.0</c:v>
                </c:pt>
                <c:pt idx="4628">
                  <c:v>1533.0</c:v>
                </c:pt>
                <c:pt idx="4629">
                  <c:v>1533.0</c:v>
                </c:pt>
                <c:pt idx="4630">
                  <c:v>1533.0</c:v>
                </c:pt>
                <c:pt idx="4631">
                  <c:v>1533.0</c:v>
                </c:pt>
                <c:pt idx="4632">
                  <c:v>1533.0</c:v>
                </c:pt>
                <c:pt idx="4633">
                  <c:v>1533.0</c:v>
                </c:pt>
                <c:pt idx="4634">
                  <c:v>1533.0</c:v>
                </c:pt>
                <c:pt idx="4635">
                  <c:v>1534.0</c:v>
                </c:pt>
                <c:pt idx="4636">
                  <c:v>1534.0</c:v>
                </c:pt>
                <c:pt idx="4637">
                  <c:v>1534.0</c:v>
                </c:pt>
                <c:pt idx="4638">
                  <c:v>1534.0</c:v>
                </c:pt>
                <c:pt idx="4639">
                  <c:v>1535.0</c:v>
                </c:pt>
                <c:pt idx="4640">
                  <c:v>1536.0</c:v>
                </c:pt>
                <c:pt idx="4641">
                  <c:v>1537.0</c:v>
                </c:pt>
                <c:pt idx="4642">
                  <c:v>1538.0</c:v>
                </c:pt>
                <c:pt idx="4643">
                  <c:v>1539.0</c:v>
                </c:pt>
                <c:pt idx="4644">
                  <c:v>1540.0</c:v>
                </c:pt>
                <c:pt idx="4645">
                  <c:v>1540.0</c:v>
                </c:pt>
                <c:pt idx="4646">
                  <c:v>1540.0</c:v>
                </c:pt>
                <c:pt idx="4647">
                  <c:v>1540.0</c:v>
                </c:pt>
                <c:pt idx="4648">
                  <c:v>1540.0</c:v>
                </c:pt>
                <c:pt idx="4649">
                  <c:v>1540.0</c:v>
                </c:pt>
                <c:pt idx="4650">
                  <c:v>1540.0</c:v>
                </c:pt>
                <c:pt idx="4651">
                  <c:v>1540.0</c:v>
                </c:pt>
                <c:pt idx="4652">
                  <c:v>1540.0</c:v>
                </c:pt>
                <c:pt idx="4653">
                  <c:v>1541.0</c:v>
                </c:pt>
                <c:pt idx="4654">
                  <c:v>1542.0</c:v>
                </c:pt>
                <c:pt idx="4655">
                  <c:v>1543.0</c:v>
                </c:pt>
                <c:pt idx="4656">
                  <c:v>1544.0</c:v>
                </c:pt>
                <c:pt idx="4657">
                  <c:v>1545.0</c:v>
                </c:pt>
                <c:pt idx="4658">
                  <c:v>1546.0</c:v>
                </c:pt>
                <c:pt idx="4659">
                  <c:v>1546.0</c:v>
                </c:pt>
                <c:pt idx="4660">
                  <c:v>1547.0</c:v>
                </c:pt>
                <c:pt idx="4661">
                  <c:v>1548.0</c:v>
                </c:pt>
                <c:pt idx="4662">
                  <c:v>1548.0</c:v>
                </c:pt>
                <c:pt idx="4663">
                  <c:v>1548.0</c:v>
                </c:pt>
                <c:pt idx="4664">
                  <c:v>1549.0</c:v>
                </c:pt>
                <c:pt idx="4665">
                  <c:v>1549.0</c:v>
                </c:pt>
                <c:pt idx="4666">
                  <c:v>1549.0</c:v>
                </c:pt>
                <c:pt idx="4667">
                  <c:v>1549.0</c:v>
                </c:pt>
                <c:pt idx="4668">
                  <c:v>1549.0</c:v>
                </c:pt>
                <c:pt idx="4669">
                  <c:v>1549.0</c:v>
                </c:pt>
                <c:pt idx="4670">
                  <c:v>1550.0</c:v>
                </c:pt>
                <c:pt idx="4671">
                  <c:v>1550.0</c:v>
                </c:pt>
                <c:pt idx="4672">
                  <c:v>1550.0</c:v>
                </c:pt>
                <c:pt idx="4673">
                  <c:v>1550.0</c:v>
                </c:pt>
                <c:pt idx="4674">
                  <c:v>1550.0</c:v>
                </c:pt>
                <c:pt idx="4675">
                  <c:v>1551.0</c:v>
                </c:pt>
                <c:pt idx="4676">
                  <c:v>1551.0</c:v>
                </c:pt>
                <c:pt idx="4677">
                  <c:v>1551.0</c:v>
                </c:pt>
                <c:pt idx="4678">
                  <c:v>1552.0</c:v>
                </c:pt>
                <c:pt idx="4679">
                  <c:v>1552.0</c:v>
                </c:pt>
                <c:pt idx="4680">
                  <c:v>1552.0</c:v>
                </c:pt>
                <c:pt idx="4681">
                  <c:v>1552.0</c:v>
                </c:pt>
                <c:pt idx="4682">
                  <c:v>1552.0</c:v>
                </c:pt>
                <c:pt idx="4683">
                  <c:v>1552.0</c:v>
                </c:pt>
                <c:pt idx="4684">
                  <c:v>1552.0</c:v>
                </c:pt>
                <c:pt idx="4685">
                  <c:v>1552.0</c:v>
                </c:pt>
                <c:pt idx="4686">
                  <c:v>1552.0</c:v>
                </c:pt>
                <c:pt idx="4687">
                  <c:v>1552.0</c:v>
                </c:pt>
                <c:pt idx="4688">
                  <c:v>1552.0</c:v>
                </c:pt>
                <c:pt idx="4689">
                  <c:v>1552.0</c:v>
                </c:pt>
                <c:pt idx="4690">
                  <c:v>1552.0</c:v>
                </c:pt>
                <c:pt idx="4691">
                  <c:v>1552.0</c:v>
                </c:pt>
                <c:pt idx="4692">
                  <c:v>1552.0</c:v>
                </c:pt>
                <c:pt idx="4693">
                  <c:v>1552.0</c:v>
                </c:pt>
                <c:pt idx="4694">
                  <c:v>1552.0</c:v>
                </c:pt>
                <c:pt idx="4695">
                  <c:v>1552.0</c:v>
                </c:pt>
                <c:pt idx="4696">
                  <c:v>1552.0</c:v>
                </c:pt>
                <c:pt idx="4697">
                  <c:v>1552.0</c:v>
                </c:pt>
                <c:pt idx="4698">
                  <c:v>1552.0</c:v>
                </c:pt>
                <c:pt idx="4699">
                  <c:v>1552.0</c:v>
                </c:pt>
                <c:pt idx="4700">
                  <c:v>1553.0</c:v>
                </c:pt>
                <c:pt idx="4701">
                  <c:v>1553.0</c:v>
                </c:pt>
                <c:pt idx="4702">
                  <c:v>1553.0</c:v>
                </c:pt>
                <c:pt idx="4703">
                  <c:v>1553.0</c:v>
                </c:pt>
                <c:pt idx="4704">
                  <c:v>1553.0</c:v>
                </c:pt>
                <c:pt idx="4705">
                  <c:v>1553.0</c:v>
                </c:pt>
                <c:pt idx="4706">
                  <c:v>1553.0</c:v>
                </c:pt>
                <c:pt idx="4707">
                  <c:v>1553.0</c:v>
                </c:pt>
                <c:pt idx="4708">
                  <c:v>1553.0</c:v>
                </c:pt>
                <c:pt idx="4709">
                  <c:v>1553.0</c:v>
                </c:pt>
                <c:pt idx="4710">
                  <c:v>1553.0</c:v>
                </c:pt>
                <c:pt idx="4711">
                  <c:v>1553.0</c:v>
                </c:pt>
                <c:pt idx="4712">
                  <c:v>1553.0</c:v>
                </c:pt>
                <c:pt idx="4713">
                  <c:v>1553.0</c:v>
                </c:pt>
                <c:pt idx="4714">
                  <c:v>1554.0</c:v>
                </c:pt>
                <c:pt idx="4715">
                  <c:v>1555.0</c:v>
                </c:pt>
                <c:pt idx="4716">
                  <c:v>1556.0</c:v>
                </c:pt>
                <c:pt idx="4717">
                  <c:v>1557.0</c:v>
                </c:pt>
                <c:pt idx="4718">
                  <c:v>1558.0</c:v>
                </c:pt>
                <c:pt idx="4719">
                  <c:v>1559.0</c:v>
                </c:pt>
                <c:pt idx="4720">
                  <c:v>1560.0</c:v>
                </c:pt>
                <c:pt idx="4721">
                  <c:v>1560.0</c:v>
                </c:pt>
                <c:pt idx="4722">
                  <c:v>1561.0</c:v>
                </c:pt>
                <c:pt idx="4723">
                  <c:v>1561.0</c:v>
                </c:pt>
                <c:pt idx="4724">
                  <c:v>1561.0</c:v>
                </c:pt>
                <c:pt idx="4725">
                  <c:v>1562.0</c:v>
                </c:pt>
                <c:pt idx="4726">
                  <c:v>1562.0</c:v>
                </c:pt>
                <c:pt idx="4727">
                  <c:v>1563.0</c:v>
                </c:pt>
                <c:pt idx="4728">
                  <c:v>1563.0</c:v>
                </c:pt>
                <c:pt idx="4729">
                  <c:v>1563.0</c:v>
                </c:pt>
                <c:pt idx="4730">
                  <c:v>1563.0</c:v>
                </c:pt>
                <c:pt idx="4731">
                  <c:v>1563.0</c:v>
                </c:pt>
                <c:pt idx="4732">
                  <c:v>1564.0</c:v>
                </c:pt>
                <c:pt idx="4733">
                  <c:v>1565.0</c:v>
                </c:pt>
                <c:pt idx="4734">
                  <c:v>1566.0</c:v>
                </c:pt>
                <c:pt idx="4735">
                  <c:v>1567.0</c:v>
                </c:pt>
                <c:pt idx="4736">
                  <c:v>1567.0</c:v>
                </c:pt>
                <c:pt idx="4737">
                  <c:v>1567.0</c:v>
                </c:pt>
                <c:pt idx="4738">
                  <c:v>1568.0</c:v>
                </c:pt>
                <c:pt idx="4739">
                  <c:v>1568.0</c:v>
                </c:pt>
                <c:pt idx="4740">
                  <c:v>1569.0</c:v>
                </c:pt>
                <c:pt idx="4741">
                  <c:v>1570.0</c:v>
                </c:pt>
                <c:pt idx="4742">
                  <c:v>1571.0</c:v>
                </c:pt>
                <c:pt idx="4743">
                  <c:v>1571.0</c:v>
                </c:pt>
                <c:pt idx="4744">
                  <c:v>1571.0</c:v>
                </c:pt>
                <c:pt idx="4745">
                  <c:v>1571.0</c:v>
                </c:pt>
                <c:pt idx="4746">
                  <c:v>1571.0</c:v>
                </c:pt>
                <c:pt idx="4747">
                  <c:v>1571.0</c:v>
                </c:pt>
                <c:pt idx="4748">
                  <c:v>1571.0</c:v>
                </c:pt>
                <c:pt idx="4749">
                  <c:v>1571.0</c:v>
                </c:pt>
                <c:pt idx="4750">
                  <c:v>1571.0</c:v>
                </c:pt>
                <c:pt idx="4751">
                  <c:v>1571.0</c:v>
                </c:pt>
                <c:pt idx="4752">
                  <c:v>1571.0</c:v>
                </c:pt>
                <c:pt idx="4753">
                  <c:v>1571.0</c:v>
                </c:pt>
                <c:pt idx="4754">
                  <c:v>1571.0</c:v>
                </c:pt>
                <c:pt idx="4755">
                  <c:v>1571.0</c:v>
                </c:pt>
                <c:pt idx="4756">
                  <c:v>1571.0</c:v>
                </c:pt>
                <c:pt idx="4757">
                  <c:v>1571.0</c:v>
                </c:pt>
                <c:pt idx="4758">
                  <c:v>1571.0</c:v>
                </c:pt>
                <c:pt idx="4759">
                  <c:v>1571.0</c:v>
                </c:pt>
                <c:pt idx="4760">
                  <c:v>1571.0</c:v>
                </c:pt>
                <c:pt idx="4761">
                  <c:v>1571.0</c:v>
                </c:pt>
                <c:pt idx="4762">
                  <c:v>1572.0</c:v>
                </c:pt>
                <c:pt idx="4763">
                  <c:v>1572.0</c:v>
                </c:pt>
                <c:pt idx="4764">
                  <c:v>1572.0</c:v>
                </c:pt>
                <c:pt idx="4765">
                  <c:v>1572.0</c:v>
                </c:pt>
                <c:pt idx="4766">
                  <c:v>1572.0</c:v>
                </c:pt>
                <c:pt idx="4767">
                  <c:v>1572.0</c:v>
                </c:pt>
                <c:pt idx="4768">
                  <c:v>1572.0</c:v>
                </c:pt>
                <c:pt idx="4769">
                  <c:v>1572.0</c:v>
                </c:pt>
                <c:pt idx="4770">
                  <c:v>1572.0</c:v>
                </c:pt>
                <c:pt idx="4771">
                  <c:v>1572.0</c:v>
                </c:pt>
                <c:pt idx="4772">
                  <c:v>1572.0</c:v>
                </c:pt>
                <c:pt idx="4773">
                  <c:v>1572.0</c:v>
                </c:pt>
                <c:pt idx="4774">
                  <c:v>1573.0</c:v>
                </c:pt>
                <c:pt idx="4775">
                  <c:v>1573.0</c:v>
                </c:pt>
                <c:pt idx="4776">
                  <c:v>1574.0</c:v>
                </c:pt>
                <c:pt idx="4777">
                  <c:v>1575.0</c:v>
                </c:pt>
                <c:pt idx="4778">
                  <c:v>1575.0</c:v>
                </c:pt>
                <c:pt idx="4779">
                  <c:v>1575.0</c:v>
                </c:pt>
                <c:pt idx="4780">
                  <c:v>1576.0</c:v>
                </c:pt>
                <c:pt idx="4781">
                  <c:v>1576.0</c:v>
                </c:pt>
                <c:pt idx="4782">
                  <c:v>1576.0</c:v>
                </c:pt>
                <c:pt idx="4783">
                  <c:v>1577.0</c:v>
                </c:pt>
                <c:pt idx="4784">
                  <c:v>1578.0</c:v>
                </c:pt>
                <c:pt idx="4785">
                  <c:v>1578.0</c:v>
                </c:pt>
                <c:pt idx="4786">
                  <c:v>1578.0</c:v>
                </c:pt>
                <c:pt idx="4787">
                  <c:v>1578.0</c:v>
                </c:pt>
                <c:pt idx="4788">
                  <c:v>1578.0</c:v>
                </c:pt>
                <c:pt idx="4789">
                  <c:v>1579.0</c:v>
                </c:pt>
                <c:pt idx="4790">
                  <c:v>1580.0</c:v>
                </c:pt>
                <c:pt idx="4791">
                  <c:v>1580.0</c:v>
                </c:pt>
                <c:pt idx="4792">
                  <c:v>1580.0</c:v>
                </c:pt>
                <c:pt idx="4793">
                  <c:v>1580.0</c:v>
                </c:pt>
                <c:pt idx="4794">
                  <c:v>1581.0</c:v>
                </c:pt>
                <c:pt idx="4795">
                  <c:v>1581.0</c:v>
                </c:pt>
                <c:pt idx="4796">
                  <c:v>1581.0</c:v>
                </c:pt>
                <c:pt idx="4797">
                  <c:v>1582.0</c:v>
                </c:pt>
                <c:pt idx="4798">
                  <c:v>1583.0</c:v>
                </c:pt>
                <c:pt idx="4799">
                  <c:v>1584.0</c:v>
                </c:pt>
                <c:pt idx="4800">
                  <c:v>1585.0</c:v>
                </c:pt>
                <c:pt idx="4801">
                  <c:v>1586.0</c:v>
                </c:pt>
                <c:pt idx="4802">
                  <c:v>1587.0</c:v>
                </c:pt>
                <c:pt idx="4803">
                  <c:v>1587.0</c:v>
                </c:pt>
                <c:pt idx="4804">
                  <c:v>1587.0</c:v>
                </c:pt>
                <c:pt idx="4805">
                  <c:v>1587.0</c:v>
                </c:pt>
                <c:pt idx="4806">
                  <c:v>1587.0</c:v>
                </c:pt>
                <c:pt idx="4807">
                  <c:v>1587.0</c:v>
                </c:pt>
                <c:pt idx="4808">
                  <c:v>1587.0</c:v>
                </c:pt>
                <c:pt idx="4809">
                  <c:v>1587.0</c:v>
                </c:pt>
                <c:pt idx="4810">
                  <c:v>1587.0</c:v>
                </c:pt>
                <c:pt idx="4811">
                  <c:v>1587.0</c:v>
                </c:pt>
                <c:pt idx="4812">
                  <c:v>1587.0</c:v>
                </c:pt>
                <c:pt idx="4813">
                  <c:v>1587.0</c:v>
                </c:pt>
                <c:pt idx="4814">
                  <c:v>1588.0</c:v>
                </c:pt>
                <c:pt idx="4815">
                  <c:v>1588.0</c:v>
                </c:pt>
                <c:pt idx="4816">
                  <c:v>1588.0</c:v>
                </c:pt>
                <c:pt idx="4817">
                  <c:v>1588.0</c:v>
                </c:pt>
                <c:pt idx="4818">
                  <c:v>1588.0</c:v>
                </c:pt>
                <c:pt idx="4819">
                  <c:v>1588.0</c:v>
                </c:pt>
                <c:pt idx="4820">
                  <c:v>1589.0</c:v>
                </c:pt>
                <c:pt idx="4821">
                  <c:v>1589.0</c:v>
                </c:pt>
                <c:pt idx="4822">
                  <c:v>1590.0</c:v>
                </c:pt>
                <c:pt idx="4823">
                  <c:v>1590.0</c:v>
                </c:pt>
                <c:pt idx="4824">
                  <c:v>1590.0</c:v>
                </c:pt>
                <c:pt idx="4825">
                  <c:v>1591.0</c:v>
                </c:pt>
                <c:pt idx="4826">
                  <c:v>1591.0</c:v>
                </c:pt>
                <c:pt idx="4827">
                  <c:v>1591.0</c:v>
                </c:pt>
                <c:pt idx="4828">
                  <c:v>1591.0</c:v>
                </c:pt>
                <c:pt idx="4829">
                  <c:v>1591.0</c:v>
                </c:pt>
                <c:pt idx="4830">
                  <c:v>1591.0</c:v>
                </c:pt>
                <c:pt idx="4831">
                  <c:v>1591.0</c:v>
                </c:pt>
                <c:pt idx="4832">
                  <c:v>1592.0</c:v>
                </c:pt>
                <c:pt idx="4833">
                  <c:v>1593.0</c:v>
                </c:pt>
                <c:pt idx="4834">
                  <c:v>1594.0</c:v>
                </c:pt>
                <c:pt idx="4835">
                  <c:v>1594.0</c:v>
                </c:pt>
                <c:pt idx="4836">
                  <c:v>1595.0</c:v>
                </c:pt>
                <c:pt idx="4837">
                  <c:v>1595.0</c:v>
                </c:pt>
                <c:pt idx="4838">
                  <c:v>1596.0</c:v>
                </c:pt>
                <c:pt idx="4839">
                  <c:v>1597.0</c:v>
                </c:pt>
                <c:pt idx="4840">
                  <c:v>1597.0</c:v>
                </c:pt>
                <c:pt idx="4841">
                  <c:v>1597.0</c:v>
                </c:pt>
                <c:pt idx="4842">
                  <c:v>1597.0</c:v>
                </c:pt>
                <c:pt idx="4843">
                  <c:v>1597.0</c:v>
                </c:pt>
                <c:pt idx="4844">
                  <c:v>1597.0</c:v>
                </c:pt>
                <c:pt idx="4845">
                  <c:v>1598.0</c:v>
                </c:pt>
                <c:pt idx="4846">
                  <c:v>1598.0</c:v>
                </c:pt>
                <c:pt idx="4847">
                  <c:v>1598.0</c:v>
                </c:pt>
                <c:pt idx="4848">
                  <c:v>1598.0</c:v>
                </c:pt>
                <c:pt idx="4849">
                  <c:v>1598.0</c:v>
                </c:pt>
                <c:pt idx="4850">
                  <c:v>1599.0</c:v>
                </c:pt>
                <c:pt idx="4851">
                  <c:v>1600.0</c:v>
                </c:pt>
                <c:pt idx="4852">
                  <c:v>1601.0</c:v>
                </c:pt>
                <c:pt idx="4853">
                  <c:v>1602.0</c:v>
                </c:pt>
                <c:pt idx="4854">
                  <c:v>1602.0</c:v>
                </c:pt>
                <c:pt idx="4855">
                  <c:v>1602.0</c:v>
                </c:pt>
                <c:pt idx="4856">
                  <c:v>1602.0</c:v>
                </c:pt>
                <c:pt idx="4857">
                  <c:v>1603.0</c:v>
                </c:pt>
                <c:pt idx="4858">
                  <c:v>1603.0</c:v>
                </c:pt>
                <c:pt idx="4859">
                  <c:v>1604.0</c:v>
                </c:pt>
                <c:pt idx="4860">
                  <c:v>1604.0</c:v>
                </c:pt>
                <c:pt idx="4861">
                  <c:v>1604.0</c:v>
                </c:pt>
                <c:pt idx="4862">
                  <c:v>1604.0</c:v>
                </c:pt>
                <c:pt idx="4863">
                  <c:v>1604.0</c:v>
                </c:pt>
                <c:pt idx="4864">
                  <c:v>1604.0</c:v>
                </c:pt>
                <c:pt idx="4865">
                  <c:v>1604.0</c:v>
                </c:pt>
                <c:pt idx="4866">
                  <c:v>1605.0</c:v>
                </c:pt>
                <c:pt idx="4867">
                  <c:v>1605.0</c:v>
                </c:pt>
                <c:pt idx="4868">
                  <c:v>1605.0</c:v>
                </c:pt>
                <c:pt idx="4869">
                  <c:v>1606.0</c:v>
                </c:pt>
                <c:pt idx="4870">
                  <c:v>1606.0</c:v>
                </c:pt>
                <c:pt idx="4871">
                  <c:v>1606.0</c:v>
                </c:pt>
                <c:pt idx="4872">
                  <c:v>1607.0</c:v>
                </c:pt>
                <c:pt idx="4873">
                  <c:v>1607.0</c:v>
                </c:pt>
                <c:pt idx="4874">
                  <c:v>1608.0</c:v>
                </c:pt>
                <c:pt idx="4875">
                  <c:v>1608.0</c:v>
                </c:pt>
                <c:pt idx="4876">
                  <c:v>1608.0</c:v>
                </c:pt>
                <c:pt idx="4877">
                  <c:v>1608.0</c:v>
                </c:pt>
                <c:pt idx="4878">
                  <c:v>1608.0</c:v>
                </c:pt>
                <c:pt idx="4879">
                  <c:v>1608.0</c:v>
                </c:pt>
                <c:pt idx="4880">
                  <c:v>1608.0</c:v>
                </c:pt>
                <c:pt idx="4881">
                  <c:v>1608.0</c:v>
                </c:pt>
                <c:pt idx="4882">
                  <c:v>1608.0</c:v>
                </c:pt>
                <c:pt idx="4883">
                  <c:v>1608.0</c:v>
                </c:pt>
                <c:pt idx="4884">
                  <c:v>1608.0</c:v>
                </c:pt>
                <c:pt idx="4885">
                  <c:v>1608.0</c:v>
                </c:pt>
                <c:pt idx="4886">
                  <c:v>1608.0</c:v>
                </c:pt>
                <c:pt idx="4887">
                  <c:v>1608.0</c:v>
                </c:pt>
                <c:pt idx="4888">
                  <c:v>1608.0</c:v>
                </c:pt>
                <c:pt idx="4889">
                  <c:v>1608.0</c:v>
                </c:pt>
                <c:pt idx="4890">
                  <c:v>1608.0</c:v>
                </c:pt>
                <c:pt idx="4891">
                  <c:v>1608.0</c:v>
                </c:pt>
                <c:pt idx="4892">
                  <c:v>1609.0</c:v>
                </c:pt>
                <c:pt idx="4893">
                  <c:v>1609.0</c:v>
                </c:pt>
                <c:pt idx="4894">
                  <c:v>1609.0</c:v>
                </c:pt>
                <c:pt idx="4895">
                  <c:v>1610.0</c:v>
                </c:pt>
                <c:pt idx="4896">
                  <c:v>1610.0</c:v>
                </c:pt>
                <c:pt idx="4897">
                  <c:v>1610.0</c:v>
                </c:pt>
                <c:pt idx="4898">
                  <c:v>1610.0</c:v>
                </c:pt>
                <c:pt idx="4899">
                  <c:v>1610.0</c:v>
                </c:pt>
                <c:pt idx="4900">
                  <c:v>1610.0</c:v>
                </c:pt>
                <c:pt idx="4901">
                  <c:v>1610.0</c:v>
                </c:pt>
                <c:pt idx="4902">
                  <c:v>1610.0</c:v>
                </c:pt>
                <c:pt idx="4903">
                  <c:v>1610.0</c:v>
                </c:pt>
                <c:pt idx="4904">
                  <c:v>1610.0</c:v>
                </c:pt>
                <c:pt idx="4905">
                  <c:v>1610.0</c:v>
                </c:pt>
                <c:pt idx="4906">
                  <c:v>1610.0</c:v>
                </c:pt>
                <c:pt idx="4907">
                  <c:v>1610.0</c:v>
                </c:pt>
                <c:pt idx="4908">
                  <c:v>1611.0</c:v>
                </c:pt>
                <c:pt idx="4909">
                  <c:v>1612.0</c:v>
                </c:pt>
                <c:pt idx="4910">
                  <c:v>1612.0</c:v>
                </c:pt>
                <c:pt idx="4911">
                  <c:v>1613.0</c:v>
                </c:pt>
                <c:pt idx="4912">
                  <c:v>1613.0</c:v>
                </c:pt>
                <c:pt idx="4913">
                  <c:v>1613.0</c:v>
                </c:pt>
                <c:pt idx="4914">
                  <c:v>1614.0</c:v>
                </c:pt>
                <c:pt idx="4915">
                  <c:v>1615.0</c:v>
                </c:pt>
                <c:pt idx="4916">
                  <c:v>1615.0</c:v>
                </c:pt>
                <c:pt idx="4917">
                  <c:v>1616.0</c:v>
                </c:pt>
                <c:pt idx="4918">
                  <c:v>1617.0</c:v>
                </c:pt>
                <c:pt idx="4919">
                  <c:v>1618.0</c:v>
                </c:pt>
                <c:pt idx="4920">
                  <c:v>1618.0</c:v>
                </c:pt>
                <c:pt idx="4921">
                  <c:v>1618.0</c:v>
                </c:pt>
                <c:pt idx="4922">
                  <c:v>1618.0</c:v>
                </c:pt>
                <c:pt idx="4923">
                  <c:v>1619.0</c:v>
                </c:pt>
                <c:pt idx="4924">
                  <c:v>1620.0</c:v>
                </c:pt>
                <c:pt idx="4925">
                  <c:v>1621.0</c:v>
                </c:pt>
                <c:pt idx="4926">
                  <c:v>1622.0</c:v>
                </c:pt>
                <c:pt idx="4927">
                  <c:v>1623.0</c:v>
                </c:pt>
                <c:pt idx="4928">
                  <c:v>1623.0</c:v>
                </c:pt>
                <c:pt idx="4929">
                  <c:v>1623.0</c:v>
                </c:pt>
                <c:pt idx="4930">
                  <c:v>1623.0</c:v>
                </c:pt>
                <c:pt idx="4931">
                  <c:v>1624.0</c:v>
                </c:pt>
                <c:pt idx="4932">
                  <c:v>1625.0</c:v>
                </c:pt>
                <c:pt idx="4933">
                  <c:v>1625.0</c:v>
                </c:pt>
                <c:pt idx="4934">
                  <c:v>1626.0</c:v>
                </c:pt>
                <c:pt idx="4935">
                  <c:v>1626.0</c:v>
                </c:pt>
                <c:pt idx="4936">
                  <c:v>1626.0</c:v>
                </c:pt>
                <c:pt idx="4937">
                  <c:v>1627.0</c:v>
                </c:pt>
                <c:pt idx="4938">
                  <c:v>1627.0</c:v>
                </c:pt>
                <c:pt idx="4939">
                  <c:v>1628.0</c:v>
                </c:pt>
                <c:pt idx="4940">
                  <c:v>1628.0</c:v>
                </c:pt>
                <c:pt idx="4941">
                  <c:v>1629.0</c:v>
                </c:pt>
                <c:pt idx="4942">
                  <c:v>1629.0</c:v>
                </c:pt>
                <c:pt idx="4943">
                  <c:v>1630.0</c:v>
                </c:pt>
                <c:pt idx="4944">
                  <c:v>1631.0</c:v>
                </c:pt>
                <c:pt idx="4945">
                  <c:v>1632.0</c:v>
                </c:pt>
                <c:pt idx="4946">
                  <c:v>1632.0</c:v>
                </c:pt>
                <c:pt idx="4947">
                  <c:v>1632.0</c:v>
                </c:pt>
                <c:pt idx="4948">
                  <c:v>1632.0</c:v>
                </c:pt>
                <c:pt idx="4949">
                  <c:v>1632.0</c:v>
                </c:pt>
                <c:pt idx="4950">
                  <c:v>1632.0</c:v>
                </c:pt>
                <c:pt idx="4951">
                  <c:v>1632.0</c:v>
                </c:pt>
                <c:pt idx="4952">
                  <c:v>1632.0</c:v>
                </c:pt>
                <c:pt idx="4953">
                  <c:v>1632.0</c:v>
                </c:pt>
                <c:pt idx="4954">
                  <c:v>1632.0</c:v>
                </c:pt>
                <c:pt idx="4955">
                  <c:v>1632.0</c:v>
                </c:pt>
                <c:pt idx="4956">
                  <c:v>1632.0</c:v>
                </c:pt>
                <c:pt idx="4957">
                  <c:v>1632.0</c:v>
                </c:pt>
                <c:pt idx="4958">
                  <c:v>1632.0</c:v>
                </c:pt>
                <c:pt idx="4959">
                  <c:v>1632.0</c:v>
                </c:pt>
                <c:pt idx="4960">
                  <c:v>1632.0</c:v>
                </c:pt>
                <c:pt idx="4961">
                  <c:v>1632.0</c:v>
                </c:pt>
                <c:pt idx="4962">
                  <c:v>1632.0</c:v>
                </c:pt>
                <c:pt idx="4963">
                  <c:v>1633.0</c:v>
                </c:pt>
                <c:pt idx="4964">
                  <c:v>1633.0</c:v>
                </c:pt>
                <c:pt idx="4965">
                  <c:v>1633.0</c:v>
                </c:pt>
                <c:pt idx="4966">
                  <c:v>1633.0</c:v>
                </c:pt>
                <c:pt idx="4967">
                  <c:v>1633.0</c:v>
                </c:pt>
                <c:pt idx="4968">
                  <c:v>1634.0</c:v>
                </c:pt>
                <c:pt idx="4969">
                  <c:v>1634.0</c:v>
                </c:pt>
                <c:pt idx="4970">
                  <c:v>1634.0</c:v>
                </c:pt>
                <c:pt idx="4971">
                  <c:v>1634.0</c:v>
                </c:pt>
                <c:pt idx="4972">
                  <c:v>1634.0</c:v>
                </c:pt>
                <c:pt idx="4973">
                  <c:v>1634.0</c:v>
                </c:pt>
                <c:pt idx="4974">
                  <c:v>1634.0</c:v>
                </c:pt>
                <c:pt idx="4975">
                  <c:v>1634.0</c:v>
                </c:pt>
                <c:pt idx="4976">
                  <c:v>1634.0</c:v>
                </c:pt>
                <c:pt idx="4977">
                  <c:v>1634.0</c:v>
                </c:pt>
                <c:pt idx="4978">
                  <c:v>1634.0</c:v>
                </c:pt>
                <c:pt idx="4979">
                  <c:v>1634.0</c:v>
                </c:pt>
                <c:pt idx="4980">
                  <c:v>1634.0</c:v>
                </c:pt>
                <c:pt idx="4981">
                  <c:v>1634.0</c:v>
                </c:pt>
                <c:pt idx="4982">
                  <c:v>1634.0</c:v>
                </c:pt>
                <c:pt idx="4983">
                  <c:v>1634.0</c:v>
                </c:pt>
                <c:pt idx="4984">
                  <c:v>1634.0</c:v>
                </c:pt>
                <c:pt idx="4985">
                  <c:v>1634.0</c:v>
                </c:pt>
                <c:pt idx="4986">
                  <c:v>1634.0</c:v>
                </c:pt>
                <c:pt idx="4987">
                  <c:v>1634.0</c:v>
                </c:pt>
                <c:pt idx="4988">
                  <c:v>1634.0</c:v>
                </c:pt>
                <c:pt idx="4989">
                  <c:v>1634.0</c:v>
                </c:pt>
                <c:pt idx="4990">
                  <c:v>1634.0</c:v>
                </c:pt>
                <c:pt idx="4991">
                  <c:v>1634.0</c:v>
                </c:pt>
                <c:pt idx="4992">
                  <c:v>1634.0</c:v>
                </c:pt>
                <c:pt idx="4993">
                  <c:v>1634.0</c:v>
                </c:pt>
                <c:pt idx="4994">
                  <c:v>1634.0</c:v>
                </c:pt>
                <c:pt idx="4995">
                  <c:v>1634.0</c:v>
                </c:pt>
                <c:pt idx="4996">
                  <c:v>1634.0</c:v>
                </c:pt>
                <c:pt idx="4997">
                  <c:v>1634.0</c:v>
                </c:pt>
                <c:pt idx="4998">
                  <c:v>1634.0</c:v>
                </c:pt>
                <c:pt idx="4999">
                  <c:v>1634.0</c:v>
                </c:pt>
                <c:pt idx="5000">
                  <c:v>1634.0</c:v>
                </c:pt>
                <c:pt idx="5001">
                  <c:v>1634.0</c:v>
                </c:pt>
                <c:pt idx="5002">
                  <c:v>1634.0</c:v>
                </c:pt>
                <c:pt idx="5003">
                  <c:v>1634.0</c:v>
                </c:pt>
                <c:pt idx="5004">
                  <c:v>1634.0</c:v>
                </c:pt>
                <c:pt idx="5005">
                  <c:v>1634.0</c:v>
                </c:pt>
                <c:pt idx="5006">
                  <c:v>1634.0</c:v>
                </c:pt>
                <c:pt idx="5007">
                  <c:v>1634.0</c:v>
                </c:pt>
                <c:pt idx="5008">
                  <c:v>1634.0</c:v>
                </c:pt>
                <c:pt idx="5009">
                  <c:v>1635.0</c:v>
                </c:pt>
                <c:pt idx="5010">
                  <c:v>1635.0</c:v>
                </c:pt>
                <c:pt idx="5011">
                  <c:v>1635.0</c:v>
                </c:pt>
                <c:pt idx="5012">
                  <c:v>1635.0</c:v>
                </c:pt>
                <c:pt idx="5013">
                  <c:v>1635.0</c:v>
                </c:pt>
                <c:pt idx="5014">
                  <c:v>1635.0</c:v>
                </c:pt>
                <c:pt idx="5015">
                  <c:v>1635.0</c:v>
                </c:pt>
                <c:pt idx="5016">
                  <c:v>1635.0</c:v>
                </c:pt>
                <c:pt idx="5017">
                  <c:v>1635.0</c:v>
                </c:pt>
                <c:pt idx="5018">
                  <c:v>1635.0</c:v>
                </c:pt>
                <c:pt idx="5019">
                  <c:v>1635.0</c:v>
                </c:pt>
                <c:pt idx="5020">
                  <c:v>1635.0</c:v>
                </c:pt>
                <c:pt idx="5021">
                  <c:v>1635.0</c:v>
                </c:pt>
                <c:pt idx="5022">
                  <c:v>1636.0</c:v>
                </c:pt>
                <c:pt idx="5023">
                  <c:v>1637.0</c:v>
                </c:pt>
                <c:pt idx="5024">
                  <c:v>1638.0</c:v>
                </c:pt>
                <c:pt idx="5025">
                  <c:v>1639.0</c:v>
                </c:pt>
                <c:pt idx="5026">
                  <c:v>1639.0</c:v>
                </c:pt>
                <c:pt idx="5027">
                  <c:v>1640.0</c:v>
                </c:pt>
                <c:pt idx="5028">
                  <c:v>1641.0</c:v>
                </c:pt>
                <c:pt idx="5029">
                  <c:v>1641.0</c:v>
                </c:pt>
                <c:pt idx="5030">
                  <c:v>1642.0</c:v>
                </c:pt>
                <c:pt idx="5031">
                  <c:v>1642.0</c:v>
                </c:pt>
                <c:pt idx="5032">
                  <c:v>1642.0</c:v>
                </c:pt>
                <c:pt idx="5033">
                  <c:v>1642.0</c:v>
                </c:pt>
                <c:pt idx="5034">
                  <c:v>1642.0</c:v>
                </c:pt>
                <c:pt idx="5035">
                  <c:v>1642.0</c:v>
                </c:pt>
                <c:pt idx="5036">
                  <c:v>1642.0</c:v>
                </c:pt>
                <c:pt idx="5037">
                  <c:v>1642.0</c:v>
                </c:pt>
                <c:pt idx="5038">
                  <c:v>1642.0</c:v>
                </c:pt>
                <c:pt idx="5039">
                  <c:v>1642.0</c:v>
                </c:pt>
                <c:pt idx="5040">
                  <c:v>1643.0</c:v>
                </c:pt>
                <c:pt idx="5041">
                  <c:v>1643.0</c:v>
                </c:pt>
                <c:pt idx="5042">
                  <c:v>1643.0</c:v>
                </c:pt>
                <c:pt idx="5043">
                  <c:v>1643.0</c:v>
                </c:pt>
                <c:pt idx="5044">
                  <c:v>1643.0</c:v>
                </c:pt>
                <c:pt idx="5045">
                  <c:v>1643.0</c:v>
                </c:pt>
                <c:pt idx="5046">
                  <c:v>1644.0</c:v>
                </c:pt>
                <c:pt idx="5047">
                  <c:v>1644.0</c:v>
                </c:pt>
                <c:pt idx="5048">
                  <c:v>1644.0</c:v>
                </c:pt>
                <c:pt idx="5049">
                  <c:v>1644.0</c:v>
                </c:pt>
                <c:pt idx="5050">
                  <c:v>1644.0</c:v>
                </c:pt>
                <c:pt idx="5051">
                  <c:v>1644.0</c:v>
                </c:pt>
                <c:pt idx="5052">
                  <c:v>1645.0</c:v>
                </c:pt>
                <c:pt idx="5053">
                  <c:v>1645.0</c:v>
                </c:pt>
                <c:pt idx="5054">
                  <c:v>1645.0</c:v>
                </c:pt>
                <c:pt idx="5055">
                  <c:v>1645.0</c:v>
                </c:pt>
                <c:pt idx="5056">
                  <c:v>1645.0</c:v>
                </c:pt>
                <c:pt idx="5057">
                  <c:v>1645.0</c:v>
                </c:pt>
                <c:pt idx="5058">
                  <c:v>1645.0</c:v>
                </c:pt>
                <c:pt idx="5059">
                  <c:v>1645.0</c:v>
                </c:pt>
                <c:pt idx="5060">
                  <c:v>1645.0</c:v>
                </c:pt>
                <c:pt idx="5061">
                  <c:v>1645.0</c:v>
                </c:pt>
                <c:pt idx="5062">
                  <c:v>1645.0</c:v>
                </c:pt>
                <c:pt idx="5063">
                  <c:v>1645.0</c:v>
                </c:pt>
                <c:pt idx="5064">
                  <c:v>1645.0</c:v>
                </c:pt>
                <c:pt idx="5065">
                  <c:v>1645.0</c:v>
                </c:pt>
                <c:pt idx="5066">
                  <c:v>1645.0</c:v>
                </c:pt>
                <c:pt idx="5067">
                  <c:v>1645.0</c:v>
                </c:pt>
                <c:pt idx="5068">
                  <c:v>1645.0</c:v>
                </c:pt>
                <c:pt idx="5069">
                  <c:v>1645.0</c:v>
                </c:pt>
                <c:pt idx="5070">
                  <c:v>1645.0</c:v>
                </c:pt>
                <c:pt idx="5071">
                  <c:v>1645.0</c:v>
                </c:pt>
                <c:pt idx="5072">
                  <c:v>1646.0</c:v>
                </c:pt>
                <c:pt idx="5073">
                  <c:v>1646.0</c:v>
                </c:pt>
                <c:pt idx="5074">
                  <c:v>1646.0</c:v>
                </c:pt>
                <c:pt idx="5075">
                  <c:v>1646.0</c:v>
                </c:pt>
                <c:pt idx="5076">
                  <c:v>1646.0</c:v>
                </c:pt>
                <c:pt idx="5077">
                  <c:v>1646.0</c:v>
                </c:pt>
                <c:pt idx="5078">
                  <c:v>1646.0</c:v>
                </c:pt>
                <c:pt idx="5079">
                  <c:v>1646.0</c:v>
                </c:pt>
                <c:pt idx="5080">
                  <c:v>1646.0</c:v>
                </c:pt>
                <c:pt idx="5081">
                  <c:v>1646.0</c:v>
                </c:pt>
                <c:pt idx="5082">
                  <c:v>1646.0</c:v>
                </c:pt>
                <c:pt idx="5083">
                  <c:v>1646.0</c:v>
                </c:pt>
                <c:pt idx="5084">
                  <c:v>1646.0</c:v>
                </c:pt>
                <c:pt idx="5085">
                  <c:v>1646.0</c:v>
                </c:pt>
                <c:pt idx="5086">
                  <c:v>1646.0</c:v>
                </c:pt>
                <c:pt idx="5087">
                  <c:v>1647.0</c:v>
                </c:pt>
                <c:pt idx="5088">
                  <c:v>1647.0</c:v>
                </c:pt>
                <c:pt idx="5089">
                  <c:v>1647.0</c:v>
                </c:pt>
                <c:pt idx="5090">
                  <c:v>1647.0</c:v>
                </c:pt>
                <c:pt idx="5091">
                  <c:v>1647.0</c:v>
                </c:pt>
                <c:pt idx="5092">
                  <c:v>1647.0</c:v>
                </c:pt>
                <c:pt idx="5093">
                  <c:v>1647.0</c:v>
                </c:pt>
                <c:pt idx="5094">
                  <c:v>1647.0</c:v>
                </c:pt>
                <c:pt idx="5095">
                  <c:v>1647.0</c:v>
                </c:pt>
                <c:pt idx="5096">
                  <c:v>1647.0</c:v>
                </c:pt>
                <c:pt idx="5097">
                  <c:v>1647.0</c:v>
                </c:pt>
                <c:pt idx="5098">
                  <c:v>1647.0</c:v>
                </c:pt>
                <c:pt idx="5099">
                  <c:v>1647.0</c:v>
                </c:pt>
                <c:pt idx="5100">
                  <c:v>1647.0</c:v>
                </c:pt>
                <c:pt idx="5101">
                  <c:v>1647.0</c:v>
                </c:pt>
                <c:pt idx="5102">
                  <c:v>1647.0</c:v>
                </c:pt>
                <c:pt idx="5103">
                  <c:v>1647.0</c:v>
                </c:pt>
                <c:pt idx="5104">
                  <c:v>1647.0</c:v>
                </c:pt>
                <c:pt idx="5105">
                  <c:v>1647.0</c:v>
                </c:pt>
                <c:pt idx="5106">
                  <c:v>1647.0</c:v>
                </c:pt>
                <c:pt idx="5107">
                  <c:v>1647.0</c:v>
                </c:pt>
                <c:pt idx="5108">
                  <c:v>1647.0</c:v>
                </c:pt>
                <c:pt idx="5109">
                  <c:v>1647.0</c:v>
                </c:pt>
                <c:pt idx="5110">
                  <c:v>1647.0</c:v>
                </c:pt>
                <c:pt idx="5111">
                  <c:v>1647.0</c:v>
                </c:pt>
                <c:pt idx="5112">
                  <c:v>1647.0</c:v>
                </c:pt>
                <c:pt idx="5113">
                  <c:v>1647.0</c:v>
                </c:pt>
                <c:pt idx="5114">
                  <c:v>1647.0</c:v>
                </c:pt>
                <c:pt idx="5115">
                  <c:v>1648.0</c:v>
                </c:pt>
                <c:pt idx="5116">
                  <c:v>1649.0</c:v>
                </c:pt>
                <c:pt idx="5117">
                  <c:v>1649.0</c:v>
                </c:pt>
                <c:pt idx="5118">
                  <c:v>1649.0</c:v>
                </c:pt>
                <c:pt idx="5119">
                  <c:v>1649.0</c:v>
                </c:pt>
                <c:pt idx="5120">
                  <c:v>1649.0</c:v>
                </c:pt>
                <c:pt idx="5121">
                  <c:v>1650.0</c:v>
                </c:pt>
                <c:pt idx="5122">
                  <c:v>1651.0</c:v>
                </c:pt>
                <c:pt idx="5123">
                  <c:v>1652.0</c:v>
                </c:pt>
                <c:pt idx="5124">
                  <c:v>1653.0</c:v>
                </c:pt>
                <c:pt idx="5125">
                  <c:v>1653.0</c:v>
                </c:pt>
                <c:pt idx="5126">
                  <c:v>1653.0</c:v>
                </c:pt>
                <c:pt idx="5127">
                  <c:v>1654.0</c:v>
                </c:pt>
                <c:pt idx="5128">
                  <c:v>1654.0</c:v>
                </c:pt>
                <c:pt idx="5129">
                  <c:v>1654.0</c:v>
                </c:pt>
                <c:pt idx="5130">
                  <c:v>1654.0</c:v>
                </c:pt>
                <c:pt idx="5131">
                  <c:v>1654.0</c:v>
                </c:pt>
                <c:pt idx="5132">
                  <c:v>1654.0</c:v>
                </c:pt>
                <c:pt idx="5133">
                  <c:v>1654.0</c:v>
                </c:pt>
                <c:pt idx="5134">
                  <c:v>1654.0</c:v>
                </c:pt>
                <c:pt idx="5135">
                  <c:v>1654.0</c:v>
                </c:pt>
                <c:pt idx="5136">
                  <c:v>1654.0</c:v>
                </c:pt>
                <c:pt idx="5137">
                  <c:v>1654.0</c:v>
                </c:pt>
                <c:pt idx="5138">
                  <c:v>1654.0</c:v>
                </c:pt>
                <c:pt idx="5139">
                  <c:v>1654.0</c:v>
                </c:pt>
                <c:pt idx="5140">
                  <c:v>1654.0</c:v>
                </c:pt>
                <c:pt idx="5141">
                  <c:v>1654.0</c:v>
                </c:pt>
                <c:pt idx="5142">
                  <c:v>1654.0</c:v>
                </c:pt>
                <c:pt idx="5143">
                  <c:v>1654.0</c:v>
                </c:pt>
                <c:pt idx="5144">
                  <c:v>1654.0</c:v>
                </c:pt>
                <c:pt idx="5145">
                  <c:v>1655.0</c:v>
                </c:pt>
                <c:pt idx="5146">
                  <c:v>1656.0</c:v>
                </c:pt>
                <c:pt idx="5147">
                  <c:v>1657.0</c:v>
                </c:pt>
                <c:pt idx="5148">
                  <c:v>1657.0</c:v>
                </c:pt>
                <c:pt idx="5149">
                  <c:v>1657.0</c:v>
                </c:pt>
                <c:pt idx="5150">
                  <c:v>1657.0</c:v>
                </c:pt>
                <c:pt idx="5151">
                  <c:v>1657.0</c:v>
                </c:pt>
                <c:pt idx="5152">
                  <c:v>1657.0</c:v>
                </c:pt>
                <c:pt idx="5153">
                  <c:v>1657.0</c:v>
                </c:pt>
                <c:pt idx="5154">
                  <c:v>1658.0</c:v>
                </c:pt>
                <c:pt idx="5155">
                  <c:v>1658.0</c:v>
                </c:pt>
                <c:pt idx="5156">
                  <c:v>1658.0</c:v>
                </c:pt>
                <c:pt idx="5157">
                  <c:v>1658.0</c:v>
                </c:pt>
                <c:pt idx="5158">
                  <c:v>1658.0</c:v>
                </c:pt>
                <c:pt idx="5159">
                  <c:v>1658.0</c:v>
                </c:pt>
                <c:pt idx="5160">
                  <c:v>1658.0</c:v>
                </c:pt>
                <c:pt idx="5161">
                  <c:v>1658.0</c:v>
                </c:pt>
                <c:pt idx="5162">
                  <c:v>1658.0</c:v>
                </c:pt>
                <c:pt idx="5163">
                  <c:v>1658.0</c:v>
                </c:pt>
                <c:pt idx="5164">
                  <c:v>1658.0</c:v>
                </c:pt>
                <c:pt idx="5165">
                  <c:v>1659.0</c:v>
                </c:pt>
                <c:pt idx="5166">
                  <c:v>1660.0</c:v>
                </c:pt>
                <c:pt idx="5167">
                  <c:v>1661.0</c:v>
                </c:pt>
                <c:pt idx="5168">
                  <c:v>1662.0</c:v>
                </c:pt>
                <c:pt idx="5169">
                  <c:v>1662.0</c:v>
                </c:pt>
                <c:pt idx="5170">
                  <c:v>1663.0</c:v>
                </c:pt>
                <c:pt idx="5171">
                  <c:v>1664.0</c:v>
                </c:pt>
                <c:pt idx="5172">
                  <c:v>1665.0</c:v>
                </c:pt>
                <c:pt idx="5173">
                  <c:v>1665.0</c:v>
                </c:pt>
                <c:pt idx="5174">
                  <c:v>1665.0</c:v>
                </c:pt>
                <c:pt idx="5175">
                  <c:v>1665.0</c:v>
                </c:pt>
                <c:pt idx="5176">
                  <c:v>1665.0</c:v>
                </c:pt>
                <c:pt idx="5177">
                  <c:v>1665.0</c:v>
                </c:pt>
                <c:pt idx="5178">
                  <c:v>1666.0</c:v>
                </c:pt>
                <c:pt idx="5179">
                  <c:v>1667.0</c:v>
                </c:pt>
                <c:pt idx="5180">
                  <c:v>1668.0</c:v>
                </c:pt>
                <c:pt idx="5181">
                  <c:v>1669.0</c:v>
                </c:pt>
                <c:pt idx="5182">
                  <c:v>1669.0</c:v>
                </c:pt>
                <c:pt idx="5183">
                  <c:v>1669.0</c:v>
                </c:pt>
                <c:pt idx="5184">
                  <c:v>1670.0</c:v>
                </c:pt>
                <c:pt idx="5185">
                  <c:v>1670.0</c:v>
                </c:pt>
                <c:pt idx="5186">
                  <c:v>1670.0</c:v>
                </c:pt>
                <c:pt idx="5187">
                  <c:v>1671.0</c:v>
                </c:pt>
                <c:pt idx="5188">
                  <c:v>1672.0</c:v>
                </c:pt>
                <c:pt idx="5189">
                  <c:v>1672.0</c:v>
                </c:pt>
                <c:pt idx="5190">
                  <c:v>1672.0</c:v>
                </c:pt>
                <c:pt idx="5191">
                  <c:v>1672.0</c:v>
                </c:pt>
                <c:pt idx="5192">
                  <c:v>1672.0</c:v>
                </c:pt>
                <c:pt idx="5193">
                  <c:v>1672.0</c:v>
                </c:pt>
                <c:pt idx="5194">
                  <c:v>1672.0</c:v>
                </c:pt>
                <c:pt idx="5195">
                  <c:v>1672.0</c:v>
                </c:pt>
                <c:pt idx="5196">
                  <c:v>1672.0</c:v>
                </c:pt>
                <c:pt idx="5197">
                  <c:v>1672.0</c:v>
                </c:pt>
                <c:pt idx="5198">
                  <c:v>1673.0</c:v>
                </c:pt>
                <c:pt idx="5199">
                  <c:v>1673.0</c:v>
                </c:pt>
                <c:pt idx="5200">
                  <c:v>1673.0</c:v>
                </c:pt>
                <c:pt idx="5201">
                  <c:v>1674.0</c:v>
                </c:pt>
                <c:pt idx="5202">
                  <c:v>1675.0</c:v>
                </c:pt>
                <c:pt idx="5203">
                  <c:v>1676.0</c:v>
                </c:pt>
                <c:pt idx="5204">
                  <c:v>1676.0</c:v>
                </c:pt>
                <c:pt idx="5205">
                  <c:v>1676.0</c:v>
                </c:pt>
                <c:pt idx="5206">
                  <c:v>1676.0</c:v>
                </c:pt>
                <c:pt idx="5207">
                  <c:v>1676.0</c:v>
                </c:pt>
                <c:pt idx="5208">
                  <c:v>1676.0</c:v>
                </c:pt>
                <c:pt idx="5209">
                  <c:v>1677.0</c:v>
                </c:pt>
                <c:pt idx="5210">
                  <c:v>1677.0</c:v>
                </c:pt>
                <c:pt idx="5211">
                  <c:v>1678.0</c:v>
                </c:pt>
                <c:pt idx="5212">
                  <c:v>1678.0</c:v>
                </c:pt>
                <c:pt idx="5213">
                  <c:v>1678.0</c:v>
                </c:pt>
                <c:pt idx="5214">
                  <c:v>1678.0</c:v>
                </c:pt>
                <c:pt idx="5215">
                  <c:v>1678.0</c:v>
                </c:pt>
                <c:pt idx="5216">
                  <c:v>1678.0</c:v>
                </c:pt>
                <c:pt idx="5217">
                  <c:v>1678.0</c:v>
                </c:pt>
                <c:pt idx="5218">
                  <c:v>1678.0</c:v>
                </c:pt>
                <c:pt idx="5219">
                  <c:v>1678.0</c:v>
                </c:pt>
                <c:pt idx="5220">
                  <c:v>1678.0</c:v>
                </c:pt>
                <c:pt idx="5221">
                  <c:v>1678.0</c:v>
                </c:pt>
                <c:pt idx="5222">
                  <c:v>1678.0</c:v>
                </c:pt>
                <c:pt idx="5223">
                  <c:v>1678.0</c:v>
                </c:pt>
                <c:pt idx="5224">
                  <c:v>1678.0</c:v>
                </c:pt>
                <c:pt idx="5225">
                  <c:v>1678.0</c:v>
                </c:pt>
                <c:pt idx="5226">
                  <c:v>1678.0</c:v>
                </c:pt>
                <c:pt idx="5227">
                  <c:v>1678.0</c:v>
                </c:pt>
                <c:pt idx="5228">
                  <c:v>1679.0</c:v>
                </c:pt>
                <c:pt idx="5229">
                  <c:v>1679.0</c:v>
                </c:pt>
                <c:pt idx="5230">
                  <c:v>1679.0</c:v>
                </c:pt>
                <c:pt idx="5231">
                  <c:v>1679.0</c:v>
                </c:pt>
                <c:pt idx="5232">
                  <c:v>1679.0</c:v>
                </c:pt>
                <c:pt idx="5233">
                  <c:v>1679.0</c:v>
                </c:pt>
                <c:pt idx="5234">
                  <c:v>1679.0</c:v>
                </c:pt>
                <c:pt idx="5235">
                  <c:v>1679.0</c:v>
                </c:pt>
                <c:pt idx="5236">
                  <c:v>1679.0</c:v>
                </c:pt>
                <c:pt idx="5237">
                  <c:v>1679.0</c:v>
                </c:pt>
                <c:pt idx="5238">
                  <c:v>1679.0</c:v>
                </c:pt>
                <c:pt idx="5239">
                  <c:v>1679.0</c:v>
                </c:pt>
                <c:pt idx="5240">
                  <c:v>1680.0</c:v>
                </c:pt>
                <c:pt idx="5241">
                  <c:v>1680.0</c:v>
                </c:pt>
                <c:pt idx="5242">
                  <c:v>1680.0</c:v>
                </c:pt>
                <c:pt idx="5243">
                  <c:v>1680.0</c:v>
                </c:pt>
                <c:pt idx="5244">
                  <c:v>1680.0</c:v>
                </c:pt>
                <c:pt idx="5245">
                  <c:v>1680.0</c:v>
                </c:pt>
                <c:pt idx="5246">
                  <c:v>1681.0</c:v>
                </c:pt>
                <c:pt idx="5247">
                  <c:v>1682.0</c:v>
                </c:pt>
                <c:pt idx="5248">
                  <c:v>1682.0</c:v>
                </c:pt>
                <c:pt idx="5249">
                  <c:v>1682.0</c:v>
                </c:pt>
                <c:pt idx="5250">
                  <c:v>1682.0</c:v>
                </c:pt>
                <c:pt idx="5251">
                  <c:v>1682.0</c:v>
                </c:pt>
                <c:pt idx="5252">
                  <c:v>1682.0</c:v>
                </c:pt>
                <c:pt idx="5253">
                  <c:v>1682.0</c:v>
                </c:pt>
                <c:pt idx="5254">
                  <c:v>1682.0</c:v>
                </c:pt>
                <c:pt idx="5255">
                  <c:v>1682.0</c:v>
                </c:pt>
                <c:pt idx="5256">
                  <c:v>1682.0</c:v>
                </c:pt>
                <c:pt idx="5257">
                  <c:v>1682.0</c:v>
                </c:pt>
                <c:pt idx="5258">
                  <c:v>1682.0</c:v>
                </c:pt>
                <c:pt idx="5259">
                  <c:v>1682.0</c:v>
                </c:pt>
                <c:pt idx="5260">
                  <c:v>1682.0</c:v>
                </c:pt>
                <c:pt idx="5261">
                  <c:v>1682.0</c:v>
                </c:pt>
                <c:pt idx="5262">
                  <c:v>1682.0</c:v>
                </c:pt>
                <c:pt idx="5263">
                  <c:v>1682.0</c:v>
                </c:pt>
                <c:pt idx="5264">
                  <c:v>1683.0</c:v>
                </c:pt>
                <c:pt idx="5265">
                  <c:v>1683.0</c:v>
                </c:pt>
                <c:pt idx="5266">
                  <c:v>1683.0</c:v>
                </c:pt>
                <c:pt idx="5267">
                  <c:v>1683.0</c:v>
                </c:pt>
                <c:pt idx="5268">
                  <c:v>1683.0</c:v>
                </c:pt>
                <c:pt idx="5269">
                  <c:v>1683.0</c:v>
                </c:pt>
                <c:pt idx="5270">
                  <c:v>1683.0</c:v>
                </c:pt>
                <c:pt idx="5271">
                  <c:v>1683.0</c:v>
                </c:pt>
                <c:pt idx="5272">
                  <c:v>1683.0</c:v>
                </c:pt>
                <c:pt idx="5273">
                  <c:v>1683.0</c:v>
                </c:pt>
                <c:pt idx="5274">
                  <c:v>1683.0</c:v>
                </c:pt>
                <c:pt idx="5275">
                  <c:v>1683.0</c:v>
                </c:pt>
                <c:pt idx="5276">
                  <c:v>1683.0</c:v>
                </c:pt>
                <c:pt idx="5277">
                  <c:v>1683.0</c:v>
                </c:pt>
                <c:pt idx="5278">
                  <c:v>1683.0</c:v>
                </c:pt>
                <c:pt idx="5279">
                  <c:v>1683.0</c:v>
                </c:pt>
                <c:pt idx="5280">
                  <c:v>1683.0</c:v>
                </c:pt>
                <c:pt idx="5281">
                  <c:v>1683.0</c:v>
                </c:pt>
                <c:pt idx="5282">
                  <c:v>1683.0</c:v>
                </c:pt>
                <c:pt idx="5283">
                  <c:v>1683.0</c:v>
                </c:pt>
                <c:pt idx="5284">
                  <c:v>1683.0</c:v>
                </c:pt>
                <c:pt idx="5285">
                  <c:v>1683.0</c:v>
                </c:pt>
                <c:pt idx="5286">
                  <c:v>1683.0</c:v>
                </c:pt>
                <c:pt idx="5287">
                  <c:v>1683.0</c:v>
                </c:pt>
                <c:pt idx="5288">
                  <c:v>1684.0</c:v>
                </c:pt>
                <c:pt idx="5289">
                  <c:v>1685.0</c:v>
                </c:pt>
                <c:pt idx="5290">
                  <c:v>1686.0</c:v>
                </c:pt>
                <c:pt idx="5291">
                  <c:v>1686.0</c:v>
                </c:pt>
                <c:pt idx="5292">
                  <c:v>1686.0</c:v>
                </c:pt>
                <c:pt idx="5293">
                  <c:v>1686.0</c:v>
                </c:pt>
                <c:pt idx="5294">
                  <c:v>1686.0</c:v>
                </c:pt>
                <c:pt idx="5295">
                  <c:v>1687.0</c:v>
                </c:pt>
                <c:pt idx="5296">
                  <c:v>1688.0</c:v>
                </c:pt>
                <c:pt idx="5297">
                  <c:v>1688.0</c:v>
                </c:pt>
                <c:pt idx="5298">
                  <c:v>1689.0</c:v>
                </c:pt>
                <c:pt idx="5299">
                  <c:v>1689.0</c:v>
                </c:pt>
                <c:pt idx="5300">
                  <c:v>1689.0</c:v>
                </c:pt>
                <c:pt idx="5301">
                  <c:v>1689.0</c:v>
                </c:pt>
                <c:pt idx="5302">
                  <c:v>1689.0</c:v>
                </c:pt>
                <c:pt idx="5303">
                  <c:v>1690.0</c:v>
                </c:pt>
                <c:pt idx="5304">
                  <c:v>1690.0</c:v>
                </c:pt>
                <c:pt idx="5305">
                  <c:v>1691.0</c:v>
                </c:pt>
                <c:pt idx="5306">
                  <c:v>1691.0</c:v>
                </c:pt>
                <c:pt idx="5307">
                  <c:v>1691.0</c:v>
                </c:pt>
                <c:pt idx="5308">
                  <c:v>1691.0</c:v>
                </c:pt>
                <c:pt idx="5309">
                  <c:v>1691.0</c:v>
                </c:pt>
                <c:pt idx="5310">
                  <c:v>1691.0</c:v>
                </c:pt>
                <c:pt idx="5311">
                  <c:v>1691.0</c:v>
                </c:pt>
                <c:pt idx="5312">
                  <c:v>1691.0</c:v>
                </c:pt>
                <c:pt idx="5313">
                  <c:v>1691.0</c:v>
                </c:pt>
                <c:pt idx="5314">
                  <c:v>1692.0</c:v>
                </c:pt>
                <c:pt idx="5315">
                  <c:v>1693.0</c:v>
                </c:pt>
                <c:pt idx="5316">
                  <c:v>1693.0</c:v>
                </c:pt>
                <c:pt idx="5317">
                  <c:v>1693.0</c:v>
                </c:pt>
                <c:pt idx="5318">
                  <c:v>1694.0</c:v>
                </c:pt>
                <c:pt idx="5319">
                  <c:v>1694.0</c:v>
                </c:pt>
                <c:pt idx="5320">
                  <c:v>1694.0</c:v>
                </c:pt>
                <c:pt idx="5321">
                  <c:v>1694.0</c:v>
                </c:pt>
                <c:pt idx="5322">
                  <c:v>1694.0</c:v>
                </c:pt>
                <c:pt idx="5323">
                  <c:v>1694.0</c:v>
                </c:pt>
                <c:pt idx="5324">
                  <c:v>1694.0</c:v>
                </c:pt>
                <c:pt idx="5325">
                  <c:v>1694.0</c:v>
                </c:pt>
                <c:pt idx="5326">
                  <c:v>1695.0</c:v>
                </c:pt>
                <c:pt idx="5327">
                  <c:v>1696.0</c:v>
                </c:pt>
                <c:pt idx="5328">
                  <c:v>1697.0</c:v>
                </c:pt>
                <c:pt idx="5329">
                  <c:v>1697.0</c:v>
                </c:pt>
                <c:pt idx="5330">
                  <c:v>1697.0</c:v>
                </c:pt>
                <c:pt idx="5331">
                  <c:v>1698.0</c:v>
                </c:pt>
                <c:pt idx="5332">
                  <c:v>1698.0</c:v>
                </c:pt>
                <c:pt idx="5333">
                  <c:v>1699.0</c:v>
                </c:pt>
                <c:pt idx="5334">
                  <c:v>1700.0</c:v>
                </c:pt>
                <c:pt idx="5335">
                  <c:v>1701.0</c:v>
                </c:pt>
                <c:pt idx="5336">
                  <c:v>1701.0</c:v>
                </c:pt>
                <c:pt idx="5337">
                  <c:v>1701.0</c:v>
                </c:pt>
                <c:pt idx="5338">
                  <c:v>1701.0</c:v>
                </c:pt>
                <c:pt idx="5339">
                  <c:v>1701.0</c:v>
                </c:pt>
                <c:pt idx="5340">
                  <c:v>1701.0</c:v>
                </c:pt>
                <c:pt idx="5341">
                  <c:v>1701.0</c:v>
                </c:pt>
                <c:pt idx="5342">
                  <c:v>1701.0</c:v>
                </c:pt>
                <c:pt idx="5343">
                  <c:v>1701.0</c:v>
                </c:pt>
                <c:pt idx="5344">
                  <c:v>1701.0</c:v>
                </c:pt>
                <c:pt idx="5345">
                  <c:v>1702.0</c:v>
                </c:pt>
                <c:pt idx="5346">
                  <c:v>1703.0</c:v>
                </c:pt>
                <c:pt idx="5347">
                  <c:v>1704.0</c:v>
                </c:pt>
                <c:pt idx="5348">
                  <c:v>1705.0</c:v>
                </c:pt>
                <c:pt idx="5349">
                  <c:v>1706.0</c:v>
                </c:pt>
                <c:pt idx="5350">
                  <c:v>1707.0</c:v>
                </c:pt>
                <c:pt idx="5351">
                  <c:v>1708.0</c:v>
                </c:pt>
                <c:pt idx="5352">
                  <c:v>1709.0</c:v>
                </c:pt>
                <c:pt idx="5353">
                  <c:v>1710.0</c:v>
                </c:pt>
                <c:pt idx="5354">
                  <c:v>1710.0</c:v>
                </c:pt>
                <c:pt idx="5355">
                  <c:v>1711.0</c:v>
                </c:pt>
                <c:pt idx="5356">
                  <c:v>1712.0</c:v>
                </c:pt>
                <c:pt idx="5357">
                  <c:v>1712.0</c:v>
                </c:pt>
                <c:pt idx="5358">
                  <c:v>1712.0</c:v>
                </c:pt>
                <c:pt idx="5359">
                  <c:v>1712.0</c:v>
                </c:pt>
                <c:pt idx="5360">
                  <c:v>1712.0</c:v>
                </c:pt>
                <c:pt idx="5361">
                  <c:v>1712.0</c:v>
                </c:pt>
                <c:pt idx="5362">
                  <c:v>1712.0</c:v>
                </c:pt>
                <c:pt idx="5363">
                  <c:v>1712.0</c:v>
                </c:pt>
                <c:pt idx="5364">
                  <c:v>1712.0</c:v>
                </c:pt>
                <c:pt idx="5365">
                  <c:v>1712.0</c:v>
                </c:pt>
                <c:pt idx="5366">
                  <c:v>1712.0</c:v>
                </c:pt>
                <c:pt idx="5367">
                  <c:v>1712.0</c:v>
                </c:pt>
                <c:pt idx="5368">
                  <c:v>1713.0</c:v>
                </c:pt>
                <c:pt idx="5369">
                  <c:v>1714.0</c:v>
                </c:pt>
                <c:pt idx="5370">
                  <c:v>1715.0</c:v>
                </c:pt>
                <c:pt idx="5371">
                  <c:v>1716.0</c:v>
                </c:pt>
                <c:pt idx="5372">
                  <c:v>1716.0</c:v>
                </c:pt>
                <c:pt idx="5373">
                  <c:v>1717.0</c:v>
                </c:pt>
                <c:pt idx="5374">
                  <c:v>1718.0</c:v>
                </c:pt>
                <c:pt idx="5375">
                  <c:v>1718.0</c:v>
                </c:pt>
                <c:pt idx="5376">
                  <c:v>1718.0</c:v>
                </c:pt>
                <c:pt idx="5377">
                  <c:v>1718.0</c:v>
                </c:pt>
                <c:pt idx="5378">
                  <c:v>1718.0</c:v>
                </c:pt>
                <c:pt idx="5379">
                  <c:v>1718.0</c:v>
                </c:pt>
                <c:pt idx="5380">
                  <c:v>1719.0</c:v>
                </c:pt>
                <c:pt idx="5381">
                  <c:v>1719.0</c:v>
                </c:pt>
                <c:pt idx="5382">
                  <c:v>1720.0</c:v>
                </c:pt>
                <c:pt idx="5383">
                  <c:v>1721.0</c:v>
                </c:pt>
                <c:pt idx="5384">
                  <c:v>1722.0</c:v>
                </c:pt>
                <c:pt idx="5385">
                  <c:v>1722.0</c:v>
                </c:pt>
                <c:pt idx="5386">
                  <c:v>1722.0</c:v>
                </c:pt>
                <c:pt idx="5387">
                  <c:v>1723.0</c:v>
                </c:pt>
                <c:pt idx="5388">
                  <c:v>1724.0</c:v>
                </c:pt>
                <c:pt idx="5389">
                  <c:v>1724.0</c:v>
                </c:pt>
                <c:pt idx="5390">
                  <c:v>1724.0</c:v>
                </c:pt>
                <c:pt idx="5391">
                  <c:v>1725.0</c:v>
                </c:pt>
                <c:pt idx="5392">
                  <c:v>1726.0</c:v>
                </c:pt>
                <c:pt idx="5393">
                  <c:v>1726.0</c:v>
                </c:pt>
                <c:pt idx="5394">
                  <c:v>1726.0</c:v>
                </c:pt>
                <c:pt idx="5395">
                  <c:v>1726.0</c:v>
                </c:pt>
                <c:pt idx="5396">
                  <c:v>1727.0</c:v>
                </c:pt>
                <c:pt idx="5397">
                  <c:v>1728.0</c:v>
                </c:pt>
                <c:pt idx="5398">
                  <c:v>1729.0</c:v>
                </c:pt>
                <c:pt idx="5399">
                  <c:v>1729.0</c:v>
                </c:pt>
                <c:pt idx="5400">
                  <c:v>1730.0</c:v>
                </c:pt>
                <c:pt idx="5401">
                  <c:v>1731.0</c:v>
                </c:pt>
                <c:pt idx="5402">
                  <c:v>1732.0</c:v>
                </c:pt>
                <c:pt idx="5403">
                  <c:v>1733.0</c:v>
                </c:pt>
                <c:pt idx="5404">
                  <c:v>1733.0</c:v>
                </c:pt>
                <c:pt idx="5405">
                  <c:v>1733.0</c:v>
                </c:pt>
                <c:pt idx="5406">
                  <c:v>1733.0</c:v>
                </c:pt>
                <c:pt idx="5407">
                  <c:v>1733.0</c:v>
                </c:pt>
                <c:pt idx="5408">
                  <c:v>1734.0</c:v>
                </c:pt>
                <c:pt idx="5409">
                  <c:v>1734.0</c:v>
                </c:pt>
                <c:pt idx="5410">
                  <c:v>1735.0</c:v>
                </c:pt>
                <c:pt idx="5411">
                  <c:v>1736.0</c:v>
                </c:pt>
                <c:pt idx="5412">
                  <c:v>1736.0</c:v>
                </c:pt>
                <c:pt idx="5413">
                  <c:v>1736.0</c:v>
                </c:pt>
                <c:pt idx="5414">
                  <c:v>1736.0</c:v>
                </c:pt>
                <c:pt idx="5415">
                  <c:v>1737.0</c:v>
                </c:pt>
                <c:pt idx="5416">
                  <c:v>1737.0</c:v>
                </c:pt>
                <c:pt idx="5417">
                  <c:v>1737.0</c:v>
                </c:pt>
                <c:pt idx="5418">
                  <c:v>1737.0</c:v>
                </c:pt>
                <c:pt idx="5419">
                  <c:v>1738.0</c:v>
                </c:pt>
                <c:pt idx="5420">
                  <c:v>1738.0</c:v>
                </c:pt>
                <c:pt idx="5421">
                  <c:v>1738.0</c:v>
                </c:pt>
                <c:pt idx="5422">
                  <c:v>1738.0</c:v>
                </c:pt>
                <c:pt idx="5423">
                  <c:v>1738.0</c:v>
                </c:pt>
                <c:pt idx="5424">
                  <c:v>1738.0</c:v>
                </c:pt>
                <c:pt idx="5425">
                  <c:v>1739.0</c:v>
                </c:pt>
                <c:pt idx="5426">
                  <c:v>1739.0</c:v>
                </c:pt>
                <c:pt idx="5427">
                  <c:v>1739.0</c:v>
                </c:pt>
                <c:pt idx="5428">
                  <c:v>1739.0</c:v>
                </c:pt>
                <c:pt idx="5429">
                  <c:v>1739.0</c:v>
                </c:pt>
                <c:pt idx="5430">
                  <c:v>1739.0</c:v>
                </c:pt>
                <c:pt idx="5431">
                  <c:v>1739.0</c:v>
                </c:pt>
                <c:pt idx="5432">
                  <c:v>1739.0</c:v>
                </c:pt>
                <c:pt idx="5433">
                  <c:v>1740.0</c:v>
                </c:pt>
                <c:pt idx="5434">
                  <c:v>1740.0</c:v>
                </c:pt>
                <c:pt idx="5435">
                  <c:v>1740.0</c:v>
                </c:pt>
                <c:pt idx="5436">
                  <c:v>1740.0</c:v>
                </c:pt>
                <c:pt idx="5437">
                  <c:v>1740.0</c:v>
                </c:pt>
                <c:pt idx="5438">
                  <c:v>1740.0</c:v>
                </c:pt>
                <c:pt idx="5439">
                  <c:v>1741.0</c:v>
                </c:pt>
                <c:pt idx="5440">
                  <c:v>1741.0</c:v>
                </c:pt>
                <c:pt idx="5441">
                  <c:v>1741.0</c:v>
                </c:pt>
                <c:pt idx="5442">
                  <c:v>1741.0</c:v>
                </c:pt>
                <c:pt idx="5443">
                  <c:v>1741.0</c:v>
                </c:pt>
                <c:pt idx="5444">
                  <c:v>1741.0</c:v>
                </c:pt>
                <c:pt idx="5445">
                  <c:v>1741.0</c:v>
                </c:pt>
                <c:pt idx="5446">
                  <c:v>1741.0</c:v>
                </c:pt>
                <c:pt idx="5447">
                  <c:v>1741.0</c:v>
                </c:pt>
                <c:pt idx="5448">
                  <c:v>1741.0</c:v>
                </c:pt>
                <c:pt idx="5449">
                  <c:v>1741.0</c:v>
                </c:pt>
                <c:pt idx="5450">
                  <c:v>1741.0</c:v>
                </c:pt>
                <c:pt idx="5451">
                  <c:v>1741.0</c:v>
                </c:pt>
                <c:pt idx="5452">
                  <c:v>1741.0</c:v>
                </c:pt>
                <c:pt idx="5453">
                  <c:v>1741.0</c:v>
                </c:pt>
                <c:pt idx="5454">
                  <c:v>1741.0</c:v>
                </c:pt>
                <c:pt idx="5455">
                  <c:v>1741.0</c:v>
                </c:pt>
                <c:pt idx="5456">
                  <c:v>1741.0</c:v>
                </c:pt>
                <c:pt idx="5457">
                  <c:v>1741.0</c:v>
                </c:pt>
                <c:pt idx="5458">
                  <c:v>1741.0</c:v>
                </c:pt>
                <c:pt idx="5459">
                  <c:v>1741.0</c:v>
                </c:pt>
                <c:pt idx="5460">
                  <c:v>1741.0</c:v>
                </c:pt>
                <c:pt idx="5461">
                  <c:v>1741.0</c:v>
                </c:pt>
                <c:pt idx="5462">
                  <c:v>1741.0</c:v>
                </c:pt>
                <c:pt idx="5463">
                  <c:v>1741.0</c:v>
                </c:pt>
                <c:pt idx="5464">
                  <c:v>1741.0</c:v>
                </c:pt>
                <c:pt idx="5465">
                  <c:v>1741.0</c:v>
                </c:pt>
                <c:pt idx="5466">
                  <c:v>1741.0</c:v>
                </c:pt>
                <c:pt idx="5467">
                  <c:v>1741.0</c:v>
                </c:pt>
                <c:pt idx="5468">
                  <c:v>1741.0</c:v>
                </c:pt>
                <c:pt idx="5469">
                  <c:v>1742.0</c:v>
                </c:pt>
                <c:pt idx="5470">
                  <c:v>1742.0</c:v>
                </c:pt>
                <c:pt idx="5471">
                  <c:v>1742.0</c:v>
                </c:pt>
                <c:pt idx="5472">
                  <c:v>1742.0</c:v>
                </c:pt>
                <c:pt idx="5473">
                  <c:v>1742.0</c:v>
                </c:pt>
                <c:pt idx="5474">
                  <c:v>1742.0</c:v>
                </c:pt>
                <c:pt idx="5475">
                  <c:v>1742.0</c:v>
                </c:pt>
                <c:pt idx="5476">
                  <c:v>1742.0</c:v>
                </c:pt>
                <c:pt idx="5477">
                  <c:v>1742.0</c:v>
                </c:pt>
                <c:pt idx="5478">
                  <c:v>1742.0</c:v>
                </c:pt>
                <c:pt idx="5479">
                  <c:v>1743.0</c:v>
                </c:pt>
                <c:pt idx="5480">
                  <c:v>1744.0</c:v>
                </c:pt>
                <c:pt idx="5481">
                  <c:v>1744.0</c:v>
                </c:pt>
                <c:pt idx="5482">
                  <c:v>1744.0</c:v>
                </c:pt>
                <c:pt idx="5483">
                  <c:v>1745.0</c:v>
                </c:pt>
                <c:pt idx="5484">
                  <c:v>1745.0</c:v>
                </c:pt>
                <c:pt idx="5485">
                  <c:v>1745.0</c:v>
                </c:pt>
                <c:pt idx="5486">
                  <c:v>1745.0</c:v>
                </c:pt>
                <c:pt idx="5487">
                  <c:v>1745.0</c:v>
                </c:pt>
                <c:pt idx="5488">
                  <c:v>1745.0</c:v>
                </c:pt>
                <c:pt idx="5489">
                  <c:v>1745.0</c:v>
                </c:pt>
                <c:pt idx="5490">
                  <c:v>1745.0</c:v>
                </c:pt>
                <c:pt idx="5491">
                  <c:v>1745.0</c:v>
                </c:pt>
                <c:pt idx="5492">
                  <c:v>1745.0</c:v>
                </c:pt>
                <c:pt idx="5493">
                  <c:v>1745.0</c:v>
                </c:pt>
                <c:pt idx="5494">
                  <c:v>1745.0</c:v>
                </c:pt>
                <c:pt idx="5495">
                  <c:v>1745.0</c:v>
                </c:pt>
                <c:pt idx="5496">
                  <c:v>1745.0</c:v>
                </c:pt>
                <c:pt idx="5497">
                  <c:v>1745.0</c:v>
                </c:pt>
                <c:pt idx="5498">
                  <c:v>1745.0</c:v>
                </c:pt>
                <c:pt idx="5499">
                  <c:v>1745.0</c:v>
                </c:pt>
                <c:pt idx="5500">
                  <c:v>1745.0</c:v>
                </c:pt>
                <c:pt idx="5501">
                  <c:v>1745.0</c:v>
                </c:pt>
                <c:pt idx="5502">
                  <c:v>1745.0</c:v>
                </c:pt>
                <c:pt idx="5503">
                  <c:v>1746.0</c:v>
                </c:pt>
                <c:pt idx="5504">
                  <c:v>1746.0</c:v>
                </c:pt>
                <c:pt idx="5505">
                  <c:v>1746.0</c:v>
                </c:pt>
                <c:pt idx="5506">
                  <c:v>1747.0</c:v>
                </c:pt>
                <c:pt idx="5507">
                  <c:v>1747.0</c:v>
                </c:pt>
                <c:pt idx="5508">
                  <c:v>1747.0</c:v>
                </c:pt>
                <c:pt idx="5509">
                  <c:v>1748.0</c:v>
                </c:pt>
                <c:pt idx="5510">
                  <c:v>1748.0</c:v>
                </c:pt>
                <c:pt idx="5511">
                  <c:v>1748.0</c:v>
                </c:pt>
                <c:pt idx="5512">
                  <c:v>1748.0</c:v>
                </c:pt>
                <c:pt idx="5513">
                  <c:v>1749.0</c:v>
                </c:pt>
                <c:pt idx="5514">
                  <c:v>1750.0</c:v>
                </c:pt>
                <c:pt idx="5515">
                  <c:v>1751.0</c:v>
                </c:pt>
                <c:pt idx="5516">
                  <c:v>1752.0</c:v>
                </c:pt>
                <c:pt idx="5517">
                  <c:v>1752.0</c:v>
                </c:pt>
                <c:pt idx="5518">
                  <c:v>1752.0</c:v>
                </c:pt>
                <c:pt idx="5519">
                  <c:v>1752.0</c:v>
                </c:pt>
                <c:pt idx="5520">
                  <c:v>1752.0</c:v>
                </c:pt>
                <c:pt idx="5521">
                  <c:v>1753.0</c:v>
                </c:pt>
                <c:pt idx="5522">
                  <c:v>1754.0</c:v>
                </c:pt>
                <c:pt idx="5523">
                  <c:v>1755.0</c:v>
                </c:pt>
                <c:pt idx="5524">
                  <c:v>1756.0</c:v>
                </c:pt>
                <c:pt idx="5525">
                  <c:v>1756.0</c:v>
                </c:pt>
                <c:pt idx="5526">
                  <c:v>1756.0</c:v>
                </c:pt>
                <c:pt idx="5527">
                  <c:v>1756.0</c:v>
                </c:pt>
                <c:pt idx="5528">
                  <c:v>1756.0</c:v>
                </c:pt>
                <c:pt idx="5529">
                  <c:v>1756.0</c:v>
                </c:pt>
                <c:pt idx="5530">
                  <c:v>1757.0</c:v>
                </c:pt>
                <c:pt idx="5531">
                  <c:v>1758.0</c:v>
                </c:pt>
                <c:pt idx="5532">
                  <c:v>1758.0</c:v>
                </c:pt>
                <c:pt idx="5533">
                  <c:v>1758.0</c:v>
                </c:pt>
                <c:pt idx="5534">
                  <c:v>1758.0</c:v>
                </c:pt>
                <c:pt idx="5535">
                  <c:v>1758.0</c:v>
                </c:pt>
                <c:pt idx="5536">
                  <c:v>1758.0</c:v>
                </c:pt>
                <c:pt idx="5537">
                  <c:v>1759.0</c:v>
                </c:pt>
                <c:pt idx="5538">
                  <c:v>1760.0</c:v>
                </c:pt>
                <c:pt idx="5539">
                  <c:v>1761.0</c:v>
                </c:pt>
                <c:pt idx="5540">
                  <c:v>1761.0</c:v>
                </c:pt>
                <c:pt idx="5541">
                  <c:v>1762.0</c:v>
                </c:pt>
                <c:pt idx="5542">
                  <c:v>1763.0</c:v>
                </c:pt>
                <c:pt idx="5543">
                  <c:v>1764.0</c:v>
                </c:pt>
                <c:pt idx="5544">
                  <c:v>1765.0</c:v>
                </c:pt>
                <c:pt idx="5545">
                  <c:v>1765.0</c:v>
                </c:pt>
                <c:pt idx="5546">
                  <c:v>1766.0</c:v>
                </c:pt>
                <c:pt idx="5547">
                  <c:v>1767.0</c:v>
                </c:pt>
                <c:pt idx="5548">
                  <c:v>1767.0</c:v>
                </c:pt>
                <c:pt idx="5549">
                  <c:v>1767.0</c:v>
                </c:pt>
                <c:pt idx="5550">
                  <c:v>1768.0</c:v>
                </c:pt>
                <c:pt idx="5551">
                  <c:v>1768.0</c:v>
                </c:pt>
                <c:pt idx="5552">
                  <c:v>1769.0</c:v>
                </c:pt>
                <c:pt idx="5553">
                  <c:v>1769.0</c:v>
                </c:pt>
                <c:pt idx="5554">
                  <c:v>1769.0</c:v>
                </c:pt>
                <c:pt idx="5555">
                  <c:v>1769.0</c:v>
                </c:pt>
                <c:pt idx="5556">
                  <c:v>1769.0</c:v>
                </c:pt>
                <c:pt idx="5557">
                  <c:v>1769.0</c:v>
                </c:pt>
                <c:pt idx="5558">
                  <c:v>1770.0</c:v>
                </c:pt>
                <c:pt idx="5559">
                  <c:v>1771.0</c:v>
                </c:pt>
                <c:pt idx="5560">
                  <c:v>1772.0</c:v>
                </c:pt>
                <c:pt idx="5561">
                  <c:v>1773.0</c:v>
                </c:pt>
                <c:pt idx="5562">
                  <c:v>1773.0</c:v>
                </c:pt>
                <c:pt idx="5563">
                  <c:v>1773.0</c:v>
                </c:pt>
                <c:pt idx="5564">
                  <c:v>1774.0</c:v>
                </c:pt>
                <c:pt idx="5565">
                  <c:v>1774.0</c:v>
                </c:pt>
                <c:pt idx="5566">
                  <c:v>1774.0</c:v>
                </c:pt>
                <c:pt idx="5567">
                  <c:v>1774.0</c:v>
                </c:pt>
                <c:pt idx="5568">
                  <c:v>1774.0</c:v>
                </c:pt>
                <c:pt idx="5569">
                  <c:v>1774.0</c:v>
                </c:pt>
                <c:pt idx="5570">
                  <c:v>1774.0</c:v>
                </c:pt>
                <c:pt idx="5571">
                  <c:v>1774.0</c:v>
                </c:pt>
                <c:pt idx="5572">
                  <c:v>1775.0</c:v>
                </c:pt>
                <c:pt idx="5573">
                  <c:v>1776.0</c:v>
                </c:pt>
                <c:pt idx="5574">
                  <c:v>1777.0</c:v>
                </c:pt>
                <c:pt idx="5575">
                  <c:v>1777.0</c:v>
                </c:pt>
                <c:pt idx="5576">
                  <c:v>1778.0</c:v>
                </c:pt>
                <c:pt idx="5577">
                  <c:v>1779.0</c:v>
                </c:pt>
                <c:pt idx="5578">
                  <c:v>1780.0</c:v>
                </c:pt>
                <c:pt idx="5579">
                  <c:v>1781.0</c:v>
                </c:pt>
                <c:pt idx="5580">
                  <c:v>1782.0</c:v>
                </c:pt>
                <c:pt idx="5581">
                  <c:v>1782.0</c:v>
                </c:pt>
                <c:pt idx="5582">
                  <c:v>1782.0</c:v>
                </c:pt>
                <c:pt idx="5583">
                  <c:v>1783.0</c:v>
                </c:pt>
                <c:pt idx="5584">
                  <c:v>1783.0</c:v>
                </c:pt>
                <c:pt idx="5585">
                  <c:v>1784.0</c:v>
                </c:pt>
                <c:pt idx="5586">
                  <c:v>1785.0</c:v>
                </c:pt>
                <c:pt idx="5587">
                  <c:v>1785.0</c:v>
                </c:pt>
                <c:pt idx="5588">
                  <c:v>1785.0</c:v>
                </c:pt>
                <c:pt idx="5589">
                  <c:v>1785.0</c:v>
                </c:pt>
                <c:pt idx="5590">
                  <c:v>1786.0</c:v>
                </c:pt>
                <c:pt idx="5591">
                  <c:v>1787.0</c:v>
                </c:pt>
                <c:pt idx="5592">
                  <c:v>1788.0</c:v>
                </c:pt>
                <c:pt idx="5593">
                  <c:v>1788.0</c:v>
                </c:pt>
                <c:pt idx="5594">
                  <c:v>1788.0</c:v>
                </c:pt>
                <c:pt idx="5595">
                  <c:v>1788.0</c:v>
                </c:pt>
                <c:pt idx="5596">
                  <c:v>1788.0</c:v>
                </c:pt>
                <c:pt idx="5597">
                  <c:v>1789.0</c:v>
                </c:pt>
                <c:pt idx="5598">
                  <c:v>1789.0</c:v>
                </c:pt>
                <c:pt idx="5599">
                  <c:v>1789.0</c:v>
                </c:pt>
                <c:pt idx="5600">
                  <c:v>1789.0</c:v>
                </c:pt>
                <c:pt idx="5601">
                  <c:v>1789.0</c:v>
                </c:pt>
                <c:pt idx="5602">
                  <c:v>1789.0</c:v>
                </c:pt>
                <c:pt idx="5603">
                  <c:v>1790.0</c:v>
                </c:pt>
                <c:pt idx="5604">
                  <c:v>1791.0</c:v>
                </c:pt>
                <c:pt idx="5605">
                  <c:v>1791.0</c:v>
                </c:pt>
                <c:pt idx="5606">
                  <c:v>1791.0</c:v>
                </c:pt>
                <c:pt idx="5607">
                  <c:v>1791.0</c:v>
                </c:pt>
                <c:pt idx="5608">
                  <c:v>1792.0</c:v>
                </c:pt>
                <c:pt idx="5609">
                  <c:v>1793.0</c:v>
                </c:pt>
                <c:pt idx="5610">
                  <c:v>1793.0</c:v>
                </c:pt>
                <c:pt idx="5611">
                  <c:v>1793.0</c:v>
                </c:pt>
                <c:pt idx="5612">
                  <c:v>1793.0</c:v>
                </c:pt>
                <c:pt idx="5613">
                  <c:v>1793.0</c:v>
                </c:pt>
                <c:pt idx="5614">
                  <c:v>1794.0</c:v>
                </c:pt>
                <c:pt idx="5615">
                  <c:v>1794.0</c:v>
                </c:pt>
                <c:pt idx="5616">
                  <c:v>1794.0</c:v>
                </c:pt>
                <c:pt idx="5617">
                  <c:v>1794.0</c:v>
                </c:pt>
                <c:pt idx="5618">
                  <c:v>1794.0</c:v>
                </c:pt>
                <c:pt idx="5619">
                  <c:v>1794.0</c:v>
                </c:pt>
                <c:pt idx="5620">
                  <c:v>1794.0</c:v>
                </c:pt>
                <c:pt idx="5621">
                  <c:v>1794.0</c:v>
                </c:pt>
                <c:pt idx="5622">
                  <c:v>1794.0</c:v>
                </c:pt>
                <c:pt idx="5623">
                  <c:v>1794.0</c:v>
                </c:pt>
                <c:pt idx="5624">
                  <c:v>1794.0</c:v>
                </c:pt>
                <c:pt idx="5625">
                  <c:v>1794.0</c:v>
                </c:pt>
                <c:pt idx="5626">
                  <c:v>1794.0</c:v>
                </c:pt>
                <c:pt idx="5627">
                  <c:v>1795.0</c:v>
                </c:pt>
                <c:pt idx="5628">
                  <c:v>1795.0</c:v>
                </c:pt>
                <c:pt idx="5629">
                  <c:v>1795.0</c:v>
                </c:pt>
                <c:pt idx="5630">
                  <c:v>1795.0</c:v>
                </c:pt>
                <c:pt idx="5631">
                  <c:v>1795.0</c:v>
                </c:pt>
                <c:pt idx="5632">
                  <c:v>1796.0</c:v>
                </c:pt>
                <c:pt idx="5633">
                  <c:v>1797.0</c:v>
                </c:pt>
                <c:pt idx="5634">
                  <c:v>1797.0</c:v>
                </c:pt>
                <c:pt idx="5635">
                  <c:v>1797.0</c:v>
                </c:pt>
                <c:pt idx="5636">
                  <c:v>1797.0</c:v>
                </c:pt>
                <c:pt idx="5637">
                  <c:v>1797.0</c:v>
                </c:pt>
                <c:pt idx="5638">
                  <c:v>1797.0</c:v>
                </c:pt>
                <c:pt idx="5639">
                  <c:v>1797.0</c:v>
                </c:pt>
                <c:pt idx="5640">
                  <c:v>1797.0</c:v>
                </c:pt>
                <c:pt idx="5641">
                  <c:v>1797.0</c:v>
                </c:pt>
                <c:pt idx="5642">
                  <c:v>1797.0</c:v>
                </c:pt>
                <c:pt idx="5643">
                  <c:v>1798.0</c:v>
                </c:pt>
                <c:pt idx="5644">
                  <c:v>1798.0</c:v>
                </c:pt>
                <c:pt idx="5645">
                  <c:v>1798.0</c:v>
                </c:pt>
                <c:pt idx="5646">
                  <c:v>1798.0</c:v>
                </c:pt>
                <c:pt idx="5647">
                  <c:v>1798.0</c:v>
                </c:pt>
                <c:pt idx="5648">
                  <c:v>1799.0</c:v>
                </c:pt>
                <c:pt idx="5649">
                  <c:v>1799.0</c:v>
                </c:pt>
                <c:pt idx="5650">
                  <c:v>1799.0</c:v>
                </c:pt>
                <c:pt idx="5651">
                  <c:v>1799.0</c:v>
                </c:pt>
                <c:pt idx="5652">
                  <c:v>1799.0</c:v>
                </c:pt>
                <c:pt idx="5653">
                  <c:v>1799.0</c:v>
                </c:pt>
                <c:pt idx="5654">
                  <c:v>1800.0</c:v>
                </c:pt>
                <c:pt idx="5655">
                  <c:v>1801.0</c:v>
                </c:pt>
                <c:pt idx="5656">
                  <c:v>1801.0</c:v>
                </c:pt>
                <c:pt idx="5657">
                  <c:v>1802.0</c:v>
                </c:pt>
                <c:pt idx="5658">
                  <c:v>1803.0</c:v>
                </c:pt>
                <c:pt idx="5659">
                  <c:v>1804.0</c:v>
                </c:pt>
                <c:pt idx="5660">
                  <c:v>1805.0</c:v>
                </c:pt>
                <c:pt idx="5661">
                  <c:v>1806.0</c:v>
                </c:pt>
                <c:pt idx="5662">
                  <c:v>1807.0</c:v>
                </c:pt>
                <c:pt idx="5663">
                  <c:v>1808.0</c:v>
                </c:pt>
                <c:pt idx="5664">
                  <c:v>1808.0</c:v>
                </c:pt>
                <c:pt idx="5665">
                  <c:v>1808.0</c:v>
                </c:pt>
                <c:pt idx="5666">
                  <c:v>1808.0</c:v>
                </c:pt>
                <c:pt idx="5667">
                  <c:v>1809.0</c:v>
                </c:pt>
                <c:pt idx="5668">
                  <c:v>1810.0</c:v>
                </c:pt>
                <c:pt idx="5669">
                  <c:v>1810.0</c:v>
                </c:pt>
                <c:pt idx="5670">
                  <c:v>1811.0</c:v>
                </c:pt>
                <c:pt idx="5671">
                  <c:v>1812.0</c:v>
                </c:pt>
                <c:pt idx="5672">
                  <c:v>1812.0</c:v>
                </c:pt>
                <c:pt idx="5673">
                  <c:v>1812.0</c:v>
                </c:pt>
                <c:pt idx="5674">
                  <c:v>1812.0</c:v>
                </c:pt>
                <c:pt idx="5675">
                  <c:v>1812.0</c:v>
                </c:pt>
                <c:pt idx="5676">
                  <c:v>1813.0</c:v>
                </c:pt>
                <c:pt idx="5677">
                  <c:v>1813.0</c:v>
                </c:pt>
                <c:pt idx="5678">
                  <c:v>1813.0</c:v>
                </c:pt>
                <c:pt idx="5679">
                  <c:v>1813.0</c:v>
                </c:pt>
                <c:pt idx="5680">
                  <c:v>1814.0</c:v>
                </c:pt>
                <c:pt idx="5681">
                  <c:v>1814.0</c:v>
                </c:pt>
                <c:pt idx="5682">
                  <c:v>1815.0</c:v>
                </c:pt>
                <c:pt idx="5683">
                  <c:v>1815.0</c:v>
                </c:pt>
                <c:pt idx="5684">
                  <c:v>1816.0</c:v>
                </c:pt>
                <c:pt idx="5685">
                  <c:v>1816.0</c:v>
                </c:pt>
                <c:pt idx="5686">
                  <c:v>1816.0</c:v>
                </c:pt>
                <c:pt idx="5687">
                  <c:v>1816.0</c:v>
                </c:pt>
                <c:pt idx="5688">
                  <c:v>1816.0</c:v>
                </c:pt>
                <c:pt idx="5689">
                  <c:v>1816.0</c:v>
                </c:pt>
                <c:pt idx="5690">
                  <c:v>1816.0</c:v>
                </c:pt>
                <c:pt idx="5691">
                  <c:v>1816.0</c:v>
                </c:pt>
                <c:pt idx="5692">
                  <c:v>1816.0</c:v>
                </c:pt>
                <c:pt idx="5693">
                  <c:v>1817.0</c:v>
                </c:pt>
                <c:pt idx="5694">
                  <c:v>1817.0</c:v>
                </c:pt>
                <c:pt idx="5695">
                  <c:v>1817.0</c:v>
                </c:pt>
                <c:pt idx="5696">
                  <c:v>1817.0</c:v>
                </c:pt>
                <c:pt idx="5697">
                  <c:v>1817.0</c:v>
                </c:pt>
                <c:pt idx="5698">
                  <c:v>1817.0</c:v>
                </c:pt>
                <c:pt idx="5699">
                  <c:v>1818.0</c:v>
                </c:pt>
                <c:pt idx="5700">
                  <c:v>1818.0</c:v>
                </c:pt>
                <c:pt idx="5701">
                  <c:v>1818.0</c:v>
                </c:pt>
                <c:pt idx="5702">
                  <c:v>1818.0</c:v>
                </c:pt>
                <c:pt idx="5703">
                  <c:v>1818.0</c:v>
                </c:pt>
                <c:pt idx="5704">
                  <c:v>1818.0</c:v>
                </c:pt>
                <c:pt idx="5705">
                  <c:v>1818.0</c:v>
                </c:pt>
                <c:pt idx="5706">
                  <c:v>1819.0</c:v>
                </c:pt>
                <c:pt idx="5707">
                  <c:v>1819.0</c:v>
                </c:pt>
                <c:pt idx="5708">
                  <c:v>1820.0</c:v>
                </c:pt>
                <c:pt idx="5709">
                  <c:v>1821.0</c:v>
                </c:pt>
                <c:pt idx="5710">
                  <c:v>1821.0</c:v>
                </c:pt>
                <c:pt idx="5711">
                  <c:v>1821.0</c:v>
                </c:pt>
                <c:pt idx="5712">
                  <c:v>1821.0</c:v>
                </c:pt>
                <c:pt idx="5713">
                  <c:v>1821.0</c:v>
                </c:pt>
                <c:pt idx="5714">
                  <c:v>1821.0</c:v>
                </c:pt>
                <c:pt idx="5715">
                  <c:v>1821.0</c:v>
                </c:pt>
                <c:pt idx="5716">
                  <c:v>1821.0</c:v>
                </c:pt>
                <c:pt idx="5717">
                  <c:v>1821.0</c:v>
                </c:pt>
                <c:pt idx="5718">
                  <c:v>1821.0</c:v>
                </c:pt>
                <c:pt idx="5719">
                  <c:v>1821.0</c:v>
                </c:pt>
                <c:pt idx="5720">
                  <c:v>1821.0</c:v>
                </c:pt>
                <c:pt idx="5721">
                  <c:v>1821.0</c:v>
                </c:pt>
                <c:pt idx="5722">
                  <c:v>1821.0</c:v>
                </c:pt>
                <c:pt idx="5723">
                  <c:v>1821.0</c:v>
                </c:pt>
                <c:pt idx="5724">
                  <c:v>1821.0</c:v>
                </c:pt>
                <c:pt idx="5725">
                  <c:v>1821.0</c:v>
                </c:pt>
                <c:pt idx="5726">
                  <c:v>1821.0</c:v>
                </c:pt>
                <c:pt idx="5727">
                  <c:v>1822.0</c:v>
                </c:pt>
                <c:pt idx="5728">
                  <c:v>1823.0</c:v>
                </c:pt>
                <c:pt idx="5729">
                  <c:v>1823.0</c:v>
                </c:pt>
                <c:pt idx="5730">
                  <c:v>1824.0</c:v>
                </c:pt>
                <c:pt idx="5731">
                  <c:v>1825.0</c:v>
                </c:pt>
                <c:pt idx="5732">
                  <c:v>1826.0</c:v>
                </c:pt>
                <c:pt idx="5733">
                  <c:v>1827.0</c:v>
                </c:pt>
                <c:pt idx="5734">
                  <c:v>1828.0</c:v>
                </c:pt>
                <c:pt idx="5735">
                  <c:v>1828.0</c:v>
                </c:pt>
                <c:pt idx="5736">
                  <c:v>1829.0</c:v>
                </c:pt>
                <c:pt idx="5737">
                  <c:v>1830.0</c:v>
                </c:pt>
                <c:pt idx="5738">
                  <c:v>1831.0</c:v>
                </c:pt>
                <c:pt idx="5739">
                  <c:v>1831.0</c:v>
                </c:pt>
                <c:pt idx="5740">
                  <c:v>1831.0</c:v>
                </c:pt>
                <c:pt idx="5741">
                  <c:v>1831.0</c:v>
                </c:pt>
                <c:pt idx="5742">
                  <c:v>1831.0</c:v>
                </c:pt>
                <c:pt idx="5743">
                  <c:v>1832.0</c:v>
                </c:pt>
                <c:pt idx="5744">
                  <c:v>1833.0</c:v>
                </c:pt>
                <c:pt idx="5745">
                  <c:v>1834.0</c:v>
                </c:pt>
                <c:pt idx="5746">
                  <c:v>1835.0</c:v>
                </c:pt>
                <c:pt idx="5747">
                  <c:v>1835.0</c:v>
                </c:pt>
                <c:pt idx="5748">
                  <c:v>1835.0</c:v>
                </c:pt>
                <c:pt idx="5749">
                  <c:v>1836.0</c:v>
                </c:pt>
                <c:pt idx="5750">
                  <c:v>1837.0</c:v>
                </c:pt>
                <c:pt idx="5751">
                  <c:v>1837.0</c:v>
                </c:pt>
                <c:pt idx="5752">
                  <c:v>1837.0</c:v>
                </c:pt>
                <c:pt idx="5753">
                  <c:v>1837.0</c:v>
                </c:pt>
                <c:pt idx="5754">
                  <c:v>1837.0</c:v>
                </c:pt>
                <c:pt idx="5755">
                  <c:v>1837.0</c:v>
                </c:pt>
                <c:pt idx="5756">
                  <c:v>1838.0</c:v>
                </c:pt>
                <c:pt idx="5757">
                  <c:v>1838.0</c:v>
                </c:pt>
                <c:pt idx="5758">
                  <c:v>1838.0</c:v>
                </c:pt>
                <c:pt idx="5759">
                  <c:v>1839.0</c:v>
                </c:pt>
                <c:pt idx="5760">
                  <c:v>1839.0</c:v>
                </c:pt>
                <c:pt idx="5761">
                  <c:v>1840.0</c:v>
                </c:pt>
                <c:pt idx="5762">
                  <c:v>1841.0</c:v>
                </c:pt>
                <c:pt idx="5763">
                  <c:v>1841.0</c:v>
                </c:pt>
                <c:pt idx="5764">
                  <c:v>1841.0</c:v>
                </c:pt>
                <c:pt idx="5765">
                  <c:v>1841.0</c:v>
                </c:pt>
                <c:pt idx="5766">
                  <c:v>1842.0</c:v>
                </c:pt>
                <c:pt idx="5767">
                  <c:v>1842.0</c:v>
                </c:pt>
                <c:pt idx="5768">
                  <c:v>1842.0</c:v>
                </c:pt>
                <c:pt idx="5769">
                  <c:v>1842.0</c:v>
                </c:pt>
                <c:pt idx="5770">
                  <c:v>1842.0</c:v>
                </c:pt>
                <c:pt idx="5771">
                  <c:v>1842.0</c:v>
                </c:pt>
                <c:pt idx="5772">
                  <c:v>1842.0</c:v>
                </c:pt>
                <c:pt idx="5773">
                  <c:v>1842.0</c:v>
                </c:pt>
                <c:pt idx="5774">
                  <c:v>1842.0</c:v>
                </c:pt>
                <c:pt idx="5775">
                  <c:v>1842.0</c:v>
                </c:pt>
                <c:pt idx="5776">
                  <c:v>1842.0</c:v>
                </c:pt>
                <c:pt idx="5777">
                  <c:v>1842.0</c:v>
                </c:pt>
                <c:pt idx="5778">
                  <c:v>1842.0</c:v>
                </c:pt>
                <c:pt idx="5779">
                  <c:v>1842.0</c:v>
                </c:pt>
                <c:pt idx="5780">
                  <c:v>1842.0</c:v>
                </c:pt>
                <c:pt idx="5781">
                  <c:v>1842.0</c:v>
                </c:pt>
                <c:pt idx="5782">
                  <c:v>1842.0</c:v>
                </c:pt>
                <c:pt idx="5783">
                  <c:v>1842.0</c:v>
                </c:pt>
                <c:pt idx="5784">
                  <c:v>1842.0</c:v>
                </c:pt>
                <c:pt idx="5785">
                  <c:v>1842.0</c:v>
                </c:pt>
                <c:pt idx="5786">
                  <c:v>1842.0</c:v>
                </c:pt>
                <c:pt idx="5787">
                  <c:v>1842.0</c:v>
                </c:pt>
                <c:pt idx="5788">
                  <c:v>1842.0</c:v>
                </c:pt>
                <c:pt idx="5789">
                  <c:v>1842.0</c:v>
                </c:pt>
                <c:pt idx="5790">
                  <c:v>1843.0</c:v>
                </c:pt>
                <c:pt idx="5791">
                  <c:v>1843.0</c:v>
                </c:pt>
                <c:pt idx="5792">
                  <c:v>1844.0</c:v>
                </c:pt>
                <c:pt idx="5793">
                  <c:v>1844.0</c:v>
                </c:pt>
                <c:pt idx="5794">
                  <c:v>1845.0</c:v>
                </c:pt>
                <c:pt idx="5795">
                  <c:v>1846.0</c:v>
                </c:pt>
                <c:pt idx="5796">
                  <c:v>1846.0</c:v>
                </c:pt>
                <c:pt idx="5797">
                  <c:v>1846.0</c:v>
                </c:pt>
                <c:pt idx="5798">
                  <c:v>1846.0</c:v>
                </c:pt>
                <c:pt idx="5799">
                  <c:v>1847.0</c:v>
                </c:pt>
                <c:pt idx="5800">
                  <c:v>1847.0</c:v>
                </c:pt>
                <c:pt idx="5801">
                  <c:v>1847.0</c:v>
                </c:pt>
                <c:pt idx="5802">
                  <c:v>1847.0</c:v>
                </c:pt>
                <c:pt idx="5803">
                  <c:v>1847.0</c:v>
                </c:pt>
                <c:pt idx="5804">
                  <c:v>1847.0</c:v>
                </c:pt>
                <c:pt idx="5805">
                  <c:v>1847.0</c:v>
                </c:pt>
                <c:pt idx="5806">
                  <c:v>1848.0</c:v>
                </c:pt>
                <c:pt idx="5807">
                  <c:v>1848.0</c:v>
                </c:pt>
                <c:pt idx="5808">
                  <c:v>1848.0</c:v>
                </c:pt>
                <c:pt idx="5809">
                  <c:v>1848.0</c:v>
                </c:pt>
                <c:pt idx="5810">
                  <c:v>1848.0</c:v>
                </c:pt>
                <c:pt idx="5811">
                  <c:v>1849.0</c:v>
                </c:pt>
                <c:pt idx="5812">
                  <c:v>1850.0</c:v>
                </c:pt>
                <c:pt idx="5813">
                  <c:v>1851.0</c:v>
                </c:pt>
                <c:pt idx="5814">
                  <c:v>1851.0</c:v>
                </c:pt>
                <c:pt idx="5815">
                  <c:v>1852.0</c:v>
                </c:pt>
                <c:pt idx="5816">
                  <c:v>1853.0</c:v>
                </c:pt>
                <c:pt idx="5817">
                  <c:v>1853.0</c:v>
                </c:pt>
                <c:pt idx="5818">
                  <c:v>1853.0</c:v>
                </c:pt>
                <c:pt idx="5819">
                  <c:v>1854.0</c:v>
                </c:pt>
                <c:pt idx="5820">
                  <c:v>1854.0</c:v>
                </c:pt>
                <c:pt idx="5821">
                  <c:v>1854.0</c:v>
                </c:pt>
                <c:pt idx="5822">
                  <c:v>1854.0</c:v>
                </c:pt>
                <c:pt idx="5823">
                  <c:v>1854.0</c:v>
                </c:pt>
                <c:pt idx="5824">
                  <c:v>1854.0</c:v>
                </c:pt>
                <c:pt idx="5825">
                  <c:v>1854.0</c:v>
                </c:pt>
                <c:pt idx="5826">
                  <c:v>1854.0</c:v>
                </c:pt>
                <c:pt idx="5827">
                  <c:v>1854.0</c:v>
                </c:pt>
                <c:pt idx="5828">
                  <c:v>1854.0</c:v>
                </c:pt>
                <c:pt idx="5829">
                  <c:v>1854.0</c:v>
                </c:pt>
                <c:pt idx="5830">
                  <c:v>1854.0</c:v>
                </c:pt>
                <c:pt idx="5831">
                  <c:v>1854.0</c:v>
                </c:pt>
                <c:pt idx="5832">
                  <c:v>1854.0</c:v>
                </c:pt>
                <c:pt idx="5833">
                  <c:v>1854.0</c:v>
                </c:pt>
                <c:pt idx="5834">
                  <c:v>1854.0</c:v>
                </c:pt>
                <c:pt idx="5835">
                  <c:v>1854.0</c:v>
                </c:pt>
                <c:pt idx="5836">
                  <c:v>1855.0</c:v>
                </c:pt>
                <c:pt idx="5837">
                  <c:v>1856.0</c:v>
                </c:pt>
                <c:pt idx="5838">
                  <c:v>1856.0</c:v>
                </c:pt>
                <c:pt idx="5839">
                  <c:v>1856.0</c:v>
                </c:pt>
                <c:pt idx="5840">
                  <c:v>1856.0</c:v>
                </c:pt>
                <c:pt idx="5841">
                  <c:v>1856.0</c:v>
                </c:pt>
                <c:pt idx="5842">
                  <c:v>1857.0</c:v>
                </c:pt>
                <c:pt idx="5843">
                  <c:v>1857.0</c:v>
                </c:pt>
                <c:pt idx="5844">
                  <c:v>1858.0</c:v>
                </c:pt>
                <c:pt idx="5845">
                  <c:v>1859.0</c:v>
                </c:pt>
                <c:pt idx="5846">
                  <c:v>1860.0</c:v>
                </c:pt>
                <c:pt idx="5847">
                  <c:v>1860.0</c:v>
                </c:pt>
                <c:pt idx="5848">
                  <c:v>1860.0</c:v>
                </c:pt>
                <c:pt idx="5849">
                  <c:v>1860.0</c:v>
                </c:pt>
                <c:pt idx="5850">
                  <c:v>1861.0</c:v>
                </c:pt>
                <c:pt idx="5851">
                  <c:v>1862.0</c:v>
                </c:pt>
                <c:pt idx="5852">
                  <c:v>1862.0</c:v>
                </c:pt>
                <c:pt idx="5853">
                  <c:v>1862.0</c:v>
                </c:pt>
                <c:pt idx="5854">
                  <c:v>1863.0</c:v>
                </c:pt>
                <c:pt idx="5855">
                  <c:v>1864.0</c:v>
                </c:pt>
                <c:pt idx="5856">
                  <c:v>1864.0</c:v>
                </c:pt>
                <c:pt idx="5857">
                  <c:v>1864.0</c:v>
                </c:pt>
                <c:pt idx="5858">
                  <c:v>1864.0</c:v>
                </c:pt>
                <c:pt idx="5859">
                  <c:v>1865.0</c:v>
                </c:pt>
                <c:pt idx="5860">
                  <c:v>1865.0</c:v>
                </c:pt>
                <c:pt idx="5861">
                  <c:v>1865.0</c:v>
                </c:pt>
                <c:pt idx="5862">
                  <c:v>1865.0</c:v>
                </c:pt>
                <c:pt idx="5863">
                  <c:v>1865.0</c:v>
                </c:pt>
                <c:pt idx="5864">
                  <c:v>1866.0</c:v>
                </c:pt>
                <c:pt idx="5865">
                  <c:v>1867.0</c:v>
                </c:pt>
                <c:pt idx="5866">
                  <c:v>1867.0</c:v>
                </c:pt>
                <c:pt idx="5867">
                  <c:v>1867.0</c:v>
                </c:pt>
                <c:pt idx="5868">
                  <c:v>1867.0</c:v>
                </c:pt>
                <c:pt idx="5869">
                  <c:v>1867.0</c:v>
                </c:pt>
                <c:pt idx="5870">
                  <c:v>1867.0</c:v>
                </c:pt>
                <c:pt idx="5871">
                  <c:v>1867.0</c:v>
                </c:pt>
                <c:pt idx="5872">
                  <c:v>1868.0</c:v>
                </c:pt>
                <c:pt idx="5873">
                  <c:v>1868.0</c:v>
                </c:pt>
                <c:pt idx="5874">
                  <c:v>1869.0</c:v>
                </c:pt>
                <c:pt idx="5875">
                  <c:v>1869.0</c:v>
                </c:pt>
                <c:pt idx="5876">
                  <c:v>1869.0</c:v>
                </c:pt>
                <c:pt idx="5877">
                  <c:v>1869.0</c:v>
                </c:pt>
                <c:pt idx="5878">
                  <c:v>1869.0</c:v>
                </c:pt>
                <c:pt idx="5879">
                  <c:v>1870.0</c:v>
                </c:pt>
                <c:pt idx="5880">
                  <c:v>1870.0</c:v>
                </c:pt>
                <c:pt idx="5881">
                  <c:v>1871.0</c:v>
                </c:pt>
                <c:pt idx="5882">
                  <c:v>1871.0</c:v>
                </c:pt>
                <c:pt idx="5883">
                  <c:v>1872.0</c:v>
                </c:pt>
                <c:pt idx="5884">
                  <c:v>1872.0</c:v>
                </c:pt>
                <c:pt idx="5885">
                  <c:v>1873.0</c:v>
                </c:pt>
                <c:pt idx="5886">
                  <c:v>1873.0</c:v>
                </c:pt>
                <c:pt idx="5887">
                  <c:v>1873.0</c:v>
                </c:pt>
                <c:pt idx="5888">
                  <c:v>1874.0</c:v>
                </c:pt>
                <c:pt idx="5889">
                  <c:v>1875.0</c:v>
                </c:pt>
                <c:pt idx="5890">
                  <c:v>1875.0</c:v>
                </c:pt>
                <c:pt idx="5891">
                  <c:v>1876.0</c:v>
                </c:pt>
                <c:pt idx="5892">
                  <c:v>1876.0</c:v>
                </c:pt>
                <c:pt idx="5893">
                  <c:v>1876.0</c:v>
                </c:pt>
                <c:pt idx="5894">
                  <c:v>1877.0</c:v>
                </c:pt>
                <c:pt idx="5895">
                  <c:v>1878.0</c:v>
                </c:pt>
                <c:pt idx="5896">
                  <c:v>1878.0</c:v>
                </c:pt>
                <c:pt idx="5897">
                  <c:v>1879.0</c:v>
                </c:pt>
                <c:pt idx="5898">
                  <c:v>1880.0</c:v>
                </c:pt>
                <c:pt idx="5899">
                  <c:v>1881.0</c:v>
                </c:pt>
                <c:pt idx="5900">
                  <c:v>1881.0</c:v>
                </c:pt>
                <c:pt idx="5901">
                  <c:v>1881.0</c:v>
                </c:pt>
                <c:pt idx="5902">
                  <c:v>1881.0</c:v>
                </c:pt>
                <c:pt idx="5903">
                  <c:v>1881.0</c:v>
                </c:pt>
                <c:pt idx="5904">
                  <c:v>1881.0</c:v>
                </c:pt>
                <c:pt idx="5905">
                  <c:v>1881.0</c:v>
                </c:pt>
                <c:pt idx="5906">
                  <c:v>1881.0</c:v>
                </c:pt>
                <c:pt idx="5907">
                  <c:v>1881.0</c:v>
                </c:pt>
                <c:pt idx="5908">
                  <c:v>1881.0</c:v>
                </c:pt>
                <c:pt idx="5909">
                  <c:v>1881.0</c:v>
                </c:pt>
                <c:pt idx="5910">
                  <c:v>1881.0</c:v>
                </c:pt>
                <c:pt idx="5911">
                  <c:v>1881.0</c:v>
                </c:pt>
                <c:pt idx="5912">
                  <c:v>1881.0</c:v>
                </c:pt>
                <c:pt idx="5913">
                  <c:v>1881.0</c:v>
                </c:pt>
                <c:pt idx="5914">
                  <c:v>1881.0</c:v>
                </c:pt>
                <c:pt idx="5915">
                  <c:v>1882.0</c:v>
                </c:pt>
                <c:pt idx="5916">
                  <c:v>1882.0</c:v>
                </c:pt>
                <c:pt idx="5917">
                  <c:v>1883.0</c:v>
                </c:pt>
                <c:pt idx="5918">
                  <c:v>1884.0</c:v>
                </c:pt>
                <c:pt idx="5919">
                  <c:v>1885.0</c:v>
                </c:pt>
                <c:pt idx="5920">
                  <c:v>1886.0</c:v>
                </c:pt>
                <c:pt idx="5921">
                  <c:v>1886.0</c:v>
                </c:pt>
                <c:pt idx="5922">
                  <c:v>1887.0</c:v>
                </c:pt>
                <c:pt idx="5923">
                  <c:v>1888.0</c:v>
                </c:pt>
                <c:pt idx="5924">
                  <c:v>1889.0</c:v>
                </c:pt>
                <c:pt idx="5925">
                  <c:v>1890.0</c:v>
                </c:pt>
                <c:pt idx="5926">
                  <c:v>1890.0</c:v>
                </c:pt>
                <c:pt idx="5927">
                  <c:v>1890.0</c:v>
                </c:pt>
                <c:pt idx="5928">
                  <c:v>1891.0</c:v>
                </c:pt>
                <c:pt idx="5929">
                  <c:v>1891.0</c:v>
                </c:pt>
                <c:pt idx="5930">
                  <c:v>1892.0</c:v>
                </c:pt>
                <c:pt idx="5931">
                  <c:v>1892.0</c:v>
                </c:pt>
                <c:pt idx="5932">
                  <c:v>1892.0</c:v>
                </c:pt>
                <c:pt idx="5933">
                  <c:v>1892.0</c:v>
                </c:pt>
                <c:pt idx="5934">
                  <c:v>1893.0</c:v>
                </c:pt>
                <c:pt idx="5935">
                  <c:v>1893.0</c:v>
                </c:pt>
                <c:pt idx="5936">
                  <c:v>1893.0</c:v>
                </c:pt>
                <c:pt idx="5937">
                  <c:v>1894.0</c:v>
                </c:pt>
                <c:pt idx="5938">
                  <c:v>1894.0</c:v>
                </c:pt>
                <c:pt idx="5939">
                  <c:v>1895.0</c:v>
                </c:pt>
                <c:pt idx="5940">
                  <c:v>1895.0</c:v>
                </c:pt>
                <c:pt idx="5941">
                  <c:v>1896.0</c:v>
                </c:pt>
                <c:pt idx="5942">
                  <c:v>1897.0</c:v>
                </c:pt>
                <c:pt idx="5943">
                  <c:v>1897.0</c:v>
                </c:pt>
                <c:pt idx="5944">
                  <c:v>1898.0</c:v>
                </c:pt>
                <c:pt idx="5945">
                  <c:v>1898.0</c:v>
                </c:pt>
                <c:pt idx="5946">
                  <c:v>1898.0</c:v>
                </c:pt>
                <c:pt idx="5947">
                  <c:v>1898.0</c:v>
                </c:pt>
                <c:pt idx="5948">
                  <c:v>1898.0</c:v>
                </c:pt>
                <c:pt idx="5949">
                  <c:v>1899.0</c:v>
                </c:pt>
                <c:pt idx="5950">
                  <c:v>1899.0</c:v>
                </c:pt>
                <c:pt idx="5951">
                  <c:v>1900.0</c:v>
                </c:pt>
                <c:pt idx="5952">
                  <c:v>1900.0</c:v>
                </c:pt>
                <c:pt idx="5953">
                  <c:v>1901.0</c:v>
                </c:pt>
                <c:pt idx="5954">
                  <c:v>1902.0</c:v>
                </c:pt>
                <c:pt idx="5955">
                  <c:v>1903.0</c:v>
                </c:pt>
                <c:pt idx="5956">
                  <c:v>1904.0</c:v>
                </c:pt>
                <c:pt idx="5957">
                  <c:v>1905.0</c:v>
                </c:pt>
                <c:pt idx="5958">
                  <c:v>1906.0</c:v>
                </c:pt>
                <c:pt idx="5959">
                  <c:v>1906.0</c:v>
                </c:pt>
                <c:pt idx="5960">
                  <c:v>1907.0</c:v>
                </c:pt>
                <c:pt idx="5961">
                  <c:v>1907.0</c:v>
                </c:pt>
                <c:pt idx="5962">
                  <c:v>1907.0</c:v>
                </c:pt>
                <c:pt idx="5963">
                  <c:v>1907.0</c:v>
                </c:pt>
                <c:pt idx="5964">
                  <c:v>1908.0</c:v>
                </c:pt>
                <c:pt idx="5965">
                  <c:v>1908.0</c:v>
                </c:pt>
                <c:pt idx="5966">
                  <c:v>1908.0</c:v>
                </c:pt>
                <c:pt idx="5967">
                  <c:v>1909.0</c:v>
                </c:pt>
                <c:pt idx="5968">
                  <c:v>1910.0</c:v>
                </c:pt>
                <c:pt idx="5969">
                  <c:v>1911.0</c:v>
                </c:pt>
                <c:pt idx="5970">
                  <c:v>1911.0</c:v>
                </c:pt>
                <c:pt idx="5971">
                  <c:v>1912.0</c:v>
                </c:pt>
                <c:pt idx="5972">
                  <c:v>1912.0</c:v>
                </c:pt>
                <c:pt idx="5973">
                  <c:v>1912.0</c:v>
                </c:pt>
                <c:pt idx="5974">
                  <c:v>1912.0</c:v>
                </c:pt>
                <c:pt idx="5975">
                  <c:v>1912.0</c:v>
                </c:pt>
                <c:pt idx="5976">
                  <c:v>1912.0</c:v>
                </c:pt>
                <c:pt idx="5977">
                  <c:v>1912.0</c:v>
                </c:pt>
                <c:pt idx="5978">
                  <c:v>1912.0</c:v>
                </c:pt>
                <c:pt idx="5979">
                  <c:v>1913.0</c:v>
                </c:pt>
                <c:pt idx="5980">
                  <c:v>1913.0</c:v>
                </c:pt>
                <c:pt idx="5981">
                  <c:v>1913.0</c:v>
                </c:pt>
                <c:pt idx="5982">
                  <c:v>1914.0</c:v>
                </c:pt>
                <c:pt idx="5983">
                  <c:v>1914.0</c:v>
                </c:pt>
                <c:pt idx="5984">
                  <c:v>1914.0</c:v>
                </c:pt>
                <c:pt idx="5985">
                  <c:v>1915.0</c:v>
                </c:pt>
                <c:pt idx="5986">
                  <c:v>1915.0</c:v>
                </c:pt>
                <c:pt idx="5987">
                  <c:v>1916.0</c:v>
                </c:pt>
                <c:pt idx="5988">
                  <c:v>1917.0</c:v>
                </c:pt>
                <c:pt idx="5989">
                  <c:v>1918.0</c:v>
                </c:pt>
                <c:pt idx="5990">
                  <c:v>1918.0</c:v>
                </c:pt>
                <c:pt idx="5991">
                  <c:v>1918.0</c:v>
                </c:pt>
                <c:pt idx="5992">
                  <c:v>1919.0</c:v>
                </c:pt>
                <c:pt idx="5993">
                  <c:v>1920.0</c:v>
                </c:pt>
                <c:pt idx="5994">
                  <c:v>1920.0</c:v>
                </c:pt>
                <c:pt idx="5995">
                  <c:v>1920.0</c:v>
                </c:pt>
                <c:pt idx="5996">
                  <c:v>1921.0</c:v>
                </c:pt>
                <c:pt idx="5997">
                  <c:v>1921.0</c:v>
                </c:pt>
                <c:pt idx="5998">
                  <c:v>1922.0</c:v>
                </c:pt>
                <c:pt idx="5999">
                  <c:v>1923.0</c:v>
                </c:pt>
                <c:pt idx="6000">
                  <c:v>1924.0</c:v>
                </c:pt>
                <c:pt idx="6001">
                  <c:v>1925.0</c:v>
                </c:pt>
                <c:pt idx="6002">
                  <c:v>1926.0</c:v>
                </c:pt>
                <c:pt idx="6003">
                  <c:v>1926.0</c:v>
                </c:pt>
                <c:pt idx="6004">
                  <c:v>1926.0</c:v>
                </c:pt>
                <c:pt idx="6005">
                  <c:v>1926.0</c:v>
                </c:pt>
                <c:pt idx="6006">
                  <c:v>1926.0</c:v>
                </c:pt>
                <c:pt idx="6007">
                  <c:v>1926.0</c:v>
                </c:pt>
                <c:pt idx="6008">
                  <c:v>1926.0</c:v>
                </c:pt>
                <c:pt idx="6009">
                  <c:v>1926.0</c:v>
                </c:pt>
                <c:pt idx="6010">
                  <c:v>1927.0</c:v>
                </c:pt>
                <c:pt idx="6011">
                  <c:v>1928.0</c:v>
                </c:pt>
                <c:pt idx="6012">
                  <c:v>1929.0</c:v>
                </c:pt>
                <c:pt idx="6013">
                  <c:v>1929.0</c:v>
                </c:pt>
                <c:pt idx="6014">
                  <c:v>1929.0</c:v>
                </c:pt>
                <c:pt idx="6015">
                  <c:v>1929.0</c:v>
                </c:pt>
                <c:pt idx="6016">
                  <c:v>1929.0</c:v>
                </c:pt>
                <c:pt idx="6017">
                  <c:v>1929.0</c:v>
                </c:pt>
                <c:pt idx="6018">
                  <c:v>1929.0</c:v>
                </c:pt>
                <c:pt idx="6019">
                  <c:v>1929.0</c:v>
                </c:pt>
                <c:pt idx="6020">
                  <c:v>1929.0</c:v>
                </c:pt>
                <c:pt idx="6021">
                  <c:v>1929.0</c:v>
                </c:pt>
                <c:pt idx="6022">
                  <c:v>1929.0</c:v>
                </c:pt>
                <c:pt idx="6023">
                  <c:v>1929.0</c:v>
                </c:pt>
                <c:pt idx="6024">
                  <c:v>1930.0</c:v>
                </c:pt>
                <c:pt idx="6025">
                  <c:v>1930.0</c:v>
                </c:pt>
                <c:pt idx="6026">
                  <c:v>1930.0</c:v>
                </c:pt>
                <c:pt idx="6027">
                  <c:v>1931.0</c:v>
                </c:pt>
                <c:pt idx="6028">
                  <c:v>1932.0</c:v>
                </c:pt>
                <c:pt idx="6029">
                  <c:v>1933.0</c:v>
                </c:pt>
                <c:pt idx="6030">
                  <c:v>1933.0</c:v>
                </c:pt>
                <c:pt idx="6031">
                  <c:v>1934.0</c:v>
                </c:pt>
                <c:pt idx="6032">
                  <c:v>1935.0</c:v>
                </c:pt>
                <c:pt idx="6033">
                  <c:v>1936.0</c:v>
                </c:pt>
                <c:pt idx="6034">
                  <c:v>1936.0</c:v>
                </c:pt>
                <c:pt idx="6035">
                  <c:v>1936.0</c:v>
                </c:pt>
                <c:pt idx="6036">
                  <c:v>1937.0</c:v>
                </c:pt>
                <c:pt idx="6037">
                  <c:v>1937.0</c:v>
                </c:pt>
                <c:pt idx="6038">
                  <c:v>1937.0</c:v>
                </c:pt>
                <c:pt idx="6039">
                  <c:v>1938.0</c:v>
                </c:pt>
                <c:pt idx="6040">
                  <c:v>1938.0</c:v>
                </c:pt>
                <c:pt idx="6041">
                  <c:v>1938.0</c:v>
                </c:pt>
                <c:pt idx="6042">
                  <c:v>1938.0</c:v>
                </c:pt>
                <c:pt idx="6043">
                  <c:v>1938.0</c:v>
                </c:pt>
                <c:pt idx="6044">
                  <c:v>1938.0</c:v>
                </c:pt>
                <c:pt idx="6045">
                  <c:v>1938.0</c:v>
                </c:pt>
                <c:pt idx="6046">
                  <c:v>1938.0</c:v>
                </c:pt>
                <c:pt idx="6047">
                  <c:v>1938.0</c:v>
                </c:pt>
                <c:pt idx="6048">
                  <c:v>1938.0</c:v>
                </c:pt>
                <c:pt idx="6049">
                  <c:v>1938.0</c:v>
                </c:pt>
                <c:pt idx="6050">
                  <c:v>1939.0</c:v>
                </c:pt>
                <c:pt idx="6051">
                  <c:v>1939.0</c:v>
                </c:pt>
                <c:pt idx="6052">
                  <c:v>1939.0</c:v>
                </c:pt>
                <c:pt idx="6053">
                  <c:v>1939.0</c:v>
                </c:pt>
                <c:pt idx="6054">
                  <c:v>1939.0</c:v>
                </c:pt>
                <c:pt idx="6055">
                  <c:v>1939.0</c:v>
                </c:pt>
                <c:pt idx="6056">
                  <c:v>1939.0</c:v>
                </c:pt>
                <c:pt idx="6057">
                  <c:v>1939.0</c:v>
                </c:pt>
                <c:pt idx="6058">
                  <c:v>1939.0</c:v>
                </c:pt>
                <c:pt idx="6059">
                  <c:v>1939.0</c:v>
                </c:pt>
                <c:pt idx="6060">
                  <c:v>1939.0</c:v>
                </c:pt>
                <c:pt idx="6061">
                  <c:v>1939.0</c:v>
                </c:pt>
                <c:pt idx="6062">
                  <c:v>1939.0</c:v>
                </c:pt>
                <c:pt idx="6063">
                  <c:v>1939.0</c:v>
                </c:pt>
                <c:pt idx="6064">
                  <c:v>1939.0</c:v>
                </c:pt>
                <c:pt idx="6065">
                  <c:v>1939.0</c:v>
                </c:pt>
                <c:pt idx="6066">
                  <c:v>1940.0</c:v>
                </c:pt>
                <c:pt idx="6067">
                  <c:v>1941.0</c:v>
                </c:pt>
                <c:pt idx="6068">
                  <c:v>1941.0</c:v>
                </c:pt>
                <c:pt idx="6069">
                  <c:v>1941.0</c:v>
                </c:pt>
                <c:pt idx="6070">
                  <c:v>1942.0</c:v>
                </c:pt>
                <c:pt idx="6071">
                  <c:v>1942.0</c:v>
                </c:pt>
                <c:pt idx="6072">
                  <c:v>1942.0</c:v>
                </c:pt>
                <c:pt idx="6073">
                  <c:v>1942.0</c:v>
                </c:pt>
                <c:pt idx="6074">
                  <c:v>1942.0</c:v>
                </c:pt>
                <c:pt idx="6075">
                  <c:v>1942.0</c:v>
                </c:pt>
                <c:pt idx="6076">
                  <c:v>1942.0</c:v>
                </c:pt>
                <c:pt idx="6077">
                  <c:v>1942.0</c:v>
                </c:pt>
                <c:pt idx="6078">
                  <c:v>1942.0</c:v>
                </c:pt>
                <c:pt idx="6079">
                  <c:v>1942.0</c:v>
                </c:pt>
                <c:pt idx="6080">
                  <c:v>1942.0</c:v>
                </c:pt>
                <c:pt idx="6081">
                  <c:v>1942.0</c:v>
                </c:pt>
                <c:pt idx="6082">
                  <c:v>1943.0</c:v>
                </c:pt>
                <c:pt idx="6083">
                  <c:v>1943.0</c:v>
                </c:pt>
                <c:pt idx="6084">
                  <c:v>1943.0</c:v>
                </c:pt>
                <c:pt idx="6085">
                  <c:v>1943.0</c:v>
                </c:pt>
                <c:pt idx="6086">
                  <c:v>1943.0</c:v>
                </c:pt>
                <c:pt idx="6087">
                  <c:v>1944.0</c:v>
                </c:pt>
                <c:pt idx="6088">
                  <c:v>1944.0</c:v>
                </c:pt>
                <c:pt idx="6089">
                  <c:v>1944.0</c:v>
                </c:pt>
                <c:pt idx="6090">
                  <c:v>1944.0</c:v>
                </c:pt>
                <c:pt idx="6091">
                  <c:v>1944.0</c:v>
                </c:pt>
                <c:pt idx="6092">
                  <c:v>1944.0</c:v>
                </c:pt>
                <c:pt idx="6093">
                  <c:v>1944.0</c:v>
                </c:pt>
                <c:pt idx="6094">
                  <c:v>1944.0</c:v>
                </c:pt>
                <c:pt idx="6095">
                  <c:v>1944.0</c:v>
                </c:pt>
                <c:pt idx="6096">
                  <c:v>1944.0</c:v>
                </c:pt>
                <c:pt idx="6097">
                  <c:v>1944.0</c:v>
                </c:pt>
                <c:pt idx="6098">
                  <c:v>1944.0</c:v>
                </c:pt>
                <c:pt idx="6099">
                  <c:v>1944.0</c:v>
                </c:pt>
                <c:pt idx="6100">
                  <c:v>1944.0</c:v>
                </c:pt>
                <c:pt idx="6101">
                  <c:v>1944.0</c:v>
                </c:pt>
                <c:pt idx="6102">
                  <c:v>1945.0</c:v>
                </c:pt>
                <c:pt idx="6103">
                  <c:v>1945.0</c:v>
                </c:pt>
                <c:pt idx="6104">
                  <c:v>1945.0</c:v>
                </c:pt>
                <c:pt idx="6105">
                  <c:v>1945.0</c:v>
                </c:pt>
                <c:pt idx="6106">
                  <c:v>1945.0</c:v>
                </c:pt>
                <c:pt idx="6107">
                  <c:v>1945.0</c:v>
                </c:pt>
                <c:pt idx="6108">
                  <c:v>1945.0</c:v>
                </c:pt>
                <c:pt idx="6109">
                  <c:v>1946.0</c:v>
                </c:pt>
                <c:pt idx="6110">
                  <c:v>1947.0</c:v>
                </c:pt>
                <c:pt idx="6111">
                  <c:v>1947.0</c:v>
                </c:pt>
                <c:pt idx="6112">
                  <c:v>1947.0</c:v>
                </c:pt>
                <c:pt idx="6113">
                  <c:v>1947.0</c:v>
                </c:pt>
                <c:pt idx="6114">
                  <c:v>1947.0</c:v>
                </c:pt>
                <c:pt idx="6115">
                  <c:v>1948.0</c:v>
                </c:pt>
                <c:pt idx="6116">
                  <c:v>1948.0</c:v>
                </c:pt>
                <c:pt idx="6117">
                  <c:v>1948.0</c:v>
                </c:pt>
                <c:pt idx="6118">
                  <c:v>1949.0</c:v>
                </c:pt>
                <c:pt idx="6119">
                  <c:v>1949.0</c:v>
                </c:pt>
                <c:pt idx="6120">
                  <c:v>1949.0</c:v>
                </c:pt>
                <c:pt idx="6121">
                  <c:v>1950.0</c:v>
                </c:pt>
                <c:pt idx="6122">
                  <c:v>1951.0</c:v>
                </c:pt>
                <c:pt idx="6123">
                  <c:v>1951.0</c:v>
                </c:pt>
                <c:pt idx="6124">
                  <c:v>1952.0</c:v>
                </c:pt>
                <c:pt idx="6125">
                  <c:v>1953.0</c:v>
                </c:pt>
                <c:pt idx="6126">
                  <c:v>1953.0</c:v>
                </c:pt>
                <c:pt idx="6127">
                  <c:v>1953.0</c:v>
                </c:pt>
                <c:pt idx="6128">
                  <c:v>1953.0</c:v>
                </c:pt>
                <c:pt idx="6129">
                  <c:v>1954.0</c:v>
                </c:pt>
                <c:pt idx="6130">
                  <c:v>1954.0</c:v>
                </c:pt>
                <c:pt idx="6131">
                  <c:v>1955.0</c:v>
                </c:pt>
                <c:pt idx="6132">
                  <c:v>1955.0</c:v>
                </c:pt>
                <c:pt idx="6133">
                  <c:v>1955.0</c:v>
                </c:pt>
                <c:pt idx="6134">
                  <c:v>1955.0</c:v>
                </c:pt>
                <c:pt idx="6135">
                  <c:v>1955.0</c:v>
                </c:pt>
                <c:pt idx="6136">
                  <c:v>1955.0</c:v>
                </c:pt>
                <c:pt idx="6137">
                  <c:v>1956.0</c:v>
                </c:pt>
                <c:pt idx="6138">
                  <c:v>1956.0</c:v>
                </c:pt>
                <c:pt idx="6139">
                  <c:v>1956.0</c:v>
                </c:pt>
                <c:pt idx="6140">
                  <c:v>1956.0</c:v>
                </c:pt>
                <c:pt idx="6141">
                  <c:v>1956.0</c:v>
                </c:pt>
                <c:pt idx="6142">
                  <c:v>1956.0</c:v>
                </c:pt>
                <c:pt idx="6143">
                  <c:v>1956.0</c:v>
                </c:pt>
                <c:pt idx="6144">
                  <c:v>1957.0</c:v>
                </c:pt>
                <c:pt idx="6145">
                  <c:v>1957.0</c:v>
                </c:pt>
                <c:pt idx="6146">
                  <c:v>1957.0</c:v>
                </c:pt>
                <c:pt idx="6147">
                  <c:v>1957.0</c:v>
                </c:pt>
                <c:pt idx="6148">
                  <c:v>1957.0</c:v>
                </c:pt>
                <c:pt idx="6149">
                  <c:v>1957.0</c:v>
                </c:pt>
                <c:pt idx="6150">
                  <c:v>1957.0</c:v>
                </c:pt>
                <c:pt idx="6151">
                  <c:v>1957.0</c:v>
                </c:pt>
                <c:pt idx="6152">
                  <c:v>1958.0</c:v>
                </c:pt>
                <c:pt idx="6153">
                  <c:v>1959.0</c:v>
                </c:pt>
                <c:pt idx="6154">
                  <c:v>1960.0</c:v>
                </c:pt>
                <c:pt idx="6155">
                  <c:v>1960.0</c:v>
                </c:pt>
                <c:pt idx="6156">
                  <c:v>1960.0</c:v>
                </c:pt>
                <c:pt idx="6157">
                  <c:v>1961.0</c:v>
                </c:pt>
                <c:pt idx="6158">
                  <c:v>1961.0</c:v>
                </c:pt>
                <c:pt idx="6159">
                  <c:v>1962.0</c:v>
                </c:pt>
                <c:pt idx="6160">
                  <c:v>1962.0</c:v>
                </c:pt>
                <c:pt idx="6161">
                  <c:v>1963.0</c:v>
                </c:pt>
                <c:pt idx="6162">
                  <c:v>1964.0</c:v>
                </c:pt>
                <c:pt idx="6163">
                  <c:v>1965.0</c:v>
                </c:pt>
                <c:pt idx="6164">
                  <c:v>1966.0</c:v>
                </c:pt>
                <c:pt idx="6165">
                  <c:v>1967.0</c:v>
                </c:pt>
                <c:pt idx="6166">
                  <c:v>1968.0</c:v>
                </c:pt>
                <c:pt idx="6167">
                  <c:v>1969.0</c:v>
                </c:pt>
                <c:pt idx="6168">
                  <c:v>1970.0</c:v>
                </c:pt>
                <c:pt idx="6169">
                  <c:v>1971.0</c:v>
                </c:pt>
                <c:pt idx="6170">
                  <c:v>1972.0</c:v>
                </c:pt>
                <c:pt idx="6171">
                  <c:v>1973.0</c:v>
                </c:pt>
                <c:pt idx="6172">
                  <c:v>1974.0</c:v>
                </c:pt>
                <c:pt idx="6173">
                  <c:v>1975.0</c:v>
                </c:pt>
                <c:pt idx="6174">
                  <c:v>1975.0</c:v>
                </c:pt>
                <c:pt idx="6175">
                  <c:v>1976.0</c:v>
                </c:pt>
                <c:pt idx="6176">
                  <c:v>1977.0</c:v>
                </c:pt>
                <c:pt idx="6177">
                  <c:v>1978.0</c:v>
                </c:pt>
                <c:pt idx="6178">
                  <c:v>1979.0</c:v>
                </c:pt>
                <c:pt idx="6179">
                  <c:v>1980.0</c:v>
                </c:pt>
                <c:pt idx="6180">
                  <c:v>1981.0</c:v>
                </c:pt>
                <c:pt idx="6181">
                  <c:v>1982.0</c:v>
                </c:pt>
                <c:pt idx="6182">
                  <c:v>1983.0</c:v>
                </c:pt>
                <c:pt idx="6183">
                  <c:v>1983.0</c:v>
                </c:pt>
                <c:pt idx="6184">
                  <c:v>1983.0</c:v>
                </c:pt>
                <c:pt idx="6185">
                  <c:v>1983.0</c:v>
                </c:pt>
                <c:pt idx="6186">
                  <c:v>1984.0</c:v>
                </c:pt>
                <c:pt idx="6187">
                  <c:v>1984.0</c:v>
                </c:pt>
                <c:pt idx="6188">
                  <c:v>1984.0</c:v>
                </c:pt>
                <c:pt idx="6189">
                  <c:v>1984.0</c:v>
                </c:pt>
                <c:pt idx="6190">
                  <c:v>1985.0</c:v>
                </c:pt>
                <c:pt idx="6191">
                  <c:v>1986.0</c:v>
                </c:pt>
                <c:pt idx="6192">
                  <c:v>1987.0</c:v>
                </c:pt>
                <c:pt idx="6193">
                  <c:v>1988.0</c:v>
                </c:pt>
                <c:pt idx="6194">
                  <c:v>1988.0</c:v>
                </c:pt>
                <c:pt idx="6195">
                  <c:v>1989.0</c:v>
                </c:pt>
                <c:pt idx="6196">
                  <c:v>1989.0</c:v>
                </c:pt>
                <c:pt idx="6197">
                  <c:v>1990.0</c:v>
                </c:pt>
                <c:pt idx="6198">
                  <c:v>1991.0</c:v>
                </c:pt>
                <c:pt idx="6199">
                  <c:v>1992.0</c:v>
                </c:pt>
                <c:pt idx="6200">
                  <c:v>1993.0</c:v>
                </c:pt>
                <c:pt idx="6201">
                  <c:v>1994.0</c:v>
                </c:pt>
                <c:pt idx="6202">
                  <c:v>1995.0</c:v>
                </c:pt>
                <c:pt idx="6203">
                  <c:v>1995.0</c:v>
                </c:pt>
                <c:pt idx="6204">
                  <c:v>1996.0</c:v>
                </c:pt>
                <c:pt idx="6205">
                  <c:v>1996.0</c:v>
                </c:pt>
                <c:pt idx="6206">
                  <c:v>1997.0</c:v>
                </c:pt>
                <c:pt idx="6207">
                  <c:v>1997.0</c:v>
                </c:pt>
                <c:pt idx="6208">
                  <c:v>1997.0</c:v>
                </c:pt>
                <c:pt idx="6209">
                  <c:v>1997.0</c:v>
                </c:pt>
                <c:pt idx="6210">
                  <c:v>1997.0</c:v>
                </c:pt>
                <c:pt idx="6211">
                  <c:v>1998.0</c:v>
                </c:pt>
                <c:pt idx="6212">
                  <c:v>1998.0</c:v>
                </c:pt>
                <c:pt idx="6213">
                  <c:v>1999.0</c:v>
                </c:pt>
                <c:pt idx="6214">
                  <c:v>1999.0</c:v>
                </c:pt>
                <c:pt idx="6215">
                  <c:v>1999.0</c:v>
                </c:pt>
                <c:pt idx="6216">
                  <c:v>1999.0</c:v>
                </c:pt>
                <c:pt idx="6217">
                  <c:v>1999.0</c:v>
                </c:pt>
                <c:pt idx="6218">
                  <c:v>1999.0</c:v>
                </c:pt>
                <c:pt idx="6219">
                  <c:v>1999.0</c:v>
                </c:pt>
                <c:pt idx="6220">
                  <c:v>1999.0</c:v>
                </c:pt>
                <c:pt idx="6221">
                  <c:v>1999.0</c:v>
                </c:pt>
                <c:pt idx="6222">
                  <c:v>1999.0</c:v>
                </c:pt>
                <c:pt idx="6223">
                  <c:v>1999.0</c:v>
                </c:pt>
                <c:pt idx="6224">
                  <c:v>1999.0</c:v>
                </c:pt>
                <c:pt idx="6225">
                  <c:v>1999.0</c:v>
                </c:pt>
                <c:pt idx="6226">
                  <c:v>1999.0</c:v>
                </c:pt>
                <c:pt idx="6227">
                  <c:v>2000.0</c:v>
                </c:pt>
                <c:pt idx="6228">
                  <c:v>2000.0</c:v>
                </c:pt>
                <c:pt idx="6229">
                  <c:v>2000.0</c:v>
                </c:pt>
                <c:pt idx="6230">
                  <c:v>2000.0</c:v>
                </c:pt>
                <c:pt idx="6231">
                  <c:v>2001.0</c:v>
                </c:pt>
                <c:pt idx="6232">
                  <c:v>2001.0</c:v>
                </c:pt>
                <c:pt idx="6233">
                  <c:v>2002.0</c:v>
                </c:pt>
                <c:pt idx="6234">
                  <c:v>2002.0</c:v>
                </c:pt>
                <c:pt idx="6235">
                  <c:v>2002.0</c:v>
                </c:pt>
                <c:pt idx="6236">
                  <c:v>2002.0</c:v>
                </c:pt>
                <c:pt idx="6237">
                  <c:v>2002.0</c:v>
                </c:pt>
                <c:pt idx="6238">
                  <c:v>2002.0</c:v>
                </c:pt>
                <c:pt idx="6239">
                  <c:v>2002.0</c:v>
                </c:pt>
                <c:pt idx="6240">
                  <c:v>2002.0</c:v>
                </c:pt>
                <c:pt idx="6241">
                  <c:v>2002.0</c:v>
                </c:pt>
                <c:pt idx="6242">
                  <c:v>2002.0</c:v>
                </c:pt>
                <c:pt idx="6243">
                  <c:v>2002.0</c:v>
                </c:pt>
                <c:pt idx="6244">
                  <c:v>2002.0</c:v>
                </c:pt>
                <c:pt idx="6245">
                  <c:v>2002.0</c:v>
                </c:pt>
                <c:pt idx="6246">
                  <c:v>2002.0</c:v>
                </c:pt>
                <c:pt idx="6247">
                  <c:v>2002.0</c:v>
                </c:pt>
                <c:pt idx="6248">
                  <c:v>2002.0</c:v>
                </c:pt>
                <c:pt idx="6249">
                  <c:v>2002.0</c:v>
                </c:pt>
                <c:pt idx="6250">
                  <c:v>2002.0</c:v>
                </c:pt>
                <c:pt idx="6251">
                  <c:v>2002.0</c:v>
                </c:pt>
                <c:pt idx="6252">
                  <c:v>2002.0</c:v>
                </c:pt>
                <c:pt idx="6253">
                  <c:v>2003.0</c:v>
                </c:pt>
                <c:pt idx="6254">
                  <c:v>2003.0</c:v>
                </c:pt>
                <c:pt idx="6255">
                  <c:v>2003.0</c:v>
                </c:pt>
                <c:pt idx="6256">
                  <c:v>2004.0</c:v>
                </c:pt>
                <c:pt idx="6257">
                  <c:v>2004.0</c:v>
                </c:pt>
                <c:pt idx="6258">
                  <c:v>2004.0</c:v>
                </c:pt>
                <c:pt idx="6259">
                  <c:v>2004.0</c:v>
                </c:pt>
                <c:pt idx="6260">
                  <c:v>2005.0</c:v>
                </c:pt>
                <c:pt idx="6261">
                  <c:v>2006.0</c:v>
                </c:pt>
                <c:pt idx="6262">
                  <c:v>2006.0</c:v>
                </c:pt>
                <c:pt idx="6263">
                  <c:v>2006.0</c:v>
                </c:pt>
                <c:pt idx="6264">
                  <c:v>2006.0</c:v>
                </c:pt>
                <c:pt idx="6265">
                  <c:v>2006.0</c:v>
                </c:pt>
                <c:pt idx="6266">
                  <c:v>2007.0</c:v>
                </c:pt>
                <c:pt idx="6267">
                  <c:v>2008.0</c:v>
                </c:pt>
                <c:pt idx="6268">
                  <c:v>2008.0</c:v>
                </c:pt>
                <c:pt idx="6269">
                  <c:v>2008.0</c:v>
                </c:pt>
                <c:pt idx="6270">
                  <c:v>2009.0</c:v>
                </c:pt>
                <c:pt idx="6271">
                  <c:v>2009.0</c:v>
                </c:pt>
                <c:pt idx="6272">
                  <c:v>2009.0</c:v>
                </c:pt>
                <c:pt idx="6273">
                  <c:v>2009.0</c:v>
                </c:pt>
                <c:pt idx="6274">
                  <c:v>2009.0</c:v>
                </c:pt>
                <c:pt idx="6275">
                  <c:v>2009.0</c:v>
                </c:pt>
                <c:pt idx="6276">
                  <c:v>2009.0</c:v>
                </c:pt>
                <c:pt idx="6277">
                  <c:v>2009.0</c:v>
                </c:pt>
                <c:pt idx="6278">
                  <c:v>2010.0</c:v>
                </c:pt>
                <c:pt idx="6279">
                  <c:v>2010.0</c:v>
                </c:pt>
                <c:pt idx="6280">
                  <c:v>2010.0</c:v>
                </c:pt>
                <c:pt idx="6281">
                  <c:v>2010.0</c:v>
                </c:pt>
                <c:pt idx="6282">
                  <c:v>2010.0</c:v>
                </c:pt>
                <c:pt idx="6283">
                  <c:v>2010.0</c:v>
                </c:pt>
                <c:pt idx="6284">
                  <c:v>2010.0</c:v>
                </c:pt>
                <c:pt idx="6285">
                  <c:v>2010.0</c:v>
                </c:pt>
                <c:pt idx="6286">
                  <c:v>2010.0</c:v>
                </c:pt>
                <c:pt idx="6287">
                  <c:v>2010.0</c:v>
                </c:pt>
                <c:pt idx="6288">
                  <c:v>2010.0</c:v>
                </c:pt>
                <c:pt idx="6289">
                  <c:v>2010.0</c:v>
                </c:pt>
                <c:pt idx="6290">
                  <c:v>2010.0</c:v>
                </c:pt>
                <c:pt idx="6291">
                  <c:v>2011.0</c:v>
                </c:pt>
                <c:pt idx="6292">
                  <c:v>2012.0</c:v>
                </c:pt>
                <c:pt idx="6293">
                  <c:v>2012.0</c:v>
                </c:pt>
                <c:pt idx="6294">
                  <c:v>2013.0</c:v>
                </c:pt>
                <c:pt idx="6295">
                  <c:v>2013.0</c:v>
                </c:pt>
                <c:pt idx="6296">
                  <c:v>2014.0</c:v>
                </c:pt>
                <c:pt idx="6297">
                  <c:v>2014.0</c:v>
                </c:pt>
                <c:pt idx="6298">
                  <c:v>2014.0</c:v>
                </c:pt>
                <c:pt idx="6299">
                  <c:v>2014.0</c:v>
                </c:pt>
                <c:pt idx="6300">
                  <c:v>2014.0</c:v>
                </c:pt>
                <c:pt idx="6301">
                  <c:v>2015.0</c:v>
                </c:pt>
                <c:pt idx="6302">
                  <c:v>2015.0</c:v>
                </c:pt>
                <c:pt idx="6303">
                  <c:v>2015.0</c:v>
                </c:pt>
                <c:pt idx="6304">
                  <c:v>2015.0</c:v>
                </c:pt>
                <c:pt idx="6305">
                  <c:v>2015.0</c:v>
                </c:pt>
                <c:pt idx="6306">
                  <c:v>2015.0</c:v>
                </c:pt>
                <c:pt idx="6307">
                  <c:v>2015.0</c:v>
                </c:pt>
                <c:pt idx="6308">
                  <c:v>2015.0</c:v>
                </c:pt>
                <c:pt idx="6309">
                  <c:v>2016.0</c:v>
                </c:pt>
                <c:pt idx="6310">
                  <c:v>2016.0</c:v>
                </c:pt>
                <c:pt idx="6311">
                  <c:v>2017.0</c:v>
                </c:pt>
                <c:pt idx="6312">
                  <c:v>2017.0</c:v>
                </c:pt>
                <c:pt idx="6313">
                  <c:v>2017.0</c:v>
                </c:pt>
                <c:pt idx="6314">
                  <c:v>2018.0</c:v>
                </c:pt>
                <c:pt idx="6315">
                  <c:v>2018.0</c:v>
                </c:pt>
                <c:pt idx="6316">
                  <c:v>2018.0</c:v>
                </c:pt>
                <c:pt idx="6317">
                  <c:v>2019.0</c:v>
                </c:pt>
                <c:pt idx="6318">
                  <c:v>2019.0</c:v>
                </c:pt>
                <c:pt idx="6319">
                  <c:v>2019.0</c:v>
                </c:pt>
                <c:pt idx="6320">
                  <c:v>2019.0</c:v>
                </c:pt>
                <c:pt idx="6321">
                  <c:v>2020.0</c:v>
                </c:pt>
                <c:pt idx="6322">
                  <c:v>2020.0</c:v>
                </c:pt>
                <c:pt idx="6323">
                  <c:v>2020.0</c:v>
                </c:pt>
                <c:pt idx="6324">
                  <c:v>2020.0</c:v>
                </c:pt>
                <c:pt idx="6325">
                  <c:v>2020.0</c:v>
                </c:pt>
                <c:pt idx="6326">
                  <c:v>2021.0</c:v>
                </c:pt>
                <c:pt idx="6327">
                  <c:v>2022.0</c:v>
                </c:pt>
                <c:pt idx="6328">
                  <c:v>2023.0</c:v>
                </c:pt>
                <c:pt idx="6329">
                  <c:v>2023.0</c:v>
                </c:pt>
                <c:pt idx="6330">
                  <c:v>2023.0</c:v>
                </c:pt>
                <c:pt idx="6331">
                  <c:v>2023.0</c:v>
                </c:pt>
                <c:pt idx="6332">
                  <c:v>2024.0</c:v>
                </c:pt>
                <c:pt idx="6333">
                  <c:v>2025.0</c:v>
                </c:pt>
                <c:pt idx="6334">
                  <c:v>2026.0</c:v>
                </c:pt>
                <c:pt idx="6335">
                  <c:v>2027.0</c:v>
                </c:pt>
                <c:pt idx="6336">
                  <c:v>2028.0</c:v>
                </c:pt>
                <c:pt idx="6337">
                  <c:v>2028.0</c:v>
                </c:pt>
                <c:pt idx="6338">
                  <c:v>2029.0</c:v>
                </c:pt>
                <c:pt idx="6339">
                  <c:v>2030.0</c:v>
                </c:pt>
                <c:pt idx="6340">
                  <c:v>2030.0</c:v>
                </c:pt>
                <c:pt idx="6341">
                  <c:v>2030.0</c:v>
                </c:pt>
                <c:pt idx="6342">
                  <c:v>2031.0</c:v>
                </c:pt>
                <c:pt idx="6343">
                  <c:v>2031.0</c:v>
                </c:pt>
                <c:pt idx="6344">
                  <c:v>2031.0</c:v>
                </c:pt>
                <c:pt idx="6345">
                  <c:v>2031.0</c:v>
                </c:pt>
                <c:pt idx="6346">
                  <c:v>2032.0</c:v>
                </c:pt>
                <c:pt idx="6347">
                  <c:v>2033.0</c:v>
                </c:pt>
                <c:pt idx="6348">
                  <c:v>2033.0</c:v>
                </c:pt>
                <c:pt idx="6349">
                  <c:v>2033.0</c:v>
                </c:pt>
                <c:pt idx="6350">
                  <c:v>2033.0</c:v>
                </c:pt>
                <c:pt idx="6351">
                  <c:v>2034.0</c:v>
                </c:pt>
                <c:pt idx="6352">
                  <c:v>2035.0</c:v>
                </c:pt>
                <c:pt idx="6353">
                  <c:v>2036.0</c:v>
                </c:pt>
                <c:pt idx="6354">
                  <c:v>2037.0</c:v>
                </c:pt>
                <c:pt idx="6355">
                  <c:v>2037.0</c:v>
                </c:pt>
                <c:pt idx="6356">
                  <c:v>2037.0</c:v>
                </c:pt>
                <c:pt idx="6357">
                  <c:v>2037.0</c:v>
                </c:pt>
                <c:pt idx="6358">
                  <c:v>2037.0</c:v>
                </c:pt>
                <c:pt idx="6359">
                  <c:v>2037.0</c:v>
                </c:pt>
                <c:pt idx="6360">
                  <c:v>2037.0</c:v>
                </c:pt>
                <c:pt idx="6361">
                  <c:v>2037.0</c:v>
                </c:pt>
                <c:pt idx="6362">
                  <c:v>2037.0</c:v>
                </c:pt>
                <c:pt idx="6363">
                  <c:v>2037.0</c:v>
                </c:pt>
                <c:pt idx="6364">
                  <c:v>2037.0</c:v>
                </c:pt>
                <c:pt idx="6365">
                  <c:v>2037.0</c:v>
                </c:pt>
                <c:pt idx="6366">
                  <c:v>2037.0</c:v>
                </c:pt>
                <c:pt idx="6367">
                  <c:v>2037.0</c:v>
                </c:pt>
                <c:pt idx="6368">
                  <c:v>2037.0</c:v>
                </c:pt>
                <c:pt idx="6369">
                  <c:v>2037.0</c:v>
                </c:pt>
                <c:pt idx="6370">
                  <c:v>2037.0</c:v>
                </c:pt>
                <c:pt idx="6371">
                  <c:v>2038.0</c:v>
                </c:pt>
                <c:pt idx="6372">
                  <c:v>2038.0</c:v>
                </c:pt>
                <c:pt idx="6373">
                  <c:v>2038.0</c:v>
                </c:pt>
                <c:pt idx="6374">
                  <c:v>2038.0</c:v>
                </c:pt>
                <c:pt idx="6375">
                  <c:v>2038.0</c:v>
                </c:pt>
                <c:pt idx="6376">
                  <c:v>2039.0</c:v>
                </c:pt>
                <c:pt idx="6377">
                  <c:v>2039.0</c:v>
                </c:pt>
                <c:pt idx="6378">
                  <c:v>2039.0</c:v>
                </c:pt>
                <c:pt idx="6379">
                  <c:v>2039.0</c:v>
                </c:pt>
                <c:pt idx="6380">
                  <c:v>2039.0</c:v>
                </c:pt>
                <c:pt idx="6381">
                  <c:v>2039.0</c:v>
                </c:pt>
                <c:pt idx="6382">
                  <c:v>2039.0</c:v>
                </c:pt>
                <c:pt idx="6383">
                  <c:v>2039.0</c:v>
                </c:pt>
                <c:pt idx="6384">
                  <c:v>2039.0</c:v>
                </c:pt>
                <c:pt idx="6385">
                  <c:v>2039.0</c:v>
                </c:pt>
                <c:pt idx="6386">
                  <c:v>2039.0</c:v>
                </c:pt>
                <c:pt idx="6387">
                  <c:v>2039.0</c:v>
                </c:pt>
                <c:pt idx="6388">
                  <c:v>2039.0</c:v>
                </c:pt>
                <c:pt idx="6389">
                  <c:v>2039.0</c:v>
                </c:pt>
                <c:pt idx="6390">
                  <c:v>2039.0</c:v>
                </c:pt>
                <c:pt idx="6391">
                  <c:v>2039.0</c:v>
                </c:pt>
                <c:pt idx="6392">
                  <c:v>2039.0</c:v>
                </c:pt>
                <c:pt idx="6393">
                  <c:v>2039.0</c:v>
                </c:pt>
                <c:pt idx="6394">
                  <c:v>2039.0</c:v>
                </c:pt>
                <c:pt idx="6395">
                  <c:v>2039.0</c:v>
                </c:pt>
                <c:pt idx="6396">
                  <c:v>2040.0</c:v>
                </c:pt>
                <c:pt idx="6397">
                  <c:v>2041.0</c:v>
                </c:pt>
                <c:pt idx="6398">
                  <c:v>2042.0</c:v>
                </c:pt>
                <c:pt idx="6399">
                  <c:v>2043.0</c:v>
                </c:pt>
                <c:pt idx="6400">
                  <c:v>2044.0</c:v>
                </c:pt>
                <c:pt idx="6401">
                  <c:v>2045.0</c:v>
                </c:pt>
                <c:pt idx="6402">
                  <c:v>2046.0</c:v>
                </c:pt>
                <c:pt idx="6403">
                  <c:v>2046.0</c:v>
                </c:pt>
                <c:pt idx="6404">
                  <c:v>2047.0</c:v>
                </c:pt>
                <c:pt idx="6405">
                  <c:v>2048.0</c:v>
                </c:pt>
                <c:pt idx="6406">
                  <c:v>2049.0</c:v>
                </c:pt>
                <c:pt idx="6407">
                  <c:v>2049.0</c:v>
                </c:pt>
                <c:pt idx="6408">
                  <c:v>2049.0</c:v>
                </c:pt>
                <c:pt idx="6409">
                  <c:v>2050.0</c:v>
                </c:pt>
                <c:pt idx="6410">
                  <c:v>2050.0</c:v>
                </c:pt>
                <c:pt idx="6411">
                  <c:v>2050.0</c:v>
                </c:pt>
                <c:pt idx="6412">
                  <c:v>2051.0</c:v>
                </c:pt>
                <c:pt idx="6413">
                  <c:v>2051.0</c:v>
                </c:pt>
                <c:pt idx="6414">
                  <c:v>2052.0</c:v>
                </c:pt>
                <c:pt idx="6415">
                  <c:v>2052.0</c:v>
                </c:pt>
                <c:pt idx="6416">
                  <c:v>2052.0</c:v>
                </c:pt>
                <c:pt idx="6417">
                  <c:v>2053.0</c:v>
                </c:pt>
                <c:pt idx="6418">
                  <c:v>2053.0</c:v>
                </c:pt>
                <c:pt idx="6419">
                  <c:v>2053.0</c:v>
                </c:pt>
                <c:pt idx="6420">
                  <c:v>2053.0</c:v>
                </c:pt>
                <c:pt idx="6421">
                  <c:v>2053.0</c:v>
                </c:pt>
                <c:pt idx="6422">
                  <c:v>2053.0</c:v>
                </c:pt>
                <c:pt idx="6423">
                  <c:v>2053.0</c:v>
                </c:pt>
                <c:pt idx="6424">
                  <c:v>2054.0</c:v>
                </c:pt>
                <c:pt idx="6425">
                  <c:v>2055.0</c:v>
                </c:pt>
                <c:pt idx="6426">
                  <c:v>2055.0</c:v>
                </c:pt>
                <c:pt idx="6427">
                  <c:v>2056.0</c:v>
                </c:pt>
                <c:pt idx="6428">
                  <c:v>2057.0</c:v>
                </c:pt>
                <c:pt idx="6429">
                  <c:v>2058.0</c:v>
                </c:pt>
                <c:pt idx="6430">
                  <c:v>2058.0</c:v>
                </c:pt>
                <c:pt idx="6431">
                  <c:v>2058.0</c:v>
                </c:pt>
                <c:pt idx="6432">
                  <c:v>2058.0</c:v>
                </c:pt>
                <c:pt idx="6433">
                  <c:v>2058.0</c:v>
                </c:pt>
                <c:pt idx="6434">
                  <c:v>2058.0</c:v>
                </c:pt>
                <c:pt idx="6435">
                  <c:v>2059.0</c:v>
                </c:pt>
                <c:pt idx="6436">
                  <c:v>2059.0</c:v>
                </c:pt>
                <c:pt idx="6437">
                  <c:v>2059.0</c:v>
                </c:pt>
                <c:pt idx="6438">
                  <c:v>2060.0</c:v>
                </c:pt>
                <c:pt idx="6439">
                  <c:v>2061.0</c:v>
                </c:pt>
                <c:pt idx="6440">
                  <c:v>2062.0</c:v>
                </c:pt>
                <c:pt idx="6441">
                  <c:v>2062.0</c:v>
                </c:pt>
                <c:pt idx="6442">
                  <c:v>2063.0</c:v>
                </c:pt>
                <c:pt idx="6443">
                  <c:v>2064.0</c:v>
                </c:pt>
                <c:pt idx="6444">
                  <c:v>2065.0</c:v>
                </c:pt>
                <c:pt idx="6445">
                  <c:v>2065.0</c:v>
                </c:pt>
                <c:pt idx="6446">
                  <c:v>2066.0</c:v>
                </c:pt>
                <c:pt idx="6447">
                  <c:v>2067.0</c:v>
                </c:pt>
                <c:pt idx="6448">
                  <c:v>2068.0</c:v>
                </c:pt>
                <c:pt idx="6449">
                  <c:v>2069.0</c:v>
                </c:pt>
                <c:pt idx="6450">
                  <c:v>2070.0</c:v>
                </c:pt>
                <c:pt idx="6451">
                  <c:v>2071.0</c:v>
                </c:pt>
                <c:pt idx="6452">
                  <c:v>2072.0</c:v>
                </c:pt>
                <c:pt idx="6453">
                  <c:v>2072.0</c:v>
                </c:pt>
                <c:pt idx="6454">
                  <c:v>2073.0</c:v>
                </c:pt>
                <c:pt idx="6455">
                  <c:v>2073.0</c:v>
                </c:pt>
                <c:pt idx="6456">
                  <c:v>2073.0</c:v>
                </c:pt>
                <c:pt idx="6457">
                  <c:v>2073.0</c:v>
                </c:pt>
                <c:pt idx="6458">
                  <c:v>2074.0</c:v>
                </c:pt>
                <c:pt idx="6459">
                  <c:v>2075.0</c:v>
                </c:pt>
                <c:pt idx="6460">
                  <c:v>2075.0</c:v>
                </c:pt>
                <c:pt idx="6461">
                  <c:v>2075.0</c:v>
                </c:pt>
                <c:pt idx="6462">
                  <c:v>2075.0</c:v>
                </c:pt>
                <c:pt idx="6463">
                  <c:v>2075.0</c:v>
                </c:pt>
                <c:pt idx="6464">
                  <c:v>2075.0</c:v>
                </c:pt>
                <c:pt idx="6465">
                  <c:v>2075.0</c:v>
                </c:pt>
                <c:pt idx="6466">
                  <c:v>2075.0</c:v>
                </c:pt>
                <c:pt idx="6467">
                  <c:v>2075.0</c:v>
                </c:pt>
                <c:pt idx="6468">
                  <c:v>2076.0</c:v>
                </c:pt>
                <c:pt idx="6469">
                  <c:v>2077.0</c:v>
                </c:pt>
                <c:pt idx="6470">
                  <c:v>2078.0</c:v>
                </c:pt>
                <c:pt idx="6471">
                  <c:v>2079.0</c:v>
                </c:pt>
                <c:pt idx="6472">
                  <c:v>2079.0</c:v>
                </c:pt>
                <c:pt idx="6473">
                  <c:v>2079.0</c:v>
                </c:pt>
                <c:pt idx="6474">
                  <c:v>2080.0</c:v>
                </c:pt>
                <c:pt idx="6475">
                  <c:v>2080.0</c:v>
                </c:pt>
                <c:pt idx="6476">
                  <c:v>2080.0</c:v>
                </c:pt>
                <c:pt idx="6477">
                  <c:v>2080.0</c:v>
                </c:pt>
                <c:pt idx="6478">
                  <c:v>2080.0</c:v>
                </c:pt>
                <c:pt idx="6479">
                  <c:v>2081.0</c:v>
                </c:pt>
                <c:pt idx="6480">
                  <c:v>2082.0</c:v>
                </c:pt>
                <c:pt idx="6481">
                  <c:v>2083.0</c:v>
                </c:pt>
                <c:pt idx="6482">
                  <c:v>2083.0</c:v>
                </c:pt>
                <c:pt idx="6483">
                  <c:v>2083.0</c:v>
                </c:pt>
                <c:pt idx="6484">
                  <c:v>2084.0</c:v>
                </c:pt>
                <c:pt idx="6485">
                  <c:v>2084.0</c:v>
                </c:pt>
                <c:pt idx="6486">
                  <c:v>2085.0</c:v>
                </c:pt>
                <c:pt idx="6487">
                  <c:v>2085.0</c:v>
                </c:pt>
                <c:pt idx="6488">
                  <c:v>2085.0</c:v>
                </c:pt>
                <c:pt idx="6489">
                  <c:v>2086.0</c:v>
                </c:pt>
                <c:pt idx="6490">
                  <c:v>2086.0</c:v>
                </c:pt>
                <c:pt idx="6491">
                  <c:v>2087.0</c:v>
                </c:pt>
                <c:pt idx="6492">
                  <c:v>2087.0</c:v>
                </c:pt>
                <c:pt idx="6493">
                  <c:v>2087.0</c:v>
                </c:pt>
                <c:pt idx="6494">
                  <c:v>2087.0</c:v>
                </c:pt>
                <c:pt idx="6495">
                  <c:v>2087.0</c:v>
                </c:pt>
                <c:pt idx="6496">
                  <c:v>2087.0</c:v>
                </c:pt>
                <c:pt idx="6497">
                  <c:v>2087.0</c:v>
                </c:pt>
                <c:pt idx="6498">
                  <c:v>2087.0</c:v>
                </c:pt>
                <c:pt idx="6499">
                  <c:v>2088.0</c:v>
                </c:pt>
                <c:pt idx="6500">
                  <c:v>2089.0</c:v>
                </c:pt>
                <c:pt idx="6501">
                  <c:v>2089.0</c:v>
                </c:pt>
                <c:pt idx="6502">
                  <c:v>2089.0</c:v>
                </c:pt>
                <c:pt idx="6503">
                  <c:v>2089.0</c:v>
                </c:pt>
                <c:pt idx="6504">
                  <c:v>2089.0</c:v>
                </c:pt>
                <c:pt idx="6505">
                  <c:v>2089.0</c:v>
                </c:pt>
                <c:pt idx="6506">
                  <c:v>2089.0</c:v>
                </c:pt>
                <c:pt idx="6507">
                  <c:v>2089.0</c:v>
                </c:pt>
                <c:pt idx="6508">
                  <c:v>2089.0</c:v>
                </c:pt>
                <c:pt idx="6509">
                  <c:v>2089.0</c:v>
                </c:pt>
                <c:pt idx="6510">
                  <c:v>2090.0</c:v>
                </c:pt>
                <c:pt idx="6511">
                  <c:v>2090.0</c:v>
                </c:pt>
                <c:pt idx="6512">
                  <c:v>2090.0</c:v>
                </c:pt>
                <c:pt idx="6513">
                  <c:v>2090.0</c:v>
                </c:pt>
                <c:pt idx="6514">
                  <c:v>2091.0</c:v>
                </c:pt>
                <c:pt idx="6515">
                  <c:v>2092.0</c:v>
                </c:pt>
                <c:pt idx="6516">
                  <c:v>2093.0</c:v>
                </c:pt>
                <c:pt idx="6517">
                  <c:v>2093.0</c:v>
                </c:pt>
                <c:pt idx="6518">
                  <c:v>2093.0</c:v>
                </c:pt>
                <c:pt idx="6519">
                  <c:v>2093.0</c:v>
                </c:pt>
                <c:pt idx="6520">
                  <c:v>2093.0</c:v>
                </c:pt>
                <c:pt idx="6521">
                  <c:v>2093.0</c:v>
                </c:pt>
                <c:pt idx="6522">
                  <c:v>2093.0</c:v>
                </c:pt>
                <c:pt idx="6523">
                  <c:v>2093.0</c:v>
                </c:pt>
                <c:pt idx="6524">
                  <c:v>2094.0</c:v>
                </c:pt>
                <c:pt idx="6525">
                  <c:v>2095.0</c:v>
                </c:pt>
                <c:pt idx="6526">
                  <c:v>2095.0</c:v>
                </c:pt>
                <c:pt idx="6527">
                  <c:v>2096.0</c:v>
                </c:pt>
                <c:pt idx="6528">
                  <c:v>2097.0</c:v>
                </c:pt>
                <c:pt idx="6529">
                  <c:v>2098.0</c:v>
                </c:pt>
                <c:pt idx="6530">
                  <c:v>2098.0</c:v>
                </c:pt>
                <c:pt idx="6531">
                  <c:v>2098.0</c:v>
                </c:pt>
                <c:pt idx="6532">
                  <c:v>2098.0</c:v>
                </c:pt>
                <c:pt idx="6533">
                  <c:v>2098.0</c:v>
                </c:pt>
                <c:pt idx="6534">
                  <c:v>2099.0</c:v>
                </c:pt>
                <c:pt idx="6535">
                  <c:v>2099.0</c:v>
                </c:pt>
                <c:pt idx="6536">
                  <c:v>2099.0</c:v>
                </c:pt>
                <c:pt idx="6537">
                  <c:v>2099.0</c:v>
                </c:pt>
                <c:pt idx="6538">
                  <c:v>2099.0</c:v>
                </c:pt>
                <c:pt idx="6539">
                  <c:v>2099.0</c:v>
                </c:pt>
                <c:pt idx="6540">
                  <c:v>2099.0</c:v>
                </c:pt>
                <c:pt idx="6541">
                  <c:v>2099.0</c:v>
                </c:pt>
                <c:pt idx="6542">
                  <c:v>2099.0</c:v>
                </c:pt>
                <c:pt idx="6543">
                  <c:v>2099.0</c:v>
                </c:pt>
                <c:pt idx="6544">
                  <c:v>2099.0</c:v>
                </c:pt>
                <c:pt idx="6545">
                  <c:v>2099.0</c:v>
                </c:pt>
                <c:pt idx="6546">
                  <c:v>2099.0</c:v>
                </c:pt>
                <c:pt idx="6547">
                  <c:v>2099.0</c:v>
                </c:pt>
                <c:pt idx="6548">
                  <c:v>2099.0</c:v>
                </c:pt>
                <c:pt idx="6549">
                  <c:v>2099.0</c:v>
                </c:pt>
                <c:pt idx="6550">
                  <c:v>2100.0</c:v>
                </c:pt>
                <c:pt idx="6551">
                  <c:v>2101.0</c:v>
                </c:pt>
                <c:pt idx="6552">
                  <c:v>2101.0</c:v>
                </c:pt>
                <c:pt idx="6553">
                  <c:v>2101.0</c:v>
                </c:pt>
                <c:pt idx="6554">
                  <c:v>2101.0</c:v>
                </c:pt>
                <c:pt idx="6555">
                  <c:v>2101.0</c:v>
                </c:pt>
                <c:pt idx="6556">
                  <c:v>2101.0</c:v>
                </c:pt>
                <c:pt idx="6557">
                  <c:v>2101.0</c:v>
                </c:pt>
                <c:pt idx="6558">
                  <c:v>2102.0</c:v>
                </c:pt>
                <c:pt idx="6559">
                  <c:v>2103.0</c:v>
                </c:pt>
                <c:pt idx="6560">
                  <c:v>2103.0</c:v>
                </c:pt>
                <c:pt idx="6561">
                  <c:v>2103.0</c:v>
                </c:pt>
                <c:pt idx="6562">
                  <c:v>2103.0</c:v>
                </c:pt>
                <c:pt idx="6563">
                  <c:v>2103.0</c:v>
                </c:pt>
                <c:pt idx="6564">
                  <c:v>2103.0</c:v>
                </c:pt>
                <c:pt idx="6565">
                  <c:v>2103.0</c:v>
                </c:pt>
                <c:pt idx="6566">
                  <c:v>2104.0</c:v>
                </c:pt>
                <c:pt idx="6567">
                  <c:v>2104.0</c:v>
                </c:pt>
                <c:pt idx="6568">
                  <c:v>2104.0</c:v>
                </c:pt>
                <c:pt idx="6569">
                  <c:v>2105.0</c:v>
                </c:pt>
                <c:pt idx="6570">
                  <c:v>2105.0</c:v>
                </c:pt>
                <c:pt idx="6571">
                  <c:v>2105.0</c:v>
                </c:pt>
                <c:pt idx="6572">
                  <c:v>2105.0</c:v>
                </c:pt>
                <c:pt idx="6573">
                  <c:v>2105.0</c:v>
                </c:pt>
                <c:pt idx="6574">
                  <c:v>2105.0</c:v>
                </c:pt>
                <c:pt idx="6575">
                  <c:v>2105.0</c:v>
                </c:pt>
                <c:pt idx="6576">
                  <c:v>2105.0</c:v>
                </c:pt>
                <c:pt idx="6577">
                  <c:v>2106.0</c:v>
                </c:pt>
                <c:pt idx="6578">
                  <c:v>2106.0</c:v>
                </c:pt>
                <c:pt idx="6579">
                  <c:v>2106.0</c:v>
                </c:pt>
                <c:pt idx="6580">
                  <c:v>2106.0</c:v>
                </c:pt>
                <c:pt idx="6581">
                  <c:v>2106.0</c:v>
                </c:pt>
                <c:pt idx="6582">
                  <c:v>2106.0</c:v>
                </c:pt>
                <c:pt idx="6583">
                  <c:v>2106.0</c:v>
                </c:pt>
                <c:pt idx="6584">
                  <c:v>2106.0</c:v>
                </c:pt>
                <c:pt idx="6585">
                  <c:v>2106.0</c:v>
                </c:pt>
                <c:pt idx="6586">
                  <c:v>2106.0</c:v>
                </c:pt>
                <c:pt idx="6587">
                  <c:v>2106.0</c:v>
                </c:pt>
                <c:pt idx="6588">
                  <c:v>2106.0</c:v>
                </c:pt>
                <c:pt idx="6589">
                  <c:v>2106.0</c:v>
                </c:pt>
                <c:pt idx="6590">
                  <c:v>2106.0</c:v>
                </c:pt>
                <c:pt idx="6591">
                  <c:v>2106.0</c:v>
                </c:pt>
                <c:pt idx="6592">
                  <c:v>2106.0</c:v>
                </c:pt>
                <c:pt idx="6593">
                  <c:v>2106.0</c:v>
                </c:pt>
                <c:pt idx="6594">
                  <c:v>2106.0</c:v>
                </c:pt>
                <c:pt idx="6595">
                  <c:v>2106.0</c:v>
                </c:pt>
                <c:pt idx="6596">
                  <c:v>2106.0</c:v>
                </c:pt>
                <c:pt idx="6597">
                  <c:v>2106.0</c:v>
                </c:pt>
                <c:pt idx="6598">
                  <c:v>2106.0</c:v>
                </c:pt>
                <c:pt idx="6599">
                  <c:v>2106.0</c:v>
                </c:pt>
                <c:pt idx="6600">
                  <c:v>2106.0</c:v>
                </c:pt>
                <c:pt idx="6601">
                  <c:v>2106.0</c:v>
                </c:pt>
                <c:pt idx="6602">
                  <c:v>2106.0</c:v>
                </c:pt>
                <c:pt idx="6603">
                  <c:v>2107.0</c:v>
                </c:pt>
                <c:pt idx="6604">
                  <c:v>2107.0</c:v>
                </c:pt>
                <c:pt idx="6605">
                  <c:v>2108.0</c:v>
                </c:pt>
                <c:pt idx="6606">
                  <c:v>2109.0</c:v>
                </c:pt>
                <c:pt idx="6607">
                  <c:v>2109.0</c:v>
                </c:pt>
                <c:pt idx="6608">
                  <c:v>2109.0</c:v>
                </c:pt>
                <c:pt idx="6609">
                  <c:v>2109.0</c:v>
                </c:pt>
                <c:pt idx="6610">
                  <c:v>2109.0</c:v>
                </c:pt>
                <c:pt idx="6611">
                  <c:v>2110.0</c:v>
                </c:pt>
                <c:pt idx="6612">
                  <c:v>2110.0</c:v>
                </c:pt>
                <c:pt idx="6613">
                  <c:v>2111.0</c:v>
                </c:pt>
                <c:pt idx="6614">
                  <c:v>2112.0</c:v>
                </c:pt>
                <c:pt idx="6615">
                  <c:v>2113.0</c:v>
                </c:pt>
                <c:pt idx="6616">
                  <c:v>2113.0</c:v>
                </c:pt>
                <c:pt idx="6617">
                  <c:v>2113.0</c:v>
                </c:pt>
                <c:pt idx="6618">
                  <c:v>2114.0</c:v>
                </c:pt>
                <c:pt idx="6619">
                  <c:v>2114.0</c:v>
                </c:pt>
                <c:pt idx="6620">
                  <c:v>2114.0</c:v>
                </c:pt>
                <c:pt idx="6621">
                  <c:v>2114.0</c:v>
                </c:pt>
                <c:pt idx="6622">
                  <c:v>2114.0</c:v>
                </c:pt>
                <c:pt idx="6623">
                  <c:v>2114.0</c:v>
                </c:pt>
                <c:pt idx="6624">
                  <c:v>2115.0</c:v>
                </c:pt>
                <c:pt idx="6625">
                  <c:v>2115.0</c:v>
                </c:pt>
                <c:pt idx="6626">
                  <c:v>2115.0</c:v>
                </c:pt>
                <c:pt idx="6627">
                  <c:v>2115.0</c:v>
                </c:pt>
                <c:pt idx="6628">
                  <c:v>2116.0</c:v>
                </c:pt>
                <c:pt idx="6629">
                  <c:v>2117.0</c:v>
                </c:pt>
                <c:pt idx="6630">
                  <c:v>2118.0</c:v>
                </c:pt>
                <c:pt idx="6631">
                  <c:v>2118.0</c:v>
                </c:pt>
                <c:pt idx="6632">
                  <c:v>2119.0</c:v>
                </c:pt>
                <c:pt idx="6633">
                  <c:v>2120.0</c:v>
                </c:pt>
                <c:pt idx="6634">
                  <c:v>2120.0</c:v>
                </c:pt>
                <c:pt idx="6635">
                  <c:v>2120.0</c:v>
                </c:pt>
                <c:pt idx="6636">
                  <c:v>2121.0</c:v>
                </c:pt>
                <c:pt idx="6637">
                  <c:v>2122.0</c:v>
                </c:pt>
                <c:pt idx="6638">
                  <c:v>2122.0</c:v>
                </c:pt>
                <c:pt idx="6639">
                  <c:v>2122.0</c:v>
                </c:pt>
                <c:pt idx="6640">
                  <c:v>2123.0</c:v>
                </c:pt>
                <c:pt idx="6641">
                  <c:v>2123.0</c:v>
                </c:pt>
                <c:pt idx="6642">
                  <c:v>2123.0</c:v>
                </c:pt>
                <c:pt idx="6643">
                  <c:v>2124.0</c:v>
                </c:pt>
                <c:pt idx="6644">
                  <c:v>2124.0</c:v>
                </c:pt>
                <c:pt idx="6645">
                  <c:v>2125.0</c:v>
                </c:pt>
                <c:pt idx="6646">
                  <c:v>2126.0</c:v>
                </c:pt>
                <c:pt idx="6647">
                  <c:v>2126.0</c:v>
                </c:pt>
                <c:pt idx="6648">
                  <c:v>2127.0</c:v>
                </c:pt>
                <c:pt idx="6649">
                  <c:v>2127.0</c:v>
                </c:pt>
                <c:pt idx="6650">
                  <c:v>2127.0</c:v>
                </c:pt>
                <c:pt idx="6651">
                  <c:v>2127.0</c:v>
                </c:pt>
                <c:pt idx="6652">
                  <c:v>2127.0</c:v>
                </c:pt>
                <c:pt idx="6653">
                  <c:v>2127.0</c:v>
                </c:pt>
                <c:pt idx="6654">
                  <c:v>2128.0</c:v>
                </c:pt>
                <c:pt idx="6655">
                  <c:v>2128.0</c:v>
                </c:pt>
                <c:pt idx="6656">
                  <c:v>2128.0</c:v>
                </c:pt>
                <c:pt idx="6657">
                  <c:v>2128.0</c:v>
                </c:pt>
                <c:pt idx="6658">
                  <c:v>2128.0</c:v>
                </c:pt>
                <c:pt idx="6659">
                  <c:v>2129.0</c:v>
                </c:pt>
                <c:pt idx="6660">
                  <c:v>2130.0</c:v>
                </c:pt>
                <c:pt idx="6661">
                  <c:v>2131.0</c:v>
                </c:pt>
                <c:pt idx="6662">
                  <c:v>2131.0</c:v>
                </c:pt>
                <c:pt idx="6663">
                  <c:v>2132.0</c:v>
                </c:pt>
                <c:pt idx="6664">
                  <c:v>2132.0</c:v>
                </c:pt>
                <c:pt idx="6665">
                  <c:v>2132.0</c:v>
                </c:pt>
                <c:pt idx="6666">
                  <c:v>2132.0</c:v>
                </c:pt>
                <c:pt idx="6667">
                  <c:v>2133.0</c:v>
                </c:pt>
                <c:pt idx="6668">
                  <c:v>2134.0</c:v>
                </c:pt>
                <c:pt idx="6669">
                  <c:v>2135.0</c:v>
                </c:pt>
                <c:pt idx="6670">
                  <c:v>2136.0</c:v>
                </c:pt>
                <c:pt idx="6671">
                  <c:v>2137.0</c:v>
                </c:pt>
                <c:pt idx="6672">
                  <c:v>2138.0</c:v>
                </c:pt>
                <c:pt idx="6673">
                  <c:v>2138.0</c:v>
                </c:pt>
                <c:pt idx="6674">
                  <c:v>2139.0</c:v>
                </c:pt>
                <c:pt idx="6675">
                  <c:v>2139.0</c:v>
                </c:pt>
                <c:pt idx="6676">
                  <c:v>2140.0</c:v>
                </c:pt>
                <c:pt idx="6677">
                  <c:v>2140.0</c:v>
                </c:pt>
                <c:pt idx="6678">
                  <c:v>2140.0</c:v>
                </c:pt>
                <c:pt idx="6679">
                  <c:v>2141.0</c:v>
                </c:pt>
                <c:pt idx="6680">
                  <c:v>2142.0</c:v>
                </c:pt>
                <c:pt idx="6681">
                  <c:v>2143.0</c:v>
                </c:pt>
                <c:pt idx="6682">
                  <c:v>2144.0</c:v>
                </c:pt>
                <c:pt idx="6683">
                  <c:v>2144.0</c:v>
                </c:pt>
                <c:pt idx="6684">
                  <c:v>2145.0</c:v>
                </c:pt>
                <c:pt idx="6685">
                  <c:v>2146.0</c:v>
                </c:pt>
                <c:pt idx="6686">
                  <c:v>2147.0</c:v>
                </c:pt>
                <c:pt idx="6687">
                  <c:v>2147.0</c:v>
                </c:pt>
                <c:pt idx="6688">
                  <c:v>2148.0</c:v>
                </c:pt>
                <c:pt idx="6689">
                  <c:v>2149.0</c:v>
                </c:pt>
                <c:pt idx="6690">
                  <c:v>2150.0</c:v>
                </c:pt>
                <c:pt idx="6691">
                  <c:v>2151.0</c:v>
                </c:pt>
                <c:pt idx="6692">
                  <c:v>2151.0</c:v>
                </c:pt>
                <c:pt idx="6693">
                  <c:v>2151.0</c:v>
                </c:pt>
                <c:pt idx="6694">
                  <c:v>2151.0</c:v>
                </c:pt>
                <c:pt idx="6695">
                  <c:v>2151.0</c:v>
                </c:pt>
                <c:pt idx="6696">
                  <c:v>2151.0</c:v>
                </c:pt>
                <c:pt idx="6697">
                  <c:v>2151.0</c:v>
                </c:pt>
                <c:pt idx="6698">
                  <c:v>2152.0</c:v>
                </c:pt>
                <c:pt idx="6699">
                  <c:v>2152.0</c:v>
                </c:pt>
                <c:pt idx="6700">
                  <c:v>2152.0</c:v>
                </c:pt>
                <c:pt idx="6701">
                  <c:v>2152.0</c:v>
                </c:pt>
                <c:pt idx="6702">
                  <c:v>2153.0</c:v>
                </c:pt>
                <c:pt idx="6703">
                  <c:v>2154.0</c:v>
                </c:pt>
                <c:pt idx="6704">
                  <c:v>2155.0</c:v>
                </c:pt>
                <c:pt idx="6705">
                  <c:v>2155.0</c:v>
                </c:pt>
                <c:pt idx="6706">
                  <c:v>2155.0</c:v>
                </c:pt>
                <c:pt idx="6707">
                  <c:v>2155.0</c:v>
                </c:pt>
                <c:pt idx="6708">
                  <c:v>2155.0</c:v>
                </c:pt>
                <c:pt idx="6709">
                  <c:v>2155.0</c:v>
                </c:pt>
                <c:pt idx="6710">
                  <c:v>2156.0</c:v>
                </c:pt>
                <c:pt idx="6711">
                  <c:v>2157.0</c:v>
                </c:pt>
                <c:pt idx="6712">
                  <c:v>2157.0</c:v>
                </c:pt>
                <c:pt idx="6713">
                  <c:v>2157.0</c:v>
                </c:pt>
                <c:pt idx="6714">
                  <c:v>2157.0</c:v>
                </c:pt>
                <c:pt idx="6715">
                  <c:v>2157.0</c:v>
                </c:pt>
                <c:pt idx="6716">
                  <c:v>2157.0</c:v>
                </c:pt>
                <c:pt idx="6717">
                  <c:v>2157.0</c:v>
                </c:pt>
                <c:pt idx="6718">
                  <c:v>2157.0</c:v>
                </c:pt>
                <c:pt idx="6719">
                  <c:v>2158.0</c:v>
                </c:pt>
                <c:pt idx="6720">
                  <c:v>2159.0</c:v>
                </c:pt>
                <c:pt idx="6721">
                  <c:v>2159.0</c:v>
                </c:pt>
                <c:pt idx="6722">
                  <c:v>2160.0</c:v>
                </c:pt>
                <c:pt idx="6723">
                  <c:v>2160.0</c:v>
                </c:pt>
                <c:pt idx="6724">
                  <c:v>2161.0</c:v>
                </c:pt>
                <c:pt idx="6725">
                  <c:v>2161.0</c:v>
                </c:pt>
                <c:pt idx="6726">
                  <c:v>2161.0</c:v>
                </c:pt>
                <c:pt idx="6727">
                  <c:v>2161.0</c:v>
                </c:pt>
                <c:pt idx="6728">
                  <c:v>2162.0</c:v>
                </c:pt>
                <c:pt idx="6729">
                  <c:v>2162.0</c:v>
                </c:pt>
                <c:pt idx="6730">
                  <c:v>2162.0</c:v>
                </c:pt>
                <c:pt idx="6731">
                  <c:v>2162.0</c:v>
                </c:pt>
                <c:pt idx="6732">
                  <c:v>2162.0</c:v>
                </c:pt>
                <c:pt idx="6733">
                  <c:v>2163.0</c:v>
                </c:pt>
                <c:pt idx="6734">
                  <c:v>2163.0</c:v>
                </c:pt>
                <c:pt idx="6735">
                  <c:v>2163.0</c:v>
                </c:pt>
                <c:pt idx="6736">
                  <c:v>2163.0</c:v>
                </c:pt>
                <c:pt idx="6737">
                  <c:v>2163.0</c:v>
                </c:pt>
                <c:pt idx="6738">
                  <c:v>2163.0</c:v>
                </c:pt>
                <c:pt idx="6739">
                  <c:v>2163.0</c:v>
                </c:pt>
                <c:pt idx="6740">
                  <c:v>2163.0</c:v>
                </c:pt>
                <c:pt idx="6741">
                  <c:v>2163.0</c:v>
                </c:pt>
                <c:pt idx="6742">
                  <c:v>2163.0</c:v>
                </c:pt>
                <c:pt idx="6743">
                  <c:v>2164.0</c:v>
                </c:pt>
                <c:pt idx="6744">
                  <c:v>2164.0</c:v>
                </c:pt>
                <c:pt idx="6745">
                  <c:v>2164.0</c:v>
                </c:pt>
                <c:pt idx="6746">
                  <c:v>2165.0</c:v>
                </c:pt>
                <c:pt idx="6747">
                  <c:v>2166.0</c:v>
                </c:pt>
                <c:pt idx="6748">
                  <c:v>2167.0</c:v>
                </c:pt>
                <c:pt idx="6749">
                  <c:v>2167.0</c:v>
                </c:pt>
                <c:pt idx="6750">
                  <c:v>2168.0</c:v>
                </c:pt>
                <c:pt idx="6751">
                  <c:v>2168.0</c:v>
                </c:pt>
                <c:pt idx="6752">
                  <c:v>2168.0</c:v>
                </c:pt>
                <c:pt idx="6753">
                  <c:v>2168.0</c:v>
                </c:pt>
                <c:pt idx="6754">
                  <c:v>2169.0</c:v>
                </c:pt>
                <c:pt idx="6755">
                  <c:v>2169.0</c:v>
                </c:pt>
                <c:pt idx="6756">
                  <c:v>2169.0</c:v>
                </c:pt>
                <c:pt idx="6757">
                  <c:v>2169.0</c:v>
                </c:pt>
                <c:pt idx="6758">
                  <c:v>2169.0</c:v>
                </c:pt>
                <c:pt idx="6759">
                  <c:v>2169.0</c:v>
                </c:pt>
                <c:pt idx="6760">
                  <c:v>2169.0</c:v>
                </c:pt>
                <c:pt idx="6761">
                  <c:v>2169.0</c:v>
                </c:pt>
                <c:pt idx="6762">
                  <c:v>2170.0</c:v>
                </c:pt>
                <c:pt idx="6763">
                  <c:v>2171.0</c:v>
                </c:pt>
                <c:pt idx="6764">
                  <c:v>2171.0</c:v>
                </c:pt>
                <c:pt idx="6765">
                  <c:v>2171.0</c:v>
                </c:pt>
                <c:pt idx="6766">
                  <c:v>2171.0</c:v>
                </c:pt>
                <c:pt idx="6767">
                  <c:v>2171.0</c:v>
                </c:pt>
                <c:pt idx="6768">
                  <c:v>2171.0</c:v>
                </c:pt>
                <c:pt idx="6769">
                  <c:v>2171.0</c:v>
                </c:pt>
                <c:pt idx="6770">
                  <c:v>2171.0</c:v>
                </c:pt>
                <c:pt idx="6771">
                  <c:v>2171.0</c:v>
                </c:pt>
                <c:pt idx="6772">
                  <c:v>2171.0</c:v>
                </c:pt>
                <c:pt idx="6773">
                  <c:v>2171.0</c:v>
                </c:pt>
                <c:pt idx="6774">
                  <c:v>2171.0</c:v>
                </c:pt>
                <c:pt idx="6775">
                  <c:v>2171.0</c:v>
                </c:pt>
                <c:pt idx="6776">
                  <c:v>2171.0</c:v>
                </c:pt>
                <c:pt idx="6777">
                  <c:v>2171.0</c:v>
                </c:pt>
                <c:pt idx="6778">
                  <c:v>2171.0</c:v>
                </c:pt>
                <c:pt idx="6779">
                  <c:v>2171.0</c:v>
                </c:pt>
                <c:pt idx="6780">
                  <c:v>2171.0</c:v>
                </c:pt>
                <c:pt idx="6781">
                  <c:v>2171.0</c:v>
                </c:pt>
                <c:pt idx="6782">
                  <c:v>2171.0</c:v>
                </c:pt>
                <c:pt idx="6783">
                  <c:v>2171.0</c:v>
                </c:pt>
                <c:pt idx="6784">
                  <c:v>2172.0</c:v>
                </c:pt>
                <c:pt idx="6785">
                  <c:v>2172.0</c:v>
                </c:pt>
                <c:pt idx="6786">
                  <c:v>2173.0</c:v>
                </c:pt>
                <c:pt idx="6787">
                  <c:v>2173.0</c:v>
                </c:pt>
                <c:pt idx="6788">
                  <c:v>2173.0</c:v>
                </c:pt>
                <c:pt idx="6789">
                  <c:v>2173.0</c:v>
                </c:pt>
                <c:pt idx="6790">
                  <c:v>2173.0</c:v>
                </c:pt>
                <c:pt idx="6791">
                  <c:v>2174.0</c:v>
                </c:pt>
                <c:pt idx="6792">
                  <c:v>2174.0</c:v>
                </c:pt>
                <c:pt idx="6793">
                  <c:v>2174.0</c:v>
                </c:pt>
                <c:pt idx="6794">
                  <c:v>2175.0</c:v>
                </c:pt>
                <c:pt idx="6795">
                  <c:v>2175.0</c:v>
                </c:pt>
                <c:pt idx="6796">
                  <c:v>2176.0</c:v>
                </c:pt>
                <c:pt idx="6797">
                  <c:v>2176.0</c:v>
                </c:pt>
                <c:pt idx="6798">
                  <c:v>2177.0</c:v>
                </c:pt>
                <c:pt idx="6799">
                  <c:v>2178.0</c:v>
                </c:pt>
                <c:pt idx="6800">
                  <c:v>2179.0</c:v>
                </c:pt>
                <c:pt idx="6801">
                  <c:v>2180.0</c:v>
                </c:pt>
                <c:pt idx="6802">
                  <c:v>2181.0</c:v>
                </c:pt>
                <c:pt idx="6803">
                  <c:v>2182.0</c:v>
                </c:pt>
                <c:pt idx="6804">
                  <c:v>2182.0</c:v>
                </c:pt>
                <c:pt idx="6805">
                  <c:v>2182.0</c:v>
                </c:pt>
                <c:pt idx="6806">
                  <c:v>2183.0</c:v>
                </c:pt>
                <c:pt idx="6807">
                  <c:v>2183.0</c:v>
                </c:pt>
                <c:pt idx="6808">
                  <c:v>2184.0</c:v>
                </c:pt>
                <c:pt idx="6809">
                  <c:v>2184.0</c:v>
                </c:pt>
                <c:pt idx="6810">
                  <c:v>2185.0</c:v>
                </c:pt>
                <c:pt idx="6811">
                  <c:v>2185.0</c:v>
                </c:pt>
                <c:pt idx="6812">
                  <c:v>2185.0</c:v>
                </c:pt>
                <c:pt idx="6813">
                  <c:v>2186.0</c:v>
                </c:pt>
                <c:pt idx="6814">
                  <c:v>2186.0</c:v>
                </c:pt>
                <c:pt idx="6815">
                  <c:v>2186.0</c:v>
                </c:pt>
                <c:pt idx="6816">
                  <c:v>2186.0</c:v>
                </c:pt>
                <c:pt idx="6817">
                  <c:v>2186.0</c:v>
                </c:pt>
                <c:pt idx="6818">
                  <c:v>2187.0</c:v>
                </c:pt>
                <c:pt idx="6819">
                  <c:v>2188.0</c:v>
                </c:pt>
                <c:pt idx="6820">
                  <c:v>2189.0</c:v>
                </c:pt>
                <c:pt idx="6821">
                  <c:v>2189.0</c:v>
                </c:pt>
                <c:pt idx="6822">
                  <c:v>2189.0</c:v>
                </c:pt>
                <c:pt idx="6823">
                  <c:v>2189.0</c:v>
                </c:pt>
                <c:pt idx="6824">
                  <c:v>2189.0</c:v>
                </c:pt>
                <c:pt idx="6825">
                  <c:v>2189.0</c:v>
                </c:pt>
                <c:pt idx="6826">
                  <c:v>2190.0</c:v>
                </c:pt>
                <c:pt idx="6827">
                  <c:v>2190.0</c:v>
                </c:pt>
                <c:pt idx="6828">
                  <c:v>2190.0</c:v>
                </c:pt>
                <c:pt idx="6829">
                  <c:v>2190.0</c:v>
                </c:pt>
                <c:pt idx="6830">
                  <c:v>2191.0</c:v>
                </c:pt>
                <c:pt idx="6831">
                  <c:v>2192.0</c:v>
                </c:pt>
                <c:pt idx="6832">
                  <c:v>2192.0</c:v>
                </c:pt>
                <c:pt idx="6833">
                  <c:v>2192.0</c:v>
                </c:pt>
                <c:pt idx="6834">
                  <c:v>2192.0</c:v>
                </c:pt>
                <c:pt idx="6835">
                  <c:v>2192.0</c:v>
                </c:pt>
                <c:pt idx="6836">
                  <c:v>2192.0</c:v>
                </c:pt>
                <c:pt idx="6837">
                  <c:v>2192.0</c:v>
                </c:pt>
                <c:pt idx="6838">
                  <c:v>2192.0</c:v>
                </c:pt>
                <c:pt idx="6839">
                  <c:v>2192.0</c:v>
                </c:pt>
                <c:pt idx="6840">
                  <c:v>2193.0</c:v>
                </c:pt>
                <c:pt idx="6841">
                  <c:v>2194.0</c:v>
                </c:pt>
                <c:pt idx="6842">
                  <c:v>2194.0</c:v>
                </c:pt>
                <c:pt idx="6843">
                  <c:v>2194.0</c:v>
                </c:pt>
                <c:pt idx="6844">
                  <c:v>2195.0</c:v>
                </c:pt>
                <c:pt idx="6845">
                  <c:v>2195.0</c:v>
                </c:pt>
                <c:pt idx="6846">
                  <c:v>2196.0</c:v>
                </c:pt>
                <c:pt idx="6847">
                  <c:v>2196.0</c:v>
                </c:pt>
                <c:pt idx="6848">
                  <c:v>2196.0</c:v>
                </c:pt>
                <c:pt idx="6849">
                  <c:v>2196.0</c:v>
                </c:pt>
                <c:pt idx="6850">
                  <c:v>2196.0</c:v>
                </c:pt>
                <c:pt idx="6851">
                  <c:v>2196.0</c:v>
                </c:pt>
                <c:pt idx="6852">
                  <c:v>2196.0</c:v>
                </c:pt>
                <c:pt idx="6853">
                  <c:v>2196.0</c:v>
                </c:pt>
                <c:pt idx="6854">
                  <c:v>2196.0</c:v>
                </c:pt>
                <c:pt idx="6855">
                  <c:v>2197.0</c:v>
                </c:pt>
                <c:pt idx="6856">
                  <c:v>2198.0</c:v>
                </c:pt>
                <c:pt idx="6857">
                  <c:v>2198.0</c:v>
                </c:pt>
                <c:pt idx="6858">
                  <c:v>2198.0</c:v>
                </c:pt>
                <c:pt idx="6859">
                  <c:v>2199.0</c:v>
                </c:pt>
                <c:pt idx="6860">
                  <c:v>2200.0</c:v>
                </c:pt>
                <c:pt idx="6861">
                  <c:v>2201.0</c:v>
                </c:pt>
                <c:pt idx="6862">
                  <c:v>2202.0</c:v>
                </c:pt>
                <c:pt idx="6863">
                  <c:v>2202.0</c:v>
                </c:pt>
                <c:pt idx="6864">
                  <c:v>2203.0</c:v>
                </c:pt>
                <c:pt idx="6865">
                  <c:v>2203.0</c:v>
                </c:pt>
                <c:pt idx="6866">
                  <c:v>2204.0</c:v>
                </c:pt>
                <c:pt idx="6867">
                  <c:v>2204.0</c:v>
                </c:pt>
                <c:pt idx="6868">
                  <c:v>2205.0</c:v>
                </c:pt>
                <c:pt idx="6869">
                  <c:v>2205.0</c:v>
                </c:pt>
                <c:pt idx="6870">
                  <c:v>2206.0</c:v>
                </c:pt>
                <c:pt idx="6871">
                  <c:v>2207.0</c:v>
                </c:pt>
                <c:pt idx="6872">
                  <c:v>2207.0</c:v>
                </c:pt>
                <c:pt idx="6873">
                  <c:v>2208.0</c:v>
                </c:pt>
                <c:pt idx="6874">
                  <c:v>2209.0</c:v>
                </c:pt>
                <c:pt idx="6875">
                  <c:v>2210.0</c:v>
                </c:pt>
                <c:pt idx="6876">
                  <c:v>2210.0</c:v>
                </c:pt>
                <c:pt idx="6877">
                  <c:v>2211.0</c:v>
                </c:pt>
                <c:pt idx="6878">
                  <c:v>2212.0</c:v>
                </c:pt>
                <c:pt idx="6879">
                  <c:v>2212.0</c:v>
                </c:pt>
                <c:pt idx="6880">
                  <c:v>2213.0</c:v>
                </c:pt>
                <c:pt idx="6881">
                  <c:v>2214.0</c:v>
                </c:pt>
                <c:pt idx="6882">
                  <c:v>2214.0</c:v>
                </c:pt>
                <c:pt idx="6883">
                  <c:v>2215.0</c:v>
                </c:pt>
                <c:pt idx="6884">
                  <c:v>2216.0</c:v>
                </c:pt>
                <c:pt idx="6885">
                  <c:v>2217.0</c:v>
                </c:pt>
                <c:pt idx="6886">
                  <c:v>2217.0</c:v>
                </c:pt>
                <c:pt idx="6887">
                  <c:v>2218.0</c:v>
                </c:pt>
                <c:pt idx="6888">
                  <c:v>2219.0</c:v>
                </c:pt>
                <c:pt idx="6889">
                  <c:v>2219.0</c:v>
                </c:pt>
                <c:pt idx="6890">
                  <c:v>2219.0</c:v>
                </c:pt>
                <c:pt idx="6891">
                  <c:v>2219.0</c:v>
                </c:pt>
                <c:pt idx="6892">
                  <c:v>2220.0</c:v>
                </c:pt>
                <c:pt idx="6893">
                  <c:v>2221.0</c:v>
                </c:pt>
                <c:pt idx="6894">
                  <c:v>2222.0</c:v>
                </c:pt>
                <c:pt idx="6895">
                  <c:v>2223.0</c:v>
                </c:pt>
                <c:pt idx="6896">
                  <c:v>2224.0</c:v>
                </c:pt>
                <c:pt idx="6897">
                  <c:v>2225.0</c:v>
                </c:pt>
                <c:pt idx="6898">
                  <c:v>2225.0</c:v>
                </c:pt>
                <c:pt idx="6899">
                  <c:v>2226.0</c:v>
                </c:pt>
                <c:pt idx="6900">
                  <c:v>2226.0</c:v>
                </c:pt>
                <c:pt idx="6901">
                  <c:v>2227.0</c:v>
                </c:pt>
                <c:pt idx="6902">
                  <c:v>2228.0</c:v>
                </c:pt>
                <c:pt idx="6903">
                  <c:v>2229.0</c:v>
                </c:pt>
                <c:pt idx="6904">
                  <c:v>2230.0</c:v>
                </c:pt>
                <c:pt idx="6905">
                  <c:v>2231.0</c:v>
                </c:pt>
                <c:pt idx="6906">
                  <c:v>2232.0</c:v>
                </c:pt>
                <c:pt idx="6907">
                  <c:v>2233.0</c:v>
                </c:pt>
                <c:pt idx="6908">
                  <c:v>2234.0</c:v>
                </c:pt>
                <c:pt idx="6909">
                  <c:v>2234.0</c:v>
                </c:pt>
                <c:pt idx="6910">
                  <c:v>2234.0</c:v>
                </c:pt>
                <c:pt idx="6911">
                  <c:v>2234.0</c:v>
                </c:pt>
                <c:pt idx="6912">
                  <c:v>2234.0</c:v>
                </c:pt>
                <c:pt idx="6913">
                  <c:v>2235.0</c:v>
                </c:pt>
                <c:pt idx="6914">
                  <c:v>2236.0</c:v>
                </c:pt>
                <c:pt idx="6915">
                  <c:v>2236.0</c:v>
                </c:pt>
                <c:pt idx="6916">
                  <c:v>2236.0</c:v>
                </c:pt>
                <c:pt idx="6917">
                  <c:v>2236.0</c:v>
                </c:pt>
                <c:pt idx="6918">
                  <c:v>2236.0</c:v>
                </c:pt>
                <c:pt idx="6919">
                  <c:v>2236.0</c:v>
                </c:pt>
                <c:pt idx="6920">
                  <c:v>2236.0</c:v>
                </c:pt>
                <c:pt idx="6921">
                  <c:v>2236.0</c:v>
                </c:pt>
                <c:pt idx="6922">
                  <c:v>2236.0</c:v>
                </c:pt>
                <c:pt idx="6923">
                  <c:v>2236.0</c:v>
                </c:pt>
                <c:pt idx="6924">
                  <c:v>2236.0</c:v>
                </c:pt>
                <c:pt idx="6925">
                  <c:v>2236.0</c:v>
                </c:pt>
                <c:pt idx="6926">
                  <c:v>2236.0</c:v>
                </c:pt>
                <c:pt idx="6927">
                  <c:v>2236.0</c:v>
                </c:pt>
                <c:pt idx="6928">
                  <c:v>2236.0</c:v>
                </c:pt>
                <c:pt idx="6929">
                  <c:v>2236.0</c:v>
                </c:pt>
                <c:pt idx="6930">
                  <c:v>2236.0</c:v>
                </c:pt>
                <c:pt idx="6931">
                  <c:v>2236.0</c:v>
                </c:pt>
                <c:pt idx="6932">
                  <c:v>2236.0</c:v>
                </c:pt>
                <c:pt idx="6933">
                  <c:v>2236.0</c:v>
                </c:pt>
                <c:pt idx="6934">
                  <c:v>2236.0</c:v>
                </c:pt>
                <c:pt idx="6935">
                  <c:v>2237.0</c:v>
                </c:pt>
                <c:pt idx="6936">
                  <c:v>2238.0</c:v>
                </c:pt>
                <c:pt idx="6937">
                  <c:v>2239.0</c:v>
                </c:pt>
                <c:pt idx="6938">
                  <c:v>2239.0</c:v>
                </c:pt>
                <c:pt idx="6939">
                  <c:v>2240.0</c:v>
                </c:pt>
                <c:pt idx="6940">
                  <c:v>2241.0</c:v>
                </c:pt>
                <c:pt idx="6941">
                  <c:v>2241.0</c:v>
                </c:pt>
                <c:pt idx="6942">
                  <c:v>2242.0</c:v>
                </c:pt>
                <c:pt idx="6943">
                  <c:v>2243.0</c:v>
                </c:pt>
                <c:pt idx="6944">
                  <c:v>2244.0</c:v>
                </c:pt>
                <c:pt idx="6945">
                  <c:v>2245.0</c:v>
                </c:pt>
                <c:pt idx="6946">
                  <c:v>2246.0</c:v>
                </c:pt>
                <c:pt idx="6947">
                  <c:v>2247.0</c:v>
                </c:pt>
                <c:pt idx="6948">
                  <c:v>2248.0</c:v>
                </c:pt>
                <c:pt idx="6949">
                  <c:v>2248.0</c:v>
                </c:pt>
                <c:pt idx="6950">
                  <c:v>2248.0</c:v>
                </c:pt>
                <c:pt idx="6951">
                  <c:v>2248.0</c:v>
                </c:pt>
                <c:pt idx="6952">
                  <c:v>2248.0</c:v>
                </c:pt>
                <c:pt idx="6953">
                  <c:v>2248.0</c:v>
                </c:pt>
                <c:pt idx="6954">
                  <c:v>2248.0</c:v>
                </c:pt>
                <c:pt idx="6955">
                  <c:v>2248.0</c:v>
                </c:pt>
                <c:pt idx="6956">
                  <c:v>2248.0</c:v>
                </c:pt>
                <c:pt idx="6957">
                  <c:v>2248.0</c:v>
                </c:pt>
                <c:pt idx="6958">
                  <c:v>2248.0</c:v>
                </c:pt>
                <c:pt idx="6959">
                  <c:v>2248.0</c:v>
                </c:pt>
                <c:pt idx="6960">
                  <c:v>2249.0</c:v>
                </c:pt>
                <c:pt idx="6961">
                  <c:v>2250.0</c:v>
                </c:pt>
                <c:pt idx="6962">
                  <c:v>2250.0</c:v>
                </c:pt>
                <c:pt idx="6963">
                  <c:v>2251.0</c:v>
                </c:pt>
                <c:pt idx="6964">
                  <c:v>2251.0</c:v>
                </c:pt>
                <c:pt idx="6965">
                  <c:v>2252.0</c:v>
                </c:pt>
                <c:pt idx="6966">
                  <c:v>2253.0</c:v>
                </c:pt>
                <c:pt idx="6967">
                  <c:v>2254.0</c:v>
                </c:pt>
                <c:pt idx="6968">
                  <c:v>2255.0</c:v>
                </c:pt>
                <c:pt idx="6969">
                  <c:v>2256.0</c:v>
                </c:pt>
                <c:pt idx="6970">
                  <c:v>2257.0</c:v>
                </c:pt>
                <c:pt idx="6971">
                  <c:v>2258.0</c:v>
                </c:pt>
                <c:pt idx="6972">
                  <c:v>2258.0</c:v>
                </c:pt>
                <c:pt idx="6973">
                  <c:v>2258.0</c:v>
                </c:pt>
                <c:pt idx="6974">
                  <c:v>2258.0</c:v>
                </c:pt>
                <c:pt idx="6975">
                  <c:v>2258.0</c:v>
                </c:pt>
                <c:pt idx="6976">
                  <c:v>2259.0</c:v>
                </c:pt>
                <c:pt idx="6977">
                  <c:v>2259.0</c:v>
                </c:pt>
                <c:pt idx="6978">
                  <c:v>2260.0</c:v>
                </c:pt>
                <c:pt idx="6979">
                  <c:v>2260.0</c:v>
                </c:pt>
                <c:pt idx="6980">
                  <c:v>2261.0</c:v>
                </c:pt>
                <c:pt idx="6981">
                  <c:v>2262.0</c:v>
                </c:pt>
                <c:pt idx="6982">
                  <c:v>2262.0</c:v>
                </c:pt>
                <c:pt idx="6983">
                  <c:v>2262.0</c:v>
                </c:pt>
                <c:pt idx="6984">
                  <c:v>2263.0</c:v>
                </c:pt>
                <c:pt idx="6985">
                  <c:v>2264.0</c:v>
                </c:pt>
                <c:pt idx="6986">
                  <c:v>2265.0</c:v>
                </c:pt>
                <c:pt idx="6987">
                  <c:v>2266.0</c:v>
                </c:pt>
                <c:pt idx="6988">
                  <c:v>2267.0</c:v>
                </c:pt>
                <c:pt idx="6989">
                  <c:v>2268.0</c:v>
                </c:pt>
                <c:pt idx="6990">
                  <c:v>2268.0</c:v>
                </c:pt>
                <c:pt idx="6991">
                  <c:v>2269.0</c:v>
                </c:pt>
                <c:pt idx="6992">
                  <c:v>2269.0</c:v>
                </c:pt>
                <c:pt idx="6993">
                  <c:v>2270.0</c:v>
                </c:pt>
                <c:pt idx="6994">
                  <c:v>2270.0</c:v>
                </c:pt>
                <c:pt idx="6995">
                  <c:v>2271.0</c:v>
                </c:pt>
                <c:pt idx="6996">
                  <c:v>2272.0</c:v>
                </c:pt>
                <c:pt idx="6997">
                  <c:v>2272.0</c:v>
                </c:pt>
                <c:pt idx="6998">
                  <c:v>2272.0</c:v>
                </c:pt>
                <c:pt idx="6999">
                  <c:v>2272.0</c:v>
                </c:pt>
                <c:pt idx="7000">
                  <c:v>2272.0</c:v>
                </c:pt>
                <c:pt idx="7001">
                  <c:v>2272.0</c:v>
                </c:pt>
                <c:pt idx="7002">
                  <c:v>2272.0</c:v>
                </c:pt>
                <c:pt idx="7003">
                  <c:v>2272.0</c:v>
                </c:pt>
                <c:pt idx="7004">
                  <c:v>2272.0</c:v>
                </c:pt>
                <c:pt idx="7005">
                  <c:v>2273.0</c:v>
                </c:pt>
                <c:pt idx="7006">
                  <c:v>2273.0</c:v>
                </c:pt>
                <c:pt idx="7007">
                  <c:v>2273.0</c:v>
                </c:pt>
                <c:pt idx="7008">
                  <c:v>2273.0</c:v>
                </c:pt>
                <c:pt idx="7009">
                  <c:v>2273.0</c:v>
                </c:pt>
                <c:pt idx="7010">
                  <c:v>2273.0</c:v>
                </c:pt>
                <c:pt idx="7011">
                  <c:v>2273.0</c:v>
                </c:pt>
                <c:pt idx="7012">
                  <c:v>2274.0</c:v>
                </c:pt>
                <c:pt idx="7013">
                  <c:v>2274.0</c:v>
                </c:pt>
                <c:pt idx="7014">
                  <c:v>2275.0</c:v>
                </c:pt>
                <c:pt idx="7015">
                  <c:v>2275.0</c:v>
                </c:pt>
                <c:pt idx="7016">
                  <c:v>2276.0</c:v>
                </c:pt>
                <c:pt idx="7017">
                  <c:v>2276.0</c:v>
                </c:pt>
                <c:pt idx="7018">
                  <c:v>2277.0</c:v>
                </c:pt>
                <c:pt idx="7019">
                  <c:v>2277.0</c:v>
                </c:pt>
                <c:pt idx="7020">
                  <c:v>2277.0</c:v>
                </c:pt>
                <c:pt idx="7021">
                  <c:v>2277.0</c:v>
                </c:pt>
                <c:pt idx="7022">
                  <c:v>2277.0</c:v>
                </c:pt>
                <c:pt idx="7023">
                  <c:v>2277.0</c:v>
                </c:pt>
                <c:pt idx="7024">
                  <c:v>2277.0</c:v>
                </c:pt>
                <c:pt idx="7025">
                  <c:v>2278.0</c:v>
                </c:pt>
                <c:pt idx="7026">
                  <c:v>2278.0</c:v>
                </c:pt>
                <c:pt idx="7027">
                  <c:v>2278.0</c:v>
                </c:pt>
                <c:pt idx="7028">
                  <c:v>2278.0</c:v>
                </c:pt>
                <c:pt idx="7029">
                  <c:v>2278.0</c:v>
                </c:pt>
                <c:pt idx="7030">
                  <c:v>2278.0</c:v>
                </c:pt>
                <c:pt idx="7031">
                  <c:v>2278.0</c:v>
                </c:pt>
                <c:pt idx="7032">
                  <c:v>2278.0</c:v>
                </c:pt>
                <c:pt idx="7033">
                  <c:v>2278.0</c:v>
                </c:pt>
                <c:pt idx="7034">
                  <c:v>2278.0</c:v>
                </c:pt>
                <c:pt idx="7035">
                  <c:v>2278.0</c:v>
                </c:pt>
                <c:pt idx="7036">
                  <c:v>2278.0</c:v>
                </c:pt>
                <c:pt idx="7037">
                  <c:v>2278.0</c:v>
                </c:pt>
                <c:pt idx="7038">
                  <c:v>2278.0</c:v>
                </c:pt>
                <c:pt idx="7039">
                  <c:v>2278.0</c:v>
                </c:pt>
                <c:pt idx="7040">
                  <c:v>2278.0</c:v>
                </c:pt>
                <c:pt idx="7041">
                  <c:v>2278.0</c:v>
                </c:pt>
                <c:pt idx="7042">
                  <c:v>2278.0</c:v>
                </c:pt>
                <c:pt idx="7043">
                  <c:v>2279.0</c:v>
                </c:pt>
                <c:pt idx="7044">
                  <c:v>2279.0</c:v>
                </c:pt>
                <c:pt idx="7045">
                  <c:v>2279.0</c:v>
                </c:pt>
                <c:pt idx="7046">
                  <c:v>2279.0</c:v>
                </c:pt>
                <c:pt idx="7047">
                  <c:v>2279.0</c:v>
                </c:pt>
                <c:pt idx="7048">
                  <c:v>2279.0</c:v>
                </c:pt>
                <c:pt idx="7049">
                  <c:v>2280.0</c:v>
                </c:pt>
                <c:pt idx="7050">
                  <c:v>2281.0</c:v>
                </c:pt>
                <c:pt idx="7051">
                  <c:v>2281.0</c:v>
                </c:pt>
                <c:pt idx="7052">
                  <c:v>2281.0</c:v>
                </c:pt>
                <c:pt idx="7053">
                  <c:v>2281.0</c:v>
                </c:pt>
                <c:pt idx="7054">
                  <c:v>2281.0</c:v>
                </c:pt>
                <c:pt idx="7055">
                  <c:v>2281.0</c:v>
                </c:pt>
                <c:pt idx="7056">
                  <c:v>2281.0</c:v>
                </c:pt>
                <c:pt idx="7057">
                  <c:v>2282.0</c:v>
                </c:pt>
                <c:pt idx="7058">
                  <c:v>2282.0</c:v>
                </c:pt>
                <c:pt idx="7059">
                  <c:v>2282.0</c:v>
                </c:pt>
                <c:pt idx="7060">
                  <c:v>2282.0</c:v>
                </c:pt>
                <c:pt idx="7061">
                  <c:v>2283.0</c:v>
                </c:pt>
                <c:pt idx="7062">
                  <c:v>2283.0</c:v>
                </c:pt>
                <c:pt idx="7063">
                  <c:v>2284.0</c:v>
                </c:pt>
                <c:pt idx="7064">
                  <c:v>2285.0</c:v>
                </c:pt>
                <c:pt idx="7065">
                  <c:v>2285.0</c:v>
                </c:pt>
                <c:pt idx="7066">
                  <c:v>2286.0</c:v>
                </c:pt>
                <c:pt idx="7067">
                  <c:v>2287.0</c:v>
                </c:pt>
                <c:pt idx="7068">
                  <c:v>2287.0</c:v>
                </c:pt>
                <c:pt idx="7069">
                  <c:v>2287.0</c:v>
                </c:pt>
                <c:pt idx="7070">
                  <c:v>2287.0</c:v>
                </c:pt>
                <c:pt idx="7071">
                  <c:v>2288.0</c:v>
                </c:pt>
                <c:pt idx="7072">
                  <c:v>2289.0</c:v>
                </c:pt>
                <c:pt idx="7073">
                  <c:v>2289.0</c:v>
                </c:pt>
                <c:pt idx="7074">
                  <c:v>2289.0</c:v>
                </c:pt>
                <c:pt idx="7075">
                  <c:v>2289.0</c:v>
                </c:pt>
                <c:pt idx="7076">
                  <c:v>2289.0</c:v>
                </c:pt>
                <c:pt idx="7077">
                  <c:v>2289.0</c:v>
                </c:pt>
                <c:pt idx="7078">
                  <c:v>2290.0</c:v>
                </c:pt>
                <c:pt idx="7079">
                  <c:v>2290.0</c:v>
                </c:pt>
                <c:pt idx="7080">
                  <c:v>2290.0</c:v>
                </c:pt>
                <c:pt idx="7081">
                  <c:v>2291.0</c:v>
                </c:pt>
                <c:pt idx="7082">
                  <c:v>2291.0</c:v>
                </c:pt>
                <c:pt idx="7083">
                  <c:v>2292.0</c:v>
                </c:pt>
                <c:pt idx="7084">
                  <c:v>2292.0</c:v>
                </c:pt>
                <c:pt idx="7085">
                  <c:v>2292.0</c:v>
                </c:pt>
                <c:pt idx="7086">
                  <c:v>2293.0</c:v>
                </c:pt>
                <c:pt idx="7087">
                  <c:v>2293.0</c:v>
                </c:pt>
                <c:pt idx="7088">
                  <c:v>2293.0</c:v>
                </c:pt>
                <c:pt idx="7089">
                  <c:v>2293.0</c:v>
                </c:pt>
                <c:pt idx="7090">
                  <c:v>2294.0</c:v>
                </c:pt>
                <c:pt idx="7091">
                  <c:v>2295.0</c:v>
                </c:pt>
                <c:pt idx="7092">
                  <c:v>2295.0</c:v>
                </c:pt>
                <c:pt idx="7093">
                  <c:v>2296.0</c:v>
                </c:pt>
                <c:pt idx="7094">
                  <c:v>2296.0</c:v>
                </c:pt>
                <c:pt idx="7095">
                  <c:v>2296.0</c:v>
                </c:pt>
                <c:pt idx="7096">
                  <c:v>2297.0</c:v>
                </c:pt>
                <c:pt idx="7097">
                  <c:v>2297.0</c:v>
                </c:pt>
                <c:pt idx="7098">
                  <c:v>2297.0</c:v>
                </c:pt>
                <c:pt idx="7099">
                  <c:v>2298.0</c:v>
                </c:pt>
                <c:pt idx="7100">
                  <c:v>2299.0</c:v>
                </c:pt>
                <c:pt idx="7101">
                  <c:v>2299.0</c:v>
                </c:pt>
                <c:pt idx="7102">
                  <c:v>2299.0</c:v>
                </c:pt>
                <c:pt idx="7103">
                  <c:v>2299.0</c:v>
                </c:pt>
                <c:pt idx="7104">
                  <c:v>2299.0</c:v>
                </c:pt>
                <c:pt idx="7105">
                  <c:v>2299.0</c:v>
                </c:pt>
                <c:pt idx="7106">
                  <c:v>2299.0</c:v>
                </c:pt>
                <c:pt idx="7107">
                  <c:v>2299.0</c:v>
                </c:pt>
                <c:pt idx="7108">
                  <c:v>2299.0</c:v>
                </c:pt>
                <c:pt idx="7109">
                  <c:v>2299.0</c:v>
                </c:pt>
                <c:pt idx="7110">
                  <c:v>2300.0</c:v>
                </c:pt>
                <c:pt idx="7111">
                  <c:v>2301.0</c:v>
                </c:pt>
                <c:pt idx="7112">
                  <c:v>2301.0</c:v>
                </c:pt>
                <c:pt idx="7113">
                  <c:v>2301.0</c:v>
                </c:pt>
                <c:pt idx="7114">
                  <c:v>2301.0</c:v>
                </c:pt>
                <c:pt idx="7115">
                  <c:v>2302.0</c:v>
                </c:pt>
                <c:pt idx="7116">
                  <c:v>2303.0</c:v>
                </c:pt>
                <c:pt idx="7117">
                  <c:v>2304.0</c:v>
                </c:pt>
                <c:pt idx="7118">
                  <c:v>2304.0</c:v>
                </c:pt>
                <c:pt idx="7119">
                  <c:v>2304.0</c:v>
                </c:pt>
                <c:pt idx="7120">
                  <c:v>2304.0</c:v>
                </c:pt>
                <c:pt idx="7121">
                  <c:v>2305.0</c:v>
                </c:pt>
                <c:pt idx="7122">
                  <c:v>2306.0</c:v>
                </c:pt>
                <c:pt idx="7123">
                  <c:v>2306.0</c:v>
                </c:pt>
                <c:pt idx="7124">
                  <c:v>2306.0</c:v>
                </c:pt>
                <c:pt idx="7125">
                  <c:v>2306.0</c:v>
                </c:pt>
                <c:pt idx="7126">
                  <c:v>2307.0</c:v>
                </c:pt>
                <c:pt idx="7127">
                  <c:v>2307.0</c:v>
                </c:pt>
                <c:pt idx="7128">
                  <c:v>2307.0</c:v>
                </c:pt>
                <c:pt idx="7129">
                  <c:v>2308.0</c:v>
                </c:pt>
                <c:pt idx="7130">
                  <c:v>2309.0</c:v>
                </c:pt>
                <c:pt idx="7131">
                  <c:v>2310.0</c:v>
                </c:pt>
                <c:pt idx="7132">
                  <c:v>2310.0</c:v>
                </c:pt>
                <c:pt idx="7133">
                  <c:v>2310.0</c:v>
                </c:pt>
                <c:pt idx="7134">
                  <c:v>2311.0</c:v>
                </c:pt>
                <c:pt idx="7135">
                  <c:v>2311.0</c:v>
                </c:pt>
                <c:pt idx="7136">
                  <c:v>2312.0</c:v>
                </c:pt>
                <c:pt idx="7137">
                  <c:v>2312.0</c:v>
                </c:pt>
                <c:pt idx="7138">
                  <c:v>2312.0</c:v>
                </c:pt>
                <c:pt idx="7139">
                  <c:v>2313.0</c:v>
                </c:pt>
                <c:pt idx="7140">
                  <c:v>2313.0</c:v>
                </c:pt>
                <c:pt idx="7141">
                  <c:v>2313.0</c:v>
                </c:pt>
                <c:pt idx="7142">
                  <c:v>2313.0</c:v>
                </c:pt>
                <c:pt idx="7143">
                  <c:v>2313.0</c:v>
                </c:pt>
                <c:pt idx="7144">
                  <c:v>2313.0</c:v>
                </c:pt>
                <c:pt idx="7145">
                  <c:v>2313.0</c:v>
                </c:pt>
                <c:pt idx="7146">
                  <c:v>2313.0</c:v>
                </c:pt>
                <c:pt idx="7147">
                  <c:v>2314.0</c:v>
                </c:pt>
                <c:pt idx="7148">
                  <c:v>2315.0</c:v>
                </c:pt>
                <c:pt idx="7149">
                  <c:v>2316.0</c:v>
                </c:pt>
                <c:pt idx="7150">
                  <c:v>2317.0</c:v>
                </c:pt>
                <c:pt idx="7151">
                  <c:v>2318.0</c:v>
                </c:pt>
                <c:pt idx="7152">
                  <c:v>2318.0</c:v>
                </c:pt>
                <c:pt idx="7153">
                  <c:v>2318.0</c:v>
                </c:pt>
                <c:pt idx="7154">
                  <c:v>2318.0</c:v>
                </c:pt>
                <c:pt idx="7155">
                  <c:v>2318.0</c:v>
                </c:pt>
                <c:pt idx="7156">
                  <c:v>2318.0</c:v>
                </c:pt>
                <c:pt idx="7157">
                  <c:v>2319.0</c:v>
                </c:pt>
                <c:pt idx="7158">
                  <c:v>2319.0</c:v>
                </c:pt>
                <c:pt idx="7159">
                  <c:v>2320.0</c:v>
                </c:pt>
                <c:pt idx="7160">
                  <c:v>2321.0</c:v>
                </c:pt>
                <c:pt idx="7161">
                  <c:v>2321.0</c:v>
                </c:pt>
                <c:pt idx="7162">
                  <c:v>2322.0</c:v>
                </c:pt>
                <c:pt idx="7163">
                  <c:v>2323.0</c:v>
                </c:pt>
                <c:pt idx="7164">
                  <c:v>2324.0</c:v>
                </c:pt>
                <c:pt idx="7165">
                  <c:v>2325.0</c:v>
                </c:pt>
                <c:pt idx="7166">
                  <c:v>2326.0</c:v>
                </c:pt>
                <c:pt idx="7167">
                  <c:v>2326.0</c:v>
                </c:pt>
                <c:pt idx="7168">
                  <c:v>2326.0</c:v>
                </c:pt>
                <c:pt idx="7169">
                  <c:v>2326.0</c:v>
                </c:pt>
                <c:pt idx="7170">
                  <c:v>2326.0</c:v>
                </c:pt>
                <c:pt idx="7171">
                  <c:v>2326.0</c:v>
                </c:pt>
                <c:pt idx="7172">
                  <c:v>2326.0</c:v>
                </c:pt>
                <c:pt idx="7173">
                  <c:v>2326.0</c:v>
                </c:pt>
                <c:pt idx="7174">
                  <c:v>2326.0</c:v>
                </c:pt>
                <c:pt idx="7175">
                  <c:v>2326.0</c:v>
                </c:pt>
                <c:pt idx="7176">
                  <c:v>2326.0</c:v>
                </c:pt>
                <c:pt idx="7177">
                  <c:v>2326.0</c:v>
                </c:pt>
                <c:pt idx="7178">
                  <c:v>2326.0</c:v>
                </c:pt>
                <c:pt idx="7179">
                  <c:v>2327.0</c:v>
                </c:pt>
                <c:pt idx="7180">
                  <c:v>2328.0</c:v>
                </c:pt>
                <c:pt idx="7181">
                  <c:v>2328.0</c:v>
                </c:pt>
                <c:pt idx="7182">
                  <c:v>2329.0</c:v>
                </c:pt>
                <c:pt idx="7183">
                  <c:v>2330.0</c:v>
                </c:pt>
                <c:pt idx="7184">
                  <c:v>2330.0</c:v>
                </c:pt>
                <c:pt idx="7185">
                  <c:v>2330.0</c:v>
                </c:pt>
                <c:pt idx="7186">
                  <c:v>2331.0</c:v>
                </c:pt>
                <c:pt idx="7187">
                  <c:v>2331.0</c:v>
                </c:pt>
                <c:pt idx="7188">
                  <c:v>2331.0</c:v>
                </c:pt>
                <c:pt idx="7189">
                  <c:v>2332.0</c:v>
                </c:pt>
                <c:pt idx="7190">
                  <c:v>2333.0</c:v>
                </c:pt>
                <c:pt idx="7191">
                  <c:v>2333.0</c:v>
                </c:pt>
                <c:pt idx="7192">
                  <c:v>2334.0</c:v>
                </c:pt>
                <c:pt idx="7193">
                  <c:v>2335.0</c:v>
                </c:pt>
                <c:pt idx="7194">
                  <c:v>2335.0</c:v>
                </c:pt>
                <c:pt idx="7195">
                  <c:v>2336.0</c:v>
                </c:pt>
                <c:pt idx="7196">
                  <c:v>2337.0</c:v>
                </c:pt>
                <c:pt idx="7197">
                  <c:v>2338.0</c:v>
                </c:pt>
                <c:pt idx="7198">
                  <c:v>2339.0</c:v>
                </c:pt>
                <c:pt idx="7199">
                  <c:v>2339.0</c:v>
                </c:pt>
                <c:pt idx="7200">
                  <c:v>2339.0</c:v>
                </c:pt>
                <c:pt idx="7201">
                  <c:v>2339.0</c:v>
                </c:pt>
                <c:pt idx="7202">
                  <c:v>2339.0</c:v>
                </c:pt>
                <c:pt idx="7203">
                  <c:v>2339.0</c:v>
                </c:pt>
                <c:pt idx="7204">
                  <c:v>2339.0</c:v>
                </c:pt>
                <c:pt idx="7205">
                  <c:v>2339.0</c:v>
                </c:pt>
                <c:pt idx="7206">
                  <c:v>2339.0</c:v>
                </c:pt>
                <c:pt idx="7207">
                  <c:v>2340.0</c:v>
                </c:pt>
                <c:pt idx="7208">
                  <c:v>2341.0</c:v>
                </c:pt>
                <c:pt idx="7209">
                  <c:v>2342.0</c:v>
                </c:pt>
                <c:pt idx="7210">
                  <c:v>2342.0</c:v>
                </c:pt>
                <c:pt idx="7211">
                  <c:v>2343.0</c:v>
                </c:pt>
                <c:pt idx="7212">
                  <c:v>2344.0</c:v>
                </c:pt>
                <c:pt idx="7213">
                  <c:v>2344.0</c:v>
                </c:pt>
                <c:pt idx="7214">
                  <c:v>2345.0</c:v>
                </c:pt>
                <c:pt idx="7215">
                  <c:v>2346.0</c:v>
                </c:pt>
                <c:pt idx="7216">
                  <c:v>2346.0</c:v>
                </c:pt>
                <c:pt idx="7217">
                  <c:v>2346.0</c:v>
                </c:pt>
                <c:pt idx="7218">
                  <c:v>2346.0</c:v>
                </c:pt>
                <c:pt idx="7219">
                  <c:v>2346.0</c:v>
                </c:pt>
                <c:pt idx="7220">
                  <c:v>2347.0</c:v>
                </c:pt>
                <c:pt idx="7221">
                  <c:v>2348.0</c:v>
                </c:pt>
                <c:pt idx="7222">
                  <c:v>2349.0</c:v>
                </c:pt>
                <c:pt idx="7223">
                  <c:v>2350.0</c:v>
                </c:pt>
                <c:pt idx="7224">
                  <c:v>2350.0</c:v>
                </c:pt>
                <c:pt idx="7225">
                  <c:v>2350.0</c:v>
                </c:pt>
                <c:pt idx="7226">
                  <c:v>2350.0</c:v>
                </c:pt>
                <c:pt idx="7227">
                  <c:v>2351.0</c:v>
                </c:pt>
                <c:pt idx="7228">
                  <c:v>2351.0</c:v>
                </c:pt>
                <c:pt idx="7229">
                  <c:v>2351.0</c:v>
                </c:pt>
                <c:pt idx="7230">
                  <c:v>2351.0</c:v>
                </c:pt>
                <c:pt idx="7231">
                  <c:v>2351.0</c:v>
                </c:pt>
                <c:pt idx="7232">
                  <c:v>2351.0</c:v>
                </c:pt>
                <c:pt idx="7233">
                  <c:v>2351.0</c:v>
                </c:pt>
                <c:pt idx="7234">
                  <c:v>2351.0</c:v>
                </c:pt>
                <c:pt idx="7235">
                  <c:v>2351.0</c:v>
                </c:pt>
                <c:pt idx="7236">
                  <c:v>2351.0</c:v>
                </c:pt>
                <c:pt idx="7237">
                  <c:v>2351.0</c:v>
                </c:pt>
                <c:pt idx="7238">
                  <c:v>2352.0</c:v>
                </c:pt>
                <c:pt idx="7239">
                  <c:v>2352.0</c:v>
                </c:pt>
                <c:pt idx="7240">
                  <c:v>2352.0</c:v>
                </c:pt>
                <c:pt idx="7241">
                  <c:v>2352.0</c:v>
                </c:pt>
                <c:pt idx="7242">
                  <c:v>2352.0</c:v>
                </c:pt>
                <c:pt idx="7243">
                  <c:v>2352.0</c:v>
                </c:pt>
                <c:pt idx="7244">
                  <c:v>2353.0</c:v>
                </c:pt>
                <c:pt idx="7245">
                  <c:v>2354.0</c:v>
                </c:pt>
                <c:pt idx="7246">
                  <c:v>2354.0</c:v>
                </c:pt>
                <c:pt idx="7247">
                  <c:v>2354.0</c:v>
                </c:pt>
                <c:pt idx="7248">
                  <c:v>2354.0</c:v>
                </c:pt>
                <c:pt idx="7249">
                  <c:v>2354.0</c:v>
                </c:pt>
                <c:pt idx="7250">
                  <c:v>2354.0</c:v>
                </c:pt>
                <c:pt idx="7251">
                  <c:v>2354.0</c:v>
                </c:pt>
                <c:pt idx="7252">
                  <c:v>2354.0</c:v>
                </c:pt>
                <c:pt idx="7253">
                  <c:v>2355.0</c:v>
                </c:pt>
                <c:pt idx="7254">
                  <c:v>2356.0</c:v>
                </c:pt>
                <c:pt idx="7255">
                  <c:v>2356.0</c:v>
                </c:pt>
                <c:pt idx="7256">
                  <c:v>2356.0</c:v>
                </c:pt>
                <c:pt idx="7257">
                  <c:v>2357.0</c:v>
                </c:pt>
                <c:pt idx="7258">
                  <c:v>2357.0</c:v>
                </c:pt>
                <c:pt idx="7259">
                  <c:v>2357.0</c:v>
                </c:pt>
                <c:pt idx="7260">
                  <c:v>2357.0</c:v>
                </c:pt>
                <c:pt idx="7261">
                  <c:v>2358.0</c:v>
                </c:pt>
                <c:pt idx="7262">
                  <c:v>2359.0</c:v>
                </c:pt>
                <c:pt idx="7263">
                  <c:v>2360.0</c:v>
                </c:pt>
                <c:pt idx="7264">
                  <c:v>2361.0</c:v>
                </c:pt>
                <c:pt idx="7265">
                  <c:v>2361.0</c:v>
                </c:pt>
                <c:pt idx="7266">
                  <c:v>2361.0</c:v>
                </c:pt>
                <c:pt idx="7267">
                  <c:v>2361.0</c:v>
                </c:pt>
                <c:pt idx="7268">
                  <c:v>2362.0</c:v>
                </c:pt>
                <c:pt idx="7269">
                  <c:v>2362.0</c:v>
                </c:pt>
                <c:pt idx="7270">
                  <c:v>2363.0</c:v>
                </c:pt>
                <c:pt idx="7271">
                  <c:v>2363.0</c:v>
                </c:pt>
                <c:pt idx="7272">
                  <c:v>2364.0</c:v>
                </c:pt>
                <c:pt idx="7273">
                  <c:v>2365.0</c:v>
                </c:pt>
                <c:pt idx="7274">
                  <c:v>2366.0</c:v>
                </c:pt>
                <c:pt idx="7275">
                  <c:v>2366.0</c:v>
                </c:pt>
                <c:pt idx="7276">
                  <c:v>2366.0</c:v>
                </c:pt>
                <c:pt idx="7277">
                  <c:v>2366.0</c:v>
                </c:pt>
                <c:pt idx="7278">
                  <c:v>2366.0</c:v>
                </c:pt>
                <c:pt idx="7279">
                  <c:v>2367.0</c:v>
                </c:pt>
                <c:pt idx="7280">
                  <c:v>2368.0</c:v>
                </c:pt>
                <c:pt idx="7281">
                  <c:v>2368.0</c:v>
                </c:pt>
                <c:pt idx="7282">
                  <c:v>2368.0</c:v>
                </c:pt>
                <c:pt idx="7283">
                  <c:v>2369.0</c:v>
                </c:pt>
                <c:pt idx="7284">
                  <c:v>2370.0</c:v>
                </c:pt>
                <c:pt idx="7285">
                  <c:v>2370.0</c:v>
                </c:pt>
                <c:pt idx="7286">
                  <c:v>2371.0</c:v>
                </c:pt>
                <c:pt idx="7287">
                  <c:v>2371.0</c:v>
                </c:pt>
                <c:pt idx="7288">
                  <c:v>2371.0</c:v>
                </c:pt>
                <c:pt idx="7289">
                  <c:v>2371.0</c:v>
                </c:pt>
                <c:pt idx="7290">
                  <c:v>2371.0</c:v>
                </c:pt>
                <c:pt idx="7291">
                  <c:v>2371.0</c:v>
                </c:pt>
                <c:pt idx="7292">
                  <c:v>2371.0</c:v>
                </c:pt>
                <c:pt idx="7293">
                  <c:v>2371.0</c:v>
                </c:pt>
                <c:pt idx="7294">
                  <c:v>2372.0</c:v>
                </c:pt>
                <c:pt idx="7295">
                  <c:v>2372.0</c:v>
                </c:pt>
                <c:pt idx="7296">
                  <c:v>2372.0</c:v>
                </c:pt>
                <c:pt idx="7297">
                  <c:v>2373.0</c:v>
                </c:pt>
                <c:pt idx="7298">
                  <c:v>2373.0</c:v>
                </c:pt>
                <c:pt idx="7299">
                  <c:v>2374.0</c:v>
                </c:pt>
                <c:pt idx="7300">
                  <c:v>2375.0</c:v>
                </c:pt>
                <c:pt idx="7301">
                  <c:v>2376.0</c:v>
                </c:pt>
                <c:pt idx="7302">
                  <c:v>2376.0</c:v>
                </c:pt>
                <c:pt idx="7303">
                  <c:v>2376.0</c:v>
                </c:pt>
                <c:pt idx="7304">
                  <c:v>2377.0</c:v>
                </c:pt>
                <c:pt idx="7305">
                  <c:v>2377.0</c:v>
                </c:pt>
                <c:pt idx="7306">
                  <c:v>2378.0</c:v>
                </c:pt>
                <c:pt idx="7307">
                  <c:v>2379.0</c:v>
                </c:pt>
                <c:pt idx="7308">
                  <c:v>2379.0</c:v>
                </c:pt>
                <c:pt idx="7309">
                  <c:v>2379.0</c:v>
                </c:pt>
                <c:pt idx="7310">
                  <c:v>2379.0</c:v>
                </c:pt>
                <c:pt idx="7311">
                  <c:v>2379.0</c:v>
                </c:pt>
                <c:pt idx="7312">
                  <c:v>2380.0</c:v>
                </c:pt>
                <c:pt idx="7313">
                  <c:v>2380.0</c:v>
                </c:pt>
                <c:pt idx="7314">
                  <c:v>2380.0</c:v>
                </c:pt>
                <c:pt idx="7315">
                  <c:v>2381.0</c:v>
                </c:pt>
                <c:pt idx="7316">
                  <c:v>2381.0</c:v>
                </c:pt>
                <c:pt idx="7317">
                  <c:v>2381.0</c:v>
                </c:pt>
                <c:pt idx="7318">
                  <c:v>2381.0</c:v>
                </c:pt>
                <c:pt idx="7319">
                  <c:v>2381.0</c:v>
                </c:pt>
                <c:pt idx="7320">
                  <c:v>2381.0</c:v>
                </c:pt>
                <c:pt idx="7321">
                  <c:v>2381.0</c:v>
                </c:pt>
                <c:pt idx="7322">
                  <c:v>2381.0</c:v>
                </c:pt>
                <c:pt idx="7323">
                  <c:v>2381.0</c:v>
                </c:pt>
                <c:pt idx="7324">
                  <c:v>2381.0</c:v>
                </c:pt>
                <c:pt idx="7325">
                  <c:v>2382.0</c:v>
                </c:pt>
                <c:pt idx="7326">
                  <c:v>2382.0</c:v>
                </c:pt>
                <c:pt idx="7327">
                  <c:v>2382.0</c:v>
                </c:pt>
                <c:pt idx="7328">
                  <c:v>2382.0</c:v>
                </c:pt>
                <c:pt idx="7329">
                  <c:v>2383.0</c:v>
                </c:pt>
                <c:pt idx="7330">
                  <c:v>2383.0</c:v>
                </c:pt>
                <c:pt idx="7331">
                  <c:v>2384.0</c:v>
                </c:pt>
                <c:pt idx="7332">
                  <c:v>2384.0</c:v>
                </c:pt>
                <c:pt idx="7333">
                  <c:v>2384.0</c:v>
                </c:pt>
                <c:pt idx="7334">
                  <c:v>2384.0</c:v>
                </c:pt>
                <c:pt idx="7335">
                  <c:v>2384.0</c:v>
                </c:pt>
                <c:pt idx="7336">
                  <c:v>2385.0</c:v>
                </c:pt>
                <c:pt idx="7337">
                  <c:v>2385.0</c:v>
                </c:pt>
                <c:pt idx="7338">
                  <c:v>2385.0</c:v>
                </c:pt>
                <c:pt idx="7339">
                  <c:v>2386.0</c:v>
                </c:pt>
                <c:pt idx="7340">
                  <c:v>2387.0</c:v>
                </c:pt>
                <c:pt idx="7341">
                  <c:v>2388.0</c:v>
                </c:pt>
                <c:pt idx="7342">
                  <c:v>2389.0</c:v>
                </c:pt>
                <c:pt idx="7343">
                  <c:v>2389.0</c:v>
                </c:pt>
                <c:pt idx="7344">
                  <c:v>2389.0</c:v>
                </c:pt>
                <c:pt idx="7345">
                  <c:v>2389.0</c:v>
                </c:pt>
                <c:pt idx="7346">
                  <c:v>2389.0</c:v>
                </c:pt>
                <c:pt idx="7347">
                  <c:v>2389.0</c:v>
                </c:pt>
                <c:pt idx="7348">
                  <c:v>2390.0</c:v>
                </c:pt>
                <c:pt idx="7349">
                  <c:v>2390.0</c:v>
                </c:pt>
                <c:pt idx="7350">
                  <c:v>2391.0</c:v>
                </c:pt>
                <c:pt idx="7351">
                  <c:v>2391.0</c:v>
                </c:pt>
                <c:pt idx="7352">
                  <c:v>2391.0</c:v>
                </c:pt>
                <c:pt idx="7353">
                  <c:v>2392.0</c:v>
                </c:pt>
                <c:pt idx="7354">
                  <c:v>2393.0</c:v>
                </c:pt>
                <c:pt idx="7355">
                  <c:v>2394.0</c:v>
                </c:pt>
                <c:pt idx="7356">
                  <c:v>2395.0</c:v>
                </c:pt>
                <c:pt idx="7357">
                  <c:v>2396.0</c:v>
                </c:pt>
                <c:pt idx="7358">
                  <c:v>2396.0</c:v>
                </c:pt>
                <c:pt idx="7359">
                  <c:v>2396.0</c:v>
                </c:pt>
                <c:pt idx="7360">
                  <c:v>2396.0</c:v>
                </c:pt>
                <c:pt idx="7361">
                  <c:v>2396.0</c:v>
                </c:pt>
                <c:pt idx="7362">
                  <c:v>2397.0</c:v>
                </c:pt>
                <c:pt idx="7363">
                  <c:v>2397.0</c:v>
                </c:pt>
                <c:pt idx="7364">
                  <c:v>2397.0</c:v>
                </c:pt>
                <c:pt idx="7365">
                  <c:v>2398.0</c:v>
                </c:pt>
                <c:pt idx="7366">
                  <c:v>2398.0</c:v>
                </c:pt>
                <c:pt idx="7367">
                  <c:v>2399.0</c:v>
                </c:pt>
                <c:pt idx="7368">
                  <c:v>2400.0</c:v>
                </c:pt>
                <c:pt idx="7369">
                  <c:v>2401.0</c:v>
                </c:pt>
                <c:pt idx="7370">
                  <c:v>2401.0</c:v>
                </c:pt>
                <c:pt idx="7371">
                  <c:v>2401.0</c:v>
                </c:pt>
                <c:pt idx="7372">
                  <c:v>2402.0</c:v>
                </c:pt>
                <c:pt idx="7373">
                  <c:v>2403.0</c:v>
                </c:pt>
                <c:pt idx="7374">
                  <c:v>2404.0</c:v>
                </c:pt>
                <c:pt idx="7375">
                  <c:v>2404.0</c:v>
                </c:pt>
                <c:pt idx="7376">
                  <c:v>2404.0</c:v>
                </c:pt>
                <c:pt idx="7377">
                  <c:v>2404.0</c:v>
                </c:pt>
                <c:pt idx="7378">
                  <c:v>2404.0</c:v>
                </c:pt>
                <c:pt idx="7379">
                  <c:v>2404.0</c:v>
                </c:pt>
                <c:pt idx="7380">
                  <c:v>2405.0</c:v>
                </c:pt>
                <c:pt idx="7381">
                  <c:v>2405.0</c:v>
                </c:pt>
                <c:pt idx="7382">
                  <c:v>2405.0</c:v>
                </c:pt>
                <c:pt idx="7383">
                  <c:v>2406.0</c:v>
                </c:pt>
                <c:pt idx="7384">
                  <c:v>2407.0</c:v>
                </c:pt>
                <c:pt idx="7385">
                  <c:v>2407.0</c:v>
                </c:pt>
                <c:pt idx="7386">
                  <c:v>2408.0</c:v>
                </c:pt>
                <c:pt idx="7387">
                  <c:v>2408.0</c:v>
                </c:pt>
                <c:pt idx="7388">
                  <c:v>2409.0</c:v>
                </c:pt>
                <c:pt idx="7389">
                  <c:v>2409.0</c:v>
                </c:pt>
                <c:pt idx="7390">
                  <c:v>2409.0</c:v>
                </c:pt>
                <c:pt idx="7391">
                  <c:v>2409.0</c:v>
                </c:pt>
                <c:pt idx="7392">
                  <c:v>2409.0</c:v>
                </c:pt>
                <c:pt idx="7393">
                  <c:v>2409.0</c:v>
                </c:pt>
                <c:pt idx="7394">
                  <c:v>2410.0</c:v>
                </c:pt>
                <c:pt idx="7395">
                  <c:v>2410.0</c:v>
                </c:pt>
                <c:pt idx="7396">
                  <c:v>2411.0</c:v>
                </c:pt>
                <c:pt idx="7397">
                  <c:v>2412.0</c:v>
                </c:pt>
                <c:pt idx="7398">
                  <c:v>2412.0</c:v>
                </c:pt>
                <c:pt idx="7399">
                  <c:v>2413.0</c:v>
                </c:pt>
                <c:pt idx="7400">
                  <c:v>2414.0</c:v>
                </c:pt>
                <c:pt idx="7401">
                  <c:v>2415.0</c:v>
                </c:pt>
                <c:pt idx="7402">
                  <c:v>2416.0</c:v>
                </c:pt>
                <c:pt idx="7403">
                  <c:v>2417.0</c:v>
                </c:pt>
                <c:pt idx="7404">
                  <c:v>2417.0</c:v>
                </c:pt>
                <c:pt idx="7405">
                  <c:v>2417.0</c:v>
                </c:pt>
                <c:pt idx="7406">
                  <c:v>2417.0</c:v>
                </c:pt>
                <c:pt idx="7407">
                  <c:v>2417.0</c:v>
                </c:pt>
                <c:pt idx="7408">
                  <c:v>2418.0</c:v>
                </c:pt>
                <c:pt idx="7409">
                  <c:v>2418.0</c:v>
                </c:pt>
                <c:pt idx="7410">
                  <c:v>2418.0</c:v>
                </c:pt>
                <c:pt idx="7411">
                  <c:v>2418.0</c:v>
                </c:pt>
                <c:pt idx="7412">
                  <c:v>2419.0</c:v>
                </c:pt>
                <c:pt idx="7413">
                  <c:v>2419.0</c:v>
                </c:pt>
                <c:pt idx="7414">
                  <c:v>2419.0</c:v>
                </c:pt>
                <c:pt idx="7415">
                  <c:v>2420.0</c:v>
                </c:pt>
                <c:pt idx="7416">
                  <c:v>2421.0</c:v>
                </c:pt>
                <c:pt idx="7417">
                  <c:v>2422.0</c:v>
                </c:pt>
                <c:pt idx="7418">
                  <c:v>2422.0</c:v>
                </c:pt>
                <c:pt idx="7419">
                  <c:v>2422.0</c:v>
                </c:pt>
                <c:pt idx="7420">
                  <c:v>2423.0</c:v>
                </c:pt>
                <c:pt idx="7421">
                  <c:v>2424.0</c:v>
                </c:pt>
                <c:pt idx="7422">
                  <c:v>2424.0</c:v>
                </c:pt>
                <c:pt idx="7423">
                  <c:v>2425.0</c:v>
                </c:pt>
                <c:pt idx="7424">
                  <c:v>2425.0</c:v>
                </c:pt>
                <c:pt idx="7425">
                  <c:v>2425.0</c:v>
                </c:pt>
                <c:pt idx="7426">
                  <c:v>2425.0</c:v>
                </c:pt>
                <c:pt idx="7427">
                  <c:v>2425.0</c:v>
                </c:pt>
                <c:pt idx="7428">
                  <c:v>2426.0</c:v>
                </c:pt>
                <c:pt idx="7429">
                  <c:v>2427.0</c:v>
                </c:pt>
                <c:pt idx="7430">
                  <c:v>2427.0</c:v>
                </c:pt>
                <c:pt idx="7431">
                  <c:v>2427.0</c:v>
                </c:pt>
                <c:pt idx="7432">
                  <c:v>2428.0</c:v>
                </c:pt>
                <c:pt idx="7433">
                  <c:v>2429.0</c:v>
                </c:pt>
                <c:pt idx="7434">
                  <c:v>2429.0</c:v>
                </c:pt>
                <c:pt idx="7435">
                  <c:v>2429.0</c:v>
                </c:pt>
                <c:pt idx="7436">
                  <c:v>2429.0</c:v>
                </c:pt>
                <c:pt idx="7437">
                  <c:v>2429.0</c:v>
                </c:pt>
                <c:pt idx="7438">
                  <c:v>2430.0</c:v>
                </c:pt>
                <c:pt idx="7439">
                  <c:v>2431.0</c:v>
                </c:pt>
                <c:pt idx="7440">
                  <c:v>2431.0</c:v>
                </c:pt>
                <c:pt idx="7441">
                  <c:v>2432.0</c:v>
                </c:pt>
                <c:pt idx="7442">
                  <c:v>2432.0</c:v>
                </c:pt>
                <c:pt idx="7443">
                  <c:v>2432.0</c:v>
                </c:pt>
                <c:pt idx="7444">
                  <c:v>2433.0</c:v>
                </c:pt>
                <c:pt idx="7445">
                  <c:v>2434.0</c:v>
                </c:pt>
                <c:pt idx="7446">
                  <c:v>2435.0</c:v>
                </c:pt>
                <c:pt idx="7447">
                  <c:v>2436.0</c:v>
                </c:pt>
                <c:pt idx="7448">
                  <c:v>2437.0</c:v>
                </c:pt>
                <c:pt idx="7449">
                  <c:v>2438.0</c:v>
                </c:pt>
                <c:pt idx="7450">
                  <c:v>2438.0</c:v>
                </c:pt>
                <c:pt idx="7451">
                  <c:v>2438.0</c:v>
                </c:pt>
                <c:pt idx="7452">
                  <c:v>2438.0</c:v>
                </c:pt>
                <c:pt idx="7453">
                  <c:v>2439.0</c:v>
                </c:pt>
                <c:pt idx="7454">
                  <c:v>2440.0</c:v>
                </c:pt>
                <c:pt idx="7455">
                  <c:v>2441.0</c:v>
                </c:pt>
                <c:pt idx="7456">
                  <c:v>2442.0</c:v>
                </c:pt>
                <c:pt idx="7457">
                  <c:v>2442.0</c:v>
                </c:pt>
                <c:pt idx="7458">
                  <c:v>2442.0</c:v>
                </c:pt>
                <c:pt idx="7459">
                  <c:v>2442.0</c:v>
                </c:pt>
                <c:pt idx="7460">
                  <c:v>2442.0</c:v>
                </c:pt>
                <c:pt idx="7461">
                  <c:v>2442.0</c:v>
                </c:pt>
                <c:pt idx="7462">
                  <c:v>2442.0</c:v>
                </c:pt>
                <c:pt idx="7463">
                  <c:v>2442.0</c:v>
                </c:pt>
                <c:pt idx="7464">
                  <c:v>2443.0</c:v>
                </c:pt>
                <c:pt idx="7465">
                  <c:v>2443.0</c:v>
                </c:pt>
                <c:pt idx="7466">
                  <c:v>2443.0</c:v>
                </c:pt>
                <c:pt idx="7467">
                  <c:v>2444.0</c:v>
                </c:pt>
                <c:pt idx="7468">
                  <c:v>2444.0</c:v>
                </c:pt>
                <c:pt idx="7469">
                  <c:v>2444.0</c:v>
                </c:pt>
                <c:pt idx="7470">
                  <c:v>2445.0</c:v>
                </c:pt>
                <c:pt idx="7471">
                  <c:v>2445.0</c:v>
                </c:pt>
                <c:pt idx="7472">
                  <c:v>2445.0</c:v>
                </c:pt>
                <c:pt idx="7473">
                  <c:v>2445.0</c:v>
                </c:pt>
                <c:pt idx="7474">
                  <c:v>2445.0</c:v>
                </c:pt>
                <c:pt idx="7475">
                  <c:v>2446.0</c:v>
                </c:pt>
                <c:pt idx="7476">
                  <c:v>2446.0</c:v>
                </c:pt>
                <c:pt idx="7477">
                  <c:v>2446.0</c:v>
                </c:pt>
                <c:pt idx="7478">
                  <c:v>2446.0</c:v>
                </c:pt>
                <c:pt idx="7479">
                  <c:v>2446.0</c:v>
                </c:pt>
                <c:pt idx="7480">
                  <c:v>2447.0</c:v>
                </c:pt>
                <c:pt idx="7481">
                  <c:v>2447.0</c:v>
                </c:pt>
                <c:pt idx="7482">
                  <c:v>2448.0</c:v>
                </c:pt>
                <c:pt idx="7483">
                  <c:v>2449.0</c:v>
                </c:pt>
                <c:pt idx="7484">
                  <c:v>2450.0</c:v>
                </c:pt>
                <c:pt idx="7485">
                  <c:v>2451.0</c:v>
                </c:pt>
                <c:pt idx="7486">
                  <c:v>2451.0</c:v>
                </c:pt>
                <c:pt idx="7487">
                  <c:v>2452.0</c:v>
                </c:pt>
                <c:pt idx="7488">
                  <c:v>2453.0</c:v>
                </c:pt>
                <c:pt idx="7489">
                  <c:v>2453.0</c:v>
                </c:pt>
                <c:pt idx="7490">
                  <c:v>2453.0</c:v>
                </c:pt>
                <c:pt idx="7491">
                  <c:v>2453.0</c:v>
                </c:pt>
                <c:pt idx="7492">
                  <c:v>2454.0</c:v>
                </c:pt>
                <c:pt idx="7493">
                  <c:v>2454.0</c:v>
                </c:pt>
                <c:pt idx="7494">
                  <c:v>2454.0</c:v>
                </c:pt>
                <c:pt idx="7495">
                  <c:v>2454.0</c:v>
                </c:pt>
                <c:pt idx="7496">
                  <c:v>2454.0</c:v>
                </c:pt>
                <c:pt idx="7497">
                  <c:v>2454.0</c:v>
                </c:pt>
                <c:pt idx="7498">
                  <c:v>2454.0</c:v>
                </c:pt>
                <c:pt idx="7499">
                  <c:v>2454.0</c:v>
                </c:pt>
                <c:pt idx="7500">
                  <c:v>2454.0</c:v>
                </c:pt>
                <c:pt idx="7501">
                  <c:v>2454.0</c:v>
                </c:pt>
                <c:pt idx="7502">
                  <c:v>2454.0</c:v>
                </c:pt>
                <c:pt idx="7503">
                  <c:v>2454.0</c:v>
                </c:pt>
                <c:pt idx="7504">
                  <c:v>2455.0</c:v>
                </c:pt>
                <c:pt idx="7505">
                  <c:v>2456.0</c:v>
                </c:pt>
                <c:pt idx="7506">
                  <c:v>2457.0</c:v>
                </c:pt>
                <c:pt idx="7507">
                  <c:v>2458.0</c:v>
                </c:pt>
                <c:pt idx="7508">
                  <c:v>2458.0</c:v>
                </c:pt>
                <c:pt idx="7509">
                  <c:v>2458.0</c:v>
                </c:pt>
                <c:pt idx="7510">
                  <c:v>2458.0</c:v>
                </c:pt>
                <c:pt idx="7511">
                  <c:v>2459.0</c:v>
                </c:pt>
                <c:pt idx="7512">
                  <c:v>2460.0</c:v>
                </c:pt>
                <c:pt idx="7513">
                  <c:v>2461.0</c:v>
                </c:pt>
                <c:pt idx="7514">
                  <c:v>2462.0</c:v>
                </c:pt>
                <c:pt idx="7515">
                  <c:v>2462.0</c:v>
                </c:pt>
                <c:pt idx="7516">
                  <c:v>2462.0</c:v>
                </c:pt>
                <c:pt idx="7517">
                  <c:v>2462.0</c:v>
                </c:pt>
                <c:pt idx="7518">
                  <c:v>2463.0</c:v>
                </c:pt>
                <c:pt idx="7519">
                  <c:v>2463.0</c:v>
                </c:pt>
                <c:pt idx="7520">
                  <c:v>2464.0</c:v>
                </c:pt>
                <c:pt idx="7521">
                  <c:v>2465.0</c:v>
                </c:pt>
                <c:pt idx="7522">
                  <c:v>2466.0</c:v>
                </c:pt>
                <c:pt idx="7523">
                  <c:v>2467.0</c:v>
                </c:pt>
                <c:pt idx="7524">
                  <c:v>2467.0</c:v>
                </c:pt>
                <c:pt idx="7525">
                  <c:v>2468.0</c:v>
                </c:pt>
                <c:pt idx="7526">
                  <c:v>2469.0</c:v>
                </c:pt>
                <c:pt idx="7527">
                  <c:v>2470.0</c:v>
                </c:pt>
                <c:pt idx="7528">
                  <c:v>2470.0</c:v>
                </c:pt>
                <c:pt idx="7529">
                  <c:v>2470.0</c:v>
                </c:pt>
                <c:pt idx="7530">
                  <c:v>2470.0</c:v>
                </c:pt>
                <c:pt idx="7531">
                  <c:v>2470.0</c:v>
                </c:pt>
                <c:pt idx="7532">
                  <c:v>2470.0</c:v>
                </c:pt>
                <c:pt idx="7533">
                  <c:v>2470.0</c:v>
                </c:pt>
                <c:pt idx="7534">
                  <c:v>2471.0</c:v>
                </c:pt>
                <c:pt idx="7535">
                  <c:v>2472.0</c:v>
                </c:pt>
                <c:pt idx="7536">
                  <c:v>2473.0</c:v>
                </c:pt>
                <c:pt idx="7537">
                  <c:v>2474.0</c:v>
                </c:pt>
                <c:pt idx="7538">
                  <c:v>2474.0</c:v>
                </c:pt>
                <c:pt idx="7539">
                  <c:v>2474.0</c:v>
                </c:pt>
                <c:pt idx="7540">
                  <c:v>2474.0</c:v>
                </c:pt>
                <c:pt idx="7541">
                  <c:v>2474.0</c:v>
                </c:pt>
                <c:pt idx="7542">
                  <c:v>2474.0</c:v>
                </c:pt>
                <c:pt idx="7543">
                  <c:v>2474.0</c:v>
                </c:pt>
                <c:pt idx="7544">
                  <c:v>2474.0</c:v>
                </c:pt>
                <c:pt idx="7545">
                  <c:v>2474.0</c:v>
                </c:pt>
                <c:pt idx="7546">
                  <c:v>2474.0</c:v>
                </c:pt>
                <c:pt idx="7547">
                  <c:v>2474.0</c:v>
                </c:pt>
                <c:pt idx="7548">
                  <c:v>2475.0</c:v>
                </c:pt>
                <c:pt idx="7549">
                  <c:v>2475.0</c:v>
                </c:pt>
                <c:pt idx="7550">
                  <c:v>2475.0</c:v>
                </c:pt>
                <c:pt idx="7551">
                  <c:v>2475.0</c:v>
                </c:pt>
                <c:pt idx="7552">
                  <c:v>2476.0</c:v>
                </c:pt>
                <c:pt idx="7553">
                  <c:v>2476.0</c:v>
                </c:pt>
                <c:pt idx="7554">
                  <c:v>2476.0</c:v>
                </c:pt>
                <c:pt idx="7555">
                  <c:v>2476.0</c:v>
                </c:pt>
                <c:pt idx="7556">
                  <c:v>2477.0</c:v>
                </c:pt>
                <c:pt idx="7557">
                  <c:v>2477.0</c:v>
                </c:pt>
                <c:pt idx="7558">
                  <c:v>2477.0</c:v>
                </c:pt>
                <c:pt idx="7559">
                  <c:v>2477.0</c:v>
                </c:pt>
                <c:pt idx="7560">
                  <c:v>2477.0</c:v>
                </c:pt>
                <c:pt idx="7561">
                  <c:v>2477.0</c:v>
                </c:pt>
                <c:pt idx="7562">
                  <c:v>2477.0</c:v>
                </c:pt>
                <c:pt idx="7563">
                  <c:v>2477.0</c:v>
                </c:pt>
                <c:pt idx="7564">
                  <c:v>2478.0</c:v>
                </c:pt>
                <c:pt idx="7565">
                  <c:v>2478.0</c:v>
                </c:pt>
                <c:pt idx="7566">
                  <c:v>2479.0</c:v>
                </c:pt>
                <c:pt idx="7567">
                  <c:v>2479.0</c:v>
                </c:pt>
                <c:pt idx="7568">
                  <c:v>2479.0</c:v>
                </c:pt>
                <c:pt idx="7569">
                  <c:v>2479.0</c:v>
                </c:pt>
                <c:pt idx="7570">
                  <c:v>2479.0</c:v>
                </c:pt>
                <c:pt idx="7571">
                  <c:v>2479.0</c:v>
                </c:pt>
                <c:pt idx="7572">
                  <c:v>2479.0</c:v>
                </c:pt>
                <c:pt idx="7573">
                  <c:v>2479.0</c:v>
                </c:pt>
                <c:pt idx="7574">
                  <c:v>2480.0</c:v>
                </c:pt>
                <c:pt idx="7575">
                  <c:v>2481.0</c:v>
                </c:pt>
                <c:pt idx="7576">
                  <c:v>2481.0</c:v>
                </c:pt>
                <c:pt idx="7577">
                  <c:v>2482.0</c:v>
                </c:pt>
                <c:pt idx="7578">
                  <c:v>2482.0</c:v>
                </c:pt>
                <c:pt idx="7579">
                  <c:v>2482.0</c:v>
                </c:pt>
                <c:pt idx="7580">
                  <c:v>2482.0</c:v>
                </c:pt>
                <c:pt idx="7581">
                  <c:v>2482.0</c:v>
                </c:pt>
                <c:pt idx="7582">
                  <c:v>2482.0</c:v>
                </c:pt>
                <c:pt idx="7583">
                  <c:v>2482.0</c:v>
                </c:pt>
                <c:pt idx="7584">
                  <c:v>2482.0</c:v>
                </c:pt>
                <c:pt idx="7585">
                  <c:v>2483.0</c:v>
                </c:pt>
                <c:pt idx="7586">
                  <c:v>2483.0</c:v>
                </c:pt>
                <c:pt idx="7587">
                  <c:v>2484.0</c:v>
                </c:pt>
                <c:pt idx="7588">
                  <c:v>2485.0</c:v>
                </c:pt>
                <c:pt idx="7589">
                  <c:v>2485.0</c:v>
                </c:pt>
                <c:pt idx="7590">
                  <c:v>2485.0</c:v>
                </c:pt>
                <c:pt idx="7591">
                  <c:v>2485.0</c:v>
                </c:pt>
                <c:pt idx="7592">
                  <c:v>2485.0</c:v>
                </c:pt>
                <c:pt idx="7593">
                  <c:v>2486.0</c:v>
                </c:pt>
                <c:pt idx="7594">
                  <c:v>2486.0</c:v>
                </c:pt>
                <c:pt idx="7595">
                  <c:v>2487.0</c:v>
                </c:pt>
                <c:pt idx="7596">
                  <c:v>2487.0</c:v>
                </c:pt>
                <c:pt idx="7597">
                  <c:v>2487.0</c:v>
                </c:pt>
                <c:pt idx="7598">
                  <c:v>2487.0</c:v>
                </c:pt>
                <c:pt idx="7599">
                  <c:v>2487.0</c:v>
                </c:pt>
                <c:pt idx="7600">
                  <c:v>2487.0</c:v>
                </c:pt>
                <c:pt idx="7601">
                  <c:v>2487.0</c:v>
                </c:pt>
                <c:pt idx="7602">
                  <c:v>2487.0</c:v>
                </c:pt>
                <c:pt idx="7603">
                  <c:v>2487.0</c:v>
                </c:pt>
                <c:pt idx="7604">
                  <c:v>2487.0</c:v>
                </c:pt>
                <c:pt idx="7605">
                  <c:v>2487.0</c:v>
                </c:pt>
                <c:pt idx="7606">
                  <c:v>2487.0</c:v>
                </c:pt>
                <c:pt idx="7607">
                  <c:v>2488.0</c:v>
                </c:pt>
                <c:pt idx="7608">
                  <c:v>2488.0</c:v>
                </c:pt>
                <c:pt idx="7609">
                  <c:v>2489.0</c:v>
                </c:pt>
                <c:pt idx="7610">
                  <c:v>2489.0</c:v>
                </c:pt>
                <c:pt idx="7611">
                  <c:v>2489.0</c:v>
                </c:pt>
                <c:pt idx="7612">
                  <c:v>2489.0</c:v>
                </c:pt>
                <c:pt idx="7613">
                  <c:v>2490.0</c:v>
                </c:pt>
                <c:pt idx="7614">
                  <c:v>2490.0</c:v>
                </c:pt>
                <c:pt idx="7615">
                  <c:v>2491.0</c:v>
                </c:pt>
                <c:pt idx="7616">
                  <c:v>2491.0</c:v>
                </c:pt>
                <c:pt idx="7617">
                  <c:v>2491.0</c:v>
                </c:pt>
                <c:pt idx="7618">
                  <c:v>2491.0</c:v>
                </c:pt>
                <c:pt idx="7619">
                  <c:v>2491.0</c:v>
                </c:pt>
                <c:pt idx="7620">
                  <c:v>2491.0</c:v>
                </c:pt>
                <c:pt idx="7621">
                  <c:v>2491.0</c:v>
                </c:pt>
                <c:pt idx="7622">
                  <c:v>2491.0</c:v>
                </c:pt>
                <c:pt idx="7623">
                  <c:v>2491.0</c:v>
                </c:pt>
                <c:pt idx="7624">
                  <c:v>2491.0</c:v>
                </c:pt>
                <c:pt idx="7625">
                  <c:v>2491.0</c:v>
                </c:pt>
                <c:pt idx="7626">
                  <c:v>2492.0</c:v>
                </c:pt>
                <c:pt idx="7627">
                  <c:v>2492.0</c:v>
                </c:pt>
                <c:pt idx="7628">
                  <c:v>2493.0</c:v>
                </c:pt>
                <c:pt idx="7629">
                  <c:v>2493.0</c:v>
                </c:pt>
                <c:pt idx="7630">
                  <c:v>2493.0</c:v>
                </c:pt>
                <c:pt idx="7631">
                  <c:v>2494.0</c:v>
                </c:pt>
                <c:pt idx="7632">
                  <c:v>2495.0</c:v>
                </c:pt>
                <c:pt idx="7633">
                  <c:v>2495.0</c:v>
                </c:pt>
                <c:pt idx="7634">
                  <c:v>2495.0</c:v>
                </c:pt>
                <c:pt idx="7635">
                  <c:v>2495.0</c:v>
                </c:pt>
                <c:pt idx="7636">
                  <c:v>2495.0</c:v>
                </c:pt>
                <c:pt idx="7637">
                  <c:v>2496.0</c:v>
                </c:pt>
                <c:pt idx="7638">
                  <c:v>2497.0</c:v>
                </c:pt>
                <c:pt idx="7639">
                  <c:v>2498.0</c:v>
                </c:pt>
                <c:pt idx="7640">
                  <c:v>2498.0</c:v>
                </c:pt>
                <c:pt idx="7641">
                  <c:v>2498.0</c:v>
                </c:pt>
                <c:pt idx="7642">
                  <c:v>2498.0</c:v>
                </c:pt>
                <c:pt idx="7643">
                  <c:v>2498.0</c:v>
                </c:pt>
                <c:pt idx="7644">
                  <c:v>2499.0</c:v>
                </c:pt>
                <c:pt idx="7645">
                  <c:v>2500.0</c:v>
                </c:pt>
                <c:pt idx="7646">
                  <c:v>2500.0</c:v>
                </c:pt>
                <c:pt idx="7647">
                  <c:v>2500.0</c:v>
                </c:pt>
                <c:pt idx="7648">
                  <c:v>2500.0</c:v>
                </c:pt>
                <c:pt idx="7649">
                  <c:v>2501.0</c:v>
                </c:pt>
                <c:pt idx="7650">
                  <c:v>2502.0</c:v>
                </c:pt>
                <c:pt idx="7651">
                  <c:v>2502.0</c:v>
                </c:pt>
                <c:pt idx="7652">
                  <c:v>2502.0</c:v>
                </c:pt>
                <c:pt idx="7653">
                  <c:v>2503.0</c:v>
                </c:pt>
                <c:pt idx="7654">
                  <c:v>2504.0</c:v>
                </c:pt>
                <c:pt idx="7655">
                  <c:v>2505.0</c:v>
                </c:pt>
                <c:pt idx="7656">
                  <c:v>2506.0</c:v>
                </c:pt>
                <c:pt idx="7657">
                  <c:v>2507.0</c:v>
                </c:pt>
                <c:pt idx="7658">
                  <c:v>2507.0</c:v>
                </c:pt>
                <c:pt idx="7659">
                  <c:v>2507.0</c:v>
                </c:pt>
                <c:pt idx="7660">
                  <c:v>2507.0</c:v>
                </c:pt>
                <c:pt idx="7661">
                  <c:v>2507.0</c:v>
                </c:pt>
                <c:pt idx="7662">
                  <c:v>2507.0</c:v>
                </c:pt>
                <c:pt idx="7663">
                  <c:v>2508.0</c:v>
                </c:pt>
                <c:pt idx="7664">
                  <c:v>2509.0</c:v>
                </c:pt>
                <c:pt idx="7665">
                  <c:v>2509.0</c:v>
                </c:pt>
                <c:pt idx="7666">
                  <c:v>2509.0</c:v>
                </c:pt>
                <c:pt idx="7667">
                  <c:v>2510.0</c:v>
                </c:pt>
                <c:pt idx="7668">
                  <c:v>2511.0</c:v>
                </c:pt>
                <c:pt idx="7669">
                  <c:v>2512.0</c:v>
                </c:pt>
                <c:pt idx="7670">
                  <c:v>2512.0</c:v>
                </c:pt>
                <c:pt idx="7671">
                  <c:v>2512.0</c:v>
                </c:pt>
                <c:pt idx="7672">
                  <c:v>2513.0</c:v>
                </c:pt>
                <c:pt idx="7673">
                  <c:v>2514.0</c:v>
                </c:pt>
                <c:pt idx="7674">
                  <c:v>2514.0</c:v>
                </c:pt>
                <c:pt idx="7675">
                  <c:v>2515.0</c:v>
                </c:pt>
                <c:pt idx="7676">
                  <c:v>2516.0</c:v>
                </c:pt>
                <c:pt idx="7677">
                  <c:v>2517.0</c:v>
                </c:pt>
                <c:pt idx="7678">
                  <c:v>2518.0</c:v>
                </c:pt>
                <c:pt idx="7679">
                  <c:v>2518.0</c:v>
                </c:pt>
                <c:pt idx="7680">
                  <c:v>2519.0</c:v>
                </c:pt>
                <c:pt idx="7681">
                  <c:v>2519.0</c:v>
                </c:pt>
                <c:pt idx="7682">
                  <c:v>2520.0</c:v>
                </c:pt>
                <c:pt idx="7683">
                  <c:v>2520.0</c:v>
                </c:pt>
                <c:pt idx="7684">
                  <c:v>2521.0</c:v>
                </c:pt>
                <c:pt idx="7685">
                  <c:v>2521.0</c:v>
                </c:pt>
                <c:pt idx="7686">
                  <c:v>2521.0</c:v>
                </c:pt>
                <c:pt idx="7687">
                  <c:v>2522.0</c:v>
                </c:pt>
                <c:pt idx="7688">
                  <c:v>2523.0</c:v>
                </c:pt>
                <c:pt idx="7689">
                  <c:v>2524.0</c:v>
                </c:pt>
                <c:pt idx="7690">
                  <c:v>2524.0</c:v>
                </c:pt>
                <c:pt idx="7691">
                  <c:v>2524.0</c:v>
                </c:pt>
                <c:pt idx="7692">
                  <c:v>2524.0</c:v>
                </c:pt>
                <c:pt idx="7693">
                  <c:v>2525.0</c:v>
                </c:pt>
                <c:pt idx="7694">
                  <c:v>2526.0</c:v>
                </c:pt>
                <c:pt idx="7695">
                  <c:v>2527.0</c:v>
                </c:pt>
                <c:pt idx="7696">
                  <c:v>2528.0</c:v>
                </c:pt>
                <c:pt idx="7697">
                  <c:v>2529.0</c:v>
                </c:pt>
                <c:pt idx="7698">
                  <c:v>2530.0</c:v>
                </c:pt>
                <c:pt idx="7699">
                  <c:v>2531.0</c:v>
                </c:pt>
                <c:pt idx="7700">
                  <c:v>2531.0</c:v>
                </c:pt>
                <c:pt idx="7701">
                  <c:v>2532.0</c:v>
                </c:pt>
                <c:pt idx="7702">
                  <c:v>2533.0</c:v>
                </c:pt>
                <c:pt idx="7703">
                  <c:v>2533.0</c:v>
                </c:pt>
                <c:pt idx="7704">
                  <c:v>2534.0</c:v>
                </c:pt>
                <c:pt idx="7705">
                  <c:v>2534.0</c:v>
                </c:pt>
                <c:pt idx="7706">
                  <c:v>2534.0</c:v>
                </c:pt>
                <c:pt idx="7707">
                  <c:v>2534.0</c:v>
                </c:pt>
                <c:pt idx="7708">
                  <c:v>2534.0</c:v>
                </c:pt>
                <c:pt idx="7709">
                  <c:v>2534.0</c:v>
                </c:pt>
                <c:pt idx="7710">
                  <c:v>2535.0</c:v>
                </c:pt>
                <c:pt idx="7711">
                  <c:v>2536.0</c:v>
                </c:pt>
                <c:pt idx="7712">
                  <c:v>2536.0</c:v>
                </c:pt>
                <c:pt idx="7713">
                  <c:v>2537.0</c:v>
                </c:pt>
                <c:pt idx="7714">
                  <c:v>2537.0</c:v>
                </c:pt>
                <c:pt idx="7715">
                  <c:v>2537.0</c:v>
                </c:pt>
                <c:pt idx="7716">
                  <c:v>2537.0</c:v>
                </c:pt>
                <c:pt idx="7717">
                  <c:v>2538.0</c:v>
                </c:pt>
                <c:pt idx="7718">
                  <c:v>2538.0</c:v>
                </c:pt>
                <c:pt idx="7719">
                  <c:v>2538.0</c:v>
                </c:pt>
                <c:pt idx="7720">
                  <c:v>2539.0</c:v>
                </c:pt>
                <c:pt idx="7721">
                  <c:v>2539.0</c:v>
                </c:pt>
                <c:pt idx="7722">
                  <c:v>2539.0</c:v>
                </c:pt>
                <c:pt idx="7723">
                  <c:v>2539.0</c:v>
                </c:pt>
                <c:pt idx="7724">
                  <c:v>2539.0</c:v>
                </c:pt>
                <c:pt idx="7725">
                  <c:v>2539.0</c:v>
                </c:pt>
                <c:pt idx="7726">
                  <c:v>2540.0</c:v>
                </c:pt>
                <c:pt idx="7727">
                  <c:v>2541.0</c:v>
                </c:pt>
                <c:pt idx="7728">
                  <c:v>2541.0</c:v>
                </c:pt>
                <c:pt idx="7729">
                  <c:v>2541.0</c:v>
                </c:pt>
                <c:pt idx="7730">
                  <c:v>2542.0</c:v>
                </c:pt>
                <c:pt idx="7731">
                  <c:v>2542.0</c:v>
                </c:pt>
                <c:pt idx="7732">
                  <c:v>2542.0</c:v>
                </c:pt>
                <c:pt idx="7733">
                  <c:v>2542.0</c:v>
                </c:pt>
                <c:pt idx="7734">
                  <c:v>2542.0</c:v>
                </c:pt>
                <c:pt idx="7735">
                  <c:v>2542.0</c:v>
                </c:pt>
                <c:pt idx="7736">
                  <c:v>2542.0</c:v>
                </c:pt>
                <c:pt idx="7737">
                  <c:v>2542.0</c:v>
                </c:pt>
                <c:pt idx="7738">
                  <c:v>2542.0</c:v>
                </c:pt>
                <c:pt idx="7739">
                  <c:v>2543.0</c:v>
                </c:pt>
                <c:pt idx="7740">
                  <c:v>2543.0</c:v>
                </c:pt>
                <c:pt idx="7741">
                  <c:v>2543.0</c:v>
                </c:pt>
                <c:pt idx="7742">
                  <c:v>2544.0</c:v>
                </c:pt>
                <c:pt idx="7743">
                  <c:v>2544.0</c:v>
                </c:pt>
                <c:pt idx="7744">
                  <c:v>2544.0</c:v>
                </c:pt>
                <c:pt idx="7745">
                  <c:v>2545.0</c:v>
                </c:pt>
                <c:pt idx="7746">
                  <c:v>2545.0</c:v>
                </c:pt>
                <c:pt idx="7747">
                  <c:v>2546.0</c:v>
                </c:pt>
                <c:pt idx="7748">
                  <c:v>2547.0</c:v>
                </c:pt>
                <c:pt idx="7749">
                  <c:v>2547.0</c:v>
                </c:pt>
                <c:pt idx="7750">
                  <c:v>2547.0</c:v>
                </c:pt>
                <c:pt idx="7751">
                  <c:v>2548.0</c:v>
                </c:pt>
                <c:pt idx="7752">
                  <c:v>2549.0</c:v>
                </c:pt>
                <c:pt idx="7753">
                  <c:v>2550.0</c:v>
                </c:pt>
                <c:pt idx="7754">
                  <c:v>2550.0</c:v>
                </c:pt>
                <c:pt idx="7755">
                  <c:v>2550.0</c:v>
                </c:pt>
                <c:pt idx="7756">
                  <c:v>2550.0</c:v>
                </c:pt>
                <c:pt idx="7757">
                  <c:v>2550.0</c:v>
                </c:pt>
                <c:pt idx="7758">
                  <c:v>2550.0</c:v>
                </c:pt>
                <c:pt idx="7759">
                  <c:v>2551.0</c:v>
                </c:pt>
                <c:pt idx="7760">
                  <c:v>2552.0</c:v>
                </c:pt>
                <c:pt idx="7761">
                  <c:v>2552.0</c:v>
                </c:pt>
                <c:pt idx="7762">
                  <c:v>2553.0</c:v>
                </c:pt>
                <c:pt idx="7763">
                  <c:v>2553.0</c:v>
                </c:pt>
                <c:pt idx="7764">
                  <c:v>2553.0</c:v>
                </c:pt>
                <c:pt idx="7765">
                  <c:v>2553.0</c:v>
                </c:pt>
                <c:pt idx="7766">
                  <c:v>2553.0</c:v>
                </c:pt>
                <c:pt idx="7767">
                  <c:v>2553.0</c:v>
                </c:pt>
                <c:pt idx="7768">
                  <c:v>2553.0</c:v>
                </c:pt>
                <c:pt idx="7769">
                  <c:v>2554.0</c:v>
                </c:pt>
                <c:pt idx="7770">
                  <c:v>2555.0</c:v>
                </c:pt>
                <c:pt idx="7771">
                  <c:v>2556.0</c:v>
                </c:pt>
                <c:pt idx="7772">
                  <c:v>2556.0</c:v>
                </c:pt>
                <c:pt idx="7773">
                  <c:v>2556.0</c:v>
                </c:pt>
                <c:pt idx="7774">
                  <c:v>2557.0</c:v>
                </c:pt>
                <c:pt idx="7775">
                  <c:v>2558.0</c:v>
                </c:pt>
                <c:pt idx="7776">
                  <c:v>2558.0</c:v>
                </c:pt>
                <c:pt idx="7777">
                  <c:v>2558.0</c:v>
                </c:pt>
                <c:pt idx="7778">
                  <c:v>2559.0</c:v>
                </c:pt>
                <c:pt idx="7779">
                  <c:v>2559.0</c:v>
                </c:pt>
                <c:pt idx="7780">
                  <c:v>2559.0</c:v>
                </c:pt>
                <c:pt idx="7781">
                  <c:v>2559.0</c:v>
                </c:pt>
                <c:pt idx="7782">
                  <c:v>2559.0</c:v>
                </c:pt>
                <c:pt idx="7783">
                  <c:v>2559.0</c:v>
                </c:pt>
                <c:pt idx="7784">
                  <c:v>2559.0</c:v>
                </c:pt>
                <c:pt idx="7785">
                  <c:v>2559.0</c:v>
                </c:pt>
                <c:pt idx="7786">
                  <c:v>2559.0</c:v>
                </c:pt>
                <c:pt idx="7787">
                  <c:v>2559.0</c:v>
                </c:pt>
                <c:pt idx="7788">
                  <c:v>2559.0</c:v>
                </c:pt>
                <c:pt idx="7789">
                  <c:v>2559.0</c:v>
                </c:pt>
                <c:pt idx="7790">
                  <c:v>2559.0</c:v>
                </c:pt>
                <c:pt idx="7791">
                  <c:v>2559.0</c:v>
                </c:pt>
                <c:pt idx="7792">
                  <c:v>2560.0</c:v>
                </c:pt>
                <c:pt idx="7793">
                  <c:v>2560.0</c:v>
                </c:pt>
                <c:pt idx="7794">
                  <c:v>2560.0</c:v>
                </c:pt>
                <c:pt idx="7795">
                  <c:v>2561.0</c:v>
                </c:pt>
                <c:pt idx="7796">
                  <c:v>2561.0</c:v>
                </c:pt>
                <c:pt idx="7797">
                  <c:v>2561.0</c:v>
                </c:pt>
                <c:pt idx="7798">
                  <c:v>2561.0</c:v>
                </c:pt>
                <c:pt idx="7799">
                  <c:v>2562.0</c:v>
                </c:pt>
                <c:pt idx="7800">
                  <c:v>2563.0</c:v>
                </c:pt>
                <c:pt idx="7801">
                  <c:v>2563.0</c:v>
                </c:pt>
                <c:pt idx="7802">
                  <c:v>2564.0</c:v>
                </c:pt>
                <c:pt idx="7803">
                  <c:v>2565.0</c:v>
                </c:pt>
                <c:pt idx="7804">
                  <c:v>2566.0</c:v>
                </c:pt>
                <c:pt idx="7805">
                  <c:v>2567.0</c:v>
                </c:pt>
                <c:pt idx="7806">
                  <c:v>2568.0</c:v>
                </c:pt>
                <c:pt idx="7807">
                  <c:v>2568.0</c:v>
                </c:pt>
                <c:pt idx="7808">
                  <c:v>2569.0</c:v>
                </c:pt>
                <c:pt idx="7809">
                  <c:v>2569.0</c:v>
                </c:pt>
                <c:pt idx="7810">
                  <c:v>2570.0</c:v>
                </c:pt>
                <c:pt idx="7811">
                  <c:v>2570.0</c:v>
                </c:pt>
                <c:pt idx="7812">
                  <c:v>2571.0</c:v>
                </c:pt>
                <c:pt idx="7813">
                  <c:v>2572.0</c:v>
                </c:pt>
                <c:pt idx="7814">
                  <c:v>2572.0</c:v>
                </c:pt>
                <c:pt idx="7815">
                  <c:v>2572.0</c:v>
                </c:pt>
                <c:pt idx="7816">
                  <c:v>2573.0</c:v>
                </c:pt>
                <c:pt idx="7817">
                  <c:v>2574.0</c:v>
                </c:pt>
                <c:pt idx="7818">
                  <c:v>2574.0</c:v>
                </c:pt>
                <c:pt idx="7819">
                  <c:v>2575.0</c:v>
                </c:pt>
                <c:pt idx="7820">
                  <c:v>2575.0</c:v>
                </c:pt>
                <c:pt idx="7821">
                  <c:v>2576.0</c:v>
                </c:pt>
                <c:pt idx="7822">
                  <c:v>2576.0</c:v>
                </c:pt>
                <c:pt idx="7823">
                  <c:v>2577.0</c:v>
                </c:pt>
                <c:pt idx="7824">
                  <c:v>2578.0</c:v>
                </c:pt>
                <c:pt idx="7825">
                  <c:v>2579.0</c:v>
                </c:pt>
                <c:pt idx="7826">
                  <c:v>2580.0</c:v>
                </c:pt>
                <c:pt idx="7827">
                  <c:v>2581.0</c:v>
                </c:pt>
                <c:pt idx="7828">
                  <c:v>2581.0</c:v>
                </c:pt>
                <c:pt idx="7829">
                  <c:v>2581.0</c:v>
                </c:pt>
                <c:pt idx="7830">
                  <c:v>2581.0</c:v>
                </c:pt>
                <c:pt idx="7831">
                  <c:v>2581.0</c:v>
                </c:pt>
                <c:pt idx="7832">
                  <c:v>2581.0</c:v>
                </c:pt>
                <c:pt idx="7833">
                  <c:v>2581.0</c:v>
                </c:pt>
                <c:pt idx="7834">
                  <c:v>2581.0</c:v>
                </c:pt>
                <c:pt idx="7835">
                  <c:v>2582.0</c:v>
                </c:pt>
                <c:pt idx="7836">
                  <c:v>2582.0</c:v>
                </c:pt>
                <c:pt idx="7837">
                  <c:v>2582.0</c:v>
                </c:pt>
                <c:pt idx="7838">
                  <c:v>2582.0</c:v>
                </c:pt>
                <c:pt idx="7839">
                  <c:v>2582.0</c:v>
                </c:pt>
                <c:pt idx="7840">
                  <c:v>2583.0</c:v>
                </c:pt>
                <c:pt idx="7841">
                  <c:v>2584.0</c:v>
                </c:pt>
                <c:pt idx="7842">
                  <c:v>2585.0</c:v>
                </c:pt>
                <c:pt idx="7843">
                  <c:v>2585.0</c:v>
                </c:pt>
                <c:pt idx="7844">
                  <c:v>2585.0</c:v>
                </c:pt>
                <c:pt idx="7845">
                  <c:v>2585.0</c:v>
                </c:pt>
                <c:pt idx="7846">
                  <c:v>2586.0</c:v>
                </c:pt>
                <c:pt idx="7847">
                  <c:v>2586.0</c:v>
                </c:pt>
                <c:pt idx="7848">
                  <c:v>2587.0</c:v>
                </c:pt>
                <c:pt idx="7849">
                  <c:v>2588.0</c:v>
                </c:pt>
                <c:pt idx="7850">
                  <c:v>2588.0</c:v>
                </c:pt>
                <c:pt idx="7851">
                  <c:v>2589.0</c:v>
                </c:pt>
                <c:pt idx="7852">
                  <c:v>2590.0</c:v>
                </c:pt>
                <c:pt idx="7853">
                  <c:v>2591.0</c:v>
                </c:pt>
                <c:pt idx="7854">
                  <c:v>2592.0</c:v>
                </c:pt>
                <c:pt idx="7855">
                  <c:v>2592.0</c:v>
                </c:pt>
                <c:pt idx="7856">
                  <c:v>2593.0</c:v>
                </c:pt>
                <c:pt idx="7857">
                  <c:v>2594.0</c:v>
                </c:pt>
                <c:pt idx="7858">
                  <c:v>2594.0</c:v>
                </c:pt>
                <c:pt idx="7859">
                  <c:v>2594.0</c:v>
                </c:pt>
                <c:pt idx="7860">
                  <c:v>2594.0</c:v>
                </c:pt>
                <c:pt idx="7861">
                  <c:v>2594.0</c:v>
                </c:pt>
                <c:pt idx="7862">
                  <c:v>2594.0</c:v>
                </c:pt>
                <c:pt idx="7863">
                  <c:v>2594.0</c:v>
                </c:pt>
                <c:pt idx="7864">
                  <c:v>2594.0</c:v>
                </c:pt>
                <c:pt idx="7865">
                  <c:v>2594.0</c:v>
                </c:pt>
                <c:pt idx="7866">
                  <c:v>2595.0</c:v>
                </c:pt>
                <c:pt idx="7867">
                  <c:v>2595.0</c:v>
                </c:pt>
                <c:pt idx="7868">
                  <c:v>2595.0</c:v>
                </c:pt>
                <c:pt idx="7869">
                  <c:v>2596.0</c:v>
                </c:pt>
                <c:pt idx="7870">
                  <c:v>2596.0</c:v>
                </c:pt>
                <c:pt idx="7871">
                  <c:v>2597.0</c:v>
                </c:pt>
                <c:pt idx="7872">
                  <c:v>2597.0</c:v>
                </c:pt>
                <c:pt idx="7873">
                  <c:v>2597.0</c:v>
                </c:pt>
                <c:pt idx="7874">
                  <c:v>2598.0</c:v>
                </c:pt>
                <c:pt idx="7875">
                  <c:v>2598.0</c:v>
                </c:pt>
                <c:pt idx="7876">
                  <c:v>2598.0</c:v>
                </c:pt>
                <c:pt idx="7877">
                  <c:v>2598.0</c:v>
                </c:pt>
                <c:pt idx="7878">
                  <c:v>2599.0</c:v>
                </c:pt>
                <c:pt idx="7879">
                  <c:v>2600.0</c:v>
                </c:pt>
                <c:pt idx="7880">
                  <c:v>2600.0</c:v>
                </c:pt>
                <c:pt idx="7881">
                  <c:v>2600.0</c:v>
                </c:pt>
                <c:pt idx="7882">
                  <c:v>2600.0</c:v>
                </c:pt>
                <c:pt idx="7883">
                  <c:v>2600.0</c:v>
                </c:pt>
                <c:pt idx="7884">
                  <c:v>2601.0</c:v>
                </c:pt>
                <c:pt idx="7885">
                  <c:v>2602.0</c:v>
                </c:pt>
                <c:pt idx="7886">
                  <c:v>2602.0</c:v>
                </c:pt>
                <c:pt idx="7887">
                  <c:v>2602.0</c:v>
                </c:pt>
                <c:pt idx="7888">
                  <c:v>2603.0</c:v>
                </c:pt>
                <c:pt idx="7889">
                  <c:v>2603.0</c:v>
                </c:pt>
                <c:pt idx="7890">
                  <c:v>2603.0</c:v>
                </c:pt>
                <c:pt idx="7891">
                  <c:v>2603.0</c:v>
                </c:pt>
                <c:pt idx="7892">
                  <c:v>2604.0</c:v>
                </c:pt>
                <c:pt idx="7893">
                  <c:v>2605.0</c:v>
                </c:pt>
                <c:pt idx="7894">
                  <c:v>2605.0</c:v>
                </c:pt>
                <c:pt idx="7895">
                  <c:v>2606.0</c:v>
                </c:pt>
                <c:pt idx="7896">
                  <c:v>2607.0</c:v>
                </c:pt>
                <c:pt idx="7897">
                  <c:v>2607.0</c:v>
                </c:pt>
                <c:pt idx="7898">
                  <c:v>2608.0</c:v>
                </c:pt>
                <c:pt idx="7899">
                  <c:v>2608.0</c:v>
                </c:pt>
                <c:pt idx="7900">
                  <c:v>2608.0</c:v>
                </c:pt>
                <c:pt idx="7901">
                  <c:v>2608.0</c:v>
                </c:pt>
                <c:pt idx="7902">
                  <c:v>2609.0</c:v>
                </c:pt>
                <c:pt idx="7903">
                  <c:v>2609.0</c:v>
                </c:pt>
                <c:pt idx="7904">
                  <c:v>2610.0</c:v>
                </c:pt>
                <c:pt idx="7905">
                  <c:v>2611.0</c:v>
                </c:pt>
                <c:pt idx="7906">
                  <c:v>2611.0</c:v>
                </c:pt>
                <c:pt idx="7907">
                  <c:v>2611.0</c:v>
                </c:pt>
                <c:pt idx="7908">
                  <c:v>2612.0</c:v>
                </c:pt>
                <c:pt idx="7909">
                  <c:v>2613.0</c:v>
                </c:pt>
                <c:pt idx="7910">
                  <c:v>2613.0</c:v>
                </c:pt>
                <c:pt idx="7911">
                  <c:v>2613.0</c:v>
                </c:pt>
                <c:pt idx="7912">
                  <c:v>2613.0</c:v>
                </c:pt>
                <c:pt idx="7913">
                  <c:v>2613.0</c:v>
                </c:pt>
                <c:pt idx="7914">
                  <c:v>2614.0</c:v>
                </c:pt>
                <c:pt idx="7915">
                  <c:v>2614.0</c:v>
                </c:pt>
                <c:pt idx="7916">
                  <c:v>2614.0</c:v>
                </c:pt>
                <c:pt idx="7917">
                  <c:v>2615.0</c:v>
                </c:pt>
                <c:pt idx="7918">
                  <c:v>2616.0</c:v>
                </c:pt>
                <c:pt idx="7919">
                  <c:v>2616.0</c:v>
                </c:pt>
                <c:pt idx="7920">
                  <c:v>2616.0</c:v>
                </c:pt>
                <c:pt idx="7921">
                  <c:v>2616.0</c:v>
                </c:pt>
                <c:pt idx="7922">
                  <c:v>2616.0</c:v>
                </c:pt>
                <c:pt idx="7923">
                  <c:v>2617.0</c:v>
                </c:pt>
                <c:pt idx="7924">
                  <c:v>2618.0</c:v>
                </c:pt>
                <c:pt idx="7925">
                  <c:v>2618.0</c:v>
                </c:pt>
                <c:pt idx="7926">
                  <c:v>2619.0</c:v>
                </c:pt>
                <c:pt idx="7927">
                  <c:v>2620.0</c:v>
                </c:pt>
                <c:pt idx="7928">
                  <c:v>2620.0</c:v>
                </c:pt>
                <c:pt idx="7929">
                  <c:v>2620.0</c:v>
                </c:pt>
                <c:pt idx="7930">
                  <c:v>2621.0</c:v>
                </c:pt>
                <c:pt idx="7931">
                  <c:v>2622.0</c:v>
                </c:pt>
                <c:pt idx="7932">
                  <c:v>2622.0</c:v>
                </c:pt>
                <c:pt idx="7933">
                  <c:v>2622.0</c:v>
                </c:pt>
                <c:pt idx="7934">
                  <c:v>2622.0</c:v>
                </c:pt>
                <c:pt idx="7935">
                  <c:v>2622.0</c:v>
                </c:pt>
                <c:pt idx="7936">
                  <c:v>2622.0</c:v>
                </c:pt>
                <c:pt idx="7937">
                  <c:v>2622.0</c:v>
                </c:pt>
                <c:pt idx="7938">
                  <c:v>2622.0</c:v>
                </c:pt>
                <c:pt idx="7939">
                  <c:v>2622.0</c:v>
                </c:pt>
                <c:pt idx="7940">
                  <c:v>2622.0</c:v>
                </c:pt>
                <c:pt idx="7941">
                  <c:v>2622.0</c:v>
                </c:pt>
                <c:pt idx="7942">
                  <c:v>2623.0</c:v>
                </c:pt>
                <c:pt idx="7943">
                  <c:v>2623.0</c:v>
                </c:pt>
                <c:pt idx="7944">
                  <c:v>2623.0</c:v>
                </c:pt>
                <c:pt idx="7945">
                  <c:v>2623.0</c:v>
                </c:pt>
                <c:pt idx="7946">
                  <c:v>2624.0</c:v>
                </c:pt>
                <c:pt idx="7947">
                  <c:v>2625.0</c:v>
                </c:pt>
                <c:pt idx="7948">
                  <c:v>2625.0</c:v>
                </c:pt>
                <c:pt idx="7949">
                  <c:v>2625.0</c:v>
                </c:pt>
                <c:pt idx="7950">
                  <c:v>2625.0</c:v>
                </c:pt>
                <c:pt idx="7951">
                  <c:v>2625.0</c:v>
                </c:pt>
                <c:pt idx="7952">
                  <c:v>2625.0</c:v>
                </c:pt>
                <c:pt idx="7953">
                  <c:v>2625.0</c:v>
                </c:pt>
                <c:pt idx="7954">
                  <c:v>2625.0</c:v>
                </c:pt>
                <c:pt idx="7955">
                  <c:v>2625.0</c:v>
                </c:pt>
                <c:pt idx="7956">
                  <c:v>2625.0</c:v>
                </c:pt>
                <c:pt idx="7957">
                  <c:v>2625.0</c:v>
                </c:pt>
                <c:pt idx="7958">
                  <c:v>2625.0</c:v>
                </c:pt>
                <c:pt idx="7959">
                  <c:v>2625.0</c:v>
                </c:pt>
                <c:pt idx="7960">
                  <c:v>2625.0</c:v>
                </c:pt>
                <c:pt idx="7961">
                  <c:v>2625.0</c:v>
                </c:pt>
                <c:pt idx="7962">
                  <c:v>2625.0</c:v>
                </c:pt>
                <c:pt idx="7963">
                  <c:v>2625.0</c:v>
                </c:pt>
                <c:pt idx="7964">
                  <c:v>2626.0</c:v>
                </c:pt>
                <c:pt idx="7965">
                  <c:v>2626.0</c:v>
                </c:pt>
                <c:pt idx="7966">
                  <c:v>2626.0</c:v>
                </c:pt>
                <c:pt idx="7967">
                  <c:v>2626.0</c:v>
                </c:pt>
                <c:pt idx="7968">
                  <c:v>2626.0</c:v>
                </c:pt>
                <c:pt idx="7969">
                  <c:v>2626.0</c:v>
                </c:pt>
                <c:pt idx="7970">
                  <c:v>2627.0</c:v>
                </c:pt>
                <c:pt idx="7971">
                  <c:v>2627.0</c:v>
                </c:pt>
                <c:pt idx="7972">
                  <c:v>2628.0</c:v>
                </c:pt>
                <c:pt idx="7973">
                  <c:v>2628.0</c:v>
                </c:pt>
                <c:pt idx="7974">
                  <c:v>2629.0</c:v>
                </c:pt>
                <c:pt idx="7975">
                  <c:v>2629.0</c:v>
                </c:pt>
                <c:pt idx="7976">
                  <c:v>2629.0</c:v>
                </c:pt>
                <c:pt idx="7977">
                  <c:v>2629.0</c:v>
                </c:pt>
                <c:pt idx="7978">
                  <c:v>2629.0</c:v>
                </c:pt>
                <c:pt idx="7979">
                  <c:v>2629.0</c:v>
                </c:pt>
                <c:pt idx="7980">
                  <c:v>2629.0</c:v>
                </c:pt>
                <c:pt idx="7981">
                  <c:v>2629.0</c:v>
                </c:pt>
                <c:pt idx="7982">
                  <c:v>2629.0</c:v>
                </c:pt>
                <c:pt idx="7983">
                  <c:v>2629.0</c:v>
                </c:pt>
                <c:pt idx="7984">
                  <c:v>2629.0</c:v>
                </c:pt>
                <c:pt idx="7985">
                  <c:v>2629.0</c:v>
                </c:pt>
                <c:pt idx="7986">
                  <c:v>2629.0</c:v>
                </c:pt>
                <c:pt idx="7987">
                  <c:v>2629.0</c:v>
                </c:pt>
                <c:pt idx="7988">
                  <c:v>2629.0</c:v>
                </c:pt>
                <c:pt idx="7989">
                  <c:v>2629.0</c:v>
                </c:pt>
                <c:pt idx="7990">
                  <c:v>2629.0</c:v>
                </c:pt>
                <c:pt idx="7991">
                  <c:v>2629.0</c:v>
                </c:pt>
                <c:pt idx="7992">
                  <c:v>2629.0</c:v>
                </c:pt>
                <c:pt idx="7993">
                  <c:v>2629.0</c:v>
                </c:pt>
                <c:pt idx="7994">
                  <c:v>2629.0</c:v>
                </c:pt>
                <c:pt idx="7995">
                  <c:v>2629.0</c:v>
                </c:pt>
                <c:pt idx="7996">
                  <c:v>2629.0</c:v>
                </c:pt>
                <c:pt idx="7997">
                  <c:v>2630.0</c:v>
                </c:pt>
                <c:pt idx="7998">
                  <c:v>2631.0</c:v>
                </c:pt>
                <c:pt idx="7999">
                  <c:v>2631.0</c:v>
                </c:pt>
                <c:pt idx="8000">
                  <c:v>2631.0</c:v>
                </c:pt>
                <c:pt idx="8001">
                  <c:v>2631.0</c:v>
                </c:pt>
                <c:pt idx="8002">
                  <c:v>2632.0</c:v>
                </c:pt>
                <c:pt idx="8003">
                  <c:v>2633.0</c:v>
                </c:pt>
                <c:pt idx="8004">
                  <c:v>2633.0</c:v>
                </c:pt>
                <c:pt idx="8005">
                  <c:v>2633.0</c:v>
                </c:pt>
                <c:pt idx="8006">
                  <c:v>2634.0</c:v>
                </c:pt>
                <c:pt idx="8007">
                  <c:v>2635.0</c:v>
                </c:pt>
                <c:pt idx="8008">
                  <c:v>2636.0</c:v>
                </c:pt>
                <c:pt idx="8009">
                  <c:v>2636.0</c:v>
                </c:pt>
                <c:pt idx="8010">
                  <c:v>2636.0</c:v>
                </c:pt>
                <c:pt idx="8011">
                  <c:v>2637.0</c:v>
                </c:pt>
                <c:pt idx="8012">
                  <c:v>2637.0</c:v>
                </c:pt>
                <c:pt idx="8013">
                  <c:v>2638.0</c:v>
                </c:pt>
                <c:pt idx="8014">
                  <c:v>2639.0</c:v>
                </c:pt>
                <c:pt idx="8015">
                  <c:v>2640.0</c:v>
                </c:pt>
                <c:pt idx="8016">
                  <c:v>2641.0</c:v>
                </c:pt>
                <c:pt idx="8017">
                  <c:v>2641.0</c:v>
                </c:pt>
                <c:pt idx="8018">
                  <c:v>2642.0</c:v>
                </c:pt>
                <c:pt idx="8019">
                  <c:v>2643.0</c:v>
                </c:pt>
                <c:pt idx="8020">
                  <c:v>2644.0</c:v>
                </c:pt>
                <c:pt idx="8021">
                  <c:v>2645.0</c:v>
                </c:pt>
                <c:pt idx="8022">
                  <c:v>2645.0</c:v>
                </c:pt>
                <c:pt idx="8023">
                  <c:v>2645.0</c:v>
                </c:pt>
                <c:pt idx="8024">
                  <c:v>2646.0</c:v>
                </c:pt>
                <c:pt idx="8025">
                  <c:v>2647.0</c:v>
                </c:pt>
                <c:pt idx="8026">
                  <c:v>2647.0</c:v>
                </c:pt>
                <c:pt idx="8027">
                  <c:v>2647.0</c:v>
                </c:pt>
                <c:pt idx="8028">
                  <c:v>2648.0</c:v>
                </c:pt>
                <c:pt idx="8029">
                  <c:v>2648.0</c:v>
                </c:pt>
                <c:pt idx="8030">
                  <c:v>2649.0</c:v>
                </c:pt>
                <c:pt idx="8031">
                  <c:v>2650.0</c:v>
                </c:pt>
                <c:pt idx="8032">
                  <c:v>2651.0</c:v>
                </c:pt>
                <c:pt idx="8033">
                  <c:v>2651.0</c:v>
                </c:pt>
                <c:pt idx="8034">
                  <c:v>2652.0</c:v>
                </c:pt>
                <c:pt idx="8035">
                  <c:v>2652.0</c:v>
                </c:pt>
                <c:pt idx="8036">
                  <c:v>2652.0</c:v>
                </c:pt>
                <c:pt idx="8037">
                  <c:v>2652.0</c:v>
                </c:pt>
                <c:pt idx="8038">
                  <c:v>2653.0</c:v>
                </c:pt>
                <c:pt idx="8039">
                  <c:v>2653.0</c:v>
                </c:pt>
                <c:pt idx="8040">
                  <c:v>2653.0</c:v>
                </c:pt>
                <c:pt idx="8041">
                  <c:v>2654.0</c:v>
                </c:pt>
                <c:pt idx="8042">
                  <c:v>2654.0</c:v>
                </c:pt>
                <c:pt idx="8043">
                  <c:v>2654.0</c:v>
                </c:pt>
                <c:pt idx="8044">
                  <c:v>2655.0</c:v>
                </c:pt>
                <c:pt idx="8045">
                  <c:v>2656.0</c:v>
                </c:pt>
                <c:pt idx="8046">
                  <c:v>2657.0</c:v>
                </c:pt>
                <c:pt idx="8047">
                  <c:v>2658.0</c:v>
                </c:pt>
                <c:pt idx="8048">
                  <c:v>2659.0</c:v>
                </c:pt>
                <c:pt idx="8049">
                  <c:v>2660.0</c:v>
                </c:pt>
                <c:pt idx="8050">
                  <c:v>2661.0</c:v>
                </c:pt>
                <c:pt idx="8051">
                  <c:v>2662.0</c:v>
                </c:pt>
                <c:pt idx="8052">
                  <c:v>2663.0</c:v>
                </c:pt>
                <c:pt idx="8053">
                  <c:v>2663.0</c:v>
                </c:pt>
                <c:pt idx="8054">
                  <c:v>2663.0</c:v>
                </c:pt>
                <c:pt idx="8055">
                  <c:v>2663.0</c:v>
                </c:pt>
                <c:pt idx="8056">
                  <c:v>2663.0</c:v>
                </c:pt>
                <c:pt idx="8057">
                  <c:v>2664.0</c:v>
                </c:pt>
                <c:pt idx="8058">
                  <c:v>2664.0</c:v>
                </c:pt>
                <c:pt idx="8059">
                  <c:v>2665.0</c:v>
                </c:pt>
                <c:pt idx="8060">
                  <c:v>2666.0</c:v>
                </c:pt>
                <c:pt idx="8061">
                  <c:v>2667.0</c:v>
                </c:pt>
                <c:pt idx="8062">
                  <c:v>2668.0</c:v>
                </c:pt>
                <c:pt idx="8063">
                  <c:v>2669.0</c:v>
                </c:pt>
                <c:pt idx="8064">
                  <c:v>2669.0</c:v>
                </c:pt>
                <c:pt idx="8065">
                  <c:v>2670.0</c:v>
                </c:pt>
                <c:pt idx="8066">
                  <c:v>2671.0</c:v>
                </c:pt>
                <c:pt idx="8067">
                  <c:v>2672.0</c:v>
                </c:pt>
                <c:pt idx="8068">
                  <c:v>2673.0</c:v>
                </c:pt>
                <c:pt idx="8069">
                  <c:v>2673.0</c:v>
                </c:pt>
                <c:pt idx="8070">
                  <c:v>2674.0</c:v>
                </c:pt>
                <c:pt idx="8071">
                  <c:v>2675.0</c:v>
                </c:pt>
                <c:pt idx="8072">
                  <c:v>2675.0</c:v>
                </c:pt>
                <c:pt idx="8073">
                  <c:v>2675.0</c:v>
                </c:pt>
                <c:pt idx="8074">
                  <c:v>2675.0</c:v>
                </c:pt>
                <c:pt idx="8075">
                  <c:v>2675.0</c:v>
                </c:pt>
                <c:pt idx="8076">
                  <c:v>2676.0</c:v>
                </c:pt>
                <c:pt idx="8077">
                  <c:v>2676.0</c:v>
                </c:pt>
                <c:pt idx="8078">
                  <c:v>2677.0</c:v>
                </c:pt>
                <c:pt idx="8079">
                  <c:v>2678.0</c:v>
                </c:pt>
                <c:pt idx="8080">
                  <c:v>2679.0</c:v>
                </c:pt>
                <c:pt idx="8081">
                  <c:v>2680.0</c:v>
                </c:pt>
                <c:pt idx="8082">
                  <c:v>2681.0</c:v>
                </c:pt>
                <c:pt idx="8083">
                  <c:v>2682.0</c:v>
                </c:pt>
                <c:pt idx="8084">
                  <c:v>2682.0</c:v>
                </c:pt>
                <c:pt idx="8085">
                  <c:v>2683.0</c:v>
                </c:pt>
                <c:pt idx="8086">
                  <c:v>2683.0</c:v>
                </c:pt>
                <c:pt idx="8087">
                  <c:v>2683.0</c:v>
                </c:pt>
                <c:pt idx="8088">
                  <c:v>2684.0</c:v>
                </c:pt>
                <c:pt idx="8089">
                  <c:v>2684.0</c:v>
                </c:pt>
                <c:pt idx="8090">
                  <c:v>2685.0</c:v>
                </c:pt>
                <c:pt idx="8091">
                  <c:v>2685.0</c:v>
                </c:pt>
                <c:pt idx="8092">
                  <c:v>2685.0</c:v>
                </c:pt>
                <c:pt idx="8093">
                  <c:v>2685.0</c:v>
                </c:pt>
                <c:pt idx="8094">
                  <c:v>2685.0</c:v>
                </c:pt>
                <c:pt idx="8095">
                  <c:v>2685.0</c:v>
                </c:pt>
                <c:pt idx="8096">
                  <c:v>2685.0</c:v>
                </c:pt>
                <c:pt idx="8097">
                  <c:v>2685.0</c:v>
                </c:pt>
                <c:pt idx="8098">
                  <c:v>2685.0</c:v>
                </c:pt>
                <c:pt idx="8099">
                  <c:v>2685.0</c:v>
                </c:pt>
                <c:pt idx="8100">
                  <c:v>2685.0</c:v>
                </c:pt>
                <c:pt idx="8101">
                  <c:v>2685.0</c:v>
                </c:pt>
                <c:pt idx="8102">
                  <c:v>2685.0</c:v>
                </c:pt>
                <c:pt idx="8103">
                  <c:v>2685.0</c:v>
                </c:pt>
                <c:pt idx="8104">
                  <c:v>2685.0</c:v>
                </c:pt>
                <c:pt idx="8105">
                  <c:v>2685.0</c:v>
                </c:pt>
                <c:pt idx="8106">
                  <c:v>2686.0</c:v>
                </c:pt>
                <c:pt idx="8107">
                  <c:v>2687.0</c:v>
                </c:pt>
                <c:pt idx="8108">
                  <c:v>2688.0</c:v>
                </c:pt>
                <c:pt idx="8109">
                  <c:v>2689.0</c:v>
                </c:pt>
                <c:pt idx="8110">
                  <c:v>2690.0</c:v>
                </c:pt>
                <c:pt idx="8111">
                  <c:v>2690.0</c:v>
                </c:pt>
                <c:pt idx="8112">
                  <c:v>2691.0</c:v>
                </c:pt>
                <c:pt idx="8113">
                  <c:v>2691.0</c:v>
                </c:pt>
                <c:pt idx="8114">
                  <c:v>2692.0</c:v>
                </c:pt>
                <c:pt idx="8115">
                  <c:v>2692.0</c:v>
                </c:pt>
                <c:pt idx="8116">
                  <c:v>2692.0</c:v>
                </c:pt>
                <c:pt idx="8117">
                  <c:v>2692.0</c:v>
                </c:pt>
                <c:pt idx="8118">
                  <c:v>2693.0</c:v>
                </c:pt>
                <c:pt idx="8119">
                  <c:v>2693.0</c:v>
                </c:pt>
                <c:pt idx="8120">
                  <c:v>2693.0</c:v>
                </c:pt>
                <c:pt idx="8121">
                  <c:v>2693.0</c:v>
                </c:pt>
                <c:pt idx="8122">
                  <c:v>2693.0</c:v>
                </c:pt>
                <c:pt idx="8123">
                  <c:v>2694.0</c:v>
                </c:pt>
                <c:pt idx="8124">
                  <c:v>2694.0</c:v>
                </c:pt>
                <c:pt idx="8125">
                  <c:v>2695.0</c:v>
                </c:pt>
                <c:pt idx="8126">
                  <c:v>2696.0</c:v>
                </c:pt>
                <c:pt idx="8127">
                  <c:v>2697.0</c:v>
                </c:pt>
                <c:pt idx="8128">
                  <c:v>2698.0</c:v>
                </c:pt>
                <c:pt idx="8129">
                  <c:v>2698.0</c:v>
                </c:pt>
                <c:pt idx="8130">
                  <c:v>2699.0</c:v>
                </c:pt>
                <c:pt idx="8131">
                  <c:v>2700.0</c:v>
                </c:pt>
                <c:pt idx="8132">
                  <c:v>2700.0</c:v>
                </c:pt>
                <c:pt idx="8133">
                  <c:v>2700.0</c:v>
                </c:pt>
                <c:pt idx="8134">
                  <c:v>2700.0</c:v>
                </c:pt>
                <c:pt idx="8135">
                  <c:v>2700.0</c:v>
                </c:pt>
                <c:pt idx="8136">
                  <c:v>2700.0</c:v>
                </c:pt>
                <c:pt idx="8137">
                  <c:v>2700.0</c:v>
                </c:pt>
                <c:pt idx="8138">
                  <c:v>2700.0</c:v>
                </c:pt>
                <c:pt idx="8139">
                  <c:v>2700.0</c:v>
                </c:pt>
                <c:pt idx="8140">
                  <c:v>2700.0</c:v>
                </c:pt>
                <c:pt idx="8141">
                  <c:v>2700.0</c:v>
                </c:pt>
                <c:pt idx="8142">
                  <c:v>2700.0</c:v>
                </c:pt>
                <c:pt idx="8143">
                  <c:v>2700.0</c:v>
                </c:pt>
                <c:pt idx="8144">
                  <c:v>2700.0</c:v>
                </c:pt>
                <c:pt idx="8145">
                  <c:v>2700.0</c:v>
                </c:pt>
                <c:pt idx="8146">
                  <c:v>2701.0</c:v>
                </c:pt>
                <c:pt idx="8147">
                  <c:v>2701.0</c:v>
                </c:pt>
                <c:pt idx="8148">
                  <c:v>2702.0</c:v>
                </c:pt>
                <c:pt idx="8149">
                  <c:v>2702.0</c:v>
                </c:pt>
                <c:pt idx="8150">
                  <c:v>2702.0</c:v>
                </c:pt>
                <c:pt idx="8151">
                  <c:v>2702.0</c:v>
                </c:pt>
                <c:pt idx="8152">
                  <c:v>2702.0</c:v>
                </c:pt>
                <c:pt idx="8153">
                  <c:v>2702.0</c:v>
                </c:pt>
                <c:pt idx="8154">
                  <c:v>2702.0</c:v>
                </c:pt>
                <c:pt idx="8155">
                  <c:v>2702.0</c:v>
                </c:pt>
                <c:pt idx="8156">
                  <c:v>2702.0</c:v>
                </c:pt>
                <c:pt idx="8157">
                  <c:v>2703.0</c:v>
                </c:pt>
                <c:pt idx="8158">
                  <c:v>2703.0</c:v>
                </c:pt>
                <c:pt idx="8159">
                  <c:v>2703.0</c:v>
                </c:pt>
                <c:pt idx="8160">
                  <c:v>2703.0</c:v>
                </c:pt>
                <c:pt idx="8161">
                  <c:v>2704.0</c:v>
                </c:pt>
                <c:pt idx="8162">
                  <c:v>2704.0</c:v>
                </c:pt>
                <c:pt idx="8163">
                  <c:v>2705.0</c:v>
                </c:pt>
                <c:pt idx="8164">
                  <c:v>2705.0</c:v>
                </c:pt>
                <c:pt idx="8165">
                  <c:v>2705.0</c:v>
                </c:pt>
                <c:pt idx="8166">
                  <c:v>2705.0</c:v>
                </c:pt>
                <c:pt idx="8167">
                  <c:v>2705.0</c:v>
                </c:pt>
                <c:pt idx="8168">
                  <c:v>2705.0</c:v>
                </c:pt>
                <c:pt idx="8169">
                  <c:v>2705.0</c:v>
                </c:pt>
                <c:pt idx="8170">
                  <c:v>2705.0</c:v>
                </c:pt>
                <c:pt idx="8171">
                  <c:v>2705.0</c:v>
                </c:pt>
                <c:pt idx="8172">
                  <c:v>2705.0</c:v>
                </c:pt>
                <c:pt idx="8173">
                  <c:v>2705.0</c:v>
                </c:pt>
                <c:pt idx="8174">
                  <c:v>2705.0</c:v>
                </c:pt>
                <c:pt idx="8175">
                  <c:v>2705.0</c:v>
                </c:pt>
                <c:pt idx="8176">
                  <c:v>2705.0</c:v>
                </c:pt>
                <c:pt idx="8177">
                  <c:v>2705.0</c:v>
                </c:pt>
                <c:pt idx="8178">
                  <c:v>2705.0</c:v>
                </c:pt>
                <c:pt idx="8179">
                  <c:v>2705.0</c:v>
                </c:pt>
                <c:pt idx="8180">
                  <c:v>2705.0</c:v>
                </c:pt>
                <c:pt idx="8181">
                  <c:v>2706.0</c:v>
                </c:pt>
                <c:pt idx="8182">
                  <c:v>2707.0</c:v>
                </c:pt>
                <c:pt idx="8183">
                  <c:v>2707.0</c:v>
                </c:pt>
                <c:pt idx="8184">
                  <c:v>2708.0</c:v>
                </c:pt>
                <c:pt idx="8185">
                  <c:v>2708.0</c:v>
                </c:pt>
                <c:pt idx="8186">
                  <c:v>2709.0</c:v>
                </c:pt>
                <c:pt idx="8187">
                  <c:v>2709.0</c:v>
                </c:pt>
                <c:pt idx="8188">
                  <c:v>2709.0</c:v>
                </c:pt>
                <c:pt idx="8189">
                  <c:v>2710.0</c:v>
                </c:pt>
                <c:pt idx="8190">
                  <c:v>2710.0</c:v>
                </c:pt>
                <c:pt idx="8191">
                  <c:v>2710.0</c:v>
                </c:pt>
                <c:pt idx="8192">
                  <c:v>2710.0</c:v>
                </c:pt>
                <c:pt idx="8193">
                  <c:v>2710.0</c:v>
                </c:pt>
                <c:pt idx="8194">
                  <c:v>2710.0</c:v>
                </c:pt>
                <c:pt idx="8195">
                  <c:v>2711.0</c:v>
                </c:pt>
                <c:pt idx="8196">
                  <c:v>2711.0</c:v>
                </c:pt>
                <c:pt idx="8197">
                  <c:v>2712.0</c:v>
                </c:pt>
                <c:pt idx="8198">
                  <c:v>2713.0</c:v>
                </c:pt>
                <c:pt idx="8199">
                  <c:v>2714.0</c:v>
                </c:pt>
                <c:pt idx="8200">
                  <c:v>2714.0</c:v>
                </c:pt>
                <c:pt idx="8201">
                  <c:v>2714.0</c:v>
                </c:pt>
                <c:pt idx="8202">
                  <c:v>2714.0</c:v>
                </c:pt>
                <c:pt idx="8203">
                  <c:v>2714.0</c:v>
                </c:pt>
                <c:pt idx="8204">
                  <c:v>2714.0</c:v>
                </c:pt>
                <c:pt idx="8205">
                  <c:v>2714.0</c:v>
                </c:pt>
                <c:pt idx="8206">
                  <c:v>2714.0</c:v>
                </c:pt>
                <c:pt idx="8207">
                  <c:v>2714.0</c:v>
                </c:pt>
                <c:pt idx="8208">
                  <c:v>2714.0</c:v>
                </c:pt>
                <c:pt idx="8209">
                  <c:v>2714.0</c:v>
                </c:pt>
                <c:pt idx="8210">
                  <c:v>2715.0</c:v>
                </c:pt>
                <c:pt idx="8211">
                  <c:v>2716.0</c:v>
                </c:pt>
                <c:pt idx="8212">
                  <c:v>2716.0</c:v>
                </c:pt>
                <c:pt idx="8213">
                  <c:v>2716.0</c:v>
                </c:pt>
                <c:pt idx="8214">
                  <c:v>2716.0</c:v>
                </c:pt>
                <c:pt idx="8215">
                  <c:v>2716.0</c:v>
                </c:pt>
                <c:pt idx="8216">
                  <c:v>2716.0</c:v>
                </c:pt>
                <c:pt idx="8217">
                  <c:v>2716.0</c:v>
                </c:pt>
                <c:pt idx="8218">
                  <c:v>2716.0</c:v>
                </c:pt>
                <c:pt idx="8219">
                  <c:v>2716.0</c:v>
                </c:pt>
                <c:pt idx="8220">
                  <c:v>2716.0</c:v>
                </c:pt>
                <c:pt idx="8221">
                  <c:v>2716.0</c:v>
                </c:pt>
                <c:pt idx="8222">
                  <c:v>2716.0</c:v>
                </c:pt>
                <c:pt idx="8223">
                  <c:v>2716.0</c:v>
                </c:pt>
                <c:pt idx="8224">
                  <c:v>2717.0</c:v>
                </c:pt>
                <c:pt idx="8225">
                  <c:v>2717.0</c:v>
                </c:pt>
                <c:pt idx="8226">
                  <c:v>2718.0</c:v>
                </c:pt>
                <c:pt idx="8227">
                  <c:v>2718.0</c:v>
                </c:pt>
                <c:pt idx="8228">
                  <c:v>2718.0</c:v>
                </c:pt>
                <c:pt idx="8229">
                  <c:v>2719.0</c:v>
                </c:pt>
                <c:pt idx="8230">
                  <c:v>2719.0</c:v>
                </c:pt>
                <c:pt idx="8231">
                  <c:v>2719.0</c:v>
                </c:pt>
                <c:pt idx="8232">
                  <c:v>2719.0</c:v>
                </c:pt>
                <c:pt idx="8233">
                  <c:v>2719.0</c:v>
                </c:pt>
                <c:pt idx="8234">
                  <c:v>2720.0</c:v>
                </c:pt>
                <c:pt idx="8235">
                  <c:v>2720.0</c:v>
                </c:pt>
                <c:pt idx="8236">
                  <c:v>2720.0</c:v>
                </c:pt>
                <c:pt idx="8237">
                  <c:v>2720.0</c:v>
                </c:pt>
                <c:pt idx="8238">
                  <c:v>2721.0</c:v>
                </c:pt>
                <c:pt idx="8239">
                  <c:v>2722.0</c:v>
                </c:pt>
                <c:pt idx="8240">
                  <c:v>2722.0</c:v>
                </c:pt>
                <c:pt idx="8241">
                  <c:v>2722.0</c:v>
                </c:pt>
                <c:pt idx="8242">
                  <c:v>2722.0</c:v>
                </c:pt>
                <c:pt idx="8243">
                  <c:v>2723.0</c:v>
                </c:pt>
                <c:pt idx="8244">
                  <c:v>2724.0</c:v>
                </c:pt>
                <c:pt idx="8245">
                  <c:v>2724.0</c:v>
                </c:pt>
                <c:pt idx="8246">
                  <c:v>2724.0</c:v>
                </c:pt>
                <c:pt idx="8247">
                  <c:v>2724.0</c:v>
                </c:pt>
                <c:pt idx="8248">
                  <c:v>2724.0</c:v>
                </c:pt>
                <c:pt idx="8249">
                  <c:v>2724.0</c:v>
                </c:pt>
                <c:pt idx="8250">
                  <c:v>2724.0</c:v>
                </c:pt>
                <c:pt idx="8251">
                  <c:v>2725.0</c:v>
                </c:pt>
                <c:pt idx="8252">
                  <c:v>2726.0</c:v>
                </c:pt>
                <c:pt idx="8253">
                  <c:v>2727.0</c:v>
                </c:pt>
                <c:pt idx="8254">
                  <c:v>2727.0</c:v>
                </c:pt>
                <c:pt idx="8255">
                  <c:v>2727.0</c:v>
                </c:pt>
                <c:pt idx="8256">
                  <c:v>2728.0</c:v>
                </c:pt>
                <c:pt idx="8257">
                  <c:v>2729.0</c:v>
                </c:pt>
                <c:pt idx="8258">
                  <c:v>2730.0</c:v>
                </c:pt>
                <c:pt idx="8259">
                  <c:v>2731.0</c:v>
                </c:pt>
                <c:pt idx="8260">
                  <c:v>2732.0</c:v>
                </c:pt>
                <c:pt idx="8261">
                  <c:v>2733.0</c:v>
                </c:pt>
                <c:pt idx="8262">
                  <c:v>2734.0</c:v>
                </c:pt>
                <c:pt idx="8263">
                  <c:v>2734.0</c:v>
                </c:pt>
                <c:pt idx="8264">
                  <c:v>2735.0</c:v>
                </c:pt>
                <c:pt idx="8265">
                  <c:v>2736.0</c:v>
                </c:pt>
                <c:pt idx="8266">
                  <c:v>2737.0</c:v>
                </c:pt>
                <c:pt idx="8267">
                  <c:v>2738.0</c:v>
                </c:pt>
                <c:pt idx="8268">
                  <c:v>2739.0</c:v>
                </c:pt>
                <c:pt idx="8269">
                  <c:v>2740.0</c:v>
                </c:pt>
                <c:pt idx="8270">
                  <c:v>2741.0</c:v>
                </c:pt>
                <c:pt idx="8271">
                  <c:v>2742.0</c:v>
                </c:pt>
                <c:pt idx="8272">
                  <c:v>2743.0</c:v>
                </c:pt>
                <c:pt idx="8273">
                  <c:v>2743.0</c:v>
                </c:pt>
                <c:pt idx="8274">
                  <c:v>2744.0</c:v>
                </c:pt>
                <c:pt idx="8275">
                  <c:v>2745.0</c:v>
                </c:pt>
                <c:pt idx="8276">
                  <c:v>2746.0</c:v>
                </c:pt>
                <c:pt idx="8277">
                  <c:v>2746.0</c:v>
                </c:pt>
                <c:pt idx="8278">
                  <c:v>2747.0</c:v>
                </c:pt>
                <c:pt idx="8279">
                  <c:v>2748.0</c:v>
                </c:pt>
                <c:pt idx="8280">
                  <c:v>2749.0</c:v>
                </c:pt>
                <c:pt idx="8281">
                  <c:v>2749.0</c:v>
                </c:pt>
                <c:pt idx="8282">
                  <c:v>2749.0</c:v>
                </c:pt>
                <c:pt idx="8283">
                  <c:v>2749.0</c:v>
                </c:pt>
                <c:pt idx="8284">
                  <c:v>2750.0</c:v>
                </c:pt>
                <c:pt idx="8285">
                  <c:v>2750.0</c:v>
                </c:pt>
                <c:pt idx="8286">
                  <c:v>2750.0</c:v>
                </c:pt>
                <c:pt idx="8287">
                  <c:v>2751.0</c:v>
                </c:pt>
                <c:pt idx="8288">
                  <c:v>2752.0</c:v>
                </c:pt>
                <c:pt idx="8289">
                  <c:v>2752.0</c:v>
                </c:pt>
                <c:pt idx="8290">
                  <c:v>2752.0</c:v>
                </c:pt>
                <c:pt idx="8291">
                  <c:v>2752.0</c:v>
                </c:pt>
                <c:pt idx="8292">
                  <c:v>2753.0</c:v>
                </c:pt>
                <c:pt idx="8293">
                  <c:v>2753.0</c:v>
                </c:pt>
                <c:pt idx="8294">
                  <c:v>2753.0</c:v>
                </c:pt>
                <c:pt idx="8295">
                  <c:v>2754.0</c:v>
                </c:pt>
                <c:pt idx="8296">
                  <c:v>2754.0</c:v>
                </c:pt>
                <c:pt idx="8297">
                  <c:v>2754.0</c:v>
                </c:pt>
                <c:pt idx="8298">
                  <c:v>2755.0</c:v>
                </c:pt>
                <c:pt idx="8299">
                  <c:v>2756.0</c:v>
                </c:pt>
                <c:pt idx="8300">
                  <c:v>2757.0</c:v>
                </c:pt>
                <c:pt idx="8301">
                  <c:v>2758.0</c:v>
                </c:pt>
                <c:pt idx="8302">
                  <c:v>2758.0</c:v>
                </c:pt>
                <c:pt idx="8303">
                  <c:v>2759.0</c:v>
                </c:pt>
                <c:pt idx="8304">
                  <c:v>2759.0</c:v>
                </c:pt>
                <c:pt idx="8305">
                  <c:v>2759.0</c:v>
                </c:pt>
                <c:pt idx="8306">
                  <c:v>2760.0</c:v>
                </c:pt>
                <c:pt idx="8307">
                  <c:v>2761.0</c:v>
                </c:pt>
                <c:pt idx="8308">
                  <c:v>2762.0</c:v>
                </c:pt>
                <c:pt idx="8309">
                  <c:v>2762.0</c:v>
                </c:pt>
                <c:pt idx="8310">
                  <c:v>2763.0</c:v>
                </c:pt>
                <c:pt idx="8311">
                  <c:v>2764.0</c:v>
                </c:pt>
                <c:pt idx="8312">
                  <c:v>2764.0</c:v>
                </c:pt>
                <c:pt idx="8313">
                  <c:v>2764.0</c:v>
                </c:pt>
                <c:pt idx="8314">
                  <c:v>2765.0</c:v>
                </c:pt>
                <c:pt idx="8315">
                  <c:v>2766.0</c:v>
                </c:pt>
                <c:pt idx="8316">
                  <c:v>2767.0</c:v>
                </c:pt>
                <c:pt idx="8317">
                  <c:v>2767.0</c:v>
                </c:pt>
                <c:pt idx="8318">
                  <c:v>2768.0</c:v>
                </c:pt>
                <c:pt idx="8319">
                  <c:v>2768.0</c:v>
                </c:pt>
                <c:pt idx="8320">
                  <c:v>2768.0</c:v>
                </c:pt>
                <c:pt idx="8321">
                  <c:v>2769.0</c:v>
                </c:pt>
                <c:pt idx="8322">
                  <c:v>2770.0</c:v>
                </c:pt>
                <c:pt idx="8323">
                  <c:v>2771.0</c:v>
                </c:pt>
                <c:pt idx="8324">
                  <c:v>2772.0</c:v>
                </c:pt>
                <c:pt idx="8325">
                  <c:v>2772.0</c:v>
                </c:pt>
                <c:pt idx="8326">
                  <c:v>2773.0</c:v>
                </c:pt>
                <c:pt idx="8327">
                  <c:v>2773.0</c:v>
                </c:pt>
                <c:pt idx="8328">
                  <c:v>2774.0</c:v>
                </c:pt>
                <c:pt idx="8329">
                  <c:v>2774.0</c:v>
                </c:pt>
                <c:pt idx="8330">
                  <c:v>2775.0</c:v>
                </c:pt>
                <c:pt idx="8331">
                  <c:v>2776.0</c:v>
                </c:pt>
                <c:pt idx="8332">
                  <c:v>2777.0</c:v>
                </c:pt>
                <c:pt idx="8333">
                  <c:v>2778.0</c:v>
                </c:pt>
                <c:pt idx="8334">
                  <c:v>2779.0</c:v>
                </c:pt>
                <c:pt idx="8335">
                  <c:v>2779.0</c:v>
                </c:pt>
                <c:pt idx="8336">
                  <c:v>2780.0</c:v>
                </c:pt>
                <c:pt idx="8337">
                  <c:v>2781.0</c:v>
                </c:pt>
                <c:pt idx="8338">
                  <c:v>2782.0</c:v>
                </c:pt>
                <c:pt idx="8339">
                  <c:v>2783.0</c:v>
                </c:pt>
                <c:pt idx="8340">
                  <c:v>2784.0</c:v>
                </c:pt>
                <c:pt idx="8341">
                  <c:v>2785.0</c:v>
                </c:pt>
                <c:pt idx="8342">
                  <c:v>2786.0</c:v>
                </c:pt>
                <c:pt idx="8343">
                  <c:v>2787.0</c:v>
                </c:pt>
                <c:pt idx="8344">
                  <c:v>2788.0</c:v>
                </c:pt>
                <c:pt idx="8345">
                  <c:v>2788.0</c:v>
                </c:pt>
                <c:pt idx="8346">
                  <c:v>2788.0</c:v>
                </c:pt>
                <c:pt idx="8347">
                  <c:v>2788.0</c:v>
                </c:pt>
                <c:pt idx="8348">
                  <c:v>2788.0</c:v>
                </c:pt>
                <c:pt idx="8349">
                  <c:v>2788.0</c:v>
                </c:pt>
                <c:pt idx="8350">
                  <c:v>2788.0</c:v>
                </c:pt>
                <c:pt idx="8351">
                  <c:v>2788.0</c:v>
                </c:pt>
                <c:pt idx="8352">
                  <c:v>2788.0</c:v>
                </c:pt>
                <c:pt idx="8353">
                  <c:v>2788.0</c:v>
                </c:pt>
                <c:pt idx="8354">
                  <c:v>2788.0</c:v>
                </c:pt>
                <c:pt idx="8355">
                  <c:v>2788.0</c:v>
                </c:pt>
                <c:pt idx="8356">
                  <c:v>2788.0</c:v>
                </c:pt>
                <c:pt idx="8357">
                  <c:v>2788.0</c:v>
                </c:pt>
                <c:pt idx="8358">
                  <c:v>2788.0</c:v>
                </c:pt>
                <c:pt idx="8359">
                  <c:v>2788.0</c:v>
                </c:pt>
                <c:pt idx="8360">
                  <c:v>2788.0</c:v>
                </c:pt>
                <c:pt idx="8361">
                  <c:v>2788.0</c:v>
                </c:pt>
                <c:pt idx="8362">
                  <c:v>2788.0</c:v>
                </c:pt>
                <c:pt idx="8363">
                  <c:v>2788.0</c:v>
                </c:pt>
                <c:pt idx="8364">
                  <c:v>2788.0</c:v>
                </c:pt>
                <c:pt idx="8365">
                  <c:v>2788.0</c:v>
                </c:pt>
                <c:pt idx="8366">
                  <c:v>2788.0</c:v>
                </c:pt>
                <c:pt idx="8367">
                  <c:v>2788.0</c:v>
                </c:pt>
                <c:pt idx="8368">
                  <c:v>2788.0</c:v>
                </c:pt>
                <c:pt idx="8369">
                  <c:v>2788.0</c:v>
                </c:pt>
                <c:pt idx="8370">
                  <c:v>2788.0</c:v>
                </c:pt>
                <c:pt idx="8371">
                  <c:v>2788.0</c:v>
                </c:pt>
                <c:pt idx="8372">
                  <c:v>2788.0</c:v>
                </c:pt>
                <c:pt idx="8373">
                  <c:v>2788.0</c:v>
                </c:pt>
                <c:pt idx="8374">
                  <c:v>2788.0</c:v>
                </c:pt>
                <c:pt idx="8375">
                  <c:v>2788.0</c:v>
                </c:pt>
                <c:pt idx="8376">
                  <c:v>2788.0</c:v>
                </c:pt>
                <c:pt idx="8377">
                  <c:v>2789.0</c:v>
                </c:pt>
                <c:pt idx="8378">
                  <c:v>2790.0</c:v>
                </c:pt>
                <c:pt idx="8379">
                  <c:v>2790.0</c:v>
                </c:pt>
                <c:pt idx="8380">
                  <c:v>2790.0</c:v>
                </c:pt>
                <c:pt idx="8381">
                  <c:v>2790.0</c:v>
                </c:pt>
                <c:pt idx="8382">
                  <c:v>2790.0</c:v>
                </c:pt>
                <c:pt idx="8383">
                  <c:v>2790.0</c:v>
                </c:pt>
                <c:pt idx="8384">
                  <c:v>2790.0</c:v>
                </c:pt>
                <c:pt idx="8385">
                  <c:v>2791.0</c:v>
                </c:pt>
                <c:pt idx="8386">
                  <c:v>2791.0</c:v>
                </c:pt>
                <c:pt idx="8387">
                  <c:v>2792.0</c:v>
                </c:pt>
                <c:pt idx="8388">
                  <c:v>2792.0</c:v>
                </c:pt>
                <c:pt idx="8389">
                  <c:v>2792.0</c:v>
                </c:pt>
                <c:pt idx="8390">
                  <c:v>2792.0</c:v>
                </c:pt>
                <c:pt idx="8391">
                  <c:v>2792.0</c:v>
                </c:pt>
                <c:pt idx="8392">
                  <c:v>2792.0</c:v>
                </c:pt>
                <c:pt idx="8393">
                  <c:v>2792.0</c:v>
                </c:pt>
                <c:pt idx="8394">
                  <c:v>2792.0</c:v>
                </c:pt>
                <c:pt idx="8395">
                  <c:v>2792.0</c:v>
                </c:pt>
                <c:pt idx="8396">
                  <c:v>2792.0</c:v>
                </c:pt>
                <c:pt idx="8397">
                  <c:v>2792.0</c:v>
                </c:pt>
                <c:pt idx="8398">
                  <c:v>2793.0</c:v>
                </c:pt>
                <c:pt idx="8399">
                  <c:v>2793.0</c:v>
                </c:pt>
                <c:pt idx="8400">
                  <c:v>2793.0</c:v>
                </c:pt>
                <c:pt idx="8401">
                  <c:v>2793.0</c:v>
                </c:pt>
                <c:pt idx="8402">
                  <c:v>2793.0</c:v>
                </c:pt>
                <c:pt idx="8403">
                  <c:v>2793.0</c:v>
                </c:pt>
                <c:pt idx="8404">
                  <c:v>2793.0</c:v>
                </c:pt>
                <c:pt idx="8405">
                  <c:v>2793.0</c:v>
                </c:pt>
                <c:pt idx="8406">
                  <c:v>2793.0</c:v>
                </c:pt>
                <c:pt idx="8407">
                  <c:v>2793.0</c:v>
                </c:pt>
                <c:pt idx="8408">
                  <c:v>2793.0</c:v>
                </c:pt>
                <c:pt idx="8409">
                  <c:v>2793.0</c:v>
                </c:pt>
                <c:pt idx="8410">
                  <c:v>2793.0</c:v>
                </c:pt>
                <c:pt idx="8411">
                  <c:v>2793.0</c:v>
                </c:pt>
                <c:pt idx="8412">
                  <c:v>2793.0</c:v>
                </c:pt>
                <c:pt idx="8413">
                  <c:v>2793.0</c:v>
                </c:pt>
                <c:pt idx="8414">
                  <c:v>2793.0</c:v>
                </c:pt>
                <c:pt idx="8415">
                  <c:v>2793.0</c:v>
                </c:pt>
                <c:pt idx="8416">
                  <c:v>2793.0</c:v>
                </c:pt>
                <c:pt idx="8417">
                  <c:v>2793.0</c:v>
                </c:pt>
                <c:pt idx="8418">
                  <c:v>2793.0</c:v>
                </c:pt>
                <c:pt idx="8419">
                  <c:v>2793.0</c:v>
                </c:pt>
                <c:pt idx="8420">
                  <c:v>2793.0</c:v>
                </c:pt>
                <c:pt idx="8421">
                  <c:v>2793.0</c:v>
                </c:pt>
                <c:pt idx="8422">
                  <c:v>2793.0</c:v>
                </c:pt>
                <c:pt idx="8423">
                  <c:v>2793.0</c:v>
                </c:pt>
                <c:pt idx="8424">
                  <c:v>2793.0</c:v>
                </c:pt>
                <c:pt idx="8425">
                  <c:v>2794.0</c:v>
                </c:pt>
                <c:pt idx="8426">
                  <c:v>2794.0</c:v>
                </c:pt>
                <c:pt idx="8427">
                  <c:v>2794.0</c:v>
                </c:pt>
                <c:pt idx="8428">
                  <c:v>2794.0</c:v>
                </c:pt>
                <c:pt idx="8429">
                  <c:v>2794.0</c:v>
                </c:pt>
                <c:pt idx="8430">
                  <c:v>2794.0</c:v>
                </c:pt>
                <c:pt idx="8431">
                  <c:v>2794.0</c:v>
                </c:pt>
                <c:pt idx="8432">
                  <c:v>2794.0</c:v>
                </c:pt>
                <c:pt idx="8433">
                  <c:v>2794.0</c:v>
                </c:pt>
                <c:pt idx="8434">
                  <c:v>2794.0</c:v>
                </c:pt>
                <c:pt idx="8435">
                  <c:v>2794.0</c:v>
                </c:pt>
                <c:pt idx="8436">
                  <c:v>2794.0</c:v>
                </c:pt>
                <c:pt idx="8437">
                  <c:v>2794.0</c:v>
                </c:pt>
                <c:pt idx="8438">
                  <c:v>2794.0</c:v>
                </c:pt>
                <c:pt idx="8439">
                  <c:v>2794.0</c:v>
                </c:pt>
                <c:pt idx="8440">
                  <c:v>2795.0</c:v>
                </c:pt>
                <c:pt idx="8441">
                  <c:v>2796.0</c:v>
                </c:pt>
                <c:pt idx="8442">
                  <c:v>2797.0</c:v>
                </c:pt>
                <c:pt idx="8443">
                  <c:v>2798.0</c:v>
                </c:pt>
                <c:pt idx="8444">
                  <c:v>2798.0</c:v>
                </c:pt>
                <c:pt idx="8445">
                  <c:v>2799.0</c:v>
                </c:pt>
                <c:pt idx="8446">
                  <c:v>2799.0</c:v>
                </c:pt>
                <c:pt idx="8447">
                  <c:v>2799.0</c:v>
                </c:pt>
                <c:pt idx="8448">
                  <c:v>2799.0</c:v>
                </c:pt>
                <c:pt idx="8449">
                  <c:v>2800.0</c:v>
                </c:pt>
                <c:pt idx="8450">
                  <c:v>2800.0</c:v>
                </c:pt>
                <c:pt idx="8451">
                  <c:v>2800.0</c:v>
                </c:pt>
                <c:pt idx="8452">
                  <c:v>2800.0</c:v>
                </c:pt>
                <c:pt idx="8453">
                  <c:v>2800.0</c:v>
                </c:pt>
                <c:pt idx="8454">
                  <c:v>2800.0</c:v>
                </c:pt>
                <c:pt idx="8455">
                  <c:v>2800.0</c:v>
                </c:pt>
                <c:pt idx="8456">
                  <c:v>2801.0</c:v>
                </c:pt>
                <c:pt idx="8457">
                  <c:v>2802.0</c:v>
                </c:pt>
                <c:pt idx="8458">
                  <c:v>2802.0</c:v>
                </c:pt>
                <c:pt idx="8459">
                  <c:v>2803.0</c:v>
                </c:pt>
                <c:pt idx="8460">
                  <c:v>2803.0</c:v>
                </c:pt>
                <c:pt idx="8461">
                  <c:v>2803.0</c:v>
                </c:pt>
                <c:pt idx="8462">
                  <c:v>2803.0</c:v>
                </c:pt>
                <c:pt idx="8463">
                  <c:v>2804.0</c:v>
                </c:pt>
                <c:pt idx="8464">
                  <c:v>2804.0</c:v>
                </c:pt>
                <c:pt idx="8465">
                  <c:v>2804.0</c:v>
                </c:pt>
                <c:pt idx="8466">
                  <c:v>2805.0</c:v>
                </c:pt>
                <c:pt idx="8467">
                  <c:v>2805.0</c:v>
                </c:pt>
                <c:pt idx="8468">
                  <c:v>2805.0</c:v>
                </c:pt>
                <c:pt idx="8469">
                  <c:v>2805.0</c:v>
                </c:pt>
                <c:pt idx="8470">
                  <c:v>2805.0</c:v>
                </c:pt>
                <c:pt idx="8471">
                  <c:v>2805.0</c:v>
                </c:pt>
                <c:pt idx="8472">
                  <c:v>2805.0</c:v>
                </c:pt>
                <c:pt idx="8473">
                  <c:v>2805.0</c:v>
                </c:pt>
                <c:pt idx="8474">
                  <c:v>2805.0</c:v>
                </c:pt>
                <c:pt idx="8475">
                  <c:v>2806.0</c:v>
                </c:pt>
                <c:pt idx="8476">
                  <c:v>2806.0</c:v>
                </c:pt>
                <c:pt idx="8477">
                  <c:v>2807.0</c:v>
                </c:pt>
                <c:pt idx="8478">
                  <c:v>2807.0</c:v>
                </c:pt>
                <c:pt idx="8479">
                  <c:v>2808.0</c:v>
                </c:pt>
                <c:pt idx="8480">
                  <c:v>2808.0</c:v>
                </c:pt>
                <c:pt idx="8481">
                  <c:v>2808.0</c:v>
                </c:pt>
                <c:pt idx="8482">
                  <c:v>2809.0</c:v>
                </c:pt>
                <c:pt idx="8483">
                  <c:v>2809.0</c:v>
                </c:pt>
                <c:pt idx="8484">
                  <c:v>2809.0</c:v>
                </c:pt>
                <c:pt idx="8485">
                  <c:v>2809.0</c:v>
                </c:pt>
                <c:pt idx="8486">
                  <c:v>2809.0</c:v>
                </c:pt>
                <c:pt idx="8487">
                  <c:v>2809.0</c:v>
                </c:pt>
                <c:pt idx="8488">
                  <c:v>2809.0</c:v>
                </c:pt>
                <c:pt idx="8489">
                  <c:v>2809.0</c:v>
                </c:pt>
                <c:pt idx="8490">
                  <c:v>2809.0</c:v>
                </c:pt>
                <c:pt idx="8491">
                  <c:v>2810.0</c:v>
                </c:pt>
                <c:pt idx="8492">
                  <c:v>2810.0</c:v>
                </c:pt>
                <c:pt idx="8493">
                  <c:v>2810.0</c:v>
                </c:pt>
                <c:pt idx="8494">
                  <c:v>2810.0</c:v>
                </c:pt>
                <c:pt idx="8495">
                  <c:v>2810.0</c:v>
                </c:pt>
                <c:pt idx="8496">
                  <c:v>2810.0</c:v>
                </c:pt>
                <c:pt idx="8497">
                  <c:v>2810.0</c:v>
                </c:pt>
                <c:pt idx="8498">
                  <c:v>2810.0</c:v>
                </c:pt>
                <c:pt idx="8499">
                  <c:v>2810.0</c:v>
                </c:pt>
                <c:pt idx="8500">
                  <c:v>2811.0</c:v>
                </c:pt>
                <c:pt idx="8501">
                  <c:v>2812.0</c:v>
                </c:pt>
                <c:pt idx="8502">
                  <c:v>2812.0</c:v>
                </c:pt>
                <c:pt idx="8503">
                  <c:v>2813.0</c:v>
                </c:pt>
                <c:pt idx="8504">
                  <c:v>2813.0</c:v>
                </c:pt>
                <c:pt idx="8505">
                  <c:v>2814.0</c:v>
                </c:pt>
                <c:pt idx="8506">
                  <c:v>2815.0</c:v>
                </c:pt>
                <c:pt idx="8507">
                  <c:v>2815.0</c:v>
                </c:pt>
                <c:pt idx="8508">
                  <c:v>2815.0</c:v>
                </c:pt>
                <c:pt idx="8509">
                  <c:v>2815.0</c:v>
                </c:pt>
                <c:pt idx="8510">
                  <c:v>2815.0</c:v>
                </c:pt>
                <c:pt idx="8511">
                  <c:v>2815.0</c:v>
                </c:pt>
                <c:pt idx="8512">
                  <c:v>2815.0</c:v>
                </c:pt>
                <c:pt idx="8513">
                  <c:v>2815.0</c:v>
                </c:pt>
                <c:pt idx="8514">
                  <c:v>2815.0</c:v>
                </c:pt>
                <c:pt idx="8515">
                  <c:v>2815.0</c:v>
                </c:pt>
                <c:pt idx="8516">
                  <c:v>2815.0</c:v>
                </c:pt>
                <c:pt idx="8517">
                  <c:v>2815.0</c:v>
                </c:pt>
                <c:pt idx="8518">
                  <c:v>2815.0</c:v>
                </c:pt>
                <c:pt idx="8519">
                  <c:v>2815.0</c:v>
                </c:pt>
                <c:pt idx="8520">
                  <c:v>2815.0</c:v>
                </c:pt>
                <c:pt idx="8521">
                  <c:v>2816.0</c:v>
                </c:pt>
                <c:pt idx="8522">
                  <c:v>2817.0</c:v>
                </c:pt>
                <c:pt idx="8523">
                  <c:v>2817.0</c:v>
                </c:pt>
                <c:pt idx="8524">
                  <c:v>2817.0</c:v>
                </c:pt>
                <c:pt idx="8525">
                  <c:v>2817.0</c:v>
                </c:pt>
                <c:pt idx="8526">
                  <c:v>2817.0</c:v>
                </c:pt>
                <c:pt idx="8527">
                  <c:v>2817.0</c:v>
                </c:pt>
                <c:pt idx="8528">
                  <c:v>2817.0</c:v>
                </c:pt>
                <c:pt idx="8529">
                  <c:v>2817.0</c:v>
                </c:pt>
                <c:pt idx="8530">
                  <c:v>2817.0</c:v>
                </c:pt>
                <c:pt idx="8531">
                  <c:v>2817.0</c:v>
                </c:pt>
                <c:pt idx="8532">
                  <c:v>2817.0</c:v>
                </c:pt>
                <c:pt idx="8533">
                  <c:v>2817.0</c:v>
                </c:pt>
                <c:pt idx="8534">
                  <c:v>2818.0</c:v>
                </c:pt>
                <c:pt idx="8535">
                  <c:v>2818.0</c:v>
                </c:pt>
                <c:pt idx="8536">
                  <c:v>2819.0</c:v>
                </c:pt>
                <c:pt idx="8537">
                  <c:v>2819.0</c:v>
                </c:pt>
                <c:pt idx="8538">
                  <c:v>2820.0</c:v>
                </c:pt>
                <c:pt idx="8539">
                  <c:v>2821.0</c:v>
                </c:pt>
                <c:pt idx="8540">
                  <c:v>2822.0</c:v>
                </c:pt>
                <c:pt idx="8541">
                  <c:v>2822.0</c:v>
                </c:pt>
                <c:pt idx="8542">
                  <c:v>2823.0</c:v>
                </c:pt>
                <c:pt idx="8543">
                  <c:v>2824.0</c:v>
                </c:pt>
                <c:pt idx="8544">
                  <c:v>2825.0</c:v>
                </c:pt>
                <c:pt idx="8545">
                  <c:v>2825.0</c:v>
                </c:pt>
                <c:pt idx="8546">
                  <c:v>2826.0</c:v>
                </c:pt>
                <c:pt idx="8547">
                  <c:v>2826.0</c:v>
                </c:pt>
                <c:pt idx="8548">
                  <c:v>2826.0</c:v>
                </c:pt>
                <c:pt idx="8549">
                  <c:v>2827.0</c:v>
                </c:pt>
                <c:pt idx="8550">
                  <c:v>2827.0</c:v>
                </c:pt>
                <c:pt idx="8551">
                  <c:v>2827.0</c:v>
                </c:pt>
                <c:pt idx="8552">
                  <c:v>2827.0</c:v>
                </c:pt>
                <c:pt idx="8553">
                  <c:v>2827.0</c:v>
                </c:pt>
                <c:pt idx="8554">
                  <c:v>2827.0</c:v>
                </c:pt>
                <c:pt idx="8555">
                  <c:v>2828.0</c:v>
                </c:pt>
                <c:pt idx="8556">
                  <c:v>2829.0</c:v>
                </c:pt>
                <c:pt idx="8557">
                  <c:v>2829.0</c:v>
                </c:pt>
                <c:pt idx="8558">
                  <c:v>2829.0</c:v>
                </c:pt>
                <c:pt idx="8559">
                  <c:v>2830.0</c:v>
                </c:pt>
                <c:pt idx="8560">
                  <c:v>2830.0</c:v>
                </c:pt>
                <c:pt idx="8561">
                  <c:v>2831.0</c:v>
                </c:pt>
                <c:pt idx="8562">
                  <c:v>2831.0</c:v>
                </c:pt>
                <c:pt idx="8563">
                  <c:v>2831.0</c:v>
                </c:pt>
                <c:pt idx="8564">
                  <c:v>2831.0</c:v>
                </c:pt>
                <c:pt idx="8565">
                  <c:v>2832.0</c:v>
                </c:pt>
                <c:pt idx="8566">
                  <c:v>2832.0</c:v>
                </c:pt>
                <c:pt idx="8567">
                  <c:v>2832.0</c:v>
                </c:pt>
                <c:pt idx="8568">
                  <c:v>2832.0</c:v>
                </c:pt>
                <c:pt idx="8569">
                  <c:v>2833.0</c:v>
                </c:pt>
                <c:pt idx="8570">
                  <c:v>2834.0</c:v>
                </c:pt>
                <c:pt idx="8571">
                  <c:v>2834.0</c:v>
                </c:pt>
                <c:pt idx="8572">
                  <c:v>2834.0</c:v>
                </c:pt>
                <c:pt idx="8573">
                  <c:v>2834.0</c:v>
                </c:pt>
                <c:pt idx="8574">
                  <c:v>2835.0</c:v>
                </c:pt>
                <c:pt idx="8575">
                  <c:v>2836.0</c:v>
                </c:pt>
                <c:pt idx="8576">
                  <c:v>2836.0</c:v>
                </c:pt>
                <c:pt idx="8577">
                  <c:v>2836.0</c:v>
                </c:pt>
                <c:pt idx="8578">
                  <c:v>2837.0</c:v>
                </c:pt>
                <c:pt idx="8579">
                  <c:v>2837.0</c:v>
                </c:pt>
                <c:pt idx="8580">
                  <c:v>2838.0</c:v>
                </c:pt>
                <c:pt idx="8581">
                  <c:v>2838.0</c:v>
                </c:pt>
                <c:pt idx="8582">
                  <c:v>2838.0</c:v>
                </c:pt>
                <c:pt idx="8583">
                  <c:v>2839.0</c:v>
                </c:pt>
                <c:pt idx="8584">
                  <c:v>2840.0</c:v>
                </c:pt>
                <c:pt idx="8585">
                  <c:v>2841.0</c:v>
                </c:pt>
                <c:pt idx="8586">
                  <c:v>2841.0</c:v>
                </c:pt>
                <c:pt idx="8587">
                  <c:v>2842.0</c:v>
                </c:pt>
                <c:pt idx="8588">
                  <c:v>2842.0</c:v>
                </c:pt>
                <c:pt idx="8589">
                  <c:v>2843.0</c:v>
                </c:pt>
                <c:pt idx="8590">
                  <c:v>2843.0</c:v>
                </c:pt>
                <c:pt idx="8591">
                  <c:v>2843.0</c:v>
                </c:pt>
                <c:pt idx="8592">
                  <c:v>2843.0</c:v>
                </c:pt>
                <c:pt idx="8593">
                  <c:v>2844.0</c:v>
                </c:pt>
                <c:pt idx="8594">
                  <c:v>2844.0</c:v>
                </c:pt>
                <c:pt idx="8595">
                  <c:v>2845.0</c:v>
                </c:pt>
                <c:pt idx="8596">
                  <c:v>2846.0</c:v>
                </c:pt>
                <c:pt idx="8597">
                  <c:v>2846.0</c:v>
                </c:pt>
                <c:pt idx="8598">
                  <c:v>2846.0</c:v>
                </c:pt>
                <c:pt idx="8599">
                  <c:v>2847.0</c:v>
                </c:pt>
                <c:pt idx="8600">
                  <c:v>2848.0</c:v>
                </c:pt>
                <c:pt idx="8601">
                  <c:v>2848.0</c:v>
                </c:pt>
                <c:pt idx="8602">
                  <c:v>2849.0</c:v>
                </c:pt>
                <c:pt idx="8603">
                  <c:v>2850.0</c:v>
                </c:pt>
                <c:pt idx="8604">
                  <c:v>2851.0</c:v>
                </c:pt>
                <c:pt idx="8605">
                  <c:v>2852.0</c:v>
                </c:pt>
                <c:pt idx="8606">
                  <c:v>2853.0</c:v>
                </c:pt>
                <c:pt idx="8607">
                  <c:v>2853.0</c:v>
                </c:pt>
                <c:pt idx="8608">
                  <c:v>2854.0</c:v>
                </c:pt>
                <c:pt idx="8609">
                  <c:v>2854.0</c:v>
                </c:pt>
                <c:pt idx="8610">
                  <c:v>2854.0</c:v>
                </c:pt>
                <c:pt idx="8611">
                  <c:v>2854.0</c:v>
                </c:pt>
                <c:pt idx="8612">
                  <c:v>2855.0</c:v>
                </c:pt>
                <c:pt idx="8613">
                  <c:v>2855.0</c:v>
                </c:pt>
                <c:pt idx="8614">
                  <c:v>2856.0</c:v>
                </c:pt>
                <c:pt idx="8615">
                  <c:v>2857.0</c:v>
                </c:pt>
                <c:pt idx="8616">
                  <c:v>2857.0</c:v>
                </c:pt>
                <c:pt idx="8617">
                  <c:v>2858.0</c:v>
                </c:pt>
                <c:pt idx="8618">
                  <c:v>2858.0</c:v>
                </c:pt>
                <c:pt idx="8619">
                  <c:v>2858.0</c:v>
                </c:pt>
                <c:pt idx="8620">
                  <c:v>2858.0</c:v>
                </c:pt>
                <c:pt idx="8621">
                  <c:v>2858.0</c:v>
                </c:pt>
                <c:pt idx="8622">
                  <c:v>2859.0</c:v>
                </c:pt>
                <c:pt idx="8623">
                  <c:v>2860.0</c:v>
                </c:pt>
                <c:pt idx="8624">
                  <c:v>2860.0</c:v>
                </c:pt>
                <c:pt idx="8625">
                  <c:v>2860.0</c:v>
                </c:pt>
                <c:pt idx="8626">
                  <c:v>2861.0</c:v>
                </c:pt>
                <c:pt idx="8627">
                  <c:v>2861.0</c:v>
                </c:pt>
                <c:pt idx="8628">
                  <c:v>2861.0</c:v>
                </c:pt>
                <c:pt idx="8629">
                  <c:v>2861.0</c:v>
                </c:pt>
                <c:pt idx="8630">
                  <c:v>2861.0</c:v>
                </c:pt>
                <c:pt idx="8631">
                  <c:v>2862.0</c:v>
                </c:pt>
                <c:pt idx="8632">
                  <c:v>2862.0</c:v>
                </c:pt>
                <c:pt idx="8633">
                  <c:v>2863.0</c:v>
                </c:pt>
                <c:pt idx="8634">
                  <c:v>2863.0</c:v>
                </c:pt>
                <c:pt idx="8635">
                  <c:v>2863.0</c:v>
                </c:pt>
                <c:pt idx="8636">
                  <c:v>2863.0</c:v>
                </c:pt>
                <c:pt idx="8637">
                  <c:v>2864.0</c:v>
                </c:pt>
                <c:pt idx="8638">
                  <c:v>2865.0</c:v>
                </c:pt>
                <c:pt idx="8639">
                  <c:v>2865.0</c:v>
                </c:pt>
                <c:pt idx="8640">
                  <c:v>2865.0</c:v>
                </c:pt>
                <c:pt idx="8641">
                  <c:v>2865.0</c:v>
                </c:pt>
                <c:pt idx="8642">
                  <c:v>2865.0</c:v>
                </c:pt>
                <c:pt idx="8643">
                  <c:v>2865.0</c:v>
                </c:pt>
                <c:pt idx="8644">
                  <c:v>2865.0</c:v>
                </c:pt>
                <c:pt idx="8645">
                  <c:v>2865.0</c:v>
                </c:pt>
                <c:pt idx="8646">
                  <c:v>2865.0</c:v>
                </c:pt>
                <c:pt idx="8647">
                  <c:v>2866.0</c:v>
                </c:pt>
                <c:pt idx="8648">
                  <c:v>2867.0</c:v>
                </c:pt>
                <c:pt idx="8649">
                  <c:v>2868.0</c:v>
                </c:pt>
                <c:pt idx="8650">
                  <c:v>2868.0</c:v>
                </c:pt>
                <c:pt idx="8651">
                  <c:v>2868.0</c:v>
                </c:pt>
                <c:pt idx="8652">
                  <c:v>2868.0</c:v>
                </c:pt>
                <c:pt idx="8653">
                  <c:v>2869.0</c:v>
                </c:pt>
                <c:pt idx="8654">
                  <c:v>2869.0</c:v>
                </c:pt>
                <c:pt idx="8655">
                  <c:v>2869.0</c:v>
                </c:pt>
                <c:pt idx="8656">
                  <c:v>2869.0</c:v>
                </c:pt>
                <c:pt idx="8657">
                  <c:v>2869.0</c:v>
                </c:pt>
                <c:pt idx="8658">
                  <c:v>2870.0</c:v>
                </c:pt>
                <c:pt idx="8659">
                  <c:v>2870.0</c:v>
                </c:pt>
                <c:pt idx="8660">
                  <c:v>2871.0</c:v>
                </c:pt>
                <c:pt idx="8661">
                  <c:v>2871.0</c:v>
                </c:pt>
                <c:pt idx="8662">
                  <c:v>2872.0</c:v>
                </c:pt>
                <c:pt idx="8663">
                  <c:v>2872.0</c:v>
                </c:pt>
                <c:pt idx="8664">
                  <c:v>2872.0</c:v>
                </c:pt>
                <c:pt idx="8665">
                  <c:v>2872.0</c:v>
                </c:pt>
                <c:pt idx="8666">
                  <c:v>2872.0</c:v>
                </c:pt>
                <c:pt idx="8667">
                  <c:v>2872.0</c:v>
                </c:pt>
                <c:pt idx="8668">
                  <c:v>2872.0</c:v>
                </c:pt>
                <c:pt idx="8669">
                  <c:v>2872.0</c:v>
                </c:pt>
                <c:pt idx="8670">
                  <c:v>2872.0</c:v>
                </c:pt>
                <c:pt idx="8671">
                  <c:v>2872.0</c:v>
                </c:pt>
                <c:pt idx="8672">
                  <c:v>2872.0</c:v>
                </c:pt>
                <c:pt idx="8673">
                  <c:v>2872.0</c:v>
                </c:pt>
                <c:pt idx="8674">
                  <c:v>2872.0</c:v>
                </c:pt>
                <c:pt idx="8675">
                  <c:v>2872.0</c:v>
                </c:pt>
                <c:pt idx="8676">
                  <c:v>2872.0</c:v>
                </c:pt>
                <c:pt idx="8677">
                  <c:v>2872.0</c:v>
                </c:pt>
                <c:pt idx="8678">
                  <c:v>2872.0</c:v>
                </c:pt>
                <c:pt idx="8679">
                  <c:v>2872.0</c:v>
                </c:pt>
                <c:pt idx="8680">
                  <c:v>2873.0</c:v>
                </c:pt>
                <c:pt idx="8681">
                  <c:v>2874.0</c:v>
                </c:pt>
                <c:pt idx="8682">
                  <c:v>2875.0</c:v>
                </c:pt>
                <c:pt idx="8683">
                  <c:v>2876.0</c:v>
                </c:pt>
                <c:pt idx="8684">
                  <c:v>2876.0</c:v>
                </c:pt>
                <c:pt idx="8685">
                  <c:v>2877.0</c:v>
                </c:pt>
                <c:pt idx="8686">
                  <c:v>2878.0</c:v>
                </c:pt>
                <c:pt idx="8687">
                  <c:v>2879.0</c:v>
                </c:pt>
                <c:pt idx="8688">
                  <c:v>2879.0</c:v>
                </c:pt>
                <c:pt idx="8689">
                  <c:v>2879.0</c:v>
                </c:pt>
                <c:pt idx="8690">
                  <c:v>2879.0</c:v>
                </c:pt>
                <c:pt idx="8691">
                  <c:v>2879.0</c:v>
                </c:pt>
                <c:pt idx="8692">
                  <c:v>2879.0</c:v>
                </c:pt>
                <c:pt idx="8693">
                  <c:v>2879.0</c:v>
                </c:pt>
                <c:pt idx="8694">
                  <c:v>2880.0</c:v>
                </c:pt>
                <c:pt idx="8695">
                  <c:v>2881.0</c:v>
                </c:pt>
                <c:pt idx="8696">
                  <c:v>2881.0</c:v>
                </c:pt>
                <c:pt idx="8697">
                  <c:v>2881.0</c:v>
                </c:pt>
                <c:pt idx="8698">
                  <c:v>2882.0</c:v>
                </c:pt>
                <c:pt idx="8699">
                  <c:v>2883.0</c:v>
                </c:pt>
                <c:pt idx="8700">
                  <c:v>2884.0</c:v>
                </c:pt>
                <c:pt idx="8701">
                  <c:v>2885.0</c:v>
                </c:pt>
                <c:pt idx="8702">
                  <c:v>2886.0</c:v>
                </c:pt>
                <c:pt idx="8703">
                  <c:v>2887.0</c:v>
                </c:pt>
                <c:pt idx="8704">
                  <c:v>2887.0</c:v>
                </c:pt>
                <c:pt idx="8705">
                  <c:v>2888.0</c:v>
                </c:pt>
                <c:pt idx="8706">
                  <c:v>2889.0</c:v>
                </c:pt>
                <c:pt idx="8707">
                  <c:v>2890.0</c:v>
                </c:pt>
                <c:pt idx="8708">
                  <c:v>2891.0</c:v>
                </c:pt>
                <c:pt idx="8709">
                  <c:v>2892.0</c:v>
                </c:pt>
                <c:pt idx="8710">
                  <c:v>2893.0</c:v>
                </c:pt>
                <c:pt idx="8711">
                  <c:v>2894.0</c:v>
                </c:pt>
                <c:pt idx="8712">
                  <c:v>2895.0</c:v>
                </c:pt>
                <c:pt idx="8713">
                  <c:v>2896.0</c:v>
                </c:pt>
                <c:pt idx="8714">
                  <c:v>2897.0</c:v>
                </c:pt>
                <c:pt idx="8715">
                  <c:v>2897.0</c:v>
                </c:pt>
                <c:pt idx="8716">
                  <c:v>2897.0</c:v>
                </c:pt>
                <c:pt idx="8717">
                  <c:v>2898.0</c:v>
                </c:pt>
                <c:pt idx="8718">
                  <c:v>2898.0</c:v>
                </c:pt>
                <c:pt idx="8719">
                  <c:v>2898.0</c:v>
                </c:pt>
                <c:pt idx="8720">
                  <c:v>2898.0</c:v>
                </c:pt>
                <c:pt idx="8721">
                  <c:v>2898.0</c:v>
                </c:pt>
                <c:pt idx="8722">
                  <c:v>2898.0</c:v>
                </c:pt>
                <c:pt idx="8723">
                  <c:v>2899.0</c:v>
                </c:pt>
                <c:pt idx="8724">
                  <c:v>2900.0</c:v>
                </c:pt>
                <c:pt idx="8725">
                  <c:v>2901.0</c:v>
                </c:pt>
                <c:pt idx="8726">
                  <c:v>2901.0</c:v>
                </c:pt>
                <c:pt idx="8727">
                  <c:v>2901.0</c:v>
                </c:pt>
                <c:pt idx="8728">
                  <c:v>2901.0</c:v>
                </c:pt>
                <c:pt idx="8729">
                  <c:v>2901.0</c:v>
                </c:pt>
                <c:pt idx="8730">
                  <c:v>2901.0</c:v>
                </c:pt>
                <c:pt idx="8731">
                  <c:v>2901.0</c:v>
                </c:pt>
                <c:pt idx="8732">
                  <c:v>2901.0</c:v>
                </c:pt>
                <c:pt idx="8733">
                  <c:v>2901.0</c:v>
                </c:pt>
                <c:pt idx="8734">
                  <c:v>2901.0</c:v>
                </c:pt>
                <c:pt idx="8735">
                  <c:v>2902.0</c:v>
                </c:pt>
                <c:pt idx="8736">
                  <c:v>2902.0</c:v>
                </c:pt>
                <c:pt idx="8737">
                  <c:v>2902.0</c:v>
                </c:pt>
                <c:pt idx="8738">
                  <c:v>2902.0</c:v>
                </c:pt>
                <c:pt idx="8739">
                  <c:v>2902.0</c:v>
                </c:pt>
                <c:pt idx="8740">
                  <c:v>2902.0</c:v>
                </c:pt>
                <c:pt idx="8741">
                  <c:v>2902.0</c:v>
                </c:pt>
                <c:pt idx="8742">
                  <c:v>2902.0</c:v>
                </c:pt>
                <c:pt idx="8743">
                  <c:v>2902.0</c:v>
                </c:pt>
                <c:pt idx="8744">
                  <c:v>2903.0</c:v>
                </c:pt>
                <c:pt idx="8745">
                  <c:v>2903.0</c:v>
                </c:pt>
                <c:pt idx="8746">
                  <c:v>2903.0</c:v>
                </c:pt>
                <c:pt idx="8747">
                  <c:v>2903.0</c:v>
                </c:pt>
                <c:pt idx="8748">
                  <c:v>2903.0</c:v>
                </c:pt>
                <c:pt idx="8749">
                  <c:v>2903.0</c:v>
                </c:pt>
                <c:pt idx="8750">
                  <c:v>2903.0</c:v>
                </c:pt>
                <c:pt idx="8751">
                  <c:v>2903.0</c:v>
                </c:pt>
                <c:pt idx="8752">
                  <c:v>2903.0</c:v>
                </c:pt>
                <c:pt idx="8753">
                  <c:v>2903.0</c:v>
                </c:pt>
                <c:pt idx="8754">
                  <c:v>2903.0</c:v>
                </c:pt>
                <c:pt idx="8755">
                  <c:v>2903.0</c:v>
                </c:pt>
                <c:pt idx="8756">
                  <c:v>2903.0</c:v>
                </c:pt>
                <c:pt idx="8757">
                  <c:v>2903.0</c:v>
                </c:pt>
                <c:pt idx="8758">
                  <c:v>2903.0</c:v>
                </c:pt>
                <c:pt idx="8759">
                  <c:v>2903.0</c:v>
                </c:pt>
                <c:pt idx="8760">
                  <c:v>2903.0</c:v>
                </c:pt>
                <c:pt idx="8761">
                  <c:v>2903.0</c:v>
                </c:pt>
                <c:pt idx="8762">
                  <c:v>2903.0</c:v>
                </c:pt>
                <c:pt idx="8763">
                  <c:v>2903.0</c:v>
                </c:pt>
                <c:pt idx="8764">
                  <c:v>2903.0</c:v>
                </c:pt>
                <c:pt idx="8765">
                  <c:v>2903.0</c:v>
                </c:pt>
                <c:pt idx="8766">
                  <c:v>2903.0</c:v>
                </c:pt>
                <c:pt idx="8767">
                  <c:v>2903.0</c:v>
                </c:pt>
                <c:pt idx="8768">
                  <c:v>2903.0</c:v>
                </c:pt>
                <c:pt idx="8769">
                  <c:v>2903.0</c:v>
                </c:pt>
                <c:pt idx="8770">
                  <c:v>2903.0</c:v>
                </c:pt>
                <c:pt idx="8771">
                  <c:v>2904.0</c:v>
                </c:pt>
                <c:pt idx="8772">
                  <c:v>2904.0</c:v>
                </c:pt>
                <c:pt idx="8773">
                  <c:v>2904.0</c:v>
                </c:pt>
                <c:pt idx="8774">
                  <c:v>2904.0</c:v>
                </c:pt>
                <c:pt idx="8775">
                  <c:v>2904.0</c:v>
                </c:pt>
                <c:pt idx="8776">
                  <c:v>2904.0</c:v>
                </c:pt>
                <c:pt idx="8777">
                  <c:v>2904.0</c:v>
                </c:pt>
                <c:pt idx="8778">
                  <c:v>2904.0</c:v>
                </c:pt>
                <c:pt idx="8779">
                  <c:v>2904.0</c:v>
                </c:pt>
                <c:pt idx="8780">
                  <c:v>2904.0</c:v>
                </c:pt>
                <c:pt idx="8781">
                  <c:v>2904.0</c:v>
                </c:pt>
                <c:pt idx="8782">
                  <c:v>2904.0</c:v>
                </c:pt>
                <c:pt idx="8783">
                  <c:v>2904.0</c:v>
                </c:pt>
                <c:pt idx="8784">
                  <c:v>2904.0</c:v>
                </c:pt>
                <c:pt idx="8785">
                  <c:v>2904.0</c:v>
                </c:pt>
                <c:pt idx="8786">
                  <c:v>2904.0</c:v>
                </c:pt>
                <c:pt idx="8787">
                  <c:v>2904.0</c:v>
                </c:pt>
                <c:pt idx="8788">
                  <c:v>2904.0</c:v>
                </c:pt>
                <c:pt idx="8789">
                  <c:v>2904.0</c:v>
                </c:pt>
                <c:pt idx="8790">
                  <c:v>2904.0</c:v>
                </c:pt>
                <c:pt idx="8791">
                  <c:v>2904.0</c:v>
                </c:pt>
                <c:pt idx="8792">
                  <c:v>2904.0</c:v>
                </c:pt>
                <c:pt idx="8793">
                  <c:v>2904.0</c:v>
                </c:pt>
                <c:pt idx="8794">
                  <c:v>2904.0</c:v>
                </c:pt>
                <c:pt idx="8795">
                  <c:v>2904.0</c:v>
                </c:pt>
                <c:pt idx="8796">
                  <c:v>2904.0</c:v>
                </c:pt>
                <c:pt idx="8797">
                  <c:v>2905.0</c:v>
                </c:pt>
                <c:pt idx="8798">
                  <c:v>2905.0</c:v>
                </c:pt>
                <c:pt idx="8799">
                  <c:v>2905.0</c:v>
                </c:pt>
                <c:pt idx="8800">
                  <c:v>2906.0</c:v>
                </c:pt>
                <c:pt idx="8801">
                  <c:v>2906.0</c:v>
                </c:pt>
                <c:pt idx="8802">
                  <c:v>2906.0</c:v>
                </c:pt>
                <c:pt idx="8803">
                  <c:v>2906.0</c:v>
                </c:pt>
                <c:pt idx="8804">
                  <c:v>2906.0</c:v>
                </c:pt>
                <c:pt idx="8805">
                  <c:v>2907.0</c:v>
                </c:pt>
                <c:pt idx="8806">
                  <c:v>2908.0</c:v>
                </c:pt>
                <c:pt idx="8807">
                  <c:v>2908.0</c:v>
                </c:pt>
                <c:pt idx="8808">
                  <c:v>2909.0</c:v>
                </c:pt>
                <c:pt idx="8809">
                  <c:v>2910.0</c:v>
                </c:pt>
                <c:pt idx="8810">
                  <c:v>2910.0</c:v>
                </c:pt>
                <c:pt idx="8811">
                  <c:v>2910.0</c:v>
                </c:pt>
                <c:pt idx="8812">
                  <c:v>2910.0</c:v>
                </c:pt>
                <c:pt idx="8813">
                  <c:v>2910.0</c:v>
                </c:pt>
                <c:pt idx="8814">
                  <c:v>2910.0</c:v>
                </c:pt>
                <c:pt idx="8815">
                  <c:v>2910.0</c:v>
                </c:pt>
                <c:pt idx="8816">
                  <c:v>2910.0</c:v>
                </c:pt>
                <c:pt idx="8817">
                  <c:v>2910.0</c:v>
                </c:pt>
                <c:pt idx="8818">
                  <c:v>2910.0</c:v>
                </c:pt>
                <c:pt idx="8819">
                  <c:v>2910.0</c:v>
                </c:pt>
                <c:pt idx="8820">
                  <c:v>2910.0</c:v>
                </c:pt>
                <c:pt idx="8821">
                  <c:v>2910.0</c:v>
                </c:pt>
                <c:pt idx="8822">
                  <c:v>2910.0</c:v>
                </c:pt>
                <c:pt idx="8823">
                  <c:v>2910.0</c:v>
                </c:pt>
                <c:pt idx="8824">
                  <c:v>2910.0</c:v>
                </c:pt>
                <c:pt idx="8825">
                  <c:v>2910.0</c:v>
                </c:pt>
                <c:pt idx="8826">
                  <c:v>2910.0</c:v>
                </c:pt>
                <c:pt idx="8827">
                  <c:v>2910.0</c:v>
                </c:pt>
                <c:pt idx="8828">
                  <c:v>2910.0</c:v>
                </c:pt>
                <c:pt idx="8829">
                  <c:v>2910.0</c:v>
                </c:pt>
                <c:pt idx="8830">
                  <c:v>2910.0</c:v>
                </c:pt>
                <c:pt idx="8831">
                  <c:v>2910.0</c:v>
                </c:pt>
                <c:pt idx="8832">
                  <c:v>2910.0</c:v>
                </c:pt>
                <c:pt idx="8833">
                  <c:v>2910.0</c:v>
                </c:pt>
                <c:pt idx="8834">
                  <c:v>2910.0</c:v>
                </c:pt>
                <c:pt idx="8835">
                  <c:v>2910.0</c:v>
                </c:pt>
                <c:pt idx="8836">
                  <c:v>2910.0</c:v>
                </c:pt>
                <c:pt idx="8837">
                  <c:v>2910.0</c:v>
                </c:pt>
                <c:pt idx="8838">
                  <c:v>2910.0</c:v>
                </c:pt>
                <c:pt idx="8839">
                  <c:v>2911.0</c:v>
                </c:pt>
                <c:pt idx="8840">
                  <c:v>2911.0</c:v>
                </c:pt>
                <c:pt idx="8841">
                  <c:v>2912.0</c:v>
                </c:pt>
                <c:pt idx="8842">
                  <c:v>2912.0</c:v>
                </c:pt>
                <c:pt idx="8843">
                  <c:v>2913.0</c:v>
                </c:pt>
                <c:pt idx="8844">
                  <c:v>2914.0</c:v>
                </c:pt>
                <c:pt idx="8845">
                  <c:v>2914.0</c:v>
                </c:pt>
                <c:pt idx="8846">
                  <c:v>2914.0</c:v>
                </c:pt>
                <c:pt idx="8847">
                  <c:v>2914.0</c:v>
                </c:pt>
                <c:pt idx="8848">
                  <c:v>2914.0</c:v>
                </c:pt>
                <c:pt idx="8849">
                  <c:v>2914.0</c:v>
                </c:pt>
                <c:pt idx="8850">
                  <c:v>2914.0</c:v>
                </c:pt>
                <c:pt idx="8851">
                  <c:v>2914.0</c:v>
                </c:pt>
                <c:pt idx="8852">
                  <c:v>2914.0</c:v>
                </c:pt>
                <c:pt idx="8853">
                  <c:v>2914.0</c:v>
                </c:pt>
                <c:pt idx="8854">
                  <c:v>2914.0</c:v>
                </c:pt>
                <c:pt idx="8855">
                  <c:v>2914.0</c:v>
                </c:pt>
                <c:pt idx="8856">
                  <c:v>2915.0</c:v>
                </c:pt>
                <c:pt idx="8857">
                  <c:v>2916.0</c:v>
                </c:pt>
                <c:pt idx="8858">
                  <c:v>2917.0</c:v>
                </c:pt>
                <c:pt idx="8859">
                  <c:v>2918.0</c:v>
                </c:pt>
                <c:pt idx="8860">
                  <c:v>2918.0</c:v>
                </c:pt>
                <c:pt idx="8861">
                  <c:v>2918.0</c:v>
                </c:pt>
                <c:pt idx="8862">
                  <c:v>2919.0</c:v>
                </c:pt>
                <c:pt idx="8863">
                  <c:v>2920.0</c:v>
                </c:pt>
                <c:pt idx="8864">
                  <c:v>2920.0</c:v>
                </c:pt>
                <c:pt idx="8865">
                  <c:v>2920.0</c:v>
                </c:pt>
                <c:pt idx="8866">
                  <c:v>2921.0</c:v>
                </c:pt>
                <c:pt idx="8867">
                  <c:v>2922.0</c:v>
                </c:pt>
                <c:pt idx="8868">
                  <c:v>2923.0</c:v>
                </c:pt>
                <c:pt idx="8869">
                  <c:v>2924.0</c:v>
                </c:pt>
                <c:pt idx="8870">
                  <c:v>2925.0</c:v>
                </c:pt>
                <c:pt idx="8871">
                  <c:v>2926.0</c:v>
                </c:pt>
                <c:pt idx="8872">
                  <c:v>2927.0</c:v>
                </c:pt>
                <c:pt idx="8873">
                  <c:v>2928.0</c:v>
                </c:pt>
                <c:pt idx="8874">
                  <c:v>2928.0</c:v>
                </c:pt>
                <c:pt idx="8875">
                  <c:v>2928.0</c:v>
                </c:pt>
                <c:pt idx="8876">
                  <c:v>2928.0</c:v>
                </c:pt>
                <c:pt idx="8877">
                  <c:v>2928.0</c:v>
                </c:pt>
                <c:pt idx="8878">
                  <c:v>2928.0</c:v>
                </c:pt>
                <c:pt idx="8879">
                  <c:v>2929.0</c:v>
                </c:pt>
                <c:pt idx="8880">
                  <c:v>2929.0</c:v>
                </c:pt>
                <c:pt idx="8881">
                  <c:v>2929.0</c:v>
                </c:pt>
                <c:pt idx="8882">
                  <c:v>2929.0</c:v>
                </c:pt>
                <c:pt idx="8883">
                  <c:v>2930.0</c:v>
                </c:pt>
                <c:pt idx="8884">
                  <c:v>2930.0</c:v>
                </c:pt>
                <c:pt idx="8885">
                  <c:v>2930.0</c:v>
                </c:pt>
                <c:pt idx="8886">
                  <c:v>2930.0</c:v>
                </c:pt>
                <c:pt idx="8887">
                  <c:v>2930.0</c:v>
                </c:pt>
                <c:pt idx="8888">
                  <c:v>2931.0</c:v>
                </c:pt>
                <c:pt idx="8889">
                  <c:v>2932.0</c:v>
                </c:pt>
                <c:pt idx="8890">
                  <c:v>2932.0</c:v>
                </c:pt>
                <c:pt idx="8891">
                  <c:v>2933.0</c:v>
                </c:pt>
                <c:pt idx="8892">
                  <c:v>2934.0</c:v>
                </c:pt>
                <c:pt idx="8893">
                  <c:v>2935.0</c:v>
                </c:pt>
                <c:pt idx="8894">
                  <c:v>2936.0</c:v>
                </c:pt>
                <c:pt idx="8895">
                  <c:v>2936.0</c:v>
                </c:pt>
                <c:pt idx="8896">
                  <c:v>2937.0</c:v>
                </c:pt>
                <c:pt idx="8897">
                  <c:v>2938.0</c:v>
                </c:pt>
                <c:pt idx="8898">
                  <c:v>2938.0</c:v>
                </c:pt>
                <c:pt idx="8899">
                  <c:v>2939.0</c:v>
                </c:pt>
                <c:pt idx="8900">
                  <c:v>2940.0</c:v>
                </c:pt>
                <c:pt idx="8901">
                  <c:v>2941.0</c:v>
                </c:pt>
                <c:pt idx="8902">
                  <c:v>2941.0</c:v>
                </c:pt>
                <c:pt idx="8903">
                  <c:v>2941.0</c:v>
                </c:pt>
                <c:pt idx="8904">
                  <c:v>2941.0</c:v>
                </c:pt>
                <c:pt idx="8905">
                  <c:v>2941.0</c:v>
                </c:pt>
                <c:pt idx="8906">
                  <c:v>2941.0</c:v>
                </c:pt>
                <c:pt idx="8907">
                  <c:v>2941.0</c:v>
                </c:pt>
                <c:pt idx="8908">
                  <c:v>2941.0</c:v>
                </c:pt>
                <c:pt idx="8909">
                  <c:v>2941.0</c:v>
                </c:pt>
                <c:pt idx="8910">
                  <c:v>2942.0</c:v>
                </c:pt>
                <c:pt idx="8911">
                  <c:v>2942.0</c:v>
                </c:pt>
                <c:pt idx="8912">
                  <c:v>2942.0</c:v>
                </c:pt>
                <c:pt idx="8913">
                  <c:v>2942.0</c:v>
                </c:pt>
                <c:pt idx="8914">
                  <c:v>2943.0</c:v>
                </c:pt>
                <c:pt idx="8915">
                  <c:v>2944.0</c:v>
                </c:pt>
                <c:pt idx="8916">
                  <c:v>2945.0</c:v>
                </c:pt>
                <c:pt idx="8917">
                  <c:v>2945.0</c:v>
                </c:pt>
                <c:pt idx="8918">
                  <c:v>2945.0</c:v>
                </c:pt>
                <c:pt idx="8919">
                  <c:v>2945.0</c:v>
                </c:pt>
                <c:pt idx="8920">
                  <c:v>2946.0</c:v>
                </c:pt>
                <c:pt idx="8921">
                  <c:v>2946.0</c:v>
                </c:pt>
                <c:pt idx="8922">
                  <c:v>2946.0</c:v>
                </c:pt>
                <c:pt idx="8923">
                  <c:v>2946.0</c:v>
                </c:pt>
                <c:pt idx="8924">
                  <c:v>2946.0</c:v>
                </c:pt>
                <c:pt idx="8925">
                  <c:v>2947.0</c:v>
                </c:pt>
                <c:pt idx="8926">
                  <c:v>2947.0</c:v>
                </c:pt>
                <c:pt idx="8927">
                  <c:v>2947.0</c:v>
                </c:pt>
                <c:pt idx="8928">
                  <c:v>2947.0</c:v>
                </c:pt>
                <c:pt idx="8929">
                  <c:v>2948.0</c:v>
                </c:pt>
                <c:pt idx="8930">
                  <c:v>2949.0</c:v>
                </c:pt>
                <c:pt idx="8931">
                  <c:v>2950.0</c:v>
                </c:pt>
                <c:pt idx="8932">
                  <c:v>2951.0</c:v>
                </c:pt>
                <c:pt idx="8933">
                  <c:v>2951.0</c:v>
                </c:pt>
                <c:pt idx="8934">
                  <c:v>2952.0</c:v>
                </c:pt>
                <c:pt idx="8935">
                  <c:v>2953.0</c:v>
                </c:pt>
                <c:pt idx="8936">
                  <c:v>2953.0</c:v>
                </c:pt>
                <c:pt idx="8937">
                  <c:v>2954.0</c:v>
                </c:pt>
                <c:pt idx="8938">
                  <c:v>2955.0</c:v>
                </c:pt>
                <c:pt idx="8939">
                  <c:v>2955.0</c:v>
                </c:pt>
                <c:pt idx="8940">
                  <c:v>2956.0</c:v>
                </c:pt>
                <c:pt idx="8941">
                  <c:v>2956.0</c:v>
                </c:pt>
                <c:pt idx="8942">
                  <c:v>2956.0</c:v>
                </c:pt>
                <c:pt idx="8943">
                  <c:v>2957.0</c:v>
                </c:pt>
                <c:pt idx="8944">
                  <c:v>2957.0</c:v>
                </c:pt>
                <c:pt idx="8945">
                  <c:v>2958.0</c:v>
                </c:pt>
                <c:pt idx="8946">
                  <c:v>2959.0</c:v>
                </c:pt>
                <c:pt idx="8947">
                  <c:v>2959.0</c:v>
                </c:pt>
                <c:pt idx="8948">
                  <c:v>2959.0</c:v>
                </c:pt>
                <c:pt idx="8949">
                  <c:v>2959.0</c:v>
                </c:pt>
                <c:pt idx="8950">
                  <c:v>2959.0</c:v>
                </c:pt>
                <c:pt idx="8951">
                  <c:v>2959.0</c:v>
                </c:pt>
                <c:pt idx="8952">
                  <c:v>2960.0</c:v>
                </c:pt>
                <c:pt idx="8953">
                  <c:v>2960.0</c:v>
                </c:pt>
                <c:pt idx="8954">
                  <c:v>2961.0</c:v>
                </c:pt>
                <c:pt idx="8955">
                  <c:v>2961.0</c:v>
                </c:pt>
                <c:pt idx="8956">
                  <c:v>2961.0</c:v>
                </c:pt>
                <c:pt idx="8957">
                  <c:v>2961.0</c:v>
                </c:pt>
                <c:pt idx="8958">
                  <c:v>2962.0</c:v>
                </c:pt>
                <c:pt idx="8959">
                  <c:v>2962.0</c:v>
                </c:pt>
                <c:pt idx="8960">
                  <c:v>2962.0</c:v>
                </c:pt>
                <c:pt idx="8961">
                  <c:v>2962.0</c:v>
                </c:pt>
                <c:pt idx="8962">
                  <c:v>2963.0</c:v>
                </c:pt>
                <c:pt idx="8963">
                  <c:v>2963.0</c:v>
                </c:pt>
                <c:pt idx="8964">
                  <c:v>2963.0</c:v>
                </c:pt>
                <c:pt idx="8965">
                  <c:v>2963.0</c:v>
                </c:pt>
                <c:pt idx="8966">
                  <c:v>2963.0</c:v>
                </c:pt>
                <c:pt idx="8967">
                  <c:v>2963.0</c:v>
                </c:pt>
                <c:pt idx="8968">
                  <c:v>2963.0</c:v>
                </c:pt>
                <c:pt idx="8969">
                  <c:v>2963.0</c:v>
                </c:pt>
                <c:pt idx="8970">
                  <c:v>2963.0</c:v>
                </c:pt>
                <c:pt idx="8971">
                  <c:v>2963.0</c:v>
                </c:pt>
                <c:pt idx="8972">
                  <c:v>2963.0</c:v>
                </c:pt>
                <c:pt idx="8973">
                  <c:v>2963.0</c:v>
                </c:pt>
                <c:pt idx="8974">
                  <c:v>2963.0</c:v>
                </c:pt>
                <c:pt idx="8975">
                  <c:v>2963.0</c:v>
                </c:pt>
                <c:pt idx="8976">
                  <c:v>2963.0</c:v>
                </c:pt>
                <c:pt idx="8977">
                  <c:v>2963.0</c:v>
                </c:pt>
                <c:pt idx="8978">
                  <c:v>2963.0</c:v>
                </c:pt>
                <c:pt idx="8979">
                  <c:v>2963.0</c:v>
                </c:pt>
                <c:pt idx="8980">
                  <c:v>2963.0</c:v>
                </c:pt>
                <c:pt idx="8981">
                  <c:v>2963.0</c:v>
                </c:pt>
                <c:pt idx="8982">
                  <c:v>2964.0</c:v>
                </c:pt>
                <c:pt idx="8983">
                  <c:v>2965.0</c:v>
                </c:pt>
                <c:pt idx="8984">
                  <c:v>2965.0</c:v>
                </c:pt>
                <c:pt idx="8985">
                  <c:v>2965.0</c:v>
                </c:pt>
                <c:pt idx="8986">
                  <c:v>2965.0</c:v>
                </c:pt>
                <c:pt idx="8987">
                  <c:v>2965.0</c:v>
                </c:pt>
                <c:pt idx="8988">
                  <c:v>2965.0</c:v>
                </c:pt>
                <c:pt idx="8989">
                  <c:v>2965.0</c:v>
                </c:pt>
                <c:pt idx="8990">
                  <c:v>2966.0</c:v>
                </c:pt>
                <c:pt idx="8991">
                  <c:v>2966.0</c:v>
                </c:pt>
                <c:pt idx="8992">
                  <c:v>2966.0</c:v>
                </c:pt>
                <c:pt idx="8993">
                  <c:v>2966.0</c:v>
                </c:pt>
                <c:pt idx="8994">
                  <c:v>2966.0</c:v>
                </c:pt>
                <c:pt idx="8995">
                  <c:v>2966.0</c:v>
                </c:pt>
                <c:pt idx="8996">
                  <c:v>2966.0</c:v>
                </c:pt>
                <c:pt idx="8997">
                  <c:v>2966.0</c:v>
                </c:pt>
                <c:pt idx="8998">
                  <c:v>2966.0</c:v>
                </c:pt>
                <c:pt idx="8999">
                  <c:v>2966.0</c:v>
                </c:pt>
                <c:pt idx="9000">
                  <c:v>2966.0</c:v>
                </c:pt>
                <c:pt idx="9001">
                  <c:v>2966.0</c:v>
                </c:pt>
                <c:pt idx="9002">
                  <c:v>2966.0</c:v>
                </c:pt>
                <c:pt idx="9003">
                  <c:v>2966.0</c:v>
                </c:pt>
                <c:pt idx="9004">
                  <c:v>2966.0</c:v>
                </c:pt>
                <c:pt idx="9005">
                  <c:v>2966.0</c:v>
                </c:pt>
                <c:pt idx="9006">
                  <c:v>2966.0</c:v>
                </c:pt>
                <c:pt idx="9007">
                  <c:v>2966.0</c:v>
                </c:pt>
                <c:pt idx="9008">
                  <c:v>2966.0</c:v>
                </c:pt>
                <c:pt idx="9009">
                  <c:v>2966.0</c:v>
                </c:pt>
                <c:pt idx="9010">
                  <c:v>2966.0</c:v>
                </c:pt>
                <c:pt idx="9011">
                  <c:v>2966.0</c:v>
                </c:pt>
                <c:pt idx="9012">
                  <c:v>2966.0</c:v>
                </c:pt>
                <c:pt idx="9013">
                  <c:v>2966.0</c:v>
                </c:pt>
                <c:pt idx="9014">
                  <c:v>2966.0</c:v>
                </c:pt>
                <c:pt idx="9015">
                  <c:v>2966.0</c:v>
                </c:pt>
                <c:pt idx="9016">
                  <c:v>2966.0</c:v>
                </c:pt>
                <c:pt idx="9017">
                  <c:v>2966.0</c:v>
                </c:pt>
                <c:pt idx="9018">
                  <c:v>2967.0</c:v>
                </c:pt>
                <c:pt idx="9019">
                  <c:v>2967.0</c:v>
                </c:pt>
                <c:pt idx="9020">
                  <c:v>2967.0</c:v>
                </c:pt>
                <c:pt idx="9021">
                  <c:v>2967.0</c:v>
                </c:pt>
                <c:pt idx="9022">
                  <c:v>2967.0</c:v>
                </c:pt>
                <c:pt idx="9023">
                  <c:v>2967.0</c:v>
                </c:pt>
                <c:pt idx="9024">
                  <c:v>2967.0</c:v>
                </c:pt>
                <c:pt idx="9025">
                  <c:v>2967.0</c:v>
                </c:pt>
                <c:pt idx="9026">
                  <c:v>2967.0</c:v>
                </c:pt>
                <c:pt idx="9027">
                  <c:v>2967.0</c:v>
                </c:pt>
                <c:pt idx="9028">
                  <c:v>2967.0</c:v>
                </c:pt>
                <c:pt idx="9029">
                  <c:v>2967.0</c:v>
                </c:pt>
                <c:pt idx="9030">
                  <c:v>2967.0</c:v>
                </c:pt>
                <c:pt idx="9031">
                  <c:v>2967.0</c:v>
                </c:pt>
                <c:pt idx="9032">
                  <c:v>2968.0</c:v>
                </c:pt>
                <c:pt idx="9033">
                  <c:v>2968.0</c:v>
                </c:pt>
                <c:pt idx="9034">
                  <c:v>2968.0</c:v>
                </c:pt>
                <c:pt idx="9035">
                  <c:v>2969.0</c:v>
                </c:pt>
                <c:pt idx="9036">
                  <c:v>2969.0</c:v>
                </c:pt>
                <c:pt idx="9037">
                  <c:v>2969.0</c:v>
                </c:pt>
                <c:pt idx="9038">
                  <c:v>2969.0</c:v>
                </c:pt>
                <c:pt idx="9039">
                  <c:v>2969.0</c:v>
                </c:pt>
                <c:pt idx="9040">
                  <c:v>2969.0</c:v>
                </c:pt>
                <c:pt idx="9041">
                  <c:v>2969.0</c:v>
                </c:pt>
                <c:pt idx="9042">
                  <c:v>2970.0</c:v>
                </c:pt>
                <c:pt idx="9043">
                  <c:v>2971.0</c:v>
                </c:pt>
                <c:pt idx="9044">
                  <c:v>2971.0</c:v>
                </c:pt>
                <c:pt idx="9045">
                  <c:v>2972.0</c:v>
                </c:pt>
                <c:pt idx="9046">
                  <c:v>2973.0</c:v>
                </c:pt>
                <c:pt idx="9047">
                  <c:v>2973.0</c:v>
                </c:pt>
                <c:pt idx="9048">
                  <c:v>2974.0</c:v>
                </c:pt>
                <c:pt idx="9049">
                  <c:v>2975.0</c:v>
                </c:pt>
                <c:pt idx="9050">
                  <c:v>2976.0</c:v>
                </c:pt>
                <c:pt idx="9051">
                  <c:v>2976.0</c:v>
                </c:pt>
                <c:pt idx="9052">
                  <c:v>2976.0</c:v>
                </c:pt>
                <c:pt idx="9053">
                  <c:v>2976.0</c:v>
                </c:pt>
                <c:pt idx="9054">
                  <c:v>2976.0</c:v>
                </c:pt>
                <c:pt idx="9055">
                  <c:v>2976.0</c:v>
                </c:pt>
                <c:pt idx="9056">
                  <c:v>2976.0</c:v>
                </c:pt>
                <c:pt idx="9057">
                  <c:v>2976.0</c:v>
                </c:pt>
                <c:pt idx="9058">
                  <c:v>2976.0</c:v>
                </c:pt>
                <c:pt idx="9059">
                  <c:v>2977.0</c:v>
                </c:pt>
                <c:pt idx="9060">
                  <c:v>2978.0</c:v>
                </c:pt>
                <c:pt idx="9061">
                  <c:v>2979.0</c:v>
                </c:pt>
                <c:pt idx="9062">
                  <c:v>2980.0</c:v>
                </c:pt>
                <c:pt idx="9063">
                  <c:v>2981.0</c:v>
                </c:pt>
                <c:pt idx="9064">
                  <c:v>2982.0</c:v>
                </c:pt>
                <c:pt idx="9065">
                  <c:v>2982.0</c:v>
                </c:pt>
                <c:pt idx="9066">
                  <c:v>2983.0</c:v>
                </c:pt>
                <c:pt idx="9067">
                  <c:v>2984.0</c:v>
                </c:pt>
                <c:pt idx="9068">
                  <c:v>2985.0</c:v>
                </c:pt>
                <c:pt idx="9069">
                  <c:v>2985.0</c:v>
                </c:pt>
                <c:pt idx="9070">
                  <c:v>2985.0</c:v>
                </c:pt>
                <c:pt idx="9071">
                  <c:v>2985.0</c:v>
                </c:pt>
                <c:pt idx="9072">
                  <c:v>2986.0</c:v>
                </c:pt>
                <c:pt idx="9073">
                  <c:v>2987.0</c:v>
                </c:pt>
                <c:pt idx="9074">
                  <c:v>2988.0</c:v>
                </c:pt>
                <c:pt idx="9075">
                  <c:v>2989.0</c:v>
                </c:pt>
                <c:pt idx="9076">
                  <c:v>2989.0</c:v>
                </c:pt>
                <c:pt idx="9077">
                  <c:v>2989.0</c:v>
                </c:pt>
                <c:pt idx="9078">
                  <c:v>2990.0</c:v>
                </c:pt>
                <c:pt idx="9079">
                  <c:v>2990.0</c:v>
                </c:pt>
                <c:pt idx="9080">
                  <c:v>2991.0</c:v>
                </c:pt>
                <c:pt idx="9081">
                  <c:v>2991.0</c:v>
                </c:pt>
                <c:pt idx="9082">
                  <c:v>2992.0</c:v>
                </c:pt>
                <c:pt idx="9083">
                  <c:v>2992.0</c:v>
                </c:pt>
                <c:pt idx="9084">
                  <c:v>2993.0</c:v>
                </c:pt>
                <c:pt idx="9085">
                  <c:v>2994.0</c:v>
                </c:pt>
                <c:pt idx="9086">
                  <c:v>2995.0</c:v>
                </c:pt>
                <c:pt idx="9087">
                  <c:v>2996.0</c:v>
                </c:pt>
                <c:pt idx="9088">
                  <c:v>2996.0</c:v>
                </c:pt>
                <c:pt idx="9089">
                  <c:v>2996.0</c:v>
                </c:pt>
                <c:pt idx="9090">
                  <c:v>2996.0</c:v>
                </c:pt>
                <c:pt idx="9091">
                  <c:v>2996.0</c:v>
                </c:pt>
                <c:pt idx="9092">
                  <c:v>2996.0</c:v>
                </c:pt>
                <c:pt idx="9093">
                  <c:v>2996.0</c:v>
                </c:pt>
                <c:pt idx="9094">
                  <c:v>2996.0</c:v>
                </c:pt>
                <c:pt idx="9095">
                  <c:v>2996.0</c:v>
                </c:pt>
                <c:pt idx="9096">
                  <c:v>2997.0</c:v>
                </c:pt>
                <c:pt idx="9097">
                  <c:v>2998.0</c:v>
                </c:pt>
                <c:pt idx="9098">
                  <c:v>2998.0</c:v>
                </c:pt>
                <c:pt idx="9099">
                  <c:v>2999.0</c:v>
                </c:pt>
                <c:pt idx="9100">
                  <c:v>2999.0</c:v>
                </c:pt>
                <c:pt idx="9101">
                  <c:v>3000.0</c:v>
                </c:pt>
                <c:pt idx="9102">
                  <c:v>3000.0</c:v>
                </c:pt>
                <c:pt idx="9103">
                  <c:v>3000.0</c:v>
                </c:pt>
                <c:pt idx="9104">
                  <c:v>3001.0</c:v>
                </c:pt>
                <c:pt idx="9105">
                  <c:v>3002.0</c:v>
                </c:pt>
                <c:pt idx="9106">
                  <c:v>3003.0</c:v>
                </c:pt>
                <c:pt idx="9107">
                  <c:v>3003.0</c:v>
                </c:pt>
                <c:pt idx="9108">
                  <c:v>3003.0</c:v>
                </c:pt>
                <c:pt idx="9109">
                  <c:v>3003.0</c:v>
                </c:pt>
                <c:pt idx="9110">
                  <c:v>3003.0</c:v>
                </c:pt>
                <c:pt idx="9111">
                  <c:v>3004.0</c:v>
                </c:pt>
                <c:pt idx="9112">
                  <c:v>3004.0</c:v>
                </c:pt>
                <c:pt idx="9113">
                  <c:v>3005.0</c:v>
                </c:pt>
                <c:pt idx="9114">
                  <c:v>3005.0</c:v>
                </c:pt>
                <c:pt idx="9115">
                  <c:v>3006.0</c:v>
                </c:pt>
                <c:pt idx="9116">
                  <c:v>3007.0</c:v>
                </c:pt>
                <c:pt idx="9117">
                  <c:v>3007.0</c:v>
                </c:pt>
                <c:pt idx="9118">
                  <c:v>3008.0</c:v>
                </c:pt>
                <c:pt idx="9119">
                  <c:v>3009.0</c:v>
                </c:pt>
                <c:pt idx="9120">
                  <c:v>3010.0</c:v>
                </c:pt>
                <c:pt idx="9121">
                  <c:v>3011.0</c:v>
                </c:pt>
                <c:pt idx="9122">
                  <c:v>3011.0</c:v>
                </c:pt>
                <c:pt idx="9123">
                  <c:v>3011.0</c:v>
                </c:pt>
                <c:pt idx="9124">
                  <c:v>3011.0</c:v>
                </c:pt>
                <c:pt idx="9125">
                  <c:v>3012.0</c:v>
                </c:pt>
                <c:pt idx="9126">
                  <c:v>3013.0</c:v>
                </c:pt>
                <c:pt idx="9127">
                  <c:v>3014.0</c:v>
                </c:pt>
                <c:pt idx="9128">
                  <c:v>3015.0</c:v>
                </c:pt>
                <c:pt idx="9129">
                  <c:v>3016.0</c:v>
                </c:pt>
                <c:pt idx="9130">
                  <c:v>3017.0</c:v>
                </c:pt>
                <c:pt idx="9131">
                  <c:v>3018.0</c:v>
                </c:pt>
                <c:pt idx="9132">
                  <c:v>3018.0</c:v>
                </c:pt>
                <c:pt idx="9133">
                  <c:v>3019.0</c:v>
                </c:pt>
                <c:pt idx="9134">
                  <c:v>3020.0</c:v>
                </c:pt>
                <c:pt idx="9135">
                  <c:v>3020.0</c:v>
                </c:pt>
                <c:pt idx="9136">
                  <c:v>3020.0</c:v>
                </c:pt>
                <c:pt idx="9137">
                  <c:v>3021.0</c:v>
                </c:pt>
                <c:pt idx="9138">
                  <c:v>3021.0</c:v>
                </c:pt>
                <c:pt idx="9139">
                  <c:v>3021.0</c:v>
                </c:pt>
                <c:pt idx="9140">
                  <c:v>3022.0</c:v>
                </c:pt>
                <c:pt idx="9141">
                  <c:v>3022.0</c:v>
                </c:pt>
                <c:pt idx="9142">
                  <c:v>3022.0</c:v>
                </c:pt>
                <c:pt idx="9143">
                  <c:v>3022.0</c:v>
                </c:pt>
                <c:pt idx="9144">
                  <c:v>3023.0</c:v>
                </c:pt>
                <c:pt idx="9145">
                  <c:v>3023.0</c:v>
                </c:pt>
                <c:pt idx="9146">
                  <c:v>3023.0</c:v>
                </c:pt>
                <c:pt idx="9147">
                  <c:v>3023.0</c:v>
                </c:pt>
                <c:pt idx="9148">
                  <c:v>3023.0</c:v>
                </c:pt>
                <c:pt idx="9149">
                  <c:v>3023.0</c:v>
                </c:pt>
                <c:pt idx="9150">
                  <c:v>3023.0</c:v>
                </c:pt>
                <c:pt idx="9151">
                  <c:v>3024.0</c:v>
                </c:pt>
                <c:pt idx="9152">
                  <c:v>3024.0</c:v>
                </c:pt>
                <c:pt idx="9153">
                  <c:v>3025.0</c:v>
                </c:pt>
                <c:pt idx="9154">
                  <c:v>3025.0</c:v>
                </c:pt>
                <c:pt idx="9155">
                  <c:v>3026.0</c:v>
                </c:pt>
                <c:pt idx="9156">
                  <c:v>3027.0</c:v>
                </c:pt>
                <c:pt idx="9157">
                  <c:v>3028.0</c:v>
                </c:pt>
                <c:pt idx="9158">
                  <c:v>3028.0</c:v>
                </c:pt>
                <c:pt idx="9159">
                  <c:v>3028.0</c:v>
                </c:pt>
                <c:pt idx="9160">
                  <c:v>3028.0</c:v>
                </c:pt>
                <c:pt idx="9161">
                  <c:v>3029.0</c:v>
                </c:pt>
                <c:pt idx="9162">
                  <c:v>3029.0</c:v>
                </c:pt>
                <c:pt idx="9163">
                  <c:v>3030.0</c:v>
                </c:pt>
                <c:pt idx="9164">
                  <c:v>3030.0</c:v>
                </c:pt>
                <c:pt idx="9165">
                  <c:v>3030.0</c:v>
                </c:pt>
                <c:pt idx="9166">
                  <c:v>3030.0</c:v>
                </c:pt>
                <c:pt idx="9167">
                  <c:v>3030.0</c:v>
                </c:pt>
                <c:pt idx="9168">
                  <c:v>3030.0</c:v>
                </c:pt>
                <c:pt idx="9169">
                  <c:v>3030.0</c:v>
                </c:pt>
                <c:pt idx="9170">
                  <c:v>3030.0</c:v>
                </c:pt>
                <c:pt idx="9171">
                  <c:v>3030.0</c:v>
                </c:pt>
                <c:pt idx="9172">
                  <c:v>3030.0</c:v>
                </c:pt>
                <c:pt idx="9173">
                  <c:v>3031.0</c:v>
                </c:pt>
                <c:pt idx="9174">
                  <c:v>3031.0</c:v>
                </c:pt>
                <c:pt idx="9175">
                  <c:v>3032.0</c:v>
                </c:pt>
                <c:pt idx="9176">
                  <c:v>3032.0</c:v>
                </c:pt>
                <c:pt idx="9177">
                  <c:v>3032.0</c:v>
                </c:pt>
                <c:pt idx="9178">
                  <c:v>3032.0</c:v>
                </c:pt>
                <c:pt idx="9179">
                  <c:v>3032.0</c:v>
                </c:pt>
                <c:pt idx="9180">
                  <c:v>3032.0</c:v>
                </c:pt>
                <c:pt idx="9181">
                  <c:v>3032.0</c:v>
                </c:pt>
                <c:pt idx="9182">
                  <c:v>3032.0</c:v>
                </c:pt>
                <c:pt idx="9183">
                  <c:v>3032.0</c:v>
                </c:pt>
                <c:pt idx="9184">
                  <c:v>3032.0</c:v>
                </c:pt>
                <c:pt idx="9185">
                  <c:v>3032.0</c:v>
                </c:pt>
                <c:pt idx="9186">
                  <c:v>3032.0</c:v>
                </c:pt>
                <c:pt idx="9187">
                  <c:v>3033.0</c:v>
                </c:pt>
                <c:pt idx="9188">
                  <c:v>3033.0</c:v>
                </c:pt>
                <c:pt idx="9189">
                  <c:v>3034.0</c:v>
                </c:pt>
                <c:pt idx="9190">
                  <c:v>3035.0</c:v>
                </c:pt>
                <c:pt idx="9191">
                  <c:v>3036.0</c:v>
                </c:pt>
                <c:pt idx="9192">
                  <c:v>3037.0</c:v>
                </c:pt>
                <c:pt idx="9193">
                  <c:v>3037.0</c:v>
                </c:pt>
                <c:pt idx="9194">
                  <c:v>3038.0</c:v>
                </c:pt>
                <c:pt idx="9195">
                  <c:v>3038.0</c:v>
                </c:pt>
                <c:pt idx="9196">
                  <c:v>3039.0</c:v>
                </c:pt>
                <c:pt idx="9197">
                  <c:v>3040.0</c:v>
                </c:pt>
                <c:pt idx="9198">
                  <c:v>3040.0</c:v>
                </c:pt>
                <c:pt idx="9199">
                  <c:v>3040.0</c:v>
                </c:pt>
                <c:pt idx="9200">
                  <c:v>3041.0</c:v>
                </c:pt>
                <c:pt idx="9201">
                  <c:v>3042.0</c:v>
                </c:pt>
                <c:pt idx="9202">
                  <c:v>3043.0</c:v>
                </c:pt>
                <c:pt idx="9203">
                  <c:v>3044.0</c:v>
                </c:pt>
                <c:pt idx="9204">
                  <c:v>3044.0</c:v>
                </c:pt>
                <c:pt idx="9205">
                  <c:v>3044.0</c:v>
                </c:pt>
                <c:pt idx="9206">
                  <c:v>3045.0</c:v>
                </c:pt>
                <c:pt idx="9207">
                  <c:v>3045.0</c:v>
                </c:pt>
                <c:pt idx="9208">
                  <c:v>3045.0</c:v>
                </c:pt>
                <c:pt idx="9209">
                  <c:v>3045.0</c:v>
                </c:pt>
                <c:pt idx="9210">
                  <c:v>3046.0</c:v>
                </c:pt>
                <c:pt idx="9211">
                  <c:v>3047.0</c:v>
                </c:pt>
                <c:pt idx="9212">
                  <c:v>3048.0</c:v>
                </c:pt>
                <c:pt idx="9213">
                  <c:v>3048.0</c:v>
                </c:pt>
                <c:pt idx="9214">
                  <c:v>3049.0</c:v>
                </c:pt>
                <c:pt idx="9215">
                  <c:v>3050.0</c:v>
                </c:pt>
                <c:pt idx="9216">
                  <c:v>3050.0</c:v>
                </c:pt>
                <c:pt idx="9217">
                  <c:v>3051.0</c:v>
                </c:pt>
                <c:pt idx="9218">
                  <c:v>3051.0</c:v>
                </c:pt>
                <c:pt idx="9219">
                  <c:v>3051.0</c:v>
                </c:pt>
                <c:pt idx="9220">
                  <c:v>3051.0</c:v>
                </c:pt>
                <c:pt idx="9221">
                  <c:v>3051.0</c:v>
                </c:pt>
                <c:pt idx="9222">
                  <c:v>3052.0</c:v>
                </c:pt>
                <c:pt idx="9223">
                  <c:v>3053.0</c:v>
                </c:pt>
                <c:pt idx="9224">
                  <c:v>3053.0</c:v>
                </c:pt>
                <c:pt idx="9225">
                  <c:v>3053.0</c:v>
                </c:pt>
                <c:pt idx="9226">
                  <c:v>3053.0</c:v>
                </c:pt>
                <c:pt idx="9227">
                  <c:v>3054.0</c:v>
                </c:pt>
                <c:pt idx="9228">
                  <c:v>3054.0</c:v>
                </c:pt>
                <c:pt idx="9229">
                  <c:v>3054.0</c:v>
                </c:pt>
                <c:pt idx="9230">
                  <c:v>3054.0</c:v>
                </c:pt>
                <c:pt idx="9231">
                  <c:v>3054.0</c:v>
                </c:pt>
                <c:pt idx="9232">
                  <c:v>3055.0</c:v>
                </c:pt>
                <c:pt idx="9233">
                  <c:v>3056.0</c:v>
                </c:pt>
                <c:pt idx="9234">
                  <c:v>3056.0</c:v>
                </c:pt>
                <c:pt idx="9235">
                  <c:v>3057.0</c:v>
                </c:pt>
                <c:pt idx="9236">
                  <c:v>3058.0</c:v>
                </c:pt>
                <c:pt idx="9237">
                  <c:v>3059.0</c:v>
                </c:pt>
                <c:pt idx="9238">
                  <c:v>3060.0</c:v>
                </c:pt>
                <c:pt idx="9239">
                  <c:v>3060.0</c:v>
                </c:pt>
                <c:pt idx="9240">
                  <c:v>3061.0</c:v>
                </c:pt>
                <c:pt idx="9241">
                  <c:v>3062.0</c:v>
                </c:pt>
                <c:pt idx="9242">
                  <c:v>3063.0</c:v>
                </c:pt>
                <c:pt idx="9243">
                  <c:v>3064.0</c:v>
                </c:pt>
                <c:pt idx="9244">
                  <c:v>3065.0</c:v>
                </c:pt>
                <c:pt idx="9245">
                  <c:v>3066.0</c:v>
                </c:pt>
                <c:pt idx="9246">
                  <c:v>3067.0</c:v>
                </c:pt>
                <c:pt idx="9247">
                  <c:v>3068.0</c:v>
                </c:pt>
                <c:pt idx="9248">
                  <c:v>3069.0</c:v>
                </c:pt>
                <c:pt idx="9249">
                  <c:v>3070.0</c:v>
                </c:pt>
                <c:pt idx="9250">
                  <c:v>3071.0</c:v>
                </c:pt>
                <c:pt idx="9251">
                  <c:v>3072.0</c:v>
                </c:pt>
                <c:pt idx="9252">
                  <c:v>3072.0</c:v>
                </c:pt>
                <c:pt idx="9253">
                  <c:v>3072.0</c:v>
                </c:pt>
                <c:pt idx="9254">
                  <c:v>3073.0</c:v>
                </c:pt>
                <c:pt idx="9255">
                  <c:v>3073.0</c:v>
                </c:pt>
                <c:pt idx="9256">
                  <c:v>3073.0</c:v>
                </c:pt>
                <c:pt idx="9257">
                  <c:v>3073.0</c:v>
                </c:pt>
                <c:pt idx="9258">
                  <c:v>3073.0</c:v>
                </c:pt>
                <c:pt idx="9259">
                  <c:v>3074.0</c:v>
                </c:pt>
                <c:pt idx="9260">
                  <c:v>3075.0</c:v>
                </c:pt>
                <c:pt idx="9261">
                  <c:v>3076.0</c:v>
                </c:pt>
                <c:pt idx="9262">
                  <c:v>3077.0</c:v>
                </c:pt>
                <c:pt idx="9263">
                  <c:v>3078.0</c:v>
                </c:pt>
                <c:pt idx="9264">
                  <c:v>3079.0</c:v>
                </c:pt>
                <c:pt idx="9265">
                  <c:v>3080.0</c:v>
                </c:pt>
                <c:pt idx="9266">
                  <c:v>3080.0</c:v>
                </c:pt>
                <c:pt idx="9267">
                  <c:v>3081.0</c:v>
                </c:pt>
                <c:pt idx="9268">
                  <c:v>3082.0</c:v>
                </c:pt>
                <c:pt idx="9269">
                  <c:v>3083.0</c:v>
                </c:pt>
                <c:pt idx="9270">
                  <c:v>3083.0</c:v>
                </c:pt>
                <c:pt idx="9271">
                  <c:v>3084.0</c:v>
                </c:pt>
                <c:pt idx="9272">
                  <c:v>3085.0</c:v>
                </c:pt>
                <c:pt idx="9273">
                  <c:v>3085.0</c:v>
                </c:pt>
                <c:pt idx="9274">
                  <c:v>3085.0</c:v>
                </c:pt>
                <c:pt idx="9275">
                  <c:v>3085.0</c:v>
                </c:pt>
                <c:pt idx="9276">
                  <c:v>3086.0</c:v>
                </c:pt>
                <c:pt idx="9277">
                  <c:v>3087.0</c:v>
                </c:pt>
                <c:pt idx="9278">
                  <c:v>3088.0</c:v>
                </c:pt>
                <c:pt idx="9279">
                  <c:v>3089.0</c:v>
                </c:pt>
                <c:pt idx="9280">
                  <c:v>3090.0</c:v>
                </c:pt>
                <c:pt idx="9281">
                  <c:v>3091.0</c:v>
                </c:pt>
                <c:pt idx="9282">
                  <c:v>3091.0</c:v>
                </c:pt>
                <c:pt idx="9283">
                  <c:v>3092.0</c:v>
                </c:pt>
                <c:pt idx="9284">
                  <c:v>3093.0</c:v>
                </c:pt>
                <c:pt idx="9285">
                  <c:v>3093.0</c:v>
                </c:pt>
                <c:pt idx="9286">
                  <c:v>3094.0</c:v>
                </c:pt>
                <c:pt idx="9287">
                  <c:v>3095.0</c:v>
                </c:pt>
                <c:pt idx="9288">
                  <c:v>3095.0</c:v>
                </c:pt>
                <c:pt idx="9289">
                  <c:v>3095.0</c:v>
                </c:pt>
                <c:pt idx="9290">
                  <c:v>3095.0</c:v>
                </c:pt>
                <c:pt idx="9291">
                  <c:v>3095.0</c:v>
                </c:pt>
                <c:pt idx="9292">
                  <c:v>3096.0</c:v>
                </c:pt>
                <c:pt idx="9293">
                  <c:v>3096.0</c:v>
                </c:pt>
                <c:pt idx="9294">
                  <c:v>3097.0</c:v>
                </c:pt>
                <c:pt idx="9295">
                  <c:v>3097.0</c:v>
                </c:pt>
                <c:pt idx="9296">
                  <c:v>3098.0</c:v>
                </c:pt>
                <c:pt idx="9297">
                  <c:v>3099.0</c:v>
                </c:pt>
                <c:pt idx="9298">
                  <c:v>3099.0</c:v>
                </c:pt>
                <c:pt idx="9299">
                  <c:v>3099.0</c:v>
                </c:pt>
                <c:pt idx="9300">
                  <c:v>3100.0</c:v>
                </c:pt>
                <c:pt idx="9301">
                  <c:v>3101.0</c:v>
                </c:pt>
                <c:pt idx="9302">
                  <c:v>3102.0</c:v>
                </c:pt>
                <c:pt idx="9303">
                  <c:v>3103.0</c:v>
                </c:pt>
                <c:pt idx="9304">
                  <c:v>3104.0</c:v>
                </c:pt>
                <c:pt idx="9305">
                  <c:v>3105.0</c:v>
                </c:pt>
                <c:pt idx="9306">
                  <c:v>3106.0</c:v>
                </c:pt>
                <c:pt idx="9307">
                  <c:v>3107.0</c:v>
                </c:pt>
                <c:pt idx="9308">
                  <c:v>3108.0</c:v>
                </c:pt>
                <c:pt idx="9309">
                  <c:v>3109.0</c:v>
                </c:pt>
                <c:pt idx="9310">
                  <c:v>3110.0</c:v>
                </c:pt>
                <c:pt idx="9311">
                  <c:v>3110.0</c:v>
                </c:pt>
                <c:pt idx="9312">
                  <c:v>3111.0</c:v>
                </c:pt>
                <c:pt idx="9313">
                  <c:v>3111.0</c:v>
                </c:pt>
                <c:pt idx="9314">
                  <c:v>3112.0</c:v>
                </c:pt>
                <c:pt idx="9315">
                  <c:v>3112.0</c:v>
                </c:pt>
                <c:pt idx="9316">
                  <c:v>3112.0</c:v>
                </c:pt>
                <c:pt idx="9317">
                  <c:v>3112.0</c:v>
                </c:pt>
                <c:pt idx="9318">
                  <c:v>3113.0</c:v>
                </c:pt>
                <c:pt idx="9319">
                  <c:v>3113.0</c:v>
                </c:pt>
                <c:pt idx="9320">
                  <c:v>3114.0</c:v>
                </c:pt>
                <c:pt idx="9321">
                  <c:v>3115.0</c:v>
                </c:pt>
                <c:pt idx="9322">
                  <c:v>3116.0</c:v>
                </c:pt>
                <c:pt idx="9323">
                  <c:v>3117.0</c:v>
                </c:pt>
                <c:pt idx="9324">
                  <c:v>3118.0</c:v>
                </c:pt>
                <c:pt idx="9325">
                  <c:v>3118.0</c:v>
                </c:pt>
                <c:pt idx="9326">
                  <c:v>3119.0</c:v>
                </c:pt>
                <c:pt idx="9327">
                  <c:v>3120.0</c:v>
                </c:pt>
                <c:pt idx="9328">
                  <c:v>3120.0</c:v>
                </c:pt>
                <c:pt idx="9329">
                  <c:v>3120.0</c:v>
                </c:pt>
                <c:pt idx="9330">
                  <c:v>3120.0</c:v>
                </c:pt>
                <c:pt idx="9331">
                  <c:v>3120.0</c:v>
                </c:pt>
                <c:pt idx="9332">
                  <c:v>3120.0</c:v>
                </c:pt>
                <c:pt idx="9333">
                  <c:v>3120.0</c:v>
                </c:pt>
                <c:pt idx="9334">
                  <c:v>3121.0</c:v>
                </c:pt>
                <c:pt idx="9335">
                  <c:v>3122.0</c:v>
                </c:pt>
                <c:pt idx="9336">
                  <c:v>3122.0</c:v>
                </c:pt>
                <c:pt idx="9337">
                  <c:v>3122.0</c:v>
                </c:pt>
                <c:pt idx="9338">
                  <c:v>3123.0</c:v>
                </c:pt>
                <c:pt idx="9339">
                  <c:v>3124.0</c:v>
                </c:pt>
                <c:pt idx="9340">
                  <c:v>3125.0</c:v>
                </c:pt>
                <c:pt idx="9341">
                  <c:v>3126.0</c:v>
                </c:pt>
                <c:pt idx="9342">
                  <c:v>3127.0</c:v>
                </c:pt>
                <c:pt idx="9343">
                  <c:v>3127.0</c:v>
                </c:pt>
                <c:pt idx="9344">
                  <c:v>3127.0</c:v>
                </c:pt>
                <c:pt idx="9345">
                  <c:v>3127.0</c:v>
                </c:pt>
                <c:pt idx="9346">
                  <c:v>3127.0</c:v>
                </c:pt>
                <c:pt idx="9347">
                  <c:v>3127.0</c:v>
                </c:pt>
                <c:pt idx="9348">
                  <c:v>3128.0</c:v>
                </c:pt>
                <c:pt idx="9349">
                  <c:v>3129.0</c:v>
                </c:pt>
                <c:pt idx="9350">
                  <c:v>3130.0</c:v>
                </c:pt>
                <c:pt idx="9351">
                  <c:v>3130.0</c:v>
                </c:pt>
                <c:pt idx="9352">
                  <c:v>3131.0</c:v>
                </c:pt>
                <c:pt idx="9353">
                  <c:v>3131.0</c:v>
                </c:pt>
                <c:pt idx="9354">
                  <c:v>3131.0</c:v>
                </c:pt>
                <c:pt idx="9355">
                  <c:v>3131.0</c:v>
                </c:pt>
                <c:pt idx="9356">
                  <c:v>3131.0</c:v>
                </c:pt>
                <c:pt idx="9357">
                  <c:v>3131.0</c:v>
                </c:pt>
                <c:pt idx="9358">
                  <c:v>3131.0</c:v>
                </c:pt>
                <c:pt idx="9359">
                  <c:v>3132.0</c:v>
                </c:pt>
                <c:pt idx="9360">
                  <c:v>3132.0</c:v>
                </c:pt>
                <c:pt idx="9361">
                  <c:v>3132.0</c:v>
                </c:pt>
                <c:pt idx="9362">
                  <c:v>3132.0</c:v>
                </c:pt>
                <c:pt idx="9363">
                  <c:v>3133.0</c:v>
                </c:pt>
                <c:pt idx="9364">
                  <c:v>3133.0</c:v>
                </c:pt>
                <c:pt idx="9365">
                  <c:v>3133.0</c:v>
                </c:pt>
                <c:pt idx="9366">
                  <c:v>3133.0</c:v>
                </c:pt>
                <c:pt idx="9367">
                  <c:v>3133.0</c:v>
                </c:pt>
                <c:pt idx="9368">
                  <c:v>3133.0</c:v>
                </c:pt>
                <c:pt idx="9369">
                  <c:v>3134.0</c:v>
                </c:pt>
                <c:pt idx="9370">
                  <c:v>3134.0</c:v>
                </c:pt>
                <c:pt idx="9371">
                  <c:v>3135.0</c:v>
                </c:pt>
                <c:pt idx="9372">
                  <c:v>3135.0</c:v>
                </c:pt>
                <c:pt idx="9373">
                  <c:v>3136.0</c:v>
                </c:pt>
                <c:pt idx="9374">
                  <c:v>3137.0</c:v>
                </c:pt>
                <c:pt idx="9375">
                  <c:v>3138.0</c:v>
                </c:pt>
                <c:pt idx="9376">
                  <c:v>3138.0</c:v>
                </c:pt>
                <c:pt idx="9377">
                  <c:v>3138.0</c:v>
                </c:pt>
                <c:pt idx="9378">
                  <c:v>3138.0</c:v>
                </c:pt>
                <c:pt idx="9379">
                  <c:v>3138.0</c:v>
                </c:pt>
                <c:pt idx="9380">
                  <c:v>3139.0</c:v>
                </c:pt>
                <c:pt idx="9381">
                  <c:v>3139.0</c:v>
                </c:pt>
                <c:pt idx="9382">
                  <c:v>3140.0</c:v>
                </c:pt>
                <c:pt idx="9383">
                  <c:v>3140.0</c:v>
                </c:pt>
                <c:pt idx="9384">
                  <c:v>3141.0</c:v>
                </c:pt>
                <c:pt idx="9385">
                  <c:v>3142.0</c:v>
                </c:pt>
                <c:pt idx="9386">
                  <c:v>3143.0</c:v>
                </c:pt>
                <c:pt idx="9387">
                  <c:v>3144.0</c:v>
                </c:pt>
                <c:pt idx="9388">
                  <c:v>3145.0</c:v>
                </c:pt>
                <c:pt idx="9389">
                  <c:v>3145.0</c:v>
                </c:pt>
                <c:pt idx="9390">
                  <c:v>3146.0</c:v>
                </c:pt>
                <c:pt idx="9391">
                  <c:v>3146.0</c:v>
                </c:pt>
                <c:pt idx="9392">
                  <c:v>3146.0</c:v>
                </c:pt>
                <c:pt idx="9393">
                  <c:v>3146.0</c:v>
                </c:pt>
                <c:pt idx="9394">
                  <c:v>3146.0</c:v>
                </c:pt>
                <c:pt idx="9395">
                  <c:v>3147.0</c:v>
                </c:pt>
                <c:pt idx="9396">
                  <c:v>3148.0</c:v>
                </c:pt>
                <c:pt idx="9397">
                  <c:v>3149.0</c:v>
                </c:pt>
                <c:pt idx="9398">
                  <c:v>3150.0</c:v>
                </c:pt>
                <c:pt idx="9399">
                  <c:v>3150.0</c:v>
                </c:pt>
                <c:pt idx="9400">
                  <c:v>3150.0</c:v>
                </c:pt>
                <c:pt idx="9401">
                  <c:v>3150.0</c:v>
                </c:pt>
                <c:pt idx="9402">
                  <c:v>3150.0</c:v>
                </c:pt>
                <c:pt idx="9403">
                  <c:v>3151.0</c:v>
                </c:pt>
                <c:pt idx="9404">
                  <c:v>3152.0</c:v>
                </c:pt>
                <c:pt idx="9405">
                  <c:v>3153.0</c:v>
                </c:pt>
                <c:pt idx="9406">
                  <c:v>3153.0</c:v>
                </c:pt>
                <c:pt idx="9407">
                  <c:v>3154.0</c:v>
                </c:pt>
                <c:pt idx="9408">
                  <c:v>3155.0</c:v>
                </c:pt>
                <c:pt idx="9409">
                  <c:v>3155.0</c:v>
                </c:pt>
                <c:pt idx="9410">
                  <c:v>3155.0</c:v>
                </c:pt>
                <c:pt idx="9411">
                  <c:v>3155.0</c:v>
                </c:pt>
                <c:pt idx="9412">
                  <c:v>3155.0</c:v>
                </c:pt>
                <c:pt idx="9413">
                  <c:v>3156.0</c:v>
                </c:pt>
                <c:pt idx="9414">
                  <c:v>3157.0</c:v>
                </c:pt>
                <c:pt idx="9415">
                  <c:v>3157.0</c:v>
                </c:pt>
                <c:pt idx="9416">
                  <c:v>3158.0</c:v>
                </c:pt>
                <c:pt idx="9417">
                  <c:v>3158.0</c:v>
                </c:pt>
                <c:pt idx="9418">
                  <c:v>3158.0</c:v>
                </c:pt>
                <c:pt idx="9419">
                  <c:v>3158.0</c:v>
                </c:pt>
                <c:pt idx="9420">
                  <c:v>3158.0</c:v>
                </c:pt>
                <c:pt idx="9421">
                  <c:v>3159.0</c:v>
                </c:pt>
                <c:pt idx="9422">
                  <c:v>3160.0</c:v>
                </c:pt>
                <c:pt idx="9423">
                  <c:v>3161.0</c:v>
                </c:pt>
                <c:pt idx="9424">
                  <c:v>3161.0</c:v>
                </c:pt>
                <c:pt idx="9425">
                  <c:v>3162.0</c:v>
                </c:pt>
                <c:pt idx="9426">
                  <c:v>3162.0</c:v>
                </c:pt>
                <c:pt idx="9427">
                  <c:v>3163.0</c:v>
                </c:pt>
                <c:pt idx="9428">
                  <c:v>3163.0</c:v>
                </c:pt>
                <c:pt idx="9429">
                  <c:v>3164.0</c:v>
                </c:pt>
                <c:pt idx="9430">
                  <c:v>3165.0</c:v>
                </c:pt>
                <c:pt idx="9431">
                  <c:v>3166.0</c:v>
                </c:pt>
                <c:pt idx="9432">
                  <c:v>3167.0</c:v>
                </c:pt>
                <c:pt idx="9433">
                  <c:v>3167.0</c:v>
                </c:pt>
                <c:pt idx="9434">
                  <c:v>3168.0</c:v>
                </c:pt>
                <c:pt idx="9435">
                  <c:v>3169.0</c:v>
                </c:pt>
                <c:pt idx="9436">
                  <c:v>3170.0</c:v>
                </c:pt>
                <c:pt idx="9437">
                  <c:v>3171.0</c:v>
                </c:pt>
                <c:pt idx="9438">
                  <c:v>3172.0</c:v>
                </c:pt>
                <c:pt idx="9439">
                  <c:v>3173.0</c:v>
                </c:pt>
                <c:pt idx="9440">
                  <c:v>3174.0</c:v>
                </c:pt>
                <c:pt idx="9441">
                  <c:v>3175.0</c:v>
                </c:pt>
                <c:pt idx="9442">
                  <c:v>3176.0</c:v>
                </c:pt>
                <c:pt idx="9443">
                  <c:v>3176.0</c:v>
                </c:pt>
                <c:pt idx="9444">
                  <c:v>3176.0</c:v>
                </c:pt>
                <c:pt idx="9445">
                  <c:v>3176.0</c:v>
                </c:pt>
                <c:pt idx="9446">
                  <c:v>3177.0</c:v>
                </c:pt>
                <c:pt idx="9447">
                  <c:v>3178.0</c:v>
                </c:pt>
                <c:pt idx="9448">
                  <c:v>3178.0</c:v>
                </c:pt>
                <c:pt idx="9449">
                  <c:v>3179.0</c:v>
                </c:pt>
                <c:pt idx="9450">
                  <c:v>3180.0</c:v>
                </c:pt>
                <c:pt idx="9451">
                  <c:v>3180.0</c:v>
                </c:pt>
                <c:pt idx="9452">
                  <c:v>3181.0</c:v>
                </c:pt>
                <c:pt idx="9453">
                  <c:v>3182.0</c:v>
                </c:pt>
                <c:pt idx="9454">
                  <c:v>3182.0</c:v>
                </c:pt>
                <c:pt idx="9455">
                  <c:v>3182.0</c:v>
                </c:pt>
                <c:pt idx="9456">
                  <c:v>3182.0</c:v>
                </c:pt>
                <c:pt idx="9457">
                  <c:v>3182.0</c:v>
                </c:pt>
                <c:pt idx="9458">
                  <c:v>3183.0</c:v>
                </c:pt>
                <c:pt idx="9459">
                  <c:v>3183.0</c:v>
                </c:pt>
                <c:pt idx="9460">
                  <c:v>3183.0</c:v>
                </c:pt>
                <c:pt idx="9461">
                  <c:v>3184.0</c:v>
                </c:pt>
                <c:pt idx="9462">
                  <c:v>3184.0</c:v>
                </c:pt>
                <c:pt idx="9463">
                  <c:v>3185.0</c:v>
                </c:pt>
                <c:pt idx="9464">
                  <c:v>3186.0</c:v>
                </c:pt>
                <c:pt idx="9465">
                  <c:v>3187.0</c:v>
                </c:pt>
                <c:pt idx="9466">
                  <c:v>3187.0</c:v>
                </c:pt>
                <c:pt idx="9467">
                  <c:v>3188.0</c:v>
                </c:pt>
                <c:pt idx="9468">
                  <c:v>3189.0</c:v>
                </c:pt>
                <c:pt idx="9469">
                  <c:v>3190.0</c:v>
                </c:pt>
                <c:pt idx="9470">
                  <c:v>3191.0</c:v>
                </c:pt>
                <c:pt idx="9471">
                  <c:v>3192.0</c:v>
                </c:pt>
                <c:pt idx="9472">
                  <c:v>3192.0</c:v>
                </c:pt>
                <c:pt idx="9473">
                  <c:v>3192.0</c:v>
                </c:pt>
                <c:pt idx="9474">
                  <c:v>3192.0</c:v>
                </c:pt>
                <c:pt idx="9475">
                  <c:v>3192.0</c:v>
                </c:pt>
                <c:pt idx="9476">
                  <c:v>3192.0</c:v>
                </c:pt>
                <c:pt idx="9477">
                  <c:v>3192.0</c:v>
                </c:pt>
                <c:pt idx="9478">
                  <c:v>3192.0</c:v>
                </c:pt>
                <c:pt idx="9479">
                  <c:v>3193.0</c:v>
                </c:pt>
                <c:pt idx="9480">
                  <c:v>3193.0</c:v>
                </c:pt>
                <c:pt idx="9481">
                  <c:v>3193.0</c:v>
                </c:pt>
                <c:pt idx="9482">
                  <c:v>3193.0</c:v>
                </c:pt>
                <c:pt idx="9483">
                  <c:v>3194.0</c:v>
                </c:pt>
                <c:pt idx="9484">
                  <c:v>3195.0</c:v>
                </c:pt>
                <c:pt idx="9485">
                  <c:v>3195.0</c:v>
                </c:pt>
                <c:pt idx="9486">
                  <c:v>3195.0</c:v>
                </c:pt>
                <c:pt idx="9487">
                  <c:v>3195.0</c:v>
                </c:pt>
                <c:pt idx="9488">
                  <c:v>3196.0</c:v>
                </c:pt>
                <c:pt idx="9489">
                  <c:v>3197.0</c:v>
                </c:pt>
                <c:pt idx="9490">
                  <c:v>3197.0</c:v>
                </c:pt>
              </c:numCache>
            </c:numRef>
          </c:val>
          <c:smooth val="0"/>
        </c:ser>
        <c:dLbls>
          <c:showLegendKey val="0"/>
          <c:showVal val="0"/>
          <c:showCatName val="0"/>
          <c:showSerName val="0"/>
          <c:showPercent val="0"/>
          <c:showBubbleSize val="0"/>
        </c:dLbls>
        <c:marker val="1"/>
        <c:smooth val="0"/>
        <c:axId val="-1995522680"/>
        <c:axId val="-1995517192"/>
      </c:lineChart>
      <c:catAx>
        <c:axId val="-1995522680"/>
        <c:scaling>
          <c:orientation val="minMax"/>
        </c:scaling>
        <c:delete val="0"/>
        <c:axPos val="b"/>
        <c:title>
          <c:tx>
            <c:rich>
              <a:bodyPr/>
              <a:lstStyle/>
              <a:p>
                <a:pPr>
                  <a:defRPr/>
                </a:pPr>
                <a:r>
                  <a:rPr lang="en-GB"/>
                  <a:t>Series Order</a:t>
                </a:r>
              </a:p>
            </c:rich>
          </c:tx>
          <c:layout/>
          <c:overlay val="0"/>
        </c:title>
        <c:majorTickMark val="out"/>
        <c:minorTickMark val="none"/>
        <c:tickLblPos val="nextTo"/>
        <c:crossAx val="-1995517192"/>
        <c:crosses val="autoZero"/>
        <c:auto val="1"/>
        <c:lblAlgn val="ctr"/>
        <c:lblOffset val="100"/>
        <c:noMultiLvlLbl val="0"/>
      </c:catAx>
      <c:valAx>
        <c:axId val="-1995517192"/>
        <c:scaling>
          <c:orientation val="minMax"/>
        </c:scaling>
        <c:delete val="0"/>
        <c:axPos val="l"/>
        <c:majorGridlines/>
        <c:title>
          <c:tx>
            <c:rich>
              <a:bodyPr rot="-5400000" vert="horz"/>
              <a:lstStyle/>
              <a:p>
                <a:pPr>
                  <a:defRPr/>
                </a:pPr>
                <a:r>
                  <a:rPr lang="en-GB"/>
                  <a:t>Cumulative</a:t>
                </a:r>
                <a:r>
                  <a:rPr lang="en-GB" baseline="0"/>
                  <a:t> Inciidence</a:t>
                </a:r>
                <a:endParaRPr lang="en-GB"/>
              </a:p>
            </c:rich>
          </c:tx>
          <c:layout/>
          <c:overlay val="0"/>
        </c:title>
        <c:numFmt formatCode="General" sourceLinked="1"/>
        <c:majorTickMark val="out"/>
        <c:minorTickMark val="none"/>
        <c:tickLblPos val="nextTo"/>
        <c:crossAx val="-1995522680"/>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Sheet2!$Z$1</c:f>
              <c:strCache>
                <c:ptCount val="1"/>
                <c:pt idx="0">
                  <c:v>Complete A</c:v>
                </c:pt>
              </c:strCache>
            </c:strRef>
          </c:tx>
          <c:marker>
            <c:symbol val="none"/>
          </c:marker>
          <c:val>
            <c:numRef>
              <c:f>Sheet2!$Z$2:$Z$9604</c:f>
              <c:numCache>
                <c:formatCode>General</c:formatCode>
                <c:ptCount val="9603"/>
                <c:pt idx="0">
                  <c:v>1.0</c:v>
                </c:pt>
                <c:pt idx="1">
                  <c:v>1.0</c:v>
                </c:pt>
                <c:pt idx="2">
                  <c:v>1.0</c:v>
                </c:pt>
                <c:pt idx="3">
                  <c:v>1.0</c:v>
                </c:pt>
                <c:pt idx="4">
                  <c:v>2.0</c:v>
                </c:pt>
                <c:pt idx="5">
                  <c:v>3.0</c:v>
                </c:pt>
                <c:pt idx="6">
                  <c:v>3.0</c:v>
                </c:pt>
                <c:pt idx="7">
                  <c:v>4.0</c:v>
                </c:pt>
                <c:pt idx="8">
                  <c:v>5.0</c:v>
                </c:pt>
                <c:pt idx="9">
                  <c:v>6.0</c:v>
                </c:pt>
                <c:pt idx="10">
                  <c:v>7.0</c:v>
                </c:pt>
                <c:pt idx="11">
                  <c:v>8.0</c:v>
                </c:pt>
                <c:pt idx="12">
                  <c:v>8.0</c:v>
                </c:pt>
                <c:pt idx="13">
                  <c:v>9.0</c:v>
                </c:pt>
                <c:pt idx="14">
                  <c:v>10.0</c:v>
                </c:pt>
                <c:pt idx="15">
                  <c:v>11.0</c:v>
                </c:pt>
                <c:pt idx="16">
                  <c:v>12.0</c:v>
                </c:pt>
                <c:pt idx="17">
                  <c:v>13.0</c:v>
                </c:pt>
                <c:pt idx="18">
                  <c:v>13.0</c:v>
                </c:pt>
                <c:pt idx="19">
                  <c:v>14.0</c:v>
                </c:pt>
                <c:pt idx="20">
                  <c:v>15.0</c:v>
                </c:pt>
                <c:pt idx="21">
                  <c:v>16.0</c:v>
                </c:pt>
                <c:pt idx="22">
                  <c:v>17.0</c:v>
                </c:pt>
                <c:pt idx="23">
                  <c:v>18.0</c:v>
                </c:pt>
                <c:pt idx="24">
                  <c:v>19.0</c:v>
                </c:pt>
                <c:pt idx="25">
                  <c:v>19.0</c:v>
                </c:pt>
                <c:pt idx="26">
                  <c:v>19.0</c:v>
                </c:pt>
                <c:pt idx="27">
                  <c:v>20.0</c:v>
                </c:pt>
                <c:pt idx="28">
                  <c:v>20.0</c:v>
                </c:pt>
                <c:pt idx="29">
                  <c:v>20.0</c:v>
                </c:pt>
                <c:pt idx="30">
                  <c:v>20.0</c:v>
                </c:pt>
                <c:pt idx="31">
                  <c:v>21.0</c:v>
                </c:pt>
                <c:pt idx="32">
                  <c:v>21.0</c:v>
                </c:pt>
                <c:pt idx="33">
                  <c:v>21.0</c:v>
                </c:pt>
                <c:pt idx="34">
                  <c:v>22.0</c:v>
                </c:pt>
                <c:pt idx="35">
                  <c:v>23.0</c:v>
                </c:pt>
                <c:pt idx="36">
                  <c:v>24.0</c:v>
                </c:pt>
                <c:pt idx="37">
                  <c:v>24.0</c:v>
                </c:pt>
                <c:pt idx="38">
                  <c:v>24.0</c:v>
                </c:pt>
                <c:pt idx="39">
                  <c:v>24.0</c:v>
                </c:pt>
                <c:pt idx="40">
                  <c:v>24.0</c:v>
                </c:pt>
                <c:pt idx="41">
                  <c:v>24.0</c:v>
                </c:pt>
                <c:pt idx="42">
                  <c:v>24.0</c:v>
                </c:pt>
                <c:pt idx="43">
                  <c:v>24.0</c:v>
                </c:pt>
                <c:pt idx="44">
                  <c:v>25.0</c:v>
                </c:pt>
                <c:pt idx="45">
                  <c:v>25.0</c:v>
                </c:pt>
                <c:pt idx="46">
                  <c:v>25.0</c:v>
                </c:pt>
                <c:pt idx="47">
                  <c:v>25.0</c:v>
                </c:pt>
                <c:pt idx="48">
                  <c:v>25.0</c:v>
                </c:pt>
                <c:pt idx="49">
                  <c:v>25.0</c:v>
                </c:pt>
                <c:pt idx="50">
                  <c:v>25.0</c:v>
                </c:pt>
                <c:pt idx="51">
                  <c:v>25.0</c:v>
                </c:pt>
                <c:pt idx="52">
                  <c:v>25.0</c:v>
                </c:pt>
                <c:pt idx="53">
                  <c:v>26.0</c:v>
                </c:pt>
                <c:pt idx="54">
                  <c:v>26.0</c:v>
                </c:pt>
                <c:pt idx="55">
                  <c:v>26.0</c:v>
                </c:pt>
                <c:pt idx="56">
                  <c:v>26.0</c:v>
                </c:pt>
                <c:pt idx="57">
                  <c:v>27.0</c:v>
                </c:pt>
                <c:pt idx="58">
                  <c:v>28.0</c:v>
                </c:pt>
                <c:pt idx="59">
                  <c:v>29.0</c:v>
                </c:pt>
                <c:pt idx="60">
                  <c:v>29.0</c:v>
                </c:pt>
                <c:pt idx="61">
                  <c:v>30.0</c:v>
                </c:pt>
                <c:pt idx="62">
                  <c:v>30.0</c:v>
                </c:pt>
                <c:pt idx="63">
                  <c:v>30.0</c:v>
                </c:pt>
                <c:pt idx="64">
                  <c:v>31.0</c:v>
                </c:pt>
                <c:pt idx="65">
                  <c:v>31.0</c:v>
                </c:pt>
                <c:pt idx="66">
                  <c:v>32.0</c:v>
                </c:pt>
                <c:pt idx="67">
                  <c:v>33.0</c:v>
                </c:pt>
                <c:pt idx="68">
                  <c:v>33.0</c:v>
                </c:pt>
                <c:pt idx="69">
                  <c:v>33.0</c:v>
                </c:pt>
                <c:pt idx="70">
                  <c:v>33.0</c:v>
                </c:pt>
                <c:pt idx="71">
                  <c:v>33.0</c:v>
                </c:pt>
                <c:pt idx="72">
                  <c:v>34.0</c:v>
                </c:pt>
                <c:pt idx="73">
                  <c:v>35.0</c:v>
                </c:pt>
                <c:pt idx="74">
                  <c:v>35.0</c:v>
                </c:pt>
                <c:pt idx="75">
                  <c:v>35.0</c:v>
                </c:pt>
                <c:pt idx="76">
                  <c:v>35.0</c:v>
                </c:pt>
                <c:pt idx="77">
                  <c:v>35.0</c:v>
                </c:pt>
                <c:pt idx="78">
                  <c:v>35.0</c:v>
                </c:pt>
                <c:pt idx="79">
                  <c:v>35.0</c:v>
                </c:pt>
                <c:pt idx="80">
                  <c:v>35.0</c:v>
                </c:pt>
                <c:pt idx="81">
                  <c:v>36.0</c:v>
                </c:pt>
                <c:pt idx="82">
                  <c:v>37.0</c:v>
                </c:pt>
                <c:pt idx="83">
                  <c:v>37.0</c:v>
                </c:pt>
                <c:pt idx="84">
                  <c:v>37.0</c:v>
                </c:pt>
                <c:pt idx="85">
                  <c:v>38.0</c:v>
                </c:pt>
                <c:pt idx="86">
                  <c:v>38.0</c:v>
                </c:pt>
                <c:pt idx="87">
                  <c:v>38.0</c:v>
                </c:pt>
                <c:pt idx="88">
                  <c:v>38.0</c:v>
                </c:pt>
                <c:pt idx="89">
                  <c:v>38.0</c:v>
                </c:pt>
                <c:pt idx="90">
                  <c:v>38.0</c:v>
                </c:pt>
                <c:pt idx="91">
                  <c:v>39.0</c:v>
                </c:pt>
                <c:pt idx="92">
                  <c:v>39.0</c:v>
                </c:pt>
                <c:pt idx="93">
                  <c:v>39.0</c:v>
                </c:pt>
                <c:pt idx="94">
                  <c:v>39.0</c:v>
                </c:pt>
                <c:pt idx="95">
                  <c:v>39.0</c:v>
                </c:pt>
                <c:pt idx="96">
                  <c:v>40.0</c:v>
                </c:pt>
                <c:pt idx="97">
                  <c:v>40.0</c:v>
                </c:pt>
                <c:pt idx="98">
                  <c:v>40.0</c:v>
                </c:pt>
                <c:pt idx="99">
                  <c:v>40.0</c:v>
                </c:pt>
                <c:pt idx="100">
                  <c:v>40.0</c:v>
                </c:pt>
                <c:pt idx="101">
                  <c:v>40.0</c:v>
                </c:pt>
                <c:pt idx="102">
                  <c:v>40.0</c:v>
                </c:pt>
                <c:pt idx="103">
                  <c:v>40.0</c:v>
                </c:pt>
                <c:pt idx="104">
                  <c:v>40.0</c:v>
                </c:pt>
                <c:pt idx="105">
                  <c:v>40.0</c:v>
                </c:pt>
                <c:pt idx="106">
                  <c:v>40.0</c:v>
                </c:pt>
                <c:pt idx="107">
                  <c:v>40.0</c:v>
                </c:pt>
                <c:pt idx="108">
                  <c:v>40.0</c:v>
                </c:pt>
                <c:pt idx="109">
                  <c:v>40.0</c:v>
                </c:pt>
                <c:pt idx="110">
                  <c:v>40.0</c:v>
                </c:pt>
                <c:pt idx="111">
                  <c:v>40.0</c:v>
                </c:pt>
                <c:pt idx="112">
                  <c:v>40.0</c:v>
                </c:pt>
                <c:pt idx="113">
                  <c:v>41.0</c:v>
                </c:pt>
                <c:pt idx="114">
                  <c:v>42.0</c:v>
                </c:pt>
                <c:pt idx="115">
                  <c:v>42.0</c:v>
                </c:pt>
                <c:pt idx="116">
                  <c:v>42.0</c:v>
                </c:pt>
                <c:pt idx="117">
                  <c:v>43.0</c:v>
                </c:pt>
                <c:pt idx="118">
                  <c:v>44.0</c:v>
                </c:pt>
                <c:pt idx="119">
                  <c:v>44.0</c:v>
                </c:pt>
                <c:pt idx="120">
                  <c:v>44.0</c:v>
                </c:pt>
                <c:pt idx="121">
                  <c:v>44.0</c:v>
                </c:pt>
                <c:pt idx="122">
                  <c:v>44.0</c:v>
                </c:pt>
                <c:pt idx="123">
                  <c:v>44.0</c:v>
                </c:pt>
                <c:pt idx="124">
                  <c:v>44.0</c:v>
                </c:pt>
                <c:pt idx="125">
                  <c:v>44.0</c:v>
                </c:pt>
                <c:pt idx="126">
                  <c:v>45.0</c:v>
                </c:pt>
                <c:pt idx="127">
                  <c:v>45.0</c:v>
                </c:pt>
                <c:pt idx="128">
                  <c:v>45.0</c:v>
                </c:pt>
                <c:pt idx="129">
                  <c:v>45.0</c:v>
                </c:pt>
                <c:pt idx="130">
                  <c:v>45.0</c:v>
                </c:pt>
                <c:pt idx="131">
                  <c:v>46.0</c:v>
                </c:pt>
                <c:pt idx="132">
                  <c:v>47.0</c:v>
                </c:pt>
                <c:pt idx="133">
                  <c:v>48.0</c:v>
                </c:pt>
                <c:pt idx="134">
                  <c:v>49.0</c:v>
                </c:pt>
                <c:pt idx="135">
                  <c:v>49.0</c:v>
                </c:pt>
                <c:pt idx="136">
                  <c:v>49.0</c:v>
                </c:pt>
                <c:pt idx="137">
                  <c:v>50.0</c:v>
                </c:pt>
                <c:pt idx="138">
                  <c:v>51.0</c:v>
                </c:pt>
                <c:pt idx="139">
                  <c:v>52.0</c:v>
                </c:pt>
                <c:pt idx="140">
                  <c:v>53.0</c:v>
                </c:pt>
                <c:pt idx="141">
                  <c:v>54.0</c:v>
                </c:pt>
                <c:pt idx="142">
                  <c:v>55.0</c:v>
                </c:pt>
                <c:pt idx="143">
                  <c:v>56.0</c:v>
                </c:pt>
                <c:pt idx="144">
                  <c:v>57.0</c:v>
                </c:pt>
                <c:pt idx="145">
                  <c:v>57.0</c:v>
                </c:pt>
                <c:pt idx="146">
                  <c:v>57.0</c:v>
                </c:pt>
                <c:pt idx="147">
                  <c:v>57.0</c:v>
                </c:pt>
                <c:pt idx="148">
                  <c:v>57.0</c:v>
                </c:pt>
                <c:pt idx="149">
                  <c:v>58.0</c:v>
                </c:pt>
                <c:pt idx="150">
                  <c:v>59.0</c:v>
                </c:pt>
                <c:pt idx="151">
                  <c:v>60.0</c:v>
                </c:pt>
                <c:pt idx="152">
                  <c:v>61.0</c:v>
                </c:pt>
                <c:pt idx="153">
                  <c:v>62.0</c:v>
                </c:pt>
                <c:pt idx="154">
                  <c:v>62.0</c:v>
                </c:pt>
                <c:pt idx="155">
                  <c:v>63.0</c:v>
                </c:pt>
                <c:pt idx="156">
                  <c:v>63.0</c:v>
                </c:pt>
                <c:pt idx="157">
                  <c:v>64.0</c:v>
                </c:pt>
                <c:pt idx="158">
                  <c:v>65.0</c:v>
                </c:pt>
                <c:pt idx="159">
                  <c:v>65.0</c:v>
                </c:pt>
                <c:pt idx="160">
                  <c:v>66.0</c:v>
                </c:pt>
                <c:pt idx="161">
                  <c:v>66.0</c:v>
                </c:pt>
                <c:pt idx="162">
                  <c:v>66.0</c:v>
                </c:pt>
                <c:pt idx="163">
                  <c:v>66.0</c:v>
                </c:pt>
                <c:pt idx="164">
                  <c:v>66.0</c:v>
                </c:pt>
                <c:pt idx="165">
                  <c:v>66.0</c:v>
                </c:pt>
                <c:pt idx="166">
                  <c:v>67.0</c:v>
                </c:pt>
                <c:pt idx="167">
                  <c:v>67.0</c:v>
                </c:pt>
                <c:pt idx="168">
                  <c:v>67.0</c:v>
                </c:pt>
                <c:pt idx="169">
                  <c:v>67.0</c:v>
                </c:pt>
                <c:pt idx="170">
                  <c:v>68.0</c:v>
                </c:pt>
                <c:pt idx="171">
                  <c:v>68.0</c:v>
                </c:pt>
                <c:pt idx="172">
                  <c:v>69.0</c:v>
                </c:pt>
                <c:pt idx="173">
                  <c:v>69.0</c:v>
                </c:pt>
                <c:pt idx="174">
                  <c:v>69.0</c:v>
                </c:pt>
                <c:pt idx="175">
                  <c:v>70.0</c:v>
                </c:pt>
                <c:pt idx="176">
                  <c:v>70.0</c:v>
                </c:pt>
                <c:pt idx="177">
                  <c:v>71.0</c:v>
                </c:pt>
                <c:pt idx="178">
                  <c:v>71.0</c:v>
                </c:pt>
                <c:pt idx="179">
                  <c:v>71.0</c:v>
                </c:pt>
                <c:pt idx="180">
                  <c:v>71.0</c:v>
                </c:pt>
                <c:pt idx="181">
                  <c:v>71.0</c:v>
                </c:pt>
                <c:pt idx="182">
                  <c:v>71.0</c:v>
                </c:pt>
                <c:pt idx="183">
                  <c:v>71.0</c:v>
                </c:pt>
                <c:pt idx="184">
                  <c:v>71.0</c:v>
                </c:pt>
                <c:pt idx="185">
                  <c:v>71.0</c:v>
                </c:pt>
                <c:pt idx="186">
                  <c:v>72.0</c:v>
                </c:pt>
                <c:pt idx="187">
                  <c:v>73.0</c:v>
                </c:pt>
                <c:pt idx="188">
                  <c:v>74.0</c:v>
                </c:pt>
                <c:pt idx="189">
                  <c:v>75.0</c:v>
                </c:pt>
                <c:pt idx="190">
                  <c:v>76.0</c:v>
                </c:pt>
                <c:pt idx="191">
                  <c:v>76.0</c:v>
                </c:pt>
                <c:pt idx="192">
                  <c:v>76.0</c:v>
                </c:pt>
                <c:pt idx="193">
                  <c:v>76.0</c:v>
                </c:pt>
                <c:pt idx="194">
                  <c:v>77.0</c:v>
                </c:pt>
                <c:pt idx="195">
                  <c:v>78.0</c:v>
                </c:pt>
                <c:pt idx="196">
                  <c:v>78.0</c:v>
                </c:pt>
                <c:pt idx="197">
                  <c:v>78.0</c:v>
                </c:pt>
                <c:pt idx="198">
                  <c:v>79.0</c:v>
                </c:pt>
                <c:pt idx="199">
                  <c:v>80.0</c:v>
                </c:pt>
                <c:pt idx="200">
                  <c:v>80.0</c:v>
                </c:pt>
                <c:pt idx="201">
                  <c:v>81.0</c:v>
                </c:pt>
                <c:pt idx="202">
                  <c:v>82.0</c:v>
                </c:pt>
                <c:pt idx="203">
                  <c:v>83.0</c:v>
                </c:pt>
                <c:pt idx="204">
                  <c:v>83.0</c:v>
                </c:pt>
                <c:pt idx="205">
                  <c:v>84.0</c:v>
                </c:pt>
                <c:pt idx="206">
                  <c:v>84.0</c:v>
                </c:pt>
                <c:pt idx="207">
                  <c:v>84.0</c:v>
                </c:pt>
                <c:pt idx="208">
                  <c:v>84.0</c:v>
                </c:pt>
                <c:pt idx="209">
                  <c:v>85.0</c:v>
                </c:pt>
                <c:pt idx="210">
                  <c:v>85.0</c:v>
                </c:pt>
                <c:pt idx="211">
                  <c:v>85.0</c:v>
                </c:pt>
                <c:pt idx="212">
                  <c:v>86.0</c:v>
                </c:pt>
                <c:pt idx="213">
                  <c:v>87.0</c:v>
                </c:pt>
                <c:pt idx="214">
                  <c:v>88.0</c:v>
                </c:pt>
                <c:pt idx="215">
                  <c:v>89.0</c:v>
                </c:pt>
                <c:pt idx="216">
                  <c:v>90.0</c:v>
                </c:pt>
                <c:pt idx="217">
                  <c:v>91.0</c:v>
                </c:pt>
                <c:pt idx="218">
                  <c:v>92.0</c:v>
                </c:pt>
                <c:pt idx="219">
                  <c:v>92.0</c:v>
                </c:pt>
                <c:pt idx="220">
                  <c:v>92.0</c:v>
                </c:pt>
                <c:pt idx="221">
                  <c:v>92.0</c:v>
                </c:pt>
                <c:pt idx="222">
                  <c:v>92.0</c:v>
                </c:pt>
                <c:pt idx="223">
                  <c:v>92.0</c:v>
                </c:pt>
                <c:pt idx="224">
                  <c:v>93.0</c:v>
                </c:pt>
                <c:pt idx="225">
                  <c:v>93.0</c:v>
                </c:pt>
                <c:pt idx="226">
                  <c:v>93.0</c:v>
                </c:pt>
                <c:pt idx="227">
                  <c:v>93.0</c:v>
                </c:pt>
                <c:pt idx="228">
                  <c:v>93.0</c:v>
                </c:pt>
                <c:pt idx="229">
                  <c:v>94.0</c:v>
                </c:pt>
                <c:pt idx="230">
                  <c:v>95.0</c:v>
                </c:pt>
                <c:pt idx="231">
                  <c:v>96.0</c:v>
                </c:pt>
                <c:pt idx="232">
                  <c:v>96.0</c:v>
                </c:pt>
                <c:pt idx="233">
                  <c:v>96.0</c:v>
                </c:pt>
                <c:pt idx="234">
                  <c:v>96.0</c:v>
                </c:pt>
                <c:pt idx="235">
                  <c:v>96.0</c:v>
                </c:pt>
                <c:pt idx="236">
                  <c:v>96.0</c:v>
                </c:pt>
                <c:pt idx="237">
                  <c:v>96.0</c:v>
                </c:pt>
                <c:pt idx="238">
                  <c:v>97.0</c:v>
                </c:pt>
                <c:pt idx="239">
                  <c:v>98.0</c:v>
                </c:pt>
                <c:pt idx="240">
                  <c:v>98.0</c:v>
                </c:pt>
                <c:pt idx="241">
                  <c:v>99.0</c:v>
                </c:pt>
                <c:pt idx="242">
                  <c:v>99.0</c:v>
                </c:pt>
                <c:pt idx="243">
                  <c:v>99.0</c:v>
                </c:pt>
                <c:pt idx="244">
                  <c:v>99.0</c:v>
                </c:pt>
                <c:pt idx="245">
                  <c:v>99.0</c:v>
                </c:pt>
                <c:pt idx="246">
                  <c:v>99.0</c:v>
                </c:pt>
                <c:pt idx="247">
                  <c:v>99.0</c:v>
                </c:pt>
                <c:pt idx="248">
                  <c:v>99.0</c:v>
                </c:pt>
                <c:pt idx="249">
                  <c:v>99.0</c:v>
                </c:pt>
                <c:pt idx="250">
                  <c:v>99.0</c:v>
                </c:pt>
                <c:pt idx="251">
                  <c:v>99.0</c:v>
                </c:pt>
                <c:pt idx="252">
                  <c:v>99.0</c:v>
                </c:pt>
                <c:pt idx="253">
                  <c:v>99.0</c:v>
                </c:pt>
                <c:pt idx="254">
                  <c:v>99.0</c:v>
                </c:pt>
                <c:pt idx="255">
                  <c:v>99.0</c:v>
                </c:pt>
                <c:pt idx="256">
                  <c:v>99.0</c:v>
                </c:pt>
                <c:pt idx="257">
                  <c:v>100.0</c:v>
                </c:pt>
                <c:pt idx="258">
                  <c:v>101.0</c:v>
                </c:pt>
                <c:pt idx="259">
                  <c:v>101.0</c:v>
                </c:pt>
                <c:pt idx="260">
                  <c:v>102.0</c:v>
                </c:pt>
                <c:pt idx="261">
                  <c:v>102.0</c:v>
                </c:pt>
                <c:pt idx="262">
                  <c:v>103.0</c:v>
                </c:pt>
                <c:pt idx="263">
                  <c:v>103.0</c:v>
                </c:pt>
                <c:pt idx="264">
                  <c:v>103.0</c:v>
                </c:pt>
                <c:pt idx="265">
                  <c:v>103.0</c:v>
                </c:pt>
                <c:pt idx="266">
                  <c:v>103.0</c:v>
                </c:pt>
                <c:pt idx="267">
                  <c:v>104.0</c:v>
                </c:pt>
                <c:pt idx="268">
                  <c:v>104.0</c:v>
                </c:pt>
                <c:pt idx="269">
                  <c:v>105.0</c:v>
                </c:pt>
                <c:pt idx="270">
                  <c:v>105.0</c:v>
                </c:pt>
                <c:pt idx="271">
                  <c:v>106.0</c:v>
                </c:pt>
                <c:pt idx="272">
                  <c:v>106.0</c:v>
                </c:pt>
                <c:pt idx="273">
                  <c:v>106.0</c:v>
                </c:pt>
                <c:pt idx="274">
                  <c:v>106.0</c:v>
                </c:pt>
                <c:pt idx="275">
                  <c:v>107.0</c:v>
                </c:pt>
                <c:pt idx="276">
                  <c:v>108.0</c:v>
                </c:pt>
                <c:pt idx="277">
                  <c:v>109.0</c:v>
                </c:pt>
                <c:pt idx="278">
                  <c:v>109.0</c:v>
                </c:pt>
                <c:pt idx="279">
                  <c:v>109.0</c:v>
                </c:pt>
                <c:pt idx="280">
                  <c:v>109.0</c:v>
                </c:pt>
                <c:pt idx="281">
                  <c:v>110.0</c:v>
                </c:pt>
                <c:pt idx="282">
                  <c:v>110.0</c:v>
                </c:pt>
                <c:pt idx="283">
                  <c:v>111.0</c:v>
                </c:pt>
                <c:pt idx="284">
                  <c:v>111.0</c:v>
                </c:pt>
                <c:pt idx="285">
                  <c:v>112.0</c:v>
                </c:pt>
                <c:pt idx="286">
                  <c:v>112.0</c:v>
                </c:pt>
                <c:pt idx="287">
                  <c:v>112.0</c:v>
                </c:pt>
                <c:pt idx="288">
                  <c:v>113.0</c:v>
                </c:pt>
                <c:pt idx="289">
                  <c:v>113.0</c:v>
                </c:pt>
                <c:pt idx="290">
                  <c:v>113.0</c:v>
                </c:pt>
                <c:pt idx="291">
                  <c:v>114.0</c:v>
                </c:pt>
                <c:pt idx="292">
                  <c:v>115.0</c:v>
                </c:pt>
                <c:pt idx="293">
                  <c:v>115.0</c:v>
                </c:pt>
                <c:pt idx="294">
                  <c:v>116.0</c:v>
                </c:pt>
                <c:pt idx="295">
                  <c:v>117.0</c:v>
                </c:pt>
                <c:pt idx="296">
                  <c:v>117.0</c:v>
                </c:pt>
                <c:pt idx="297">
                  <c:v>117.0</c:v>
                </c:pt>
                <c:pt idx="298">
                  <c:v>118.0</c:v>
                </c:pt>
                <c:pt idx="299">
                  <c:v>119.0</c:v>
                </c:pt>
                <c:pt idx="300">
                  <c:v>120.0</c:v>
                </c:pt>
                <c:pt idx="301">
                  <c:v>121.0</c:v>
                </c:pt>
                <c:pt idx="302">
                  <c:v>121.0</c:v>
                </c:pt>
                <c:pt idx="303">
                  <c:v>121.0</c:v>
                </c:pt>
                <c:pt idx="304">
                  <c:v>121.0</c:v>
                </c:pt>
                <c:pt idx="305">
                  <c:v>121.0</c:v>
                </c:pt>
                <c:pt idx="306">
                  <c:v>121.0</c:v>
                </c:pt>
                <c:pt idx="307">
                  <c:v>121.0</c:v>
                </c:pt>
                <c:pt idx="308">
                  <c:v>121.0</c:v>
                </c:pt>
                <c:pt idx="309">
                  <c:v>121.0</c:v>
                </c:pt>
                <c:pt idx="310">
                  <c:v>121.0</c:v>
                </c:pt>
                <c:pt idx="311">
                  <c:v>122.0</c:v>
                </c:pt>
                <c:pt idx="312">
                  <c:v>122.0</c:v>
                </c:pt>
                <c:pt idx="313">
                  <c:v>123.0</c:v>
                </c:pt>
                <c:pt idx="314">
                  <c:v>123.0</c:v>
                </c:pt>
                <c:pt idx="315">
                  <c:v>123.0</c:v>
                </c:pt>
                <c:pt idx="316">
                  <c:v>123.0</c:v>
                </c:pt>
                <c:pt idx="317">
                  <c:v>123.0</c:v>
                </c:pt>
                <c:pt idx="318">
                  <c:v>124.0</c:v>
                </c:pt>
                <c:pt idx="319">
                  <c:v>125.0</c:v>
                </c:pt>
                <c:pt idx="320">
                  <c:v>125.0</c:v>
                </c:pt>
                <c:pt idx="321">
                  <c:v>125.0</c:v>
                </c:pt>
                <c:pt idx="322">
                  <c:v>125.0</c:v>
                </c:pt>
                <c:pt idx="323">
                  <c:v>126.0</c:v>
                </c:pt>
                <c:pt idx="324">
                  <c:v>126.0</c:v>
                </c:pt>
                <c:pt idx="325">
                  <c:v>126.0</c:v>
                </c:pt>
                <c:pt idx="326">
                  <c:v>127.0</c:v>
                </c:pt>
                <c:pt idx="327">
                  <c:v>128.0</c:v>
                </c:pt>
                <c:pt idx="328">
                  <c:v>128.0</c:v>
                </c:pt>
                <c:pt idx="329">
                  <c:v>129.0</c:v>
                </c:pt>
                <c:pt idx="330">
                  <c:v>130.0</c:v>
                </c:pt>
                <c:pt idx="331">
                  <c:v>130.0</c:v>
                </c:pt>
                <c:pt idx="332">
                  <c:v>130.0</c:v>
                </c:pt>
                <c:pt idx="333">
                  <c:v>131.0</c:v>
                </c:pt>
                <c:pt idx="334">
                  <c:v>132.0</c:v>
                </c:pt>
                <c:pt idx="335">
                  <c:v>133.0</c:v>
                </c:pt>
                <c:pt idx="336">
                  <c:v>134.0</c:v>
                </c:pt>
                <c:pt idx="337">
                  <c:v>134.0</c:v>
                </c:pt>
                <c:pt idx="338">
                  <c:v>135.0</c:v>
                </c:pt>
                <c:pt idx="339">
                  <c:v>136.0</c:v>
                </c:pt>
                <c:pt idx="340">
                  <c:v>137.0</c:v>
                </c:pt>
                <c:pt idx="341">
                  <c:v>138.0</c:v>
                </c:pt>
                <c:pt idx="342">
                  <c:v>138.0</c:v>
                </c:pt>
                <c:pt idx="343">
                  <c:v>138.0</c:v>
                </c:pt>
                <c:pt idx="344">
                  <c:v>139.0</c:v>
                </c:pt>
                <c:pt idx="345">
                  <c:v>140.0</c:v>
                </c:pt>
                <c:pt idx="346">
                  <c:v>141.0</c:v>
                </c:pt>
                <c:pt idx="347">
                  <c:v>141.0</c:v>
                </c:pt>
                <c:pt idx="348">
                  <c:v>141.0</c:v>
                </c:pt>
                <c:pt idx="349">
                  <c:v>142.0</c:v>
                </c:pt>
                <c:pt idx="350">
                  <c:v>143.0</c:v>
                </c:pt>
                <c:pt idx="351">
                  <c:v>143.0</c:v>
                </c:pt>
                <c:pt idx="352">
                  <c:v>143.0</c:v>
                </c:pt>
                <c:pt idx="353">
                  <c:v>144.0</c:v>
                </c:pt>
                <c:pt idx="354">
                  <c:v>144.0</c:v>
                </c:pt>
                <c:pt idx="355">
                  <c:v>145.0</c:v>
                </c:pt>
                <c:pt idx="356">
                  <c:v>145.0</c:v>
                </c:pt>
                <c:pt idx="357">
                  <c:v>146.0</c:v>
                </c:pt>
                <c:pt idx="358">
                  <c:v>146.0</c:v>
                </c:pt>
                <c:pt idx="359">
                  <c:v>146.0</c:v>
                </c:pt>
                <c:pt idx="360">
                  <c:v>146.0</c:v>
                </c:pt>
                <c:pt idx="361">
                  <c:v>146.0</c:v>
                </c:pt>
                <c:pt idx="362">
                  <c:v>147.0</c:v>
                </c:pt>
                <c:pt idx="363">
                  <c:v>147.0</c:v>
                </c:pt>
                <c:pt idx="364">
                  <c:v>147.0</c:v>
                </c:pt>
                <c:pt idx="365">
                  <c:v>148.0</c:v>
                </c:pt>
                <c:pt idx="366">
                  <c:v>149.0</c:v>
                </c:pt>
                <c:pt idx="367">
                  <c:v>150.0</c:v>
                </c:pt>
                <c:pt idx="368">
                  <c:v>151.0</c:v>
                </c:pt>
                <c:pt idx="369">
                  <c:v>152.0</c:v>
                </c:pt>
                <c:pt idx="370">
                  <c:v>153.0</c:v>
                </c:pt>
                <c:pt idx="371">
                  <c:v>153.0</c:v>
                </c:pt>
                <c:pt idx="372">
                  <c:v>154.0</c:v>
                </c:pt>
                <c:pt idx="373">
                  <c:v>154.0</c:v>
                </c:pt>
                <c:pt idx="374">
                  <c:v>154.0</c:v>
                </c:pt>
                <c:pt idx="375">
                  <c:v>155.0</c:v>
                </c:pt>
                <c:pt idx="376">
                  <c:v>156.0</c:v>
                </c:pt>
                <c:pt idx="377">
                  <c:v>157.0</c:v>
                </c:pt>
                <c:pt idx="378">
                  <c:v>157.0</c:v>
                </c:pt>
                <c:pt idx="379">
                  <c:v>157.0</c:v>
                </c:pt>
                <c:pt idx="380">
                  <c:v>158.0</c:v>
                </c:pt>
                <c:pt idx="381">
                  <c:v>158.0</c:v>
                </c:pt>
                <c:pt idx="382">
                  <c:v>159.0</c:v>
                </c:pt>
                <c:pt idx="383">
                  <c:v>160.0</c:v>
                </c:pt>
                <c:pt idx="384">
                  <c:v>161.0</c:v>
                </c:pt>
                <c:pt idx="385">
                  <c:v>161.0</c:v>
                </c:pt>
                <c:pt idx="386">
                  <c:v>162.0</c:v>
                </c:pt>
                <c:pt idx="387">
                  <c:v>162.0</c:v>
                </c:pt>
                <c:pt idx="388">
                  <c:v>162.0</c:v>
                </c:pt>
                <c:pt idx="389">
                  <c:v>162.0</c:v>
                </c:pt>
                <c:pt idx="390">
                  <c:v>162.0</c:v>
                </c:pt>
                <c:pt idx="391">
                  <c:v>163.0</c:v>
                </c:pt>
                <c:pt idx="392">
                  <c:v>164.0</c:v>
                </c:pt>
                <c:pt idx="393">
                  <c:v>164.0</c:v>
                </c:pt>
                <c:pt idx="394">
                  <c:v>164.0</c:v>
                </c:pt>
                <c:pt idx="395">
                  <c:v>164.0</c:v>
                </c:pt>
                <c:pt idx="396">
                  <c:v>164.0</c:v>
                </c:pt>
                <c:pt idx="397">
                  <c:v>164.0</c:v>
                </c:pt>
                <c:pt idx="398">
                  <c:v>164.0</c:v>
                </c:pt>
                <c:pt idx="399">
                  <c:v>164.0</c:v>
                </c:pt>
                <c:pt idx="400">
                  <c:v>165.0</c:v>
                </c:pt>
                <c:pt idx="401">
                  <c:v>166.0</c:v>
                </c:pt>
                <c:pt idx="402">
                  <c:v>167.0</c:v>
                </c:pt>
                <c:pt idx="403">
                  <c:v>168.0</c:v>
                </c:pt>
                <c:pt idx="404">
                  <c:v>169.0</c:v>
                </c:pt>
                <c:pt idx="405">
                  <c:v>169.0</c:v>
                </c:pt>
                <c:pt idx="406">
                  <c:v>170.0</c:v>
                </c:pt>
                <c:pt idx="407">
                  <c:v>170.0</c:v>
                </c:pt>
                <c:pt idx="408">
                  <c:v>170.0</c:v>
                </c:pt>
                <c:pt idx="409">
                  <c:v>170.0</c:v>
                </c:pt>
                <c:pt idx="410">
                  <c:v>171.0</c:v>
                </c:pt>
                <c:pt idx="411">
                  <c:v>172.0</c:v>
                </c:pt>
                <c:pt idx="412">
                  <c:v>173.0</c:v>
                </c:pt>
                <c:pt idx="413">
                  <c:v>174.0</c:v>
                </c:pt>
                <c:pt idx="414">
                  <c:v>174.0</c:v>
                </c:pt>
                <c:pt idx="415">
                  <c:v>175.0</c:v>
                </c:pt>
                <c:pt idx="416">
                  <c:v>176.0</c:v>
                </c:pt>
                <c:pt idx="417">
                  <c:v>177.0</c:v>
                </c:pt>
                <c:pt idx="418">
                  <c:v>178.0</c:v>
                </c:pt>
                <c:pt idx="419">
                  <c:v>178.0</c:v>
                </c:pt>
                <c:pt idx="420">
                  <c:v>178.0</c:v>
                </c:pt>
                <c:pt idx="421">
                  <c:v>179.0</c:v>
                </c:pt>
                <c:pt idx="422">
                  <c:v>179.0</c:v>
                </c:pt>
                <c:pt idx="423">
                  <c:v>179.0</c:v>
                </c:pt>
                <c:pt idx="424">
                  <c:v>179.0</c:v>
                </c:pt>
                <c:pt idx="425">
                  <c:v>180.0</c:v>
                </c:pt>
                <c:pt idx="426">
                  <c:v>180.0</c:v>
                </c:pt>
                <c:pt idx="427">
                  <c:v>181.0</c:v>
                </c:pt>
                <c:pt idx="428">
                  <c:v>181.0</c:v>
                </c:pt>
                <c:pt idx="429">
                  <c:v>181.0</c:v>
                </c:pt>
                <c:pt idx="430">
                  <c:v>181.0</c:v>
                </c:pt>
                <c:pt idx="431">
                  <c:v>181.0</c:v>
                </c:pt>
                <c:pt idx="432">
                  <c:v>181.0</c:v>
                </c:pt>
                <c:pt idx="433">
                  <c:v>182.0</c:v>
                </c:pt>
                <c:pt idx="434">
                  <c:v>183.0</c:v>
                </c:pt>
                <c:pt idx="435">
                  <c:v>183.0</c:v>
                </c:pt>
                <c:pt idx="436">
                  <c:v>183.0</c:v>
                </c:pt>
                <c:pt idx="437">
                  <c:v>183.0</c:v>
                </c:pt>
                <c:pt idx="438">
                  <c:v>184.0</c:v>
                </c:pt>
                <c:pt idx="439">
                  <c:v>184.0</c:v>
                </c:pt>
                <c:pt idx="440">
                  <c:v>184.0</c:v>
                </c:pt>
                <c:pt idx="441">
                  <c:v>184.0</c:v>
                </c:pt>
                <c:pt idx="442">
                  <c:v>185.0</c:v>
                </c:pt>
                <c:pt idx="443">
                  <c:v>185.0</c:v>
                </c:pt>
                <c:pt idx="444">
                  <c:v>186.0</c:v>
                </c:pt>
                <c:pt idx="445">
                  <c:v>186.0</c:v>
                </c:pt>
                <c:pt idx="446">
                  <c:v>186.0</c:v>
                </c:pt>
                <c:pt idx="447">
                  <c:v>186.0</c:v>
                </c:pt>
                <c:pt idx="448">
                  <c:v>187.0</c:v>
                </c:pt>
                <c:pt idx="449">
                  <c:v>188.0</c:v>
                </c:pt>
                <c:pt idx="450">
                  <c:v>189.0</c:v>
                </c:pt>
                <c:pt idx="451">
                  <c:v>190.0</c:v>
                </c:pt>
                <c:pt idx="452">
                  <c:v>191.0</c:v>
                </c:pt>
                <c:pt idx="453">
                  <c:v>192.0</c:v>
                </c:pt>
                <c:pt idx="454">
                  <c:v>192.0</c:v>
                </c:pt>
                <c:pt idx="455">
                  <c:v>192.0</c:v>
                </c:pt>
                <c:pt idx="456">
                  <c:v>193.0</c:v>
                </c:pt>
                <c:pt idx="457">
                  <c:v>193.0</c:v>
                </c:pt>
                <c:pt idx="458">
                  <c:v>193.0</c:v>
                </c:pt>
                <c:pt idx="459">
                  <c:v>193.0</c:v>
                </c:pt>
                <c:pt idx="460">
                  <c:v>194.0</c:v>
                </c:pt>
                <c:pt idx="461">
                  <c:v>194.0</c:v>
                </c:pt>
                <c:pt idx="462">
                  <c:v>195.0</c:v>
                </c:pt>
                <c:pt idx="463">
                  <c:v>196.0</c:v>
                </c:pt>
                <c:pt idx="464">
                  <c:v>197.0</c:v>
                </c:pt>
                <c:pt idx="465">
                  <c:v>198.0</c:v>
                </c:pt>
                <c:pt idx="466">
                  <c:v>199.0</c:v>
                </c:pt>
                <c:pt idx="467">
                  <c:v>200.0</c:v>
                </c:pt>
                <c:pt idx="468">
                  <c:v>201.0</c:v>
                </c:pt>
                <c:pt idx="469">
                  <c:v>201.0</c:v>
                </c:pt>
                <c:pt idx="470">
                  <c:v>201.0</c:v>
                </c:pt>
                <c:pt idx="471">
                  <c:v>201.0</c:v>
                </c:pt>
                <c:pt idx="472">
                  <c:v>201.0</c:v>
                </c:pt>
                <c:pt idx="473">
                  <c:v>201.0</c:v>
                </c:pt>
                <c:pt idx="474">
                  <c:v>201.0</c:v>
                </c:pt>
                <c:pt idx="475">
                  <c:v>202.0</c:v>
                </c:pt>
                <c:pt idx="476">
                  <c:v>203.0</c:v>
                </c:pt>
                <c:pt idx="477">
                  <c:v>204.0</c:v>
                </c:pt>
                <c:pt idx="478">
                  <c:v>204.0</c:v>
                </c:pt>
                <c:pt idx="479">
                  <c:v>204.0</c:v>
                </c:pt>
                <c:pt idx="480">
                  <c:v>205.0</c:v>
                </c:pt>
                <c:pt idx="481">
                  <c:v>205.0</c:v>
                </c:pt>
                <c:pt idx="482">
                  <c:v>205.0</c:v>
                </c:pt>
                <c:pt idx="483">
                  <c:v>205.0</c:v>
                </c:pt>
                <c:pt idx="484">
                  <c:v>205.0</c:v>
                </c:pt>
                <c:pt idx="485">
                  <c:v>205.0</c:v>
                </c:pt>
                <c:pt idx="486">
                  <c:v>205.0</c:v>
                </c:pt>
                <c:pt idx="487">
                  <c:v>205.0</c:v>
                </c:pt>
                <c:pt idx="488">
                  <c:v>205.0</c:v>
                </c:pt>
                <c:pt idx="489">
                  <c:v>205.0</c:v>
                </c:pt>
                <c:pt idx="490">
                  <c:v>206.0</c:v>
                </c:pt>
                <c:pt idx="491">
                  <c:v>207.0</c:v>
                </c:pt>
                <c:pt idx="492">
                  <c:v>207.0</c:v>
                </c:pt>
                <c:pt idx="493">
                  <c:v>207.0</c:v>
                </c:pt>
                <c:pt idx="494">
                  <c:v>207.0</c:v>
                </c:pt>
                <c:pt idx="495">
                  <c:v>207.0</c:v>
                </c:pt>
                <c:pt idx="496">
                  <c:v>207.0</c:v>
                </c:pt>
                <c:pt idx="497">
                  <c:v>208.0</c:v>
                </c:pt>
                <c:pt idx="498">
                  <c:v>208.0</c:v>
                </c:pt>
                <c:pt idx="499">
                  <c:v>209.0</c:v>
                </c:pt>
                <c:pt idx="500">
                  <c:v>209.0</c:v>
                </c:pt>
                <c:pt idx="501">
                  <c:v>209.0</c:v>
                </c:pt>
                <c:pt idx="502">
                  <c:v>210.0</c:v>
                </c:pt>
                <c:pt idx="503">
                  <c:v>211.0</c:v>
                </c:pt>
                <c:pt idx="504">
                  <c:v>212.0</c:v>
                </c:pt>
                <c:pt idx="505">
                  <c:v>213.0</c:v>
                </c:pt>
                <c:pt idx="506">
                  <c:v>213.0</c:v>
                </c:pt>
                <c:pt idx="507">
                  <c:v>213.0</c:v>
                </c:pt>
                <c:pt idx="508">
                  <c:v>213.0</c:v>
                </c:pt>
                <c:pt idx="509">
                  <c:v>213.0</c:v>
                </c:pt>
                <c:pt idx="510">
                  <c:v>213.0</c:v>
                </c:pt>
                <c:pt idx="511">
                  <c:v>213.0</c:v>
                </c:pt>
                <c:pt idx="512">
                  <c:v>213.0</c:v>
                </c:pt>
                <c:pt idx="513">
                  <c:v>213.0</c:v>
                </c:pt>
                <c:pt idx="514">
                  <c:v>213.0</c:v>
                </c:pt>
                <c:pt idx="515">
                  <c:v>214.0</c:v>
                </c:pt>
                <c:pt idx="516">
                  <c:v>214.0</c:v>
                </c:pt>
                <c:pt idx="517">
                  <c:v>214.0</c:v>
                </c:pt>
                <c:pt idx="518">
                  <c:v>214.0</c:v>
                </c:pt>
                <c:pt idx="519">
                  <c:v>215.0</c:v>
                </c:pt>
                <c:pt idx="520">
                  <c:v>216.0</c:v>
                </c:pt>
                <c:pt idx="521">
                  <c:v>217.0</c:v>
                </c:pt>
                <c:pt idx="522">
                  <c:v>217.0</c:v>
                </c:pt>
                <c:pt idx="523">
                  <c:v>218.0</c:v>
                </c:pt>
                <c:pt idx="524">
                  <c:v>218.0</c:v>
                </c:pt>
                <c:pt idx="525">
                  <c:v>219.0</c:v>
                </c:pt>
                <c:pt idx="526">
                  <c:v>219.0</c:v>
                </c:pt>
                <c:pt idx="527">
                  <c:v>219.0</c:v>
                </c:pt>
                <c:pt idx="528">
                  <c:v>219.0</c:v>
                </c:pt>
                <c:pt idx="529">
                  <c:v>219.0</c:v>
                </c:pt>
                <c:pt idx="530">
                  <c:v>219.0</c:v>
                </c:pt>
                <c:pt idx="531">
                  <c:v>220.0</c:v>
                </c:pt>
                <c:pt idx="532">
                  <c:v>221.0</c:v>
                </c:pt>
                <c:pt idx="533">
                  <c:v>222.0</c:v>
                </c:pt>
                <c:pt idx="534">
                  <c:v>222.0</c:v>
                </c:pt>
                <c:pt idx="535">
                  <c:v>222.0</c:v>
                </c:pt>
                <c:pt idx="536">
                  <c:v>222.0</c:v>
                </c:pt>
                <c:pt idx="537">
                  <c:v>223.0</c:v>
                </c:pt>
                <c:pt idx="538">
                  <c:v>224.0</c:v>
                </c:pt>
                <c:pt idx="539">
                  <c:v>225.0</c:v>
                </c:pt>
                <c:pt idx="540">
                  <c:v>225.0</c:v>
                </c:pt>
                <c:pt idx="541">
                  <c:v>225.0</c:v>
                </c:pt>
                <c:pt idx="542">
                  <c:v>226.0</c:v>
                </c:pt>
                <c:pt idx="543">
                  <c:v>227.0</c:v>
                </c:pt>
                <c:pt idx="544">
                  <c:v>227.0</c:v>
                </c:pt>
                <c:pt idx="545">
                  <c:v>227.0</c:v>
                </c:pt>
                <c:pt idx="546">
                  <c:v>227.0</c:v>
                </c:pt>
                <c:pt idx="547">
                  <c:v>227.0</c:v>
                </c:pt>
                <c:pt idx="548">
                  <c:v>228.0</c:v>
                </c:pt>
                <c:pt idx="549">
                  <c:v>229.0</c:v>
                </c:pt>
                <c:pt idx="550">
                  <c:v>230.0</c:v>
                </c:pt>
                <c:pt idx="551">
                  <c:v>230.0</c:v>
                </c:pt>
                <c:pt idx="552">
                  <c:v>231.0</c:v>
                </c:pt>
                <c:pt idx="553">
                  <c:v>232.0</c:v>
                </c:pt>
                <c:pt idx="554">
                  <c:v>232.0</c:v>
                </c:pt>
                <c:pt idx="555">
                  <c:v>233.0</c:v>
                </c:pt>
                <c:pt idx="556">
                  <c:v>233.0</c:v>
                </c:pt>
                <c:pt idx="557">
                  <c:v>233.0</c:v>
                </c:pt>
                <c:pt idx="558">
                  <c:v>233.0</c:v>
                </c:pt>
                <c:pt idx="559">
                  <c:v>234.0</c:v>
                </c:pt>
                <c:pt idx="560">
                  <c:v>235.0</c:v>
                </c:pt>
                <c:pt idx="561">
                  <c:v>235.0</c:v>
                </c:pt>
                <c:pt idx="562">
                  <c:v>236.0</c:v>
                </c:pt>
                <c:pt idx="563">
                  <c:v>237.0</c:v>
                </c:pt>
                <c:pt idx="564">
                  <c:v>237.0</c:v>
                </c:pt>
                <c:pt idx="565">
                  <c:v>237.0</c:v>
                </c:pt>
                <c:pt idx="566">
                  <c:v>238.0</c:v>
                </c:pt>
                <c:pt idx="567">
                  <c:v>239.0</c:v>
                </c:pt>
                <c:pt idx="568">
                  <c:v>240.0</c:v>
                </c:pt>
                <c:pt idx="569">
                  <c:v>241.0</c:v>
                </c:pt>
                <c:pt idx="570">
                  <c:v>242.0</c:v>
                </c:pt>
                <c:pt idx="571">
                  <c:v>242.0</c:v>
                </c:pt>
                <c:pt idx="572">
                  <c:v>243.0</c:v>
                </c:pt>
                <c:pt idx="573">
                  <c:v>243.0</c:v>
                </c:pt>
                <c:pt idx="574">
                  <c:v>244.0</c:v>
                </c:pt>
                <c:pt idx="575">
                  <c:v>244.0</c:v>
                </c:pt>
                <c:pt idx="576">
                  <c:v>244.0</c:v>
                </c:pt>
                <c:pt idx="577">
                  <c:v>244.0</c:v>
                </c:pt>
                <c:pt idx="578">
                  <c:v>245.0</c:v>
                </c:pt>
                <c:pt idx="579">
                  <c:v>245.0</c:v>
                </c:pt>
                <c:pt idx="580">
                  <c:v>246.0</c:v>
                </c:pt>
                <c:pt idx="581">
                  <c:v>246.0</c:v>
                </c:pt>
                <c:pt idx="582">
                  <c:v>246.0</c:v>
                </c:pt>
                <c:pt idx="583">
                  <c:v>246.0</c:v>
                </c:pt>
                <c:pt idx="584">
                  <c:v>247.0</c:v>
                </c:pt>
                <c:pt idx="585">
                  <c:v>247.0</c:v>
                </c:pt>
                <c:pt idx="586">
                  <c:v>247.0</c:v>
                </c:pt>
                <c:pt idx="587">
                  <c:v>247.0</c:v>
                </c:pt>
                <c:pt idx="588">
                  <c:v>247.0</c:v>
                </c:pt>
                <c:pt idx="589">
                  <c:v>248.0</c:v>
                </c:pt>
                <c:pt idx="590">
                  <c:v>249.0</c:v>
                </c:pt>
                <c:pt idx="591">
                  <c:v>249.0</c:v>
                </c:pt>
                <c:pt idx="592">
                  <c:v>249.0</c:v>
                </c:pt>
                <c:pt idx="593">
                  <c:v>249.0</c:v>
                </c:pt>
                <c:pt idx="594">
                  <c:v>249.0</c:v>
                </c:pt>
                <c:pt idx="595">
                  <c:v>250.0</c:v>
                </c:pt>
                <c:pt idx="596">
                  <c:v>251.0</c:v>
                </c:pt>
                <c:pt idx="597">
                  <c:v>251.0</c:v>
                </c:pt>
                <c:pt idx="598">
                  <c:v>252.0</c:v>
                </c:pt>
                <c:pt idx="599">
                  <c:v>252.0</c:v>
                </c:pt>
                <c:pt idx="600">
                  <c:v>252.0</c:v>
                </c:pt>
                <c:pt idx="601">
                  <c:v>253.0</c:v>
                </c:pt>
                <c:pt idx="602">
                  <c:v>254.0</c:v>
                </c:pt>
                <c:pt idx="603">
                  <c:v>255.0</c:v>
                </c:pt>
                <c:pt idx="604">
                  <c:v>256.0</c:v>
                </c:pt>
                <c:pt idx="605">
                  <c:v>256.0</c:v>
                </c:pt>
                <c:pt idx="606">
                  <c:v>257.0</c:v>
                </c:pt>
                <c:pt idx="607">
                  <c:v>257.0</c:v>
                </c:pt>
                <c:pt idx="608">
                  <c:v>257.0</c:v>
                </c:pt>
                <c:pt idx="609">
                  <c:v>257.0</c:v>
                </c:pt>
                <c:pt idx="610">
                  <c:v>257.0</c:v>
                </c:pt>
                <c:pt idx="611">
                  <c:v>257.0</c:v>
                </c:pt>
                <c:pt idx="612">
                  <c:v>257.0</c:v>
                </c:pt>
                <c:pt idx="613">
                  <c:v>257.0</c:v>
                </c:pt>
                <c:pt idx="614">
                  <c:v>257.0</c:v>
                </c:pt>
                <c:pt idx="615">
                  <c:v>258.0</c:v>
                </c:pt>
                <c:pt idx="616">
                  <c:v>259.0</c:v>
                </c:pt>
                <c:pt idx="617">
                  <c:v>260.0</c:v>
                </c:pt>
                <c:pt idx="618">
                  <c:v>261.0</c:v>
                </c:pt>
                <c:pt idx="619">
                  <c:v>262.0</c:v>
                </c:pt>
                <c:pt idx="620">
                  <c:v>263.0</c:v>
                </c:pt>
                <c:pt idx="621">
                  <c:v>264.0</c:v>
                </c:pt>
                <c:pt idx="622">
                  <c:v>264.0</c:v>
                </c:pt>
                <c:pt idx="623">
                  <c:v>265.0</c:v>
                </c:pt>
                <c:pt idx="624">
                  <c:v>266.0</c:v>
                </c:pt>
                <c:pt idx="625">
                  <c:v>266.0</c:v>
                </c:pt>
                <c:pt idx="626">
                  <c:v>266.0</c:v>
                </c:pt>
                <c:pt idx="627">
                  <c:v>266.0</c:v>
                </c:pt>
                <c:pt idx="628">
                  <c:v>266.0</c:v>
                </c:pt>
                <c:pt idx="629">
                  <c:v>266.0</c:v>
                </c:pt>
                <c:pt idx="630">
                  <c:v>267.0</c:v>
                </c:pt>
                <c:pt idx="631">
                  <c:v>268.0</c:v>
                </c:pt>
                <c:pt idx="632">
                  <c:v>269.0</c:v>
                </c:pt>
                <c:pt idx="633">
                  <c:v>270.0</c:v>
                </c:pt>
                <c:pt idx="634">
                  <c:v>271.0</c:v>
                </c:pt>
                <c:pt idx="635">
                  <c:v>272.0</c:v>
                </c:pt>
                <c:pt idx="636">
                  <c:v>273.0</c:v>
                </c:pt>
                <c:pt idx="637">
                  <c:v>273.0</c:v>
                </c:pt>
                <c:pt idx="638">
                  <c:v>274.0</c:v>
                </c:pt>
                <c:pt idx="639">
                  <c:v>274.0</c:v>
                </c:pt>
                <c:pt idx="640">
                  <c:v>275.0</c:v>
                </c:pt>
                <c:pt idx="641">
                  <c:v>275.0</c:v>
                </c:pt>
                <c:pt idx="642">
                  <c:v>275.0</c:v>
                </c:pt>
                <c:pt idx="643">
                  <c:v>275.0</c:v>
                </c:pt>
                <c:pt idx="644">
                  <c:v>275.0</c:v>
                </c:pt>
                <c:pt idx="645">
                  <c:v>275.0</c:v>
                </c:pt>
                <c:pt idx="646">
                  <c:v>275.0</c:v>
                </c:pt>
                <c:pt idx="647">
                  <c:v>275.0</c:v>
                </c:pt>
                <c:pt idx="648">
                  <c:v>275.0</c:v>
                </c:pt>
                <c:pt idx="649">
                  <c:v>276.0</c:v>
                </c:pt>
                <c:pt idx="650">
                  <c:v>276.0</c:v>
                </c:pt>
                <c:pt idx="651">
                  <c:v>276.0</c:v>
                </c:pt>
                <c:pt idx="652">
                  <c:v>276.0</c:v>
                </c:pt>
                <c:pt idx="653">
                  <c:v>276.0</c:v>
                </c:pt>
                <c:pt idx="654">
                  <c:v>277.0</c:v>
                </c:pt>
                <c:pt idx="655">
                  <c:v>278.0</c:v>
                </c:pt>
                <c:pt idx="656">
                  <c:v>279.0</c:v>
                </c:pt>
                <c:pt idx="657">
                  <c:v>280.0</c:v>
                </c:pt>
                <c:pt idx="658">
                  <c:v>281.0</c:v>
                </c:pt>
                <c:pt idx="659">
                  <c:v>282.0</c:v>
                </c:pt>
                <c:pt idx="660">
                  <c:v>282.0</c:v>
                </c:pt>
                <c:pt idx="661">
                  <c:v>282.0</c:v>
                </c:pt>
                <c:pt idx="662">
                  <c:v>282.0</c:v>
                </c:pt>
                <c:pt idx="663">
                  <c:v>282.0</c:v>
                </c:pt>
                <c:pt idx="664">
                  <c:v>282.0</c:v>
                </c:pt>
                <c:pt idx="665">
                  <c:v>282.0</c:v>
                </c:pt>
                <c:pt idx="666">
                  <c:v>282.0</c:v>
                </c:pt>
                <c:pt idx="667">
                  <c:v>282.0</c:v>
                </c:pt>
                <c:pt idx="668">
                  <c:v>282.0</c:v>
                </c:pt>
                <c:pt idx="669">
                  <c:v>282.0</c:v>
                </c:pt>
                <c:pt idx="670">
                  <c:v>282.0</c:v>
                </c:pt>
                <c:pt idx="671">
                  <c:v>283.0</c:v>
                </c:pt>
                <c:pt idx="672">
                  <c:v>283.0</c:v>
                </c:pt>
                <c:pt idx="673">
                  <c:v>283.0</c:v>
                </c:pt>
                <c:pt idx="674">
                  <c:v>283.0</c:v>
                </c:pt>
                <c:pt idx="675">
                  <c:v>283.0</c:v>
                </c:pt>
                <c:pt idx="676">
                  <c:v>283.0</c:v>
                </c:pt>
                <c:pt idx="677">
                  <c:v>283.0</c:v>
                </c:pt>
                <c:pt idx="678">
                  <c:v>283.0</c:v>
                </c:pt>
                <c:pt idx="679">
                  <c:v>283.0</c:v>
                </c:pt>
                <c:pt idx="680">
                  <c:v>283.0</c:v>
                </c:pt>
                <c:pt idx="681">
                  <c:v>283.0</c:v>
                </c:pt>
                <c:pt idx="682">
                  <c:v>283.0</c:v>
                </c:pt>
                <c:pt idx="683">
                  <c:v>283.0</c:v>
                </c:pt>
                <c:pt idx="684">
                  <c:v>283.0</c:v>
                </c:pt>
                <c:pt idx="685">
                  <c:v>283.0</c:v>
                </c:pt>
                <c:pt idx="686">
                  <c:v>284.0</c:v>
                </c:pt>
                <c:pt idx="687">
                  <c:v>285.0</c:v>
                </c:pt>
                <c:pt idx="688">
                  <c:v>285.0</c:v>
                </c:pt>
                <c:pt idx="689">
                  <c:v>286.0</c:v>
                </c:pt>
                <c:pt idx="690">
                  <c:v>286.0</c:v>
                </c:pt>
                <c:pt idx="691">
                  <c:v>286.0</c:v>
                </c:pt>
                <c:pt idx="692">
                  <c:v>286.0</c:v>
                </c:pt>
                <c:pt idx="693">
                  <c:v>286.0</c:v>
                </c:pt>
                <c:pt idx="694">
                  <c:v>286.0</c:v>
                </c:pt>
                <c:pt idx="695">
                  <c:v>286.0</c:v>
                </c:pt>
                <c:pt idx="696">
                  <c:v>287.0</c:v>
                </c:pt>
                <c:pt idx="697">
                  <c:v>287.0</c:v>
                </c:pt>
                <c:pt idx="698">
                  <c:v>288.0</c:v>
                </c:pt>
                <c:pt idx="699">
                  <c:v>288.0</c:v>
                </c:pt>
                <c:pt idx="700">
                  <c:v>289.0</c:v>
                </c:pt>
                <c:pt idx="701">
                  <c:v>289.0</c:v>
                </c:pt>
                <c:pt idx="702">
                  <c:v>289.0</c:v>
                </c:pt>
                <c:pt idx="703">
                  <c:v>290.0</c:v>
                </c:pt>
                <c:pt idx="704">
                  <c:v>291.0</c:v>
                </c:pt>
                <c:pt idx="705">
                  <c:v>292.0</c:v>
                </c:pt>
                <c:pt idx="706">
                  <c:v>293.0</c:v>
                </c:pt>
                <c:pt idx="707">
                  <c:v>294.0</c:v>
                </c:pt>
                <c:pt idx="708">
                  <c:v>295.0</c:v>
                </c:pt>
                <c:pt idx="709">
                  <c:v>296.0</c:v>
                </c:pt>
                <c:pt idx="710">
                  <c:v>296.0</c:v>
                </c:pt>
                <c:pt idx="711">
                  <c:v>296.0</c:v>
                </c:pt>
                <c:pt idx="712">
                  <c:v>296.0</c:v>
                </c:pt>
                <c:pt idx="713">
                  <c:v>296.0</c:v>
                </c:pt>
                <c:pt idx="714">
                  <c:v>297.0</c:v>
                </c:pt>
                <c:pt idx="715">
                  <c:v>298.0</c:v>
                </c:pt>
                <c:pt idx="716">
                  <c:v>298.0</c:v>
                </c:pt>
                <c:pt idx="717">
                  <c:v>298.0</c:v>
                </c:pt>
                <c:pt idx="718">
                  <c:v>298.0</c:v>
                </c:pt>
                <c:pt idx="719">
                  <c:v>299.0</c:v>
                </c:pt>
                <c:pt idx="720">
                  <c:v>300.0</c:v>
                </c:pt>
                <c:pt idx="721">
                  <c:v>301.0</c:v>
                </c:pt>
                <c:pt idx="722">
                  <c:v>302.0</c:v>
                </c:pt>
                <c:pt idx="723">
                  <c:v>303.0</c:v>
                </c:pt>
                <c:pt idx="724">
                  <c:v>304.0</c:v>
                </c:pt>
                <c:pt idx="725">
                  <c:v>305.0</c:v>
                </c:pt>
                <c:pt idx="726">
                  <c:v>306.0</c:v>
                </c:pt>
                <c:pt idx="727">
                  <c:v>307.0</c:v>
                </c:pt>
                <c:pt idx="728">
                  <c:v>308.0</c:v>
                </c:pt>
                <c:pt idx="729">
                  <c:v>309.0</c:v>
                </c:pt>
                <c:pt idx="730">
                  <c:v>310.0</c:v>
                </c:pt>
                <c:pt idx="731">
                  <c:v>311.0</c:v>
                </c:pt>
                <c:pt idx="732">
                  <c:v>312.0</c:v>
                </c:pt>
                <c:pt idx="733">
                  <c:v>313.0</c:v>
                </c:pt>
                <c:pt idx="734">
                  <c:v>313.0</c:v>
                </c:pt>
                <c:pt idx="735">
                  <c:v>313.0</c:v>
                </c:pt>
                <c:pt idx="736">
                  <c:v>313.0</c:v>
                </c:pt>
                <c:pt idx="737">
                  <c:v>313.0</c:v>
                </c:pt>
                <c:pt idx="738">
                  <c:v>313.0</c:v>
                </c:pt>
                <c:pt idx="739">
                  <c:v>314.0</c:v>
                </c:pt>
                <c:pt idx="740">
                  <c:v>315.0</c:v>
                </c:pt>
                <c:pt idx="741">
                  <c:v>316.0</c:v>
                </c:pt>
                <c:pt idx="742">
                  <c:v>317.0</c:v>
                </c:pt>
                <c:pt idx="743">
                  <c:v>318.0</c:v>
                </c:pt>
                <c:pt idx="744">
                  <c:v>319.0</c:v>
                </c:pt>
                <c:pt idx="745">
                  <c:v>320.0</c:v>
                </c:pt>
                <c:pt idx="746">
                  <c:v>321.0</c:v>
                </c:pt>
                <c:pt idx="747">
                  <c:v>322.0</c:v>
                </c:pt>
                <c:pt idx="748">
                  <c:v>323.0</c:v>
                </c:pt>
                <c:pt idx="749">
                  <c:v>324.0</c:v>
                </c:pt>
                <c:pt idx="750">
                  <c:v>325.0</c:v>
                </c:pt>
                <c:pt idx="751">
                  <c:v>325.0</c:v>
                </c:pt>
                <c:pt idx="752">
                  <c:v>326.0</c:v>
                </c:pt>
                <c:pt idx="753">
                  <c:v>326.0</c:v>
                </c:pt>
                <c:pt idx="754">
                  <c:v>327.0</c:v>
                </c:pt>
                <c:pt idx="755">
                  <c:v>327.0</c:v>
                </c:pt>
                <c:pt idx="756">
                  <c:v>327.0</c:v>
                </c:pt>
                <c:pt idx="757">
                  <c:v>328.0</c:v>
                </c:pt>
                <c:pt idx="758">
                  <c:v>329.0</c:v>
                </c:pt>
                <c:pt idx="759">
                  <c:v>329.0</c:v>
                </c:pt>
                <c:pt idx="760">
                  <c:v>330.0</c:v>
                </c:pt>
                <c:pt idx="761">
                  <c:v>330.0</c:v>
                </c:pt>
                <c:pt idx="762">
                  <c:v>331.0</c:v>
                </c:pt>
                <c:pt idx="763">
                  <c:v>331.0</c:v>
                </c:pt>
                <c:pt idx="764">
                  <c:v>332.0</c:v>
                </c:pt>
                <c:pt idx="765">
                  <c:v>333.0</c:v>
                </c:pt>
                <c:pt idx="766">
                  <c:v>333.0</c:v>
                </c:pt>
                <c:pt idx="767">
                  <c:v>333.0</c:v>
                </c:pt>
                <c:pt idx="768">
                  <c:v>333.0</c:v>
                </c:pt>
                <c:pt idx="769">
                  <c:v>333.0</c:v>
                </c:pt>
                <c:pt idx="770">
                  <c:v>333.0</c:v>
                </c:pt>
                <c:pt idx="771">
                  <c:v>333.0</c:v>
                </c:pt>
                <c:pt idx="772">
                  <c:v>334.0</c:v>
                </c:pt>
                <c:pt idx="773">
                  <c:v>334.0</c:v>
                </c:pt>
                <c:pt idx="774">
                  <c:v>334.0</c:v>
                </c:pt>
                <c:pt idx="775">
                  <c:v>335.0</c:v>
                </c:pt>
                <c:pt idx="776">
                  <c:v>335.0</c:v>
                </c:pt>
                <c:pt idx="777">
                  <c:v>335.0</c:v>
                </c:pt>
                <c:pt idx="778">
                  <c:v>335.0</c:v>
                </c:pt>
                <c:pt idx="779">
                  <c:v>335.0</c:v>
                </c:pt>
                <c:pt idx="780">
                  <c:v>336.0</c:v>
                </c:pt>
                <c:pt idx="781">
                  <c:v>336.0</c:v>
                </c:pt>
                <c:pt idx="782">
                  <c:v>336.0</c:v>
                </c:pt>
                <c:pt idx="783">
                  <c:v>337.0</c:v>
                </c:pt>
                <c:pt idx="784">
                  <c:v>338.0</c:v>
                </c:pt>
                <c:pt idx="785">
                  <c:v>338.0</c:v>
                </c:pt>
                <c:pt idx="786">
                  <c:v>338.0</c:v>
                </c:pt>
                <c:pt idx="787">
                  <c:v>338.0</c:v>
                </c:pt>
                <c:pt idx="788">
                  <c:v>338.0</c:v>
                </c:pt>
                <c:pt idx="789">
                  <c:v>338.0</c:v>
                </c:pt>
                <c:pt idx="790">
                  <c:v>338.0</c:v>
                </c:pt>
                <c:pt idx="791">
                  <c:v>338.0</c:v>
                </c:pt>
                <c:pt idx="792">
                  <c:v>338.0</c:v>
                </c:pt>
                <c:pt idx="793">
                  <c:v>338.0</c:v>
                </c:pt>
                <c:pt idx="794">
                  <c:v>338.0</c:v>
                </c:pt>
                <c:pt idx="795">
                  <c:v>338.0</c:v>
                </c:pt>
                <c:pt idx="796">
                  <c:v>338.0</c:v>
                </c:pt>
                <c:pt idx="797">
                  <c:v>338.0</c:v>
                </c:pt>
                <c:pt idx="798">
                  <c:v>338.0</c:v>
                </c:pt>
                <c:pt idx="799">
                  <c:v>338.0</c:v>
                </c:pt>
                <c:pt idx="800">
                  <c:v>339.0</c:v>
                </c:pt>
                <c:pt idx="801">
                  <c:v>339.0</c:v>
                </c:pt>
                <c:pt idx="802">
                  <c:v>339.0</c:v>
                </c:pt>
                <c:pt idx="803">
                  <c:v>339.0</c:v>
                </c:pt>
                <c:pt idx="804">
                  <c:v>339.0</c:v>
                </c:pt>
                <c:pt idx="805">
                  <c:v>340.0</c:v>
                </c:pt>
                <c:pt idx="806">
                  <c:v>340.0</c:v>
                </c:pt>
                <c:pt idx="807">
                  <c:v>340.0</c:v>
                </c:pt>
                <c:pt idx="808">
                  <c:v>340.0</c:v>
                </c:pt>
                <c:pt idx="809">
                  <c:v>340.0</c:v>
                </c:pt>
                <c:pt idx="810">
                  <c:v>340.0</c:v>
                </c:pt>
                <c:pt idx="811">
                  <c:v>341.0</c:v>
                </c:pt>
                <c:pt idx="812">
                  <c:v>341.0</c:v>
                </c:pt>
                <c:pt idx="813">
                  <c:v>341.0</c:v>
                </c:pt>
                <c:pt idx="814">
                  <c:v>341.0</c:v>
                </c:pt>
                <c:pt idx="815">
                  <c:v>342.0</c:v>
                </c:pt>
                <c:pt idx="816">
                  <c:v>343.0</c:v>
                </c:pt>
                <c:pt idx="817">
                  <c:v>344.0</c:v>
                </c:pt>
                <c:pt idx="818">
                  <c:v>344.0</c:v>
                </c:pt>
                <c:pt idx="819">
                  <c:v>345.0</c:v>
                </c:pt>
                <c:pt idx="820">
                  <c:v>346.0</c:v>
                </c:pt>
                <c:pt idx="821">
                  <c:v>347.0</c:v>
                </c:pt>
                <c:pt idx="822">
                  <c:v>348.0</c:v>
                </c:pt>
                <c:pt idx="823">
                  <c:v>349.0</c:v>
                </c:pt>
                <c:pt idx="824">
                  <c:v>350.0</c:v>
                </c:pt>
                <c:pt idx="825">
                  <c:v>350.0</c:v>
                </c:pt>
                <c:pt idx="826">
                  <c:v>350.0</c:v>
                </c:pt>
                <c:pt idx="827">
                  <c:v>350.0</c:v>
                </c:pt>
                <c:pt idx="828">
                  <c:v>350.0</c:v>
                </c:pt>
                <c:pt idx="829">
                  <c:v>351.0</c:v>
                </c:pt>
                <c:pt idx="830">
                  <c:v>351.0</c:v>
                </c:pt>
                <c:pt idx="831">
                  <c:v>351.0</c:v>
                </c:pt>
                <c:pt idx="832">
                  <c:v>351.0</c:v>
                </c:pt>
                <c:pt idx="833">
                  <c:v>352.0</c:v>
                </c:pt>
                <c:pt idx="834">
                  <c:v>352.0</c:v>
                </c:pt>
                <c:pt idx="835">
                  <c:v>352.0</c:v>
                </c:pt>
                <c:pt idx="836">
                  <c:v>353.0</c:v>
                </c:pt>
                <c:pt idx="837">
                  <c:v>353.0</c:v>
                </c:pt>
                <c:pt idx="838">
                  <c:v>354.0</c:v>
                </c:pt>
                <c:pt idx="839">
                  <c:v>355.0</c:v>
                </c:pt>
                <c:pt idx="840">
                  <c:v>355.0</c:v>
                </c:pt>
                <c:pt idx="841">
                  <c:v>355.0</c:v>
                </c:pt>
                <c:pt idx="842">
                  <c:v>355.0</c:v>
                </c:pt>
                <c:pt idx="843">
                  <c:v>355.0</c:v>
                </c:pt>
                <c:pt idx="844">
                  <c:v>355.0</c:v>
                </c:pt>
                <c:pt idx="845">
                  <c:v>355.0</c:v>
                </c:pt>
                <c:pt idx="846">
                  <c:v>355.0</c:v>
                </c:pt>
                <c:pt idx="847">
                  <c:v>355.0</c:v>
                </c:pt>
                <c:pt idx="848">
                  <c:v>356.0</c:v>
                </c:pt>
                <c:pt idx="849">
                  <c:v>357.0</c:v>
                </c:pt>
                <c:pt idx="850">
                  <c:v>358.0</c:v>
                </c:pt>
                <c:pt idx="851">
                  <c:v>358.0</c:v>
                </c:pt>
                <c:pt idx="852">
                  <c:v>359.0</c:v>
                </c:pt>
                <c:pt idx="853">
                  <c:v>360.0</c:v>
                </c:pt>
                <c:pt idx="854">
                  <c:v>360.0</c:v>
                </c:pt>
                <c:pt idx="855">
                  <c:v>360.0</c:v>
                </c:pt>
                <c:pt idx="856">
                  <c:v>360.0</c:v>
                </c:pt>
                <c:pt idx="857">
                  <c:v>360.0</c:v>
                </c:pt>
                <c:pt idx="858">
                  <c:v>360.0</c:v>
                </c:pt>
                <c:pt idx="859">
                  <c:v>360.0</c:v>
                </c:pt>
                <c:pt idx="860">
                  <c:v>360.0</c:v>
                </c:pt>
                <c:pt idx="861">
                  <c:v>360.0</c:v>
                </c:pt>
                <c:pt idx="862">
                  <c:v>360.0</c:v>
                </c:pt>
                <c:pt idx="863">
                  <c:v>360.0</c:v>
                </c:pt>
                <c:pt idx="864">
                  <c:v>360.0</c:v>
                </c:pt>
                <c:pt idx="865">
                  <c:v>361.0</c:v>
                </c:pt>
                <c:pt idx="866">
                  <c:v>361.0</c:v>
                </c:pt>
                <c:pt idx="867">
                  <c:v>361.0</c:v>
                </c:pt>
                <c:pt idx="868">
                  <c:v>361.0</c:v>
                </c:pt>
                <c:pt idx="869">
                  <c:v>361.0</c:v>
                </c:pt>
                <c:pt idx="870">
                  <c:v>361.0</c:v>
                </c:pt>
                <c:pt idx="871">
                  <c:v>361.0</c:v>
                </c:pt>
                <c:pt idx="872">
                  <c:v>361.0</c:v>
                </c:pt>
                <c:pt idx="873">
                  <c:v>362.0</c:v>
                </c:pt>
                <c:pt idx="874">
                  <c:v>362.0</c:v>
                </c:pt>
                <c:pt idx="875">
                  <c:v>362.0</c:v>
                </c:pt>
                <c:pt idx="876">
                  <c:v>362.0</c:v>
                </c:pt>
                <c:pt idx="877">
                  <c:v>363.0</c:v>
                </c:pt>
                <c:pt idx="878">
                  <c:v>364.0</c:v>
                </c:pt>
                <c:pt idx="879">
                  <c:v>365.0</c:v>
                </c:pt>
                <c:pt idx="880">
                  <c:v>365.0</c:v>
                </c:pt>
                <c:pt idx="881">
                  <c:v>366.0</c:v>
                </c:pt>
                <c:pt idx="882">
                  <c:v>366.0</c:v>
                </c:pt>
                <c:pt idx="883">
                  <c:v>367.0</c:v>
                </c:pt>
                <c:pt idx="884">
                  <c:v>367.0</c:v>
                </c:pt>
                <c:pt idx="885">
                  <c:v>368.0</c:v>
                </c:pt>
                <c:pt idx="886">
                  <c:v>369.0</c:v>
                </c:pt>
                <c:pt idx="887">
                  <c:v>369.0</c:v>
                </c:pt>
                <c:pt idx="888">
                  <c:v>369.0</c:v>
                </c:pt>
                <c:pt idx="889">
                  <c:v>370.0</c:v>
                </c:pt>
                <c:pt idx="890">
                  <c:v>370.0</c:v>
                </c:pt>
                <c:pt idx="891">
                  <c:v>371.0</c:v>
                </c:pt>
                <c:pt idx="892">
                  <c:v>371.0</c:v>
                </c:pt>
                <c:pt idx="893">
                  <c:v>371.0</c:v>
                </c:pt>
                <c:pt idx="894">
                  <c:v>371.0</c:v>
                </c:pt>
                <c:pt idx="895">
                  <c:v>371.0</c:v>
                </c:pt>
                <c:pt idx="896">
                  <c:v>371.0</c:v>
                </c:pt>
                <c:pt idx="897">
                  <c:v>372.0</c:v>
                </c:pt>
                <c:pt idx="898">
                  <c:v>373.0</c:v>
                </c:pt>
                <c:pt idx="899">
                  <c:v>374.0</c:v>
                </c:pt>
                <c:pt idx="900">
                  <c:v>375.0</c:v>
                </c:pt>
                <c:pt idx="901">
                  <c:v>375.0</c:v>
                </c:pt>
                <c:pt idx="902">
                  <c:v>375.0</c:v>
                </c:pt>
                <c:pt idx="903">
                  <c:v>375.0</c:v>
                </c:pt>
                <c:pt idx="904">
                  <c:v>375.0</c:v>
                </c:pt>
                <c:pt idx="905">
                  <c:v>376.0</c:v>
                </c:pt>
                <c:pt idx="906">
                  <c:v>376.0</c:v>
                </c:pt>
                <c:pt idx="907">
                  <c:v>376.0</c:v>
                </c:pt>
                <c:pt idx="908">
                  <c:v>377.0</c:v>
                </c:pt>
                <c:pt idx="909">
                  <c:v>378.0</c:v>
                </c:pt>
                <c:pt idx="910">
                  <c:v>378.0</c:v>
                </c:pt>
                <c:pt idx="911">
                  <c:v>378.0</c:v>
                </c:pt>
                <c:pt idx="912">
                  <c:v>378.0</c:v>
                </c:pt>
                <c:pt idx="913">
                  <c:v>379.0</c:v>
                </c:pt>
                <c:pt idx="914">
                  <c:v>380.0</c:v>
                </c:pt>
                <c:pt idx="915">
                  <c:v>380.0</c:v>
                </c:pt>
                <c:pt idx="916">
                  <c:v>380.0</c:v>
                </c:pt>
                <c:pt idx="917">
                  <c:v>380.0</c:v>
                </c:pt>
                <c:pt idx="918">
                  <c:v>380.0</c:v>
                </c:pt>
                <c:pt idx="919">
                  <c:v>380.0</c:v>
                </c:pt>
                <c:pt idx="920">
                  <c:v>380.0</c:v>
                </c:pt>
                <c:pt idx="921">
                  <c:v>380.0</c:v>
                </c:pt>
                <c:pt idx="922">
                  <c:v>380.0</c:v>
                </c:pt>
                <c:pt idx="923">
                  <c:v>380.0</c:v>
                </c:pt>
                <c:pt idx="924">
                  <c:v>380.0</c:v>
                </c:pt>
                <c:pt idx="925">
                  <c:v>380.0</c:v>
                </c:pt>
                <c:pt idx="926">
                  <c:v>381.0</c:v>
                </c:pt>
                <c:pt idx="927">
                  <c:v>382.0</c:v>
                </c:pt>
                <c:pt idx="928">
                  <c:v>382.0</c:v>
                </c:pt>
                <c:pt idx="929">
                  <c:v>383.0</c:v>
                </c:pt>
                <c:pt idx="930">
                  <c:v>383.0</c:v>
                </c:pt>
                <c:pt idx="931">
                  <c:v>384.0</c:v>
                </c:pt>
                <c:pt idx="932">
                  <c:v>385.0</c:v>
                </c:pt>
                <c:pt idx="933">
                  <c:v>385.0</c:v>
                </c:pt>
                <c:pt idx="934">
                  <c:v>386.0</c:v>
                </c:pt>
                <c:pt idx="935">
                  <c:v>387.0</c:v>
                </c:pt>
                <c:pt idx="936">
                  <c:v>387.0</c:v>
                </c:pt>
                <c:pt idx="937">
                  <c:v>387.0</c:v>
                </c:pt>
                <c:pt idx="938">
                  <c:v>387.0</c:v>
                </c:pt>
                <c:pt idx="939">
                  <c:v>387.0</c:v>
                </c:pt>
                <c:pt idx="940">
                  <c:v>387.0</c:v>
                </c:pt>
                <c:pt idx="941">
                  <c:v>387.0</c:v>
                </c:pt>
                <c:pt idx="942">
                  <c:v>387.0</c:v>
                </c:pt>
                <c:pt idx="943">
                  <c:v>387.0</c:v>
                </c:pt>
                <c:pt idx="944">
                  <c:v>388.0</c:v>
                </c:pt>
                <c:pt idx="945">
                  <c:v>388.0</c:v>
                </c:pt>
                <c:pt idx="946">
                  <c:v>388.0</c:v>
                </c:pt>
                <c:pt idx="947">
                  <c:v>388.0</c:v>
                </c:pt>
                <c:pt idx="948">
                  <c:v>388.0</c:v>
                </c:pt>
                <c:pt idx="949">
                  <c:v>388.0</c:v>
                </c:pt>
                <c:pt idx="950">
                  <c:v>388.0</c:v>
                </c:pt>
                <c:pt idx="951">
                  <c:v>389.0</c:v>
                </c:pt>
                <c:pt idx="952">
                  <c:v>389.0</c:v>
                </c:pt>
                <c:pt idx="953">
                  <c:v>389.0</c:v>
                </c:pt>
                <c:pt idx="954">
                  <c:v>390.0</c:v>
                </c:pt>
                <c:pt idx="955">
                  <c:v>390.0</c:v>
                </c:pt>
                <c:pt idx="956">
                  <c:v>390.0</c:v>
                </c:pt>
                <c:pt idx="957">
                  <c:v>390.0</c:v>
                </c:pt>
                <c:pt idx="958">
                  <c:v>390.0</c:v>
                </c:pt>
                <c:pt idx="959">
                  <c:v>390.0</c:v>
                </c:pt>
                <c:pt idx="960">
                  <c:v>390.0</c:v>
                </c:pt>
                <c:pt idx="961">
                  <c:v>390.0</c:v>
                </c:pt>
                <c:pt idx="962">
                  <c:v>390.0</c:v>
                </c:pt>
                <c:pt idx="963">
                  <c:v>391.0</c:v>
                </c:pt>
                <c:pt idx="964">
                  <c:v>391.0</c:v>
                </c:pt>
                <c:pt idx="965">
                  <c:v>391.0</c:v>
                </c:pt>
                <c:pt idx="966">
                  <c:v>391.0</c:v>
                </c:pt>
                <c:pt idx="967">
                  <c:v>391.0</c:v>
                </c:pt>
                <c:pt idx="968">
                  <c:v>391.0</c:v>
                </c:pt>
                <c:pt idx="969">
                  <c:v>391.0</c:v>
                </c:pt>
                <c:pt idx="970">
                  <c:v>391.0</c:v>
                </c:pt>
                <c:pt idx="971">
                  <c:v>391.0</c:v>
                </c:pt>
                <c:pt idx="972">
                  <c:v>391.0</c:v>
                </c:pt>
                <c:pt idx="973">
                  <c:v>391.0</c:v>
                </c:pt>
                <c:pt idx="974">
                  <c:v>392.0</c:v>
                </c:pt>
                <c:pt idx="975">
                  <c:v>392.0</c:v>
                </c:pt>
                <c:pt idx="976">
                  <c:v>392.0</c:v>
                </c:pt>
                <c:pt idx="977">
                  <c:v>392.0</c:v>
                </c:pt>
                <c:pt idx="978">
                  <c:v>392.0</c:v>
                </c:pt>
                <c:pt idx="979">
                  <c:v>392.0</c:v>
                </c:pt>
                <c:pt idx="980">
                  <c:v>392.0</c:v>
                </c:pt>
                <c:pt idx="981">
                  <c:v>392.0</c:v>
                </c:pt>
                <c:pt idx="982">
                  <c:v>393.0</c:v>
                </c:pt>
                <c:pt idx="983">
                  <c:v>393.0</c:v>
                </c:pt>
                <c:pt idx="984">
                  <c:v>393.0</c:v>
                </c:pt>
                <c:pt idx="985">
                  <c:v>394.0</c:v>
                </c:pt>
                <c:pt idx="986">
                  <c:v>394.0</c:v>
                </c:pt>
                <c:pt idx="987">
                  <c:v>394.0</c:v>
                </c:pt>
                <c:pt idx="988">
                  <c:v>394.0</c:v>
                </c:pt>
                <c:pt idx="989">
                  <c:v>395.0</c:v>
                </c:pt>
                <c:pt idx="990">
                  <c:v>395.0</c:v>
                </c:pt>
                <c:pt idx="991">
                  <c:v>396.0</c:v>
                </c:pt>
                <c:pt idx="992">
                  <c:v>396.0</c:v>
                </c:pt>
                <c:pt idx="993">
                  <c:v>396.0</c:v>
                </c:pt>
                <c:pt idx="994">
                  <c:v>396.0</c:v>
                </c:pt>
                <c:pt idx="995">
                  <c:v>397.0</c:v>
                </c:pt>
                <c:pt idx="996">
                  <c:v>398.0</c:v>
                </c:pt>
                <c:pt idx="997">
                  <c:v>399.0</c:v>
                </c:pt>
                <c:pt idx="998">
                  <c:v>400.0</c:v>
                </c:pt>
                <c:pt idx="999">
                  <c:v>401.0</c:v>
                </c:pt>
                <c:pt idx="1000">
                  <c:v>402.0</c:v>
                </c:pt>
                <c:pt idx="1001">
                  <c:v>403.0</c:v>
                </c:pt>
                <c:pt idx="1002">
                  <c:v>404.0</c:v>
                </c:pt>
                <c:pt idx="1003">
                  <c:v>405.0</c:v>
                </c:pt>
                <c:pt idx="1004">
                  <c:v>405.0</c:v>
                </c:pt>
                <c:pt idx="1005">
                  <c:v>406.0</c:v>
                </c:pt>
                <c:pt idx="1006">
                  <c:v>406.0</c:v>
                </c:pt>
                <c:pt idx="1007">
                  <c:v>407.0</c:v>
                </c:pt>
                <c:pt idx="1008">
                  <c:v>408.0</c:v>
                </c:pt>
                <c:pt idx="1009">
                  <c:v>409.0</c:v>
                </c:pt>
                <c:pt idx="1010">
                  <c:v>410.0</c:v>
                </c:pt>
                <c:pt idx="1011">
                  <c:v>410.0</c:v>
                </c:pt>
                <c:pt idx="1012">
                  <c:v>411.0</c:v>
                </c:pt>
                <c:pt idx="1013">
                  <c:v>411.0</c:v>
                </c:pt>
                <c:pt idx="1014">
                  <c:v>412.0</c:v>
                </c:pt>
                <c:pt idx="1015">
                  <c:v>412.0</c:v>
                </c:pt>
                <c:pt idx="1016">
                  <c:v>412.0</c:v>
                </c:pt>
                <c:pt idx="1017">
                  <c:v>413.0</c:v>
                </c:pt>
                <c:pt idx="1018">
                  <c:v>414.0</c:v>
                </c:pt>
                <c:pt idx="1019">
                  <c:v>414.0</c:v>
                </c:pt>
                <c:pt idx="1020">
                  <c:v>415.0</c:v>
                </c:pt>
                <c:pt idx="1021">
                  <c:v>415.0</c:v>
                </c:pt>
                <c:pt idx="1022">
                  <c:v>416.0</c:v>
                </c:pt>
                <c:pt idx="1023">
                  <c:v>417.0</c:v>
                </c:pt>
                <c:pt idx="1024">
                  <c:v>417.0</c:v>
                </c:pt>
                <c:pt idx="1025">
                  <c:v>418.0</c:v>
                </c:pt>
                <c:pt idx="1026">
                  <c:v>419.0</c:v>
                </c:pt>
                <c:pt idx="1027">
                  <c:v>419.0</c:v>
                </c:pt>
                <c:pt idx="1028">
                  <c:v>419.0</c:v>
                </c:pt>
                <c:pt idx="1029">
                  <c:v>420.0</c:v>
                </c:pt>
                <c:pt idx="1030">
                  <c:v>420.0</c:v>
                </c:pt>
                <c:pt idx="1031">
                  <c:v>421.0</c:v>
                </c:pt>
                <c:pt idx="1032">
                  <c:v>421.0</c:v>
                </c:pt>
                <c:pt idx="1033">
                  <c:v>422.0</c:v>
                </c:pt>
                <c:pt idx="1034">
                  <c:v>423.0</c:v>
                </c:pt>
                <c:pt idx="1035">
                  <c:v>423.0</c:v>
                </c:pt>
                <c:pt idx="1036">
                  <c:v>423.0</c:v>
                </c:pt>
                <c:pt idx="1037">
                  <c:v>424.0</c:v>
                </c:pt>
                <c:pt idx="1038">
                  <c:v>424.0</c:v>
                </c:pt>
                <c:pt idx="1039">
                  <c:v>425.0</c:v>
                </c:pt>
                <c:pt idx="1040">
                  <c:v>426.0</c:v>
                </c:pt>
                <c:pt idx="1041">
                  <c:v>427.0</c:v>
                </c:pt>
                <c:pt idx="1042">
                  <c:v>428.0</c:v>
                </c:pt>
                <c:pt idx="1043">
                  <c:v>429.0</c:v>
                </c:pt>
                <c:pt idx="1044">
                  <c:v>429.0</c:v>
                </c:pt>
                <c:pt idx="1045">
                  <c:v>430.0</c:v>
                </c:pt>
                <c:pt idx="1046">
                  <c:v>430.0</c:v>
                </c:pt>
                <c:pt idx="1047">
                  <c:v>430.0</c:v>
                </c:pt>
                <c:pt idx="1048">
                  <c:v>431.0</c:v>
                </c:pt>
                <c:pt idx="1049">
                  <c:v>431.0</c:v>
                </c:pt>
                <c:pt idx="1050">
                  <c:v>431.0</c:v>
                </c:pt>
                <c:pt idx="1051">
                  <c:v>432.0</c:v>
                </c:pt>
                <c:pt idx="1052">
                  <c:v>433.0</c:v>
                </c:pt>
                <c:pt idx="1053">
                  <c:v>434.0</c:v>
                </c:pt>
                <c:pt idx="1054">
                  <c:v>435.0</c:v>
                </c:pt>
                <c:pt idx="1055">
                  <c:v>436.0</c:v>
                </c:pt>
                <c:pt idx="1056">
                  <c:v>437.0</c:v>
                </c:pt>
                <c:pt idx="1057">
                  <c:v>438.0</c:v>
                </c:pt>
                <c:pt idx="1058">
                  <c:v>439.0</c:v>
                </c:pt>
                <c:pt idx="1059">
                  <c:v>440.0</c:v>
                </c:pt>
                <c:pt idx="1060">
                  <c:v>441.0</c:v>
                </c:pt>
                <c:pt idx="1061">
                  <c:v>442.0</c:v>
                </c:pt>
                <c:pt idx="1062">
                  <c:v>443.0</c:v>
                </c:pt>
                <c:pt idx="1063">
                  <c:v>444.0</c:v>
                </c:pt>
                <c:pt idx="1064">
                  <c:v>445.0</c:v>
                </c:pt>
                <c:pt idx="1065">
                  <c:v>446.0</c:v>
                </c:pt>
                <c:pt idx="1066">
                  <c:v>447.0</c:v>
                </c:pt>
                <c:pt idx="1067">
                  <c:v>448.0</c:v>
                </c:pt>
                <c:pt idx="1068">
                  <c:v>449.0</c:v>
                </c:pt>
                <c:pt idx="1069">
                  <c:v>450.0</c:v>
                </c:pt>
                <c:pt idx="1070">
                  <c:v>451.0</c:v>
                </c:pt>
                <c:pt idx="1071">
                  <c:v>452.0</c:v>
                </c:pt>
                <c:pt idx="1072">
                  <c:v>453.0</c:v>
                </c:pt>
                <c:pt idx="1073">
                  <c:v>454.0</c:v>
                </c:pt>
                <c:pt idx="1074">
                  <c:v>455.0</c:v>
                </c:pt>
                <c:pt idx="1075">
                  <c:v>456.0</c:v>
                </c:pt>
                <c:pt idx="1076">
                  <c:v>456.0</c:v>
                </c:pt>
                <c:pt idx="1077">
                  <c:v>457.0</c:v>
                </c:pt>
                <c:pt idx="1078">
                  <c:v>457.0</c:v>
                </c:pt>
                <c:pt idx="1079">
                  <c:v>457.0</c:v>
                </c:pt>
                <c:pt idx="1080">
                  <c:v>457.0</c:v>
                </c:pt>
                <c:pt idx="1081">
                  <c:v>457.0</c:v>
                </c:pt>
                <c:pt idx="1082">
                  <c:v>457.0</c:v>
                </c:pt>
                <c:pt idx="1083">
                  <c:v>458.0</c:v>
                </c:pt>
                <c:pt idx="1084">
                  <c:v>458.0</c:v>
                </c:pt>
                <c:pt idx="1085">
                  <c:v>458.0</c:v>
                </c:pt>
                <c:pt idx="1086">
                  <c:v>459.0</c:v>
                </c:pt>
                <c:pt idx="1087">
                  <c:v>459.0</c:v>
                </c:pt>
                <c:pt idx="1088">
                  <c:v>459.0</c:v>
                </c:pt>
                <c:pt idx="1089">
                  <c:v>459.0</c:v>
                </c:pt>
                <c:pt idx="1090">
                  <c:v>459.0</c:v>
                </c:pt>
                <c:pt idx="1091">
                  <c:v>459.0</c:v>
                </c:pt>
                <c:pt idx="1092">
                  <c:v>460.0</c:v>
                </c:pt>
                <c:pt idx="1093">
                  <c:v>461.0</c:v>
                </c:pt>
                <c:pt idx="1094">
                  <c:v>461.0</c:v>
                </c:pt>
                <c:pt idx="1095">
                  <c:v>461.0</c:v>
                </c:pt>
                <c:pt idx="1096">
                  <c:v>462.0</c:v>
                </c:pt>
                <c:pt idx="1097">
                  <c:v>462.0</c:v>
                </c:pt>
                <c:pt idx="1098">
                  <c:v>462.0</c:v>
                </c:pt>
                <c:pt idx="1099">
                  <c:v>462.0</c:v>
                </c:pt>
                <c:pt idx="1100">
                  <c:v>463.0</c:v>
                </c:pt>
                <c:pt idx="1101">
                  <c:v>464.0</c:v>
                </c:pt>
                <c:pt idx="1102">
                  <c:v>465.0</c:v>
                </c:pt>
                <c:pt idx="1103">
                  <c:v>466.0</c:v>
                </c:pt>
                <c:pt idx="1104">
                  <c:v>467.0</c:v>
                </c:pt>
                <c:pt idx="1105">
                  <c:v>467.0</c:v>
                </c:pt>
                <c:pt idx="1106">
                  <c:v>467.0</c:v>
                </c:pt>
                <c:pt idx="1107">
                  <c:v>468.0</c:v>
                </c:pt>
                <c:pt idx="1108">
                  <c:v>468.0</c:v>
                </c:pt>
                <c:pt idx="1109">
                  <c:v>469.0</c:v>
                </c:pt>
                <c:pt idx="1110">
                  <c:v>470.0</c:v>
                </c:pt>
                <c:pt idx="1111">
                  <c:v>470.0</c:v>
                </c:pt>
                <c:pt idx="1112">
                  <c:v>470.0</c:v>
                </c:pt>
                <c:pt idx="1113">
                  <c:v>471.0</c:v>
                </c:pt>
                <c:pt idx="1114">
                  <c:v>472.0</c:v>
                </c:pt>
                <c:pt idx="1115">
                  <c:v>473.0</c:v>
                </c:pt>
                <c:pt idx="1116">
                  <c:v>474.0</c:v>
                </c:pt>
                <c:pt idx="1117">
                  <c:v>474.0</c:v>
                </c:pt>
                <c:pt idx="1118">
                  <c:v>474.0</c:v>
                </c:pt>
                <c:pt idx="1119">
                  <c:v>475.0</c:v>
                </c:pt>
                <c:pt idx="1120">
                  <c:v>476.0</c:v>
                </c:pt>
                <c:pt idx="1121">
                  <c:v>476.0</c:v>
                </c:pt>
                <c:pt idx="1122">
                  <c:v>476.0</c:v>
                </c:pt>
                <c:pt idx="1123">
                  <c:v>476.0</c:v>
                </c:pt>
                <c:pt idx="1124">
                  <c:v>477.0</c:v>
                </c:pt>
                <c:pt idx="1125">
                  <c:v>478.0</c:v>
                </c:pt>
                <c:pt idx="1126">
                  <c:v>479.0</c:v>
                </c:pt>
                <c:pt idx="1127">
                  <c:v>479.0</c:v>
                </c:pt>
                <c:pt idx="1128">
                  <c:v>479.0</c:v>
                </c:pt>
                <c:pt idx="1129">
                  <c:v>480.0</c:v>
                </c:pt>
                <c:pt idx="1130">
                  <c:v>480.0</c:v>
                </c:pt>
                <c:pt idx="1131">
                  <c:v>480.0</c:v>
                </c:pt>
                <c:pt idx="1132">
                  <c:v>481.0</c:v>
                </c:pt>
                <c:pt idx="1133">
                  <c:v>481.0</c:v>
                </c:pt>
                <c:pt idx="1134">
                  <c:v>482.0</c:v>
                </c:pt>
                <c:pt idx="1135">
                  <c:v>483.0</c:v>
                </c:pt>
                <c:pt idx="1136">
                  <c:v>483.0</c:v>
                </c:pt>
                <c:pt idx="1137">
                  <c:v>484.0</c:v>
                </c:pt>
                <c:pt idx="1138">
                  <c:v>485.0</c:v>
                </c:pt>
                <c:pt idx="1139">
                  <c:v>485.0</c:v>
                </c:pt>
                <c:pt idx="1140">
                  <c:v>485.0</c:v>
                </c:pt>
                <c:pt idx="1141">
                  <c:v>485.0</c:v>
                </c:pt>
                <c:pt idx="1142">
                  <c:v>485.0</c:v>
                </c:pt>
                <c:pt idx="1143">
                  <c:v>486.0</c:v>
                </c:pt>
                <c:pt idx="1144">
                  <c:v>486.0</c:v>
                </c:pt>
                <c:pt idx="1145">
                  <c:v>487.0</c:v>
                </c:pt>
                <c:pt idx="1146">
                  <c:v>488.0</c:v>
                </c:pt>
                <c:pt idx="1147">
                  <c:v>489.0</c:v>
                </c:pt>
                <c:pt idx="1148">
                  <c:v>489.0</c:v>
                </c:pt>
                <c:pt idx="1149">
                  <c:v>489.0</c:v>
                </c:pt>
                <c:pt idx="1150">
                  <c:v>489.0</c:v>
                </c:pt>
                <c:pt idx="1151">
                  <c:v>489.0</c:v>
                </c:pt>
                <c:pt idx="1152">
                  <c:v>490.0</c:v>
                </c:pt>
                <c:pt idx="1153">
                  <c:v>490.0</c:v>
                </c:pt>
                <c:pt idx="1154">
                  <c:v>490.0</c:v>
                </c:pt>
                <c:pt idx="1155">
                  <c:v>490.0</c:v>
                </c:pt>
                <c:pt idx="1156">
                  <c:v>491.0</c:v>
                </c:pt>
                <c:pt idx="1157">
                  <c:v>492.0</c:v>
                </c:pt>
                <c:pt idx="1158">
                  <c:v>492.0</c:v>
                </c:pt>
                <c:pt idx="1159">
                  <c:v>493.0</c:v>
                </c:pt>
                <c:pt idx="1160">
                  <c:v>494.0</c:v>
                </c:pt>
                <c:pt idx="1161">
                  <c:v>494.0</c:v>
                </c:pt>
                <c:pt idx="1162">
                  <c:v>494.0</c:v>
                </c:pt>
                <c:pt idx="1163">
                  <c:v>495.0</c:v>
                </c:pt>
                <c:pt idx="1164">
                  <c:v>496.0</c:v>
                </c:pt>
                <c:pt idx="1165">
                  <c:v>497.0</c:v>
                </c:pt>
                <c:pt idx="1166">
                  <c:v>498.0</c:v>
                </c:pt>
                <c:pt idx="1167">
                  <c:v>499.0</c:v>
                </c:pt>
                <c:pt idx="1168">
                  <c:v>499.0</c:v>
                </c:pt>
                <c:pt idx="1169">
                  <c:v>499.0</c:v>
                </c:pt>
                <c:pt idx="1170">
                  <c:v>499.0</c:v>
                </c:pt>
                <c:pt idx="1171">
                  <c:v>499.0</c:v>
                </c:pt>
                <c:pt idx="1172">
                  <c:v>499.0</c:v>
                </c:pt>
                <c:pt idx="1173">
                  <c:v>499.0</c:v>
                </c:pt>
                <c:pt idx="1174">
                  <c:v>500.0</c:v>
                </c:pt>
                <c:pt idx="1175">
                  <c:v>500.0</c:v>
                </c:pt>
                <c:pt idx="1176">
                  <c:v>500.0</c:v>
                </c:pt>
                <c:pt idx="1177">
                  <c:v>500.0</c:v>
                </c:pt>
                <c:pt idx="1178">
                  <c:v>500.0</c:v>
                </c:pt>
                <c:pt idx="1179">
                  <c:v>501.0</c:v>
                </c:pt>
                <c:pt idx="1180">
                  <c:v>501.0</c:v>
                </c:pt>
                <c:pt idx="1181">
                  <c:v>502.0</c:v>
                </c:pt>
                <c:pt idx="1182">
                  <c:v>502.0</c:v>
                </c:pt>
                <c:pt idx="1183">
                  <c:v>503.0</c:v>
                </c:pt>
                <c:pt idx="1184">
                  <c:v>504.0</c:v>
                </c:pt>
                <c:pt idx="1185">
                  <c:v>505.0</c:v>
                </c:pt>
                <c:pt idx="1186">
                  <c:v>505.0</c:v>
                </c:pt>
                <c:pt idx="1187">
                  <c:v>506.0</c:v>
                </c:pt>
                <c:pt idx="1188">
                  <c:v>506.0</c:v>
                </c:pt>
                <c:pt idx="1189">
                  <c:v>506.0</c:v>
                </c:pt>
                <c:pt idx="1190">
                  <c:v>506.0</c:v>
                </c:pt>
                <c:pt idx="1191">
                  <c:v>506.0</c:v>
                </c:pt>
                <c:pt idx="1192">
                  <c:v>506.0</c:v>
                </c:pt>
                <c:pt idx="1193">
                  <c:v>506.0</c:v>
                </c:pt>
                <c:pt idx="1194">
                  <c:v>506.0</c:v>
                </c:pt>
                <c:pt idx="1195">
                  <c:v>506.0</c:v>
                </c:pt>
                <c:pt idx="1196">
                  <c:v>506.0</c:v>
                </c:pt>
                <c:pt idx="1197">
                  <c:v>507.0</c:v>
                </c:pt>
                <c:pt idx="1198">
                  <c:v>507.0</c:v>
                </c:pt>
                <c:pt idx="1199">
                  <c:v>507.0</c:v>
                </c:pt>
                <c:pt idx="1200">
                  <c:v>508.0</c:v>
                </c:pt>
                <c:pt idx="1201">
                  <c:v>509.0</c:v>
                </c:pt>
                <c:pt idx="1202">
                  <c:v>509.0</c:v>
                </c:pt>
                <c:pt idx="1203">
                  <c:v>510.0</c:v>
                </c:pt>
                <c:pt idx="1204">
                  <c:v>511.0</c:v>
                </c:pt>
                <c:pt idx="1205">
                  <c:v>512.0</c:v>
                </c:pt>
                <c:pt idx="1206">
                  <c:v>512.0</c:v>
                </c:pt>
                <c:pt idx="1207">
                  <c:v>512.0</c:v>
                </c:pt>
                <c:pt idx="1208">
                  <c:v>512.0</c:v>
                </c:pt>
                <c:pt idx="1209">
                  <c:v>512.0</c:v>
                </c:pt>
                <c:pt idx="1210">
                  <c:v>513.0</c:v>
                </c:pt>
                <c:pt idx="1211">
                  <c:v>513.0</c:v>
                </c:pt>
                <c:pt idx="1212">
                  <c:v>514.0</c:v>
                </c:pt>
                <c:pt idx="1213">
                  <c:v>515.0</c:v>
                </c:pt>
                <c:pt idx="1214">
                  <c:v>515.0</c:v>
                </c:pt>
                <c:pt idx="1215">
                  <c:v>515.0</c:v>
                </c:pt>
                <c:pt idx="1216">
                  <c:v>515.0</c:v>
                </c:pt>
                <c:pt idx="1217">
                  <c:v>515.0</c:v>
                </c:pt>
                <c:pt idx="1218">
                  <c:v>515.0</c:v>
                </c:pt>
                <c:pt idx="1219">
                  <c:v>516.0</c:v>
                </c:pt>
                <c:pt idx="1220">
                  <c:v>516.0</c:v>
                </c:pt>
                <c:pt idx="1221">
                  <c:v>516.0</c:v>
                </c:pt>
                <c:pt idx="1222">
                  <c:v>516.0</c:v>
                </c:pt>
                <c:pt idx="1223">
                  <c:v>516.0</c:v>
                </c:pt>
                <c:pt idx="1224">
                  <c:v>517.0</c:v>
                </c:pt>
                <c:pt idx="1225">
                  <c:v>517.0</c:v>
                </c:pt>
                <c:pt idx="1226">
                  <c:v>517.0</c:v>
                </c:pt>
                <c:pt idx="1227">
                  <c:v>517.0</c:v>
                </c:pt>
                <c:pt idx="1228">
                  <c:v>518.0</c:v>
                </c:pt>
                <c:pt idx="1229">
                  <c:v>519.0</c:v>
                </c:pt>
                <c:pt idx="1230">
                  <c:v>519.0</c:v>
                </c:pt>
                <c:pt idx="1231">
                  <c:v>519.0</c:v>
                </c:pt>
                <c:pt idx="1232">
                  <c:v>520.0</c:v>
                </c:pt>
                <c:pt idx="1233">
                  <c:v>521.0</c:v>
                </c:pt>
                <c:pt idx="1234">
                  <c:v>521.0</c:v>
                </c:pt>
                <c:pt idx="1235">
                  <c:v>521.0</c:v>
                </c:pt>
                <c:pt idx="1236">
                  <c:v>522.0</c:v>
                </c:pt>
                <c:pt idx="1237">
                  <c:v>523.0</c:v>
                </c:pt>
                <c:pt idx="1238">
                  <c:v>523.0</c:v>
                </c:pt>
                <c:pt idx="1239">
                  <c:v>523.0</c:v>
                </c:pt>
                <c:pt idx="1240">
                  <c:v>524.0</c:v>
                </c:pt>
                <c:pt idx="1241">
                  <c:v>525.0</c:v>
                </c:pt>
                <c:pt idx="1242">
                  <c:v>525.0</c:v>
                </c:pt>
                <c:pt idx="1243">
                  <c:v>525.0</c:v>
                </c:pt>
                <c:pt idx="1244">
                  <c:v>525.0</c:v>
                </c:pt>
                <c:pt idx="1245">
                  <c:v>525.0</c:v>
                </c:pt>
                <c:pt idx="1246">
                  <c:v>525.0</c:v>
                </c:pt>
                <c:pt idx="1247">
                  <c:v>525.0</c:v>
                </c:pt>
                <c:pt idx="1248">
                  <c:v>525.0</c:v>
                </c:pt>
                <c:pt idx="1249">
                  <c:v>525.0</c:v>
                </c:pt>
                <c:pt idx="1250">
                  <c:v>525.0</c:v>
                </c:pt>
                <c:pt idx="1251">
                  <c:v>526.0</c:v>
                </c:pt>
                <c:pt idx="1252">
                  <c:v>526.0</c:v>
                </c:pt>
                <c:pt idx="1253">
                  <c:v>526.0</c:v>
                </c:pt>
                <c:pt idx="1254">
                  <c:v>526.0</c:v>
                </c:pt>
                <c:pt idx="1255">
                  <c:v>527.0</c:v>
                </c:pt>
                <c:pt idx="1256">
                  <c:v>527.0</c:v>
                </c:pt>
                <c:pt idx="1257">
                  <c:v>527.0</c:v>
                </c:pt>
                <c:pt idx="1258">
                  <c:v>527.0</c:v>
                </c:pt>
                <c:pt idx="1259">
                  <c:v>527.0</c:v>
                </c:pt>
                <c:pt idx="1260">
                  <c:v>527.0</c:v>
                </c:pt>
                <c:pt idx="1261">
                  <c:v>528.0</c:v>
                </c:pt>
                <c:pt idx="1262">
                  <c:v>529.0</c:v>
                </c:pt>
                <c:pt idx="1263">
                  <c:v>529.0</c:v>
                </c:pt>
                <c:pt idx="1264">
                  <c:v>529.0</c:v>
                </c:pt>
                <c:pt idx="1265">
                  <c:v>530.0</c:v>
                </c:pt>
                <c:pt idx="1266">
                  <c:v>530.0</c:v>
                </c:pt>
                <c:pt idx="1267">
                  <c:v>530.0</c:v>
                </c:pt>
                <c:pt idx="1268">
                  <c:v>530.0</c:v>
                </c:pt>
                <c:pt idx="1269">
                  <c:v>530.0</c:v>
                </c:pt>
                <c:pt idx="1270">
                  <c:v>530.0</c:v>
                </c:pt>
                <c:pt idx="1271">
                  <c:v>530.0</c:v>
                </c:pt>
                <c:pt idx="1272">
                  <c:v>530.0</c:v>
                </c:pt>
                <c:pt idx="1273">
                  <c:v>530.0</c:v>
                </c:pt>
                <c:pt idx="1274">
                  <c:v>530.0</c:v>
                </c:pt>
                <c:pt idx="1275">
                  <c:v>530.0</c:v>
                </c:pt>
                <c:pt idx="1276">
                  <c:v>530.0</c:v>
                </c:pt>
                <c:pt idx="1277">
                  <c:v>531.0</c:v>
                </c:pt>
                <c:pt idx="1278">
                  <c:v>532.0</c:v>
                </c:pt>
                <c:pt idx="1279">
                  <c:v>533.0</c:v>
                </c:pt>
                <c:pt idx="1280">
                  <c:v>533.0</c:v>
                </c:pt>
                <c:pt idx="1281">
                  <c:v>533.0</c:v>
                </c:pt>
                <c:pt idx="1282">
                  <c:v>533.0</c:v>
                </c:pt>
                <c:pt idx="1283">
                  <c:v>534.0</c:v>
                </c:pt>
                <c:pt idx="1284">
                  <c:v>534.0</c:v>
                </c:pt>
                <c:pt idx="1285">
                  <c:v>535.0</c:v>
                </c:pt>
                <c:pt idx="1286">
                  <c:v>535.0</c:v>
                </c:pt>
                <c:pt idx="1287">
                  <c:v>535.0</c:v>
                </c:pt>
                <c:pt idx="1288">
                  <c:v>536.0</c:v>
                </c:pt>
                <c:pt idx="1289">
                  <c:v>537.0</c:v>
                </c:pt>
                <c:pt idx="1290">
                  <c:v>538.0</c:v>
                </c:pt>
                <c:pt idx="1291">
                  <c:v>539.0</c:v>
                </c:pt>
                <c:pt idx="1292">
                  <c:v>540.0</c:v>
                </c:pt>
                <c:pt idx="1293">
                  <c:v>541.0</c:v>
                </c:pt>
                <c:pt idx="1294">
                  <c:v>542.0</c:v>
                </c:pt>
                <c:pt idx="1295">
                  <c:v>543.0</c:v>
                </c:pt>
                <c:pt idx="1296">
                  <c:v>544.0</c:v>
                </c:pt>
                <c:pt idx="1297">
                  <c:v>545.0</c:v>
                </c:pt>
                <c:pt idx="1298">
                  <c:v>546.0</c:v>
                </c:pt>
                <c:pt idx="1299">
                  <c:v>546.0</c:v>
                </c:pt>
                <c:pt idx="1300">
                  <c:v>546.0</c:v>
                </c:pt>
                <c:pt idx="1301">
                  <c:v>547.0</c:v>
                </c:pt>
                <c:pt idx="1302">
                  <c:v>547.0</c:v>
                </c:pt>
                <c:pt idx="1303">
                  <c:v>547.0</c:v>
                </c:pt>
                <c:pt idx="1304">
                  <c:v>547.0</c:v>
                </c:pt>
                <c:pt idx="1305">
                  <c:v>547.0</c:v>
                </c:pt>
                <c:pt idx="1306">
                  <c:v>547.0</c:v>
                </c:pt>
                <c:pt idx="1307">
                  <c:v>547.0</c:v>
                </c:pt>
                <c:pt idx="1308">
                  <c:v>547.0</c:v>
                </c:pt>
                <c:pt idx="1309">
                  <c:v>547.0</c:v>
                </c:pt>
                <c:pt idx="1310">
                  <c:v>547.0</c:v>
                </c:pt>
                <c:pt idx="1311">
                  <c:v>548.0</c:v>
                </c:pt>
                <c:pt idx="1312">
                  <c:v>548.0</c:v>
                </c:pt>
                <c:pt idx="1313">
                  <c:v>549.0</c:v>
                </c:pt>
                <c:pt idx="1314">
                  <c:v>549.0</c:v>
                </c:pt>
                <c:pt idx="1315">
                  <c:v>550.0</c:v>
                </c:pt>
                <c:pt idx="1316">
                  <c:v>550.0</c:v>
                </c:pt>
                <c:pt idx="1317">
                  <c:v>550.0</c:v>
                </c:pt>
                <c:pt idx="1318">
                  <c:v>550.0</c:v>
                </c:pt>
                <c:pt idx="1319">
                  <c:v>550.0</c:v>
                </c:pt>
                <c:pt idx="1320">
                  <c:v>550.0</c:v>
                </c:pt>
                <c:pt idx="1321">
                  <c:v>550.0</c:v>
                </c:pt>
                <c:pt idx="1322">
                  <c:v>550.0</c:v>
                </c:pt>
                <c:pt idx="1323">
                  <c:v>550.0</c:v>
                </c:pt>
                <c:pt idx="1324">
                  <c:v>550.0</c:v>
                </c:pt>
                <c:pt idx="1325">
                  <c:v>550.0</c:v>
                </c:pt>
                <c:pt idx="1326">
                  <c:v>550.0</c:v>
                </c:pt>
                <c:pt idx="1327">
                  <c:v>551.0</c:v>
                </c:pt>
                <c:pt idx="1328">
                  <c:v>551.0</c:v>
                </c:pt>
                <c:pt idx="1329">
                  <c:v>552.0</c:v>
                </c:pt>
                <c:pt idx="1330">
                  <c:v>553.0</c:v>
                </c:pt>
                <c:pt idx="1331">
                  <c:v>554.0</c:v>
                </c:pt>
                <c:pt idx="1332">
                  <c:v>555.0</c:v>
                </c:pt>
                <c:pt idx="1333">
                  <c:v>556.0</c:v>
                </c:pt>
                <c:pt idx="1334">
                  <c:v>557.0</c:v>
                </c:pt>
                <c:pt idx="1335">
                  <c:v>558.0</c:v>
                </c:pt>
                <c:pt idx="1336">
                  <c:v>559.0</c:v>
                </c:pt>
                <c:pt idx="1337">
                  <c:v>560.0</c:v>
                </c:pt>
                <c:pt idx="1338">
                  <c:v>561.0</c:v>
                </c:pt>
                <c:pt idx="1339">
                  <c:v>561.0</c:v>
                </c:pt>
                <c:pt idx="1340">
                  <c:v>562.0</c:v>
                </c:pt>
                <c:pt idx="1341">
                  <c:v>562.0</c:v>
                </c:pt>
                <c:pt idx="1342">
                  <c:v>562.0</c:v>
                </c:pt>
                <c:pt idx="1343">
                  <c:v>562.0</c:v>
                </c:pt>
                <c:pt idx="1344">
                  <c:v>562.0</c:v>
                </c:pt>
                <c:pt idx="1345">
                  <c:v>562.0</c:v>
                </c:pt>
                <c:pt idx="1346">
                  <c:v>562.0</c:v>
                </c:pt>
                <c:pt idx="1347">
                  <c:v>562.0</c:v>
                </c:pt>
                <c:pt idx="1348">
                  <c:v>563.0</c:v>
                </c:pt>
                <c:pt idx="1349">
                  <c:v>564.0</c:v>
                </c:pt>
                <c:pt idx="1350">
                  <c:v>564.0</c:v>
                </c:pt>
                <c:pt idx="1351">
                  <c:v>564.0</c:v>
                </c:pt>
                <c:pt idx="1352">
                  <c:v>565.0</c:v>
                </c:pt>
                <c:pt idx="1353">
                  <c:v>565.0</c:v>
                </c:pt>
                <c:pt idx="1354">
                  <c:v>565.0</c:v>
                </c:pt>
                <c:pt idx="1355">
                  <c:v>565.0</c:v>
                </c:pt>
                <c:pt idx="1356">
                  <c:v>565.0</c:v>
                </c:pt>
                <c:pt idx="1357">
                  <c:v>565.0</c:v>
                </c:pt>
                <c:pt idx="1358">
                  <c:v>565.0</c:v>
                </c:pt>
                <c:pt idx="1359">
                  <c:v>565.0</c:v>
                </c:pt>
                <c:pt idx="1360">
                  <c:v>565.0</c:v>
                </c:pt>
                <c:pt idx="1361">
                  <c:v>565.0</c:v>
                </c:pt>
                <c:pt idx="1362">
                  <c:v>565.0</c:v>
                </c:pt>
                <c:pt idx="1363">
                  <c:v>566.0</c:v>
                </c:pt>
                <c:pt idx="1364">
                  <c:v>567.0</c:v>
                </c:pt>
                <c:pt idx="1365">
                  <c:v>568.0</c:v>
                </c:pt>
                <c:pt idx="1366">
                  <c:v>569.0</c:v>
                </c:pt>
                <c:pt idx="1367">
                  <c:v>570.0</c:v>
                </c:pt>
                <c:pt idx="1368">
                  <c:v>571.0</c:v>
                </c:pt>
                <c:pt idx="1369">
                  <c:v>572.0</c:v>
                </c:pt>
                <c:pt idx="1370">
                  <c:v>573.0</c:v>
                </c:pt>
                <c:pt idx="1371">
                  <c:v>574.0</c:v>
                </c:pt>
                <c:pt idx="1372">
                  <c:v>575.0</c:v>
                </c:pt>
                <c:pt idx="1373">
                  <c:v>576.0</c:v>
                </c:pt>
                <c:pt idx="1374">
                  <c:v>576.0</c:v>
                </c:pt>
                <c:pt idx="1375">
                  <c:v>577.0</c:v>
                </c:pt>
                <c:pt idx="1376">
                  <c:v>578.0</c:v>
                </c:pt>
                <c:pt idx="1377">
                  <c:v>578.0</c:v>
                </c:pt>
                <c:pt idx="1378">
                  <c:v>579.0</c:v>
                </c:pt>
                <c:pt idx="1379">
                  <c:v>579.0</c:v>
                </c:pt>
                <c:pt idx="1380">
                  <c:v>580.0</c:v>
                </c:pt>
                <c:pt idx="1381">
                  <c:v>580.0</c:v>
                </c:pt>
                <c:pt idx="1382">
                  <c:v>580.0</c:v>
                </c:pt>
                <c:pt idx="1383">
                  <c:v>580.0</c:v>
                </c:pt>
                <c:pt idx="1384">
                  <c:v>580.0</c:v>
                </c:pt>
                <c:pt idx="1385">
                  <c:v>580.0</c:v>
                </c:pt>
                <c:pt idx="1386">
                  <c:v>580.0</c:v>
                </c:pt>
                <c:pt idx="1387">
                  <c:v>581.0</c:v>
                </c:pt>
                <c:pt idx="1388">
                  <c:v>582.0</c:v>
                </c:pt>
                <c:pt idx="1389">
                  <c:v>583.0</c:v>
                </c:pt>
                <c:pt idx="1390">
                  <c:v>584.0</c:v>
                </c:pt>
                <c:pt idx="1391">
                  <c:v>584.0</c:v>
                </c:pt>
                <c:pt idx="1392">
                  <c:v>584.0</c:v>
                </c:pt>
                <c:pt idx="1393">
                  <c:v>584.0</c:v>
                </c:pt>
                <c:pt idx="1394">
                  <c:v>584.0</c:v>
                </c:pt>
                <c:pt idx="1395">
                  <c:v>584.0</c:v>
                </c:pt>
                <c:pt idx="1396">
                  <c:v>584.0</c:v>
                </c:pt>
                <c:pt idx="1397">
                  <c:v>584.0</c:v>
                </c:pt>
                <c:pt idx="1398">
                  <c:v>585.0</c:v>
                </c:pt>
                <c:pt idx="1399">
                  <c:v>586.0</c:v>
                </c:pt>
                <c:pt idx="1400">
                  <c:v>586.0</c:v>
                </c:pt>
                <c:pt idx="1401">
                  <c:v>587.0</c:v>
                </c:pt>
                <c:pt idx="1402">
                  <c:v>587.0</c:v>
                </c:pt>
                <c:pt idx="1403">
                  <c:v>587.0</c:v>
                </c:pt>
                <c:pt idx="1404">
                  <c:v>587.0</c:v>
                </c:pt>
                <c:pt idx="1405">
                  <c:v>587.0</c:v>
                </c:pt>
                <c:pt idx="1406">
                  <c:v>587.0</c:v>
                </c:pt>
                <c:pt idx="1407">
                  <c:v>588.0</c:v>
                </c:pt>
                <c:pt idx="1408">
                  <c:v>589.0</c:v>
                </c:pt>
                <c:pt idx="1409">
                  <c:v>590.0</c:v>
                </c:pt>
                <c:pt idx="1410">
                  <c:v>591.0</c:v>
                </c:pt>
                <c:pt idx="1411">
                  <c:v>592.0</c:v>
                </c:pt>
                <c:pt idx="1412">
                  <c:v>593.0</c:v>
                </c:pt>
                <c:pt idx="1413">
                  <c:v>594.0</c:v>
                </c:pt>
                <c:pt idx="1414">
                  <c:v>595.0</c:v>
                </c:pt>
                <c:pt idx="1415">
                  <c:v>596.0</c:v>
                </c:pt>
                <c:pt idx="1416">
                  <c:v>596.0</c:v>
                </c:pt>
                <c:pt idx="1417">
                  <c:v>596.0</c:v>
                </c:pt>
                <c:pt idx="1418">
                  <c:v>597.0</c:v>
                </c:pt>
                <c:pt idx="1419">
                  <c:v>597.0</c:v>
                </c:pt>
                <c:pt idx="1420">
                  <c:v>598.0</c:v>
                </c:pt>
                <c:pt idx="1421">
                  <c:v>598.0</c:v>
                </c:pt>
                <c:pt idx="1422">
                  <c:v>598.0</c:v>
                </c:pt>
                <c:pt idx="1423">
                  <c:v>598.0</c:v>
                </c:pt>
                <c:pt idx="1424">
                  <c:v>598.0</c:v>
                </c:pt>
                <c:pt idx="1425">
                  <c:v>598.0</c:v>
                </c:pt>
                <c:pt idx="1426">
                  <c:v>599.0</c:v>
                </c:pt>
                <c:pt idx="1427">
                  <c:v>599.0</c:v>
                </c:pt>
                <c:pt idx="1428">
                  <c:v>600.0</c:v>
                </c:pt>
                <c:pt idx="1429">
                  <c:v>600.0</c:v>
                </c:pt>
                <c:pt idx="1430">
                  <c:v>600.0</c:v>
                </c:pt>
                <c:pt idx="1431">
                  <c:v>600.0</c:v>
                </c:pt>
                <c:pt idx="1432">
                  <c:v>601.0</c:v>
                </c:pt>
                <c:pt idx="1433">
                  <c:v>601.0</c:v>
                </c:pt>
                <c:pt idx="1434">
                  <c:v>602.0</c:v>
                </c:pt>
                <c:pt idx="1435">
                  <c:v>603.0</c:v>
                </c:pt>
                <c:pt idx="1436">
                  <c:v>604.0</c:v>
                </c:pt>
                <c:pt idx="1437">
                  <c:v>604.0</c:v>
                </c:pt>
                <c:pt idx="1438">
                  <c:v>604.0</c:v>
                </c:pt>
                <c:pt idx="1439">
                  <c:v>605.0</c:v>
                </c:pt>
                <c:pt idx="1440">
                  <c:v>605.0</c:v>
                </c:pt>
                <c:pt idx="1441">
                  <c:v>605.0</c:v>
                </c:pt>
                <c:pt idx="1442">
                  <c:v>606.0</c:v>
                </c:pt>
                <c:pt idx="1443">
                  <c:v>606.0</c:v>
                </c:pt>
                <c:pt idx="1444">
                  <c:v>606.0</c:v>
                </c:pt>
                <c:pt idx="1445">
                  <c:v>607.0</c:v>
                </c:pt>
                <c:pt idx="1446">
                  <c:v>607.0</c:v>
                </c:pt>
                <c:pt idx="1447">
                  <c:v>607.0</c:v>
                </c:pt>
                <c:pt idx="1448">
                  <c:v>607.0</c:v>
                </c:pt>
                <c:pt idx="1449">
                  <c:v>607.0</c:v>
                </c:pt>
                <c:pt idx="1450">
                  <c:v>607.0</c:v>
                </c:pt>
                <c:pt idx="1451">
                  <c:v>607.0</c:v>
                </c:pt>
                <c:pt idx="1452">
                  <c:v>607.0</c:v>
                </c:pt>
                <c:pt idx="1453">
                  <c:v>607.0</c:v>
                </c:pt>
                <c:pt idx="1454">
                  <c:v>607.0</c:v>
                </c:pt>
                <c:pt idx="1455">
                  <c:v>608.0</c:v>
                </c:pt>
                <c:pt idx="1456">
                  <c:v>608.0</c:v>
                </c:pt>
                <c:pt idx="1457">
                  <c:v>608.0</c:v>
                </c:pt>
                <c:pt idx="1458">
                  <c:v>609.0</c:v>
                </c:pt>
                <c:pt idx="1459">
                  <c:v>610.0</c:v>
                </c:pt>
                <c:pt idx="1460">
                  <c:v>610.0</c:v>
                </c:pt>
                <c:pt idx="1461">
                  <c:v>610.0</c:v>
                </c:pt>
                <c:pt idx="1462">
                  <c:v>610.0</c:v>
                </c:pt>
                <c:pt idx="1463">
                  <c:v>611.0</c:v>
                </c:pt>
                <c:pt idx="1464">
                  <c:v>611.0</c:v>
                </c:pt>
                <c:pt idx="1465">
                  <c:v>611.0</c:v>
                </c:pt>
                <c:pt idx="1466">
                  <c:v>612.0</c:v>
                </c:pt>
                <c:pt idx="1467">
                  <c:v>613.0</c:v>
                </c:pt>
                <c:pt idx="1468">
                  <c:v>613.0</c:v>
                </c:pt>
                <c:pt idx="1469">
                  <c:v>613.0</c:v>
                </c:pt>
                <c:pt idx="1470">
                  <c:v>613.0</c:v>
                </c:pt>
                <c:pt idx="1471">
                  <c:v>613.0</c:v>
                </c:pt>
                <c:pt idx="1472">
                  <c:v>613.0</c:v>
                </c:pt>
                <c:pt idx="1473">
                  <c:v>613.0</c:v>
                </c:pt>
                <c:pt idx="1474">
                  <c:v>613.0</c:v>
                </c:pt>
                <c:pt idx="1475">
                  <c:v>613.0</c:v>
                </c:pt>
                <c:pt idx="1476">
                  <c:v>613.0</c:v>
                </c:pt>
                <c:pt idx="1477">
                  <c:v>614.0</c:v>
                </c:pt>
                <c:pt idx="1478">
                  <c:v>615.0</c:v>
                </c:pt>
                <c:pt idx="1479">
                  <c:v>615.0</c:v>
                </c:pt>
                <c:pt idx="1480">
                  <c:v>616.0</c:v>
                </c:pt>
                <c:pt idx="1481">
                  <c:v>617.0</c:v>
                </c:pt>
                <c:pt idx="1482">
                  <c:v>618.0</c:v>
                </c:pt>
                <c:pt idx="1483">
                  <c:v>618.0</c:v>
                </c:pt>
                <c:pt idx="1484">
                  <c:v>619.0</c:v>
                </c:pt>
                <c:pt idx="1485">
                  <c:v>619.0</c:v>
                </c:pt>
                <c:pt idx="1486">
                  <c:v>619.0</c:v>
                </c:pt>
                <c:pt idx="1487">
                  <c:v>619.0</c:v>
                </c:pt>
                <c:pt idx="1488">
                  <c:v>619.0</c:v>
                </c:pt>
                <c:pt idx="1489">
                  <c:v>619.0</c:v>
                </c:pt>
                <c:pt idx="1490">
                  <c:v>619.0</c:v>
                </c:pt>
                <c:pt idx="1491">
                  <c:v>620.0</c:v>
                </c:pt>
                <c:pt idx="1492">
                  <c:v>620.0</c:v>
                </c:pt>
                <c:pt idx="1493">
                  <c:v>620.0</c:v>
                </c:pt>
                <c:pt idx="1494">
                  <c:v>620.0</c:v>
                </c:pt>
                <c:pt idx="1495">
                  <c:v>620.0</c:v>
                </c:pt>
                <c:pt idx="1496">
                  <c:v>620.0</c:v>
                </c:pt>
                <c:pt idx="1497">
                  <c:v>620.0</c:v>
                </c:pt>
                <c:pt idx="1498">
                  <c:v>620.0</c:v>
                </c:pt>
                <c:pt idx="1499">
                  <c:v>620.0</c:v>
                </c:pt>
                <c:pt idx="1500">
                  <c:v>620.0</c:v>
                </c:pt>
                <c:pt idx="1501">
                  <c:v>621.0</c:v>
                </c:pt>
                <c:pt idx="1502">
                  <c:v>621.0</c:v>
                </c:pt>
                <c:pt idx="1503">
                  <c:v>622.0</c:v>
                </c:pt>
                <c:pt idx="1504">
                  <c:v>622.0</c:v>
                </c:pt>
                <c:pt idx="1505">
                  <c:v>622.0</c:v>
                </c:pt>
                <c:pt idx="1506">
                  <c:v>623.0</c:v>
                </c:pt>
                <c:pt idx="1507">
                  <c:v>623.0</c:v>
                </c:pt>
                <c:pt idx="1508">
                  <c:v>624.0</c:v>
                </c:pt>
                <c:pt idx="1509">
                  <c:v>624.0</c:v>
                </c:pt>
                <c:pt idx="1510">
                  <c:v>625.0</c:v>
                </c:pt>
                <c:pt idx="1511">
                  <c:v>625.0</c:v>
                </c:pt>
                <c:pt idx="1512">
                  <c:v>625.0</c:v>
                </c:pt>
                <c:pt idx="1513">
                  <c:v>625.0</c:v>
                </c:pt>
                <c:pt idx="1514">
                  <c:v>625.0</c:v>
                </c:pt>
                <c:pt idx="1515">
                  <c:v>626.0</c:v>
                </c:pt>
                <c:pt idx="1516">
                  <c:v>627.0</c:v>
                </c:pt>
                <c:pt idx="1517">
                  <c:v>627.0</c:v>
                </c:pt>
                <c:pt idx="1518">
                  <c:v>628.0</c:v>
                </c:pt>
                <c:pt idx="1519">
                  <c:v>628.0</c:v>
                </c:pt>
                <c:pt idx="1520">
                  <c:v>628.0</c:v>
                </c:pt>
                <c:pt idx="1521">
                  <c:v>629.0</c:v>
                </c:pt>
                <c:pt idx="1522">
                  <c:v>630.0</c:v>
                </c:pt>
                <c:pt idx="1523">
                  <c:v>630.0</c:v>
                </c:pt>
                <c:pt idx="1524">
                  <c:v>631.0</c:v>
                </c:pt>
                <c:pt idx="1525">
                  <c:v>632.0</c:v>
                </c:pt>
                <c:pt idx="1526">
                  <c:v>633.0</c:v>
                </c:pt>
                <c:pt idx="1527">
                  <c:v>633.0</c:v>
                </c:pt>
                <c:pt idx="1528">
                  <c:v>633.0</c:v>
                </c:pt>
                <c:pt idx="1529">
                  <c:v>633.0</c:v>
                </c:pt>
                <c:pt idx="1530">
                  <c:v>634.0</c:v>
                </c:pt>
                <c:pt idx="1531">
                  <c:v>635.0</c:v>
                </c:pt>
                <c:pt idx="1532">
                  <c:v>636.0</c:v>
                </c:pt>
                <c:pt idx="1533">
                  <c:v>636.0</c:v>
                </c:pt>
                <c:pt idx="1534">
                  <c:v>637.0</c:v>
                </c:pt>
                <c:pt idx="1535">
                  <c:v>637.0</c:v>
                </c:pt>
                <c:pt idx="1536">
                  <c:v>638.0</c:v>
                </c:pt>
                <c:pt idx="1537">
                  <c:v>639.0</c:v>
                </c:pt>
                <c:pt idx="1538">
                  <c:v>639.0</c:v>
                </c:pt>
                <c:pt idx="1539">
                  <c:v>639.0</c:v>
                </c:pt>
                <c:pt idx="1540">
                  <c:v>639.0</c:v>
                </c:pt>
                <c:pt idx="1541">
                  <c:v>640.0</c:v>
                </c:pt>
                <c:pt idx="1542">
                  <c:v>641.0</c:v>
                </c:pt>
                <c:pt idx="1543">
                  <c:v>641.0</c:v>
                </c:pt>
                <c:pt idx="1544">
                  <c:v>641.0</c:v>
                </c:pt>
                <c:pt idx="1545">
                  <c:v>641.0</c:v>
                </c:pt>
                <c:pt idx="1546">
                  <c:v>642.0</c:v>
                </c:pt>
                <c:pt idx="1547">
                  <c:v>642.0</c:v>
                </c:pt>
                <c:pt idx="1548">
                  <c:v>642.0</c:v>
                </c:pt>
                <c:pt idx="1549">
                  <c:v>642.0</c:v>
                </c:pt>
                <c:pt idx="1550">
                  <c:v>642.0</c:v>
                </c:pt>
                <c:pt idx="1551">
                  <c:v>642.0</c:v>
                </c:pt>
                <c:pt idx="1552">
                  <c:v>642.0</c:v>
                </c:pt>
                <c:pt idx="1553">
                  <c:v>642.0</c:v>
                </c:pt>
                <c:pt idx="1554">
                  <c:v>642.0</c:v>
                </c:pt>
                <c:pt idx="1555">
                  <c:v>643.0</c:v>
                </c:pt>
                <c:pt idx="1556">
                  <c:v>643.0</c:v>
                </c:pt>
                <c:pt idx="1557">
                  <c:v>643.0</c:v>
                </c:pt>
                <c:pt idx="1558">
                  <c:v>643.0</c:v>
                </c:pt>
                <c:pt idx="1559">
                  <c:v>644.0</c:v>
                </c:pt>
                <c:pt idx="1560">
                  <c:v>645.0</c:v>
                </c:pt>
                <c:pt idx="1561">
                  <c:v>646.0</c:v>
                </c:pt>
                <c:pt idx="1562">
                  <c:v>647.0</c:v>
                </c:pt>
                <c:pt idx="1563">
                  <c:v>648.0</c:v>
                </c:pt>
                <c:pt idx="1564">
                  <c:v>648.0</c:v>
                </c:pt>
                <c:pt idx="1565">
                  <c:v>648.0</c:v>
                </c:pt>
                <c:pt idx="1566">
                  <c:v>649.0</c:v>
                </c:pt>
                <c:pt idx="1567">
                  <c:v>649.0</c:v>
                </c:pt>
                <c:pt idx="1568">
                  <c:v>649.0</c:v>
                </c:pt>
                <c:pt idx="1569">
                  <c:v>649.0</c:v>
                </c:pt>
                <c:pt idx="1570">
                  <c:v>650.0</c:v>
                </c:pt>
                <c:pt idx="1571">
                  <c:v>651.0</c:v>
                </c:pt>
                <c:pt idx="1572">
                  <c:v>652.0</c:v>
                </c:pt>
                <c:pt idx="1573">
                  <c:v>653.0</c:v>
                </c:pt>
                <c:pt idx="1574">
                  <c:v>654.0</c:v>
                </c:pt>
                <c:pt idx="1575">
                  <c:v>654.0</c:v>
                </c:pt>
                <c:pt idx="1576">
                  <c:v>654.0</c:v>
                </c:pt>
                <c:pt idx="1577">
                  <c:v>655.0</c:v>
                </c:pt>
                <c:pt idx="1578">
                  <c:v>655.0</c:v>
                </c:pt>
                <c:pt idx="1579">
                  <c:v>655.0</c:v>
                </c:pt>
                <c:pt idx="1580">
                  <c:v>656.0</c:v>
                </c:pt>
                <c:pt idx="1581">
                  <c:v>657.0</c:v>
                </c:pt>
                <c:pt idx="1582">
                  <c:v>657.0</c:v>
                </c:pt>
                <c:pt idx="1583">
                  <c:v>657.0</c:v>
                </c:pt>
                <c:pt idx="1584">
                  <c:v>657.0</c:v>
                </c:pt>
                <c:pt idx="1585">
                  <c:v>657.0</c:v>
                </c:pt>
                <c:pt idx="1586">
                  <c:v>657.0</c:v>
                </c:pt>
                <c:pt idx="1587">
                  <c:v>658.0</c:v>
                </c:pt>
                <c:pt idx="1588">
                  <c:v>659.0</c:v>
                </c:pt>
                <c:pt idx="1589">
                  <c:v>659.0</c:v>
                </c:pt>
                <c:pt idx="1590">
                  <c:v>659.0</c:v>
                </c:pt>
                <c:pt idx="1591">
                  <c:v>660.0</c:v>
                </c:pt>
                <c:pt idx="1592">
                  <c:v>660.0</c:v>
                </c:pt>
                <c:pt idx="1593">
                  <c:v>661.0</c:v>
                </c:pt>
                <c:pt idx="1594">
                  <c:v>661.0</c:v>
                </c:pt>
                <c:pt idx="1595">
                  <c:v>661.0</c:v>
                </c:pt>
                <c:pt idx="1596">
                  <c:v>661.0</c:v>
                </c:pt>
                <c:pt idx="1597">
                  <c:v>661.0</c:v>
                </c:pt>
                <c:pt idx="1598">
                  <c:v>662.0</c:v>
                </c:pt>
                <c:pt idx="1599">
                  <c:v>662.0</c:v>
                </c:pt>
                <c:pt idx="1600">
                  <c:v>662.0</c:v>
                </c:pt>
                <c:pt idx="1601">
                  <c:v>662.0</c:v>
                </c:pt>
                <c:pt idx="1602">
                  <c:v>662.0</c:v>
                </c:pt>
                <c:pt idx="1603">
                  <c:v>662.0</c:v>
                </c:pt>
                <c:pt idx="1604">
                  <c:v>662.0</c:v>
                </c:pt>
                <c:pt idx="1605">
                  <c:v>662.0</c:v>
                </c:pt>
                <c:pt idx="1606">
                  <c:v>662.0</c:v>
                </c:pt>
                <c:pt idx="1607">
                  <c:v>662.0</c:v>
                </c:pt>
                <c:pt idx="1608">
                  <c:v>662.0</c:v>
                </c:pt>
                <c:pt idx="1609">
                  <c:v>662.0</c:v>
                </c:pt>
                <c:pt idx="1610">
                  <c:v>663.0</c:v>
                </c:pt>
                <c:pt idx="1611">
                  <c:v>664.0</c:v>
                </c:pt>
                <c:pt idx="1612">
                  <c:v>665.0</c:v>
                </c:pt>
                <c:pt idx="1613">
                  <c:v>666.0</c:v>
                </c:pt>
                <c:pt idx="1614">
                  <c:v>666.0</c:v>
                </c:pt>
                <c:pt idx="1615">
                  <c:v>666.0</c:v>
                </c:pt>
                <c:pt idx="1616">
                  <c:v>666.0</c:v>
                </c:pt>
                <c:pt idx="1617">
                  <c:v>667.0</c:v>
                </c:pt>
                <c:pt idx="1618">
                  <c:v>668.0</c:v>
                </c:pt>
                <c:pt idx="1619">
                  <c:v>668.0</c:v>
                </c:pt>
                <c:pt idx="1620">
                  <c:v>669.0</c:v>
                </c:pt>
                <c:pt idx="1621">
                  <c:v>669.0</c:v>
                </c:pt>
                <c:pt idx="1622">
                  <c:v>669.0</c:v>
                </c:pt>
                <c:pt idx="1623">
                  <c:v>669.0</c:v>
                </c:pt>
                <c:pt idx="1624">
                  <c:v>670.0</c:v>
                </c:pt>
                <c:pt idx="1625">
                  <c:v>671.0</c:v>
                </c:pt>
                <c:pt idx="1626">
                  <c:v>671.0</c:v>
                </c:pt>
                <c:pt idx="1627">
                  <c:v>671.0</c:v>
                </c:pt>
                <c:pt idx="1628">
                  <c:v>672.0</c:v>
                </c:pt>
                <c:pt idx="1629">
                  <c:v>672.0</c:v>
                </c:pt>
                <c:pt idx="1630">
                  <c:v>672.0</c:v>
                </c:pt>
                <c:pt idx="1631">
                  <c:v>672.0</c:v>
                </c:pt>
                <c:pt idx="1632">
                  <c:v>672.0</c:v>
                </c:pt>
                <c:pt idx="1633">
                  <c:v>672.0</c:v>
                </c:pt>
                <c:pt idx="1634">
                  <c:v>672.0</c:v>
                </c:pt>
                <c:pt idx="1635">
                  <c:v>672.0</c:v>
                </c:pt>
                <c:pt idx="1636">
                  <c:v>672.0</c:v>
                </c:pt>
                <c:pt idx="1637">
                  <c:v>672.0</c:v>
                </c:pt>
                <c:pt idx="1638">
                  <c:v>672.0</c:v>
                </c:pt>
                <c:pt idx="1639">
                  <c:v>672.0</c:v>
                </c:pt>
                <c:pt idx="1640">
                  <c:v>672.0</c:v>
                </c:pt>
                <c:pt idx="1641">
                  <c:v>673.0</c:v>
                </c:pt>
                <c:pt idx="1642">
                  <c:v>674.0</c:v>
                </c:pt>
                <c:pt idx="1643">
                  <c:v>675.0</c:v>
                </c:pt>
                <c:pt idx="1644">
                  <c:v>675.0</c:v>
                </c:pt>
                <c:pt idx="1645">
                  <c:v>676.0</c:v>
                </c:pt>
                <c:pt idx="1646">
                  <c:v>676.0</c:v>
                </c:pt>
                <c:pt idx="1647">
                  <c:v>676.0</c:v>
                </c:pt>
                <c:pt idx="1648">
                  <c:v>676.0</c:v>
                </c:pt>
                <c:pt idx="1649">
                  <c:v>676.0</c:v>
                </c:pt>
                <c:pt idx="1650">
                  <c:v>676.0</c:v>
                </c:pt>
                <c:pt idx="1651">
                  <c:v>677.0</c:v>
                </c:pt>
                <c:pt idx="1652">
                  <c:v>677.0</c:v>
                </c:pt>
                <c:pt idx="1653">
                  <c:v>677.0</c:v>
                </c:pt>
                <c:pt idx="1654">
                  <c:v>677.0</c:v>
                </c:pt>
                <c:pt idx="1655">
                  <c:v>677.0</c:v>
                </c:pt>
                <c:pt idx="1656">
                  <c:v>678.0</c:v>
                </c:pt>
                <c:pt idx="1657">
                  <c:v>679.0</c:v>
                </c:pt>
                <c:pt idx="1658">
                  <c:v>680.0</c:v>
                </c:pt>
                <c:pt idx="1659">
                  <c:v>681.0</c:v>
                </c:pt>
                <c:pt idx="1660">
                  <c:v>681.0</c:v>
                </c:pt>
                <c:pt idx="1661">
                  <c:v>681.0</c:v>
                </c:pt>
                <c:pt idx="1662">
                  <c:v>681.0</c:v>
                </c:pt>
                <c:pt idx="1663">
                  <c:v>681.0</c:v>
                </c:pt>
                <c:pt idx="1664">
                  <c:v>681.0</c:v>
                </c:pt>
                <c:pt idx="1665">
                  <c:v>681.0</c:v>
                </c:pt>
                <c:pt idx="1666">
                  <c:v>681.0</c:v>
                </c:pt>
                <c:pt idx="1667">
                  <c:v>681.0</c:v>
                </c:pt>
                <c:pt idx="1668">
                  <c:v>681.0</c:v>
                </c:pt>
                <c:pt idx="1669">
                  <c:v>682.0</c:v>
                </c:pt>
                <c:pt idx="1670">
                  <c:v>682.0</c:v>
                </c:pt>
                <c:pt idx="1671">
                  <c:v>683.0</c:v>
                </c:pt>
                <c:pt idx="1672">
                  <c:v>683.0</c:v>
                </c:pt>
                <c:pt idx="1673">
                  <c:v>683.0</c:v>
                </c:pt>
                <c:pt idx="1674">
                  <c:v>683.0</c:v>
                </c:pt>
                <c:pt idx="1675">
                  <c:v>683.0</c:v>
                </c:pt>
                <c:pt idx="1676">
                  <c:v>683.0</c:v>
                </c:pt>
                <c:pt idx="1677">
                  <c:v>683.0</c:v>
                </c:pt>
                <c:pt idx="1678">
                  <c:v>683.0</c:v>
                </c:pt>
                <c:pt idx="1679">
                  <c:v>683.0</c:v>
                </c:pt>
                <c:pt idx="1680">
                  <c:v>683.0</c:v>
                </c:pt>
                <c:pt idx="1681">
                  <c:v>683.0</c:v>
                </c:pt>
                <c:pt idx="1682">
                  <c:v>684.0</c:v>
                </c:pt>
                <c:pt idx="1683">
                  <c:v>685.0</c:v>
                </c:pt>
                <c:pt idx="1684">
                  <c:v>685.0</c:v>
                </c:pt>
                <c:pt idx="1685">
                  <c:v>685.0</c:v>
                </c:pt>
                <c:pt idx="1686">
                  <c:v>685.0</c:v>
                </c:pt>
                <c:pt idx="1687">
                  <c:v>685.0</c:v>
                </c:pt>
                <c:pt idx="1688">
                  <c:v>686.0</c:v>
                </c:pt>
                <c:pt idx="1689">
                  <c:v>687.0</c:v>
                </c:pt>
                <c:pt idx="1690">
                  <c:v>688.0</c:v>
                </c:pt>
                <c:pt idx="1691">
                  <c:v>689.0</c:v>
                </c:pt>
                <c:pt idx="1692">
                  <c:v>689.0</c:v>
                </c:pt>
                <c:pt idx="1693">
                  <c:v>689.0</c:v>
                </c:pt>
                <c:pt idx="1694">
                  <c:v>689.0</c:v>
                </c:pt>
                <c:pt idx="1695">
                  <c:v>689.0</c:v>
                </c:pt>
                <c:pt idx="1696">
                  <c:v>689.0</c:v>
                </c:pt>
                <c:pt idx="1697">
                  <c:v>689.0</c:v>
                </c:pt>
                <c:pt idx="1698">
                  <c:v>690.0</c:v>
                </c:pt>
                <c:pt idx="1699">
                  <c:v>691.0</c:v>
                </c:pt>
                <c:pt idx="1700">
                  <c:v>691.0</c:v>
                </c:pt>
                <c:pt idx="1701">
                  <c:v>691.0</c:v>
                </c:pt>
                <c:pt idx="1702">
                  <c:v>691.0</c:v>
                </c:pt>
                <c:pt idx="1703">
                  <c:v>691.0</c:v>
                </c:pt>
                <c:pt idx="1704">
                  <c:v>691.0</c:v>
                </c:pt>
                <c:pt idx="1705">
                  <c:v>691.0</c:v>
                </c:pt>
                <c:pt idx="1706">
                  <c:v>691.0</c:v>
                </c:pt>
                <c:pt idx="1707">
                  <c:v>691.0</c:v>
                </c:pt>
                <c:pt idx="1708">
                  <c:v>691.0</c:v>
                </c:pt>
                <c:pt idx="1709">
                  <c:v>691.0</c:v>
                </c:pt>
                <c:pt idx="1710">
                  <c:v>691.0</c:v>
                </c:pt>
                <c:pt idx="1711">
                  <c:v>691.0</c:v>
                </c:pt>
                <c:pt idx="1712">
                  <c:v>691.0</c:v>
                </c:pt>
                <c:pt idx="1713">
                  <c:v>692.0</c:v>
                </c:pt>
                <c:pt idx="1714">
                  <c:v>692.0</c:v>
                </c:pt>
                <c:pt idx="1715">
                  <c:v>692.0</c:v>
                </c:pt>
                <c:pt idx="1716">
                  <c:v>692.0</c:v>
                </c:pt>
                <c:pt idx="1717">
                  <c:v>692.0</c:v>
                </c:pt>
                <c:pt idx="1718">
                  <c:v>692.0</c:v>
                </c:pt>
                <c:pt idx="1719">
                  <c:v>693.0</c:v>
                </c:pt>
                <c:pt idx="1720">
                  <c:v>693.0</c:v>
                </c:pt>
                <c:pt idx="1721">
                  <c:v>693.0</c:v>
                </c:pt>
                <c:pt idx="1722">
                  <c:v>693.0</c:v>
                </c:pt>
                <c:pt idx="1723">
                  <c:v>693.0</c:v>
                </c:pt>
                <c:pt idx="1724">
                  <c:v>694.0</c:v>
                </c:pt>
                <c:pt idx="1725">
                  <c:v>695.0</c:v>
                </c:pt>
                <c:pt idx="1726">
                  <c:v>695.0</c:v>
                </c:pt>
                <c:pt idx="1727">
                  <c:v>695.0</c:v>
                </c:pt>
                <c:pt idx="1728">
                  <c:v>695.0</c:v>
                </c:pt>
                <c:pt idx="1729">
                  <c:v>695.0</c:v>
                </c:pt>
                <c:pt idx="1730">
                  <c:v>695.0</c:v>
                </c:pt>
                <c:pt idx="1731">
                  <c:v>695.0</c:v>
                </c:pt>
                <c:pt idx="1732">
                  <c:v>695.0</c:v>
                </c:pt>
                <c:pt idx="1733">
                  <c:v>696.0</c:v>
                </c:pt>
                <c:pt idx="1734">
                  <c:v>696.0</c:v>
                </c:pt>
                <c:pt idx="1735">
                  <c:v>696.0</c:v>
                </c:pt>
                <c:pt idx="1736">
                  <c:v>696.0</c:v>
                </c:pt>
                <c:pt idx="1737">
                  <c:v>697.0</c:v>
                </c:pt>
                <c:pt idx="1738">
                  <c:v>698.0</c:v>
                </c:pt>
                <c:pt idx="1739">
                  <c:v>698.0</c:v>
                </c:pt>
                <c:pt idx="1740">
                  <c:v>698.0</c:v>
                </c:pt>
                <c:pt idx="1741">
                  <c:v>699.0</c:v>
                </c:pt>
                <c:pt idx="1742">
                  <c:v>700.0</c:v>
                </c:pt>
                <c:pt idx="1743">
                  <c:v>701.0</c:v>
                </c:pt>
                <c:pt idx="1744">
                  <c:v>702.0</c:v>
                </c:pt>
                <c:pt idx="1745">
                  <c:v>702.0</c:v>
                </c:pt>
                <c:pt idx="1746">
                  <c:v>702.0</c:v>
                </c:pt>
                <c:pt idx="1747">
                  <c:v>703.0</c:v>
                </c:pt>
                <c:pt idx="1748">
                  <c:v>704.0</c:v>
                </c:pt>
                <c:pt idx="1749">
                  <c:v>704.0</c:v>
                </c:pt>
                <c:pt idx="1750">
                  <c:v>704.0</c:v>
                </c:pt>
                <c:pt idx="1751">
                  <c:v>704.0</c:v>
                </c:pt>
                <c:pt idx="1752">
                  <c:v>704.0</c:v>
                </c:pt>
                <c:pt idx="1753">
                  <c:v>704.0</c:v>
                </c:pt>
                <c:pt idx="1754">
                  <c:v>704.0</c:v>
                </c:pt>
                <c:pt idx="1755">
                  <c:v>704.0</c:v>
                </c:pt>
                <c:pt idx="1756">
                  <c:v>704.0</c:v>
                </c:pt>
                <c:pt idx="1757">
                  <c:v>704.0</c:v>
                </c:pt>
                <c:pt idx="1758">
                  <c:v>705.0</c:v>
                </c:pt>
                <c:pt idx="1759">
                  <c:v>706.0</c:v>
                </c:pt>
                <c:pt idx="1760">
                  <c:v>707.0</c:v>
                </c:pt>
                <c:pt idx="1761">
                  <c:v>708.0</c:v>
                </c:pt>
                <c:pt idx="1762">
                  <c:v>709.0</c:v>
                </c:pt>
                <c:pt idx="1763">
                  <c:v>710.0</c:v>
                </c:pt>
                <c:pt idx="1764">
                  <c:v>711.0</c:v>
                </c:pt>
                <c:pt idx="1765">
                  <c:v>711.0</c:v>
                </c:pt>
                <c:pt idx="1766">
                  <c:v>711.0</c:v>
                </c:pt>
                <c:pt idx="1767">
                  <c:v>711.0</c:v>
                </c:pt>
                <c:pt idx="1768">
                  <c:v>711.0</c:v>
                </c:pt>
                <c:pt idx="1769">
                  <c:v>712.0</c:v>
                </c:pt>
                <c:pt idx="1770">
                  <c:v>712.0</c:v>
                </c:pt>
                <c:pt idx="1771">
                  <c:v>713.0</c:v>
                </c:pt>
                <c:pt idx="1772">
                  <c:v>714.0</c:v>
                </c:pt>
                <c:pt idx="1773">
                  <c:v>715.0</c:v>
                </c:pt>
                <c:pt idx="1774">
                  <c:v>715.0</c:v>
                </c:pt>
                <c:pt idx="1775">
                  <c:v>716.0</c:v>
                </c:pt>
                <c:pt idx="1776">
                  <c:v>717.0</c:v>
                </c:pt>
                <c:pt idx="1777">
                  <c:v>718.0</c:v>
                </c:pt>
                <c:pt idx="1778">
                  <c:v>719.0</c:v>
                </c:pt>
                <c:pt idx="1779">
                  <c:v>719.0</c:v>
                </c:pt>
                <c:pt idx="1780">
                  <c:v>719.0</c:v>
                </c:pt>
                <c:pt idx="1781">
                  <c:v>720.0</c:v>
                </c:pt>
                <c:pt idx="1782">
                  <c:v>721.0</c:v>
                </c:pt>
                <c:pt idx="1783">
                  <c:v>722.0</c:v>
                </c:pt>
                <c:pt idx="1784">
                  <c:v>723.0</c:v>
                </c:pt>
                <c:pt idx="1785">
                  <c:v>724.0</c:v>
                </c:pt>
                <c:pt idx="1786">
                  <c:v>725.0</c:v>
                </c:pt>
                <c:pt idx="1787">
                  <c:v>726.0</c:v>
                </c:pt>
                <c:pt idx="1788">
                  <c:v>727.0</c:v>
                </c:pt>
                <c:pt idx="1789">
                  <c:v>728.0</c:v>
                </c:pt>
                <c:pt idx="1790">
                  <c:v>729.0</c:v>
                </c:pt>
                <c:pt idx="1791">
                  <c:v>730.0</c:v>
                </c:pt>
                <c:pt idx="1792">
                  <c:v>730.0</c:v>
                </c:pt>
                <c:pt idx="1793">
                  <c:v>731.0</c:v>
                </c:pt>
                <c:pt idx="1794">
                  <c:v>732.0</c:v>
                </c:pt>
                <c:pt idx="1795">
                  <c:v>732.0</c:v>
                </c:pt>
                <c:pt idx="1796">
                  <c:v>733.0</c:v>
                </c:pt>
                <c:pt idx="1797">
                  <c:v>733.0</c:v>
                </c:pt>
                <c:pt idx="1798">
                  <c:v>733.0</c:v>
                </c:pt>
                <c:pt idx="1799">
                  <c:v>734.0</c:v>
                </c:pt>
                <c:pt idx="1800">
                  <c:v>734.0</c:v>
                </c:pt>
                <c:pt idx="1801">
                  <c:v>734.0</c:v>
                </c:pt>
                <c:pt idx="1802">
                  <c:v>735.0</c:v>
                </c:pt>
                <c:pt idx="1803">
                  <c:v>735.0</c:v>
                </c:pt>
                <c:pt idx="1804">
                  <c:v>735.0</c:v>
                </c:pt>
                <c:pt idx="1805">
                  <c:v>736.0</c:v>
                </c:pt>
                <c:pt idx="1806">
                  <c:v>736.0</c:v>
                </c:pt>
                <c:pt idx="1807">
                  <c:v>736.0</c:v>
                </c:pt>
                <c:pt idx="1808">
                  <c:v>736.0</c:v>
                </c:pt>
                <c:pt idx="1809">
                  <c:v>736.0</c:v>
                </c:pt>
                <c:pt idx="1810">
                  <c:v>737.0</c:v>
                </c:pt>
                <c:pt idx="1811">
                  <c:v>738.0</c:v>
                </c:pt>
                <c:pt idx="1812">
                  <c:v>739.0</c:v>
                </c:pt>
                <c:pt idx="1813">
                  <c:v>739.0</c:v>
                </c:pt>
                <c:pt idx="1814">
                  <c:v>739.0</c:v>
                </c:pt>
                <c:pt idx="1815">
                  <c:v>739.0</c:v>
                </c:pt>
                <c:pt idx="1816">
                  <c:v>739.0</c:v>
                </c:pt>
                <c:pt idx="1817">
                  <c:v>739.0</c:v>
                </c:pt>
                <c:pt idx="1818">
                  <c:v>739.0</c:v>
                </c:pt>
                <c:pt idx="1819">
                  <c:v>740.0</c:v>
                </c:pt>
                <c:pt idx="1820">
                  <c:v>740.0</c:v>
                </c:pt>
                <c:pt idx="1821">
                  <c:v>740.0</c:v>
                </c:pt>
                <c:pt idx="1822">
                  <c:v>741.0</c:v>
                </c:pt>
                <c:pt idx="1823">
                  <c:v>741.0</c:v>
                </c:pt>
                <c:pt idx="1824">
                  <c:v>742.0</c:v>
                </c:pt>
                <c:pt idx="1825">
                  <c:v>742.0</c:v>
                </c:pt>
                <c:pt idx="1826">
                  <c:v>742.0</c:v>
                </c:pt>
                <c:pt idx="1827">
                  <c:v>742.0</c:v>
                </c:pt>
                <c:pt idx="1828">
                  <c:v>742.0</c:v>
                </c:pt>
                <c:pt idx="1829">
                  <c:v>742.0</c:v>
                </c:pt>
                <c:pt idx="1830">
                  <c:v>742.0</c:v>
                </c:pt>
                <c:pt idx="1831">
                  <c:v>742.0</c:v>
                </c:pt>
                <c:pt idx="1832">
                  <c:v>742.0</c:v>
                </c:pt>
                <c:pt idx="1833">
                  <c:v>742.0</c:v>
                </c:pt>
                <c:pt idx="1834">
                  <c:v>742.0</c:v>
                </c:pt>
                <c:pt idx="1835">
                  <c:v>742.0</c:v>
                </c:pt>
                <c:pt idx="1836">
                  <c:v>742.0</c:v>
                </c:pt>
                <c:pt idx="1837">
                  <c:v>742.0</c:v>
                </c:pt>
                <c:pt idx="1838">
                  <c:v>742.0</c:v>
                </c:pt>
                <c:pt idx="1839">
                  <c:v>743.0</c:v>
                </c:pt>
                <c:pt idx="1840">
                  <c:v>744.0</c:v>
                </c:pt>
                <c:pt idx="1841">
                  <c:v>745.0</c:v>
                </c:pt>
                <c:pt idx="1842">
                  <c:v>745.0</c:v>
                </c:pt>
                <c:pt idx="1843">
                  <c:v>746.0</c:v>
                </c:pt>
                <c:pt idx="1844">
                  <c:v>747.0</c:v>
                </c:pt>
                <c:pt idx="1845">
                  <c:v>748.0</c:v>
                </c:pt>
                <c:pt idx="1846">
                  <c:v>748.0</c:v>
                </c:pt>
                <c:pt idx="1847">
                  <c:v>749.0</c:v>
                </c:pt>
                <c:pt idx="1848">
                  <c:v>750.0</c:v>
                </c:pt>
                <c:pt idx="1849">
                  <c:v>751.0</c:v>
                </c:pt>
                <c:pt idx="1850">
                  <c:v>751.0</c:v>
                </c:pt>
                <c:pt idx="1851">
                  <c:v>751.0</c:v>
                </c:pt>
                <c:pt idx="1852">
                  <c:v>752.0</c:v>
                </c:pt>
                <c:pt idx="1853">
                  <c:v>752.0</c:v>
                </c:pt>
                <c:pt idx="1854">
                  <c:v>752.0</c:v>
                </c:pt>
                <c:pt idx="1855">
                  <c:v>752.0</c:v>
                </c:pt>
                <c:pt idx="1856">
                  <c:v>753.0</c:v>
                </c:pt>
                <c:pt idx="1857">
                  <c:v>753.0</c:v>
                </c:pt>
                <c:pt idx="1858">
                  <c:v>754.0</c:v>
                </c:pt>
                <c:pt idx="1859">
                  <c:v>754.0</c:v>
                </c:pt>
                <c:pt idx="1860">
                  <c:v>754.0</c:v>
                </c:pt>
                <c:pt idx="1861">
                  <c:v>754.0</c:v>
                </c:pt>
                <c:pt idx="1862">
                  <c:v>754.0</c:v>
                </c:pt>
                <c:pt idx="1863">
                  <c:v>755.0</c:v>
                </c:pt>
                <c:pt idx="1864">
                  <c:v>755.0</c:v>
                </c:pt>
                <c:pt idx="1865">
                  <c:v>756.0</c:v>
                </c:pt>
                <c:pt idx="1866">
                  <c:v>756.0</c:v>
                </c:pt>
                <c:pt idx="1867">
                  <c:v>757.0</c:v>
                </c:pt>
                <c:pt idx="1868">
                  <c:v>757.0</c:v>
                </c:pt>
                <c:pt idx="1869">
                  <c:v>757.0</c:v>
                </c:pt>
                <c:pt idx="1870">
                  <c:v>757.0</c:v>
                </c:pt>
                <c:pt idx="1871">
                  <c:v>758.0</c:v>
                </c:pt>
                <c:pt idx="1872">
                  <c:v>759.0</c:v>
                </c:pt>
                <c:pt idx="1873">
                  <c:v>760.0</c:v>
                </c:pt>
                <c:pt idx="1874">
                  <c:v>761.0</c:v>
                </c:pt>
                <c:pt idx="1875">
                  <c:v>761.0</c:v>
                </c:pt>
                <c:pt idx="1876">
                  <c:v>761.0</c:v>
                </c:pt>
                <c:pt idx="1877">
                  <c:v>762.0</c:v>
                </c:pt>
                <c:pt idx="1878">
                  <c:v>762.0</c:v>
                </c:pt>
                <c:pt idx="1879">
                  <c:v>763.0</c:v>
                </c:pt>
                <c:pt idx="1880">
                  <c:v>764.0</c:v>
                </c:pt>
                <c:pt idx="1881">
                  <c:v>764.0</c:v>
                </c:pt>
                <c:pt idx="1882">
                  <c:v>764.0</c:v>
                </c:pt>
                <c:pt idx="1883">
                  <c:v>765.0</c:v>
                </c:pt>
                <c:pt idx="1884">
                  <c:v>765.0</c:v>
                </c:pt>
                <c:pt idx="1885">
                  <c:v>766.0</c:v>
                </c:pt>
                <c:pt idx="1886">
                  <c:v>766.0</c:v>
                </c:pt>
                <c:pt idx="1887">
                  <c:v>766.0</c:v>
                </c:pt>
                <c:pt idx="1888">
                  <c:v>766.0</c:v>
                </c:pt>
                <c:pt idx="1889">
                  <c:v>766.0</c:v>
                </c:pt>
                <c:pt idx="1890">
                  <c:v>766.0</c:v>
                </c:pt>
                <c:pt idx="1891">
                  <c:v>766.0</c:v>
                </c:pt>
                <c:pt idx="1892">
                  <c:v>766.0</c:v>
                </c:pt>
                <c:pt idx="1893">
                  <c:v>766.0</c:v>
                </c:pt>
                <c:pt idx="1894">
                  <c:v>766.0</c:v>
                </c:pt>
                <c:pt idx="1895">
                  <c:v>766.0</c:v>
                </c:pt>
                <c:pt idx="1896">
                  <c:v>767.0</c:v>
                </c:pt>
                <c:pt idx="1897">
                  <c:v>768.0</c:v>
                </c:pt>
                <c:pt idx="1898">
                  <c:v>768.0</c:v>
                </c:pt>
                <c:pt idx="1899">
                  <c:v>768.0</c:v>
                </c:pt>
                <c:pt idx="1900">
                  <c:v>769.0</c:v>
                </c:pt>
                <c:pt idx="1901">
                  <c:v>769.0</c:v>
                </c:pt>
                <c:pt idx="1902">
                  <c:v>770.0</c:v>
                </c:pt>
                <c:pt idx="1903">
                  <c:v>770.0</c:v>
                </c:pt>
                <c:pt idx="1904">
                  <c:v>770.0</c:v>
                </c:pt>
                <c:pt idx="1905">
                  <c:v>770.0</c:v>
                </c:pt>
                <c:pt idx="1906">
                  <c:v>770.0</c:v>
                </c:pt>
                <c:pt idx="1907">
                  <c:v>770.0</c:v>
                </c:pt>
                <c:pt idx="1908">
                  <c:v>770.0</c:v>
                </c:pt>
                <c:pt idx="1909">
                  <c:v>770.0</c:v>
                </c:pt>
                <c:pt idx="1910">
                  <c:v>771.0</c:v>
                </c:pt>
                <c:pt idx="1911">
                  <c:v>772.0</c:v>
                </c:pt>
                <c:pt idx="1912">
                  <c:v>773.0</c:v>
                </c:pt>
                <c:pt idx="1913">
                  <c:v>774.0</c:v>
                </c:pt>
                <c:pt idx="1914">
                  <c:v>775.0</c:v>
                </c:pt>
                <c:pt idx="1915">
                  <c:v>776.0</c:v>
                </c:pt>
                <c:pt idx="1916">
                  <c:v>776.0</c:v>
                </c:pt>
                <c:pt idx="1917">
                  <c:v>776.0</c:v>
                </c:pt>
                <c:pt idx="1918">
                  <c:v>776.0</c:v>
                </c:pt>
                <c:pt idx="1919">
                  <c:v>776.0</c:v>
                </c:pt>
                <c:pt idx="1920">
                  <c:v>777.0</c:v>
                </c:pt>
                <c:pt idx="1921">
                  <c:v>777.0</c:v>
                </c:pt>
                <c:pt idx="1922">
                  <c:v>778.0</c:v>
                </c:pt>
                <c:pt idx="1923">
                  <c:v>778.0</c:v>
                </c:pt>
                <c:pt idx="1924">
                  <c:v>778.0</c:v>
                </c:pt>
                <c:pt idx="1925">
                  <c:v>778.0</c:v>
                </c:pt>
                <c:pt idx="1926">
                  <c:v>778.0</c:v>
                </c:pt>
                <c:pt idx="1927">
                  <c:v>778.0</c:v>
                </c:pt>
                <c:pt idx="1928">
                  <c:v>778.0</c:v>
                </c:pt>
                <c:pt idx="1929">
                  <c:v>778.0</c:v>
                </c:pt>
                <c:pt idx="1930">
                  <c:v>778.0</c:v>
                </c:pt>
                <c:pt idx="1931">
                  <c:v>778.0</c:v>
                </c:pt>
                <c:pt idx="1932">
                  <c:v>778.0</c:v>
                </c:pt>
                <c:pt idx="1933">
                  <c:v>778.0</c:v>
                </c:pt>
                <c:pt idx="1934">
                  <c:v>778.0</c:v>
                </c:pt>
                <c:pt idx="1935">
                  <c:v>778.0</c:v>
                </c:pt>
                <c:pt idx="1936">
                  <c:v>778.0</c:v>
                </c:pt>
                <c:pt idx="1937">
                  <c:v>778.0</c:v>
                </c:pt>
                <c:pt idx="1938">
                  <c:v>779.0</c:v>
                </c:pt>
                <c:pt idx="1939">
                  <c:v>779.0</c:v>
                </c:pt>
                <c:pt idx="1940">
                  <c:v>780.0</c:v>
                </c:pt>
                <c:pt idx="1941">
                  <c:v>781.0</c:v>
                </c:pt>
                <c:pt idx="1942">
                  <c:v>782.0</c:v>
                </c:pt>
                <c:pt idx="1943">
                  <c:v>783.0</c:v>
                </c:pt>
                <c:pt idx="1944">
                  <c:v>784.0</c:v>
                </c:pt>
                <c:pt idx="1945">
                  <c:v>785.0</c:v>
                </c:pt>
                <c:pt idx="1946">
                  <c:v>786.0</c:v>
                </c:pt>
                <c:pt idx="1947">
                  <c:v>786.0</c:v>
                </c:pt>
                <c:pt idx="1948">
                  <c:v>786.0</c:v>
                </c:pt>
                <c:pt idx="1949">
                  <c:v>787.0</c:v>
                </c:pt>
                <c:pt idx="1950">
                  <c:v>788.0</c:v>
                </c:pt>
                <c:pt idx="1951">
                  <c:v>788.0</c:v>
                </c:pt>
                <c:pt idx="1952">
                  <c:v>788.0</c:v>
                </c:pt>
                <c:pt idx="1953">
                  <c:v>788.0</c:v>
                </c:pt>
                <c:pt idx="1954">
                  <c:v>788.0</c:v>
                </c:pt>
                <c:pt idx="1955">
                  <c:v>788.0</c:v>
                </c:pt>
                <c:pt idx="1956">
                  <c:v>789.0</c:v>
                </c:pt>
                <c:pt idx="1957">
                  <c:v>790.0</c:v>
                </c:pt>
                <c:pt idx="1958">
                  <c:v>790.0</c:v>
                </c:pt>
                <c:pt idx="1959">
                  <c:v>790.0</c:v>
                </c:pt>
                <c:pt idx="1960">
                  <c:v>790.0</c:v>
                </c:pt>
                <c:pt idx="1961">
                  <c:v>790.0</c:v>
                </c:pt>
                <c:pt idx="1962">
                  <c:v>790.0</c:v>
                </c:pt>
                <c:pt idx="1963">
                  <c:v>791.0</c:v>
                </c:pt>
                <c:pt idx="1964">
                  <c:v>791.0</c:v>
                </c:pt>
                <c:pt idx="1965">
                  <c:v>791.0</c:v>
                </c:pt>
                <c:pt idx="1966">
                  <c:v>792.0</c:v>
                </c:pt>
                <c:pt idx="1967">
                  <c:v>793.0</c:v>
                </c:pt>
                <c:pt idx="1968">
                  <c:v>794.0</c:v>
                </c:pt>
                <c:pt idx="1969">
                  <c:v>795.0</c:v>
                </c:pt>
                <c:pt idx="1970">
                  <c:v>795.0</c:v>
                </c:pt>
                <c:pt idx="1971">
                  <c:v>795.0</c:v>
                </c:pt>
                <c:pt idx="1972">
                  <c:v>795.0</c:v>
                </c:pt>
                <c:pt idx="1973">
                  <c:v>796.0</c:v>
                </c:pt>
                <c:pt idx="1974">
                  <c:v>796.0</c:v>
                </c:pt>
                <c:pt idx="1975">
                  <c:v>796.0</c:v>
                </c:pt>
                <c:pt idx="1976">
                  <c:v>797.0</c:v>
                </c:pt>
                <c:pt idx="1977">
                  <c:v>797.0</c:v>
                </c:pt>
                <c:pt idx="1978">
                  <c:v>797.0</c:v>
                </c:pt>
                <c:pt idx="1979">
                  <c:v>797.0</c:v>
                </c:pt>
                <c:pt idx="1980">
                  <c:v>797.0</c:v>
                </c:pt>
                <c:pt idx="1981">
                  <c:v>797.0</c:v>
                </c:pt>
                <c:pt idx="1982">
                  <c:v>797.0</c:v>
                </c:pt>
                <c:pt idx="1983">
                  <c:v>798.0</c:v>
                </c:pt>
                <c:pt idx="1984">
                  <c:v>798.0</c:v>
                </c:pt>
                <c:pt idx="1985">
                  <c:v>798.0</c:v>
                </c:pt>
                <c:pt idx="1986">
                  <c:v>798.0</c:v>
                </c:pt>
                <c:pt idx="1987">
                  <c:v>799.0</c:v>
                </c:pt>
                <c:pt idx="1988">
                  <c:v>799.0</c:v>
                </c:pt>
                <c:pt idx="1989">
                  <c:v>800.0</c:v>
                </c:pt>
                <c:pt idx="1990">
                  <c:v>800.0</c:v>
                </c:pt>
                <c:pt idx="1991">
                  <c:v>801.0</c:v>
                </c:pt>
                <c:pt idx="1992">
                  <c:v>802.0</c:v>
                </c:pt>
                <c:pt idx="1993">
                  <c:v>803.0</c:v>
                </c:pt>
                <c:pt idx="1994">
                  <c:v>804.0</c:v>
                </c:pt>
                <c:pt idx="1995">
                  <c:v>805.0</c:v>
                </c:pt>
                <c:pt idx="1996">
                  <c:v>806.0</c:v>
                </c:pt>
                <c:pt idx="1997">
                  <c:v>806.0</c:v>
                </c:pt>
                <c:pt idx="1998">
                  <c:v>807.0</c:v>
                </c:pt>
                <c:pt idx="1999">
                  <c:v>808.0</c:v>
                </c:pt>
                <c:pt idx="2000">
                  <c:v>809.0</c:v>
                </c:pt>
                <c:pt idx="2001">
                  <c:v>810.0</c:v>
                </c:pt>
                <c:pt idx="2002">
                  <c:v>811.0</c:v>
                </c:pt>
                <c:pt idx="2003">
                  <c:v>812.0</c:v>
                </c:pt>
                <c:pt idx="2004">
                  <c:v>813.0</c:v>
                </c:pt>
                <c:pt idx="2005">
                  <c:v>814.0</c:v>
                </c:pt>
                <c:pt idx="2006">
                  <c:v>814.0</c:v>
                </c:pt>
                <c:pt idx="2007">
                  <c:v>815.0</c:v>
                </c:pt>
                <c:pt idx="2008">
                  <c:v>815.0</c:v>
                </c:pt>
                <c:pt idx="2009">
                  <c:v>815.0</c:v>
                </c:pt>
                <c:pt idx="2010">
                  <c:v>816.0</c:v>
                </c:pt>
                <c:pt idx="2011">
                  <c:v>816.0</c:v>
                </c:pt>
                <c:pt idx="2012">
                  <c:v>817.0</c:v>
                </c:pt>
                <c:pt idx="2013">
                  <c:v>817.0</c:v>
                </c:pt>
                <c:pt idx="2014">
                  <c:v>817.0</c:v>
                </c:pt>
                <c:pt idx="2015">
                  <c:v>817.0</c:v>
                </c:pt>
                <c:pt idx="2016">
                  <c:v>817.0</c:v>
                </c:pt>
                <c:pt idx="2017">
                  <c:v>817.0</c:v>
                </c:pt>
                <c:pt idx="2018">
                  <c:v>817.0</c:v>
                </c:pt>
                <c:pt idx="2019">
                  <c:v>818.0</c:v>
                </c:pt>
                <c:pt idx="2020">
                  <c:v>819.0</c:v>
                </c:pt>
                <c:pt idx="2021">
                  <c:v>820.0</c:v>
                </c:pt>
                <c:pt idx="2022">
                  <c:v>820.0</c:v>
                </c:pt>
                <c:pt idx="2023">
                  <c:v>821.0</c:v>
                </c:pt>
                <c:pt idx="2024">
                  <c:v>822.0</c:v>
                </c:pt>
                <c:pt idx="2025">
                  <c:v>823.0</c:v>
                </c:pt>
                <c:pt idx="2026">
                  <c:v>823.0</c:v>
                </c:pt>
                <c:pt idx="2027">
                  <c:v>823.0</c:v>
                </c:pt>
                <c:pt idx="2028">
                  <c:v>823.0</c:v>
                </c:pt>
                <c:pt idx="2029">
                  <c:v>823.0</c:v>
                </c:pt>
                <c:pt idx="2030">
                  <c:v>823.0</c:v>
                </c:pt>
                <c:pt idx="2031">
                  <c:v>823.0</c:v>
                </c:pt>
                <c:pt idx="2032">
                  <c:v>823.0</c:v>
                </c:pt>
                <c:pt idx="2033">
                  <c:v>823.0</c:v>
                </c:pt>
                <c:pt idx="2034">
                  <c:v>823.0</c:v>
                </c:pt>
                <c:pt idx="2035">
                  <c:v>823.0</c:v>
                </c:pt>
                <c:pt idx="2036">
                  <c:v>823.0</c:v>
                </c:pt>
                <c:pt idx="2037">
                  <c:v>823.0</c:v>
                </c:pt>
                <c:pt idx="2038">
                  <c:v>823.0</c:v>
                </c:pt>
                <c:pt idx="2039">
                  <c:v>823.0</c:v>
                </c:pt>
                <c:pt idx="2040">
                  <c:v>823.0</c:v>
                </c:pt>
                <c:pt idx="2041">
                  <c:v>824.0</c:v>
                </c:pt>
                <c:pt idx="2042">
                  <c:v>824.0</c:v>
                </c:pt>
                <c:pt idx="2043">
                  <c:v>825.0</c:v>
                </c:pt>
                <c:pt idx="2044">
                  <c:v>825.0</c:v>
                </c:pt>
                <c:pt idx="2045">
                  <c:v>825.0</c:v>
                </c:pt>
                <c:pt idx="2046">
                  <c:v>825.0</c:v>
                </c:pt>
                <c:pt idx="2047">
                  <c:v>825.0</c:v>
                </c:pt>
                <c:pt idx="2048">
                  <c:v>826.0</c:v>
                </c:pt>
                <c:pt idx="2049">
                  <c:v>826.0</c:v>
                </c:pt>
                <c:pt idx="2050">
                  <c:v>826.0</c:v>
                </c:pt>
                <c:pt idx="2051">
                  <c:v>826.0</c:v>
                </c:pt>
                <c:pt idx="2052">
                  <c:v>826.0</c:v>
                </c:pt>
                <c:pt idx="2053">
                  <c:v>826.0</c:v>
                </c:pt>
                <c:pt idx="2054">
                  <c:v>827.0</c:v>
                </c:pt>
                <c:pt idx="2055">
                  <c:v>827.0</c:v>
                </c:pt>
                <c:pt idx="2056">
                  <c:v>827.0</c:v>
                </c:pt>
                <c:pt idx="2057">
                  <c:v>828.0</c:v>
                </c:pt>
                <c:pt idx="2058">
                  <c:v>829.0</c:v>
                </c:pt>
                <c:pt idx="2059">
                  <c:v>829.0</c:v>
                </c:pt>
                <c:pt idx="2060">
                  <c:v>829.0</c:v>
                </c:pt>
                <c:pt idx="2061">
                  <c:v>830.0</c:v>
                </c:pt>
                <c:pt idx="2062">
                  <c:v>830.0</c:v>
                </c:pt>
                <c:pt idx="2063">
                  <c:v>830.0</c:v>
                </c:pt>
                <c:pt idx="2064">
                  <c:v>830.0</c:v>
                </c:pt>
                <c:pt idx="2065">
                  <c:v>830.0</c:v>
                </c:pt>
                <c:pt idx="2066">
                  <c:v>830.0</c:v>
                </c:pt>
                <c:pt idx="2067">
                  <c:v>830.0</c:v>
                </c:pt>
                <c:pt idx="2068">
                  <c:v>830.0</c:v>
                </c:pt>
                <c:pt idx="2069">
                  <c:v>830.0</c:v>
                </c:pt>
                <c:pt idx="2070">
                  <c:v>830.0</c:v>
                </c:pt>
                <c:pt idx="2071">
                  <c:v>830.0</c:v>
                </c:pt>
                <c:pt idx="2072">
                  <c:v>830.0</c:v>
                </c:pt>
                <c:pt idx="2073">
                  <c:v>830.0</c:v>
                </c:pt>
                <c:pt idx="2074">
                  <c:v>830.0</c:v>
                </c:pt>
                <c:pt idx="2075">
                  <c:v>830.0</c:v>
                </c:pt>
                <c:pt idx="2076">
                  <c:v>830.0</c:v>
                </c:pt>
                <c:pt idx="2077">
                  <c:v>830.0</c:v>
                </c:pt>
                <c:pt idx="2078">
                  <c:v>831.0</c:v>
                </c:pt>
                <c:pt idx="2079">
                  <c:v>831.0</c:v>
                </c:pt>
                <c:pt idx="2080">
                  <c:v>832.0</c:v>
                </c:pt>
                <c:pt idx="2081">
                  <c:v>832.0</c:v>
                </c:pt>
                <c:pt idx="2082">
                  <c:v>833.0</c:v>
                </c:pt>
                <c:pt idx="2083">
                  <c:v>834.0</c:v>
                </c:pt>
                <c:pt idx="2084">
                  <c:v>834.0</c:v>
                </c:pt>
                <c:pt idx="2085">
                  <c:v>834.0</c:v>
                </c:pt>
                <c:pt idx="2086">
                  <c:v>834.0</c:v>
                </c:pt>
                <c:pt idx="2087">
                  <c:v>834.0</c:v>
                </c:pt>
                <c:pt idx="2088">
                  <c:v>835.0</c:v>
                </c:pt>
                <c:pt idx="2089">
                  <c:v>835.0</c:v>
                </c:pt>
                <c:pt idx="2090">
                  <c:v>835.0</c:v>
                </c:pt>
                <c:pt idx="2091">
                  <c:v>836.0</c:v>
                </c:pt>
                <c:pt idx="2092">
                  <c:v>836.0</c:v>
                </c:pt>
                <c:pt idx="2093">
                  <c:v>836.0</c:v>
                </c:pt>
                <c:pt idx="2094">
                  <c:v>836.0</c:v>
                </c:pt>
                <c:pt idx="2095">
                  <c:v>837.0</c:v>
                </c:pt>
                <c:pt idx="2096">
                  <c:v>837.0</c:v>
                </c:pt>
                <c:pt idx="2097">
                  <c:v>837.0</c:v>
                </c:pt>
                <c:pt idx="2098">
                  <c:v>838.0</c:v>
                </c:pt>
                <c:pt idx="2099">
                  <c:v>839.0</c:v>
                </c:pt>
                <c:pt idx="2100">
                  <c:v>840.0</c:v>
                </c:pt>
                <c:pt idx="2101">
                  <c:v>841.0</c:v>
                </c:pt>
                <c:pt idx="2102">
                  <c:v>842.0</c:v>
                </c:pt>
                <c:pt idx="2103">
                  <c:v>843.0</c:v>
                </c:pt>
                <c:pt idx="2104">
                  <c:v>844.0</c:v>
                </c:pt>
                <c:pt idx="2105">
                  <c:v>844.0</c:v>
                </c:pt>
                <c:pt idx="2106">
                  <c:v>845.0</c:v>
                </c:pt>
                <c:pt idx="2107">
                  <c:v>846.0</c:v>
                </c:pt>
                <c:pt idx="2108">
                  <c:v>847.0</c:v>
                </c:pt>
                <c:pt idx="2109">
                  <c:v>848.0</c:v>
                </c:pt>
                <c:pt idx="2110">
                  <c:v>848.0</c:v>
                </c:pt>
                <c:pt idx="2111">
                  <c:v>848.0</c:v>
                </c:pt>
                <c:pt idx="2112">
                  <c:v>848.0</c:v>
                </c:pt>
                <c:pt idx="2113">
                  <c:v>848.0</c:v>
                </c:pt>
                <c:pt idx="2114">
                  <c:v>848.0</c:v>
                </c:pt>
                <c:pt idx="2115">
                  <c:v>849.0</c:v>
                </c:pt>
                <c:pt idx="2116">
                  <c:v>849.0</c:v>
                </c:pt>
                <c:pt idx="2117">
                  <c:v>849.0</c:v>
                </c:pt>
                <c:pt idx="2118">
                  <c:v>850.0</c:v>
                </c:pt>
                <c:pt idx="2119">
                  <c:v>850.0</c:v>
                </c:pt>
                <c:pt idx="2120">
                  <c:v>850.0</c:v>
                </c:pt>
                <c:pt idx="2121">
                  <c:v>850.0</c:v>
                </c:pt>
                <c:pt idx="2122">
                  <c:v>850.0</c:v>
                </c:pt>
                <c:pt idx="2123">
                  <c:v>850.0</c:v>
                </c:pt>
                <c:pt idx="2124">
                  <c:v>851.0</c:v>
                </c:pt>
                <c:pt idx="2125">
                  <c:v>851.0</c:v>
                </c:pt>
                <c:pt idx="2126">
                  <c:v>851.0</c:v>
                </c:pt>
                <c:pt idx="2127">
                  <c:v>851.0</c:v>
                </c:pt>
                <c:pt idx="2128">
                  <c:v>851.0</c:v>
                </c:pt>
                <c:pt idx="2129">
                  <c:v>851.0</c:v>
                </c:pt>
                <c:pt idx="2130">
                  <c:v>851.0</c:v>
                </c:pt>
                <c:pt idx="2131">
                  <c:v>851.0</c:v>
                </c:pt>
                <c:pt idx="2132">
                  <c:v>851.0</c:v>
                </c:pt>
                <c:pt idx="2133">
                  <c:v>852.0</c:v>
                </c:pt>
                <c:pt idx="2134">
                  <c:v>852.0</c:v>
                </c:pt>
                <c:pt idx="2135">
                  <c:v>852.0</c:v>
                </c:pt>
                <c:pt idx="2136">
                  <c:v>852.0</c:v>
                </c:pt>
                <c:pt idx="2137">
                  <c:v>852.0</c:v>
                </c:pt>
                <c:pt idx="2138">
                  <c:v>852.0</c:v>
                </c:pt>
                <c:pt idx="2139">
                  <c:v>853.0</c:v>
                </c:pt>
                <c:pt idx="2140">
                  <c:v>854.0</c:v>
                </c:pt>
                <c:pt idx="2141">
                  <c:v>854.0</c:v>
                </c:pt>
                <c:pt idx="2142">
                  <c:v>854.0</c:v>
                </c:pt>
                <c:pt idx="2143">
                  <c:v>855.0</c:v>
                </c:pt>
                <c:pt idx="2144">
                  <c:v>855.0</c:v>
                </c:pt>
                <c:pt idx="2145">
                  <c:v>855.0</c:v>
                </c:pt>
                <c:pt idx="2146">
                  <c:v>855.0</c:v>
                </c:pt>
                <c:pt idx="2147">
                  <c:v>855.0</c:v>
                </c:pt>
                <c:pt idx="2148">
                  <c:v>856.0</c:v>
                </c:pt>
                <c:pt idx="2149">
                  <c:v>857.0</c:v>
                </c:pt>
                <c:pt idx="2150">
                  <c:v>858.0</c:v>
                </c:pt>
                <c:pt idx="2151">
                  <c:v>859.0</c:v>
                </c:pt>
                <c:pt idx="2152">
                  <c:v>860.0</c:v>
                </c:pt>
                <c:pt idx="2153">
                  <c:v>861.0</c:v>
                </c:pt>
                <c:pt idx="2154">
                  <c:v>861.0</c:v>
                </c:pt>
                <c:pt idx="2155">
                  <c:v>861.0</c:v>
                </c:pt>
                <c:pt idx="2156">
                  <c:v>862.0</c:v>
                </c:pt>
                <c:pt idx="2157">
                  <c:v>863.0</c:v>
                </c:pt>
                <c:pt idx="2158">
                  <c:v>863.0</c:v>
                </c:pt>
                <c:pt idx="2159">
                  <c:v>863.0</c:v>
                </c:pt>
                <c:pt idx="2160">
                  <c:v>863.0</c:v>
                </c:pt>
                <c:pt idx="2161">
                  <c:v>863.0</c:v>
                </c:pt>
                <c:pt idx="2162">
                  <c:v>863.0</c:v>
                </c:pt>
                <c:pt idx="2163">
                  <c:v>864.0</c:v>
                </c:pt>
                <c:pt idx="2164">
                  <c:v>864.0</c:v>
                </c:pt>
                <c:pt idx="2165">
                  <c:v>865.0</c:v>
                </c:pt>
                <c:pt idx="2166">
                  <c:v>865.0</c:v>
                </c:pt>
                <c:pt idx="2167">
                  <c:v>865.0</c:v>
                </c:pt>
                <c:pt idx="2168">
                  <c:v>865.0</c:v>
                </c:pt>
                <c:pt idx="2169">
                  <c:v>865.0</c:v>
                </c:pt>
                <c:pt idx="2170">
                  <c:v>865.0</c:v>
                </c:pt>
                <c:pt idx="2171">
                  <c:v>865.0</c:v>
                </c:pt>
                <c:pt idx="2172">
                  <c:v>865.0</c:v>
                </c:pt>
                <c:pt idx="2173">
                  <c:v>865.0</c:v>
                </c:pt>
                <c:pt idx="2174">
                  <c:v>865.0</c:v>
                </c:pt>
                <c:pt idx="2175">
                  <c:v>865.0</c:v>
                </c:pt>
                <c:pt idx="2176">
                  <c:v>865.0</c:v>
                </c:pt>
                <c:pt idx="2177">
                  <c:v>865.0</c:v>
                </c:pt>
                <c:pt idx="2178">
                  <c:v>865.0</c:v>
                </c:pt>
                <c:pt idx="2179">
                  <c:v>866.0</c:v>
                </c:pt>
                <c:pt idx="2180">
                  <c:v>867.0</c:v>
                </c:pt>
                <c:pt idx="2181">
                  <c:v>867.0</c:v>
                </c:pt>
                <c:pt idx="2182">
                  <c:v>868.0</c:v>
                </c:pt>
                <c:pt idx="2183">
                  <c:v>868.0</c:v>
                </c:pt>
                <c:pt idx="2184">
                  <c:v>868.0</c:v>
                </c:pt>
                <c:pt idx="2185">
                  <c:v>868.0</c:v>
                </c:pt>
                <c:pt idx="2186">
                  <c:v>869.0</c:v>
                </c:pt>
                <c:pt idx="2187">
                  <c:v>870.0</c:v>
                </c:pt>
                <c:pt idx="2188">
                  <c:v>870.0</c:v>
                </c:pt>
                <c:pt idx="2189">
                  <c:v>870.0</c:v>
                </c:pt>
                <c:pt idx="2190">
                  <c:v>870.0</c:v>
                </c:pt>
                <c:pt idx="2191">
                  <c:v>870.0</c:v>
                </c:pt>
                <c:pt idx="2192">
                  <c:v>870.0</c:v>
                </c:pt>
                <c:pt idx="2193">
                  <c:v>871.0</c:v>
                </c:pt>
                <c:pt idx="2194">
                  <c:v>871.0</c:v>
                </c:pt>
                <c:pt idx="2195">
                  <c:v>871.0</c:v>
                </c:pt>
                <c:pt idx="2196">
                  <c:v>871.0</c:v>
                </c:pt>
                <c:pt idx="2197">
                  <c:v>871.0</c:v>
                </c:pt>
                <c:pt idx="2198">
                  <c:v>871.0</c:v>
                </c:pt>
                <c:pt idx="2199">
                  <c:v>871.0</c:v>
                </c:pt>
                <c:pt idx="2200">
                  <c:v>871.0</c:v>
                </c:pt>
                <c:pt idx="2201">
                  <c:v>871.0</c:v>
                </c:pt>
                <c:pt idx="2202">
                  <c:v>871.0</c:v>
                </c:pt>
                <c:pt idx="2203">
                  <c:v>871.0</c:v>
                </c:pt>
                <c:pt idx="2204">
                  <c:v>871.0</c:v>
                </c:pt>
                <c:pt idx="2205">
                  <c:v>871.0</c:v>
                </c:pt>
                <c:pt idx="2206">
                  <c:v>871.0</c:v>
                </c:pt>
                <c:pt idx="2207">
                  <c:v>871.0</c:v>
                </c:pt>
                <c:pt idx="2208">
                  <c:v>872.0</c:v>
                </c:pt>
                <c:pt idx="2209">
                  <c:v>872.0</c:v>
                </c:pt>
                <c:pt idx="2210">
                  <c:v>872.0</c:v>
                </c:pt>
                <c:pt idx="2211">
                  <c:v>872.0</c:v>
                </c:pt>
                <c:pt idx="2212">
                  <c:v>872.0</c:v>
                </c:pt>
                <c:pt idx="2213">
                  <c:v>872.0</c:v>
                </c:pt>
                <c:pt idx="2214">
                  <c:v>872.0</c:v>
                </c:pt>
                <c:pt idx="2215">
                  <c:v>872.0</c:v>
                </c:pt>
                <c:pt idx="2216">
                  <c:v>872.0</c:v>
                </c:pt>
                <c:pt idx="2217">
                  <c:v>872.0</c:v>
                </c:pt>
                <c:pt idx="2218">
                  <c:v>872.0</c:v>
                </c:pt>
                <c:pt idx="2219">
                  <c:v>872.0</c:v>
                </c:pt>
                <c:pt idx="2220">
                  <c:v>872.0</c:v>
                </c:pt>
                <c:pt idx="2221">
                  <c:v>873.0</c:v>
                </c:pt>
                <c:pt idx="2222">
                  <c:v>873.0</c:v>
                </c:pt>
                <c:pt idx="2223">
                  <c:v>873.0</c:v>
                </c:pt>
                <c:pt idx="2224">
                  <c:v>873.0</c:v>
                </c:pt>
                <c:pt idx="2225">
                  <c:v>874.0</c:v>
                </c:pt>
                <c:pt idx="2226">
                  <c:v>874.0</c:v>
                </c:pt>
                <c:pt idx="2227">
                  <c:v>875.0</c:v>
                </c:pt>
                <c:pt idx="2228">
                  <c:v>875.0</c:v>
                </c:pt>
                <c:pt idx="2229">
                  <c:v>876.0</c:v>
                </c:pt>
                <c:pt idx="2230">
                  <c:v>876.0</c:v>
                </c:pt>
                <c:pt idx="2231">
                  <c:v>876.0</c:v>
                </c:pt>
                <c:pt idx="2232">
                  <c:v>876.0</c:v>
                </c:pt>
                <c:pt idx="2233">
                  <c:v>877.0</c:v>
                </c:pt>
                <c:pt idx="2234">
                  <c:v>877.0</c:v>
                </c:pt>
                <c:pt idx="2235">
                  <c:v>877.0</c:v>
                </c:pt>
                <c:pt idx="2236">
                  <c:v>878.0</c:v>
                </c:pt>
                <c:pt idx="2237">
                  <c:v>879.0</c:v>
                </c:pt>
                <c:pt idx="2238">
                  <c:v>880.0</c:v>
                </c:pt>
                <c:pt idx="2239">
                  <c:v>880.0</c:v>
                </c:pt>
                <c:pt idx="2240">
                  <c:v>880.0</c:v>
                </c:pt>
                <c:pt idx="2241">
                  <c:v>880.0</c:v>
                </c:pt>
                <c:pt idx="2242">
                  <c:v>880.0</c:v>
                </c:pt>
                <c:pt idx="2243">
                  <c:v>880.0</c:v>
                </c:pt>
                <c:pt idx="2244">
                  <c:v>881.0</c:v>
                </c:pt>
                <c:pt idx="2245">
                  <c:v>881.0</c:v>
                </c:pt>
                <c:pt idx="2246">
                  <c:v>882.0</c:v>
                </c:pt>
                <c:pt idx="2247">
                  <c:v>883.0</c:v>
                </c:pt>
                <c:pt idx="2248">
                  <c:v>883.0</c:v>
                </c:pt>
                <c:pt idx="2249">
                  <c:v>883.0</c:v>
                </c:pt>
                <c:pt idx="2250">
                  <c:v>883.0</c:v>
                </c:pt>
                <c:pt idx="2251">
                  <c:v>884.0</c:v>
                </c:pt>
                <c:pt idx="2252">
                  <c:v>884.0</c:v>
                </c:pt>
                <c:pt idx="2253">
                  <c:v>884.0</c:v>
                </c:pt>
                <c:pt idx="2254">
                  <c:v>885.0</c:v>
                </c:pt>
                <c:pt idx="2255">
                  <c:v>885.0</c:v>
                </c:pt>
                <c:pt idx="2256">
                  <c:v>885.0</c:v>
                </c:pt>
                <c:pt idx="2257">
                  <c:v>885.0</c:v>
                </c:pt>
                <c:pt idx="2258">
                  <c:v>886.0</c:v>
                </c:pt>
                <c:pt idx="2259">
                  <c:v>886.0</c:v>
                </c:pt>
                <c:pt idx="2260">
                  <c:v>886.0</c:v>
                </c:pt>
                <c:pt idx="2261">
                  <c:v>886.0</c:v>
                </c:pt>
                <c:pt idx="2262">
                  <c:v>886.0</c:v>
                </c:pt>
                <c:pt idx="2263">
                  <c:v>887.0</c:v>
                </c:pt>
                <c:pt idx="2264">
                  <c:v>888.0</c:v>
                </c:pt>
                <c:pt idx="2265">
                  <c:v>889.0</c:v>
                </c:pt>
                <c:pt idx="2266">
                  <c:v>889.0</c:v>
                </c:pt>
                <c:pt idx="2267">
                  <c:v>889.0</c:v>
                </c:pt>
                <c:pt idx="2268">
                  <c:v>889.0</c:v>
                </c:pt>
                <c:pt idx="2269">
                  <c:v>889.0</c:v>
                </c:pt>
                <c:pt idx="2270">
                  <c:v>889.0</c:v>
                </c:pt>
                <c:pt idx="2271">
                  <c:v>889.0</c:v>
                </c:pt>
                <c:pt idx="2272">
                  <c:v>889.0</c:v>
                </c:pt>
                <c:pt idx="2273">
                  <c:v>889.0</c:v>
                </c:pt>
                <c:pt idx="2274">
                  <c:v>889.0</c:v>
                </c:pt>
                <c:pt idx="2275">
                  <c:v>889.0</c:v>
                </c:pt>
                <c:pt idx="2276">
                  <c:v>889.0</c:v>
                </c:pt>
                <c:pt idx="2277">
                  <c:v>890.0</c:v>
                </c:pt>
                <c:pt idx="2278">
                  <c:v>891.0</c:v>
                </c:pt>
                <c:pt idx="2279">
                  <c:v>892.0</c:v>
                </c:pt>
                <c:pt idx="2280">
                  <c:v>892.0</c:v>
                </c:pt>
                <c:pt idx="2281">
                  <c:v>892.0</c:v>
                </c:pt>
                <c:pt idx="2282">
                  <c:v>892.0</c:v>
                </c:pt>
                <c:pt idx="2283">
                  <c:v>892.0</c:v>
                </c:pt>
                <c:pt idx="2284">
                  <c:v>892.0</c:v>
                </c:pt>
                <c:pt idx="2285">
                  <c:v>892.0</c:v>
                </c:pt>
                <c:pt idx="2286">
                  <c:v>893.0</c:v>
                </c:pt>
                <c:pt idx="2287">
                  <c:v>894.0</c:v>
                </c:pt>
                <c:pt idx="2288">
                  <c:v>894.0</c:v>
                </c:pt>
                <c:pt idx="2289">
                  <c:v>895.0</c:v>
                </c:pt>
                <c:pt idx="2290">
                  <c:v>896.0</c:v>
                </c:pt>
                <c:pt idx="2291">
                  <c:v>897.0</c:v>
                </c:pt>
                <c:pt idx="2292">
                  <c:v>898.0</c:v>
                </c:pt>
                <c:pt idx="2293">
                  <c:v>899.0</c:v>
                </c:pt>
                <c:pt idx="2294">
                  <c:v>900.0</c:v>
                </c:pt>
                <c:pt idx="2295">
                  <c:v>900.0</c:v>
                </c:pt>
                <c:pt idx="2296">
                  <c:v>901.0</c:v>
                </c:pt>
                <c:pt idx="2297">
                  <c:v>902.0</c:v>
                </c:pt>
                <c:pt idx="2298">
                  <c:v>902.0</c:v>
                </c:pt>
                <c:pt idx="2299">
                  <c:v>902.0</c:v>
                </c:pt>
                <c:pt idx="2300">
                  <c:v>903.0</c:v>
                </c:pt>
                <c:pt idx="2301">
                  <c:v>904.0</c:v>
                </c:pt>
                <c:pt idx="2302">
                  <c:v>905.0</c:v>
                </c:pt>
                <c:pt idx="2303">
                  <c:v>905.0</c:v>
                </c:pt>
                <c:pt idx="2304">
                  <c:v>905.0</c:v>
                </c:pt>
                <c:pt idx="2305">
                  <c:v>905.0</c:v>
                </c:pt>
                <c:pt idx="2306">
                  <c:v>906.0</c:v>
                </c:pt>
                <c:pt idx="2307">
                  <c:v>907.0</c:v>
                </c:pt>
                <c:pt idx="2308">
                  <c:v>908.0</c:v>
                </c:pt>
                <c:pt idx="2309">
                  <c:v>908.0</c:v>
                </c:pt>
                <c:pt idx="2310">
                  <c:v>909.0</c:v>
                </c:pt>
                <c:pt idx="2311">
                  <c:v>910.0</c:v>
                </c:pt>
                <c:pt idx="2312">
                  <c:v>911.0</c:v>
                </c:pt>
                <c:pt idx="2313">
                  <c:v>911.0</c:v>
                </c:pt>
                <c:pt idx="2314">
                  <c:v>911.0</c:v>
                </c:pt>
                <c:pt idx="2315">
                  <c:v>911.0</c:v>
                </c:pt>
                <c:pt idx="2316">
                  <c:v>911.0</c:v>
                </c:pt>
                <c:pt idx="2317">
                  <c:v>911.0</c:v>
                </c:pt>
                <c:pt idx="2318">
                  <c:v>912.0</c:v>
                </c:pt>
                <c:pt idx="2319">
                  <c:v>912.0</c:v>
                </c:pt>
                <c:pt idx="2320">
                  <c:v>912.0</c:v>
                </c:pt>
                <c:pt idx="2321">
                  <c:v>912.0</c:v>
                </c:pt>
                <c:pt idx="2322">
                  <c:v>912.0</c:v>
                </c:pt>
                <c:pt idx="2323">
                  <c:v>912.0</c:v>
                </c:pt>
                <c:pt idx="2324">
                  <c:v>912.0</c:v>
                </c:pt>
                <c:pt idx="2325">
                  <c:v>912.0</c:v>
                </c:pt>
                <c:pt idx="2326">
                  <c:v>912.0</c:v>
                </c:pt>
                <c:pt idx="2327">
                  <c:v>912.0</c:v>
                </c:pt>
                <c:pt idx="2328">
                  <c:v>912.0</c:v>
                </c:pt>
                <c:pt idx="2329">
                  <c:v>913.0</c:v>
                </c:pt>
                <c:pt idx="2330">
                  <c:v>913.0</c:v>
                </c:pt>
                <c:pt idx="2331">
                  <c:v>914.0</c:v>
                </c:pt>
                <c:pt idx="2332">
                  <c:v>914.0</c:v>
                </c:pt>
                <c:pt idx="2333">
                  <c:v>914.0</c:v>
                </c:pt>
                <c:pt idx="2334">
                  <c:v>914.0</c:v>
                </c:pt>
                <c:pt idx="2335">
                  <c:v>914.0</c:v>
                </c:pt>
                <c:pt idx="2336">
                  <c:v>914.0</c:v>
                </c:pt>
                <c:pt idx="2337">
                  <c:v>914.0</c:v>
                </c:pt>
                <c:pt idx="2338">
                  <c:v>915.0</c:v>
                </c:pt>
                <c:pt idx="2339">
                  <c:v>915.0</c:v>
                </c:pt>
                <c:pt idx="2340">
                  <c:v>915.0</c:v>
                </c:pt>
                <c:pt idx="2341">
                  <c:v>915.0</c:v>
                </c:pt>
                <c:pt idx="2342">
                  <c:v>915.0</c:v>
                </c:pt>
                <c:pt idx="2343">
                  <c:v>915.0</c:v>
                </c:pt>
                <c:pt idx="2344">
                  <c:v>915.0</c:v>
                </c:pt>
                <c:pt idx="2345">
                  <c:v>915.0</c:v>
                </c:pt>
                <c:pt idx="2346">
                  <c:v>915.0</c:v>
                </c:pt>
                <c:pt idx="2347">
                  <c:v>915.0</c:v>
                </c:pt>
                <c:pt idx="2348">
                  <c:v>915.0</c:v>
                </c:pt>
                <c:pt idx="2349">
                  <c:v>915.0</c:v>
                </c:pt>
                <c:pt idx="2350">
                  <c:v>915.0</c:v>
                </c:pt>
                <c:pt idx="2351">
                  <c:v>916.0</c:v>
                </c:pt>
                <c:pt idx="2352">
                  <c:v>916.0</c:v>
                </c:pt>
                <c:pt idx="2353">
                  <c:v>916.0</c:v>
                </c:pt>
                <c:pt idx="2354">
                  <c:v>916.0</c:v>
                </c:pt>
                <c:pt idx="2355">
                  <c:v>916.0</c:v>
                </c:pt>
                <c:pt idx="2356">
                  <c:v>916.0</c:v>
                </c:pt>
                <c:pt idx="2357">
                  <c:v>916.0</c:v>
                </c:pt>
                <c:pt idx="2358">
                  <c:v>916.0</c:v>
                </c:pt>
                <c:pt idx="2359">
                  <c:v>916.0</c:v>
                </c:pt>
                <c:pt idx="2360">
                  <c:v>917.0</c:v>
                </c:pt>
                <c:pt idx="2361">
                  <c:v>917.0</c:v>
                </c:pt>
                <c:pt idx="2362">
                  <c:v>917.0</c:v>
                </c:pt>
                <c:pt idx="2363">
                  <c:v>917.0</c:v>
                </c:pt>
                <c:pt idx="2364">
                  <c:v>918.0</c:v>
                </c:pt>
                <c:pt idx="2365">
                  <c:v>919.0</c:v>
                </c:pt>
                <c:pt idx="2366">
                  <c:v>920.0</c:v>
                </c:pt>
                <c:pt idx="2367">
                  <c:v>921.0</c:v>
                </c:pt>
                <c:pt idx="2368">
                  <c:v>922.0</c:v>
                </c:pt>
                <c:pt idx="2369">
                  <c:v>923.0</c:v>
                </c:pt>
                <c:pt idx="2370">
                  <c:v>924.0</c:v>
                </c:pt>
                <c:pt idx="2371">
                  <c:v>925.0</c:v>
                </c:pt>
                <c:pt idx="2372">
                  <c:v>926.0</c:v>
                </c:pt>
                <c:pt idx="2373">
                  <c:v>927.0</c:v>
                </c:pt>
                <c:pt idx="2374">
                  <c:v>928.0</c:v>
                </c:pt>
                <c:pt idx="2375">
                  <c:v>929.0</c:v>
                </c:pt>
                <c:pt idx="2376">
                  <c:v>930.0</c:v>
                </c:pt>
                <c:pt idx="2377">
                  <c:v>931.0</c:v>
                </c:pt>
                <c:pt idx="2378">
                  <c:v>932.0</c:v>
                </c:pt>
                <c:pt idx="2379">
                  <c:v>933.0</c:v>
                </c:pt>
                <c:pt idx="2380">
                  <c:v>933.0</c:v>
                </c:pt>
                <c:pt idx="2381">
                  <c:v>934.0</c:v>
                </c:pt>
                <c:pt idx="2382">
                  <c:v>934.0</c:v>
                </c:pt>
                <c:pt idx="2383">
                  <c:v>934.0</c:v>
                </c:pt>
                <c:pt idx="2384">
                  <c:v>935.0</c:v>
                </c:pt>
                <c:pt idx="2385">
                  <c:v>936.0</c:v>
                </c:pt>
                <c:pt idx="2386">
                  <c:v>936.0</c:v>
                </c:pt>
                <c:pt idx="2387">
                  <c:v>936.0</c:v>
                </c:pt>
                <c:pt idx="2388">
                  <c:v>936.0</c:v>
                </c:pt>
                <c:pt idx="2389">
                  <c:v>936.0</c:v>
                </c:pt>
                <c:pt idx="2390">
                  <c:v>936.0</c:v>
                </c:pt>
                <c:pt idx="2391">
                  <c:v>936.0</c:v>
                </c:pt>
                <c:pt idx="2392">
                  <c:v>936.0</c:v>
                </c:pt>
                <c:pt idx="2393">
                  <c:v>936.0</c:v>
                </c:pt>
                <c:pt idx="2394">
                  <c:v>936.0</c:v>
                </c:pt>
                <c:pt idx="2395">
                  <c:v>937.0</c:v>
                </c:pt>
                <c:pt idx="2396">
                  <c:v>937.0</c:v>
                </c:pt>
                <c:pt idx="2397">
                  <c:v>937.0</c:v>
                </c:pt>
                <c:pt idx="2398">
                  <c:v>938.0</c:v>
                </c:pt>
                <c:pt idx="2399">
                  <c:v>938.0</c:v>
                </c:pt>
                <c:pt idx="2400">
                  <c:v>939.0</c:v>
                </c:pt>
                <c:pt idx="2401">
                  <c:v>939.0</c:v>
                </c:pt>
                <c:pt idx="2402">
                  <c:v>940.0</c:v>
                </c:pt>
                <c:pt idx="2403">
                  <c:v>941.0</c:v>
                </c:pt>
                <c:pt idx="2404">
                  <c:v>942.0</c:v>
                </c:pt>
                <c:pt idx="2405">
                  <c:v>942.0</c:v>
                </c:pt>
                <c:pt idx="2406">
                  <c:v>943.0</c:v>
                </c:pt>
                <c:pt idx="2407">
                  <c:v>944.0</c:v>
                </c:pt>
                <c:pt idx="2408">
                  <c:v>944.0</c:v>
                </c:pt>
                <c:pt idx="2409">
                  <c:v>944.0</c:v>
                </c:pt>
                <c:pt idx="2410">
                  <c:v>944.0</c:v>
                </c:pt>
                <c:pt idx="2411">
                  <c:v>944.0</c:v>
                </c:pt>
                <c:pt idx="2412">
                  <c:v>944.0</c:v>
                </c:pt>
                <c:pt idx="2413">
                  <c:v>944.0</c:v>
                </c:pt>
                <c:pt idx="2414">
                  <c:v>944.0</c:v>
                </c:pt>
                <c:pt idx="2415">
                  <c:v>944.0</c:v>
                </c:pt>
                <c:pt idx="2416">
                  <c:v>944.0</c:v>
                </c:pt>
                <c:pt idx="2417">
                  <c:v>944.0</c:v>
                </c:pt>
                <c:pt idx="2418">
                  <c:v>945.0</c:v>
                </c:pt>
                <c:pt idx="2419">
                  <c:v>946.0</c:v>
                </c:pt>
                <c:pt idx="2420">
                  <c:v>947.0</c:v>
                </c:pt>
                <c:pt idx="2421">
                  <c:v>947.0</c:v>
                </c:pt>
                <c:pt idx="2422">
                  <c:v>947.0</c:v>
                </c:pt>
                <c:pt idx="2423">
                  <c:v>947.0</c:v>
                </c:pt>
                <c:pt idx="2424">
                  <c:v>948.0</c:v>
                </c:pt>
                <c:pt idx="2425">
                  <c:v>948.0</c:v>
                </c:pt>
                <c:pt idx="2426">
                  <c:v>948.0</c:v>
                </c:pt>
                <c:pt idx="2427">
                  <c:v>949.0</c:v>
                </c:pt>
                <c:pt idx="2428">
                  <c:v>950.0</c:v>
                </c:pt>
                <c:pt idx="2429">
                  <c:v>950.0</c:v>
                </c:pt>
                <c:pt idx="2430">
                  <c:v>951.0</c:v>
                </c:pt>
                <c:pt idx="2431">
                  <c:v>952.0</c:v>
                </c:pt>
                <c:pt idx="2432">
                  <c:v>953.0</c:v>
                </c:pt>
                <c:pt idx="2433">
                  <c:v>953.0</c:v>
                </c:pt>
                <c:pt idx="2434">
                  <c:v>954.0</c:v>
                </c:pt>
                <c:pt idx="2435">
                  <c:v>955.0</c:v>
                </c:pt>
                <c:pt idx="2436">
                  <c:v>956.0</c:v>
                </c:pt>
                <c:pt idx="2437">
                  <c:v>956.0</c:v>
                </c:pt>
                <c:pt idx="2438">
                  <c:v>956.0</c:v>
                </c:pt>
                <c:pt idx="2439">
                  <c:v>957.0</c:v>
                </c:pt>
                <c:pt idx="2440">
                  <c:v>957.0</c:v>
                </c:pt>
                <c:pt idx="2441">
                  <c:v>958.0</c:v>
                </c:pt>
                <c:pt idx="2442">
                  <c:v>958.0</c:v>
                </c:pt>
                <c:pt idx="2443">
                  <c:v>959.0</c:v>
                </c:pt>
                <c:pt idx="2444">
                  <c:v>959.0</c:v>
                </c:pt>
                <c:pt idx="2445">
                  <c:v>959.0</c:v>
                </c:pt>
                <c:pt idx="2446">
                  <c:v>960.0</c:v>
                </c:pt>
                <c:pt idx="2447">
                  <c:v>960.0</c:v>
                </c:pt>
                <c:pt idx="2448">
                  <c:v>960.0</c:v>
                </c:pt>
                <c:pt idx="2449">
                  <c:v>961.0</c:v>
                </c:pt>
                <c:pt idx="2450">
                  <c:v>961.0</c:v>
                </c:pt>
                <c:pt idx="2451">
                  <c:v>961.0</c:v>
                </c:pt>
                <c:pt idx="2452">
                  <c:v>961.0</c:v>
                </c:pt>
                <c:pt idx="2453">
                  <c:v>962.0</c:v>
                </c:pt>
                <c:pt idx="2454">
                  <c:v>962.0</c:v>
                </c:pt>
                <c:pt idx="2455">
                  <c:v>962.0</c:v>
                </c:pt>
                <c:pt idx="2456">
                  <c:v>962.0</c:v>
                </c:pt>
                <c:pt idx="2457">
                  <c:v>962.0</c:v>
                </c:pt>
                <c:pt idx="2458">
                  <c:v>962.0</c:v>
                </c:pt>
                <c:pt idx="2459">
                  <c:v>962.0</c:v>
                </c:pt>
                <c:pt idx="2460">
                  <c:v>963.0</c:v>
                </c:pt>
                <c:pt idx="2461">
                  <c:v>963.0</c:v>
                </c:pt>
                <c:pt idx="2462">
                  <c:v>963.0</c:v>
                </c:pt>
                <c:pt idx="2463">
                  <c:v>964.0</c:v>
                </c:pt>
                <c:pt idx="2464">
                  <c:v>964.0</c:v>
                </c:pt>
                <c:pt idx="2465">
                  <c:v>964.0</c:v>
                </c:pt>
                <c:pt idx="2466">
                  <c:v>965.0</c:v>
                </c:pt>
                <c:pt idx="2467">
                  <c:v>965.0</c:v>
                </c:pt>
                <c:pt idx="2468">
                  <c:v>965.0</c:v>
                </c:pt>
                <c:pt idx="2469">
                  <c:v>965.0</c:v>
                </c:pt>
                <c:pt idx="2470">
                  <c:v>965.0</c:v>
                </c:pt>
                <c:pt idx="2471">
                  <c:v>965.0</c:v>
                </c:pt>
                <c:pt idx="2472">
                  <c:v>965.0</c:v>
                </c:pt>
                <c:pt idx="2473">
                  <c:v>965.0</c:v>
                </c:pt>
                <c:pt idx="2474">
                  <c:v>965.0</c:v>
                </c:pt>
                <c:pt idx="2475">
                  <c:v>966.0</c:v>
                </c:pt>
                <c:pt idx="2476">
                  <c:v>966.0</c:v>
                </c:pt>
                <c:pt idx="2477">
                  <c:v>966.0</c:v>
                </c:pt>
                <c:pt idx="2478">
                  <c:v>966.0</c:v>
                </c:pt>
                <c:pt idx="2479">
                  <c:v>966.0</c:v>
                </c:pt>
                <c:pt idx="2480">
                  <c:v>966.0</c:v>
                </c:pt>
                <c:pt idx="2481">
                  <c:v>966.0</c:v>
                </c:pt>
                <c:pt idx="2482">
                  <c:v>966.0</c:v>
                </c:pt>
                <c:pt idx="2483">
                  <c:v>967.0</c:v>
                </c:pt>
                <c:pt idx="2484">
                  <c:v>968.0</c:v>
                </c:pt>
                <c:pt idx="2485">
                  <c:v>969.0</c:v>
                </c:pt>
                <c:pt idx="2486">
                  <c:v>969.0</c:v>
                </c:pt>
                <c:pt idx="2487">
                  <c:v>969.0</c:v>
                </c:pt>
                <c:pt idx="2488">
                  <c:v>969.0</c:v>
                </c:pt>
                <c:pt idx="2489">
                  <c:v>970.0</c:v>
                </c:pt>
                <c:pt idx="2490">
                  <c:v>970.0</c:v>
                </c:pt>
                <c:pt idx="2491">
                  <c:v>970.0</c:v>
                </c:pt>
                <c:pt idx="2492">
                  <c:v>971.0</c:v>
                </c:pt>
                <c:pt idx="2493">
                  <c:v>972.0</c:v>
                </c:pt>
                <c:pt idx="2494">
                  <c:v>973.0</c:v>
                </c:pt>
                <c:pt idx="2495">
                  <c:v>974.0</c:v>
                </c:pt>
                <c:pt idx="2496">
                  <c:v>975.0</c:v>
                </c:pt>
                <c:pt idx="2497">
                  <c:v>976.0</c:v>
                </c:pt>
                <c:pt idx="2498">
                  <c:v>977.0</c:v>
                </c:pt>
                <c:pt idx="2499">
                  <c:v>977.0</c:v>
                </c:pt>
                <c:pt idx="2500">
                  <c:v>978.0</c:v>
                </c:pt>
                <c:pt idx="2501">
                  <c:v>979.0</c:v>
                </c:pt>
                <c:pt idx="2502">
                  <c:v>980.0</c:v>
                </c:pt>
                <c:pt idx="2503">
                  <c:v>981.0</c:v>
                </c:pt>
                <c:pt idx="2504">
                  <c:v>982.0</c:v>
                </c:pt>
                <c:pt idx="2505">
                  <c:v>983.0</c:v>
                </c:pt>
                <c:pt idx="2506">
                  <c:v>983.0</c:v>
                </c:pt>
                <c:pt idx="2507">
                  <c:v>983.0</c:v>
                </c:pt>
                <c:pt idx="2508">
                  <c:v>983.0</c:v>
                </c:pt>
                <c:pt idx="2509">
                  <c:v>983.0</c:v>
                </c:pt>
                <c:pt idx="2510">
                  <c:v>983.0</c:v>
                </c:pt>
                <c:pt idx="2511">
                  <c:v>983.0</c:v>
                </c:pt>
                <c:pt idx="2512">
                  <c:v>983.0</c:v>
                </c:pt>
                <c:pt idx="2513">
                  <c:v>984.0</c:v>
                </c:pt>
                <c:pt idx="2514">
                  <c:v>984.0</c:v>
                </c:pt>
                <c:pt idx="2515">
                  <c:v>984.0</c:v>
                </c:pt>
                <c:pt idx="2516">
                  <c:v>984.0</c:v>
                </c:pt>
                <c:pt idx="2517">
                  <c:v>984.0</c:v>
                </c:pt>
                <c:pt idx="2518">
                  <c:v>984.0</c:v>
                </c:pt>
                <c:pt idx="2519">
                  <c:v>985.0</c:v>
                </c:pt>
                <c:pt idx="2520">
                  <c:v>985.0</c:v>
                </c:pt>
                <c:pt idx="2521">
                  <c:v>985.0</c:v>
                </c:pt>
                <c:pt idx="2522">
                  <c:v>986.0</c:v>
                </c:pt>
                <c:pt idx="2523">
                  <c:v>986.0</c:v>
                </c:pt>
                <c:pt idx="2524">
                  <c:v>987.0</c:v>
                </c:pt>
                <c:pt idx="2525">
                  <c:v>988.0</c:v>
                </c:pt>
                <c:pt idx="2526">
                  <c:v>989.0</c:v>
                </c:pt>
                <c:pt idx="2527">
                  <c:v>990.0</c:v>
                </c:pt>
                <c:pt idx="2528">
                  <c:v>991.0</c:v>
                </c:pt>
                <c:pt idx="2529">
                  <c:v>992.0</c:v>
                </c:pt>
                <c:pt idx="2530">
                  <c:v>993.0</c:v>
                </c:pt>
                <c:pt idx="2531">
                  <c:v>993.0</c:v>
                </c:pt>
                <c:pt idx="2532">
                  <c:v>993.0</c:v>
                </c:pt>
                <c:pt idx="2533">
                  <c:v>993.0</c:v>
                </c:pt>
                <c:pt idx="2534">
                  <c:v>993.0</c:v>
                </c:pt>
                <c:pt idx="2535">
                  <c:v>993.0</c:v>
                </c:pt>
                <c:pt idx="2536">
                  <c:v>993.0</c:v>
                </c:pt>
                <c:pt idx="2537">
                  <c:v>993.0</c:v>
                </c:pt>
                <c:pt idx="2538">
                  <c:v>993.0</c:v>
                </c:pt>
                <c:pt idx="2539">
                  <c:v>994.0</c:v>
                </c:pt>
                <c:pt idx="2540">
                  <c:v>994.0</c:v>
                </c:pt>
                <c:pt idx="2541">
                  <c:v>994.0</c:v>
                </c:pt>
                <c:pt idx="2542">
                  <c:v>994.0</c:v>
                </c:pt>
                <c:pt idx="2543">
                  <c:v>995.0</c:v>
                </c:pt>
                <c:pt idx="2544">
                  <c:v>995.0</c:v>
                </c:pt>
                <c:pt idx="2545">
                  <c:v>995.0</c:v>
                </c:pt>
                <c:pt idx="2546">
                  <c:v>995.0</c:v>
                </c:pt>
                <c:pt idx="2547">
                  <c:v>995.0</c:v>
                </c:pt>
                <c:pt idx="2548">
                  <c:v>996.0</c:v>
                </c:pt>
                <c:pt idx="2549">
                  <c:v>996.0</c:v>
                </c:pt>
                <c:pt idx="2550">
                  <c:v>996.0</c:v>
                </c:pt>
                <c:pt idx="2551">
                  <c:v>997.0</c:v>
                </c:pt>
                <c:pt idx="2552">
                  <c:v>997.0</c:v>
                </c:pt>
                <c:pt idx="2553">
                  <c:v>997.0</c:v>
                </c:pt>
                <c:pt idx="2554">
                  <c:v>997.0</c:v>
                </c:pt>
                <c:pt idx="2555">
                  <c:v>997.0</c:v>
                </c:pt>
                <c:pt idx="2556">
                  <c:v>997.0</c:v>
                </c:pt>
                <c:pt idx="2557">
                  <c:v>997.0</c:v>
                </c:pt>
                <c:pt idx="2558">
                  <c:v>997.0</c:v>
                </c:pt>
                <c:pt idx="2559">
                  <c:v>997.0</c:v>
                </c:pt>
                <c:pt idx="2560">
                  <c:v>997.0</c:v>
                </c:pt>
                <c:pt idx="2561">
                  <c:v>998.0</c:v>
                </c:pt>
                <c:pt idx="2562">
                  <c:v>998.0</c:v>
                </c:pt>
                <c:pt idx="2563">
                  <c:v>999.0</c:v>
                </c:pt>
                <c:pt idx="2564">
                  <c:v>999.0</c:v>
                </c:pt>
                <c:pt idx="2565">
                  <c:v>999.0</c:v>
                </c:pt>
                <c:pt idx="2566">
                  <c:v>999.0</c:v>
                </c:pt>
                <c:pt idx="2567">
                  <c:v>999.0</c:v>
                </c:pt>
                <c:pt idx="2568">
                  <c:v>999.0</c:v>
                </c:pt>
                <c:pt idx="2569">
                  <c:v>999.0</c:v>
                </c:pt>
                <c:pt idx="2570">
                  <c:v>999.0</c:v>
                </c:pt>
                <c:pt idx="2571">
                  <c:v>999.0</c:v>
                </c:pt>
                <c:pt idx="2572">
                  <c:v>999.0</c:v>
                </c:pt>
                <c:pt idx="2573">
                  <c:v>999.0</c:v>
                </c:pt>
                <c:pt idx="2574">
                  <c:v>999.0</c:v>
                </c:pt>
                <c:pt idx="2575">
                  <c:v>999.0</c:v>
                </c:pt>
                <c:pt idx="2576">
                  <c:v>1000.0</c:v>
                </c:pt>
                <c:pt idx="2577">
                  <c:v>1000.0</c:v>
                </c:pt>
                <c:pt idx="2578">
                  <c:v>1000.0</c:v>
                </c:pt>
                <c:pt idx="2579">
                  <c:v>1001.0</c:v>
                </c:pt>
                <c:pt idx="2580">
                  <c:v>1001.0</c:v>
                </c:pt>
                <c:pt idx="2581">
                  <c:v>1001.0</c:v>
                </c:pt>
                <c:pt idx="2582">
                  <c:v>1001.0</c:v>
                </c:pt>
                <c:pt idx="2583">
                  <c:v>1001.0</c:v>
                </c:pt>
                <c:pt idx="2584">
                  <c:v>1001.0</c:v>
                </c:pt>
                <c:pt idx="2585">
                  <c:v>1001.0</c:v>
                </c:pt>
                <c:pt idx="2586">
                  <c:v>1001.0</c:v>
                </c:pt>
                <c:pt idx="2587">
                  <c:v>1001.0</c:v>
                </c:pt>
                <c:pt idx="2588">
                  <c:v>1001.0</c:v>
                </c:pt>
                <c:pt idx="2589">
                  <c:v>1001.0</c:v>
                </c:pt>
                <c:pt idx="2590">
                  <c:v>1001.0</c:v>
                </c:pt>
                <c:pt idx="2591">
                  <c:v>1002.0</c:v>
                </c:pt>
                <c:pt idx="2592">
                  <c:v>1002.0</c:v>
                </c:pt>
                <c:pt idx="2593">
                  <c:v>1002.0</c:v>
                </c:pt>
                <c:pt idx="2594">
                  <c:v>1002.0</c:v>
                </c:pt>
                <c:pt idx="2595">
                  <c:v>1002.0</c:v>
                </c:pt>
                <c:pt idx="2596">
                  <c:v>1002.0</c:v>
                </c:pt>
                <c:pt idx="2597">
                  <c:v>1002.0</c:v>
                </c:pt>
                <c:pt idx="2598">
                  <c:v>1003.0</c:v>
                </c:pt>
                <c:pt idx="2599">
                  <c:v>1003.0</c:v>
                </c:pt>
                <c:pt idx="2600">
                  <c:v>1003.0</c:v>
                </c:pt>
                <c:pt idx="2601">
                  <c:v>1003.0</c:v>
                </c:pt>
                <c:pt idx="2602">
                  <c:v>1004.0</c:v>
                </c:pt>
                <c:pt idx="2603">
                  <c:v>1005.0</c:v>
                </c:pt>
                <c:pt idx="2604">
                  <c:v>1006.0</c:v>
                </c:pt>
                <c:pt idx="2605">
                  <c:v>1007.0</c:v>
                </c:pt>
                <c:pt idx="2606">
                  <c:v>1008.0</c:v>
                </c:pt>
                <c:pt idx="2607">
                  <c:v>1009.0</c:v>
                </c:pt>
                <c:pt idx="2608">
                  <c:v>1010.0</c:v>
                </c:pt>
                <c:pt idx="2609">
                  <c:v>1010.0</c:v>
                </c:pt>
                <c:pt idx="2610">
                  <c:v>1010.0</c:v>
                </c:pt>
                <c:pt idx="2611">
                  <c:v>1010.0</c:v>
                </c:pt>
                <c:pt idx="2612">
                  <c:v>1011.0</c:v>
                </c:pt>
                <c:pt idx="2613">
                  <c:v>1011.0</c:v>
                </c:pt>
                <c:pt idx="2614">
                  <c:v>1012.0</c:v>
                </c:pt>
                <c:pt idx="2615">
                  <c:v>1012.0</c:v>
                </c:pt>
                <c:pt idx="2616">
                  <c:v>1013.0</c:v>
                </c:pt>
                <c:pt idx="2617">
                  <c:v>1013.0</c:v>
                </c:pt>
                <c:pt idx="2618">
                  <c:v>1013.0</c:v>
                </c:pt>
                <c:pt idx="2619">
                  <c:v>1013.0</c:v>
                </c:pt>
                <c:pt idx="2620">
                  <c:v>1014.0</c:v>
                </c:pt>
                <c:pt idx="2621">
                  <c:v>1014.0</c:v>
                </c:pt>
                <c:pt idx="2622">
                  <c:v>1014.0</c:v>
                </c:pt>
                <c:pt idx="2623">
                  <c:v>1014.0</c:v>
                </c:pt>
                <c:pt idx="2624">
                  <c:v>1015.0</c:v>
                </c:pt>
                <c:pt idx="2625">
                  <c:v>1016.0</c:v>
                </c:pt>
                <c:pt idx="2626">
                  <c:v>1017.0</c:v>
                </c:pt>
                <c:pt idx="2627">
                  <c:v>1017.0</c:v>
                </c:pt>
                <c:pt idx="2628">
                  <c:v>1017.0</c:v>
                </c:pt>
                <c:pt idx="2629">
                  <c:v>1017.0</c:v>
                </c:pt>
                <c:pt idx="2630">
                  <c:v>1017.0</c:v>
                </c:pt>
                <c:pt idx="2631">
                  <c:v>1018.0</c:v>
                </c:pt>
                <c:pt idx="2632">
                  <c:v>1018.0</c:v>
                </c:pt>
                <c:pt idx="2633">
                  <c:v>1018.0</c:v>
                </c:pt>
                <c:pt idx="2634">
                  <c:v>1018.0</c:v>
                </c:pt>
                <c:pt idx="2635">
                  <c:v>1019.0</c:v>
                </c:pt>
                <c:pt idx="2636">
                  <c:v>1019.0</c:v>
                </c:pt>
                <c:pt idx="2637">
                  <c:v>1019.0</c:v>
                </c:pt>
                <c:pt idx="2638">
                  <c:v>1019.0</c:v>
                </c:pt>
                <c:pt idx="2639">
                  <c:v>1020.0</c:v>
                </c:pt>
                <c:pt idx="2640">
                  <c:v>1021.0</c:v>
                </c:pt>
                <c:pt idx="2641">
                  <c:v>1022.0</c:v>
                </c:pt>
                <c:pt idx="2642">
                  <c:v>1022.0</c:v>
                </c:pt>
                <c:pt idx="2643">
                  <c:v>1022.0</c:v>
                </c:pt>
                <c:pt idx="2644">
                  <c:v>1022.0</c:v>
                </c:pt>
                <c:pt idx="2645">
                  <c:v>1022.0</c:v>
                </c:pt>
                <c:pt idx="2646">
                  <c:v>1022.0</c:v>
                </c:pt>
                <c:pt idx="2647">
                  <c:v>1022.0</c:v>
                </c:pt>
                <c:pt idx="2648">
                  <c:v>1023.0</c:v>
                </c:pt>
                <c:pt idx="2649">
                  <c:v>1024.0</c:v>
                </c:pt>
                <c:pt idx="2650">
                  <c:v>1025.0</c:v>
                </c:pt>
                <c:pt idx="2651">
                  <c:v>1025.0</c:v>
                </c:pt>
                <c:pt idx="2652">
                  <c:v>1026.0</c:v>
                </c:pt>
                <c:pt idx="2653">
                  <c:v>1026.0</c:v>
                </c:pt>
                <c:pt idx="2654">
                  <c:v>1026.0</c:v>
                </c:pt>
                <c:pt idx="2655">
                  <c:v>1026.0</c:v>
                </c:pt>
                <c:pt idx="2656">
                  <c:v>1027.0</c:v>
                </c:pt>
                <c:pt idx="2657">
                  <c:v>1028.0</c:v>
                </c:pt>
                <c:pt idx="2658">
                  <c:v>1029.0</c:v>
                </c:pt>
                <c:pt idx="2659">
                  <c:v>1030.0</c:v>
                </c:pt>
                <c:pt idx="2660">
                  <c:v>1030.0</c:v>
                </c:pt>
                <c:pt idx="2661">
                  <c:v>1030.0</c:v>
                </c:pt>
                <c:pt idx="2662">
                  <c:v>1030.0</c:v>
                </c:pt>
                <c:pt idx="2663">
                  <c:v>1030.0</c:v>
                </c:pt>
                <c:pt idx="2664">
                  <c:v>1030.0</c:v>
                </c:pt>
                <c:pt idx="2665">
                  <c:v>1030.0</c:v>
                </c:pt>
                <c:pt idx="2666">
                  <c:v>1030.0</c:v>
                </c:pt>
                <c:pt idx="2667">
                  <c:v>1030.0</c:v>
                </c:pt>
                <c:pt idx="2668">
                  <c:v>1030.0</c:v>
                </c:pt>
                <c:pt idx="2669">
                  <c:v>1030.0</c:v>
                </c:pt>
                <c:pt idx="2670">
                  <c:v>1030.0</c:v>
                </c:pt>
                <c:pt idx="2671">
                  <c:v>1030.0</c:v>
                </c:pt>
                <c:pt idx="2672">
                  <c:v>1030.0</c:v>
                </c:pt>
                <c:pt idx="2673">
                  <c:v>1030.0</c:v>
                </c:pt>
                <c:pt idx="2674">
                  <c:v>1030.0</c:v>
                </c:pt>
                <c:pt idx="2675">
                  <c:v>1030.0</c:v>
                </c:pt>
                <c:pt idx="2676">
                  <c:v>1031.0</c:v>
                </c:pt>
                <c:pt idx="2677">
                  <c:v>1032.0</c:v>
                </c:pt>
                <c:pt idx="2678">
                  <c:v>1032.0</c:v>
                </c:pt>
                <c:pt idx="2679">
                  <c:v>1032.0</c:v>
                </c:pt>
                <c:pt idx="2680">
                  <c:v>1032.0</c:v>
                </c:pt>
                <c:pt idx="2681">
                  <c:v>1032.0</c:v>
                </c:pt>
                <c:pt idx="2682">
                  <c:v>1033.0</c:v>
                </c:pt>
                <c:pt idx="2683">
                  <c:v>1033.0</c:v>
                </c:pt>
                <c:pt idx="2684">
                  <c:v>1033.0</c:v>
                </c:pt>
                <c:pt idx="2685">
                  <c:v>1033.0</c:v>
                </c:pt>
                <c:pt idx="2686">
                  <c:v>1034.0</c:v>
                </c:pt>
                <c:pt idx="2687">
                  <c:v>1034.0</c:v>
                </c:pt>
                <c:pt idx="2688">
                  <c:v>1034.0</c:v>
                </c:pt>
                <c:pt idx="2689">
                  <c:v>1034.0</c:v>
                </c:pt>
                <c:pt idx="2690">
                  <c:v>1034.0</c:v>
                </c:pt>
                <c:pt idx="2691">
                  <c:v>1035.0</c:v>
                </c:pt>
                <c:pt idx="2692">
                  <c:v>1035.0</c:v>
                </c:pt>
                <c:pt idx="2693">
                  <c:v>1035.0</c:v>
                </c:pt>
                <c:pt idx="2694">
                  <c:v>1036.0</c:v>
                </c:pt>
                <c:pt idx="2695">
                  <c:v>1036.0</c:v>
                </c:pt>
                <c:pt idx="2696">
                  <c:v>1037.0</c:v>
                </c:pt>
                <c:pt idx="2697">
                  <c:v>1037.0</c:v>
                </c:pt>
                <c:pt idx="2698">
                  <c:v>1037.0</c:v>
                </c:pt>
                <c:pt idx="2699">
                  <c:v>1037.0</c:v>
                </c:pt>
                <c:pt idx="2700">
                  <c:v>1037.0</c:v>
                </c:pt>
                <c:pt idx="2701">
                  <c:v>1037.0</c:v>
                </c:pt>
                <c:pt idx="2702">
                  <c:v>1037.0</c:v>
                </c:pt>
                <c:pt idx="2703">
                  <c:v>1037.0</c:v>
                </c:pt>
                <c:pt idx="2704">
                  <c:v>1037.0</c:v>
                </c:pt>
                <c:pt idx="2705">
                  <c:v>1038.0</c:v>
                </c:pt>
                <c:pt idx="2706">
                  <c:v>1038.0</c:v>
                </c:pt>
                <c:pt idx="2707">
                  <c:v>1038.0</c:v>
                </c:pt>
                <c:pt idx="2708">
                  <c:v>1039.0</c:v>
                </c:pt>
                <c:pt idx="2709">
                  <c:v>1039.0</c:v>
                </c:pt>
                <c:pt idx="2710">
                  <c:v>1039.0</c:v>
                </c:pt>
                <c:pt idx="2711">
                  <c:v>1039.0</c:v>
                </c:pt>
                <c:pt idx="2712">
                  <c:v>1040.0</c:v>
                </c:pt>
                <c:pt idx="2713">
                  <c:v>1040.0</c:v>
                </c:pt>
                <c:pt idx="2714">
                  <c:v>1041.0</c:v>
                </c:pt>
                <c:pt idx="2715">
                  <c:v>1041.0</c:v>
                </c:pt>
                <c:pt idx="2716">
                  <c:v>1041.0</c:v>
                </c:pt>
                <c:pt idx="2717">
                  <c:v>1041.0</c:v>
                </c:pt>
                <c:pt idx="2718">
                  <c:v>1041.0</c:v>
                </c:pt>
                <c:pt idx="2719">
                  <c:v>1041.0</c:v>
                </c:pt>
                <c:pt idx="2720">
                  <c:v>1041.0</c:v>
                </c:pt>
                <c:pt idx="2721">
                  <c:v>1041.0</c:v>
                </c:pt>
                <c:pt idx="2722">
                  <c:v>1041.0</c:v>
                </c:pt>
                <c:pt idx="2723">
                  <c:v>1041.0</c:v>
                </c:pt>
                <c:pt idx="2724">
                  <c:v>1041.0</c:v>
                </c:pt>
                <c:pt idx="2725">
                  <c:v>1041.0</c:v>
                </c:pt>
                <c:pt idx="2726">
                  <c:v>1041.0</c:v>
                </c:pt>
                <c:pt idx="2727">
                  <c:v>1041.0</c:v>
                </c:pt>
                <c:pt idx="2728">
                  <c:v>1041.0</c:v>
                </c:pt>
                <c:pt idx="2729">
                  <c:v>1041.0</c:v>
                </c:pt>
                <c:pt idx="2730">
                  <c:v>1042.0</c:v>
                </c:pt>
                <c:pt idx="2731">
                  <c:v>1042.0</c:v>
                </c:pt>
                <c:pt idx="2732">
                  <c:v>1042.0</c:v>
                </c:pt>
                <c:pt idx="2733">
                  <c:v>1043.0</c:v>
                </c:pt>
                <c:pt idx="2734">
                  <c:v>1043.0</c:v>
                </c:pt>
                <c:pt idx="2735">
                  <c:v>1043.0</c:v>
                </c:pt>
                <c:pt idx="2736">
                  <c:v>1043.0</c:v>
                </c:pt>
                <c:pt idx="2737">
                  <c:v>1043.0</c:v>
                </c:pt>
                <c:pt idx="2738">
                  <c:v>1043.0</c:v>
                </c:pt>
                <c:pt idx="2739">
                  <c:v>1043.0</c:v>
                </c:pt>
                <c:pt idx="2740">
                  <c:v>1043.0</c:v>
                </c:pt>
                <c:pt idx="2741">
                  <c:v>1044.0</c:v>
                </c:pt>
                <c:pt idx="2742">
                  <c:v>1044.0</c:v>
                </c:pt>
                <c:pt idx="2743">
                  <c:v>1044.0</c:v>
                </c:pt>
                <c:pt idx="2744">
                  <c:v>1044.0</c:v>
                </c:pt>
                <c:pt idx="2745">
                  <c:v>1044.0</c:v>
                </c:pt>
                <c:pt idx="2746">
                  <c:v>1044.0</c:v>
                </c:pt>
                <c:pt idx="2747">
                  <c:v>1044.0</c:v>
                </c:pt>
                <c:pt idx="2748">
                  <c:v>1044.0</c:v>
                </c:pt>
                <c:pt idx="2749">
                  <c:v>1045.0</c:v>
                </c:pt>
                <c:pt idx="2750">
                  <c:v>1046.0</c:v>
                </c:pt>
                <c:pt idx="2751">
                  <c:v>1047.0</c:v>
                </c:pt>
                <c:pt idx="2752">
                  <c:v>1048.0</c:v>
                </c:pt>
                <c:pt idx="2753">
                  <c:v>1049.0</c:v>
                </c:pt>
                <c:pt idx="2754">
                  <c:v>1050.0</c:v>
                </c:pt>
                <c:pt idx="2755">
                  <c:v>1051.0</c:v>
                </c:pt>
                <c:pt idx="2756">
                  <c:v>1052.0</c:v>
                </c:pt>
                <c:pt idx="2757">
                  <c:v>1052.0</c:v>
                </c:pt>
                <c:pt idx="2758">
                  <c:v>1053.0</c:v>
                </c:pt>
                <c:pt idx="2759">
                  <c:v>1053.0</c:v>
                </c:pt>
                <c:pt idx="2760">
                  <c:v>1053.0</c:v>
                </c:pt>
                <c:pt idx="2761">
                  <c:v>1053.0</c:v>
                </c:pt>
                <c:pt idx="2762">
                  <c:v>1053.0</c:v>
                </c:pt>
                <c:pt idx="2763">
                  <c:v>1053.0</c:v>
                </c:pt>
                <c:pt idx="2764">
                  <c:v>1054.0</c:v>
                </c:pt>
                <c:pt idx="2765">
                  <c:v>1054.0</c:v>
                </c:pt>
                <c:pt idx="2766">
                  <c:v>1054.0</c:v>
                </c:pt>
                <c:pt idx="2767">
                  <c:v>1054.0</c:v>
                </c:pt>
                <c:pt idx="2768">
                  <c:v>1054.0</c:v>
                </c:pt>
                <c:pt idx="2769">
                  <c:v>1055.0</c:v>
                </c:pt>
                <c:pt idx="2770">
                  <c:v>1055.0</c:v>
                </c:pt>
                <c:pt idx="2771">
                  <c:v>1055.0</c:v>
                </c:pt>
                <c:pt idx="2772">
                  <c:v>1055.0</c:v>
                </c:pt>
                <c:pt idx="2773">
                  <c:v>1055.0</c:v>
                </c:pt>
                <c:pt idx="2774">
                  <c:v>1056.0</c:v>
                </c:pt>
                <c:pt idx="2775">
                  <c:v>1056.0</c:v>
                </c:pt>
                <c:pt idx="2776">
                  <c:v>1056.0</c:v>
                </c:pt>
                <c:pt idx="2777">
                  <c:v>1056.0</c:v>
                </c:pt>
                <c:pt idx="2778">
                  <c:v>1057.0</c:v>
                </c:pt>
                <c:pt idx="2779">
                  <c:v>1058.0</c:v>
                </c:pt>
                <c:pt idx="2780">
                  <c:v>1058.0</c:v>
                </c:pt>
                <c:pt idx="2781">
                  <c:v>1058.0</c:v>
                </c:pt>
                <c:pt idx="2782">
                  <c:v>1058.0</c:v>
                </c:pt>
                <c:pt idx="2783">
                  <c:v>1058.0</c:v>
                </c:pt>
                <c:pt idx="2784">
                  <c:v>1059.0</c:v>
                </c:pt>
                <c:pt idx="2785">
                  <c:v>1059.0</c:v>
                </c:pt>
                <c:pt idx="2786">
                  <c:v>1059.0</c:v>
                </c:pt>
                <c:pt idx="2787">
                  <c:v>1059.0</c:v>
                </c:pt>
                <c:pt idx="2788">
                  <c:v>1059.0</c:v>
                </c:pt>
                <c:pt idx="2789">
                  <c:v>1059.0</c:v>
                </c:pt>
                <c:pt idx="2790">
                  <c:v>1059.0</c:v>
                </c:pt>
                <c:pt idx="2791">
                  <c:v>1059.0</c:v>
                </c:pt>
                <c:pt idx="2792">
                  <c:v>1059.0</c:v>
                </c:pt>
                <c:pt idx="2793">
                  <c:v>1059.0</c:v>
                </c:pt>
                <c:pt idx="2794">
                  <c:v>1060.0</c:v>
                </c:pt>
                <c:pt idx="2795">
                  <c:v>1060.0</c:v>
                </c:pt>
                <c:pt idx="2796">
                  <c:v>1060.0</c:v>
                </c:pt>
                <c:pt idx="2797">
                  <c:v>1061.0</c:v>
                </c:pt>
                <c:pt idx="2798">
                  <c:v>1061.0</c:v>
                </c:pt>
                <c:pt idx="2799">
                  <c:v>1062.0</c:v>
                </c:pt>
                <c:pt idx="2800">
                  <c:v>1063.0</c:v>
                </c:pt>
                <c:pt idx="2801">
                  <c:v>1063.0</c:v>
                </c:pt>
                <c:pt idx="2802">
                  <c:v>1064.0</c:v>
                </c:pt>
                <c:pt idx="2803">
                  <c:v>1065.0</c:v>
                </c:pt>
                <c:pt idx="2804">
                  <c:v>1066.0</c:v>
                </c:pt>
                <c:pt idx="2805">
                  <c:v>1067.0</c:v>
                </c:pt>
                <c:pt idx="2806">
                  <c:v>1068.0</c:v>
                </c:pt>
                <c:pt idx="2807">
                  <c:v>1069.0</c:v>
                </c:pt>
                <c:pt idx="2808">
                  <c:v>1070.0</c:v>
                </c:pt>
                <c:pt idx="2809">
                  <c:v>1070.0</c:v>
                </c:pt>
                <c:pt idx="2810">
                  <c:v>1071.0</c:v>
                </c:pt>
                <c:pt idx="2811">
                  <c:v>1072.0</c:v>
                </c:pt>
                <c:pt idx="2812">
                  <c:v>1073.0</c:v>
                </c:pt>
                <c:pt idx="2813">
                  <c:v>1073.0</c:v>
                </c:pt>
                <c:pt idx="2814">
                  <c:v>1074.0</c:v>
                </c:pt>
                <c:pt idx="2815">
                  <c:v>1075.0</c:v>
                </c:pt>
                <c:pt idx="2816">
                  <c:v>1075.0</c:v>
                </c:pt>
                <c:pt idx="2817">
                  <c:v>1075.0</c:v>
                </c:pt>
                <c:pt idx="2818">
                  <c:v>1076.0</c:v>
                </c:pt>
                <c:pt idx="2819">
                  <c:v>1077.0</c:v>
                </c:pt>
                <c:pt idx="2820">
                  <c:v>1078.0</c:v>
                </c:pt>
                <c:pt idx="2821">
                  <c:v>1079.0</c:v>
                </c:pt>
                <c:pt idx="2822">
                  <c:v>1079.0</c:v>
                </c:pt>
                <c:pt idx="2823">
                  <c:v>1080.0</c:v>
                </c:pt>
                <c:pt idx="2824">
                  <c:v>1081.0</c:v>
                </c:pt>
                <c:pt idx="2825">
                  <c:v>1081.0</c:v>
                </c:pt>
                <c:pt idx="2826">
                  <c:v>1081.0</c:v>
                </c:pt>
                <c:pt idx="2827">
                  <c:v>1082.0</c:v>
                </c:pt>
                <c:pt idx="2828">
                  <c:v>1082.0</c:v>
                </c:pt>
                <c:pt idx="2829">
                  <c:v>1082.0</c:v>
                </c:pt>
                <c:pt idx="2830">
                  <c:v>1083.0</c:v>
                </c:pt>
                <c:pt idx="2831">
                  <c:v>1083.0</c:v>
                </c:pt>
                <c:pt idx="2832">
                  <c:v>1084.0</c:v>
                </c:pt>
                <c:pt idx="2833">
                  <c:v>1084.0</c:v>
                </c:pt>
                <c:pt idx="2834">
                  <c:v>1084.0</c:v>
                </c:pt>
                <c:pt idx="2835">
                  <c:v>1084.0</c:v>
                </c:pt>
                <c:pt idx="2836">
                  <c:v>1084.0</c:v>
                </c:pt>
                <c:pt idx="2837">
                  <c:v>1085.0</c:v>
                </c:pt>
                <c:pt idx="2838">
                  <c:v>1085.0</c:v>
                </c:pt>
                <c:pt idx="2839">
                  <c:v>1085.0</c:v>
                </c:pt>
                <c:pt idx="2840">
                  <c:v>1085.0</c:v>
                </c:pt>
                <c:pt idx="2841">
                  <c:v>1086.0</c:v>
                </c:pt>
                <c:pt idx="2842">
                  <c:v>1087.0</c:v>
                </c:pt>
                <c:pt idx="2843">
                  <c:v>1087.0</c:v>
                </c:pt>
                <c:pt idx="2844">
                  <c:v>1088.0</c:v>
                </c:pt>
                <c:pt idx="2845">
                  <c:v>1089.0</c:v>
                </c:pt>
                <c:pt idx="2846">
                  <c:v>1089.0</c:v>
                </c:pt>
                <c:pt idx="2847">
                  <c:v>1089.0</c:v>
                </c:pt>
                <c:pt idx="2848">
                  <c:v>1089.0</c:v>
                </c:pt>
                <c:pt idx="2849">
                  <c:v>1089.0</c:v>
                </c:pt>
                <c:pt idx="2850">
                  <c:v>1089.0</c:v>
                </c:pt>
                <c:pt idx="2851">
                  <c:v>1090.0</c:v>
                </c:pt>
                <c:pt idx="2852">
                  <c:v>1090.0</c:v>
                </c:pt>
                <c:pt idx="2853">
                  <c:v>1090.0</c:v>
                </c:pt>
                <c:pt idx="2854">
                  <c:v>1090.0</c:v>
                </c:pt>
                <c:pt idx="2855">
                  <c:v>1090.0</c:v>
                </c:pt>
                <c:pt idx="2856">
                  <c:v>1090.0</c:v>
                </c:pt>
                <c:pt idx="2857">
                  <c:v>1091.0</c:v>
                </c:pt>
                <c:pt idx="2858">
                  <c:v>1091.0</c:v>
                </c:pt>
                <c:pt idx="2859">
                  <c:v>1091.0</c:v>
                </c:pt>
                <c:pt idx="2860">
                  <c:v>1091.0</c:v>
                </c:pt>
                <c:pt idx="2861">
                  <c:v>1092.0</c:v>
                </c:pt>
                <c:pt idx="2862">
                  <c:v>1092.0</c:v>
                </c:pt>
                <c:pt idx="2863">
                  <c:v>1093.0</c:v>
                </c:pt>
                <c:pt idx="2864">
                  <c:v>1094.0</c:v>
                </c:pt>
                <c:pt idx="2865">
                  <c:v>1095.0</c:v>
                </c:pt>
                <c:pt idx="2866">
                  <c:v>1095.0</c:v>
                </c:pt>
                <c:pt idx="2867">
                  <c:v>1096.0</c:v>
                </c:pt>
                <c:pt idx="2868">
                  <c:v>1096.0</c:v>
                </c:pt>
                <c:pt idx="2869">
                  <c:v>1097.0</c:v>
                </c:pt>
                <c:pt idx="2870">
                  <c:v>1098.0</c:v>
                </c:pt>
                <c:pt idx="2871">
                  <c:v>1099.0</c:v>
                </c:pt>
                <c:pt idx="2872">
                  <c:v>1099.0</c:v>
                </c:pt>
                <c:pt idx="2873">
                  <c:v>1099.0</c:v>
                </c:pt>
                <c:pt idx="2874">
                  <c:v>1099.0</c:v>
                </c:pt>
                <c:pt idx="2875">
                  <c:v>1100.0</c:v>
                </c:pt>
                <c:pt idx="2876">
                  <c:v>1100.0</c:v>
                </c:pt>
                <c:pt idx="2877">
                  <c:v>1101.0</c:v>
                </c:pt>
                <c:pt idx="2878">
                  <c:v>1101.0</c:v>
                </c:pt>
                <c:pt idx="2879">
                  <c:v>1101.0</c:v>
                </c:pt>
                <c:pt idx="2880">
                  <c:v>1101.0</c:v>
                </c:pt>
                <c:pt idx="2881">
                  <c:v>1101.0</c:v>
                </c:pt>
                <c:pt idx="2882">
                  <c:v>1102.0</c:v>
                </c:pt>
                <c:pt idx="2883">
                  <c:v>1102.0</c:v>
                </c:pt>
                <c:pt idx="2884">
                  <c:v>1102.0</c:v>
                </c:pt>
                <c:pt idx="2885">
                  <c:v>1103.0</c:v>
                </c:pt>
                <c:pt idx="2886">
                  <c:v>1104.0</c:v>
                </c:pt>
                <c:pt idx="2887">
                  <c:v>1105.0</c:v>
                </c:pt>
                <c:pt idx="2888">
                  <c:v>1106.0</c:v>
                </c:pt>
                <c:pt idx="2889">
                  <c:v>1107.0</c:v>
                </c:pt>
                <c:pt idx="2890">
                  <c:v>1108.0</c:v>
                </c:pt>
                <c:pt idx="2891">
                  <c:v>1109.0</c:v>
                </c:pt>
                <c:pt idx="2892">
                  <c:v>1110.0</c:v>
                </c:pt>
                <c:pt idx="2893">
                  <c:v>1111.0</c:v>
                </c:pt>
                <c:pt idx="2894">
                  <c:v>1112.0</c:v>
                </c:pt>
                <c:pt idx="2895">
                  <c:v>1112.0</c:v>
                </c:pt>
                <c:pt idx="2896">
                  <c:v>1113.0</c:v>
                </c:pt>
                <c:pt idx="2897">
                  <c:v>1114.0</c:v>
                </c:pt>
                <c:pt idx="2898">
                  <c:v>1115.0</c:v>
                </c:pt>
                <c:pt idx="2899">
                  <c:v>1115.0</c:v>
                </c:pt>
                <c:pt idx="2900">
                  <c:v>1115.0</c:v>
                </c:pt>
                <c:pt idx="2901">
                  <c:v>1116.0</c:v>
                </c:pt>
                <c:pt idx="2902">
                  <c:v>1116.0</c:v>
                </c:pt>
                <c:pt idx="2903">
                  <c:v>1117.0</c:v>
                </c:pt>
                <c:pt idx="2904">
                  <c:v>1117.0</c:v>
                </c:pt>
                <c:pt idx="2905">
                  <c:v>1118.0</c:v>
                </c:pt>
                <c:pt idx="2906">
                  <c:v>1118.0</c:v>
                </c:pt>
                <c:pt idx="2907">
                  <c:v>1118.0</c:v>
                </c:pt>
                <c:pt idx="2908">
                  <c:v>1118.0</c:v>
                </c:pt>
                <c:pt idx="2909">
                  <c:v>1118.0</c:v>
                </c:pt>
                <c:pt idx="2910">
                  <c:v>1119.0</c:v>
                </c:pt>
                <c:pt idx="2911">
                  <c:v>1119.0</c:v>
                </c:pt>
                <c:pt idx="2912">
                  <c:v>1119.0</c:v>
                </c:pt>
                <c:pt idx="2913">
                  <c:v>1119.0</c:v>
                </c:pt>
                <c:pt idx="2914">
                  <c:v>1119.0</c:v>
                </c:pt>
                <c:pt idx="2915">
                  <c:v>1119.0</c:v>
                </c:pt>
                <c:pt idx="2916">
                  <c:v>1119.0</c:v>
                </c:pt>
                <c:pt idx="2917">
                  <c:v>1120.0</c:v>
                </c:pt>
                <c:pt idx="2918">
                  <c:v>1121.0</c:v>
                </c:pt>
                <c:pt idx="2919">
                  <c:v>1121.0</c:v>
                </c:pt>
                <c:pt idx="2920">
                  <c:v>1122.0</c:v>
                </c:pt>
                <c:pt idx="2921">
                  <c:v>1123.0</c:v>
                </c:pt>
                <c:pt idx="2922">
                  <c:v>1124.0</c:v>
                </c:pt>
                <c:pt idx="2923">
                  <c:v>1125.0</c:v>
                </c:pt>
                <c:pt idx="2924">
                  <c:v>1125.0</c:v>
                </c:pt>
                <c:pt idx="2925">
                  <c:v>1126.0</c:v>
                </c:pt>
                <c:pt idx="2926">
                  <c:v>1127.0</c:v>
                </c:pt>
                <c:pt idx="2927">
                  <c:v>1127.0</c:v>
                </c:pt>
                <c:pt idx="2928">
                  <c:v>1127.0</c:v>
                </c:pt>
                <c:pt idx="2929">
                  <c:v>1127.0</c:v>
                </c:pt>
                <c:pt idx="2930">
                  <c:v>1127.0</c:v>
                </c:pt>
                <c:pt idx="2931">
                  <c:v>1127.0</c:v>
                </c:pt>
                <c:pt idx="2932">
                  <c:v>1127.0</c:v>
                </c:pt>
                <c:pt idx="2933">
                  <c:v>1128.0</c:v>
                </c:pt>
                <c:pt idx="2934">
                  <c:v>1129.0</c:v>
                </c:pt>
                <c:pt idx="2935">
                  <c:v>1129.0</c:v>
                </c:pt>
                <c:pt idx="2936">
                  <c:v>1129.0</c:v>
                </c:pt>
                <c:pt idx="2937">
                  <c:v>1130.0</c:v>
                </c:pt>
                <c:pt idx="2938">
                  <c:v>1130.0</c:v>
                </c:pt>
                <c:pt idx="2939">
                  <c:v>1131.0</c:v>
                </c:pt>
                <c:pt idx="2940">
                  <c:v>1132.0</c:v>
                </c:pt>
                <c:pt idx="2941">
                  <c:v>1133.0</c:v>
                </c:pt>
                <c:pt idx="2942">
                  <c:v>1134.0</c:v>
                </c:pt>
                <c:pt idx="2943">
                  <c:v>1135.0</c:v>
                </c:pt>
                <c:pt idx="2944">
                  <c:v>1136.0</c:v>
                </c:pt>
                <c:pt idx="2945">
                  <c:v>1137.0</c:v>
                </c:pt>
                <c:pt idx="2946">
                  <c:v>1137.0</c:v>
                </c:pt>
                <c:pt idx="2947">
                  <c:v>1138.0</c:v>
                </c:pt>
                <c:pt idx="2948">
                  <c:v>1138.0</c:v>
                </c:pt>
                <c:pt idx="2949">
                  <c:v>1138.0</c:v>
                </c:pt>
                <c:pt idx="2950">
                  <c:v>1139.0</c:v>
                </c:pt>
                <c:pt idx="2951">
                  <c:v>1139.0</c:v>
                </c:pt>
                <c:pt idx="2952">
                  <c:v>1140.0</c:v>
                </c:pt>
                <c:pt idx="2953">
                  <c:v>1141.0</c:v>
                </c:pt>
                <c:pt idx="2954">
                  <c:v>1141.0</c:v>
                </c:pt>
                <c:pt idx="2955">
                  <c:v>1141.0</c:v>
                </c:pt>
                <c:pt idx="2956">
                  <c:v>1141.0</c:v>
                </c:pt>
                <c:pt idx="2957">
                  <c:v>1141.0</c:v>
                </c:pt>
                <c:pt idx="2958">
                  <c:v>1141.0</c:v>
                </c:pt>
                <c:pt idx="2959">
                  <c:v>1141.0</c:v>
                </c:pt>
                <c:pt idx="2960">
                  <c:v>1141.0</c:v>
                </c:pt>
                <c:pt idx="2961">
                  <c:v>1141.0</c:v>
                </c:pt>
                <c:pt idx="2962">
                  <c:v>1141.0</c:v>
                </c:pt>
                <c:pt idx="2963">
                  <c:v>1141.0</c:v>
                </c:pt>
                <c:pt idx="2964">
                  <c:v>1142.0</c:v>
                </c:pt>
                <c:pt idx="2965">
                  <c:v>1143.0</c:v>
                </c:pt>
                <c:pt idx="2966">
                  <c:v>1144.0</c:v>
                </c:pt>
                <c:pt idx="2967">
                  <c:v>1144.0</c:v>
                </c:pt>
                <c:pt idx="2968">
                  <c:v>1145.0</c:v>
                </c:pt>
                <c:pt idx="2969">
                  <c:v>1145.0</c:v>
                </c:pt>
                <c:pt idx="2970">
                  <c:v>1145.0</c:v>
                </c:pt>
                <c:pt idx="2971">
                  <c:v>1145.0</c:v>
                </c:pt>
                <c:pt idx="2972">
                  <c:v>1145.0</c:v>
                </c:pt>
                <c:pt idx="2973">
                  <c:v>1145.0</c:v>
                </c:pt>
                <c:pt idx="2974">
                  <c:v>1145.0</c:v>
                </c:pt>
                <c:pt idx="2975">
                  <c:v>1145.0</c:v>
                </c:pt>
                <c:pt idx="2976">
                  <c:v>1145.0</c:v>
                </c:pt>
                <c:pt idx="2977">
                  <c:v>1145.0</c:v>
                </c:pt>
                <c:pt idx="2978">
                  <c:v>1145.0</c:v>
                </c:pt>
                <c:pt idx="2979">
                  <c:v>1146.0</c:v>
                </c:pt>
                <c:pt idx="2980">
                  <c:v>1147.0</c:v>
                </c:pt>
                <c:pt idx="2981">
                  <c:v>1148.0</c:v>
                </c:pt>
                <c:pt idx="2982">
                  <c:v>1149.0</c:v>
                </c:pt>
                <c:pt idx="2983">
                  <c:v>1150.0</c:v>
                </c:pt>
                <c:pt idx="2984">
                  <c:v>1151.0</c:v>
                </c:pt>
                <c:pt idx="2985">
                  <c:v>1152.0</c:v>
                </c:pt>
                <c:pt idx="2986">
                  <c:v>1153.0</c:v>
                </c:pt>
                <c:pt idx="2987">
                  <c:v>1154.0</c:v>
                </c:pt>
                <c:pt idx="2988">
                  <c:v>1155.0</c:v>
                </c:pt>
                <c:pt idx="2989">
                  <c:v>1156.0</c:v>
                </c:pt>
                <c:pt idx="2990">
                  <c:v>1157.0</c:v>
                </c:pt>
                <c:pt idx="2991">
                  <c:v>1158.0</c:v>
                </c:pt>
                <c:pt idx="2992">
                  <c:v>1159.0</c:v>
                </c:pt>
                <c:pt idx="2993">
                  <c:v>1160.0</c:v>
                </c:pt>
                <c:pt idx="2994">
                  <c:v>1161.0</c:v>
                </c:pt>
                <c:pt idx="2995">
                  <c:v>1162.0</c:v>
                </c:pt>
                <c:pt idx="2996">
                  <c:v>1162.0</c:v>
                </c:pt>
                <c:pt idx="2997">
                  <c:v>1162.0</c:v>
                </c:pt>
                <c:pt idx="2998">
                  <c:v>1162.0</c:v>
                </c:pt>
                <c:pt idx="2999">
                  <c:v>1162.0</c:v>
                </c:pt>
                <c:pt idx="3000">
                  <c:v>1162.0</c:v>
                </c:pt>
                <c:pt idx="3001">
                  <c:v>1162.0</c:v>
                </c:pt>
                <c:pt idx="3002">
                  <c:v>1162.0</c:v>
                </c:pt>
                <c:pt idx="3003">
                  <c:v>1162.0</c:v>
                </c:pt>
                <c:pt idx="3004">
                  <c:v>1162.0</c:v>
                </c:pt>
                <c:pt idx="3005">
                  <c:v>1162.0</c:v>
                </c:pt>
                <c:pt idx="3006">
                  <c:v>1162.0</c:v>
                </c:pt>
                <c:pt idx="3007">
                  <c:v>1162.0</c:v>
                </c:pt>
                <c:pt idx="3008">
                  <c:v>1162.0</c:v>
                </c:pt>
                <c:pt idx="3009">
                  <c:v>1162.0</c:v>
                </c:pt>
                <c:pt idx="3010">
                  <c:v>1162.0</c:v>
                </c:pt>
                <c:pt idx="3011">
                  <c:v>1162.0</c:v>
                </c:pt>
                <c:pt idx="3012">
                  <c:v>1163.0</c:v>
                </c:pt>
                <c:pt idx="3013">
                  <c:v>1164.0</c:v>
                </c:pt>
                <c:pt idx="3014">
                  <c:v>1164.0</c:v>
                </c:pt>
                <c:pt idx="3015">
                  <c:v>1164.0</c:v>
                </c:pt>
                <c:pt idx="3016">
                  <c:v>1164.0</c:v>
                </c:pt>
                <c:pt idx="3017">
                  <c:v>1165.0</c:v>
                </c:pt>
                <c:pt idx="3018">
                  <c:v>1166.0</c:v>
                </c:pt>
                <c:pt idx="3019">
                  <c:v>1167.0</c:v>
                </c:pt>
                <c:pt idx="3020">
                  <c:v>1167.0</c:v>
                </c:pt>
                <c:pt idx="3021">
                  <c:v>1167.0</c:v>
                </c:pt>
                <c:pt idx="3022">
                  <c:v>1167.0</c:v>
                </c:pt>
                <c:pt idx="3023">
                  <c:v>1167.0</c:v>
                </c:pt>
                <c:pt idx="3024">
                  <c:v>1167.0</c:v>
                </c:pt>
                <c:pt idx="3025">
                  <c:v>1167.0</c:v>
                </c:pt>
                <c:pt idx="3026">
                  <c:v>1167.0</c:v>
                </c:pt>
                <c:pt idx="3027">
                  <c:v>1167.0</c:v>
                </c:pt>
                <c:pt idx="3028">
                  <c:v>1167.0</c:v>
                </c:pt>
                <c:pt idx="3029">
                  <c:v>1168.0</c:v>
                </c:pt>
                <c:pt idx="3030">
                  <c:v>1168.0</c:v>
                </c:pt>
                <c:pt idx="3031">
                  <c:v>1168.0</c:v>
                </c:pt>
                <c:pt idx="3032">
                  <c:v>1168.0</c:v>
                </c:pt>
                <c:pt idx="3033">
                  <c:v>1168.0</c:v>
                </c:pt>
                <c:pt idx="3034">
                  <c:v>1169.0</c:v>
                </c:pt>
                <c:pt idx="3035">
                  <c:v>1169.0</c:v>
                </c:pt>
                <c:pt idx="3036">
                  <c:v>1170.0</c:v>
                </c:pt>
                <c:pt idx="3037">
                  <c:v>1170.0</c:v>
                </c:pt>
                <c:pt idx="3038">
                  <c:v>1171.0</c:v>
                </c:pt>
                <c:pt idx="3039">
                  <c:v>1171.0</c:v>
                </c:pt>
                <c:pt idx="3040">
                  <c:v>1172.0</c:v>
                </c:pt>
                <c:pt idx="3041">
                  <c:v>1172.0</c:v>
                </c:pt>
                <c:pt idx="3042">
                  <c:v>1172.0</c:v>
                </c:pt>
                <c:pt idx="3043">
                  <c:v>1172.0</c:v>
                </c:pt>
                <c:pt idx="3044">
                  <c:v>1173.0</c:v>
                </c:pt>
                <c:pt idx="3045">
                  <c:v>1173.0</c:v>
                </c:pt>
                <c:pt idx="3046">
                  <c:v>1174.0</c:v>
                </c:pt>
                <c:pt idx="3047">
                  <c:v>1174.0</c:v>
                </c:pt>
                <c:pt idx="3048">
                  <c:v>1174.0</c:v>
                </c:pt>
                <c:pt idx="3049">
                  <c:v>1175.0</c:v>
                </c:pt>
                <c:pt idx="3050">
                  <c:v>1176.0</c:v>
                </c:pt>
                <c:pt idx="3051">
                  <c:v>1177.0</c:v>
                </c:pt>
                <c:pt idx="3052">
                  <c:v>1178.0</c:v>
                </c:pt>
                <c:pt idx="3053">
                  <c:v>1178.0</c:v>
                </c:pt>
                <c:pt idx="3054">
                  <c:v>1179.0</c:v>
                </c:pt>
                <c:pt idx="3055">
                  <c:v>1179.0</c:v>
                </c:pt>
                <c:pt idx="3056">
                  <c:v>1180.0</c:v>
                </c:pt>
                <c:pt idx="3057">
                  <c:v>1180.0</c:v>
                </c:pt>
                <c:pt idx="3058">
                  <c:v>1180.0</c:v>
                </c:pt>
                <c:pt idx="3059">
                  <c:v>1180.0</c:v>
                </c:pt>
                <c:pt idx="3060">
                  <c:v>1181.0</c:v>
                </c:pt>
                <c:pt idx="3061">
                  <c:v>1181.0</c:v>
                </c:pt>
                <c:pt idx="3062">
                  <c:v>1182.0</c:v>
                </c:pt>
                <c:pt idx="3063">
                  <c:v>1182.0</c:v>
                </c:pt>
                <c:pt idx="3064">
                  <c:v>1182.0</c:v>
                </c:pt>
                <c:pt idx="3065">
                  <c:v>1183.0</c:v>
                </c:pt>
                <c:pt idx="3066">
                  <c:v>1184.0</c:v>
                </c:pt>
                <c:pt idx="3067">
                  <c:v>1185.0</c:v>
                </c:pt>
                <c:pt idx="3068">
                  <c:v>1186.0</c:v>
                </c:pt>
                <c:pt idx="3069">
                  <c:v>1187.0</c:v>
                </c:pt>
                <c:pt idx="3070">
                  <c:v>1187.0</c:v>
                </c:pt>
                <c:pt idx="3071">
                  <c:v>1187.0</c:v>
                </c:pt>
                <c:pt idx="3072">
                  <c:v>1187.0</c:v>
                </c:pt>
                <c:pt idx="3073">
                  <c:v>1188.0</c:v>
                </c:pt>
                <c:pt idx="3074">
                  <c:v>1188.0</c:v>
                </c:pt>
                <c:pt idx="3075">
                  <c:v>1188.0</c:v>
                </c:pt>
                <c:pt idx="3076">
                  <c:v>1188.0</c:v>
                </c:pt>
                <c:pt idx="3077">
                  <c:v>1188.0</c:v>
                </c:pt>
                <c:pt idx="3078">
                  <c:v>1188.0</c:v>
                </c:pt>
                <c:pt idx="3079">
                  <c:v>1188.0</c:v>
                </c:pt>
                <c:pt idx="3080">
                  <c:v>1188.0</c:v>
                </c:pt>
                <c:pt idx="3081">
                  <c:v>1188.0</c:v>
                </c:pt>
                <c:pt idx="3082">
                  <c:v>1188.0</c:v>
                </c:pt>
                <c:pt idx="3083">
                  <c:v>1188.0</c:v>
                </c:pt>
                <c:pt idx="3084">
                  <c:v>1188.0</c:v>
                </c:pt>
                <c:pt idx="3085">
                  <c:v>1188.0</c:v>
                </c:pt>
                <c:pt idx="3086">
                  <c:v>1188.0</c:v>
                </c:pt>
                <c:pt idx="3087">
                  <c:v>1188.0</c:v>
                </c:pt>
                <c:pt idx="3088">
                  <c:v>1189.0</c:v>
                </c:pt>
                <c:pt idx="3089">
                  <c:v>1189.0</c:v>
                </c:pt>
                <c:pt idx="3090">
                  <c:v>1189.0</c:v>
                </c:pt>
                <c:pt idx="3091">
                  <c:v>1189.0</c:v>
                </c:pt>
                <c:pt idx="3092">
                  <c:v>1189.0</c:v>
                </c:pt>
                <c:pt idx="3093">
                  <c:v>1189.0</c:v>
                </c:pt>
                <c:pt idx="3094">
                  <c:v>1189.0</c:v>
                </c:pt>
                <c:pt idx="3095">
                  <c:v>1189.0</c:v>
                </c:pt>
                <c:pt idx="3096">
                  <c:v>1190.0</c:v>
                </c:pt>
                <c:pt idx="3097">
                  <c:v>1190.0</c:v>
                </c:pt>
                <c:pt idx="3098">
                  <c:v>1190.0</c:v>
                </c:pt>
                <c:pt idx="3099">
                  <c:v>1190.0</c:v>
                </c:pt>
                <c:pt idx="3100">
                  <c:v>1190.0</c:v>
                </c:pt>
                <c:pt idx="3101">
                  <c:v>1191.0</c:v>
                </c:pt>
                <c:pt idx="3102">
                  <c:v>1192.0</c:v>
                </c:pt>
                <c:pt idx="3103">
                  <c:v>1193.0</c:v>
                </c:pt>
                <c:pt idx="3104">
                  <c:v>1193.0</c:v>
                </c:pt>
                <c:pt idx="3105">
                  <c:v>1194.0</c:v>
                </c:pt>
                <c:pt idx="3106">
                  <c:v>1195.0</c:v>
                </c:pt>
                <c:pt idx="3107">
                  <c:v>1196.0</c:v>
                </c:pt>
                <c:pt idx="3108">
                  <c:v>1196.0</c:v>
                </c:pt>
                <c:pt idx="3109">
                  <c:v>1197.0</c:v>
                </c:pt>
                <c:pt idx="3110">
                  <c:v>1198.0</c:v>
                </c:pt>
                <c:pt idx="3111">
                  <c:v>1199.0</c:v>
                </c:pt>
                <c:pt idx="3112">
                  <c:v>1200.0</c:v>
                </c:pt>
                <c:pt idx="3113">
                  <c:v>1201.0</c:v>
                </c:pt>
                <c:pt idx="3114">
                  <c:v>1201.0</c:v>
                </c:pt>
                <c:pt idx="3115">
                  <c:v>1201.0</c:v>
                </c:pt>
                <c:pt idx="3116">
                  <c:v>1201.0</c:v>
                </c:pt>
                <c:pt idx="3117">
                  <c:v>1202.0</c:v>
                </c:pt>
                <c:pt idx="3118">
                  <c:v>1203.0</c:v>
                </c:pt>
                <c:pt idx="3119">
                  <c:v>1204.0</c:v>
                </c:pt>
                <c:pt idx="3120">
                  <c:v>1204.0</c:v>
                </c:pt>
                <c:pt idx="3121">
                  <c:v>1205.0</c:v>
                </c:pt>
                <c:pt idx="3122">
                  <c:v>1205.0</c:v>
                </c:pt>
                <c:pt idx="3123">
                  <c:v>1205.0</c:v>
                </c:pt>
                <c:pt idx="3124">
                  <c:v>1205.0</c:v>
                </c:pt>
                <c:pt idx="3125">
                  <c:v>1205.0</c:v>
                </c:pt>
                <c:pt idx="3126">
                  <c:v>1206.0</c:v>
                </c:pt>
                <c:pt idx="3127">
                  <c:v>1207.0</c:v>
                </c:pt>
                <c:pt idx="3128">
                  <c:v>1207.0</c:v>
                </c:pt>
                <c:pt idx="3129">
                  <c:v>1207.0</c:v>
                </c:pt>
                <c:pt idx="3130">
                  <c:v>1207.0</c:v>
                </c:pt>
                <c:pt idx="3131">
                  <c:v>1207.0</c:v>
                </c:pt>
                <c:pt idx="3132">
                  <c:v>1207.0</c:v>
                </c:pt>
                <c:pt idx="3133">
                  <c:v>1207.0</c:v>
                </c:pt>
                <c:pt idx="3134">
                  <c:v>1207.0</c:v>
                </c:pt>
                <c:pt idx="3135">
                  <c:v>1208.0</c:v>
                </c:pt>
                <c:pt idx="3136">
                  <c:v>1209.0</c:v>
                </c:pt>
                <c:pt idx="3137">
                  <c:v>1209.0</c:v>
                </c:pt>
                <c:pt idx="3138">
                  <c:v>1210.0</c:v>
                </c:pt>
                <c:pt idx="3139">
                  <c:v>1211.0</c:v>
                </c:pt>
                <c:pt idx="3140">
                  <c:v>1212.0</c:v>
                </c:pt>
                <c:pt idx="3141">
                  <c:v>1213.0</c:v>
                </c:pt>
                <c:pt idx="3142">
                  <c:v>1214.0</c:v>
                </c:pt>
                <c:pt idx="3143">
                  <c:v>1215.0</c:v>
                </c:pt>
                <c:pt idx="3144">
                  <c:v>1216.0</c:v>
                </c:pt>
                <c:pt idx="3145">
                  <c:v>1216.0</c:v>
                </c:pt>
                <c:pt idx="3146">
                  <c:v>1216.0</c:v>
                </c:pt>
                <c:pt idx="3147">
                  <c:v>1216.0</c:v>
                </c:pt>
                <c:pt idx="3148">
                  <c:v>1217.0</c:v>
                </c:pt>
                <c:pt idx="3149">
                  <c:v>1217.0</c:v>
                </c:pt>
                <c:pt idx="3150">
                  <c:v>1217.0</c:v>
                </c:pt>
                <c:pt idx="3151">
                  <c:v>1217.0</c:v>
                </c:pt>
                <c:pt idx="3152">
                  <c:v>1217.0</c:v>
                </c:pt>
                <c:pt idx="3153">
                  <c:v>1217.0</c:v>
                </c:pt>
                <c:pt idx="3154">
                  <c:v>1217.0</c:v>
                </c:pt>
                <c:pt idx="3155">
                  <c:v>1217.0</c:v>
                </c:pt>
                <c:pt idx="3156">
                  <c:v>1218.0</c:v>
                </c:pt>
                <c:pt idx="3157">
                  <c:v>1219.0</c:v>
                </c:pt>
                <c:pt idx="3158">
                  <c:v>1219.0</c:v>
                </c:pt>
                <c:pt idx="3159">
                  <c:v>1220.0</c:v>
                </c:pt>
                <c:pt idx="3160">
                  <c:v>1220.0</c:v>
                </c:pt>
                <c:pt idx="3161">
                  <c:v>1220.0</c:v>
                </c:pt>
                <c:pt idx="3162">
                  <c:v>1220.0</c:v>
                </c:pt>
                <c:pt idx="3163">
                  <c:v>1221.0</c:v>
                </c:pt>
                <c:pt idx="3164">
                  <c:v>1222.0</c:v>
                </c:pt>
                <c:pt idx="3165">
                  <c:v>1222.0</c:v>
                </c:pt>
                <c:pt idx="3166">
                  <c:v>1222.0</c:v>
                </c:pt>
                <c:pt idx="3167">
                  <c:v>1222.0</c:v>
                </c:pt>
                <c:pt idx="3168">
                  <c:v>1222.0</c:v>
                </c:pt>
                <c:pt idx="3169">
                  <c:v>1223.0</c:v>
                </c:pt>
                <c:pt idx="3170">
                  <c:v>1224.0</c:v>
                </c:pt>
                <c:pt idx="3171">
                  <c:v>1225.0</c:v>
                </c:pt>
                <c:pt idx="3172">
                  <c:v>1226.0</c:v>
                </c:pt>
                <c:pt idx="3173">
                  <c:v>1227.0</c:v>
                </c:pt>
                <c:pt idx="3174">
                  <c:v>1227.0</c:v>
                </c:pt>
                <c:pt idx="3175">
                  <c:v>1227.0</c:v>
                </c:pt>
                <c:pt idx="3176">
                  <c:v>1227.0</c:v>
                </c:pt>
                <c:pt idx="3177">
                  <c:v>1228.0</c:v>
                </c:pt>
                <c:pt idx="3178">
                  <c:v>1228.0</c:v>
                </c:pt>
                <c:pt idx="3179">
                  <c:v>1228.0</c:v>
                </c:pt>
                <c:pt idx="3180">
                  <c:v>1228.0</c:v>
                </c:pt>
                <c:pt idx="3181">
                  <c:v>1229.0</c:v>
                </c:pt>
                <c:pt idx="3182">
                  <c:v>1229.0</c:v>
                </c:pt>
                <c:pt idx="3183">
                  <c:v>1230.0</c:v>
                </c:pt>
                <c:pt idx="3184">
                  <c:v>1231.0</c:v>
                </c:pt>
                <c:pt idx="3185">
                  <c:v>1232.0</c:v>
                </c:pt>
                <c:pt idx="3186">
                  <c:v>1233.0</c:v>
                </c:pt>
                <c:pt idx="3187">
                  <c:v>1234.0</c:v>
                </c:pt>
                <c:pt idx="3188">
                  <c:v>1235.0</c:v>
                </c:pt>
                <c:pt idx="3189">
                  <c:v>1236.0</c:v>
                </c:pt>
                <c:pt idx="3190">
                  <c:v>1237.0</c:v>
                </c:pt>
                <c:pt idx="3191">
                  <c:v>1238.0</c:v>
                </c:pt>
                <c:pt idx="3192">
                  <c:v>1239.0</c:v>
                </c:pt>
                <c:pt idx="3193">
                  <c:v>1240.0</c:v>
                </c:pt>
                <c:pt idx="3194">
                  <c:v>1241.0</c:v>
                </c:pt>
                <c:pt idx="3195">
                  <c:v>1242.0</c:v>
                </c:pt>
                <c:pt idx="3196">
                  <c:v>1243.0</c:v>
                </c:pt>
                <c:pt idx="3197">
                  <c:v>1244.0</c:v>
                </c:pt>
                <c:pt idx="3198">
                  <c:v>1245.0</c:v>
                </c:pt>
                <c:pt idx="3199">
                  <c:v>1245.0</c:v>
                </c:pt>
                <c:pt idx="3200">
                  <c:v>1245.0</c:v>
                </c:pt>
                <c:pt idx="3201">
                  <c:v>1246.0</c:v>
                </c:pt>
                <c:pt idx="3202">
                  <c:v>1246.0</c:v>
                </c:pt>
                <c:pt idx="3203">
                  <c:v>1246.0</c:v>
                </c:pt>
                <c:pt idx="3204">
                  <c:v>1246.0</c:v>
                </c:pt>
                <c:pt idx="3205">
                  <c:v>1246.0</c:v>
                </c:pt>
                <c:pt idx="3206">
                  <c:v>1246.0</c:v>
                </c:pt>
                <c:pt idx="3207">
                  <c:v>1246.0</c:v>
                </c:pt>
                <c:pt idx="3208">
                  <c:v>1246.0</c:v>
                </c:pt>
                <c:pt idx="3209">
                  <c:v>1246.0</c:v>
                </c:pt>
                <c:pt idx="3210">
                  <c:v>1246.0</c:v>
                </c:pt>
                <c:pt idx="3211">
                  <c:v>1246.0</c:v>
                </c:pt>
                <c:pt idx="3212">
                  <c:v>1246.0</c:v>
                </c:pt>
                <c:pt idx="3213">
                  <c:v>1246.0</c:v>
                </c:pt>
                <c:pt idx="3214">
                  <c:v>1247.0</c:v>
                </c:pt>
                <c:pt idx="3215">
                  <c:v>1247.0</c:v>
                </c:pt>
                <c:pt idx="3216">
                  <c:v>1247.0</c:v>
                </c:pt>
                <c:pt idx="3217">
                  <c:v>1247.0</c:v>
                </c:pt>
                <c:pt idx="3218">
                  <c:v>1247.0</c:v>
                </c:pt>
                <c:pt idx="3219">
                  <c:v>1247.0</c:v>
                </c:pt>
                <c:pt idx="3220">
                  <c:v>1248.0</c:v>
                </c:pt>
                <c:pt idx="3221">
                  <c:v>1248.0</c:v>
                </c:pt>
                <c:pt idx="3222">
                  <c:v>1249.0</c:v>
                </c:pt>
                <c:pt idx="3223">
                  <c:v>1250.0</c:v>
                </c:pt>
                <c:pt idx="3224">
                  <c:v>1250.0</c:v>
                </c:pt>
                <c:pt idx="3225">
                  <c:v>1251.0</c:v>
                </c:pt>
                <c:pt idx="3226">
                  <c:v>1251.0</c:v>
                </c:pt>
                <c:pt idx="3227">
                  <c:v>1251.0</c:v>
                </c:pt>
                <c:pt idx="3228">
                  <c:v>1251.0</c:v>
                </c:pt>
                <c:pt idx="3229">
                  <c:v>1251.0</c:v>
                </c:pt>
                <c:pt idx="3230">
                  <c:v>1251.0</c:v>
                </c:pt>
                <c:pt idx="3231">
                  <c:v>1251.0</c:v>
                </c:pt>
                <c:pt idx="3232">
                  <c:v>1251.0</c:v>
                </c:pt>
                <c:pt idx="3233">
                  <c:v>1251.0</c:v>
                </c:pt>
                <c:pt idx="3234">
                  <c:v>1251.0</c:v>
                </c:pt>
                <c:pt idx="3235">
                  <c:v>1252.0</c:v>
                </c:pt>
                <c:pt idx="3236">
                  <c:v>1252.0</c:v>
                </c:pt>
                <c:pt idx="3237">
                  <c:v>1252.0</c:v>
                </c:pt>
                <c:pt idx="3238">
                  <c:v>1252.0</c:v>
                </c:pt>
                <c:pt idx="3239">
                  <c:v>1252.0</c:v>
                </c:pt>
                <c:pt idx="3240">
                  <c:v>1252.0</c:v>
                </c:pt>
                <c:pt idx="3241">
                  <c:v>1252.0</c:v>
                </c:pt>
                <c:pt idx="3242">
                  <c:v>1252.0</c:v>
                </c:pt>
                <c:pt idx="3243">
                  <c:v>1253.0</c:v>
                </c:pt>
                <c:pt idx="3244">
                  <c:v>1254.0</c:v>
                </c:pt>
                <c:pt idx="3245">
                  <c:v>1254.0</c:v>
                </c:pt>
                <c:pt idx="3246">
                  <c:v>1254.0</c:v>
                </c:pt>
                <c:pt idx="3247">
                  <c:v>1254.0</c:v>
                </c:pt>
                <c:pt idx="3248">
                  <c:v>1254.0</c:v>
                </c:pt>
                <c:pt idx="3249">
                  <c:v>1255.0</c:v>
                </c:pt>
                <c:pt idx="3250">
                  <c:v>1255.0</c:v>
                </c:pt>
                <c:pt idx="3251">
                  <c:v>1256.0</c:v>
                </c:pt>
                <c:pt idx="3252">
                  <c:v>1256.0</c:v>
                </c:pt>
                <c:pt idx="3253">
                  <c:v>1256.0</c:v>
                </c:pt>
                <c:pt idx="3254">
                  <c:v>1257.0</c:v>
                </c:pt>
                <c:pt idx="3255">
                  <c:v>1258.0</c:v>
                </c:pt>
                <c:pt idx="3256">
                  <c:v>1259.0</c:v>
                </c:pt>
                <c:pt idx="3257">
                  <c:v>1260.0</c:v>
                </c:pt>
                <c:pt idx="3258">
                  <c:v>1260.0</c:v>
                </c:pt>
                <c:pt idx="3259">
                  <c:v>1260.0</c:v>
                </c:pt>
                <c:pt idx="3260">
                  <c:v>1260.0</c:v>
                </c:pt>
                <c:pt idx="3261">
                  <c:v>1261.0</c:v>
                </c:pt>
                <c:pt idx="3262">
                  <c:v>1261.0</c:v>
                </c:pt>
                <c:pt idx="3263">
                  <c:v>1261.0</c:v>
                </c:pt>
                <c:pt idx="3264">
                  <c:v>1261.0</c:v>
                </c:pt>
                <c:pt idx="3265">
                  <c:v>1262.0</c:v>
                </c:pt>
                <c:pt idx="3266">
                  <c:v>1262.0</c:v>
                </c:pt>
                <c:pt idx="3267">
                  <c:v>1263.0</c:v>
                </c:pt>
                <c:pt idx="3268">
                  <c:v>1263.0</c:v>
                </c:pt>
                <c:pt idx="3269">
                  <c:v>1263.0</c:v>
                </c:pt>
                <c:pt idx="3270">
                  <c:v>1264.0</c:v>
                </c:pt>
                <c:pt idx="3271">
                  <c:v>1264.0</c:v>
                </c:pt>
                <c:pt idx="3272">
                  <c:v>1264.0</c:v>
                </c:pt>
                <c:pt idx="3273">
                  <c:v>1264.0</c:v>
                </c:pt>
                <c:pt idx="3274">
                  <c:v>1264.0</c:v>
                </c:pt>
                <c:pt idx="3275">
                  <c:v>1264.0</c:v>
                </c:pt>
                <c:pt idx="3276">
                  <c:v>1264.0</c:v>
                </c:pt>
                <c:pt idx="3277">
                  <c:v>1264.0</c:v>
                </c:pt>
                <c:pt idx="3278">
                  <c:v>1264.0</c:v>
                </c:pt>
                <c:pt idx="3279">
                  <c:v>1264.0</c:v>
                </c:pt>
                <c:pt idx="3280">
                  <c:v>1264.0</c:v>
                </c:pt>
                <c:pt idx="3281">
                  <c:v>1264.0</c:v>
                </c:pt>
                <c:pt idx="3282">
                  <c:v>1265.0</c:v>
                </c:pt>
                <c:pt idx="3283">
                  <c:v>1266.0</c:v>
                </c:pt>
                <c:pt idx="3284">
                  <c:v>1266.0</c:v>
                </c:pt>
                <c:pt idx="3285">
                  <c:v>1266.0</c:v>
                </c:pt>
                <c:pt idx="3286">
                  <c:v>1266.0</c:v>
                </c:pt>
                <c:pt idx="3287">
                  <c:v>1267.0</c:v>
                </c:pt>
                <c:pt idx="3288">
                  <c:v>1268.0</c:v>
                </c:pt>
                <c:pt idx="3289">
                  <c:v>1269.0</c:v>
                </c:pt>
                <c:pt idx="3290">
                  <c:v>1270.0</c:v>
                </c:pt>
                <c:pt idx="3291">
                  <c:v>1270.0</c:v>
                </c:pt>
                <c:pt idx="3292">
                  <c:v>1270.0</c:v>
                </c:pt>
                <c:pt idx="3293">
                  <c:v>1270.0</c:v>
                </c:pt>
                <c:pt idx="3294">
                  <c:v>1270.0</c:v>
                </c:pt>
                <c:pt idx="3295">
                  <c:v>1270.0</c:v>
                </c:pt>
                <c:pt idx="3296">
                  <c:v>1270.0</c:v>
                </c:pt>
                <c:pt idx="3297">
                  <c:v>1271.0</c:v>
                </c:pt>
                <c:pt idx="3298">
                  <c:v>1272.0</c:v>
                </c:pt>
                <c:pt idx="3299">
                  <c:v>1273.0</c:v>
                </c:pt>
                <c:pt idx="3300">
                  <c:v>1273.0</c:v>
                </c:pt>
                <c:pt idx="3301">
                  <c:v>1273.0</c:v>
                </c:pt>
                <c:pt idx="3302">
                  <c:v>1273.0</c:v>
                </c:pt>
                <c:pt idx="3303">
                  <c:v>1273.0</c:v>
                </c:pt>
                <c:pt idx="3304">
                  <c:v>1274.0</c:v>
                </c:pt>
                <c:pt idx="3305">
                  <c:v>1274.0</c:v>
                </c:pt>
                <c:pt idx="3306">
                  <c:v>1274.0</c:v>
                </c:pt>
                <c:pt idx="3307">
                  <c:v>1275.0</c:v>
                </c:pt>
                <c:pt idx="3308">
                  <c:v>1276.0</c:v>
                </c:pt>
                <c:pt idx="3309">
                  <c:v>1277.0</c:v>
                </c:pt>
                <c:pt idx="3310">
                  <c:v>1278.0</c:v>
                </c:pt>
                <c:pt idx="3311">
                  <c:v>1279.0</c:v>
                </c:pt>
                <c:pt idx="3312">
                  <c:v>1280.0</c:v>
                </c:pt>
                <c:pt idx="3313">
                  <c:v>1281.0</c:v>
                </c:pt>
                <c:pt idx="3314">
                  <c:v>1281.0</c:v>
                </c:pt>
                <c:pt idx="3315">
                  <c:v>1281.0</c:v>
                </c:pt>
                <c:pt idx="3316">
                  <c:v>1282.0</c:v>
                </c:pt>
                <c:pt idx="3317">
                  <c:v>1283.0</c:v>
                </c:pt>
                <c:pt idx="3318">
                  <c:v>1284.0</c:v>
                </c:pt>
                <c:pt idx="3319">
                  <c:v>1284.0</c:v>
                </c:pt>
                <c:pt idx="3320">
                  <c:v>1285.0</c:v>
                </c:pt>
                <c:pt idx="3321">
                  <c:v>1286.0</c:v>
                </c:pt>
                <c:pt idx="3322">
                  <c:v>1287.0</c:v>
                </c:pt>
                <c:pt idx="3323">
                  <c:v>1288.0</c:v>
                </c:pt>
                <c:pt idx="3324">
                  <c:v>1289.0</c:v>
                </c:pt>
                <c:pt idx="3325">
                  <c:v>1290.0</c:v>
                </c:pt>
                <c:pt idx="3326">
                  <c:v>1291.0</c:v>
                </c:pt>
                <c:pt idx="3327">
                  <c:v>1292.0</c:v>
                </c:pt>
                <c:pt idx="3328">
                  <c:v>1293.0</c:v>
                </c:pt>
                <c:pt idx="3329">
                  <c:v>1294.0</c:v>
                </c:pt>
                <c:pt idx="3330">
                  <c:v>1295.0</c:v>
                </c:pt>
                <c:pt idx="3331">
                  <c:v>1295.0</c:v>
                </c:pt>
                <c:pt idx="3332">
                  <c:v>1296.0</c:v>
                </c:pt>
                <c:pt idx="3333">
                  <c:v>1296.0</c:v>
                </c:pt>
                <c:pt idx="3334">
                  <c:v>1296.0</c:v>
                </c:pt>
                <c:pt idx="3335">
                  <c:v>1296.0</c:v>
                </c:pt>
                <c:pt idx="3336">
                  <c:v>1296.0</c:v>
                </c:pt>
                <c:pt idx="3337">
                  <c:v>1297.0</c:v>
                </c:pt>
                <c:pt idx="3338">
                  <c:v>1297.0</c:v>
                </c:pt>
                <c:pt idx="3339">
                  <c:v>1297.0</c:v>
                </c:pt>
                <c:pt idx="3340">
                  <c:v>1298.0</c:v>
                </c:pt>
                <c:pt idx="3341">
                  <c:v>1299.0</c:v>
                </c:pt>
                <c:pt idx="3342">
                  <c:v>1300.0</c:v>
                </c:pt>
                <c:pt idx="3343">
                  <c:v>1300.0</c:v>
                </c:pt>
                <c:pt idx="3344">
                  <c:v>1300.0</c:v>
                </c:pt>
                <c:pt idx="3345">
                  <c:v>1301.0</c:v>
                </c:pt>
                <c:pt idx="3346">
                  <c:v>1301.0</c:v>
                </c:pt>
                <c:pt idx="3347">
                  <c:v>1301.0</c:v>
                </c:pt>
                <c:pt idx="3348">
                  <c:v>1301.0</c:v>
                </c:pt>
                <c:pt idx="3349">
                  <c:v>1301.0</c:v>
                </c:pt>
                <c:pt idx="3350">
                  <c:v>1301.0</c:v>
                </c:pt>
                <c:pt idx="3351">
                  <c:v>1302.0</c:v>
                </c:pt>
                <c:pt idx="3352">
                  <c:v>1302.0</c:v>
                </c:pt>
                <c:pt idx="3353">
                  <c:v>1302.0</c:v>
                </c:pt>
                <c:pt idx="3354">
                  <c:v>1303.0</c:v>
                </c:pt>
                <c:pt idx="3355">
                  <c:v>1303.0</c:v>
                </c:pt>
                <c:pt idx="3356">
                  <c:v>1303.0</c:v>
                </c:pt>
                <c:pt idx="3357">
                  <c:v>1304.0</c:v>
                </c:pt>
                <c:pt idx="3358">
                  <c:v>1305.0</c:v>
                </c:pt>
                <c:pt idx="3359">
                  <c:v>1306.0</c:v>
                </c:pt>
                <c:pt idx="3360">
                  <c:v>1306.0</c:v>
                </c:pt>
                <c:pt idx="3361">
                  <c:v>1307.0</c:v>
                </c:pt>
                <c:pt idx="3362">
                  <c:v>1308.0</c:v>
                </c:pt>
                <c:pt idx="3363">
                  <c:v>1308.0</c:v>
                </c:pt>
                <c:pt idx="3364">
                  <c:v>1308.0</c:v>
                </c:pt>
                <c:pt idx="3365">
                  <c:v>1308.0</c:v>
                </c:pt>
                <c:pt idx="3366">
                  <c:v>1308.0</c:v>
                </c:pt>
                <c:pt idx="3367">
                  <c:v>1309.0</c:v>
                </c:pt>
                <c:pt idx="3368">
                  <c:v>1309.0</c:v>
                </c:pt>
                <c:pt idx="3369">
                  <c:v>1309.0</c:v>
                </c:pt>
                <c:pt idx="3370">
                  <c:v>1309.0</c:v>
                </c:pt>
                <c:pt idx="3371">
                  <c:v>1309.0</c:v>
                </c:pt>
                <c:pt idx="3372">
                  <c:v>1309.0</c:v>
                </c:pt>
                <c:pt idx="3373">
                  <c:v>1309.0</c:v>
                </c:pt>
                <c:pt idx="3374">
                  <c:v>1310.0</c:v>
                </c:pt>
                <c:pt idx="3375">
                  <c:v>1310.0</c:v>
                </c:pt>
                <c:pt idx="3376">
                  <c:v>1310.0</c:v>
                </c:pt>
                <c:pt idx="3377">
                  <c:v>1310.0</c:v>
                </c:pt>
                <c:pt idx="3378">
                  <c:v>1310.0</c:v>
                </c:pt>
                <c:pt idx="3379">
                  <c:v>1310.0</c:v>
                </c:pt>
                <c:pt idx="3380">
                  <c:v>1310.0</c:v>
                </c:pt>
                <c:pt idx="3381">
                  <c:v>1311.0</c:v>
                </c:pt>
                <c:pt idx="3382">
                  <c:v>1312.0</c:v>
                </c:pt>
                <c:pt idx="3383">
                  <c:v>1312.0</c:v>
                </c:pt>
                <c:pt idx="3384">
                  <c:v>1312.0</c:v>
                </c:pt>
                <c:pt idx="3385">
                  <c:v>1312.0</c:v>
                </c:pt>
                <c:pt idx="3386">
                  <c:v>1313.0</c:v>
                </c:pt>
                <c:pt idx="3387">
                  <c:v>1314.0</c:v>
                </c:pt>
                <c:pt idx="3388">
                  <c:v>1314.0</c:v>
                </c:pt>
                <c:pt idx="3389">
                  <c:v>1315.0</c:v>
                </c:pt>
                <c:pt idx="3390">
                  <c:v>1316.0</c:v>
                </c:pt>
                <c:pt idx="3391">
                  <c:v>1317.0</c:v>
                </c:pt>
                <c:pt idx="3392">
                  <c:v>1318.0</c:v>
                </c:pt>
                <c:pt idx="3393">
                  <c:v>1318.0</c:v>
                </c:pt>
                <c:pt idx="3394">
                  <c:v>1319.0</c:v>
                </c:pt>
                <c:pt idx="3395">
                  <c:v>1320.0</c:v>
                </c:pt>
                <c:pt idx="3396">
                  <c:v>1321.0</c:v>
                </c:pt>
                <c:pt idx="3397">
                  <c:v>1322.0</c:v>
                </c:pt>
                <c:pt idx="3398">
                  <c:v>1323.0</c:v>
                </c:pt>
                <c:pt idx="3399">
                  <c:v>1324.0</c:v>
                </c:pt>
                <c:pt idx="3400">
                  <c:v>1325.0</c:v>
                </c:pt>
                <c:pt idx="3401">
                  <c:v>1326.0</c:v>
                </c:pt>
                <c:pt idx="3402">
                  <c:v>1327.0</c:v>
                </c:pt>
                <c:pt idx="3403">
                  <c:v>1328.0</c:v>
                </c:pt>
                <c:pt idx="3404">
                  <c:v>1328.0</c:v>
                </c:pt>
                <c:pt idx="3405">
                  <c:v>1328.0</c:v>
                </c:pt>
                <c:pt idx="3406">
                  <c:v>1328.0</c:v>
                </c:pt>
                <c:pt idx="3407">
                  <c:v>1328.0</c:v>
                </c:pt>
                <c:pt idx="3408">
                  <c:v>1328.0</c:v>
                </c:pt>
                <c:pt idx="3409">
                  <c:v>1328.0</c:v>
                </c:pt>
                <c:pt idx="3410">
                  <c:v>1328.0</c:v>
                </c:pt>
                <c:pt idx="3411">
                  <c:v>1328.0</c:v>
                </c:pt>
                <c:pt idx="3412">
                  <c:v>1328.0</c:v>
                </c:pt>
                <c:pt idx="3413">
                  <c:v>1328.0</c:v>
                </c:pt>
                <c:pt idx="3414">
                  <c:v>1328.0</c:v>
                </c:pt>
                <c:pt idx="3415">
                  <c:v>1328.0</c:v>
                </c:pt>
                <c:pt idx="3416">
                  <c:v>1328.0</c:v>
                </c:pt>
                <c:pt idx="3417">
                  <c:v>1328.0</c:v>
                </c:pt>
                <c:pt idx="3418">
                  <c:v>1328.0</c:v>
                </c:pt>
                <c:pt idx="3419">
                  <c:v>1329.0</c:v>
                </c:pt>
                <c:pt idx="3420">
                  <c:v>1330.0</c:v>
                </c:pt>
                <c:pt idx="3421">
                  <c:v>1331.0</c:v>
                </c:pt>
                <c:pt idx="3422">
                  <c:v>1332.0</c:v>
                </c:pt>
                <c:pt idx="3423">
                  <c:v>1333.0</c:v>
                </c:pt>
                <c:pt idx="3424">
                  <c:v>1334.0</c:v>
                </c:pt>
                <c:pt idx="3425">
                  <c:v>1335.0</c:v>
                </c:pt>
                <c:pt idx="3426">
                  <c:v>1336.0</c:v>
                </c:pt>
                <c:pt idx="3427">
                  <c:v>1337.0</c:v>
                </c:pt>
                <c:pt idx="3428">
                  <c:v>1337.0</c:v>
                </c:pt>
                <c:pt idx="3429">
                  <c:v>1337.0</c:v>
                </c:pt>
                <c:pt idx="3430">
                  <c:v>1338.0</c:v>
                </c:pt>
                <c:pt idx="3431">
                  <c:v>1339.0</c:v>
                </c:pt>
                <c:pt idx="3432">
                  <c:v>1339.0</c:v>
                </c:pt>
                <c:pt idx="3433">
                  <c:v>1340.0</c:v>
                </c:pt>
                <c:pt idx="3434">
                  <c:v>1340.0</c:v>
                </c:pt>
                <c:pt idx="3435">
                  <c:v>1340.0</c:v>
                </c:pt>
                <c:pt idx="3436">
                  <c:v>1340.0</c:v>
                </c:pt>
                <c:pt idx="3437">
                  <c:v>1340.0</c:v>
                </c:pt>
                <c:pt idx="3438">
                  <c:v>1340.0</c:v>
                </c:pt>
                <c:pt idx="3439">
                  <c:v>1340.0</c:v>
                </c:pt>
                <c:pt idx="3440">
                  <c:v>1340.0</c:v>
                </c:pt>
                <c:pt idx="3441">
                  <c:v>1341.0</c:v>
                </c:pt>
                <c:pt idx="3442">
                  <c:v>1342.0</c:v>
                </c:pt>
                <c:pt idx="3443">
                  <c:v>1343.0</c:v>
                </c:pt>
                <c:pt idx="3444">
                  <c:v>1343.0</c:v>
                </c:pt>
                <c:pt idx="3445">
                  <c:v>1344.0</c:v>
                </c:pt>
                <c:pt idx="3446">
                  <c:v>1344.0</c:v>
                </c:pt>
                <c:pt idx="3447">
                  <c:v>1344.0</c:v>
                </c:pt>
                <c:pt idx="3448">
                  <c:v>1344.0</c:v>
                </c:pt>
                <c:pt idx="3449">
                  <c:v>1345.0</c:v>
                </c:pt>
                <c:pt idx="3450">
                  <c:v>1345.0</c:v>
                </c:pt>
                <c:pt idx="3451">
                  <c:v>1345.0</c:v>
                </c:pt>
                <c:pt idx="3452">
                  <c:v>1345.0</c:v>
                </c:pt>
                <c:pt idx="3453">
                  <c:v>1345.0</c:v>
                </c:pt>
                <c:pt idx="3454">
                  <c:v>1345.0</c:v>
                </c:pt>
                <c:pt idx="3455">
                  <c:v>1345.0</c:v>
                </c:pt>
                <c:pt idx="3456">
                  <c:v>1345.0</c:v>
                </c:pt>
                <c:pt idx="3457">
                  <c:v>1345.0</c:v>
                </c:pt>
                <c:pt idx="3458">
                  <c:v>1345.0</c:v>
                </c:pt>
                <c:pt idx="3459">
                  <c:v>1345.0</c:v>
                </c:pt>
                <c:pt idx="3460">
                  <c:v>1345.0</c:v>
                </c:pt>
                <c:pt idx="3461">
                  <c:v>1345.0</c:v>
                </c:pt>
                <c:pt idx="3462">
                  <c:v>1345.0</c:v>
                </c:pt>
                <c:pt idx="3463">
                  <c:v>1346.0</c:v>
                </c:pt>
                <c:pt idx="3464">
                  <c:v>1347.0</c:v>
                </c:pt>
                <c:pt idx="3465">
                  <c:v>1347.0</c:v>
                </c:pt>
                <c:pt idx="3466">
                  <c:v>1347.0</c:v>
                </c:pt>
                <c:pt idx="3467">
                  <c:v>1347.0</c:v>
                </c:pt>
                <c:pt idx="3468">
                  <c:v>1348.0</c:v>
                </c:pt>
                <c:pt idx="3469">
                  <c:v>1349.0</c:v>
                </c:pt>
                <c:pt idx="3470">
                  <c:v>1349.0</c:v>
                </c:pt>
                <c:pt idx="3471">
                  <c:v>1350.0</c:v>
                </c:pt>
                <c:pt idx="3472">
                  <c:v>1351.0</c:v>
                </c:pt>
                <c:pt idx="3473">
                  <c:v>1351.0</c:v>
                </c:pt>
                <c:pt idx="3474">
                  <c:v>1351.0</c:v>
                </c:pt>
                <c:pt idx="3475">
                  <c:v>1351.0</c:v>
                </c:pt>
                <c:pt idx="3476">
                  <c:v>1351.0</c:v>
                </c:pt>
                <c:pt idx="3477">
                  <c:v>1351.0</c:v>
                </c:pt>
                <c:pt idx="3478">
                  <c:v>1351.0</c:v>
                </c:pt>
                <c:pt idx="3479">
                  <c:v>1351.0</c:v>
                </c:pt>
                <c:pt idx="3480">
                  <c:v>1351.0</c:v>
                </c:pt>
                <c:pt idx="3481">
                  <c:v>1352.0</c:v>
                </c:pt>
                <c:pt idx="3482">
                  <c:v>1352.0</c:v>
                </c:pt>
                <c:pt idx="3483">
                  <c:v>1353.0</c:v>
                </c:pt>
                <c:pt idx="3484">
                  <c:v>1354.0</c:v>
                </c:pt>
                <c:pt idx="3485">
                  <c:v>1355.0</c:v>
                </c:pt>
                <c:pt idx="3486">
                  <c:v>1355.0</c:v>
                </c:pt>
                <c:pt idx="3487">
                  <c:v>1355.0</c:v>
                </c:pt>
                <c:pt idx="3488">
                  <c:v>1355.0</c:v>
                </c:pt>
                <c:pt idx="3489">
                  <c:v>1355.0</c:v>
                </c:pt>
                <c:pt idx="3490">
                  <c:v>1355.0</c:v>
                </c:pt>
                <c:pt idx="3491">
                  <c:v>1355.0</c:v>
                </c:pt>
                <c:pt idx="3492">
                  <c:v>1355.0</c:v>
                </c:pt>
                <c:pt idx="3493">
                  <c:v>1356.0</c:v>
                </c:pt>
                <c:pt idx="3494">
                  <c:v>1356.0</c:v>
                </c:pt>
                <c:pt idx="3495">
                  <c:v>1357.0</c:v>
                </c:pt>
                <c:pt idx="3496">
                  <c:v>1358.0</c:v>
                </c:pt>
                <c:pt idx="3497">
                  <c:v>1358.0</c:v>
                </c:pt>
                <c:pt idx="3498">
                  <c:v>1358.0</c:v>
                </c:pt>
                <c:pt idx="3499">
                  <c:v>1358.0</c:v>
                </c:pt>
                <c:pt idx="3500">
                  <c:v>1359.0</c:v>
                </c:pt>
                <c:pt idx="3501">
                  <c:v>1360.0</c:v>
                </c:pt>
                <c:pt idx="3502">
                  <c:v>1361.0</c:v>
                </c:pt>
                <c:pt idx="3503">
                  <c:v>1361.0</c:v>
                </c:pt>
                <c:pt idx="3504">
                  <c:v>1362.0</c:v>
                </c:pt>
                <c:pt idx="3505">
                  <c:v>1363.0</c:v>
                </c:pt>
                <c:pt idx="3506">
                  <c:v>1364.0</c:v>
                </c:pt>
                <c:pt idx="3507">
                  <c:v>1365.0</c:v>
                </c:pt>
                <c:pt idx="3508">
                  <c:v>1366.0</c:v>
                </c:pt>
                <c:pt idx="3509">
                  <c:v>1367.0</c:v>
                </c:pt>
                <c:pt idx="3510">
                  <c:v>1368.0</c:v>
                </c:pt>
                <c:pt idx="3511">
                  <c:v>1369.0</c:v>
                </c:pt>
                <c:pt idx="3512">
                  <c:v>1370.0</c:v>
                </c:pt>
                <c:pt idx="3513">
                  <c:v>1371.0</c:v>
                </c:pt>
                <c:pt idx="3514">
                  <c:v>1372.0</c:v>
                </c:pt>
                <c:pt idx="3515">
                  <c:v>1373.0</c:v>
                </c:pt>
                <c:pt idx="3516">
                  <c:v>1373.0</c:v>
                </c:pt>
                <c:pt idx="3517">
                  <c:v>1374.0</c:v>
                </c:pt>
                <c:pt idx="3518">
                  <c:v>1374.0</c:v>
                </c:pt>
                <c:pt idx="3519">
                  <c:v>1374.0</c:v>
                </c:pt>
                <c:pt idx="3520">
                  <c:v>1375.0</c:v>
                </c:pt>
                <c:pt idx="3521">
                  <c:v>1376.0</c:v>
                </c:pt>
                <c:pt idx="3522">
                  <c:v>1377.0</c:v>
                </c:pt>
                <c:pt idx="3523">
                  <c:v>1378.0</c:v>
                </c:pt>
                <c:pt idx="3524">
                  <c:v>1379.0</c:v>
                </c:pt>
                <c:pt idx="3525">
                  <c:v>1379.0</c:v>
                </c:pt>
                <c:pt idx="3526">
                  <c:v>1380.0</c:v>
                </c:pt>
                <c:pt idx="3527">
                  <c:v>1381.0</c:v>
                </c:pt>
                <c:pt idx="3528">
                  <c:v>1381.0</c:v>
                </c:pt>
                <c:pt idx="3529">
                  <c:v>1382.0</c:v>
                </c:pt>
                <c:pt idx="3530">
                  <c:v>1382.0</c:v>
                </c:pt>
                <c:pt idx="3531">
                  <c:v>1383.0</c:v>
                </c:pt>
                <c:pt idx="3532">
                  <c:v>1383.0</c:v>
                </c:pt>
                <c:pt idx="3533">
                  <c:v>1384.0</c:v>
                </c:pt>
                <c:pt idx="3534">
                  <c:v>1385.0</c:v>
                </c:pt>
                <c:pt idx="3535">
                  <c:v>1386.0</c:v>
                </c:pt>
                <c:pt idx="3536">
                  <c:v>1387.0</c:v>
                </c:pt>
                <c:pt idx="3537">
                  <c:v>1388.0</c:v>
                </c:pt>
                <c:pt idx="3538">
                  <c:v>1389.0</c:v>
                </c:pt>
                <c:pt idx="3539">
                  <c:v>1389.0</c:v>
                </c:pt>
                <c:pt idx="3540">
                  <c:v>1389.0</c:v>
                </c:pt>
                <c:pt idx="3541">
                  <c:v>1389.0</c:v>
                </c:pt>
                <c:pt idx="3542">
                  <c:v>1389.0</c:v>
                </c:pt>
                <c:pt idx="3543">
                  <c:v>1389.0</c:v>
                </c:pt>
                <c:pt idx="3544">
                  <c:v>1389.0</c:v>
                </c:pt>
                <c:pt idx="3545">
                  <c:v>1389.0</c:v>
                </c:pt>
                <c:pt idx="3546">
                  <c:v>1389.0</c:v>
                </c:pt>
                <c:pt idx="3547">
                  <c:v>1389.0</c:v>
                </c:pt>
                <c:pt idx="3548">
                  <c:v>1389.0</c:v>
                </c:pt>
                <c:pt idx="3549">
                  <c:v>1389.0</c:v>
                </c:pt>
                <c:pt idx="3550">
                  <c:v>1390.0</c:v>
                </c:pt>
                <c:pt idx="3551">
                  <c:v>1390.0</c:v>
                </c:pt>
                <c:pt idx="3552">
                  <c:v>1390.0</c:v>
                </c:pt>
                <c:pt idx="3553">
                  <c:v>1390.0</c:v>
                </c:pt>
                <c:pt idx="3554">
                  <c:v>1391.0</c:v>
                </c:pt>
                <c:pt idx="3555">
                  <c:v>1391.0</c:v>
                </c:pt>
                <c:pt idx="3556">
                  <c:v>1391.0</c:v>
                </c:pt>
                <c:pt idx="3557">
                  <c:v>1391.0</c:v>
                </c:pt>
                <c:pt idx="3558">
                  <c:v>1391.0</c:v>
                </c:pt>
                <c:pt idx="3559">
                  <c:v>1391.0</c:v>
                </c:pt>
                <c:pt idx="3560">
                  <c:v>1391.0</c:v>
                </c:pt>
                <c:pt idx="3561">
                  <c:v>1391.0</c:v>
                </c:pt>
                <c:pt idx="3562">
                  <c:v>1391.0</c:v>
                </c:pt>
                <c:pt idx="3563">
                  <c:v>1391.0</c:v>
                </c:pt>
                <c:pt idx="3564">
                  <c:v>1392.0</c:v>
                </c:pt>
                <c:pt idx="3565">
                  <c:v>1393.0</c:v>
                </c:pt>
                <c:pt idx="3566">
                  <c:v>1394.0</c:v>
                </c:pt>
                <c:pt idx="3567">
                  <c:v>1394.0</c:v>
                </c:pt>
                <c:pt idx="3568">
                  <c:v>1395.0</c:v>
                </c:pt>
                <c:pt idx="3569">
                  <c:v>1395.0</c:v>
                </c:pt>
                <c:pt idx="3570">
                  <c:v>1395.0</c:v>
                </c:pt>
                <c:pt idx="3571">
                  <c:v>1395.0</c:v>
                </c:pt>
                <c:pt idx="3572">
                  <c:v>1396.0</c:v>
                </c:pt>
                <c:pt idx="3573">
                  <c:v>1396.0</c:v>
                </c:pt>
                <c:pt idx="3574">
                  <c:v>1397.0</c:v>
                </c:pt>
                <c:pt idx="3575">
                  <c:v>1398.0</c:v>
                </c:pt>
                <c:pt idx="3576">
                  <c:v>1399.0</c:v>
                </c:pt>
                <c:pt idx="3577">
                  <c:v>1399.0</c:v>
                </c:pt>
                <c:pt idx="3578">
                  <c:v>1399.0</c:v>
                </c:pt>
                <c:pt idx="3579">
                  <c:v>1399.0</c:v>
                </c:pt>
                <c:pt idx="3580">
                  <c:v>1399.0</c:v>
                </c:pt>
                <c:pt idx="3581">
                  <c:v>1399.0</c:v>
                </c:pt>
                <c:pt idx="3582">
                  <c:v>1399.0</c:v>
                </c:pt>
                <c:pt idx="3583">
                  <c:v>1399.0</c:v>
                </c:pt>
                <c:pt idx="3584">
                  <c:v>1399.0</c:v>
                </c:pt>
                <c:pt idx="3585">
                  <c:v>1399.0</c:v>
                </c:pt>
                <c:pt idx="3586">
                  <c:v>1399.0</c:v>
                </c:pt>
                <c:pt idx="3587">
                  <c:v>1399.0</c:v>
                </c:pt>
                <c:pt idx="3588">
                  <c:v>1399.0</c:v>
                </c:pt>
                <c:pt idx="3589">
                  <c:v>1399.0</c:v>
                </c:pt>
                <c:pt idx="3590">
                  <c:v>1400.0</c:v>
                </c:pt>
                <c:pt idx="3591">
                  <c:v>1401.0</c:v>
                </c:pt>
                <c:pt idx="3592">
                  <c:v>1402.0</c:v>
                </c:pt>
                <c:pt idx="3593">
                  <c:v>1403.0</c:v>
                </c:pt>
                <c:pt idx="3594">
                  <c:v>1403.0</c:v>
                </c:pt>
                <c:pt idx="3595">
                  <c:v>1403.0</c:v>
                </c:pt>
                <c:pt idx="3596">
                  <c:v>1404.0</c:v>
                </c:pt>
                <c:pt idx="3597">
                  <c:v>1404.0</c:v>
                </c:pt>
                <c:pt idx="3598">
                  <c:v>1405.0</c:v>
                </c:pt>
                <c:pt idx="3599">
                  <c:v>1405.0</c:v>
                </c:pt>
                <c:pt idx="3600">
                  <c:v>1405.0</c:v>
                </c:pt>
                <c:pt idx="3601">
                  <c:v>1405.0</c:v>
                </c:pt>
                <c:pt idx="3602">
                  <c:v>1405.0</c:v>
                </c:pt>
                <c:pt idx="3603">
                  <c:v>1405.0</c:v>
                </c:pt>
                <c:pt idx="3604">
                  <c:v>1405.0</c:v>
                </c:pt>
                <c:pt idx="3605">
                  <c:v>1406.0</c:v>
                </c:pt>
                <c:pt idx="3606">
                  <c:v>1407.0</c:v>
                </c:pt>
                <c:pt idx="3607">
                  <c:v>1407.0</c:v>
                </c:pt>
                <c:pt idx="3608">
                  <c:v>1407.0</c:v>
                </c:pt>
                <c:pt idx="3609">
                  <c:v>1407.0</c:v>
                </c:pt>
                <c:pt idx="3610">
                  <c:v>1407.0</c:v>
                </c:pt>
                <c:pt idx="3611">
                  <c:v>1407.0</c:v>
                </c:pt>
                <c:pt idx="3612">
                  <c:v>1407.0</c:v>
                </c:pt>
                <c:pt idx="3613">
                  <c:v>1407.0</c:v>
                </c:pt>
                <c:pt idx="3614">
                  <c:v>1407.0</c:v>
                </c:pt>
                <c:pt idx="3615">
                  <c:v>1407.0</c:v>
                </c:pt>
                <c:pt idx="3616">
                  <c:v>1407.0</c:v>
                </c:pt>
                <c:pt idx="3617">
                  <c:v>1407.0</c:v>
                </c:pt>
                <c:pt idx="3618">
                  <c:v>1407.0</c:v>
                </c:pt>
                <c:pt idx="3619">
                  <c:v>1408.0</c:v>
                </c:pt>
                <c:pt idx="3620">
                  <c:v>1409.0</c:v>
                </c:pt>
                <c:pt idx="3621">
                  <c:v>1409.0</c:v>
                </c:pt>
                <c:pt idx="3622">
                  <c:v>1409.0</c:v>
                </c:pt>
                <c:pt idx="3623">
                  <c:v>1409.0</c:v>
                </c:pt>
                <c:pt idx="3624">
                  <c:v>1409.0</c:v>
                </c:pt>
                <c:pt idx="3625">
                  <c:v>1409.0</c:v>
                </c:pt>
                <c:pt idx="3626">
                  <c:v>1410.0</c:v>
                </c:pt>
                <c:pt idx="3627">
                  <c:v>1410.0</c:v>
                </c:pt>
                <c:pt idx="3628">
                  <c:v>1410.0</c:v>
                </c:pt>
                <c:pt idx="3629">
                  <c:v>1410.0</c:v>
                </c:pt>
                <c:pt idx="3630">
                  <c:v>1410.0</c:v>
                </c:pt>
                <c:pt idx="3631">
                  <c:v>1410.0</c:v>
                </c:pt>
                <c:pt idx="3632">
                  <c:v>1410.0</c:v>
                </c:pt>
                <c:pt idx="3633">
                  <c:v>1411.0</c:v>
                </c:pt>
                <c:pt idx="3634">
                  <c:v>1411.0</c:v>
                </c:pt>
                <c:pt idx="3635">
                  <c:v>1411.0</c:v>
                </c:pt>
                <c:pt idx="3636">
                  <c:v>1411.0</c:v>
                </c:pt>
                <c:pt idx="3637">
                  <c:v>1411.0</c:v>
                </c:pt>
                <c:pt idx="3638">
                  <c:v>1411.0</c:v>
                </c:pt>
                <c:pt idx="3639">
                  <c:v>1411.0</c:v>
                </c:pt>
                <c:pt idx="3640">
                  <c:v>1411.0</c:v>
                </c:pt>
                <c:pt idx="3641">
                  <c:v>1411.0</c:v>
                </c:pt>
                <c:pt idx="3642">
                  <c:v>1411.0</c:v>
                </c:pt>
                <c:pt idx="3643">
                  <c:v>1412.0</c:v>
                </c:pt>
                <c:pt idx="3644">
                  <c:v>1413.0</c:v>
                </c:pt>
                <c:pt idx="3645">
                  <c:v>1414.0</c:v>
                </c:pt>
                <c:pt idx="3646">
                  <c:v>1415.0</c:v>
                </c:pt>
                <c:pt idx="3647">
                  <c:v>1416.0</c:v>
                </c:pt>
                <c:pt idx="3648">
                  <c:v>1417.0</c:v>
                </c:pt>
                <c:pt idx="3649">
                  <c:v>1417.0</c:v>
                </c:pt>
                <c:pt idx="3650">
                  <c:v>1417.0</c:v>
                </c:pt>
                <c:pt idx="3651">
                  <c:v>1417.0</c:v>
                </c:pt>
                <c:pt idx="3652">
                  <c:v>1417.0</c:v>
                </c:pt>
                <c:pt idx="3653">
                  <c:v>1417.0</c:v>
                </c:pt>
                <c:pt idx="3654">
                  <c:v>1417.0</c:v>
                </c:pt>
                <c:pt idx="3655">
                  <c:v>1417.0</c:v>
                </c:pt>
                <c:pt idx="3656">
                  <c:v>1418.0</c:v>
                </c:pt>
                <c:pt idx="3657">
                  <c:v>1418.0</c:v>
                </c:pt>
                <c:pt idx="3658">
                  <c:v>1418.0</c:v>
                </c:pt>
                <c:pt idx="3659">
                  <c:v>1418.0</c:v>
                </c:pt>
                <c:pt idx="3660">
                  <c:v>1419.0</c:v>
                </c:pt>
                <c:pt idx="3661">
                  <c:v>1420.0</c:v>
                </c:pt>
                <c:pt idx="3662">
                  <c:v>1420.0</c:v>
                </c:pt>
                <c:pt idx="3663">
                  <c:v>1420.0</c:v>
                </c:pt>
                <c:pt idx="3664">
                  <c:v>1420.0</c:v>
                </c:pt>
                <c:pt idx="3665">
                  <c:v>1420.0</c:v>
                </c:pt>
                <c:pt idx="3666">
                  <c:v>1421.0</c:v>
                </c:pt>
                <c:pt idx="3667">
                  <c:v>1421.0</c:v>
                </c:pt>
                <c:pt idx="3668">
                  <c:v>1421.0</c:v>
                </c:pt>
                <c:pt idx="3669">
                  <c:v>1422.0</c:v>
                </c:pt>
                <c:pt idx="3670">
                  <c:v>1423.0</c:v>
                </c:pt>
                <c:pt idx="3671">
                  <c:v>1424.0</c:v>
                </c:pt>
                <c:pt idx="3672">
                  <c:v>1424.0</c:v>
                </c:pt>
                <c:pt idx="3673">
                  <c:v>1424.0</c:v>
                </c:pt>
                <c:pt idx="3674">
                  <c:v>1425.0</c:v>
                </c:pt>
                <c:pt idx="3675">
                  <c:v>1426.0</c:v>
                </c:pt>
                <c:pt idx="3676">
                  <c:v>1427.0</c:v>
                </c:pt>
                <c:pt idx="3677">
                  <c:v>1427.0</c:v>
                </c:pt>
                <c:pt idx="3678">
                  <c:v>1428.0</c:v>
                </c:pt>
                <c:pt idx="3679">
                  <c:v>1428.0</c:v>
                </c:pt>
                <c:pt idx="3680">
                  <c:v>1429.0</c:v>
                </c:pt>
                <c:pt idx="3681">
                  <c:v>1430.0</c:v>
                </c:pt>
                <c:pt idx="3682">
                  <c:v>1431.0</c:v>
                </c:pt>
                <c:pt idx="3683">
                  <c:v>1431.0</c:v>
                </c:pt>
                <c:pt idx="3684">
                  <c:v>1431.0</c:v>
                </c:pt>
                <c:pt idx="3685">
                  <c:v>1431.0</c:v>
                </c:pt>
                <c:pt idx="3686">
                  <c:v>1432.0</c:v>
                </c:pt>
                <c:pt idx="3687">
                  <c:v>1433.0</c:v>
                </c:pt>
                <c:pt idx="3688">
                  <c:v>1434.0</c:v>
                </c:pt>
                <c:pt idx="3689">
                  <c:v>1434.0</c:v>
                </c:pt>
                <c:pt idx="3690">
                  <c:v>1434.0</c:v>
                </c:pt>
                <c:pt idx="3691">
                  <c:v>1434.0</c:v>
                </c:pt>
                <c:pt idx="3692">
                  <c:v>1435.0</c:v>
                </c:pt>
                <c:pt idx="3693">
                  <c:v>1436.0</c:v>
                </c:pt>
                <c:pt idx="3694">
                  <c:v>1437.0</c:v>
                </c:pt>
                <c:pt idx="3695">
                  <c:v>1437.0</c:v>
                </c:pt>
                <c:pt idx="3696">
                  <c:v>1438.0</c:v>
                </c:pt>
                <c:pt idx="3697">
                  <c:v>1439.0</c:v>
                </c:pt>
                <c:pt idx="3698">
                  <c:v>1440.0</c:v>
                </c:pt>
                <c:pt idx="3699">
                  <c:v>1441.0</c:v>
                </c:pt>
                <c:pt idx="3700">
                  <c:v>1442.0</c:v>
                </c:pt>
                <c:pt idx="3701">
                  <c:v>1443.0</c:v>
                </c:pt>
                <c:pt idx="3702">
                  <c:v>1444.0</c:v>
                </c:pt>
                <c:pt idx="3703">
                  <c:v>1445.0</c:v>
                </c:pt>
                <c:pt idx="3704">
                  <c:v>1446.0</c:v>
                </c:pt>
                <c:pt idx="3705">
                  <c:v>1447.0</c:v>
                </c:pt>
                <c:pt idx="3706">
                  <c:v>1447.0</c:v>
                </c:pt>
                <c:pt idx="3707">
                  <c:v>1447.0</c:v>
                </c:pt>
                <c:pt idx="3708">
                  <c:v>1448.0</c:v>
                </c:pt>
                <c:pt idx="3709">
                  <c:v>1448.0</c:v>
                </c:pt>
                <c:pt idx="3710">
                  <c:v>1448.0</c:v>
                </c:pt>
                <c:pt idx="3711">
                  <c:v>1448.0</c:v>
                </c:pt>
                <c:pt idx="3712">
                  <c:v>1448.0</c:v>
                </c:pt>
                <c:pt idx="3713">
                  <c:v>1449.0</c:v>
                </c:pt>
                <c:pt idx="3714">
                  <c:v>1450.0</c:v>
                </c:pt>
                <c:pt idx="3715">
                  <c:v>1450.0</c:v>
                </c:pt>
                <c:pt idx="3716">
                  <c:v>1450.0</c:v>
                </c:pt>
                <c:pt idx="3717">
                  <c:v>1451.0</c:v>
                </c:pt>
                <c:pt idx="3718">
                  <c:v>1452.0</c:v>
                </c:pt>
                <c:pt idx="3719">
                  <c:v>1453.0</c:v>
                </c:pt>
                <c:pt idx="3720">
                  <c:v>1454.0</c:v>
                </c:pt>
                <c:pt idx="3721">
                  <c:v>1455.0</c:v>
                </c:pt>
                <c:pt idx="3722">
                  <c:v>1456.0</c:v>
                </c:pt>
                <c:pt idx="3723">
                  <c:v>1457.0</c:v>
                </c:pt>
                <c:pt idx="3724">
                  <c:v>1458.0</c:v>
                </c:pt>
                <c:pt idx="3725">
                  <c:v>1459.0</c:v>
                </c:pt>
                <c:pt idx="3726">
                  <c:v>1460.0</c:v>
                </c:pt>
                <c:pt idx="3727">
                  <c:v>1460.0</c:v>
                </c:pt>
                <c:pt idx="3728">
                  <c:v>1460.0</c:v>
                </c:pt>
                <c:pt idx="3729">
                  <c:v>1460.0</c:v>
                </c:pt>
                <c:pt idx="3730">
                  <c:v>1460.0</c:v>
                </c:pt>
                <c:pt idx="3731">
                  <c:v>1460.0</c:v>
                </c:pt>
                <c:pt idx="3732">
                  <c:v>1461.0</c:v>
                </c:pt>
                <c:pt idx="3733">
                  <c:v>1461.0</c:v>
                </c:pt>
                <c:pt idx="3734">
                  <c:v>1462.0</c:v>
                </c:pt>
                <c:pt idx="3735">
                  <c:v>1462.0</c:v>
                </c:pt>
                <c:pt idx="3736">
                  <c:v>1462.0</c:v>
                </c:pt>
                <c:pt idx="3737">
                  <c:v>1462.0</c:v>
                </c:pt>
                <c:pt idx="3738">
                  <c:v>1463.0</c:v>
                </c:pt>
                <c:pt idx="3739">
                  <c:v>1464.0</c:v>
                </c:pt>
                <c:pt idx="3740">
                  <c:v>1465.0</c:v>
                </c:pt>
                <c:pt idx="3741">
                  <c:v>1466.0</c:v>
                </c:pt>
                <c:pt idx="3742">
                  <c:v>1467.0</c:v>
                </c:pt>
                <c:pt idx="3743">
                  <c:v>1468.0</c:v>
                </c:pt>
                <c:pt idx="3744">
                  <c:v>1469.0</c:v>
                </c:pt>
                <c:pt idx="3745">
                  <c:v>1469.0</c:v>
                </c:pt>
                <c:pt idx="3746">
                  <c:v>1469.0</c:v>
                </c:pt>
                <c:pt idx="3747">
                  <c:v>1470.0</c:v>
                </c:pt>
                <c:pt idx="3748">
                  <c:v>1470.0</c:v>
                </c:pt>
                <c:pt idx="3749">
                  <c:v>1471.0</c:v>
                </c:pt>
                <c:pt idx="3750">
                  <c:v>1472.0</c:v>
                </c:pt>
                <c:pt idx="3751">
                  <c:v>1472.0</c:v>
                </c:pt>
                <c:pt idx="3752">
                  <c:v>1473.0</c:v>
                </c:pt>
                <c:pt idx="3753">
                  <c:v>1474.0</c:v>
                </c:pt>
                <c:pt idx="3754">
                  <c:v>1475.0</c:v>
                </c:pt>
                <c:pt idx="3755">
                  <c:v>1475.0</c:v>
                </c:pt>
                <c:pt idx="3756">
                  <c:v>1476.0</c:v>
                </c:pt>
                <c:pt idx="3757">
                  <c:v>1477.0</c:v>
                </c:pt>
                <c:pt idx="3758">
                  <c:v>1478.0</c:v>
                </c:pt>
                <c:pt idx="3759">
                  <c:v>1479.0</c:v>
                </c:pt>
                <c:pt idx="3760">
                  <c:v>1480.0</c:v>
                </c:pt>
                <c:pt idx="3761">
                  <c:v>1480.0</c:v>
                </c:pt>
                <c:pt idx="3762">
                  <c:v>1481.0</c:v>
                </c:pt>
                <c:pt idx="3763">
                  <c:v>1482.0</c:v>
                </c:pt>
                <c:pt idx="3764">
                  <c:v>1483.0</c:v>
                </c:pt>
                <c:pt idx="3765">
                  <c:v>1483.0</c:v>
                </c:pt>
                <c:pt idx="3766">
                  <c:v>1484.0</c:v>
                </c:pt>
                <c:pt idx="3767">
                  <c:v>1484.0</c:v>
                </c:pt>
                <c:pt idx="3768">
                  <c:v>1484.0</c:v>
                </c:pt>
                <c:pt idx="3769">
                  <c:v>1484.0</c:v>
                </c:pt>
                <c:pt idx="3770">
                  <c:v>1484.0</c:v>
                </c:pt>
                <c:pt idx="3771">
                  <c:v>1484.0</c:v>
                </c:pt>
                <c:pt idx="3772">
                  <c:v>1485.0</c:v>
                </c:pt>
                <c:pt idx="3773">
                  <c:v>1485.0</c:v>
                </c:pt>
                <c:pt idx="3774">
                  <c:v>1485.0</c:v>
                </c:pt>
                <c:pt idx="3775">
                  <c:v>1485.0</c:v>
                </c:pt>
                <c:pt idx="3776">
                  <c:v>1485.0</c:v>
                </c:pt>
                <c:pt idx="3777">
                  <c:v>1485.0</c:v>
                </c:pt>
                <c:pt idx="3778">
                  <c:v>1486.0</c:v>
                </c:pt>
                <c:pt idx="3779">
                  <c:v>1487.0</c:v>
                </c:pt>
                <c:pt idx="3780">
                  <c:v>1488.0</c:v>
                </c:pt>
                <c:pt idx="3781">
                  <c:v>1489.0</c:v>
                </c:pt>
                <c:pt idx="3782">
                  <c:v>1489.0</c:v>
                </c:pt>
                <c:pt idx="3783">
                  <c:v>1489.0</c:v>
                </c:pt>
                <c:pt idx="3784">
                  <c:v>1489.0</c:v>
                </c:pt>
                <c:pt idx="3785">
                  <c:v>1489.0</c:v>
                </c:pt>
                <c:pt idx="3786">
                  <c:v>1489.0</c:v>
                </c:pt>
                <c:pt idx="3787">
                  <c:v>1489.0</c:v>
                </c:pt>
                <c:pt idx="3788">
                  <c:v>1489.0</c:v>
                </c:pt>
                <c:pt idx="3789">
                  <c:v>1489.0</c:v>
                </c:pt>
                <c:pt idx="3790">
                  <c:v>1489.0</c:v>
                </c:pt>
                <c:pt idx="3791">
                  <c:v>1489.0</c:v>
                </c:pt>
                <c:pt idx="3792">
                  <c:v>1489.0</c:v>
                </c:pt>
                <c:pt idx="3793">
                  <c:v>1489.0</c:v>
                </c:pt>
                <c:pt idx="3794">
                  <c:v>1489.0</c:v>
                </c:pt>
                <c:pt idx="3795">
                  <c:v>1489.0</c:v>
                </c:pt>
                <c:pt idx="3796">
                  <c:v>1489.0</c:v>
                </c:pt>
                <c:pt idx="3797">
                  <c:v>1490.0</c:v>
                </c:pt>
                <c:pt idx="3798">
                  <c:v>1490.0</c:v>
                </c:pt>
                <c:pt idx="3799">
                  <c:v>1490.0</c:v>
                </c:pt>
                <c:pt idx="3800">
                  <c:v>1490.0</c:v>
                </c:pt>
                <c:pt idx="3801">
                  <c:v>1490.0</c:v>
                </c:pt>
                <c:pt idx="3802">
                  <c:v>1491.0</c:v>
                </c:pt>
                <c:pt idx="3803">
                  <c:v>1492.0</c:v>
                </c:pt>
                <c:pt idx="3804">
                  <c:v>1493.0</c:v>
                </c:pt>
                <c:pt idx="3805">
                  <c:v>1494.0</c:v>
                </c:pt>
                <c:pt idx="3806">
                  <c:v>1494.0</c:v>
                </c:pt>
                <c:pt idx="3807">
                  <c:v>1494.0</c:v>
                </c:pt>
                <c:pt idx="3808">
                  <c:v>1494.0</c:v>
                </c:pt>
                <c:pt idx="3809">
                  <c:v>1494.0</c:v>
                </c:pt>
                <c:pt idx="3810">
                  <c:v>1495.0</c:v>
                </c:pt>
                <c:pt idx="3811">
                  <c:v>1495.0</c:v>
                </c:pt>
                <c:pt idx="3812">
                  <c:v>1495.0</c:v>
                </c:pt>
                <c:pt idx="3813">
                  <c:v>1496.0</c:v>
                </c:pt>
                <c:pt idx="3814">
                  <c:v>1496.0</c:v>
                </c:pt>
                <c:pt idx="3815">
                  <c:v>1496.0</c:v>
                </c:pt>
                <c:pt idx="3816">
                  <c:v>1496.0</c:v>
                </c:pt>
                <c:pt idx="3817">
                  <c:v>1496.0</c:v>
                </c:pt>
                <c:pt idx="3818">
                  <c:v>1496.0</c:v>
                </c:pt>
                <c:pt idx="3819">
                  <c:v>1496.0</c:v>
                </c:pt>
                <c:pt idx="3820">
                  <c:v>1496.0</c:v>
                </c:pt>
                <c:pt idx="3821">
                  <c:v>1496.0</c:v>
                </c:pt>
                <c:pt idx="3822">
                  <c:v>1496.0</c:v>
                </c:pt>
                <c:pt idx="3823">
                  <c:v>1496.0</c:v>
                </c:pt>
                <c:pt idx="3824">
                  <c:v>1497.0</c:v>
                </c:pt>
                <c:pt idx="3825">
                  <c:v>1497.0</c:v>
                </c:pt>
                <c:pt idx="3826">
                  <c:v>1497.0</c:v>
                </c:pt>
                <c:pt idx="3827">
                  <c:v>1498.0</c:v>
                </c:pt>
                <c:pt idx="3828">
                  <c:v>1499.0</c:v>
                </c:pt>
                <c:pt idx="3829">
                  <c:v>1499.0</c:v>
                </c:pt>
                <c:pt idx="3830">
                  <c:v>1499.0</c:v>
                </c:pt>
                <c:pt idx="3831">
                  <c:v>1499.0</c:v>
                </c:pt>
                <c:pt idx="3832">
                  <c:v>1499.0</c:v>
                </c:pt>
                <c:pt idx="3833">
                  <c:v>1499.0</c:v>
                </c:pt>
                <c:pt idx="3834">
                  <c:v>1500.0</c:v>
                </c:pt>
                <c:pt idx="3835">
                  <c:v>1501.0</c:v>
                </c:pt>
                <c:pt idx="3836">
                  <c:v>1502.0</c:v>
                </c:pt>
                <c:pt idx="3837">
                  <c:v>1503.0</c:v>
                </c:pt>
                <c:pt idx="3838">
                  <c:v>1504.0</c:v>
                </c:pt>
                <c:pt idx="3839">
                  <c:v>1505.0</c:v>
                </c:pt>
                <c:pt idx="3840">
                  <c:v>1506.0</c:v>
                </c:pt>
                <c:pt idx="3841">
                  <c:v>1506.0</c:v>
                </c:pt>
                <c:pt idx="3842">
                  <c:v>1507.0</c:v>
                </c:pt>
                <c:pt idx="3843">
                  <c:v>1507.0</c:v>
                </c:pt>
                <c:pt idx="3844">
                  <c:v>1508.0</c:v>
                </c:pt>
                <c:pt idx="3845">
                  <c:v>1508.0</c:v>
                </c:pt>
                <c:pt idx="3846">
                  <c:v>1508.0</c:v>
                </c:pt>
                <c:pt idx="3847">
                  <c:v>1509.0</c:v>
                </c:pt>
                <c:pt idx="3848">
                  <c:v>1509.0</c:v>
                </c:pt>
                <c:pt idx="3849">
                  <c:v>1510.0</c:v>
                </c:pt>
                <c:pt idx="3850">
                  <c:v>1510.0</c:v>
                </c:pt>
                <c:pt idx="3851">
                  <c:v>1511.0</c:v>
                </c:pt>
                <c:pt idx="3852">
                  <c:v>1512.0</c:v>
                </c:pt>
                <c:pt idx="3853">
                  <c:v>1513.0</c:v>
                </c:pt>
                <c:pt idx="3854">
                  <c:v>1514.0</c:v>
                </c:pt>
                <c:pt idx="3855">
                  <c:v>1515.0</c:v>
                </c:pt>
                <c:pt idx="3856">
                  <c:v>1516.0</c:v>
                </c:pt>
                <c:pt idx="3857">
                  <c:v>1517.0</c:v>
                </c:pt>
                <c:pt idx="3858">
                  <c:v>1518.0</c:v>
                </c:pt>
                <c:pt idx="3859">
                  <c:v>1519.0</c:v>
                </c:pt>
                <c:pt idx="3860">
                  <c:v>1519.0</c:v>
                </c:pt>
                <c:pt idx="3861">
                  <c:v>1520.0</c:v>
                </c:pt>
                <c:pt idx="3862">
                  <c:v>1521.0</c:v>
                </c:pt>
                <c:pt idx="3863">
                  <c:v>1522.0</c:v>
                </c:pt>
                <c:pt idx="3864">
                  <c:v>1523.0</c:v>
                </c:pt>
                <c:pt idx="3865">
                  <c:v>1524.0</c:v>
                </c:pt>
                <c:pt idx="3866">
                  <c:v>1525.0</c:v>
                </c:pt>
                <c:pt idx="3867">
                  <c:v>1525.0</c:v>
                </c:pt>
                <c:pt idx="3868">
                  <c:v>1525.0</c:v>
                </c:pt>
                <c:pt idx="3869">
                  <c:v>1525.0</c:v>
                </c:pt>
                <c:pt idx="3870">
                  <c:v>1525.0</c:v>
                </c:pt>
                <c:pt idx="3871">
                  <c:v>1525.0</c:v>
                </c:pt>
                <c:pt idx="3872">
                  <c:v>1526.0</c:v>
                </c:pt>
                <c:pt idx="3873">
                  <c:v>1526.0</c:v>
                </c:pt>
                <c:pt idx="3874">
                  <c:v>1526.0</c:v>
                </c:pt>
                <c:pt idx="3875">
                  <c:v>1527.0</c:v>
                </c:pt>
                <c:pt idx="3876">
                  <c:v>1527.0</c:v>
                </c:pt>
                <c:pt idx="3877">
                  <c:v>1527.0</c:v>
                </c:pt>
                <c:pt idx="3878">
                  <c:v>1527.0</c:v>
                </c:pt>
                <c:pt idx="3879">
                  <c:v>1527.0</c:v>
                </c:pt>
                <c:pt idx="3880">
                  <c:v>1528.0</c:v>
                </c:pt>
                <c:pt idx="3881">
                  <c:v>1529.0</c:v>
                </c:pt>
                <c:pt idx="3882">
                  <c:v>1530.0</c:v>
                </c:pt>
                <c:pt idx="3883">
                  <c:v>1531.0</c:v>
                </c:pt>
                <c:pt idx="3884">
                  <c:v>1532.0</c:v>
                </c:pt>
                <c:pt idx="3885">
                  <c:v>1532.0</c:v>
                </c:pt>
                <c:pt idx="3886">
                  <c:v>1533.0</c:v>
                </c:pt>
                <c:pt idx="3887">
                  <c:v>1534.0</c:v>
                </c:pt>
                <c:pt idx="3888">
                  <c:v>1534.0</c:v>
                </c:pt>
                <c:pt idx="3889">
                  <c:v>1535.0</c:v>
                </c:pt>
                <c:pt idx="3890">
                  <c:v>1536.0</c:v>
                </c:pt>
                <c:pt idx="3891">
                  <c:v>1537.0</c:v>
                </c:pt>
                <c:pt idx="3892">
                  <c:v>1538.0</c:v>
                </c:pt>
                <c:pt idx="3893">
                  <c:v>1539.0</c:v>
                </c:pt>
                <c:pt idx="3894">
                  <c:v>1540.0</c:v>
                </c:pt>
                <c:pt idx="3895">
                  <c:v>1540.0</c:v>
                </c:pt>
                <c:pt idx="3896">
                  <c:v>1540.0</c:v>
                </c:pt>
                <c:pt idx="3897">
                  <c:v>1540.0</c:v>
                </c:pt>
                <c:pt idx="3898">
                  <c:v>1540.0</c:v>
                </c:pt>
                <c:pt idx="3899">
                  <c:v>1540.0</c:v>
                </c:pt>
                <c:pt idx="3900">
                  <c:v>1541.0</c:v>
                </c:pt>
                <c:pt idx="3901">
                  <c:v>1542.0</c:v>
                </c:pt>
                <c:pt idx="3902">
                  <c:v>1543.0</c:v>
                </c:pt>
                <c:pt idx="3903">
                  <c:v>1544.0</c:v>
                </c:pt>
                <c:pt idx="3904">
                  <c:v>1545.0</c:v>
                </c:pt>
                <c:pt idx="3905">
                  <c:v>1546.0</c:v>
                </c:pt>
                <c:pt idx="3906">
                  <c:v>1546.0</c:v>
                </c:pt>
                <c:pt idx="3907">
                  <c:v>1546.0</c:v>
                </c:pt>
                <c:pt idx="3908">
                  <c:v>1546.0</c:v>
                </c:pt>
                <c:pt idx="3909">
                  <c:v>1546.0</c:v>
                </c:pt>
                <c:pt idx="3910">
                  <c:v>1546.0</c:v>
                </c:pt>
                <c:pt idx="3911">
                  <c:v>1546.0</c:v>
                </c:pt>
                <c:pt idx="3912">
                  <c:v>1546.0</c:v>
                </c:pt>
                <c:pt idx="3913">
                  <c:v>1546.0</c:v>
                </c:pt>
                <c:pt idx="3914">
                  <c:v>1546.0</c:v>
                </c:pt>
                <c:pt idx="3915">
                  <c:v>1546.0</c:v>
                </c:pt>
                <c:pt idx="3916">
                  <c:v>1546.0</c:v>
                </c:pt>
                <c:pt idx="3917">
                  <c:v>1546.0</c:v>
                </c:pt>
                <c:pt idx="3918">
                  <c:v>1546.0</c:v>
                </c:pt>
                <c:pt idx="3919">
                  <c:v>1546.0</c:v>
                </c:pt>
                <c:pt idx="3920">
                  <c:v>1546.0</c:v>
                </c:pt>
                <c:pt idx="3921">
                  <c:v>1546.0</c:v>
                </c:pt>
                <c:pt idx="3922">
                  <c:v>1547.0</c:v>
                </c:pt>
                <c:pt idx="3923">
                  <c:v>1547.0</c:v>
                </c:pt>
                <c:pt idx="3924">
                  <c:v>1547.0</c:v>
                </c:pt>
                <c:pt idx="3925">
                  <c:v>1547.0</c:v>
                </c:pt>
                <c:pt idx="3926">
                  <c:v>1548.0</c:v>
                </c:pt>
                <c:pt idx="3927">
                  <c:v>1548.0</c:v>
                </c:pt>
                <c:pt idx="3928">
                  <c:v>1548.0</c:v>
                </c:pt>
                <c:pt idx="3929">
                  <c:v>1548.0</c:v>
                </c:pt>
                <c:pt idx="3930">
                  <c:v>1548.0</c:v>
                </c:pt>
                <c:pt idx="3931">
                  <c:v>1548.0</c:v>
                </c:pt>
                <c:pt idx="3932">
                  <c:v>1549.0</c:v>
                </c:pt>
                <c:pt idx="3933">
                  <c:v>1550.0</c:v>
                </c:pt>
                <c:pt idx="3934">
                  <c:v>1551.0</c:v>
                </c:pt>
                <c:pt idx="3935">
                  <c:v>1551.0</c:v>
                </c:pt>
                <c:pt idx="3936">
                  <c:v>1551.0</c:v>
                </c:pt>
                <c:pt idx="3937">
                  <c:v>1551.0</c:v>
                </c:pt>
                <c:pt idx="3938">
                  <c:v>1552.0</c:v>
                </c:pt>
                <c:pt idx="3939">
                  <c:v>1553.0</c:v>
                </c:pt>
                <c:pt idx="3940">
                  <c:v>1554.0</c:v>
                </c:pt>
                <c:pt idx="3941">
                  <c:v>1555.0</c:v>
                </c:pt>
                <c:pt idx="3942">
                  <c:v>1556.0</c:v>
                </c:pt>
                <c:pt idx="3943">
                  <c:v>1557.0</c:v>
                </c:pt>
                <c:pt idx="3944">
                  <c:v>1557.0</c:v>
                </c:pt>
                <c:pt idx="3945">
                  <c:v>1557.0</c:v>
                </c:pt>
                <c:pt idx="3946">
                  <c:v>1558.0</c:v>
                </c:pt>
                <c:pt idx="3947">
                  <c:v>1558.0</c:v>
                </c:pt>
                <c:pt idx="3948">
                  <c:v>1558.0</c:v>
                </c:pt>
                <c:pt idx="3949">
                  <c:v>1558.0</c:v>
                </c:pt>
                <c:pt idx="3950">
                  <c:v>1559.0</c:v>
                </c:pt>
                <c:pt idx="3951">
                  <c:v>1560.0</c:v>
                </c:pt>
                <c:pt idx="3952">
                  <c:v>1561.0</c:v>
                </c:pt>
                <c:pt idx="3953">
                  <c:v>1562.0</c:v>
                </c:pt>
                <c:pt idx="3954">
                  <c:v>1563.0</c:v>
                </c:pt>
                <c:pt idx="3955">
                  <c:v>1563.0</c:v>
                </c:pt>
                <c:pt idx="3956">
                  <c:v>1564.0</c:v>
                </c:pt>
                <c:pt idx="3957">
                  <c:v>1565.0</c:v>
                </c:pt>
                <c:pt idx="3958">
                  <c:v>1566.0</c:v>
                </c:pt>
                <c:pt idx="3959">
                  <c:v>1567.0</c:v>
                </c:pt>
                <c:pt idx="3960">
                  <c:v>1568.0</c:v>
                </c:pt>
                <c:pt idx="3961">
                  <c:v>1569.0</c:v>
                </c:pt>
                <c:pt idx="3962">
                  <c:v>1570.0</c:v>
                </c:pt>
                <c:pt idx="3963">
                  <c:v>1571.0</c:v>
                </c:pt>
                <c:pt idx="3964">
                  <c:v>1572.0</c:v>
                </c:pt>
                <c:pt idx="3965">
                  <c:v>1572.0</c:v>
                </c:pt>
                <c:pt idx="3966">
                  <c:v>1573.0</c:v>
                </c:pt>
                <c:pt idx="3967">
                  <c:v>1573.0</c:v>
                </c:pt>
                <c:pt idx="3968">
                  <c:v>1574.0</c:v>
                </c:pt>
                <c:pt idx="3969">
                  <c:v>1575.0</c:v>
                </c:pt>
                <c:pt idx="3970">
                  <c:v>1576.0</c:v>
                </c:pt>
                <c:pt idx="3971">
                  <c:v>1576.0</c:v>
                </c:pt>
                <c:pt idx="3972">
                  <c:v>1576.0</c:v>
                </c:pt>
                <c:pt idx="3973">
                  <c:v>1576.0</c:v>
                </c:pt>
                <c:pt idx="3974">
                  <c:v>1576.0</c:v>
                </c:pt>
                <c:pt idx="3975">
                  <c:v>1576.0</c:v>
                </c:pt>
                <c:pt idx="3976">
                  <c:v>1576.0</c:v>
                </c:pt>
                <c:pt idx="3977">
                  <c:v>1576.0</c:v>
                </c:pt>
                <c:pt idx="3978">
                  <c:v>1577.0</c:v>
                </c:pt>
                <c:pt idx="3979">
                  <c:v>1578.0</c:v>
                </c:pt>
                <c:pt idx="3980">
                  <c:v>1579.0</c:v>
                </c:pt>
                <c:pt idx="3981">
                  <c:v>1579.0</c:v>
                </c:pt>
                <c:pt idx="3982">
                  <c:v>1579.0</c:v>
                </c:pt>
                <c:pt idx="3983">
                  <c:v>1579.0</c:v>
                </c:pt>
                <c:pt idx="3984">
                  <c:v>1580.0</c:v>
                </c:pt>
                <c:pt idx="3985">
                  <c:v>1580.0</c:v>
                </c:pt>
                <c:pt idx="3986">
                  <c:v>1580.0</c:v>
                </c:pt>
                <c:pt idx="3987">
                  <c:v>1581.0</c:v>
                </c:pt>
                <c:pt idx="3988">
                  <c:v>1582.0</c:v>
                </c:pt>
                <c:pt idx="3989">
                  <c:v>1583.0</c:v>
                </c:pt>
                <c:pt idx="3990">
                  <c:v>1583.0</c:v>
                </c:pt>
                <c:pt idx="3991">
                  <c:v>1583.0</c:v>
                </c:pt>
                <c:pt idx="3992">
                  <c:v>1583.0</c:v>
                </c:pt>
                <c:pt idx="3993">
                  <c:v>1583.0</c:v>
                </c:pt>
                <c:pt idx="3994">
                  <c:v>1583.0</c:v>
                </c:pt>
                <c:pt idx="3995">
                  <c:v>1583.0</c:v>
                </c:pt>
                <c:pt idx="3996">
                  <c:v>1583.0</c:v>
                </c:pt>
                <c:pt idx="3997">
                  <c:v>1583.0</c:v>
                </c:pt>
                <c:pt idx="3998">
                  <c:v>1583.0</c:v>
                </c:pt>
                <c:pt idx="3999">
                  <c:v>1584.0</c:v>
                </c:pt>
                <c:pt idx="4000">
                  <c:v>1584.0</c:v>
                </c:pt>
                <c:pt idx="4001">
                  <c:v>1584.0</c:v>
                </c:pt>
                <c:pt idx="4002">
                  <c:v>1584.0</c:v>
                </c:pt>
                <c:pt idx="4003">
                  <c:v>1585.0</c:v>
                </c:pt>
                <c:pt idx="4004">
                  <c:v>1585.0</c:v>
                </c:pt>
                <c:pt idx="4005">
                  <c:v>1585.0</c:v>
                </c:pt>
                <c:pt idx="4006">
                  <c:v>1585.0</c:v>
                </c:pt>
                <c:pt idx="4007">
                  <c:v>1585.0</c:v>
                </c:pt>
                <c:pt idx="4008">
                  <c:v>1585.0</c:v>
                </c:pt>
                <c:pt idx="4009">
                  <c:v>1585.0</c:v>
                </c:pt>
                <c:pt idx="4010">
                  <c:v>1585.0</c:v>
                </c:pt>
                <c:pt idx="4011">
                  <c:v>1586.0</c:v>
                </c:pt>
                <c:pt idx="4012">
                  <c:v>1586.0</c:v>
                </c:pt>
                <c:pt idx="4013">
                  <c:v>1587.0</c:v>
                </c:pt>
                <c:pt idx="4014">
                  <c:v>1588.0</c:v>
                </c:pt>
                <c:pt idx="4015">
                  <c:v>1589.0</c:v>
                </c:pt>
                <c:pt idx="4016">
                  <c:v>1589.0</c:v>
                </c:pt>
                <c:pt idx="4017">
                  <c:v>1590.0</c:v>
                </c:pt>
                <c:pt idx="4018">
                  <c:v>1590.0</c:v>
                </c:pt>
                <c:pt idx="4019">
                  <c:v>1591.0</c:v>
                </c:pt>
                <c:pt idx="4020">
                  <c:v>1592.0</c:v>
                </c:pt>
                <c:pt idx="4021">
                  <c:v>1593.0</c:v>
                </c:pt>
                <c:pt idx="4022">
                  <c:v>1594.0</c:v>
                </c:pt>
                <c:pt idx="4023">
                  <c:v>1595.0</c:v>
                </c:pt>
                <c:pt idx="4024">
                  <c:v>1596.0</c:v>
                </c:pt>
                <c:pt idx="4025">
                  <c:v>1597.0</c:v>
                </c:pt>
                <c:pt idx="4026">
                  <c:v>1598.0</c:v>
                </c:pt>
                <c:pt idx="4027">
                  <c:v>1599.0</c:v>
                </c:pt>
                <c:pt idx="4028">
                  <c:v>1599.0</c:v>
                </c:pt>
                <c:pt idx="4029">
                  <c:v>1599.0</c:v>
                </c:pt>
                <c:pt idx="4030">
                  <c:v>1600.0</c:v>
                </c:pt>
                <c:pt idx="4031">
                  <c:v>1600.0</c:v>
                </c:pt>
                <c:pt idx="4032">
                  <c:v>1600.0</c:v>
                </c:pt>
                <c:pt idx="4033">
                  <c:v>1600.0</c:v>
                </c:pt>
                <c:pt idx="4034">
                  <c:v>1601.0</c:v>
                </c:pt>
                <c:pt idx="4035">
                  <c:v>1601.0</c:v>
                </c:pt>
                <c:pt idx="4036">
                  <c:v>1601.0</c:v>
                </c:pt>
                <c:pt idx="4037">
                  <c:v>1601.0</c:v>
                </c:pt>
                <c:pt idx="4038">
                  <c:v>1602.0</c:v>
                </c:pt>
                <c:pt idx="4039">
                  <c:v>1602.0</c:v>
                </c:pt>
                <c:pt idx="4040">
                  <c:v>1603.0</c:v>
                </c:pt>
                <c:pt idx="4041">
                  <c:v>1603.0</c:v>
                </c:pt>
                <c:pt idx="4042">
                  <c:v>1603.0</c:v>
                </c:pt>
                <c:pt idx="4043">
                  <c:v>1603.0</c:v>
                </c:pt>
                <c:pt idx="4044">
                  <c:v>1603.0</c:v>
                </c:pt>
                <c:pt idx="4045">
                  <c:v>1603.0</c:v>
                </c:pt>
                <c:pt idx="4046">
                  <c:v>1603.0</c:v>
                </c:pt>
                <c:pt idx="4047">
                  <c:v>1603.0</c:v>
                </c:pt>
                <c:pt idx="4048">
                  <c:v>1603.0</c:v>
                </c:pt>
                <c:pt idx="4049">
                  <c:v>1603.0</c:v>
                </c:pt>
                <c:pt idx="4050">
                  <c:v>1603.0</c:v>
                </c:pt>
                <c:pt idx="4051">
                  <c:v>1603.0</c:v>
                </c:pt>
                <c:pt idx="4052">
                  <c:v>1603.0</c:v>
                </c:pt>
                <c:pt idx="4053">
                  <c:v>1603.0</c:v>
                </c:pt>
                <c:pt idx="4054">
                  <c:v>1603.0</c:v>
                </c:pt>
                <c:pt idx="4055">
                  <c:v>1603.0</c:v>
                </c:pt>
                <c:pt idx="4056">
                  <c:v>1603.0</c:v>
                </c:pt>
                <c:pt idx="4057">
                  <c:v>1603.0</c:v>
                </c:pt>
                <c:pt idx="4058">
                  <c:v>1603.0</c:v>
                </c:pt>
                <c:pt idx="4059">
                  <c:v>1603.0</c:v>
                </c:pt>
                <c:pt idx="4060">
                  <c:v>1603.0</c:v>
                </c:pt>
                <c:pt idx="4061">
                  <c:v>1603.0</c:v>
                </c:pt>
                <c:pt idx="4062">
                  <c:v>1604.0</c:v>
                </c:pt>
                <c:pt idx="4063">
                  <c:v>1605.0</c:v>
                </c:pt>
                <c:pt idx="4064">
                  <c:v>1606.0</c:v>
                </c:pt>
                <c:pt idx="4065">
                  <c:v>1607.0</c:v>
                </c:pt>
                <c:pt idx="4066">
                  <c:v>1608.0</c:v>
                </c:pt>
                <c:pt idx="4067">
                  <c:v>1608.0</c:v>
                </c:pt>
                <c:pt idx="4068">
                  <c:v>1609.0</c:v>
                </c:pt>
                <c:pt idx="4069">
                  <c:v>1609.0</c:v>
                </c:pt>
                <c:pt idx="4070">
                  <c:v>1609.0</c:v>
                </c:pt>
                <c:pt idx="4071">
                  <c:v>1609.0</c:v>
                </c:pt>
                <c:pt idx="4072">
                  <c:v>1609.0</c:v>
                </c:pt>
                <c:pt idx="4073">
                  <c:v>1610.0</c:v>
                </c:pt>
                <c:pt idx="4074">
                  <c:v>1610.0</c:v>
                </c:pt>
                <c:pt idx="4075">
                  <c:v>1610.0</c:v>
                </c:pt>
                <c:pt idx="4076">
                  <c:v>1610.0</c:v>
                </c:pt>
                <c:pt idx="4077">
                  <c:v>1611.0</c:v>
                </c:pt>
                <c:pt idx="4078">
                  <c:v>1612.0</c:v>
                </c:pt>
                <c:pt idx="4079">
                  <c:v>1613.0</c:v>
                </c:pt>
                <c:pt idx="4080">
                  <c:v>1613.0</c:v>
                </c:pt>
                <c:pt idx="4081">
                  <c:v>1613.0</c:v>
                </c:pt>
                <c:pt idx="4082">
                  <c:v>1613.0</c:v>
                </c:pt>
                <c:pt idx="4083">
                  <c:v>1613.0</c:v>
                </c:pt>
                <c:pt idx="4084">
                  <c:v>1614.0</c:v>
                </c:pt>
                <c:pt idx="4085">
                  <c:v>1615.0</c:v>
                </c:pt>
                <c:pt idx="4086">
                  <c:v>1615.0</c:v>
                </c:pt>
                <c:pt idx="4087">
                  <c:v>1615.0</c:v>
                </c:pt>
                <c:pt idx="4088">
                  <c:v>1616.0</c:v>
                </c:pt>
                <c:pt idx="4089">
                  <c:v>1616.0</c:v>
                </c:pt>
                <c:pt idx="4090">
                  <c:v>1617.0</c:v>
                </c:pt>
                <c:pt idx="4091">
                  <c:v>1618.0</c:v>
                </c:pt>
                <c:pt idx="4092">
                  <c:v>1619.0</c:v>
                </c:pt>
                <c:pt idx="4093">
                  <c:v>1620.0</c:v>
                </c:pt>
                <c:pt idx="4094">
                  <c:v>1620.0</c:v>
                </c:pt>
                <c:pt idx="4095">
                  <c:v>1620.0</c:v>
                </c:pt>
                <c:pt idx="4096">
                  <c:v>1620.0</c:v>
                </c:pt>
                <c:pt idx="4097">
                  <c:v>1620.0</c:v>
                </c:pt>
                <c:pt idx="4098">
                  <c:v>1621.0</c:v>
                </c:pt>
                <c:pt idx="4099">
                  <c:v>1621.0</c:v>
                </c:pt>
                <c:pt idx="4100">
                  <c:v>1621.0</c:v>
                </c:pt>
                <c:pt idx="4101">
                  <c:v>1621.0</c:v>
                </c:pt>
                <c:pt idx="4102">
                  <c:v>1622.0</c:v>
                </c:pt>
                <c:pt idx="4103">
                  <c:v>1623.0</c:v>
                </c:pt>
                <c:pt idx="4104">
                  <c:v>1623.0</c:v>
                </c:pt>
                <c:pt idx="4105">
                  <c:v>1623.0</c:v>
                </c:pt>
                <c:pt idx="4106">
                  <c:v>1623.0</c:v>
                </c:pt>
                <c:pt idx="4107">
                  <c:v>1623.0</c:v>
                </c:pt>
                <c:pt idx="4108">
                  <c:v>1624.0</c:v>
                </c:pt>
                <c:pt idx="4109">
                  <c:v>1624.0</c:v>
                </c:pt>
                <c:pt idx="4110">
                  <c:v>1624.0</c:v>
                </c:pt>
                <c:pt idx="4111">
                  <c:v>1624.0</c:v>
                </c:pt>
                <c:pt idx="4112">
                  <c:v>1625.0</c:v>
                </c:pt>
                <c:pt idx="4113">
                  <c:v>1626.0</c:v>
                </c:pt>
                <c:pt idx="4114">
                  <c:v>1627.0</c:v>
                </c:pt>
                <c:pt idx="4115">
                  <c:v>1628.0</c:v>
                </c:pt>
                <c:pt idx="4116">
                  <c:v>1629.0</c:v>
                </c:pt>
                <c:pt idx="4117">
                  <c:v>1630.0</c:v>
                </c:pt>
                <c:pt idx="4118">
                  <c:v>1631.0</c:v>
                </c:pt>
                <c:pt idx="4119">
                  <c:v>1632.0</c:v>
                </c:pt>
                <c:pt idx="4120">
                  <c:v>1633.0</c:v>
                </c:pt>
                <c:pt idx="4121">
                  <c:v>1634.0</c:v>
                </c:pt>
                <c:pt idx="4122">
                  <c:v>1634.0</c:v>
                </c:pt>
                <c:pt idx="4123">
                  <c:v>1634.0</c:v>
                </c:pt>
                <c:pt idx="4124">
                  <c:v>1634.0</c:v>
                </c:pt>
                <c:pt idx="4125">
                  <c:v>1635.0</c:v>
                </c:pt>
                <c:pt idx="4126">
                  <c:v>1636.0</c:v>
                </c:pt>
                <c:pt idx="4127">
                  <c:v>1637.0</c:v>
                </c:pt>
                <c:pt idx="4128">
                  <c:v>1638.0</c:v>
                </c:pt>
                <c:pt idx="4129">
                  <c:v>1639.0</c:v>
                </c:pt>
                <c:pt idx="4130">
                  <c:v>1639.0</c:v>
                </c:pt>
                <c:pt idx="4131">
                  <c:v>1640.0</c:v>
                </c:pt>
                <c:pt idx="4132">
                  <c:v>1640.0</c:v>
                </c:pt>
                <c:pt idx="4133">
                  <c:v>1641.0</c:v>
                </c:pt>
                <c:pt idx="4134">
                  <c:v>1641.0</c:v>
                </c:pt>
                <c:pt idx="4135">
                  <c:v>1641.0</c:v>
                </c:pt>
                <c:pt idx="4136">
                  <c:v>1641.0</c:v>
                </c:pt>
                <c:pt idx="4137">
                  <c:v>1641.0</c:v>
                </c:pt>
                <c:pt idx="4138">
                  <c:v>1641.0</c:v>
                </c:pt>
                <c:pt idx="4139">
                  <c:v>1642.0</c:v>
                </c:pt>
                <c:pt idx="4140">
                  <c:v>1643.0</c:v>
                </c:pt>
                <c:pt idx="4141">
                  <c:v>1644.0</c:v>
                </c:pt>
                <c:pt idx="4142">
                  <c:v>1645.0</c:v>
                </c:pt>
                <c:pt idx="4143">
                  <c:v>1646.0</c:v>
                </c:pt>
                <c:pt idx="4144">
                  <c:v>1646.0</c:v>
                </c:pt>
                <c:pt idx="4145">
                  <c:v>1646.0</c:v>
                </c:pt>
                <c:pt idx="4146">
                  <c:v>1646.0</c:v>
                </c:pt>
                <c:pt idx="4147">
                  <c:v>1646.0</c:v>
                </c:pt>
                <c:pt idx="4148">
                  <c:v>1646.0</c:v>
                </c:pt>
                <c:pt idx="4149">
                  <c:v>1646.0</c:v>
                </c:pt>
                <c:pt idx="4150">
                  <c:v>1647.0</c:v>
                </c:pt>
                <c:pt idx="4151">
                  <c:v>1647.0</c:v>
                </c:pt>
                <c:pt idx="4152">
                  <c:v>1647.0</c:v>
                </c:pt>
                <c:pt idx="4153">
                  <c:v>1647.0</c:v>
                </c:pt>
                <c:pt idx="4154">
                  <c:v>1647.0</c:v>
                </c:pt>
                <c:pt idx="4155">
                  <c:v>1647.0</c:v>
                </c:pt>
                <c:pt idx="4156">
                  <c:v>1648.0</c:v>
                </c:pt>
                <c:pt idx="4157">
                  <c:v>1648.0</c:v>
                </c:pt>
                <c:pt idx="4158">
                  <c:v>1649.0</c:v>
                </c:pt>
                <c:pt idx="4159">
                  <c:v>1650.0</c:v>
                </c:pt>
                <c:pt idx="4160">
                  <c:v>1650.0</c:v>
                </c:pt>
                <c:pt idx="4161">
                  <c:v>1651.0</c:v>
                </c:pt>
                <c:pt idx="4162">
                  <c:v>1652.0</c:v>
                </c:pt>
                <c:pt idx="4163">
                  <c:v>1653.0</c:v>
                </c:pt>
                <c:pt idx="4164">
                  <c:v>1653.0</c:v>
                </c:pt>
                <c:pt idx="4165">
                  <c:v>1654.0</c:v>
                </c:pt>
                <c:pt idx="4166">
                  <c:v>1655.0</c:v>
                </c:pt>
                <c:pt idx="4167">
                  <c:v>1656.0</c:v>
                </c:pt>
                <c:pt idx="4168">
                  <c:v>1656.0</c:v>
                </c:pt>
                <c:pt idx="4169">
                  <c:v>1656.0</c:v>
                </c:pt>
                <c:pt idx="4170">
                  <c:v>1656.0</c:v>
                </c:pt>
                <c:pt idx="4171">
                  <c:v>1656.0</c:v>
                </c:pt>
                <c:pt idx="4172">
                  <c:v>1657.0</c:v>
                </c:pt>
                <c:pt idx="4173">
                  <c:v>1658.0</c:v>
                </c:pt>
                <c:pt idx="4174">
                  <c:v>1659.0</c:v>
                </c:pt>
                <c:pt idx="4175">
                  <c:v>1659.0</c:v>
                </c:pt>
                <c:pt idx="4176">
                  <c:v>1660.0</c:v>
                </c:pt>
                <c:pt idx="4177">
                  <c:v>1661.0</c:v>
                </c:pt>
                <c:pt idx="4178">
                  <c:v>1662.0</c:v>
                </c:pt>
                <c:pt idx="4179">
                  <c:v>1663.0</c:v>
                </c:pt>
                <c:pt idx="4180">
                  <c:v>1664.0</c:v>
                </c:pt>
                <c:pt idx="4181">
                  <c:v>1665.0</c:v>
                </c:pt>
                <c:pt idx="4182">
                  <c:v>1665.0</c:v>
                </c:pt>
                <c:pt idx="4183">
                  <c:v>1665.0</c:v>
                </c:pt>
                <c:pt idx="4184">
                  <c:v>1665.0</c:v>
                </c:pt>
                <c:pt idx="4185">
                  <c:v>1666.0</c:v>
                </c:pt>
                <c:pt idx="4186">
                  <c:v>1666.0</c:v>
                </c:pt>
                <c:pt idx="4187">
                  <c:v>1666.0</c:v>
                </c:pt>
                <c:pt idx="4188">
                  <c:v>1666.0</c:v>
                </c:pt>
                <c:pt idx="4189">
                  <c:v>1666.0</c:v>
                </c:pt>
                <c:pt idx="4190">
                  <c:v>1667.0</c:v>
                </c:pt>
                <c:pt idx="4191">
                  <c:v>1667.0</c:v>
                </c:pt>
                <c:pt idx="4192">
                  <c:v>1668.0</c:v>
                </c:pt>
                <c:pt idx="4193">
                  <c:v>1668.0</c:v>
                </c:pt>
                <c:pt idx="4194">
                  <c:v>1669.0</c:v>
                </c:pt>
                <c:pt idx="4195">
                  <c:v>1670.0</c:v>
                </c:pt>
                <c:pt idx="4196">
                  <c:v>1671.0</c:v>
                </c:pt>
                <c:pt idx="4197">
                  <c:v>1672.0</c:v>
                </c:pt>
                <c:pt idx="4198">
                  <c:v>1673.0</c:v>
                </c:pt>
                <c:pt idx="4199">
                  <c:v>1673.0</c:v>
                </c:pt>
                <c:pt idx="4200">
                  <c:v>1674.0</c:v>
                </c:pt>
                <c:pt idx="4201">
                  <c:v>1674.0</c:v>
                </c:pt>
                <c:pt idx="4202">
                  <c:v>1674.0</c:v>
                </c:pt>
                <c:pt idx="4203">
                  <c:v>1674.0</c:v>
                </c:pt>
                <c:pt idx="4204">
                  <c:v>1674.0</c:v>
                </c:pt>
                <c:pt idx="4205">
                  <c:v>1674.0</c:v>
                </c:pt>
                <c:pt idx="4206">
                  <c:v>1674.0</c:v>
                </c:pt>
                <c:pt idx="4207">
                  <c:v>1674.0</c:v>
                </c:pt>
                <c:pt idx="4208">
                  <c:v>1674.0</c:v>
                </c:pt>
                <c:pt idx="4209">
                  <c:v>1674.0</c:v>
                </c:pt>
                <c:pt idx="4210">
                  <c:v>1674.0</c:v>
                </c:pt>
                <c:pt idx="4211">
                  <c:v>1674.0</c:v>
                </c:pt>
                <c:pt idx="4212">
                  <c:v>1674.0</c:v>
                </c:pt>
                <c:pt idx="4213">
                  <c:v>1675.0</c:v>
                </c:pt>
                <c:pt idx="4214">
                  <c:v>1675.0</c:v>
                </c:pt>
                <c:pt idx="4215">
                  <c:v>1675.0</c:v>
                </c:pt>
                <c:pt idx="4216">
                  <c:v>1675.0</c:v>
                </c:pt>
                <c:pt idx="4217">
                  <c:v>1675.0</c:v>
                </c:pt>
                <c:pt idx="4218">
                  <c:v>1675.0</c:v>
                </c:pt>
                <c:pt idx="4219">
                  <c:v>1675.0</c:v>
                </c:pt>
                <c:pt idx="4220">
                  <c:v>1675.0</c:v>
                </c:pt>
                <c:pt idx="4221">
                  <c:v>1675.0</c:v>
                </c:pt>
                <c:pt idx="4222">
                  <c:v>1676.0</c:v>
                </c:pt>
                <c:pt idx="4223">
                  <c:v>1677.0</c:v>
                </c:pt>
                <c:pt idx="4224">
                  <c:v>1678.0</c:v>
                </c:pt>
                <c:pt idx="4225">
                  <c:v>1679.0</c:v>
                </c:pt>
                <c:pt idx="4226">
                  <c:v>1680.0</c:v>
                </c:pt>
                <c:pt idx="4227">
                  <c:v>1681.0</c:v>
                </c:pt>
                <c:pt idx="4228">
                  <c:v>1682.0</c:v>
                </c:pt>
                <c:pt idx="4229">
                  <c:v>1683.0</c:v>
                </c:pt>
                <c:pt idx="4230">
                  <c:v>1684.0</c:v>
                </c:pt>
                <c:pt idx="4231">
                  <c:v>1685.0</c:v>
                </c:pt>
                <c:pt idx="4232">
                  <c:v>1686.0</c:v>
                </c:pt>
                <c:pt idx="4233">
                  <c:v>1687.0</c:v>
                </c:pt>
                <c:pt idx="4234">
                  <c:v>1688.0</c:v>
                </c:pt>
                <c:pt idx="4235">
                  <c:v>1689.0</c:v>
                </c:pt>
                <c:pt idx="4236">
                  <c:v>1690.0</c:v>
                </c:pt>
                <c:pt idx="4237">
                  <c:v>1691.0</c:v>
                </c:pt>
                <c:pt idx="4238">
                  <c:v>1691.0</c:v>
                </c:pt>
                <c:pt idx="4239">
                  <c:v>1692.0</c:v>
                </c:pt>
                <c:pt idx="4240">
                  <c:v>1693.0</c:v>
                </c:pt>
                <c:pt idx="4241">
                  <c:v>1694.0</c:v>
                </c:pt>
                <c:pt idx="4242">
                  <c:v>1695.0</c:v>
                </c:pt>
                <c:pt idx="4243">
                  <c:v>1696.0</c:v>
                </c:pt>
                <c:pt idx="4244">
                  <c:v>1696.0</c:v>
                </c:pt>
                <c:pt idx="4245">
                  <c:v>1696.0</c:v>
                </c:pt>
                <c:pt idx="4246">
                  <c:v>1696.0</c:v>
                </c:pt>
                <c:pt idx="4247">
                  <c:v>1696.0</c:v>
                </c:pt>
                <c:pt idx="4248">
                  <c:v>1696.0</c:v>
                </c:pt>
                <c:pt idx="4249">
                  <c:v>1696.0</c:v>
                </c:pt>
                <c:pt idx="4250">
                  <c:v>1696.0</c:v>
                </c:pt>
                <c:pt idx="4251">
                  <c:v>1696.0</c:v>
                </c:pt>
                <c:pt idx="4252">
                  <c:v>1696.0</c:v>
                </c:pt>
                <c:pt idx="4253">
                  <c:v>1696.0</c:v>
                </c:pt>
                <c:pt idx="4254">
                  <c:v>1696.0</c:v>
                </c:pt>
                <c:pt idx="4255">
                  <c:v>1697.0</c:v>
                </c:pt>
                <c:pt idx="4256">
                  <c:v>1697.0</c:v>
                </c:pt>
                <c:pt idx="4257">
                  <c:v>1698.0</c:v>
                </c:pt>
                <c:pt idx="4258">
                  <c:v>1698.0</c:v>
                </c:pt>
                <c:pt idx="4259">
                  <c:v>1698.0</c:v>
                </c:pt>
                <c:pt idx="4260">
                  <c:v>1698.0</c:v>
                </c:pt>
                <c:pt idx="4261">
                  <c:v>1698.0</c:v>
                </c:pt>
                <c:pt idx="4262">
                  <c:v>1698.0</c:v>
                </c:pt>
                <c:pt idx="4263">
                  <c:v>1698.0</c:v>
                </c:pt>
                <c:pt idx="4264">
                  <c:v>1698.0</c:v>
                </c:pt>
                <c:pt idx="4265">
                  <c:v>1699.0</c:v>
                </c:pt>
                <c:pt idx="4266">
                  <c:v>1700.0</c:v>
                </c:pt>
                <c:pt idx="4267">
                  <c:v>1701.0</c:v>
                </c:pt>
                <c:pt idx="4268">
                  <c:v>1702.0</c:v>
                </c:pt>
                <c:pt idx="4269">
                  <c:v>1703.0</c:v>
                </c:pt>
                <c:pt idx="4270">
                  <c:v>1704.0</c:v>
                </c:pt>
                <c:pt idx="4271">
                  <c:v>1705.0</c:v>
                </c:pt>
                <c:pt idx="4272">
                  <c:v>1706.0</c:v>
                </c:pt>
                <c:pt idx="4273">
                  <c:v>1707.0</c:v>
                </c:pt>
                <c:pt idx="4274">
                  <c:v>1707.0</c:v>
                </c:pt>
                <c:pt idx="4275">
                  <c:v>1708.0</c:v>
                </c:pt>
                <c:pt idx="4276">
                  <c:v>1709.0</c:v>
                </c:pt>
                <c:pt idx="4277">
                  <c:v>1710.0</c:v>
                </c:pt>
                <c:pt idx="4278">
                  <c:v>1711.0</c:v>
                </c:pt>
                <c:pt idx="4279">
                  <c:v>1712.0</c:v>
                </c:pt>
                <c:pt idx="4280">
                  <c:v>1713.0</c:v>
                </c:pt>
                <c:pt idx="4281">
                  <c:v>1714.0</c:v>
                </c:pt>
                <c:pt idx="4282">
                  <c:v>1715.0</c:v>
                </c:pt>
                <c:pt idx="4283">
                  <c:v>1716.0</c:v>
                </c:pt>
                <c:pt idx="4284">
                  <c:v>1717.0</c:v>
                </c:pt>
                <c:pt idx="4285">
                  <c:v>1718.0</c:v>
                </c:pt>
                <c:pt idx="4286">
                  <c:v>1718.0</c:v>
                </c:pt>
                <c:pt idx="4287">
                  <c:v>1719.0</c:v>
                </c:pt>
                <c:pt idx="4288">
                  <c:v>1719.0</c:v>
                </c:pt>
                <c:pt idx="4289">
                  <c:v>1719.0</c:v>
                </c:pt>
                <c:pt idx="4290">
                  <c:v>1720.0</c:v>
                </c:pt>
                <c:pt idx="4291">
                  <c:v>1720.0</c:v>
                </c:pt>
                <c:pt idx="4292">
                  <c:v>1720.0</c:v>
                </c:pt>
                <c:pt idx="4293">
                  <c:v>1720.0</c:v>
                </c:pt>
                <c:pt idx="4294">
                  <c:v>1720.0</c:v>
                </c:pt>
                <c:pt idx="4295">
                  <c:v>1721.0</c:v>
                </c:pt>
                <c:pt idx="4296">
                  <c:v>1721.0</c:v>
                </c:pt>
                <c:pt idx="4297">
                  <c:v>1721.0</c:v>
                </c:pt>
                <c:pt idx="4298">
                  <c:v>1721.0</c:v>
                </c:pt>
                <c:pt idx="4299">
                  <c:v>1722.0</c:v>
                </c:pt>
                <c:pt idx="4300">
                  <c:v>1722.0</c:v>
                </c:pt>
                <c:pt idx="4301">
                  <c:v>1722.0</c:v>
                </c:pt>
                <c:pt idx="4302">
                  <c:v>1722.0</c:v>
                </c:pt>
                <c:pt idx="4303">
                  <c:v>1722.0</c:v>
                </c:pt>
                <c:pt idx="4304">
                  <c:v>1722.0</c:v>
                </c:pt>
                <c:pt idx="4305">
                  <c:v>1722.0</c:v>
                </c:pt>
                <c:pt idx="4306">
                  <c:v>1722.0</c:v>
                </c:pt>
                <c:pt idx="4307">
                  <c:v>1722.0</c:v>
                </c:pt>
                <c:pt idx="4308">
                  <c:v>1723.0</c:v>
                </c:pt>
                <c:pt idx="4309">
                  <c:v>1724.0</c:v>
                </c:pt>
                <c:pt idx="4310">
                  <c:v>1725.0</c:v>
                </c:pt>
                <c:pt idx="4311">
                  <c:v>1725.0</c:v>
                </c:pt>
                <c:pt idx="4312">
                  <c:v>1725.0</c:v>
                </c:pt>
                <c:pt idx="4313">
                  <c:v>1725.0</c:v>
                </c:pt>
                <c:pt idx="4314">
                  <c:v>1725.0</c:v>
                </c:pt>
                <c:pt idx="4315">
                  <c:v>1725.0</c:v>
                </c:pt>
                <c:pt idx="4316">
                  <c:v>1725.0</c:v>
                </c:pt>
                <c:pt idx="4317">
                  <c:v>1725.0</c:v>
                </c:pt>
                <c:pt idx="4318">
                  <c:v>1726.0</c:v>
                </c:pt>
                <c:pt idx="4319">
                  <c:v>1726.0</c:v>
                </c:pt>
                <c:pt idx="4320">
                  <c:v>1726.0</c:v>
                </c:pt>
                <c:pt idx="4321">
                  <c:v>1726.0</c:v>
                </c:pt>
                <c:pt idx="4322">
                  <c:v>1726.0</c:v>
                </c:pt>
                <c:pt idx="4323">
                  <c:v>1727.0</c:v>
                </c:pt>
                <c:pt idx="4324">
                  <c:v>1728.0</c:v>
                </c:pt>
                <c:pt idx="4325">
                  <c:v>1729.0</c:v>
                </c:pt>
                <c:pt idx="4326">
                  <c:v>1730.0</c:v>
                </c:pt>
                <c:pt idx="4327">
                  <c:v>1731.0</c:v>
                </c:pt>
                <c:pt idx="4328">
                  <c:v>1732.0</c:v>
                </c:pt>
                <c:pt idx="4329">
                  <c:v>1733.0</c:v>
                </c:pt>
                <c:pt idx="4330">
                  <c:v>1734.0</c:v>
                </c:pt>
                <c:pt idx="4331">
                  <c:v>1735.0</c:v>
                </c:pt>
                <c:pt idx="4332">
                  <c:v>1736.0</c:v>
                </c:pt>
                <c:pt idx="4333">
                  <c:v>1737.0</c:v>
                </c:pt>
                <c:pt idx="4334">
                  <c:v>1738.0</c:v>
                </c:pt>
                <c:pt idx="4335">
                  <c:v>1739.0</c:v>
                </c:pt>
                <c:pt idx="4336">
                  <c:v>1740.0</c:v>
                </c:pt>
                <c:pt idx="4337">
                  <c:v>1741.0</c:v>
                </c:pt>
                <c:pt idx="4338">
                  <c:v>1742.0</c:v>
                </c:pt>
                <c:pt idx="4339">
                  <c:v>1743.0</c:v>
                </c:pt>
                <c:pt idx="4340">
                  <c:v>1744.0</c:v>
                </c:pt>
                <c:pt idx="4341">
                  <c:v>1745.0</c:v>
                </c:pt>
                <c:pt idx="4342">
                  <c:v>1746.0</c:v>
                </c:pt>
                <c:pt idx="4343">
                  <c:v>1747.0</c:v>
                </c:pt>
                <c:pt idx="4344">
                  <c:v>1748.0</c:v>
                </c:pt>
                <c:pt idx="4345">
                  <c:v>1749.0</c:v>
                </c:pt>
                <c:pt idx="4346">
                  <c:v>1750.0</c:v>
                </c:pt>
                <c:pt idx="4347">
                  <c:v>1750.0</c:v>
                </c:pt>
                <c:pt idx="4348">
                  <c:v>1751.0</c:v>
                </c:pt>
                <c:pt idx="4349">
                  <c:v>1752.0</c:v>
                </c:pt>
                <c:pt idx="4350">
                  <c:v>1753.0</c:v>
                </c:pt>
                <c:pt idx="4351">
                  <c:v>1753.0</c:v>
                </c:pt>
                <c:pt idx="4352">
                  <c:v>1754.0</c:v>
                </c:pt>
                <c:pt idx="4353">
                  <c:v>1755.0</c:v>
                </c:pt>
                <c:pt idx="4354">
                  <c:v>1756.0</c:v>
                </c:pt>
                <c:pt idx="4355">
                  <c:v>1756.0</c:v>
                </c:pt>
                <c:pt idx="4356">
                  <c:v>1756.0</c:v>
                </c:pt>
                <c:pt idx="4357">
                  <c:v>1756.0</c:v>
                </c:pt>
                <c:pt idx="4358">
                  <c:v>1757.0</c:v>
                </c:pt>
                <c:pt idx="4359">
                  <c:v>1758.0</c:v>
                </c:pt>
                <c:pt idx="4360">
                  <c:v>1758.0</c:v>
                </c:pt>
                <c:pt idx="4361">
                  <c:v>1759.0</c:v>
                </c:pt>
                <c:pt idx="4362">
                  <c:v>1759.0</c:v>
                </c:pt>
                <c:pt idx="4363">
                  <c:v>1759.0</c:v>
                </c:pt>
                <c:pt idx="4364">
                  <c:v>1759.0</c:v>
                </c:pt>
                <c:pt idx="4365">
                  <c:v>1759.0</c:v>
                </c:pt>
                <c:pt idx="4366">
                  <c:v>1760.0</c:v>
                </c:pt>
                <c:pt idx="4367">
                  <c:v>1760.0</c:v>
                </c:pt>
                <c:pt idx="4368">
                  <c:v>1761.0</c:v>
                </c:pt>
                <c:pt idx="4369">
                  <c:v>1762.0</c:v>
                </c:pt>
                <c:pt idx="4370">
                  <c:v>1762.0</c:v>
                </c:pt>
                <c:pt idx="4371">
                  <c:v>1762.0</c:v>
                </c:pt>
                <c:pt idx="4372">
                  <c:v>1762.0</c:v>
                </c:pt>
                <c:pt idx="4373">
                  <c:v>1762.0</c:v>
                </c:pt>
                <c:pt idx="4374">
                  <c:v>1763.0</c:v>
                </c:pt>
                <c:pt idx="4375">
                  <c:v>1764.0</c:v>
                </c:pt>
                <c:pt idx="4376">
                  <c:v>1765.0</c:v>
                </c:pt>
                <c:pt idx="4377">
                  <c:v>1766.0</c:v>
                </c:pt>
                <c:pt idx="4378">
                  <c:v>1767.0</c:v>
                </c:pt>
                <c:pt idx="4379">
                  <c:v>1768.0</c:v>
                </c:pt>
                <c:pt idx="4380">
                  <c:v>1768.0</c:v>
                </c:pt>
                <c:pt idx="4381">
                  <c:v>1768.0</c:v>
                </c:pt>
                <c:pt idx="4382">
                  <c:v>1768.0</c:v>
                </c:pt>
                <c:pt idx="4383">
                  <c:v>1768.0</c:v>
                </c:pt>
                <c:pt idx="4384">
                  <c:v>1769.0</c:v>
                </c:pt>
                <c:pt idx="4385">
                  <c:v>1770.0</c:v>
                </c:pt>
                <c:pt idx="4386">
                  <c:v>1771.0</c:v>
                </c:pt>
                <c:pt idx="4387">
                  <c:v>1772.0</c:v>
                </c:pt>
                <c:pt idx="4388">
                  <c:v>1772.0</c:v>
                </c:pt>
                <c:pt idx="4389">
                  <c:v>1773.0</c:v>
                </c:pt>
                <c:pt idx="4390">
                  <c:v>1774.0</c:v>
                </c:pt>
                <c:pt idx="4391">
                  <c:v>1775.0</c:v>
                </c:pt>
                <c:pt idx="4392">
                  <c:v>1776.0</c:v>
                </c:pt>
                <c:pt idx="4393">
                  <c:v>1777.0</c:v>
                </c:pt>
                <c:pt idx="4394">
                  <c:v>1778.0</c:v>
                </c:pt>
                <c:pt idx="4395">
                  <c:v>1779.0</c:v>
                </c:pt>
                <c:pt idx="4396">
                  <c:v>1779.0</c:v>
                </c:pt>
                <c:pt idx="4397">
                  <c:v>1780.0</c:v>
                </c:pt>
                <c:pt idx="4398">
                  <c:v>1781.0</c:v>
                </c:pt>
                <c:pt idx="4399">
                  <c:v>1781.0</c:v>
                </c:pt>
                <c:pt idx="4400">
                  <c:v>1781.0</c:v>
                </c:pt>
                <c:pt idx="4401">
                  <c:v>1781.0</c:v>
                </c:pt>
                <c:pt idx="4402">
                  <c:v>1782.0</c:v>
                </c:pt>
                <c:pt idx="4403">
                  <c:v>1783.0</c:v>
                </c:pt>
                <c:pt idx="4404">
                  <c:v>1783.0</c:v>
                </c:pt>
                <c:pt idx="4405">
                  <c:v>1783.0</c:v>
                </c:pt>
                <c:pt idx="4406">
                  <c:v>1784.0</c:v>
                </c:pt>
                <c:pt idx="4407">
                  <c:v>1785.0</c:v>
                </c:pt>
                <c:pt idx="4408">
                  <c:v>1786.0</c:v>
                </c:pt>
                <c:pt idx="4409">
                  <c:v>1786.0</c:v>
                </c:pt>
                <c:pt idx="4410">
                  <c:v>1786.0</c:v>
                </c:pt>
                <c:pt idx="4411">
                  <c:v>1786.0</c:v>
                </c:pt>
                <c:pt idx="4412">
                  <c:v>1787.0</c:v>
                </c:pt>
                <c:pt idx="4413">
                  <c:v>1788.0</c:v>
                </c:pt>
                <c:pt idx="4414">
                  <c:v>1789.0</c:v>
                </c:pt>
                <c:pt idx="4415">
                  <c:v>1789.0</c:v>
                </c:pt>
                <c:pt idx="4416">
                  <c:v>1789.0</c:v>
                </c:pt>
                <c:pt idx="4417">
                  <c:v>1789.0</c:v>
                </c:pt>
                <c:pt idx="4418">
                  <c:v>1789.0</c:v>
                </c:pt>
                <c:pt idx="4419">
                  <c:v>1789.0</c:v>
                </c:pt>
                <c:pt idx="4420">
                  <c:v>1789.0</c:v>
                </c:pt>
                <c:pt idx="4421">
                  <c:v>1789.0</c:v>
                </c:pt>
                <c:pt idx="4422">
                  <c:v>1789.0</c:v>
                </c:pt>
                <c:pt idx="4423">
                  <c:v>1789.0</c:v>
                </c:pt>
                <c:pt idx="4424">
                  <c:v>1789.0</c:v>
                </c:pt>
                <c:pt idx="4425">
                  <c:v>1789.0</c:v>
                </c:pt>
                <c:pt idx="4426">
                  <c:v>1789.0</c:v>
                </c:pt>
                <c:pt idx="4427">
                  <c:v>1789.0</c:v>
                </c:pt>
                <c:pt idx="4428">
                  <c:v>1789.0</c:v>
                </c:pt>
                <c:pt idx="4429">
                  <c:v>1789.0</c:v>
                </c:pt>
                <c:pt idx="4430">
                  <c:v>1789.0</c:v>
                </c:pt>
                <c:pt idx="4431">
                  <c:v>1789.0</c:v>
                </c:pt>
                <c:pt idx="4432">
                  <c:v>1789.0</c:v>
                </c:pt>
                <c:pt idx="4433">
                  <c:v>1790.0</c:v>
                </c:pt>
                <c:pt idx="4434">
                  <c:v>1790.0</c:v>
                </c:pt>
                <c:pt idx="4435">
                  <c:v>1790.0</c:v>
                </c:pt>
                <c:pt idx="4436">
                  <c:v>1790.0</c:v>
                </c:pt>
                <c:pt idx="4437">
                  <c:v>1790.0</c:v>
                </c:pt>
                <c:pt idx="4438">
                  <c:v>1790.0</c:v>
                </c:pt>
                <c:pt idx="4439">
                  <c:v>1790.0</c:v>
                </c:pt>
                <c:pt idx="4440">
                  <c:v>1790.0</c:v>
                </c:pt>
                <c:pt idx="4441">
                  <c:v>1790.0</c:v>
                </c:pt>
                <c:pt idx="4442">
                  <c:v>1790.0</c:v>
                </c:pt>
                <c:pt idx="4443">
                  <c:v>1790.0</c:v>
                </c:pt>
                <c:pt idx="4444">
                  <c:v>1790.0</c:v>
                </c:pt>
                <c:pt idx="4445">
                  <c:v>1790.0</c:v>
                </c:pt>
                <c:pt idx="4446">
                  <c:v>1790.0</c:v>
                </c:pt>
                <c:pt idx="4447">
                  <c:v>1790.0</c:v>
                </c:pt>
                <c:pt idx="4448">
                  <c:v>1790.0</c:v>
                </c:pt>
                <c:pt idx="4449">
                  <c:v>1791.0</c:v>
                </c:pt>
                <c:pt idx="4450">
                  <c:v>1792.0</c:v>
                </c:pt>
                <c:pt idx="4451">
                  <c:v>1792.0</c:v>
                </c:pt>
                <c:pt idx="4452">
                  <c:v>1793.0</c:v>
                </c:pt>
                <c:pt idx="4453">
                  <c:v>1794.0</c:v>
                </c:pt>
                <c:pt idx="4454">
                  <c:v>1795.0</c:v>
                </c:pt>
                <c:pt idx="4455">
                  <c:v>1796.0</c:v>
                </c:pt>
                <c:pt idx="4456">
                  <c:v>1797.0</c:v>
                </c:pt>
                <c:pt idx="4457">
                  <c:v>1798.0</c:v>
                </c:pt>
                <c:pt idx="4458">
                  <c:v>1799.0</c:v>
                </c:pt>
                <c:pt idx="4459">
                  <c:v>1800.0</c:v>
                </c:pt>
                <c:pt idx="4460">
                  <c:v>1801.0</c:v>
                </c:pt>
                <c:pt idx="4461">
                  <c:v>1802.0</c:v>
                </c:pt>
                <c:pt idx="4462">
                  <c:v>1803.0</c:v>
                </c:pt>
                <c:pt idx="4463">
                  <c:v>1804.0</c:v>
                </c:pt>
                <c:pt idx="4464">
                  <c:v>1805.0</c:v>
                </c:pt>
                <c:pt idx="4465">
                  <c:v>1806.0</c:v>
                </c:pt>
                <c:pt idx="4466">
                  <c:v>1806.0</c:v>
                </c:pt>
                <c:pt idx="4467">
                  <c:v>1806.0</c:v>
                </c:pt>
                <c:pt idx="4468">
                  <c:v>1806.0</c:v>
                </c:pt>
                <c:pt idx="4469">
                  <c:v>1806.0</c:v>
                </c:pt>
                <c:pt idx="4470">
                  <c:v>1807.0</c:v>
                </c:pt>
                <c:pt idx="4471">
                  <c:v>1808.0</c:v>
                </c:pt>
                <c:pt idx="4472">
                  <c:v>1808.0</c:v>
                </c:pt>
                <c:pt idx="4473">
                  <c:v>1808.0</c:v>
                </c:pt>
                <c:pt idx="4474">
                  <c:v>1808.0</c:v>
                </c:pt>
                <c:pt idx="4475">
                  <c:v>1808.0</c:v>
                </c:pt>
                <c:pt idx="4476">
                  <c:v>1808.0</c:v>
                </c:pt>
                <c:pt idx="4477">
                  <c:v>1808.0</c:v>
                </c:pt>
                <c:pt idx="4478">
                  <c:v>1808.0</c:v>
                </c:pt>
                <c:pt idx="4479">
                  <c:v>1808.0</c:v>
                </c:pt>
                <c:pt idx="4480">
                  <c:v>1808.0</c:v>
                </c:pt>
                <c:pt idx="4481">
                  <c:v>1809.0</c:v>
                </c:pt>
                <c:pt idx="4482">
                  <c:v>1809.0</c:v>
                </c:pt>
                <c:pt idx="4483">
                  <c:v>1810.0</c:v>
                </c:pt>
                <c:pt idx="4484">
                  <c:v>1811.0</c:v>
                </c:pt>
                <c:pt idx="4485">
                  <c:v>1812.0</c:v>
                </c:pt>
                <c:pt idx="4486">
                  <c:v>1813.0</c:v>
                </c:pt>
                <c:pt idx="4487">
                  <c:v>1814.0</c:v>
                </c:pt>
                <c:pt idx="4488">
                  <c:v>1815.0</c:v>
                </c:pt>
                <c:pt idx="4489">
                  <c:v>1816.0</c:v>
                </c:pt>
                <c:pt idx="4490">
                  <c:v>1817.0</c:v>
                </c:pt>
                <c:pt idx="4491">
                  <c:v>1818.0</c:v>
                </c:pt>
                <c:pt idx="4492">
                  <c:v>1818.0</c:v>
                </c:pt>
                <c:pt idx="4493">
                  <c:v>1818.0</c:v>
                </c:pt>
                <c:pt idx="4494">
                  <c:v>1818.0</c:v>
                </c:pt>
                <c:pt idx="4495">
                  <c:v>1819.0</c:v>
                </c:pt>
                <c:pt idx="4496">
                  <c:v>1819.0</c:v>
                </c:pt>
                <c:pt idx="4497">
                  <c:v>1819.0</c:v>
                </c:pt>
                <c:pt idx="4498">
                  <c:v>1820.0</c:v>
                </c:pt>
                <c:pt idx="4499">
                  <c:v>1820.0</c:v>
                </c:pt>
                <c:pt idx="4500">
                  <c:v>1820.0</c:v>
                </c:pt>
                <c:pt idx="4501">
                  <c:v>1820.0</c:v>
                </c:pt>
                <c:pt idx="4502">
                  <c:v>1820.0</c:v>
                </c:pt>
                <c:pt idx="4503">
                  <c:v>1820.0</c:v>
                </c:pt>
                <c:pt idx="4504">
                  <c:v>1821.0</c:v>
                </c:pt>
                <c:pt idx="4505">
                  <c:v>1821.0</c:v>
                </c:pt>
                <c:pt idx="4506">
                  <c:v>1821.0</c:v>
                </c:pt>
                <c:pt idx="4507">
                  <c:v>1822.0</c:v>
                </c:pt>
                <c:pt idx="4508">
                  <c:v>1823.0</c:v>
                </c:pt>
                <c:pt idx="4509">
                  <c:v>1824.0</c:v>
                </c:pt>
                <c:pt idx="4510">
                  <c:v>1825.0</c:v>
                </c:pt>
                <c:pt idx="4511">
                  <c:v>1826.0</c:v>
                </c:pt>
                <c:pt idx="4512">
                  <c:v>1827.0</c:v>
                </c:pt>
                <c:pt idx="4513">
                  <c:v>1828.0</c:v>
                </c:pt>
                <c:pt idx="4514">
                  <c:v>1829.0</c:v>
                </c:pt>
                <c:pt idx="4515">
                  <c:v>1829.0</c:v>
                </c:pt>
                <c:pt idx="4516">
                  <c:v>1829.0</c:v>
                </c:pt>
                <c:pt idx="4517">
                  <c:v>1829.0</c:v>
                </c:pt>
                <c:pt idx="4518">
                  <c:v>1829.0</c:v>
                </c:pt>
                <c:pt idx="4519">
                  <c:v>1829.0</c:v>
                </c:pt>
                <c:pt idx="4520">
                  <c:v>1830.0</c:v>
                </c:pt>
                <c:pt idx="4521">
                  <c:v>1830.0</c:v>
                </c:pt>
                <c:pt idx="4522">
                  <c:v>1830.0</c:v>
                </c:pt>
                <c:pt idx="4523">
                  <c:v>1830.0</c:v>
                </c:pt>
                <c:pt idx="4524">
                  <c:v>1830.0</c:v>
                </c:pt>
                <c:pt idx="4525">
                  <c:v>1831.0</c:v>
                </c:pt>
                <c:pt idx="4526">
                  <c:v>1831.0</c:v>
                </c:pt>
                <c:pt idx="4527">
                  <c:v>1831.0</c:v>
                </c:pt>
                <c:pt idx="4528">
                  <c:v>1831.0</c:v>
                </c:pt>
                <c:pt idx="4529">
                  <c:v>1832.0</c:v>
                </c:pt>
                <c:pt idx="4530">
                  <c:v>1833.0</c:v>
                </c:pt>
                <c:pt idx="4531">
                  <c:v>1834.0</c:v>
                </c:pt>
                <c:pt idx="4532">
                  <c:v>1835.0</c:v>
                </c:pt>
                <c:pt idx="4533">
                  <c:v>1836.0</c:v>
                </c:pt>
                <c:pt idx="4534">
                  <c:v>1837.0</c:v>
                </c:pt>
                <c:pt idx="4535">
                  <c:v>1838.0</c:v>
                </c:pt>
                <c:pt idx="4536">
                  <c:v>1839.0</c:v>
                </c:pt>
                <c:pt idx="4537">
                  <c:v>1840.0</c:v>
                </c:pt>
                <c:pt idx="4538">
                  <c:v>1841.0</c:v>
                </c:pt>
                <c:pt idx="4539">
                  <c:v>1842.0</c:v>
                </c:pt>
                <c:pt idx="4540">
                  <c:v>1843.0</c:v>
                </c:pt>
                <c:pt idx="4541">
                  <c:v>1844.0</c:v>
                </c:pt>
                <c:pt idx="4542">
                  <c:v>1845.0</c:v>
                </c:pt>
                <c:pt idx="4543">
                  <c:v>1846.0</c:v>
                </c:pt>
                <c:pt idx="4544">
                  <c:v>1847.0</c:v>
                </c:pt>
                <c:pt idx="4545">
                  <c:v>1848.0</c:v>
                </c:pt>
                <c:pt idx="4546">
                  <c:v>1849.0</c:v>
                </c:pt>
                <c:pt idx="4547">
                  <c:v>1850.0</c:v>
                </c:pt>
                <c:pt idx="4548">
                  <c:v>1850.0</c:v>
                </c:pt>
                <c:pt idx="4549">
                  <c:v>1850.0</c:v>
                </c:pt>
                <c:pt idx="4550">
                  <c:v>1850.0</c:v>
                </c:pt>
                <c:pt idx="4551">
                  <c:v>1851.0</c:v>
                </c:pt>
                <c:pt idx="4552">
                  <c:v>1852.0</c:v>
                </c:pt>
                <c:pt idx="4553">
                  <c:v>1853.0</c:v>
                </c:pt>
                <c:pt idx="4554">
                  <c:v>1853.0</c:v>
                </c:pt>
                <c:pt idx="4555">
                  <c:v>1854.0</c:v>
                </c:pt>
                <c:pt idx="4556">
                  <c:v>1855.0</c:v>
                </c:pt>
                <c:pt idx="4557">
                  <c:v>1856.0</c:v>
                </c:pt>
                <c:pt idx="4558">
                  <c:v>1856.0</c:v>
                </c:pt>
                <c:pt idx="4559">
                  <c:v>1856.0</c:v>
                </c:pt>
                <c:pt idx="4560">
                  <c:v>1857.0</c:v>
                </c:pt>
                <c:pt idx="4561">
                  <c:v>1858.0</c:v>
                </c:pt>
                <c:pt idx="4562">
                  <c:v>1859.0</c:v>
                </c:pt>
                <c:pt idx="4563">
                  <c:v>1860.0</c:v>
                </c:pt>
                <c:pt idx="4564">
                  <c:v>1861.0</c:v>
                </c:pt>
                <c:pt idx="4565">
                  <c:v>1862.0</c:v>
                </c:pt>
                <c:pt idx="4566">
                  <c:v>1863.0</c:v>
                </c:pt>
                <c:pt idx="4567">
                  <c:v>1864.0</c:v>
                </c:pt>
                <c:pt idx="4568">
                  <c:v>1865.0</c:v>
                </c:pt>
                <c:pt idx="4569">
                  <c:v>1866.0</c:v>
                </c:pt>
                <c:pt idx="4570">
                  <c:v>1867.0</c:v>
                </c:pt>
                <c:pt idx="4571">
                  <c:v>1868.0</c:v>
                </c:pt>
                <c:pt idx="4572">
                  <c:v>1868.0</c:v>
                </c:pt>
                <c:pt idx="4573">
                  <c:v>1869.0</c:v>
                </c:pt>
                <c:pt idx="4574">
                  <c:v>1870.0</c:v>
                </c:pt>
                <c:pt idx="4575">
                  <c:v>1871.0</c:v>
                </c:pt>
                <c:pt idx="4576">
                  <c:v>1872.0</c:v>
                </c:pt>
                <c:pt idx="4577">
                  <c:v>1873.0</c:v>
                </c:pt>
                <c:pt idx="4578">
                  <c:v>1874.0</c:v>
                </c:pt>
                <c:pt idx="4579">
                  <c:v>1875.0</c:v>
                </c:pt>
                <c:pt idx="4580">
                  <c:v>1876.0</c:v>
                </c:pt>
                <c:pt idx="4581">
                  <c:v>1877.0</c:v>
                </c:pt>
                <c:pt idx="4582">
                  <c:v>1878.0</c:v>
                </c:pt>
                <c:pt idx="4583">
                  <c:v>1879.0</c:v>
                </c:pt>
                <c:pt idx="4584">
                  <c:v>1880.0</c:v>
                </c:pt>
                <c:pt idx="4585">
                  <c:v>1880.0</c:v>
                </c:pt>
                <c:pt idx="4586">
                  <c:v>1881.0</c:v>
                </c:pt>
                <c:pt idx="4587">
                  <c:v>1881.0</c:v>
                </c:pt>
                <c:pt idx="4588">
                  <c:v>1881.0</c:v>
                </c:pt>
                <c:pt idx="4589">
                  <c:v>1881.0</c:v>
                </c:pt>
                <c:pt idx="4590">
                  <c:v>1881.0</c:v>
                </c:pt>
                <c:pt idx="4591">
                  <c:v>1882.0</c:v>
                </c:pt>
                <c:pt idx="4592">
                  <c:v>1883.0</c:v>
                </c:pt>
                <c:pt idx="4593">
                  <c:v>1883.0</c:v>
                </c:pt>
                <c:pt idx="4594">
                  <c:v>1884.0</c:v>
                </c:pt>
                <c:pt idx="4595">
                  <c:v>1885.0</c:v>
                </c:pt>
                <c:pt idx="4596">
                  <c:v>1886.0</c:v>
                </c:pt>
                <c:pt idx="4597">
                  <c:v>1886.0</c:v>
                </c:pt>
                <c:pt idx="4598">
                  <c:v>1886.0</c:v>
                </c:pt>
                <c:pt idx="4599">
                  <c:v>1887.0</c:v>
                </c:pt>
                <c:pt idx="4600">
                  <c:v>1887.0</c:v>
                </c:pt>
                <c:pt idx="4601">
                  <c:v>1887.0</c:v>
                </c:pt>
                <c:pt idx="4602">
                  <c:v>1887.0</c:v>
                </c:pt>
                <c:pt idx="4603">
                  <c:v>1887.0</c:v>
                </c:pt>
                <c:pt idx="4604">
                  <c:v>1887.0</c:v>
                </c:pt>
                <c:pt idx="4605">
                  <c:v>1888.0</c:v>
                </c:pt>
                <c:pt idx="4606">
                  <c:v>1888.0</c:v>
                </c:pt>
                <c:pt idx="4607">
                  <c:v>1888.0</c:v>
                </c:pt>
                <c:pt idx="4608">
                  <c:v>1888.0</c:v>
                </c:pt>
                <c:pt idx="4609">
                  <c:v>1888.0</c:v>
                </c:pt>
                <c:pt idx="4610">
                  <c:v>1888.0</c:v>
                </c:pt>
                <c:pt idx="4611">
                  <c:v>1889.0</c:v>
                </c:pt>
                <c:pt idx="4612">
                  <c:v>1890.0</c:v>
                </c:pt>
                <c:pt idx="4613">
                  <c:v>1890.0</c:v>
                </c:pt>
                <c:pt idx="4614">
                  <c:v>1891.0</c:v>
                </c:pt>
                <c:pt idx="4615">
                  <c:v>1891.0</c:v>
                </c:pt>
                <c:pt idx="4616">
                  <c:v>1891.0</c:v>
                </c:pt>
                <c:pt idx="4617">
                  <c:v>1891.0</c:v>
                </c:pt>
                <c:pt idx="4618">
                  <c:v>1891.0</c:v>
                </c:pt>
                <c:pt idx="4619">
                  <c:v>1892.0</c:v>
                </c:pt>
                <c:pt idx="4620">
                  <c:v>1893.0</c:v>
                </c:pt>
                <c:pt idx="4621">
                  <c:v>1894.0</c:v>
                </c:pt>
                <c:pt idx="4622">
                  <c:v>1894.0</c:v>
                </c:pt>
                <c:pt idx="4623">
                  <c:v>1895.0</c:v>
                </c:pt>
                <c:pt idx="4624">
                  <c:v>1895.0</c:v>
                </c:pt>
                <c:pt idx="4625">
                  <c:v>1896.0</c:v>
                </c:pt>
                <c:pt idx="4626">
                  <c:v>1897.0</c:v>
                </c:pt>
                <c:pt idx="4627">
                  <c:v>1898.0</c:v>
                </c:pt>
                <c:pt idx="4628">
                  <c:v>1899.0</c:v>
                </c:pt>
                <c:pt idx="4629">
                  <c:v>1900.0</c:v>
                </c:pt>
                <c:pt idx="4630">
                  <c:v>1901.0</c:v>
                </c:pt>
                <c:pt idx="4631">
                  <c:v>1901.0</c:v>
                </c:pt>
                <c:pt idx="4632">
                  <c:v>1902.0</c:v>
                </c:pt>
                <c:pt idx="4633">
                  <c:v>1903.0</c:v>
                </c:pt>
                <c:pt idx="4634">
                  <c:v>1904.0</c:v>
                </c:pt>
                <c:pt idx="4635">
                  <c:v>1904.0</c:v>
                </c:pt>
                <c:pt idx="4636">
                  <c:v>1904.0</c:v>
                </c:pt>
                <c:pt idx="4637">
                  <c:v>1905.0</c:v>
                </c:pt>
                <c:pt idx="4638">
                  <c:v>1905.0</c:v>
                </c:pt>
                <c:pt idx="4639">
                  <c:v>1905.0</c:v>
                </c:pt>
                <c:pt idx="4640">
                  <c:v>1905.0</c:v>
                </c:pt>
                <c:pt idx="4641">
                  <c:v>1905.0</c:v>
                </c:pt>
                <c:pt idx="4642">
                  <c:v>1906.0</c:v>
                </c:pt>
                <c:pt idx="4643">
                  <c:v>1906.0</c:v>
                </c:pt>
                <c:pt idx="4644">
                  <c:v>1907.0</c:v>
                </c:pt>
                <c:pt idx="4645">
                  <c:v>1907.0</c:v>
                </c:pt>
                <c:pt idx="4646">
                  <c:v>1908.0</c:v>
                </c:pt>
                <c:pt idx="4647">
                  <c:v>1909.0</c:v>
                </c:pt>
                <c:pt idx="4648">
                  <c:v>1910.0</c:v>
                </c:pt>
                <c:pt idx="4649">
                  <c:v>1911.0</c:v>
                </c:pt>
                <c:pt idx="4650">
                  <c:v>1911.0</c:v>
                </c:pt>
                <c:pt idx="4651">
                  <c:v>1911.0</c:v>
                </c:pt>
                <c:pt idx="4652">
                  <c:v>1912.0</c:v>
                </c:pt>
                <c:pt idx="4653">
                  <c:v>1912.0</c:v>
                </c:pt>
                <c:pt idx="4654">
                  <c:v>1913.0</c:v>
                </c:pt>
                <c:pt idx="4655">
                  <c:v>1914.0</c:v>
                </c:pt>
                <c:pt idx="4656">
                  <c:v>1915.0</c:v>
                </c:pt>
                <c:pt idx="4657">
                  <c:v>1916.0</c:v>
                </c:pt>
                <c:pt idx="4658">
                  <c:v>1917.0</c:v>
                </c:pt>
                <c:pt idx="4659">
                  <c:v>1918.0</c:v>
                </c:pt>
                <c:pt idx="4660">
                  <c:v>1919.0</c:v>
                </c:pt>
                <c:pt idx="4661">
                  <c:v>1919.0</c:v>
                </c:pt>
                <c:pt idx="4662">
                  <c:v>1919.0</c:v>
                </c:pt>
                <c:pt idx="4663">
                  <c:v>1920.0</c:v>
                </c:pt>
                <c:pt idx="4664">
                  <c:v>1920.0</c:v>
                </c:pt>
                <c:pt idx="4665">
                  <c:v>1921.0</c:v>
                </c:pt>
                <c:pt idx="4666">
                  <c:v>1922.0</c:v>
                </c:pt>
                <c:pt idx="4667">
                  <c:v>1922.0</c:v>
                </c:pt>
                <c:pt idx="4668">
                  <c:v>1922.0</c:v>
                </c:pt>
                <c:pt idx="4669">
                  <c:v>1922.0</c:v>
                </c:pt>
                <c:pt idx="4670">
                  <c:v>1922.0</c:v>
                </c:pt>
                <c:pt idx="4671">
                  <c:v>1922.0</c:v>
                </c:pt>
                <c:pt idx="4672">
                  <c:v>1923.0</c:v>
                </c:pt>
                <c:pt idx="4673">
                  <c:v>1924.0</c:v>
                </c:pt>
                <c:pt idx="4674">
                  <c:v>1925.0</c:v>
                </c:pt>
                <c:pt idx="4675">
                  <c:v>1926.0</c:v>
                </c:pt>
                <c:pt idx="4676">
                  <c:v>1927.0</c:v>
                </c:pt>
                <c:pt idx="4677">
                  <c:v>1927.0</c:v>
                </c:pt>
                <c:pt idx="4678">
                  <c:v>1928.0</c:v>
                </c:pt>
                <c:pt idx="4679">
                  <c:v>1929.0</c:v>
                </c:pt>
                <c:pt idx="4680">
                  <c:v>1929.0</c:v>
                </c:pt>
                <c:pt idx="4681">
                  <c:v>1929.0</c:v>
                </c:pt>
                <c:pt idx="4682">
                  <c:v>1929.0</c:v>
                </c:pt>
                <c:pt idx="4683">
                  <c:v>1929.0</c:v>
                </c:pt>
                <c:pt idx="4684">
                  <c:v>1929.0</c:v>
                </c:pt>
                <c:pt idx="4685">
                  <c:v>1929.0</c:v>
                </c:pt>
                <c:pt idx="4686">
                  <c:v>1929.0</c:v>
                </c:pt>
                <c:pt idx="4687">
                  <c:v>1929.0</c:v>
                </c:pt>
                <c:pt idx="4688">
                  <c:v>1929.0</c:v>
                </c:pt>
                <c:pt idx="4689">
                  <c:v>1929.0</c:v>
                </c:pt>
                <c:pt idx="4690">
                  <c:v>1929.0</c:v>
                </c:pt>
                <c:pt idx="4691">
                  <c:v>1929.0</c:v>
                </c:pt>
                <c:pt idx="4692">
                  <c:v>1930.0</c:v>
                </c:pt>
                <c:pt idx="4693">
                  <c:v>1931.0</c:v>
                </c:pt>
                <c:pt idx="4694">
                  <c:v>1932.0</c:v>
                </c:pt>
                <c:pt idx="4695">
                  <c:v>1933.0</c:v>
                </c:pt>
                <c:pt idx="4696">
                  <c:v>1934.0</c:v>
                </c:pt>
                <c:pt idx="4697">
                  <c:v>1934.0</c:v>
                </c:pt>
                <c:pt idx="4698">
                  <c:v>1935.0</c:v>
                </c:pt>
                <c:pt idx="4699">
                  <c:v>1936.0</c:v>
                </c:pt>
                <c:pt idx="4700">
                  <c:v>1937.0</c:v>
                </c:pt>
                <c:pt idx="4701">
                  <c:v>1938.0</c:v>
                </c:pt>
                <c:pt idx="4702">
                  <c:v>1938.0</c:v>
                </c:pt>
                <c:pt idx="4703">
                  <c:v>1939.0</c:v>
                </c:pt>
                <c:pt idx="4704">
                  <c:v>1940.0</c:v>
                </c:pt>
                <c:pt idx="4705">
                  <c:v>1940.0</c:v>
                </c:pt>
                <c:pt idx="4706">
                  <c:v>1940.0</c:v>
                </c:pt>
                <c:pt idx="4707">
                  <c:v>1940.0</c:v>
                </c:pt>
                <c:pt idx="4708">
                  <c:v>1940.0</c:v>
                </c:pt>
                <c:pt idx="4709">
                  <c:v>1940.0</c:v>
                </c:pt>
                <c:pt idx="4710">
                  <c:v>1940.0</c:v>
                </c:pt>
                <c:pt idx="4711">
                  <c:v>1940.0</c:v>
                </c:pt>
                <c:pt idx="4712">
                  <c:v>1941.0</c:v>
                </c:pt>
                <c:pt idx="4713">
                  <c:v>1941.0</c:v>
                </c:pt>
                <c:pt idx="4714">
                  <c:v>1941.0</c:v>
                </c:pt>
                <c:pt idx="4715">
                  <c:v>1941.0</c:v>
                </c:pt>
                <c:pt idx="4716">
                  <c:v>1941.0</c:v>
                </c:pt>
                <c:pt idx="4717">
                  <c:v>1941.0</c:v>
                </c:pt>
                <c:pt idx="4718">
                  <c:v>1941.0</c:v>
                </c:pt>
                <c:pt idx="4719">
                  <c:v>1941.0</c:v>
                </c:pt>
                <c:pt idx="4720">
                  <c:v>1942.0</c:v>
                </c:pt>
                <c:pt idx="4721">
                  <c:v>1943.0</c:v>
                </c:pt>
                <c:pt idx="4722">
                  <c:v>1944.0</c:v>
                </c:pt>
                <c:pt idx="4723">
                  <c:v>1945.0</c:v>
                </c:pt>
                <c:pt idx="4724">
                  <c:v>1946.0</c:v>
                </c:pt>
                <c:pt idx="4725">
                  <c:v>1947.0</c:v>
                </c:pt>
                <c:pt idx="4726">
                  <c:v>1948.0</c:v>
                </c:pt>
                <c:pt idx="4727">
                  <c:v>1948.0</c:v>
                </c:pt>
                <c:pt idx="4728">
                  <c:v>1949.0</c:v>
                </c:pt>
                <c:pt idx="4729">
                  <c:v>1950.0</c:v>
                </c:pt>
                <c:pt idx="4730">
                  <c:v>1950.0</c:v>
                </c:pt>
                <c:pt idx="4731">
                  <c:v>1951.0</c:v>
                </c:pt>
                <c:pt idx="4732">
                  <c:v>1952.0</c:v>
                </c:pt>
                <c:pt idx="4733">
                  <c:v>1953.0</c:v>
                </c:pt>
                <c:pt idx="4734">
                  <c:v>1954.0</c:v>
                </c:pt>
                <c:pt idx="4735">
                  <c:v>1955.0</c:v>
                </c:pt>
                <c:pt idx="4736">
                  <c:v>1956.0</c:v>
                </c:pt>
                <c:pt idx="4737">
                  <c:v>1957.0</c:v>
                </c:pt>
                <c:pt idx="4738">
                  <c:v>1958.0</c:v>
                </c:pt>
                <c:pt idx="4739">
                  <c:v>1959.0</c:v>
                </c:pt>
                <c:pt idx="4740">
                  <c:v>1960.0</c:v>
                </c:pt>
                <c:pt idx="4741">
                  <c:v>1960.0</c:v>
                </c:pt>
                <c:pt idx="4742">
                  <c:v>1960.0</c:v>
                </c:pt>
                <c:pt idx="4743">
                  <c:v>1960.0</c:v>
                </c:pt>
                <c:pt idx="4744">
                  <c:v>1960.0</c:v>
                </c:pt>
                <c:pt idx="4745">
                  <c:v>1960.0</c:v>
                </c:pt>
                <c:pt idx="4746">
                  <c:v>1960.0</c:v>
                </c:pt>
                <c:pt idx="4747">
                  <c:v>1960.0</c:v>
                </c:pt>
                <c:pt idx="4748">
                  <c:v>1960.0</c:v>
                </c:pt>
                <c:pt idx="4749">
                  <c:v>1960.0</c:v>
                </c:pt>
                <c:pt idx="4750">
                  <c:v>1960.0</c:v>
                </c:pt>
                <c:pt idx="4751">
                  <c:v>1960.0</c:v>
                </c:pt>
                <c:pt idx="4752">
                  <c:v>1960.0</c:v>
                </c:pt>
                <c:pt idx="4753">
                  <c:v>1960.0</c:v>
                </c:pt>
                <c:pt idx="4754">
                  <c:v>1960.0</c:v>
                </c:pt>
                <c:pt idx="4755">
                  <c:v>1960.0</c:v>
                </c:pt>
                <c:pt idx="4756">
                  <c:v>1960.0</c:v>
                </c:pt>
                <c:pt idx="4757">
                  <c:v>1960.0</c:v>
                </c:pt>
                <c:pt idx="4758">
                  <c:v>1960.0</c:v>
                </c:pt>
                <c:pt idx="4759">
                  <c:v>1960.0</c:v>
                </c:pt>
                <c:pt idx="4760">
                  <c:v>1960.0</c:v>
                </c:pt>
                <c:pt idx="4761">
                  <c:v>1960.0</c:v>
                </c:pt>
                <c:pt idx="4762">
                  <c:v>1960.0</c:v>
                </c:pt>
                <c:pt idx="4763">
                  <c:v>1960.0</c:v>
                </c:pt>
                <c:pt idx="4764">
                  <c:v>1961.0</c:v>
                </c:pt>
                <c:pt idx="4765">
                  <c:v>1961.0</c:v>
                </c:pt>
                <c:pt idx="4766">
                  <c:v>1961.0</c:v>
                </c:pt>
                <c:pt idx="4767">
                  <c:v>1961.0</c:v>
                </c:pt>
                <c:pt idx="4768">
                  <c:v>1961.0</c:v>
                </c:pt>
                <c:pt idx="4769">
                  <c:v>1961.0</c:v>
                </c:pt>
                <c:pt idx="4770">
                  <c:v>1962.0</c:v>
                </c:pt>
                <c:pt idx="4771">
                  <c:v>1963.0</c:v>
                </c:pt>
                <c:pt idx="4772">
                  <c:v>1964.0</c:v>
                </c:pt>
                <c:pt idx="4773">
                  <c:v>1965.0</c:v>
                </c:pt>
                <c:pt idx="4774">
                  <c:v>1966.0</c:v>
                </c:pt>
                <c:pt idx="4775">
                  <c:v>1967.0</c:v>
                </c:pt>
                <c:pt idx="4776">
                  <c:v>1968.0</c:v>
                </c:pt>
                <c:pt idx="4777">
                  <c:v>1969.0</c:v>
                </c:pt>
                <c:pt idx="4778">
                  <c:v>1970.0</c:v>
                </c:pt>
                <c:pt idx="4779">
                  <c:v>1971.0</c:v>
                </c:pt>
                <c:pt idx="4780">
                  <c:v>1972.0</c:v>
                </c:pt>
                <c:pt idx="4781">
                  <c:v>1973.0</c:v>
                </c:pt>
                <c:pt idx="4782">
                  <c:v>1974.0</c:v>
                </c:pt>
                <c:pt idx="4783">
                  <c:v>1975.0</c:v>
                </c:pt>
                <c:pt idx="4784">
                  <c:v>1976.0</c:v>
                </c:pt>
                <c:pt idx="4785">
                  <c:v>1977.0</c:v>
                </c:pt>
                <c:pt idx="4786">
                  <c:v>1978.0</c:v>
                </c:pt>
                <c:pt idx="4787">
                  <c:v>1979.0</c:v>
                </c:pt>
                <c:pt idx="4788">
                  <c:v>1980.0</c:v>
                </c:pt>
                <c:pt idx="4789">
                  <c:v>1980.0</c:v>
                </c:pt>
                <c:pt idx="4790">
                  <c:v>1981.0</c:v>
                </c:pt>
                <c:pt idx="4791">
                  <c:v>1982.0</c:v>
                </c:pt>
                <c:pt idx="4792">
                  <c:v>1983.0</c:v>
                </c:pt>
                <c:pt idx="4793">
                  <c:v>1984.0</c:v>
                </c:pt>
                <c:pt idx="4794">
                  <c:v>1985.0</c:v>
                </c:pt>
                <c:pt idx="4795">
                  <c:v>1986.0</c:v>
                </c:pt>
                <c:pt idx="4796">
                  <c:v>1987.0</c:v>
                </c:pt>
                <c:pt idx="4797">
                  <c:v>1988.0</c:v>
                </c:pt>
                <c:pt idx="4798">
                  <c:v>1988.0</c:v>
                </c:pt>
                <c:pt idx="4799">
                  <c:v>1989.0</c:v>
                </c:pt>
                <c:pt idx="4800">
                  <c:v>1990.0</c:v>
                </c:pt>
                <c:pt idx="4801">
                  <c:v>1991.0</c:v>
                </c:pt>
                <c:pt idx="4802">
                  <c:v>1991.0</c:v>
                </c:pt>
                <c:pt idx="4803">
                  <c:v>1991.0</c:v>
                </c:pt>
                <c:pt idx="4804">
                  <c:v>1991.0</c:v>
                </c:pt>
                <c:pt idx="4805">
                  <c:v>1991.0</c:v>
                </c:pt>
                <c:pt idx="4806">
                  <c:v>1991.0</c:v>
                </c:pt>
                <c:pt idx="4807">
                  <c:v>1991.0</c:v>
                </c:pt>
                <c:pt idx="4808">
                  <c:v>1991.0</c:v>
                </c:pt>
                <c:pt idx="4809">
                  <c:v>1992.0</c:v>
                </c:pt>
                <c:pt idx="4810">
                  <c:v>1992.0</c:v>
                </c:pt>
                <c:pt idx="4811">
                  <c:v>1992.0</c:v>
                </c:pt>
                <c:pt idx="4812">
                  <c:v>1992.0</c:v>
                </c:pt>
                <c:pt idx="4813">
                  <c:v>1993.0</c:v>
                </c:pt>
                <c:pt idx="4814">
                  <c:v>1993.0</c:v>
                </c:pt>
                <c:pt idx="4815">
                  <c:v>1994.0</c:v>
                </c:pt>
                <c:pt idx="4816">
                  <c:v>1994.0</c:v>
                </c:pt>
                <c:pt idx="4817">
                  <c:v>1994.0</c:v>
                </c:pt>
                <c:pt idx="4818">
                  <c:v>1994.0</c:v>
                </c:pt>
                <c:pt idx="4819">
                  <c:v>1994.0</c:v>
                </c:pt>
                <c:pt idx="4820">
                  <c:v>1994.0</c:v>
                </c:pt>
                <c:pt idx="4821">
                  <c:v>1994.0</c:v>
                </c:pt>
                <c:pt idx="4822">
                  <c:v>1994.0</c:v>
                </c:pt>
                <c:pt idx="4823">
                  <c:v>1995.0</c:v>
                </c:pt>
                <c:pt idx="4824">
                  <c:v>1995.0</c:v>
                </c:pt>
                <c:pt idx="4825">
                  <c:v>1995.0</c:v>
                </c:pt>
                <c:pt idx="4826">
                  <c:v>1995.0</c:v>
                </c:pt>
                <c:pt idx="4827">
                  <c:v>1995.0</c:v>
                </c:pt>
                <c:pt idx="4828">
                  <c:v>1995.0</c:v>
                </c:pt>
                <c:pt idx="4829">
                  <c:v>1995.0</c:v>
                </c:pt>
                <c:pt idx="4830">
                  <c:v>1995.0</c:v>
                </c:pt>
                <c:pt idx="4831">
                  <c:v>1995.0</c:v>
                </c:pt>
                <c:pt idx="4832">
                  <c:v>1995.0</c:v>
                </c:pt>
                <c:pt idx="4833">
                  <c:v>1995.0</c:v>
                </c:pt>
                <c:pt idx="4834">
                  <c:v>1995.0</c:v>
                </c:pt>
                <c:pt idx="4835">
                  <c:v>1995.0</c:v>
                </c:pt>
                <c:pt idx="4836">
                  <c:v>1995.0</c:v>
                </c:pt>
                <c:pt idx="4837">
                  <c:v>1995.0</c:v>
                </c:pt>
                <c:pt idx="4838">
                  <c:v>1996.0</c:v>
                </c:pt>
                <c:pt idx="4839">
                  <c:v>1997.0</c:v>
                </c:pt>
                <c:pt idx="4840">
                  <c:v>1998.0</c:v>
                </c:pt>
                <c:pt idx="4841">
                  <c:v>1998.0</c:v>
                </c:pt>
                <c:pt idx="4842">
                  <c:v>1998.0</c:v>
                </c:pt>
                <c:pt idx="4843">
                  <c:v>1998.0</c:v>
                </c:pt>
                <c:pt idx="4844">
                  <c:v>1998.0</c:v>
                </c:pt>
                <c:pt idx="4845">
                  <c:v>1998.0</c:v>
                </c:pt>
                <c:pt idx="4846">
                  <c:v>1998.0</c:v>
                </c:pt>
                <c:pt idx="4847">
                  <c:v>1998.0</c:v>
                </c:pt>
                <c:pt idx="4848">
                  <c:v>1998.0</c:v>
                </c:pt>
                <c:pt idx="4849">
                  <c:v>1998.0</c:v>
                </c:pt>
                <c:pt idx="4850">
                  <c:v>1998.0</c:v>
                </c:pt>
                <c:pt idx="4851">
                  <c:v>1998.0</c:v>
                </c:pt>
                <c:pt idx="4852">
                  <c:v>1999.0</c:v>
                </c:pt>
                <c:pt idx="4853">
                  <c:v>1999.0</c:v>
                </c:pt>
                <c:pt idx="4854">
                  <c:v>2000.0</c:v>
                </c:pt>
                <c:pt idx="4855">
                  <c:v>2001.0</c:v>
                </c:pt>
                <c:pt idx="4856">
                  <c:v>2002.0</c:v>
                </c:pt>
                <c:pt idx="4857">
                  <c:v>2003.0</c:v>
                </c:pt>
                <c:pt idx="4858">
                  <c:v>2003.0</c:v>
                </c:pt>
                <c:pt idx="4859">
                  <c:v>2004.0</c:v>
                </c:pt>
                <c:pt idx="4860">
                  <c:v>2004.0</c:v>
                </c:pt>
                <c:pt idx="4861">
                  <c:v>2004.0</c:v>
                </c:pt>
                <c:pt idx="4862">
                  <c:v>2004.0</c:v>
                </c:pt>
                <c:pt idx="4863">
                  <c:v>2004.0</c:v>
                </c:pt>
                <c:pt idx="4864">
                  <c:v>2004.0</c:v>
                </c:pt>
                <c:pt idx="4865">
                  <c:v>2005.0</c:v>
                </c:pt>
                <c:pt idx="4866">
                  <c:v>2005.0</c:v>
                </c:pt>
                <c:pt idx="4867">
                  <c:v>2005.0</c:v>
                </c:pt>
                <c:pt idx="4868">
                  <c:v>2006.0</c:v>
                </c:pt>
                <c:pt idx="4869">
                  <c:v>2007.0</c:v>
                </c:pt>
                <c:pt idx="4870">
                  <c:v>2008.0</c:v>
                </c:pt>
                <c:pt idx="4871">
                  <c:v>2009.0</c:v>
                </c:pt>
                <c:pt idx="4872">
                  <c:v>2010.0</c:v>
                </c:pt>
                <c:pt idx="4873">
                  <c:v>2010.0</c:v>
                </c:pt>
                <c:pt idx="4874">
                  <c:v>2011.0</c:v>
                </c:pt>
                <c:pt idx="4875">
                  <c:v>2012.0</c:v>
                </c:pt>
                <c:pt idx="4876">
                  <c:v>2013.0</c:v>
                </c:pt>
                <c:pt idx="4877">
                  <c:v>2013.0</c:v>
                </c:pt>
                <c:pt idx="4878">
                  <c:v>2013.0</c:v>
                </c:pt>
                <c:pt idx="4879">
                  <c:v>2013.0</c:v>
                </c:pt>
                <c:pt idx="4880">
                  <c:v>2013.0</c:v>
                </c:pt>
                <c:pt idx="4881">
                  <c:v>2013.0</c:v>
                </c:pt>
                <c:pt idx="4882">
                  <c:v>2014.0</c:v>
                </c:pt>
                <c:pt idx="4883">
                  <c:v>2014.0</c:v>
                </c:pt>
                <c:pt idx="4884">
                  <c:v>2015.0</c:v>
                </c:pt>
                <c:pt idx="4885">
                  <c:v>2015.0</c:v>
                </c:pt>
                <c:pt idx="4886">
                  <c:v>2015.0</c:v>
                </c:pt>
                <c:pt idx="4887">
                  <c:v>2015.0</c:v>
                </c:pt>
                <c:pt idx="4888">
                  <c:v>2016.0</c:v>
                </c:pt>
                <c:pt idx="4889">
                  <c:v>2017.0</c:v>
                </c:pt>
                <c:pt idx="4890">
                  <c:v>2018.0</c:v>
                </c:pt>
                <c:pt idx="4891">
                  <c:v>2019.0</c:v>
                </c:pt>
                <c:pt idx="4892">
                  <c:v>2020.0</c:v>
                </c:pt>
                <c:pt idx="4893">
                  <c:v>2020.0</c:v>
                </c:pt>
                <c:pt idx="4894">
                  <c:v>2020.0</c:v>
                </c:pt>
                <c:pt idx="4895">
                  <c:v>2021.0</c:v>
                </c:pt>
                <c:pt idx="4896">
                  <c:v>2022.0</c:v>
                </c:pt>
                <c:pt idx="4897">
                  <c:v>2022.0</c:v>
                </c:pt>
                <c:pt idx="4898">
                  <c:v>2023.0</c:v>
                </c:pt>
                <c:pt idx="4899">
                  <c:v>2024.0</c:v>
                </c:pt>
                <c:pt idx="4900">
                  <c:v>2024.0</c:v>
                </c:pt>
                <c:pt idx="4901">
                  <c:v>2024.0</c:v>
                </c:pt>
                <c:pt idx="4902">
                  <c:v>2024.0</c:v>
                </c:pt>
                <c:pt idx="4903">
                  <c:v>2025.0</c:v>
                </c:pt>
                <c:pt idx="4904">
                  <c:v>2025.0</c:v>
                </c:pt>
                <c:pt idx="4905">
                  <c:v>2026.0</c:v>
                </c:pt>
                <c:pt idx="4906">
                  <c:v>2027.0</c:v>
                </c:pt>
                <c:pt idx="4907">
                  <c:v>2028.0</c:v>
                </c:pt>
                <c:pt idx="4908">
                  <c:v>2029.0</c:v>
                </c:pt>
                <c:pt idx="4909">
                  <c:v>2030.0</c:v>
                </c:pt>
                <c:pt idx="4910">
                  <c:v>2031.0</c:v>
                </c:pt>
                <c:pt idx="4911">
                  <c:v>2032.0</c:v>
                </c:pt>
                <c:pt idx="4912">
                  <c:v>2033.0</c:v>
                </c:pt>
                <c:pt idx="4913">
                  <c:v>2033.0</c:v>
                </c:pt>
                <c:pt idx="4914">
                  <c:v>2034.0</c:v>
                </c:pt>
                <c:pt idx="4915">
                  <c:v>2034.0</c:v>
                </c:pt>
                <c:pt idx="4916">
                  <c:v>2034.0</c:v>
                </c:pt>
                <c:pt idx="4917">
                  <c:v>2035.0</c:v>
                </c:pt>
                <c:pt idx="4918">
                  <c:v>2036.0</c:v>
                </c:pt>
                <c:pt idx="4919">
                  <c:v>2037.0</c:v>
                </c:pt>
                <c:pt idx="4920">
                  <c:v>2038.0</c:v>
                </c:pt>
                <c:pt idx="4921">
                  <c:v>2039.0</c:v>
                </c:pt>
                <c:pt idx="4922">
                  <c:v>2040.0</c:v>
                </c:pt>
                <c:pt idx="4923">
                  <c:v>2040.0</c:v>
                </c:pt>
                <c:pt idx="4924">
                  <c:v>2040.0</c:v>
                </c:pt>
                <c:pt idx="4925">
                  <c:v>2040.0</c:v>
                </c:pt>
                <c:pt idx="4926">
                  <c:v>2040.0</c:v>
                </c:pt>
                <c:pt idx="4927">
                  <c:v>2041.0</c:v>
                </c:pt>
                <c:pt idx="4928">
                  <c:v>2042.0</c:v>
                </c:pt>
                <c:pt idx="4929">
                  <c:v>2042.0</c:v>
                </c:pt>
                <c:pt idx="4930">
                  <c:v>2043.0</c:v>
                </c:pt>
                <c:pt idx="4931">
                  <c:v>2044.0</c:v>
                </c:pt>
                <c:pt idx="4932">
                  <c:v>2044.0</c:v>
                </c:pt>
                <c:pt idx="4933">
                  <c:v>2045.0</c:v>
                </c:pt>
                <c:pt idx="4934">
                  <c:v>2046.0</c:v>
                </c:pt>
                <c:pt idx="4935">
                  <c:v>2046.0</c:v>
                </c:pt>
                <c:pt idx="4936">
                  <c:v>2046.0</c:v>
                </c:pt>
                <c:pt idx="4937">
                  <c:v>2046.0</c:v>
                </c:pt>
                <c:pt idx="4938">
                  <c:v>2046.0</c:v>
                </c:pt>
                <c:pt idx="4939">
                  <c:v>2046.0</c:v>
                </c:pt>
                <c:pt idx="4940">
                  <c:v>2047.0</c:v>
                </c:pt>
                <c:pt idx="4941">
                  <c:v>2047.0</c:v>
                </c:pt>
                <c:pt idx="4942">
                  <c:v>2047.0</c:v>
                </c:pt>
                <c:pt idx="4943">
                  <c:v>2047.0</c:v>
                </c:pt>
                <c:pt idx="4944">
                  <c:v>2047.0</c:v>
                </c:pt>
                <c:pt idx="4945">
                  <c:v>2047.0</c:v>
                </c:pt>
                <c:pt idx="4946">
                  <c:v>2047.0</c:v>
                </c:pt>
                <c:pt idx="4947">
                  <c:v>2047.0</c:v>
                </c:pt>
                <c:pt idx="4948">
                  <c:v>2047.0</c:v>
                </c:pt>
                <c:pt idx="4949">
                  <c:v>2048.0</c:v>
                </c:pt>
                <c:pt idx="4950">
                  <c:v>2048.0</c:v>
                </c:pt>
                <c:pt idx="4951">
                  <c:v>2048.0</c:v>
                </c:pt>
                <c:pt idx="4952">
                  <c:v>2048.0</c:v>
                </c:pt>
                <c:pt idx="4953">
                  <c:v>2048.0</c:v>
                </c:pt>
                <c:pt idx="4954">
                  <c:v>2048.0</c:v>
                </c:pt>
                <c:pt idx="4955">
                  <c:v>2048.0</c:v>
                </c:pt>
                <c:pt idx="4956">
                  <c:v>2048.0</c:v>
                </c:pt>
                <c:pt idx="4957">
                  <c:v>2049.0</c:v>
                </c:pt>
                <c:pt idx="4958">
                  <c:v>2050.0</c:v>
                </c:pt>
                <c:pt idx="4959">
                  <c:v>2050.0</c:v>
                </c:pt>
                <c:pt idx="4960">
                  <c:v>2050.0</c:v>
                </c:pt>
                <c:pt idx="4961">
                  <c:v>2050.0</c:v>
                </c:pt>
                <c:pt idx="4962">
                  <c:v>2050.0</c:v>
                </c:pt>
                <c:pt idx="4963">
                  <c:v>2050.0</c:v>
                </c:pt>
                <c:pt idx="4964">
                  <c:v>2050.0</c:v>
                </c:pt>
                <c:pt idx="4965">
                  <c:v>2050.0</c:v>
                </c:pt>
                <c:pt idx="4966">
                  <c:v>2051.0</c:v>
                </c:pt>
                <c:pt idx="4967">
                  <c:v>2051.0</c:v>
                </c:pt>
                <c:pt idx="4968">
                  <c:v>2051.0</c:v>
                </c:pt>
                <c:pt idx="4969">
                  <c:v>2052.0</c:v>
                </c:pt>
                <c:pt idx="4970">
                  <c:v>2052.0</c:v>
                </c:pt>
                <c:pt idx="4971">
                  <c:v>2053.0</c:v>
                </c:pt>
                <c:pt idx="4972">
                  <c:v>2053.0</c:v>
                </c:pt>
                <c:pt idx="4973">
                  <c:v>2053.0</c:v>
                </c:pt>
                <c:pt idx="4974">
                  <c:v>2053.0</c:v>
                </c:pt>
                <c:pt idx="4975">
                  <c:v>2054.0</c:v>
                </c:pt>
                <c:pt idx="4976">
                  <c:v>2054.0</c:v>
                </c:pt>
                <c:pt idx="4977">
                  <c:v>2054.0</c:v>
                </c:pt>
                <c:pt idx="4978">
                  <c:v>2055.0</c:v>
                </c:pt>
                <c:pt idx="4979">
                  <c:v>2056.0</c:v>
                </c:pt>
                <c:pt idx="4980">
                  <c:v>2057.0</c:v>
                </c:pt>
                <c:pt idx="4981">
                  <c:v>2058.0</c:v>
                </c:pt>
                <c:pt idx="4982">
                  <c:v>2059.0</c:v>
                </c:pt>
                <c:pt idx="4983">
                  <c:v>2059.0</c:v>
                </c:pt>
                <c:pt idx="4984">
                  <c:v>2060.0</c:v>
                </c:pt>
                <c:pt idx="4985">
                  <c:v>2061.0</c:v>
                </c:pt>
                <c:pt idx="4986">
                  <c:v>2062.0</c:v>
                </c:pt>
                <c:pt idx="4987">
                  <c:v>2063.0</c:v>
                </c:pt>
                <c:pt idx="4988">
                  <c:v>2064.0</c:v>
                </c:pt>
                <c:pt idx="4989">
                  <c:v>2065.0</c:v>
                </c:pt>
                <c:pt idx="4990">
                  <c:v>2066.0</c:v>
                </c:pt>
                <c:pt idx="4991">
                  <c:v>2067.0</c:v>
                </c:pt>
                <c:pt idx="4992">
                  <c:v>2067.0</c:v>
                </c:pt>
                <c:pt idx="4993">
                  <c:v>2068.0</c:v>
                </c:pt>
                <c:pt idx="4994">
                  <c:v>2069.0</c:v>
                </c:pt>
                <c:pt idx="4995">
                  <c:v>2070.0</c:v>
                </c:pt>
                <c:pt idx="4996">
                  <c:v>2071.0</c:v>
                </c:pt>
                <c:pt idx="4997">
                  <c:v>2071.0</c:v>
                </c:pt>
                <c:pt idx="4998">
                  <c:v>2071.0</c:v>
                </c:pt>
                <c:pt idx="4999">
                  <c:v>2071.0</c:v>
                </c:pt>
                <c:pt idx="5000">
                  <c:v>2072.0</c:v>
                </c:pt>
                <c:pt idx="5001">
                  <c:v>2073.0</c:v>
                </c:pt>
                <c:pt idx="5002">
                  <c:v>2074.0</c:v>
                </c:pt>
                <c:pt idx="5003">
                  <c:v>2075.0</c:v>
                </c:pt>
                <c:pt idx="5004">
                  <c:v>2076.0</c:v>
                </c:pt>
                <c:pt idx="5005">
                  <c:v>2077.0</c:v>
                </c:pt>
                <c:pt idx="5006">
                  <c:v>2077.0</c:v>
                </c:pt>
                <c:pt idx="5007">
                  <c:v>2078.0</c:v>
                </c:pt>
                <c:pt idx="5008">
                  <c:v>2079.0</c:v>
                </c:pt>
                <c:pt idx="5009">
                  <c:v>2079.0</c:v>
                </c:pt>
                <c:pt idx="5010">
                  <c:v>2080.0</c:v>
                </c:pt>
                <c:pt idx="5011">
                  <c:v>2081.0</c:v>
                </c:pt>
                <c:pt idx="5012">
                  <c:v>2081.0</c:v>
                </c:pt>
                <c:pt idx="5013">
                  <c:v>2082.0</c:v>
                </c:pt>
                <c:pt idx="5014">
                  <c:v>2083.0</c:v>
                </c:pt>
                <c:pt idx="5015">
                  <c:v>2084.0</c:v>
                </c:pt>
                <c:pt idx="5016">
                  <c:v>2084.0</c:v>
                </c:pt>
                <c:pt idx="5017">
                  <c:v>2085.0</c:v>
                </c:pt>
                <c:pt idx="5018">
                  <c:v>2086.0</c:v>
                </c:pt>
                <c:pt idx="5019">
                  <c:v>2087.0</c:v>
                </c:pt>
                <c:pt idx="5020">
                  <c:v>2088.0</c:v>
                </c:pt>
                <c:pt idx="5021">
                  <c:v>2088.0</c:v>
                </c:pt>
                <c:pt idx="5022">
                  <c:v>2089.0</c:v>
                </c:pt>
                <c:pt idx="5023">
                  <c:v>2090.0</c:v>
                </c:pt>
                <c:pt idx="5024">
                  <c:v>2091.0</c:v>
                </c:pt>
                <c:pt idx="5025">
                  <c:v>2092.0</c:v>
                </c:pt>
                <c:pt idx="5026">
                  <c:v>2092.0</c:v>
                </c:pt>
                <c:pt idx="5027">
                  <c:v>2093.0</c:v>
                </c:pt>
                <c:pt idx="5028">
                  <c:v>2094.0</c:v>
                </c:pt>
                <c:pt idx="5029">
                  <c:v>2095.0</c:v>
                </c:pt>
                <c:pt idx="5030">
                  <c:v>2096.0</c:v>
                </c:pt>
                <c:pt idx="5031">
                  <c:v>2097.0</c:v>
                </c:pt>
                <c:pt idx="5032">
                  <c:v>2098.0</c:v>
                </c:pt>
                <c:pt idx="5033">
                  <c:v>2099.0</c:v>
                </c:pt>
                <c:pt idx="5034">
                  <c:v>2100.0</c:v>
                </c:pt>
                <c:pt idx="5035">
                  <c:v>2100.0</c:v>
                </c:pt>
                <c:pt idx="5036">
                  <c:v>2101.0</c:v>
                </c:pt>
                <c:pt idx="5037">
                  <c:v>2102.0</c:v>
                </c:pt>
                <c:pt idx="5038">
                  <c:v>2103.0</c:v>
                </c:pt>
                <c:pt idx="5039">
                  <c:v>2103.0</c:v>
                </c:pt>
                <c:pt idx="5040">
                  <c:v>2104.0</c:v>
                </c:pt>
                <c:pt idx="5041">
                  <c:v>2105.0</c:v>
                </c:pt>
                <c:pt idx="5042">
                  <c:v>2106.0</c:v>
                </c:pt>
                <c:pt idx="5043">
                  <c:v>2107.0</c:v>
                </c:pt>
                <c:pt idx="5044">
                  <c:v>2108.0</c:v>
                </c:pt>
                <c:pt idx="5045">
                  <c:v>2109.0</c:v>
                </c:pt>
                <c:pt idx="5046">
                  <c:v>2109.0</c:v>
                </c:pt>
                <c:pt idx="5047">
                  <c:v>2109.0</c:v>
                </c:pt>
                <c:pt idx="5048">
                  <c:v>2109.0</c:v>
                </c:pt>
                <c:pt idx="5049">
                  <c:v>2109.0</c:v>
                </c:pt>
                <c:pt idx="5050">
                  <c:v>2109.0</c:v>
                </c:pt>
                <c:pt idx="5051">
                  <c:v>2109.0</c:v>
                </c:pt>
                <c:pt idx="5052">
                  <c:v>2109.0</c:v>
                </c:pt>
                <c:pt idx="5053">
                  <c:v>2109.0</c:v>
                </c:pt>
                <c:pt idx="5054">
                  <c:v>2109.0</c:v>
                </c:pt>
                <c:pt idx="5055">
                  <c:v>2109.0</c:v>
                </c:pt>
                <c:pt idx="5056">
                  <c:v>2109.0</c:v>
                </c:pt>
                <c:pt idx="5057">
                  <c:v>2109.0</c:v>
                </c:pt>
                <c:pt idx="5058">
                  <c:v>2109.0</c:v>
                </c:pt>
                <c:pt idx="5059">
                  <c:v>2109.0</c:v>
                </c:pt>
                <c:pt idx="5060">
                  <c:v>2109.0</c:v>
                </c:pt>
                <c:pt idx="5061">
                  <c:v>2109.0</c:v>
                </c:pt>
                <c:pt idx="5062">
                  <c:v>2109.0</c:v>
                </c:pt>
                <c:pt idx="5063">
                  <c:v>2109.0</c:v>
                </c:pt>
                <c:pt idx="5064">
                  <c:v>2109.0</c:v>
                </c:pt>
                <c:pt idx="5065">
                  <c:v>2109.0</c:v>
                </c:pt>
                <c:pt idx="5066">
                  <c:v>2109.0</c:v>
                </c:pt>
                <c:pt idx="5067">
                  <c:v>2109.0</c:v>
                </c:pt>
                <c:pt idx="5068">
                  <c:v>2109.0</c:v>
                </c:pt>
                <c:pt idx="5069">
                  <c:v>2110.0</c:v>
                </c:pt>
                <c:pt idx="5070">
                  <c:v>2110.0</c:v>
                </c:pt>
                <c:pt idx="5071">
                  <c:v>2110.0</c:v>
                </c:pt>
                <c:pt idx="5072">
                  <c:v>2110.0</c:v>
                </c:pt>
                <c:pt idx="5073">
                  <c:v>2110.0</c:v>
                </c:pt>
                <c:pt idx="5074">
                  <c:v>2110.0</c:v>
                </c:pt>
                <c:pt idx="5075">
                  <c:v>2110.0</c:v>
                </c:pt>
                <c:pt idx="5076">
                  <c:v>2110.0</c:v>
                </c:pt>
                <c:pt idx="5077">
                  <c:v>2110.0</c:v>
                </c:pt>
                <c:pt idx="5078">
                  <c:v>2111.0</c:v>
                </c:pt>
                <c:pt idx="5079">
                  <c:v>2111.0</c:v>
                </c:pt>
                <c:pt idx="5080">
                  <c:v>2111.0</c:v>
                </c:pt>
                <c:pt idx="5081">
                  <c:v>2111.0</c:v>
                </c:pt>
                <c:pt idx="5082">
                  <c:v>2111.0</c:v>
                </c:pt>
                <c:pt idx="5083">
                  <c:v>2111.0</c:v>
                </c:pt>
                <c:pt idx="5084">
                  <c:v>2111.0</c:v>
                </c:pt>
                <c:pt idx="5085">
                  <c:v>2111.0</c:v>
                </c:pt>
                <c:pt idx="5086">
                  <c:v>2111.0</c:v>
                </c:pt>
                <c:pt idx="5087">
                  <c:v>2112.0</c:v>
                </c:pt>
                <c:pt idx="5088">
                  <c:v>2112.0</c:v>
                </c:pt>
                <c:pt idx="5089">
                  <c:v>2113.0</c:v>
                </c:pt>
                <c:pt idx="5090">
                  <c:v>2113.0</c:v>
                </c:pt>
                <c:pt idx="5091">
                  <c:v>2114.0</c:v>
                </c:pt>
                <c:pt idx="5092">
                  <c:v>2114.0</c:v>
                </c:pt>
                <c:pt idx="5093">
                  <c:v>2114.0</c:v>
                </c:pt>
                <c:pt idx="5094">
                  <c:v>2114.0</c:v>
                </c:pt>
                <c:pt idx="5095">
                  <c:v>2114.0</c:v>
                </c:pt>
                <c:pt idx="5096">
                  <c:v>2114.0</c:v>
                </c:pt>
                <c:pt idx="5097">
                  <c:v>2114.0</c:v>
                </c:pt>
                <c:pt idx="5098">
                  <c:v>2114.0</c:v>
                </c:pt>
                <c:pt idx="5099">
                  <c:v>2115.0</c:v>
                </c:pt>
                <c:pt idx="5100">
                  <c:v>2116.0</c:v>
                </c:pt>
                <c:pt idx="5101">
                  <c:v>2116.0</c:v>
                </c:pt>
                <c:pt idx="5102">
                  <c:v>2116.0</c:v>
                </c:pt>
                <c:pt idx="5103">
                  <c:v>2116.0</c:v>
                </c:pt>
                <c:pt idx="5104">
                  <c:v>2116.0</c:v>
                </c:pt>
                <c:pt idx="5105">
                  <c:v>2116.0</c:v>
                </c:pt>
                <c:pt idx="5106">
                  <c:v>2116.0</c:v>
                </c:pt>
                <c:pt idx="5107">
                  <c:v>2117.0</c:v>
                </c:pt>
                <c:pt idx="5108">
                  <c:v>2118.0</c:v>
                </c:pt>
                <c:pt idx="5109">
                  <c:v>2118.0</c:v>
                </c:pt>
                <c:pt idx="5110">
                  <c:v>2118.0</c:v>
                </c:pt>
                <c:pt idx="5111">
                  <c:v>2118.0</c:v>
                </c:pt>
                <c:pt idx="5112">
                  <c:v>2119.0</c:v>
                </c:pt>
                <c:pt idx="5113">
                  <c:v>2119.0</c:v>
                </c:pt>
                <c:pt idx="5114">
                  <c:v>2119.0</c:v>
                </c:pt>
                <c:pt idx="5115">
                  <c:v>2119.0</c:v>
                </c:pt>
                <c:pt idx="5116">
                  <c:v>2120.0</c:v>
                </c:pt>
                <c:pt idx="5117">
                  <c:v>2120.0</c:v>
                </c:pt>
                <c:pt idx="5118">
                  <c:v>2120.0</c:v>
                </c:pt>
                <c:pt idx="5119">
                  <c:v>2121.0</c:v>
                </c:pt>
                <c:pt idx="5120">
                  <c:v>2122.0</c:v>
                </c:pt>
                <c:pt idx="5121">
                  <c:v>2123.0</c:v>
                </c:pt>
                <c:pt idx="5122">
                  <c:v>2124.0</c:v>
                </c:pt>
                <c:pt idx="5123">
                  <c:v>2125.0</c:v>
                </c:pt>
                <c:pt idx="5124">
                  <c:v>2126.0</c:v>
                </c:pt>
                <c:pt idx="5125">
                  <c:v>2127.0</c:v>
                </c:pt>
                <c:pt idx="5126">
                  <c:v>2128.0</c:v>
                </c:pt>
                <c:pt idx="5127">
                  <c:v>2129.0</c:v>
                </c:pt>
                <c:pt idx="5128">
                  <c:v>2130.0</c:v>
                </c:pt>
                <c:pt idx="5129">
                  <c:v>2131.0</c:v>
                </c:pt>
                <c:pt idx="5130">
                  <c:v>2132.0</c:v>
                </c:pt>
                <c:pt idx="5131">
                  <c:v>2132.0</c:v>
                </c:pt>
                <c:pt idx="5132">
                  <c:v>2132.0</c:v>
                </c:pt>
                <c:pt idx="5133">
                  <c:v>2133.0</c:v>
                </c:pt>
                <c:pt idx="5134">
                  <c:v>2134.0</c:v>
                </c:pt>
                <c:pt idx="5135">
                  <c:v>2135.0</c:v>
                </c:pt>
                <c:pt idx="5136">
                  <c:v>2136.0</c:v>
                </c:pt>
                <c:pt idx="5137">
                  <c:v>2137.0</c:v>
                </c:pt>
                <c:pt idx="5138">
                  <c:v>2138.0</c:v>
                </c:pt>
                <c:pt idx="5139">
                  <c:v>2139.0</c:v>
                </c:pt>
                <c:pt idx="5140">
                  <c:v>2140.0</c:v>
                </c:pt>
                <c:pt idx="5141">
                  <c:v>2141.0</c:v>
                </c:pt>
                <c:pt idx="5142">
                  <c:v>2142.0</c:v>
                </c:pt>
                <c:pt idx="5143">
                  <c:v>2143.0</c:v>
                </c:pt>
                <c:pt idx="5144">
                  <c:v>2144.0</c:v>
                </c:pt>
                <c:pt idx="5145">
                  <c:v>2144.0</c:v>
                </c:pt>
                <c:pt idx="5146">
                  <c:v>2144.0</c:v>
                </c:pt>
                <c:pt idx="5147">
                  <c:v>2145.0</c:v>
                </c:pt>
                <c:pt idx="5148">
                  <c:v>2146.0</c:v>
                </c:pt>
                <c:pt idx="5149">
                  <c:v>2146.0</c:v>
                </c:pt>
                <c:pt idx="5150">
                  <c:v>2146.0</c:v>
                </c:pt>
                <c:pt idx="5151">
                  <c:v>2146.0</c:v>
                </c:pt>
                <c:pt idx="5152">
                  <c:v>2146.0</c:v>
                </c:pt>
                <c:pt idx="5153">
                  <c:v>2146.0</c:v>
                </c:pt>
                <c:pt idx="5154">
                  <c:v>2146.0</c:v>
                </c:pt>
                <c:pt idx="5155">
                  <c:v>2147.0</c:v>
                </c:pt>
                <c:pt idx="5156">
                  <c:v>2147.0</c:v>
                </c:pt>
                <c:pt idx="5157">
                  <c:v>2147.0</c:v>
                </c:pt>
                <c:pt idx="5158">
                  <c:v>2147.0</c:v>
                </c:pt>
                <c:pt idx="5159">
                  <c:v>2147.0</c:v>
                </c:pt>
                <c:pt idx="5160">
                  <c:v>2148.0</c:v>
                </c:pt>
                <c:pt idx="5161">
                  <c:v>2148.0</c:v>
                </c:pt>
                <c:pt idx="5162">
                  <c:v>2148.0</c:v>
                </c:pt>
                <c:pt idx="5163">
                  <c:v>2148.0</c:v>
                </c:pt>
                <c:pt idx="5164">
                  <c:v>2148.0</c:v>
                </c:pt>
                <c:pt idx="5165">
                  <c:v>2149.0</c:v>
                </c:pt>
                <c:pt idx="5166">
                  <c:v>2150.0</c:v>
                </c:pt>
                <c:pt idx="5167">
                  <c:v>2150.0</c:v>
                </c:pt>
                <c:pt idx="5168">
                  <c:v>2151.0</c:v>
                </c:pt>
                <c:pt idx="5169">
                  <c:v>2152.0</c:v>
                </c:pt>
                <c:pt idx="5170">
                  <c:v>2153.0</c:v>
                </c:pt>
                <c:pt idx="5171">
                  <c:v>2154.0</c:v>
                </c:pt>
                <c:pt idx="5172">
                  <c:v>2155.0</c:v>
                </c:pt>
                <c:pt idx="5173">
                  <c:v>2156.0</c:v>
                </c:pt>
                <c:pt idx="5174">
                  <c:v>2156.0</c:v>
                </c:pt>
                <c:pt idx="5175">
                  <c:v>2156.0</c:v>
                </c:pt>
                <c:pt idx="5176">
                  <c:v>2157.0</c:v>
                </c:pt>
                <c:pt idx="5177">
                  <c:v>2157.0</c:v>
                </c:pt>
                <c:pt idx="5178">
                  <c:v>2157.0</c:v>
                </c:pt>
                <c:pt idx="5179">
                  <c:v>2157.0</c:v>
                </c:pt>
                <c:pt idx="5180">
                  <c:v>2157.0</c:v>
                </c:pt>
                <c:pt idx="5181">
                  <c:v>2158.0</c:v>
                </c:pt>
                <c:pt idx="5182">
                  <c:v>2159.0</c:v>
                </c:pt>
                <c:pt idx="5183">
                  <c:v>2160.0</c:v>
                </c:pt>
                <c:pt idx="5184">
                  <c:v>2161.0</c:v>
                </c:pt>
                <c:pt idx="5185">
                  <c:v>2162.0</c:v>
                </c:pt>
                <c:pt idx="5186">
                  <c:v>2163.0</c:v>
                </c:pt>
                <c:pt idx="5187">
                  <c:v>2163.0</c:v>
                </c:pt>
                <c:pt idx="5188">
                  <c:v>2164.0</c:v>
                </c:pt>
                <c:pt idx="5189">
                  <c:v>2165.0</c:v>
                </c:pt>
                <c:pt idx="5190">
                  <c:v>2165.0</c:v>
                </c:pt>
                <c:pt idx="5191">
                  <c:v>2166.0</c:v>
                </c:pt>
                <c:pt idx="5192">
                  <c:v>2167.0</c:v>
                </c:pt>
                <c:pt idx="5193">
                  <c:v>2168.0</c:v>
                </c:pt>
                <c:pt idx="5194">
                  <c:v>2169.0</c:v>
                </c:pt>
                <c:pt idx="5195">
                  <c:v>2170.0</c:v>
                </c:pt>
                <c:pt idx="5196">
                  <c:v>2171.0</c:v>
                </c:pt>
                <c:pt idx="5197">
                  <c:v>2171.0</c:v>
                </c:pt>
                <c:pt idx="5198">
                  <c:v>2171.0</c:v>
                </c:pt>
                <c:pt idx="5199">
                  <c:v>2171.0</c:v>
                </c:pt>
                <c:pt idx="5200">
                  <c:v>2171.0</c:v>
                </c:pt>
                <c:pt idx="5201">
                  <c:v>2171.0</c:v>
                </c:pt>
                <c:pt idx="5202">
                  <c:v>2171.0</c:v>
                </c:pt>
                <c:pt idx="5203">
                  <c:v>2171.0</c:v>
                </c:pt>
                <c:pt idx="5204">
                  <c:v>2171.0</c:v>
                </c:pt>
                <c:pt idx="5205">
                  <c:v>2171.0</c:v>
                </c:pt>
                <c:pt idx="5206">
                  <c:v>2171.0</c:v>
                </c:pt>
                <c:pt idx="5207">
                  <c:v>2172.0</c:v>
                </c:pt>
                <c:pt idx="5208">
                  <c:v>2172.0</c:v>
                </c:pt>
                <c:pt idx="5209">
                  <c:v>2172.0</c:v>
                </c:pt>
                <c:pt idx="5210">
                  <c:v>2172.0</c:v>
                </c:pt>
                <c:pt idx="5211">
                  <c:v>2172.0</c:v>
                </c:pt>
                <c:pt idx="5212">
                  <c:v>2172.0</c:v>
                </c:pt>
                <c:pt idx="5213">
                  <c:v>2172.0</c:v>
                </c:pt>
                <c:pt idx="5214">
                  <c:v>2172.0</c:v>
                </c:pt>
                <c:pt idx="5215">
                  <c:v>2172.0</c:v>
                </c:pt>
                <c:pt idx="5216">
                  <c:v>2173.0</c:v>
                </c:pt>
                <c:pt idx="5217">
                  <c:v>2173.0</c:v>
                </c:pt>
                <c:pt idx="5218">
                  <c:v>2173.0</c:v>
                </c:pt>
                <c:pt idx="5219">
                  <c:v>2173.0</c:v>
                </c:pt>
                <c:pt idx="5220">
                  <c:v>2173.0</c:v>
                </c:pt>
                <c:pt idx="5221">
                  <c:v>2173.0</c:v>
                </c:pt>
                <c:pt idx="5222">
                  <c:v>2173.0</c:v>
                </c:pt>
                <c:pt idx="5223">
                  <c:v>2173.0</c:v>
                </c:pt>
                <c:pt idx="5224">
                  <c:v>2173.0</c:v>
                </c:pt>
                <c:pt idx="5225">
                  <c:v>2174.0</c:v>
                </c:pt>
                <c:pt idx="5226">
                  <c:v>2174.0</c:v>
                </c:pt>
                <c:pt idx="5227">
                  <c:v>2174.0</c:v>
                </c:pt>
                <c:pt idx="5228">
                  <c:v>2174.0</c:v>
                </c:pt>
                <c:pt idx="5229">
                  <c:v>2175.0</c:v>
                </c:pt>
                <c:pt idx="5230">
                  <c:v>2176.0</c:v>
                </c:pt>
                <c:pt idx="5231">
                  <c:v>2176.0</c:v>
                </c:pt>
                <c:pt idx="5232">
                  <c:v>2177.0</c:v>
                </c:pt>
                <c:pt idx="5233">
                  <c:v>2177.0</c:v>
                </c:pt>
                <c:pt idx="5234">
                  <c:v>2177.0</c:v>
                </c:pt>
                <c:pt idx="5235">
                  <c:v>2177.0</c:v>
                </c:pt>
                <c:pt idx="5236">
                  <c:v>2177.0</c:v>
                </c:pt>
                <c:pt idx="5237">
                  <c:v>2177.0</c:v>
                </c:pt>
                <c:pt idx="5238">
                  <c:v>2178.0</c:v>
                </c:pt>
                <c:pt idx="5239">
                  <c:v>2179.0</c:v>
                </c:pt>
                <c:pt idx="5240">
                  <c:v>2180.0</c:v>
                </c:pt>
                <c:pt idx="5241">
                  <c:v>2180.0</c:v>
                </c:pt>
                <c:pt idx="5242">
                  <c:v>2180.0</c:v>
                </c:pt>
                <c:pt idx="5243">
                  <c:v>2180.0</c:v>
                </c:pt>
                <c:pt idx="5244">
                  <c:v>2180.0</c:v>
                </c:pt>
                <c:pt idx="5245">
                  <c:v>2180.0</c:v>
                </c:pt>
                <c:pt idx="5246">
                  <c:v>2180.0</c:v>
                </c:pt>
                <c:pt idx="5247">
                  <c:v>2181.0</c:v>
                </c:pt>
                <c:pt idx="5248">
                  <c:v>2182.0</c:v>
                </c:pt>
                <c:pt idx="5249">
                  <c:v>2183.0</c:v>
                </c:pt>
                <c:pt idx="5250">
                  <c:v>2184.0</c:v>
                </c:pt>
                <c:pt idx="5251">
                  <c:v>2185.0</c:v>
                </c:pt>
                <c:pt idx="5252">
                  <c:v>2186.0</c:v>
                </c:pt>
                <c:pt idx="5253">
                  <c:v>2187.0</c:v>
                </c:pt>
                <c:pt idx="5254">
                  <c:v>2188.0</c:v>
                </c:pt>
                <c:pt idx="5255">
                  <c:v>2189.0</c:v>
                </c:pt>
                <c:pt idx="5256">
                  <c:v>2190.0</c:v>
                </c:pt>
                <c:pt idx="5257">
                  <c:v>2191.0</c:v>
                </c:pt>
                <c:pt idx="5258">
                  <c:v>2192.0</c:v>
                </c:pt>
                <c:pt idx="5259">
                  <c:v>2193.0</c:v>
                </c:pt>
                <c:pt idx="5260">
                  <c:v>2194.0</c:v>
                </c:pt>
                <c:pt idx="5261">
                  <c:v>2194.0</c:v>
                </c:pt>
                <c:pt idx="5262">
                  <c:v>2195.0</c:v>
                </c:pt>
                <c:pt idx="5263">
                  <c:v>2196.0</c:v>
                </c:pt>
                <c:pt idx="5264">
                  <c:v>2197.0</c:v>
                </c:pt>
                <c:pt idx="5265">
                  <c:v>2198.0</c:v>
                </c:pt>
                <c:pt idx="5266">
                  <c:v>2199.0</c:v>
                </c:pt>
                <c:pt idx="5267">
                  <c:v>2200.0</c:v>
                </c:pt>
                <c:pt idx="5268">
                  <c:v>2201.0</c:v>
                </c:pt>
                <c:pt idx="5269">
                  <c:v>2202.0</c:v>
                </c:pt>
                <c:pt idx="5270">
                  <c:v>2203.0</c:v>
                </c:pt>
                <c:pt idx="5271">
                  <c:v>2204.0</c:v>
                </c:pt>
                <c:pt idx="5272">
                  <c:v>2205.0</c:v>
                </c:pt>
                <c:pt idx="5273">
                  <c:v>2205.0</c:v>
                </c:pt>
                <c:pt idx="5274">
                  <c:v>2206.0</c:v>
                </c:pt>
                <c:pt idx="5275">
                  <c:v>2207.0</c:v>
                </c:pt>
                <c:pt idx="5276">
                  <c:v>2208.0</c:v>
                </c:pt>
                <c:pt idx="5277">
                  <c:v>2209.0</c:v>
                </c:pt>
                <c:pt idx="5278">
                  <c:v>2210.0</c:v>
                </c:pt>
                <c:pt idx="5279">
                  <c:v>2210.0</c:v>
                </c:pt>
                <c:pt idx="5280">
                  <c:v>2210.0</c:v>
                </c:pt>
                <c:pt idx="5281">
                  <c:v>2211.0</c:v>
                </c:pt>
                <c:pt idx="5282">
                  <c:v>2212.0</c:v>
                </c:pt>
                <c:pt idx="5283">
                  <c:v>2213.0</c:v>
                </c:pt>
                <c:pt idx="5284">
                  <c:v>2214.0</c:v>
                </c:pt>
                <c:pt idx="5285">
                  <c:v>2215.0</c:v>
                </c:pt>
                <c:pt idx="5286">
                  <c:v>2216.0</c:v>
                </c:pt>
                <c:pt idx="5287">
                  <c:v>2217.0</c:v>
                </c:pt>
                <c:pt idx="5288">
                  <c:v>2218.0</c:v>
                </c:pt>
                <c:pt idx="5289">
                  <c:v>2219.0</c:v>
                </c:pt>
                <c:pt idx="5290">
                  <c:v>2220.0</c:v>
                </c:pt>
                <c:pt idx="5291">
                  <c:v>2221.0</c:v>
                </c:pt>
                <c:pt idx="5292">
                  <c:v>2222.0</c:v>
                </c:pt>
                <c:pt idx="5293">
                  <c:v>2223.0</c:v>
                </c:pt>
                <c:pt idx="5294">
                  <c:v>2223.0</c:v>
                </c:pt>
                <c:pt idx="5295">
                  <c:v>2223.0</c:v>
                </c:pt>
                <c:pt idx="5296">
                  <c:v>2224.0</c:v>
                </c:pt>
                <c:pt idx="5297">
                  <c:v>2225.0</c:v>
                </c:pt>
                <c:pt idx="5298">
                  <c:v>2225.0</c:v>
                </c:pt>
                <c:pt idx="5299">
                  <c:v>2226.0</c:v>
                </c:pt>
                <c:pt idx="5300">
                  <c:v>2227.0</c:v>
                </c:pt>
                <c:pt idx="5301">
                  <c:v>2228.0</c:v>
                </c:pt>
                <c:pt idx="5302">
                  <c:v>2229.0</c:v>
                </c:pt>
                <c:pt idx="5303">
                  <c:v>2230.0</c:v>
                </c:pt>
                <c:pt idx="5304">
                  <c:v>2231.0</c:v>
                </c:pt>
                <c:pt idx="5305">
                  <c:v>2232.0</c:v>
                </c:pt>
                <c:pt idx="5306">
                  <c:v>2233.0</c:v>
                </c:pt>
                <c:pt idx="5307">
                  <c:v>2234.0</c:v>
                </c:pt>
                <c:pt idx="5308">
                  <c:v>2235.0</c:v>
                </c:pt>
                <c:pt idx="5309">
                  <c:v>2236.0</c:v>
                </c:pt>
                <c:pt idx="5310">
                  <c:v>2237.0</c:v>
                </c:pt>
                <c:pt idx="5311">
                  <c:v>2238.0</c:v>
                </c:pt>
                <c:pt idx="5312">
                  <c:v>2239.0</c:v>
                </c:pt>
                <c:pt idx="5313">
                  <c:v>2240.0</c:v>
                </c:pt>
                <c:pt idx="5314">
                  <c:v>2241.0</c:v>
                </c:pt>
                <c:pt idx="5315">
                  <c:v>2242.0</c:v>
                </c:pt>
                <c:pt idx="5316">
                  <c:v>2243.0</c:v>
                </c:pt>
                <c:pt idx="5317">
                  <c:v>2244.0</c:v>
                </c:pt>
                <c:pt idx="5318">
                  <c:v>2245.0</c:v>
                </c:pt>
                <c:pt idx="5319">
                  <c:v>2246.0</c:v>
                </c:pt>
                <c:pt idx="5320">
                  <c:v>2247.0</c:v>
                </c:pt>
                <c:pt idx="5321">
                  <c:v>2247.0</c:v>
                </c:pt>
                <c:pt idx="5322">
                  <c:v>2247.0</c:v>
                </c:pt>
                <c:pt idx="5323">
                  <c:v>2247.0</c:v>
                </c:pt>
                <c:pt idx="5324">
                  <c:v>2247.0</c:v>
                </c:pt>
                <c:pt idx="5325">
                  <c:v>2247.0</c:v>
                </c:pt>
                <c:pt idx="5326">
                  <c:v>2247.0</c:v>
                </c:pt>
                <c:pt idx="5327">
                  <c:v>2247.0</c:v>
                </c:pt>
                <c:pt idx="5328">
                  <c:v>2247.0</c:v>
                </c:pt>
                <c:pt idx="5329">
                  <c:v>2247.0</c:v>
                </c:pt>
                <c:pt idx="5330">
                  <c:v>2247.0</c:v>
                </c:pt>
                <c:pt idx="5331">
                  <c:v>2247.0</c:v>
                </c:pt>
                <c:pt idx="5332">
                  <c:v>2247.0</c:v>
                </c:pt>
                <c:pt idx="5333">
                  <c:v>2247.0</c:v>
                </c:pt>
                <c:pt idx="5334">
                  <c:v>2248.0</c:v>
                </c:pt>
                <c:pt idx="5335">
                  <c:v>2249.0</c:v>
                </c:pt>
                <c:pt idx="5336">
                  <c:v>2250.0</c:v>
                </c:pt>
                <c:pt idx="5337">
                  <c:v>2250.0</c:v>
                </c:pt>
                <c:pt idx="5338">
                  <c:v>2250.0</c:v>
                </c:pt>
                <c:pt idx="5339">
                  <c:v>2250.0</c:v>
                </c:pt>
                <c:pt idx="5340">
                  <c:v>2250.0</c:v>
                </c:pt>
                <c:pt idx="5341">
                  <c:v>2250.0</c:v>
                </c:pt>
                <c:pt idx="5342">
                  <c:v>2250.0</c:v>
                </c:pt>
                <c:pt idx="5343">
                  <c:v>2251.0</c:v>
                </c:pt>
                <c:pt idx="5344">
                  <c:v>2252.0</c:v>
                </c:pt>
                <c:pt idx="5345">
                  <c:v>2252.0</c:v>
                </c:pt>
                <c:pt idx="5346">
                  <c:v>2253.0</c:v>
                </c:pt>
                <c:pt idx="5347">
                  <c:v>2253.0</c:v>
                </c:pt>
                <c:pt idx="5348">
                  <c:v>2254.0</c:v>
                </c:pt>
                <c:pt idx="5349">
                  <c:v>2254.0</c:v>
                </c:pt>
                <c:pt idx="5350">
                  <c:v>2254.0</c:v>
                </c:pt>
                <c:pt idx="5351">
                  <c:v>2254.0</c:v>
                </c:pt>
                <c:pt idx="5352">
                  <c:v>2254.0</c:v>
                </c:pt>
                <c:pt idx="5353">
                  <c:v>2254.0</c:v>
                </c:pt>
                <c:pt idx="5354">
                  <c:v>2254.0</c:v>
                </c:pt>
                <c:pt idx="5355">
                  <c:v>2254.0</c:v>
                </c:pt>
                <c:pt idx="5356">
                  <c:v>2255.0</c:v>
                </c:pt>
                <c:pt idx="5357">
                  <c:v>2256.0</c:v>
                </c:pt>
                <c:pt idx="5358">
                  <c:v>2257.0</c:v>
                </c:pt>
                <c:pt idx="5359">
                  <c:v>2257.0</c:v>
                </c:pt>
                <c:pt idx="5360">
                  <c:v>2257.0</c:v>
                </c:pt>
                <c:pt idx="5361">
                  <c:v>2257.0</c:v>
                </c:pt>
                <c:pt idx="5362">
                  <c:v>2257.0</c:v>
                </c:pt>
                <c:pt idx="5363">
                  <c:v>2257.0</c:v>
                </c:pt>
                <c:pt idx="5364">
                  <c:v>2257.0</c:v>
                </c:pt>
                <c:pt idx="5365">
                  <c:v>2257.0</c:v>
                </c:pt>
                <c:pt idx="5366">
                  <c:v>2257.0</c:v>
                </c:pt>
                <c:pt idx="5367">
                  <c:v>2257.0</c:v>
                </c:pt>
                <c:pt idx="5368">
                  <c:v>2257.0</c:v>
                </c:pt>
                <c:pt idx="5369">
                  <c:v>2257.0</c:v>
                </c:pt>
                <c:pt idx="5370">
                  <c:v>2257.0</c:v>
                </c:pt>
                <c:pt idx="5371">
                  <c:v>2257.0</c:v>
                </c:pt>
                <c:pt idx="5372">
                  <c:v>2258.0</c:v>
                </c:pt>
                <c:pt idx="5373">
                  <c:v>2259.0</c:v>
                </c:pt>
                <c:pt idx="5374">
                  <c:v>2260.0</c:v>
                </c:pt>
                <c:pt idx="5375">
                  <c:v>2261.0</c:v>
                </c:pt>
                <c:pt idx="5376">
                  <c:v>2262.0</c:v>
                </c:pt>
                <c:pt idx="5377">
                  <c:v>2262.0</c:v>
                </c:pt>
                <c:pt idx="5378">
                  <c:v>2262.0</c:v>
                </c:pt>
                <c:pt idx="5379">
                  <c:v>2262.0</c:v>
                </c:pt>
                <c:pt idx="5380">
                  <c:v>2262.0</c:v>
                </c:pt>
                <c:pt idx="5381">
                  <c:v>2262.0</c:v>
                </c:pt>
                <c:pt idx="5382">
                  <c:v>2262.0</c:v>
                </c:pt>
                <c:pt idx="5383">
                  <c:v>2262.0</c:v>
                </c:pt>
                <c:pt idx="5384">
                  <c:v>2262.0</c:v>
                </c:pt>
                <c:pt idx="5385">
                  <c:v>2262.0</c:v>
                </c:pt>
                <c:pt idx="5386">
                  <c:v>2262.0</c:v>
                </c:pt>
                <c:pt idx="5387">
                  <c:v>2262.0</c:v>
                </c:pt>
                <c:pt idx="5388">
                  <c:v>2262.0</c:v>
                </c:pt>
                <c:pt idx="5389">
                  <c:v>2262.0</c:v>
                </c:pt>
                <c:pt idx="5390">
                  <c:v>2262.0</c:v>
                </c:pt>
                <c:pt idx="5391">
                  <c:v>2262.0</c:v>
                </c:pt>
                <c:pt idx="5392">
                  <c:v>2263.0</c:v>
                </c:pt>
                <c:pt idx="5393">
                  <c:v>2264.0</c:v>
                </c:pt>
                <c:pt idx="5394">
                  <c:v>2265.0</c:v>
                </c:pt>
                <c:pt idx="5395">
                  <c:v>2266.0</c:v>
                </c:pt>
                <c:pt idx="5396">
                  <c:v>2267.0</c:v>
                </c:pt>
                <c:pt idx="5397">
                  <c:v>2267.0</c:v>
                </c:pt>
                <c:pt idx="5398">
                  <c:v>2267.0</c:v>
                </c:pt>
                <c:pt idx="5399">
                  <c:v>2268.0</c:v>
                </c:pt>
                <c:pt idx="5400">
                  <c:v>2269.0</c:v>
                </c:pt>
                <c:pt idx="5401">
                  <c:v>2270.0</c:v>
                </c:pt>
                <c:pt idx="5402">
                  <c:v>2270.0</c:v>
                </c:pt>
                <c:pt idx="5403">
                  <c:v>2270.0</c:v>
                </c:pt>
                <c:pt idx="5404">
                  <c:v>2270.0</c:v>
                </c:pt>
                <c:pt idx="5405">
                  <c:v>2270.0</c:v>
                </c:pt>
                <c:pt idx="5406">
                  <c:v>2271.0</c:v>
                </c:pt>
                <c:pt idx="5407">
                  <c:v>2271.0</c:v>
                </c:pt>
                <c:pt idx="5408">
                  <c:v>2271.0</c:v>
                </c:pt>
                <c:pt idx="5409">
                  <c:v>2271.0</c:v>
                </c:pt>
                <c:pt idx="5410">
                  <c:v>2271.0</c:v>
                </c:pt>
                <c:pt idx="5411">
                  <c:v>2272.0</c:v>
                </c:pt>
                <c:pt idx="5412">
                  <c:v>2273.0</c:v>
                </c:pt>
                <c:pt idx="5413">
                  <c:v>2274.0</c:v>
                </c:pt>
                <c:pt idx="5414">
                  <c:v>2274.0</c:v>
                </c:pt>
                <c:pt idx="5415">
                  <c:v>2274.0</c:v>
                </c:pt>
                <c:pt idx="5416">
                  <c:v>2275.0</c:v>
                </c:pt>
                <c:pt idx="5417">
                  <c:v>2275.0</c:v>
                </c:pt>
                <c:pt idx="5418">
                  <c:v>2275.0</c:v>
                </c:pt>
                <c:pt idx="5419">
                  <c:v>2275.0</c:v>
                </c:pt>
                <c:pt idx="5420">
                  <c:v>2276.0</c:v>
                </c:pt>
                <c:pt idx="5421">
                  <c:v>2277.0</c:v>
                </c:pt>
                <c:pt idx="5422">
                  <c:v>2277.0</c:v>
                </c:pt>
                <c:pt idx="5423">
                  <c:v>2277.0</c:v>
                </c:pt>
                <c:pt idx="5424">
                  <c:v>2277.0</c:v>
                </c:pt>
                <c:pt idx="5425">
                  <c:v>2277.0</c:v>
                </c:pt>
                <c:pt idx="5426">
                  <c:v>2277.0</c:v>
                </c:pt>
                <c:pt idx="5427">
                  <c:v>2277.0</c:v>
                </c:pt>
                <c:pt idx="5428">
                  <c:v>2277.0</c:v>
                </c:pt>
                <c:pt idx="5429">
                  <c:v>2277.0</c:v>
                </c:pt>
                <c:pt idx="5430">
                  <c:v>2277.0</c:v>
                </c:pt>
                <c:pt idx="5431">
                  <c:v>2277.0</c:v>
                </c:pt>
                <c:pt idx="5432">
                  <c:v>2277.0</c:v>
                </c:pt>
                <c:pt idx="5433">
                  <c:v>2277.0</c:v>
                </c:pt>
                <c:pt idx="5434">
                  <c:v>2277.0</c:v>
                </c:pt>
                <c:pt idx="5435">
                  <c:v>2277.0</c:v>
                </c:pt>
                <c:pt idx="5436">
                  <c:v>2277.0</c:v>
                </c:pt>
                <c:pt idx="5437">
                  <c:v>2277.0</c:v>
                </c:pt>
                <c:pt idx="5438">
                  <c:v>2277.0</c:v>
                </c:pt>
                <c:pt idx="5439">
                  <c:v>2277.0</c:v>
                </c:pt>
                <c:pt idx="5440">
                  <c:v>2277.0</c:v>
                </c:pt>
                <c:pt idx="5441">
                  <c:v>2277.0</c:v>
                </c:pt>
                <c:pt idx="5442">
                  <c:v>2277.0</c:v>
                </c:pt>
                <c:pt idx="5443">
                  <c:v>2278.0</c:v>
                </c:pt>
                <c:pt idx="5444">
                  <c:v>2278.0</c:v>
                </c:pt>
                <c:pt idx="5445">
                  <c:v>2278.0</c:v>
                </c:pt>
                <c:pt idx="5446">
                  <c:v>2278.0</c:v>
                </c:pt>
                <c:pt idx="5447">
                  <c:v>2278.0</c:v>
                </c:pt>
                <c:pt idx="5448">
                  <c:v>2279.0</c:v>
                </c:pt>
                <c:pt idx="5449">
                  <c:v>2279.0</c:v>
                </c:pt>
                <c:pt idx="5450">
                  <c:v>2279.0</c:v>
                </c:pt>
                <c:pt idx="5451">
                  <c:v>2279.0</c:v>
                </c:pt>
                <c:pt idx="5452">
                  <c:v>2279.0</c:v>
                </c:pt>
                <c:pt idx="5453">
                  <c:v>2279.0</c:v>
                </c:pt>
                <c:pt idx="5454">
                  <c:v>2279.0</c:v>
                </c:pt>
                <c:pt idx="5455">
                  <c:v>2279.0</c:v>
                </c:pt>
                <c:pt idx="5456">
                  <c:v>2279.0</c:v>
                </c:pt>
                <c:pt idx="5457">
                  <c:v>2279.0</c:v>
                </c:pt>
                <c:pt idx="5458">
                  <c:v>2280.0</c:v>
                </c:pt>
                <c:pt idx="5459">
                  <c:v>2280.0</c:v>
                </c:pt>
                <c:pt idx="5460">
                  <c:v>2280.0</c:v>
                </c:pt>
                <c:pt idx="5461">
                  <c:v>2280.0</c:v>
                </c:pt>
                <c:pt idx="5462">
                  <c:v>2280.0</c:v>
                </c:pt>
                <c:pt idx="5463">
                  <c:v>2280.0</c:v>
                </c:pt>
                <c:pt idx="5464">
                  <c:v>2281.0</c:v>
                </c:pt>
                <c:pt idx="5465">
                  <c:v>2282.0</c:v>
                </c:pt>
                <c:pt idx="5466">
                  <c:v>2283.0</c:v>
                </c:pt>
                <c:pt idx="5467">
                  <c:v>2283.0</c:v>
                </c:pt>
                <c:pt idx="5468">
                  <c:v>2283.0</c:v>
                </c:pt>
                <c:pt idx="5469">
                  <c:v>2284.0</c:v>
                </c:pt>
                <c:pt idx="5470">
                  <c:v>2285.0</c:v>
                </c:pt>
                <c:pt idx="5471">
                  <c:v>2286.0</c:v>
                </c:pt>
                <c:pt idx="5472">
                  <c:v>2287.0</c:v>
                </c:pt>
                <c:pt idx="5473">
                  <c:v>2288.0</c:v>
                </c:pt>
                <c:pt idx="5474">
                  <c:v>2288.0</c:v>
                </c:pt>
                <c:pt idx="5475">
                  <c:v>2289.0</c:v>
                </c:pt>
                <c:pt idx="5476">
                  <c:v>2290.0</c:v>
                </c:pt>
                <c:pt idx="5477">
                  <c:v>2291.0</c:v>
                </c:pt>
                <c:pt idx="5478">
                  <c:v>2292.0</c:v>
                </c:pt>
                <c:pt idx="5479">
                  <c:v>2293.0</c:v>
                </c:pt>
                <c:pt idx="5480">
                  <c:v>2294.0</c:v>
                </c:pt>
                <c:pt idx="5481">
                  <c:v>2295.0</c:v>
                </c:pt>
                <c:pt idx="5482">
                  <c:v>2296.0</c:v>
                </c:pt>
                <c:pt idx="5483">
                  <c:v>2297.0</c:v>
                </c:pt>
                <c:pt idx="5484">
                  <c:v>2298.0</c:v>
                </c:pt>
                <c:pt idx="5485">
                  <c:v>2299.0</c:v>
                </c:pt>
                <c:pt idx="5486">
                  <c:v>2300.0</c:v>
                </c:pt>
                <c:pt idx="5487">
                  <c:v>2301.0</c:v>
                </c:pt>
                <c:pt idx="5488">
                  <c:v>2302.0</c:v>
                </c:pt>
                <c:pt idx="5489">
                  <c:v>2303.0</c:v>
                </c:pt>
                <c:pt idx="5490">
                  <c:v>2304.0</c:v>
                </c:pt>
                <c:pt idx="5491">
                  <c:v>2305.0</c:v>
                </c:pt>
                <c:pt idx="5492">
                  <c:v>2306.0</c:v>
                </c:pt>
                <c:pt idx="5493">
                  <c:v>2307.0</c:v>
                </c:pt>
                <c:pt idx="5494">
                  <c:v>2308.0</c:v>
                </c:pt>
                <c:pt idx="5495">
                  <c:v>2309.0</c:v>
                </c:pt>
                <c:pt idx="5496">
                  <c:v>2309.0</c:v>
                </c:pt>
                <c:pt idx="5497">
                  <c:v>2309.0</c:v>
                </c:pt>
                <c:pt idx="5498">
                  <c:v>2309.0</c:v>
                </c:pt>
                <c:pt idx="5499">
                  <c:v>2310.0</c:v>
                </c:pt>
                <c:pt idx="5500">
                  <c:v>2311.0</c:v>
                </c:pt>
                <c:pt idx="5501">
                  <c:v>2312.0</c:v>
                </c:pt>
                <c:pt idx="5502">
                  <c:v>2313.0</c:v>
                </c:pt>
                <c:pt idx="5503">
                  <c:v>2314.0</c:v>
                </c:pt>
                <c:pt idx="5504">
                  <c:v>2314.0</c:v>
                </c:pt>
                <c:pt idx="5505">
                  <c:v>2315.0</c:v>
                </c:pt>
                <c:pt idx="5506">
                  <c:v>2316.0</c:v>
                </c:pt>
                <c:pt idx="5507">
                  <c:v>2317.0</c:v>
                </c:pt>
                <c:pt idx="5508">
                  <c:v>2318.0</c:v>
                </c:pt>
                <c:pt idx="5509">
                  <c:v>2319.0</c:v>
                </c:pt>
                <c:pt idx="5510">
                  <c:v>2319.0</c:v>
                </c:pt>
                <c:pt idx="5511">
                  <c:v>2320.0</c:v>
                </c:pt>
                <c:pt idx="5512">
                  <c:v>2321.0</c:v>
                </c:pt>
                <c:pt idx="5513">
                  <c:v>2322.0</c:v>
                </c:pt>
                <c:pt idx="5514">
                  <c:v>2322.0</c:v>
                </c:pt>
                <c:pt idx="5515">
                  <c:v>2322.0</c:v>
                </c:pt>
                <c:pt idx="5516">
                  <c:v>2323.0</c:v>
                </c:pt>
                <c:pt idx="5517">
                  <c:v>2324.0</c:v>
                </c:pt>
                <c:pt idx="5518">
                  <c:v>2324.0</c:v>
                </c:pt>
                <c:pt idx="5519">
                  <c:v>2325.0</c:v>
                </c:pt>
                <c:pt idx="5520">
                  <c:v>2326.0</c:v>
                </c:pt>
                <c:pt idx="5521">
                  <c:v>2327.0</c:v>
                </c:pt>
                <c:pt idx="5522">
                  <c:v>2328.0</c:v>
                </c:pt>
                <c:pt idx="5523">
                  <c:v>2329.0</c:v>
                </c:pt>
                <c:pt idx="5524">
                  <c:v>2330.0</c:v>
                </c:pt>
                <c:pt idx="5525">
                  <c:v>2331.0</c:v>
                </c:pt>
                <c:pt idx="5526">
                  <c:v>2332.0</c:v>
                </c:pt>
                <c:pt idx="5527">
                  <c:v>2333.0</c:v>
                </c:pt>
                <c:pt idx="5528">
                  <c:v>2334.0</c:v>
                </c:pt>
                <c:pt idx="5529">
                  <c:v>2335.0</c:v>
                </c:pt>
                <c:pt idx="5530">
                  <c:v>2336.0</c:v>
                </c:pt>
                <c:pt idx="5531">
                  <c:v>2336.0</c:v>
                </c:pt>
                <c:pt idx="5532">
                  <c:v>2337.0</c:v>
                </c:pt>
                <c:pt idx="5533">
                  <c:v>2338.0</c:v>
                </c:pt>
                <c:pt idx="5534">
                  <c:v>2339.0</c:v>
                </c:pt>
                <c:pt idx="5535">
                  <c:v>2340.0</c:v>
                </c:pt>
                <c:pt idx="5536">
                  <c:v>2341.0</c:v>
                </c:pt>
                <c:pt idx="5537">
                  <c:v>2341.0</c:v>
                </c:pt>
                <c:pt idx="5538">
                  <c:v>2341.0</c:v>
                </c:pt>
                <c:pt idx="5539">
                  <c:v>2342.0</c:v>
                </c:pt>
                <c:pt idx="5540">
                  <c:v>2343.0</c:v>
                </c:pt>
                <c:pt idx="5541">
                  <c:v>2343.0</c:v>
                </c:pt>
                <c:pt idx="5542">
                  <c:v>2343.0</c:v>
                </c:pt>
                <c:pt idx="5543">
                  <c:v>2343.0</c:v>
                </c:pt>
                <c:pt idx="5544">
                  <c:v>2344.0</c:v>
                </c:pt>
                <c:pt idx="5545">
                  <c:v>2345.0</c:v>
                </c:pt>
                <c:pt idx="5546">
                  <c:v>2345.0</c:v>
                </c:pt>
                <c:pt idx="5547">
                  <c:v>2345.0</c:v>
                </c:pt>
                <c:pt idx="5548">
                  <c:v>2345.0</c:v>
                </c:pt>
                <c:pt idx="5549">
                  <c:v>2345.0</c:v>
                </c:pt>
                <c:pt idx="5550">
                  <c:v>2345.0</c:v>
                </c:pt>
                <c:pt idx="5551">
                  <c:v>2345.0</c:v>
                </c:pt>
                <c:pt idx="5552">
                  <c:v>2346.0</c:v>
                </c:pt>
                <c:pt idx="5553">
                  <c:v>2346.0</c:v>
                </c:pt>
                <c:pt idx="5554">
                  <c:v>2347.0</c:v>
                </c:pt>
                <c:pt idx="5555">
                  <c:v>2348.0</c:v>
                </c:pt>
                <c:pt idx="5556">
                  <c:v>2348.0</c:v>
                </c:pt>
                <c:pt idx="5557">
                  <c:v>2348.0</c:v>
                </c:pt>
                <c:pt idx="5558">
                  <c:v>2348.0</c:v>
                </c:pt>
                <c:pt idx="5559">
                  <c:v>2348.0</c:v>
                </c:pt>
                <c:pt idx="5560">
                  <c:v>2348.0</c:v>
                </c:pt>
                <c:pt idx="5561">
                  <c:v>2348.0</c:v>
                </c:pt>
                <c:pt idx="5562">
                  <c:v>2348.0</c:v>
                </c:pt>
                <c:pt idx="5563">
                  <c:v>2349.0</c:v>
                </c:pt>
                <c:pt idx="5564">
                  <c:v>2350.0</c:v>
                </c:pt>
                <c:pt idx="5565">
                  <c:v>2350.0</c:v>
                </c:pt>
                <c:pt idx="5566">
                  <c:v>2350.0</c:v>
                </c:pt>
                <c:pt idx="5567">
                  <c:v>2350.0</c:v>
                </c:pt>
                <c:pt idx="5568">
                  <c:v>2350.0</c:v>
                </c:pt>
                <c:pt idx="5569">
                  <c:v>2351.0</c:v>
                </c:pt>
                <c:pt idx="5570">
                  <c:v>2351.0</c:v>
                </c:pt>
                <c:pt idx="5571">
                  <c:v>2352.0</c:v>
                </c:pt>
                <c:pt idx="5572">
                  <c:v>2352.0</c:v>
                </c:pt>
                <c:pt idx="5573">
                  <c:v>2352.0</c:v>
                </c:pt>
                <c:pt idx="5574">
                  <c:v>2352.0</c:v>
                </c:pt>
                <c:pt idx="5575">
                  <c:v>2352.0</c:v>
                </c:pt>
                <c:pt idx="5576">
                  <c:v>2353.0</c:v>
                </c:pt>
                <c:pt idx="5577">
                  <c:v>2353.0</c:v>
                </c:pt>
                <c:pt idx="5578">
                  <c:v>2353.0</c:v>
                </c:pt>
                <c:pt idx="5579">
                  <c:v>2353.0</c:v>
                </c:pt>
                <c:pt idx="5580">
                  <c:v>2353.0</c:v>
                </c:pt>
                <c:pt idx="5581">
                  <c:v>2353.0</c:v>
                </c:pt>
                <c:pt idx="5582">
                  <c:v>2353.0</c:v>
                </c:pt>
                <c:pt idx="5583">
                  <c:v>2354.0</c:v>
                </c:pt>
                <c:pt idx="5584">
                  <c:v>2355.0</c:v>
                </c:pt>
                <c:pt idx="5585">
                  <c:v>2355.0</c:v>
                </c:pt>
                <c:pt idx="5586">
                  <c:v>2356.0</c:v>
                </c:pt>
                <c:pt idx="5587">
                  <c:v>2356.0</c:v>
                </c:pt>
                <c:pt idx="5588">
                  <c:v>2356.0</c:v>
                </c:pt>
                <c:pt idx="5589">
                  <c:v>2356.0</c:v>
                </c:pt>
                <c:pt idx="5590">
                  <c:v>2356.0</c:v>
                </c:pt>
                <c:pt idx="5591">
                  <c:v>2357.0</c:v>
                </c:pt>
                <c:pt idx="5592">
                  <c:v>2357.0</c:v>
                </c:pt>
                <c:pt idx="5593">
                  <c:v>2357.0</c:v>
                </c:pt>
                <c:pt idx="5594">
                  <c:v>2357.0</c:v>
                </c:pt>
                <c:pt idx="5595">
                  <c:v>2357.0</c:v>
                </c:pt>
                <c:pt idx="5596">
                  <c:v>2357.0</c:v>
                </c:pt>
                <c:pt idx="5597">
                  <c:v>2357.0</c:v>
                </c:pt>
                <c:pt idx="5598">
                  <c:v>2357.0</c:v>
                </c:pt>
                <c:pt idx="5599">
                  <c:v>2357.0</c:v>
                </c:pt>
                <c:pt idx="5600">
                  <c:v>2357.0</c:v>
                </c:pt>
                <c:pt idx="5601">
                  <c:v>2358.0</c:v>
                </c:pt>
                <c:pt idx="5602">
                  <c:v>2358.0</c:v>
                </c:pt>
                <c:pt idx="5603">
                  <c:v>2359.0</c:v>
                </c:pt>
                <c:pt idx="5604">
                  <c:v>2360.0</c:v>
                </c:pt>
                <c:pt idx="5605">
                  <c:v>2360.0</c:v>
                </c:pt>
                <c:pt idx="5606">
                  <c:v>2360.0</c:v>
                </c:pt>
                <c:pt idx="5607">
                  <c:v>2360.0</c:v>
                </c:pt>
                <c:pt idx="5608">
                  <c:v>2360.0</c:v>
                </c:pt>
                <c:pt idx="5609">
                  <c:v>2360.0</c:v>
                </c:pt>
                <c:pt idx="5610">
                  <c:v>2360.0</c:v>
                </c:pt>
                <c:pt idx="5611">
                  <c:v>2361.0</c:v>
                </c:pt>
                <c:pt idx="5612">
                  <c:v>2361.0</c:v>
                </c:pt>
                <c:pt idx="5613">
                  <c:v>2361.0</c:v>
                </c:pt>
                <c:pt idx="5614">
                  <c:v>2361.0</c:v>
                </c:pt>
                <c:pt idx="5615">
                  <c:v>2361.0</c:v>
                </c:pt>
                <c:pt idx="5616">
                  <c:v>2361.0</c:v>
                </c:pt>
                <c:pt idx="5617">
                  <c:v>2361.0</c:v>
                </c:pt>
                <c:pt idx="5618">
                  <c:v>2361.0</c:v>
                </c:pt>
                <c:pt idx="5619">
                  <c:v>2361.0</c:v>
                </c:pt>
                <c:pt idx="5620">
                  <c:v>2361.0</c:v>
                </c:pt>
                <c:pt idx="5621">
                  <c:v>2361.0</c:v>
                </c:pt>
                <c:pt idx="5622">
                  <c:v>2361.0</c:v>
                </c:pt>
                <c:pt idx="5623">
                  <c:v>2361.0</c:v>
                </c:pt>
                <c:pt idx="5624">
                  <c:v>2362.0</c:v>
                </c:pt>
                <c:pt idx="5625">
                  <c:v>2363.0</c:v>
                </c:pt>
                <c:pt idx="5626">
                  <c:v>2363.0</c:v>
                </c:pt>
                <c:pt idx="5627">
                  <c:v>2363.0</c:v>
                </c:pt>
                <c:pt idx="5628">
                  <c:v>2363.0</c:v>
                </c:pt>
                <c:pt idx="5629">
                  <c:v>2363.0</c:v>
                </c:pt>
                <c:pt idx="5630">
                  <c:v>2364.0</c:v>
                </c:pt>
                <c:pt idx="5631">
                  <c:v>2364.0</c:v>
                </c:pt>
                <c:pt idx="5632">
                  <c:v>2365.0</c:v>
                </c:pt>
                <c:pt idx="5633">
                  <c:v>2365.0</c:v>
                </c:pt>
                <c:pt idx="5634">
                  <c:v>2365.0</c:v>
                </c:pt>
                <c:pt idx="5635">
                  <c:v>2365.0</c:v>
                </c:pt>
                <c:pt idx="5636">
                  <c:v>2366.0</c:v>
                </c:pt>
                <c:pt idx="5637">
                  <c:v>2367.0</c:v>
                </c:pt>
                <c:pt idx="5638">
                  <c:v>2368.0</c:v>
                </c:pt>
                <c:pt idx="5639">
                  <c:v>2368.0</c:v>
                </c:pt>
                <c:pt idx="5640">
                  <c:v>2368.0</c:v>
                </c:pt>
                <c:pt idx="5641">
                  <c:v>2368.0</c:v>
                </c:pt>
                <c:pt idx="5642">
                  <c:v>2369.0</c:v>
                </c:pt>
                <c:pt idx="5643">
                  <c:v>2370.0</c:v>
                </c:pt>
                <c:pt idx="5644">
                  <c:v>2370.0</c:v>
                </c:pt>
                <c:pt idx="5645">
                  <c:v>2370.0</c:v>
                </c:pt>
                <c:pt idx="5646">
                  <c:v>2370.0</c:v>
                </c:pt>
                <c:pt idx="5647">
                  <c:v>2370.0</c:v>
                </c:pt>
                <c:pt idx="5648">
                  <c:v>2370.0</c:v>
                </c:pt>
                <c:pt idx="5649">
                  <c:v>2370.0</c:v>
                </c:pt>
                <c:pt idx="5650">
                  <c:v>2370.0</c:v>
                </c:pt>
                <c:pt idx="5651">
                  <c:v>2371.0</c:v>
                </c:pt>
                <c:pt idx="5652">
                  <c:v>2371.0</c:v>
                </c:pt>
                <c:pt idx="5653">
                  <c:v>2372.0</c:v>
                </c:pt>
                <c:pt idx="5654">
                  <c:v>2372.0</c:v>
                </c:pt>
                <c:pt idx="5655">
                  <c:v>2372.0</c:v>
                </c:pt>
                <c:pt idx="5656">
                  <c:v>2372.0</c:v>
                </c:pt>
                <c:pt idx="5657">
                  <c:v>2372.0</c:v>
                </c:pt>
                <c:pt idx="5658">
                  <c:v>2372.0</c:v>
                </c:pt>
                <c:pt idx="5659">
                  <c:v>2372.0</c:v>
                </c:pt>
                <c:pt idx="5660">
                  <c:v>2372.0</c:v>
                </c:pt>
                <c:pt idx="5661">
                  <c:v>2372.0</c:v>
                </c:pt>
                <c:pt idx="5662">
                  <c:v>2372.0</c:v>
                </c:pt>
                <c:pt idx="5663">
                  <c:v>2372.0</c:v>
                </c:pt>
                <c:pt idx="5664">
                  <c:v>2372.0</c:v>
                </c:pt>
                <c:pt idx="5665">
                  <c:v>2372.0</c:v>
                </c:pt>
                <c:pt idx="5666">
                  <c:v>2373.0</c:v>
                </c:pt>
                <c:pt idx="5667">
                  <c:v>2373.0</c:v>
                </c:pt>
                <c:pt idx="5668">
                  <c:v>2373.0</c:v>
                </c:pt>
                <c:pt idx="5669">
                  <c:v>2373.0</c:v>
                </c:pt>
                <c:pt idx="5670">
                  <c:v>2373.0</c:v>
                </c:pt>
                <c:pt idx="5671">
                  <c:v>2373.0</c:v>
                </c:pt>
                <c:pt idx="5672">
                  <c:v>2374.0</c:v>
                </c:pt>
                <c:pt idx="5673">
                  <c:v>2375.0</c:v>
                </c:pt>
                <c:pt idx="5674">
                  <c:v>2376.0</c:v>
                </c:pt>
                <c:pt idx="5675">
                  <c:v>2377.0</c:v>
                </c:pt>
                <c:pt idx="5676">
                  <c:v>2378.0</c:v>
                </c:pt>
                <c:pt idx="5677">
                  <c:v>2379.0</c:v>
                </c:pt>
                <c:pt idx="5678">
                  <c:v>2380.0</c:v>
                </c:pt>
                <c:pt idx="5679">
                  <c:v>2381.0</c:v>
                </c:pt>
                <c:pt idx="5680">
                  <c:v>2382.0</c:v>
                </c:pt>
                <c:pt idx="5681">
                  <c:v>2382.0</c:v>
                </c:pt>
                <c:pt idx="5682">
                  <c:v>2383.0</c:v>
                </c:pt>
                <c:pt idx="5683">
                  <c:v>2384.0</c:v>
                </c:pt>
                <c:pt idx="5684">
                  <c:v>2384.0</c:v>
                </c:pt>
                <c:pt idx="5685">
                  <c:v>2385.0</c:v>
                </c:pt>
                <c:pt idx="5686">
                  <c:v>2385.0</c:v>
                </c:pt>
                <c:pt idx="5687">
                  <c:v>2385.0</c:v>
                </c:pt>
                <c:pt idx="5688">
                  <c:v>2386.0</c:v>
                </c:pt>
                <c:pt idx="5689">
                  <c:v>2387.0</c:v>
                </c:pt>
                <c:pt idx="5690">
                  <c:v>2387.0</c:v>
                </c:pt>
                <c:pt idx="5691">
                  <c:v>2387.0</c:v>
                </c:pt>
                <c:pt idx="5692">
                  <c:v>2388.0</c:v>
                </c:pt>
                <c:pt idx="5693">
                  <c:v>2388.0</c:v>
                </c:pt>
                <c:pt idx="5694">
                  <c:v>2388.0</c:v>
                </c:pt>
                <c:pt idx="5695">
                  <c:v>2388.0</c:v>
                </c:pt>
                <c:pt idx="5696">
                  <c:v>2388.0</c:v>
                </c:pt>
                <c:pt idx="5697">
                  <c:v>2388.0</c:v>
                </c:pt>
                <c:pt idx="5698">
                  <c:v>2388.0</c:v>
                </c:pt>
                <c:pt idx="5699">
                  <c:v>2388.0</c:v>
                </c:pt>
                <c:pt idx="5700">
                  <c:v>2388.0</c:v>
                </c:pt>
                <c:pt idx="5701">
                  <c:v>2388.0</c:v>
                </c:pt>
                <c:pt idx="5702">
                  <c:v>2389.0</c:v>
                </c:pt>
                <c:pt idx="5703">
                  <c:v>2390.0</c:v>
                </c:pt>
                <c:pt idx="5704">
                  <c:v>2390.0</c:v>
                </c:pt>
                <c:pt idx="5705">
                  <c:v>2390.0</c:v>
                </c:pt>
                <c:pt idx="5706">
                  <c:v>2390.0</c:v>
                </c:pt>
                <c:pt idx="5707">
                  <c:v>2390.0</c:v>
                </c:pt>
                <c:pt idx="5708">
                  <c:v>2390.0</c:v>
                </c:pt>
                <c:pt idx="5709">
                  <c:v>2390.0</c:v>
                </c:pt>
                <c:pt idx="5710">
                  <c:v>2390.0</c:v>
                </c:pt>
                <c:pt idx="5711">
                  <c:v>2390.0</c:v>
                </c:pt>
                <c:pt idx="5712">
                  <c:v>2390.0</c:v>
                </c:pt>
                <c:pt idx="5713">
                  <c:v>2391.0</c:v>
                </c:pt>
                <c:pt idx="5714">
                  <c:v>2391.0</c:v>
                </c:pt>
                <c:pt idx="5715">
                  <c:v>2391.0</c:v>
                </c:pt>
                <c:pt idx="5716">
                  <c:v>2391.0</c:v>
                </c:pt>
                <c:pt idx="5717">
                  <c:v>2392.0</c:v>
                </c:pt>
                <c:pt idx="5718">
                  <c:v>2393.0</c:v>
                </c:pt>
                <c:pt idx="5719">
                  <c:v>2393.0</c:v>
                </c:pt>
                <c:pt idx="5720">
                  <c:v>2393.0</c:v>
                </c:pt>
                <c:pt idx="5721">
                  <c:v>2393.0</c:v>
                </c:pt>
                <c:pt idx="5722">
                  <c:v>2393.0</c:v>
                </c:pt>
                <c:pt idx="5723">
                  <c:v>2393.0</c:v>
                </c:pt>
                <c:pt idx="5724">
                  <c:v>2394.0</c:v>
                </c:pt>
                <c:pt idx="5725">
                  <c:v>2395.0</c:v>
                </c:pt>
                <c:pt idx="5726">
                  <c:v>2396.0</c:v>
                </c:pt>
                <c:pt idx="5727">
                  <c:v>2397.0</c:v>
                </c:pt>
                <c:pt idx="5728">
                  <c:v>2398.0</c:v>
                </c:pt>
                <c:pt idx="5729">
                  <c:v>2399.0</c:v>
                </c:pt>
                <c:pt idx="5730">
                  <c:v>2400.0</c:v>
                </c:pt>
                <c:pt idx="5731">
                  <c:v>2400.0</c:v>
                </c:pt>
                <c:pt idx="5732">
                  <c:v>2400.0</c:v>
                </c:pt>
                <c:pt idx="5733">
                  <c:v>2400.0</c:v>
                </c:pt>
                <c:pt idx="5734">
                  <c:v>2400.0</c:v>
                </c:pt>
                <c:pt idx="5735">
                  <c:v>2400.0</c:v>
                </c:pt>
                <c:pt idx="5736">
                  <c:v>2400.0</c:v>
                </c:pt>
                <c:pt idx="5737">
                  <c:v>2400.0</c:v>
                </c:pt>
                <c:pt idx="5738">
                  <c:v>2400.0</c:v>
                </c:pt>
                <c:pt idx="5739">
                  <c:v>2400.0</c:v>
                </c:pt>
                <c:pt idx="5740">
                  <c:v>2401.0</c:v>
                </c:pt>
                <c:pt idx="5741">
                  <c:v>2401.0</c:v>
                </c:pt>
                <c:pt idx="5742">
                  <c:v>2401.0</c:v>
                </c:pt>
                <c:pt idx="5743">
                  <c:v>2402.0</c:v>
                </c:pt>
                <c:pt idx="5744">
                  <c:v>2403.0</c:v>
                </c:pt>
                <c:pt idx="5745">
                  <c:v>2403.0</c:v>
                </c:pt>
                <c:pt idx="5746">
                  <c:v>2404.0</c:v>
                </c:pt>
                <c:pt idx="5747">
                  <c:v>2404.0</c:v>
                </c:pt>
                <c:pt idx="5748">
                  <c:v>2404.0</c:v>
                </c:pt>
                <c:pt idx="5749">
                  <c:v>2405.0</c:v>
                </c:pt>
                <c:pt idx="5750">
                  <c:v>2406.0</c:v>
                </c:pt>
                <c:pt idx="5751">
                  <c:v>2407.0</c:v>
                </c:pt>
                <c:pt idx="5752">
                  <c:v>2408.0</c:v>
                </c:pt>
                <c:pt idx="5753">
                  <c:v>2409.0</c:v>
                </c:pt>
                <c:pt idx="5754">
                  <c:v>2410.0</c:v>
                </c:pt>
                <c:pt idx="5755">
                  <c:v>2411.0</c:v>
                </c:pt>
                <c:pt idx="5756">
                  <c:v>2412.0</c:v>
                </c:pt>
                <c:pt idx="5757">
                  <c:v>2413.0</c:v>
                </c:pt>
                <c:pt idx="5758">
                  <c:v>2414.0</c:v>
                </c:pt>
                <c:pt idx="5759">
                  <c:v>2415.0</c:v>
                </c:pt>
                <c:pt idx="5760">
                  <c:v>2416.0</c:v>
                </c:pt>
                <c:pt idx="5761">
                  <c:v>2417.0</c:v>
                </c:pt>
                <c:pt idx="5762">
                  <c:v>2417.0</c:v>
                </c:pt>
                <c:pt idx="5763">
                  <c:v>2418.0</c:v>
                </c:pt>
                <c:pt idx="5764">
                  <c:v>2419.0</c:v>
                </c:pt>
                <c:pt idx="5765">
                  <c:v>2420.0</c:v>
                </c:pt>
                <c:pt idx="5766">
                  <c:v>2420.0</c:v>
                </c:pt>
                <c:pt idx="5767">
                  <c:v>2420.0</c:v>
                </c:pt>
                <c:pt idx="5768">
                  <c:v>2420.0</c:v>
                </c:pt>
                <c:pt idx="5769">
                  <c:v>2420.0</c:v>
                </c:pt>
                <c:pt idx="5770">
                  <c:v>2420.0</c:v>
                </c:pt>
                <c:pt idx="5771">
                  <c:v>2420.0</c:v>
                </c:pt>
                <c:pt idx="5772">
                  <c:v>2420.0</c:v>
                </c:pt>
                <c:pt idx="5773">
                  <c:v>2420.0</c:v>
                </c:pt>
                <c:pt idx="5774">
                  <c:v>2421.0</c:v>
                </c:pt>
                <c:pt idx="5775">
                  <c:v>2421.0</c:v>
                </c:pt>
                <c:pt idx="5776">
                  <c:v>2421.0</c:v>
                </c:pt>
                <c:pt idx="5777">
                  <c:v>2421.0</c:v>
                </c:pt>
                <c:pt idx="5778">
                  <c:v>2422.0</c:v>
                </c:pt>
                <c:pt idx="5779">
                  <c:v>2422.0</c:v>
                </c:pt>
                <c:pt idx="5780">
                  <c:v>2422.0</c:v>
                </c:pt>
                <c:pt idx="5781">
                  <c:v>2422.0</c:v>
                </c:pt>
                <c:pt idx="5782">
                  <c:v>2422.0</c:v>
                </c:pt>
                <c:pt idx="5783">
                  <c:v>2422.0</c:v>
                </c:pt>
                <c:pt idx="5784">
                  <c:v>2422.0</c:v>
                </c:pt>
                <c:pt idx="5785">
                  <c:v>2423.0</c:v>
                </c:pt>
                <c:pt idx="5786">
                  <c:v>2423.0</c:v>
                </c:pt>
                <c:pt idx="5787">
                  <c:v>2423.0</c:v>
                </c:pt>
                <c:pt idx="5788">
                  <c:v>2423.0</c:v>
                </c:pt>
                <c:pt idx="5789">
                  <c:v>2423.0</c:v>
                </c:pt>
                <c:pt idx="5790">
                  <c:v>2423.0</c:v>
                </c:pt>
                <c:pt idx="5791">
                  <c:v>2424.0</c:v>
                </c:pt>
                <c:pt idx="5792">
                  <c:v>2424.0</c:v>
                </c:pt>
                <c:pt idx="5793">
                  <c:v>2425.0</c:v>
                </c:pt>
                <c:pt idx="5794">
                  <c:v>2426.0</c:v>
                </c:pt>
                <c:pt idx="5795">
                  <c:v>2426.0</c:v>
                </c:pt>
                <c:pt idx="5796">
                  <c:v>2427.0</c:v>
                </c:pt>
                <c:pt idx="5797">
                  <c:v>2428.0</c:v>
                </c:pt>
                <c:pt idx="5798">
                  <c:v>2428.0</c:v>
                </c:pt>
                <c:pt idx="5799">
                  <c:v>2429.0</c:v>
                </c:pt>
                <c:pt idx="5800">
                  <c:v>2429.0</c:v>
                </c:pt>
                <c:pt idx="5801">
                  <c:v>2429.0</c:v>
                </c:pt>
                <c:pt idx="5802">
                  <c:v>2430.0</c:v>
                </c:pt>
                <c:pt idx="5803">
                  <c:v>2431.0</c:v>
                </c:pt>
                <c:pt idx="5804">
                  <c:v>2432.0</c:v>
                </c:pt>
                <c:pt idx="5805">
                  <c:v>2432.0</c:v>
                </c:pt>
                <c:pt idx="5806">
                  <c:v>2432.0</c:v>
                </c:pt>
                <c:pt idx="5807">
                  <c:v>2432.0</c:v>
                </c:pt>
                <c:pt idx="5808">
                  <c:v>2433.0</c:v>
                </c:pt>
                <c:pt idx="5809">
                  <c:v>2434.0</c:v>
                </c:pt>
                <c:pt idx="5810">
                  <c:v>2435.0</c:v>
                </c:pt>
                <c:pt idx="5811">
                  <c:v>2436.0</c:v>
                </c:pt>
                <c:pt idx="5812">
                  <c:v>2437.0</c:v>
                </c:pt>
                <c:pt idx="5813">
                  <c:v>2438.0</c:v>
                </c:pt>
                <c:pt idx="5814">
                  <c:v>2439.0</c:v>
                </c:pt>
                <c:pt idx="5815">
                  <c:v>2440.0</c:v>
                </c:pt>
                <c:pt idx="5816">
                  <c:v>2441.0</c:v>
                </c:pt>
                <c:pt idx="5817">
                  <c:v>2442.0</c:v>
                </c:pt>
                <c:pt idx="5818">
                  <c:v>2443.0</c:v>
                </c:pt>
                <c:pt idx="5819">
                  <c:v>2444.0</c:v>
                </c:pt>
                <c:pt idx="5820">
                  <c:v>2444.0</c:v>
                </c:pt>
                <c:pt idx="5821">
                  <c:v>2445.0</c:v>
                </c:pt>
                <c:pt idx="5822">
                  <c:v>2446.0</c:v>
                </c:pt>
                <c:pt idx="5823">
                  <c:v>2447.0</c:v>
                </c:pt>
                <c:pt idx="5824">
                  <c:v>2448.0</c:v>
                </c:pt>
                <c:pt idx="5825">
                  <c:v>2449.0</c:v>
                </c:pt>
                <c:pt idx="5826">
                  <c:v>2450.0</c:v>
                </c:pt>
                <c:pt idx="5827">
                  <c:v>2451.0</c:v>
                </c:pt>
                <c:pt idx="5828">
                  <c:v>2452.0</c:v>
                </c:pt>
                <c:pt idx="5829">
                  <c:v>2452.0</c:v>
                </c:pt>
                <c:pt idx="5830">
                  <c:v>2453.0</c:v>
                </c:pt>
                <c:pt idx="5831">
                  <c:v>2453.0</c:v>
                </c:pt>
                <c:pt idx="5832">
                  <c:v>2454.0</c:v>
                </c:pt>
                <c:pt idx="5833">
                  <c:v>2454.0</c:v>
                </c:pt>
                <c:pt idx="5834">
                  <c:v>2454.0</c:v>
                </c:pt>
                <c:pt idx="5835">
                  <c:v>2455.0</c:v>
                </c:pt>
                <c:pt idx="5836">
                  <c:v>2456.0</c:v>
                </c:pt>
                <c:pt idx="5837">
                  <c:v>2457.0</c:v>
                </c:pt>
                <c:pt idx="5838">
                  <c:v>2457.0</c:v>
                </c:pt>
                <c:pt idx="5839">
                  <c:v>2458.0</c:v>
                </c:pt>
                <c:pt idx="5840">
                  <c:v>2458.0</c:v>
                </c:pt>
                <c:pt idx="5841">
                  <c:v>2459.0</c:v>
                </c:pt>
                <c:pt idx="5842">
                  <c:v>2460.0</c:v>
                </c:pt>
                <c:pt idx="5843">
                  <c:v>2461.0</c:v>
                </c:pt>
                <c:pt idx="5844">
                  <c:v>2462.0</c:v>
                </c:pt>
                <c:pt idx="5845">
                  <c:v>2463.0</c:v>
                </c:pt>
                <c:pt idx="5846">
                  <c:v>2464.0</c:v>
                </c:pt>
                <c:pt idx="5847">
                  <c:v>2465.0</c:v>
                </c:pt>
                <c:pt idx="5848">
                  <c:v>2466.0</c:v>
                </c:pt>
                <c:pt idx="5849">
                  <c:v>2467.0</c:v>
                </c:pt>
                <c:pt idx="5850">
                  <c:v>2467.0</c:v>
                </c:pt>
                <c:pt idx="5851">
                  <c:v>2467.0</c:v>
                </c:pt>
                <c:pt idx="5852">
                  <c:v>2467.0</c:v>
                </c:pt>
                <c:pt idx="5853">
                  <c:v>2468.0</c:v>
                </c:pt>
                <c:pt idx="5854">
                  <c:v>2468.0</c:v>
                </c:pt>
                <c:pt idx="5855">
                  <c:v>2468.0</c:v>
                </c:pt>
                <c:pt idx="5856">
                  <c:v>2468.0</c:v>
                </c:pt>
                <c:pt idx="5857">
                  <c:v>2469.0</c:v>
                </c:pt>
                <c:pt idx="5858">
                  <c:v>2469.0</c:v>
                </c:pt>
                <c:pt idx="5859">
                  <c:v>2470.0</c:v>
                </c:pt>
                <c:pt idx="5860">
                  <c:v>2471.0</c:v>
                </c:pt>
                <c:pt idx="5861">
                  <c:v>2472.0</c:v>
                </c:pt>
                <c:pt idx="5862">
                  <c:v>2473.0</c:v>
                </c:pt>
                <c:pt idx="5863">
                  <c:v>2474.0</c:v>
                </c:pt>
                <c:pt idx="5864">
                  <c:v>2475.0</c:v>
                </c:pt>
                <c:pt idx="5865">
                  <c:v>2476.0</c:v>
                </c:pt>
                <c:pt idx="5866">
                  <c:v>2477.0</c:v>
                </c:pt>
                <c:pt idx="5867">
                  <c:v>2478.0</c:v>
                </c:pt>
                <c:pt idx="5868">
                  <c:v>2479.0</c:v>
                </c:pt>
                <c:pt idx="5869">
                  <c:v>2480.0</c:v>
                </c:pt>
                <c:pt idx="5870">
                  <c:v>2481.0</c:v>
                </c:pt>
                <c:pt idx="5871">
                  <c:v>2482.0</c:v>
                </c:pt>
                <c:pt idx="5872">
                  <c:v>2483.0</c:v>
                </c:pt>
                <c:pt idx="5873">
                  <c:v>2484.0</c:v>
                </c:pt>
                <c:pt idx="5874">
                  <c:v>2485.0</c:v>
                </c:pt>
                <c:pt idx="5875">
                  <c:v>2485.0</c:v>
                </c:pt>
                <c:pt idx="5876">
                  <c:v>2485.0</c:v>
                </c:pt>
                <c:pt idx="5877">
                  <c:v>2485.0</c:v>
                </c:pt>
                <c:pt idx="5878">
                  <c:v>2485.0</c:v>
                </c:pt>
                <c:pt idx="5879">
                  <c:v>2486.0</c:v>
                </c:pt>
                <c:pt idx="5880">
                  <c:v>2487.0</c:v>
                </c:pt>
                <c:pt idx="5881">
                  <c:v>2487.0</c:v>
                </c:pt>
                <c:pt idx="5882">
                  <c:v>2487.0</c:v>
                </c:pt>
                <c:pt idx="5883">
                  <c:v>2487.0</c:v>
                </c:pt>
                <c:pt idx="5884">
                  <c:v>2487.0</c:v>
                </c:pt>
                <c:pt idx="5885">
                  <c:v>2487.0</c:v>
                </c:pt>
                <c:pt idx="5886">
                  <c:v>2487.0</c:v>
                </c:pt>
                <c:pt idx="5887">
                  <c:v>2487.0</c:v>
                </c:pt>
                <c:pt idx="5888">
                  <c:v>2487.0</c:v>
                </c:pt>
                <c:pt idx="5889">
                  <c:v>2487.0</c:v>
                </c:pt>
                <c:pt idx="5890">
                  <c:v>2487.0</c:v>
                </c:pt>
                <c:pt idx="5891">
                  <c:v>2487.0</c:v>
                </c:pt>
                <c:pt idx="5892">
                  <c:v>2488.0</c:v>
                </c:pt>
                <c:pt idx="5893">
                  <c:v>2488.0</c:v>
                </c:pt>
                <c:pt idx="5894">
                  <c:v>2488.0</c:v>
                </c:pt>
                <c:pt idx="5895">
                  <c:v>2489.0</c:v>
                </c:pt>
                <c:pt idx="5896">
                  <c:v>2490.0</c:v>
                </c:pt>
                <c:pt idx="5897">
                  <c:v>2490.0</c:v>
                </c:pt>
                <c:pt idx="5898">
                  <c:v>2490.0</c:v>
                </c:pt>
                <c:pt idx="5899">
                  <c:v>2490.0</c:v>
                </c:pt>
                <c:pt idx="5900">
                  <c:v>2490.0</c:v>
                </c:pt>
                <c:pt idx="5901">
                  <c:v>2490.0</c:v>
                </c:pt>
                <c:pt idx="5902">
                  <c:v>2491.0</c:v>
                </c:pt>
                <c:pt idx="5903">
                  <c:v>2491.0</c:v>
                </c:pt>
                <c:pt idx="5904">
                  <c:v>2491.0</c:v>
                </c:pt>
                <c:pt idx="5905">
                  <c:v>2492.0</c:v>
                </c:pt>
                <c:pt idx="5906">
                  <c:v>2493.0</c:v>
                </c:pt>
                <c:pt idx="5907">
                  <c:v>2494.0</c:v>
                </c:pt>
                <c:pt idx="5908">
                  <c:v>2494.0</c:v>
                </c:pt>
                <c:pt idx="5909">
                  <c:v>2494.0</c:v>
                </c:pt>
                <c:pt idx="5910">
                  <c:v>2495.0</c:v>
                </c:pt>
                <c:pt idx="5911">
                  <c:v>2495.0</c:v>
                </c:pt>
                <c:pt idx="5912">
                  <c:v>2496.0</c:v>
                </c:pt>
                <c:pt idx="5913">
                  <c:v>2497.0</c:v>
                </c:pt>
                <c:pt idx="5914">
                  <c:v>2498.0</c:v>
                </c:pt>
                <c:pt idx="5915">
                  <c:v>2499.0</c:v>
                </c:pt>
                <c:pt idx="5916">
                  <c:v>2500.0</c:v>
                </c:pt>
                <c:pt idx="5917">
                  <c:v>2501.0</c:v>
                </c:pt>
                <c:pt idx="5918">
                  <c:v>2502.0</c:v>
                </c:pt>
                <c:pt idx="5919">
                  <c:v>2502.0</c:v>
                </c:pt>
                <c:pt idx="5920">
                  <c:v>2502.0</c:v>
                </c:pt>
                <c:pt idx="5921">
                  <c:v>2502.0</c:v>
                </c:pt>
                <c:pt idx="5922">
                  <c:v>2502.0</c:v>
                </c:pt>
                <c:pt idx="5923">
                  <c:v>2502.0</c:v>
                </c:pt>
                <c:pt idx="5924">
                  <c:v>2502.0</c:v>
                </c:pt>
                <c:pt idx="5925">
                  <c:v>2503.0</c:v>
                </c:pt>
                <c:pt idx="5926">
                  <c:v>2504.0</c:v>
                </c:pt>
                <c:pt idx="5927">
                  <c:v>2504.0</c:v>
                </c:pt>
                <c:pt idx="5928">
                  <c:v>2504.0</c:v>
                </c:pt>
                <c:pt idx="5929">
                  <c:v>2504.0</c:v>
                </c:pt>
                <c:pt idx="5930">
                  <c:v>2504.0</c:v>
                </c:pt>
                <c:pt idx="5931">
                  <c:v>2505.0</c:v>
                </c:pt>
                <c:pt idx="5932">
                  <c:v>2505.0</c:v>
                </c:pt>
                <c:pt idx="5933">
                  <c:v>2505.0</c:v>
                </c:pt>
                <c:pt idx="5934">
                  <c:v>2506.0</c:v>
                </c:pt>
                <c:pt idx="5935">
                  <c:v>2506.0</c:v>
                </c:pt>
                <c:pt idx="5936">
                  <c:v>2506.0</c:v>
                </c:pt>
                <c:pt idx="5937">
                  <c:v>2506.0</c:v>
                </c:pt>
                <c:pt idx="5938">
                  <c:v>2506.0</c:v>
                </c:pt>
                <c:pt idx="5939">
                  <c:v>2507.0</c:v>
                </c:pt>
                <c:pt idx="5940">
                  <c:v>2507.0</c:v>
                </c:pt>
                <c:pt idx="5941">
                  <c:v>2508.0</c:v>
                </c:pt>
                <c:pt idx="5942">
                  <c:v>2509.0</c:v>
                </c:pt>
                <c:pt idx="5943">
                  <c:v>2510.0</c:v>
                </c:pt>
                <c:pt idx="5944">
                  <c:v>2511.0</c:v>
                </c:pt>
                <c:pt idx="5945">
                  <c:v>2512.0</c:v>
                </c:pt>
                <c:pt idx="5946">
                  <c:v>2513.0</c:v>
                </c:pt>
                <c:pt idx="5947">
                  <c:v>2513.0</c:v>
                </c:pt>
                <c:pt idx="5948">
                  <c:v>2513.0</c:v>
                </c:pt>
                <c:pt idx="5949">
                  <c:v>2514.0</c:v>
                </c:pt>
                <c:pt idx="5950">
                  <c:v>2515.0</c:v>
                </c:pt>
                <c:pt idx="5951">
                  <c:v>2515.0</c:v>
                </c:pt>
                <c:pt idx="5952">
                  <c:v>2516.0</c:v>
                </c:pt>
                <c:pt idx="5953">
                  <c:v>2517.0</c:v>
                </c:pt>
                <c:pt idx="5954">
                  <c:v>2517.0</c:v>
                </c:pt>
                <c:pt idx="5955">
                  <c:v>2518.0</c:v>
                </c:pt>
                <c:pt idx="5956">
                  <c:v>2518.0</c:v>
                </c:pt>
                <c:pt idx="5957">
                  <c:v>2518.0</c:v>
                </c:pt>
                <c:pt idx="5958">
                  <c:v>2518.0</c:v>
                </c:pt>
                <c:pt idx="5959">
                  <c:v>2518.0</c:v>
                </c:pt>
                <c:pt idx="5960">
                  <c:v>2518.0</c:v>
                </c:pt>
                <c:pt idx="5961">
                  <c:v>2518.0</c:v>
                </c:pt>
                <c:pt idx="5962">
                  <c:v>2518.0</c:v>
                </c:pt>
                <c:pt idx="5963">
                  <c:v>2518.0</c:v>
                </c:pt>
                <c:pt idx="5964">
                  <c:v>2518.0</c:v>
                </c:pt>
                <c:pt idx="5965">
                  <c:v>2518.0</c:v>
                </c:pt>
                <c:pt idx="5966">
                  <c:v>2518.0</c:v>
                </c:pt>
                <c:pt idx="5967">
                  <c:v>2518.0</c:v>
                </c:pt>
                <c:pt idx="5968">
                  <c:v>2518.0</c:v>
                </c:pt>
                <c:pt idx="5969">
                  <c:v>2518.0</c:v>
                </c:pt>
                <c:pt idx="5970">
                  <c:v>2518.0</c:v>
                </c:pt>
                <c:pt idx="5971">
                  <c:v>2519.0</c:v>
                </c:pt>
                <c:pt idx="5972">
                  <c:v>2520.0</c:v>
                </c:pt>
                <c:pt idx="5973">
                  <c:v>2520.0</c:v>
                </c:pt>
                <c:pt idx="5974">
                  <c:v>2520.0</c:v>
                </c:pt>
                <c:pt idx="5975">
                  <c:v>2520.0</c:v>
                </c:pt>
                <c:pt idx="5976">
                  <c:v>2520.0</c:v>
                </c:pt>
                <c:pt idx="5977">
                  <c:v>2520.0</c:v>
                </c:pt>
                <c:pt idx="5978">
                  <c:v>2521.0</c:v>
                </c:pt>
                <c:pt idx="5979">
                  <c:v>2521.0</c:v>
                </c:pt>
                <c:pt idx="5980">
                  <c:v>2521.0</c:v>
                </c:pt>
                <c:pt idx="5981">
                  <c:v>2521.0</c:v>
                </c:pt>
                <c:pt idx="5982">
                  <c:v>2522.0</c:v>
                </c:pt>
                <c:pt idx="5983">
                  <c:v>2522.0</c:v>
                </c:pt>
                <c:pt idx="5984">
                  <c:v>2522.0</c:v>
                </c:pt>
                <c:pt idx="5985">
                  <c:v>2523.0</c:v>
                </c:pt>
                <c:pt idx="5986">
                  <c:v>2523.0</c:v>
                </c:pt>
                <c:pt idx="5987">
                  <c:v>2523.0</c:v>
                </c:pt>
                <c:pt idx="5988">
                  <c:v>2523.0</c:v>
                </c:pt>
                <c:pt idx="5989">
                  <c:v>2523.0</c:v>
                </c:pt>
                <c:pt idx="5990">
                  <c:v>2523.0</c:v>
                </c:pt>
                <c:pt idx="5991">
                  <c:v>2523.0</c:v>
                </c:pt>
                <c:pt idx="5992">
                  <c:v>2524.0</c:v>
                </c:pt>
                <c:pt idx="5993">
                  <c:v>2524.0</c:v>
                </c:pt>
                <c:pt idx="5994">
                  <c:v>2524.0</c:v>
                </c:pt>
                <c:pt idx="5995">
                  <c:v>2524.0</c:v>
                </c:pt>
                <c:pt idx="5996">
                  <c:v>2524.0</c:v>
                </c:pt>
                <c:pt idx="5997">
                  <c:v>2524.0</c:v>
                </c:pt>
                <c:pt idx="5998">
                  <c:v>2524.0</c:v>
                </c:pt>
                <c:pt idx="5999">
                  <c:v>2524.0</c:v>
                </c:pt>
                <c:pt idx="6000">
                  <c:v>2524.0</c:v>
                </c:pt>
                <c:pt idx="6001">
                  <c:v>2525.0</c:v>
                </c:pt>
                <c:pt idx="6002">
                  <c:v>2525.0</c:v>
                </c:pt>
                <c:pt idx="6003">
                  <c:v>2525.0</c:v>
                </c:pt>
                <c:pt idx="6004">
                  <c:v>2525.0</c:v>
                </c:pt>
                <c:pt idx="6005">
                  <c:v>2525.0</c:v>
                </c:pt>
                <c:pt idx="6006">
                  <c:v>2525.0</c:v>
                </c:pt>
                <c:pt idx="6007">
                  <c:v>2526.0</c:v>
                </c:pt>
                <c:pt idx="6008">
                  <c:v>2527.0</c:v>
                </c:pt>
                <c:pt idx="6009">
                  <c:v>2527.0</c:v>
                </c:pt>
                <c:pt idx="6010">
                  <c:v>2528.0</c:v>
                </c:pt>
                <c:pt idx="6011">
                  <c:v>2528.0</c:v>
                </c:pt>
                <c:pt idx="6012">
                  <c:v>2528.0</c:v>
                </c:pt>
                <c:pt idx="6013">
                  <c:v>2528.0</c:v>
                </c:pt>
                <c:pt idx="6014">
                  <c:v>2529.0</c:v>
                </c:pt>
                <c:pt idx="6015">
                  <c:v>2529.0</c:v>
                </c:pt>
                <c:pt idx="6016">
                  <c:v>2529.0</c:v>
                </c:pt>
                <c:pt idx="6017">
                  <c:v>2530.0</c:v>
                </c:pt>
                <c:pt idx="6018">
                  <c:v>2531.0</c:v>
                </c:pt>
                <c:pt idx="6019">
                  <c:v>2532.0</c:v>
                </c:pt>
                <c:pt idx="6020">
                  <c:v>2533.0</c:v>
                </c:pt>
                <c:pt idx="6021">
                  <c:v>2534.0</c:v>
                </c:pt>
                <c:pt idx="6022">
                  <c:v>2535.0</c:v>
                </c:pt>
                <c:pt idx="6023">
                  <c:v>2535.0</c:v>
                </c:pt>
                <c:pt idx="6024">
                  <c:v>2536.0</c:v>
                </c:pt>
                <c:pt idx="6025">
                  <c:v>2537.0</c:v>
                </c:pt>
                <c:pt idx="6026">
                  <c:v>2537.0</c:v>
                </c:pt>
                <c:pt idx="6027">
                  <c:v>2538.0</c:v>
                </c:pt>
                <c:pt idx="6028">
                  <c:v>2538.0</c:v>
                </c:pt>
                <c:pt idx="6029">
                  <c:v>2538.0</c:v>
                </c:pt>
                <c:pt idx="6030">
                  <c:v>2538.0</c:v>
                </c:pt>
                <c:pt idx="6031">
                  <c:v>2538.0</c:v>
                </c:pt>
                <c:pt idx="6032">
                  <c:v>2538.0</c:v>
                </c:pt>
                <c:pt idx="6033">
                  <c:v>2538.0</c:v>
                </c:pt>
                <c:pt idx="6034">
                  <c:v>2538.0</c:v>
                </c:pt>
                <c:pt idx="6035">
                  <c:v>2538.0</c:v>
                </c:pt>
                <c:pt idx="6036">
                  <c:v>2538.0</c:v>
                </c:pt>
                <c:pt idx="6037">
                  <c:v>2538.0</c:v>
                </c:pt>
                <c:pt idx="6038">
                  <c:v>2538.0</c:v>
                </c:pt>
                <c:pt idx="6039">
                  <c:v>2538.0</c:v>
                </c:pt>
                <c:pt idx="6040">
                  <c:v>2538.0</c:v>
                </c:pt>
                <c:pt idx="6041">
                  <c:v>2539.0</c:v>
                </c:pt>
                <c:pt idx="6042">
                  <c:v>2539.0</c:v>
                </c:pt>
                <c:pt idx="6043">
                  <c:v>2539.0</c:v>
                </c:pt>
                <c:pt idx="6044">
                  <c:v>2539.0</c:v>
                </c:pt>
                <c:pt idx="6045">
                  <c:v>2539.0</c:v>
                </c:pt>
                <c:pt idx="6046">
                  <c:v>2539.0</c:v>
                </c:pt>
                <c:pt idx="6047">
                  <c:v>2539.0</c:v>
                </c:pt>
                <c:pt idx="6048">
                  <c:v>2540.0</c:v>
                </c:pt>
                <c:pt idx="6049">
                  <c:v>2540.0</c:v>
                </c:pt>
                <c:pt idx="6050">
                  <c:v>2541.0</c:v>
                </c:pt>
                <c:pt idx="6051">
                  <c:v>2541.0</c:v>
                </c:pt>
                <c:pt idx="6052">
                  <c:v>2541.0</c:v>
                </c:pt>
                <c:pt idx="6053">
                  <c:v>2541.0</c:v>
                </c:pt>
                <c:pt idx="6054">
                  <c:v>2541.0</c:v>
                </c:pt>
                <c:pt idx="6055">
                  <c:v>2541.0</c:v>
                </c:pt>
                <c:pt idx="6056">
                  <c:v>2541.0</c:v>
                </c:pt>
                <c:pt idx="6057">
                  <c:v>2541.0</c:v>
                </c:pt>
                <c:pt idx="6058">
                  <c:v>2541.0</c:v>
                </c:pt>
                <c:pt idx="6059">
                  <c:v>2541.0</c:v>
                </c:pt>
                <c:pt idx="6060">
                  <c:v>2542.0</c:v>
                </c:pt>
                <c:pt idx="6061">
                  <c:v>2542.0</c:v>
                </c:pt>
                <c:pt idx="6062">
                  <c:v>2543.0</c:v>
                </c:pt>
                <c:pt idx="6063">
                  <c:v>2543.0</c:v>
                </c:pt>
                <c:pt idx="6064">
                  <c:v>2543.0</c:v>
                </c:pt>
                <c:pt idx="6065">
                  <c:v>2544.0</c:v>
                </c:pt>
                <c:pt idx="6066">
                  <c:v>2544.0</c:v>
                </c:pt>
                <c:pt idx="6067">
                  <c:v>2544.0</c:v>
                </c:pt>
                <c:pt idx="6068">
                  <c:v>2544.0</c:v>
                </c:pt>
                <c:pt idx="6069">
                  <c:v>2544.0</c:v>
                </c:pt>
                <c:pt idx="6070">
                  <c:v>2544.0</c:v>
                </c:pt>
                <c:pt idx="6071">
                  <c:v>2544.0</c:v>
                </c:pt>
                <c:pt idx="6072">
                  <c:v>2544.0</c:v>
                </c:pt>
                <c:pt idx="6073">
                  <c:v>2544.0</c:v>
                </c:pt>
                <c:pt idx="6074">
                  <c:v>2544.0</c:v>
                </c:pt>
                <c:pt idx="6075">
                  <c:v>2544.0</c:v>
                </c:pt>
                <c:pt idx="6076">
                  <c:v>2544.0</c:v>
                </c:pt>
                <c:pt idx="6077">
                  <c:v>2544.0</c:v>
                </c:pt>
                <c:pt idx="6078">
                  <c:v>2544.0</c:v>
                </c:pt>
                <c:pt idx="6079">
                  <c:v>2545.0</c:v>
                </c:pt>
                <c:pt idx="6080">
                  <c:v>2545.0</c:v>
                </c:pt>
                <c:pt idx="6081">
                  <c:v>2545.0</c:v>
                </c:pt>
                <c:pt idx="6082">
                  <c:v>2546.0</c:v>
                </c:pt>
                <c:pt idx="6083">
                  <c:v>2547.0</c:v>
                </c:pt>
                <c:pt idx="6084">
                  <c:v>2548.0</c:v>
                </c:pt>
                <c:pt idx="6085">
                  <c:v>2549.0</c:v>
                </c:pt>
                <c:pt idx="6086">
                  <c:v>2550.0</c:v>
                </c:pt>
                <c:pt idx="6087">
                  <c:v>2551.0</c:v>
                </c:pt>
                <c:pt idx="6088">
                  <c:v>2552.0</c:v>
                </c:pt>
                <c:pt idx="6089">
                  <c:v>2553.0</c:v>
                </c:pt>
                <c:pt idx="6090">
                  <c:v>2554.0</c:v>
                </c:pt>
                <c:pt idx="6091">
                  <c:v>2555.0</c:v>
                </c:pt>
                <c:pt idx="6092">
                  <c:v>2556.0</c:v>
                </c:pt>
                <c:pt idx="6093">
                  <c:v>2557.0</c:v>
                </c:pt>
                <c:pt idx="6094">
                  <c:v>2557.0</c:v>
                </c:pt>
                <c:pt idx="6095">
                  <c:v>2557.0</c:v>
                </c:pt>
                <c:pt idx="6096">
                  <c:v>2557.0</c:v>
                </c:pt>
                <c:pt idx="6097">
                  <c:v>2557.0</c:v>
                </c:pt>
                <c:pt idx="6098">
                  <c:v>2558.0</c:v>
                </c:pt>
                <c:pt idx="6099">
                  <c:v>2558.0</c:v>
                </c:pt>
                <c:pt idx="6100">
                  <c:v>2558.0</c:v>
                </c:pt>
                <c:pt idx="6101">
                  <c:v>2558.0</c:v>
                </c:pt>
                <c:pt idx="6102">
                  <c:v>2558.0</c:v>
                </c:pt>
                <c:pt idx="6103">
                  <c:v>2559.0</c:v>
                </c:pt>
                <c:pt idx="6104">
                  <c:v>2559.0</c:v>
                </c:pt>
                <c:pt idx="6105">
                  <c:v>2559.0</c:v>
                </c:pt>
                <c:pt idx="6106">
                  <c:v>2560.0</c:v>
                </c:pt>
                <c:pt idx="6107">
                  <c:v>2561.0</c:v>
                </c:pt>
                <c:pt idx="6108">
                  <c:v>2561.0</c:v>
                </c:pt>
                <c:pt idx="6109">
                  <c:v>2562.0</c:v>
                </c:pt>
                <c:pt idx="6110">
                  <c:v>2563.0</c:v>
                </c:pt>
                <c:pt idx="6111">
                  <c:v>2563.0</c:v>
                </c:pt>
                <c:pt idx="6112">
                  <c:v>2564.0</c:v>
                </c:pt>
                <c:pt idx="6113">
                  <c:v>2565.0</c:v>
                </c:pt>
                <c:pt idx="6114">
                  <c:v>2566.0</c:v>
                </c:pt>
                <c:pt idx="6115">
                  <c:v>2567.0</c:v>
                </c:pt>
                <c:pt idx="6116">
                  <c:v>2568.0</c:v>
                </c:pt>
                <c:pt idx="6117">
                  <c:v>2568.0</c:v>
                </c:pt>
                <c:pt idx="6118">
                  <c:v>2569.0</c:v>
                </c:pt>
                <c:pt idx="6119">
                  <c:v>2569.0</c:v>
                </c:pt>
                <c:pt idx="6120">
                  <c:v>2570.0</c:v>
                </c:pt>
                <c:pt idx="6121">
                  <c:v>2570.0</c:v>
                </c:pt>
                <c:pt idx="6122">
                  <c:v>2571.0</c:v>
                </c:pt>
                <c:pt idx="6123">
                  <c:v>2572.0</c:v>
                </c:pt>
                <c:pt idx="6124">
                  <c:v>2572.0</c:v>
                </c:pt>
                <c:pt idx="6125">
                  <c:v>2573.0</c:v>
                </c:pt>
                <c:pt idx="6126">
                  <c:v>2573.0</c:v>
                </c:pt>
                <c:pt idx="6127">
                  <c:v>2573.0</c:v>
                </c:pt>
                <c:pt idx="6128">
                  <c:v>2574.0</c:v>
                </c:pt>
                <c:pt idx="6129">
                  <c:v>2575.0</c:v>
                </c:pt>
                <c:pt idx="6130">
                  <c:v>2575.0</c:v>
                </c:pt>
                <c:pt idx="6131">
                  <c:v>2575.0</c:v>
                </c:pt>
                <c:pt idx="6132">
                  <c:v>2575.0</c:v>
                </c:pt>
                <c:pt idx="6133">
                  <c:v>2575.0</c:v>
                </c:pt>
                <c:pt idx="6134">
                  <c:v>2575.0</c:v>
                </c:pt>
                <c:pt idx="6135">
                  <c:v>2576.0</c:v>
                </c:pt>
                <c:pt idx="6136">
                  <c:v>2577.0</c:v>
                </c:pt>
                <c:pt idx="6137">
                  <c:v>2578.0</c:v>
                </c:pt>
                <c:pt idx="6138">
                  <c:v>2579.0</c:v>
                </c:pt>
                <c:pt idx="6139">
                  <c:v>2580.0</c:v>
                </c:pt>
                <c:pt idx="6140">
                  <c:v>2581.0</c:v>
                </c:pt>
                <c:pt idx="6141">
                  <c:v>2582.0</c:v>
                </c:pt>
                <c:pt idx="6142">
                  <c:v>2582.0</c:v>
                </c:pt>
                <c:pt idx="6143">
                  <c:v>2583.0</c:v>
                </c:pt>
                <c:pt idx="6144">
                  <c:v>2583.0</c:v>
                </c:pt>
                <c:pt idx="6145">
                  <c:v>2583.0</c:v>
                </c:pt>
                <c:pt idx="6146">
                  <c:v>2583.0</c:v>
                </c:pt>
                <c:pt idx="6147">
                  <c:v>2583.0</c:v>
                </c:pt>
                <c:pt idx="6148">
                  <c:v>2583.0</c:v>
                </c:pt>
                <c:pt idx="6149">
                  <c:v>2583.0</c:v>
                </c:pt>
                <c:pt idx="6150">
                  <c:v>2583.0</c:v>
                </c:pt>
                <c:pt idx="6151">
                  <c:v>2584.0</c:v>
                </c:pt>
                <c:pt idx="6152">
                  <c:v>2584.0</c:v>
                </c:pt>
                <c:pt idx="6153">
                  <c:v>2585.0</c:v>
                </c:pt>
                <c:pt idx="6154">
                  <c:v>2585.0</c:v>
                </c:pt>
                <c:pt idx="6155">
                  <c:v>2585.0</c:v>
                </c:pt>
                <c:pt idx="6156">
                  <c:v>2585.0</c:v>
                </c:pt>
                <c:pt idx="6157">
                  <c:v>2586.0</c:v>
                </c:pt>
                <c:pt idx="6158">
                  <c:v>2586.0</c:v>
                </c:pt>
                <c:pt idx="6159">
                  <c:v>2586.0</c:v>
                </c:pt>
                <c:pt idx="6160">
                  <c:v>2586.0</c:v>
                </c:pt>
                <c:pt idx="6161">
                  <c:v>2586.0</c:v>
                </c:pt>
                <c:pt idx="6162">
                  <c:v>2586.0</c:v>
                </c:pt>
                <c:pt idx="6163">
                  <c:v>2586.0</c:v>
                </c:pt>
                <c:pt idx="6164">
                  <c:v>2586.0</c:v>
                </c:pt>
                <c:pt idx="6165">
                  <c:v>2586.0</c:v>
                </c:pt>
                <c:pt idx="6166">
                  <c:v>2586.0</c:v>
                </c:pt>
                <c:pt idx="6167">
                  <c:v>2586.0</c:v>
                </c:pt>
                <c:pt idx="6168">
                  <c:v>2586.0</c:v>
                </c:pt>
                <c:pt idx="6169">
                  <c:v>2586.0</c:v>
                </c:pt>
                <c:pt idx="6170">
                  <c:v>2586.0</c:v>
                </c:pt>
                <c:pt idx="6171">
                  <c:v>2586.0</c:v>
                </c:pt>
                <c:pt idx="6172">
                  <c:v>2586.0</c:v>
                </c:pt>
                <c:pt idx="6173">
                  <c:v>2586.0</c:v>
                </c:pt>
                <c:pt idx="6174">
                  <c:v>2586.0</c:v>
                </c:pt>
                <c:pt idx="6175">
                  <c:v>2586.0</c:v>
                </c:pt>
                <c:pt idx="6176">
                  <c:v>2586.0</c:v>
                </c:pt>
                <c:pt idx="6177">
                  <c:v>2586.0</c:v>
                </c:pt>
                <c:pt idx="6178">
                  <c:v>2587.0</c:v>
                </c:pt>
                <c:pt idx="6179">
                  <c:v>2587.0</c:v>
                </c:pt>
                <c:pt idx="6180">
                  <c:v>2587.0</c:v>
                </c:pt>
                <c:pt idx="6181">
                  <c:v>2587.0</c:v>
                </c:pt>
                <c:pt idx="6182">
                  <c:v>2587.0</c:v>
                </c:pt>
                <c:pt idx="6183">
                  <c:v>2587.0</c:v>
                </c:pt>
                <c:pt idx="6184">
                  <c:v>2587.0</c:v>
                </c:pt>
                <c:pt idx="6185">
                  <c:v>2587.0</c:v>
                </c:pt>
                <c:pt idx="6186">
                  <c:v>2587.0</c:v>
                </c:pt>
                <c:pt idx="6187">
                  <c:v>2587.0</c:v>
                </c:pt>
                <c:pt idx="6188">
                  <c:v>2587.0</c:v>
                </c:pt>
                <c:pt idx="6189">
                  <c:v>2588.0</c:v>
                </c:pt>
                <c:pt idx="6190">
                  <c:v>2588.0</c:v>
                </c:pt>
                <c:pt idx="6191">
                  <c:v>2588.0</c:v>
                </c:pt>
                <c:pt idx="6192">
                  <c:v>2589.0</c:v>
                </c:pt>
                <c:pt idx="6193">
                  <c:v>2589.0</c:v>
                </c:pt>
                <c:pt idx="6194">
                  <c:v>2590.0</c:v>
                </c:pt>
                <c:pt idx="6195">
                  <c:v>2591.0</c:v>
                </c:pt>
                <c:pt idx="6196">
                  <c:v>2592.0</c:v>
                </c:pt>
                <c:pt idx="6197">
                  <c:v>2592.0</c:v>
                </c:pt>
                <c:pt idx="6198">
                  <c:v>2592.0</c:v>
                </c:pt>
                <c:pt idx="6199">
                  <c:v>2592.0</c:v>
                </c:pt>
                <c:pt idx="6200">
                  <c:v>2592.0</c:v>
                </c:pt>
                <c:pt idx="6201">
                  <c:v>2592.0</c:v>
                </c:pt>
                <c:pt idx="6202">
                  <c:v>2592.0</c:v>
                </c:pt>
                <c:pt idx="6203">
                  <c:v>2592.0</c:v>
                </c:pt>
                <c:pt idx="6204">
                  <c:v>2592.0</c:v>
                </c:pt>
                <c:pt idx="6205">
                  <c:v>2592.0</c:v>
                </c:pt>
                <c:pt idx="6206">
                  <c:v>2593.0</c:v>
                </c:pt>
                <c:pt idx="6207">
                  <c:v>2593.0</c:v>
                </c:pt>
                <c:pt idx="6208">
                  <c:v>2593.0</c:v>
                </c:pt>
                <c:pt idx="6209">
                  <c:v>2593.0</c:v>
                </c:pt>
                <c:pt idx="6210">
                  <c:v>2593.0</c:v>
                </c:pt>
                <c:pt idx="6211">
                  <c:v>2593.0</c:v>
                </c:pt>
                <c:pt idx="6212">
                  <c:v>2593.0</c:v>
                </c:pt>
                <c:pt idx="6213">
                  <c:v>2593.0</c:v>
                </c:pt>
                <c:pt idx="6214">
                  <c:v>2593.0</c:v>
                </c:pt>
                <c:pt idx="6215">
                  <c:v>2593.0</c:v>
                </c:pt>
                <c:pt idx="6216">
                  <c:v>2593.0</c:v>
                </c:pt>
                <c:pt idx="6217">
                  <c:v>2593.0</c:v>
                </c:pt>
                <c:pt idx="6218">
                  <c:v>2593.0</c:v>
                </c:pt>
                <c:pt idx="6219">
                  <c:v>2593.0</c:v>
                </c:pt>
                <c:pt idx="6220">
                  <c:v>2594.0</c:v>
                </c:pt>
                <c:pt idx="6221">
                  <c:v>2594.0</c:v>
                </c:pt>
                <c:pt idx="6222">
                  <c:v>2594.0</c:v>
                </c:pt>
                <c:pt idx="6223">
                  <c:v>2594.0</c:v>
                </c:pt>
                <c:pt idx="6224">
                  <c:v>2594.0</c:v>
                </c:pt>
                <c:pt idx="6225">
                  <c:v>2594.0</c:v>
                </c:pt>
                <c:pt idx="6226">
                  <c:v>2594.0</c:v>
                </c:pt>
                <c:pt idx="6227">
                  <c:v>2594.0</c:v>
                </c:pt>
                <c:pt idx="6228">
                  <c:v>2594.0</c:v>
                </c:pt>
                <c:pt idx="6229">
                  <c:v>2595.0</c:v>
                </c:pt>
                <c:pt idx="6230">
                  <c:v>2596.0</c:v>
                </c:pt>
                <c:pt idx="6231">
                  <c:v>2596.0</c:v>
                </c:pt>
                <c:pt idx="6232">
                  <c:v>2596.0</c:v>
                </c:pt>
                <c:pt idx="6233">
                  <c:v>2597.0</c:v>
                </c:pt>
                <c:pt idx="6234">
                  <c:v>2598.0</c:v>
                </c:pt>
                <c:pt idx="6235">
                  <c:v>2599.0</c:v>
                </c:pt>
                <c:pt idx="6236">
                  <c:v>2599.0</c:v>
                </c:pt>
                <c:pt idx="6237">
                  <c:v>2599.0</c:v>
                </c:pt>
                <c:pt idx="6238">
                  <c:v>2599.0</c:v>
                </c:pt>
                <c:pt idx="6239">
                  <c:v>2599.0</c:v>
                </c:pt>
                <c:pt idx="6240">
                  <c:v>2599.0</c:v>
                </c:pt>
                <c:pt idx="6241">
                  <c:v>2599.0</c:v>
                </c:pt>
                <c:pt idx="6242">
                  <c:v>2600.0</c:v>
                </c:pt>
                <c:pt idx="6243">
                  <c:v>2600.0</c:v>
                </c:pt>
                <c:pt idx="6244">
                  <c:v>2600.0</c:v>
                </c:pt>
                <c:pt idx="6245">
                  <c:v>2600.0</c:v>
                </c:pt>
                <c:pt idx="6246">
                  <c:v>2600.0</c:v>
                </c:pt>
                <c:pt idx="6247">
                  <c:v>2600.0</c:v>
                </c:pt>
                <c:pt idx="6248">
                  <c:v>2600.0</c:v>
                </c:pt>
                <c:pt idx="6249">
                  <c:v>2600.0</c:v>
                </c:pt>
                <c:pt idx="6250">
                  <c:v>2600.0</c:v>
                </c:pt>
                <c:pt idx="6251">
                  <c:v>2600.0</c:v>
                </c:pt>
                <c:pt idx="6252">
                  <c:v>2600.0</c:v>
                </c:pt>
                <c:pt idx="6253">
                  <c:v>2601.0</c:v>
                </c:pt>
                <c:pt idx="6254">
                  <c:v>2601.0</c:v>
                </c:pt>
                <c:pt idx="6255">
                  <c:v>2601.0</c:v>
                </c:pt>
                <c:pt idx="6256">
                  <c:v>2601.0</c:v>
                </c:pt>
                <c:pt idx="6257">
                  <c:v>2601.0</c:v>
                </c:pt>
                <c:pt idx="6258">
                  <c:v>2601.0</c:v>
                </c:pt>
                <c:pt idx="6259">
                  <c:v>2601.0</c:v>
                </c:pt>
                <c:pt idx="6260">
                  <c:v>2601.0</c:v>
                </c:pt>
                <c:pt idx="6261">
                  <c:v>2601.0</c:v>
                </c:pt>
                <c:pt idx="6262">
                  <c:v>2602.0</c:v>
                </c:pt>
                <c:pt idx="6263">
                  <c:v>2602.0</c:v>
                </c:pt>
                <c:pt idx="6264">
                  <c:v>2603.0</c:v>
                </c:pt>
                <c:pt idx="6265">
                  <c:v>2604.0</c:v>
                </c:pt>
                <c:pt idx="6266">
                  <c:v>2605.0</c:v>
                </c:pt>
                <c:pt idx="6267">
                  <c:v>2606.0</c:v>
                </c:pt>
                <c:pt idx="6268">
                  <c:v>2606.0</c:v>
                </c:pt>
                <c:pt idx="6269">
                  <c:v>2607.0</c:v>
                </c:pt>
                <c:pt idx="6270">
                  <c:v>2608.0</c:v>
                </c:pt>
                <c:pt idx="6271">
                  <c:v>2609.0</c:v>
                </c:pt>
                <c:pt idx="6272">
                  <c:v>2610.0</c:v>
                </c:pt>
                <c:pt idx="6273">
                  <c:v>2611.0</c:v>
                </c:pt>
                <c:pt idx="6274">
                  <c:v>2612.0</c:v>
                </c:pt>
                <c:pt idx="6275">
                  <c:v>2612.0</c:v>
                </c:pt>
                <c:pt idx="6276">
                  <c:v>2612.0</c:v>
                </c:pt>
                <c:pt idx="6277">
                  <c:v>2612.0</c:v>
                </c:pt>
                <c:pt idx="6278">
                  <c:v>2612.0</c:v>
                </c:pt>
                <c:pt idx="6279">
                  <c:v>2612.0</c:v>
                </c:pt>
                <c:pt idx="6280">
                  <c:v>2612.0</c:v>
                </c:pt>
                <c:pt idx="6281">
                  <c:v>2612.0</c:v>
                </c:pt>
                <c:pt idx="6282">
                  <c:v>2612.0</c:v>
                </c:pt>
                <c:pt idx="6283">
                  <c:v>2612.0</c:v>
                </c:pt>
                <c:pt idx="6284">
                  <c:v>2612.0</c:v>
                </c:pt>
                <c:pt idx="6285">
                  <c:v>2613.0</c:v>
                </c:pt>
                <c:pt idx="6286">
                  <c:v>2613.0</c:v>
                </c:pt>
                <c:pt idx="6287">
                  <c:v>2613.0</c:v>
                </c:pt>
                <c:pt idx="6288">
                  <c:v>2613.0</c:v>
                </c:pt>
                <c:pt idx="6289">
                  <c:v>2613.0</c:v>
                </c:pt>
                <c:pt idx="6290">
                  <c:v>2613.0</c:v>
                </c:pt>
                <c:pt idx="6291">
                  <c:v>2613.0</c:v>
                </c:pt>
                <c:pt idx="6292">
                  <c:v>2613.0</c:v>
                </c:pt>
                <c:pt idx="6293">
                  <c:v>2613.0</c:v>
                </c:pt>
                <c:pt idx="6294">
                  <c:v>2613.0</c:v>
                </c:pt>
                <c:pt idx="6295">
                  <c:v>2613.0</c:v>
                </c:pt>
                <c:pt idx="6296">
                  <c:v>2613.0</c:v>
                </c:pt>
                <c:pt idx="6297">
                  <c:v>2613.0</c:v>
                </c:pt>
                <c:pt idx="6298">
                  <c:v>2613.0</c:v>
                </c:pt>
                <c:pt idx="6299">
                  <c:v>2614.0</c:v>
                </c:pt>
                <c:pt idx="6300">
                  <c:v>2615.0</c:v>
                </c:pt>
                <c:pt idx="6301">
                  <c:v>2615.0</c:v>
                </c:pt>
                <c:pt idx="6302">
                  <c:v>2616.0</c:v>
                </c:pt>
                <c:pt idx="6303">
                  <c:v>2617.0</c:v>
                </c:pt>
                <c:pt idx="6304">
                  <c:v>2617.0</c:v>
                </c:pt>
                <c:pt idx="6305">
                  <c:v>2618.0</c:v>
                </c:pt>
                <c:pt idx="6306">
                  <c:v>2619.0</c:v>
                </c:pt>
                <c:pt idx="6307">
                  <c:v>2619.0</c:v>
                </c:pt>
                <c:pt idx="6308">
                  <c:v>2619.0</c:v>
                </c:pt>
                <c:pt idx="6309">
                  <c:v>2619.0</c:v>
                </c:pt>
                <c:pt idx="6310">
                  <c:v>2619.0</c:v>
                </c:pt>
                <c:pt idx="6311">
                  <c:v>2619.0</c:v>
                </c:pt>
                <c:pt idx="6312">
                  <c:v>2619.0</c:v>
                </c:pt>
                <c:pt idx="6313">
                  <c:v>2619.0</c:v>
                </c:pt>
                <c:pt idx="6314">
                  <c:v>2619.0</c:v>
                </c:pt>
                <c:pt idx="6315">
                  <c:v>2619.0</c:v>
                </c:pt>
                <c:pt idx="6316">
                  <c:v>2619.0</c:v>
                </c:pt>
                <c:pt idx="6317">
                  <c:v>2619.0</c:v>
                </c:pt>
                <c:pt idx="6318">
                  <c:v>2619.0</c:v>
                </c:pt>
                <c:pt idx="6319">
                  <c:v>2619.0</c:v>
                </c:pt>
                <c:pt idx="6320">
                  <c:v>2619.0</c:v>
                </c:pt>
                <c:pt idx="6321">
                  <c:v>2619.0</c:v>
                </c:pt>
                <c:pt idx="6322">
                  <c:v>2620.0</c:v>
                </c:pt>
                <c:pt idx="6323">
                  <c:v>2621.0</c:v>
                </c:pt>
                <c:pt idx="6324">
                  <c:v>2622.0</c:v>
                </c:pt>
                <c:pt idx="6325">
                  <c:v>2622.0</c:v>
                </c:pt>
                <c:pt idx="6326">
                  <c:v>2623.0</c:v>
                </c:pt>
                <c:pt idx="6327">
                  <c:v>2624.0</c:v>
                </c:pt>
                <c:pt idx="6328">
                  <c:v>2624.0</c:v>
                </c:pt>
                <c:pt idx="6329">
                  <c:v>2625.0</c:v>
                </c:pt>
                <c:pt idx="6330">
                  <c:v>2626.0</c:v>
                </c:pt>
                <c:pt idx="6331">
                  <c:v>2626.0</c:v>
                </c:pt>
                <c:pt idx="6332">
                  <c:v>2627.0</c:v>
                </c:pt>
                <c:pt idx="6333">
                  <c:v>2627.0</c:v>
                </c:pt>
                <c:pt idx="6334">
                  <c:v>2627.0</c:v>
                </c:pt>
                <c:pt idx="6335">
                  <c:v>2628.0</c:v>
                </c:pt>
                <c:pt idx="6336">
                  <c:v>2628.0</c:v>
                </c:pt>
                <c:pt idx="6337">
                  <c:v>2628.0</c:v>
                </c:pt>
                <c:pt idx="6338">
                  <c:v>2628.0</c:v>
                </c:pt>
                <c:pt idx="6339">
                  <c:v>2628.0</c:v>
                </c:pt>
                <c:pt idx="6340">
                  <c:v>2628.0</c:v>
                </c:pt>
                <c:pt idx="6341">
                  <c:v>2628.0</c:v>
                </c:pt>
                <c:pt idx="6342">
                  <c:v>2628.0</c:v>
                </c:pt>
                <c:pt idx="6343">
                  <c:v>2629.0</c:v>
                </c:pt>
                <c:pt idx="6344">
                  <c:v>2629.0</c:v>
                </c:pt>
                <c:pt idx="6345">
                  <c:v>2630.0</c:v>
                </c:pt>
                <c:pt idx="6346">
                  <c:v>2631.0</c:v>
                </c:pt>
                <c:pt idx="6347">
                  <c:v>2632.0</c:v>
                </c:pt>
                <c:pt idx="6348">
                  <c:v>2632.0</c:v>
                </c:pt>
                <c:pt idx="6349">
                  <c:v>2632.0</c:v>
                </c:pt>
                <c:pt idx="6350">
                  <c:v>2633.0</c:v>
                </c:pt>
                <c:pt idx="6351">
                  <c:v>2633.0</c:v>
                </c:pt>
                <c:pt idx="6352">
                  <c:v>2633.0</c:v>
                </c:pt>
                <c:pt idx="6353">
                  <c:v>2634.0</c:v>
                </c:pt>
                <c:pt idx="6354">
                  <c:v>2634.0</c:v>
                </c:pt>
                <c:pt idx="6355">
                  <c:v>2634.0</c:v>
                </c:pt>
                <c:pt idx="6356">
                  <c:v>2635.0</c:v>
                </c:pt>
                <c:pt idx="6357">
                  <c:v>2636.0</c:v>
                </c:pt>
                <c:pt idx="6358">
                  <c:v>2637.0</c:v>
                </c:pt>
                <c:pt idx="6359">
                  <c:v>2637.0</c:v>
                </c:pt>
                <c:pt idx="6360">
                  <c:v>2637.0</c:v>
                </c:pt>
                <c:pt idx="6361">
                  <c:v>2637.0</c:v>
                </c:pt>
                <c:pt idx="6362">
                  <c:v>2637.0</c:v>
                </c:pt>
                <c:pt idx="6363">
                  <c:v>2637.0</c:v>
                </c:pt>
                <c:pt idx="6364">
                  <c:v>2637.0</c:v>
                </c:pt>
                <c:pt idx="6365">
                  <c:v>2638.0</c:v>
                </c:pt>
                <c:pt idx="6366">
                  <c:v>2638.0</c:v>
                </c:pt>
                <c:pt idx="6367">
                  <c:v>2639.0</c:v>
                </c:pt>
                <c:pt idx="6368">
                  <c:v>2640.0</c:v>
                </c:pt>
                <c:pt idx="6369">
                  <c:v>2640.0</c:v>
                </c:pt>
                <c:pt idx="6370">
                  <c:v>2641.0</c:v>
                </c:pt>
                <c:pt idx="6371">
                  <c:v>2642.0</c:v>
                </c:pt>
                <c:pt idx="6372">
                  <c:v>2643.0</c:v>
                </c:pt>
                <c:pt idx="6373">
                  <c:v>2643.0</c:v>
                </c:pt>
                <c:pt idx="6374">
                  <c:v>2644.0</c:v>
                </c:pt>
                <c:pt idx="6375">
                  <c:v>2644.0</c:v>
                </c:pt>
                <c:pt idx="6376">
                  <c:v>2645.0</c:v>
                </c:pt>
                <c:pt idx="6377">
                  <c:v>2645.0</c:v>
                </c:pt>
                <c:pt idx="6378">
                  <c:v>2645.0</c:v>
                </c:pt>
                <c:pt idx="6379">
                  <c:v>2645.0</c:v>
                </c:pt>
                <c:pt idx="6380">
                  <c:v>2645.0</c:v>
                </c:pt>
                <c:pt idx="6381">
                  <c:v>2646.0</c:v>
                </c:pt>
                <c:pt idx="6382">
                  <c:v>2647.0</c:v>
                </c:pt>
                <c:pt idx="6383">
                  <c:v>2648.0</c:v>
                </c:pt>
                <c:pt idx="6384">
                  <c:v>2648.0</c:v>
                </c:pt>
                <c:pt idx="6385">
                  <c:v>2648.0</c:v>
                </c:pt>
                <c:pt idx="6386">
                  <c:v>2648.0</c:v>
                </c:pt>
                <c:pt idx="6387">
                  <c:v>2649.0</c:v>
                </c:pt>
                <c:pt idx="6388">
                  <c:v>2649.0</c:v>
                </c:pt>
                <c:pt idx="6389">
                  <c:v>2649.0</c:v>
                </c:pt>
                <c:pt idx="6390">
                  <c:v>2649.0</c:v>
                </c:pt>
                <c:pt idx="6391">
                  <c:v>2649.0</c:v>
                </c:pt>
                <c:pt idx="6392">
                  <c:v>2649.0</c:v>
                </c:pt>
                <c:pt idx="6393">
                  <c:v>2649.0</c:v>
                </c:pt>
                <c:pt idx="6394">
                  <c:v>2649.0</c:v>
                </c:pt>
                <c:pt idx="6395">
                  <c:v>2649.0</c:v>
                </c:pt>
                <c:pt idx="6396">
                  <c:v>2649.0</c:v>
                </c:pt>
                <c:pt idx="6397">
                  <c:v>2650.0</c:v>
                </c:pt>
                <c:pt idx="6398">
                  <c:v>2650.0</c:v>
                </c:pt>
                <c:pt idx="6399">
                  <c:v>2650.0</c:v>
                </c:pt>
                <c:pt idx="6400">
                  <c:v>2650.0</c:v>
                </c:pt>
                <c:pt idx="6401">
                  <c:v>2650.0</c:v>
                </c:pt>
                <c:pt idx="6402">
                  <c:v>2651.0</c:v>
                </c:pt>
                <c:pt idx="6403">
                  <c:v>2651.0</c:v>
                </c:pt>
                <c:pt idx="6404">
                  <c:v>2652.0</c:v>
                </c:pt>
                <c:pt idx="6405">
                  <c:v>2652.0</c:v>
                </c:pt>
                <c:pt idx="6406">
                  <c:v>2652.0</c:v>
                </c:pt>
                <c:pt idx="6407">
                  <c:v>2652.0</c:v>
                </c:pt>
                <c:pt idx="6408">
                  <c:v>2652.0</c:v>
                </c:pt>
                <c:pt idx="6409">
                  <c:v>2653.0</c:v>
                </c:pt>
                <c:pt idx="6410">
                  <c:v>2653.0</c:v>
                </c:pt>
                <c:pt idx="6411">
                  <c:v>2654.0</c:v>
                </c:pt>
                <c:pt idx="6412">
                  <c:v>2654.0</c:v>
                </c:pt>
                <c:pt idx="6413">
                  <c:v>2655.0</c:v>
                </c:pt>
                <c:pt idx="6414">
                  <c:v>2655.0</c:v>
                </c:pt>
                <c:pt idx="6415">
                  <c:v>2656.0</c:v>
                </c:pt>
                <c:pt idx="6416">
                  <c:v>2657.0</c:v>
                </c:pt>
                <c:pt idx="6417">
                  <c:v>2657.0</c:v>
                </c:pt>
                <c:pt idx="6418">
                  <c:v>2657.0</c:v>
                </c:pt>
                <c:pt idx="6419">
                  <c:v>2657.0</c:v>
                </c:pt>
                <c:pt idx="6420">
                  <c:v>2657.0</c:v>
                </c:pt>
                <c:pt idx="6421">
                  <c:v>2657.0</c:v>
                </c:pt>
                <c:pt idx="6422">
                  <c:v>2658.0</c:v>
                </c:pt>
                <c:pt idx="6423">
                  <c:v>2659.0</c:v>
                </c:pt>
                <c:pt idx="6424">
                  <c:v>2660.0</c:v>
                </c:pt>
                <c:pt idx="6425">
                  <c:v>2660.0</c:v>
                </c:pt>
                <c:pt idx="6426">
                  <c:v>2661.0</c:v>
                </c:pt>
                <c:pt idx="6427">
                  <c:v>2662.0</c:v>
                </c:pt>
                <c:pt idx="6428">
                  <c:v>2662.0</c:v>
                </c:pt>
                <c:pt idx="6429">
                  <c:v>2662.0</c:v>
                </c:pt>
                <c:pt idx="6430">
                  <c:v>2662.0</c:v>
                </c:pt>
                <c:pt idx="6431">
                  <c:v>2663.0</c:v>
                </c:pt>
                <c:pt idx="6432">
                  <c:v>2664.0</c:v>
                </c:pt>
                <c:pt idx="6433">
                  <c:v>2665.0</c:v>
                </c:pt>
                <c:pt idx="6434">
                  <c:v>2666.0</c:v>
                </c:pt>
                <c:pt idx="6435">
                  <c:v>2667.0</c:v>
                </c:pt>
                <c:pt idx="6436">
                  <c:v>2668.0</c:v>
                </c:pt>
                <c:pt idx="6437">
                  <c:v>2669.0</c:v>
                </c:pt>
                <c:pt idx="6438">
                  <c:v>2670.0</c:v>
                </c:pt>
                <c:pt idx="6439">
                  <c:v>2671.0</c:v>
                </c:pt>
                <c:pt idx="6440">
                  <c:v>2672.0</c:v>
                </c:pt>
                <c:pt idx="6441">
                  <c:v>2673.0</c:v>
                </c:pt>
                <c:pt idx="6442">
                  <c:v>2674.0</c:v>
                </c:pt>
                <c:pt idx="6443">
                  <c:v>2675.0</c:v>
                </c:pt>
                <c:pt idx="6444">
                  <c:v>2676.0</c:v>
                </c:pt>
                <c:pt idx="6445">
                  <c:v>2677.0</c:v>
                </c:pt>
                <c:pt idx="6446">
                  <c:v>2678.0</c:v>
                </c:pt>
                <c:pt idx="6447">
                  <c:v>2679.0</c:v>
                </c:pt>
                <c:pt idx="6448">
                  <c:v>2680.0</c:v>
                </c:pt>
                <c:pt idx="6449">
                  <c:v>2680.0</c:v>
                </c:pt>
                <c:pt idx="6450">
                  <c:v>2680.0</c:v>
                </c:pt>
                <c:pt idx="6451">
                  <c:v>2680.0</c:v>
                </c:pt>
                <c:pt idx="6452">
                  <c:v>2680.0</c:v>
                </c:pt>
                <c:pt idx="6453">
                  <c:v>2680.0</c:v>
                </c:pt>
                <c:pt idx="6454">
                  <c:v>2680.0</c:v>
                </c:pt>
                <c:pt idx="6455">
                  <c:v>2680.0</c:v>
                </c:pt>
                <c:pt idx="6456">
                  <c:v>2680.0</c:v>
                </c:pt>
                <c:pt idx="6457">
                  <c:v>2680.0</c:v>
                </c:pt>
                <c:pt idx="6458">
                  <c:v>2680.0</c:v>
                </c:pt>
                <c:pt idx="6459">
                  <c:v>2680.0</c:v>
                </c:pt>
                <c:pt idx="6460">
                  <c:v>2680.0</c:v>
                </c:pt>
                <c:pt idx="6461">
                  <c:v>2681.0</c:v>
                </c:pt>
                <c:pt idx="6462">
                  <c:v>2681.0</c:v>
                </c:pt>
                <c:pt idx="6463">
                  <c:v>2682.0</c:v>
                </c:pt>
                <c:pt idx="6464">
                  <c:v>2682.0</c:v>
                </c:pt>
                <c:pt idx="6465">
                  <c:v>2682.0</c:v>
                </c:pt>
                <c:pt idx="6466">
                  <c:v>2682.0</c:v>
                </c:pt>
                <c:pt idx="6467">
                  <c:v>2683.0</c:v>
                </c:pt>
                <c:pt idx="6468">
                  <c:v>2683.0</c:v>
                </c:pt>
                <c:pt idx="6469">
                  <c:v>2684.0</c:v>
                </c:pt>
                <c:pt idx="6470">
                  <c:v>2684.0</c:v>
                </c:pt>
                <c:pt idx="6471">
                  <c:v>2684.0</c:v>
                </c:pt>
                <c:pt idx="6472">
                  <c:v>2684.0</c:v>
                </c:pt>
                <c:pt idx="6473">
                  <c:v>2685.0</c:v>
                </c:pt>
                <c:pt idx="6474">
                  <c:v>2685.0</c:v>
                </c:pt>
                <c:pt idx="6475">
                  <c:v>2685.0</c:v>
                </c:pt>
                <c:pt idx="6476">
                  <c:v>2685.0</c:v>
                </c:pt>
                <c:pt idx="6477">
                  <c:v>2685.0</c:v>
                </c:pt>
                <c:pt idx="6478">
                  <c:v>2685.0</c:v>
                </c:pt>
                <c:pt idx="6479">
                  <c:v>2685.0</c:v>
                </c:pt>
                <c:pt idx="6480">
                  <c:v>2686.0</c:v>
                </c:pt>
                <c:pt idx="6481">
                  <c:v>2687.0</c:v>
                </c:pt>
                <c:pt idx="6482">
                  <c:v>2688.0</c:v>
                </c:pt>
                <c:pt idx="6483">
                  <c:v>2689.0</c:v>
                </c:pt>
                <c:pt idx="6484">
                  <c:v>2689.0</c:v>
                </c:pt>
                <c:pt idx="6485">
                  <c:v>2689.0</c:v>
                </c:pt>
                <c:pt idx="6486">
                  <c:v>2690.0</c:v>
                </c:pt>
                <c:pt idx="6487">
                  <c:v>2691.0</c:v>
                </c:pt>
                <c:pt idx="6488">
                  <c:v>2691.0</c:v>
                </c:pt>
                <c:pt idx="6489">
                  <c:v>2691.0</c:v>
                </c:pt>
                <c:pt idx="6490">
                  <c:v>2691.0</c:v>
                </c:pt>
                <c:pt idx="6491">
                  <c:v>2691.0</c:v>
                </c:pt>
                <c:pt idx="6492">
                  <c:v>2691.0</c:v>
                </c:pt>
                <c:pt idx="6493">
                  <c:v>2691.0</c:v>
                </c:pt>
                <c:pt idx="6494">
                  <c:v>2692.0</c:v>
                </c:pt>
                <c:pt idx="6495">
                  <c:v>2692.0</c:v>
                </c:pt>
                <c:pt idx="6496">
                  <c:v>2692.0</c:v>
                </c:pt>
                <c:pt idx="6497">
                  <c:v>2692.0</c:v>
                </c:pt>
                <c:pt idx="6498">
                  <c:v>2692.0</c:v>
                </c:pt>
                <c:pt idx="6499">
                  <c:v>2692.0</c:v>
                </c:pt>
                <c:pt idx="6500">
                  <c:v>2692.0</c:v>
                </c:pt>
                <c:pt idx="6501">
                  <c:v>2692.0</c:v>
                </c:pt>
                <c:pt idx="6502">
                  <c:v>2692.0</c:v>
                </c:pt>
                <c:pt idx="6503">
                  <c:v>2692.0</c:v>
                </c:pt>
                <c:pt idx="6504">
                  <c:v>2692.0</c:v>
                </c:pt>
                <c:pt idx="6505">
                  <c:v>2692.0</c:v>
                </c:pt>
                <c:pt idx="6506">
                  <c:v>2692.0</c:v>
                </c:pt>
                <c:pt idx="6507">
                  <c:v>2692.0</c:v>
                </c:pt>
                <c:pt idx="6508">
                  <c:v>2692.0</c:v>
                </c:pt>
                <c:pt idx="6509">
                  <c:v>2693.0</c:v>
                </c:pt>
                <c:pt idx="6510">
                  <c:v>2693.0</c:v>
                </c:pt>
                <c:pt idx="6511">
                  <c:v>2693.0</c:v>
                </c:pt>
                <c:pt idx="6512">
                  <c:v>2693.0</c:v>
                </c:pt>
                <c:pt idx="6513">
                  <c:v>2694.0</c:v>
                </c:pt>
                <c:pt idx="6514">
                  <c:v>2695.0</c:v>
                </c:pt>
                <c:pt idx="6515">
                  <c:v>2695.0</c:v>
                </c:pt>
                <c:pt idx="6516">
                  <c:v>2695.0</c:v>
                </c:pt>
                <c:pt idx="6517">
                  <c:v>2695.0</c:v>
                </c:pt>
                <c:pt idx="6518">
                  <c:v>2695.0</c:v>
                </c:pt>
                <c:pt idx="6519">
                  <c:v>2695.0</c:v>
                </c:pt>
                <c:pt idx="6520">
                  <c:v>2696.0</c:v>
                </c:pt>
                <c:pt idx="6521">
                  <c:v>2697.0</c:v>
                </c:pt>
                <c:pt idx="6522">
                  <c:v>2698.0</c:v>
                </c:pt>
                <c:pt idx="6523">
                  <c:v>2698.0</c:v>
                </c:pt>
                <c:pt idx="6524">
                  <c:v>2698.0</c:v>
                </c:pt>
                <c:pt idx="6525">
                  <c:v>2698.0</c:v>
                </c:pt>
                <c:pt idx="6526">
                  <c:v>2698.0</c:v>
                </c:pt>
                <c:pt idx="6527">
                  <c:v>2698.0</c:v>
                </c:pt>
                <c:pt idx="6528">
                  <c:v>2698.0</c:v>
                </c:pt>
                <c:pt idx="6529">
                  <c:v>2698.0</c:v>
                </c:pt>
                <c:pt idx="6530">
                  <c:v>2699.0</c:v>
                </c:pt>
                <c:pt idx="6531">
                  <c:v>2700.0</c:v>
                </c:pt>
                <c:pt idx="6532">
                  <c:v>2700.0</c:v>
                </c:pt>
                <c:pt idx="6533">
                  <c:v>2701.0</c:v>
                </c:pt>
                <c:pt idx="6534">
                  <c:v>2701.0</c:v>
                </c:pt>
                <c:pt idx="6535">
                  <c:v>2702.0</c:v>
                </c:pt>
                <c:pt idx="6536">
                  <c:v>2702.0</c:v>
                </c:pt>
                <c:pt idx="6537">
                  <c:v>2702.0</c:v>
                </c:pt>
                <c:pt idx="6538">
                  <c:v>2702.0</c:v>
                </c:pt>
                <c:pt idx="6539">
                  <c:v>2702.0</c:v>
                </c:pt>
                <c:pt idx="6540">
                  <c:v>2702.0</c:v>
                </c:pt>
                <c:pt idx="6541">
                  <c:v>2702.0</c:v>
                </c:pt>
                <c:pt idx="6542">
                  <c:v>2702.0</c:v>
                </c:pt>
                <c:pt idx="6543">
                  <c:v>2702.0</c:v>
                </c:pt>
                <c:pt idx="6544">
                  <c:v>2702.0</c:v>
                </c:pt>
                <c:pt idx="6545">
                  <c:v>2702.0</c:v>
                </c:pt>
                <c:pt idx="6546">
                  <c:v>2703.0</c:v>
                </c:pt>
                <c:pt idx="6547">
                  <c:v>2703.0</c:v>
                </c:pt>
                <c:pt idx="6548">
                  <c:v>2703.0</c:v>
                </c:pt>
                <c:pt idx="6549">
                  <c:v>2704.0</c:v>
                </c:pt>
                <c:pt idx="6550">
                  <c:v>2704.0</c:v>
                </c:pt>
                <c:pt idx="6551">
                  <c:v>2704.0</c:v>
                </c:pt>
                <c:pt idx="6552">
                  <c:v>2705.0</c:v>
                </c:pt>
                <c:pt idx="6553">
                  <c:v>2706.0</c:v>
                </c:pt>
                <c:pt idx="6554">
                  <c:v>2707.0</c:v>
                </c:pt>
                <c:pt idx="6555">
                  <c:v>2708.0</c:v>
                </c:pt>
                <c:pt idx="6556">
                  <c:v>2709.0</c:v>
                </c:pt>
                <c:pt idx="6557">
                  <c:v>2710.0</c:v>
                </c:pt>
                <c:pt idx="6558">
                  <c:v>2710.0</c:v>
                </c:pt>
                <c:pt idx="6559">
                  <c:v>2710.0</c:v>
                </c:pt>
                <c:pt idx="6560">
                  <c:v>2711.0</c:v>
                </c:pt>
                <c:pt idx="6561">
                  <c:v>2712.0</c:v>
                </c:pt>
                <c:pt idx="6562">
                  <c:v>2712.0</c:v>
                </c:pt>
                <c:pt idx="6563">
                  <c:v>2713.0</c:v>
                </c:pt>
                <c:pt idx="6564">
                  <c:v>2713.0</c:v>
                </c:pt>
                <c:pt idx="6565">
                  <c:v>2714.0</c:v>
                </c:pt>
                <c:pt idx="6566">
                  <c:v>2715.0</c:v>
                </c:pt>
                <c:pt idx="6567">
                  <c:v>2716.0</c:v>
                </c:pt>
                <c:pt idx="6568">
                  <c:v>2717.0</c:v>
                </c:pt>
                <c:pt idx="6569">
                  <c:v>2717.0</c:v>
                </c:pt>
                <c:pt idx="6570">
                  <c:v>2718.0</c:v>
                </c:pt>
                <c:pt idx="6571">
                  <c:v>2719.0</c:v>
                </c:pt>
                <c:pt idx="6572">
                  <c:v>2720.0</c:v>
                </c:pt>
                <c:pt idx="6573">
                  <c:v>2720.0</c:v>
                </c:pt>
                <c:pt idx="6574">
                  <c:v>2720.0</c:v>
                </c:pt>
                <c:pt idx="6575">
                  <c:v>2720.0</c:v>
                </c:pt>
                <c:pt idx="6576">
                  <c:v>2721.0</c:v>
                </c:pt>
                <c:pt idx="6577">
                  <c:v>2722.0</c:v>
                </c:pt>
                <c:pt idx="6578">
                  <c:v>2722.0</c:v>
                </c:pt>
                <c:pt idx="6579">
                  <c:v>2722.0</c:v>
                </c:pt>
                <c:pt idx="6580">
                  <c:v>2722.0</c:v>
                </c:pt>
                <c:pt idx="6581">
                  <c:v>2722.0</c:v>
                </c:pt>
                <c:pt idx="6582">
                  <c:v>2722.0</c:v>
                </c:pt>
                <c:pt idx="6583">
                  <c:v>2723.0</c:v>
                </c:pt>
                <c:pt idx="6584">
                  <c:v>2723.0</c:v>
                </c:pt>
                <c:pt idx="6585">
                  <c:v>2724.0</c:v>
                </c:pt>
                <c:pt idx="6586">
                  <c:v>2724.0</c:v>
                </c:pt>
                <c:pt idx="6587">
                  <c:v>2724.0</c:v>
                </c:pt>
                <c:pt idx="6588">
                  <c:v>2724.0</c:v>
                </c:pt>
                <c:pt idx="6589">
                  <c:v>2724.0</c:v>
                </c:pt>
                <c:pt idx="6590">
                  <c:v>2724.0</c:v>
                </c:pt>
                <c:pt idx="6591">
                  <c:v>2725.0</c:v>
                </c:pt>
                <c:pt idx="6592">
                  <c:v>2725.0</c:v>
                </c:pt>
                <c:pt idx="6593">
                  <c:v>2725.0</c:v>
                </c:pt>
                <c:pt idx="6594">
                  <c:v>2725.0</c:v>
                </c:pt>
                <c:pt idx="6595">
                  <c:v>2725.0</c:v>
                </c:pt>
                <c:pt idx="6596">
                  <c:v>2725.0</c:v>
                </c:pt>
                <c:pt idx="6597">
                  <c:v>2726.0</c:v>
                </c:pt>
                <c:pt idx="6598">
                  <c:v>2727.0</c:v>
                </c:pt>
                <c:pt idx="6599">
                  <c:v>2728.0</c:v>
                </c:pt>
                <c:pt idx="6600">
                  <c:v>2729.0</c:v>
                </c:pt>
                <c:pt idx="6601">
                  <c:v>2730.0</c:v>
                </c:pt>
                <c:pt idx="6602">
                  <c:v>2730.0</c:v>
                </c:pt>
                <c:pt idx="6603">
                  <c:v>2730.0</c:v>
                </c:pt>
                <c:pt idx="6604">
                  <c:v>2731.0</c:v>
                </c:pt>
                <c:pt idx="6605">
                  <c:v>2731.0</c:v>
                </c:pt>
                <c:pt idx="6606">
                  <c:v>2732.0</c:v>
                </c:pt>
                <c:pt idx="6607">
                  <c:v>2732.0</c:v>
                </c:pt>
                <c:pt idx="6608">
                  <c:v>2733.0</c:v>
                </c:pt>
                <c:pt idx="6609">
                  <c:v>2733.0</c:v>
                </c:pt>
                <c:pt idx="6610">
                  <c:v>2733.0</c:v>
                </c:pt>
                <c:pt idx="6611">
                  <c:v>2734.0</c:v>
                </c:pt>
                <c:pt idx="6612">
                  <c:v>2735.0</c:v>
                </c:pt>
                <c:pt idx="6613">
                  <c:v>2736.0</c:v>
                </c:pt>
                <c:pt idx="6614">
                  <c:v>2737.0</c:v>
                </c:pt>
                <c:pt idx="6615">
                  <c:v>2738.0</c:v>
                </c:pt>
                <c:pt idx="6616">
                  <c:v>2739.0</c:v>
                </c:pt>
                <c:pt idx="6617">
                  <c:v>2739.0</c:v>
                </c:pt>
                <c:pt idx="6618">
                  <c:v>2739.0</c:v>
                </c:pt>
                <c:pt idx="6619">
                  <c:v>2739.0</c:v>
                </c:pt>
                <c:pt idx="6620">
                  <c:v>2739.0</c:v>
                </c:pt>
                <c:pt idx="6621">
                  <c:v>2740.0</c:v>
                </c:pt>
                <c:pt idx="6622">
                  <c:v>2741.0</c:v>
                </c:pt>
                <c:pt idx="6623">
                  <c:v>2742.0</c:v>
                </c:pt>
                <c:pt idx="6624">
                  <c:v>2743.0</c:v>
                </c:pt>
                <c:pt idx="6625">
                  <c:v>2743.0</c:v>
                </c:pt>
                <c:pt idx="6626">
                  <c:v>2744.0</c:v>
                </c:pt>
                <c:pt idx="6627">
                  <c:v>2745.0</c:v>
                </c:pt>
                <c:pt idx="6628">
                  <c:v>2745.0</c:v>
                </c:pt>
                <c:pt idx="6629">
                  <c:v>2746.0</c:v>
                </c:pt>
                <c:pt idx="6630">
                  <c:v>2747.0</c:v>
                </c:pt>
                <c:pt idx="6631">
                  <c:v>2748.0</c:v>
                </c:pt>
                <c:pt idx="6632">
                  <c:v>2749.0</c:v>
                </c:pt>
                <c:pt idx="6633">
                  <c:v>2750.0</c:v>
                </c:pt>
                <c:pt idx="6634">
                  <c:v>2751.0</c:v>
                </c:pt>
                <c:pt idx="6635">
                  <c:v>2752.0</c:v>
                </c:pt>
                <c:pt idx="6636">
                  <c:v>2752.0</c:v>
                </c:pt>
                <c:pt idx="6637">
                  <c:v>2753.0</c:v>
                </c:pt>
                <c:pt idx="6638">
                  <c:v>2754.0</c:v>
                </c:pt>
                <c:pt idx="6639">
                  <c:v>2755.0</c:v>
                </c:pt>
                <c:pt idx="6640">
                  <c:v>2756.0</c:v>
                </c:pt>
                <c:pt idx="6641">
                  <c:v>2757.0</c:v>
                </c:pt>
                <c:pt idx="6642">
                  <c:v>2758.0</c:v>
                </c:pt>
                <c:pt idx="6643">
                  <c:v>2759.0</c:v>
                </c:pt>
                <c:pt idx="6644">
                  <c:v>2760.0</c:v>
                </c:pt>
                <c:pt idx="6645">
                  <c:v>2760.0</c:v>
                </c:pt>
                <c:pt idx="6646">
                  <c:v>2761.0</c:v>
                </c:pt>
                <c:pt idx="6647">
                  <c:v>2762.0</c:v>
                </c:pt>
                <c:pt idx="6648">
                  <c:v>2763.0</c:v>
                </c:pt>
                <c:pt idx="6649">
                  <c:v>2764.0</c:v>
                </c:pt>
                <c:pt idx="6650">
                  <c:v>2765.0</c:v>
                </c:pt>
                <c:pt idx="6651">
                  <c:v>2766.0</c:v>
                </c:pt>
                <c:pt idx="6652">
                  <c:v>2767.0</c:v>
                </c:pt>
                <c:pt idx="6653">
                  <c:v>2768.0</c:v>
                </c:pt>
                <c:pt idx="6654">
                  <c:v>2769.0</c:v>
                </c:pt>
                <c:pt idx="6655">
                  <c:v>2770.0</c:v>
                </c:pt>
                <c:pt idx="6656">
                  <c:v>2771.0</c:v>
                </c:pt>
                <c:pt idx="6657">
                  <c:v>2771.0</c:v>
                </c:pt>
                <c:pt idx="6658">
                  <c:v>2772.0</c:v>
                </c:pt>
                <c:pt idx="6659">
                  <c:v>2773.0</c:v>
                </c:pt>
                <c:pt idx="6660">
                  <c:v>2774.0</c:v>
                </c:pt>
                <c:pt idx="6661">
                  <c:v>2775.0</c:v>
                </c:pt>
                <c:pt idx="6662">
                  <c:v>2775.0</c:v>
                </c:pt>
                <c:pt idx="6663">
                  <c:v>2776.0</c:v>
                </c:pt>
                <c:pt idx="6664">
                  <c:v>2776.0</c:v>
                </c:pt>
                <c:pt idx="6665">
                  <c:v>2776.0</c:v>
                </c:pt>
                <c:pt idx="6666">
                  <c:v>2776.0</c:v>
                </c:pt>
                <c:pt idx="6667">
                  <c:v>2777.0</c:v>
                </c:pt>
                <c:pt idx="6668">
                  <c:v>2778.0</c:v>
                </c:pt>
                <c:pt idx="6669">
                  <c:v>2779.0</c:v>
                </c:pt>
                <c:pt idx="6670">
                  <c:v>2779.0</c:v>
                </c:pt>
                <c:pt idx="6671">
                  <c:v>2780.0</c:v>
                </c:pt>
                <c:pt idx="6672">
                  <c:v>2780.0</c:v>
                </c:pt>
                <c:pt idx="6673">
                  <c:v>2780.0</c:v>
                </c:pt>
                <c:pt idx="6674">
                  <c:v>2780.0</c:v>
                </c:pt>
                <c:pt idx="6675">
                  <c:v>2781.0</c:v>
                </c:pt>
                <c:pt idx="6676">
                  <c:v>2782.0</c:v>
                </c:pt>
                <c:pt idx="6677">
                  <c:v>2782.0</c:v>
                </c:pt>
                <c:pt idx="6678">
                  <c:v>2782.0</c:v>
                </c:pt>
                <c:pt idx="6679">
                  <c:v>2782.0</c:v>
                </c:pt>
                <c:pt idx="6680">
                  <c:v>2783.0</c:v>
                </c:pt>
                <c:pt idx="6681">
                  <c:v>2784.0</c:v>
                </c:pt>
                <c:pt idx="6682">
                  <c:v>2785.0</c:v>
                </c:pt>
                <c:pt idx="6683">
                  <c:v>2785.0</c:v>
                </c:pt>
                <c:pt idx="6684">
                  <c:v>2786.0</c:v>
                </c:pt>
                <c:pt idx="6685">
                  <c:v>2787.0</c:v>
                </c:pt>
                <c:pt idx="6686">
                  <c:v>2787.0</c:v>
                </c:pt>
                <c:pt idx="6687">
                  <c:v>2787.0</c:v>
                </c:pt>
                <c:pt idx="6688">
                  <c:v>2787.0</c:v>
                </c:pt>
                <c:pt idx="6689">
                  <c:v>2787.0</c:v>
                </c:pt>
                <c:pt idx="6690">
                  <c:v>2787.0</c:v>
                </c:pt>
                <c:pt idx="6691">
                  <c:v>2787.0</c:v>
                </c:pt>
                <c:pt idx="6692">
                  <c:v>2787.0</c:v>
                </c:pt>
                <c:pt idx="6693">
                  <c:v>2787.0</c:v>
                </c:pt>
                <c:pt idx="6694">
                  <c:v>2787.0</c:v>
                </c:pt>
                <c:pt idx="6695">
                  <c:v>2787.0</c:v>
                </c:pt>
                <c:pt idx="6696">
                  <c:v>2787.0</c:v>
                </c:pt>
                <c:pt idx="6697">
                  <c:v>2787.0</c:v>
                </c:pt>
                <c:pt idx="6698">
                  <c:v>2787.0</c:v>
                </c:pt>
                <c:pt idx="6699">
                  <c:v>2787.0</c:v>
                </c:pt>
                <c:pt idx="6700">
                  <c:v>2788.0</c:v>
                </c:pt>
                <c:pt idx="6701">
                  <c:v>2789.0</c:v>
                </c:pt>
                <c:pt idx="6702">
                  <c:v>2789.0</c:v>
                </c:pt>
                <c:pt idx="6703">
                  <c:v>2789.0</c:v>
                </c:pt>
                <c:pt idx="6704">
                  <c:v>2789.0</c:v>
                </c:pt>
                <c:pt idx="6705">
                  <c:v>2789.0</c:v>
                </c:pt>
                <c:pt idx="6706">
                  <c:v>2789.0</c:v>
                </c:pt>
                <c:pt idx="6707">
                  <c:v>2789.0</c:v>
                </c:pt>
                <c:pt idx="6708">
                  <c:v>2790.0</c:v>
                </c:pt>
                <c:pt idx="6709">
                  <c:v>2790.0</c:v>
                </c:pt>
                <c:pt idx="6710">
                  <c:v>2791.0</c:v>
                </c:pt>
                <c:pt idx="6711">
                  <c:v>2791.0</c:v>
                </c:pt>
                <c:pt idx="6712">
                  <c:v>2791.0</c:v>
                </c:pt>
                <c:pt idx="6713">
                  <c:v>2791.0</c:v>
                </c:pt>
                <c:pt idx="6714">
                  <c:v>2791.0</c:v>
                </c:pt>
                <c:pt idx="6715">
                  <c:v>2792.0</c:v>
                </c:pt>
                <c:pt idx="6716">
                  <c:v>2792.0</c:v>
                </c:pt>
                <c:pt idx="6717">
                  <c:v>2792.0</c:v>
                </c:pt>
                <c:pt idx="6718">
                  <c:v>2792.0</c:v>
                </c:pt>
                <c:pt idx="6719">
                  <c:v>2792.0</c:v>
                </c:pt>
                <c:pt idx="6720">
                  <c:v>2792.0</c:v>
                </c:pt>
                <c:pt idx="6721">
                  <c:v>2793.0</c:v>
                </c:pt>
                <c:pt idx="6722">
                  <c:v>2793.0</c:v>
                </c:pt>
                <c:pt idx="6723">
                  <c:v>2793.0</c:v>
                </c:pt>
                <c:pt idx="6724">
                  <c:v>2793.0</c:v>
                </c:pt>
                <c:pt idx="6725">
                  <c:v>2793.0</c:v>
                </c:pt>
                <c:pt idx="6726">
                  <c:v>2793.0</c:v>
                </c:pt>
                <c:pt idx="6727">
                  <c:v>2793.0</c:v>
                </c:pt>
                <c:pt idx="6728">
                  <c:v>2793.0</c:v>
                </c:pt>
                <c:pt idx="6729">
                  <c:v>2793.0</c:v>
                </c:pt>
                <c:pt idx="6730">
                  <c:v>2793.0</c:v>
                </c:pt>
                <c:pt idx="6731">
                  <c:v>2793.0</c:v>
                </c:pt>
                <c:pt idx="6732">
                  <c:v>2793.0</c:v>
                </c:pt>
                <c:pt idx="6733">
                  <c:v>2794.0</c:v>
                </c:pt>
                <c:pt idx="6734">
                  <c:v>2794.0</c:v>
                </c:pt>
                <c:pt idx="6735">
                  <c:v>2795.0</c:v>
                </c:pt>
                <c:pt idx="6736">
                  <c:v>2796.0</c:v>
                </c:pt>
                <c:pt idx="6737">
                  <c:v>2797.0</c:v>
                </c:pt>
                <c:pt idx="6738">
                  <c:v>2798.0</c:v>
                </c:pt>
                <c:pt idx="6739">
                  <c:v>2798.0</c:v>
                </c:pt>
                <c:pt idx="6740">
                  <c:v>2798.0</c:v>
                </c:pt>
                <c:pt idx="6741">
                  <c:v>2798.0</c:v>
                </c:pt>
                <c:pt idx="6742">
                  <c:v>2798.0</c:v>
                </c:pt>
                <c:pt idx="6743">
                  <c:v>2799.0</c:v>
                </c:pt>
                <c:pt idx="6744">
                  <c:v>2799.0</c:v>
                </c:pt>
                <c:pt idx="6745">
                  <c:v>2799.0</c:v>
                </c:pt>
                <c:pt idx="6746">
                  <c:v>2799.0</c:v>
                </c:pt>
                <c:pt idx="6747">
                  <c:v>2800.0</c:v>
                </c:pt>
                <c:pt idx="6748">
                  <c:v>2800.0</c:v>
                </c:pt>
                <c:pt idx="6749">
                  <c:v>2800.0</c:v>
                </c:pt>
                <c:pt idx="6750">
                  <c:v>2800.0</c:v>
                </c:pt>
                <c:pt idx="6751">
                  <c:v>2800.0</c:v>
                </c:pt>
                <c:pt idx="6752">
                  <c:v>2800.0</c:v>
                </c:pt>
                <c:pt idx="6753">
                  <c:v>2801.0</c:v>
                </c:pt>
                <c:pt idx="6754">
                  <c:v>2801.0</c:v>
                </c:pt>
                <c:pt idx="6755">
                  <c:v>2801.0</c:v>
                </c:pt>
                <c:pt idx="6756">
                  <c:v>2802.0</c:v>
                </c:pt>
                <c:pt idx="6757">
                  <c:v>2802.0</c:v>
                </c:pt>
                <c:pt idx="6758">
                  <c:v>2802.0</c:v>
                </c:pt>
                <c:pt idx="6759">
                  <c:v>2803.0</c:v>
                </c:pt>
                <c:pt idx="6760">
                  <c:v>2803.0</c:v>
                </c:pt>
                <c:pt idx="6761">
                  <c:v>2803.0</c:v>
                </c:pt>
                <c:pt idx="6762">
                  <c:v>2803.0</c:v>
                </c:pt>
                <c:pt idx="6763">
                  <c:v>2803.0</c:v>
                </c:pt>
                <c:pt idx="6764">
                  <c:v>2803.0</c:v>
                </c:pt>
                <c:pt idx="6765">
                  <c:v>2804.0</c:v>
                </c:pt>
                <c:pt idx="6766">
                  <c:v>2804.0</c:v>
                </c:pt>
                <c:pt idx="6767">
                  <c:v>2805.0</c:v>
                </c:pt>
                <c:pt idx="6768">
                  <c:v>2806.0</c:v>
                </c:pt>
                <c:pt idx="6769">
                  <c:v>2806.0</c:v>
                </c:pt>
                <c:pt idx="6770">
                  <c:v>2806.0</c:v>
                </c:pt>
                <c:pt idx="6771">
                  <c:v>2806.0</c:v>
                </c:pt>
                <c:pt idx="6772">
                  <c:v>2806.0</c:v>
                </c:pt>
                <c:pt idx="6773">
                  <c:v>2807.0</c:v>
                </c:pt>
                <c:pt idx="6774">
                  <c:v>2808.0</c:v>
                </c:pt>
                <c:pt idx="6775">
                  <c:v>2808.0</c:v>
                </c:pt>
                <c:pt idx="6776">
                  <c:v>2809.0</c:v>
                </c:pt>
                <c:pt idx="6777">
                  <c:v>2810.0</c:v>
                </c:pt>
                <c:pt idx="6778">
                  <c:v>2811.0</c:v>
                </c:pt>
                <c:pt idx="6779">
                  <c:v>2811.0</c:v>
                </c:pt>
                <c:pt idx="6780">
                  <c:v>2811.0</c:v>
                </c:pt>
                <c:pt idx="6781">
                  <c:v>2811.0</c:v>
                </c:pt>
                <c:pt idx="6782">
                  <c:v>2811.0</c:v>
                </c:pt>
                <c:pt idx="6783">
                  <c:v>2812.0</c:v>
                </c:pt>
                <c:pt idx="6784">
                  <c:v>2812.0</c:v>
                </c:pt>
                <c:pt idx="6785">
                  <c:v>2812.0</c:v>
                </c:pt>
                <c:pt idx="6786">
                  <c:v>2812.0</c:v>
                </c:pt>
                <c:pt idx="6787">
                  <c:v>2813.0</c:v>
                </c:pt>
                <c:pt idx="6788">
                  <c:v>2813.0</c:v>
                </c:pt>
                <c:pt idx="6789">
                  <c:v>2813.0</c:v>
                </c:pt>
                <c:pt idx="6790">
                  <c:v>2813.0</c:v>
                </c:pt>
                <c:pt idx="6791">
                  <c:v>2813.0</c:v>
                </c:pt>
                <c:pt idx="6792">
                  <c:v>2814.0</c:v>
                </c:pt>
                <c:pt idx="6793">
                  <c:v>2814.0</c:v>
                </c:pt>
                <c:pt idx="6794">
                  <c:v>2814.0</c:v>
                </c:pt>
                <c:pt idx="6795">
                  <c:v>2815.0</c:v>
                </c:pt>
                <c:pt idx="6796">
                  <c:v>2816.0</c:v>
                </c:pt>
                <c:pt idx="6797">
                  <c:v>2817.0</c:v>
                </c:pt>
                <c:pt idx="6798">
                  <c:v>2817.0</c:v>
                </c:pt>
                <c:pt idx="6799">
                  <c:v>2817.0</c:v>
                </c:pt>
                <c:pt idx="6800">
                  <c:v>2818.0</c:v>
                </c:pt>
                <c:pt idx="6801">
                  <c:v>2819.0</c:v>
                </c:pt>
                <c:pt idx="6802">
                  <c:v>2820.0</c:v>
                </c:pt>
                <c:pt idx="6803">
                  <c:v>2820.0</c:v>
                </c:pt>
                <c:pt idx="6804">
                  <c:v>2821.0</c:v>
                </c:pt>
                <c:pt idx="6805">
                  <c:v>2821.0</c:v>
                </c:pt>
                <c:pt idx="6806">
                  <c:v>2821.0</c:v>
                </c:pt>
                <c:pt idx="6807">
                  <c:v>2821.0</c:v>
                </c:pt>
                <c:pt idx="6808">
                  <c:v>2821.0</c:v>
                </c:pt>
                <c:pt idx="6809">
                  <c:v>2822.0</c:v>
                </c:pt>
                <c:pt idx="6810">
                  <c:v>2822.0</c:v>
                </c:pt>
                <c:pt idx="6811">
                  <c:v>2823.0</c:v>
                </c:pt>
                <c:pt idx="6812">
                  <c:v>2824.0</c:v>
                </c:pt>
                <c:pt idx="6813">
                  <c:v>2825.0</c:v>
                </c:pt>
                <c:pt idx="6814">
                  <c:v>2825.0</c:v>
                </c:pt>
                <c:pt idx="6815">
                  <c:v>2826.0</c:v>
                </c:pt>
                <c:pt idx="6816">
                  <c:v>2826.0</c:v>
                </c:pt>
                <c:pt idx="6817">
                  <c:v>2827.0</c:v>
                </c:pt>
                <c:pt idx="6818">
                  <c:v>2827.0</c:v>
                </c:pt>
                <c:pt idx="6819">
                  <c:v>2827.0</c:v>
                </c:pt>
                <c:pt idx="6820">
                  <c:v>2827.0</c:v>
                </c:pt>
                <c:pt idx="6821">
                  <c:v>2827.0</c:v>
                </c:pt>
                <c:pt idx="6822">
                  <c:v>2827.0</c:v>
                </c:pt>
                <c:pt idx="6823">
                  <c:v>2827.0</c:v>
                </c:pt>
                <c:pt idx="6824">
                  <c:v>2828.0</c:v>
                </c:pt>
                <c:pt idx="6825">
                  <c:v>2828.0</c:v>
                </c:pt>
                <c:pt idx="6826">
                  <c:v>2828.0</c:v>
                </c:pt>
                <c:pt idx="6827">
                  <c:v>2828.0</c:v>
                </c:pt>
                <c:pt idx="6828">
                  <c:v>2829.0</c:v>
                </c:pt>
                <c:pt idx="6829">
                  <c:v>2829.0</c:v>
                </c:pt>
                <c:pt idx="6830">
                  <c:v>2829.0</c:v>
                </c:pt>
                <c:pt idx="6831">
                  <c:v>2829.0</c:v>
                </c:pt>
                <c:pt idx="6832">
                  <c:v>2829.0</c:v>
                </c:pt>
                <c:pt idx="6833">
                  <c:v>2829.0</c:v>
                </c:pt>
                <c:pt idx="6834">
                  <c:v>2829.0</c:v>
                </c:pt>
                <c:pt idx="6835">
                  <c:v>2829.0</c:v>
                </c:pt>
                <c:pt idx="6836">
                  <c:v>2830.0</c:v>
                </c:pt>
                <c:pt idx="6837">
                  <c:v>2831.0</c:v>
                </c:pt>
                <c:pt idx="6838">
                  <c:v>2832.0</c:v>
                </c:pt>
                <c:pt idx="6839">
                  <c:v>2832.0</c:v>
                </c:pt>
                <c:pt idx="6840">
                  <c:v>2833.0</c:v>
                </c:pt>
                <c:pt idx="6841">
                  <c:v>2834.0</c:v>
                </c:pt>
                <c:pt idx="6842">
                  <c:v>2835.0</c:v>
                </c:pt>
                <c:pt idx="6843">
                  <c:v>2835.0</c:v>
                </c:pt>
                <c:pt idx="6844">
                  <c:v>2835.0</c:v>
                </c:pt>
                <c:pt idx="6845">
                  <c:v>2835.0</c:v>
                </c:pt>
                <c:pt idx="6846">
                  <c:v>2835.0</c:v>
                </c:pt>
                <c:pt idx="6847">
                  <c:v>2836.0</c:v>
                </c:pt>
                <c:pt idx="6848">
                  <c:v>2836.0</c:v>
                </c:pt>
                <c:pt idx="6849">
                  <c:v>2837.0</c:v>
                </c:pt>
                <c:pt idx="6850">
                  <c:v>2838.0</c:v>
                </c:pt>
                <c:pt idx="6851">
                  <c:v>2838.0</c:v>
                </c:pt>
                <c:pt idx="6852">
                  <c:v>2839.0</c:v>
                </c:pt>
                <c:pt idx="6853">
                  <c:v>2839.0</c:v>
                </c:pt>
                <c:pt idx="6854">
                  <c:v>2839.0</c:v>
                </c:pt>
                <c:pt idx="6855">
                  <c:v>2840.0</c:v>
                </c:pt>
                <c:pt idx="6856">
                  <c:v>2840.0</c:v>
                </c:pt>
                <c:pt idx="6857">
                  <c:v>2840.0</c:v>
                </c:pt>
                <c:pt idx="6858">
                  <c:v>2840.0</c:v>
                </c:pt>
                <c:pt idx="6859">
                  <c:v>2840.0</c:v>
                </c:pt>
                <c:pt idx="6860">
                  <c:v>2840.0</c:v>
                </c:pt>
                <c:pt idx="6861">
                  <c:v>2840.0</c:v>
                </c:pt>
                <c:pt idx="6862">
                  <c:v>2840.0</c:v>
                </c:pt>
                <c:pt idx="6863">
                  <c:v>2840.0</c:v>
                </c:pt>
                <c:pt idx="6864">
                  <c:v>2841.0</c:v>
                </c:pt>
                <c:pt idx="6865">
                  <c:v>2842.0</c:v>
                </c:pt>
                <c:pt idx="6866">
                  <c:v>2842.0</c:v>
                </c:pt>
                <c:pt idx="6867">
                  <c:v>2843.0</c:v>
                </c:pt>
                <c:pt idx="6868">
                  <c:v>2843.0</c:v>
                </c:pt>
                <c:pt idx="6869">
                  <c:v>2844.0</c:v>
                </c:pt>
                <c:pt idx="6870">
                  <c:v>2844.0</c:v>
                </c:pt>
                <c:pt idx="6871">
                  <c:v>2845.0</c:v>
                </c:pt>
                <c:pt idx="6872">
                  <c:v>2845.0</c:v>
                </c:pt>
                <c:pt idx="6873">
                  <c:v>2845.0</c:v>
                </c:pt>
                <c:pt idx="6874">
                  <c:v>2846.0</c:v>
                </c:pt>
                <c:pt idx="6875">
                  <c:v>2847.0</c:v>
                </c:pt>
                <c:pt idx="6876">
                  <c:v>2848.0</c:v>
                </c:pt>
                <c:pt idx="6877">
                  <c:v>2849.0</c:v>
                </c:pt>
                <c:pt idx="6878">
                  <c:v>2849.0</c:v>
                </c:pt>
                <c:pt idx="6879">
                  <c:v>2849.0</c:v>
                </c:pt>
                <c:pt idx="6880">
                  <c:v>2849.0</c:v>
                </c:pt>
                <c:pt idx="6881">
                  <c:v>2849.0</c:v>
                </c:pt>
                <c:pt idx="6882">
                  <c:v>2849.0</c:v>
                </c:pt>
                <c:pt idx="6883">
                  <c:v>2849.0</c:v>
                </c:pt>
                <c:pt idx="6884">
                  <c:v>2850.0</c:v>
                </c:pt>
                <c:pt idx="6885">
                  <c:v>2850.0</c:v>
                </c:pt>
                <c:pt idx="6886">
                  <c:v>2850.0</c:v>
                </c:pt>
                <c:pt idx="6887">
                  <c:v>2850.0</c:v>
                </c:pt>
                <c:pt idx="6888">
                  <c:v>2850.0</c:v>
                </c:pt>
                <c:pt idx="6889">
                  <c:v>2850.0</c:v>
                </c:pt>
                <c:pt idx="6890">
                  <c:v>2850.0</c:v>
                </c:pt>
                <c:pt idx="6891">
                  <c:v>2850.0</c:v>
                </c:pt>
                <c:pt idx="6892">
                  <c:v>2850.0</c:v>
                </c:pt>
                <c:pt idx="6893">
                  <c:v>2850.0</c:v>
                </c:pt>
                <c:pt idx="6894">
                  <c:v>2851.0</c:v>
                </c:pt>
                <c:pt idx="6895">
                  <c:v>2852.0</c:v>
                </c:pt>
                <c:pt idx="6896">
                  <c:v>2852.0</c:v>
                </c:pt>
                <c:pt idx="6897">
                  <c:v>2852.0</c:v>
                </c:pt>
                <c:pt idx="6898">
                  <c:v>2852.0</c:v>
                </c:pt>
                <c:pt idx="6899">
                  <c:v>2852.0</c:v>
                </c:pt>
                <c:pt idx="6900">
                  <c:v>2853.0</c:v>
                </c:pt>
                <c:pt idx="6901">
                  <c:v>2853.0</c:v>
                </c:pt>
                <c:pt idx="6902">
                  <c:v>2853.0</c:v>
                </c:pt>
                <c:pt idx="6903">
                  <c:v>2853.0</c:v>
                </c:pt>
                <c:pt idx="6904">
                  <c:v>2853.0</c:v>
                </c:pt>
                <c:pt idx="6905">
                  <c:v>2853.0</c:v>
                </c:pt>
                <c:pt idx="6906">
                  <c:v>2853.0</c:v>
                </c:pt>
                <c:pt idx="6907">
                  <c:v>2853.0</c:v>
                </c:pt>
                <c:pt idx="6908">
                  <c:v>2853.0</c:v>
                </c:pt>
                <c:pt idx="6909">
                  <c:v>2854.0</c:v>
                </c:pt>
                <c:pt idx="6910">
                  <c:v>2854.0</c:v>
                </c:pt>
                <c:pt idx="6911">
                  <c:v>2855.0</c:v>
                </c:pt>
                <c:pt idx="6912">
                  <c:v>2856.0</c:v>
                </c:pt>
                <c:pt idx="6913">
                  <c:v>2857.0</c:v>
                </c:pt>
                <c:pt idx="6914">
                  <c:v>2857.0</c:v>
                </c:pt>
                <c:pt idx="6915">
                  <c:v>2858.0</c:v>
                </c:pt>
                <c:pt idx="6916">
                  <c:v>2859.0</c:v>
                </c:pt>
                <c:pt idx="6917">
                  <c:v>2859.0</c:v>
                </c:pt>
                <c:pt idx="6918">
                  <c:v>2859.0</c:v>
                </c:pt>
                <c:pt idx="6919">
                  <c:v>2859.0</c:v>
                </c:pt>
                <c:pt idx="6920">
                  <c:v>2860.0</c:v>
                </c:pt>
                <c:pt idx="6921">
                  <c:v>2860.0</c:v>
                </c:pt>
                <c:pt idx="6922">
                  <c:v>2860.0</c:v>
                </c:pt>
                <c:pt idx="6923">
                  <c:v>2860.0</c:v>
                </c:pt>
                <c:pt idx="6924">
                  <c:v>2860.0</c:v>
                </c:pt>
                <c:pt idx="6925">
                  <c:v>2860.0</c:v>
                </c:pt>
                <c:pt idx="6926">
                  <c:v>2860.0</c:v>
                </c:pt>
                <c:pt idx="6927">
                  <c:v>2860.0</c:v>
                </c:pt>
                <c:pt idx="6928">
                  <c:v>2860.0</c:v>
                </c:pt>
                <c:pt idx="6929">
                  <c:v>2860.0</c:v>
                </c:pt>
                <c:pt idx="6930">
                  <c:v>2860.0</c:v>
                </c:pt>
                <c:pt idx="6931">
                  <c:v>2861.0</c:v>
                </c:pt>
                <c:pt idx="6932">
                  <c:v>2861.0</c:v>
                </c:pt>
                <c:pt idx="6933">
                  <c:v>2861.0</c:v>
                </c:pt>
                <c:pt idx="6934">
                  <c:v>2861.0</c:v>
                </c:pt>
                <c:pt idx="6935">
                  <c:v>2861.0</c:v>
                </c:pt>
                <c:pt idx="6936">
                  <c:v>2861.0</c:v>
                </c:pt>
                <c:pt idx="6937">
                  <c:v>2861.0</c:v>
                </c:pt>
                <c:pt idx="6938">
                  <c:v>2861.0</c:v>
                </c:pt>
                <c:pt idx="6939">
                  <c:v>2861.0</c:v>
                </c:pt>
                <c:pt idx="6940">
                  <c:v>2861.0</c:v>
                </c:pt>
                <c:pt idx="6941">
                  <c:v>2862.0</c:v>
                </c:pt>
                <c:pt idx="6942">
                  <c:v>2862.0</c:v>
                </c:pt>
                <c:pt idx="6943">
                  <c:v>2862.0</c:v>
                </c:pt>
                <c:pt idx="6944">
                  <c:v>2862.0</c:v>
                </c:pt>
                <c:pt idx="6945">
                  <c:v>2862.0</c:v>
                </c:pt>
                <c:pt idx="6946">
                  <c:v>2862.0</c:v>
                </c:pt>
                <c:pt idx="6947">
                  <c:v>2862.0</c:v>
                </c:pt>
                <c:pt idx="6948">
                  <c:v>2862.0</c:v>
                </c:pt>
                <c:pt idx="6949">
                  <c:v>2863.0</c:v>
                </c:pt>
                <c:pt idx="6950">
                  <c:v>2863.0</c:v>
                </c:pt>
                <c:pt idx="6951">
                  <c:v>2863.0</c:v>
                </c:pt>
                <c:pt idx="6952">
                  <c:v>2863.0</c:v>
                </c:pt>
                <c:pt idx="6953">
                  <c:v>2863.0</c:v>
                </c:pt>
                <c:pt idx="6954">
                  <c:v>2864.0</c:v>
                </c:pt>
                <c:pt idx="6955">
                  <c:v>2865.0</c:v>
                </c:pt>
                <c:pt idx="6956">
                  <c:v>2866.0</c:v>
                </c:pt>
                <c:pt idx="6957">
                  <c:v>2866.0</c:v>
                </c:pt>
                <c:pt idx="6958">
                  <c:v>2866.0</c:v>
                </c:pt>
                <c:pt idx="6959">
                  <c:v>2866.0</c:v>
                </c:pt>
                <c:pt idx="6960">
                  <c:v>2866.0</c:v>
                </c:pt>
                <c:pt idx="6961">
                  <c:v>2866.0</c:v>
                </c:pt>
                <c:pt idx="6962">
                  <c:v>2866.0</c:v>
                </c:pt>
                <c:pt idx="6963">
                  <c:v>2866.0</c:v>
                </c:pt>
                <c:pt idx="6964">
                  <c:v>2866.0</c:v>
                </c:pt>
                <c:pt idx="6965">
                  <c:v>2866.0</c:v>
                </c:pt>
                <c:pt idx="6966">
                  <c:v>2866.0</c:v>
                </c:pt>
                <c:pt idx="6967">
                  <c:v>2866.0</c:v>
                </c:pt>
                <c:pt idx="6968">
                  <c:v>2866.0</c:v>
                </c:pt>
                <c:pt idx="6969">
                  <c:v>2866.0</c:v>
                </c:pt>
                <c:pt idx="6970">
                  <c:v>2866.0</c:v>
                </c:pt>
                <c:pt idx="6971">
                  <c:v>2866.0</c:v>
                </c:pt>
                <c:pt idx="6972">
                  <c:v>2866.0</c:v>
                </c:pt>
                <c:pt idx="6973">
                  <c:v>2866.0</c:v>
                </c:pt>
                <c:pt idx="6974">
                  <c:v>2866.0</c:v>
                </c:pt>
                <c:pt idx="6975">
                  <c:v>2867.0</c:v>
                </c:pt>
                <c:pt idx="6976">
                  <c:v>2868.0</c:v>
                </c:pt>
                <c:pt idx="6977">
                  <c:v>2869.0</c:v>
                </c:pt>
                <c:pt idx="6978">
                  <c:v>2869.0</c:v>
                </c:pt>
                <c:pt idx="6979">
                  <c:v>2869.0</c:v>
                </c:pt>
                <c:pt idx="6980">
                  <c:v>2869.0</c:v>
                </c:pt>
                <c:pt idx="6981">
                  <c:v>2869.0</c:v>
                </c:pt>
                <c:pt idx="6982">
                  <c:v>2870.0</c:v>
                </c:pt>
                <c:pt idx="6983">
                  <c:v>2871.0</c:v>
                </c:pt>
                <c:pt idx="6984">
                  <c:v>2872.0</c:v>
                </c:pt>
                <c:pt idx="6985">
                  <c:v>2873.0</c:v>
                </c:pt>
                <c:pt idx="6986">
                  <c:v>2874.0</c:v>
                </c:pt>
                <c:pt idx="6987">
                  <c:v>2875.0</c:v>
                </c:pt>
                <c:pt idx="6988">
                  <c:v>2876.0</c:v>
                </c:pt>
                <c:pt idx="6989">
                  <c:v>2877.0</c:v>
                </c:pt>
                <c:pt idx="6990">
                  <c:v>2877.0</c:v>
                </c:pt>
                <c:pt idx="6991">
                  <c:v>2878.0</c:v>
                </c:pt>
                <c:pt idx="6992">
                  <c:v>2879.0</c:v>
                </c:pt>
                <c:pt idx="6993">
                  <c:v>2880.0</c:v>
                </c:pt>
                <c:pt idx="6994">
                  <c:v>2881.0</c:v>
                </c:pt>
                <c:pt idx="6995">
                  <c:v>2882.0</c:v>
                </c:pt>
                <c:pt idx="6996">
                  <c:v>2883.0</c:v>
                </c:pt>
                <c:pt idx="6997">
                  <c:v>2884.0</c:v>
                </c:pt>
                <c:pt idx="6998">
                  <c:v>2885.0</c:v>
                </c:pt>
                <c:pt idx="6999">
                  <c:v>2886.0</c:v>
                </c:pt>
                <c:pt idx="7000">
                  <c:v>2886.0</c:v>
                </c:pt>
                <c:pt idx="7001">
                  <c:v>2886.0</c:v>
                </c:pt>
                <c:pt idx="7002">
                  <c:v>2886.0</c:v>
                </c:pt>
                <c:pt idx="7003">
                  <c:v>2886.0</c:v>
                </c:pt>
                <c:pt idx="7004">
                  <c:v>2886.0</c:v>
                </c:pt>
                <c:pt idx="7005">
                  <c:v>2886.0</c:v>
                </c:pt>
                <c:pt idx="7006">
                  <c:v>2886.0</c:v>
                </c:pt>
                <c:pt idx="7007">
                  <c:v>2886.0</c:v>
                </c:pt>
                <c:pt idx="7008">
                  <c:v>2886.0</c:v>
                </c:pt>
                <c:pt idx="7009">
                  <c:v>2886.0</c:v>
                </c:pt>
                <c:pt idx="7010">
                  <c:v>2886.0</c:v>
                </c:pt>
                <c:pt idx="7011">
                  <c:v>2886.0</c:v>
                </c:pt>
                <c:pt idx="7012">
                  <c:v>2886.0</c:v>
                </c:pt>
                <c:pt idx="7013">
                  <c:v>2886.0</c:v>
                </c:pt>
                <c:pt idx="7014">
                  <c:v>2886.0</c:v>
                </c:pt>
                <c:pt idx="7015">
                  <c:v>2886.0</c:v>
                </c:pt>
                <c:pt idx="7016">
                  <c:v>2887.0</c:v>
                </c:pt>
                <c:pt idx="7017">
                  <c:v>2887.0</c:v>
                </c:pt>
                <c:pt idx="7018">
                  <c:v>2887.0</c:v>
                </c:pt>
                <c:pt idx="7019">
                  <c:v>2887.0</c:v>
                </c:pt>
                <c:pt idx="7020">
                  <c:v>2887.0</c:v>
                </c:pt>
                <c:pt idx="7021">
                  <c:v>2887.0</c:v>
                </c:pt>
                <c:pt idx="7022">
                  <c:v>2887.0</c:v>
                </c:pt>
                <c:pt idx="7023">
                  <c:v>2888.0</c:v>
                </c:pt>
                <c:pt idx="7024">
                  <c:v>2889.0</c:v>
                </c:pt>
                <c:pt idx="7025">
                  <c:v>2890.0</c:v>
                </c:pt>
                <c:pt idx="7026">
                  <c:v>2890.0</c:v>
                </c:pt>
                <c:pt idx="7027">
                  <c:v>2890.0</c:v>
                </c:pt>
                <c:pt idx="7028">
                  <c:v>2890.0</c:v>
                </c:pt>
                <c:pt idx="7029">
                  <c:v>2891.0</c:v>
                </c:pt>
                <c:pt idx="7030">
                  <c:v>2891.0</c:v>
                </c:pt>
                <c:pt idx="7031">
                  <c:v>2892.0</c:v>
                </c:pt>
                <c:pt idx="7032">
                  <c:v>2893.0</c:v>
                </c:pt>
                <c:pt idx="7033">
                  <c:v>2894.0</c:v>
                </c:pt>
                <c:pt idx="7034">
                  <c:v>2895.0</c:v>
                </c:pt>
                <c:pt idx="7035">
                  <c:v>2896.0</c:v>
                </c:pt>
                <c:pt idx="7036">
                  <c:v>2897.0</c:v>
                </c:pt>
                <c:pt idx="7037">
                  <c:v>2898.0</c:v>
                </c:pt>
                <c:pt idx="7038">
                  <c:v>2899.0</c:v>
                </c:pt>
                <c:pt idx="7039">
                  <c:v>2900.0</c:v>
                </c:pt>
                <c:pt idx="7040">
                  <c:v>2901.0</c:v>
                </c:pt>
                <c:pt idx="7041">
                  <c:v>2901.0</c:v>
                </c:pt>
                <c:pt idx="7042">
                  <c:v>2901.0</c:v>
                </c:pt>
                <c:pt idx="7043">
                  <c:v>2901.0</c:v>
                </c:pt>
                <c:pt idx="7044">
                  <c:v>2902.0</c:v>
                </c:pt>
                <c:pt idx="7045">
                  <c:v>2902.0</c:v>
                </c:pt>
                <c:pt idx="7046">
                  <c:v>2902.0</c:v>
                </c:pt>
                <c:pt idx="7047">
                  <c:v>2902.0</c:v>
                </c:pt>
                <c:pt idx="7048">
                  <c:v>2902.0</c:v>
                </c:pt>
                <c:pt idx="7049">
                  <c:v>2903.0</c:v>
                </c:pt>
                <c:pt idx="7050">
                  <c:v>2903.0</c:v>
                </c:pt>
                <c:pt idx="7051">
                  <c:v>2903.0</c:v>
                </c:pt>
                <c:pt idx="7052">
                  <c:v>2903.0</c:v>
                </c:pt>
                <c:pt idx="7053">
                  <c:v>2903.0</c:v>
                </c:pt>
                <c:pt idx="7054">
                  <c:v>2903.0</c:v>
                </c:pt>
                <c:pt idx="7055">
                  <c:v>2903.0</c:v>
                </c:pt>
                <c:pt idx="7056">
                  <c:v>2903.0</c:v>
                </c:pt>
                <c:pt idx="7057">
                  <c:v>2903.0</c:v>
                </c:pt>
                <c:pt idx="7058">
                  <c:v>2903.0</c:v>
                </c:pt>
                <c:pt idx="7059">
                  <c:v>2903.0</c:v>
                </c:pt>
                <c:pt idx="7060">
                  <c:v>2903.0</c:v>
                </c:pt>
                <c:pt idx="7061">
                  <c:v>2904.0</c:v>
                </c:pt>
                <c:pt idx="7062">
                  <c:v>2904.0</c:v>
                </c:pt>
                <c:pt idx="7063">
                  <c:v>2904.0</c:v>
                </c:pt>
                <c:pt idx="7064">
                  <c:v>2904.0</c:v>
                </c:pt>
                <c:pt idx="7065">
                  <c:v>2905.0</c:v>
                </c:pt>
                <c:pt idx="7066">
                  <c:v>2906.0</c:v>
                </c:pt>
                <c:pt idx="7067">
                  <c:v>2907.0</c:v>
                </c:pt>
                <c:pt idx="7068">
                  <c:v>2908.0</c:v>
                </c:pt>
                <c:pt idx="7069">
                  <c:v>2909.0</c:v>
                </c:pt>
                <c:pt idx="7070">
                  <c:v>2910.0</c:v>
                </c:pt>
                <c:pt idx="7071">
                  <c:v>2911.0</c:v>
                </c:pt>
                <c:pt idx="7072">
                  <c:v>2911.0</c:v>
                </c:pt>
                <c:pt idx="7073">
                  <c:v>2912.0</c:v>
                </c:pt>
                <c:pt idx="7074">
                  <c:v>2913.0</c:v>
                </c:pt>
                <c:pt idx="7075">
                  <c:v>2914.0</c:v>
                </c:pt>
                <c:pt idx="7076">
                  <c:v>2915.0</c:v>
                </c:pt>
                <c:pt idx="7077">
                  <c:v>2916.0</c:v>
                </c:pt>
                <c:pt idx="7078">
                  <c:v>2917.0</c:v>
                </c:pt>
                <c:pt idx="7079">
                  <c:v>2917.0</c:v>
                </c:pt>
                <c:pt idx="7080">
                  <c:v>2917.0</c:v>
                </c:pt>
                <c:pt idx="7081">
                  <c:v>2917.0</c:v>
                </c:pt>
                <c:pt idx="7082">
                  <c:v>2917.0</c:v>
                </c:pt>
                <c:pt idx="7083">
                  <c:v>2917.0</c:v>
                </c:pt>
                <c:pt idx="7084">
                  <c:v>2917.0</c:v>
                </c:pt>
                <c:pt idx="7085">
                  <c:v>2917.0</c:v>
                </c:pt>
                <c:pt idx="7086">
                  <c:v>2918.0</c:v>
                </c:pt>
                <c:pt idx="7087">
                  <c:v>2919.0</c:v>
                </c:pt>
                <c:pt idx="7088">
                  <c:v>2920.0</c:v>
                </c:pt>
                <c:pt idx="7089">
                  <c:v>2921.0</c:v>
                </c:pt>
                <c:pt idx="7090">
                  <c:v>2922.0</c:v>
                </c:pt>
                <c:pt idx="7091">
                  <c:v>2922.0</c:v>
                </c:pt>
                <c:pt idx="7092">
                  <c:v>2922.0</c:v>
                </c:pt>
                <c:pt idx="7093">
                  <c:v>2922.0</c:v>
                </c:pt>
                <c:pt idx="7094">
                  <c:v>2923.0</c:v>
                </c:pt>
                <c:pt idx="7095">
                  <c:v>2924.0</c:v>
                </c:pt>
                <c:pt idx="7096">
                  <c:v>2925.0</c:v>
                </c:pt>
                <c:pt idx="7097">
                  <c:v>2926.0</c:v>
                </c:pt>
                <c:pt idx="7098">
                  <c:v>2927.0</c:v>
                </c:pt>
                <c:pt idx="7099">
                  <c:v>2928.0</c:v>
                </c:pt>
                <c:pt idx="7100">
                  <c:v>2929.0</c:v>
                </c:pt>
                <c:pt idx="7101">
                  <c:v>2930.0</c:v>
                </c:pt>
                <c:pt idx="7102">
                  <c:v>2930.0</c:v>
                </c:pt>
                <c:pt idx="7103">
                  <c:v>2931.0</c:v>
                </c:pt>
                <c:pt idx="7104">
                  <c:v>2932.0</c:v>
                </c:pt>
                <c:pt idx="7105">
                  <c:v>2933.0</c:v>
                </c:pt>
                <c:pt idx="7106">
                  <c:v>2934.0</c:v>
                </c:pt>
                <c:pt idx="7107">
                  <c:v>2935.0</c:v>
                </c:pt>
                <c:pt idx="7108">
                  <c:v>2936.0</c:v>
                </c:pt>
                <c:pt idx="7109">
                  <c:v>2937.0</c:v>
                </c:pt>
                <c:pt idx="7110">
                  <c:v>2937.0</c:v>
                </c:pt>
                <c:pt idx="7111">
                  <c:v>2938.0</c:v>
                </c:pt>
                <c:pt idx="7112">
                  <c:v>2939.0</c:v>
                </c:pt>
                <c:pt idx="7113">
                  <c:v>2940.0</c:v>
                </c:pt>
                <c:pt idx="7114">
                  <c:v>2940.0</c:v>
                </c:pt>
                <c:pt idx="7115">
                  <c:v>2940.0</c:v>
                </c:pt>
                <c:pt idx="7116">
                  <c:v>2940.0</c:v>
                </c:pt>
                <c:pt idx="7117">
                  <c:v>2940.0</c:v>
                </c:pt>
                <c:pt idx="7118">
                  <c:v>2940.0</c:v>
                </c:pt>
                <c:pt idx="7119">
                  <c:v>2940.0</c:v>
                </c:pt>
                <c:pt idx="7120">
                  <c:v>2941.0</c:v>
                </c:pt>
                <c:pt idx="7121">
                  <c:v>2942.0</c:v>
                </c:pt>
                <c:pt idx="7122">
                  <c:v>2943.0</c:v>
                </c:pt>
                <c:pt idx="7123">
                  <c:v>2944.0</c:v>
                </c:pt>
                <c:pt idx="7124">
                  <c:v>2944.0</c:v>
                </c:pt>
                <c:pt idx="7125">
                  <c:v>2944.0</c:v>
                </c:pt>
                <c:pt idx="7126">
                  <c:v>2945.0</c:v>
                </c:pt>
                <c:pt idx="7127">
                  <c:v>2946.0</c:v>
                </c:pt>
                <c:pt idx="7128">
                  <c:v>2946.0</c:v>
                </c:pt>
                <c:pt idx="7129">
                  <c:v>2946.0</c:v>
                </c:pt>
                <c:pt idx="7130">
                  <c:v>2946.0</c:v>
                </c:pt>
                <c:pt idx="7131">
                  <c:v>2946.0</c:v>
                </c:pt>
                <c:pt idx="7132">
                  <c:v>2947.0</c:v>
                </c:pt>
                <c:pt idx="7133">
                  <c:v>2947.0</c:v>
                </c:pt>
                <c:pt idx="7134">
                  <c:v>2947.0</c:v>
                </c:pt>
                <c:pt idx="7135">
                  <c:v>2947.0</c:v>
                </c:pt>
                <c:pt idx="7136">
                  <c:v>2947.0</c:v>
                </c:pt>
                <c:pt idx="7137">
                  <c:v>2947.0</c:v>
                </c:pt>
                <c:pt idx="7138">
                  <c:v>2947.0</c:v>
                </c:pt>
                <c:pt idx="7139">
                  <c:v>2947.0</c:v>
                </c:pt>
                <c:pt idx="7140">
                  <c:v>2948.0</c:v>
                </c:pt>
                <c:pt idx="7141">
                  <c:v>2948.0</c:v>
                </c:pt>
                <c:pt idx="7142">
                  <c:v>2948.0</c:v>
                </c:pt>
                <c:pt idx="7143">
                  <c:v>2949.0</c:v>
                </c:pt>
                <c:pt idx="7144">
                  <c:v>2950.0</c:v>
                </c:pt>
                <c:pt idx="7145">
                  <c:v>2950.0</c:v>
                </c:pt>
                <c:pt idx="7146">
                  <c:v>2950.0</c:v>
                </c:pt>
                <c:pt idx="7147">
                  <c:v>2950.0</c:v>
                </c:pt>
                <c:pt idx="7148">
                  <c:v>2950.0</c:v>
                </c:pt>
                <c:pt idx="7149">
                  <c:v>2950.0</c:v>
                </c:pt>
                <c:pt idx="7150">
                  <c:v>2950.0</c:v>
                </c:pt>
                <c:pt idx="7151">
                  <c:v>2950.0</c:v>
                </c:pt>
                <c:pt idx="7152">
                  <c:v>2950.0</c:v>
                </c:pt>
                <c:pt idx="7153">
                  <c:v>2950.0</c:v>
                </c:pt>
                <c:pt idx="7154">
                  <c:v>2950.0</c:v>
                </c:pt>
                <c:pt idx="7155">
                  <c:v>2950.0</c:v>
                </c:pt>
                <c:pt idx="7156">
                  <c:v>2950.0</c:v>
                </c:pt>
                <c:pt idx="7157">
                  <c:v>2950.0</c:v>
                </c:pt>
                <c:pt idx="7158">
                  <c:v>2950.0</c:v>
                </c:pt>
                <c:pt idx="7159">
                  <c:v>2950.0</c:v>
                </c:pt>
                <c:pt idx="7160">
                  <c:v>2950.0</c:v>
                </c:pt>
                <c:pt idx="7161">
                  <c:v>2950.0</c:v>
                </c:pt>
                <c:pt idx="7162">
                  <c:v>2951.0</c:v>
                </c:pt>
                <c:pt idx="7163">
                  <c:v>2951.0</c:v>
                </c:pt>
                <c:pt idx="7164">
                  <c:v>2952.0</c:v>
                </c:pt>
                <c:pt idx="7165">
                  <c:v>2953.0</c:v>
                </c:pt>
                <c:pt idx="7166">
                  <c:v>2953.0</c:v>
                </c:pt>
                <c:pt idx="7167">
                  <c:v>2953.0</c:v>
                </c:pt>
                <c:pt idx="7168">
                  <c:v>2953.0</c:v>
                </c:pt>
                <c:pt idx="7169">
                  <c:v>2954.0</c:v>
                </c:pt>
                <c:pt idx="7170">
                  <c:v>2955.0</c:v>
                </c:pt>
                <c:pt idx="7171">
                  <c:v>2956.0</c:v>
                </c:pt>
                <c:pt idx="7172">
                  <c:v>2957.0</c:v>
                </c:pt>
                <c:pt idx="7173">
                  <c:v>2958.0</c:v>
                </c:pt>
                <c:pt idx="7174">
                  <c:v>2958.0</c:v>
                </c:pt>
                <c:pt idx="7175">
                  <c:v>2959.0</c:v>
                </c:pt>
                <c:pt idx="7176">
                  <c:v>2960.0</c:v>
                </c:pt>
                <c:pt idx="7177">
                  <c:v>2960.0</c:v>
                </c:pt>
                <c:pt idx="7178">
                  <c:v>2960.0</c:v>
                </c:pt>
                <c:pt idx="7179">
                  <c:v>2960.0</c:v>
                </c:pt>
                <c:pt idx="7180">
                  <c:v>2961.0</c:v>
                </c:pt>
                <c:pt idx="7181">
                  <c:v>2961.0</c:v>
                </c:pt>
                <c:pt idx="7182">
                  <c:v>2961.0</c:v>
                </c:pt>
                <c:pt idx="7183">
                  <c:v>2961.0</c:v>
                </c:pt>
                <c:pt idx="7184">
                  <c:v>2961.0</c:v>
                </c:pt>
                <c:pt idx="7185">
                  <c:v>2961.0</c:v>
                </c:pt>
                <c:pt idx="7186">
                  <c:v>2961.0</c:v>
                </c:pt>
                <c:pt idx="7187">
                  <c:v>2961.0</c:v>
                </c:pt>
                <c:pt idx="7188">
                  <c:v>2961.0</c:v>
                </c:pt>
                <c:pt idx="7189">
                  <c:v>2961.0</c:v>
                </c:pt>
                <c:pt idx="7190">
                  <c:v>2961.0</c:v>
                </c:pt>
                <c:pt idx="7191">
                  <c:v>2961.0</c:v>
                </c:pt>
                <c:pt idx="7192">
                  <c:v>2961.0</c:v>
                </c:pt>
                <c:pt idx="7193">
                  <c:v>2961.0</c:v>
                </c:pt>
                <c:pt idx="7194">
                  <c:v>2961.0</c:v>
                </c:pt>
                <c:pt idx="7195">
                  <c:v>2961.0</c:v>
                </c:pt>
                <c:pt idx="7196">
                  <c:v>2962.0</c:v>
                </c:pt>
                <c:pt idx="7197">
                  <c:v>2963.0</c:v>
                </c:pt>
                <c:pt idx="7198">
                  <c:v>2963.0</c:v>
                </c:pt>
                <c:pt idx="7199">
                  <c:v>2963.0</c:v>
                </c:pt>
                <c:pt idx="7200">
                  <c:v>2964.0</c:v>
                </c:pt>
                <c:pt idx="7201">
                  <c:v>2965.0</c:v>
                </c:pt>
                <c:pt idx="7202">
                  <c:v>2965.0</c:v>
                </c:pt>
                <c:pt idx="7203">
                  <c:v>2965.0</c:v>
                </c:pt>
                <c:pt idx="7204">
                  <c:v>2965.0</c:v>
                </c:pt>
                <c:pt idx="7205">
                  <c:v>2965.0</c:v>
                </c:pt>
                <c:pt idx="7206">
                  <c:v>2965.0</c:v>
                </c:pt>
                <c:pt idx="7207">
                  <c:v>2965.0</c:v>
                </c:pt>
                <c:pt idx="7208">
                  <c:v>2965.0</c:v>
                </c:pt>
                <c:pt idx="7209">
                  <c:v>2966.0</c:v>
                </c:pt>
                <c:pt idx="7210">
                  <c:v>2967.0</c:v>
                </c:pt>
                <c:pt idx="7211">
                  <c:v>2968.0</c:v>
                </c:pt>
                <c:pt idx="7212">
                  <c:v>2969.0</c:v>
                </c:pt>
                <c:pt idx="7213">
                  <c:v>2969.0</c:v>
                </c:pt>
                <c:pt idx="7214">
                  <c:v>2970.0</c:v>
                </c:pt>
                <c:pt idx="7215">
                  <c:v>2971.0</c:v>
                </c:pt>
                <c:pt idx="7216">
                  <c:v>2971.0</c:v>
                </c:pt>
                <c:pt idx="7217">
                  <c:v>2971.0</c:v>
                </c:pt>
                <c:pt idx="7218">
                  <c:v>2971.0</c:v>
                </c:pt>
                <c:pt idx="7219">
                  <c:v>2971.0</c:v>
                </c:pt>
                <c:pt idx="7220">
                  <c:v>2972.0</c:v>
                </c:pt>
                <c:pt idx="7221">
                  <c:v>2972.0</c:v>
                </c:pt>
                <c:pt idx="7222">
                  <c:v>2972.0</c:v>
                </c:pt>
                <c:pt idx="7223">
                  <c:v>2973.0</c:v>
                </c:pt>
                <c:pt idx="7224">
                  <c:v>2973.0</c:v>
                </c:pt>
                <c:pt idx="7225">
                  <c:v>2973.0</c:v>
                </c:pt>
                <c:pt idx="7226">
                  <c:v>2973.0</c:v>
                </c:pt>
                <c:pt idx="7227">
                  <c:v>2973.0</c:v>
                </c:pt>
                <c:pt idx="7228">
                  <c:v>2973.0</c:v>
                </c:pt>
                <c:pt idx="7229">
                  <c:v>2973.0</c:v>
                </c:pt>
                <c:pt idx="7230">
                  <c:v>2973.0</c:v>
                </c:pt>
                <c:pt idx="7231">
                  <c:v>2973.0</c:v>
                </c:pt>
                <c:pt idx="7232">
                  <c:v>2973.0</c:v>
                </c:pt>
                <c:pt idx="7233">
                  <c:v>2973.0</c:v>
                </c:pt>
                <c:pt idx="7234">
                  <c:v>2973.0</c:v>
                </c:pt>
                <c:pt idx="7235">
                  <c:v>2973.0</c:v>
                </c:pt>
                <c:pt idx="7236">
                  <c:v>2973.0</c:v>
                </c:pt>
                <c:pt idx="7237">
                  <c:v>2974.0</c:v>
                </c:pt>
                <c:pt idx="7238">
                  <c:v>2975.0</c:v>
                </c:pt>
                <c:pt idx="7239">
                  <c:v>2975.0</c:v>
                </c:pt>
                <c:pt idx="7240">
                  <c:v>2975.0</c:v>
                </c:pt>
                <c:pt idx="7241">
                  <c:v>2976.0</c:v>
                </c:pt>
                <c:pt idx="7242">
                  <c:v>2977.0</c:v>
                </c:pt>
                <c:pt idx="7243">
                  <c:v>2977.0</c:v>
                </c:pt>
                <c:pt idx="7244">
                  <c:v>2978.0</c:v>
                </c:pt>
                <c:pt idx="7245">
                  <c:v>2979.0</c:v>
                </c:pt>
                <c:pt idx="7246">
                  <c:v>2979.0</c:v>
                </c:pt>
                <c:pt idx="7247">
                  <c:v>2980.0</c:v>
                </c:pt>
                <c:pt idx="7248">
                  <c:v>2980.0</c:v>
                </c:pt>
                <c:pt idx="7249">
                  <c:v>2980.0</c:v>
                </c:pt>
                <c:pt idx="7250">
                  <c:v>2980.0</c:v>
                </c:pt>
                <c:pt idx="7251">
                  <c:v>2980.0</c:v>
                </c:pt>
                <c:pt idx="7252">
                  <c:v>2980.0</c:v>
                </c:pt>
                <c:pt idx="7253">
                  <c:v>2980.0</c:v>
                </c:pt>
                <c:pt idx="7254">
                  <c:v>2980.0</c:v>
                </c:pt>
                <c:pt idx="7255">
                  <c:v>2980.0</c:v>
                </c:pt>
                <c:pt idx="7256">
                  <c:v>2980.0</c:v>
                </c:pt>
                <c:pt idx="7257">
                  <c:v>2981.0</c:v>
                </c:pt>
                <c:pt idx="7258">
                  <c:v>2981.0</c:v>
                </c:pt>
                <c:pt idx="7259">
                  <c:v>2981.0</c:v>
                </c:pt>
                <c:pt idx="7260">
                  <c:v>2981.0</c:v>
                </c:pt>
                <c:pt idx="7261">
                  <c:v>2982.0</c:v>
                </c:pt>
                <c:pt idx="7262">
                  <c:v>2982.0</c:v>
                </c:pt>
                <c:pt idx="7263">
                  <c:v>2982.0</c:v>
                </c:pt>
                <c:pt idx="7264">
                  <c:v>2982.0</c:v>
                </c:pt>
                <c:pt idx="7265">
                  <c:v>2982.0</c:v>
                </c:pt>
                <c:pt idx="7266">
                  <c:v>2982.0</c:v>
                </c:pt>
                <c:pt idx="7267">
                  <c:v>2982.0</c:v>
                </c:pt>
                <c:pt idx="7268">
                  <c:v>2982.0</c:v>
                </c:pt>
                <c:pt idx="7269">
                  <c:v>2982.0</c:v>
                </c:pt>
                <c:pt idx="7270">
                  <c:v>2983.0</c:v>
                </c:pt>
                <c:pt idx="7271">
                  <c:v>2983.0</c:v>
                </c:pt>
                <c:pt idx="7272">
                  <c:v>2983.0</c:v>
                </c:pt>
                <c:pt idx="7273">
                  <c:v>2983.0</c:v>
                </c:pt>
                <c:pt idx="7274">
                  <c:v>2984.0</c:v>
                </c:pt>
                <c:pt idx="7275">
                  <c:v>2985.0</c:v>
                </c:pt>
                <c:pt idx="7276">
                  <c:v>2986.0</c:v>
                </c:pt>
                <c:pt idx="7277">
                  <c:v>2986.0</c:v>
                </c:pt>
                <c:pt idx="7278">
                  <c:v>2986.0</c:v>
                </c:pt>
                <c:pt idx="7279">
                  <c:v>2986.0</c:v>
                </c:pt>
                <c:pt idx="7280">
                  <c:v>2987.0</c:v>
                </c:pt>
                <c:pt idx="7281">
                  <c:v>2987.0</c:v>
                </c:pt>
                <c:pt idx="7282">
                  <c:v>2987.0</c:v>
                </c:pt>
                <c:pt idx="7283">
                  <c:v>2988.0</c:v>
                </c:pt>
                <c:pt idx="7284">
                  <c:v>2988.0</c:v>
                </c:pt>
                <c:pt idx="7285">
                  <c:v>2988.0</c:v>
                </c:pt>
                <c:pt idx="7286">
                  <c:v>2988.0</c:v>
                </c:pt>
                <c:pt idx="7287">
                  <c:v>2988.0</c:v>
                </c:pt>
                <c:pt idx="7288">
                  <c:v>2988.0</c:v>
                </c:pt>
                <c:pt idx="7289">
                  <c:v>2988.0</c:v>
                </c:pt>
                <c:pt idx="7290">
                  <c:v>2988.0</c:v>
                </c:pt>
                <c:pt idx="7291">
                  <c:v>2988.0</c:v>
                </c:pt>
                <c:pt idx="7292">
                  <c:v>2988.0</c:v>
                </c:pt>
                <c:pt idx="7293">
                  <c:v>2988.0</c:v>
                </c:pt>
                <c:pt idx="7294">
                  <c:v>2989.0</c:v>
                </c:pt>
                <c:pt idx="7295">
                  <c:v>2989.0</c:v>
                </c:pt>
                <c:pt idx="7296">
                  <c:v>2990.0</c:v>
                </c:pt>
                <c:pt idx="7297">
                  <c:v>2990.0</c:v>
                </c:pt>
                <c:pt idx="7298">
                  <c:v>2991.0</c:v>
                </c:pt>
                <c:pt idx="7299">
                  <c:v>2992.0</c:v>
                </c:pt>
                <c:pt idx="7300">
                  <c:v>2993.0</c:v>
                </c:pt>
                <c:pt idx="7301">
                  <c:v>2994.0</c:v>
                </c:pt>
                <c:pt idx="7302">
                  <c:v>2995.0</c:v>
                </c:pt>
                <c:pt idx="7303">
                  <c:v>2996.0</c:v>
                </c:pt>
                <c:pt idx="7304">
                  <c:v>2997.0</c:v>
                </c:pt>
                <c:pt idx="7305">
                  <c:v>2998.0</c:v>
                </c:pt>
                <c:pt idx="7306">
                  <c:v>2998.0</c:v>
                </c:pt>
                <c:pt idx="7307">
                  <c:v>2998.0</c:v>
                </c:pt>
                <c:pt idx="7308">
                  <c:v>2998.0</c:v>
                </c:pt>
                <c:pt idx="7309">
                  <c:v>2999.0</c:v>
                </c:pt>
                <c:pt idx="7310">
                  <c:v>3000.0</c:v>
                </c:pt>
                <c:pt idx="7311">
                  <c:v>3001.0</c:v>
                </c:pt>
                <c:pt idx="7312">
                  <c:v>3001.0</c:v>
                </c:pt>
                <c:pt idx="7313">
                  <c:v>3002.0</c:v>
                </c:pt>
                <c:pt idx="7314">
                  <c:v>3002.0</c:v>
                </c:pt>
                <c:pt idx="7315">
                  <c:v>3002.0</c:v>
                </c:pt>
                <c:pt idx="7316">
                  <c:v>3003.0</c:v>
                </c:pt>
                <c:pt idx="7317">
                  <c:v>3004.0</c:v>
                </c:pt>
                <c:pt idx="7318">
                  <c:v>3005.0</c:v>
                </c:pt>
                <c:pt idx="7319">
                  <c:v>3006.0</c:v>
                </c:pt>
                <c:pt idx="7320">
                  <c:v>3006.0</c:v>
                </c:pt>
                <c:pt idx="7321">
                  <c:v>3007.0</c:v>
                </c:pt>
                <c:pt idx="7322">
                  <c:v>3008.0</c:v>
                </c:pt>
                <c:pt idx="7323">
                  <c:v>3009.0</c:v>
                </c:pt>
                <c:pt idx="7324">
                  <c:v>3009.0</c:v>
                </c:pt>
                <c:pt idx="7325">
                  <c:v>3009.0</c:v>
                </c:pt>
                <c:pt idx="7326">
                  <c:v>3009.0</c:v>
                </c:pt>
                <c:pt idx="7327">
                  <c:v>3009.0</c:v>
                </c:pt>
                <c:pt idx="7328">
                  <c:v>3009.0</c:v>
                </c:pt>
                <c:pt idx="7329">
                  <c:v>3009.0</c:v>
                </c:pt>
                <c:pt idx="7330">
                  <c:v>3009.0</c:v>
                </c:pt>
                <c:pt idx="7331">
                  <c:v>3009.0</c:v>
                </c:pt>
                <c:pt idx="7332">
                  <c:v>3010.0</c:v>
                </c:pt>
                <c:pt idx="7333">
                  <c:v>3010.0</c:v>
                </c:pt>
                <c:pt idx="7334">
                  <c:v>3010.0</c:v>
                </c:pt>
                <c:pt idx="7335">
                  <c:v>3010.0</c:v>
                </c:pt>
                <c:pt idx="7336">
                  <c:v>3010.0</c:v>
                </c:pt>
                <c:pt idx="7337">
                  <c:v>3010.0</c:v>
                </c:pt>
                <c:pt idx="7338">
                  <c:v>3011.0</c:v>
                </c:pt>
                <c:pt idx="7339">
                  <c:v>3011.0</c:v>
                </c:pt>
                <c:pt idx="7340">
                  <c:v>3011.0</c:v>
                </c:pt>
                <c:pt idx="7341">
                  <c:v>3011.0</c:v>
                </c:pt>
                <c:pt idx="7342">
                  <c:v>3011.0</c:v>
                </c:pt>
                <c:pt idx="7343">
                  <c:v>3011.0</c:v>
                </c:pt>
                <c:pt idx="7344">
                  <c:v>3011.0</c:v>
                </c:pt>
                <c:pt idx="7345">
                  <c:v>3011.0</c:v>
                </c:pt>
                <c:pt idx="7346">
                  <c:v>3011.0</c:v>
                </c:pt>
                <c:pt idx="7347">
                  <c:v>3011.0</c:v>
                </c:pt>
                <c:pt idx="7348">
                  <c:v>3011.0</c:v>
                </c:pt>
                <c:pt idx="7349">
                  <c:v>3011.0</c:v>
                </c:pt>
                <c:pt idx="7350">
                  <c:v>3011.0</c:v>
                </c:pt>
                <c:pt idx="7351">
                  <c:v>3011.0</c:v>
                </c:pt>
                <c:pt idx="7352">
                  <c:v>3011.0</c:v>
                </c:pt>
                <c:pt idx="7353">
                  <c:v>3011.0</c:v>
                </c:pt>
                <c:pt idx="7354">
                  <c:v>3011.0</c:v>
                </c:pt>
                <c:pt idx="7355">
                  <c:v>3011.0</c:v>
                </c:pt>
                <c:pt idx="7356">
                  <c:v>3011.0</c:v>
                </c:pt>
                <c:pt idx="7357">
                  <c:v>3011.0</c:v>
                </c:pt>
                <c:pt idx="7358">
                  <c:v>3011.0</c:v>
                </c:pt>
                <c:pt idx="7359">
                  <c:v>3012.0</c:v>
                </c:pt>
                <c:pt idx="7360">
                  <c:v>3013.0</c:v>
                </c:pt>
                <c:pt idx="7361">
                  <c:v>3014.0</c:v>
                </c:pt>
                <c:pt idx="7362">
                  <c:v>3015.0</c:v>
                </c:pt>
                <c:pt idx="7363">
                  <c:v>3015.0</c:v>
                </c:pt>
                <c:pt idx="7364">
                  <c:v>3015.0</c:v>
                </c:pt>
                <c:pt idx="7365">
                  <c:v>3015.0</c:v>
                </c:pt>
                <c:pt idx="7366">
                  <c:v>3015.0</c:v>
                </c:pt>
                <c:pt idx="7367">
                  <c:v>3016.0</c:v>
                </c:pt>
                <c:pt idx="7368">
                  <c:v>3016.0</c:v>
                </c:pt>
                <c:pt idx="7369">
                  <c:v>3016.0</c:v>
                </c:pt>
                <c:pt idx="7370">
                  <c:v>3016.0</c:v>
                </c:pt>
                <c:pt idx="7371">
                  <c:v>3016.0</c:v>
                </c:pt>
                <c:pt idx="7372">
                  <c:v>3016.0</c:v>
                </c:pt>
                <c:pt idx="7373">
                  <c:v>3016.0</c:v>
                </c:pt>
                <c:pt idx="7374">
                  <c:v>3017.0</c:v>
                </c:pt>
                <c:pt idx="7375">
                  <c:v>3017.0</c:v>
                </c:pt>
                <c:pt idx="7376">
                  <c:v>3017.0</c:v>
                </c:pt>
                <c:pt idx="7377">
                  <c:v>3017.0</c:v>
                </c:pt>
                <c:pt idx="7378">
                  <c:v>3017.0</c:v>
                </c:pt>
                <c:pt idx="7379">
                  <c:v>3017.0</c:v>
                </c:pt>
                <c:pt idx="7380">
                  <c:v>3017.0</c:v>
                </c:pt>
                <c:pt idx="7381">
                  <c:v>3017.0</c:v>
                </c:pt>
                <c:pt idx="7382">
                  <c:v>3017.0</c:v>
                </c:pt>
                <c:pt idx="7383">
                  <c:v>3017.0</c:v>
                </c:pt>
                <c:pt idx="7384">
                  <c:v>3017.0</c:v>
                </c:pt>
                <c:pt idx="7385">
                  <c:v>3018.0</c:v>
                </c:pt>
                <c:pt idx="7386">
                  <c:v>3019.0</c:v>
                </c:pt>
                <c:pt idx="7387">
                  <c:v>3019.0</c:v>
                </c:pt>
                <c:pt idx="7388">
                  <c:v>3019.0</c:v>
                </c:pt>
                <c:pt idx="7389">
                  <c:v>3019.0</c:v>
                </c:pt>
                <c:pt idx="7390">
                  <c:v>3020.0</c:v>
                </c:pt>
                <c:pt idx="7391">
                  <c:v>3021.0</c:v>
                </c:pt>
                <c:pt idx="7392">
                  <c:v>3022.0</c:v>
                </c:pt>
                <c:pt idx="7393">
                  <c:v>3022.0</c:v>
                </c:pt>
                <c:pt idx="7394">
                  <c:v>3023.0</c:v>
                </c:pt>
                <c:pt idx="7395">
                  <c:v>3024.0</c:v>
                </c:pt>
                <c:pt idx="7396">
                  <c:v>3025.0</c:v>
                </c:pt>
                <c:pt idx="7397">
                  <c:v>3025.0</c:v>
                </c:pt>
                <c:pt idx="7398">
                  <c:v>3026.0</c:v>
                </c:pt>
                <c:pt idx="7399">
                  <c:v>3026.0</c:v>
                </c:pt>
                <c:pt idx="7400">
                  <c:v>3026.0</c:v>
                </c:pt>
                <c:pt idx="7401">
                  <c:v>3026.0</c:v>
                </c:pt>
                <c:pt idx="7402">
                  <c:v>3027.0</c:v>
                </c:pt>
                <c:pt idx="7403">
                  <c:v>3027.0</c:v>
                </c:pt>
                <c:pt idx="7404">
                  <c:v>3028.0</c:v>
                </c:pt>
                <c:pt idx="7405">
                  <c:v>3028.0</c:v>
                </c:pt>
                <c:pt idx="7406">
                  <c:v>3029.0</c:v>
                </c:pt>
                <c:pt idx="7407">
                  <c:v>3029.0</c:v>
                </c:pt>
                <c:pt idx="7408">
                  <c:v>3029.0</c:v>
                </c:pt>
                <c:pt idx="7409">
                  <c:v>3029.0</c:v>
                </c:pt>
                <c:pt idx="7410">
                  <c:v>3029.0</c:v>
                </c:pt>
                <c:pt idx="7411">
                  <c:v>3029.0</c:v>
                </c:pt>
                <c:pt idx="7412">
                  <c:v>3029.0</c:v>
                </c:pt>
                <c:pt idx="7413">
                  <c:v>3029.0</c:v>
                </c:pt>
                <c:pt idx="7414">
                  <c:v>3029.0</c:v>
                </c:pt>
                <c:pt idx="7415">
                  <c:v>3030.0</c:v>
                </c:pt>
                <c:pt idx="7416">
                  <c:v>3031.0</c:v>
                </c:pt>
                <c:pt idx="7417">
                  <c:v>3032.0</c:v>
                </c:pt>
                <c:pt idx="7418">
                  <c:v>3033.0</c:v>
                </c:pt>
                <c:pt idx="7419">
                  <c:v>3034.0</c:v>
                </c:pt>
                <c:pt idx="7420">
                  <c:v>3034.0</c:v>
                </c:pt>
                <c:pt idx="7421">
                  <c:v>3035.0</c:v>
                </c:pt>
                <c:pt idx="7422">
                  <c:v>3035.0</c:v>
                </c:pt>
                <c:pt idx="7423">
                  <c:v>3036.0</c:v>
                </c:pt>
                <c:pt idx="7424">
                  <c:v>3037.0</c:v>
                </c:pt>
                <c:pt idx="7425">
                  <c:v>3038.0</c:v>
                </c:pt>
                <c:pt idx="7426">
                  <c:v>3039.0</c:v>
                </c:pt>
                <c:pt idx="7427">
                  <c:v>3040.0</c:v>
                </c:pt>
                <c:pt idx="7428">
                  <c:v>3041.0</c:v>
                </c:pt>
                <c:pt idx="7429">
                  <c:v>3042.0</c:v>
                </c:pt>
                <c:pt idx="7430">
                  <c:v>3043.0</c:v>
                </c:pt>
                <c:pt idx="7431">
                  <c:v>3044.0</c:v>
                </c:pt>
                <c:pt idx="7432">
                  <c:v>3044.0</c:v>
                </c:pt>
                <c:pt idx="7433">
                  <c:v>3044.0</c:v>
                </c:pt>
                <c:pt idx="7434">
                  <c:v>3044.0</c:v>
                </c:pt>
                <c:pt idx="7435">
                  <c:v>3044.0</c:v>
                </c:pt>
                <c:pt idx="7436">
                  <c:v>3044.0</c:v>
                </c:pt>
                <c:pt idx="7437">
                  <c:v>3044.0</c:v>
                </c:pt>
                <c:pt idx="7438">
                  <c:v>3045.0</c:v>
                </c:pt>
                <c:pt idx="7439">
                  <c:v>3045.0</c:v>
                </c:pt>
                <c:pt idx="7440">
                  <c:v>3045.0</c:v>
                </c:pt>
                <c:pt idx="7441">
                  <c:v>3045.0</c:v>
                </c:pt>
                <c:pt idx="7442">
                  <c:v>3045.0</c:v>
                </c:pt>
                <c:pt idx="7443">
                  <c:v>3045.0</c:v>
                </c:pt>
                <c:pt idx="7444">
                  <c:v>3045.0</c:v>
                </c:pt>
                <c:pt idx="7445">
                  <c:v>3045.0</c:v>
                </c:pt>
                <c:pt idx="7446">
                  <c:v>3045.0</c:v>
                </c:pt>
                <c:pt idx="7447">
                  <c:v>3045.0</c:v>
                </c:pt>
                <c:pt idx="7448">
                  <c:v>3046.0</c:v>
                </c:pt>
                <c:pt idx="7449">
                  <c:v>3047.0</c:v>
                </c:pt>
                <c:pt idx="7450">
                  <c:v>3048.0</c:v>
                </c:pt>
                <c:pt idx="7451">
                  <c:v>3049.0</c:v>
                </c:pt>
                <c:pt idx="7452">
                  <c:v>3050.0</c:v>
                </c:pt>
                <c:pt idx="7453">
                  <c:v>3050.0</c:v>
                </c:pt>
                <c:pt idx="7454">
                  <c:v>3050.0</c:v>
                </c:pt>
                <c:pt idx="7455">
                  <c:v>3051.0</c:v>
                </c:pt>
                <c:pt idx="7456">
                  <c:v>3051.0</c:v>
                </c:pt>
                <c:pt idx="7457">
                  <c:v>3051.0</c:v>
                </c:pt>
                <c:pt idx="7458">
                  <c:v>3052.0</c:v>
                </c:pt>
                <c:pt idx="7459">
                  <c:v>3052.0</c:v>
                </c:pt>
                <c:pt idx="7460">
                  <c:v>3052.0</c:v>
                </c:pt>
                <c:pt idx="7461">
                  <c:v>3052.0</c:v>
                </c:pt>
                <c:pt idx="7462">
                  <c:v>3053.0</c:v>
                </c:pt>
                <c:pt idx="7463">
                  <c:v>3054.0</c:v>
                </c:pt>
                <c:pt idx="7464">
                  <c:v>3055.0</c:v>
                </c:pt>
                <c:pt idx="7465">
                  <c:v>3056.0</c:v>
                </c:pt>
                <c:pt idx="7466">
                  <c:v>3056.0</c:v>
                </c:pt>
                <c:pt idx="7467">
                  <c:v>3056.0</c:v>
                </c:pt>
                <c:pt idx="7468">
                  <c:v>3056.0</c:v>
                </c:pt>
                <c:pt idx="7469">
                  <c:v>3056.0</c:v>
                </c:pt>
                <c:pt idx="7470">
                  <c:v>3056.0</c:v>
                </c:pt>
                <c:pt idx="7471">
                  <c:v>3056.0</c:v>
                </c:pt>
                <c:pt idx="7472">
                  <c:v>3056.0</c:v>
                </c:pt>
                <c:pt idx="7473">
                  <c:v>3056.0</c:v>
                </c:pt>
                <c:pt idx="7474">
                  <c:v>3056.0</c:v>
                </c:pt>
                <c:pt idx="7475">
                  <c:v>3056.0</c:v>
                </c:pt>
                <c:pt idx="7476">
                  <c:v>3056.0</c:v>
                </c:pt>
                <c:pt idx="7477">
                  <c:v>3056.0</c:v>
                </c:pt>
                <c:pt idx="7478">
                  <c:v>3056.0</c:v>
                </c:pt>
                <c:pt idx="7479">
                  <c:v>3056.0</c:v>
                </c:pt>
                <c:pt idx="7480">
                  <c:v>3056.0</c:v>
                </c:pt>
                <c:pt idx="7481">
                  <c:v>3056.0</c:v>
                </c:pt>
                <c:pt idx="7482">
                  <c:v>3057.0</c:v>
                </c:pt>
                <c:pt idx="7483">
                  <c:v>3057.0</c:v>
                </c:pt>
                <c:pt idx="7484">
                  <c:v>3057.0</c:v>
                </c:pt>
                <c:pt idx="7485">
                  <c:v>3057.0</c:v>
                </c:pt>
                <c:pt idx="7486">
                  <c:v>3058.0</c:v>
                </c:pt>
                <c:pt idx="7487">
                  <c:v>3058.0</c:v>
                </c:pt>
                <c:pt idx="7488">
                  <c:v>3058.0</c:v>
                </c:pt>
                <c:pt idx="7489">
                  <c:v>3058.0</c:v>
                </c:pt>
                <c:pt idx="7490">
                  <c:v>3058.0</c:v>
                </c:pt>
                <c:pt idx="7491">
                  <c:v>3059.0</c:v>
                </c:pt>
                <c:pt idx="7492">
                  <c:v>3059.0</c:v>
                </c:pt>
                <c:pt idx="7493">
                  <c:v>3059.0</c:v>
                </c:pt>
                <c:pt idx="7494">
                  <c:v>3059.0</c:v>
                </c:pt>
                <c:pt idx="7495">
                  <c:v>3060.0</c:v>
                </c:pt>
                <c:pt idx="7496">
                  <c:v>3060.0</c:v>
                </c:pt>
                <c:pt idx="7497">
                  <c:v>3061.0</c:v>
                </c:pt>
                <c:pt idx="7498">
                  <c:v>3062.0</c:v>
                </c:pt>
                <c:pt idx="7499">
                  <c:v>3062.0</c:v>
                </c:pt>
                <c:pt idx="7500">
                  <c:v>3062.0</c:v>
                </c:pt>
                <c:pt idx="7501">
                  <c:v>3062.0</c:v>
                </c:pt>
                <c:pt idx="7502">
                  <c:v>3062.0</c:v>
                </c:pt>
                <c:pt idx="7503">
                  <c:v>3062.0</c:v>
                </c:pt>
                <c:pt idx="7504">
                  <c:v>3062.0</c:v>
                </c:pt>
                <c:pt idx="7505">
                  <c:v>3062.0</c:v>
                </c:pt>
                <c:pt idx="7506">
                  <c:v>3062.0</c:v>
                </c:pt>
                <c:pt idx="7507">
                  <c:v>3062.0</c:v>
                </c:pt>
                <c:pt idx="7508">
                  <c:v>3062.0</c:v>
                </c:pt>
                <c:pt idx="7509">
                  <c:v>3063.0</c:v>
                </c:pt>
                <c:pt idx="7510">
                  <c:v>3064.0</c:v>
                </c:pt>
                <c:pt idx="7511">
                  <c:v>3064.0</c:v>
                </c:pt>
                <c:pt idx="7512">
                  <c:v>3064.0</c:v>
                </c:pt>
                <c:pt idx="7513">
                  <c:v>3064.0</c:v>
                </c:pt>
                <c:pt idx="7514">
                  <c:v>3064.0</c:v>
                </c:pt>
                <c:pt idx="7515">
                  <c:v>3064.0</c:v>
                </c:pt>
                <c:pt idx="7516">
                  <c:v>3064.0</c:v>
                </c:pt>
                <c:pt idx="7517">
                  <c:v>3064.0</c:v>
                </c:pt>
                <c:pt idx="7518">
                  <c:v>3064.0</c:v>
                </c:pt>
                <c:pt idx="7519">
                  <c:v>3064.0</c:v>
                </c:pt>
                <c:pt idx="7520">
                  <c:v>3064.0</c:v>
                </c:pt>
                <c:pt idx="7521">
                  <c:v>3065.0</c:v>
                </c:pt>
                <c:pt idx="7522">
                  <c:v>3065.0</c:v>
                </c:pt>
                <c:pt idx="7523">
                  <c:v>3065.0</c:v>
                </c:pt>
                <c:pt idx="7524">
                  <c:v>3065.0</c:v>
                </c:pt>
                <c:pt idx="7525">
                  <c:v>3065.0</c:v>
                </c:pt>
                <c:pt idx="7526">
                  <c:v>3065.0</c:v>
                </c:pt>
                <c:pt idx="7527">
                  <c:v>3065.0</c:v>
                </c:pt>
                <c:pt idx="7528">
                  <c:v>3065.0</c:v>
                </c:pt>
                <c:pt idx="7529">
                  <c:v>3065.0</c:v>
                </c:pt>
                <c:pt idx="7530">
                  <c:v>3066.0</c:v>
                </c:pt>
                <c:pt idx="7531">
                  <c:v>3066.0</c:v>
                </c:pt>
                <c:pt idx="7532">
                  <c:v>3066.0</c:v>
                </c:pt>
                <c:pt idx="7533">
                  <c:v>3066.0</c:v>
                </c:pt>
                <c:pt idx="7534">
                  <c:v>3066.0</c:v>
                </c:pt>
                <c:pt idx="7535">
                  <c:v>3066.0</c:v>
                </c:pt>
                <c:pt idx="7536">
                  <c:v>3066.0</c:v>
                </c:pt>
                <c:pt idx="7537">
                  <c:v>3066.0</c:v>
                </c:pt>
                <c:pt idx="7538">
                  <c:v>3066.0</c:v>
                </c:pt>
                <c:pt idx="7539">
                  <c:v>3066.0</c:v>
                </c:pt>
                <c:pt idx="7540">
                  <c:v>3066.0</c:v>
                </c:pt>
                <c:pt idx="7541">
                  <c:v>3066.0</c:v>
                </c:pt>
                <c:pt idx="7542">
                  <c:v>3066.0</c:v>
                </c:pt>
                <c:pt idx="7543">
                  <c:v>3066.0</c:v>
                </c:pt>
                <c:pt idx="7544">
                  <c:v>3067.0</c:v>
                </c:pt>
                <c:pt idx="7545">
                  <c:v>3067.0</c:v>
                </c:pt>
                <c:pt idx="7546">
                  <c:v>3067.0</c:v>
                </c:pt>
                <c:pt idx="7547">
                  <c:v>3067.0</c:v>
                </c:pt>
                <c:pt idx="7548">
                  <c:v>3067.0</c:v>
                </c:pt>
                <c:pt idx="7549">
                  <c:v>3067.0</c:v>
                </c:pt>
                <c:pt idx="7550">
                  <c:v>3067.0</c:v>
                </c:pt>
                <c:pt idx="7551">
                  <c:v>3067.0</c:v>
                </c:pt>
                <c:pt idx="7552">
                  <c:v>3067.0</c:v>
                </c:pt>
                <c:pt idx="7553">
                  <c:v>3067.0</c:v>
                </c:pt>
                <c:pt idx="7554">
                  <c:v>3067.0</c:v>
                </c:pt>
                <c:pt idx="7555">
                  <c:v>3067.0</c:v>
                </c:pt>
                <c:pt idx="7556">
                  <c:v>3067.0</c:v>
                </c:pt>
                <c:pt idx="7557">
                  <c:v>3067.0</c:v>
                </c:pt>
                <c:pt idx="7558">
                  <c:v>3067.0</c:v>
                </c:pt>
                <c:pt idx="7559">
                  <c:v>3067.0</c:v>
                </c:pt>
                <c:pt idx="7560">
                  <c:v>3068.0</c:v>
                </c:pt>
                <c:pt idx="7561">
                  <c:v>3068.0</c:v>
                </c:pt>
                <c:pt idx="7562">
                  <c:v>3068.0</c:v>
                </c:pt>
                <c:pt idx="7563">
                  <c:v>3068.0</c:v>
                </c:pt>
                <c:pt idx="7564">
                  <c:v>3068.0</c:v>
                </c:pt>
                <c:pt idx="7565">
                  <c:v>3068.0</c:v>
                </c:pt>
                <c:pt idx="7566">
                  <c:v>3068.0</c:v>
                </c:pt>
                <c:pt idx="7567">
                  <c:v>3068.0</c:v>
                </c:pt>
                <c:pt idx="7568">
                  <c:v>3068.0</c:v>
                </c:pt>
                <c:pt idx="7569">
                  <c:v>3068.0</c:v>
                </c:pt>
                <c:pt idx="7570">
                  <c:v>3068.0</c:v>
                </c:pt>
                <c:pt idx="7571">
                  <c:v>3068.0</c:v>
                </c:pt>
                <c:pt idx="7572">
                  <c:v>3068.0</c:v>
                </c:pt>
                <c:pt idx="7573">
                  <c:v>3068.0</c:v>
                </c:pt>
                <c:pt idx="7574">
                  <c:v>3068.0</c:v>
                </c:pt>
                <c:pt idx="7575">
                  <c:v>3069.0</c:v>
                </c:pt>
                <c:pt idx="7576">
                  <c:v>3070.0</c:v>
                </c:pt>
                <c:pt idx="7577">
                  <c:v>3070.0</c:v>
                </c:pt>
                <c:pt idx="7578">
                  <c:v>3070.0</c:v>
                </c:pt>
                <c:pt idx="7579">
                  <c:v>3070.0</c:v>
                </c:pt>
                <c:pt idx="7580">
                  <c:v>3070.0</c:v>
                </c:pt>
                <c:pt idx="7581">
                  <c:v>3070.0</c:v>
                </c:pt>
                <c:pt idx="7582">
                  <c:v>3070.0</c:v>
                </c:pt>
                <c:pt idx="7583">
                  <c:v>3070.0</c:v>
                </c:pt>
                <c:pt idx="7584">
                  <c:v>3071.0</c:v>
                </c:pt>
                <c:pt idx="7585">
                  <c:v>3071.0</c:v>
                </c:pt>
                <c:pt idx="7586">
                  <c:v>3071.0</c:v>
                </c:pt>
                <c:pt idx="7587">
                  <c:v>3071.0</c:v>
                </c:pt>
                <c:pt idx="7588">
                  <c:v>3071.0</c:v>
                </c:pt>
                <c:pt idx="7589">
                  <c:v>3071.0</c:v>
                </c:pt>
                <c:pt idx="7590">
                  <c:v>3071.0</c:v>
                </c:pt>
                <c:pt idx="7591">
                  <c:v>3072.0</c:v>
                </c:pt>
                <c:pt idx="7592">
                  <c:v>3072.0</c:v>
                </c:pt>
                <c:pt idx="7593">
                  <c:v>3073.0</c:v>
                </c:pt>
                <c:pt idx="7594">
                  <c:v>3073.0</c:v>
                </c:pt>
                <c:pt idx="7595">
                  <c:v>3073.0</c:v>
                </c:pt>
                <c:pt idx="7596">
                  <c:v>3073.0</c:v>
                </c:pt>
                <c:pt idx="7597">
                  <c:v>3073.0</c:v>
                </c:pt>
                <c:pt idx="7598">
                  <c:v>3073.0</c:v>
                </c:pt>
                <c:pt idx="7599">
                  <c:v>3073.0</c:v>
                </c:pt>
                <c:pt idx="7600">
                  <c:v>3073.0</c:v>
                </c:pt>
                <c:pt idx="7601">
                  <c:v>3073.0</c:v>
                </c:pt>
                <c:pt idx="7602">
                  <c:v>3074.0</c:v>
                </c:pt>
                <c:pt idx="7603">
                  <c:v>3075.0</c:v>
                </c:pt>
                <c:pt idx="7604">
                  <c:v>3076.0</c:v>
                </c:pt>
                <c:pt idx="7605">
                  <c:v>3077.0</c:v>
                </c:pt>
                <c:pt idx="7606">
                  <c:v>3078.0</c:v>
                </c:pt>
                <c:pt idx="7607">
                  <c:v>3079.0</c:v>
                </c:pt>
                <c:pt idx="7608">
                  <c:v>3079.0</c:v>
                </c:pt>
                <c:pt idx="7609">
                  <c:v>3079.0</c:v>
                </c:pt>
                <c:pt idx="7610">
                  <c:v>3079.0</c:v>
                </c:pt>
                <c:pt idx="7611">
                  <c:v>3079.0</c:v>
                </c:pt>
                <c:pt idx="7612">
                  <c:v>3080.0</c:v>
                </c:pt>
                <c:pt idx="7613">
                  <c:v>3081.0</c:v>
                </c:pt>
                <c:pt idx="7614">
                  <c:v>3082.0</c:v>
                </c:pt>
                <c:pt idx="7615">
                  <c:v>3083.0</c:v>
                </c:pt>
                <c:pt idx="7616">
                  <c:v>3083.0</c:v>
                </c:pt>
                <c:pt idx="7617">
                  <c:v>3083.0</c:v>
                </c:pt>
                <c:pt idx="7618">
                  <c:v>3083.0</c:v>
                </c:pt>
                <c:pt idx="7619">
                  <c:v>3083.0</c:v>
                </c:pt>
                <c:pt idx="7620">
                  <c:v>3083.0</c:v>
                </c:pt>
                <c:pt idx="7621">
                  <c:v>3083.0</c:v>
                </c:pt>
                <c:pt idx="7622">
                  <c:v>3083.0</c:v>
                </c:pt>
                <c:pt idx="7623">
                  <c:v>3083.0</c:v>
                </c:pt>
                <c:pt idx="7624">
                  <c:v>3083.0</c:v>
                </c:pt>
                <c:pt idx="7625">
                  <c:v>3084.0</c:v>
                </c:pt>
                <c:pt idx="7626">
                  <c:v>3084.0</c:v>
                </c:pt>
                <c:pt idx="7627">
                  <c:v>3085.0</c:v>
                </c:pt>
                <c:pt idx="7628">
                  <c:v>3086.0</c:v>
                </c:pt>
                <c:pt idx="7629">
                  <c:v>3086.0</c:v>
                </c:pt>
                <c:pt idx="7630">
                  <c:v>3086.0</c:v>
                </c:pt>
                <c:pt idx="7631">
                  <c:v>3086.0</c:v>
                </c:pt>
                <c:pt idx="7632">
                  <c:v>3086.0</c:v>
                </c:pt>
                <c:pt idx="7633">
                  <c:v>3086.0</c:v>
                </c:pt>
                <c:pt idx="7634">
                  <c:v>3086.0</c:v>
                </c:pt>
                <c:pt idx="7635">
                  <c:v>3087.0</c:v>
                </c:pt>
                <c:pt idx="7636">
                  <c:v>3087.0</c:v>
                </c:pt>
                <c:pt idx="7637">
                  <c:v>3088.0</c:v>
                </c:pt>
                <c:pt idx="7638">
                  <c:v>3088.0</c:v>
                </c:pt>
                <c:pt idx="7639">
                  <c:v>3088.0</c:v>
                </c:pt>
                <c:pt idx="7640">
                  <c:v>3088.0</c:v>
                </c:pt>
                <c:pt idx="7641">
                  <c:v>3088.0</c:v>
                </c:pt>
                <c:pt idx="7642">
                  <c:v>3088.0</c:v>
                </c:pt>
                <c:pt idx="7643">
                  <c:v>3088.0</c:v>
                </c:pt>
                <c:pt idx="7644">
                  <c:v>3089.0</c:v>
                </c:pt>
                <c:pt idx="7645">
                  <c:v>3090.0</c:v>
                </c:pt>
                <c:pt idx="7646">
                  <c:v>3091.0</c:v>
                </c:pt>
                <c:pt idx="7647">
                  <c:v>3091.0</c:v>
                </c:pt>
                <c:pt idx="7648">
                  <c:v>3091.0</c:v>
                </c:pt>
                <c:pt idx="7649">
                  <c:v>3091.0</c:v>
                </c:pt>
                <c:pt idx="7650">
                  <c:v>3092.0</c:v>
                </c:pt>
                <c:pt idx="7651">
                  <c:v>3092.0</c:v>
                </c:pt>
                <c:pt idx="7652">
                  <c:v>3092.0</c:v>
                </c:pt>
                <c:pt idx="7653">
                  <c:v>3092.0</c:v>
                </c:pt>
                <c:pt idx="7654">
                  <c:v>3092.0</c:v>
                </c:pt>
                <c:pt idx="7655">
                  <c:v>3092.0</c:v>
                </c:pt>
                <c:pt idx="7656">
                  <c:v>3092.0</c:v>
                </c:pt>
                <c:pt idx="7657">
                  <c:v>3093.0</c:v>
                </c:pt>
                <c:pt idx="7658">
                  <c:v>3093.0</c:v>
                </c:pt>
                <c:pt idx="7659">
                  <c:v>3093.0</c:v>
                </c:pt>
                <c:pt idx="7660">
                  <c:v>3093.0</c:v>
                </c:pt>
                <c:pt idx="7661">
                  <c:v>3093.0</c:v>
                </c:pt>
                <c:pt idx="7662">
                  <c:v>3093.0</c:v>
                </c:pt>
                <c:pt idx="7663">
                  <c:v>3094.0</c:v>
                </c:pt>
                <c:pt idx="7664">
                  <c:v>3095.0</c:v>
                </c:pt>
                <c:pt idx="7665">
                  <c:v>3096.0</c:v>
                </c:pt>
                <c:pt idx="7666">
                  <c:v>3097.0</c:v>
                </c:pt>
                <c:pt idx="7667">
                  <c:v>3097.0</c:v>
                </c:pt>
                <c:pt idx="7668">
                  <c:v>3098.0</c:v>
                </c:pt>
                <c:pt idx="7669">
                  <c:v>3099.0</c:v>
                </c:pt>
                <c:pt idx="7670">
                  <c:v>3100.0</c:v>
                </c:pt>
                <c:pt idx="7671">
                  <c:v>3101.0</c:v>
                </c:pt>
                <c:pt idx="7672">
                  <c:v>3102.0</c:v>
                </c:pt>
                <c:pt idx="7673">
                  <c:v>3103.0</c:v>
                </c:pt>
                <c:pt idx="7674">
                  <c:v>3104.0</c:v>
                </c:pt>
                <c:pt idx="7675">
                  <c:v>3104.0</c:v>
                </c:pt>
                <c:pt idx="7676">
                  <c:v>3104.0</c:v>
                </c:pt>
                <c:pt idx="7677">
                  <c:v>3104.0</c:v>
                </c:pt>
                <c:pt idx="7678">
                  <c:v>3104.0</c:v>
                </c:pt>
                <c:pt idx="7679">
                  <c:v>3104.0</c:v>
                </c:pt>
                <c:pt idx="7680">
                  <c:v>3105.0</c:v>
                </c:pt>
                <c:pt idx="7681">
                  <c:v>3106.0</c:v>
                </c:pt>
                <c:pt idx="7682">
                  <c:v>3106.0</c:v>
                </c:pt>
                <c:pt idx="7683">
                  <c:v>3107.0</c:v>
                </c:pt>
                <c:pt idx="7684">
                  <c:v>3108.0</c:v>
                </c:pt>
                <c:pt idx="7685">
                  <c:v>3109.0</c:v>
                </c:pt>
                <c:pt idx="7686">
                  <c:v>3110.0</c:v>
                </c:pt>
                <c:pt idx="7687">
                  <c:v>3110.0</c:v>
                </c:pt>
                <c:pt idx="7688">
                  <c:v>3110.0</c:v>
                </c:pt>
                <c:pt idx="7689">
                  <c:v>3110.0</c:v>
                </c:pt>
                <c:pt idx="7690">
                  <c:v>3110.0</c:v>
                </c:pt>
                <c:pt idx="7691">
                  <c:v>3110.0</c:v>
                </c:pt>
                <c:pt idx="7692">
                  <c:v>3110.0</c:v>
                </c:pt>
                <c:pt idx="7693">
                  <c:v>3110.0</c:v>
                </c:pt>
                <c:pt idx="7694">
                  <c:v>3110.0</c:v>
                </c:pt>
                <c:pt idx="7695">
                  <c:v>3111.0</c:v>
                </c:pt>
                <c:pt idx="7696">
                  <c:v>3111.0</c:v>
                </c:pt>
                <c:pt idx="7697">
                  <c:v>3112.0</c:v>
                </c:pt>
                <c:pt idx="7698">
                  <c:v>3112.0</c:v>
                </c:pt>
                <c:pt idx="7699">
                  <c:v>3113.0</c:v>
                </c:pt>
                <c:pt idx="7700">
                  <c:v>3113.0</c:v>
                </c:pt>
                <c:pt idx="7701">
                  <c:v>3113.0</c:v>
                </c:pt>
                <c:pt idx="7702">
                  <c:v>3113.0</c:v>
                </c:pt>
                <c:pt idx="7703">
                  <c:v>3113.0</c:v>
                </c:pt>
                <c:pt idx="7704">
                  <c:v>3113.0</c:v>
                </c:pt>
                <c:pt idx="7705">
                  <c:v>3113.0</c:v>
                </c:pt>
                <c:pt idx="7706">
                  <c:v>3113.0</c:v>
                </c:pt>
                <c:pt idx="7707">
                  <c:v>3113.0</c:v>
                </c:pt>
                <c:pt idx="7708">
                  <c:v>3114.0</c:v>
                </c:pt>
                <c:pt idx="7709">
                  <c:v>3114.0</c:v>
                </c:pt>
                <c:pt idx="7710">
                  <c:v>3115.0</c:v>
                </c:pt>
                <c:pt idx="7711">
                  <c:v>3115.0</c:v>
                </c:pt>
                <c:pt idx="7712">
                  <c:v>3115.0</c:v>
                </c:pt>
                <c:pt idx="7713">
                  <c:v>3115.0</c:v>
                </c:pt>
                <c:pt idx="7714">
                  <c:v>3115.0</c:v>
                </c:pt>
                <c:pt idx="7715">
                  <c:v>3115.0</c:v>
                </c:pt>
                <c:pt idx="7716">
                  <c:v>3116.0</c:v>
                </c:pt>
                <c:pt idx="7717">
                  <c:v>3116.0</c:v>
                </c:pt>
                <c:pt idx="7718">
                  <c:v>3116.0</c:v>
                </c:pt>
                <c:pt idx="7719">
                  <c:v>3116.0</c:v>
                </c:pt>
                <c:pt idx="7720">
                  <c:v>3116.0</c:v>
                </c:pt>
                <c:pt idx="7721">
                  <c:v>3116.0</c:v>
                </c:pt>
                <c:pt idx="7722">
                  <c:v>3116.0</c:v>
                </c:pt>
                <c:pt idx="7723">
                  <c:v>3116.0</c:v>
                </c:pt>
                <c:pt idx="7724">
                  <c:v>3116.0</c:v>
                </c:pt>
                <c:pt idx="7725">
                  <c:v>3116.0</c:v>
                </c:pt>
                <c:pt idx="7726">
                  <c:v>3116.0</c:v>
                </c:pt>
                <c:pt idx="7727">
                  <c:v>3116.0</c:v>
                </c:pt>
                <c:pt idx="7728">
                  <c:v>3116.0</c:v>
                </c:pt>
                <c:pt idx="7729">
                  <c:v>3116.0</c:v>
                </c:pt>
                <c:pt idx="7730">
                  <c:v>3116.0</c:v>
                </c:pt>
                <c:pt idx="7731">
                  <c:v>3116.0</c:v>
                </c:pt>
                <c:pt idx="7732">
                  <c:v>3116.0</c:v>
                </c:pt>
                <c:pt idx="7733">
                  <c:v>3116.0</c:v>
                </c:pt>
                <c:pt idx="7734">
                  <c:v>3116.0</c:v>
                </c:pt>
                <c:pt idx="7735">
                  <c:v>3117.0</c:v>
                </c:pt>
                <c:pt idx="7736">
                  <c:v>3117.0</c:v>
                </c:pt>
                <c:pt idx="7737">
                  <c:v>3117.0</c:v>
                </c:pt>
                <c:pt idx="7738">
                  <c:v>3117.0</c:v>
                </c:pt>
                <c:pt idx="7739">
                  <c:v>3117.0</c:v>
                </c:pt>
                <c:pt idx="7740">
                  <c:v>3117.0</c:v>
                </c:pt>
                <c:pt idx="7741">
                  <c:v>3117.0</c:v>
                </c:pt>
                <c:pt idx="7742">
                  <c:v>3117.0</c:v>
                </c:pt>
                <c:pt idx="7743">
                  <c:v>3117.0</c:v>
                </c:pt>
                <c:pt idx="7744">
                  <c:v>3117.0</c:v>
                </c:pt>
                <c:pt idx="7745">
                  <c:v>3117.0</c:v>
                </c:pt>
                <c:pt idx="7746">
                  <c:v>3117.0</c:v>
                </c:pt>
                <c:pt idx="7747">
                  <c:v>3117.0</c:v>
                </c:pt>
                <c:pt idx="7748">
                  <c:v>3117.0</c:v>
                </c:pt>
                <c:pt idx="7749">
                  <c:v>3117.0</c:v>
                </c:pt>
                <c:pt idx="7750">
                  <c:v>3117.0</c:v>
                </c:pt>
                <c:pt idx="7751">
                  <c:v>3117.0</c:v>
                </c:pt>
                <c:pt idx="7752">
                  <c:v>3117.0</c:v>
                </c:pt>
                <c:pt idx="7753">
                  <c:v>3117.0</c:v>
                </c:pt>
                <c:pt idx="7754">
                  <c:v>3117.0</c:v>
                </c:pt>
                <c:pt idx="7755">
                  <c:v>3117.0</c:v>
                </c:pt>
                <c:pt idx="7756">
                  <c:v>3117.0</c:v>
                </c:pt>
                <c:pt idx="7757">
                  <c:v>3117.0</c:v>
                </c:pt>
                <c:pt idx="7758">
                  <c:v>3117.0</c:v>
                </c:pt>
                <c:pt idx="7759">
                  <c:v>3117.0</c:v>
                </c:pt>
                <c:pt idx="7760">
                  <c:v>3117.0</c:v>
                </c:pt>
                <c:pt idx="7761">
                  <c:v>3117.0</c:v>
                </c:pt>
                <c:pt idx="7762">
                  <c:v>3118.0</c:v>
                </c:pt>
                <c:pt idx="7763">
                  <c:v>3119.0</c:v>
                </c:pt>
                <c:pt idx="7764">
                  <c:v>3119.0</c:v>
                </c:pt>
                <c:pt idx="7765">
                  <c:v>3119.0</c:v>
                </c:pt>
                <c:pt idx="7766">
                  <c:v>3119.0</c:v>
                </c:pt>
                <c:pt idx="7767">
                  <c:v>3119.0</c:v>
                </c:pt>
                <c:pt idx="7768">
                  <c:v>3120.0</c:v>
                </c:pt>
                <c:pt idx="7769">
                  <c:v>3121.0</c:v>
                </c:pt>
                <c:pt idx="7770">
                  <c:v>3121.0</c:v>
                </c:pt>
                <c:pt idx="7771">
                  <c:v>3121.0</c:v>
                </c:pt>
                <c:pt idx="7772">
                  <c:v>3121.0</c:v>
                </c:pt>
                <c:pt idx="7773">
                  <c:v>3121.0</c:v>
                </c:pt>
                <c:pt idx="7774">
                  <c:v>3121.0</c:v>
                </c:pt>
                <c:pt idx="7775">
                  <c:v>3121.0</c:v>
                </c:pt>
                <c:pt idx="7776">
                  <c:v>3121.0</c:v>
                </c:pt>
                <c:pt idx="7777">
                  <c:v>3121.0</c:v>
                </c:pt>
                <c:pt idx="7778">
                  <c:v>3122.0</c:v>
                </c:pt>
                <c:pt idx="7779">
                  <c:v>3122.0</c:v>
                </c:pt>
                <c:pt idx="7780">
                  <c:v>3122.0</c:v>
                </c:pt>
                <c:pt idx="7781">
                  <c:v>3122.0</c:v>
                </c:pt>
                <c:pt idx="7782">
                  <c:v>3122.0</c:v>
                </c:pt>
                <c:pt idx="7783">
                  <c:v>3122.0</c:v>
                </c:pt>
                <c:pt idx="7784">
                  <c:v>3122.0</c:v>
                </c:pt>
                <c:pt idx="7785">
                  <c:v>3123.0</c:v>
                </c:pt>
                <c:pt idx="7786">
                  <c:v>3124.0</c:v>
                </c:pt>
                <c:pt idx="7787">
                  <c:v>3124.0</c:v>
                </c:pt>
                <c:pt idx="7788">
                  <c:v>3124.0</c:v>
                </c:pt>
                <c:pt idx="7789">
                  <c:v>3124.0</c:v>
                </c:pt>
                <c:pt idx="7790">
                  <c:v>3125.0</c:v>
                </c:pt>
                <c:pt idx="7791">
                  <c:v>3125.0</c:v>
                </c:pt>
                <c:pt idx="7792">
                  <c:v>3126.0</c:v>
                </c:pt>
                <c:pt idx="7793">
                  <c:v>3127.0</c:v>
                </c:pt>
                <c:pt idx="7794">
                  <c:v>3128.0</c:v>
                </c:pt>
                <c:pt idx="7795">
                  <c:v>3128.0</c:v>
                </c:pt>
                <c:pt idx="7796">
                  <c:v>3129.0</c:v>
                </c:pt>
                <c:pt idx="7797">
                  <c:v>3129.0</c:v>
                </c:pt>
                <c:pt idx="7798">
                  <c:v>3129.0</c:v>
                </c:pt>
                <c:pt idx="7799">
                  <c:v>3129.0</c:v>
                </c:pt>
                <c:pt idx="7800">
                  <c:v>3130.0</c:v>
                </c:pt>
                <c:pt idx="7801">
                  <c:v>3130.0</c:v>
                </c:pt>
                <c:pt idx="7802">
                  <c:v>3130.0</c:v>
                </c:pt>
                <c:pt idx="7803">
                  <c:v>3131.0</c:v>
                </c:pt>
                <c:pt idx="7804">
                  <c:v>3131.0</c:v>
                </c:pt>
                <c:pt idx="7805">
                  <c:v>3131.0</c:v>
                </c:pt>
                <c:pt idx="7806">
                  <c:v>3131.0</c:v>
                </c:pt>
                <c:pt idx="7807">
                  <c:v>3131.0</c:v>
                </c:pt>
                <c:pt idx="7808">
                  <c:v>3131.0</c:v>
                </c:pt>
                <c:pt idx="7809">
                  <c:v>3132.0</c:v>
                </c:pt>
                <c:pt idx="7810">
                  <c:v>3133.0</c:v>
                </c:pt>
                <c:pt idx="7811">
                  <c:v>3134.0</c:v>
                </c:pt>
                <c:pt idx="7812">
                  <c:v>3135.0</c:v>
                </c:pt>
                <c:pt idx="7813">
                  <c:v>3136.0</c:v>
                </c:pt>
                <c:pt idx="7814">
                  <c:v>3137.0</c:v>
                </c:pt>
                <c:pt idx="7815">
                  <c:v>3138.0</c:v>
                </c:pt>
                <c:pt idx="7816">
                  <c:v>3139.0</c:v>
                </c:pt>
                <c:pt idx="7817">
                  <c:v>3139.0</c:v>
                </c:pt>
                <c:pt idx="7818">
                  <c:v>3140.0</c:v>
                </c:pt>
                <c:pt idx="7819">
                  <c:v>3140.0</c:v>
                </c:pt>
                <c:pt idx="7820">
                  <c:v>3140.0</c:v>
                </c:pt>
                <c:pt idx="7821">
                  <c:v>3140.0</c:v>
                </c:pt>
                <c:pt idx="7822">
                  <c:v>3141.0</c:v>
                </c:pt>
                <c:pt idx="7823">
                  <c:v>3141.0</c:v>
                </c:pt>
                <c:pt idx="7824">
                  <c:v>3141.0</c:v>
                </c:pt>
                <c:pt idx="7825">
                  <c:v>3141.0</c:v>
                </c:pt>
                <c:pt idx="7826">
                  <c:v>3141.0</c:v>
                </c:pt>
                <c:pt idx="7827">
                  <c:v>3141.0</c:v>
                </c:pt>
                <c:pt idx="7828">
                  <c:v>3141.0</c:v>
                </c:pt>
                <c:pt idx="7829">
                  <c:v>3141.0</c:v>
                </c:pt>
                <c:pt idx="7830">
                  <c:v>3141.0</c:v>
                </c:pt>
                <c:pt idx="7831">
                  <c:v>3141.0</c:v>
                </c:pt>
                <c:pt idx="7832">
                  <c:v>3141.0</c:v>
                </c:pt>
                <c:pt idx="7833">
                  <c:v>3142.0</c:v>
                </c:pt>
                <c:pt idx="7834">
                  <c:v>3143.0</c:v>
                </c:pt>
                <c:pt idx="7835">
                  <c:v>3144.0</c:v>
                </c:pt>
                <c:pt idx="7836">
                  <c:v>3144.0</c:v>
                </c:pt>
                <c:pt idx="7837">
                  <c:v>3144.0</c:v>
                </c:pt>
                <c:pt idx="7838">
                  <c:v>3144.0</c:v>
                </c:pt>
                <c:pt idx="7839">
                  <c:v>3144.0</c:v>
                </c:pt>
                <c:pt idx="7840">
                  <c:v>3145.0</c:v>
                </c:pt>
                <c:pt idx="7841">
                  <c:v>3145.0</c:v>
                </c:pt>
                <c:pt idx="7842">
                  <c:v>3146.0</c:v>
                </c:pt>
                <c:pt idx="7843">
                  <c:v>3146.0</c:v>
                </c:pt>
                <c:pt idx="7844">
                  <c:v>3146.0</c:v>
                </c:pt>
                <c:pt idx="7845">
                  <c:v>3147.0</c:v>
                </c:pt>
                <c:pt idx="7846">
                  <c:v>3148.0</c:v>
                </c:pt>
                <c:pt idx="7847">
                  <c:v>3148.0</c:v>
                </c:pt>
                <c:pt idx="7848">
                  <c:v>3148.0</c:v>
                </c:pt>
                <c:pt idx="7849">
                  <c:v>3148.0</c:v>
                </c:pt>
                <c:pt idx="7850">
                  <c:v>3148.0</c:v>
                </c:pt>
                <c:pt idx="7851">
                  <c:v>3148.0</c:v>
                </c:pt>
                <c:pt idx="7852">
                  <c:v>3149.0</c:v>
                </c:pt>
                <c:pt idx="7853">
                  <c:v>3149.0</c:v>
                </c:pt>
                <c:pt idx="7854">
                  <c:v>3149.0</c:v>
                </c:pt>
                <c:pt idx="7855">
                  <c:v>3149.0</c:v>
                </c:pt>
                <c:pt idx="7856">
                  <c:v>3150.0</c:v>
                </c:pt>
                <c:pt idx="7857">
                  <c:v>3150.0</c:v>
                </c:pt>
                <c:pt idx="7858">
                  <c:v>3150.0</c:v>
                </c:pt>
                <c:pt idx="7859">
                  <c:v>3150.0</c:v>
                </c:pt>
                <c:pt idx="7860">
                  <c:v>3150.0</c:v>
                </c:pt>
                <c:pt idx="7861">
                  <c:v>3150.0</c:v>
                </c:pt>
                <c:pt idx="7862">
                  <c:v>3150.0</c:v>
                </c:pt>
                <c:pt idx="7863">
                  <c:v>3150.0</c:v>
                </c:pt>
                <c:pt idx="7864">
                  <c:v>3150.0</c:v>
                </c:pt>
                <c:pt idx="7865">
                  <c:v>3150.0</c:v>
                </c:pt>
                <c:pt idx="7866">
                  <c:v>3151.0</c:v>
                </c:pt>
                <c:pt idx="7867">
                  <c:v>3151.0</c:v>
                </c:pt>
                <c:pt idx="7868">
                  <c:v>3151.0</c:v>
                </c:pt>
                <c:pt idx="7869">
                  <c:v>3151.0</c:v>
                </c:pt>
                <c:pt idx="7870">
                  <c:v>3151.0</c:v>
                </c:pt>
                <c:pt idx="7871">
                  <c:v>3152.0</c:v>
                </c:pt>
                <c:pt idx="7872">
                  <c:v>3152.0</c:v>
                </c:pt>
                <c:pt idx="7873">
                  <c:v>3153.0</c:v>
                </c:pt>
                <c:pt idx="7874">
                  <c:v>3154.0</c:v>
                </c:pt>
                <c:pt idx="7875">
                  <c:v>3155.0</c:v>
                </c:pt>
                <c:pt idx="7876">
                  <c:v>3155.0</c:v>
                </c:pt>
                <c:pt idx="7877">
                  <c:v>3155.0</c:v>
                </c:pt>
                <c:pt idx="7878">
                  <c:v>3155.0</c:v>
                </c:pt>
                <c:pt idx="7879">
                  <c:v>3155.0</c:v>
                </c:pt>
                <c:pt idx="7880">
                  <c:v>3155.0</c:v>
                </c:pt>
                <c:pt idx="7881">
                  <c:v>3155.0</c:v>
                </c:pt>
                <c:pt idx="7882">
                  <c:v>3155.0</c:v>
                </c:pt>
                <c:pt idx="7883">
                  <c:v>3155.0</c:v>
                </c:pt>
                <c:pt idx="7884">
                  <c:v>3155.0</c:v>
                </c:pt>
                <c:pt idx="7885">
                  <c:v>3155.0</c:v>
                </c:pt>
                <c:pt idx="7886">
                  <c:v>3155.0</c:v>
                </c:pt>
                <c:pt idx="7887">
                  <c:v>3156.0</c:v>
                </c:pt>
                <c:pt idx="7888">
                  <c:v>3156.0</c:v>
                </c:pt>
                <c:pt idx="7889">
                  <c:v>3157.0</c:v>
                </c:pt>
                <c:pt idx="7890">
                  <c:v>3157.0</c:v>
                </c:pt>
                <c:pt idx="7891">
                  <c:v>3157.0</c:v>
                </c:pt>
                <c:pt idx="7892">
                  <c:v>3157.0</c:v>
                </c:pt>
                <c:pt idx="7893">
                  <c:v>3157.0</c:v>
                </c:pt>
                <c:pt idx="7894">
                  <c:v>3158.0</c:v>
                </c:pt>
                <c:pt idx="7895">
                  <c:v>3159.0</c:v>
                </c:pt>
                <c:pt idx="7896">
                  <c:v>3159.0</c:v>
                </c:pt>
                <c:pt idx="7897">
                  <c:v>3159.0</c:v>
                </c:pt>
                <c:pt idx="7898">
                  <c:v>3159.0</c:v>
                </c:pt>
                <c:pt idx="7899">
                  <c:v>3160.0</c:v>
                </c:pt>
                <c:pt idx="7900">
                  <c:v>3160.0</c:v>
                </c:pt>
                <c:pt idx="7901">
                  <c:v>3160.0</c:v>
                </c:pt>
                <c:pt idx="7902">
                  <c:v>3160.0</c:v>
                </c:pt>
                <c:pt idx="7903">
                  <c:v>3161.0</c:v>
                </c:pt>
                <c:pt idx="7904">
                  <c:v>3161.0</c:v>
                </c:pt>
                <c:pt idx="7905">
                  <c:v>3161.0</c:v>
                </c:pt>
                <c:pt idx="7906">
                  <c:v>3161.0</c:v>
                </c:pt>
                <c:pt idx="7907">
                  <c:v>3161.0</c:v>
                </c:pt>
                <c:pt idx="7908">
                  <c:v>3161.0</c:v>
                </c:pt>
                <c:pt idx="7909">
                  <c:v>3162.0</c:v>
                </c:pt>
                <c:pt idx="7910">
                  <c:v>3162.0</c:v>
                </c:pt>
                <c:pt idx="7911">
                  <c:v>3163.0</c:v>
                </c:pt>
                <c:pt idx="7912">
                  <c:v>3163.0</c:v>
                </c:pt>
                <c:pt idx="7913">
                  <c:v>3163.0</c:v>
                </c:pt>
                <c:pt idx="7914">
                  <c:v>3163.0</c:v>
                </c:pt>
                <c:pt idx="7915">
                  <c:v>3164.0</c:v>
                </c:pt>
                <c:pt idx="7916">
                  <c:v>3164.0</c:v>
                </c:pt>
                <c:pt idx="7917">
                  <c:v>3164.0</c:v>
                </c:pt>
                <c:pt idx="7918">
                  <c:v>3164.0</c:v>
                </c:pt>
                <c:pt idx="7919">
                  <c:v>3164.0</c:v>
                </c:pt>
                <c:pt idx="7920">
                  <c:v>3164.0</c:v>
                </c:pt>
                <c:pt idx="7921">
                  <c:v>3164.0</c:v>
                </c:pt>
                <c:pt idx="7922">
                  <c:v>3164.0</c:v>
                </c:pt>
                <c:pt idx="7923">
                  <c:v>3164.0</c:v>
                </c:pt>
                <c:pt idx="7924">
                  <c:v>3164.0</c:v>
                </c:pt>
                <c:pt idx="7925">
                  <c:v>3165.0</c:v>
                </c:pt>
                <c:pt idx="7926">
                  <c:v>3166.0</c:v>
                </c:pt>
                <c:pt idx="7927">
                  <c:v>3166.0</c:v>
                </c:pt>
                <c:pt idx="7928">
                  <c:v>3167.0</c:v>
                </c:pt>
                <c:pt idx="7929">
                  <c:v>3167.0</c:v>
                </c:pt>
                <c:pt idx="7930">
                  <c:v>3167.0</c:v>
                </c:pt>
                <c:pt idx="7931">
                  <c:v>3168.0</c:v>
                </c:pt>
                <c:pt idx="7932">
                  <c:v>3168.0</c:v>
                </c:pt>
                <c:pt idx="7933">
                  <c:v>3168.0</c:v>
                </c:pt>
                <c:pt idx="7934">
                  <c:v>3168.0</c:v>
                </c:pt>
                <c:pt idx="7935">
                  <c:v>3169.0</c:v>
                </c:pt>
                <c:pt idx="7936">
                  <c:v>3169.0</c:v>
                </c:pt>
                <c:pt idx="7937">
                  <c:v>3169.0</c:v>
                </c:pt>
                <c:pt idx="7938">
                  <c:v>3169.0</c:v>
                </c:pt>
                <c:pt idx="7939">
                  <c:v>3169.0</c:v>
                </c:pt>
                <c:pt idx="7940">
                  <c:v>3169.0</c:v>
                </c:pt>
                <c:pt idx="7941">
                  <c:v>3169.0</c:v>
                </c:pt>
                <c:pt idx="7942">
                  <c:v>3169.0</c:v>
                </c:pt>
                <c:pt idx="7943">
                  <c:v>3169.0</c:v>
                </c:pt>
                <c:pt idx="7944">
                  <c:v>3169.0</c:v>
                </c:pt>
                <c:pt idx="7945">
                  <c:v>3169.0</c:v>
                </c:pt>
                <c:pt idx="7946">
                  <c:v>3169.0</c:v>
                </c:pt>
                <c:pt idx="7947">
                  <c:v>3169.0</c:v>
                </c:pt>
                <c:pt idx="7948">
                  <c:v>3170.0</c:v>
                </c:pt>
                <c:pt idx="7949">
                  <c:v>3171.0</c:v>
                </c:pt>
                <c:pt idx="7950">
                  <c:v>3171.0</c:v>
                </c:pt>
                <c:pt idx="7951">
                  <c:v>3172.0</c:v>
                </c:pt>
                <c:pt idx="7952">
                  <c:v>3172.0</c:v>
                </c:pt>
                <c:pt idx="7953">
                  <c:v>3173.0</c:v>
                </c:pt>
                <c:pt idx="7954">
                  <c:v>3174.0</c:v>
                </c:pt>
                <c:pt idx="7955">
                  <c:v>3174.0</c:v>
                </c:pt>
                <c:pt idx="7956">
                  <c:v>3175.0</c:v>
                </c:pt>
                <c:pt idx="7957">
                  <c:v>3176.0</c:v>
                </c:pt>
                <c:pt idx="7958">
                  <c:v>3177.0</c:v>
                </c:pt>
                <c:pt idx="7959">
                  <c:v>3177.0</c:v>
                </c:pt>
                <c:pt idx="7960">
                  <c:v>3177.0</c:v>
                </c:pt>
                <c:pt idx="7961">
                  <c:v>3177.0</c:v>
                </c:pt>
                <c:pt idx="7962">
                  <c:v>3178.0</c:v>
                </c:pt>
                <c:pt idx="7963">
                  <c:v>3178.0</c:v>
                </c:pt>
                <c:pt idx="7964">
                  <c:v>3179.0</c:v>
                </c:pt>
                <c:pt idx="7965">
                  <c:v>3180.0</c:v>
                </c:pt>
                <c:pt idx="7966">
                  <c:v>3180.0</c:v>
                </c:pt>
                <c:pt idx="7967">
                  <c:v>3180.0</c:v>
                </c:pt>
                <c:pt idx="7968">
                  <c:v>3180.0</c:v>
                </c:pt>
                <c:pt idx="7969">
                  <c:v>3180.0</c:v>
                </c:pt>
                <c:pt idx="7970">
                  <c:v>3180.0</c:v>
                </c:pt>
                <c:pt idx="7971">
                  <c:v>3181.0</c:v>
                </c:pt>
                <c:pt idx="7972">
                  <c:v>3182.0</c:v>
                </c:pt>
                <c:pt idx="7973">
                  <c:v>3182.0</c:v>
                </c:pt>
                <c:pt idx="7974">
                  <c:v>3182.0</c:v>
                </c:pt>
                <c:pt idx="7975">
                  <c:v>3182.0</c:v>
                </c:pt>
                <c:pt idx="7976">
                  <c:v>3182.0</c:v>
                </c:pt>
                <c:pt idx="7977">
                  <c:v>3182.0</c:v>
                </c:pt>
                <c:pt idx="7978">
                  <c:v>3182.0</c:v>
                </c:pt>
                <c:pt idx="7979">
                  <c:v>3182.0</c:v>
                </c:pt>
                <c:pt idx="7980">
                  <c:v>3183.0</c:v>
                </c:pt>
                <c:pt idx="7981">
                  <c:v>3184.0</c:v>
                </c:pt>
                <c:pt idx="7982">
                  <c:v>3184.0</c:v>
                </c:pt>
                <c:pt idx="7983">
                  <c:v>3184.0</c:v>
                </c:pt>
                <c:pt idx="7984">
                  <c:v>3184.0</c:v>
                </c:pt>
                <c:pt idx="7985">
                  <c:v>3184.0</c:v>
                </c:pt>
                <c:pt idx="7986">
                  <c:v>3184.0</c:v>
                </c:pt>
                <c:pt idx="7987">
                  <c:v>3184.0</c:v>
                </c:pt>
                <c:pt idx="7988">
                  <c:v>3185.0</c:v>
                </c:pt>
                <c:pt idx="7989">
                  <c:v>3185.0</c:v>
                </c:pt>
                <c:pt idx="7990">
                  <c:v>3185.0</c:v>
                </c:pt>
                <c:pt idx="7991">
                  <c:v>3186.0</c:v>
                </c:pt>
                <c:pt idx="7992">
                  <c:v>3186.0</c:v>
                </c:pt>
                <c:pt idx="7993">
                  <c:v>3186.0</c:v>
                </c:pt>
                <c:pt idx="7994">
                  <c:v>3186.0</c:v>
                </c:pt>
                <c:pt idx="7995">
                  <c:v>3186.0</c:v>
                </c:pt>
                <c:pt idx="7996">
                  <c:v>3186.0</c:v>
                </c:pt>
                <c:pt idx="7997">
                  <c:v>3187.0</c:v>
                </c:pt>
                <c:pt idx="7998">
                  <c:v>3188.0</c:v>
                </c:pt>
                <c:pt idx="7999">
                  <c:v>3188.0</c:v>
                </c:pt>
                <c:pt idx="8000">
                  <c:v>3188.0</c:v>
                </c:pt>
                <c:pt idx="8001">
                  <c:v>3188.0</c:v>
                </c:pt>
                <c:pt idx="8002">
                  <c:v>3189.0</c:v>
                </c:pt>
                <c:pt idx="8003">
                  <c:v>3189.0</c:v>
                </c:pt>
                <c:pt idx="8004">
                  <c:v>3190.0</c:v>
                </c:pt>
                <c:pt idx="8005">
                  <c:v>3190.0</c:v>
                </c:pt>
                <c:pt idx="8006">
                  <c:v>3190.0</c:v>
                </c:pt>
                <c:pt idx="8007">
                  <c:v>3190.0</c:v>
                </c:pt>
                <c:pt idx="8008">
                  <c:v>3191.0</c:v>
                </c:pt>
                <c:pt idx="8009">
                  <c:v>3191.0</c:v>
                </c:pt>
                <c:pt idx="8010">
                  <c:v>3191.0</c:v>
                </c:pt>
                <c:pt idx="8011">
                  <c:v>3192.0</c:v>
                </c:pt>
                <c:pt idx="8012">
                  <c:v>3192.0</c:v>
                </c:pt>
                <c:pt idx="8013">
                  <c:v>3192.0</c:v>
                </c:pt>
                <c:pt idx="8014">
                  <c:v>3192.0</c:v>
                </c:pt>
                <c:pt idx="8015">
                  <c:v>3192.0</c:v>
                </c:pt>
                <c:pt idx="8016">
                  <c:v>3192.0</c:v>
                </c:pt>
                <c:pt idx="8017">
                  <c:v>3192.0</c:v>
                </c:pt>
                <c:pt idx="8018">
                  <c:v>3192.0</c:v>
                </c:pt>
                <c:pt idx="8019">
                  <c:v>3192.0</c:v>
                </c:pt>
                <c:pt idx="8020">
                  <c:v>3192.0</c:v>
                </c:pt>
                <c:pt idx="8021">
                  <c:v>3192.0</c:v>
                </c:pt>
                <c:pt idx="8022">
                  <c:v>3193.0</c:v>
                </c:pt>
                <c:pt idx="8023">
                  <c:v>3194.0</c:v>
                </c:pt>
                <c:pt idx="8024">
                  <c:v>3195.0</c:v>
                </c:pt>
                <c:pt idx="8025">
                  <c:v>3195.0</c:v>
                </c:pt>
                <c:pt idx="8026">
                  <c:v>3196.0</c:v>
                </c:pt>
                <c:pt idx="8027">
                  <c:v>3197.0</c:v>
                </c:pt>
                <c:pt idx="8028">
                  <c:v>3198.0</c:v>
                </c:pt>
                <c:pt idx="8029">
                  <c:v>3198.0</c:v>
                </c:pt>
                <c:pt idx="8030">
                  <c:v>3198.0</c:v>
                </c:pt>
                <c:pt idx="8031">
                  <c:v>3199.0</c:v>
                </c:pt>
                <c:pt idx="8032">
                  <c:v>3199.0</c:v>
                </c:pt>
                <c:pt idx="8033">
                  <c:v>3199.0</c:v>
                </c:pt>
                <c:pt idx="8034">
                  <c:v>3200.0</c:v>
                </c:pt>
                <c:pt idx="8035">
                  <c:v>3201.0</c:v>
                </c:pt>
                <c:pt idx="8036">
                  <c:v>3202.0</c:v>
                </c:pt>
                <c:pt idx="8037">
                  <c:v>3203.0</c:v>
                </c:pt>
                <c:pt idx="8038">
                  <c:v>3204.0</c:v>
                </c:pt>
                <c:pt idx="8039">
                  <c:v>3205.0</c:v>
                </c:pt>
                <c:pt idx="8040">
                  <c:v>3206.0</c:v>
                </c:pt>
                <c:pt idx="8041">
                  <c:v>3207.0</c:v>
                </c:pt>
                <c:pt idx="8042">
                  <c:v>3208.0</c:v>
                </c:pt>
                <c:pt idx="8043">
                  <c:v>3209.0</c:v>
                </c:pt>
                <c:pt idx="8044">
                  <c:v>3210.0</c:v>
                </c:pt>
                <c:pt idx="8045">
                  <c:v>3211.0</c:v>
                </c:pt>
                <c:pt idx="8046">
                  <c:v>3212.0</c:v>
                </c:pt>
                <c:pt idx="8047">
                  <c:v>3212.0</c:v>
                </c:pt>
                <c:pt idx="8048">
                  <c:v>3213.0</c:v>
                </c:pt>
                <c:pt idx="8049">
                  <c:v>3214.0</c:v>
                </c:pt>
                <c:pt idx="8050">
                  <c:v>3215.0</c:v>
                </c:pt>
                <c:pt idx="8051">
                  <c:v>3216.0</c:v>
                </c:pt>
                <c:pt idx="8052">
                  <c:v>3216.0</c:v>
                </c:pt>
                <c:pt idx="8053">
                  <c:v>3216.0</c:v>
                </c:pt>
                <c:pt idx="8054">
                  <c:v>3217.0</c:v>
                </c:pt>
                <c:pt idx="8055">
                  <c:v>3217.0</c:v>
                </c:pt>
                <c:pt idx="8056">
                  <c:v>3217.0</c:v>
                </c:pt>
                <c:pt idx="8057">
                  <c:v>3217.0</c:v>
                </c:pt>
                <c:pt idx="8058">
                  <c:v>3217.0</c:v>
                </c:pt>
                <c:pt idx="8059">
                  <c:v>3218.0</c:v>
                </c:pt>
                <c:pt idx="8060">
                  <c:v>3219.0</c:v>
                </c:pt>
                <c:pt idx="8061">
                  <c:v>3220.0</c:v>
                </c:pt>
                <c:pt idx="8062">
                  <c:v>3221.0</c:v>
                </c:pt>
                <c:pt idx="8063">
                  <c:v>3222.0</c:v>
                </c:pt>
                <c:pt idx="8064">
                  <c:v>3223.0</c:v>
                </c:pt>
                <c:pt idx="8065">
                  <c:v>3224.0</c:v>
                </c:pt>
                <c:pt idx="8066">
                  <c:v>3225.0</c:v>
                </c:pt>
                <c:pt idx="8067">
                  <c:v>3225.0</c:v>
                </c:pt>
                <c:pt idx="8068">
                  <c:v>3225.0</c:v>
                </c:pt>
                <c:pt idx="8069">
                  <c:v>3226.0</c:v>
                </c:pt>
                <c:pt idx="8070">
                  <c:v>3226.0</c:v>
                </c:pt>
                <c:pt idx="8071">
                  <c:v>3226.0</c:v>
                </c:pt>
                <c:pt idx="8072">
                  <c:v>3227.0</c:v>
                </c:pt>
                <c:pt idx="8073">
                  <c:v>3227.0</c:v>
                </c:pt>
                <c:pt idx="8074">
                  <c:v>3228.0</c:v>
                </c:pt>
                <c:pt idx="8075">
                  <c:v>3228.0</c:v>
                </c:pt>
                <c:pt idx="8076">
                  <c:v>3228.0</c:v>
                </c:pt>
                <c:pt idx="8077">
                  <c:v>3229.0</c:v>
                </c:pt>
                <c:pt idx="8078">
                  <c:v>3229.0</c:v>
                </c:pt>
                <c:pt idx="8079">
                  <c:v>3229.0</c:v>
                </c:pt>
                <c:pt idx="8080">
                  <c:v>3229.0</c:v>
                </c:pt>
                <c:pt idx="8081">
                  <c:v>3229.0</c:v>
                </c:pt>
                <c:pt idx="8082">
                  <c:v>3229.0</c:v>
                </c:pt>
                <c:pt idx="8083">
                  <c:v>3230.0</c:v>
                </c:pt>
                <c:pt idx="8084">
                  <c:v>3230.0</c:v>
                </c:pt>
                <c:pt idx="8085">
                  <c:v>3230.0</c:v>
                </c:pt>
                <c:pt idx="8086">
                  <c:v>3230.0</c:v>
                </c:pt>
                <c:pt idx="8087">
                  <c:v>3230.0</c:v>
                </c:pt>
                <c:pt idx="8088">
                  <c:v>3231.0</c:v>
                </c:pt>
                <c:pt idx="8089">
                  <c:v>3231.0</c:v>
                </c:pt>
                <c:pt idx="8090">
                  <c:v>3231.0</c:v>
                </c:pt>
                <c:pt idx="8091">
                  <c:v>3231.0</c:v>
                </c:pt>
                <c:pt idx="8092">
                  <c:v>3231.0</c:v>
                </c:pt>
                <c:pt idx="8093">
                  <c:v>3231.0</c:v>
                </c:pt>
                <c:pt idx="8094">
                  <c:v>3231.0</c:v>
                </c:pt>
                <c:pt idx="8095">
                  <c:v>3231.0</c:v>
                </c:pt>
                <c:pt idx="8096">
                  <c:v>3231.0</c:v>
                </c:pt>
                <c:pt idx="8097">
                  <c:v>3231.0</c:v>
                </c:pt>
                <c:pt idx="8098">
                  <c:v>3231.0</c:v>
                </c:pt>
                <c:pt idx="8099">
                  <c:v>3231.0</c:v>
                </c:pt>
                <c:pt idx="8100">
                  <c:v>3232.0</c:v>
                </c:pt>
                <c:pt idx="8101">
                  <c:v>3232.0</c:v>
                </c:pt>
                <c:pt idx="8102">
                  <c:v>3232.0</c:v>
                </c:pt>
                <c:pt idx="8103">
                  <c:v>3232.0</c:v>
                </c:pt>
                <c:pt idx="8104">
                  <c:v>3232.0</c:v>
                </c:pt>
                <c:pt idx="8105">
                  <c:v>3232.0</c:v>
                </c:pt>
                <c:pt idx="8106">
                  <c:v>3233.0</c:v>
                </c:pt>
                <c:pt idx="8107">
                  <c:v>3233.0</c:v>
                </c:pt>
                <c:pt idx="8108">
                  <c:v>3233.0</c:v>
                </c:pt>
                <c:pt idx="8109">
                  <c:v>3233.0</c:v>
                </c:pt>
                <c:pt idx="8110">
                  <c:v>3233.0</c:v>
                </c:pt>
                <c:pt idx="8111">
                  <c:v>3233.0</c:v>
                </c:pt>
                <c:pt idx="8112">
                  <c:v>3233.0</c:v>
                </c:pt>
                <c:pt idx="8113">
                  <c:v>3233.0</c:v>
                </c:pt>
                <c:pt idx="8114">
                  <c:v>3233.0</c:v>
                </c:pt>
                <c:pt idx="8115">
                  <c:v>3233.0</c:v>
                </c:pt>
                <c:pt idx="8116">
                  <c:v>3233.0</c:v>
                </c:pt>
                <c:pt idx="8117">
                  <c:v>3233.0</c:v>
                </c:pt>
                <c:pt idx="8118">
                  <c:v>3233.0</c:v>
                </c:pt>
                <c:pt idx="8119">
                  <c:v>3233.0</c:v>
                </c:pt>
                <c:pt idx="8120">
                  <c:v>3233.0</c:v>
                </c:pt>
                <c:pt idx="8121">
                  <c:v>3233.0</c:v>
                </c:pt>
                <c:pt idx="8122">
                  <c:v>3233.0</c:v>
                </c:pt>
                <c:pt idx="8123">
                  <c:v>3233.0</c:v>
                </c:pt>
                <c:pt idx="8124">
                  <c:v>3233.0</c:v>
                </c:pt>
                <c:pt idx="8125">
                  <c:v>3233.0</c:v>
                </c:pt>
                <c:pt idx="8126">
                  <c:v>3233.0</c:v>
                </c:pt>
                <c:pt idx="8127">
                  <c:v>3233.0</c:v>
                </c:pt>
                <c:pt idx="8128">
                  <c:v>3233.0</c:v>
                </c:pt>
                <c:pt idx="8129">
                  <c:v>3233.0</c:v>
                </c:pt>
                <c:pt idx="8130">
                  <c:v>3233.0</c:v>
                </c:pt>
                <c:pt idx="8131">
                  <c:v>3234.0</c:v>
                </c:pt>
                <c:pt idx="8132">
                  <c:v>3234.0</c:v>
                </c:pt>
                <c:pt idx="8133">
                  <c:v>3234.0</c:v>
                </c:pt>
                <c:pt idx="8134">
                  <c:v>3234.0</c:v>
                </c:pt>
                <c:pt idx="8135">
                  <c:v>3234.0</c:v>
                </c:pt>
                <c:pt idx="8136">
                  <c:v>3234.0</c:v>
                </c:pt>
                <c:pt idx="8137">
                  <c:v>3234.0</c:v>
                </c:pt>
                <c:pt idx="8138">
                  <c:v>3235.0</c:v>
                </c:pt>
                <c:pt idx="8139">
                  <c:v>3236.0</c:v>
                </c:pt>
                <c:pt idx="8140">
                  <c:v>3237.0</c:v>
                </c:pt>
                <c:pt idx="8141">
                  <c:v>3237.0</c:v>
                </c:pt>
                <c:pt idx="8142">
                  <c:v>3237.0</c:v>
                </c:pt>
                <c:pt idx="8143">
                  <c:v>3237.0</c:v>
                </c:pt>
                <c:pt idx="8144">
                  <c:v>3237.0</c:v>
                </c:pt>
                <c:pt idx="8145">
                  <c:v>3237.0</c:v>
                </c:pt>
                <c:pt idx="8146">
                  <c:v>3237.0</c:v>
                </c:pt>
                <c:pt idx="8147">
                  <c:v>3237.0</c:v>
                </c:pt>
                <c:pt idx="8148">
                  <c:v>3237.0</c:v>
                </c:pt>
                <c:pt idx="8149">
                  <c:v>3237.0</c:v>
                </c:pt>
                <c:pt idx="8150">
                  <c:v>3238.0</c:v>
                </c:pt>
                <c:pt idx="8151">
                  <c:v>3238.0</c:v>
                </c:pt>
                <c:pt idx="8152">
                  <c:v>3238.0</c:v>
                </c:pt>
                <c:pt idx="8153">
                  <c:v>3238.0</c:v>
                </c:pt>
                <c:pt idx="8154">
                  <c:v>3239.0</c:v>
                </c:pt>
                <c:pt idx="8155">
                  <c:v>3239.0</c:v>
                </c:pt>
                <c:pt idx="8156">
                  <c:v>3239.0</c:v>
                </c:pt>
                <c:pt idx="8157">
                  <c:v>3240.0</c:v>
                </c:pt>
                <c:pt idx="8158">
                  <c:v>3240.0</c:v>
                </c:pt>
                <c:pt idx="8159">
                  <c:v>3240.0</c:v>
                </c:pt>
                <c:pt idx="8160">
                  <c:v>3241.0</c:v>
                </c:pt>
                <c:pt idx="8161">
                  <c:v>3241.0</c:v>
                </c:pt>
                <c:pt idx="8162">
                  <c:v>3241.0</c:v>
                </c:pt>
                <c:pt idx="8163">
                  <c:v>3242.0</c:v>
                </c:pt>
                <c:pt idx="8164">
                  <c:v>3242.0</c:v>
                </c:pt>
                <c:pt idx="8165">
                  <c:v>3242.0</c:v>
                </c:pt>
                <c:pt idx="8166">
                  <c:v>3242.0</c:v>
                </c:pt>
                <c:pt idx="8167">
                  <c:v>3242.0</c:v>
                </c:pt>
                <c:pt idx="8168">
                  <c:v>3242.0</c:v>
                </c:pt>
                <c:pt idx="8169">
                  <c:v>3242.0</c:v>
                </c:pt>
                <c:pt idx="8170">
                  <c:v>3242.0</c:v>
                </c:pt>
                <c:pt idx="8171">
                  <c:v>3242.0</c:v>
                </c:pt>
                <c:pt idx="8172">
                  <c:v>3242.0</c:v>
                </c:pt>
                <c:pt idx="8173">
                  <c:v>3242.0</c:v>
                </c:pt>
                <c:pt idx="8174">
                  <c:v>3242.0</c:v>
                </c:pt>
                <c:pt idx="8175">
                  <c:v>3242.0</c:v>
                </c:pt>
                <c:pt idx="8176">
                  <c:v>3242.0</c:v>
                </c:pt>
                <c:pt idx="8177">
                  <c:v>3242.0</c:v>
                </c:pt>
                <c:pt idx="8178">
                  <c:v>3243.0</c:v>
                </c:pt>
                <c:pt idx="8179">
                  <c:v>3244.0</c:v>
                </c:pt>
                <c:pt idx="8180">
                  <c:v>3245.0</c:v>
                </c:pt>
                <c:pt idx="8181">
                  <c:v>3246.0</c:v>
                </c:pt>
                <c:pt idx="8182">
                  <c:v>3246.0</c:v>
                </c:pt>
                <c:pt idx="8183">
                  <c:v>3246.0</c:v>
                </c:pt>
                <c:pt idx="8184">
                  <c:v>3247.0</c:v>
                </c:pt>
                <c:pt idx="8185">
                  <c:v>3248.0</c:v>
                </c:pt>
                <c:pt idx="8186">
                  <c:v>3248.0</c:v>
                </c:pt>
                <c:pt idx="8187">
                  <c:v>3249.0</c:v>
                </c:pt>
                <c:pt idx="8188">
                  <c:v>3250.0</c:v>
                </c:pt>
                <c:pt idx="8189">
                  <c:v>3251.0</c:v>
                </c:pt>
                <c:pt idx="8190">
                  <c:v>3252.0</c:v>
                </c:pt>
                <c:pt idx="8191">
                  <c:v>3253.0</c:v>
                </c:pt>
                <c:pt idx="8192">
                  <c:v>3253.0</c:v>
                </c:pt>
                <c:pt idx="8193">
                  <c:v>3253.0</c:v>
                </c:pt>
                <c:pt idx="8194">
                  <c:v>3253.0</c:v>
                </c:pt>
                <c:pt idx="8195">
                  <c:v>3253.0</c:v>
                </c:pt>
                <c:pt idx="8196">
                  <c:v>3253.0</c:v>
                </c:pt>
                <c:pt idx="8197">
                  <c:v>3253.0</c:v>
                </c:pt>
                <c:pt idx="8198">
                  <c:v>3253.0</c:v>
                </c:pt>
                <c:pt idx="8199">
                  <c:v>3254.0</c:v>
                </c:pt>
                <c:pt idx="8200">
                  <c:v>3254.0</c:v>
                </c:pt>
                <c:pt idx="8201">
                  <c:v>3254.0</c:v>
                </c:pt>
                <c:pt idx="8202">
                  <c:v>3254.0</c:v>
                </c:pt>
                <c:pt idx="8203">
                  <c:v>3254.0</c:v>
                </c:pt>
                <c:pt idx="8204">
                  <c:v>3254.0</c:v>
                </c:pt>
                <c:pt idx="8205">
                  <c:v>3254.0</c:v>
                </c:pt>
                <c:pt idx="8206">
                  <c:v>3254.0</c:v>
                </c:pt>
                <c:pt idx="8207">
                  <c:v>3255.0</c:v>
                </c:pt>
                <c:pt idx="8208">
                  <c:v>3256.0</c:v>
                </c:pt>
                <c:pt idx="8209">
                  <c:v>3256.0</c:v>
                </c:pt>
                <c:pt idx="8210">
                  <c:v>3257.0</c:v>
                </c:pt>
                <c:pt idx="8211">
                  <c:v>3258.0</c:v>
                </c:pt>
                <c:pt idx="8212">
                  <c:v>3258.0</c:v>
                </c:pt>
                <c:pt idx="8213">
                  <c:v>3258.0</c:v>
                </c:pt>
                <c:pt idx="8214">
                  <c:v>3258.0</c:v>
                </c:pt>
                <c:pt idx="8215">
                  <c:v>3258.0</c:v>
                </c:pt>
                <c:pt idx="8216">
                  <c:v>3258.0</c:v>
                </c:pt>
                <c:pt idx="8217">
                  <c:v>3258.0</c:v>
                </c:pt>
                <c:pt idx="8218">
                  <c:v>3258.0</c:v>
                </c:pt>
                <c:pt idx="8219">
                  <c:v>3258.0</c:v>
                </c:pt>
                <c:pt idx="8220">
                  <c:v>3259.0</c:v>
                </c:pt>
                <c:pt idx="8221">
                  <c:v>3259.0</c:v>
                </c:pt>
                <c:pt idx="8222">
                  <c:v>3259.0</c:v>
                </c:pt>
                <c:pt idx="8223">
                  <c:v>3259.0</c:v>
                </c:pt>
                <c:pt idx="8224">
                  <c:v>3260.0</c:v>
                </c:pt>
                <c:pt idx="8225">
                  <c:v>3260.0</c:v>
                </c:pt>
                <c:pt idx="8226">
                  <c:v>3260.0</c:v>
                </c:pt>
                <c:pt idx="8227">
                  <c:v>3261.0</c:v>
                </c:pt>
                <c:pt idx="8228">
                  <c:v>3262.0</c:v>
                </c:pt>
                <c:pt idx="8229">
                  <c:v>3263.0</c:v>
                </c:pt>
                <c:pt idx="8230">
                  <c:v>3264.0</c:v>
                </c:pt>
                <c:pt idx="8231">
                  <c:v>3265.0</c:v>
                </c:pt>
                <c:pt idx="8232">
                  <c:v>3266.0</c:v>
                </c:pt>
                <c:pt idx="8233">
                  <c:v>3266.0</c:v>
                </c:pt>
                <c:pt idx="8234">
                  <c:v>3266.0</c:v>
                </c:pt>
                <c:pt idx="8235">
                  <c:v>3267.0</c:v>
                </c:pt>
                <c:pt idx="8236">
                  <c:v>3267.0</c:v>
                </c:pt>
                <c:pt idx="8237">
                  <c:v>3267.0</c:v>
                </c:pt>
                <c:pt idx="8238">
                  <c:v>3267.0</c:v>
                </c:pt>
                <c:pt idx="8239">
                  <c:v>3267.0</c:v>
                </c:pt>
                <c:pt idx="8240">
                  <c:v>3268.0</c:v>
                </c:pt>
                <c:pt idx="8241">
                  <c:v>3268.0</c:v>
                </c:pt>
                <c:pt idx="8242">
                  <c:v>3269.0</c:v>
                </c:pt>
                <c:pt idx="8243">
                  <c:v>3270.0</c:v>
                </c:pt>
                <c:pt idx="8244">
                  <c:v>3270.0</c:v>
                </c:pt>
                <c:pt idx="8245">
                  <c:v>3270.0</c:v>
                </c:pt>
                <c:pt idx="8246">
                  <c:v>3271.0</c:v>
                </c:pt>
                <c:pt idx="8247">
                  <c:v>3271.0</c:v>
                </c:pt>
                <c:pt idx="8248">
                  <c:v>3271.0</c:v>
                </c:pt>
                <c:pt idx="8249">
                  <c:v>3271.0</c:v>
                </c:pt>
                <c:pt idx="8250">
                  <c:v>3271.0</c:v>
                </c:pt>
                <c:pt idx="8251">
                  <c:v>3271.0</c:v>
                </c:pt>
                <c:pt idx="8252">
                  <c:v>3272.0</c:v>
                </c:pt>
                <c:pt idx="8253">
                  <c:v>3273.0</c:v>
                </c:pt>
                <c:pt idx="8254">
                  <c:v>3274.0</c:v>
                </c:pt>
                <c:pt idx="8255">
                  <c:v>3275.0</c:v>
                </c:pt>
                <c:pt idx="8256">
                  <c:v>3275.0</c:v>
                </c:pt>
                <c:pt idx="8257">
                  <c:v>3276.0</c:v>
                </c:pt>
                <c:pt idx="8258">
                  <c:v>3277.0</c:v>
                </c:pt>
                <c:pt idx="8259">
                  <c:v>3278.0</c:v>
                </c:pt>
                <c:pt idx="8260">
                  <c:v>3279.0</c:v>
                </c:pt>
                <c:pt idx="8261">
                  <c:v>3280.0</c:v>
                </c:pt>
                <c:pt idx="8262">
                  <c:v>3280.0</c:v>
                </c:pt>
                <c:pt idx="8263">
                  <c:v>3280.0</c:v>
                </c:pt>
                <c:pt idx="8264">
                  <c:v>3280.0</c:v>
                </c:pt>
                <c:pt idx="8265">
                  <c:v>3281.0</c:v>
                </c:pt>
                <c:pt idx="8266">
                  <c:v>3282.0</c:v>
                </c:pt>
                <c:pt idx="8267">
                  <c:v>3283.0</c:v>
                </c:pt>
                <c:pt idx="8268">
                  <c:v>3284.0</c:v>
                </c:pt>
                <c:pt idx="8269">
                  <c:v>3284.0</c:v>
                </c:pt>
                <c:pt idx="8270">
                  <c:v>3284.0</c:v>
                </c:pt>
                <c:pt idx="8271">
                  <c:v>3284.0</c:v>
                </c:pt>
                <c:pt idx="8272">
                  <c:v>3284.0</c:v>
                </c:pt>
                <c:pt idx="8273">
                  <c:v>3284.0</c:v>
                </c:pt>
                <c:pt idx="8274">
                  <c:v>3284.0</c:v>
                </c:pt>
                <c:pt idx="8275">
                  <c:v>3285.0</c:v>
                </c:pt>
                <c:pt idx="8276">
                  <c:v>3285.0</c:v>
                </c:pt>
                <c:pt idx="8277">
                  <c:v>3286.0</c:v>
                </c:pt>
                <c:pt idx="8278">
                  <c:v>3286.0</c:v>
                </c:pt>
                <c:pt idx="8279">
                  <c:v>3287.0</c:v>
                </c:pt>
                <c:pt idx="8280">
                  <c:v>3288.0</c:v>
                </c:pt>
                <c:pt idx="8281">
                  <c:v>3288.0</c:v>
                </c:pt>
                <c:pt idx="8282">
                  <c:v>3288.0</c:v>
                </c:pt>
                <c:pt idx="8283">
                  <c:v>3288.0</c:v>
                </c:pt>
                <c:pt idx="8284">
                  <c:v>3288.0</c:v>
                </c:pt>
                <c:pt idx="8285">
                  <c:v>3288.0</c:v>
                </c:pt>
                <c:pt idx="8286">
                  <c:v>3288.0</c:v>
                </c:pt>
                <c:pt idx="8287">
                  <c:v>3289.0</c:v>
                </c:pt>
                <c:pt idx="8288">
                  <c:v>3289.0</c:v>
                </c:pt>
                <c:pt idx="8289">
                  <c:v>3289.0</c:v>
                </c:pt>
                <c:pt idx="8290">
                  <c:v>3289.0</c:v>
                </c:pt>
                <c:pt idx="8291">
                  <c:v>3289.0</c:v>
                </c:pt>
                <c:pt idx="8292">
                  <c:v>3290.0</c:v>
                </c:pt>
                <c:pt idx="8293">
                  <c:v>3291.0</c:v>
                </c:pt>
                <c:pt idx="8294">
                  <c:v>3292.0</c:v>
                </c:pt>
                <c:pt idx="8295">
                  <c:v>3293.0</c:v>
                </c:pt>
                <c:pt idx="8296">
                  <c:v>3294.0</c:v>
                </c:pt>
                <c:pt idx="8297">
                  <c:v>3294.0</c:v>
                </c:pt>
                <c:pt idx="8298">
                  <c:v>3294.0</c:v>
                </c:pt>
                <c:pt idx="8299">
                  <c:v>3295.0</c:v>
                </c:pt>
                <c:pt idx="8300">
                  <c:v>3296.0</c:v>
                </c:pt>
                <c:pt idx="8301">
                  <c:v>3297.0</c:v>
                </c:pt>
                <c:pt idx="8302">
                  <c:v>3298.0</c:v>
                </c:pt>
                <c:pt idx="8303">
                  <c:v>3299.0</c:v>
                </c:pt>
                <c:pt idx="8304">
                  <c:v>3300.0</c:v>
                </c:pt>
                <c:pt idx="8305">
                  <c:v>3301.0</c:v>
                </c:pt>
                <c:pt idx="8306">
                  <c:v>3302.0</c:v>
                </c:pt>
                <c:pt idx="8307">
                  <c:v>3302.0</c:v>
                </c:pt>
                <c:pt idx="8308">
                  <c:v>3302.0</c:v>
                </c:pt>
                <c:pt idx="8309">
                  <c:v>3302.0</c:v>
                </c:pt>
                <c:pt idx="8310">
                  <c:v>3302.0</c:v>
                </c:pt>
                <c:pt idx="8311">
                  <c:v>3302.0</c:v>
                </c:pt>
                <c:pt idx="8312">
                  <c:v>3303.0</c:v>
                </c:pt>
                <c:pt idx="8313">
                  <c:v>3303.0</c:v>
                </c:pt>
                <c:pt idx="8314">
                  <c:v>3304.0</c:v>
                </c:pt>
                <c:pt idx="8315">
                  <c:v>3305.0</c:v>
                </c:pt>
                <c:pt idx="8316">
                  <c:v>3305.0</c:v>
                </c:pt>
                <c:pt idx="8317">
                  <c:v>3305.0</c:v>
                </c:pt>
                <c:pt idx="8318">
                  <c:v>3305.0</c:v>
                </c:pt>
                <c:pt idx="8319">
                  <c:v>3305.0</c:v>
                </c:pt>
                <c:pt idx="8320">
                  <c:v>3306.0</c:v>
                </c:pt>
                <c:pt idx="8321">
                  <c:v>3306.0</c:v>
                </c:pt>
                <c:pt idx="8322">
                  <c:v>3306.0</c:v>
                </c:pt>
                <c:pt idx="8323">
                  <c:v>3307.0</c:v>
                </c:pt>
                <c:pt idx="8324">
                  <c:v>3308.0</c:v>
                </c:pt>
                <c:pt idx="8325">
                  <c:v>3308.0</c:v>
                </c:pt>
                <c:pt idx="8326">
                  <c:v>3308.0</c:v>
                </c:pt>
                <c:pt idx="8327">
                  <c:v>3309.0</c:v>
                </c:pt>
                <c:pt idx="8328">
                  <c:v>3310.0</c:v>
                </c:pt>
                <c:pt idx="8329">
                  <c:v>3310.0</c:v>
                </c:pt>
                <c:pt idx="8330">
                  <c:v>3310.0</c:v>
                </c:pt>
                <c:pt idx="8331">
                  <c:v>3310.0</c:v>
                </c:pt>
                <c:pt idx="8332">
                  <c:v>3311.0</c:v>
                </c:pt>
                <c:pt idx="8333">
                  <c:v>3312.0</c:v>
                </c:pt>
                <c:pt idx="8334">
                  <c:v>3313.0</c:v>
                </c:pt>
                <c:pt idx="8335">
                  <c:v>3314.0</c:v>
                </c:pt>
                <c:pt idx="8336">
                  <c:v>3315.0</c:v>
                </c:pt>
                <c:pt idx="8337">
                  <c:v>3315.0</c:v>
                </c:pt>
                <c:pt idx="8338">
                  <c:v>3315.0</c:v>
                </c:pt>
                <c:pt idx="8339">
                  <c:v>3315.0</c:v>
                </c:pt>
                <c:pt idx="8340">
                  <c:v>3315.0</c:v>
                </c:pt>
                <c:pt idx="8341">
                  <c:v>3316.0</c:v>
                </c:pt>
                <c:pt idx="8342">
                  <c:v>3316.0</c:v>
                </c:pt>
                <c:pt idx="8343">
                  <c:v>3316.0</c:v>
                </c:pt>
                <c:pt idx="8344">
                  <c:v>3316.0</c:v>
                </c:pt>
                <c:pt idx="8345">
                  <c:v>3316.0</c:v>
                </c:pt>
                <c:pt idx="8346">
                  <c:v>3316.0</c:v>
                </c:pt>
                <c:pt idx="8347">
                  <c:v>3316.0</c:v>
                </c:pt>
                <c:pt idx="8348">
                  <c:v>3316.0</c:v>
                </c:pt>
                <c:pt idx="8349">
                  <c:v>3316.0</c:v>
                </c:pt>
                <c:pt idx="8350">
                  <c:v>3316.0</c:v>
                </c:pt>
                <c:pt idx="8351">
                  <c:v>3316.0</c:v>
                </c:pt>
                <c:pt idx="8352">
                  <c:v>3316.0</c:v>
                </c:pt>
                <c:pt idx="8353">
                  <c:v>3316.0</c:v>
                </c:pt>
                <c:pt idx="8354">
                  <c:v>3316.0</c:v>
                </c:pt>
                <c:pt idx="8355">
                  <c:v>3316.0</c:v>
                </c:pt>
                <c:pt idx="8356">
                  <c:v>3316.0</c:v>
                </c:pt>
                <c:pt idx="8357">
                  <c:v>3316.0</c:v>
                </c:pt>
                <c:pt idx="8358">
                  <c:v>3316.0</c:v>
                </c:pt>
                <c:pt idx="8359">
                  <c:v>3316.0</c:v>
                </c:pt>
                <c:pt idx="8360">
                  <c:v>3316.0</c:v>
                </c:pt>
                <c:pt idx="8361">
                  <c:v>3316.0</c:v>
                </c:pt>
                <c:pt idx="8362">
                  <c:v>3316.0</c:v>
                </c:pt>
                <c:pt idx="8363">
                  <c:v>3316.0</c:v>
                </c:pt>
                <c:pt idx="8364">
                  <c:v>3316.0</c:v>
                </c:pt>
                <c:pt idx="8365">
                  <c:v>3316.0</c:v>
                </c:pt>
                <c:pt idx="8366">
                  <c:v>3316.0</c:v>
                </c:pt>
                <c:pt idx="8367">
                  <c:v>3316.0</c:v>
                </c:pt>
                <c:pt idx="8368">
                  <c:v>3317.0</c:v>
                </c:pt>
                <c:pt idx="8369">
                  <c:v>3318.0</c:v>
                </c:pt>
                <c:pt idx="8370">
                  <c:v>3318.0</c:v>
                </c:pt>
                <c:pt idx="8371">
                  <c:v>3318.0</c:v>
                </c:pt>
                <c:pt idx="8372">
                  <c:v>3319.0</c:v>
                </c:pt>
                <c:pt idx="8373">
                  <c:v>3320.0</c:v>
                </c:pt>
                <c:pt idx="8374">
                  <c:v>3320.0</c:v>
                </c:pt>
                <c:pt idx="8375">
                  <c:v>3320.0</c:v>
                </c:pt>
                <c:pt idx="8376">
                  <c:v>3321.0</c:v>
                </c:pt>
                <c:pt idx="8377">
                  <c:v>3322.0</c:v>
                </c:pt>
                <c:pt idx="8378">
                  <c:v>3323.0</c:v>
                </c:pt>
                <c:pt idx="8379">
                  <c:v>3323.0</c:v>
                </c:pt>
                <c:pt idx="8380">
                  <c:v>3324.0</c:v>
                </c:pt>
                <c:pt idx="8381">
                  <c:v>3325.0</c:v>
                </c:pt>
                <c:pt idx="8382">
                  <c:v>3325.0</c:v>
                </c:pt>
                <c:pt idx="8383">
                  <c:v>3326.0</c:v>
                </c:pt>
                <c:pt idx="8384">
                  <c:v>3326.0</c:v>
                </c:pt>
                <c:pt idx="8385">
                  <c:v>3326.0</c:v>
                </c:pt>
                <c:pt idx="8386">
                  <c:v>3326.0</c:v>
                </c:pt>
                <c:pt idx="8387">
                  <c:v>3326.0</c:v>
                </c:pt>
                <c:pt idx="8388">
                  <c:v>3326.0</c:v>
                </c:pt>
                <c:pt idx="8389">
                  <c:v>3327.0</c:v>
                </c:pt>
                <c:pt idx="8390">
                  <c:v>3327.0</c:v>
                </c:pt>
                <c:pt idx="8391">
                  <c:v>3327.0</c:v>
                </c:pt>
                <c:pt idx="8392">
                  <c:v>3327.0</c:v>
                </c:pt>
                <c:pt idx="8393">
                  <c:v>3327.0</c:v>
                </c:pt>
                <c:pt idx="8394">
                  <c:v>3327.0</c:v>
                </c:pt>
                <c:pt idx="8395">
                  <c:v>3327.0</c:v>
                </c:pt>
                <c:pt idx="8396">
                  <c:v>3327.0</c:v>
                </c:pt>
                <c:pt idx="8397">
                  <c:v>3327.0</c:v>
                </c:pt>
                <c:pt idx="8398">
                  <c:v>3327.0</c:v>
                </c:pt>
                <c:pt idx="8399">
                  <c:v>3327.0</c:v>
                </c:pt>
                <c:pt idx="8400">
                  <c:v>3327.0</c:v>
                </c:pt>
                <c:pt idx="8401">
                  <c:v>3327.0</c:v>
                </c:pt>
                <c:pt idx="8402">
                  <c:v>3327.0</c:v>
                </c:pt>
                <c:pt idx="8403">
                  <c:v>3327.0</c:v>
                </c:pt>
                <c:pt idx="8404">
                  <c:v>3327.0</c:v>
                </c:pt>
                <c:pt idx="8405">
                  <c:v>3327.0</c:v>
                </c:pt>
                <c:pt idx="8406">
                  <c:v>3327.0</c:v>
                </c:pt>
                <c:pt idx="8407">
                  <c:v>3327.0</c:v>
                </c:pt>
                <c:pt idx="8408">
                  <c:v>3328.0</c:v>
                </c:pt>
                <c:pt idx="8409">
                  <c:v>3328.0</c:v>
                </c:pt>
                <c:pt idx="8410">
                  <c:v>3328.0</c:v>
                </c:pt>
                <c:pt idx="8411">
                  <c:v>3328.0</c:v>
                </c:pt>
                <c:pt idx="8412">
                  <c:v>3328.0</c:v>
                </c:pt>
                <c:pt idx="8413">
                  <c:v>3329.0</c:v>
                </c:pt>
                <c:pt idx="8414">
                  <c:v>3330.0</c:v>
                </c:pt>
                <c:pt idx="8415">
                  <c:v>3330.0</c:v>
                </c:pt>
                <c:pt idx="8416">
                  <c:v>3331.0</c:v>
                </c:pt>
                <c:pt idx="8417">
                  <c:v>3331.0</c:v>
                </c:pt>
                <c:pt idx="8418">
                  <c:v>3331.0</c:v>
                </c:pt>
                <c:pt idx="8419">
                  <c:v>3331.0</c:v>
                </c:pt>
                <c:pt idx="8420">
                  <c:v>3331.0</c:v>
                </c:pt>
                <c:pt idx="8421">
                  <c:v>3331.0</c:v>
                </c:pt>
                <c:pt idx="8422">
                  <c:v>3331.0</c:v>
                </c:pt>
                <c:pt idx="8423">
                  <c:v>3331.0</c:v>
                </c:pt>
                <c:pt idx="8424">
                  <c:v>3331.0</c:v>
                </c:pt>
                <c:pt idx="8425">
                  <c:v>3331.0</c:v>
                </c:pt>
                <c:pt idx="8426">
                  <c:v>3331.0</c:v>
                </c:pt>
                <c:pt idx="8427">
                  <c:v>3331.0</c:v>
                </c:pt>
                <c:pt idx="8428">
                  <c:v>3331.0</c:v>
                </c:pt>
                <c:pt idx="8429">
                  <c:v>3331.0</c:v>
                </c:pt>
                <c:pt idx="8430">
                  <c:v>3331.0</c:v>
                </c:pt>
                <c:pt idx="8431">
                  <c:v>3331.0</c:v>
                </c:pt>
                <c:pt idx="8432">
                  <c:v>3331.0</c:v>
                </c:pt>
                <c:pt idx="8433">
                  <c:v>3331.0</c:v>
                </c:pt>
                <c:pt idx="8434">
                  <c:v>3331.0</c:v>
                </c:pt>
                <c:pt idx="8435">
                  <c:v>3331.0</c:v>
                </c:pt>
                <c:pt idx="8436">
                  <c:v>3331.0</c:v>
                </c:pt>
                <c:pt idx="8437">
                  <c:v>3331.0</c:v>
                </c:pt>
                <c:pt idx="8438">
                  <c:v>3331.0</c:v>
                </c:pt>
                <c:pt idx="8439">
                  <c:v>3331.0</c:v>
                </c:pt>
                <c:pt idx="8440">
                  <c:v>3331.0</c:v>
                </c:pt>
                <c:pt idx="8441">
                  <c:v>3331.0</c:v>
                </c:pt>
                <c:pt idx="8442">
                  <c:v>3331.0</c:v>
                </c:pt>
                <c:pt idx="8443">
                  <c:v>3331.0</c:v>
                </c:pt>
                <c:pt idx="8444">
                  <c:v>3331.0</c:v>
                </c:pt>
                <c:pt idx="8445">
                  <c:v>3331.0</c:v>
                </c:pt>
                <c:pt idx="8446">
                  <c:v>3331.0</c:v>
                </c:pt>
                <c:pt idx="8447">
                  <c:v>3331.0</c:v>
                </c:pt>
                <c:pt idx="8448">
                  <c:v>3331.0</c:v>
                </c:pt>
                <c:pt idx="8449">
                  <c:v>3331.0</c:v>
                </c:pt>
                <c:pt idx="8450">
                  <c:v>3331.0</c:v>
                </c:pt>
                <c:pt idx="8451">
                  <c:v>3331.0</c:v>
                </c:pt>
                <c:pt idx="8452">
                  <c:v>3331.0</c:v>
                </c:pt>
                <c:pt idx="8453">
                  <c:v>3331.0</c:v>
                </c:pt>
                <c:pt idx="8454">
                  <c:v>3331.0</c:v>
                </c:pt>
                <c:pt idx="8455">
                  <c:v>3331.0</c:v>
                </c:pt>
                <c:pt idx="8456">
                  <c:v>3331.0</c:v>
                </c:pt>
                <c:pt idx="8457">
                  <c:v>3331.0</c:v>
                </c:pt>
                <c:pt idx="8458">
                  <c:v>3331.0</c:v>
                </c:pt>
                <c:pt idx="8459">
                  <c:v>3331.0</c:v>
                </c:pt>
                <c:pt idx="8460">
                  <c:v>3331.0</c:v>
                </c:pt>
                <c:pt idx="8461">
                  <c:v>3331.0</c:v>
                </c:pt>
                <c:pt idx="8462">
                  <c:v>3332.0</c:v>
                </c:pt>
                <c:pt idx="8463">
                  <c:v>3333.0</c:v>
                </c:pt>
                <c:pt idx="8464">
                  <c:v>3334.0</c:v>
                </c:pt>
                <c:pt idx="8465">
                  <c:v>3334.0</c:v>
                </c:pt>
                <c:pt idx="8466">
                  <c:v>3334.0</c:v>
                </c:pt>
                <c:pt idx="8467">
                  <c:v>3335.0</c:v>
                </c:pt>
                <c:pt idx="8468">
                  <c:v>3335.0</c:v>
                </c:pt>
                <c:pt idx="8469">
                  <c:v>3336.0</c:v>
                </c:pt>
                <c:pt idx="8470">
                  <c:v>3337.0</c:v>
                </c:pt>
                <c:pt idx="8471">
                  <c:v>3338.0</c:v>
                </c:pt>
                <c:pt idx="8472">
                  <c:v>3339.0</c:v>
                </c:pt>
                <c:pt idx="8473">
                  <c:v>3339.0</c:v>
                </c:pt>
                <c:pt idx="8474">
                  <c:v>3339.0</c:v>
                </c:pt>
                <c:pt idx="8475">
                  <c:v>3339.0</c:v>
                </c:pt>
                <c:pt idx="8476">
                  <c:v>3340.0</c:v>
                </c:pt>
                <c:pt idx="8477">
                  <c:v>3341.0</c:v>
                </c:pt>
                <c:pt idx="8478">
                  <c:v>3341.0</c:v>
                </c:pt>
                <c:pt idx="8479">
                  <c:v>3342.0</c:v>
                </c:pt>
                <c:pt idx="8480">
                  <c:v>3343.0</c:v>
                </c:pt>
                <c:pt idx="8481">
                  <c:v>3343.0</c:v>
                </c:pt>
                <c:pt idx="8482">
                  <c:v>3344.0</c:v>
                </c:pt>
                <c:pt idx="8483">
                  <c:v>3345.0</c:v>
                </c:pt>
                <c:pt idx="8484">
                  <c:v>3346.0</c:v>
                </c:pt>
                <c:pt idx="8485">
                  <c:v>3347.0</c:v>
                </c:pt>
                <c:pt idx="8486">
                  <c:v>3347.0</c:v>
                </c:pt>
                <c:pt idx="8487">
                  <c:v>3348.0</c:v>
                </c:pt>
                <c:pt idx="8488">
                  <c:v>3349.0</c:v>
                </c:pt>
                <c:pt idx="8489">
                  <c:v>3350.0</c:v>
                </c:pt>
                <c:pt idx="8490">
                  <c:v>3351.0</c:v>
                </c:pt>
                <c:pt idx="8491">
                  <c:v>3352.0</c:v>
                </c:pt>
                <c:pt idx="8492">
                  <c:v>3353.0</c:v>
                </c:pt>
                <c:pt idx="8493">
                  <c:v>3354.0</c:v>
                </c:pt>
                <c:pt idx="8494">
                  <c:v>3355.0</c:v>
                </c:pt>
                <c:pt idx="8495">
                  <c:v>3356.0</c:v>
                </c:pt>
                <c:pt idx="8496">
                  <c:v>3357.0</c:v>
                </c:pt>
                <c:pt idx="8497">
                  <c:v>3358.0</c:v>
                </c:pt>
                <c:pt idx="8498">
                  <c:v>3359.0</c:v>
                </c:pt>
                <c:pt idx="8499">
                  <c:v>3360.0</c:v>
                </c:pt>
                <c:pt idx="8500">
                  <c:v>3361.0</c:v>
                </c:pt>
                <c:pt idx="8501">
                  <c:v>3362.0</c:v>
                </c:pt>
                <c:pt idx="8502">
                  <c:v>3363.0</c:v>
                </c:pt>
                <c:pt idx="8503">
                  <c:v>3364.0</c:v>
                </c:pt>
                <c:pt idx="8504">
                  <c:v>3365.0</c:v>
                </c:pt>
                <c:pt idx="8505">
                  <c:v>3366.0</c:v>
                </c:pt>
                <c:pt idx="8506">
                  <c:v>3367.0</c:v>
                </c:pt>
                <c:pt idx="8507">
                  <c:v>3368.0</c:v>
                </c:pt>
                <c:pt idx="8508">
                  <c:v>3369.0</c:v>
                </c:pt>
                <c:pt idx="8509">
                  <c:v>3369.0</c:v>
                </c:pt>
                <c:pt idx="8510">
                  <c:v>3369.0</c:v>
                </c:pt>
                <c:pt idx="8511">
                  <c:v>3370.0</c:v>
                </c:pt>
                <c:pt idx="8512">
                  <c:v>3371.0</c:v>
                </c:pt>
                <c:pt idx="8513">
                  <c:v>3371.0</c:v>
                </c:pt>
                <c:pt idx="8514">
                  <c:v>3372.0</c:v>
                </c:pt>
                <c:pt idx="8515">
                  <c:v>3373.0</c:v>
                </c:pt>
                <c:pt idx="8516">
                  <c:v>3374.0</c:v>
                </c:pt>
                <c:pt idx="8517">
                  <c:v>3375.0</c:v>
                </c:pt>
                <c:pt idx="8518">
                  <c:v>3376.0</c:v>
                </c:pt>
                <c:pt idx="8519">
                  <c:v>3377.0</c:v>
                </c:pt>
                <c:pt idx="8520">
                  <c:v>3378.0</c:v>
                </c:pt>
                <c:pt idx="8521">
                  <c:v>3379.0</c:v>
                </c:pt>
                <c:pt idx="8522">
                  <c:v>3380.0</c:v>
                </c:pt>
                <c:pt idx="8523">
                  <c:v>3381.0</c:v>
                </c:pt>
                <c:pt idx="8524">
                  <c:v>3382.0</c:v>
                </c:pt>
                <c:pt idx="8525">
                  <c:v>3383.0</c:v>
                </c:pt>
                <c:pt idx="8526">
                  <c:v>3383.0</c:v>
                </c:pt>
                <c:pt idx="8527">
                  <c:v>3384.0</c:v>
                </c:pt>
                <c:pt idx="8528">
                  <c:v>3385.0</c:v>
                </c:pt>
                <c:pt idx="8529">
                  <c:v>3386.0</c:v>
                </c:pt>
                <c:pt idx="8530">
                  <c:v>3386.0</c:v>
                </c:pt>
                <c:pt idx="8531">
                  <c:v>3386.0</c:v>
                </c:pt>
                <c:pt idx="8532">
                  <c:v>3386.0</c:v>
                </c:pt>
                <c:pt idx="8533">
                  <c:v>3386.0</c:v>
                </c:pt>
                <c:pt idx="8534">
                  <c:v>3387.0</c:v>
                </c:pt>
                <c:pt idx="8535">
                  <c:v>3387.0</c:v>
                </c:pt>
                <c:pt idx="8536">
                  <c:v>3388.0</c:v>
                </c:pt>
                <c:pt idx="8537">
                  <c:v>3389.0</c:v>
                </c:pt>
                <c:pt idx="8538">
                  <c:v>3390.0</c:v>
                </c:pt>
                <c:pt idx="8539">
                  <c:v>3390.0</c:v>
                </c:pt>
                <c:pt idx="8540">
                  <c:v>3391.0</c:v>
                </c:pt>
                <c:pt idx="8541">
                  <c:v>3392.0</c:v>
                </c:pt>
                <c:pt idx="8542">
                  <c:v>3393.0</c:v>
                </c:pt>
                <c:pt idx="8543">
                  <c:v>3393.0</c:v>
                </c:pt>
                <c:pt idx="8544">
                  <c:v>3394.0</c:v>
                </c:pt>
                <c:pt idx="8545">
                  <c:v>3394.0</c:v>
                </c:pt>
                <c:pt idx="8546">
                  <c:v>3394.0</c:v>
                </c:pt>
                <c:pt idx="8547">
                  <c:v>3395.0</c:v>
                </c:pt>
                <c:pt idx="8548">
                  <c:v>3396.0</c:v>
                </c:pt>
                <c:pt idx="8549">
                  <c:v>3396.0</c:v>
                </c:pt>
                <c:pt idx="8550">
                  <c:v>3397.0</c:v>
                </c:pt>
                <c:pt idx="8551">
                  <c:v>3398.0</c:v>
                </c:pt>
                <c:pt idx="8552">
                  <c:v>3398.0</c:v>
                </c:pt>
                <c:pt idx="8553">
                  <c:v>3398.0</c:v>
                </c:pt>
                <c:pt idx="8554">
                  <c:v>3399.0</c:v>
                </c:pt>
                <c:pt idx="8555">
                  <c:v>3399.0</c:v>
                </c:pt>
                <c:pt idx="8556">
                  <c:v>3399.0</c:v>
                </c:pt>
                <c:pt idx="8557">
                  <c:v>3399.0</c:v>
                </c:pt>
                <c:pt idx="8558">
                  <c:v>3399.0</c:v>
                </c:pt>
                <c:pt idx="8559">
                  <c:v>3399.0</c:v>
                </c:pt>
                <c:pt idx="8560">
                  <c:v>3400.0</c:v>
                </c:pt>
                <c:pt idx="8561">
                  <c:v>3401.0</c:v>
                </c:pt>
                <c:pt idx="8562">
                  <c:v>3401.0</c:v>
                </c:pt>
                <c:pt idx="8563">
                  <c:v>3401.0</c:v>
                </c:pt>
                <c:pt idx="8564">
                  <c:v>3401.0</c:v>
                </c:pt>
                <c:pt idx="8565">
                  <c:v>3401.0</c:v>
                </c:pt>
                <c:pt idx="8566">
                  <c:v>3401.0</c:v>
                </c:pt>
                <c:pt idx="8567">
                  <c:v>3401.0</c:v>
                </c:pt>
                <c:pt idx="8568">
                  <c:v>3401.0</c:v>
                </c:pt>
                <c:pt idx="8569">
                  <c:v>3401.0</c:v>
                </c:pt>
                <c:pt idx="8570">
                  <c:v>3402.0</c:v>
                </c:pt>
                <c:pt idx="8571">
                  <c:v>3402.0</c:v>
                </c:pt>
                <c:pt idx="8572">
                  <c:v>3402.0</c:v>
                </c:pt>
                <c:pt idx="8573">
                  <c:v>3402.0</c:v>
                </c:pt>
                <c:pt idx="8574">
                  <c:v>3402.0</c:v>
                </c:pt>
                <c:pt idx="8575">
                  <c:v>3402.0</c:v>
                </c:pt>
                <c:pt idx="8576">
                  <c:v>3403.0</c:v>
                </c:pt>
                <c:pt idx="8577">
                  <c:v>3404.0</c:v>
                </c:pt>
                <c:pt idx="8578">
                  <c:v>3405.0</c:v>
                </c:pt>
                <c:pt idx="8579">
                  <c:v>3405.0</c:v>
                </c:pt>
                <c:pt idx="8580">
                  <c:v>3405.0</c:v>
                </c:pt>
                <c:pt idx="8581">
                  <c:v>3406.0</c:v>
                </c:pt>
                <c:pt idx="8582">
                  <c:v>3407.0</c:v>
                </c:pt>
                <c:pt idx="8583">
                  <c:v>3407.0</c:v>
                </c:pt>
                <c:pt idx="8584">
                  <c:v>3407.0</c:v>
                </c:pt>
                <c:pt idx="8585">
                  <c:v>3407.0</c:v>
                </c:pt>
                <c:pt idx="8586">
                  <c:v>3407.0</c:v>
                </c:pt>
                <c:pt idx="8587">
                  <c:v>3407.0</c:v>
                </c:pt>
                <c:pt idx="8588">
                  <c:v>3407.0</c:v>
                </c:pt>
                <c:pt idx="8589">
                  <c:v>3408.0</c:v>
                </c:pt>
                <c:pt idx="8590">
                  <c:v>3408.0</c:v>
                </c:pt>
                <c:pt idx="8591">
                  <c:v>3408.0</c:v>
                </c:pt>
                <c:pt idx="8592">
                  <c:v>3408.0</c:v>
                </c:pt>
                <c:pt idx="8593">
                  <c:v>3408.0</c:v>
                </c:pt>
                <c:pt idx="8594">
                  <c:v>3409.0</c:v>
                </c:pt>
                <c:pt idx="8595">
                  <c:v>3409.0</c:v>
                </c:pt>
                <c:pt idx="8596">
                  <c:v>3410.0</c:v>
                </c:pt>
                <c:pt idx="8597">
                  <c:v>3410.0</c:v>
                </c:pt>
                <c:pt idx="8598">
                  <c:v>3410.0</c:v>
                </c:pt>
                <c:pt idx="8599">
                  <c:v>3411.0</c:v>
                </c:pt>
                <c:pt idx="8600">
                  <c:v>3411.0</c:v>
                </c:pt>
                <c:pt idx="8601">
                  <c:v>3412.0</c:v>
                </c:pt>
                <c:pt idx="8602">
                  <c:v>3412.0</c:v>
                </c:pt>
                <c:pt idx="8603">
                  <c:v>3413.0</c:v>
                </c:pt>
                <c:pt idx="8604">
                  <c:v>3413.0</c:v>
                </c:pt>
                <c:pt idx="8605">
                  <c:v>3414.0</c:v>
                </c:pt>
                <c:pt idx="8606">
                  <c:v>3415.0</c:v>
                </c:pt>
                <c:pt idx="8607">
                  <c:v>3415.0</c:v>
                </c:pt>
                <c:pt idx="8608">
                  <c:v>3415.0</c:v>
                </c:pt>
                <c:pt idx="8609">
                  <c:v>3415.0</c:v>
                </c:pt>
                <c:pt idx="8610">
                  <c:v>3415.0</c:v>
                </c:pt>
                <c:pt idx="8611">
                  <c:v>3415.0</c:v>
                </c:pt>
                <c:pt idx="8612">
                  <c:v>3415.0</c:v>
                </c:pt>
                <c:pt idx="8613">
                  <c:v>3415.0</c:v>
                </c:pt>
                <c:pt idx="8614">
                  <c:v>3415.0</c:v>
                </c:pt>
                <c:pt idx="8615">
                  <c:v>3415.0</c:v>
                </c:pt>
                <c:pt idx="8616">
                  <c:v>3415.0</c:v>
                </c:pt>
                <c:pt idx="8617">
                  <c:v>3415.0</c:v>
                </c:pt>
                <c:pt idx="8618">
                  <c:v>3416.0</c:v>
                </c:pt>
                <c:pt idx="8619">
                  <c:v>3417.0</c:v>
                </c:pt>
                <c:pt idx="8620">
                  <c:v>3418.0</c:v>
                </c:pt>
                <c:pt idx="8621">
                  <c:v>3418.0</c:v>
                </c:pt>
                <c:pt idx="8622">
                  <c:v>3418.0</c:v>
                </c:pt>
                <c:pt idx="8623">
                  <c:v>3418.0</c:v>
                </c:pt>
                <c:pt idx="8624">
                  <c:v>3419.0</c:v>
                </c:pt>
                <c:pt idx="8625">
                  <c:v>3419.0</c:v>
                </c:pt>
                <c:pt idx="8626">
                  <c:v>3419.0</c:v>
                </c:pt>
                <c:pt idx="8627">
                  <c:v>3419.0</c:v>
                </c:pt>
                <c:pt idx="8628">
                  <c:v>3419.0</c:v>
                </c:pt>
                <c:pt idx="8629">
                  <c:v>3419.0</c:v>
                </c:pt>
                <c:pt idx="8630">
                  <c:v>3419.0</c:v>
                </c:pt>
                <c:pt idx="8631">
                  <c:v>3419.0</c:v>
                </c:pt>
                <c:pt idx="8632">
                  <c:v>3419.0</c:v>
                </c:pt>
                <c:pt idx="8633">
                  <c:v>3419.0</c:v>
                </c:pt>
                <c:pt idx="8634">
                  <c:v>3419.0</c:v>
                </c:pt>
                <c:pt idx="8635">
                  <c:v>3419.0</c:v>
                </c:pt>
                <c:pt idx="8636">
                  <c:v>3419.0</c:v>
                </c:pt>
                <c:pt idx="8637">
                  <c:v>3419.0</c:v>
                </c:pt>
                <c:pt idx="8638">
                  <c:v>3419.0</c:v>
                </c:pt>
                <c:pt idx="8639">
                  <c:v>3419.0</c:v>
                </c:pt>
                <c:pt idx="8640">
                  <c:v>3420.0</c:v>
                </c:pt>
                <c:pt idx="8641">
                  <c:v>3420.0</c:v>
                </c:pt>
                <c:pt idx="8642">
                  <c:v>3420.0</c:v>
                </c:pt>
                <c:pt idx="8643">
                  <c:v>3420.0</c:v>
                </c:pt>
                <c:pt idx="8644">
                  <c:v>3420.0</c:v>
                </c:pt>
                <c:pt idx="8645">
                  <c:v>3420.0</c:v>
                </c:pt>
                <c:pt idx="8646">
                  <c:v>3420.0</c:v>
                </c:pt>
                <c:pt idx="8647">
                  <c:v>3420.0</c:v>
                </c:pt>
                <c:pt idx="8648">
                  <c:v>3420.0</c:v>
                </c:pt>
                <c:pt idx="8649">
                  <c:v>3420.0</c:v>
                </c:pt>
                <c:pt idx="8650">
                  <c:v>3420.0</c:v>
                </c:pt>
                <c:pt idx="8651">
                  <c:v>3420.0</c:v>
                </c:pt>
                <c:pt idx="8652">
                  <c:v>3420.0</c:v>
                </c:pt>
                <c:pt idx="8653">
                  <c:v>3420.0</c:v>
                </c:pt>
                <c:pt idx="8654">
                  <c:v>3420.0</c:v>
                </c:pt>
                <c:pt idx="8655">
                  <c:v>3420.0</c:v>
                </c:pt>
                <c:pt idx="8656">
                  <c:v>3420.0</c:v>
                </c:pt>
                <c:pt idx="8657">
                  <c:v>3421.0</c:v>
                </c:pt>
                <c:pt idx="8658">
                  <c:v>3421.0</c:v>
                </c:pt>
                <c:pt idx="8659">
                  <c:v>3421.0</c:v>
                </c:pt>
                <c:pt idx="8660">
                  <c:v>3422.0</c:v>
                </c:pt>
                <c:pt idx="8661">
                  <c:v>3422.0</c:v>
                </c:pt>
                <c:pt idx="8662">
                  <c:v>3422.0</c:v>
                </c:pt>
                <c:pt idx="8663">
                  <c:v>3422.0</c:v>
                </c:pt>
                <c:pt idx="8664">
                  <c:v>3422.0</c:v>
                </c:pt>
                <c:pt idx="8665">
                  <c:v>3422.0</c:v>
                </c:pt>
                <c:pt idx="8666">
                  <c:v>3423.0</c:v>
                </c:pt>
                <c:pt idx="8667">
                  <c:v>3423.0</c:v>
                </c:pt>
                <c:pt idx="8668">
                  <c:v>3423.0</c:v>
                </c:pt>
                <c:pt idx="8669">
                  <c:v>3423.0</c:v>
                </c:pt>
                <c:pt idx="8670">
                  <c:v>3424.0</c:v>
                </c:pt>
                <c:pt idx="8671">
                  <c:v>3425.0</c:v>
                </c:pt>
                <c:pt idx="8672">
                  <c:v>3425.0</c:v>
                </c:pt>
                <c:pt idx="8673">
                  <c:v>3425.0</c:v>
                </c:pt>
                <c:pt idx="8674">
                  <c:v>3425.0</c:v>
                </c:pt>
                <c:pt idx="8675">
                  <c:v>3425.0</c:v>
                </c:pt>
                <c:pt idx="8676">
                  <c:v>3426.0</c:v>
                </c:pt>
                <c:pt idx="8677">
                  <c:v>3426.0</c:v>
                </c:pt>
                <c:pt idx="8678">
                  <c:v>3426.0</c:v>
                </c:pt>
                <c:pt idx="8679">
                  <c:v>3426.0</c:v>
                </c:pt>
                <c:pt idx="8680">
                  <c:v>3427.0</c:v>
                </c:pt>
                <c:pt idx="8681">
                  <c:v>3427.0</c:v>
                </c:pt>
                <c:pt idx="8682">
                  <c:v>3427.0</c:v>
                </c:pt>
                <c:pt idx="8683">
                  <c:v>3427.0</c:v>
                </c:pt>
                <c:pt idx="8684">
                  <c:v>3427.0</c:v>
                </c:pt>
                <c:pt idx="8685">
                  <c:v>3427.0</c:v>
                </c:pt>
                <c:pt idx="8686">
                  <c:v>3427.0</c:v>
                </c:pt>
                <c:pt idx="8687">
                  <c:v>3428.0</c:v>
                </c:pt>
                <c:pt idx="8688">
                  <c:v>3428.0</c:v>
                </c:pt>
                <c:pt idx="8689">
                  <c:v>3428.0</c:v>
                </c:pt>
                <c:pt idx="8690">
                  <c:v>3428.0</c:v>
                </c:pt>
                <c:pt idx="8691">
                  <c:v>3428.0</c:v>
                </c:pt>
                <c:pt idx="8692">
                  <c:v>3429.0</c:v>
                </c:pt>
                <c:pt idx="8693">
                  <c:v>3429.0</c:v>
                </c:pt>
                <c:pt idx="8694">
                  <c:v>3429.0</c:v>
                </c:pt>
                <c:pt idx="8695">
                  <c:v>3429.0</c:v>
                </c:pt>
                <c:pt idx="8696">
                  <c:v>3429.0</c:v>
                </c:pt>
                <c:pt idx="8697">
                  <c:v>3429.0</c:v>
                </c:pt>
                <c:pt idx="8698">
                  <c:v>3429.0</c:v>
                </c:pt>
                <c:pt idx="8699">
                  <c:v>3429.0</c:v>
                </c:pt>
                <c:pt idx="8700">
                  <c:v>3429.0</c:v>
                </c:pt>
                <c:pt idx="8701">
                  <c:v>3429.0</c:v>
                </c:pt>
                <c:pt idx="8702">
                  <c:v>3429.0</c:v>
                </c:pt>
                <c:pt idx="8703">
                  <c:v>3429.0</c:v>
                </c:pt>
                <c:pt idx="8704">
                  <c:v>3429.0</c:v>
                </c:pt>
                <c:pt idx="8705">
                  <c:v>3429.0</c:v>
                </c:pt>
                <c:pt idx="8706">
                  <c:v>3429.0</c:v>
                </c:pt>
                <c:pt idx="8707">
                  <c:v>3429.0</c:v>
                </c:pt>
                <c:pt idx="8708">
                  <c:v>3429.0</c:v>
                </c:pt>
                <c:pt idx="8709">
                  <c:v>3429.0</c:v>
                </c:pt>
                <c:pt idx="8710">
                  <c:v>3429.0</c:v>
                </c:pt>
                <c:pt idx="8711">
                  <c:v>3430.0</c:v>
                </c:pt>
                <c:pt idx="8712">
                  <c:v>3430.0</c:v>
                </c:pt>
                <c:pt idx="8713">
                  <c:v>3431.0</c:v>
                </c:pt>
                <c:pt idx="8714">
                  <c:v>3431.0</c:v>
                </c:pt>
                <c:pt idx="8715">
                  <c:v>3431.0</c:v>
                </c:pt>
                <c:pt idx="8716">
                  <c:v>3432.0</c:v>
                </c:pt>
                <c:pt idx="8717">
                  <c:v>3432.0</c:v>
                </c:pt>
                <c:pt idx="8718">
                  <c:v>3432.0</c:v>
                </c:pt>
                <c:pt idx="8719">
                  <c:v>3432.0</c:v>
                </c:pt>
                <c:pt idx="8720">
                  <c:v>3433.0</c:v>
                </c:pt>
                <c:pt idx="8721">
                  <c:v>3434.0</c:v>
                </c:pt>
                <c:pt idx="8722">
                  <c:v>3434.0</c:v>
                </c:pt>
                <c:pt idx="8723">
                  <c:v>3434.0</c:v>
                </c:pt>
                <c:pt idx="8724">
                  <c:v>3434.0</c:v>
                </c:pt>
                <c:pt idx="8725">
                  <c:v>3435.0</c:v>
                </c:pt>
                <c:pt idx="8726">
                  <c:v>3435.0</c:v>
                </c:pt>
                <c:pt idx="8727">
                  <c:v>3435.0</c:v>
                </c:pt>
                <c:pt idx="8728">
                  <c:v>3435.0</c:v>
                </c:pt>
                <c:pt idx="8729">
                  <c:v>3435.0</c:v>
                </c:pt>
                <c:pt idx="8730">
                  <c:v>3435.0</c:v>
                </c:pt>
                <c:pt idx="8731">
                  <c:v>3435.0</c:v>
                </c:pt>
                <c:pt idx="8732">
                  <c:v>3436.0</c:v>
                </c:pt>
                <c:pt idx="8733">
                  <c:v>3436.0</c:v>
                </c:pt>
                <c:pt idx="8734">
                  <c:v>3436.0</c:v>
                </c:pt>
                <c:pt idx="8735">
                  <c:v>3436.0</c:v>
                </c:pt>
                <c:pt idx="8736">
                  <c:v>3437.0</c:v>
                </c:pt>
                <c:pt idx="8737">
                  <c:v>3438.0</c:v>
                </c:pt>
                <c:pt idx="8738">
                  <c:v>3438.0</c:v>
                </c:pt>
                <c:pt idx="8739">
                  <c:v>3439.0</c:v>
                </c:pt>
                <c:pt idx="8740">
                  <c:v>3440.0</c:v>
                </c:pt>
                <c:pt idx="8741">
                  <c:v>3440.0</c:v>
                </c:pt>
                <c:pt idx="8742">
                  <c:v>3441.0</c:v>
                </c:pt>
                <c:pt idx="8743">
                  <c:v>3441.0</c:v>
                </c:pt>
                <c:pt idx="8744">
                  <c:v>3442.0</c:v>
                </c:pt>
                <c:pt idx="8745">
                  <c:v>3443.0</c:v>
                </c:pt>
                <c:pt idx="8746">
                  <c:v>3444.0</c:v>
                </c:pt>
                <c:pt idx="8747">
                  <c:v>3445.0</c:v>
                </c:pt>
                <c:pt idx="8748">
                  <c:v>3445.0</c:v>
                </c:pt>
                <c:pt idx="8749">
                  <c:v>3445.0</c:v>
                </c:pt>
                <c:pt idx="8750">
                  <c:v>3445.0</c:v>
                </c:pt>
                <c:pt idx="8751">
                  <c:v>3446.0</c:v>
                </c:pt>
                <c:pt idx="8752">
                  <c:v>3447.0</c:v>
                </c:pt>
                <c:pt idx="8753">
                  <c:v>3447.0</c:v>
                </c:pt>
                <c:pt idx="8754">
                  <c:v>3448.0</c:v>
                </c:pt>
                <c:pt idx="8755">
                  <c:v>3448.0</c:v>
                </c:pt>
                <c:pt idx="8756">
                  <c:v>3449.0</c:v>
                </c:pt>
                <c:pt idx="8757">
                  <c:v>3450.0</c:v>
                </c:pt>
                <c:pt idx="8758">
                  <c:v>3451.0</c:v>
                </c:pt>
                <c:pt idx="8759">
                  <c:v>3452.0</c:v>
                </c:pt>
                <c:pt idx="8760">
                  <c:v>3453.0</c:v>
                </c:pt>
                <c:pt idx="8761">
                  <c:v>3454.0</c:v>
                </c:pt>
                <c:pt idx="8762">
                  <c:v>3455.0</c:v>
                </c:pt>
                <c:pt idx="8763">
                  <c:v>3456.0</c:v>
                </c:pt>
                <c:pt idx="8764">
                  <c:v>3457.0</c:v>
                </c:pt>
                <c:pt idx="8765">
                  <c:v>3458.0</c:v>
                </c:pt>
                <c:pt idx="8766">
                  <c:v>3459.0</c:v>
                </c:pt>
                <c:pt idx="8767">
                  <c:v>3460.0</c:v>
                </c:pt>
                <c:pt idx="8768">
                  <c:v>3461.0</c:v>
                </c:pt>
                <c:pt idx="8769">
                  <c:v>3462.0</c:v>
                </c:pt>
                <c:pt idx="8770">
                  <c:v>3463.0</c:v>
                </c:pt>
                <c:pt idx="8771">
                  <c:v>3464.0</c:v>
                </c:pt>
                <c:pt idx="8772">
                  <c:v>3465.0</c:v>
                </c:pt>
                <c:pt idx="8773">
                  <c:v>3465.0</c:v>
                </c:pt>
                <c:pt idx="8774">
                  <c:v>3466.0</c:v>
                </c:pt>
                <c:pt idx="8775">
                  <c:v>3467.0</c:v>
                </c:pt>
                <c:pt idx="8776">
                  <c:v>3467.0</c:v>
                </c:pt>
                <c:pt idx="8777">
                  <c:v>3467.0</c:v>
                </c:pt>
                <c:pt idx="8778">
                  <c:v>3468.0</c:v>
                </c:pt>
                <c:pt idx="8779">
                  <c:v>3468.0</c:v>
                </c:pt>
                <c:pt idx="8780">
                  <c:v>3468.0</c:v>
                </c:pt>
                <c:pt idx="8781">
                  <c:v>3468.0</c:v>
                </c:pt>
                <c:pt idx="8782">
                  <c:v>3468.0</c:v>
                </c:pt>
                <c:pt idx="8783">
                  <c:v>3468.0</c:v>
                </c:pt>
                <c:pt idx="8784">
                  <c:v>3468.0</c:v>
                </c:pt>
                <c:pt idx="8785">
                  <c:v>3468.0</c:v>
                </c:pt>
                <c:pt idx="8786">
                  <c:v>3468.0</c:v>
                </c:pt>
                <c:pt idx="8787">
                  <c:v>3469.0</c:v>
                </c:pt>
                <c:pt idx="8788">
                  <c:v>3470.0</c:v>
                </c:pt>
                <c:pt idx="8789">
                  <c:v>3470.0</c:v>
                </c:pt>
                <c:pt idx="8790">
                  <c:v>3470.0</c:v>
                </c:pt>
                <c:pt idx="8791">
                  <c:v>3471.0</c:v>
                </c:pt>
                <c:pt idx="8792">
                  <c:v>3472.0</c:v>
                </c:pt>
                <c:pt idx="8793">
                  <c:v>3472.0</c:v>
                </c:pt>
                <c:pt idx="8794">
                  <c:v>3472.0</c:v>
                </c:pt>
                <c:pt idx="8795">
                  <c:v>3472.0</c:v>
                </c:pt>
                <c:pt idx="8796">
                  <c:v>3473.0</c:v>
                </c:pt>
                <c:pt idx="8797">
                  <c:v>3473.0</c:v>
                </c:pt>
                <c:pt idx="8798">
                  <c:v>3473.0</c:v>
                </c:pt>
                <c:pt idx="8799">
                  <c:v>3473.0</c:v>
                </c:pt>
                <c:pt idx="8800">
                  <c:v>3473.0</c:v>
                </c:pt>
                <c:pt idx="8801">
                  <c:v>3473.0</c:v>
                </c:pt>
                <c:pt idx="8802">
                  <c:v>3473.0</c:v>
                </c:pt>
                <c:pt idx="8803">
                  <c:v>3474.0</c:v>
                </c:pt>
                <c:pt idx="8804">
                  <c:v>3474.0</c:v>
                </c:pt>
                <c:pt idx="8805">
                  <c:v>3474.0</c:v>
                </c:pt>
                <c:pt idx="8806">
                  <c:v>3474.0</c:v>
                </c:pt>
                <c:pt idx="8807">
                  <c:v>3474.0</c:v>
                </c:pt>
                <c:pt idx="8808">
                  <c:v>3474.0</c:v>
                </c:pt>
                <c:pt idx="8809">
                  <c:v>3474.0</c:v>
                </c:pt>
                <c:pt idx="8810">
                  <c:v>3474.0</c:v>
                </c:pt>
                <c:pt idx="8811">
                  <c:v>3474.0</c:v>
                </c:pt>
                <c:pt idx="8812">
                  <c:v>3474.0</c:v>
                </c:pt>
                <c:pt idx="8813">
                  <c:v>3474.0</c:v>
                </c:pt>
                <c:pt idx="8814">
                  <c:v>3474.0</c:v>
                </c:pt>
                <c:pt idx="8815">
                  <c:v>3474.0</c:v>
                </c:pt>
                <c:pt idx="8816">
                  <c:v>3474.0</c:v>
                </c:pt>
                <c:pt idx="8817">
                  <c:v>3474.0</c:v>
                </c:pt>
                <c:pt idx="8818">
                  <c:v>3474.0</c:v>
                </c:pt>
                <c:pt idx="8819">
                  <c:v>3474.0</c:v>
                </c:pt>
                <c:pt idx="8820">
                  <c:v>3474.0</c:v>
                </c:pt>
                <c:pt idx="8821">
                  <c:v>3474.0</c:v>
                </c:pt>
                <c:pt idx="8822">
                  <c:v>3475.0</c:v>
                </c:pt>
                <c:pt idx="8823">
                  <c:v>3475.0</c:v>
                </c:pt>
                <c:pt idx="8824">
                  <c:v>3475.0</c:v>
                </c:pt>
                <c:pt idx="8825">
                  <c:v>3475.0</c:v>
                </c:pt>
                <c:pt idx="8826">
                  <c:v>3475.0</c:v>
                </c:pt>
                <c:pt idx="8827">
                  <c:v>3475.0</c:v>
                </c:pt>
                <c:pt idx="8828">
                  <c:v>3475.0</c:v>
                </c:pt>
                <c:pt idx="8829">
                  <c:v>3475.0</c:v>
                </c:pt>
                <c:pt idx="8830">
                  <c:v>3475.0</c:v>
                </c:pt>
                <c:pt idx="8831">
                  <c:v>3475.0</c:v>
                </c:pt>
                <c:pt idx="8832">
                  <c:v>3475.0</c:v>
                </c:pt>
                <c:pt idx="8833">
                  <c:v>3476.0</c:v>
                </c:pt>
                <c:pt idx="8834">
                  <c:v>3477.0</c:v>
                </c:pt>
                <c:pt idx="8835">
                  <c:v>3478.0</c:v>
                </c:pt>
                <c:pt idx="8836">
                  <c:v>3478.0</c:v>
                </c:pt>
                <c:pt idx="8837">
                  <c:v>3478.0</c:v>
                </c:pt>
                <c:pt idx="8838">
                  <c:v>3478.0</c:v>
                </c:pt>
                <c:pt idx="8839">
                  <c:v>3478.0</c:v>
                </c:pt>
                <c:pt idx="8840">
                  <c:v>3478.0</c:v>
                </c:pt>
                <c:pt idx="8841">
                  <c:v>3479.0</c:v>
                </c:pt>
                <c:pt idx="8842">
                  <c:v>3480.0</c:v>
                </c:pt>
                <c:pt idx="8843">
                  <c:v>3481.0</c:v>
                </c:pt>
                <c:pt idx="8844">
                  <c:v>3482.0</c:v>
                </c:pt>
                <c:pt idx="8845">
                  <c:v>3482.0</c:v>
                </c:pt>
                <c:pt idx="8846">
                  <c:v>3482.0</c:v>
                </c:pt>
                <c:pt idx="8847">
                  <c:v>3483.0</c:v>
                </c:pt>
                <c:pt idx="8848">
                  <c:v>3484.0</c:v>
                </c:pt>
                <c:pt idx="8849">
                  <c:v>3485.0</c:v>
                </c:pt>
                <c:pt idx="8850">
                  <c:v>3486.0</c:v>
                </c:pt>
                <c:pt idx="8851">
                  <c:v>3487.0</c:v>
                </c:pt>
                <c:pt idx="8852">
                  <c:v>3488.0</c:v>
                </c:pt>
                <c:pt idx="8853">
                  <c:v>3489.0</c:v>
                </c:pt>
                <c:pt idx="8854">
                  <c:v>3490.0</c:v>
                </c:pt>
                <c:pt idx="8855">
                  <c:v>3491.0</c:v>
                </c:pt>
                <c:pt idx="8856">
                  <c:v>3492.0</c:v>
                </c:pt>
                <c:pt idx="8857">
                  <c:v>3493.0</c:v>
                </c:pt>
                <c:pt idx="8858">
                  <c:v>3494.0</c:v>
                </c:pt>
                <c:pt idx="8859">
                  <c:v>3495.0</c:v>
                </c:pt>
                <c:pt idx="8860">
                  <c:v>3496.0</c:v>
                </c:pt>
                <c:pt idx="8861">
                  <c:v>3497.0</c:v>
                </c:pt>
                <c:pt idx="8862">
                  <c:v>3498.0</c:v>
                </c:pt>
                <c:pt idx="8863">
                  <c:v>3499.0</c:v>
                </c:pt>
                <c:pt idx="8864">
                  <c:v>3500.0</c:v>
                </c:pt>
                <c:pt idx="8865">
                  <c:v>3501.0</c:v>
                </c:pt>
                <c:pt idx="8866">
                  <c:v>3502.0</c:v>
                </c:pt>
                <c:pt idx="8867">
                  <c:v>3503.0</c:v>
                </c:pt>
                <c:pt idx="8868">
                  <c:v>3504.0</c:v>
                </c:pt>
                <c:pt idx="8869">
                  <c:v>3505.0</c:v>
                </c:pt>
                <c:pt idx="8870">
                  <c:v>3506.0</c:v>
                </c:pt>
                <c:pt idx="8871">
                  <c:v>3506.0</c:v>
                </c:pt>
                <c:pt idx="8872">
                  <c:v>3506.0</c:v>
                </c:pt>
                <c:pt idx="8873">
                  <c:v>3506.0</c:v>
                </c:pt>
                <c:pt idx="8874">
                  <c:v>3507.0</c:v>
                </c:pt>
                <c:pt idx="8875">
                  <c:v>3508.0</c:v>
                </c:pt>
                <c:pt idx="8876">
                  <c:v>3509.0</c:v>
                </c:pt>
                <c:pt idx="8877">
                  <c:v>3510.0</c:v>
                </c:pt>
                <c:pt idx="8878">
                  <c:v>3511.0</c:v>
                </c:pt>
                <c:pt idx="8879">
                  <c:v>3512.0</c:v>
                </c:pt>
                <c:pt idx="8880">
                  <c:v>3513.0</c:v>
                </c:pt>
                <c:pt idx="8881">
                  <c:v>3514.0</c:v>
                </c:pt>
                <c:pt idx="8882">
                  <c:v>3515.0</c:v>
                </c:pt>
                <c:pt idx="8883">
                  <c:v>3516.0</c:v>
                </c:pt>
                <c:pt idx="8884">
                  <c:v>3517.0</c:v>
                </c:pt>
                <c:pt idx="8885">
                  <c:v>3518.0</c:v>
                </c:pt>
                <c:pt idx="8886">
                  <c:v>3519.0</c:v>
                </c:pt>
                <c:pt idx="8887">
                  <c:v>3520.0</c:v>
                </c:pt>
                <c:pt idx="8888">
                  <c:v>3521.0</c:v>
                </c:pt>
                <c:pt idx="8889">
                  <c:v>3522.0</c:v>
                </c:pt>
                <c:pt idx="8890">
                  <c:v>3523.0</c:v>
                </c:pt>
                <c:pt idx="8891">
                  <c:v>3524.0</c:v>
                </c:pt>
                <c:pt idx="8892">
                  <c:v>3525.0</c:v>
                </c:pt>
                <c:pt idx="8893">
                  <c:v>3525.0</c:v>
                </c:pt>
                <c:pt idx="8894">
                  <c:v>3525.0</c:v>
                </c:pt>
                <c:pt idx="8895">
                  <c:v>3526.0</c:v>
                </c:pt>
                <c:pt idx="8896">
                  <c:v>3527.0</c:v>
                </c:pt>
                <c:pt idx="8897">
                  <c:v>3528.0</c:v>
                </c:pt>
                <c:pt idx="8898">
                  <c:v>3529.0</c:v>
                </c:pt>
                <c:pt idx="8899">
                  <c:v>3529.0</c:v>
                </c:pt>
                <c:pt idx="8900">
                  <c:v>3530.0</c:v>
                </c:pt>
                <c:pt idx="8901">
                  <c:v>3531.0</c:v>
                </c:pt>
                <c:pt idx="8902">
                  <c:v>3531.0</c:v>
                </c:pt>
                <c:pt idx="8903">
                  <c:v>3532.0</c:v>
                </c:pt>
                <c:pt idx="8904">
                  <c:v>3533.0</c:v>
                </c:pt>
                <c:pt idx="8905">
                  <c:v>3534.0</c:v>
                </c:pt>
                <c:pt idx="8906">
                  <c:v>3535.0</c:v>
                </c:pt>
                <c:pt idx="8907">
                  <c:v>3535.0</c:v>
                </c:pt>
                <c:pt idx="8908">
                  <c:v>3535.0</c:v>
                </c:pt>
                <c:pt idx="8909">
                  <c:v>3536.0</c:v>
                </c:pt>
                <c:pt idx="8910">
                  <c:v>3536.0</c:v>
                </c:pt>
                <c:pt idx="8911">
                  <c:v>3536.0</c:v>
                </c:pt>
                <c:pt idx="8912">
                  <c:v>3536.0</c:v>
                </c:pt>
                <c:pt idx="8913">
                  <c:v>3537.0</c:v>
                </c:pt>
                <c:pt idx="8914">
                  <c:v>3538.0</c:v>
                </c:pt>
                <c:pt idx="8915">
                  <c:v>3539.0</c:v>
                </c:pt>
                <c:pt idx="8916">
                  <c:v>3540.0</c:v>
                </c:pt>
                <c:pt idx="8917">
                  <c:v>3540.0</c:v>
                </c:pt>
                <c:pt idx="8918">
                  <c:v>3541.0</c:v>
                </c:pt>
                <c:pt idx="8919">
                  <c:v>3542.0</c:v>
                </c:pt>
                <c:pt idx="8920">
                  <c:v>3543.0</c:v>
                </c:pt>
                <c:pt idx="8921">
                  <c:v>3544.0</c:v>
                </c:pt>
                <c:pt idx="8922">
                  <c:v>3545.0</c:v>
                </c:pt>
                <c:pt idx="8923">
                  <c:v>3546.0</c:v>
                </c:pt>
                <c:pt idx="8924">
                  <c:v>3547.0</c:v>
                </c:pt>
                <c:pt idx="8925">
                  <c:v>3548.0</c:v>
                </c:pt>
                <c:pt idx="8926">
                  <c:v>3549.0</c:v>
                </c:pt>
                <c:pt idx="8927">
                  <c:v>3550.0</c:v>
                </c:pt>
                <c:pt idx="8928">
                  <c:v>3551.0</c:v>
                </c:pt>
                <c:pt idx="8929">
                  <c:v>3552.0</c:v>
                </c:pt>
                <c:pt idx="8930">
                  <c:v>3553.0</c:v>
                </c:pt>
                <c:pt idx="8931">
                  <c:v>3554.0</c:v>
                </c:pt>
                <c:pt idx="8932">
                  <c:v>3555.0</c:v>
                </c:pt>
                <c:pt idx="8933">
                  <c:v>3556.0</c:v>
                </c:pt>
                <c:pt idx="8934">
                  <c:v>3557.0</c:v>
                </c:pt>
                <c:pt idx="8935">
                  <c:v>3557.0</c:v>
                </c:pt>
                <c:pt idx="8936">
                  <c:v>3557.0</c:v>
                </c:pt>
                <c:pt idx="8937">
                  <c:v>3557.0</c:v>
                </c:pt>
                <c:pt idx="8938">
                  <c:v>3558.0</c:v>
                </c:pt>
                <c:pt idx="8939">
                  <c:v>3559.0</c:v>
                </c:pt>
                <c:pt idx="8940">
                  <c:v>3560.0</c:v>
                </c:pt>
                <c:pt idx="8941">
                  <c:v>3560.0</c:v>
                </c:pt>
                <c:pt idx="8942">
                  <c:v>3560.0</c:v>
                </c:pt>
                <c:pt idx="8943">
                  <c:v>3560.0</c:v>
                </c:pt>
                <c:pt idx="8944">
                  <c:v>3561.0</c:v>
                </c:pt>
                <c:pt idx="8945">
                  <c:v>3561.0</c:v>
                </c:pt>
                <c:pt idx="8946">
                  <c:v>3561.0</c:v>
                </c:pt>
                <c:pt idx="8947">
                  <c:v>3561.0</c:v>
                </c:pt>
                <c:pt idx="8948">
                  <c:v>3561.0</c:v>
                </c:pt>
                <c:pt idx="8949">
                  <c:v>3561.0</c:v>
                </c:pt>
                <c:pt idx="8950">
                  <c:v>3561.0</c:v>
                </c:pt>
                <c:pt idx="8951">
                  <c:v>3562.0</c:v>
                </c:pt>
                <c:pt idx="8952">
                  <c:v>3563.0</c:v>
                </c:pt>
                <c:pt idx="8953">
                  <c:v>3563.0</c:v>
                </c:pt>
                <c:pt idx="8954">
                  <c:v>3564.0</c:v>
                </c:pt>
                <c:pt idx="8955">
                  <c:v>3565.0</c:v>
                </c:pt>
                <c:pt idx="8956">
                  <c:v>3566.0</c:v>
                </c:pt>
                <c:pt idx="8957">
                  <c:v>3567.0</c:v>
                </c:pt>
                <c:pt idx="8958">
                  <c:v>3568.0</c:v>
                </c:pt>
                <c:pt idx="8959">
                  <c:v>3568.0</c:v>
                </c:pt>
                <c:pt idx="8960">
                  <c:v>3568.0</c:v>
                </c:pt>
                <c:pt idx="8961">
                  <c:v>3568.0</c:v>
                </c:pt>
                <c:pt idx="8962">
                  <c:v>3568.0</c:v>
                </c:pt>
                <c:pt idx="8963">
                  <c:v>3569.0</c:v>
                </c:pt>
                <c:pt idx="8964">
                  <c:v>3569.0</c:v>
                </c:pt>
                <c:pt idx="8965">
                  <c:v>3569.0</c:v>
                </c:pt>
                <c:pt idx="8966">
                  <c:v>3569.0</c:v>
                </c:pt>
                <c:pt idx="8967">
                  <c:v>3570.0</c:v>
                </c:pt>
                <c:pt idx="8968">
                  <c:v>3571.0</c:v>
                </c:pt>
                <c:pt idx="8969">
                  <c:v>3571.0</c:v>
                </c:pt>
                <c:pt idx="8970">
                  <c:v>3571.0</c:v>
                </c:pt>
                <c:pt idx="8971">
                  <c:v>3571.0</c:v>
                </c:pt>
                <c:pt idx="8972">
                  <c:v>3571.0</c:v>
                </c:pt>
                <c:pt idx="8973">
                  <c:v>3571.0</c:v>
                </c:pt>
                <c:pt idx="8974">
                  <c:v>3571.0</c:v>
                </c:pt>
                <c:pt idx="8975">
                  <c:v>3571.0</c:v>
                </c:pt>
                <c:pt idx="8976">
                  <c:v>3571.0</c:v>
                </c:pt>
                <c:pt idx="8977">
                  <c:v>3571.0</c:v>
                </c:pt>
                <c:pt idx="8978">
                  <c:v>3571.0</c:v>
                </c:pt>
                <c:pt idx="8979">
                  <c:v>3571.0</c:v>
                </c:pt>
                <c:pt idx="8980">
                  <c:v>3572.0</c:v>
                </c:pt>
                <c:pt idx="8981">
                  <c:v>3573.0</c:v>
                </c:pt>
                <c:pt idx="8982">
                  <c:v>3573.0</c:v>
                </c:pt>
                <c:pt idx="8983">
                  <c:v>3573.0</c:v>
                </c:pt>
                <c:pt idx="8984">
                  <c:v>3574.0</c:v>
                </c:pt>
                <c:pt idx="8985">
                  <c:v>3574.0</c:v>
                </c:pt>
                <c:pt idx="8986">
                  <c:v>3574.0</c:v>
                </c:pt>
                <c:pt idx="8987">
                  <c:v>3574.0</c:v>
                </c:pt>
                <c:pt idx="8988">
                  <c:v>3574.0</c:v>
                </c:pt>
                <c:pt idx="8989">
                  <c:v>3575.0</c:v>
                </c:pt>
                <c:pt idx="8990">
                  <c:v>3575.0</c:v>
                </c:pt>
                <c:pt idx="8991">
                  <c:v>3575.0</c:v>
                </c:pt>
                <c:pt idx="8992">
                  <c:v>3575.0</c:v>
                </c:pt>
                <c:pt idx="8993">
                  <c:v>3575.0</c:v>
                </c:pt>
                <c:pt idx="8994">
                  <c:v>3575.0</c:v>
                </c:pt>
                <c:pt idx="8995">
                  <c:v>3575.0</c:v>
                </c:pt>
                <c:pt idx="8996">
                  <c:v>3575.0</c:v>
                </c:pt>
                <c:pt idx="8997">
                  <c:v>3575.0</c:v>
                </c:pt>
                <c:pt idx="8998">
                  <c:v>3575.0</c:v>
                </c:pt>
                <c:pt idx="8999">
                  <c:v>3575.0</c:v>
                </c:pt>
                <c:pt idx="9000">
                  <c:v>3575.0</c:v>
                </c:pt>
                <c:pt idx="9001">
                  <c:v>3575.0</c:v>
                </c:pt>
                <c:pt idx="9002">
                  <c:v>3575.0</c:v>
                </c:pt>
                <c:pt idx="9003">
                  <c:v>3575.0</c:v>
                </c:pt>
                <c:pt idx="9004">
                  <c:v>3575.0</c:v>
                </c:pt>
                <c:pt idx="9005">
                  <c:v>3575.0</c:v>
                </c:pt>
                <c:pt idx="9006">
                  <c:v>3575.0</c:v>
                </c:pt>
                <c:pt idx="9007">
                  <c:v>3575.0</c:v>
                </c:pt>
                <c:pt idx="9008">
                  <c:v>3575.0</c:v>
                </c:pt>
                <c:pt idx="9009">
                  <c:v>3575.0</c:v>
                </c:pt>
                <c:pt idx="9010">
                  <c:v>3575.0</c:v>
                </c:pt>
                <c:pt idx="9011">
                  <c:v>3576.0</c:v>
                </c:pt>
                <c:pt idx="9012">
                  <c:v>3577.0</c:v>
                </c:pt>
                <c:pt idx="9013">
                  <c:v>3577.0</c:v>
                </c:pt>
                <c:pt idx="9014">
                  <c:v>3577.0</c:v>
                </c:pt>
                <c:pt idx="9015">
                  <c:v>3577.0</c:v>
                </c:pt>
                <c:pt idx="9016">
                  <c:v>3577.0</c:v>
                </c:pt>
                <c:pt idx="9017">
                  <c:v>3577.0</c:v>
                </c:pt>
                <c:pt idx="9018">
                  <c:v>3577.0</c:v>
                </c:pt>
                <c:pt idx="9019">
                  <c:v>3577.0</c:v>
                </c:pt>
                <c:pt idx="9020">
                  <c:v>3577.0</c:v>
                </c:pt>
                <c:pt idx="9021">
                  <c:v>3578.0</c:v>
                </c:pt>
                <c:pt idx="9022">
                  <c:v>3579.0</c:v>
                </c:pt>
                <c:pt idx="9023">
                  <c:v>3579.0</c:v>
                </c:pt>
                <c:pt idx="9024">
                  <c:v>3579.0</c:v>
                </c:pt>
                <c:pt idx="9025">
                  <c:v>3579.0</c:v>
                </c:pt>
                <c:pt idx="9026">
                  <c:v>3579.0</c:v>
                </c:pt>
                <c:pt idx="9027">
                  <c:v>3579.0</c:v>
                </c:pt>
                <c:pt idx="9028">
                  <c:v>3579.0</c:v>
                </c:pt>
                <c:pt idx="9029">
                  <c:v>3580.0</c:v>
                </c:pt>
                <c:pt idx="9030">
                  <c:v>3580.0</c:v>
                </c:pt>
                <c:pt idx="9031">
                  <c:v>3580.0</c:v>
                </c:pt>
                <c:pt idx="9032">
                  <c:v>3580.0</c:v>
                </c:pt>
                <c:pt idx="9033">
                  <c:v>3580.0</c:v>
                </c:pt>
                <c:pt idx="9034">
                  <c:v>3580.0</c:v>
                </c:pt>
                <c:pt idx="9035">
                  <c:v>3580.0</c:v>
                </c:pt>
                <c:pt idx="9036">
                  <c:v>3581.0</c:v>
                </c:pt>
                <c:pt idx="9037">
                  <c:v>3581.0</c:v>
                </c:pt>
                <c:pt idx="9038">
                  <c:v>3581.0</c:v>
                </c:pt>
                <c:pt idx="9039">
                  <c:v>3582.0</c:v>
                </c:pt>
                <c:pt idx="9040">
                  <c:v>3582.0</c:v>
                </c:pt>
                <c:pt idx="9041">
                  <c:v>3582.0</c:v>
                </c:pt>
                <c:pt idx="9042">
                  <c:v>3582.0</c:v>
                </c:pt>
                <c:pt idx="9043">
                  <c:v>3582.0</c:v>
                </c:pt>
                <c:pt idx="9044">
                  <c:v>3582.0</c:v>
                </c:pt>
                <c:pt idx="9045">
                  <c:v>3582.0</c:v>
                </c:pt>
                <c:pt idx="9046">
                  <c:v>3582.0</c:v>
                </c:pt>
                <c:pt idx="9047">
                  <c:v>3583.0</c:v>
                </c:pt>
                <c:pt idx="9048">
                  <c:v>3583.0</c:v>
                </c:pt>
                <c:pt idx="9049">
                  <c:v>3583.0</c:v>
                </c:pt>
                <c:pt idx="9050">
                  <c:v>3584.0</c:v>
                </c:pt>
                <c:pt idx="9051">
                  <c:v>3585.0</c:v>
                </c:pt>
                <c:pt idx="9052">
                  <c:v>3585.0</c:v>
                </c:pt>
                <c:pt idx="9053">
                  <c:v>3585.0</c:v>
                </c:pt>
                <c:pt idx="9054">
                  <c:v>3586.0</c:v>
                </c:pt>
                <c:pt idx="9055">
                  <c:v>3587.0</c:v>
                </c:pt>
                <c:pt idx="9056">
                  <c:v>3587.0</c:v>
                </c:pt>
                <c:pt idx="9057">
                  <c:v>3587.0</c:v>
                </c:pt>
                <c:pt idx="9058">
                  <c:v>3587.0</c:v>
                </c:pt>
                <c:pt idx="9059">
                  <c:v>3587.0</c:v>
                </c:pt>
                <c:pt idx="9060">
                  <c:v>3587.0</c:v>
                </c:pt>
                <c:pt idx="9061">
                  <c:v>3588.0</c:v>
                </c:pt>
                <c:pt idx="9062">
                  <c:v>3588.0</c:v>
                </c:pt>
                <c:pt idx="9063">
                  <c:v>3588.0</c:v>
                </c:pt>
                <c:pt idx="9064">
                  <c:v>3589.0</c:v>
                </c:pt>
                <c:pt idx="9065">
                  <c:v>3589.0</c:v>
                </c:pt>
                <c:pt idx="9066">
                  <c:v>3589.0</c:v>
                </c:pt>
                <c:pt idx="9067">
                  <c:v>3589.0</c:v>
                </c:pt>
                <c:pt idx="9068">
                  <c:v>3589.0</c:v>
                </c:pt>
                <c:pt idx="9069">
                  <c:v>3589.0</c:v>
                </c:pt>
                <c:pt idx="9070">
                  <c:v>3589.0</c:v>
                </c:pt>
                <c:pt idx="9071">
                  <c:v>3589.0</c:v>
                </c:pt>
                <c:pt idx="9072">
                  <c:v>3590.0</c:v>
                </c:pt>
                <c:pt idx="9073">
                  <c:v>3591.0</c:v>
                </c:pt>
                <c:pt idx="9074">
                  <c:v>3592.0</c:v>
                </c:pt>
                <c:pt idx="9075">
                  <c:v>3593.0</c:v>
                </c:pt>
                <c:pt idx="9076">
                  <c:v>3594.0</c:v>
                </c:pt>
                <c:pt idx="9077">
                  <c:v>3595.0</c:v>
                </c:pt>
                <c:pt idx="9078">
                  <c:v>3596.0</c:v>
                </c:pt>
                <c:pt idx="9079">
                  <c:v>3597.0</c:v>
                </c:pt>
                <c:pt idx="9080">
                  <c:v>3598.0</c:v>
                </c:pt>
                <c:pt idx="9081">
                  <c:v>3599.0</c:v>
                </c:pt>
                <c:pt idx="9082">
                  <c:v>3600.0</c:v>
                </c:pt>
                <c:pt idx="9083">
                  <c:v>3601.0</c:v>
                </c:pt>
                <c:pt idx="9084">
                  <c:v>3602.0</c:v>
                </c:pt>
                <c:pt idx="9085">
                  <c:v>3603.0</c:v>
                </c:pt>
                <c:pt idx="9086">
                  <c:v>3603.0</c:v>
                </c:pt>
                <c:pt idx="9087">
                  <c:v>3603.0</c:v>
                </c:pt>
                <c:pt idx="9088">
                  <c:v>3604.0</c:v>
                </c:pt>
                <c:pt idx="9089">
                  <c:v>3605.0</c:v>
                </c:pt>
                <c:pt idx="9090">
                  <c:v>3606.0</c:v>
                </c:pt>
                <c:pt idx="9091">
                  <c:v>3607.0</c:v>
                </c:pt>
                <c:pt idx="9092">
                  <c:v>3608.0</c:v>
                </c:pt>
                <c:pt idx="9093">
                  <c:v>3608.0</c:v>
                </c:pt>
                <c:pt idx="9094">
                  <c:v>3608.0</c:v>
                </c:pt>
                <c:pt idx="9095">
                  <c:v>3609.0</c:v>
                </c:pt>
                <c:pt idx="9096">
                  <c:v>3610.0</c:v>
                </c:pt>
                <c:pt idx="9097">
                  <c:v>3611.0</c:v>
                </c:pt>
                <c:pt idx="9098">
                  <c:v>3612.0</c:v>
                </c:pt>
                <c:pt idx="9099">
                  <c:v>3613.0</c:v>
                </c:pt>
                <c:pt idx="9100">
                  <c:v>3614.0</c:v>
                </c:pt>
                <c:pt idx="9101">
                  <c:v>3615.0</c:v>
                </c:pt>
                <c:pt idx="9102">
                  <c:v>3616.0</c:v>
                </c:pt>
                <c:pt idx="9103">
                  <c:v>3616.0</c:v>
                </c:pt>
                <c:pt idx="9104">
                  <c:v>3617.0</c:v>
                </c:pt>
                <c:pt idx="9105">
                  <c:v>3618.0</c:v>
                </c:pt>
                <c:pt idx="9106">
                  <c:v>3619.0</c:v>
                </c:pt>
                <c:pt idx="9107">
                  <c:v>3620.0</c:v>
                </c:pt>
                <c:pt idx="9108">
                  <c:v>3620.0</c:v>
                </c:pt>
                <c:pt idx="9109">
                  <c:v>3621.0</c:v>
                </c:pt>
                <c:pt idx="9110">
                  <c:v>3622.0</c:v>
                </c:pt>
                <c:pt idx="9111">
                  <c:v>3623.0</c:v>
                </c:pt>
                <c:pt idx="9112">
                  <c:v>3624.0</c:v>
                </c:pt>
                <c:pt idx="9113">
                  <c:v>3625.0</c:v>
                </c:pt>
                <c:pt idx="9114">
                  <c:v>3626.0</c:v>
                </c:pt>
                <c:pt idx="9115">
                  <c:v>3626.0</c:v>
                </c:pt>
                <c:pt idx="9116">
                  <c:v>3626.0</c:v>
                </c:pt>
                <c:pt idx="9117">
                  <c:v>3627.0</c:v>
                </c:pt>
                <c:pt idx="9118">
                  <c:v>3628.0</c:v>
                </c:pt>
                <c:pt idx="9119">
                  <c:v>3629.0</c:v>
                </c:pt>
                <c:pt idx="9120">
                  <c:v>3630.0</c:v>
                </c:pt>
                <c:pt idx="9121">
                  <c:v>3631.0</c:v>
                </c:pt>
                <c:pt idx="9122">
                  <c:v>3631.0</c:v>
                </c:pt>
                <c:pt idx="9123">
                  <c:v>3631.0</c:v>
                </c:pt>
                <c:pt idx="9124">
                  <c:v>3632.0</c:v>
                </c:pt>
                <c:pt idx="9125">
                  <c:v>3633.0</c:v>
                </c:pt>
                <c:pt idx="9126">
                  <c:v>3633.0</c:v>
                </c:pt>
                <c:pt idx="9127">
                  <c:v>3633.0</c:v>
                </c:pt>
                <c:pt idx="9128">
                  <c:v>3634.0</c:v>
                </c:pt>
                <c:pt idx="9129">
                  <c:v>3635.0</c:v>
                </c:pt>
                <c:pt idx="9130">
                  <c:v>3636.0</c:v>
                </c:pt>
                <c:pt idx="9131">
                  <c:v>3637.0</c:v>
                </c:pt>
                <c:pt idx="9132">
                  <c:v>3638.0</c:v>
                </c:pt>
                <c:pt idx="9133">
                  <c:v>3639.0</c:v>
                </c:pt>
                <c:pt idx="9134">
                  <c:v>3640.0</c:v>
                </c:pt>
                <c:pt idx="9135">
                  <c:v>3641.0</c:v>
                </c:pt>
                <c:pt idx="9136">
                  <c:v>3641.0</c:v>
                </c:pt>
                <c:pt idx="9137">
                  <c:v>3642.0</c:v>
                </c:pt>
                <c:pt idx="9138">
                  <c:v>3643.0</c:v>
                </c:pt>
                <c:pt idx="9139">
                  <c:v>3643.0</c:v>
                </c:pt>
                <c:pt idx="9140">
                  <c:v>3643.0</c:v>
                </c:pt>
                <c:pt idx="9141">
                  <c:v>3643.0</c:v>
                </c:pt>
                <c:pt idx="9142">
                  <c:v>3643.0</c:v>
                </c:pt>
                <c:pt idx="9143">
                  <c:v>3644.0</c:v>
                </c:pt>
                <c:pt idx="9144">
                  <c:v>3644.0</c:v>
                </c:pt>
                <c:pt idx="9145">
                  <c:v>3644.0</c:v>
                </c:pt>
                <c:pt idx="9146">
                  <c:v>3644.0</c:v>
                </c:pt>
                <c:pt idx="9147">
                  <c:v>3644.0</c:v>
                </c:pt>
                <c:pt idx="9148">
                  <c:v>3645.0</c:v>
                </c:pt>
                <c:pt idx="9149">
                  <c:v>3645.0</c:v>
                </c:pt>
                <c:pt idx="9150">
                  <c:v>3645.0</c:v>
                </c:pt>
                <c:pt idx="9151">
                  <c:v>3645.0</c:v>
                </c:pt>
                <c:pt idx="9152">
                  <c:v>3645.0</c:v>
                </c:pt>
                <c:pt idx="9153">
                  <c:v>3645.0</c:v>
                </c:pt>
                <c:pt idx="9154">
                  <c:v>3645.0</c:v>
                </c:pt>
                <c:pt idx="9155">
                  <c:v>3645.0</c:v>
                </c:pt>
                <c:pt idx="9156">
                  <c:v>3646.0</c:v>
                </c:pt>
                <c:pt idx="9157">
                  <c:v>3646.0</c:v>
                </c:pt>
                <c:pt idx="9158">
                  <c:v>3646.0</c:v>
                </c:pt>
                <c:pt idx="9159">
                  <c:v>3646.0</c:v>
                </c:pt>
                <c:pt idx="9160">
                  <c:v>3646.0</c:v>
                </c:pt>
                <c:pt idx="9161">
                  <c:v>3647.0</c:v>
                </c:pt>
                <c:pt idx="9162">
                  <c:v>3647.0</c:v>
                </c:pt>
                <c:pt idx="9163">
                  <c:v>3647.0</c:v>
                </c:pt>
                <c:pt idx="9164">
                  <c:v>3647.0</c:v>
                </c:pt>
                <c:pt idx="9165">
                  <c:v>3647.0</c:v>
                </c:pt>
                <c:pt idx="9166">
                  <c:v>3647.0</c:v>
                </c:pt>
                <c:pt idx="9167">
                  <c:v>3647.0</c:v>
                </c:pt>
                <c:pt idx="9168">
                  <c:v>3647.0</c:v>
                </c:pt>
                <c:pt idx="9169">
                  <c:v>3648.0</c:v>
                </c:pt>
                <c:pt idx="9170">
                  <c:v>3648.0</c:v>
                </c:pt>
                <c:pt idx="9171">
                  <c:v>3648.0</c:v>
                </c:pt>
                <c:pt idx="9172">
                  <c:v>3648.0</c:v>
                </c:pt>
                <c:pt idx="9173">
                  <c:v>3648.0</c:v>
                </c:pt>
                <c:pt idx="9174">
                  <c:v>3649.0</c:v>
                </c:pt>
                <c:pt idx="9175">
                  <c:v>3650.0</c:v>
                </c:pt>
                <c:pt idx="9176">
                  <c:v>3650.0</c:v>
                </c:pt>
                <c:pt idx="9177">
                  <c:v>3650.0</c:v>
                </c:pt>
                <c:pt idx="9178">
                  <c:v>3650.0</c:v>
                </c:pt>
                <c:pt idx="9179">
                  <c:v>3650.0</c:v>
                </c:pt>
                <c:pt idx="9180">
                  <c:v>3651.0</c:v>
                </c:pt>
                <c:pt idx="9181">
                  <c:v>3651.0</c:v>
                </c:pt>
                <c:pt idx="9182">
                  <c:v>3651.0</c:v>
                </c:pt>
                <c:pt idx="9183">
                  <c:v>3651.0</c:v>
                </c:pt>
                <c:pt idx="9184">
                  <c:v>3651.0</c:v>
                </c:pt>
                <c:pt idx="9185">
                  <c:v>3652.0</c:v>
                </c:pt>
                <c:pt idx="9186">
                  <c:v>3652.0</c:v>
                </c:pt>
                <c:pt idx="9187">
                  <c:v>3652.0</c:v>
                </c:pt>
                <c:pt idx="9188">
                  <c:v>3652.0</c:v>
                </c:pt>
                <c:pt idx="9189">
                  <c:v>3652.0</c:v>
                </c:pt>
                <c:pt idx="9190">
                  <c:v>3652.0</c:v>
                </c:pt>
                <c:pt idx="9191">
                  <c:v>3652.0</c:v>
                </c:pt>
                <c:pt idx="9192">
                  <c:v>3652.0</c:v>
                </c:pt>
                <c:pt idx="9193">
                  <c:v>3652.0</c:v>
                </c:pt>
                <c:pt idx="9194">
                  <c:v>3652.0</c:v>
                </c:pt>
                <c:pt idx="9195">
                  <c:v>3652.0</c:v>
                </c:pt>
                <c:pt idx="9196">
                  <c:v>3653.0</c:v>
                </c:pt>
                <c:pt idx="9197">
                  <c:v>3654.0</c:v>
                </c:pt>
                <c:pt idx="9198">
                  <c:v>3654.0</c:v>
                </c:pt>
                <c:pt idx="9199">
                  <c:v>3654.0</c:v>
                </c:pt>
                <c:pt idx="9200">
                  <c:v>3654.0</c:v>
                </c:pt>
                <c:pt idx="9201">
                  <c:v>3654.0</c:v>
                </c:pt>
                <c:pt idx="9202">
                  <c:v>3655.0</c:v>
                </c:pt>
                <c:pt idx="9203">
                  <c:v>3655.0</c:v>
                </c:pt>
                <c:pt idx="9204">
                  <c:v>3655.0</c:v>
                </c:pt>
                <c:pt idx="9205">
                  <c:v>3655.0</c:v>
                </c:pt>
                <c:pt idx="9206">
                  <c:v>3655.0</c:v>
                </c:pt>
                <c:pt idx="9207">
                  <c:v>3655.0</c:v>
                </c:pt>
                <c:pt idx="9208">
                  <c:v>3655.0</c:v>
                </c:pt>
                <c:pt idx="9209">
                  <c:v>3655.0</c:v>
                </c:pt>
                <c:pt idx="9210">
                  <c:v>3655.0</c:v>
                </c:pt>
                <c:pt idx="9211">
                  <c:v>3656.0</c:v>
                </c:pt>
                <c:pt idx="9212">
                  <c:v>3656.0</c:v>
                </c:pt>
                <c:pt idx="9213">
                  <c:v>3657.0</c:v>
                </c:pt>
                <c:pt idx="9214">
                  <c:v>3657.0</c:v>
                </c:pt>
                <c:pt idx="9215">
                  <c:v>3657.0</c:v>
                </c:pt>
                <c:pt idx="9216">
                  <c:v>3658.0</c:v>
                </c:pt>
                <c:pt idx="9217">
                  <c:v>3658.0</c:v>
                </c:pt>
                <c:pt idx="9218">
                  <c:v>3659.0</c:v>
                </c:pt>
                <c:pt idx="9219">
                  <c:v>3659.0</c:v>
                </c:pt>
                <c:pt idx="9220">
                  <c:v>3659.0</c:v>
                </c:pt>
                <c:pt idx="9221">
                  <c:v>3659.0</c:v>
                </c:pt>
                <c:pt idx="9222">
                  <c:v>3659.0</c:v>
                </c:pt>
                <c:pt idx="9223">
                  <c:v>3659.0</c:v>
                </c:pt>
                <c:pt idx="9224">
                  <c:v>3659.0</c:v>
                </c:pt>
                <c:pt idx="9225">
                  <c:v>3659.0</c:v>
                </c:pt>
                <c:pt idx="9226">
                  <c:v>3659.0</c:v>
                </c:pt>
                <c:pt idx="9227">
                  <c:v>3659.0</c:v>
                </c:pt>
                <c:pt idx="9228">
                  <c:v>3659.0</c:v>
                </c:pt>
                <c:pt idx="9229">
                  <c:v>3659.0</c:v>
                </c:pt>
                <c:pt idx="9230">
                  <c:v>3659.0</c:v>
                </c:pt>
                <c:pt idx="9231">
                  <c:v>3659.0</c:v>
                </c:pt>
                <c:pt idx="9232">
                  <c:v>3659.0</c:v>
                </c:pt>
                <c:pt idx="9233">
                  <c:v>3659.0</c:v>
                </c:pt>
                <c:pt idx="9234">
                  <c:v>3659.0</c:v>
                </c:pt>
                <c:pt idx="9235">
                  <c:v>3659.0</c:v>
                </c:pt>
                <c:pt idx="9236">
                  <c:v>3660.0</c:v>
                </c:pt>
                <c:pt idx="9237">
                  <c:v>3660.0</c:v>
                </c:pt>
                <c:pt idx="9238">
                  <c:v>3660.0</c:v>
                </c:pt>
                <c:pt idx="9239">
                  <c:v>3660.0</c:v>
                </c:pt>
                <c:pt idx="9240">
                  <c:v>3661.0</c:v>
                </c:pt>
                <c:pt idx="9241">
                  <c:v>3661.0</c:v>
                </c:pt>
                <c:pt idx="9242">
                  <c:v>3661.0</c:v>
                </c:pt>
                <c:pt idx="9243">
                  <c:v>3662.0</c:v>
                </c:pt>
                <c:pt idx="9244">
                  <c:v>3662.0</c:v>
                </c:pt>
                <c:pt idx="9245">
                  <c:v>3662.0</c:v>
                </c:pt>
                <c:pt idx="9246">
                  <c:v>3663.0</c:v>
                </c:pt>
                <c:pt idx="9247">
                  <c:v>3663.0</c:v>
                </c:pt>
                <c:pt idx="9248">
                  <c:v>3663.0</c:v>
                </c:pt>
                <c:pt idx="9249">
                  <c:v>3664.0</c:v>
                </c:pt>
                <c:pt idx="9250">
                  <c:v>3664.0</c:v>
                </c:pt>
                <c:pt idx="9251">
                  <c:v>3664.0</c:v>
                </c:pt>
                <c:pt idx="9252">
                  <c:v>3665.0</c:v>
                </c:pt>
                <c:pt idx="9253">
                  <c:v>3666.0</c:v>
                </c:pt>
                <c:pt idx="9254">
                  <c:v>3667.0</c:v>
                </c:pt>
                <c:pt idx="9255">
                  <c:v>3667.0</c:v>
                </c:pt>
                <c:pt idx="9256">
                  <c:v>3667.0</c:v>
                </c:pt>
                <c:pt idx="9257">
                  <c:v>3667.0</c:v>
                </c:pt>
                <c:pt idx="9258">
                  <c:v>3668.0</c:v>
                </c:pt>
                <c:pt idx="9259">
                  <c:v>3668.0</c:v>
                </c:pt>
                <c:pt idx="9260">
                  <c:v>3668.0</c:v>
                </c:pt>
                <c:pt idx="9261">
                  <c:v>3668.0</c:v>
                </c:pt>
                <c:pt idx="9262">
                  <c:v>3668.0</c:v>
                </c:pt>
                <c:pt idx="9263">
                  <c:v>3668.0</c:v>
                </c:pt>
                <c:pt idx="9264">
                  <c:v>3669.0</c:v>
                </c:pt>
                <c:pt idx="9265">
                  <c:v>3669.0</c:v>
                </c:pt>
                <c:pt idx="9266">
                  <c:v>3669.0</c:v>
                </c:pt>
                <c:pt idx="9267">
                  <c:v>3669.0</c:v>
                </c:pt>
                <c:pt idx="9268">
                  <c:v>3669.0</c:v>
                </c:pt>
                <c:pt idx="9269">
                  <c:v>3669.0</c:v>
                </c:pt>
                <c:pt idx="9270">
                  <c:v>3669.0</c:v>
                </c:pt>
                <c:pt idx="9271">
                  <c:v>3670.0</c:v>
                </c:pt>
                <c:pt idx="9272">
                  <c:v>3671.0</c:v>
                </c:pt>
                <c:pt idx="9273">
                  <c:v>3672.0</c:v>
                </c:pt>
                <c:pt idx="9274">
                  <c:v>3672.0</c:v>
                </c:pt>
                <c:pt idx="9275">
                  <c:v>3673.0</c:v>
                </c:pt>
                <c:pt idx="9276">
                  <c:v>3673.0</c:v>
                </c:pt>
                <c:pt idx="9277">
                  <c:v>3674.0</c:v>
                </c:pt>
                <c:pt idx="9278">
                  <c:v>3674.0</c:v>
                </c:pt>
                <c:pt idx="9279">
                  <c:v>3675.0</c:v>
                </c:pt>
                <c:pt idx="9280">
                  <c:v>3676.0</c:v>
                </c:pt>
                <c:pt idx="9281">
                  <c:v>3676.0</c:v>
                </c:pt>
                <c:pt idx="9282">
                  <c:v>3676.0</c:v>
                </c:pt>
                <c:pt idx="9283">
                  <c:v>3676.0</c:v>
                </c:pt>
                <c:pt idx="9284">
                  <c:v>3677.0</c:v>
                </c:pt>
                <c:pt idx="9285">
                  <c:v>3678.0</c:v>
                </c:pt>
                <c:pt idx="9286">
                  <c:v>3679.0</c:v>
                </c:pt>
                <c:pt idx="9287">
                  <c:v>3680.0</c:v>
                </c:pt>
                <c:pt idx="9288">
                  <c:v>3681.0</c:v>
                </c:pt>
                <c:pt idx="9289">
                  <c:v>3681.0</c:v>
                </c:pt>
                <c:pt idx="9290">
                  <c:v>3682.0</c:v>
                </c:pt>
                <c:pt idx="9291">
                  <c:v>3682.0</c:v>
                </c:pt>
                <c:pt idx="9292">
                  <c:v>3683.0</c:v>
                </c:pt>
                <c:pt idx="9293">
                  <c:v>3683.0</c:v>
                </c:pt>
                <c:pt idx="9294">
                  <c:v>3683.0</c:v>
                </c:pt>
                <c:pt idx="9295">
                  <c:v>3683.0</c:v>
                </c:pt>
                <c:pt idx="9296">
                  <c:v>3684.0</c:v>
                </c:pt>
                <c:pt idx="9297">
                  <c:v>3684.0</c:v>
                </c:pt>
                <c:pt idx="9298">
                  <c:v>3684.0</c:v>
                </c:pt>
                <c:pt idx="9299">
                  <c:v>3684.0</c:v>
                </c:pt>
                <c:pt idx="9300">
                  <c:v>3684.0</c:v>
                </c:pt>
                <c:pt idx="9301">
                  <c:v>3685.0</c:v>
                </c:pt>
                <c:pt idx="9302">
                  <c:v>3685.0</c:v>
                </c:pt>
                <c:pt idx="9303">
                  <c:v>3686.0</c:v>
                </c:pt>
                <c:pt idx="9304">
                  <c:v>3686.0</c:v>
                </c:pt>
                <c:pt idx="9305">
                  <c:v>3686.0</c:v>
                </c:pt>
                <c:pt idx="9306">
                  <c:v>3686.0</c:v>
                </c:pt>
                <c:pt idx="9307">
                  <c:v>3687.0</c:v>
                </c:pt>
                <c:pt idx="9308">
                  <c:v>3687.0</c:v>
                </c:pt>
                <c:pt idx="9309">
                  <c:v>3687.0</c:v>
                </c:pt>
                <c:pt idx="9310">
                  <c:v>3687.0</c:v>
                </c:pt>
                <c:pt idx="9311">
                  <c:v>3687.0</c:v>
                </c:pt>
                <c:pt idx="9312">
                  <c:v>3687.0</c:v>
                </c:pt>
                <c:pt idx="9313">
                  <c:v>3687.0</c:v>
                </c:pt>
                <c:pt idx="9314">
                  <c:v>3687.0</c:v>
                </c:pt>
                <c:pt idx="9315">
                  <c:v>3687.0</c:v>
                </c:pt>
                <c:pt idx="9316">
                  <c:v>3688.0</c:v>
                </c:pt>
                <c:pt idx="9317">
                  <c:v>3688.0</c:v>
                </c:pt>
                <c:pt idx="9318">
                  <c:v>3688.0</c:v>
                </c:pt>
                <c:pt idx="9319">
                  <c:v>3688.0</c:v>
                </c:pt>
                <c:pt idx="9320">
                  <c:v>3688.0</c:v>
                </c:pt>
                <c:pt idx="9321">
                  <c:v>3688.0</c:v>
                </c:pt>
                <c:pt idx="9322">
                  <c:v>3688.0</c:v>
                </c:pt>
                <c:pt idx="9323">
                  <c:v>3688.0</c:v>
                </c:pt>
                <c:pt idx="9324">
                  <c:v>3688.0</c:v>
                </c:pt>
                <c:pt idx="9325">
                  <c:v>3688.0</c:v>
                </c:pt>
                <c:pt idx="9326">
                  <c:v>3688.0</c:v>
                </c:pt>
                <c:pt idx="9327">
                  <c:v>3688.0</c:v>
                </c:pt>
                <c:pt idx="9328">
                  <c:v>3689.0</c:v>
                </c:pt>
                <c:pt idx="9329">
                  <c:v>3690.0</c:v>
                </c:pt>
                <c:pt idx="9330">
                  <c:v>3690.0</c:v>
                </c:pt>
                <c:pt idx="9331">
                  <c:v>3690.0</c:v>
                </c:pt>
                <c:pt idx="9332">
                  <c:v>3690.0</c:v>
                </c:pt>
                <c:pt idx="9333">
                  <c:v>3690.0</c:v>
                </c:pt>
                <c:pt idx="9334">
                  <c:v>3690.0</c:v>
                </c:pt>
                <c:pt idx="9335">
                  <c:v>3690.0</c:v>
                </c:pt>
                <c:pt idx="9336">
                  <c:v>3691.0</c:v>
                </c:pt>
                <c:pt idx="9337">
                  <c:v>3692.0</c:v>
                </c:pt>
                <c:pt idx="9338">
                  <c:v>3692.0</c:v>
                </c:pt>
                <c:pt idx="9339">
                  <c:v>3692.0</c:v>
                </c:pt>
                <c:pt idx="9340">
                  <c:v>3692.0</c:v>
                </c:pt>
                <c:pt idx="9341">
                  <c:v>3692.0</c:v>
                </c:pt>
                <c:pt idx="9342">
                  <c:v>3692.0</c:v>
                </c:pt>
                <c:pt idx="9343">
                  <c:v>3692.0</c:v>
                </c:pt>
                <c:pt idx="9344">
                  <c:v>3692.0</c:v>
                </c:pt>
                <c:pt idx="9345">
                  <c:v>3692.0</c:v>
                </c:pt>
                <c:pt idx="9346">
                  <c:v>3692.0</c:v>
                </c:pt>
                <c:pt idx="9347">
                  <c:v>3692.0</c:v>
                </c:pt>
                <c:pt idx="9348">
                  <c:v>3692.0</c:v>
                </c:pt>
                <c:pt idx="9349">
                  <c:v>3692.0</c:v>
                </c:pt>
                <c:pt idx="9350">
                  <c:v>3692.0</c:v>
                </c:pt>
                <c:pt idx="9351">
                  <c:v>3692.0</c:v>
                </c:pt>
                <c:pt idx="9352">
                  <c:v>3692.0</c:v>
                </c:pt>
                <c:pt idx="9353">
                  <c:v>3692.0</c:v>
                </c:pt>
                <c:pt idx="9354">
                  <c:v>3692.0</c:v>
                </c:pt>
                <c:pt idx="9355">
                  <c:v>3692.0</c:v>
                </c:pt>
                <c:pt idx="9356">
                  <c:v>3692.0</c:v>
                </c:pt>
                <c:pt idx="9357">
                  <c:v>3692.0</c:v>
                </c:pt>
                <c:pt idx="9358">
                  <c:v>3692.0</c:v>
                </c:pt>
                <c:pt idx="9359">
                  <c:v>3692.0</c:v>
                </c:pt>
                <c:pt idx="9360">
                  <c:v>3693.0</c:v>
                </c:pt>
                <c:pt idx="9361">
                  <c:v>3693.0</c:v>
                </c:pt>
                <c:pt idx="9362">
                  <c:v>3693.0</c:v>
                </c:pt>
                <c:pt idx="9363">
                  <c:v>3693.0</c:v>
                </c:pt>
                <c:pt idx="9364">
                  <c:v>3693.0</c:v>
                </c:pt>
                <c:pt idx="9365">
                  <c:v>3693.0</c:v>
                </c:pt>
                <c:pt idx="9366">
                  <c:v>3694.0</c:v>
                </c:pt>
                <c:pt idx="9367">
                  <c:v>3694.0</c:v>
                </c:pt>
                <c:pt idx="9368">
                  <c:v>3694.0</c:v>
                </c:pt>
                <c:pt idx="9369">
                  <c:v>3694.0</c:v>
                </c:pt>
                <c:pt idx="9370">
                  <c:v>3694.0</c:v>
                </c:pt>
                <c:pt idx="9371">
                  <c:v>3694.0</c:v>
                </c:pt>
                <c:pt idx="9372">
                  <c:v>3694.0</c:v>
                </c:pt>
                <c:pt idx="9373">
                  <c:v>3694.0</c:v>
                </c:pt>
                <c:pt idx="9374">
                  <c:v>3694.0</c:v>
                </c:pt>
                <c:pt idx="9375">
                  <c:v>3694.0</c:v>
                </c:pt>
                <c:pt idx="9376">
                  <c:v>3694.0</c:v>
                </c:pt>
                <c:pt idx="9377">
                  <c:v>3694.0</c:v>
                </c:pt>
                <c:pt idx="9378">
                  <c:v>3695.0</c:v>
                </c:pt>
                <c:pt idx="9379">
                  <c:v>3695.0</c:v>
                </c:pt>
                <c:pt idx="9380">
                  <c:v>3695.0</c:v>
                </c:pt>
                <c:pt idx="9381">
                  <c:v>3696.0</c:v>
                </c:pt>
                <c:pt idx="9382">
                  <c:v>3696.0</c:v>
                </c:pt>
                <c:pt idx="9383">
                  <c:v>3697.0</c:v>
                </c:pt>
                <c:pt idx="9384">
                  <c:v>3697.0</c:v>
                </c:pt>
                <c:pt idx="9385">
                  <c:v>3697.0</c:v>
                </c:pt>
                <c:pt idx="9386">
                  <c:v>3697.0</c:v>
                </c:pt>
                <c:pt idx="9387">
                  <c:v>3697.0</c:v>
                </c:pt>
                <c:pt idx="9388">
                  <c:v>3697.0</c:v>
                </c:pt>
                <c:pt idx="9389">
                  <c:v>3697.0</c:v>
                </c:pt>
                <c:pt idx="9390">
                  <c:v>3698.0</c:v>
                </c:pt>
                <c:pt idx="9391">
                  <c:v>3698.0</c:v>
                </c:pt>
                <c:pt idx="9392">
                  <c:v>3698.0</c:v>
                </c:pt>
                <c:pt idx="9393">
                  <c:v>3698.0</c:v>
                </c:pt>
                <c:pt idx="9394">
                  <c:v>3698.0</c:v>
                </c:pt>
                <c:pt idx="9395">
                  <c:v>3698.0</c:v>
                </c:pt>
                <c:pt idx="9396">
                  <c:v>3698.0</c:v>
                </c:pt>
                <c:pt idx="9397">
                  <c:v>3698.0</c:v>
                </c:pt>
                <c:pt idx="9398">
                  <c:v>3699.0</c:v>
                </c:pt>
                <c:pt idx="9399">
                  <c:v>3699.0</c:v>
                </c:pt>
                <c:pt idx="9400">
                  <c:v>3699.0</c:v>
                </c:pt>
                <c:pt idx="9401">
                  <c:v>3700.0</c:v>
                </c:pt>
                <c:pt idx="9402">
                  <c:v>3700.0</c:v>
                </c:pt>
                <c:pt idx="9403">
                  <c:v>3700.0</c:v>
                </c:pt>
                <c:pt idx="9404">
                  <c:v>3700.0</c:v>
                </c:pt>
                <c:pt idx="9405">
                  <c:v>3700.0</c:v>
                </c:pt>
                <c:pt idx="9406">
                  <c:v>3700.0</c:v>
                </c:pt>
                <c:pt idx="9407">
                  <c:v>3700.0</c:v>
                </c:pt>
                <c:pt idx="9408">
                  <c:v>3700.0</c:v>
                </c:pt>
                <c:pt idx="9409">
                  <c:v>3700.0</c:v>
                </c:pt>
                <c:pt idx="9410">
                  <c:v>3700.0</c:v>
                </c:pt>
                <c:pt idx="9411">
                  <c:v>3700.0</c:v>
                </c:pt>
                <c:pt idx="9412">
                  <c:v>3700.0</c:v>
                </c:pt>
                <c:pt idx="9413">
                  <c:v>3700.0</c:v>
                </c:pt>
                <c:pt idx="9414">
                  <c:v>3700.0</c:v>
                </c:pt>
                <c:pt idx="9415">
                  <c:v>3700.0</c:v>
                </c:pt>
                <c:pt idx="9416">
                  <c:v>3700.0</c:v>
                </c:pt>
                <c:pt idx="9417">
                  <c:v>3700.0</c:v>
                </c:pt>
                <c:pt idx="9418">
                  <c:v>3700.0</c:v>
                </c:pt>
                <c:pt idx="9419">
                  <c:v>3700.0</c:v>
                </c:pt>
                <c:pt idx="9420">
                  <c:v>3700.0</c:v>
                </c:pt>
                <c:pt idx="9421">
                  <c:v>3700.0</c:v>
                </c:pt>
                <c:pt idx="9422">
                  <c:v>3700.0</c:v>
                </c:pt>
                <c:pt idx="9423">
                  <c:v>3701.0</c:v>
                </c:pt>
                <c:pt idx="9424">
                  <c:v>3702.0</c:v>
                </c:pt>
                <c:pt idx="9425">
                  <c:v>3702.0</c:v>
                </c:pt>
                <c:pt idx="9426">
                  <c:v>3702.0</c:v>
                </c:pt>
                <c:pt idx="9427">
                  <c:v>3702.0</c:v>
                </c:pt>
                <c:pt idx="9428">
                  <c:v>3702.0</c:v>
                </c:pt>
                <c:pt idx="9429">
                  <c:v>3702.0</c:v>
                </c:pt>
                <c:pt idx="9430">
                  <c:v>3702.0</c:v>
                </c:pt>
                <c:pt idx="9431">
                  <c:v>3702.0</c:v>
                </c:pt>
                <c:pt idx="9432">
                  <c:v>3702.0</c:v>
                </c:pt>
                <c:pt idx="9433">
                  <c:v>3702.0</c:v>
                </c:pt>
                <c:pt idx="9434">
                  <c:v>3702.0</c:v>
                </c:pt>
                <c:pt idx="9435">
                  <c:v>3702.0</c:v>
                </c:pt>
                <c:pt idx="9436">
                  <c:v>3702.0</c:v>
                </c:pt>
                <c:pt idx="9437">
                  <c:v>3702.0</c:v>
                </c:pt>
                <c:pt idx="9438">
                  <c:v>3702.0</c:v>
                </c:pt>
                <c:pt idx="9439">
                  <c:v>3702.0</c:v>
                </c:pt>
                <c:pt idx="9440">
                  <c:v>3702.0</c:v>
                </c:pt>
                <c:pt idx="9441">
                  <c:v>3702.0</c:v>
                </c:pt>
                <c:pt idx="9442">
                  <c:v>3702.0</c:v>
                </c:pt>
                <c:pt idx="9443">
                  <c:v>3702.0</c:v>
                </c:pt>
                <c:pt idx="9444">
                  <c:v>3702.0</c:v>
                </c:pt>
                <c:pt idx="9445">
                  <c:v>3702.0</c:v>
                </c:pt>
                <c:pt idx="9446">
                  <c:v>3702.0</c:v>
                </c:pt>
                <c:pt idx="9447">
                  <c:v>3702.0</c:v>
                </c:pt>
                <c:pt idx="9448">
                  <c:v>3702.0</c:v>
                </c:pt>
                <c:pt idx="9449">
                  <c:v>3702.0</c:v>
                </c:pt>
                <c:pt idx="9450">
                  <c:v>3702.0</c:v>
                </c:pt>
                <c:pt idx="9451">
                  <c:v>3702.0</c:v>
                </c:pt>
                <c:pt idx="9452">
                  <c:v>3702.0</c:v>
                </c:pt>
                <c:pt idx="9453">
                  <c:v>3703.0</c:v>
                </c:pt>
                <c:pt idx="9454">
                  <c:v>3703.0</c:v>
                </c:pt>
                <c:pt idx="9455">
                  <c:v>3703.0</c:v>
                </c:pt>
                <c:pt idx="9456">
                  <c:v>3703.0</c:v>
                </c:pt>
                <c:pt idx="9457">
                  <c:v>3703.0</c:v>
                </c:pt>
                <c:pt idx="9458">
                  <c:v>3703.0</c:v>
                </c:pt>
                <c:pt idx="9459">
                  <c:v>3703.0</c:v>
                </c:pt>
                <c:pt idx="9460">
                  <c:v>3703.0</c:v>
                </c:pt>
                <c:pt idx="9461">
                  <c:v>3704.0</c:v>
                </c:pt>
                <c:pt idx="9462">
                  <c:v>3705.0</c:v>
                </c:pt>
                <c:pt idx="9463">
                  <c:v>3706.0</c:v>
                </c:pt>
                <c:pt idx="9464">
                  <c:v>3707.0</c:v>
                </c:pt>
                <c:pt idx="9465">
                  <c:v>3708.0</c:v>
                </c:pt>
                <c:pt idx="9466">
                  <c:v>3709.0</c:v>
                </c:pt>
                <c:pt idx="9467">
                  <c:v>3709.0</c:v>
                </c:pt>
                <c:pt idx="9468">
                  <c:v>3710.0</c:v>
                </c:pt>
                <c:pt idx="9469">
                  <c:v>3711.0</c:v>
                </c:pt>
                <c:pt idx="9470">
                  <c:v>3712.0</c:v>
                </c:pt>
                <c:pt idx="9471">
                  <c:v>3712.0</c:v>
                </c:pt>
                <c:pt idx="9472">
                  <c:v>3713.0</c:v>
                </c:pt>
                <c:pt idx="9473">
                  <c:v>3713.0</c:v>
                </c:pt>
                <c:pt idx="9474">
                  <c:v>3714.0</c:v>
                </c:pt>
                <c:pt idx="9475">
                  <c:v>3714.0</c:v>
                </c:pt>
                <c:pt idx="9476">
                  <c:v>3714.0</c:v>
                </c:pt>
                <c:pt idx="9477">
                  <c:v>3714.0</c:v>
                </c:pt>
                <c:pt idx="9478">
                  <c:v>3715.0</c:v>
                </c:pt>
                <c:pt idx="9479">
                  <c:v>3715.0</c:v>
                </c:pt>
                <c:pt idx="9480">
                  <c:v>3715.0</c:v>
                </c:pt>
                <c:pt idx="9481">
                  <c:v>3716.0</c:v>
                </c:pt>
                <c:pt idx="9482">
                  <c:v>3716.0</c:v>
                </c:pt>
                <c:pt idx="9483">
                  <c:v>3716.0</c:v>
                </c:pt>
                <c:pt idx="9484">
                  <c:v>3717.0</c:v>
                </c:pt>
                <c:pt idx="9485">
                  <c:v>3718.0</c:v>
                </c:pt>
                <c:pt idx="9486">
                  <c:v>3718.0</c:v>
                </c:pt>
                <c:pt idx="9487">
                  <c:v>3719.0</c:v>
                </c:pt>
                <c:pt idx="9488">
                  <c:v>3719.0</c:v>
                </c:pt>
                <c:pt idx="9489">
                  <c:v>3720.0</c:v>
                </c:pt>
                <c:pt idx="9490">
                  <c:v>3720.0</c:v>
                </c:pt>
                <c:pt idx="9491">
                  <c:v>3720.0</c:v>
                </c:pt>
                <c:pt idx="9492">
                  <c:v>3720.0</c:v>
                </c:pt>
                <c:pt idx="9493">
                  <c:v>3720.0</c:v>
                </c:pt>
                <c:pt idx="9494">
                  <c:v>3720.0</c:v>
                </c:pt>
                <c:pt idx="9495">
                  <c:v>3720.0</c:v>
                </c:pt>
                <c:pt idx="9496">
                  <c:v>3720.0</c:v>
                </c:pt>
                <c:pt idx="9497">
                  <c:v>3720.0</c:v>
                </c:pt>
                <c:pt idx="9498">
                  <c:v>3721.0</c:v>
                </c:pt>
                <c:pt idx="9499">
                  <c:v>3721.0</c:v>
                </c:pt>
                <c:pt idx="9500">
                  <c:v>3722.0</c:v>
                </c:pt>
                <c:pt idx="9501">
                  <c:v>3723.0</c:v>
                </c:pt>
                <c:pt idx="9502">
                  <c:v>3724.0</c:v>
                </c:pt>
                <c:pt idx="9503">
                  <c:v>3725.0</c:v>
                </c:pt>
                <c:pt idx="9504">
                  <c:v>3725.0</c:v>
                </c:pt>
                <c:pt idx="9505">
                  <c:v>3725.0</c:v>
                </c:pt>
                <c:pt idx="9506">
                  <c:v>3725.0</c:v>
                </c:pt>
                <c:pt idx="9507">
                  <c:v>3725.0</c:v>
                </c:pt>
                <c:pt idx="9508">
                  <c:v>3725.0</c:v>
                </c:pt>
                <c:pt idx="9509">
                  <c:v>3725.0</c:v>
                </c:pt>
                <c:pt idx="9510">
                  <c:v>3725.0</c:v>
                </c:pt>
                <c:pt idx="9511">
                  <c:v>3726.0</c:v>
                </c:pt>
                <c:pt idx="9512">
                  <c:v>3726.0</c:v>
                </c:pt>
                <c:pt idx="9513">
                  <c:v>3727.0</c:v>
                </c:pt>
                <c:pt idx="9514">
                  <c:v>3727.0</c:v>
                </c:pt>
                <c:pt idx="9515">
                  <c:v>3727.0</c:v>
                </c:pt>
                <c:pt idx="9516">
                  <c:v>3727.0</c:v>
                </c:pt>
                <c:pt idx="9517">
                  <c:v>3727.0</c:v>
                </c:pt>
                <c:pt idx="9518">
                  <c:v>3727.0</c:v>
                </c:pt>
                <c:pt idx="9519">
                  <c:v>3727.0</c:v>
                </c:pt>
                <c:pt idx="9520">
                  <c:v>3727.0</c:v>
                </c:pt>
                <c:pt idx="9521">
                  <c:v>3727.0</c:v>
                </c:pt>
                <c:pt idx="9522">
                  <c:v>3727.0</c:v>
                </c:pt>
                <c:pt idx="9523">
                  <c:v>3727.0</c:v>
                </c:pt>
                <c:pt idx="9524">
                  <c:v>3727.0</c:v>
                </c:pt>
                <c:pt idx="9525">
                  <c:v>3727.0</c:v>
                </c:pt>
                <c:pt idx="9526">
                  <c:v>3728.0</c:v>
                </c:pt>
                <c:pt idx="9527">
                  <c:v>3728.0</c:v>
                </c:pt>
                <c:pt idx="9528">
                  <c:v>3728.0</c:v>
                </c:pt>
                <c:pt idx="9529">
                  <c:v>3728.0</c:v>
                </c:pt>
                <c:pt idx="9530">
                  <c:v>3728.0</c:v>
                </c:pt>
                <c:pt idx="9531">
                  <c:v>3728.0</c:v>
                </c:pt>
                <c:pt idx="9532">
                  <c:v>3728.0</c:v>
                </c:pt>
                <c:pt idx="9533">
                  <c:v>3728.0</c:v>
                </c:pt>
                <c:pt idx="9534">
                  <c:v>3729.0</c:v>
                </c:pt>
                <c:pt idx="9535">
                  <c:v>3729.0</c:v>
                </c:pt>
                <c:pt idx="9536">
                  <c:v>3729.0</c:v>
                </c:pt>
                <c:pt idx="9537">
                  <c:v>3730.0</c:v>
                </c:pt>
                <c:pt idx="9538">
                  <c:v>3731.0</c:v>
                </c:pt>
                <c:pt idx="9539">
                  <c:v>3731.0</c:v>
                </c:pt>
                <c:pt idx="9540">
                  <c:v>3731.0</c:v>
                </c:pt>
                <c:pt idx="9541">
                  <c:v>3731.0</c:v>
                </c:pt>
                <c:pt idx="9542">
                  <c:v>3731.0</c:v>
                </c:pt>
                <c:pt idx="9543">
                  <c:v>3731.0</c:v>
                </c:pt>
                <c:pt idx="9544">
                  <c:v>3731.0</c:v>
                </c:pt>
                <c:pt idx="9545">
                  <c:v>3731.0</c:v>
                </c:pt>
                <c:pt idx="9546">
                  <c:v>3731.0</c:v>
                </c:pt>
                <c:pt idx="9547">
                  <c:v>3731.0</c:v>
                </c:pt>
                <c:pt idx="9548">
                  <c:v>3731.0</c:v>
                </c:pt>
                <c:pt idx="9549">
                  <c:v>3731.0</c:v>
                </c:pt>
                <c:pt idx="9550">
                  <c:v>3731.0</c:v>
                </c:pt>
                <c:pt idx="9551">
                  <c:v>3731.0</c:v>
                </c:pt>
                <c:pt idx="9552">
                  <c:v>3731.0</c:v>
                </c:pt>
                <c:pt idx="9553">
                  <c:v>3731.0</c:v>
                </c:pt>
                <c:pt idx="9554">
                  <c:v>3731.0</c:v>
                </c:pt>
                <c:pt idx="9555">
                  <c:v>3731.0</c:v>
                </c:pt>
                <c:pt idx="9556">
                  <c:v>3731.0</c:v>
                </c:pt>
                <c:pt idx="9557">
                  <c:v>3731.0</c:v>
                </c:pt>
                <c:pt idx="9558">
                  <c:v>3731.0</c:v>
                </c:pt>
                <c:pt idx="9559">
                  <c:v>3731.0</c:v>
                </c:pt>
                <c:pt idx="9560">
                  <c:v>3731.0</c:v>
                </c:pt>
                <c:pt idx="9561">
                  <c:v>3731.0</c:v>
                </c:pt>
                <c:pt idx="9562">
                  <c:v>3731.0</c:v>
                </c:pt>
                <c:pt idx="9563">
                  <c:v>3731.0</c:v>
                </c:pt>
                <c:pt idx="9564">
                  <c:v>3732.0</c:v>
                </c:pt>
                <c:pt idx="9565">
                  <c:v>3732.0</c:v>
                </c:pt>
                <c:pt idx="9566">
                  <c:v>3733.0</c:v>
                </c:pt>
                <c:pt idx="9567">
                  <c:v>3734.0</c:v>
                </c:pt>
                <c:pt idx="9568">
                  <c:v>3734.0</c:v>
                </c:pt>
                <c:pt idx="9569">
                  <c:v>3735.0</c:v>
                </c:pt>
                <c:pt idx="9570">
                  <c:v>3736.0</c:v>
                </c:pt>
                <c:pt idx="9571">
                  <c:v>3736.0</c:v>
                </c:pt>
                <c:pt idx="9572">
                  <c:v>3737.0</c:v>
                </c:pt>
                <c:pt idx="9573">
                  <c:v>3737.0</c:v>
                </c:pt>
                <c:pt idx="9574">
                  <c:v>3738.0</c:v>
                </c:pt>
                <c:pt idx="9575">
                  <c:v>3738.0</c:v>
                </c:pt>
                <c:pt idx="9576">
                  <c:v>3738.0</c:v>
                </c:pt>
                <c:pt idx="9577">
                  <c:v>3738.0</c:v>
                </c:pt>
                <c:pt idx="9578">
                  <c:v>3738.0</c:v>
                </c:pt>
                <c:pt idx="9579">
                  <c:v>3738.0</c:v>
                </c:pt>
                <c:pt idx="9580">
                  <c:v>3738.0</c:v>
                </c:pt>
                <c:pt idx="9581">
                  <c:v>3738.0</c:v>
                </c:pt>
                <c:pt idx="9582">
                  <c:v>3738.0</c:v>
                </c:pt>
                <c:pt idx="9583">
                  <c:v>3738.0</c:v>
                </c:pt>
                <c:pt idx="9584">
                  <c:v>3738.0</c:v>
                </c:pt>
                <c:pt idx="9585">
                  <c:v>3738.0</c:v>
                </c:pt>
                <c:pt idx="9586">
                  <c:v>3738.0</c:v>
                </c:pt>
                <c:pt idx="9587">
                  <c:v>3738.0</c:v>
                </c:pt>
                <c:pt idx="9588">
                  <c:v>3738.0</c:v>
                </c:pt>
                <c:pt idx="9589">
                  <c:v>3738.0</c:v>
                </c:pt>
                <c:pt idx="9590">
                  <c:v>3738.0</c:v>
                </c:pt>
                <c:pt idx="9591">
                  <c:v>3738.0</c:v>
                </c:pt>
                <c:pt idx="9592">
                  <c:v>3738.0</c:v>
                </c:pt>
                <c:pt idx="9593">
                  <c:v>3738.0</c:v>
                </c:pt>
                <c:pt idx="9594">
                  <c:v>3738.0</c:v>
                </c:pt>
                <c:pt idx="9595">
                  <c:v>3738.0</c:v>
                </c:pt>
                <c:pt idx="9596">
                  <c:v>3738.0</c:v>
                </c:pt>
                <c:pt idx="9597">
                  <c:v>3738.0</c:v>
                </c:pt>
                <c:pt idx="9598">
                  <c:v>3738.0</c:v>
                </c:pt>
                <c:pt idx="9599">
                  <c:v>3738.0</c:v>
                </c:pt>
                <c:pt idx="9600">
                  <c:v>3738.0</c:v>
                </c:pt>
                <c:pt idx="9601">
                  <c:v>3738.0</c:v>
                </c:pt>
                <c:pt idx="9602">
                  <c:v>3739.0</c:v>
                </c:pt>
              </c:numCache>
            </c:numRef>
          </c:val>
          <c:smooth val="0"/>
        </c:ser>
        <c:ser>
          <c:idx val="1"/>
          <c:order val="1"/>
          <c:tx>
            <c:strRef>
              <c:f>Sheet2!$AA$1</c:f>
              <c:strCache>
                <c:ptCount val="1"/>
                <c:pt idx="0">
                  <c:v>Partial A</c:v>
                </c:pt>
              </c:strCache>
            </c:strRef>
          </c:tx>
          <c:marker>
            <c:symbol val="none"/>
          </c:marker>
          <c:val>
            <c:numRef>
              <c:f>Sheet2!$AA$2:$AA$9604</c:f>
              <c:numCache>
                <c:formatCode>General</c:formatCode>
                <c:ptCount val="9603"/>
                <c:pt idx="0">
                  <c:v>0.0</c:v>
                </c:pt>
                <c:pt idx="1">
                  <c:v>1.0</c:v>
                </c:pt>
                <c:pt idx="2">
                  <c:v>1.0</c:v>
                </c:pt>
                <c:pt idx="3">
                  <c:v>1.0</c:v>
                </c:pt>
                <c:pt idx="4">
                  <c:v>1.0</c:v>
                </c:pt>
                <c:pt idx="5">
                  <c:v>1.0</c:v>
                </c:pt>
                <c:pt idx="6">
                  <c:v>1.0</c:v>
                </c:pt>
                <c:pt idx="7">
                  <c:v>1.0</c:v>
                </c:pt>
                <c:pt idx="8">
                  <c:v>1.0</c:v>
                </c:pt>
                <c:pt idx="9">
                  <c:v>1.0</c:v>
                </c:pt>
                <c:pt idx="10">
                  <c:v>1.0</c:v>
                </c:pt>
                <c:pt idx="11">
                  <c:v>1.0</c:v>
                </c:pt>
                <c:pt idx="12">
                  <c:v>2.0</c:v>
                </c:pt>
                <c:pt idx="13">
                  <c:v>2.0</c:v>
                </c:pt>
                <c:pt idx="14">
                  <c:v>2.0</c:v>
                </c:pt>
                <c:pt idx="15">
                  <c:v>2.0</c:v>
                </c:pt>
                <c:pt idx="16">
                  <c:v>2.0</c:v>
                </c:pt>
                <c:pt idx="17">
                  <c:v>2.0</c:v>
                </c:pt>
                <c:pt idx="18">
                  <c:v>2.0</c:v>
                </c:pt>
                <c:pt idx="19">
                  <c:v>2.0</c:v>
                </c:pt>
                <c:pt idx="20">
                  <c:v>2.0</c:v>
                </c:pt>
                <c:pt idx="21">
                  <c:v>2.0</c:v>
                </c:pt>
                <c:pt idx="22">
                  <c:v>2.0</c:v>
                </c:pt>
                <c:pt idx="23">
                  <c:v>2.0</c:v>
                </c:pt>
                <c:pt idx="24">
                  <c:v>2.0</c:v>
                </c:pt>
                <c:pt idx="25">
                  <c:v>2.0</c:v>
                </c:pt>
                <c:pt idx="26">
                  <c:v>2.0</c:v>
                </c:pt>
                <c:pt idx="27">
                  <c:v>2.0</c:v>
                </c:pt>
                <c:pt idx="28">
                  <c:v>2.0</c:v>
                </c:pt>
                <c:pt idx="29">
                  <c:v>3.0</c:v>
                </c:pt>
                <c:pt idx="30">
                  <c:v>4.0</c:v>
                </c:pt>
                <c:pt idx="31">
                  <c:v>4.0</c:v>
                </c:pt>
                <c:pt idx="32">
                  <c:v>4.0</c:v>
                </c:pt>
                <c:pt idx="33">
                  <c:v>4.0</c:v>
                </c:pt>
                <c:pt idx="34">
                  <c:v>4.0</c:v>
                </c:pt>
                <c:pt idx="35">
                  <c:v>4.0</c:v>
                </c:pt>
                <c:pt idx="36">
                  <c:v>4.0</c:v>
                </c:pt>
                <c:pt idx="37">
                  <c:v>4.0</c:v>
                </c:pt>
                <c:pt idx="38">
                  <c:v>4.0</c:v>
                </c:pt>
                <c:pt idx="39">
                  <c:v>4.0</c:v>
                </c:pt>
                <c:pt idx="40">
                  <c:v>4.0</c:v>
                </c:pt>
                <c:pt idx="41">
                  <c:v>4.0</c:v>
                </c:pt>
                <c:pt idx="42">
                  <c:v>4.0</c:v>
                </c:pt>
                <c:pt idx="43">
                  <c:v>5.0</c:v>
                </c:pt>
                <c:pt idx="44">
                  <c:v>5.0</c:v>
                </c:pt>
                <c:pt idx="45">
                  <c:v>5.0</c:v>
                </c:pt>
                <c:pt idx="46">
                  <c:v>6.0</c:v>
                </c:pt>
                <c:pt idx="47">
                  <c:v>6.0</c:v>
                </c:pt>
                <c:pt idx="48">
                  <c:v>7.0</c:v>
                </c:pt>
                <c:pt idx="49">
                  <c:v>8.0</c:v>
                </c:pt>
                <c:pt idx="50">
                  <c:v>9.0</c:v>
                </c:pt>
                <c:pt idx="51">
                  <c:v>9.0</c:v>
                </c:pt>
                <c:pt idx="52">
                  <c:v>10.0</c:v>
                </c:pt>
                <c:pt idx="53">
                  <c:v>10.0</c:v>
                </c:pt>
                <c:pt idx="54">
                  <c:v>10.0</c:v>
                </c:pt>
                <c:pt idx="55">
                  <c:v>11.0</c:v>
                </c:pt>
                <c:pt idx="56">
                  <c:v>11.0</c:v>
                </c:pt>
                <c:pt idx="57">
                  <c:v>11.0</c:v>
                </c:pt>
                <c:pt idx="58">
                  <c:v>11.0</c:v>
                </c:pt>
                <c:pt idx="59">
                  <c:v>11.0</c:v>
                </c:pt>
                <c:pt idx="60">
                  <c:v>11.0</c:v>
                </c:pt>
                <c:pt idx="61">
                  <c:v>11.0</c:v>
                </c:pt>
                <c:pt idx="62">
                  <c:v>11.0</c:v>
                </c:pt>
                <c:pt idx="63">
                  <c:v>12.0</c:v>
                </c:pt>
                <c:pt idx="64">
                  <c:v>12.0</c:v>
                </c:pt>
                <c:pt idx="65">
                  <c:v>13.0</c:v>
                </c:pt>
                <c:pt idx="66">
                  <c:v>13.0</c:v>
                </c:pt>
                <c:pt idx="67">
                  <c:v>13.0</c:v>
                </c:pt>
                <c:pt idx="68">
                  <c:v>13.0</c:v>
                </c:pt>
                <c:pt idx="69">
                  <c:v>14.0</c:v>
                </c:pt>
                <c:pt idx="70">
                  <c:v>14.0</c:v>
                </c:pt>
                <c:pt idx="71">
                  <c:v>14.0</c:v>
                </c:pt>
                <c:pt idx="72">
                  <c:v>14.0</c:v>
                </c:pt>
                <c:pt idx="73">
                  <c:v>14.0</c:v>
                </c:pt>
                <c:pt idx="74">
                  <c:v>14.0</c:v>
                </c:pt>
                <c:pt idx="75">
                  <c:v>14.0</c:v>
                </c:pt>
                <c:pt idx="76">
                  <c:v>14.0</c:v>
                </c:pt>
                <c:pt idx="77">
                  <c:v>15.0</c:v>
                </c:pt>
                <c:pt idx="78">
                  <c:v>15.0</c:v>
                </c:pt>
                <c:pt idx="79">
                  <c:v>15.0</c:v>
                </c:pt>
                <c:pt idx="80">
                  <c:v>15.0</c:v>
                </c:pt>
                <c:pt idx="81">
                  <c:v>15.0</c:v>
                </c:pt>
                <c:pt idx="82">
                  <c:v>15.0</c:v>
                </c:pt>
                <c:pt idx="83">
                  <c:v>15.0</c:v>
                </c:pt>
                <c:pt idx="84">
                  <c:v>16.0</c:v>
                </c:pt>
                <c:pt idx="85">
                  <c:v>16.0</c:v>
                </c:pt>
                <c:pt idx="86">
                  <c:v>16.0</c:v>
                </c:pt>
                <c:pt idx="87">
                  <c:v>17.0</c:v>
                </c:pt>
                <c:pt idx="88">
                  <c:v>17.0</c:v>
                </c:pt>
                <c:pt idx="89">
                  <c:v>17.0</c:v>
                </c:pt>
                <c:pt idx="90">
                  <c:v>18.0</c:v>
                </c:pt>
                <c:pt idx="91">
                  <c:v>18.0</c:v>
                </c:pt>
                <c:pt idx="92">
                  <c:v>18.0</c:v>
                </c:pt>
                <c:pt idx="93">
                  <c:v>18.0</c:v>
                </c:pt>
                <c:pt idx="94">
                  <c:v>19.0</c:v>
                </c:pt>
                <c:pt idx="95">
                  <c:v>20.0</c:v>
                </c:pt>
                <c:pt idx="96">
                  <c:v>20.0</c:v>
                </c:pt>
                <c:pt idx="97">
                  <c:v>20.0</c:v>
                </c:pt>
                <c:pt idx="98">
                  <c:v>20.0</c:v>
                </c:pt>
                <c:pt idx="99">
                  <c:v>21.0</c:v>
                </c:pt>
                <c:pt idx="100">
                  <c:v>22.0</c:v>
                </c:pt>
                <c:pt idx="101">
                  <c:v>23.0</c:v>
                </c:pt>
                <c:pt idx="102">
                  <c:v>23.0</c:v>
                </c:pt>
                <c:pt idx="103">
                  <c:v>23.0</c:v>
                </c:pt>
                <c:pt idx="104">
                  <c:v>24.0</c:v>
                </c:pt>
                <c:pt idx="105">
                  <c:v>25.0</c:v>
                </c:pt>
                <c:pt idx="106">
                  <c:v>26.0</c:v>
                </c:pt>
                <c:pt idx="107">
                  <c:v>26.0</c:v>
                </c:pt>
                <c:pt idx="108">
                  <c:v>26.0</c:v>
                </c:pt>
                <c:pt idx="109">
                  <c:v>27.0</c:v>
                </c:pt>
                <c:pt idx="110">
                  <c:v>28.0</c:v>
                </c:pt>
                <c:pt idx="111">
                  <c:v>29.0</c:v>
                </c:pt>
                <c:pt idx="112">
                  <c:v>29.0</c:v>
                </c:pt>
                <c:pt idx="113">
                  <c:v>29.0</c:v>
                </c:pt>
                <c:pt idx="114">
                  <c:v>29.0</c:v>
                </c:pt>
                <c:pt idx="115">
                  <c:v>30.0</c:v>
                </c:pt>
                <c:pt idx="116">
                  <c:v>30.0</c:v>
                </c:pt>
                <c:pt idx="117">
                  <c:v>30.0</c:v>
                </c:pt>
                <c:pt idx="118">
                  <c:v>30.0</c:v>
                </c:pt>
                <c:pt idx="119">
                  <c:v>30.0</c:v>
                </c:pt>
                <c:pt idx="120">
                  <c:v>30.0</c:v>
                </c:pt>
                <c:pt idx="121">
                  <c:v>30.0</c:v>
                </c:pt>
                <c:pt idx="122">
                  <c:v>30.0</c:v>
                </c:pt>
                <c:pt idx="123">
                  <c:v>30.0</c:v>
                </c:pt>
                <c:pt idx="124">
                  <c:v>31.0</c:v>
                </c:pt>
                <c:pt idx="125">
                  <c:v>32.0</c:v>
                </c:pt>
                <c:pt idx="126">
                  <c:v>32.0</c:v>
                </c:pt>
                <c:pt idx="127">
                  <c:v>32.0</c:v>
                </c:pt>
                <c:pt idx="128">
                  <c:v>32.0</c:v>
                </c:pt>
                <c:pt idx="129">
                  <c:v>32.0</c:v>
                </c:pt>
                <c:pt idx="130">
                  <c:v>32.0</c:v>
                </c:pt>
                <c:pt idx="131">
                  <c:v>32.0</c:v>
                </c:pt>
                <c:pt idx="132">
                  <c:v>32.0</c:v>
                </c:pt>
                <c:pt idx="133">
                  <c:v>32.0</c:v>
                </c:pt>
                <c:pt idx="134">
                  <c:v>32.0</c:v>
                </c:pt>
                <c:pt idx="135">
                  <c:v>32.0</c:v>
                </c:pt>
                <c:pt idx="136">
                  <c:v>32.0</c:v>
                </c:pt>
                <c:pt idx="137">
                  <c:v>32.0</c:v>
                </c:pt>
                <c:pt idx="138">
                  <c:v>32.0</c:v>
                </c:pt>
                <c:pt idx="139">
                  <c:v>32.0</c:v>
                </c:pt>
                <c:pt idx="140">
                  <c:v>32.0</c:v>
                </c:pt>
                <c:pt idx="141">
                  <c:v>32.0</c:v>
                </c:pt>
                <c:pt idx="142">
                  <c:v>32.0</c:v>
                </c:pt>
                <c:pt idx="143">
                  <c:v>32.0</c:v>
                </c:pt>
                <c:pt idx="144">
                  <c:v>32.0</c:v>
                </c:pt>
                <c:pt idx="145">
                  <c:v>33.0</c:v>
                </c:pt>
                <c:pt idx="146">
                  <c:v>34.0</c:v>
                </c:pt>
                <c:pt idx="147">
                  <c:v>34.0</c:v>
                </c:pt>
                <c:pt idx="148">
                  <c:v>34.0</c:v>
                </c:pt>
                <c:pt idx="149">
                  <c:v>34.0</c:v>
                </c:pt>
                <c:pt idx="150">
                  <c:v>34.0</c:v>
                </c:pt>
                <c:pt idx="151">
                  <c:v>34.0</c:v>
                </c:pt>
                <c:pt idx="152">
                  <c:v>34.0</c:v>
                </c:pt>
                <c:pt idx="153">
                  <c:v>34.0</c:v>
                </c:pt>
                <c:pt idx="154">
                  <c:v>35.0</c:v>
                </c:pt>
                <c:pt idx="155">
                  <c:v>35.0</c:v>
                </c:pt>
                <c:pt idx="156">
                  <c:v>36.0</c:v>
                </c:pt>
                <c:pt idx="157">
                  <c:v>36.0</c:v>
                </c:pt>
                <c:pt idx="158">
                  <c:v>36.0</c:v>
                </c:pt>
                <c:pt idx="159">
                  <c:v>36.0</c:v>
                </c:pt>
                <c:pt idx="160">
                  <c:v>36.0</c:v>
                </c:pt>
                <c:pt idx="161">
                  <c:v>37.0</c:v>
                </c:pt>
                <c:pt idx="162">
                  <c:v>38.0</c:v>
                </c:pt>
                <c:pt idx="163">
                  <c:v>38.0</c:v>
                </c:pt>
                <c:pt idx="164">
                  <c:v>38.0</c:v>
                </c:pt>
                <c:pt idx="165">
                  <c:v>38.0</c:v>
                </c:pt>
                <c:pt idx="166">
                  <c:v>38.0</c:v>
                </c:pt>
                <c:pt idx="167">
                  <c:v>39.0</c:v>
                </c:pt>
                <c:pt idx="168">
                  <c:v>39.0</c:v>
                </c:pt>
                <c:pt idx="169">
                  <c:v>40.0</c:v>
                </c:pt>
                <c:pt idx="170">
                  <c:v>40.0</c:v>
                </c:pt>
                <c:pt idx="171">
                  <c:v>40.0</c:v>
                </c:pt>
                <c:pt idx="172">
                  <c:v>40.0</c:v>
                </c:pt>
                <c:pt idx="173">
                  <c:v>41.0</c:v>
                </c:pt>
                <c:pt idx="174">
                  <c:v>42.0</c:v>
                </c:pt>
                <c:pt idx="175">
                  <c:v>42.0</c:v>
                </c:pt>
                <c:pt idx="176">
                  <c:v>43.0</c:v>
                </c:pt>
                <c:pt idx="177">
                  <c:v>43.0</c:v>
                </c:pt>
                <c:pt idx="178">
                  <c:v>44.0</c:v>
                </c:pt>
                <c:pt idx="179">
                  <c:v>45.0</c:v>
                </c:pt>
                <c:pt idx="180">
                  <c:v>45.0</c:v>
                </c:pt>
                <c:pt idx="181">
                  <c:v>46.0</c:v>
                </c:pt>
                <c:pt idx="182">
                  <c:v>46.0</c:v>
                </c:pt>
                <c:pt idx="183">
                  <c:v>46.0</c:v>
                </c:pt>
                <c:pt idx="184">
                  <c:v>47.0</c:v>
                </c:pt>
                <c:pt idx="185">
                  <c:v>47.0</c:v>
                </c:pt>
                <c:pt idx="186">
                  <c:v>47.0</c:v>
                </c:pt>
                <c:pt idx="187">
                  <c:v>47.0</c:v>
                </c:pt>
                <c:pt idx="188">
                  <c:v>47.0</c:v>
                </c:pt>
                <c:pt idx="189">
                  <c:v>47.0</c:v>
                </c:pt>
                <c:pt idx="190">
                  <c:v>47.0</c:v>
                </c:pt>
                <c:pt idx="191">
                  <c:v>48.0</c:v>
                </c:pt>
                <c:pt idx="192">
                  <c:v>48.0</c:v>
                </c:pt>
                <c:pt idx="193">
                  <c:v>48.0</c:v>
                </c:pt>
                <c:pt idx="194">
                  <c:v>48.0</c:v>
                </c:pt>
                <c:pt idx="195">
                  <c:v>48.0</c:v>
                </c:pt>
                <c:pt idx="196">
                  <c:v>48.0</c:v>
                </c:pt>
                <c:pt idx="197">
                  <c:v>49.0</c:v>
                </c:pt>
                <c:pt idx="198">
                  <c:v>49.0</c:v>
                </c:pt>
                <c:pt idx="199">
                  <c:v>49.0</c:v>
                </c:pt>
                <c:pt idx="200">
                  <c:v>50.0</c:v>
                </c:pt>
                <c:pt idx="201">
                  <c:v>50.0</c:v>
                </c:pt>
                <c:pt idx="202">
                  <c:v>50.0</c:v>
                </c:pt>
                <c:pt idx="203">
                  <c:v>50.0</c:v>
                </c:pt>
                <c:pt idx="204">
                  <c:v>51.0</c:v>
                </c:pt>
                <c:pt idx="205">
                  <c:v>51.0</c:v>
                </c:pt>
                <c:pt idx="206">
                  <c:v>52.0</c:v>
                </c:pt>
                <c:pt idx="207">
                  <c:v>53.0</c:v>
                </c:pt>
                <c:pt idx="208">
                  <c:v>53.0</c:v>
                </c:pt>
                <c:pt idx="209">
                  <c:v>53.0</c:v>
                </c:pt>
                <c:pt idx="210">
                  <c:v>54.0</c:v>
                </c:pt>
                <c:pt idx="211">
                  <c:v>55.0</c:v>
                </c:pt>
                <c:pt idx="212">
                  <c:v>55.0</c:v>
                </c:pt>
                <c:pt idx="213">
                  <c:v>55.0</c:v>
                </c:pt>
                <c:pt idx="214">
                  <c:v>55.0</c:v>
                </c:pt>
                <c:pt idx="215">
                  <c:v>55.0</c:v>
                </c:pt>
                <c:pt idx="216">
                  <c:v>55.0</c:v>
                </c:pt>
                <c:pt idx="217">
                  <c:v>55.0</c:v>
                </c:pt>
                <c:pt idx="218">
                  <c:v>55.0</c:v>
                </c:pt>
                <c:pt idx="219">
                  <c:v>56.0</c:v>
                </c:pt>
                <c:pt idx="220">
                  <c:v>56.0</c:v>
                </c:pt>
                <c:pt idx="221">
                  <c:v>57.0</c:v>
                </c:pt>
                <c:pt idx="222">
                  <c:v>57.0</c:v>
                </c:pt>
                <c:pt idx="223">
                  <c:v>58.0</c:v>
                </c:pt>
                <c:pt idx="224">
                  <c:v>58.0</c:v>
                </c:pt>
                <c:pt idx="225">
                  <c:v>58.0</c:v>
                </c:pt>
                <c:pt idx="226">
                  <c:v>58.0</c:v>
                </c:pt>
                <c:pt idx="227">
                  <c:v>58.0</c:v>
                </c:pt>
                <c:pt idx="228">
                  <c:v>59.0</c:v>
                </c:pt>
                <c:pt idx="229">
                  <c:v>59.0</c:v>
                </c:pt>
                <c:pt idx="230">
                  <c:v>59.0</c:v>
                </c:pt>
                <c:pt idx="231">
                  <c:v>59.0</c:v>
                </c:pt>
                <c:pt idx="232">
                  <c:v>59.0</c:v>
                </c:pt>
                <c:pt idx="233">
                  <c:v>60.0</c:v>
                </c:pt>
                <c:pt idx="234">
                  <c:v>61.0</c:v>
                </c:pt>
                <c:pt idx="235">
                  <c:v>62.0</c:v>
                </c:pt>
                <c:pt idx="236">
                  <c:v>63.0</c:v>
                </c:pt>
                <c:pt idx="237">
                  <c:v>64.0</c:v>
                </c:pt>
                <c:pt idx="238">
                  <c:v>64.0</c:v>
                </c:pt>
                <c:pt idx="239">
                  <c:v>64.0</c:v>
                </c:pt>
                <c:pt idx="240">
                  <c:v>64.0</c:v>
                </c:pt>
                <c:pt idx="241">
                  <c:v>64.0</c:v>
                </c:pt>
                <c:pt idx="242">
                  <c:v>64.0</c:v>
                </c:pt>
                <c:pt idx="243">
                  <c:v>65.0</c:v>
                </c:pt>
                <c:pt idx="244">
                  <c:v>65.0</c:v>
                </c:pt>
                <c:pt idx="245">
                  <c:v>65.0</c:v>
                </c:pt>
                <c:pt idx="246">
                  <c:v>65.0</c:v>
                </c:pt>
                <c:pt idx="247">
                  <c:v>65.0</c:v>
                </c:pt>
                <c:pt idx="248">
                  <c:v>66.0</c:v>
                </c:pt>
                <c:pt idx="249">
                  <c:v>67.0</c:v>
                </c:pt>
                <c:pt idx="250">
                  <c:v>68.0</c:v>
                </c:pt>
                <c:pt idx="251">
                  <c:v>68.0</c:v>
                </c:pt>
                <c:pt idx="252">
                  <c:v>68.0</c:v>
                </c:pt>
                <c:pt idx="253">
                  <c:v>68.0</c:v>
                </c:pt>
                <c:pt idx="254">
                  <c:v>68.0</c:v>
                </c:pt>
                <c:pt idx="255">
                  <c:v>68.0</c:v>
                </c:pt>
                <c:pt idx="256">
                  <c:v>68.0</c:v>
                </c:pt>
                <c:pt idx="257">
                  <c:v>68.0</c:v>
                </c:pt>
                <c:pt idx="258">
                  <c:v>68.0</c:v>
                </c:pt>
                <c:pt idx="259">
                  <c:v>69.0</c:v>
                </c:pt>
                <c:pt idx="260">
                  <c:v>69.0</c:v>
                </c:pt>
                <c:pt idx="261">
                  <c:v>69.0</c:v>
                </c:pt>
                <c:pt idx="262">
                  <c:v>69.0</c:v>
                </c:pt>
                <c:pt idx="263">
                  <c:v>69.0</c:v>
                </c:pt>
                <c:pt idx="264">
                  <c:v>69.0</c:v>
                </c:pt>
                <c:pt idx="265">
                  <c:v>69.0</c:v>
                </c:pt>
                <c:pt idx="266">
                  <c:v>69.0</c:v>
                </c:pt>
                <c:pt idx="267">
                  <c:v>69.0</c:v>
                </c:pt>
                <c:pt idx="268">
                  <c:v>70.0</c:v>
                </c:pt>
                <c:pt idx="269">
                  <c:v>70.0</c:v>
                </c:pt>
                <c:pt idx="270">
                  <c:v>71.0</c:v>
                </c:pt>
                <c:pt idx="271">
                  <c:v>71.0</c:v>
                </c:pt>
                <c:pt idx="272">
                  <c:v>71.0</c:v>
                </c:pt>
                <c:pt idx="273">
                  <c:v>71.0</c:v>
                </c:pt>
                <c:pt idx="274">
                  <c:v>71.0</c:v>
                </c:pt>
                <c:pt idx="275">
                  <c:v>71.0</c:v>
                </c:pt>
                <c:pt idx="276">
                  <c:v>71.0</c:v>
                </c:pt>
                <c:pt idx="277">
                  <c:v>71.0</c:v>
                </c:pt>
                <c:pt idx="278">
                  <c:v>71.0</c:v>
                </c:pt>
                <c:pt idx="279">
                  <c:v>71.0</c:v>
                </c:pt>
                <c:pt idx="280">
                  <c:v>71.0</c:v>
                </c:pt>
                <c:pt idx="281">
                  <c:v>71.0</c:v>
                </c:pt>
                <c:pt idx="282">
                  <c:v>72.0</c:v>
                </c:pt>
                <c:pt idx="283">
                  <c:v>72.0</c:v>
                </c:pt>
                <c:pt idx="284">
                  <c:v>73.0</c:v>
                </c:pt>
                <c:pt idx="285">
                  <c:v>73.0</c:v>
                </c:pt>
                <c:pt idx="286">
                  <c:v>73.0</c:v>
                </c:pt>
                <c:pt idx="287">
                  <c:v>74.0</c:v>
                </c:pt>
                <c:pt idx="288">
                  <c:v>74.0</c:v>
                </c:pt>
                <c:pt idx="289">
                  <c:v>74.0</c:v>
                </c:pt>
                <c:pt idx="290">
                  <c:v>75.0</c:v>
                </c:pt>
                <c:pt idx="291">
                  <c:v>75.0</c:v>
                </c:pt>
                <c:pt idx="292">
                  <c:v>75.0</c:v>
                </c:pt>
                <c:pt idx="293">
                  <c:v>76.0</c:v>
                </c:pt>
                <c:pt idx="294">
                  <c:v>76.0</c:v>
                </c:pt>
                <c:pt idx="295">
                  <c:v>76.0</c:v>
                </c:pt>
                <c:pt idx="296">
                  <c:v>77.0</c:v>
                </c:pt>
                <c:pt idx="297">
                  <c:v>77.0</c:v>
                </c:pt>
                <c:pt idx="298">
                  <c:v>77.0</c:v>
                </c:pt>
                <c:pt idx="299">
                  <c:v>77.0</c:v>
                </c:pt>
                <c:pt idx="300">
                  <c:v>77.0</c:v>
                </c:pt>
                <c:pt idx="301">
                  <c:v>77.0</c:v>
                </c:pt>
                <c:pt idx="302">
                  <c:v>77.0</c:v>
                </c:pt>
                <c:pt idx="303">
                  <c:v>78.0</c:v>
                </c:pt>
                <c:pt idx="304">
                  <c:v>79.0</c:v>
                </c:pt>
                <c:pt idx="305">
                  <c:v>80.0</c:v>
                </c:pt>
                <c:pt idx="306">
                  <c:v>80.0</c:v>
                </c:pt>
                <c:pt idx="307">
                  <c:v>80.0</c:v>
                </c:pt>
                <c:pt idx="308">
                  <c:v>80.0</c:v>
                </c:pt>
                <c:pt idx="309">
                  <c:v>80.0</c:v>
                </c:pt>
                <c:pt idx="310">
                  <c:v>81.0</c:v>
                </c:pt>
                <c:pt idx="311">
                  <c:v>81.0</c:v>
                </c:pt>
                <c:pt idx="312">
                  <c:v>82.0</c:v>
                </c:pt>
                <c:pt idx="313">
                  <c:v>82.0</c:v>
                </c:pt>
                <c:pt idx="314">
                  <c:v>83.0</c:v>
                </c:pt>
                <c:pt idx="315">
                  <c:v>84.0</c:v>
                </c:pt>
                <c:pt idx="316">
                  <c:v>85.0</c:v>
                </c:pt>
                <c:pt idx="317">
                  <c:v>86.0</c:v>
                </c:pt>
                <c:pt idx="318">
                  <c:v>86.0</c:v>
                </c:pt>
                <c:pt idx="319">
                  <c:v>86.0</c:v>
                </c:pt>
                <c:pt idx="320">
                  <c:v>87.0</c:v>
                </c:pt>
                <c:pt idx="321">
                  <c:v>87.0</c:v>
                </c:pt>
                <c:pt idx="322">
                  <c:v>87.0</c:v>
                </c:pt>
                <c:pt idx="323">
                  <c:v>87.0</c:v>
                </c:pt>
                <c:pt idx="324">
                  <c:v>88.0</c:v>
                </c:pt>
                <c:pt idx="325">
                  <c:v>89.0</c:v>
                </c:pt>
                <c:pt idx="326">
                  <c:v>89.0</c:v>
                </c:pt>
                <c:pt idx="327">
                  <c:v>89.0</c:v>
                </c:pt>
                <c:pt idx="328">
                  <c:v>89.0</c:v>
                </c:pt>
                <c:pt idx="329">
                  <c:v>89.0</c:v>
                </c:pt>
                <c:pt idx="330">
                  <c:v>89.0</c:v>
                </c:pt>
                <c:pt idx="331">
                  <c:v>90.0</c:v>
                </c:pt>
                <c:pt idx="332">
                  <c:v>91.0</c:v>
                </c:pt>
                <c:pt idx="333">
                  <c:v>91.0</c:v>
                </c:pt>
                <c:pt idx="334">
                  <c:v>91.0</c:v>
                </c:pt>
                <c:pt idx="335">
                  <c:v>91.0</c:v>
                </c:pt>
                <c:pt idx="336">
                  <c:v>91.0</c:v>
                </c:pt>
                <c:pt idx="337">
                  <c:v>92.0</c:v>
                </c:pt>
                <c:pt idx="338">
                  <c:v>92.0</c:v>
                </c:pt>
                <c:pt idx="339">
                  <c:v>92.0</c:v>
                </c:pt>
                <c:pt idx="340">
                  <c:v>92.0</c:v>
                </c:pt>
                <c:pt idx="341">
                  <c:v>92.0</c:v>
                </c:pt>
                <c:pt idx="342">
                  <c:v>93.0</c:v>
                </c:pt>
                <c:pt idx="343">
                  <c:v>94.0</c:v>
                </c:pt>
                <c:pt idx="344">
                  <c:v>94.0</c:v>
                </c:pt>
                <c:pt idx="345">
                  <c:v>94.0</c:v>
                </c:pt>
                <c:pt idx="346">
                  <c:v>94.0</c:v>
                </c:pt>
                <c:pt idx="347">
                  <c:v>95.0</c:v>
                </c:pt>
                <c:pt idx="348">
                  <c:v>95.0</c:v>
                </c:pt>
                <c:pt idx="349">
                  <c:v>95.0</c:v>
                </c:pt>
                <c:pt idx="350">
                  <c:v>95.0</c:v>
                </c:pt>
                <c:pt idx="351">
                  <c:v>96.0</c:v>
                </c:pt>
                <c:pt idx="352">
                  <c:v>97.0</c:v>
                </c:pt>
                <c:pt idx="353">
                  <c:v>97.0</c:v>
                </c:pt>
                <c:pt idx="354">
                  <c:v>97.0</c:v>
                </c:pt>
                <c:pt idx="355">
                  <c:v>97.0</c:v>
                </c:pt>
                <c:pt idx="356">
                  <c:v>97.0</c:v>
                </c:pt>
                <c:pt idx="357">
                  <c:v>97.0</c:v>
                </c:pt>
                <c:pt idx="358">
                  <c:v>98.0</c:v>
                </c:pt>
                <c:pt idx="359">
                  <c:v>99.0</c:v>
                </c:pt>
                <c:pt idx="360">
                  <c:v>100.0</c:v>
                </c:pt>
                <c:pt idx="361">
                  <c:v>101.0</c:v>
                </c:pt>
                <c:pt idx="362">
                  <c:v>101.0</c:v>
                </c:pt>
                <c:pt idx="363">
                  <c:v>102.0</c:v>
                </c:pt>
                <c:pt idx="364">
                  <c:v>102.0</c:v>
                </c:pt>
                <c:pt idx="365">
                  <c:v>102.0</c:v>
                </c:pt>
                <c:pt idx="366">
                  <c:v>102.0</c:v>
                </c:pt>
                <c:pt idx="367">
                  <c:v>102.0</c:v>
                </c:pt>
                <c:pt idx="368">
                  <c:v>102.0</c:v>
                </c:pt>
                <c:pt idx="369">
                  <c:v>102.0</c:v>
                </c:pt>
                <c:pt idx="370">
                  <c:v>102.0</c:v>
                </c:pt>
                <c:pt idx="371">
                  <c:v>102.0</c:v>
                </c:pt>
                <c:pt idx="372">
                  <c:v>102.0</c:v>
                </c:pt>
                <c:pt idx="373">
                  <c:v>103.0</c:v>
                </c:pt>
                <c:pt idx="374">
                  <c:v>104.0</c:v>
                </c:pt>
                <c:pt idx="375">
                  <c:v>104.0</c:v>
                </c:pt>
                <c:pt idx="376">
                  <c:v>104.0</c:v>
                </c:pt>
                <c:pt idx="377">
                  <c:v>104.0</c:v>
                </c:pt>
                <c:pt idx="378">
                  <c:v>105.0</c:v>
                </c:pt>
                <c:pt idx="379">
                  <c:v>105.0</c:v>
                </c:pt>
                <c:pt idx="380">
                  <c:v>105.0</c:v>
                </c:pt>
                <c:pt idx="381">
                  <c:v>106.0</c:v>
                </c:pt>
                <c:pt idx="382">
                  <c:v>106.0</c:v>
                </c:pt>
                <c:pt idx="383">
                  <c:v>106.0</c:v>
                </c:pt>
                <c:pt idx="384">
                  <c:v>106.0</c:v>
                </c:pt>
                <c:pt idx="385">
                  <c:v>106.0</c:v>
                </c:pt>
                <c:pt idx="386">
                  <c:v>106.0</c:v>
                </c:pt>
                <c:pt idx="387">
                  <c:v>106.0</c:v>
                </c:pt>
                <c:pt idx="388">
                  <c:v>106.0</c:v>
                </c:pt>
                <c:pt idx="389">
                  <c:v>106.0</c:v>
                </c:pt>
                <c:pt idx="390">
                  <c:v>106.0</c:v>
                </c:pt>
                <c:pt idx="391">
                  <c:v>106.0</c:v>
                </c:pt>
                <c:pt idx="392">
                  <c:v>106.0</c:v>
                </c:pt>
                <c:pt idx="393">
                  <c:v>106.0</c:v>
                </c:pt>
                <c:pt idx="394">
                  <c:v>106.0</c:v>
                </c:pt>
                <c:pt idx="395">
                  <c:v>107.0</c:v>
                </c:pt>
                <c:pt idx="396">
                  <c:v>107.0</c:v>
                </c:pt>
                <c:pt idx="397">
                  <c:v>108.0</c:v>
                </c:pt>
                <c:pt idx="398">
                  <c:v>109.0</c:v>
                </c:pt>
                <c:pt idx="399">
                  <c:v>110.0</c:v>
                </c:pt>
                <c:pt idx="400">
                  <c:v>110.0</c:v>
                </c:pt>
                <c:pt idx="401">
                  <c:v>110.0</c:v>
                </c:pt>
                <c:pt idx="402">
                  <c:v>110.0</c:v>
                </c:pt>
                <c:pt idx="403">
                  <c:v>110.0</c:v>
                </c:pt>
                <c:pt idx="404">
                  <c:v>110.0</c:v>
                </c:pt>
                <c:pt idx="405">
                  <c:v>110.0</c:v>
                </c:pt>
                <c:pt idx="406">
                  <c:v>110.0</c:v>
                </c:pt>
                <c:pt idx="407">
                  <c:v>110.0</c:v>
                </c:pt>
                <c:pt idx="408">
                  <c:v>110.0</c:v>
                </c:pt>
                <c:pt idx="409">
                  <c:v>111.0</c:v>
                </c:pt>
                <c:pt idx="410">
                  <c:v>111.0</c:v>
                </c:pt>
                <c:pt idx="411">
                  <c:v>111.0</c:v>
                </c:pt>
                <c:pt idx="412">
                  <c:v>111.0</c:v>
                </c:pt>
                <c:pt idx="413">
                  <c:v>111.0</c:v>
                </c:pt>
                <c:pt idx="414">
                  <c:v>112.0</c:v>
                </c:pt>
                <c:pt idx="415">
                  <c:v>112.0</c:v>
                </c:pt>
                <c:pt idx="416">
                  <c:v>112.0</c:v>
                </c:pt>
                <c:pt idx="417">
                  <c:v>112.0</c:v>
                </c:pt>
                <c:pt idx="418">
                  <c:v>112.0</c:v>
                </c:pt>
                <c:pt idx="419">
                  <c:v>112.0</c:v>
                </c:pt>
                <c:pt idx="420">
                  <c:v>112.0</c:v>
                </c:pt>
                <c:pt idx="421">
                  <c:v>112.0</c:v>
                </c:pt>
                <c:pt idx="422">
                  <c:v>112.0</c:v>
                </c:pt>
                <c:pt idx="423">
                  <c:v>112.0</c:v>
                </c:pt>
                <c:pt idx="424">
                  <c:v>113.0</c:v>
                </c:pt>
                <c:pt idx="425">
                  <c:v>113.0</c:v>
                </c:pt>
                <c:pt idx="426">
                  <c:v>113.0</c:v>
                </c:pt>
                <c:pt idx="427">
                  <c:v>113.0</c:v>
                </c:pt>
                <c:pt idx="428">
                  <c:v>113.0</c:v>
                </c:pt>
                <c:pt idx="429">
                  <c:v>114.0</c:v>
                </c:pt>
                <c:pt idx="430">
                  <c:v>114.0</c:v>
                </c:pt>
                <c:pt idx="431">
                  <c:v>115.0</c:v>
                </c:pt>
                <c:pt idx="432">
                  <c:v>116.0</c:v>
                </c:pt>
                <c:pt idx="433">
                  <c:v>116.0</c:v>
                </c:pt>
                <c:pt idx="434">
                  <c:v>116.0</c:v>
                </c:pt>
                <c:pt idx="435">
                  <c:v>116.0</c:v>
                </c:pt>
                <c:pt idx="436">
                  <c:v>116.0</c:v>
                </c:pt>
                <c:pt idx="437">
                  <c:v>117.0</c:v>
                </c:pt>
                <c:pt idx="438">
                  <c:v>117.0</c:v>
                </c:pt>
                <c:pt idx="439">
                  <c:v>117.0</c:v>
                </c:pt>
                <c:pt idx="440">
                  <c:v>117.0</c:v>
                </c:pt>
                <c:pt idx="441">
                  <c:v>117.0</c:v>
                </c:pt>
                <c:pt idx="442">
                  <c:v>117.0</c:v>
                </c:pt>
                <c:pt idx="443">
                  <c:v>118.0</c:v>
                </c:pt>
                <c:pt idx="444">
                  <c:v>118.0</c:v>
                </c:pt>
                <c:pt idx="445">
                  <c:v>119.0</c:v>
                </c:pt>
                <c:pt idx="446">
                  <c:v>120.0</c:v>
                </c:pt>
                <c:pt idx="447">
                  <c:v>121.0</c:v>
                </c:pt>
                <c:pt idx="448">
                  <c:v>121.0</c:v>
                </c:pt>
                <c:pt idx="449">
                  <c:v>121.0</c:v>
                </c:pt>
                <c:pt idx="450">
                  <c:v>121.0</c:v>
                </c:pt>
                <c:pt idx="451">
                  <c:v>121.0</c:v>
                </c:pt>
                <c:pt idx="452">
                  <c:v>121.0</c:v>
                </c:pt>
                <c:pt idx="453">
                  <c:v>121.0</c:v>
                </c:pt>
                <c:pt idx="454">
                  <c:v>121.0</c:v>
                </c:pt>
                <c:pt idx="455">
                  <c:v>122.0</c:v>
                </c:pt>
                <c:pt idx="456">
                  <c:v>122.0</c:v>
                </c:pt>
                <c:pt idx="457">
                  <c:v>122.0</c:v>
                </c:pt>
                <c:pt idx="458">
                  <c:v>122.0</c:v>
                </c:pt>
                <c:pt idx="459">
                  <c:v>123.0</c:v>
                </c:pt>
                <c:pt idx="460">
                  <c:v>123.0</c:v>
                </c:pt>
                <c:pt idx="461">
                  <c:v>123.0</c:v>
                </c:pt>
                <c:pt idx="462">
                  <c:v>123.0</c:v>
                </c:pt>
                <c:pt idx="463">
                  <c:v>123.0</c:v>
                </c:pt>
                <c:pt idx="464">
                  <c:v>123.0</c:v>
                </c:pt>
                <c:pt idx="465">
                  <c:v>123.0</c:v>
                </c:pt>
                <c:pt idx="466">
                  <c:v>123.0</c:v>
                </c:pt>
                <c:pt idx="467">
                  <c:v>123.0</c:v>
                </c:pt>
                <c:pt idx="468">
                  <c:v>123.0</c:v>
                </c:pt>
                <c:pt idx="469">
                  <c:v>123.0</c:v>
                </c:pt>
                <c:pt idx="470">
                  <c:v>124.0</c:v>
                </c:pt>
                <c:pt idx="471">
                  <c:v>125.0</c:v>
                </c:pt>
                <c:pt idx="472">
                  <c:v>126.0</c:v>
                </c:pt>
                <c:pt idx="473">
                  <c:v>127.0</c:v>
                </c:pt>
                <c:pt idx="474">
                  <c:v>127.0</c:v>
                </c:pt>
                <c:pt idx="475">
                  <c:v>127.0</c:v>
                </c:pt>
                <c:pt idx="476">
                  <c:v>127.0</c:v>
                </c:pt>
                <c:pt idx="477">
                  <c:v>127.0</c:v>
                </c:pt>
                <c:pt idx="478">
                  <c:v>128.0</c:v>
                </c:pt>
                <c:pt idx="479">
                  <c:v>128.0</c:v>
                </c:pt>
                <c:pt idx="480">
                  <c:v>128.0</c:v>
                </c:pt>
                <c:pt idx="481">
                  <c:v>129.0</c:v>
                </c:pt>
                <c:pt idx="482">
                  <c:v>130.0</c:v>
                </c:pt>
                <c:pt idx="483">
                  <c:v>130.0</c:v>
                </c:pt>
                <c:pt idx="484">
                  <c:v>131.0</c:v>
                </c:pt>
                <c:pt idx="485">
                  <c:v>131.0</c:v>
                </c:pt>
                <c:pt idx="486">
                  <c:v>132.0</c:v>
                </c:pt>
                <c:pt idx="487">
                  <c:v>133.0</c:v>
                </c:pt>
                <c:pt idx="488">
                  <c:v>133.0</c:v>
                </c:pt>
                <c:pt idx="489">
                  <c:v>133.0</c:v>
                </c:pt>
                <c:pt idx="490">
                  <c:v>133.0</c:v>
                </c:pt>
                <c:pt idx="491">
                  <c:v>133.0</c:v>
                </c:pt>
                <c:pt idx="492">
                  <c:v>134.0</c:v>
                </c:pt>
                <c:pt idx="493">
                  <c:v>135.0</c:v>
                </c:pt>
                <c:pt idx="494">
                  <c:v>136.0</c:v>
                </c:pt>
                <c:pt idx="495">
                  <c:v>137.0</c:v>
                </c:pt>
                <c:pt idx="496">
                  <c:v>137.0</c:v>
                </c:pt>
                <c:pt idx="497">
                  <c:v>137.0</c:v>
                </c:pt>
                <c:pt idx="498">
                  <c:v>138.0</c:v>
                </c:pt>
                <c:pt idx="499">
                  <c:v>138.0</c:v>
                </c:pt>
                <c:pt idx="500">
                  <c:v>138.0</c:v>
                </c:pt>
                <c:pt idx="501">
                  <c:v>139.0</c:v>
                </c:pt>
                <c:pt idx="502">
                  <c:v>139.0</c:v>
                </c:pt>
                <c:pt idx="503">
                  <c:v>139.0</c:v>
                </c:pt>
                <c:pt idx="504">
                  <c:v>139.0</c:v>
                </c:pt>
                <c:pt idx="505">
                  <c:v>139.0</c:v>
                </c:pt>
                <c:pt idx="506">
                  <c:v>139.0</c:v>
                </c:pt>
                <c:pt idx="507">
                  <c:v>140.0</c:v>
                </c:pt>
                <c:pt idx="508">
                  <c:v>141.0</c:v>
                </c:pt>
                <c:pt idx="509">
                  <c:v>142.0</c:v>
                </c:pt>
                <c:pt idx="510">
                  <c:v>143.0</c:v>
                </c:pt>
                <c:pt idx="511">
                  <c:v>143.0</c:v>
                </c:pt>
                <c:pt idx="512">
                  <c:v>144.0</c:v>
                </c:pt>
                <c:pt idx="513">
                  <c:v>145.0</c:v>
                </c:pt>
                <c:pt idx="514">
                  <c:v>145.0</c:v>
                </c:pt>
                <c:pt idx="515">
                  <c:v>145.0</c:v>
                </c:pt>
                <c:pt idx="516">
                  <c:v>146.0</c:v>
                </c:pt>
                <c:pt idx="517">
                  <c:v>146.0</c:v>
                </c:pt>
                <c:pt idx="518">
                  <c:v>146.0</c:v>
                </c:pt>
                <c:pt idx="519">
                  <c:v>146.0</c:v>
                </c:pt>
                <c:pt idx="520">
                  <c:v>146.0</c:v>
                </c:pt>
                <c:pt idx="521">
                  <c:v>146.0</c:v>
                </c:pt>
                <c:pt idx="522">
                  <c:v>147.0</c:v>
                </c:pt>
                <c:pt idx="523">
                  <c:v>147.0</c:v>
                </c:pt>
                <c:pt idx="524">
                  <c:v>148.0</c:v>
                </c:pt>
                <c:pt idx="525">
                  <c:v>148.0</c:v>
                </c:pt>
                <c:pt idx="526">
                  <c:v>149.0</c:v>
                </c:pt>
                <c:pt idx="527">
                  <c:v>150.0</c:v>
                </c:pt>
                <c:pt idx="528">
                  <c:v>150.0</c:v>
                </c:pt>
                <c:pt idx="529">
                  <c:v>150.0</c:v>
                </c:pt>
                <c:pt idx="530">
                  <c:v>151.0</c:v>
                </c:pt>
                <c:pt idx="531">
                  <c:v>151.0</c:v>
                </c:pt>
                <c:pt idx="532">
                  <c:v>151.0</c:v>
                </c:pt>
                <c:pt idx="533">
                  <c:v>151.0</c:v>
                </c:pt>
                <c:pt idx="534">
                  <c:v>151.0</c:v>
                </c:pt>
                <c:pt idx="535">
                  <c:v>152.0</c:v>
                </c:pt>
                <c:pt idx="536">
                  <c:v>152.0</c:v>
                </c:pt>
                <c:pt idx="537">
                  <c:v>152.0</c:v>
                </c:pt>
                <c:pt idx="538">
                  <c:v>152.0</c:v>
                </c:pt>
                <c:pt idx="539">
                  <c:v>152.0</c:v>
                </c:pt>
                <c:pt idx="540">
                  <c:v>153.0</c:v>
                </c:pt>
                <c:pt idx="541">
                  <c:v>153.0</c:v>
                </c:pt>
                <c:pt idx="542">
                  <c:v>153.0</c:v>
                </c:pt>
                <c:pt idx="543">
                  <c:v>153.0</c:v>
                </c:pt>
                <c:pt idx="544">
                  <c:v>154.0</c:v>
                </c:pt>
                <c:pt idx="545">
                  <c:v>154.0</c:v>
                </c:pt>
                <c:pt idx="546">
                  <c:v>155.0</c:v>
                </c:pt>
                <c:pt idx="547">
                  <c:v>155.0</c:v>
                </c:pt>
                <c:pt idx="548">
                  <c:v>155.0</c:v>
                </c:pt>
                <c:pt idx="549">
                  <c:v>155.0</c:v>
                </c:pt>
                <c:pt idx="550">
                  <c:v>155.0</c:v>
                </c:pt>
                <c:pt idx="551">
                  <c:v>156.0</c:v>
                </c:pt>
                <c:pt idx="552">
                  <c:v>156.0</c:v>
                </c:pt>
                <c:pt idx="553">
                  <c:v>156.0</c:v>
                </c:pt>
                <c:pt idx="554">
                  <c:v>156.0</c:v>
                </c:pt>
                <c:pt idx="555">
                  <c:v>156.0</c:v>
                </c:pt>
                <c:pt idx="556">
                  <c:v>156.0</c:v>
                </c:pt>
                <c:pt idx="557">
                  <c:v>157.0</c:v>
                </c:pt>
                <c:pt idx="558">
                  <c:v>157.0</c:v>
                </c:pt>
                <c:pt idx="559">
                  <c:v>157.0</c:v>
                </c:pt>
                <c:pt idx="560">
                  <c:v>157.0</c:v>
                </c:pt>
                <c:pt idx="561">
                  <c:v>158.0</c:v>
                </c:pt>
                <c:pt idx="562">
                  <c:v>158.0</c:v>
                </c:pt>
                <c:pt idx="563">
                  <c:v>158.0</c:v>
                </c:pt>
                <c:pt idx="564">
                  <c:v>159.0</c:v>
                </c:pt>
                <c:pt idx="565">
                  <c:v>160.0</c:v>
                </c:pt>
                <c:pt idx="566">
                  <c:v>160.0</c:v>
                </c:pt>
                <c:pt idx="567">
                  <c:v>160.0</c:v>
                </c:pt>
                <c:pt idx="568">
                  <c:v>160.0</c:v>
                </c:pt>
                <c:pt idx="569">
                  <c:v>160.0</c:v>
                </c:pt>
                <c:pt idx="570">
                  <c:v>160.0</c:v>
                </c:pt>
                <c:pt idx="571">
                  <c:v>160.0</c:v>
                </c:pt>
                <c:pt idx="572">
                  <c:v>160.0</c:v>
                </c:pt>
                <c:pt idx="573">
                  <c:v>160.0</c:v>
                </c:pt>
                <c:pt idx="574">
                  <c:v>160.0</c:v>
                </c:pt>
                <c:pt idx="575">
                  <c:v>160.0</c:v>
                </c:pt>
                <c:pt idx="576">
                  <c:v>160.0</c:v>
                </c:pt>
                <c:pt idx="577">
                  <c:v>160.0</c:v>
                </c:pt>
                <c:pt idx="578">
                  <c:v>160.0</c:v>
                </c:pt>
                <c:pt idx="579">
                  <c:v>161.0</c:v>
                </c:pt>
                <c:pt idx="580">
                  <c:v>161.0</c:v>
                </c:pt>
                <c:pt idx="581">
                  <c:v>162.0</c:v>
                </c:pt>
                <c:pt idx="582">
                  <c:v>163.0</c:v>
                </c:pt>
                <c:pt idx="583">
                  <c:v>164.0</c:v>
                </c:pt>
                <c:pt idx="584">
                  <c:v>164.0</c:v>
                </c:pt>
                <c:pt idx="585">
                  <c:v>165.0</c:v>
                </c:pt>
                <c:pt idx="586">
                  <c:v>165.0</c:v>
                </c:pt>
                <c:pt idx="587">
                  <c:v>165.0</c:v>
                </c:pt>
                <c:pt idx="588">
                  <c:v>166.0</c:v>
                </c:pt>
                <c:pt idx="589">
                  <c:v>166.0</c:v>
                </c:pt>
                <c:pt idx="590">
                  <c:v>166.0</c:v>
                </c:pt>
                <c:pt idx="591">
                  <c:v>167.0</c:v>
                </c:pt>
                <c:pt idx="592">
                  <c:v>168.0</c:v>
                </c:pt>
                <c:pt idx="593">
                  <c:v>168.0</c:v>
                </c:pt>
                <c:pt idx="594">
                  <c:v>169.0</c:v>
                </c:pt>
                <c:pt idx="595">
                  <c:v>169.0</c:v>
                </c:pt>
                <c:pt idx="596">
                  <c:v>169.0</c:v>
                </c:pt>
                <c:pt idx="597">
                  <c:v>169.0</c:v>
                </c:pt>
                <c:pt idx="598">
                  <c:v>169.0</c:v>
                </c:pt>
                <c:pt idx="599">
                  <c:v>169.0</c:v>
                </c:pt>
                <c:pt idx="600">
                  <c:v>169.0</c:v>
                </c:pt>
                <c:pt idx="601">
                  <c:v>169.0</c:v>
                </c:pt>
                <c:pt idx="602">
                  <c:v>169.0</c:v>
                </c:pt>
                <c:pt idx="603">
                  <c:v>169.0</c:v>
                </c:pt>
                <c:pt idx="604">
                  <c:v>169.0</c:v>
                </c:pt>
                <c:pt idx="605">
                  <c:v>169.0</c:v>
                </c:pt>
                <c:pt idx="606">
                  <c:v>169.0</c:v>
                </c:pt>
                <c:pt idx="607">
                  <c:v>169.0</c:v>
                </c:pt>
                <c:pt idx="608">
                  <c:v>169.0</c:v>
                </c:pt>
                <c:pt idx="609">
                  <c:v>169.0</c:v>
                </c:pt>
                <c:pt idx="610">
                  <c:v>169.0</c:v>
                </c:pt>
                <c:pt idx="611">
                  <c:v>170.0</c:v>
                </c:pt>
                <c:pt idx="612">
                  <c:v>170.0</c:v>
                </c:pt>
                <c:pt idx="613">
                  <c:v>171.0</c:v>
                </c:pt>
                <c:pt idx="614">
                  <c:v>172.0</c:v>
                </c:pt>
                <c:pt idx="615">
                  <c:v>172.0</c:v>
                </c:pt>
                <c:pt idx="616">
                  <c:v>172.0</c:v>
                </c:pt>
                <c:pt idx="617">
                  <c:v>172.0</c:v>
                </c:pt>
                <c:pt idx="618">
                  <c:v>172.0</c:v>
                </c:pt>
                <c:pt idx="619">
                  <c:v>172.0</c:v>
                </c:pt>
                <c:pt idx="620">
                  <c:v>172.0</c:v>
                </c:pt>
                <c:pt idx="621">
                  <c:v>172.0</c:v>
                </c:pt>
                <c:pt idx="622">
                  <c:v>173.0</c:v>
                </c:pt>
                <c:pt idx="623">
                  <c:v>173.0</c:v>
                </c:pt>
                <c:pt idx="624">
                  <c:v>173.0</c:v>
                </c:pt>
                <c:pt idx="625">
                  <c:v>173.0</c:v>
                </c:pt>
                <c:pt idx="626">
                  <c:v>173.0</c:v>
                </c:pt>
                <c:pt idx="627">
                  <c:v>174.0</c:v>
                </c:pt>
                <c:pt idx="628">
                  <c:v>174.0</c:v>
                </c:pt>
                <c:pt idx="629">
                  <c:v>174.0</c:v>
                </c:pt>
                <c:pt idx="630">
                  <c:v>174.0</c:v>
                </c:pt>
                <c:pt idx="631">
                  <c:v>174.0</c:v>
                </c:pt>
                <c:pt idx="632">
                  <c:v>174.0</c:v>
                </c:pt>
                <c:pt idx="633">
                  <c:v>174.0</c:v>
                </c:pt>
                <c:pt idx="634">
                  <c:v>174.0</c:v>
                </c:pt>
                <c:pt idx="635">
                  <c:v>174.0</c:v>
                </c:pt>
                <c:pt idx="636">
                  <c:v>174.0</c:v>
                </c:pt>
                <c:pt idx="637">
                  <c:v>175.0</c:v>
                </c:pt>
                <c:pt idx="638">
                  <c:v>175.0</c:v>
                </c:pt>
                <c:pt idx="639">
                  <c:v>175.0</c:v>
                </c:pt>
                <c:pt idx="640">
                  <c:v>175.0</c:v>
                </c:pt>
                <c:pt idx="641">
                  <c:v>175.0</c:v>
                </c:pt>
                <c:pt idx="642">
                  <c:v>176.0</c:v>
                </c:pt>
                <c:pt idx="643">
                  <c:v>176.0</c:v>
                </c:pt>
                <c:pt idx="644">
                  <c:v>176.0</c:v>
                </c:pt>
                <c:pt idx="645">
                  <c:v>176.0</c:v>
                </c:pt>
                <c:pt idx="646">
                  <c:v>176.0</c:v>
                </c:pt>
                <c:pt idx="647">
                  <c:v>176.0</c:v>
                </c:pt>
                <c:pt idx="648">
                  <c:v>177.0</c:v>
                </c:pt>
                <c:pt idx="649">
                  <c:v>177.0</c:v>
                </c:pt>
                <c:pt idx="650">
                  <c:v>178.0</c:v>
                </c:pt>
                <c:pt idx="651">
                  <c:v>179.0</c:v>
                </c:pt>
                <c:pt idx="652">
                  <c:v>180.0</c:v>
                </c:pt>
                <c:pt idx="653">
                  <c:v>181.0</c:v>
                </c:pt>
                <c:pt idx="654">
                  <c:v>181.0</c:v>
                </c:pt>
                <c:pt idx="655">
                  <c:v>181.0</c:v>
                </c:pt>
                <c:pt idx="656">
                  <c:v>181.0</c:v>
                </c:pt>
                <c:pt idx="657">
                  <c:v>181.0</c:v>
                </c:pt>
                <c:pt idx="658">
                  <c:v>181.0</c:v>
                </c:pt>
                <c:pt idx="659">
                  <c:v>181.0</c:v>
                </c:pt>
                <c:pt idx="660">
                  <c:v>181.0</c:v>
                </c:pt>
                <c:pt idx="661">
                  <c:v>181.0</c:v>
                </c:pt>
                <c:pt idx="662">
                  <c:v>182.0</c:v>
                </c:pt>
                <c:pt idx="663">
                  <c:v>182.0</c:v>
                </c:pt>
                <c:pt idx="664">
                  <c:v>182.0</c:v>
                </c:pt>
                <c:pt idx="665">
                  <c:v>182.0</c:v>
                </c:pt>
                <c:pt idx="666">
                  <c:v>182.0</c:v>
                </c:pt>
                <c:pt idx="667">
                  <c:v>183.0</c:v>
                </c:pt>
                <c:pt idx="668">
                  <c:v>183.0</c:v>
                </c:pt>
                <c:pt idx="669">
                  <c:v>183.0</c:v>
                </c:pt>
                <c:pt idx="670">
                  <c:v>183.0</c:v>
                </c:pt>
                <c:pt idx="671">
                  <c:v>183.0</c:v>
                </c:pt>
                <c:pt idx="672">
                  <c:v>184.0</c:v>
                </c:pt>
                <c:pt idx="673">
                  <c:v>185.0</c:v>
                </c:pt>
                <c:pt idx="674">
                  <c:v>186.0</c:v>
                </c:pt>
                <c:pt idx="675">
                  <c:v>187.0</c:v>
                </c:pt>
                <c:pt idx="676">
                  <c:v>188.0</c:v>
                </c:pt>
                <c:pt idx="677">
                  <c:v>188.0</c:v>
                </c:pt>
                <c:pt idx="678">
                  <c:v>188.0</c:v>
                </c:pt>
                <c:pt idx="679">
                  <c:v>188.0</c:v>
                </c:pt>
                <c:pt idx="680">
                  <c:v>189.0</c:v>
                </c:pt>
                <c:pt idx="681">
                  <c:v>189.0</c:v>
                </c:pt>
                <c:pt idx="682">
                  <c:v>189.0</c:v>
                </c:pt>
                <c:pt idx="683">
                  <c:v>190.0</c:v>
                </c:pt>
                <c:pt idx="684">
                  <c:v>190.0</c:v>
                </c:pt>
                <c:pt idx="685">
                  <c:v>190.0</c:v>
                </c:pt>
                <c:pt idx="686">
                  <c:v>190.0</c:v>
                </c:pt>
                <c:pt idx="687">
                  <c:v>190.0</c:v>
                </c:pt>
                <c:pt idx="688">
                  <c:v>191.0</c:v>
                </c:pt>
                <c:pt idx="689">
                  <c:v>191.0</c:v>
                </c:pt>
                <c:pt idx="690">
                  <c:v>192.0</c:v>
                </c:pt>
                <c:pt idx="691">
                  <c:v>192.0</c:v>
                </c:pt>
                <c:pt idx="692">
                  <c:v>193.0</c:v>
                </c:pt>
                <c:pt idx="693">
                  <c:v>193.0</c:v>
                </c:pt>
                <c:pt idx="694">
                  <c:v>193.0</c:v>
                </c:pt>
                <c:pt idx="695">
                  <c:v>193.0</c:v>
                </c:pt>
                <c:pt idx="696">
                  <c:v>193.0</c:v>
                </c:pt>
                <c:pt idx="697">
                  <c:v>194.0</c:v>
                </c:pt>
                <c:pt idx="698">
                  <c:v>194.0</c:v>
                </c:pt>
                <c:pt idx="699">
                  <c:v>194.0</c:v>
                </c:pt>
                <c:pt idx="700">
                  <c:v>194.0</c:v>
                </c:pt>
                <c:pt idx="701">
                  <c:v>195.0</c:v>
                </c:pt>
                <c:pt idx="702">
                  <c:v>196.0</c:v>
                </c:pt>
                <c:pt idx="703">
                  <c:v>196.0</c:v>
                </c:pt>
                <c:pt idx="704">
                  <c:v>196.0</c:v>
                </c:pt>
                <c:pt idx="705">
                  <c:v>196.0</c:v>
                </c:pt>
                <c:pt idx="706">
                  <c:v>196.0</c:v>
                </c:pt>
                <c:pt idx="707">
                  <c:v>196.0</c:v>
                </c:pt>
                <c:pt idx="708">
                  <c:v>196.0</c:v>
                </c:pt>
                <c:pt idx="709">
                  <c:v>196.0</c:v>
                </c:pt>
                <c:pt idx="710">
                  <c:v>197.0</c:v>
                </c:pt>
                <c:pt idx="711">
                  <c:v>197.0</c:v>
                </c:pt>
                <c:pt idx="712">
                  <c:v>197.0</c:v>
                </c:pt>
                <c:pt idx="713">
                  <c:v>198.0</c:v>
                </c:pt>
                <c:pt idx="714">
                  <c:v>198.0</c:v>
                </c:pt>
                <c:pt idx="715">
                  <c:v>198.0</c:v>
                </c:pt>
                <c:pt idx="716">
                  <c:v>198.0</c:v>
                </c:pt>
                <c:pt idx="717">
                  <c:v>199.0</c:v>
                </c:pt>
                <c:pt idx="718">
                  <c:v>199.0</c:v>
                </c:pt>
                <c:pt idx="719">
                  <c:v>199.0</c:v>
                </c:pt>
                <c:pt idx="720">
                  <c:v>199.0</c:v>
                </c:pt>
                <c:pt idx="721">
                  <c:v>199.0</c:v>
                </c:pt>
                <c:pt idx="722">
                  <c:v>199.0</c:v>
                </c:pt>
                <c:pt idx="723">
                  <c:v>199.0</c:v>
                </c:pt>
                <c:pt idx="724">
                  <c:v>199.0</c:v>
                </c:pt>
                <c:pt idx="725">
                  <c:v>199.0</c:v>
                </c:pt>
                <c:pt idx="726">
                  <c:v>199.0</c:v>
                </c:pt>
                <c:pt idx="727">
                  <c:v>199.0</c:v>
                </c:pt>
                <c:pt idx="728">
                  <c:v>199.0</c:v>
                </c:pt>
                <c:pt idx="729">
                  <c:v>199.0</c:v>
                </c:pt>
                <c:pt idx="730">
                  <c:v>199.0</c:v>
                </c:pt>
                <c:pt idx="731">
                  <c:v>199.0</c:v>
                </c:pt>
                <c:pt idx="732">
                  <c:v>199.0</c:v>
                </c:pt>
                <c:pt idx="733">
                  <c:v>199.0</c:v>
                </c:pt>
                <c:pt idx="734">
                  <c:v>199.0</c:v>
                </c:pt>
                <c:pt idx="735">
                  <c:v>200.0</c:v>
                </c:pt>
                <c:pt idx="736">
                  <c:v>200.0</c:v>
                </c:pt>
                <c:pt idx="737">
                  <c:v>200.0</c:v>
                </c:pt>
                <c:pt idx="738">
                  <c:v>200.0</c:v>
                </c:pt>
                <c:pt idx="739">
                  <c:v>200.0</c:v>
                </c:pt>
                <c:pt idx="740">
                  <c:v>200.0</c:v>
                </c:pt>
                <c:pt idx="741">
                  <c:v>200.0</c:v>
                </c:pt>
                <c:pt idx="742">
                  <c:v>200.0</c:v>
                </c:pt>
                <c:pt idx="743">
                  <c:v>200.0</c:v>
                </c:pt>
                <c:pt idx="744">
                  <c:v>200.0</c:v>
                </c:pt>
                <c:pt idx="745">
                  <c:v>200.0</c:v>
                </c:pt>
                <c:pt idx="746">
                  <c:v>200.0</c:v>
                </c:pt>
                <c:pt idx="747">
                  <c:v>200.0</c:v>
                </c:pt>
                <c:pt idx="748">
                  <c:v>200.0</c:v>
                </c:pt>
                <c:pt idx="749">
                  <c:v>200.0</c:v>
                </c:pt>
                <c:pt idx="750">
                  <c:v>200.0</c:v>
                </c:pt>
                <c:pt idx="751">
                  <c:v>201.0</c:v>
                </c:pt>
                <c:pt idx="752">
                  <c:v>201.0</c:v>
                </c:pt>
                <c:pt idx="753">
                  <c:v>202.0</c:v>
                </c:pt>
                <c:pt idx="754">
                  <c:v>202.0</c:v>
                </c:pt>
                <c:pt idx="755">
                  <c:v>203.0</c:v>
                </c:pt>
                <c:pt idx="756">
                  <c:v>204.0</c:v>
                </c:pt>
                <c:pt idx="757">
                  <c:v>204.0</c:v>
                </c:pt>
                <c:pt idx="758">
                  <c:v>204.0</c:v>
                </c:pt>
                <c:pt idx="759">
                  <c:v>205.0</c:v>
                </c:pt>
                <c:pt idx="760">
                  <c:v>205.0</c:v>
                </c:pt>
                <c:pt idx="761">
                  <c:v>206.0</c:v>
                </c:pt>
                <c:pt idx="762">
                  <c:v>206.0</c:v>
                </c:pt>
                <c:pt idx="763">
                  <c:v>206.0</c:v>
                </c:pt>
                <c:pt idx="764">
                  <c:v>206.0</c:v>
                </c:pt>
                <c:pt idx="765">
                  <c:v>206.0</c:v>
                </c:pt>
                <c:pt idx="766">
                  <c:v>207.0</c:v>
                </c:pt>
                <c:pt idx="767">
                  <c:v>207.0</c:v>
                </c:pt>
                <c:pt idx="768">
                  <c:v>208.0</c:v>
                </c:pt>
                <c:pt idx="769">
                  <c:v>209.0</c:v>
                </c:pt>
                <c:pt idx="770">
                  <c:v>210.0</c:v>
                </c:pt>
                <c:pt idx="771">
                  <c:v>211.0</c:v>
                </c:pt>
                <c:pt idx="772">
                  <c:v>211.0</c:v>
                </c:pt>
                <c:pt idx="773">
                  <c:v>212.0</c:v>
                </c:pt>
                <c:pt idx="774">
                  <c:v>213.0</c:v>
                </c:pt>
                <c:pt idx="775">
                  <c:v>213.0</c:v>
                </c:pt>
                <c:pt idx="776">
                  <c:v>214.0</c:v>
                </c:pt>
                <c:pt idx="777">
                  <c:v>214.0</c:v>
                </c:pt>
                <c:pt idx="778">
                  <c:v>215.0</c:v>
                </c:pt>
                <c:pt idx="779">
                  <c:v>215.0</c:v>
                </c:pt>
                <c:pt idx="780">
                  <c:v>215.0</c:v>
                </c:pt>
                <c:pt idx="781">
                  <c:v>215.0</c:v>
                </c:pt>
                <c:pt idx="782">
                  <c:v>215.0</c:v>
                </c:pt>
                <c:pt idx="783">
                  <c:v>215.0</c:v>
                </c:pt>
                <c:pt idx="784">
                  <c:v>215.0</c:v>
                </c:pt>
                <c:pt idx="785">
                  <c:v>216.0</c:v>
                </c:pt>
                <c:pt idx="786">
                  <c:v>217.0</c:v>
                </c:pt>
                <c:pt idx="787">
                  <c:v>217.0</c:v>
                </c:pt>
                <c:pt idx="788">
                  <c:v>218.0</c:v>
                </c:pt>
                <c:pt idx="789">
                  <c:v>219.0</c:v>
                </c:pt>
                <c:pt idx="790">
                  <c:v>219.0</c:v>
                </c:pt>
                <c:pt idx="791">
                  <c:v>220.0</c:v>
                </c:pt>
                <c:pt idx="792">
                  <c:v>221.0</c:v>
                </c:pt>
                <c:pt idx="793">
                  <c:v>222.0</c:v>
                </c:pt>
                <c:pt idx="794">
                  <c:v>222.0</c:v>
                </c:pt>
                <c:pt idx="795">
                  <c:v>222.0</c:v>
                </c:pt>
                <c:pt idx="796">
                  <c:v>223.0</c:v>
                </c:pt>
                <c:pt idx="797">
                  <c:v>224.0</c:v>
                </c:pt>
                <c:pt idx="798">
                  <c:v>225.0</c:v>
                </c:pt>
                <c:pt idx="799">
                  <c:v>225.0</c:v>
                </c:pt>
                <c:pt idx="800">
                  <c:v>225.0</c:v>
                </c:pt>
                <c:pt idx="801">
                  <c:v>226.0</c:v>
                </c:pt>
                <c:pt idx="802">
                  <c:v>227.0</c:v>
                </c:pt>
                <c:pt idx="803">
                  <c:v>227.0</c:v>
                </c:pt>
                <c:pt idx="804">
                  <c:v>227.0</c:v>
                </c:pt>
                <c:pt idx="805">
                  <c:v>227.0</c:v>
                </c:pt>
                <c:pt idx="806">
                  <c:v>228.0</c:v>
                </c:pt>
                <c:pt idx="807">
                  <c:v>228.0</c:v>
                </c:pt>
                <c:pt idx="808">
                  <c:v>229.0</c:v>
                </c:pt>
                <c:pt idx="809">
                  <c:v>230.0</c:v>
                </c:pt>
                <c:pt idx="810">
                  <c:v>230.0</c:v>
                </c:pt>
                <c:pt idx="811">
                  <c:v>230.0</c:v>
                </c:pt>
                <c:pt idx="812">
                  <c:v>231.0</c:v>
                </c:pt>
                <c:pt idx="813">
                  <c:v>231.0</c:v>
                </c:pt>
                <c:pt idx="814">
                  <c:v>231.0</c:v>
                </c:pt>
                <c:pt idx="815">
                  <c:v>231.0</c:v>
                </c:pt>
                <c:pt idx="816">
                  <c:v>231.0</c:v>
                </c:pt>
                <c:pt idx="817">
                  <c:v>231.0</c:v>
                </c:pt>
                <c:pt idx="818">
                  <c:v>232.0</c:v>
                </c:pt>
                <c:pt idx="819">
                  <c:v>232.0</c:v>
                </c:pt>
                <c:pt idx="820">
                  <c:v>232.0</c:v>
                </c:pt>
                <c:pt idx="821">
                  <c:v>232.0</c:v>
                </c:pt>
                <c:pt idx="822">
                  <c:v>232.0</c:v>
                </c:pt>
                <c:pt idx="823">
                  <c:v>232.0</c:v>
                </c:pt>
                <c:pt idx="824">
                  <c:v>232.0</c:v>
                </c:pt>
                <c:pt idx="825">
                  <c:v>233.0</c:v>
                </c:pt>
                <c:pt idx="826">
                  <c:v>233.0</c:v>
                </c:pt>
                <c:pt idx="827">
                  <c:v>233.0</c:v>
                </c:pt>
                <c:pt idx="828">
                  <c:v>234.0</c:v>
                </c:pt>
                <c:pt idx="829">
                  <c:v>234.0</c:v>
                </c:pt>
                <c:pt idx="830">
                  <c:v>234.0</c:v>
                </c:pt>
                <c:pt idx="831">
                  <c:v>235.0</c:v>
                </c:pt>
                <c:pt idx="832">
                  <c:v>236.0</c:v>
                </c:pt>
                <c:pt idx="833">
                  <c:v>236.0</c:v>
                </c:pt>
                <c:pt idx="834">
                  <c:v>237.0</c:v>
                </c:pt>
                <c:pt idx="835">
                  <c:v>237.0</c:v>
                </c:pt>
                <c:pt idx="836">
                  <c:v>237.0</c:v>
                </c:pt>
                <c:pt idx="837">
                  <c:v>237.0</c:v>
                </c:pt>
                <c:pt idx="838">
                  <c:v>237.0</c:v>
                </c:pt>
                <c:pt idx="839">
                  <c:v>237.0</c:v>
                </c:pt>
                <c:pt idx="840">
                  <c:v>237.0</c:v>
                </c:pt>
                <c:pt idx="841">
                  <c:v>237.0</c:v>
                </c:pt>
                <c:pt idx="842">
                  <c:v>237.0</c:v>
                </c:pt>
                <c:pt idx="843">
                  <c:v>237.0</c:v>
                </c:pt>
                <c:pt idx="844">
                  <c:v>237.0</c:v>
                </c:pt>
                <c:pt idx="845">
                  <c:v>237.0</c:v>
                </c:pt>
                <c:pt idx="846">
                  <c:v>237.0</c:v>
                </c:pt>
                <c:pt idx="847">
                  <c:v>237.0</c:v>
                </c:pt>
                <c:pt idx="848">
                  <c:v>237.0</c:v>
                </c:pt>
                <c:pt idx="849">
                  <c:v>237.0</c:v>
                </c:pt>
                <c:pt idx="850">
                  <c:v>237.0</c:v>
                </c:pt>
                <c:pt idx="851">
                  <c:v>238.0</c:v>
                </c:pt>
                <c:pt idx="852">
                  <c:v>238.0</c:v>
                </c:pt>
                <c:pt idx="853">
                  <c:v>238.0</c:v>
                </c:pt>
                <c:pt idx="854">
                  <c:v>239.0</c:v>
                </c:pt>
                <c:pt idx="855">
                  <c:v>240.0</c:v>
                </c:pt>
                <c:pt idx="856">
                  <c:v>240.0</c:v>
                </c:pt>
                <c:pt idx="857">
                  <c:v>240.0</c:v>
                </c:pt>
                <c:pt idx="858">
                  <c:v>241.0</c:v>
                </c:pt>
                <c:pt idx="859">
                  <c:v>241.0</c:v>
                </c:pt>
                <c:pt idx="860">
                  <c:v>242.0</c:v>
                </c:pt>
                <c:pt idx="861">
                  <c:v>242.0</c:v>
                </c:pt>
                <c:pt idx="862">
                  <c:v>243.0</c:v>
                </c:pt>
                <c:pt idx="863">
                  <c:v>244.0</c:v>
                </c:pt>
                <c:pt idx="864">
                  <c:v>244.0</c:v>
                </c:pt>
                <c:pt idx="865">
                  <c:v>244.0</c:v>
                </c:pt>
                <c:pt idx="866">
                  <c:v>244.0</c:v>
                </c:pt>
                <c:pt idx="867">
                  <c:v>245.0</c:v>
                </c:pt>
                <c:pt idx="868">
                  <c:v>245.0</c:v>
                </c:pt>
                <c:pt idx="869">
                  <c:v>245.0</c:v>
                </c:pt>
                <c:pt idx="870">
                  <c:v>246.0</c:v>
                </c:pt>
                <c:pt idx="871">
                  <c:v>246.0</c:v>
                </c:pt>
                <c:pt idx="872">
                  <c:v>246.0</c:v>
                </c:pt>
                <c:pt idx="873">
                  <c:v>246.0</c:v>
                </c:pt>
                <c:pt idx="874">
                  <c:v>247.0</c:v>
                </c:pt>
                <c:pt idx="875">
                  <c:v>248.0</c:v>
                </c:pt>
                <c:pt idx="876">
                  <c:v>249.0</c:v>
                </c:pt>
                <c:pt idx="877">
                  <c:v>249.0</c:v>
                </c:pt>
                <c:pt idx="878">
                  <c:v>249.0</c:v>
                </c:pt>
                <c:pt idx="879">
                  <c:v>249.0</c:v>
                </c:pt>
                <c:pt idx="880">
                  <c:v>249.0</c:v>
                </c:pt>
                <c:pt idx="881">
                  <c:v>249.0</c:v>
                </c:pt>
                <c:pt idx="882">
                  <c:v>249.0</c:v>
                </c:pt>
                <c:pt idx="883">
                  <c:v>249.0</c:v>
                </c:pt>
                <c:pt idx="884">
                  <c:v>250.0</c:v>
                </c:pt>
                <c:pt idx="885">
                  <c:v>250.0</c:v>
                </c:pt>
                <c:pt idx="886">
                  <c:v>250.0</c:v>
                </c:pt>
                <c:pt idx="887">
                  <c:v>250.0</c:v>
                </c:pt>
                <c:pt idx="888">
                  <c:v>250.0</c:v>
                </c:pt>
                <c:pt idx="889">
                  <c:v>250.0</c:v>
                </c:pt>
                <c:pt idx="890">
                  <c:v>251.0</c:v>
                </c:pt>
                <c:pt idx="891">
                  <c:v>251.0</c:v>
                </c:pt>
                <c:pt idx="892">
                  <c:v>252.0</c:v>
                </c:pt>
                <c:pt idx="893">
                  <c:v>252.0</c:v>
                </c:pt>
                <c:pt idx="894">
                  <c:v>253.0</c:v>
                </c:pt>
                <c:pt idx="895">
                  <c:v>254.0</c:v>
                </c:pt>
                <c:pt idx="896">
                  <c:v>255.0</c:v>
                </c:pt>
                <c:pt idx="897">
                  <c:v>255.0</c:v>
                </c:pt>
                <c:pt idx="898">
                  <c:v>255.0</c:v>
                </c:pt>
                <c:pt idx="899">
                  <c:v>255.0</c:v>
                </c:pt>
                <c:pt idx="900">
                  <c:v>255.0</c:v>
                </c:pt>
                <c:pt idx="901">
                  <c:v>256.0</c:v>
                </c:pt>
                <c:pt idx="902">
                  <c:v>257.0</c:v>
                </c:pt>
                <c:pt idx="903">
                  <c:v>258.0</c:v>
                </c:pt>
                <c:pt idx="904">
                  <c:v>259.0</c:v>
                </c:pt>
                <c:pt idx="905">
                  <c:v>259.0</c:v>
                </c:pt>
                <c:pt idx="906">
                  <c:v>259.0</c:v>
                </c:pt>
                <c:pt idx="907">
                  <c:v>260.0</c:v>
                </c:pt>
                <c:pt idx="908">
                  <c:v>260.0</c:v>
                </c:pt>
                <c:pt idx="909">
                  <c:v>260.0</c:v>
                </c:pt>
                <c:pt idx="910">
                  <c:v>260.0</c:v>
                </c:pt>
                <c:pt idx="911">
                  <c:v>260.0</c:v>
                </c:pt>
                <c:pt idx="912">
                  <c:v>260.0</c:v>
                </c:pt>
                <c:pt idx="913">
                  <c:v>260.0</c:v>
                </c:pt>
                <c:pt idx="914">
                  <c:v>260.0</c:v>
                </c:pt>
                <c:pt idx="915">
                  <c:v>261.0</c:v>
                </c:pt>
                <c:pt idx="916">
                  <c:v>262.0</c:v>
                </c:pt>
                <c:pt idx="917">
                  <c:v>263.0</c:v>
                </c:pt>
                <c:pt idx="918">
                  <c:v>264.0</c:v>
                </c:pt>
                <c:pt idx="919">
                  <c:v>265.0</c:v>
                </c:pt>
                <c:pt idx="920">
                  <c:v>265.0</c:v>
                </c:pt>
                <c:pt idx="921">
                  <c:v>265.0</c:v>
                </c:pt>
                <c:pt idx="922">
                  <c:v>266.0</c:v>
                </c:pt>
                <c:pt idx="923">
                  <c:v>267.0</c:v>
                </c:pt>
                <c:pt idx="924">
                  <c:v>267.0</c:v>
                </c:pt>
                <c:pt idx="925">
                  <c:v>267.0</c:v>
                </c:pt>
                <c:pt idx="926">
                  <c:v>267.0</c:v>
                </c:pt>
                <c:pt idx="927">
                  <c:v>267.0</c:v>
                </c:pt>
                <c:pt idx="928">
                  <c:v>267.0</c:v>
                </c:pt>
                <c:pt idx="929">
                  <c:v>267.0</c:v>
                </c:pt>
                <c:pt idx="930">
                  <c:v>268.0</c:v>
                </c:pt>
                <c:pt idx="931">
                  <c:v>268.0</c:v>
                </c:pt>
                <c:pt idx="932">
                  <c:v>268.0</c:v>
                </c:pt>
                <c:pt idx="933">
                  <c:v>269.0</c:v>
                </c:pt>
                <c:pt idx="934">
                  <c:v>269.0</c:v>
                </c:pt>
                <c:pt idx="935">
                  <c:v>269.0</c:v>
                </c:pt>
                <c:pt idx="936">
                  <c:v>269.0</c:v>
                </c:pt>
                <c:pt idx="937">
                  <c:v>269.0</c:v>
                </c:pt>
                <c:pt idx="938">
                  <c:v>269.0</c:v>
                </c:pt>
                <c:pt idx="939">
                  <c:v>269.0</c:v>
                </c:pt>
                <c:pt idx="940">
                  <c:v>270.0</c:v>
                </c:pt>
                <c:pt idx="941">
                  <c:v>271.0</c:v>
                </c:pt>
                <c:pt idx="942">
                  <c:v>272.0</c:v>
                </c:pt>
                <c:pt idx="943">
                  <c:v>272.0</c:v>
                </c:pt>
                <c:pt idx="944">
                  <c:v>272.0</c:v>
                </c:pt>
                <c:pt idx="945">
                  <c:v>272.0</c:v>
                </c:pt>
                <c:pt idx="946">
                  <c:v>273.0</c:v>
                </c:pt>
                <c:pt idx="947">
                  <c:v>274.0</c:v>
                </c:pt>
                <c:pt idx="948">
                  <c:v>274.0</c:v>
                </c:pt>
                <c:pt idx="949">
                  <c:v>274.0</c:v>
                </c:pt>
                <c:pt idx="950">
                  <c:v>274.0</c:v>
                </c:pt>
                <c:pt idx="951">
                  <c:v>274.0</c:v>
                </c:pt>
                <c:pt idx="952">
                  <c:v>275.0</c:v>
                </c:pt>
                <c:pt idx="953">
                  <c:v>275.0</c:v>
                </c:pt>
                <c:pt idx="954">
                  <c:v>275.0</c:v>
                </c:pt>
                <c:pt idx="955">
                  <c:v>276.0</c:v>
                </c:pt>
                <c:pt idx="956">
                  <c:v>277.0</c:v>
                </c:pt>
                <c:pt idx="957">
                  <c:v>278.0</c:v>
                </c:pt>
                <c:pt idx="958">
                  <c:v>279.0</c:v>
                </c:pt>
                <c:pt idx="959">
                  <c:v>280.0</c:v>
                </c:pt>
                <c:pt idx="960">
                  <c:v>281.0</c:v>
                </c:pt>
                <c:pt idx="961">
                  <c:v>282.0</c:v>
                </c:pt>
                <c:pt idx="962">
                  <c:v>283.0</c:v>
                </c:pt>
                <c:pt idx="963">
                  <c:v>283.0</c:v>
                </c:pt>
                <c:pt idx="964">
                  <c:v>284.0</c:v>
                </c:pt>
                <c:pt idx="965">
                  <c:v>285.0</c:v>
                </c:pt>
                <c:pt idx="966">
                  <c:v>285.0</c:v>
                </c:pt>
                <c:pt idx="967">
                  <c:v>286.0</c:v>
                </c:pt>
                <c:pt idx="968">
                  <c:v>287.0</c:v>
                </c:pt>
                <c:pt idx="969">
                  <c:v>287.0</c:v>
                </c:pt>
                <c:pt idx="970">
                  <c:v>288.0</c:v>
                </c:pt>
                <c:pt idx="971">
                  <c:v>289.0</c:v>
                </c:pt>
                <c:pt idx="972">
                  <c:v>290.0</c:v>
                </c:pt>
                <c:pt idx="973">
                  <c:v>290.0</c:v>
                </c:pt>
                <c:pt idx="974">
                  <c:v>290.0</c:v>
                </c:pt>
                <c:pt idx="975">
                  <c:v>290.0</c:v>
                </c:pt>
                <c:pt idx="976">
                  <c:v>291.0</c:v>
                </c:pt>
                <c:pt idx="977">
                  <c:v>291.0</c:v>
                </c:pt>
                <c:pt idx="978">
                  <c:v>291.0</c:v>
                </c:pt>
                <c:pt idx="979">
                  <c:v>292.0</c:v>
                </c:pt>
                <c:pt idx="980">
                  <c:v>293.0</c:v>
                </c:pt>
                <c:pt idx="981">
                  <c:v>294.0</c:v>
                </c:pt>
                <c:pt idx="982">
                  <c:v>294.0</c:v>
                </c:pt>
                <c:pt idx="983">
                  <c:v>294.0</c:v>
                </c:pt>
                <c:pt idx="984">
                  <c:v>294.0</c:v>
                </c:pt>
                <c:pt idx="985">
                  <c:v>294.0</c:v>
                </c:pt>
                <c:pt idx="986">
                  <c:v>295.0</c:v>
                </c:pt>
                <c:pt idx="987">
                  <c:v>296.0</c:v>
                </c:pt>
                <c:pt idx="988">
                  <c:v>296.0</c:v>
                </c:pt>
                <c:pt idx="989">
                  <c:v>296.0</c:v>
                </c:pt>
                <c:pt idx="990">
                  <c:v>297.0</c:v>
                </c:pt>
                <c:pt idx="991">
                  <c:v>297.0</c:v>
                </c:pt>
                <c:pt idx="992">
                  <c:v>297.0</c:v>
                </c:pt>
                <c:pt idx="993">
                  <c:v>297.0</c:v>
                </c:pt>
                <c:pt idx="994">
                  <c:v>297.0</c:v>
                </c:pt>
                <c:pt idx="995">
                  <c:v>297.0</c:v>
                </c:pt>
                <c:pt idx="996">
                  <c:v>297.0</c:v>
                </c:pt>
                <c:pt idx="997">
                  <c:v>297.0</c:v>
                </c:pt>
                <c:pt idx="998">
                  <c:v>297.0</c:v>
                </c:pt>
                <c:pt idx="999">
                  <c:v>297.0</c:v>
                </c:pt>
                <c:pt idx="1000">
                  <c:v>297.0</c:v>
                </c:pt>
                <c:pt idx="1001">
                  <c:v>297.0</c:v>
                </c:pt>
                <c:pt idx="1002">
                  <c:v>297.0</c:v>
                </c:pt>
                <c:pt idx="1003">
                  <c:v>297.0</c:v>
                </c:pt>
                <c:pt idx="1004">
                  <c:v>297.0</c:v>
                </c:pt>
                <c:pt idx="1005">
                  <c:v>297.0</c:v>
                </c:pt>
                <c:pt idx="1006">
                  <c:v>297.0</c:v>
                </c:pt>
                <c:pt idx="1007">
                  <c:v>297.0</c:v>
                </c:pt>
                <c:pt idx="1008">
                  <c:v>297.0</c:v>
                </c:pt>
                <c:pt idx="1009">
                  <c:v>297.0</c:v>
                </c:pt>
                <c:pt idx="1010">
                  <c:v>297.0</c:v>
                </c:pt>
                <c:pt idx="1011">
                  <c:v>298.0</c:v>
                </c:pt>
                <c:pt idx="1012">
                  <c:v>298.0</c:v>
                </c:pt>
                <c:pt idx="1013">
                  <c:v>299.0</c:v>
                </c:pt>
                <c:pt idx="1014">
                  <c:v>299.0</c:v>
                </c:pt>
                <c:pt idx="1015">
                  <c:v>300.0</c:v>
                </c:pt>
                <c:pt idx="1016">
                  <c:v>301.0</c:v>
                </c:pt>
                <c:pt idx="1017">
                  <c:v>301.0</c:v>
                </c:pt>
                <c:pt idx="1018">
                  <c:v>301.0</c:v>
                </c:pt>
                <c:pt idx="1019">
                  <c:v>302.0</c:v>
                </c:pt>
                <c:pt idx="1020">
                  <c:v>302.0</c:v>
                </c:pt>
                <c:pt idx="1021">
                  <c:v>303.0</c:v>
                </c:pt>
                <c:pt idx="1022">
                  <c:v>303.0</c:v>
                </c:pt>
                <c:pt idx="1023">
                  <c:v>303.0</c:v>
                </c:pt>
                <c:pt idx="1024">
                  <c:v>304.0</c:v>
                </c:pt>
                <c:pt idx="1025">
                  <c:v>304.0</c:v>
                </c:pt>
                <c:pt idx="1026">
                  <c:v>304.0</c:v>
                </c:pt>
                <c:pt idx="1027">
                  <c:v>305.0</c:v>
                </c:pt>
                <c:pt idx="1028">
                  <c:v>306.0</c:v>
                </c:pt>
                <c:pt idx="1029">
                  <c:v>306.0</c:v>
                </c:pt>
                <c:pt idx="1030">
                  <c:v>307.0</c:v>
                </c:pt>
                <c:pt idx="1031">
                  <c:v>307.0</c:v>
                </c:pt>
                <c:pt idx="1032">
                  <c:v>307.0</c:v>
                </c:pt>
                <c:pt idx="1033">
                  <c:v>307.0</c:v>
                </c:pt>
                <c:pt idx="1034">
                  <c:v>307.0</c:v>
                </c:pt>
                <c:pt idx="1035">
                  <c:v>307.0</c:v>
                </c:pt>
                <c:pt idx="1036">
                  <c:v>308.0</c:v>
                </c:pt>
                <c:pt idx="1037">
                  <c:v>308.0</c:v>
                </c:pt>
                <c:pt idx="1038">
                  <c:v>309.0</c:v>
                </c:pt>
                <c:pt idx="1039">
                  <c:v>309.0</c:v>
                </c:pt>
                <c:pt idx="1040">
                  <c:v>309.0</c:v>
                </c:pt>
                <c:pt idx="1041">
                  <c:v>309.0</c:v>
                </c:pt>
                <c:pt idx="1042">
                  <c:v>309.0</c:v>
                </c:pt>
                <c:pt idx="1043">
                  <c:v>309.0</c:v>
                </c:pt>
                <c:pt idx="1044">
                  <c:v>309.0</c:v>
                </c:pt>
                <c:pt idx="1045">
                  <c:v>309.0</c:v>
                </c:pt>
                <c:pt idx="1046">
                  <c:v>309.0</c:v>
                </c:pt>
                <c:pt idx="1047">
                  <c:v>309.0</c:v>
                </c:pt>
                <c:pt idx="1048">
                  <c:v>309.0</c:v>
                </c:pt>
                <c:pt idx="1049">
                  <c:v>309.0</c:v>
                </c:pt>
                <c:pt idx="1050">
                  <c:v>309.0</c:v>
                </c:pt>
                <c:pt idx="1051">
                  <c:v>309.0</c:v>
                </c:pt>
                <c:pt idx="1052">
                  <c:v>309.0</c:v>
                </c:pt>
                <c:pt idx="1053">
                  <c:v>309.0</c:v>
                </c:pt>
                <c:pt idx="1054">
                  <c:v>309.0</c:v>
                </c:pt>
                <c:pt idx="1055">
                  <c:v>309.0</c:v>
                </c:pt>
                <c:pt idx="1056">
                  <c:v>309.0</c:v>
                </c:pt>
                <c:pt idx="1057">
                  <c:v>309.0</c:v>
                </c:pt>
                <c:pt idx="1058">
                  <c:v>309.0</c:v>
                </c:pt>
                <c:pt idx="1059">
                  <c:v>309.0</c:v>
                </c:pt>
                <c:pt idx="1060">
                  <c:v>309.0</c:v>
                </c:pt>
                <c:pt idx="1061">
                  <c:v>309.0</c:v>
                </c:pt>
                <c:pt idx="1062">
                  <c:v>309.0</c:v>
                </c:pt>
                <c:pt idx="1063">
                  <c:v>309.0</c:v>
                </c:pt>
                <c:pt idx="1064">
                  <c:v>309.0</c:v>
                </c:pt>
                <c:pt idx="1065">
                  <c:v>309.0</c:v>
                </c:pt>
                <c:pt idx="1066">
                  <c:v>309.0</c:v>
                </c:pt>
                <c:pt idx="1067">
                  <c:v>309.0</c:v>
                </c:pt>
                <c:pt idx="1068">
                  <c:v>309.0</c:v>
                </c:pt>
                <c:pt idx="1069">
                  <c:v>309.0</c:v>
                </c:pt>
                <c:pt idx="1070">
                  <c:v>309.0</c:v>
                </c:pt>
                <c:pt idx="1071">
                  <c:v>309.0</c:v>
                </c:pt>
                <c:pt idx="1072">
                  <c:v>309.0</c:v>
                </c:pt>
                <c:pt idx="1073">
                  <c:v>309.0</c:v>
                </c:pt>
                <c:pt idx="1074">
                  <c:v>309.0</c:v>
                </c:pt>
                <c:pt idx="1075">
                  <c:v>309.0</c:v>
                </c:pt>
                <c:pt idx="1076">
                  <c:v>309.0</c:v>
                </c:pt>
                <c:pt idx="1077">
                  <c:v>309.0</c:v>
                </c:pt>
                <c:pt idx="1078">
                  <c:v>309.0</c:v>
                </c:pt>
                <c:pt idx="1079">
                  <c:v>310.0</c:v>
                </c:pt>
                <c:pt idx="1080">
                  <c:v>310.0</c:v>
                </c:pt>
                <c:pt idx="1081">
                  <c:v>310.0</c:v>
                </c:pt>
                <c:pt idx="1082">
                  <c:v>311.0</c:v>
                </c:pt>
                <c:pt idx="1083">
                  <c:v>311.0</c:v>
                </c:pt>
                <c:pt idx="1084">
                  <c:v>311.0</c:v>
                </c:pt>
                <c:pt idx="1085">
                  <c:v>311.0</c:v>
                </c:pt>
                <c:pt idx="1086">
                  <c:v>311.0</c:v>
                </c:pt>
                <c:pt idx="1087">
                  <c:v>312.0</c:v>
                </c:pt>
                <c:pt idx="1088">
                  <c:v>313.0</c:v>
                </c:pt>
                <c:pt idx="1089">
                  <c:v>314.0</c:v>
                </c:pt>
                <c:pt idx="1090">
                  <c:v>314.0</c:v>
                </c:pt>
                <c:pt idx="1091">
                  <c:v>315.0</c:v>
                </c:pt>
                <c:pt idx="1092">
                  <c:v>315.0</c:v>
                </c:pt>
                <c:pt idx="1093">
                  <c:v>315.0</c:v>
                </c:pt>
                <c:pt idx="1094">
                  <c:v>316.0</c:v>
                </c:pt>
                <c:pt idx="1095">
                  <c:v>317.0</c:v>
                </c:pt>
                <c:pt idx="1096">
                  <c:v>317.0</c:v>
                </c:pt>
                <c:pt idx="1097">
                  <c:v>318.0</c:v>
                </c:pt>
                <c:pt idx="1098">
                  <c:v>319.0</c:v>
                </c:pt>
                <c:pt idx="1099">
                  <c:v>320.0</c:v>
                </c:pt>
                <c:pt idx="1100">
                  <c:v>320.0</c:v>
                </c:pt>
                <c:pt idx="1101">
                  <c:v>320.0</c:v>
                </c:pt>
                <c:pt idx="1102">
                  <c:v>320.0</c:v>
                </c:pt>
                <c:pt idx="1103">
                  <c:v>320.0</c:v>
                </c:pt>
                <c:pt idx="1104">
                  <c:v>320.0</c:v>
                </c:pt>
                <c:pt idx="1105">
                  <c:v>320.0</c:v>
                </c:pt>
                <c:pt idx="1106">
                  <c:v>320.0</c:v>
                </c:pt>
                <c:pt idx="1107">
                  <c:v>320.0</c:v>
                </c:pt>
                <c:pt idx="1108">
                  <c:v>321.0</c:v>
                </c:pt>
                <c:pt idx="1109">
                  <c:v>321.0</c:v>
                </c:pt>
                <c:pt idx="1110">
                  <c:v>321.0</c:v>
                </c:pt>
                <c:pt idx="1111">
                  <c:v>322.0</c:v>
                </c:pt>
                <c:pt idx="1112">
                  <c:v>322.0</c:v>
                </c:pt>
                <c:pt idx="1113">
                  <c:v>322.0</c:v>
                </c:pt>
                <c:pt idx="1114">
                  <c:v>322.0</c:v>
                </c:pt>
                <c:pt idx="1115">
                  <c:v>322.0</c:v>
                </c:pt>
                <c:pt idx="1116">
                  <c:v>322.0</c:v>
                </c:pt>
                <c:pt idx="1117">
                  <c:v>323.0</c:v>
                </c:pt>
                <c:pt idx="1118">
                  <c:v>324.0</c:v>
                </c:pt>
                <c:pt idx="1119">
                  <c:v>324.0</c:v>
                </c:pt>
                <c:pt idx="1120">
                  <c:v>324.0</c:v>
                </c:pt>
                <c:pt idx="1121">
                  <c:v>324.0</c:v>
                </c:pt>
                <c:pt idx="1122">
                  <c:v>324.0</c:v>
                </c:pt>
                <c:pt idx="1123">
                  <c:v>325.0</c:v>
                </c:pt>
                <c:pt idx="1124">
                  <c:v>325.0</c:v>
                </c:pt>
                <c:pt idx="1125">
                  <c:v>325.0</c:v>
                </c:pt>
                <c:pt idx="1126">
                  <c:v>325.0</c:v>
                </c:pt>
                <c:pt idx="1127">
                  <c:v>326.0</c:v>
                </c:pt>
                <c:pt idx="1128">
                  <c:v>327.0</c:v>
                </c:pt>
                <c:pt idx="1129">
                  <c:v>327.0</c:v>
                </c:pt>
                <c:pt idx="1130">
                  <c:v>327.0</c:v>
                </c:pt>
                <c:pt idx="1131">
                  <c:v>327.0</c:v>
                </c:pt>
                <c:pt idx="1132">
                  <c:v>327.0</c:v>
                </c:pt>
                <c:pt idx="1133">
                  <c:v>327.0</c:v>
                </c:pt>
                <c:pt idx="1134">
                  <c:v>327.0</c:v>
                </c:pt>
                <c:pt idx="1135">
                  <c:v>327.0</c:v>
                </c:pt>
                <c:pt idx="1136">
                  <c:v>328.0</c:v>
                </c:pt>
                <c:pt idx="1137">
                  <c:v>328.0</c:v>
                </c:pt>
                <c:pt idx="1138">
                  <c:v>328.0</c:v>
                </c:pt>
                <c:pt idx="1139">
                  <c:v>329.0</c:v>
                </c:pt>
                <c:pt idx="1140">
                  <c:v>330.0</c:v>
                </c:pt>
                <c:pt idx="1141">
                  <c:v>331.0</c:v>
                </c:pt>
                <c:pt idx="1142">
                  <c:v>331.0</c:v>
                </c:pt>
                <c:pt idx="1143">
                  <c:v>331.0</c:v>
                </c:pt>
                <c:pt idx="1144">
                  <c:v>331.0</c:v>
                </c:pt>
                <c:pt idx="1145">
                  <c:v>331.0</c:v>
                </c:pt>
                <c:pt idx="1146">
                  <c:v>331.0</c:v>
                </c:pt>
                <c:pt idx="1147">
                  <c:v>331.0</c:v>
                </c:pt>
                <c:pt idx="1148">
                  <c:v>332.0</c:v>
                </c:pt>
                <c:pt idx="1149">
                  <c:v>333.0</c:v>
                </c:pt>
                <c:pt idx="1150">
                  <c:v>334.0</c:v>
                </c:pt>
                <c:pt idx="1151">
                  <c:v>334.0</c:v>
                </c:pt>
                <c:pt idx="1152">
                  <c:v>334.0</c:v>
                </c:pt>
                <c:pt idx="1153">
                  <c:v>335.0</c:v>
                </c:pt>
                <c:pt idx="1154">
                  <c:v>335.0</c:v>
                </c:pt>
                <c:pt idx="1155">
                  <c:v>336.0</c:v>
                </c:pt>
                <c:pt idx="1156">
                  <c:v>336.0</c:v>
                </c:pt>
                <c:pt idx="1157">
                  <c:v>336.0</c:v>
                </c:pt>
                <c:pt idx="1158">
                  <c:v>336.0</c:v>
                </c:pt>
                <c:pt idx="1159">
                  <c:v>336.0</c:v>
                </c:pt>
                <c:pt idx="1160">
                  <c:v>336.0</c:v>
                </c:pt>
                <c:pt idx="1161">
                  <c:v>336.0</c:v>
                </c:pt>
                <c:pt idx="1162">
                  <c:v>336.0</c:v>
                </c:pt>
                <c:pt idx="1163">
                  <c:v>336.0</c:v>
                </c:pt>
                <c:pt idx="1164">
                  <c:v>336.0</c:v>
                </c:pt>
                <c:pt idx="1165">
                  <c:v>336.0</c:v>
                </c:pt>
                <c:pt idx="1166">
                  <c:v>336.0</c:v>
                </c:pt>
                <c:pt idx="1167">
                  <c:v>336.0</c:v>
                </c:pt>
                <c:pt idx="1168">
                  <c:v>337.0</c:v>
                </c:pt>
                <c:pt idx="1169">
                  <c:v>337.0</c:v>
                </c:pt>
                <c:pt idx="1170">
                  <c:v>337.0</c:v>
                </c:pt>
                <c:pt idx="1171">
                  <c:v>337.0</c:v>
                </c:pt>
                <c:pt idx="1172">
                  <c:v>337.0</c:v>
                </c:pt>
                <c:pt idx="1173">
                  <c:v>338.0</c:v>
                </c:pt>
                <c:pt idx="1174">
                  <c:v>338.0</c:v>
                </c:pt>
                <c:pt idx="1175">
                  <c:v>339.0</c:v>
                </c:pt>
                <c:pt idx="1176">
                  <c:v>340.0</c:v>
                </c:pt>
                <c:pt idx="1177">
                  <c:v>341.0</c:v>
                </c:pt>
                <c:pt idx="1178">
                  <c:v>342.0</c:v>
                </c:pt>
                <c:pt idx="1179">
                  <c:v>342.0</c:v>
                </c:pt>
                <c:pt idx="1180">
                  <c:v>343.0</c:v>
                </c:pt>
                <c:pt idx="1181">
                  <c:v>343.0</c:v>
                </c:pt>
                <c:pt idx="1182">
                  <c:v>344.0</c:v>
                </c:pt>
                <c:pt idx="1183">
                  <c:v>344.0</c:v>
                </c:pt>
                <c:pt idx="1184">
                  <c:v>344.0</c:v>
                </c:pt>
                <c:pt idx="1185">
                  <c:v>344.0</c:v>
                </c:pt>
                <c:pt idx="1186">
                  <c:v>344.0</c:v>
                </c:pt>
                <c:pt idx="1187">
                  <c:v>344.0</c:v>
                </c:pt>
                <c:pt idx="1188">
                  <c:v>345.0</c:v>
                </c:pt>
                <c:pt idx="1189">
                  <c:v>346.0</c:v>
                </c:pt>
                <c:pt idx="1190">
                  <c:v>346.0</c:v>
                </c:pt>
                <c:pt idx="1191">
                  <c:v>347.0</c:v>
                </c:pt>
                <c:pt idx="1192">
                  <c:v>347.0</c:v>
                </c:pt>
                <c:pt idx="1193">
                  <c:v>347.0</c:v>
                </c:pt>
                <c:pt idx="1194">
                  <c:v>347.0</c:v>
                </c:pt>
                <c:pt idx="1195">
                  <c:v>347.0</c:v>
                </c:pt>
                <c:pt idx="1196">
                  <c:v>348.0</c:v>
                </c:pt>
                <c:pt idx="1197">
                  <c:v>348.0</c:v>
                </c:pt>
                <c:pt idx="1198">
                  <c:v>348.0</c:v>
                </c:pt>
                <c:pt idx="1199">
                  <c:v>348.0</c:v>
                </c:pt>
                <c:pt idx="1200">
                  <c:v>348.0</c:v>
                </c:pt>
                <c:pt idx="1201">
                  <c:v>348.0</c:v>
                </c:pt>
                <c:pt idx="1202">
                  <c:v>348.0</c:v>
                </c:pt>
                <c:pt idx="1203">
                  <c:v>348.0</c:v>
                </c:pt>
                <c:pt idx="1204">
                  <c:v>348.0</c:v>
                </c:pt>
                <c:pt idx="1205">
                  <c:v>348.0</c:v>
                </c:pt>
                <c:pt idx="1206">
                  <c:v>349.0</c:v>
                </c:pt>
                <c:pt idx="1207">
                  <c:v>350.0</c:v>
                </c:pt>
                <c:pt idx="1208">
                  <c:v>351.0</c:v>
                </c:pt>
                <c:pt idx="1209">
                  <c:v>352.0</c:v>
                </c:pt>
                <c:pt idx="1210">
                  <c:v>352.0</c:v>
                </c:pt>
                <c:pt idx="1211">
                  <c:v>352.0</c:v>
                </c:pt>
                <c:pt idx="1212">
                  <c:v>352.0</c:v>
                </c:pt>
                <c:pt idx="1213">
                  <c:v>352.0</c:v>
                </c:pt>
                <c:pt idx="1214">
                  <c:v>353.0</c:v>
                </c:pt>
                <c:pt idx="1215">
                  <c:v>354.0</c:v>
                </c:pt>
                <c:pt idx="1216">
                  <c:v>355.0</c:v>
                </c:pt>
                <c:pt idx="1217">
                  <c:v>356.0</c:v>
                </c:pt>
                <c:pt idx="1218">
                  <c:v>357.0</c:v>
                </c:pt>
                <c:pt idx="1219">
                  <c:v>357.0</c:v>
                </c:pt>
                <c:pt idx="1220">
                  <c:v>358.0</c:v>
                </c:pt>
                <c:pt idx="1221">
                  <c:v>358.0</c:v>
                </c:pt>
                <c:pt idx="1222">
                  <c:v>359.0</c:v>
                </c:pt>
                <c:pt idx="1223">
                  <c:v>359.0</c:v>
                </c:pt>
                <c:pt idx="1224">
                  <c:v>359.0</c:v>
                </c:pt>
                <c:pt idx="1225">
                  <c:v>360.0</c:v>
                </c:pt>
                <c:pt idx="1226">
                  <c:v>360.0</c:v>
                </c:pt>
                <c:pt idx="1227">
                  <c:v>361.0</c:v>
                </c:pt>
                <c:pt idx="1228">
                  <c:v>361.0</c:v>
                </c:pt>
                <c:pt idx="1229">
                  <c:v>361.0</c:v>
                </c:pt>
                <c:pt idx="1230">
                  <c:v>362.0</c:v>
                </c:pt>
                <c:pt idx="1231">
                  <c:v>363.0</c:v>
                </c:pt>
                <c:pt idx="1232">
                  <c:v>363.0</c:v>
                </c:pt>
                <c:pt idx="1233">
                  <c:v>363.0</c:v>
                </c:pt>
                <c:pt idx="1234">
                  <c:v>363.0</c:v>
                </c:pt>
                <c:pt idx="1235">
                  <c:v>363.0</c:v>
                </c:pt>
                <c:pt idx="1236">
                  <c:v>363.0</c:v>
                </c:pt>
                <c:pt idx="1237">
                  <c:v>363.0</c:v>
                </c:pt>
                <c:pt idx="1238">
                  <c:v>364.0</c:v>
                </c:pt>
                <c:pt idx="1239">
                  <c:v>364.0</c:v>
                </c:pt>
                <c:pt idx="1240">
                  <c:v>364.0</c:v>
                </c:pt>
                <c:pt idx="1241">
                  <c:v>364.0</c:v>
                </c:pt>
                <c:pt idx="1242">
                  <c:v>364.0</c:v>
                </c:pt>
                <c:pt idx="1243">
                  <c:v>364.0</c:v>
                </c:pt>
                <c:pt idx="1244">
                  <c:v>365.0</c:v>
                </c:pt>
                <c:pt idx="1245">
                  <c:v>366.0</c:v>
                </c:pt>
                <c:pt idx="1246">
                  <c:v>367.0</c:v>
                </c:pt>
                <c:pt idx="1247">
                  <c:v>367.0</c:v>
                </c:pt>
                <c:pt idx="1248">
                  <c:v>368.0</c:v>
                </c:pt>
                <c:pt idx="1249">
                  <c:v>369.0</c:v>
                </c:pt>
                <c:pt idx="1250">
                  <c:v>369.0</c:v>
                </c:pt>
                <c:pt idx="1251">
                  <c:v>369.0</c:v>
                </c:pt>
                <c:pt idx="1252">
                  <c:v>369.0</c:v>
                </c:pt>
                <c:pt idx="1253">
                  <c:v>370.0</c:v>
                </c:pt>
                <c:pt idx="1254">
                  <c:v>371.0</c:v>
                </c:pt>
                <c:pt idx="1255">
                  <c:v>371.0</c:v>
                </c:pt>
                <c:pt idx="1256">
                  <c:v>371.0</c:v>
                </c:pt>
                <c:pt idx="1257">
                  <c:v>371.0</c:v>
                </c:pt>
                <c:pt idx="1258">
                  <c:v>371.0</c:v>
                </c:pt>
                <c:pt idx="1259">
                  <c:v>372.0</c:v>
                </c:pt>
                <c:pt idx="1260">
                  <c:v>373.0</c:v>
                </c:pt>
                <c:pt idx="1261">
                  <c:v>373.0</c:v>
                </c:pt>
                <c:pt idx="1262">
                  <c:v>373.0</c:v>
                </c:pt>
                <c:pt idx="1263">
                  <c:v>374.0</c:v>
                </c:pt>
                <c:pt idx="1264">
                  <c:v>374.0</c:v>
                </c:pt>
                <c:pt idx="1265">
                  <c:v>374.0</c:v>
                </c:pt>
                <c:pt idx="1266">
                  <c:v>374.0</c:v>
                </c:pt>
                <c:pt idx="1267">
                  <c:v>375.0</c:v>
                </c:pt>
                <c:pt idx="1268">
                  <c:v>376.0</c:v>
                </c:pt>
                <c:pt idx="1269">
                  <c:v>377.0</c:v>
                </c:pt>
                <c:pt idx="1270">
                  <c:v>378.0</c:v>
                </c:pt>
                <c:pt idx="1271">
                  <c:v>379.0</c:v>
                </c:pt>
                <c:pt idx="1272">
                  <c:v>380.0</c:v>
                </c:pt>
                <c:pt idx="1273">
                  <c:v>381.0</c:v>
                </c:pt>
                <c:pt idx="1274">
                  <c:v>381.0</c:v>
                </c:pt>
                <c:pt idx="1275">
                  <c:v>381.0</c:v>
                </c:pt>
                <c:pt idx="1276">
                  <c:v>382.0</c:v>
                </c:pt>
                <c:pt idx="1277">
                  <c:v>382.0</c:v>
                </c:pt>
                <c:pt idx="1278">
                  <c:v>382.0</c:v>
                </c:pt>
                <c:pt idx="1279">
                  <c:v>382.0</c:v>
                </c:pt>
                <c:pt idx="1280">
                  <c:v>383.0</c:v>
                </c:pt>
                <c:pt idx="1281">
                  <c:v>383.0</c:v>
                </c:pt>
                <c:pt idx="1282">
                  <c:v>383.0</c:v>
                </c:pt>
                <c:pt idx="1283">
                  <c:v>383.0</c:v>
                </c:pt>
                <c:pt idx="1284">
                  <c:v>384.0</c:v>
                </c:pt>
                <c:pt idx="1285">
                  <c:v>384.0</c:v>
                </c:pt>
                <c:pt idx="1286">
                  <c:v>384.0</c:v>
                </c:pt>
                <c:pt idx="1287">
                  <c:v>384.0</c:v>
                </c:pt>
                <c:pt idx="1288">
                  <c:v>384.0</c:v>
                </c:pt>
                <c:pt idx="1289">
                  <c:v>384.0</c:v>
                </c:pt>
                <c:pt idx="1290">
                  <c:v>384.0</c:v>
                </c:pt>
                <c:pt idx="1291">
                  <c:v>384.0</c:v>
                </c:pt>
                <c:pt idx="1292">
                  <c:v>384.0</c:v>
                </c:pt>
                <c:pt idx="1293">
                  <c:v>384.0</c:v>
                </c:pt>
                <c:pt idx="1294">
                  <c:v>384.0</c:v>
                </c:pt>
                <c:pt idx="1295">
                  <c:v>384.0</c:v>
                </c:pt>
                <c:pt idx="1296">
                  <c:v>384.0</c:v>
                </c:pt>
                <c:pt idx="1297">
                  <c:v>384.0</c:v>
                </c:pt>
                <c:pt idx="1298">
                  <c:v>384.0</c:v>
                </c:pt>
                <c:pt idx="1299">
                  <c:v>385.0</c:v>
                </c:pt>
                <c:pt idx="1300">
                  <c:v>386.0</c:v>
                </c:pt>
                <c:pt idx="1301">
                  <c:v>386.0</c:v>
                </c:pt>
                <c:pt idx="1302">
                  <c:v>387.0</c:v>
                </c:pt>
                <c:pt idx="1303">
                  <c:v>387.0</c:v>
                </c:pt>
                <c:pt idx="1304">
                  <c:v>387.0</c:v>
                </c:pt>
                <c:pt idx="1305">
                  <c:v>387.0</c:v>
                </c:pt>
                <c:pt idx="1306">
                  <c:v>387.0</c:v>
                </c:pt>
                <c:pt idx="1307">
                  <c:v>387.0</c:v>
                </c:pt>
                <c:pt idx="1308">
                  <c:v>387.0</c:v>
                </c:pt>
                <c:pt idx="1309">
                  <c:v>387.0</c:v>
                </c:pt>
                <c:pt idx="1310">
                  <c:v>388.0</c:v>
                </c:pt>
                <c:pt idx="1311">
                  <c:v>388.0</c:v>
                </c:pt>
                <c:pt idx="1312">
                  <c:v>388.0</c:v>
                </c:pt>
                <c:pt idx="1313">
                  <c:v>388.0</c:v>
                </c:pt>
                <c:pt idx="1314">
                  <c:v>389.0</c:v>
                </c:pt>
                <c:pt idx="1315">
                  <c:v>389.0</c:v>
                </c:pt>
                <c:pt idx="1316">
                  <c:v>389.0</c:v>
                </c:pt>
                <c:pt idx="1317">
                  <c:v>390.0</c:v>
                </c:pt>
                <c:pt idx="1318">
                  <c:v>391.0</c:v>
                </c:pt>
                <c:pt idx="1319">
                  <c:v>392.0</c:v>
                </c:pt>
                <c:pt idx="1320">
                  <c:v>393.0</c:v>
                </c:pt>
                <c:pt idx="1321">
                  <c:v>394.0</c:v>
                </c:pt>
                <c:pt idx="1322">
                  <c:v>395.0</c:v>
                </c:pt>
                <c:pt idx="1323">
                  <c:v>396.0</c:v>
                </c:pt>
                <c:pt idx="1324">
                  <c:v>397.0</c:v>
                </c:pt>
                <c:pt idx="1325">
                  <c:v>398.0</c:v>
                </c:pt>
                <c:pt idx="1326">
                  <c:v>398.0</c:v>
                </c:pt>
                <c:pt idx="1327">
                  <c:v>398.0</c:v>
                </c:pt>
                <c:pt idx="1328">
                  <c:v>398.0</c:v>
                </c:pt>
                <c:pt idx="1329">
                  <c:v>398.0</c:v>
                </c:pt>
                <c:pt idx="1330">
                  <c:v>398.0</c:v>
                </c:pt>
                <c:pt idx="1331">
                  <c:v>398.0</c:v>
                </c:pt>
                <c:pt idx="1332">
                  <c:v>398.0</c:v>
                </c:pt>
                <c:pt idx="1333">
                  <c:v>398.0</c:v>
                </c:pt>
                <c:pt idx="1334">
                  <c:v>398.0</c:v>
                </c:pt>
                <c:pt idx="1335">
                  <c:v>398.0</c:v>
                </c:pt>
                <c:pt idx="1336">
                  <c:v>398.0</c:v>
                </c:pt>
                <c:pt idx="1337">
                  <c:v>398.0</c:v>
                </c:pt>
                <c:pt idx="1338">
                  <c:v>398.0</c:v>
                </c:pt>
                <c:pt idx="1339">
                  <c:v>399.0</c:v>
                </c:pt>
                <c:pt idx="1340">
                  <c:v>399.0</c:v>
                </c:pt>
                <c:pt idx="1341">
                  <c:v>400.0</c:v>
                </c:pt>
                <c:pt idx="1342">
                  <c:v>401.0</c:v>
                </c:pt>
                <c:pt idx="1343">
                  <c:v>402.0</c:v>
                </c:pt>
                <c:pt idx="1344">
                  <c:v>403.0</c:v>
                </c:pt>
                <c:pt idx="1345">
                  <c:v>404.0</c:v>
                </c:pt>
                <c:pt idx="1346">
                  <c:v>405.0</c:v>
                </c:pt>
                <c:pt idx="1347">
                  <c:v>406.0</c:v>
                </c:pt>
                <c:pt idx="1348">
                  <c:v>406.0</c:v>
                </c:pt>
                <c:pt idx="1349">
                  <c:v>406.0</c:v>
                </c:pt>
                <c:pt idx="1350">
                  <c:v>406.0</c:v>
                </c:pt>
                <c:pt idx="1351">
                  <c:v>407.0</c:v>
                </c:pt>
                <c:pt idx="1352">
                  <c:v>407.0</c:v>
                </c:pt>
                <c:pt idx="1353">
                  <c:v>407.0</c:v>
                </c:pt>
                <c:pt idx="1354">
                  <c:v>407.0</c:v>
                </c:pt>
                <c:pt idx="1355">
                  <c:v>407.0</c:v>
                </c:pt>
                <c:pt idx="1356">
                  <c:v>407.0</c:v>
                </c:pt>
                <c:pt idx="1357">
                  <c:v>407.0</c:v>
                </c:pt>
                <c:pt idx="1358">
                  <c:v>408.0</c:v>
                </c:pt>
                <c:pt idx="1359">
                  <c:v>409.0</c:v>
                </c:pt>
                <c:pt idx="1360">
                  <c:v>410.0</c:v>
                </c:pt>
                <c:pt idx="1361">
                  <c:v>411.0</c:v>
                </c:pt>
                <c:pt idx="1362">
                  <c:v>412.0</c:v>
                </c:pt>
                <c:pt idx="1363">
                  <c:v>412.0</c:v>
                </c:pt>
                <c:pt idx="1364">
                  <c:v>412.0</c:v>
                </c:pt>
                <c:pt idx="1365">
                  <c:v>412.0</c:v>
                </c:pt>
                <c:pt idx="1366">
                  <c:v>412.0</c:v>
                </c:pt>
                <c:pt idx="1367">
                  <c:v>412.0</c:v>
                </c:pt>
                <c:pt idx="1368">
                  <c:v>412.0</c:v>
                </c:pt>
                <c:pt idx="1369">
                  <c:v>412.0</c:v>
                </c:pt>
                <c:pt idx="1370">
                  <c:v>412.0</c:v>
                </c:pt>
                <c:pt idx="1371">
                  <c:v>412.0</c:v>
                </c:pt>
                <c:pt idx="1372">
                  <c:v>412.0</c:v>
                </c:pt>
                <c:pt idx="1373">
                  <c:v>412.0</c:v>
                </c:pt>
                <c:pt idx="1374">
                  <c:v>412.0</c:v>
                </c:pt>
                <c:pt idx="1375">
                  <c:v>412.0</c:v>
                </c:pt>
                <c:pt idx="1376">
                  <c:v>412.0</c:v>
                </c:pt>
                <c:pt idx="1377">
                  <c:v>413.0</c:v>
                </c:pt>
                <c:pt idx="1378">
                  <c:v>413.0</c:v>
                </c:pt>
                <c:pt idx="1379">
                  <c:v>414.0</c:v>
                </c:pt>
                <c:pt idx="1380">
                  <c:v>414.0</c:v>
                </c:pt>
                <c:pt idx="1381">
                  <c:v>415.0</c:v>
                </c:pt>
                <c:pt idx="1382">
                  <c:v>416.0</c:v>
                </c:pt>
                <c:pt idx="1383">
                  <c:v>417.0</c:v>
                </c:pt>
                <c:pt idx="1384">
                  <c:v>418.0</c:v>
                </c:pt>
                <c:pt idx="1385">
                  <c:v>419.0</c:v>
                </c:pt>
                <c:pt idx="1386">
                  <c:v>420.0</c:v>
                </c:pt>
                <c:pt idx="1387">
                  <c:v>420.0</c:v>
                </c:pt>
                <c:pt idx="1388">
                  <c:v>420.0</c:v>
                </c:pt>
                <c:pt idx="1389">
                  <c:v>420.0</c:v>
                </c:pt>
                <c:pt idx="1390">
                  <c:v>420.0</c:v>
                </c:pt>
                <c:pt idx="1391">
                  <c:v>420.0</c:v>
                </c:pt>
                <c:pt idx="1392">
                  <c:v>420.0</c:v>
                </c:pt>
                <c:pt idx="1393">
                  <c:v>421.0</c:v>
                </c:pt>
                <c:pt idx="1394">
                  <c:v>421.0</c:v>
                </c:pt>
                <c:pt idx="1395">
                  <c:v>421.0</c:v>
                </c:pt>
                <c:pt idx="1396">
                  <c:v>421.0</c:v>
                </c:pt>
                <c:pt idx="1397">
                  <c:v>421.0</c:v>
                </c:pt>
                <c:pt idx="1398">
                  <c:v>421.0</c:v>
                </c:pt>
                <c:pt idx="1399">
                  <c:v>421.0</c:v>
                </c:pt>
                <c:pt idx="1400">
                  <c:v>422.0</c:v>
                </c:pt>
                <c:pt idx="1401">
                  <c:v>422.0</c:v>
                </c:pt>
                <c:pt idx="1402">
                  <c:v>422.0</c:v>
                </c:pt>
                <c:pt idx="1403">
                  <c:v>422.0</c:v>
                </c:pt>
                <c:pt idx="1404">
                  <c:v>423.0</c:v>
                </c:pt>
                <c:pt idx="1405">
                  <c:v>424.0</c:v>
                </c:pt>
                <c:pt idx="1406">
                  <c:v>424.0</c:v>
                </c:pt>
                <c:pt idx="1407">
                  <c:v>424.0</c:v>
                </c:pt>
                <c:pt idx="1408">
                  <c:v>424.0</c:v>
                </c:pt>
                <c:pt idx="1409">
                  <c:v>424.0</c:v>
                </c:pt>
                <c:pt idx="1410">
                  <c:v>424.0</c:v>
                </c:pt>
                <c:pt idx="1411">
                  <c:v>424.0</c:v>
                </c:pt>
                <c:pt idx="1412">
                  <c:v>424.0</c:v>
                </c:pt>
                <c:pt idx="1413">
                  <c:v>424.0</c:v>
                </c:pt>
                <c:pt idx="1414">
                  <c:v>424.0</c:v>
                </c:pt>
                <c:pt idx="1415">
                  <c:v>424.0</c:v>
                </c:pt>
                <c:pt idx="1416">
                  <c:v>424.0</c:v>
                </c:pt>
                <c:pt idx="1417">
                  <c:v>425.0</c:v>
                </c:pt>
                <c:pt idx="1418">
                  <c:v>425.0</c:v>
                </c:pt>
                <c:pt idx="1419">
                  <c:v>425.0</c:v>
                </c:pt>
                <c:pt idx="1420">
                  <c:v>425.0</c:v>
                </c:pt>
                <c:pt idx="1421">
                  <c:v>426.0</c:v>
                </c:pt>
                <c:pt idx="1422">
                  <c:v>427.0</c:v>
                </c:pt>
                <c:pt idx="1423">
                  <c:v>427.0</c:v>
                </c:pt>
                <c:pt idx="1424">
                  <c:v>427.0</c:v>
                </c:pt>
                <c:pt idx="1425">
                  <c:v>428.0</c:v>
                </c:pt>
                <c:pt idx="1426">
                  <c:v>428.0</c:v>
                </c:pt>
                <c:pt idx="1427">
                  <c:v>429.0</c:v>
                </c:pt>
                <c:pt idx="1428">
                  <c:v>429.0</c:v>
                </c:pt>
                <c:pt idx="1429">
                  <c:v>430.0</c:v>
                </c:pt>
                <c:pt idx="1430">
                  <c:v>430.0</c:v>
                </c:pt>
                <c:pt idx="1431">
                  <c:v>431.0</c:v>
                </c:pt>
                <c:pt idx="1432">
                  <c:v>431.0</c:v>
                </c:pt>
                <c:pt idx="1433">
                  <c:v>432.0</c:v>
                </c:pt>
                <c:pt idx="1434">
                  <c:v>432.0</c:v>
                </c:pt>
                <c:pt idx="1435">
                  <c:v>432.0</c:v>
                </c:pt>
                <c:pt idx="1436">
                  <c:v>432.0</c:v>
                </c:pt>
                <c:pt idx="1437">
                  <c:v>433.0</c:v>
                </c:pt>
                <c:pt idx="1438">
                  <c:v>434.0</c:v>
                </c:pt>
                <c:pt idx="1439">
                  <c:v>434.0</c:v>
                </c:pt>
                <c:pt idx="1440">
                  <c:v>434.0</c:v>
                </c:pt>
                <c:pt idx="1441">
                  <c:v>435.0</c:v>
                </c:pt>
                <c:pt idx="1442">
                  <c:v>435.0</c:v>
                </c:pt>
                <c:pt idx="1443">
                  <c:v>436.0</c:v>
                </c:pt>
                <c:pt idx="1444">
                  <c:v>436.0</c:v>
                </c:pt>
                <c:pt idx="1445">
                  <c:v>436.0</c:v>
                </c:pt>
                <c:pt idx="1446">
                  <c:v>436.0</c:v>
                </c:pt>
                <c:pt idx="1447">
                  <c:v>436.0</c:v>
                </c:pt>
                <c:pt idx="1448">
                  <c:v>436.0</c:v>
                </c:pt>
                <c:pt idx="1449">
                  <c:v>436.0</c:v>
                </c:pt>
                <c:pt idx="1450">
                  <c:v>436.0</c:v>
                </c:pt>
                <c:pt idx="1451">
                  <c:v>437.0</c:v>
                </c:pt>
                <c:pt idx="1452">
                  <c:v>438.0</c:v>
                </c:pt>
                <c:pt idx="1453">
                  <c:v>438.0</c:v>
                </c:pt>
                <c:pt idx="1454">
                  <c:v>438.0</c:v>
                </c:pt>
                <c:pt idx="1455">
                  <c:v>438.0</c:v>
                </c:pt>
                <c:pt idx="1456">
                  <c:v>438.0</c:v>
                </c:pt>
                <c:pt idx="1457">
                  <c:v>439.0</c:v>
                </c:pt>
                <c:pt idx="1458">
                  <c:v>439.0</c:v>
                </c:pt>
                <c:pt idx="1459">
                  <c:v>439.0</c:v>
                </c:pt>
                <c:pt idx="1460">
                  <c:v>439.0</c:v>
                </c:pt>
                <c:pt idx="1461">
                  <c:v>439.0</c:v>
                </c:pt>
                <c:pt idx="1462">
                  <c:v>440.0</c:v>
                </c:pt>
                <c:pt idx="1463">
                  <c:v>440.0</c:v>
                </c:pt>
                <c:pt idx="1464">
                  <c:v>440.0</c:v>
                </c:pt>
                <c:pt idx="1465">
                  <c:v>441.0</c:v>
                </c:pt>
                <c:pt idx="1466">
                  <c:v>441.0</c:v>
                </c:pt>
                <c:pt idx="1467">
                  <c:v>441.0</c:v>
                </c:pt>
                <c:pt idx="1468">
                  <c:v>441.0</c:v>
                </c:pt>
                <c:pt idx="1469">
                  <c:v>442.0</c:v>
                </c:pt>
                <c:pt idx="1470">
                  <c:v>443.0</c:v>
                </c:pt>
                <c:pt idx="1471">
                  <c:v>443.0</c:v>
                </c:pt>
                <c:pt idx="1472">
                  <c:v>443.0</c:v>
                </c:pt>
                <c:pt idx="1473">
                  <c:v>444.0</c:v>
                </c:pt>
                <c:pt idx="1474">
                  <c:v>445.0</c:v>
                </c:pt>
                <c:pt idx="1475">
                  <c:v>445.0</c:v>
                </c:pt>
                <c:pt idx="1476">
                  <c:v>445.0</c:v>
                </c:pt>
                <c:pt idx="1477">
                  <c:v>445.0</c:v>
                </c:pt>
                <c:pt idx="1478">
                  <c:v>445.0</c:v>
                </c:pt>
                <c:pt idx="1479">
                  <c:v>446.0</c:v>
                </c:pt>
                <c:pt idx="1480">
                  <c:v>446.0</c:v>
                </c:pt>
                <c:pt idx="1481">
                  <c:v>446.0</c:v>
                </c:pt>
                <c:pt idx="1482">
                  <c:v>446.0</c:v>
                </c:pt>
                <c:pt idx="1483">
                  <c:v>446.0</c:v>
                </c:pt>
                <c:pt idx="1484">
                  <c:v>446.0</c:v>
                </c:pt>
                <c:pt idx="1485">
                  <c:v>446.0</c:v>
                </c:pt>
                <c:pt idx="1486">
                  <c:v>446.0</c:v>
                </c:pt>
                <c:pt idx="1487">
                  <c:v>446.0</c:v>
                </c:pt>
                <c:pt idx="1488">
                  <c:v>447.0</c:v>
                </c:pt>
                <c:pt idx="1489">
                  <c:v>448.0</c:v>
                </c:pt>
                <c:pt idx="1490">
                  <c:v>448.0</c:v>
                </c:pt>
                <c:pt idx="1491">
                  <c:v>448.0</c:v>
                </c:pt>
                <c:pt idx="1492">
                  <c:v>448.0</c:v>
                </c:pt>
                <c:pt idx="1493">
                  <c:v>448.0</c:v>
                </c:pt>
                <c:pt idx="1494">
                  <c:v>449.0</c:v>
                </c:pt>
                <c:pt idx="1495">
                  <c:v>449.0</c:v>
                </c:pt>
                <c:pt idx="1496">
                  <c:v>449.0</c:v>
                </c:pt>
                <c:pt idx="1497">
                  <c:v>449.0</c:v>
                </c:pt>
                <c:pt idx="1498">
                  <c:v>450.0</c:v>
                </c:pt>
                <c:pt idx="1499">
                  <c:v>451.0</c:v>
                </c:pt>
                <c:pt idx="1500">
                  <c:v>451.0</c:v>
                </c:pt>
                <c:pt idx="1501">
                  <c:v>451.0</c:v>
                </c:pt>
                <c:pt idx="1502">
                  <c:v>451.0</c:v>
                </c:pt>
                <c:pt idx="1503">
                  <c:v>451.0</c:v>
                </c:pt>
                <c:pt idx="1504">
                  <c:v>451.0</c:v>
                </c:pt>
                <c:pt idx="1505">
                  <c:v>451.0</c:v>
                </c:pt>
                <c:pt idx="1506">
                  <c:v>451.0</c:v>
                </c:pt>
                <c:pt idx="1507">
                  <c:v>452.0</c:v>
                </c:pt>
                <c:pt idx="1508">
                  <c:v>452.0</c:v>
                </c:pt>
                <c:pt idx="1509">
                  <c:v>453.0</c:v>
                </c:pt>
                <c:pt idx="1510">
                  <c:v>453.0</c:v>
                </c:pt>
                <c:pt idx="1511">
                  <c:v>453.0</c:v>
                </c:pt>
                <c:pt idx="1512">
                  <c:v>453.0</c:v>
                </c:pt>
                <c:pt idx="1513">
                  <c:v>453.0</c:v>
                </c:pt>
                <c:pt idx="1514">
                  <c:v>453.0</c:v>
                </c:pt>
                <c:pt idx="1515">
                  <c:v>453.0</c:v>
                </c:pt>
                <c:pt idx="1516">
                  <c:v>453.0</c:v>
                </c:pt>
                <c:pt idx="1517">
                  <c:v>453.0</c:v>
                </c:pt>
                <c:pt idx="1518">
                  <c:v>453.0</c:v>
                </c:pt>
                <c:pt idx="1519">
                  <c:v>454.0</c:v>
                </c:pt>
                <c:pt idx="1520">
                  <c:v>454.0</c:v>
                </c:pt>
                <c:pt idx="1521">
                  <c:v>454.0</c:v>
                </c:pt>
                <c:pt idx="1522">
                  <c:v>454.0</c:v>
                </c:pt>
                <c:pt idx="1523">
                  <c:v>455.0</c:v>
                </c:pt>
                <c:pt idx="1524">
                  <c:v>455.0</c:v>
                </c:pt>
                <c:pt idx="1525">
                  <c:v>455.0</c:v>
                </c:pt>
                <c:pt idx="1526">
                  <c:v>455.0</c:v>
                </c:pt>
                <c:pt idx="1527">
                  <c:v>456.0</c:v>
                </c:pt>
                <c:pt idx="1528">
                  <c:v>457.0</c:v>
                </c:pt>
                <c:pt idx="1529">
                  <c:v>458.0</c:v>
                </c:pt>
                <c:pt idx="1530">
                  <c:v>458.0</c:v>
                </c:pt>
                <c:pt idx="1531">
                  <c:v>458.0</c:v>
                </c:pt>
                <c:pt idx="1532">
                  <c:v>458.0</c:v>
                </c:pt>
                <c:pt idx="1533">
                  <c:v>458.0</c:v>
                </c:pt>
                <c:pt idx="1534">
                  <c:v>458.0</c:v>
                </c:pt>
                <c:pt idx="1535">
                  <c:v>459.0</c:v>
                </c:pt>
                <c:pt idx="1536">
                  <c:v>459.0</c:v>
                </c:pt>
                <c:pt idx="1537">
                  <c:v>459.0</c:v>
                </c:pt>
                <c:pt idx="1538">
                  <c:v>460.0</c:v>
                </c:pt>
                <c:pt idx="1539">
                  <c:v>461.0</c:v>
                </c:pt>
                <c:pt idx="1540">
                  <c:v>461.0</c:v>
                </c:pt>
                <c:pt idx="1541">
                  <c:v>461.0</c:v>
                </c:pt>
                <c:pt idx="1542">
                  <c:v>461.0</c:v>
                </c:pt>
                <c:pt idx="1543">
                  <c:v>461.0</c:v>
                </c:pt>
                <c:pt idx="1544">
                  <c:v>462.0</c:v>
                </c:pt>
                <c:pt idx="1545">
                  <c:v>463.0</c:v>
                </c:pt>
                <c:pt idx="1546">
                  <c:v>463.0</c:v>
                </c:pt>
                <c:pt idx="1547">
                  <c:v>464.0</c:v>
                </c:pt>
                <c:pt idx="1548">
                  <c:v>464.0</c:v>
                </c:pt>
                <c:pt idx="1549">
                  <c:v>464.0</c:v>
                </c:pt>
                <c:pt idx="1550">
                  <c:v>464.0</c:v>
                </c:pt>
                <c:pt idx="1551">
                  <c:v>464.0</c:v>
                </c:pt>
                <c:pt idx="1552">
                  <c:v>464.0</c:v>
                </c:pt>
                <c:pt idx="1553">
                  <c:v>465.0</c:v>
                </c:pt>
                <c:pt idx="1554">
                  <c:v>466.0</c:v>
                </c:pt>
                <c:pt idx="1555">
                  <c:v>466.0</c:v>
                </c:pt>
                <c:pt idx="1556">
                  <c:v>467.0</c:v>
                </c:pt>
                <c:pt idx="1557">
                  <c:v>468.0</c:v>
                </c:pt>
                <c:pt idx="1558">
                  <c:v>468.0</c:v>
                </c:pt>
                <c:pt idx="1559">
                  <c:v>468.0</c:v>
                </c:pt>
                <c:pt idx="1560">
                  <c:v>468.0</c:v>
                </c:pt>
                <c:pt idx="1561">
                  <c:v>468.0</c:v>
                </c:pt>
                <c:pt idx="1562">
                  <c:v>468.0</c:v>
                </c:pt>
                <c:pt idx="1563">
                  <c:v>468.0</c:v>
                </c:pt>
                <c:pt idx="1564">
                  <c:v>469.0</c:v>
                </c:pt>
                <c:pt idx="1565">
                  <c:v>470.0</c:v>
                </c:pt>
                <c:pt idx="1566">
                  <c:v>470.0</c:v>
                </c:pt>
                <c:pt idx="1567">
                  <c:v>470.0</c:v>
                </c:pt>
                <c:pt idx="1568">
                  <c:v>471.0</c:v>
                </c:pt>
                <c:pt idx="1569">
                  <c:v>471.0</c:v>
                </c:pt>
                <c:pt idx="1570">
                  <c:v>471.0</c:v>
                </c:pt>
                <c:pt idx="1571">
                  <c:v>471.0</c:v>
                </c:pt>
                <c:pt idx="1572">
                  <c:v>471.0</c:v>
                </c:pt>
                <c:pt idx="1573">
                  <c:v>471.0</c:v>
                </c:pt>
                <c:pt idx="1574">
                  <c:v>471.0</c:v>
                </c:pt>
                <c:pt idx="1575">
                  <c:v>471.0</c:v>
                </c:pt>
                <c:pt idx="1576">
                  <c:v>471.0</c:v>
                </c:pt>
                <c:pt idx="1577">
                  <c:v>471.0</c:v>
                </c:pt>
                <c:pt idx="1578">
                  <c:v>471.0</c:v>
                </c:pt>
                <c:pt idx="1579">
                  <c:v>471.0</c:v>
                </c:pt>
                <c:pt idx="1580">
                  <c:v>471.0</c:v>
                </c:pt>
                <c:pt idx="1581">
                  <c:v>471.0</c:v>
                </c:pt>
                <c:pt idx="1582">
                  <c:v>471.0</c:v>
                </c:pt>
                <c:pt idx="1583">
                  <c:v>472.0</c:v>
                </c:pt>
                <c:pt idx="1584">
                  <c:v>473.0</c:v>
                </c:pt>
                <c:pt idx="1585">
                  <c:v>474.0</c:v>
                </c:pt>
                <c:pt idx="1586">
                  <c:v>475.0</c:v>
                </c:pt>
                <c:pt idx="1587">
                  <c:v>475.0</c:v>
                </c:pt>
                <c:pt idx="1588">
                  <c:v>475.0</c:v>
                </c:pt>
                <c:pt idx="1589">
                  <c:v>476.0</c:v>
                </c:pt>
                <c:pt idx="1590">
                  <c:v>476.0</c:v>
                </c:pt>
                <c:pt idx="1591">
                  <c:v>476.0</c:v>
                </c:pt>
                <c:pt idx="1592">
                  <c:v>476.0</c:v>
                </c:pt>
                <c:pt idx="1593">
                  <c:v>476.0</c:v>
                </c:pt>
                <c:pt idx="1594">
                  <c:v>477.0</c:v>
                </c:pt>
                <c:pt idx="1595">
                  <c:v>478.0</c:v>
                </c:pt>
                <c:pt idx="1596">
                  <c:v>478.0</c:v>
                </c:pt>
                <c:pt idx="1597">
                  <c:v>478.0</c:v>
                </c:pt>
                <c:pt idx="1598">
                  <c:v>478.0</c:v>
                </c:pt>
                <c:pt idx="1599">
                  <c:v>479.0</c:v>
                </c:pt>
                <c:pt idx="1600">
                  <c:v>480.0</c:v>
                </c:pt>
                <c:pt idx="1601">
                  <c:v>480.0</c:v>
                </c:pt>
                <c:pt idx="1602">
                  <c:v>481.0</c:v>
                </c:pt>
                <c:pt idx="1603">
                  <c:v>482.0</c:v>
                </c:pt>
                <c:pt idx="1604">
                  <c:v>483.0</c:v>
                </c:pt>
                <c:pt idx="1605">
                  <c:v>483.0</c:v>
                </c:pt>
                <c:pt idx="1606">
                  <c:v>483.0</c:v>
                </c:pt>
                <c:pt idx="1607">
                  <c:v>483.0</c:v>
                </c:pt>
                <c:pt idx="1608">
                  <c:v>484.0</c:v>
                </c:pt>
                <c:pt idx="1609">
                  <c:v>485.0</c:v>
                </c:pt>
                <c:pt idx="1610">
                  <c:v>485.0</c:v>
                </c:pt>
                <c:pt idx="1611">
                  <c:v>485.0</c:v>
                </c:pt>
                <c:pt idx="1612">
                  <c:v>485.0</c:v>
                </c:pt>
                <c:pt idx="1613">
                  <c:v>485.0</c:v>
                </c:pt>
                <c:pt idx="1614">
                  <c:v>485.0</c:v>
                </c:pt>
                <c:pt idx="1615">
                  <c:v>485.0</c:v>
                </c:pt>
                <c:pt idx="1616">
                  <c:v>485.0</c:v>
                </c:pt>
                <c:pt idx="1617">
                  <c:v>485.0</c:v>
                </c:pt>
                <c:pt idx="1618">
                  <c:v>485.0</c:v>
                </c:pt>
                <c:pt idx="1619">
                  <c:v>485.0</c:v>
                </c:pt>
                <c:pt idx="1620">
                  <c:v>485.0</c:v>
                </c:pt>
                <c:pt idx="1621">
                  <c:v>486.0</c:v>
                </c:pt>
                <c:pt idx="1622">
                  <c:v>487.0</c:v>
                </c:pt>
                <c:pt idx="1623">
                  <c:v>487.0</c:v>
                </c:pt>
                <c:pt idx="1624">
                  <c:v>487.0</c:v>
                </c:pt>
                <c:pt idx="1625">
                  <c:v>487.0</c:v>
                </c:pt>
                <c:pt idx="1626">
                  <c:v>487.0</c:v>
                </c:pt>
                <c:pt idx="1627">
                  <c:v>487.0</c:v>
                </c:pt>
                <c:pt idx="1628">
                  <c:v>487.0</c:v>
                </c:pt>
                <c:pt idx="1629">
                  <c:v>487.0</c:v>
                </c:pt>
                <c:pt idx="1630">
                  <c:v>487.0</c:v>
                </c:pt>
                <c:pt idx="1631">
                  <c:v>487.0</c:v>
                </c:pt>
                <c:pt idx="1632">
                  <c:v>487.0</c:v>
                </c:pt>
                <c:pt idx="1633">
                  <c:v>487.0</c:v>
                </c:pt>
                <c:pt idx="1634">
                  <c:v>487.0</c:v>
                </c:pt>
                <c:pt idx="1635">
                  <c:v>487.0</c:v>
                </c:pt>
                <c:pt idx="1636">
                  <c:v>487.0</c:v>
                </c:pt>
                <c:pt idx="1637">
                  <c:v>487.0</c:v>
                </c:pt>
                <c:pt idx="1638">
                  <c:v>487.0</c:v>
                </c:pt>
                <c:pt idx="1639">
                  <c:v>487.0</c:v>
                </c:pt>
                <c:pt idx="1640">
                  <c:v>487.0</c:v>
                </c:pt>
                <c:pt idx="1641">
                  <c:v>487.0</c:v>
                </c:pt>
                <c:pt idx="1642">
                  <c:v>487.0</c:v>
                </c:pt>
                <c:pt idx="1643">
                  <c:v>487.0</c:v>
                </c:pt>
                <c:pt idx="1644">
                  <c:v>488.0</c:v>
                </c:pt>
                <c:pt idx="1645">
                  <c:v>488.0</c:v>
                </c:pt>
                <c:pt idx="1646">
                  <c:v>489.0</c:v>
                </c:pt>
                <c:pt idx="1647">
                  <c:v>489.0</c:v>
                </c:pt>
                <c:pt idx="1648">
                  <c:v>490.0</c:v>
                </c:pt>
                <c:pt idx="1649">
                  <c:v>490.0</c:v>
                </c:pt>
                <c:pt idx="1650">
                  <c:v>491.0</c:v>
                </c:pt>
                <c:pt idx="1651">
                  <c:v>491.0</c:v>
                </c:pt>
                <c:pt idx="1652">
                  <c:v>492.0</c:v>
                </c:pt>
                <c:pt idx="1653">
                  <c:v>493.0</c:v>
                </c:pt>
                <c:pt idx="1654">
                  <c:v>494.0</c:v>
                </c:pt>
                <c:pt idx="1655">
                  <c:v>495.0</c:v>
                </c:pt>
                <c:pt idx="1656">
                  <c:v>495.0</c:v>
                </c:pt>
                <c:pt idx="1657">
                  <c:v>495.0</c:v>
                </c:pt>
                <c:pt idx="1658">
                  <c:v>495.0</c:v>
                </c:pt>
                <c:pt idx="1659">
                  <c:v>495.0</c:v>
                </c:pt>
                <c:pt idx="1660">
                  <c:v>496.0</c:v>
                </c:pt>
                <c:pt idx="1661">
                  <c:v>497.0</c:v>
                </c:pt>
                <c:pt idx="1662">
                  <c:v>497.0</c:v>
                </c:pt>
                <c:pt idx="1663">
                  <c:v>498.0</c:v>
                </c:pt>
                <c:pt idx="1664">
                  <c:v>499.0</c:v>
                </c:pt>
                <c:pt idx="1665">
                  <c:v>500.0</c:v>
                </c:pt>
                <c:pt idx="1666">
                  <c:v>500.0</c:v>
                </c:pt>
                <c:pt idx="1667">
                  <c:v>500.0</c:v>
                </c:pt>
                <c:pt idx="1668">
                  <c:v>500.0</c:v>
                </c:pt>
                <c:pt idx="1669">
                  <c:v>500.0</c:v>
                </c:pt>
                <c:pt idx="1670">
                  <c:v>501.0</c:v>
                </c:pt>
                <c:pt idx="1671">
                  <c:v>501.0</c:v>
                </c:pt>
                <c:pt idx="1672">
                  <c:v>501.0</c:v>
                </c:pt>
                <c:pt idx="1673">
                  <c:v>501.0</c:v>
                </c:pt>
                <c:pt idx="1674">
                  <c:v>501.0</c:v>
                </c:pt>
                <c:pt idx="1675">
                  <c:v>501.0</c:v>
                </c:pt>
                <c:pt idx="1676">
                  <c:v>502.0</c:v>
                </c:pt>
                <c:pt idx="1677">
                  <c:v>503.0</c:v>
                </c:pt>
                <c:pt idx="1678">
                  <c:v>504.0</c:v>
                </c:pt>
                <c:pt idx="1679">
                  <c:v>504.0</c:v>
                </c:pt>
                <c:pt idx="1680">
                  <c:v>505.0</c:v>
                </c:pt>
                <c:pt idx="1681">
                  <c:v>505.0</c:v>
                </c:pt>
                <c:pt idx="1682">
                  <c:v>505.0</c:v>
                </c:pt>
                <c:pt idx="1683">
                  <c:v>505.0</c:v>
                </c:pt>
                <c:pt idx="1684">
                  <c:v>505.0</c:v>
                </c:pt>
                <c:pt idx="1685">
                  <c:v>506.0</c:v>
                </c:pt>
                <c:pt idx="1686">
                  <c:v>507.0</c:v>
                </c:pt>
                <c:pt idx="1687">
                  <c:v>508.0</c:v>
                </c:pt>
                <c:pt idx="1688">
                  <c:v>508.0</c:v>
                </c:pt>
                <c:pt idx="1689">
                  <c:v>508.0</c:v>
                </c:pt>
                <c:pt idx="1690">
                  <c:v>508.0</c:v>
                </c:pt>
                <c:pt idx="1691">
                  <c:v>508.0</c:v>
                </c:pt>
                <c:pt idx="1692">
                  <c:v>508.0</c:v>
                </c:pt>
                <c:pt idx="1693">
                  <c:v>509.0</c:v>
                </c:pt>
                <c:pt idx="1694">
                  <c:v>509.0</c:v>
                </c:pt>
                <c:pt idx="1695">
                  <c:v>509.0</c:v>
                </c:pt>
                <c:pt idx="1696">
                  <c:v>509.0</c:v>
                </c:pt>
                <c:pt idx="1697">
                  <c:v>510.0</c:v>
                </c:pt>
                <c:pt idx="1698">
                  <c:v>510.0</c:v>
                </c:pt>
                <c:pt idx="1699">
                  <c:v>510.0</c:v>
                </c:pt>
                <c:pt idx="1700">
                  <c:v>510.0</c:v>
                </c:pt>
                <c:pt idx="1701">
                  <c:v>511.0</c:v>
                </c:pt>
                <c:pt idx="1702">
                  <c:v>511.0</c:v>
                </c:pt>
                <c:pt idx="1703">
                  <c:v>511.0</c:v>
                </c:pt>
                <c:pt idx="1704">
                  <c:v>512.0</c:v>
                </c:pt>
                <c:pt idx="1705">
                  <c:v>513.0</c:v>
                </c:pt>
                <c:pt idx="1706">
                  <c:v>514.0</c:v>
                </c:pt>
                <c:pt idx="1707">
                  <c:v>515.0</c:v>
                </c:pt>
                <c:pt idx="1708">
                  <c:v>515.0</c:v>
                </c:pt>
                <c:pt idx="1709">
                  <c:v>515.0</c:v>
                </c:pt>
                <c:pt idx="1710">
                  <c:v>515.0</c:v>
                </c:pt>
                <c:pt idx="1711">
                  <c:v>515.0</c:v>
                </c:pt>
                <c:pt idx="1712">
                  <c:v>516.0</c:v>
                </c:pt>
                <c:pt idx="1713">
                  <c:v>516.0</c:v>
                </c:pt>
                <c:pt idx="1714">
                  <c:v>517.0</c:v>
                </c:pt>
                <c:pt idx="1715">
                  <c:v>518.0</c:v>
                </c:pt>
                <c:pt idx="1716">
                  <c:v>519.0</c:v>
                </c:pt>
                <c:pt idx="1717">
                  <c:v>520.0</c:v>
                </c:pt>
                <c:pt idx="1718">
                  <c:v>521.0</c:v>
                </c:pt>
                <c:pt idx="1719">
                  <c:v>521.0</c:v>
                </c:pt>
                <c:pt idx="1720">
                  <c:v>522.0</c:v>
                </c:pt>
                <c:pt idx="1721">
                  <c:v>522.0</c:v>
                </c:pt>
                <c:pt idx="1722">
                  <c:v>523.0</c:v>
                </c:pt>
                <c:pt idx="1723">
                  <c:v>524.0</c:v>
                </c:pt>
                <c:pt idx="1724">
                  <c:v>524.0</c:v>
                </c:pt>
                <c:pt idx="1725">
                  <c:v>524.0</c:v>
                </c:pt>
                <c:pt idx="1726">
                  <c:v>524.0</c:v>
                </c:pt>
                <c:pt idx="1727">
                  <c:v>524.0</c:v>
                </c:pt>
                <c:pt idx="1728">
                  <c:v>524.0</c:v>
                </c:pt>
                <c:pt idx="1729">
                  <c:v>524.0</c:v>
                </c:pt>
                <c:pt idx="1730">
                  <c:v>524.0</c:v>
                </c:pt>
                <c:pt idx="1731">
                  <c:v>524.0</c:v>
                </c:pt>
                <c:pt idx="1732">
                  <c:v>524.0</c:v>
                </c:pt>
                <c:pt idx="1733">
                  <c:v>524.0</c:v>
                </c:pt>
                <c:pt idx="1734">
                  <c:v>525.0</c:v>
                </c:pt>
                <c:pt idx="1735">
                  <c:v>526.0</c:v>
                </c:pt>
                <c:pt idx="1736">
                  <c:v>527.0</c:v>
                </c:pt>
                <c:pt idx="1737">
                  <c:v>527.0</c:v>
                </c:pt>
                <c:pt idx="1738">
                  <c:v>527.0</c:v>
                </c:pt>
                <c:pt idx="1739">
                  <c:v>527.0</c:v>
                </c:pt>
                <c:pt idx="1740">
                  <c:v>527.0</c:v>
                </c:pt>
                <c:pt idx="1741">
                  <c:v>527.0</c:v>
                </c:pt>
                <c:pt idx="1742">
                  <c:v>527.0</c:v>
                </c:pt>
                <c:pt idx="1743">
                  <c:v>527.0</c:v>
                </c:pt>
                <c:pt idx="1744">
                  <c:v>527.0</c:v>
                </c:pt>
                <c:pt idx="1745">
                  <c:v>527.0</c:v>
                </c:pt>
                <c:pt idx="1746">
                  <c:v>528.0</c:v>
                </c:pt>
                <c:pt idx="1747">
                  <c:v>528.0</c:v>
                </c:pt>
                <c:pt idx="1748">
                  <c:v>528.0</c:v>
                </c:pt>
                <c:pt idx="1749">
                  <c:v>528.0</c:v>
                </c:pt>
                <c:pt idx="1750">
                  <c:v>528.0</c:v>
                </c:pt>
                <c:pt idx="1751">
                  <c:v>528.0</c:v>
                </c:pt>
                <c:pt idx="1752">
                  <c:v>528.0</c:v>
                </c:pt>
                <c:pt idx="1753">
                  <c:v>529.0</c:v>
                </c:pt>
                <c:pt idx="1754">
                  <c:v>529.0</c:v>
                </c:pt>
                <c:pt idx="1755">
                  <c:v>529.0</c:v>
                </c:pt>
                <c:pt idx="1756">
                  <c:v>529.0</c:v>
                </c:pt>
                <c:pt idx="1757">
                  <c:v>530.0</c:v>
                </c:pt>
                <c:pt idx="1758">
                  <c:v>530.0</c:v>
                </c:pt>
                <c:pt idx="1759">
                  <c:v>530.0</c:v>
                </c:pt>
                <c:pt idx="1760">
                  <c:v>530.0</c:v>
                </c:pt>
                <c:pt idx="1761">
                  <c:v>530.0</c:v>
                </c:pt>
                <c:pt idx="1762">
                  <c:v>530.0</c:v>
                </c:pt>
                <c:pt idx="1763">
                  <c:v>530.0</c:v>
                </c:pt>
                <c:pt idx="1764">
                  <c:v>530.0</c:v>
                </c:pt>
                <c:pt idx="1765">
                  <c:v>531.0</c:v>
                </c:pt>
                <c:pt idx="1766">
                  <c:v>532.0</c:v>
                </c:pt>
                <c:pt idx="1767">
                  <c:v>533.0</c:v>
                </c:pt>
                <c:pt idx="1768">
                  <c:v>534.0</c:v>
                </c:pt>
                <c:pt idx="1769">
                  <c:v>534.0</c:v>
                </c:pt>
                <c:pt idx="1770">
                  <c:v>535.0</c:v>
                </c:pt>
                <c:pt idx="1771">
                  <c:v>535.0</c:v>
                </c:pt>
                <c:pt idx="1772">
                  <c:v>535.0</c:v>
                </c:pt>
                <c:pt idx="1773">
                  <c:v>535.0</c:v>
                </c:pt>
                <c:pt idx="1774">
                  <c:v>535.0</c:v>
                </c:pt>
                <c:pt idx="1775">
                  <c:v>535.0</c:v>
                </c:pt>
                <c:pt idx="1776">
                  <c:v>535.0</c:v>
                </c:pt>
                <c:pt idx="1777">
                  <c:v>535.0</c:v>
                </c:pt>
                <c:pt idx="1778">
                  <c:v>535.0</c:v>
                </c:pt>
                <c:pt idx="1779">
                  <c:v>536.0</c:v>
                </c:pt>
                <c:pt idx="1780">
                  <c:v>537.0</c:v>
                </c:pt>
                <c:pt idx="1781">
                  <c:v>537.0</c:v>
                </c:pt>
                <c:pt idx="1782">
                  <c:v>537.0</c:v>
                </c:pt>
                <c:pt idx="1783">
                  <c:v>537.0</c:v>
                </c:pt>
                <c:pt idx="1784">
                  <c:v>537.0</c:v>
                </c:pt>
                <c:pt idx="1785">
                  <c:v>537.0</c:v>
                </c:pt>
                <c:pt idx="1786">
                  <c:v>537.0</c:v>
                </c:pt>
                <c:pt idx="1787">
                  <c:v>537.0</c:v>
                </c:pt>
                <c:pt idx="1788">
                  <c:v>537.0</c:v>
                </c:pt>
                <c:pt idx="1789">
                  <c:v>537.0</c:v>
                </c:pt>
                <c:pt idx="1790">
                  <c:v>537.0</c:v>
                </c:pt>
                <c:pt idx="1791">
                  <c:v>537.0</c:v>
                </c:pt>
                <c:pt idx="1792">
                  <c:v>538.0</c:v>
                </c:pt>
                <c:pt idx="1793">
                  <c:v>538.0</c:v>
                </c:pt>
                <c:pt idx="1794">
                  <c:v>538.0</c:v>
                </c:pt>
                <c:pt idx="1795">
                  <c:v>539.0</c:v>
                </c:pt>
                <c:pt idx="1796">
                  <c:v>539.0</c:v>
                </c:pt>
                <c:pt idx="1797">
                  <c:v>540.0</c:v>
                </c:pt>
                <c:pt idx="1798">
                  <c:v>541.0</c:v>
                </c:pt>
                <c:pt idx="1799">
                  <c:v>541.0</c:v>
                </c:pt>
                <c:pt idx="1800">
                  <c:v>542.0</c:v>
                </c:pt>
                <c:pt idx="1801">
                  <c:v>543.0</c:v>
                </c:pt>
                <c:pt idx="1802">
                  <c:v>543.0</c:v>
                </c:pt>
                <c:pt idx="1803">
                  <c:v>544.0</c:v>
                </c:pt>
                <c:pt idx="1804">
                  <c:v>545.0</c:v>
                </c:pt>
                <c:pt idx="1805">
                  <c:v>545.0</c:v>
                </c:pt>
                <c:pt idx="1806">
                  <c:v>546.0</c:v>
                </c:pt>
                <c:pt idx="1807">
                  <c:v>547.0</c:v>
                </c:pt>
                <c:pt idx="1808">
                  <c:v>548.0</c:v>
                </c:pt>
                <c:pt idx="1809">
                  <c:v>549.0</c:v>
                </c:pt>
                <c:pt idx="1810">
                  <c:v>549.0</c:v>
                </c:pt>
                <c:pt idx="1811">
                  <c:v>549.0</c:v>
                </c:pt>
                <c:pt idx="1812">
                  <c:v>549.0</c:v>
                </c:pt>
                <c:pt idx="1813">
                  <c:v>550.0</c:v>
                </c:pt>
                <c:pt idx="1814">
                  <c:v>551.0</c:v>
                </c:pt>
                <c:pt idx="1815">
                  <c:v>551.0</c:v>
                </c:pt>
                <c:pt idx="1816">
                  <c:v>552.0</c:v>
                </c:pt>
                <c:pt idx="1817">
                  <c:v>552.0</c:v>
                </c:pt>
                <c:pt idx="1818">
                  <c:v>552.0</c:v>
                </c:pt>
                <c:pt idx="1819">
                  <c:v>552.0</c:v>
                </c:pt>
                <c:pt idx="1820">
                  <c:v>553.0</c:v>
                </c:pt>
                <c:pt idx="1821">
                  <c:v>554.0</c:v>
                </c:pt>
                <c:pt idx="1822">
                  <c:v>554.0</c:v>
                </c:pt>
                <c:pt idx="1823">
                  <c:v>554.0</c:v>
                </c:pt>
                <c:pt idx="1824">
                  <c:v>554.0</c:v>
                </c:pt>
                <c:pt idx="1825">
                  <c:v>554.0</c:v>
                </c:pt>
                <c:pt idx="1826">
                  <c:v>555.0</c:v>
                </c:pt>
                <c:pt idx="1827">
                  <c:v>556.0</c:v>
                </c:pt>
                <c:pt idx="1828">
                  <c:v>556.0</c:v>
                </c:pt>
                <c:pt idx="1829">
                  <c:v>557.0</c:v>
                </c:pt>
                <c:pt idx="1830">
                  <c:v>557.0</c:v>
                </c:pt>
                <c:pt idx="1831">
                  <c:v>557.0</c:v>
                </c:pt>
                <c:pt idx="1832">
                  <c:v>557.0</c:v>
                </c:pt>
                <c:pt idx="1833">
                  <c:v>558.0</c:v>
                </c:pt>
                <c:pt idx="1834">
                  <c:v>559.0</c:v>
                </c:pt>
                <c:pt idx="1835">
                  <c:v>560.0</c:v>
                </c:pt>
                <c:pt idx="1836">
                  <c:v>560.0</c:v>
                </c:pt>
                <c:pt idx="1837">
                  <c:v>561.0</c:v>
                </c:pt>
                <c:pt idx="1838">
                  <c:v>562.0</c:v>
                </c:pt>
                <c:pt idx="1839">
                  <c:v>562.0</c:v>
                </c:pt>
                <c:pt idx="1840">
                  <c:v>562.0</c:v>
                </c:pt>
                <c:pt idx="1841">
                  <c:v>562.0</c:v>
                </c:pt>
                <c:pt idx="1842">
                  <c:v>562.0</c:v>
                </c:pt>
                <c:pt idx="1843">
                  <c:v>562.0</c:v>
                </c:pt>
                <c:pt idx="1844">
                  <c:v>562.0</c:v>
                </c:pt>
                <c:pt idx="1845">
                  <c:v>562.0</c:v>
                </c:pt>
                <c:pt idx="1846">
                  <c:v>563.0</c:v>
                </c:pt>
                <c:pt idx="1847">
                  <c:v>563.0</c:v>
                </c:pt>
                <c:pt idx="1848">
                  <c:v>563.0</c:v>
                </c:pt>
                <c:pt idx="1849">
                  <c:v>563.0</c:v>
                </c:pt>
                <c:pt idx="1850">
                  <c:v>564.0</c:v>
                </c:pt>
                <c:pt idx="1851">
                  <c:v>564.0</c:v>
                </c:pt>
                <c:pt idx="1852">
                  <c:v>564.0</c:v>
                </c:pt>
                <c:pt idx="1853">
                  <c:v>565.0</c:v>
                </c:pt>
                <c:pt idx="1854">
                  <c:v>565.0</c:v>
                </c:pt>
                <c:pt idx="1855">
                  <c:v>566.0</c:v>
                </c:pt>
                <c:pt idx="1856">
                  <c:v>566.0</c:v>
                </c:pt>
                <c:pt idx="1857">
                  <c:v>566.0</c:v>
                </c:pt>
                <c:pt idx="1858">
                  <c:v>566.0</c:v>
                </c:pt>
                <c:pt idx="1859">
                  <c:v>567.0</c:v>
                </c:pt>
                <c:pt idx="1860">
                  <c:v>568.0</c:v>
                </c:pt>
                <c:pt idx="1861">
                  <c:v>568.0</c:v>
                </c:pt>
                <c:pt idx="1862">
                  <c:v>568.0</c:v>
                </c:pt>
                <c:pt idx="1863">
                  <c:v>568.0</c:v>
                </c:pt>
                <c:pt idx="1864">
                  <c:v>568.0</c:v>
                </c:pt>
                <c:pt idx="1865">
                  <c:v>568.0</c:v>
                </c:pt>
                <c:pt idx="1866">
                  <c:v>569.0</c:v>
                </c:pt>
                <c:pt idx="1867">
                  <c:v>569.0</c:v>
                </c:pt>
                <c:pt idx="1868">
                  <c:v>570.0</c:v>
                </c:pt>
                <c:pt idx="1869">
                  <c:v>571.0</c:v>
                </c:pt>
                <c:pt idx="1870">
                  <c:v>571.0</c:v>
                </c:pt>
                <c:pt idx="1871">
                  <c:v>571.0</c:v>
                </c:pt>
                <c:pt idx="1872">
                  <c:v>571.0</c:v>
                </c:pt>
                <c:pt idx="1873">
                  <c:v>571.0</c:v>
                </c:pt>
                <c:pt idx="1874">
                  <c:v>571.0</c:v>
                </c:pt>
                <c:pt idx="1875">
                  <c:v>572.0</c:v>
                </c:pt>
                <c:pt idx="1876">
                  <c:v>572.0</c:v>
                </c:pt>
                <c:pt idx="1877">
                  <c:v>572.0</c:v>
                </c:pt>
                <c:pt idx="1878">
                  <c:v>572.0</c:v>
                </c:pt>
                <c:pt idx="1879">
                  <c:v>572.0</c:v>
                </c:pt>
                <c:pt idx="1880">
                  <c:v>572.0</c:v>
                </c:pt>
                <c:pt idx="1881">
                  <c:v>573.0</c:v>
                </c:pt>
                <c:pt idx="1882">
                  <c:v>573.0</c:v>
                </c:pt>
                <c:pt idx="1883">
                  <c:v>573.0</c:v>
                </c:pt>
                <c:pt idx="1884">
                  <c:v>573.0</c:v>
                </c:pt>
                <c:pt idx="1885">
                  <c:v>573.0</c:v>
                </c:pt>
                <c:pt idx="1886">
                  <c:v>574.0</c:v>
                </c:pt>
                <c:pt idx="1887">
                  <c:v>575.0</c:v>
                </c:pt>
                <c:pt idx="1888">
                  <c:v>576.0</c:v>
                </c:pt>
                <c:pt idx="1889">
                  <c:v>577.0</c:v>
                </c:pt>
                <c:pt idx="1890">
                  <c:v>578.0</c:v>
                </c:pt>
                <c:pt idx="1891">
                  <c:v>579.0</c:v>
                </c:pt>
                <c:pt idx="1892">
                  <c:v>579.0</c:v>
                </c:pt>
                <c:pt idx="1893">
                  <c:v>580.0</c:v>
                </c:pt>
                <c:pt idx="1894">
                  <c:v>580.0</c:v>
                </c:pt>
                <c:pt idx="1895">
                  <c:v>581.0</c:v>
                </c:pt>
                <c:pt idx="1896">
                  <c:v>581.0</c:v>
                </c:pt>
                <c:pt idx="1897">
                  <c:v>581.0</c:v>
                </c:pt>
                <c:pt idx="1898">
                  <c:v>581.0</c:v>
                </c:pt>
                <c:pt idx="1899">
                  <c:v>582.0</c:v>
                </c:pt>
                <c:pt idx="1900">
                  <c:v>582.0</c:v>
                </c:pt>
                <c:pt idx="1901">
                  <c:v>583.0</c:v>
                </c:pt>
                <c:pt idx="1902">
                  <c:v>583.0</c:v>
                </c:pt>
                <c:pt idx="1903">
                  <c:v>584.0</c:v>
                </c:pt>
                <c:pt idx="1904">
                  <c:v>585.0</c:v>
                </c:pt>
                <c:pt idx="1905">
                  <c:v>586.0</c:v>
                </c:pt>
                <c:pt idx="1906">
                  <c:v>586.0</c:v>
                </c:pt>
                <c:pt idx="1907">
                  <c:v>586.0</c:v>
                </c:pt>
                <c:pt idx="1908">
                  <c:v>587.0</c:v>
                </c:pt>
                <c:pt idx="1909">
                  <c:v>587.0</c:v>
                </c:pt>
                <c:pt idx="1910">
                  <c:v>587.0</c:v>
                </c:pt>
                <c:pt idx="1911">
                  <c:v>587.0</c:v>
                </c:pt>
                <c:pt idx="1912">
                  <c:v>587.0</c:v>
                </c:pt>
                <c:pt idx="1913">
                  <c:v>587.0</c:v>
                </c:pt>
                <c:pt idx="1914">
                  <c:v>587.0</c:v>
                </c:pt>
                <c:pt idx="1915">
                  <c:v>587.0</c:v>
                </c:pt>
                <c:pt idx="1916">
                  <c:v>587.0</c:v>
                </c:pt>
                <c:pt idx="1917">
                  <c:v>587.0</c:v>
                </c:pt>
                <c:pt idx="1918">
                  <c:v>587.0</c:v>
                </c:pt>
                <c:pt idx="1919">
                  <c:v>587.0</c:v>
                </c:pt>
                <c:pt idx="1920">
                  <c:v>587.0</c:v>
                </c:pt>
                <c:pt idx="1921">
                  <c:v>587.0</c:v>
                </c:pt>
                <c:pt idx="1922">
                  <c:v>587.0</c:v>
                </c:pt>
                <c:pt idx="1923">
                  <c:v>587.0</c:v>
                </c:pt>
                <c:pt idx="1924">
                  <c:v>588.0</c:v>
                </c:pt>
                <c:pt idx="1925">
                  <c:v>588.0</c:v>
                </c:pt>
                <c:pt idx="1926">
                  <c:v>589.0</c:v>
                </c:pt>
                <c:pt idx="1927">
                  <c:v>590.0</c:v>
                </c:pt>
                <c:pt idx="1928">
                  <c:v>590.0</c:v>
                </c:pt>
                <c:pt idx="1929">
                  <c:v>590.0</c:v>
                </c:pt>
                <c:pt idx="1930">
                  <c:v>590.0</c:v>
                </c:pt>
                <c:pt idx="1931">
                  <c:v>590.0</c:v>
                </c:pt>
                <c:pt idx="1932">
                  <c:v>590.0</c:v>
                </c:pt>
                <c:pt idx="1933">
                  <c:v>590.0</c:v>
                </c:pt>
                <c:pt idx="1934">
                  <c:v>590.0</c:v>
                </c:pt>
                <c:pt idx="1935">
                  <c:v>590.0</c:v>
                </c:pt>
                <c:pt idx="1936">
                  <c:v>591.0</c:v>
                </c:pt>
                <c:pt idx="1937">
                  <c:v>592.0</c:v>
                </c:pt>
                <c:pt idx="1938">
                  <c:v>592.0</c:v>
                </c:pt>
                <c:pt idx="1939">
                  <c:v>592.0</c:v>
                </c:pt>
                <c:pt idx="1940">
                  <c:v>592.0</c:v>
                </c:pt>
                <c:pt idx="1941">
                  <c:v>592.0</c:v>
                </c:pt>
                <c:pt idx="1942">
                  <c:v>592.0</c:v>
                </c:pt>
                <c:pt idx="1943">
                  <c:v>592.0</c:v>
                </c:pt>
                <c:pt idx="1944">
                  <c:v>592.0</c:v>
                </c:pt>
                <c:pt idx="1945">
                  <c:v>592.0</c:v>
                </c:pt>
                <c:pt idx="1946">
                  <c:v>592.0</c:v>
                </c:pt>
                <c:pt idx="1947">
                  <c:v>593.0</c:v>
                </c:pt>
                <c:pt idx="1948">
                  <c:v>594.0</c:v>
                </c:pt>
                <c:pt idx="1949">
                  <c:v>594.0</c:v>
                </c:pt>
                <c:pt idx="1950">
                  <c:v>594.0</c:v>
                </c:pt>
                <c:pt idx="1951">
                  <c:v>594.0</c:v>
                </c:pt>
                <c:pt idx="1952">
                  <c:v>595.0</c:v>
                </c:pt>
                <c:pt idx="1953">
                  <c:v>595.0</c:v>
                </c:pt>
                <c:pt idx="1954">
                  <c:v>596.0</c:v>
                </c:pt>
                <c:pt idx="1955">
                  <c:v>597.0</c:v>
                </c:pt>
                <c:pt idx="1956">
                  <c:v>597.0</c:v>
                </c:pt>
                <c:pt idx="1957">
                  <c:v>597.0</c:v>
                </c:pt>
                <c:pt idx="1958">
                  <c:v>597.0</c:v>
                </c:pt>
                <c:pt idx="1959">
                  <c:v>597.0</c:v>
                </c:pt>
                <c:pt idx="1960">
                  <c:v>598.0</c:v>
                </c:pt>
                <c:pt idx="1961">
                  <c:v>599.0</c:v>
                </c:pt>
                <c:pt idx="1962">
                  <c:v>600.0</c:v>
                </c:pt>
                <c:pt idx="1963">
                  <c:v>600.0</c:v>
                </c:pt>
                <c:pt idx="1964">
                  <c:v>601.0</c:v>
                </c:pt>
                <c:pt idx="1965">
                  <c:v>601.0</c:v>
                </c:pt>
                <c:pt idx="1966">
                  <c:v>601.0</c:v>
                </c:pt>
                <c:pt idx="1967">
                  <c:v>601.0</c:v>
                </c:pt>
                <c:pt idx="1968">
                  <c:v>601.0</c:v>
                </c:pt>
                <c:pt idx="1969">
                  <c:v>601.0</c:v>
                </c:pt>
                <c:pt idx="1970">
                  <c:v>602.0</c:v>
                </c:pt>
                <c:pt idx="1971">
                  <c:v>602.0</c:v>
                </c:pt>
                <c:pt idx="1972">
                  <c:v>603.0</c:v>
                </c:pt>
                <c:pt idx="1973">
                  <c:v>603.0</c:v>
                </c:pt>
                <c:pt idx="1974">
                  <c:v>604.0</c:v>
                </c:pt>
                <c:pt idx="1975">
                  <c:v>605.0</c:v>
                </c:pt>
                <c:pt idx="1976">
                  <c:v>605.0</c:v>
                </c:pt>
                <c:pt idx="1977">
                  <c:v>606.0</c:v>
                </c:pt>
                <c:pt idx="1978">
                  <c:v>607.0</c:v>
                </c:pt>
                <c:pt idx="1979">
                  <c:v>608.0</c:v>
                </c:pt>
                <c:pt idx="1980">
                  <c:v>608.0</c:v>
                </c:pt>
                <c:pt idx="1981">
                  <c:v>609.0</c:v>
                </c:pt>
                <c:pt idx="1982">
                  <c:v>609.0</c:v>
                </c:pt>
                <c:pt idx="1983">
                  <c:v>609.0</c:v>
                </c:pt>
                <c:pt idx="1984">
                  <c:v>609.0</c:v>
                </c:pt>
                <c:pt idx="1985">
                  <c:v>610.0</c:v>
                </c:pt>
                <c:pt idx="1986">
                  <c:v>610.0</c:v>
                </c:pt>
                <c:pt idx="1987">
                  <c:v>610.0</c:v>
                </c:pt>
                <c:pt idx="1988">
                  <c:v>611.0</c:v>
                </c:pt>
                <c:pt idx="1989">
                  <c:v>611.0</c:v>
                </c:pt>
                <c:pt idx="1990">
                  <c:v>611.0</c:v>
                </c:pt>
                <c:pt idx="1991">
                  <c:v>611.0</c:v>
                </c:pt>
                <c:pt idx="1992">
                  <c:v>611.0</c:v>
                </c:pt>
                <c:pt idx="1993">
                  <c:v>611.0</c:v>
                </c:pt>
                <c:pt idx="1994">
                  <c:v>611.0</c:v>
                </c:pt>
                <c:pt idx="1995">
                  <c:v>611.0</c:v>
                </c:pt>
                <c:pt idx="1996">
                  <c:v>611.0</c:v>
                </c:pt>
                <c:pt idx="1997">
                  <c:v>611.0</c:v>
                </c:pt>
                <c:pt idx="1998">
                  <c:v>611.0</c:v>
                </c:pt>
                <c:pt idx="1999">
                  <c:v>611.0</c:v>
                </c:pt>
                <c:pt idx="2000">
                  <c:v>611.0</c:v>
                </c:pt>
                <c:pt idx="2001">
                  <c:v>611.0</c:v>
                </c:pt>
                <c:pt idx="2002">
                  <c:v>611.0</c:v>
                </c:pt>
                <c:pt idx="2003">
                  <c:v>611.0</c:v>
                </c:pt>
                <c:pt idx="2004">
                  <c:v>611.0</c:v>
                </c:pt>
                <c:pt idx="2005">
                  <c:v>611.0</c:v>
                </c:pt>
                <c:pt idx="2006">
                  <c:v>612.0</c:v>
                </c:pt>
                <c:pt idx="2007">
                  <c:v>612.0</c:v>
                </c:pt>
                <c:pt idx="2008">
                  <c:v>613.0</c:v>
                </c:pt>
                <c:pt idx="2009">
                  <c:v>614.0</c:v>
                </c:pt>
                <c:pt idx="2010">
                  <c:v>614.0</c:v>
                </c:pt>
                <c:pt idx="2011">
                  <c:v>614.0</c:v>
                </c:pt>
                <c:pt idx="2012">
                  <c:v>614.0</c:v>
                </c:pt>
                <c:pt idx="2013">
                  <c:v>615.0</c:v>
                </c:pt>
                <c:pt idx="2014">
                  <c:v>616.0</c:v>
                </c:pt>
                <c:pt idx="2015">
                  <c:v>617.0</c:v>
                </c:pt>
                <c:pt idx="2016">
                  <c:v>618.0</c:v>
                </c:pt>
                <c:pt idx="2017">
                  <c:v>618.0</c:v>
                </c:pt>
                <c:pt idx="2018">
                  <c:v>618.0</c:v>
                </c:pt>
                <c:pt idx="2019">
                  <c:v>618.0</c:v>
                </c:pt>
                <c:pt idx="2020">
                  <c:v>618.0</c:v>
                </c:pt>
                <c:pt idx="2021">
                  <c:v>618.0</c:v>
                </c:pt>
                <c:pt idx="2022">
                  <c:v>619.0</c:v>
                </c:pt>
                <c:pt idx="2023">
                  <c:v>619.0</c:v>
                </c:pt>
                <c:pt idx="2024">
                  <c:v>619.0</c:v>
                </c:pt>
                <c:pt idx="2025">
                  <c:v>619.0</c:v>
                </c:pt>
                <c:pt idx="2026">
                  <c:v>619.0</c:v>
                </c:pt>
                <c:pt idx="2027">
                  <c:v>620.0</c:v>
                </c:pt>
                <c:pt idx="2028">
                  <c:v>620.0</c:v>
                </c:pt>
                <c:pt idx="2029">
                  <c:v>620.0</c:v>
                </c:pt>
                <c:pt idx="2030">
                  <c:v>620.0</c:v>
                </c:pt>
                <c:pt idx="2031">
                  <c:v>620.0</c:v>
                </c:pt>
                <c:pt idx="2032">
                  <c:v>620.0</c:v>
                </c:pt>
                <c:pt idx="2033">
                  <c:v>620.0</c:v>
                </c:pt>
                <c:pt idx="2034">
                  <c:v>621.0</c:v>
                </c:pt>
                <c:pt idx="2035">
                  <c:v>622.0</c:v>
                </c:pt>
                <c:pt idx="2036">
                  <c:v>623.0</c:v>
                </c:pt>
                <c:pt idx="2037">
                  <c:v>623.0</c:v>
                </c:pt>
                <c:pt idx="2038">
                  <c:v>623.0</c:v>
                </c:pt>
                <c:pt idx="2039">
                  <c:v>623.0</c:v>
                </c:pt>
                <c:pt idx="2040">
                  <c:v>623.0</c:v>
                </c:pt>
                <c:pt idx="2041">
                  <c:v>623.0</c:v>
                </c:pt>
                <c:pt idx="2042">
                  <c:v>624.0</c:v>
                </c:pt>
                <c:pt idx="2043">
                  <c:v>624.0</c:v>
                </c:pt>
                <c:pt idx="2044">
                  <c:v>625.0</c:v>
                </c:pt>
                <c:pt idx="2045">
                  <c:v>626.0</c:v>
                </c:pt>
                <c:pt idx="2046">
                  <c:v>627.0</c:v>
                </c:pt>
                <c:pt idx="2047">
                  <c:v>627.0</c:v>
                </c:pt>
                <c:pt idx="2048">
                  <c:v>627.0</c:v>
                </c:pt>
                <c:pt idx="2049">
                  <c:v>627.0</c:v>
                </c:pt>
                <c:pt idx="2050">
                  <c:v>628.0</c:v>
                </c:pt>
                <c:pt idx="2051">
                  <c:v>629.0</c:v>
                </c:pt>
                <c:pt idx="2052">
                  <c:v>630.0</c:v>
                </c:pt>
                <c:pt idx="2053">
                  <c:v>630.0</c:v>
                </c:pt>
                <c:pt idx="2054">
                  <c:v>630.0</c:v>
                </c:pt>
                <c:pt idx="2055">
                  <c:v>630.0</c:v>
                </c:pt>
                <c:pt idx="2056">
                  <c:v>630.0</c:v>
                </c:pt>
                <c:pt idx="2057">
                  <c:v>630.0</c:v>
                </c:pt>
                <c:pt idx="2058">
                  <c:v>630.0</c:v>
                </c:pt>
                <c:pt idx="2059">
                  <c:v>630.0</c:v>
                </c:pt>
                <c:pt idx="2060">
                  <c:v>631.0</c:v>
                </c:pt>
                <c:pt idx="2061">
                  <c:v>631.0</c:v>
                </c:pt>
                <c:pt idx="2062">
                  <c:v>631.0</c:v>
                </c:pt>
                <c:pt idx="2063">
                  <c:v>631.0</c:v>
                </c:pt>
                <c:pt idx="2064">
                  <c:v>631.0</c:v>
                </c:pt>
                <c:pt idx="2065">
                  <c:v>631.0</c:v>
                </c:pt>
                <c:pt idx="2066">
                  <c:v>631.0</c:v>
                </c:pt>
                <c:pt idx="2067">
                  <c:v>631.0</c:v>
                </c:pt>
                <c:pt idx="2068">
                  <c:v>632.0</c:v>
                </c:pt>
                <c:pt idx="2069">
                  <c:v>632.0</c:v>
                </c:pt>
                <c:pt idx="2070">
                  <c:v>633.0</c:v>
                </c:pt>
                <c:pt idx="2071">
                  <c:v>633.0</c:v>
                </c:pt>
                <c:pt idx="2072">
                  <c:v>633.0</c:v>
                </c:pt>
                <c:pt idx="2073">
                  <c:v>633.0</c:v>
                </c:pt>
                <c:pt idx="2074">
                  <c:v>634.0</c:v>
                </c:pt>
                <c:pt idx="2075">
                  <c:v>635.0</c:v>
                </c:pt>
                <c:pt idx="2076">
                  <c:v>636.0</c:v>
                </c:pt>
                <c:pt idx="2077">
                  <c:v>637.0</c:v>
                </c:pt>
                <c:pt idx="2078">
                  <c:v>637.0</c:v>
                </c:pt>
                <c:pt idx="2079">
                  <c:v>638.0</c:v>
                </c:pt>
                <c:pt idx="2080">
                  <c:v>638.0</c:v>
                </c:pt>
                <c:pt idx="2081">
                  <c:v>639.0</c:v>
                </c:pt>
                <c:pt idx="2082">
                  <c:v>639.0</c:v>
                </c:pt>
                <c:pt idx="2083">
                  <c:v>639.0</c:v>
                </c:pt>
                <c:pt idx="2084">
                  <c:v>640.0</c:v>
                </c:pt>
                <c:pt idx="2085">
                  <c:v>640.0</c:v>
                </c:pt>
                <c:pt idx="2086">
                  <c:v>641.0</c:v>
                </c:pt>
                <c:pt idx="2087">
                  <c:v>642.0</c:v>
                </c:pt>
                <c:pt idx="2088">
                  <c:v>642.0</c:v>
                </c:pt>
                <c:pt idx="2089">
                  <c:v>642.0</c:v>
                </c:pt>
                <c:pt idx="2090">
                  <c:v>642.0</c:v>
                </c:pt>
                <c:pt idx="2091">
                  <c:v>642.0</c:v>
                </c:pt>
                <c:pt idx="2092">
                  <c:v>642.0</c:v>
                </c:pt>
                <c:pt idx="2093">
                  <c:v>642.0</c:v>
                </c:pt>
                <c:pt idx="2094">
                  <c:v>642.0</c:v>
                </c:pt>
                <c:pt idx="2095">
                  <c:v>642.0</c:v>
                </c:pt>
                <c:pt idx="2096">
                  <c:v>643.0</c:v>
                </c:pt>
                <c:pt idx="2097">
                  <c:v>644.0</c:v>
                </c:pt>
                <c:pt idx="2098">
                  <c:v>644.0</c:v>
                </c:pt>
                <c:pt idx="2099">
                  <c:v>644.0</c:v>
                </c:pt>
                <c:pt idx="2100">
                  <c:v>644.0</c:v>
                </c:pt>
                <c:pt idx="2101">
                  <c:v>644.0</c:v>
                </c:pt>
                <c:pt idx="2102">
                  <c:v>644.0</c:v>
                </c:pt>
                <c:pt idx="2103">
                  <c:v>644.0</c:v>
                </c:pt>
                <c:pt idx="2104">
                  <c:v>644.0</c:v>
                </c:pt>
                <c:pt idx="2105">
                  <c:v>645.0</c:v>
                </c:pt>
                <c:pt idx="2106">
                  <c:v>645.0</c:v>
                </c:pt>
                <c:pt idx="2107">
                  <c:v>645.0</c:v>
                </c:pt>
                <c:pt idx="2108">
                  <c:v>645.0</c:v>
                </c:pt>
                <c:pt idx="2109">
                  <c:v>645.0</c:v>
                </c:pt>
                <c:pt idx="2110">
                  <c:v>645.0</c:v>
                </c:pt>
                <c:pt idx="2111">
                  <c:v>646.0</c:v>
                </c:pt>
                <c:pt idx="2112">
                  <c:v>647.0</c:v>
                </c:pt>
                <c:pt idx="2113">
                  <c:v>648.0</c:v>
                </c:pt>
                <c:pt idx="2114">
                  <c:v>648.0</c:v>
                </c:pt>
                <c:pt idx="2115">
                  <c:v>648.0</c:v>
                </c:pt>
                <c:pt idx="2116">
                  <c:v>649.0</c:v>
                </c:pt>
                <c:pt idx="2117">
                  <c:v>649.0</c:v>
                </c:pt>
                <c:pt idx="2118">
                  <c:v>649.0</c:v>
                </c:pt>
                <c:pt idx="2119">
                  <c:v>650.0</c:v>
                </c:pt>
                <c:pt idx="2120">
                  <c:v>650.0</c:v>
                </c:pt>
                <c:pt idx="2121">
                  <c:v>650.0</c:v>
                </c:pt>
                <c:pt idx="2122">
                  <c:v>650.0</c:v>
                </c:pt>
                <c:pt idx="2123">
                  <c:v>650.0</c:v>
                </c:pt>
                <c:pt idx="2124">
                  <c:v>650.0</c:v>
                </c:pt>
                <c:pt idx="2125">
                  <c:v>650.0</c:v>
                </c:pt>
                <c:pt idx="2126">
                  <c:v>651.0</c:v>
                </c:pt>
                <c:pt idx="2127">
                  <c:v>651.0</c:v>
                </c:pt>
                <c:pt idx="2128">
                  <c:v>651.0</c:v>
                </c:pt>
                <c:pt idx="2129">
                  <c:v>651.0</c:v>
                </c:pt>
                <c:pt idx="2130">
                  <c:v>651.0</c:v>
                </c:pt>
                <c:pt idx="2131">
                  <c:v>651.0</c:v>
                </c:pt>
                <c:pt idx="2132">
                  <c:v>652.0</c:v>
                </c:pt>
                <c:pt idx="2133">
                  <c:v>652.0</c:v>
                </c:pt>
                <c:pt idx="2134">
                  <c:v>652.0</c:v>
                </c:pt>
                <c:pt idx="2135">
                  <c:v>652.0</c:v>
                </c:pt>
                <c:pt idx="2136">
                  <c:v>652.0</c:v>
                </c:pt>
                <c:pt idx="2137">
                  <c:v>652.0</c:v>
                </c:pt>
                <c:pt idx="2138">
                  <c:v>652.0</c:v>
                </c:pt>
                <c:pt idx="2139">
                  <c:v>652.0</c:v>
                </c:pt>
                <c:pt idx="2140">
                  <c:v>652.0</c:v>
                </c:pt>
                <c:pt idx="2141">
                  <c:v>653.0</c:v>
                </c:pt>
                <c:pt idx="2142">
                  <c:v>653.0</c:v>
                </c:pt>
                <c:pt idx="2143">
                  <c:v>653.0</c:v>
                </c:pt>
                <c:pt idx="2144">
                  <c:v>654.0</c:v>
                </c:pt>
                <c:pt idx="2145">
                  <c:v>655.0</c:v>
                </c:pt>
                <c:pt idx="2146">
                  <c:v>656.0</c:v>
                </c:pt>
                <c:pt idx="2147">
                  <c:v>657.0</c:v>
                </c:pt>
                <c:pt idx="2148">
                  <c:v>657.0</c:v>
                </c:pt>
                <c:pt idx="2149">
                  <c:v>657.0</c:v>
                </c:pt>
                <c:pt idx="2150">
                  <c:v>657.0</c:v>
                </c:pt>
                <c:pt idx="2151">
                  <c:v>657.0</c:v>
                </c:pt>
                <c:pt idx="2152">
                  <c:v>657.0</c:v>
                </c:pt>
                <c:pt idx="2153">
                  <c:v>657.0</c:v>
                </c:pt>
                <c:pt idx="2154">
                  <c:v>657.0</c:v>
                </c:pt>
                <c:pt idx="2155">
                  <c:v>658.0</c:v>
                </c:pt>
                <c:pt idx="2156">
                  <c:v>658.0</c:v>
                </c:pt>
                <c:pt idx="2157">
                  <c:v>658.0</c:v>
                </c:pt>
                <c:pt idx="2158">
                  <c:v>659.0</c:v>
                </c:pt>
                <c:pt idx="2159">
                  <c:v>660.0</c:v>
                </c:pt>
                <c:pt idx="2160">
                  <c:v>661.0</c:v>
                </c:pt>
                <c:pt idx="2161">
                  <c:v>662.0</c:v>
                </c:pt>
                <c:pt idx="2162">
                  <c:v>663.0</c:v>
                </c:pt>
                <c:pt idx="2163">
                  <c:v>663.0</c:v>
                </c:pt>
                <c:pt idx="2164">
                  <c:v>663.0</c:v>
                </c:pt>
                <c:pt idx="2165">
                  <c:v>663.0</c:v>
                </c:pt>
                <c:pt idx="2166">
                  <c:v>664.0</c:v>
                </c:pt>
                <c:pt idx="2167">
                  <c:v>665.0</c:v>
                </c:pt>
                <c:pt idx="2168">
                  <c:v>666.0</c:v>
                </c:pt>
                <c:pt idx="2169">
                  <c:v>666.0</c:v>
                </c:pt>
                <c:pt idx="2170">
                  <c:v>666.0</c:v>
                </c:pt>
                <c:pt idx="2171">
                  <c:v>667.0</c:v>
                </c:pt>
                <c:pt idx="2172">
                  <c:v>667.0</c:v>
                </c:pt>
                <c:pt idx="2173">
                  <c:v>668.0</c:v>
                </c:pt>
                <c:pt idx="2174">
                  <c:v>669.0</c:v>
                </c:pt>
                <c:pt idx="2175">
                  <c:v>670.0</c:v>
                </c:pt>
                <c:pt idx="2176">
                  <c:v>670.0</c:v>
                </c:pt>
                <c:pt idx="2177">
                  <c:v>670.0</c:v>
                </c:pt>
                <c:pt idx="2178">
                  <c:v>670.0</c:v>
                </c:pt>
                <c:pt idx="2179">
                  <c:v>670.0</c:v>
                </c:pt>
                <c:pt idx="2180">
                  <c:v>670.0</c:v>
                </c:pt>
                <c:pt idx="2181">
                  <c:v>670.0</c:v>
                </c:pt>
                <c:pt idx="2182">
                  <c:v>670.0</c:v>
                </c:pt>
                <c:pt idx="2183">
                  <c:v>670.0</c:v>
                </c:pt>
                <c:pt idx="2184">
                  <c:v>671.0</c:v>
                </c:pt>
                <c:pt idx="2185">
                  <c:v>672.0</c:v>
                </c:pt>
                <c:pt idx="2186">
                  <c:v>672.0</c:v>
                </c:pt>
                <c:pt idx="2187">
                  <c:v>672.0</c:v>
                </c:pt>
                <c:pt idx="2188">
                  <c:v>673.0</c:v>
                </c:pt>
                <c:pt idx="2189">
                  <c:v>674.0</c:v>
                </c:pt>
                <c:pt idx="2190">
                  <c:v>674.0</c:v>
                </c:pt>
                <c:pt idx="2191">
                  <c:v>674.0</c:v>
                </c:pt>
                <c:pt idx="2192">
                  <c:v>675.0</c:v>
                </c:pt>
                <c:pt idx="2193">
                  <c:v>675.0</c:v>
                </c:pt>
                <c:pt idx="2194">
                  <c:v>675.0</c:v>
                </c:pt>
                <c:pt idx="2195">
                  <c:v>675.0</c:v>
                </c:pt>
                <c:pt idx="2196">
                  <c:v>676.0</c:v>
                </c:pt>
                <c:pt idx="2197">
                  <c:v>676.0</c:v>
                </c:pt>
                <c:pt idx="2198">
                  <c:v>676.0</c:v>
                </c:pt>
                <c:pt idx="2199">
                  <c:v>676.0</c:v>
                </c:pt>
                <c:pt idx="2200">
                  <c:v>676.0</c:v>
                </c:pt>
                <c:pt idx="2201">
                  <c:v>676.0</c:v>
                </c:pt>
                <c:pt idx="2202">
                  <c:v>676.0</c:v>
                </c:pt>
                <c:pt idx="2203">
                  <c:v>676.0</c:v>
                </c:pt>
                <c:pt idx="2204">
                  <c:v>676.0</c:v>
                </c:pt>
                <c:pt idx="2205">
                  <c:v>676.0</c:v>
                </c:pt>
                <c:pt idx="2206">
                  <c:v>677.0</c:v>
                </c:pt>
                <c:pt idx="2207">
                  <c:v>678.0</c:v>
                </c:pt>
                <c:pt idx="2208">
                  <c:v>678.0</c:v>
                </c:pt>
                <c:pt idx="2209">
                  <c:v>678.0</c:v>
                </c:pt>
                <c:pt idx="2210">
                  <c:v>678.0</c:v>
                </c:pt>
                <c:pt idx="2211">
                  <c:v>678.0</c:v>
                </c:pt>
                <c:pt idx="2212">
                  <c:v>678.0</c:v>
                </c:pt>
                <c:pt idx="2213">
                  <c:v>678.0</c:v>
                </c:pt>
                <c:pt idx="2214">
                  <c:v>678.0</c:v>
                </c:pt>
                <c:pt idx="2215">
                  <c:v>679.0</c:v>
                </c:pt>
                <c:pt idx="2216">
                  <c:v>679.0</c:v>
                </c:pt>
                <c:pt idx="2217">
                  <c:v>679.0</c:v>
                </c:pt>
                <c:pt idx="2218">
                  <c:v>679.0</c:v>
                </c:pt>
                <c:pt idx="2219">
                  <c:v>679.0</c:v>
                </c:pt>
                <c:pt idx="2220">
                  <c:v>679.0</c:v>
                </c:pt>
                <c:pt idx="2221">
                  <c:v>679.0</c:v>
                </c:pt>
                <c:pt idx="2222">
                  <c:v>680.0</c:v>
                </c:pt>
                <c:pt idx="2223">
                  <c:v>681.0</c:v>
                </c:pt>
                <c:pt idx="2224">
                  <c:v>682.0</c:v>
                </c:pt>
                <c:pt idx="2225">
                  <c:v>682.0</c:v>
                </c:pt>
                <c:pt idx="2226">
                  <c:v>683.0</c:v>
                </c:pt>
                <c:pt idx="2227">
                  <c:v>683.0</c:v>
                </c:pt>
                <c:pt idx="2228">
                  <c:v>683.0</c:v>
                </c:pt>
                <c:pt idx="2229">
                  <c:v>683.0</c:v>
                </c:pt>
                <c:pt idx="2230">
                  <c:v>684.0</c:v>
                </c:pt>
                <c:pt idx="2231">
                  <c:v>684.0</c:v>
                </c:pt>
                <c:pt idx="2232">
                  <c:v>685.0</c:v>
                </c:pt>
                <c:pt idx="2233">
                  <c:v>685.0</c:v>
                </c:pt>
                <c:pt idx="2234">
                  <c:v>686.0</c:v>
                </c:pt>
                <c:pt idx="2235">
                  <c:v>686.0</c:v>
                </c:pt>
                <c:pt idx="2236">
                  <c:v>686.0</c:v>
                </c:pt>
                <c:pt idx="2237">
                  <c:v>686.0</c:v>
                </c:pt>
                <c:pt idx="2238">
                  <c:v>686.0</c:v>
                </c:pt>
                <c:pt idx="2239">
                  <c:v>686.0</c:v>
                </c:pt>
                <c:pt idx="2240">
                  <c:v>687.0</c:v>
                </c:pt>
                <c:pt idx="2241">
                  <c:v>688.0</c:v>
                </c:pt>
                <c:pt idx="2242">
                  <c:v>689.0</c:v>
                </c:pt>
                <c:pt idx="2243">
                  <c:v>689.0</c:v>
                </c:pt>
                <c:pt idx="2244">
                  <c:v>689.0</c:v>
                </c:pt>
                <c:pt idx="2245">
                  <c:v>690.0</c:v>
                </c:pt>
                <c:pt idx="2246">
                  <c:v>690.0</c:v>
                </c:pt>
                <c:pt idx="2247">
                  <c:v>690.0</c:v>
                </c:pt>
                <c:pt idx="2248">
                  <c:v>691.0</c:v>
                </c:pt>
                <c:pt idx="2249">
                  <c:v>691.0</c:v>
                </c:pt>
                <c:pt idx="2250">
                  <c:v>691.0</c:v>
                </c:pt>
                <c:pt idx="2251">
                  <c:v>691.0</c:v>
                </c:pt>
                <c:pt idx="2252">
                  <c:v>691.0</c:v>
                </c:pt>
                <c:pt idx="2253">
                  <c:v>692.0</c:v>
                </c:pt>
                <c:pt idx="2254">
                  <c:v>692.0</c:v>
                </c:pt>
                <c:pt idx="2255">
                  <c:v>692.0</c:v>
                </c:pt>
                <c:pt idx="2256">
                  <c:v>692.0</c:v>
                </c:pt>
                <c:pt idx="2257">
                  <c:v>692.0</c:v>
                </c:pt>
                <c:pt idx="2258">
                  <c:v>692.0</c:v>
                </c:pt>
                <c:pt idx="2259">
                  <c:v>693.0</c:v>
                </c:pt>
                <c:pt idx="2260">
                  <c:v>693.0</c:v>
                </c:pt>
                <c:pt idx="2261">
                  <c:v>693.0</c:v>
                </c:pt>
                <c:pt idx="2262">
                  <c:v>693.0</c:v>
                </c:pt>
                <c:pt idx="2263">
                  <c:v>693.0</c:v>
                </c:pt>
                <c:pt idx="2264">
                  <c:v>693.0</c:v>
                </c:pt>
                <c:pt idx="2265">
                  <c:v>693.0</c:v>
                </c:pt>
                <c:pt idx="2266">
                  <c:v>693.0</c:v>
                </c:pt>
                <c:pt idx="2267">
                  <c:v>693.0</c:v>
                </c:pt>
                <c:pt idx="2268">
                  <c:v>694.0</c:v>
                </c:pt>
                <c:pt idx="2269">
                  <c:v>694.0</c:v>
                </c:pt>
                <c:pt idx="2270">
                  <c:v>694.0</c:v>
                </c:pt>
                <c:pt idx="2271">
                  <c:v>694.0</c:v>
                </c:pt>
                <c:pt idx="2272">
                  <c:v>695.0</c:v>
                </c:pt>
                <c:pt idx="2273">
                  <c:v>696.0</c:v>
                </c:pt>
                <c:pt idx="2274">
                  <c:v>697.0</c:v>
                </c:pt>
                <c:pt idx="2275">
                  <c:v>698.0</c:v>
                </c:pt>
                <c:pt idx="2276">
                  <c:v>699.0</c:v>
                </c:pt>
                <c:pt idx="2277">
                  <c:v>699.0</c:v>
                </c:pt>
                <c:pt idx="2278">
                  <c:v>699.0</c:v>
                </c:pt>
                <c:pt idx="2279">
                  <c:v>699.0</c:v>
                </c:pt>
                <c:pt idx="2280">
                  <c:v>700.0</c:v>
                </c:pt>
                <c:pt idx="2281">
                  <c:v>701.0</c:v>
                </c:pt>
                <c:pt idx="2282">
                  <c:v>702.0</c:v>
                </c:pt>
                <c:pt idx="2283">
                  <c:v>703.0</c:v>
                </c:pt>
                <c:pt idx="2284">
                  <c:v>704.0</c:v>
                </c:pt>
                <c:pt idx="2285">
                  <c:v>705.0</c:v>
                </c:pt>
                <c:pt idx="2286">
                  <c:v>705.0</c:v>
                </c:pt>
                <c:pt idx="2287">
                  <c:v>705.0</c:v>
                </c:pt>
                <c:pt idx="2288">
                  <c:v>706.0</c:v>
                </c:pt>
                <c:pt idx="2289">
                  <c:v>706.0</c:v>
                </c:pt>
                <c:pt idx="2290">
                  <c:v>706.0</c:v>
                </c:pt>
                <c:pt idx="2291">
                  <c:v>706.0</c:v>
                </c:pt>
                <c:pt idx="2292">
                  <c:v>706.0</c:v>
                </c:pt>
                <c:pt idx="2293">
                  <c:v>706.0</c:v>
                </c:pt>
                <c:pt idx="2294">
                  <c:v>706.0</c:v>
                </c:pt>
                <c:pt idx="2295">
                  <c:v>706.0</c:v>
                </c:pt>
                <c:pt idx="2296">
                  <c:v>706.0</c:v>
                </c:pt>
                <c:pt idx="2297">
                  <c:v>706.0</c:v>
                </c:pt>
                <c:pt idx="2298">
                  <c:v>706.0</c:v>
                </c:pt>
                <c:pt idx="2299">
                  <c:v>706.0</c:v>
                </c:pt>
                <c:pt idx="2300">
                  <c:v>706.0</c:v>
                </c:pt>
                <c:pt idx="2301">
                  <c:v>706.0</c:v>
                </c:pt>
                <c:pt idx="2302">
                  <c:v>706.0</c:v>
                </c:pt>
                <c:pt idx="2303">
                  <c:v>706.0</c:v>
                </c:pt>
                <c:pt idx="2304">
                  <c:v>707.0</c:v>
                </c:pt>
                <c:pt idx="2305">
                  <c:v>708.0</c:v>
                </c:pt>
                <c:pt idx="2306">
                  <c:v>708.0</c:v>
                </c:pt>
                <c:pt idx="2307">
                  <c:v>708.0</c:v>
                </c:pt>
                <c:pt idx="2308">
                  <c:v>708.0</c:v>
                </c:pt>
                <c:pt idx="2309">
                  <c:v>708.0</c:v>
                </c:pt>
                <c:pt idx="2310">
                  <c:v>708.0</c:v>
                </c:pt>
                <c:pt idx="2311">
                  <c:v>708.0</c:v>
                </c:pt>
                <c:pt idx="2312">
                  <c:v>708.0</c:v>
                </c:pt>
                <c:pt idx="2313">
                  <c:v>709.0</c:v>
                </c:pt>
                <c:pt idx="2314">
                  <c:v>710.0</c:v>
                </c:pt>
                <c:pt idx="2315">
                  <c:v>710.0</c:v>
                </c:pt>
                <c:pt idx="2316">
                  <c:v>710.0</c:v>
                </c:pt>
                <c:pt idx="2317">
                  <c:v>710.0</c:v>
                </c:pt>
                <c:pt idx="2318">
                  <c:v>710.0</c:v>
                </c:pt>
                <c:pt idx="2319">
                  <c:v>711.0</c:v>
                </c:pt>
                <c:pt idx="2320">
                  <c:v>712.0</c:v>
                </c:pt>
                <c:pt idx="2321">
                  <c:v>713.0</c:v>
                </c:pt>
                <c:pt idx="2322">
                  <c:v>714.0</c:v>
                </c:pt>
                <c:pt idx="2323">
                  <c:v>714.0</c:v>
                </c:pt>
                <c:pt idx="2324">
                  <c:v>714.0</c:v>
                </c:pt>
                <c:pt idx="2325">
                  <c:v>714.0</c:v>
                </c:pt>
                <c:pt idx="2326">
                  <c:v>714.0</c:v>
                </c:pt>
                <c:pt idx="2327">
                  <c:v>714.0</c:v>
                </c:pt>
                <c:pt idx="2328">
                  <c:v>715.0</c:v>
                </c:pt>
                <c:pt idx="2329">
                  <c:v>715.0</c:v>
                </c:pt>
                <c:pt idx="2330">
                  <c:v>716.0</c:v>
                </c:pt>
                <c:pt idx="2331">
                  <c:v>716.0</c:v>
                </c:pt>
                <c:pt idx="2332">
                  <c:v>717.0</c:v>
                </c:pt>
                <c:pt idx="2333">
                  <c:v>717.0</c:v>
                </c:pt>
                <c:pt idx="2334">
                  <c:v>717.0</c:v>
                </c:pt>
                <c:pt idx="2335">
                  <c:v>718.0</c:v>
                </c:pt>
                <c:pt idx="2336">
                  <c:v>719.0</c:v>
                </c:pt>
                <c:pt idx="2337">
                  <c:v>720.0</c:v>
                </c:pt>
                <c:pt idx="2338">
                  <c:v>720.0</c:v>
                </c:pt>
                <c:pt idx="2339">
                  <c:v>721.0</c:v>
                </c:pt>
                <c:pt idx="2340">
                  <c:v>722.0</c:v>
                </c:pt>
                <c:pt idx="2341">
                  <c:v>723.0</c:v>
                </c:pt>
                <c:pt idx="2342">
                  <c:v>724.0</c:v>
                </c:pt>
                <c:pt idx="2343">
                  <c:v>724.0</c:v>
                </c:pt>
                <c:pt idx="2344">
                  <c:v>725.0</c:v>
                </c:pt>
                <c:pt idx="2345">
                  <c:v>726.0</c:v>
                </c:pt>
                <c:pt idx="2346">
                  <c:v>727.0</c:v>
                </c:pt>
                <c:pt idx="2347">
                  <c:v>728.0</c:v>
                </c:pt>
                <c:pt idx="2348">
                  <c:v>729.0</c:v>
                </c:pt>
                <c:pt idx="2349">
                  <c:v>729.0</c:v>
                </c:pt>
                <c:pt idx="2350">
                  <c:v>730.0</c:v>
                </c:pt>
                <c:pt idx="2351">
                  <c:v>730.0</c:v>
                </c:pt>
                <c:pt idx="2352">
                  <c:v>730.0</c:v>
                </c:pt>
                <c:pt idx="2353">
                  <c:v>731.0</c:v>
                </c:pt>
                <c:pt idx="2354">
                  <c:v>732.0</c:v>
                </c:pt>
                <c:pt idx="2355">
                  <c:v>732.0</c:v>
                </c:pt>
                <c:pt idx="2356">
                  <c:v>733.0</c:v>
                </c:pt>
                <c:pt idx="2357">
                  <c:v>733.0</c:v>
                </c:pt>
                <c:pt idx="2358">
                  <c:v>733.0</c:v>
                </c:pt>
                <c:pt idx="2359">
                  <c:v>734.0</c:v>
                </c:pt>
                <c:pt idx="2360">
                  <c:v>734.0</c:v>
                </c:pt>
                <c:pt idx="2361">
                  <c:v>734.0</c:v>
                </c:pt>
                <c:pt idx="2362">
                  <c:v>735.0</c:v>
                </c:pt>
                <c:pt idx="2363">
                  <c:v>736.0</c:v>
                </c:pt>
                <c:pt idx="2364">
                  <c:v>736.0</c:v>
                </c:pt>
                <c:pt idx="2365">
                  <c:v>736.0</c:v>
                </c:pt>
                <c:pt idx="2366">
                  <c:v>736.0</c:v>
                </c:pt>
                <c:pt idx="2367">
                  <c:v>736.0</c:v>
                </c:pt>
                <c:pt idx="2368">
                  <c:v>736.0</c:v>
                </c:pt>
                <c:pt idx="2369">
                  <c:v>736.0</c:v>
                </c:pt>
                <c:pt idx="2370">
                  <c:v>736.0</c:v>
                </c:pt>
                <c:pt idx="2371">
                  <c:v>736.0</c:v>
                </c:pt>
                <c:pt idx="2372">
                  <c:v>736.0</c:v>
                </c:pt>
                <c:pt idx="2373">
                  <c:v>736.0</c:v>
                </c:pt>
                <c:pt idx="2374">
                  <c:v>736.0</c:v>
                </c:pt>
                <c:pt idx="2375">
                  <c:v>736.0</c:v>
                </c:pt>
                <c:pt idx="2376">
                  <c:v>736.0</c:v>
                </c:pt>
                <c:pt idx="2377">
                  <c:v>736.0</c:v>
                </c:pt>
                <c:pt idx="2378">
                  <c:v>736.0</c:v>
                </c:pt>
                <c:pt idx="2379">
                  <c:v>736.0</c:v>
                </c:pt>
                <c:pt idx="2380">
                  <c:v>737.0</c:v>
                </c:pt>
                <c:pt idx="2381">
                  <c:v>737.0</c:v>
                </c:pt>
                <c:pt idx="2382">
                  <c:v>738.0</c:v>
                </c:pt>
                <c:pt idx="2383">
                  <c:v>738.0</c:v>
                </c:pt>
                <c:pt idx="2384">
                  <c:v>738.0</c:v>
                </c:pt>
                <c:pt idx="2385">
                  <c:v>738.0</c:v>
                </c:pt>
                <c:pt idx="2386">
                  <c:v>738.0</c:v>
                </c:pt>
                <c:pt idx="2387">
                  <c:v>739.0</c:v>
                </c:pt>
                <c:pt idx="2388">
                  <c:v>739.0</c:v>
                </c:pt>
                <c:pt idx="2389">
                  <c:v>739.0</c:v>
                </c:pt>
                <c:pt idx="2390">
                  <c:v>739.0</c:v>
                </c:pt>
                <c:pt idx="2391">
                  <c:v>739.0</c:v>
                </c:pt>
                <c:pt idx="2392">
                  <c:v>740.0</c:v>
                </c:pt>
                <c:pt idx="2393">
                  <c:v>740.0</c:v>
                </c:pt>
                <c:pt idx="2394">
                  <c:v>741.0</c:v>
                </c:pt>
                <c:pt idx="2395">
                  <c:v>741.0</c:v>
                </c:pt>
                <c:pt idx="2396">
                  <c:v>742.0</c:v>
                </c:pt>
                <c:pt idx="2397">
                  <c:v>742.0</c:v>
                </c:pt>
                <c:pt idx="2398">
                  <c:v>742.0</c:v>
                </c:pt>
                <c:pt idx="2399">
                  <c:v>742.0</c:v>
                </c:pt>
                <c:pt idx="2400">
                  <c:v>742.0</c:v>
                </c:pt>
                <c:pt idx="2401">
                  <c:v>743.0</c:v>
                </c:pt>
                <c:pt idx="2402">
                  <c:v>743.0</c:v>
                </c:pt>
                <c:pt idx="2403">
                  <c:v>743.0</c:v>
                </c:pt>
                <c:pt idx="2404">
                  <c:v>743.0</c:v>
                </c:pt>
                <c:pt idx="2405">
                  <c:v>744.0</c:v>
                </c:pt>
                <c:pt idx="2406">
                  <c:v>744.0</c:v>
                </c:pt>
                <c:pt idx="2407">
                  <c:v>744.0</c:v>
                </c:pt>
                <c:pt idx="2408">
                  <c:v>744.0</c:v>
                </c:pt>
                <c:pt idx="2409">
                  <c:v>744.0</c:v>
                </c:pt>
                <c:pt idx="2410">
                  <c:v>745.0</c:v>
                </c:pt>
                <c:pt idx="2411">
                  <c:v>746.0</c:v>
                </c:pt>
                <c:pt idx="2412">
                  <c:v>746.0</c:v>
                </c:pt>
                <c:pt idx="2413">
                  <c:v>747.0</c:v>
                </c:pt>
                <c:pt idx="2414">
                  <c:v>747.0</c:v>
                </c:pt>
                <c:pt idx="2415">
                  <c:v>747.0</c:v>
                </c:pt>
                <c:pt idx="2416">
                  <c:v>748.0</c:v>
                </c:pt>
                <c:pt idx="2417">
                  <c:v>748.0</c:v>
                </c:pt>
                <c:pt idx="2418">
                  <c:v>748.0</c:v>
                </c:pt>
                <c:pt idx="2419">
                  <c:v>748.0</c:v>
                </c:pt>
                <c:pt idx="2420">
                  <c:v>748.0</c:v>
                </c:pt>
                <c:pt idx="2421">
                  <c:v>748.0</c:v>
                </c:pt>
                <c:pt idx="2422">
                  <c:v>748.0</c:v>
                </c:pt>
                <c:pt idx="2423">
                  <c:v>748.0</c:v>
                </c:pt>
                <c:pt idx="2424">
                  <c:v>748.0</c:v>
                </c:pt>
                <c:pt idx="2425">
                  <c:v>748.0</c:v>
                </c:pt>
                <c:pt idx="2426">
                  <c:v>748.0</c:v>
                </c:pt>
                <c:pt idx="2427">
                  <c:v>748.0</c:v>
                </c:pt>
                <c:pt idx="2428">
                  <c:v>748.0</c:v>
                </c:pt>
                <c:pt idx="2429">
                  <c:v>749.0</c:v>
                </c:pt>
                <c:pt idx="2430">
                  <c:v>749.0</c:v>
                </c:pt>
                <c:pt idx="2431">
                  <c:v>749.0</c:v>
                </c:pt>
                <c:pt idx="2432">
                  <c:v>749.0</c:v>
                </c:pt>
                <c:pt idx="2433">
                  <c:v>750.0</c:v>
                </c:pt>
                <c:pt idx="2434">
                  <c:v>750.0</c:v>
                </c:pt>
                <c:pt idx="2435">
                  <c:v>750.0</c:v>
                </c:pt>
                <c:pt idx="2436">
                  <c:v>750.0</c:v>
                </c:pt>
                <c:pt idx="2437">
                  <c:v>750.0</c:v>
                </c:pt>
                <c:pt idx="2438">
                  <c:v>751.0</c:v>
                </c:pt>
                <c:pt idx="2439">
                  <c:v>751.0</c:v>
                </c:pt>
                <c:pt idx="2440">
                  <c:v>751.0</c:v>
                </c:pt>
                <c:pt idx="2441">
                  <c:v>751.0</c:v>
                </c:pt>
                <c:pt idx="2442">
                  <c:v>751.0</c:v>
                </c:pt>
                <c:pt idx="2443">
                  <c:v>751.0</c:v>
                </c:pt>
                <c:pt idx="2444">
                  <c:v>751.0</c:v>
                </c:pt>
                <c:pt idx="2445">
                  <c:v>751.0</c:v>
                </c:pt>
                <c:pt idx="2446">
                  <c:v>751.0</c:v>
                </c:pt>
                <c:pt idx="2447">
                  <c:v>751.0</c:v>
                </c:pt>
                <c:pt idx="2448">
                  <c:v>752.0</c:v>
                </c:pt>
                <c:pt idx="2449">
                  <c:v>752.0</c:v>
                </c:pt>
                <c:pt idx="2450">
                  <c:v>753.0</c:v>
                </c:pt>
                <c:pt idx="2451">
                  <c:v>753.0</c:v>
                </c:pt>
                <c:pt idx="2452">
                  <c:v>754.0</c:v>
                </c:pt>
                <c:pt idx="2453">
                  <c:v>754.0</c:v>
                </c:pt>
                <c:pt idx="2454">
                  <c:v>755.0</c:v>
                </c:pt>
                <c:pt idx="2455">
                  <c:v>756.0</c:v>
                </c:pt>
                <c:pt idx="2456">
                  <c:v>756.0</c:v>
                </c:pt>
                <c:pt idx="2457">
                  <c:v>757.0</c:v>
                </c:pt>
                <c:pt idx="2458">
                  <c:v>758.0</c:v>
                </c:pt>
                <c:pt idx="2459">
                  <c:v>759.0</c:v>
                </c:pt>
                <c:pt idx="2460">
                  <c:v>759.0</c:v>
                </c:pt>
                <c:pt idx="2461">
                  <c:v>759.0</c:v>
                </c:pt>
                <c:pt idx="2462">
                  <c:v>759.0</c:v>
                </c:pt>
                <c:pt idx="2463">
                  <c:v>759.0</c:v>
                </c:pt>
                <c:pt idx="2464">
                  <c:v>759.0</c:v>
                </c:pt>
                <c:pt idx="2465">
                  <c:v>759.0</c:v>
                </c:pt>
                <c:pt idx="2466">
                  <c:v>759.0</c:v>
                </c:pt>
                <c:pt idx="2467">
                  <c:v>759.0</c:v>
                </c:pt>
                <c:pt idx="2468">
                  <c:v>760.0</c:v>
                </c:pt>
                <c:pt idx="2469">
                  <c:v>760.0</c:v>
                </c:pt>
                <c:pt idx="2470">
                  <c:v>760.0</c:v>
                </c:pt>
                <c:pt idx="2471">
                  <c:v>760.0</c:v>
                </c:pt>
                <c:pt idx="2472">
                  <c:v>760.0</c:v>
                </c:pt>
                <c:pt idx="2473">
                  <c:v>760.0</c:v>
                </c:pt>
                <c:pt idx="2474">
                  <c:v>760.0</c:v>
                </c:pt>
                <c:pt idx="2475">
                  <c:v>760.0</c:v>
                </c:pt>
                <c:pt idx="2476">
                  <c:v>760.0</c:v>
                </c:pt>
                <c:pt idx="2477">
                  <c:v>761.0</c:v>
                </c:pt>
                <c:pt idx="2478">
                  <c:v>762.0</c:v>
                </c:pt>
                <c:pt idx="2479">
                  <c:v>763.0</c:v>
                </c:pt>
                <c:pt idx="2480">
                  <c:v>764.0</c:v>
                </c:pt>
                <c:pt idx="2481">
                  <c:v>765.0</c:v>
                </c:pt>
                <c:pt idx="2482">
                  <c:v>766.0</c:v>
                </c:pt>
                <c:pt idx="2483">
                  <c:v>766.0</c:v>
                </c:pt>
                <c:pt idx="2484">
                  <c:v>766.0</c:v>
                </c:pt>
                <c:pt idx="2485">
                  <c:v>766.0</c:v>
                </c:pt>
                <c:pt idx="2486">
                  <c:v>766.0</c:v>
                </c:pt>
                <c:pt idx="2487">
                  <c:v>767.0</c:v>
                </c:pt>
                <c:pt idx="2488">
                  <c:v>768.0</c:v>
                </c:pt>
                <c:pt idx="2489">
                  <c:v>768.0</c:v>
                </c:pt>
                <c:pt idx="2490">
                  <c:v>769.0</c:v>
                </c:pt>
                <c:pt idx="2491">
                  <c:v>770.0</c:v>
                </c:pt>
                <c:pt idx="2492">
                  <c:v>770.0</c:v>
                </c:pt>
                <c:pt idx="2493">
                  <c:v>770.0</c:v>
                </c:pt>
                <c:pt idx="2494">
                  <c:v>770.0</c:v>
                </c:pt>
                <c:pt idx="2495">
                  <c:v>770.0</c:v>
                </c:pt>
                <c:pt idx="2496">
                  <c:v>770.0</c:v>
                </c:pt>
                <c:pt idx="2497">
                  <c:v>770.0</c:v>
                </c:pt>
                <c:pt idx="2498">
                  <c:v>770.0</c:v>
                </c:pt>
                <c:pt idx="2499">
                  <c:v>771.0</c:v>
                </c:pt>
                <c:pt idx="2500">
                  <c:v>771.0</c:v>
                </c:pt>
                <c:pt idx="2501">
                  <c:v>771.0</c:v>
                </c:pt>
                <c:pt idx="2502">
                  <c:v>771.0</c:v>
                </c:pt>
                <c:pt idx="2503">
                  <c:v>771.0</c:v>
                </c:pt>
                <c:pt idx="2504">
                  <c:v>771.0</c:v>
                </c:pt>
                <c:pt idx="2505">
                  <c:v>771.0</c:v>
                </c:pt>
                <c:pt idx="2506">
                  <c:v>772.0</c:v>
                </c:pt>
                <c:pt idx="2507">
                  <c:v>773.0</c:v>
                </c:pt>
                <c:pt idx="2508">
                  <c:v>774.0</c:v>
                </c:pt>
                <c:pt idx="2509">
                  <c:v>775.0</c:v>
                </c:pt>
                <c:pt idx="2510">
                  <c:v>775.0</c:v>
                </c:pt>
                <c:pt idx="2511">
                  <c:v>776.0</c:v>
                </c:pt>
                <c:pt idx="2512">
                  <c:v>777.0</c:v>
                </c:pt>
                <c:pt idx="2513">
                  <c:v>777.0</c:v>
                </c:pt>
                <c:pt idx="2514">
                  <c:v>778.0</c:v>
                </c:pt>
                <c:pt idx="2515">
                  <c:v>779.0</c:v>
                </c:pt>
                <c:pt idx="2516">
                  <c:v>780.0</c:v>
                </c:pt>
                <c:pt idx="2517">
                  <c:v>780.0</c:v>
                </c:pt>
                <c:pt idx="2518">
                  <c:v>781.0</c:v>
                </c:pt>
                <c:pt idx="2519">
                  <c:v>781.0</c:v>
                </c:pt>
                <c:pt idx="2520">
                  <c:v>781.0</c:v>
                </c:pt>
                <c:pt idx="2521">
                  <c:v>781.0</c:v>
                </c:pt>
                <c:pt idx="2522">
                  <c:v>781.0</c:v>
                </c:pt>
                <c:pt idx="2523">
                  <c:v>781.0</c:v>
                </c:pt>
                <c:pt idx="2524">
                  <c:v>781.0</c:v>
                </c:pt>
                <c:pt idx="2525">
                  <c:v>781.0</c:v>
                </c:pt>
                <c:pt idx="2526">
                  <c:v>781.0</c:v>
                </c:pt>
                <c:pt idx="2527">
                  <c:v>781.0</c:v>
                </c:pt>
                <c:pt idx="2528">
                  <c:v>781.0</c:v>
                </c:pt>
                <c:pt idx="2529">
                  <c:v>781.0</c:v>
                </c:pt>
                <c:pt idx="2530">
                  <c:v>781.0</c:v>
                </c:pt>
                <c:pt idx="2531">
                  <c:v>782.0</c:v>
                </c:pt>
                <c:pt idx="2532">
                  <c:v>783.0</c:v>
                </c:pt>
                <c:pt idx="2533">
                  <c:v>784.0</c:v>
                </c:pt>
                <c:pt idx="2534">
                  <c:v>785.0</c:v>
                </c:pt>
                <c:pt idx="2535">
                  <c:v>786.0</c:v>
                </c:pt>
                <c:pt idx="2536">
                  <c:v>786.0</c:v>
                </c:pt>
                <c:pt idx="2537">
                  <c:v>787.0</c:v>
                </c:pt>
                <c:pt idx="2538">
                  <c:v>787.0</c:v>
                </c:pt>
                <c:pt idx="2539">
                  <c:v>787.0</c:v>
                </c:pt>
                <c:pt idx="2540">
                  <c:v>788.0</c:v>
                </c:pt>
                <c:pt idx="2541">
                  <c:v>788.0</c:v>
                </c:pt>
                <c:pt idx="2542">
                  <c:v>789.0</c:v>
                </c:pt>
                <c:pt idx="2543">
                  <c:v>789.0</c:v>
                </c:pt>
                <c:pt idx="2544">
                  <c:v>790.0</c:v>
                </c:pt>
                <c:pt idx="2545">
                  <c:v>791.0</c:v>
                </c:pt>
                <c:pt idx="2546">
                  <c:v>791.0</c:v>
                </c:pt>
                <c:pt idx="2547">
                  <c:v>792.0</c:v>
                </c:pt>
                <c:pt idx="2548">
                  <c:v>792.0</c:v>
                </c:pt>
                <c:pt idx="2549">
                  <c:v>793.0</c:v>
                </c:pt>
                <c:pt idx="2550">
                  <c:v>794.0</c:v>
                </c:pt>
                <c:pt idx="2551">
                  <c:v>794.0</c:v>
                </c:pt>
                <c:pt idx="2552">
                  <c:v>795.0</c:v>
                </c:pt>
                <c:pt idx="2553">
                  <c:v>795.0</c:v>
                </c:pt>
                <c:pt idx="2554">
                  <c:v>795.0</c:v>
                </c:pt>
                <c:pt idx="2555">
                  <c:v>796.0</c:v>
                </c:pt>
                <c:pt idx="2556">
                  <c:v>797.0</c:v>
                </c:pt>
                <c:pt idx="2557">
                  <c:v>797.0</c:v>
                </c:pt>
                <c:pt idx="2558">
                  <c:v>798.0</c:v>
                </c:pt>
                <c:pt idx="2559">
                  <c:v>799.0</c:v>
                </c:pt>
                <c:pt idx="2560">
                  <c:v>800.0</c:v>
                </c:pt>
                <c:pt idx="2561">
                  <c:v>800.0</c:v>
                </c:pt>
                <c:pt idx="2562">
                  <c:v>800.0</c:v>
                </c:pt>
                <c:pt idx="2563">
                  <c:v>800.0</c:v>
                </c:pt>
                <c:pt idx="2564">
                  <c:v>800.0</c:v>
                </c:pt>
                <c:pt idx="2565">
                  <c:v>800.0</c:v>
                </c:pt>
                <c:pt idx="2566">
                  <c:v>800.0</c:v>
                </c:pt>
                <c:pt idx="2567">
                  <c:v>800.0</c:v>
                </c:pt>
                <c:pt idx="2568">
                  <c:v>800.0</c:v>
                </c:pt>
                <c:pt idx="2569">
                  <c:v>801.0</c:v>
                </c:pt>
                <c:pt idx="2570">
                  <c:v>802.0</c:v>
                </c:pt>
                <c:pt idx="2571">
                  <c:v>803.0</c:v>
                </c:pt>
                <c:pt idx="2572">
                  <c:v>804.0</c:v>
                </c:pt>
                <c:pt idx="2573">
                  <c:v>805.0</c:v>
                </c:pt>
                <c:pt idx="2574">
                  <c:v>806.0</c:v>
                </c:pt>
                <c:pt idx="2575">
                  <c:v>806.0</c:v>
                </c:pt>
                <c:pt idx="2576">
                  <c:v>806.0</c:v>
                </c:pt>
                <c:pt idx="2577">
                  <c:v>807.0</c:v>
                </c:pt>
                <c:pt idx="2578">
                  <c:v>808.0</c:v>
                </c:pt>
                <c:pt idx="2579">
                  <c:v>808.0</c:v>
                </c:pt>
                <c:pt idx="2580">
                  <c:v>808.0</c:v>
                </c:pt>
                <c:pt idx="2581">
                  <c:v>809.0</c:v>
                </c:pt>
                <c:pt idx="2582">
                  <c:v>809.0</c:v>
                </c:pt>
                <c:pt idx="2583">
                  <c:v>810.0</c:v>
                </c:pt>
                <c:pt idx="2584">
                  <c:v>811.0</c:v>
                </c:pt>
                <c:pt idx="2585">
                  <c:v>812.0</c:v>
                </c:pt>
                <c:pt idx="2586">
                  <c:v>812.0</c:v>
                </c:pt>
                <c:pt idx="2587">
                  <c:v>813.0</c:v>
                </c:pt>
                <c:pt idx="2588">
                  <c:v>813.0</c:v>
                </c:pt>
                <c:pt idx="2589">
                  <c:v>814.0</c:v>
                </c:pt>
                <c:pt idx="2590">
                  <c:v>815.0</c:v>
                </c:pt>
                <c:pt idx="2591">
                  <c:v>815.0</c:v>
                </c:pt>
                <c:pt idx="2592">
                  <c:v>815.0</c:v>
                </c:pt>
                <c:pt idx="2593">
                  <c:v>816.0</c:v>
                </c:pt>
                <c:pt idx="2594">
                  <c:v>817.0</c:v>
                </c:pt>
                <c:pt idx="2595">
                  <c:v>818.0</c:v>
                </c:pt>
                <c:pt idx="2596">
                  <c:v>819.0</c:v>
                </c:pt>
                <c:pt idx="2597">
                  <c:v>819.0</c:v>
                </c:pt>
                <c:pt idx="2598">
                  <c:v>819.0</c:v>
                </c:pt>
                <c:pt idx="2599">
                  <c:v>819.0</c:v>
                </c:pt>
                <c:pt idx="2600">
                  <c:v>819.0</c:v>
                </c:pt>
                <c:pt idx="2601">
                  <c:v>819.0</c:v>
                </c:pt>
                <c:pt idx="2602">
                  <c:v>819.0</c:v>
                </c:pt>
                <c:pt idx="2603">
                  <c:v>819.0</c:v>
                </c:pt>
                <c:pt idx="2604">
                  <c:v>819.0</c:v>
                </c:pt>
                <c:pt idx="2605">
                  <c:v>819.0</c:v>
                </c:pt>
                <c:pt idx="2606">
                  <c:v>819.0</c:v>
                </c:pt>
                <c:pt idx="2607">
                  <c:v>819.0</c:v>
                </c:pt>
                <c:pt idx="2608">
                  <c:v>819.0</c:v>
                </c:pt>
                <c:pt idx="2609">
                  <c:v>819.0</c:v>
                </c:pt>
                <c:pt idx="2610">
                  <c:v>819.0</c:v>
                </c:pt>
                <c:pt idx="2611">
                  <c:v>819.0</c:v>
                </c:pt>
                <c:pt idx="2612">
                  <c:v>819.0</c:v>
                </c:pt>
                <c:pt idx="2613">
                  <c:v>820.0</c:v>
                </c:pt>
                <c:pt idx="2614">
                  <c:v>820.0</c:v>
                </c:pt>
                <c:pt idx="2615">
                  <c:v>821.0</c:v>
                </c:pt>
                <c:pt idx="2616">
                  <c:v>821.0</c:v>
                </c:pt>
                <c:pt idx="2617">
                  <c:v>822.0</c:v>
                </c:pt>
                <c:pt idx="2618">
                  <c:v>823.0</c:v>
                </c:pt>
                <c:pt idx="2619">
                  <c:v>823.0</c:v>
                </c:pt>
                <c:pt idx="2620">
                  <c:v>823.0</c:v>
                </c:pt>
                <c:pt idx="2621">
                  <c:v>823.0</c:v>
                </c:pt>
                <c:pt idx="2622">
                  <c:v>823.0</c:v>
                </c:pt>
                <c:pt idx="2623">
                  <c:v>823.0</c:v>
                </c:pt>
                <c:pt idx="2624">
                  <c:v>823.0</c:v>
                </c:pt>
                <c:pt idx="2625">
                  <c:v>823.0</c:v>
                </c:pt>
                <c:pt idx="2626">
                  <c:v>823.0</c:v>
                </c:pt>
                <c:pt idx="2627">
                  <c:v>823.0</c:v>
                </c:pt>
                <c:pt idx="2628">
                  <c:v>823.0</c:v>
                </c:pt>
                <c:pt idx="2629">
                  <c:v>823.0</c:v>
                </c:pt>
                <c:pt idx="2630">
                  <c:v>823.0</c:v>
                </c:pt>
                <c:pt idx="2631">
                  <c:v>823.0</c:v>
                </c:pt>
                <c:pt idx="2632">
                  <c:v>823.0</c:v>
                </c:pt>
                <c:pt idx="2633">
                  <c:v>823.0</c:v>
                </c:pt>
                <c:pt idx="2634">
                  <c:v>823.0</c:v>
                </c:pt>
                <c:pt idx="2635">
                  <c:v>823.0</c:v>
                </c:pt>
                <c:pt idx="2636">
                  <c:v>823.0</c:v>
                </c:pt>
                <c:pt idx="2637">
                  <c:v>823.0</c:v>
                </c:pt>
                <c:pt idx="2638">
                  <c:v>824.0</c:v>
                </c:pt>
                <c:pt idx="2639">
                  <c:v>824.0</c:v>
                </c:pt>
                <c:pt idx="2640">
                  <c:v>824.0</c:v>
                </c:pt>
                <c:pt idx="2641">
                  <c:v>824.0</c:v>
                </c:pt>
                <c:pt idx="2642">
                  <c:v>824.0</c:v>
                </c:pt>
                <c:pt idx="2643">
                  <c:v>824.0</c:v>
                </c:pt>
                <c:pt idx="2644">
                  <c:v>825.0</c:v>
                </c:pt>
                <c:pt idx="2645">
                  <c:v>826.0</c:v>
                </c:pt>
                <c:pt idx="2646">
                  <c:v>826.0</c:v>
                </c:pt>
                <c:pt idx="2647">
                  <c:v>827.0</c:v>
                </c:pt>
                <c:pt idx="2648">
                  <c:v>827.0</c:v>
                </c:pt>
                <c:pt idx="2649">
                  <c:v>827.0</c:v>
                </c:pt>
                <c:pt idx="2650">
                  <c:v>827.0</c:v>
                </c:pt>
                <c:pt idx="2651">
                  <c:v>827.0</c:v>
                </c:pt>
                <c:pt idx="2652">
                  <c:v>827.0</c:v>
                </c:pt>
                <c:pt idx="2653">
                  <c:v>828.0</c:v>
                </c:pt>
                <c:pt idx="2654">
                  <c:v>829.0</c:v>
                </c:pt>
                <c:pt idx="2655">
                  <c:v>829.0</c:v>
                </c:pt>
                <c:pt idx="2656">
                  <c:v>829.0</c:v>
                </c:pt>
                <c:pt idx="2657">
                  <c:v>829.0</c:v>
                </c:pt>
                <c:pt idx="2658">
                  <c:v>829.0</c:v>
                </c:pt>
                <c:pt idx="2659">
                  <c:v>829.0</c:v>
                </c:pt>
                <c:pt idx="2660">
                  <c:v>829.0</c:v>
                </c:pt>
                <c:pt idx="2661">
                  <c:v>830.0</c:v>
                </c:pt>
                <c:pt idx="2662">
                  <c:v>831.0</c:v>
                </c:pt>
                <c:pt idx="2663">
                  <c:v>831.0</c:v>
                </c:pt>
                <c:pt idx="2664">
                  <c:v>831.0</c:v>
                </c:pt>
                <c:pt idx="2665">
                  <c:v>832.0</c:v>
                </c:pt>
                <c:pt idx="2666">
                  <c:v>833.0</c:v>
                </c:pt>
                <c:pt idx="2667">
                  <c:v>833.0</c:v>
                </c:pt>
                <c:pt idx="2668">
                  <c:v>833.0</c:v>
                </c:pt>
                <c:pt idx="2669">
                  <c:v>834.0</c:v>
                </c:pt>
                <c:pt idx="2670">
                  <c:v>835.0</c:v>
                </c:pt>
                <c:pt idx="2671">
                  <c:v>836.0</c:v>
                </c:pt>
                <c:pt idx="2672">
                  <c:v>837.0</c:v>
                </c:pt>
                <c:pt idx="2673">
                  <c:v>838.0</c:v>
                </c:pt>
                <c:pt idx="2674">
                  <c:v>838.0</c:v>
                </c:pt>
                <c:pt idx="2675">
                  <c:v>839.0</c:v>
                </c:pt>
                <c:pt idx="2676">
                  <c:v>839.0</c:v>
                </c:pt>
                <c:pt idx="2677">
                  <c:v>839.0</c:v>
                </c:pt>
                <c:pt idx="2678">
                  <c:v>840.0</c:v>
                </c:pt>
                <c:pt idx="2679">
                  <c:v>840.0</c:v>
                </c:pt>
                <c:pt idx="2680">
                  <c:v>841.0</c:v>
                </c:pt>
                <c:pt idx="2681">
                  <c:v>842.0</c:v>
                </c:pt>
                <c:pt idx="2682">
                  <c:v>842.0</c:v>
                </c:pt>
                <c:pt idx="2683">
                  <c:v>842.0</c:v>
                </c:pt>
                <c:pt idx="2684">
                  <c:v>842.0</c:v>
                </c:pt>
                <c:pt idx="2685">
                  <c:v>843.0</c:v>
                </c:pt>
                <c:pt idx="2686">
                  <c:v>843.0</c:v>
                </c:pt>
                <c:pt idx="2687">
                  <c:v>843.0</c:v>
                </c:pt>
                <c:pt idx="2688">
                  <c:v>843.0</c:v>
                </c:pt>
                <c:pt idx="2689">
                  <c:v>844.0</c:v>
                </c:pt>
                <c:pt idx="2690">
                  <c:v>845.0</c:v>
                </c:pt>
                <c:pt idx="2691">
                  <c:v>845.0</c:v>
                </c:pt>
                <c:pt idx="2692">
                  <c:v>845.0</c:v>
                </c:pt>
                <c:pt idx="2693">
                  <c:v>846.0</c:v>
                </c:pt>
                <c:pt idx="2694">
                  <c:v>846.0</c:v>
                </c:pt>
                <c:pt idx="2695">
                  <c:v>846.0</c:v>
                </c:pt>
                <c:pt idx="2696">
                  <c:v>846.0</c:v>
                </c:pt>
                <c:pt idx="2697">
                  <c:v>847.0</c:v>
                </c:pt>
                <c:pt idx="2698">
                  <c:v>848.0</c:v>
                </c:pt>
                <c:pt idx="2699">
                  <c:v>849.0</c:v>
                </c:pt>
                <c:pt idx="2700">
                  <c:v>850.0</c:v>
                </c:pt>
                <c:pt idx="2701">
                  <c:v>850.0</c:v>
                </c:pt>
                <c:pt idx="2702">
                  <c:v>850.0</c:v>
                </c:pt>
                <c:pt idx="2703">
                  <c:v>850.0</c:v>
                </c:pt>
                <c:pt idx="2704">
                  <c:v>851.0</c:v>
                </c:pt>
                <c:pt idx="2705">
                  <c:v>851.0</c:v>
                </c:pt>
                <c:pt idx="2706">
                  <c:v>852.0</c:v>
                </c:pt>
                <c:pt idx="2707">
                  <c:v>853.0</c:v>
                </c:pt>
                <c:pt idx="2708">
                  <c:v>853.0</c:v>
                </c:pt>
                <c:pt idx="2709">
                  <c:v>854.0</c:v>
                </c:pt>
                <c:pt idx="2710">
                  <c:v>854.0</c:v>
                </c:pt>
                <c:pt idx="2711">
                  <c:v>855.0</c:v>
                </c:pt>
                <c:pt idx="2712">
                  <c:v>855.0</c:v>
                </c:pt>
                <c:pt idx="2713">
                  <c:v>856.0</c:v>
                </c:pt>
                <c:pt idx="2714">
                  <c:v>856.0</c:v>
                </c:pt>
                <c:pt idx="2715">
                  <c:v>857.0</c:v>
                </c:pt>
                <c:pt idx="2716">
                  <c:v>858.0</c:v>
                </c:pt>
                <c:pt idx="2717">
                  <c:v>859.0</c:v>
                </c:pt>
                <c:pt idx="2718">
                  <c:v>859.0</c:v>
                </c:pt>
                <c:pt idx="2719">
                  <c:v>859.0</c:v>
                </c:pt>
                <c:pt idx="2720">
                  <c:v>859.0</c:v>
                </c:pt>
                <c:pt idx="2721">
                  <c:v>859.0</c:v>
                </c:pt>
                <c:pt idx="2722">
                  <c:v>860.0</c:v>
                </c:pt>
                <c:pt idx="2723">
                  <c:v>860.0</c:v>
                </c:pt>
                <c:pt idx="2724">
                  <c:v>860.0</c:v>
                </c:pt>
                <c:pt idx="2725">
                  <c:v>861.0</c:v>
                </c:pt>
                <c:pt idx="2726">
                  <c:v>862.0</c:v>
                </c:pt>
                <c:pt idx="2727">
                  <c:v>862.0</c:v>
                </c:pt>
                <c:pt idx="2728">
                  <c:v>863.0</c:v>
                </c:pt>
                <c:pt idx="2729">
                  <c:v>863.0</c:v>
                </c:pt>
                <c:pt idx="2730">
                  <c:v>863.0</c:v>
                </c:pt>
                <c:pt idx="2731">
                  <c:v>863.0</c:v>
                </c:pt>
                <c:pt idx="2732">
                  <c:v>864.0</c:v>
                </c:pt>
                <c:pt idx="2733">
                  <c:v>864.0</c:v>
                </c:pt>
                <c:pt idx="2734">
                  <c:v>865.0</c:v>
                </c:pt>
                <c:pt idx="2735">
                  <c:v>865.0</c:v>
                </c:pt>
                <c:pt idx="2736">
                  <c:v>866.0</c:v>
                </c:pt>
                <c:pt idx="2737">
                  <c:v>867.0</c:v>
                </c:pt>
                <c:pt idx="2738">
                  <c:v>867.0</c:v>
                </c:pt>
                <c:pt idx="2739">
                  <c:v>867.0</c:v>
                </c:pt>
                <c:pt idx="2740">
                  <c:v>868.0</c:v>
                </c:pt>
                <c:pt idx="2741">
                  <c:v>868.0</c:v>
                </c:pt>
                <c:pt idx="2742">
                  <c:v>869.0</c:v>
                </c:pt>
                <c:pt idx="2743">
                  <c:v>870.0</c:v>
                </c:pt>
                <c:pt idx="2744">
                  <c:v>871.0</c:v>
                </c:pt>
                <c:pt idx="2745">
                  <c:v>872.0</c:v>
                </c:pt>
                <c:pt idx="2746">
                  <c:v>873.0</c:v>
                </c:pt>
                <c:pt idx="2747">
                  <c:v>873.0</c:v>
                </c:pt>
                <c:pt idx="2748">
                  <c:v>874.0</c:v>
                </c:pt>
                <c:pt idx="2749">
                  <c:v>874.0</c:v>
                </c:pt>
                <c:pt idx="2750">
                  <c:v>874.0</c:v>
                </c:pt>
                <c:pt idx="2751">
                  <c:v>874.0</c:v>
                </c:pt>
                <c:pt idx="2752">
                  <c:v>874.0</c:v>
                </c:pt>
                <c:pt idx="2753">
                  <c:v>874.0</c:v>
                </c:pt>
                <c:pt idx="2754">
                  <c:v>874.0</c:v>
                </c:pt>
                <c:pt idx="2755">
                  <c:v>874.0</c:v>
                </c:pt>
                <c:pt idx="2756">
                  <c:v>874.0</c:v>
                </c:pt>
                <c:pt idx="2757">
                  <c:v>875.0</c:v>
                </c:pt>
                <c:pt idx="2758">
                  <c:v>875.0</c:v>
                </c:pt>
                <c:pt idx="2759">
                  <c:v>876.0</c:v>
                </c:pt>
                <c:pt idx="2760">
                  <c:v>877.0</c:v>
                </c:pt>
                <c:pt idx="2761">
                  <c:v>877.0</c:v>
                </c:pt>
                <c:pt idx="2762">
                  <c:v>877.0</c:v>
                </c:pt>
                <c:pt idx="2763">
                  <c:v>877.0</c:v>
                </c:pt>
                <c:pt idx="2764">
                  <c:v>877.0</c:v>
                </c:pt>
                <c:pt idx="2765">
                  <c:v>877.0</c:v>
                </c:pt>
                <c:pt idx="2766">
                  <c:v>878.0</c:v>
                </c:pt>
                <c:pt idx="2767">
                  <c:v>879.0</c:v>
                </c:pt>
                <c:pt idx="2768">
                  <c:v>880.0</c:v>
                </c:pt>
                <c:pt idx="2769">
                  <c:v>880.0</c:v>
                </c:pt>
                <c:pt idx="2770">
                  <c:v>881.0</c:v>
                </c:pt>
                <c:pt idx="2771">
                  <c:v>882.0</c:v>
                </c:pt>
                <c:pt idx="2772">
                  <c:v>882.0</c:v>
                </c:pt>
                <c:pt idx="2773">
                  <c:v>882.0</c:v>
                </c:pt>
                <c:pt idx="2774">
                  <c:v>882.0</c:v>
                </c:pt>
                <c:pt idx="2775">
                  <c:v>882.0</c:v>
                </c:pt>
                <c:pt idx="2776">
                  <c:v>883.0</c:v>
                </c:pt>
                <c:pt idx="2777">
                  <c:v>883.0</c:v>
                </c:pt>
                <c:pt idx="2778">
                  <c:v>883.0</c:v>
                </c:pt>
                <c:pt idx="2779">
                  <c:v>883.0</c:v>
                </c:pt>
                <c:pt idx="2780">
                  <c:v>884.0</c:v>
                </c:pt>
                <c:pt idx="2781">
                  <c:v>885.0</c:v>
                </c:pt>
                <c:pt idx="2782">
                  <c:v>885.0</c:v>
                </c:pt>
                <c:pt idx="2783">
                  <c:v>886.0</c:v>
                </c:pt>
                <c:pt idx="2784">
                  <c:v>886.0</c:v>
                </c:pt>
                <c:pt idx="2785">
                  <c:v>887.0</c:v>
                </c:pt>
                <c:pt idx="2786">
                  <c:v>887.0</c:v>
                </c:pt>
                <c:pt idx="2787">
                  <c:v>888.0</c:v>
                </c:pt>
                <c:pt idx="2788">
                  <c:v>889.0</c:v>
                </c:pt>
                <c:pt idx="2789">
                  <c:v>890.0</c:v>
                </c:pt>
                <c:pt idx="2790">
                  <c:v>890.0</c:v>
                </c:pt>
                <c:pt idx="2791">
                  <c:v>890.0</c:v>
                </c:pt>
                <c:pt idx="2792">
                  <c:v>890.0</c:v>
                </c:pt>
                <c:pt idx="2793">
                  <c:v>890.0</c:v>
                </c:pt>
                <c:pt idx="2794">
                  <c:v>890.0</c:v>
                </c:pt>
                <c:pt idx="2795">
                  <c:v>891.0</c:v>
                </c:pt>
                <c:pt idx="2796">
                  <c:v>892.0</c:v>
                </c:pt>
                <c:pt idx="2797">
                  <c:v>892.0</c:v>
                </c:pt>
                <c:pt idx="2798">
                  <c:v>892.0</c:v>
                </c:pt>
                <c:pt idx="2799">
                  <c:v>892.0</c:v>
                </c:pt>
                <c:pt idx="2800">
                  <c:v>892.0</c:v>
                </c:pt>
                <c:pt idx="2801">
                  <c:v>892.0</c:v>
                </c:pt>
                <c:pt idx="2802">
                  <c:v>892.0</c:v>
                </c:pt>
                <c:pt idx="2803">
                  <c:v>892.0</c:v>
                </c:pt>
                <c:pt idx="2804">
                  <c:v>892.0</c:v>
                </c:pt>
                <c:pt idx="2805">
                  <c:v>892.0</c:v>
                </c:pt>
                <c:pt idx="2806">
                  <c:v>892.0</c:v>
                </c:pt>
                <c:pt idx="2807">
                  <c:v>892.0</c:v>
                </c:pt>
                <c:pt idx="2808">
                  <c:v>892.0</c:v>
                </c:pt>
                <c:pt idx="2809">
                  <c:v>893.0</c:v>
                </c:pt>
                <c:pt idx="2810">
                  <c:v>893.0</c:v>
                </c:pt>
                <c:pt idx="2811">
                  <c:v>893.0</c:v>
                </c:pt>
                <c:pt idx="2812">
                  <c:v>893.0</c:v>
                </c:pt>
                <c:pt idx="2813">
                  <c:v>894.0</c:v>
                </c:pt>
                <c:pt idx="2814">
                  <c:v>894.0</c:v>
                </c:pt>
                <c:pt idx="2815">
                  <c:v>894.0</c:v>
                </c:pt>
                <c:pt idx="2816">
                  <c:v>894.0</c:v>
                </c:pt>
                <c:pt idx="2817">
                  <c:v>895.0</c:v>
                </c:pt>
                <c:pt idx="2818">
                  <c:v>895.0</c:v>
                </c:pt>
                <c:pt idx="2819">
                  <c:v>895.0</c:v>
                </c:pt>
                <c:pt idx="2820">
                  <c:v>895.0</c:v>
                </c:pt>
                <c:pt idx="2821">
                  <c:v>895.0</c:v>
                </c:pt>
                <c:pt idx="2822">
                  <c:v>895.0</c:v>
                </c:pt>
                <c:pt idx="2823">
                  <c:v>895.0</c:v>
                </c:pt>
                <c:pt idx="2824">
                  <c:v>895.0</c:v>
                </c:pt>
                <c:pt idx="2825">
                  <c:v>896.0</c:v>
                </c:pt>
                <c:pt idx="2826">
                  <c:v>896.0</c:v>
                </c:pt>
                <c:pt idx="2827">
                  <c:v>896.0</c:v>
                </c:pt>
                <c:pt idx="2828">
                  <c:v>897.0</c:v>
                </c:pt>
                <c:pt idx="2829">
                  <c:v>897.0</c:v>
                </c:pt>
                <c:pt idx="2830">
                  <c:v>897.0</c:v>
                </c:pt>
                <c:pt idx="2831">
                  <c:v>898.0</c:v>
                </c:pt>
                <c:pt idx="2832">
                  <c:v>898.0</c:v>
                </c:pt>
                <c:pt idx="2833">
                  <c:v>898.0</c:v>
                </c:pt>
                <c:pt idx="2834">
                  <c:v>899.0</c:v>
                </c:pt>
                <c:pt idx="2835">
                  <c:v>899.0</c:v>
                </c:pt>
                <c:pt idx="2836">
                  <c:v>899.0</c:v>
                </c:pt>
                <c:pt idx="2837">
                  <c:v>899.0</c:v>
                </c:pt>
                <c:pt idx="2838">
                  <c:v>900.0</c:v>
                </c:pt>
                <c:pt idx="2839">
                  <c:v>901.0</c:v>
                </c:pt>
                <c:pt idx="2840">
                  <c:v>902.0</c:v>
                </c:pt>
                <c:pt idx="2841">
                  <c:v>902.0</c:v>
                </c:pt>
                <c:pt idx="2842">
                  <c:v>902.0</c:v>
                </c:pt>
                <c:pt idx="2843">
                  <c:v>903.0</c:v>
                </c:pt>
                <c:pt idx="2844">
                  <c:v>903.0</c:v>
                </c:pt>
                <c:pt idx="2845">
                  <c:v>903.0</c:v>
                </c:pt>
                <c:pt idx="2846">
                  <c:v>903.0</c:v>
                </c:pt>
                <c:pt idx="2847">
                  <c:v>904.0</c:v>
                </c:pt>
                <c:pt idx="2848">
                  <c:v>905.0</c:v>
                </c:pt>
                <c:pt idx="2849">
                  <c:v>906.0</c:v>
                </c:pt>
                <c:pt idx="2850">
                  <c:v>907.0</c:v>
                </c:pt>
                <c:pt idx="2851">
                  <c:v>907.0</c:v>
                </c:pt>
                <c:pt idx="2852">
                  <c:v>908.0</c:v>
                </c:pt>
                <c:pt idx="2853">
                  <c:v>909.0</c:v>
                </c:pt>
                <c:pt idx="2854">
                  <c:v>910.0</c:v>
                </c:pt>
                <c:pt idx="2855">
                  <c:v>910.0</c:v>
                </c:pt>
                <c:pt idx="2856">
                  <c:v>910.0</c:v>
                </c:pt>
                <c:pt idx="2857">
                  <c:v>910.0</c:v>
                </c:pt>
                <c:pt idx="2858">
                  <c:v>910.0</c:v>
                </c:pt>
                <c:pt idx="2859">
                  <c:v>910.0</c:v>
                </c:pt>
                <c:pt idx="2860">
                  <c:v>910.0</c:v>
                </c:pt>
                <c:pt idx="2861">
                  <c:v>910.0</c:v>
                </c:pt>
                <c:pt idx="2862">
                  <c:v>910.0</c:v>
                </c:pt>
                <c:pt idx="2863">
                  <c:v>910.0</c:v>
                </c:pt>
                <c:pt idx="2864">
                  <c:v>910.0</c:v>
                </c:pt>
                <c:pt idx="2865">
                  <c:v>910.0</c:v>
                </c:pt>
                <c:pt idx="2866">
                  <c:v>911.0</c:v>
                </c:pt>
                <c:pt idx="2867">
                  <c:v>911.0</c:v>
                </c:pt>
                <c:pt idx="2868">
                  <c:v>912.0</c:v>
                </c:pt>
                <c:pt idx="2869">
                  <c:v>912.0</c:v>
                </c:pt>
                <c:pt idx="2870">
                  <c:v>912.0</c:v>
                </c:pt>
                <c:pt idx="2871">
                  <c:v>912.0</c:v>
                </c:pt>
                <c:pt idx="2872">
                  <c:v>913.0</c:v>
                </c:pt>
                <c:pt idx="2873">
                  <c:v>914.0</c:v>
                </c:pt>
                <c:pt idx="2874">
                  <c:v>914.0</c:v>
                </c:pt>
                <c:pt idx="2875">
                  <c:v>914.0</c:v>
                </c:pt>
                <c:pt idx="2876">
                  <c:v>915.0</c:v>
                </c:pt>
                <c:pt idx="2877">
                  <c:v>915.0</c:v>
                </c:pt>
                <c:pt idx="2878">
                  <c:v>915.0</c:v>
                </c:pt>
                <c:pt idx="2879">
                  <c:v>915.0</c:v>
                </c:pt>
                <c:pt idx="2880">
                  <c:v>915.0</c:v>
                </c:pt>
                <c:pt idx="2881">
                  <c:v>916.0</c:v>
                </c:pt>
                <c:pt idx="2882">
                  <c:v>916.0</c:v>
                </c:pt>
                <c:pt idx="2883">
                  <c:v>916.0</c:v>
                </c:pt>
                <c:pt idx="2884">
                  <c:v>917.0</c:v>
                </c:pt>
                <c:pt idx="2885">
                  <c:v>917.0</c:v>
                </c:pt>
                <c:pt idx="2886">
                  <c:v>917.0</c:v>
                </c:pt>
                <c:pt idx="2887">
                  <c:v>917.0</c:v>
                </c:pt>
                <c:pt idx="2888">
                  <c:v>917.0</c:v>
                </c:pt>
                <c:pt idx="2889">
                  <c:v>917.0</c:v>
                </c:pt>
                <c:pt idx="2890">
                  <c:v>917.0</c:v>
                </c:pt>
                <c:pt idx="2891">
                  <c:v>917.0</c:v>
                </c:pt>
                <c:pt idx="2892">
                  <c:v>917.0</c:v>
                </c:pt>
                <c:pt idx="2893">
                  <c:v>917.0</c:v>
                </c:pt>
                <c:pt idx="2894">
                  <c:v>917.0</c:v>
                </c:pt>
                <c:pt idx="2895">
                  <c:v>917.0</c:v>
                </c:pt>
                <c:pt idx="2896">
                  <c:v>917.0</c:v>
                </c:pt>
                <c:pt idx="2897">
                  <c:v>917.0</c:v>
                </c:pt>
                <c:pt idx="2898">
                  <c:v>917.0</c:v>
                </c:pt>
                <c:pt idx="2899">
                  <c:v>918.0</c:v>
                </c:pt>
                <c:pt idx="2900">
                  <c:v>919.0</c:v>
                </c:pt>
                <c:pt idx="2901">
                  <c:v>919.0</c:v>
                </c:pt>
                <c:pt idx="2902">
                  <c:v>920.0</c:v>
                </c:pt>
                <c:pt idx="2903">
                  <c:v>920.0</c:v>
                </c:pt>
                <c:pt idx="2904">
                  <c:v>920.0</c:v>
                </c:pt>
                <c:pt idx="2905">
                  <c:v>920.0</c:v>
                </c:pt>
                <c:pt idx="2906">
                  <c:v>921.0</c:v>
                </c:pt>
                <c:pt idx="2907">
                  <c:v>921.0</c:v>
                </c:pt>
                <c:pt idx="2908">
                  <c:v>921.0</c:v>
                </c:pt>
                <c:pt idx="2909">
                  <c:v>921.0</c:v>
                </c:pt>
                <c:pt idx="2910">
                  <c:v>921.0</c:v>
                </c:pt>
                <c:pt idx="2911">
                  <c:v>921.0</c:v>
                </c:pt>
                <c:pt idx="2912">
                  <c:v>922.0</c:v>
                </c:pt>
                <c:pt idx="2913">
                  <c:v>923.0</c:v>
                </c:pt>
                <c:pt idx="2914">
                  <c:v>923.0</c:v>
                </c:pt>
                <c:pt idx="2915">
                  <c:v>924.0</c:v>
                </c:pt>
                <c:pt idx="2916">
                  <c:v>924.0</c:v>
                </c:pt>
                <c:pt idx="2917">
                  <c:v>924.0</c:v>
                </c:pt>
                <c:pt idx="2918">
                  <c:v>924.0</c:v>
                </c:pt>
                <c:pt idx="2919">
                  <c:v>924.0</c:v>
                </c:pt>
                <c:pt idx="2920">
                  <c:v>924.0</c:v>
                </c:pt>
                <c:pt idx="2921">
                  <c:v>924.0</c:v>
                </c:pt>
                <c:pt idx="2922">
                  <c:v>924.0</c:v>
                </c:pt>
                <c:pt idx="2923">
                  <c:v>924.0</c:v>
                </c:pt>
                <c:pt idx="2924">
                  <c:v>924.0</c:v>
                </c:pt>
                <c:pt idx="2925">
                  <c:v>924.0</c:v>
                </c:pt>
                <c:pt idx="2926">
                  <c:v>924.0</c:v>
                </c:pt>
                <c:pt idx="2927">
                  <c:v>924.0</c:v>
                </c:pt>
                <c:pt idx="2928">
                  <c:v>925.0</c:v>
                </c:pt>
                <c:pt idx="2929">
                  <c:v>926.0</c:v>
                </c:pt>
                <c:pt idx="2930">
                  <c:v>927.0</c:v>
                </c:pt>
                <c:pt idx="2931">
                  <c:v>927.0</c:v>
                </c:pt>
                <c:pt idx="2932">
                  <c:v>927.0</c:v>
                </c:pt>
                <c:pt idx="2933">
                  <c:v>927.0</c:v>
                </c:pt>
                <c:pt idx="2934">
                  <c:v>927.0</c:v>
                </c:pt>
                <c:pt idx="2935">
                  <c:v>928.0</c:v>
                </c:pt>
                <c:pt idx="2936">
                  <c:v>928.0</c:v>
                </c:pt>
                <c:pt idx="2937">
                  <c:v>928.0</c:v>
                </c:pt>
                <c:pt idx="2938">
                  <c:v>928.0</c:v>
                </c:pt>
                <c:pt idx="2939">
                  <c:v>928.0</c:v>
                </c:pt>
                <c:pt idx="2940">
                  <c:v>928.0</c:v>
                </c:pt>
                <c:pt idx="2941">
                  <c:v>928.0</c:v>
                </c:pt>
                <c:pt idx="2942">
                  <c:v>928.0</c:v>
                </c:pt>
                <c:pt idx="2943">
                  <c:v>928.0</c:v>
                </c:pt>
                <c:pt idx="2944">
                  <c:v>928.0</c:v>
                </c:pt>
                <c:pt idx="2945">
                  <c:v>928.0</c:v>
                </c:pt>
                <c:pt idx="2946">
                  <c:v>928.0</c:v>
                </c:pt>
                <c:pt idx="2947">
                  <c:v>928.0</c:v>
                </c:pt>
                <c:pt idx="2948">
                  <c:v>928.0</c:v>
                </c:pt>
                <c:pt idx="2949">
                  <c:v>928.0</c:v>
                </c:pt>
                <c:pt idx="2950">
                  <c:v>928.0</c:v>
                </c:pt>
                <c:pt idx="2951">
                  <c:v>928.0</c:v>
                </c:pt>
                <c:pt idx="2952">
                  <c:v>928.0</c:v>
                </c:pt>
                <c:pt idx="2953">
                  <c:v>928.0</c:v>
                </c:pt>
                <c:pt idx="2954">
                  <c:v>929.0</c:v>
                </c:pt>
                <c:pt idx="2955">
                  <c:v>929.0</c:v>
                </c:pt>
                <c:pt idx="2956">
                  <c:v>929.0</c:v>
                </c:pt>
                <c:pt idx="2957">
                  <c:v>929.0</c:v>
                </c:pt>
                <c:pt idx="2958">
                  <c:v>930.0</c:v>
                </c:pt>
                <c:pt idx="2959">
                  <c:v>931.0</c:v>
                </c:pt>
                <c:pt idx="2960">
                  <c:v>931.0</c:v>
                </c:pt>
                <c:pt idx="2961">
                  <c:v>931.0</c:v>
                </c:pt>
                <c:pt idx="2962">
                  <c:v>931.0</c:v>
                </c:pt>
                <c:pt idx="2963">
                  <c:v>931.0</c:v>
                </c:pt>
                <c:pt idx="2964">
                  <c:v>931.0</c:v>
                </c:pt>
                <c:pt idx="2965">
                  <c:v>931.0</c:v>
                </c:pt>
                <c:pt idx="2966">
                  <c:v>931.0</c:v>
                </c:pt>
                <c:pt idx="2967">
                  <c:v>931.0</c:v>
                </c:pt>
                <c:pt idx="2968">
                  <c:v>931.0</c:v>
                </c:pt>
                <c:pt idx="2969">
                  <c:v>931.0</c:v>
                </c:pt>
                <c:pt idx="2970">
                  <c:v>932.0</c:v>
                </c:pt>
                <c:pt idx="2971">
                  <c:v>933.0</c:v>
                </c:pt>
                <c:pt idx="2972">
                  <c:v>933.0</c:v>
                </c:pt>
                <c:pt idx="2973">
                  <c:v>933.0</c:v>
                </c:pt>
                <c:pt idx="2974">
                  <c:v>933.0</c:v>
                </c:pt>
                <c:pt idx="2975">
                  <c:v>934.0</c:v>
                </c:pt>
                <c:pt idx="2976">
                  <c:v>935.0</c:v>
                </c:pt>
                <c:pt idx="2977">
                  <c:v>936.0</c:v>
                </c:pt>
                <c:pt idx="2978">
                  <c:v>937.0</c:v>
                </c:pt>
                <c:pt idx="2979">
                  <c:v>937.0</c:v>
                </c:pt>
                <c:pt idx="2980">
                  <c:v>937.0</c:v>
                </c:pt>
                <c:pt idx="2981">
                  <c:v>937.0</c:v>
                </c:pt>
                <c:pt idx="2982">
                  <c:v>937.0</c:v>
                </c:pt>
                <c:pt idx="2983">
                  <c:v>937.0</c:v>
                </c:pt>
                <c:pt idx="2984">
                  <c:v>937.0</c:v>
                </c:pt>
                <c:pt idx="2985">
                  <c:v>937.0</c:v>
                </c:pt>
                <c:pt idx="2986">
                  <c:v>937.0</c:v>
                </c:pt>
                <c:pt idx="2987">
                  <c:v>937.0</c:v>
                </c:pt>
                <c:pt idx="2988">
                  <c:v>937.0</c:v>
                </c:pt>
                <c:pt idx="2989">
                  <c:v>937.0</c:v>
                </c:pt>
                <c:pt idx="2990">
                  <c:v>937.0</c:v>
                </c:pt>
                <c:pt idx="2991">
                  <c:v>937.0</c:v>
                </c:pt>
                <c:pt idx="2992">
                  <c:v>937.0</c:v>
                </c:pt>
                <c:pt idx="2993">
                  <c:v>937.0</c:v>
                </c:pt>
                <c:pt idx="2994">
                  <c:v>937.0</c:v>
                </c:pt>
                <c:pt idx="2995">
                  <c:v>937.0</c:v>
                </c:pt>
                <c:pt idx="2996">
                  <c:v>937.0</c:v>
                </c:pt>
                <c:pt idx="2997">
                  <c:v>937.0</c:v>
                </c:pt>
                <c:pt idx="2998">
                  <c:v>937.0</c:v>
                </c:pt>
                <c:pt idx="2999">
                  <c:v>938.0</c:v>
                </c:pt>
                <c:pt idx="3000">
                  <c:v>939.0</c:v>
                </c:pt>
                <c:pt idx="3001">
                  <c:v>940.0</c:v>
                </c:pt>
                <c:pt idx="3002">
                  <c:v>941.0</c:v>
                </c:pt>
                <c:pt idx="3003">
                  <c:v>941.0</c:v>
                </c:pt>
                <c:pt idx="3004">
                  <c:v>942.0</c:v>
                </c:pt>
                <c:pt idx="3005">
                  <c:v>942.0</c:v>
                </c:pt>
                <c:pt idx="3006">
                  <c:v>942.0</c:v>
                </c:pt>
                <c:pt idx="3007">
                  <c:v>942.0</c:v>
                </c:pt>
                <c:pt idx="3008">
                  <c:v>943.0</c:v>
                </c:pt>
                <c:pt idx="3009">
                  <c:v>943.0</c:v>
                </c:pt>
                <c:pt idx="3010">
                  <c:v>944.0</c:v>
                </c:pt>
                <c:pt idx="3011">
                  <c:v>945.0</c:v>
                </c:pt>
                <c:pt idx="3012">
                  <c:v>945.0</c:v>
                </c:pt>
                <c:pt idx="3013">
                  <c:v>945.0</c:v>
                </c:pt>
                <c:pt idx="3014">
                  <c:v>946.0</c:v>
                </c:pt>
                <c:pt idx="3015">
                  <c:v>946.0</c:v>
                </c:pt>
                <c:pt idx="3016">
                  <c:v>946.0</c:v>
                </c:pt>
                <c:pt idx="3017">
                  <c:v>946.0</c:v>
                </c:pt>
                <c:pt idx="3018">
                  <c:v>946.0</c:v>
                </c:pt>
                <c:pt idx="3019">
                  <c:v>946.0</c:v>
                </c:pt>
                <c:pt idx="3020">
                  <c:v>946.0</c:v>
                </c:pt>
                <c:pt idx="3021">
                  <c:v>946.0</c:v>
                </c:pt>
                <c:pt idx="3022">
                  <c:v>946.0</c:v>
                </c:pt>
                <c:pt idx="3023">
                  <c:v>946.0</c:v>
                </c:pt>
                <c:pt idx="3024">
                  <c:v>946.0</c:v>
                </c:pt>
                <c:pt idx="3025">
                  <c:v>946.0</c:v>
                </c:pt>
                <c:pt idx="3026">
                  <c:v>946.0</c:v>
                </c:pt>
                <c:pt idx="3027">
                  <c:v>946.0</c:v>
                </c:pt>
                <c:pt idx="3028">
                  <c:v>946.0</c:v>
                </c:pt>
                <c:pt idx="3029">
                  <c:v>946.0</c:v>
                </c:pt>
                <c:pt idx="3030">
                  <c:v>946.0</c:v>
                </c:pt>
                <c:pt idx="3031">
                  <c:v>946.0</c:v>
                </c:pt>
                <c:pt idx="3032">
                  <c:v>946.0</c:v>
                </c:pt>
                <c:pt idx="3033">
                  <c:v>946.0</c:v>
                </c:pt>
                <c:pt idx="3034">
                  <c:v>946.0</c:v>
                </c:pt>
                <c:pt idx="3035">
                  <c:v>946.0</c:v>
                </c:pt>
                <c:pt idx="3036">
                  <c:v>946.0</c:v>
                </c:pt>
                <c:pt idx="3037">
                  <c:v>947.0</c:v>
                </c:pt>
                <c:pt idx="3038">
                  <c:v>947.0</c:v>
                </c:pt>
                <c:pt idx="3039">
                  <c:v>948.0</c:v>
                </c:pt>
                <c:pt idx="3040">
                  <c:v>948.0</c:v>
                </c:pt>
                <c:pt idx="3041">
                  <c:v>949.0</c:v>
                </c:pt>
                <c:pt idx="3042">
                  <c:v>949.0</c:v>
                </c:pt>
                <c:pt idx="3043">
                  <c:v>949.0</c:v>
                </c:pt>
                <c:pt idx="3044">
                  <c:v>949.0</c:v>
                </c:pt>
                <c:pt idx="3045">
                  <c:v>949.0</c:v>
                </c:pt>
                <c:pt idx="3046">
                  <c:v>949.0</c:v>
                </c:pt>
                <c:pt idx="3047">
                  <c:v>949.0</c:v>
                </c:pt>
                <c:pt idx="3048">
                  <c:v>949.0</c:v>
                </c:pt>
                <c:pt idx="3049">
                  <c:v>949.0</c:v>
                </c:pt>
                <c:pt idx="3050">
                  <c:v>949.0</c:v>
                </c:pt>
                <c:pt idx="3051">
                  <c:v>949.0</c:v>
                </c:pt>
                <c:pt idx="3052">
                  <c:v>949.0</c:v>
                </c:pt>
                <c:pt idx="3053">
                  <c:v>949.0</c:v>
                </c:pt>
                <c:pt idx="3054">
                  <c:v>949.0</c:v>
                </c:pt>
                <c:pt idx="3055">
                  <c:v>949.0</c:v>
                </c:pt>
                <c:pt idx="3056">
                  <c:v>949.0</c:v>
                </c:pt>
                <c:pt idx="3057">
                  <c:v>950.0</c:v>
                </c:pt>
                <c:pt idx="3058">
                  <c:v>951.0</c:v>
                </c:pt>
                <c:pt idx="3059">
                  <c:v>951.0</c:v>
                </c:pt>
                <c:pt idx="3060">
                  <c:v>951.0</c:v>
                </c:pt>
                <c:pt idx="3061">
                  <c:v>952.0</c:v>
                </c:pt>
                <c:pt idx="3062">
                  <c:v>952.0</c:v>
                </c:pt>
                <c:pt idx="3063">
                  <c:v>953.0</c:v>
                </c:pt>
                <c:pt idx="3064">
                  <c:v>953.0</c:v>
                </c:pt>
                <c:pt idx="3065">
                  <c:v>953.0</c:v>
                </c:pt>
                <c:pt idx="3066">
                  <c:v>953.0</c:v>
                </c:pt>
                <c:pt idx="3067">
                  <c:v>953.0</c:v>
                </c:pt>
                <c:pt idx="3068">
                  <c:v>953.0</c:v>
                </c:pt>
                <c:pt idx="3069">
                  <c:v>953.0</c:v>
                </c:pt>
                <c:pt idx="3070">
                  <c:v>954.0</c:v>
                </c:pt>
                <c:pt idx="3071">
                  <c:v>955.0</c:v>
                </c:pt>
                <c:pt idx="3072">
                  <c:v>955.0</c:v>
                </c:pt>
                <c:pt idx="3073">
                  <c:v>955.0</c:v>
                </c:pt>
                <c:pt idx="3074">
                  <c:v>956.0</c:v>
                </c:pt>
                <c:pt idx="3075">
                  <c:v>956.0</c:v>
                </c:pt>
                <c:pt idx="3076">
                  <c:v>956.0</c:v>
                </c:pt>
                <c:pt idx="3077">
                  <c:v>957.0</c:v>
                </c:pt>
                <c:pt idx="3078">
                  <c:v>958.0</c:v>
                </c:pt>
                <c:pt idx="3079">
                  <c:v>958.0</c:v>
                </c:pt>
                <c:pt idx="3080">
                  <c:v>958.0</c:v>
                </c:pt>
                <c:pt idx="3081">
                  <c:v>958.0</c:v>
                </c:pt>
                <c:pt idx="3082">
                  <c:v>958.0</c:v>
                </c:pt>
                <c:pt idx="3083">
                  <c:v>959.0</c:v>
                </c:pt>
                <c:pt idx="3084">
                  <c:v>960.0</c:v>
                </c:pt>
                <c:pt idx="3085">
                  <c:v>960.0</c:v>
                </c:pt>
                <c:pt idx="3086">
                  <c:v>960.0</c:v>
                </c:pt>
                <c:pt idx="3087">
                  <c:v>960.0</c:v>
                </c:pt>
                <c:pt idx="3088">
                  <c:v>960.0</c:v>
                </c:pt>
                <c:pt idx="3089">
                  <c:v>960.0</c:v>
                </c:pt>
                <c:pt idx="3090">
                  <c:v>961.0</c:v>
                </c:pt>
                <c:pt idx="3091">
                  <c:v>962.0</c:v>
                </c:pt>
                <c:pt idx="3092">
                  <c:v>963.0</c:v>
                </c:pt>
                <c:pt idx="3093">
                  <c:v>964.0</c:v>
                </c:pt>
                <c:pt idx="3094">
                  <c:v>964.0</c:v>
                </c:pt>
                <c:pt idx="3095">
                  <c:v>965.0</c:v>
                </c:pt>
                <c:pt idx="3096">
                  <c:v>965.0</c:v>
                </c:pt>
                <c:pt idx="3097">
                  <c:v>965.0</c:v>
                </c:pt>
                <c:pt idx="3098">
                  <c:v>965.0</c:v>
                </c:pt>
                <c:pt idx="3099">
                  <c:v>966.0</c:v>
                </c:pt>
                <c:pt idx="3100">
                  <c:v>967.0</c:v>
                </c:pt>
                <c:pt idx="3101">
                  <c:v>967.0</c:v>
                </c:pt>
                <c:pt idx="3102">
                  <c:v>967.0</c:v>
                </c:pt>
                <c:pt idx="3103">
                  <c:v>967.0</c:v>
                </c:pt>
                <c:pt idx="3104">
                  <c:v>967.0</c:v>
                </c:pt>
                <c:pt idx="3105">
                  <c:v>967.0</c:v>
                </c:pt>
                <c:pt idx="3106">
                  <c:v>967.0</c:v>
                </c:pt>
                <c:pt idx="3107">
                  <c:v>967.0</c:v>
                </c:pt>
                <c:pt idx="3108">
                  <c:v>968.0</c:v>
                </c:pt>
                <c:pt idx="3109">
                  <c:v>968.0</c:v>
                </c:pt>
                <c:pt idx="3110">
                  <c:v>968.0</c:v>
                </c:pt>
                <c:pt idx="3111">
                  <c:v>968.0</c:v>
                </c:pt>
                <c:pt idx="3112">
                  <c:v>968.0</c:v>
                </c:pt>
                <c:pt idx="3113">
                  <c:v>968.0</c:v>
                </c:pt>
                <c:pt idx="3114">
                  <c:v>969.0</c:v>
                </c:pt>
                <c:pt idx="3115">
                  <c:v>970.0</c:v>
                </c:pt>
                <c:pt idx="3116">
                  <c:v>971.0</c:v>
                </c:pt>
                <c:pt idx="3117">
                  <c:v>971.0</c:v>
                </c:pt>
                <c:pt idx="3118">
                  <c:v>971.0</c:v>
                </c:pt>
                <c:pt idx="3119">
                  <c:v>971.0</c:v>
                </c:pt>
                <c:pt idx="3120">
                  <c:v>971.0</c:v>
                </c:pt>
                <c:pt idx="3121">
                  <c:v>971.0</c:v>
                </c:pt>
                <c:pt idx="3122">
                  <c:v>972.0</c:v>
                </c:pt>
                <c:pt idx="3123">
                  <c:v>972.0</c:v>
                </c:pt>
                <c:pt idx="3124">
                  <c:v>972.0</c:v>
                </c:pt>
                <c:pt idx="3125">
                  <c:v>972.0</c:v>
                </c:pt>
                <c:pt idx="3126">
                  <c:v>972.0</c:v>
                </c:pt>
                <c:pt idx="3127">
                  <c:v>972.0</c:v>
                </c:pt>
                <c:pt idx="3128">
                  <c:v>973.0</c:v>
                </c:pt>
                <c:pt idx="3129">
                  <c:v>974.0</c:v>
                </c:pt>
                <c:pt idx="3130">
                  <c:v>975.0</c:v>
                </c:pt>
                <c:pt idx="3131">
                  <c:v>976.0</c:v>
                </c:pt>
                <c:pt idx="3132">
                  <c:v>977.0</c:v>
                </c:pt>
                <c:pt idx="3133">
                  <c:v>978.0</c:v>
                </c:pt>
                <c:pt idx="3134">
                  <c:v>979.0</c:v>
                </c:pt>
                <c:pt idx="3135">
                  <c:v>979.0</c:v>
                </c:pt>
                <c:pt idx="3136">
                  <c:v>979.0</c:v>
                </c:pt>
                <c:pt idx="3137">
                  <c:v>979.0</c:v>
                </c:pt>
                <c:pt idx="3138">
                  <c:v>979.0</c:v>
                </c:pt>
                <c:pt idx="3139">
                  <c:v>979.0</c:v>
                </c:pt>
                <c:pt idx="3140">
                  <c:v>979.0</c:v>
                </c:pt>
                <c:pt idx="3141">
                  <c:v>979.0</c:v>
                </c:pt>
                <c:pt idx="3142">
                  <c:v>979.0</c:v>
                </c:pt>
                <c:pt idx="3143">
                  <c:v>979.0</c:v>
                </c:pt>
                <c:pt idx="3144">
                  <c:v>979.0</c:v>
                </c:pt>
                <c:pt idx="3145">
                  <c:v>979.0</c:v>
                </c:pt>
                <c:pt idx="3146">
                  <c:v>980.0</c:v>
                </c:pt>
                <c:pt idx="3147">
                  <c:v>981.0</c:v>
                </c:pt>
                <c:pt idx="3148">
                  <c:v>981.0</c:v>
                </c:pt>
                <c:pt idx="3149">
                  <c:v>981.0</c:v>
                </c:pt>
                <c:pt idx="3150">
                  <c:v>981.0</c:v>
                </c:pt>
                <c:pt idx="3151">
                  <c:v>982.0</c:v>
                </c:pt>
                <c:pt idx="3152">
                  <c:v>983.0</c:v>
                </c:pt>
                <c:pt idx="3153">
                  <c:v>984.0</c:v>
                </c:pt>
                <c:pt idx="3154">
                  <c:v>985.0</c:v>
                </c:pt>
                <c:pt idx="3155">
                  <c:v>986.0</c:v>
                </c:pt>
                <c:pt idx="3156">
                  <c:v>986.0</c:v>
                </c:pt>
                <c:pt idx="3157">
                  <c:v>986.0</c:v>
                </c:pt>
                <c:pt idx="3158">
                  <c:v>987.0</c:v>
                </c:pt>
                <c:pt idx="3159">
                  <c:v>987.0</c:v>
                </c:pt>
                <c:pt idx="3160">
                  <c:v>988.0</c:v>
                </c:pt>
                <c:pt idx="3161">
                  <c:v>989.0</c:v>
                </c:pt>
                <c:pt idx="3162">
                  <c:v>990.0</c:v>
                </c:pt>
                <c:pt idx="3163">
                  <c:v>990.0</c:v>
                </c:pt>
                <c:pt idx="3164">
                  <c:v>990.0</c:v>
                </c:pt>
                <c:pt idx="3165">
                  <c:v>990.0</c:v>
                </c:pt>
                <c:pt idx="3166">
                  <c:v>991.0</c:v>
                </c:pt>
                <c:pt idx="3167">
                  <c:v>991.0</c:v>
                </c:pt>
                <c:pt idx="3168">
                  <c:v>992.0</c:v>
                </c:pt>
                <c:pt idx="3169">
                  <c:v>992.0</c:v>
                </c:pt>
                <c:pt idx="3170">
                  <c:v>992.0</c:v>
                </c:pt>
                <c:pt idx="3171">
                  <c:v>992.0</c:v>
                </c:pt>
                <c:pt idx="3172">
                  <c:v>992.0</c:v>
                </c:pt>
                <c:pt idx="3173">
                  <c:v>992.0</c:v>
                </c:pt>
                <c:pt idx="3174">
                  <c:v>992.0</c:v>
                </c:pt>
                <c:pt idx="3175">
                  <c:v>992.0</c:v>
                </c:pt>
                <c:pt idx="3176">
                  <c:v>993.0</c:v>
                </c:pt>
                <c:pt idx="3177">
                  <c:v>993.0</c:v>
                </c:pt>
                <c:pt idx="3178">
                  <c:v>994.0</c:v>
                </c:pt>
                <c:pt idx="3179">
                  <c:v>995.0</c:v>
                </c:pt>
                <c:pt idx="3180">
                  <c:v>996.0</c:v>
                </c:pt>
                <c:pt idx="3181">
                  <c:v>996.0</c:v>
                </c:pt>
                <c:pt idx="3182">
                  <c:v>997.0</c:v>
                </c:pt>
                <c:pt idx="3183">
                  <c:v>997.0</c:v>
                </c:pt>
                <c:pt idx="3184">
                  <c:v>997.0</c:v>
                </c:pt>
                <c:pt idx="3185">
                  <c:v>997.0</c:v>
                </c:pt>
                <c:pt idx="3186">
                  <c:v>997.0</c:v>
                </c:pt>
                <c:pt idx="3187">
                  <c:v>997.0</c:v>
                </c:pt>
                <c:pt idx="3188">
                  <c:v>997.0</c:v>
                </c:pt>
                <c:pt idx="3189">
                  <c:v>997.0</c:v>
                </c:pt>
                <c:pt idx="3190">
                  <c:v>997.0</c:v>
                </c:pt>
                <c:pt idx="3191">
                  <c:v>997.0</c:v>
                </c:pt>
                <c:pt idx="3192">
                  <c:v>997.0</c:v>
                </c:pt>
                <c:pt idx="3193">
                  <c:v>997.0</c:v>
                </c:pt>
                <c:pt idx="3194">
                  <c:v>997.0</c:v>
                </c:pt>
                <c:pt idx="3195">
                  <c:v>997.0</c:v>
                </c:pt>
                <c:pt idx="3196">
                  <c:v>997.0</c:v>
                </c:pt>
                <c:pt idx="3197">
                  <c:v>997.0</c:v>
                </c:pt>
                <c:pt idx="3198">
                  <c:v>997.0</c:v>
                </c:pt>
                <c:pt idx="3199">
                  <c:v>997.0</c:v>
                </c:pt>
                <c:pt idx="3200">
                  <c:v>998.0</c:v>
                </c:pt>
                <c:pt idx="3201">
                  <c:v>998.0</c:v>
                </c:pt>
                <c:pt idx="3202">
                  <c:v>998.0</c:v>
                </c:pt>
                <c:pt idx="3203">
                  <c:v>999.0</c:v>
                </c:pt>
                <c:pt idx="3204">
                  <c:v>1000.0</c:v>
                </c:pt>
                <c:pt idx="3205">
                  <c:v>1001.0</c:v>
                </c:pt>
                <c:pt idx="3206">
                  <c:v>1002.0</c:v>
                </c:pt>
                <c:pt idx="3207">
                  <c:v>1002.0</c:v>
                </c:pt>
                <c:pt idx="3208">
                  <c:v>1002.0</c:v>
                </c:pt>
                <c:pt idx="3209">
                  <c:v>1002.0</c:v>
                </c:pt>
                <c:pt idx="3210">
                  <c:v>1002.0</c:v>
                </c:pt>
                <c:pt idx="3211">
                  <c:v>1002.0</c:v>
                </c:pt>
                <c:pt idx="3212">
                  <c:v>1002.0</c:v>
                </c:pt>
                <c:pt idx="3213">
                  <c:v>1002.0</c:v>
                </c:pt>
                <c:pt idx="3214">
                  <c:v>1002.0</c:v>
                </c:pt>
                <c:pt idx="3215">
                  <c:v>1003.0</c:v>
                </c:pt>
                <c:pt idx="3216">
                  <c:v>1003.0</c:v>
                </c:pt>
                <c:pt idx="3217">
                  <c:v>1003.0</c:v>
                </c:pt>
                <c:pt idx="3218">
                  <c:v>1003.0</c:v>
                </c:pt>
                <c:pt idx="3219">
                  <c:v>1003.0</c:v>
                </c:pt>
                <c:pt idx="3220">
                  <c:v>1003.0</c:v>
                </c:pt>
                <c:pt idx="3221">
                  <c:v>1003.0</c:v>
                </c:pt>
                <c:pt idx="3222">
                  <c:v>1003.0</c:v>
                </c:pt>
                <c:pt idx="3223">
                  <c:v>1003.0</c:v>
                </c:pt>
                <c:pt idx="3224">
                  <c:v>1004.0</c:v>
                </c:pt>
                <c:pt idx="3225">
                  <c:v>1004.0</c:v>
                </c:pt>
                <c:pt idx="3226">
                  <c:v>1005.0</c:v>
                </c:pt>
                <c:pt idx="3227">
                  <c:v>1005.0</c:v>
                </c:pt>
                <c:pt idx="3228">
                  <c:v>1005.0</c:v>
                </c:pt>
                <c:pt idx="3229">
                  <c:v>1006.0</c:v>
                </c:pt>
                <c:pt idx="3230">
                  <c:v>1007.0</c:v>
                </c:pt>
                <c:pt idx="3231">
                  <c:v>1008.0</c:v>
                </c:pt>
                <c:pt idx="3232">
                  <c:v>1009.0</c:v>
                </c:pt>
                <c:pt idx="3233">
                  <c:v>1010.0</c:v>
                </c:pt>
                <c:pt idx="3234">
                  <c:v>1011.0</c:v>
                </c:pt>
                <c:pt idx="3235">
                  <c:v>1011.0</c:v>
                </c:pt>
                <c:pt idx="3236">
                  <c:v>1011.0</c:v>
                </c:pt>
                <c:pt idx="3237">
                  <c:v>1012.0</c:v>
                </c:pt>
                <c:pt idx="3238">
                  <c:v>1013.0</c:v>
                </c:pt>
                <c:pt idx="3239">
                  <c:v>1013.0</c:v>
                </c:pt>
                <c:pt idx="3240">
                  <c:v>1014.0</c:v>
                </c:pt>
                <c:pt idx="3241">
                  <c:v>1015.0</c:v>
                </c:pt>
                <c:pt idx="3242">
                  <c:v>1016.0</c:v>
                </c:pt>
                <c:pt idx="3243">
                  <c:v>1016.0</c:v>
                </c:pt>
                <c:pt idx="3244">
                  <c:v>1016.0</c:v>
                </c:pt>
                <c:pt idx="3245">
                  <c:v>1016.0</c:v>
                </c:pt>
                <c:pt idx="3246">
                  <c:v>1016.0</c:v>
                </c:pt>
                <c:pt idx="3247">
                  <c:v>1017.0</c:v>
                </c:pt>
                <c:pt idx="3248">
                  <c:v>1018.0</c:v>
                </c:pt>
                <c:pt idx="3249">
                  <c:v>1018.0</c:v>
                </c:pt>
                <c:pt idx="3250">
                  <c:v>1019.0</c:v>
                </c:pt>
                <c:pt idx="3251">
                  <c:v>1019.0</c:v>
                </c:pt>
                <c:pt idx="3252">
                  <c:v>1019.0</c:v>
                </c:pt>
                <c:pt idx="3253">
                  <c:v>1019.0</c:v>
                </c:pt>
                <c:pt idx="3254">
                  <c:v>1019.0</c:v>
                </c:pt>
                <c:pt idx="3255">
                  <c:v>1019.0</c:v>
                </c:pt>
                <c:pt idx="3256">
                  <c:v>1019.0</c:v>
                </c:pt>
                <c:pt idx="3257">
                  <c:v>1019.0</c:v>
                </c:pt>
                <c:pt idx="3258">
                  <c:v>1020.0</c:v>
                </c:pt>
                <c:pt idx="3259">
                  <c:v>1021.0</c:v>
                </c:pt>
                <c:pt idx="3260">
                  <c:v>1022.0</c:v>
                </c:pt>
                <c:pt idx="3261">
                  <c:v>1022.0</c:v>
                </c:pt>
                <c:pt idx="3262">
                  <c:v>1023.0</c:v>
                </c:pt>
                <c:pt idx="3263">
                  <c:v>1023.0</c:v>
                </c:pt>
                <c:pt idx="3264">
                  <c:v>1024.0</c:v>
                </c:pt>
                <c:pt idx="3265">
                  <c:v>1024.0</c:v>
                </c:pt>
                <c:pt idx="3266">
                  <c:v>1024.0</c:v>
                </c:pt>
                <c:pt idx="3267">
                  <c:v>1024.0</c:v>
                </c:pt>
                <c:pt idx="3268">
                  <c:v>1025.0</c:v>
                </c:pt>
                <c:pt idx="3269">
                  <c:v>1025.0</c:v>
                </c:pt>
                <c:pt idx="3270">
                  <c:v>1025.0</c:v>
                </c:pt>
                <c:pt idx="3271">
                  <c:v>1026.0</c:v>
                </c:pt>
                <c:pt idx="3272">
                  <c:v>1027.0</c:v>
                </c:pt>
                <c:pt idx="3273">
                  <c:v>1028.0</c:v>
                </c:pt>
                <c:pt idx="3274">
                  <c:v>1028.0</c:v>
                </c:pt>
                <c:pt idx="3275">
                  <c:v>1028.0</c:v>
                </c:pt>
                <c:pt idx="3276">
                  <c:v>1028.0</c:v>
                </c:pt>
                <c:pt idx="3277">
                  <c:v>1028.0</c:v>
                </c:pt>
                <c:pt idx="3278">
                  <c:v>1028.0</c:v>
                </c:pt>
                <c:pt idx="3279">
                  <c:v>1028.0</c:v>
                </c:pt>
                <c:pt idx="3280">
                  <c:v>1028.0</c:v>
                </c:pt>
                <c:pt idx="3281">
                  <c:v>1028.0</c:v>
                </c:pt>
                <c:pt idx="3282">
                  <c:v>1028.0</c:v>
                </c:pt>
                <c:pt idx="3283">
                  <c:v>1028.0</c:v>
                </c:pt>
                <c:pt idx="3284">
                  <c:v>1028.0</c:v>
                </c:pt>
                <c:pt idx="3285">
                  <c:v>1029.0</c:v>
                </c:pt>
                <c:pt idx="3286">
                  <c:v>1030.0</c:v>
                </c:pt>
                <c:pt idx="3287">
                  <c:v>1030.0</c:v>
                </c:pt>
                <c:pt idx="3288">
                  <c:v>1030.0</c:v>
                </c:pt>
                <c:pt idx="3289">
                  <c:v>1030.0</c:v>
                </c:pt>
                <c:pt idx="3290">
                  <c:v>1030.0</c:v>
                </c:pt>
                <c:pt idx="3291">
                  <c:v>1030.0</c:v>
                </c:pt>
                <c:pt idx="3292">
                  <c:v>1030.0</c:v>
                </c:pt>
                <c:pt idx="3293">
                  <c:v>1030.0</c:v>
                </c:pt>
                <c:pt idx="3294">
                  <c:v>1030.0</c:v>
                </c:pt>
                <c:pt idx="3295">
                  <c:v>1030.0</c:v>
                </c:pt>
                <c:pt idx="3296">
                  <c:v>1031.0</c:v>
                </c:pt>
                <c:pt idx="3297">
                  <c:v>1031.0</c:v>
                </c:pt>
                <c:pt idx="3298">
                  <c:v>1031.0</c:v>
                </c:pt>
                <c:pt idx="3299">
                  <c:v>1031.0</c:v>
                </c:pt>
                <c:pt idx="3300">
                  <c:v>1031.0</c:v>
                </c:pt>
                <c:pt idx="3301">
                  <c:v>1032.0</c:v>
                </c:pt>
                <c:pt idx="3302">
                  <c:v>1032.0</c:v>
                </c:pt>
                <c:pt idx="3303">
                  <c:v>1032.0</c:v>
                </c:pt>
                <c:pt idx="3304">
                  <c:v>1032.0</c:v>
                </c:pt>
                <c:pt idx="3305">
                  <c:v>1033.0</c:v>
                </c:pt>
                <c:pt idx="3306">
                  <c:v>1033.0</c:v>
                </c:pt>
                <c:pt idx="3307">
                  <c:v>1033.0</c:v>
                </c:pt>
                <c:pt idx="3308">
                  <c:v>1033.0</c:v>
                </c:pt>
                <c:pt idx="3309">
                  <c:v>1033.0</c:v>
                </c:pt>
                <c:pt idx="3310">
                  <c:v>1033.0</c:v>
                </c:pt>
                <c:pt idx="3311">
                  <c:v>1033.0</c:v>
                </c:pt>
                <c:pt idx="3312">
                  <c:v>1033.0</c:v>
                </c:pt>
                <c:pt idx="3313">
                  <c:v>1033.0</c:v>
                </c:pt>
                <c:pt idx="3314">
                  <c:v>1034.0</c:v>
                </c:pt>
                <c:pt idx="3315">
                  <c:v>1034.0</c:v>
                </c:pt>
                <c:pt idx="3316">
                  <c:v>1034.0</c:v>
                </c:pt>
                <c:pt idx="3317">
                  <c:v>1034.0</c:v>
                </c:pt>
                <c:pt idx="3318">
                  <c:v>1034.0</c:v>
                </c:pt>
                <c:pt idx="3319">
                  <c:v>1035.0</c:v>
                </c:pt>
                <c:pt idx="3320">
                  <c:v>1035.0</c:v>
                </c:pt>
                <c:pt idx="3321">
                  <c:v>1035.0</c:v>
                </c:pt>
                <c:pt idx="3322">
                  <c:v>1035.0</c:v>
                </c:pt>
                <c:pt idx="3323">
                  <c:v>1035.0</c:v>
                </c:pt>
                <c:pt idx="3324">
                  <c:v>1035.0</c:v>
                </c:pt>
                <c:pt idx="3325">
                  <c:v>1035.0</c:v>
                </c:pt>
                <c:pt idx="3326">
                  <c:v>1035.0</c:v>
                </c:pt>
                <c:pt idx="3327">
                  <c:v>1035.0</c:v>
                </c:pt>
                <c:pt idx="3328">
                  <c:v>1035.0</c:v>
                </c:pt>
                <c:pt idx="3329">
                  <c:v>1035.0</c:v>
                </c:pt>
                <c:pt idx="3330">
                  <c:v>1035.0</c:v>
                </c:pt>
                <c:pt idx="3331">
                  <c:v>1035.0</c:v>
                </c:pt>
                <c:pt idx="3332">
                  <c:v>1035.0</c:v>
                </c:pt>
                <c:pt idx="3333">
                  <c:v>1036.0</c:v>
                </c:pt>
                <c:pt idx="3334">
                  <c:v>1036.0</c:v>
                </c:pt>
                <c:pt idx="3335">
                  <c:v>1037.0</c:v>
                </c:pt>
                <c:pt idx="3336">
                  <c:v>1038.0</c:v>
                </c:pt>
                <c:pt idx="3337">
                  <c:v>1038.0</c:v>
                </c:pt>
                <c:pt idx="3338">
                  <c:v>1039.0</c:v>
                </c:pt>
                <c:pt idx="3339">
                  <c:v>1040.0</c:v>
                </c:pt>
                <c:pt idx="3340">
                  <c:v>1040.0</c:v>
                </c:pt>
                <c:pt idx="3341">
                  <c:v>1040.0</c:v>
                </c:pt>
                <c:pt idx="3342">
                  <c:v>1040.0</c:v>
                </c:pt>
                <c:pt idx="3343">
                  <c:v>1041.0</c:v>
                </c:pt>
                <c:pt idx="3344">
                  <c:v>1042.0</c:v>
                </c:pt>
                <c:pt idx="3345">
                  <c:v>1042.0</c:v>
                </c:pt>
                <c:pt idx="3346">
                  <c:v>1043.0</c:v>
                </c:pt>
                <c:pt idx="3347">
                  <c:v>1043.0</c:v>
                </c:pt>
                <c:pt idx="3348">
                  <c:v>1043.0</c:v>
                </c:pt>
                <c:pt idx="3349">
                  <c:v>1044.0</c:v>
                </c:pt>
                <c:pt idx="3350">
                  <c:v>1045.0</c:v>
                </c:pt>
                <c:pt idx="3351">
                  <c:v>1045.0</c:v>
                </c:pt>
                <c:pt idx="3352">
                  <c:v>1045.0</c:v>
                </c:pt>
                <c:pt idx="3353">
                  <c:v>1045.0</c:v>
                </c:pt>
                <c:pt idx="3354">
                  <c:v>1045.0</c:v>
                </c:pt>
                <c:pt idx="3355">
                  <c:v>1046.0</c:v>
                </c:pt>
                <c:pt idx="3356">
                  <c:v>1046.0</c:v>
                </c:pt>
                <c:pt idx="3357">
                  <c:v>1046.0</c:v>
                </c:pt>
                <c:pt idx="3358">
                  <c:v>1046.0</c:v>
                </c:pt>
                <c:pt idx="3359">
                  <c:v>1046.0</c:v>
                </c:pt>
                <c:pt idx="3360">
                  <c:v>1047.0</c:v>
                </c:pt>
                <c:pt idx="3361">
                  <c:v>1047.0</c:v>
                </c:pt>
                <c:pt idx="3362">
                  <c:v>1047.0</c:v>
                </c:pt>
                <c:pt idx="3363">
                  <c:v>1047.0</c:v>
                </c:pt>
                <c:pt idx="3364">
                  <c:v>1048.0</c:v>
                </c:pt>
                <c:pt idx="3365">
                  <c:v>1048.0</c:v>
                </c:pt>
                <c:pt idx="3366">
                  <c:v>1048.0</c:v>
                </c:pt>
                <c:pt idx="3367">
                  <c:v>1048.0</c:v>
                </c:pt>
                <c:pt idx="3368">
                  <c:v>1048.0</c:v>
                </c:pt>
                <c:pt idx="3369">
                  <c:v>1049.0</c:v>
                </c:pt>
                <c:pt idx="3370">
                  <c:v>1050.0</c:v>
                </c:pt>
                <c:pt idx="3371">
                  <c:v>1051.0</c:v>
                </c:pt>
                <c:pt idx="3372">
                  <c:v>1052.0</c:v>
                </c:pt>
                <c:pt idx="3373">
                  <c:v>1053.0</c:v>
                </c:pt>
                <c:pt idx="3374">
                  <c:v>1053.0</c:v>
                </c:pt>
                <c:pt idx="3375">
                  <c:v>1054.0</c:v>
                </c:pt>
                <c:pt idx="3376">
                  <c:v>1055.0</c:v>
                </c:pt>
                <c:pt idx="3377">
                  <c:v>1056.0</c:v>
                </c:pt>
                <c:pt idx="3378">
                  <c:v>1056.0</c:v>
                </c:pt>
                <c:pt idx="3379">
                  <c:v>1056.0</c:v>
                </c:pt>
                <c:pt idx="3380">
                  <c:v>1056.0</c:v>
                </c:pt>
                <c:pt idx="3381">
                  <c:v>1056.0</c:v>
                </c:pt>
                <c:pt idx="3382">
                  <c:v>1056.0</c:v>
                </c:pt>
                <c:pt idx="3383">
                  <c:v>1057.0</c:v>
                </c:pt>
                <c:pt idx="3384">
                  <c:v>1057.0</c:v>
                </c:pt>
                <c:pt idx="3385">
                  <c:v>1058.0</c:v>
                </c:pt>
                <c:pt idx="3386">
                  <c:v>1058.0</c:v>
                </c:pt>
                <c:pt idx="3387">
                  <c:v>1058.0</c:v>
                </c:pt>
                <c:pt idx="3388">
                  <c:v>1058.0</c:v>
                </c:pt>
                <c:pt idx="3389">
                  <c:v>1058.0</c:v>
                </c:pt>
                <c:pt idx="3390">
                  <c:v>1058.0</c:v>
                </c:pt>
                <c:pt idx="3391">
                  <c:v>1058.0</c:v>
                </c:pt>
                <c:pt idx="3392">
                  <c:v>1058.0</c:v>
                </c:pt>
                <c:pt idx="3393">
                  <c:v>1059.0</c:v>
                </c:pt>
                <c:pt idx="3394">
                  <c:v>1059.0</c:v>
                </c:pt>
                <c:pt idx="3395">
                  <c:v>1059.0</c:v>
                </c:pt>
                <c:pt idx="3396">
                  <c:v>1059.0</c:v>
                </c:pt>
                <c:pt idx="3397">
                  <c:v>1059.0</c:v>
                </c:pt>
                <c:pt idx="3398">
                  <c:v>1059.0</c:v>
                </c:pt>
                <c:pt idx="3399">
                  <c:v>1059.0</c:v>
                </c:pt>
                <c:pt idx="3400">
                  <c:v>1059.0</c:v>
                </c:pt>
                <c:pt idx="3401">
                  <c:v>1059.0</c:v>
                </c:pt>
                <c:pt idx="3402">
                  <c:v>1059.0</c:v>
                </c:pt>
                <c:pt idx="3403">
                  <c:v>1059.0</c:v>
                </c:pt>
                <c:pt idx="3404">
                  <c:v>1060.0</c:v>
                </c:pt>
                <c:pt idx="3405">
                  <c:v>1060.0</c:v>
                </c:pt>
                <c:pt idx="3406">
                  <c:v>1061.0</c:v>
                </c:pt>
                <c:pt idx="3407">
                  <c:v>1062.0</c:v>
                </c:pt>
                <c:pt idx="3408">
                  <c:v>1062.0</c:v>
                </c:pt>
                <c:pt idx="3409">
                  <c:v>1063.0</c:v>
                </c:pt>
                <c:pt idx="3410">
                  <c:v>1064.0</c:v>
                </c:pt>
                <c:pt idx="3411">
                  <c:v>1065.0</c:v>
                </c:pt>
                <c:pt idx="3412">
                  <c:v>1066.0</c:v>
                </c:pt>
                <c:pt idx="3413">
                  <c:v>1067.0</c:v>
                </c:pt>
                <c:pt idx="3414">
                  <c:v>1067.0</c:v>
                </c:pt>
                <c:pt idx="3415">
                  <c:v>1067.0</c:v>
                </c:pt>
                <c:pt idx="3416">
                  <c:v>1067.0</c:v>
                </c:pt>
                <c:pt idx="3417">
                  <c:v>1067.0</c:v>
                </c:pt>
                <c:pt idx="3418">
                  <c:v>1068.0</c:v>
                </c:pt>
                <c:pt idx="3419">
                  <c:v>1068.0</c:v>
                </c:pt>
                <c:pt idx="3420">
                  <c:v>1068.0</c:v>
                </c:pt>
                <c:pt idx="3421">
                  <c:v>1068.0</c:v>
                </c:pt>
                <c:pt idx="3422">
                  <c:v>1068.0</c:v>
                </c:pt>
                <c:pt idx="3423">
                  <c:v>1068.0</c:v>
                </c:pt>
                <c:pt idx="3424">
                  <c:v>1068.0</c:v>
                </c:pt>
                <c:pt idx="3425">
                  <c:v>1068.0</c:v>
                </c:pt>
                <c:pt idx="3426">
                  <c:v>1068.0</c:v>
                </c:pt>
                <c:pt idx="3427">
                  <c:v>1068.0</c:v>
                </c:pt>
                <c:pt idx="3428">
                  <c:v>1068.0</c:v>
                </c:pt>
                <c:pt idx="3429">
                  <c:v>1068.0</c:v>
                </c:pt>
                <c:pt idx="3430">
                  <c:v>1068.0</c:v>
                </c:pt>
                <c:pt idx="3431">
                  <c:v>1068.0</c:v>
                </c:pt>
                <c:pt idx="3432">
                  <c:v>1069.0</c:v>
                </c:pt>
                <c:pt idx="3433">
                  <c:v>1069.0</c:v>
                </c:pt>
                <c:pt idx="3434">
                  <c:v>1069.0</c:v>
                </c:pt>
                <c:pt idx="3435">
                  <c:v>1070.0</c:v>
                </c:pt>
                <c:pt idx="3436">
                  <c:v>1071.0</c:v>
                </c:pt>
                <c:pt idx="3437">
                  <c:v>1072.0</c:v>
                </c:pt>
                <c:pt idx="3438">
                  <c:v>1073.0</c:v>
                </c:pt>
                <c:pt idx="3439">
                  <c:v>1073.0</c:v>
                </c:pt>
                <c:pt idx="3440">
                  <c:v>1074.0</c:v>
                </c:pt>
                <c:pt idx="3441">
                  <c:v>1074.0</c:v>
                </c:pt>
                <c:pt idx="3442">
                  <c:v>1074.0</c:v>
                </c:pt>
                <c:pt idx="3443">
                  <c:v>1074.0</c:v>
                </c:pt>
                <c:pt idx="3444">
                  <c:v>1075.0</c:v>
                </c:pt>
                <c:pt idx="3445">
                  <c:v>1075.0</c:v>
                </c:pt>
                <c:pt idx="3446">
                  <c:v>1075.0</c:v>
                </c:pt>
                <c:pt idx="3447">
                  <c:v>1075.0</c:v>
                </c:pt>
                <c:pt idx="3448">
                  <c:v>1075.0</c:v>
                </c:pt>
                <c:pt idx="3449">
                  <c:v>1075.0</c:v>
                </c:pt>
                <c:pt idx="3450">
                  <c:v>1076.0</c:v>
                </c:pt>
                <c:pt idx="3451">
                  <c:v>1076.0</c:v>
                </c:pt>
                <c:pt idx="3452">
                  <c:v>1076.0</c:v>
                </c:pt>
                <c:pt idx="3453">
                  <c:v>1076.0</c:v>
                </c:pt>
                <c:pt idx="3454">
                  <c:v>1076.0</c:v>
                </c:pt>
                <c:pt idx="3455">
                  <c:v>1076.0</c:v>
                </c:pt>
                <c:pt idx="3456">
                  <c:v>1076.0</c:v>
                </c:pt>
                <c:pt idx="3457">
                  <c:v>1076.0</c:v>
                </c:pt>
                <c:pt idx="3458">
                  <c:v>1076.0</c:v>
                </c:pt>
                <c:pt idx="3459">
                  <c:v>1077.0</c:v>
                </c:pt>
                <c:pt idx="3460">
                  <c:v>1077.0</c:v>
                </c:pt>
                <c:pt idx="3461">
                  <c:v>1078.0</c:v>
                </c:pt>
                <c:pt idx="3462">
                  <c:v>1078.0</c:v>
                </c:pt>
                <c:pt idx="3463">
                  <c:v>1078.0</c:v>
                </c:pt>
                <c:pt idx="3464">
                  <c:v>1078.0</c:v>
                </c:pt>
                <c:pt idx="3465">
                  <c:v>1079.0</c:v>
                </c:pt>
                <c:pt idx="3466">
                  <c:v>1080.0</c:v>
                </c:pt>
                <c:pt idx="3467">
                  <c:v>1080.0</c:v>
                </c:pt>
                <c:pt idx="3468">
                  <c:v>1080.0</c:v>
                </c:pt>
                <c:pt idx="3469">
                  <c:v>1080.0</c:v>
                </c:pt>
                <c:pt idx="3470">
                  <c:v>1081.0</c:v>
                </c:pt>
                <c:pt idx="3471">
                  <c:v>1081.0</c:v>
                </c:pt>
                <c:pt idx="3472">
                  <c:v>1081.0</c:v>
                </c:pt>
                <c:pt idx="3473">
                  <c:v>1082.0</c:v>
                </c:pt>
                <c:pt idx="3474">
                  <c:v>1082.0</c:v>
                </c:pt>
                <c:pt idx="3475">
                  <c:v>1082.0</c:v>
                </c:pt>
                <c:pt idx="3476">
                  <c:v>1082.0</c:v>
                </c:pt>
                <c:pt idx="3477">
                  <c:v>1083.0</c:v>
                </c:pt>
                <c:pt idx="3478">
                  <c:v>1084.0</c:v>
                </c:pt>
                <c:pt idx="3479">
                  <c:v>1084.0</c:v>
                </c:pt>
                <c:pt idx="3480">
                  <c:v>1085.0</c:v>
                </c:pt>
                <c:pt idx="3481">
                  <c:v>1085.0</c:v>
                </c:pt>
                <c:pt idx="3482">
                  <c:v>1086.0</c:v>
                </c:pt>
                <c:pt idx="3483">
                  <c:v>1086.0</c:v>
                </c:pt>
                <c:pt idx="3484">
                  <c:v>1086.0</c:v>
                </c:pt>
                <c:pt idx="3485">
                  <c:v>1086.0</c:v>
                </c:pt>
                <c:pt idx="3486">
                  <c:v>1087.0</c:v>
                </c:pt>
                <c:pt idx="3487">
                  <c:v>1087.0</c:v>
                </c:pt>
                <c:pt idx="3488">
                  <c:v>1087.0</c:v>
                </c:pt>
                <c:pt idx="3489">
                  <c:v>1088.0</c:v>
                </c:pt>
                <c:pt idx="3490">
                  <c:v>1088.0</c:v>
                </c:pt>
                <c:pt idx="3491">
                  <c:v>1089.0</c:v>
                </c:pt>
                <c:pt idx="3492">
                  <c:v>1090.0</c:v>
                </c:pt>
                <c:pt idx="3493">
                  <c:v>1090.0</c:v>
                </c:pt>
                <c:pt idx="3494">
                  <c:v>1091.0</c:v>
                </c:pt>
                <c:pt idx="3495">
                  <c:v>1091.0</c:v>
                </c:pt>
                <c:pt idx="3496">
                  <c:v>1091.0</c:v>
                </c:pt>
                <c:pt idx="3497">
                  <c:v>1092.0</c:v>
                </c:pt>
                <c:pt idx="3498">
                  <c:v>1092.0</c:v>
                </c:pt>
                <c:pt idx="3499">
                  <c:v>1093.0</c:v>
                </c:pt>
                <c:pt idx="3500">
                  <c:v>1093.0</c:v>
                </c:pt>
                <c:pt idx="3501">
                  <c:v>1093.0</c:v>
                </c:pt>
                <c:pt idx="3502">
                  <c:v>1093.0</c:v>
                </c:pt>
                <c:pt idx="3503">
                  <c:v>1093.0</c:v>
                </c:pt>
                <c:pt idx="3504">
                  <c:v>1093.0</c:v>
                </c:pt>
                <c:pt idx="3505">
                  <c:v>1093.0</c:v>
                </c:pt>
                <c:pt idx="3506">
                  <c:v>1093.0</c:v>
                </c:pt>
                <c:pt idx="3507">
                  <c:v>1093.0</c:v>
                </c:pt>
                <c:pt idx="3508">
                  <c:v>1093.0</c:v>
                </c:pt>
                <c:pt idx="3509">
                  <c:v>1093.0</c:v>
                </c:pt>
                <c:pt idx="3510">
                  <c:v>1093.0</c:v>
                </c:pt>
                <c:pt idx="3511">
                  <c:v>1093.0</c:v>
                </c:pt>
                <c:pt idx="3512">
                  <c:v>1093.0</c:v>
                </c:pt>
                <c:pt idx="3513">
                  <c:v>1093.0</c:v>
                </c:pt>
                <c:pt idx="3514">
                  <c:v>1093.0</c:v>
                </c:pt>
                <c:pt idx="3515">
                  <c:v>1093.0</c:v>
                </c:pt>
                <c:pt idx="3516">
                  <c:v>1094.0</c:v>
                </c:pt>
                <c:pt idx="3517">
                  <c:v>1094.0</c:v>
                </c:pt>
                <c:pt idx="3518">
                  <c:v>1095.0</c:v>
                </c:pt>
                <c:pt idx="3519">
                  <c:v>1096.0</c:v>
                </c:pt>
                <c:pt idx="3520">
                  <c:v>1096.0</c:v>
                </c:pt>
                <c:pt idx="3521">
                  <c:v>1096.0</c:v>
                </c:pt>
                <c:pt idx="3522">
                  <c:v>1096.0</c:v>
                </c:pt>
                <c:pt idx="3523">
                  <c:v>1096.0</c:v>
                </c:pt>
                <c:pt idx="3524">
                  <c:v>1096.0</c:v>
                </c:pt>
                <c:pt idx="3525">
                  <c:v>1096.0</c:v>
                </c:pt>
                <c:pt idx="3526">
                  <c:v>1096.0</c:v>
                </c:pt>
                <c:pt idx="3527">
                  <c:v>1096.0</c:v>
                </c:pt>
                <c:pt idx="3528">
                  <c:v>1096.0</c:v>
                </c:pt>
                <c:pt idx="3529">
                  <c:v>1096.0</c:v>
                </c:pt>
                <c:pt idx="3530">
                  <c:v>1096.0</c:v>
                </c:pt>
                <c:pt idx="3531">
                  <c:v>1096.0</c:v>
                </c:pt>
                <c:pt idx="3532">
                  <c:v>1096.0</c:v>
                </c:pt>
                <c:pt idx="3533">
                  <c:v>1096.0</c:v>
                </c:pt>
                <c:pt idx="3534">
                  <c:v>1096.0</c:v>
                </c:pt>
                <c:pt idx="3535">
                  <c:v>1096.0</c:v>
                </c:pt>
                <c:pt idx="3536">
                  <c:v>1096.0</c:v>
                </c:pt>
                <c:pt idx="3537">
                  <c:v>1096.0</c:v>
                </c:pt>
                <c:pt idx="3538">
                  <c:v>1096.0</c:v>
                </c:pt>
                <c:pt idx="3539">
                  <c:v>1096.0</c:v>
                </c:pt>
                <c:pt idx="3540">
                  <c:v>1096.0</c:v>
                </c:pt>
                <c:pt idx="3541">
                  <c:v>1096.0</c:v>
                </c:pt>
                <c:pt idx="3542">
                  <c:v>1097.0</c:v>
                </c:pt>
                <c:pt idx="3543">
                  <c:v>1097.0</c:v>
                </c:pt>
                <c:pt idx="3544">
                  <c:v>1097.0</c:v>
                </c:pt>
                <c:pt idx="3545">
                  <c:v>1097.0</c:v>
                </c:pt>
                <c:pt idx="3546">
                  <c:v>1097.0</c:v>
                </c:pt>
                <c:pt idx="3547">
                  <c:v>1097.0</c:v>
                </c:pt>
                <c:pt idx="3548">
                  <c:v>1098.0</c:v>
                </c:pt>
                <c:pt idx="3549">
                  <c:v>1099.0</c:v>
                </c:pt>
                <c:pt idx="3550">
                  <c:v>1099.0</c:v>
                </c:pt>
                <c:pt idx="3551">
                  <c:v>1100.0</c:v>
                </c:pt>
                <c:pt idx="3552">
                  <c:v>1100.0</c:v>
                </c:pt>
                <c:pt idx="3553">
                  <c:v>1100.0</c:v>
                </c:pt>
                <c:pt idx="3554">
                  <c:v>1100.0</c:v>
                </c:pt>
                <c:pt idx="3555">
                  <c:v>1100.0</c:v>
                </c:pt>
                <c:pt idx="3556">
                  <c:v>1100.0</c:v>
                </c:pt>
                <c:pt idx="3557">
                  <c:v>1100.0</c:v>
                </c:pt>
                <c:pt idx="3558">
                  <c:v>1101.0</c:v>
                </c:pt>
                <c:pt idx="3559">
                  <c:v>1102.0</c:v>
                </c:pt>
                <c:pt idx="3560">
                  <c:v>1103.0</c:v>
                </c:pt>
                <c:pt idx="3561">
                  <c:v>1103.0</c:v>
                </c:pt>
                <c:pt idx="3562">
                  <c:v>1103.0</c:v>
                </c:pt>
                <c:pt idx="3563">
                  <c:v>1104.0</c:v>
                </c:pt>
                <c:pt idx="3564">
                  <c:v>1104.0</c:v>
                </c:pt>
                <c:pt idx="3565">
                  <c:v>1104.0</c:v>
                </c:pt>
                <c:pt idx="3566">
                  <c:v>1104.0</c:v>
                </c:pt>
                <c:pt idx="3567">
                  <c:v>1104.0</c:v>
                </c:pt>
                <c:pt idx="3568">
                  <c:v>1104.0</c:v>
                </c:pt>
                <c:pt idx="3569">
                  <c:v>1104.0</c:v>
                </c:pt>
                <c:pt idx="3570">
                  <c:v>1104.0</c:v>
                </c:pt>
                <c:pt idx="3571">
                  <c:v>1104.0</c:v>
                </c:pt>
                <c:pt idx="3572">
                  <c:v>1104.0</c:v>
                </c:pt>
                <c:pt idx="3573">
                  <c:v>1105.0</c:v>
                </c:pt>
                <c:pt idx="3574">
                  <c:v>1105.0</c:v>
                </c:pt>
                <c:pt idx="3575">
                  <c:v>1105.0</c:v>
                </c:pt>
                <c:pt idx="3576">
                  <c:v>1105.0</c:v>
                </c:pt>
                <c:pt idx="3577">
                  <c:v>1106.0</c:v>
                </c:pt>
                <c:pt idx="3578">
                  <c:v>1106.0</c:v>
                </c:pt>
                <c:pt idx="3579">
                  <c:v>1107.0</c:v>
                </c:pt>
                <c:pt idx="3580">
                  <c:v>1108.0</c:v>
                </c:pt>
                <c:pt idx="3581">
                  <c:v>1108.0</c:v>
                </c:pt>
                <c:pt idx="3582">
                  <c:v>1109.0</c:v>
                </c:pt>
                <c:pt idx="3583">
                  <c:v>1109.0</c:v>
                </c:pt>
                <c:pt idx="3584">
                  <c:v>1110.0</c:v>
                </c:pt>
                <c:pt idx="3585">
                  <c:v>1110.0</c:v>
                </c:pt>
                <c:pt idx="3586">
                  <c:v>1110.0</c:v>
                </c:pt>
                <c:pt idx="3587">
                  <c:v>1111.0</c:v>
                </c:pt>
                <c:pt idx="3588">
                  <c:v>1112.0</c:v>
                </c:pt>
                <c:pt idx="3589">
                  <c:v>1113.0</c:v>
                </c:pt>
                <c:pt idx="3590">
                  <c:v>1113.0</c:v>
                </c:pt>
                <c:pt idx="3591">
                  <c:v>1113.0</c:v>
                </c:pt>
                <c:pt idx="3592">
                  <c:v>1113.0</c:v>
                </c:pt>
                <c:pt idx="3593">
                  <c:v>1113.0</c:v>
                </c:pt>
                <c:pt idx="3594">
                  <c:v>1114.0</c:v>
                </c:pt>
                <c:pt idx="3595">
                  <c:v>1115.0</c:v>
                </c:pt>
                <c:pt idx="3596">
                  <c:v>1115.0</c:v>
                </c:pt>
                <c:pt idx="3597">
                  <c:v>1116.0</c:v>
                </c:pt>
                <c:pt idx="3598">
                  <c:v>1116.0</c:v>
                </c:pt>
                <c:pt idx="3599">
                  <c:v>1117.0</c:v>
                </c:pt>
                <c:pt idx="3600">
                  <c:v>1118.0</c:v>
                </c:pt>
                <c:pt idx="3601">
                  <c:v>1119.0</c:v>
                </c:pt>
                <c:pt idx="3602">
                  <c:v>1120.0</c:v>
                </c:pt>
                <c:pt idx="3603">
                  <c:v>1121.0</c:v>
                </c:pt>
                <c:pt idx="3604">
                  <c:v>1122.0</c:v>
                </c:pt>
                <c:pt idx="3605">
                  <c:v>1122.0</c:v>
                </c:pt>
                <c:pt idx="3606">
                  <c:v>1122.0</c:v>
                </c:pt>
                <c:pt idx="3607">
                  <c:v>1123.0</c:v>
                </c:pt>
                <c:pt idx="3608">
                  <c:v>1124.0</c:v>
                </c:pt>
                <c:pt idx="3609">
                  <c:v>1125.0</c:v>
                </c:pt>
                <c:pt idx="3610">
                  <c:v>1126.0</c:v>
                </c:pt>
                <c:pt idx="3611">
                  <c:v>1127.0</c:v>
                </c:pt>
                <c:pt idx="3612">
                  <c:v>1128.0</c:v>
                </c:pt>
                <c:pt idx="3613">
                  <c:v>1129.0</c:v>
                </c:pt>
                <c:pt idx="3614">
                  <c:v>1130.0</c:v>
                </c:pt>
                <c:pt idx="3615">
                  <c:v>1131.0</c:v>
                </c:pt>
                <c:pt idx="3616">
                  <c:v>1132.0</c:v>
                </c:pt>
                <c:pt idx="3617">
                  <c:v>1133.0</c:v>
                </c:pt>
                <c:pt idx="3618">
                  <c:v>1134.0</c:v>
                </c:pt>
                <c:pt idx="3619">
                  <c:v>1134.0</c:v>
                </c:pt>
                <c:pt idx="3620">
                  <c:v>1134.0</c:v>
                </c:pt>
                <c:pt idx="3621">
                  <c:v>1135.0</c:v>
                </c:pt>
                <c:pt idx="3622">
                  <c:v>1136.0</c:v>
                </c:pt>
                <c:pt idx="3623">
                  <c:v>1137.0</c:v>
                </c:pt>
                <c:pt idx="3624">
                  <c:v>1137.0</c:v>
                </c:pt>
                <c:pt idx="3625">
                  <c:v>1137.0</c:v>
                </c:pt>
                <c:pt idx="3626">
                  <c:v>1137.0</c:v>
                </c:pt>
                <c:pt idx="3627">
                  <c:v>1137.0</c:v>
                </c:pt>
                <c:pt idx="3628">
                  <c:v>1137.0</c:v>
                </c:pt>
                <c:pt idx="3629">
                  <c:v>1138.0</c:v>
                </c:pt>
                <c:pt idx="3630">
                  <c:v>1138.0</c:v>
                </c:pt>
                <c:pt idx="3631">
                  <c:v>1138.0</c:v>
                </c:pt>
                <c:pt idx="3632">
                  <c:v>1138.0</c:v>
                </c:pt>
                <c:pt idx="3633">
                  <c:v>1138.0</c:v>
                </c:pt>
                <c:pt idx="3634">
                  <c:v>1138.0</c:v>
                </c:pt>
                <c:pt idx="3635">
                  <c:v>1138.0</c:v>
                </c:pt>
                <c:pt idx="3636">
                  <c:v>1138.0</c:v>
                </c:pt>
                <c:pt idx="3637">
                  <c:v>1138.0</c:v>
                </c:pt>
                <c:pt idx="3638">
                  <c:v>1138.0</c:v>
                </c:pt>
                <c:pt idx="3639">
                  <c:v>1138.0</c:v>
                </c:pt>
                <c:pt idx="3640">
                  <c:v>1138.0</c:v>
                </c:pt>
                <c:pt idx="3641">
                  <c:v>1138.0</c:v>
                </c:pt>
                <c:pt idx="3642">
                  <c:v>1138.0</c:v>
                </c:pt>
                <c:pt idx="3643">
                  <c:v>1138.0</c:v>
                </c:pt>
                <c:pt idx="3644">
                  <c:v>1138.0</c:v>
                </c:pt>
                <c:pt idx="3645">
                  <c:v>1138.0</c:v>
                </c:pt>
                <c:pt idx="3646">
                  <c:v>1138.0</c:v>
                </c:pt>
                <c:pt idx="3647">
                  <c:v>1138.0</c:v>
                </c:pt>
                <c:pt idx="3648">
                  <c:v>1138.0</c:v>
                </c:pt>
                <c:pt idx="3649">
                  <c:v>1139.0</c:v>
                </c:pt>
                <c:pt idx="3650">
                  <c:v>1139.0</c:v>
                </c:pt>
                <c:pt idx="3651">
                  <c:v>1140.0</c:v>
                </c:pt>
                <c:pt idx="3652">
                  <c:v>1140.0</c:v>
                </c:pt>
                <c:pt idx="3653">
                  <c:v>1140.0</c:v>
                </c:pt>
                <c:pt idx="3654">
                  <c:v>1140.0</c:v>
                </c:pt>
                <c:pt idx="3655">
                  <c:v>1140.0</c:v>
                </c:pt>
                <c:pt idx="3656">
                  <c:v>1140.0</c:v>
                </c:pt>
                <c:pt idx="3657">
                  <c:v>1141.0</c:v>
                </c:pt>
                <c:pt idx="3658">
                  <c:v>1142.0</c:v>
                </c:pt>
                <c:pt idx="3659">
                  <c:v>1142.0</c:v>
                </c:pt>
                <c:pt idx="3660">
                  <c:v>1142.0</c:v>
                </c:pt>
                <c:pt idx="3661">
                  <c:v>1142.0</c:v>
                </c:pt>
                <c:pt idx="3662">
                  <c:v>1143.0</c:v>
                </c:pt>
                <c:pt idx="3663">
                  <c:v>1143.0</c:v>
                </c:pt>
                <c:pt idx="3664">
                  <c:v>1143.0</c:v>
                </c:pt>
                <c:pt idx="3665">
                  <c:v>1143.0</c:v>
                </c:pt>
                <c:pt idx="3666">
                  <c:v>1143.0</c:v>
                </c:pt>
                <c:pt idx="3667">
                  <c:v>1143.0</c:v>
                </c:pt>
                <c:pt idx="3668">
                  <c:v>1143.0</c:v>
                </c:pt>
                <c:pt idx="3669">
                  <c:v>1143.0</c:v>
                </c:pt>
                <c:pt idx="3670">
                  <c:v>1143.0</c:v>
                </c:pt>
                <c:pt idx="3671">
                  <c:v>1143.0</c:v>
                </c:pt>
                <c:pt idx="3672">
                  <c:v>1143.0</c:v>
                </c:pt>
                <c:pt idx="3673">
                  <c:v>1143.0</c:v>
                </c:pt>
                <c:pt idx="3674">
                  <c:v>1143.0</c:v>
                </c:pt>
                <c:pt idx="3675">
                  <c:v>1143.0</c:v>
                </c:pt>
                <c:pt idx="3676">
                  <c:v>1143.0</c:v>
                </c:pt>
                <c:pt idx="3677">
                  <c:v>1143.0</c:v>
                </c:pt>
                <c:pt idx="3678">
                  <c:v>1143.0</c:v>
                </c:pt>
                <c:pt idx="3679">
                  <c:v>1143.0</c:v>
                </c:pt>
                <c:pt idx="3680">
                  <c:v>1143.0</c:v>
                </c:pt>
                <c:pt idx="3681">
                  <c:v>1143.0</c:v>
                </c:pt>
                <c:pt idx="3682">
                  <c:v>1143.0</c:v>
                </c:pt>
                <c:pt idx="3683">
                  <c:v>1143.0</c:v>
                </c:pt>
                <c:pt idx="3684">
                  <c:v>1143.0</c:v>
                </c:pt>
                <c:pt idx="3685">
                  <c:v>1144.0</c:v>
                </c:pt>
                <c:pt idx="3686">
                  <c:v>1144.0</c:v>
                </c:pt>
                <c:pt idx="3687">
                  <c:v>1144.0</c:v>
                </c:pt>
                <c:pt idx="3688">
                  <c:v>1144.0</c:v>
                </c:pt>
                <c:pt idx="3689">
                  <c:v>1145.0</c:v>
                </c:pt>
                <c:pt idx="3690">
                  <c:v>1146.0</c:v>
                </c:pt>
                <c:pt idx="3691">
                  <c:v>1147.0</c:v>
                </c:pt>
                <c:pt idx="3692">
                  <c:v>1147.0</c:v>
                </c:pt>
                <c:pt idx="3693">
                  <c:v>1147.0</c:v>
                </c:pt>
                <c:pt idx="3694">
                  <c:v>1147.0</c:v>
                </c:pt>
                <c:pt idx="3695">
                  <c:v>1148.0</c:v>
                </c:pt>
                <c:pt idx="3696">
                  <c:v>1148.0</c:v>
                </c:pt>
                <c:pt idx="3697">
                  <c:v>1148.0</c:v>
                </c:pt>
                <c:pt idx="3698">
                  <c:v>1148.0</c:v>
                </c:pt>
                <c:pt idx="3699">
                  <c:v>1148.0</c:v>
                </c:pt>
                <c:pt idx="3700">
                  <c:v>1148.0</c:v>
                </c:pt>
                <c:pt idx="3701">
                  <c:v>1148.0</c:v>
                </c:pt>
                <c:pt idx="3702">
                  <c:v>1148.0</c:v>
                </c:pt>
                <c:pt idx="3703">
                  <c:v>1148.0</c:v>
                </c:pt>
                <c:pt idx="3704">
                  <c:v>1148.0</c:v>
                </c:pt>
                <c:pt idx="3705">
                  <c:v>1148.0</c:v>
                </c:pt>
                <c:pt idx="3706">
                  <c:v>1148.0</c:v>
                </c:pt>
                <c:pt idx="3707">
                  <c:v>1149.0</c:v>
                </c:pt>
                <c:pt idx="3708">
                  <c:v>1149.0</c:v>
                </c:pt>
                <c:pt idx="3709">
                  <c:v>1149.0</c:v>
                </c:pt>
                <c:pt idx="3710">
                  <c:v>1149.0</c:v>
                </c:pt>
                <c:pt idx="3711">
                  <c:v>1149.0</c:v>
                </c:pt>
                <c:pt idx="3712">
                  <c:v>1150.0</c:v>
                </c:pt>
                <c:pt idx="3713">
                  <c:v>1150.0</c:v>
                </c:pt>
                <c:pt idx="3714">
                  <c:v>1150.0</c:v>
                </c:pt>
                <c:pt idx="3715">
                  <c:v>1150.0</c:v>
                </c:pt>
                <c:pt idx="3716">
                  <c:v>1150.0</c:v>
                </c:pt>
                <c:pt idx="3717">
                  <c:v>1150.0</c:v>
                </c:pt>
                <c:pt idx="3718">
                  <c:v>1150.0</c:v>
                </c:pt>
                <c:pt idx="3719">
                  <c:v>1150.0</c:v>
                </c:pt>
                <c:pt idx="3720">
                  <c:v>1150.0</c:v>
                </c:pt>
                <c:pt idx="3721">
                  <c:v>1150.0</c:v>
                </c:pt>
                <c:pt idx="3722">
                  <c:v>1150.0</c:v>
                </c:pt>
                <c:pt idx="3723">
                  <c:v>1150.0</c:v>
                </c:pt>
                <c:pt idx="3724">
                  <c:v>1150.0</c:v>
                </c:pt>
                <c:pt idx="3725">
                  <c:v>1150.0</c:v>
                </c:pt>
                <c:pt idx="3726">
                  <c:v>1150.0</c:v>
                </c:pt>
                <c:pt idx="3727">
                  <c:v>1150.0</c:v>
                </c:pt>
                <c:pt idx="3728">
                  <c:v>1150.0</c:v>
                </c:pt>
                <c:pt idx="3729">
                  <c:v>1150.0</c:v>
                </c:pt>
                <c:pt idx="3730">
                  <c:v>1151.0</c:v>
                </c:pt>
                <c:pt idx="3731">
                  <c:v>1152.0</c:v>
                </c:pt>
                <c:pt idx="3732">
                  <c:v>1152.0</c:v>
                </c:pt>
                <c:pt idx="3733">
                  <c:v>1152.0</c:v>
                </c:pt>
                <c:pt idx="3734">
                  <c:v>1152.0</c:v>
                </c:pt>
                <c:pt idx="3735">
                  <c:v>1152.0</c:v>
                </c:pt>
                <c:pt idx="3736">
                  <c:v>1152.0</c:v>
                </c:pt>
                <c:pt idx="3737">
                  <c:v>1152.0</c:v>
                </c:pt>
                <c:pt idx="3738">
                  <c:v>1152.0</c:v>
                </c:pt>
                <c:pt idx="3739">
                  <c:v>1152.0</c:v>
                </c:pt>
                <c:pt idx="3740">
                  <c:v>1152.0</c:v>
                </c:pt>
                <c:pt idx="3741">
                  <c:v>1152.0</c:v>
                </c:pt>
                <c:pt idx="3742">
                  <c:v>1152.0</c:v>
                </c:pt>
                <c:pt idx="3743">
                  <c:v>1152.0</c:v>
                </c:pt>
                <c:pt idx="3744">
                  <c:v>1152.0</c:v>
                </c:pt>
                <c:pt idx="3745">
                  <c:v>1152.0</c:v>
                </c:pt>
                <c:pt idx="3746">
                  <c:v>1153.0</c:v>
                </c:pt>
                <c:pt idx="3747">
                  <c:v>1153.0</c:v>
                </c:pt>
                <c:pt idx="3748">
                  <c:v>1154.0</c:v>
                </c:pt>
                <c:pt idx="3749">
                  <c:v>1154.0</c:v>
                </c:pt>
                <c:pt idx="3750">
                  <c:v>1154.0</c:v>
                </c:pt>
                <c:pt idx="3751">
                  <c:v>1155.0</c:v>
                </c:pt>
                <c:pt idx="3752">
                  <c:v>1155.0</c:v>
                </c:pt>
                <c:pt idx="3753">
                  <c:v>1155.0</c:v>
                </c:pt>
                <c:pt idx="3754">
                  <c:v>1155.0</c:v>
                </c:pt>
                <c:pt idx="3755">
                  <c:v>1155.0</c:v>
                </c:pt>
                <c:pt idx="3756">
                  <c:v>1155.0</c:v>
                </c:pt>
                <c:pt idx="3757">
                  <c:v>1155.0</c:v>
                </c:pt>
                <c:pt idx="3758">
                  <c:v>1155.0</c:v>
                </c:pt>
                <c:pt idx="3759">
                  <c:v>1155.0</c:v>
                </c:pt>
                <c:pt idx="3760">
                  <c:v>1155.0</c:v>
                </c:pt>
                <c:pt idx="3761">
                  <c:v>1156.0</c:v>
                </c:pt>
                <c:pt idx="3762">
                  <c:v>1156.0</c:v>
                </c:pt>
                <c:pt idx="3763">
                  <c:v>1156.0</c:v>
                </c:pt>
                <c:pt idx="3764">
                  <c:v>1156.0</c:v>
                </c:pt>
                <c:pt idx="3765">
                  <c:v>1157.0</c:v>
                </c:pt>
                <c:pt idx="3766">
                  <c:v>1157.0</c:v>
                </c:pt>
                <c:pt idx="3767">
                  <c:v>1157.0</c:v>
                </c:pt>
                <c:pt idx="3768">
                  <c:v>1157.0</c:v>
                </c:pt>
                <c:pt idx="3769">
                  <c:v>1157.0</c:v>
                </c:pt>
                <c:pt idx="3770">
                  <c:v>1158.0</c:v>
                </c:pt>
                <c:pt idx="3771">
                  <c:v>1158.0</c:v>
                </c:pt>
                <c:pt idx="3772">
                  <c:v>1158.0</c:v>
                </c:pt>
                <c:pt idx="3773">
                  <c:v>1158.0</c:v>
                </c:pt>
                <c:pt idx="3774">
                  <c:v>1158.0</c:v>
                </c:pt>
                <c:pt idx="3775">
                  <c:v>1159.0</c:v>
                </c:pt>
                <c:pt idx="3776">
                  <c:v>1160.0</c:v>
                </c:pt>
                <c:pt idx="3777">
                  <c:v>1160.0</c:v>
                </c:pt>
                <c:pt idx="3778">
                  <c:v>1160.0</c:v>
                </c:pt>
                <c:pt idx="3779">
                  <c:v>1160.0</c:v>
                </c:pt>
                <c:pt idx="3780">
                  <c:v>1160.0</c:v>
                </c:pt>
                <c:pt idx="3781">
                  <c:v>1160.0</c:v>
                </c:pt>
                <c:pt idx="3782">
                  <c:v>1161.0</c:v>
                </c:pt>
                <c:pt idx="3783">
                  <c:v>1161.0</c:v>
                </c:pt>
                <c:pt idx="3784">
                  <c:v>1161.0</c:v>
                </c:pt>
                <c:pt idx="3785">
                  <c:v>1162.0</c:v>
                </c:pt>
                <c:pt idx="3786">
                  <c:v>1163.0</c:v>
                </c:pt>
                <c:pt idx="3787">
                  <c:v>1164.0</c:v>
                </c:pt>
                <c:pt idx="3788">
                  <c:v>1165.0</c:v>
                </c:pt>
                <c:pt idx="3789">
                  <c:v>1166.0</c:v>
                </c:pt>
                <c:pt idx="3790">
                  <c:v>1166.0</c:v>
                </c:pt>
                <c:pt idx="3791">
                  <c:v>1166.0</c:v>
                </c:pt>
                <c:pt idx="3792">
                  <c:v>1166.0</c:v>
                </c:pt>
                <c:pt idx="3793">
                  <c:v>1166.0</c:v>
                </c:pt>
                <c:pt idx="3794">
                  <c:v>1166.0</c:v>
                </c:pt>
                <c:pt idx="3795">
                  <c:v>1166.0</c:v>
                </c:pt>
                <c:pt idx="3796">
                  <c:v>1166.0</c:v>
                </c:pt>
                <c:pt idx="3797">
                  <c:v>1166.0</c:v>
                </c:pt>
                <c:pt idx="3798">
                  <c:v>1166.0</c:v>
                </c:pt>
                <c:pt idx="3799">
                  <c:v>1167.0</c:v>
                </c:pt>
                <c:pt idx="3800">
                  <c:v>1167.0</c:v>
                </c:pt>
                <c:pt idx="3801">
                  <c:v>1167.0</c:v>
                </c:pt>
                <c:pt idx="3802">
                  <c:v>1167.0</c:v>
                </c:pt>
                <c:pt idx="3803">
                  <c:v>1167.0</c:v>
                </c:pt>
                <c:pt idx="3804">
                  <c:v>1167.0</c:v>
                </c:pt>
                <c:pt idx="3805">
                  <c:v>1167.0</c:v>
                </c:pt>
                <c:pt idx="3806">
                  <c:v>1167.0</c:v>
                </c:pt>
                <c:pt idx="3807">
                  <c:v>1167.0</c:v>
                </c:pt>
                <c:pt idx="3808">
                  <c:v>1167.0</c:v>
                </c:pt>
                <c:pt idx="3809">
                  <c:v>1168.0</c:v>
                </c:pt>
                <c:pt idx="3810">
                  <c:v>1168.0</c:v>
                </c:pt>
                <c:pt idx="3811">
                  <c:v>1169.0</c:v>
                </c:pt>
                <c:pt idx="3812">
                  <c:v>1170.0</c:v>
                </c:pt>
                <c:pt idx="3813">
                  <c:v>1170.0</c:v>
                </c:pt>
                <c:pt idx="3814">
                  <c:v>1170.0</c:v>
                </c:pt>
                <c:pt idx="3815">
                  <c:v>1171.0</c:v>
                </c:pt>
                <c:pt idx="3816">
                  <c:v>1171.0</c:v>
                </c:pt>
                <c:pt idx="3817">
                  <c:v>1171.0</c:v>
                </c:pt>
                <c:pt idx="3818">
                  <c:v>1171.0</c:v>
                </c:pt>
                <c:pt idx="3819">
                  <c:v>1172.0</c:v>
                </c:pt>
                <c:pt idx="3820">
                  <c:v>1172.0</c:v>
                </c:pt>
                <c:pt idx="3821">
                  <c:v>1172.0</c:v>
                </c:pt>
                <c:pt idx="3822">
                  <c:v>1173.0</c:v>
                </c:pt>
                <c:pt idx="3823">
                  <c:v>1174.0</c:v>
                </c:pt>
                <c:pt idx="3824">
                  <c:v>1174.0</c:v>
                </c:pt>
                <c:pt idx="3825">
                  <c:v>1174.0</c:v>
                </c:pt>
                <c:pt idx="3826">
                  <c:v>1174.0</c:v>
                </c:pt>
                <c:pt idx="3827">
                  <c:v>1174.0</c:v>
                </c:pt>
                <c:pt idx="3828">
                  <c:v>1174.0</c:v>
                </c:pt>
                <c:pt idx="3829">
                  <c:v>1175.0</c:v>
                </c:pt>
                <c:pt idx="3830">
                  <c:v>1176.0</c:v>
                </c:pt>
                <c:pt idx="3831">
                  <c:v>1176.0</c:v>
                </c:pt>
                <c:pt idx="3832">
                  <c:v>1177.0</c:v>
                </c:pt>
                <c:pt idx="3833">
                  <c:v>1177.0</c:v>
                </c:pt>
                <c:pt idx="3834">
                  <c:v>1177.0</c:v>
                </c:pt>
                <c:pt idx="3835">
                  <c:v>1177.0</c:v>
                </c:pt>
                <c:pt idx="3836">
                  <c:v>1177.0</c:v>
                </c:pt>
                <c:pt idx="3837">
                  <c:v>1177.0</c:v>
                </c:pt>
                <c:pt idx="3838">
                  <c:v>1177.0</c:v>
                </c:pt>
                <c:pt idx="3839">
                  <c:v>1177.0</c:v>
                </c:pt>
                <c:pt idx="3840">
                  <c:v>1177.0</c:v>
                </c:pt>
                <c:pt idx="3841">
                  <c:v>1178.0</c:v>
                </c:pt>
                <c:pt idx="3842">
                  <c:v>1178.0</c:v>
                </c:pt>
                <c:pt idx="3843">
                  <c:v>1178.0</c:v>
                </c:pt>
                <c:pt idx="3844">
                  <c:v>1178.0</c:v>
                </c:pt>
                <c:pt idx="3845">
                  <c:v>1179.0</c:v>
                </c:pt>
                <c:pt idx="3846">
                  <c:v>1179.0</c:v>
                </c:pt>
                <c:pt idx="3847">
                  <c:v>1179.0</c:v>
                </c:pt>
                <c:pt idx="3848">
                  <c:v>1180.0</c:v>
                </c:pt>
                <c:pt idx="3849">
                  <c:v>1180.0</c:v>
                </c:pt>
                <c:pt idx="3850">
                  <c:v>1180.0</c:v>
                </c:pt>
                <c:pt idx="3851">
                  <c:v>1180.0</c:v>
                </c:pt>
                <c:pt idx="3852">
                  <c:v>1180.0</c:v>
                </c:pt>
                <c:pt idx="3853">
                  <c:v>1180.0</c:v>
                </c:pt>
                <c:pt idx="3854">
                  <c:v>1180.0</c:v>
                </c:pt>
                <c:pt idx="3855">
                  <c:v>1180.0</c:v>
                </c:pt>
                <c:pt idx="3856">
                  <c:v>1180.0</c:v>
                </c:pt>
                <c:pt idx="3857">
                  <c:v>1180.0</c:v>
                </c:pt>
                <c:pt idx="3858">
                  <c:v>1180.0</c:v>
                </c:pt>
                <c:pt idx="3859">
                  <c:v>1180.0</c:v>
                </c:pt>
                <c:pt idx="3860">
                  <c:v>1180.0</c:v>
                </c:pt>
                <c:pt idx="3861">
                  <c:v>1180.0</c:v>
                </c:pt>
                <c:pt idx="3862">
                  <c:v>1180.0</c:v>
                </c:pt>
                <c:pt idx="3863">
                  <c:v>1180.0</c:v>
                </c:pt>
                <c:pt idx="3864">
                  <c:v>1180.0</c:v>
                </c:pt>
                <c:pt idx="3865">
                  <c:v>1180.0</c:v>
                </c:pt>
                <c:pt idx="3866">
                  <c:v>1180.0</c:v>
                </c:pt>
                <c:pt idx="3867">
                  <c:v>1181.0</c:v>
                </c:pt>
                <c:pt idx="3868">
                  <c:v>1182.0</c:v>
                </c:pt>
                <c:pt idx="3869">
                  <c:v>1182.0</c:v>
                </c:pt>
                <c:pt idx="3870">
                  <c:v>1182.0</c:v>
                </c:pt>
                <c:pt idx="3871">
                  <c:v>1183.0</c:v>
                </c:pt>
                <c:pt idx="3872">
                  <c:v>1183.0</c:v>
                </c:pt>
                <c:pt idx="3873">
                  <c:v>1184.0</c:v>
                </c:pt>
                <c:pt idx="3874">
                  <c:v>1184.0</c:v>
                </c:pt>
                <c:pt idx="3875">
                  <c:v>1184.0</c:v>
                </c:pt>
                <c:pt idx="3876">
                  <c:v>1185.0</c:v>
                </c:pt>
                <c:pt idx="3877">
                  <c:v>1186.0</c:v>
                </c:pt>
                <c:pt idx="3878">
                  <c:v>1186.0</c:v>
                </c:pt>
                <c:pt idx="3879">
                  <c:v>1186.0</c:v>
                </c:pt>
                <c:pt idx="3880">
                  <c:v>1186.0</c:v>
                </c:pt>
                <c:pt idx="3881">
                  <c:v>1186.0</c:v>
                </c:pt>
                <c:pt idx="3882">
                  <c:v>1186.0</c:v>
                </c:pt>
                <c:pt idx="3883">
                  <c:v>1186.0</c:v>
                </c:pt>
                <c:pt idx="3884">
                  <c:v>1186.0</c:v>
                </c:pt>
                <c:pt idx="3885">
                  <c:v>1186.0</c:v>
                </c:pt>
                <c:pt idx="3886">
                  <c:v>1186.0</c:v>
                </c:pt>
                <c:pt idx="3887">
                  <c:v>1186.0</c:v>
                </c:pt>
                <c:pt idx="3888">
                  <c:v>1186.0</c:v>
                </c:pt>
                <c:pt idx="3889">
                  <c:v>1186.0</c:v>
                </c:pt>
                <c:pt idx="3890">
                  <c:v>1186.0</c:v>
                </c:pt>
                <c:pt idx="3891">
                  <c:v>1186.0</c:v>
                </c:pt>
                <c:pt idx="3892">
                  <c:v>1186.0</c:v>
                </c:pt>
                <c:pt idx="3893">
                  <c:v>1186.0</c:v>
                </c:pt>
                <c:pt idx="3894">
                  <c:v>1186.0</c:v>
                </c:pt>
                <c:pt idx="3895">
                  <c:v>1187.0</c:v>
                </c:pt>
                <c:pt idx="3896">
                  <c:v>1188.0</c:v>
                </c:pt>
                <c:pt idx="3897">
                  <c:v>1189.0</c:v>
                </c:pt>
                <c:pt idx="3898">
                  <c:v>1189.0</c:v>
                </c:pt>
                <c:pt idx="3899">
                  <c:v>1190.0</c:v>
                </c:pt>
                <c:pt idx="3900">
                  <c:v>1190.0</c:v>
                </c:pt>
                <c:pt idx="3901">
                  <c:v>1190.0</c:v>
                </c:pt>
                <c:pt idx="3902">
                  <c:v>1190.0</c:v>
                </c:pt>
                <c:pt idx="3903">
                  <c:v>1190.0</c:v>
                </c:pt>
                <c:pt idx="3904">
                  <c:v>1190.0</c:v>
                </c:pt>
                <c:pt idx="3905">
                  <c:v>1190.0</c:v>
                </c:pt>
                <c:pt idx="3906">
                  <c:v>1191.0</c:v>
                </c:pt>
                <c:pt idx="3907">
                  <c:v>1191.0</c:v>
                </c:pt>
                <c:pt idx="3908">
                  <c:v>1192.0</c:v>
                </c:pt>
                <c:pt idx="3909">
                  <c:v>1192.0</c:v>
                </c:pt>
                <c:pt idx="3910">
                  <c:v>1192.0</c:v>
                </c:pt>
                <c:pt idx="3911">
                  <c:v>1192.0</c:v>
                </c:pt>
                <c:pt idx="3912">
                  <c:v>1192.0</c:v>
                </c:pt>
                <c:pt idx="3913">
                  <c:v>1192.0</c:v>
                </c:pt>
                <c:pt idx="3914">
                  <c:v>1193.0</c:v>
                </c:pt>
                <c:pt idx="3915">
                  <c:v>1194.0</c:v>
                </c:pt>
                <c:pt idx="3916">
                  <c:v>1194.0</c:v>
                </c:pt>
                <c:pt idx="3917">
                  <c:v>1195.0</c:v>
                </c:pt>
                <c:pt idx="3918">
                  <c:v>1195.0</c:v>
                </c:pt>
                <c:pt idx="3919">
                  <c:v>1196.0</c:v>
                </c:pt>
                <c:pt idx="3920">
                  <c:v>1197.0</c:v>
                </c:pt>
                <c:pt idx="3921">
                  <c:v>1197.0</c:v>
                </c:pt>
                <c:pt idx="3922">
                  <c:v>1197.0</c:v>
                </c:pt>
                <c:pt idx="3923">
                  <c:v>1198.0</c:v>
                </c:pt>
                <c:pt idx="3924">
                  <c:v>1199.0</c:v>
                </c:pt>
                <c:pt idx="3925">
                  <c:v>1200.0</c:v>
                </c:pt>
                <c:pt idx="3926">
                  <c:v>1200.0</c:v>
                </c:pt>
                <c:pt idx="3927">
                  <c:v>1201.0</c:v>
                </c:pt>
                <c:pt idx="3928">
                  <c:v>1201.0</c:v>
                </c:pt>
                <c:pt idx="3929">
                  <c:v>1202.0</c:v>
                </c:pt>
                <c:pt idx="3930">
                  <c:v>1202.0</c:v>
                </c:pt>
                <c:pt idx="3931">
                  <c:v>1203.0</c:v>
                </c:pt>
                <c:pt idx="3932">
                  <c:v>1203.0</c:v>
                </c:pt>
                <c:pt idx="3933">
                  <c:v>1203.0</c:v>
                </c:pt>
                <c:pt idx="3934">
                  <c:v>1203.0</c:v>
                </c:pt>
                <c:pt idx="3935">
                  <c:v>1204.0</c:v>
                </c:pt>
                <c:pt idx="3936">
                  <c:v>1205.0</c:v>
                </c:pt>
                <c:pt idx="3937">
                  <c:v>1205.0</c:v>
                </c:pt>
                <c:pt idx="3938">
                  <c:v>1205.0</c:v>
                </c:pt>
                <c:pt idx="3939">
                  <c:v>1205.0</c:v>
                </c:pt>
                <c:pt idx="3940">
                  <c:v>1205.0</c:v>
                </c:pt>
                <c:pt idx="3941">
                  <c:v>1205.0</c:v>
                </c:pt>
                <c:pt idx="3942">
                  <c:v>1205.0</c:v>
                </c:pt>
                <c:pt idx="3943">
                  <c:v>1205.0</c:v>
                </c:pt>
                <c:pt idx="3944">
                  <c:v>1206.0</c:v>
                </c:pt>
                <c:pt idx="3945">
                  <c:v>1207.0</c:v>
                </c:pt>
                <c:pt idx="3946">
                  <c:v>1207.0</c:v>
                </c:pt>
                <c:pt idx="3947">
                  <c:v>1207.0</c:v>
                </c:pt>
                <c:pt idx="3948">
                  <c:v>1207.0</c:v>
                </c:pt>
                <c:pt idx="3949">
                  <c:v>1208.0</c:v>
                </c:pt>
                <c:pt idx="3950">
                  <c:v>1208.0</c:v>
                </c:pt>
                <c:pt idx="3951">
                  <c:v>1208.0</c:v>
                </c:pt>
                <c:pt idx="3952">
                  <c:v>1208.0</c:v>
                </c:pt>
                <c:pt idx="3953">
                  <c:v>1208.0</c:v>
                </c:pt>
                <c:pt idx="3954">
                  <c:v>1208.0</c:v>
                </c:pt>
                <c:pt idx="3955">
                  <c:v>1209.0</c:v>
                </c:pt>
                <c:pt idx="3956">
                  <c:v>1209.0</c:v>
                </c:pt>
                <c:pt idx="3957">
                  <c:v>1209.0</c:v>
                </c:pt>
                <c:pt idx="3958">
                  <c:v>1209.0</c:v>
                </c:pt>
                <c:pt idx="3959">
                  <c:v>1209.0</c:v>
                </c:pt>
                <c:pt idx="3960">
                  <c:v>1209.0</c:v>
                </c:pt>
                <c:pt idx="3961">
                  <c:v>1209.0</c:v>
                </c:pt>
                <c:pt idx="3962">
                  <c:v>1209.0</c:v>
                </c:pt>
                <c:pt idx="3963">
                  <c:v>1209.0</c:v>
                </c:pt>
                <c:pt idx="3964">
                  <c:v>1209.0</c:v>
                </c:pt>
                <c:pt idx="3965">
                  <c:v>1209.0</c:v>
                </c:pt>
                <c:pt idx="3966">
                  <c:v>1209.0</c:v>
                </c:pt>
                <c:pt idx="3967">
                  <c:v>1210.0</c:v>
                </c:pt>
                <c:pt idx="3968">
                  <c:v>1210.0</c:v>
                </c:pt>
                <c:pt idx="3969">
                  <c:v>1210.0</c:v>
                </c:pt>
                <c:pt idx="3970">
                  <c:v>1210.0</c:v>
                </c:pt>
                <c:pt idx="3971">
                  <c:v>1211.0</c:v>
                </c:pt>
                <c:pt idx="3972">
                  <c:v>1211.0</c:v>
                </c:pt>
                <c:pt idx="3973">
                  <c:v>1211.0</c:v>
                </c:pt>
                <c:pt idx="3974">
                  <c:v>1211.0</c:v>
                </c:pt>
                <c:pt idx="3975">
                  <c:v>1211.0</c:v>
                </c:pt>
                <c:pt idx="3976">
                  <c:v>1211.0</c:v>
                </c:pt>
                <c:pt idx="3977">
                  <c:v>1211.0</c:v>
                </c:pt>
                <c:pt idx="3978">
                  <c:v>1211.0</c:v>
                </c:pt>
                <c:pt idx="3979">
                  <c:v>1211.0</c:v>
                </c:pt>
                <c:pt idx="3980">
                  <c:v>1211.0</c:v>
                </c:pt>
                <c:pt idx="3981">
                  <c:v>1211.0</c:v>
                </c:pt>
                <c:pt idx="3982">
                  <c:v>1211.0</c:v>
                </c:pt>
                <c:pt idx="3983">
                  <c:v>1211.0</c:v>
                </c:pt>
                <c:pt idx="3984">
                  <c:v>1211.0</c:v>
                </c:pt>
                <c:pt idx="3985">
                  <c:v>1211.0</c:v>
                </c:pt>
                <c:pt idx="3986">
                  <c:v>1211.0</c:v>
                </c:pt>
                <c:pt idx="3987">
                  <c:v>1211.0</c:v>
                </c:pt>
                <c:pt idx="3988">
                  <c:v>1211.0</c:v>
                </c:pt>
                <c:pt idx="3989">
                  <c:v>1211.0</c:v>
                </c:pt>
                <c:pt idx="3990">
                  <c:v>1212.0</c:v>
                </c:pt>
                <c:pt idx="3991">
                  <c:v>1213.0</c:v>
                </c:pt>
                <c:pt idx="3992">
                  <c:v>1214.0</c:v>
                </c:pt>
                <c:pt idx="3993">
                  <c:v>1214.0</c:v>
                </c:pt>
                <c:pt idx="3994">
                  <c:v>1214.0</c:v>
                </c:pt>
                <c:pt idx="3995">
                  <c:v>1214.0</c:v>
                </c:pt>
                <c:pt idx="3996">
                  <c:v>1215.0</c:v>
                </c:pt>
                <c:pt idx="3997">
                  <c:v>1216.0</c:v>
                </c:pt>
                <c:pt idx="3998">
                  <c:v>1217.0</c:v>
                </c:pt>
                <c:pt idx="3999">
                  <c:v>1217.0</c:v>
                </c:pt>
                <c:pt idx="4000">
                  <c:v>1217.0</c:v>
                </c:pt>
                <c:pt idx="4001">
                  <c:v>1218.0</c:v>
                </c:pt>
                <c:pt idx="4002">
                  <c:v>1219.0</c:v>
                </c:pt>
                <c:pt idx="4003">
                  <c:v>1219.0</c:v>
                </c:pt>
                <c:pt idx="4004">
                  <c:v>1219.0</c:v>
                </c:pt>
                <c:pt idx="4005">
                  <c:v>1219.0</c:v>
                </c:pt>
                <c:pt idx="4006">
                  <c:v>1220.0</c:v>
                </c:pt>
                <c:pt idx="4007">
                  <c:v>1221.0</c:v>
                </c:pt>
                <c:pt idx="4008">
                  <c:v>1222.0</c:v>
                </c:pt>
                <c:pt idx="4009">
                  <c:v>1223.0</c:v>
                </c:pt>
                <c:pt idx="4010">
                  <c:v>1224.0</c:v>
                </c:pt>
                <c:pt idx="4011">
                  <c:v>1224.0</c:v>
                </c:pt>
                <c:pt idx="4012">
                  <c:v>1224.0</c:v>
                </c:pt>
                <c:pt idx="4013">
                  <c:v>1224.0</c:v>
                </c:pt>
                <c:pt idx="4014">
                  <c:v>1224.0</c:v>
                </c:pt>
                <c:pt idx="4015">
                  <c:v>1224.0</c:v>
                </c:pt>
                <c:pt idx="4016">
                  <c:v>1225.0</c:v>
                </c:pt>
                <c:pt idx="4017">
                  <c:v>1225.0</c:v>
                </c:pt>
                <c:pt idx="4018">
                  <c:v>1226.0</c:v>
                </c:pt>
                <c:pt idx="4019">
                  <c:v>1226.0</c:v>
                </c:pt>
                <c:pt idx="4020">
                  <c:v>1226.0</c:v>
                </c:pt>
                <c:pt idx="4021">
                  <c:v>1226.0</c:v>
                </c:pt>
                <c:pt idx="4022">
                  <c:v>1226.0</c:v>
                </c:pt>
                <c:pt idx="4023">
                  <c:v>1226.0</c:v>
                </c:pt>
                <c:pt idx="4024">
                  <c:v>1226.0</c:v>
                </c:pt>
                <c:pt idx="4025">
                  <c:v>1226.0</c:v>
                </c:pt>
                <c:pt idx="4026">
                  <c:v>1226.0</c:v>
                </c:pt>
                <c:pt idx="4027">
                  <c:v>1226.0</c:v>
                </c:pt>
                <c:pt idx="4028">
                  <c:v>1227.0</c:v>
                </c:pt>
                <c:pt idx="4029">
                  <c:v>1228.0</c:v>
                </c:pt>
                <c:pt idx="4030">
                  <c:v>1228.0</c:v>
                </c:pt>
                <c:pt idx="4031">
                  <c:v>1229.0</c:v>
                </c:pt>
                <c:pt idx="4032">
                  <c:v>1229.0</c:v>
                </c:pt>
                <c:pt idx="4033">
                  <c:v>1230.0</c:v>
                </c:pt>
                <c:pt idx="4034">
                  <c:v>1230.0</c:v>
                </c:pt>
                <c:pt idx="4035">
                  <c:v>1231.0</c:v>
                </c:pt>
                <c:pt idx="4036">
                  <c:v>1231.0</c:v>
                </c:pt>
                <c:pt idx="4037">
                  <c:v>1232.0</c:v>
                </c:pt>
                <c:pt idx="4038">
                  <c:v>1232.0</c:v>
                </c:pt>
                <c:pt idx="4039">
                  <c:v>1233.0</c:v>
                </c:pt>
                <c:pt idx="4040">
                  <c:v>1233.0</c:v>
                </c:pt>
                <c:pt idx="4041">
                  <c:v>1234.0</c:v>
                </c:pt>
                <c:pt idx="4042">
                  <c:v>1234.0</c:v>
                </c:pt>
                <c:pt idx="4043">
                  <c:v>1234.0</c:v>
                </c:pt>
                <c:pt idx="4044">
                  <c:v>1234.0</c:v>
                </c:pt>
                <c:pt idx="4045">
                  <c:v>1234.0</c:v>
                </c:pt>
                <c:pt idx="4046">
                  <c:v>1234.0</c:v>
                </c:pt>
                <c:pt idx="4047">
                  <c:v>1234.0</c:v>
                </c:pt>
                <c:pt idx="4048">
                  <c:v>1234.0</c:v>
                </c:pt>
                <c:pt idx="4049">
                  <c:v>1234.0</c:v>
                </c:pt>
                <c:pt idx="4050">
                  <c:v>1235.0</c:v>
                </c:pt>
                <c:pt idx="4051">
                  <c:v>1236.0</c:v>
                </c:pt>
                <c:pt idx="4052">
                  <c:v>1237.0</c:v>
                </c:pt>
                <c:pt idx="4053">
                  <c:v>1238.0</c:v>
                </c:pt>
                <c:pt idx="4054">
                  <c:v>1238.0</c:v>
                </c:pt>
                <c:pt idx="4055">
                  <c:v>1238.0</c:v>
                </c:pt>
                <c:pt idx="4056">
                  <c:v>1238.0</c:v>
                </c:pt>
                <c:pt idx="4057">
                  <c:v>1239.0</c:v>
                </c:pt>
                <c:pt idx="4058">
                  <c:v>1239.0</c:v>
                </c:pt>
                <c:pt idx="4059">
                  <c:v>1240.0</c:v>
                </c:pt>
                <c:pt idx="4060">
                  <c:v>1241.0</c:v>
                </c:pt>
                <c:pt idx="4061">
                  <c:v>1241.0</c:v>
                </c:pt>
                <c:pt idx="4062">
                  <c:v>1241.0</c:v>
                </c:pt>
                <c:pt idx="4063">
                  <c:v>1241.0</c:v>
                </c:pt>
                <c:pt idx="4064">
                  <c:v>1241.0</c:v>
                </c:pt>
                <c:pt idx="4065">
                  <c:v>1241.0</c:v>
                </c:pt>
                <c:pt idx="4066">
                  <c:v>1241.0</c:v>
                </c:pt>
                <c:pt idx="4067">
                  <c:v>1242.0</c:v>
                </c:pt>
                <c:pt idx="4068">
                  <c:v>1242.0</c:v>
                </c:pt>
                <c:pt idx="4069">
                  <c:v>1242.0</c:v>
                </c:pt>
                <c:pt idx="4070">
                  <c:v>1242.0</c:v>
                </c:pt>
                <c:pt idx="4071">
                  <c:v>1242.0</c:v>
                </c:pt>
                <c:pt idx="4072">
                  <c:v>1243.0</c:v>
                </c:pt>
                <c:pt idx="4073">
                  <c:v>1243.0</c:v>
                </c:pt>
                <c:pt idx="4074">
                  <c:v>1243.0</c:v>
                </c:pt>
                <c:pt idx="4075">
                  <c:v>1243.0</c:v>
                </c:pt>
                <c:pt idx="4076">
                  <c:v>1243.0</c:v>
                </c:pt>
                <c:pt idx="4077">
                  <c:v>1243.0</c:v>
                </c:pt>
                <c:pt idx="4078">
                  <c:v>1243.0</c:v>
                </c:pt>
                <c:pt idx="4079">
                  <c:v>1243.0</c:v>
                </c:pt>
                <c:pt idx="4080">
                  <c:v>1243.0</c:v>
                </c:pt>
                <c:pt idx="4081">
                  <c:v>1244.0</c:v>
                </c:pt>
                <c:pt idx="4082">
                  <c:v>1245.0</c:v>
                </c:pt>
                <c:pt idx="4083">
                  <c:v>1245.0</c:v>
                </c:pt>
                <c:pt idx="4084">
                  <c:v>1245.0</c:v>
                </c:pt>
                <c:pt idx="4085">
                  <c:v>1245.0</c:v>
                </c:pt>
                <c:pt idx="4086">
                  <c:v>1246.0</c:v>
                </c:pt>
                <c:pt idx="4087">
                  <c:v>1247.0</c:v>
                </c:pt>
                <c:pt idx="4088">
                  <c:v>1247.0</c:v>
                </c:pt>
                <c:pt idx="4089">
                  <c:v>1247.0</c:v>
                </c:pt>
                <c:pt idx="4090">
                  <c:v>1247.0</c:v>
                </c:pt>
                <c:pt idx="4091">
                  <c:v>1247.0</c:v>
                </c:pt>
                <c:pt idx="4092">
                  <c:v>1247.0</c:v>
                </c:pt>
                <c:pt idx="4093">
                  <c:v>1247.0</c:v>
                </c:pt>
                <c:pt idx="4094">
                  <c:v>1248.0</c:v>
                </c:pt>
                <c:pt idx="4095">
                  <c:v>1249.0</c:v>
                </c:pt>
                <c:pt idx="4096">
                  <c:v>1250.0</c:v>
                </c:pt>
                <c:pt idx="4097">
                  <c:v>1251.0</c:v>
                </c:pt>
                <c:pt idx="4098">
                  <c:v>1251.0</c:v>
                </c:pt>
                <c:pt idx="4099">
                  <c:v>1252.0</c:v>
                </c:pt>
                <c:pt idx="4100">
                  <c:v>1253.0</c:v>
                </c:pt>
                <c:pt idx="4101">
                  <c:v>1254.0</c:v>
                </c:pt>
                <c:pt idx="4102">
                  <c:v>1254.0</c:v>
                </c:pt>
                <c:pt idx="4103">
                  <c:v>1254.0</c:v>
                </c:pt>
                <c:pt idx="4104">
                  <c:v>1254.0</c:v>
                </c:pt>
                <c:pt idx="4105">
                  <c:v>1255.0</c:v>
                </c:pt>
                <c:pt idx="4106">
                  <c:v>1256.0</c:v>
                </c:pt>
                <c:pt idx="4107">
                  <c:v>1257.0</c:v>
                </c:pt>
                <c:pt idx="4108">
                  <c:v>1257.0</c:v>
                </c:pt>
                <c:pt idx="4109">
                  <c:v>1257.0</c:v>
                </c:pt>
                <c:pt idx="4110">
                  <c:v>1258.0</c:v>
                </c:pt>
                <c:pt idx="4111">
                  <c:v>1259.0</c:v>
                </c:pt>
                <c:pt idx="4112">
                  <c:v>1259.0</c:v>
                </c:pt>
                <c:pt idx="4113">
                  <c:v>1259.0</c:v>
                </c:pt>
                <c:pt idx="4114">
                  <c:v>1259.0</c:v>
                </c:pt>
                <c:pt idx="4115">
                  <c:v>1259.0</c:v>
                </c:pt>
                <c:pt idx="4116">
                  <c:v>1259.0</c:v>
                </c:pt>
                <c:pt idx="4117">
                  <c:v>1259.0</c:v>
                </c:pt>
                <c:pt idx="4118">
                  <c:v>1259.0</c:v>
                </c:pt>
                <c:pt idx="4119">
                  <c:v>1259.0</c:v>
                </c:pt>
                <c:pt idx="4120">
                  <c:v>1259.0</c:v>
                </c:pt>
                <c:pt idx="4121">
                  <c:v>1259.0</c:v>
                </c:pt>
                <c:pt idx="4122">
                  <c:v>1259.0</c:v>
                </c:pt>
                <c:pt idx="4123">
                  <c:v>1259.0</c:v>
                </c:pt>
                <c:pt idx="4124">
                  <c:v>1259.0</c:v>
                </c:pt>
                <c:pt idx="4125">
                  <c:v>1259.0</c:v>
                </c:pt>
                <c:pt idx="4126">
                  <c:v>1259.0</c:v>
                </c:pt>
                <c:pt idx="4127">
                  <c:v>1259.0</c:v>
                </c:pt>
                <c:pt idx="4128">
                  <c:v>1259.0</c:v>
                </c:pt>
                <c:pt idx="4129">
                  <c:v>1259.0</c:v>
                </c:pt>
                <c:pt idx="4130">
                  <c:v>1259.0</c:v>
                </c:pt>
                <c:pt idx="4131">
                  <c:v>1259.0</c:v>
                </c:pt>
                <c:pt idx="4132">
                  <c:v>1260.0</c:v>
                </c:pt>
                <c:pt idx="4133">
                  <c:v>1260.0</c:v>
                </c:pt>
                <c:pt idx="4134">
                  <c:v>1261.0</c:v>
                </c:pt>
                <c:pt idx="4135">
                  <c:v>1262.0</c:v>
                </c:pt>
                <c:pt idx="4136">
                  <c:v>1262.0</c:v>
                </c:pt>
                <c:pt idx="4137">
                  <c:v>1262.0</c:v>
                </c:pt>
                <c:pt idx="4138">
                  <c:v>1262.0</c:v>
                </c:pt>
                <c:pt idx="4139">
                  <c:v>1262.0</c:v>
                </c:pt>
                <c:pt idx="4140">
                  <c:v>1262.0</c:v>
                </c:pt>
                <c:pt idx="4141">
                  <c:v>1262.0</c:v>
                </c:pt>
                <c:pt idx="4142">
                  <c:v>1262.0</c:v>
                </c:pt>
                <c:pt idx="4143">
                  <c:v>1262.0</c:v>
                </c:pt>
                <c:pt idx="4144">
                  <c:v>1263.0</c:v>
                </c:pt>
                <c:pt idx="4145">
                  <c:v>1263.0</c:v>
                </c:pt>
                <c:pt idx="4146">
                  <c:v>1263.0</c:v>
                </c:pt>
                <c:pt idx="4147">
                  <c:v>1263.0</c:v>
                </c:pt>
                <c:pt idx="4148">
                  <c:v>1263.0</c:v>
                </c:pt>
                <c:pt idx="4149">
                  <c:v>1263.0</c:v>
                </c:pt>
                <c:pt idx="4150">
                  <c:v>1263.0</c:v>
                </c:pt>
                <c:pt idx="4151">
                  <c:v>1264.0</c:v>
                </c:pt>
                <c:pt idx="4152">
                  <c:v>1264.0</c:v>
                </c:pt>
                <c:pt idx="4153">
                  <c:v>1265.0</c:v>
                </c:pt>
                <c:pt idx="4154">
                  <c:v>1266.0</c:v>
                </c:pt>
                <c:pt idx="4155">
                  <c:v>1267.0</c:v>
                </c:pt>
                <c:pt idx="4156">
                  <c:v>1267.0</c:v>
                </c:pt>
                <c:pt idx="4157">
                  <c:v>1267.0</c:v>
                </c:pt>
                <c:pt idx="4158">
                  <c:v>1267.0</c:v>
                </c:pt>
                <c:pt idx="4159">
                  <c:v>1267.0</c:v>
                </c:pt>
                <c:pt idx="4160">
                  <c:v>1268.0</c:v>
                </c:pt>
                <c:pt idx="4161">
                  <c:v>1268.0</c:v>
                </c:pt>
                <c:pt idx="4162">
                  <c:v>1268.0</c:v>
                </c:pt>
                <c:pt idx="4163">
                  <c:v>1268.0</c:v>
                </c:pt>
                <c:pt idx="4164">
                  <c:v>1269.0</c:v>
                </c:pt>
                <c:pt idx="4165">
                  <c:v>1269.0</c:v>
                </c:pt>
                <c:pt idx="4166">
                  <c:v>1269.0</c:v>
                </c:pt>
                <c:pt idx="4167">
                  <c:v>1269.0</c:v>
                </c:pt>
                <c:pt idx="4168">
                  <c:v>1270.0</c:v>
                </c:pt>
                <c:pt idx="4169">
                  <c:v>1271.0</c:v>
                </c:pt>
                <c:pt idx="4170">
                  <c:v>1272.0</c:v>
                </c:pt>
                <c:pt idx="4171">
                  <c:v>1273.0</c:v>
                </c:pt>
                <c:pt idx="4172">
                  <c:v>1273.0</c:v>
                </c:pt>
                <c:pt idx="4173">
                  <c:v>1273.0</c:v>
                </c:pt>
                <c:pt idx="4174">
                  <c:v>1273.0</c:v>
                </c:pt>
                <c:pt idx="4175">
                  <c:v>1274.0</c:v>
                </c:pt>
                <c:pt idx="4176">
                  <c:v>1274.0</c:v>
                </c:pt>
                <c:pt idx="4177">
                  <c:v>1274.0</c:v>
                </c:pt>
                <c:pt idx="4178">
                  <c:v>1274.0</c:v>
                </c:pt>
                <c:pt idx="4179">
                  <c:v>1274.0</c:v>
                </c:pt>
                <c:pt idx="4180">
                  <c:v>1274.0</c:v>
                </c:pt>
                <c:pt idx="4181">
                  <c:v>1274.0</c:v>
                </c:pt>
                <c:pt idx="4182">
                  <c:v>1274.0</c:v>
                </c:pt>
                <c:pt idx="4183">
                  <c:v>1274.0</c:v>
                </c:pt>
                <c:pt idx="4184">
                  <c:v>1275.0</c:v>
                </c:pt>
                <c:pt idx="4185">
                  <c:v>1275.0</c:v>
                </c:pt>
                <c:pt idx="4186">
                  <c:v>1275.0</c:v>
                </c:pt>
                <c:pt idx="4187">
                  <c:v>1276.0</c:v>
                </c:pt>
                <c:pt idx="4188">
                  <c:v>1277.0</c:v>
                </c:pt>
                <c:pt idx="4189">
                  <c:v>1277.0</c:v>
                </c:pt>
                <c:pt idx="4190">
                  <c:v>1277.0</c:v>
                </c:pt>
                <c:pt idx="4191">
                  <c:v>1278.0</c:v>
                </c:pt>
                <c:pt idx="4192">
                  <c:v>1278.0</c:v>
                </c:pt>
                <c:pt idx="4193">
                  <c:v>1279.0</c:v>
                </c:pt>
                <c:pt idx="4194">
                  <c:v>1279.0</c:v>
                </c:pt>
                <c:pt idx="4195">
                  <c:v>1279.0</c:v>
                </c:pt>
                <c:pt idx="4196">
                  <c:v>1279.0</c:v>
                </c:pt>
                <c:pt idx="4197">
                  <c:v>1279.0</c:v>
                </c:pt>
                <c:pt idx="4198">
                  <c:v>1279.0</c:v>
                </c:pt>
                <c:pt idx="4199">
                  <c:v>1280.0</c:v>
                </c:pt>
                <c:pt idx="4200">
                  <c:v>1280.0</c:v>
                </c:pt>
                <c:pt idx="4201">
                  <c:v>1281.0</c:v>
                </c:pt>
                <c:pt idx="4202">
                  <c:v>1282.0</c:v>
                </c:pt>
                <c:pt idx="4203">
                  <c:v>1283.0</c:v>
                </c:pt>
                <c:pt idx="4204">
                  <c:v>1283.0</c:v>
                </c:pt>
                <c:pt idx="4205">
                  <c:v>1284.0</c:v>
                </c:pt>
                <c:pt idx="4206">
                  <c:v>1284.0</c:v>
                </c:pt>
                <c:pt idx="4207">
                  <c:v>1285.0</c:v>
                </c:pt>
                <c:pt idx="4208">
                  <c:v>1286.0</c:v>
                </c:pt>
                <c:pt idx="4209">
                  <c:v>1287.0</c:v>
                </c:pt>
                <c:pt idx="4210">
                  <c:v>1288.0</c:v>
                </c:pt>
                <c:pt idx="4211">
                  <c:v>1288.0</c:v>
                </c:pt>
                <c:pt idx="4212">
                  <c:v>1289.0</c:v>
                </c:pt>
                <c:pt idx="4213">
                  <c:v>1289.0</c:v>
                </c:pt>
                <c:pt idx="4214">
                  <c:v>1290.0</c:v>
                </c:pt>
                <c:pt idx="4215">
                  <c:v>1291.0</c:v>
                </c:pt>
                <c:pt idx="4216">
                  <c:v>1291.0</c:v>
                </c:pt>
                <c:pt idx="4217">
                  <c:v>1291.0</c:v>
                </c:pt>
                <c:pt idx="4218">
                  <c:v>1292.0</c:v>
                </c:pt>
                <c:pt idx="4219">
                  <c:v>1293.0</c:v>
                </c:pt>
                <c:pt idx="4220">
                  <c:v>1293.0</c:v>
                </c:pt>
                <c:pt idx="4221">
                  <c:v>1294.0</c:v>
                </c:pt>
                <c:pt idx="4222">
                  <c:v>1294.0</c:v>
                </c:pt>
                <c:pt idx="4223">
                  <c:v>1294.0</c:v>
                </c:pt>
                <c:pt idx="4224">
                  <c:v>1294.0</c:v>
                </c:pt>
                <c:pt idx="4225">
                  <c:v>1294.0</c:v>
                </c:pt>
                <c:pt idx="4226">
                  <c:v>1294.0</c:v>
                </c:pt>
                <c:pt idx="4227">
                  <c:v>1294.0</c:v>
                </c:pt>
                <c:pt idx="4228">
                  <c:v>1294.0</c:v>
                </c:pt>
                <c:pt idx="4229">
                  <c:v>1294.0</c:v>
                </c:pt>
                <c:pt idx="4230">
                  <c:v>1294.0</c:v>
                </c:pt>
                <c:pt idx="4231">
                  <c:v>1294.0</c:v>
                </c:pt>
                <c:pt idx="4232">
                  <c:v>1294.0</c:v>
                </c:pt>
                <c:pt idx="4233">
                  <c:v>1294.0</c:v>
                </c:pt>
                <c:pt idx="4234">
                  <c:v>1294.0</c:v>
                </c:pt>
                <c:pt idx="4235">
                  <c:v>1294.0</c:v>
                </c:pt>
                <c:pt idx="4236">
                  <c:v>1294.0</c:v>
                </c:pt>
                <c:pt idx="4237">
                  <c:v>1294.0</c:v>
                </c:pt>
                <c:pt idx="4238">
                  <c:v>1294.0</c:v>
                </c:pt>
                <c:pt idx="4239">
                  <c:v>1294.0</c:v>
                </c:pt>
                <c:pt idx="4240">
                  <c:v>1294.0</c:v>
                </c:pt>
                <c:pt idx="4241">
                  <c:v>1294.0</c:v>
                </c:pt>
                <c:pt idx="4242">
                  <c:v>1294.0</c:v>
                </c:pt>
                <c:pt idx="4243">
                  <c:v>1294.0</c:v>
                </c:pt>
                <c:pt idx="4244">
                  <c:v>1294.0</c:v>
                </c:pt>
                <c:pt idx="4245">
                  <c:v>1295.0</c:v>
                </c:pt>
                <c:pt idx="4246">
                  <c:v>1296.0</c:v>
                </c:pt>
                <c:pt idx="4247">
                  <c:v>1297.0</c:v>
                </c:pt>
                <c:pt idx="4248">
                  <c:v>1298.0</c:v>
                </c:pt>
                <c:pt idx="4249">
                  <c:v>1298.0</c:v>
                </c:pt>
                <c:pt idx="4250">
                  <c:v>1299.0</c:v>
                </c:pt>
                <c:pt idx="4251">
                  <c:v>1300.0</c:v>
                </c:pt>
                <c:pt idx="4252">
                  <c:v>1300.0</c:v>
                </c:pt>
                <c:pt idx="4253">
                  <c:v>1301.0</c:v>
                </c:pt>
                <c:pt idx="4254">
                  <c:v>1302.0</c:v>
                </c:pt>
                <c:pt idx="4255">
                  <c:v>1302.0</c:v>
                </c:pt>
                <c:pt idx="4256">
                  <c:v>1303.0</c:v>
                </c:pt>
                <c:pt idx="4257">
                  <c:v>1303.0</c:v>
                </c:pt>
                <c:pt idx="4258">
                  <c:v>1304.0</c:v>
                </c:pt>
                <c:pt idx="4259">
                  <c:v>1305.0</c:v>
                </c:pt>
                <c:pt idx="4260">
                  <c:v>1305.0</c:v>
                </c:pt>
                <c:pt idx="4261">
                  <c:v>1306.0</c:v>
                </c:pt>
                <c:pt idx="4262">
                  <c:v>1307.0</c:v>
                </c:pt>
                <c:pt idx="4263">
                  <c:v>1307.0</c:v>
                </c:pt>
                <c:pt idx="4264">
                  <c:v>1307.0</c:v>
                </c:pt>
                <c:pt idx="4265">
                  <c:v>1307.0</c:v>
                </c:pt>
                <c:pt idx="4266">
                  <c:v>1307.0</c:v>
                </c:pt>
                <c:pt idx="4267">
                  <c:v>1307.0</c:v>
                </c:pt>
                <c:pt idx="4268">
                  <c:v>1307.0</c:v>
                </c:pt>
                <c:pt idx="4269">
                  <c:v>1307.0</c:v>
                </c:pt>
                <c:pt idx="4270">
                  <c:v>1307.0</c:v>
                </c:pt>
                <c:pt idx="4271">
                  <c:v>1307.0</c:v>
                </c:pt>
                <c:pt idx="4272">
                  <c:v>1307.0</c:v>
                </c:pt>
                <c:pt idx="4273">
                  <c:v>1307.0</c:v>
                </c:pt>
                <c:pt idx="4274">
                  <c:v>1308.0</c:v>
                </c:pt>
                <c:pt idx="4275">
                  <c:v>1308.0</c:v>
                </c:pt>
                <c:pt idx="4276">
                  <c:v>1308.0</c:v>
                </c:pt>
                <c:pt idx="4277">
                  <c:v>1308.0</c:v>
                </c:pt>
                <c:pt idx="4278">
                  <c:v>1308.0</c:v>
                </c:pt>
                <c:pt idx="4279">
                  <c:v>1308.0</c:v>
                </c:pt>
                <c:pt idx="4280">
                  <c:v>1308.0</c:v>
                </c:pt>
                <c:pt idx="4281">
                  <c:v>1308.0</c:v>
                </c:pt>
                <c:pt idx="4282">
                  <c:v>1308.0</c:v>
                </c:pt>
                <c:pt idx="4283">
                  <c:v>1308.0</c:v>
                </c:pt>
                <c:pt idx="4284">
                  <c:v>1308.0</c:v>
                </c:pt>
                <c:pt idx="4285">
                  <c:v>1308.0</c:v>
                </c:pt>
                <c:pt idx="4286">
                  <c:v>1309.0</c:v>
                </c:pt>
                <c:pt idx="4287">
                  <c:v>1309.0</c:v>
                </c:pt>
                <c:pt idx="4288">
                  <c:v>1309.0</c:v>
                </c:pt>
                <c:pt idx="4289">
                  <c:v>1309.0</c:v>
                </c:pt>
                <c:pt idx="4290">
                  <c:v>1309.0</c:v>
                </c:pt>
                <c:pt idx="4291">
                  <c:v>1309.0</c:v>
                </c:pt>
                <c:pt idx="4292">
                  <c:v>1310.0</c:v>
                </c:pt>
                <c:pt idx="4293">
                  <c:v>1310.0</c:v>
                </c:pt>
                <c:pt idx="4294">
                  <c:v>1310.0</c:v>
                </c:pt>
                <c:pt idx="4295">
                  <c:v>1310.0</c:v>
                </c:pt>
                <c:pt idx="4296">
                  <c:v>1311.0</c:v>
                </c:pt>
                <c:pt idx="4297">
                  <c:v>1312.0</c:v>
                </c:pt>
                <c:pt idx="4298">
                  <c:v>1313.0</c:v>
                </c:pt>
                <c:pt idx="4299">
                  <c:v>1313.0</c:v>
                </c:pt>
                <c:pt idx="4300">
                  <c:v>1314.0</c:v>
                </c:pt>
                <c:pt idx="4301">
                  <c:v>1315.0</c:v>
                </c:pt>
                <c:pt idx="4302">
                  <c:v>1316.0</c:v>
                </c:pt>
                <c:pt idx="4303">
                  <c:v>1316.0</c:v>
                </c:pt>
                <c:pt idx="4304">
                  <c:v>1317.0</c:v>
                </c:pt>
                <c:pt idx="4305">
                  <c:v>1318.0</c:v>
                </c:pt>
                <c:pt idx="4306">
                  <c:v>1319.0</c:v>
                </c:pt>
                <c:pt idx="4307">
                  <c:v>1320.0</c:v>
                </c:pt>
                <c:pt idx="4308">
                  <c:v>1320.0</c:v>
                </c:pt>
                <c:pt idx="4309">
                  <c:v>1320.0</c:v>
                </c:pt>
                <c:pt idx="4310">
                  <c:v>1320.0</c:v>
                </c:pt>
                <c:pt idx="4311">
                  <c:v>1321.0</c:v>
                </c:pt>
                <c:pt idx="4312">
                  <c:v>1321.0</c:v>
                </c:pt>
                <c:pt idx="4313">
                  <c:v>1322.0</c:v>
                </c:pt>
                <c:pt idx="4314">
                  <c:v>1322.0</c:v>
                </c:pt>
                <c:pt idx="4315">
                  <c:v>1322.0</c:v>
                </c:pt>
                <c:pt idx="4316">
                  <c:v>1323.0</c:v>
                </c:pt>
                <c:pt idx="4317">
                  <c:v>1324.0</c:v>
                </c:pt>
                <c:pt idx="4318">
                  <c:v>1324.0</c:v>
                </c:pt>
                <c:pt idx="4319">
                  <c:v>1325.0</c:v>
                </c:pt>
                <c:pt idx="4320">
                  <c:v>1325.0</c:v>
                </c:pt>
                <c:pt idx="4321">
                  <c:v>1325.0</c:v>
                </c:pt>
                <c:pt idx="4322">
                  <c:v>1326.0</c:v>
                </c:pt>
                <c:pt idx="4323">
                  <c:v>1326.0</c:v>
                </c:pt>
                <c:pt idx="4324">
                  <c:v>1326.0</c:v>
                </c:pt>
                <c:pt idx="4325">
                  <c:v>1326.0</c:v>
                </c:pt>
                <c:pt idx="4326">
                  <c:v>1326.0</c:v>
                </c:pt>
                <c:pt idx="4327">
                  <c:v>1326.0</c:v>
                </c:pt>
                <c:pt idx="4328">
                  <c:v>1326.0</c:v>
                </c:pt>
                <c:pt idx="4329">
                  <c:v>1326.0</c:v>
                </c:pt>
                <c:pt idx="4330">
                  <c:v>1326.0</c:v>
                </c:pt>
                <c:pt idx="4331">
                  <c:v>1326.0</c:v>
                </c:pt>
                <c:pt idx="4332">
                  <c:v>1326.0</c:v>
                </c:pt>
                <c:pt idx="4333">
                  <c:v>1326.0</c:v>
                </c:pt>
                <c:pt idx="4334">
                  <c:v>1326.0</c:v>
                </c:pt>
                <c:pt idx="4335">
                  <c:v>1326.0</c:v>
                </c:pt>
                <c:pt idx="4336">
                  <c:v>1326.0</c:v>
                </c:pt>
                <c:pt idx="4337">
                  <c:v>1326.0</c:v>
                </c:pt>
                <c:pt idx="4338">
                  <c:v>1326.0</c:v>
                </c:pt>
                <c:pt idx="4339">
                  <c:v>1326.0</c:v>
                </c:pt>
                <c:pt idx="4340">
                  <c:v>1326.0</c:v>
                </c:pt>
                <c:pt idx="4341">
                  <c:v>1326.0</c:v>
                </c:pt>
                <c:pt idx="4342">
                  <c:v>1326.0</c:v>
                </c:pt>
                <c:pt idx="4343">
                  <c:v>1326.0</c:v>
                </c:pt>
                <c:pt idx="4344">
                  <c:v>1326.0</c:v>
                </c:pt>
                <c:pt idx="4345">
                  <c:v>1326.0</c:v>
                </c:pt>
                <c:pt idx="4346">
                  <c:v>1326.0</c:v>
                </c:pt>
                <c:pt idx="4347">
                  <c:v>1327.0</c:v>
                </c:pt>
                <c:pt idx="4348">
                  <c:v>1327.0</c:v>
                </c:pt>
                <c:pt idx="4349">
                  <c:v>1327.0</c:v>
                </c:pt>
                <c:pt idx="4350">
                  <c:v>1327.0</c:v>
                </c:pt>
                <c:pt idx="4351">
                  <c:v>1327.0</c:v>
                </c:pt>
                <c:pt idx="4352">
                  <c:v>1327.0</c:v>
                </c:pt>
                <c:pt idx="4353">
                  <c:v>1327.0</c:v>
                </c:pt>
                <c:pt idx="4354">
                  <c:v>1327.0</c:v>
                </c:pt>
                <c:pt idx="4355">
                  <c:v>1327.0</c:v>
                </c:pt>
                <c:pt idx="4356">
                  <c:v>1327.0</c:v>
                </c:pt>
                <c:pt idx="4357">
                  <c:v>1327.0</c:v>
                </c:pt>
                <c:pt idx="4358">
                  <c:v>1327.0</c:v>
                </c:pt>
                <c:pt idx="4359">
                  <c:v>1327.0</c:v>
                </c:pt>
                <c:pt idx="4360">
                  <c:v>1327.0</c:v>
                </c:pt>
                <c:pt idx="4361">
                  <c:v>1327.0</c:v>
                </c:pt>
                <c:pt idx="4362">
                  <c:v>1328.0</c:v>
                </c:pt>
                <c:pt idx="4363">
                  <c:v>1328.0</c:v>
                </c:pt>
                <c:pt idx="4364">
                  <c:v>1328.0</c:v>
                </c:pt>
                <c:pt idx="4365">
                  <c:v>1328.0</c:v>
                </c:pt>
                <c:pt idx="4366">
                  <c:v>1328.0</c:v>
                </c:pt>
                <c:pt idx="4367">
                  <c:v>1329.0</c:v>
                </c:pt>
                <c:pt idx="4368">
                  <c:v>1329.0</c:v>
                </c:pt>
                <c:pt idx="4369">
                  <c:v>1329.0</c:v>
                </c:pt>
                <c:pt idx="4370">
                  <c:v>1329.0</c:v>
                </c:pt>
                <c:pt idx="4371">
                  <c:v>1329.0</c:v>
                </c:pt>
                <c:pt idx="4372">
                  <c:v>1330.0</c:v>
                </c:pt>
                <c:pt idx="4373">
                  <c:v>1330.0</c:v>
                </c:pt>
                <c:pt idx="4374">
                  <c:v>1330.0</c:v>
                </c:pt>
                <c:pt idx="4375">
                  <c:v>1330.0</c:v>
                </c:pt>
                <c:pt idx="4376">
                  <c:v>1330.0</c:v>
                </c:pt>
                <c:pt idx="4377">
                  <c:v>1330.0</c:v>
                </c:pt>
                <c:pt idx="4378">
                  <c:v>1330.0</c:v>
                </c:pt>
                <c:pt idx="4379">
                  <c:v>1330.0</c:v>
                </c:pt>
                <c:pt idx="4380">
                  <c:v>1330.0</c:v>
                </c:pt>
                <c:pt idx="4381">
                  <c:v>1331.0</c:v>
                </c:pt>
                <c:pt idx="4382">
                  <c:v>1332.0</c:v>
                </c:pt>
                <c:pt idx="4383">
                  <c:v>1333.0</c:v>
                </c:pt>
                <c:pt idx="4384">
                  <c:v>1333.0</c:v>
                </c:pt>
                <c:pt idx="4385">
                  <c:v>1333.0</c:v>
                </c:pt>
                <c:pt idx="4386">
                  <c:v>1333.0</c:v>
                </c:pt>
                <c:pt idx="4387">
                  <c:v>1333.0</c:v>
                </c:pt>
                <c:pt idx="4388">
                  <c:v>1333.0</c:v>
                </c:pt>
                <c:pt idx="4389">
                  <c:v>1333.0</c:v>
                </c:pt>
                <c:pt idx="4390">
                  <c:v>1333.0</c:v>
                </c:pt>
                <c:pt idx="4391">
                  <c:v>1333.0</c:v>
                </c:pt>
                <c:pt idx="4392">
                  <c:v>1333.0</c:v>
                </c:pt>
                <c:pt idx="4393">
                  <c:v>1333.0</c:v>
                </c:pt>
                <c:pt idx="4394">
                  <c:v>1333.0</c:v>
                </c:pt>
                <c:pt idx="4395">
                  <c:v>1333.0</c:v>
                </c:pt>
                <c:pt idx="4396">
                  <c:v>1334.0</c:v>
                </c:pt>
                <c:pt idx="4397">
                  <c:v>1334.0</c:v>
                </c:pt>
                <c:pt idx="4398">
                  <c:v>1334.0</c:v>
                </c:pt>
                <c:pt idx="4399">
                  <c:v>1334.0</c:v>
                </c:pt>
                <c:pt idx="4400">
                  <c:v>1334.0</c:v>
                </c:pt>
                <c:pt idx="4401">
                  <c:v>1334.0</c:v>
                </c:pt>
                <c:pt idx="4402">
                  <c:v>1334.0</c:v>
                </c:pt>
                <c:pt idx="4403">
                  <c:v>1334.0</c:v>
                </c:pt>
                <c:pt idx="4404">
                  <c:v>1334.0</c:v>
                </c:pt>
                <c:pt idx="4405">
                  <c:v>1334.0</c:v>
                </c:pt>
                <c:pt idx="4406">
                  <c:v>1334.0</c:v>
                </c:pt>
                <c:pt idx="4407">
                  <c:v>1334.0</c:v>
                </c:pt>
                <c:pt idx="4408">
                  <c:v>1334.0</c:v>
                </c:pt>
                <c:pt idx="4409">
                  <c:v>1334.0</c:v>
                </c:pt>
                <c:pt idx="4410">
                  <c:v>1334.0</c:v>
                </c:pt>
                <c:pt idx="4411">
                  <c:v>1335.0</c:v>
                </c:pt>
                <c:pt idx="4412">
                  <c:v>1335.0</c:v>
                </c:pt>
                <c:pt idx="4413">
                  <c:v>1335.0</c:v>
                </c:pt>
                <c:pt idx="4414">
                  <c:v>1335.0</c:v>
                </c:pt>
                <c:pt idx="4415">
                  <c:v>1335.0</c:v>
                </c:pt>
                <c:pt idx="4416">
                  <c:v>1335.0</c:v>
                </c:pt>
                <c:pt idx="4417">
                  <c:v>1335.0</c:v>
                </c:pt>
                <c:pt idx="4418">
                  <c:v>1336.0</c:v>
                </c:pt>
                <c:pt idx="4419">
                  <c:v>1337.0</c:v>
                </c:pt>
                <c:pt idx="4420">
                  <c:v>1337.0</c:v>
                </c:pt>
                <c:pt idx="4421">
                  <c:v>1337.0</c:v>
                </c:pt>
                <c:pt idx="4422">
                  <c:v>1337.0</c:v>
                </c:pt>
                <c:pt idx="4423">
                  <c:v>1337.0</c:v>
                </c:pt>
                <c:pt idx="4424">
                  <c:v>1337.0</c:v>
                </c:pt>
                <c:pt idx="4425">
                  <c:v>1337.0</c:v>
                </c:pt>
                <c:pt idx="4426">
                  <c:v>1337.0</c:v>
                </c:pt>
                <c:pt idx="4427">
                  <c:v>1337.0</c:v>
                </c:pt>
                <c:pt idx="4428">
                  <c:v>1337.0</c:v>
                </c:pt>
                <c:pt idx="4429">
                  <c:v>1337.0</c:v>
                </c:pt>
                <c:pt idx="4430">
                  <c:v>1337.0</c:v>
                </c:pt>
                <c:pt idx="4431">
                  <c:v>1337.0</c:v>
                </c:pt>
                <c:pt idx="4432">
                  <c:v>1337.0</c:v>
                </c:pt>
                <c:pt idx="4433">
                  <c:v>1337.0</c:v>
                </c:pt>
                <c:pt idx="4434">
                  <c:v>1337.0</c:v>
                </c:pt>
                <c:pt idx="4435">
                  <c:v>1337.0</c:v>
                </c:pt>
                <c:pt idx="4436">
                  <c:v>1337.0</c:v>
                </c:pt>
                <c:pt idx="4437">
                  <c:v>1337.0</c:v>
                </c:pt>
                <c:pt idx="4438">
                  <c:v>1337.0</c:v>
                </c:pt>
                <c:pt idx="4439">
                  <c:v>1337.0</c:v>
                </c:pt>
                <c:pt idx="4440">
                  <c:v>1337.0</c:v>
                </c:pt>
                <c:pt idx="4441">
                  <c:v>1337.0</c:v>
                </c:pt>
                <c:pt idx="4442">
                  <c:v>1337.0</c:v>
                </c:pt>
                <c:pt idx="4443">
                  <c:v>1337.0</c:v>
                </c:pt>
                <c:pt idx="4444">
                  <c:v>1337.0</c:v>
                </c:pt>
                <c:pt idx="4445">
                  <c:v>1337.0</c:v>
                </c:pt>
                <c:pt idx="4446">
                  <c:v>1337.0</c:v>
                </c:pt>
                <c:pt idx="4447">
                  <c:v>1337.0</c:v>
                </c:pt>
                <c:pt idx="4448">
                  <c:v>1337.0</c:v>
                </c:pt>
                <c:pt idx="4449">
                  <c:v>1337.0</c:v>
                </c:pt>
                <c:pt idx="4450">
                  <c:v>1337.0</c:v>
                </c:pt>
                <c:pt idx="4451">
                  <c:v>1337.0</c:v>
                </c:pt>
                <c:pt idx="4452">
                  <c:v>1337.0</c:v>
                </c:pt>
                <c:pt idx="4453">
                  <c:v>1337.0</c:v>
                </c:pt>
                <c:pt idx="4454">
                  <c:v>1337.0</c:v>
                </c:pt>
                <c:pt idx="4455">
                  <c:v>1337.0</c:v>
                </c:pt>
                <c:pt idx="4456">
                  <c:v>1337.0</c:v>
                </c:pt>
                <c:pt idx="4457">
                  <c:v>1337.0</c:v>
                </c:pt>
                <c:pt idx="4458">
                  <c:v>1337.0</c:v>
                </c:pt>
                <c:pt idx="4459">
                  <c:v>1337.0</c:v>
                </c:pt>
                <c:pt idx="4460">
                  <c:v>1337.0</c:v>
                </c:pt>
                <c:pt idx="4461">
                  <c:v>1337.0</c:v>
                </c:pt>
                <c:pt idx="4462">
                  <c:v>1337.0</c:v>
                </c:pt>
                <c:pt idx="4463">
                  <c:v>1337.0</c:v>
                </c:pt>
                <c:pt idx="4464">
                  <c:v>1337.0</c:v>
                </c:pt>
                <c:pt idx="4465">
                  <c:v>1337.0</c:v>
                </c:pt>
                <c:pt idx="4466">
                  <c:v>1338.0</c:v>
                </c:pt>
                <c:pt idx="4467">
                  <c:v>1339.0</c:v>
                </c:pt>
                <c:pt idx="4468">
                  <c:v>1340.0</c:v>
                </c:pt>
                <c:pt idx="4469">
                  <c:v>1340.0</c:v>
                </c:pt>
                <c:pt idx="4470">
                  <c:v>1340.0</c:v>
                </c:pt>
                <c:pt idx="4471">
                  <c:v>1340.0</c:v>
                </c:pt>
                <c:pt idx="4472">
                  <c:v>1340.0</c:v>
                </c:pt>
                <c:pt idx="4473">
                  <c:v>1341.0</c:v>
                </c:pt>
                <c:pt idx="4474">
                  <c:v>1342.0</c:v>
                </c:pt>
                <c:pt idx="4475">
                  <c:v>1342.0</c:v>
                </c:pt>
                <c:pt idx="4476">
                  <c:v>1342.0</c:v>
                </c:pt>
                <c:pt idx="4477">
                  <c:v>1343.0</c:v>
                </c:pt>
                <c:pt idx="4478">
                  <c:v>1343.0</c:v>
                </c:pt>
                <c:pt idx="4479">
                  <c:v>1343.0</c:v>
                </c:pt>
                <c:pt idx="4480">
                  <c:v>1343.0</c:v>
                </c:pt>
                <c:pt idx="4481">
                  <c:v>1343.0</c:v>
                </c:pt>
                <c:pt idx="4482">
                  <c:v>1344.0</c:v>
                </c:pt>
                <c:pt idx="4483">
                  <c:v>1344.0</c:v>
                </c:pt>
                <c:pt idx="4484">
                  <c:v>1344.0</c:v>
                </c:pt>
                <c:pt idx="4485">
                  <c:v>1344.0</c:v>
                </c:pt>
                <c:pt idx="4486">
                  <c:v>1344.0</c:v>
                </c:pt>
                <c:pt idx="4487">
                  <c:v>1344.0</c:v>
                </c:pt>
                <c:pt idx="4488">
                  <c:v>1344.0</c:v>
                </c:pt>
                <c:pt idx="4489">
                  <c:v>1344.0</c:v>
                </c:pt>
                <c:pt idx="4490">
                  <c:v>1344.0</c:v>
                </c:pt>
                <c:pt idx="4491">
                  <c:v>1344.0</c:v>
                </c:pt>
                <c:pt idx="4492">
                  <c:v>1344.0</c:v>
                </c:pt>
                <c:pt idx="4493">
                  <c:v>1345.0</c:v>
                </c:pt>
                <c:pt idx="4494">
                  <c:v>1346.0</c:v>
                </c:pt>
                <c:pt idx="4495">
                  <c:v>1346.0</c:v>
                </c:pt>
                <c:pt idx="4496">
                  <c:v>1346.0</c:v>
                </c:pt>
                <c:pt idx="4497">
                  <c:v>1346.0</c:v>
                </c:pt>
                <c:pt idx="4498">
                  <c:v>1346.0</c:v>
                </c:pt>
                <c:pt idx="4499">
                  <c:v>1346.0</c:v>
                </c:pt>
                <c:pt idx="4500">
                  <c:v>1347.0</c:v>
                </c:pt>
                <c:pt idx="4501">
                  <c:v>1347.0</c:v>
                </c:pt>
                <c:pt idx="4502">
                  <c:v>1347.0</c:v>
                </c:pt>
                <c:pt idx="4503">
                  <c:v>1347.0</c:v>
                </c:pt>
                <c:pt idx="4504">
                  <c:v>1347.0</c:v>
                </c:pt>
                <c:pt idx="4505">
                  <c:v>1347.0</c:v>
                </c:pt>
                <c:pt idx="4506">
                  <c:v>1347.0</c:v>
                </c:pt>
                <c:pt idx="4507">
                  <c:v>1347.0</c:v>
                </c:pt>
                <c:pt idx="4508">
                  <c:v>1347.0</c:v>
                </c:pt>
                <c:pt idx="4509">
                  <c:v>1347.0</c:v>
                </c:pt>
                <c:pt idx="4510">
                  <c:v>1347.0</c:v>
                </c:pt>
                <c:pt idx="4511">
                  <c:v>1347.0</c:v>
                </c:pt>
                <c:pt idx="4512">
                  <c:v>1347.0</c:v>
                </c:pt>
                <c:pt idx="4513">
                  <c:v>1347.0</c:v>
                </c:pt>
                <c:pt idx="4514">
                  <c:v>1347.0</c:v>
                </c:pt>
                <c:pt idx="4515">
                  <c:v>1347.0</c:v>
                </c:pt>
                <c:pt idx="4516">
                  <c:v>1348.0</c:v>
                </c:pt>
                <c:pt idx="4517">
                  <c:v>1348.0</c:v>
                </c:pt>
                <c:pt idx="4518">
                  <c:v>1348.0</c:v>
                </c:pt>
                <c:pt idx="4519">
                  <c:v>1348.0</c:v>
                </c:pt>
                <c:pt idx="4520">
                  <c:v>1348.0</c:v>
                </c:pt>
                <c:pt idx="4521">
                  <c:v>1348.0</c:v>
                </c:pt>
                <c:pt idx="4522">
                  <c:v>1348.0</c:v>
                </c:pt>
                <c:pt idx="4523">
                  <c:v>1348.0</c:v>
                </c:pt>
                <c:pt idx="4524">
                  <c:v>1348.0</c:v>
                </c:pt>
                <c:pt idx="4525">
                  <c:v>1348.0</c:v>
                </c:pt>
                <c:pt idx="4526">
                  <c:v>1348.0</c:v>
                </c:pt>
                <c:pt idx="4527">
                  <c:v>1348.0</c:v>
                </c:pt>
                <c:pt idx="4528">
                  <c:v>1349.0</c:v>
                </c:pt>
                <c:pt idx="4529">
                  <c:v>1349.0</c:v>
                </c:pt>
                <c:pt idx="4530">
                  <c:v>1349.0</c:v>
                </c:pt>
                <c:pt idx="4531">
                  <c:v>1349.0</c:v>
                </c:pt>
                <c:pt idx="4532">
                  <c:v>1349.0</c:v>
                </c:pt>
                <c:pt idx="4533">
                  <c:v>1349.0</c:v>
                </c:pt>
                <c:pt idx="4534">
                  <c:v>1349.0</c:v>
                </c:pt>
                <c:pt idx="4535">
                  <c:v>1349.0</c:v>
                </c:pt>
                <c:pt idx="4536">
                  <c:v>1349.0</c:v>
                </c:pt>
                <c:pt idx="4537">
                  <c:v>1349.0</c:v>
                </c:pt>
                <c:pt idx="4538">
                  <c:v>1349.0</c:v>
                </c:pt>
                <c:pt idx="4539">
                  <c:v>1349.0</c:v>
                </c:pt>
                <c:pt idx="4540">
                  <c:v>1349.0</c:v>
                </c:pt>
                <c:pt idx="4541">
                  <c:v>1349.0</c:v>
                </c:pt>
                <c:pt idx="4542">
                  <c:v>1349.0</c:v>
                </c:pt>
                <c:pt idx="4543">
                  <c:v>1349.0</c:v>
                </c:pt>
                <c:pt idx="4544">
                  <c:v>1349.0</c:v>
                </c:pt>
                <c:pt idx="4545">
                  <c:v>1349.0</c:v>
                </c:pt>
                <c:pt idx="4546">
                  <c:v>1349.0</c:v>
                </c:pt>
                <c:pt idx="4547">
                  <c:v>1349.0</c:v>
                </c:pt>
                <c:pt idx="4548">
                  <c:v>1350.0</c:v>
                </c:pt>
                <c:pt idx="4549">
                  <c:v>1351.0</c:v>
                </c:pt>
                <c:pt idx="4550">
                  <c:v>1352.0</c:v>
                </c:pt>
                <c:pt idx="4551">
                  <c:v>1352.0</c:v>
                </c:pt>
                <c:pt idx="4552">
                  <c:v>1352.0</c:v>
                </c:pt>
                <c:pt idx="4553">
                  <c:v>1352.0</c:v>
                </c:pt>
                <c:pt idx="4554">
                  <c:v>1353.0</c:v>
                </c:pt>
                <c:pt idx="4555">
                  <c:v>1353.0</c:v>
                </c:pt>
                <c:pt idx="4556">
                  <c:v>1353.0</c:v>
                </c:pt>
                <c:pt idx="4557">
                  <c:v>1353.0</c:v>
                </c:pt>
                <c:pt idx="4558">
                  <c:v>1353.0</c:v>
                </c:pt>
                <c:pt idx="4559">
                  <c:v>1354.0</c:v>
                </c:pt>
                <c:pt idx="4560">
                  <c:v>1354.0</c:v>
                </c:pt>
                <c:pt idx="4561">
                  <c:v>1354.0</c:v>
                </c:pt>
                <c:pt idx="4562">
                  <c:v>1354.0</c:v>
                </c:pt>
                <c:pt idx="4563">
                  <c:v>1354.0</c:v>
                </c:pt>
                <c:pt idx="4564">
                  <c:v>1354.0</c:v>
                </c:pt>
                <c:pt idx="4565">
                  <c:v>1354.0</c:v>
                </c:pt>
                <c:pt idx="4566">
                  <c:v>1354.0</c:v>
                </c:pt>
                <c:pt idx="4567">
                  <c:v>1354.0</c:v>
                </c:pt>
                <c:pt idx="4568">
                  <c:v>1354.0</c:v>
                </c:pt>
                <c:pt idx="4569">
                  <c:v>1354.0</c:v>
                </c:pt>
                <c:pt idx="4570">
                  <c:v>1354.0</c:v>
                </c:pt>
                <c:pt idx="4571">
                  <c:v>1354.0</c:v>
                </c:pt>
                <c:pt idx="4572">
                  <c:v>1354.0</c:v>
                </c:pt>
                <c:pt idx="4573">
                  <c:v>1354.0</c:v>
                </c:pt>
                <c:pt idx="4574">
                  <c:v>1354.0</c:v>
                </c:pt>
                <c:pt idx="4575">
                  <c:v>1354.0</c:v>
                </c:pt>
                <c:pt idx="4576">
                  <c:v>1354.0</c:v>
                </c:pt>
                <c:pt idx="4577">
                  <c:v>1354.0</c:v>
                </c:pt>
                <c:pt idx="4578">
                  <c:v>1354.0</c:v>
                </c:pt>
                <c:pt idx="4579">
                  <c:v>1354.0</c:v>
                </c:pt>
                <c:pt idx="4580">
                  <c:v>1354.0</c:v>
                </c:pt>
                <c:pt idx="4581">
                  <c:v>1354.0</c:v>
                </c:pt>
                <c:pt idx="4582">
                  <c:v>1354.0</c:v>
                </c:pt>
                <c:pt idx="4583">
                  <c:v>1354.0</c:v>
                </c:pt>
                <c:pt idx="4584">
                  <c:v>1354.0</c:v>
                </c:pt>
                <c:pt idx="4585">
                  <c:v>1355.0</c:v>
                </c:pt>
                <c:pt idx="4586">
                  <c:v>1355.0</c:v>
                </c:pt>
                <c:pt idx="4587">
                  <c:v>1355.0</c:v>
                </c:pt>
                <c:pt idx="4588">
                  <c:v>1355.0</c:v>
                </c:pt>
                <c:pt idx="4589">
                  <c:v>1356.0</c:v>
                </c:pt>
                <c:pt idx="4590">
                  <c:v>1356.0</c:v>
                </c:pt>
                <c:pt idx="4591">
                  <c:v>1356.0</c:v>
                </c:pt>
                <c:pt idx="4592">
                  <c:v>1356.0</c:v>
                </c:pt>
                <c:pt idx="4593">
                  <c:v>1357.0</c:v>
                </c:pt>
                <c:pt idx="4594">
                  <c:v>1357.0</c:v>
                </c:pt>
                <c:pt idx="4595">
                  <c:v>1357.0</c:v>
                </c:pt>
                <c:pt idx="4596">
                  <c:v>1357.0</c:v>
                </c:pt>
                <c:pt idx="4597">
                  <c:v>1358.0</c:v>
                </c:pt>
                <c:pt idx="4598">
                  <c:v>1359.0</c:v>
                </c:pt>
                <c:pt idx="4599">
                  <c:v>1359.0</c:v>
                </c:pt>
                <c:pt idx="4600">
                  <c:v>1360.0</c:v>
                </c:pt>
                <c:pt idx="4601">
                  <c:v>1361.0</c:v>
                </c:pt>
                <c:pt idx="4602">
                  <c:v>1361.0</c:v>
                </c:pt>
                <c:pt idx="4603">
                  <c:v>1361.0</c:v>
                </c:pt>
                <c:pt idx="4604">
                  <c:v>1361.0</c:v>
                </c:pt>
                <c:pt idx="4605">
                  <c:v>1361.0</c:v>
                </c:pt>
                <c:pt idx="4606">
                  <c:v>1362.0</c:v>
                </c:pt>
                <c:pt idx="4607">
                  <c:v>1363.0</c:v>
                </c:pt>
                <c:pt idx="4608">
                  <c:v>1364.0</c:v>
                </c:pt>
                <c:pt idx="4609">
                  <c:v>1365.0</c:v>
                </c:pt>
                <c:pt idx="4610">
                  <c:v>1366.0</c:v>
                </c:pt>
                <c:pt idx="4611">
                  <c:v>1366.0</c:v>
                </c:pt>
                <c:pt idx="4612">
                  <c:v>1366.0</c:v>
                </c:pt>
                <c:pt idx="4613">
                  <c:v>1367.0</c:v>
                </c:pt>
                <c:pt idx="4614">
                  <c:v>1367.0</c:v>
                </c:pt>
                <c:pt idx="4615">
                  <c:v>1367.0</c:v>
                </c:pt>
                <c:pt idx="4616">
                  <c:v>1368.0</c:v>
                </c:pt>
                <c:pt idx="4617">
                  <c:v>1369.0</c:v>
                </c:pt>
                <c:pt idx="4618">
                  <c:v>1369.0</c:v>
                </c:pt>
                <c:pt idx="4619">
                  <c:v>1369.0</c:v>
                </c:pt>
                <c:pt idx="4620">
                  <c:v>1369.0</c:v>
                </c:pt>
                <c:pt idx="4621">
                  <c:v>1369.0</c:v>
                </c:pt>
                <c:pt idx="4622">
                  <c:v>1369.0</c:v>
                </c:pt>
                <c:pt idx="4623">
                  <c:v>1369.0</c:v>
                </c:pt>
                <c:pt idx="4624">
                  <c:v>1370.0</c:v>
                </c:pt>
                <c:pt idx="4625">
                  <c:v>1370.0</c:v>
                </c:pt>
                <c:pt idx="4626">
                  <c:v>1370.0</c:v>
                </c:pt>
                <c:pt idx="4627">
                  <c:v>1370.0</c:v>
                </c:pt>
                <c:pt idx="4628">
                  <c:v>1370.0</c:v>
                </c:pt>
                <c:pt idx="4629">
                  <c:v>1370.0</c:v>
                </c:pt>
                <c:pt idx="4630">
                  <c:v>1370.0</c:v>
                </c:pt>
                <c:pt idx="4631">
                  <c:v>1370.0</c:v>
                </c:pt>
                <c:pt idx="4632">
                  <c:v>1370.0</c:v>
                </c:pt>
                <c:pt idx="4633">
                  <c:v>1370.0</c:v>
                </c:pt>
                <c:pt idx="4634">
                  <c:v>1370.0</c:v>
                </c:pt>
                <c:pt idx="4635">
                  <c:v>1370.0</c:v>
                </c:pt>
                <c:pt idx="4636">
                  <c:v>1371.0</c:v>
                </c:pt>
                <c:pt idx="4637">
                  <c:v>1371.0</c:v>
                </c:pt>
                <c:pt idx="4638">
                  <c:v>1371.0</c:v>
                </c:pt>
                <c:pt idx="4639">
                  <c:v>1372.0</c:v>
                </c:pt>
                <c:pt idx="4640">
                  <c:v>1372.0</c:v>
                </c:pt>
                <c:pt idx="4641">
                  <c:v>1372.0</c:v>
                </c:pt>
                <c:pt idx="4642">
                  <c:v>1372.0</c:v>
                </c:pt>
                <c:pt idx="4643">
                  <c:v>1372.0</c:v>
                </c:pt>
                <c:pt idx="4644">
                  <c:v>1372.0</c:v>
                </c:pt>
                <c:pt idx="4645">
                  <c:v>1373.0</c:v>
                </c:pt>
                <c:pt idx="4646">
                  <c:v>1373.0</c:v>
                </c:pt>
                <c:pt idx="4647">
                  <c:v>1373.0</c:v>
                </c:pt>
                <c:pt idx="4648">
                  <c:v>1373.0</c:v>
                </c:pt>
                <c:pt idx="4649">
                  <c:v>1373.0</c:v>
                </c:pt>
                <c:pt idx="4650">
                  <c:v>1373.0</c:v>
                </c:pt>
                <c:pt idx="4651">
                  <c:v>1373.0</c:v>
                </c:pt>
                <c:pt idx="4652">
                  <c:v>1373.0</c:v>
                </c:pt>
                <c:pt idx="4653">
                  <c:v>1374.0</c:v>
                </c:pt>
                <c:pt idx="4654">
                  <c:v>1374.0</c:v>
                </c:pt>
                <c:pt idx="4655">
                  <c:v>1374.0</c:v>
                </c:pt>
                <c:pt idx="4656">
                  <c:v>1374.0</c:v>
                </c:pt>
                <c:pt idx="4657">
                  <c:v>1374.0</c:v>
                </c:pt>
                <c:pt idx="4658">
                  <c:v>1374.0</c:v>
                </c:pt>
                <c:pt idx="4659">
                  <c:v>1374.0</c:v>
                </c:pt>
                <c:pt idx="4660">
                  <c:v>1374.0</c:v>
                </c:pt>
                <c:pt idx="4661">
                  <c:v>1375.0</c:v>
                </c:pt>
                <c:pt idx="4662">
                  <c:v>1376.0</c:v>
                </c:pt>
                <c:pt idx="4663">
                  <c:v>1376.0</c:v>
                </c:pt>
                <c:pt idx="4664">
                  <c:v>1377.0</c:v>
                </c:pt>
                <c:pt idx="4665">
                  <c:v>1377.0</c:v>
                </c:pt>
                <c:pt idx="4666">
                  <c:v>1377.0</c:v>
                </c:pt>
                <c:pt idx="4667">
                  <c:v>1377.0</c:v>
                </c:pt>
                <c:pt idx="4668">
                  <c:v>1377.0</c:v>
                </c:pt>
                <c:pt idx="4669">
                  <c:v>1377.0</c:v>
                </c:pt>
                <c:pt idx="4670">
                  <c:v>1377.0</c:v>
                </c:pt>
                <c:pt idx="4671">
                  <c:v>1378.0</c:v>
                </c:pt>
                <c:pt idx="4672">
                  <c:v>1378.0</c:v>
                </c:pt>
                <c:pt idx="4673">
                  <c:v>1378.0</c:v>
                </c:pt>
                <c:pt idx="4674">
                  <c:v>1378.0</c:v>
                </c:pt>
                <c:pt idx="4675">
                  <c:v>1378.0</c:v>
                </c:pt>
                <c:pt idx="4676">
                  <c:v>1378.0</c:v>
                </c:pt>
                <c:pt idx="4677">
                  <c:v>1378.0</c:v>
                </c:pt>
                <c:pt idx="4678">
                  <c:v>1378.0</c:v>
                </c:pt>
                <c:pt idx="4679">
                  <c:v>1378.0</c:v>
                </c:pt>
                <c:pt idx="4680">
                  <c:v>1378.0</c:v>
                </c:pt>
                <c:pt idx="4681">
                  <c:v>1378.0</c:v>
                </c:pt>
                <c:pt idx="4682">
                  <c:v>1378.0</c:v>
                </c:pt>
                <c:pt idx="4683">
                  <c:v>1378.0</c:v>
                </c:pt>
                <c:pt idx="4684">
                  <c:v>1378.0</c:v>
                </c:pt>
                <c:pt idx="4685">
                  <c:v>1378.0</c:v>
                </c:pt>
                <c:pt idx="4686">
                  <c:v>1379.0</c:v>
                </c:pt>
                <c:pt idx="4687">
                  <c:v>1379.0</c:v>
                </c:pt>
                <c:pt idx="4688">
                  <c:v>1379.0</c:v>
                </c:pt>
                <c:pt idx="4689">
                  <c:v>1379.0</c:v>
                </c:pt>
                <c:pt idx="4690">
                  <c:v>1380.0</c:v>
                </c:pt>
                <c:pt idx="4691">
                  <c:v>1380.0</c:v>
                </c:pt>
                <c:pt idx="4692">
                  <c:v>1380.0</c:v>
                </c:pt>
                <c:pt idx="4693">
                  <c:v>1380.0</c:v>
                </c:pt>
                <c:pt idx="4694">
                  <c:v>1380.0</c:v>
                </c:pt>
                <c:pt idx="4695">
                  <c:v>1380.0</c:v>
                </c:pt>
                <c:pt idx="4696">
                  <c:v>1380.0</c:v>
                </c:pt>
                <c:pt idx="4697">
                  <c:v>1380.0</c:v>
                </c:pt>
                <c:pt idx="4698">
                  <c:v>1380.0</c:v>
                </c:pt>
                <c:pt idx="4699">
                  <c:v>1380.0</c:v>
                </c:pt>
                <c:pt idx="4700">
                  <c:v>1380.0</c:v>
                </c:pt>
                <c:pt idx="4701">
                  <c:v>1380.0</c:v>
                </c:pt>
                <c:pt idx="4702">
                  <c:v>1381.0</c:v>
                </c:pt>
                <c:pt idx="4703">
                  <c:v>1381.0</c:v>
                </c:pt>
                <c:pt idx="4704">
                  <c:v>1381.0</c:v>
                </c:pt>
                <c:pt idx="4705">
                  <c:v>1382.0</c:v>
                </c:pt>
                <c:pt idx="4706">
                  <c:v>1383.0</c:v>
                </c:pt>
                <c:pt idx="4707">
                  <c:v>1384.0</c:v>
                </c:pt>
                <c:pt idx="4708">
                  <c:v>1385.0</c:v>
                </c:pt>
                <c:pt idx="4709">
                  <c:v>1386.0</c:v>
                </c:pt>
                <c:pt idx="4710">
                  <c:v>1387.0</c:v>
                </c:pt>
                <c:pt idx="4711">
                  <c:v>1388.0</c:v>
                </c:pt>
                <c:pt idx="4712">
                  <c:v>1388.0</c:v>
                </c:pt>
                <c:pt idx="4713">
                  <c:v>1389.0</c:v>
                </c:pt>
                <c:pt idx="4714">
                  <c:v>1390.0</c:v>
                </c:pt>
                <c:pt idx="4715">
                  <c:v>1391.0</c:v>
                </c:pt>
                <c:pt idx="4716">
                  <c:v>1392.0</c:v>
                </c:pt>
                <c:pt idx="4717">
                  <c:v>1393.0</c:v>
                </c:pt>
                <c:pt idx="4718">
                  <c:v>1393.0</c:v>
                </c:pt>
                <c:pt idx="4719">
                  <c:v>1394.0</c:v>
                </c:pt>
                <c:pt idx="4720">
                  <c:v>1394.0</c:v>
                </c:pt>
                <c:pt idx="4721">
                  <c:v>1394.0</c:v>
                </c:pt>
                <c:pt idx="4722">
                  <c:v>1394.0</c:v>
                </c:pt>
                <c:pt idx="4723">
                  <c:v>1394.0</c:v>
                </c:pt>
                <c:pt idx="4724">
                  <c:v>1394.0</c:v>
                </c:pt>
                <c:pt idx="4725">
                  <c:v>1394.0</c:v>
                </c:pt>
                <c:pt idx="4726">
                  <c:v>1394.0</c:v>
                </c:pt>
                <c:pt idx="4727">
                  <c:v>1395.0</c:v>
                </c:pt>
                <c:pt idx="4728">
                  <c:v>1395.0</c:v>
                </c:pt>
                <c:pt idx="4729">
                  <c:v>1395.0</c:v>
                </c:pt>
                <c:pt idx="4730">
                  <c:v>1395.0</c:v>
                </c:pt>
                <c:pt idx="4731">
                  <c:v>1395.0</c:v>
                </c:pt>
                <c:pt idx="4732">
                  <c:v>1395.0</c:v>
                </c:pt>
                <c:pt idx="4733">
                  <c:v>1395.0</c:v>
                </c:pt>
                <c:pt idx="4734">
                  <c:v>1395.0</c:v>
                </c:pt>
                <c:pt idx="4735">
                  <c:v>1395.0</c:v>
                </c:pt>
                <c:pt idx="4736">
                  <c:v>1395.0</c:v>
                </c:pt>
                <c:pt idx="4737">
                  <c:v>1395.0</c:v>
                </c:pt>
                <c:pt idx="4738">
                  <c:v>1395.0</c:v>
                </c:pt>
                <c:pt idx="4739">
                  <c:v>1395.0</c:v>
                </c:pt>
                <c:pt idx="4740">
                  <c:v>1395.0</c:v>
                </c:pt>
                <c:pt idx="4741">
                  <c:v>1395.0</c:v>
                </c:pt>
                <c:pt idx="4742">
                  <c:v>1395.0</c:v>
                </c:pt>
                <c:pt idx="4743">
                  <c:v>1395.0</c:v>
                </c:pt>
                <c:pt idx="4744">
                  <c:v>1395.0</c:v>
                </c:pt>
                <c:pt idx="4745">
                  <c:v>1395.0</c:v>
                </c:pt>
                <c:pt idx="4746">
                  <c:v>1395.0</c:v>
                </c:pt>
                <c:pt idx="4747">
                  <c:v>1395.0</c:v>
                </c:pt>
                <c:pt idx="4748">
                  <c:v>1396.0</c:v>
                </c:pt>
                <c:pt idx="4749">
                  <c:v>1397.0</c:v>
                </c:pt>
                <c:pt idx="4750">
                  <c:v>1397.0</c:v>
                </c:pt>
                <c:pt idx="4751">
                  <c:v>1398.0</c:v>
                </c:pt>
                <c:pt idx="4752">
                  <c:v>1398.0</c:v>
                </c:pt>
                <c:pt idx="4753">
                  <c:v>1398.0</c:v>
                </c:pt>
                <c:pt idx="4754">
                  <c:v>1398.0</c:v>
                </c:pt>
                <c:pt idx="4755">
                  <c:v>1399.0</c:v>
                </c:pt>
                <c:pt idx="4756">
                  <c:v>1400.0</c:v>
                </c:pt>
                <c:pt idx="4757">
                  <c:v>1401.0</c:v>
                </c:pt>
                <c:pt idx="4758">
                  <c:v>1402.0</c:v>
                </c:pt>
                <c:pt idx="4759">
                  <c:v>1402.0</c:v>
                </c:pt>
                <c:pt idx="4760">
                  <c:v>1403.0</c:v>
                </c:pt>
                <c:pt idx="4761">
                  <c:v>1403.0</c:v>
                </c:pt>
                <c:pt idx="4762">
                  <c:v>1403.0</c:v>
                </c:pt>
                <c:pt idx="4763">
                  <c:v>1403.0</c:v>
                </c:pt>
                <c:pt idx="4764">
                  <c:v>1403.0</c:v>
                </c:pt>
                <c:pt idx="4765">
                  <c:v>1404.0</c:v>
                </c:pt>
                <c:pt idx="4766">
                  <c:v>1404.0</c:v>
                </c:pt>
                <c:pt idx="4767">
                  <c:v>1405.0</c:v>
                </c:pt>
                <c:pt idx="4768">
                  <c:v>1406.0</c:v>
                </c:pt>
                <c:pt idx="4769">
                  <c:v>1406.0</c:v>
                </c:pt>
                <c:pt idx="4770">
                  <c:v>1406.0</c:v>
                </c:pt>
                <c:pt idx="4771">
                  <c:v>1406.0</c:v>
                </c:pt>
                <c:pt idx="4772">
                  <c:v>1406.0</c:v>
                </c:pt>
                <c:pt idx="4773">
                  <c:v>1406.0</c:v>
                </c:pt>
                <c:pt idx="4774">
                  <c:v>1406.0</c:v>
                </c:pt>
                <c:pt idx="4775">
                  <c:v>1406.0</c:v>
                </c:pt>
                <c:pt idx="4776">
                  <c:v>1406.0</c:v>
                </c:pt>
                <c:pt idx="4777">
                  <c:v>1406.0</c:v>
                </c:pt>
                <c:pt idx="4778">
                  <c:v>1406.0</c:v>
                </c:pt>
                <c:pt idx="4779">
                  <c:v>1406.0</c:v>
                </c:pt>
                <c:pt idx="4780">
                  <c:v>1406.0</c:v>
                </c:pt>
                <c:pt idx="4781">
                  <c:v>1406.0</c:v>
                </c:pt>
                <c:pt idx="4782">
                  <c:v>1406.0</c:v>
                </c:pt>
                <c:pt idx="4783">
                  <c:v>1406.0</c:v>
                </c:pt>
                <c:pt idx="4784">
                  <c:v>1406.0</c:v>
                </c:pt>
                <c:pt idx="4785">
                  <c:v>1406.0</c:v>
                </c:pt>
                <c:pt idx="4786">
                  <c:v>1406.0</c:v>
                </c:pt>
                <c:pt idx="4787">
                  <c:v>1406.0</c:v>
                </c:pt>
                <c:pt idx="4788">
                  <c:v>1406.0</c:v>
                </c:pt>
                <c:pt idx="4789">
                  <c:v>1406.0</c:v>
                </c:pt>
                <c:pt idx="4790">
                  <c:v>1406.0</c:v>
                </c:pt>
                <c:pt idx="4791">
                  <c:v>1406.0</c:v>
                </c:pt>
                <c:pt idx="4792">
                  <c:v>1406.0</c:v>
                </c:pt>
                <c:pt idx="4793">
                  <c:v>1406.0</c:v>
                </c:pt>
                <c:pt idx="4794">
                  <c:v>1406.0</c:v>
                </c:pt>
                <c:pt idx="4795">
                  <c:v>1406.0</c:v>
                </c:pt>
                <c:pt idx="4796">
                  <c:v>1406.0</c:v>
                </c:pt>
                <c:pt idx="4797">
                  <c:v>1406.0</c:v>
                </c:pt>
                <c:pt idx="4798">
                  <c:v>1407.0</c:v>
                </c:pt>
                <c:pt idx="4799">
                  <c:v>1407.0</c:v>
                </c:pt>
                <c:pt idx="4800">
                  <c:v>1407.0</c:v>
                </c:pt>
                <c:pt idx="4801">
                  <c:v>1407.0</c:v>
                </c:pt>
                <c:pt idx="4802">
                  <c:v>1408.0</c:v>
                </c:pt>
                <c:pt idx="4803">
                  <c:v>1408.0</c:v>
                </c:pt>
                <c:pt idx="4804">
                  <c:v>1409.0</c:v>
                </c:pt>
                <c:pt idx="4805">
                  <c:v>1409.0</c:v>
                </c:pt>
                <c:pt idx="4806">
                  <c:v>1410.0</c:v>
                </c:pt>
                <c:pt idx="4807">
                  <c:v>1410.0</c:v>
                </c:pt>
                <c:pt idx="4808">
                  <c:v>1411.0</c:v>
                </c:pt>
                <c:pt idx="4809">
                  <c:v>1411.0</c:v>
                </c:pt>
                <c:pt idx="4810">
                  <c:v>1412.0</c:v>
                </c:pt>
                <c:pt idx="4811">
                  <c:v>1413.0</c:v>
                </c:pt>
                <c:pt idx="4812">
                  <c:v>1413.0</c:v>
                </c:pt>
                <c:pt idx="4813">
                  <c:v>1413.0</c:v>
                </c:pt>
                <c:pt idx="4814">
                  <c:v>1414.0</c:v>
                </c:pt>
                <c:pt idx="4815">
                  <c:v>1414.0</c:v>
                </c:pt>
                <c:pt idx="4816">
                  <c:v>1415.0</c:v>
                </c:pt>
                <c:pt idx="4817">
                  <c:v>1415.0</c:v>
                </c:pt>
                <c:pt idx="4818">
                  <c:v>1415.0</c:v>
                </c:pt>
                <c:pt idx="4819">
                  <c:v>1416.0</c:v>
                </c:pt>
                <c:pt idx="4820">
                  <c:v>1416.0</c:v>
                </c:pt>
                <c:pt idx="4821">
                  <c:v>1417.0</c:v>
                </c:pt>
                <c:pt idx="4822">
                  <c:v>1418.0</c:v>
                </c:pt>
                <c:pt idx="4823">
                  <c:v>1418.0</c:v>
                </c:pt>
                <c:pt idx="4824">
                  <c:v>1419.0</c:v>
                </c:pt>
                <c:pt idx="4825">
                  <c:v>1419.0</c:v>
                </c:pt>
                <c:pt idx="4826">
                  <c:v>1419.0</c:v>
                </c:pt>
                <c:pt idx="4827">
                  <c:v>1419.0</c:v>
                </c:pt>
                <c:pt idx="4828">
                  <c:v>1419.0</c:v>
                </c:pt>
                <c:pt idx="4829">
                  <c:v>1419.0</c:v>
                </c:pt>
                <c:pt idx="4830">
                  <c:v>1419.0</c:v>
                </c:pt>
                <c:pt idx="4831">
                  <c:v>1419.0</c:v>
                </c:pt>
                <c:pt idx="4832">
                  <c:v>1419.0</c:v>
                </c:pt>
                <c:pt idx="4833">
                  <c:v>1419.0</c:v>
                </c:pt>
                <c:pt idx="4834">
                  <c:v>1419.0</c:v>
                </c:pt>
                <c:pt idx="4835">
                  <c:v>1419.0</c:v>
                </c:pt>
                <c:pt idx="4836">
                  <c:v>1419.0</c:v>
                </c:pt>
                <c:pt idx="4837">
                  <c:v>1419.0</c:v>
                </c:pt>
                <c:pt idx="4838">
                  <c:v>1419.0</c:v>
                </c:pt>
                <c:pt idx="4839">
                  <c:v>1419.0</c:v>
                </c:pt>
                <c:pt idx="4840">
                  <c:v>1419.0</c:v>
                </c:pt>
                <c:pt idx="4841">
                  <c:v>1419.0</c:v>
                </c:pt>
                <c:pt idx="4842">
                  <c:v>1419.0</c:v>
                </c:pt>
                <c:pt idx="4843">
                  <c:v>1419.0</c:v>
                </c:pt>
                <c:pt idx="4844">
                  <c:v>1419.0</c:v>
                </c:pt>
                <c:pt idx="4845">
                  <c:v>1419.0</c:v>
                </c:pt>
                <c:pt idx="4846">
                  <c:v>1420.0</c:v>
                </c:pt>
                <c:pt idx="4847">
                  <c:v>1421.0</c:v>
                </c:pt>
                <c:pt idx="4848">
                  <c:v>1421.0</c:v>
                </c:pt>
                <c:pt idx="4849">
                  <c:v>1422.0</c:v>
                </c:pt>
                <c:pt idx="4850">
                  <c:v>1423.0</c:v>
                </c:pt>
                <c:pt idx="4851">
                  <c:v>1423.0</c:v>
                </c:pt>
                <c:pt idx="4852">
                  <c:v>1423.0</c:v>
                </c:pt>
                <c:pt idx="4853">
                  <c:v>1424.0</c:v>
                </c:pt>
                <c:pt idx="4854">
                  <c:v>1424.0</c:v>
                </c:pt>
                <c:pt idx="4855">
                  <c:v>1424.0</c:v>
                </c:pt>
                <c:pt idx="4856">
                  <c:v>1424.0</c:v>
                </c:pt>
                <c:pt idx="4857">
                  <c:v>1424.0</c:v>
                </c:pt>
                <c:pt idx="4858">
                  <c:v>1424.0</c:v>
                </c:pt>
                <c:pt idx="4859">
                  <c:v>1424.0</c:v>
                </c:pt>
                <c:pt idx="4860">
                  <c:v>1424.0</c:v>
                </c:pt>
                <c:pt idx="4861">
                  <c:v>1424.0</c:v>
                </c:pt>
                <c:pt idx="4862">
                  <c:v>1424.0</c:v>
                </c:pt>
                <c:pt idx="4863">
                  <c:v>1425.0</c:v>
                </c:pt>
                <c:pt idx="4864">
                  <c:v>1425.0</c:v>
                </c:pt>
                <c:pt idx="4865">
                  <c:v>1425.0</c:v>
                </c:pt>
                <c:pt idx="4866">
                  <c:v>1426.0</c:v>
                </c:pt>
                <c:pt idx="4867">
                  <c:v>1427.0</c:v>
                </c:pt>
                <c:pt idx="4868">
                  <c:v>1427.0</c:v>
                </c:pt>
                <c:pt idx="4869">
                  <c:v>1427.0</c:v>
                </c:pt>
                <c:pt idx="4870">
                  <c:v>1427.0</c:v>
                </c:pt>
                <c:pt idx="4871">
                  <c:v>1427.0</c:v>
                </c:pt>
                <c:pt idx="4872">
                  <c:v>1427.0</c:v>
                </c:pt>
                <c:pt idx="4873">
                  <c:v>1428.0</c:v>
                </c:pt>
                <c:pt idx="4874">
                  <c:v>1428.0</c:v>
                </c:pt>
                <c:pt idx="4875">
                  <c:v>1428.0</c:v>
                </c:pt>
                <c:pt idx="4876">
                  <c:v>1428.0</c:v>
                </c:pt>
                <c:pt idx="4877">
                  <c:v>1429.0</c:v>
                </c:pt>
                <c:pt idx="4878">
                  <c:v>1429.0</c:v>
                </c:pt>
                <c:pt idx="4879">
                  <c:v>1429.0</c:v>
                </c:pt>
                <c:pt idx="4880">
                  <c:v>1429.0</c:v>
                </c:pt>
                <c:pt idx="4881">
                  <c:v>1429.0</c:v>
                </c:pt>
                <c:pt idx="4882">
                  <c:v>1429.0</c:v>
                </c:pt>
                <c:pt idx="4883">
                  <c:v>1429.0</c:v>
                </c:pt>
                <c:pt idx="4884">
                  <c:v>1429.0</c:v>
                </c:pt>
                <c:pt idx="4885">
                  <c:v>1429.0</c:v>
                </c:pt>
                <c:pt idx="4886">
                  <c:v>1430.0</c:v>
                </c:pt>
                <c:pt idx="4887">
                  <c:v>1431.0</c:v>
                </c:pt>
                <c:pt idx="4888">
                  <c:v>1431.0</c:v>
                </c:pt>
                <c:pt idx="4889">
                  <c:v>1431.0</c:v>
                </c:pt>
                <c:pt idx="4890">
                  <c:v>1431.0</c:v>
                </c:pt>
                <c:pt idx="4891">
                  <c:v>1431.0</c:v>
                </c:pt>
                <c:pt idx="4892">
                  <c:v>1431.0</c:v>
                </c:pt>
                <c:pt idx="4893">
                  <c:v>1431.0</c:v>
                </c:pt>
                <c:pt idx="4894">
                  <c:v>1431.0</c:v>
                </c:pt>
                <c:pt idx="4895">
                  <c:v>1431.0</c:v>
                </c:pt>
                <c:pt idx="4896">
                  <c:v>1431.0</c:v>
                </c:pt>
                <c:pt idx="4897">
                  <c:v>1432.0</c:v>
                </c:pt>
                <c:pt idx="4898">
                  <c:v>1432.0</c:v>
                </c:pt>
                <c:pt idx="4899">
                  <c:v>1432.0</c:v>
                </c:pt>
                <c:pt idx="4900">
                  <c:v>1432.0</c:v>
                </c:pt>
                <c:pt idx="4901">
                  <c:v>1433.0</c:v>
                </c:pt>
                <c:pt idx="4902">
                  <c:v>1433.0</c:v>
                </c:pt>
                <c:pt idx="4903">
                  <c:v>1433.0</c:v>
                </c:pt>
                <c:pt idx="4904">
                  <c:v>1433.0</c:v>
                </c:pt>
                <c:pt idx="4905">
                  <c:v>1433.0</c:v>
                </c:pt>
                <c:pt idx="4906">
                  <c:v>1433.0</c:v>
                </c:pt>
                <c:pt idx="4907">
                  <c:v>1433.0</c:v>
                </c:pt>
                <c:pt idx="4908">
                  <c:v>1433.0</c:v>
                </c:pt>
                <c:pt idx="4909">
                  <c:v>1433.0</c:v>
                </c:pt>
                <c:pt idx="4910">
                  <c:v>1433.0</c:v>
                </c:pt>
                <c:pt idx="4911">
                  <c:v>1433.0</c:v>
                </c:pt>
                <c:pt idx="4912">
                  <c:v>1433.0</c:v>
                </c:pt>
                <c:pt idx="4913">
                  <c:v>1434.0</c:v>
                </c:pt>
                <c:pt idx="4914">
                  <c:v>1434.0</c:v>
                </c:pt>
                <c:pt idx="4915">
                  <c:v>1435.0</c:v>
                </c:pt>
                <c:pt idx="4916">
                  <c:v>1436.0</c:v>
                </c:pt>
                <c:pt idx="4917">
                  <c:v>1436.0</c:v>
                </c:pt>
                <c:pt idx="4918">
                  <c:v>1436.0</c:v>
                </c:pt>
                <c:pt idx="4919">
                  <c:v>1436.0</c:v>
                </c:pt>
                <c:pt idx="4920">
                  <c:v>1436.0</c:v>
                </c:pt>
                <c:pt idx="4921">
                  <c:v>1436.0</c:v>
                </c:pt>
                <c:pt idx="4922">
                  <c:v>1436.0</c:v>
                </c:pt>
                <c:pt idx="4923">
                  <c:v>1436.0</c:v>
                </c:pt>
                <c:pt idx="4924">
                  <c:v>1437.0</c:v>
                </c:pt>
                <c:pt idx="4925">
                  <c:v>1437.0</c:v>
                </c:pt>
                <c:pt idx="4926">
                  <c:v>1438.0</c:v>
                </c:pt>
                <c:pt idx="4927">
                  <c:v>1438.0</c:v>
                </c:pt>
                <c:pt idx="4928">
                  <c:v>1438.0</c:v>
                </c:pt>
                <c:pt idx="4929">
                  <c:v>1439.0</c:v>
                </c:pt>
                <c:pt idx="4930">
                  <c:v>1439.0</c:v>
                </c:pt>
                <c:pt idx="4931">
                  <c:v>1439.0</c:v>
                </c:pt>
                <c:pt idx="4932">
                  <c:v>1440.0</c:v>
                </c:pt>
                <c:pt idx="4933">
                  <c:v>1440.0</c:v>
                </c:pt>
                <c:pt idx="4934">
                  <c:v>1440.0</c:v>
                </c:pt>
                <c:pt idx="4935">
                  <c:v>1440.0</c:v>
                </c:pt>
                <c:pt idx="4936">
                  <c:v>1441.0</c:v>
                </c:pt>
                <c:pt idx="4937">
                  <c:v>1442.0</c:v>
                </c:pt>
                <c:pt idx="4938">
                  <c:v>1442.0</c:v>
                </c:pt>
                <c:pt idx="4939">
                  <c:v>1442.0</c:v>
                </c:pt>
                <c:pt idx="4940">
                  <c:v>1442.0</c:v>
                </c:pt>
                <c:pt idx="4941">
                  <c:v>1442.0</c:v>
                </c:pt>
                <c:pt idx="4942">
                  <c:v>1442.0</c:v>
                </c:pt>
                <c:pt idx="4943">
                  <c:v>1443.0</c:v>
                </c:pt>
                <c:pt idx="4944">
                  <c:v>1443.0</c:v>
                </c:pt>
                <c:pt idx="4945">
                  <c:v>1443.0</c:v>
                </c:pt>
                <c:pt idx="4946">
                  <c:v>1444.0</c:v>
                </c:pt>
                <c:pt idx="4947">
                  <c:v>1445.0</c:v>
                </c:pt>
                <c:pt idx="4948">
                  <c:v>1445.0</c:v>
                </c:pt>
                <c:pt idx="4949">
                  <c:v>1445.0</c:v>
                </c:pt>
                <c:pt idx="4950">
                  <c:v>1446.0</c:v>
                </c:pt>
                <c:pt idx="4951">
                  <c:v>1447.0</c:v>
                </c:pt>
                <c:pt idx="4952">
                  <c:v>1448.0</c:v>
                </c:pt>
                <c:pt idx="4953">
                  <c:v>1448.0</c:v>
                </c:pt>
                <c:pt idx="4954">
                  <c:v>1448.0</c:v>
                </c:pt>
                <c:pt idx="4955">
                  <c:v>1448.0</c:v>
                </c:pt>
                <c:pt idx="4956">
                  <c:v>1449.0</c:v>
                </c:pt>
                <c:pt idx="4957">
                  <c:v>1449.0</c:v>
                </c:pt>
                <c:pt idx="4958">
                  <c:v>1449.0</c:v>
                </c:pt>
                <c:pt idx="4959">
                  <c:v>1449.0</c:v>
                </c:pt>
                <c:pt idx="4960">
                  <c:v>1450.0</c:v>
                </c:pt>
                <c:pt idx="4961">
                  <c:v>1450.0</c:v>
                </c:pt>
                <c:pt idx="4962">
                  <c:v>1450.0</c:v>
                </c:pt>
                <c:pt idx="4963">
                  <c:v>1450.0</c:v>
                </c:pt>
                <c:pt idx="4964">
                  <c:v>1450.0</c:v>
                </c:pt>
                <c:pt idx="4965">
                  <c:v>1451.0</c:v>
                </c:pt>
                <c:pt idx="4966">
                  <c:v>1451.0</c:v>
                </c:pt>
                <c:pt idx="4967">
                  <c:v>1452.0</c:v>
                </c:pt>
                <c:pt idx="4968">
                  <c:v>1453.0</c:v>
                </c:pt>
                <c:pt idx="4969">
                  <c:v>1453.0</c:v>
                </c:pt>
                <c:pt idx="4970">
                  <c:v>1453.0</c:v>
                </c:pt>
                <c:pt idx="4971">
                  <c:v>1453.0</c:v>
                </c:pt>
                <c:pt idx="4972">
                  <c:v>1454.0</c:v>
                </c:pt>
                <c:pt idx="4973">
                  <c:v>1455.0</c:v>
                </c:pt>
                <c:pt idx="4974">
                  <c:v>1455.0</c:v>
                </c:pt>
                <c:pt idx="4975">
                  <c:v>1455.0</c:v>
                </c:pt>
                <c:pt idx="4976">
                  <c:v>1455.0</c:v>
                </c:pt>
                <c:pt idx="4977">
                  <c:v>1456.0</c:v>
                </c:pt>
                <c:pt idx="4978">
                  <c:v>1456.0</c:v>
                </c:pt>
                <c:pt idx="4979">
                  <c:v>1456.0</c:v>
                </c:pt>
                <c:pt idx="4980">
                  <c:v>1456.0</c:v>
                </c:pt>
                <c:pt idx="4981">
                  <c:v>1456.0</c:v>
                </c:pt>
                <c:pt idx="4982">
                  <c:v>1456.0</c:v>
                </c:pt>
                <c:pt idx="4983">
                  <c:v>1456.0</c:v>
                </c:pt>
                <c:pt idx="4984">
                  <c:v>1456.0</c:v>
                </c:pt>
                <c:pt idx="4985">
                  <c:v>1456.0</c:v>
                </c:pt>
                <c:pt idx="4986">
                  <c:v>1456.0</c:v>
                </c:pt>
                <c:pt idx="4987">
                  <c:v>1456.0</c:v>
                </c:pt>
                <c:pt idx="4988">
                  <c:v>1456.0</c:v>
                </c:pt>
                <c:pt idx="4989">
                  <c:v>1456.0</c:v>
                </c:pt>
                <c:pt idx="4990">
                  <c:v>1456.0</c:v>
                </c:pt>
                <c:pt idx="4991">
                  <c:v>1456.0</c:v>
                </c:pt>
                <c:pt idx="4992">
                  <c:v>1456.0</c:v>
                </c:pt>
                <c:pt idx="4993">
                  <c:v>1456.0</c:v>
                </c:pt>
                <c:pt idx="4994">
                  <c:v>1456.0</c:v>
                </c:pt>
                <c:pt idx="4995">
                  <c:v>1456.0</c:v>
                </c:pt>
                <c:pt idx="4996">
                  <c:v>1456.0</c:v>
                </c:pt>
                <c:pt idx="4997">
                  <c:v>1457.0</c:v>
                </c:pt>
                <c:pt idx="4998">
                  <c:v>1457.0</c:v>
                </c:pt>
                <c:pt idx="4999">
                  <c:v>1458.0</c:v>
                </c:pt>
                <c:pt idx="5000">
                  <c:v>1458.0</c:v>
                </c:pt>
                <c:pt idx="5001">
                  <c:v>1458.0</c:v>
                </c:pt>
                <c:pt idx="5002">
                  <c:v>1458.0</c:v>
                </c:pt>
                <c:pt idx="5003">
                  <c:v>1458.0</c:v>
                </c:pt>
                <c:pt idx="5004">
                  <c:v>1458.0</c:v>
                </c:pt>
                <c:pt idx="5005">
                  <c:v>1458.0</c:v>
                </c:pt>
                <c:pt idx="5006">
                  <c:v>1459.0</c:v>
                </c:pt>
                <c:pt idx="5007">
                  <c:v>1459.0</c:v>
                </c:pt>
                <c:pt idx="5008">
                  <c:v>1459.0</c:v>
                </c:pt>
                <c:pt idx="5009">
                  <c:v>1460.0</c:v>
                </c:pt>
                <c:pt idx="5010">
                  <c:v>1460.0</c:v>
                </c:pt>
                <c:pt idx="5011">
                  <c:v>1460.0</c:v>
                </c:pt>
                <c:pt idx="5012">
                  <c:v>1460.0</c:v>
                </c:pt>
                <c:pt idx="5013">
                  <c:v>1460.0</c:v>
                </c:pt>
                <c:pt idx="5014">
                  <c:v>1460.0</c:v>
                </c:pt>
                <c:pt idx="5015">
                  <c:v>1460.0</c:v>
                </c:pt>
                <c:pt idx="5016">
                  <c:v>1460.0</c:v>
                </c:pt>
                <c:pt idx="5017">
                  <c:v>1460.0</c:v>
                </c:pt>
                <c:pt idx="5018">
                  <c:v>1460.0</c:v>
                </c:pt>
                <c:pt idx="5019">
                  <c:v>1460.0</c:v>
                </c:pt>
                <c:pt idx="5020">
                  <c:v>1460.0</c:v>
                </c:pt>
                <c:pt idx="5021">
                  <c:v>1461.0</c:v>
                </c:pt>
                <c:pt idx="5022">
                  <c:v>1461.0</c:v>
                </c:pt>
                <c:pt idx="5023">
                  <c:v>1461.0</c:v>
                </c:pt>
                <c:pt idx="5024">
                  <c:v>1461.0</c:v>
                </c:pt>
                <c:pt idx="5025">
                  <c:v>1461.0</c:v>
                </c:pt>
                <c:pt idx="5026">
                  <c:v>1462.0</c:v>
                </c:pt>
                <c:pt idx="5027">
                  <c:v>1462.0</c:v>
                </c:pt>
                <c:pt idx="5028">
                  <c:v>1462.0</c:v>
                </c:pt>
                <c:pt idx="5029">
                  <c:v>1462.0</c:v>
                </c:pt>
                <c:pt idx="5030">
                  <c:v>1462.0</c:v>
                </c:pt>
                <c:pt idx="5031">
                  <c:v>1462.0</c:v>
                </c:pt>
                <c:pt idx="5032">
                  <c:v>1462.0</c:v>
                </c:pt>
                <c:pt idx="5033">
                  <c:v>1462.0</c:v>
                </c:pt>
                <c:pt idx="5034">
                  <c:v>1462.0</c:v>
                </c:pt>
                <c:pt idx="5035">
                  <c:v>1463.0</c:v>
                </c:pt>
                <c:pt idx="5036">
                  <c:v>1463.0</c:v>
                </c:pt>
                <c:pt idx="5037">
                  <c:v>1463.0</c:v>
                </c:pt>
                <c:pt idx="5038">
                  <c:v>1463.0</c:v>
                </c:pt>
                <c:pt idx="5039">
                  <c:v>1464.0</c:v>
                </c:pt>
                <c:pt idx="5040">
                  <c:v>1464.0</c:v>
                </c:pt>
                <c:pt idx="5041">
                  <c:v>1464.0</c:v>
                </c:pt>
                <c:pt idx="5042">
                  <c:v>1464.0</c:v>
                </c:pt>
                <c:pt idx="5043">
                  <c:v>1464.0</c:v>
                </c:pt>
                <c:pt idx="5044">
                  <c:v>1464.0</c:v>
                </c:pt>
                <c:pt idx="5045">
                  <c:v>1464.0</c:v>
                </c:pt>
                <c:pt idx="5046">
                  <c:v>1465.0</c:v>
                </c:pt>
                <c:pt idx="5047">
                  <c:v>1466.0</c:v>
                </c:pt>
                <c:pt idx="5048">
                  <c:v>1467.0</c:v>
                </c:pt>
                <c:pt idx="5049">
                  <c:v>1468.0</c:v>
                </c:pt>
                <c:pt idx="5050">
                  <c:v>1469.0</c:v>
                </c:pt>
                <c:pt idx="5051">
                  <c:v>1470.0</c:v>
                </c:pt>
                <c:pt idx="5052">
                  <c:v>1470.0</c:v>
                </c:pt>
                <c:pt idx="5053">
                  <c:v>1471.0</c:v>
                </c:pt>
                <c:pt idx="5054">
                  <c:v>1471.0</c:v>
                </c:pt>
                <c:pt idx="5055">
                  <c:v>1471.0</c:v>
                </c:pt>
                <c:pt idx="5056">
                  <c:v>1471.0</c:v>
                </c:pt>
                <c:pt idx="5057">
                  <c:v>1472.0</c:v>
                </c:pt>
                <c:pt idx="5058">
                  <c:v>1473.0</c:v>
                </c:pt>
                <c:pt idx="5059">
                  <c:v>1474.0</c:v>
                </c:pt>
                <c:pt idx="5060">
                  <c:v>1474.0</c:v>
                </c:pt>
                <c:pt idx="5061">
                  <c:v>1475.0</c:v>
                </c:pt>
                <c:pt idx="5062">
                  <c:v>1476.0</c:v>
                </c:pt>
                <c:pt idx="5063">
                  <c:v>1477.0</c:v>
                </c:pt>
                <c:pt idx="5064">
                  <c:v>1478.0</c:v>
                </c:pt>
                <c:pt idx="5065">
                  <c:v>1479.0</c:v>
                </c:pt>
                <c:pt idx="5066">
                  <c:v>1480.0</c:v>
                </c:pt>
                <c:pt idx="5067">
                  <c:v>1480.0</c:v>
                </c:pt>
                <c:pt idx="5068">
                  <c:v>1481.0</c:v>
                </c:pt>
                <c:pt idx="5069">
                  <c:v>1481.0</c:v>
                </c:pt>
                <c:pt idx="5070">
                  <c:v>1481.0</c:v>
                </c:pt>
                <c:pt idx="5071">
                  <c:v>1482.0</c:v>
                </c:pt>
                <c:pt idx="5072">
                  <c:v>1483.0</c:v>
                </c:pt>
                <c:pt idx="5073">
                  <c:v>1484.0</c:v>
                </c:pt>
                <c:pt idx="5074">
                  <c:v>1484.0</c:v>
                </c:pt>
                <c:pt idx="5075">
                  <c:v>1485.0</c:v>
                </c:pt>
                <c:pt idx="5076">
                  <c:v>1485.0</c:v>
                </c:pt>
                <c:pt idx="5077">
                  <c:v>1486.0</c:v>
                </c:pt>
                <c:pt idx="5078">
                  <c:v>1486.0</c:v>
                </c:pt>
                <c:pt idx="5079">
                  <c:v>1487.0</c:v>
                </c:pt>
                <c:pt idx="5080">
                  <c:v>1488.0</c:v>
                </c:pt>
                <c:pt idx="5081">
                  <c:v>1488.0</c:v>
                </c:pt>
                <c:pt idx="5082">
                  <c:v>1488.0</c:v>
                </c:pt>
                <c:pt idx="5083">
                  <c:v>1489.0</c:v>
                </c:pt>
                <c:pt idx="5084">
                  <c:v>1489.0</c:v>
                </c:pt>
                <c:pt idx="5085">
                  <c:v>1490.0</c:v>
                </c:pt>
                <c:pt idx="5086">
                  <c:v>1491.0</c:v>
                </c:pt>
                <c:pt idx="5087">
                  <c:v>1491.0</c:v>
                </c:pt>
                <c:pt idx="5088">
                  <c:v>1491.0</c:v>
                </c:pt>
                <c:pt idx="5089">
                  <c:v>1491.0</c:v>
                </c:pt>
                <c:pt idx="5090">
                  <c:v>1492.0</c:v>
                </c:pt>
                <c:pt idx="5091">
                  <c:v>1492.0</c:v>
                </c:pt>
                <c:pt idx="5092">
                  <c:v>1492.0</c:v>
                </c:pt>
                <c:pt idx="5093">
                  <c:v>1493.0</c:v>
                </c:pt>
                <c:pt idx="5094">
                  <c:v>1494.0</c:v>
                </c:pt>
                <c:pt idx="5095">
                  <c:v>1495.0</c:v>
                </c:pt>
                <c:pt idx="5096">
                  <c:v>1496.0</c:v>
                </c:pt>
                <c:pt idx="5097">
                  <c:v>1496.0</c:v>
                </c:pt>
                <c:pt idx="5098">
                  <c:v>1497.0</c:v>
                </c:pt>
                <c:pt idx="5099">
                  <c:v>1497.0</c:v>
                </c:pt>
                <c:pt idx="5100">
                  <c:v>1497.0</c:v>
                </c:pt>
                <c:pt idx="5101">
                  <c:v>1497.0</c:v>
                </c:pt>
                <c:pt idx="5102">
                  <c:v>1497.0</c:v>
                </c:pt>
                <c:pt idx="5103">
                  <c:v>1498.0</c:v>
                </c:pt>
                <c:pt idx="5104">
                  <c:v>1499.0</c:v>
                </c:pt>
                <c:pt idx="5105">
                  <c:v>1500.0</c:v>
                </c:pt>
                <c:pt idx="5106">
                  <c:v>1501.0</c:v>
                </c:pt>
                <c:pt idx="5107">
                  <c:v>1501.0</c:v>
                </c:pt>
                <c:pt idx="5108">
                  <c:v>1501.0</c:v>
                </c:pt>
                <c:pt idx="5109">
                  <c:v>1502.0</c:v>
                </c:pt>
                <c:pt idx="5110">
                  <c:v>1503.0</c:v>
                </c:pt>
                <c:pt idx="5111">
                  <c:v>1503.0</c:v>
                </c:pt>
                <c:pt idx="5112">
                  <c:v>1503.0</c:v>
                </c:pt>
                <c:pt idx="5113">
                  <c:v>1504.0</c:v>
                </c:pt>
                <c:pt idx="5114">
                  <c:v>1505.0</c:v>
                </c:pt>
                <c:pt idx="5115">
                  <c:v>1506.0</c:v>
                </c:pt>
                <c:pt idx="5116">
                  <c:v>1506.0</c:v>
                </c:pt>
                <c:pt idx="5117">
                  <c:v>1507.0</c:v>
                </c:pt>
                <c:pt idx="5118">
                  <c:v>1507.0</c:v>
                </c:pt>
                <c:pt idx="5119">
                  <c:v>1507.0</c:v>
                </c:pt>
                <c:pt idx="5120">
                  <c:v>1507.0</c:v>
                </c:pt>
                <c:pt idx="5121">
                  <c:v>1507.0</c:v>
                </c:pt>
                <c:pt idx="5122">
                  <c:v>1507.0</c:v>
                </c:pt>
                <c:pt idx="5123">
                  <c:v>1507.0</c:v>
                </c:pt>
                <c:pt idx="5124">
                  <c:v>1507.0</c:v>
                </c:pt>
                <c:pt idx="5125">
                  <c:v>1507.0</c:v>
                </c:pt>
                <c:pt idx="5126">
                  <c:v>1507.0</c:v>
                </c:pt>
                <c:pt idx="5127">
                  <c:v>1507.0</c:v>
                </c:pt>
                <c:pt idx="5128">
                  <c:v>1507.0</c:v>
                </c:pt>
                <c:pt idx="5129">
                  <c:v>1507.0</c:v>
                </c:pt>
                <c:pt idx="5130">
                  <c:v>1507.0</c:v>
                </c:pt>
                <c:pt idx="5131">
                  <c:v>1508.0</c:v>
                </c:pt>
                <c:pt idx="5132">
                  <c:v>1509.0</c:v>
                </c:pt>
                <c:pt idx="5133">
                  <c:v>1509.0</c:v>
                </c:pt>
                <c:pt idx="5134">
                  <c:v>1509.0</c:v>
                </c:pt>
                <c:pt idx="5135">
                  <c:v>1509.0</c:v>
                </c:pt>
                <c:pt idx="5136">
                  <c:v>1509.0</c:v>
                </c:pt>
                <c:pt idx="5137">
                  <c:v>1509.0</c:v>
                </c:pt>
                <c:pt idx="5138">
                  <c:v>1509.0</c:v>
                </c:pt>
                <c:pt idx="5139">
                  <c:v>1509.0</c:v>
                </c:pt>
                <c:pt idx="5140">
                  <c:v>1509.0</c:v>
                </c:pt>
                <c:pt idx="5141">
                  <c:v>1509.0</c:v>
                </c:pt>
                <c:pt idx="5142">
                  <c:v>1509.0</c:v>
                </c:pt>
                <c:pt idx="5143">
                  <c:v>1509.0</c:v>
                </c:pt>
                <c:pt idx="5144">
                  <c:v>1509.0</c:v>
                </c:pt>
                <c:pt idx="5145">
                  <c:v>1510.0</c:v>
                </c:pt>
                <c:pt idx="5146">
                  <c:v>1510.0</c:v>
                </c:pt>
                <c:pt idx="5147">
                  <c:v>1510.0</c:v>
                </c:pt>
                <c:pt idx="5148">
                  <c:v>1510.0</c:v>
                </c:pt>
                <c:pt idx="5149">
                  <c:v>1511.0</c:v>
                </c:pt>
                <c:pt idx="5150">
                  <c:v>1512.0</c:v>
                </c:pt>
                <c:pt idx="5151">
                  <c:v>1513.0</c:v>
                </c:pt>
                <c:pt idx="5152">
                  <c:v>1513.0</c:v>
                </c:pt>
                <c:pt idx="5153">
                  <c:v>1513.0</c:v>
                </c:pt>
                <c:pt idx="5154">
                  <c:v>1513.0</c:v>
                </c:pt>
                <c:pt idx="5155">
                  <c:v>1513.0</c:v>
                </c:pt>
                <c:pt idx="5156">
                  <c:v>1513.0</c:v>
                </c:pt>
                <c:pt idx="5157">
                  <c:v>1514.0</c:v>
                </c:pt>
                <c:pt idx="5158">
                  <c:v>1514.0</c:v>
                </c:pt>
                <c:pt idx="5159">
                  <c:v>1515.0</c:v>
                </c:pt>
                <c:pt idx="5160">
                  <c:v>1515.0</c:v>
                </c:pt>
                <c:pt idx="5161">
                  <c:v>1516.0</c:v>
                </c:pt>
                <c:pt idx="5162">
                  <c:v>1516.0</c:v>
                </c:pt>
                <c:pt idx="5163">
                  <c:v>1517.0</c:v>
                </c:pt>
                <c:pt idx="5164">
                  <c:v>1518.0</c:v>
                </c:pt>
                <c:pt idx="5165">
                  <c:v>1518.0</c:v>
                </c:pt>
                <c:pt idx="5166">
                  <c:v>1518.0</c:v>
                </c:pt>
                <c:pt idx="5167">
                  <c:v>1519.0</c:v>
                </c:pt>
                <c:pt idx="5168">
                  <c:v>1519.0</c:v>
                </c:pt>
                <c:pt idx="5169">
                  <c:v>1519.0</c:v>
                </c:pt>
                <c:pt idx="5170">
                  <c:v>1519.0</c:v>
                </c:pt>
                <c:pt idx="5171">
                  <c:v>1519.0</c:v>
                </c:pt>
                <c:pt idx="5172">
                  <c:v>1519.0</c:v>
                </c:pt>
                <c:pt idx="5173">
                  <c:v>1519.0</c:v>
                </c:pt>
                <c:pt idx="5174">
                  <c:v>1520.0</c:v>
                </c:pt>
                <c:pt idx="5175">
                  <c:v>1521.0</c:v>
                </c:pt>
                <c:pt idx="5176">
                  <c:v>1521.0</c:v>
                </c:pt>
                <c:pt idx="5177">
                  <c:v>1522.0</c:v>
                </c:pt>
                <c:pt idx="5178">
                  <c:v>1522.0</c:v>
                </c:pt>
                <c:pt idx="5179">
                  <c:v>1522.0</c:v>
                </c:pt>
                <c:pt idx="5180">
                  <c:v>1522.0</c:v>
                </c:pt>
                <c:pt idx="5181">
                  <c:v>1522.0</c:v>
                </c:pt>
                <c:pt idx="5182">
                  <c:v>1522.0</c:v>
                </c:pt>
                <c:pt idx="5183">
                  <c:v>1522.0</c:v>
                </c:pt>
                <c:pt idx="5184">
                  <c:v>1522.0</c:v>
                </c:pt>
                <c:pt idx="5185">
                  <c:v>1522.0</c:v>
                </c:pt>
                <c:pt idx="5186">
                  <c:v>1522.0</c:v>
                </c:pt>
                <c:pt idx="5187">
                  <c:v>1522.0</c:v>
                </c:pt>
                <c:pt idx="5188">
                  <c:v>1522.0</c:v>
                </c:pt>
                <c:pt idx="5189">
                  <c:v>1522.0</c:v>
                </c:pt>
                <c:pt idx="5190">
                  <c:v>1523.0</c:v>
                </c:pt>
                <c:pt idx="5191">
                  <c:v>1523.0</c:v>
                </c:pt>
                <c:pt idx="5192">
                  <c:v>1523.0</c:v>
                </c:pt>
                <c:pt idx="5193">
                  <c:v>1523.0</c:v>
                </c:pt>
                <c:pt idx="5194">
                  <c:v>1523.0</c:v>
                </c:pt>
                <c:pt idx="5195">
                  <c:v>1523.0</c:v>
                </c:pt>
                <c:pt idx="5196">
                  <c:v>1523.0</c:v>
                </c:pt>
                <c:pt idx="5197">
                  <c:v>1524.0</c:v>
                </c:pt>
                <c:pt idx="5198">
                  <c:v>1524.0</c:v>
                </c:pt>
                <c:pt idx="5199">
                  <c:v>1524.0</c:v>
                </c:pt>
                <c:pt idx="5200">
                  <c:v>1524.0</c:v>
                </c:pt>
                <c:pt idx="5201">
                  <c:v>1524.0</c:v>
                </c:pt>
                <c:pt idx="5202">
                  <c:v>1525.0</c:v>
                </c:pt>
                <c:pt idx="5203">
                  <c:v>1525.0</c:v>
                </c:pt>
                <c:pt idx="5204">
                  <c:v>1525.0</c:v>
                </c:pt>
                <c:pt idx="5205">
                  <c:v>1525.0</c:v>
                </c:pt>
                <c:pt idx="5206">
                  <c:v>1525.0</c:v>
                </c:pt>
                <c:pt idx="5207">
                  <c:v>1525.0</c:v>
                </c:pt>
                <c:pt idx="5208">
                  <c:v>1526.0</c:v>
                </c:pt>
                <c:pt idx="5209">
                  <c:v>1526.0</c:v>
                </c:pt>
                <c:pt idx="5210">
                  <c:v>1527.0</c:v>
                </c:pt>
                <c:pt idx="5211">
                  <c:v>1527.0</c:v>
                </c:pt>
                <c:pt idx="5212">
                  <c:v>1527.0</c:v>
                </c:pt>
                <c:pt idx="5213">
                  <c:v>1527.0</c:v>
                </c:pt>
                <c:pt idx="5214">
                  <c:v>1527.0</c:v>
                </c:pt>
                <c:pt idx="5215">
                  <c:v>1528.0</c:v>
                </c:pt>
                <c:pt idx="5216">
                  <c:v>1528.0</c:v>
                </c:pt>
                <c:pt idx="5217">
                  <c:v>1528.0</c:v>
                </c:pt>
                <c:pt idx="5218">
                  <c:v>1529.0</c:v>
                </c:pt>
                <c:pt idx="5219">
                  <c:v>1529.0</c:v>
                </c:pt>
                <c:pt idx="5220">
                  <c:v>1529.0</c:v>
                </c:pt>
                <c:pt idx="5221">
                  <c:v>1530.0</c:v>
                </c:pt>
                <c:pt idx="5222">
                  <c:v>1531.0</c:v>
                </c:pt>
                <c:pt idx="5223">
                  <c:v>1532.0</c:v>
                </c:pt>
                <c:pt idx="5224">
                  <c:v>1532.0</c:v>
                </c:pt>
                <c:pt idx="5225">
                  <c:v>1532.0</c:v>
                </c:pt>
                <c:pt idx="5226">
                  <c:v>1532.0</c:v>
                </c:pt>
                <c:pt idx="5227">
                  <c:v>1533.0</c:v>
                </c:pt>
                <c:pt idx="5228">
                  <c:v>1534.0</c:v>
                </c:pt>
                <c:pt idx="5229">
                  <c:v>1534.0</c:v>
                </c:pt>
                <c:pt idx="5230">
                  <c:v>1534.0</c:v>
                </c:pt>
                <c:pt idx="5231">
                  <c:v>1534.0</c:v>
                </c:pt>
                <c:pt idx="5232">
                  <c:v>1534.0</c:v>
                </c:pt>
                <c:pt idx="5233">
                  <c:v>1534.0</c:v>
                </c:pt>
                <c:pt idx="5234">
                  <c:v>1534.0</c:v>
                </c:pt>
                <c:pt idx="5235">
                  <c:v>1534.0</c:v>
                </c:pt>
                <c:pt idx="5236">
                  <c:v>1534.0</c:v>
                </c:pt>
                <c:pt idx="5237">
                  <c:v>1535.0</c:v>
                </c:pt>
                <c:pt idx="5238">
                  <c:v>1535.0</c:v>
                </c:pt>
                <c:pt idx="5239">
                  <c:v>1535.0</c:v>
                </c:pt>
                <c:pt idx="5240">
                  <c:v>1535.0</c:v>
                </c:pt>
                <c:pt idx="5241">
                  <c:v>1536.0</c:v>
                </c:pt>
                <c:pt idx="5242">
                  <c:v>1537.0</c:v>
                </c:pt>
                <c:pt idx="5243">
                  <c:v>1538.0</c:v>
                </c:pt>
                <c:pt idx="5244">
                  <c:v>1539.0</c:v>
                </c:pt>
                <c:pt idx="5245">
                  <c:v>1540.0</c:v>
                </c:pt>
                <c:pt idx="5246">
                  <c:v>1541.0</c:v>
                </c:pt>
                <c:pt idx="5247">
                  <c:v>1541.0</c:v>
                </c:pt>
                <c:pt idx="5248">
                  <c:v>1541.0</c:v>
                </c:pt>
                <c:pt idx="5249">
                  <c:v>1541.0</c:v>
                </c:pt>
                <c:pt idx="5250">
                  <c:v>1541.0</c:v>
                </c:pt>
                <c:pt idx="5251">
                  <c:v>1541.0</c:v>
                </c:pt>
                <c:pt idx="5252">
                  <c:v>1541.0</c:v>
                </c:pt>
                <c:pt idx="5253">
                  <c:v>1541.0</c:v>
                </c:pt>
                <c:pt idx="5254">
                  <c:v>1541.0</c:v>
                </c:pt>
                <c:pt idx="5255">
                  <c:v>1541.0</c:v>
                </c:pt>
                <c:pt idx="5256">
                  <c:v>1541.0</c:v>
                </c:pt>
                <c:pt idx="5257">
                  <c:v>1541.0</c:v>
                </c:pt>
                <c:pt idx="5258">
                  <c:v>1541.0</c:v>
                </c:pt>
                <c:pt idx="5259">
                  <c:v>1541.0</c:v>
                </c:pt>
                <c:pt idx="5260">
                  <c:v>1541.0</c:v>
                </c:pt>
                <c:pt idx="5261">
                  <c:v>1542.0</c:v>
                </c:pt>
                <c:pt idx="5262">
                  <c:v>1542.0</c:v>
                </c:pt>
                <c:pt idx="5263">
                  <c:v>1542.0</c:v>
                </c:pt>
                <c:pt idx="5264">
                  <c:v>1542.0</c:v>
                </c:pt>
                <c:pt idx="5265">
                  <c:v>1542.0</c:v>
                </c:pt>
                <c:pt idx="5266">
                  <c:v>1542.0</c:v>
                </c:pt>
                <c:pt idx="5267">
                  <c:v>1542.0</c:v>
                </c:pt>
                <c:pt idx="5268">
                  <c:v>1542.0</c:v>
                </c:pt>
                <c:pt idx="5269">
                  <c:v>1542.0</c:v>
                </c:pt>
                <c:pt idx="5270">
                  <c:v>1542.0</c:v>
                </c:pt>
                <c:pt idx="5271">
                  <c:v>1542.0</c:v>
                </c:pt>
                <c:pt idx="5272">
                  <c:v>1542.0</c:v>
                </c:pt>
                <c:pt idx="5273">
                  <c:v>1543.0</c:v>
                </c:pt>
                <c:pt idx="5274">
                  <c:v>1543.0</c:v>
                </c:pt>
                <c:pt idx="5275">
                  <c:v>1543.0</c:v>
                </c:pt>
                <c:pt idx="5276">
                  <c:v>1543.0</c:v>
                </c:pt>
                <c:pt idx="5277">
                  <c:v>1543.0</c:v>
                </c:pt>
                <c:pt idx="5278">
                  <c:v>1543.0</c:v>
                </c:pt>
                <c:pt idx="5279">
                  <c:v>1543.0</c:v>
                </c:pt>
                <c:pt idx="5280">
                  <c:v>1544.0</c:v>
                </c:pt>
                <c:pt idx="5281">
                  <c:v>1544.0</c:v>
                </c:pt>
                <c:pt idx="5282">
                  <c:v>1544.0</c:v>
                </c:pt>
                <c:pt idx="5283">
                  <c:v>1544.0</c:v>
                </c:pt>
                <c:pt idx="5284">
                  <c:v>1544.0</c:v>
                </c:pt>
                <c:pt idx="5285">
                  <c:v>1544.0</c:v>
                </c:pt>
                <c:pt idx="5286">
                  <c:v>1544.0</c:v>
                </c:pt>
                <c:pt idx="5287">
                  <c:v>1544.0</c:v>
                </c:pt>
                <c:pt idx="5288">
                  <c:v>1544.0</c:v>
                </c:pt>
                <c:pt idx="5289">
                  <c:v>1544.0</c:v>
                </c:pt>
                <c:pt idx="5290">
                  <c:v>1544.0</c:v>
                </c:pt>
                <c:pt idx="5291">
                  <c:v>1544.0</c:v>
                </c:pt>
                <c:pt idx="5292">
                  <c:v>1544.0</c:v>
                </c:pt>
                <c:pt idx="5293">
                  <c:v>1544.0</c:v>
                </c:pt>
                <c:pt idx="5294">
                  <c:v>1545.0</c:v>
                </c:pt>
                <c:pt idx="5295">
                  <c:v>1545.0</c:v>
                </c:pt>
                <c:pt idx="5296">
                  <c:v>1545.0</c:v>
                </c:pt>
                <c:pt idx="5297">
                  <c:v>1545.0</c:v>
                </c:pt>
                <c:pt idx="5298">
                  <c:v>1546.0</c:v>
                </c:pt>
                <c:pt idx="5299">
                  <c:v>1546.0</c:v>
                </c:pt>
                <c:pt idx="5300">
                  <c:v>1546.0</c:v>
                </c:pt>
                <c:pt idx="5301">
                  <c:v>1546.0</c:v>
                </c:pt>
                <c:pt idx="5302">
                  <c:v>1546.0</c:v>
                </c:pt>
                <c:pt idx="5303">
                  <c:v>1546.0</c:v>
                </c:pt>
                <c:pt idx="5304">
                  <c:v>1546.0</c:v>
                </c:pt>
                <c:pt idx="5305">
                  <c:v>1546.0</c:v>
                </c:pt>
                <c:pt idx="5306">
                  <c:v>1546.0</c:v>
                </c:pt>
                <c:pt idx="5307">
                  <c:v>1546.0</c:v>
                </c:pt>
                <c:pt idx="5308">
                  <c:v>1546.0</c:v>
                </c:pt>
                <c:pt idx="5309">
                  <c:v>1546.0</c:v>
                </c:pt>
                <c:pt idx="5310">
                  <c:v>1546.0</c:v>
                </c:pt>
                <c:pt idx="5311">
                  <c:v>1546.0</c:v>
                </c:pt>
                <c:pt idx="5312">
                  <c:v>1546.0</c:v>
                </c:pt>
                <c:pt idx="5313">
                  <c:v>1546.0</c:v>
                </c:pt>
                <c:pt idx="5314">
                  <c:v>1546.0</c:v>
                </c:pt>
                <c:pt idx="5315">
                  <c:v>1546.0</c:v>
                </c:pt>
                <c:pt idx="5316">
                  <c:v>1546.0</c:v>
                </c:pt>
                <c:pt idx="5317">
                  <c:v>1546.0</c:v>
                </c:pt>
                <c:pt idx="5318">
                  <c:v>1546.0</c:v>
                </c:pt>
                <c:pt idx="5319">
                  <c:v>1546.0</c:v>
                </c:pt>
                <c:pt idx="5320">
                  <c:v>1546.0</c:v>
                </c:pt>
                <c:pt idx="5321">
                  <c:v>1547.0</c:v>
                </c:pt>
                <c:pt idx="5322">
                  <c:v>1547.0</c:v>
                </c:pt>
                <c:pt idx="5323">
                  <c:v>1548.0</c:v>
                </c:pt>
                <c:pt idx="5324">
                  <c:v>1548.0</c:v>
                </c:pt>
                <c:pt idx="5325">
                  <c:v>1548.0</c:v>
                </c:pt>
                <c:pt idx="5326">
                  <c:v>1548.0</c:v>
                </c:pt>
                <c:pt idx="5327">
                  <c:v>1548.0</c:v>
                </c:pt>
                <c:pt idx="5328">
                  <c:v>1549.0</c:v>
                </c:pt>
                <c:pt idx="5329">
                  <c:v>1549.0</c:v>
                </c:pt>
                <c:pt idx="5330">
                  <c:v>1549.0</c:v>
                </c:pt>
                <c:pt idx="5331">
                  <c:v>1550.0</c:v>
                </c:pt>
                <c:pt idx="5332">
                  <c:v>1550.0</c:v>
                </c:pt>
                <c:pt idx="5333">
                  <c:v>1551.0</c:v>
                </c:pt>
                <c:pt idx="5334">
                  <c:v>1551.0</c:v>
                </c:pt>
                <c:pt idx="5335">
                  <c:v>1551.0</c:v>
                </c:pt>
                <c:pt idx="5336">
                  <c:v>1551.0</c:v>
                </c:pt>
                <c:pt idx="5337">
                  <c:v>1551.0</c:v>
                </c:pt>
                <c:pt idx="5338">
                  <c:v>1552.0</c:v>
                </c:pt>
                <c:pt idx="5339">
                  <c:v>1553.0</c:v>
                </c:pt>
                <c:pt idx="5340">
                  <c:v>1554.0</c:v>
                </c:pt>
                <c:pt idx="5341">
                  <c:v>1554.0</c:v>
                </c:pt>
                <c:pt idx="5342">
                  <c:v>1555.0</c:v>
                </c:pt>
                <c:pt idx="5343">
                  <c:v>1555.0</c:v>
                </c:pt>
                <c:pt idx="5344">
                  <c:v>1555.0</c:v>
                </c:pt>
                <c:pt idx="5345">
                  <c:v>1555.0</c:v>
                </c:pt>
                <c:pt idx="5346">
                  <c:v>1555.0</c:v>
                </c:pt>
                <c:pt idx="5347">
                  <c:v>1556.0</c:v>
                </c:pt>
                <c:pt idx="5348">
                  <c:v>1556.0</c:v>
                </c:pt>
                <c:pt idx="5349">
                  <c:v>1557.0</c:v>
                </c:pt>
                <c:pt idx="5350">
                  <c:v>1558.0</c:v>
                </c:pt>
                <c:pt idx="5351">
                  <c:v>1559.0</c:v>
                </c:pt>
                <c:pt idx="5352">
                  <c:v>1560.0</c:v>
                </c:pt>
                <c:pt idx="5353">
                  <c:v>1560.0</c:v>
                </c:pt>
                <c:pt idx="5354">
                  <c:v>1560.0</c:v>
                </c:pt>
                <c:pt idx="5355">
                  <c:v>1560.0</c:v>
                </c:pt>
                <c:pt idx="5356">
                  <c:v>1560.0</c:v>
                </c:pt>
                <c:pt idx="5357">
                  <c:v>1560.0</c:v>
                </c:pt>
                <c:pt idx="5358">
                  <c:v>1560.0</c:v>
                </c:pt>
                <c:pt idx="5359">
                  <c:v>1560.0</c:v>
                </c:pt>
                <c:pt idx="5360">
                  <c:v>1560.0</c:v>
                </c:pt>
                <c:pt idx="5361">
                  <c:v>1561.0</c:v>
                </c:pt>
                <c:pt idx="5362">
                  <c:v>1562.0</c:v>
                </c:pt>
                <c:pt idx="5363">
                  <c:v>1563.0</c:v>
                </c:pt>
                <c:pt idx="5364">
                  <c:v>1563.0</c:v>
                </c:pt>
                <c:pt idx="5365">
                  <c:v>1563.0</c:v>
                </c:pt>
                <c:pt idx="5366">
                  <c:v>1564.0</c:v>
                </c:pt>
                <c:pt idx="5367">
                  <c:v>1565.0</c:v>
                </c:pt>
                <c:pt idx="5368">
                  <c:v>1565.0</c:v>
                </c:pt>
                <c:pt idx="5369">
                  <c:v>1565.0</c:v>
                </c:pt>
                <c:pt idx="5370">
                  <c:v>1565.0</c:v>
                </c:pt>
                <c:pt idx="5371">
                  <c:v>1565.0</c:v>
                </c:pt>
                <c:pt idx="5372">
                  <c:v>1565.0</c:v>
                </c:pt>
                <c:pt idx="5373">
                  <c:v>1565.0</c:v>
                </c:pt>
                <c:pt idx="5374">
                  <c:v>1565.0</c:v>
                </c:pt>
                <c:pt idx="5375">
                  <c:v>1565.0</c:v>
                </c:pt>
                <c:pt idx="5376">
                  <c:v>1565.0</c:v>
                </c:pt>
                <c:pt idx="5377">
                  <c:v>1566.0</c:v>
                </c:pt>
                <c:pt idx="5378">
                  <c:v>1567.0</c:v>
                </c:pt>
                <c:pt idx="5379">
                  <c:v>1567.0</c:v>
                </c:pt>
                <c:pt idx="5380">
                  <c:v>1567.0</c:v>
                </c:pt>
                <c:pt idx="5381">
                  <c:v>1567.0</c:v>
                </c:pt>
                <c:pt idx="5382">
                  <c:v>1567.0</c:v>
                </c:pt>
                <c:pt idx="5383">
                  <c:v>1567.0</c:v>
                </c:pt>
                <c:pt idx="5384">
                  <c:v>1567.0</c:v>
                </c:pt>
                <c:pt idx="5385">
                  <c:v>1567.0</c:v>
                </c:pt>
                <c:pt idx="5386">
                  <c:v>1568.0</c:v>
                </c:pt>
                <c:pt idx="5387">
                  <c:v>1569.0</c:v>
                </c:pt>
                <c:pt idx="5388">
                  <c:v>1570.0</c:v>
                </c:pt>
                <c:pt idx="5389">
                  <c:v>1571.0</c:v>
                </c:pt>
                <c:pt idx="5390">
                  <c:v>1572.0</c:v>
                </c:pt>
                <c:pt idx="5391">
                  <c:v>1572.0</c:v>
                </c:pt>
                <c:pt idx="5392">
                  <c:v>1572.0</c:v>
                </c:pt>
                <c:pt idx="5393">
                  <c:v>1572.0</c:v>
                </c:pt>
                <c:pt idx="5394">
                  <c:v>1572.0</c:v>
                </c:pt>
                <c:pt idx="5395">
                  <c:v>1572.0</c:v>
                </c:pt>
                <c:pt idx="5396">
                  <c:v>1572.0</c:v>
                </c:pt>
                <c:pt idx="5397">
                  <c:v>1572.0</c:v>
                </c:pt>
                <c:pt idx="5398">
                  <c:v>1573.0</c:v>
                </c:pt>
                <c:pt idx="5399">
                  <c:v>1573.0</c:v>
                </c:pt>
                <c:pt idx="5400">
                  <c:v>1573.0</c:v>
                </c:pt>
                <c:pt idx="5401">
                  <c:v>1573.0</c:v>
                </c:pt>
                <c:pt idx="5402">
                  <c:v>1573.0</c:v>
                </c:pt>
                <c:pt idx="5403">
                  <c:v>1573.0</c:v>
                </c:pt>
                <c:pt idx="5404">
                  <c:v>1574.0</c:v>
                </c:pt>
                <c:pt idx="5405">
                  <c:v>1575.0</c:v>
                </c:pt>
                <c:pt idx="5406">
                  <c:v>1575.0</c:v>
                </c:pt>
                <c:pt idx="5407">
                  <c:v>1575.0</c:v>
                </c:pt>
                <c:pt idx="5408">
                  <c:v>1575.0</c:v>
                </c:pt>
                <c:pt idx="5409">
                  <c:v>1575.0</c:v>
                </c:pt>
                <c:pt idx="5410">
                  <c:v>1575.0</c:v>
                </c:pt>
                <c:pt idx="5411">
                  <c:v>1575.0</c:v>
                </c:pt>
                <c:pt idx="5412">
                  <c:v>1575.0</c:v>
                </c:pt>
                <c:pt idx="5413">
                  <c:v>1575.0</c:v>
                </c:pt>
                <c:pt idx="5414">
                  <c:v>1576.0</c:v>
                </c:pt>
                <c:pt idx="5415">
                  <c:v>1577.0</c:v>
                </c:pt>
                <c:pt idx="5416">
                  <c:v>1577.0</c:v>
                </c:pt>
                <c:pt idx="5417">
                  <c:v>1577.0</c:v>
                </c:pt>
                <c:pt idx="5418">
                  <c:v>1577.0</c:v>
                </c:pt>
                <c:pt idx="5419">
                  <c:v>1578.0</c:v>
                </c:pt>
                <c:pt idx="5420">
                  <c:v>1578.0</c:v>
                </c:pt>
                <c:pt idx="5421">
                  <c:v>1578.0</c:v>
                </c:pt>
                <c:pt idx="5422">
                  <c:v>1579.0</c:v>
                </c:pt>
                <c:pt idx="5423">
                  <c:v>1579.0</c:v>
                </c:pt>
                <c:pt idx="5424">
                  <c:v>1580.0</c:v>
                </c:pt>
                <c:pt idx="5425">
                  <c:v>1581.0</c:v>
                </c:pt>
                <c:pt idx="5426">
                  <c:v>1581.0</c:v>
                </c:pt>
                <c:pt idx="5427">
                  <c:v>1581.0</c:v>
                </c:pt>
                <c:pt idx="5428">
                  <c:v>1581.0</c:v>
                </c:pt>
                <c:pt idx="5429">
                  <c:v>1581.0</c:v>
                </c:pt>
                <c:pt idx="5430">
                  <c:v>1581.0</c:v>
                </c:pt>
                <c:pt idx="5431">
                  <c:v>1581.0</c:v>
                </c:pt>
                <c:pt idx="5432">
                  <c:v>1581.0</c:v>
                </c:pt>
                <c:pt idx="5433">
                  <c:v>1582.0</c:v>
                </c:pt>
                <c:pt idx="5434">
                  <c:v>1582.0</c:v>
                </c:pt>
                <c:pt idx="5435">
                  <c:v>1582.0</c:v>
                </c:pt>
                <c:pt idx="5436">
                  <c:v>1582.0</c:v>
                </c:pt>
                <c:pt idx="5437">
                  <c:v>1583.0</c:v>
                </c:pt>
                <c:pt idx="5438">
                  <c:v>1584.0</c:v>
                </c:pt>
                <c:pt idx="5439">
                  <c:v>1584.0</c:v>
                </c:pt>
                <c:pt idx="5440">
                  <c:v>1585.0</c:v>
                </c:pt>
                <c:pt idx="5441">
                  <c:v>1585.0</c:v>
                </c:pt>
                <c:pt idx="5442">
                  <c:v>1586.0</c:v>
                </c:pt>
                <c:pt idx="5443">
                  <c:v>1586.0</c:v>
                </c:pt>
                <c:pt idx="5444">
                  <c:v>1586.0</c:v>
                </c:pt>
                <c:pt idx="5445">
                  <c:v>1586.0</c:v>
                </c:pt>
                <c:pt idx="5446">
                  <c:v>1587.0</c:v>
                </c:pt>
                <c:pt idx="5447">
                  <c:v>1588.0</c:v>
                </c:pt>
                <c:pt idx="5448">
                  <c:v>1588.0</c:v>
                </c:pt>
                <c:pt idx="5449">
                  <c:v>1588.0</c:v>
                </c:pt>
                <c:pt idx="5450">
                  <c:v>1588.0</c:v>
                </c:pt>
                <c:pt idx="5451">
                  <c:v>1588.0</c:v>
                </c:pt>
                <c:pt idx="5452">
                  <c:v>1589.0</c:v>
                </c:pt>
                <c:pt idx="5453">
                  <c:v>1590.0</c:v>
                </c:pt>
                <c:pt idx="5454">
                  <c:v>1590.0</c:v>
                </c:pt>
                <c:pt idx="5455">
                  <c:v>1590.0</c:v>
                </c:pt>
                <c:pt idx="5456">
                  <c:v>1590.0</c:v>
                </c:pt>
                <c:pt idx="5457">
                  <c:v>1591.0</c:v>
                </c:pt>
                <c:pt idx="5458">
                  <c:v>1591.0</c:v>
                </c:pt>
                <c:pt idx="5459">
                  <c:v>1592.0</c:v>
                </c:pt>
                <c:pt idx="5460">
                  <c:v>1593.0</c:v>
                </c:pt>
                <c:pt idx="5461">
                  <c:v>1594.0</c:v>
                </c:pt>
                <c:pt idx="5462">
                  <c:v>1594.0</c:v>
                </c:pt>
                <c:pt idx="5463">
                  <c:v>1594.0</c:v>
                </c:pt>
                <c:pt idx="5464">
                  <c:v>1594.0</c:v>
                </c:pt>
                <c:pt idx="5465">
                  <c:v>1594.0</c:v>
                </c:pt>
                <c:pt idx="5466">
                  <c:v>1594.0</c:v>
                </c:pt>
                <c:pt idx="5467">
                  <c:v>1594.0</c:v>
                </c:pt>
                <c:pt idx="5468">
                  <c:v>1595.0</c:v>
                </c:pt>
                <c:pt idx="5469">
                  <c:v>1595.0</c:v>
                </c:pt>
                <c:pt idx="5470">
                  <c:v>1595.0</c:v>
                </c:pt>
                <c:pt idx="5471">
                  <c:v>1595.0</c:v>
                </c:pt>
                <c:pt idx="5472">
                  <c:v>1595.0</c:v>
                </c:pt>
                <c:pt idx="5473">
                  <c:v>1595.0</c:v>
                </c:pt>
                <c:pt idx="5474">
                  <c:v>1596.0</c:v>
                </c:pt>
                <c:pt idx="5475">
                  <c:v>1596.0</c:v>
                </c:pt>
                <c:pt idx="5476">
                  <c:v>1596.0</c:v>
                </c:pt>
                <c:pt idx="5477">
                  <c:v>1596.0</c:v>
                </c:pt>
                <c:pt idx="5478">
                  <c:v>1596.0</c:v>
                </c:pt>
                <c:pt idx="5479">
                  <c:v>1596.0</c:v>
                </c:pt>
                <c:pt idx="5480">
                  <c:v>1596.0</c:v>
                </c:pt>
                <c:pt idx="5481">
                  <c:v>1596.0</c:v>
                </c:pt>
                <c:pt idx="5482">
                  <c:v>1596.0</c:v>
                </c:pt>
                <c:pt idx="5483">
                  <c:v>1596.0</c:v>
                </c:pt>
                <c:pt idx="5484">
                  <c:v>1596.0</c:v>
                </c:pt>
                <c:pt idx="5485">
                  <c:v>1596.0</c:v>
                </c:pt>
                <c:pt idx="5486">
                  <c:v>1596.0</c:v>
                </c:pt>
                <c:pt idx="5487">
                  <c:v>1596.0</c:v>
                </c:pt>
                <c:pt idx="5488">
                  <c:v>1596.0</c:v>
                </c:pt>
                <c:pt idx="5489">
                  <c:v>1596.0</c:v>
                </c:pt>
                <c:pt idx="5490">
                  <c:v>1596.0</c:v>
                </c:pt>
                <c:pt idx="5491">
                  <c:v>1596.0</c:v>
                </c:pt>
                <c:pt idx="5492">
                  <c:v>1596.0</c:v>
                </c:pt>
                <c:pt idx="5493">
                  <c:v>1596.0</c:v>
                </c:pt>
                <c:pt idx="5494">
                  <c:v>1596.0</c:v>
                </c:pt>
                <c:pt idx="5495">
                  <c:v>1596.0</c:v>
                </c:pt>
                <c:pt idx="5496">
                  <c:v>1596.0</c:v>
                </c:pt>
                <c:pt idx="5497">
                  <c:v>1596.0</c:v>
                </c:pt>
                <c:pt idx="5498">
                  <c:v>1596.0</c:v>
                </c:pt>
                <c:pt idx="5499">
                  <c:v>1596.0</c:v>
                </c:pt>
                <c:pt idx="5500">
                  <c:v>1596.0</c:v>
                </c:pt>
                <c:pt idx="5501">
                  <c:v>1596.0</c:v>
                </c:pt>
                <c:pt idx="5502">
                  <c:v>1596.0</c:v>
                </c:pt>
                <c:pt idx="5503">
                  <c:v>1596.0</c:v>
                </c:pt>
                <c:pt idx="5504">
                  <c:v>1596.0</c:v>
                </c:pt>
                <c:pt idx="5505">
                  <c:v>1596.0</c:v>
                </c:pt>
                <c:pt idx="5506">
                  <c:v>1596.0</c:v>
                </c:pt>
                <c:pt idx="5507">
                  <c:v>1596.0</c:v>
                </c:pt>
                <c:pt idx="5508">
                  <c:v>1596.0</c:v>
                </c:pt>
                <c:pt idx="5509">
                  <c:v>1596.0</c:v>
                </c:pt>
                <c:pt idx="5510">
                  <c:v>1596.0</c:v>
                </c:pt>
                <c:pt idx="5511">
                  <c:v>1596.0</c:v>
                </c:pt>
                <c:pt idx="5512">
                  <c:v>1596.0</c:v>
                </c:pt>
                <c:pt idx="5513">
                  <c:v>1596.0</c:v>
                </c:pt>
                <c:pt idx="5514">
                  <c:v>1597.0</c:v>
                </c:pt>
                <c:pt idx="5515">
                  <c:v>1598.0</c:v>
                </c:pt>
                <c:pt idx="5516">
                  <c:v>1598.0</c:v>
                </c:pt>
                <c:pt idx="5517">
                  <c:v>1598.0</c:v>
                </c:pt>
                <c:pt idx="5518">
                  <c:v>1598.0</c:v>
                </c:pt>
                <c:pt idx="5519">
                  <c:v>1598.0</c:v>
                </c:pt>
                <c:pt idx="5520">
                  <c:v>1598.0</c:v>
                </c:pt>
                <c:pt idx="5521">
                  <c:v>1598.0</c:v>
                </c:pt>
                <c:pt idx="5522">
                  <c:v>1598.0</c:v>
                </c:pt>
                <c:pt idx="5523">
                  <c:v>1598.0</c:v>
                </c:pt>
                <c:pt idx="5524">
                  <c:v>1598.0</c:v>
                </c:pt>
                <c:pt idx="5525">
                  <c:v>1598.0</c:v>
                </c:pt>
                <c:pt idx="5526">
                  <c:v>1598.0</c:v>
                </c:pt>
                <c:pt idx="5527">
                  <c:v>1598.0</c:v>
                </c:pt>
                <c:pt idx="5528">
                  <c:v>1598.0</c:v>
                </c:pt>
                <c:pt idx="5529">
                  <c:v>1598.0</c:v>
                </c:pt>
                <c:pt idx="5530">
                  <c:v>1598.0</c:v>
                </c:pt>
                <c:pt idx="5531">
                  <c:v>1598.0</c:v>
                </c:pt>
                <c:pt idx="5532">
                  <c:v>1598.0</c:v>
                </c:pt>
                <c:pt idx="5533">
                  <c:v>1598.0</c:v>
                </c:pt>
                <c:pt idx="5534">
                  <c:v>1598.0</c:v>
                </c:pt>
                <c:pt idx="5535">
                  <c:v>1598.0</c:v>
                </c:pt>
                <c:pt idx="5536">
                  <c:v>1598.0</c:v>
                </c:pt>
                <c:pt idx="5537">
                  <c:v>1599.0</c:v>
                </c:pt>
                <c:pt idx="5538">
                  <c:v>1599.0</c:v>
                </c:pt>
                <c:pt idx="5539">
                  <c:v>1599.0</c:v>
                </c:pt>
                <c:pt idx="5540">
                  <c:v>1599.0</c:v>
                </c:pt>
                <c:pt idx="5541">
                  <c:v>1600.0</c:v>
                </c:pt>
                <c:pt idx="5542">
                  <c:v>1600.0</c:v>
                </c:pt>
                <c:pt idx="5543">
                  <c:v>1600.0</c:v>
                </c:pt>
                <c:pt idx="5544">
                  <c:v>1600.0</c:v>
                </c:pt>
                <c:pt idx="5545">
                  <c:v>1600.0</c:v>
                </c:pt>
                <c:pt idx="5546">
                  <c:v>1600.0</c:v>
                </c:pt>
                <c:pt idx="5547">
                  <c:v>1601.0</c:v>
                </c:pt>
                <c:pt idx="5548">
                  <c:v>1601.0</c:v>
                </c:pt>
                <c:pt idx="5549">
                  <c:v>1602.0</c:v>
                </c:pt>
                <c:pt idx="5550">
                  <c:v>1602.0</c:v>
                </c:pt>
                <c:pt idx="5551">
                  <c:v>1603.0</c:v>
                </c:pt>
                <c:pt idx="5552">
                  <c:v>1603.0</c:v>
                </c:pt>
                <c:pt idx="5553">
                  <c:v>1604.0</c:v>
                </c:pt>
                <c:pt idx="5554">
                  <c:v>1604.0</c:v>
                </c:pt>
                <c:pt idx="5555">
                  <c:v>1604.0</c:v>
                </c:pt>
                <c:pt idx="5556">
                  <c:v>1604.0</c:v>
                </c:pt>
                <c:pt idx="5557">
                  <c:v>1604.0</c:v>
                </c:pt>
                <c:pt idx="5558">
                  <c:v>1605.0</c:v>
                </c:pt>
                <c:pt idx="5559">
                  <c:v>1606.0</c:v>
                </c:pt>
                <c:pt idx="5560">
                  <c:v>1607.0</c:v>
                </c:pt>
                <c:pt idx="5561">
                  <c:v>1608.0</c:v>
                </c:pt>
                <c:pt idx="5562">
                  <c:v>1609.0</c:v>
                </c:pt>
                <c:pt idx="5563">
                  <c:v>1609.0</c:v>
                </c:pt>
                <c:pt idx="5564">
                  <c:v>1609.0</c:v>
                </c:pt>
                <c:pt idx="5565">
                  <c:v>1610.0</c:v>
                </c:pt>
                <c:pt idx="5566">
                  <c:v>1611.0</c:v>
                </c:pt>
                <c:pt idx="5567">
                  <c:v>1611.0</c:v>
                </c:pt>
                <c:pt idx="5568">
                  <c:v>1612.0</c:v>
                </c:pt>
                <c:pt idx="5569">
                  <c:v>1612.0</c:v>
                </c:pt>
                <c:pt idx="5570">
                  <c:v>1613.0</c:v>
                </c:pt>
                <c:pt idx="5571">
                  <c:v>1613.0</c:v>
                </c:pt>
                <c:pt idx="5572">
                  <c:v>1613.0</c:v>
                </c:pt>
                <c:pt idx="5573">
                  <c:v>1613.0</c:v>
                </c:pt>
                <c:pt idx="5574">
                  <c:v>1613.0</c:v>
                </c:pt>
                <c:pt idx="5575">
                  <c:v>1614.0</c:v>
                </c:pt>
                <c:pt idx="5576">
                  <c:v>1614.0</c:v>
                </c:pt>
                <c:pt idx="5577">
                  <c:v>1614.0</c:v>
                </c:pt>
                <c:pt idx="5578">
                  <c:v>1614.0</c:v>
                </c:pt>
                <c:pt idx="5579">
                  <c:v>1614.0</c:v>
                </c:pt>
                <c:pt idx="5580">
                  <c:v>1615.0</c:v>
                </c:pt>
                <c:pt idx="5581">
                  <c:v>1615.0</c:v>
                </c:pt>
                <c:pt idx="5582">
                  <c:v>1616.0</c:v>
                </c:pt>
                <c:pt idx="5583">
                  <c:v>1616.0</c:v>
                </c:pt>
                <c:pt idx="5584">
                  <c:v>1616.0</c:v>
                </c:pt>
                <c:pt idx="5585">
                  <c:v>1616.0</c:v>
                </c:pt>
                <c:pt idx="5586">
                  <c:v>1616.0</c:v>
                </c:pt>
                <c:pt idx="5587">
                  <c:v>1617.0</c:v>
                </c:pt>
                <c:pt idx="5588">
                  <c:v>1617.0</c:v>
                </c:pt>
                <c:pt idx="5589">
                  <c:v>1618.0</c:v>
                </c:pt>
                <c:pt idx="5590">
                  <c:v>1618.0</c:v>
                </c:pt>
                <c:pt idx="5591">
                  <c:v>1618.0</c:v>
                </c:pt>
                <c:pt idx="5592">
                  <c:v>1618.0</c:v>
                </c:pt>
                <c:pt idx="5593">
                  <c:v>1619.0</c:v>
                </c:pt>
                <c:pt idx="5594">
                  <c:v>1619.0</c:v>
                </c:pt>
                <c:pt idx="5595">
                  <c:v>1619.0</c:v>
                </c:pt>
                <c:pt idx="5596">
                  <c:v>1619.0</c:v>
                </c:pt>
                <c:pt idx="5597">
                  <c:v>1619.0</c:v>
                </c:pt>
                <c:pt idx="5598">
                  <c:v>1620.0</c:v>
                </c:pt>
                <c:pt idx="5599">
                  <c:v>1620.0</c:v>
                </c:pt>
                <c:pt idx="5600">
                  <c:v>1621.0</c:v>
                </c:pt>
                <c:pt idx="5601">
                  <c:v>1621.0</c:v>
                </c:pt>
                <c:pt idx="5602">
                  <c:v>1621.0</c:v>
                </c:pt>
                <c:pt idx="5603">
                  <c:v>1621.0</c:v>
                </c:pt>
                <c:pt idx="5604">
                  <c:v>1621.0</c:v>
                </c:pt>
                <c:pt idx="5605">
                  <c:v>1622.0</c:v>
                </c:pt>
                <c:pt idx="5606">
                  <c:v>1623.0</c:v>
                </c:pt>
                <c:pt idx="5607">
                  <c:v>1623.0</c:v>
                </c:pt>
                <c:pt idx="5608">
                  <c:v>1623.0</c:v>
                </c:pt>
                <c:pt idx="5609">
                  <c:v>1624.0</c:v>
                </c:pt>
                <c:pt idx="5610">
                  <c:v>1625.0</c:v>
                </c:pt>
                <c:pt idx="5611">
                  <c:v>1625.0</c:v>
                </c:pt>
                <c:pt idx="5612">
                  <c:v>1625.0</c:v>
                </c:pt>
                <c:pt idx="5613">
                  <c:v>1625.0</c:v>
                </c:pt>
                <c:pt idx="5614">
                  <c:v>1625.0</c:v>
                </c:pt>
                <c:pt idx="5615">
                  <c:v>1625.0</c:v>
                </c:pt>
                <c:pt idx="5616">
                  <c:v>1626.0</c:v>
                </c:pt>
                <c:pt idx="5617">
                  <c:v>1627.0</c:v>
                </c:pt>
                <c:pt idx="5618">
                  <c:v>1628.0</c:v>
                </c:pt>
                <c:pt idx="5619">
                  <c:v>1629.0</c:v>
                </c:pt>
                <c:pt idx="5620">
                  <c:v>1630.0</c:v>
                </c:pt>
                <c:pt idx="5621">
                  <c:v>1630.0</c:v>
                </c:pt>
                <c:pt idx="5622">
                  <c:v>1630.0</c:v>
                </c:pt>
                <c:pt idx="5623">
                  <c:v>1631.0</c:v>
                </c:pt>
                <c:pt idx="5624">
                  <c:v>1631.0</c:v>
                </c:pt>
                <c:pt idx="5625">
                  <c:v>1631.0</c:v>
                </c:pt>
                <c:pt idx="5626">
                  <c:v>1631.0</c:v>
                </c:pt>
                <c:pt idx="5627">
                  <c:v>1631.0</c:v>
                </c:pt>
                <c:pt idx="5628">
                  <c:v>1631.0</c:v>
                </c:pt>
                <c:pt idx="5629">
                  <c:v>1632.0</c:v>
                </c:pt>
                <c:pt idx="5630">
                  <c:v>1632.0</c:v>
                </c:pt>
                <c:pt idx="5631">
                  <c:v>1633.0</c:v>
                </c:pt>
                <c:pt idx="5632">
                  <c:v>1633.0</c:v>
                </c:pt>
                <c:pt idx="5633">
                  <c:v>1633.0</c:v>
                </c:pt>
                <c:pt idx="5634">
                  <c:v>1633.0</c:v>
                </c:pt>
                <c:pt idx="5635">
                  <c:v>1633.0</c:v>
                </c:pt>
                <c:pt idx="5636">
                  <c:v>1633.0</c:v>
                </c:pt>
                <c:pt idx="5637">
                  <c:v>1633.0</c:v>
                </c:pt>
                <c:pt idx="5638">
                  <c:v>1633.0</c:v>
                </c:pt>
                <c:pt idx="5639">
                  <c:v>1634.0</c:v>
                </c:pt>
                <c:pt idx="5640">
                  <c:v>1634.0</c:v>
                </c:pt>
                <c:pt idx="5641">
                  <c:v>1634.0</c:v>
                </c:pt>
                <c:pt idx="5642">
                  <c:v>1634.0</c:v>
                </c:pt>
                <c:pt idx="5643">
                  <c:v>1634.0</c:v>
                </c:pt>
                <c:pt idx="5644">
                  <c:v>1634.0</c:v>
                </c:pt>
                <c:pt idx="5645">
                  <c:v>1635.0</c:v>
                </c:pt>
                <c:pt idx="5646">
                  <c:v>1635.0</c:v>
                </c:pt>
                <c:pt idx="5647">
                  <c:v>1635.0</c:v>
                </c:pt>
                <c:pt idx="5648">
                  <c:v>1635.0</c:v>
                </c:pt>
                <c:pt idx="5649">
                  <c:v>1635.0</c:v>
                </c:pt>
                <c:pt idx="5650">
                  <c:v>1636.0</c:v>
                </c:pt>
                <c:pt idx="5651">
                  <c:v>1636.0</c:v>
                </c:pt>
                <c:pt idx="5652">
                  <c:v>1637.0</c:v>
                </c:pt>
                <c:pt idx="5653">
                  <c:v>1637.0</c:v>
                </c:pt>
                <c:pt idx="5654">
                  <c:v>1638.0</c:v>
                </c:pt>
                <c:pt idx="5655">
                  <c:v>1639.0</c:v>
                </c:pt>
                <c:pt idx="5656">
                  <c:v>1640.0</c:v>
                </c:pt>
                <c:pt idx="5657">
                  <c:v>1641.0</c:v>
                </c:pt>
                <c:pt idx="5658">
                  <c:v>1642.0</c:v>
                </c:pt>
                <c:pt idx="5659">
                  <c:v>1643.0</c:v>
                </c:pt>
                <c:pt idx="5660">
                  <c:v>1644.0</c:v>
                </c:pt>
                <c:pt idx="5661">
                  <c:v>1645.0</c:v>
                </c:pt>
                <c:pt idx="5662">
                  <c:v>1646.0</c:v>
                </c:pt>
                <c:pt idx="5663">
                  <c:v>1647.0</c:v>
                </c:pt>
                <c:pt idx="5664">
                  <c:v>1648.0</c:v>
                </c:pt>
                <c:pt idx="5665">
                  <c:v>1649.0</c:v>
                </c:pt>
                <c:pt idx="5666">
                  <c:v>1649.0</c:v>
                </c:pt>
                <c:pt idx="5667">
                  <c:v>1649.0</c:v>
                </c:pt>
                <c:pt idx="5668">
                  <c:v>1650.0</c:v>
                </c:pt>
                <c:pt idx="5669">
                  <c:v>1650.0</c:v>
                </c:pt>
                <c:pt idx="5670">
                  <c:v>1651.0</c:v>
                </c:pt>
                <c:pt idx="5671">
                  <c:v>1652.0</c:v>
                </c:pt>
                <c:pt idx="5672">
                  <c:v>1652.0</c:v>
                </c:pt>
                <c:pt idx="5673">
                  <c:v>1652.0</c:v>
                </c:pt>
                <c:pt idx="5674">
                  <c:v>1652.0</c:v>
                </c:pt>
                <c:pt idx="5675">
                  <c:v>1652.0</c:v>
                </c:pt>
                <c:pt idx="5676">
                  <c:v>1652.0</c:v>
                </c:pt>
                <c:pt idx="5677">
                  <c:v>1652.0</c:v>
                </c:pt>
                <c:pt idx="5678">
                  <c:v>1652.0</c:v>
                </c:pt>
                <c:pt idx="5679">
                  <c:v>1652.0</c:v>
                </c:pt>
                <c:pt idx="5680">
                  <c:v>1652.0</c:v>
                </c:pt>
                <c:pt idx="5681">
                  <c:v>1653.0</c:v>
                </c:pt>
                <c:pt idx="5682">
                  <c:v>1653.0</c:v>
                </c:pt>
                <c:pt idx="5683">
                  <c:v>1653.0</c:v>
                </c:pt>
                <c:pt idx="5684">
                  <c:v>1654.0</c:v>
                </c:pt>
                <c:pt idx="5685">
                  <c:v>1654.0</c:v>
                </c:pt>
                <c:pt idx="5686">
                  <c:v>1655.0</c:v>
                </c:pt>
                <c:pt idx="5687">
                  <c:v>1656.0</c:v>
                </c:pt>
                <c:pt idx="5688">
                  <c:v>1656.0</c:v>
                </c:pt>
                <c:pt idx="5689">
                  <c:v>1656.0</c:v>
                </c:pt>
                <c:pt idx="5690">
                  <c:v>1656.0</c:v>
                </c:pt>
                <c:pt idx="5691">
                  <c:v>1657.0</c:v>
                </c:pt>
                <c:pt idx="5692">
                  <c:v>1657.0</c:v>
                </c:pt>
                <c:pt idx="5693">
                  <c:v>1657.0</c:v>
                </c:pt>
                <c:pt idx="5694">
                  <c:v>1657.0</c:v>
                </c:pt>
                <c:pt idx="5695">
                  <c:v>1658.0</c:v>
                </c:pt>
                <c:pt idx="5696">
                  <c:v>1658.0</c:v>
                </c:pt>
                <c:pt idx="5697">
                  <c:v>1658.0</c:v>
                </c:pt>
                <c:pt idx="5698">
                  <c:v>1658.0</c:v>
                </c:pt>
                <c:pt idx="5699">
                  <c:v>1658.0</c:v>
                </c:pt>
                <c:pt idx="5700">
                  <c:v>1658.0</c:v>
                </c:pt>
                <c:pt idx="5701">
                  <c:v>1659.0</c:v>
                </c:pt>
                <c:pt idx="5702">
                  <c:v>1659.0</c:v>
                </c:pt>
                <c:pt idx="5703">
                  <c:v>1659.0</c:v>
                </c:pt>
                <c:pt idx="5704">
                  <c:v>1660.0</c:v>
                </c:pt>
                <c:pt idx="5705">
                  <c:v>1661.0</c:v>
                </c:pt>
                <c:pt idx="5706">
                  <c:v>1661.0</c:v>
                </c:pt>
                <c:pt idx="5707">
                  <c:v>1661.0</c:v>
                </c:pt>
                <c:pt idx="5708">
                  <c:v>1662.0</c:v>
                </c:pt>
                <c:pt idx="5709">
                  <c:v>1662.0</c:v>
                </c:pt>
                <c:pt idx="5710">
                  <c:v>1662.0</c:v>
                </c:pt>
                <c:pt idx="5711">
                  <c:v>1663.0</c:v>
                </c:pt>
                <c:pt idx="5712">
                  <c:v>1663.0</c:v>
                </c:pt>
                <c:pt idx="5713">
                  <c:v>1663.0</c:v>
                </c:pt>
                <c:pt idx="5714">
                  <c:v>1664.0</c:v>
                </c:pt>
                <c:pt idx="5715">
                  <c:v>1665.0</c:v>
                </c:pt>
                <c:pt idx="5716">
                  <c:v>1666.0</c:v>
                </c:pt>
                <c:pt idx="5717">
                  <c:v>1666.0</c:v>
                </c:pt>
                <c:pt idx="5718">
                  <c:v>1666.0</c:v>
                </c:pt>
                <c:pt idx="5719">
                  <c:v>1666.0</c:v>
                </c:pt>
                <c:pt idx="5720">
                  <c:v>1666.0</c:v>
                </c:pt>
                <c:pt idx="5721">
                  <c:v>1666.0</c:v>
                </c:pt>
                <c:pt idx="5722">
                  <c:v>1667.0</c:v>
                </c:pt>
                <c:pt idx="5723">
                  <c:v>1668.0</c:v>
                </c:pt>
                <c:pt idx="5724">
                  <c:v>1668.0</c:v>
                </c:pt>
                <c:pt idx="5725">
                  <c:v>1668.0</c:v>
                </c:pt>
                <c:pt idx="5726">
                  <c:v>1668.0</c:v>
                </c:pt>
                <c:pt idx="5727">
                  <c:v>1668.0</c:v>
                </c:pt>
                <c:pt idx="5728">
                  <c:v>1668.0</c:v>
                </c:pt>
                <c:pt idx="5729">
                  <c:v>1668.0</c:v>
                </c:pt>
                <c:pt idx="5730">
                  <c:v>1668.0</c:v>
                </c:pt>
                <c:pt idx="5731">
                  <c:v>1669.0</c:v>
                </c:pt>
                <c:pt idx="5732">
                  <c:v>1670.0</c:v>
                </c:pt>
                <c:pt idx="5733">
                  <c:v>1670.0</c:v>
                </c:pt>
                <c:pt idx="5734">
                  <c:v>1671.0</c:v>
                </c:pt>
                <c:pt idx="5735">
                  <c:v>1671.0</c:v>
                </c:pt>
                <c:pt idx="5736">
                  <c:v>1671.0</c:v>
                </c:pt>
                <c:pt idx="5737">
                  <c:v>1672.0</c:v>
                </c:pt>
                <c:pt idx="5738">
                  <c:v>1673.0</c:v>
                </c:pt>
                <c:pt idx="5739">
                  <c:v>1674.0</c:v>
                </c:pt>
                <c:pt idx="5740">
                  <c:v>1674.0</c:v>
                </c:pt>
                <c:pt idx="5741">
                  <c:v>1675.0</c:v>
                </c:pt>
                <c:pt idx="5742">
                  <c:v>1676.0</c:v>
                </c:pt>
                <c:pt idx="5743">
                  <c:v>1676.0</c:v>
                </c:pt>
                <c:pt idx="5744">
                  <c:v>1676.0</c:v>
                </c:pt>
                <c:pt idx="5745">
                  <c:v>1676.0</c:v>
                </c:pt>
                <c:pt idx="5746">
                  <c:v>1676.0</c:v>
                </c:pt>
                <c:pt idx="5747">
                  <c:v>1676.0</c:v>
                </c:pt>
                <c:pt idx="5748">
                  <c:v>1676.0</c:v>
                </c:pt>
                <c:pt idx="5749">
                  <c:v>1676.0</c:v>
                </c:pt>
                <c:pt idx="5750">
                  <c:v>1676.0</c:v>
                </c:pt>
                <c:pt idx="5751">
                  <c:v>1676.0</c:v>
                </c:pt>
                <c:pt idx="5752">
                  <c:v>1676.0</c:v>
                </c:pt>
                <c:pt idx="5753">
                  <c:v>1676.0</c:v>
                </c:pt>
                <c:pt idx="5754">
                  <c:v>1676.0</c:v>
                </c:pt>
                <c:pt idx="5755">
                  <c:v>1676.0</c:v>
                </c:pt>
                <c:pt idx="5756">
                  <c:v>1676.0</c:v>
                </c:pt>
                <c:pt idx="5757">
                  <c:v>1676.0</c:v>
                </c:pt>
                <c:pt idx="5758">
                  <c:v>1676.0</c:v>
                </c:pt>
                <c:pt idx="5759">
                  <c:v>1676.0</c:v>
                </c:pt>
                <c:pt idx="5760">
                  <c:v>1676.0</c:v>
                </c:pt>
                <c:pt idx="5761">
                  <c:v>1676.0</c:v>
                </c:pt>
                <c:pt idx="5762">
                  <c:v>1676.0</c:v>
                </c:pt>
                <c:pt idx="5763">
                  <c:v>1676.0</c:v>
                </c:pt>
                <c:pt idx="5764">
                  <c:v>1676.0</c:v>
                </c:pt>
                <c:pt idx="5765">
                  <c:v>1676.0</c:v>
                </c:pt>
                <c:pt idx="5766">
                  <c:v>1677.0</c:v>
                </c:pt>
                <c:pt idx="5767">
                  <c:v>1678.0</c:v>
                </c:pt>
                <c:pt idx="5768">
                  <c:v>1678.0</c:v>
                </c:pt>
                <c:pt idx="5769">
                  <c:v>1679.0</c:v>
                </c:pt>
                <c:pt idx="5770">
                  <c:v>1680.0</c:v>
                </c:pt>
                <c:pt idx="5771">
                  <c:v>1681.0</c:v>
                </c:pt>
                <c:pt idx="5772">
                  <c:v>1682.0</c:v>
                </c:pt>
                <c:pt idx="5773">
                  <c:v>1683.0</c:v>
                </c:pt>
                <c:pt idx="5774">
                  <c:v>1683.0</c:v>
                </c:pt>
                <c:pt idx="5775">
                  <c:v>1684.0</c:v>
                </c:pt>
                <c:pt idx="5776">
                  <c:v>1684.0</c:v>
                </c:pt>
                <c:pt idx="5777">
                  <c:v>1684.0</c:v>
                </c:pt>
                <c:pt idx="5778">
                  <c:v>1684.0</c:v>
                </c:pt>
                <c:pt idx="5779">
                  <c:v>1685.0</c:v>
                </c:pt>
                <c:pt idx="5780">
                  <c:v>1685.0</c:v>
                </c:pt>
                <c:pt idx="5781">
                  <c:v>1685.0</c:v>
                </c:pt>
                <c:pt idx="5782">
                  <c:v>1685.0</c:v>
                </c:pt>
                <c:pt idx="5783">
                  <c:v>1685.0</c:v>
                </c:pt>
                <c:pt idx="5784">
                  <c:v>1685.0</c:v>
                </c:pt>
                <c:pt idx="5785">
                  <c:v>1685.0</c:v>
                </c:pt>
                <c:pt idx="5786">
                  <c:v>1686.0</c:v>
                </c:pt>
                <c:pt idx="5787">
                  <c:v>1687.0</c:v>
                </c:pt>
                <c:pt idx="5788">
                  <c:v>1687.0</c:v>
                </c:pt>
                <c:pt idx="5789">
                  <c:v>1688.0</c:v>
                </c:pt>
                <c:pt idx="5790">
                  <c:v>1688.0</c:v>
                </c:pt>
                <c:pt idx="5791">
                  <c:v>1688.0</c:v>
                </c:pt>
                <c:pt idx="5792">
                  <c:v>1689.0</c:v>
                </c:pt>
                <c:pt idx="5793">
                  <c:v>1689.0</c:v>
                </c:pt>
                <c:pt idx="5794">
                  <c:v>1689.0</c:v>
                </c:pt>
                <c:pt idx="5795">
                  <c:v>1689.0</c:v>
                </c:pt>
                <c:pt idx="5796">
                  <c:v>1689.0</c:v>
                </c:pt>
                <c:pt idx="5797">
                  <c:v>1689.0</c:v>
                </c:pt>
                <c:pt idx="5798">
                  <c:v>1689.0</c:v>
                </c:pt>
                <c:pt idx="5799">
                  <c:v>1689.0</c:v>
                </c:pt>
                <c:pt idx="5800">
                  <c:v>1689.0</c:v>
                </c:pt>
                <c:pt idx="5801">
                  <c:v>1689.0</c:v>
                </c:pt>
                <c:pt idx="5802">
                  <c:v>1689.0</c:v>
                </c:pt>
                <c:pt idx="5803">
                  <c:v>1689.0</c:v>
                </c:pt>
                <c:pt idx="5804">
                  <c:v>1689.0</c:v>
                </c:pt>
                <c:pt idx="5805">
                  <c:v>1690.0</c:v>
                </c:pt>
                <c:pt idx="5806">
                  <c:v>1690.0</c:v>
                </c:pt>
                <c:pt idx="5807">
                  <c:v>1690.0</c:v>
                </c:pt>
                <c:pt idx="5808">
                  <c:v>1690.0</c:v>
                </c:pt>
                <c:pt idx="5809">
                  <c:v>1690.0</c:v>
                </c:pt>
                <c:pt idx="5810">
                  <c:v>1690.0</c:v>
                </c:pt>
                <c:pt idx="5811">
                  <c:v>1690.0</c:v>
                </c:pt>
                <c:pt idx="5812">
                  <c:v>1690.0</c:v>
                </c:pt>
                <c:pt idx="5813">
                  <c:v>1690.0</c:v>
                </c:pt>
                <c:pt idx="5814">
                  <c:v>1690.0</c:v>
                </c:pt>
                <c:pt idx="5815">
                  <c:v>1690.0</c:v>
                </c:pt>
                <c:pt idx="5816">
                  <c:v>1690.0</c:v>
                </c:pt>
                <c:pt idx="5817">
                  <c:v>1690.0</c:v>
                </c:pt>
                <c:pt idx="5818">
                  <c:v>1690.0</c:v>
                </c:pt>
                <c:pt idx="5819">
                  <c:v>1690.0</c:v>
                </c:pt>
                <c:pt idx="5820">
                  <c:v>1690.0</c:v>
                </c:pt>
                <c:pt idx="5821">
                  <c:v>1690.0</c:v>
                </c:pt>
                <c:pt idx="5822">
                  <c:v>1690.0</c:v>
                </c:pt>
                <c:pt idx="5823">
                  <c:v>1690.0</c:v>
                </c:pt>
                <c:pt idx="5824">
                  <c:v>1690.0</c:v>
                </c:pt>
                <c:pt idx="5825">
                  <c:v>1690.0</c:v>
                </c:pt>
                <c:pt idx="5826">
                  <c:v>1690.0</c:v>
                </c:pt>
                <c:pt idx="5827">
                  <c:v>1690.0</c:v>
                </c:pt>
                <c:pt idx="5828">
                  <c:v>1690.0</c:v>
                </c:pt>
                <c:pt idx="5829">
                  <c:v>1690.0</c:v>
                </c:pt>
                <c:pt idx="5830">
                  <c:v>1690.0</c:v>
                </c:pt>
                <c:pt idx="5831">
                  <c:v>1690.0</c:v>
                </c:pt>
                <c:pt idx="5832">
                  <c:v>1690.0</c:v>
                </c:pt>
                <c:pt idx="5833">
                  <c:v>1690.0</c:v>
                </c:pt>
                <c:pt idx="5834">
                  <c:v>1690.0</c:v>
                </c:pt>
                <c:pt idx="5835">
                  <c:v>1690.0</c:v>
                </c:pt>
                <c:pt idx="5836">
                  <c:v>1690.0</c:v>
                </c:pt>
                <c:pt idx="5837">
                  <c:v>1690.0</c:v>
                </c:pt>
                <c:pt idx="5838">
                  <c:v>1690.0</c:v>
                </c:pt>
                <c:pt idx="5839">
                  <c:v>1690.0</c:v>
                </c:pt>
                <c:pt idx="5840">
                  <c:v>1691.0</c:v>
                </c:pt>
                <c:pt idx="5841">
                  <c:v>1691.0</c:v>
                </c:pt>
                <c:pt idx="5842">
                  <c:v>1691.0</c:v>
                </c:pt>
                <c:pt idx="5843">
                  <c:v>1691.0</c:v>
                </c:pt>
                <c:pt idx="5844">
                  <c:v>1691.0</c:v>
                </c:pt>
                <c:pt idx="5845">
                  <c:v>1691.0</c:v>
                </c:pt>
                <c:pt idx="5846">
                  <c:v>1691.0</c:v>
                </c:pt>
                <c:pt idx="5847">
                  <c:v>1691.0</c:v>
                </c:pt>
                <c:pt idx="5848">
                  <c:v>1691.0</c:v>
                </c:pt>
                <c:pt idx="5849">
                  <c:v>1691.0</c:v>
                </c:pt>
                <c:pt idx="5850">
                  <c:v>1691.0</c:v>
                </c:pt>
                <c:pt idx="5851">
                  <c:v>1691.0</c:v>
                </c:pt>
                <c:pt idx="5852">
                  <c:v>1692.0</c:v>
                </c:pt>
                <c:pt idx="5853">
                  <c:v>1692.0</c:v>
                </c:pt>
                <c:pt idx="5854">
                  <c:v>1692.0</c:v>
                </c:pt>
                <c:pt idx="5855">
                  <c:v>1692.0</c:v>
                </c:pt>
                <c:pt idx="5856">
                  <c:v>1693.0</c:v>
                </c:pt>
                <c:pt idx="5857">
                  <c:v>1693.0</c:v>
                </c:pt>
                <c:pt idx="5858">
                  <c:v>1694.0</c:v>
                </c:pt>
                <c:pt idx="5859">
                  <c:v>1694.0</c:v>
                </c:pt>
                <c:pt idx="5860">
                  <c:v>1694.0</c:v>
                </c:pt>
                <c:pt idx="5861">
                  <c:v>1694.0</c:v>
                </c:pt>
                <c:pt idx="5862">
                  <c:v>1694.0</c:v>
                </c:pt>
                <c:pt idx="5863">
                  <c:v>1694.0</c:v>
                </c:pt>
                <c:pt idx="5864">
                  <c:v>1694.0</c:v>
                </c:pt>
                <c:pt idx="5865">
                  <c:v>1694.0</c:v>
                </c:pt>
                <c:pt idx="5866">
                  <c:v>1694.0</c:v>
                </c:pt>
                <c:pt idx="5867">
                  <c:v>1694.0</c:v>
                </c:pt>
                <c:pt idx="5868">
                  <c:v>1694.0</c:v>
                </c:pt>
                <c:pt idx="5869">
                  <c:v>1694.0</c:v>
                </c:pt>
                <c:pt idx="5870">
                  <c:v>1694.0</c:v>
                </c:pt>
                <c:pt idx="5871">
                  <c:v>1694.0</c:v>
                </c:pt>
                <c:pt idx="5872">
                  <c:v>1694.0</c:v>
                </c:pt>
                <c:pt idx="5873">
                  <c:v>1694.0</c:v>
                </c:pt>
                <c:pt idx="5874">
                  <c:v>1694.0</c:v>
                </c:pt>
                <c:pt idx="5875">
                  <c:v>1694.0</c:v>
                </c:pt>
                <c:pt idx="5876">
                  <c:v>1695.0</c:v>
                </c:pt>
                <c:pt idx="5877">
                  <c:v>1696.0</c:v>
                </c:pt>
                <c:pt idx="5878">
                  <c:v>1697.0</c:v>
                </c:pt>
                <c:pt idx="5879">
                  <c:v>1697.0</c:v>
                </c:pt>
                <c:pt idx="5880">
                  <c:v>1697.0</c:v>
                </c:pt>
                <c:pt idx="5881">
                  <c:v>1698.0</c:v>
                </c:pt>
                <c:pt idx="5882">
                  <c:v>1698.0</c:v>
                </c:pt>
                <c:pt idx="5883">
                  <c:v>1699.0</c:v>
                </c:pt>
                <c:pt idx="5884">
                  <c:v>1700.0</c:v>
                </c:pt>
                <c:pt idx="5885">
                  <c:v>1701.0</c:v>
                </c:pt>
                <c:pt idx="5886">
                  <c:v>1701.0</c:v>
                </c:pt>
                <c:pt idx="5887">
                  <c:v>1702.0</c:v>
                </c:pt>
                <c:pt idx="5888">
                  <c:v>1702.0</c:v>
                </c:pt>
                <c:pt idx="5889">
                  <c:v>1703.0</c:v>
                </c:pt>
                <c:pt idx="5890">
                  <c:v>1703.0</c:v>
                </c:pt>
                <c:pt idx="5891">
                  <c:v>1703.0</c:v>
                </c:pt>
                <c:pt idx="5892">
                  <c:v>1703.0</c:v>
                </c:pt>
                <c:pt idx="5893">
                  <c:v>1703.0</c:v>
                </c:pt>
                <c:pt idx="5894">
                  <c:v>1703.0</c:v>
                </c:pt>
                <c:pt idx="5895">
                  <c:v>1703.0</c:v>
                </c:pt>
                <c:pt idx="5896">
                  <c:v>1703.0</c:v>
                </c:pt>
                <c:pt idx="5897">
                  <c:v>1703.0</c:v>
                </c:pt>
                <c:pt idx="5898">
                  <c:v>1704.0</c:v>
                </c:pt>
                <c:pt idx="5899">
                  <c:v>1705.0</c:v>
                </c:pt>
                <c:pt idx="5900">
                  <c:v>1706.0</c:v>
                </c:pt>
                <c:pt idx="5901">
                  <c:v>1707.0</c:v>
                </c:pt>
                <c:pt idx="5902">
                  <c:v>1707.0</c:v>
                </c:pt>
                <c:pt idx="5903">
                  <c:v>1708.0</c:v>
                </c:pt>
                <c:pt idx="5904">
                  <c:v>1708.0</c:v>
                </c:pt>
                <c:pt idx="5905">
                  <c:v>1708.0</c:v>
                </c:pt>
                <c:pt idx="5906">
                  <c:v>1708.0</c:v>
                </c:pt>
                <c:pt idx="5907">
                  <c:v>1708.0</c:v>
                </c:pt>
                <c:pt idx="5908">
                  <c:v>1708.0</c:v>
                </c:pt>
                <c:pt idx="5909">
                  <c:v>1708.0</c:v>
                </c:pt>
                <c:pt idx="5910">
                  <c:v>1708.0</c:v>
                </c:pt>
                <c:pt idx="5911">
                  <c:v>1709.0</c:v>
                </c:pt>
                <c:pt idx="5912">
                  <c:v>1709.0</c:v>
                </c:pt>
                <c:pt idx="5913">
                  <c:v>1709.0</c:v>
                </c:pt>
                <c:pt idx="5914">
                  <c:v>1709.0</c:v>
                </c:pt>
                <c:pt idx="5915">
                  <c:v>1709.0</c:v>
                </c:pt>
                <c:pt idx="5916">
                  <c:v>1709.0</c:v>
                </c:pt>
                <c:pt idx="5917">
                  <c:v>1709.0</c:v>
                </c:pt>
                <c:pt idx="5918">
                  <c:v>1709.0</c:v>
                </c:pt>
                <c:pt idx="5919">
                  <c:v>1710.0</c:v>
                </c:pt>
                <c:pt idx="5920">
                  <c:v>1711.0</c:v>
                </c:pt>
                <c:pt idx="5921">
                  <c:v>1711.0</c:v>
                </c:pt>
                <c:pt idx="5922">
                  <c:v>1712.0</c:v>
                </c:pt>
                <c:pt idx="5923">
                  <c:v>1712.0</c:v>
                </c:pt>
                <c:pt idx="5924">
                  <c:v>1712.0</c:v>
                </c:pt>
                <c:pt idx="5925">
                  <c:v>1712.0</c:v>
                </c:pt>
                <c:pt idx="5926">
                  <c:v>1712.0</c:v>
                </c:pt>
                <c:pt idx="5927">
                  <c:v>1712.0</c:v>
                </c:pt>
                <c:pt idx="5928">
                  <c:v>1713.0</c:v>
                </c:pt>
                <c:pt idx="5929">
                  <c:v>1714.0</c:v>
                </c:pt>
                <c:pt idx="5930">
                  <c:v>1715.0</c:v>
                </c:pt>
                <c:pt idx="5931">
                  <c:v>1715.0</c:v>
                </c:pt>
                <c:pt idx="5932">
                  <c:v>1716.0</c:v>
                </c:pt>
                <c:pt idx="5933">
                  <c:v>1716.0</c:v>
                </c:pt>
                <c:pt idx="5934">
                  <c:v>1716.0</c:v>
                </c:pt>
                <c:pt idx="5935">
                  <c:v>1717.0</c:v>
                </c:pt>
                <c:pt idx="5936">
                  <c:v>1718.0</c:v>
                </c:pt>
                <c:pt idx="5937">
                  <c:v>1719.0</c:v>
                </c:pt>
                <c:pt idx="5938">
                  <c:v>1720.0</c:v>
                </c:pt>
                <c:pt idx="5939">
                  <c:v>1720.0</c:v>
                </c:pt>
                <c:pt idx="5940">
                  <c:v>1721.0</c:v>
                </c:pt>
                <c:pt idx="5941">
                  <c:v>1721.0</c:v>
                </c:pt>
                <c:pt idx="5942">
                  <c:v>1721.0</c:v>
                </c:pt>
                <c:pt idx="5943">
                  <c:v>1721.0</c:v>
                </c:pt>
                <c:pt idx="5944">
                  <c:v>1721.0</c:v>
                </c:pt>
                <c:pt idx="5945">
                  <c:v>1721.0</c:v>
                </c:pt>
                <c:pt idx="5946">
                  <c:v>1721.0</c:v>
                </c:pt>
                <c:pt idx="5947">
                  <c:v>1722.0</c:v>
                </c:pt>
                <c:pt idx="5948">
                  <c:v>1723.0</c:v>
                </c:pt>
                <c:pt idx="5949">
                  <c:v>1723.0</c:v>
                </c:pt>
                <c:pt idx="5950">
                  <c:v>1723.0</c:v>
                </c:pt>
                <c:pt idx="5951">
                  <c:v>1724.0</c:v>
                </c:pt>
                <c:pt idx="5952">
                  <c:v>1724.0</c:v>
                </c:pt>
                <c:pt idx="5953">
                  <c:v>1724.0</c:v>
                </c:pt>
                <c:pt idx="5954">
                  <c:v>1725.0</c:v>
                </c:pt>
                <c:pt idx="5955">
                  <c:v>1725.0</c:v>
                </c:pt>
                <c:pt idx="5956">
                  <c:v>1726.0</c:v>
                </c:pt>
                <c:pt idx="5957">
                  <c:v>1726.0</c:v>
                </c:pt>
                <c:pt idx="5958">
                  <c:v>1726.0</c:v>
                </c:pt>
                <c:pt idx="5959">
                  <c:v>1726.0</c:v>
                </c:pt>
                <c:pt idx="5960">
                  <c:v>1726.0</c:v>
                </c:pt>
                <c:pt idx="5961">
                  <c:v>1726.0</c:v>
                </c:pt>
                <c:pt idx="5962">
                  <c:v>1726.0</c:v>
                </c:pt>
                <c:pt idx="5963">
                  <c:v>1726.0</c:v>
                </c:pt>
                <c:pt idx="5964">
                  <c:v>1726.0</c:v>
                </c:pt>
                <c:pt idx="5965">
                  <c:v>1726.0</c:v>
                </c:pt>
                <c:pt idx="5966">
                  <c:v>1726.0</c:v>
                </c:pt>
                <c:pt idx="5967">
                  <c:v>1726.0</c:v>
                </c:pt>
                <c:pt idx="5968">
                  <c:v>1726.0</c:v>
                </c:pt>
                <c:pt idx="5969">
                  <c:v>1726.0</c:v>
                </c:pt>
                <c:pt idx="5970">
                  <c:v>1726.0</c:v>
                </c:pt>
                <c:pt idx="5971">
                  <c:v>1726.0</c:v>
                </c:pt>
                <c:pt idx="5972">
                  <c:v>1726.0</c:v>
                </c:pt>
                <c:pt idx="5973">
                  <c:v>1727.0</c:v>
                </c:pt>
                <c:pt idx="5974">
                  <c:v>1728.0</c:v>
                </c:pt>
                <c:pt idx="5975">
                  <c:v>1729.0</c:v>
                </c:pt>
                <c:pt idx="5976">
                  <c:v>1729.0</c:v>
                </c:pt>
                <c:pt idx="5977">
                  <c:v>1729.0</c:v>
                </c:pt>
                <c:pt idx="5978">
                  <c:v>1729.0</c:v>
                </c:pt>
                <c:pt idx="5979">
                  <c:v>1729.0</c:v>
                </c:pt>
                <c:pt idx="5980">
                  <c:v>1729.0</c:v>
                </c:pt>
                <c:pt idx="5981">
                  <c:v>1729.0</c:v>
                </c:pt>
                <c:pt idx="5982">
                  <c:v>1729.0</c:v>
                </c:pt>
                <c:pt idx="5983">
                  <c:v>1729.0</c:v>
                </c:pt>
                <c:pt idx="5984">
                  <c:v>1729.0</c:v>
                </c:pt>
                <c:pt idx="5985">
                  <c:v>1729.0</c:v>
                </c:pt>
                <c:pt idx="5986">
                  <c:v>1729.0</c:v>
                </c:pt>
                <c:pt idx="5987">
                  <c:v>1730.0</c:v>
                </c:pt>
                <c:pt idx="5988">
                  <c:v>1730.0</c:v>
                </c:pt>
                <c:pt idx="5989">
                  <c:v>1730.0</c:v>
                </c:pt>
                <c:pt idx="5990">
                  <c:v>1730.0</c:v>
                </c:pt>
                <c:pt idx="5991">
                  <c:v>1730.0</c:v>
                </c:pt>
                <c:pt idx="5992">
                  <c:v>1730.0</c:v>
                </c:pt>
                <c:pt idx="5993">
                  <c:v>1730.0</c:v>
                </c:pt>
                <c:pt idx="5994">
                  <c:v>1730.0</c:v>
                </c:pt>
                <c:pt idx="5995">
                  <c:v>1731.0</c:v>
                </c:pt>
                <c:pt idx="5996">
                  <c:v>1731.0</c:v>
                </c:pt>
                <c:pt idx="5997">
                  <c:v>1731.0</c:v>
                </c:pt>
                <c:pt idx="5998">
                  <c:v>1731.0</c:v>
                </c:pt>
                <c:pt idx="5999">
                  <c:v>1731.0</c:v>
                </c:pt>
                <c:pt idx="6000">
                  <c:v>1731.0</c:v>
                </c:pt>
                <c:pt idx="6001">
                  <c:v>1731.0</c:v>
                </c:pt>
                <c:pt idx="6002">
                  <c:v>1731.0</c:v>
                </c:pt>
                <c:pt idx="6003">
                  <c:v>1731.0</c:v>
                </c:pt>
                <c:pt idx="6004">
                  <c:v>1732.0</c:v>
                </c:pt>
                <c:pt idx="6005">
                  <c:v>1733.0</c:v>
                </c:pt>
                <c:pt idx="6006">
                  <c:v>1733.0</c:v>
                </c:pt>
                <c:pt idx="6007">
                  <c:v>1733.0</c:v>
                </c:pt>
                <c:pt idx="6008">
                  <c:v>1733.0</c:v>
                </c:pt>
                <c:pt idx="6009">
                  <c:v>1733.0</c:v>
                </c:pt>
                <c:pt idx="6010">
                  <c:v>1733.0</c:v>
                </c:pt>
                <c:pt idx="6011">
                  <c:v>1733.0</c:v>
                </c:pt>
                <c:pt idx="6012">
                  <c:v>1734.0</c:v>
                </c:pt>
                <c:pt idx="6013">
                  <c:v>1734.0</c:v>
                </c:pt>
                <c:pt idx="6014">
                  <c:v>1734.0</c:v>
                </c:pt>
                <c:pt idx="6015">
                  <c:v>1734.0</c:v>
                </c:pt>
                <c:pt idx="6016">
                  <c:v>1735.0</c:v>
                </c:pt>
                <c:pt idx="6017">
                  <c:v>1735.0</c:v>
                </c:pt>
                <c:pt idx="6018">
                  <c:v>1735.0</c:v>
                </c:pt>
                <c:pt idx="6019">
                  <c:v>1735.0</c:v>
                </c:pt>
                <c:pt idx="6020">
                  <c:v>1735.0</c:v>
                </c:pt>
                <c:pt idx="6021">
                  <c:v>1735.0</c:v>
                </c:pt>
                <c:pt idx="6022">
                  <c:v>1735.0</c:v>
                </c:pt>
                <c:pt idx="6023">
                  <c:v>1736.0</c:v>
                </c:pt>
                <c:pt idx="6024">
                  <c:v>1736.0</c:v>
                </c:pt>
                <c:pt idx="6025">
                  <c:v>1736.0</c:v>
                </c:pt>
                <c:pt idx="6026">
                  <c:v>1737.0</c:v>
                </c:pt>
                <c:pt idx="6027">
                  <c:v>1737.0</c:v>
                </c:pt>
                <c:pt idx="6028">
                  <c:v>1737.0</c:v>
                </c:pt>
                <c:pt idx="6029">
                  <c:v>1737.0</c:v>
                </c:pt>
                <c:pt idx="6030">
                  <c:v>1738.0</c:v>
                </c:pt>
                <c:pt idx="6031">
                  <c:v>1738.0</c:v>
                </c:pt>
                <c:pt idx="6032">
                  <c:v>1738.0</c:v>
                </c:pt>
                <c:pt idx="6033">
                  <c:v>1739.0</c:v>
                </c:pt>
                <c:pt idx="6034">
                  <c:v>1739.0</c:v>
                </c:pt>
                <c:pt idx="6035">
                  <c:v>1740.0</c:v>
                </c:pt>
                <c:pt idx="6036">
                  <c:v>1740.0</c:v>
                </c:pt>
                <c:pt idx="6037">
                  <c:v>1740.0</c:v>
                </c:pt>
                <c:pt idx="6038">
                  <c:v>1740.0</c:v>
                </c:pt>
                <c:pt idx="6039">
                  <c:v>1740.0</c:v>
                </c:pt>
                <c:pt idx="6040">
                  <c:v>1741.0</c:v>
                </c:pt>
                <c:pt idx="6041">
                  <c:v>1741.0</c:v>
                </c:pt>
                <c:pt idx="6042">
                  <c:v>1742.0</c:v>
                </c:pt>
                <c:pt idx="6043">
                  <c:v>1742.0</c:v>
                </c:pt>
                <c:pt idx="6044">
                  <c:v>1742.0</c:v>
                </c:pt>
                <c:pt idx="6045">
                  <c:v>1743.0</c:v>
                </c:pt>
                <c:pt idx="6046">
                  <c:v>1744.0</c:v>
                </c:pt>
                <c:pt idx="6047">
                  <c:v>1745.0</c:v>
                </c:pt>
                <c:pt idx="6048">
                  <c:v>1745.0</c:v>
                </c:pt>
                <c:pt idx="6049">
                  <c:v>1745.0</c:v>
                </c:pt>
                <c:pt idx="6050">
                  <c:v>1745.0</c:v>
                </c:pt>
                <c:pt idx="6051">
                  <c:v>1746.0</c:v>
                </c:pt>
                <c:pt idx="6052">
                  <c:v>1747.0</c:v>
                </c:pt>
                <c:pt idx="6053">
                  <c:v>1748.0</c:v>
                </c:pt>
                <c:pt idx="6054">
                  <c:v>1748.0</c:v>
                </c:pt>
                <c:pt idx="6055">
                  <c:v>1748.0</c:v>
                </c:pt>
                <c:pt idx="6056">
                  <c:v>1749.0</c:v>
                </c:pt>
                <c:pt idx="6057">
                  <c:v>1750.0</c:v>
                </c:pt>
                <c:pt idx="6058">
                  <c:v>1750.0</c:v>
                </c:pt>
                <c:pt idx="6059">
                  <c:v>1751.0</c:v>
                </c:pt>
                <c:pt idx="6060">
                  <c:v>1751.0</c:v>
                </c:pt>
                <c:pt idx="6061">
                  <c:v>1751.0</c:v>
                </c:pt>
                <c:pt idx="6062">
                  <c:v>1751.0</c:v>
                </c:pt>
                <c:pt idx="6063">
                  <c:v>1752.0</c:v>
                </c:pt>
                <c:pt idx="6064">
                  <c:v>1753.0</c:v>
                </c:pt>
                <c:pt idx="6065">
                  <c:v>1753.0</c:v>
                </c:pt>
                <c:pt idx="6066">
                  <c:v>1754.0</c:v>
                </c:pt>
                <c:pt idx="6067">
                  <c:v>1755.0</c:v>
                </c:pt>
                <c:pt idx="6068">
                  <c:v>1755.0</c:v>
                </c:pt>
                <c:pt idx="6069">
                  <c:v>1756.0</c:v>
                </c:pt>
                <c:pt idx="6070">
                  <c:v>1757.0</c:v>
                </c:pt>
                <c:pt idx="6071">
                  <c:v>1757.0</c:v>
                </c:pt>
                <c:pt idx="6072">
                  <c:v>1758.0</c:v>
                </c:pt>
                <c:pt idx="6073">
                  <c:v>1759.0</c:v>
                </c:pt>
                <c:pt idx="6074">
                  <c:v>1760.0</c:v>
                </c:pt>
                <c:pt idx="6075">
                  <c:v>1761.0</c:v>
                </c:pt>
                <c:pt idx="6076">
                  <c:v>1761.0</c:v>
                </c:pt>
                <c:pt idx="6077">
                  <c:v>1761.0</c:v>
                </c:pt>
                <c:pt idx="6078">
                  <c:v>1762.0</c:v>
                </c:pt>
                <c:pt idx="6079">
                  <c:v>1762.0</c:v>
                </c:pt>
                <c:pt idx="6080">
                  <c:v>1762.0</c:v>
                </c:pt>
                <c:pt idx="6081">
                  <c:v>1762.0</c:v>
                </c:pt>
                <c:pt idx="6082">
                  <c:v>1762.0</c:v>
                </c:pt>
                <c:pt idx="6083">
                  <c:v>1762.0</c:v>
                </c:pt>
                <c:pt idx="6084">
                  <c:v>1762.0</c:v>
                </c:pt>
                <c:pt idx="6085">
                  <c:v>1762.0</c:v>
                </c:pt>
                <c:pt idx="6086">
                  <c:v>1762.0</c:v>
                </c:pt>
                <c:pt idx="6087">
                  <c:v>1762.0</c:v>
                </c:pt>
                <c:pt idx="6088">
                  <c:v>1762.0</c:v>
                </c:pt>
                <c:pt idx="6089">
                  <c:v>1762.0</c:v>
                </c:pt>
                <c:pt idx="6090">
                  <c:v>1762.0</c:v>
                </c:pt>
                <c:pt idx="6091">
                  <c:v>1762.0</c:v>
                </c:pt>
                <c:pt idx="6092">
                  <c:v>1762.0</c:v>
                </c:pt>
                <c:pt idx="6093">
                  <c:v>1762.0</c:v>
                </c:pt>
                <c:pt idx="6094">
                  <c:v>1763.0</c:v>
                </c:pt>
                <c:pt idx="6095">
                  <c:v>1764.0</c:v>
                </c:pt>
                <c:pt idx="6096">
                  <c:v>1764.0</c:v>
                </c:pt>
                <c:pt idx="6097">
                  <c:v>1764.0</c:v>
                </c:pt>
                <c:pt idx="6098">
                  <c:v>1764.0</c:v>
                </c:pt>
                <c:pt idx="6099">
                  <c:v>1765.0</c:v>
                </c:pt>
                <c:pt idx="6100">
                  <c:v>1765.0</c:v>
                </c:pt>
                <c:pt idx="6101">
                  <c:v>1766.0</c:v>
                </c:pt>
                <c:pt idx="6102">
                  <c:v>1766.0</c:v>
                </c:pt>
                <c:pt idx="6103">
                  <c:v>1766.0</c:v>
                </c:pt>
                <c:pt idx="6104">
                  <c:v>1766.0</c:v>
                </c:pt>
                <c:pt idx="6105">
                  <c:v>1766.0</c:v>
                </c:pt>
                <c:pt idx="6106">
                  <c:v>1766.0</c:v>
                </c:pt>
                <c:pt idx="6107">
                  <c:v>1766.0</c:v>
                </c:pt>
                <c:pt idx="6108">
                  <c:v>1766.0</c:v>
                </c:pt>
                <c:pt idx="6109">
                  <c:v>1766.0</c:v>
                </c:pt>
                <c:pt idx="6110">
                  <c:v>1766.0</c:v>
                </c:pt>
                <c:pt idx="6111">
                  <c:v>1767.0</c:v>
                </c:pt>
                <c:pt idx="6112">
                  <c:v>1767.0</c:v>
                </c:pt>
                <c:pt idx="6113">
                  <c:v>1767.0</c:v>
                </c:pt>
                <c:pt idx="6114">
                  <c:v>1767.0</c:v>
                </c:pt>
                <c:pt idx="6115">
                  <c:v>1767.0</c:v>
                </c:pt>
                <c:pt idx="6116">
                  <c:v>1767.0</c:v>
                </c:pt>
                <c:pt idx="6117">
                  <c:v>1768.0</c:v>
                </c:pt>
                <c:pt idx="6118">
                  <c:v>1768.0</c:v>
                </c:pt>
                <c:pt idx="6119">
                  <c:v>1769.0</c:v>
                </c:pt>
                <c:pt idx="6120">
                  <c:v>1769.0</c:v>
                </c:pt>
                <c:pt idx="6121">
                  <c:v>1770.0</c:v>
                </c:pt>
                <c:pt idx="6122">
                  <c:v>1770.0</c:v>
                </c:pt>
                <c:pt idx="6123">
                  <c:v>1770.0</c:v>
                </c:pt>
                <c:pt idx="6124">
                  <c:v>1771.0</c:v>
                </c:pt>
                <c:pt idx="6125">
                  <c:v>1771.0</c:v>
                </c:pt>
                <c:pt idx="6126">
                  <c:v>1772.0</c:v>
                </c:pt>
                <c:pt idx="6127">
                  <c:v>1772.0</c:v>
                </c:pt>
                <c:pt idx="6128">
                  <c:v>1772.0</c:v>
                </c:pt>
                <c:pt idx="6129">
                  <c:v>1772.0</c:v>
                </c:pt>
                <c:pt idx="6130">
                  <c:v>1773.0</c:v>
                </c:pt>
                <c:pt idx="6131">
                  <c:v>1773.0</c:v>
                </c:pt>
                <c:pt idx="6132">
                  <c:v>1774.0</c:v>
                </c:pt>
                <c:pt idx="6133">
                  <c:v>1774.0</c:v>
                </c:pt>
                <c:pt idx="6134">
                  <c:v>1775.0</c:v>
                </c:pt>
                <c:pt idx="6135">
                  <c:v>1775.0</c:v>
                </c:pt>
                <c:pt idx="6136">
                  <c:v>1775.0</c:v>
                </c:pt>
                <c:pt idx="6137">
                  <c:v>1775.0</c:v>
                </c:pt>
                <c:pt idx="6138">
                  <c:v>1775.0</c:v>
                </c:pt>
                <c:pt idx="6139">
                  <c:v>1775.0</c:v>
                </c:pt>
                <c:pt idx="6140">
                  <c:v>1775.0</c:v>
                </c:pt>
                <c:pt idx="6141">
                  <c:v>1775.0</c:v>
                </c:pt>
                <c:pt idx="6142">
                  <c:v>1775.0</c:v>
                </c:pt>
                <c:pt idx="6143">
                  <c:v>1775.0</c:v>
                </c:pt>
                <c:pt idx="6144">
                  <c:v>1776.0</c:v>
                </c:pt>
                <c:pt idx="6145">
                  <c:v>1777.0</c:v>
                </c:pt>
                <c:pt idx="6146">
                  <c:v>1778.0</c:v>
                </c:pt>
                <c:pt idx="6147">
                  <c:v>1778.0</c:v>
                </c:pt>
                <c:pt idx="6148">
                  <c:v>1778.0</c:v>
                </c:pt>
                <c:pt idx="6149">
                  <c:v>1779.0</c:v>
                </c:pt>
                <c:pt idx="6150">
                  <c:v>1780.0</c:v>
                </c:pt>
                <c:pt idx="6151">
                  <c:v>1780.0</c:v>
                </c:pt>
                <c:pt idx="6152">
                  <c:v>1780.0</c:v>
                </c:pt>
                <c:pt idx="6153">
                  <c:v>1780.0</c:v>
                </c:pt>
                <c:pt idx="6154">
                  <c:v>1780.0</c:v>
                </c:pt>
                <c:pt idx="6155">
                  <c:v>1781.0</c:v>
                </c:pt>
                <c:pt idx="6156">
                  <c:v>1781.0</c:v>
                </c:pt>
                <c:pt idx="6157">
                  <c:v>1781.0</c:v>
                </c:pt>
                <c:pt idx="6158">
                  <c:v>1782.0</c:v>
                </c:pt>
                <c:pt idx="6159">
                  <c:v>1783.0</c:v>
                </c:pt>
                <c:pt idx="6160">
                  <c:v>1783.0</c:v>
                </c:pt>
                <c:pt idx="6161">
                  <c:v>1783.0</c:v>
                </c:pt>
                <c:pt idx="6162">
                  <c:v>1784.0</c:v>
                </c:pt>
                <c:pt idx="6163">
                  <c:v>1785.0</c:v>
                </c:pt>
                <c:pt idx="6164">
                  <c:v>1785.0</c:v>
                </c:pt>
                <c:pt idx="6165">
                  <c:v>1785.0</c:v>
                </c:pt>
                <c:pt idx="6166">
                  <c:v>1785.0</c:v>
                </c:pt>
                <c:pt idx="6167">
                  <c:v>1786.0</c:v>
                </c:pt>
                <c:pt idx="6168">
                  <c:v>1787.0</c:v>
                </c:pt>
                <c:pt idx="6169">
                  <c:v>1788.0</c:v>
                </c:pt>
                <c:pt idx="6170">
                  <c:v>1788.0</c:v>
                </c:pt>
                <c:pt idx="6171">
                  <c:v>1788.0</c:v>
                </c:pt>
                <c:pt idx="6172">
                  <c:v>1789.0</c:v>
                </c:pt>
                <c:pt idx="6173">
                  <c:v>1790.0</c:v>
                </c:pt>
                <c:pt idx="6174">
                  <c:v>1790.0</c:v>
                </c:pt>
                <c:pt idx="6175">
                  <c:v>1791.0</c:v>
                </c:pt>
                <c:pt idx="6176">
                  <c:v>1792.0</c:v>
                </c:pt>
                <c:pt idx="6177">
                  <c:v>1793.0</c:v>
                </c:pt>
                <c:pt idx="6178">
                  <c:v>1793.0</c:v>
                </c:pt>
                <c:pt idx="6179">
                  <c:v>1793.0</c:v>
                </c:pt>
                <c:pt idx="6180">
                  <c:v>1794.0</c:v>
                </c:pt>
                <c:pt idx="6181">
                  <c:v>1795.0</c:v>
                </c:pt>
                <c:pt idx="6182">
                  <c:v>1796.0</c:v>
                </c:pt>
                <c:pt idx="6183">
                  <c:v>1797.0</c:v>
                </c:pt>
                <c:pt idx="6184">
                  <c:v>1798.0</c:v>
                </c:pt>
                <c:pt idx="6185">
                  <c:v>1799.0</c:v>
                </c:pt>
                <c:pt idx="6186">
                  <c:v>1800.0</c:v>
                </c:pt>
                <c:pt idx="6187">
                  <c:v>1801.0</c:v>
                </c:pt>
                <c:pt idx="6188">
                  <c:v>1802.0</c:v>
                </c:pt>
                <c:pt idx="6189">
                  <c:v>1802.0</c:v>
                </c:pt>
                <c:pt idx="6190">
                  <c:v>1803.0</c:v>
                </c:pt>
                <c:pt idx="6191">
                  <c:v>1803.0</c:v>
                </c:pt>
                <c:pt idx="6192">
                  <c:v>1803.0</c:v>
                </c:pt>
                <c:pt idx="6193">
                  <c:v>1804.0</c:v>
                </c:pt>
                <c:pt idx="6194">
                  <c:v>1804.0</c:v>
                </c:pt>
                <c:pt idx="6195">
                  <c:v>1804.0</c:v>
                </c:pt>
                <c:pt idx="6196">
                  <c:v>1804.0</c:v>
                </c:pt>
                <c:pt idx="6197">
                  <c:v>1804.0</c:v>
                </c:pt>
                <c:pt idx="6198">
                  <c:v>1805.0</c:v>
                </c:pt>
                <c:pt idx="6199">
                  <c:v>1806.0</c:v>
                </c:pt>
                <c:pt idx="6200">
                  <c:v>1806.0</c:v>
                </c:pt>
                <c:pt idx="6201">
                  <c:v>1807.0</c:v>
                </c:pt>
                <c:pt idx="6202">
                  <c:v>1808.0</c:v>
                </c:pt>
                <c:pt idx="6203">
                  <c:v>1808.0</c:v>
                </c:pt>
                <c:pt idx="6204">
                  <c:v>1809.0</c:v>
                </c:pt>
                <c:pt idx="6205">
                  <c:v>1809.0</c:v>
                </c:pt>
                <c:pt idx="6206">
                  <c:v>1809.0</c:v>
                </c:pt>
                <c:pt idx="6207">
                  <c:v>1809.0</c:v>
                </c:pt>
                <c:pt idx="6208">
                  <c:v>1809.0</c:v>
                </c:pt>
                <c:pt idx="6209">
                  <c:v>1809.0</c:v>
                </c:pt>
                <c:pt idx="6210">
                  <c:v>1809.0</c:v>
                </c:pt>
                <c:pt idx="6211">
                  <c:v>1809.0</c:v>
                </c:pt>
                <c:pt idx="6212">
                  <c:v>1809.0</c:v>
                </c:pt>
                <c:pt idx="6213">
                  <c:v>1809.0</c:v>
                </c:pt>
                <c:pt idx="6214">
                  <c:v>1809.0</c:v>
                </c:pt>
                <c:pt idx="6215">
                  <c:v>1809.0</c:v>
                </c:pt>
                <c:pt idx="6216">
                  <c:v>1809.0</c:v>
                </c:pt>
                <c:pt idx="6217">
                  <c:v>1809.0</c:v>
                </c:pt>
                <c:pt idx="6218">
                  <c:v>1809.0</c:v>
                </c:pt>
                <c:pt idx="6219">
                  <c:v>1809.0</c:v>
                </c:pt>
                <c:pt idx="6220">
                  <c:v>1809.0</c:v>
                </c:pt>
                <c:pt idx="6221">
                  <c:v>1810.0</c:v>
                </c:pt>
                <c:pt idx="6222">
                  <c:v>1810.0</c:v>
                </c:pt>
                <c:pt idx="6223">
                  <c:v>1810.0</c:v>
                </c:pt>
                <c:pt idx="6224">
                  <c:v>1810.0</c:v>
                </c:pt>
                <c:pt idx="6225">
                  <c:v>1810.0</c:v>
                </c:pt>
                <c:pt idx="6226">
                  <c:v>1810.0</c:v>
                </c:pt>
                <c:pt idx="6227">
                  <c:v>1810.0</c:v>
                </c:pt>
                <c:pt idx="6228">
                  <c:v>1810.0</c:v>
                </c:pt>
                <c:pt idx="6229">
                  <c:v>1810.0</c:v>
                </c:pt>
                <c:pt idx="6230">
                  <c:v>1810.0</c:v>
                </c:pt>
                <c:pt idx="6231">
                  <c:v>1810.0</c:v>
                </c:pt>
                <c:pt idx="6232">
                  <c:v>1810.0</c:v>
                </c:pt>
                <c:pt idx="6233">
                  <c:v>1810.0</c:v>
                </c:pt>
                <c:pt idx="6234">
                  <c:v>1810.0</c:v>
                </c:pt>
                <c:pt idx="6235">
                  <c:v>1810.0</c:v>
                </c:pt>
                <c:pt idx="6236">
                  <c:v>1810.0</c:v>
                </c:pt>
                <c:pt idx="6237">
                  <c:v>1810.0</c:v>
                </c:pt>
                <c:pt idx="6238">
                  <c:v>1810.0</c:v>
                </c:pt>
                <c:pt idx="6239">
                  <c:v>1810.0</c:v>
                </c:pt>
                <c:pt idx="6240">
                  <c:v>1811.0</c:v>
                </c:pt>
                <c:pt idx="6241">
                  <c:v>1811.0</c:v>
                </c:pt>
                <c:pt idx="6242">
                  <c:v>1811.0</c:v>
                </c:pt>
                <c:pt idx="6243">
                  <c:v>1811.0</c:v>
                </c:pt>
                <c:pt idx="6244">
                  <c:v>1812.0</c:v>
                </c:pt>
                <c:pt idx="6245">
                  <c:v>1813.0</c:v>
                </c:pt>
                <c:pt idx="6246">
                  <c:v>1813.0</c:v>
                </c:pt>
                <c:pt idx="6247">
                  <c:v>1813.0</c:v>
                </c:pt>
                <c:pt idx="6248">
                  <c:v>1813.0</c:v>
                </c:pt>
                <c:pt idx="6249">
                  <c:v>1813.0</c:v>
                </c:pt>
                <c:pt idx="6250">
                  <c:v>1813.0</c:v>
                </c:pt>
                <c:pt idx="6251">
                  <c:v>1814.0</c:v>
                </c:pt>
                <c:pt idx="6252">
                  <c:v>1814.0</c:v>
                </c:pt>
                <c:pt idx="6253">
                  <c:v>1814.0</c:v>
                </c:pt>
                <c:pt idx="6254">
                  <c:v>1815.0</c:v>
                </c:pt>
                <c:pt idx="6255">
                  <c:v>1815.0</c:v>
                </c:pt>
                <c:pt idx="6256">
                  <c:v>1816.0</c:v>
                </c:pt>
                <c:pt idx="6257">
                  <c:v>1816.0</c:v>
                </c:pt>
                <c:pt idx="6258">
                  <c:v>1817.0</c:v>
                </c:pt>
                <c:pt idx="6259">
                  <c:v>1817.0</c:v>
                </c:pt>
                <c:pt idx="6260">
                  <c:v>1818.0</c:v>
                </c:pt>
                <c:pt idx="6261">
                  <c:v>1818.0</c:v>
                </c:pt>
                <c:pt idx="6262">
                  <c:v>1818.0</c:v>
                </c:pt>
                <c:pt idx="6263">
                  <c:v>1818.0</c:v>
                </c:pt>
                <c:pt idx="6264">
                  <c:v>1818.0</c:v>
                </c:pt>
                <c:pt idx="6265">
                  <c:v>1818.0</c:v>
                </c:pt>
                <c:pt idx="6266">
                  <c:v>1818.0</c:v>
                </c:pt>
                <c:pt idx="6267">
                  <c:v>1818.0</c:v>
                </c:pt>
                <c:pt idx="6268">
                  <c:v>1818.0</c:v>
                </c:pt>
                <c:pt idx="6269">
                  <c:v>1818.0</c:v>
                </c:pt>
                <c:pt idx="6270">
                  <c:v>1818.0</c:v>
                </c:pt>
                <c:pt idx="6271">
                  <c:v>1818.0</c:v>
                </c:pt>
                <c:pt idx="6272">
                  <c:v>1818.0</c:v>
                </c:pt>
                <c:pt idx="6273">
                  <c:v>1818.0</c:v>
                </c:pt>
                <c:pt idx="6274">
                  <c:v>1818.0</c:v>
                </c:pt>
                <c:pt idx="6275">
                  <c:v>1818.0</c:v>
                </c:pt>
                <c:pt idx="6276">
                  <c:v>1819.0</c:v>
                </c:pt>
                <c:pt idx="6277">
                  <c:v>1820.0</c:v>
                </c:pt>
                <c:pt idx="6278">
                  <c:v>1821.0</c:v>
                </c:pt>
                <c:pt idx="6279">
                  <c:v>1822.0</c:v>
                </c:pt>
                <c:pt idx="6280">
                  <c:v>1823.0</c:v>
                </c:pt>
                <c:pt idx="6281">
                  <c:v>1823.0</c:v>
                </c:pt>
                <c:pt idx="6282">
                  <c:v>1824.0</c:v>
                </c:pt>
                <c:pt idx="6283">
                  <c:v>1825.0</c:v>
                </c:pt>
                <c:pt idx="6284">
                  <c:v>1825.0</c:v>
                </c:pt>
                <c:pt idx="6285">
                  <c:v>1825.0</c:v>
                </c:pt>
                <c:pt idx="6286">
                  <c:v>1826.0</c:v>
                </c:pt>
                <c:pt idx="6287">
                  <c:v>1826.0</c:v>
                </c:pt>
                <c:pt idx="6288">
                  <c:v>1827.0</c:v>
                </c:pt>
                <c:pt idx="6289">
                  <c:v>1828.0</c:v>
                </c:pt>
                <c:pt idx="6290">
                  <c:v>1829.0</c:v>
                </c:pt>
                <c:pt idx="6291">
                  <c:v>1830.0</c:v>
                </c:pt>
                <c:pt idx="6292">
                  <c:v>1831.0</c:v>
                </c:pt>
                <c:pt idx="6293">
                  <c:v>1832.0</c:v>
                </c:pt>
                <c:pt idx="6294">
                  <c:v>1833.0</c:v>
                </c:pt>
                <c:pt idx="6295">
                  <c:v>1834.0</c:v>
                </c:pt>
                <c:pt idx="6296">
                  <c:v>1834.0</c:v>
                </c:pt>
                <c:pt idx="6297">
                  <c:v>1835.0</c:v>
                </c:pt>
                <c:pt idx="6298">
                  <c:v>1836.0</c:v>
                </c:pt>
                <c:pt idx="6299">
                  <c:v>1836.0</c:v>
                </c:pt>
                <c:pt idx="6300">
                  <c:v>1836.0</c:v>
                </c:pt>
                <c:pt idx="6301">
                  <c:v>1836.0</c:v>
                </c:pt>
                <c:pt idx="6302">
                  <c:v>1836.0</c:v>
                </c:pt>
                <c:pt idx="6303">
                  <c:v>1836.0</c:v>
                </c:pt>
                <c:pt idx="6304">
                  <c:v>1836.0</c:v>
                </c:pt>
                <c:pt idx="6305">
                  <c:v>1836.0</c:v>
                </c:pt>
                <c:pt idx="6306">
                  <c:v>1836.0</c:v>
                </c:pt>
                <c:pt idx="6307">
                  <c:v>1836.0</c:v>
                </c:pt>
                <c:pt idx="6308">
                  <c:v>1836.0</c:v>
                </c:pt>
                <c:pt idx="6309">
                  <c:v>1836.0</c:v>
                </c:pt>
                <c:pt idx="6310">
                  <c:v>1837.0</c:v>
                </c:pt>
                <c:pt idx="6311">
                  <c:v>1838.0</c:v>
                </c:pt>
                <c:pt idx="6312">
                  <c:v>1839.0</c:v>
                </c:pt>
                <c:pt idx="6313">
                  <c:v>1840.0</c:v>
                </c:pt>
                <c:pt idx="6314">
                  <c:v>1840.0</c:v>
                </c:pt>
                <c:pt idx="6315">
                  <c:v>1841.0</c:v>
                </c:pt>
                <c:pt idx="6316">
                  <c:v>1841.0</c:v>
                </c:pt>
                <c:pt idx="6317">
                  <c:v>1841.0</c:v>
                </c:pt>
                <c:pt idx="6318">
                  <c:v>1841.0</c:v>
                </c:pt>
                <c:pt idx="6319">
                  <c:v>1842.0</c:v>
                </c:pt>
                <c:pt idx="6320">
                  <c:v>1843.0</c:v>
                </c:pt>
                <c:pt idx="6321">
                  <c:v>1843.0</c:v>
                </c:pt>
                <c:pt idx="6322">
                  <c:v>1843.0</c:v>
                </c:pt>
                <c:pt idx="6323">
                  <c:v>1843.0</c:v>
                </c:pt>
                <c:pt idx="6324">
                  <c:v>1843.0</c:v>
                </c:pt>
                <c:pt idx="6325">
                  <c:v>1843.0</c:v>
                </c:pt>
                <c:pt idx="6326">
                  <c:v>1843.0</c:v>
                </c:pt>
                <c:pt idx="6327">
                  <c:v>1843.0</c:v>
                </c:pt>
                <c:pt idx="6328">
                  <c:v>1844.0</c:v>
                </c:pt>
                <c:pt idx="6329">
                  <c:v>1844.0</c:v>
                </c:pt>
                <c:pt idx="6330">
                  <c:v>1844.0</c:v>
                </c:pt>
                <c:pt idx="6331">
                  <c:v>1845.0</c:v>
                </c:pt>
                <c:pt idx="6332">
                  <c:v>1845.0</c:v>
                </c:pt>
                <c:pt idx="6333">
                  <c:v>1845.0</c:v>
                </c:pt>
                <c:pt idx="6334">
                  <c:v>1846.0</c:v>
                </c:pt>
                <c:pt idx="6335">
                  <c:v>1846.0</c:v>
                </c:pt>
                <c:pt idx="6336">
                  <c:v>1846.0</c:v>
                </c:pt>
                <c:pt idx="6337">
                  <c:v>1847.0</c:v>
                </c:pt>
                <c:pt idx="6338">
                  <c:v>1848.0</c:v>
                </c:pt>
                <c:pt idx="6339">
                  <c:v>1848.0</c:v>
                </c:pt>
                <c:pt idx="6340">
                  <c:v>1849.0</c:v>
                </c:pt>
                <c:pt idx="6341">
                  <c:v>1849.0</c:v>
                </c:pt>
                <c:pt idx="6342">
                  <c:v>1850.0</c:v>
                </c:pt>
                <c:pt idx="6343">
                  <c:v>1850.0</c:v>
                </c:pt>
                <c:pt idx="6344">
                  <c:v>1850.0</c:v>
                </c:pt>
                <c:pt idx="6345">
                  <c:v>1850.0</c:v>
                </c:pt>
                <c:pt idx="6346">
                  <c:v>1850.0</c:v>
                </c:pt>
                <c:pt idx="6347">
                  <c:v>1850.0</c:v>
                </c:pt>
                <c:pt idx="6348">
                  <c:v>1851.0</c:v>
                </c:pt>
                <c:pt idx="6349">
                  <c:v>1851.0</c:v>
                </c:pt>
                <c:pt idx="6350">
                  <c:v>1851.0</c:v>
                </c:pt>
                <c:pt idx="6351">
                  <c:v>1851.0</c:v>
                </c:pt>
                <c:pt idx="6352">
                  <c:v>1852.0</c:v>
                </c:pt>
                <c:pt idx="6353">
                  <c:v>1852.0</c:v>
                </c:pt>
                <c:pt idx="6354">
                  <c:v>1853.0</c:v>
                </c:pt>
                <c:pt idx="6355">
                  <c:v>1854.0</c:v>
                </c:pt>
                <c:pt idx="6356">
                  <c:v>1854.0</c:v>
                </c:pt>
                <c:pt idx="6357">
                  <c:v>1854.0</c:v>
                </c:pt>
                <c:pt idx="6358">
                  <c:v>1854.0</c:v>
                </c:pt>
                <c:pt idx="6359">
                  <c:v>1854.0</c:v>
                </c:pt>
                <c:pt idx="6360">
                  <c:v>1854.0</c:v>
                </c:pt>
                <c:pt idx="6361">
                  <c:v>1854.0</c:v>
                </c:pt>
                <c:pt idx="6362">
                  <c:v>1855.0</c:v>
                </c:pt>
                <c:pt idx="6363">
                  <c:v>1856.0</c:v>
                </c:pt>
                <c:pt idx="6364">
                  <c:v>1856.0</c:v>
                </c:pt>
                <c:pt idx="6365">
                  <c:v>1856.0</c:v>
                </c:pt>
                <c:pt idx="6366">
                  <c:v>1857.0</c:v>
                </c:pt>
                <c:pt idx="6367">
                  <c:v>1857.0</c:v>
                </c:pt>
                <c:pt idx="6368">
                  <c:v>1857.0</c:v>
                </c:pt>
                <c:pt idx="6369">
                  <c:v>1857.0</c:v>
                </c:pt>
                <c:pt idx="6370">
                  <c:v>1857.0</c:v>
                </c:pt>
                <c:pt idx="6371">
                  <c:v>1857.0</c:v>
                </c:pt>
                <c:pt idx="6372">
                  <c:v>1857.0</c:v>
                </c:pt>
                <c:pt idx="6373">
                  <c:v>1858.0</c:v>
                </c:pt>
                <c:pt idx="6374">
                  <c:v>1858.0</c:v>
                </c:pt>
                <c:pt idx="6375">
                  <c:v>1859.0</c:v>
                </c:pt>
                <c:pt idx="6376">
                  <c:v>1859.0</c:v>
                </c:pt>
                <c:pt idx="6377">
                  <c:v>1860.0</c:v>
                </c:pt>
                <c:pt idx="6378">
                  <c:v>1860.0</c:v>
                </c:pt>
                <c:pt idx="6379">
                  <c:v>1861.0</c:v>
                </c:pt>
                <c:pt idx="6380">
                  <c:v>1861.0</c:v>
                </c:pt>
                <c:pt idx="6381">
                  <c:v>1861.0</c:v>
                </c:pt>
                <c:pt idx="6382">
                  <c:v>1861.0</c:v>
                </c:pt>
                <c:pt idx="6383">
                  <c:v>1861.0</c:v>
                </c:pt>
                <c:pt idx="6384">
                  <c:v>1861.0</c:v>
                </c:pt>
                <c:pt idx="6385">
                  <c:v>1861.0</c:v>
                </c:pt>
                <c:pt idx="6386">
                  <c:v>1861.0</c:v>
                </c:pt>
                <c:pt idx="6387">
                  <c:v>1861.0</c:v>
                </c:pt>
                <c:pt idx="6388">
                  <c:v>1861.0</c:v>
                </c:pt>
                <c:pt idx="6389">
                  <c:v>1861.0</c:v>
                </c:pt>
                <c:pt idx="6390">
                  <c:v>1862.0</c:v>
                </c:pt>
                <c:pt idx="6391">
                  <c:v>1862.0</c:v>
                </c:pt>
                <c:pt idx="6392">
                  <c:v>1862.0</c:v>
                </c:pt>
                <c:pt idx="6393">
                  <c:v>1862.0</c:v>
                </c:pt>
                <c:pt idx="6394">
                  <c:v>1862.0</c:v>
                </c:pt>
                <c:pt idx="6395">
                  <c:v>1862.0</c:v>
                </c:pt>
                <c:pt idx="6396">
                  <c:v>1862.0</c:v>
                </c:pt>
                <c:pt idx="6397">
                  <c:v>1862.0</c:v>
                </c:pt>
                <c:pt idx="6398">
                  <c:v>1862.0</c:v>
                </c:pt>
                <c:pt idx="6399">
                  <c:v>1863.0</c:v>
                </c:pt>
                <c:pt idx="6400">
                  <c:v>1863.0</c:v>
                </c:pt>
                <c:pt idx="6401">
                  <c:v>1863.0</c:v>
                </c:pt>
                <c:pt idx="6402">
                  <c:v>1863.0</c:v>
                </c:pt>
                <c:pt idx="6403">
                  <c:v>1863.0</c:v>
                </c:pt>
                <c:pt idx="6404">
                  <c:v>1863.0</c:v>
                </c:pt>
                <c:pt idx="6405">
                  <c:v>1863.0</c:v>
                </c:pt>
                <c:pt idx="6406">
                  <c:v>1863.0</c:v>
                </c:pt>
                <c:pt idx="6407">
                  <c:v>1864.0</c:v>
                </c:pt>
                <c:pt idx="6408">
                  <c:v>1865.0</c:v>
                </c:pt>
                <c:pt idx="6409">
                  <c:v>1865.0</c:v>
                </c:pt>
                <c:pt idx="6410">
                  <c:v>1866.0</c:v>
                </c:pt>
                <c:pt idx="6411">
                  <c:v>1866.0</c:v>
                </c:pt>
                <c:pt idx="6412">
                  <c:v>1867.0</c:v>
                </c:pt>
                <c:pt idx="6413">
                  <c:v>1867.0</c:v>
                </c:pt>
                <c:pt idx="6414">
                  <c:v>1868.0</c:v>
                </c:pt>
                <c:pt idx="6415">
                  <c:v>1868.0</c:v>
                </c:pt>
                <c:pt idx="6416">
                  <c:v>1868.0</c:v>
                </c:pt>
                <c:pt idx="6417">
                  <c:v>1869.0</c:v>
                </c:pt>
                <c:pt idx="6418">
                  <c:v>1870.0</c:v>
                </c:pt>
                <c:pt idx="6419">
                  <c:v>1871.0</c:v>
                </c:pt>
                <c:pt idx="6420">
                  <c:v>1872.0</c:v>
                </c:pt>
                <c:pt idx="6421">
                  <c:v>1873.0</c:v>
                </c:pt>
                <c:pt idx="6422">
                  <c:v>1873.0</c:v>
                </c:pt>
                <c:pt idx="6423">
                  <c:v>1873.0</c:v>
                </c:pt>
                <c:pt idx="6424">
                  <c:v>1873.0</c:v>
                </c:pt>
                <c:pt idx="6425">
                  <c:v>1873.0</c:v>
                </c:pt>
                <c:pt idx="6426">
                  <c:v>1873.0</c:v>
                </c:pt>
                <c:pt idx="6427">
                  <c:v>1873.0</c:v>
                </c:pt>
                <c:pt idx="6428">
                  <c:v>1874.0</c:v>
                </c:pt>
                <c:pt idx="6429">
                  <c:v>1874.0</c:v>
                </c:pt>
                <c:pt idx="6430">
                  <c:v>1875.0</c:v>
                </c:pt>
                <c:pt idx="6431">
                  <c:v>1875.0</c:v>
                </c:pt>
                <c:pt idx="6432">
                  <c:v>1875.0</c:v>
                </c:pt>
                <c:pt idx="6433">
                  <c:v>1875.0</c:v>
                </c:pt>
                <c:pt idx="6434">
                  <c:v>1875.0</c:v>
                </c:pt>
                <c:pt idx="6435">
                  <c:v>1875.0</c:v>
                </c:pt>
                <c:pt idx="6436">
                  <c:v>1875.0</c:v>
                </c:pt>
                <c:pt idx="6437">
                  <c:v>1875.0</c:v>
                </c:pt>
                <c:pt idx="6438">
                  <c:v>1875.0</c:v>
                </c:pt>
                <c:pt idx="6439">
                  <c:v>1875.0</c:v>
                </c:pt>
                <c:pt idx="6440">
                  <c:v>1875.0</c:v>
                </c:pt>
                <c:pt idx="6441">
                  <c:v>1875.0</c:v>
                </c:pt>
                <c:pt idx="6442">
                  <c:v>1875.0</c:v>
                </c:pt>
                <c:pt idx="6443">
                  <c:v>1875.0</c:v>
                </c:pt>
                <c:pt idx="6444">
                  <c:v>1875.0</c:v>
                </c:pt>
                <c:pt idx="6445">
                  <c:v>1875.0</c:v>
                </c:pt>
                <c:pt idx="6446">
                  <c:v>1875.0</c:v>
                </c:pt>
                <c:pt idx="6447">
                  <c:v>1875.0</c:v>
                </c:pt>
                <c:pt idx="6448">
                  <c:v>1875.0</c:v>
                </c:pt>
                <c:pt idx="6449">
                  <c:v>1876.0</c:v>
                </c:pt>
                <c:pt idx="6450">
                  <c:v>1877.0</c:v>
                </c:pt>
                <c:pt idx="6451">
                  <c:v>1877.0</c:v>
                </c:pt>
                <c:pt idx="6452">
                  <c:v>1878.0</c:v>
                </c:pt>
                <c:pt idx="6453">
                  <c:v>1879.0</c:v>
                </c:pt>
                <c:pt idx="6454">
                  <c:v>1879.0</c:v>
                </c:pt>
                <c:pt idx="6455">
                  <c:v>1879.0</c:v>
                </c:pt>
                <c:pt idx="6456">
                  <c:v>1879.0</c:v>
                </c:pt>
                <c:pt idx="6457">
                  <c:v>1880.0</c:v>
                </c:pt>
                <c:pt idx="6458">
                  <c:v>1881.0</c:v>
                </c:pt>
                <c:pt idx="6459">
                  <c:v>1881.0</c:v>
                </c:pt>
                <c:pt idx="6460">
                  <c:v>1881.0</c:v>
                </c:pt>
                <c:pt idx="6461">
                  <c:v>1881.0</c:v>
                </c:pt>
                <c:pt idx="6462">
                  <c:v>1882.0</c:v>
                </c:pt>
                <c:pt idx="6463">
                  <c:v>1882.0</c:v>
                </c:pt>
                <c:pt idx="6464">
                  <c:v>1883.0</c:v>
                </c:pt>
                <c:pt idx="6465">
                  <c:v>1884.0</c:v>
                </c:pt>
                <c:pt idx="6466">
                  <c:v>1884.0</c:v>
                </c:pt>
                <c:pt idx="6467">
                  <c:v>1884.0</c:v>
                </c:pt>
                <c:pt idx="6468">
                  <c:v>1885.0</c:v>
                </c:pt>
                <c:pt idx="6469">
                  <c:v>1885.0</c:v>
                </c:pt>
                <c:pt idx="6470">
                  <c:v>1885.0</c:v>
                </c:pt>
                <c:pt idx="6471">
                  <c:v>1885.0</c:v>
                </c:pt>
                <c:pt idx="6472">
                  <c:v>1886.0</c:v>
                </c:pt>
                <c:pt idx="6473">
                  <c:v>1886.0</c:v>
                </c:pt>
                <c:pt idx="6474">
                  <c:v>1887.0</c:v>
                </c:pt>
                <c:pt idx="6475">
                  <c:v>1888.0</c:v>
                </c:pt>
                <c:pt idx="6476">
                  <c:v>1889.0</c:v>
                </c:pt>
                <c:pt idx="6477">
                  <c:v>1889.0</c:v>
                </c:pt>
                <c:pt idx="6478">
                  <c:v>1889.0</c:v>
                </c:pt>
                <c:pt idx="6479">
                  <c:v>1889.0</c:v>
                </c:pt>
                <c:pt idx="6480">
                  <c:v>1889.0</c:v>
                </c:pt>
                <c:pt idx="6481">
                  <c:v>1889.0</c:v>
                </c:pt>
                <c:pt idx="6482">
                  <c:v>1889.0</c:v>
                </c:pt>
                <c:pt idx="6483">
                  <c:v>1889.0</c:v>
                </c:pt>
                <c:pt idx="6484">
                  <c:v>1890.0</c:v>
                </c:pt>
                <c:pt idx="6485">
                  <c:v>1891.0</c:v>
                </c:pt>
                <c:pt idx="6486">
                  <c:v>1891.0</c:v>
                </c:pt>
                <c:pt idx="6487">
                  <c:v>1891.0</c:v>
                </c:pt>
                <c:pt idx="6488">
                  <c:v>1892.0</c:v>
                </c:pt>
                <c:pt idx="6489">
                  <c:v>1892.0</c:v>
                </c:pt>
                <c:pt idx="6490">
                  <c:v>1892.0</c:v>
                </c:pt>
                <c:pt idx="6491">
                  <c:v>1893.0</c:v>
                </c:pt>
                <c:pt idx="6492">
                  <c:v>1893.0</c:v>
                </c:pt>
                <c:pt idx="6493">
                  <c:v>1893.0</c:v>
                </c:pt>
                <c:pt idx="6494">
                  <c:v>1893.0</c:v>
                </c:pt>
                <c:pt idx="6495">
                  <c:v>1894.0</c:v>
                </c:pt>
                <c:pt idx="6496">
                  <c:v>1894.0</c:v>
                </c:pt>
                <c:pt idx="6497">
                  <c:v>1895.0</c:v>
                </c:pt>
                <c:pt idx="6498">
                  <c:v>1895.0</c:v>
                </c:pt>
                <c:pt idx="6499">
                  <c:v>1895.0</c:v>
                </c:pt>
                <c:pt idx="6500">
                  <c:v>1895.0</c:v>
                </c:pt>
                <c:pt idx="6501">
                  <c:v>1896.0</c:v>
                </c:pt>
                <c:pt idx="6502">
                  <c:v>1896.0</c:v>
                </c:pt>
                <c:pt idx="6503">
                  <c:v>1896.0</c:v>
                </c:pt>
                <c:pt idx="6504">
                  <c:v>1896.0</c:v>
                </c:pt>
                <c:pt idx="6505">
                  <c:v>1896.0</c:v>
                </c:pt>
                <c:pt idx="6506">
                  <c:v>1896.0</c:v>
                </c:pt>
                <c:pt idx="6507">
                  <c:v>1897.0</c:v>
                </c:pt>
                <c:pt idx="6508">
                  <c:v>1898.0</c:v>
                </c:pt>
                <c:pt idx="6509">
                  <c:v>1898.0</c:v>
                </c:pt>
                <c:pt idx="6510">
                  <c:v>1898.0</c:v>
                </c:pt>
                <c:pt idx="6511">
                  <c:v>1899.0</c:v>
                </c:pt>
                <c:pt idx="6512">
                  <c:v>1899.0</c:v>
                </c:pt>
                <c:pt idx="6513">
                  <c:v>1899.0</c:v>
                </c:pt>
                <c:pt idx="6514">
                  <c:v>1899.0</c:v>
                </c:pt>
                <c:pt idx="6515">
                  <c:v>1900.0</c:v>
                </c:pt>
                <c:pt idx="6516">
                  <c:v>1901.0</c:v>
                </c:pt>
                <c:pt idx="6517">
                  <c:v>1902.0</c:v>
                </c:pt>
                <c:pt idx="6518">
                  <c:v>1903.0</c:v>
                </c:pt>
                <c:pt idx="6519">
                  <c:v>1903.0</c:v>
                </c:pt>
                <c:pt idx="6520">
                  <c:v>1903.0</c:v>
                </c:pt>
                <c:pt idx="6521">
                  <c:v>1903.0</c:v>
                </c:pt>
                <c:pt idx="6522">
                  <c:v>1903.0</c:v>
                </c:pt>
                <c:pt idx="6523">
                  <c:v>1904.0</c:v>
                </c:pt>
                <c:pt idx="6524">
                  <c:v>1904.0</c:v>
                </c:pt>
                <c:pt idx="6525">
                  <c:v>1905.0</c:v>
                </c:pt>
                <c:pt idx="6526">
                  <c:v>1906.0</c:v>
                </c:pt>
                <c:pt idx="6527">
                  <c:v>1906.0</c:v>
                </c:pt>
                <c:pt idx="6528">
                  <c:v>1906.0</c:v>
                </c:pt>
                <c:pt idx="6529">
                  <c:v>1906.0</c:v>
                </c:pt>
                <c:pt idx="6530">
                  <c:v>1906.0</c:v>
                </c:pt>
                <c:pt idx="6531">
                  <c:v>1906.0</c:v>
                </c:pt>
                <c:pt idx="6532">
                  <c:v>1906.0</c:v>
                </c:pt>
                <c:pt idx="6533">
                  <c:v>1906.0</c:v>
                </c:pt>
                <c:pt idx="6534">
                  <c:v>1906.0</c:v>
                </c:pt>
                <c:pt idx="6535">
                  <c:v>1906.0</c:v>
                </c:pt>
                <c:pt idx="6536">
                  <c:v>1906.0</c:v>
                </c:pt>
                <c:pt idx="6537">
                  <c:v>1906.0</c:v>
                </c:pt>
                <c:pt idx="6538">
                  <c:v>1906.0</c:v>
                </c:pt>
                <c:pt idx="6539">
                  <c:v>1906.0</c:v>
                </c:pt>
                <c:pt idx="6540">
                  <c:v>1907.0</c:v>
                </c:pt>
                <c:pt idx="6541">
                  <c:v>1908.0</c:v>
                </c:pt>
                <c:pt idx="6542">
                  <c:v>1909.0</c:v>
                </c:pt>
                <c:pt idx="6543">
                  <c:v>1910.0</c:v>
                </c:pt>
                <c:pt idx="6544">
                  <c:v>1910.0</c:v>
                </c:pt>
                <c:pt idx="6545">
                  <c:v>1910.0</c:v>
                </c:pt>
                <c:pt idx="6546">
                  <c:v>1910.0</c:v>
                </c:pt>
                <c:pt idx="6547">
                  <c:v>1911.0</c:v>
                </c:pt>
                <c:pt idx="6548">
                  <c:v>1911.0</c:v>
                </c:pt>
                <c:pt idx="6549">
                  <c:v>1911.0</c:v>
                </c:pt>
                <c:pt idx="6550">
                  <c:v>1911.0</c:v>
                </c:pt>
                <c:pt idx="6551">
                  <c:v>1912.0</c:v>
                </c:pt>
                <c:pt idx="6552">
                  <c:v>1912.0</c:v>
                </c:pt>
                <c:pt idx="6553">
                  <c:v>1912.0</c:v>
                </c:pt>
                <c:pt idx="6554">
                  <c:v>1912.0</c:v>
                </c:pt>
                <c:pt idx="6555">
                  <c:v>1912.0</c:v>
                </c:pt>
                <c:pt idx="6556">
                  <c:v>1912.0</c:v>
                </c:pt>
                <c:pt idx="6557">
                  <c:v>1912.0</c:v>
                </c:pt>
                <c:pt idx="6558">
                  <c:v>1912.0</c:v>
                </c:pt>
                <c:pt idx="6559">
                  <c:v>1913.0</c:v>
                </c:pt>
                <c:pt idx="6560">
                  <c:v>1913.0</c:v>
                </c:pt>
                <c:pt idx="6561">
                  <c:v>1913.0</c:v>
                </c:pt>
                <c:pt idx="6562">
                  <c:v>1913.0</c:v>
                </c:pt>
                <c:pt idx="6563">
                  <c:v>1913.0</c:v>
                </c:pt>
                <c:pt idx="6564">
                  <c:v>1913.0</c:v>
                </c:pt>
                <c:pt idx="6565">
                  <c:v>1913.0</c:v>
                </c:pt>
                <c:pt idx="6566">
                  <c:v>1913.0</c:v>
                </c:pt>
                <c:pt idx="6567">
                  <c:v>1913.0</c:v>
                </c:pt>
                <c:pt idx="6568">
                  <c:v>1913.0</c:v>
                </c:pt>
                <c:pt idx="6569">
                  <c:v>1914.0</c:v>
                </c:pt>
                <c:pt idx="6570">
                  <c:v>1914.0</c:v>
                </c:pt>
                <c:pt idx="6571">
                  <c:v>1914.0</c:v>
                </c:pt>
                <c:pt idx="6572">
                  <c:v>1914.0</c:v>
                </c:pt>
                <c:pt idx="6573">
                  <c:v>1914.0</c:v>
                </c:pt>
                <c:pt idx="6574">
                  <c:v>1914.0</c:v>
                </c:pt>
                <c:pt idx="6575">
                  <c:v>1914.0</c:v>
                </c:pt>
                <c:pt idx="6576">
                  <c:v>1914.0</c:v>
                </c:pt>
                <c:pt idx="6577">
                  <c:v>1914.0</c:v>
                </c:pt>
                <c:pt idx="6578">
                  <c:v>1914.0</c:v>
                </c:pt>
                <c:pt idx="6579">
                  <c:v>1914.0</c:v>
                </c:pt>
                <c:pt idx="6580">
                  <c:v>1915.0</c:v>
                </c:pt>
                <c:pt idx="6581">
                  <c:v>1916.0</c:v>
                </c:pt>
                <c:pt idx="6582">
                  <c:v>1916.0</c:v>
                </c:pt>
                <c:pt idx="6583">
                  <c:v>1916.0</c:v>
                </c:pt>
                <c:pt idx="6584">
                  <c:v>1916.0</c:v>
                </c:pt>
                <c:pt idx="6585">
                  <c:v>1916.0</c:v>
                </c:pt>
                <c:pt idx="6586">
                  <c:v>1916.0</c:v>
                </c:pt>
                <c:pt idx="6587">
                  <c:v>1917.0</c:v>
                </c:pt>
                <c:pt idx="6588">
                  <c:v>1917.0</c:v>
                </c:pt>
                <c:pt idx="6589">
                  <c:v>1918.0</c:v>
                </c:pt>
                <c:pt idx="6590">
                  <c:v>1918.0</c:v>
                </c:pt>
                <c:pt idx="6591">
                  <c:v>1918.0</c:v>
                </c:pt>
                <c:pt idx="6592">
                  <c:v>1919.0</c:v>
                </c:pt>
                <c:pt idx="6593">
                  <c:v>1919.0</c:v>
                </c:pt>
                <c:pt idx="6594">
                  <c:v>1920.0</c:v>
                </c:pt>
                <c:pt idx="6595">
                  <c:v>1921.0</c:v>
                </c:pt>
                <c:pt idx="6596">
                  <c:v>1922.0</c:v>
                </c:pt>
                <c:pt idx="6597">
                  <c:v>1922.0</c:v>
                </c:pt>
                <c:pt idx="6598">
                  <c:v>1922.0</c:v>
                </c:pt>
                <c:pt idx="6599">
                  <c:v>1922.0</c:v>
                </c:pt>
                <c:pt idx="6600">
                  <c:v>1922.0</c:v>
                </c:pt>
                <c:pt idx="6601">
                  <c:v>1922.0</c:v>
                </c:pt>
                <c:pt idx="6602">
                  <c:v>1923.0</c:v>
                </c:pt>
                <c:pt idx="6603">
                  <c:v>1924.0</c:v>
                </c:pt>
                <c:pt idx="6604">
                  <c:v>1924.0</c:v>
                </c:pt>
                <c:pt idx="6605">
                  <c:v>1925.0</c:v>
                </c:pt>
                <c:pt idx="6606">
                  <c:v>1925.0</c:v>
                </c:pt>
                <c:pt idx="6607">
                  <c:v>1925.0</c:v>
                </c:pt>
                <c:pt idx="6608">
                  <c:v>1925.0</c:v>
                </c:pt>
                <c:pt idx="6609">
                  <c:v>1926.0</c:v>
                </c:pt>
                <c:pt idx="6610">
                  <c:v>1926.0</c:v>
                </c:pt>
                <c:pt idx="6611">
                  <c:v>1926.0</c:v>
                </c:pt>
                <c:pt idx="6612">
                  <c:v>1926.0</c:v>
                </c:pt>
                <c:pt idx="6613">
                  <c:v>1926.0</c:v>
                </c:pt>
                <c:pt idx="6614">
                  <c:v>1926.0</c:v>
                </c:pt>
                <c:pt idx="6615">
                  <c:v>1926.0</c:v>
                </c:pt>
                <c:pt idx="6616">
                  <c:v>1926.0</c:v>
                </c:pt>
                <c:pt idx="6617">
                  <c:v>1927.0</c:v>
                </c:pt>
                <c:pt idx="6618">
                  <c:v>1928.0</c:v>
                </c:pt>
                <c:pt idx="6619">
                  <c:v>1929.0</c:v>
                </c:pt>
                <c:pt idx="6620">
                  <c:v>1929.0</c:v>
                </c:pt>
                <c:pt idx="6621">
                  <c:v>1929.0</c:v>
                </c:pt>
                <c:pt idx="6622">
                  <c:v>1929.0</c:v>
                </c:pt>
                <c:pt idx="6623">
                  <c:v>1929.0</c:v>
                </c:pt>
                <c:pt idx="6624">
                  <c:v>1929.0</c:v>
                </c:pt>
                <c:pt idx="6625">
                  <c:v>1929.0</c:v>
                </c:pt>
                <c:pt idx="6626">
                  <c:v>1929.0</c:v>
                </c:pt>
                <c:pt idx="6627">
                  <c:v>1929.0</c:v>
                </c:pt>
                <c:pt idx="6628">
                  <c:v>1929.0</c:v>
                </c:pt>
                <c:pt idx="6629">
                  <c:v>1929.0</c:v>
                </c:pt>
                <c:pt idx="6630">
                  <c:v>1929.0</c:v>
                </c:pt>
                <c:pt idx="6631">
                  <c:v>1929.0</c:v>
                </c:pt>
                <c:pt idx="6632">
                  <c:v>1929.0</c:v>
                </c:pt>
                <c:pt idx="6633">
                  <c:v>1929.0</c:v>
                </c:pt>
                <c:pt idx="6634">
                  <c:v>1929.0</c:v>
                </c:pt>
                <c:pt idx="6635">
                  <c:v>1929.0</c:v>
                </c:pt>
                <c:pt idx="6636">
                  <c:v>1929.0</c:v>
                </c:pt>
                <c:pt idx="6637">
                  <c:v>1929.0</c:v>
                </c:pt>
                <c:pt idx="6638">
                  <c:v>1929.0</c:v>
                </c:pt>
                <c:pt idx="6639">
                  <c:v>1929.0</c:v>
                </c:pt>
                <c:pt idx="6640">
                  <c:v>1929.0</c:v>
                </c:pt>
                <c:pt idx="6641">
                  <c:v>1929.0</c:v>
                </c:pt>
                <c:pt idx="6642">
                  <c:v>1929.0</c:v>
                </c:pt>
                <c:pt idx="6643">
                  <c:v>1929.0</c:v>
                </c:pt>
                <c:pt idx="6644">
                  <c:v>1929.0</c:v>
                </c:pt>
                <c:pt idx="6645">
                  <c:v>1930.0</c:v>
                </c:pt>
                <c:pt idx="6646">
                  <c:v>1930.0</c:v>
                </c:pt>
                <c:pt idx="6647">
                  <c:v>1930.0</c:v>
                </c:pt>
                <c:pt idx="6648">
                  <c:v>1930.0</c:v>
                </c:pt>
                <c:pt idx="6649">
                  <c:v>1930.0</c:v>
                </c:pt>
                <c:pt idx="6650">
                  <c:v>1930.0</c:v>
                </c:pt>
                <c:pt idx="6651">
                  <c:v>1930.0</c:v>
                </c:pt>
                <c:pt idx="6652">
                  <c:v>1930.0</c:v>
                </c:pt>
                <c:pt idx="6653">
                  <c:v>1930.0</c:v>
                </c:pt>
                <c:pt idx="6654">
                  <c:v>1930.0</c:v>
                </c:pt>
                <c:pt idx="6655">
                  <c:v>1930.0</c:v>
                </c:pt>
                <c:pt idx="6656">
                  <c:v>1930.0</c:v>
                </c:pt>
                <c:pt idx="6657">
                  <c:v>1930.0</c:v>
                </c:pt>
                <c:pt idx="6658">
                  <c:v>1930.0</c:v>
                </c:pt>
                <c:pt idx="6659">
                  <c:v>1930.0</c:v>
                </c:pt>
                <c:pt idx="6660">
                  <c:v>1930.0</c:v>
                </c:pt>
                <c:pt idx="6661">
                  <c:v>1930.0</c:v>
                </c:pt>
                <c:pt idx="6662">
                  <c:v>1931.0</c:v>
                </c:pt>
                <c:pt idx="6663">
                  <c:v>1931.0</c:v>
                </c:pt>
                <c:pt idx="6664">
                  <c:v>1931.0</c:v>
                </c:pt>
                <c:pt idx="6665">
                  <c:v>1932.0</c:v>
                </c:pt>
                <c:pt idx="6666">
                  <c:v>1933.0</c:v>
                </c:pt>
                <c:pt idx="6667">
                  <c:v>1933.0</c:v>
                </c:pt>
                <c:pt idx="6668">
                  <c:v>1933.0</c:v>
                </c:pt>
                <c:pt idx="6669">
                  <c:v>1933.0</c:v>
                </c:pt>
                <c:pt idx="6670">
                  <c:v>1933.0</c:v>
                </c:pt>
                <c:pt idx="6671">
                  <c:v>1933.0</c:v>
                </c:pt>
                <c:pt idx="6672">
                  <c:v>1933.0</c:v>
                </c:pt>
                <c:pt idx="6673">
                  <c:v>1933.0</c:v>
                </c:pt>
                <c:pt idx="6674">
                  <c:v>1933.0</c:v>
                </c:pt>
                <c:pt idx="6675">
                  <c:v>1933.0</c:v>
                </c:pt>
                <c:pt idx="6676">
                  <c:v>1933.0</c:v>
                </c:pt>
                <c:pt idx="6677">
                  <c:v>1934.0</c:v>
                </c:pt>
                <c:pt idx="6678">
                  <c:v>1935.0</c:v>
                </c:pt>
                <c:pt idx="6679">
                  <c:v>1935.0</c:v>
                </c:pt>
                <c:pt idx="6680">
                  <c:v>1935.0</c:v>
                </c:pt>
                <c:pt idx="6681">
                  <c:v>1935.0</c:v>
                </c:pt>
                <c:pt idx="6682">
                  <c:v>1935.0</c:v>
                </c:pt>
                <c:pt idx="6683">
                  <c:v>1936.0</c:v>
                </c:pt>
                <c:pt idx="6684">
                  <c:v>1936.0</c:v>
                </c:pt>
                <c:pt idx="6685">
                  <c:v>1936.0</c:v>
                </c:pt>
                <c:pt idx="6686">
                  <c:v>1937.0</c:v>
                </c:pt>
                <c:pt idx="6687">
                  <c:v>1937.0</c:v>
                </c:pt>
                <c:pt idx="6688">
                  <c:v>1937.0</c:v>
                </c:pt>
                <c:pt idx="6689">
                  <c:v>1937.0</c:v>
                </c:pt>
                <c:pt idx="6690">
                  <c:v>1938.0</c:v>
                </c:pt>
                <c:pt idx="6691">
                  <c:v>1938.0</c:v>
                </c:pt>
                <c:pt idx="6692">
                  <c:v>1938.0</c:v>
                </c:pt>
                <c:pt idx="6693">
                  <c:v>1939.0</c:v>
                </c:pt>
                <c:pt idx="6694">
                  <c:v>1940.0</c:v>
                </c:pt>
                <c:pt idx="6695">
                  <c:v>1940.0</c:v>
                </c:pt>
                <c:pt idx="6696">
                  <c:v>1940.0</c:v>
                </c:pt>
                <c:pt idx="6697">
                  <c:v>1941.0</c:v>
                </c:pt>
                <c:pt idx="6698">
                  <c:v>1942.0</c:v>
                </c:pt>
                <c:pt idx="6699">
                  <c:v>1943.0</c:v>
                </c:pt>
                <c:pt idx="6700">
                  <c:v>1943.0</c:v>
                </c:pt>
                <c:pt idx="6701">
                  <c:v>1943.0</c:v>
                </c:pt>
                <c:pt idx="6702">
                  <c:v>1944.0</c:v>
                </c:pt>
                <c:pt idx="6703">
                  <c:v>1945.0</c:v>
                </c:pt>
                <c:pt idx="6704">
                  <c:v>1945.0</c:v>
                </c:pt>
                <c:pt idx="6705">
                  <c:v>1946.0</c:v>
                </c:pt>
                <c:pt idx="6706">
                  <c:v>1947.0</c:v>
                </c:pt>
                <c:pt idx="6707">
                  <c:v>1948.0</c:v>
                </c:pt>
                <c:pt idx="6708">
                  <c:v>1948.0</c:v>
                </c:pt>
                <c:pt idx="6709">
                  <c:v>1948.0</c:v>
                </c:pt>
                <c:pt idx="6710">
                  <c:v>1948.0</c:v>
                </c:pt>
                <c:pt idx="6711">
                  <c:v>1948.0</c:v>
                </c:pt>
                <c:pt idx="6712">
                  <c:v>1949.0</c:v>
                </c:pt>
                <c:pt idx="6713">
                  <c:v>1950.0</c:v>
                </c:pt>
                <c:pt idx="6714">
                  <c:v>1951.0</c:v>
                </c:pt>
                <c:pt idx="6715">
                  <c:v>1951.0</c:v>
                </c:pt>
                <c:pt idx="6716">
                  <c:v>1952.0</c:v>
                </c:pt>
                <c:pt idx="6717">
                  <c:v>1953.0</c:v>
                </c:pt>
                <c:pt idx="6718">
                  <c:v>1954.0</c:v>
                </c:pt>
                <c:pt idx="6719">
                  <c:v>1955.0</c:v>
                </c:pt>
                <c:pt idx="6720">
                  <c:v>1956.0</c:v>
                </c:pt>
                <c:pt idx="6721">
                  <c:v>1956.0</c:v>
                </c:pt>
                <c:pt idx="6722">
                  <c:v>1956.0</c:v>
                </c:pt>
                <c:pt idx="6723">
                  <c:v>1956.0</c:v>
                </c:pt>
                <c:pt idx="6724">
                  <c:v>1957.0</c:v>
                </c:pt>
                <c:pt idx="6725">
                  <c:v>1957.0</c:v>
                </c:pt>
                <c:pt idx="6726">
                  <c:v>1958.0</c:v>
                </c:pt>
                <c:pt idx="6727">
                  <c:v>1959.0</c:v>
                </c:pt>
                <c:pt idx="6728">
                  <c:v>1959.0</c:v>
                </c:pt>
                <c:pt idx="6729">
                  <c:v>1959.0</c:v>
                </c:pt>
                <c:pt idx="6730">
                  <c:v>1959.0</c:v>
                </c:pt>
                <c:pt idx="6731">
                  <c:v>1959.0</c:v>
                </c:pt>
                <c:pt idx="6732">
                  <c:v>1959.0</c:v>
                </c:pt>
                <c:pt idx="6733">
                  <c:v>1959.0</c:v>
                </c:pt>
                <c:pt idx="6734">
                  <c:v>1959.0</c:v>
                </c:pt>
                <c:pt idx="6735">
                  <c:v>1959.0</c:v>
                </c:pt>
                <c:pt idx="6736">
                  <c:v>1959.0</c:v>
                </c:pt>
                <c:pt idx="6737">
                  <c:v>1959.0</c:v>
                </c:pt>
                <c:pt idx="6738">
                  <c:v>1959.0</c:v>
                </c:pt>
                <c:pt idx="6739">
                  <c:v>1959.0</c:v>
                </c:pt>
                <c:pt idx="6740">
                  <c:v>1959.0</c:v>
                </c:pt>
                <c:pt idx="6741">
                  <c:v>1959.0</c:v>
                </c:pt>
                <c:pt idx="6742">
                  <c:v>1959.0</c:v>
                </c:pt>
                <c:pt idx="6743">
                  <c:v>1959.0</c:v>
                </c:pt>
                <c:pt idx="6744">
                  <c:v>1959.0</c:v>
                </c:pt>
                <c:pt idx="6745">
                  <c:v>1959.0</c:v>
                </c:pt>
                <c:pt idx="6746">
                  <c:v>1959.0</c:v>
                </c:pt>
                <c:pt idx="6747">
                  <c:v>1959.0</c:v>
                </c:pt>
                <c:pt idx="6748">
                  <c:v>1959.0</c:v>
                </c:pt>
                <c:pt idx="6749">
                  <c:v>1959.0</c:v>
                </c:pt>
                <c:pt idx="6750">
                  <c:v>1959.0</c:v>
                </c:pt>
                <c:pt idx="6751">
                  <c:v>1960.0</c:v>
                </c:pt>
                <c:pt idx="6752">
                  <c:v>1960.0</c:v>
                </c:pt>
                <c:pt idx="6753">
                  <c:v>1960.0</c:v>
                </c:pt>
                <c:pt idx="6754">
                  <c:v>1961.0</c:v>
                </c:pt>
                <c:pt idx="6755">
                  <c:v>1961.0</c:v>
                </c:pt>
                <c:pt idx="6756">
                  <c:v>1961.0</c:v>
                </c:pt>
                <c:pt idx="6757">
                  <c:v>1962.0</c:v>
                </c:pt>
                <c:pt idx="6758">
                  <c:v>1963.0</c:v>
                </c:pt>
                <c:pt idx="6759">
                  <c:v>1963.0</c:v>
                </c:pt>
                <c:pt idx="6760">
                  <c:v>1964.0</c:v>
                </c:pt>
                <c:pt idx="6761">
                  <c:v>1964.0</c:v>
                </c:pt>
                <c:pt idx="6762">
                  <c:v>1965.0</c:v>
                </c:pt>
                <c:pt idx="6763">
                  <c:v>1965.0</c:v>
                </c:pt>
                <c:pt idx="6764">
                  <c:v>1965.0</c:v>
                </c:pt>
                <c:pt idx="6765">
                  <c:v>1965.0</c:v>
                </c:pt>
                <c:pt idx="6766">
                  <c:v>1965.0</c:v>
                </c:pt>
                <c:pt idx="6767">
                  <c:v>1965.0</c:v>
                </c:pt>
                <c:pt idx="6768">
                  <c:v>1965.0</c:v>
                </c:pt>
                <c:pt idx="6769">
                  <c:v>1965.0</c:v>
                </c:pt>
                <c:pt idx="6770">
                  <c:v>1966.0</c:v>
                </c:pt>
                <c:pt idx="6771">
                  <c:v>1966.0</c:v>
                </c:pt>
                <c:pt idx="6772">
                  <c:v>1967.0</c:v>
                </c:pt>
                <c:pt idx="6773">
                  <c:v>1967.0</c:v>
                </c:pt>
                <c:pt idx="6774">
                  <c:v>1967.0</c:v>
                </c:pt>
                <c:pt idx="6775">
                  <c:v>1968.0</c:v>
                </c:pt>
                <c:pt idx="6776">
                  <c:v>1968.0</c:v>
                </c:pt>
                <c:pt idx="6777">
                  <c:v>1968.0</c:v>
                </c:pt>
                <c:pt idx="6778">
                  <c:v>1968.0</c:v>
                </c:pt>
                <c:pt idx="6779">
                  <c:v>1969.0</c:v>
                </c:pt>
                <c:pt idx="6780">
                  <c:v>1970.0</c:v>
                </c:pt>
                <c:pt idx="6781">
                  <c:v>1970.0</c:v>
                </c:pt>
                <c:pt idx="6782">
                  <c:v>1971.0</c:v>
                </c:pt>
                <c:pt idx="6783">
                  <c:v>1971.0</c:v>
                </c:pt>
                <c:pt idx="6784">
                  <c:v>1972.0</c:v>
                </c:pt>
                <c:pt idx="6785">
                  <c:v>1972.0</c:v>
                </c:pt>
                <c:pt idx="6786">
                  <c:v>1973.0</c:v>
                </c:pt>
                <c:pt idx="6787">
                  <c:v>1973.0</c:v>
                </c:pt>
                <c:pt idx="6788">
                  <c:v>1974.0</c:v>
                </c:pt>
                <c:pt idx="6789">
                  <c:v>1975.0</c:v>
                </c:pt>
                <c:pt idx="6790">
                  <c:v>1976.0</c:v>
                </c:pt>
                <c:pt idx="6791">
                  <c:v>1977.0</c:v>
                </c:pt>
                <c:pt idx="6792">
                  <c:v>1977.0</c:v>
                </c:pt>
                <c:pt idx="6793">
                  <c:v>1978.0</c:v>
                </c:pt>
                <c:pt idx="6794">
                  <c:v>1978.0</c:v>
                </c:pt>
                <c:pt idx="6795">
                  <c:v>1978.0</c:v>
                </c:pt>
                <c:pt idx="6796">
                  <c:v>1978.0</c:v>
                </c:pt>
                <c:pt idx="6797">
                  <c:v>1978.0</c:v>
                </c:pt>
                <c:pt idx="6798">
                  <c:v>1979.0</c:v>
                </c:pt>
                <c:pt idx="6799">
                  <c:v>1980.0</c:v>
                </c:pt>
                <c:pt idx="6800">
                  <c:v>1980.0</c:v>
                </c:pt>
                <c:pt idx="6801">
                  <c:v>1980.0</c:v>
                </c:pt>
                <c:pt idx="6802">
                  <c:v>1980.0</c:v>
                </c:pt>
                <c:pt idx="6803">
                  <c:v>1981.0</c:v>
                </c:pt>
                <c:pt idx="6804">
                  <c:v>1981.0</c:v>
                </c:pt>
                <c:pt idx="6805">
                  <c:v>1981.0</c:v>
                </c:pt>
                <c:pt idx="6806">
                  <c:v>1982.0</c:v>
                </c:pt>
                <c:pt idx="6807">
                  <c:v>1983.0</c:v>
                </c:pt>
                <c:pt idx="6808">
                  <c:v>1984.0</c:v>
                </c:pt>
                <c:pt idx="6809">
                  <c:v>1984.0</c:v>
                </c:pt>
                <c:pt idx="6810">
                  <c:v>1985.0</c:v>
                </c:pt>
                <c:pt idx="6811">
                  <c:v>1985.0</c:v>
                </c:pt>
                <c:pt idx="6812">
                  <c:v>1985.0</c:v>
                </c:pt>
                <c:pt idx="6813">
                  <c:v>1985.0</c:v>
                </c:pt>
                <c:pt idx="6814">
                  <c:v>1985.0</c:v>
                </c:pt>
                <c:pt idx="6815">
                  <c:v>1985.0</c:v>
                </c:pt>
                <c:pt idx="6816">
                  <c:v>1986.0</c:v>
                </c:pt>
                <c:pt idx="6817">
                  <c:v>1986.0</c:v>
                </c:pt>
                <c:pt idx="6818">
                  <c:v>1987.0</c:v>
                </c:pt>
                <c:pt idx="6819">
                  <c:v>1988.0</c:v>
                </c:pt>
                <c:pt idx="6820">
                  <c:v>1989.0</c:v>
                </c:pt>
                <c:pt idx="6821">
                  <c:v>1990.0</c:v>
                </c:pt>
                <c:pt idx="6822">
                  <c:v>1991.0</c:v>
                </c:pt>
                <c:pt idx="6823">
                  <c:v>1992.0</c:v>
                </c:pt>
                <c:pt idx="6824">
                  <c:v>1992.0</c:v>
                </c:pt>
                <c:pt idx="6825">
                  <c:v>1992.0</c:v>
                </c:pt>
                <c:pt idx="6826">
                  <c:v>1993.0</c:v>
                </c:pt>
                <c:pt idx="6827">
                  <c:v>1994.0</c:v>
                </c:pt>
                <c:pt idx="6828">
                  <c:v>1994.0</c:v>
                </c:pt>
                <c:pt idx="6829">
                  <c:v>1994.0</c:v>
                </c:pt>
                <c:pt idx="6830">
                  <c:v>1994.0</c:v>
                </c:pt>
                <c:pt idx="6831">
                  <c:v>1994.0</c:v>
                </c:pt>
                <c:pt idx="6832">
                  <c:v>1995.0</c:v>
                </c:pt>
                <c:pt idx="6833">
                  <c:v>1996.0</c:v>
                </c:pt>
                <c:pt idx="6834">
                  <c:v>1997.0</c:v>
                </c:pt>
                <c:pt idx="6835">
                  <c:v>1997.0</c:v>
                </c:pt>
                <c:pt idx="6836">
                  <c:v>1997.0</c:v>
                </c:pt>
                <c:pt idx="6837">
                  <c:v>1997.0</c:v>
                </c:pt>
                <c:pt idx="6838">
                  <c:v>1997.0</c:v>
                </c:pt>
                <c:pt idx="6839">
                  <c:v>1997.0</c:v>
                </c:pt>
                <c:pt idx="6840">
                  <c:v>1997.0</c:v>
                </c:pt>
                <c:pt idx="6841">
                  <c:v>1997.0</c:v>
                </c:pt>
                <c:pt idx="6842">
                  <c:v>1997.0</c:v>
                </c:pt>
                <c:pt idx="6843">
                  <c:v>1998.0</c:v>
                </c:pt>
                <c:pt idx="6844">
                  <c:v>1999.0</c:v>
                </c:pt>
                <c:pt idx="6845">
                  <c:v>1999.0</c:v>
                </c:pt>
                <c:pt idx="6846">
                  <c:v>1999.0</c:v>
                </c:pt>
                <c:pt idx="6847">
                  <c:v>1999.0</c:v>
                </c:pt>
                <c:pt idx="6848">
                  <c:v>1999.0</c:v>
                </c:pt>
                <c:pt idx="6849">
                  <c:v>1999.0</c:v>
                </c:pt>
                <c:pt idx="6850">
                  <c:v>1999.0</c:v>
                </c:pt>
                <c:pt idx="6851">
                  <c:v>2000.0</c:v>
                </c:pt>
                <c:pt idx="6852">
                  <c:v>2000.0</c:v>
                </c:pt>
                <c:pt idx="6853">
                  <c:v>2000.0</c:v>
                </c:pt>
                <c:pt idx="6854">
                  <c:v>2000.0</c:v>
                </c:pt>
                <c:pt idx="6855">
                  <c:v>2000.0</c:v>
                </c:pt>
                <c:pt idx="6856">
                  <c:v>2000.0</c:v>
                </c:pt>
                <c:pt idx="6857">
                  <c:v>2000.0</c:v>
                </c:pt>
                <c:pt idx="6858">
                  <c:v>2001.0</c:v>
                </c:pt>
                <c:pt idx="6859">
                  <c:v>2002.0</c:v>
                </c:pt>
                <c:pt idx="6860">
                  <c:v>2003.0</c:v>
                </c:pt>
                <c:pt idx="6861">
                  <c:v>2004.0</c:v>
                </c:pt>
                <c:pt idx="6862">
                  <c:v>2005.0</c:v>
                </c:pt>
                <c:pt idx="6863">
                  <c:v>2005.0</c:v>
                </c:pt>
                <c:pt idx="6864">
                  <c:v>2005.0</c:v>
                </c:pt>
                <c:pt idx="6865">
                  <c:v>2005.0</c:v>
                </c:pt>
                <c:pt idx="6866">
                  <c:v>2005.0</c:v>
                </c:pt>
                <c:pt idx="6867">
                  <c:v>2005.0</c:v>
                </c:pt>
                <c:pt idx="6868">
                  <c:v>2006.0</c:v>
                </c:pt>
                <c:pt idx="6869">
                  <c:v>2006.0</c:v>
                </c:pt>
                <c:pt idx="6870">
                  <c:v>2007.0</c:v>
                </c:pt>
                <c:pt idx="6871">
                  <c:v>2007.0</c:v>
                </c:pt>
                <c:pt idx="6872">
                  <c:v>2007.0</c:v>
                </c:pt>
                <c:pt idx="6873">
                  <c:v>2007.0</c:v>
                </c:pt>
                <c:pt idx="6874">
                  <c:v>2007.0</c:v>
                </c:pt>
                <c:pt idx="6875">
                  <c:v>2007.0</c:v>
                </c:pt>
                <c:pt idx="6876">
                  <c:v>2007.0</c:v>
                </c:pt>
                <c:pt idx="6877">
                  <c:v>2007.0</c:v>
                </c:pt>
                <c:pt idx="6878">
                  <c:v>2007.0</c:v>
                </c:pt>
                <c:pt idx="6879">
                  <c:v>2007.0</c:v>
                </c:pt>
                <c:pt idx="6880">
                  <c:v>2008.0</c:v>
                </c:pt>
                <c:pt idx="6881">
                  <c:v>2008.0</c:v>
                </c:pt>
                <c:pt idx="6882">
                  <c:v>2009.0</c:v>
                </c:pt>
                <c:pt idx="6883">
                  <c:v>2010.0</c:v>
                </c:pt>
                <c:pt idx="6884">
                  <c:v>2010.0</c:v>
                </c:pt>
                <c:pt idx="6885">
                  <c:v>2011.0</c:v>
                </c:pt>
                <c:pt idx="6886">
                  <c:v>2011.0</c:v>
                </c:pt>
                <c:pt idx="6887">
                  <c:v>2012.0</c:v>
                </c:pt>
                <c:pt idx="6888">
                  <c:v>2012.0</c:v>
                </c:pt>
                <c:pt idx="6889">
                  <c:v>2012.0</c:v>
                </c:pt>
                <c:pt idx="6890">
                  <c:v>2013.0</c:v>
                </c:pt>
                <c:pt idx="6891">
                  <c:v>2014.0</c:v>
                </c:pt>
                <c:pt idx="6892">
                  <c:v>2014.0</c:v>
                </c:pt>
                <c:pt idx="6893">
                  <c:v>2014.0</c:v>
                </c:pt>
                <c:pt idx="6894">
                  <c:v>2014.0</c:v>
                </c:pt>
                <c:pt idx="6895">
                  <c:v>2014.0</c:v>
                </c:pt>
                <c:pt idx="6896">
                  <c:v>2014.0</c:v>
                </c:pt>
                <c:pt idx="6897">
                  <c:v>2015.0</c:v>
                </c:pt>
                <c:pt idx="6898">
                  <c:v>2016.0</c:v>
                </c:pt>
                <c:pt idx="6899">
                  <c:v>2017.0</c:v>
                </c:pt>
                <c:pt idx="6900">
                  <c:v>2017.0</c:v>
                </c:pt>
                <c:pt idx="6901">
                  <c:v>2017.0</c:v>
                </c:pt>
                <c:pt idx="6902">
                  <c:v>2017.0</c:v>
                </c:pt>
                <c:pt idx="6903">
                  <c:v>2017.0</c:v>
                </c:pt>
                <c:pt idx="6904">
                  <c:v>2018.0</c:v>
                </c:pt>
                <c:pt idx="6905">
                  <c:v>2018.0</c:v>
                </c:pt>
                <c:pt idx="6906">
                  <c:v>2018.0</c:v>
                </c:pt>
                <c:pt idx="6907">
                  <c:v>2019.0</c:v>
                </c:pt>
                <c:pt idx="6908">
                  <c:v>2020.0</c:v>
                </c:pt>
                <c:pt idx="6909">
                  <c:v>2020.0</c:v>
                </c:pt>
                <c:pt idx="6910">
                  <c:v>2021.0</c:v>
                </c:pt>
                <c:pt idx="6911">
                  <c:v>2021.0</c:v>
                </c:pt>
                <c:pt idx="6912">
                  <c:v>2021.0</c:v>
                </c:pt>
                <c:pt idx="6913">
                  <c:v>2021.0</c:v>
                </c:pt>
                <c:pt idx="6914">
                  <c:v>2022.0</c:v>
                </c:pt>
                <c:pt idx="6915">
                  <c:v>2022.0</c:v>
                </c:pt>
                <c:pt idx="6916">
                  <c:v>2022.0</c:v>
                </c:pt>
                <c:pt idx="6917">
                  <c:v>2022.0</c:v>
                </c:pt>
                <c:pt idx="6918">
                  <c:v>2022.0</c:v>
                </c:pt>
                <c:pt idx="6919">
                  <c:v>2023.0</c:v>
                </c:pt>
                <c:pt idx="6920">
                  <c:v>2023.0</c:v>
                </c:pt>
                <c:pt idx="6921">
                  <c:v>2023.0</c:v>
                </c:pt>
                <c:pt idx="6922">
                  <c:v>2024.0</c:v>
                </c:pt>
                <c:pt idx="6923">
                  <c:v>2025.0</c:v>
                </c:pt>
                <c:pt idx="6924">
                  <c:v>2026.0</c:v>
                </c:pt>
                <c:pt idx="6925">
                  <c:v>2026.0</c:v>
                </c:pt>
                <c:pt idx="6926">
                  <c:v>2026.0</c:v>
                </c:pt>
                <c:pt idx="6927">
                  <c:v>2026.0</c:v>
                </c:pt>
                <c:pt idx="6928">
                  <c:v>2026.0</c:v>
                </c:pt>
                <c:pt idx="6929">
                  <c:v>2026.0</c:v>
                </c:pt>
                <c:pt idx="6930">
                  <c:v>2026.0</c:v>
                </c:pt>
                <c:pt idx="6931">
                  <c:v>2026.0</c:v>
                </c:pt>
                <c:pt idx="6932">
                  <c:v>2026.0</c:v>
                </c:pt>
                <c:pt idx="6933">
                  <c:v>2027.0</c:v>
                </c:pt>
                <c:pt idx="6934">
                  <c:v>2027.0</c:v>
                </c:pt>
                <c:pt idx="6935">
                  <c:v>2027.0</c:v>
                </c:pt>
                <c:pt idx="6936">
                  <c:v>2027.0</c:v>
                </c:pt>
                <c:pt idx="6937">
                  <c:v>2028.0</c:v>
                </c:pt>
                <c:pt idx="6938">
                  <c:v>2029.0</c:v>
                </c:pt>
                <c:pt idx="6939">
                  <c:v>2029.0</c:v>
                </c:pt>
                <c:pt idx="6940">
                  <c:v>2029.0</c:v>
                </c:pt>
                <c:pt idx="6941">
                  <c:v>2029.0</c:v>
                </c:pt>
                <c:pt idx="6942">
                  <c:v>2030.0</c:v>
                </c:pt>
                <c:pt idx="6943">
                  <c:v>2031.0</c:v>
                </c:pt>
                <c:pt idx="6944">
                  <c:v>2031.0</c:v>
                </c:pt>
                <c:pt idx="6945">
                  <c:v>2032.0</c:v>
                </c:pt>
                <c:pt idx="6946">
                  <c:v>2032.0</c:v>
                </c:pt>
                <c:pt idx="6947">
                  <c:v>2032.0</c:v>
                </c:pt>
                <c:pt idx="6948">
                  <c:v>2032.0</c:v>
                </c:pt>
                <c:pt idx="6949">
                  <c:v>2032.0</c:v>
                </c:pt>
                <c:pt idx="6950">
                  <c:v>2032.0</c:v>
                </c:pt>
                <c:pt idx="6951">
                  <c:v>2032.0</c:v>
                </c:pt>
                <c:pt idx="6952">
                  <c:v>2033.0</c:v>
                </c:pt>
                <c:pt idx="6953">
                  <c:v>2034.0</c:v>
                </c:pt>
                <c:pt idx="6954">
                  <c:v>2034.0</c:v>
                </c:pt>
                <c:pt idx="6955">
                  <c:v>2034.0</c:v>
                </c:pt>
                <c:pt idx="6956">
                  <c:v>2034.0</c:v>
                </c:pt>
                <c:pt idx="6957">
                  <c:v>2034.0</c:v>
                </c:pt>
                <c:pt idx="6958">
                  <c:v>2034.0</c:v>
                </c:pt>
                <c:pt idx="6959">
                  <c:v>2034.0</c:v>
                </c:pt>
                <c:pt idx="6960">
                  <c:v>2034.0</c:v>
                </c:pt>
                <c:pt idx="6961">
                  <c:v>2034.0</c:v>
                </c:pt>
                <c:pt idx="6962">
                  <c:v>2034.0</c:v>
                </c:pt>
                <c:pt idx="6963">
                  <c:v>2034.0</c:v>
                </c:pt>
                <c:pt idx="6964">
                  <c:v>2034.0</c:v>
                </c:pt>
                <c:pt idx="6965">
                  <c:v>2034.0</c:v>
                </c:pt>
                <c:pt idx="6966">
                  <c:v>2034.0</c:v>
                </c:pt>
                <c:pt idx="6967">
                  <c:v>2034.0</c:v>
                </c:pt>
                <c:pt idx="6968">
                  <c:v>2034.0</c:v>
                </c:pt>
                <c:pt idx="6969">
                  <c:v>2035.0</c:v>
                </c:pt>
                <c:pt idx="6970">
                  <c:v>2036.0</c:v>
                </c:pt>
                <c:pt idx="6971">
                  <c:v>2037.0</c:v>
                </c:pt>
                <c:pt idx="6972">
                  <c:v>2038.0</c:v>
                </c:pt>
                <c:pt idx="6973">
                  <c:v>2039.0</c:v>
                </c:pt>
                <c:pt idx="6974">
                  <c:v>2039.0</c:v>
                </c:pt>
                <c:pt idx="6975">
                  <c:v>2039.0</c:v>
                </c:pt>
                <c:pt idx="6976">
                  <c:v>2039.0</c:v>
                </c:pt>
                <c:pt idx="6977">
                  <c:v>2039.0</c:v>
                </c:pt>
                <c:pt idx="6978">
                  <c:v>2040.0</c:v>
                </c:pt>
                <c:pt idx="6979">
                  <c:v>2041.0</c:v>
                </c:pt>
                <c:pt idx="6980">
                  <c:v>2041.0</c:v>
                </c:pt>
                <c:pt idx="6981">
                  <c:v>2042.0</c:v>
                </c:pt>
                <c:pt idx="6982">
                  <c:v>2042.0</c:v>
                </c:pt>
                <c:pt idx="6983">
                  <c:v>2042.0</c:v>
                </c:pt>
                <c:pt idx="6984">
                  <c:v>2042.0</c:v>
                </c:pt>
                <c:pt idx="6985">
                  <c:v>2042.0</c:v>
                </c:pt>
                <c:pt idx="6986">
                  <c:v>2042.0</c:v>
                </c:pt>
                <c:pt idx="6987">
                  <c:v>2042.0</c:v>
                </c:pt>
                <c:pt idx="6988">
                  <c:v>2042.0</c:v>
                </c:pt>
                <c:pt idx="6989">
                  <c:v>2042.0</c:v>
                </c:pt>
                <c:pt idx="6990">
                  <c:v>2043.0</c:v>
                </c:pt>
                <c:pt idx="6991">
                  <c:v>2043.0</c:v>
                </c:pt>
                <c:pt idx="6992">
                  <c:v>2043.0</c:v>
                </c:pt>
                <c:pt idx="6993">
                  <c:v>2043.0</c:v>
                </c:pt>
                <c:pt idx="6994">
                  <c:v>2043.0</c:v>
                </c:pt>
                <c:pt idx="6995">
                  <c:v>2043.0</c:v>
                </c:pt>
                <c:pt idx="6996">
                  <c:v>2043.0</c:v>
                </c:pt>
                <c:pt idx="6997">
                  <c:v>2043.0</c:v>
                </c:pt>
                <c:pt idx="6998">
                  <c:v>2043.0</c:v>
                </c:pt>
                <c:pt idx="6999">
                  <c:v>2043.0</c:v>
                </c:pt>
                <c:pt idx="7000">
                  <c:v>2044.0</c:v>
                </c:pt>
                <c:pt idx="7001">
                  <c:v>2045.0</c:v>
                </c:pt>
                <c:pt idx="7002">
                  <c:v>2045.0</c:v>
                </c:pt>
                <c:pt idx="7003">
                  <c:v>2046.0</c:v>
                </c:pt>
                <c:pt idx="7004">
                  <c:v>2047.0</c:v>
                </c:pt>
                <c:pt idx="7005">
                  <c:v>2047.0</c:v>
                </c:pt>
                <c:pt idx="7006">
                  <c:v>2047.0</c:v>
                </c:pt>
                <c:pt idx="7007">
                  <c:v>2047.0</c:v>
                </c:pt>
                <c:pt idx="7008">
                  <c:v>2047.0</c:v>
                </c:pt>
                <c:pt idx="7009">
                  <c:v>2047.0</c:v>
                </c:pt>
                <c:pt idx="7010">
                  <c:v>2047.0</c:v>
                </c:pt>
                <c:pt idx="7011">
                  <c:v>2047.0</c:v>
                </c:pt>
                <c:pt idx="7012">
                  <c:v>2047.0</c:v>
                </c:pt>
                <c:pt idx="7013">
                  <c:v>2048.0</c:v>
                </c:pt>
                <c:pt idx="7014">
                  <c:v>2049.0</c:v>
                </c:pt>
                <c:pt idx="7015">
                  <c:v>2049.0</c:v>
                </c:pt>
                <c:pt idx="7016">
                  <c:v>2049.0</c:v>
                </c:pt>
                <c:pt idx="7017">
                  <c:v>2049.0</c:v>
                </c:pt>
                <c:pt idx="7018">
                  <c:v>2050.0</c:v>
                </c:pt>
                <c:pt idx="7019">
                  <c:v>2050.0</c:v>
                </c:pt>
                <c:pt idx="7020">
                  <c:v>2051.0</c:v>
                </c:pt>
                <c:pt idx="7021">
                  <c:v>2052.0</c:v>
                </c:pt>
                <c:pt idx="7022">
                  <c:v>2052.0</c:v>
                </c:pt>
                <c:pt idx="7023">
                  <c:v>2052.0</c:v>
                </c:pt>
                <c:pt idx="7024">
                  <c:v>2052.0</c:v>
                </c:pt>
                <c:pt idx="7025">
                  <c:v>2052.0</c:v>
                </c:pt>
                <c:pt idx="7026">
                  <c:v>2052.0</c:v>
                </c:pt>
                <c:pt idx="7027">
                  <c:v>2052.0</c:v>
                </c:pt>
                <c:pt idx="7028">
                  <c:v>2053.0</c:v>
                </c:pt>
                <c:pt idx="7029">
                  <c:v>2053.0</c:v>
                </c:pt>
                <c:pt idx="7030">
                  <c:v>2053.0</c:v>
                </c:pt>
                <c:pt idx="7031">
                  <c:v>2053.0</c:v>
                </c:pt>
                <c:pt idx="7032">
                  <c:v>2053.0</c:v>
                </c:pt>
                <c:pt idx="7033">
                  <c:v>2053.0</c:v>
                </c:pt>
                <c:pt idx="7034">
                  <c:v>2053.0</c:v>
                </c:pt>
                <c:pt idx="7035">
                  <c:v>2053.0</c:v>
                </c:pt>
                <c:pt idx="7036">
                  <c:v>2053.0</c:v>
                </c:pt>
                <c:pt idx="7037">
                  <c:v>2053.0</c:v>
                </c:pt>
                <c:pt idx="7038">
                  <c:v>2053.0</c:v>
                </c:pt>
                <c:pt idx="7039">
                  <c:v>2053.0</c:v>
                </c:pt>
                <c:pt idx="7040">
                  <c:v>2053.0</c:v>
                </c:pt>
                <c:pt idx="7041">
                  <c:v>2054.0</c:v>
                </c:pt>
                <c:pt idx="7042">
                  <c:v>2055.0</c:v>
                </c:pt>
                <c:pt idx="7043">
                  <c:v>2055.0</c:v>
                </c:pt>
                <c:pt idx="7044">
                  <c:v>2055.0</c:v>
                </c:pt>
                <c:pt idx="7045">
                  <c:v>2055.0</c:v>
                </c:pt>
                <c:pt idx="7046">
                  <c:v>2056.0</c:v>
                </c:pt>
                <c:pt idx="7047">
                  <c:v>2056.0</c:v>
                </c:pt>
                <c:pt idx="7048">
                  <c:v>2056.0</c:v>
                </c:pt>
                <c:pt idx="7049">
                  <c:v>2056.0</c:v>
                </c:pt>
                <c:pt idx="7050">
                  <c:v>2057.0</c:v>
                </c:pt>
                <c:pt idx="7051">
                  <c:v>2058.0</c:v>
                </c:pt>
                <c:pt idx="7052">
                  <c:v>2058.0</c:v>
                </c:pt>
                <c:pt idx="7053">
                  <c:v>2058.0</c:v>
                </c:pt>
                <c:pt idx="7054">
                  <c:v>2058.0</c:v>
                </c:pt>
                <c:pt idx="7055">
                  <c:v>2058.0</c:v>
                </c:pt>
                <c:pt idx="7056">
                  <c:v>2059.0</c:v>
                </c:pt>
                <c:pt idx="7057">
                  <c:v>2060.0</c:v>
                </c:pt>
                <c:pt idx="7058">
                  <c:v>2060.0</c:v>
                </c:pt>
                <c:pt idx="7059">
                  <c:v>2061.0</c:v>
                </c:pt>
                <c:pt idx="7060">
                  <c:v>2062.0</c:v>
                </c:pt>
                <c:pt idx="7061">
                  <c:v>2062.0</c:v>
                </c:pt>
                <c:pt idx="7062">
                  <c:v>2062.0</c:v>
                </c:pt>
                <c:pt idx="7063">
                  <c:v>2062.0</c:v>
                </c:pt>
                <c:pt idx="7064">
                  <c:v>2063.0</c:v>
                </c:pt>
                <c:pt idx="7065">
                  <c:v>2063.0</c:v>
                </c:pt>
                <c:pt idx="7066">
                  <c:v>2063.0</c:v>
                </c:pt>
                <c:pt idx="7067">
                  <c:v>2063.0</c:v>
                </c:pt>
                <c:pt idx="7068">
                  <c:v>2063.0</c:v>
                </c:pt>
                <c:pt idx="7069">
                  <c:v>2063.0</c:v>
                </c:pt>
                <c:pt idx="7070">
                  <c:v>2063.0</c:v>
                </c:pt>
                <c:pt idx="7071">
                  <c:v>2063.0</c:v>
                </c:pt>
                <c:pt idx="7072">
                  <c:v>2063.0</c:v>
                </c:pt>
                <c:pt idx="7073">
                  <c:v>2063.0</c:v>
                </c:pt>
                <c:pt idx="7074">
                  <c:v>2063.0</c:v>
                </c:pt>
                <c:pt idx="7075">
                  <c:v>2063.0</c:v>
                </c:pt>
                <c:pt idx="7076">
                  <c:v>2063.0</c:v>
                </c:pt>
                <c:pt idx="7077">
                  <c:v>2063.0</c:v>
                </c:pt>
                <c:pt idx="7078">
                  <c:v>2063.0</c:v>
                </c:pt>
                <c:pt idx="7079">
                  <c:v>2064.0</c:v>
                </c:pt>
                <c:pt idx="7080">
                  <c:v>2065.0</c:v>
                </c:pt>
                <c:pt idx="7081">
                  <c:v>2066.0</c:v>
                </c:pt>
                <c:pt idx="7082">
                  <c:v>2067.0</c:v>
                </c:pt>
                <c:pt idx="7083">
                  <c:v>2068.0</c:v>
                </c:pt>
                <c:pt idx="7084">
                  <c:v>2069.0</c:v>
                </c:pt>
                <c:pt idx="7085">
                  <c:v>2070.0</c:v>
                </c:pt>
                <c:pt idx="7086">
                  <c:v>2070.0</c:v>
                </c:pt>
                <c:pt idx="7087">
                  <c:v>2070.0</c:v>
                </c:pt>
                <c:pt idx="7088">
                  <c:v>2070.0</c:v>
                </c:pt>
                <c:pt idx="7089">
                  <c:v>2070.0</c:v>
                </c:pt>
                <c:pt idx="7090">
                  <c:v>2070.0</c:v>
                </c:pt>
                <c:pt idx="7091">
                  <c:v>2070.0</c:v>
                </c:pt>
                <c:pt idx="7092">
                  <c:v>2071.0</c:v>
                </c:pt>
                <c:pt idx="7093">
                  <c:v>2071.0</c:v>
                </c:pt>
                <c:pt idx="7094">
                  <c:v>2071.0</c:v>
                </c:pt>
                <c:pt idx="7095">
                  <c:v>2071.0</c:v>
                </c:pt>
                <c:pt idx="7096">
                  <c:v>2071.0</c:v>
                </c:pt>
                <c:pt idx="7097">
                  <c:v>2071.0</c:v>
                </c:pt>
                <c:pt idx="7098">
                  <c:v>2071.0</c:v>
                </c:pt>
                <c:pt idx="7099">
                  <c:v>2071.0</c:v>
                </c:pt>
                <c:pt idx="7100">
                  <c:v>2071.0</c:v>
                </c:pt>
                <c:pt idx="7101">
                  <c:v>2071.0</c:v>
                </c:pt>
                <c:pt idx="7102">
                  <c:v>2071.0</c:v>
                </c:pt>
                <c:pt idx="7103">
                  <c:v>2071.0</c:v>
                </c:pt>
                <c:pt idx="7104">
                  <c:v>2071.0</c:v>
                </c:pt>
                <c:pt idx="7105">
                  <c:v>2071.0</c:v>
                </c:pt>
                <c:pt idx="7106">
                  <c:v>2071.0</c:v>
                </c:pt>
                <c:pt idx="7107">
                  <c:v>2071.0</c:v>
                </c:pt>
                <c:pt idx="7108">
                  <c:v>2071.0</c:v>
                </c:pt>
                <c:pt idx="7109">
                  <c:v>2071.0</c:v>
                </c:pt>
                <c:pt idx="7110">
                  <c:v>2072.0</c:v>
                </c:pt>
                <c:pt idx="7111">
                  <c:v>2072.0</c:v>
                </c:pt>
                <c:pt idx="7112">
                  <c:v>2072.0</c:v>
                </c:pt>
                <c:pt idx="7113">
                  <c:v>2072.0</c:v>
                </c:pt>
                <c:pt idx="7114">
                  <c:v>2072.0</c:v>
                </c:pt>
                <c:pt idx="7115">
                  <c:v>2072.0</c:v>
                </c:pt>
                <c:pt idx="7116">
                  <c:v>2072.0</c:v>
                </c:pt>
                <c:pt idx="7117">
                  <c:v>2073.0</c:v>
                </c:pt>
                <c:pt idx="7118">
                  <c:v>2074.0</c:v>
                </c:pt>
                <c:pt idx="7119">
                  <c:v>2075.0</c:v>
                </c:pt>
                <c:pt idx="7120">
                  <c:v>2075.0</c:v>
                </c:pt>
                <c:pt idx="7121">
                  <c:v>2075.0</c:v>
                </c:pt>
                <c:pt idx="7122">
                  <c:v>2075.0</c:v>
                </c:pt>
                <c:pt idx="7123">
                  <c:v>2075.0</c:v>
                </c:pt>
                <c:pt idx="7124">
                  <c:v>2076.0</c:v>
                </c:pt>
                <c:pt idx="7125">
                  <c:v>2076.0</c:v>
                </c:pt>
                <c:pt idx="7126">
                  <c:v>2076.0</c:v>
                </c:pt>
                <c:pt idx="7127">
                  <c:v>2076.0</c:v>
                </c:pt>
                <c:pt idx="7128">
                  <c:v>2077.0</c:v>
                </c:pt>
                <c:pt idx="7129">
                  <c:v>2078.0</c:v>
                </c:pt>
                <c:pt idx="7130">
                  <c:v>2079.0</c:v>
                </c:pt>
                <c:pt idx="7131">
                  <c:v>2080.0</c:v>
                </c:pt>
                <c:pt idx="7132">
                  <c:v>2080.0</c:v>
                </c:pt>
                <c:pt idx="7133">
                  <c:v>2081.0</c:v>
                </c:pt>
                <c:pt idx="7134">
                  <c:v>2082.0</c:v>
                </c:pt>
                <c:pt idx="7135">
                  <c:v>2082.0</c:v>
                </c:pt>
                <c:pt idx="7136">
                  <c:v>2082.0</c:v>
                </c:pt>
                <c:pt idx="7137">
                  <c:v>2083.0</c:v>
                </c:pt>
                <c:pt idx="7138">
                  <c:v>2084.0</c:v>
                </c:pt>
                <c:pt idx="7139">
                  <c:v>2085.0</c:v>
                </c:pt>
                <c:pt idx="7140">
                  <c:v>2085.0</c:v>
                </c:pt>
                <c:pt idx="7141">
                  <c:v>2085.0</c:v>
                </c:pt>
                <c:pt idx="7142">
                  <c:v>2085.0</c:v>
                </c:pt>
                <c:pt idx="7143">
                  <c:v>2085.0</c:v>
                </c:pt>
                <c:pt idx="7144">
                  <c:v>2085.0</c:v>
                </c:pt>
                <c:pt idx="7145">
                  <c:v>2085.0</c:v>
                </c:pt>
                <c:pt idx="7146">
                  <c:v>2085.0</c:v>
                </c:pt>
                <c:pt idx="7147">
                  <c:v>2085.0</c:v>
                </c:pt>
                <c:pt idx="7148">
                  <c:v>2085.0</c:v>
                </c:pt>
                <c:pt idx="7149">
                  <c:v>2086.0</c:v>
                </c:pt>
                <c:pt idx="7150">
                  <c:v>2087.0</c:v>
                </c:pt>
                <c:pt idx="7151">
                  <c:v>2088.0</c:v>
                </c:pt>
                <c:pt idx="7152">
                  <c:v>2089.0</c:v>
                </c:pt>
                <c:pt idx="7153">
                  <c:v>2090.0</c:v>
                </c:pt>
                <c:pt idx="7154">
                  <c:v>2091.0</c:v>
                </c:pt>
                <c:pt idx="7155">
                  <c:v>2092.0</c:v>
                </c:pt>
                <c:pt idx="7156">
                  <c:v>2093.0</c:v>
                </c:pt>
                <c:pt idx="7157">
                  <c:v>2094.0</c:v>
                </c:pt>
                <c:pt idx="7158">
                  <c:v>2095.0</c:v>
                </c:pt>
                <c:pt idx="7159">
                  <c:v>2096.0</c:v>
                </c:pt>
                <c:pt idx="7160">
                  <c:v>2097.0</c:v>
                </c:pt>
                <c:pt idx="7161">
                  <c:v>2098.0</c:v>
                </c:pt>
                <c:pt idx="7162">
                  <c:v>2098.0</c:v>
                </c:pt>
                <c:pt idx="7163">
                  <c:v>2099.0</c:v>
                </c:pt>
                <c:pt idx="7164">
                  <c:v>2099.0</c:v>
                </c:pt>
                <c:pt idx="7165">
                  <c:v>2099.0</c:v>
                </c:pt>
                <c:pt idx="7166">
                  <c:v>2100.0</c:v>
                </c:pt>
                <c:pt idx="7167">
                  <c:v>2101.0</c:v>
                </c:pt>
                <c:pt idx="7168">
                  <c:v>2102.0</c:v>
                </c:pt>
                <c:pt idx="7169">
                  <c:v>2102.0</c:v>
                </c:pt>
                <c:pt idx="7170">
                  <c:v>2102.0</c:v>
                </c:pt>
                <c:pt idx="7171">
                  <c:v>2102.0</c:v>
                </c:pt>
                <c:pt idx="7172">
                  <c:v>2102.0</c:v>
                </c:pt>
                <c:pt idx="7173">
                  <c:v>2102.0</c:v>
                </c:pt>
                <c:pt idx="7174">
                  <c:v>2102.0</c:v>
                </c:pt>
                <c:pt idx="7175">
                  <c:v>2102.0</c:v>
                </c:pt>
                <c:pt idx="7176">
                  <c:v>2102.0</c:v>
                </c:pt>
                <c:pt idx="7177">
                  <c:v>2103.0</c:v>
                </c:pt>
                <c:pt idx="7178">
                  <c:v>2103.0</c:v>
                </c:pt>
                <c:pt idx="7179">
                  <c:v>2104.0</c:v>
                </c:pt>
                <c:pt idx="7180">
                  <c:v>2104.0</c:v>
                </c:pt>
                <c:pt idx="7181">
                  <c:v>2105.0</c:v>
                </c:pt>
                <c:pt idx="7182">
                  <c:v>2106.0</c:v>
                </c:pt>
                <c:pt idx="7183">
                  <c:v>2106.0</c:v>
                </c:pt>
                <c:pt idx="7184">
                  <c:v>2106.0</c:v>
                </c:pt>
                <c:pt idx="7185">
                  <c:v>2106.0</c:v>
                </c:pt>
                <c:pt idx="7186">
                  <c:v>2106.0</c:v>
                </c:pt>
                <c:pt idx="7187">
                  <c:v>2107.0</c:v>
                </c:pt>
                <c:pt idx="7188">
                  <c:v>2108.0</c:v>
                </c:pt>
                <c:pt idx="7189">
                  <c:v>2108.0</c:v>
                </c:pt>
                <c:pt idx="7190">
                  <c:v>2108.0</c:v>
                </c:pt>
                <c:pt idx="7191">
                  <c:v>2109.0</c:v>
                </c:pt>
                <c:pt idx="7192">
                  <c:v>2110.0</c:v>
                </c:pt>
                <c:pt idx="7193">
                  <c:v>2110.0</c:v>
                </c:pt>
                <c:pt idx="7194">
                  <c:v>2110.0</c:v>
                </c:pt>
                <c:pt idx="7195">
                  <c:v>2110.0</c:v>
                </c:pt>
                <c:pt idx="7196">
                  <c:v>2110.0</c:v>
                </c:pt>
                <c:pt idx="7197">
                  <c:v>2110.0</c:v>
                </c:pt>
                <c:pt idx="7198">
                  <c:v>2110.0</c:v>
                </c:pt>
                <c:pt idx="7199">
                  <c:v>2110.0</c:v>
                </c:pt>
                <c:pt idx="7200">
                  <c:v>2110.0</c:v>
                </c:pt>
                <c:pt idx="7201">
                  <c:v>2110.0</c:v>
                </c:pt>
                <c:pt idx="7202">
                  <c:v>2110.0</c:v>
                </c:pt>
                <c:pt idx="7203">
                  <c:v>2111.0</c:v>
                </c:pt>
                <c:pt idx="7204">
                  <c:v>2112.0</c:v>
                </c:pt>
                <c:pt idx="7205">
                  <c:v>2113.0</c:v>
                </c:pt>
                <c:pt idx="7206">
                  <c:v>2113.0</c:v>
                </c:pt>
                <c:pt idx="7207">
                  <c:v>2114.0</c:v>
                </c:pt>
                <c:pt idx="7208">
                  <c:v>2115.0</c:v>
                </c:pt>
                <c:pt idx="7209">
                  <c:v>2115.0</c:v>
                </c:pt>
                <c:pt idx="7210">
                  <c:v>2115.0</c:v>
                </c:pt>
                <c:pt idx="7211">
                  <c:v>2115.0</c:v>
                </c:pt>
                <c:pt idx="7212">
                  <c:v>2115.0</c:v>
                </c:pt>
                <c:pt idx="7213">
                  <c:v>2115.0</c:v>
                </c:pt>
                <c:pt idx="7214">
                  <c:v>2115.0</c:v>
                </c:pt>
                <c:pt idx="7215">
                  <c:v>2115.0</c:v>
                </c:pt>
                <c:pt idx="7216">
                  <c:v>2115.0</c:v>
                </c:pt>
                <c:pt idx="7217">
                  <c:v>2115.0</c:v>
                </c:pt>
                <c:pt idx="7218">
                  <c:v>2115.0</c:v>
                </c:pt>
                <c:pt idx="7219">
                  <c:v>2116.0</c:v>
                </c:pt>
                <c:pt idx="7220">
                  <c:v>2116.0</c:v>
                </c:pt>
                <c:pt idx="7221">
                  <c:v>2116.0</c:v>
                </c:pt>
                <c:pt idx="7222">
                  <c:v>2116.0</c:v>
                </c:pt>
                <c:pt idx="7223">
                  <c:v>2116.0</c:v>
                </c:pt>
                <c:pt idx="7224">
                  <c:v>2116.0</c:v>
                </c:pt>
                <c:pt idx="7225">
                  <c:v>2117.0</c:v>
                </c:pt>
                <c:pt idx="7226">
                  <c:v>2118.0</c:v>
                </c:pt>
                <c:pt idx="7227">
                  <c:v>2118.0</c:v>
                </c:pt>
                <c:pt idx="7228">
                  <c:v>2118.0</c:v>
                </c:pt>
                <c:pt idx="7229">
                  <c:v>2119.0</c:v>
                </c:pt>
                <c:pt idx="7230">
                  <c:v>2119.0</c:v>
                </c:pt>
                <c:pt idx="7231">
                  <c:v>2120.0</c:v>
                </c:pt>
                <c:pt idx="7232">
                  <c:v>2120.0</c:v>
                </c:pt>
                <c:pt idx="7233">
                  <c:v>2120.0</c:v>
                </c:pt>
                <c:pt idx="7234">
                  <c:v>2121.0</c:v>
                </c:pt>
                <c:pt idx="7235">
                  <c:v>2122.0</c:v>
                </c:pt>
                <c:pt idx="7236">
                  <c:v>2123.0</c:v>
                </c:pt>
                <c:pt idx="7237">
                  <c:v>2123.0</c:v>
                </c:pt>
                <c:pt idx="7238">
                  <c:v>2123.0</c:v>
                </c:pt>
                <c:pt idx="7239">
                  <c:v>2124.0</c:v>
                </c:pt>
                <c:pt idx="7240">
                  <c:v>2124.0</c:v>
                </c:pt>
                <c:pt idx="7241">
                  <c:v>2124.0</c:v>
                </c:pt>
                <c:pt idx="7242">
                  <c:v>2124.0</c:v>
                </c:pt>
                <c:pt idx="7243">
                  <c:v>2125.0</c:v>
                </c:pt>
                <c:pt idx="7244">
                  <c:v>2125.0</c:v>
                </c:pt>
                <c:pt idx="7245">
                  <c:v>2125.0</c:v>
                </c:pt>
                <c:pt idx="7246">
                  <c:v>2126.0</c:v>
                </c:pt>
                <c:pt idx="7247">
                  <c:v>2126.0</c:v>
                </c:pt>
                <c:pt idx="7248">
                  <c:v>2127.0</c:v>
                </c:pt>
                <c:pt idx="7249">
                  <c:v>2127.0</c:v>
                </c:pt>
                <c:pt idx="7250">
                  <c:v>2127.0</c:v>
                </c:pt>
                <c:pt idx="7251">
                  <c:v>2127.0</c:v>
                </c:pt>
                <c:pt idx="7252">
                  <c:v>2127.0</c:v>
                </c:pt>
                <c:pt idx="7253">
                  <c:v>2127.0</c:v>
                </c:pt>
                <c:pt idx="7254">
                  <c:v>2127.0</c:v>
                </c:pt>
                <c:pt idx="7255">
                  <c:v>2127.0</c:v>
                </c:pt>
                <c:pt idx="7256">
                  <c:v>2127.0</c:v>
                </c:pt>
                <c:pt idx="7257">
                  <c:v>2127.0</c:v>
                </c:pt>
                <c:pt idx="7258">
                  <c:v>2128.0</c:v>
                </c:pt>
                <c:pt idx="7259">
                  <c:v>2128.0</c:v>
                </c:pt>
                <c:pt idx="7260">
                  <c:v>2128.0</c:v>
                </c:pt>
                <c:pt idx="7261">
                  <c:v>2128.0</c:v>
                </c:pt>
                <c:pt idx="7262">
                  <c:v>2128.0</c:v>
                </c:pt>
                <c:pt idx="7263">
                  <c:v>2128.0</c:v>
                </c:pt>
                <c:pt idx="7264">
                  <c:v>2129.0</c:v>
                </c:pt>
                <c:pt idx="7265">
                  <c:v>2129.0</c:v>
                </c:pt>
                <c:pt idx="7266">
                  <c:v>2129.0</c:v>
                </c:pt>
                <c:pt idx="7267">
                  <c:v>2129.0</c:v>
                </c:pt>
                <c:pt idx="7268">
                  <c:v>2129.0</c:v>
                </c:pt>
                <c:pt idx="7269">
                  <c:v>2130.0</c:v>
                </c:pt>
                <c:pt idx="7270">
                  <c:v>2130.0</c:v>
                </c:pt>
                <c:pt idx="7271">
                  <c:v>2131.0</c:v>
                </c:pt>
                <c:pt idx="7272">
                  <c:v>2132.0</c:v>
                </c:pt>
                <c:pt idx="7273">
                  <c:v>2132.0</c:v>
                </c:pt>
                <c:pt idx="7274">
                  <c:v>2132.0</c:v>
                </c:pt>
                <c:pt idx="7275">
                  <c:v>2132.0</c:v>
                </c:pt>
                <c:pt idx="7276">
                  <c:v>2132.0</c:v>
                </c:pt>
                <c:pt idx="7277">
                  <c:v>2132.0</c:v>
                </c:pt>
                <c:pt idx="7278">
                  <c:v>2132.0</c:v>
                </c:pt>
                <c:pt idx="7279">
                  <c:v>2132.0</c:v>
                </c:pt>
                <c:pt idx="7280">
                  <c:v>2132.0</c:v>
                </c:pt>
                <c:pt idx="7281">
                  <c:v>2132.0</c:v>
                </c:pt>
                <c:pt idx="7282">
                  <c:v>2133.0</c:v>
                </c:pt>
                <c:pt idx="7283">
                  <c:v>2133.0</c:v>
                </c:pt>
                <c:pt idx="7284">
                  <c:v>2134.0</c:v>
                </c:pt>
                <c:pt idx="7285">
                  <c:v>2135.0</c:v>
                </c:pt>
                <c:pt idx="7286">
                  <c:v>2136.0</c:v>
                </c:pt>
                <c:pt idx="7287">
                  <c:v>2137.0</c:v>
                </c:pt>
                <c:pt idx="7288">
                  <c:v>2138.0</c:v>
                </c:pt>
                <c:pt idx="7289">
                  <c:v>2139.0</c:v>
                </c:pt>
                <c:pt idx="7290">
                  <c:v>2139.0</c:v>
                </c:pt>
                <c:pt idx="7291">
                  <c:v>2139.0</c:v>
                </c:pt>
                <c:pt idx="7292">
                  <c:v>2139.0</c:v>
                </c:pt>
                <c:pt idx="7293">
                  <c:v>2139.0</c:v>
                </c:pt>
                <c:pt idx="7294">
                  <c:v>2139.0</c:v>
                </c:pt>
                <c:pt idx="7295">
                  <c:v>2140.0</c:v>
                </c:pt>
                <c:pt idx="7296">
                  <c:v>2140.0</c:v>
                </c:pt>
                <c:pt idx="7297">
                  <c:v>2141.0</c:v>
                </c:pt>
                <c:pt idx="7298">
                  <c:v>2141.0</c:v>
                </c:pt>
                <c:pt idx="7299">
                  <c:v>2141.0</c:v>
                </c:pt>
                <c:pt idx="7300">
                  <c:v>2141.0</c:v>
                </c:pt>
                <c:pt idx="7301">
                  <c:v>2141.0</c:v>
                </c:pt>
                <c:pt idx="7302">
                  <c:v>2141.0</c:v>
                </c:pt>
                <c:pt idx="7303">
                  <c:v>2141.0</c:v>
                </c:pt>
                <c:pt idx="7304">
                  <c:v>2141.0</c:v>
                </c:pt>
                <c:pt idx="7305">
                  <c:v>2141.0</c:v>
                </c:pt>
                <c:pt idx="7306">
                  <c:v>2141.0</c:v>
                </c:pt>
                <c:pt idx="7307">
                  <c:v>2141.0</c:v>
                </c:pt>
                <c:pt idx="7308">
                  <c:v>2142.0</c:v>
                </c:pt>
                <c:pt idx="7309">
                  <c:v>2142.0</c:v>
                </c:pt>
                <c:pt idx="7310">
                  <c:v>2142.0</c:v>
                </c:pt>
                <c:pt idx="7311">
                  <c:v>2142.0</c:v>
                </c:pt>
                <c:pt idx="7312">
                  <c:v>2143.0</c:v>
                </c:pt>
                <c:pt idx="7313">
                  <c:v>2143.0</c:v>
                </c:pt>
                <c:pt idx="7314">
                  <c:v>2143.0</c:v>
                </c:pt>
                <c:pt idx="7315">
                  <c:v>2144.0</c:v>
                </c:pt>
                <c:pt idx="7316">
                  <c:v>2144.0</c:v>
                </c:pt>
                <c:pt idx="7317">
                  <c:v>2144.0</c:v>
                </c:pt>
                <c:pt idx="7318">
                  <c:v>2144.0</c:v>
                </c:pt>
                <c:pt idx="7319">
                  <c:v>2144.0</c:v>
                </c:pt>
                <c:pt idx="7320">
                  <c:v>2144.0</c:v>
                </c:pt>
                <c:pt idx="7321">
                  <c:v>2144.0</c:v>
                </c:pt>
                <c:pt idx="7322">
                  <c:v>2144.0</c:v>
                </c:pt>
                <c:pt idx="7323">
                  <c:v>2144.0</c:v>
                </c:pt>
                <c:pt idx="7324">
                  <c:v>2145.0</c:v>
                </c:pt>
                <c:pt idx="7325">
                  <c:v>2146.0</c:v>
                </c:pt>
                <c:pt idx="7326">
                  <c:v>2147.0</c:v>
                </c:pt>
                <c:pt idx="7327">
                  <c:v>2148.0</c:v>
                </c:pt>
                <c:pt idx="7328">
                  <c:v>2148.0</c:v>
                </c:pt>
                <c:pt idx="7329">
                  <c:v>2148.0</c:v>
                </c:pt>
                <c:pt idx="7330">
                  <c:v>2149.0</c:v>
                </c:pt>
                <c:pt idx="7331">
                  <c:v>2150.0</c:v>
                </c:pt>
                <c:pt idx="7332">
                  <c:v>2150.0</c:v>
                </c:pt>
                <c:pt idx="7333">
                  <c:v>2150.0</c:v>
                </c:pt>
                <c:pt idx="7334">
                  <c:v>2150.0</c:v>
                </c:pt>
                <c:pt idx="7335">
                  <c:v>2150.0</c:v>
                </c:pt>
                <c:pt idx="7336">
                  <c:v>2151.0</c:v>
                </c:pt>
                <c:pt idx="7337">
                  <c:v>2152.0</c:v>
                </c:pt>
                <c:pt idx="7338">
                  <c:v>2152.0</c:v>
                </c:pt>
                <c:pt idx="7339">
                  <c:v>2152.0</c:v>
                </c:pt>
                <c:pt idx="7340">
                  <c:v>2153.0</c:v>
                </c:pt>
                <c:pt idx="7341">
                  <c:v>2154.0</c:v>
                </c:pt>
                <c:pt idx="7342">
                  <c:v>2155.0</c:v>
                </c:pt>
                <c:pt idx="7343">
                  <c:v>2156.0</c:v>
                </c:pt>
                <c:pt idx="7344">
                  <c:v>2156.0</c:v>
                </c:pt>
                <c:pt idx="7345">
                  <c:v>2156.0</c:v>
                </c:pt>
                <c:pt idx="7346">
                  <c:v>2157.0</c:v>
                </c:pt>
                <c:pt idx="7347">
                  <c:v>2158.0</c:v>
                </c:pt>
                <c:pt idx="7348">
                  <c:v>2158.0</c:v>
                </c:pt>
                <c:pt idx="7349">
                  <c:v>2159.0</c:v>
                </c:pt>
                <c:pt idx="7350">
                  <c:v>2159.0</c:v>
                </c:pt>
                <c:pt idx="7351">
                  <c:v>2159.0</c:v>
                </c:pt>
                <c:pt idx="7352">
                  <c:v>2159.0</c:v>
                </c:pt>
                <c:pt idx="7353">
                  <c:v>2160.0</c:v>
                </c:pt>
                <c:pt idx="7354">
                  <c:v>2161.0</c:v>
                </c:pt>
                <c:pt idx="7355">
                  <c:v>2161.0</c:v>
                </c:pt>
                <c:pt idx="7356">
                  <c:v>2161.0</c:v>
                </c:pt>
                <c:pt idx="7357">
                  <c:v>2161.0</c:v>
                </c:pt>
                <c:pt idx="7358">
                  <c:v>2161.0</c:v>
                </c:pt>
                <c:pt idx="7359">
                  <c:v>2161.0</c:v>
                </c:pt>
                <c:pt idx="7360">
                  <c:v>2161.0</c:v>
                </c:pt>
                <c:pt idx="7361">
                  <c:v>2161.0</c:v>
                </c:pt>
                <c:pt idx="7362">
                  <c:v>2161.0</c:v>
                </c:pt>
                <c:pt idx="7363">
                  <c:v>2162.0</c:v>
                </c:pt>
                <c:pt idx="7364">
                  <c:v>2162.0</c:v>
                </c:pt>
                <c:pt idx="7365">
                  <c:v>2163.0</c:v>
                </c:pt>
                <c:pt idx="7366">
                  <c:v>2164.0</c:v>
                </c:pt>
                <c:pt idx="7367">
                  <c:v>2164.0</c:v>
                </c:pt>
                <c:pt idx="7368">
                  <c:v>2165.0</c:v>
                </c:pt>
                <c:pt idx="7369">
                  <c:v>2165.0</c:v>
                </c:pt>
                <c:pt idx="7370">
                  <c:v>2165.0</c:v>
                </c:pt>
                <c:pt idx="7371">
                  <c:v>2165.0</c:v>
                </c:pt>
                <c:pt idx="7372">
                  <c:v>2165.0</c:v>
                </c:pt>
                <c:pt idx="7373">
                  <c:v>2166.0</c:v>
                </c:pt>
                <c:pt idx="7374">
                  <c:v>2166.0</c:v>
                </c:pt>
                <c:pt idx="7375">
                  <c:v>2166.0</c:v>
                </c:pt>
                <c:pt idx="7376">
                  <c:v>2167.0</c:v>
                </c:pt>
                <c:pt idx="7377">
                  <c:v>2168.0</c:v>
                </c:pt>
                <c:pt idx="7378">
                  <c:v>2168.0</c:v>
                </c:pt>
                <c:pt idx="7379">
                  <c:v>2169.0</c:v>
                </c:pt>
                <c:pt idx="7380">
                  <c:v>2169.0</c:v>
                </c:pt>
                <c:pt idx="7381">
                  <c:v>2170.0</c:v>
                </c:pt>
                <c:pt idx="7382">
                  <c:v>2171.0</c:v>
                </c:pt>
                <c:pt idx="7383">
                  <c:v>2171.0</c:v>
                </c:pt>
                <c:pt idx="7384">
                  <c:v>2172.0</c:v>
                </c:pt>
                <c:pt idx="7385">
                  <c:v>2172.0</c:v>
                </c:pt>
                <c:pt idx="7386">
                  <c:v>2172.0</c:v>
                </c:pt>
                <c:pt idx="7387">
                  <c:v>2173.0</c:v>
                </c:pt>
                <c:pt idx="7388">
                  <c:v>2174.0</c:v>
                </c:pt>
                <c:pt idx="7389">
                  <c:v>2175.0</c:v>
                </c:pt>
                <c:pt idx="7390">
                  <c:v>2175.0</c:v>
                </c:pt>
                <c:pt idx="7391">
                  <c:v>2175.0</c:v>
                </c:pt>
                <c:pt idx="7392">
                  <c:v>2175.0</c:v>
                </c:pt>
                <c:pt idx="7393">
                  <c:v>2176.0</c:v>
                </c:pt>
                <c:pt idx="7394">
                  <c:v>2176.0</c:v>
                </c:pt>
                <c:pt idx="7395">
                  <c:v>2176.0</c:v>
                </c:pt>
                <c:pt idx="7396">
                  <c:v>2176.0</c:v>
                </c:pt>
                <c:pt idx="7397">
                  <c:v>2176.0</c:v>
                </c:pt>
                <c:pt idx="7398">
                  <c:v>2176.0</c:v>
                </c:pt>
                <c:pt idx="7399">
                  <c:v>2177.0</c:v>
                </c:pt>
                <c:pt idx="7400">
                  <c:v>2177.0</c:v>
                </c:pt>
                <c:pt idx="7401">
                  <c:v>2177.0</c:v>
                </c:pt>
                <c:pt idx="7402">
                  <c:v>2177.0</c:v>
                </c:pt>
                <c:pt idx="7403">
                  <c:v>2177.0</c:v>
                </c:pt>
                <c:pt idx="7404">
                  <c:v>2177.0</c:v>
                </c:pt>
                <c:pt idx="7405">
                  <c:v>2178.0</c:v>
                </c:pt>
                <c:pt idx="7406">
                  <c:v>2178.0</c:v>
                </c:pt>
                <c:pt idx="7407">
                  <c:v>2179.0</c:v>
                </c:pt>
                <c:pt idx="7408">
                  <c:v>2180.0</c:v>
                </c:pt>
                <c:pt idx="7409">
                  <c:v>2181.0</c:v>
                </c:pt>
                <c:pt idx="7410">
                  <c:v>2182.0</c:v>
                </c:pt>
                <c:pt idx="7411">
                  <c:v>2182.0</c:v>
                </c:pt>
                <c:pt idx="7412">
                  <c:v>2183.0</c:v>
                </c:pt>
                <c:pt idx="7413">
                  <c:v>2184.0</c:v>
                </c:pt>
                <c:pt idx="7414">
                  <c:v>2184.0</c:v>
                </c:pt>
                <c:pt idx="7415">
                  <c:v>2184.0</c:v>
                </c:pt>
                <c:pt idx="7416">
                  <c:v>2184.0</c:v>
                </c:pt>
                <c:pt idx="7417">
                  <c:v>2184.0</c:v>
                </c:pt>
                <c:pt idx="7418">
                  <c:v>2184.0</c:v>
                </c:pt>
                <c:pt idx="7419">
                  <c:v>2184.0</c:v>
                </c:pt>
                <c:pt idx="7420">
                  <c:v>2184.0</c:v>
                </c:pt>
                <c:pt idx="7421">
                  <c:v>2184.0</c:v>
                </c:pt>
                <c:pt idx="7422">
                  <c:v>2184.0</c:v>
                </c:pt>
                <c:pt idx="7423">
                  <c:v>2184.0</c:v>
                </c:pt>
                <c:pt idx="7424">
                  <c:v>2184.0</c:v>
                </c:pt>
                <c:pt idx="7425">
                  <c:v>2184.0</c:v>
                </c:pt>
                <c:pt idx="7426">
                  <c:v>2184.0</c:v>
                </c:pt>
                <c:pt idx="7427">
                  <c:v>2184.0</c:v>
                </c:pt>
                <c:pt idx="7428">
                  <c:v>2184.0</c:v>
                </c:pt>
                <c:pt idx="7429">
                  <c:v>2184.0</c:v>
                </c:pt>
                <c:pt idx="7430">
                  <c:v>2184.0</c:v>
                </c:pt>
                <c:pt idx="7431">
                  <c:v>2184.0</c:v>
                </c:pt>
                <c:pt idx="7432">
                  <c:v>2184.0</c:v>
                </c:pt>
                <c:pt idx="7433">
                  <c:v>2185.0</c:v>
                </c:pt>
                <c:pt idx="7434">
                  <c:v>2186.0</c:v>
                </c:pt>
                <c:pt idx="7435">
                  <c:v>2187.0</c:v>
                </c:pt>
                <c:pt idx="7436">
                  <c:v>2188.0</c:v>
                </c:pt>
                <c:pt idx="7437">
                  <c:v>2189.0</c:v>
                </c:pt>
                <c:pt idx="7438">
                  <c:v>2189.0</c:v>
                </c:pt>
                <c:pt idx="7439">
                  <c:v>2189.0</c:v>
                </c:pt>
                <c:pt idx="7440">
                  <c:v>2189.0</c:v>
                </c:pt>
                <c:pt idx="7441">
                  <c:v>2190.0</c:v>
                </c:pt>
                <c:pt idx="7442">
                  <c:v>2190.0</c:v>
                </c:pt>
                <c:pt idx="7443">
                  <c:v>2190.0</c:v>
                </c:pt>
                <c:pt idx="7444">
                  <c:v>2190.0</c:v>
                </c:pt>
                <c:pt idx="7445">
                  <c:v>2190.0</c:v>
                </c:pt>
                <c:pt idx="7446">
                  <c:v>2191.0</c:v>
                </c:pt>
                <c:pt idx="7447">
                  <c:v>2191.0</c:v>
                </c:pt>
                <c:pt idx="7448">
                  <c:v>2191.0</c:v>
                </c:pt>
                <c:pt idx="7449">
                  <c:v>2191.0</c:v>
                </c:pt>
                <c:pt idx="7450">
                  <c:v>2191.0</c:v>
                </c:pt>
                <c:pt idx="7451">
                  <c:v>2191.0</c:v>
                </c:pt>
                <c:pt idx="7452">
                  <c:v>2191.0</c:v>
                </c:pt>
                <c:pt idx="7453">
                  <c:v>2192.0</c:v>
                </c:pt>
                <c:pt idx="7454">
                  <c:v>2192.0</c:v>
                </c:pt>
                <c:pt idx="7455">
                  <c:v>2192.0</c:v>
                </c:pt>
                <c:pt idx="7456">
                  <c:v>2192.0</c:v>
                </c:pt>
                <c:pt idx="7457">
                  <c:v>2192.0</c:v>
                </c:pt>
                <c:pt idx="7458">
                  <c:v>2192.0</c:v>
                </c:pt>
                <c:pt idx="7459">
                  <c:v>2193.0</c:v>
                </c:pt>
                <c:pt idx="7460">
                  <c:v>2194.0</c:v>
                </c:pt>
                <c:pt idx="7461">
                  <c:v>2194.0</c:v>
                </c:pt>
                <c:pt idx="7462">
                  <c:v>2194.0</c:v>
                </c:pt>
                <c:pt idx="7463">
                  <c:v>2194.0</c:v>
                </c:pt>
                <c:pt idx="7464">
                  <c:v>2194.0</c:v>
                </c:pt>
                <c:pt idx="7465">
                  <c:v>2194.0</c:v>
                </c:pt>
                <c:pt idx="7466">
                  <c:v>2195.0</c:v>
                </c:pt>
                <c:pt idx="7467">
                  <c:v>2195.0</c:v>
                </c:pt>
                <c:pt idx="7468">
                  <c:v>2196.0</c:v>
                </c:pt>
                <c:pt idx="7469">
                  <c:v>2197.0</c:v>
                </c:pt>
                <c:pt idx="7470">
                  <c:v>2198.0</c:v>
                </c:pt>
                <c:pt idx="7471">
                  <c:v>2199.0</c:v>
                </c:pt>
                <c:pt idx="7472">
                  <c:v>2199.0</c:v>
                </c:pt>
                <c:pt idx="7473">
                  <c:v>2199.0</c:v>
                </c:pt>
                <c:pt idx="7474">
                  <c:v>2200.0</c:v>
                </c:pt>
                <c:pt idx="7475">
                  <c:v>2201.0</c:v>
                </c:pt>
                <c:pt idx="7476">
                  <c:v>2202.0</c:v>
                </c:pt>
                <c:pt idx="7477">
                  <c:v>2203.0</c:v>
                </c:pt>
                <c:pt idx="7478">
                  <c:v>2203.0</c:v>
                </c:pt>
                <c:pt idx="7479">
                  <c:v>2204.0</c:v>
                </c:pt>
                <c:pt idx="7480">
                  <c:v>2205.0</c:v>
                </c:pt>
                <c:pt idx="7481">
                  <c:v>2206.0</c:v>
                </c:pt>
                <c:pt idx="7482">
                  <c:v>2206.0</c:v>
                </c:pt>
                <c:pt idx="7483">
                  <c:v>2206.0</c:v>
                </c:pt>
                <c:pt idx="7484">
                  <c:v>2207.0</c:v>
                </c:pt>
                <c:pt idx="7485">
                  <c:v>2208.0</c:v>
                </c:pt>
                <c:pt idx="7486">
                  <c:v>2208.0</c:v>
                </c:pt>
                <c:pt idx="7487">
                  <c:v>2209.0</c:v>
                </c:pt>
                <c:pt idx="7488">
                  <c:v>2210.0</c:v>
                </c:pt>
                <c:pt idx="7489">
                  <c:v>2211.0</c:v>
                </c:pt>
                <c:pt idx="7490">
                  <c:v>2212.0</c:v>
                </c:pt>
                <c:pt idx="7491">
                  <c:v>2212.0</c:v>
                </c:pt>
                <c:pt idx="7492">
                  <c:v>2213.0</c:v>
                </c:pt>
                <c:pt idx="7493">
                  <c:v>2214.0</c:v>
                </c:pt>
                <c:pt idx="7494">
                  <c:v>2215.0</c:v>
                </c:pt>
                <c:pt idx="7495">
                  <c:v>2215.0</c:v>
                </c:pt>
                <c:pt idx="7496">
                  <c:v>2215.0</c:v>
                </c:pt>
                <c:pt idx="7497">
                  <c:v>2215.0</c:v>
                </c:pt>
                <c:pt idx="7498">
                  <c:v>2215.0</c:v>
                </c:pt>
                <c:pt idx="7499">
                  <c:v>2216.0</c:v>
                </c:pt>
                <c:pt idx="7500">
                  <c:v>2217.0</c:v>
                </c:pt>
                <c:pt idx="7501">
                  <c:v>2218.0</c:v>
                </c:pt>
                <c:pt idx="7502">
                  <c:v>2219.0</c:v>
                </c:pt>
                <c:pt idx="7503">
                  <c:v>2220.0</c:v>
                </c:pt>
                <c:pt idx="7504">
                  <c:v>2221.0</c:v>
                </c:pt>
                <c:pt idx="7505">
                  <c:v>2221.0</c:v>
                </c:pt>
                <c:pt idx="7506">
                  <c:v>2221.0</c:v>
                </c:pt>
                <c:pt idx="7507">
                  <c:v>2222.0</c:v>
                </c:pt>
                <c:pt idx="7508">
                  <c:v>2223.0</c:v>
                </c:pt>
                <c:pt idx="7509">
                  <c:v>2223.0</c:v>
                </c:pt>
                <c:pt idx="7510">
                  <c:v>2223.0</c:v>
                </c:pt>
                <c:pt idx="7511">
                  <c:v>2223.0</c:v>
                </c:pt>
                <c:pt idx="7512">
                  <c:v>2223.0</c:v>
                </c:pt>
                <c:pt idx="7513">
                  <c:v>2223.0</c:v>
                </c:pt>
                <c:pt idx="7514">
                  <c:v>2223.0</c:v>
                </c:pt>
                <c:pt idx="7515">
                  <c:v>2223.0</c:v>
                </c:pt>
                <c:pt idx="7516">
                  <c:v>2223.0</c:v>
                </c:pt>
                <c:pt idx="7517">
                  <c:v>2223.0</c:v>
                </c:pt>
                <c:pt idx="7518">
                  <c:v>2223.0</c:v>
                </c:pt>
                <c:pt idx="7519">
                  <c:v>2223.0</c:v>
                </c:pt>
                <c:pt idx="7520">
                  <c:v>2223.0</c:v>
                </c:pt>
                <c:pt idx="7521">
                  <c:v>2223.0</c:v>
                </c:pt>
                <c:pt idx="7522">
                  <c:v>2223.0</c:v>
                </c:pt>
                <c:pt idx="7523">
                  <c:v>2224.0</c:v>
                </c:pt>
                <c:pt idx="7524">
                  <c:v>2225.0</c:v>
                </c:pt>
                <c:pt idx="7525">
                  <c:v>2226.0</c:v>
                </c:pt>
                <c:pt idx="7526">
                  <c:v>2227.0</c:v>
                </c:pt>
                <c:pt idx="7527">
                  <c:v>2228.0</c:v>
                </c:pt>
                <c:pt idx="7528">
                  <c:v>2229.0</c:v>
                </c:pt>
                <c:pt idx="7529">
                  <c:v>2230.0</c:v>
                </c:pt>
                <c:pt idx="7530">
                  <c:v>2230.0</c:v>
                </c:pt>
                <c:pt idx="7531">
                  <c:v>2231.0</c:v>
                </c:pt>
                <c:pt idx="7532">
                  <c:v>2232.0</c:v>
                </c:pt>
                <c:pt idx="7533">
                  <c:v>2233.0</c:v>
                </c:pt>
                <c:pt idx="7534">
                  <c:v>2233.0</c:v>
                </c:pt>
                <c:pt idx="7535">
                  <c:v>2234.0</c:v>
                </c:pt>
                <c:pt idx="7536">
                  <c:v>2234.0</c:v>
                </c:pt>
                <c:pt idx="7537">
                  <c:v>2235.0</c:v>
                </c:pt>
                <c:pt idx="7538">
                  <c:v>2235.0</c:v>
                </c:pt>
                <c:pt idx="7539">
                  <c:v>2236.0</c:v>
                </c:pt>
                <c:pt idx="7540">
                  <c:v>2236.0</c:v>
                </c:pt>
                <c:pt idx="7541">
                  <c:v>2237.0</c:v>
                </c:pt>
                <c:pt idx="7542">
                  <c:v>2237.0</c:v>
                </c:pt>
                <c:pt idx="7543">
                  <c:v>2238.0</c:v>
                </c:pt>
                <c:pt idx="7544">
                  <c:v>2238.0</c:v>
                </c:pt>
                <c:pt idx="7545">
                  <c:v>2238.0</c:v>
                </c:pt>
                <c:pt idx="7546">
                  <c:v>2238.0</c:v>
                </c:pt>
                <c:pt idx="7547">
                  <c:v>2239.0</c:v>
                </c:pt>
                <c:pt idx="7548">
                  <c:v>2240.0</c:v>
                </c:pt>
                <c:pt idx="7549">
                  <c:v>2241.0</c:v>
                </c:pt>
                <c:pt idx="7550">
                  <c:v>2242.0</c:v>
                </c:pt>
                <c:pt idx="7551">
                  <c:v>2243.0</c:v>
                </c:pt>
                <c:pt idx="7552">
                  <c:v>2244.0</c:v>
                </c:pt>
                <c:pt idx="7553">
                  <c:v>2245.0</c:v>
                </c:pt>
                <c:pt idx="7554">
                  <c:v>2245.0</c:v>
                </c:pt>
                <c:pt idx="7555">
                  <c:v>2246.0</c:v>
                </c:pt>
                <c:pt idx="7556">
                  <c:v>2246.0</c:v>
                </c:pt>
                <c:pt idx="7557">
                  <c:v>2246.0</c:v>
                </c:pt>
                <c:pt idx="7558">
                  <c:v>2246.0</c:v>
                </c:pt>
                <c:pt idx="7559">
                  <c:v>2246.0</c:v>
                </c:pt>
                <c:pt idx="7560">
                  <c:v>2246.0</c:v>
                </c:pt>
                <c:pt idx="7561">
                  <c:v>2246.0</c:v>
                </c:pt>
                <c:pt idx="7562">
                  <c:v>2246.0</c:v>
                </c:pt>
                <c:pt idx="7563">
                  <c:v>2247.0</c:v>
                </c:pt>
                <c:pt idx="7564">
                  <c:v>2248.0</c:v>
                </c:pt>
                <c:pt idx="7565">
                  <c:v>2248.0</c:v>
                </c:pt>
                <c:pt idx="7566">
                  <c:v>2249.0</c:v>
                </c:pt>
                <c:pt idx="7567">
                  <c:v>2249.0</c:v>
                </c:pt>
                <c:pt idx="7568">
                  <c:v>2249.0</c:v>
                </c:pt>
                <c:pt idx="7569">
                  <c:v>2249.0</c:v>
                </c:pt>
                <c:pt idx="7570">
                  <c:v>2250.0</c:v>
                </c:pt>
                <c:pt idx="7571">
                  <c:v>2251.0</c:v>
                </c:pt>
                <c:pt idx="7572">
                  <c:v>2252.0</c:v>
                </c:pt>
                <c:pt idx="7573">
                  <c:v>2252.0</c:v>
                </c:pt>
                <c:pt idx="7574">
                  <c:v>2253.0</c:v>
                </c:pt>
                <c:pt idx="7575">
                  <c:v>2253.0</c:v>
                </c:pt>
                <c:pt idx="7576">
                  <c:v>2253.0</c:v>
                </c:pt>
                <c:pt idx="7577">
                  <c:v>2253.0</c:v>
                </c:pt>
                <c:pt idx="7578">
                  <c:v>2254.0</c:v>
                </c:pt>
                <c:pt idx="7579">
                  <c:v>2254.0</c:v>
                </c:pt>
                <c:pt idx="7580">
                  <c:v>2255.0</c:v>
                </c:pt>
                <c:pt idx="7581">
                  <c:v>2255.0</c:v>
                </c:pt>
                <c:pt idx="7582">
                  <c:v>2256.0</c:v>
                </c:pt>
                <c:pt idx="7583">
                  <c:v>2257.0</c:v>
                </c:pt>
                <c:pt idx="7584">
                  <c:v>2257.0</c:v>
                </c:pt>
                <c:pt idx="7585">
                  <c:v>2257.0</c:v>
                </c:pt>
                <c:pt idx="7586">
                  <c:v>2257.0</c:v>
                </c:pt>
                <c:pt idx="7587">
                  <c:v>2257.0</c:v>
                </c:pt>
                <c:pt idx="7588">
                  <c:v>2257.0</c:v>
                </c:pt>
                <c:pt idx="7589">
                  <c:v>2257.0</c:v>
                </c:pt>
                <c:pt idx="7590">
                  <c:v>2257.0</c:v>
                </c:pt>
                <c:pt idx="7591">
                  <c:v>2257.0</c:v>
                </c:pt>
                <c:pt idx="7592">
                  <c:v>2257.0</c:v>
                </c:pt>
                <c:pt idx="7593">
                  <c:v>2257.0</c:v>
                </c:pt>
                <c:pt idx="7594">
                  <c:v>2257.0</c:v>
                </c:pt>
                <c:pt idx="7595">
                  <c:v>2257.0</c:v>
                </c:pt>
                <c:pt idx="7596">
                  <c:v>2257.0</c:v>
                </c:pt>
                <c:pt idx="7597">
                  <c:v>2257.0</c:v>
                </c:pt>
                <c:pt idx="7598">
                  <c:v>2258.0</c:v>
                </c:pt>
                <c:pt idx="7599">
                  <c:v>2258.0</c:v>
                </c:pt>
                <c:pt idx="7600">
                  <c:v>2258.0</c:v>
                </c:pt>
                <c:pt idx="7601">
                  <c:v>2258.0</c:v>
                </c:pt>
                <c:pt idx="7602">
                  <c:v>2258.0</c:v>
                </c:pt>
                <c:pt idx="7603">
                  <c:v>2258.0</c:v>
                </c:pt>
                <c:pt idx="7604">
                  <c:v>2258.0</c:v>
                </c:pt>
                <c:pt idx="7605">
                  <c:v>2258.0</c:v>
                </c:pt>
                <c:pt idx="7606">
                  <c:v>2258.0</c:v>
                </c:pt>
                <c:pt idx="7607">
                  <c:v>2258.0</c:v>
                </c:pt>
                <c:pt idx="7608">
                  <c:v>2258.0</c:v>
                </c:pt>
                <c:pt idx="7609">
                  <c:v>2258.0</c:v>
                </c:pt>
                <c:pt idx="7610">
                  <c:v>2258.0</c:v>
                </c:pt>
                <c:pt idx="7611">
                  <c:v>2258.0</c:v>
                </c:pt>
                <c:pt idx="7612">
                  <c:v>2258.0</c:v>
                </c:pt>
                <c:pt idx="7613">
                  <c:v>2258.0</c:v>
                </c:pt>
                <c:pt idx="7614">
                  <c:v>2258.0</c:v>
                </c:pt>
                <c:pt idx="7615">
                  <c:v>2258.0</c:v>
                </c:pt>
                <c:pt idx="7616">
                  <c:v>2258.0</c:v>
                </c:pt>
                <c:pt idx="7617">
                  <c:v>2259.0</c:v>
                </c:pt>
                <c:pt idx="7618">
                  <c:v>2260.0</c:v>
                </c:pt>
                <c:pt idx="7619">
                  <c:v>2260.0</c:v>
                </c:pt>
                <c:pt idx="7620">
                  <c:v>2261.0</c:v>
                </c:pt>
                <c:pt idx="7621">
                  <c:v>2262.0</c:v>
                </c:pt>
                <c:pt idx="7622">
                  <c:v>2262.0</c:v>
                </c:pt>
                <c:pt idx="7623">
                  <c:v>2263.0</c:v>
                </c:pt>
                <c:pt idx="7624">
                  <c:v>2263.0</c:v>
                </c:pt>
                <c:pt idx="7625">
                  <c:v>2263.0</c:v>
                </c:pt>
                <c:pt idx="7626">
                  <c:v>2264.0</c:v>
                </c:pt>
                <c:pt idx="7627">
                  <c:v>2264.0</c:v>
                </c:pt>
                <c:pt idx="7628">
                  <c:v>2264.0</c:v>
                </c:pt>
                <c:pt idx="7629">
                  <c:v>2265.0</c:v>
                </c:pt>
                <c:pt idx="7630">
                  <c:v>2266.0</c:v>
                </c:pt>
                <c:pt idx="7631">
                  <c:v>2267.0</c:v>
                </c:pt>
                <c:pt idx="7632">
                  <c:v>2267.0</c:v>
                </c:pt>
                <c:pt idx="7633">
                  <c:v>2268.0</c:v>
                </c:pt>
                <c:pt idx="7634">
                  <c:v>2269.0</c:v>
                </c:pt>
                <c:pt idx="7635">
                  <c:v>2269.0</c:v>
                </c:pt>
                <c:pt idx="7636">
                  <c:v>2270.0</c:v>
                </c:pt>
                <c:pt idx="7637">
                  <c:v>2270.0</c:v>
                </c:pt>
                <c:pt idx="7638">
                  <c:v>2271.0</c:v>
                </c:pt>
                <c:pt idx="7639">
                  <c:v>2271.0</c:v>
                </c:pt>
                <c:pt idx="7640">
                  <c:v>2272.0</c:v>
                </c:pt>
                <c:pt idx="7641">
                  <c:v>2273.0</c:v>
                </c:pt>
                <c:pt idx="7642">
                  <c:v>2274.0</c:v>
                </c:pt>
                <c:pt idx="7643">
                  <c:v>2275.0</c:v>
                </c:pt>
                <c:pt idx="7644">
                  <c:v>2275.0</c:v>
                </c:pt>
                <c:pt idx="7645">
                  <c:v>2275.0</c:v>
                </c:pt>
                <c:pt idx="7646">
                  <c:v>2275.0</c:v>
                </c:pt>
                <c:pt idx="7647">
                  <c:v>2275.0</c:v>
                </c:pt>
                <c:pt idx="7648">
                  <c:v>2275.0</c:v>
                </c:pt>
                <c:pt idx="7649">
                  <c:v>2275.0</c:v>
                </c:pt>
                <c:pt idx="7650">
                  <c:v>2275.0</c:v>
                </c:pt>
                <c:pt idx="7651">
                  <c:v>2276.0</c:v>
                </c:pt>
                <c:pt idx="7652">
                  <c:v>2277.0</c:v>
                </c:pt>
                <c:pt idx="7653">
                  <c:v>2277.0</c:v>
                </c:pt>
                <c:pt idx="7654">
                  <c:v>2278.0</c:v>
                </c:pt>
                <c:pt idx="7655">
                  <c:v>2279.0</c:v>
                </c:pt>
                <c:pt idx="7656">
                  <c:v>2280.0</c:v>
                </c:pt>
                <c:pt idx="7657">
                  <c:v>2280.0</c:v>
                </c:pt>
                <c:pt idx="7658">
                  <c:v>2280.0</c:v>
                </c:pt>
                <c:pt idx="7659">
                  <c:v>2280.0</c:v>
                </c:pt>
                <c:pt idx="7660">
                  <c:v>2281.0</c:v>
                </c:pt>
                <c:pt idx="7661">
                  <c:v>2281.0</c:v>
                </c:pt>
                <c:pt idx="7662">
                  <c:v>2281.0</c:v>
                </c:pt>
                <c:pt idx="7663">
                  <c:v>2281.0</c:v>
                </c:pt>
                <c:pt idx="7664">
                  <c:v>2281.0</c:v>
                </c:pt>
                <c:pt idx="7665">
                  <c:v>2281.0</c:v>
                </c:pt>
                <c:pt idx="7666">
                  <c:v>2281.0</c:v>
                </c:pt>
                <c:pt idx="7667">
                  <c:v>2281.0</c:v>
                </c:pt>
                <c:pt idx="7668">
                  <c:v>2281.0</c:v>
                </c:pt>
                <c:pt idx="7669">
                  <c:v>2281.0</c:v>
                </c:pt>
                <c:pt idx="7670">
                  <c:v>2281.0</c:v>
                </c:pt>
                <c:pt idx="7671">
                  <c:v>2281.0</c:v>
                </c:pt>
                <c:pt idx="7672">
                  <c:v>2281.0</c:v>
                </c:pt>
                <c:pt idx="7673">
                  <c:v>2281.0</c:v>
                </c:pt>
                <c:pt idx="7674">
                  <c:v>2281.0</c:v>
                </c:pt>
                <c:pt idx="7675">
                  <c:v>2281.0</c:v>
                </c:pt>
                <c:pt idx="7676">
                  <c:v>2281.0</c:v>
                </c:pt>
                <c:pt idx="7677">
                  <c:v>2281.0</c:v>
                </c:pt>
                <c:pt idx="7678">
                  <c:v>2281.0</c:v>
                </c:pt>
                <c:pt idx="7679">
                  <c:v>2281.0</c:v>
                </c:pt>
                <c:pt idx="7680">
                  <c:v>2281.0</c:v>
                </c:pt>
                <c:pt idx="7681">
                  <c:v>2281.0</c:v>
                </c:pt>
                <c:pt idx="7682">
                  <c:v>2282.0</c:v>
                </c:pt>
                <c:pt idx="7683">
                  <c:v>2282.0</c:v>
                </c:pt>
                <c:pt idx="7684">
                  <c:v>2282.0</c:v>
                </c:pt>
                <c:pt idx="7685">
                  <c:v>2282.0</c:v>
                </c:pt>
                <c:pt idx="7686">
                  <c:v>2282.0</c:v>
                </c:pt>
                <c:pt idx="7687">
                  <c:v>2282.0</c:v>
                </c:pt>
                <c:pt idx="7688">
                  <c:v>2283.0</c:v>
                </c:pt>
                <c:pt idx="7689">
                  <c:v>2284.0</c:v>
                </c:pt>
                <c:pt idx="7690">
                  <c:v>2285.0</c:v>
                </c:pt>
                <c:pt idx="7691">
                  <c:v>2285.0</c:v>
                </c:pt>
                <c:pt idx="7692">
                  <c:v>2285.0</c:v>
                </c:pt>
                <c:pt idx="7693">
                  <c:v>2285.0</c:v>
                </c:pt>
                <c:pt idx="7694">
                  <c:v>2285.0</c:v>
                </c:pt>
                <c:pt idx="7695">
                  <c:v>2285.0</c:v>
                </c:pt>
                <c:pt idx="7696">
                  <c:v>2286.0</c:v>
                </c:pt>
                <c:pt idx="7697">
                  <c:v>2286.0</c:v>
                </c:pt>
                <c:pt idx="7698">
                  <c:v>2287.0</c:v>
                </c:pt>
                <c:pt idx="7699">
                  <c:v>2287.0</c:v>
                </c:pt>
                <c:pt idx="7700">
                  <c:v>2288.0</c:v>
                </c:pt>
                <c:pt idx="7701">
                  <c:v>2289.0</c:v>
                </c:pt>
                <c:pt idx="7702">
                  <c:v>2290.0</c:v>
                </c:pt>
                <c:pt idx="7703">
                  <c:v>2291.0</c:v>
                </c:pt>
                <c:pt idx="7704">
                  <c:v>2291.0</c:v>
                </c:pt>
                <c:pt idx="7705">
                  <c:v>2291.0</c:v>
                </c:pt>
                <c:pt idx="7706">
                  <c:v>2292.0</c:v>
                </c:pt>
                <c:pt idx="7707">
                  <c:v>2292.0</c:v>
                </c:pt>
                <c:pt idx="7708">
                  <c:v>2292.0</c:v>
                </c:pt>
                <c:pt idx="7709">
                  <c:v>2293.0</c:v>
                </c:pt>
                <c:pt idx="7710">
                  <c:v>2293.0</c:v>
                </c:pt>
                <c:pt idx="7711">
                  <c:v>2294.0</c:v>
                </c:pt>
                <c:pt idx="7712">
                  <c:v>2294.0</c:v>
                </c:pt>
                <c:pt idx="7713">
                  <c:v>2294.0</c:v>
                </c:pt>
                <c:pt idx="7714">
                  <c:v>2295.0</c:v>
                </c:pt>
                <c:pt idx="7715">
                  <c:v>2296.0</c:v>
                </c:pt>
                <c:pt idx="7716">
                  <c:v>2296.0</c:v>
                </c:pt>
                <c:pt idx="7717">
                  <c:v>2297.0</c:v>
                </c:pt>
                <c:pt idx="7718">
                  <c:v>2298.0</c:v>
                </c:pt>
                <c:pt idx="7719">
                  <c:v>2298.0</c:v>
                </c:pt>
                <c:pt idx="7720">
                  <c:v>2299.0</c:v>
                </c:pt>
                <c:pt idx="7721">
                  <c:v>2299.0</c:v>
                </c:pt>
                <c:pt idx="7722">
                  <c:v>2300.0</c:v>
                </c:pt>
                <c:pt idx="7723">
                  <c:v>2301.0</c:v>
                </c:pt>
                <c:pt idx="7724">
                  <c:v>2301.0</c:v>
                </c:pt>
                <c:pt idx="7725">
                  <c:v>2302.0</c:v>
                </c:pt>
                <c:pt idx="7726">
                  <c:v>2303.0</c:v>
                </c:pt>
                <c:pt idx="7727">
                  <c:v>2304.0</c:v>
                </c:pt>
                <c:pt idx="7728">
                  <c:v>2304.0</c:v>
                </c:pt>
                <c:pt idx="7729">
                  <c:v>2304.0</c:v>
                </c:pt>
                <c:pt idx="7730">
                  <c:v>2304.0</c:v>
                </c:pt>
                <c:pt idx="7731">
                  <c:v>2304.0</c:v>
                </c:pt>
                <c:pt idx="7732">
                  <c:v>2304.0</c:v>
                </c:pt>
                <c:pt idx="7733">
                  <c:v>2305.0</c:v>
                </c:pt>
                <c:pt idx="7734">
                  <c:v>2305.0</c:v>
                </c:pt>
                <c:pt idx="7735">
                  <c:v>2305.0</c:v>
                </c:pt>
                <c:pt idx="7736">
                  <c:v>2306.0</c:v>
                </c:pt>
                <c:pt idx="7737">
                  <c:v>2306.0</c:v>
                </c:pt>
                <c:pt idx="7738">
                  <c:v>2306.0</c:v>
                </c:pt>
                <c:pt idx="7739">
                  <c:v>2307.0</c:v>
                </c:pt>
                <c:pt idx="7740">
                  <c:v>2307.0</c:v>
                </c:pt>
                <c:pt idx="7741">
                  <c:v>2307.0</c:v>
                </c:pt>
                <c:pt idx="7742">
                  <c:v>2307.0</c:v>
                </c:pt>
                <c:pt idx="7743">
                  <c:v>2307.0</c:v>
                </c:pt>
                <c:pt idx="7744">
                  <c:v>2307.0</c:v>
                </c:pt>
                <c:pt idx="7745">
                  <c:v>2308.0</c:v>
                </c:pt>
                <c:pt idx="7746">
                  <c:v>2309.0</c:v>
                </c:pt>
                <c:pt idx="7747">
                  <c:v>2310.0</c:v>
                </c:pt>
                <c:pt idx="7748">
                  <c:v>2310.0</c:v>
                </c:pt>
                <c:pt idx="7749">
                  <c:v>2311.0</c:v>
                </c:pt>
                <c:pt idx="7750">
                  <c:v>2311.0</c:v>
                </c:pt>
                <c:pt idx="7751">
                  <c:v>2311.0</c:v>
                </c:pt>
                <c:pt idx="7752">
                  <c:v>2311.0</c:v>
                </c:pt>
                <c:pt idx="7753">
                  <c:v>2312.0</c:v>
                </c:pt>
                <c:pt idx="7754">
                  <c:v>2313.0</c:v>
                </c:pt>
                <c:pt idx="7755">
                  <c:v>2313.0</c:v>
                </c:pt>
                <c:pt idx="7756">
                  <c:v>2313.0</c:v>
                </c:pt>
                <c:pt idx="7757">
                  <c:v>2314.0</c:v>
                </c:pt>
                <c:pt idx="7758">
                  <c:v>2314.0</c:v>
                </c:pt>
                <c:pt idx="7759">
                  <c:v>2314.0</c:v>
                </c:pt>
                <c:pt idx="7760">
                  <c:v>2315.0</c:v>
                </c:pt>
                <c:pt idx="7761">
                  <c:v>2316.0</c:v>
                </c:pt>
                <c:pt idx="7762">
                  <c:v>2316.0</c:v>
                </c:pt>
                <c:pt idx="7763">
                  <c:v>2316.0</c:v>
                </c:pt>
                <c:pt idx="7764">
                  <c:v>2317.0</c:v>
                </c:pt>
                <c:pt idx="7765">
                  <c:v>2318.0</c:v>
                </c:pt>
                <c:pt idx="7766">
                  <c:v>2319.0</c:v>
                </c:pt>
                <c:pt idx="7767">
                  <c:v>2320.0</c:v>
                </c:pt>
                <c:pt idx="7768">
                  <c:v>2320.0</c:v>
                </c:pt>
                <c:pt idx="7769">
                  <c:v>2320.0</c:v>
                </c:pt>
                <c:pt idx="7770">
                  <c:v>2321.0</c:v>
                </c:pt>
                <c:pt idx="7771">
                  <c:v>2321.0</c:v>
                </c:pt>
                <c:pt idx="7772">
                  <c:v>2321.0</c:v>
                </c:pt>
                <c:pt idx="7773">
                  <c:v>2321.0</c:v>
                </c:pt>
                <c:pt idx="7774">
                  <c:v>2321.0</c:v>
                </c:pt>
                <c:pt idx="7775">
                  <c:v>2321.0</c:v>
                </c:pt>
                <c:pt idx="7776">
                  <c:v>2321.0</c:v>
                </c:pt>
                <c:pt idx="7777">
                  <c:v>2321.0</c:v>
                </c:pt>
                <c:pt idx="7778">
                  <c:v>2321.0</c:v>
                </c:pt>
                <c:pt idx="7779">
                  <c:v>2321.0</c:v>
                </c:pt>
                <c:pt idx="7780">
                  <c:v>2321.0</c:v>
                </c:pt>
                <c:pt idx="7781">
                  <c:v>2322.0</c:v>
                </c:pt>
                <c:pt idx="7782">
                  <c:v>2322.0</c:v>
                </c:pt>
                <c:pt idx="7783">
                  <c:v>2323.0</c:v>
                </c:pt>
                <c:pt idx="7784">
                  <c:v>2323.0</c:v>
                </c:pt>
                <c:pt idx="7785">
                  <c:v>2323.0</c:v>
                </c:pt>
                <c:pt idx="7786">
                  <c:v>2323.0</c:v>
                </c:pt>
                <c:pt idx="7787">
                  <c:v>2324.0</c:v>
                </c:pt>
                <c:pt idx="7788">
                  <c:v>2324.0</c:v>
                </c:pt>
                <c:pt idx="7789">
                  <c:v>2324.0</c:v>
                </c:pt>
                <c:pt idx="7790">
                  <c:v>2324.0</c:v>
                </c:pt>
                <c:pt idx="7791">
                  <c:v>2324.0</c:v>
                </c:pt>
                <c:pt idx="7792">
                  <c:v>2324.0</c:v>
                </c:pt>
                <c:pt idx="7793">
                  <c:v>2324.0</c:v>
                </c:pt>
                <c:pt idx="7794">
                  <c:v>2324.0</c:v>
                </c:pt>
                <c:pt idx="7795">
                  <c:v>2324.0</c:v>
                </c:pt>
                <c:pt idx="7796">
                  <c:v>2324.0</c:v>
                </c:pt>
                <c:pt idx="7797">
                  <c:v>2324.0</c:v>
                </c:pt>
                <c:pt idx="7798">
                  <c:v>2324.0</c:v>
                </c:pt>
                <c:pt idx="7799">
                  <c:v>2325.0</c:v>
                </c:pt>
                <c:pt idx="7800">
                  <c:v>2325.0</c:v>
                </c:pt>
                <c:pt idx="7801">
                  <c:v>2325.0</c:v>
                </c:pt>
                <c:pt idx="7802">
                  <c:v>2325.0</c:v>
                </c:pt>
                <c:pt idx="7803">
                  <c:v>2325.0</c:v>
                </c:pt>
                <c:pt idx="7804">
                  <c:v>2325.0</c:v>
                </c:pt>
                <c:pt idx="7805">
                  <c:v>2325.0</c:v>
                </c:pt>
                <c:pt idx="7806">
                  <c:v>2326.0</c:v>
                </c:pt>
                <c:pt idx="7807">
                  <c:v>2327.0</c:v>
                </c:pt>
                <c:pt idx="7808">
                  <c:v>2328.0</c:v>
                </c:pt>
                <c:pt idx="7809">
                  <c:v>2328.0</c:v>
                </c:pt>
                <c:pt idx="7810">
                  <c:v>2328.0</c:v>
                </c:pt>
                <c:pt idx="7811">
                  <c:v>2328.0</c:v>
                </c:pt>
                <c:pt idx="7812">
                  <c:v>2328.0</c:v>
                </c:pt>
                <c:pt idx="7813">
                  <c:v>2328.0</c:v>
                </c:pt>
                <c:pt idx="7814">
                  <c:v>2328.0</c:v>
                </c:pt>
                <c:pt idx="7815">
                  <c:v>2328.0</c:v>
                </c:pt>
                <c:pt idx="7816">
                  <c:v>2328.0</c:v>
                </c:pt>
                <c:pt idx="7817">
                  <c:v>2328.0</c:v>
                </c:pt>
                <c:pt idx="7818">
                  <c:v>2328.0</c:v>
                </c:pt>
                <c:pt idx="7819">
                  <c:v>2329.0</c:v>
                </c:pt>
                <c:pt idx="7820">
                  <c:v>2329.0</c:v>
                </c:pt>
                <c:pt idx="7821">
                  <c:v>2329.0</c:v>
                </c:pt>
                <c:pt idx="7822">
                  <c:v>2329.0</c:v>
                </c:pt>
                <c:pt idx="7823">
                  <c:v>2329.0</c:v>
                </c:pt>
                <c:pt idx="7824">
                  <c:v>2329.0</c:v>
                </c:pt>
                <c:pt idx="7825">
                  <c:v>2329.0</c:v>
                </c:pt>
                <c:pt idx="7826">
                  <c:v>2330.0</c:v>
                </c:pt>
                <c:pt idx="7827">
                  <c:v>2330.0</c:v>
                </c:pt>
                <c:pt idx="7828">
                  <c:v>2330.0</c:v>
                </c:pt>
                <c:pt idx="7829">
                  <c:v>2330.0</c:v>
                </c:pt>
                <c:pt idx="7830">
                  <c:v>2331.0</c:v>
                </c:pt>
                <c:pt idx="7831">
                  <c:v>2332.0</c:v>
                </c:pt>
                <c:pt idx="7832">
                  <c:v>2332.0</c:v>
                </c:pt>
                <c:pt idx="7833">
                  <c:v>2332.0</c:v>
                </c:pt>
                <c:pt idx="7834">
                  <c:v>2332.0</c:v>
                </c:pt>
                <c:pt idx="7835">
                  <c:v>2332.0</c:v>
                </c:pt>
                <c:pt idx="7836">
                  <c:v>2332.0</c:v>
                </c:pt>
                <c:pt idx="7837">
                  <c:v>2333.0</c:v>
                </c:pt>
                <c:pt idx="7838">
                  <c:v>2334.0</c:v>
                </c:pt>
                <c:pt idx="7839">
                  <c:v>2334.0</c:v>
                </c:pt>
                <c:pt idx="7840">
                  <c:v>2334.0</c:v>
                </c:pt>
                <c:pt idx="7841">
                  <c:v>2335.0</c:v>
                </c:pt>
                <c:pt idx="7842">
                  <c:v>2335.0</c:v>
                </c:pt>
                <c:pt idx="7843">
                  <c:v>2335.0</c:v>
                </c:pt>
                <c:pt idx="7844">
                  <c:v>2335.0</c:v>
                </c:pt>
                <c:pt idx="7845">
                  <c:v>2335.0</c:v>
                </c:pt>
                <c:pt idx="7846">
                  <c:v>2335.0</c:v>
                </c:pt>
                <c:pt idx="7847">
                  <c:v>2336.0</c:v>
                </c:pt>
                <c:pt idx="7848">
                  <c:v>2336.0</c:v>
                </c:pt>
                <c:pt idx="7849">
                  <c:v>2336.0</c:v>
                </c:pt>
                <c:pt idx="7850">
                  <c:v>2337.0</c:v>
                </c:pt>
                <c:pt idx="7851">
                  <c:v>2337.0</c:v>
                </c:pt>
                <c:pt idx="7852">
                  <c:v>2337.0</c:v>
                </c:pt>
                <c:pt idx="7853">
                  <c:v>2338.0</c:v>
                </c:pt>
                <c:pt idx="7854">
                  <c:v>2338.0</c:v>
                </c:pt>
                <c:pt idx="7855">
                  <c:v>2339.0</c:v>
                </c:pt>
                <c:pt idx="7856">
                  <c:v>2339.0</c:v>
                </c:pt>
                <c:pt idx="7857">
                  <c:v>2339.0</c:v>
                </c:pt>
                <c:pt idx="7858">
                  <c:v>2339.0</c:v>
                </c:pt>
                <c:pt idx="7859">
                  <c:v>2340.0</c:v>
                </c:pt>
                <c:pt idx="7860">
                  <c:v>2341.0</c:v>
                </c:pt>
                <c:pt idx="7861">
                  <c:v>2342.0</c:v>
                </c:pt>
                <c:pt idx="7862">
                  <c:v>2343.0</c:v>
                </c:pt>
                <c:pt idx="7863">
                  <c:v>2344.0</c:v>
                </c:pt>
                <c:pt idx="7864">
                  <c:v>2345.0</c:v>
                </c:pt>
                <c:pt idx="7865">
                  <c:v>2346.0</c:v>
                </c:pt>
                <c:pt idx="7866">
                  <c:v>2346.0</c:v>
                </c:pt>
                <c:pt idx="7867">
                  <c:v>2347.0</c:v>
                </c:pt>
                <c:pt idx="7868">
                  <c:v>2348.0</c:v>
                </c:pt>
                <c:pt idx="7869">
                  <c:v>2349.0</c:v>
                </c:pt>
                <c:pt idx="7870">
                  <c:v>2350.0</c:v>
                </c:pt>
                <c:pt idx="7871">
                  <c:v>2350.0</c:v>
                </c:pt>
                <c:pt idx="7872">
                  <c:v>2351.0</c:v>
                </c:pt>
                <c:pt idx="7873">
                  <c:v>2351.0</c:v>
                </c:pt>
                <c:pt idx="7874">
                  <c:v>2351.0</c:v>
                </c:pt>
                <c:pt idx="7875">
                  <c:v>2351.0</c:v>
                </c:pt>
                <c:pt idx="7876">
                  <c:v>2351.0</c:v>
                </c:pt>
                <c:pt idx="7877">
                  <c:v>2352.0</c:v>
                </c:pt>
                <c:pt idx="7878">
                  <c:v>2352.0</c:v>
                </c:pt>
                <c:pt idx="7879">
                  <c:v>2352.0</c:v>
                </c:pt>
                <c:pt idx="7880">
                  <c:v>2352.0</c:v>
                </c:pt>
                <c:pt idx="7881">
                  <c:v>2352.0</c:v>
                </c:pt>
                <c:pt idx="7882">
                  <c:v>2353.0</c:v>
                </c:pt>
                <c:pt idx="7883">
                  <c:v>2354.0</c:v>
                </c:pt>
                <c:pt idx="7884">
                  <c:v>2354.0</c:v>
                </c:pt>
                <c:pt idx="7885">
                  <c:v>2354.0</c:v>
                </c:pt>
                <c:pt idx="7886">
                  <c:v>2355.0</c:v>
                </c:pt>
                <c:pt idx="7887">
                  <c:v>2355.0</c:v>
                </c:pt>
                <c:pt idx="7888">
                  <c:v>2355.0</c:v>
                </c:pt>
                <c:pt idx="7889">
                  <c:v>2355.0</c:v>
                </c:pt>
                <c:pt idx="7890">
                  <c:v>2355.0</c:v>
                </c:pt>
                <c:pt idx="7891">
                  <c:v>2355.0</c:v>
                </c:pt>
                <c:pt idx="7892">
                  <c:v>2355.0</c:v>
                </c:pt>
                <c:pt idx="7893">
                  <c:v>2356.0</c:v>
                </c:pt>
                <c:pt idx="7894">
                  <c:v>2356.0</c:v>
                </c:pt>
                <c:pt idx="7895">
                  <c:v>2356.0</c:v>
                </c:pt>
                <c:pt idx="7896">
                  <c:v>2357.0</c:v>
                </c:pt>
                <c:pt idx="7897">
                  <c:v>2357.0</c:v>
                </c:pt>
                <c:pt idx="7898">
                  <c:v>2358.0</c:v>
                </c:pt>
                <c:pt idx="7899">
                  <c:v>2358.0</c:v>
                </c:pt>
                <c:pt idx="7900">
                  <c:v>2358.0</c:v>
                </c:pt>
                <c:pt idx="7901">
                  <c:v>2359.0</c:v>
                </c:pt>
                <c:pt idx="7902">
                  <c:v>2359.0</c:v>
                </c:pt>
                <c:pt idx="7903">
                  <c:v>2359.0</c:v>
                </c:pt>
                <c:pt idx="7904">
                  <c:v>2360.0</c:v>
                </c:pt>
                <c:pt idx="7905">
                  <c:v>2360.0</c:v>
                </c:pt>
                <c:pt idx="7906">
                  <c:v>2361.0</c:v>
                </c:pt>
                <c:pt idx="7907">
                  <c:v>2361.0</c:v>
                </c:pt>
                <c:pt idx="7908">
                  <c:v>2361.0</c:v>
                </c:pt>
                <c:pt idx="7909">
                  <c:v>2361.0</c:v>
                </c:pt>
                <c:pt idx="7910">
                  <c:v>2361.0</c:v>
                </c:pt>
                <c:pt idx="7911">
                  <c:v>2361.0</c:v>
                </c:pt>
                <c:pt idx="7912">
                  <c:v>2362.0</c:v>
                </c:pt>
                <c:pt idx="7913">
                  <c:v>2363.0</c:v>
                </c:pt>
                <c:pt idx="7914">
                  <c:v>2364.0</c:v>
                </c:pt>
                <c:pt idx="7915">
                  <c:v>2364.0</c:v>
                </c:pt>
                <c:pt idx="7916">
                  <c:v>2364.0</c:v>
                </c:pt>
                <c:pt idx="7917">
                  <c:v>2364.0</c:v>
                </c:pt>
                <c:pt idx="7918">
                  <c:v>2364.0</c:v>
                </c:pt>
                <c:pt idx="7919">
                  <c:v>2365.0</c:v>
                </c:pt>
                <c:pt idx="7920">
                  <c:v>2366.0</c:v>
                </c:pt>
                <c:pt idx="7921">
                  <c:v>2367.0</c:v>
                </c:pt>
                <c:pt idx="7922">
                  <c:v>2367.0</c:v>
                </c:pt>
                <c:pt idx="7923">
                  <c:v>2367.0</c:v>
                </c:pt>
                <c:pt idx="7924">
                  <c:v>2368.0</c:v>
                </c:pt>
                <c:pt idx="7925">
                  <c:v>2368.0</c:v>
                </c:pt>
                <c:pt idx="7926">
                  <c:v>2368.0</c:v>
                </c:pt>
                <c:pt idx="7927">
                  <c:v>2368.0</c:v>
                </c:pt>
                <c:pt idx="7928">
                  <c:v>2368.0</c:v>
                </c:pt>
                <c:pt idx="7929">
                  <c:v>2368.0</c:v>
                </c:pt>
                <c:pt idx="7930">
                  <c:v>2368.0</c:v>
                </c:pt>
                <c:pt idx="7931">
                  <c:v>2368.0</c:v>
                </c:pt>
                <c:pt idx="7932">
                  <c:v>2368.0</c:v>
                </c:pt>
                <c:pt idx="7933">
                  <c:v>2369.0</c:v>
                </c:pt>
                <c:pt idx="7934">
                  <c:v>2370.0</c:v>
                </c:pt>
                <c:pt idx="7935">
                  <c:v>2370.0</c:v>
                </c:pt>
                <c:pt idx="7936">
                  <c:v>2370.0</c:v>
                </c:pt>
                <c:pt idx="7937">
                  <c:v>2371.0</c:v>
                </c:pt>
                <c:pt idx="7938">
                  <c:v>2372.0</c:v>
                </c:pt>
                <c:pt idx="7939">
                  <c:v>2373.0</c:v>
                </c:pt>
                <c:pt idx="7940">
                  <c:v>2373.0</c:v>
                </c:pt>
                <c:pt idx="7941">
                  <c:v>2374.0</c:v>
                </c:pt>
                <c:pt idx="7942">
                  <c:v>2374.0</c:v>
                </c:pt>
                <c:pt idx="7943">
                  <c:v>2375.0</c:v>
                </c:pt>
                <c:pt idx="7944">
                  <c:v>2376.0</c:v>
                </c:pt>
                <c:pt idx="7945">
                  <c:v>2377.0</c:v>
                </c:pt>
                <c:pt idx="7946">
                  <c:v>2378.0</c:v>
                </c:pt>
                <c:pt idx="7947">
                  <c:v>2379.0</c:v>
                </c:pt>
                <c:pt idx="7948">
                  <c:v>2379.0</c:v>
                </c:pt>
                <c:pt idx="7949">
                  <c:v>2379.0</c:v>
                </c:pt>
                <c:pt idx="7950">
                  <c:v>2380.0</c:v>
                </c:pt>
                <c:pt idx="7951">
                  <c:v>2380.0</c:v>
                </c:pt>
                <c:pt idx="7952">
                  <c:v>2381.0</c:v>
                </c:pt>
                <c:pt idx="7953">
                  <c:v>2381.0</c:v>
                </c:pt>
                <c:pt idx="7954">
                  <c:v>2381.0</c:v>
                </c:pt>
                <c:pt idx="7955">
                  <c:v>2382.0</c:v>
                </c:pt>
                <c:pt idx="7956">
                  <c:v>2382.0</c:v>
                </c:pt>
                <c:pt idx="7957">
                  <c:v>2382.0</c:v>
                </c:pt>
                <c:pt idx="7958">
                  <c:v>2382.0</c:v>
                </c:pt>
                <c:pt idx="7959">
                  <c:v>2383.0</c:v>
                </c:pt>
                <c:pt idx="7960">
                  <c:v>2384.0</c:v>
                </c:pt>
                <c:pt idx="7961">
                  <c:v>2385.0</c:v>
                </c:pt>
                <c:pt idx="7962">
                  <c:v>2385.0</c:v>
                </c:pt>
                <c:pt idx="7963">
                  <c:v>2386.0</c:v>
                </c:pt>
                <c:pt idx="7964">
                  <c:v>2386.0</c:v>
                </c:pt>
                <c:pt idx="7965">
                  <c:v>2386.0</c:v>
                </c:pt>
                <c:pt idx="7966">
                  <c:v>2386.0</c:v>
                </c:pt>
                <c:pt idx="7967">
                  <c:v>2387.0</c:v>
                </c:pt>
                <c:pt idx="7968">
                  <c:v>2388.0</c:v>
                </c:pt>
                <c:pt idx="7969">
                  <c:v>2388.0</c:v>
                </c:pt>
                <c:pt idx="7970">
                  <c:v>2388.0</c:v>
                </c:pt>
                <c:pt idx="7971">
                  <c:v>2388.0</c:v>
                </c:pt>
                <c:pt idx="7972">
                  <c:v>2388.0</c:v>
                </c:pt>
                <c:pt idx="7973">
                  <c:v>2388.0</c:v>
                </c:pt>
                <c:pt idx="7974">
                  <c:v>2388.0</c:v>
                </c:pt>
                <c:pt idx="7975">
                  <c:v>2388.0</c:v>
                </c:pt>
                <c:pt idx="7976">
                  <c:v>2389.0</c:v>
                </c:pt>
                <c:pt idx="7977">
                  <c:v>2389.0</c:v>
                </c:pt>
                <c:pt idx="7978">
                  <c:v>2390.0</c:v>
                </c:pt>
                <c:pt idx="7979">
                  <c:v>2391.0</c:v>
                </c:pt>
                <c:pt idx="7980">
                  <c:v>2391.0</c:v>
                </c:pt>
                <c:pt idx="7981">
                  <c:v>2391.0</c:v>
                </c:pt>
                <c:pt idx="7982">
                  <c:v>2392.0</c:v>
                </c:pt>
                <c:pt idx="7983">
                  <c:v>2393.0</c:v>
                </c:pt>
                <c:pt idx="7984">
                  <c:v>2394.0</c:v>
                </c:pt>
                <c:pt idx="7985">
                  <c:v>2394.0</c:v>
                </c:pt>
                <c:pt idx="7986">
                  <c:v>2394.0</c:v>
                </c:pt>
                <c:pt idx="7987">
                  <c:v>2395.0</c:v>
                </c:pt>
                <c:pt idx="7988">
                  <c:v>2395.0</c:v>
                </c:pt>
                <c:pt idx="7989">
                  <c:v>2396.0</c:v>
                </c:pt>
                <c:pt idx="7990">
                  <c:v>2396.0</c:v>
                </c:pt>
                <c:pt idx="7991">
                  <c:v>2396.0</c:v>
                </c:pt>
                <c:pt idx="7992">
                  <c:v>2397.0</c:v>
                </c:pt>
                <c:pt idx="7993">
                  <c:v>2398.0</c:v>
                </c:pt>
                <c:pt idx="7994">
                  <c:v>2398.0</c:v>
                </c:pt>
                <c:pt idx="7995">
                  <c:v>2398.0</c:v>
                </c:pt>
                <c:pt idx="7996">
                  <c:v>2398.0</c:v>
                </c:pt>
                <c:pt idx="7997">
                  <c:v>2398.0</c:v>
                </c:pt>
                <c:pt idx="7998">
                  <c:v>2398.0</c:v>
                </c:pt>
                <c:pt idx="7999">
                  <c:v>2399.0</c:v>
                </c:pt>
                <c:pt idx="8000">
                  <c:v>2399.0</c:v>
                </c:pt>
                <c:pt idx="8001">
                  <c:v>2400.0</c:v>
                </c:pt>
                <c:pt idx="8002">
                  <c:v>2400.0</c:v>
                </c:pt>
                <c:pt idx="8003">
                  <c:v>2400.0</c:v>
                </c:pt>
                <c:pt idx="8004">
                  <c:v>2400.0</c:v>
                </c:pt>
                <c:pt idx="8005">
                  <c:v>2401.0</c:v>
                </c:pt>
                <c:pt idx="8006">
                  <c:v>2401.0</c:v>
                </c:pt>
                <c:pt idx="8007">
                  <c:v>2401.0</c:v>
                </c:pt>
                <c:pt idx="8008">
                  <c:v>2401.0</c:v>
                </c:pt>
                <c:pt idx="8009">
                  <c:v>2401.0</c:v>
                </c:pt>
                <c:pt idx="8010">
                  <c:v>2402.0</c:v>
                </c:pt>
                <c:pt idx="8011">
                  <c:v>2402.0</c:v>
                </c:pt>
                <c:pt idx="8012">
                  <c:v>2402.0</c:v>
                </c:pt>
                <c:pt idx="8013">
                  <c:v>2402.0</c:v>
                </c:pt>
                <c:pt idx="8014">
                  <c:v>2403.0</c:v>
                </c:pt>
                <c:pt idx="8015">
                  <c:v>2404.0</c:v>
                </c:pt>
                <c:pt idx="8016">
                  <c:v>2404.0</c:v>
                </c:pt>
                <c:pt idx="8017">
                  <c:v>2404.0</c:v>
                </c:pt>
                <c:pt idx="8018">
                  <c:v>2404.0</c:v>
                </c:pt>
                <c:pt idx="8019">
                  <c:v>2404.0</c:v>
                </c:pt>
                <c:pt idx="8020">
                  <c:v>2404.0</c:v>
                </c:pt>
                <c:pt idx="8021">
                  <c:v>2404.0</c:v>
                </c:pt>
                <c:pt idx="8022">
                  <c:v>2404.0</c:v>
                </c:pt>
                <c:pt idx="8023">
                  <c:v>2404.0</c:v>
                </c:pt>
                <c:pt idx="8024">
                  <c:v>2404.0</c:v>
                </c:pt>
                <c:pt idx="8025">
                  <c:v>2404.0</c:v>
                </c:pt>
                <c:pt idx="8026">
                  <c:v>2404.0</c:v>
                </c:pt>
                <c:pt idx="8027">
                  <c:v>2404.0</c:v>
                </c:pt>
                <c:pt idx="8028">
                  <c:v>2404.0</c:v>
                </c:pt>
                <c:pt idx="8029">
                  <c:v>2405.0</c:v>
                </c:pt>
                <c:pt idx="8030">
                  <c:v>2406.0</c:v>
                </c:pt>
                <c:pt idx="8031">
                  <c:v>2406.0</c:v>
                </c:pt>
                <c:pt idx="8032">
                  <c:v>2407.0</c:v>
                </c:pt>
                <c:pt idx="8033">
                  <c:v>2407.0</c:v>
                </c:pt>
                <c:pt idx="8034">
                  <c:v>2407.0</c:v>
                </c:pt>
                <c:pt idx="8035">
                  <c:v>2407.0</c:v>
                </c:pt>
                <c:pt idx="8036">
                  <c:v>2407.0</c:v>
                </c:pt>
                <c:pt idx="8037">
                  <c:v>2407.0</c:v>
                </c:pt>
                <c:pt idx="8038">
                  <c:v>2407.0</c:v>
                </c:pt>
                <c:pt idx="8039">
                  <c:v>2407.0</c:v>
                </c:pt>
                <c:pt idx="8040">
                  <c:v>2407.0</c:v>
                </c:pt>
                <c:pt idx="8041">
                  <c:v>2407.0</c:v>
                </c:pt>
                <c:pt idx="8042">
                  <c:v>2407.0</c:v>
                </c:pt>
                <c:pt idx="8043">
                  <c:v>2407.0</c:v>
                </c:pt>
                <c:pt idx="8044">
                  <c:v>2407.0</c:v>
                </c:pt>
                <c:pt idx="8045">
                  <c:v>2407.0</c:v>
                </c:pt>
                <c:pt idx="8046">
                  <c:v>2407.0</c:v>
                </c:pt>
                <c:pt idx="8047">
                  <c:v>2407.0</c:v>
                </c:pt>
                <c:pt idx="8048">
                  <c:v>2407.0</c:v>
                </c:pt>
                <c:pt idx="8049">
                  <c:v>2407.0</c:v>
                </c:pt>
                <c:pt idx="8050">
                  <c:v>2407.0</c:v>
                </c:pt>
                <c:pt idx="8051">
                  <c:v>2407.0</c:v>
                </c:pt>
                <c:pt idx="8052">
                  <c:v>2407.0</c:v>
                </c:pt>
                <c:pt idx="8053">
                  <c:v>2407.0</c:v>
                </c:pt>
                <c:pt idx="8054">
                  <c:v>2407.0</c:v>
                </c:pt>
                <c:pt idx="8055">
                  <c:v>2408.0</c:v>
                </c:pt>
                <c:pt idx="8056">
                  <c:v>2408.0</c:v>
                </c:pt>
                <c:pt idx="8057">
                  <c:v>2408.0</c:v>
                </c:pt>
                <c:pt idx="8058">
                  <c:v>2408.0</c:v>
                </c:pt>
                <c:pt idx="8059">
                  <c:v>2408.0</c:v>
                </c:pt>
                <c:pt idx="8060">
                  <c:v>2408.0</c:v>
                </c:pt>
                <c:pt idx="8061">
                  <c:v>2408.0</c:v>
                </c:pt>
                <c:pt idx="8062">
                  <c:v>2408.0</c:v>
                </c:pt>
                <c:pt idx="8063">
                  <c:v>2408.0</c:v>
                </c:pt>
                <c:pt idx="8064">
                  <c:v>2408.0</c:v>
                </c:pt>
                <c:pt idx="8065">
                  <c:v>2408.0</c:v>
                </c:pt>
                <c:pt idx="8066">
                  <c:v>2408.0</c:v>
                </c:pt>
                <c:pt idx="8067">
                  <c:v>2408.0</c:v>
                </c:pt>
                <c:pt idx="8068">
                  <c:v>2409.0</c:v>
                </c:pt>
                <c:pt idx="8069">
                  <c:v>2409.0</c:v>
                </c:pt>
                <c:pt idx="8070">
                  <c:v>2410.0</c:v>
                </c:pt>
                <c:pt idx="8071">
                  <c:v>2411.0</c:v>
                </c:pt>
                <c:pt idx="8072">
                  <c:v>2411.0</c:v>
                </c:pt>
                <c:pt idx="8073">
                  <c:v>2412.0</c:v>
                </c:pt>
                <c:pt idx="8074">
                  <c:v>2412.0</c:v>
                </c:pt>
                <c:pt idx="8075">
                  <c:v>2412.0</c:v>
                </c:pt>
                <c:pt idx="8076">
                  <c:v>2412.0</c:v>
                </c:pt>
                <c:pt idx="8077">
                  <c:v>2412.0</c:v>
                </c:pt>
                <c:pt idx="8078">
                  <c:v>2413.0</c:v>
                </c:pt>
                <c:pt idx="8079">
                  <c:v>2414.0</c:v>
                </c:pt>
                <c:pt idx="8080">
                  <c:v>2414.0</c:v>
                </c:pt>
                <c:pt idx="8081">
                  <c:v>2414.0</c:v>
                </c:pt>
                <c:pt idx="8082">
                  <c:v>2415.0</c:v>
                </c:pt>
                <c:pt idx="8083">
                  <c:v>2415.0</c:v>
                </c:pt>
                <c:pt idx="8084">
                  <c:v>2415.0</c:v>
                </c:pt>
                <c:pt idx="8085">
                  <c:v>2415.0</c:v>
                </c:pt>
                <c:pt idx="8086">
                  <c:v>2415.0</c:v>
                </c:pt>
                <c:pt idx="8087">
                  <c:v>2416.0</c:v>
                </c:pt>
                <c:pt idx="8088">
                  <c:v>2416.0</c:v>
                </c:pt>
                <c:pt idx="8089">
                  <c:v>2417.0</c:v>
                </c:pt>
                <c:pt idx="8090">
                  <c:v>2418.0</c:v>
                </c:pt>
                <c:pt idx="8091">
                  <c:v>2418.0</c:v>
                </c:pt>
                <c:pt idx="8092">
                  <c:v>2419.0</c:v>
                </c:pt>
                <c:pt idx="8093">
                  <c:v>2420.0</c:v>
                </c:pt>
                <c:pt idx="8094">
                  <c:v>2421.0</c:v>
                </c:pt>
                <c:pt idx="8095">
                  <c:v>2421.0</c:v>
                </c:pt>
                <c:pt idx="8096">
                  <c:v>2422.0</c:v>
                </c:pt>
                <c:pt idx="8097">
                  <c:v>2422.0</c:v>
                </c:pt>
                <c:pt idx="8098">
                  <c:v>2423.0</c:v>
                </c:pt>
                <c:pt idx="8099">
                  <c:v>2424.0</c:v>
                </c:pt>
                <c:pt idx="8100">
                  <c:v>2424.0</c:v>
                </c:pt>
                <c:pt idx="8101">
                  <c:v>2425.0</c:v>
                </c:pt>
                <c:pt idx="8102">
                  <c:v>2425.0</c:v>
                </c:pt>
                <c:pt idx="8103">
                  <c:v>2425.0</c:v>
                </c:pt>
                <c:pt idx="8104">
                  <c:v>2425.0</c:v>
                </c:pt>
                <c:pt idx="8105">
                  <c:v>2426.0</c:v>
                </c:pt>
                <c:pt idx="8106">
                  <c:v>2426.0</c:v>
                </c:pt>
                <c:pt idx="8107">
                  <c:v>2427.0</c:v>
                </c:pt>
                <c:pt idx="8108">
                  <c:v>2427.0</c:v>
                </c:pt>
                <c:pt idx="8109">
                  <c:v>2428.0</c:v>
                </c:pt>
                <c:pt idx="8110">
                  <c:v>2429.0</c:v>
                </c:pt>
                <c:pt idx="8111">
                  <c:v>2429.0</c:v>
                </c:pt>
                <c:pt idx="8112">
                  <c:v>2429.0</c:v>
                </c:pt>
                <c:pt idx="8113">
                  <c:v>2430.0</c:v>
                </c:pt>
                <c:pt idx="8114">
                  <c:v>2430.0</c:v>
                </c:pt>
                <c:pt idx="8115">
                  <c:v>2430.0</c:v>
                </c:pt>
                <c:pt idx="8116">
                  <c:v>2431.0</c:v>
                </c:pt>
                <c:pt idx="8117">
                  <c:v>2432.0</c:v>
                </c:pt>
                <c:pt idx="8118">
                  <c:v>2432.0</c:v>
                </c:pt>
                <c:pt idx="8119">
                  <c:v>2433.0</c:v>
                </c:pt>
                <c:pt idx="8120">
                  <c:v>2434.0</c:v>
                </c:pt>
                <c:pt idx="8121">
                  <c:v>2435.0</c:v>
                </c:pt>
                <c:pt idx="8122">
                  <c:v>2436.0</c:v>
                </c:pt>
                <c:pt idx="8123">
                  <c:v>2436.0</c:v>
                </c:pt>
                <c:pt idx="8124">
                  <c:v>2436.0</c:v>
                </c:pt>
                <c:pt idx="8125">
                  <c:v>2436.0</c:v>
                </c:pt>
                <c:pt idx="8126">
                  <c:v>2436.0</c:v>
                </c:pt>
                <c:pt idx="8127">
                  <c:v>2437.0</c:v>
                </c:pt>
                <c:pt idx="8128">
                  <c:v>2437.0</c:v>
                </c:pt>
                <c:pt idx="8129">
                  <c:v>2438.0</c:v>
                </c:pt>
                <c:pt idx="8130">
                  <c:v>2439.0</c:v>
                </c:pt>
                <c:pt idx="8131">
                  <c:v>2439.0</c:v>
                </c:pt>
                <c:pt idx="8132">
                  <c:v>2440.0</c:v>
                </c:pt>
                <c:pt idx="8133">
                  <c:v>2441.0</c:v>
                </c:pt>
                <c:pt idx="8134">
                  <c:v>2442.0</c:v>
                </c:pt>
                <c:pt idx="8135">
                  <c:v>2443.0</c:v>
                </c:pt>
                <c:pt idx="8136">
                  <c:v>2444.0</c:v>
                </c:pt>
                <c:pt idx="8137">
                  <c:v>2445.0</c:v>
                </c:pt>
                <c:pt idx="8138">
                  <c:v>2445.0</c:v>
                </c:pt>
                <c:pt idx="8139">
                  <c:v>2445.0</c:v>
                </c:pt>
                <c:pt idx="8140">
                  <c:v>2445.0</c:v>
                </c:pt>
                <c:pt idx="8141">
                  <c:v>2445.0</c:v>
                </c:pt>
                <c:pt idx="8142">
                  <c:v>2446.0</c:v>
                </c:pt>
                <c:pt idx="8143">
                  <c:v>2447.0</c:v>
                </c:pt>
                <c:pt idx="8144">
                  <c:v>2448.0</c:v>
                </c:pt>
                <c:pt idx="8145">
                  <c:v>2449.0</c:v>
                </c:pt>
                <c:pt idx="8146">
                  <c:v>2450.0</c:v>
                </c:pt>
                <c:pt idx="8147">
                  <c:v>2451.0</c:v>
                </c:pt>
                <c:pt idx="8148">
                  <c:v>2452.0</c:v>
                </c:pt>
                <c:pt idx="8149">
                  <c:v>2453.0</c:v>
                </c:pt>
                <c:pt idx="8150">
                  <c:v>2453.0</c:v>
                </c:pt>
                <c:pt idx="8151">
                  <c:v>2454.0</c:v>
                </c:pt>
                <c:pt idx="8152">
                  <c:v>2455.0</c:v>
                </c:pt>
                <c:pt idx="8153">
                  <c:v>2456.0</c:v>
                </c:pt>
                <c:pt idx="8154">
                  <c:v>2456.0</c:v>
                </c:pt>
                <c:pt idx="8155">
                  <c:v>2457.0</c:v>
                </c:pt>
                <c:pt idx="8156">
                  <c:v>2458.0</c:v>
                </c:pt>
                <c:pt idx="8157">
                  <c:v>2458.0</c:v>
                </c:pt>
                <c:pt idx="8158">
                  <c:v>2459.0</c:v>
                </c:pt>
                <c:pt idx="8159">
                  <c:v>2460.0</c:v>
                </c:pt>
                <c:pt idx="8160">
                  <c:v>2460.0</c:v>
                </c:pt>
                <c:pt idx="8161">
                  <c:v>2460.0</c:v>
                </c:pt>
                <c:pt idx="8162">
                  <c:v>2461.0</c:v>
                </c:pt>
                <c:pt idx="8163">
                  <c:v>2461.0</c:v>
                </c:pt>
                <c:pt idx="8164">
                  <c:v>2462.0</c:v>
                </c:pt>
                <c:pt idx="8165">
                  <c:v>2463.0</c:v>
                </c:pt>
                <c:pt idx="8166">
                  <c:v>2464.0</c:v>
                </c:pt>
                <c:pt idx="8167">
                  <c:v>2465.0</c:v>
                </c:pt>
                <c:pt idx="8168">
                  <c:v>2465.0</c:v>
                </c:pt>
                <c:pt idx="8169">
                  <c:v>2466.0</c:v>
                </c:pt>
                <c:pt idx="8170">
                  <c:v>2467.0</c:v>
                </c:pt>
                <c:pt idx="8171">
                  <c:v>2468.0</c:v>
                </c:pt>
                <c:pt idx="8172">
                  <c:v>2469.0</c:v>
                </c:pt>
                <c:pt idx="8173">
                  <c:v>2469.0</c:v>
                </c:pt>
                <c:pt idx="8174">
                  <c:v>2470.0</c:v>
                </c:pt>
                <c:pt idx="8175">
                  <c:v>2470.0</c:v>
                </c:pt>
                <c:pt idx="8176">
                  <c:v>2471.0</c:v>
                </c:pt>
                <c:pt idx="8177">
                  <c:v>2471.0</c:v>
                </c:pt>
                <c:pt idx="8178">
                  <c:v>2471.0</c:v>
                </c:pt>
                <c:pt idx="8179">
                  <c:v>2471.0</c:v>
                </c:pt>
                <c:pt idx="8180">
                  <c:v>2471.0</c:v>
                </c:pt>
                <c:pt idx="8181">
                  <c:v>2471.0</c:v>
                </c:pt>
                <c:pt idx="8182">
                  <c:v>2471.0</c:v>
                </c:pt>
                <c:pt idx="8183">
                  <c:v>2471.0</c:v>
                </c:pt>
                <c:pt idx="8184">
                  <c:v>2471.0</c:v>
                </c:pt>
                <c:pt idx="8185">
                  <c:v>2471.0</c:v>
                </c:pt>
                <c:pt idx="8186">
                  <c:v>2472.0</c:v>
                </c:pt>
                <c:pt idx="8187">
                  <c:v>2472.0</c:v>
                </c:pt>
                <c:pt idx="8188">
                  <c:v>2472.0</c:v>
                </c:pt>
                <c:pt idx="8189">
                  <c:v>2472.0</c:v>
                </c:pt>
                <c:pt idx="8190">
                  <c:v>2472.0</c:v>
                </c:pt>
                <c:pt idx="8191">
                  <c:v>2472.0</c:v>
                </c:pt>
                <c:pt idx="8192">
                  <c:v>2472.0</c:v>
                </c:pt>
                <c:pt idx="8193">
                  <c:v>2473.0</c:v>
                </c:pt>
                <c:pt idx="8194">
                  <c:v>2474.0</c:v>
                </c:pt>
                <c:pt idx="8195">
                  <c:v>2474.0</c:v>
                </c:pt>
                <c:pt idx="8196">
                  <c:v>2475.0</c:v>
                </c:pt>
                <c:pt idx="8197">
                  <c:v>2475.0</c:v>
                </c:pt>
                <c:pt idx="8198">
                  <c:v>2476.0</c:v>
                </c:pt>
                <c:pt idx="8199">
                  <c:v>2476.0</c:v>
                </c:pt>
                <c:pt idx="8200">
                  <c:v>2477.0</c:v>
                </c:pt>
                <c:pt idx="8201">
                  <c:v>2477.0</c:v>
                </c:pt>
                <c:pt idx="8202">
                  <c:v>2477.0</c:v>
                </c:pt>
                <c:pt idx="8203">
                  <c:v>2477.0</c:v>
                </c:pt>
                <c:pt idx="8204">
                  <c:v>2477.0</c:v>
                </c:pt>
                <c:pt idx="8205">
                  <c:v>2477.0</c:v>
                </c:pt>
                <c:pt idx="8206">
                  <c:v>2477.0</c:v>
                </c:pt>
                <c:pt idx="8207">
                  <c:v>2477.0</c:v>
                </c:pt>
                <c:pt idx="8208">
                  <c:v>2477.0</c:v>
                </c:pt>
                <c:pt idx="8209">
                  <c:v>2478.0</c:v>
                </c:pt>
                <c:pt idx="8210">
                  <c:v>2478.0</c:v>
                </c:pt>
                <c:pt idx="8211">
                  <c:v>2478.0</c:v>
                </c:pt>
                <c:pt idx="8212">
                  <c:v>2478.0</c:v>
                </c:pt>
                <c:pt idx="8213">
                  <c:v>2478.0</c:v>
                </c:pt>
                <c:pt idx="8214">
                  <c:v>2478.0</c:v>
                </c:pt>
                <c:pt idx="8215">
                  <c:v>2478.0</c:v>
                </c:pt>
                <c:pt idx="8216">
                  <c:v>2479.0</c:v>
                </c:pt>
                <c:pt idx="8217">
                  <c:v>2480.0</c:v>
                </c:pt>
                <c:pt idx="8218">
                  <c:v>2481.0</c:v>
                </c:pt>
                <c:pt idx="8219">
                  <c:v>2481.0</c:v>
                </c:pt>
                <c:pt idx="8220">
                  <c:v>2481.0</c:v>
                </c:pt>
                <c:pt idx="8221">
                  <c:v>2481.0</c:v>
                </c:pt>
                <c:pt idx="8222">
                  <c:v>2482.0</c:v>
                </c:pt>
                <c:pt idx="8223">
                  <c:v>2482.0</c:v>
                </c:pt>
                <c:pt idx="8224">
                  <c:v>2482.0</c:v>
                </c:pt>
                <c:pt idx="8225">
                  <c:v>2483.0</c:v>
                </c:pt>
                <c:pt idx="8226">
                  <c:v>2483.0</c:v>
                </c:pt>
                <c:pt idx="8227">
                  <c:v>2483.0</c:v>
                </c:pt>
                <c:pt idx="8228">
                  <c:v>2483.0</c:v>
                </c:pt>
                <c:pt idx="8229">
                  <c:v>2483.0</c:v>
                </c:pt>
                <c:pt idx="8230">
                  <c:v>2483.0</c:v>
                </c:pt>
                <c:pt idx="8231">
                  <c:v>2483.0</c:v>
                </c:pt>
                <c:pt idx="8232">
                  <c:v>2483.0</c:v>
                </c:pt>
                <c:pt idx="8233">
                  <c:v>2484.0</c:v>
                </c:pt>
                <c:pt idx="8234">
                  <c:v>2484.0</c:v>
                </c:pt>
                <c:pt idx="8235">
                  <c:v>2484.0</c:v>
                </c:pt>
                <c:pt idx="8236">
                  <c:v>2485.0</c:v>
                </c:pt>
                <c:pt idx="8237">
                  <c:v>2485.0</c:v>
                </c:pt>
                <c:pt idx="8238">
                  <c:v>2486.0</c:v>
                </c:pt>
                <c:pt idx="8239">
                  <c:v>2486.0</c:v>
                </c:pt>
                <c:pt idx="8240">
                  <c:v>2486.0</c:v>
                </c:pt>
                <c:pt idx="8241">
                  <c:v>2487.0</c:v>
                </c:pt>
                <c:pt idx="8242">
                  <c:v>2487.0</c:v>
                </c:pt>
                <c:pt idx="8243">
                  <c:v>2487.0</c:v>
                </c:pt>
                <c:pt idx="8244">
                  <c:v>2488.0</c:v>
                </c:pt>
                <c:pt idx="8245">
                  <c:v>2489.0</c:v>
                </c:pt>
                <c:pt idx="8246">
                  <c:v>2489.0</c:v>
                </c:pt>
                <c:pt idx="8247">
                  <c:v>2490.0</c:v>
                </c:pt>
                <c:pt idx="8248">
                  <c:v>2490.0</c:v>
                </c:pt>
                <c:pt idx="8249">
                  <c:v>2490.0</c:v>
                </c:pt>
                <c:pt idx="8250">
                  <c:v>2491.0</c:v>
                </c:pt>
                <c:pt idx="8251">
                  <c:v>2492.0</c:v>
                </c:pt>
                <c:pt idx="8252">
                  <c:v>2492.0</c:v>
                </c:pt>
                <c:pt idx="8253">
                  <c:v>2492.0</c:v>
                </c:pt>
                <c:pt idx="8254">
                  <c:v>2492.0</c:v>
                </c:pt>
                <c:pt idx="8255">
                  <c:v>2492.0</c:v>
                </c:pt>
                <c:pt idx="8256">
                  <c:v>2493.0</c:v>
                </c:pt>
                <c:pt idx="8257">
                  <c:v>2493.0</c:v>
                </c:pt>
                <c:pt idx="8258">
                  <c:v>2493.0</c:v>
                </c:pt>
                <c:pt idx="8259">
                  <c:v>2493.0</c:v>
                </c:pt>
                <c:pt idx="8260">
                  <c:v>2493.0</c:v>
                </c:pt>
                <c:pt idx="8261">
                  <c:v>2493.0</c:v>
                </c:pt>
                <c:pt idx="8262">
                  <c:v>2494.0</c:v>
                </c:pt>
                <c:pt idx="8263">
                  <c:v>2495.0</c:v>
                </c:pt>
                <c:pt idx="8264">
                  <c:v>2496.0</c:v>
                </c:pt>
                <c:pt idx="8265">
                  <c:v>2496.0</c:v>
                </c:pt>
                <c:pt idx="8266">
                  <c:v>2496.0</c:v>
                </c:pt>
                <c:pt idx="8267">
                  <c:v>2496.0</c:v>
                </c:pt>
                <c:pt idx="8268">
                  <c:v>2496.0</c:v>
                </c:pt>
                <c:pt idx="8269">
                  <c:v>2497.0</c:v>
                </c:pt>
                <c:pt idx="8270">
                  <c:v>2497.0</c:v>
                </c:pt>
                <c:pt idx="8271">
                  <c:v>2498.0</c:v>
                </c:pt>
                <c:pt idx="8272">
                  <c:v>2499.0</c:v>
                </c:pt>
                <c:pt idx="8273">
                  <c:v>2500.0</c:v>
                </c:pt>
                <c:pt idx="8274">
                  <c:v>2501.0</c:v>
                </c:pt>
                <c:pt idx="8275">
                  <c:v>2501.0</c:v>
                </c:pt>
                <c:pt idx="8276">
                  <c:v>2502.0</c:v>
                </c:pt>
                <c:pt idx="8277">
                  <c:v>2502.0</c:v>
                </c:pt>
                <c:pt idx="8278">
                  <c:v>2503.0</c:v>
                </c:pt>
                <c:pt idx="8279">
                  <c:v>2503.0</c:v>
                </c:pt>
                <c:pt idx="8280">
                  <c:v>2503.0</c:v>
                </c:pt>
                <c:pt idx="8281">
                  <c:v>2504.0</c:v>
                </c:pt>
                <c:pt idx="8282">
                  <c:v>2505.0</c:v>
                </c:pt>
                <c:pt idx="8283">
                  <c:v>2505.0</c:v>
                </c:pt>
                <c:pt idx="8284">
                  <c:v>2505.0</c:v>
                </c:pt>
                <c:pt idx="8285">
                  <c:v>2506.0</c:v>
                </c:pt>
                <c:pt idx="8286">
                  <c:v>2506.0</c:v>
                </c:pt>
                <c:pt idx="8287">
                  <c:v>2506.0</c:v>
                </c:pt>
                <c:pt idx="8288">
                  <c:v>2507.0</c:v>
                </c:pt>
                <c:pt idx="8289">
                  <c:v>2508.0</c:v>
                </c:pt>
                <c:pt idx="8290">
                  <c:v>2509.0</c:v>
                </c:pt>
                <c:pt idx="8291">
                  <c:v>2510.0</c:v>
                </c:pt>
                <c:pt idx="8292">
                  <c:v>2510.0</c:v>
                </c:pt>
                <c:pt idx="8293">
                  <c:v>2510.0</c:v>
                </c:pt>
                <c:pt idx="8294">
                  <c:v>2510.0</c:v>
                </c:pt>
                <c:pt idx="8295">
                  <c:v>2510.0</c:v>
                </c:pt>
                <c:pt idx="8296">
                  <c:v>2510.0</c:v>
                </c:pt>
                <c:pt idx="8297">
                  <c:v>2511.0</c:v>
                </c:pt>
                <c:pt idx="8298">
                  <c:v>2512.0</c:v>
                </c:pt>
                <c:pt idx="8299">
                  <c:v>2512.0</c:v>
                </c:pt>
                <c:pt idx="8300">
                  <c:v>2512.0</c:v>
                </c:pt>
                <c:pt idx="8301">
                  <c:v>2512.0</c:v>
                </c:pt>
                <c:pt idx="8302">
                  <c:v>2512.0</c:v>
                </c:pt>
                <c:pt idx="8303">
                  <c:v>2512.0</c:v>
                </c:pt>
                <c:pt idx="8304">
                  <c:v>2512.0</c:v>
                </c:pt>
                <c:pt idx="8305">
                  <c:v>2512.0</c:v>
                </c:pt>
                <c:pt idx="8306">
                  <c:v>2512.0</c:v>
                </c:pt>
                <c:pt idx="8307">
                  <c:v>2513.0</c:v>
                </c:pt>
                <c:pt idx="8308">
                  <c:v>2514.0</c:v>
                </c:pt>
                <c:pt idx="8309">
                  <c:v>2515.0</c:v>
                </c:pt>
                <c:pt idx="8310">
                  <c:v>2516.0</c:v>
                </c:pt>
                <c:pt idx="8311">
                  <c:v>2516.0</c:v>
                </c:pt>
                <c:pt idx="8312">
                  <c:v>2516.0</c:v>
                </c:pt>
                <c:pt idx="8313">
                  <c:v>2517.0</c:v>
                </c:pt>
                <c:pt idx="8314">
                  <c:v>2517.0</c:v>
                </c:pt>
                <c:pt idx="8315">
                  <c:v>2517.0</c:v>
                </c:pt>
                <c:pt idx="8316">
                  <c:v>2517.0</c:v>
                </c:pt>
                <c:pt idx="8317">
                  <c:v>2518.0</c:v>
                </c:pt>
                <c:pt idx="8318">
                  <c:v>2519.0</c:v>
                </c:pt>
                <c:pt idx="8319">
                  <c:v>2519.0</c:v>
                </c:pt>
                <c:pt idx="8320">
                  <c:v>2519.0</c:v>
                </c:pt>
                <c:pt idx="8321">
                  <c:v>2520.0</c:v>
                </c:pt>
                <c:pt idx="8322">
                  <c:v>2521.0</c:v>
                </c:pt>
                <c:pt idx="8323">
                  <c:v>2521.0</c:v>
                </c:pt>
                <c:pt idx="8324">
                  <c:v>2521.0</c:v>
                </c:pt>
                <c:pt idx="8325">
                  <c:v>2521.0</c:v>
                </c:pt>
                <c:pt idx="8326">
                  <c:v>2521.0</c:v>
                </c:pt>
                <c:pt idx="8327">
                  <c:v>2521.0</c:v>
                </c:pt>
                <c:pt idx="8328">
                  <c:v>2521.0</c:v>
                </c:pt>
                <c:pt idx="8329">
                  <c:v>2522.0</c:v>
                </c:pt>
                <c:pt idx="8330">
                  <c:v>2522.0</c:v>
                </c:pt>
                <c:pt idx="8331">
                  <c:v>2523.0</c:v>
                </c:pt>
                <c:pt idx="8332">
                  <c:v>2523.0</c:v>
                </c:pt>
                <c:pt idx="8333">
                  <c:v>2523.0</c:v>
                </c:pt>
                <c:pt idx="8334">
                  <c:v>2523.0</c:v>
                </c:pt>
                <c:pt idx="8335">
                  <c:v>2523.0</c:v>
                </c:pt>
                <c:pt idx="8336">
                  <c:v>2523.0</c:v>
                </c:pt>
                <c:pt idx="8337">
                  <c:v>2524.0</c:v>
                </c:pt>
                <c:pt idx="8338">
                  <c:v>2524.0</c:v>
                </c:pt>
                <c:pt idx="8339">
                  <c:v>2524.0</c:v>
                </c:pt>
                <c:pt idx="8340">
                  <c:v>2525.0</c:v>
                </c:pt>
                <c:pt idx="8341">
                  <c:v>2525.0</c:v>
                </c:pt>
                <c:pt idx="8342">
                  <c:v>2526.0</c:v>
                </c:pt>
                <c:pt idx="8343">
                  <c:v>2526.0</c:v>
                </c:pt>
                <c:pt idx="8344">
                  <c:v>2527.0</c:v>
                </c:pt>
                <c:pt idx="8345">
                  <c:v>2528.0</c:v>
                </c:pt>
                <c:pt idx="8346">
                  <c:v>2528.0</c:v>
                </c:pt>
                <c:pt idx="8347">
                  <c:v>2528.0</c:v>
                </c:pt>
                <c:pt idx="8348">
                  <c:v>2528.0</c:v>
                </c:pt>
                <c:pt idx="8349">
                  <c:v>2528.0</c:v>
                </c:pt>
                <c:pt idx="8350">
                  <c:v>2528.0</c:v>
                </c:pt>
                <c:pt idx="8351">
                  <c:v>2528.0</c:v>
                </c:pt>
                <c:pt idx="8352">
                  <c:v>2528.0</c:v>
                </c:pt>
                <c:pt idx="8353">
                  <c:v>2528.0</c:v>
                </c:pt>
                <c:pt idx="8354">
                  <c:v>2528.0</c:v>
                </c:pt>
                <c:pt idx="8355">
                  <c:v>2528.0</c:v>
                </c:pt>
                <c:pt idx="8356">
                  <c:v>2528.0</c:v>
                </c:pt>
                <c:pt idx="8357">
                  <c:v>2528.0</c:v>
                </c:pt>
                <c:pt idx="8358">
                  <c:v>2528.0</c:v>
                </c:pt>
                <c:pt idx="8359">
                  <c:v>2528.0</c:v>
                </c:pt>
                <c:pt idx="8360">
                  <c:v>2529.0</c:v>
                </c:pt>
                <c:pt idx="8361">
                  <c:v>2529.0</c:v>
                </c:pt>
                <c:pt idx="8362">
                  <c:v>2529.0</c:v>
                </c:pt>
                <c:pt idx="8363">
                  <c:v>2529.0</c:v>
                </c:pt>
                <c:pt idx="8364">
                  <c:v>2530.0</c:v>
                </c:pt>
                <c:pt idx="8365">
                  <c:v>2530.0</c:v>
                </c:pt>
                <c:pt idx="8366">
                  <c:v>2530.0</c:v>
                </c:pt>
                <c:pt idx="8367">
                  <c:v>2530.0</c:v>
                </c:pt>
                <c:pt idx="8368">
                  <c:v>2530.0</c:v>
                </c:pt>
                <c:pt idx="8369">
                  <c:v>2530.0</c:v>
                </c:pt>
                <c:pt idx="8370">
                  <c:v>2531.0</c:v>
                </c:pt>
                <c:pt idx="8371">
                  <c:v>2532.0</c:v>
                </c:pt>
                <c:pt idx="8372">
                  <c:v>2532.0</c:v>
                </c:pt>
                <c:pt idx="8373">
                  <c:v>2532.0</c:v>
                </c:pt>
                <c:pt idx="8374">
                  <c:v>2532.0</c:v>
                </c:pt>
                <c:pt idx="8375">
                  <c:v>2532.0</c:v>
                </c:pt>
                <c:pt idx="8376">
                  <c:v>2532.0</c:v>
                </c:pt>
                <c:pt idx="8377">
                  <c:v>2532.0</c:v>
                </c:pt>
                <c:pt idx="8378">
                  <c:v>2532.0</c:v>
                </c:pt>
                <c:pt idx="8379">
                  <c:v>2532.0</c:v>
                </c:pt>
                <c:pt idx="8380">
                  <c:v>2532.0</c:v>
                </c:pt>
                <c:pt idx="8381">
                  <c:v>2532.0</c:v>
                </c:pt>
                <c:pt idx="8382">
                  <c:v>2532.0</c:v>
                </c:pt>
                <c:pt idx="8383">
                  <c:v>2532.0</c:v>
                </c:pt>
                <c:pt idx="8384">
                  <c:v>2533.0</c:v>
                </c:pt>
                <c:pt idx="8385">
                  <c:v>2533.0</c:v>
                </c:pt>
                <c:pt idx="8386">
                  <c:v>2533.0</c:v>
                </c:pt>
                <c:pt idx="8387">
                  <c:v>2533.0</c:v>
                </c:pt>
                <c:pt idx="8388">
                  <c:v>2533.0</c:v>
                </c:pt>
                <c:pt idx="8389">
                  <c:v>2533.0</c:v>
                </c:pt>
                <c:pt idx="8390">
                  <c:v>2533.0</c:v>
                </c:pt>
                <c:pt idx="8391">
                  <c:v>2533.0</c:v>
                </c:pt>
                <c:pt idx="8392">
                  <c:v>2533.0</c:v>
                </c:pt>
                <c:pt idx="8393">
                  <c:v>2533.0</c:v>
                </c:pt>
                <c:pt idx="8394">
                  <c:v>2534.0</c:v>
                </c:pt>
                <c:pt idx="8395">
                  <c:v>2534.0</c:v>
                </c:pt>
                <c:pt idx="8396">
                  <c:v>2535.0</c:v>
                </c:pt>
                <c:pt idx="8397">
                  <c:v>2535.0</c:v>
                </c:pt>
                <c:pt idx="8398">
                  <c:v>2535.0</c:v>
                </c:pt>
                <c:pt idx="8399">
                  <c:v>2535.0</c:v>
                </c:pt>
                <c:pt idx="8400">
                  <c:v>2535.0</c:v>
                </c:pt>
                <c:pt idx="8401">
                  <c:v>2536.0</c:v>
                </c:pt>
                <c:pt idx="8402">
                  <c:v>2537.0</c:v>
                </c:pt>
                <c:pt idx="8403">
                  <c:v>2537.0</c:v>
                </c:pt>
                <c:pt idx="8404">
                  <c:v>2538.0</c:v>
                </c:pt>
                <c:pt idx="8405">
                  <c:v>2539.0</c:v>
                </c:pt>
                <c:pt idx="8406">
                  <c:v>2539.0</c:v>
                </c:pt>
                <c:pt idx="8407">
                  <c:v>2539.0</c:v>
                </c:pt>
                <c:pt idx="8408">
                  <c:v>2539.0</c:v>
                </c:pt>
                <c:pt idx="8409">
                  <c:v>2539.0</c:v>
                </c:pt>
                <c:pt idx="8410">
                  <c:v>2539.0</c:v>
                </c:pt>
                <c:pt idx="8411">
                  <c:v>2539.0</c:v>
                </c:pt>
                <c:pt idx="8412">
                  <c:v>2539.0</c:v>
                </c:pt>
                <c:pt idx="8413">
                  <c:v>2539.0</c:v>
                </c:pt>
                <c:pt idx="8414">
                  <c:v>2539.0</c:v>
                </c:pt>
                <c:pt idx="8415">
                  <c:v>2539.0</c:v>
                </c:pt>
                <c:pt idx="8416">
                  <c:v>2539.0</c:v>
                </c:pt>
                <c:pt idx="8417">
                  <c:v>2539.0</c:v>
                </c:pt>
                <c:pt idx="8418">
                  <c:v>2539.0</c:v>
                </c:pt>
                <c:pt idx="8419">
                  <c:v>2540.0</c:v>
                </c:pt>
                <c:pt idx="8420">
                  <c:v>2541.0</c:v>
                </c:pt>
                <c:pt idx="8421">
                  <c:v>2541.0</c:v>
                </c:pt>
                <c:pt idx="8422">
                  <c:v>2541.0</c:v>
                </c:pt>
                <c:pt idx="8423">
                  <c:v>2541.0</c:v>
                </c:pt>
                <c:pt idx="8424">
                  <c:v>2541.0</c:v>
                </c:pt>
                <c:pt idx="8425">
                  <c:v>2541.0</c:v>
                </c:pt>
                <c:pt idx="8426">
                  <c:v>2541.0</c:v>
                </c:pt>
                <c:pt idx="8427">
                  <c:v>2541.0</c:v>
                </c:pt>
                <c:pt idx="8428">
                  <c:v>2541.0</c:v>
                </c:pt>
                <c:pt idx="8429">
                  <c:v>2541.0</c:v>
                </c:pt>
                <c:pt idx="8430">
                  <c:v>2542.0</c:v>
                </c:pt>
                <c:pt idx="8431">
                  <c:v>2542.0</c:v>
                </c:pt>
                <c:pt idx="8432">
                  <c:v>2543.0</c:v>
                </c:pt>
                <c:pt idx="8433">
                  <c:v>2543.0</c:v>
                </c:pt>
                <c:pt idx="8434">
                  <c:v>2543.0</c:v>
                </c:pt>
                <c:pt idx="8435">
                  <c:v>2543.0</c:v>
                </c:pt>
                <c:pt idx="8436">
                  <c:v>2543.0</c:v>
                </c:pt>
                <c:pt idx="8437">
                  <c:v>2543.0</c:v>
                </c:pt>
                <c:pt idx="8438">
                  <c:v>2543.0</c:v>
                </c:pt>
                <c:pt idx="8439">
                  <c:v>2543.0</c:v>
                </c:pt>
                <c:pt idx="8440">
                  <c:v>2543.0</c:v>
                </c:pt>
                <c:pt idx="8441">
                  <c:v>2543.0</c:v>
                </c:pt>
                <c:pt idx="8442">
                  <c:v>2543.0</c:v>
                </c:pt>
                <c:pt idx="8443">
                  <c:v>2543.0</c:v>
                </c:pt>
                <c:pt idx="8444">
                  <c:v>2543.0</c:v>
                </c:pt>
                <c:pt idx="8445">
                  <c:v>2543.0</c:v>
                </c:pt>
                <c:pt idx="8446">
                  <c:v>2543.0</c:v>
                </c:pt>
                <c:pt idx="8447">
                  <c:v>2543.0</c:v>
                </c:pt>
                <c:pt idx="8448">
                  <c:v>2543.0</c:v>
                </c:pt>
                <c:pt idx="8449">
                  <c:v>2543.0</c:v>
                </c:pt>
                <c:pt idx="8450">
                  <c:v>2543.0</c:v>
                </c:pt>
                <c:pt idx="8451">
                  <c:v>2543.0</c:v>
                </c:pt>
                <c:pt idx="8452">
                  <c:v>2543.0</c:v>
                </c:pt>
                <c:pt idx="8453">
                  <c:v>2543.0</c:v>
                </c:pt>
                <c:pt idx="8454">
                  <c:v>2543.0</c:v>
                </c:pt>
                <c:pt idx="8455">
                  <c:v>2543.0</c:v>
                </c:pt>
                <c:pt idx="8456">
                  <c:v>2543.0</c:v>
                </c:pt>
                <c:pt idx="8457">
                  <c:v>2543.0</c:v>
                </c:pt>
                <c:pt idx="8458">
                  <c:v>2543.0</c:v>
                </c:pt>
                <c:pt idx="8459">
                  <c:v>2543.0</c:v>
                </c:pt>
                <c:pt idx="8460">
                  <c:v>2543.0</c:v>
                </c:pt>
                <c:pt idx="8461">
                  <c:v>2543.0</c:v>
                </c:pt>
                <c:pt idx="8462">
                  <c:v>2543.0</c:v>
                </c:pt>
                <c:pt idx="8463">
                  <c:v>2543.0</c:v>
                </c:pt>
                <c:pt idx="8464">
                  <c:v>2543.0</c:v>
                </c:pt>
                <c:pt idx="8465">
                  <c:v>2543.0</c:v>
                </c:pt>
                <c:pt idx="8466">
                  <c:v>2543.0</c:v>
                </c:pt>
                <c:pt idx="8467">
                  <c:v>2543.0</c:v>
                </c:pt>
                <c:pt idx="8468">
                  <c:v>2543.0</c:v>
                </c:pt>
                <c:pt idx="8469">
                  <c:v>2543.0</c:v>
                </c:pt>
                <c:pt idx="8470">
                  <c:v>2543.0</c:v>
                </c:pt>
                <c:pt idx="8471">
                  <c:v>2543.0</c:v>
                </c:pt>
                <c:pt idx="8472">
                  <c:v>2543.0</c:v>
                </c:pt>
                <c:pt idx="8473">
                  <c:v>2543.0</c:v>
                </c:pt>
                <c:pt idx="8474">
                  <c:v>2544.0</c:v>
                </c:pt>
                <c:pt idx="8475">
                  <c:v>2544.0</c:v>
                </c:pt>
                <c:pt idx="8476">
                  <c:v>2544.0</c:v>
                </c:pt>
                <c:pt idx="8477">
                  <c:v>2544.0</c:v>
                </c:pt>
                <c:pt idx="8478">
                  <c:v>2544.0</c:v>
                </c:pt>
                <c:pt idx="8479">
                  <c:v>2544.0</c:v>
                </c:pt>
                <c:pt idx="8480">
                  <c:v>2544.0</c:v>
                </c:pt>
                <c:pt idx="8481">
                  <c:v>2545.0</c:v>
                </c:pt>
                <c:pt idx="8482">
                  <c:v>2545.0</c:v>
                </c:pt>
                <c:pt idx="8483">
                  <c:v>2545.0</c:v>
                </c:pt>
                <c:pt idx="8484">
                  <c:v>2545.0</c:v>
                </c:pt>
                <c:pt idx="8485">
                  <c:v>2545.0</c:v>
                </c:pt>
                <c:pt idx="8486">
                  <c:v>2545.0</c:v>
                </c:pt>
                <c:pt idx="8487">
                  <c:v>2545.0</c:v>
                </c:pt>
                <c:pt idx="8488">
                  <c:v>2545.0</c:v>
                </c:pt>
                <c:pt idx="8489">
                  <c:v>2545.0</c:v>
                </c:pt>
                <c:pt idx="8490">
                  <c:v>2545.0</c:v>
                </c:pt>
                <c:pt idx="8491">
                  <c:v>2545.0</c:v>
                </c:pt>
                <c:pt idx="8492">
                  <c:v>2545.0</c:v>
                </c:pt>
                <c:pt idx="8493">
                  <c:v>2545.0</c:v>
                </c:pt>
                <c:pt idx="8494">
                  <c:v>2545.0</c:v>
                </c:pt>
                <c:pt idx="8495">
                  <c:v>2545.0</c:v>
                </c:pt>
                <c:pt idx="8496">
                  <c:v>2545.0</c:v>
                </c:pt>
                <c:pt idx="8497">
                  <c:v>2545.0</c:v>
                </c:pt>
                <c:pt idx="8498">
                  <c:v>2545.0</c:v>
                </c:pt>
                <c:pt idx="8499">
                  <c:v>2545.0</c:v>
                </c:pt>
                <c:pt idx="8500">
                  <c:v>2545.0</c:v>
                </c:pt>
                <c:pt idx="8501">
                  <c:v>2545.0</c:v>
                </c:pt>
                <c:pt idx="8502">
                  <c:v>2545.0</c:v>
                </c:pt>
                <c:pt idx="8503">
                  <c:v>2545.0</c:v>
                </c:pt>
                <c:pt idx="8504">
                  <c:v>2545.0</c:v>
                </c:pt>
                <c:pt idx="8505">
                  <c:v>2545.0</c:v>
                </c:pt>
                <c:pt idx="8506">
                  <c:v>2545.0</c:v>
                </c:pt>
                <c:pt idx="8507">
                  <c:v>2545.0</c:v>
                </c:pt>
                <c:pt idx="8508">
                  <c:v>2545.0</c:v>
                </c:pt>
                <c:pt idx="8509">
                  <c:v>2545.0</c:v>
                </c:pt>
                <c:pt idx="8510">
                  <c:v>2545.0</c:v>
                </c:pt>
                <c:pt idx="8511">
                  <c:v>2545.0</c:v>
                </c:pt>
                <c:pt idx="8512">
                  <c:v>2545.0</c:v>
                </c:pt>
                <c:pt idx="8513">
                  <c:v>2546.0</c:v>
                </c:pt>
                <c:pt idx="8514">
                  <c:v>2546.0</c:v>
                </c:pt>
                <c:pt idx="8515">
                  <c:v>2546.0</c:v>
                </c:pt>
                <c:pt idx="8516">
                  <c:v>2546.0</c:v>
                </c:pt>
                <c:pt idx="8517">
                  <c:v>2546.0</c:v>
                </c:pt>
                <c:pt idx="8518">
                  <c:v>2546.0</c:v>
                </c:pt>
                <c:pt idx="8519">
                  <c:v>2546.0</c:v>
                </c:pt>
                <c:pt idx="8520">
                  <c:v>2546.0</c:v>
                </c:pt>
                <c:pt idx="8521">
                  <c:v>2546.0</c:v>
                </c:pt>
                <c:pt idx="8522">
                  <c:v>2546.0</c:v>
                </c:pt>
                <c:pt idx="8523">
                  <c:v>2546.0</c:v>
                </c:pt>
                <c:pt idx="8524">
                  <c:v>2546.0</c:v>
                </c:pt>
                <c:pt idx="8525">
                  <c:v>2546.0</c:v>
                </c:pt>
                <c:pt idx="8526">
                  <c:v>2547.0</c:v>
                </c:pt>
                <c:pt idx="8527">
                  <c:v>2547.0</c:v>
                </c:pt>
                <c:pt idx="8528">
                  <c:v>2547.0</c:v>
                </c:pt>
                <c:pt idx="8529">
                  <c:v>2547.0</c:v>
                </c:pt>
                <c:pt idx="8530">
                  <c:v>2547.0</c:v>
                </c:pt>
                <c:pt idx="8531">
                  <c:v>2547.0</c:v>
                </c:pt>
                <c:pt idx="8532">
                  <c:v>2547.0</c:v>
                </c:pt>
                <c:pt idx="8533">
                  <c:v>2547.0</c:v>
                </c:pt>
                <c:pt idx="8534">
                  <c:v>2547.0</c:v>
                </c:pt>
                <c:pt idx="8535">
                  <c:v>2547.0</c:v>
                </c:pt>
                <c:pt idx="8536">
                  <c:v>2547.0</c:v>
                </c:pt>
                <c:pt idx="8537">
                  <c:v>2547.0</c:v>
                </c:pt>
                <c:pt idx="8538">
                  <c:v>2547.0</c:v>
                </c:pt>
                <c:pt idx="8539">
                  <c:v>2548.0</c:v>
                </c:pt>
                <c:pt idx="8540">
                  <c:v>2548.0</c:v>
                </c:pt>
                <c:pt idx="8541">
                  <c:v>2548.0</c:v>
                </c:pt>
                <c:pt idx="8542">
                  <c:v>2548.0</c:v>
                </c:pt>
                <c:pt idx="8543">
                  <c:v>2549.0</c:v>
                </c:pt>
                <c:pt idx="8544">
                  <c:v>2549.0</c:v>
                </c:pt>
                <c:pt idx="8545">
                  <c:v>2550.0</c:v>
                </c:pt>
                <c:pt idx="8546">
                  <c:v>2551.0</c:v>
                </c:pt>
                <c:pt idx="8547">
                  <c:v>2551.0</c:v>
                </c:pt>
                <c:pt idx="8548">
                  <c:v>2551.0</c:v>
                </c:pt>
                <c:pt idx="8549">
                  <c:v>2552.0</c:v>
                </c:pt>
                <c:pt idx="8550">
                  <c:v>2552.0</c:v>
                </c:pt>
                <c:pt idx="8551">
                  <c:v>2552.0</c:v>
                </c:pt>
                <c:pt idx="8552">
                  <c:v>2552.0</c:v>
                </c:pt>
                <c:pt idx="8553">
                  <c:v>2553.0</c:v>
                </c:pt>
                <c:pt idx="8554">
                  <c:v>2553.0</c:v>
                </c:pt>
                <c:pt idx="8555">
                  <c:v>2554.0</c:v>
                </c:pt>
                <c:pt idx="8556">
                  <c:v>2555.0</c:v>
                </c:pt>
                <c:pt idx="8557">
                  <c:v>2556.0</c:v>
                </c:pt>
                <c:pt idx="8558">
                  <c:v>2557.0</c:v>
                </c:pt>
                <c:pt idx="8559">
                  <c:v>2557.0</c:v>
                </c:pt>
                <c:pt idx="8560">
                  <c:v>2557.0</c:v>
                </c:pt>
                <c:pt idx="8561">
                  <c:v>2557.0</c:v>
                </c:pt>
                <c:pt idx="8562">
                  <c:v>2557.0</c:v>
                </c:pt>
                <c:pt idx="8563">
                  <c:v>2558.0</c:v>
                </c:pt>
                <c:pt idx="8564">
                  <c:v>2559.0</c:v>
                </c:pt>
                <c:pt idx="8565">
                  <c:v>2559.0</c:v>
                </c:pt>
                <c:pt idx="8566">
                  <c:v>2559.0</c:v>
                </c:pt>
                <c:pt idx="8567">
                  <c:v>2560.0</c:v>
                </c:pt>
                <c:pt idx="8568">
                  <c:v>2561.0</c:v>
                </c:pt>
                <c:pt idx="8569">
                  <c:v>2561.0</c:v>
                </c:pt>
                <c:pt idx="8570">
                  <c:v>2561.0</c:v>
                </c:pt>
                <c:pt idx="8571">
                  <c:v>2561.0</c:v>
                </c:pt>
                <c:pt idx="8572">
                  <c:v>2561.0</c:v>
                </c:pt>
                <c:pt idx="8573">
                  <c:v>2561.0</c:v>
                </c:pt>
                <c:pt idx="8574">
                  <c:v>2562.0</c:v>
                </c:pt>
                <c:pt idx="8575">
                  <c:v>2562.0</c:v>
                </c:pt>
                <c:pt idx="8576">
                  <c:v>2562.0</c:v>
                </c:pt>
                <c:pt idx="8577">
                  <c:v>2562.0</c:v>
                </c:pt>
                <c:pt idx="8578">
                  <c:v>2562.0</c:v>
                </c:pt>
                <c:pt idx="8579">
                  <c:v>2562.0</c:v>
                </c:pt>
                <c:pt idx="8580">
                  <c:v>2563.0</c:v>
                </c:pt>
                <c:pt idx="8581">
                  <c:v>2563.0</c:v>
                </c:pt>
                <c:pt idx="8582">
                  <c:v>2563.0</c:v>
                </c:pt>
                <c:pt idx="8583">
                  <c:v>2564.0</c:v>
                </c:pt>
                <c:pt idx="8584">
                  <c:v>2565.0</c:v>
                </c:pt>
                <c:pt idx="8585">
                  <c:v>2565.0</c:v>
                </c:pt>
                <c:pt idx="8586">
                  <c:v>2566.0</c:v>
                </c:pt>
                <c:pt idx="8587">
                  <c:v>2567.0</c:v>
                </c:pt>
                <c:pt idx="8588">
                  <c:v>2568.0</c:v>
                </c:pt>
                <c:pt idx="8589">
                  <c:v>2568.0</c:v>
                </c:pt>
                <c:pt idx="8590">
                  <c:v>2568.0</c:v>
                </c:pt>
                <c:pt idx="8591">
                  <c:v>2568.0</c:v>
                </c:pt>
                <c:pt idx="8592">
                  <c:v>2568.0</c:v>
                </c:pt>
                <c:pt idx="8593">
                  <c:v>2569.0</c:v>
                </c:pt>
                <c:pt idx="8594">
                  <c:v>2569.0</c:v>
                </c:pt>
                <c:pt idx="8595">
                  <c:v>2570.0</c:v>
                </c:pt>
                <c:pt idx="8596">
                  <c:v>2570.0</c:v>
                </c:pt>
                <c:pt idx="8597">
                  <c:v>2571.0</c:v>
                </c:pt>
                <c:pt idx="8598">
                  <c:v>2572.0</c:v>
                </c:pt>
                <c:pt idx="8599">
                  <c:v>2572.0</c:v>
                </c:pt>
                <c:pt idx="8600">
                  <c:v>2572.0</c:v>
                </c:pt>
                <c:pt idx="8601">
                  <c:v>2572.0</c:v>
                </c:pt>
                <c:pt idx="8602">
                  <c:v>2572.0</c:v>
                </c:pt>
                <c:pt idx="8603">
                  <c:v>2572.0</c:v>
                </c:pt>
                <c:pt idx="8604">
                  <c:v>2572.0</c:v>
                </c:pt>
                <c:pt idx="8605">
                  <c:v>2572.0</c:v>
                </c:pt>
                <c:pt idx="8606">
                  <c:v>2572.0</c:v>
                </c:pt>
                <c:pt idx="8607">
                  <c:v>2573.0</c:v>
                </c:pt>
                <c:pt idx="8608">
                  <c:v>2573.0</c:v>
                </c:pt>
                <c:pt idx="8609">
                  <c:v>2573.0</c:v>
                </c:pt>
                <c:pt idx="8610">
                  <c:v>2574.0</c:v>
                </c:pt>
                <c:pt idx="8611">
                  <c:v>2575.0</c:v>
                </c:pt>
                <c:pt idx="8612">
                  <c:v>2576.0</c:v>
                </c:pt>
                <c:pt idx="8613">
                  <c:v>2577.0</c:v>
                </c:pt>
                <c:pt idx="8614">
                  <c:v>2578.0</c:v>
                </c:pt>
                <c:pt idx="8615">
                  <c:v>2579.0</c:v>
                </c:pt>
                <c:pt idx="8616">
                  <c:v>2580.0</c:v>
                </c:pt>
                <c:pt idx="8617">
                  <c:v>2581.0</c:v>
                </c:pt>
                <c:pt idx="8618">
                  <c:v>2581.0</c:v>
                </c:pt>
                <c:pt idx="8619">
                  <c:v>2581.0</c:v>
                </c:pt>
                <c:pt idx="8620">
                  <c:v>2581.0</c:v>
                </c:pt>
                <c:pt idx="8621">
                  <c:v>2582.0</c:v>
                </c:pt>
                <c:pt idx="8622">
                  <c:v>2583.0</c:v>
                </c:pt>
                <c:pt idx="8623">
                  <c:v>2584.0</c:v>
                </c:pt>
                <c:pt idx="8624">
                  <c:v>2584.0</c:v>
                </c:pt>
                <c:pt idx="8625">
                  <c:v>2584.0</c:v>
                </c:pt>
                <c:pt idx="8626">
                  <c:v>2584.0</c:v>
                </c:pt>
                <c:pt idx="8627">
                  <c:v>2584.0</c:v>
                </c:pt>
                <c:pt idx="8628">
                  <c:v>2584.0</c:v>
                </c:pt>
                <c:pt idx="8629">
                  <c:v>2584.0</c:v>
                </c:pt>
                <c:pt idx="8630">
                  <c:v>2584.0</c:v>
                </c:pt>
                <c:pt idx="8631">
                  <c:v>2584.0</c:v>
                </c:pt>
                <c:pt idx="8632">
                  <c:v>2584.0</c:v>
                </c:pt>
                <c:pt idx="8633">
                  <c:v>2584.0</c:v>
                </c:pt>
                <c:pt idx="8634">
                  <c:v>2585.0</c:v>
                </c:pt>
                <c:pt idx="8635">
                  <c:v>2585.0</c:v>
                </c:pt>
                <c:pt idx="8636">
                  <c:v>2585.0</c:v>
                </c:pt>
                <c:pt idx="8637">
                  <c:v>2586.0</c:v>
                </c:pt>
                <c:pt idx="8638">
                  <c:v>2586.0</c:v>
                </c:pt>
                <c:pt idx="8639">
                  <c:v>2587.0</c:v>
                </c:pt>
                <c:pt idx="8640">
                  <c:v>2587.0</c:v>
                </c:pt>
                <c:pt idx="8641">
                  <c:v>2588.0</c:v>
                </c:pt>
                <c:pt idx="8642">
                  <c:v>2588.0</c:v>
                </c:pt>
                <c:pt idx="8643">
                  <c:v>2589.0</c:v>
                </c:pt>
                <c:pt idx="8644">
                  <c:v>2590.0</c:v>
                </c:pt>
                <c:pt idx="8645">
                  <c:v>2590.0</c:v>
                </c:pt>
                <c:pt idx="8646">
                  <c:v>2591.0</c:v>
                </c:pt>
                <c:pt idx="8647">
                  <c:v>2591.0</c:v>
                </c:pt>
                <c:pt idx="8648">
                  <c:v>2591.0</c:v>
                </c:pt>
                <c:pt idx="8649">
                  <c:v>2591.0</c:v>
                </c:pt>
                <c:pt idx="8650">
                  <c:v>2592.0</c:v>
                </c:pt>
                <c:pt idx="8651">
                  <c:v>2593.0</c:v>
                </c:pt>
                <c:pt idx="8652">
                  <c:v>2594.0</c:v>
                </c:pt>
                <c:pt idx="8653">
                  <c:v>2594.0</c:v>
                </c:pt>
                <c:pt idx="8654">
                  <c:v>2594.0</c:v>
                </c:pt>
                <c:pt idx="8655">
                  <c:v>2595.0</c:v>
                </c:pt>
                <c:pt idx="8656">
                  <c:v>2596.0</c:v>
                </c:pt>
                <c:pt idx="8657">
                  <c:v>2596.0</c:v>
                </c:pt>
                <c:pt idx="8658">
                  <c:v>2597.0</c:v>
                </c:pt>
                <c:pt idx="8659">
                  <c:v>2597.0</c:v>
                </c:pt>
                <c:pt idx="8660">
                  <c:v>2597.0</c:v>
                </c:pt>
                <c:pt idx="8661">
                  <c:v>2598.0</c:v>
                </c:pt>
                <c:pt idx="8662">
                  <c:v>2599.0</c:v>
                </c:pt>
                <c:pt idx="8663">
                  <c:v>2599.0</c:v>
                </c:pt>
                <c:pt idx="8664">
                  <c:v>2600.0</c:v>
                </c:pt>
                <c:pt idx="8665">
                  <c:v>2600.0</c:v>
                </c:pt>
                <c:pt idx="8666">
                  <c:v>2600.0</c:v>
                </c:pt>
                <c:pt idx="8667">
                  <c:v>2600.0</c:v>
                </c:pt>
                <c:pt idx="8668">
                  <c:v>2600.0</c:v>
                </c:pt>
                <c:pt idx="8669">
                  <c:v>2600.0</c:v>
                </c:pt>
                <c:pt idx="8670">
                  <c:v>2600.0</c:v>
                </c:pt>
                <c:pt idx="8671">
                  <c:v>2600.0</c:v>
                </c:pt>
                <c:pt idx="8672">
                  <c:v>2600.0</c:v>
                </c:pt>
                <c:pt idx="8673">
                  <c:v>2601.0</c:v>
                </c:pt>
                <c:pt idx="8674">
                  <c:v>2602.0</c:v>
                </c:pt>
                <c:pt idx="8675">
                  <c:v>2602.0</c:v>
                </c:pt>
                <c:pt idx="8676">
                  <c:v>2602.0</c:v>
                </c:pt>
                <c:pt idx="8677">
                  <c:v>2602.0</c:v>
                </c:pt>
                <c:pt idx="8678">
                  <c:v>2602.0</c:v>
                </c:pt>
                <c:pt idx="8679">
                  <c:v>2603.0</c:v>
                </c:pt>
                <c:pt idx="8680">
                  <c:v>2603.0</c:v>
                </c:pt>
                <c:pt idx="8681">
                  <c:v>2604.0</c:v>
                </c:pt>
                <c:pt idx="8682">
                  <c:v>2605.0</c:v>
                </c:pt>
                <c:pt idx="8683">
                  <c:v>2606.0</c:v>
                </c:pt>
                <c:pt idx="8684">
                  <c:v>2607.0</c:v>
                </c:pt>
                <c:pt idx="8685">
                  <c:v>2607.0</c:v>
                </c:pt>
                <c:pt idx="8686">
                  <c:v>2607.0</c:v>
                </c:pt>
                <c:pt idx="8687">
                  <c:v>2607.0</c:v>
                </c:pt>
                <c:pt idx="8688">
                  <c:v>2607.0</c:v>
                </c:pt>
                <c:pt idx="8689">
                  <c:v>2607.0</c:v>
                </c:pt>
                <c:pt idx="8690">
                  <c:v>2607.0</c:v>
                </c:pt>
                <c:pt idx="8691">
                  <c:v>2608.0</c:v>
                </c:pt>
                <c:pt idx="8692">
                  <c:v>2608.0</c:v>
                </c:pt>
                <c:pt idx="8693">
                  <c:v>2609.0</c:v>
                </c:pt>
                <c:pt idx="8694">
                  <c:v>2610.0</c:v>
                </c:pt>
                <c:pt idx="8695">
                  <c:v>2610.0</c:v>
                </c:pt>
                <c:pt idx="8696">
                  <c:v>2611.0</c:v>
                </c:pt>
                <c:pt idx="8697">
                  <c:v>2611.0</c:v>
                </c:pt>
                <c:pt idx="8698">
                  <c:v>2611.0</c:v>
                </c:pt>
                <c:pt idx="8699">
                  <c:v>2611.0</c:v>
                </c:pt>
                <c:pt idx="8700">
                  <c:v>2612.0</c:v>
                </c:pt>
                <c:pt idx="8701">
                  <c:v>2613.0</c:v>
                </c:pt>
                <c:pt idx="8702">
                  <c:v>2613.0</c:v>
                </c:pt>
                <c:pt idx="8703">
                  <c:v>2613.0</c:v>
                </c:pt>
                <c:pt idx="8704">
                  <c:v>2613.0</c:v>
                </c:pt>
                <c:pt idx="8705">
                  <c:v>2613.0</c:v>
                </c:pt>
                <c:pt idx="8706">
                  <c:v>2614.0</c:v>
                </c:pt>
                <c:pt idx="8707">
                  <c:v>2614.0</c:v>
                </c:pt>
                <c:pt idx="8708">
                  <c:v>2615.0</c:v>
                </c:pt>
                <c:pt idx="8709">
                  <c:v>2616.0</c:v>
                </c:pt>
                <c:pt idx="8710">
                  <c:v>2616.0</c:v>
                </c:pt>
                <c:pt idx="8711">
                  <c:v>2616.0</c:v>
                </c:pt>
                <c:pt idx="8712">
                  <c:v>2616.0</c:v>
                </c:pt>
                <c:pt idx="8713">
                  <c:v>2616.0</c:v>
                </c:pt>
                <c:pt idx="8714">
                  <c:v>2617.0</c:v>
                </c:pt>
                <c:pt idx="8715">
                  <c:v>2618.0</c:v>
                </c:pt>
                <c:pt idx="8716">
                  <c:v>2618.0</c:v>
                </c:pt>
                <c:pt idx="8717">
                  <c:v>2618.0</c:v>
                </c:pt>
                <c:pt idx="8718">
                  <c:v>2618.0</c:v>
                </c:pt>
                <c:pt idx="8719">
                  <c:v>2619.0</c:v>
                </c:pt>
                <c:pt idx="8720">
                  <c:v>2619.0</c:v>
                </c:pt>
                <c:pt idx="8721">
                  <c:v>2619.0</c:v>
                </c:pt>
                <c:pt idx="8722">
                  <c:v>2619.0</c:v>
                </c:pt>
                <c:pt idx="8723">
                  <c:v>2619.0</c:v>
                </c:pt>
                <c:pt idx="8724">
                  <c:v>2620.0</c:v>
                </c:pt>
                <c:pt idx="8725">
                  <c:v>2620.0</c:v>
                </c:pt>
                <c:pt idx="8726">
                  <c:v>2621.0</c:v>
                </c:pt>
                <c:pt idx="8727">
                  <c:v>2621.0</c:v>
                </c:pt>
                <c:pt idx="8728">
                  <c:v>2621.0</c:v>
                </c:pt>
                <c:pt idx="8729">
                  <c:v>2621.0</c:v>
                </c:pt>
                <c:pt idx="8730">
                  <c:v>2622.0</c:v>
                </c:pt>
                <c:pt idx="8731">
                  <c:v>2623.0</c:v>
                </c:pt>
                <c:pt idx="8732">
                  <c:v>2623.0</c:v>
                </c:pt>
                <c:pt idx="8733">
                  <c:v>2624.0</c:v>
                </c:pt>
                <c:pt idx="8734">
                  <c:v>2624.0</c:v>
                </c:pt>
                <c:pt idx="8735">
                  <c:v>2625.0</c:v>
                </c:pt>
                <c:pt idx="8736">
                  <c:v>2625.0</c:v>
                </c:pt>
                <c:pt idx="8737">
                  <c:v>2625.0</c:v>
                </c:pt>
                <c:pt idx="8738">
                  <c:v>2626.0</c:v>
                </c:pt>
                <c:pt idx="8739">
                  <c:v>2626.0</c:v>
                </c:pt>
                <c:pt idx="8740">
                  <c:v>2626.0</c:v>
                </c:pt>
                <c:pt idx="8741">
                  <c:v>2627.0</c:v>
                </c:pt>
                <c:pt idx="8742">
                  <c:v>2627.0</c:v>
                </c:pt>
                <c:pt idx="8743">
                  <c:v>2627.0</c:v>
                </c:pt>
                <c:pt idx="8744">
                  <c:v>2627.0</c:v>
                </c:pt>
                <c:pt idx="8745">
                  <c:v>2627.0</c:v>
                </c:pt>
                <c:pt idx="8746">
                  <c:v>2627.0</c:v>
                </c:pt>
                <c:pt idx="8747">
                  <c:v>2627.0</c:v>
                </c:pt>
                <c:pt idx="8748">
                  <c:v>2628.0</c:v>
                </c:pt>
                <c:pt idx="8749">
                  <c:v>2629.0</c:v>
                </c:pt>
                <c:pt idx="8750">
                  <c:v>2630.0</c:v>
                </c:pt>
                <c:pt idx="8751">
                  <c:v>2630.0</c:v>
                </c:pt>
                <c:pt idx="8752">
                  <c:v>2630.0</c:v>
                </c:pt>
                <c:pt idx="8753">
                  <c:v>2630.0</c:v>
                </c:pt>
                <c:pt idx="8754">
                  <c:v>2630.0</c:v>
                </c:pt>
                <c:pt idx="8755">
                  <c:v>2630.0</c:v>
                </c:pt>
                <c:pt idx="8756">
                  <c:v>2630.0</c:v>
                </c:pt>
                <c:pt idx="8757">
                  <c:v>2630.0</c:v>
                </c:pt>
                <c:pt idx="8758">
                  <c:v>2630.0</c:v>
                </c:pt>
                <c:pt idx="8759">
                  <c:v>2630.0</c:v>
                </c:pt>
                <c:pt idx="8760">
                  <c:v>2630.0</c:v>
                </c:pt>
                <c:pt idx="8761">
                  <c:v>2630.0</c:v>
                </c:pt>
                <c:pt idx="8762">
                  <c:v>2630.0</c:v>
                </c:pt>
                <c:pt idx="8763">
                  <c:v>2630.0</c:v>
                </c:pt>
                <c:pt idx="8764">
                  <c:v>2630.0</c:v>
                </c:pt>
                <c:pt idx="8765">
                  <c:v>2630.0</c:v>
                </c:pt>
                <c:pt idx="8766">
                  <c:v>2630.0</c:v>
                </c:pt>
                <c:pt idx="8767">
                  <c:v>2630.0</c:v>
                </c:pt>
                <c:pt idx="8768">
                  <c:v>2630.0</c:v>
                </c:pt>
                <c:pt idx="8769">
                  <c:v>2630.0</c:v>
                </c:pt>
                <c:pt idx="8770">
                  <c:v>2630.0</c:v>
                </c:pt>
                <c:pt idx="8771">
                  <c:v>2630.0</c:v>
                </c:pt>
                <c:pt idx="8772">
                  <c:v>2630.0</c:v>
                </c:pt>
                <c:pt idx="8773">
                  <c:v>2631.0</c:v>
                </c:pt>
                <c:pt idx="8774">
                  <c:v>2631.0</c:v>
                </c:pt>
                <c:pt idx="8775">
                  <c:v>2631.0</c:v>
                </c:pt>
                <c:pt idx="8776">
                  <c:v>2632.0</c:v>
                </c:pt>
                <c:pt idx="8777">
                  <c:v>2633.0</c:v>
                </c:pt>
                <c:pt idx="8778">
                  <c:v>2633.0</c:v>
                </c:pt>
                <c:pt idx="8779">
                  <c:v>2634.0</c:v>
                </c:pt>
                <c:pt idx="8780">
                  <c:v>2634.0</c:v>
                </c:pt>
                <c:pt idx="8781">
                  <c:v>2635.0</c:v>
                </c:pt>
                <c:pt idx="8782">
                  <c:v>2636.0</c:v>
                </c:pt>
                <c:pt idx="8783">
                  <c:v>2637.0</c:v>
                </c:pt>
                <c:pt idx="8784">
                  <c:v>2637.0</c:v>
                </c:pt>
                <c:pt idx="8785">
                  <c:v>2638.0</c:v>
                </c:pt>
                <c:pt idx="8786">
                  <c:v>2638.0</c:v>
                </c:pt>
                <c:pt idx="8787">
                  <c:v>2638.0</c:v>
                </c:pt>
                <c:pt idx="8788">
                  <c:v>2638.0</c:v>
                </c:pt>
                <c:pt idx="8789">
                  <c:v>2639.0</c:v>
                </c:pt>
                <c:pt idx="8790">
                  <c:v>2639.0</c:v>
                </c:pt>
                <c:pt idx="8791">
                  <c:v>2639.0</c:v>
                </c:pt>
                <c:pt idx="8792">
                  <c:v>2639.0</c:v>
                </c:pt>
                <c:pt idx="8793">
                  <c:v>2639.0</c:v>
                </c:pt>
                <c:pt idx="8794">
                  <c:v>2639.0</c:v>
                </c:pt>
                <c:pt idx="8795">
                  <c:v>2640.0</c:v>
                </c:pt>
                <c:pt idx="8796">
                  <c:v>2640.0</c:v>
                </c:pt>
                <c:pt idx="8797">
                  <c:v>2640.0</c:v>
                </c:pt>
                <c:pt idx="8798">
                  <c:v>2640.0</c:v>
                </c:pt>
                <c:pt idx="8799">
                  <c:v>2640.0</c:v>
                </c:pt>
                <c:pt idx="8800">
                  <c:v>2640.0</c:v>
                </c:pt>
                <c:pt idx="8801">
                  <c:v>2640.0</c:v>
                </c:pt>
                <c:pt idx="8802">
                  <c:v>2640.0</c:v>
                </c:pt>
                <c:pt idx="8803">
                  <c:v>2640.0</c:v>
                </c:pt>
                <c:pt idx="8804">
                  <c:v>2640.0</c:v>
                </c:pt>
                <c:pt idx="8805">
                  <c:v>2640.0</c:v>
                </c:pt>
                <c:pt idx="8806">
                  <c:v>2640.0</c:v>
                </c:pt>
                <c:pt idx="8807">
                  <c:v>2640.0</c:v>
                </c:pt>
                <c:pt idx="8808">
                  <c:v>2640.0</c:v>
                </c:pt>
                <c:pt idx="8809">
                  <c:v>2640.0</c:v>
                </c:pt>
                <c:pt idx="8810">
                  <c:v>2640.0</c:v>
                </c:pt>
                <c:pt idx="8811">
                  <c:v>2640.0</c:v>
                </c:pt>
                <c:pt idx="8812">
                  <c:v>2640.0</c:v>
                </c:pt>
                <c:pt idx="8813">
                  <c:v>2640.0</c:v>
                </c:pt>
                <c:pt idx="8814">
                  <c:v>2640.0</c:v>
                </c:pt>
                <c:pt idx="8815">
                  <c:v>2640.0</c:v>
                </c:pt>
                <c:pt idx="8816">
                  <c:v>2640.0</c:v>
                </c:pt>
                <c:pt idx="8817">
                  <c:v>2641.0</c:v>
                </c:pt>
                <c:pt idx="8818">
                  <c:v>2642.0</c:v>
                </c:pt>
                <c:pt idx="8819">
                  <c:v>2642.0</c:v>
                </c:pt>
                <c:pt idx="8820">
                  <c:v>2643.0</c:v>
                </c:pt>
                <c:pt idx="8821">
                  <c:v>2644.0</c:v>
                </c:pt>
                <c:pt idx="8822">
                  <c:v>2644.0</c:v>
                </c:pt>
                <c:pt idx="8823">
                  <c:v>2644.0</c:v>
                </c:pt>
                <c:pt idx="8824">
                  <c:v>2645.0</c:v>
                </c:pt>
                <c:pt idx="8825">
                  <c:v>2645.0</c:v>
                </c:pt>
                <c:pt idx="8826">
                  <c:v>2646.0</c:v>
                </c:pt>
                <c:pt idx="8827">
                  <c:v>2646.0</c:v>
                </c:pt>
                <c:pt idx="8828">
                  <c:v>2647.0</c:v>
                </c:pt>
                <c:pt idx="8829">
                  <c:v>2647.0</c:v>
                </c:pt>
                <c:pt idx="8830">
                  <c:v>2647.0</c:v>
                </c:pt>
                <c:pt idx="8831">
                  <c:v>2648.0</c:v>
                </c:pt>
                <c:pt idx="8832">
                  <c:v>2649.0</c:v>
                </c:pt>
                <c:pt idx="8833">
                  <c:v>2649.0</c:v>
                </c:pt>
                <c:pt idx="8834">
                  <c:v>2649.0</c:v>
                </c:pt>
                <c:pt idx="8835">
                  <c:v>2649.0</c:v>
                </c:pt>
                <c:pt idx="8836">
                  <c:v>2650.0</c:v>
                </c:pt>
                <c:pt idx="8837">
                  <c:v>2650.0</c:v>
                </c:pt>
                <c:pt idx="8838">
                  <c:v>2651.0</c:v>
                </c:pt>
                <c:pt idx="8839">
                  <c:v>2652.0</c:v>
                </c:pt>
                <c:pt idx="8840">
                  <c:v>2653.0</c:v>
                </c:pt>
                <c:pt idx="8841">
                  <c:v>2653.0</c:v>
                </c:pt>
                <c:pt idx="8842">
                  <c:v>2653.0</c:v>
                </c:pt>
                <c:pt idx="8843">
                  <c:v>2653.0</c:v>
                </c:pt>
                <c:pt idx="8844">
                  <c:v>2653.0</c:v>
                </c:pt>
                <c:pt idx="8845">
                  <c:v>2654.0</c:v>
                </c:pt>
                <c:pt idx="8846">
                  <c:v>2655.0</c:v>
                </c:pt>
                <c:pt idx="8847">
                  <c:v>2655.0</c:v>
                </c:pt>
                <c:pt idx="8848">
                  <c:v>2655.0</c:v>
                </c:pt>
                <c:pt idx="8849">
                  <c:v>2655.0</c:v>
                </c:pt>
                <c:pt idx="8850">
                  <c:v>2655.0</c:v>
                </c:pt>
                <c:pt idx="8851">
                  <c:v>2655.0</c:v>
                </c:pt>
                <c:pt idx="8852">
                  <c:v>2655.0</c:v>
                </c:pt>
                <c:pt idx="8853">
                  <c:v>2655.0</c:v>
                </c:pt>
                <c:pt idx="8854">
                  <c:v>2655.0</c:v>
                </c:pt>
                <c:pt idx="8855">
                  <c:v>2655.0</c:v>
                </c:pt>
                <c:pt idx="8856">
                  <c:v>2655.0</c:v>
                </c:pt>
                <c:pt idx="8857">
                  <c:v>2655.0</c:v>
                </c:pt>
                <c:pt idx="8858">
                  <c:v>2655.0</c:v>
                </c:pt>
                <c:pt idx="8859">
                  <c:v>2655.0</c:v>
                </c:pt>
                <c:pt idx="8860">
                  <c:v>2655.0</c:v>
                </c:pt>
                <c:pt idx="8861">
                  <c:v>2655.0</c:v>
                </c:pt>
                <c:pt idx="8862">
                  <c:v>2655.0</c:v>
                </c:pt>
                <c:pt idx="8863">
                  <c:v>2655.0</c:v>
                </c:pt>
                <c:pt idx="8864">
                  <c:v>2655.0</c:v>
                </c:pt>
                <c:pt idx="8865">
                  <c:v>2655.0</c:v>
                </c:pt>
                <c:pt idx="8866">
                  <c:v>2655.0</c:v>
                </c:pt>
                <c:pt idx="8867">
                  <c:v>2655.0</c:v>
                </c:pt>
                <c:pt idx="8868">
                  <c:v>2655.0</c:v>
                </c:pt>
                <c:pt idx="8869">
                  <c:v>2655.0</c:v>
                </c:pt>
                <c:pt idx="8870">
                  <c:v>2655.0</c:v>
                </c:pt>
                <c:pt idx="8871">
                  <c:v>2655.0</c:v>
                </c:pt>
                <c:pt idx="8872">
                  <c:v>2655.0</c:v>
                </c:pt>
                <c:pt idx="8873">
                  <c:v>2655.0</c:v>
                </c:pt>
                <c:pt idx="8874">
                  <c:v>2655.0</c:v>
                </c:pt>
                <c:pt idx="8875">
                  <c:v>2655.0</c:v>
                </c:pt>
                <c:pt idx="8876">
                  <c:v>2655.0</c:v>
                </c:pt>
                <c:pt idx="8877">
                  <c:v>2655.0</c:v>
                </c:pt>
                <c:pt idx="8878">
                  <c:v>2655.0</c:v>
                </c:pt>
                <c:pt idx="8879">
                  <c:v>2655.0</c:v>
                </c:pt>
                <c:pt idx="8880">
                  <c:v>2655.0</c:v>
                </c:pt>
                <c:pt idx="8881">
                  <c:v>2655.0</c:v>
                </c:pt>
                <c:pt idx="8882">
                  <c:v>2655.0</c:v>
                </c:pt>
                <c:pt idx="8883">
                  <c:v>2655.0</c:v>
                </c:pt>
                <c:pt idx="8884">
                  <c:v>2655.0</c:v>
                </c:pt>
                <c:pt idx="8885">
                  <c:v>2655.0</c:v>
                </c:pt>
                <c:pt idx="8886">
                  <c:v>2655.0</c:v>
                </c:pt>
                <c:pt idx="8887">
                  <c:v>2655.0</c:v>
                </c:pt>
                <c:pt idx="8888">
                  <c:v>2655.0</c:v>
                </c:pt>
                <c:pt idx="8889">
                  <c:v>2655.0</c:v>
                </c:pt>
                <c:pt idx="8890">
                  <c:v>2655.0</c:v>
                </c:pt>
                <c:pt idx="8891">
                  <c:v>2655.0</c:v>
                </c:pt>
                <c:pt idx="8892">
                  <c:v>2655.0</c:v>
                </c:pt>
                <c:pt idx="8893">
                  <c:v>2655.0</c:v>
                </c:pt>
                <c:pt idx="8894">
                  <c:v>2655.0</c:v>
                </c:pt>
                <c:pt idx="8895">
                  <c:v>2655.0</c:v>
                </c:pt>
                <c:pt idx="8896">
                  <c:v>2655.0</c:v>
                </c:pt>
                <c:pt idx="8897">
                  <c:v>2655.0</c:v>
                </c:pt>
                <c:pt idx="8898">
                  <c:v>2655.0</c:v>
                </c:pt>
                <c:pt idx="8899">
                  <c:v>2655.0</c:v>
                </c:pt>
                <c:pt idx="8900">
                  <c:v>2655.0</c:v>
                </c:pt>
                <c:pt idx="8901">
                  <c:v>2655.0</c:v>
                </c:pt>
                <c:pt idx="8902">
                  <c:v>2655.0</c:v>
                </c:pt>
                <c:pt idx="8903">
                  <c:v>2655.0</c:v>
                </c:pt>
                <c:pt idx="8904">
                  <c:v>2655.0</c:v>
                </c:pt>
                <c:pt idx="8905">
                  <c:v>2655.0</c:v>
                </c:pt>
                <c:pt idx="8906">
                  <c:v>2655.0</c:v>
                </c:pt>
                <c:pt idx="8907">
                  <c:v>2655.0</c:v>
                </c:pt>
                <c:pt idx="8908">
                  <c:v>2655.0</c:v>
                </c:pt>
                <c:pt idx="8909">
                  <c:v>2655.0</c:v>
                </c:pt>
                <c:pt idx="8910">
                  <c:v>2655.0</c:v>
                </c:pt>
                <c:pt idx="8911">
                  <c:v>2655.0</c:v>
                </c:pt>
                <c:pt idx="8912">
                  <c:v>2655.0</c:v>
                </c:pt>
                <c:pt idx="8913">
                  <c:v>2655.0</c:v>
                </c:pt>
                <c:pt idx="8914">
                  <c:v>2655.0</c:v>
                </c:pt>
                <c:pt idx="8915">
                  <c:v>2655.0</c:v>
                </c:pt>
                <c:pt idx="8916">
                  <c:v>2655.0</c:v>
                </c:pt>
                <c:pt idx="8917">
                  <c:v>2656.0</c:v>
                </c:pt>
                <c:pt idx="8918">
                  <c:v>2656.0</c:v>
                </c:pt>
                <c:pt idx="8919">
                  <c:v>2656.0</c:v>
                </c:pt>
                <c:pt idx="8920">
                  <c:v>2656.0</c:v>
                </c:pt>
                <c:pt idx="8921">
                  <c:v>2656.0</c:v>
                </c:pt>
                <c:pt idx="8922">
                  <c:v>2656.0</c:v>
                </c:pt>
                <c:pt idx="8923">
                  <c:v>2656.0</c:v>
                </c:pt>
                <c:pt idx="8924">
                  <c:v>2656.0</c:v>
                </c:pt>
                <c:pt idx="8925">
                  <c:v>2656.0</c:v>
                </c:pt>
                <c:pt idx="8926">
                  <c:v>2656.0</c:v>
                </c:pt>
                <c:pt idx="8927">
                  <c:v>2656.0</c:v>
                </c:pt>
                <c:pt idx="8928">
                  <c:v>2656.0</c:v>
                </c:pt>
                <c:pt idx="8929">
                  <c:v>2656.0</c:v>
                </c:pt>
                <c:pt idx="8930">
                  <c:v>2656.0</c:v>
                </c:pt>
                <c:pt idx="8931">
                  <c:v>2656.0</c:v>
                </c:pt>
                <c:pt idx="8932">
                  <c:v>2656.0</c:v>
                </c:pt>
                <c:pt idx="8933">
                  <c:v>2656.0</c:v>
                </c:pt>
                <c:pt idx="8934">
                  <c:v>2656.0</c:v>
                </c:pt>
                <c:pt idx="8935">
                  <c:v>2657.0</c:v>
                </c:pt>
                <c:pt idx="8936">
                  <c:v>2658.0</c:v>
                </c:pt>
                <c:pt idx="8937">
                  <c:v>2658.0</c:v>
                </c:pt>
                <c:pt idx="8938">
                  <c:v>2658.0</c:v>
                </c:pt>
                <c:pt idx="8939">
                  <c:v>2658.0</c:v>
                </c:pt>
                <c:pt idx="8940">
                  <c:v>2658.0</c:v>
                </c:pt>
                <c:pt idx="8941">
                  <c:v>2659.0</c:v>
                </c:pt>
                <c:pt idx="8942">
                  <c:v>2660.0</c:v>
                </c:pt>
                <c:pt idx="8943">
                  <c:v>2661.0</c:v>
                </c:pt>
                <c:pt idx="8944">
                  <c:v>2661.0</c:v>
                </c:pt>
                <c:pt idx="8945">
                  <c:v>2662.0</c:v>
                </c:pt>
                <c:pt idx="8946">
                  <c:v>2663.0</c:v>
                </c:pt>
                <c:pt idx="8947">
                  <c:v>2663.0</c:v>
                </c:pt>
                <c:pt idx="8948">
                  <c:v>2663.0</c:v>
                </c:pt>
                <c:pt idx="8949">
                  <c:v>2664.0</c:v>
                </c:pt>
                <c:pt idx="8950">
                  <c:v>2664.0</c:v>
                </c:pt>
                <c:pt idx="8951">
                  <c:v>2664.0</c:v>
                </c:pt>
                <c:pt idx="8952">
                  <c:v>2664.0</c:v>
                </c:pt>
                <c:pt idx="8953">
                  <c:v>2665.0</c:v>
                </c:pt>
                <c:pt idx="8954">
                  <c:v>2665.0</c:v>
                </c:pt>
                <c:pt idx="8955">
                  <c:v>2665.0</c:v>
                </c:pt>
                <c:pt idx="8956">
                  <c:v>2665.0</c:v>
                </c:pt>
                <c:pt idx="8957">
                  <c:v>2665.0</c:v>
                </c:pt>
                <c:pt idx="8958">
                  <c:v>2665.0</c:v>
                </c:pt>
                <c:pt idx="8959">
                  <c:v>2666.0</c:v>
                </c:pt>
                <c:pt idx="8960">
                  <c:v>2667.0</c:v>
                </c:pt>
                <c:pt idx="8961">
                  <c:v>2667.0</c:v>
                </c:pt>
                <c:pt idx="8962">
                  <c:v>2667.0</c:v>
                </c:pt>
                <c:pt idx="8963">
                  <c:v>2667.0</c:v>
                </c:pt>
                <c:pt idx="8964">
                  <c:v>2667.0</c:v>
                </c:pt>
                <c:pt idx="8965">
                  <c:v>2667.0</c:v>
                </c:pt>
                <c:pt idx="8966">
                  <c:v>2667.0</c:v>
                </c:pt>
                <c:pt idx="8967">
                  <c:v>2667.0</c:v>
                </c:pt>
                <c:pt idx="8968">
                  <c:v>2667.0</c:v>
                </c:pt>
                <c:pt idx="8969">
                  <c:v>2667.0</c:v>
                </c:pt>
                <c:pt idx="8970">
                  <c:v>2667.0</c:v>
                </c:pt>
                <c:pt idx="8971">
                  <c:v>2667.0</c:v>
                </c:pt>
                <c:pt idx="8972">
                  <c:v>2667.0</c:v>
                </c:pt>
                <c:pt idx="8973">
                  <c:v>2667.0</c:v>
                </c:pt>
                <c:pt idx="8974">
                  <c:v>2667.0</c:v>
                </c:pt>
                <c:pt idx="8975">
                  <c:v>2668.0</c:v>
                </c:pt>
                <c:pt idx="8976">
                  <c:v>2668.0</c:v>
                </c:pt>
                <c:pt idx="8977">
                  <c:v>2669.0</c:v>
                </c:pt>
                <c:pt idx="8978">
                  <c:v>2670.0</c:v>
                </c:pt>
                <c:pt idx="8979">
                  <c:v>2670.0</c:v>
                </c:pt>
                <c:pt idx="8980">
                  <c:v>2670.0</c:v>
                </c:pt>
                <c:pt idx="8981">
                  <c:v>2670.0</c:v>
                </c:pt>
                <c:pt idx="8982">
                  <c:v>2671.0</c:v>
                </c:pt>
                <c:pt idx="8983">
                  <c:v>2672.0</c:v>
                </c:pt>
                <c:pt idx="8984">
                  <c:v>2672.0</c:v>
                </c:pt>
                <c:pt idx="8985">
                  <c:v>2673.0</c:v>
                </c:pt>
                <c:pt idx="8986">
                  <c:v>2674.0</c:v>
                </c:pt>
                <c:pt idx="8987">
                  <c:v>2674.0</c:v>
                </c:pt>
                <c:pt idx="8988">
                  <c:v>2674.0</c:v>
                </c:pt>
                <c:pt idx="8989">
                  <c:v>2674.0</c:v>
                </c:pt>
                <c:pt idx="8990">
                  <c:v>2675.0</c:v>
                </c:pt>
                <c:pt idx="8991">
                  <c:v>2675.0</c:v>
                </c:pt>
                <c:pt idx="8992">
                  <c:v>2675.0</c:v>
                </c:pt>
                <c:pt idx="8993">
                  <c:v>2676.0</c:v>
                </c:pt>
                <c:pt idx="8994">
                  <c:v>2677.0</c:v>
                </c:pt>
                <c:pt idx="8995">
                  <c:v>2678.0</c:v>
                </c:pt>
                <c:pt idx="8996">
                  <c:v>2678.0</c:v>
                </c:pt>
                <c:pt idx="8997">
                  <c:v>2679.0</c:v>
                </c:pt>
                <c:pt idx="8998">
                  <c:v>2679.0</c:v>
                </c:pt>
                <c:pt idx="8999">
                  <c:v>2679.0</c:v>
                </c:pt>
                <c:pt idx="9000">
                  <c:v>2680.0</c:v>
                </c:pt>
                <c:pt idx="9001">
                  <c:v>2681.0</c:v>
                </c:pt>
                <c:pt idx="9002">
                  <c:v>2682.0</c:v>
                </c:pt>
                <c:pt idx="9003">
                  <c:v>2683.0</c:v>
                </c:pt>
                <c:pt idx="9004">
                  <c:v>2684.0</c:v>
                </c:pt>
                <c:pt idx="9005">
                  <c:v>2685.0</c:v>
                </c:pt>
                <c:pt idx="9006">
                  <c:v>2685.0</c:v>
                </c:pt>
                <c:pt idx="9007">
                  <c:v>2685.0</c:v>
                </c:pt>
                <c:pt idx="9008">
                  <c:v>2685.0</c:v>
                </c:pt>
                <c:pt idx="9009">
                  <c:v>2685.0</c:v>
                </c:pt>
                <c:pt idx="9010">
                  <c:v>2686.0</c:v>
                </c:pt>
                <c:pt idx="9011">
                  <c:v>2686.0</c:v>
                </c:pt>
                <c:pt idx="9012">
                  <c:v>2686.0</c:v>
                </c:pt>
                <c:pt idx="9013">
                  <c:v>2686.0</c:v>
                </c:pt>
                <c:pt idx="9014">
                  <c:v>2686.0</c:v>
                </c:pt>
                <c:pt idx="9015">
                  <c:v>2687.0</c:v>
                </c:pt>
                <c:pt idx="9016">
                  <c:v>2687.0</c:v>
                </c:pt>
                <c:pt idx="9017">
                  <c:v>2688.0</c:v>
                </c:pt>
                <c:pt idx="9018">
                  <c:v>2689.0</c:v>
                </c:pt>
                <c:pt idx="9019">
                  <c:v>2689.0</c:v>
                </c:pt>
                <c:pt idx="9020">
                  <c:v>2689.0</c:v>
                </c:pt>
                <c:pt idx="9021">
                  <c:v>2689.0</c:v>
                </c:pt>
                <c:pt idx="9022">
                  <c:v>2689.0</c:v>
                </c:pt>
                <c:pt idx="9023">
                  <c:v>2689.0</c:v>
                </c:pt>
                <c:pt idx="9024">
                  <c:v>2690.0</c:v>
                </c:pt>
                <c:pt idx="9025">
                  <c:v>2690.0</c:v>
                </c:pt>
                <c:pt idx="9026">
                  <c:v>2691.0</c:v>
                </c:pt>
                <c:pt idx="9027">
                  <c:v>2692.0</c:v>
                </c:pt>
                <c:pt idx="9028">
                  <c:v>2692.0</c:v>
                </c:pt>
                <c:pt idx="9029">
                  <c:v>2692.0</c:v>
                </c:pt>
                <c:pt idx="9030">
                  <c:v>2692.0</c:v>
                </c:pt>
                <c:pt idx="9031">
                  <c:v>2692.0</c:v>
                </c:pt>
                <c:pt idx="9032">
                  <c:v>2692.0</c:v>
                </c:pt>
                <c:pt idx="9033">
                  <c:v>2692.0</c:v>
                </c:pt>
                <c:pt idx="9034">
                  <c:v>2692.0</c:v>
                </c:pt>
                <c:pt idx="9035">
                  <c:v>2692.0</c:v>
                </c:pt>
                <c:pt idx="9036">
                  <c:v>2692.0</c:v>
                </c:pt>
                <c:pt idx="9037">
                  <c:v>2692.0</c:v>
                </c:pt>
                <c:pt idx="9038">
                  <c:v>2692.0</c:v>
                </c:pt>
                <c:pt idx="9039">
                  <c:v>2692.0</c:v>
                </c:pt>
                <c:pt idx="9040">
                  <c:v>2692.0</c:v>
                </c:pt>
                <c:pt idx="9041">
                  <c:v>2692.0</c:v>
                </c:pt>
                <c:pt idx="9042">
                  <c:v>2692.0</c:v>
                </c:pt>
                <c:pt idx="9043">
                  <c:v>2692.0</c:v>
                </c:pt>
                <c:pt idx="9044">
                  <c:v>2692.0</c:v>
                </c:pt>
                <c:pt idx="9045">
                  <c:v>2692.0</c:v>
                </c:pt>
                <c:pt idx="9046">
                  <c:v>2692.0</c:v>
                </c:pt>
                <c:pt idx="9047">
                  <c:v>2692.0</c:v>
                </c:pt>
                <c:pt idx="9048">
                  <c:v>2692.0</c:v>
                </c:pt>
                <c:pt idx="9049">
                  <c:v>2693.0</c:v>
                </c:pt>
                <c:pt idx="9050">
                  <c:v>2693.0</c:v>
                </c:pt>
                <c:pt idx="9051">
                  <c:v>2693.0</c:v>
                </c:pt>
                <c:pt idx="9052">
                  <c:v>2694.0</c:v>
                </c:pt>
                <c:pt idx="9053">
                  <c:v>2695.0</c:v>
                </c:pt>
                <c:pt idx="9054">
                  <c:v>2695.0</c:v>
                </c:pt>
                <c:pt idx="9055">
                  <c:v>2695.0</c:v>
                </c:pt>
                <c:pt idx="9056">
                  <c:v>2696.0</c:v>
                </c:pt>
                <c:pt idx="9057">
                  <c:v>2696.0</c:v>
                </c:pt>
                <c:pt idx="9058">
                  <c:v>2696.0</c:v>
                </c:pt>
                <c:pt idx="9059">
                  <c:v>2697.0</c:v>
                </c:pt>
                <c:pt idx="9060">
                  <c:v>2698.0</c:v>
                </c:pt>
                <c:pt idx="9061">
                  <c:v>2698.0</c:v>
                </c:pt>
                <c:pt idx="9062">
                  <c:v>2698.0</c:v>
                </c:pt>
                <c:pt idx="9063">
                  <c:v>2699.0</c:v>
                </c:pt>
                <c:pt idx="9064">
                  <c:v>2699.0</c:v>
                </c:pt>
                <c:pt idx="9065">
                  <c:v>2700.0</c:v>
                </c:pt>
                <c:pt idx="9066">
                  <c:v>2701.0</c:v>
                </c:pt>
                <c:pt idx="9067">
                  <c:v>2702.0</c:v>
                </c:pt>
                <c:pt idx="9068">
                  <c:v>2702.0</c:v>
                </c:pt>
                <c:pt idx="9069">
                  <c:v>2702.0</c:v>
                </c:pt>
                <c:pt idx="9070">
                  <c:v>2702.0</c:v>
                </c:pt>
                <c:pt idx="9071">
                  <c:v>2702.0</c:v>
                </c:pt>
                <c:pt idx="9072">
                  <c:v>2702.0</c:v>
                </c:pt>
                <c:pt idx="9073">
                  <c:v>2702.0</c:v>
                </c:pt>
                <c:pt idx="9074">
                  <c:v>2702.0</c:v>
                </c:pt>
                <c:pt idx="9075">
                  <c:v>2702.0</c:v>
                </c:pt>
                <c:pt idx="9076">
                  <c:v>2702.0</c:v>
                </c:pt>
                <c:pt idx="9077">
                  <c:v>2702.0</c:v>
                </c:pt>
                <c:pt idx="9078">
                  <c:v>2702.0</c:v>
                </c:pt>
                <c:pt idx="9079">
                  <c:v>2702.0</c:v>
                </c:pt>
                <c:pt idx="9080">
                  <c:v>2702.0</c:v>
                </c:pt>
                <c:pt idx="9081">
                  <c:v>2702.0</c:v>
                </c:pt>
                <c:pt idx="9082">
                  <c:v>2702.0</c:v>
                </c:pt>
                <c:pt idx="9083">
                  <c:v>2702.0</c:v>
                </c:pt>
                <c:pt idx="9084">
                  <c:v>2702.0</c:v>
                </c:pt>
                <c:pt idx="9085">
                  <c:v>2702.0</c:v>
                </c:pt>
                <c:pt idx="9086">
                  <c:v>2702.0</c:v>
                </c:pt>
                <c:pt idx="9087">
                  <c:v>2702.0</c:v>
                </c:pt>
                <c:pt idx="9088">
                  <c:v>2702.0</c:v>
                </c:pt>
                <c:pt idx="9089">
                  <c:v>2702.0</c:v>
                </c:pt>
                <c:pt idx="9090">
                  <c:v>2702.0</c:v>
                </c:pt>
                <c:pt idx="9091">
                  <c:v>2702.0</c:v>
                </c:pt>
                <c:pt idx="9092">
                  <c:v>2702.0</c:v>
                </c:pt>
                <c:pt idx="9093">
                  <c:v>2702.0</c:v>
                </c:pt>
                <c:pt idx="9094">
                  <c:v>2702.0</c:v>
                </c:pt>
                <c:pt idx="9095">
                  <c:v>2702.0</c:v>
                </c:pt>
                <c:pt idx="9096">
                  <c:v>2702.0</c:v>
                </c:pt>
                <c:pt idx="9097">
                  <c:v>2702.0</c:v>
                </c:pt>
                <c:pt idx="9098">
                  <c:v>2702.0</c:v>
                </c:pt>
                <c:pt idx="9099">
                  <c:v>2702.0</c:v>
                </c:pt>
                <c:pt idx="9100">
                  <c:v>2702.0</c:v>
                </c:pt>
                <c:pt idx="9101">
                  <c:v>2702.0</c:v>
                </c:pt>
                <c:pt idx="9102">
                  <c:v>2702.0</c:v>
                </c:pt>
                <c:pt idx="9103">
                  <c:v>2702.0</c:v>
                </c:pt>
                <c:pt idx="9104">
                  <c:v>2702.0</c:v>
                </c:pt>
                <c:pt idx="9105">
                  <c:v>2702.0</c:v>
                </c:pt>
                <c:pt idx="9106">
                  <c:v>2702.0</c:v>
                </c:pt>
                <c:pt idx="9107">
                  <c:v>2702.0</c:v>
                </c:pt>
                <c:pt idx="9108">
                  <c:v>2702.0</c:v>
                </c:pt>
                <c:pt idx="9109">
                  <c:v>2702.0</c:v>
                </c:pt>
                <c:pt idx="9110">
                  <c:v>2702.0</c:v>
                </c:pt>
                <c:pt idx="9111">
                  <c:v>2702.0</c:v>
                </c:pt>
                <c:pt idx="9112">
                  <c:v>2702.0</c:v>
                </c:pt>
                <c:pt idx="9113">
                  <c:v>2702.0</c:v>
                </c:pt>
                <c:pt idx="9114">
                  <c:v>2702.0</c:v>
                </c:pt>
                <c:pt idx="9115">
                  <c:v>2703.0</c:v>
                </c:pt>
                <c:pt idx="9116">
                  <c:v>2703.0</c:v>
                </c:pt>
                <c:pt idx="9117">
                  <c:v>2703.0</c:v>
                </c:pt>
                <c:pt idx="9118">
                  <c:v>2703.0</c:v>
                </c:pt>
                <c:pt idx="9119">
                  <c:v>2703.0</c:v>
                </c:pt>
                <c:pt idx="9120">
                  <c:v>2703.0</c:v>
                </c:pt>
                <c:pt idx="9121">
                  <c:v>2703.0</c:v>
                </c:pt>
                <c:pt idx="9122">
                  <c:v>2703.0</c:v>
                </c:pt>
                <c:pt idx="9123">
                  <c:v>2703.0</c:v>
                </c:pt>
                <c:pt idx="9124">
                  <c:v>2703.0</c:v>
                </c:pt>
                <c:pt idx="9125">
                  <c:v>2703.0</c:v>
                </c:pt>
                <c:pt idx="9126">
                  <c:v>2703.0</c:v>
                </c:pt>
                <c:pt idx="9127">
                  <c:v>2703.0</c:v>
                </c:pt>
                <c:pt idx="9128">
                  <c:v>2703.0</c:v>
                </c:pt>
                <c:pt idx="9129">
                  <c:v>2703.0</c:v>
                </c:pt>
                <c:pt idx="9130">
                  <c:v>2703.0</c:v>
                </c:pt>
                <c:pt idx="9131">
                  <c:v>2703.0</c:v>
                </c:pt>
                <c:pt idx="9132">
                  <c:v>2703.0</c:v>
                </c:pt>
                <c:pt idx="9133">
                  <c:v>2703.0</c:v>
                </c:pt>
                <c:pt idx="9134">
                  <c:v>2703.0</c:v>
                </c:pt>
                <c:pt idx="9135">
                  <c:v>2703.0</c:v>
                </c:pt>
                <c:pt idx="9136">
                  <c:v>2703.0</c:v>
                </c:pt>
                <c:pt idx="9137">
                  <c:v>2703.0</c:v>
                </c:pt>
                <c:pt idx="9138">
                  <c:v>2703.0</c:v>
                </c:pt>
                <c:pt idx="9139">
                  <c:v>2704.0</c:v>
                </c:pt>
                <c:pt idx="9140">
                  <c:v>2704.0</c:v>
                </c:pt>
                <c:pt idx="9141">
                  <c:v>2705.0</c:v>
                </c:pt>
                <c:pt idx="9142">
                  <c:v>2706.0</c:v>
                </c:pt>
                <c:pt idx="9143">
                  <c:v>2706.0</c:v>
                </c:pt>
                <c:pt idx="9144">
                  <c:v>2707.0</c:v>
                </c:pt>
                <c:pt idx="9145">
                  <c:v>2707.0</c:v>
                </c:pt>
                <c:pt idx="9146">
                  <c:v>2708.0</c:v>
                </c:pt>
                <c:pt idx="9147">
                  <c:v>2709.0</c:v>
                </c:pt>
                <c:pt idx="9148">
                  <c:v>2709.0</c:v>
                </c:pt>
                <c:pt idx="9149">
                  <c:v>2709.0</c:v>
                </c:pt>
                <c:pt idx="9150">
                  <c:v>2710.0</c:v>
                </c:pt>
                <c:pt idx="9151">
                  <c:v>2710.0</c:v>
                </c:pt>
                <c:pt idx="9152">
                  <c:v>2711.0</c:v>
                </c:pt>
                <c:pt idx="9153">
                  <c:v>2712.0</c:v>
                </c:pt>
                <c:pt idx="9154">
                  <c:v>2713.0</c:v>
                </c:pt>
                <c:pt idx="9155">
                  <c:v>2714.0</c:v>
                </c:pt>
                <c:pt idx="9156">
                  <c:v>2714.0</c:v>
                </c:pt>
                <c:pt idx="9157">
                  <c:v>2714.0</c:v>
                </c:pt>
                <c:pt idx="9158">
                  <c:v>2714.0</c:v>
                </c:pt>
                <c:pt idx="9159">
                  <c:v>2715.0</c:v>
                </c:pt>
                <c:pt idx="9160">
                  <c:v>2716.0</c:v>
                </c:pt>
                <c:pt idx="9161">
                  <c:v>2716.0</c:v>
                </c:pt>
                <c:pt idx="9162">
                  <c:v>2716.0</c:v>
                </c:pt>
                <c:pt idx="9163">
                  <c:v>2716.0</c:v>
                </c:pt>
                <c:pt idx="9164">
                  <c:v>2716.0</c:v>
                </c:pt>
                <c:pt idx="9165">
                  <c:v>2716.0</c:v>
                </c:pt>
                <c:pt idx="9166">
                  <c:v>2716.0</c:v>
                </c:pt>
                <c:pt idx="9167">
                  <c:v>2716.0</c:v>
                </c:pt>
                <c:pt idx="9168">
                  <c:v>2716.0</c:v>
                </c:pt>
                <c:pt idx="9169">
                  <c:v>2716.0</c:v>
                </c:pt>
                <c:pt idx="9170">
                  <c:v>2717.0</c:v>
                </c:pt>
                <c:pt idx="9171">
                  <c:v>2717.0</c:v>
                </c:pt>
                <c:pt idx="9172">
                  <c:v>2717.0</c:v>
                </c:pt>
                <c:pt idx="9173">
                  <c:v>2718.0</c:v>
                </c:pt>
                <c:pt idx="9174">
                  <c:v>2718.0</c:v>
                </c:pt>
                <c:pt idx="9175">
                  <c:v>2718.0</c:v>
                </c:pt>
                <c:pt idx="9176">
                  <c:v>2719.0</c:v>
                </c:pt>
                <c:pt idx="9177">
                  <c:v>2719.0</c:v>
                </c:pt>
                <c:pt idx="9178">
                  <c:v>2720.0</c:v>
                </c:pt>
                <c:pt idx="9179">
                  <c:v>2720.0</c:v>
                </c:pt>
                <c:pt idx="9180">
                  <c:v>2720.0</c:v>
                </c:pt>
                <c:pt idx="9181">
                  <c:v>2721.0</c:v>
                </c:pt>
                <c:pt idx="9182">
                  <c:v>2722.0</c:v>
                </c:pt>
                <c:pt idx="9183">
                  <c:v>2723.0</c:v>
                </c:pt>
                <c:pt idx="9184">
                  <c:v>2724.0</c:v>
                </c:pt>
                <c:pt idx="9185">
                  <c:v>2724.0</c:v>
                </c:pt>
                <c:pt idx="9186">
                  <c:v>2724.0</c:v>
                </c:pt>
                <c:pt idx="9187">
                  <c:v>2725.0</c:v>
                </c:pt>
                <c:pt idx="9188">
                  <c:v>2725.0</c:v>
                </c:pt>
                <c:pt idx="9189">
                  <c:v>2725.0</c:v>
                </c:pt>
                <c:pt idx="9190">
                  <c:v>2725.0</c:v>
                </c:pt>
                <c:pt idx="9191">
                  <c:v>2725.0</c:v>
                </c:pt>
                <c:pt idx="9192">
                  <c:v>2726.0</c:v>
                </c:pt>
                <c:pt idx="9193">
                  <c:v>2727.0</c:v>
                </c:pt>
                <c:pt idx="9194">
                  <c:v>2727.0</c:v>
                </c:pt>
                <c:pt idx="9195">
                  <c:v>2728.0</c:v>
                </c:pt>
                <c:pt idx="9196">
                  <c:v>2728.0</c:v>
                </c:pt>
                <c:pt idx="9197">
                  <c:v>2728.0</c:v>
                </c:pt>
                <c:pt idx="9198">
                  <c:v>2729.0</c:v>
                </c:pt>
                <c:pt idx="9199">
                  <c:v>2730.0</c:v>
                </c:pt>
                <c:pt idx="9200">
                  <c:v>2731.0</c:v>
                </c:pt>
                <c:pt idx="9201">
                  <c:v>2732.0</c:v>
                </c:pt>
                <c:pt idx="9202">
                  <c:v>2732.0</c:v>
                </c:pt>
                <c:pt idx="9203">
                  <c:v>2732.0</c:v>
                </c:pt>
                <c:pt idx="9204">
                  <c:v>2732.0</c:v>
                </c:pt>
                <c:pt idx="9205">
                  <c:v>2732.0</c:v>
                </c:pt>
                <c:pt idx="9206">
                  <c:v>2732.0</c:v>
                </c:pt>
                <c:pt idx="9207">
                  <c:v>2732.0</c:v>
                </c:pt>
                <c:pt idx="9208">
                  <c:v>2733.0</c:v>
                </c:pt>
                <c:pt idx="9209">
                  <c:v>2734.0</c:v>
                </c:pt>
                <c:pt idx="9210">
                  <c:v>2734.0</c:v>
                </c:pt>
                <c:pt idx="9211">
                  <c:v>2734.0</c:v>
                </c:pt>
                <c:pt idx="9212">
                  <c:v>2735.0</c:v>
                </c:pt>
                <c:pt idx="9213">
                  <c:v>2735.0</c:v>
                </c:pt>
                <c:pt idx="9214">
                  <c:v>2735.0</c:v>
                </c:pt>
                <c:pt idx="9215">
                  <c:v>2735.0</c:v>
                </c:pt>
                <c:pt idx="9216">
                  <c:v>2735.0</c:v>
                </c:pt>
                <c:pt idx="9217">
                  <c:v>2735.0</c:v>
                </c:pt>
                <c:pt idx="9218">
                  <c:v>2735.0</c:v>
                </c:pt>
                <c:pt idx="9219">
                  <c:v>2735.0</c:v>
                </c:pt>
                <c:pt idx="9220">
                  <c:v>2736.0</c:v>
                </c:pt>
                <c:pt idx="9221">
                  <c:v>2737.0</c:v>
                </c:pt>
                <c:pt idx="9222">
                  <c:v>2737.0</c:v>
                </c:pt>
                <c:pt idx="9223">
                  <c:v>2737.0</c:v>
                </c:pt>
                <c:pt idx="9224">
                  <c:v>2737.0</c:v>
                </c:pt>
                <c:pt idx="9225">
                  <c:v>2737.0</c:v>
                </c:pt>
                <c:pt idx="9226">
                  <c:v>2738.0</c:v>
                </c:pt>
                <c:pt idx="9227">
                  <c:v>2738.0</c:v>
                </c:pt>
                <c:pt idx="9228">
                  <c:v>2738.0</c:v>
                </c:pt>
                <c:pt idx="9229">
                  <c:v>2738.0</c:v>
                </c:pt>
                <c:pt idx="9230">
                  <c:v>2739.0</c:v>
                </c:pt>
                <c:pt idx="9231">
                  <c:v>2739.0</c:v>
                </c:pt>
                <c:pt idx="9232">
                  <c:v>2739.0</c:v>
                </c:pt>
                <c:pt idx="9233">
                  <c:v>2740.0</c:v>
                </c:pt>
                <c:pt idx="9234">
                  <c:v>2740.0</c:v>
                </c:pt>
                <c:pt idx="9235">
                  <c:v>2740.0</c:v>
                </c:pt>
                <c:pt idx="9236">
                  <c:v>2740.0</c:v>
                </c:pt>
                <c:pt idx="9237">
                  <c:v>2740.0</c:v>
                </c:pt>
                <c:pt idx="9238">
                  <c:v>2740.0</c:v>
                </c:pt>
                <c:pt idx="9239">
                  <c:v>2741.0</c:v>
                </c:pt>
                <c:pt idx="9240">
                  <c:v>2741.0</c:v>
                </c:pt>
                <c:pt idx="9241">
                  <c:v>2741.0</c:v>
                </c:pt>
                <c:pt idx="9242">
                  <c:v>2742.0</c:v>
                </c:pt>
                <c:pt idx="9243">
                  <c:v>2742.0</c:v>
                </c:pt>
                <c:pt idx="9244">
                  <c:v>2743.0</c:v>
                </c:pt>
                <c:pt idx="9245">
                  <c:v>2744.0</c:v>
                </c:pt>
                <c:pt idx="9246">
                  <c:v>2744.0</c:v>
                </c:pt>
                <c:pt idx="9247">
                  <c:v>2745.0</c:v>
                </c:pt>
                <c:pt idx="9248">
                  <c:v>2746.0</c:v>
                </c:pt>
                <c:pt idx="9249">
                  <c:v>2746.0</c:v>
                </c:pt>
                <c:pt idx="9250">
                  <c:v>2747.0</c:v>
                </c:pt>
                <c:pt idx="9251">
                  <c:v>2748.0</c:v>
                </c:pt>
                <c:pt idx="9252">
                  <c:v>2748.0</c:v>
                </c:pt>
                <c:pt idx="9253">
                  <c:v>2748.0</c:v>
                </c:pt>
                <c:pt idx="9254">
                  <c:v>2748.0</c:v>
                </c:pt>
                <c:pt idx="9255">
                  <c:v>2749.0</c:v>
                </c:pt>
                <c:pt idx="9256">
                  <c:v>2750.0</c:v>
                </c:pt>
                <c:pt idx="9257">
                  <c:v>2751.0</c:v>
                </c:pt>
                <c:pt idx="9258">
                  <c:v>2751.0</c:v>
                </c:pt>
                <c:pt idx="9259">
                  <c:v>2752.0</c:v>
                </c:pt>
                <c:pt idx="9260">
                  <c:v>2753.0</c:v>
                </c:pt>
                <c:pt idx="9261">
                  <c:v>2754.0</c:v>
                </c:pt>
                <c:pt idx="9262">
                  <c:v>2754.0</c:v>
                </c:pt>
                <c:pt idx="9263">
                  <c:v>2755.0</c:v>
                </c:pt>
                <c:pt idx="9264">
                  <c:v>2755.0</c:v>
                </c:pt>
                <c:pt idx="9265">
                  <c:v>2756.0</c:v>
                </c:pt>
                <c:pt idx="9266">
                  <c:v>2757.0</c:v>
                </c:pt>
                <c:pt idx="9267">
                  <c:v>2758.0</c:v>
                </c:pt>
                <c:pt idx="9268">
                  <c:v>2758.0</c:v>
                </c:pt>
                <c:pt idx="9269">
                  <c:v>2759.0</c:v>
                </c:pt>
                <c:pt idx="9270">
                  <c:v>2760.0</c:v>
                </c:pt>
                <c:pt idx="9271">
                  <c:v>2760.0</c:v>
                </c:pt>
                <c:pt idx="9272">
                  <c:v>2760.0</c:v>
                </c:pt>
                <c:pt idx="9273">
                  <c:v>2760.0</c:v>
                </c:pt>
                <c:pt idx="9274">
                  <c:v>2761.0</c:v>
                </c:pt>
                <c:pt idx="9275">
                  <c:v>2761.0</c:v>
                </c:pt>
                <c:pt idx="9276">
                  <c:v>2762.0</c:v>
                </c:pt>
                <c:pt idx="9277">
                  <c:v>2762.0</c:v>
                </c:pt>
                <c:pt idx="9278">
                  <c:v>2763.0</c:v>
                </c:pt>
                <c:pt idx="9279">
                  <c:v>2763.0</c:v>
                </c:pt>
                <c:pt idx="9280">
                  <c:v>2763.0</c:v>
                </c:pt>
                <c:pt idx="9281">
                  <c:v>2764.0</c:v>
                </c:pt>
                <c:pt idx="9282">
                  <c:v>2765.0</c:v>
                </c:pt>
                <c:pt idx="9283">
                  <c:v>2766.0</c:v>
                </c:pt>
                <c:pt idx="9284">
                  <c:v>2766.0</c:v>
                </c:pt>
                <c:pt idx="9285">
                  <c:v>2766.0</c:v>
                </c:pt>
                <c:pt idx="9286">
                  <c:v>2766.0</c:v>
                </c:pt>
                <c:pt idx="9287">
                  <c:v>2766.0</c:v>
                </c:pt>
                <c:pt idx="9288">
                  <c:v>2766.0</c:v>
                </c:pt>
                <c:pt idx="9289">
                  <c:v>2766.0</c:v>
                </c:pt>
                <c:pt idx="9290">
                  <c:v>2766.0</c:v>
                </c:pt>
                <c:pt idx="9291">
                  <c:v>2767.0</c:v>
                </c:pt>
                <c:pt idx="9292">
                  <c:v>2767.0</c:v>
                </c:pt>
                <c:pt idx="9293">
                  <c:v>2767.0</c:v>
                </c:pt>
                <c:pt idx="9294">
                  <c:v>2768.0</c:v>
                </c:pt>
                <c:pt idx="9295">
                  <c:v>2768.0</c:v>
                </c:pt>
                <c:pt idx="9296">
                  <c:v>2768.0</c:v>
                </c:pt>
                <c:pt idx="9297">
                  <c:v>2769.0</c:v>
                </c:pt>
                <c:pt idx="9298">
                  <c:v>2770.0</c:v>
                </c:pt>
                <c:pt idx="9299">
                  <c:v>2770.0</c:v>
                </c:pt>
                <c:pt idx="9300">
                  <c:v>2770.0</c:v>
                </c:pt>
                <c:pt idx="9301">
                  <c:v>2770.0</c:v>
                </c:pt>
                <c:pt idx="9302">
                  <c:v>2770.0</c:v>
                </c:pt>
                <c:pt idx="9303">
                  <c:v>2770.0</c:v>
                </c:pt>
                <c:pt idx="9304">
                  <c:v>2770.0</c:v>
                </c:pt>
                <c:pt idx="9305">
                  <c:v>2770.0</c:v>
                </c:pt>
                <c:pt idx="9306">
                  <c:v>2770.0</c:v>
                </c:pt>
                <c:pt idx="9307">
                  <c:v>2770.0</c:v>
                </c:pt>
                <c:pt idx="9308">
                  <c:v>2771.0</c:v>
                </c:pt>
                <c:pt idx="9309">
                  <c:v>2772.0</c:v>
                </c:pt>
                <c:pt idx="9310">
                  <c:v>2772.0</c:v>
                </c:pt>
                <c:pt idx="9311">
                  <c:v>2772.0</c:v>
                </c:pt>
                <c:pt idx="9312">
                  <c:v>2773.0</c:v>
                </c:pt>
                <c:pt idx="9313">
                  <c:v>2773.0</c:v>
                </c:pt>
                <c:pt idx="9314">
                  <c:v>2773.0</c:v>
                </c:pt>
                <c:pt idx="9315">
                  <c:v>2774.0</c:v>
                </c:pt>
                <c:pt idx="9316">
                  <c:v>2774.0</c:v>
                </c:pt>
                <c:pt idx="9317">
                  <c:v>2775.0</c:v>
                </c:pt>
                <c:pt idx="9318">
                  <c:v>2775.0</c:v>
                </c:pt>
                <c:pt idx="9319">
                  <c:v>2775.0</c:v>
                </c:pt>
                <c:pt idx="9320">
                  <c:v>2775.0</c:v>
                </c:pt>
                <c:pt idx="9321">
                  <c:v>2775.0</c:v>
                </c:pt>
                <c:pt idx="9322">
                  <c:v>2775.0</c:v>
                </c:pt>
                <c:pt idx="9323">
                  <c:v>2775.0</c:v>
                </c:pt>
                <c:pt idx="9324">
                  <c:v>2776.0</c:v>
                </c:pt>
                <c:pt idx="9325">
                  <c:v>2776.0</c:v>
                </c:pt>
                <c:pt idx="9326">
                  <c:v>2776.0</c:v>
                </c:pt>
                <c:pt idx="9327">
                  <c:v>2776.0</c:v>
                </c:pt>
                <c:pt idx="9328">
                  <c:v>2776.0</c:v>
                </c:pt>
                <c:pt idx="9329">
                  <c:v>2776.0</c:v>
                </c:pt>
                <c:pt idx="9330">
                  <c:v>2776.0</c:v>
                </c:pt>
                <c:pt idx="9331">
                  <c:v>2777.0</c:v>
                </c:pt>
                <c:pt idx="9332">
                  <c:v>2777.0</c:v>
                </c:pt>
                <c:pt idx="9333">
                  <c:v>2778.0</c:v>
                </c:pt>
                <c:pt idx="9334">
                  <c:v>2778.0</c:v>
                </c:pt>
                <c:pt idx="9335">
                  <c:v>2779.0</c:v>
                </c:pt>
                <c:pt idx="9336">
                  <c:v>2779.0</c:v>
                </c:pt>
                <c:pt idx="9337">
                  <c:v>2779.0</c:v>
                </c:pt>
                <c:pt idx="9338">
                  <c:v>2779.0</c:v>
                </c:pt>
                <c:pt idx="9339">
                  <c:v>2780.0</c:v>
                </c:pt>
                <c:pt idx="9340">
                  <c:v>2781.0</c:v>
                </c:pt>
                <c:pt idx="9341">
                  <c:v>2782.0</c:v>
                </c:pt>
                <c:pt idx="9342">
                  <c:v>2782.0</c:v>
                </c:pt>
                <c:pt idx="9343">
                  <c:v>2783.0</c:v>
                </c:pt>
                <c:pt idx="9344">
                  <c:v>2783.0</c:v>
                </c:pt>
                <c:pt idx="9345">
                  <c:v>2783.0</c:v>
                </c:pt>
                <c:pt idx="9346">
                  <c:v>2784.0</c:v>
                </c:pt>
                <c:pt idx="9347">
                  <c:v>2785.0</c:v>
                </c:pt>
                <c:pt idx="9348">
                  <c:v>2785.0</c:v>
                </c:pt>
                <c:pt idx="9349">
                  <c:v>2785.0</c:v>
                </c:pt>
                <c:pt idx="9350">
                  <c:v>2785.0</c:v>
                </c:pt>
                <c:pt idx="9351">
                  <c:v>2785.0</c:v>
                </c:pt>
                <c:pt idx="9352">
                  <c:v>2785.0</c:v>
                </c:pt>
                <c:pt idx="9353">
                  <c:v>2785.0</c:v>
                </c:pt>
                <c:pt idx="9354">
                  <c:v>2785.0</c:v>
                </c:pt>
                <c:pt idx="9355">
                  <c:v>2785.0</c:v>
                </c:pt>
                <c:pt idx="9356">
                  <c:v>2785.0</c:v>
                </c:pt>
                <c:pt idx="9357">
                  <c:v>2785.0</c:v>
                </c:pt>
                <c:pt idx="9358">
                  <c:v>2786.0</c:v>
                </c:pt>
                <c:pt idx="9359">
                  <c:v>2787.0</c:v>
                </c:pt>
                <c:pt idx="9360">
                  <c:v>2787.0</c:v>
                </c:pt>
                <c:pt idx="9361">
                  <c:v>2787.0</c:v>
                </c:pt>
                <c:pt idx="9362">
                  <c:v>2787.0</c:v>
                </c:pt>
                <c:pt idx="9363">
                  <c:v>2787.0</c:v>
                </c:pt>
                <c:pt idx="9364">
                  <c:v>2787.0</c:v>
                </c:pt>
                <c:pt idx="9365">
                  <c:v>2787.0</c:v>
                </c:pt>
                <c:pt idx="9366">
                  <c:v>2787.0</c:v>
                </c:pt>
                <c:pt idx="9367">
                  <c:v>2788.0</c:v>
                </c:pt>
                <c:pt idx="9368">
                  <c:v>2788.0</c:v>
                </c:pt>
                <c:pt idx="9369">
                  <c:v>2788.0</c:v>
                </c:pt>
                <c:pt idx="9370">
                  <c:v>2788.0</c:v>
                </c:pt>
                <c:pt idx="9371">
                  <c:v>2788.0</c:v>
                </c:pt>
                <c:pt idx="9372">
                  <c:v>2789.0</c:v>
                </c:pt>
                <c:pt idx="9373">
                  <c:v>2790.0</c:v>
                </c:pt>
                <c:pt idx="9374">
                  <c:v>2790.0</c:v>
                </c:pt>
                <c:pt idx="9375">
                  <c:v>2790.0</c:v>
                </c:pt>
                <c:pt idx="9376">
                  <c:v>2791.0</c:v>
                </c:pt>
                <c:pt idx="9377">
                  <c:v>2792.0</c:v>
                </c:pt>
                <c:pt idx="9378">
                  <c:v>2792.0</c:v>
                </c:pt>
                <c:pt idx="9379">
                  <c:v>2792.0</c:v>
                </c:pt>
                <c:pt idx="9380">
                  <c:v>2792.0</c:v>
                </c:pt>
                <c:pt idx="9381">
                  <c:v>2792.0</c:v>
                </c:pt>
                <c:pt idx="9382">
                  <c:v>2792.0</c:v>
                </c:pt>
                <c:pt idx="9383">
                  <c:v>2792.0</c:v>
                </c:pt>
                <c:pt idx="9384">
                  <c:v>2792.0</c:v>
                </c:pt>
                <c:pt idx="9385">
                  <c:v>2792.0</c:v>
                </c:pt>
                <c:pt idx="9386">
                  <c:v>2792.0</c:v>
                </c:pt>
                <c:pt idx="9387">
                  <c:v>2793.0</c:v>
                </c:pt>
                <c:pt idx="9388">
                  <c:v>2794.0</c:v>
                </c:pt>
                <c:pt idx="9389">
                  <c:v>2794.0</c:v>
                </c:pt>
                <c:pt idx="9390">
                  <c:v>2794.0</c:v>
                </c:pt>
                <c:pt idx="9391">
                  <c:v>2795.0</c:v>
                </c:pt>
                <c:pt idx="9392">
                  <c:v>2796.0</c:v>
                </c:pt>
                <c:pt idx="9393">
                  <c:v>2797.0</c:v>
                </c:pt>
                <c:pt idx="9394">
                  <c:v>2797.0</c:v>
                </c:pt>
                <c:pt idx="9395">
                  <c:v>2797.0</c:v>
                </c:pt>
                <c:pt idx="9396">
                  <c:v>2797.0</c:v>
                </c:pt>
                <c:pt idx="9397">
                  <c:v>2797.0</c:v>
                </c:pt>
                <c:pt idx="9398">
                  <c:v>2797.0</c:v>
                </c:pt>
                <c:pt idx="9399">
                  <c:v>2797.0</c:v>
                </c:pt>
                <c:pt idx="9400">
                  <c:v>2797.0</c:v>
                </c:pt>
                <c:pt idx="9401">
                  <c:v>2797.0</c:v>
                </c:pt>
                <c:pt idx="9402">
                  <c:v>2798.0</c:v>
                </c:pt>
                <c:pt idx="9403">
                  <c:v>2799.0</c:v>
                </c:pt>
                <c:pt idx="9404">
                  <c:v>2799.0</c:v>
                </c:pt>
                <c:pt idx="9405">
                  <c:v>2799.0</c:v>
                </c:pt>
                <c:pt idx="9406">
                  <c:v>2799.0</c:v>
                </c:pt>
                <c:pt idx="9407">
                  <c:v>2799.0</c:v>
                </c:pt>
                <c:pt idx="9408">
                  <c:v>2799.0</c:v>
                </c:pt>
                <c:pt idx="9409">
                  <c:v>2800.0</c:v>
                </c:pt>
                <c:pt idx="9410">
                  <c:v>2801.0</c:v>
                </c:pt>
                <c:pt idx="9411">
                  <c:v>2801.0</c:v>
                </c:pt>
                <c:pt idx="9412">
                  <c:v>2801.0</c:v>
                </c:pt>
                <c:pt idx="9413">
                  <c:v>2801.0</c:v>
                </c:pt>
                <c:pt idx="9414">
                  <c:v>2801.0</c:v>
                </c:pt>
                <c:pt idx="9415">
                  <c:v>2802.0</c:v>
                </c:pt>
                <c:pt idx="9416">
                  <c:v>2802.0</c:v>
                </c:pt>
                <c:pt idx="9417">
                  <c:v>2802.0</c:v>
                </c:pt>
                <c:pt idx="9418">
                  <c:v>2802.0</c:v>
                </c:pt>
                <c:pt idx="9419">
                  <c:v>2802.0</c:v>
                </c:pt>
                <c:pt idx="9420">
                  <c:v>2802.0</c:v>
                </c:pt>
                <c:pt idx="9421">
                  <c:v>2803.0</c:v>
                </c:pt>
                <c:pt idx="9422">
                  <c:v>2803.0</c:v>
                </c:pt>
                <c:pt idx="9423">
                  <c:v>2803.0</c:v>
                </c:pt>
                <c:pt idx="9424">
                  <c:v>2803.0</c:v>
                </c:pt>
                <c:pt idx="9425">
                  <c:v>2804.0</c:v>
                </c:pt>
                <c:pt idx="9426">
                  <c:v>2804.0</c:v>
                </c:pt>
                <c:pt idx="9427">
                  <c:v>2804.0</c:v>
                </c:pt>
                <c:pt idx="9428">
                  <c:v>2804.0</c:v>
                </c:pt>
                <c:pt idx="9429">
                  <c:v>2804.0</c:v>
                </c:pt>
                <c:pt idx="9430">
                  <c:v>2805.0</c:v>
                </c:pt>
                <c:pt idx="9431">
                  <c:v>2805.0</c:v>
                </c:pt>
                <c:pt idx="9432">
                  <c:v>2805.0</c:v>
                </c:pt>
                <c:pt idx="9433">
                  <c:v>2806.0</c:v>
                </c:pt>
                <c:pt idx="9434">
                  <c:v>2807.0</c:v>
                </c:pt>
                <c:pt idx="9435">
                  <c:v>2808.0</c:v>
                </c:pt>
                <c:pt idx="9436">
                  <c:v>2808.0</c:v>
                </c:pt>
                <c:pt idx="9437">
                  <c:v>2808.0</c:v>
                </c:pt>
                <c:pt idx="9438">
                  <c:v>2808.0</c:v>
                </c:pt>
                <c:pt idx="9439">
                  <c:v>2808.0</c:v>
                </c:pt>
                <c:pt idx="9440">
                  <c:v>2808.0</c:v>
                </c:pt>
                <c:pt idx="9441">
                  <c:v>2808.0</c:v>
                </c:pt>
                <c:pt idx="9442">
                  <c:v>2809.0</c:v>
                </c:pt>
                <c:pt idx="9443">
                  <c:v>2809.0</c:v>
                </c:pt>
                <c:pt idx="9444">
                  <c:v>2809.0</c:v>
                </c:pt>
                <c:pt idx="9445">
                  <c:v>2809.0</c:v>
                </c:pt>
                <c:pt idx="9446">
                  <c:v>2809.0</c:v>
                </c:pt>
                <c:pt idx="9447">
                  <c:v>2809.0</c:v>
                </c:pt>
                <c:pt idx="9448">
                  <c:v>2809.0</c:v>
                </c:pt>
                <c:pt idx="9449">
                  <c:v>2810.0</c:v>
                </c:pt>
                <c:pt idx="9450">
                  <c:v>2810.0</c:v>
                </c:pt>
                <c:pt idx="9451">
                  <c:v>2810.0</c:v>
                </c:pt>
                <c:pt idx="9452">
                  <c:v>2810.0</c:v>
                </c:pt>
                <c:pt idx="9453">
                  <c:v>2810.0</c:v>
                </c:pt>
                <c:pt idx="9454">
                  <c:v>2811.0</c:v>
                </c:pt>
                <c:pt idx="9455">
                  <c:v>2812.0</c:v>
                </c:pt>
                <c:pt idx="9456">
                  <c:v>2812.0</c:v>
                </c:pt>
                <c:pt idx="9457">
                  <c:v>2812.0</c:v>
                </c:pt>
                <c:pt idx="9458">
                  <c:v>2813.0</c:v>
                </c:pt>
                <c:pt idx="9459">
                  <c:v>2814.0</c:v>
                </c:pt>
                <c:pt idx="9460">
                  <c:v>2815.0</c:v>
                </c:pt>
                <c:pt idx="9461">
                  <c:v>2815.0</c:v>
                </c:pt>
                <c:pt idx="9462">
                  <c:v>2815.0</c:v>
                </c:pt>
                <c:pt idx="9463">
                  <c:v>2815.0</c:v>
                </c:pt>
                <c:pt idx="9464">
                  <c:v>2815.0</c:v>
                </c:pt>
                <c:pt idx="9465">
                  <c:v>2815.0</c:v>
                </c:pt>
                <c:pt idx="9466">
                  <c:v>2815.0</c:v>
                </c:pt>
                <c:pt idx="9467">
                  <c:v>2816.0</c:v>
                </c:pt>
                <c:pt idx="9468">
                  <c:v>2816.0</c:v>
                </c:pt>
                <c:pt idx="9469">
                  <c:v>2816.0</c:v>
                </c:pt>
                <c:pt idx="9470">
                  <c:v>2816.0</c:v>
                </c:pt>
                <c:pt idx="9471">
                  <c:v>2816.0</c:v>
                </c:pt>
                <c:pt idx="9472">
                  <c:v>2816.0</c:v>
                </c:pt>
                <c:pt idx="9473">
                  <c:v>2816.0</c:v>
                </c:pt>
                <c:pt idx="9474">
                  <c:v>2816.0</c:v>
                </c:pt>
                <c:pt idx="9475">
                  <c:v>2816.0</c:v>
                </c:pt>
                <c:pt idx="9476">
                  <c:v>2816.0</c:v>
                </c:pt>
                <c:pt idx="9477">
                  <c:v>2817.0</c:v>
                </c:pt>
                <c:pt idx="9478">
                  <c:v>2817.0</c:v>
                </c:pt>
                <c:pt idx="9479">
                  <c:v>2818.0</c:v>
                </c:pt>
                <c:pt idx="9480">
                  <c:v>2819.0</c:v>
                </c:pt>
                <c:pt idx="9481">
                  <c:v>2819.0</c:v>
                </c:pt>
                <c:pt idx="9482">
                  <c:v>2819.0</c:v>
                </c:pt>
                <c:pt idx="9483">
                  <c:v>2819.0</c:v>
                </c:pt>
                <c:pt idx="9484">
                  <c:v>2819.0</c:v>
                </c:pt>
                <c:pt idx="9485">
                  <c:v>2819.0</c:v>
                </c:pt>
                <c:pt idx="9486">
                  <c:v>2820.0</c:v>
                </c:pt>
                <c:pt idx="9487">
                  <c:v>2820.0</c:v>
                </c:pt>
                <c:pt idx="9488">
                  <c:v>2820.0</c:v>
                </c:pt>
                <c:pt idx="9489">
                  <c:v>2820.0</c:v>
                </c:pt>
                <c:pt idx="9490">
                  <c:v>2821.0</c:v>
                </c:pt>
                <c:pt idx="9491">
                  <c:v>2822.0</c:v>
                </c:pt>
                <c:pt idx="9492">
                  <c:v>2823.0</c:v>
                </c:pt>
                <c:pt idx="9493">
                  <c:v>2824.0</c:v>
                </c:pt>
                <c:pt idx="9494">
                  <c:v>2825.0</c:v>
                </c:pt>
                <c:pt idx="9495">
                  <c:v>2825.0</c:v>
                </c:pt>
                <c:pt idx="9496">
                  <c:v>2826.0</c:v>
                </c:pt>
                <c:pt idx="9497">
                  <c:v>2826.0</c:v>
                </c:pt>
                <c:pt idx="9498">
                  <c:v>2826.0</c:v>
                </c:pt>
                <c:pt idx="9499">
                  <c:v>2826.0</c:v>
                </c:pt>
                <c:pt idx="9500">
                  <c:v>2826.0</c:v>
                </c:pt>
                <c:pt idx="9501">
                  <c:v>2826.0</c:v>
                </c:pt>
                <c:pt idx="9502">
                  <c:v>2826.0</c:v>
                </c:pt>
                <c:pt idx="9503">
                  <c:v>2826.0</c:v>
                </c:pt>
                <c:pt idx="9504">
                  <c:v>2827.0</c:v>
                </c:pt>
                <c:pt idx="9505">
                  <c:v>2828.0</c:v>
                </c:pt>
                <c:pt idx="9506">
                  <c:v>2828.0</c:v>
                </c:pt>
                <c:pt idx="9507">
                  <c:v>2829.0</c:v>
                </c:pt>
                <c:pt idx="9508">
                  <c:v>2830.0</c:v>
                </c:pt>
                <c:pt idx="9509">
                  <c:v>2831.0</c:v>
                </c:pt>
                <c:pt idx="9510">
                  <c:v>2831.0</c:v>
                </c:pt>
                <c:pt idx="9511">
                  <c:v>2831.0</c:v>
                </c:pt>
                <c:pt idx="9512">
                  <c:v>2832.0</c:v>
                </c:pt>
                <c:pt idx="9513">
                  <c:v>2832.0</c:v>
                </c:pt>
                <c:pt idx="9514">
                  <c:v>2833.0</c:v>
                </c:pt>
                <c:pt idx="9515">
                  <c:v>2834.0</c:v>
                </c:pt>
                <c:pt idx="9516">
                  <c:v>2835.0</c:v>
                </c:pt>
                <c:pt idx="9517">
                  <c:v>2836.0</c:v>
                </c:pt>
                <c:pt idx="9518">
                  <c:v>2837.0</c:v>
                </c:pt>
                <c:pt idx="9519">
                  <c:v>2837.0</c:v>
                </c:pt>
                <c:pt idx="9520">
                  <c:v>2838.0</c:v>
                </c:pt>
                <c:pt idx="9521">
                  <c:v>2838.0</c:v>
                </c:pt>
                <c:pt idx="9522">
                  <c:v>2838.0</c:v>
                </c:pt>
                <c:pt idx="9523">
                  <c:v>2838.0</c:v>
                </c:pt>
                <c:pt idx="9524">
                  <c:v>2838.0</c:v>
                </c:pt>
                <c:pt idx="9525">
                  <c:v>2838.0</c:v>
                </c:pt>
                <c:pt idx="9526">
                  <c:v>2838.0</c:v>
                </c:pt>
                <c:pt idx="9527">
                  <c:v>2839.0</c:v>
                </c:pt>
                <c:pt idx="9528">
                  <c:v>2839.0</c:v>
                </c:pt>
                <c:pt idx="9529">
                  <c:v>2839.0</c:v>
                </c:pt>
                <c:pt idx="9530">
                  <c:v>2839.0</c:v>
                </c:pt>
                <c:pt idx="9531">
                  <c:v>2840.0</c:v>
                </c:pt>
                <c:pt idx="9532">
                  <c:v>2840.0</c:v>
                </c:pt>
                <c:pt idx="9533">
                  <c:v>2840.0</c:v>
                </c:pt>
                <c:pt idx="9534">
                  <c:v>2840.0</c:v>
                </c:pt>
                <c:pt idx="9535">
                  <c:v>2840.0</c:v>
                </c:pt>
                <c:pt idx="9536">
                  <c:v>2840.0</c:v>
                </c:pt>
                <c:pt idx="9537">
                  <c:v>2840.0</c:v>
                </c:pt>
                <c:pt idx="9538">
                  <c:v>2840.0</c:v>
                </c:pt>
                <c:pt idx="9539">
                  <c:v>2841.0</c:v>
                </c:pt>
                <c:pt idx="9540">
                  <c:v>2841.0</c:v>
                </c:pt>
                <c:pt idx="9541">
                  <c:v>2841.0</c:v>
                </c:pt>
                <c:pt idx="9542">
                  <c:v>2841.0</c:v>
                </c:pt>
                <c:pt idx="9543">
                  <c:v>2841.0</c:v>
                </c:pt>
                <c:pt idx="9544">
                  <c:v>2841.0</c:v>
                </c:pt>
                <c:pt idx="9545">
                  <c:v>2842.0</c:v>
                </c:pt>
                <c:pt idx="9546">
                  <c:v>2842.0</c:v>
                </c:pt>
                <c:pt idx="9547">
                  <c:v>2842.0</c:v>
                </c:pt>
                <c:pt idx="9548">
                  <c:v>2842.0</c:v>
                </c:pt>
                <c:pt idx="9549">
                  <c:v>2842.0</c:v>
                </c:pt>
                <c:pt idx="9550">
                  <c:v>2842.0</c:v>
                </c:pt>
                <c:pt idx="9551">
                  <c:v>2842.0</c:v>
                </c:pt>
                <c:pt idx="9552">
                  <c:v>2842.0</c:v>
                </c:pt>
                <c:pt idx="9553">
                  <c:v>2842.0</c:v>
                </c:pt>
                <c:pt idx="9554">
                  <c:v>2842.0</c:v>
                </c:pt>
                <c:pt idx="9555">
                  <c:v>2843.0</c:v>
                </c:pt>
                <c:pt idx="9556">
                  <c:v>2844.0</c:v>
                </c:pt>
                <c:pt idx="9557">
                  <c:v>2844.0</c:v>
                </c:pt>
                <c:pt idx="9558">
                  <c:v>2844.0</c:v>
                </c:pt>
                <c:pt idx="9559">
                  <c:v>2845.0</c:v>
                </c:pt>
                <c:pt idx="9560">
                  <c:v>2846.0</c:v>
                </c:pt>
                <c:pt idx="9561">
                  <c:v>2847.0</c:v>
                </c:pt>
                <c:pt idx="9562">
                  <c:v>2847.0</c:v>
                </c:pt>
                <c:pt idx="9563">
                  <c:v>2847.0</c:v>
                </c:pt>
                <c:pt idx="9564">
                  <c:v>2847.0</c:v>
                </c:pt>
                <c:pt idx="9565">
                  <c:v>2848.0</c:v>
                </c:pt>
                <c:pt idx="9566">
                  <c:v>2848.0</c:v>
                </c:pt>
                <c:pt idx="9567">
                  <c:v>2848.0</c:v>
                </c:pt>
                <c:pt idx="9568">
                  <c:v>2848.0</c:v>
                </c:pt>
                <c:pt idx="9569">
                  <c:v>2848.0</c:v>
                </c:pt>
                <c:pt idx="9570">
                  <c:v>2848.0</c:v>
                </c:pt>
                <c:pt idx="9571">
                  <c:v>2848.0</c:v>
                </c:pt>
                <c:pt idx="9572">
                  <c:v>2848.0</c:v>
                </c:pt>
                <c:pt idx="9573">
                  <c:v>2849.0</c:v>
                </c:pt>
                <c:pt idx="9574">
                  <c:v>2849.0</c:v>
                </c:pt>
                <c:pt idx="9575">
                  <c:v>2849.0</c:v>
                </c:pt>
                <c:pt idx="9576">
                  <c:v>2850.0</c:v>
                </c:pt>
                <c:pt idx="9577">
                  <c:v>2851.0</c:v>
                </c:pt>
                <c:pt idx="9578">
                  <c:v>2852.0</c:v>
                </c:pt>
                <c:pt idx="9579">
                  <c:v>2853.0</c:v>
                </c:pt>
                <c:pt idx="9580">
                  <c:v>2854.0</c:v>
                </c:pt>
                <c:pt idx="9581">
                  <c:v>2855.0</c:v>
                </c:pt>
                <c:pt idx="9582">
                  <c:v>2855.0</c:v>
                </c:pt>
                <c:pt idx="9583">
                  <c:v>2856.0</c:v>
                </c:pt>
                <c:pt idx="9584">
                  <c:v>2857.0</c:v>
                </c:pt>
                <c:pt idx="9585">
                  <c:v>2857.0</c:v>
                </c:pt>
                <c:pt idx="9586">
                  <c:v>2858.0</c:v>
                </c:pt>
                <c:pt idx="9587">
                  <c:v>2858.0</c:v>
                </c:pt>
                <c:pt idx="9588">
                  <c:v>2858.0</c:v>
                </c:pt>
                <c:pt idx="9589">
                  <c:v>2859.0</c:v>
                </c:pt>
                <c:pt idx="9590">
                  <c:v>2860.0</c:v>
                </c:pt>
                <c:pt idx="9591">
                  <c:v>2861.0</c:v>
                </c:pt>
                <c:pt idx="9592">
                  <c:v>2861.0</c:v>
                </c:pt>
                <c:pt idx="9593">
                  <c:v>2861.0</c:v>
                </c:pt>
                <c:pt idx="9594">
                  <c:v>2861.0</c:v>
                </c:pt>
                <c:pt idx="9595">
                  <c:v>2861.0</c:v>
                </c:pt>
                <c:pt idx="9596">
                  <c:v>2861.0</c:v>
                </c:pt>
                <c:pt idx="9597">
                  <c:v>2862.0</c:v>
                </c:pt>
                <c:pt idx="9598">
                  <c:v>2863.0</c:v>
                </c:pt>
                <c:pt idx="9599">
                  <c:v>2864.0</c:v>
                </c:pt>
                <c:pt idx="9600">
                  <c:v>2865.0</c:v>
                </c:pt>
                <c:pt idx="9601">
                  <c:v>2866.0</c:v>
                </c:pt>
                <c:pt idx="9602">
                  <c:v>2866.0</c:v>
                </c:pt>
              </c:numCache>
            </c:numRef>
          </c:val>
          <c:smooth val="0"/>
        </c:ser>
        <c:ser>
          <c:idx val="2"/>
          <c:order val="2"/>
          <c:tx>
            <c:strRef>
              <c:f>Sheet2!$AB$1</c:f>
              <c:strCache>
                <c:ptCount val="1"/>
                <c:pt idx="0">
                  <c:v>None A</c:v>
                </c:pt>
              </c:strCache>
            </c:strRef>
          </c:tx>
          <c:marker>
            <c:symbol val="none"/>
          </c:marker>
          <c:val>
            <c:numRef>
              <c:f>Sheet2!$AB$2:$AB$9604</c:f>
              <c:numCache>
                <c:formatCode>General</c:formatCode>
                <c:ptCount val="9603"/>
                <c:pt idx="0">
                  <c:v>0.0</c:v>
                </c:pt>
                <c:pt idx="1">
                  <c:v>0.0</c:v>
                </c:pt>
                <c:pt idx="2">
                  <c:v>1.0</c:v>
                </c:pt>
                <c:pt idx="3">
                  <c:v>2.0</c:v>
                </c:pt>
                <c:pt idx="4">
                  <c:v>2.0</c:v>
                </c:pt>
                <c:pt idx="5">
                  <c:v>2.0</c:v>
                </c:pt>
                <c:pt idx="6">
                  <c:v>3.0</c:v>
                </c:pt>
                <c:pt idx="7">
                  <c:v>3.0</c:v>
                </c:pt>
                <c:pt idx="8">
                  <c:v>3.0</c:v>
                </c:pt>
                <c:pt idx="9">
                  <c:v>3.0</c:v>
                </c:pt>
                <c:pt idx="10">
                  <c:v>3.0</c:v>
                </c:pt>
                <c:pt idx="11">
                  <c:v>3.0</c:v>
                </c:pt>
                <c:pt idx="12">
                  <c:v>3.0</c:v>
                </c:pt>
                <c:pt idx="13">
                  <c:v>3.0</c:v>
                </c:pt>
                <c:pt idx="14">
                  <c:v>3.0</c:v>
                </c:pt>
                <c:pt idx="15">
                  <c:v>3.0</c:v>
                </c:pt>
                <c:pt idx="16">
                  <c:v>3.0</c:v>
                </c:pt>
                <c:pt idx="17">
                  <c:v>3.0</c:v>
                </c:pt>
                <c:pt idx="18">
                  <c:v>4.0</c:v>
                </c:pt>
                <c:pt idx="19">
                  <c:v>4.0</c:v>
                </c:pt>
                <c:pt idx="20">
                  <c:v>4.0</c:v>
                </c:pt>
                <c:pt idx="21">
                  <c:v>4.0</c:v>
                </c:pt>
                <c:pt idx="22">
                  <c:v>4.0</c:v>
                </c:pt>
                <c:pt idx="23">
                  <c:v>4.0</c:v>
                </c:pt>
                <c:pt idx="24">
                  <c:v>4.0</c:v>
                </c:pt>
                <c:pt idx="25">
                  <c:v>5.0</c:v>
                </c:pt>
                <c:pt idx="26">
                  <c:v>6.0</c:v>
                </c:pt>
                <c:pt idx="27">
                  <c:v>6.0</c:v>
                </c:pt>
                <c:pt idx="28">
                  <c:v>7.0</c:v>
                </c:pt>
                <c:pt idx="29">
                  <c:v>7.0</c:v>
                </c:pt>
                <c:pt idx="30">
                  <c:v>7.0</c:v>
                </c:pt>
                <c:pt idx="31">
                  <c:v>7.0</c:v>
                </c:pt>
                <c:pt idx="32">
                  <c:v>8.0</c:v>
                </c:pt>
                <c:pt idx="33">
                  <c:v>9.0</c:v>
                </c:pt>
                <c:pt idx="34">
                  <c:v>9.0</c:v>
                </c:pt>
                <c:pt idx="35">
                  <c:v>9.0</c:v>
                </c:pt>
                <c:pt idx="36">
                  <c:v>9.0</c:v>
                </c:pt>
                <c:pt idx="37">
                  <c:v>10.0</c:v>
                </c:pt>
                <c:pt idx="38">
                  <c:v>11.0</c:v>
                </c:pt>
                <c:pt idx="39">
                  <c:v>12.0</c:v>
                </c:pt>
                <c:pt idx="40">
                  <c:v>13.0</c:v>
                </c:pt>
                <c:pt idx="41">
                  <c:v>14.0</c:v>
                </c:pt>
                <c:pt idx="42">
                  <c:v>15.0</c:v>
                </c:pt>
                <c:pt idx="43">
                  <c:v>15.0</c:v>
                </c:pt>
                <c:pt idx="44">
                  <c:v>15.0</c:v>
                </c:pt>
                <c:pt idx="45">
                  <c:v>16.0</c:v>
                </c:pt>
                <c:pt idx="46">
                  <c:v>16.0</c:v>
                </c:pt>
                <c:pt idx="47">
                  <c:v>17.0</c:v>
                </c:pt>
                <c:pt idx="48">
                  <c:v>17.0</c:v>
                </c:pt>
                <c:pt idx="49">
                  <c:v>17.0</c:v>
                </c:pt>
                <c:pt idx="50">
                  <c:v>17.0</c:v>
                </c:pt>
                <c:pt idx="51">
                  <c:v>18.0</c:v>
                </c:pt>
                <c:pt idx="52">
                  <c:v>18.0</c:v>
                </c:pt>
                <c:pt idx="53">
                  <c:v>18.0</c:v>
                </c:pt>
                <c:pt idx="54">
                  <c:v>19.0</c:v>
                </c:pt>
                <c:pt idx="55">
                  <c:v>19.0</c:v>
                </c:pt>
                <c:pt idx="56">
                  <c:v>20.0</c:v>
                </c:pt>
                <c:pt idx="57">
                  <c:v>20.0</c:v>
                </c:pt>
                <c:pt idx="58">
                  <c:v>20.0</c:v>
                </c:pt>
                <c:pt idx="59">
                  <c:v>20.0</c:v>
                </c:pt>
                <c:pt idx="60">
                  <c:v>21.0</c:v>
                </c:pt>
                <c:pt idx="61">
                  <c:v>21.0</c:v>
                </c:pt>
                <c:pt idx="62">
                  <c:v>22.0</c:v>
                </c:pt>
                <c:pt idx="63">
                  <c:v>22.0</c:v>
                </c:pt>
                <c:pt idx="64">
                  <c:v>22.0</c:v>
                </c:pt>
                <c:pt idx="65">
                  <c:v>22.0</c:v>
                </c:pt>
                <c:pt idx="66">
                  <c:v>22.0</c:v>
                </c:pt>
                <c:pt idx="67">
                  <c:v>22.0</c:v>
                </c:pt>
                <c:pt idx="68">
                  <c:v>23.0</c:v>
                </c:pt>
                <c:pt idx="69">
                  <c:v>23.0</c:v>
                </c:pt>
                <c:pt idx="70">
                  <c:v>24.0</c:v>
                </c:pt>
                <c:pt idx="71">
                  <c:v>25.0</c:v>
                </c:pt>
                <c:pt idx="72">
                  <c:v>25.0</c:v>
                </c:pt>
                <c:pt idx="73">
                  <c:v>25.0</c:v>
                </c:pt>
                <c:pt idx="74">
                  <c:v>26.0</c:v>
                </c:pt>
                <c:pt idx="75">
                  <c:v>27.0</c:v>
                </c:pt>
                <c:pt idx="76">
                  <c:v>28.0</c:v>
                </c:pt>
                <c:pt idx="77">
                  <c:v>28.0</c:v>
                </c:pt>
                <c:pt idx="78">
                  <c:v>29.0</c:v>
                </c:pt>
                <c:pt idx="79">
                  <c:v>30.0</c:v>
                </c:pt>
                <c:pt idx="80">
                  <c:v>31.0</c:v>
                </c:pt>
                <c:pt idx="81">
                  <c:v>31.0</c:v>
                </c:pt>
                <c:pt idx="82">
                  <c:v>31.0</c:v>
                </c:pt>
                <c:pt idx="83">
                  <c:v>32.0</c:v>
                </c:pt>
                <c:pt idx="84">
                  <c:v>32.0</c:v>
                </c:pt>
                <c:pt idx="85">
                  <c:v>32.0</c:v>
                </c:pt>
                <c:pt idx="86">
                  <c:v>33.0</c:v>
                </c:pt>
                <c:pt idx="87">
                  <c:v>33.0</c:v>
                </c:pt>
                <c:pt idx="88">
                  <c:v>34.0</c:v>
                </c:pt>
                <c:pt idx="89">
                  <c:v>35.0</c:v>
                </c:pt>
                <c:pt idx="90">
                  <c:v>35.0</c:v>
                </c:pt>
                <c:pt idx="91">
                  <c:v>35.0</c:v>
                </c:pt>
                <c:pt idx="92">
                  <c:v>36.0</c:v>
                </c:pt>
                <c:pt idx="93">
                  <c:v>37.0</c:v>
                </c:pt>
                <c:pt idx="94">
                  <c:v>37.0</c:v>
                </c:pt>
                <c:pt idx="95">
                  <c:v>37.0</c:v>
                </c:pt>
                <c:pt idx="96">
                  <c:v>37.0</c:v>
                </c:pt>
                <c:pt idx="97">
                  <c:v>38.0</c:v>
                </c:pt>
                <c:pt idx="98">
                  <c:v>39.0</c:v>
                </c:pt>
                <c:pt idx="99">
                  <c:v>39.0</c:v>
                </c:pt>
                <c:pt idx="100">
                  <c:v>39.0</c:v>
                </c:pt>
                <c:pt idx="101">
                  <c:v>39.0</c:v>
                </c:pt>
                <c:pt idx="102">
                  <c:v>40.0</c:v>
                </c:pt>
                <c:pt idx="103">
                  <c:v>41.0</c:v>
                </c:pt>
                <c:pt idx="104">
                  <c:v>41.0</c:v>
                </c:pt>
                <c:pt idx="105">
                  <c:v>41.0</c:v>
                </c:pt>
                <c:pt idx="106">
                  <c:v>41.0</c:v>
                </c:pt>
                <c:pt idx="107">
                  <c:v>42.0</c:v>
                </c:pt>
                <c:pt idx="108">
                  <c:v>43.0</c:v>
                </c:pt>
                <c:pt idx="109">
                  <c:v>43.0</c:v>
                </c:pt>
                <c:pt idx="110">
                  <c:v>43.0</c:v>
                </c:pt>
                <c:pt idx="111">
                  <c:v>43.0</c:v>
                </c:pt>
                <c:pt idx="112">
                  <c:v>44.0</c:v>
                </c:pt>
                <c:pt idx="113">
                  <c:v>44.0</c:v>
                </c:pt>
                <c:pt idx="114">
                  <c:v>44.0</c:v>
                </c:pt>
                <c:pt idx="115">
                  <c:v>44.0</c:v>
                </c:pt>
                <c:pt idx="116">
                  <c:v>45.0</c:v>
                </c:pt>
                <c:pt idx="117">
                  <c:v>45.0</c:v>
                </c:pt>
                <c:pt idx="118">
                  <c:v>45.0</c:v>
                </c:pt>
                <c:pt idx="119">
                  <c:v>46.0</c:v>
                </c:pt>
                <c:pt idx="120">
                  <c:v>47.0</c:v>
                </c:pt>
                <c:pt idx="121">
                  <c:v>48.0</c:v>
                </c:pt>
                <c:pt idx="122">
                  <c:v>49.0</c:v>
                </c:pt>
                <c:pt idx="123">
                  <c:v>50.0</c:v>
                </c:pt>
                <c:pt idx="124">
                  <c:v>50.0</c:v>
                </c:pt>
                <c:pt idx="125">
                  <c:v>50.0</c:v>
                </c:pt>
                <c:pt idx="126">
                  <c:v>50.0</c:v>
                </c:pt>
                <c:pt idx="127">
                  <c:v>51.0</c:v>
                </c:pt>
                <c:pt idx="128">
                  <c:v>52.0</c:v>
                </c:pt>
                <c:pt idx="129">
                  <c:v>53.0</c:v>
                </c:pt>
                <c:pt idx="130">
                  <c:v>54.0</c:v>
                </c:pt>
                <c:pt idx="131">
                  <c:v>54.0</c:v>
                </c:pt>
                <c:pt idx="132">
                  <c:v>54.0</c:v>
                </c:pt>
                <c:pt idx="133">
                  <c:v>54.0</c:v>
                </c:pt>
                <c:pt idx="134">
                  <c:v>54.0</c:v>
                </c:pt>
                <c:pt idx="135">
                  <c:v>55.0</c:v>
                </c:pt>
                <c:pt idx="136">
                  <c:v>56.0</c:v>
                </c:pt>
                <c:pt idx="137">
                  <c:v>56.0</c:v>
                </c:pt>
                <c:pt idx="138">
                  <c:v>56.0</c:v>
                </c:pt>
                <c:pt idx="139">
                  <c:v>56.0</c:v>
                </c:pt>
                <c:pt idx="140">
                  <c:v>56.0</c:v>
                </c:pt>
                <c:pt idx="141">
                  <c:v>56.0</c:v>
                </c:pt>
                <c:pt idx="142">
                  <c:v>56.0</c:v>
                </c:pt>
                <c:pt idx="143">
                  <c:v>56.0</c:v>
                </c:pt>
                <c:pt idx="144">
                  <c:v>56.0</c:v>
                </c:pt>
                <c:pt idx="145">
                  <c:v>56.0</c:v>
                </c:pt>
                <c:pt idx="146">
                  <c:v>56.0</c:v>
                </c:pt>
                <c:pt idx="147">
                  <c:v>57.0</c:v>
                </c:pt>
                <c:pt idx="148">
                  <c:v>58.0</c:v>
                </c:pt>
                <c:pt idx="149">
                  <c:v>58.0</c:v>
                </c:pt>
                <c:pt idx="150">
                  <c:v>58.0</c:v>
                </c:pt>
                <c:pt idx="151">
                  <c:v>58.0</c:v>
                </c:pt>
                <c:pt idx="152">
                  <c:v>58.0</c:v>
                </c:pt>
                <c:pt idx="153">
                  <c:v>58.0</c:v>
                </c:pt>
                <c:pt idx="154">
                  <c:v>58.0</c:v>
                </c:pt>
                <c:pt idx="155">
                  <c:v>58.0</c:v>
                </c:pt>
                <c:pt idx="156">
                  <c:v>58.0</c:v>
                </c:pt>
                <c:pt idx="157">
                  <c:v>58.0</c:v>
                </c:pt>
                <c:pt idx="158">
                  <c:v>58.0</c:v>
                </c:pt>
                <c:pt idx="159">
                  <c:v>59.0</c:v>
                </c:pt>
                <c:pt idx="160">
                  <c:v>59.0</c:v>
                </c:pt>
                <c:pt idx="161">
                  <c:v>59.0</c:v>
                </c:pt>
                <c:pt idx="162">
                  <c:v>59.0</c:v>
                </c:pt>
                <c:pt idx="163">
                  <c:v>60.0</c:v>
                </c:pt>
                <c:pt idx="164">
                  <c:v>61.0</c:v>
                </c:pt>
                <c:pt idx="165">
                  <c:v>62.0</c:v>
                </c:pt>
                <c:pt idx="166">
                  <c:v>62.0</c:v>
                </c:pt>
                <c:pt idx="167">
                  <c:v>62.0</c:v>
                </c:pt>
                <c:pt idx="168">
                  <c:v>63.0</c:v>
                </c:pt>
                <c:pt idx="169">
                  <c:v>63.0</c:v>
                </c:pt>
                <c:pt idx="170">
                  <c:v>63.0</c:v>
                </c:pt>
                <c:pt idx="171">
                  <c:v>64.0</c:v>
                </c:pt>
                <c:pt idx="172">
                  <c:v>64.0</c:v>
                </c:pt>
                <c:pt idx="173">
                  <c:v>64.0</c:v>
                </c:pt>
                <c:pt idx="174">
                  <c:v>64.0</c:v>
                </c:pt>
                <c:pt idx="175">
                  <c:v>64.0</c:v>
                </c:pt>
                <c:pt idx="176">
                  <c:v>64.0</c:v>
                </c:pt>
                <c:pt idx="177">
                  <c:v>64.0</c:v>
                </c:pt>
                <c:pt idx="178">
                  <c:v>64.0</c:v>
                </c:pt>
                <c:pt idx="179">
                  <c:v>64.0</c:v>
                </c:pt>
                <c:pt idx="180">
                  <c:v>65.0</c:v>
                </c:pt>
                <c:pt idx="181">
                  <c:v>65.0</c:v>
                </c:pt>
                <c:pt idx="182">
                  <c:v>66.0</c:v>
                </c:pt>
                <c:pt idx="183">
                  <c:v>67.0</c:v>
                </c:pt>
                <c:pt idx="184">
                  <c:v>67.0</c:v>
                </c:pt>
                <c:pt idx="185">
                  <c:v>68.0</c:v>
                </c:pt>
                <c:pt idx="186">
                  <c:v>68.0</c:v>
                </c:pt>
                <c:pt idx="187">
                  <c:v>68.0</c:v>
                </c:pt>
                <c:pt idx="188">
                  <c:v>68.0</c:v>
                </c:pt>
                <c:pt idx="189">
                  <c:v>68.0</c:v>
                </c:pt>
                <c:pt idx="190">
                  <c:v>68.0</c:v>
                </c:pt>
                <c:pt idx="191">
                  <c:v>68.0</c:v>
                </c:pt>
                <c:pt idx="192">
                  <c:v>69.0</c:v>
                </c:pt>
                <c:pt idx="193">
                  <c:v>70.0</c:v>
                </c:pt>
                <c:pt idx="194">
                  <c:v>70.0</c:v>
                </c:pt>
                <c:pt idx="195">
                  <c:v>70.0</c:v>
                </c:pt>
                <c:pt idx="196">
                  <c:v>71.0</c:v>
                </c:pt>
                <c:pt idx="197">
                  <c:v>71.0</c:v>
                </c:pt>
                <c:pt idx="198">
                  <c:v>71.0</c:v>
                </c:pt>
                <c:pt idx="199">
                  <c:v>71.0</c:v>
                </c:pt>
                <c:pt idx="200">
                  <c:v>71.0</c:v>
                </c:pt>
                <c:pt idx="201">
                  <c:v>71.0</c:v>
                </c:pt>
                <c:pt idx="202">
                  <c:v>71.0</c:v>
                </c:pt>
                <c:pt idx="203">
                  <c:v>71.0</c:v>
                </c:pt>
                <c:pt idx="204">
                  <c:v>71.0</c:v>
                </c:pt>
                <c:pt idx="205">
                  <c:v>71.0</c:v>
                </c:pt>
                <c:pt idx="206">
                  <c:v>71.0</c:v>
                </c:pt>
                <c:pt idx="207">
                  <c:v>71.0</c:v>
                </c:pt>
                <c:pt idx="208">
                  <c:v>72.0</c:v>
                </c:pt>
                <c:pt idx="209">
                  <c:v>72.0</c:v>
                </c:pt>
                <c:pt idx="210">
                  <c:v>72.0</c:v>
                </c:pt>
                <c:pt idx="211">
                  <c:v>72.0</c:v>
                </c:pt>
                <c:pt idx="212">
                  <c:v>72.0</c:v>
                </c:pt>
                <c:pt idx="213">
                  <c:v>72.0</c:v>
                </c:pt>
                <c:pt idx="214">
                  <c:v>72.0</c:v>
                </c:pt>
                <c:pt idx="215">
                  <c:v>72.0</c:v>
                </c:pt>
                <c:pt idx="216">
                  <c:v>72.0</c:v>
                </c:pt>
                <c:pt idx="217">
                  <c:v>72.0</c:v>
                </c:pt>
                <c:pt idx="218">
                  <c:v>72.0</c:v>
                </c:pt>
                <c:pt idx="219">
                  <c:v>72.0</c:v>
                </c:pt>
                <c:pt idx="220">
                  <c:v>73.0</c:v>
                </c:pt>
                <c:pt idx="221">
                  <c:v>73.0</c:v>
                </c:pt>
                <c:pt idx="222">
                  <c:v>74.0</c:v>
                </c:pt>
                <c:pt idx="223">
                  <c:v>74.0</c:v>
                </c:pt>
                <c:pt idx="224">
                  <c:v>74.0</c:v>
                </c:pt>
                <c:pt idx="225">
                  <c:v>75.0</c:v>
                </c:pt>
                <c:pt idx="226">
                  <c:v>76.0</c:v>
                </c:pt>
                <c:pt idx="227">
                  <c:v>77.0</c:v>
                </c:pt>
                <c:pt idx="228">
                  <c:v>77.0</c:v>
                </c:pt>
                <c:pt idx="229">
                  <c:v>77.0</c:v>
                </c:pt>
                <c:pt idx="230">
                  <c:v>77.0</c:v>
                </c:pt>
                <c:pt idx="231">
                  <c:v>77.0</c:v>
                </c:pt>
                <c:pt idx="232">
                  <c:v>78.0</c:v>
                </c:pt>
                <c:pt idx="233">
                  <c:v>78.0</c:v>
                </c:pt>
                <c:pt idx="234">
                  <c:v>78.0</c:v>
                </c:pt>
                <c:pt idx="235">
                  <c:v>78.0</c:v>
                </c:pt>
                <c:pt idx="236">
                  <c:v>78.0</c:v>
                </c:pt>
                <c:pt idx="237">
                  <c:v>78.0</c:v>
                </c:pt>
                <c:pt idx="238">
                  <c:v>78.0</c:v>
                </c:pt>
                <c:pt idx="239">
                  <c:v>78.0</c:v>
                </c:pt>
                <c:pt idx="240">
                  <c:v>79.0</c:v>
                </c:pt>
                <c:pt idx="241">
                  <c:v>79.0</c:v>
                </c:pt>
                <c:pt idx="242">
                  <c:v>80.0</c:v>
                </c:pt>
                <c:pt idx="243">
                  <c:v>80.0</c:v>
                </c:pt>
                <c:pt idx="244">
                  <c:v>81.0</c:v>
                </c:pt>
                <c:pt idx="245">
                  <c:v>82.0</c:v>
                </c:pt>
                <c:pt idx="246">
                  <c:v>83.0</c:v>
                </c:pt>
                <c:pt idx="247">
                  <c:v>84.0</c:v>
                </c:pt>
                <c:pt idx="248">
                  <c:v>84.0</c:v>
                </c:pt>
                <c:pt idx="249">
                  <c:v>84.0</c:v>
                </c:pt>
                <c:pt idx="250">
                  <c:v>84.0</c:v>
                </c:pt>
                <c:pt idx="251">
                  <c:v>85.0</c:v>
                </c:pt>
                <c:pt idx="252">
                  <c:v>86.0</c:v>
                </c:pt>
                <c:pt idx="253">
                  <c:v>87.0</c:v>
                </c:pt>
                <c:pt idx="254">
                  <c:v>88.0</c:v>
                </c:pt>
                <c:pt idx="255">
                  <c:v>89.0</c:v>
                </c:pt>
                <c:pt idx="256">
                  <c:v>90.0</c:v>
                </c:pt>
                <c:pt idx="257">
                  <c:v>90.0</c:v>
                </c:pt>
                <c:pt idx="258">
                  <c:v>90.0</c:v>
                </c:pt>
                <c:pt idx="259">
                  <c:v>90.0</c:v>
                </c:pt>
                <c:pt idx="260">
                  <c:v>90.0</c:v>
                </c:pt>
                <c:pt idx="261">
                  <c:v>91.0</c:v>
                </c:pt>
                <c:pt idx="262">
                  <c:v>91.0</c:v>
                </c:pt>
                <c:pt idx="263">
                  <c:v>92.0</c:v>
                </c:pt>
                <c:pt idx="264">
                  <c:v>93.0</c:v>
                </c:pt>
                <c:pt idx="265">
                  <c:v>94.0</c:v>
                </c:pt>
                <c:pt idx="266">
                  <c:v>95.0</c:v>
                </c:pt>
                <c:pt idx="267">
                  <c:v>95.0</c:v>
                </c:pt>
                <c:pt idx="268">
                  <c:v>95.0</c:v>
                </c:pt>
                <c:pt idx="269">
                  <c:v>95.0</c:v>
                </c:pt>
                <c:pt idx="270">
                  <c:v>95.0</c:v>
                </c:pt>
                <c:pt idx="271">
                  <c:v>95.0</c:v>
                </c:pt>
                <c:pt idx="272">
                  <c:v>96.0</c:v>
                </c:pt>
                <c:pt idx="273">
                  <c:v>97.0</c:v>
                </c:pt>
                <c:pt idx="274">
                  <c:v>98.0</c:v>
                </c:pt>
                <c:pt idx="275">
                  <c:v>98.0</c:v>
                </c:pt>
                <c:pt idx="276">
                  <c:v>98.0</c:v>
                </c:pt>
                <c:pt idx="277">
                  <c:v>98.0</c:v>
                </c:pt>
                <c:pt idx="278">
                  <c:v>99.0</c:v>
                </c:pt>
                <c:pt idx="279">
                  <c:v>100.0</c:v>
                </c:pt>
                <c:pt idx="280">
                  <c:v>101.0</c:v>
                </c:pt>
                <c:pt idx="281">
                  <c:v>101.0</c:v>
                </c:pt>
                <c:pt idx="282">
                  <c:v>101.0</c:v>
                </c:pt>
                <c:pt idx="283">
                  <c:v>101.0</c:v>
                </c:pt>
                <c:pt idx="284">
                  <c:v>101.0</c:v>
                </c:pt>
                <c:pt idx="285">
                  <c:v>101.0</c:v>
                </c:pt>
                <c:pt idx="286">
                  <c:v>102.0</c:v>
                </c:pt>
                <c:pt idx="287">
                  <c:v>102.0</c:v>
                </c:pt>
                <c:pt idx="288">
                  <c:v>102.0</c:v>
                </c:pt>
                <c:pt idx="289">
                  <c:v>103.0</c:v>
                </c:pt>
                <c:pt idx="290">
                  <c:v>103.0</c:v>
                </c:pt>
                <c:pt idx="291">
                  <c:v>103.0</c:v>
                </c:pt>
                <c:pt idx="292">
                  <c:v>103.0</c:v>
                </c:pt>
                <c:pt idx="293">
                  <c:v>103.0</c:v>
                </c:pt>
                <c:pt idx="294">
                  <c:v>103.0</c:v>
                </c:pt>
                <c:pt idx="295">
                  <c:v>103.0</c:v>
                </c:pt>
                <c:pt idx="296">
                  <c:v>103.0</c:v>
                </c:pt>
                <c:pt idx="297">
                  <c:v>104.0</c:v>
                </c:pt>
                <c:pt idx="298">
                  <c:v>104.0</c:v>
                </c:pt>
                <c:pt idx="299">
                  <c:v>104.0</c:v>
                </c:pt>
                <c:pt idx="300">
                  <c:v>104.0</c:v>
                </c:pt>
                <c:pt idx="301">
                  <c:v>104.0</c:v>
                </c:pt>
                <c:pt idx="302">
                  <c:v>105.0</c:v>
                </c:pt>
                <c:pt idx="303">
                  <c:v>105.0</c:v>
                </c:pt>
                <c:pt idx="304">
                  <c:v>105.0</c:v>
                </c:pt>
                <c:pt idx="305">
                  <c:v>105.0</c:v>
                </c:pt>
                <c:pt idx="306">
                  <c:v>106.0</c:v>
                </c:pt>
                <c:pt idx="307">
                  <c:v>107.0</c:v>
                </c:pt>
                <c:pt idx="308">
                  <c:v>108.0</c:v>
                </c:pt>
                <c:pt idx="309">
                  <c:v>109.0</c:v>
                </c:pt>
                <c:pt idx="310">
                  <c:v>109.0</c:v>
                </c:pt>
                <c:pt idx="311">
                  <c:v>109.0</c:v>
                </c:pt>
                <c:pt idx="312">
                  <c:v>109.0</c:v>
                </c:pt>
                <c:pt idx="313">
                  <c:v>109.0</c:v>
                </c:pt>
                <c:pt idx="314">
                  <c:v>109.0</c:v>
                </c:pt>
                <c:pt idx="315">
                  <c:v>109.0</c:v>
                </c:pt>
                <c:pt idx="316">
                  <c:v>109.0</c:v>
                </c:pt>
                <c:pt idx="317">
                  <c:v>109.0</c:v>
                </c:pt>
                <c:pt idx="318">
                  <c:v>109.0</c:v>
                </c:pt>
                <c:pt idx="319">
                  <c:v>109.0</c:v>
                </c:pt>
                <c:pt idx="320">
                  <c:v>109.0</c:v>
                </c:pt>
                <c:pt idx="321">
                  <c:v>110.0</c:v>
                </c:pt>
                <c:pt idx="322">
                  <c:v>111.0</c:v>
                </c:pt>
                <c:pt idx="323">
                  <c:v>111.0</c:v>
                </c:pt>
                <c:pt idx="324">
                  <c:v>111.0</c:v>
                </c:pt>
                <c:pt idx="325">
                  <c:v>111.0</c:v>
                </c:pt>
                <c:pt idx="326">
                  <c:v>111.0</c:v>
                </c:pt>
                <c:pt idx="327">
                  <c:v>111.0</c:v>
                </c:pt>
                <c:pt idx="328">
                  <c:v>112.0</c:v>
                </c:pt>
                <c:pt idx="329">
                  <c:v>112.0</c:v>
                </c:pt>
                <c:pt idx="330">
                  <c:v>112.0</c:v>
                </c:pt>
                <c:pt idx="331">
                  <c:v>112.0</c:v>
                </c:pt>
                <c:pt idx="332">
                  <c:v>112.0</c:v>
                </c:pt>
                <c:pt idx="333">
                  <c:v>112.0</c:v>
                </c:pt>
                <c:pt idx="334">
                  <c:v>112.0</c:v>
                </c:pt>
                <c:pt idx="335">
                  <c:v>112.0</c:v>
                </c:pt>
                <c:pt idx="336">
                  <c:v>112.0</c:v>
                </c:pt>
                <c:pt idx="337">
                  <c:v>112.0</c:v>
                </c:pt>
                <c:pt idx="338">
                  <c:v>112.0</c:v>
                </c:pt>
                <c:pt idx="339">
                  <c:v>112.0</c:v>
                </c:pt>
                <c:pt idx="340">
                  <c:v>112.0</c:v>
                </c:pt>
                <c:pt idx="341">
                  <c:v>112.0</c:v>
                </c:pt>
                <c:pt idx="342">
                  <c:v>112.0</c:v>
                </c:pt>
                <c:pt idx="343">
                  <c:v>112.0</c:v>
                </c:pt>
                <c:pt idx="344">
                  <c:v>112.0</c:v>
                </c:pt>
                <c:pt idx="345">
                  <c:v>112.0</c:v>
                </c:pt>
                <c:pt idx="346">
                  <c:v>112.0</c:v>
                </c:pt>
                <c:pt idx="347">
                  <c:v>112.0</c:v>
                </c:pt>
                <c:pt idx="348">
                  <c:v>113.0</c:v>
                </c:pt>
                <c:pt idx="349">
                  <c:v>113.0</c:v>
                </c:pt>
                <c:pt idx="350">
                  <c:v>113.0</c:v>
                </c:pt>
                <c:pt idx="351">
                  <c:v>113.0</c:v>
                </c:pt>
                <c:pt idx="352">
                  <c:v>113.0</c:v>
                </c:pt>
                <c:pt idx="353">
                  <c:v>113.0</c:v>
                </c:pt>
                <c:pt idx="354">
                  <c:v>114.0</c:v>
                </c:pt>
                <c:pt idx="355">
                  <c:v>114.0</c:v>
                </c:pt>
                <c:pt idx="356">
                  <c:v>115.0</c:v>
                </c:pt>
                <c:pt idx="357">
                  <c:v>115.0</c:v>
                </c:pt>
                <c:pt idx="358">
                  <c:v>115.0</c:v>
                </c:pt>
                <c:pt idx="359">
                  <c:v>115.0</c:v>
                </c:pt>
                <c:pt idx="360">
                  <c:v>115.0</c:v>
                </c:pt>
                <c:pt idx="361">
                  <c:v>115.0</c:v>
                </c:pt>
                <c:pt idx="362">
                  <c:v>115.0</c:v>
                </c:pt>
                <c:pt idx="363">
                  <c:v>115.0</c:v>
                </c:pt>
                <c:pt idx="364">
                  <c:v>116.0</c:v>
                </c:pt>
                <c:pt idx="365">
                  <c:v>116.0</c:v>
                </c:pt>
                <c:pt idx="366">
                  <c:v>116.0</c:v>
                </c:pt>
                <c:pt idx="367">
                  <c:v>116.0</c:v>
                </c:pt>
                <c:pt idx="368">
                  <c:v>116.0</c:v>
                </c:pt>
                <c:pt idx="369">
                  <c:v>116.0</c:v>
                </c:pt>
                <c:pt idx="370">
                  <c:v>116.0</c:v>
                </c:pt>
                <c:pt idx="371">
                  <c:v>117.0</c:v>
                </c:pt>
                <c:pt idx="372">
                  <c:v>117.0</c:v>
                </c:pt>
                <c:pt idx="373">
                  <c:v>117.0</c:v>
                </c:pt>
                <c:pt idx="374">
                  <c:v>117.0</c:v>
                </c:pt>
                <c:pt idx="375">
                  <c:v>117.0</c:v>
                </c:pt>
                <c:pt idx="376">
                  <c:v>117.0</c:v>
                </c:pt>
                <c:pt idx="377">
                  <c:v>117.0</c:v>
                </c:pt>
                <c:pt idx="378">
                  <c:v>117.0</c:v>
                </c:pt>
                <c:pt idx="379">
                  <c:v>118.0</c:v>
                </c:pt>
                <c:pt idx="380">
                  <c:v>118.0</c:v>
                </c:pt>
                <c:pt idx="381">
                  <c:v>118.0</c:v>
                </c:pt>
                <c:pt idx="382">
                  <c:v>118.0</c:v>
                </c:pt>
                <c:pt idx="383">
                  <c:v>118.0</c:v>
                </c:pt>
                <c:pt idx="384">
                  <c:v>118.0</c:v>
                </c:pt>
                <c:pt idx="385">
                  <c:v>119.0</c:v>
                </c:pt>
                <c:pt idx="386">
                  <c:v>119.0</c:v>
                </c:pt>
                <c:pt idx="387">
                  <c:v>120.0</c:v>
                </c:pt>
                <c:pt idx="388">
                  <c:v>121.0</c:v>
                </c:pt>
                <c:pt idx="389">
                  <c:v>122.0</c:v>
                </c:pt>
                <c:pt idx="390">
                  <c:v>123.0</c:v>
                </c:pt>
                <c:pt idx="391">
                  <c:v>123.0</c:v>
                </c:pt>
                <c:pt idx="392">
                  <c:v>123.0</c:v>
                </c:pt>
                <c:pt idx="393">
                  <c:v>124.0</c:v>
                </c:pt>
                <c:pt idx="394">
                  <c:v>125.0</c:v>
                </c:pt>
                <c:pt idx="395">
                  <c:v>125.0</c:v>
                </c:pt>
                <c:pt idx="396">
                  <c:v>126.0</c:v>
                </c:pt>
                <c:pt idx="397">
                  <c:v>126.0</c:v>
                </c:pt>
                <c:pt idx="398">
                  <c:v>126.0</c:v>
                </c:pt>
                <c:pt idx="399">
                  <c:v>126.0</c:v>
                </c:pt>
                <c:pt idx="400">
                  <c:v>126.0</c:v>
                </c:pt>
                <c:pt idx="401">
                  <c:v>126.0</c:v>
                </c:pt>
                <c:pt idx="402">
                  <c:v>126.0</c:v>
                </c:pt>
                <c:pt idx="403">
                  <c:v>126.0</c:v>
                </c:pt>
                <c:pt idx="404">
                  <c:v>126.0</c:v>
                </c:pt>
                <c:pt idx="405">
                  <c:v>127.0</c:v>
                </c:pt>
                <c:pt idx="406">
                  <c:v>127.0</c:v>
                </c:pt>
                <c:pt idx="407">
                  <c:v>128.0</c:v>
                </c:pt>
                <c:pt idx="408">
                  <c:v>129.0</c:v>
                </c:pt>
                <c:pt idx="409">
                  <c:v>129.0</c:v>
                </c:pt>
                <c:pt idx="410">
                  <c:v>129.0</c:v>
                </c:pt>
                <c:pt idx="411">
                  <c:v>129.0</c:v>
                </c:pt>
                <c:pt idx="412">
                  <c:v>129.0</c:v>
                </c:pt>
                <c:pt idx="413">
                  <c:v>129.0</c:v>
                </c:pt>
                <c:pt idx="414">
                  <c:v>129.0</c:v>
                </c:pt>
                <c:pt idx="415">
                  <c:v>129.0</c:v>
                </c:pt>
                <c:pt idx="416">
                  <c:v>129.0</c:v>
                </c:pt>
                <c:pt idx="417">
                  <c:v>129.0</c:v>
                </c:pt>
                <c:pt idx="418">
                  <c:v>129.0</c:v>
                </c:pt>
                <c:pt idx="419">
                  <c:v>130.0</c:v>
                </c:pt>
                <c:pt idx="420">
                  <c:v>131.0</c:v>
                </c:pt>
                <c:pt idx="421">
                  <c:v>131.0</c:v>
                </c:pt>
                <c:pt idx="422">
                  <c:v>132.0</c:v>
                </c:pt>
                <c:pt idx="423">
                  <c:v>133.0</c:v>
                </c:pt>
                <c:pt idx="424">
                  <c:v>133.0</c:v>
                </c:pt>
                <c:pt idx="425">
                  <c:v>133.0</c:v>
                </c:pt>
                <c:pt idx="426">
                  <c:v>134.0</c:v>
                </c:pt>
                <c:pt idx="427">
                  <c:v>134.0</c:v>
                </c:pt>
                <c:pt idx="428">
                  <c:v>135.0</c:v>
                </c:pt>
                <c:pt idx="429">
                  <c:v>135.0</c:v>
                </c:pt>
                <c:pt idx="430">
                  <c:v>136.0</c:v>
                </c:pt>
                <c:pt idx="431">
                  <c:v>136.0</c:v>
                </c:pt>
                <c:pt idx="432">
                  <c:v>136.0</c:v>
                </c:pt>
                <c:pt idx="433">
                  <c:v>136.0</c:v>
                </c:pt>
                <c:pt idx="434">
                  <c:v>136.0</c:v>
                </c:pt>
                <c:pt idx="435">
                  <c:v>137.0</c:v>
                </c:pt>
                <c:pt idx="436">
                  <c:v>138.0</c:v>
                </c:pt>
                <c:pt idx="437">
                  <c:v>138.0</c:v>
                </c:pt>
                <c:pt idx="438">
                  <c:v>138.0</c:v>
                </c:pt>
                <c:pt idx="439">
                  <c:v>139.0</c:v>
                </c:pt>
                <c:pt idx="440">
                  <c:v>140.0</c:v>
                </c:pt>
                <c:pt idx="441">
                  <c:v>141.0</c:v>
                </c:pt>
                <c:pt idx="442">
                  <c:v>141.0</c:v>
                </c:pt>
                <c:pt idx="443">
                  <c:v>141.0</c:v>
                </c:pt>
                <c:pt idx="444">
                  <c:v>141.0</c:v>
                </c:pt>
                <c:pt idx="445">
                  <c:v>141.0</c:v>
                </c:pt>
                <c:pt idx="446">
                  <c:v>141.0</c:v>
                </c:pt>
                <c:pt idx="447">
                  <c:v>141.0</c:v>
                </c:pt>
                <c:pt idx="448">
                  <c:v>141.0</c:v>
                </c:pt>
                <c:pt idx="449">
                  <c:v>141.0</c:v>
                </c:pt>
                <c:pt idx="450">
                  <c:v>141.0</c:v>
                </c:pt>
                <c:pt idx="451">
                  <c:v>141.0</c:v>
                </c:pt>
                <c:pt idx="452">
                  <c:v>141.0</c:v>
                </c:pt>
                <c:pt idx="453">
                  <c:v>141.0</c:v>
                </c:pt>
                <c:pt idx="454">
                  <c:v>142.0</c:v>
                </c:pt>
                <c:pt idx="455">
                  <c:v>142.0</c:v>
                </c:pt>
                <c:pt idx="456">
                  <c:v>142.0</c:v>
                </c:pt>
                <c:pt idx="457">
                  <c:v>143.0</c:v>
                </c:pt>
                <c:pt idx="458">
                  <c:v>144.0</c:v>
                </c:pt>
                <c:pt idx="459">
                  <c:v>144.0</c:v>
                </c:pt>
                <c:pt idx="460">
                  <c:v>144.0</c:v>
                </c:pt>
                <c:pt idx="461">
                  <c:v>145.0</c:v>
                </c:pt>
                <c:pt idx="462">
                  <c:v>145.0</c:v>
                </c:pt>
                <c:pt idx="463">
                  <c:v>145.0</c:v>
                </c:pt>
                <c:pt idx="464">
                  <c:v>145.0</c:v>
                </c:pt>
                <c:pt idx="465">
                  <c:v>145.0</c:v>
                </c:pt>
                <c:pt idx="466">
                  <c:v>145.0</c:v>
                </c:pt>
                <c:pt idx="467">
                  <c:v>145.0</c:v>
                </c:pt>
                <c:pt idx="468">
                  <c:v>145.0</c:v>
                </c:pt>
                <c:pt idx="469">
                  <c:v>146.0</c:v>
                </c:pt>
                <c:pt idx="470">
                  <c:v>146.0</c:v>
                </c:pt>
                <c:pt idx="471">
                  <c:v>146.0</c:v>
                </c:pt>
                <c:pt idx="472">
                  <c:v>146.0</c:v>
                </c:pt>
                <c:pt idx="473">
                  <c:v>146.0</c:v>
                </c:pt>
                <c:pt idx="474">
                  <c:v>147.0</c:v>
                </c:pt>
                <c:pt idx="475">
                  <c:v>147.0</c:v>
                </c:pt>
                <c:pt idx="476">
                  <c:v>147.0</c:v>
                </c:pt>
                <c:pt idx="477">
                  <c:v>147.0</c:v>
                </c:pt>
                <c:pt idx="478">
                  <c:v>147.0</c:v>
                </c:pt>
                <c:pt idx="479">
                  <c:v>148.0</c:v>
                </c:pt>
                <c:pt idx="480">
                  <c:v>148.0</c:v>
                </c:pt>
                <c:pt idx="481">
                  <c:v>148.0</c:v>
                </c:pt>
                <c:pt idx="482">
                  <c:v>148.0</c:v>
                </c:pt>
                <c:pt idx="483">
                  <c:v>149.0</c:v>
                </c:pt>
                <c:pt idx="484">
                  <c:v>149.0</c:v>
                </c:pt>
                <c:pt idx="485">
                  <c:v>150.0</c:v>
                </c:pt>
                <c:pt idx="486">
                  <c:v>150.0</c:v>
                </c:pt>
                <c:pt idx="487">
                  <c:v>150.0</c:v>
                </c:pt>
                <c:pt idx="488">
                  <c:v>151.0</c:v>
                </c:pt>
                <c:pt idx="489">
                  <c:v>152.0</c:v>
                </c:pt>
                <c:pt idx="490">
                  <c:v>152.0</c:v>
                </c:pt>
                <c:pt idx="491">
                  <c:v>152.0</c:v>
                </c:pt>
                <c:pt idx="492">
                  <c:v>152.0</c:v>
                </c:pt>
                <c:pt idx="493">
                  <c:v>152.0</c:v>
                </c:pt>
                <c:pt idx="494">
                  <c:v>152.0</c:v>
                </c:pt>
                <c:pt idx="495">
                  <c:v>152.0</c:v>
                </c:pt>
                <c:pt idx="496">
                  <c:v>153.0</c:v>
                </c:pt>
                <c:pt idx="497">
                  <c:v>153.0</c:v>
                </c:pt>
                <c:pt idx="498">
                  <c:v>153.0</c:v>
                </c:pt>
                <c:pt idx="499">
                  <c:v>153.0</c:v>
                </c:pt>
                <c:pt idx="500">
                  <c:v>154.0</c:v>
                </c:pt>
                <c:pt idx="501">
                  <c:v>154.0</c:v>
                </c:pt>
                <c:pt idx="502">
                  <c:v>154.0</c:v>
                </c:pt>
                <c:pt idx="503">
                  <c:v>154.0</c:v>
                </c:pt>
                <c:pt idx="504">
                  <c:v>154.0</c:v>
                </c:pt>
                <c:pt idx="505">
                  <c:v>154.0</c:v>
                </c:pt>
                <c:pt idx="506">
                  <c:v>155.0</c:v>
                </c:pt>
                <c:pt idx="507">
                  <c:v>155.0</c:v>
                </c:pt>
                <c:pt idx="508">
                  <c:v>155.0</c:v>
                </c:pt>
                <c:pt idx="509">
                  <c:v>155.0</c:v>
                </c:pt>
                <c:pt idx="510">
                  <c:v>155.0</c:v>
                </c:pt>
                <c:pt idx="511">
                  <c:v>156.0</c:v>
                </c:pt>
                <c:pt idx="512">
                  <c:v>156.0</c:v>
                </c:pt>
                <c:pt idx="513">
                  <c:v>156.0</c:v>
                </c:pt>
                <c:pt idx="514">
                  <c:v>157.0</c:v>
                </c:pt>
                <c:pt idx="515">
                  <c:v>157.0</c:v>
                </c:pt>
                <c:pt idx="516">
                  <c:v>157.0</c:v>
                </c:pt>
                <c:pt idx="517">
                  <c:v>158.0</c:v>
                </c:pt>
                <c:pt idx="518">
                  <c:v>159.0</c:v>
                </c:pt>
                <c:pt idx="519">
                  <c:v>159.0</c:v>
                </c:pt>
                <c:pt idx="520">
                  <c:v>159.0</c:v>
                </c:pt>
                <c:pt idx="521">
                  <c:v>159.0</c:v>
                </c:pt>
                <c:pt idx="522">
                  <c:v>159.0</c:v>
                </c:pt>
                <c:pt idx="523">
                  <c:v>159.0</c:v>
                </c:pt>
                <c:pt idx="524">
                  <c:v>159.0</c:v>
                </c:pt>
                <c:pt idx="525">
                  <c:v>159.0</c:v>
                </c:pt>
                <c:pt idx="526">
                  <c:v>159.0</c:v>
                </c:pt>
                <c:pt idx="527">
                  <c:v>159.0</c:v>
                </c:pt>
                <c:pt idx="528">
                  <c:v>160.0</c:v>
                </c:pt>
                <c:pt idx="529">
                  <c:v>161.0</c:v>
                </c:pt>
                <c:pt idx="530">
                  <c:v>161.0</c:v>
                </c:pt>
                <c:pt idx="531">
                  <c:v>161.0</c:v>
                </c:pt>
                <c:pt idx="532">
                  <c:v>161.0</c:v>
                </c:pt>
                <c:pt idx="533">
                  <c:v>161.0</c:v>
                </c:pt>
                <c:pt idx="534">
                  <c:v>162.0</c:v>
                </c:pt>
                <c:pt idx="535">
                  <c:v>162.0</c:v>
                </c:pt>
                <c:pt idx="536">
                  <c:v>163.0</c:v>
                </c:pt>
                <c:pt idx="537">
                  <c:v>163.0</c:v>
                </c:pt>
                <c:pt idx="538">
                  <c:v>163.0</c:v>
                </c:pt>
                <c:pt idx="539">
                  <c:v>163.0</c:v>
                </c:pt>
                <c:pt idx="540">
                  <c:v>163.0</c:v>
                </c:pt>
                <c:pt idx="541">
                  <c:v>164.0</c:v>
                </c:pt>
                <c:pt idx="542">
                  <c:v>164.0</c:v>
                </c:pt>
                <c:pt idx="543">
                  <c:v>164.0</c:v>
                </c:pt>
                <c:pt idx="544">
                  <c:v>164.0</c:v>
                </c:pt>
                <c:pt idx="545">
                  <c:v>165.0</c:v>
                </c:pt>
                <c:pt idx="546">
                  <c:v>165.0</c:v>
                </c:pt>
                <c:pt idx="547">
                  <c:v>166.0</c:v>
                </c:pt>
                <c:pt idx="548">
                  <c:v>166.0</c:v>
                </c:pt>
                <c:pt idx="549">
                  <c:v>166.0</c:v>
                </c:pt>
                <c:pt idx="550">
                  <c:v>166.0</c:v>
                </c:pt>
                <c:pt idx="551">
                  <c:v>166.0</c:v>
                </c:pt>
                <c:pt idx="552">
                  <c:v>166.0</c:v>
                </c:pt>
                <c:pt idx="553">
                  <c:v>166.0</c:v>
                </c:pt>
                <c:pt idx="554">
                  <c:v>167.0</c:v>
                </c:pt>
                <c:pt idx="555">
                  <c:v>167.0</c:v>
                </c:pt>
                <c:pt idx="556">
                  <c:v>168.0</c:v>
                </c:pt>
                <c:pt idx="557">
                  <c:v>168.0</c:v>
                </c:pt>
                <c:pt idx="558">
                  <c:v>169.0</c:v>
                </c:pt>
                <c:pt idx="559">
                  <c:v>169.0</c:v>
                </c:pt>
                <c:pt idx="560">
                  <c:v>169.0</c:v>
                </c:pt>
                <c:pt idx="561">
                  <c:v>169.0</c:v>
                </c:pt>
                <c:pt idx="562">
                  <c:v>169.0</c:v>
                </c:pt>
                <c:pt idx="563">
                  <c:v>169.0</c:v>
                </c:pt>
                <c:pt idx="564">
                  <c:v>169.0</c:v>
                </c:pt>
                <c:pt idx="565">
                  <c:v>169.0</c:v>
                </c:pt>
                <c:pt idx="566">
                  <c:v>169.0</c:v>
                </c:pt>
                <c:pt idx="567">
                  <c:v>169.0</c:v>
                </c:pt>
                <c:pt idx="568">
                  <c:v>169.0</c:v>
                </c:pt>
                <c:pt idx="569">
                  <c:v>169.0</c:v>
                </c:pt>
                <c:pt idx="570">
                  <c:v>169.0</c:v>
                </c:pt>
                <c:pt idx="571">
                  <c:v>170.0</c:v>
                </c:pt>
                <c:pt idx="572">
                  <c:v>170.0</c:v>
                </c:pt>
                <c:pt idx="573">
                  <c:v>171.0</c:v>
                </c:pt>
                <c:pt idx="574">
                  <c:v>171.0</c:v>
                </c:pt>
                <c:pt idx="575">
                  <c:v>172.0</c:v>
                </c:pt>
                <c:pt idx="576">
                  <c:v>173.0</c:v>
                </c:pt>
                <c:pt idx="577">
                  <c:v>174.0</c:v>
                </c:pt>
                <c:pt idx="578">
                  <c:v>174.0</c:v>
                </c:pt>
                <c:pt idx="579">
                  <c:v>174.0</c:v>
                </c:pt>
                <c:pt idx="580">
                  <c:v>174.0</c:v>
                </c:pt>
                <c:pt idx="581">
                  <c:v>174.0</c:v>
                </c:pt>
                <c:pt idx="582">
                  <c:v>174.0</c:v>
                </c:pt>
                <c:pt idx="583">
                  <c:v>174.0</c:v>
                </c:pt>
                <c:pt idx="584">
                  <c:v>174.0</c:v>
                </c:pt>
                <c:pt idx="585">
                  <c:v>174.0</c:v>
                </c:pt>
                <c:pt idx="586">
                  <c:v>175.0</c:v>
                </c:pt>
                <c:pt idx="587">
                  <c:v>176.0</c:v>
                </c:pt>
                <c:pt idx="588">
                  <c:v>176.0</c:v>
                </c:pt>
                <c:pt idx="589">
                  <c:v>176.0</c:v>
                </c:pt>
                <c:pt idx="590">
                  <c:v>176.0</c:v>
                </c:pt>
                <c:pt idx="591">
                  <c:v>176.0</c:v>
                </c:pt>
                <c:pt idx="592">
                  <c:v>176.0</c:v>
                </c:pt>
                <c:pt idx="593">
                  <c:v>177.0</c:v>
                </c:pt>
                <c:pt idx="594">
                  <c:v>177.0</c:v>
                </c:pt>
                <c:pt idx="595">
                  <c:v>177.0</c:v>
                </c:pt>
                <c:pt idx="596">
                  <c:v>177.0</c:v>
                </c:pt>
                <c:pt idx="597">
                  <c:v>178.0</c:v>
                </c:pt>
                <c:pt idx="598">
                  <c:v>178.0</c:v>
                </c:pt>
                <c:pt idx="599">
                  <c:v>179.0</c:v>
                </c:pt>
                <c:pt idx="600">
                  <c:v>180.0</c:v>
                </c:pt>
                <c:pt idx="601">
                  <c:v>180.0</c:v>
                </c:pt>
                <c:pt idx="602">
                  <c:v>180.0</c:v>
                </c:pt>
                <c:pt idx="603">
                  <c:v>180.0</c:v>
                </c:pt>
                <c:pt idx="604">
                  <c:v>180.0</c:v>
                </c:pt>
                <c:pt idx="605">
                  <c:v>181.0</c:v>
                </c:pt>
                <c:pt idx="606">
                  <c:v>181.0</c:v>
                </c:pt>
                <c:pt idx="607">
                  <c:v>182.0</c:v>
                </c:pt>
                <c:pt idx="608">
                  <c:v>183.0</c:v>
                </c:pt>
                <c:pt idx="609">
                  <c:v>184.0</c:v>
                </c:pt>
                <c:pt idx="610">
                  <c:v>185.0</c:v>
                </c:pt>
                <c:pt idx="611">
                  <c:v>185.0</c:v>
                </c:pt>
                <c:pt idx="612">
                  <c:v>186.0</c:v>
                </c:pt>
                <c:pt idx="613">
                  <c:v>186.0</c:v>
                </c:pt>
                <c:pt idx="614">
                  <c:v>186.0</c:v>
                </c:pt>
                <c:pt idx="615">
                  <c:v>186.0</c:v>
                </c:pt>
                <c:pt idx="616">
                  <c:v>186.0</c:v>
                </c:pt>
                <c:pt idx="617">
                  <c:v>186.0</c:v>
                </c:pt>
                <c:pt idx="618">
                  <c:v>186.0</c:v>
                </c:pt>
                <c:pt idx="619">
                  <c:v>186.0</c:v>
                </c:pt>
                <c:pt idx="620">
                  <c:v>186.0</c:v>
                </c:pt>
                <c:pt idx="621">
                  <c:v>186.0</c:v>
                </c:pt>
                <c:pt idx="622">
                  <c:v>186.0</c:v>
                </c:pt>
                <c:pt idx="623">
                  <c:v>186.0</c:v>
                </c:pt>
                <c:pt idx="624">
                  <c:v>186.0</c:v>
                </c:pt>
                <c:pt idx="625">
                  <c:v>187.0</c:v>
                </c:pt>
                <c:pt idx="626">
                  <c:v>188.0</c:v>
                </c:pt>
                <c:pt idx="627">
                  <c:v>188.0</c:v>
                </c:pt>
                <c:pt idx="628">
                  <c:v>189.0</c:v>
                </c:pt>
                <c:pt idx="629">
                  <c:v>190.0</c:v>
                </c:pt>
                <c:pt idx="630">
                  <c:v>190.0</c:v>
                </c:pt>
                <c:pt idx="631">
                  <c:v>190.0</c:v>
                </c:pt>
                <c:pt idx="632">
                  <c:v>190.0</c:v>
                </c:pt>
                <c:pt idx="633">
                  <c:v>190.0</c:v>
                </c:pt>
                <c:pt idx="634">
                  <c:v>190.0</c:v>
                </c:pt>
                <c:pt idx="635">
                  <c:v>190.0</c:v>
                </c:pt>
                <c:pt idx="636">
                  <c:v>190.0</c:v>
                </c:pt>
                <c:pt idx="637">
                  <c:v>190.0</c:v>
                </c:pt>
                <c:pt idx="638">
                  <c:v>190.0</c:v>
                </c:pt>
                <c:pt idx="639">
                  <c:v>191.0</c:v>
                </c:pt>
                <c:pt idx="640">
                  <c:v>191.0</c:v>
                </c:pt>
                <c:pt idx="641">
                  <c:v>192.0</c:v>
                </c:pt>
                <c:pt idx="642">
                  <c:v>192.0</c:v>
                </c:pt>
                <c:pt idx="643">
                  <c:v>193.0</c:v>
                </c:pt>
                <c:pt idx="644">
                  <c:v>194.0</c:v>
                </c:pt>
                <c:pt idx="645">
                  <c:v>195.0</c:v>
                </c:pt>
                <c:pt idx="646">
                  <c:v>196.0</c:v>
                </c:pt>
                <c:pt idx="647">
                  <c:v>197.0</c:v>
                </c:pt>
                <c:pt idx="648">
                  <c:v>197.0</c:v>
                </c:pt>
                <c:pt idx="649">
                  <c:v>197.0</c:v>
                </c:pt>
                <c:pt idx="650">
                  <c:v>197.0</c:v>
                </c:pt>
                <c:pt idx="651">
                  <c:v>197.0</c:v>
                </c:pt>
                <c:pt idx="652">
                  <c:v>197.0</c:v>
                </c:pt>
                <c:pt idx="653">
                  <c:v>197.0</c:v>
                </c:pt>
                <c:pt idx="654">
                  <c:v>197.0</c:v>
                </c:pt>
                <c:pt idx="655">
                  <c:v>197.0</c:v>
                </c:pt>
                <c:pt idx="656">
                  <c:v>197.0</c:v>
                </c:pt>
                <c:pt idx="657">
                  <c:v>197.0</c:v>
                </c:pt>
                <c:pt idx="658">
                  <c:v>197.0</c:v>
                </c:pt>
                <c:pt idx="659">
                  <c:v>197.0</c:v>
                </c:pt>
                <c:pt idx="660">
                  <c:v>198.0</c:v>
                </c:pt>
                <c:pt idx="661">
                  <c:v>199.0</c:v>
                </c:pt>
                <c:pt idx="662">
                  <c:v>199.0</c:v>
                </c:pt>
                <c:pt idx="663">
                  <c:v>200.0</c:v>
                </c:pt>
                <c:pt idx="664">
                  <c:v>201.0</c:v>
                </c:pt>
                <c:pt idx="665">
                  <c:v>202.0</c:v>
                </c:pt>
                <c:pt idx="666">
                  <c:v>203.0</c:v>
                </c:pt>
                <c:pt idx="667">
                  <c:v>203.0</c:v>
                </c:pt>
                <c:pt idx="668">
                  <c:v>204.0</c:v>
                </c:pt>
                <c:pt idx="669">
                  <c:v>205.0</c:v>
                </c:pt>
                <c:pt idx="670">
                  <c:v>206.0</c:v>
                </c:pt>
                <c:pt idx="671">
                  <c:v>206.0</c:v>
                </c:pt>
                <c:pt idx="672">
                  <c:v>206.0</c:v>
                </c:pt>
                <c:pt idx="673">
                  <c:v>206.0</c:v>
                </c:pt>
                <c:pt idx="674">
                  <c:v>206.0</c:v>
                </c:pt>
                <c:pt idx="675">
                  <c:v>206.0</c:v>
                </c:pt>
                <c:pt idx="676">
                  <c:v>206.0</c:v>
                </c:pt>
                <c:pt idx="677">
                  <c:v>207.0</c:v>
                </c:pt>
                <c:pt idx="678">
                  <c:v>208.0</c:v>
                </c:pt>
                <c:pt idx="679">
                  <c:v>209.0</c:v>
                </c:pt>
                <c:pt idx="680">
                  <c:v>209.0</c:v>
                </c:pt>
                <c:pt idx="681">
                  <c:v>210.0</c:v>
                </c:pt>
                <c:pt idx="682">
                  <c:v>211.0</c:v>
                </c:pt>
                <c:pt idx="683">
                  <c:v>211.0</c:v>
                </c:pt>
                <c:pt idx="684">
                  <c:v>212.0</c:v>
                </c:pt>
                <c:pt idx="685">
                  <c:v>213.0</c:v>
                </c:pt>
                <c:pt idx="686">
                  <c:v>213.0</c:v>
                </c:pt>
                <c:pt idx="687">
                  <c:v>213.0</c:v>
                </c:pt>
                <c:pt idx="688">
                  <c:v>213.0</c:v>
                </c:pt>
                <c:pt idx="689">
                  <c:v>213.0</c:v>
                </c:pt>
                <c:pt idx="690">
                  <c:v>213.0</c:v>
                </c:pt>
                <c:pt idx="691">
                  <c:v>214.0</c:v>
                </c:pt>
                <c:pt idx="692">
                  <c:v>214.0</c:v>
                </c:pt>
                <c:pt idx="693">
                  <c:v>215.0</c:v>
                </c:pt>
                <c:pt idx="694">
                  <c:v>216.0</c:v>
                </c:pt>
                <c:pt idx="695">
                  <c:v>217.0</c:v>
                </c:pt>
                <c:pt idx="696">
                  <c:v>217.0</c:v>
                </c:pt>
                <c:pt idx="697">
                  <c:v>217.0</c:v>
                </c:pt>
                <c:pt idx="698">
                  <c:v>217.0</c:v>
                </c:pt>
                <c:pt idx="699">
                  <c:v>218.0</c:v>
                </c:pt>
                <c:pt idx="700">
                  <c:v>218.0</c:v>
                </c:pt>
                <c:pt idx="701">
                  <c:v>218.0</c:v>
                </c:pt>
                <c:pt idx="702">
                  <c:v>218.0</c:v>
                </c:pt>
                <c:pt idx="703">
                  <c:v>218.0</c:v>
                </c:pt>
                <c:pt idx="704">
                  <c:v>218.0</c:v>
                </c:pt>
                <c:pt idx="705">
                  <c:v>218.0</c:v>
                </c:pt>
                <c:pt idx="706">
                  <c:v>218.0</c:v>
                </c:pt>
                <c:pt idx="707">
                  <c:v>218.0</c:v>
                </c:pt>
                <c:pt idx="708">
                  <c:v>218.0</c:v>
                </c:pt>
                <c:pt idx="709">
                  <c:v>218.0</c:v>
                </c:pt>
                <c:pt idx="710">
                  <c:v>218.0</c:v>
                </c:pt>
                <c:pt idx="711">
                  <c:v>219.0</c:v>
                </c:pt>
                <c:pt idx="712">
                  <c:v>220.0</c:v>
                </c:pt>
                <c:pt idx="713">
                  <c:v>220.0</c:v>
                </c:pt>
                <c:pt idx="714">
                  <c:v>220.0</c:v>
                </c:pt>
                <c:pt idx="715">
                  <c:v>220.0</c:v>
                </c:pt>
                <c:pt idx="716">
                  <c:v>221.0</c:v>
                </c:pt>
                <c:pt idx="717">
                  <c:v>221.0</c:v>
                </c:pt>
                <c:pt idx="718">
                  <c:v>222.0</c:v>
                </c:pt>
                <c:pt idx="719">
                  <c:v>222.0</c:v>
                </c:pt>
                <c:pt idx="720">
                  <c:v>222.0</c:v>
                </c:pt>
                <c:pt idx="721">
                  <c:v>222.0</c:v>
                </c:pt>
                <c:pt idx="722">
                  <c:v>222.0</c:v>
                </c:pt>
                <c:pt idx="723">
                  <c:v>222.0</c:v>
                </c:pt>
                <c:pt idx="724">
                  <c:v>222.0</c:v>
                </c:pt>
                <c:pt idx="725">
                  <c:v>222.0</c:v>
                </c:pt>
                <c:pt idx="726">
                  <c:v>222.0</c:v>
                </c:pt>
                <c:pt idx="727">
                  <c:v>222.0</c:v>
                </c:pt>
                <c:pt idx="728">
                  <c:v>222.0</c:v>
                </c:pt>
                <c:pt idx="729">
                  <c:v>222.0</c:v>
                </c:pt>
                <c:pt idx="730">
                  <c:v>222.0</c:v>
                </c:pt>
                <c:pt idx="731">
                  <c:v>222.0</c:v>
                </c:pt>
                <c:pt idx="732">
                  <c:v>222.0</c:v>
                </c:pt>
                <c:pt idx="733">
                  <c:v>222.0</c:v>
                </c:pt>
                <c:pt idx="734">
                  <c:v>223.0</c:v>
                </c:pt>
                <c:pt idx="735">
                  <c:v>223.0</c:v>
                </c:pt>
                <c:pt idx="736">
                  <c:v>224.0</c:v>
                </c:pt>
                <c:pt idx="737">
                  <c:v>225.0</c:v>
                </c:pt>
                <c:pt idx="738">
                  <c:v>226.0</c:v>
                </c:pt>
                <c:pt idx="739">
                  <c:v>226.0</c:v>
                </c:pt>
                <c:pt idx="740">
                  <c:v>226.0</c:v>
                </c:pt>
                <c:pt idx="741">
                  <c:v>226.0</c:v>
                </c:pt>
                <c:pt idx="742">
                  <c:v>226.0</c:v>
                </c:pt>
                <c:pt idx="743">
                  <c:v>226.0</c:v>
                </c:pt>
                <c:pt idx="744">
                  <c:v>226.0</c:v>
                </c:pt>
                <c:pt idx="745">
                  <c:v>226.0</c:v>
                </c:pt>
                <c:pt idx="746">
                  <c:v>226.0</c:v>
                </c:pt>
                <c:pt idx="747">
                  <c:v>226.0</c:v>
                </c:pt>
                <c:pt idx="748">
                  <c:v>226.0</c:v>
                </c:pt>
                <c:pt idx="749">
                  <c:v>226.0</c:v>
                </c:pt>
                <c:pt idx="750">
                  <c:v>226.0</c:v>
                </c:pt>
                <c:pt idx="751">
                  <c:v>226.0</c:v>
                </c:pt>
                <c:pt idx="752">
                  <c:v>226.0</c:v>
                </c:pt>
                <c:pt idx="753">
                  <c:v>226.0</c:v>
                </c:pt>
                <c:pt idx="754">
                  <c:v>226.0</c:v>
                </c:pt>
                <c:pt idx="755">
                  <c:v>226.0</c:v>
                </c:pt>
                <c:pt idx="756">
                  <c:v>226.0</c:v>
                </c:pt>
                <c:pt idx="757">
                  <c:v>226.0</c:v>
                </c:pt>
                <c:pt idx="758">
                  <c:v>226.0</c:v>
                </c:pt>
                <c:pt idx="759">
                  <c:v>226.0</c:v>
                </c:pt>
                <c:pt idx="760">
                  <c:v>226.0</c:v>
                </c:pt>
                <c:pt idx="761">
                  <c:v>226.0</c:v>
                </c:pt>
                <c:pt idx="762">
                  <c:v>226.0</c:v>
                </c:pt>
                <c:pt idx="763">
                  <c:v>227.0</c:v>
                </c:pt>
                <c:pt idx="764">
                  <c:v>227.0</c:v>
                </c:pt>
                <c:pt idx="765">
                  <c:v>227.0</c:v>
                </c:pt>
                <c:pt idx="766">
                  <c:v>227.0</c:v>
                </c:pt>
                <c:pt idx="767">
                  <c:v>228.0</c:v>
                </c:pt>
                <c:pt idx="768">
                  <c:v>228.0</c:v>
                </c:pt>
                <c:pt idx="769">
                  <c:v>228.0</c:v>
                </c:pt>
                <c:pt idx="770">
                  <c:v>228.0</c:v>
                </c:pt>
                <c:pt idx="771">
                  <c:v>228.0</c:v>
                </c:pt>
                <c:pt idx="772">
                  <c:v>228.0</c:v>
                </c:pt>
                <c:pt idx="773">
                  <c:v>228.0</c:v>
                </c:pt>
                <c:pt idx="774">
                  <c:v>228.0</c:v>
                </c:pt>
                <c:pt idx="775">
                  <c:v>228.0</c:v>
                </c:pt>
                <c:pt idx="776">
                  <c:v>228.0</c:v>
                </c:pt>
                <c:pt idx="777">
                  <c:v>229.0</c:v>
                </c:pt>
                <c:pt idx="778">
                  <c:v>229.0</c:v>
                </c:pt>
                <c:pt idx="779">
                  <c:v>230.0</c:v>
                </c:pt>
                <c:pt idx="780">
                  <c:v>230.0</c:v>
                </c:pt>
                <c:pt idx="781">
                  <c:v>231.0</c:v>
                </c:pt>
                <c:pt idx="782">
                  <c:v>232.0</c:v>
                </c:pt>
                <c:pt idx="783">
                  <c:v>232.0</c:v>
                </c:pt>
                <c:pt idx="784">
                  <c:v>232.0</c:v>
                </c:pt>
                <c:pt idx="785">
                  <c:v>232.0</c:v>
                </c:pt>
                <c:pt idx="786">
                  <c:v>232.0</c:v>
                </c:pt>
                <c:pt idx="787">
                  <c:v>233.0</c:v>
                </c:pt>
                <c:pt idx="788">
                  <c:v>233.0</c:v>
                </c:pt>
                <c:pt idx="789">
                  <c:v>233.0</c:v>
                </c:pt>
                <c:pt idx="790">
                  <c:v>234.0</c:v>
                </c:pt>
                <c:pt idx="791">
                  <c:v>234.0</c:v>
                </c:pt>
                <c:pt idx="792">
                  <c:v>234.0</c:v>
                </c:pt>
                <c:pt idx="793">
                  <c:v>234.0</c:v>
                </c:pt>
                <c:pt idx="794">
                  <c:v>235.0</c:v>
                </c:pt>
                <c:pt idx="795">
                  <c:v>236.0</c:v>
                </c:pt>
                <c:pt idx="796">
                  <c:v>236.0</c:v>
                </c:pt>
                <c:pt idx="797">
                  <c:v>236.0</c:v>
                </c:pt>
                <c:pt idx="798">
                  <c:v>236.0</c:v>
                </c:pt>
                <c:pt idx="799">
                  <c:v>237.0</c:v>
                </c:pt>
                <c:pt idx="800">
                  <c:v>237.0</c:v>
                </c:pt>
                <c:pt idx="801">
                  <c:v>237.0</c:v>
                </c:pt>
                <c:pt idx="802">
                  <c:v>237.0</c:v>
                </c:pt>
                <c:pt idx="803">
                  <c:v>238.0</c:v>
                </c:pt>
                <c:pt idx="804">
                  <c:v>239.0</c:v>
                </c:pt>
                <c:pt idx="805">
                  <c:v>239.0</c:v>
                </c:pt>
                <c:pt idx="806">
                  <c:v>239.0</c:v>
                </c:pt>
                <c:pt idx="807">
                  <c:v>240.0</c:v>
                </c:pt>
                <c:pt idx="808">
                  <c:v>240.0</c:v>
                </c:pt>
                <c:pt idx="809">
                  <c:v>240.0</c:v>
                </c:pt>
                <c:pt idx="810">
                  <c:v>241.0</c:v>
                </c:pt>
                <c:pt idx="811">
                  <c:v>241.0</c:v>
                </c:pt>
                <c:pt idx="812">
                  <c:v>241.0</c:v>
                </c:pt>
                <c:pt idx="813">
                  <c:v>242.0</c:v>
                </c:pt>
                <c:pt idx="814">
                  <c:v>243.0</c:v>
                </c:pt>
                <c:pt idx="815">
                  <c:v>243.0</c:v>
                </c:pt>
                <c:pt idx="816">
                  <c:v>243.0</c:v>
                </c:pt>
                <c:pt idx="817">
                  <c:v>243.0</c:v>
                </c:pt>
                <c:pt idx="818">
                  <c:v>243.0</c:v>
                </c:pt>
                <c:pt idx="819">
                  <c:v>243.0</c:v>
                </c:pt>
                <c:pt idx="820">
                  <c:v>243.0</c:v>
                </c:pt>
                <c:pt idx="821">
                  <c:v>243.0</c:v>
                </c:pt>
                <c:pt idx="822">
                  <c:v>243.0</c:v>
                </c:pt>
                <c:pt idx="823">
                  <c:v>243.0</c:v>
                </c:pt>
                <c:pt idx="824">
                  <c:v>243.0</c:v>
                </c:pt>
                <c:pt idx="825">
                  <c:v>243.0</c:v>
                </c:pt>
                <c:pt idx="826">
                  <c:v>244.0</c:v>
                </c:pt>
                <c:pt idx="827">
                  <c:v>245.0</c:v>
                </c:pt>
                <c:pt idx="828">
                  <c:v>245.0</c:v>
                </c:pt>
                <c:pt idx="829">
                  <c:v>245.0</c:v>
                </c:pt>
                <c:pt idx="830">
                  <c:v>246.0</c:v>
                </c:pt>
                <c:pt idx="831">
                  <c:v>246.0</c:v>
                </c:pt>
                <c:pt idx="832">
                  <c:v>246.0</c:v>
                </c:pt>
                <c:pt idx="833">
                  <c:v>246.0</c:v>
                </c:pt>
                <c:pt idx="834">
                  <c:v>246.0</c:v>
                </c:pt>
                <c:pt idx="835">
                  <c:v>247.0</c:v>
                </c:pt>
                <c:pt idx="836">
                  <c:v>247.0</c:v>
                </c:pt>
                <c:pt idx="837">
                  <c:v>248.0</c:v>
                </c:pt>
                <c:pt idx="838">
                  <c:v>248.0</c:v>
                </c:pt>
                <c:pt idx="839">
                  <c:v>248.0</c:v>
                </c:pt>
                <c:pt idx="840">
                  <c:v>249.0</c:v>
                </c:pt>
                <c:pt idx="841">
                  <c:v>250.0</c:v>
                </c:pt>
                <c:pt idx="842">
                  <c:v>251.0</c:v>
                </c:pt>
                <c:pt idx="843">
                  <c:v>252.0</c:v>
                </c:pt>
                <c:pt idx="844">
                  <c:v>253.0</c:v>
                </c:pt>
                <c:pt idx="845">
                  <c:v>254.0</c:v>
                </c:pt>
                <c:pt idx="846">
                  <c:v>255.0</c:v>
                </c:pt>
                <c:pt idx="847">
                  <c:v>256.0</c:v>
                </c:pt>
                <c:pt idx="848">
                  <c:v>256.0</c:v>
                </c:pt>
                <c:pt idx="849">
                  <c:v>256.0</c:v>
                </c:pt>
                <c:pt idx="850">
                  <c:v>256.0</c:v>
                </c:pt>
                <c:pt idx="851">
                  <c:v>256.0</c:v>
                </c:pt>
                <c:pt idx="852">
                  <c:v>256.0</c:v>
                </c:pt>
                <c:pt idx="853">
                  <c:v>256.0</c:v>
                </c:pt>
                <c:pt idx="854">
                  <c:v>256.0</c:v>
                </c:pt>
                <c:pt idx="855">
                  <c:v>256.0</c:v>
                </c:pt>
                <c:pt idx="856">
                  <c:v>257.0</c:v>
                </c:pt>
                <c:pt idx="857">
                  <c:v>258.0</c:v>
                </c:pt>
                <c:pt idx="858">
                  <c:v>258.0</c:v>
                </c:pt>
                <c:pt idx="859">
                  <c:v>259.0</c:v>
                </c:pt>
                <c:pt idx="860">
                  <c:v>259.0</c:v>
                </c:pt>
                <c:pt idx="861">
                  <c:v>260.0</c:v>
                </c:pt>
                <c:pt idx="862">
                  <c:v>260.0</c:v>
                </c:pt>
                <c:pt idx="863">
                  <c:v>260.0</c:v>
                </c:pt>
                <c:pt idx="864">
                  <c:v>261.0</c:v>
                </c:pt>
                <c:pt idx="865">
                  <c:v>261.0</c:v>
                </c:pt>
                <c:pt idx="866">
                  <c:v>262.0</c:v>
                </c:pt>
                <c:pt idx="867">
                  <c:v>262.0</c:v>
                </c:pt>
                <c:pt idx="868">
                  <c:v>263.0</c:v>
                </c:pt>
                <c:pt idx="869">
                  <c:v>264.0</c:v>
                </c:pt>
                <c:pt idx="870">
                  <c:v>264.0</c:v>
                </c:pt>
                <c:pt idx="871">
                  <c:v>265.0</c:v>
                </c:pt>
                <c:pt idx="872">
                  <c:v>266.0</c:v>
                </c:pt>
                <c:pt idx="873">
                  <c:v>266.0</c:v>
                </c:pt>
                <c:pt idx="874">
                  <c:v>266.0</c:v>
                </c:pt>
                <c:pt idx="875">
                  <c:v>266.0</c:v>
                </c:pt>
                <c:pt idx="876">
                  <c:v>266.0</c:v>
                </c:pt>
                <c:pt idx="877">
                  <c:v>266.0</c:v>
                </c:pt>
                <c:pt idx="878">
                  <c:v>266.0</c:v>
                </c:pt>
                <c:pt idx="879">
                  <c:v>266.0</c:v>
                </c:pt>
                <c:pt idx="880">
                  <c:v>267.0</c:v>
                </c:pt>
                <c:pt idx="881">
                  <c:v>267.0</c:v>
                </c:pt>
                <c:pt idx="882">
                  <c:v>268.0</c:v>
                </c:pt>
                <c:pt idx="883">
                  <c:v>268.0</c:v>
                </c:pt>
                <c:pt idx="884">
                  <c:v>268.0</c:v>
                </c:pt>
                <c:pt idx="885">
                  <c:v>268.0</c:v>
                </c:pt>
                <c:pt idx="886">
                  <c:v>268.0</c:v>
                </c:pt>
                <c:pt idx="887">
                  <c:v>269.0</c:v>
                </c:pt>
                <c:pt idx="888">
                  <c:v>270.0</c:v>
                </c:pt>
                <c:pt idx="889">
                  <c:v>270.0</c:v>
                </c:pt>
                <c:pt idx="890">
                  <c:v>270.0</c:v>
                </c:pt>
                <c:pt idx="891">
                  <c:v>270.0</c:v>
                </c:pt>
                <c:pt idx="892">
                  <c:v>270.0</c:v>
                </c:pt>
                <c:pt idx="893">
                  <c:v>271.0</c:v>
                </c:pt>
                <c:pt idx="894">
                  <c:v>271.0</c:v>
                </c:pt>
                <c:pt idx="895">
                  <c:v>271.0</c:v>
                </c:pt>
                <c:pt idx="896">
                  <c:v>271.0</c:v>
                </c:pt>
                <c:pt idx="897">
                  <c:v>271.0</c:v>
                </c:pt>
                <c:pt idx="898">
                  <c:v>271.0</c:v>
                </c:pt>
                <c:pt idx="899">
                  <c:v>271.0</c:v>
                </c:pt>
                <c:pt idx="900">
                  <c:v>271.0</c:v>
                </c:pt>
                <c:pt idx="901">
                  <c:v>271.0</c:v>
                </c:pt>
                <c:pt idx="902">
                  <c:v>271.0</c:v>
                </c:pt>
                <c:pt idx="903">
                  <c:v>271.0</c:v>
                </c:pt>
                <c:pt idx="904">
                  <c:v>271.0</c:v>
                </c:pt>
                <c:pt idx="905">
                  <c:v>271.0</c:v>
                </c:pt>
                <c:pt idx="906">
                  <c:v>272.0</c:v>
                </c:pt>
                <c:pt idx="907">
                  <c:v>272.0</c:v>
                </c:pt>
                <c:pt idx="908">
                  <c:v>272.0</c:v>
                </c:pt>
                <c:pt idx="909">
                  <c:v>272.0</c:v>
                </c:pt>
                <c:pt idx="910">
                  <c:v>273.0</c:v>
                </c:pt>
                <c:pt idx="911">
                  <c:v>274.0</c:v>
                </c:pt>
                <c:pt idx="912">
                  <c:v>275.0</c:v>
                </c:pt>
                <c:pt idx="913">
                  <c:v>275.0</c:v>
                </c:pt>
                <c:pt idx="914">
                  <c:v>275.0</c:v>
                </c:pt>
                <c:pt idx="915">
                  <c:v>275.0</c:v>
                </c:pt>
                <c:pt idx="916">
                  <c:v>275.0</c:v>
                </c:pt>
                <c:pt idx="917">
                  <c:v>275.0</c:v>
                </c:pt>
                <c:pt idx="918">
                  <c:v>275.0</c:v>
                </c:pt>
                <c:pt idx="919">
                  <c:v>275.0</c:v>
                </c:pt>
                <c:pt idx="920">
                  <c:v>276.0</c:v>
                </c:pt>
                <c:pt idx="921">
                  <c:v>277.0</c:v>
                </c:pt>
                <c:pt idx="922">
                  <c:v>277.0</c:v>
                </c:pt>
                <c:pt idx="923">
                  <c:v>277.0</c:v>
                </c:pt>
                <c:pt idx="924">
                  <c:v>278.0</c:v>
                </c:pt>
                <c:pt idx="925">
                  <c:v>279.0</c:v>
                </c:pt>
                <c:pt idx="926">
                  <c:v>279.0</c:v>
                </c:pt>
                <c:pt idx="927">
                  <c:v>279.0</c:v>
                </c:pt>
                <c:pt idx="928">
                  <c:v>280.0</c:v>
                </c:pt>
                <c:pt idx="929">
                  <c:v>280.0</c:v>
                </c:pt>
                <c:pt idx="930">
                  <c:v>280.0</c:v>
                </c:pt>
                <c:pt idx="931">
                  <c:v>280.0</c:v>
                </c:pt>
                <c:pt idx="932">
                  <c:v>280.0</c:v>
                </c:pt>
                <c:pt idx="933">
                  <c:v>280.0</c:v>
                </c:pt>
                <c:pt idx="934">
                  <c:v>280.0</c:v>
                </c:pt>
                <c:pt idx="935">
                  <c:v>280.0</c:v>
                </c:pt>
                <c:pt idx="936">
                  <c:v>281.0</c:v>
                </c:pt>
                <c:pt idx="937">
                  <c:v>282.0</c:v>
                </c:pt>
                <c:pt idx="938">
                  <c:v>283.0</c:v>
                </c:pt>
                <c:pt idx="939">
                  <c:v>284.0</c:v>
                </c:pt>
                <c:pt idx="940">
                  <c:v>284.0</c:v>
                </c:pt>
                <c:pt idx="941">
                  <c:v>284.0</c:v>
                </c:pt>
                <c:pt idx="942">
                  <c:v>284.0</c:v>
                </c:pt>
                <c:pt idx="943">
                  <c:v>285.0</c:v>
                </c:pt>
                <c:pt idx="944">
                  <c:v>285.0</c:v>
                </c:pt>
                <c:pt idx="945">
                  <c:v>286.0</c:v>
                </c:pt>
                <c:pt idx="946">
                  <c:v>286.0</c:v>
                </c:pt>
                <c:pt idx="947">
                  <c:v>286.0</c:v>
                </c:pt>
                <c:pt idx="948">
                  <c:v>287.0</c:v>
                </c:pt>
                <c:pt idx="949">
                  <c:v>288.0</c:v>
                </c:pt>
                <c:pt idx="950">
                  <c:v>289.0</c:v>
                </c:pt>
                <c:pt idx="951">
                  <c:v>289.0</c:v>
                </c:pt>
                <c:pt idx="952">
                  <c:v>289.0</c:v>
                </c:pt>
                <c:pt idx="953">
                  <c:v>290.0</c:v>
                </c:pt>
                <c:pt idx="954">
                  <c:v>290.0</c:v>
                </c:pt>
                <c:pt idx="955">
                  <c:v>290.0</c:v>
                </c:pt>
                <c:pt idx="956">
                  <c:v>290.0</c:v>
                </c:pt>
                <c:pt idx="957">
                  <c:v>290.0</c:v>
                </c:pt>
                <c:pt idx="958">
                  <c:v>290.0</c:v>
                </c:pt>
                <c:pt idx="959">
                  <c:v>290.0</c:v>
                </c:pt>
                <c:pt idx="960">
                  <c:v>290.0</c:v>
                </c:pt>
                <c:pt idx="961">
                  <c:v>290.0</c:v>
                </c:pt>
                <c:pt idx="962">
                  <c:v>290.0</c:v>
                </c:pt>
                <c:pt idx="963">
                  <c:v>290.0</c:v>
                </c:pt>
                <c:pt idx="964">
                  <c:v>290.0</c:v>
                </c:pt>
                <c:pt idx="965">
                  <c:v>290.0</c:v>
                </c:pt>
                <c:pt idx="966">
                  <c:v>291.0</c:v>
                </c:pt>
                <c:pt idx="967">
                  <c:v>291.0</c:v>
                </c:pt>
                <c:pt idx="968">
                  <c:v>291.0</c:v>
                </c:pt>
                <c:pt idx="969">
                  <c:v>292.0</c:v>
                </c:pt>
                <c:pt idx="970">
                  <c:v>292.0</c:v>
                </c:pt>
                <c:pt idx="971">
                  <c:v>292.0</c:v>
                </c:pt>
                <c:pt idx="972">
                  <c:v>292.0</c:v>
                </c:pt>
                <c:pt idx="973">
                  <c:v>293.0</c:v>
                </c:pt>
                <c:pt idx="974">
                  <c:v>293.0</c:v>
                </c:pt>
                <c:pt idx="975">
                  <c:v>294.0</c:v>
                </c:pt>
                <c:pt idx="976">
                  <c:v>294.0</c:v>
                </c:pt>
                <c:pt idx="977">
                  <c:v>295.0</c:v>
                </c:pt>
                <c:pt idx="978">
                  <c:v>296.0</c:v>
                </c:pt>
                <c:pt idx="979">
                  <c:v>296.0</c:v>
                </c:pt>
                <c:pt idx="980">
                  <c:v>296.0</c:v>
                </c:pt>
                <c:pt idx="981">
                  <c:v>296.0</c:v>
                </c:pt>
                <c:pt idx="982">
                  <c:v>296.0</c:v>
                </c:pt>
                <c:pt idx="983">
                  <c:v>297.0</c:v>
                </c:pt>
                <c:pt idx="984">
                  <c:v>298.0</c:v>
                </c:pt>
                <c:pt idx="985">
                  <c:v>298.0</c:v>
                </c:pt>
                <c:pt idx="986">
                  <c:v>298.0</c:v>
                </c:pt>
                <c:pt idx="987">
                  <c:v>298.0</c:v>
                </c:pt>
                <c:pt idx="988">
                  <c:v>299.0</c:v>
                </c:pt>
                <c:pt idx="989">
                  <c:v>299.0</c:v>
                </c:pt>
                <c:pt idx="990">
                  <c:v>299.0</c:v>
                </c:pt>
                <c:pt idx="991">
                  <c:v>299.0</c:v>
                </c:pt>
                <c:pt idx="992">
                  <c:v>300.0</c:v>
                </c:pt>
                <c:pt idx="993">
                  <c:v>301.0</c:v>
                </c:pt>
                <c:pt idx="994">
                  <c:v>302.0</c:v>
                </c:pt>
                <c:pt idx="995">
                  <c:v>302.0</c:v>
                </c:pt>
                <c:pt idx="996">
                  <c:v>302.0</c:v>
                </c:pt>
                <c:pt idx="997">
                  <c:v>302.0</c:v>
                </c:pt>
                <c:pt idx="998">
                  <c:v>302.0</c:v>
                </c:pt>
                <c:pt idx="999">
                  <c:v>302.0</c:v>
                </c:pt>
                <c:pt idx="1000">
                  <c:v>302.0</c:v>
                </c:pt>
                <c:pt idx="1001">
                  <c:v>302.0</c:v>
                </c:pt>
                <c:pt idx="1002">
                  <c:v>302.0</c:v>
                </c:pt>
                <c:pt idx="1003">
                  <c:v>302.0</c:v>
                </c:pt>
                <c:pt idx="1004">
                  <c:v>303.0</c:v>
                </c:pt>
                <c:pt idx="1005">
                  <c:v>303.0</c:v>
                </c:pt>
                <c:pt idx="1006">
                  <c:v>304.0</c:v>
                </c:pt>
                <c:pt idx="1007">
                  <c:v>304.0</c:v>
                </c:pt>
                <c:pt idx="1008">
                  <c:v>304.0</c:v>
                </c:pt>
                <c:pt idx="1009">
                  <c:v>304.0</c:v>
                </c:pt>
                <c:pt idx="1010">
                  <c:v>304.0</c:v>
                </c:pt>
                <c:pt idx="1011">
                  <c:v>304.0</c:v>
                </c:pt>
                <c:pt idx="1012">
                  <c:v>304.0</c:v>
                </c:pt>
                <c:pt idx="1013">
                  <c:v>304.0</c:v>
                </c:pt>
                <c:pt idx="1014">
                  <c:v>304.0</c:v>
                </c:pt>
                <c:pt idx="1015">
                  <c:v>304.0</c:v>
                </c:pt>
                <c:pt idx="1016">
                  <c:v>304.0</c:v>
                </c:pt>
                <c:pt idx="1017">
                  <c:v>304.0</c:v>
                </c:pt>
                <c:pt idx="1018">
                  <c:v>304.0</c:v>
                </c:pt>
                <c:pt idx="1019">
                  <c:v>304.0</c:v>
                </c:pt>
                <c:pt idx="1020">
                  <c:v>304.0</c:v>
                </c:pt>
                <c:pt idx="1021">
                  <c:v>304.0</c:v>
                </c:pt>
                <c:pt idx="1022">
                  <c:v>304.0</c:v>
                </c:pt>
                <c:pt idx="1023">
                  <c:v>304.0</c:v>
                </c:pt>
                <c:pt idx="1024">
                  <c:v>304.0</c:v>
                </c:pt>
                <c:pt idx="1025">
                  <c:v>304.0</c:v>
                </c:pt>
                <c:pt idx="1026">
                  <c:v>304.0</c:v>
                </c:pt>
                <c:pt idx="1027">
                  <c:v>304.0</c:v>
                </c:pt>
                <c:pt idx="1028">
                  <c:v>304.0</c:v>
                </c:pt>
                <c:pt idx="1029">
                  <c:v>304.0</c:v>
                </c:pt>
                <c:pt idx="1030">
                  <c:v>304.0</c:v>
                </c:pt>
                <c:pt idx="1031">
                  <c:v>304.0</c:v>
                </c:pt>
                <c:pt idx="1032">
                  <c:v>305.0</c:v>
                </c:pt>
                <c:pt idx="1033">
                  <c:v>305.0</c:v>
                </c:pt>
                <c:pt idx="1034">
                  <c:v>305.0</c:v>
                </c:pt>
                <c:pt idx="1035">
                  <c:v>306.0</c:v>
                </c:pt>
                <c:pt idx="1036">
                  <c:v>306.0</c:v>
                </c:pt>
                <c:pt idx="1037">
                  <c:v>306.0</c:v>
                </c:pt>
                <c:pt idx="1038">
                  <c:v>306.0</c:v>
                </c:pt>
                <c:pt idx="1039">
                  <c:v>306.0</c:v>
                </c:pt>
                <c:pt idx="1040">
                  <c:v>306.0</c:v>
                </c:pt>
                <c:pt idx="1041">
                  <c:v>306.0</c:v>
                </c:pt>
                <c:pt idx="1042">
                  <c:v>306.0</c:v>
                </c:pt>
                <c:pt idx="1043">
                  <c:v>306.0</c:v>
                </c:pt>
                <c:pt idx="1044">
                  <c:v>307.0</c:v>
                </c:pt>
                <c:pt idx="1045">
                  <c:v>307.0</c:v>
                </c:pt>
                <c:pt idx="1046">
                  <c:v>308.0</c:v>
                </c:pt>
                <c:pt idx="1047">
                  <c:v>309.0</c:v>
                </c:pt>
                <c:pt idx="1048">
                  <c:v>309.0</c:v>
                </c:pt>
                <c:pt idx="1049">
                  <c:v>310.0</c:v>
                </c:pt>
                <c:pt idx="1050">
                  <c:v>311.0</c:v>
                </c:pt>
                <c:pt idx="1051">
                  <c:v>311.0</c:v>
                </c:pt>
                <c:pt idx="1052">
                  <c:v>311.0</c:v>
                </c:pt>
                <c:pt idx="1053">
                  <c:v>311.0</c:v>
                </c:pt>
                <c:pt idx="1054">
                  <c:v>311.0</c:v>
                </c:pt>
                <c:pt idx="1055">
                  <c:v>311.0</c:v>
                </c:pt>
                <c:pt idx="1056">
                  <c:v>311.0</c:v>
                </c:pt>
                <c:pt idx="1057">
                  <c:v>311.0</c:v>
                </c:pt>
                <c:pt idx="1058">
                  <c:v>311.0</c:v>
                </c:pt>
                <c:pt idx="1059">
                  <c:v>311.0</c:v>
                </c:pt>
                <c:pt idx="1060">
                  <c:v>311.0</c:v>
                </c:pt>
                <c:pt idx="1061">
                  <c:v>311.0</c:v>
                </c:pt>
                <c:pt idx="1062">
                  <c:v>311.0</c:v>
                </c:pt>
                <c:pt idx="1063">
                  <c:v>311.0</c:v>
                </c:pt>
                <c:pt idx="1064">
                  <c:v>311.0</c:v>
                </c:pt>
                <c:pt idx="1065">
                  <c:v>311.0</c:v>
                </c:pt>
                <c:pt idx="1066">
                  <c:v>311.0</c:v>
                </c:pt>
                <c:pt idx="1067">
                  <c:v>311.0</c:v>
                </c:pt>
                <c:pt idx="1068">
                  <c:v>311.0</c:v>
                </c:pt>
                <c:pt idx="1069">
                  <c:v>311.0</c:v>
                </c:pt>
                <c:pt idx="1070">
                  <c:v>311.0</c:v>
                </c:pt>
                <c:pt idx="1071">
                  <c:v>311.0</c:v>
                </c:pt>
                <c:pt idx="1072">
                  <c:v>311.0</c:v>
                </c:pt>
                <c:pt idx="1073">
                  <c:v>311.0</c:v>
                </c:pt>
                <c:pt idx="1074">
                  <c:v>311.0</c:v>
                </c:pt>
                <c:pt idx="1075">
                  <c:v>311.0</c:v>
                </c:pt>
                <c:pt idx="1076">
                  <c:v>312.0</c:v>
                </c:pt>
                <c:pt idx="1077">
                  <c:v>312.0</c:v>
                </c:pt>
                <c:pt idx="1078">
                  <c:v>313.0</c:v>
                </c:pt>
                <c:pt idx="1079">
                  <c:v>313.0</c:v>
                </c:pt>
                <c:pt idx="1080">
                  <c:v>314.0</c:v>
                </c:pt>
                <c:pt idx="1081">
                  <c:v>315.0</c:v>
                </c:pt>
                <c:pt idx="1082">
                  <c:v>315.0</c:v>
                </c:pt>
                <c:pt idx="1083">
                  <c:v>315.0</c:v>
                </c:pt>
                <c:pt idx="1084">
                  <c:v>316.0</c:v>
                </c:pt>
                <c:pt idx="1085">
                  <c:v>317.0</c:v>
                </c:pt>
                <c:pt idx="1086">
                  <c:v>317.0</c:v>
                </c:pt>
                <c:pt idx="1087">
                  <c:v>317.0</c:v>
                </c:pt>
                <c:pt idx="1088">
                  <c:v>317.0</c:v>
                </c:pt>
                <c:pt idx="1089">
                  <c:v>317.0</c:v>
                </c:pt>
                <c:pt idx="1090">
                  <c:v>318.0</c:v>
                </c:pt>
                <c:pt idx="1091">
                  <c:v>318.0</c:v>
                </c:pt>
                <c:pt idx="1092">
                  <c:v>318.0</c:v>
                </c:pt>
                <c:pt idx="1093">
                  <c:v>318.0</c:v>
                </c:pt>
                <c:pt idx="1094">
                  <c:v>318.0</c:v>
                </c:pt>
                <c:pt idx="1095">
                  <c:v>318.0</c:v>
                </c:pt>
                <c:pt idx="1096">
                  <c:v>318.0</c:v>
                </c:pt>
                <c:pt idx="1097">
                  <c:v>318.0</c:v>
                </c:pt>
                <c:pt idx="1098">
                  <c:v>318.0</c:v>
                </c:pt>
                <c:pt idx="1099">
                  <c:v>318.0</c:v>
                </c:pt>
                <c:pt idx="1100">
                  <c:v>318.0</c:v>
                </c:pt>
                <c:pt idx="1101">
                  <c:v>318.0</c:v>
                </c:pt>
                <c:pt idx="1102">
                  <c:v>318.0</c:v>
                </c:pt>
                <c:pt idx="1103">
                  <c:v>318.0</c:v>
                </c:pt>
                <c:pt idx="1104">
                  <c:v>318.0</c:v>
                </c:pt>
                <c:pt idx="1105">
                  <c:v>319.0</c:v>
                </c:pt>
                <c:pt idx="1106">
                  <c:v>320.0</c:v>
                </c:pt>
                <c:pt idx="1107">
                  <c:v>320.0</c:v>
                </c:pt>
                <c:pt idx="1108">
                  <c:v>320.0</c:v>
                </c:pt>
                <c:pt idx="1109">
                  <c:v>320.0</c:v>
                </c:pt>
                <c:pt idx="1110">
                  <c:v>320.0</c:v>
                </c:pt>
                <c:pt idx="1111">
                  <c:v>320.0</c:v>
                </c:pt>
                <c:pt idx="1112">
                  <c:v>321.0</c:v>
                </c:pt>
                <c:pt idx="1113">
                  <c:v>321.0</c:v>
                </c:pt>
                <c:pt idx="1114">
                  <c:v>321.0</c:v>
                </c:pt>
                <c:pt idx="1115">
                  <c:v>321.0</c:v>
                </c:pt>
                <c:pt idx="1116">
                  <c:v>321.0</c:v>
                </c:pt>
                <c:pt idx="1117">
                  <c:v>321.0</c:v>
                </c:pt>
                <c:pt idx="1118">
                  <c:v>321.0</c:v>
                </c:pt>
                <c:pt idx="1119">
                  <c:v>321.0</c:v>
                </c:pt>
                <c:pt idx="1120">
                  <c:v>321.0</c:v>
                </c:pt>
                <c:pt idx="1121">
                  <c:v>322.0</c:v>
                </c:pt>
                <c:pt idx="1122">
                  <c:v>323.0</c:v>
                </c:pt>
                <c:pt idx="1123">
                  <c:v>323.0</c:v>
                </c:pt>
                <c:pt idx="1124">
                  <c:v>323.0</c:v>
                </c:pt>
                <c:pt idx="1125">
                  <c:v>323.0</c:v>
                </c:pt>
                <c:pt idx="1126">
                  <c:v>323.0</c:v>
                </c:pt>
                <c:pt idx="1127">
                  <c:v>323.0</c:v>
                </c:pt>
                <c:pt idx="1128">
                  <c:v>323.0</c:v>
                </c:pt>
                <c:pt idx="1129">
                  <c:v>323.0</c:v>
                </c:pt>
                <c:pt idx="1130">
                  <c:v>324.0</c:v>
                </c:pt>
                <c:pt idx="1131">
                  <c:v>325.0</c:v>
                </c:pt>
                <c:pt idx="1132">
                  <c:v>325.0</c:v>
                </c:pt>
                <c:pt idx="1133">
                  <c:v>326.0</c:v>
                </c:pt>
                <c:pt idx="1134">
                  <c:v>326.0</c:v>
                </c:pt>
                <c:pt idx="1135">
                  <c:v>326.0</c:v>
                </c:pt>
                <c:pt idx="1136">
                  <c:v>326.0</c:v>
                </c:pt>
                <c:pt idx="1137">
                  <c:v>326.0</c:v>
                </c:pt>
                <c:pt idx="1138">
                  <c:v>326.0</c:v>
                </c:pt>
                <c:pt idx="1139">
                  <c:v>326.0</c:v>
                </c:pt>
                <c:pt idx="1140">
                  <c:v>326.0</c:v>
                </c:pt>
                <c:pt idx="1141">
                  <c:v>326.0</c:v>
                </c:pt>
                <c:pt idx="1142">
                  <c:v>327.0</c:v>
                </c:pt>
                <c:pt idx="1143">
                  <c:v>327.0</c:v>
                </c:pt>
                <c:pt idx="1144">
                  <c:v>328.0</c:v>
                </c:pt>
                <c:pt idx="1145">
                  <c:v>328.0</c:v>
                </c:pt>
                <c:pt idx="1146">
                  <c:v>328.0</c:v>
                </c:pt>
                <c:pt idx="1147">
                  <c:v>328.0</c:v>
                </c:pt>
                <c:pt idx="1148">
                  <c:v>328.0</c:v>
                </c:pt>
                <c:pt idx="1149">
                  <c:v>328.0</c:v>
                </c:pt>
                <c:pt idx="1150">
                  <c:v>328.0</c:v>
                </c:pt>
                <c:pt idx="1151">
                  <c:v>329.0</c:v>
                </c:pt>
                <c:pt idx="1152">
                  <c:v>329.0</c:v>
                </c:pt>
                <c:pt idx="1153">
                  <c:v>329.0</c:v>
                </c:pt>
                <c:pt idx="1154">
                  <c:v>330.0</c:v>
                </c:pt>
                <c:pt idx="1155">
                  <c:v>330.0</c:v>
                </c:pt>
                <c:pt idx="1156">
                  <c:v>330.0</c:v>
                </c:pt>
                <c:pt idx="1157">
                  <c:v>330.0</c:v>
                </c:pt>
                <c:pt idx="1158">
                  <c:v>331.0</c:v>
                </c:pt>
                <c:pt idx="1159">
                  <c:v>331.0</c:v>
                </c:pt>
                <c:pt idx="1160">
                  <c:v>331.0</c:v>
                </c:pt>
                <c:pt idx="1161">
                  <c:v>332.0</c:v>
                </c:pt>
                <c:pt idx="1162">
                  <c:v>333.0</c:v>
                </c:pt>
                <c:pt idx="1163">
                  <c:v>333.0</c:v>
                </c:pt>
                <c:pt idx="1164">
                  <c:v>333.0</c:v>
                </c:pt>
                <c:pt idx="1165">
                  <c:v>333.0</c:v>
                </c:pt>
                <c:pt idx="1166">
                  <c:v>333.0</c:v>
                </c:pt>
                <c:pt idx="1167">
                  <c:v>333.0</c:v>
                </c:pt>
                <c:pt idx="1168">
                  <c:v>333.0</c:v>
                </c:pt>
                <c:pt idx="1169">
                  <c:v>334.0</c:v>
                </c:pt>
                <c:pt idx="1170">
                  <c:v>335.0</c:v>
                </c:pt>
                <c:pt idx="1171">
                  <c:v>336.0</c:v>
                </c:pt>
                <c:pt idx="1172">
                  <c:v>337.0</c:v>
                </c:pt>
                <c:pt idx="1173">
                  <c:v>337.0</c:v>
                </c:pt>
                <c:pt idx="1174">
                  <c:v>337.0</c:v>
                </c:pt>
                <c:pt idx="1175">
                  <c:v>337.0</c:v>
                </c:pt>
                <c:pt idx="1176">
                  <c:v>337.0</c:v>
                </c:pt>
                <c:pt idx="1177">
                  <c:v>337.0</c:v>
                </c:pt>
                <c:pt idx="1178">
                  <c:v>337.0</c:v>
                </c:pt>
                <c:pt idx="1179">
                  <c:v>337.0</c:v>
                </c:pt>
                <c:pt idx="1180">
                  <c:v>337.0</c:v>
                </c:pt>
                <c:pt idx="1181">
                  <c:v>337.0</c:v>
                </c:pt>
                <c:pt idx="1182">
                  <c:v>337.0</c:v>
                </c:pt>
                <c:pt idx="1183">
                  <c:v>337.0</c:v>
                </c:pt>
                <c:pt idx="1184">
                  <c:v>337.0</c:v>
                </c:pt>
                <c:pt idx="1185">
                  <c:v>337.0</c:v>
                </c:pt>
                <c:pt idx="1186">
                  <c:v>338.0</c:v>
                </c:pt>
                <c:pt idx="1187">
                  <c:v>338.0</c:v>
                </c:pt>
                <c:pt idx="1188">
                  <c:v>338.0</c:v>
                </c:pt>
                <c:pt idx="1189">
                  <c:v>338.0</c:v>
                </c:pt>
                <c:pt idx="1190">
                  <c:v>339.0</c:v>
                </c:pt>
                <c:pt idx="1191">
                  <c:v>339.0</c:v>
                </c:pt>
                <c:pt idx="1192">
                  <c:v>340.0</c:v>
                </c:pt>
                <c:pt idx="1193">
                  <c:v>341.0</c:v>
                </c:pt>
                <c:pt idx="1194">
                  <c:v>342.0</c:v>
                </c:pt>
                <c:pt idx="1195">
                  <c:v>343.0</c:v>
                </c:pt>
                <c:pt idx="1196">
                  <c:v>343.0</c:v>
                </c:pt>
                <c:pt idx="1197">
                  <c:v>343.0</c:v>
                </c:pt>
                <c:pt idx="1198">
                  <c:v>344.0</c:v>
                </c:pt>
                <c:pt idx="1199">
                  <c:v>345.0</c:v>
                </c:pt>
                <c:pt idx="1200">
                  <c:v>345.0</c:v>
                </c:pt>
                <c:pt idx="1201">
                  <c:v>345.0</c:v>
                </c:pt>
                <c:pt idx="1202">
                  <c:v>346.0</c:v>
                </c:pt>
                <c:pt idx="1203">
                  <c:v>346.0</c:v>
                </c:pt>
                <c:pt idx="1204">
                  <c:v>346.0</c:v>
                </c:pt>
                <c:pt idx="1205">
                  <c:v>346.0</c:v>
                </c:pt>
                <c:pt idx="1206">
                  <c:v>346.0</c:v>
                </c:pt>
                <c:pt idx="1207">
                  <c:v>346.0</c:v>
                </c:pt>
                <c:pt idx="1208">
                  <c:v>346.0</c:v>
                </c:pt>
                <c:pt idx="1209">
                  <c:v>346.0</c:v>
                </c:pt>
                <c:pt idx="1210">
                  <c:v>346.0</c:v>
                </c:pt>
                <c:pt idx="1211">
                  <c:v>347.0</c:v>
                </c:pt>
                <c:pt idx="1212">
                  <c:v>347.0</c:v>
                </c:pt>
                <c:pt idx="1213">
                  <c:v>347.0</c:v>
                </c:pt>
                <c:pt idx="1214">
                  <c:v>347.0</c:v>
                </c:pt>
                <c:pt idx="1215">
                  <c:v>347.0</c:v>
                </c:pt>
                <c:pt idx="1216">
                  <c:v>347.0</c:v>
                </c:pt>
                <c:pt idx="1217">
                  <c:v>347.0</c:v>
                </c:pt>
                <c:pt idx="1218">
                  <c:v>347.0</c:v>
                </c:pt>
                <c:pt idx="1219">
                  <c:v>347.0</c:v>
                </c:pt>
                <c:pt idx="1220">
                  <c:v>347.0</c:v>
                </c:pt>
                <c:pt idx="1221">
                  <c:v>348.0</c:v>
                </c:pt>
                <c:pt idx="1222">
                  <c:v>348.0</c:v>
                </c:pt>
                <c:pt idx="1223">
                  <c:v>349.0</c:v>
                </c:pt>
                <c:pt idx="1224">
                  <c:v>349.0</c:v>
                </c:pt>
                <c:pt idx="1225">
                  <c:v>349.0</c:v>
                </c:pt>
                <c:pt idx="1226">
                  <c:v>350.0</c:v>
                </c:pt>
                <c:pt idx="1227">
                  <c:v>350.0</c:v>
                </c:pt>
                <c:pt idx="1228">
                  <c:v>350.0</c:v>
                </c:pt>
                <c:pt idx="1229">
                  <c:v>350.0</c:v>
                </c:pt>
                <c:pt idx="1230">
                  <c:v>350.0</c:v>
                </c:pt>
                <c:pt idx="1231">
                  <c:v>350.0</c:v>
                </c:pt>
                <c:pt idx="1232">
                  <c:v>350.0</c:v>
                </c:pt>
                <c:pt idx="1233">
                  <c:v>350.0</c:v>
                </c:pt>
                <c:pt idx="1234">
                  <c:v>351.0</c:v>
                </c:pt>
                <c:pt idx="1235">
                  <c:v>352.0</c:v>
                </c:pt>
                <c:pt idx="1236">
                  <c:v>352.0</c:v>
                </c:pt>
                <c:pt idx="1237">
                  <c:v>352.0</c:v>
                </c:pt>
                <c:pt idx="1238">
                  <c:v>352.0</c:v>
                </c:pt>
                <c:pt idx="1239">
                  <c:v>353.0</c:v>
                </c:pt>
                <c:pt idx="1240">
                  <c:v>353.0</c:v>
                </c:pt>
                <c:pt idx="1241">
                  <c:v>353.0</c:v>
                </c:pt>
                <c:pt idx="1242">
                  <c:v>354.0</c:v>
                </c:pt>
                <c:pt idx="1243">
                  <c:v>355.0</c:v>
                </c:pt>
                <c:pt idx="1244">
                  <c:v>355.0</c:v>
                </c:pt>
                <c:pt idx="1245">
                  <c:v>355.0</c:v>
                </c:pt>
                <c:pt idx="1246">
                  <c:v>355.0</c:v>
                </c:pt>
                <c:pt idx="1247">
                  <c:v>356.0</c:v>
                </c:pt>
                <c:pt idx="1248">
                  <c:v>356.0</c:v>
                </c:pt>
                <c:pt idx="1249">
                  <c:v>356.0</c:v>
                </c:pt>
                <c:pt idx="1250">
                  <c:v>357.0</c:v>
                </c:pt>
                <c:pt idx="1251">
                  <c:v>357.0</c:v>
                </c:pt>
                <c:pt idx="1252">
                  <c:v>358.0</c:v>
                </c:pt>
                <c:pt idx="1253">
                  <c:v>358.0</c:v>
                </c:pt>
                <c:pt idx="1254">
                  <c:v>358.0</c:v>
                </c:pt>
                <c:pt idx="1255">
                  <c:v>358.0</c:v>
                </c:pt>
                <c:pt idx="1256">
                  <c:v>359.0</c:v>
                </c:pt>
                <c:pt idx="1257">
                  <c:v>360.0</c:v>
                </c:pt>
                <c:pt idx="1258">
                  <c:v>361.0</c:v>
                </c:pt>
                <c:pt idx="1259">
                  <c:v>361.0</c:v>
                </c:pt>
                <c:pt idx="1260">
                  <c:v>361.0</c:v>
                </c:pt>
                <c:pt idx="1261">
                  <c:v>361.0</c:v>
                </c:pt>
                <c:pt idx="1262">
                  <c:v>361.0</c:v>
                </c:pt>
                <c:pt idx="1263">
                  <c:v>361.0</c:v>
                </c:pt>
                <c:pt idx="1264">
                  <c:v>362.0</c:v>
                </c:pt>
                <c:pt idx="1265">
                  <c:v>362.0</c:v>
                </c:pt>
                <c:pt idx="1266">
                  <c:v>363.0</c:v>
                </c:pt>
                <c:pt idx="1267">
                  <c:v>363.0</c:v>
                </c:pt>
                <c:pt idx="1268">
                  <c:v>363.0</c:v>
                </c:pt>
                <c:pt idx="1269">
                  <c:v>363.0</c:v>
                </c:pt>
                <c:pt idx="1270">
                  <c:v>363.0</c:v>
                </c:pt>
                <c:pt idx="1271">
                  <c:v>363.0</c:v>
                </c:pt>
                <c:pt idx="1272">
                  <c:v>363.0</c:v>
                </c:pt>
                <c:pt idx="1273">
                  <c:v>363.0</c:v>
                </c:pt>
                <c:pt idx="1274">
                  <c:v>364.0</c:v>
                </c:pt>
                <c:pt idx="1275">
                  <c:v>365.0</c:v>
                </c:pt>
                <c:pt idx="1276">
                  <c:v>365.0</c:v>
                </c:pt>
                <c:pt idx="1277">
                  <c:v>365.0</c:v>
                </c:pt>
                <c:pt idx="1278">
                  <c:v>365.0</c:v>
                </c:pt>
                <c:pt idx="1279">
                  <c:v>365.0</c:v>
                </c:pt>
                <c:pt idx="1280">
                  <c:v>365.0</c:v>
                </c:pt>
                <c:pt idx="1281">
                  <c:v>366.0</c:v>
                </c:pt>
                <c:pt idx="1282">
                  <c:v>367.0</c:v>
                </c:pt>
                <c:pt idx="1283">
                  <c:v>367.0</c:v>
                </c:pt>
                <c:pt idx="1284">
                  <c:v>367.0</c:v>
                </c:pt>
                <c:pt idx="1285">
                  <c:v>367.0</c:v>
                </c:pt>
                <c:pt idx="1286">
                  <c:v>368.0</c:v>
                </c:pt>
                <c:pt idx="1287">
                  <c:v>369.0</c:v>
                </c:pt>
                <c:pt idx="1288">
                  <c:v>369.0</c:v>
                </c:pt>
                <c:pt idx="1289">
                  <c:v>369.0</c:v>
                </c:pt>
                <c:pt idx="1290">
                  <c:v>369.0</c:v>
                </c:pt>
                <c:pt idx="1291">
                  <c:v>369.0</c:v>
                </c:pt>
                <c:pt idx="1292">
                  <c:v>369.0</c:v>
                </c:pt>
                <c:pt idx="1293">
                  <c:v>369.0</c:v>
                </c:pt>
                <c:pt idx="1294">
                  <c:v>369.0</c:v>
                </c:pt>
                <c:pt idx="1295">
                  <c:v>369.0</c:v>
                </c:pt>
                <c:pt idx="1296">
                  <c:v>369.0</c:v>
                </c:pt>
                <c:pt idx="1297">
                  <c:v>369.0</c:v>
                </c:pt>
                <c:pt idx="1298">
                  <c:v>369.0</c:v>
                </c:pt>
                <c:pt idx="1299">
                  <c:v>369.0</c:v>
                </c:pt>
                <c:pt idx="1300">
                  <c:v>369.0</c:v>
                </c:pt>
                <c:pt idx="1301">
                  <c:v>369.0</c:v>
                </c:pt>
                <c:pt idx="1302">
                  <c:v>369.0</c:v>
                </c:pt>
                <c:pt idx="1303">
                  <c:v>370.0</c:v>
                </c:pt>
                <c:pt idx="1304">
                  <c:v>371.0</c:v>
                </c:pt>
                <c:pt idx="1305">
                  <c:v>372.0</c:v>
                </c:pt>
                <c:pt idx="1306">
                  <c:v>373.0</c:v>
                </c:pt>
                <c:pt idx="1307">
                  <c:v>374.0</c:v>
                </c:pt>
                <c:pt idx="1308">
                  <c:v>375.0</c:v>
                </c:pt>
                <c:pt idx="1309">
                  <c:v>376.0</c:v>
                </c:pt>
                <c:pt idx="1310">
                  <c:v>376.0</c:v>
                </c:pt>
                <c:pt idx="1311">
                  <c:v>376.0</c:v>
                </c:pt>
                <c:pt idx="1312">
                  <c:v>377.0</c:v>
                </c:pt>
                <c:pt idx="1313">
                  <c:v>377.0</c:v>
                </c:pt>
                <c:pt idx="1314">
                  <c:v>377.0</c:v>
                </c:pt>
                <c:pt idx="1315">
                  <c:v>377.0</c:v>
                </c:pt>
                <c:pt idx="1316">
                  <c:v>378.0</c:v>
                </c:pt>
                <c:pt idx="1317">
                  <c:v>378.0</c:v>
                </c:pt>
                <c:pt idx="1318">
                  <c:v>378.0</c:v>
                </c:pt>
                <c:pt idx="1319">
                  <c:v>378.0</c:v>
                </c:pt>
                <c:pt idx="1320">
                  <c:v>378.0</c:v>
                </c:pt>
                <c:pt idx="1321">
                  <c:v>378.0</c:v>
                </c:pt>
                <c:pt idx="1322">
                  <c:v>378.0</c:v>
                </c:pt>
                <c:pt idx="1323">
                  <c:v>378.0</c:v>
                </c:pt>
                <c:pt idx="1324">
                  <c:v>378.0</c:v>
                </c:pt>
                <c:pt idx="1325">
                  <c:v>378.0</c:v>
                </c:pt>
                <c:pt idx="1326">
                  <c:v>379.0</c:v>
                </c:pt>
                <c:pt idx="1327">
                  <c:v>379.0</c:v>
                </c:pt>
                <c:pt idx="1328">
                  <c:v>380.0</c:v>
                </c:pt>
                <c:pt idx="1329">
                  <c:v>380.0</c:v>
                </c:pt>
                <c:pt idx="1330">
                  <c:v>380.0</c:v>
                </c:pt>
                <c:pt idx="1331">
                  <c:v>380.0</c:v>
                </c:pt>
                <c:pt idx="1332">
                  <c:v>380.0</c:v>
                </c:pt>
                <c:pt idx="1333">
                  <c:v>380.0</c:v>
                </c:pt>
                <c:pt idx="1334">
                  <c:v>380.0</c:v>
                </c:pt>
                <c:pt idx="1335">
                  <c:v>380.0</c:v>
                </c:pt>
                <c:pt idx="1336">
                  <c:v>380.0</c:v>
                </c:pt>
                <c:pt idx="1337">
                  <c:v>380.0</c:v>
                </c:pt>
                <c:pt idx="1338">
                  <c:v>380.0</c:v>
                </c:pt>
                <c:pt idx="1339">
                  <c:v>380.0</c:v>
                </c:pt>
                <c:pt idx="1340">
                  <c:v>380.0</c:v>
                </c:pt>
                <c:pt idx="1341">
                  <c:v>380.0</c:v>
                </c:pt>
                <c:pt idx="1342">
                  <c:v>380.0</c:v>
                </c:pt>
                <c:pt idx="1343">
                  <c:v>380.0</c:v>
                </c:pt>
                <c:pt idx="1344">
                  <c:v>380.0</c:v>
                </c:pt>
                <c:pt idx="1345">
                  <c:v>380.0</c:v>
                </c:pt>
                <c:pt idx="1346">
                  <c:v>380.0</c:v>
                </c:pt>
                <c:pt idx="1347">
                  <c:v>380.0</c:v>
                </c:pt>
                <c:pt idx="1348">
                  <c:v>380.0</c:v>
                </c:pt>
                <c:pt idx="1349">
                  <c:v>380.0</c:v>
                </c:pt>
                <c:pt idx="1350">
                  <c:v>381.0</c:v>
                </c:pt>
                <c:pt idx="1351">
                  <c:v>381.0</c:v>
                </c:pt>
                <c:pt idx="1352">
                  <c:v>381.0</c:v>
                </c:pt>
                <c:pt idx="1353">
                  <c:v>382.0</c:v>
                </c:pt>
                <c:pt idx="1354">
                  <c:v>383.0</c:v>
                </c:pt>
                <c:pt idx="1355">
                  <c:v>384.0</c:v>
                </c:pt>
                <c:pt idx="1356">
                  <c:v>385.0</c:v>
                </c:pt>
                <c:pt idx="1357">
                  <c:v>386.0</c:v>
                </c:pt>
                <c:pt idx="1358">
                  <c:v>386.0</c:v>
                </c:pt>
                <c:pt idx="1359">
                  <c:v>386.0</c:v>
                </c:pt>
                <c:pt idx="1360">
                  <c:v>386.0</c:v>
                </c:pt>
                <c:pt idx="1361">
                  <c:v>386.0</c:v>
                </c:pt>
                <c:pt idx="1362">
                  <c:v>386.0</c:v>
                </c:pt>
                <c:pt idx="1363">
                  <c:v>386.0</c:v>
                </c:pt>
                <c:pt idx="1364">
                  <c:v>386.0</c:v>
                </c:pt>
                <c:pt idx="1365">
                  <c:v>386.0</c:v>
                </c:pt>
                <c:pt idx="1366">
                  <c:v>386.0</c:v>
                </c:pt>
                <c:pt idx="1367">
                  <c:v>386.0</c:v>
                </c:pt>
                <c:pt idx="1368">
                  <c:v>386.0</c:v>
                </c:pt>
                <c:pt idx="1369">
                  <c:v>386.0</c:v>
                </c:pt>
                <c:pt idx="1370">
                  <c:v>386.0</c:v>
                </c:pt>
                <c:pt idx="1371">
                  <c:v>386.0</c:v>
                </c:pt>
                <c:pt idx="1372">
                  <c:v>386.0</c:v>
                </c:pt>
                <c:pt idx="1373">
                  <c:v>386.0</c:v>
                </c:pt>
                <c:pt idx="1374">
                  <c:v>387.0</c:v>
                </c:pt>
                <c:pt idx="1375">
                  <c:v>387.0</c:v>
                </c:pt>
                <c:pt idx="1376">
                  <c:v>387.0</c:v>
                </c:pt>
                <c:pt idx="1377">
                  <c:v>387.0</c:v>
                </c:pt>
                <c:pt idx="1378">
                  <c:v>387.0</c:v>
                </c:pt>
                <c:pt idx="1379">
                  <c:v>387.0</c:v>
                </c:pt>
                <c:pt idx="1380">
                  <c:v>387.0</c:v>
                </c:pt>
                <c:pt idx="1381">
                  <c:v>387.0</c:v>
                </c:pt>
                <c:pt idx="1382">
                  <c:v>387.0</c:v>
                </c:pt>
                <c:pt idx="1383">
                  <c:v>387.0</c:v>
                </c:pt>
                <c:pt idx="1384">
                  <c:v>387.0</c:v>
                </c:pt>
                <c:pt idx="1385">
                  <c:v>387.0</c:v>
                </c:pt>
                <c:pt idx="1386">
                  <c:v>387.0</c:v>
                </c:pt>
                <c:pt idx="1387">
                  <c:v>387.0</c:v>
                </c:pt>
                <c:pt idx="1388">
                  <c:v>387.0</c:v>
                </c:pt>
                <c:pt idx="1389">
                  <c:v>387.0</c:v>
                </c:pt>
                <c:pt idx="1390">
                  <c:v>387.0</c:v>
                </c:pt>
                <c:pt idx="1391">
                  <c:v>388.0</c:v>
                </c:pt>
                <c:pt idx="1392">
                  <c:v>389.0</c:v>
                </c:pt>
                <c:pt idx="1393">
                  <c:v>389.0</c:v>
                </c:pt>
                <c:pt idx="1394">
                  <c:v>390.0</c:v>
                </c:pt>
                <c:pt idx="1395">
                  <c:v>391.0</c:v>
                </c:pt>
                <c:pt idx="1396">
                  <c:v>392.0</c:v>
                </c:pt>
                <c:pt idx="1397">
                  <c:v>393.0</c:v>
                </c:pt>
                <c:pt idx="1398">
                  <c:v>393.0</c:v>
                </c:pt>
                <c:pt idx="1399">
                  <c:v>393.0</c:v>
                </c:pt>
                <c:pt idx="1400">
                  <c:v>393.0</c:v>
                </c:pt>
                <c:pt idx="1401">
                  <c:v>393.0</c:v>
                </c:pt>
                <c:pt idx="1402">
                  <c:v>394.0</c:v>
                </c:pt>
                <c:pt idx="1403">
                  <c:v>395.0</c:v>
                </c:pt>
                <c:pt idx="1404">
                  <c:v>395.0</c:v>
                </c:pt>
                <c:pt idx="1405">
                  <c:v>395.0</c:v>
                </c:pt>
                <c:pt idx="1406">
                  <c:v>396.0</c:v>
                </c:pt>
                <c:pt idx="1407">
                  <c:v>396.0</c:v>
                </c:pt>
                <c:pt idx="1408">
                  <c:v>396.0</c:v>
                </c:pt>
                <c:pt idx="1409">
                  <c:v>396.0</c:v>
                </c:pt>
                <c:pt idx="1410">
                  <c:v>396.0</c:v>
                </c:pt>
                <c:pt idx="1411">
                  <c:v>396.0</c:v>
                </c:pt>
                <c:pt idx="1412">
                  <c:v>396.0</c:v>
                </c:pt>
                <c:pt idx="1413">
                  <c:v>396.0</c:v>
                </c:pt>
                <c:pt idx="1414">
                  <c:v>396.0</c:v>
                </c:pt>
                <c:pt idx="1415">
                  <c:v>396.0</c:v>
                </c:pt>
                <c:pt idx="1416">
                  <c:v>397.0</c:v>
                </c:pt>
                <c:pt idx="1417">
                  <c:v>397.0</c:v>
                </c:pt>
                <c:pt idx="1418">
                  <c:v>397.0</c:v>
                </c:pt>
                <c:pt idx="1419">
                  <c:v>398.0</c:v>
                </c:pt>
                <c:pt idx="1420">
                  <c:v>398.0</c:v>
                </c:pt>
                <c:pt idx="1421">
                  <c:v>398.0</c:v>
                </c:pt>
                <c:pt idx="1422">
                  <c:v>398.0</c:v>
                </c:pt>
                <c:pt idx="1423">
                  <c:v>399.0</c:v>
                </c:pt>
                <c:pt idx="1424">
                  <c:v>400.0</c:v>
                </c:pt>
                <c:pt idx="1425">
                  <c:v>400.0</c:v>
                </c:pt>
                <c:pt idx="1426">
                  <c:v>400.0</c:v>
                </c:pt>
                <c:pt idx="1427">
                  <c:v>400.0</c:v>
                </c:pt>
                <c:pt idx="1428">
                  <c:v>400.0</c:v>
                </c:pt>
                <c:pt idx="1429">
                  <c:v>400.0</c:v>
                </c:pt>
                <c:pt idx="1430">
                  <c:v>401.0</c:v>
                </c:pt>
                <c:pt idx="1431">
                  <c:v>401.0</c:v>
                </c:pt>
                <c:pt idx="1432">
                  <c:v>401.0</c:v>
                </c:pt>
                <c:pt idx="1433">
                  <c:v>401.0</c:v>
                </c:pt>
                <c:pt idx="1434">
                  <c:v>401.0</c:v>
                </c:pt>
                <c:pt idx="1435">
                  <c:v>401.0</c:v>
                </c:pt>
                <c:pt idx="1436">
                  <c:v>401.0</c:v>
                </c:pt>
                <c:pt idx="1437">
                  <c:v>401.0</c:v>
                </c:pt>
                <c:pt idx="1438">
                  <c:v>401.0</c:v>
                </c:pt>
                <c:pt idx="1439">
                  <c:v>401.0</c:v>
                </c:pt>
                <c:pt idx="1440">
                  <c:v>402.0</c:v>
                </c:pt>
                <c:pt idx="1441">
                  <c:v>402.0</c:v>
                </c:pt>
                <c:pt idx="1442">
                  <c:v>402.0</c:v>
                </c:pt>
                <c:pt idx="1443">
                  <c:v>402.0</c:v>
                </c:pt>
                <c:pt idx="1444">
                  <c:v>403.0</c:v>
                </c:pt>
                <c:pt idx="1445">
                  <c:v>403.0</c:v>
                </c:pt>
                <c:pt idx="1446">
                  <c:v>404.0</c:v>
                </c:pt>
                <c:pt idx="1447">
                  <c:v>405.0</c:v>
                </c:pt>
                <c:pt idx="1448">
                  <c:v>406.0</c:v>
                </c:pt>
                <c:pt idx="1449">
                  <c:v>407.0</c:v>
                </c:pt>
                <c:pt idx="1450">
                  <c:v>408.0</c:v>
                </c:pt>
                <c:pt idx="1451">
                  <c:v>408.0</c:v>
                </c:pt>
                <c:pt idx="1452">
                  <c:v>408.0</c:v>
                </c:pt>
                <c:pt idx="1453">
                  <c:v>409.0</c:v>
                </c:pt>
                <c:pt idx="1454">
                  <c:v>410.0</c:v>
                </c:pt>
                <c:pt idx="1455">
                  <c:v>410.0</c:v>
                </c:pt>
                <c:pt idx="1456">
                  <c:v>411.0</c:v>
                </c:pt>
                <c:pt idx="1457">
                  <c:v>411.0</c:v>
                </c:pt>
                <c:pt idx="1458">
                  <c:v>411.0</c:v>
                </c:pt>
                <c:pt idx="1459">
                  <c:v>411.0</c:v>
                </c:pt>
                <c:pt idx="1460">
                  <c:v>412.0</c:v>
                </c:pt>
                <c:pt idx="1461">
                  <c:v>413.0</c:v>
                </c:pt>
                <c:pt idx="1462">
                  <c:v>413.0</c:v>
                </c:pt>
                <c:pt idx="1463">
                  <c:v>413.0</c:v>
                </c:pt>
                <c:pt idx="1464">
                  <c:v>414.0</c:v>
                </c:pt>
                <c:pt idx="1465">
                  <c:v>414.0</c:v>
                </c:pt>
                <c:pt idx="1466">
                  <c:v>414.0</c:v>
                </c:pt>
                <c:pt idx="1467">
                  <c:v>414.0</c:v>
                </c:pt>
                <c:pt idx="1468">
                  <c:v>415.0</c:v>
                </c:pt>
                <c:pt idx="1469">
                  <c:v>415.0</c:v>
                </c:pt>
                <c:pt idx="1470">
                  <c:v>415.0</c:v>
                </c:pt>
                <c:pt idx="1471">
                  <c:v>416.0</c:v>
                </c:pt>
                <c:pt idx="1472">
                  <c:v>417.0</c:v>
                </c:pt>
                <c:pt idx="1473">
                  <c:v>417.0</c:v>
                </c:pt>
                <c:pt idx="1474">
                  <c:v>417.0</c:v>
                </c:pt>
                <c:pt idx="1475">
                  <c:v>418.0</c:v>
                </c:pt>
                <c:pt idx="1476">
                  <c:v>419.0</c:v>
                </c:pt>
                <c:pt idx="1477">
                  <c:v>419.0</c:v>
                </c:pt>
                <c:pt idx="1478">
                  <c:v>419.0</c:v>
                </c:pt>
                <c:pt idx="1479">
                  <c:v>419.0</c:v>
                </c:pt>
                <c:pt idx="1480">
                  <c:v>419.0</c:v>
                </c:pt>
                <c:pt idx="1481">
                  <c:v>419.0</c:v>
                </c:pt>
                <c:pt idx="1482">
                  <c:v>419.0</c:v>
                </c:pt>
                <c:pt idx="1483">
                  <c:v>420.0</c:v>
                </c:pt>
                <c:pt idx="1484">
                  <c:v>420.0</c:v>
                </c:pt>
                <c:pt idx="1485">
                  <c:v>421.0</c:v>
                </c:pt>
                <c:pt idx="1486">
                  <c:v>422.0</c:v>
                </c:pt>
                <c:pt idx="1487">
                  <c:v>423.0</c:v>
                </c:pt>
                <c:pt idx="1488">
                  <c:v>423.0</c:v>
                </c:pt>
                <c:pt idx="1489">
                  <c:v>423.0</c:v>
                </c:pt>
                <c:pt idx="1490">
                  <c:v>424.0</c:v>
                </c:pt>
                <c:pt idx="1491">
                  <c:v>424.0</c:v>
                </c:pt>
                <c:pt idx="1492">
                  <c:v>425.0</c:v>
                </c:pt>
                <c:pt idx="1493">
                  <c:v>426.0</c:v>
                </c:pt>
                <c:pt idx="1494">
                  <c:v>426.0</c:v>
                </c:pt>
                <c:pt idx="1495">
                  <c:v>427.0</c:v>
                </c:pt>
                <c:pt idx="1496">
                  <c:v>428.0</c:v>
                </c:pt>
                <c:pt idx="1497">
                  <c:v>429.0</c:v>
                </c:pt>
                <c:pt idx="1498">
                  <c:v>429.0</c:v>
                </c:pt>
                <c:pt idx="1499">
                  <c:v>429.0</c:v>
                </c:pt>
                <c:pt idx="1500">
                  <c:v>430.0</c:v>
                </c:pt>
                <c:pt idx="1501">
                  <c:v>430.0</c:v>
                </c:pt>
                <c:pt idx="1502">
                  <c:v>431.0</c:v>
                </c:pt>
                <c:pt idx="1503">
                  <c:v>431.0</c:v>
                </c:pt>
                <c:pt idx="1504">
                  <c:v>432.0</c:v>
                </c:pt>
                <c:pt idx="1505">
                  <c:v>433.0</c:v>
                </c:pt>
                <c:pt idx="1506">
                  <c:v>433.0</c:v>
                </c:pt>
                <c:pt idx="1507">
                  <c:v>433.0</c:v>
                </c:pt>
                <c:pt idx="1508">
                  <c:v>433.0</c:v>
                </c:pt>
                <c:pt idx="1509">
                  <c:v>433.0</c:v>
                </c:pt>
                <c:pt idx="1510">
                  <c:v>433.0</c:v>
                </c:pt>
                <c:pt idx="1511">
                  <c:v>434.0</c:v>
                </c:pt>
                <c:pt idx="1512">
                  <c:v>435.0</c:v>
                </c:pt>
                <c:pt idx="1513">
                  <c:v>436.0</c:v>
                </c:pt>
                <c:pt idx="1514">
                  <c:v>437.0</c:v>
                </c:pt>
                <c:pt idx="1515">
                  <c:v>437.0</c:v>
                </c:pt>
                <c:pt idx="1516">
                  <c:v>437.0</c:v>
                </c:pt>
                <c:pt idx="1517">
                  <c:v>438.0</c:v>
                </c:pt>
                <c:pt idx="1518">
                  <c:v>438.0</c:v>
                </c:pt>
                <c:pt idx="1519">
                  <c:v>438.0</c:v>
                </c:pt>
                <c:pt idx="1520">
                  <c:v>439.0</c:v>
                </c:pt>
                <c:pt idx="1521">
                  <c:v>439.0</c:v>
                </c:pt>
                <c:pt idx="1522">
                  <c:v>439.0</c:v>
                </c:pt>
                <c:pt idx="1523">
                  <c:v>439.0</c:v>
                </c:pt>
                <c:pt idx="1524">
                  <c:v>439.0</c:v>
                </c:pt>
                <c:pt idx="1525">
                  <c:v>439.0</c:v>
                </c:pt>
                <c:pt idx="1526">
                  <c:v>439.0</c:v>
                </c:pt>
                <c:pt idx="1527">
                  <c:v>439.0</c:v>
                </c:pt>
                <c:pt idx="1528">
                  <c:v>439.0</c:v>
                </c:pt>
                <c:pt idx="1529">
                  <c:v>439.0</c:v>
                </c:pt>
                <c:pt idx="1530">
                  <c:v>439.0</c:v>
                </c:pt>
                <c:pt idx="1531">
                  <c:v>439.0</c:v>
                </c:pt>
                <c:pt idx="1532">
                  <c:v>439.0</c:v>
                </c:pt>
                <c:pt idx="1533">
                  <c:v>440.0</c:v>
                </c:pt>
                <c:pt idx="1534">
                  <c:v>440.0</c:v>
                </c:pt>
                <c:pt idx="1535">
                  <c:v>440.0</c:v>
                </c:pt>
                <c:pt idx="1536">
                  <c:v>440.0</c:v>
                </c:pt>
                <c:pt idx="1537">
                  <c:v>440.0</c:v>
                </c:pt>
                <c:pt idx="1538">
                  <c:v>440.0</c:v>
                </c:pt>
                <c:pt idx="1539">
                  <c:v>440.0</c:v>
                </c:pt>
                <c:pt idx="1540">
                  <c:v>441.0</c:v>
                </c:pt>
                <c:pt idx="1541">
                  <c:v>441.0</c:v>
                </c:pt>
                <c:pt idx="1542">
                  <c:v>441.0</c:v>
                </c:pt>
                <c:pt idx="1543">
                  <c:v>442.0</c:v>
                </c:pt>
                <c:pt idx="1544">
                  <c:v>442.0</c:v>
                </c:pt>
                <c:pt idx="1545">
                  <c:v>442.0</c:v>
                </c:pt>
                <c:pt idx="1546">
                  <c:v>442.0</c:v>
                </c:pt>
                <c:pt idx="1547">
                  <c:v>442.0</c:v>
                </c:pt>
                <c:pt idx="1548">
                  <c:v>443.0</c:v>
                </c:pt>
                <c:pt idx="1549">
                  <c:v>444.0</c:v>
                </c:pt>
                <c:pt idx="1550">
                  <c:v>445.0</c:v>
                </c:pt>
                <c:pt idx="1551">
                  <c:v>446.0</c:v>
                </c:pt>
                <c:pt idx="1552">
                  <c:v>447.0</c:v>
                </c:pt>
                <c:pt idx="1553">
                  <c:v>447.0</c:v>
                </c:pt>
                <c:pt idx="1554">
                  <c:v>447.0</c:v>
                </c:pt>
                <c:pt idx="1555">
                  <c:v>447.0</c:v>
                </c:pt>
                <c:pt idx="1556">
                  <c:v>447.0</c:v>
                </c:pt>
                <c:pt idx="1557">
                  <c:v>447.0</c:v>
                </c:pt>
                <c:pt idx="1558">
                  <c:v>448.0</c:v>
                </c:pt>
                <c:pt idx="1559">
                  <c:v>448.0</c:v>
                </c:pt>
                <c:pt idx="1560">
                  <c:v>448.0</c:v>
                </c:pt>
                <c:pt idx="1561">
                  <c:v>448.0</c:v>
                </c:pt>
                <c:pt idx="1562">
                  <c:v>448.0</c:v>
                </c:pt>
                <c:pt idx="1563">
                  <c:v>448.0</c:v>
                </c:pt>
                <c:pt idx="1564">
                  <c:v>448.0</c:v>
                </c:pt>
                <c:pt idx="1565">
                  <c:v>448.0</c:v>
                </c:pt>
                <c:pt idx="1566">
                  <c:v>448.0</c:v>
                </c:pt>
                <c:pt idx="1567">
                  <c:v>449.0</c:v>
                </c:pt>
                <c:pt idx="1568">
                  <c:v>449.0</c:v>
                </c:pt>
                <c:pt idx="1569">
                  <c:v>450.0</c:v>
                </c:pt>
                <c:pt idx="1570">
                  <c:v>450.0</c:v>
                </c:pt>
                <c:pt idx="1571">
                  <c:v>450.0</c:v>
                </c:pt>
                <c:pt idx="1572">
                  <c:v>450.0</c:v>
                </c:pt>
                <c:pt idx="1573">
                  <c:v>450.0</c:v>
                </c:pt>
                <c:pt idx="1574">
                  <c:v>450.0</c:v>
                </c:pt>
                <c:pt idx="1575">
                  <c:v>451.0</c:v>
                </c:pt>
                <c:pt idx="1576">
                  <c:v>452.0</c:v>
                </c:pt>
                <c:pt idx="1577">
                  <c:v>452.0</c:v>
                </c:pt>
                <c:pt idx="1578">
                  <c:v>453.0</c:v>
                </c:pt>
                <c:pt idx="1579">
                  <c:v>454.0</c:v>
                </c:pt>
                <c:pt idx="1580">
                  <c:v>454.0</c:v>
                </c:pt>
                <c:pt idx="1581">
                  <c:v>454.0</c:v>
                </c:pt>
                <c:pt idx="1582">
                  <c:v>455.0</c:v>
                </c:pt>
                <c:pt idx="1583">
                  <c:v>455.0</c:v>
                </c:pt>
                <c:pt idx="1584">
                  <c:v>455.0</c:v>
                </c:pt>
                <c:pt idx="1585">
                  <c:v>455.0</c:v>
                </c:pt>
                <c:pt idx="1586">
                  <c:v>455.0</c:v>
                </c:pt>
                <c:pt idx="1587">
                  <c:v>455.0</c:v>
                </c:pt>
                <c:pt idx="1588">
                  <c:v>455.0</c:v>
                </c:pt>
                <c:pt idx="1589">
                  <c:v>455.0</c:v>
                </c:pt>
                <c:pt idx="1590">
                  <c:v>456.0</c:v>
                </c:pt>
                <c:pt idx="1591">
                  <c:v>456.0</c:v>
                </c:pt>
                <c:pt idx="1592">
                  <c:v>457.0</c:v>
                </c:pt>
                <c:pt idx="1593">
                  <c:v>457.0</c:v>
                </c:pt>
                <c:pt idx="1594">
                  <c:v>457.0</c:v>
                </c:pt>
                <c:pt idx="1595">
                  <c:v>457.0</c:v>
                </c:pt>
                <c:pt idx="1596">
                  <c:v>458.0</c:v>
                </c:pt>
                <c:pt idx="1597">
                  <c:v>459.0</c:v>
                </c:pt>
                <c:pt idx="1598">
                  <c:v>459.0</c:v>
                </c:pt>
                <c:pt idx="1599">
                  <c:v>459.0</c:v>
                </c:pt>
                <c:pt idx="1600">
                  <c:v>459.0</c:v>
                </c:pt>
                <c:pt idx="1601">
                  <c:v>460.0</c:v>
                </c:pt>
                <c:pt idx="1602">
                  <c:v>460.0</c:v>
                </c:pt>
                <c:pt idx="1603">
                  <c:v>460.0</c:v>
                </c:pt>
                <c:pt idx="1604">
                  <c:v>460.0</c:v>
                </c:pt>
                <c:pt idx="1605">
                  <c:v>461.0</c:v>
                </c:pt>
                <c:pt idx="1606">
                  <c:v>462.0</c:v>
                </c:pt>
                <c:pt idx="1607">
                  <c:v>463.0</c:v>
                </c:pt>
                <c:pt idx="1608">
                  <c:v>463.0</c:v>
                </c:pt>
                <c:pt idx="1609">
                  <c:v>463.0</c:v>
                </c:pt>
                <c:pt idx="1610">
                  <c:v>463.0</c:v>
                </c:pt>
                <c:pt idx="1611">
                  <c:v>463.0</c:v>
                </c:pt>
                <c:pt idx="1612">
                  <c:v>463.0</c:v>
                </c:pt>
                <c:pt idx="1613">
                  <c:v>463.0</c:v>
                </c:pt>
                <c:pt idx="1614">
                  <c:v>464.0</c:v>
                </c:pt>
                <c:pt idx="1615">
                  <c:v>465.0</c:v>
                </c:pt>
                <c:pt idx="1616">
                  <c:v>466.0</c:v>
                </c:pt>
                <c:pt idx="1617">
                  <c:v>466.0</c:v>
                </c:pt>
                <c:pt idx="1618">
                  <c:v>466.0</c:v>
                </c:pt>
                <c:pt idx="1619">
                  <c:v>467.0</c:v>
                </c:pt>
                <c:pt idx="1620">
                  <c:v>467.0</c:v>
                </c:pt>
                <c:pt idx="1621">
                  <c:v>467.0</c:v>
                </c:pt>
                <c:pt idx="1622">
                  <c:v>467.0</c:v>
                </c:pt>
                <c:pt idx="1623">
                  <c:v>468.0</c:v>
                </c:pt>
                <c:pt idx="1624">
                  <c:v>468.0</c:v>
                </c:pt>
                <c:pt idx="1625">
                  <c:v>468.0</c:v>
                </c:pt>
                <c:pt idx="1626">
                  <c:v>469.0</c:v>
                </c:pt>
                <c:pt idx="1627">
                  <c:v>470.0</c:v>
                </c:pt>
                <c:pt idx="1628">
                  <c:v>470.0</c:v>
                </c:pt>
                <c:pt idx="1629">
                  <c:v>471.0</c:v>
                </c:pt>
                <c:pt idx="1630">
                  <c:v>472.0</c:v>
                </c:pt>
                <c:pt idx="1631">
                  <c:v>473.0</c:v>
                </c:pt>
                <c:pt idx="1632">
                  <c:v>474.0</c:v>
                </c:pt>
                <c:pt idx="1633">
                  <c:v>475.0</c:v>
                </c:pt>
                <c:pt idx="1634">
                  <c:v>476.0</c:v>
                </c:pt>
                <c:pt idx="1635">
                  <c:v>477.0</c:v>
                </c:pt>
                <c:pt idx="1636">
                  <c:v>478.0</c:v>
                </c:pt>
                <c:pt idx="1637">
                  <c:v>479.0</c:v>
                </c:pt>
                <c:pt idx="1638">
                  <c:v>480.0</c:v>
                </c:pt>
                <c:pt idx="1639">
                  <c:v>481.0</c:v>
                </c:pt>
                <c:pt idx="1640">
                  <c:v>482.0</c:v>
                </c:pt>
                <c:pt idx="1641">
                  <c:v>482.0</c:v>
                </c:pt>
                <c:pt idx="1642">
                  <c:v>482.0</c:v>
                </c:pt>
                <c:pt idx="1643">
                  <c:v>482.0</c:v>
                </c:pt>
                <c:pt idx="1644">
                  <c:v>482.0</c:v>
                </c:pt>
                <c:pt idx="1645">
                  <c:v>482.0</c:v>
                </c:pt>
                <c:pt idx="1646">
                  <c:v>482.0</c:v>
                </c:pt>
                <c:pt idx="1647">
                  <c:v>483.0</c:v>
                </c:pt>
                <c:pt idx="1648">
                  <c:v>483.0</c:v>
                </c:pt>
                <c:pt idx="1649">
                  <c:v>484.0</c:v>
                </c:pt>
                <c:pt idx="1650">
                  <c:v>484.0</c:v>
                </c:pt>
                <c:pt idx="1651">
                  <c:v>484.0</c:v>
                </c:pt>
                <c:pt idx="1652">
                  <c:v>484.0</c:v>
                </c:pt>
                <c:pt idx="1653">
                  <c:v>484.0</c:v>
                </c:pt>
                <c:pt idx="1654">
                  <c:v>484.0</c:v>
                </c:pt>
                <c:pt idx="1655">
                  <c:v>484.0</c:v>
                </c:pt>
                <c:pt idx="1656">
                  <c:v>484.0</c:v>
                </c:pt>
                <c:pt idx="1657">
                  <c:v>484.0</c:v>
                </c:pt>
                <c:pt idx="1658">
                  <c:v>484.0</c:v>
                </c:pt>
                <c:pt idx="1659">
                  <c:v>484.0</c:v>
                </c:pt>
                <c:pt idx="1660">
                  <c:v>484.0</c:v>
                </c:pt>
                <c:pt idx="1661">
                  <c:v>484.0</c:v>
                </c:pt>
                <c:pt idx="1662">
                  <c:v>485.0</c:v>
                </c:pt>
                <c:pt idx="1663">
                  <c:v>485.0</c:v>
                </c:pt>
                <c:pt idx="1664">
                  <c:v>485.0</c:v>
                </c:pt>
                <c:pt idx="1665">
                  <c:v>485.0</c:v>
                </c:pt>
                <c:pt idx="1666">
                  <c:v>486.0</c:v>
                </c:pt>
                <c:pt idx="1667">
                  <c:v>487.0</c:v>
                </c:pt>
                <c:pt idx="1668">
                  <c:v>488.0</c:v>
                </c:pt>
                <c:pt idx="1669">
                  <c:v>488.0</c:v>
                </c:pt>
                <c:pt idx="1670">
                  <c:v>488.0</c:v>
                </c:pt>
                <c:pt idx="1671">
                  <c:v>488.0</c:v>
                </c:pt>
                <c:pt idx="1672">
                  <c:v>489.0</c:v>
                </c:pt>
                <c:pt idx="1673">
                  <c:v>490.0</c:v>
                </c:pt>
                <c:pt idx="1674">
                  <c:v>491.0</c:v>
                </c:pt>
                <c:pt idx="1675">
                  <c:v>492.0</c:v>
                </c:pt>
                <c:pt idx="1676">
                  <c:v>492.0</c:v>
                </c:pt>
                <c:pt idx="1677">
                  <c:v>492.0</c:v>
                </c:pt>
                <c:pt idx="1678">
                  <c:v>492.0</c:v>
                </c:pt>
                <c:pt idx="1679">
                  <c:v>493.0</c:v>
                </c:pt>
                <c:pt idx="1680">
                  <c:v>493.0</c:v>
                </c:pt>
                <c:pt idx="1681">
                  <c:v>494.0</c:v>
                </c:pt>
                <c:pt idx="1682">
                  <c:v>494.0</c:v>
                </c:pt>
                <c:pt idx="1683">
                  <c:v>494.0</c:v>
                </c:pt>
                <c:pt idx="1684">
                  <c:v>495.0</c:v>
                </c:pt>
                <c:pt idx="1685">
                  <c:v>495.0</c:v>
                </c:pt>
                <c:pt idx="1686">
                  <c:v>495.0</c:v>
                </c:pt>
                <c:pt idx="1687">
                  <c:v>495.0</c:v>
                </c:pt>
                <c:pt idx="1688">
                  <c:v>495.0</c:v>
                </c:pt>
                <c:pt idx="1689">
                  <c:v>495.0</c:v>
                </c:pt>
                <c:pt idx="1690">
                  <c:v>495.0</c:v>
                </c:pt>
                <c:pt idx="1691">
                  <c:v>495.0</c:v>
                </c:pt>
                <c:pt idx="1692">
                  <c:v>496.0</c:v>
                </c:pt>
                <c:pt idx="1693">
                  <c:v>496.0</c:v>
                </c:pt>
                <c:pt idx="1694">
                  <c:v>497.0</c:v>
                </c:pt>
                <c:pt idx="1695">
                  <c:v>498.0</c:v>
                </c:pt>
                <c:pt idx="1696">
                  <c:v>499.0</c:v>
                </c:pt>
                <c:pt idx="1697">
                  <c:v>499.0</c:v>
                </c:pt>
                <c:pt idx="1698">
                  <c:v>499.0</c:v>
                </c:pt>
                <c:pt idx="1699">
                  <c:v>499.0</c:v>
                </c:pt>
                <c:pt idx="1700">
                  <c:v>500.0</c:v>
                </c:pt>
                <c:pt idx="1701">
                  <c:v>500.0</c:v>
                </c:pt>
                <c:pt idx="1702">
                  <c:v>501.0</c:v>
                </c:pt>
                <c:pt idx="1703">
                  <c:v>502.0</c:v>
                </c:pt>
                <c:pt idx="1704">
                  <c:v>502.0</c:v>
                </c:pt>
                <c:pt idx="1705">
                  <c:v>502.0</c:v>
                </c:pt>
                <c:pt idx="1706">
                  <c:v>502.0</c:v>
                </c:pt>
                <c:pt idx="1707">
                  <c:v>502.0</c:v>
                </c:pt>
                <c:pt idx="1708">
                  <c:v>503.0</c:v>
                </c:pt>
                <c:pt idx="1709">
                  <c:v>504.0</c:v>
                </c:pt>
                <c:pt idx="1710">
                  <c:v>505.0</c:v>
                </c:pt>
                <c:pt idx="1711">
                  <c:v>506.0</c:v>
                </c:pt>
                <c:pt idx="1712">
                  <c:v>506.0</c:v>
                </c:pt>
                <c:pt idx="1713">
                  <c:v>506.0</c:v>
                </c:pt>
                <c:pt idx="1714">
                  <c:v>506.0</c:v>
                </c:pt>
                <c:pt idx="1715">
                  <c:v>506.0</c:v>
                </c:pt>
                <c:pt idx="1716">
                  <c:v>506.0</c:v>
                </c:pt>
                <c:pt idx="1717">
                  <c:v>506.0</c:v>
                </c:pt>
                <c:pt idx="1718">
                  <c:v>506.0</c:v>
                </c:pt>
                <c:pt idx="1719">
                  <c:v>506.0</c:v>
                </c:pt>
                <c:pt idx="1720">
                  <c:v>506.0</c:v>
                </c:pt>
                <c:pt idx="1721">
                  <c:v>507.0</c:v>
                </c:pt>
                <c:pt idx="1722">
                  <c:v>507.0</c:v>
                </c:pt>
                <c:pt idx="1723">
                  <c:v>507.0</c:v>
                </c:pt>
                <c:pt idx="1724">
                  <c:v>507.0</c:v>
                </c:pt>
                <c:pt idx="1725">
                  <c:v>507.0</c:v>
                </c:pt>
                <c:pt idx="1726">
                  <c:v>508.0</c:v>
                </c:pt>
                <c:pt idx="1727">
                  <c:v>509.0</c:v>
                </c:pt>
                <c:pt idx="1728">
                  <c:v>510.0</c:v>
                </c:pt>
                <c:pt idx="1729">
                  <c:v>511.0</c:v>
                </c:pt>
                <c:pt idx="1730">
                  <c:v>512.0</c:v>
                </c:pt>
                <c:pt idx="1731">
                  <c:v>513.0</c:v>
                </c:pt>
                <c:pt idx="1732">
                  <c:v>514.0</c:v>
                </c:pt>
                <c:pt idx="1733">
                  <c:v>514.0</c:v>
                </c:pt>
                <c:pt idx="1734">
                  <c:v>514.0</c:v>
                </c:pt>
                <c:pt idx="1735">
                  <c:v>514.0</c:v>
                </c:pt>
                <c:pt idx="1736">
                  <c:v>514.0</c:v>
                </c:pt>
                <c:pt idx="1737">
                  <c:v>514.0</c:v>
                </c:pt>
                <c:pt idx="1738">
                  <c:v>514.0</c:v>
                </c:pt>
                <c:pt idx="1739">
                  <c:v>515.0</c:v>
                </c:pt>
                <c:pt idx="1740">
                  <c:v>516.0</c:v>
                </c:pt>
                <c:pt idx="1741">
                  <c:v>516.0</c:v>
                </c:pt>
                <c:pt idx="1742">
                  <c:v>516.0</c:v>
                </c:pt>
                <c:pt idx="1743">
                  <c:v>516.0</c:v>
                </c:pt>
                <c:pt idx="1744">
                  <c:v>516.0</c:v>
                </c:pt>
                <c:pt idx="1745">
                  <c:v>517.0</c:v>
                </c:pt>
                <c:pt idx="1746">
                  <c:v>517.0</c:v>
                </c:pt>
                <c:pt idx="1747">
                  <c:v>517.0</c:v>
                </c:pt>
                <c:pt idx="1748">
                  <c:v>517.0</c:v>
                </c:pt>
                <c:pt idx="1749">
                  <c:v>518.0</c:v>
                </c:pt>
                <c:pt idx="1750">
                  <c:v>519.0</c:v>
                </c:pt>
                <c:pt idx="1751">
                  <c:v>520.0</c:v>
                </c:pt>
                <c:pt idx="1752">
                  <c:v>521.0</c:v>
                </c:pt>
                <c:pt idx="1753">
                  <c:v>521.0</c:v>
                </c:pt>
                <c:pt idx="1754">
                  <c:v>522.0</c:v>
                </c:pt>
                <c:pt idx="1755">
                  <c:v>523.0</c:v>
                </c:pt>
                <c:pt idx="1756">
                  <c:v>524.0</c:v>
                </c:pt>
                <c:pt idx="1757">
                  <c:v>524.0</c:v>
                </c:pt>
                <c:pt idx="1758">
                  <c:v>524.0</c:v>
                </c:pt>
                <c:pt idx="1759">
                  <c:v>524.0</c:v>
                </c:pt>
                <c:pt idx="1760">
                  <c:v>524.0</c:v>
                </c:pt>
                <c:pt idx="1761">
                  <c:v>524.0</c:v>
                </c:pt>
                <c:pt idx="1762">
                  <c:v>524.0</c:v>
                </c:pt>
                <c:pt idx="1763">
                  <c:v>524.0</c:v>
                </c:pt>
                <c:pt idx="1764">
                  <c:v>524.0</c:v>
                </c:pt>
                <c:pt idx="1765">
                  <c:v>524.0</c:v>
                </c:pt>
                <c:pt idx="1766">
                  <c:v>524.0</c:v>
                </c:pt>
                <c:pt idx="1767">
                  <c:v>524.0</c:v>
                </c:pt>
                <c:pt idx="1768">
                  <c:v>524.0</c:v>
                </c:pt>
                <c:pt idx="1769">
                  <c:v>524.0</c:v>
                </c:pt>
                <c:pt idx="1770">
                  <c:v>524.0</c:v>
                </c:pt>
                <c:pt idx="1771">
                  <c:v>524.0</c:v>
                </c:pt>
                <c:pt idx="1772">
                  <c:v>524.0</c:v>
                </c:pt>
                <c:pt idx="1773">
                  <c:v>524.0</c:v>
                </c:pt>
                <c:pt idx="1774">
                  <c:v>525.0</c:v>
                </c:pt>
                <c:pt idx="1775">
                  <c:v>525.0</c:v>
                </c:pt>
                <c:pt idx="1776">
                  <c:v>525.0</c:v>
                </c:pt>
                <c:pt idx="1777">
                  <c:v>525.0</c:v>
                </c:pt>
                <c:pt idx="1778">
                  <c:v>525.0</c:v>
                </c:pt>
                <c:pt idx="1779">
                  <c:v>525.0</c:v>
                </c:pt>
                <c:pt idx="1780">
                  <c:v>525.0</c:v>
                </c:pt>
                <c:pt idx="1781">
                  <c:v>525.0</c:v>
                </c:pt>
                <c:pt idx="1782">
                  <c:v>525.0</c:v>
                </c:pt>
                <c:pt idx="1783">
                  <c:v>525.0</c:v>
                </c:pt>
                <c:pt idx="1784">
                  <c:v>525.0</c:v>
                </c:pt>
                <c:pt idx="1785">
                  <c:v>525.0</c:v>
                </c:pt>
                <c:pt idx="1786">
                  <c:v>525.0</c:v>
                </c:pt>
                <c:pt idx="1787">
                  <c:v>525.0</c:v>
                </c:pt>
                <c:pt idx="1788">
                  <c:v>525.0</c:v>
                </c:pt>
                <c:pt idx="1789">
                  <c:v>525.0</c:v>
                </c:pt>
                <c:pt idx="1790">
                  <c:v>525.0</c:v>
                </c:pt>
                <c:pt idx="1791">
                  <c:v>525.0</c:v>
                </c:pt>
                <c:pt idx="1792">
                  <c:v>525.0</c:v>
                </c:pt>
                <c:pt idx="1793">
                  <c:v>525.0</c:v>
                </c:pt>
                <c:pt idx="1794">
                  <c:v>525.0</c:v>
                </c:pt>
                <c:pt idx="1795">
                  <c:v>525.0</c:v>
                </c:pt>
                <c:pt idx="1796">
                  <c:v>525.0</c:v>
                </c:pt>
                <c:pt idx="1797">
                  <c:v>525.0</c:v>
                </c:pt>
                <c:pt idx="1798">
                  <c:v>525.0</c:v>
                </c:pt>
                <c:pt idx="1799">
                  <c:v>525.0</c:v>
                </c:pt>
                <c:pt idx="1800">
                  <c:v>525.0</c:v>
                </c:pt>
                <c:pt idx="1801">
                  <c:v>525.0</c:v>
                </c:pt>
                <c:pt idx="1802">
                  <c:v>525.0</c:v>
                </c:pt>
                <c:pt idx="1803">
                  <c:v>525.0</c:v>
                </c:pt>
                <c:pt idx="1804">
                  <c:v>525.0</c:v>
                </c:pt>
                <c:pt idx="1805">
                  <c:v>525.0</c:v>
                </c:pt>
                <c:pt idx="1806">
                  <c:v>525.0</c:v>
                </c:pt>
                <c:pt idx="1807">
                  <c:v>525.0</c:v>
                </c:pt>
                <c:pt idx="1808">
                  <c:v>525.0</c:v>
                </c:pt>
                <c:pt idx="1809">
                  <c:v>525.0</c:v>
                </c:pt>
                <c:pt idx="1810">
                  <c:v>525.0</c:v>
                </c:pt>
                <c:pt idx="1811">
                  <c:v>525.0</c:v>
                </c:pt>
                <c:pt idx="1812">
                  <c:v>525.0</c:v>
                </c:pt>
                <c:pt idx="1813">
                  <c:v>525.0</c:v>
                </c:pt>
                <c:pt idx="1814">
                  <c:v>525.0</c:v>
                </c:pt>
                <c:pt idx="1815">
                  <c:v>526.0</c:v>
                </c:pt>
                <c:pt idx="1816">
                  <c:v>526.0</c:v>
                </c:pt>
                <c:pt idx="1817">
                  <c:v>527.0</c:v>
                </c:pt>
                <c:pt idx="1818">
                  <c:v>528.0</c:v>
                </c:pt>
                <c:pt idx="1819">
                  <c:v>528.0</c:v>
                </c:pt>
                <c:pt idx="1820">
                  <c:v>528.0</c:v>
                </c:pt>
                <c:pt idx="1821">
                  <c:v>528.0</c:v>
                </c:pt>
                <c:pt idx="1822">
                  <c:v>528.0</c:v>
                </c:pt>
                <c:pt idx="1823">
                  <c:v>529.0</c:v>
                </c:pt>
                <c:pt idx="1824">
                  <c:v>529.0</c:v>
                </c:pt>
                <c:pt idx="1825">
                  <c:v>530.0</c:v>
                </c:pt>
                <c:pt idx="1826">
                  <c:v>530.0</c:v>
                </c:pt>
                <c:pt idx="1827">
                  <c:v>530.0</c:v>
                </c:pt>
                <c:pt idx="1828">
                  <c:v>531.0</c:v>
                </c:pt>
                <c:pt idx="1829">
                  <c:v>531.0</c:v>
                </c:pt>
                <c:pt idx="1830">
                  <c:v>532.0</c:v>
                </c:pt>
                <c:pt idx="1831">
                  <c:v>533.0</c:v>
                </c:pt>
                <c:pt idx="1832">
                  <c:v>534.0</c:v>
                </c:pt>
                <c:pt idx="1833">
                  <c:v>534.0</c:v>
                </c:pt>
                <c:pt idx="1834">
                  <c:v>534.0</c:v>
                </c:pt>
                <c:pt idx="1835">
                  <c:v>534.0</c:v>
                </c:pt>
                <c:pt idx="1836">
                  <c:v>535.0</c:v>
                </c:pt>
                <c:pt idx="1837">
                  <c:v>535.0</c:v>
                </c:pt>
                <c:pt idx="1838">
                  <c:v>535.0</c:v>
                </c:pt>
                <c:pt idx="1839">
                  <c:v>535.0</c:v>
                </c:pt>
                <c:pt idx="1840">
                  <c:v>535.0</c:v>
                </c:pt>
                <c:pt idx="1841">
                  <c:v>535.0</c:v>
                </c:pt>
                <c:pt idx="1842">
                  <c:v>536.0</c:v>
                </c:pt>
                <c:pt idx="1843">
                  <c:v>536.0</c:v>
                </c:pt>
                <c:pt idx="1844">
                  <c:v>536.0</c:v>
                </c:pt>
                <c:pt idx="1845">
                  <c:v>536.0</c:v>
                </c:pt>
                <c:pt idx="1846">
                  <c:v>536.0</c:v>
                </c:pt>
                <c:pt idx="1847">
                  <c:v>536.0</c:v>
                </c:pt>
                <c:pt idx="1848">
                  <c:v>536.0</c:v>
                </c:pt>
                <c:pt idx="1849">
                  <c:v>536.0</c:v>
                </c:pt>
                <c:pt idx="1850">
                  <c:v>536.0</c:v>
                </c:pt>
                <c:pt idx="1851">
                  <c:v>537.0</c:v>
                </c:pt>
                <c:pt idx="1852">
                  <c:v>537.0</c:v>
                </c:pt>
                <c:pt idx="1853">
                  <c:v>537.0</c:v>
                </c:pt>
                <c:pt idx="1854">
                  <c:v>538.0</c:v>
                </c:pt>
                <c:pt idx="1855">
                  <c:v>538.0</c:v>
                </c:pt>
                <c:pt idx="1856">
                  <c:v>538.0</c:v>
                </c:pt>
                <c:pt idx="1857">
                  <c:v>539.0</c:v>
                </c:pt>
                <c:pt idx="1858">
                  <c:v>539.0</c:v>
                </c:pt>
                <c:pt idx="1859">
                  <c:v>539.0</c:v>
                </c:pt>
                <c:pt idx="1860">
                  <c:v>539.0</c:v>
                </c:pt>
                <c:pt idx="1861">
                  <c:v>540.0</c:v>
                </c:pt>
                <c:pt idx="1862">
                  <c:v>541.0</c:v>
                </c:pt>
                <c:pt idx="1863">
                  <c:v>541.0</c:v>
                </c:pt>
                <c:pt idx="1864">
                  <c:v>542.0</c:v>
                </c:pt>
                <c:pt idx="1865">
                  <c:v>542.0</c:v>
                </c:pt>
                <c:pt idx="1866">
                  <c:v>542.0</c:v>
                </c:pt>
                <c:pt idx="1867">
                  <c:v>542.0</c:v>
                </c:pt>
                <c:pt idx="1868">
                  <c:v>542.0</c:v>
                </c:pt>
                <c:pt idx="1869">
                  <c:v>542.0</c:v>
                </c:pt>
                <c:pt idx="1870">
                  <c:v>543.0</c:v>
                </c:pt>
                <c:pt idx="1871">
                  <c:v>543.0</c:v>
                </c:pt>
                <c:pt idx="1872">
                  <c:v>543.0</c:v>
                </c:pt>
                <c:pt idx="1873">
                  <c:v>543.0</c:v>
                </c:pt>
                <c:pt idx="1874">
                  <c:v>543.0</c:v>
                </c:pt>
                <c:pt idx="1875">
                  <c:v>543.0</c:v>
                </c:pt>
                <c:pt idx="1876">
                  <c:v>544.0</c:v>
                </c:pt>
                <c:pt idx="1877">
                  <c:v>544.0</c:v>
                </c:pt>
                <c:pt idx="1878">
                  <c:v>545.0</c:v>
                </c:pt>
                <c:pt idx="1879">
                  <c:v>545.0</c:v>
                </c:pt>
                <c:pt idx="1880">
                  <c:v>545.0</c:v>
                </c:pt>
                <c:pt idx="1881">
                  <c:v>545.0</c:v>
                </c:pt>
                <c:pt idx="1882">
                  <c:v>546.0</c:v>
                </c:pt>
                <c:pt idx="1883">
                  <c:v>546.0</c:v>
                </c:pt>
                <c:pt idx="1884">
                  <c:v>547.0</c:v>
                </c:pt>
                <c:pt idx="1885">
                  <c:v>547.0</c:v>
                </c:pt>
                <c:pt idx="1886">
                  <c:v>547.0</c:v>
                </c:pt>
                <c:pt idx="1887">
                  <c:v>547.0</c:v>
                </c:pt>
                <c:pt idx="1888">
                  <c:v>547.0</c:v>
                </c:pt>
                <c:pt idx="1889">
                  <c:v>547.0</c:v>
                </c:pt>
                <c:pt idx="1890">
                  <c:v>547.0</c:v>
                </c:pt>
                <c:pt idx="1891">
                  <c:v>547.0</c:v>
                </c:pt>
                <c:pt idx="1892">
                  <c:v>548.0</c:v>
                </c:pt>
                <c:pt idx="1893">
                  <c:v>548.0</c:v>
                </c:pt>
                <c:pt idx="1894">
                  <c:v>549.0</c:v>
                </c:pt>
                <c:pt idx="1895">
                  <c:v>549.0</c:v>
                </c:pt>
                <c:pt idx="1896">
                  <c:v>549.0</c:v>
                </c:pt>
                <c:pt idx="1897">
                  <c:v>549.0</c:v>
                </c:pt>
                <c:pt idx="1898">
                  <c:v>550.0</c:v>
                </c:pt>
                <c:pt idx="1899">
                  <c:v>550.0</c:v>
                </c:pt>
                <c:pt idx="1900">
                  <c:v>550.0</c:v>
                </c:pt>
                <c:pt idx="1901">
                  <c:v>550.0</c:v>
                </c:pt>
                <c:pt idx="1902">
                  <c:v>550.0</c:v>
                </c:pt>
                <c:pt idx="1903">
                  <c:v>550.0</c:v>
                </c:pt>
                <c:pt idx="1904">
                  <c:v>550.0</c:v>
                </c:pt>
                <c:pt idx="1905">
                  <c:v>550.0</c:v>
                </c:pt>
                <c:pt idx="1906">
                  <c:v>551.0</c:v>
                </c:pt>
                <c:pt idx="1907">
                  <c:v>552.0</c:v>
                </c:pt>
                <c:pt idx="1908">
                  <c:v>552.0</c:v>
                </c:pt>
                <c:pt idx="1909">
                  <c:v>553.0</c:v>
                </c:pt>
                <c:pt idx="1910">
                  <c:v>553.0</c:v>
                </c:pt>
                <c:pt idx="1911">
                  <c:v>553.0</c:v>
                </c:pt>
                <c:pt idx="1912">
                  <c:v>553.0</c:v>
                </c:pt>
                <c:pt idx="1913">
                  <c:v>553.0</c:v>
                </c:pt>
                <c:pt idx="1914">
                  <c:v>553.0</c:v>
                </c:pt>
                <c:pt idx="1915">
                  <c:v>553.0</c:v>
                </c:pt>
                <c:pt idx="1916">
                  <c:v>554.0</c:v>
                </c:pt>
                <c:pt idx="1917">
                  <c:v>555.0</c:v>
                </c:pt>
                <c:pt idx="1918">
                  <c:v>556.0</c:v>
                </c:pt>
                <c:pt idx="1919">
                  <c:v>557.0</c:v>
                </c:pt>
                <c:pt idx="1920">
                  <c:v>557.0</c:v>
                </c:pt>
                <c:pt idx="1921">
                  <c:v>558.0</c:v>
                </c:pt>
                <c:pt idx="1922">
                  <c:v>558.0</c:v>
                </c:pt>
                <c:pt idx="1923">
                  <c:v>559.0</c:v>
                </c:pt>
                <c:pt idx="1924">
                  <c:v>559.0</c:v>
                </c:pt>
                <c:pt idx="1925">
                  <c:v>560.0</c:v>
                </c:pt>
                <c:pt idx="1926">
                  <c:v>560.0</c:v>
                </c:pt>
                <c:pt idx="1927">
                  <c:v>560.0</c:v>
                </c:pt>
                <c:pt idx="1928">
                  <c:v>561.0</c:v>
                </c:pt>
                <c:pt idx="1929">
                  <c:v>562.0</c:v>
                </c:pt>
                <c:pt idx="1930">
                  <c:v>563.0</c:v>
                </c:pt>
                <c:pt idx="1931">
                  <c:v>564.0</c:v>
                </c:pt>
                <c:pt idx="1932">
                  <c:v>565.0</c:v>
                </c:pt>
                <c:pt idx="1933">
                  <c:v>566.0</c:v>
                </c:pt>
                <c:pt idx="1934">
                  <c:v>567.0</c:v>
                </c:pt>
                <c:pt idx="1935">
                  <c:v>568.0</c:v>
                </c:pt>
                <c:pt idx="1936">
                  <c:v>568.0</c:v>
                </c:pt>
                <c:pt idx="1937">
                  <c:v>568.0</c:v>
                </c:pt>
                <c:pt idx="1938">
                  <c:v>568.0</c:v>
                </c:pt>
                <c:pt idx="1939">
                  <c:v>569.0</c:v>
                </c:pt>
                <c:pt idx="1940">
                  <c:v>569.0</c:v>
                </c:pt>
                <c:pt idx="1941">
                  <c:v>569.0</c:v>
                </c:pt>
                <c:pt idx="1942">
                  <c:v>569.0</c:v>
                </c:pt>
                <c:pt idx="1943">
                  <c:v>569.0</c:v>
                </c:pt>
                <c:pt idx="1944">
                  <c:v>569.0</c:v>
                </c:pt>
                <c:pt idx="1945">
                  <c:v>569.0</c:v>
                </c:pt>
                <c:pt idx="1946">
                  <c:v>569.0</c:v>
                </c:pt>
                <c:pt idx="1947">
                  <c:v>569.0</c:v>
                </c:pt>
                <c:pt idx="1948">
                  <c:v>569.0</c:v>
                </c:pt>
                <c:pt idx="1949">
                  <c:v>569.0</c:v>
                </c:pt>
                <c:pt idx="1950">
                  <c:v>569.0</c:v>
                </c:pt>
                <c:pt idx="1951">
                  <c:v>570.0</c:v>
                </c:pt>
                <c:pt idx="1952">
                  <c:v>570.0</c:v>
                </c:pt>
                <c:pt idx="1953">
                  <c:v>571.0</c:v>
                </c:pt>
                <c:pt idx="1954">
                  <c:v>571.0</c:v>
                </c:pt>
                <c:pt idx="1955">
                  <c:v>571.0</c:v>
                </c:pt>
                <c:pt idx="1956">
                  <c:v>571.0</c:v>
                </c:pt>
                <c:pt idx="1957">
                  <c:v>571.0</c:v>
                </c:pt>
                <c:pt idx="1958">
                  <c:v>572.0</c:v>
                </c:pt>
                <c:pt idx="1959">
                  <c:v>573.0</c:v>
                </c:pt>
                <c:pt idx="1960">
                  <c:v>573.0</c:v>
                </c:pt>
                <c:pt idx="1961">
                  <c:v>573.0</c:v>
                </c:pt>
                <c:pt idx="1962">
                  <c:v>573.0</c:v>
                </c:pt>
                <c:pt idx="1963">
                  <c:v>573.0</c:v>
                </c:pt>
                <c:pt idx="1964">
                  <c:v>573.0</c:v>
                </c:pt>
                <c:pt idx="1965">
                  <c:v>574.0</c:v>
                </c:pt>
                <c:pt idx="1966">
                  <c:v>574.0</c:v>
                </c:pt>
                <c:pt idx="1967">
                  <c:v>574.0</c:v>
                </c:pt>
                <c:pt idx="1968">
                  <c:v>574.0</c:v>
                </c:pt>
                <c:pt idx="1969">
                  <c:v>574.0</c:v>
                </c:pt>
                <c:pt idx="1970">
                  <c:v>574.0</c:v>
                </c:pt>
                <c:pt idx="1971">
                  <c:v>575.0</c:v>
                </c:pt>
                <c:pt idx="1972">
                  <c:v>575.0</c:v>
                </c:pt>
                <c:pt idx="1973">
                  <c:v>575.0</c:v>
                </c:pt>
                <c:pt idx="1974">
                  <c:v>575.0</c:v>
                </c:pt>
                <c:pt idx="1975">
                  <c:v>575.0</c:v>
                </c:pt>
                <c:pt idx="1976">
                  <c:v>575.0</c:v>
                </c:pt>
                <c:pt idx="1977">
                  <c:v>575.0</c:v>
                </c:pt>
                <c:pt idx="1978">
                  <c:v>575.0</c:v>
                </c:pt>
                <c:pt idx="1979">
                  <c:v>575.0</c:v>
                </c:pt>
                <c:pt idx="1980">
                  <c:v>576.0</c:v>
                </c:pt>
                <c:pt idx="1981">
                  <c:v>576.0</c:v>
                </c:pt>
                <c:pt idx="1982">
                  <c:v>577.0</c:v>
                </c:pt>
                <c:pt idx="1983">
                  <c:v>577.0</c:v>
                </c:pt>
                <c:pt idx="1984">
                  <c:v>578.0</c:v>
                </c:pt>
                <c:pt idx="1985">
                  <c:v>578.0</c:v>
                </c:pt>
                <c:pt idx="1986">
                  <c:v>579.0</c:v>
                </c:pt>
                <c:pt idx="1987">
                  <c:v>579.0</c:v>
                </c:pt>
                <c:pt idx="1988">
                  <c:v>579.0</c:v>
                </c:pt>
                <c:pt idx="1989">
                  <c:v>579.0</c:v>
                </c:pt>
                <c:pt idx="1990">
                  <c:v>580.0</c:v>
                </c:pt>
                <c:pt idx="1991">
                  <c:v>580.0</c:v>
                </c:pt>
                <c:pt idx="1992">
                  <c:v>580.0</c:v>
                </c:pt>
                <c:pt idx="1993">
                  <c:v>580.0</c:v>
                </c:pt>
                <c:pt idx="1994">
                  <c:v>580.0</c:v>
                </c:pt>
                <c:pt idx="1995">
                  <c:v>580.0</c:v>
                </c:pt>
                <c:pt idx="1996">
                  <c:v>580.0</c:v>
                </c:pt>
                <c:pt idx="1997">
                  <c:v>581.0</c:v>
                </c:pt>
                <c:pt idx="1998">
                  <c:v>581.0</c:v>
                </c:pt>
                <c:pt idx="1999">
                  <c:v>581.0</c:v>
                </c:pt>
                <c:pt idx="2000">
                  <c:v>581.0</c:v>
                </c:pt>
                <c:pt idx="2001">
                  <c:v>581.0</c:v>
                </c:pt>
                <c:pt idx="2002">
                  <c:v>581.0</c:v>
                </c:pt>
                <c:pt idx="2003">
                  <c:v>581.0</c:v>
                </c:pt>
                <c:pt idx="2004">
                  <c:v>581.0</c:v>
                </c:pt>
                <c:pt idx="2005">
                  <c:v>581.0</c:v>
                </c:pt>
                <c:pt idx="2006">
                  <c:v>581.0</c:v>
                </c:pt>
                <c:pt idx="2007">
                  <c:v>581.0</c:v>
                </c:pt>
                <c:pt idx="2008">
                  <c:v>581.0</c:v>
                </c:pt>
                <c:pt idx="2009">
                  <c:v>581.0</c:v>
                </c:pt>
                <c:pt idx="2010">
                  <c:v>581.0</c:v>
                </c:pt>
                <c:pt idx="2011">
                  <c:v>582.0</c:v>
                </c:pt>
                <c:pt idx="2012">
                  <c:v>582.0</c:v>
                </c:pt>
                <c:pt idx="2013">
                  <c:v>582.0</c:v>
                </c:pt>
                <c:pt idx="2014">
                  <c:v>582.0</c:v>
                </c:pt>
                <c:pt idx="2015">
                  <c:v>582.0</c:v>
                </c:pt>
                <c:pt idx="2016">
                  <c:v>582.0</c:v>
                </c:pt>
                <c:pt idx="2017">
                  <c:v>583.0</c:v>
                </c:pt>
                <c:pt idx="2018">
                  <c:v>584.0</c:v>
                </c:pt>
                <c:pt idx="2019">
                  <c:v>584.0</c:v>
                </c:pt>
                <c:pt idx="2020">
                  <c:v>584.0</c:v>
                </c:pt>
                <c:pt idx="2021">
                  <c:v>584.0</c:v>
                </c:pt>
                <c:pt idx="2022">
                  <c:v>584.0</c:v>
                </c:pt>
                <c:pt idx="2023">
                  <c:v>584.0</c:v>
                </c:pt>
                <c:pt idx="2024">
                  <c:v>584.0</c:v>
                </c:pt>
                <c:pt idx="2025">
                  <c:v>584.0</c:v>
                </c:pt>
                <c:pt idx="2026">
                  <c:v>585.0</c:v>
                </c:pt>
                <c:pt idx="2027">
                  <c:v>585.0</c:v>
                </c:pt>
                <c:pt idx="2028">
                  <c:v>586.0</c:v>
                </c:pt>
                <c:pt idx="2029">
                  <c:v>587.0</c:v>
                </c:pt>
                <c:pt idx="2030">
                  <c:v>588.0</c:v>
                </c:pt>
                <c:pt idx="2031">
                  <c:v>589.0</c:v>
                </c:pt>
                <c:pt idx="2032">
                  <c:v>590.0</c:v>
                </c:pt>
                <c:pt idx="2033">
                  <c:v>591.0</c:v>
                </c:pt>
                <c:pt idx="2034">
                  <c:v>591.0</c:v>
                </c:pt>
                <c:pt idx="2035">
                  <c:v>591.0</c:v>
                </c:pt>
                <c:pt idx="2036">
                  <c:v>591.0</c:v>
                </c:pt>
                <c:pt idx="2037">
                  <c:v>592.0</c:v>
                </c:pt>
                <c:pt idx="2038">
                  <c:v>593.0</c:v>
                </c:pt>
                <c:pt idx="2039">
                  <c:v>594.0</c:v>
                </c:pt>
                <c:pt idx="2040">
                  <c:v>595.0</c:v>
                </c:pt>
                <c:pt idx="2041">
                  <c:v>595.0</c:v>
                </c:pt>
                <c:pt idx="2042">
                  <c:v>595.0</c:v>
                </c:pt>
                <c:pt idx="2043">
                  <c:v>595.0</c:v>
                </c:pt>
                <c:pt idx="2044">
                  <c:v>595.0</c:v>
                </c:pt>
                <c:pt idx="2045">
                  <c:v>595.0</c:v>
                </c:pt>
                <c:pt idx="2046">
                  <c:v>595.0</c:v>
                </c:pt>
                <c:pt idx="2047">
                  <c:v>596.0</c:v>
                </c:pt>
                <c:pt idx="2048">
                  <c:v>596.0</c:v>
                </c:pt>
                <c:pt idx="2049">
                  <c:v>597.0</c:v>
                </c:pt>
                <c:pt idx="2050">
                  <c:v>597.0</c:v>
                </c:pt>
                <c:pt idx="2051">
                  <c:v>597.0</c:v>
                </c:pt>
                <c:pt idx="2052">
                  <c:v>597.0</c:v>
                </c:pt>
                <c:pt idx="2053">
                  <c:v>598.0</c:v>
                </c:pt>
                <c:pt idx="2054">
                  <c:v>598.0</c:v>
                </c:pt>
                <c:pt idx="2055">
                  <c:v>599.0</c:v>
                </c:pt>
                <c:pt idx="2056">
                  <c:v>600.0</c:v>
                </c:pt>
                <c:pt idx="2057">
                  <c:v>600.0</c:v>
                </c:pt>
                <c:pt idx="2058">
                  <c:v>600.0</c:v>
                </c:pt>
                <c:pt idx="2059">
                  <c:v>601.0</c:v>
                </c:pt>
                <c:pt idx="2060">
                  <c:v>601.0</c:v>
                </c:pt>
                <c:pt idx="2061">
                  <c:v>601.0</c:v>
                </c:pt>
                <c:pt idx="2062">
                  <c:v>602.0</c:v>
                </c:pt>
                <c:pt idx="2063">
                  <c:v>603.0</c:v>
                </c:pt>
                <c:pt idx="2064">
                  <c:v>604.0</c:v>
                </c:pt>
                <c:pt idx="2065">
                  <c:v>605.0</c:v>
                </c:pt>
                <c:pt idx="2066">
                  <c:v>606.0</c:v>
                </c:pt>
                <c:pt idx="2067">
                  <c:v>607.0</c:v>
                </c:pt>
                <c:pt idx="2068">
                  <c:v>607.0</c:v>
                </c:pt>
                <c:pt idx="2069">
                  <c:v>608.0</c:v>
                </c:pt>
                <c:pt idx="2070">
                  <c:v>608.0</c:v>
                </c:pt>
                <c:pt idx="2071">
                  <c:v>609.0</c:v>
                </c:pt>
                <c:pt idx="2072">
                  <c:v>610.0</c:v>
                </c:pt>
                <c:pt idx="2073">
                  <c:v>611.0</c:v>
                </c:pt>
                <c:pt idx="2074">
                  <c:v>611.0</c:v>
                </c:pt>
                <c:pt idx="2075">
                  <c:v>611.0</c:v>
                </c:pt>
                <c:pt idx="2076">
                  <c:v>611.0</c:v>
                </c:pt>
                <c:pt idx="2077">
                  <c:v>611.0</c:v>
                </c:pt>
                <c:pt idx="2078">
                  <c:v>611.0</c:v>
                </c:pt>
                <c:pt idx="2079">
                  <c:v>611.0</c:v>
                </c:pt>
                <c:pt idx="2080">
                  <c:v>611.0</c:v>
                </c:pt>
                <c:pt idx="2081">
                  <c:v>611.0</c:v>
                </c:pt>
                <c:pt idx="2082">
                  <c:v>611.0</c:v>
                </c:pt>
                <c:pt idx="2083">
                  <c:v>611.0</c:v>
                </c:pt>
                <c:pt idx="2084">
                  <c:v>611.0</c:v>
                </c:pt>
                <c:pt idx="2085">
                  <c:v>612.0</c:v>
                </c:pt>
                <c:pt idx="2086">
                  <c:v>612.0</c:v>
                </c:pt>
                <c:pt idx="2087">
                  <c:v>612.0</c:v>
                </c:pt>
                <c:pt idx="2088">
                  <c:v>612.0</c:v>
                </c:pt>
                <c:pt idx="2089">
                  <c:v>613.0</c:v>
                </c:pt>
                <c:pt idx="2090">
                  <c:v>614.0</c:v>
                </c:pt>
                <c:pt idx="2091">
                  <c:v>614.0</c:v>
                </c:pt>
                <c:pt idx="2092">
                  <c:v>615.0</c:v>
                </c:pt>
                <c:pt idx="2093">
                  <c:v>616.0</c:v>
                </c:pt>
                <c:pt idx="2094">
                  <c:v>617.0</c:v>
                </c:pt>
                <c:pt idx="2095">
                  <c:v>617.0</c:v>
                </c:pt>
                <c:pt idx="2096">
                  <c:v>617.0</c:v>
                </c:pt>
                <c:pt idx="2097">
                  <c:v>617.0</c:v>
                </c:pt>
                <c:pt idx="2098">
                  <c:v>617.0</c:v>
                </c:pt>
                <c:pt idx="2099">
                  <c:v>617.0</c:v>
                </c:pt>
                <c:pt idx="2100">
                  <c:v>617.0</c:v>
                </c:pt>
                <c:pt idx="2101">
                  <c:v>617.0</c:v>
                </c:pt>
                <c:pt idx="2102">
                  <c:v>617.0</c:v>
                </c:pt>
                <c:pt idx="2103">
                  <c:v>617.0</c:v>
                </c:pt>
                <c:pt idx="2104">
                  <c:v>617.0</c:v>
                </c:pt>
                <c:pt idx="2105">
                  <c:v>617.0</c:v>
                </c:pt>
                <c:pt idx="2106">
                  <c:v>617.0</c:v>
                </c:pt>
                <c:pt idx="2107">
                  <c:v>617.0</c:v>
                </c:pt>
                <c:pt idx="2108">
                  <c:v>617.0</c:v>
                </c:pt>
                <c:pt idx="2109">
                  <c:v>617.0</c:v>
                </c:pt>
                <c:pt idx="2110">
                  <c:v>618.0</c:v>
                </c:pt>
                <c:pt idx="2111">
                  <c:v>618.0</c:v>
                </c:pt>
                <c:pt idx="2112">
                  <c:v>618.0</c:v>
                </c:pt>
                <c:pt idx="2113">
                  <c:v>618.0</c:v>
                </c:pt>
                <c:pt idx="2114">
                  <c:v>619.0</c:v>
                </c:pt>
                <c:pt idx="2115">
                  <c:v>619.0</c:v>
                </c:pt>
                <c:pt idx="2116">
                  <c:v>619.0</c:v>
                </c:pt>
                <c:pt idx="2117">
                  <c:v>620.0</c:v>
                </c:pt>
                <c:pt idx="2118">
                  <c:v>620.0</c:v>
                </c:pt>
                <c:pt idx="2119">
                  <c:v>620.0</c:v>
                </c:pt>
                <c:pt idx="2120">
                  <c:v>621.0</c:v>
                </c:pt>
                <c:pt idx="2121">
                  <c:v>622.0</c:v>
                </c:pt>
                <c:pt idx="2122">
                  <c:v>623.0</c:v>
                </c:pt>
                <c:pt idx="2123">
                  <c:v>624.0</c:v>
                </c:pt>
                <c:pt idx="2124">
                  <c:v>624.0</c:v>
                </c:pt>
                <c:pt idx="2125">
                  <c:v>625.0</c:v>
                </c:pt>
                <c:pt idx="2126">
                  <c:v>625.0</c:v>
                </c:pt>
                <c:pt idx="2127">
                  <c:v>626.0</c:v>
                </c:pt>
                <c:pt idx="2128">
                  <c:v>627.0</c:v>
                </c:pt>
                <c:pt idx="2129">
                  <c:v>628.0</c:v>
                </c:pt>
                <c:pt idx="2130">
                  <c:v>629.0</c:v>
                </c:pt>
                <c:pt idx="2131">
                  <c:v>630.0</c:v>
                </c:pt>
                <c:pt idx="2132">
                  <c:v>630.0</c:v>
                </c:pt>
                <c:pt idx="2133">
                  <c:v>630.0</c:v>
                </c:pt>
                <c:pt idx="2134">
                  <c:v>631.0</c:v>
                </c:pt>
                <c:pt idx="2135">
                  <c:v>632.0</c:v>
                </c:pt>
                <c:pt idx="2136">
                  <c:v>633.0</c:v>
                </c:pt>
                <c:pt idx="2137">
                  <c:v>634.0</c:v>
                </c:pt>
                <c:pt idx="2138">
                  <c:v>635.0</c:v>
                </c:pt>
                <c:pt idx="2139">
                  <c:v>635.0</c:v>
                </c:pt>
                <c:pt idx="2140">
                  <c:v>635.0</c:v>
                </c:pt>
                <c:pt idx="2141">
                  <c:v>635.0</c:v>
                </c:pt>
                <c:pt idx="2142">
                  <c:v>636.0</c:v>
                </c:pt>
                <c:pt idx="2143">
                  <c:v>636.0</c:v>
                </c:pt>
                <c:pt idx="2144">
                  <c:v>636.0</c:v>
                </c:pt>
                <c:pt idx="2145">
                  <c:v>636.0</c:v>
                </c:pt>
                <c:pt idx="2146">
                  <c:v>636.0</c:v>
                </c:pt>
                <c:pt idx="2147">
                  <c:v>636.0</c:v>
                </c:pt>
                <c:pt idx="2148">
                  <c:v>636.0</c:v>
                </c:pt>
                <c:pt idx="2149">
                  <c:v>636.0</c:v>
                </c:pt>
                <c:pt idx="2150">
                  <c:v>636.0</c:v>
                </c:pt>
                <c:pt idx="2151">
                  <c:v>636.0</c:v>
                </c:pt>
                <c:pt idx="2152">
                  <c:v>636.0</c:v>
                </c:pt>
                <c:pt idx="2153">
                  <c:v>636.0</c:v>
                </c:pt>
                <c:pt idx="2154">
                  <c:v>637.0</c:v>
                </c:pt>
                <c:pt idx="2155">
                  <c:v>637.0</c:v>
                </c:pt>
                <c:pt idx="2156">
                  <c:v>637.0</c:v>
                </c:pt>
                <c:pt idx="2157">
                  <c:v>637.0</c:v>
                </c:pt>
                <c:pt idx="2158">
                  <c:v>637.0</c:v>
                </c:pt>
                <c:pt idx="2159">
                  <c:v>637.0</c:v>
                </c:pt>
                <c:pt idx="2160">
                  <c:v>637.0</c:v>
                </c:pt>
                <c:pt idx="2161">
                  <c:v>637.0</c:v>
                </c:pt>
                <c:pt idx="2162">
                  <c:v>637.0</c:v>
                </c:pt>
                <c:pt idx="2163">
                  <c:v>637.0</c:v>
                </c:pt>
                <c:pt idx="2164">
                  <c:v>638.0</c:v>
                </c:pt>
                <c:pt idx="2165">
                  <c:v>638.0</c:v>
                </c:pt>
                <c:pt idx="2166">
                  <c:v>638.0</c:v>
                </c:pt>
                <c:pt idx="2167">
                  <c:v>638.0</c:v>
                </c:pt>
                <c:pt idx="2168">
                  <c:v>638.0</c:v>
                </c:pt>
                <c:pt idx="2169">
                  <c:v>639.0</c:v>
                </c:pt>
                <c:pt idx="2170">
                  <c:v>640.0</c:v>
                </c:pt>
                <c:pt idx="2171">
                  <c:v>640.0</c:v>
                </c:pt>
                <c:pt idx="2172">
                  <c:v>641.0</c:v>
                </c:pt>
                <c:pt idx="2173">
                  <c:v>641.0</c:v>
                </c:pt>
                <c:pt idx="2174">
                  <c:v>641.0</c:v>
                </c:pt>
                <c:pt idx="2175">
                  <c:v>641.0</c:v>
                </c:pt>
                <c:pt idx="2176">
                  <c:v>642.0</c:v>
                </c:pt>
                <c:pt idx="2177">
                  <c:v>643.0</c:v>
                </c:pt>
                <c:pt idx="2178">
                  <c:v>644.0</c:v>
                </c:pt>
                <c:pt idx="2179">
                  <c:v>644.0</c:v>
                </c:pt>
                <c:pt idx="2180">
                  <c:v>644.0</c:v>
                </c:pt>
                <c:pt idx="2181">
                  <c:v>645.0</c:v>
                </c:pt>
                <c:pt idx="2182">
                  <c:v>645.0</c:v>
                </c:pt>
                <c:pt idx="2183">
                  <c:v>646.0</c:v>
                </c:pt>
                <c:pt idx="2184">
                  <c:v>646.0</c:v>
                </c:pt>
                <c:pt idx="2185">
                  <c:v>646.0</c:v>
                </c:pt>
                <c:pt idx="2186">
                  <c:v>646.0</c:v>
                </c:pt>
                <c:pt idx="2187">
                  <c:v>646.0</c:v>
                </c:pt>
                <c:pt idx="2188">
                  <c:v>646.0</c:v>
                </c:pt>
                <c:pt idx="2189">
                  <c:v>646.0</c:v>
                </c:pt>
                <c:pt idx="2190">
                  <c:v>647.0</c:v>
                </c:pt>
                <c:pt idx="2191">
                  <c:v>648.0</c:v>
                </c:pt>
                <c:pt idx="2192">
                  <c:v>648.0</c:v>
                </c:pt>
                <c:pt idx="2193">
                  <c:v>648.0</c:v>
                </c:pt>
                <c:pt idx="2194">
                  <c:v>649.0</c:v>
                </c:pt>
                <c:pt idx="2195">
                  <c:v>650.0</c:v>
                </c:pt>
                <c:pt idx="2196">
                  <c:v>650.0</c:v>
                </c:pt>
                <c:pt idx="2197">
                  <c:v>651.0</c:v>
                </c:pt>
                <c:pt idx="2198">
                  <c:v>652.0</c:v>
                </c:pt>
                <c:pt idx="2199">
                  <c:v>653.0</c:v>
                </c:pt>
                <c:pt idx="2200">
                  <c:v>654.0</c:v>
                </c:pt>
                <c:pt idx="2201">
                  <c:v>655.0</c:v>
                </c:pt>
                <c:pt idx="2202">
                  <c:v>656.0</c:v>
                </c:pt>
                <c:pt idx="2203">
                  <c:v>657.0</c:v>
                </c:pt>
                <c:pt idx="2204">
                  <c:v>658.0</c:v>
                </c:pt>
                <c:pt idx="2205">
                  <c:v>659.0</c:v>
                </c:pt>
                <c:pt idx="2206">
                  <c:v>659.0</c:v>
                </c:pt>
                <c:pt idx="2207">
                  <c:v>659.0</c:v>
                </c:pt>
                <c:pt idx="2208">
                  <c:v>659.0</c:v>
                </c:pt>
                <c:pt idx="2209">
                  <c:v>660.0</c:v>
                </c:pt>
                <c:pt idx="2210">
                  <c:v>661.0</c:v>
                </c:pt>
                <c:pt idx="2211">
                  <c:v>662.0</c:v>
                </c:pt>
                <c:pt idx="2212">
                  <c:v>663.0</c:v>
                </c:pt>
                <c:pt idx="2213">
                  <c:v>664.0</c:v>
                </c:pt>
                <c:pt idx="2214">
                  <c:v>665.0</c:v>
                </c:pt>
                <c:pt idx="2215">
                  <c:v>665.0</c:v>
                </c:pt>
                <c:pt idx="2216">
                  <c:v>666.0</c:v>
                </c:pt>
                <c:pt idx="2217">
                  <c:v>667.0</c:v>
                </c:pt>
                <c:pt idx="2218">
                  <c:v>668.0</c:v>
                </c:pt>
                <c:pt idx="2219">
                  <c:v>669.0</c:v>
                </c:pt>
                <c:pt idx="2220">
                  <c:v>670.0</c:v>
                </c:pt>
                <c:pt idx="2221">
                  <c:v>670.0</c:v>
                </c:pt>
                <c:pt idx="2222">
                  <c:v>670.0</c:v>
                </c:pt>
                <c:pt idx="2223">
                  <c:v>670.0</c:v>
                </c:pt>
                <c:pt idx="2224">
                  <c:v>670.0</c:v>
                </c:pt>
                <c:pt idx="2225">
                  <c:v>670.0</c:v>
                </c:pt>
                <c:pt idx="2226">
                  <c:v>670.0</c:v>
                </c:pt>
                <c:pt idx="2227">
                  <c:v>670.0</c:v>
                </c:pt>
                <c:pt idx="2228">
                  <c:v>671.0</c:v>
                </c:pt>
                <c:pt idx="2229">
                  <c:v>671.0</c:v>
                </c:pt>
                <c:pt idx="2230">
                  <c:v>671.0</c:v>
                </c:pt>
                <c:pt idx="2231">
                  <c:v>672.0</c:v>
                </c:pt>
                <c:pt idx="2232">
                  <c:v>672.0</c:v>
                </c:pt>
                <c:pt idx="2233">
                  <c:v>672.0</c:v>
                </c:pt>
                <c:pt idx="2234">
                  <c:v>672.0</c:v>
                </c:pt>
                <c:pt idx="2235">
                  <c:v>673.0</c:v>
                </c:pt>
                <c:pt idx="2236">
                  <c:v>673.0</c:v>
                </c:pt>
                <c:pt idx="2237">
                  <c:v>673.0</c:v>
                </c:pt>
                <c:pt idx="2238">
                  <c:v>673.0</c:v>
                </c:pt>
                <c:pt idx="2239">
                  <c:v>674.0</c:v>
                </c:pt>
                <c:pt idx="2240">
                  <c:v>674.0</c:v>
                </c:pt>
                <c:pt idx="2241">
                  <c:v>674.0</c:v>
                </c:pt>
                <c:pt idx="2242">
                  <c:v>674.0</c:v>
                </c:pt>
                <c:pt idx="2243">
                  <c:v>675.0</c:v>
                </c:pt>
                <c:pt idx="2244">
                  <c:v>675.0</c:v>
                </c:pt>
                <c:pt idx="2245">
                  <c:v>675.0</c:v>
                </c:pt>
                <c:pt idx="2246">
                  <c:v>675.0</c:v>
                </c:pt>
                <c:pt idx="2247">
                  <c:v>675.0</c:v>
                </c:pt>
                <c:pt idx="2248">
                  <c:v>675.0</c:v>
                </c:pt>
                <c:pt idx="2249">
                  <c:v>676.0</c:v>
                </c:pt>
                <c:pt idx="2250">
                  <c:v>677.0</c:v>
                </c:pt>
                <c:pt idx="2251">
                  <c:v>677.0</c:v>
                </c:pt>
                <c:pt idx="2252">
                  <c:v>678.0</c:v>
                </c:pt>
                <c:pt idx="2253">
                  <c:v>678.0</c:v>
                </c:pt>
                <c:pt idx="2254">
                  <c:v>678.0</c:v>
                </c:pt>
                <c:pt idx="2255">
                  <c:v>679.0</c:v>
                </c:pt>
                <c:pt idx="2256">
                  <c:v>680.0</c:v>
                </c:pt>
                <c:pt idx="2257">
                  <c:v>681.0</c:v>
                </c:pt>
                <c:pt idx="2258">
                  <c:v>681.0</c:v>
                </c:pt>
                <c:pt idx="2259">
                  <c:v>681.0</c:v>
                </c:pt>
                <c:pt idx="2260">
                  <c:v>682.0</c:v>
                </c:pt>
                <c:pt idx="2261">
                  <c:v>683.0</c:v>
                </c:pt>
                <c:pt idx="2262">
                  <c:v>684.0</c:v>
                </c:pt>
                <c:pt idx="2263">
                  <c:v>684.0</c:v>
                </c:pt>
                <c:pt idx="2264">
                  <c:v>684.0</c:v>
                </c:pt>
                <c:pt idx="2265">
                  <c:v>684.0</c:v>
                </c:pt>
                <c:pt idx="2266">
                  <c:v>685.0</c:v>
                </c:pt>
                <c:pt idx="2267">
                  <c:v>686.0</c:v>
                </c:pt>
                <c:pt idx="2268">
                  <c:v>686.0</c:v>
                </c:pt>
                <c:pt idx="2269">
                  <c:v>687.0</c:v>
                </c:pt>
                <c:pt idx="2270">
                  <c:v>688.0</c:v>
                </c:pt>
                <c:pt idx="2271">
                  <c:v>689.0</c:v>
                </c:pt>
                <c:pt idx="2272">
                  <c:v>689.0</c:v>
                </c:pt>
                <c:pt idx="2273">
                  <c:v>689.0</c:v>
                </c:pt>
                <c:pt idx="2274">
                  <c:v>689.0</c:v>
                </c:pt>
                <c:pt idx="2275">
                  <c:v>689.0</c:v>
                </c:pt>
                <c:pt idx="2276">
                  <c:v>689.0</c:v>
                </c:pt>
                <c:pt idx="2277">
                  <c:v>689.0</c:v>
                </c:pt>
                <c:pt idx="2278">
                  <c:v>689.0</c:v>
                </c:pt>
                <c:pt idx="2279">
                  <c:v>689.0</c:v>
                </c:pt>
                <c:pt idx="2280">
                  <c:v>689.0</c:v>
                </c:pt>
                <c:pt idx="2281">
                  <c:v>689.0</c:v>
                </c:pt>
                <c:pt idx="2282">
                  <c:v>689.0</c:v>
                </c:pt>
                <c:pt idx="2283">
                  <c:v>689.0</c:v>
                </c:pt>
                <c:pt idx="2284">
                  <c:v>689.0</c:v>
                </c:pt>
                <c:pt idx="2285">
                  <c:v>689.0</c:v>
                </c:pt>
                <c:pt idx="2286">
                  <c:v>689.0</c:v>
                </c:pt>
                <c:pt idx="2287">
                  <c:v>689.0</c:v>
                </c:pt>
                <c:pt idx="2288">
                  <c:v>689.0</c:v>
                </c:pt>
                <c:pt idx="2289">
                  <c:v>689.0</c:v>
                </c:pt>
                <c:pt idx="2290">
                  <c:v>689.0</c:v>
                </c:pt>
                <c:pt idx="2291">
                  <c:v>689.0</c:v>
                </c:pt>
                <c:pt idx="2292">
                  <c:v>689.0</c:v>
                </c:pt>
                <c:pt idx="2293">
                  <c:v>689.0</c:v>
                </c:pt>
                <c:pt idx="2294">
                  <c:v>689.0</c:v>
                </c:pt>
                <c:pt idx="2295">
                  <c:v>690.0</c:v>
                </c:pt>
                <c:pt idx="2296">
                  <c:v>690.0</c:v>
                </c:pt>
                <c:pt idx="2297">
                  <c:v>690.0</c:v>
                </c:pt>
                <c:pt idx="2298">
                  <c:v>691.0</c:v>
                </c:pt>
                <c:pt idx="2299">
                  <c:v>692.0</c:v>
                </c:pt>
                <c:pt idx="2300">
                  <c:v>692.0</c:v>
                </c:pt>
                <c:pt idx="2301">
                  <c:v>692.0</c:v>
                </c:pt>
                <c:pt idx="2302">
                  <c:v>692.0</c:v>
                </c:pt>
                <c:pt idx="2303">
                  <c:v>693.0</c:v>
                </c:pt>
                <c:pt idx="2304">
                  <c:v>693.0</c:v>
                </c:pt>
                <c:pt idx="2305">
                  <c:v>693.0</c:v>
                </c:pt>
                <c:pt idx="2306">
                  <c:v>693.0</c:v>
                </c:pt>
                <c:pt idx="2307">
                  <c:v>693.0</c:v>
                </c:pt>
                <c:pt idx="2308">
                  <c:v>693.0</c:v>
                </c:pt>
                <c:pt idx="2309">
                  <c:v>694.0</c:v>
                </c:pt>
                <c:pt idx="2310">
                  <c:v>694.0</c:v>
                </c:pt>
                <c:pt idx="2311">
                  <c:v>694.0</c:v>
                </c:pt>
                <c:pt idx="2312">
                  <c:v>694.0</c:v>
                </c:pt>
                <c:pt idx="2313">
                  <c:v>694.0</c:v>
                </c:pt>
                <c:pt idx="2314">
                  <c:v>694.0</c:v>
                </c:pt>
                <c:pt idx="2315">
                  <c:v>695.0</c:v>
                </c:pt>
                <c:pt idx="2316">
                  <c:v>696.0</c:v>
                </c:pt>
                <c:pt idx="2317">
                  <c:v>697.0</c:v>
                </c:pt>
                <c:pt idx="2318">
                  <c:v>697.0</c:v>
                </c:pt>
                <c:pt idx="2319">
                  <c:v>697.0</c:v>
                </c:pt>
                <c:pt idx="2320">
                  <c:v>697.0</c:v>
                </c:pt>
                <c:pt idx="2321">
                  <c:v>697.0</c:v>
                </c:pt>
                <c:pt idx="2322">
                  <c:v>697.0</c:v>
                </c:pt>
                <c:pt idx="2323">
                  <c:v>698.0</c:v>
                </c:pt>
                <c:pt idx="2324">
                  <c:v>699.0</c:v>
                </c:pt>
                <c:pt idx="2325">
                  <c:v>700.0</c:v>
                </c:pt>
                <c:pt idx="2326">
                  <c:v>701.0</c:v>
                </c:pt>
                <c:pt idx="2327">
                  <c:v>702.0</c:v>
                </c:pt>
                <c:pt idx="2328">
                  <c:v>702.0</c:v>
                </c:pt>
                <c:pt idx="2329">
                  <c:v>702.0</c:v>
                </c:pt>
                <c:pt idx="2330">
                  <c:v>702.0</c:v>
                </c:pt>
                <c:pt idx="2331">
                  <c:v>702.0</c:v>
                </c:pt>
                <c:pt idx="2332">
                  <c:v>702.0</c:v>
                </c:pt>
                <c:pt idx="2333">
                  <c:v>703.0</c:v>
                </c:pt>
                <c:pt idx="2334">
                  <c:v>704.0</c:v>
                </c:pt>
                <c:pt idx="2335">
                  <c:v>704.0</c:v>
                </c:pt>
                <c:pt idx="2336">
                  <c:v>704.0</c:v>
                </c:pt>
                <c:pt idx="2337">
                  <c:v>704.0</c:v>
                </c:pt>
                <c:pt idx="2338">
                  <c:v>704.0</c:v>
                </c:pt>
                <c:pt idx="2339">
                  <c:v>704.0</c:v>
                </c:pt>
                <c:pt idx="2340">
                  <c:v>704.0</c:v>
                </c:pt>
                <c:pt idx="2341">
                  <c:v>704.0</c:v>
                </c:pt>
                <c:pt idx="2342">
                  <c:v>704.0</c:v>
                </c:pt>
                <c:pt idx="2343">
                  <c:v>705.0</c:v>
                </c:pt>
                <c:pt idx="2344">
                  <c:v>705.0</c:v>
                </c:pt>
                <c:pt idx="2345">
                  <c:v>705.0</c:v>
                </c:pt>
                <c:pt idx="2346">
                  <c:v>705.0</c:v>
                </c:pt>
                <c:pt idx="2347">
                  <c:v>705.0</c:v>
                </c:pt>
                <c:pt idx="2348">
                  <c:v>705.0</c:v>
                </c:pt>
                <c:pt idx="2349">
                  <c:v>706.0</c:v>
                </c:pt>
                <c:pt idx="2350">
                  <c:v>706.0</c:v>
                </c:pt>
                <c:pt idx="2351">
                  <c:v>706.0</c:v>
                </c:pt>
                <c:pt idx="2352">
                  <c:v>707.0</c:v>
                </c:pt>
                <c:pt idx="2353">
                  <c:v>707.0</c:v>
                </c:pt>
                <c:pt idx="2354">
                  <c:v>707.0</c:v>
                </c:pt>
                <c:pt idx="2355">
                  <c:v>708.0</c:v>
                </c:pt>
                <c:pt idx="2356">
                  <c:v>708.0</c:v>
                </c:pt>
                <c:pt idx="2357">
                  <c:v>709.0</c:v>
                </c:pt>
                <c:pt idx="2358">
                  <c:v>710.0</c:v>
                </c:pt>
                <c:pt idx="2359">
                  <c:v>710.0</c:v>
                </c:pt>
                <c:pt idx="2360">
                  <c:v>710.0</c:v>
                </c:pt>
                <c:pt idx="2361">
                  <c:v>711.0</c:v>
                </c:pt>
                <c:pt idx="2362">
                  <c:v>711.0</c:v>
                </c:pt>
                <c:pt idx="2363">
                  <c:v>711.0</c:v>
                </c:pt>
                <c:pt idx="2364">
                  <c:v>711.0</c:v>
                </c:pt>
                <c:pt idx="2365">
                  <c:v>711.0</c:v>
                </c:pt>
                <c:pt idx="2366">
                  <c:v>711.0</c:v>
                </c:pt>
                <c:pt idx="2367">
                  <c:v>711.0</c:v>
                </c:pt>
                <c:pt idx="2368">
                  <c:v>711.0</c:v>
                </c:pt>
                <c:pt idx="2369">
                  <c:v>711.0</c:v>
                </c:pt>
                <c:pt idx="2370">
                  <c:v>711.0</c:v>
                </c:pt>
                <c:pt idx="2371">
                  <c:v>711.0</c:v>
                </c:pt>
                <c:pt idx="2372">
                  <c:v>711.0</c:v>
                </c:pt>
                <c:pt idx="2373">
                  <c:v>711.0</c:v>
                </c:pt>
                <c:pt idx="2374">
                  <c:v>711.0</c:v>
                </c:pt>
                <c:pt idx="2375">
                  <c:v>711.0</c:v>
                </c:pt>
                <c:pt idx="2376">
                  <c:v>711.0</c:v>
                </c:pt>
                <c:pt idx="2377">
                  <c:v>711.0</c:v>
                </c:pt>
                <c:pt idx="2378">
                  <c:v>711.0</c:v>
                </c:pt>
                <c:pt idx="2379">
                  <c:v>711.0</c:v>
                </c:pt>
                <c:pt idx="2380">
                  <c:v>711.0</c:v>
                </c:pt>
                <c:pt idx="2381">
                  <c:v>711.0</c:v>
                </c:pt>
                <c:pt idx="2382">
                  <c:v>711.0</c:v>
                </c:pt>
                <c:pt idx="2383">
                  <c:v>712.0</c:v>
                </c:pt>
                <c:pt idx="2384">
                  <c:v>712.0</c:v>
                </c:pt>
                <c:pt idx="2385">
                  <c:v>712.0</c:v>
                </c:pt>
                <c:pt idx="2386">
                  <c:v>713.0</c:v>
                </c:pt>
                <c:pt idx="2387">
                  <c:v>713.0</c:v>
                </c:pt>
                <c:pt idx="2388">
                  <c:v>714.0</c:v>
                </c:pt>
                <c:pt idx="2389">
                  <c:v>715.0</c:v>
                </c:pt>
                <c:pt idx="2390">
                  <c:v>716.0</c:v>
                </c:pt>
                <c:pt idx="2391">
                  <c:v>717.0</c:v>
                </c:pt>
                <c:pt idx="2392">
                  <c:v>717.0</c:v>
                </c:pt>
                <c:pt idx="2393">
                  <c:v>718.0</c:v>
                </c:pt>
                <c:pt idx="2394">
                  <c:v>718.0</c:v>
                </c:pt>
                <c:pt idx="2395">
                  <c:v>718.0</c:v>
                </c:pt>
                <c:pt idx="2396">
                  <c:v>718.0</c:v>
                </c:pt>
                <c:pt idx="2397">
                  <c:v>719.0</c:v>
                </c:pt>
                <c:pt idx="2398">
                  <c:v>719.0</c:v>
                </c:pt>
                <c:pt idx="2399">
                  <c:v>720.0</c:v>
                </c:pt>
                <c:pt idx="2400">
                  <c:v>720.0</c:v>
                </c:pt>
                <c:pt idx="2401">
                  <c:v>720.0</c:v>
                </c:pt>
                <c:pt idx="2402">
                  <c:v>720.0</c:v>
                </c:pt>
                <c:pt idx="2403">
                  <c:v>720.0</c:v>
                </c:pt>
                <c:pt idx="2404">
                  <c:v>720.0</c:v>
                </c:pt>
                <c:pt idx="2405">
                  <c:v>720.0</c:v>
                </c:pt>
                <c:pt idx="2406">
                  <c:v>720.0</c:v>
                </c:pt>
                <c:pt idx="2407">
                  <c:v>720.0</c:v>
                </c:pt>
                <c:pt idx="2408">
                  <c:v>721.0</c:v>
                </c:pt>
                <c:pt idx="2409">
                  <c:v>722.0</c:v>
                </c:pt>
                <c:pt idx="2410">
                  <c:v>722.0</c:v>
                </c:pt>
                <c:pt idx="2411">
                  <c:v>722.0</c:v>
                </c:pt>
                <c:pt idx="2412">
                  <c:v>723.0</c:v>
                </c:pt>
                <c:pt idx="2413">
                  <c:v>723.0</c:v>
                </c:pt>
                <c:pt idx="2414">
                  <c:v>724.0</c:v>
                </c:pt>
                <c:pt idx="2415">
                  <c:v>725.0</c:v>
                </c:pt>
                <c:pt idx="2416">
                  <c:v>725.0</c:v>
                </c:pt>
                <c:pt idx="2417">
                  <c:v>726.0</c:v>
                </c:pt>
                <c:pt idx="2418">
                  <c:v>726.0</c:v>
                </c:pt>
                <c:pt idx="2419">
                  <c:v>726.0</c:v>
                </c:pt>
                <c:pt idx="2420">
                  <c:v>726.0</c:v>
                </c:pt>
                <c:pt idx="2421">
                  <c:v>727.0</c:v>
                </c:pt>
                <c:pt idx="2422">
                  <c:v>728.0</c:v>
                </c:pt>
                <c:pt idx="2423">
                  <c:v>729.0</c:v>
                </c:pt>
                <c:pt idx="2424">
                  <c:v>729.0</c:v>
                </c:pt>
                <c:pt idx="2425">
                  <c:v>730.0</c:v>
                </c:pt>
                <c:pt idx="2426">
                  <c:v>731.0</c:v>
                </c:pt>
                <c:pt idx="2427">
                  <c:v>731.0</c:v>
                </c:pt>
                <c:pt idx="2428">
                  <c:v>731.0</c:v>
                </c:pt>
                <c:pt idx="2429">
                  <c:v>731.0</c:v>
                </c:pt>
                <c:pt idx="2430">
                  <c:v>731.0</c:v>
                </c:pt>
                <c:pt idx="2431">
                  <c:v>731.0</c:v>
                </c:pt>
                <c:pt idx="2432">
                  <c:v>731.0</c:v>
                </c:pt>
                <c:pt idx="2433">
                  <c:v>731.0</c:v>
                </c:pt>
                <c:pt idx="2434">
                  <c:v>731.0</c:v>
                </c:pt>
                <c:pt idx="2435">
                  <c:v>731.0</c:v>
                </c:pt>
                <c:pt idx="2436">
                  <c:v>731.0</c:v>
                </c:pt>
                <c:pt idx="2437">
                  <c:v>732.0</c:v>
                </c:pt>
                <c:pt idx="2438">
                  <c:v>732.0</c:v>
                </c:pt>
                <c:pt idx="2439">
                  <c:v>732.0</c:v>
                </c:pt>
                <c:pt idx="2440">
                  <c:v>733.0</c:v>
                </c:pt>
                <c:pt idx="2441">
                  <c:v>733.0</c:v>
                </c:pt>
                <c:pt idx="2442">
                  <c:v>734.0</c:v>
                </c:pt>
                <c:pt idx="2443">
                  <c:v>734.0</c:v>
                </c:pt>
                <c:pt idx="2444">
                  <c:v>735.0</c:v>
                </c:pt>
                <c:pt idx="2445">
                  <c:v>736.0</c:v>
                </c:pt>
                <c:pt idx="2446">
                  <c:v>736.0</c:v>
                </c:pt>
                <c:pt idx="2447">
                  <c:v>737.0</c:v>
                </c:pt>
                <c:pt idx="2448">
                  <c:v>737.0</c:v>
                </c:pt>
                <c:pt idx="2449">
                  <c:v>737.0</c:v>
                </c:pt>
                <c:pt idx="2450">
                  <c:v>737.0</c:v>
                </c:pt>
                <c:pt idx="2451">
                  <c:v>738.0</c:v>
                </c:pt>
                <c:pt idx="2452">
                  <c:v>738.0</c:v>
                </c:pt>
                <c:pt idx="2453">
                  <c:v>738.0</c:v>
                </c:pt>
                <c:pt idx="2454">
                  <c:v>738.0</c:v>
                </c:pt>
                <c:pt idx="2455">
                  <c:v>738.0</c:v>
                </c:pt>
                <c:pt idx="2456">
                  <c:v>739.0</c:v>
                </c:pt>
                <c:pt idx="2457">
                  <c:v>739.0</c:v>
                </c:pt>
                <c:pt idx="2458">
                  <c:v>739.0</c:v>
                </c:pt>
                <c:pt idx="2459">
                  <c:v>739.0</c:v>
                </c:pt>
                <c:pt idx="2460">
                  <c:v>739.0</c:v>
                </c:pt>
                <c:pt idx="2461">
                  <c:v>740.0</c:v>
                </c:pt>
                <c:pt idx="2462">
                  <c:v>741.0</c:v>
                </c:pt>
                <c:pt idx="2463">
                  <c:v>741.0</c:v>
                </c:pt>
                <c:pt idx="2464">
                  <c:v>742.0</c:v>
                </c:pt>
                <c:pt idx="2465">
                  <c:v>743.0</c:v>
                </c:pt>
                <c:pt idx="2466">
                  <c:v>743.0</c:v>
                </c:pt>
                <c:pt idx="2467">
                  <c:v>744.0</c:v>
                </c:pt>
                <c:pt idx="2468">
                  <c:v>744.0</c:v>
                </c:pt>
                <c:pt idx="2469">
                  <c:v>745.0</c:v>
                </c:pt>
                <c:pt idx="2470">
                  <c:v>746.0</c:v>
                </c:pt>
                <c:pt idx="2471">
                  <c:v>747.0</c:v>
                </c:pt>
                <c:pt idx="2472">
                  <c:v>748.0</c:v>
                </c:pt>
                <c:pt idx="2473">
                  <c:v>749.0</c:v>
                </c:pt>
                <c:pt idx="2474">
                  <c:v>750.0</c:v>
                </c:pt>
                <c:pt idx="2475">
                  <c:v>750.0</c:v>
                </c:pt>
                <c:pt idx="2476">
                  <c:v>751.0</c:v>
                </c:pt>
                <c:pt idx="2477">
                  <c:v>751.0</c:v>
                </c:pt>
                <c:pt idx="2478">
                  <c:v>751.0</c:v>
                </c:pt>
                <c:pt idx="2479">
                  <c:v>751.0</c:v>
                </c:pt>
                <c:pt idx="2480">
                  <c:v>751.0</c:v>
                </c:pt>
                <c:pt idx="2481">
                  <c:v>751.0</c:v>
                </c:pt>
                <c:pt idx="2482">
                  <c:v>751.0</c:v>
                </c:pt>
                <c:pt idx="2483">
                  <c:v>751.0</c:v>
                </c:pt>
                <c:pt idx="2484">
                  <c:v>751.0</c:v>
                </c:pt>
                <c:pt idx="2485">
                  <c:v>751.0</c:v>
                </c:pt>
                <c:pt idx="2486">
                  <c:v>752.0</c:v>
                </c:pt>
                <c:pt idx="2487">
                  <c:v>752.0</c:v>
                </c:pt>
                <c:pt idx="2488">
                  <c:v>752.0</c:v>
                </c:pt>
                <c:pt idx="2489">
                  <c:v>752.0</c:v>
                </c:pt>
                <c:pt idx="2490">
                  <c:v>752.0</c:v>
                </c:pt>
                <c:pt idx="2491">
                  <c:v>752.0</c:v>
                </c:pt>
                <c:pt idx="2492">
                  <c:v>752.0</c:v>
                </c:pt>
                <c:pt idx="2493">
                  <c:v>752.0</c:v>
                </c:pt>
                <c:pt idx="2494">
                  <c:v>752.0</c:v>
                </c:pt>
                <c:pt idx="2495">
                  <c:v>752.0</c:v>
                </c:pt>
                <c:pt idx="2496">
                  <c:v>752.0</c:v>
                </c:pt>
                <c:pt idx="2497">
                  <c:v>752.0</c:v>
                </c:pt>
                <c:pt idx="2498">
                  <c:v>752.0</c:v>
                </c:pt>
                <c:pt idx="2499">
                  <c:v>752.0</c:v>
                </c:pt>
                <c:pt idx="2500">
                  <c:v>752.0</c:v>
                </c:pt>
                <c:pt idx="2501">
                  <c:v>752.0</c:v>
                </c:pt>
                <c:pt idx="2502">
                  <c:v>752.0</c:v>
                </c:pt>
                <c:pt idx="2503">
                  <c:v>752.0</c:v>
                </c:pt>
                <c:pt idx="2504">
                  <c:v>752.0</c:v>
                </c:pt>
                <c:pt idx="2505">
                  <c:v>752.0</c:v>
                </c:pt>
                <c:pt idx="2506">
                  <c:v>752.0</c:v>
                </c:pt>
                <c:pt idx="2507">
                  <c:v>752.0</c:v>
                </c:pt>
                <c:pt idx="2508">
                  <c:v>752.0</c:v>
                </c:pt>
                <c:pt idx="2509">
                  <c:v>752.0</c:v>
                </c:pt>
                <c:pt idx="2510">
                  <c:v>753.0</c:v>
                </c:pt>
                <c:pt idx="2511">
                  <c:v>753.0</c:v>
                </c:pt>
                <c:pt idx="2512">
                  <c:v>753.0</c:v>
                </c:pt>
                <c:pt idx="2513">
                  <c:v>753.0</c:v>
                </c:pt>
                <c:pt idx="2514">
                  <c:v>753.0</c:v>
                </c:pt>
                <c:pt idx="2515">
                  <c:v>753.0</c:v>
                </c:pt>
                <c:pt idx="2516">
                  <c:v>753.0</c:v>
                </c:pt>
                <c:pt idx="2517">
                  <c:v>754.0</c:v>
                </c:pt>
                <c:pt idx="2518">
                  <c:v>754.0</c:v>
                </c:pt>
                <c:pt idx="2519">
                  <c:v>754.0</c:v>
                </c:pt>
                <c:pt idx="2520">
                  <c:v>755.0</c:v>
                </c:pt>
                <c:pt idx="2521">
                  <c:v>756.0</c:v>
                </c:pt>
                <c:pt idx="2522">
                  <c:v>756.0</c:v>
                </c:pt>
                <c:pt idx="2523">
                  <c:v>757.0</c:v>
                </c:pt>
                <c:pt idx="2524">
                  <c:v>757.0</c:v>
                </c:pt>
                <c:pt idx="2525">
                  <c:v>757.0</c:v>
                </c:pt>
                <c:pt idx="2526">
                  <c:v>757.0</c:v>
                </c:pt>
                <c:pt idx="2527">
                  <c:v>757.0</c:v>
                </c:pt>
                <c:pt idx="2528">
                  <c:v>757.0</c:v>
                </c:pt>
                <c:pt idx="2529">
                  <c:v>757.0</c:v>
                </c:pt>
                <c:pt idx="2530">
                  <c:v>757.0</c:v>
                </c:pt>
                <c:pt idx="2531">
                  <c:v>757.0</c:v>
                </c:pt>
                <c:pt idx="2532">
                  <c:v>757.0</c:v>
                </c:pt>
                <c:pt idx="2533">
                  <c:v>757.0</c:v>
                </c:pt>
                <c:pt idx="2534">
                  <c:v>757.0</c:v>
                </c:pt>
                <c:pt idx="2535">
                  <c:v>757.0</c:v>
                </c:pt>
                <c:pt idx="2536">
                  <c:v>758.0</c:v>
                </c:pt>
                <c:pt idx="2537">
                  <c:v>758.0</c:v>
                </c:pt>
                <c:pt idx="2538">
                  <c:v>759.0</c:v>
                </c:pt>
                <c:pt idx="2539">
                  <c:v>759.0</c:v>
                </c:pt>
                <c:pt idx="2540">
                  <c:v>759.0</c:v>
                </c:pt>
                <c:pt idx="2541">
                  <c:v>760.0</c:v>
                </c:pt>
                <c:pt idx="2542">
                  <c:v>760.0</c:v>
                </c:pt>
                <c:pt idx="2543">
                  <c:v>760.0</c:v>
                </c:pt>
                <c:pt idx="2544">
                  <c:v>760.0</c:v>
                </c:pt>
                <c:pt idx="2545">
                  <c:v>760.0</c:v>
                </c:pt>
                <c:pt idx="2546">
                  <c:v>761.0</c:v>
                </c:pt>
                <c:pt idx="2547">
                  <c:v>761.0</c:v>
                </c:pt>
                <c:pt idx="2548">
                  <c:v>761.0</c:v>
                </c:pt>
                <c:pt idx="2549">
                  <c:v>761.0</c:v>
                </c:pt>
                <c:pt idx="2550">
                  <c:v>761.0</c:v>
                </c:pt>
                <c:pt idx="2551">
                  <c:v>761.0</c:v>
                </c:pt>
                <c:pt idx="2552">
                  <c:v>761.0</c:v>
                </c:pt>
                <c:pt idx="2553">
                  <c:v>762.0</c:v>
                </c:pt>
                <c:pt idx="2554">
                  <c:v>763.0</c:v>
                </c:pt>
                <c:pt idx="2555">
                  <c:v>763.0</c:v>
                </c:pt>
                <c:pt idx="2556">
                  <c:v>763.0</c:v>
                </c:pt>
                <c:pt idx="2557">
                  <c:v>764.0</c:v>
                </c:pt>
                <c:pt idx="2558">
                  <c:v>764.0</c:v>
                </c:pt>
                <c:pt idx="2559">
                  <c:v>764.0</c:v>
                </c:pt>
                <c:pt idx="2560">
                  <c:v>764.0</c:v>
                </c:pt>
                <c:pt idx="2561">
                  <c:v>764.0</c:v>
                </c:pt>
                <c:pt idx="2562">
                  <c:v>765.0</c:v>
                </c:pt>
                <c:pt idx="2563">
                  <c:v>765.0</c:v>
                </c:pt>
                <c:pt idx="2564">
                  <c:v>766.0</c:v>
                </c:pt>
                <c:pt idx="2565">
                  <c:v>767.0</c:v>
                </c:pt>
                <c:pt idx="2566">
                  <c:v>768.0</c:v>
                </c:pt>
                <c:pt idx="2567">
                  <c:v>769.0</c:v>
                </c:pt>
                <c:pt idx="2568">
                  <c:v>770.0</c:v>
                </c:pt>
                <c:pt idx="2569">
                  <c:v>770.0</c:v>
                </c:pt>
                <c:pt idx="2570">
                  <c:v>770.0</c:v>
                </c:pt>
                <c:pt idx="2571">
                  <c:v>770.0</c:v>
                </c:pt>
                <c:pt idx="2572">
                  <c:v>770.0</c:v>
                </c:pt>
                <c:pt idx="2573">
                  <c:v>770.0</c:v>
                </c:pt>
                <c:pt idx="2574">
                  <c:v>770.0</c:v>
                </c:pt>
                <c:pt idx="2575">
                  <c:v>771.0</c:v>
                </c:pt>
                <c:pt idx="2576">
                  <c:v>771.0</c:v>
                </c:pt>
                <c:pt idx="2577">
                  <c:v>771.0</c:v>
                </c:pt>
                <c:pt idx="2578">
                  <c:v>771.0</c:v>
                </c:pt>
                <c:pt idx="2579">
                  <c:v>771.0</c:v>
                </c:pt>
                <c:pt idx="2580">
                  <c:v>772.0</c:v>
                </c:pt>
                <c:pt idx="2581">
                  <c:v>772.0</c:v>
                </c:pt>
                <c:pt idx="2582">
                  <c:v>773.0</c:v>
                </c:pt>
                <c:pt idx="2583">
                  <c:v>773.0</c:v>
                </c:pt>
                <c:pt idx="2584">
                  <c:v>773.0</c:v>
                </c:pt>
                <c:pt idx="2585">
                  <c:v>773.0</c:v>
                </c:pt>
                <c:pt idx="2586">
                  <c:v>774.0</c:v>
                </c:pt>
                <c:pt idx="2587">
                  <c:v>774.0</c:v>
                </c:pt>
                <c:pt idx="2588">
                  <c:v>775.0</c:v>
                </c:pt>
                <c:pt idx="2589">
                  <c:v>775.0</c:v>
                </c:pt>
                <c:pt idx="2590">
                  <c:v>775.0</c:v>
                </c:pt>
                <c:pt idx="2591">
                  <c:v>775.0</c:v>
                </c:pt>
                <c:pt idx="2592">
                  <c:v>776.0</c:v>
                </c:pt>
                <c:pt idx="2593">
                  <c:v>776.0</c:v>
                </c:pt>
                <c:pt idx="2594">
                  <c:v>776.0</c:v>
                </c:pt>
                <c:pt idx="2595">
                  <c:v>776.0</c:v>
                </c:pt>
                <c:pt idx="2596">
                  <c:v>776.0</c:v>
                </c:pt>
                <c:pt idx="2597">
                  <c:v>777.0</c:v>
                </c:pt>
                <c:pt idx="2598">
                  <c:v>777.0</c:v>
                </c:pt>
                <c:pt idx="2599">
                  <c:v>778.0</c:v>
                </c:pt>
                <c:pt idx="2600">
                  <c:v>779.0</c:v>
                </c:pt>
                <c:pt idx="2601">
                  <c:v>780.0</c:v>
                </c:pt>
                <c:pt idx="2602">
                  <c:v>780.0</c:v>
                </c:pt>
                <c:pt idx="2603">
                  <c:v>780.0</c:v>
                </c:pt>
                <c:pt idx="2604">
                  <c:v>780.0</c:v>
                </c:pt>
                <c:pt idx="2605">
                  <c:v>780.0</c:v>
                </c:pt>
                <c:pt idx="2606">
                  <c:v>780.0</c:v>
                </c:pt>
                <c:pt idx="2607">
                  <c:v>780.0</c:v>
                </c:pt>
                <c:pt idx="2608">
                  <c:v>780.0</c:v>
                </c:pt>
                <c:pt idx="2609">
                  <c:v>781.0</c:v>
                </c:pt>
                <c:pt idx="2610">
                  <c:v>782.0</c:v>
                </c:pt>
                <c:pt idx="2611">
                  <c:v>783.0</c:v>
                </c:pt>
                <c:pt idx="2612">
                  <c:v>783.0</c:v>
                </c:pt>
                <c:pt idx="2613">
                  <c:v>783.0</c:v>
                </c:pt>
                <c:pt idx="2614">
                  <c:v>783.0</c:v>
                </c:pt>
                <c:pt idx="2615">
                  <c:v>783.0</c:v>
                </c:pt>
                <c:pt idx="2616">
                  <c:v>783.0</c:v>
                </c:pt>
                <c:pt idx="2617">
                  <c:v>783.0</c:v>
                </c:pt>
                <c:pt idx="2618">
                  <c:v>783.0</c:v>
                </c:pt>
                <c:pt idx="2619">
                  <c:v>784.0</c:v>
                </c:pt>
                <c:pt idx="2620">
                  <c:v>784.0</c:v>
                </c:pt>
                <c:pt idx="2621">
                  <c:v>785.0</c:v>
                </c:pt>
                <c:pt idx="2622">
                  <c:v>786.0</c:v>
                </c:pt>
                <c:pt idx="2623">
                  <c:v>787.0</c:v>
                </c:pt>
                <c:pt idx="2624">
                  <c:v>787.0</c:v>
                </c:pt>
                <c:pt idx="2625">
                  <c:v>787.0</c:v>
                </c:pt>
                <c:pt idx="2626">
                  <c:v>787.0</c:v>
                </c:pt>
                <c:pt idx="2627">
                  <c:v>788.0</c:v>
                </c:pt>
                <c:pt idx="2628">
                  <c:v>789.0</c:v>
                </c:pt>
                <c:pt idx="2629">
                  <c:v>790.0</c:v>
                </c:pt>
                <c:pt idx="2630">
                  <c:v>791.0</c:v>
                </c:pt>
                <c:pt idx="2631">
                  <c:v>791.0</c:v>
                </c:pt>
                <c:pt idx="2632">
                  <c:v>792.0</c:v>
                </c:pt>
                <c:pt idx="2633">
                  <c:v>793.0</c:v>
                </c:pt>
                <c:pt idx="2634">
                  <c:v>794.0</c:v>
                </c:pt>
                <c:pt idx="2635">
                  <c:v>794.0</c:v>
                </c:pt>
                <c:pt idx="2636">
                  <c:v>795.0</c:v>
                </c:pt>
                <c:pt idx="2637">
                  <c:v>796.0</c:v>
                </c:pt>
                <c:pt idx="2638">
                  <c:v>796.0</c:v>
                </c:pt>
                <c:pt idx="2639">
                  <c:v>796.0</c:v>
                </c:pt>
                <c:pt idx="2640">
                  <c:v>796.0</c:v>
                </c:pt>
                <c:pt idx="2641">
                  <c:v>796.0</c:v>
                </c:pt>
                <c:pt idx="2642">
                  <c:v>797.0</c:v>
                </c:pt>
                <c:pt idx="2643">
                  <c:v>798.0</c:v>
                </c:pt>
                <c:pt idx="2644">
                  <c:v>798.0</c:v>
                </c:pt>
                <c:pt idx="2645">
                  <c:v>798.0</c:v>
                </c:pt>
                <c:pt idx="2646">
                  <c:v>799.0</c:v>
                </c:pt>
                <c:pt idx="2647">
                  <c:v>799.0</c:v>
                </c:pt>
                <c:pt idx="2648">
                  <c:v>799.0</c:v>
                </c:pt>
                <c:pt idx="2649">
                  <c:v>799.0</c:v>
                </c:pt>
                <c:pt idx="2650">
                  <c:v>799.0</c:v>
                </c:pt>
                <c:pt idx="2651">
                  <c:v>800.0</c:v>
                </c:pt>
                <c:pt idx="2652">
                  <c:v>800.0</c:v>
                </c:pt>
                <c:pt idx="2653">
                  <c:v>800.0</c:v>
                </c:pt>
                <c:pt idx="2654">
                  <c:v>800.0</c:v>
                </c:pt>
                <c:pt idx="2655">
                  <c:v>801.0</c:v>
                </c:pt>
                <c:pt idx="2656">
                  <c:v>801.0</c:v>
                </c:pt>
                <c:pt idx="2657">
                  <c:v>801.0</c:v>
                </c:pt>
                <c:pt idx="2658">
                  <c:v>801.0</c:v>
                </c:pt>
                <c:pt idx="2659">
                  <c:v>801.0</c:v>
                </c:pt>
                <c:pt idx="2660">
                  <c:v>802.0</c:v>
                </c:pt>
                <c:pt idx="2661">
                  <c:v>802.0</c:v>
                </c:pt>
                <c:pt idx="2662">
                  <c:v>802.0</c:v>
                </c:pt>
                <c:pt idx="2663">
                  <c:v>803.0</c:v>
                </c:pt>
                <c:pt idx="2664">
                  <c:v>804.0</c:v>
                </c:pt>
                <c:pt idx="2665">
                  <c:v>804.0</c:v>
                </c:pt>
                <c:pt idx="2666">
                  <c:v>804.0</c:v>
                </c:pt>
                <c:pt idx="2667">
                  <c:v>805.0</c:v>
                </c:pt>
                <c:pt idx="2668">
                  <c:v>806.0</c:v>
                </c:pt>
                <c:pt idx="2669">
                  <c:v>806.0</c:v>
                </c:pt>
                <c:pt idx="2670">
                  <c:v>806.0</c:v>
                </c:pt>
                <c:pt idx="2671">
                  <c:v>806.0</c:v>
                </c:pt>
                <c:pt idx="2672">
                  <c:v>806.0</c:v>
                </c:pt>
                <c:pt idx="2673">
                  <c:v>806.0</c:v>
                </c:pt>
                <c:pt idx="2674">
                  <c:v>807.0</c:v>
                </c:pt>
                <c:pt idx="2675">
                  <c:v>807.0</c:v>
                </c:pt>
                <c:pt idx="2676">
                  <c:v>807.0</c:v>
                </c:pt>
                <c:pt idx="2677">
                  <c:v>807.0</c:v>
                </c:pt>
                <c:pt idx="2678">
                  <c:v>807.0</c:v>
                </c:pt>
                <c:pt idx="2679">
                  <c:v>808.0</c:v>
                </c:pt>
                <c:pt idx="2680">
                  <c:v>808.0</c:v>
                </c:pt>
                <c:pt idx="2681">
                  <c:v>808.0</c:v>
                </c:pt>
                <c:pt idx="2682">
                  <c:v>808.0</c:v>
                </c:pt>
                <c:pt idx="2683">
                  <c:v>809.0</c:v>
                </c:pt>
                <c:pt idx="2684">
                  <c:v>810.0</c:v>
                </c:pt>
                <c:pt idx="2685">
                  <c:v>810.0</c:v>
                </c:pt>
                <c:pt idx="2686">
                  <c:v>810.0</c:v>
                </c:pt>
                <c:pt idx="2687">
                  <c:v>811.0</c:v>
                </c:pt>
                <c:pt idx="2688">
                  <c:v>812.0</c:v>
                </c:pt>
                <c:pt idx="2689">
                  <c:v>812.0</c:v>
                </c:pt>
                <c:pt idx="2690">
                  <c:v>812.0</c:v>
                </c:pt>
                <c:pt idx="2691">
                  <c:v>812.0</c:v>
                </c:pt>
                <c:pt idx="2692">
                  <c:v>813.0</c:v>
                </c:pt>
                <c:pt idx="2693">
                  <c:v>813.0</c:v>
                </c:pt>
                <c:pt idx="2694">
                  <c:v>813.0</c:v>
                </c:pt>
                <c:pt idx="2695">
                  <c:v>814.0</c:v>
                </c:pt>
                <c:pt idx="2696">
                  <c:v>814.0</c:v>
                </c:pt>
                <c:pt idx="2697">
                  <c:v>814.0</c:v>
                </c:pt>
                <c:pt idx="2698">
                  <c:v>814.0</c:v>
                </c:pt>
                <c:pt idx="2699">
                  <c:v>814.0</c:v>
                </c:pt>
                <c:pt idx="2700">
                  <c:v>814.0</c:v>
                </c:pt>
                <c:pt idx="2701">
                  <c:v>815.0</c:v>
                </c:pt>
                <c:pt idx="2702">
                  <c:v>816.0</c:v>
                </c:pt>
                <c:pt idx="2703">
                  <c:v>817.0</c:v>
                </c:pt>
                <c:pt idx="2704">
                  <c:v>817.0</c:v>
                </c:pt>
                <c:pt idx="2705">
                  <c:v>817.0</c:v>
                </c:pt>
                <c:pt idx="2706">
                  <c:v>817.0</c:v>
                </c:pt>
                <c:pt idx="2707">
                  <c:v>817.0</c:v>
                </c:pt>
                <c:pt idx="2708">
                  <c:v>817.0</c:v>
                </c:pt>
                <c:pt idx="2709">
                  <c:v>817.0</c:v>
                </c:pt>
                <c:pt idx="2710">
                  <c:v>818.0</c:v>
                </c:pt>
                <c:pt idx="2711">
                  <c:v>818.0</c:v>
                </c:pt>
                <c:pt idx="2712">
                  <c:v>818.0</c:v>
                </c:pt>
                <c:pt idx="2713">
                  <c:v>818.0</c:v>
                </c:pt>
                <c:pt idx="2714">
                  <c:v>818.0</c:v>
                </c:pt>
                <c:pt idx="2715">
                  <c:v>818.0</c:v>
                </c:pt>
                <c:pt idx="2716">
                  <c:v>818.0</c:v>
                </c:pt>
                <c:pt idx="2717">
                  <c:v>818.0</c:v>
                </c:pt>
                <c:pt idx="2718">
                  <c:v>819.0</c:v>
                </c:pt>
                <c:pt idx="2719">
                  <c:v>820.0</c:v>
                </c:pt>
                <c:pt idx="2720">
                  <c:v>821.0</c:v>
                </c:pt>
                <c:pt idx="2721">
                  <c:v>822.0</c:v>
                </c:pt>
                <c:pt idx="2722">
                  <c:v>822.0</c:v>
                </c:pt>
                <c:pt idx="2723">
                  <c:v>823.0</c:v>
                </c:pt>
                <c:pt idx="2724">
                  <c:v>824.0</c:v>
                </c:pt>
                <c:pt idx="2725">
                  <c:v>824.0</c:v>
                </c:pt>
                <c:pt idx="2726">
                  <c:v>824.0</c:v>
                </c:pt>
                <c:pt idx="2727">
                  <c:v>825.0</c:v>
                </c:pt>
                <c:pt idx="2728">
                  <c:v>825.0</c:v>
                </c:pt>
                <c:pt idx="2729">
                  <c:v>826.0</c:v>
                </c:pt>
                <c:pt idx="2730">
                  <c:v>826.0</c:v>
                </c:pt>
                <c:pt idx="2731">
                  <c:v>827.0</c:v>
                </c:pt>
                <c:pt idx="2732">
                  <c:v>827.0</c:v>
                </c:pt>
                <c:pt idx="2733">
                  <c:v>827.0</c:v>
                </c:pt>
                <c:pt idx="2734">
                  <c:v>827.0</c:v>
                </c:pt>
                <c:pt idx="2735">
                  <c:v>828.0</c:v>
                </c:pt>
                <c:pt idx="2736">
                  <c:v>828.0</c:v>
                </c:pt>
                <c:pt idx="2737">
                  <c:v>828.0</c:v>
                </c:pt>
                <c:pt idx="2738">
                  <c:v>829.0</c:v>
                </c:pt>
                <c:pt idx="2739">
                  <c:v>830.0</c:v>
                </c:pt>
                <c:pt idx="2740">
                  <c:v>830.0</c:v>
                </c:pt>
                <c:pt idx="2741">
                  <c:v>830.0</c:v>
                </c:pt>
                <c:pt idx="2742">
                  <c:v>830.0</c:v>
                </c:pt>
                <c:pt idx="2743">
                  <c:v>830.0</c:v>
                </c:pt>
                <c:pt idx="2744">
                  <c:v>830.0</c:v>
                </c:pt>
                <c:pt idx="2745">
                  <c:v>830.0</c:v>
                </c:pt>
                <c:pt idx="2746">
                  <c:v>830.0</c:v>
                </c:pt>
                <c:pt idx="2747">
                  <c:v>831.0</c:v>
                </c:pt>
                <c:pt idx="2748">
                  <c:v>831.0</c:v>
                </c:pt>
                <c:pt idx="2749">
                  <c:v>831.0</c:v>
                </c:pt>
                <c:pt idx="2750">
                  <c:v>831.0</c:v>
                </c:pt>
                <c:pt idx="2751">
                  <c:v>831.0</c:v>
                </c:pt>
                <c:pt idx="2752">
                  <c:v>831.0</c:v>
                </c:pt>
                <c:pt idx="2753">
                  <c:v>831.0</c:v>
                </c:pt>
                <c:pt idx="2754">
                  <c:v>831.0</c:v>
                </c:pt>
                <c:pt idx="2755">
                  <c:v>831.0</c:v>
                </c:pt>
                <c:pt idx="2756">
                  <c:v>831.0</c:v>
                </c:pt>
                <c:pt idx="2757">
                  <c:v>831.0</c:v>
                </c:pt>
                <c:pt idx="2758">
                  <c:v>831.0</c:v>
                </c:pt>
                <c:pt idx="2759">
                  <c:v>831.0</c:v>
                </c:pt>
                <c:pt idx="2760">
                  <c:v>831.0</c:v>
                </c:pt>
                <c:pt idx="2761">
                  <c:v>832.0</c:v>
                </c:pt>
                <c:pt idx="2762">
                  <c:v>833.0</c:v>
                </c:pt>
                <c:pt idx="2763">
                  <c:v>834.0</c:v>
                </c:pt>
                <c:pt idx="2764">
                  <c:v>834.0</c:v>
                </c:pt>
                <c:pt idx="2765">
                  <c:v>835.0</c:v>
                </c:pt>
                <c:pt idx="2766">
                  <c:v>835.0</c:v>
                </c:pt>
                <c:pt idx="2767">
                  <c:v>835.0</c:v>
                </c:pt>
                <c:pt idx="2768">
                  <c:v>835.0</c:v>
                </c:pt>
                <c:pt idx="2769">
                  <c:v>835.0</c:v>
                </c:pt>
                <c:pt idx="2770">
                  <c:v>835.0</c:v>
                </c:pt>
                <c:pt idx="2771">
                  <c:v>835.0</c:v>
                </c:pt>
                <c:pt idx="2772">
                  <c:v>836.0</c:v>
                </c:pt>
                <c:pt idx="2773">
                  <c:v>837.0</c:v>
                </c:pt>
                <c:pt idx="2774">
                  <c:v>837.0</c:v>
                </c:pt>
                <c:pt idx="2775">
                  <c:v>838.0</c:v>
                </c:pt>
                <c:pt idx="2776">
                  <c:v>838.0</c:v>
                </c:pt>
                <c:pt idx="2777">
                  <c:v>839.0</c:v>
                </c:pt>
                <c:pt idx="2778">
                  <c:v>839.0</c:v>
                </c:pt>
                <c:pt idx="2779">
                  <c:v>839.0</c:v>
                </c:pt>
                <c:pt idx="2780">
                  <c:v>839.0</c:v>
                </c:pt>
                <c:pt idx="2781">
                  <c:v>839.0</c:v>
                </c:pt>
                <c:pt idx="2782">
                  <c:v>840.0</c:v>
                </c:pt>
                <c:pt idx="2783">
                  <c:v>840.0</c:v>
                </c:pt>
                <c:pt idx="2784">
                  <c:v>840.0</c:v>
                </c:pt>
                <c:pt idx="2785">
                  <c:v>840.0</c:v>
                </c:pt>
                <c:pt idx="2786">
                  <c:v>841.0</c:v>
                </c:pt>
                <c:pt idx="2787">
                  <c:v>841.0</c:v>
                </c:pt>
                <c:pt idx="2788">
                  <c:v>841.0</c:v>
                </c:pt>
                <c:pt idx="2789">
                  <c:v>841.0</c:v>
                </c:pt>
                <c:pt idx="2790">
                  <c:v>842.0</c:v>
                </c:pt>
                <c:pt idx="2791">
                  <c:v>843.0</c:v>
                </c:pt>
                <c:pt idx="2792">
                  <c:v>844.0</c:v>
                </c:pt>
                <c:pt idx="2793">
                  <c:v>845.0</c:v>
                </c:pt>
                <c:pt idx="2794">
                  <c:v>845.0</c:v>
                </c:pt>
                <c:pt idx="2795">
                  <c:v>845.0</c:v>
                </c:pt>
                <c:pt idx="2796">
                  <c:v>845.0</c:v>
                </c:pt>
                <c:pt idx="2797">
                  <c:v>845.0</c:v>
                </c:pt>
                <c:pt idx="2798">
                  <c:v>846.0</c:v>
                </c:pt>
                <c:pt idx="2799">
                  <c:v>846.0</c:v>
                </c:pt>
                <c:pt idx="2800">
                  <c:v>846.0</c:v>
                </c:pt>
                <c:pt idx="2801">
                  <c:v>847.0</c:v>
                </c:pt>
                <c:pt idx="2802">
                  <c:v>847.0</c:v>
                </c:pt>
                <c:pt idx="2803">
                  <c:v>847.0</c:v>
                </c:pt>
                <c:pt idx="2804">
                  <c:v>847.0</c:v>
                </c:pt>
                <c:pt idx="2805">
                  <c:v>847.0</c:v>
                </c:pt>
                <c:pt idx="2806">
                  <c:v>847.0</c:v>
                </c:pt>
                <c:pt idx="2807">
                  <c:v>847.0</c:v>
                </c:pt>
                <c:pt idx="2808">
                  <c:v>847.0</c:v>
                </c:pt>
                <c:pt idx="2809">
                  <c:v>847.0</c:v>
                </c:pt>
                <c:pt idx="2810">
                  <c:v>847.0</c:v>
                </c:pt>
                <c:pt idx="2811">
                  <c:v>847.0</c:v>
                </c:pt>
                <c:pt idx="2812">
                  <c:v>847.0</c:v>
                </c:pt>
                <c:pt idx="2813">
                  <c:v>847.0</c:v>
                </c:pt>
                <c:pt idx="2814">
                  <c:v>847.0</c:v>
                </c:pt>
                <c:pt idx="2815">
                  <c:v>847.0</c:v>
                </c:pt>
                <c:pt idx="2816">
                  <c:v>848.0</c:v>
                </c:pt>
                <c:pt idx="2817">
                  <c:v>848.0</c:v>
                </c:pt>
                <c:pt idx="2818">
                  <c:v>848.0</c:v>
                </c:pt>
                <c:pt idx="2819">
                  <c:v>848.0</c:v>
                </c:pt>
                <c:pt idx="2820">
                  <c:v>848.0</c:v>
                </c:pt>
                <c:pt idx="2821">
                  <c:v>848.0</c:v>
                </c:pt>
                <c:pt idx="2822">
                  <c:v>849.0</c:v>
                </c:pt>
                <c:pt idx="2823">
                  <c:v>849.0</c:v>
                </c:pt>
                <c:pt idx="2824">
                  <c:v>849.0</c:v>
                </c:pt>
                <c:pt idx="2825">
                  <c:v>849.0</c:v>
                </c:pt>
                <c:pt idx="2826">
                  <c:v>850.0</c:v>
                </c:pt>
                <c:pt idx="2827">
                  <c:v>850.0</c:v>
                </c:pt>
                <c:pt idx="2828">
                  <c:v>850.0</c:v>
                </c:pt>
                <c:pt idx="2829">
                  <c:v>851.0</c:v>
                </c:pt>
                <c:pt idx="2830">
                  <c:v>851.0</c:v>
                </c:pt>
                <c:pt idx="2831">
                  <c:v>851.0</c:v>
                </c:pt>
                <c:pt idx="2832">
                  <c:v>851.0</c:v>
                </c:pt>
                <c:pt idx="2833">
                  <c:v>852.0</c:v>
                </c:pt>
                <c:pt idx="2834">
                  <c:v>852.0</c:v>
                </c:pt>
                <c:pt idx="2835">
                  <c:v>853.0</c:v>
                </c:pt>
                <c:pt idx="2836">
                  <c:v>854.0</c:v>
                </c:pt>
                <c:pt idx="2837">
                  <c:v>854.0</c:v>
                </c:pt>
                <c:pt idx="2838">
                  <c:v>854.0</c:v>
                </c:pt>
                <c:pt idx="2839">
                  <c:v>854.0</c:v>
                </c:pt>
                <c:pt idx="2840">
                  <c:v>854.0</c:v>
                </c:pt>
                <c:pt idx="2841">
                  <c:v>854.0</c:v>
                </c:pt>
                <c:pt idx="2842">
                  <c:v>854.0</c:v>
                </c:pt>
                <c:pt idx="2843">
                  <c:v>854.0</c:v>
                </c:pt>
                <c:pt idx="2844">
                  <c:v>854.0</c:v>
                </c:pt>
                <c:pt idx="2845">
                  <c:v>854.0</c:v>
                </c:pt>
                <c:pt idx="2846">
                  <c:v>855.0</c:v>
                </c:pt>
                <c:pt idx="2847">
                  <c:v>855.0</c:v>
                </c:pt>
                <c:pt idx="2848">
                  <c:v>855.0</c:v>
                </c:pt>
                <c:pt idx="2849">
                  <c:v>855.0</c:v>
                </c:pt>
                <c:pt idx="2850">
                  <c:v>855.0</c:v>
                </c:pt>
                <c:pt idx="2851">
                  <c:v>855.0</c:v>
                </c:pt>
                <c:pt idx="2852">
                  <c:v>855.0</c:v>
                </c:pt>
                <c:pt idx="2853">
                  <c:v>855.0</c:v>
                </c:pt>
                <c:pt idx="2854">
                  <c:v>855.0</c:v>
                </c:pt>
                <c:pt idx="2855">
                  <c:v>856.0</c:v>
                </c:pt>
                <c:pt idx="2856">
                  <c:v>857.0</c:v>
                </c:pt>
                <c:pt idx="2857">
                  <c:v>857.0</c:v>
                </c:pt>
                <c:pt idx="2858">
                  <c:v>858.0</c:v>
                </c:pt>
                <c:pt idx="2859">
                  <c:v>859.0</c:v>
                </c:pt>
                <c:pt idx="2860">
                  <c:v>860.0</c:v>
                </c:pt>
                <c:pt idx="2861">
                  <c:v>860.0</c:v>
                </c:pt>
                <c:pt idx="2862">
                  <c:v>861.0</c:v>
                </c:pt>
                <c:pt idx="2863">
                  <c:v>861.0</c:v>
                </c:pt>
                <c:pt idx="2864">
                  <c:v>861.0</c:v>
                </c:pt>
                <c:pt idx="2865">
                  <c:v>861.0</c:v>
                </c:pt>
                <c:pt idx="2866">
                  <c:v>861.0</c:v>
                </c:pt>
                <c:pt idx="2867">
                  <c:v>861.0</c:v>
                </c:pt>
                <c:pt idx="2868">
                  <c:v>861.0</c:v>
                </c:pt>
                <c:pt idx="2869">
                  <c:v>861.0</c:v>
                </c:pt>
                <c:pt idx="2870">
                  <c:v>861.0</c:v>
                </c:pt>
                <c:pt idx="2871">
                  <c:v>861.0</c:v>
                </c:pt>
                <c:pt idx="2872">
                  <c:v>861.0</c:v>
                </c:pt>
                <c:pt idx="2873">
                  <c:v>861.0</c:v>
                </c:pt>
                <c:pt idx="2874">
                  <c:v>862.0</c:v>
                </c:pt>
                <c:pt idx="2875">
                  <c:v>862.0</c:v>
                </c:pt>
                <c:pt idx="2876">
                  <c:v>862.0</c:v>
                </c:pt>
                <c:pt idx="2877">
                  <c:v>862.0</c:v>
                </c:pt>
                <c:pt idx="2878">
                  <c:v>863.0</c:v>
                </c:pt>
                <c:pt idx="2879">
                  <c:v>864.0</c:v>
                </c:pt>
                <c:pt idx="2880">
                  <c:v>865.0</c:v>
                </c:pt>
                <c:pt idx="2881">
                  <c:v>865.0</c:v>
                </c:pt>
                <c:pt idx="2882">
                  <c:v>865.0</c:v>
                </c:pt>
                <c:pt idx="2883">
                  <c:v>866.0</c:v>
                </c:pt>
                <c:pt idx="2884">
                  <c:v>866.0</c:v>
                </c:pt>
                <c:pt idx="2885">
                  <c:v>866.0</c:v>
                </c:pt>
                <c:pt idx="2886">
                  <c:v>866.0</c:v>
                </c:pt>
                <c:pt idx="2887">
                  <c:v>866.0</c:v>
                </c:pt>
                <c:pt idx="2888">
                  <c:v>866.0</c:v>
                </c:pt>
                <c:pt idx="2889">
                  <c:v>866.0</c:v>
                </c:pt>
                <c:pt idx="2890">
                  <c:v>866.0</c:v>
                </c:pt>
                <c:pt idx="2891">
                  <c:v>866.0</c:v>
                </c:pt>
                <c:pt idx="2892">
                  <c:v>866.0</c:v>
                </c:pt>
                <c:pt idx="2893">
                  <c:v>866.0</c:v>
                </c:pt>
                <c:pt idx="2894">
                  <c:v>866.0</c:v>
                </c:pt>
                <c:pt idx="2895">
                  <c:v>867.0</c:v>
                </c:pt>
                <c:pt idx="2896">
                  <c:v>867.0</c:v>
                </c:pt>
                <c:pt idx="2897">
                  <c:v>867.0</c:v>
                </c:pt>
                <c:pt idx="2898">
                  <c:v>867.0</c:v>
                </c:pt>
                <c:pt idx="2899">
                  <c:v>867.0</c:v>
                </c:pt>
                <c:pt idx="2900">
                  <c:v>867.0</c:v>
                </c:pt>
                <c:pt idx="2901">
                  <c:v>867.0</c:v>
                </c:pt>
                <c:pt idx="2902">
                  <c:v>867.0</c:v>
                </c:pt>
                <c:pt idx="2903">
                  <c:v>867.0</c:v>
                </c:pt>
                <c:pt idx="2904">
                  <c:v>868.0</c:v>
                </c:pt>
                <c:pt idx="2905">
                  <c:v>868.0</c:v>
                </c:pt>
                <c:pt idx="2906">
                  <c:v>868.0</c:v>
                </c:pt>
                <c:pt idx="2907">
                  <c:v>869.0</c:v>
                </c:pt>
                <c:pt idx="2908">
                  <c:v>870.0</c:v>
                </c:pt>
                <c:pt idx="2909">
                  <c:v>871.0</c:v>
                </c:pt>
                <c:pt idx="2910">
                  <c:v>871.0</c:v>
                </c:pt>
                <c:pt idx="2911">
                  <c:v>872.0</c:v>
                </c:pt>
                <c:pt idx="2912">
                  <c:v>872.0</c:v>
                </c:pt>
                <c:pt idx="2913">
                  <c:v>872.0</c:v>
                </c:pt>
                <c:pt idx="2914">
                  <c:v>873.0</c:v>
                </c:pt>
                <c:pt idx="2915">
                  <c:v>873.0</c:v>
                </c:pt>
                <c:pt idx="2916">
                  <c:v>874.0</c:v>
                </c:pt>
                <c:pt idx="2917">
                  <c:v>874.0</c:v>
                </c:pt>
                <c:pt idx="2918">
                  <c:v>874.0</c:v>
                </c:pt>
                <c:pt idx="2919">
                  <c:v>875.0</c:v>
                </c:pt>
                <c:pt idx="2920">
                  <c:v>875.0</c:v>
                </c:pt>
                <c:pt idx="2921">
                  <c:v>875.0</c:v>
                </c:pt>
                <c:pt idx="2922">
                  <c:v>875.0</c:v>
                </c:pt>
                <c:pt idx="2923">
                  <c:v>875.0</c:v>
                </c:pt>
                <c:pt idx="2924">
                  <c:v>876.0</c:v>
                </c:pt>
                <c:pt idx="2925">
                  <c:v>876.0</c:v>
                </c:pt>
                <c:pt idx="2926">
                  <c:v>876.0</c:v>
                </c:pt>
                <c:pt idx="2927">
                  <c:v>877.0</c:v>
                </c:pt>
                <c:pt idx="2928">
                  <c:v>877.0</c:v>
                </c:pt>
                <c:pt idx="2929">
                  <c:v>877.0</c:v>
                </c:pt>
                <c:pt idx="2930">
                  <c:v>877.0</c:v>
                </c:pt>
                <c:pt idx="2931">
                  <c:v>878.0</c:v>
                </c:pt>
                <c:pt idx="2932">
                  <c:v>879.0</c:v>
                </c:pt>
                <c:pt idx="2933">
                  <c:v>879.0</c:v>
                </c:pt>
                <c:pt idx="2934">
                  <c:v>879.0</c:v>
                </c:pt>
                <c:pt idx="2935">
                  <c:v>879.0</c:v>
                </c:pt>
                <c:pt idx="2936">
                  <c:v>880.0</c:v>
                </c:pt>
                <c:pt idx="2937">
                  <c:v>880.0</c:v>
                </c:pt>
                <c:pt idx="2938">
                  <c:v>881.0</c:v>
                </c:pt>
                <c:pt idx="2939">
                  <c:v>881.0</c:v>
                </c:pt>
                <c:pt idx="2940">
                  <c:v>881.0</c:v>
                </c:pt>
                <c:pt idx="2941">
                  <c:v>881.0</c:v>
                </c:pt>
                <c:pt idx="2942">
                  <c:v>881.0</c:v>
                </c:pt>
                <c:pt idx="2943">
                  <c:v>881.0</c:v>
                </c:pt>
                <c:pt idx="2944">
                  <c:v>881.0</c:v>
                </c:pt>
                <c:pt idx="2945">
                  <c:v>881.0</c:v>
                </c:pt>
                <c:pt idx="2946">
                  <c:v>882.0</c:v>
                </c:pt>
                <c:pt idx="2947">
                  <c:v>882.0</c:v>
                </c:pt>
                <c:pt idx="2948">
                  <c:v>883.0</c:v>
                </c:pt>
                <c:pt idx="2949">
                  <c:v>884.0</c:v>
                </c:pt>
                <c:pt idx="2950">
                  <c:v>884.0</c:v>
                </c:pt>
                <c:pt idx="2951">
                  <c:v>885.0</c:v>
                </c:pt>
                <c:pt idx="2952">
                  <c:v>885.0</c:v>
                </c:pt>
                <c:pt idx="2953">
                  <c:v>885.0</c:v>
                </c:pt>
                <c:pt idx="2954">
                  <c:v>885.0</c:v>
                </c:pt>
                <c:pt idx="2955">
                  <c:v>886.0</c:v>
                </c:pt>
                <c:pt idx="2956">
                  <c:v>887.0</c:v>
                </c:pt>
                <c:pt idx="2957">
                  <c:v>888.0</c:v>
                </c:pt>
                <c:pt idx="2958">
                  <c:v>888.0</c:v>
                </c:pt>
                <c:pt idx="2959">
                  <c:v>888.0</c:v>
                </c:pt>
                <c:pt idx="2960">
                  <c:v>889.0</c:v>
                </c:pt>
                <c:pt idx="2961">
                  <c:v>890.0</c:v>
                </c:pt>
                <c:pt idx="2962">
                  <c:v>891.0</c:v>
                </c:pt>
                <c:pt idx="2963">
                  <c:v>892.0</c:v>
                </c:pt>
                <c:pt idx="2964">
                  <c:v>892.0</c:v>
                </c:pt>
                <c:pt idx="2965">
                  <c:v>892.0</c:v>
                </c:pt>
                <c:pt idx="2966">
                  <c:v>892.0</c:v>
                </c:pt>
                <c:pt idx="2967">
                  <c:v>893.0</c:v>
                </c:pt>
                <c:pt idx="2968">
                  <c:v>893.0</c:v>
                </c:pt>
                <c:pt idx="2969">
                  <c:v>894.0</c:v>
                </c:pt>
                <c:pt idx="2970">
                  <c:v>894.0</c:v>
                </c:pt>
                <c:pt idx="2971">
                  <c:v>894.0</c:v>
                </c:pt>
                <c:pt idx="2972">
                  <c:v>895.0</c:v>
                </c:pt>
                <c:pt idx="2973">
                  <c:v>896.0</c:v>
                </c:pt>
                <c:pt idx="2974">
                  <c:v>897.0</c:v>
                </c:pt>
                <c:pt idx="2975">
                  <c:v>897.0</c:v>
                </c:pt>
                <c:pt idx="2976">
                  <c:v>897.0</c:v>
                </c:pt>
                <c:pt idx="2977">
                  <c:v>897.0</c:v>
                </c:pt>
                <c:pt idx="2978">
                  <c:v>897.0</c:v>
                </c:pt>
                <c:pt idx="2979">
                  <c:v>897.0</c:v>
                </c:pt>
                <c:pt idx="2980">
                  <c:v>897.0</c:v>
                </c:pt>
                <c:pt idx="2981">
                  <c:v>897.0</c:v>
                </c:pt>
                <c:pt idx="2982">
                  <c:v>897.0</c:v>
                </c:pt>
                <c:pt idx="2983">
                  <c:v>897.0</c:v>
                </c:pt>
                <c:pt idx="2984">
                  <c:v>897.0</c:v>
                </c:pt>
                <c:pt idx="2985">
                  <c:v>897.0</c:v>
                </c:pt>
                <c:pt idx="2986">
                  <c:v>897.0</c:v>
                </c:pt>
                <c:pt idx="2987">
                  <c:v>897.0</c:v>
                </c:pt>
                <c:pt idx="2988">
                  <c:v>897.0</c:v>
                </c:pt>
                <c:pt idx="2989">
                  <c:v>897.0</c:v>
                </c:pt>
                <c:pt idx="2990">
                  <c:v>897.0</c:v>
                </c:pt>
                <c:pt idx="2991">
                  <c:v>897.0</c:v>
                </c:pt>
                <c:pt idx="2992">
                  <c:v>897.0</c:v>
                </c:pt>
                <c:pt idx="2993">
                  <c:v>897.0</c:v>
                </c:pt>
                <c:pt idx="2994">
                  <c:v>897.0</c:v>
                </c:pt>
                <c:pt idx="2995">
                  <c:v>897.0</c:v>
                </c:pt>
                <c:pt idx="2996">
                  <c:v>898.0</c:v>
                </c:pt>
                <c:pt idx="2997">
                  <c:v>899.0</c:v>
                </c:pt>
                <c:pt idx="2998">
                  <c:v>900.0</c:v>
                </c:pt>
                <c:pt idx="2999">
                  <c:v>900.0</c:v>
                </c:pt>
                <c:pt idx="3000">
                  <c:v>900.0</c:v>
                </c:pt>
                <c:pt idx="3001">
                  <c:v>900.0</c:v>
                </c:pt>
                <c:pt idx="3002">
                  <c:v>900.0</c:v>
                </c:pt>
                <c:pt idx="3003">
                  <c:v>901.0</c:v>
                </c:pt>
                <c:pt idx="3004">
                  <c:v>901.0</c:v>
                </c:pt>
                <c:pt idx="3005">
                  <c:v>902.0</c:v>
                </c:pt>
                <c:pt idx="3006">
                  <c:v>903.0</c:v>
                </c:pt>
                <c:pt idx="3007">
                  <c:v>904.0</c:v>
                </c:pt>
                <c:pt idx="3008">
                  <c:v>904.0</c:v>
                </c:pt>
                <c:pt idx="3009">
                  <c:v>905.0</c:v>
                </c:pt>
                <c:pt idx="3010">
                  <c:v>905.0</c:v>
                </c:pt>
                <c:pt idx="3011">
                  <c:v>905.0</c:v>
                </c:pt>
                <c:pt idx="3012">
                  <c:v>905.0</c:v>
                </c:pt>
                <c:pt idx="3013">
                  <c:v>905.0</c:v>
                </c:pt>
                <c:pt idx="3014">
                  <c:v>905.0</c:v>
                </c:pt>
                <c:pt idx="3015">
                  <c:v>906.0</c:v>
                </c:pt>
                <c:pt idx="3016">
                  <c:v>907.0</c:v>
                </c:pt>
                <c:pt idx="3017">
                  <c:v>907.0</c:v>
                </c:pt>
                <c:pt idx="3018">
                  <c:v>907.0</c:v>
                </c:pt>
                <c:pt idx="3019">
                  <c:v>907.0</c:v>
                </c:pt>
                <c:pt idx="3020">
                  <c:v>908.0</c:v>
                </c:pt>
                <c:pt idx="3021">
                  <c:v>909.0</c:v>
                </c:pt>
                <c:pt idx="3022">
                  <c:v>910.0</c:v>
                </c:pt>
                <c:pt idx="3023">
                  <c:v>911.0</c:v>
                </c:pt>
                <c:pt idx="3024">
                  <c:v>912.0</c:v>
                </c:pt>
                <c:pt idx="3025">
                  <c:v>913.0</c:v>
                </c:pt>
                <c:pt idx="3026">
                  <c:v>914.0</c:v>
                </c:pt>
                <c:pt idx="3027">
                  <c:v>915.0</c:v>
                </c:pt>
                <c:pt idx="3028">
                  <c:v>916.0</c:v>
                </c:pt>
                <c:pt idx="3029">
                  <c:v>916.0</c:v>
                </c:pt>
                <c:pt idx="3030">
                  <c:v>917.0</c:v>
                </c:pt>
                <c:pt idx="3031">
                  <c:v>918.0</c:v>
                </c:pt>
                <c:pt idx="3032">
                  <c:v>919.0</c:v>
                </c:pt>
                <c:pt idx="3033">
                  <c:v>920.0</c:v>
                </c:pt>
                <c:pt idx="3034">
                  <c:v>920.0</c:v>
                </c:pt>
                <c:pt idx="3035">
                  <c:v>921.0</c:v>
                </c:pt>
                <c:pt idx="3036">
                  <c:v>921.0</c:v>
                </c:pt>
                <c:pt idx="3037">
                  <c:v>921.0</c:v>
                </c:pt>
                <c:pt idx="3038">
                  <c:v>921.0</c:v>
                </c:pt>
                <c:pt idx="3039">
                  <c:v>921.0</c:v>
                </c:pt>
                <c:pt idx="3040">
                  <c:v>921.0</c:v>
                </c:pt>
                <c:pt idx="3041">
                  <c:v>921.0</c:v>
                </c:pt>
                <c:pt idx="3042">
                  <c:v>922.0</c:v>
                </c:pt>
                <c:pt idx="3043">
                  <c:v>923.0</c:v>
                </c:pt>
                <c:pt idx="3044">
                  <c:v>923.0</c:v>
                </c:pt>
                <c:pt idx="3045">
                  <c:v>924.0</c:v>
                </c:pt>
                <c:pt idx="3046">
                  <c:v>924.0</c:v>
                </c:pt>
                <c:pt idx="3047">
                  <c:v>925.0</c:v>
                </c:pt>
                <c:pt idx="3048">
                  <c:v>926.0</c:v>
                </c:pt>
                <c:pt idx="3049">
                  <c:v>926.0</c:v>
                </c:pt>
                <c:pt idx="3050">
                  <c:v>926.0</c:v>
                </c:pt>
                <c:pt idx="3051">
                  <c:v>926.0</c:v>
                </c:pt>
                <c:pt idx="3052">
                  <c:v>926.0</c:v>
                </c:pt>
                <c:pt idx="3053">
                  <c:v>927.0</c:v>
                </c:pt>
                <c:pt idx="3054">
                  <c:v>927.0</c:v>
                </c:pt>
                <c:pt idx="3055">
                  <c:v>928.0</c:v>
                </c:pt>
                <c:pt idx="3056">
                  <c:v>928.0</c:v>
                </c:pt>
                <c:pt idx="3057">
                  <c:v>928.0</c:v>
                </c:pt>
                <c:pt idx="3058">
                  <c:v>928.0</c:v>
                </c:pt>
                <c:pt idx="3059">
                  <c:v>929.0</c:v>
                </c:pt>
                <c:pt idx="3060">
                  <c:v>929.0</c:v>
                </c:pt>
                <c:pt idx="3061">
                  <c:v>929.0</c:v>
                </c:pt>
                <c:pt idx="3062">
                  <c:v>929.0</c:v>
                </c:pt>
                <c:pt idx="3063">
                  <c:v>929.0</c:v>
                </c:pt>
                <c:pt idx="3064">
                  <c:v>930.0</c:v>
                </c:pt>
                <c:pt idx="3065">
                  <c:v>930.0</c:v>
                </c:pt>
                <c:pt idx="3066">
                  <c:v>930.0</c:v>
                </c:pt>
                <c:pt idx="3067">
                  <c:v>930.0</c:v>
                </c:pt>
                <c:pt idx="3068">
                  <c:v>930.0</c:v>
                </c:pt>
                <c:pt idx="3069">
                  <c:v>930.0</c:v>
                </c:pt>
                <c:pt idx="3070">
                  <c:v>930.0</c:v>
                </c:pt>
                <c:pt idx="3071">
                  <c:v>930.0</c:v>
                </c:pt>
                <c:pt idx="3072">
                  <c:v>931.0</c:v>
                </c:pt>
                <c:pt idx="3073">
                  <c:v>931.0</c:v>
                </c:pt>
                <c:pt idx="3074">
                  <c:v>931.0</c:v>
                </c:pt>
                <c:pt idx="3075">
                  <c:v>932.0</c:v>
                </c:pt>
                <c:pt idx="3076">
                  <c:v>933.0</c:v>
                </c:pt>
                <c:pt idx="3077">
                  <c:v>933.0</c:v>
                </c:pt>
                <c:pt idx="3078">
                  <c:v>933.0</c:v>
                </c:pt>
                <c:pt idx="3079">
                  <c:v>934.0</c:v>
                </c:pt>
                <c:pt idx="3080">
                  <c:v>935.0</c:v>
                </c:pt>
                <c:pt idx="3081">
                  <c:v>936.0</c:v>
                </c:pt>
                <c:pt idx="3082">
                  <c:v>937.0</c:v>
                </c:pt>
                <c:pt idx="3083">
                  <c:v>937.0</c:v>
                </c:pt>
                <c:pt idx="3084">
                  <c:v>937.0</c:v>
                </c:pt>
                <c:pt idx="3085">
                  <c:v>938.0</c:v>
                </c:pt>
                <c:pt idx="3086">
                  <c:v>939.0</c:v>
                </c:pt>
                <c:pt idx="3087">
                  <c:v>940.0</c:v>
                </c:pt>
                <c:pt idx="3088">
                  <c:v>940.0</c:v>
                </c:pt>
                <c:pt idx="3089">
                  <c:v>941.0</c:v>
                </c:pt>
                <c:pt idx="3090">
                  <c:v>941.0</c:v>
                </c:pt>
                <c:pt idx="3091">
                  <c:v>941.0</c:v>
                </c:pt>
                <c:pt idx="3092">
                  <c:v>941.0</c:v>
                </c:pt>
                <c:pt idx="3093">
                  <c:v>941.0</c:v>
                </c:pt>
                <c:pt idx="3094">
                  <c:v>942.0</c:v>
                </c:pt>
                <c:pt idx="3095">
                  <c:v>942.0</c:v>
                </c:pt>
                <c:pt idx="3096">
                  <c:v>942.0</c:v>
                </c:pt>
                <c:pt idx="3097">
                  <c:v>943.0</c:v>
                </c:pt>
                <c:pt idx="3098">
                  <c:v>944.0</c:v>
                </c:pt>
                <c:pt idx="3099">
                  <c:v>944.0</c:v>
                </c:pt>
                <c:pt idx="3100">
                  <c:v>944.0</c:v>
                </c:pt>
                <c:pt idx="3101">
                  <c:v>944.0</c:v>
                </c:pt>
                <c:pt idx="3102">
                  <c:v>944.0</c:v>
                </c:pt>
                <c:pt idx="3103">
                  <c:v>944.0</c:v>
                </c:pt>
                <c:pt idx="3104">
                  <c:v>945.0</c:v>
                </c:pt>
                <c:pt idx="3105">
                  <c:v>945.0</c:v>
                </c:pt>
                <c:pt idx="3106">
                  <c:v>945.0</c:v>
                </c:pt>
                <c:pt idx="3107">
                  <c:v>945.0</c:v>
                </c:pt>
                <c:pt idx="3108">
                  <c:v>945.0</c:v>
                </c:pt>
                <c:pt idx="3109">
                  <c:v>945.0</c:v>
                </c:pt>
                <c:pt idx="3110">
                  <c:v>945.0</c:v>
                </c:pt>
                <c:pt idx="3111">
                  <c:v>945.0</c:v>
                </c:pt>
                <c:pt idx="3112">
                  <c:v>945.0</c:v>
                </c:pt>
                <c:pt idx="3113">
                  <c:v>945.0</c:v>
                </c:pt>
                <c:pt idx="3114">
                  <c:v>945.0</c:v>
                </c:pt>
                <c:pt idx="3115">
                  <c:v>945.0</c:v>
                </c:pt>
                <c:pt idx="3116">
                  <c:v>945.0</c:v>
                </c:pt>
                <c:pt idx="3117">
                  <c:v>945.0</c:v>
                </c:pt>
                <c:pt idx="3118">
                  <c:v>945.0</c:v>
                </c:pt>
                <c:pt idx="3119">
                  <c:v>945.0</c:v>
                </c:pt>
                <c:pt idx="3120">
                  <c:v>946.0</c:v>
                </c:pt>
                <c:pt idx="3121">
                  <c:v>946.0</c:v>
                </c:pt>
                <c:pt idx="3122">
                  <c:v>946.0</c:v>
                </c:pt>
                <c:pt idx="3123">
                  <c:v>947.0</c:v>
                </c:pt>
                <c:pt idx="3124">
                  <c:v>948.0</c:v>
                </c:pt>
                <c:pt idx="3125">
                  <c:v>949.0</c:v>
                </c:pt>
                <c:pt idx="3126">
                  <c:v>949.0</c:v>
                </c:pt>
                <c:pt idx="3127">
                  <c:v>949.0</c:v>
                </c:pt>
                <c:pt idx="3128">
                  <c:v>949.0</c:v>
                </c:pt>
                <c:pt idx="3129">
                  <c:v>949.0</c:v>
                </c:pt>
                <c:pt idx="3130">
                  <c:v>949.0</c:v>
                </c:pt>
                <c:pt idx="3131">
                  <c:v>949.0</c:v>
                </c:pt>
                <c:pt idx="3132">
                  <c:v>949.0</c:v>
                </c:pt>
                <c:pt idx="3133">
                  <c:v>949.0</c:v>
                </c:pt>
                <c:pt idx="3134">
                  <c:v>949.0</c:v>
                </c:pt>
                <c:pt idx="3135">
                  <c:v>949.0</c:v>
                </c:pt>
                <c:pt idx="3136">
                  <c:v>949.0</c:v>
                </c:pt>
                <c:pt idx="3137">
                  <c:v>950.0</c:v>
                </c:pt>
                <c:pt idx="3138">
                  <c:v>950.0</c:v>
                </c:pt>
                <c:pt idx="3139">
                  <c:v>950.0</c:v>
                </c:pt>
                <c:pt idx="3140">
                  <c:v>950.0</c:v>
                </c:pt>
                <c:pt idx="3141">
                  <c:v>950.0</c:v>
                </c:pt>
                <c:pt idx="3142">
                  <c:v>950.0</c:v>
                </c:pt>
                <c:pt idx="3143">
                  <c:v>950.0</c:v>
                </c:pt>
                <c:pt idx="3144">
                  <c:v>950.0</c:v>
                </c:pt>
                <c:pt idx="3145">
                  <c:v>951.0</c:v>
                </c:pt>
                <c:pt idx="3146">
                  <c:v>951.0</c:v>
                </c:pt>
                <c:pt idx="3147">
                  <c:v>951.0</c:v>
                </c:pt>
                <c:pt idx="3148">
                  <c:v>951.0</c:v>
                </c:pt>
                <c:pt idx="3149">
                  <c:v>952.0</c:v>
                </c:pt>
                <c:pt idx="3150">
                  <c:v>953.0</c:v>
                </c:pt>
                <c:pt idx="3151">
                  <c:v>953.0</c:v>
                </c:pt>
                <c:pt idx="3152">
                  <c:v>953.0</c:v>
                </c:pt>
                <c:pt idx="3153">
                  <c:v>953.0</c:v>
                </c:pt>
                <c:pt idx="3154">
                  <c:v>953.0</c:v>
                </c:pt>
                <c:pt idx="3155">
                  <c:v>953.0</c:v>
                </c:pt>
                <c:pt idx="3156">
                  <c:v>953.0</c:v>
                </c:pt>
                <c:pt idx="3157">
                  <c:v>953.0</c:v>
                </c:pt>
                <c:pt idx="3158">
                  <c:v>953.0</c:v>
                </c:pt>
                <c:pt idx="3159">
                  <c:v>953.0</c:v>
                </c:pt>
                <c:pt idx="3160">
                  <c:v>953.0</c:v>
                </c:pt>
                <c:pt idx="3161">
                  <c:v>953.0</c:v>
                </c:pt>
                <c:pt idx="3162">
                  <c:v>953.0</c:v>
                </c:pt>
                <c:pt idx="3163">
                  <c:v>953.0</c:v>
                </c:pt>
                <c:pt idx="3164">
                  <c:v>953.0</c:v>
                </c:pt>
                <c:pt idx="3165">
                  <c:v>954.0</c:v>
                </c:pt>
                <c:pt idx="3166">
                  <c:v>954.0</c:v>
                </c:pt>
                <c:pt idx="3167">
                  <c:v>955.0</c:v>
                </c:pt>
                <c:pt idx="3168">
                  <c:v>955.0</c:v>
                </c:pt>
                <c:pt idx="3169">
                  <c:v>955.0</c:v>
                </c:pt>
                <c:pt idx="3170">
                  <c:v>955.0</c:v>
                </c:pt>
                <c:pt idx="3171">
                  <c:v>955.0</c:v>
                </c:pt>
                <c:pt idx="3172">
                  <c:v>955.0</c:v>
                </c:pt>
                <c:pt idx="3173">
                  <c:v>955.0</c:v>
                </c:pt>
                <c:pt idx="3174">
                  <c:v>956.0</c:v>
                </c:pt>
                <c:pt idx="3175">
                  <c:v>957.0</c:v>
                </c:pt>
                <c:pt idx="3176">
                  <c:v>957.0</c:v>
                </c:pt>
                <c:pt idx="3177">
                  <c:v>957.0</c:v>
                </c:pt>
                <c:pt idx="3178">
                  <c:v>957.0</c:v>
                </c:pt>
                <c:pt idx="3179">
                  <c:v>957.0</c:v>
                </c:pt>
                <c:pt idx="3180">
                  <c:v>957.0</c:v>
                </c:pt>
                <c:pt idx="3181">
                  <c:v>957.0</c:v>
                </c:pt>
                <c:pt idx="3182">
                  <c:v>957.0</c:v>
                </c:pt>
                <c:pt idx="3183">
                  <c:v>957.0</c:v>
                </c:pt>
                <c:pt idx="3184">
                  <c:v>957.0</c:v>
                </c:pt>
                <c:pt idx="3185">
                  <c:v>957.0</c:v>
                </c:pt>
                <c:pt idx="3186">
                  <c:v>957.0</c:v>
                </c:pt>
                <c:pt idx="3187">
                  <c:v>957.0</c:v>
                </c:pt>
                <c:pt idx="3188">
                  <c:v>957.0</c:v>
                </c:pt>
                <c:pt idx="3189">
                  <c:v>957.0</c:v>
                </c:pt>
                <c:pt idx="3190">
                  <c:v>957.0</c:v>
                </c:pt>
                <c:pt idx="3191">
                  <c:v>957.0</c:v>
                </c:pt>
                <c:pt idx="3192">
                  <c:v>957.0</c:v>
                </c:pt>
                <c:pt idx="3193">
                  <c:v>957.0</c:v>
                </c:pt>
                <c:pt idx="3194">
                  <c:v>957.0</c:v>
                </c:pt>
                <c:pt idx="3195">
                  <c:v>957.0</c:v>
                </c:pt>
                <c:pt idx="3196">
                  <c:v>957.0</c:v>
                </c:pt>
                <c:pt idx="3197">
                  <c:v>957.0</c:v>
                </c:pt>
                <c:pt idx="3198">
                  <c:v>957.0</c:v>
                </c:pt>
                <c:pt idx="3199">
                  <c:v>958.0</c:v>
                </c:pt>
                <c:pt idx="3200">
                  <c:v>958.0</c:v>
                </c:pt>
                <c:pt idx="3201">
                  <c:v>958.0</c:v>
                </c:pt>
                <c:pt idx="3202">
                  <c:v>959.0</c:v>
                </c:pt>
                <c:pt idx="3203">
                  <c:v>959.0</c:v>
                </c:pt>
                <c:pt idx="3204">
                  <c:v>959.0</c:v>
                </c:pt>
                <c:pt idx="3205">
                  <c:v>959.0</c:v>
                </c:pt>
                <c:pt idx="3206">
                  <c:v>959.0</c:v>
                </c:pt>
                <c:pt idx="3207">
                  <c:v>960.0</c:v>
                </c:pt>
                <c:pt idx="3208">
                  <c:v>961.0</c:v>
                </c:pt>
                <c:pt idx="3209">
                  <c:v>962.0</c:v>
                </c:pt>
                <c:pt idx="3210">
                  <c:v>963.0</c:v>
                </c:pt>
                <c:pt idx="3211">
                  <c:v>964.0</c:v>
                </c:pt>
                <c:pt idx="3212">
                  <c:v>965.0</c:v>
                </c:pt>
                <c:pt idx="3213">
                  <c:v>966.0</c:v>
                </c:pt>
                <c:pt idx="3214">
                  <c:v>966.0</c:v>
                </c:pt>
                <c:pt idx="3215">
                  <c:v>966.0</c:v>
                </c:pt>
                <c:pt idx="3216">
                  <c:v>967.0</c:v>
                </c:pt>
                <c:pt idx="3217">
                  <c:v>968.0</c:v>
                </c:pt>
                <c:pt idx="3218">
                  <c:v>969.0</c:v>
                </c:pt>
                <c:pt idx="3219">
                  <c:v>970.0</c:v>
                </c:pt>
                <c:pt idx="3220">
                  <c:v>970.0</c:v>
                </c:pt>
                <c:pt idx="3221">
                  <c:v>971.0</c:v>
                </c:pt>
                <c:pt idx="3222">
                  <c:v>971.0</c:v>
                </c:pt>
                <c:pt idx="3223">
                  <c:v>971.0</c:v>
                </c:pt>
                <c:pt idx="3224">
                  <c:v>971.0</c:v>
                </c:pt>
                <c:pt idx="3225">
                  <c:v>971.0</c:v>
                </c:pt>
                <c:pt idx="3226">
                  <c:v>971.0</c:v>
                </c:pt>
                <c:pt idx="3227">
                  <c:v>972.0</c:v>
                </c:pt>
                <c:pt idx="3228">
                  <c:v>973.0</c:v>
                </c:pt>
                <c:pt idx="3229">
                  <c:v>973.0</c:v>
                </c:pt>
                <c:pt idx="3230">
                  <c:v>973.0</c:v>
                </c:pt>
                <c:pt idx="3231">
                  <c:v>973.0</c:v>
                </c:pt>
                <c:pt idx="3232">
                  <c:v>973.0</c:v>
                </c:pt>
                <c:pt idx="3233">
                  <c:v>973.0</c:v>
                </c:pt>
                <c:pt idx="3234">
                  <c:v>973.0</c:v>
                </c:pt>
                <c:pt idx="3235">
                  <c:v>973.0</c:v>
                </c:pt>
                <c:pt idx="3236">
                  <c:v>974.0</c:v>
                </c:pt>
                <c:pt idx="3237">
                  <c:v>974.0</c:v>
                </c:pt>
                <c:pt idx="3238">
                  <c:v>974.0</c:v>
                </c:pt>
                <c:pt idx="3239">
                  <c:v>975.0</c:v>
                </c:pt>
                <c:pt idx="3240">
                  <c:v>975.0</c:v>
                </c:pt>
                <c:pt idx="3241">
                  <c:v>975.0</c:v>
                </c:pt>
                <c:pt idx="3242">
                  <c:v>975.0</c:v>
                </c:pt>
                <c:pt idx="3243">
                  <c:v>975.0</c:v>
                </c:pt>
                <c:pt idx="3244">
                  <c:v>975.0</c:v>
                </c:pt>
                <c:pt idx="3245">
                  <c:v>976.0</c:v>
                </c:pt>
                <c:pt idx="3246">
                  <c:v>977.0</c:v>
                </c:pt>
                <c:pt idx="3247">
                  <c:v>977.0</c:v>
                </c:pt>
                <c:pt idx="3248">
                  <c:v>977.0</c:v>
                </c:pt>
                <c:pt idx="3249">
                  <c:v>977.0</c:v>
                </c:pt>
                <c:pt idx="3250">
                  <c:v>977.0</c:v>
                </c:pt>
                <c:pt idx="3251">
                  <c:v>977.0</c:v>
                </c:pt>
                <c:pt idx="3252">
                  <c:v>978.0</c:v>
                </c:pt>
                <c:pt idx="3253">
                  <c:v>979.0</c:v>
                </c:pt>
                <c:pt idx="3254">
                  <c:v>979.0</c:v>
                </c:pt>
                <c:pt idx="3255">
                  <c:v>979.0</c:v>
                </c:pt>
                <c:pt idx="3256">
                  <c:v>979.0</c:v>
                </c:pt>
                <c:pt idx="3257">
                  <c:v>979.0</c:v>
                </c:pt>
                <c:pt idx="3258">
                  <c:v>979.0</c:v>
                </c:pt>
                <c:pt idx="3259">
                  <c:v>979.0</c:v>
                </c:pt>
                <c:pt idx="3260">
                  <c:v>979.0</c:v>
                </c:pt>
                <c:pt idx="3261">
                  <c:v>979.0</c:v>
                </c:pt>
                <c:pt idx="3262">
                  <c:v>979.0</c:v>
                </c:pt>
                <c:pt idx="3263">
                  <c:v>980.0</c:v>
                </c:pt>
                <c:pt idx="3264">
                  <c:v>980.0</c:v>
                </c:pt>
                <c:pt idx="3265">
                  <c:v>980.0</c:v>
                </c:pt>
                <c:pt idx="3266">
                  <c:v>981.0</c:v>
                </c:pt>
                <c:pt idx="3267">
                  <c:v>981.0</c:v>
                </c:pt>
                <c:pt idx="3268">
                  <c:v>981.0</c:v>
                </c:pt>
                <c:pt idx="3269">
                  <c:v>982.0</c:v>
                </c:pt>
                <c:pt idx="3270">
                  <c:v>982.0</c:v>
                </c:pt>
                <c:pt idx="3271">
                  <c:v>982.0</c:v>
                </c:pt>
                <c:pt idx="3272">
                  <c:v>982.0</c:v>
                </c:pt>
                <c:pt idx="3273">
                  <c:v>982.0</c:v>
                </c:pt>
                <c:pt idx="3274">
                  <c:v>983.0</c:v>
                </c:pt>
                <c:pt idx="3275">
                  <c:v>984.0</c:v>
                </c:pt>
                <c:pt idx="3276">
                  <c:v>985.0</c:v>
                </c:pt>
                <c:pt idx="3277">
                  <c:v>986.0</c:v>
                </c:pt>
                <c:pt idx="3278">
                  <c:v>987.0</c:v>
                </c:pt>
                <c:pt idx="3279">
                  <c:v>988.0</c:v>
                </c:pt>
                <c:pt idx="3280">
                  <c:v>989.0</c:v>
                </c:pt>
                <c:pt idx="3281">
                  <c:v>990.0</c:v>
                </c:pt>
                <c:pt idx="3282">
                  <c:v>990.0</c:v>
                </c:pt>
                <c:pt idx="3283">
                  <c:v>990.0</c:v>
                </c:pt>
                <c:pt idx="3284">
                  <c:v>991.0</c:v>
                </c:pt>
                <c:pt idx="3285">
                  <c:v>991.0</c:v>
                </c:pt>
                <c:pt idx="3286">
                  <c:v>991.0</c:v>
                </c:pt>
                <c:pt idx="3287">
                  <c:v>991.0</c:v>
                </c:pt>
                <c:pt idx="3288">
                  <c:v>991.0</c:v>
                </c:pt>
                <c:pt idx="3289">
                  <c:v>991.0</c:v>
                </c:pt>
                <c:pt idx="3290">
                  <c:v>991.0</c:v>
                </c:pt>
                <c:pt idx="3291">
                  <c:v>992.0</c:v>
                </c:pt>
                <c:pt idx="3292">
                  <c:v>993.0</c:v>
                </c:pt>
                <c:pt idx="3293">
                  <c:v>994.0</c:v>
                </c:pt>
                <c:pt idx="3294">
                  <c:v>995.0</c:v>
                </c:pt>
                <c:pt idx="3295">
                  <c:v>996.0</c:v>
                </c:pt>
                <c:pt idx="3296">
                  <c:v>996.0</c:v>
                </c:pt>
                <c:pt idx="3297">
                  <c:v>996.0</c:v>
                </c:pt>
                <c:pt idx="3298">
                  <c:v>996.0</c:v>
                </c:pt>
                <c:pt idx="3299">
                  <c:v>996.0</c:v>
                </c:pt>
                <c:pt idx="3300">
                  <c:v>997.0</c:v>
                </c:pt>
                <c:pt idx="3301">
                  <c:v>997.0</c:v>
                </c:pt>
                <c:pt idx="3302">
                  <c:v>998.0</c:v>
                </c:pt>
                <c:pt idx="3303">
                  <c:v>999.0</c:v>
                </c:pt>
                <c:pt idx="3304">
                  <c:v>999.0</c:v>
                </c:pt>
                <c:pt idx="3305">
                  <c:v>999.0</c:v>
                </c:pt>
                <c:pt idx="3306">
                  <c:v>1000.0</c:v>
                </c:pt>
                <c:pt idx="3307">
                  <c:v>1000.0</c:v>
                </c:pt>
                <c:pt idx="3308">
                  <c:v>1000.0</c:v>
                </c:pt>
                <c:pt idx="3309">
                  <c:v>1000.0</c:v>
                </c:pt>
                <c:pt idx="3310">
                  <c:v>1000.0</c:v>
                </c:pt>
                <c:pt idx="3311">
                  <c:v>1000.0</c:v>
                </c:pt>
                <c:pt idx="3312">
                  <c:v>1000.0</c:v>
                </c:pt>
                <c:pt idx="3313">
                  <c:v>1000.0</c:v>
                </c:pt>
                <c:pt idx="3314">
                  <c:v>1000.0</c:v>
                </c:pt>
                <c:pt idx="3315">
                  <c:v>1001.0</c:v>
                </c:pt>
                <c:pt idx="3316">
                  <c:v>1001.0</c:v>
                </c:pt>
                <c:pt idx="3317">
                  <c:v>1001.0</c:v>
                </c:pt>
                <c:pt idx="3318">
                  <c:v>1001.0</c:v>
                </c:pt>
                <c:pt idx="3319">
                  <c:v>1001.0</c:v>
                </c:pt>
                <c:pt idx="3320">
                  <c:v>1001.0</c:v>
                </c:pt>
                <c:pt idx="3321">
                  <c:v>1001.0</c:v>
                </c:pt>
                <c:pt idx="3322">
                  <c:v>1001.0</c:v>
                </c:pt>
                <c:pt idx="3323">
                  <c:v>1001.0</c:v>
                </c:pt>
                <c:pt idx="3324">
                  <c:v>1001.0</c:v>
                </c:pt>
                <c:pt idx="3325">
                  <c:v>1001.0</c:v>
                </c:pt>
                <c:pt idx="3326">
                  <c:v>1001.0</c:v>
                </c:pt>
                <c:pt idx="3327">
                  <c:v>1001.0</c:v>
                </c:pt>
                <c:pt idx="3328">
                  <c:v>1001.0</c:v>
                </c:pt>
                <c:pt idx="3329">
                  <c:v>1001.0</c:v>
                </c:pt>
                <c:pt idx="3330">
                  <c:v>1001.0</c:v>
                </c:pt>
                <c:pt idx="3331">
                  <c:v>1002.0</c:v>
                </c:pt>
                <c:pt idx="3332">
                  <c:v>1002.0</c:v>
                </c:pt>
                <c:pt idx="3333">
                  <c:v>1002.0</c:v>
                </c:pt>
                <c:pt idx="3334">
                  <c:v>1003.0</c:v>
                </c:pt>
                <c:pt idx="3335">
                  <c:v>1003.0</c:v>
                </c:pt>
                <c:pt idx="3336">
                  <c:v>1003.0</c:v>
                </c:pt>
                <c:pt idx="3337">
                  <c:v>1003.0</c:v>
                </c:pt>
                <c:pt idx="3338">
                  <c:v>1003.0</c:v>
                </c:pt>
                <c:pt idx="3339">
                  <c:v>1003.0</c:v>
                </c:pt>
                <c:pt idx="3340">
                  <c:v>1003.0</c:v>
                </c:pt>
                <c:pt idx="3341">
                  <c:v>1003.0</c:v>
                </c:pt>
                <c:pt idx="3342">
                  <c:v>1003.0</c:v>
                </c:pt>
                <c:pt idx="3343">
                  <c:v>1003.0</c:v>
                </c:pt>
                <c:pt idx="3344">
                  <c:v>1003.0</c:v>
                </c:pt>
                <c:pt idx="3345">
                  <c:v>1003.0</c:v>
                </c:pt>
                <c:pt idx="3346">
                  <c:v>1003.0</c:v>
                </c:pt>
                <c:pt idx="3347">
                  <c:v>1004.0</c:v>
                </c:pt>
                <c:pt idx="3348">
                  <c:v>1005.0</c:v>
                </c:pt>
                <c:pt idx="3349">
                  <c:v>1005.0</c:v>
                </c:pt>
                <c:pt idx="3350">
                  <c:v>1005.0</c:v>
                </c:pt>
                <c:pt idx="3351">
                  <c:v>1005.0</c:v>
                </c:pt>
                <c:pt idx="3352">
                  <c:v>1006.0</c:v>
                </c:pt>
                <c:pt idx="3353">
                  <c:v>1007.0</c:v>
                </c:pt>
                <c:pt idx="3354">
                  <c:v>1007.0</c:v>
                </c:pt>
                <c:pt idx="3355">
                  <c:v>1007.0</c:v>
                </c:pt>
                <c:pt idx="3356">
                  <c:v>1008.0</c:v>
                </c:pt>
                <c:pt idx="3357">
                  <c:v>1008.0</c:v>
                </c:pt>
                <c:pt idx="3358">
                  <c:v>1008.0</c:v>
                </c:pt>
                <c:pt idx="3359">
                  <c:v>1008.0</c:v>
                </c:pt>
                <c:pt idx="3360">
                  <c:v>1008.0</c:v>
                </c:pt>
                <c:pt idx="3361">
                  <c:v>1008.0</c:v>
                </c:pt>
                <c:pt idx="3362">
                  <c:v>1008.0</c:v>
                </c:pt>
                <c:pt idx="3363">
                  <c:v>1009.0</c:v>
                </c:pt>
                <c:pt idx="3364">
                  <c:v>1009.0</c:v>
                </c:pt>
                <c:pt idx="3365">
                  <c:v>1010.0</c:v>
                </c:pt>
                <c:pt idx="3366">
                  <c:v>1011.0</c:v>
                </c:pt>
                <c:pt idx="3367">
                  <c:v>1011.0</c:v>
                </c:pt>
                <c:pt idx="3368">
                  <c:v>1012.0</c:v>
                </c:pt>
                <c:pt idx="3369">
                  <c:v>1012.0</c:v>
                </c:pt>
                <c:pt idx="3370">
                  <c:v>1012.0</c:v>
                </c:pt>
                <c:pt idx="3371">
                  <c:v>1012.0</c:v>
                </c:pt>
                <c:pt idx="3372">
                  <c:v>1012.0</c:v>
                </c:pt>
                <c:pt idx="3373">
                  <c:v>1012.0</c:v>
                </c:pt>
                <c:pt idx="3374">
                  <c:v>1012.0</c:v>
                </c:pt>
                <c:pt idx="3375">
                  <c:v>1012.0</c:v>
                </c:pt>
                <c:pt idx="3376">
                  <c:v>1012.0</c:v>
                </c:pt>
                <c:pt idx="3377">
                  <c:v>1012.0</c:v>
                </c:pt>
                <c:pt idx="3378">
                  <c:v>1013.0</c:v>
                </c:pt>
                <c:pt idx="3379">
                  <c:v>1014.0</c:v>
                </c:pt>
                <c:pt idx="3380">
                  <c:v>1015.0</c:v>
                </c:pt>
                <c:pt idx="3381">
                  <c:v>1015.0</c:v>
                </c:pt>
                <c:pt idx="3382">
                  <c:v>1015.0</c:v>
                </c:pt>
                <c:pt idx="3383">
                  <c:v>1015.0</c:v>
                </c:pt>
                <c:pt idx="3384">
                  <c:v>1016.0</c:v>
                </c:pt>
                <c:pt idx="3385">
                  <c:v>1016.0</c:v>
                </c:pt>
                <c:pt idx="3386">
                  <c:v>1016.0</c:v>
                </c:pt>
                <c:pt idx="3387">
                  <c:v>1016.0</c:v>
                </c:pt>
                <c:pt idx="3388">
                  <c:v>1017.0</c:v>
                </c:pt>
                <c:pt idx="3389">
                  <c:v>1017.0</c:v>
                </c:pt>
                <c:pt idx="3390">
                  <c:v>1017.0</c:v>
                </c:pt>
                <c:pt idx="3391">
                  <c:v>1017.0</c:v>
                </c:pt>
                <c:pt idx="3392">
                  <c:v>1017.0</c:v>
                </c:pt>
                <c:pt idx="3393">
                  <c:v>1017.0</c:v>
                </c:pt>
                <c:pt idx="3394">
                  <c:v>1017.0</c:v>
                </c:pt>
                <c:pt idx="3395">
                  <c:v>1017.0</c:v>
                </c:pt>
                <c:pt idx="3396">
                  <c:v>1017.0</c:v>
                </c:pt>
                <c:pt idx="3397">
                  <c:v>1017.0</c:v>
                </c:pt>
                <c:pt idx="3398">
                  <c:v>1017.0</c:v>
                </c:pt>
                <c:pt idx="3399">
                  <c:v>1017.0</c:v>
                </c:pt>
                <c:pt idx="3400">
                  <c:v>1017.0</c:v>
                </c:pt>
                <c:pt idx="3401">
                  <c:v>1017.0</c:v>
                </c:pt>
                <c:pt idx="3402">
                  <c:v>1017.0</c:v>
                </c:pt>
                <c:pt idx="3403">
                  <c:v>1017.0</c:v>
                </c:pt>
                <c:pt idx="3404">
                  <c:v>1017.0</c:v>
                </c:pt>
                <c:pt idx="3405">
                  <c:v>1018.0</c:v>
                </c:pt>
                <c:pt idx="3406">
                  <c:v>1018.0</c:v>
                </c:pt>
                <c:pt idx="3407">
                  <c:v>1018.0</c:v>
                </c:pt>
                <c:pt idx="3408">
                  <c:v>1019.0</c:v>
                </c:pt>
                <c:pt idx="3409">
                  <c:v>1019.0</c:v>
                </c:pt>
                <c:pt idx="3410">
                  <c:v>1019.0</c:v>
                </c:pt>
                <c:pt idx="3411">
                  <c:v>1019.0</c:v>
                </c:pt>
                <c:pt idx="3412">
                  <c:v>1019.0</c:v>
                </c:pt>
                <c:pt idx="3413">
                  <c:v>1019.0</c:v>
                </c:pt>
                <c:pt idx="3414">
                  <c:v>1020.0</c:v>
                </c:pt>
                <c:pt idx="3415">
                  <c:v>1021.0</c:v>
                </c:pt>
                <c:pt idx="3416">
                  <c:v>1022.0</c:v>
                </c:pt>
                <c:pt idx="3417">
                  <c:v>1023.0</c:v>
                </c:pt>
                <c:pt idx="3418">
                  <c:v>1023.0</c:v>
                </c:pt>
                <c:pt idx="3419">
                  <c:v>1023.0</c:v>
                </c:pt>
                <c:pt idx="3420">
                  <c:v>1023.0</c:v>
                </c:pt>
                <c:pt idx="3421">
                  <c:v>1023.0</c:v>
                </c:pt>
                <c:pt idx="3422">
                  <c:v>1023.0</c:v>
                </c:pt>
                <c:pt idx="3423">
                  <c:v>1023.0</c:v>
                </c:pt>
                <c:pt idx="3424">
                  <c:v>1023.0</c:v>
                </c:pt>
                <c:pt idx="3425">
                  <c:v>1023.0</c:v>
                </c:pt>
                <c:pt idx="3426">
                  <c:v>1023.0</c:v>
                </c:pt>
                <c:pt idx="3427">
                  <c:v>1023.0</c:v>
                </c:pt>
                <c:pt idx="3428">
                  <c:v>1024.0</c:v>
                </c:pt>
                <c:pt idx="3429">
                  <c:v>1025.0</c:v>
                </c:pt>
                <c:pt idx="3430">
                  <c:v>1025.0</c:v>
                </c:pt>
                <c:pt idx="3431">
                  <c:v>1025.0</c:v>
                </c:pt>
                <c:pt idx="3432">
                  <c:v>1025.0</c:v>
                </c:pt>
                <c:pt idx="3433">
                  <c:v>1025.0</c:v>
                </c:pt>
                <c:pt idx="3434">
                  <c:v>1026.0</c:v>
                </c:pt>
                <c:pt idx="3435">
                  <c:v>1026.0</c:v>
                </c:pt>
                <c:pt idx="3436">
                  <c:v>1026.0</c:v>
                </c:pt>
                <c:pt idx="3437">
                  <c:v>1026.0</c:v>
                </c:pt>
                <c:pt idx="3438">
                  <c:v>1026.0</c:v>
                </c:pt>
                <c:pt idx="3439">
                  <c:v>1027.0</c:v>
                </c:pt>
                <c:pt idx="3440">
                  <c:v>1027.0</c:v>
                </c:pt>
                <c:pt idx="3441">
                  <c:v>1027.0</c:v>
                </c:pt>
                <c:pt idx="3442">
                  <c:v>1027.0</c:v>
                </c:pt>
                <c:pt idx="3443">
                  <c:v>1027.0</c:v>
                </c:pt>
                <c:pt idx="3444">
                  <c:v>1027.0</c:v>
                </c:pt>
                <c:pt idx="3445">
                  <c:v>1027.0</c:v>
                </c:pt>
                <c:pt idx="3446">
                  <c:v>1028.0</c:v>
                </c:pt>
                <c:pt idx="3447">
                  <c:v>1029.0</c:v>
                </c:pt>
                <c:pt idx="3448">
                  <c:v>1030.0</c:v>
                </c:pt>
                <c:pt idx="3449">
                  <c:v>1030.0</c:v>
                </c:pt>
                <c:pt idx="3450">
                  <c:v>1030.0</c:v>
                </c:pt>
                <c:pt idx="3451">
                  <c:v>1031.0</c:v>
                </c:pt>
                <c:pt idx="3452">
                  <c:v>1032.0</c:v>
                </c:pt>
                <c:pt idx="3453">
                  <c:v>1033.0</c:v>
                </c:pt>
                <c:pt idx="3454">
                  <c:v>1034.0</c:v>
                </c:pt>
                <c:pt idx="3455">
                  <c:v>1035.0</c:v>
                </c:pt>
                <c:pt idx="3456">
                  <c:v>1036.0</c:v>
                </c:pt>
                <c:pt idx="3457">
                  <c:v>1037.0</c:v>
                </c:pt>
                <c:pt idx="3458">
                  <c:v>1038.0</c:v>
                </c:pt>
                <c:pt idx="3459">
                  <c:v>1038.0</c:v>
                </c:pt>
                <c:pt idx="3460">
                  <c:v>1039.0</c:v>
                </c:pt>
                <c:pt idx="3461">
                  <c:v>1039.0</c:v>
                </c:pt>
                <c:pt idx="3462">
                  <c:v>1040.0</c:v>
                </c:pt>
                <c:pt idx="3463">
                  <c:v>1040.0</c:v>
                </c:pt>
                <c:pt idx="3464">
                  <c:v>1040.0</c:v>
                </c:pt>
                <c:pt idx="3465">
                  <c:v>1040.0</c:v>
                </c:pt>
                <c:pt idx="3466">
                  <c:v>1040.0</c:v>
                </c:pt>
                <c:pt idx="3467">
                  <c:v>1041.0</c:v>
                </c:pt>
                <c:pt idx="3468">
                  <c:v>1041.0</c:v>
                </c:pt>
                <c:pt idx="3469">
                  <c:v>1041.0</c:v>
                </c:pt>
                <c:pt idx="3470">
                  <c:v>1041.0</c:v>
                </c:pt>
                <c:pt idx="3471">
                  <c:v>1041.0</c:v>
                </c:pt>
                <c:pt idx="3472">
                  <c:v>1041.0</c:v>
                </c:pt>
                <c:pt idx="3473">
                  <c:v>1041.0</c:v>
                </c:pt>
                <c:pt idx="3474">
                  <c:v>1042.0</c:v>
                </c:pt>
                <c:pt idx="3475">
                  <c:v>1043.0</c:v>
                </c:pt>
                <c:pt idx="3476">
                  <c:v>1044.0</c:v>
                </c:pt>
                <c:pt idx="3477">
                  <c:v>1044.0</c:v>
                </c:pt>
                <c:pt idx="3478">
                  <c:v>1044.0</c:v>
                </c:pt>
                <c:pt idx="3479">
                  <c:v>1045.0</c:v>
                </c:pt>
                <c:pt idx="3480">
                  <c:v>1045.0</c:v>
                </c:pt>
                <c:pt idx="3481">
                  <c:v>1045.0</c:v>
                </c:pt>
                <c:pt idx="3482">
                  <c:v>1045.0</c:v>
                </c:pt>
                <c:pt idx="3483">
                  <c:v>1045.0</c:v>
                </c:pt>
                <c:pt idx="3484">
                  <c:v>1045.0</c:v>
                </c:pt>
                <c:pt idx="3485">
                  <c:v>1045.0</c:v>
                </c:pt>
                <c:pt idx="3486">
                  <c:v>1045.0</c:v>
                </c:pt>
                <c:pt idx="3487">
                  <c:v>1046.0</c:v>
                </c:pt>
                <c:pt idx="3488">
                  <c:v>1047.0</c:v>
                </c:pt>
                <c:pt idx="3489">
                  <c:v>1047.0</c:v>
                </c:pt>
                <c:pt idx="3490">
                  <c:v>1048.0</c:v>
                </c:pt>
                <c:pt idx="3491">
                  <c:v>1048.0</c:v>
                </c:pt>
                <c:pt idx="3492">
                  <c:v>1048.0</c:v>
                </c:pt>
                <c:pt idx="3493">
                  <c:v>1048.0</c:v>
                </c:pt>
                <c:pt idx="3494">
                  <c:v>1048.0</c:v>
                </c:pt>
                <c:pt idx="3495">
                  <c:v>1048.0</c:v>
                </c:pt>
                <c:pt idx="3496">
                  <c:v>1048.0</c:v>
                </c:pt>
                <c:pt idx="3497">
                  <c:v>1048.0</c:v>
                </c:pt>
                <c:pt idx="3498">
                  <c:v>1049.0</c:v>
                </c:pt>
                <c:pt idx="3499">
                  <c:v>1049.0</c:v>
                </c:pt>
                <c:pt idx="3500">
                  <c:v>1049.0</c:v>
                </c:pt>
                <c:pt idx="3501">
                  <c:v>1049.0</c:v>
                </c:pt>
                <c:pt idx="3502">
                  <c:v>1049.0</c:v>
                </c:pt>
                <c:pt idx="3503">
                  <c:v>1050.0</c:v>
                </c:pt>
                <c:pt idx="3504">
                  <c:v>1050.0</c:v>
                </c:pt>
                <c:pt idx="3505">
                  <c:v>1050.0</c:v>
                </c:pt>
                <c:pt idx="3506">
                  <c:v>1050.0</c:v>
                </c:pt>
                <c:pt idx="3507">
                  <c:v>1050.0</c:v>
                </c:pt>
                <c:pt idx="3508">
                  <c:v>1050.0</c:v>
                </c:pt>
                <c:pt idx="3509">
                  <c:v>1050.0</c:v>
                </c:pt>
                <c:pt idx="3510">
                  <c:v>1050.0</c:v>
                </c:pt>
                <c:pt idx="3511">
                  <c:v>1050.0</c:v>
                </c:pt>
                <c:pt idx="3512">
                  <c:v>1050.0</c:v>
                </c:pt>
                <c:pt idx="3513">
                  <c:v>1050.0</c:v>
                </c:pt>
                <c:pt idx="3514">
                  <c:v>1050.0</c:v>
                </c:pt>
                <c:pt idx="3515">
                  <c:v>1050.0</c:v>
                </c:pt>
                <c:pt idx="3516">
                  <c:v>1050.0</c:v>
                </c:pt>
                <c:pt idx="3517">
                  <c:v>1050.0</c:v>
                </c:pt>
                <c:pt idx="3518">
                  <c:v>1050.0</c:v>
                </c:pt>
                <c:pt idx="3519">
                  <c:v>1050.0</c:v>
                </c:pt>
                <c:pt idx="3520">
                  <c:v>1050.0</c:v>
                </c:pt>
                <c:pt idx="3521">
                  <c:v>1050.0</c:v>
                </c:pt>
                <c:pt idx="3522">
                  <c:v>1050.0</c:v>
                </c:pt>
                <c:pt idx="3523">
                  <c:v>1050.0</c:v>
                </c:pt>
                <c:pt idx="3524">
                  <c:v>1050.0</c:v>
                </c:pt>
                <c:pt idx="3525">
                  <c:v>1051.0</c:v>
                </c:pt>
                <c:pt idx="3526">
                  <c:v>1051.0</c:v>
                </c:pt>
                <c:pt idx="3527">
                  <c:v>1051.0</c:v>
                </c:pt>
                <c:pt idx="3528">
                  <c:v>1052.0</c:v>
                </c:pt>
                <c:pt idx="3529">
                  <c:v>1052.0</c:v>
                </c:pt>
                <c:pt idx="3530">
                  <c:v>1053.0</c:v>
                </c:pt>
                <c:pt idx="3531">
                  <c:v>1053.0</c:v>
                </c:pt>
                <c:pt idx="3532">
                  <c:v>1054.0</c:v>
                </c:pt>
                <c:pt idx="3533">
                  <c:v>1054.0</c:v>
                </c:pt>
                <c:pt idx="3534">
                  <c:v>1054.0</c:v>
                </c:pt>
                <c:pt idx="3535">
                  <c:v>1054.0</c:v>
                </c:pt>
                <c:pt idx="3536">
                  <c:v>1054.0</c:v>
                </c:pt>
                <c:pt idx="3537">
                  <c:v>1054.0</c:v>
                </c:pt>
                <c:pt idx="3538">
                  <c:v>1054.0</c:v>
                </c:pt>
                <c:pt idx="3539">
                  <c:v>1055.0</c:v>
                </c:pt>
                <c:pt idx="3540">
                  <c:v>1056.0</c:v>
                </c:pt>
                <c:pt idx="3541">
                  <c:v>1057.0</c:v>
                </c:pt>
                <c:pt idx="3542">
                  <c:v>1057.0</c:v>
                </c:pt>
                <c:pt idx="3543">
                  <c:v>1058.0</c:v>
                </c:pt>
                <c:pt idx="3544">
                  <c:v>1059.0</c:v>
                </c:pt>
                <c:pt idx="3545">
                  <c:v>1060.0</c:v>
                </c:pt>
                <c:pt idx="3546">
                  <c:v>1061.0</c:v>
                </c:pt>
                <c:pt idx="3547">
                  <c:v>1062.0</c:v>
                </c:pt>
                <c:pt idx="3548">
                  <c:v>1062.0</c:v>
                </c:pt>
                <c:pt idx="3549">
                  <c:v>1062.0</c:v>
                </c:pt>
                <c:pt idx="3550">
                  <c:v>1062.0</c:v>
                </c:pt>
                <c:pt idx="3551">
                  <c:v>1062.0</c:v>
                </c:pt>
                <c:pt idx="3552">
                  <c:v>1063.0</c:v>
                </c:pt>
                <c:pt idx="3553">
                  <c:v>1064.0</c:v>
                </c:pt>
                <c:pt idx="3554">
                  <c:v>1064.0</c:v>
                </c:pt>
                <c:pt idx="3555">
                  <c:v>1065.0</c:v>
                </c:pt>
                <c:pt idx="3556">
                  <c:v>1066.0</c:v>
                </c:pt>
                <c:pt idx="3557">
                  <c:v>1067.0</c:v>
                </c:pt>
                <c:pt idx="3558">
                  <c:v>1067.0</c:v>
                </c:pt>
                <c:pt idx="3559">
                  <c:v>1067.0</c:v>
                </c:pt>
                <c:pt idx="3560">
                  <c:v>1067.0</c:v>
                </c:pt>
                <c:pt idx="3561">
                  <c:v>1068.0</c:v>
                </c:pt>
                <c:pt idx="3562">
                  <c:v>1069.0</c:v>
                </c:pt>
                <c:pt idx="3563">
                  <c:v>1069.0</c:v>
                </c:pt>
                <c:pt idx="3564">
                  <c:v>1069.0</c:v>
                </c:pt>
                <c:pt idx="3565">
                  <c:v>1069.0</c:v>
                </c:pt>
                <c:pt idx="3566">
                  <c:v>1069.0</c:v>
                </c:pt>
                <c:pt idx="3567">
                  <c:v>1070.0</c:v>
                </c:pt>
                <c:pt idx="3568">
                  <c:v>1070.0</c:v>
                </c:pt>
                <c:pt idx="3569">
                  <c:v>1071.0</c:v>
                </c:pt>
                <c:pt idx="3570">
                  <c:v>1072.0</c:v>
                </c:pt>
                <c:pt idx="3571">
                  <c:v>1073.0</c:v>
                </c:pt>
                <c:pt idx="3572">
                  <c:v>1073.0</c:v>
                </c:pt>
                <c:pt idx="3573">
                  <c:v>1073.0</c:v>
                </c:pt>
                <c:pt idx="3574">
                  <c:v>1073.0</c:v>
                </c:pt>
                <c:pt idx="3575">
                  <c:v>1073.0</c:v>
                </c:pt>
                <c:pt idx="3576">
                  <c:v>1073.0</c:v>
                </c:pt>
                <c:pt idx="3577">
                  <c:v>1073.0</c:v>
                </c:pt>
                <c:pt idx="3578">
                  <c:v>1074.0</c:v>
                </c:pt>
                <c:pt idx="3579">
                  <c:v>1074.0</c:v>
                </c:pt>
                <c:pt idx="3580">
                  <c:v>1074.0</c:v>
                </c:pt>
                <c:pt idx="3581">
                  <c:v>1075.0</c:v>
                </c:pt>
                <c:pt idx="3582">
                  <c:v>1075.0</c:v>
                </c:pt>
                <c:pt idx="3583">
                  <c:v>1076.0</c:v>
                </c:pt>
                <c:pt idx="3584">
                  <c:v>1076.0</c:v>
                </c:pt>
                <c:pt idx="3585">
                  <c:v>1077.0</c:v>
                </c:pt>
                <c:pt idx="3586">
                  <c:v>1078.0</c:v>
                </c:pt>
                <c:pt idx="3587">
                  <c:v>1078.0</c:v>
                </c:pt>
                <c:pt idx="3588">
                  <c:v>1078.0</c:v>
                </c:pt>
                <c:pt idx="3589">
                  <c:v>1078.0</c:v>
                </c:pt>
                <c:pt idx="3590">
                  <c:v>1078.0</c:v>
                </c:pt>
                <c:pt idx="3591">
                  <c:v>1078.0</c:v>
                </c:pt>
                <c:pt idx="3592">
                  <c:v>1078.0</c:v>
                </c:pt>
                <c:pt idx="3593">
                  <c:v>1078.0</c:v>
                </c:pt>
                <c:pt idx="3594">
                  <c:v>1078.0</c:v>
                </c:pt>
                <c:pt idx="3595">
                  <c:v>1078.0</c:v>
                </c:pt>
                <c:pt idx="3596">
                  <c:v>1078.0</c:v>
                </c:pt>
                <c:pt idx="3597">
                  <c:v>1078.0</c:v>
                </c:pt>
                <c:pt idx="3598">
                  <c:v>1078.0</c:v>
                </c:pt>
                <c:pt idx="3599">
                  <c:v>1078.0</c:v>
                </c:pt>
                <c:pt idx="3600">
                  <c:v>1078.0</c:v>
                </c:pt>
                <c:pt idx="3601">
                  <c:v>1078.0</c:v>
                </c:pt>
                <c:pt idx="3602">
                  <c:v>1078.0</c:v>
                </c:pt>
                <c:pt idx="3603">
                  <c:v>1078.0</c:v>
                </c:pt>
                <c:pt idx="3604">
                  <c:v>1078.0</c:v>
                </c:pt>
                <c:pt idx="3605">
                  <c:v>1078.0</c:v>
                </c:pt>
                <c:pt idx="3606">
                  <c:v>1078.0</c:v>
                </c:pt>
                <c:pt idx="3607">
                  <c:v>1078.0</c:v>
                </c:pt>
                <c:pt idx="3608">
                  <c:v>1078.0</c:v>
                </c:pt>
                <c:pt idx="3609">
                  <c:v>1078.0</c:v>
                </c:pt>
                <c:pt idx="3610">
                  <c:v>1078.0</c:v>
                </c:pt>
                <c:pt idx="3611">
                  <c:v>1078.0</c:v>
                </c:pt>
                <c:pt idx="3612">
                  <c:v>1078.0</c:v>
                </c:pt>
                <c:pt idx="3613">
                  <c:v>1078.0</c:v>
                </c:pt>
                <c:pt idx="3614">
                  <c:v>1078.0</c:v>
                </c:pt>
                <c:pt idx="3615">
                  <c:v>1078.0</c:v>
                </c:pt>
                <c:pt idx="3616">
                  <c:v>1078.0</c:v>
                </c:pt>
                <c:pt idx="3617">
                  <c:v>1078.0</c:v>
                </c:pt>
                <c:pt idx="3618">
                  <c:v>1078.0</c:v>
                </c:pt>
                <c:pt idx="3619">
                  <c:v>1078.0</c:v>
                </c:pt>
                <c:pt idx="3620">
                  <c:v>1078.0</c:v>
                </c:pt>
                <c:pt idx="3621">
                  <c:v>1078.0</c:v>
                </c:pt>
                <c:pt idx="3622">
                  <c:v>1078.0</c:v>
                </c:pt>
                <c:pt idx="3623">
                  <c:v>1078.0</c:v>
                </c:pt>
                <c:pt idx="3624">
                  <c:v>1079.0</c:v>
                </c:pt>
                <c:pt idx="3625">
                  <c:v>1080.0</c:v>
                </c:pt>
                <c:pt idx="3626">
                  <c:v>1080.0</c:v>
                </c:pt>
                <c:pt idx="3627">
                  <c:v>1081.0</c:v>
                </c:pt>
                <c:pt idx="3628">
                  <c:v>1082.0</c:v>
                </c:pt>
                <c:pt idx="3629">
                  <c:v>1082.0</c:v>
                </c:pt>
                <c:pt idx="3630">
                  <c:v>1083.0</c:v>
                </c:pt>
                <c:pt idx="3631">
                  <c:v>1084.0</c:v>
                </c:pt>
                <c:pt idx="3632">
                  <c:v>1085.0</c:v>
                </c:pt>
                <c:pt idx="3633">
                  <c:v>1085.0</c:v>
                </c:pt>
                <c:pt idx="3634">
                  <c:v>1086.0</c:v>
                </c:pt>
                <c:pt idx="3635">
                  <c:v>1087.0</c:v>
                </c:pt>
                <c:pt idx="3636">
                  <c:v>1088.0</c:v>
                </c:pt>
                <c:pt idx="3637">
                  <c:v>1089.0</c:v>
                </c:pt>
                <c:pt idx="3638">
                  <c:v>1090.0</c:v>
                </c:pt>
                <c:pt idx="3639">
                  <c:v>1091.0</c:v>
                </c:pt>
                <c:pt idx="3640">
                  <c:v>1092.0</c:v>
                </c:pt>
                <c:pt idx="3641">
                  <c:v>1093.0</c:v>
                </c:pt>
                <c:pt idx="3642">
                  <c:v>1094.0</c:v>
                </c:pt>
                <c:pt idx="3643">
                  <c:v>1094.0</c:v>
                </c:pt>
                <c:pt idx="3644">
                  <c:v>1094.0</c:v>
                </c:pt>
                <c:pt idx="3645">
                  <c:v>1094.0</c:v>
                </c:pt>
                <c:pt idx="3646">
                  <c:v>1094.0</c:v>
                </c:pt>
                <c:pt idx="3647">
                  <c:v>1094.0</c:v>
                </c:pt>
                <c:pt idx="3648">
                  <c:v>1094.0</c:v>
                </c:pt>
                <c:pt idx="3649">
                  <c:v>1094.0</c:v>
                </c:pt>
                <c:pt idx="3650">
                  <c:v>1095.0</c:v>
                </c:pt>
                <c:pt idx="3651">
                  <c:v>1095.0</c:v>
                </c:pt>
                <c:pt idx="3652">
                  <c:v>1096.0</c:v>
                </c:pt>
                <c:pt idx="3653">
                  <c:v>1097.0</c:v>
                </c:pt>
                <c:pt idx="3654">
                  <c:v>1098.0</c:v>
                </c:pt>
                <c:pt idx="3655">
                  <c:v>1099.0</c:v>
                </c:pt>
                <c:pt idx="3656">
                  <c:v>1099.0</c:v>
                </c:pt>
                <c:pt idx="3657">
                  <c:v>1099.0</c:v>
                </c:pt>
                <c:pt idx="3658">
                  <c:v>1099.0</c:v>
                </c:pt>
                <c:pt idx="3659">
                  <c:v>1100.0</c:v>
                </c:pt>
                <c:pt idx="3660">
                  <c:v>1100.0</c:v>
                </c:pt>
                <c:pt idx="3661">
                  <c:v>1100.0</c:v>
                </c:pt>
                <c:pt idx="3662">
                  <c:v>1100.0</c:v>
                </c:pt>
                <c:pt idx="3663">
                  <c:v>1101.0</c:v>
                </c:pt>
                <c:pt idx="3664">
                  <c:v>1102.0</c:v>
                </c:pt>
                <c:pt idx="3665">
                  <c:v>1103.0</c:v>
                </c:pt>
                <c:pt idx="3666">
                  <c:v>1103.0</c:v>
                </c:pt>
                <c:pt idx="3667">
                  <c:v>1104.0</c:v>
                </c:pt>
                <c:pt idx="3668">
                  <c:v>1105.0</c:v>
                </c:pt>
                <c:pt idx="3669">
                  <c:v>1105.0</c:v>
                </c:pt>
                <c:pt idx="3670">
                  <c:v>1105.0</c:v>
                </c:pt>
                <c:pt idx="3671">
                  <c:v>1105.0</c:v>
                </c:pt>
                <c:pt idx="3672">
                  <c:v>1106.0</c:v>
                </c:pt>
                <c:pt idx="3673">
                  <c:v>1107.0</c:v>
                </c:pt>
                <c:pt idx="3674">
                  <c:v>1107.0</c:v>
                </c:pt>
                <c:pt idx="3675">
                  <c:v>1107.0</c:v>
                </c:pt>
                <c:pt idx="3676">
                  <c:v>1107.0</c:v>
                </c:pt>
                <c:pt idx="3677">
                  <c:v>1108.0</c:v>
                </c:pt>
                <c:pt idx="3678">
                  <c:v>1108.0</c:v>
                </c:pt>
                <c:pt idx="3679">
                  <c:v>1109.0</c:v>
                </c:pt>
                <c:pt idx="3680">
                  <c:v>1109.0</c:v>
                </c:pt>
                <c:pt idx="3681">
                  <c:v>1109.0</c:v>
                </c:pt>
                <c:pt idx="3682">
                  <c:v>1109.0</c:v>
                </c:pt>
                <c:pt idx="3683">
                  <c:v>1110.0</c:v>
                </c:pt>
                <c:pt idx="3684">
                  <c:v>1111.0</c:v>
                </c:pt>
                <c:pt idx="3685">
                  <c:v>1111.0</c:v>
                </c:pt>
                <c:pt idx="3686">
                  <c:v>1111.0</c:v>
                </c:pt>
                <c:pt idx="3687">
                  <c:v>1111.0</c:v>
                </c:pt>
                <c:pt idx="3688">
                  <c:v>1111.0</c:v>
                </c:pt>
                <c:pt idx="3689">
                  <c:v>1111.0</c:v>
                </c:pt>
                <c:pt idx="3690">
                  <c:v>1111.0</c:v>
                </c:pt>
                <c:pt idx="3691">
                  <c:v>1111.0</c:v>
                </c:pt>
                <c:pt idx="3692">
                  <c:v>1111.0</c:v>
                </c:pt>
                <c:pt idx="3693">
                  <c:v>1111.0</c:v>
                </c:pt>
                <c:pt idx="3694">
                  <c:v>1111.0</c:v>
                </c:pt>
                <c:pt idx="3695">
                  <c:v>1111.0</c:v>
                </c:pt>
                <c:pt idx="3696">
                  <c:v>1111.0</c:v>
                </c:pt>
                <c:pt idx="3697">
                  <c:v>1111.0</c:v>
                </c:pt>
                <c:pt idx="3698">
                  <c:v>1111.0</c:v>
                </c:pt>
                <c:pt idx="3699">
                  <c:v>1111.0</c:v>
                </c:pt>
                <c:pt idx="3700">
                  <c:v>1111.0</c:v>
                </c:pt>
                <c:pt idx="3701">
                  <c:v>1111.0</c:v>
                </c:pt>
                <c:pt idx="3702">
                  <c:v>1111.0</c:v>
                </c:pt>
                <c:pt idx="3703">
                  <c:v>1111.0</c:v>
                </c:pt>
                <c:pt idx="3704">
                  <c:v>1111.0</c:v>
                </c:pt>
                <c:pt idx="3705">
                  <c:v>1111.0</c:v>
                </c:pt>
                <c:pt idx="3706">
                  <c:v>1112.0</c:v>
                </c:pt>
                <c:pt idx="3707">
                  <c:v>1112.0</c:v>
                </c:pt>
                <c:pt idx="3708">
                  <c:v>1112.0</c:v>
                </c:pt>
                <c:pt idx="3709">
                  <c:v>1113.0</c:v>
                </c:pt>
                <c:pt idx="3710">
                  <c:v>1114.0</c:v>
                </c:pt>
                <c:pt idx="3711">
                  <c:v>1115.0</c:v>
                </c:pt>
                <c:pt idx="3712">
                  <c:v>1115.0</c:v>
                </c:pt>
                <c:pt idx="3713">
                  <c:v>1115.0</c:v>
                </c:pt>
                <c:pt idx="3714">
                  <c:v>1115.0</c:v>
                </c:pt>
                <c:pt idx="3715">
                  <c:v>1116.0</c:v>
                </c:pt>
                <c:pt idx="3716">
                  <c:v>1117.0</c:v>
                </c:pt>
                <c:pt idx="3717">
                  <c:v>1117.0</c:v>
                </c:pt>
                <c:pt idx="3718">
                  <c:v>1117.0</c:v>
                </c:pt>
                <c:pt idx="3719">
                  <c:v>1117.0</c:v>
                </c:pt>
                <c:pt idx="3720">
                  <c:v>1117.0</c:v>
                </c:pt>
                <c:pt idx="3721">
                  <c:v>1117.0</c:v>
                </c:pt>
                <c:pt idx="3722">
                  <c:v>1117.0</c:v>
                </c:pt>
                <c:pt idx="3723">
                  <c:v>1117.0</c:v>
                </c:pt>
                <c:pt idx="3724">
                  <c:v>1117.0</c:v>
                </c:pt>
                <c:pt idx="3725">
                  <c:v>1117.0</c:v>
                </c:pt>
                <c:pt idx="3726">
                  <c:v>1117.0</c:v>
                </c:pt>
                <c:pt idx="3727">
                  <c:v>1118.0</c:v>
                </c:pt>
                <c:pt idx="3728">
                  <c:v>1119.0</c:v>
                </c:pt>
                <c:pt idx="3729">
                  <c:v>1120.0</c:v>
                </c:pt>
                <c:pt idx="3730">
                  <c:v>1120.0</c:v>
                </c:pt>
                <c:pt idx="3731">
                  <c:v>1120.0</c:v>
                </c:pt>
                <c:pt idx="3732">
                  <c:v>1120.0</c:v>
                </c:pt>
                <c:pt idx="3733">
                  <c:v>1121.0</c:v>
                </c:pt>
                <c:pt idx="3734">
                  <c:v>1121.0</c:v>
                </c:pt>
                <c:pt idx="3735">
                  <c:v>1122.0</c:v>
                </c:pt>
                <c:pt idx="3736">
                  <c:v>1123.0</c:v>
                </c:pt>
                <c:pt idx="3737">
                  <c:v>1124.0</c:v>
                </c:pt>
                <c:pt idx="3738">
                  <c:v>1124.0</c:v>
                </c:pt>
                <c:pt idx="3739">
                  <c:v>1124.0</c:v>
                </c:pt>
                <c:pt idx="3740">
                  <c:v>1124.0</c:v>
                </c:pt>
                <c:pt idx="3741">
                  <c:v>1124.0</c:v>
                </c:pt>
                <c:pt idx="3742">
                  <c:v>1124.0</c:v>
                </c:pt>
                <c:pt idx="3743">
                  <c:v>1124.0</c:v>
                </c:pt>
                <c:pt idx="3744">
                  <c:v>1124.0</c:v>
                </c:pt>
                <c:pt idx="3745">
                  <c:v>1125.0</c:v>
                </c:pt>
                <c:pt idx="3746">
                  <c:v>1125.0</c:v>
                </c:pt>
                <c:pt idx="3747">
                  <c:v>1125.0</c:v>
                </c:pt>
                <c:pt idx="3748">
                  <c:v>1125.0</c:v>
                </c:pt>
                <c:pt idx="3749">
                  <c:v>1125.0</c:v>
                </c:pt>
                <c:pt idx="3750">
                  <c:v>1125.0</c:v>
                </c:pt>
                <c:pt idx="3751">
                  <c:v>1125.0</c:v>
                </c:pt>
                <c:pt idx="3752">
                  <c:v>1125.0</c:v>
                </c:pt>
                <c:pt idx="3753">
                  <c:v>1125.0</c:v>
                </c:pt>
                <c:pt idx="3754">
                  <c:v>1125.0</c:v>
                </c:pt>
                <c:pt idx="3755">
                  <c:v>1126.0</c:v>
                </c:pt>
                <c:pt idx="3756">
                  <c:v>1126.0</c:v>
                </c:pt>
                <c:pt idx="3757">
                  <c:v>1126.0</c:v>
                </c:pt>
                <c:pt idx="3758">
                  <c:v>1126.0</c:v>
                </c:pt>
                <c:pt idx="3759">
                  <c:v>1126.0</c:v>
                </c:pt>
                <c:pt idx="3760">
                  <c:v>1126.0</c:v>
                </c:pt>
                <c:pt idx="3761">
                  <c:v>1126.0</c:v>
                </c:pt>
                <c:pt idx="3762">
                  <c:v>1126.0</c:v>
                </c:pt>
                <c:pt idx="3763">
                  <c:v>1126.0</c:v>
                </c:pt>
                <c:pt idx="3764">
                  <c:v>1126.0</c:v>
                </c:pt>
                <c:pt idx="3765">
                  <c:v>1126.0</c:v>
                </c:pt>
                <c:pt idx="3766">
                  <c:v>1126.0</c:v>
                </c:pt>
                <c:pt idx="3767">
                  <c:v>1127.0</c:v>
                </c:pt>
                <c:pt idx="3768">
                  <c:v>1128.0</c:v>
                </c:pt>
                <c:pt idx="3769">
                  <c:v>1129.0</c:v>
                </c:pt>
                <c:pt idx="3770">
                  <c:v>1129.0</c:v>
                </c:pt>
                <c:pt idx="3771">
                  <c:v>1130.0</c:v>
                </c:pt>
                <c:pt idx="3772">
                  <c:v>1130.0</c:v>
                </c:pt>
                <c:pt idx="3773">
                  <c:v>1131.0</c:v>
                </c:pt>
                <c:pt idx="3774">
                  <c:v>1132.0</c:v>
                </c:pt>
                <c:pt idx="3775">
                  <c:v>1132.0</c:v>
                </c:pt>
                <c:pt idx="3776">
                  <c:v>1132.0</c:v>
                </c:pt>
                <c:pt idx="3777">
                  <c:v>1133.0</c:v>
                </c:pt>
                <c:pt idx="3778">
                  <c:v>1133.0</c:v>
                </c:pt>
                <c:pt idx="3779">
                  <c:v>1133.0</c:v>
                </c:pt>
                <c:pt idx="3780">
                  <c:v>1133.0</c:v>
                </c:pt>
                <c:pt idx="3781">
                  <c:v>1133.0</c:v>
                </c:pt>
                <c:pt idx="3782">
                  <c:v>1133.0</c:v>
                </c:pt>
                <c:pt idx="3783">
                  <c:v>1134.0</c:v>
                </c:pt>
                <c:pt idx="3784">
                  <c:v>1135.0</c:v>
                </c:pt>
                <c:pt idx="3785">
                  <c:v>1135.0</c:v>
                </c:pt>
                <c:pt idx="3786">
                  <c:v>1135.0</c:v>
                </c:pt>
                <c:pt idx="3787">
                  <c:v>1135.0</c:v>
                </c:pt>
                <c:pt idx="3788">
                  <c:v>1135.0</c:v>
                </c:pt>
                <c:pt idx="3789">
                  <c:v>1135.0</c:v>
                </c:pt>
                <c:pt idx="3790">
                  <c:v>1136.0</c:v>
                </c:pt>
                <c:pt idx="3791">
                  <c:v>1137.0</c:v>
                </c:pt>
                <c:pt idx="3792">
                  <c:v>1138.0</c:v>
                </c:pt>
                <c:pt idx="3793">
                  <c:v>1139.0</c:v>
                </c:pt>
                <c:pt idx="3794">
                  <c:v>1140.0</c:v>
                </c:pt>
                <c:pt idx="3795">
                  <c:v>1141.0</c:v>
                </c:pt>
                <c:pt idx="3796">
                  <c:v>1142.0</c:v>
                </c:pt>
                <c:pt idx="3797">
                  <c:v>1142.0</c:v>
                </c:pt>
                <c:pt idx="3798">
                  <c:v>1143.0</c:v>
                </c:pt>
                <c:pt idx="3799">
                  <c:v>1143.0</c:v>
                </c:pt>
                <c:pt idx="3800">
                  <c:v>1144.0</c:v>
                </c:pt>
                <c:pt idx="3801">
                  <c:v>1145.0</c:v>
                </c:pt>
                <c:pt idx="3802">
                  <c:v>1145.0</c:v>
                </c:pt>
                <c:pt idx="3803">
                  <c:v>1145.0</c:v>
                </c:pt>
                <c:pt idx="3804">
                  <c:v>1145.0</c:v>
                </c:pt>
                <c:pt idx="3805">
                  <c:v>1145.0</c:v>
                </c:pt>
                <c:pt idx="3806">
                  <c:v>1146.0</c:v>
                </c:pt>
                <c:pt idx="3807">
                  <c:v>1147.0</c:v>
                </c:pt>
                <c:pt idx="3808">
                  <c:v>1148.0</c:v>
                </c:pt>
                <c:pt idx="3809">
                  <c:v>1148.0</c:v>
                </c:pt>
                <c:pt idx="3810">
                  <c:v>1148.0</c:v>
                </c:pt>
                <c:pt idx="3811">
                  <c:v>1148.0</c:v>
                </c:pt>
                <c:pt idx="3812">
                  <c:v>1148.0</c:v>
                </c:pt>
                <c:pt idx="3813">
                  <c:v>1148.0</c:v>
                </c:pt>
                <c:pt idx="3814">
                  <c:v>1149.0</c:v>
                </c:pt>
                <c:pt idx="3815">
                  <c:v>1149.0</c:v>
                </c:pt>
                <c:pt idx="3816">
                  <c:v>1150.0</c:v>
                </c:pt>
                <c:pt idx="3817">
                  <c:v>1151.0</c:v>
                </c:pt>
                <c:pt idx="3818">
                  <c:v>1152.0</c:v>
                </c:pt>
                <c:pt idx="3819">
                  <c:v>1152.0</c:v>
                </c:pt>
                <c:pt idx="3820">
                  <c:v>1153.0</c:v>
                </c:pt>
                <c:pt idx="3821">
                  <c:v>1154.0</c:v>
                </c:pt>
                <c:pt idx="3822">
                  <c:v>1154.0</c:v>
                </c:pt>
                <c:pt idx="3823">
                  <c:v>1154.0</c:v>
                </c:pt>
                <c:pt idx="3824">
                  <c:v>1154.0</c:v>
                </c:pt>
                <c:pt idx="3825">
                  <c:v>1155.0</c:v>
                </c:pt>
                <c:pt idx="3826">
                  <c:v>1156.0</c:v>
                </c:pt>
                <c:pt idx="3827">
                  <c:v>1156.0</c:v>
                </c:pt>
                <c:pt idx="3828">
                  <c:v>1156.0</c:v>
                </c:pt>
                <c:pt idx="3829">
                  <c:v>1156.0</c:v>
                </c:pt>
                <c:pt idx="3830">
                  <c:v>1156.0</c:v>
                </c:pt>
                <c:pt idx="3831">
                  <c:v>1157.0</c:v>
                </c:pt>
                <c:pt idx="3832">
                  <c:v>1157.0</c:v>
                </c:pt>
                <c:pt idx="3833">
                  <c:v>1158.0</c:v>
                </c:pt>
                <c:pt idx="3834">
                  <c:v>1158.0</c:v>
                </c:pt>
                <c:pt idx="3835">
                  <c:v>1158.0</c:v>
                </c:pt>
                <c:pt idx="3836">
                  <c:v>1158.0</c:v>
                </c:pt>
                <c:pt idx="3837">
                  <c:v>1158.0</c:v>
                </c:pt>
                <c:pt idx="3838">
                  <c:v>1158.0</c:v>
                </c:pt>
                <c:pt idx="3839">
                  <c:v>1158.0</c:v>
                </c:pt>
                <c:pt idx="3840">
                  <c:v>1158.0</c:v>
                </c:pt>
                <c:pt idx="3841">
                  <c:v>1158.0</c:v>
                </c:pt>
                <c:pt idx="3842">
                  <c:v>1158.0</c:v>
                </c:pt>
                <c:pt idx="3843">
                  <c:v>1159.0</c:v>
                </c:pt>
                <c:pt idx="3844">
                  <c:v>1159.0</c:v>
                </c:pt>
                <c:pt idx="3845">
                  <c:v>1159.0</c:v>
                </c:pt>
                <c:pt idx="3846">
                  <c:v>1160.0</c:v>
                </c:pt>
                <c:pt idx="3847">
                  <c:v>1160.0</c:v>
                </c:pt>
                <c:pt idx="3848">
                  <c:v>1160.0</c:v>
                </c:pt>
                <c:pt idx="3849">
                  <c:v>1160.0</c:v>
                </c:pt>
                <c:pt idx="3850">
                  <c:v>1161.0</c:v>
                </c:pt>
                <c:pt idx="3851">
                  <c:v>1161.0</c:v>
                </c:pt>
                <c:pt idx="3852">
                  <c:v>1161.0</c:v>
                </c:pt>
                <c:pt idx="3853">
                  <c:v>1161.0</c:v>
                </c:pt>
                <c:pt idx="3854">
                  <c:v>1161.0</c:v>
                </c:pt>
                <c:pt idx="3855">
                  <c:v>1161.0</c:v>
                </c:pt>
                <c:pt idx="3856">
                  <c:v>1161.0</c:v>
                </c:pt>
                <c:pt idx="3857">
                  <c:v>1161.0</c:v>
                </c:pt>
                <c:pt idx="3858">
                  <c:v>1161.0</c:v>
                </c:pt>
                <c:pt idx="3859">
                  <c:v>1161.0</c:v>
                </c:pt>
                <c:pt idx="3860">
                  <c:v>1162.0</c:v>
                </c:pt>
                <c:pt idx="3861">
                  <c:v>1162.0</c:v>
                </c:pt>
                <c:pt idx="3862">
                  <c:v>1162.0</c:v>
                </c:pt>
                <c:pt idx="3863">
                  <c:v>1162.0</c:v>
                </c:pt>
                <c:pt idx="3864">
                  <c:v>1162.0</c:v>
                </c:pt>
                <c:pt idx="3865">
                  <c:v>1162.0</c:v>
                </c:pt>
                <c:pt idx="3866">
                  <c:v>1162.0</c:v>
                </c:pt>
                <c:pt idx="3867">
                  <c:v>1162.0</c:v>
                </c:pt>
                <c:pt idx="3868">
                  <c:v>1162.0</c:v>
                </c:pt>
                <c:pt idx="3869">
                  <c:v>1163.0</c:v>
                </c:pt>
                <c:pt idx="3870">
                  <c:v>1164.0</c:v>
                </c:pt>
                <c:pt idx="3871">
                  <c:v>1164.0</c:v>
                </c:pt>
                <c:pt idx="3872">
                  <c:v>1164.0</c:v>
                </c:pt>
                <c:pt idx="3873">
                  <c:v>1164.0</c:v>
                </c:pt>
                <c:pt idx="3874">
                  <c:v>1165.0</c:v>
                </c:pt>
                <c:pt idx="3875">
                  <c:v>1165.0</c:v>
                </c:pt>
                <c:pt idx="3876">
                  <c:v>1165.0</c:v>
                </c:pt>
                <c:pt idx="3877">
                  <c:v>1165.0</c:v>
                </c:pt>
                <c:pt idx="3878">
                  <c:v>1166.0</c:v>
                </c:pt>
                <c:pt idx="3879">
                  <c:v>1167.0</c:v>
                </c:pt>
                <c:pt idx="3880">
                  <c:v>1167.0</c:v>
                </c:pt>
                <c:pt idx="3881">
                  <c:v>1167.0</c:v>
                </c:pt>
                <c:pt idx="3882">
                  <c:v>1167.0</c:v>
                </c:pt>
                <c:pt idx="3883">
                  <c:v>1167.0</c:v>
                </c:pt>
                <c:pt idx="3884">
                  <c:v>1167.0</c:v>
                </c:pt>
                <c:pt idx="3885">
                  <c:v>1168.0</c:v>
                </c:pt>
                <c:pt idx="3886">
                  <c:v>1168.0</c:v>
                </c:pt>
                <c:pt idx="3887">
                  <c:v>1168.0</c:v>
                </c:pt>
                <c:pt idx="3888">
                  <c:v>1169.0</c:v>
                </c:pt>
                <c:pt idx="3889">
                  <c:v>1169.0</c:v>
                </c:pt>
                <c:pt idx="3890">
                  <c:v>1169.0</c:v>
                </c:pt>
                <c:pt idx="3891">
                  <c:v>1169.0</c:v>
                </c:pt>
                <c:pt idx="3892">
                  <c:v>1169.0</c:v>
                </c:pt>
                <c:pt idx="3893">
                  <c:v>1169.0</c:v>
                </c:pt>
                <c:pt idx="3894">
                  <c:v>1169.0</c:v>
                </c:pt>
                <c:pt idx="3895">
                  <c:v>1169.0</c:v>
                </c:pt>
                <c:pt idx="3896">
                  <c:v>1169.0</c:v>
                </c:pt>
                <c:pt idx="3897">
                  <c:v>1169.0</c:v>
                </c:pt>
                <c:pt idx="3898">
                  <c:v>1170.0</c:v>
                </c:pt>
                <c:pt idx="3899">
                  <c:v>1170.0</c:v>
                </c:pt>
                <c:pt idx="3900">
                  <c:v>1170.0</c:v>
                </c:pt>
                <c:pt idx="3901">
                  <c:v>1170.0</c:v>
                </c:pt>
                <c:pt idx="3902">
                  <c:v>1170.0</c:v>
                </c:pt>
                <c:pt idx="3903">
                  <c:v>1170.0</c:v>
                </c:pt>
                <c:pt idx="3904">
                  <c:v>1170.0</c:v>
                </c:pt>
                <c:pt idx="3905">
                  <c:v>1170.0</c:v>
                </c:pt>
                <c:pt idx="3906">
                  <c:v>1170.0</c:v>
                </c:pt>
                <c:pt idx="3907">
                  <c:v>1171.0</c:v>
                </c:pt>
                <c:pt idx="3908">
                  <c:v>1171.0</c:v>
                </c:pt>
                <c:pt idx="3909">
                  <c:v>1172.0</c:v>
                </c:pt>
                <c:pt idx="3910">
                  <c:v>1173.0</c:v>
                </c:pt>
                <c:pt idx="3911">
                  <c:v>1174.0</c:v>
                </c:pt>
                <c:pt idx="3912">
                  <c:v>1175.0</c:v>
                </c:pt>
                <c:pt idx="3913">
                  <c:v>1176.0</c:v>
                </c:pt>
                <c:pt idx="3914">
                  <c:v>1176.0</c:v>
                </c:pt>
                <c:pt idx="3915">
                  <c:v>1176.0</c:v>
                </c:pt>
                <c:pt idx="3916">
                  <c:v>1177.0</c:v>
                </c:pt>
                <c:pt idx="3917">
                  <c:v>1177.0</c:v>
                </c:pt>
                <c:pt idx="3918">
                  <c:v>1178.0</c:v>
                </c:pt>
                <c:pt idx="3919">
                  <c:v>1178.0</c:v>
                </c:pt>
                <c:pt idx="3920">
                  <c:v>1178.0</c:v>
                </c:pt>
                <c:pt idx="3921">
                  <c:v>1179.0</c:v>
                </c:pt>
                <c:pt idx="3922">
                  <c:v>1179.0</c:v>
                </c:pt>
                <c:pt idx="3923">
                  <c:v>1179.0</c:v>
                </c:pt>
                <c:pt idx="3924">
                  <c:v>1179.0</c:v>
                </c:pt>
                <c:pt idx="3925">
                  <c:v>1179.0</c:v>
                </c:pt>
                <c:pt idx="3926">
                  <c:v>1179.0</c:v>
                </c:pt>
                <c:pt idx="3927">
                  <c:v>1179.0</c:v>
                </c:pt>
                <c:pt idx="3928">
                  <c:v>1180.0</c:v>
                </c:pt>
                <c:pt idx="3929">
                  <c:v>1180.0</c:v>
                </c:pt>
                <c:pt idx="3930">
                  <c:v>1181.0</c:v>
                </c:pt>
                <c:pt idx="3931">
                  <c:v>1181.0</c:v>
                </c:pt>
                <c:pt idx="3932">
                  <c:v>1181.0</c:v>
                </c:pt>
                <c:pt idx="3933">
                  <c:v>1181.0</c:v>
                </c:pt>
                <c:pt idx="3934">
                  <c:v>1181.0</c:v>
                </c:pt>
                <c:pt idx="3935">
                  <c:v>1181.0</c:v>
                </c:pt>
                <c:pt idx="3936">
                  <c:v>1181.0</c:v>
                </c:pt>
                <c:pt idx="3937">
                  <c:v>1182.0</c:v>
                </c:pt>
                <c:pt idx="3938">
                  <c:v>1182.0</c:v>
                </c:pt>
                <c:pt idx="3939">
                  <c:v>1182.0</c:v>
                </c:pt>
                <c:pt idx="3940">
                  <c:v>1182.0</c:v>
                </c:pt>
                <c:pt idx="3941">
                  <c:v>1182.0</c:v>
                </c:pt>
                <c:pt idx="3942">
                  <c:v>1182.0</c:v>
                </c:pt>
                <c:pt idx="3943">
                  <c:v>1182.0</c:v>
                </c:pt>
                <c:pt idx="3944">
                  <c:v>1182.0</c:v>
                </c:pt>
                <c:pt idx="3945">
                  <c:v>1182.0</c:v>
                </c:pt>
                <c:pt idx="3946">
                  <c:v>1182.0</c:v>
                </c:pt>
                <c:pt idx="3947">
                  <c:v>1183.0</c:v>
                </c:pt>
                <c:pt idx="3948">
                  <c:v>1184.0</c:v>
                </c:pt>
                <c:pt idx="3949">
                  <c:v>1184.0</c:v>
                </c:pt>
                <c:pt idx="3950">
                  <c:v>1184.0</c:v>
                </c:pt>
                <c:pt idx="3951">
                  <c:v>1184.0</c:v>
                </c:pt>
                <c:pt idx="3952">
                  <c:v>1184.0</c:v>
                </c:pt>
                <c:pt idx="3953">
                  <c:v>1184.0</c:v>
                </c:pt>
                <c:pt idx="3954">
                  <c:v>1184.0</c:v>
                </c:pt>
                <c:pt idx="3955">
                  <c:v>1184.0</c:v>
                </c:pt>
                <c:pt idx="3956">
                  <c:v>1184.0</c:v>
                </c:pt>
                <c:pt idx="3957">
                  <c:v>1184.0</c:v>
                </c:pt>
                <c:pt idx="3958">
                  <c:v>1184.0</c:v>
                </c:pt>
                <c:pt idx="3959">
                  <c:v>1184.0</c:v>
                </c:pt>
                <c:pt idx="3960">
                  <c:v>1184.0</c:v>
                </c:pt>
                <c:pt idx="3961">
                  <c:v>1184.0</c:v>
                </c:pt>
                <c:pt idx="3962">
                  <c:v>1184.0</c:v>
                </c:pt>
                <c:pt idx="3963">
                  <c:v>1184.0</c:v>
                </c:pt>
                <c:pt idx="3964">
                  <c:v>1184.0</c:v>
                </c:pt>
                <c:pt idx="3965">
                  <c:v>1185.0</c:v>
                </c:pt>
                <c:pt idx="3966">
                  <c:v>1185.0</c:v>
                </c:pt>
                <c:pt idx="3967">
                  <c:v>1185.0</c:v>
                </c:pt>
                <c:pt idx="3968">
                  <c:v>1185.0</c:v>
                </c:pt>
                <c:pt idx="3969">
                  <c:v>1185.0</c:v>
                </c:pt>
                <c:pt idx="3970">
                  <c:v>1185.0</c:v>
                </c:pt>
                <c:pt idx="3971">
                  <c:v>1185.0</c:v>
                </c:pt>
                <c:pt idx="3972">
                  <c:v>1186.0</c:v>
                </c:pt>
                <c:pt idx="3973">
                  <c:v>1187.0</c:v>
                </c:pt>
                <c:pt idx="3974">
                  <c:v>1188.0</c:v>
                </c:pt>
                <c:pt idx="3975">
                  <c:v>1189.0</c:v>
                </c:pt>
                <c:pt idx="3976">
                  <c:v>1190.0</c:v>
                </c:pt>
                <c:pt idx="3977">
                  <c:v>1191.0</c:v>
                </c:pt>
                <c:pt idx="3978">
                  <c:v>1191.0</c:v>
                </c:pt>
                <c:pt idx="3979">
                  <c:v>1191.0</c:v>
                </c:pt>
                <c:pt idx="3980">
                  <c:v>1191.0</c:v>
                </c:pt>
                <c:pt idx="3981">
                  <c:v>1192.0</c:v>
                </c:pt>
                <c:pt idx="3982">
                  <c:v>1193.0</c:v>
                </c:pt>
                <c:pt idx="3983">
                  <c:v>1194.0</c:v>
                </c:pt>
                <c:pt idx="3984">
                  <c:v>1194.0</c:v>
                </c:pt>
                <c:pt idx="3985">
                  <c:v>1195.0</c:v>
                </c:pt>
                <c:pt idx="3986">
                  <c:v>1196.0</c:v>
                </c:pt>
                <c:pt idx="3987">
                  <c:v>1196.0</c:v>
                </c:pt>
                <c:pt idx="3988">
                  <c:v>1196.0</c:v>
                </c:pt>
                <c:pt idx="3989">
                  <c:v>1196.0</c:v>
                </c:pt>
                <c:pt idx="3990">
                  <c:v>1196.0</c:v>
                </c:pt>
                <c:pt idx="3991">
                  <c:v>1196.0</c:v>
                </c:pt>
                <c:pt idx="3992">
                  <c:v>1196.0</c:v>
                </c:pt>
                <c:pt idx="3993">
                  <c:v>1197.0</c:v>
                </c:pt>
                <c:pt idx="3994">
                  <c:v>1198.0</c:v>
                </c:pt>
                <c:pt idx="3995">
                  <c:v>1199.0</c:v>
                </c:pt>
                <c:pt idx="3996">
                  <c:v>1199.0</c:v>
                </c:pt>
                <c:pt idx="3997">
                  <c:v>1199.0</c:v>
                </c:pt>
                <c:pt idx="3998">
                  <c:v>1199.0</c:v>
                </c:pt>
                <c:pt idx="3999">
                  <c:v>1199.0</c:v>
                </c:pt>
                <c:pt idx="4000">
                  <c:v>1200.0</c:v>
                </c:pt>
                <c:pt idx="4001">
                  <c:v>1200.0</c:v>
                </c:pt>
                <c:pt idx="4002">
                  <c:v>1200.0</c:v>
                </c:pt>
                <c:pt idx="4003">
                  <c:v>1200.0</c:v>
                </c:pt>
                <c:pt idx="4004">
                  <c:v>1201.0</c:v>
                </c:pt>
                <c:pt idx="4005">
                  <c:v>1202.0</c:v>
                </c:pt>
                <c:pt idx="4006">
                  <c:v>1202.0</c:v>
                </c:pt>
                <c:pt idx="4007">
                  <c:v>1202.0</c:v>
                </c:pt>
                <c:pt idx="4008">
                  <c:v>1202.0</c:v>
                </c:pt>
                <c:pt idx="4009">
                  <c:v>1202.0</c:v>
                </c:pt>
                <c:pt idx="4010">
                  <c:v>1202.0</c:v>
                </c:pt>
                <c:pt idx="4011">
                  <c:v>1202.0</c:v>
                </c:pt>
                <c:pt idx="4012">
                  <c:v>1203.0</c:v>
                </c:pt>
                <c:pt idx="4013">
                  <c:v>1203.0</c:v>
                </c:pt>
                <c:pt idx="4014">
                  <c:v>1203.0</c:v>
                </c:pt>
                <c:pt idx="4015">
                  <c:v>1203.0</c:v>
                </c:pt>
                <c:pt idx="4016">
                  <c:v>1203.0</c:v>
                </c:pt>
                <c:pt idx="4017">
                  <c:v>1203.0</c:v>
                </c:pt>
                <c:pt idx="4018">
                  <c:v>1203.0</c:v>
                </c:pt>
                <c:pt idx="4019">
                  <c:v>1203.0</c:v>
                </c:pt>
                <c:pt idx="4020">
                  <c:v>1203.0</c:v>
                </c:pt>
                <c:pt idx="4021">
                  <c:v>1203.0</c:v>
                </c:pt>
                <c:pt idx="4022">
                  <c:v>1203.0</c:v>
                </c:pt>
                <c:pt idx="4023">
                  <c:v>1203.0</c:v>
                </c:pt>
                <c:pt idx="4024">
                  <c:v>1203.0</c:v>
                </c:pt>
                <c:pt idx="4025">
                  <c:v>1203.0</c:v>
                </c:pt>
                <c:pt idx="4026">
                  <c:v>1203.0</c:v>
                </c:pt>
                <c:pt idx="4027">
                  <c:v>1203.0</c:v>
                </c:pt>
                <c:pt idx="4028">
                  <c:v>1203.0</c:v>
                </c:pt>
                <c:pt idx="4029">
                  <c:v>1203.0</c:v>
                </c:pt>
                <c:pt idx="4030">
                  <c:v>1203.0</c:v>
                </c:pt>
                <c:pt idx="4031">
                  <c:v>1203.0</c:v>
                </c:pt>
                <c:pt idx="4032">
                  <c:v>1204.0</c:v>
                </c:pt>
                <c:pt idx="4033">
                  <c:v>1204.0</c:v>
                </c:pt>
                <c:pt idx="4034">
                  <c:v>1204.0</c:v>
                </c:pt>
                <c:pt idx="4035">
                  <c:v>1204.0</c:v>
                </c:pt>
                <c:pt idx="4036">
                  <c:v>1205.0</c:v>
                </c:pt>
                <c:pt idx="4037">
                  <c:v>1205.0</c:v>
                </c:pt>
                <c:pt idx="4038">
                  <c:v>1205.0</c:v>
                </c:pt>
                <c:pt idx="4039">
                  <c:v>1205.0</c:v>
                </c:pt>
                <c:pt idx="4040">
                  <c:v>1205.0</c:v>
                </c:pt>
                <c:pt idx="4041">
                  <c:v>1205.0</c:v>
                </c:pt>
                <c:pt idx="4042">
                  <c:v>1206.0</c:v>
                </c:pt>
                <c:pt idx="4043">
                  <c:v>1207.0</c:v>
                </c:pt>
                <c:pt idx="4044">
                  <c:v>1208.0</c:v>
                </c:pt>
                <c:pt idx="4045">
                  <c:v>1209.0</c:v>
                </c:pt>
                <c:pt idx="4046">
                  <c:v>1210.0</c:v>
                </c:pt>
                <c:pt idx="4047">
                  <c:v>1211.0</c:v>
                </c:pt>
                <c:pt idx="4048">
                  <c:v>1212.0</c:v>
                </c:pt>
                <c:pt idx="4049">
                  <c:v>1213.0</c:v>
                </c:pt>
                <c:pt idx="4050">
                  <c:v>1213.0</c:v>
                </c:pt>
                <c:pt idx="4051">
                  <c:v>1213.0</c:v>
                </c:pt>
                <c:pt idx="4052">
                  <c:v>1213.0</c:v>
                </c:pt>
                <c:pt idx="4053">
                  <c:v>1213.0</c:v>
                </c:pt>
                <c:pt idx="4054">
                  <c:v>1214.0</c:v>
                </c:pt>
                <c:pt idx="4055">
                  <c:v>1215.0</c:v>
                </c:pt>
                <c:pt idx="4056">
                  <c:v>1216.0</c:v>
                </c:pt>
                <c:pt idx="4057">
                  <c:v>1216.0</c:v>
                </c:pt>
                <c:pt idx="4058">
                  <c:v>1217.0</c:v>
                </c:pt>
                <c:pt idx="4059">
                  <c:v>1217.0</c:v>
                </c:pt>
                <c:pt idx="4060">
                  <c:v>1217.0</c:v>
                </c:pt>
                <c:pt idx="4061">
                  <c:v>1218.0</c:v>
                </c:pt>
                <c:pt idx="4062">
                  <c:v>1218.0</c:v>
                </c:pt>
                <c:pt idx="4063">
                  <c:v>1218.0</c:v>
                </c:pt>
                <c:pt idx="4064">
                  <c:v>1218.0</c:v>
                </c:pt>
                <c:pt idx="4065">
                  <c:v>1218.0</c:v>
                </c:pt>
                <c:pt idx="4066">
                  <c:v>1218.0</c:v>
                </c:pt>
                <c:pt idx="4067">
                  <c:v>1218.0</c:v>
                </c:pt>
                <c:pt idx="4068">
                  <c:v>1218.0</c:v>
                </c:pt>
                <c:pt idx="4069">
                  <c:v>1219.0</c:v>
                </c:pt>
                <c:pt idx="4070">
                  <c:v>1220.0</c:v>
                </c:pt>
                <c:pt idx="4071">
                  <c:v>1221.0</c:v>
                </c:pt>
                <c:pt idx="4072">
                  <c:v>1221.0</c:v>
                </c:pt>
                <c:pt idx="4073">
                  <c:v>1221.0</c:v>
                </c:pt>
                <c:pt idx="4074">
                  <c:v>1222.0</c:v>
                </c:pt>
                <c:pt idx="4075">
                  <c:v>1223.0</c:v>
                </c:pt>
                <c:pt idx="4076">
                  <c:v>1224.0</c:v>
                </c:pt>
                <c:pt idx="4077">
                  <c:v>1224.0</c:v>
                </c:pt>
                <c:pt idx="4078">
                  <c:v>1224.0</c:v>
                </c:pt>
                <c:pt idx="4079">
                  <c:v>1224.0</c:v>
                </c:pt>
                <c:pt idx="4080">
                  <c:v>1225.0</c:v>
                </c:pt>
                <c:pt idx="4081">
                  <c:v>1225.0</c:v>
                </c:pt>
                <c:pt idx="4082">
                  <c:v>1225.0</c:v>
                </c:pt>
                <c:pt idx="4083">
                  <c:v>1226.0</c:v>
                </c:pt>
                <c:pt idx="4084">
                  <c:v>1226.0</c:v>
                </c:pt>
                <c:pt idx="4085">
                  <c:v>1226.0</c:v>
                </c:pt>
                <c:pt idx="4086">
                  <c:v>1226.0</c:v>
                </c:pt>
                <c:pt idx="4087">
                  <c:v>1226.0</c:v>
                </c:pt>
                <c:pt idx="4088">
                  <c:v>1226.0</c:v>
                </c:pt>
                <c:pt idx="4089">
                  <c:v>1227.0</c:v>
                </c:pt>
                <c:pt idx="4090">
                  <c:v>1227.0</c:v>
                </c:pt>
                <c:pt idx="4091">
                  <c:v>1227.0</c:v>
                </c:pt>
                <c:pt idx="4092">
                  <c:v>1227.0</c:v>
                </c:pt>
                <c:pt idx="4093">
                  <c:v>1227.0</c:v>
                </c:pt>
                <c:pt idx="4094">
                  <c:v>1227.0</c:v>
                </c:pt>
                <c:pt idx="4095">
                  <c:v>1227.0</c:v>
                </c:pt>
                <c:pt idx="4096">
                  <c:v>1227.0</c:v>
                </c:pt>
                <c:pt idx="4097">
                  <c:v>1227.0</c:v>
                </c:pt>
                <c:pt idx="4098">
                  <c:v>1227.0</c:v>
                </c:pt>
                <c:pt idx="4099">
                  <c:v>1227.0</c:v>
                </c:pt>
                <c:pt idx="4100">
                  <c:v>1227.0</c:v>
                </c:pt>
                <c:pt idx="4101">
                  <c:v>1227.0</c:v>
                </c:pt>
                <c:pt idx="4102">
                  <c:v>1227.0</c:v>
                </c:pt>
                <c:pt idx="4103">
                  <c:v>1227.0</c:v>
                </c:pt>
                <c:pt idx="4104">
                  <c:v>1228.0</c:v>
                </c:pt>
                <c:pt idx="4105">
                  <c:v>1228.0</c:v>
                </c:pt>
                <c:pt idx="4106">
                  <c:v>1228.0</c:v>
                </c:pt>
                <c:pt idx="4107">
                  <c:v>1228.0</c:v>
                </c:pt>
                <c:pt idx="4108">
                  <c:v>1228.0</c:v>
                </c:pt>
                <c:pt idx="4109">
                  <c:v>1229.0</c:v>
                </c:pt>
                <c:pt idx="4110">
                  <c:v>1229.0</c:v>
                </c:pt>
                <c:pt idx="4111">
                  <c:v>1229.0</c:v>
                </c:pt>
                <c:pt idx="4112">
                  <c:v>1229.0</c:v>
                </c:pt>
                <c:pt idx="4113">
                  <c:v>1229.0</c:v>
                </c:pt>
                <c:pt idx="4114">
                  <c:v>1229.0</c:v>
                </c:pt>
                <c:pt idx="4115">
                  <c:v>1229.0</c:v>
                </c:pt>
                <c:pt idx="4116">
                  <c:v>1229.0</c:v>
                </c:pt>
                <c:pt idx="4117">
                  <c:v>1229.0</c:v>
                </c:pt>
                <c:pt idx="4118">
                  <c:v>1229.0</c:v>
                </c:pt>
                <c:pt idx="4119">
                  <c:v>1229.0</c:v>
                </c:pt>
                <c:pt idx="4120">
                  <c:v>1229.0</c:v>
                </c:pt>
                <c:pt idx="4121">
                  <c:v>1229.0</c:v>
                </c:pt>
                <c:pt idx="4122">
                  <c:v>1230.0</c:v>
                </c:pt>
                <c:pt idx="4123">
                  <c:v>1231.0</c:v>
                </c:pt>
                <c:pt idx="4124">
                  <c:v>1232.0</c:v>
                </c:pt>
                <c:pt idx="4125">
                  <c:v>1232.0</c:v>
                </c:pt>
                <c:pt idx="4126">
                  <c:v>1232.0</c:v>
                </c:pt>
                <c:pt idx="4127">
                  <c:v>1232.0</c:v>
                </c:pt>
                <c:pt idx="4128">
                  <c:v>1232.0</c:v>
                </c:pt>
                <c:pt idx="4129">
                  <c:v>1232.0</c:v>
                </c:pt>
                <c:pt idx="4130">
                  <c:v>1233.0</c:v>
                </c:pt>
                <c:pt idx="4131">
                  <c:v>1233.0</c:v>
                </c:pt>
                <c:pt idx="4132">
                  <c:v>1233.0</c:v>
                </c:pt>
                <c:pt idx="4133">
                  <c:v>1233.0</c:v>
                </c:pt>
                <c:pt idx="4134">
                  <c:v>1233.0</c:v>
                </c:pt>
                <c:pt idx="4135">
                  <c:v>1233.0</c:v>
                </c:pt>
                <c:pt idx="4136">
                  <c:v>1234.0</c:v>
                </c:pt>
                <c:pt idx="4137">
                  <c:v>1235.0</c:v>
                </c:pt>
                <c:pt idx="4138">
                  <c:v>1236.0</c:v>
                </c:pt>
                <c:pt idx="4139">
                  <c:v>1236.0</c:v>
                </c:pt>
                <c:pt idx="4140">
                  <c:v>1236.0</c:v>
                </c:pt>
                <c:pt idx="4141">
                  <c:v>1236.0</c:v>
                </c:pt>
                <c:pt idx="4142">
                  <c:v>1236.0</c:v>
                </c:pt>
                <c:pt idx="4143">
                  <c:v>1236.0</c:v>
                </c:pt>
                <c:pt idx="4144">
                  <c:v>1236.0</c:v>
                </c:pt>
                <c:pt idx="4145">
                  <c:v>1237.0</c:v>
                </c:pt>
                <c:pt idx="4146">
                  <c:v>1238.0</c:v>
                </c:pt>
                <c:pt idx="4147">
                  <c:v>1239.0</c:v>
                </c:pt>
                <c:pt idx="4148">
                  <c:v>1240.0</c:v>
                </c:pt>
                <c:pt idx="4149">
                  <c:v>1241.0</c:v>
                </c:pt>
                <c:pt idx="4150">
                  <c:v>1241.0</c:v>
                </c:pt>
                <c:pt idx="4151">
                  <c:v>1241.0</c:v>
                </c:pt>
                <c:pt idx="4152">
                  <c:v>1242.0</c:v>
                </c:pt>
                <c:pt idx="4153">
                  <c:v>1242.0</c:v>
                </c:pt>
                <c:pt idx="4154">
                  <c:v>1242.0</c:v>
                </c:pt>
                <c:pt idx="4155">
                  <c:v>1242.0</c:v>
                </c:pt>
                <c:pt idx="4156">
                  <c:v>1242.0</c:v>
                </c:pt>
                <c:pt idx="4157">
                  <c:v>1243.0</c:v>
                </c:pt>
                <c:pt idx="4158">
                  <c:v>1243.0</c:v>
                </c:pt>
                <c:pt idx="4159">
                  <c:v>1243.0</c:v>
                </c:pt>
                <c:pt idx="4160">
                  <c:v>1243.0</c:v>
                </c:pt>
                <c:pt idx="4161">
                  <c:v>1243.0</c:v>
                </c:pt>
                <c:pt idx="4162">
                  <c:v>1243.0</c:v>
                </c:pt>
                <c:pt idx="4163">
                  <c:v>1243.0</c:v>
                </c:pt>
                <c:pt idx="4164">
                  <c:v>1243.0</c:v>
                </c:pt>
                <c:pt idx="4165">
                  <c:v>1243.0</c:v>
                </c:pt>
                <c:pt idx="4166">
                  <c:v>1243.0</c:v>
                </c:pt>
                <c:pt idx="4167">
                  <c:v>1243.0</c:v>
                </c:pt>
                <c:pt idx="4168">
                  <c:v>1243.0</c:v>
                </c:pt>
                <c:pt idx="4169">
                  <c:v>1243.0</c:v>
                </c:pt>
                <c:pt idx="4170">
                  <c:v>1243.0</c:v>
                </c:pt>
                <c:pt idx="4171">
                  <c:v>1243.0</c:v>
                </c:pt>
                <c:pt idx="4172">
                  <c:v>1243.0</c:v>
                </c:pt>
                <c:pt idx="4173">
                  <c:v>1243.0</c:v>
                </c:pt>
                <c:pt idx="4174">
                  <c:v>1243.0</c:v>
                </c:pt>
                <c:pt idx="4175">
                  <c:v>1243.0</c:v>
                </c:pt>
                <c:pt idx="4176">
                  <c:v>1243.0</c:v>
                </c:pt>
                <c:pt idx="4177">
                  <c:v>1243.0</c:v>
                </c:pt>
                <c:pt idx="4178">
                  <c:v>1243.0</c:v>
                </c:pt>
                <c:pt idx="4179">
                  <c:v>1243.0</c:v>
                </c:pt>
                <c:pt idx="4180">
                  <c:v>1243.0</c:v>
                </c:pt>
                <c:pt idx="4181">
                  <c:v>1243.0</c:v>
                </c:pt>
                <c:pt idx="4182">
                  <c:v>1244.0</c:v>
                </c:pt>
                <c:pt idx="4183">
                  <c:v>1245.0</c:v>
                </c:pt>
                <c:pt idx="4184">
                  <c:v>1245.0</c:v>
                </c:pt>
                <c:pt idx="4185">
                  <c:v>1245.0</c:v>
                </c:pt>
                <c:pt idx="4186">
                  <c:v>1246.0</c:v>
                </c:pt>
                <c:pt idx="4187">
                  <c:v>1246.0</c:v>
                </c:pt>
                <c:pt idx="4188">
                  <c:v>1246.0</c:v>
                </c:pt>
                <c:pt idx="4189">
                  <c:v>1247.0</c:v>
                </c:pt>
                <c:pt idx="4190">
                  <c:v>1247.0</c:v>
                </c:pt>
                <c:pt idx="4191">
                  <c:v>1247.0</c:v>
                </c:pt>
                <c:pt idx="4192">
                  <c:v>1247.0</c:v>
                </c:pt>
                <c:pt idx="4193">
                  <c:v>1247.0</c:v>
                </c:pt>
                <c:pt idx="4194">
                  <c:v>1247.0</c:v>
                </c:pt>
                <c:pt idx="4195">
                  <c:v>1247.0</c:v>
                </c:pt>
                <c:pt idx="4196">
                  <c:v>1247.0</c:v>
                </c:pt>
                <c:pt idx="4197">
                  <c:v>1247.0</c:v>
                </c:pt>
                <c:pt idx="4198">
                  <c:v>1247.0</c:v>
                </c:pt>
                <c:pt idx="4199">
                  <c:v>1247.0</c:v>
                </c:pt>
                <c:pt idx="4200">
                  <c:v>1247.0</c:v>
                </c:pt>
                <c:pt idx="4201">
                  <c:v>1247.0</c:v>
                </c:pt>
                <c:pt idx="4202">
                  <c:v>1247.0</c:v>
                </c:pt>
                <c:pt idx="4203">
                  <c:v>1247.0</c:v>
                </c:pt>
                <c:pt idx="4204">
                  <c:v>1248.0</c:v>
                </c:pt>
                <c:pt idx="4205">
                  <c:v>1248.0</c:v>
                </c:pt>
                <c:pt idx="4206">
                  <c:v>1249.0</c:v>
                </c:pt>
                <c:pt idx="4207">
                  <c:v>1249.0</c:v>
                </c:pt>
                <c:pt idx="4208">
                  <c:v>1249.0</c:v>
                </c:pt>
                <c:pt idx="4209">
                  <c:v>1249.0</c:v>
                </c:pt>
                <c:pt idx="4210">
                  <c:v>1249.0</c:v>
                </c:pt>
                <c:pt idx="4211">
                  <c:v>1250.0</c:v>
                </c:pt>
                <c:pt idx="4212">
                  <c:v>1250.0</c:v>
                </c:pt>
                <c:pt idx="4213">
                  <c:v>1250.0</c:v>
                </c:pt>
                <c:pt idx="4214">
                  <c:v>1250.0</c:v>
                </c:pt>
                <c:pt idx="4215">
                  <c:v>1250.0</c:v>
                </c:pt>
                <c:pt idx="4216">
                  <c:v>1251.0</c:v>
                </c:pt>
                <c:pt idx="4217">
                  <c:v>1252.0</c:v>
                </c:pt>
                <c:pt idx="4218">
                  <c:v>1252.0</c:v>
                </c:pt>
                <c:pt idx="4219">
                  <c:v>1252.0</c:v>
                </c:pt>
                <c:pt idx="4220">
                  <c:v>1253.0</c:v>
                </c:pt>
                <c:pt idx="4221">
                  <c:v>1253.0</c:v>
                </c:pt>
                <c:pt idx="4222">
                  <c:v>1253.0</c:v>
                </c:pt>
                <c:pt idx="4223">
                  <c:v>1253.0</c:v>
                </c:pt>
                <c:pt idx="4224">
                  <c:v>1253.0</c:v>
                </c:pt>
                <c:pt idx="4225">
                  <c:v>1253.0</c:v>
                </c:pt>
                <c:pt idx="4226">
                  <c:v>1253.0</c:v>
                </c:pt>
                <c:pt idx="4227">
                  <c:v>1253.0</c:v>
                </c:pt>
                <c:pt idx="4228">
                  <c:v>1253.0</c:v>
                </c:pt>
                <c:pt idx="4229">
                  <c:v>1253.0</c:v>
                </c:pt>
                <c:pt idx="4230">
                  <c:v>1253.0</c:v>
                </c:pt>
                <c:pt idx="4231">
                  <c:v>1253.0</c:v>
                </c:pt>
                <c:pt idx="4232">
                  <c:v>1253.0</c:v>
                </c:pt>
                <c:pt idx="4233">
                  <c:v>1253.0</c:v>
                </c:pt>
                <c:pt idx="4234">
                  <c:v>1253.0</c:v>
                </c:pt>
                <c:pt idx="4235">
                  <c:v>1253.0</c:v>
                </c:pt>
                <c:pt idx="4236">
                  <c:v>1253.0</c:v>
                </c:pt>
                <c:pt idx="4237">
                  <c:v>1253.0</c:v>
                </c:pt>
                <c:pt idx="4238">
                  <c:v>1254.0</c:v>
                </c:pt>
                <c:pt idx="4239">
                  <c:v>1254.0</c:v>
                </c:pt>
                <c:pt idx="4240">
                  <c:v>1254.0</c:v>
                </c:pt>
                <c:pt idx="4241">
                  <c:v>1254.0</c:v>
                </c:pt>
                <c:pt idx="4242">
                  <c:v>1254.0</c:v>
                </c:pt>
                <c:pt idx="4243">
                  <c:v>1254.0</c:v>
                </c:pt>
                <c:pt idx="4244">
                  <c:v>1255.0</c:v>
                </c:pt>
                <c:pt idx="4245">
                  <c:v>1255.0</c:v>
                </c:pt>
                <c:pt idx="4246">
                  <c:v>1255.0</c:v>
                </c:pt>
                <c:pt idx="4247">
                  <c:v>1255.0</c:v>
                </c:pt>
                <c:pt idx="4248">
                  <c:v>1255.0</c:v>
                </c:pt>
                <c:pt idx="4249">
                  <c:v>1256.0</c:v>
                </c:pt>
                <c:pt idx="4250">
                  <c:v>1256.0</c:v>
                </c:pt>
                <c:pt idx="4251">
                  <c:v>1256.0</c:v>
                </c:pt>
                <c:pt idx="4252">
                  <c:v>1257.0</c:v>
                </c:pt>
                <c:pt idx="4253">
                  <c:v>1257.0</c:v>
                </c:pt>
                <c:pt idx="4254">
                  <c:v>1257.0</c:v>
                </c:pt>
                <c:pt idx="4255">
                  <c:v>1257.0</c:v>
                </c:pt>
                <c:pt idx="4256">
                  <c:v>1257.0</c:v>
                </c:pt>
                <c:pt idx="4257">
                  <c:v>1257.0</c:v>
                </c:pt>
                <c:pt idx="4258">
                  <c:v>1257.0</c:v>
                </c:pt>
                <c:pt idx="4259">
                  <c:v>1257.0</c:v>
                </c:pt>
                <c:pt idx="4260">
                  <c:v>1258.0</c:v>
                </c:pt>
                <c:pt idx="4261">
                  <c:v>1258.0</c:v>
                </c:pt>
                <c:pt idx="4262">
                  <c:v>1258.0</c:v>
                </c:pt>
                <c:pt idx="4263">
                  <c:v>1259.0</c:v>
                </c:pt>
                <c:pt idx="4264">
                  <c:v>1260.0</c:v>
                </c:pt>
                <c:pt idx="4265">
                  <c:v>1260.0</c:v>
                </c:pt>
                <c:pt idx="4266">
                  <c:v>1260.0</c:v>
                </c:pt>
                <c:pt idx="4267">
                  <c:v>1260.0</c:v>
                </c:pt>
                <c:pt idx="4268">
                  <c:v>1260.0</c:v>
                </c:pt>
                <c:pt idx="4269">
                  <c:v>1260.0</c:v>
                </c:pt>
                <c:pt idx="4270">
                  <c:v>1260.0</c:v>
                </c:pt>
                <c:pt idx="4271">
                  <c:v>1260.0</c:v>
                </c:pt>
                <c:pt idx="4272">
                  <c:v>1260.0</c:v>
                </c:pt>
                <c:pt idx="4273">
                  <c:v>1260.0</c:v>
                </c:pt>
                <c:pt idx="4274">
                  <c:v>1260.0</c:v>
                </c:pt>
                <c:pt idx="4275">
                  <c:v>1260.0</c:v>
                </c:pt>
                <c:pt idx="4276">
                  <c:v>1260.0</c:v>
                </c:pt>
                <c:pt idx="4277">
                  <c:v>1260.0</c:v>
                </c:pt>
                <c:pt idx="4278">
                  <c:v>1260.0</c:v>
                </c:pt>
                <c:pt idx="4279">
                  <c:v>1260.0</c:v>
                </c:pt>
                <c:pt idx="4280">
                  <c:v>1260.0</c:v>
                </c:pt>
                <c:pt idx="4281">
                  <c:v>1260.0</c:v>
                </c:pt>
                <c:pt idx="4282">
                  <c:v>1260.0</c:v>
                </c:pt>
                <c:pt idx="4283">
                  <c:v>1260.0</c:v>
                </c:pt>
                <c:pt idx="4284">
                  <c:v>1260.0</c:v>
                </c:pt>
                <c:pt idx="4285">
                  <c:v>1260.0</c:v>
                </c:pt>
                <c:pt idx="4286">
                  <c:v>1260.0</c:v>
                </c:pt>
                <c:pt idx="4287">
                  <c:v>1260.0</c:v>
                </c:pt>
                <c:pt idx="4288">
                  <c:v>1261.0</c:v>
                </c:pt>
                <c:pt idx="4289">
                  <c:v>1262.0</c:v>
                </c:pt>
                <c:pt idx="4290">
                  <c:v>1262.0</c:v>
                </c:pt>
                <c:pt idx="4291">
                  <c:v>1263.0</c:v>
                </c:pt>
                <c:pt idx="4292">
                  <c:v>1263.0</c:v>
                </c:pt>
                <c:pt idx="4293">
                  <c:v>1264.0</c:v>
                </c:pt>
                <c:pt idx="4294">
                  <c:v>1265.0</c:v>
                </c:pt>
                <c:pt idx="4295">
                  <c:v>1265.0</c:v>
                </c:pt>
                <c:pt idx="4296">
                  <c:v>1265.0</c:v>
                </c:pt>
                <c:pt idx="4297">
                  <c:v>1265.0</c:v>
                </c:pt>
                <c:pt idx="4298">
                  <c:v>1265.0</c:v>
                </c:pt>
                <c:pt idx="4299">
                  <c:v>1265.0</c:v>
                </c:pt>
                <c:pt idx="4300">
                  <c:v>1265.0</c:v>
                </c:pt>
                <c:pt idx="4301">
                  <c:v>1265.0</c:v>
                </c:pt>
                <c:pt idx="4302">
                  <c:v>1265.0</c:v>
                </c:pt>
                <c:pt idx="4303">
                  <c:v>1266.0</c:v>
                </c:pt>
                <c:pt idx="4304">
                  <c:v>1266.0</c:v>
                </c:pt>
                <c:pt idx="4305">
                  <c:v>1266.0</c:v>
                </c:pt>
                <c:pt idx="4306">
                  <c:v>1266.0</c:v>
                </c:pt>
                <c:pt idx="4307">
                  <c:v>1266.0</c:v>
                </c:pt>
                <c:pt idx="4308">
                  <c:v>1266.0</c:v>
                </c:pt>
                <c:pt idx="4309">
                  <c:v>1266.0</c:v>
                </c:pt>
                <c:pt idx="4310">
                  <c:v>1266.0</c:v>
                </c:pt>
                <c:pt idx="4311">
                  <c:v>1266.0</c:v>
                </c:pt>
                <c:pt idx="4312">
                  <c:v>1267.0</c:v>
                </c:pt>
                <c:pt idx="4313">
                  <c:v>1267.0</c:v>
                </c:pt>
                <c:pt idx="4314">
                  <c:v>1268.0</c:v>
                </c:pt>
                <c:pt idx="4315">
                  <c:v>1269.0</c:v>
                </c:pt>
                <c:pt idx="4316">
                  <c:v>1269.0</c:v>
                </c:pt>
                <c:pt idx="4317">
                  <c:v>1269.0</c:v>
                </c:pt>
                <c:pt idx="4318">
                  <c:v>1269.0</c:v>
                </c:pt>
                <c:pt idx="4319">
                  <c:v>1269.0</c:v>
                </c:pt>
                <c:pt idx="4320">
                  <c:v>1270.0</c:v>
                </c:pt>
                <c:pt idx="4321">
                  <c:v>1271.0</c:v>
                </c:pt>
                <c:pt idx="4322">
                  <c:v>1271.0</c:v>
                </c:pt>
                <c:pt idx="4323">
                  <c:v>1271.0</c:v>
                </c:pt>
                <c:pt idx="4324">
                  <c:v>1271.0</c:v>
                </c:pt>
                <c:pt idx="4325">
                  <c:v>1271.0</c:v>
                </c:pt>
                <c:pt idx="4326">
                  <c:v>1271.0</c:v>
                </c:pt>
                <c:pt idx="4327">
                  <c:v>1271.0</c:v>
                </c:pt>
                <c:pt idx="4328">
                  <c:v>1271.0</c:v>
                </c:pt>
                <c:pt idx="4329">
                  <c:v>1271.0</c:v>
                </c:pt>
                <c:pt idx="4330">
                  <c:v>1271.0</c:v>
                </c:pt>
                <c:pt idx="4331">
                  <c:v>1271.0</c:v>
                </c:pt>
                <c:pt idx="4332">
                  <c:v>1271.0</c:v>
                </c:pt>
                <c:pt idx="4333">
                  <c:v>1271.0</c:v>
                </c:pt>
                <c:pt idx="4334">
                  <c:v>1271.0</c:v>
                </c:pt>
                <c:pt idx="4335">
                  <c:v>1271.0</c:v>
                </c:pt>
                <c:pt idx="4336">
                  <c:v>1271.0</c:v>
                </c:pt>
                <c:pt idx="4337">
                  <c:v>1271.0</c:v>
                </c:pt>
                <c:pt idx="4338">
                  <c:v>1271.0</c:v>
                </c:pt>
                <c:pt idx="4339">
                  <c:v>1271.0</c:v>
                </c:pt>
                <c:pt idx="4340">
                  <c:v>1271.0</c:v>
                </c:pt>
                <c:pt idx="4341">
                  <c:v>1271.0</c:v>
                </c:pt>
                <c:pt idx="4342">
                  <c:v>1271.0</c:v>
                </c:pt>
                <c:pt idx="4343">
                  <c:v>1271.0</c:v>
                </c:pt>
                <c:pt idx="4344">
                  <c:v>1271.0</c:v>
                </c:pt>
                <c:pt idx="4345">
                  <c:v>1271.0</c:v>
                </c:pt>
                <c:pt idx="4346">
                  <c:v>1271.0</c:v>
                </c:pt>
                <c:pt idx="4347">
                  <c:v>1271.0</c:v>
                </c:pt>
                <c:pt idx="4348">
                  <c:v>1271.0</c:v>
                </c:pt>
                <c:pt idx="4349">
                  <c:v>1271.0</c:v>
                </c:pt>
                <c:pt idx="4350">
                  <c:v>1271.0</c:v>
                </c:pt>
                <c:pt idx="4351">
                  <c:v>1272.0</c:v>
                </c:pt>
                <c:pt idx="4352">
                  <c:v>1272.0</c:v>
                </c:pt>
                <c:pt idx="4353">
                  <c:v>1272.0</c:v>
                </c:pt>
                <c:pt idx="4354">
                  <c:v>1272.0</c:v>
                </c:pt>
                <c:pt idx="4355">
                  <c:v>1273.0</c:v>
                </c:pt>
                <c:pt idx="4356">
                  <c:v>1274.0</c:v>
                </c:pt>
                <c:pt idx="4357">
                  <c:v>1275.0</c:v>
                </c:pt>
                <c:pt idx="4358">
                  <c:v>1275.0</c:v>
                </c:pt>
                <c:pt idx="4359">
                  <c:v>1275.0</c:v>
                </c:pt>
                <c:pt idx="4360">
                  <c:v>1276.0</c:v>
                </c:pt>
                <c:pt idx="4361">
                  <c:v>1276.0</c:v>
                </c:pt>
                <c:pt idx="4362">
                  <c:v>1276.0</c:v>
                </c:pt>
                <c:pt idx="4363">
                  <c:v>1277.0</c:v>
                </c:pt>
                <c:pt idx="4364">
                  <c:v>1278.0</c:v>
                </c:pt>
                <c:pt idx="4365">
                  <c:v>1279.0</c:v>
                </c:pt>
                <c:pt idx="4366">
                  <c:v>1279.0</c:v>
                </c:pt>
                <c:pt idx="4367">
                  <c:v>1279.0</c:v>
                </c:pt>
                <c:pt idx="4368">
                  <c:v>1279.0</c:v>
                </c:pt>
                <c:pt idx="4369">
                  <c:v>1279.0</c:v>
                </c:pt>
                <c:pt idx="4370">
                  <c:v>1280.0</c:v>
                </c:pt>
                <c:pt idx="4371">
                  <c:v>1281.0</c:v>
                </c:pt>
                <c:pt idx="4372">
                  <c:v>1281.0</c:v>
                </c:pt>
                <c:pt idx="4373">
                  <c:v>1282.0</c:v>
                </c:pt>
                <c:pt idx="4374">
                  <c:v>1282.0</c:v>
                </c:pt>
                <c:pt idx="4375">
                  <c:v>1282.0</c:v>
                </c:pt>
                <c:pt idx="4376">
                  <c:v>1282.0</c:v>
                </c:pt>
                <c:pt idx="4377">
                  <c:v>1282.0</c:v>
                </c:pt>
                <c:pt idx="4378">
                  <c:v>1282.0</c:v>
                </c:pt>
                <c:pt idx="4379">
                  <c:v>1282.0</c:v>
                </c:pt>
                <c:pt idx="4380">
                  <c:v>1283.0</c:v>
                </c:pt>
                <c:pt idx="4381">
                  <c:v>1283.0</c:v>
                </c:pt>
                <c:pt idx="4382">
                  <c:v>1283.0</c:v>
                </c:pt>
                <c:pt idx="4383">
                  <c:v>1283.0</c:v>
                </c:pt>
                <c:pt idx="4384">
                  <c:v>1283.0</c:v>
                </c:pt>
                <c:pt idx="4385">
                  <c:v>1283.0</c:v>
                </c:pt>
                <c:pt idx="4386">
                  <c:v>1283.0</c:v>
                </c:pt>
                <c:pt idx="4387">
                  <c:v>1283.0</c:v>
                </c:pt>
                <c:pt idx="4388">
                  <c:v>1284.0</c:v>
                </c:pt>
                <c:pt idx="4389">
                  <c:v>1284.0</c:v>
                </c:pt>
                <c:pt idx="4390">
                  <c:v>1284.0</c:v>
                </c:pt>
                <c:pt idx="4391">
                  <c:v>1284.0</c:v>
                </c:pt>
                <c:pt idx="4392">
                  <c:v>1284.0</c:v>
                </c:pt>
                <c:pt idx="4393">
                  <c:v>1284.0</c:v>
                </c:pt>
                <c:pt idx="4394">
                  <c:v>1284.0</c:v>
                </c:pt>
                <c:pt idx="4395">
                  <c:v>1284.0</c:v>
                </c:pt>
                <c:pt idx="4396">
                  <c:v>1284.0</c:v>
                </c:pt>
                <c:pt idx="4397">
                  <c:v>1284.0</c:v>
                </c:pt>
                <c:pt idx="4398">
                  <c:v>1284.0</c:v>
                </c:pt>
                <c:pt idx="4399">
                  <c:v>1285.0</c:v>
                </c:pt>
                <c:pt idx="4400">
                  <c:v>1286.0</c:v>
                </c:pt>
                <c:pt idx="4401">
                  <c:v>1287.0</c:v>
                </c:pt>
                <c:pt idx="4402">
                  <c:v>1287.0</c:v>
                </c:pt>
                <c:pt idx="4403">
                  <c:v>1287.0</c:v>
                </c:pt>
                <c:pt idx="4404">
                  <c:v>1288.0</c:v>
                </c:pt>
                <c:pt idx="4405">
                  <c:v>1289.0</c:v>
                </c:pt>
                <c:pt idx="4406">
                  <c:v>1289.0</c:v>
                </c:pt>
                <c:pt idx="4407">
                  <c:v>1289.0</c:v>
                </c:pt>
                <c:pt idx="4408">
                  <c:v>1289.0</c:v>
                </c:pt>
                <c:pt idx="4409">
                  <c:v>1290.0</c:v>
                </c:pt>
                <c:pt idx="4410">
                  <c:v>1291.0</c:v>
                </c:pt>
                <c:pt idx="4411">
                  <c:v>1291.0</c:v>
                </c:pt>
                <c:pt idx="4412">
                  <c:v>1291.0</c:v>
                </c:pt>
                <c:pt idx="4413">
                  <c:v>1291.0</c:v>
                </c:pt>
                <c:pt idx="4414">
                  <c:v>1291.0</c:v>
                </c:pt>
                <c:pt idx="4415">
                  <c:v>1292.0</c:v>
                </c:pt>
                <c:pt idx="4416">
                  <c:v>1293.0</c:v>
                </c:pt>
                <c:pt idx="4417">
                  <c:v>1294.0</c:v>
                </c:pt>
                <c:pt idx="4418">
                  <c:v>1294.0</c:v>
                </c:pt>
                <c:pt idx="4419">
                  <c:v>1294.0</c:v>
                </c:pt>
                <c:pt idx="4420">
                  <c:v>1295.0</c:v>
                </c:pt>
                <c:pt idx="4421">
                  <c:v>1296.0</c:v>
                </c:pt>
                <c:pt idx="4422">
                  <c:v>1297.0</c:v>
                </c:pt>
                <c:pt idx="4423">
                  <c:v>1298.0</c:v>
                </c:pt>
                <c:pt idx="4424">
                  <c:v>1299.0</c:v>
                </c:pt>
                <c:pt idx="4425">
                  <c:v>1300.0</c:v>
                </c:pt>
                <c:pt idx="4426">
                  <c:v>1301.0</c:v>
                </c:pt>
                <c:pt idx="4427">
                  <c:v>1302.0</c:v>
                </c:pt>
                <c:pt idx="4428">
                  <c:v>1303.0</c:v>
                </c:pt>
                <c:pt idx="4429">
                  <c:v>1304.0</c:v>
                </c:pt>
                <c:pt idx="4430">
                  <c:v>1305.0</c:v>
                </c:pt>
                <c:pt idx="4431">
                  <c:v>1306.0</c:v>
                </c:pt>
                <c:pt idx="4432">
                  <c:v>1307.0</c:v>
                </c:pt>
                <c:pt idx="4433">
                  <c:v>1307.0</c:v>
                </c:pt>
                <c:pt idx="4434">
                  <c:v>1308.0</c:v>
                </c:pt>
                <c:pt idx="4435">
                  <c:v>1309.0</c:v>
                </c:pt>
                <c:pt idx="4436">
                  <c:v>1310.0</c:v>
                </c:pt>
                <c:pt idx="4437">
                  <c:v>1311.0</c:v>
                </c:pt>
                <c:pt idx="4438">
                  <c:v>1312.0</c:v>
                </c:pt>
                <c:pt idx="4439">
                  <c:v>1313.0</c:v>
                </c:pt>
                <c:pt idx="4440">
                  <c:v>1314.0</c:v>
                </c:pt>
                <c:pt idx="4441">
                  <c:v>1315.0</c:v>
                </c:pt>
                <c:pt idx="4442">
                  <c:v>1316.0</c:v>
                </c:pt>
                <c:pt idx="4443">
                  <c:v>1317.0</c:v>
                </c:pt>
                <c:pt idx="4444">
                  <c:v>1318.0</c:v>
                </c:pt>
                <c:pt idx="4445">
                  <c:v>1319.0</c:v>
                </c:pt>
                <c:pt idx="4446">
                  <c:v>1320.0</c:v>
                </c:pt>
                <c:pt idx="4447">
                  <c:v>1321.0</c:v>
                </c:pt>
                <c:pt idx="4448">
                  <c:v>1322.0</c:v>
                </c:pt>
                <c:pt idx="4449">
                  <c:v>1322.0</c:v>
                </c:pt>
                <c:pt idx="4450">
                  <c:v>1322.0</c:v>
                </c:pt>
                <c:pt idx="4451">
                  <c:v>1323.0</c:v>
                </c:pt>
                <c:pt idx="4452">
                  <c:v>1323.0</c:v>
                </c:pt>
                <c:pt idx="4453">
                  <c:v>1323.0</c:v>
                </c:pt>
                <c:pt idx="4454">
                  <c:v>1323.0</c:v>
                </c:pt>
                <c:pt idx="4455">
                  <c:v>1323.0</c:v>
                </c:pt>
                <c:pt idx="4456">
                  <c:v>1323.0</c:v>
                </c:pt>
                <c:pt idx="4457">
                  <c:v>1323.0</c:v>
                </c:pt>
                <c:pt idx="4458">
                  <c:v>1323.0</c:v>
                </c:pt>
                <c:pt idx="4459">
                  <c:v>1323.0</c:v>
                </c:pt>
                <c:pt idx="4460">
                  <c:v>1323.0</c:v>
                </c:pt>
                <c:pt idx="4461">
                  <c:v>1323.0</c:v>
                </c:pt>
                <c:pt idx="4462">
                  <c:v>1323.0</c:v>
                </c:pt>
                <c:pt idx="4463">
                  <c:v>1323.0</c:v>
                </c:pt>
                <c:pt idx="4464">
                  <c:v>1323.0</c:v>
                </c:pt>
                <c:pt idx="4465">
                  <c:v>1323.0</c:v>
                </c:pt>
                <c:pt idx="4466">
                  <c:v>1323.0</c:v>
                </c:pt>
                <c:pt idx="4467">
                  <c:v>1323.0</c:v>
                </c:pt>
                <c:pt idx="4468">
                  <c:v>1323.0</c:v>
                </c:pt>
                <c:pt idx="4469">
                  <c:v>1324.0</c:v>
                </c:pt>
                <c:pt idx="4470">
                  <c:v>1324.0</c:v>
                </c:pt>
                <c:pt idx="4471">
                  <c:v>1324.0</c:v>
                </c:pt>
                <c:pt idx="4472">
                  <c:v>1325.0</c:v>
                </c:pt>
                <c:pt idx="4473">
                  <c:v>1325.0</c:v>
                </c:pt>
                <c:pt idx="4474">
                  <c:v>1325.0</c:v>
                </c:pt>
                <c:pt idx="4475">
                  <c:v>1326.0</c:v>
                </c:pt>
                <c:pt idx="4476">
                  <c:v>1327.0</c:v>
                </c:pt>
                <c:pt idx="4477">
                  <c:v>1327.0</c:v>
                </c:pt>
                <c:pt idx="4478">
                  <c:v>1328.0</c:v>
                </c:pt>
                <c:pt idx="4479">
                  <c:v>1329.0</c:v>
                </c:pt>
                <c:pt idx="4480">
                  <c:v>1330.0</c:v>
                </c:pt>
                <c:pt idx="4481">
                  <c:v>1330.0</c:v>
                </c:pt>
                <c:pt idx="4482">
                  <c:v>1330.0</c:v>
                </c:pt>
                <c:pt idx="4483">
                  <c:v>1330.0</c:v>
                </c:pt>
                <c:pt idx="4484">
                  <c:v>1330.0</c:v>
                </c:pt>
                <c:pt idx="4485">
                  <c:v>1330.0</c:v>
                </c:pt>
                <c:pt idx="4486">
                  <c:v>1330.0</c:v>
                </c:pt>
                <c:pt idx="4487">
                  <c:v>1330.0</c:v>
                </c:pt>
                <c:pt idx="4488">
                  <c:v>1330.0</c:v>
                </c:pt>
                <c:pt idx="4489">
                  <c:v>1330.0</c:v>
                </c:pt>
                <c:pt idx="4490">
                  <c:v>1330.0</c:v>
                </c:pt>
                <c:pt idx="4491">
                  <c:v>1330.0</c:v>
                </c:pt>
                <c:pt idx="4492">
                  <c:v>1331.0</c:v>
                </c:pt>
                <c:pt idx="4493">
                  <c:v>1331.0</c:v>
                </c:pt>
                <c:pt idx="4494">
                  <c:v>1331.0</c:v>
                </c:pt>
                <c:pt idx="4495">
                  <c:v>1331.0</c:v>
                </c:pt>
                <c:pt idx="4496">
                  <c:v>1332.0</c:v>
                </c:pt>
                <c:pt idx="4497">
                  <c:v>1333.0</c:v>
                </c:pt>
                <c:pt idx="4498">
                  <c:v>1333.0</c:v>
                </c:pt>
                <c:pt idx="4499">
                  <c:v>1334.0</c:v>
                </c:pt>
                <c:pt idx="4500">
                  <c:v>1334.0</c:v>
                </c:pt>
                <c:pt idx="4501">
                  <c:v>1335.0</c:v>
                </c:pt>
                <c:pt idx="4502">
                  <c:v>1336.0</c:v>
                </c:pt>
                <c:pt idx="4503">
                  <c:v>1337.0</c:v>
                </c:pt>
                <c:pt idx="4504">
                  <c:v>1337.0</c:v>
                </c:pt>
                <c:pt idx="4505">
                  <c:v>1338.0</c:v>
                </c:pt>
                <c:pt idx="4506">
                  <c:v>1339.0</c:v>
                </c:pt>
                <c:pt idx="4507">
                  <c:v>1339.0</c:v>
                </c:pt>
                <c:pt idx="4508">
                  <c:v>1339.0</c:v>
                </c:pt>
                <c:pt idx="4509">
                  <c:v>1339.0</c:v>
                </c:pt>
                <c:pt idx="4510">
                  <c:v>1339.0</c:v>
                </c:pt>
                <c:pt idx="4511">
                  <c:v>1339.0</c:v>
                </c:pt>
                <c:pt idx="4512">
                  <c:v>1339.0</c:v>
                </c:pt>
                <c:pt idx="4513">
                  <c:v>1339.0</c:v>
                </c:pt>
                <c:pt idx="4514">
                  <c:v>1339.0</c:v>
                </c:pt>
                <c:pt idx="4515">
                  <c:v>1340.0</c:v>
                </c:pt>
                <c:pt idx="4516">
                  <c:v>1340.0</c:v>
                </c:pt>
                <c:pt idx="4517">
                  <c:v>1341.0</c:v>
                </c:pt>
                <c:pt idx="4518">
                  <c:v>1342.0</c:v>
                </c:pt>
                <c:pt idx="4519">
                  <c:v>1343.0</c:v>
                </c:pt>
                <c:pt idx="4520">
                  <c:v>1343.0</c:v>
                </c:pt>
                <c:pt idx="4521">
                  <c:v>1344.0</c:v>
                </c:pt>
                <c:pt idx="4522">
                  <c:v>1345.0</c:v>
                </c:pt>
                <c:pt idx="4523">
                  <c:v>1346.0</c:v>
                </c:pt>
                <c:pt idx="4524">
                  <c:v>1347.0</c:v>
                </c:pt>
                <c:pt idx="4525">
                  <c:v>1347.0</c:v>
                </c:pt>
                <c:pt idx="4526">
                  <c:v>1348.0</c:v>
                </c:pt>
                <c:pt idx="4527">
                  <c:v>1349.0</c:v>
                </c:pt>
                <c:pt idx="4528">
                  <c:v>1349.0</c:v>
                </c:pt>
                <c:pt idx="4529">
                  <c:v>1349.0</c:v>
                </c:pt>
                <c:pt idx="4530">
                  <c:v>1349.0</c:v>
                </c:pt>
                <c:pt idx="4531">
                  <c:v>1349.0</c:v>
                </c:pt>
                <c:pt idx="4532">
                  <c:v>1349.0</c:v>
                </c:pt>
                <c:pt idx="4533">
                  <c:v>1349.0</c:v>
                </c:pt>
                <c:pt idx="4534">
                  <c:v>1349.0</c:v>
                </c:pt>
                <c:pt idx="4535">
                  <c:v>1349.0</c:v>
                </c:pt>
                <c:pt idx="4536">
                  <c:v>1349.0</c:v>
                </c:pt>
                <c:pt idx="4537">
                  <c:v>1349.0</c:v>
                </c:pt>
                <c:pt idx="4538">
                  <c:v>1349.0</c:v>
                </c:pt>
                <c:pt idx="4539">
                  <c:v>1349.0</c:v>
                </c:pt>
                <c:pt idx="4540">
                  <c:v>1349.0</c:v>
                </c:pt>
                <c:pt idx="4541">
                  <c:v>1349.0</c:v>
                </c:pt>
                <c:pt idx="4542">
                  <c:v>1349.0</c:v>
                </c:pt>
                <c:pt idx="4543">
                  <c:v>1349.0</c:v>
                </c:pt>
                <c:pt idx="4544">
                  <c:v>1349.0</c:v>
                </c:pt>
                <c:pt idx="4545">
                  <c:v>1349.0</c:v>
                </c:pt>
                <c:pt idx="4546">
                  <c:v>1349.0</c:v>
                </c:pt>
                <c:pt idx="4547">
                  <c:v>1349.0</c:v>
                </c:pt>
                <c:pt idx="4548">
                  <c:v>1349.0</c:v>
                </c:pt>
                <c:pt idx="4549">
                  <c:v>1349.0</c:v>
                </c:pt>
                <c:pt idx="4550">
                  <c:v>1349.0</c:v>
                </c:pt>
                <c:pt idx="4551">
                  <c:v>1349.0</c:v>
                </c:pt>
                <c:pt idx="4552">
                  <c:v>1349.0</c:v>
                </c:pt>
                <c:pt idx="4553">
                  <c:v>1349.0</c:v>
                </c:pt>
                <c:pt idx="4554">
                  <c:v>1349.0</c:v>
                </c:pt>
                <c:pt idx="4555">
                  <c:v>1349.0</c:v>
                </c:pt>
                <c:pt idx="4556">
                  <c:v>1349.0</c:v>
                </c:pt>
                <c:pt idx="4557">
                  <c:v>1349.0</c:v>
                </c:pt>
                <c:pt idx="4558">
                  <c:v>1350.0</c:v>
                </c:pt>
                <c:pt idx="4559">
                  <c:v>1350.0</c:v>
                </c:pt>
                <c:pt idx="4560">
                  <c:v>1350.0</c:v>
                </c:pt>
                <c:pt idx="4561">
                  <c:v>1350.0</c:v>
                </c:pt>
                <c:pt idx="4562">
                  <c:v>1350.0</c:v>
                </c:pt>
                <c:pt idx="4563">
                  <c:v>1350.0</c:v>
                </c:pt>
                <c:pt idx="4564">
                  <c:v>1350.0</c:v>
                </c:pt>
                <c:pt idx="4565">
                  <c:v>1350.0</c:v>
                </c:pt>
                <c:pt idx="4566">
                  <c:v>1350.0</c:v>
                </c:pt>
                <c:pt idx="4567">
                  <c:v>1350.0</c:v>
                </c:pt>
                <c:pt idx="4568">
                  <c:v>1350.0</c:v>
                </c:pt>
                <c:pt idx="4569">
                  <c:v>1350.0</c:v>
                </c:pt>
                <c:pt idx="4570">
                  <c:v>1350.0</c:v>
                </c:pt>
                <c:pt idx="4571">
                  <c:v>1350.0</c:v>
                </c:pt>
                <c:pt idx="4572">
                  <c:v>1351.0</c:v>
                </c:pt>
                <c:pt idx="4573">
                  <c:v>1351.0</c:v>
                </c:pt>
                <c:pt idx="4574">
                  <c:v>1351.0</c:v>
                </c:pt>
                <c:pt idx="4575">
                  <c:v>1351.0</c:v>
                </c:pt>
                <c:pt idx="4576">
                  <c:v>1351.0</c:v>
                </c:pt>
                <c:pt idx="4577">
                  <c:v>1351.0</c:v>
                </c:pt>
                <c:pt idx="4578">
                  <c:v>1351.0</c:v>
                </c:pt>
                <c:pt idx="4579">
                  <c:v>1351.0</c:v>
                </c:pt>
                <c:pt idx="4580">
                  <c:v>1351.0</c:v>
                </c:pt>
                <c:pt idx="4581">
                  <c:v>1351.0</c:v>
                </c:pt>
                <c:pt idx="4582">
                  <c:v>1351.0</c:v>
                </c:pt>
                <c:pt idx="4583">
                  <c:v>1351.0</c:v>
                </c:pt>
                <c:pt idx="4584">
                  <c:v>1351.0</c:v>
                </c:pt>
                <c:pt idx="4585">
                  <c:v>1351.0</c:v>
                </c:pt>
                <c:pt idx="4586">
                  <c:v>1351.0</c:v>
                </c:pt>
                <c:pt idx="4587">
                  <c:v>1352.0</c:v>
                </c:pt>
                <c:pt idx="4588">
                  <c:v>1353.0</c:v>
                </c:pt>
                <c:pt idx="4589">
                  <c:v>1353.0</c:v>
                </c:pt>
                <c:pt idx="4590">
                  <c:v>1354.0</c:v>
                </c:pt>
                <c:pt idx="4591">
                  <c:v>1354.0</c:v>
                </c:pt>
                <c:pt idx="4592">
                  <c:v>1354.0</c:v>
                </c:pt>
                <c:pt idx="4593">
                  <c:v>1354.0</c:v>
                </c:pt>
                <c:pt idx="4594">
                  <c:v>1354.0</c:v>
                </c:pt>
                <c:pt idx="4595">
                  <c:v>1354.0</c:v>
                </c:pt>
                <c:pt idx="4596">
                  <c:v>1354.0</c:v>
                </c:pt>
                <c:pt idx="4597">
                  <c:v>1354.0</c:v>
                </c:pt>
                <c:pt idx="4598">
                  <c:v>1354.0</c:v>
                </c:pt>
                <c:pt idx="4599">
                  <c:v>1354.0</c:v>
                </c:pt>
                <c:pt idx="4600">
                  <c:v>1354.0</c:v>
                </c:pt>
                <c:pt idx="4601">
                  <c:v>1354.0</c:v>
                </c:pt>
                <c:pt idx="4602">
                  <c:v>1355.0</c:v>
                </c:pt>
                <c:pt idx="4603">
                  <c:v>1356.0</c:v>
                </c:pt>
                <c:pt idx="4604">
                  <c:v>1357.0</c:v>
                </c:pt>
                <c:pt idx="4605">
                  <c:v>1357.0</c:v>
                </c:pt>
                <c:pt idx="4606">
                  <c:v>1357.0</c:v>
                </c:pt>
                <c:pt idx="4607">
                  <c:v>1357.0</c:v>
                </c:pt>
                <c:pt idx="4608">
                  <c:v>1357.0</c:v>
                </c:pt>
                <c:pt idx="4609">
                  <c:v>1357.0</c:v>
                </c:pt>
                <c:pt idx="4610">
                  <c:v>1357.0</c:v>
                </c:pt>
                <c:pt idx="4611">
                  <c:v>1357.0</c:v>
                </c:pt>
                <c:pt idx="4612">
                  <c:v>1357.0</c:v>
                </c:pt>
                <c:pt idx="4613">
                  <c:v>1357.0</c:v>
                </c:pt>
                <c:pt idx="4614">
                  <c:v>1357.0</c:v>
                </c:pt>
                <c:pt idx="4615">
                  <c:v>1358.0</c:v>
                </c:pt>
                <c:pt idx="4616">
                  <c:v>1358.0</c:v>
                </c:pt>
                <c:pt idx="4617">
                  <c:v>1358.0</c:v>
                </c:pt>
                <c:pt idx="4618">
                  <c:v>1359.0</c:v>
                </c:pt>
                <c:pt idx="4619">
                  <c:v>1359.0</c:v>
                </c:pt>
                <c:pt idx="4620">
                  <c:v>1359.0</c:v>
                </c:pt>
                <c:pt idx="4621">
                  <c:v>1359.0</c:v>
                </c:pt>
                <c:pt idx="4622">
                  <c:v>1360.0</c:v>
                </c:pt>
                <c:pt idx="4623">
                  <c:v>1360.0</c:v>
                </c:pt>
                <c:pt idx="4624">
                  <c:v>1360.0</c:v>
                </c:pt>
                <c:pt idx="4625">
                  <c:v>1360.0</c:v>
                </c:pt>
                <c:pt idx="4626">
                  <c:v>1360.0</c:v>
                </c:pt>
                <c:pt idx="4627">
                  <c:v>1360.0</c:v>
                </c:pt>
                <c:pt idx="4628">
                  <c:v>1360.0</c:v>
                </c:pt>
                <c:pt idx="4629">
                  <c:v>1360.0</c:v>
                </c:pt>
                <c:pt idx="4630">
                  <c:v>1360.0</c:v>
                </c:pt>
                <c:pt idx="4631">
                  <c:v>1361.0</c:v>
                </c:pt>
                <c:pt idx="4632">
                  <c:v>1361.0</c:v>
                </c:pt>
                <c:pt idx="4633">
                  <c:v>1361.0</c:v>
                </c:pt>
                <c:pt idx="4634">
                  <c:v>1361.0</c:v>
                </c:pt>
                <c:pt idx="4635">
                  <c:v>1362.0</c:v>
                </c:pt>
                <c:pt idx="4636">
                  <c:v>1362.0</c:v>
                </c:pt>
                <c:pt idx="4637">
                  <c:v>1362.0</c:v>
                </c:pt>
                <c:pt idx="4638">
                  <c:v>1363.0</c:v>
                </c:pt>
                <c:pt idx="4639">
                  <c:v>1363.0</c:v>
                </c:pt>
                <c:pt idx="4640">
                  <c:v>1364.0</c:v>
                </c:pt>
                <c:pt idx="4641">
                  <c:v>1365.0</c:v>
                </c:pt>
                <c:pt idx="4642">
                  <c:v>1365.0</c:v>
                </c:pt>
                <c:pt idx="4643">
                  <c:v>1366.0</c:v>
                </c:pt>
                <c:pt idx="4644">
                  <c:v>1366.0</c:v>
                </c:pt>
                <c:pt idx="4645">
                  <c:v>1366.0</c:v>
                </c:pt>
                <c:pt idx="4646">
                  <c:v>1366.0</c:v>
                </c:pt>
                <c:pt idx="4647">
                  <c:v>1366.0</c:v>
                </c:pt>
                <c:pt idx="4648">
                  <c:v>1366.0</c:v>
                </c:pt>
                <c:pt idx="4649">
                  <c:v>1366.0</c:v>
                </c:pt>
                <c:pt idx="4650">
                  <c:v>1367.0</c:v>
                </c:pt>
                <c:pt idx="4651">
                  <c:v>1368.0</c:v>
                </c:pt>
                <c:pt idx="4652">
                  <c:v>1368.0</c:v>
                </c:pt>
                <c:pt idx="4653">
                  <c:v>1368.0</c:v>
                </c:pt>
                <c:pt idx="4654">
                  <c:v>1368.0</c:v>
                </c:pt>
                <c:pt idx="4655">
                  <c:v>1368.0</c:v>
                </c:pt>
                <c:pt idx="4656">
                  <c:v>1368.0</c:v>
                </c:pt>
                <c:pt idx="4657">
                  <c:v>1368.0</c:v>
                </c:pt>
                <c:pt idx="4658">
                  <c:v>1368.0</c:v>
                </c:pt>
                <c:pt idx="4659">
                  <c:v>1368.0</c:v>
                </c:pt>
                <c:pt idx="4660">
                  <c:v>1368.0</c:v>
                </c:pt>
                <c:pt idx="4661">
                  <c:v>1368.0</c:v>
                </c:pt>
                <c:pt idx="4662">
                  <c:v>1368.0</c:v>
                </c:pt>
                <c:pt idx="4663">
                  <c:v>1368.0</c:v>
                </c:pt>
                <c:pt idx="4664">
                  <c:v>1368.0</c:v>
                </c:pt>
                <c:pt idx="4665">
                  <c:v>1368.0</c:v>
                </c:pt>
                <c:pt idx="4666">
                  <c:v>1368.0</c:v>
                </c:pt>
                <c:pt idx="4667">
                  <c:v>1369.0</c:v>
                </c:pt>
                <c:pt idx="4668">
                  <c:v>1370.0</c:v>
                </c:pt>
                <c:pt idx="4669">
                  <c:v>1371.0</c:v>
                </c:pt>
                <c:pt idx="4670">
                  <c:v>1372.0</c:v>
                </c:pt>
                <c:pt idx="4671">
                  <c:v>1372.0</c:v>
                </c:pt>
                <c:pt idx="4672">
                  <c:v>1372.0</c:v>
                </c:pt>
                <c:pt idx="4673">
                  <c:v>1372.0</c:v>
                </c:pt>
                <c:pt idx="4674">
                  <c:v>1372.0</c:v>
                </c:pt>
                <c:pt idx="4675">
                  <c:v>1372.0</c:v>
                </c:pt>
                <c:pt idx="4676">
                  <c:v>1372.0</c:v>
                </c:pt>
                <c:pt idx="4677">
                  <c:v>1373.0</c:v>
                </c:pt>
                <c:pt idx="4678">
                  <c:v>1373.0</c:v>
                </c:pt>
                <c:pt idx="4679">
                  <c:v>1373.0</c:v>
                </c:pt>
                <c:pt idx="4680">
                  <c:v>1374.0</c:v>
                </c:pt>
                <c:pt idx="4681">
                  <c:v>1375.0</c:v>
                </c:pt>
                <c:pt idx="4682">
                  <c:v>1376.0</c:v>
                </c:pt>
                <c:pt idx="4683">
                  <c:v>1377.0</c:v>
                </c:pt>
                <c:pt idx="4684">
                  <c:v>1378.0</c:v>
                </c:pt>
                <c:pt idx="4685">
                  <c:v>1379.0</c:v>
                </c:pt>
                <c:pt idx="4686">
                  <c:v>1379.0</c:v>
                </c:pt>
                <c:pt idx="4687">
                  <c:v>1380.0</c:v>
                </c:pt>
                <c:pt idx="4688">
                  <c:v>1381.0</c:v>
                </c:pt>
                <c:pt idx="4689">
                  <c:v>1382.0</c:v>
                </c:pt>
                <c:pt idx="4690">
                  <c:v>1382.0</c:v>
                </c:pt>
                <c:pt idx="4691">
                  <c:v>1383.0</c:v>
                </c:pt>
                <c:pt idx="4692">
                  <c:v>1383.0</c:v>
                </c:pt>
                <c:pt idx="4693">
                  <c:v>1383.0</c:v>
                </c:pt>
                <c:pt idx="4694">
                  <c:v>1383.0</c:v>
                </c:pt>
                <c:pt idx="4695">
                  <c:v>1383.0</c:v>
                </c:pt>
                <c:pt idx="4696">
                  <c:v>1383.0</c:v>
                </c:pt>
                <c:pt idx="4697">
                  <c:v>1384.0</c:v>
                </c:pt>
                <c:pt idx="4698">
                  <c:v>1384.0</c:v>
                </c:pt>
                <c:pt idx="4699">
                  <c:v>1384.0</c:v>
                </c:pt>
                <c:pt idx="4700">
                  <c:v>1384.0</c:v>
                </c:pt>
                <c:pt idx="4701">
                  <c:v>1384.0</c:v>
                </c:pt>
                <c:pt idx="4702">
                  <c:v>1384.0</c:v>
                </c:pt>
                <c:pt idx="4703">
                  <c:v>1384.0</c:v>
                </c:pt>
                <c:pt idx="4704">
                  <c:v>1384.0</c:v>
                </c:pt>
                <c:pt idx="4705">
                  <c:v>1384.0</c:v>
                </c:pt>
                <c:pt idx="4706">
                  <c:v>1384.0</c:v>
                </c:pt>
                <c:pt idx="4707">
                  <c:v>1384.0</c:v>
                </c:pt>
                <c:pt idx="4708">
                  <c:v>1384.0</c:v>
                </c:pt>
                <c:pt idx="4709">
                  <c:v>1384.0</c:v>
                </c:pt>
                <c:pt idx="4710">
                  <c:v>1384.0</c:v>
                </c:pt>
                <c:pt idx="4711">
                  <c:v>1384.0</c:v>
                </c:pt>
                <c:pt idx="4712">
                  <c:v>1384.0</c:v>
                </c:pt>
                <c:pt idx="4713">
                  <c:v>1384.0</c:v>
                </c:pt>
                <c:pt idx="4714">
                  <c:v>1384.0</c:v>
                </c:pt>
                <c:pt idx="4715">
                  <c:v>1384.0</c:v>
                </c:pt>
                <c:pt idx="4716">
                  <c:v>1384.0</c:v>
                </c:pt>
                <c:pt idx="4717">
                  <c:v>1384.0</c:v>
                </c:pt>
                <c:pt idx="4718">
                  <c:v>1385.0</c:v>
                </c:pt>
                <c:pt idx="4719">
                  <c:v>1385.0</c:v>
                </c:pt>
                <c:pt idx="4720">
                  <c:v>1385.0</c:v>
                </c:pt>
                <c:pt idx="4721">
                  <c:v>1385.0</c:v>
                </c:pt>
                <c:pt idx="4722">
                  <c:v>1385.0</c:v>
                </c:pt>
                <c:pt idx="4723">
                  <c:v>1385.0</c:v>
                </c:pt>
                <c:pt idx="4724">
                  <c:v>1385.0</c:v>
                </c:pt>
                <c:pt idx="4725">
                  <c:v>1385.0</c:v>
                </c:pt>
                <c:pt idx="4726">
                  <c:v>1385.0</c:v>
                </c:pt>
                <c:pt idx="4727">
                  <c:v>1385.0</c:v>
                </c:pt>
                <c:pt idx="4728">
                  <c:v>1385.0</c:v>
                </c:pt>
                <c:pt idx="4729">
                  <c:v>1385.0</c:v>
                </c:pt>
                <c:pt idx="4730">
                  <c:v>1386.0</c:v>
                </c:pt>
                <c:pt idx="4731">
                  <c:v>1386.0</c:v>
                </c:pt>
                <c:pt idx="4732">
                  <c:v>1386.0</c:v>
                </c:pt>
                <c:pt idx="4733">
                  <c:v>1386.0</c:v>
                </c:pt>
                <c:pt idx="4734">
                  <c:v>1386.0</c:v>
                </c:pt>
                <c:pt idx="4735">
                  <c:v>1386.0</c:v>
                </c:pt>
                <c:pt idx="4736">
                  <c:v>1386.0</c:v>
                </c:pt>
                <c:pt idx="4737">
                  <c:v>1386.0</c:v>
                </c:pt>
                <c:pt idx="4738">
                  <c:v>1386.0</c:v>
                </c:pt>
                <c:pt idx="4739">
                  <c:v>1386.0</c:v>
                </c:pt>
                <c:pt idx="4740">
                  <c:v>1386.0</c:v>
                </c:pt>
                <c:pt idx="4741">
                  <c:v>1387.0</c:v>
                </c:pt>
                <c:pt idx="4742">
                  <c:v>1388.0</c:v>
                </c:pt>
                <c:pt idx="4743">
                  <c:v>1389.0</c:v>
                </c:pt>
                <c:pt idx="4744">
                  <c:v>1390.0</c:v>
                </c:pt>
                <c:pt idx="4745">
                  <c:v>1391.0</c:v>
                </c:pt>
                <c:pt idx="4746">
                  <c:v>1392.0</c:v>
                </c:pt>
                <c:pt idx="4747">
                  <c:v>1393.0</c:v>
                </c:pt>
                <c:pt idx="4748">
                  <c:v>1393.0</c:v>
                </c:pt>
                <c:pt idx="4749">
                  <c:v>1393.0</c:v>
                </c:pt>
                <c:pt idx="4750">
                  <c:v>1394.0</c:v>
                </c:pt>
                <c:pt idx="4751">
                  <c:v>1394.0</c:v>
                </c:pt>
                <c:pt idx="4752">
                  <c:v>1395.0</c:v>
                </c:pt>
                <c:pt idx="4753">
                  <c:v>1396.0</c:v>
                </c:pt>
                <c:pt idx="4754">
                  <c:v>1397.0</c:v>
                </c:pt>
                <c:pt idx="4755">
                  <c:v>1397.0</c:v>
                </c:pt>
                <c:pt idx="4756">
                  <c:v>1397.0</c:v>
                </c:pt>
                <c:pt idx="4757">
                  <c:v>1397.0</c:v>
                </c:pt>
                <c:pt idx="4758">
                  <c:v>1397.0</c:v>
                </c:pt>
                <c:pt idx="4759">
                  <c:v>1398.0</c:v>
                </c:pt>
                <c:pt idx="4760">
                  <c:v>1398.0</c:v>
                </c:pt>
                <c:pt idx="4761">
                  <c:v>1399.0</c:v>
                </c:pt>
                <c:pt idx="4762">
                  <c:v>1400.0</c:v>
                </c:pt>
                <c:pt idx="4763">
                  <c:v>1401.0</c:v>
                </c:pt>
                <c:pt idx="4764">
                  <c:v>1401.0</c:v>
                </c:pt>
                <c:pt idx="4765">
                  <c:v>1401.0</c:v>
                </c:pt>
                <c:pt idx="4766">
                  <c:v>1402.0</c:v>
                </c:pt>
                <c:pt idx="4767">
                  <c:v>1402.0</c:v>
                </c:pt>
                <c:pt idx="4768">
                  <c:v>1402.0</c:v>
                </c:pt>
                <c:pt idx="4769">
                  <c:v>1403.0</c:v>
                </c:pt>
                <c:pt idx="4770">
                  <c:v>1403.0</c:v>
                </c:pt>
                <c:pt idx="4771">
                  <c:v>1403.0</c:v>
                </c:pt>
                <c:pt idx="4772">
                  <c:v>1403.0</c:v>
                </c:pt>
                <c:pt idx="4773">
                  <c:v>1403.0</c:v>
                </c:pt>
                <c:pt idx="4774">
                  <c:v>1403.0</c:v>
                </c:pt>
                <c:pt idx="4775">
                  <c:v>1403.0</c:v>
                </c:pt>
                <c:pt idx="4776">
                  <c:v>1403.0</c:v>
                </c:pt>
                <c:pt idx="4777">
                  <c:v>1403.0</c:v>
                </c:pt>
                <c:pt idx="4778">
                  <c:v>1403.0</c:v>
                </c:pt>
                <c:pt idx="4779">
                  <c:v>1403.0</c:v>
                </c:pt>
                <c:pt idx="4780">
                  <c:v>1403.0</c:v>
                </c:pt>
                <c:pt idx="4781">
                  <c:v>1403.0</c:v>
                </c:pt>
                <c:pt idx="4782">
                  <c:v>1403.0</c:v>
                </c:pt>
                <c:pt idx="4783">
                  <c:v>1403.0</c:v>
                </c:pt>
                <c:pt idx="4784">
                  <c:v>1403.0</c:v>
                </c:pt>
                <c:pt idx="4785">
                  <c:v>1403.0</c:v>
                </c:pt>
                <c:pt idx="4786">
                  <c:v>1403.0</c:v>
                </c:pt>
                <c:pt idx="4787">
                  <c:v>1403.0</c:v>
                </c:pt>
                <c:pt idx="4788">
                  <c:v>1403.0</c:v>
                </c:pt>
                <c:pt idx="4789">
                  <c:v>1404.0</c:v>
                </c:pt>
                <c:pt idx="4790">
                  <c:v>1404.0</c:v>
                </c:pt>
                <c:pt idx="4791">
                  <c:v>1404.0</c:v>
                </c:pt>
                <c:pt idx="4792">
                  <c:v>1404.0</c:v>
                </c:pt>
                <c:pt idx="4793">
                  <c:v>1404.0</c:v>
                </c:pt>
                <c:pt idx="4794">
                  <c:v>1404.0</c:v>
                </c:pt>
                <c:pt idx="4795">
                  <c:v>1404.0</c:v>
                </c:pt>
                <c:pt idx="4796">
                  <c:v>1404.0</c:v>
                </c:pt>
                <c:pt idx="4797">
                  <c:v>1404.0</c:v>
                </c:pt>
                <c:pt idx="4798">
                  <c:v>1404.0</c:v>
                </c:pt>
                <c:pt idx="4799">
                  <c:v>1404.0</c:v>
                </c:pt>
                <c:pt idx="4800">
                  <c:v>1404.0</c:v>
                </c:pt>
                <c:pt idx="4801">
                  <c:v>1404.0</c:v>
                </c:pt>
                <c:pt idx="4802">
                  <c:v>1404.0</c:v>
                </c:pt>
                <c:pt idx="4803">
                  <c:v>1405.0</c:v>
                </c:pt>
                <c:pt idx="4804">
                  <c:v>1405.0</c:v>
                </c:pt>
                <c:pt idx="4805">
                  <c:v>1406.0</c:v>
                </c:pt>
                <c:pt idx="4806">
                  <c:v>1406.0</c:v>
                </c:pt>
                <c:pt idx="4807">
                  <c:v>1407.0</c:v>
                </c:pt>
                <c:pt idx="4808">
                  <c:v>1407.0</c:v>
                </c:pt>
                <c:pt idx="4809">
                  <c:v>1407.0</c:v>
                </c:pt>
                <c:pt idx="4810">
                  <c:v>1407.0</c:v>
                </c:pt>
                <c:pt idx="4811">
                  <c:v>1407.0</c:v>
                </c:pt>
                <c:pt idx="4812">
                  <c:v>1408.0</c:v>
                </c:pt>
                <c:pt idx="4813">
                  <c:v>1408.0</c:v>
                </c:pt>
                <c:pt idx="4814">
                  <c:v>1408.0</c:v>
                </c:pt>
                <c:pt idx="4815">
                  <c:v>1408.0</c:v>
                </c:pt>
                <c:pt idx="4816">
                  <c:v>1408.0</c:v>
                </c:pt>
                <c:pt idx="4817">
                  <c:v>1409.0</c:v>
                </c:pt>
                <c:pt idx="4818">
                  <c:v>1410.0</c:v>
                </c:pt>
                <c:pt idx="4819">
                  <c:v>1410.0</c:v>
                </c:pt>
                <c:pt idx="4820">
                  <c:v>1411.0</c:v>
                </c:pt>
                <c:pt idx="4821">
                  <c:v>1411.0</c:v>
                </c:pt>
                <c:pt idx="4822">
                  <c:v>1411.0</c:v>
                </c:pt>
                <c:pt idx="4823">
                  <c:v>1411.0</c:v>
                </c:pt>
                <c:pt idx="4824">
                  <c:v>1411.0</c:v>
                </c:pt>
                <c:pt idx="4825">
                  <c:v>1412.0</c:v>
                </c:pt>
                <c:pt idx="4826">
                  <c:v>1413.0</c:v>
                </c:pt>
                <c:pt idx="4827">
                  <c:v>1414.0</c:v>
                </c:pt>
                <c:pt idx="4828">
                  <c:v>1415.0</c:v>
                </c:pt>
                <c:pt idx="4829">
                  <c:v>1416.0</c:v>
                </c:pt>
                <c:pt idx="4830">
                  <c:v>1417.0</c:v>
                </c:pt>
                <c:pt idx="4831">
                  <c:v>1418.0</c:v>
                </c:pt>
                <c:pt idx="4832">
                  <c:v>1419.0</c:v>
                </c:pt>
                <c:pt idx="4833">
                  <c:v>1420.0</c:v>
                </c:pt>
                <c:pt idx="4834">
                  <c:v>1421.0</c:v>
                </c:pt>
                <c:pt idx="4835">
                  <c:v>1422.0</c:v>
                </c:pt>
                <c:pt idx="4836">
                  <c:v>1423.0</c:v>
                </c:pt>
                <c:pt idx="4837">
                  <c:v>1424.0</c:v>
                </c:pt>
                <c:pt idx="4838">
                  <c:v>1424.0</c:v>
                </c:pt>
                <c:pt idx="4839">
                  <c:v>1424.0</c:v>
                </c:pt>
                <c:pt idx="4840">
                  <c:v>1424.0</c:v>
                </c:pt>
                <c:pt idx="4841">
                  <c:v>1425.0</c:v>
                </c:pt>
                <c:pt idx="4842">
                  <c:v>1426.0</c:v>
                </c:pt>
                <c:pt idx="4843">
                  <c:v>1427.0</c:v>
                </c:pt>
                <c:pt idx="4844">
                  <c:v>1428.0</c:v>
                </c:pt>
                <c:pt idx="4845">
                  <c:v>1429.0</c:v>
                </c:pt>
                <c:pt idx="4846">
                  <c:v>1429.0</c:v>
                </c:pt>
                <c:pt idx="4847">
                  <c:v>1429.0</c:v>
                </c:pt>
                <c:pt idx="4848">
                  <c:v>1430.0</c:v>
                </c:pt>
                <c:pt idx="4849">
                  <c:v>1430.0</c:v>
                </c:pt>
                <c:pt idx="4850">
                  <c:v>1430.0</c:v>
                </c:pt>
                <c:pt idx="4851">
                  <c:v>1431.0</c:v>
                </c:pt>
                <c:pt idx="4852">
                  <c:v>1431.0</c:v>
                </c:pt>
                <c:pt idx="4853">
                  <c:v>1431.0</c:v>
                </c:pt>
                <c:pt idx="4854">
                  <c:v>1431.0</c:v>
                </c:pt>
                <c:pt idx="4855">
                  <c:v>1431.0</c:v>
                </c:pt>
                <c:pt idx="4856">
                  <c:v>1431.0</c:v>
                </c:pt>
                <c:pt idx="4857">
                  <c:v>1431.0</c:v>
                </c:pt>
                <c:pt idx="4858">
                  <c:v>1432.0</c:v>
                </c:pt>
                <c:pt idx="4859">
                  <c:v>1432.0</c:v>
                </c:pt>
                <c:pt idx="4860">
                  <c:v>1433.0</c:v>
                </c:pt>
                <c:pt idx="4861">
                  <c:v>1434.0</c:v>
                </c:pt>
                <c:pt idx="4862">
                  <c:v>1435.0</c:v>
                </c:pt>
                <c:pt idx="4863">
                  <c:v>1435.0</c:v>
                </c:pt>
                <c:pt idx="4864">
                  <c:v>1436.0</c:v>
                </c:pt>
                <c:pt idx="4865">
                  <c:v>1436.0</c:v>
                </c:pt>
                <c:pt idx="4866">
                  <c:v>1436.0</c:v>
                </c:pt>
                <c:pt idx="4867">
                  <c:v>1436.0</c:v>
                </c:pt>
                <c:pt idx="4868">
                  <c:v>1436.0</c:v>
                </c:pt>
                <c:pt idx="4869">
                  <c:v>1436.0</c:v>
                </c:pt>
                <c:pt idx="4870">
                  <c:v>1436.0</c:v>
                </c:pt>
                <c:pt idx="4871">
                  <c:v>1436.0</c:v>
                </c:pt>
                <c:pt idx="4872">
                  <c:v>1436.0</c:v>
                </c:pt>
                <c:pt idx="4873">
                  <c:v>1436.0</c:v>
                </c:pt>
                <c:pt idx="4874">
                  <c:v>1436.0</c:v>
                </c:pt>
                <c:pt idx="4875">
                  <c:v>1436.0</c:v>
                </c:pt>
                <c:pt idx="4876">
                  <c:v>1436.0</c:v>
                </c:pt>
                <c:pt idx="4877">
                  <c:v>1436.0</c:v>
                </c:pt>
                <c:pt idx="4878">
                  <c:v>1437.0</c:v>
                </c:pt>
                <c:pt idx="4879">
                  <c:v>1438.0</c:v>
                </c:pt>
                <c:pt idx="4880">
                  <c:v>1439.0</c:v>
                </c:pt>
                <c:pt idx="4881">
                  <c:v>1440.0</c:v>
                </c:pt>
                <c:pt idx="4882">
                  <c:v>1440.0</c:v>
                </c:pt>
                <c:pt idx="4883">
                  <c:v>1441.0</c:v>
                </c:pt>
                <c:pt idx="4884">
                  <c:v>1441.0</c:v>
                </c:pt>
                <c:pt idx="4885">
                  <c:v>1442.0</c:v>
                </c:pt>
                <c:pt idx="4886">
                  <c:v>1442.0</c:v>
                </c:pt>
                <c:pt idx="4887">
                  <c:v>1442.0</c:v>
                </c:pt>
                <c:pt idx="4888">
                  <c:v>1442.0</c:v>
                </c:pt>
                <c:pt idx="4889">
                  <c:v>1442.0</c:v>
                </c:pt>
                <c:pt idx="4890">
                  <c:v>1442.0</c:v>
                </c:pt>
                <c:pt idx="4891">
                  <c:v>1442.0</c:v>
                </c:pt>
                <c:pt idx="4892">
                  <c:v>1442.0</c:v>
                </c:pt>
                <c:pt idx="4893">
                  <c:v>1443.0</c:v>
                </c:pt>
                <c:pt idx="4894">
                  <c:v>1444.0</c:v>
                </c:pt>
                <c:pt idx="4895">
                  <c:v>1444.0</c:v>
                </c:pt>
                <c:pt idx="4896">
                  <c:v>1444.0</c:v>
                </c:pt>
                <c:pt idx="4897">
                  <c:v>1444.0</c:v>
                </c:pt>
                <c:pt idx="4898">
                  <c:v>1444.0</c:v>
                </c:pt>
                <c:pt idx="4899">
                  <c:v>1444.0</c:v>
                </c:pt>
                <c:pt idx="4900">
                  <c:v>1445.0</c:v>
                </c:pt>
                <c:pt idx="4901">
                  <c:v>1445.0</c:v>
                </c:pt>
                <c:pt idx="4902">
                  <c:v>1446.0</c:v>
                </c:pt>
                <c:pt idx="4903">
                  <c:v>1446.0</c:v>
                </c:pt>
                <c:pt idx="4904">
                  <c:v>1447.0</c:v>
                </c:pt>
                <c:pt idx="4905">
                  <c:v>1447.0</c:v>
                </c:pt>
                <c:pt idx="4906">
                  <c:v>1447.0</c:v>
                </c:pt>
                <c:pt idx="4907">
                  <c:v>1447.0</c:v>
                </c:pt>
                <c:pt idx="4908">
                  <c:v>1447.0</c:v>
                </c:pt>
                <c:pt idx="4909">
                  <c:v>1447.0</c:v>
                </c:pt>
                <c:pt idx="4910">
                  <c:v>1447.0</c:v>
                </c:pt>
                <c:pt idx="4911">
                  <c:v>1447.0</c:v>
                </c:pt>
                <c:pt idx="4912">
                  <c:v>1447.0</c:v>
                </c:pt>
                <c:pt idx="4913">
                  <c:v>1447.0</c:v>
                </c:pt>
                <c:pt idx="4914">
                  <c:v>1447.0</c:v>
                </c:pt>
                <c:pt idx="4915">
                  <c:v>1447.0</c:v>
                </c:pt>
                <c:pt idx="4916">
                  <c:v>1447.0</c:v>
                </c:pt>
                <c:pt idx="4917">
                  <c:v>1447.0</c:v>
                </c:pt>
                <c:pt idx="4918">
                  <c:v>1447.0</c:v>
                </c:pt>
                <c:pt idx="4919">
                  <c:v>1447.0</c:v>
                </c:pt>
                <c:pt idx="4920">
                  <c:v>1447.0</c:v>
                </c:pt>
                <c:pt idx="4921">
                  <c:v>1447.0</c:v>
                </c:pt>
                <c:pt idx="4922">
                  <c:v>1447.0</c:v>
                </c:pt>
                <c:pt idx="4923">
                  <c:v>1448.0</c:v>
                </c:pt>
                <c:pt idx="4924">
                  <c:v>1448.0</c:v>
                </c:pt>
                <c:pt idx="4925">
                  <c:v>1449.0</c:v>
                </c:pt>
                <c:pt idx="4926">
                  <c:v>1449.0</c:v>
                </c:pt>
                <c:pt idx="4927">
                  <c:v>1449.0</c:v>
                </c:pt>
                <c:pt idx="4928">
                  <c:v>1449.0</c:v>
                </c:pt>
                <c:pt idx="4929">
                  <c:v>1449.0</c:v>
                </c:pt>
                <c:pt idx="4930">
                  <c:v>1449.0</c:v>
                </c:pt>
                <c:pt idx="4931">
                  <c:v>1449.0</c:v>
                </c:pt>
                <c:pt idx="4932">
                  <c:v>1449.0</c:v>
                </c:pt>
                <c:pt idx="4933">
                  <c:v>1449.0</c:v>
                </c:pt>
                <c:pt idx="4934">
                  <c:v>1449.0</c:v>
                </c:pt>
                <c:pt idx="4935">
                  <c:v>1450.0</c:v>
                </c:pt>
                <c:pt idx="4936">
                  <c:v>1450.0</c:v>
                </c:pt>
                <c:pt idx="4937">
                  <c:v>1450.0</c:v>
                </c:pt>
                <c:pt idx="4938">
                  <c:v>1451.0</c:v>
                </c:pt>
                <c:pt idx="4939">
                  <c:v>1452.0</c:v>
                </c:pt>
                <c:pt idx="4940">
                  <c:v>1452.0</c:v>
                </c:pt>
                <c:pt idx="4941">
                  <c:v>1453.0</c:v>
                </c:pt>
                <c:pt idx="4942">
                  <c:v>1454.0</c:v>
                </c:pt>
                <c:pt idx="4943">
                  <c:v>1454.0</c:v>
                </c:pt>
                <c:pt idx="4944">
                  <c:v>1455.0</c:v>
                </c:pt>
                <c:pt idx="4945">
                  <c:v>1456.0</c:v>
                </c:pt>
                <c:pt idx="4946">
                  <c:v>1456.0</c:v>
                </c:pt>
                <c:pt idx="4947">
                  <c:v>1456.0</c:v>
                </c:pt>
                <c:pt idx="4948">
                  <c:v>1457.0</c:v>
                </c:pt>
                <c:pt idx="4949">
                  <c:v>1457.0</c:v>
                </c:pt>
                <c:pt idx="4950">
                  <c:v>1457.0</c:v>
                </c:pt>
                <c:pt idx="4951">
                  <c:v>1457.0</c:v>
                </c:pt>
                <c:pt idx="4952">
                  <c:v>1457.0</c:v>
                </c:pt>
                <c:pt idx="4953">
                  <c:v>1458.0</c:v>
                </c:pt>
                <c:pt idx="4954">
                  <c:v>1459.0</c:v>
                </c:pt>
                <c:pt idx="4955">
                  <c:v>1460.0</c:v>
                </c:pt>
                <c:pt idx="4956">
                  <c:v>1460.0</c:v>
                </c:pt>
                <c:pt idx="4957">
                  <c:v>1460.0</c:v>
                </c:pt>
                <c:pt idx="4958">
                  <c:v>1460.0</c:v>
                </c:pt>
                <c:pt idx="4959">
                  <c:v>1461.0</c:v>
                </c:pt>
                <c:pt idx="4960">
                  <c:v>1461.0</c:v>
                </c:pt>
                <c:pt idx="4961">
                  <c:v>1462.0</c:v>
                </c:pt>
                <c:pt idx="4962">
                  <c:v>1463.0</c:v>
                </c:pt>
                <c:pt idx="4963">
                  <c:v>1464.0</c:v>
                </c:pt>
                <c:pt idx="4964">
                  <c:v>1465.0</c:v>
                </c:pt>
                <c:pt idx="4965">
                  <c:v>1465.0</c:v>
                </c:pt>
                <c:pt idx="4966">
                  <c:v>1465.0</c:v>
                </c:pt>
                <c:pt idx="4967">
                  <c:v>1465.0</c:v>
                </c:pt>
                <c:pt idx="4968">
                  <c:v>1465.0</c:v>
                </c:pt>
                <c:pt idx="4969">
                  <c:v>1465.0</c:v>
                </c:pt>
                <c:pt idx="4970">
                  <c:v>1466.0</c:v>
                </c:pt>
                <c:pt idx="4971">
                  <c:v>1466.0</c:v>
                </c:pt>
                <c:pt idx="4972">
                  <c:v>1466.0</c:v>
                </c:pt>
                <c:pt idx="4973">
                  <c:v>1466.0</c:v>
                </c:pt>
                <c:pt idx="4974">
                  <c:v>1467.0</c:v>
                </c:pt>
                <c:pt idx="4975">
                  <c:v>1467.0</c:v>
                </c:pt>
                <c:pt idx="4976">
                  <c:v>1468.0</c:v>
                </c:pt>
                <c:pt idx="4977">
                  <c:v>1468.0</c:v>
                </c:pt>
                <c:pt idx="4978">
                  <c:v>1468.0</c:v>
                </c:pt>
                <c:pt idx="4979">
                  <c:v>1468.0</c:v>
                </c:pt>
                <c:pt idx="4980">
                  <c:v>1468.0</c:v>
                </c:pt>
                <c:pt idx="4981">
                  <c:v>1468.0</c:v>
                </c:pt>
                <c:pt idx="4982">
                  <c:v>1468.0</c:v>
                </c:pt>
                <c:pt idx="4983">
                  <c:v>1469.0</c:v>
                </c:pt>
                <c:pt idx="4984">
                  <c:v>1469.0</c:v>
                </c:pt>
                <c:pt idx="4985">
                  <c:v>1469.0</c:v>
                </c:pt>
                <c:pt idx="4986">
                  <c:v>1469.0</c:v>
                </c:pt>
                <c:pt idx="4987">
                  <c:v>1469.0</c:v>
                </c:pt>
                <c:pt idx="4988">
                  <c:v>1469.0</c:v>
                </c:pt>
                <c:pt idx="4989">
                  <c:v>1469.0</c:v>
                </c:pt>
                <c:pt idx="4990">
                  <c:v>1469.0</c:v>
                </c:pt>
                <c:pt idx="4991">
                  <c:v>1469.0</c:v>
                </c:pt>
                <c:pt idx="4992">
                  <c:v>1470.0</c:v>
                </c:pt>
                <c:pt idx="4993">
                  <c:v>1470.0</c:v>
                </c:pt>
                <c:pt idx="4994">
                  <c:v>1470.0</c:v>
                </c:pt>
                <c:pt idx="4995">
                  <c:v>1470.0</c:v>
                </c:pt>
                <c:pt idx="4996">
                  <c:v>1470.0</c:v>
                </c:pt>
                <c:pt idx="4997">
                  <c:v>1470.0</c:v>
                </c:pt>
                <c:pt idx="4998">
                  <c:v>1471.0</c:v>
                </c:pt>
                <c:pt idx="4999">
                  <c:v>1471.0</c:v>
                </c:pt>
                <c:pt idx="5000">
                  <c:v>1471.0</c:v>
                </c:pt>
                <c:pt idx="5001">
                  <c:v>1471.0</c:v>
                </c:pt>
                <c:pt idx="5002">
                  <c:v>1471.0</c:v>
                </c:pt>
                <c:pt idx="5003">
                  <c:v>1471.0</c:v>
                </c:pt>
                <c:pt idx="5004">
                  <c:v>1471.0</c:v>
                </c:pt>
                <c:pt idx="5005">
                  <c:v>1471.0</c:v>
                </c:pt>
                <c:pt idx="5006">
                  <c:v>1471.0</c:v>
                </c:pt>
                <c:pt idx="5007">
                  <c:v>1471.0</c:v>
                </c:pt>
                <c:pt idx="5008">
                  <c:v>1471.0</c:v>
                </c:pt>
                <c:pt idx="5009">
                  <c:v>1471.0</c:v>
                </c:pt>
                <c:pt idx="5010">
                  <c:v>1471.0</c:v>
                </c:pt>
                <c:pt idx="5011">
                  <c:v>1471.0</c:v>
                </c:pt>
                <c:pt idx="5012">
                  <c:v>1472.0</c:v>
                </c:pt>
                <c:pt idx="5013">
                  <c:v>1472.0</c:v>
                </c:pt>
                <c:pt idx="5014">
                  <c:v>1472.0</c:v>
                </c:pt>
                <c:pt idx="5015">
                  <c:v>1472.0</c:v>
                </c:pt>
                <c:pt idx="5016">
                  <c:v>1473.0</c:v>
                </c:pt>
                <c:pt idx="5017">
                  <c:v>1473.0</c:v>
                </c:pt>
                <c:pt idx="5018">
                  <c:v>1473.0</c:v>
                </c:pt>
                <c:pt idx="5019">
                  <c:v>1473.0</c:v>
                </c:pt>
                <c:pt idx="5020">
                  <c:v>1473.0</c:v>
                </c:pt>
                <c:pt idx="5021">
                  <c:v>1473.0</c:v>
                </c:pt>
                <c:pt idx="5022">
                  <c:v>1473.0</c:v>
                </c:pt>
                <c:pt idx="5023">
                  <c:v>1473.0</c:v>
                </c:pt>
                <c:pt idx="5024">
                  <c:v>1473.0</c:v>
                </c:pt>
                <c:pt idx="5025">
                  <c:v>1473.0</c:v>
                </c:pt>
                <c:pt idx="5026">
                  <c:v>1473.0</c:v>
                </c:pt>
                <c:pt idx="5027">
                  <c:v>1473.0</c:v>
                </c:pt>
                <c:pt idx="5028">
                  <c:v>1473.0</c:v>
                </c:pt>
                <c:pt idx="5029">
                  <c:v>1473.0</c:v>
                </c:pt>
                <c:pt idx="5030">
                  <c:v>1473.0</c:v>
                </c:pt>
                <c:pt idx="5031">
                  <c:v>1473.0</c:v>
                </c:pt>
                <c:pt idx="5032">
                  <c:v>1473.0</c:v>
                </c:pt>
                <c:pt idx="5033">
                  <c:v>1473.0</c:v>
                </c:pt>
                <c:pt idx="5034">
                  <c:v>1473.0</c:v>
                </c:pt>
                <c:pt idx="5035">
                  <c:v>1473.0</c:v>
                </c:pt>
                <c:pt idx="5036">
                  <c:v>1473.0</c:v>
                </c:pt>
                <c:pt idx="5037">
                  <c:v>1473.0</c:v>
                </c:pt>
                <c:pt idx="5038">
                  <c:v>1473.0</c:v>
                </c:pt>
                <c:pt idx="5039">
                  <c:v>1473.0</c:v>
                </c:pt>
                <c:pt idx="5040">
                  <c:v>1473.0</c:v>
                </c:pt>
                <c:pt idx="5041">
                  <c:v>1473.0</c:v>
                </c:pt>
                <c:pt idx="5042">
                  <c:v>1473.0</c:v>
                </c:pt>
                <c:pt idx="5043">
                  <c:v>1473.0</c:v>
                </c:pt>
                <c:pt idx="5044">
                  <c:v>1473.0</c:v>
                </c:pt>
                <c:pt idx="5045">
                  <c:v>1473.0</c:v>
                </c:pt>
                <c:pt idx="5046">
                  <c:v>1473.0</c:v>
                </c:pt>
                <c:pt idx="5047">
                  <c:v>1473.0</c:v>
                </c:pt>
                <c:pt idx="5048">
                  <c:v>1473.0</c:v>
                </c:pt>
                <c:pt idx="5049">
                  <c:v>1473.0</c:v>
                </c:pt>
                <c:pt idx="5050">
                  <c:v>1473.0</c:v>
                </c:pt>
                <c:pt idx="5051">
                  <c:v>1473.0</c:v>
                </c:pt>
                <c:pt idx="5052">
                  <c:v>1474.0</c:v>
                </c:pt>
                <c:pt idx="5053">
                  <c:v>1474.0</c:v>
                </c:pt>
                <c:pt idx="5054">
                  <c:v>1475.0</c:v>
                </c:pt>
                <c:pt idx="5055">
                  <c:v>1476.0</c:v>
                </c:pt>
                <c:pt idx="5056">
                  <c:v>1477.0</c:v>
                </c:pt>
                <c:pt idx="5057">
                  <c:v>1477.0</c:v>
                </c:pt>
                <c:pt idx="5058">
                  <c:v>1477.0</c:v>
                </c:pt>
                <c:pt idx="5059">
                  <c:v>1477.0</c:v>
                </c:pt>
                <c:pt idx="5060">
                  <c:v>1478.0</c:v>
                </c:pt>
                <c:pt idx="5061">
                  <c:v>1478.0</c:v>
                </c:pt>
                <c:pt idx="5062">
                  <c:v>1478.0</c:v>
                </c:pt>
                <c:pt idx="5063">
                  <c:v>1478.0</c:v>
                </c:pt>
                <c:pt idx="5064">
                  <c:v>1478.0</c:v>
                </c:pt>
                <c:pt idx="5065">
                  <c:v>1478.0</c:v>
                </c:pt>
                <c:pt idx="5066">
                  <c:v>1478.0</c:v>
                </c:pt>
                <c:pt idx="5067">
                  <c:v>1479.0</c:v>
                </c:pt>
                <c:pt idx="5068">
                  <c:v>1479.0</c:v>
                </c:pt>
                <c:pt idx="5069">
                  <c:v>1479.0</c:v>
                </c:pt>
                <c:pt idx="5070">
                  <c:v>1480.0</c:v>
                </c:pt>
                <c:pt idx="5071">
                  <c:v>1480.0</c:v>
                </c:pt>
                <c:pt idx="5072">
                  <c:v>1480.0</c:v>
                </c:pt>
                <c:pt idx="5073">
                  <c:v>1480.0</c:v>
                </c:pt>
                <c:pt idx="5074">
                  <c:v>1481.0</c:v>
                </c:pt>
                <c:pt idx="5075">
                  <c:v>1481.0</c:v>
                </c:pt>
                <c:pt idx="5076">
                  <c:v>1482.0</c:v>
                </c:pt>
                <c:pt idx="5077">
                  <c:v>1482.0</c:v>
                </c:pt>
                <c:pt idx="5078">
                  <c:v>1482.0</c:v>
                </c:pt>
                <c:pt idx="5079">
                  <c:v>1482.0</c:v>
                </c:pt>
                <c:pt idx="5080">
                  <c:v>1482.0</c:v>
                </c:pt>
                <c:pt idx="5081">
                  <c:v>1483.0</c:v>
                </c:pt>
                <c:pt idx="5082">
                  <c:v>1484.0</c:v>
                </c:pt>
                <c:pt idx="5083">
                  <c:v>1484.0</c:v>
                </c:pt>
                <c:pt idx="5084">
                  <c:v>1485.0</c:v>
                </c:pt>
                <c:pt idx="5085">
                  <c:v>1485.0</c:v>
                </c:pt>
                <c:pt idx="5086">
                  <c:v>1485.0</c:v>
                </c:pt>
                <c:pt idx="5087">
                  <c:v>1485.0</c:v>
                </c:pt>
                <c:pt idx="5088">
                  <c:v>1486.0</c:v>
                </c:pt>
                <c:pt idx="5089">
                  <c:v>1486.0</c:v>
                </c:pt>
                <c:pt idx="5090">
                  <c:v>1486.0</c:v>
                </c:pt>
                <c:pt idx="5091">
                  <c:v>1486.0</c:v>
                </c:pt>
                <c:pt idx="5092">
                  <c:v>1487.0</c:v>
                </c:pt>
                <c:pt idx="5093">
                  <c:v>1487.0</c:v>
                </c:pt>
                <c:pt idx="5094">
                  <c:v>1487.0</c:v>
                </c:pt>
                <c:pt idx="5095">
                  <c:v>1487.0</c:v>
                </c:pt>
                <c:pt idx="5096">
                  <c:v>1487.0</c:v>
                </c:pt>
                <c:pt idx="5097">
                  <c:v>1488.0</c:v>
                </c:pt>
                <c:pt idx="5098">
                  <c:v>1488.0</c:v>
                </c:pt>
                <c:pt idx="5099">
                  <c:v>1488.0</c:v>
                </c:pt>
                <c:pt idx="5100">
                  <c:v>1488.0</c:v>
                </c:pt>
                <c:pt idx="5101">
                  <c:v>1489.0</c:v>
                </c:pt>
                <c:pt idx="5102">
                  <c:v>1490.0</c:v>
                </c:pt>
                <c:pt idx="5103">
                  <c:v>1490.0</c:v>
                </c:pt>
                <c:pt idx="5104">
                  <c:v>1490.0</c:v>
                </c:pt>
                <c:pt idx="5105">
                  <c:v>1490.0</c:v>
                </c:pt>
                <c:pt idx="5106">
                  <c:v>1490.0</c:v>
                </c:pt>
                <c:pt idx="5107">
                  <c:v>1490.0</c:v>
                </c:pt>
                <c:pt idx="5108">
                  <c:v>1490.0</c:v>
                </c:pt>
                <c:pt idx="5109">
                  <c:v>1490.0</c:v>
                </c:pt>
                <c:pt idx="5110">
                  <c:v>1490.0</c:v>
                </c:pt>
                <c:pt idx="5111">
                  <c:v>1491.0</c:v>
                </c:pt>
                <c:pt idx="5112">
                  <c:v>1491.0</c:v>
                </c:pt>
                <c:pt idx="5113">
                  <c:v>1491.0</c:v>
                </c:pt>
                <c:pt idx="5114">
                  <c:v>1491.0</c:v>
                </c:pt>
                <c:pt idx="5115">
                  <c:v>1491.0</c:v>
                </c:pt>
                <c:pt idx="5116">
                  <c:v>1491.0</c:v>
                </c:pt>
                <c:pt idx="5117">
                  <c:v>1491.0</c:v>
                </c:pt>
                <c:pt idx="5118">
                  <c:v>1492.0</c:v>
                </c:pt>
                <c:pt idx="5119">
                  <c:v>1492.0</c:v>
                </c:pt>
                <c:pt idx="5120">
                  <c:v>1492.0</c:v>
                </c:pt>
                <c:pt idx="5121">
                  <c:v>1492.0</c:v>
                </c:pt>
                <c:pt idx="5122">
                  <c:v>1492.0</c:v>
                </c:pt>
                <c:pt idx="5123">
                  <c:v>1492.0</c:v>
                </c:pt>
                <c:pt idx="5124">
                  <c:v>1492.0</c:v>
                </c:pt>
                <c:pt idx="5125">
                  <c:v>1492.0</c:v>
                </c:pt>
                <c:pt idx="5126">
                  <c:v>1492.0</c:v>
                </c:pt>
                <c:pt idx="5127">
                  <c:v>1492.0</c:v>
                </c:pt>
                <c:pt idx="5128">
                  <c:v>1492.0</c:v>
                </c:pt>
                <c:pt idx="5129">
                  <c:v>1492.0</c:v>
                </c:pt>
                <c:pt idx="5130">
                  <c:v>1492.0</c:v>
                </c:pt>
                <c:pt idx="5131">
                  <c:v>1492.0</c:v>
                </c:pt>
                <c:pt idx="5132">
                  <c:v>1492.0</c:v>
                </c:pt>
                <c:pt idx="5133">
                  <c:v>1492.0</c:v>
                </c:pt>
                <c:pt idx="5134">
                  <c:v>1492.0</c:v>
                </c:pt>
                <c:pt idx="5135">
                  <c:v>1492.0</c:v>
                </c:pt>
                <c:pt idx="5136">
                  <c:v>1492.0</c:v>
                </c:pt>
                <c:pt idx="5137">
                  <c:v>1492.0</c:v>
                </c:pt>
                <c:pt idx="5138">
                  <c:v>1492.0</c:v>
                </c:pt>
                <c:pt idx="5139">
                  <c:v>1492.0</c:v>
                </c:pt>
                <c:pt idx="5140">
                  <c:v>1492.0</c:v>
                </c:pt>
                <c:pt idx="5141">
                  <c:v>1492.0</c:v>
                </c:pt>
                <c:pt idx="5142">
                  <c:v>1492.0</c:v>
                </c:pt>
                <c:pt idx="5143">
                  <c:v>1492.0</c:v>
                </c:pt>
                <c:pt idx="5144">
                  <c:v>1492.0</c:v>
                </c:pt>
                <c:pt idx="5145">
                  <c:v>1492.0</c:v>
                </c:pt>
                <c:pt idx="5146">
                  <c:v>1493.0</c:v>
                </c:pt>
                <c:pt idx="5147">
                  <c:v>1493.0</c:v>
                </c:pt>
                <c:pt idx="5148">
                  <c:v>1493.0</c:v>
                </c:pt>
                <c:pt idx="5149">
                  <c:v>1493.0</c:v>
                </c:pt>
                <c:pt idx="5150">
                  <c:v>1493.0</c:v>
                </c:pt>
                <c:pt idx="5151">
                  <c:v>1493.0</c:v>
                </c:pt>
                <c:pt idx="5152">
                  <c:v>1494.0</c:v>
                </c:pt>
                <c:pt idx="5153">
                  <c:v>1495.0</c:v>
                </c:pt>
                <c:pt idx="5154">
                  <c:v>1496.0</c:v>
                </c:pt>
                <c:pt idx="5155">
                  <c:v>1496.0</c:v>
                </c:pt>
                <c:pt idx="5156">
                  <c:v>1497.0</c:v>
                </c:pt>
                <c:pt idx="5157">
                  <c:v>1497.0</c:v>
                </c:pt>
                <c:pt idx="5158">
                  <c:v>1498.0</c:v>
                </c:pt>
                <c:pt idx="5159">
                  <c:v>1498.0</c:v>
                </c:pt>
                <c:pt idx="5160">
                  <c:v>1498.0</c:v>
                </c:pt>
                <c:pt idx="5161">
                  <c:v>1498.0</c:v>
                </c:pt>
                <c:pt idx="5162">
                  <c:v>1499.0</c:v>
                </c:pt>
                <c:pt idx="5163">
                  <c:v>1499.0</c:v>
                </c:pt>
                <c:pt idx="5164">
                  <c:v>1499.0</c:v>
                </c:pt>
                <c:pt idx="5165">
                  <c:v>1499.0</c:v>
                </c:pt>
                <c:pt idx="5166">
                  <c:v>1499.0</c:v>
                </c:pt>
                <c:pt idx="5167">
                  <c:v>1499.0</c:v>
                </c:pt>
                <c:pt idx="5168">
                  <c:v>1499.0</c:v>
                </c:pt>
                <c:pt idx="5169">
                  <c:v>1499.0</c:v>
                </c:pt>
                <c:pt idx="5170">
                  <c:v>1499.0</c:v>
                </c:pt>
                <c:pt idx="5171">
                  <c:v>1499.0</c:v>
                </c:pt>
                <c:pt idx="5172">
                  <c:v>1499.0</c:v>
                </c:pt>
                <c:pt idx="5173">
                  <c:v>1499.0</c:v>
                </c:pt>
                <c:pt idx="5174">
                  <c:v>1499.0</c:v>
                </c:pt>
                <c:pt idx="5175">
                  <c:v>1499.0</c:v>
                </c:pt>
                <c:pt idx="5176">
                  <c:v>1499.0</c:v>
                </c:pt>
                <c:pt idx="5177">
                  <c:v>1499.0</c:v>
                </c:pt>
                <c:pt idx="5178">
                  <c:v>1500.0</c:v>
                </c:pt>
                <c:pt idx="5179">
                  <c:v>1501.0</c:v>
                </c:pt>
                <c:pt idx="5180">
                  <c:v>1502.0</c:v>
                </c:pt>
                <c:pt idx="5181">
                  <c:v>1502.0</c:v>
                </c:pt>
                <c:pt idx="5182">
                  <c:v>1502.0</c:v>
                </c:pt>
                <c:pt idx="5183">
                  <c:v>1502.0</c:v>
                </c:pt>
                <c:pt idx="5184">
                  <c:v>1502.0</c:v>
                </c:pt>
                <c:pt idx="5185">
                  <c:v>1502.0</c:v>
                </c:pt>
                <c:pt idx="5186">
                  <c:v>1502.0</c:v>
                </c:pt>
                <c:pt idx="5187">
                  <c:v>1503.0</c:v>
                </c:pt>
                <c:pt idx="5188">
                  <c:v>1503.0</c:v>
                </c:pt>
                <c:pt idx="5189">
                  <c:v>1503.0</c:v>
                </c:pt>
                <c:pt idx="5190">
                  <c:v>1503.0</c:v>
                </c:pt>
                <c:pt idx="5191">
                  <c:v>1503.0</c:v>
                </c:pt>
                <c:pt idx="5192">
                  <c:v>1503.0</c:v>
                </c:pt>
                <c:pt idx="5193">
                  <c:v>1503.0</c:v>
                </c:pt>
                <c:pt idx="5194">
                  <c:v>1503.0</c:v>
                </c:pt>
                <c:pt idx="5195">
                  <c:v>1503.0</c:v>
                </c:pt>
                <c:pt idx="5196">
                  <c:v>1503.0</c:v>
                </c:pt>
                <c:pt idx="5197">
                  <c:v>1503.0</c:v>
                </c:pt>
                <c:pt idx="5198">
                  <c:v>1504.0</c:v>
                </c:pt>
                <c:pt idx="5199">
                  <c:v>1505.0</c:v>
                </c:pt>
                <c:pt idx="5200">
                  <c:v>1506.0</c:v>
                </c:pt>
                <c:pt idx="5201">
                  <c:v>1507.0</c:v>
                </c:pt>
                <c:pt idx="5202">
                  <c:v>1507.0</c:v>
                </c:pt>
                <c:pt idx="5203">
                  <c:v>1508.0</c:v>
                </c:pt>
                <c:pt idx="5204">
                  <c:v>1509.0</c:v>
                </c:pt>
                <c:pt idx="5205">
                  <c:v>1510.0</c:v>
                </c:pt>
                <c:pt idx="5206">
                  <c:v>1511.0</c:v>
                </c:pt>
                <c:pt idx="5207">
                  <c:v>1511.0</c:v>
                </c:pt>
                <c:pt idx="5208">
                  <c:v>1511.0</c:v>
                </c:pt>
                <c:pt idx="5209">
                  <c:v>1512.0</c:v>
                </c:pt>
                <c:pt idx="5210">
                  <c:v>1512.0</c:v>
                </c:pt>
                <c:pt idx="5211">
                  <c:v>1513.0</c:v>
                </c:pt>
                <c:pt idx="5212">
                  <c:v>1514.0</c:v>
                </c:pt>
                <c:pt idx="5213">
                  <c:v>1515.0</c:v>
                </c:pt>
                <c:pt idx="5214">
                  <c:v>1516.0</c:v>
                </c:pt>
                <c:pt idx="5215">
                  <c:v>1516.0</c:v>
                </c:pt>
                <c:pt idx="5216">
                  <c:v>1516.0</c:v>
                </c:pt>
                <c:pt idx="5217">
                  <c:v>1517.0</c:v>
                </c:pt>
                <c:pt idx="5218">
                  <c:v>1517.0</c:v>
                </c:pt>
                <c:pt idx="5219">
                  <c:v>1518.0</c:v>
                </c:pt>
                <c:pt idx="5220">
                  <c:v>1519.0</c:v>
                </c:pt>
                <c:pt idx="5221">
                  <c:v>1519.0</c:v>
                </c:pt>
                <c:pt idx="5222">
                  <c:v>1519.0</c:v>
                </c:pt>
                <c:pt idx="5223">
                  <c:v>1519.0</c:v>
                </c:pt>
                <c:pt idx="5224">
                  <c:v>1520.0</c:v>
                </c:pt>
                <c:pt idx="5225">
                  <c:v>1520.0</c:v>
                </c:pt>
                <c:pt idx="5226">
                  <c:v>1521.0</c:v>
                </c:pt>
                <c:pt idx="5227">
                  <c:v>1521.0</c:v>
                </c:pt>
                <c:pt idx="5228">
                  <c:v>1521.0</c:v>
                </c:pt>
                <c:pt idx="5229">
                  <c:v>1521.0</c:v>
                </c:pt>
                <c:pt idx="5230">
                  <c:v>1521.0</c:v>
                </c:pt>
                <c:pt idx="5231">
                  <c:v>1522.0</c:v>
                </c:pt>
                <c:pt idx="5232">
                  <c:v>1522.0</c:v>
                </c:pt>
                <c:pt idx="5233">
                  <c:v>1523.0</c:v>
                </c:pt>
                <c:pt idx="5234">
                  <c:v>1524.0</c:v>
                </c:pt>
                <c:pt idx="5235">
                  <c:v>1525.0</c:v>
                </c:pt>
                <c:pt idx="5236">
                  <c:v>1526.0</c:v>
                </c:pt>
                <c:pt idx="5237">
                  <c:v>1526.0</c:v>
                </c:pt>
                <c:pt idx="5238">
                  <c:v>1526.0</c:v>
                </c:pt>
                <c:pt idx="5239">
                  <c:v>1526.0</c:v>
                </c:pt>
                <c:pt idx="5240">
                  <c:v>1526.0</c:v>
                </c:pt>
                <c:pt idx="5241">
                  <c:v>1526.0</c:v>
                </c:pt>
                <c:pt idx="5242">
                  <c:v>1526.0</c:v>
                </c:pt>
                <c:pt idx="5243">
                  <c:v>1526.0</c:v>
                </c:pt>
                <c:pt idx="5244">
                  <c:v>1526.0</c:v>
                </c:pt>
                <c:pt idx="5245">
                  <c:v>1526.0</c:v>
                </c:pt>
                <c:pt idx="5246">
                  <c:v>1526.0</c:v>
                </c:pt>
                <c:pt idx="5247">
                  <c:v>1526.0</c:v>
                </c:pt>
                <c:pt idx="5248">
                  <c:v>1526.0</c:v>
                </c:pt>
                <c:pt idx="5249">
                  <c:v>1526.0</c:v>
                </c:pt>
                <c:pt idx="5250">
                  <c:v>1526.0</c:v>
                </c:pt>
                <c:pt idx="5251">
                  <c:v>1526.0</c:v>
                </c:pt>
                <c:pt idx="5252">
                  <c:v>1526.0</c:v>
                </c:pt>
                <c:pt idx="5253">
                  <c:v>1526.0</c:v>
                </c:pt>
                <c:pt idx="5254">
                  <c:v>1526.0</c:v>
                </c:pt>
                <c:pt idx="5255">
                  <c:v>1526.0</c:v>
                </c:pt>
                <c:pt idx="5256">
                  <c:v>1526.0</c:v>
                </c:pt>
                <c:pt idx="5257">
                  <c:v>1526.0</c:v>
                </c:pt>
                <c:pt idx="5258">
                  <c:v>1526.0</c:v>
                </c:pt>
                <c:pt idx="5259">
                  <c:v>1526.0</c:v>
                </c:pt>
                <c:pt idx="5260">
                  <c:v>1526.0</c:v>
                </c:pt>
                <c:pt idx="5261">
                  <c:v>1526.0</c:v>
                </c:pt>
                <c:pt idx="5262">
                  <c:v>1526.0</c:v>
                </c:pt>
                <c:pt idx="5263">
                  <c:v>1526.0</c:v>
                </c:pt>
                <c:pt idx="5264">
                  <c:v>1526.0</c:v>
                </c:pt>
                <c:pt idx="5265">
                  <c:v>1526.0</c:v>
                </c:pt>
                <c:pt idx="5266">
                  <c:v>1526.0</c:v>
                </c:pt>
                <c:pt idx="5267">
                  <c:v>1526.0</c:v>
                </c:pt>
                <c:pt idx="5268">
                  <c:v>1526.0</c:v>
                </c:pt>
                <c:pt idx="5269">
                  <c:v>1526.0</c:v>
                </c:pt>
                <c:pt idx="5270">
                  <c:v>1526.0</c:v>
                </c:pt>
                <c:pt idx="5271">
                  <c:v>1526.0</c:v>
                </c:pt>
                <c:pt idx="5272">
                  <c:v>1526.0</c:v>
                </c:pt>
                <c:pt idx="5273">
                  <c:v>1526.0</c:v>
                </c:pt>
                <c:pt idx="5274">
                  <c:v>1526.0</c:v>
                </c:pt>
                <c:pt idx="5275">
                  <c:v>1526.0</c:v>
                </c:pt>
                <c:pt idx="5276">
                  <c:v>1526.0</c:v>
                </c:pt>
                <c:pt idx="5277">
                  <c:v>1526.0</c:v>
                </c:pt>
                <c:pt idx="5278">
                  <c:v>1526.0</c:v>
                </c:pt>
                <c:pt idx="5279">
                  <c:v>1527.0</c:v>
                </c:pt>
                <c:pt idx="5280">
                  <c:v>1527.0</c:v>
                </c:pt>
                <c:pt idx="5281">
                  <c:v>1527.0</c:v>
                </c:pt>
                <c:pt idx="5282">
                  <c:v>1527.0</c:v>
                </c:pt>
                <c:pt idx="5283">
                  <c:v>1527.0</c:v>
                </c:pt>
                <c:pt idx="5284">
                  <c:v>1527.0</c:v>
                </c:pt>
                <c:pt idx="5285">
                  <c:v>1527.0</c:v>
                </c:pt>
                <c:pt idx="5286">
                  <c:v>1527.0</c:v>
                </c:pt>
                <c:pt idx="5287">
                  <c:v>1527.0</c:v>
                </c:pt>
                <c:pt idx="5288">
                  <c:v>1527.0</c:v>
                </c:pt>
                <c:pt idx="5289">
                  <c:v>1527.0</c:v>
                </c:pt>
                <c:pt idx="5290">
                  <c:v>1527.0</c:v>
                </c:pt>
                <c:pt idx="5291">
                  <c:v>1527.0</c:v>
                </c:pt>
                <c:pt idx="5292">
                  <c:v>1527.0</c:v>
                </c:pt>
                <c:pt idx="5293">
                  <c:v>1527.0</c:v>
                </c:pt>
                <c:pt idx="5294">
                  <c:v>1527.0</c:v>
                </c:pt>
                <c:pt idx="5295">
                  <c:v>1528.0</c:v>
                </c:pt>
                <c:pt idx="5296">
                  <c:v>1528.0</c:v>
                </c:pt>
                <c:pt idx="5297">
                  <c:v>1528.0</c:v>
                </c:pt>
                <c:pt idx="5298">
                  <c:v>1528.0</c:v>
                </c:pt>
                <c:pt idx="5299">
                  <c:v>1528.0</c:v>
                </c:pt>
                <c:pt idx="5300">
                  <c:v>1528.0</c:v>
                </c:pt>
                <c:pt idx="5301">
                  <c:v>1528.0</c:v>
                </c:pt>
                <c:pt idx="5302">
                  <c:v>1528.0</c:v>
                </c:pt>
                <c:pt idx="5303">
                  <c:v>1528.0</c:v>
                </c:pt>
                <c:pt idx="5304">
                  <c:v>1528.0</c:v>
                </c:pt>
                <c:pt idx="5305">
                  <c:v>1528.0</c:v>
                </c:pt>
                <c:pt idx="5306">
                  <c:v>1528.0</c:v>
                </c:pt>
                <c:pt idx="5307">
                  <c:v>1528.0</c:v>
                </c:pt>
                <c:pt idx="5308">
                  <c:v>1528.0</c:v>
                </c:pt>
                <c:pt idx="5309">
                  <c:v>1528.0</c:v>
                </c:pt>
                <c:pt idx="5310">
                  <c:v>1528.0</c:v>
                </c:pt>
                <c:pt idx="5311">
                  <c:v>1528.0</c:v>
                </c:pt>
                <c:pt idx="5312">
                  <c:v>1528.0</c:v>
                </c:pt>
                <c:pt idx="5313">
                  <c:v>1528.0</c:v>
                </c:pt>
                <c:pt idx="5314">
                  <c:v>1528.0</c:v>
                </c:pt>
                <c:pt idx="5315">
                  <c:v>1528.0</c:v>
                </c:pt>
                <c:pt idx="5316">
                  <c:v>1528.0</c:v>
                </c:pt>
                <c:pt idx="5317">
                  <c:v>1528.0</c:v>
                </c:pt>
                <c:pt idx="5318">
                  <c:v>1528.0</c:v>
                </c:pt>
                <c:pt idx="5319">
                  <c:v>1528.0</c:v>
                </c:pt>
                <c:pt idx="5320">
                  <c:v>1528.0</c:v>
                </c:pt>
                <c:pt idx="5321">
                  <c:v>1528.0</c:v>
                </c:pt>
                <c:pt idx="5322">
                  <c:v>1529.0</c:v>
                </c:pt>
                <c:pt idx="5323">
                  <c:v>1529.0</c:v>
                </c:pt>
                <c:pt idx="5324">
                  <c:v>1530.0</c:v>
                </c:pt>
                <c:pt idx="5325">
                  <c:v>1531.0</c:v>
                </c:pt>
                <c:pt idx="5326">
                  <c:v>1532.0</c:v>
                </c:pt>
                <c:pt idx="5327">
                  <c:v>1533.0</c:v>
                </c:pt>
                <c:pt idx="5328">
                  <c:v>1533.0</c:v>
                </c:pt>
                <c:pt idx="5329">
                  <c:v>1534.0</c:v>
                </c:pt>
                <c:pt idx="5330">
                  <c:v>1535.0</c:v>
                </c:pt>
                <c:pt idx="5331">
                  <c:v>1535.0</c:v>
                </c:pt>
                <c:pt idx="5332">
                  <c:v>1536.0</c:v>
                </c:pt>
                <c:pt idx="5333">
                  <c:v>1536.0</c:v>
                </c:pt>
                <c:pt idx="5334">
                  <c:v>1536.0</c:v>
                </c:pt>
                <c:pt idx="5335">
                  <c:v>1536.0</c:v>
                </c:pt>
                <c:pt idx="5336">
                  <c:v>1536.0</c:v>
                </c:pt>
                <c:pt idx="5337">
                  <c:v>1537.0</c:v>
                </c:pt>
                <c:pt idx="5338">
                  <c:v>1537.0</c:v>
                </c:pt>
                <c:pt idx="5339">
                  <c:v>1537.0</c:v>
                </c:pt>
                <c:pt idx="5340">
                  <c:v>1537.0</c:v>
                </c:pt>
                <c:pt idx="5341">
                  <c:v>1538.0</c:v>
                </c:pt>
                <c:pt idx="5342">
                  <c:v>1538.0</c:v>
                </c:pt>
                <c:pt idx="5343">
                  <c:v>1538.0</c:v>
                </c:pt>
                <c:pt idx="5344">
                  <c:v>1538.0</c:v>
                </c:pt>
                <c:pt idx="5345">
                  <c:v>1539.0</c:v>
                </c:pt>
                <c:pt idx="5346">
                  <c:v>1539.0</c:v>
                </c:pt>
                <c:pt idx="5347">
                  <c:v>1539.0</c:v>
                </c:pt>
                <c:pt idx="5348">
                  <c:v>1539.0</c:v>
                </c:pt>
                <c:pt idx="5349">
                  <c:v>1539.0</c:v>
                </c:pt>
                <c:pt idx="5350">
                  <c:v>1539.0</c:v>
                </c:pt>
                <c:pt idx="5351">
                  <c:v>1539.0</c:v>
                </c:pt>
                <c:pt idx="5352">
                  <c:v>1539.0</c:v>
                </c:pt>
                <c:pt idx="5353">
                  <c:v>1540.0</c:v>
                </c:pt>
                <c:pt idx="5354">
                  <c:v>1541.0</c:v>
                </c:pt>
                <c:pt idx="5355">
                  <c:v>1542.0</c:v>
                </c:pt>
                <c:pt idx="5356">
                  <c:v>1542.0</c:v>
                </c:pt>
                <c:pt idx="5357">
                  <c:v>1542.0</c:v>
                </c:pt>
                <c:pt idx="5358">
                  <c:v>1542.0</c:v>
                </c:pt>
                <c:pt idx="5359">
                  <c:v>1543.0</c:v>
                </c:pt>
                <c:pt idx="5360">
                  <c:v>1544.0</c:v>
                </c:pt>
                <c:pt idx="5361">
                  <c:v>1544.0</c:v>
                </c:pt>
                <c:pt idx="5362">
                  <c:v>1544.0</c:v>
                </c:pt>
                <c:pt idx="5363">
                  <c:v>1544.0</c:v>
                </c:pt>
                <c:pt idx="5364">
                  <c:v>1545.0</c:v>
                </c:pt>
                <c:pt idx="5365">
                  <c:v>1546.0</c:v>
                </c:pt>
                <c:pt idx="5366">
                  <c:v>1546.0</c:v>
                </c:pt>
                <c:pt idx="5367">
                  <c:v>1546.0</c:v>
                </c:pt>
                <c:pt idx="5368">
                  <c:v>1547.0</c:v>
                </c:pt>
                <c:pt idx="5369">
                  <c:v>1548.0</c:v>
                </c:pt>
                <c:pt idx="5370">
                  <c:v>1549.0</c:v>
                </c:pt>
                <c:pt idx="5371">
                  <c:v>1550.0</c:v>
                </c:pt>
                <c:pt idx="5372">
                  <c:v>1550.0</c:v>
                </c:pt>
                <c:pt idx="5373">
                  <c:v>1550.0</c:v>
                </c:pt>
                <c:pt idx="5374">
                  <c:v>1550.0</c:v>
                </c:pt>
                <c:pt idx="5375">
                  <c:v>1550.0</c:v>
                </c:pt>
                <c:pt idx="5376">
                  <c:v>1550.0</c:v>
                </c:pt>
                <c:pt idx="5377">
                  <c:v>1550.0</c:v>
                </c:pt>
                <c:pt idx="5378">
                  <c:v>1550.0</c:v>
                </c:pt>
                <c:pt idx="5379">
                  <c:v>1551.0</c:v>
                </c:pt>
                <c:pt idx="5380">
                  <c:v>1552.0</c:v>
                </c:pt>
                <c:pt idx="5381">
                  <c:v>1553.0</c:v>
                </c:pt>
                <c:pt idx="5382">
                  <c:v>1554.0</c:v>
                </c:pt>
                <c:pt idx="5383">
                  <c:v>1555.0</c:v>
                </c:pt>
                <c:pt idx="5384">
                  <c:v>1556.0</c:v>
                </c:pt>
                <c:pt idx="5385">
                  <c:v>1557.0</c:v>
                </c:pt>
                <c:pt idx="5386">
                  <c:v>1557.0</c:v>
                </c:pt>
                <c:pt idx="5387">
                  <c:v>1557.0</c:v>
                </c:pt>
                <c:pt idx="5388">
                  <c:v>1557.0</c:v>
                </c:pt>
                <c:pt idx="5389">
                  <c:v>1557.0</c:v>
                </c:pt>
                <c:pt idx="5390">
                  <c:v>1557.0</c:v>
                </c:pt>
                <c:pt idx="5391">
                  <c:v>1558.0</c:v>
                </c:pt>
                <c:pt idx="5392">
                  <c:v>1558.0</c:v>
                </c:pt>
                <c:pt idx="5393">
                  <c:v>1558.0</c:v>
                </c:pt>
                <c:pt idx="5394">
                  <c:v>1558.0</c:v>
                </c:pt>
                <c:pt idx="5395">
                  <c:v>1558.0</c:v>
                </c:pt>
                <c:pt idx="5396">
                  <c:v>1558.0</c:v>
                </c:pt>
                <c:pt idx="5397">
                  <c:v>1559.0</c:v>
                </c:pt>
                <c:pt idx="5398">
                  <c:v>1559.0</c:v>
                </c:pt>
                <c:pt idx="5399">
                  <c:v>1559.0</c:v>
                </c:pt>
                <c:pt idx="5400">
                  <c:v>1559.0</c:v>
                </c:pt>
                <c:pt idx="5401">
                  <c:v>1559.0</c:v>
                </c:pt>
                <c:pt idx="5402">
                  <c:v>1560.0</c:v>
                </c:pt>
                <c:pt idx="5403">
                  <c:v>1561.0</c:v>
                </c:pt>
                <c:pt idx="5404">
                  <c:v>1561.0</c:v>
                </c:pt>
                <c:pt idx="5405">
                  <c:v>1561.0</c:v>
                </c:pt>
                <c:pt idx="5406">
                  <c:v>1561.0</c:v>
                </c:pt>
                <c:pt idx="5407">
                  <c:v>1562.0</c:v>
                </c:pt>
                <c:pt idx="5408">
                  <c:v>1563.0</c:v>
                </c:pt>
                <c:pt idx="5409">
                  <c:v>1564.0</c:v>
                </c:pt>
                <c:pt idx="5410">
                  <c:v>1565.0</c:v>
                </c:pt>
                <c:pt idx="5411">
                  <c:v>1565.0</c:v>
                </c:pt>
                <c:pt idx="5412">
                  <c:v>1565.0</c:v>
                </c:pt>
                <c:pt idx="5413">
                  <c:v>1565.0</c:v>
                </c:pt>
                <c:pt idx="5414">
                  <c:v>1565.0</c:v>
                </c:pt>
                <c:pt idx="5415">
                  <c:v>1565.0</c:v>
                </c:pt>
                <c:pt idx="5416">
                  <c:v>1565.0</c:v>
                </c:pt>
                <c:pt idx="5417">
                  <c:v>1566.0</c:v>
                </c:pt>
                <c:pt idx="5418">
                  <c:v>1567.0</c:v>
                </c:pt>
                <c:pt idx="5419">
                  <c:v>1567.0</c:v>
                </c:pt>
                <c:pt idx="5420">
                  <c:v>1567.0</c:v>
                </c:pt>
                <c:pt idx="5421">
                  <c:v>1567.0</c:v>
                </c:pt>
                <c:pt idx="5422">
                  <c:v>1567.0</c:v>
                </c:pt>
                <c:pt idx="5423">
                  <c:v>1568.0</c:v>
                </c:pt>
                <c:pt idx="5424">
                  <c:v>1568.0</c:v>
                </c:pt>
                <c:pt idx="5425">
                  <c:v>1568.0</c:v>
                </c:pt>
                <c:pt idx="5426">
                  <c:v>1569.0</c:v>
                </c:pt>
                <c:pt idx="5427">
                  <c:v>1570.0</c:v>
                </c:pt>
                <c:pt idx="5428">
                  <c:v>1571.0</c:v>
                </c:pt>
                <c:pt idx="5429">
                  <c:v>1572.0</c:v>
                </c:pt>
                <c:pt idx="5430">
                  <c:v>1573.0</c:v>
                </c:pt>
                <c:pt idx="5431">
                  <c:v>1574.0</c:v>
                </c:pt>
                <c:pt idx="5432">
                  <c:v>1575.0</c:v>
                </c:pt>
                <c:pt idx="5433">
                  <c:v>1575.0</c:v>
                </c:pt>
                <c:pt idx="5434">
                  <c:v>1576.0</c:v>
                </c:pt>
                <c:pt idx="5435">
                  <c:v>1577.0</c:v>
                </c:pt>
                <c:pt idx="5436">
                  <c:v>1578.0</c:v>
                </c:pt>
                <c:pt idx="5437">
                  <c:v>1578.0</c:v>
                </c:pt>
                <c:pt idx="5438">
                  <c:v>1578.0</c:v>
                </c:pt>
                <c:pt idx="5439">
                  <c:v>1579.0</c:v>
                </c:pt>
                <c:pt idx="5440">
                  <c:v>1579.0</c:v>
                </c:pt>
                <c:pt idx="5441">
                  <c:v>1580.0</c:v>
                </c:pt>
                <c:pt idx="5442">
                  <c:v>1580.0</c:v>
                </c:pt>
                <c:pt idx="5443">
                  <c:v>1580.0</c:v>
                </c:pt>
                <c:pt idx="5444">
                  <c:v>1581.0</c:v>
                </c:pt>
                <c:pt idx="5445">
                  <c:v>1582.0</c:v>
                </c:pt>
                <c:pt idx="5446">
                  <c:v>1582.0</c:v>
                </c:pt>
                <c:pt idx="5447">
                  <c:v>1582.0</c:v>
                </c:pt>
                <c:pt idx="5448">
                  <c:v>1582.0</c:v>
                </c:pt>
                <c:pt idx="5449">
                  <c:v>1583.0</c:v>
                </c:pt>
                <c:pt idx="5450">
                  <c:v>1584.0</c:v>
                </c:pt>
                <c:pt idx="5451">
                  <c:v>1585.0</c:v>
                </c:pt>
                <c:pt idx="5452">
                  <c:v>1585.0</c:v>
                </c:pt>
                <c:pt idx="5453">
                  <c:v>1585.0</c:v>
                </c:pt>
                <c:pt idx="5454">
                  <c:v>1586.0</c:v>
                </c:pt>
                <c:pt idx="5455">
                  <c:v>1587.0</c:v>
                </c:pt>
                <c:pt idx="5456">
                  <c:v>1588.0</c:v>
                </c:pt>
                <c:pt idx="5457">
                  <c:v>1588.0</c:v>
                </c:pt>
                <c:pt idx="5458">
                  <c:v>1588.0</c:v>
                </c:pt>
                <c:pt idx="5459">
                  <c:v>1588.0</c:v>
                </c:pt>
                <c:pt idx="5460">
                  <c:v>1588.0</c:v>
                </c:pt>
                <c:pt idx="5461">
                  <c:v>1588.0</c:v>
                </c:pt>
                <c:pt idx="5462">
                  <c:v>1589.0</c:v>
                </c:pt>
                <c:pt idx="5463">
                  <c:v>1590.0</c:v>
                </c:pt>
                <c:pt idx="5464">
                  <c:v>1590.0</c:v>
                </c:pt>
                <c:pt idx="5465">
                  <c:v>1590.0</c:v>
                </c:pt>
                <c:pt idx="5466">
                  <c:v>1590.0</c:v>
                </c:pt>
                <c:pt idx="5467">
                  <c:v>1591.0</c:v>
                </c:pt>
                <c:pt idx="5468">
                  <c:v>1591.0</c:v>
                </c:pt>
                <c:pt idx="5469">
                  <c:v>1591.0</c:v>
                </c:pt>
                <c:pt idx="5470">
                  <c:v>1591.0</c:v>
                </c:pt>
                <c:pt idx="5471">
                  <c:v>1591.0</c:v>
                </c:pt>
                <c:pt idx="5472">
                  <c:v>1591.0</c:v>
                </c:pt>
                <c:pt idx="5473">
                  <c:v>1591.0</c:v>
                </c:pt>
                <c:pt idx="5474">
                  <c:v>1591.0</c:v>
                </c:pt>
                <c:pt idx="5475">
                  <c:v>1591.0</c:v>
                </c:pt>
                <c:pt idx="5476">
                  <c:v>1591.0</c:v>
                </c:pt>
                <c:pt idx="5477">
                  <c:v>1591.0</c:v>
                </c:pt>
                <c:pt idx="5478">
                  <c:v>1591.0</c:v>
                </c:pt>
                <c:pt idx="5479">
                  <c:v>1591.0</c:v>
                </c:pt>
                <c:pt idx="5480">
                  <c:v>1591.0</c:v>
                </c:pt>
                <c:pt idx="5481">
                  <c:v>1591.0</c:v>
                </c:pt>
                <c:pt idx="5482">
                  <c:v>1591.0</c:v>
                </c:pt>
                <c:pt idx="5483">
                  <c:v>1591.0</c:v>
                </c:pt>
                <c:pt idx="5484">
                  <c:v>1591.0</c:v>
                </c:pt>
                <c:pt idx="5485">
                  <c:v>1591.0</c:v>
                </c:pt>
                <c:pt idx="5486">
                  <c:v>1591.0</c:v>
                </c:pt>
                <c:pt idx="5487">
                  <c:v>1591.0</c:v>
                </c:pt>
                <c:pt idx="5488">
                  <c:v>1591.0</c:v>
                </c:pt>
                <c:pt idx="5489">
                  <c:v>1591.0</c:v>
                </c:pt>
                <c:pt idx="5490">
                  <c:v>1591.0</c:v>
                </c:pt>
                <c:pt idx="5491">
                  <c:v>1591.0</c:v>
                </c:pt>
                <c:pt idx="5492">
                  <c:v>1591.0</c:v>
                </c:pt>
                <c:pt idx="5493">
                  <c:v>1591.0</c:v>
                </c:pt>
                <c:pt idx="5494">
                  <c:v>1591.0</c:v>
                </c:pt>
                <c:pt idx="5495">
                  <c:v>1591.0</c:v>
                </c:pt>
                <c:pt idx="5496">
                  <c:v>1592.0</c:v>
                </c:pt>
                <c:pt idx="5497">
                  <c:v>1593.0</c:v>
                </c:pt>
                <c:pt idx="5498">
                  <c:v>1594.0</c:v>
                </c:pt>
                <c:pt idx="5499">
                  <c:v>1594.0</c:v>
                </c:pt>
                <c:pt idx="5500">
                  <c:v>1594.0</c:v>
                </c:pt>
                <c:pt idx="5501">
                  <c:v>1594.0</c:v>
                </c:pt>
                <c:pt idx="5502">
                  <c:v>1594.0</c:v>
                </c:pt>
                <c:pt idx="5503">
                  <c:v>1594.0</c:v>
                </c:pt>
                <c:pt idx="5504">
                  <c:v>1595.0</c:v>
                </c:pt>
                <c:pt idx="5505">
                  <c:v>1595.0</c:v>
                </c:pt>
                <c:pt idx="5506">
                  <c:v>1595.0</c:v>
                </c:pt>
                <c:pt idx="5507">
                  <c:v>1595.0</c:v>
                </c:pt>
                <c:pt idx="5508">
                  <c:v>1595.0</c:v>
                </c:pt>
                <c:pt idx="5509">
                  <c:v>1595.0</c:v>
                </c:pt>
                <c:pt idx="5510">
                  <c:v>1596.0</c:v>
                </c:pt>
                <c:pt idx="5511">
                  <c:v>1596.0</c:v>
                </c:pt>
                <c:pt idx="5512">
                  <c:v>1596.0</c:v>
                </c:pt>
                <c:pt idx="5513">
                  <c:v>1596.0</c:v>
                </c:pt>
                <c:pt idx="5514">
                  <c:v>1596.0</c:v>
                </c:pt>
                <c:pt idx="5515">
                  <c:v>1596.0</c:v>
                </c:pt>
                <c:pt idx="5516">
                  <c:v>1596.0</c:v>
                </c:pt>
                <c:pt idx="5517">
                  <c:v>1596.0</c:v>
                </c:pt>
                <c:pt idx="5518">
                  <c:v>1597.0</c:v>
                </c:pt>
                <c:pt idx="5519">
                  <c:v>1597.0</c:v>
                </c:pt>
                <c:pt idx="5520">
                  <c:v>1597.0</c:v>
                </c:pt>
                <c:pt idx="5521">
                  <c:v>1597.0</c:v>
                </c:pt>
                <c:pt idx="5522">
                  <c:v>1597.0</c:v>
                </c:pt>
                <c:pt idx="5523">
                  <c:v>1597.0</c:v>
                </c:pt>
                <c:pt idx="5524">
                  <c:v>1597.0</c:v>
                </c:pt>
                <c:pt idx="5525">
                  <c:v>1597.0</c:v>
                </c:pt>
                <c:pt idx="5526">
                  <c:v>1597.0</c:v>
                </c:pt>
                <c:pt idx="5527">
                  <c:v>1597.0</c:v>
                </c:pt>
                <c:pt idx="5528">
                  <c:v>1597.0</c:v>
                </c:pt>
                <c:pt idx="5529">
                  <c:v>1597.0</c:v>
                </c:pt>
                <c:pt idx="5530">
                  <c:v>1597.0</c:v>
                </c:pt>
                <c:pt idx="5531">
                  <c:v>1598.0</c:v>
                </c:pt>
                <c:pt idx="5532">
                  <c:v>1598.0</c:v>
                </c:pt>
                <c:pt idx="5533">
                  <c:v>1598.0</c:v>
                </c:pt>
                <c:pt idx="5534">
                  <c:v>1598.0</c:v>
                </c:pt>
                <c:pt idx="5535">
                  <c:v>1598.0</c:v>
                </c:pt>
                <c:pt idx="5536">
                  <c:v>1598.0</c:v>
                </c:pt>
                <c:pt idx="5537">
                  <c:v>1598.0</c:v>
                </c:pt>
                <c:pt idx="5538">
                  <c:v>1599.0</c:v>
                </c:pt>
                <c:pt idx="5539">
                  <c:v>1599.0</c:v>
                </c:pt>
                <c:pt idx="5540">
                  <c:v>1599.0</c:v>
                </c:pt>
                <c:pt idx="5541">
                  <c:v>1599.0</c:v>
                </c:pt>
                <c:pt idx="5542">
                  <c:v>1600.0</c:v>
                </c:pt>
                <c:pt idx="5543">
                  <c:v>1601.0</c:v>
                </c:pt>
                <c:pt idx="5544">
                  <c:v>1601.0</c:v>
                </c:pt>
                <c:pt idx="5545">
                  <c:v>1601.0</c:v>
                </c:pt>
                <c:pt idx="5546">
                  <c:v>1602.0</c:v>
                </c:pt>
                <c:pt idx="5547">
                  <c:v>1602.0</c:v>
                </c:pt>
                <c:pt idx="5548">
                  <c:v>1603.0</c:v>
                </c:pt>
                <c:pt idx="5549">
                  <c:v>1603.0</c:v>
                </c:pt>
                <c:pt idx="5550">
                  <c:v>1604.0</c:v>
                </c:pt>
                <c:pt idx="5551">
                  <c:v>1604.0</c:v>
                </c:pt>
                <c:pt idx="5552">
                  <c:v>1604.0</c:v>
                </c:pt>
                <c:pt idx="5553">
                  <c:v>1604.0</c:v>
                </c:pt>
                <c:pt idx="5554">
                  <c:v>1604.0</c:v>
                </c:pt>
                <c:pt idx="5555">
                  <c:v>1604.0</c:v>
                </c:pt>
                <c:pt idx="5556">
                  <c:v>1605.0</c:v>
                </c:pt>
                <c:pt idx="5557">
                  <c:v>1606.0</c:v>
                </c:pt>
                <c:pt idx="5558">
                  <c:v>1606.0</c:v>
                </c:pt>
                <c:pt idx="5559">
                  <c:v>1606.0</c:v>
                </c:pt>
                <c:pt idx="5560">
                  <c:v>1606.0</c:v>
                </c:pt>
                <c:pt idx="5561">
                  <c:v>1606.0</c:v>
                </c:pt>
                <c:pt idx="5562">
                  <c:v>1606.0</c:v>
                </c:pt>
                <c:pt idx="5563">
                  <c:v>1606.0</c:v>
                </c:pt>
                <c:pt idx="5564">
                  <c:v>1606.0</c:v>
                </c:pt>
                <c:pt idx="5565">
                  <c:v>1606.0</c:v>
                </c:pt>
                <c:pt idx="5566">
                  <c:v>1606.0</c:v>
                </c:pt>
                <c:pt idx="5567">
                  <c:v>1607.0</c:v>
                </c:pt>
                <c:pt idx="5568">
                  <c:v>1607.0</c:v>
                </c:pt>
                <c:pt idx="5569">
                  <c:v>1607.0</c:v>
                </c:pt>
                <c:pt idx="5570">
                  <c:v>1607.0</c:v>
                </c:pt>
                <c:pt idx="5571">
                  <c:v>1607.0</c:v>
                </c:pt>
                <c:pt idx="5572">
                  <c:v>1608.0</c:v>
                </c:pt>
                <c:pt idx="5573">
                  <c:v>1609.0</c:v>
                </c:pt>
                <c:pt idx="5574">
                  <c:v>1610.0</c:v>
                </c:pt>
                <c:pt idx="5575">
                  <c:v>1610.0</c:v>
                </c:pt>
                <c:pt idx="5576">
                  <c:v>1610.0</c:v>
                </c:pt>
                <c:pt idx="5577">
                  <c:v>1611.0</c:v>
                </c:pt>
                <c:pt idx="5578">
                  <c:v>1612.0</c:v>
                </c:pt>
                <c:pt idx="5579">
                  <c:v>1613.0</c:v>
                </c:pt>
                <c:pt idx="5580">
                  <c:v>1613.0</c:v>
                </c:pt>
                <c:pt idx="5581">
                  <c:v>1614.0</c:v>
                </c:pt>
                <c:pt idx="5582">
                  <c:v>1614.0</c:v>
                </c:pt>
                <c:pt idx="5583">
                  <c:v>1614.0</c:v>
                </c:pt>
                <c:pt idx="5584">
                  <c:v>1614.0</c:v>
                </c:pt>
                <c:pt idx="5585">
                  <c:v>1615.0</c:v>
                </c:pt>
                <c:pt idx="5586">
                  <c:v>1615.0</c:v>
                </c:pt>
                <c:pt idx="5587">
                  <c:v>1615.0</c:v>
                </c:pt>
                <c:pt idx="5588">
                  <c:v>1616.0</c:v>
                </c:pt>
                <c:pt idx="5589">
                  <c:v>1616.0</c:v>
                </c:pt>
                <c:pt idx="5590">
                  <c:v>1617.0</c:v>
                </c:pt>
                <c:pt idx="5591">
                  <c:v>1617.0</c:v>
                </c:pt>
                <c:pt idx="5592">
                  <c:v>1618.0</c:v>
                </c:pt>
                <c:pt idx="5593">
                  <c:v>1618.0</c:v>
                </c:pt>
                <c:pt idx="5594">
                  <c:v>1619.0</c:v>
                </c:pt>
                <c:pt idx="5595">
                  <c:v>1620.0</c:v>
                </c:pt>
                <c:pt idx="5596">
                  <c:v>1621.0</c:v>
                </c:pt>
                <c:pt idx="5597">
                  <c:v>1622.0</c:v>
                </c:pt>
                <c:pt idx="5598">
                  <c:v>1622.0</c:v>
                </c:pt>
                <c:pt idx="5599">
                  <c:v>1623.0</c:v>
                </c:pt>
                <c:pt idx="5600">
                  <c:v>1623.0</c:v>
                </c:pt>
                <c:pt idx="5601">
                  <c:v>1623.0</c:v>
                </c:pt>
                <c:pt idx="5602">
                  <c:v>1624.0</c:v>
                </c:pt>
                <c:pt idx="5603">
                  <c:v>1624.0</c:v>
                </c:pt>
                <c:pt idx="5604">
                  <c:v>1624.0</c:v>
                </c:pt>
                <c:pt idx="5605">
                  <c:v>1624.0</c:v>
                </c:pt>
                <c:pt idx="5606">
                  <c:v>1624.0</c:v>
                </c:pt>
                <c:pt idx="5607">
                  <c:v>1625.0</c:v>
                </c:pt>
                <c:pt idx="5608">
                  <c:v>1626.0</c:v>
                </c:pt>
                <c:pt idx="5609">
                  <c:v>1626.0</c:v>
                </c:pt>
                <c:pt idx="5610">
                  <c:v>1626.0</c:v>
                </c:pt>
                <c:pt idx="5611">
                  <c:v>1626.0</c:v>
                </c:pt>
                <c:pt idx="5612">
                  <c:v>1627.0</c:v>
                </c:pt>
                <c:pt idx="5613">
                  <c:v>1628.0</c:v>
                </c:pt>
                <c:pt idx="5614">
                  <c:v>1629.0</c:v>
                </c:pt>
                <c:pt idx="5615">
                  <c:v>1630.0</c:v>
                </c:pt>
                <c:pt idx="5616">
                  <c:v>1630.0</c:v>
                </c:pt>
                <c:pt idx="5617">
                  <c:v>1630.0</c:v>
                </c:pt>
                <c:pt idx="5618">
                  <c:v>1630.0</c:v>
                </c:pt>
                <c:pt idx="5619">
                  <c:v>1630.0</c:v>
                </c:pt>
                <c:pt idx="5620">
                  <c:v>1630.0</c:v>
                </c:pt>
                <c:pt idx="5621">
                  <c:v>1631.0</c:v>
                </c:pt>
                <c:pt idx="5622">
                  <c:v>1632.0</c:v>
                </c:pt>
                <c:pt idx="5623">
                  <c:v>1632.0</c:v>
                </c:pt>
                <c:pt idx="5624">
                  <c:v>1632.0</c:v>
                </c:pt>
                <c:pt idx="5625">
                  <c:v>1632.0</c:v>
                </c:pt>
                <c:pt idx="5626">
                  <c:v>1633.0</c:v>
                </c:pt>
                <c:pt idx="5627">
                  <c:v>1634.0</c:v>
                </c:pt>
                <c:pt idx="5628">
                  <c:v>1635.0</c:v>
                </c:pt>
                <c:pt idx="5629">
                  <c:v>1635.0</c:v>
                </c:pt>
                <c:pt idx="5630">
                  <c:v>1635.0</c:v>
                </c:pt>
                <c:pt idx="5631">
                  <c:v>1635.0</c:v>
                </c:pt>
                <c:pt idx="5632">
                  <c:v>1635.0</c:v>
                </c:pt>
                <c:pt idx="5633">
                  <c:v>1636.0</c:v>
                </c:pt>
                <c:pt idx="5634">
                  <c:v>1637.0</c:v>
                </c:pt>
                <c:pt idx="5635">
                  <c:v>1638.0</c:v>
                </c:pt>
                <c:pt idx="5636">
                  <c:v>1638.0</c:v>
                </c:pt>
                <c:pt idx="5637">
                  <c:v>1638.0</c:v>
                </c:pt>
                <c:pt idx="5638">
                  <c:v>1638.0</c:v>
                </c:pt>
                <c:pt idx="5639">
                  <c:v>1638.0</c:v>
                </c:pt>
                <c:pt idx="5640">
                  <c:v>1639.0</c:v>
                </c:pt>
                <c:pt idx="5641">
                  <c:v>1640.0</c:v>
                </c:pt>
                <c:pt idx="5642">
                  <c:v>1640.0</c:v>
                </c:pt>
                <c:pt idx="5643">
                  <c:v>1640.0</c:v>
                </c:pt>
                <c:pt idx="5644">
                  <c:v>1641.0</c:v>
                </c:pt>
                <c:pt idx="5645">
                  <c:v>1641.0</c:v>
                </c:pt>
                <c:pt idx="5646">
                  <c:v>1642.0</c:v>
                </c:pt>
                <c:pt idx="5647">
                  <c:v>1643.0</c:v>
                </c:pt>
                <c:pt idx="5648">
                  <c:v>1644.0</c:v>
                </c:pt>
                <c:pt idx="5649">
                  <c:v>1645.0</c:v>
                </c:pt>
                <c:pt idx="5650">
                  <c:v>1645.0</c:v>
                </c:pt>
                <c:pt idx="5651">
                  <c:v>1645.0</c:v>
                </c:pt>
                <c:pt idx="5652">
                  <c:v>1645.0</c:v>
                </c:pt>
                <c:pt idx="5653">
                  <c:v>1645.0</c:v>
                </c:pt>
                <c:pt idx="5654">
                  <c:v>1645.0</c:v>
                </c:pt>
                <c:pt idx="5655">
                  <c:v>1645.0</c:v>
                </c:pt>
                <c:pt idx="5656">
                  <c:v>1645.0</c:v>
                </c:pt>
                <c:pt idx="5657">
                  <c:v>1645.0</c:v>
                </c:pt>
                <c:pt idx="5658">
                  <c:v>1645.0</c:v>
                </c:pt>
                <c:pt idx="5659">
                  <c:v>1645.0</c:v>
                </c:pt>
                <c:pt idx="5660">
                  <c:v>1645.0</c:v>
                </c:pt>
                <c:pt idx="5661">
                  <c:v>1645.0</c:v>
                </c:pt>
                <c:pt idx="5662">
                  <c:v>1645.0</c:v>
                </c:pt>
                <c:pt idx="5663">
                  <c:v>1645.0</c:v>
                </c:pt>
                <c:pt idx="5664">
                  <c:v>1645.0</c:v>
                </c:pt>
                <c:pt idx="5665">
                  <c:v>1645.0</c:v>
                </c:pt>
                <c:pt idx="5666">
                  <c:v>1645.0</c:v>
                </c:pt>
                <c:pt idx="5667">
                  <c:v>1646.0</c:v>
                </c:pt>
                <c:pt idx="5668">
                  <c:v>1646.0</c:v>
                </c:pt>
                <c:pt idx="5669">
                  <c:v>1647.0</c:v>
                </c:pt>
                <c:pt idx="5670">
                  <c:v>1647.0</c:v>
                </c:pt>
                <c:pt idx="5671">
                  <c:v>1647.0</c:v>
                </c:pt>
                <c:pt idx="5672">
                  <c:v>1647.0</c:v>
                </c:pt>
                <c:pt idx="5673">
                  <c:v>1647.0</c:v>
                </c:pt>
                <c:pt idx="5674">
                  <c:v>1647.0</c:v>
                </c:pt>
                <c:pt idx="5675">
                  <c:v>1647.0</c:v>
                </c:pt>
                <c:pt idx="5676">
                  <c:v>1647.0</c:v>
                </c:pt>
                <c:pt idx="5677">
                  <c:v>1647.0</c:v>
                </c:pt>
                <c:pt idx="5678">
                  <c:v>1647.0</c:v>
                </c:pt>
                <c:pt idx="5679">
                  <c:v>1647.0</c:v>
                </c:pt>
                <c:pt idx="5680">
                  <c:v>1647.0</c:v>
                </c:pt>
                <c:pt idx="5681">
                  <c:v>1647.0</c:v>
                </c:pt>
                <c:pt idx="5682">
                  <c:v>1647.0</c:v>
                </c:pt>
                <c:pt idx="5683">
                  <c:v>1647.0</c:v>
                </c:pt>
                <c:pt idx="5684">
                  <c:v>1647.0</c:v>
                </c:pt>
                <c:pt idx="5685">
                  <c:v>1647.0</c:v>
                </c:pt>
                <c:pt idx="5686">
                  <c:v>1647.0</c:v>
                </c:pt>
                <c:pt idx="5687">
                  <c:v>1647.0</c:v>
                </c:pt>
                <c:pt idx="5688">
                  <c:v>1647.0</c:v>
                </c:pt>
                <c:pt idx="5689">
                  <c:v>1647.0</c:v>
                </c:pt>
                <c:pt idx="5690">
                  <c:v>1648.0</c:v>
                </c:pt>
                <c:pt idx="5691">
                  <c:v>1648.0</c:v>
                </c:pt>
                <c:pt idx="5692">
                  <c:v>1648.0</c:v>
                </c:pt>
                <c:pt idx="5693">
                  <c:v>1649.0</c:v>
                </c:pt>
                <c:pt idx="5694">
                  <c:v>1650.0</c:v>
                </c:pt>
                <c:pt idx="5695">
                  <c:v>1650.0</c:v>
                </c:pt>
                <c:pt idx="5696">
                  <c:v>1651.0</c:v>
                </c:pt>
                <c:pt idx="5697">
                  <c:v>1652.0</c:v>
                </c:pt>
                <c:pt idx="5698">
                  <c:v>1653.0</c:v>
                </c:pt>
                <c:pt idx="5699">
                  <c:v>1654.0</c:v>
                </c:pt>
                <c:pt idx="5700">
                  <c:v>1655.0</c:v>
                </c:pt>
                <c:pt idx="5701">
                  <c:v>1655.0</c:v>
                </c:pt>
                <c:pt idx="5702">
                  <c:v>1655.0</c:v>
                </c:pt>
                <c:pt idx="5703">
                  <c:v>1655.0</c:v>
                </c:pt>
                <c:pt idx="5704">
                  <c:v>1655.0</c:v>
                </c:pt>
                <c:pt idx="5705">
                  <c:v>1655.0</c:v>
                </c:pt>
                <c:pt idx="5706">
                  <c:v>1656.0</c:v>
                </c:pt>
                <c:pt idx="5707">
                  <c:v>1657.0</c:v>
                </c:pt>
                <c:pt idx="5708">
                  <c:v>1657.0</c:v>
                </c:pt>
                <c:pt idx="5709">
                  <c:v>1658.0</c:v>
                </c:pt>
                <c:pt idx="5710">
                  <c:v>1659.0</c:v>
                </c:pt>
                <c:pt idx="5711">
                  <c:v>1659.0</c:v>
                </c:pt>
                <c:pt idx="5712">
                  <c:v>1660.0</c:v>
                </c:pt>
                <c:pt idx="5713">
                  <c:v>1660.0</c:v>
                </c:pt>
                <c:pt idx="5714">
                  <c:v>1660.0</c:v>
                </c:pt>
                <c:pt idx="5715">
                  <c:v>1660.0</c:v>
                </c:pt>
                <c:pt idx="5716">
                  <c:v>1660.0</c:v>
                </c:pt>
                <c:pt idx="5717">
                  <c:v>1660.0</c:v>
                </c:pt>
                <c:pt idx="5718">
                  <c:v>1660.0</c:v>
                </c:pt>
                <c:pt idx="5719">
                  <c:v>1661.0</c:v>
                </c:pt>
                <c:pt idx="5720">
                  <c:v>1662.0</c:v>
                </c:pt>
                <c:pt idx="5721">
                  <c:v>1663.0</c:v>
                </c:pt>
                <c:pt idx="5722">
                  <c:v>1663.0</c:v>
                </c:pt>
                <c:pt idx="5723">
                  <c:v>1663.0</c:v>
                </c:pt>
                <c:pt idx="5724">
                  <c:v>1663.0</c:v>
                </c:pt>
                <c:pt idx="5725">
                  <c:v>1663.0</c:v>
                </c:pt>
                <c:pt idx="5726">
                  <c:v>1663.0</c:v>
                </c:pt>
                <c:pt idx="5727">
                  <c:v>1663.0</c:v>
                </c:pt>
                <c:pt idx="5728">
                  <c:v>1663.0</c:v>
                </c:pt>
                <c:pt idx="5729">
                  <c:v>1663.0</c:v>
                </c:pt>
                <c:pt idx="5730">
                  <c:v>1663.0</c:v>
                </c:pt>
                <c:pt idx="5731">
                  <c:v>1663.0</c:v>
                </c:pt>
                <c:pt idx="5732">
                  <c:v>1663.0</c:v>
                </c:pt>
                <c:pt idx="5733">
                  <c:v>1664.0</c:v>
                </c:pt>
                <c:pt idx="5734">
                  <c:v>1664.0</c:v>
                </c:pt>
                <c:pt idx="5735">
                  <c:v>1665.0</c:v>
                </c:pt>
                <c:pt idx="5736">
                  <c:v>1666.0</c:v>
                </c:pt>
                <c:pt idx="5737">
                  <c:v>1666.0</c:v>
                </c:pt>
                <c:pt idx="5738">
                  <c:v>1666.0</c:v>
                </c:pt>
                <c:pt idx="5739">
                  <c:v>1666.0</c:v>
                </c:pt>
                <c:pt idx="5740">
                  <c:v>1666.0</c:v>
                </c:pt>
                <c:pt idx="5741">
                  <c:v>1666.0</c:v>
                </c:pt>
                <c:pt idx="5742">
                  <c:v>1666.0</c:v>
                </c:pt>
                <c:pt idx="5743">
                  <c:v>1666.0</c:v>
                </c:pt>
                <c:pt idx="5744">
                  <c:v>1666.0</c:v>
                </c:pt>
                <c:pt idx="5745">
                  <c:v>1667.0</c:v>
                </c:pt>
                <c:pt idx="5746">
                  <c:v>1667.0</c:v>
                </c:pt>
                <c:pt idx="5747">
                  <c:v>1668.0</c:v>
                </c:pt>
                <c:pt idx="5748">
                  <c:v>1669.0</c:v>
                </c:pt>
                <c:pt idx="5749">
                  <c:v>1669.0</c:v>
                </c:pt>
                <c:pt idx="5750">
                  <c:v>1669.0</c:v>
                </c:pt>
                <c:pt idx="5751">
                  <c:v>1669.0</c:v>
                </c:pt>
                <c:pt idx="5752">
                  <c:v>1669.0</c:v>
                </c:pt>
                <c:pt idx="5753">
                  <c:v>1669.0</c:v>
                </c:pt>
                <c:pt idx="5754">
                  <c:v>1669.0</c:v>
                </c:pt>
                <c:pt idx="5755">
                  <c:v>1669.0</c:v>
                </c:pt>
                <c:pt idx="5756">
                  <c:v>1669.0</c:v>
                </c:pt>
                <c:pt idx="5757">
                  <c:v>1669.0</c:v>
                </c:pt>
                <c:pt idx="5758">
                  <c:v>1669.0</c:v>
                </c:pt>
                <c:pt idx="5759">
                  <c:v>1669.0</c:v>
                </c:pt>
                <c:pt idx="5760">
                  <c:v>1669.0</c:v>
                </c:pt>
                <c:pt idx="5761">
                  <c:v>1669.0</c:v>
                </c:pt>
                <c:pt idx="5762">
                  <c:v>1670.0</c:v>
                </c:pt>
                <c:pt idx="5763">
                  <c:v>1670.0</c:v>
                </c:pt>
                <c:pt idx="5764">
                  <c:v>1670.0</c:v>
                </c:pt>
                <c:pt idx="5765">
                  <c:v>1670.0</c:v>
                </c:pt>
                <c:pt idx="5766">
                  <c:v>1670.0</c:v>
                </c:pt>
                <c:pt idx="5767">
                  <c:v>1670.0</c:v>
                </c:pt>
                <c:pt idx="5768">
                  <c:v>1671.0</c:v>
                </c:pt>
                <c:pt idx="5769">
                  <c:v>1671.0</c:v>
                </c:pt>
                <c:pt idx="5770">
                  <c:v>1671.0</c:v>
                </c:pt>
                <c:pt idx="5771">
                  <c:v>1671.0</c:v>
                </c:pt>
                <c:pt idx="5772">
                  <c:v>1671.0</c:v>
                </c:pt>
                <c:pt idx="5773">
                  <c:v>1671.0</c:v>
                </c:pt>
                <c:pt idx="5774">
                  <c:v>1671.0</c:v>
                </c:pt>
                <c:pt idx="5775">
                  <c:v>1671.0</c:v>
                </c:pt>
                <c:pt idx="5776">
                  <c:v>1672.0</c:v>
                </c:pt>
                <c:pt idx="5777">
                  <c:v>1673.0</c:v>
                </c:pt>
                <c:pt idx="5778">
                  <c:v>1673.0</c:v>
                </c:pt>
                <c:pt idx="5779">
                  <c:v>1673.0</c:v>
                </c:pt>
                <c:pt idx="5780">
                  <c:v>1674.0</c:v>
                </c:pt>
                <c:pt idx="5781">
                  <c:v>1675.0</c:v>
                </c:pt>
                <c:pt idx="5782">
                  <c:v>1676.0</c:v>
                </c:pt>
                <c:pt idx="5783">
                  <c:v>1677.0</c:v>
                </c:pt>
                <c:pt idx="5784">
                  <c:v>1678.0</c:v>
                </c:pt>
                <c:pt idx="5785">
                  <c:v>1678.0</c:v>
                </c:pt>
                <c:pt idx="5786">
                  <c:v>1678.0</c:v>
                </c:pt>
                <c:pt idx="5787">
                  <c:v>1678.0</c:v>
                </c:pt>
                <c:pt idx="5788">
                  <c:v>1679.0</c:v>
                </c:pt>
                <c:pt idx="5789">
                  <c:v>1679.0</c:v>
                </c:pt>
                <c:pt idx="5790">
                  <c:v>1680.0</c:v>
                </c:pt>
                <c:pt idx="5791">
                  <c:v>1680.0</c:v>
                </c:pt>
                <c:pt idx="5792">
                  <c:v>1680.0</c:v>
                </c:pt>
                <c:pt idx="5793">
                  <c:v>1680.0</c:v>
                </c:pt>
                <c:pt idx="5794">
                  <c:v>1680.0</c:v>
                </c:pt>
                <c:pt idx="5795">
                  <c:v>1681.0</c:v>
                </c:pt>
                <c:pt idx="5796">
                  <c:v>1681.0</c:v>
                </c:pt>
                <c:pt idx="5797">
                  <c:v>1681.0</c:v>
                </c:pt>
                <c:pt idx="5798">
                  <c:v>1682.0</c:v>
                </c:pt>
                <c:pt idx="5799">
                  <c:v>1682.0</c:v>
                </c:pt>
                <c:pt idx="5800">
                  <c:v>1683.0</c:v>
                </c:pt>
                <c:pt idx="5801">
                  <c:v>1684.0</c:v>
                </c:pt>
                <c:pt idx="5802">
                  <c:v>1684.0</c:v>
                </c:pt>
                <c:pt idx="5803">
                  <c:v>1684.0</c:v>
                </c:pt>
                <c:pt idx="5804">
                  <c:v>1684.0</c:v>
                </c:pt>
                <c:pt idx="5805">
                  <c:v>1684.0</c:v>
                </c:pt>
                <c:pt idx="5806">
                  <c:v>1685.0</c:v>
                </c:pt>
                <c:pt idx="5807">
                  <c:v>1686.0</c:v>
                </c:pt>
                <c:pt idx="5808">
                  <c:v>1686.0</c:v>
                </c:pt>
                <c:pt idx="5809">
                  <c:v>1686.0</c:v>
                </c:pt>
                <c:pt idx="5810">
                  <c:v>1686.0</c:v>
                </c:pt>
                <c:pt idx="5811">
                  <c:v>1686.0</c:v>
                </c:pt>
                <c:pt idx="5812">
                  <c:v>1686.0</c:v>
                </c:pt>
                <c:pt idx="5813">
                  <c:v>1686.0</c:v>
                </c:pt>
                <c:pt idx="5814">
                  <c:v>1686.0</c:v>
                </c:pt>
                <c:pt idx="5815">
                  <c:v>1686.0</c:v>
                </c:pt>
                <c:pt idx="5816">
                  <c:v>1686.0</c:v>
                </c:pt>
                <c:pt idx="5817">
                  <c:v>1686.0</c:v>
                </c:pt>
                <c:pt idx="5818">
                  <c:v>1686.0</c:v>
                </c:pt>
                <c:pt idx="5819">
                  <c:v>1686.0</c:v>
                </c:pt>
                <c:pt idx="5820">
                  <c:v>1687.0</c:v>
                </c:pt>
                <c:pt idx="5821">
                  <c:v>1687.0</c:v>
                </c:pt>
                <c:pt idx="5822">
                  <c:v>1687.0</c:v>
                </c:pt>
                <c:pt idx="5823">
                  <c:v>1687.0</c:v>
                </c:pt>
                <c:pt idx="5824">
                  <c:v>1687.0</c:v>
                </c:pt>
                <c:pt idx="5825">
                  <c:v>1687.0</c:v>
                </c:pt>
                <c:pt idx="5826">
                  <c:v>1687.0</c:v>
                </c:pt>
                <c:pt idx="5827">
                  <c:v>1687.0</c:v>
                </c:pt>
                <c:pt idx="5828">
                  <c:v>1687.0</c:v>
                </c:pt>
                <c:pt idx="5829">
                  <c:v>1688.0</c:v>
                </c:pt>
                <c:pt idx="5830">
                  <c:v>1688.0</c:v>
                </c:pt>
                <c:pt idx="5831">
                  <c:v>1689.0</c:v>
                </c:pt>
                <c:pt idx="5832">
                  <c:v>1689.0</c:v>
                </c:pt>
                <c:pt idx="5833">
                  <c:v>1690.0</c:v>
                </c:pt>
                <c:pt idx="5834">
                  <c:v>1691.0</c:v>
                </c:pt>
                <c:pt idx="5835">
                  <c:v>1691.0</c:v>
                </c:pt>
                <c:pt idx="5836">
                  <c:v>1691.0</c:v>
                </c:pt>
                <c:pt idx="5837">
                  <c:v>1691.0</c:v>
                </c:pt>
                <c:pt idx="5838">
                  <c:v>1692.0</c:v>
                </c:pt>
                <c:pt idx="5839">
                  <c:v>1692.0</c:v>
                </c:pt>
                <c:pt idx="5840">
                  <c:v>1692.0</c:v>
                </c:pt>
                <c:pt idx="5841">
                  <c:v>1692.0</c:v>
                </c:pt>
                <c:pt idx="5842">
                  <c:v>1692.0</c:v>
                </c:pt>
                <c:pt idx="5843">
                  <c:v>1692.0</c:v>
                </c:pt>
                <c:pt idx="5844">
                  <c:v>1692.0</c:v>
                </c:pt>
                <c:pt idx="5845">
                  <c:v>1692.0</c:v>
                </c:pt>
                <c:pt idx="5846">
                  <c:v>1692.0</c:v>
                </c:pt>
                <c:pt idx="5847">
                  <c:v>1692.0</c:v>
                </c:pt>
                <c:pt idx="5848">
                  <c:v>1692.0</c:v>
                </c:pt>
                <c:pt idx="5849">
                  <c:v>1692.0</c:v>
                </c:pt>
                <c:pt idx="5850">
                  <c:v>1693.0</c:v>
                </c:pt>
                <c:pt idx="5851">
                  <c:v>1694.0</c:v>
                </c:pt>
                <c:pt idx="5852">
                  <c:v>1694.0</c:v>
                </c:pt>
                <c:pt idx="5853">
                  <c:v>1694.0</c:v>
                </c:pt>
                <c:pt idx="5854">
                  <c:v>1695.0</c:v>
                </c:pt>
                <c:pt idx="5855">
                  <c:v>1696.0</c:v>
                </c:pt>
                <c:pt idx="5856">
                  <c:v>1696.0</c:v>
                </c:pt>
                <c:pt idx="5857">
                  <c:v>1696.0</c:v>
                </c:pt>
                <c:pt idx="5858">
                  <c:v>1696.0</c:v>
                </c:pt>
                <c:pt idx="5859">
                  <c:v>1696.0</c:v>
                </c:pt>
                <c:pt idx="5860">
                  <c:v>1696.0</c:v>
                </c:pt>
                <c:pt idx="5861">
                  <c:v>1696.0</c:v>
                </c:pt>
                <c:pt idx="5862">
                  <c:v>1696.0</c:v>
                </c:pt>
                <c:pt idx="5863">
                  <c:v>1696.0</c:v>
                </c:pt>
                <c:pt idx="5864">
                  <c:v>1696.0</c:v>
                </c:pt>
                <c:pt idx="5865">
                  <c:v>1696.0</c:v>
                </c:pt>
                <c:pt idx="5866">
                  <c:v>1696.0</c:v>
                </c:pt>
                <c:pt idx="5867">
                  <c:v>1696.0</c:v>
                </c:pt>
                <c:pt idx="5868">
                  <c:v>1696.0</c:v>
                </c:pt>
                <c:pt idx="5869">
                  <c:v>1696.0</c:v>
                </c:pt>
                <c:pt idx="5870">
                  <c:v>1696.0</c:v>
                </c:pt>
                <c:pt idx="5871">
                  <c:v>1696.0</c:v>
                </c:pt>
                <c:pt idx="5872">
                  <c:v>1696.0</c:v>
                </c:pt>
                <c:pt idx="5873">
                  <c:v>1696.0</c:v>
                </c:pt>
                <c:pt idx="5874">
                  <c:v>1696.0</c:v>
                </c:pt>
                <c:pt idx="5875">
                  <c:v>1697.0</c:v>
                </c:pt>
                <c:pt idx="5876">
                  <c:v>1697.0</c:v>
                </c:pt>
                <c:pt idx="5877">
                  <c:v>1697.0</c:v>
                </c:pt>
                <c:pt idx="5878">
                  <c:v>1697.0</c:v>
                </c:pt>
                <c:pt idx="5879">
                  <c:v>1697.0</c:v>
                </c:pt>
                <c:pt idx="5880">
                  <c:v>1697.0</c:v>
                </c:pt>
                <c:pt idx="5881">
                  <c:v>1697.0</c:v>
                </c:pt>
                <c:pt idx="5882">
                  <c:v>1698.0</c:v>
                </c:pt>
                <c:pt idx="5883">
                  <c:v>1698.0</c:v>
                </c:pt>
                <c:pt idx="5884">
                  <c:v>1698.0</c:v>
                </c:pt>
                <c:pt idx="5885">
                  <c:v>1698.0</c:v>
                </c:pt>
                <c:pt idx="5886">
                  <c:v>1699.0</c:v>
                </c:pt>
                <c:pt idx="5887">
                  <c:v>1699.0</c:v>
                </c:pt>
                <c:pt idx="5888">
                  <c:v>1700.0</c:v>
                </c:pt>
                <c:pt idx="5889">
                  <c:v>1700.0</c:v>
                </c:pt>
                <c:pt idx="5890">
                  <c:v>1701.0</c:v>
                </c:pt>
                <c:pt idx="5891">
                  <c:v>1702.0</c:v>
                </c:pt>
                <c:pt idx="5892">
                  <c:v>1702.0</c:v>
                </c:pt>
                <c:pt idx="5893">
                  <c:v>1703.0</c:v>
                </c:pt>
                <c:pt idx="5894">
                  <c:v>1704.0</c:v>
                </c:pt>
                <c:pt idx="5895">
                  <c:v>1704.0</c:v>
                </c:pt>
                <c:pt idx="5896">
                  <c:v>1704.0</c:v>
                </c:pt>
                <c:pt idx="5897">
                  <c:v>1705.0</c:v>
                </c:pt>
                <c:pt idx="5898">
                  <c:v>1705.0</c:v>
                </c:pt>
                <c:pt idx="5899">
                  <c:v>1705.0</c:v>
                </c:pt>
                <c:pt idx="5900">
                  <c:v>1705.0</c:v>
                </c:pt>
                <c:pt idx="5901">
                  <c:v>1705.0</c:v>
                </c:pt>
                <c:pt idx="5902">
                  <c:v>1705.0</c:v>
                </c:pt>
                <c:pt idx="5903">
                  <c:v>1705.0</c:v>
                </c:pt>
                <c:pt idx="5904">
                  <c:v>1706.0</c:v>
                </c:pt>
                <c:pt idx="5905">
                  <c:v>1706.0</c:v>
                </c:pt>
                <c:pt idx="5906">
                  <c:v>1706.0</c:v>
                </c:pt>
                <c:pt idx="5907">
                  <c:v>1706.0</c:v>
                </c:pt>
                <c:pt idx="5908">
                  <c:v>1707.0</c:v>
                </c:pt>
                <c:pt idx="5909">
                  <c:v>1708.0</c:v>
                </c:pt>
                <c:pt idx="5910">
                  <c:v>1708.0</c:v>
                </c:pt>
                <c:pt idx="5911">
                  <c:v>1708.0</c:v>
                </c:pt>
                <c:pt idx="5912">
                  <c:v>1708.0</c:v>
                </c:pt>
                <c:pt idx="5913">
                  <c:v>1708.0</c:v>
                </c:pt>
                <c:pt idx="5914">
                  <c:v>1708.0</c:v>
                </c:pt>
                <c:pt idx="5915">
                  <c:v>1708.0</c:v>
                </c:pt>
                <c:pt idx="5916">
                  <c:v>1708.0</c:v>
                </c:pt>
                <c:pt idx="5917">
                  <c:v>1708.0</c:v>
                </c:pt>
                <c:pt idx="5918">
                  <c:v>1708.0</c:v>
                </c:pt>
                <c:pt idx="5919">
                  <c:v>1708.0</c:v>
                </c:pt>
                <c:pt idx="5920">
                  <c:v>1708.0</c:v>
                </c:pt>
                <c:pt idx="5921">
                  <c:v>1709.0</c:v>
                </c:pt>
                <c:pt idx="5922">
                  <c:v>1709.0</c:v>
                </c:pt>
                <c:pt idx="5923">
                  <c:v>1710.0</c:v>
                </c:pt>
                <c:pt idx="5924">
                  <c:v>1711.0</c:v>
                </c:pt>
                <c:pt idx="5925">
                  <c:v>1711.0</c:v>
                </c:pt>
                <c:pt idx="5926">
                  <c:v>1711.0</c:v>
                </c:pt>
                <c:pt idx="5927">
                  <c:v>1712.0</c:v>
                </c:pt>
                <c:pt idx="5928">
                  <c:v>1712.0</c:v>
                </c:pt>
                <c:pt idx="5929">
                  <c:v>1712.0</c:v>
                </c:pt>
                <c:pt idx="5930">
                  <c:v>1712.0</c:v>
                </c:pt>
                <c:pt idx="5931">
                  <c:v>1712.0</c:v>
                </c:pt>
                <c:pt idx="5932">
                  <c:v>1712.0</c:v>
                </c:pt>
                <c:pt idx="5933">
                  <c:v>1713.0</c:v>
                </c:pt>
                <c:pt idx="5934">
                  <c:v>1713.0</c:v>
                </c:pt>
                <c:pt idx="5935">
                  <c:v>1713.0</c:v>
                </c:pt>
                <c:pt idx="5936">
                  <c:v>1713.0</c:v>
                </c:pt>
                <c:pt idx="5937">
                  <c:v>1713.0</c:v>
                </c:pt>
                <c:pt idx="5938">
                  <c:v>1713.0</c:v>
                </c:pt>
                <c:pt idx="5939">
                  <c:v>1713.0</c:v>
                </c:pt>
                <c:pt idx="5940">
                  <c:v>1713.0</c:v>
                </c:pt>
                <c:pt idx="5941">
                  <c:v>1713.0</c:v>
                </c:pt>
                <c:pt idx="5942">
                  <c:v>1713.0</c:v>
                </c:pt>
                <c:pt idx="5943">
                  <c:v>1713.0</c:v>
                </c:pt>
                <c:pt idx="5944">
                  <c:v>1713.0</c:v>
                </c:pt>
                <c:pt idx="5945">
                  <c:v>1713.0</c:v>
                </c:pt>
                <c:pt idx="5946">
                  <c:v>1713.0</c:v>
                </c:pt>
                <c:pt idx="5947">
                  <c:v>1713.0</c:v>
                </c:pt>
                <c:pt idx="5948">
                  <c:v>1713.0</c:v>
                </c:pt>
                <c:pt idx="5949">
                  <c:v>1713.0</c:v>
                </c:pt>
                <c:pt idx="5950">
                  <c:v>1713.0</c:v>
                </c:pt>
                <c:pt idx="5951">
                  <c:v>1713.0</c:v>
                </c:pt>
                <c:pt idx="5952">
                  <c:v>1713.0</c:v>
                </c:pt>
                <c:pt idx="5953">
                  <c:v>1713.0</c:v>
                </c:pt>
                <c:pt idx="5954">
                  <c:v>1713.0</c:v>
                </c:pt>
                <c:pt idx="5955">
                  <c:v>1713.0</c:v>
                </c:pt>
                <c:pt idx="5956">
                  <c:v>1713.0</c:v>
                </c:pt>
                <c:pt idx="5957">
                  <c:v>1714.0</c:v>
                </c:pt>
                <c:pt idx="5958">
                  <c:v>1715.0</c:v>
                </c:pt>
                <c:pt idx="5959">
                  <c:v>1716.0</c:v>
                </c:pt>
                <c:pt idx="5960">
                  <c:v>1717.0</c:v>
                </c:pt>
                <c:pt idx="5961">
                  <c:v>1718.0</c:v>
                </c:pt>
                <c:pt idx="5962">
                  <c:v>1719.0</c:v>
                </c:pt>
                <c:pt idx="5963">
                  <c:v>1720.0</c:v>
                </c:pt>
                <c:pt idx="5964">
                  <c:v>1721.0</c:v>
                </c:pt>
                <c:pt idx="5965">
                  <c:v>1722.0</c:v>
                </c:pt>
                <c:pt idx="5966">
                  <c:v>1723.0</c:v>
                </c:pt>
                <c:pt idx="5967">
                  <c:v>1724.0</c:v>
                </c:pt>
                <c:pt idx="5968">
                  <c:v>1725.0</c:v>
                </c:pt>
                <c:pt idx="5969">
                  <c:v>1726.0</c:v>
                </c:pt>
                <c:pt idx="5970">
                  <c:v>1727.0</c:v>
                </c:pt>
                <c:pt idx="5971">
                  <c:v>1727.0</c:v>
                </c:pt>
                <c:pt idx="5972">
                  <c:v>1727.0</c:v>
                </c:pt>
                <c:pt idx="5973">
                  <c:v>1727.0</c:v>
                </c:pt>
                <c:pt idx="5974">
                  <c:v>1727.0</c:v>
                </c:pt>
                <c:pt idx="5975">
                  <c:v>1727.0</c:v>
                </c:pt>
                <c:pt idx="5976">
                  <c:v>1728.0</c:v>
                </c:pt>
                <c:pt idx="5977">
                  <c:v>1729.0</c:v>
                </c:pt>
                <c:pt idx="5978">
                  <c:v>1729.0</c:v>
                </c:pt>
                <c:pt idx="5979">
                  <c:v>1730.0</c:v>
                </c:pt>
                <c:pt idx="5980">
                  <c:v>1731.0</c:v>
                </c:pt>
                <c:pt idx="5981">
                  <c:v>1732.0</c:v>
                </c:pt>
                <c:pt idx="5982">
                  <c:v>1732.0</c:v>
                </c:pt>
                <c:pt idx="5983">
                  <c:v>1733.0</c:v>
                </c:pt>
                <c:pt idx="5984">
                  <c:v>1734.0</c:v>
                </c:pt>
                <c:pt idx="5985">
                  <c:v>1734.0</c:v>
                </c:pt>
                <c:pt idx="5986">
                  <c:v>1735.0</c:v>
                </c:pt>
                <c:pt idx="5987">
                  <c:v>1735.0</c:v>
                </c:pt>
                <c:pt idx="5988">
                  <c:v>1736.0</c:v>
                </c:pt>
                <c:pt idx="5989">
                  <c:v>1737.0</c:v>
                </c:pt>
                <c:pt idx="5990">
                  <c:v>1738.0</c:v>
                </c:pt>
                <c:pt idx="5991">
                  <c:v>1739.0</c:v>
                </c:pt>
                <c:pt idx="5992">
                  <c:v>1739.0</c:v>
                </c:pt>
                <c:pt idx="5993">
                  <c:v>1740.0</c:v>
                </c:pt>
                <c:pt idx="5994">
                  <c:v>1741.0</c:v>
                </c:pt>
                <c:pt idx="5995">
                  <c:v>1741.0</c:v>
                </c:pt>
                <c:pt idx="5996">
                  <c:v>1742.0</c:v>
                </c:pt>
                <c:pt idx="5997">
                  <c:v>1743.0</c:v>
                </c:pt>
                <c:pt idx="5998">
                  <c:v>1744.0</c:v>
                </c:pt>
                <c:pt idx="5999">
                  <c:v>1745.0</c:v>
                </c:pt>
                <c:pt idx="6000">
                  <c:v>1746.0</c:v>
                </c:pt>
                <c:pt idx="6001">
                  <c:v>1746.0</c:v>
                </c:pt>
                <c:pt idx="6002">
                  <c:v>1747.0</c:v>
                </c:pt>
                <c:pt idx="6003">
                  <c:v>1748.0</c:v>
                </c:pt>
                <c:pt idx="6004">
                  <c:v>1748.0</c:v>
                </c:pt>
                <c:pt idx="6005">
                  <c:v>1748.0</c:v>
                </c:pt>
                <c:pt idx="6006">
                  <c:v>1749.0</c:v>
                </c:pt>
                <c:pt idx="6007">
                  <c:v>1749.0</c:v>
                </c:pt>
                <c:pt idx="6008">
                  <c:v>1749.0</c:v>
                </c:pt>
                <c:pt idx="6009">
                  <c:v>1750.0</c:v>
                </c:pt>
                <c:pt idx="6010">
                  <c:v>1750.0</c:v>
                </c:pt>
                <c:pt idx="6011">
                  <c:v>1751.0</c:v>
                </c:pt>
                <c:pt idx="6012">
                  <c:v>1751.0</c:v>
                </c:pt>
                <c:pt idx="6013">
                  <c:v>1752.0</c:v>
                </c:pt>
                <c:pt idx="6014">
                  <c:v>1752.0</c:v>
                </c:pt>
                <c:pt idx="6015">
                  <c:v>1753.0</c:v>
                </c:pt>
                <c:pt idx="6016">
                  <c:v>1753.0</c:v>
                </c:pt>
                <c:pt idx="6017">
                  <c:v>1753.0</c:v>
                </c:pt>
                <c:pt idx="6018">
                  <c:v>1753.0</c:v>
                </c:pt>
                <c:pt idx="6019">
                  <c:v>1753.0</c:v>
                </c:pt>
                <c:pt idx="6020">
                  <c:v>1753.0</c:v>
                </c:pt>
                <c:pt idx="6021">
                  <c:v>1753.0</c:v>
                </c:pt>
                <c:pt idx="6022">
                  <c:v>1753.0</c:v>
                </c:pt>
                <c:pt idx="6023">
                  <c:v>1753.0</c:v>
                </c:pt>
                <c:pt idx="6024">
                  <c:v>1753.0</c:v>
                </c:pt>
                <c:pt idx="6025">
                  <c:v>1753.0</c:v>
                </c:pt>
                <c:pt idx="6026">
                  <c:v>1753.0</c:v>
                </c:pt>
                <c:pt idx="6027">
                  <c:v>1753.0</c:v>
                </c:pt>
                <c:pt idx="6028">
                  <c:v>1754.0</c:v>
                </c:pt>
                <c:pt idx="6029">
                  <c:v>1755.0</c:v>
                </c:pt>
                <c:pt idx="6030">
                  <c:v>1755.0</c:v>
                </c:pt>
                <c:pt idx="6031">
                  <c:v>1756.0</c:v>
                </c:pt>
                <c:pt idx="6032">
                  <c:v>1757.0</c:v>
                </c:pt>
                <c:pt idx="6033">
                  <c:v>1757.0</c:v>
                </c:pt>
                <c:pt idx="6034">
                  <c:v>1758.0</c:v>
                </c:pt>
                <c:pt idx="6035">
                  <c:v>1758.0</c:v>
                </c:pt>
                <c:pt idx="6036">
                  <c:v>1759.0</c:v>
                </c:pt>
                <c:pt idx="6037">
                  <c:v>1760.0</c:v>
                </c:pt>
                <c:pt idx="6038">
                  <c:v>1761.0</c:v>
                </c:pt>
                <c:pt idx="6039">
                  <c:v>1762.0</c:v>
                </c:pt>
                <c:pt idx="6040">
                  <c:v>1762.0</c:v>
                </c:pt>
                <c:pt idx="6041">
                  <c:v>1762.0</c:v>
                </c:pt>
                <c:pt idx="6042">
                  <c:v>1762.0</c:v>
                </c:pt>
                <c:pt idx="6043">
                  <c:v>1763.0</c:v>
                </c:pt>
                <c:pt idx="6044">
                  <c:v>1764.0</c:v>
                </c:pt>
                <c:pt idx="6045">
                  <c:v>1764.0</c:v>
                </c:pt>
                <c:pt idx="6046">
                  <c:v>1764.0</c:v>
                </c:pt>
                <c:pt idx="6047">
                  <c:v>1764.0</c:v>
                </c:pt>
                <c:pt idx="6048">
                  <c:v>1764.0</c:v>
                </c:pt>
                <c:pt idx="6049">
                  <c:v>1765.0</c:v>
                </c:pt>
                <c:pt idx="6050">
                  <c:v>1765.0</c:v>
                </c:pt>
                <c:pt idx="6051">
                  <c:v>1765.0</c:v>
                </c:pt>
                <c:pt idx="6052">
                  <c:v>1765.0</c:v>
                </c:pt>
                <c:pt idx="6053">
                  <c:v>1765.0</c:v>
                </c:pt>
                <c:pt idx="6054">
                  <c:v>1766.0</c:v>
                </c:pt>
                <c:pt idx="6055">
                  <c:v>1767.0</c:v>
                </c:pt>
                <c:pt idx="6056">
                  <c:v>1767.0</c:v>
                </c:pt>
                <c:pt idx="6057">
                  <c:v>1767.0</c:v>
                </c:pt>
                <c:pt idx="6058">
                  <c:v>1768.0</c:v>
                </c:pt>
                <c:pt idx="6059">
                  <c:v>1768.0</c:v>
                </c:pt>
                <c:pt idx="6060">
                  <c:v>1768.0</c:v>
                </c:pt>
                <c:pt idx="6061">
                  <c:v>1769.0</c:v>
                </c:pt>
                <c:pt idx="6062">
                  <c:v>1769.0</c:v>
                </c:pt>
                <c:pt idx="6063">
                  <c:v>1769.0</c:v>
                </c:pt>
                <c:pt idx="6064">
                  <c:v>1769.0</c:v>
                </c:pt>
                <c:pt idx="6065">
                  <c:v>1769.0</c:v>
                </c:pt>
                <c:pt idx="6066">
                  <c:v>1769.0</c:v>
                </c:pt>
                <c:pt idx="6067">
                  <c:v>1769.0</c:v>
                </c:pt>
                <c:pt idx="6068">
                  <c:v>1770.0</c:v>
                </c:pt>
                <c:pt idx="6069">
                  <c:v>1770.0</c:v>
                </c:pt>
                <c:pt idx="6070">
                  <c:v>1770.0</c:v>
                </c:pt>
                <c:pt idx="6071">
                  <c:v>1771.0</c:v>
                </c:pt>
                <c:pt idx="6072">
                  <c:v>1771.0</c:v>
                </c:pt>
                <c:pt idx="6073">
                  <c:v>1771.0</c:v>
                </c:pt>
                <c:pt idx="6074">
                  <c:v>1771.0</c:v>
                </c:pt>
                <c:pt idx="6075">
                  <c:v>1771.0</c:v>
                </c:pt>
                <c:pt idx="6076">
                  <c:v>1772.0</c:v>
                </c:pt>
                <c:pt idx="6077">
                  <c:v>1773.0</c:v>
                </c:pt>
                <c:pt idx="6078">
                  <c:v>1773.0</c:v>
                </c:pt>
                <c:pt idx="6079">
                  <c:v>1773.0</c:v>
                </c:pt>
                <c:pt idx="6080">
                  <c:v>1774.0</c:v>
                </c:pt>
                <c:pt idx="6081">
                  <c:v>1775.0</c:v>
                </c:pt>
                <c:pt idx="6082">
                  <c:v>1775.0</c:v>
                </c:pt>
                <c:pt idx="6083">
                  <c:v>1775.0</c:v>
                </c:pt>
                <c:pt idx="6084">
                  <c:v>1775.0</c:v>
                </c:pt>
                <c:pt idx="6085">
                  <c:v>1775.0</c:v>
                </c:pt>
                <c:pt idx="6086">
                  <c:v>1775.0</c:v>
                </c:pt>
                <c:pt idx="6087">
                  <c:v>1775.0</c:v>
                </c:pt>
                <c:pt idx="6088">
                  <c:v>1775.0</c:v>
                </c:pt>
                <c:pt idx="6089">
                  <c:v>1775.0</c:v>
                </c:pt>
                <c:pt idx="6090">
                  <c:v>1775.0</c:v>
                </c:pt>
                <c:pt idx="6091">
                  <c:v>1775.0</c:v>
                </c:pt>
                <c:pt idx="6092">
                  <c:v>1775.0</c:v>
                </c:pt>
                <c:pt idx="6093">
                  <c:v>1775.0</c:v>
                </c:pt>
                <c:pt idx="6094">
                  <c:v>1775.0</c:v>
                </c:pt>
                <c:pt idx="6095">
                  <c:v>1775.0</c:v>
                </c:pt>
                <c:pt idx="6096">
                  <c:v>1776.0</c:v>
                </c:pt>
                <c:pt idx="6097">
                  <c:v>1777.0</c:v>
                </c:pt>
                <c:pt idx="6098">
                  <c:v>1777.0</c:v>
                </c:pt>
                <c:pt idx="6099">
                  <c:v>1777.0</c:v>
                </c:pt>
                <c:pt idx="6100">
                  <c:v>1778.0</c:v>
                </c:pt>
                <c:pt idx="6101">
                  <c:v>1778.0</c:v>
                </c:pt>
                <c:pt idx="6102">
                  <c:v>1779.0</c:v>
                </c:pt>
                <c:pt idx="6103">
                  <c:v>1779.0</c:v>
                </c:pt>
                <c:pt idx="6104">
                  <c:v>1780.0</c:v>
                </c:pt>
                <c:pt idx="6105">
                  <c:v>1781.0</c:v>
                </c:pt>
                <c:pt idx="6106">
                  <c:v>1781.0</c:v>
                </c:pt>
                <c:pt idx="6107">
                  <c:v>1781.0</c:v>
                </c:pt>
                <c:pt idx="6108">
                  <c:v>1782.0</c:v>
                </c:pt>
                <c:pt idx="6109">
                  <c:v>1782.0</c:v>
                </c:pt>
                <c:pt idx="6110">
                  <c:v>1782.0</c:v>
                </c:pt>
                <c:pt idx="6111">
                  <c:v>1782.0</c:v>
                </c:pt>
                <c:pt idx="6112">
                  <c:v>1782.0</c:v>
                </c:pt>
                <c:pt idx="6113">
                  <c:v>1782.0</c:v>
                </c:pt>
                <c:pt idx="6114">
                  <c:v>1782.0</c:v>
                </c:pt>
                <c:pt idx="6115">
                  <c:v>1782.0</c:v>
                </c:pt>
                <c:pt idx="6116">
                  <c:v>1782.0</c:v>
                </c:pt>
                <c:pt idx="6117">
                  <c:v>1782.0</c:v>
                </c:pt>
                <c:pt idx="6118">
                  <c:v>1782.0</c:v>
                </c:pt>
                <c:pt idx="6119">
                  <c:v>1782.0</c:v>
                </c:pt>
                <c:pt idx="6120">
                  <c:v>1782.0</c:v>
                </c:pt>
                <c:pt idx="6121">
                  <c:v>1782.0</c:v>
                </c:pt>
                <c:pt idx="6122">
                  <c:v>1782.0</c:v>
                </c:pt>
                <c:pt idx="6123">
                  <c:v>1782.0</c:v>
                </c:pt>
                <c:pt idx="6124">
                  <c:v>1782.0</c:v>
                </c:pt>
                <c:pt idx="6125">
                  <c:v>1782.0</c:v>
                </c:pt>
                <c:pt idx="6126">
                  <c:v>1782.0</c:v>
                </c:pt>
                <c:pt idx="6127">
                  <c:v>1783.0</c:v>
                </c:pt>
                <c:pt idx="6128">
                  <c:v>1783.0</c:v>
                </c:pt>
                <c:pt idx="6129">
                  <c:v>1783.0</c:v>
                </c:pt>
                <c:pt idx="6130">
                  <c:v>1783.0</c:v>
                </c:pt>
                <c:pt idx="6131">
                  <c:v>1784.0</c:v>
                </c:pt>
                <c:pt idx="6132">
                  <c:v>1784.0</c:v>
                </c:pt>
                <c:pt idx="6133">
                  <c:v>1785.0</c:v>
                </c:pt>
                <c:pt idx="6134">
                  <c:v>1785.0</c:v>
                </c:pt>
                <c:pt idx="6135">
                  <c:v>1785.0</c:v>
                </c:pt>
                <c:pt idx="6136">
                  <c:v>1785.0</c:v>
                </c:pt>
                <c:pt idx="6137">
                  <c:v>1785.0</c:v>
                </c:pt>
                <c:pt idx="6138">
                  <c:v>1785.0</c:v>
                </c:pt>
                <c:pt idx="6139">
                  <c:v>1785.0</c:v>
                </c:pt>
                <c:pt idx="6140">
                  <c:v>1785.0</c:v>
                </c:pt>
                <c:pt idx="6141">
                  <c:v>1785.0</c:v>
                </c:pt>
                <c:pt idx="6142">
                  <c:v>1786.0</c:v>
                </c:pt>
                <c:pt idx="6143">
                  <c:v>1786.0</c:v>
                </c:pt>
                <c:pt idx="6144">
                  <c:v>1786.0</c:v>
                </c:pt>
                <c:pt idx="6145">
                  <c:v>1786.0</c:v>
                </c:pt>
                <c:pt idx="6146">
                  <c:v>1786.0</c:v>
                </c:pt>
                <c:pt idx="6147">
                  <c:v>1787.0</c:v>
                </c:pt>
                <c:pt idx="6148">
                  <c:v>1788.0</c:v>
                </c:pt>
                <c:pt idx="6149">
                  <c:v>1788.0</c:v>
                </c:pt>
                <c:pt idx="6150">
                  <c:v>1788.0</c:v>
                </c:pt>
                <c:pt idx="6151">
                  <c:v>1788.0</c:v>
                </c:pt>
                <c:pt idx="6152">
                  <c:v>1789.0</c:v>
                </c:pt>
                <c:pt idx="6153">
                  <c:v>1789.0</c:v>
                </c:pt>
                <c:pt idx="6154">
                  <c:v>1790.0</c:v>
                </c:pt>
                <c:pt idx="6155">
                  <c:v>1790.0</c:v>
                </c:pt>
                <c:pt idx="6156">
                  <c:v>1791.0</c:v>
                </c:pt>
                <c:pt idx="6157">
                  <c:v>1791.0</c:v>
                </c:pt>
                <c:pt idx="6158">
                  <c:v>1791.0</c:v>
                </c:pt>
                <c:pt idx="6159">
                  <c:v>1791.0</c:v>
                </c:pt>
                <c:pt idx="6160">
                  <c:v>1792.0</c:v>
                </c:pt>
                <c:pt idx="6161">
                  <c:v>1793.0</c:v>
                </c:pt>
                <c:pt idx="6162">
                  <c:v>1793.0</c:v>
                </c:pt>
                <c:pt idx="6163">
                  <c:v>1793.0</c:v>
                </c:pt>
                <c:pt idx="6164">
                  <c:v>1794.0</c:v>
                </c:pt>
                <c:pt idx="6165">
                  <c:v>1795.0</c:v>
                </c:pt>
                <c:pt idx="6166">
                  <c:v>1796.0</c:v>
                </c:pt>
                <c:pt idx="6167">
                  <c:v>1796.0</c:v>
                </c:pt>
                <c:pt idx="6168">
                  <c:v>1796.0</c:v>
                </c:pt>
                <c:pt idx="6169">
                  <c:v>1796.0</c:v>
                </c:pt>
                <c:pt idx="6170">
                  <c:v>1797.0</c:v>
                </c:pt>
                <c:pt idx="6171">
                  <c:v>1798.0</c:v>
                </c:pt>
                <c:pt idx="6172">
                  <c:v>1798.0</c:v>
                </c:pt>
                <c:pt idx="6173">
                  <c:v>1798.0</c:v>
                </c:pt>
                <c:pt idx="6174">
                  <c:v>1799.0</c:v>
                </c:pt>
                <c:pt idx="6175">
                  <c:v>1799.0</c:v>
                </c:pt>
                <c:pt idx="6176">
                  <c:v>1799.0</c:v>
                </c:pt>
                <c:pt idx="6177">
                  <c:v>1799.0</c:v>
                </c:pt>
                <c:pt idx="6178">
                  <c:v>1799.0</c:v>
                </c:pt>
                <c:pt idx="6179">
                  <c:v>1800.0</c:v>
                </c:pt>
                <c:pt idx="6180">
                  <c:v>1800.0</c:v>
                </c:pt>
                <c:pt idx="6181">
                  <c:v>1800.0</c:v>
                </c:pt>
                <c:pt idx="6182">
                  <c:v>1800.0</c:v>
                </c:pt>
                <c:pt idx="6183">
                  <c:v>1800.0</c:v>
                </c:pt>
                <c:pt idx="6184">
                  <c:v>1800.0</c:v>
                </c:pt>
                <c:pt idx="6185">
                  <c:v>1800.0</c:v>
                </c:pt>
                <c:pt idx="6186">
                  <c:v>1800.0</c:v>
                </c:pt>
                <c:pt idx="6187">
                  <c:v>1800.0</c:v>
                </c:pt>
                <c:pt idx="6188">
                  <c:v>1800.0</c:v>
                </c:pt>
                <c:pt idx="6189">
                  <c:v>1800.0</c:v>
                </c:pt>
                <c:pt idx="6190">
                  <c:v>1800.0</c:v>
                </c:pt>
                <c:pt idx="6191">
                  <c:v>1801.0</c:v>
                </c:pt>
                <c:pt idx="6192">
                  <c:v>1801.0</c:v>
                </c:pt>
                <c:pt idx="6193">
                  <c:v>1801.0</c:v>
                </c:pt>
                <c:pt idx="6194">
                  <c:v>1801.0</c:v>
                </c:pt>
                <c:pt idx="6195">
                  <c:v>1801.0</c:v>
                </c:pt>
                <c:pt idx="6196">
                  <c:v>1801.0</c:v>
                </c:pt>
                <c:pt idx="6197">
                  <c:v>1802.0</c:v>
                </c:pt>
                <c:pt idx="6198">
                  <c:v>1802.0</c:v>
                </c:pt>
                <c:pt idx="6199">
                  <c:v>1802.0</c:v>
                </c:pt>
                <c:pt idx="6200">
                  <c:v>1803.0</c:v>
                </c:pt>
                <c:pt idx="6201">
                  <c:v>1803.0</c:v>
                </c:pt>
                <c:pt idx="6202">
                  <c:v>1803.0</c:v>
                </c:pt>
                <c:pt idx="6203">
                  <c:v>1804.0</c:v>
                </c:pt>
                <c:pt idx="6204">
                  <c:v>1804.0</c:v>
                </c:pt>
                <c:pt idx="6205">
                  <c:v>1805.0</c:v>
                </c:pt>
                <c:pt idx="6206">
                  <c:v>1805.0</c:v>
                </c:pt>
                <c:pt idx="6207">
                  <c:v>1806.0</c:v>
                </c:pt>
                <c:pt idx="6208">
                  <c:v>1807.0</c:v>
                </c:pt>
                <c:pt idx="6209">
                  <c:v>1808.0</c:v>
                </c:pt>
                <c:pt idx="6210">
                  <c:v>1809.0</c:v>
                </c:pt>
                <c:pt idx="6211">
                  <c:v>1810.0</c:v>
                </c:pt>
                <c:pt idx="6212">
                  <c:v>1811.0</c:v>
                </c:pt>
                <c:pt idx="6213">
                  <c:v>1812.0</c:v>
                </c:pt>
                <c:pt idx="6214">
                  <c:v>1813.0</c:v>
                </c:pt>
                <c:pt idx="6215">
                  <c:v>1814.0</c:v>
                </c:pt>
                <c:pt idx="6216">
                  <c:v>1815.0</c:v>
                </c:pt>
                <c:pt idx="6217">
                  <c:v>1816.0</c:v>
                </c:pt>
                <c:pt idx="6218">
                  <c:v>1817.0</c:v>
                </c:pt>
                <c:pt idx="6219">
                  <c:v>1818.0</c:v>
                </c:pt>
                <c:pt idx="6220">
                  <c:v>1818.0</c:v>
                </c:pt>
                <c:pt idx="6221">
                  <c:v>1818.0</c:v>
                </c:pt>
                <c:pt idx="6222">
                  <c:v>1819.0</c:v>
                </c:pt>
                <c:pt idx="6223">
                  <c:v>1820.0</c:v>
                </c:pt>
                <c:pt idx="6224">
                  <c:v>1821.0</c:v>
                </c:pt>
                <c:pt idx="6225">
                  <c:v>1822.0</c:v>
                </c:pt>
                <c:pt idx="6226">
                  <c:v>1823.0</c:v>
                </c:pt>
                <c:pt idx="6227">
                  <c:v>1824.0</c:v>
                </c:pt>
                <c:pt idx="6228">
                  <c:v>1825.0</c:v>
                </c:pt>
                <c:pt idx="6229">
                  <c:v>1825.0</c:v>
                </c:pt>
                <c:pt idx="6230">
                  <c:v>1825.0</c:v>
                </c:pt>
                <c:pt idx="6231">
                  <c:v>1826.0</c:v>
                </c:pt>
                <c:pt idx="6232">
                  <c:v>1827.0</c:v>
                </c:pt>
                <c:pt idx="6233">
                  <c:v>1827.0</c:v>
                </c:pt>
                <c:pt idx="6234">
                  <c:v>1827.0</c:v>
                </c:pt>
                <c:pt idx="6235">
                  <c:v>1827.0</c:v>
                </c:pt>
                <c:pt idx="6236">
                  <c:v>1828.0</c:v>
                </c:pt>
                <c:pt idx="6237">
                  <c:v>1829.0</c:v>
                </c:pt>
                <c:pt idx="6238">
                  <c:v>1830.0</c:v>
                </c:pt>
                <c:pt idx="6239">
                  <c:v>1831.0</c:v>
                </c:pt>
                <c:pt idx="6240">
                  <c:v>1831.0</c:v>
                </c:pt>
                <c:pt idx="6241">
                  <c:v>1832.0</c:v>
                </c:pt>
                <c:pt idx="6242">
                  <c:v>1832.0</c:v>
                </c:pt>
                <c:pt idx="6243">
                  <c:v>1833.0</c:v>
                </c:pt>
                <c:pt idx="6244">
                  <c:v>1833.0</c:v>
                </c:pt>
                <c:pt idx="6245">
                  <c:v>1833.0</c:v>
                </c:pt>
                <c:pt idx="6246">
                  <c:v>1834.0</c:v>
                </c:pt>
                <c:pt idx="6247">
                  <c:v>1835.0</c:v>
                </c:pt>
                <c:pt idx="6248">
                  <c:v>1836.0</c:v>
                </c:pt>
                <c:pt idx="6249">
                  <c:v>1837.0</c:v>
                </c:pt>
                <c:pt idx="6250">
                  <c:v>1838.0</c:v>
                </c:pt>
                <c:pt idx="6251">
                  <c:v>1838.0</c:v>
                </c:pt>
                <c:pt idx="6252">
                  <c:v>1839.0</c:v>
                </c:pt>
                <c:pt idx="6253">
                  <c:v>1839.0</c:v>
                </c:pt>
                <c:pt idx="6254">
                  <c:v>1839.0</c:v>
                </c:pt>
                <c:pt idx="6255">
                  <c:v>1840.0</c:v>
                </c:pt>
                <c:pt idx="6256">
                  <c:v>1840.0</c:v>
                </c:pt>
                <c:pt idx="6257">
                  <c:v>1841.0</c:v>
                </c:pt>
                <c:pt idx="6258">
                  <c:v>1841.0</c:v>
                </c:pt>
                <c:pt idx="6259">
                  <c:v>1842.0</c:v>
                </c:pt>
                <c:pt idx="6260">
                  <c:v>1842.0</c:v>
                </c:pt>
                <c:pt idx="6261">
                  <c:v>1843.0</c:v>
                </c:pt>
                <c:pt idx="6262">
                  <c:v>1843.0</c:v>
                </c:pt>
                <c:pt idx="6263">
                  <c:v>1844.0</c:v>
                </c:pt>
                <c:pt idx="6264">
                  <c:v>1844.0</c:v>
                </c:pt>
                <c:pt idx="6265">
                  <c:v>1844.0</c:v>
                </c:pt>
                <c:pt idx="6266">
                  <c:v>1844.0</c:v>
                </c:pt>
                <c:pt idx="6267">
                  <c:v>1844.0</c:v>
                </c:pt>
                <c:pt idx="6268">
                  <c:v>1845.0</c:v>
                </c:pt>
                <c:pt idx="6269">
                  <c:v>1845.0</c:v>
                </c:pt>
                <c:pt idx="6270">
                  <c:v>1845.0</c:v>
                </c:pt>
                <c:pt idx="6271">
                  <c:v>1845.0</c:v>
                </c:pt>
                <c:pt idx="6272">
                  <c:v>1845.0</c:v>
                </c:pt>
                <c:pt idx="6273">
                  <c:v>1845.0</c:v>
                </c:pt>
                <c:pt idx="6274">
                  <c:v>1845.0</c:v>
                </c:pt>
                <c:pt idx="6275">
                  <c:v>1846.0</c:v>
                </c:pt>
                <c:pt idx="6276">
                  <c:v>1846.0</c:v>
                </c:pt>
                <c:pt idx="6277">
                  <c:v>1846.0</c:v>
                </c:pt>
                <c:pt idx="6278">
                  <c:v>1846.0</c:v>
                </c:pt>
                <c:pt idx="6279">
                  <c:v>1846.0</c:v>
                </c:pt>
                <c:pt idx="6280">
                  <c:v>1846.0</c:v>
                </c:pt>
                <c:pt idx="6281">
                  <c:v>1847.0</c:v>
                </c:pt>
                <c:pt idx="6282">
                  <c:v>1847.0</c:v>
                </c:pt>
                <c:pt idx="6283">
                  <c:v>1847.0</c:v>
                </c:pt>
                <c:pt idx="6284">
                  <c:v>1848.0</c:v>
                </c:pt>
                <c:pt idx="6285">
                  <c:v>1848.0</c:v>
                </c:pt>
                <c:pt idx="6286">
                  <c:v>1848.0</c:v>
                </c:pt>
                <c:pt idx="6287">
                  <c:v>1849.0</c:v>
                </c:pt>
                <c:pt idx="6288">
                  <c:v>1849.0</c:v>
                </c:pt>
                <c:pt idx="6289">
                  <c:v>1849.0</c:v>
                </c:pt>
                <c:pt idx="6290">
                  <c:v>1849.0</c:v>
                </c:pt>
                <c:pt idx="6291">
                  <c:v>1849.0</c:v>
                </c:pt>
                <c:pt idx="6292">
                  <c:v>1849.0</c:v>
                </c:pt>
                <c:pt idx="6293">
                  <c:v>1849.0</c:v>
                </c:pt>
                <c:pt idx="6294">
                  <c:v>1849.0</c:v>
                </c:pt>
                <c:pt idx="6295">
                  <c:v>1849.0</c:v>
                </c:pt>
                <c:pt idx="6296">
                  <c:v>1850.0</c:v>
                </c:pt>
                <c:pt idx="6297">
                  <c:v>1850.0</c:v>
                </c:pt>
                <c:pt idx="6298">
                  <c:v>1850.0</c:v>
                </c:pt>
                <c:pt idx="6299">
                  <c:v>1850.0</c:v>
                </c:pt>
                <c:pt idx="6300">
                  <c:v>1850.0</c:v>
                </c:pt>
                <c:pt idx="6301">
                  <c:v>1851.0</c:v>
                </c:pt>
                <c:pt idx="6302">
                  <c:v>1851.0</c:v>
                </c:pt>
                <c:pt idx="6303">
                  <c:v>1851.0</c:v>
                </c:pt>
                <c:pt idx="6304">
                  <c:v>1852.0</c:v>
                </c:pt>
                <c:pt idx="6305">
                  <c:v>1852.0</c:v>
                </c:pt>
                <c:pt idx="6306">
                  <c:v>1852.0</c:v>
                </c:pt>
                <c:pt idx="6307">
                  <c:v>1853.0</c:v>
                </c:pt>
                <c:pt idx="6308">
                  <c:v>1854.0</c:v>
                </c:pt>
                <c:pt idx="6309">
                  <c:v>1855.0</c:v>
                </c:pt>
                <c:pt idx="6310">
                  <c:v>1855.0</c:v>
                </c:pt>
                <c:pt idx="6311">
                  <c:v>1855.0</c:v>
                </c:pt>
                <c:pt idx="6312">
                  <c:v>1855.0</c:v>
                </c:pt>
                <c:pt idx="6313">
                  <c:v>1855.0</c:v>
                </c:pt>
                <c:pt idx="6314">
                  <c:v>1856.0</c:v>
                </c:pt>
                <c:pt idx="6315">
                  <c:v>1856.0</c:v>
                </c:pt>
                <c:pt idx="6316">
                  <c:v>1857.0</c:v>
                </c:pt>
                <c:pt idx="6317">
                  <c:v>1858.0</c:v>
                </c:pt>
                <c:pt idx="6318">
                  <c:v>1859.0</c:v>
                </c:pt>
                <c:pt idx="6319">
                  <c:v>1859.0</c:v>
                </c:pt>
                <c:pt idx="6320">
                  <c:v>1859.0</c:v>
                </c:pt>
                <c:pt idx="6321">
                  <c:v>1860.0</c:v>
                </c:pt>
                <c:pt idx="6322">
                  <c:v>1860.0</c:v>
                </c:pt>
                <c:pt idx="6323">
                  <c:v>1860.0</c:v>
                </c:pt>
                <c:pt idx="6324">
                  <c:v>1860.0</c:v>
                </c:pt>
                <c:pt idx="6325">
                  <c:v>1861.0</c:v>
                </c:pt>
                <c:pt idx="6326">
                  <c:v>1861.0</c:v>
                </c:pt>
                <c:pt idx="6327">
                  <c:v>1861.0</c:v>
                </c:pt>
                <c:pt idx="6328">
                  <c:v>1861.0</c:v>
                </c:pt>
                <c:pt idx="6329">
                  <c:v>1861.0</c:v>
                </c:pt>
                <c:pt idx="6330">
                  <c:v>1861.0</c:v>
                </c:pt>
                <c:pt idx="6331">
                  <c:v>1861.0</c:v>
                </c:pt>
                <c:pt idx="6332">
                  <c:v>1861.0</c:v>
                </c:pt>
                <c:pt idx="6333">
                  <c:v>1862.0</c:v>
                </c:pt>
                <c:pt idx="6334">
                  <c:v>1862.0</c:v>
                </c:pt>
                <c:pt idx="6335">
                  <c:v>1862.0</c:v>
                </c:pt>
                <c:pt idx="6336">
                  <c:v>1863.0</c:v>
                </c:pt>
                <c:pt idx="6337">
                  <c:v>1863.0</c:v>
                </c:pt>
                <c:pt idx="6338">
                  <c:v>1863.0</c:v>
                </c:pt>
                <c:pt idx="6339">
                  <c:v>1864.0</c:v>
                </c:pt>
                <c:pt idx="6340">
                  <c:v>1864.0</c:v>
                </c:pt>
                <c:pt idx="6341">
                  <c:v>1865.0</c:v>
                </c:pt>
                <c:pt idx="6342">
                  <c:v>1865.0</c:v>
                </c:pt>
                <c:pt idx="6343">
                  <c:v>1865.0</c:v>
                </c:pt>
                <c:pt idx="6344">
                  <c:v>1866.0</c:v>
                </c:pt>
                <c:pt idx="6345">
                  <c:v>1866.0</c:v>
                </c:pt>
                <c:pt idx="6346">
                  <c:v>1866.0</c:v>
                </c:pt>
                <c:pt idx="6347">
                  <c:v>1866.0</c:v>
                </c:pt>
                <c:pt idx="6348">
                  <c:v>1866.0</c:v>
                </c:pt>
                <c:pt idx="6349">
                  <c:v>1867.0</c:v>
                </c:pt>
                <c:pt idx="6350">
                  <c:v>1867.0</c:v>
                </c:pt>
                <c:pt idx="6351">
                  <c:v>1868.0</c:v>
                </c:pt>
                <c:pt idx="6352">
                  <c:v>1868.0</c:v>
                </c:pt>
                <c:pt idx="6353">
                  <c:v>1868.0</c:v>
                </c:pt>
                <c:pt idx="6354">
                  <c:v>1868.0</c:v>
                </c:pt>
                <c:pt idx="6355">
                  <c:v>1868.0</c:v>
                </c:pt>
                <c:pt idx="6356">
                  <c:v>1868.0</c:v>
                </c:pt>
                <c:pt idx="6357">
                  <c:v>1868.0</c:v>
                </c:pt>
                <c:pt idx="6358">
                  <c:v>1868.0</c:v>
                </c:pt>
                <c:pt idx="6359">
                  <c:v>1869.0</c:v>
                </c:pt>
                <c:pt idx="6360">
                  <c:v>1870.0</c:v>
                </c:pt>
                <c:pt idx="6361">
                  <c:v>1871.0</c:v>
                </c:pt>
                <c:pt idx="6362">
                  <c:v>1871.0</c:v>
                </c:pt>
                <c:pt idx="6363">
                  <c:v>1871.0</c:v>
                </c:pt>
                <c:pt idx="6364">
                  <c:v>1872.0</c:v>
                </c:pt>
                <c:pt idx="6365">
                  <c:v>1872.0</c:v>
                </c:pt>
                <c:pt idx="6366">
                  <c:v>1872.0</c:v>
                </c:pt>
                <c:pt idx="6367">
                  <c:v>1872.0</c:v>
                </c:pt>
                <c:pt idx="6368">
                  <c:v>1872.0</c:v>
                </c:pt>
                <c:pt idx="6369">
                  <c:v>1873.0</c:v>
                </c:pt>
                <c:pt idx="6370">
                  <c:v>1873.0</c:v>
                </c:pt>
                <c:pt idx="6371">
                  <c:v>1873.0</c:v>
                </c:pt>
                <c:pt idx="6372">
                  <c:v>1873.0</c:v>
                </c:pt>
                <c:pt idx="6373">
                  <c:v>1873.0</c:v>
                </c:pt>
                <c:pt idx="6374">
                  <c:v>1873.0</c:v>
                </c:pt>
                <c:pt idx="6375">
                  <c:v>1873.0</c:v>
                </c:pt>
                <c:pt idx="6376">
                  <c:v>1873.0</c:v>
                </c:pt>
                <c:pt idx="6377">
                  <c:v>1873.0</c:v>
                </c:pt>
                <c:pt idx="6378">
                  <c:v>1874.0</c:v>
                </c:pt>
                <c:pt idx="6379">
                  <c:v>1874.0</c:v>
                </c:pt>
                <c:pt idx="6380">
                  <c:v>1875.0</c:v>
                </c:pt>
                <c:pt idx="6381">
                  <c:v>1875.0</c:v>
                </c:pt>
                <c:pt idx="6382">
                  <c:v>1875.0</c:v>
                </c:pt>
                <c:pt idx="6383">
                  <c:v>1875.0</c:v>
                </c:pt>
                <c:pt idx="6384">
                  <c:v>1876.0</c:v>
                </c:pt>
                <c:pt idx="6385">
                  <c:v>1877.0</c:v>
                </c:pt>
                <c:pt idx="6386">
                  <c:v>1878.0</c:v>
                </c:pt>
                <c:pt idx="6387">
                  <c:v>1878.0</c:v>
                </c:pt>
                <c:pt idx="6388">
                  <c:v>1879.0</c:v>
                </c:pt>
                <c:pt idx="6389">
                  <c:v>1880.0</c:v>
                </c:pt>
                <c:pt idx="6390">
                  <c:v>1880.0</c:v>
                </c:pt>
                <c:pt idx="6391">
                  <c:v>1881.0</c:v>
                </c:pt>
                <c:pt idx="6392">
                  <c:v>1882.0</c:v>
                </c:pt>
                <c:pt idx="6393">
                  <c:v>1883.0</c:v>
                </c:pt>
                <c:pt idx="6394">
                  <c:v>1884.0</c:v>
                </c:pt>
                <c:pt idx="6395">
                  <c:v>1885.0</c:v>
                </c:pt>
                <c:pt idx="6396">
                  <c:v>1886.0</c:v>
                </c:pt>
                <c:pt idx="6397">
                  <c:v>1886.0</c:v>
                </c:pt>
                <c:pt idx="6398">
                  <c:v>1887.0</c:v>
                </c:pt>
                <c:pt idx="6399">
                  <c:v>1887.0</c:v>
                </c:pt>
                <c:pt idx="6400">
                  <c:v>1888.0</c:v>
                </c:pt>
                <c:pt idx="6401">
                  <c:v>1889.0</c:v>
                </c:pt>
                <c:pt idx="6402">
                  <c:v>1889.0</c:v>
                </c:pt>
                <c:pt idx="6403">
                  <c:v>1890.0</c:v>
                </c:pt>
                <c:pt idx="6404">
                  <c:v>1890.0</c:v>
                </c:pt>
                <c:pt idx="6405">
                  <c:v>1891.0</c:v>
                </c:pt>
                <c:pt idx="6406">
                  <c:v>1892.0</c:v>
                </c:pt>
                <c:pt idx="6407">
                  <c:v>1892.0</c:v>
                </c:pt>
                <c:pt idx="6408">
                  <c:v>1892.0</c:v>
                </c:pt>
                <c:pt idx="6409">
                  <c:v>1892.0</c:v>
                </c:pt>
                <c:pt idx="6410">
                  <c:v>1892.0</c:v>
                </c:pt>
                <c:pt idx="6411">
                  <c:v>1892.0</c:v>
                </c:pt>
                <c:pt idx="6412">
                  <c:v>1892.0</c:v>
                </c:pt>
                <c:pt idx="6413">
                  <c:v>1892.0</c:v>
                </c:pt>
                <c:pt idx="6414">
                  <c:v>1892.0</c:v>
                </c:pt>
                <c:pt idx="6415">
                  <c:v>1892.0</c:v>
                </c:pt>
                <c:pt idx="6416">
                  <c:v>1892.0</c:v>
                </c:pt>
                <c:pt idx="6417">
                  <c:v>1892.0</c:v>
                </c:pt>
                <c:pt idx="6418">
                  <c:v>1892.0</c:v>
                </c:pt>
                <c:pt idx="6419">
                  <c:v>1892.0</c:v>
                </c:pt>
                <c:pt idx="6420">
                  <c:v>1892.0</c:v>
                </c:pt>
                <c:pt idx="6421">
                  <c:v>1892.0</c:v>
                </c:pt>
                <c:pt idx="6422">
                  <c:v>1892.0</c:v>
                </c:pt>
                <c:pt idx="6423">
                  <c:v>1892.0</c:v>
                </c:pt>
                <c:pt idx="6424">
                  <c:v>1892.0</c:v>
                </c:pt>
                <c:pt idx="6425">
                  <c:v>1893.0</c:v>
                </c:pt>
                <c:pt idx="6426">
                  <c:v>1893.0</c:v>
                </c:pt>
                <c:pt idx="6427">
                  <c:v>1893.0</c:v>
                </c:pt>
                <c:pt idx="6428">
                  <c:v>1893.0</c:v>
                </c:pt>
                <c:pt idx="6429">
                  <c:v>1894.0</c:v>
                </c:pt>
                <c:pt idx="6430">
                  <c:v>1894.0</c:v>
                </c:pt>
                <c:pt idx="6431">
                  <c:v>1894.0</c:v>
                </c:pt>
                <c:pt idx="6432">
                  <c:v>1894.0</c:v>
                </c:pt>
                <c:pt idx="6433">
                  <c:v>1894.0</c:v>
                </c:pt>
                <c:pt idx="6434">
                  <c:v>1894.0</c:v>
                </c:pt>
                <c:pt idx="6435">
                  <c:v>1894.0</c:v>
                </c:pt>
                <c:pt idx="6436">
                  <c:v>1894.0</c:v>
                </c:pt>
                <c:pt idx="6437">
                  <c:v>1894.0</c:v>
                </c:pt>
                <c:pt idx="6438">
                  <c:v>1894.0</c:v>
                </c:pt>
                <c:pt idx="6439">
                  <c:v>1894.0</c:v>
                </c:pt>
                <c:pt idx="6440">
                  <c:v>1894.0</c:v>
                </c:pt>
                <c:pt idx="6441">
                  <c:v>1894.0</c:v>
                </c:pt>
                <c:pt idx="6442">
                  <c:v>1894.0</c:v>
                </c:pt>
                <c:pt idx="6443">
                  <c:v>1894.0</c:v>
                </c:pt>
                <c:pt idx="6444">
                  <c:v>1894.0</c:v>
                </c:pt>
                <c:pt idx="6445">
                  <c:v>1894.0</c:v>
                </c:pt>
                <c:pt idx="6446">
                  <c:v>1894.0</c:v>
                </c:pt>
                <c:pt idx="6447">
                  <c:v>1894.0</c:v>
                </c:pt>
                <c:pt idx="6448">
                  <c:v>1894.0</c:v>
                </c:pt>
                <c:pt idx="6449">
                  <c:v>1894.0</c:v>
                </c:pt>
                <c:pt idx="6450">
                  <c:v>1894.0</c:v>
                </c:pt>
                <c:pt idx="6451">
                  <c:v>1895.0</c:v>
                </c:pt>
                <c:pt idx="6452">
                  <c:v>1895.0</c:v>
                </c:pt>
                <c:pt idx="6453">
                  <c:v>1895.0</c:v>
                </c:pt>
                <c:pt idx="6454">
                  <c:v>1896.0</c:v>
                </c:pt>
                <c:pt idx="6455">
                  <c:v>1897.0</c:v>
                </c:pt>
                <c:pt idx="6456">
                  <c:v>1898.0</c:v>
                </c:pt>
                <c:pt idx="6457">
                  <c:v>1898.0</c:v>
                </c:pt>
                <c:pt idx="6458">
                  <c:v>1898.0</c:v>
                </c:pt>
                <c:pt idx="6459">
                  <c:v>1899.0</c:v>
                </c:pt>
                <c:pt idx="6460">
                  <c:v>1900.0</c:v>
                </c:pt>
                <c:pt idx="6461">
                  <c:v>1900.0</c:v>
                </c:pt>
                <c:pt idx="6462">
                  <c:v>1900.0</c:v>
                </c:pt>
                <c:pt idx="6463">
                  <c:v>1900.0</c:v>
                </c:pt>
                <c:pt idx="6464">
                  <c:v>1900.0</c:v>
                </c:pt>
                <c:pt idx="6465">
                  <c:v>1900.0</c:v>
                </c:pt>
                <c:pt idx="6466">
                  <c:v>1901.0</c:v>
                </c:pt>
                <c:pt idx="6467">
                  <c:v>1901.0</c:v>
                </c:pt>
                <c:pt idx="6468">
                  <c:v>1901.0</c:v>
                </c:pt>
                <c:pt idx="6469">
                  <c:v>1901.0</c:v>
                </c:pt>
                <c:pt idx="6470">
                  <c:v>1902.0</c:v>
                </c:pt>
                <c:pt idx="6471">
                  <c:v>1903.0</c:v>
                </c:pt>
                <c:pt idx="6472">
                  <c:v>1903.0</c:v>
                </c:pt>
                <c:pt idx="6473">
                  <c:v>1903.0</c:v>
                </c:pt>
                <c:pt idx="6474">
                  <c:v>1903.0</c:v>
                </c:pt>
                <c:pt idx="6475">
                  <c:v>1903.0</c:v>
                </c:pt>
                <c:pt idx="6476">
                  <c:v>1903.0</c:v>
                </c:pt>
                <c:pt idx="6477">
                  <c:v>1904.0</c:v>
                </c:pt>
                <c:pt idx="6478">
                  <c:v>1905.0</c:v>
                </c:pt>
                <c:pt idx="6479">
                  <c:v>1906.0</c:v>
                </c:pt>
                <c:pt idx="6480">
                  <c:v>1906.0</c:v>
                </c:pt>
                <c:pt idx="6481">
                  <c:v>1906.0</c:v>
                </c:pt>
                <c:pt idx="6482">
                  <c:v>1906.0</c:v>
                </c:pt>
                <c:pt idx="6483">
                  <c:v>1906.0</c:v>
                </c:pt>
                <c:pt idx="6484">
                  <c:v>1906.0</c:v>
                </c:pt>
                <c:pt idx="6485">
                  <c:v>1906.0</c:v>
                </c:pt>
                <c:pt idx="6486">
                  <c:v>1906.0</c:v>
                </c:pt>
                <c:pt idx="6487">
                  <c:v>1906.0</c:v>
                </c:pt>
                <c:pt idx="6488">
                  <c:v>1906.0</c:v>
                </c:pt>
                <c:pt idx="6489">
                  <c:v>1907.0</c:v>
                </c:pt>
                <c:pt idx="6490">
                  <c:v>1908.0</c:v>
                </c:pt>
                <c:pt idx="6491">
                  <c:v>1908.0</c:v>
                </c:pt>
                <c:pt idx="6492">
                  <c:v>1909.0</c:v>
                </c:pt>
                <c:pt idx="6493">
                  <c:v>1910.0</c:v>
                </c:pt>
                <c:pt idx="6494">
                  <c:v>1910.0</c:v>
                </c:pt>
                <c:pt idx="6495">
                  <c:v>1910.0</c:v>
                </c:pt>
                <c:pt idx="6496">
                  <c:v>1911.0</c:v>
                </c:pt>
                <c:pt idx="6497">
                  <c:v>1911.0</c:v>
                </c:pt>
                <c:pt idx="6498">
                  <c:v>1912.0</c:v>
                </c:pt>
                <c:pt idx="6499">
                  <c:v>1913.0</c:v>
                </c:pt>
                <c:pt idx="6500">
                  <c:v>1914.0</c:v>
                </c:pt>
                <c:pt idx="6501">
                  <c:v>1914.0</c:v>
                </c:pt>
                <c:pt idx="6502">
                  <c:v>1915.0</c:v>
                </c:pt>
                <c:pt idx="6503">
                  <c:v>1916.0</c:v>
                </c:pt>
                <c:pt idx="6504">
                  <c:v>1917.0</c:v>
                </c:pt>
                <c:pt idx="6505">
                  <c:v>1918.0</c:v>
                </c:pt>
                <c:pt idx="6506">
                  <c:v>1919.0</c:v>
                </c:pt>
                <c:pt idx="6507">
                  <c:v>1919.0</c:v>
                </c:pt>
                <c:pt idx="6508">
                  <c:v>1919.0</c:v>
                </c:pt>
                <c:pt idx="6509">
                  <c:v>1919.0</c:v>
                </c:pt>
                <c:pt idx="6510">
                  <c:v>1920.0</c:v>
                </c:pt>
                <c:pt idx="6511">
                  <c:v>1920.0</c:v>
                </c:pt>
                <c:pt idx="6512">
                  <c:v>1921.0</c:v>
                </c:pt>
                <c:pt idx="6513">
                  <c:v>1921.0</c:v>
                </c:pt>
                <c:pt idx="6514">
                  <c:v>1921.0</c:v>
                </c:pt>
                <c:pt idx="6515">
                  <c:v>1921.0</c:v>
                </c:pt>
                <c:pt idx="6516">
                  <c:v>1921.0</c:v>
                </c:pt>
                <c:pt idx="6517">
                  <c:v>1921.0</c:v>
                </c:pt>
                <c:pt idx="6518">
                  <c:v>1921.0</c:v>
                </c:pt>
                <c:pt idx="6519">
                  <c:v>1922.0</c:v>
                </c:pt>
                <c:pt idx="6520">
                  <c:v>1922.0</c:v>
                </c:pt>
                <c:pt idx="6521">
                  <c:v>1922.0</c:v>
                </c:pt>
                <c:pt idx="6522">
                  <c:v>1922.0</c:v>
                </c:pt>
                <c:pt idx="6523">
                  <c:v>1922.0</c:v>
                </c:pt>
                <c:pt idx="6524">
                  <c:v>1923.0</c:v>
                </c:pt>
                <c:pt idx="6525">
                  <c:v>1923.0</c:v>
                </c:pt>
                <c:pt idx="6526">
                  <c:v>1923.0</c:v>
                </c:pt>
                <c:pt idx="6527">
                  <c:v>1924.0</c:v>
                </c:pt>
                <c:pt idx="6528">
                  <c:v>1925.0</c:v>
                </c:pt>
                <c:pt idx="6529">
                  <c:v>1926.0</c:v>
                </c:pt>
                <c:pt idx="6530">
                  <c:v>1926.0</c:v>
                </c:pt>
                <c:pt idx="6531">
                  <c:v>1926.0</c:v>
                </c:pt>
                <c:pt idx="6532">
                  <c:v>1927.0</c:v>
                </c:pt>
                <c:pt idx="6533">
                  <c:v>1927.0</c:v>
                </c:pt>
                <c:pt idx="6534">
                  <c:v>1928.0</c:v>
                </c:pt>
                <c:pt idx="6535">
                  <c:v>1928.0</c:v>
                </c:pt>
                <c:pt idx="6536">
                  <c:v>1929.0</c:v>
                </c:pt>
                <c:pt idx="6537">
                  <c:v>1930.0</c:v>
                </c:pt>
                <c:pt idx="6538">
                  <c:v>1931.0</c:v>
                </c:pt>
                <c:pt idx="6539">
                  <c:v>1932.0</c:v>
                </c:pt>
                <c:pt idx="6540">
                  <c:v>1932.0</c:v>
                </c:pt>
                <c:pt idx="6541">
                  <c:v>1932.0</c:v>
                </c:pt>
                <c:pt idx="6542">
                  <c:v>1932.0</c:v>
                </c:pt>
                <c:pt idx="6543">
                  <c:v>1932.0</c:v>
                </c:pt>
                <c:pt idx="6544">
                  <c:v>1933.0</c:v>
                </c:pt>
                <c:pt idx="6545">
                  <c:v>1934.0</c:v>
                </c:pt>
                <c:pt idx="6546">
                  <c:v>1934.0</c:v>
                </c:pt>
                <c:pt idx="6547">
                  <c:v>1934.0</c:v>
                </c:pt>
                <c:pt idx="6548">
                  <c:v>1935.0</c:v>
                </c:pt>
                <c:pt idx="6549">
                  <c:v>1935.0</c:v>
                </c:pt>
                <c:pt idx="6550">
                  <c:v>1936.0</c:v>
                </c:pt>
                <c:pt idx="6551">
                  <c:v>1936.0</c:v>
                </c:pt>
                <c:pt idx="6552">
                  <c:v>1936.0</c:v>
                </c:pt>
                <c:pt idx="6553">
                  <c:v>1936.0</c:v>
                </c:pt>
                <c:pt idx="6554">
                  <c:v>1936.0</c:v>
                </c:pt>
                <c:pt idx="6555">
                  <c:v>1936.0</c:v>
                </c:pt>
                <c:pt idx="6556">
                  <c:v>1936.0</c:v>
                </c:pt>
                <c:pt idx="6557">
                  <c:v>1936.0</c:v>
                </c:pt>
                <c:pt idx="6558">
                  <c:v>1937.0</c:v>
                </c:pt>
                <c:pt idx="6559">
                  <c:v>1937.0</c:v>
                </c:pt>
                <c:pt idx="6560">
                  <c:v>1937.0</c:v>
                </c:pt>
                <c:pt idx="6561">
                  <c:v>1937.0</c:v>
                </c:pt>
                <c:pt idx="6562">
                  <c:v>1938.0</c:v>
                </c:pt>
                <c:pt idx="6563">
                  <c:v>1938.0</c:v>
                </c:pt>
                <c:pt idx="6564">
                  <c:v>1939.0</c:v>
                </c:pt>
                <c:pt idx="6565">
                  <c:v>1939.0</c:v>
                </c:pt>
                <c:pt idx="6566">
                  <c:v>1939.0</c:v>
                </c:pt>
                <c:pt idx="6567">
                  <c:v>1939.0</c:v>
                </c:pt>
                <c:pt idx="6568">
                  <c:v>1939.0</c:v>
                </c:pt>
                <c:pt idx="6569">
                  <c:v>1939.0</c:v>
                </c:pt>
                <c:pt idx="6570">
                  <c:v>1939.0</c:v>
                </c:pt>
                <c:pt idx="6571">
                  <c:v>1939.0</c:v>
                </c:pt>
                <c:pt idx="6572">
                  <c:v>1939.0</c:v>
                </c:pt>
                <c:pt idx="6573">
                  <c:v>1940.0</c:v>
                </c:pt>
                <c:pt idx="6574">
                  <c:v>1941.0</c:v>
                </c:pt>
                <c:pt idx="6575">
                  <c:v>1942.0</c:v>
                </c:pt>
                <c:pt idx="6576">
                  <c:v>1942.0</c:v>
                </c:pt>
                <c:pt idx="6577">
                  <c:v>1942.0</c:v>
                </c:pt>
                <c:pt idx="6578">
                  <c:v>1943.0</c:v>
                </c:pt>
                <c:pt idx="6579">
                  <c:v>1944.0</c:v>
                </c:pt>
                <c:pt idx="6580">
                  <c:v>1944.0</c:v>
                </c:pt>
                <c:pt idx="6581">
                  <c:v>1944.0</c:v>
                </c:pt>
                <c:pt idx="6582">
                  <c:v>1945.0</c:v>
                </c:pt>
                <c:pt idx="6583">
                  <c:v>1945.0</c:v>
                </c:pt>
                <c:pt idx="6584">
                  <c:v>1946.0</c:v>
                </c:pt>
                <c:pt idx="6585">
                  <c:v>1946.0</c:v>
                </c:pt>
                <c:pt idx="6586">
                  <c:v>1947.0</c:v>
                </c:pt>
                <c:pt idx="6587">
                  <c:v>1947.0</c:v>
                </c:pt>
                <c:pt idx="6588">
                  <c:v>1948.0</c:v>
                </c:pt>
                <c:pt idx="6589">
                  <c:v>1948.0</c:v>
                </c:pt>
                <c:pt idx="6590">
                  <c:v>1949.0</c:v>
                </c:pt>
                <c:pt idx="6591">
                  <c:v>1949.0</c:v>
                </c:pt>
                <c:pt idx="6592">
                  <c:v>1949.0</c:v>
                </c:pt>
                <c:pt idx="6593">
                  <c:v>1950.0</c:v>
                </c:pt>
                <c:pt idx="6594">
                  <c:v>1950.0</c:v>
                </c:pt>
                <c:pt idx="6595">
                  <c:v>1950.0</c:v>
                </c:pt>
                <c:pt idx="6596">
                  <c:v>1950.0</c:v>
                </c:pt>
                <c:pt idx="6597">
                  <c:v>1950.0</c:v>
                </c:pt>
                <c:pt idx="6598">
                  <c:v>1950.0</c:v>
                </c:pt>
                <c:pt idx="6599">
                  <c:v>1950.0</c:v>
                </c:pt>
                <c:pt idx="6600">
                  <c:v>1950.0</c:v>
                </c:pt>
                <c:pt idx="6601">
                  <c:v>1950.0</c:v>
                </c:pt>
                <c:pt idx="6602">
                  <c:v>1950.0</c:v>
                </c:pt>
                <c:pt idx="6603">
                  <c:v>1950.0</c:v>
                </c:pt>
                <c:pt idx="6604">
                  <c:v>1950.0</c:v>
                </c:pt>
                <c:pt idx="6605">
                  <c:v>1950.0</c:v>
                </c:pt>
                <c:pt idx="6606">
                  <c:v>1950.0</c:v>
                </c:pt>
                <c:pt idx="6607">
                  <c:v>1951.0</c:v>
                </c:pt>
                <c:pt idx="6608">
                  <c:v>1951.0</c:v>
                </c:pt>
                <c:pt idx="6609">
                  <c:v>1951.0</c:v>
                </c:pt>
                <c:pt idx="6610">
                  <c:v>1952.0</c:v>
                </c:pt>
                <c:pt idx="6611">
                  <c:v>1952.0</c:v>
                </c:pt>
                <c:pt idx="6612">
                  <c:v>1952.0</c:v>
                </c:pt>
                <c:pt idx="6613">
                  <c:v>1952.0</c:v>
                </c:pt>
                <c:pt idx="6614">
                  <c:v>1952.0</c:v>
                </c:pt>
                <c:pt idx="6615">
                  <c:v>1952.0</c:v>
                </c:pt>
                <c:pt idx="6616">
                  <c:v>1952.0</c:v>
                </c:pt>
                <c:pt idx="6617">
                  <c:v>1952.0</c:v>
                </c:pt>
                <c:pt idx="6618">
                  <c:v>1952.0</c:v>
                </c:pt>
                <c:pt idx="6619">
                  <c:v>1952.0</c:v>
                </c:pt>
                <c:pt idx="6620">
                  <c:v>1953.0</c:v>
                </c:pt>
                <c:pt idx="6621">
                  <c:v>1953.0</c:v>
                </c:pt>
                <c:pt idx="6622">
                  <c:v>1953.0</c:v>
                </c:pt>
                <c:pt idx="6623">
                  <c:v>1953.0</c:v>
                </c:pt>
                <c:pt idx="6624">
                  <c:v>1953.0</c:v>
                </c:pt>
                <c:pt idx="6625">
                  <c:v>1954.0</c:v>
                </c:pt>
                <c:pt idx="6626">
                  <c:v>1954.0</c:v>
                </c:pt>
                <c:pt idx="6627">
                  <c:v>1954.0</c:v>
                </c:pt>
                <c:pt idx="6628">
                  <c:v>1955.0</c:v>
                </c:pt>
                <c:pt idx="6629">
                  <c:v>1955.0</c:v>
                </c:pt>
                <c:pt idx="6630">
                  <c:v>1955.0</c:v>
                </c:pt>
                <c:pt idx="6631">
                  <c:v>1955.0</c:v>
                </c:pt>
                <c:pt idx="6632">
                  <c:v>1955.0</c:v>
                </c:pt>
                <c:pt idx="6633">
                  <c:v>1955.0</c:v>
                </c:pt>
                <c:pt idx="6634">
                  <c:v>1955.0</c:v>
                </c:pt>
                <c:pt idx="6635">
                  <c:v>1955.0</c:v>
                </c:pt>
                <c:pt idx="6636">
                  <c:v>1956.0</c:v>
                </c:pt>
                <c:pt idx="6637">
                  <c:v>1956.0</c:v>
                </c:pt>
                <c:pt idx="6638">
                  <c:v>1956.0</c:v>
                </c:pt>
                <c:pt idx="6639">
                  <c:v>1956.0</c:v>
                </c:pt>
                <c:pt idx="6640">
                  <c:v>1956.0</c:v>
                </c:pt>
                <c:pt idx="6641">
                  <c:v>1956.0</c:v>
                </c:pt>
                <c:pt idx="6642">
                  <c:v>1956.0</c:v>
                </c:pt>
                <c:pt idx="6643">
                  <c:v>1956.0</c:v>
                </c:pt>
                <c:pt idx="6644">
                  <c:v>1956.0</c:v>
                </c:pt>
                <c:pt idx="6645">
                  <c:v>1956.0</c:v>
                </c:pt>
                <c:pt idx="6646">
                  <c:v>1956.0</c:v>
                </c:pt>
                <c:pt idx="6647">
                  <c:v>1956.0</c:v>
                </c:pt>
                <c:pt idx="6648">
                  <c:v>1956.0</c:v>
                </c:pt>
                <c:pt idx="6649">
                  <c:v>1956.0</c:v>
                </c:pt>
                <c:pt idx="6650">
                  <c:v>1956.0</c:v>
                </c:pt>
                <c:pt idx="6651">
                  <c:v>1956.0</c:v>
                </c:pt>
                <c:pt idx="6652">
                  <c:v>1956.0</c:v>
                </c:pt>
                <c:pt idx="6653">
                  <c:v>1956.0</c:v>
                </c:pt>
                <c:pt idx="6654">
                  <c:v>1956.0</c:v>
                </c:pt>
                <c:pt idx="6655">
                  <c:v>1956.0</c:v>
                </c:pt>
                <c:pt idx="6656">
                  <c:v>1956.0</c:v>
                </c:pt>
                <c:pt idx="6657">
                  <c:v>1957.0</c:v>
                </c:pt>
                <c:pt idx="6658">
                  <c:v>1957.0</c:v>
                </c:pt>
                <c:pt idx="6659">
                  <c:v>1957.0</c:v>
                </c:pt>
                <c:pt idx="6660">
                  <c:v>1957.0</c:v>
                </c:pt>
                <c:pt idx="6661">
                  <c:v>1957.0</c:v>
                </c:pt>
                <c:pt idx="6662">
                  <c:v>1957.0</c:v>
                </c:pt>
                <c:pt idx="6663">
                  <c:v>1957.0</c:v>
                </c:pt>
                <c:pt idx="6664">
                  <c:v>1958.0</c:v>
                </c:pt>
                <c:pt idx="6665">
                  <c:v>1958.0</c:v>
                </c:pt>
                <c:pt idx="6666">
                  <c:v>1958.0</c:v>
                </c:pt>
                <c:pt idx="6667">
                  <c:v>1958.0</c:v>
                </c:pt>
                <c:pt idx="6668">
                  <c:v>1958.0</c:v>
                </c:pt>
                <c:pt idx="6669">
                  <c:v>1958.0</c:v>
                </c:pt>
                <c:pt idx="6670">
                  <c:v>1959.0</c:v>
                </c:pt>
                <c:pt idx="6671">
                  <c:v>1959.0</c:v>
                </c:pt>
                <c:pt idx="6672">
                  <c:v>1960.0</c:v>
                </c:pt>
                <c:pt idx="6673">
                  <c:v>1961.0</c:v>
                </c:pt>
                <c:pt idx="6674">
                  <c:v>1962.0</c:v>
                </c:pt>
                <c:pt idx="6675">
                  <c:v>1962.0</c:v>
                </c:pt>
                <c:pt idx="6676">
                  <c:v>1962.0</c:v>
                </c:pt>
                <c:pt idx="6677">
                  <c:v>1962.0</c:v>
                </c:pt>
                <c:pt idx="6678">
                  <c:v>1962.0</c:v>
                </c:pt>
                <c:pt idx="6679">
                  <c:v>1963.0</c:v>
                </c:pt>
                <c:pt idx="6680">
                  <c:v>1963.0</c:v>
                </c:pt>
                <c:pt idx="6681">
                  <c:v>1963.0</c:v>
                </c:pt>
                <c:pt idx="6682">
                  <c:v>1963.0</c:v>
                </c:pt>
                <c:pt idx="6683">
                  <c:v>1963.0</c:v>
                </c:pt>
                <c:pt idx="6684">
                  <c:v>1963.0</c:v>
                </c:pt>
                <c:pt idx="6685">
                  <c:v>1963.0</c:v>
                </c:pt>
                <c:pt idx="6686">
                  <c:v>1963.0</c:v>
                </c:pt>
                <c:pt idx="6687">
                  <c:v>1964.0</c:v>
                </c:pt>
                <c:pt idx="6688">
                  <c:v>1965.0</c:v>
                </c:pt>
                <c:pt idx="6689">
                  <c:v>1966.0</c:v>
                </c:pt>
                <c:pt idx="6690">
                  <c:v>1966.0</c:v>
                </c:pt>
                <c:pt idx="6691">
                  <c:v>1967.0</c:v>
                </c:pt>
                <c:pt idx="6692">
                  <c:v>1968.0</c:v>
                </c:pt>
                <c:pt idx="6693">
                  <c:v>1968.0</c:v>
                </c:pt>
                <c:pt idx="6694">
                  <c:v>1968.0</c:v>
                </c:pt>
                <c:pt idx="6695">
                  <c:v>1969.0</c:v>
                </c:pt>
                <c:pt idx="6696">
                  <c:v>1970.0</c:v>
                </c:pt>
                <c:pt idx="6697">
                  <c:v>1970.0</c:v>
                </c:pt>
                <c:pt idx="6698">
                  <c:v>1970.0</c:v>
                </c:pt>
                <c:pt idx="6699">
                  <c:v>1970.0</c:v>
                </c:pt>
                <c:pt idx="6700">
                  <c:v>1970.0</c:v>
                </c:pt>
                <c:pt idx="6701">
                  <c:v>1970.0</c:v>
                </c:pt>
                <c:pt idx="6702">
                  <c:v>1970.0</c:v>
                </c:pt>
                <c:pt idx="6703">
                  <c:v>1970.0</c:v>
                </c:pt>
                <c:pt idx="6704">
                  <c:v>1971.0</c:v>
                </c:pt>
                <c:pt idx="6705">
                  <c:v>1971.0</c:v>
                </c:pt>
                <c:pt idx="6706">
                  <c:v>1971.0</c:v>
                </c:pt>
                <c:pt idx="6707">
                  <c:v>1971.0</c:v>
                </c:pt>
                <c:pt idx="6708">
                  <c:v>1971.0</c:v>
                </c:pt>
                <c:pt idx="6709">
                  <c:v>1972.0</c:v>
                </c:pt>
                <c:pt idx="6710">
                  <c:v>1972.0</c:v>
                </c:pt>
                <c:pt idx="6711">
                  <c:v>1973.0</c:v>
                </c:pt>
                <c:pt idx="6712">
                  <c:v>1973.0</c:v>
                </c:pt>
                <c:pt idx="6713">
                  <c:v>1973.0</c:v>
                </c:pt>
                <c:pt idx="6714">
                  <c:v>1973.0</c:v>
                </c:pt>
                <c:pt idx="6715">
                  <c:v>1973.0</c:v>
                </c:pt>
                <c:pt idx="6716">
                  <c:v>1973.0</c:v>
                </c:pt>
                <c:pt idx="6717">
                  <c:v>1973.0</c:v>
                </c:pt>
                <c:pt idx="6718">
                  <c:v>1973.0</c:v>
                </c:pt>
                <c:pt idx="6719">
                  <c:v>1973.0</c:v>
                </c:pt>
                <c:pt idx="6720">
                  <c:v>1973.0</c:v>
                </c:pt>
                <c:pt idx="6721">
                  <c:v>1973.0</c:v>
                </c:pt>
                <c:pt idx="6722">
                  <c:v>1974.0</c:v>
                </c:pt>
                <c:pt idx="6723">
                  <c:v>1975.0</c:v>
                </c:pt>
                <c:pt idx="6724">
                  <c:v>1975.0</c:v>
                </c:pt>
                <c:pt idx="6725">
                  <c:v>1976.0</c:v>
                </c:pt>
                <c:pt idx="6726">
                  <c:v>1976.0</c:v>
                </c:pt>
                <c:pt idx="6727">
                  <c:v>1976.0</c:v>
                </c:pt>
                <c:pt idx="6728">
                  <c:v>1977.0</c:v>
                </c:pt>
                <c:pt idx="6729">
                  <c:v>1978.0</c:v>
                </c:pt>
                <c:pt idx="6730">
                  <c:v>1979.0</c:v>
                </c:pt>
                <c:pt idx="6731">
                  <c:v>1980.0</c:v>
                </c:pt>
                <c:pt idx="6732">
                  <c:v>1981.0</c:v>
                </c:pt>
                <c:pt idx="6733">
                  <c:v>1981.0</c:v>
                </c:pt>
                <c:pt idx="6734">
                  <c:v>1982.0</c:v>
                </c:pt>
                <c:pt idx="6735">
                  <c:v>1982.0</c:v>
                </c:pt>
                <c:pt idx="6736">
                  <c:v>1982.0</c:v>
                </c:pt>
                <c:pt idx="6737">
                  <c:v>1982.0</c:v>
                </c:pt>
                <c:pt idx="6738">
                  <c:v>1982.0</c:v>
                </c:pt>
                <c:pt idx="6739">
                  <c:v>1983.0</c:v>
                </c:pt>
                <c:pt idx="6740">
                  <c:v>1984.0</c:v>
                </c:pt>
                <c:pt idx="6741">
                  <c:v>1985.0</c:v>
                </c:pt>
                <c:pt idx="6742">
                  <c:v>1986.0</c:v>
                </c:pt>
                <c:pt idx="6743">
                  <c:v>1986.0</c:v>
                </c:pt>
                <c:pt idx="6744">
                  <c:v>1987.0</c:v>
                </c:pt>
                <c:pt idx="6745">
                  <c:v>1988.0</c:v>
                </c:pt>
                <c:pt idx="6746">
                  <c:v>1989.0</c:v>
                </c:pt>
                <c:pt idx="6747">
                  <c:v>1989.0</c:v>
                </c:pt>
                <c:pt idx="6748">
                  <c:v>1990.0</c:v>
                </c:pt>
                <c:pt idx="6749">
                  <c:v>1991.0</c:v>
                </c:pt>
                <c:pt idx="6750">
                  <c:v>1992.0</c:v>
                </c:pt>
                <c:pt idx="6751">
                  <c:v>1992.0</c:v>
                </c:pt>
                <c:pt idx="6752">
                  <c:v>1993.0</c:v>
                </c:pt>
                <c:pt idx="6753">
                  <c:v>1993.0</c:v>
                </c:pt>
                <c:pt idx="6754">
                  <c:v>1993.0</c:v>
                </c:pt>
                <c:pt idx="6755">
                  <c:v>1994.0</c:v>
                </c:pt>
                <c:pt idx="6756">
                  <c:v>1994.0</c:v>
                </c:pt>
                <c:pt idx="6757">
                  <c:v>1994.0</c:v>
                </c:pt>
                <c:pt idx="6758">
                  <c:v>1994.0</c:v>
                </c:pt>
                <c:pt idx="6759">
                  <c:v>1994.0</c:v>
                </c:pt>
                <c:pt idx="6760">
                  <c:v>1994.0</c:v>
                </c:pt>
                <c:pt idx="6761">
                  <c:v>1995.0</c:v>
                </c:pt>
                <c:pt idx="6762">
                  <c:v>1995.0</c:v>
                </c:pt>
                <c:pt idx="6763">
                  <c:v>1996.0</c:v>
                </c:pt>
                <c:pt idx="6764">
                  <c:v>1997.0</c:v>
                </c:pt>
                <c:pt idx="6765">
                  <c:v>1997.0</c:v>
                </c:pt>
                <c:pt idx="6766">
                  <c:v>1998.0</c:v>
                </c:pt>
                <c:pt idx="6767">
                  <c:v>1998.0</c:v>
                </c:pt>
                <c:pt idx="6768">
                  <c:v>1998.0</c:v>
                </c:pt>
                <c:pt idx="6769">
                  <c:v>1999.0</c:v>
                </c:pt>
                <c:pt idx="6770">
                  <c:v>1999.0</c:v>
                </c:pt>
                <c:pt idx="6771">
                  <c:v>2000.0</c:v>
                </c:pt>
                <c:pt idx="6772">
                  <c:v>2000.0</c:v>
                </c:pt>
                <c:pt idx="6773">
                  <c:v>2000.0</c:v>
                </c:pt>
                <c:pt idx="6774">
                  <c:v>2000.0</c:v>
                </c:pt>
                <c:pt idx="6775">
                  <c:v>2000.0</c:v>
                </c:pt>
                <c:pt idx="6776">
                  <c:v>2000.0</c:v>
                </c:pt>
                <c:pt idx="6777">
                  <c:v>2000.0</c:v>
                </c:pt>
                <c:pt idx="6778">
                  <c:v>2000.0</c:v>
                </c:pt>
                <c:pt idx="6779">
                  <c:v>2000.0</c:v>
                </c:pt>
                <c:pt idx="6780">
                  <c:v>2000.0</c:v>
                </c:pt>
                <c:pt idx="6781">
                  <c:v>2001.0</c:v>
                </c:pt>
                <c:pt idx="6782">
                  <c:v>2001.0</c:v>
                </c:pt>
                <c:pt idx="6783">
                  <c:v>2001.0</c:v>
                </c:pt>
                <c:pt idx="6784">
                  <c:v>2001.0</c:v>
                </c:pt>
                <c:pt idx="6785">
                  <c:v>2002.0</c:v>
                </c:pt>
                <c:pt idx="6786">
                  <c:v>2002.0</c:v>
                </c:pt>
                <c:pt idx="6787">
                  <c:v>2002.0</c:v>
                </c:pt>
                <c:pt idx="6788">
                  <c:v>2002.0</c:v>
                </c:pt>
                <c:pt idx="6789">
                  <c:v>2002.0</c:v>
                </c:pt>
                <c:pt idx="6790">
                  <c:v>2002.0</c:v>
                </c:pt>
                <c:pt idx="6791">
                  <c:v>2002.0</c:v>
                </c:pt>
                <c:pt idx="6792">
                  <c:v>2002.0</c:v>
                </c:pt>
                <c:pt idx="6793">
                  <c:v>2002.0</c:v>
                </c:pt>
                <c:pt idx="6794">
                  <c:v>2003.0</c:v>
                </c:pt>
                <c:pt idx="6795">
                  <c:v>2003.0</c:v>
                </c:pt>
                <c:pt idx="6796">
                  <c:v>2003.0</c:v>
                </c:pt>
                <c:pt idx="6797">
                  <c:v>2003.0</c:v>
                </c:pt>
                <c:pt idx="6798">
                  <c:v>2003.0</c:v>
                </c:pt>
                <c:pt idx="6799">
                  <c:v>2003.0</c:v>
                </c:pt>
                <c:pt idx="6800">
                  <c:v>2003.0</c:v>
                </c:pt>
                <c:pt idx="6801">
                  <c:v>2003.0</c:v>
                </c:pt>
                <c:pt idx="6802">
                  <c:v>2003.0</c:v>
                </c:pt>
                <c:pt idx="6803">
                  <c:v>2003.0</c:v>
                </c:pt>
                <c:pt idx="6804">
                  <c:v>2003.0</c:v>
                </c:pt>
                <c:pt idx="6805">
                  <c:v>2004.0</c:v>
                </c:pt>
                <c:pt idx="6806">
                  <c:v>2004.0</c:v>
                </c:pt>
                <c:pt idx="6807">
                  <c:v>2004.0</c:v>
                </c:pt>
                <c:pt idx="6808">
                  <c:v>2004.0</c:v>
                </c:pt>
                <c:pt idx="6809">
                  <c:v>2004.0</c:v>
                </c:pt>
                <c:pt idx="6810">
                  <c:v>2004.0</c:v>
                </c:pt>
                <c:pt idx="6811">
                  <c:v>2004.0</c:v>
                </c:pt>
                <c:pt idx="6812">
                  <c:v>2004.0</c:v>
                </c:pt>
                <c:pt idx="6813">
                  <c:v>2004.0</c:v>
                </c:pt>
                <c:pt idx="6814">
                  <c:v>2005.0</c:v>
                </c:pt>
                <c:pt idx="6815">
                  <c:v>2005.0</c:v>
                </c:pt>
                <c:pt idx="6816">
                  <c:v>2005.0</c:v>
                </c:pt>
                <c:pt idx="6817">
                  <c:v>2005.0</c:v>
                </c:pt>
                <c:pt idx="6818">
                  <c:v>2005.0</c:v>
                </c:pt>
                <c:pt idx="6819">
                  <c:v>2005.0</c:v>
                </c:pt>
                <c:pt idx="6820">
                  <c:v>2005.0</c:v>
                </c:pt>
                <c:pt idx="6821">
                  <c:v>2005.0</c:v>
                </c:pt>
                <c:pt idx="6822">
                  <c:v>2005.0</c:v>
                </c:pt>
                <c:pt idx="6823">
                  <c:v>2005.0</c:v>
                </c:pt>
                <c:pt idx="6824">
                  <c:v>2005.0</c:v>
                </c:pt>
                <c:pt idx="6825">
                  <c:v>2006.0</c:v>
                </c:pt>
                <c:pt idx="6826">
                  <c:v>2006.0</c:v>
                </c:pt>
                <c:pt idx="6827">
                  <c:v>2006.0</c:v>
                </c:pt>
                <c:pt idx="6828">
                  <c:v>2006.0</c:v>
                </c:pt>
                <c:pt idx="6829">
                  <c:v>2007.0</c:v>
                </c:pt>
                <c:pt idx="6830">
                  <c:v>2008.0</c:v>
                </c:pt>
                <c:pt idx="6831">
                  <c:v>2009.0</c:v>
                </c:pt>
                <c:pt idx="6832">
                  <c:v>2009.0</c:v>
                </c:pt>
                <c:pt idx="6833">
                  <c:v>2009.0</c:v>
                </c:pt>
                <c:pt idx="6834">
                  <c:v>2009.0</c:v>
                </c:pt>
                <c:pt idx="6835">
                  <c:v>2010.0</c:v>
                </c:pt>
                <c:pt idx="6836">
                  <c:v>2010.0</c:v>
                </c:pt>
                <c:pt idx="6837">
                  <c:v>2010.0</c:v>
                </c:pt>
                <c:pt idx="6838">
                  <c:v>2010.0</c:v>
                </c:pt>
                <c:pt idx="6839">
                  <c:v>2011.0</c:v>
                </c:pt>
                <c:pt idx="6840">
                  <c:v>2011.0</c:v>
                </c:pt>
                <c:pt idx="6841">
                  <c:v>2011.0</c:v>
                </c:pt>
                <c:pt idx="6842">
                  <c:v>2011.0</c:v>
                </c:pt>
                <c:pt idx="6843">
                  <c:v>2011.0</c:v>
                </c:pt>
                <c:pt idx="6844">
                  <c:v>2011.0</c:v>
                </c:pt>
                <c:pt idx="6845">
                  <c:v>2012.0</c:v>
                </c:pt>
                <c:pt idx="6846">
                  <c:v>2013.0</c:v>
                </c:pt>
                <c:pt idx="6847">
                  <c:v>2013.0</c:v>
                </c:pt>
                <c:pt idx="6848">
                  <c:v>2014.0</c:v>
                </c:pt>
                <c:pt idx="6849">
                  <c:v>2014.0</c:v>
                </c:pt>
                <c:pt idx="6850">
                  <c:v>2014.0</c:v>
                </c:pt>
                <c:pt idx="6851">
                  <c:v>2014.0</c:v>
                </c:pt>
                <c:pt idx="6852">
                  <c:v>2014.0</c:v>
                </c:pt>
                <c:pt idx="6853">
                  <c:v>2015.0</c:v>
                </c:pt>
                <c:pt idx="6854">
                  <c:v>2016.0</c:v>
                </c:pt>
                <c:pt idx="6855">
                  <c:v>2016.0</c:v>
                </c:pt>
                <c:pt idx="6856">
                  <c:v>2017.0</c:v>
                </c:pt>
                <c:pt idx="6857">
                  <c:v>2018.0</c:v>
                </c:pt>
                <c:pt idx="6858">
                  <c:v>2018.0</c:v>
                </c:pt>
                <c:pt idx="6859">
                  <c:v>2018.0</c:v>
                </c:pt>
                <c:pt idx="6860">
                  <c:v>2018.0</c:v>
                </c:pt>
                <c:pt idx="6861">
                  <c:v>2018.0</c:v>
                </c:pt>
                <c:pt idx="6862">
                  <c:v>2018.0</c:v>
                </c:pt>
                <c:pt idx="6863">
                  <c:v>2019.0</c:v>
                </c:pt>
                <c:pt idx="6864">
                  <c:v>2019.0</c:v>
                </c:pt>
                <c:pt idx="6865">
                  <c:v>2019.0</c:v>
                </c:pt>
                <c:pt idx="6866">
                  <c:v>2020.0</c:v>
                </c:pt>
                <c:pt idx="6867">
                  <c:v>2020.0</c:v>
                </c:pt>
                <c:pt idx="6868">
                  <c:v>2020.0</c:v>
                </c:pt>
                <c:pt idx="6869">
                  <c:v>2020.0</c:v>
                </c:pt>
                <c:pt idx="6870">
                  <c:v>2020.0</c:v>
                </c:pt>
                <c:pt idx="6871">
                  <c:v>2020.0</c:v>
                </c:pt>
                <c:pt idx="6872">
                  <c:v>2021.0</c:v>
                </c:pt>
                <c:pt idx="6873">
                  <c:v>2022.0</c:v>
                </c:pt>
                <c:pt idx="6874">
                  <c:v>2022.0</c:v>
                </c:pt>
                <c:pt idx="6875">
                  <c:v>2022.0</c:v>
                </c:pt>
                <c:pt idx="6876">
                  <c:v>2022.0</c:v>
                </c:pt>
                <c:pt idx="6877">
                  <c:v>2022.0</c:v>
                </c:pt>
                <c:pt idx="6878">
                  <c:v>2023.0</c:v>
                </c:pt>
                <c:pt idx="6879">
                  <c:v>2024.0</c:v>
                </c:pt>
                <c:pt idx="6880">
                  <c:v>2024.0</c:v>
                </c:pt>
                <c:pt idx="6881">
                  <c:v>2025.0</c:v>
                </c:pt>
                <c:pt idx="6882">
                  <c:v>2025.0</c:v>
                </c:pt>
                <c:pt idx="6883">
                  <c:v>2025.0</c:v>
                </c:pt>
                <c:pt idx="6884">
                  <c:v>2025.0</c:v>
                </c:pt>
                <c:pt idx="6885">
                  <c:v>2025.0</c:v>
                </c:pt>
                <c:pt idx="6886">
                  <c:v>2026.0</c:v>
                </c:pt>
                <c:pt idx="6887">
                  <c:v>2026.0</c:v>
                </c:pt>
                <c:pt idx="6888">
                  <c:v>2027.0</c:v>
                </c:pt>
                <c:pt idx="6889">
                  <c:v>2028.0</c:v>
                </c:pt>
                <c:pt idx="6890">
                  <c:v>2028.0</c:v>
                </c:pt>
                <c:pt idx="6891">
                  <c:v>2028.0</c:v>
                </c:pt>
                <c:pt idx="6892">
                  <c:v>2029.0</c:v>
                </c:pt>
                <c:pt idx="6893">
                  <c:v>2030.0</c:v>
                </c:pt>
                <c:pt idx="6894">
                  <c:v>2030.0</c:v>
                </c:pt>
                <c:pt idx="6895">
                  <c:v>2030.0</c:v>
                </c:pt>
                <c:pt idx="6896">
                  <c:v>2031.0</c:v>
                </c:pt>
                <c:pt idx="6897">
                  <c:v>2031.0</c:v>
                </c:pt>
                <c:pt idx="6898">
                  <c:v>2031.0</c:v>
                </c:pt>
                <c:pt idx="6899">
                  <c:v>2031.0</c:v>
                </c:pt>
                <c:pt idx="6900">
                  <c:v>2031.0</c:v>
                </c:pt>
                <c:pt idx="6901">
                  <c:v>2032.0</c:v>
                </c:pt>
                <c:pt idx="6902">
                  <c:v>2033.0</c:v>
                </c:pt>
                <c:pt idx="6903">
                  <c:v>2034.0</c:v>
                </c:pt>
                <c:pt idx="6904">
                  <c:v>2034.0</c:v>
                </c:pt>
                <c:pt idx="6905">
                  <c:v>2035.0</c:v>
                </c:pt>
                <c:pt idx="6906">
                  <c:v>2036.0</c:v>
                </c:pt>
                <c:pt idx="6907">
                  <c:v>2036.0</c:v>
                </c:pt>
                <c:pt idx="6908">
                  <c:v>2036.0</c:v>
                </c:pt>
                <c:pt idx="6909">
                  <c:v>2036.0</c:v>
                </c:pt>
                <c:pt idx="6910">
                  <c:v>2036.0</c:v>
                </c:pt>
                <c:pt idx="6911">
                  <c:v>2036.0</c:v>
                </c:pt>
                <c:pt idx="6912">
                  <c:v>2036.0</c:v>
                </c:pt>
                <c:pt idx="6913">
                  <c:v>2036.0</c:v>
                </c:pt>
                <c:pt idx="6914">
                  <c:v>2036.0</c:v>
                </c:pt>
                <c:pt idx="6915">
                  <c:v>2036.0</c:v>
                </c:pt>
                <c:pt idx="6916">
                  <c:v>2036.0</c:v>
                </c:pt>
                <c:pt idx="6917">
                  <c:v>2037.0</c:v>
                </c:pt>
                <c:pt idx="6918">
                  <c:v>2038.0</c:v>
                </c:pt>
                <c:pt idx="6919">
                  <c:v>2038.0</c:v>
                </c:pt>
                <c:pt idx="6920">
                  <c:v>2038.0</c:v>
                </c:pt>
                <c:pt idx="6921">
                  <c:v>2039.0</c:v>
                </c:pt>
                <c:pt idx="6922">
                  <c:v>2039.0</c:v>
                </c:pt>
                <c:pt idx="6923">
                  <c:v>2039.0</c:v>
                </c:pt>
                <c:pt idx="6924">
                  <c:v>2039.0</c:v>
                </c:pt>
                <c:pt idx="6925">
                  <c:v>2040.0</c:v>
                </c:pt>
                <c:pt idx="6926">
                  <c:v>2041.0</c:v>
                </c:pt>
                <c:pt idx="6927">
                  <c:v>2042.0</c:v>
                </c:pt>
                <c:pt idx="6928">
                  <c:v>2043.0</c:v>
                </c:pt>
                <c:pt idx="6929">
                  <c:v>2044.0</c:v>
                </c:pt>
                <c:pt idx="6930">
                  <c:v>2045.0</c:v>
                </c:pt>
                <c:pt idx="6931">
                  <c:v>2045.0</c:v>
                </c:pt>
                <c:pt idx="6932">
                  <c:v>2046.0</c:v>
                </c:pt>
                <c:pt idx="6933">
                  <c:v>2046.0</c:v>
                </c:pt>
                <c:pt idx="6934">
                  <c:v>2047.0</c:v>
                </c:pt>
                <c:pt idx="6935">
                  <c:v>2048.0</c:v>
                </c:pt>
                <c:pt idx="6936">
                  <c:v>2049.0</c:v>
                </c:pt>
                <c:pt idx="6937">
                  <c:v>2049.0</c:v>
                </c:pt>
                <c:pt idx="6938">
                  <c:v>2049.0</c:v>
                </c:pt>
                <c:pt idx="6939">
                  <c:v>2050.0</c:v>
                </c:pt>
                <c:pt idx="6940">
                  <c:v>2051.0</c:v>
                </c:pt>
                <c:pt idx="6941">
                  <c:v>2051.0</c:v>
                </c:pt>
                <c:pt idx="6942">
                  <c:v>2051.0</c:v>
                </c:pt>
                <c:pt idx="6943">
                  <c:v>2051.0</c:v>
                </c:pt>
                <c:pt idx="6944">
                  <c:v>2052.0</c:v>
                </c:pt>
                <c:pt idx="6945">
                  <c:v>2052.0</c:v>
                </c:pt>
                <c:pt idx="6946">
                  <c:v>2053.0</c:v>
                </c:pt>
                <c:pt idx="6947">
                  <c:v>2054.0</c:v>
                </c:pt>
                <c:pt idx="6948">
                  <c:v>2055.0</c:v>
                </c:pt>
                <c:pt idx="6949">
                  <c:v>2055.0</c:v>
                </c:pt>
                <c:pt idx="6950">
                  <c:v>2056.0</c:v>
                </c:pt>
                <c:pt idx="6951">
                  <c:v>2057.0</c:v>
                </c:pt>
                <c:pt idx="6952">
                  <c:v>2057.0</c:v>
                </c:pt>
                <c:pt idx="6953">
                  <c:v>2057.0</c:v>
                </c:pt>
                <c:pt idx="6954">
                  <c:v>2057.0</c:v>
                </c:pt>
                <c:pt idx="6955">
                  <c:v>2057.0</c:v>
                </c:pt>
                <c:pt idx="6956">
                  <c:v>2057.0</c:v>
                </c:pt>
                <c:pt idx="6957">
                  <c:v>2058.0</c:v>
                </c:pt>
                <c:pt idx="6958">
                  <c:v>2059.0</c:v>
                </c:pt>
                <c:pt idx="6959">
                  <c:v>2060.0</c:v>
                </c:pt>
                <c:pt idx="6960">
                  <c:v>2061.0</c:v>
                </c:pt>
                <c:pt idx="6961">
                  <c:v>2062.0</c:v>
                </c:pt>
                <c:pt idx="6962">
                  <c:v>2063.0</c:v>
                </c:pt>
                <c:pt idx="6963">
                  <c:v>2064.0</c:v>
                </c:pt>
                <c:pt idx="6964">
                  <c:v>2065.0</c:v>
                </c:pt>
                <c:pt idx="6965">
                  <c:v>2066.0</c:v>
                </c:pt>
                <c:pt idx="6966">
                  <c:v>2067.0</c:v>
                </c:pt>
                <c:pt idx="6967">
                  <c:v>2068.0</c:v>
                </c:pt>
                <c:pt idx="6968">
                  <c:v>2069.0</c:v>
                </c:pt>
                <c:pt idx="6969">
                  <c:v>2069.0</c:v>
                </c:pt>
                <c:pt idx="6970">
                  <c:v>2069.0</c:v>
                </c:pt>
                <c:pt idx="6971">
                  <c:v>2069.0</c:v>
                </c:pt>
                <c:pt idx="6972">
                  <c:v>2069.0</c:v>
                </c:pt>
                <c:pt idx="6973">
                  <c:v>2069.0</c:v>
                </c:pt>
                <c:pt idx="6974">
                  <c:v>2070.0</c:v>
                </c:pt>
                <c:pt idx="6975">
                  <c:v>2070.0</c:v>
                </c:pt>
                <c:pt idx="6976">
                  <c:v>2070.0</c:v>
                </c:pt>
                <c:pt idx="6977">
                  <c:v>2070.0</c:v>
                </c:pt>
                <c:pt idx="6978">
                  <c:v>2070.0</c:v>
                </c:pt>
                <c:pt idx="6979">
                  <c:v>2070.0</c:v>
                </c:pt>
                <c:pt idx="6980">
                  <c:v>2071.0</c:v>
                </c:pt>
                <c:pt idx="6981">
                  <c:v>2071.0</c:v>
                </c:pt>
                <c:pt idx="6982">
                  <c:v>2071.0</c:v>
                </c:pt>
                <c:pt idx="6983">
                  <c:v>2071.0</c:v>
                </c:pt>
                <c:pt idx="6984">
                  <c:v>2071.0</c:v>
                </c:pt>
                <c:pt idx="6985">
                  <c:v>2071.0</c:v>
                </c:pt>
                <c:pt idx="6986">
                  <c:v>2071.0</c:v>
                </c:pt>
                <c:pt idx="6987">
                  <c:v>2071.0</c:v>
                </c:pt>
                <c:pt idx="6988">
                  <c:v>2071.0</c:v>
                </c:pt>
                <c:pt idx="6989">
                  <c:v>2071.0</c:v>
                </c:pt>
                <c:pt idx="6990">
                  <c:v>2071.0</c:v>
                </c:pt>
                <c:pt idx="6991">
                  <c:v>2071.0</c:v>
                </c:pt>
                <c:pt idx="6992">
                  <c:v>2071.0</c:v>
                </c:pt>
                <c:pt idx="6993">
                  <c:v>2071.0</c:v>
                </c:pt>
                <c:pt idx="6994">
                  <c:v>2071.0</c:v>
                </c:pt>
                <c:pt idx="6995">
                  <c:v>2071.0</c:v>
                </c:pt>
                <c:pt idx="6996">
                  <c:v>2071.0</c:v>
                </c:pt>
                <c:pt idx="6997">
                  <c:v>2071.0</c:v>
                </c:pt>
                <c:pt idx="6998">
                  <c:v>2071.0</c:v>
                </c:pt>
                <c:pt idx="6999">
                  <c:v>2071.0</c:v>
                </c:pt>
                <c:pt idx="7000">
                  <c:v>2071.0</c:v>
                </c:pt>
                <c:pt idx="7001">
                  <c:v>2071.0</c:v>
                </c:pt>
                <c:pt idx="7002">
                  <c:v>2072.0</c:v>
                </c:pt>
                <c:pt idx="7003">
                  <c:v>2072.0</c:v>
                </c:pt>
                <c:pt idx="7004">
                  <c:v>2072.0</c:v>
                </c:pt>
                <c:pt idx="7005">
                  <c:v>2073.0</c:v>
                </c:pt>
                <c:pt idx="7006">
                  <c:v>2074.0</c:v>
                </c:pt>
                <c:pt idx="7007">
                  <c:v>2075.0</c:v>
                </c:pt>
                <c:pt idx="7008">
                  <c:v>2076.0</c:v>
                </c:pt>
                <c:pt idx="7009">
                  <c:v>2077.0</c:v>
                </c:pt>
                <c:pt idx="7010">
                  <c:v>2078.0</c:v>
                </c:pt>
                <c:pt idx="7011">
                  <c:v>2079.0</c:v>
                </c:pt>
                <c:pt idx="7012">
                  <c:v>2080.0</c:v>
                </c:pt>
                <c:pt idx="7013">
                  <c:v>2080.0</c:v>
                </c:pt>
                <c:pt idx="7014">
                  <c:v>2080.0</c:v>
                </c:pt>
                <c:pt idx="7015">
                  <c:v>2081.0</c:v>
                </c:pt>
                <c:pt idx="7016">
                  <c:v>2081.0</c:v>
                </c:pt>
                <c:pt idx="7017">
                  <c:v>2082.0</c:v>
                </c:pt>
                <c:pt idx="7018">
                  <c:v>2082.0</c:v>
                </c:pt>
                <c:pt idx="7019">
                  <c:v>2083.0</c:v>
                </c:pt>
                <c:pt idx="7020">
                  <c:v>2083.0</c:v>
                </c:pt>
                <c:pt idx="7021">
                  <c:v>2083.0</c:v>
                </c:pt>
                <c:pt idx="7022">
                  <c:v>2084.0</c:v>
                </c:pt>
                <c:pt idx="7023">
                  <c:v>2084.0</c:v>
                </c:pt>
                <c:pt idx="7024">
                  <c:v>2084.0</c:v>
                </c:pt>
                <c:pt idx="7025">
                  <c:v>2084.0</c:v>
                </c:pt>
                <c:pt idx="7026">
                  <c:v>2085.0</c:v>
                </c:pt>
                <c:pt idx="7027">
                  <c:v>2086.0</c:v>
                </c:pt>
                <c:pt idx="7028">
                  <c:v>2086.0</c:v>
                </c:pt>
                <c:pt idx="7029">
                  <c:v>2086.0</c:v>
                </c:pt>
                <c:pt idx="7030">
                  <c:v>2087.0</c:v>
                </c:pt>
                <c:pt idx="7031">
                  <c:v>2087.0</c:v>
                </c:pt>
                <c:pt idx="7032">
                  <c:v>2087.0</c:v>
                </c:pt>
                <c:pt idx="7033">
                  <c:v>2087.0</c:v>
                </c:pt>
                <c:pt idx="7034">
                  <c:v>2087.0</c:v>
                </c:pt>
                <c:pt idx="7035">
                  <c:v>2087.0</c:v>
                </c:pt>
                <c:pt idx="7036">
                  <c:v>2087.0</c:v>
                </c:pt>
                <c:pt idx="7037">
                  <c:v>2087.0</c:v>
                </c:pt>
                <c:pt idx="7038">
                  <c:v>2087.0</c:v>
                </c:pt>
                <c:pt idx="7039">
                  <c:v>2087.0</c:v>
                </c:pt>
                <c:pt idx="7040">
                  <c:v>2087.0</c:v>
                </c:pt>
                <c:pt idx="7041">
                  <c:v>2087.0</c:v>
                </c:pt>
                <c:pt idx="7042">
                  <c:v>2087.0</c:v>
                </c:pt>
                <c:pt idx="7043">
                  <c:v>2088.0</c:v>
                </c:pt>
                <c:pt idx="7044">
                  <c:v>2088.0</c:v>
                </c:pt>
                <c:pt idx="7045">
                  <c:v>2089.0</c:v>
                </c:pt>
                <c:pt idx="7046">
                  <c:v>2089.0</c:v>
                </c:pt>
                <c:pt idx="7047">
                  <c:v>2090.0</c:v>
                </c:pt>
                <c:pt idx="7048">
                  <c:v>2091.0</c:v>
                </c:pt>
                <c:pt idx="7049">
                  <c:v>2091.0</c:v>
                </c:pt>
                <c:pt idx="7050">
                  <c:v>2091.0</c:v>
                </c:pt>
                <c:pt idx="7051">
                  <c:v>2091.0</c:v>
                </c:pt>
                <c:pt idx="7052">
                  <c:v>2092.0</c:v>
                </c:pt>
                <c:pt idx="7053">
                  <c:v>2093.0</c:v>
                </c:pt>
                <c:pt idx="7054">
                  <c:v>2094.0</c:v>
                </c:pt>
                <c:pt idx="7055">
                  <c:v>2095.0</c:v>
                </c:pt>
                <c:pt idx="7056">
                  <c:v>2095.0</c:v>
                </c:pt>
                <c:pt idx="7057">
                  <c:v>2095.0</c:v>
                </c:pt>
                <c:pt idx="7058">
                  <c:v>2096.0</c:v>
                </c:pt>
                <c:pt idx="7059">
                  <c:v>2096.0</c:v>
                </c:pt>
                <c:pt idx="7060">
                  <c:v>2096.0</c:v>
                </c:pt>
                <c:pt idx="7061">
                  <c:v>2096.0</c:v>
                </c:pt>
                <c:pt idx="7062">
                  <c:v>2097.0</c:v>
                </c:pt>
                <c:pt idx="7063">
                  <c:v>2098.0</c:v>
                </c:pt>
                <c:pt idx="7064">
                  <c:v>2098.0</c:v>
                </c:pt>
                <c:pt idx="7065">
                  <c:v>2098.0</c:v>
                </c:pt>
                <c:pt idx="7066">
                  <c:v>2098.0</c:v>
                </c:pt>
                <c:pt idx="7067">
                  <c:v>2098.0</c:v>
                </c:pt>
                <c:pt idx="7068">
                  <c:v>2098.0</c:v>
                </c:pt>
                <c:pt idx="7069">
                  <c:v>2098.0</c:v>
                </c:pt>
                <c:pt idx="7070">
                  <c:v>2098.0</c:v>
                </c:pt>
                <c:pt idx="7071">
                  <c:v>2098.0</c:v>
                </c:pt>
                <c:pt idx="7072">
                  <c:v>2099.0</c:v>
                </c:pt>
                <c:pt idx="7073">
                  <c:v>2099.0</c:v>
                </c:pt>
                <c:pt idx="7074">
                  <c:v>2099.0</c:v>
                </c:pt>
                <c:pt idx="7075">
                  <c:v>2099.0</c:v>
                </c:pt>
                <c:pt idx="7076">
                  <c:v>2099.0</c:v>
                </c:pt>
                <c:pt idx="7077">
                  <c:v>2099.0</c:v>
                </c:pt>
                <c:pt idx="7078">
                  <c:v>2099.0</c:v>
                </c:pt>
                <c:pt idx="7079">
                  <c:v>2099.0</c:v>
                </c:pt>
                <c:pt idx="7080">
                  <c:v>2099.0</c:v>
                </c:pt>
                <c:pt idx="7081">
                  <c:v>2099.0</c:v>
                </c:pt>
                <c:pt idx="7082">
                  <c:v>2099.0</c:v>
                </c:pt>
                <c:pt idx="7083">
                  <c:v>2099.0</c:v>
                </c:pt>
                <c:pt idx="7084">
                  <c:v>2099.0</c:v>
                </c:pt>
                <c:pt idx="7085">
                  <c:v>2099.0</c:v>
                </c:pt>
                <c:pt idx="7086">
                  <c:v>2099.0</c:v>
                </c:pt>
                <c:pt idx="7087">
                  <c:v>2099.0</c:v>
                </c:pt>
                <c:pt idx="7088">
                  <c:v>2099.0</c:v>
                </c:pt>
                <c:pt idx="7089">
                  <c:v>2099.0</c:v>
                </c:pt>
                <c:pt idx="7090">
                  <c:v>2099.0</c:v>
                </c:pt>
                <c:pt idx="7091">
                  <c:v>2100.0</c:v>
                </c:pt>
                <c:pt idx="7092">
                  <c:v>2100.0</c:v>
                </c:pt>
                <c:pt idx="7093">
                  <c:v>2101.0</c:v>
                </c:pt>
                <c:pt idx="7094">
                  <c:v>2101.0</c:v>
                </c:pt>
                <c:pt idx="7095">
                  <c:v>2101.0</c:v>
                </c:pt>
                <c:pt idx="7096">
                  <c:v>2101.0</c:v>
                </c:pt>
                <c:pt idx="7097">
                  <c:v>2101.0</c:v>
                </c:pt>
                <c:pt idx="7098">
                  <c:v>2101.0</c:v>
                </c:pt>
                <c:pt idx="7099">
                  <c:v>2101.0</c:v>
                </c:pt>
                <c:pt idx="7100">
                  <c:v>2101.0</c:v>
                </c:pt>
                <c:pt idx="7101">
                  <c:v>2101.0</c:v>
                </c:pt>
                <c:pt idx="7102">
                  <c:v>2102.0</c:v>
                </c:pt>
                <c:pt idx="7103">
                  <c:v>2102.0</c:v>
                </c:pt>
                <c:pt idx="7104">
                  <c:v>2102.0</c:v>
                </c:pt>
                <c:pt idx="7105">
                  <c:v>2102.0</c:v>
                </c:pt>
                <c:pt idx="7106">
                  <c:v>2102.0</c:v>
                </c:pt>
                <c:pt idx="7107">
                  <c:v>2102.0</c:v>
                </c:pt>
                <c:pt idx="7108">
                  <c:v>2102.0</c:v>
                </c:pt>
                <c:pt idx="7109">
                  <c:v>2102.0</c:v>
                </c:pt>
                <c:pt idx="7110">
                  <c:v>2102.0</c:v>
                </c:pt>
                <c:pt idx="7111">
                  <c:v>2102.0</c:v>
                </c:pt>
                <c:pt idx="7112">
                  <c:v>2102.0</c:v>
                </c:pt>
                <c:pt idx="7113">
                  <c:v>2102.0</c:v>
                </c:pt>
                <c:pt idx="7114">
                  <c:v>2103.0</c:v>
                </c:pt>
                <c:pt idx="7115">
                  <c:v>2104.0</c:v>
                </c:pt>
                <c:pt idx="7116">
                  <c:v>2105.0</c:v>
                </c:pt>
                <c:pt idx="7117">
                  <c:v>2105.0</c:v>
                </c:pt>
                <c:pt idx="7118">
                  <c:v>2105.0</c:v>
                </c:pt>
                <c:pt idx="7119">
                  <c:v>2105.0</c:v>
                </c:pt>
                <c:pt idx="7120">
                  <c:v>2105.0</c:v>
                </c:pt>
                <c:pt idx="7121">
                  <c:v>2105.0</c:v>
                </c:pt>
                <c:pt idx="7122">
                  <c:v>2105.0</c:v>
                </c:pt>
                <c:pt idx="7123">
                  <c:v>2105.0</c:v>
                </c:pt>
                <c:pt idx="7124">
                  <c:v>2105.0</c:v>
                </c:pt>
                <c:pt idx="7125">
                  <c:v>2106.0</c:v>
                </c:pt>
                <c:pt idx="7126">
                  <c:v>2106.0</c:v>
                </c:pt>
                <c:pt idx="7127">
                  <c:v>2106.0</c:v>
                </c:pt>
                <c:pt idx="7128">
                  <c:v>2106.0</c:v>
                </c:pt>
                <c:pt idx="7129">
                  <c:v>2106.0</c:v>
                </c:pt>
                <c:pt idx="7130">
                  <c:v>2106.0</c:v>
                </c:pt>
                <c:pt idx="7131">
                  <c:v>2106.0</c:v>
                </c:pt>
                <c:pt idx="7132">
                  <c:v>2106.0</c:v>
                </c:pt>
                <c:pt idx="7133">
                  <c:v>2106.0</c:v>
                </c:pt>
                <c:pt idx="7134">
                  <c:v>2106.0</c:v>
                </c:pt>
                <c:pt idx="7135">
                  <c:v>2107.0</c:v>
                </c:pt>
                <c:pt idx="7136">
                  <c:v>2108.0</c:v>
                </c:pt>
                <c:pt idx="7137">
                  <c:v>2108.0</c:v>
                </c:pt>
                <c:pt idx="7138">
                  <c:v>2108.0</c:v>
                </c:pt>
                <c:pt idx="7139">
                  <c:v>2108.0</c:v>
                </c:pt>
                <c:pt idx="7140">
                  <c:v>2108.0</c:v>
                </c:pt>
                <c:pt idx="7141">
                  <c:v>2109.0</c:v>
                </c:pt>
                <c:pt idx="7142">
                  <c:v>2110.0</c:v>
                </c:pt>
                <c:pt idx="7143">
                  <c:v>2110.0</c:v>
                </c:pt>
                <c:pt idx="7144">
                  <c:v>2110.0</c:v>
                </c:pt>
                <c:pt idx="7145">
                  <c:v>2111.0</c:v>
                </c:pt>
                <c:pt idx="7146">
                  <c:v>2112.0</c:v>
                </c:pt>
                <c:pt idx="7147">
                  <c:v>2113.0</c:v>
                </c:pt>
                <c:pt idx="7148">
                  <c:v>2114.0</c:v>
                </c:pt>
                <c:pt idx="7149">
                  <c:v>2114.0</c:v>
                </c:pt>
                <c:pt idx="7150">
                  <c:v>2114.0</c:v>
                </c:pt>
                <c:pt idx="7151">
                  <c:v>2114.0</c:v>
                </c:pt>
                <c:pt idx="7152">
                  <c:v>2114.0</c:v>
                </c:pt>
                <c:pt idx="7153">
                  <c:v>2114.0</c:v>
                </c:pt>
                <c:pt idx="7154">
                  <c:v>2114.0</c:v>
                </c:pt>
                <c:pt idx="7155">
                  <c:v>2114.0</c:v>
                </c:pt>
                <c:pt idx="7156">
                  <c:v>2114.0</c:v>
                </c:pt>
                <c:pt idx="7157">
                  <c:v>2114.0</c:v>
                </c:pt>
                <c:pt idx="7158">
                  <c:v>2114.0</c:v>
                </c:pt>
                <c:pt idx="7159">
                  <c:v>2114.0</c:v>
                </c:pt>
                <c:pt idx="7160">
                  <c:v>2114.0</c:v>
                </c:pt>
                <c:pt idx="7161">
                  <c:v>2114.0</c:v>
                </c:pt>
                <c:pt idx="7162">
                  <c:v>2114.0</c:v>
                </c:pt>
                <c:pt idx="7163">
                  <c:v>2114.0</c:v>
                </c:pt>
                <c:pt idx="7164">
                  <c:v>2114.0</c:v>
                </c:pt>
                <c:pt idx="7165">
                  <c:v>2114.0</c:v>
                </c:pt>
                <c:pt idx="7166">
                  <c:v>2114.0</c:v>
                </c:pt>
                <c:pt idx="7167">
                  <c:v>2114.0</c:v>
                </c:pt>
                <c:pt idx="7168">
                  <c:v>2114.0</c:v>
                </c:pt>
                <c:pt idx="7169">
                  <c:v>2114.0</c:v>
                </c:pt>
                <c:pt idx="7170">
                  <c:v>2114.0</c:v>
                </c:pt>
                <c:pt idx="7171">
                  <c:v>2114.0</c:v>
                </c:pt>
                <c:pt idx="7172">
                  <c:v>2114.0</c:v>
                </c:pt>
                <c:pt idx="7173">
                  <c:v>2114.0</c:v>
                </c:pt>
                <c:pt idx="7174">
                  <c:v>2115.0</c:v>
                </c:pt>
                <c:pt idx="7175">
                  <c:v>2115.0</c:v>
                </c:pt>
                <c:pt idx="7176">
                  <c:v>2115.0</c:v>
                </c:pt>
                <c:pt idx="7177">
                  <c:v>2115.0</c:v>
                </c:pt>
                <c:pt idx="7178">
                  <c:v>2116.0</c:v>
                </c:pt>
                <c:pt idx="7179">
                  <c:v>2116.0</c:v>
                </c:pt>
                <c:pt idx="7180">
                  <c:v>2116.0</c:v>
                </c:pt>
                <c:pt idx="7181">
                  <c:v>2116.0</c:v>
                </c:pt>
                <c:pt idx="7182">
                  <c:v>2116.0</c:v>
                </c:pt>
                <c:pt idx="7183">
                  <c:v>2117.0</c:v>
                </c:pt>
                <c:pt idx="7184">
                  <c:v>2118.0</c:v>
                </c:pt>
                <c:pt idx="7185">
                  <c:v>2119.0</c:v>
                </c:pt>
                <c:pt idx="7186">
                  <c:v>2120.0</c:v>
                </c:pt>
                <c:pt idx="7187">
                  <c:v>2120.0</c:v>
                </c:pt>
                <c:pt idx="7188">
                  <c:v>2120.0</c:v>
                </c:pt>
                <c:pt idx="7189">
                  <c:v>2121.0</c:v>
                </c:pt>
                <c:pt idx="7190">
                  <c:v>2122.0</c:v>
                </c:pt>
                <c:pt idx="7191">
                  <c:v>2122.0</c:v>
                </c:pt>
                <c:pt idx="7192">
                  <c:v>2122.0</c:v>
                </c:pt>
                <c:pt idx="7193">
                  <c:v>2123.0</c:v>
                </c:pt>
                <c:pt idx="7194">
                  <c:v>2124.0</c:v>
                </c:pt>
                <c:pt idx="7195">
                  <c:v>2125.0</c:v>
                </c:pt>
                <c:pt idx="7196">
                  <c:v>2125.0</c:v>
                </c:pt>
                <c:pt idx="7197">
                  <c:v>2125.0</c:v>
                </c:pt>
                <c:pt idx="7198">
                  <c:v>2126.0</c:v>
                </c:pt>
                <c:pt idx="7199">
                  <c:v>2127.0</c:v>
                </c:pt>
                <c:pt idx="7200">
                  <c:v>2127.0</c:v>
                </c:pt>
                <c:pt idx="7201">
                  <c:v>2127.0</c:v>
                </c:pt>
                <c:pt idx="7202">
                  <c:v>2128.0</c:v>
                </c:pt>
                <c:pt idx="7203">
                  <c:v>2128.0</c:v>
                </c:pt>
                <c:pt idx="7204">
                  <c:v>2128.0</c:v>
                </c:pt>
                <c:pt idx="7205">
                  <c:v>2128.0</c:v>
                </c:pt>
                <c:pt idx="7206">
                  <c:v>2129.0</c:v>
                </c:pt>
                <c:pt idx="7207">
                  <c:v>2129.0</c:v>
                </c:pt>
                <c:pt idx="7208">
                  <c:v>2129.0</c:v>
                </c:pt>
                <c:pt idx="7209">
                  <c:v>2129.0</c:v>
                </c:pt>
                <c:pt idx="7210">
                  <c:v>2129.0</c:v>
                </c:pt>
                <c:pt idx="7211">
                  <c:v>2129.0</c:v>
                </c:pt>
                <c:pt idx="7212">
                  <c:v>2129.0</c:v>
                </c:pt>
                <c:pt idx="7213">
                  <c:v>2130.0</c:v>
                </c:pt>
                <c:pt idx="7214">
                  <c:v>2130.0</c:v>
                </c:pt>
                <c:pt idx="7215">
                  <c:v>2130.0</c:v>
                </c:pt>
                <c:pt idx="7216">
                  <c:v>2131.0</c:v>
                </c:pt>
                <c:pt idx="7217">
                  <c:v>2132.0</c:v>
                </c:pt>
                <c:pt idx="7218">
                  <c:v>2133.0</c:v>
                </c:pt>
                <c:pt idx="7219">
                  <c:v>2133.0</c:v>
                </c:pt>
                <c:pt idx="7220">
                  <c:v>2133.0</c:v>
                </c:pt>
                <c:pt idx="7221">
                  <c:v>2134.0</c:v>
                </c:pt>
                <c:pt idx="7222">
                  <c:v>2135.0</c:v>
                </c:pt>
                <c:pt idx="7223">
                  <c:v>2135.0</c:v>
                </c:pt>
                <c:pt idx="7224">
                  <c:v>2136.0</c:v>
                </c:pt>
                <c:pt idx="7225">
                  <c:v>2136.0</c:v>
                </c:pt>
                <c:pt idx="7226">
                  <c:v>2136.0</c:v>
                </c:pt>
                <c:pt idx="7227">
                  <c:v>2137.0</c:v>
                </c:pt>
                <c:pt idx="7228">
                  <c:v>2138.0</c:v>
                </c:pt>
                <c:pt idx="7229">
                  <c:v>2138.0</c:v>
                </c:pt>
                <c:pt idx="7230">
                  <c:v>2139.0</c:v>
                </c:pt>
                <c:pt idx="7231">
                  <c:v>2139.0</c:v>
                </c:pt>
                <c:pt idx="7232">
                  <c:v>2140.0</c:v>
                </c:pt>
                <c:pt idx="7233">
                  <c:v>2141.0</c:v>
                </c:pt>
                <c:pt idx="7234">
                  <c:v>2141.0</c:v>
                </c:pt>
                <c:pt idx="7235">
                  <c:v>2141.0</c:v>
                </c:pt>
                <c:pt idx="7236">
                  <c:v>2141.0</c:v>
                </c:pt>
                <c:pt idx="7237">
                  <c:v>2141.0</c:v>
                </c:pt>
                <c:pt idx="7238">
                  <c:v>2141.0</c:v>
                </c:pt>
                <c:pt idx="7239">
                  <c:v>2141.0</c:v>
                </c:pt>
                <c:pt idx="7240">
                  <c:v>2142.0</c:v>
                </c:pt>
                <c:pt idx="7241">
                  <c:v>2142.0</c:v>
                </c:pt>
                <c:pt idx="7242">
                  <c:v>2142.0</c:v>
                </c:pt>
                <c:pt idx="7243">
                  <c:v>2142.0</c:v>
                </c:pt>
                <c:pt idx="7244">
                  <c:v>2142.0</c:v>
                </c:pt>
                <c:pt idx="7245">
                  <c:v>2142.0</c:v>
                </c:pt>
                <c:pt idx="7246">
                  <c:v>2142.0</c:v>
                </c:pt>
                <c:pt idx="7247">
                  <c:v>2142.0</c:v>
                </c:pt>
                <c:pt idx="7248">
                  <c:v>2142.0</c:v>
                </c:pt>
                <c:pt idx="7249">
                  <c:v>2143.0</c:v>
                </c:pt>
                <c:pt idx="7250">
                  <c:v>2144.0</c:v>
                </c:pt>
                <c:pt idx="7251">
                  <c:v>2145.0</c:v>
                </c:pt>
                <c:pt idx="7252">
                  <c:v>2146.0</c:v>
                </c:pt>
                <c:pt idx="7253">
                  <c:v>2147.0</c:v>
                </c:pt>
                <c:pt idx="7254">
                  <c:v>2148.0</c:v>
                </c:pt>
                <c:pt idx="7255">
                  <c:v>2149.0</c:v>
                </c:pt>
                <c:pt idx="7256">
                  <c:v>2150.0</c:v>
                </c:pt>
                <c:pt idx="7257">
                  <c:v>2150.0</c:v>
                </c:pt>
                <c:pt idx="7258">
                  <c:v>2150.0</c:v>
                </c:pt>
                <c:pt idx="7259">
                  <c:v>2151.0</c:v>
                </c:pt>
                <c:pt idx="7260">
                  <c:v>2152.0</c:v>
                </c:pt>
                <c:pt idx="7261">
                  <c:v>2152.0</c:v>
                </c:pt>
                <c:pt idx="7262">
                  <c:v>2153.0</c:v>
                </c:pt>
                <c:pt idx="7263">
                  <c:v>2154.0</c:v>
                </c:pt>
                <c:pt idx="7264">
                  <c:v>2154.0</c:v>
                </c:pt>
                <c:pt idx="7265">
                  <c:v>2155.0</c:v>
                </c:pt>
                <c:pt idx="7266">
                  <c:v>2156.0</c:v>
                </c:pt>
                <c:pt idx="7267">
                  <c:v>2157.0</c:v>
                </c:pt>
                <c:pt idx="7268">
                  <c:v>2158.0</c:v>
                </c:pt>
                <c:pt idx="7269">
                  <c:v>2158.0</c:v>
                </c:pt>
                <c:pt idx="7270">
                  <c:v>2158.0</c:v>
                </c:pt>
                <c:pt idx="7271">
                  <c:v>2158.0</c:v>
                </c:pt>
                <c:pt idx="7272">
                  <c:v>2158.0</c:v>
                </c:pt>
                <c:pt idx="7273">
                  <c:v>2159.0</c:v>
                </c:pt>
                <c:pt idx="7274">
                  <c:v>2159.0</c:v>
                </c:pt>
                <c:pt idx="7275">
                  <c:v>2159.0</c:v>
                </c:pt>
                <c:pt idx="7276">
                  <c:v>2159.0</c:v>
                </c:pt>
                <c:pt idx="7277">
                  <c:v>2160.0</c:v>
                </c:pt>
                <c:pt idx="7278">
                  <c:v>2161.0</c:v>
                </c:pt>
                <c:pt idx="7279">
                  <c:v>2162.0</c:v>
                </c:pt>
                <c:pt idx="7280">
                  <c:v>2162.0</c:v>
                </c:pt>
                <c:pt idx="7281">
                  <c:v>2163.0</c:v>
                </c:pt>
                <c:pt idx="7282">
                  <c:v>2163.0</c:v>
                </c:pt>
                <c:pt idx="7283">
                  <c:v>2163.0</c:v>
                </c:pt>
                <c:pt idx="7284">
                  <c:v>2163.0</c:v>
                </c:pt>
                <c:pt idx="7285">
                  <c:v>2163.0</c:v>
                </c:pt>
                <c:pt idx="7286">
                  <c:v>2163.0</c:v>
                </c:pt>
                <c:pt idx="7287">
                  <c:v>2163.0</c:v>
                </c:pt>
                <c:pt idx="7288">
                  <c:v>2163.0</c:v>
                </c:pt>
                <c:pt idx="7289">
                  <c:v>2163.0</c:v>
                </c:pt>
                <c:pt idx="7290">
                  <c:v>2164.0</c:v>
                </c:pt>
                <c:pt idx="7291">
                  <c:v>2165.0</c:v>
                </c:pt>
                <c:pt idx="7292">
                  <c:v>2166.0</c:v>
                </c:pt>
                <c:pt idx="7293">
                  <c:v>2167.0</c:v>
                </c:pt>
                <c:pt idx="7294">
                  <c:v>2167.0</c:v>
                </c:pt>
                <c:pt idx="7295">
                  <c:v>2167.0</c:v>
                </c:pt>
                <c:pt idx="7296">
                  <c:v>2167.0</c:v>
                </c:pt>
                <c:pt idx="7297">
                  <c:v>2167.0</c:v>
                </c:pt>
                <c:pt idx="7298">
                  <c:v>2167.0</c:v>
                </c:pt>
                <c:pt idx="7299">
                  <c:v>2167.0</c:v>
                </c:pt>
                <c:pt idx="7300">
                  <c:v>2167.0</c:v>
                </c:pt>
                <c:pt idx="7301">
                  <c:v>2167.0</c:v>
                </c:pt>
                <c:pt idx="7302">
                  <c:v>2167.0</c:v>
                </c:pt>
                <c:pt idx="7303">
                  <c:v>2167.0</c:v>
                </c:pt>
                <c:pt idx="7304">
                  <c:v>2167.0</c:v>
                </c:pt>
                <c:pt idx="7305">
                  <c:v>2167.0</c:v>
                </c:pt>
                <c:pt idx="7306">
                  <c:v>2168.0</c:v>
                </c:pt>
                <c:pt idx="7307">
                  <c:v>2169.0</c:v>
                </c:pt>
                <c:pt idx="7308">
                  <c:v>2169.0</c:v>
                </c:pt>
                <c:pt idx="7309">
                  <c:v>2169.0</c:v>
                </c:pt>
                <c:pt idx="7310">
                  <c:v>2169.0</c:v>
                </c:pt>
                <c:pt idx="7311">
                  <c:v>2169.0</c:v>
                </c:pt>
                <c:pt idx="7312">
                  <c:v>2169.0</c:v>
                </c:pt>
                <c:pt idx="7313">
                  <c:v>2169.0</c:v>
                </c:pt>
                <c:pt idx="7314">
                  <c:v>2170.0</c:v>
                </c:pt>
                <c:pt idx="7315">
                  <c:v>2170.0</c:v>
                </c:pt>
                <c:pt idx="7316">
                  <c:v>2170.0</c:v>
                </c:pt>
                <c:pt idx="7317">
                  <c:v>2170.0</c:v>
                </c:pt>
                <c:pt idx="7318">
                  <c:v>2170.0</c:v>
                </c:pt>
                <c:pt idx="7319">
                  <c:v>2170.0</c:v>
                </c:pt>
                <c:pt idx="7320">
                  <c:v>2171.0</c:v>
                </c:pt>
                <c:pt idx="7321">
                  <c:v>2171.0</c:v>
                </c:pt>
                <c:pt idx="7322">
                  <c:v>2171.0</c:v>
                </c:pt>
                <c:pt idx="7323">
                  <c:v>2171.0</c:v>
                </c:pt>
                <c:pt idx="7324">
                  <c:v>2171.0</c:v>
                </c:pt>
                <c:pt idx="7325">
                  <c:v>2171.0</c:v>
                </c:pt>
                <c:pt idx="7326">
                  <c:v>2171.0</c:v>
                </c:pt>
                <c:pt idx="7327">
                  <c:v>2171.0</c:v>
                </c:pt>
                <c:pt idx="7328">
                  <c:v>2172.0</c:v>
                </c:pt>
                <c:pt idx="7329">
                  <c:v>2173.0</c:v>
                </c:pt>
                <c:pt idx="7330">
                  <c:v>2173.0</c:v>
                </c:pt>
                <c:pt idx="7331">
                  <c:v>2173.0</c:v>
                </c:pt>
                <c:pt idx="7332">
                  <c:v>2173.0</c:v>
                </c:pt>
                <c:pt idx="7333">
                  <c:v>2174.0</c:v>
                </c:pt>
                <c:pt idx="7334">
                  <c:v>2175.0</c:v>
                </c:pt>
                <c:pt idx="7335">
                  <c:v>2176.0</c:v>
                </c:pt>
                <c:pt idx="7336">
                  <c:v>2176.0</c:v>
                </c:pt>
                <c:pt idx="7337">
                  <c:v>2176.0</c:v>
                </c:pt>
                <c:pt idx="7338">
                  <c:v>2176.0</c:v>
                </c:pt>
                <c:pt idx="7339">
                  <c:v>2177.0</c:v>
                </c:pt>
                <c:pt idx="7340">
                  <c:v>2177.0</c:v>
                </c:pt>
                <c:pt idx="7341">
                  <c:v>2177.0</c:v>
                </c:pt>
                <c:pt idx="7342">
                  <c:v>2177.0</c:v>
                </c:pt>
                <c:pt idx="7343">
                  <c:v>2177.0</c:v>
                </c:pt>
                <c:pt idx="7344">
                  <c:v>2178.0</c:v>
                </c:pt>
                <c:pt idx="7345">
                  <c:v>2179.0</c:v>
                </c:pt>
                <c:pt idx="7346">
                  <c:v>2179.0</c:v>
                </c:pt>
                <c:pt idx="7347">
                  <c:v>2179.0</c:v>
                </c:pt>
                <c:pt idx="7348">
                  <c:v>2180.0</c:v>
                </c:pt>
                <c:pt idx="7349">
                  <c:v>2180.0</c:v>
                </c:pt>
                <c:pt idx="7350">
                  <c:v>2181.0</c:v>
                </c:pt>
                <c:pt idx="7351">
                  <c:v>2182.0</c:v>
                </c:pt>
                <c:pt idx="7352">
                  <c:v>2183.0</c:v>
                </c:pt>
                <c:pt idx="7353">
                  <c:v>2183.0</c:v>
                </c:pt>
                <c:pt idx="7354">
                  <c:v>2183.0</c:v>
                </c:pt>
                <c:pt idx="7355">
                  <c:v>2184.0</c:v>
                </c:pt>
                <c:pt idx="7356">
                  <c:v>2185.0</c:v>
                </c:pt>
                <c:pt idx="7357">
                  <c:v>2186.0</c:v>
                </c:pt>
                <c:pt idx="7358">
                  <c:v>2187.0</c:v>
                </c:pt>
                <c:pt idx="7359">
                  <c:v>2187.0</c:v>
                </c:pt>
                <c:pt idx="7360">
                  <c:v>2187.0</c:v>
                </c:pt>
                <c:pt idx="7361">
                  <c:v>2187.0</c:v>
                </c:pt>
                <c:pt idx="7362">
                  <c:v>2187.0</c:v>
                </c:pt>
                <c:pt idx="7363">
                  <c:v>2187.0</c:v>
                </c:pt>
                <c:pt idx="7364">
                  <c:v>2188.0</c:v>
                </c:pt>
                <c:pt idx="7365">
                  <c:v>2188.0</c:v>
                </c:pt>
                <c:pt idx="7366">
                  <c:v>2188.0</c:v>
                </c:pt>
                <c:pt idx="7367">
                  <c:v>2188.0</c:v>
                </c:pt>
                <c:pt idx="7368">
                  <c:v>2188.0</c:v>
                </c:pt>
                <c:pt idx="7369">
                  <c:v>2189.0</c:v>
                </c:pt>
                <c:pt idx="7370">
                  <c:v>2190.0</c:v>
                </c:pt>
                <c:pt idx="7371">
                  <c:v>2191.0</c:v>
                </c:pt>
                <c:pt idx="7372">
                  <c:v>2192.0</c:v>
                </c:pt>
                <c:pt idx="7373">
                  <c:v>2192.0</c:v>
                </c:pt>
                <c:pt idx="7374">
                  <c:v>2192.0</c:v>
                </c:pt>
                <c:pt idx="7375">
                  <c:v>2193.0</c:v>
                </c:pt>
                <c:pt idx="7376">
                  <c:v>2193.0</c:v>
                </c:pt>
                <c:pt idx="7377">
                  <c:v>2193.0</c:v>
                </c:pt>
                <c:pt idx="7378">
                  <c:v>2194.0</c:v>
                </c:pt>
                <c:pt idx="7379">
                  <c:v>2194.0</c:v>
                </c:pt>
                <c:pt idx="7380">
                  <c:v>2195.0</c:v>
                </c:pt>
                <c:pt idx="7381">
                  <c:v>2195.0</c:v>
                </c:pt>
                <c:pt idx="7382">
                  <c:v>2195.0</c:v>
                </c:pt>
                <c:pt idx="7383">
                  <c:v>2196.0</c:v>
                </c:pt>
                <c:pt idx="7384">
                  <c:v>2196.0</c:v>
                </c:pt>
                <c:pt idx="7385">
                  <c:v>2196.0</c:v>
                </c:pt>
                <c:pt idx="7386">
                  <c:v>2196.0</c:v>
                </c:pt>
                <c:pt idx="7387">
                  <c:v>2196.0</c:v>
                </c:pt>
                <c:pt idx="7388">
                  <c:v>2196.0</c:v>
                </c:pt>
                <c:pt idx="7389">
                  <c:v>2196.0</c:v>
                </c:pt>
                <c:pt idx="7390">
                  <c:v>2196.0</c:v>
                </c:pt>
                <c:pt idx="7391">
                  <c:v>2196.0</c:v>
                </c:pt>
                <c:pt idx="7392">
                  <c:v>2196.0</c:v>
                </c:pt>
                <c:pt idx="7393">
                  <c:v>2196.0</c:v>
                </c:pt>
                <c:pt idx="7394">
                  <c:v>2196.0</c:v>
                </c:pt>
                <c:pt idx="7395">
                  <c:v>2196.0</c:v>
                </c:pt>
                <c:pt idx="7396">
                  <c:v>2196.0</c:v>
                </c:pt>
                <c:pt idx="7397">
                  <c:v>2197.0</c:v>
                </c:pt>
                <c:pt idx="7398">
                  <c:v>2197.0</c:v>
                </c:pt>
                <c:pt idx="7399">
                  <c:v>2197.0</c:v>
                </c:pt>
                <c:pt idx="7400">
                  <c:v>2198.0</c:v>
                </c:pt>
                <c:pt idx="7401">
                  <c:v>2199.0</c:v>
                </c:pt>
                <c:pt idx="7402">
                  <c:v>2199.0</c:v>
                </c:pt>
                <c:pt idx="7403">
                  <c:v>2200.0</c:v>
                </c:pt>
                <c:pt idx="7404">
                  <c:v>2200.0</c:v>
                </c:pt>
                <c:pt idx="7405">
                  <c:v>2200.0</c:v>
                </c:pt>
                <c:pt idx="7406">
                  <c:v>2200.0</c:v>
                </c:pt>
                <c:pt idx="7407">
                  <c:v>2200.0</c:v>
                </c:pt>
                <c:pt idx="7408">
                  <c:v>2200.0</c:v>
                </c:pt>
                <c:pt idx="7409">
                  <c:v>2200.0</c:v>
                </c:pt>
                <c:pt idx="7410">
                  <c:v>2200.0</c:v>
                </c:pt>
                <c:pt idx="7411">
                  <c:v>2201.0</c:v>
                </c:pt>
                <c:pt idx="7412">
                  <c:v>2201.0</c:v>
                </c:pt>
                <c:pt idx="7413">
                  <c:v>2201.0</c:v>
                </c:pt>
                <c:pt idx="7414">
                  <c:v>2202.0</c:v>
                </c:pt>
                <c:pt idx="7415">
                  <c:v>2202.0</c:v>
                </c:pt>
                <c:pt idx="7416">
                  <c:v>2202.0</c:v>
                </c:pt>
                <c:pt idx="7417">
                  <c:v>2202.0</c:v>
                </c:pt>
                <c:pt idx="7418">
                  <c:v>2202.0</c:v>
                </c:pt>
                <c:pt idx="7419">
                  <c:v>2202.0</c:v>
                </c:pt>
                <c:pt idx="7420">
                  <c:v>2203.0</c:v>
                </c:pt>
                <c:pt idx="7421">
                  <c:v>2203.0</c:v>
                </c:pt>
                <c:pt idx="7422">
                  <c:v>2204.0</c:v>
                </c:pt>
                <c:pt idx="7423">
                  <c:v>2204.0</c:v>
                </c:pt>
                <c:pt idx="7424">
                  <c:v>2204.0</c:v>
                </c:pt>
                <c:pt idx="7425">
                  <c:v>2204.0</c:v>
                </c:pt>
                <c:pt idx="7426">
                  <c:v>2204.0</c:v>
                </c:pt>
                <c:pt idx="7427">
                  <c:v>2204.0</c:v>
                </c:pt>
                <c:pt idx="7428">
                  <c:v>2204.0</c:v>
                </c:pt>
                <c:pt idx="7429">
                  <c:v>2204.0</c:v>
                </c:pt>
                <c:pt idx="7430">
                  <c:v>2204.0</c:v>
                </c:pt>
                <c:pt idx="7431">
                  <c:v>2204.0</c:v>
                </c:pt>
                <c:pt idx="7432">
                  <c:v>2205.0</c:v>
                </c:pt>
                <c:pt idx="7433">
                  <c:v>2205.0</c:v>
                </c:pt>
                <c:pt idx="7434">
                  <c:v>2205.0</c:v>
                </c:pt>
                <c:pt idx="7435">
                  <c:v>2205.0</c:v>
                </c:pt>
                <c:pt idx="7436">
                  <c:v>2205.0</c:v>
                </c:pt>
                <c:pt idx="7437">
                  <c:v>2205.0</c:v>
                </c:pt>
                <c:pt idx="7438">
                  <c:v>2205.0</c:v>
                </c:pt>
                <c:pt idx="7439">
                  <c:v>2206.0</c:v>
                </c:pt>
                <c:pt idx="7440">
                  <c:v>2207.0</c:v>
                </c:pt>
                <c:pt idx="7441">
                  <c:v>2207.0</c:v>
                </c:pt>
                <c:pt idx="7442">
                  <c:v>2208.0</c:v>
                </c:pt>
                <c:pt idx="7443">
                  <c:v>2209.0</c:v>
                </c:pt>
                <c:pt idx="7444">
                  <c:v>2210.0</c:v>
                </c:pt>
                <c:pt idx="7445">
                  <c:v>2211.0</c:v>
                </c:pt>
                <c:pt idx="7446">
                  <c:v>2211.0</c:v>
                </c:pt>
                <c:pt idx="7447">
                  <c:v>2212.0</c:v>
                </c:pt>
                <c:pt idx="7448">
                  <c:v>2212.0</c:v>
                </c:pt>
                <c:pt idx="7449">
                  <c:v>2212.0</c:v>
                </c:pt>
                <c:pt idx="7450">
                  <c:v>2212.0</c:v>
                </c:pt>
                <c:pt idx="7451">
                  <c:v>2212.0</c:v>
                </c:pt>
                <c:pt idx="7452">
                  <c:v>2212.0</c:v>
                </c:pt>
                <c:pt idx="7453">
                  <c:v>2212.0</c:v>
                </c:pt>
                <c:pt idx="7454">
                  <c:v>2213.0</c:v>
                </c:pt>
                <c:pt idx="7455">
                  <c:v>2213.0</c:v>
                </c:pt>
                <c:pt idx="7456">
                  <c:v>2214.0</c:v>
                </c:pt>
                <c:pt idx="7457">
                  <c:v>2215.0</c:v>
                </c:pt>
                <c:pt idx="7458">
                  <c:v>2215.0</c:v>
                </c:pt>
                <c:pt idx="7459">
                  <c:v>2215.0</c:v>
                </c:pt>
                <c:pt idx="7460">
                  <c:v>2215.0</c:v>
                </c:pt>
                <c:pt idx="7461">
                  <c:v>2216.0</c:v>
                </c:pt>
                <c:pt idx="7462">
                  <c:v>2216.0</c:v>
                </c:pt>
                <c:pt idx="7463">
                  <c:v>2216.0</c:v>
                </c:pt>
                <c:pt idx="7464">
                  <c:v>2216.0</c:v>
                </c:pt>
                <c:pt idx="7465">
                  <c:v>2216.0</c:v>
                </c:pt>
                <c:pt idx="7466">
                  <c:v>2216.0</c:v>
                </c:pt>
                <c:pt idx="7467">
                  <c:v>2217.0</c:v>
                </c:pt>
                <c:pt idx="7468">
                  <c:v>2217.0</c:v>
                </c:pt>
                <c:pt idx="7469">
                  <c:v>2217.0</c:v>
                </c:pt>
                <c:pt idx="7470">
                  <c:v>2217.0</c:v>
                </c:pt>
                <c:pt idx="7471">
                  <c:v>2217.0</c:v>
                </c:pt>
                <c:pt idx="7472">
                  <c:v>2218.0</c:v>
                </c:pt>
                <c:pt idx="7473">
                  <c:v>2219.0</c:v>
                </c:pt>
                <c:pt idx="7474">
                  <c:v>2219.0</c:v>
                </c:pt>
                <c:pt idx="7475">
                  <c:v>2219.0</c:v>
                </c:pt>
                <c:pt idx="7476">
                  <c:v>2219.0</c:v>
                </c:pt>
                <c:pt idx="7477">
                  <c:v>2219.0</c:v>
                </c:pt>
                <c:pt idx="7478">
                  <c:v>2220.0</c:v>
                </c:pt>
                <c:pt idx="7479">
                  <c:v>2220.0</c:v>
                </c:pt>
                <c:pt idx="7480">
                  <c:v>2220.0</c:v>
                </c:pt>
                <c:pt idx="7481">
                  <c:v>2220.0</c:v>
                </c:pt>
                <c:pt idx="7482">
                  <c:v>2220.0</c:v>
                </c:pt>
                <c:pt idx="7483">
                  <c:v>2221.0</c:v>
                </c:pt>
                <c:pt idx="7484">
                  <c:v>2221.0</c:v>
                </c:pt>
                <c:pt idx="7485">
                  <c:v>2221.0</c:v>
                </c:pt>
                <c:pt idx="7486">
                  <c:v>2221.0</c:v>
                </c:pt>
                <c:pt idx="7487">
                  <c:v>2221.0</c:v>
                </c:pt>
                <c:pt idx="7488">
                  <c:v>2221.0</c:v>
                </c:pt>
                <c:pt idx="7489">
                  <c:v>2221.0</c:v>
                </c:pt>
                <c:pt idx="7490">
                  <c:v>2221.0</c:v>
                </c:pt>
                <c:pt idx="7491">
                  <c:v>2221.0</c:v>
                </c:pt>
                <c:pt idx="7492">
                  <c:v>2221.0</c:v>
                </c:pt>
                <c:pt idx="7493">
                  <c:v>2221.0</c:v>
                </c:pt>
                <c:pt idx="7494">
                  <c:v>2221.0</c:v>
                </c:pt>
                <c:pt idx="7495">
                  <c:v>2221.0</c:v>
                </c:pt>
                <c:pt idx="7496">
                  <c:v>2222.0</c:v>
                </c:pt>
                <c:pt idx="7497">
                  <c:v>2222.0</c:v>
                </c:pt>
                <c:pt idx="7498">
                  <c:v>2222.0</c:v>
                </c:pt>
                <c:pt idx="7499">
                  <c:v>2222.0</c:v>
                </c:pt>
                <c:pt idx="7500">
                  <c:v>2222.0</c:v>
                </c:pt>
                <c:pt idx="7501">
                  <c:v>2222.0</c:v>
                </c:pt>
                <c:pt idx="7502">
                  <c:v>2222.0</c:v>
                </c:pt>
                <c:pt idx="7503">
                  <c:v>2222.0</c:v>
                </c:pt>
                <c:pt idx="7504">
                  <c:v>2222.0</c:v>
                </c:pt>
                <c:pt idx="7505">
                  <c:v>2223.0</c:v>
                </c:pt>
                <c:pt idx="7506">
                  <c:v>2224.0</c:v>
                </c:pt>
                <c:pt idx="7507">
                  <c:v>2224.0</c:v>
                </c:pt>
                <c:pt idx="7508">
                  <c:v>2224.0</c:v>
                </c:pt>
                <c:pt idx="7509">
                  <c:v>2224.0</c:v>
                </c:pt>
                <c:pt idx="7510">
                  <c:v>2224.0</c:v>
                </c:pt>
                <c:pt idx="7511">
                  <c:v>2225.0</c:v>
                </c:pt>
                <c:pt idx="7512">
                  <c:v>2226.0</c:v>
                </c:pt>
                <c:pt idx="7513">
                  <c:v>2227.0</c:v>
                </c:pt>
                <c:pt idx="7514">
                  <c:v>2228.0</c:v>
                </c:pt>
                <c:pt idx="7515">
                  <c:v>2229.0</c:v>
                </c:pt>
                <c:pt idx="7516">
                  <c:v>2230.0</c:v>
                </c:pt>
                <c:pt idx="7517">
                  <c:v>2231.0</c:v>
                </c:pt>
                <c:pt idx="7518">
                  <c:v>2232.0</c:v>
                </c:pt>
                <c:pt idx="7519">
                  <c:v>2233.0</c:v>
                </c:pt>
                <c:pt idx="7520">
                  <c:v>2234.0</c:v>
                </c:pt>
                <c:pt idx="7521">
                  <c:v>2234.0</c:v>
                </c:pt>
                <c:pt idx="7522">
                  <c:v>2235.0</c:v>
                </c:pt>
                <c:pt idx="7523">
                  <c:v>2235.0</c:v>
                </c:pt>
                <c:pt idx="7524">
                  <c:v>2235.0</c:v>
                </c:pt>
                <c:pt idx="7525">
                  <c:v>2235.0</c:v>
                </c:pt>
                <c:pt idx="7526">
                  <c:v>2235.0</c:v>
                </c:pt>
                <c:pt idx="7527">
                  <c:v>2235.0</c:v>
                </c:pt>
                <c:pt idx="7528">
                  <c:v>2235.0</c:v>
                </c:pt>
                <c:pt idx="7529">
                  <c:v>2235.0</c:v>
                </c:pt>
                <c:pt idx="7530">
                  <c:v>2235.0</c:v>
                </c:pt>
                <c:pt idx="7531">
                  <c:v>2235.0</c:v>
                </c:pt>
                <c:pt idx="7532">
                  <c:v>2235.0</c:v>
                </c:pt>
                <c:pt idx="7533">
                  <c:v>2235.0</c:v>
                </c:pt>
                <c:pt idx="7534">
                  <c:v>2236.0</c:v>
                </c:pt>
                <c:pt idx="7535">
                  <c:v>2236.0</c:v>
                </c:pt>
                <c:pt idx="7536">
                  <c:v>2237.0</c:v>
                </c:pt>
                <c:pt idx="7537">
                  <c:v>2237.0</c:v>
                </c:pt>
                <c:pt idx="7538">
                  <c:v>2238.0</c:v>
                </c:pt>
                <c:pt idx="7539">
                  <c:v>2238.0</c:v>
                </c:pt>
                <c:pt idx="7540">
                  <c:v>2239.0</c:v>
                </c:pt>
                <c:pt idx="7541">
                  <c:v>2239.0</c:v>
                </c:pt>
                <c:pt idx="7542">
                  <c:v>2240.0</c:v>
                </c:pt>
                <c:pt idx="7543">
                  <c:v>2240.0</c:v>
                </c:pt>
                <c:pt idx="7544">
                  <c:v>2240.0</c:v>
                </c:pt>
                <c:pt idx="7545">
                  <c:v>2241.0</c:v>
                </c:pt>
                <c:pt idx="7546">
                  <c:v>2242.0</c:v>
                </c:pt>
                <c:pt idx="7547">
                  <c:v>2242.0</c:v>
                </c:pt>
                <c:pt idx="7548">
                  <c:v>2242.0</c:v>
                </c:pt>
                <c:pt idx="7549">
                  <c:v>2242.0</c:v>
                </c:pt>
                <c:pt idx="7550">
                  <c:v>2242.0</c:v>
                </c:pt>
                <c:pt idx="7551">
                  <c:v>2242.0</c:v>
                </c:pt>
                <c:pt idx="7552">
                  <c:v>2242.0</c:v>
                </c:pt>
                <c:pt idx="7553">
                  <c:v>2242.0</c:v>
                </c:pt>
                <c:pt idx="7554">
                  <c:v>2243.0</c:v>
                </c:pt>
                <c:pt idx="7555">
                  <c:v>2243.0</c:v>
                </c:pt>
                <c:pt idx="7556">
                  <c:v>2244.0</c:v>
                </c:pt>
                <c:pt idx="7557">
                  <c:v>2245.0</c:v>
                </c:pt>
                <c:pt idx="7558">
                  <c:v>2246.0</c:v>
                </c:pt>
                <c:pt idx="7559">
                  <c:v>2247.0</c:v>
                </c:pt>
                <c:pt idx="7560">
                  <c:v>2247.0</c:v>
                </c:pt>
                <c:pt idx="7561">
                  <c:v>2248.0</c:v>
                </c:pt>
                <c:pt idx="7562">
                  <c:v>2249.0</c:v>
                </c:pt>
                <c:pt idx="7563">
                  <c:v>2249.0</c:v>
                </c:pt>
                <c:pt idx="7564">
                  <c:v>2249.0</c:v>
                </c:pt>
                <c:pt idx="7565">
                  <c:v>2250.0</c:v>
                </c:pt>
                <c:pt idx="7566">
                  <c:v>2250.0</c:v>
                </c:pt>
                <c:pt idx="7567">
                  <c:v>2251.0</c:v>
                </c:pt>
                <c:pt idx="7568">
                  <c:v>2252.0</c:v>
                </c:pt>
                <c:pt idx="7569">
                  <c:v>2253.0</c:v>
                </c:pt>
                <c:pt idx="7570">
                  <c:v>2253.0</c:v>
                </c:pt>
                <c:pt idx="7571">
                  <c:v>2253.0</c:v>
                </c:pt>
                <c:pt idx="7572">
                  <c:v>2253.0</c:v>
                </c:pt>
                <c:pt idx="7573">
                  <c:v>2254.0</c:v>
                </c:pt>
                <c:pt idx="7574">
                  <c:v>2254.0</c:v>
                </c:pt>
                <c:pt idx="7575">
                  <c:v>2254.0</c:v>
                </c:pt>
                <c:pt idx="7576">
                  <c:v>2254.0</c:v>
                </c:pt>
                <c:pt idx="7577">
                  <c:v>2255.0</c:v>
                </c:pt>
                <c:pt idx="7578">
                  <c:v>2255.0</c:v>
                </c:pt>
                <c:pt idx="7579">
                  <c:v>2256.0</c:v>
                </c:pt>
                <c:pt idx="7580">
                  <c:v>2256.0</c:v>
                </c:pt>
                <c:pt idx="7581">
                  <c:v>2257.0</c:v>
                </c:pt>
                <c:pt idx="7582">
                  <c:v>2257.0</c:v>
                </c:pt>
                <c:pt idx="7583">
                  <c:v>2257.0</c:v>
                </c:pt>
                <c:pt idx="7584">
                  <c:v>2257.0</c:v>
                </c:pt>
                <c:pt idx="7585">
                  <c:v>2258.0</c:v>
                </c:pt>
                <c:pt idx="7586">
                  <c:v>2259.0</c:v>
                </c:pt>
                <c:pt idx="7587">
                  <c:v>2260.0</c:v>
                </c:pt>
                <c:pt idx="7588">
                  <c:v>2261.0</c:v>
                </c:pt>
                <c:pt idx="7589">
                  <c:v>2262.0</c:v>
                </c:pt>
                <c:pt idx="7590">
                  <c:v>2263.0</c:v>
                </c:pt>
                <c:pt idx="7591">
                  <c:v>2263.0</c:v>
                </c:pt>
                <c:pt idx="7592">
                  <c:v>2264.0</c:v>
                </c:pt>
                <c:pt idx="7593">
                  <c:v>2264.0</c:v>
                </c:pt>
                <c:pt idx="7594">
                  <c:v>2265.0</c:v>
                </c:pt>
                <c:pt idx="7595">
                  <c:v>2266.0</c:v>
                </c:pt>
                <c:pt idx="7596">
                  <c:v>2267.0</c:v>
                </c:pt>
                <c:pt idx="7597">
                  <c:v>2268.0</c:v>
                </c:pt>
                <c:pt idx="7598">
                  <c:v>2268.0</c:v>
                </c:pt>
                <c:pt idx="7599">
                  <c:v>2269.0</c:v>
                </c:pt>
                <c:pt idx="7600">
                  <c:v>2270.0</c:v>
                </c:pt>
                <c:pt idx="7601">
                  <c:v>2271.0</c:v>
                </c:pt>
                <c:pt idx="7602">
                  <c:v>2271.0</c:v>
                </c:pt>
                <c:pt idx="7603">
                  <c:v>2271.0</c:v>
                </c:pt>
                <c:pt idx="7604">
                  <c:v>2271.0</c:v>
                </c:pt>
                <c:pt idx="7605">
                  <c:v>2271.0</c:v>
                </c:pt>
                <c:pt idx="7606">
                  <c:v>2271.0</c:v>
                </c:pt>
                <c:pt idx="7607">
                  <c:v>2271.0</c:v>
                </c:pt>
                <c:pt idx="7608">
                  <c:v>2272.0</c:v>
                </c:pt>
                <c:pt idx="7609">
                  <c:v>2273.0</c:v>
                </c:pt>
                <c:pt idx="7610">
                  <c:v>2274.0</c:v>
                </c:pt>
                <c:pt idx="7611">
                  <c:v>2275.0</c:v>
                </c:pt>
                <c:pt idx="7612">
                  <c:v>2275.0</c:v>
                </c:pt>
                <c:pt idx="7613">
                  <c:v>2275.0</c:v>
                </c:pt>
                <c:pt idx="7614">
                  <c:v>2275.0</c:v>
                </c:pt>
                <c:pt idx="7615">
                  <c:v>2275.0</c:v>
                </c:pt>
                <c:pt idx="7616">
                  <c:v>2276.0</c:v>
                </c:pt>
                <c:pt idx="7617">
                  <c:v>2276.0</c:v>
                </c:pt>
                <c:pt idx="7618">
                  <c:v>2276.0</c:v>
                </c:pt>
                <c:pt idx="7619">
                  <c:v>2277.0</c:v>
                </c:pt>
                <c:pt idx="7620">
                  <c:v>2277.0</c:v>
                </c:pt>
                <c:pt idx="7621">
                  <c:v>2277.0</c:v>
                </c:pt>
                <c:pt idx="7622">
                  <c:v>2278.0</c:v>
                </c:pt>
                <c:pt idx="7623">
                  <c:v>2278.0</c:v>
                </c:pt>
                <c:pt idx="7624">
                  <c:v>2279.0</c:v>
                </c:pt>
                <c:pt idx="7625">
                  <c:v>2279.0</c:v>
                </c:pt>
                <c:pt idx="7626">
                  <c:v>2279.0</c:v>
                </c:pt>
                <c:pt idx="7627">
                  <c:v>2279.0</c:v>
                </c:pt>
                <c:pt idx="7628">
                  <c:v>2279.0</c:v>
                </c:pt>
                <c:pt idx="7629">
                  <c:v>2279.0</c:v>
                </c:pt>
                <c:pt idx="7630">
                  <c:v>2279.0</c:v>
                </c:pt>
                <c:pt idx="7631">
                  <c:v>2279.0</c:v>
                </c:pt>
                <c:pt idx="7632">
                  <c:v>2280.0</c:v>
                </c:pt>
                <c:pt idx="7633">
                  <c:v>2280.0</c:v>
                </c:pt>
                <c:pt idx="7634">
                  <c:v>2280.0</c:v>
                </c:pt>
                <c:pt idx="7635">
                  <c:v>2280.0</c:v>
                </c:pt>
                <c:pt idx="7636">
                  <c:v>2280.0</c:v>
                </c:pt>
                <c:pt idx="7637">
                  <c:v>2280.0</c:v>
                </c:pt>
                <c:pt idx="7638">
                  <c:v>2280.0</c:v>
                </c:pt>
                <c:pt idx="7639">
                  <c:v>2281.0</c:v>
                </c:pt>
                <c:pt idx="7640">
                  <c:v>2281.0</c:v>
                </c:pt>
                <c:pt idx="7641">
                  <c:v>2281.0</c:v>
                </c:pt>
                <c:pt idx="7642">
                  <c:v>2281.0</c:v>
                </c:pt>
                <c:pt idx="7643">
                  <c:v>2281.0</c:v>
                </c:pt>
                <c:pt idx="7644">
                  <c:v>2281.0</c:v>
                </c:pt>
                <c:pt idx="7645">
                  <c:v>2281.0</c:v>
                </c:pt>
                <c:pt idx="7646">
                  <c:v>2281.0</c:v>
                </c:pt>
                <c:pt idx="7647">
                  <c:v>2282.0</c:v>
                </c:pt>
                <c:pt idx="7648">
                  <c:v>2283.0</c:v>
                </c:pt>
                <c:pt idx="7649">
                  <c:v>2284.0</c:v>
                </c:pt>
                <c:pt idx="7650">
                  <c:v>2284.0</c:v>
                </c:pt>
                <c:pt idx="7651">
                  <c:v>2284.0</c:v>
                </c:pt>
                <c:pt idx="7652">
                  <c:v>2284.0</c:v>
                </c:pt>
                <c:pt idx="7653">
                  <c:v>2285.0</c:v>
                </c:pt>
                <c:pt idx="7654">
                  <c:v>2285.0</c:v>
                </c:pt>
                <c:pt idx="7655">
                  <c:v>2285.0</c:v>
                </c:pt>
                <c:pt idx="7656">
                  <c:v>2285.0</c:v>
                </c:pt>
                <c:pt idx="7657">
                  <c:v>2285.0</c:v>
                </c:pt>
                <c:pt idx="7658">
                  <c:v>2286.0</c:v>
                </c:pt>
                <c:pt idx="7659">
                  <c:v>2287.0</c:v>
                </c:pt>
                <c:pt idx="7660">
                  <c:v>2287.0</c:v>
                </c:pt>
                <c:pt idx="7661">
                  <c:v>2288.0</c:v>
                </c:pt>
                <c:pt idx="7662">
                  <c:v>2289.0</c:v>
                </c:pt>
                <c:pt idx="7663">
                  <c:v>2289.0</c:v>
                </c:pt>
                <c:pt idx="7664">
                  <c:v>2289.0</c:v>
                </c:pt>
                <c:pt idx="7665">
                  <c:v>2289.0</c:v>
                </c:pt>
                <c:pt idx="7666">
                  <c:v>2289.0</c:v>
                </c:pt>
                <c:pt idx="7667">
                  <c:v>2290.0</c:v>
                </c:pt>
                <c:pt idx="7668">
                  <c:v>2290.0</c:v>
                </c:pt>
                <c:pt idx="7669">
                  <c:v>2290.0</c:v>
                </c:pt>
                <c:pt idx="7670">
                  <c:v>2290.0</c:v>
                </c:pt>
                <c:pt idx="7671">
                  <c:v>2290.0</c:v>
                </c:pt>
                <c:pt idx="7672">
                  <c:v>2290.0</c:v>
                </c:pt>
                <c:pt idx="7673">
                  <c:v>2290.0</c:v>
                </c:pt>
                <c:pt idx="7674">
                  <c:v>2290.0</c:v>
                </c:pt>
                <c:pt idx="7675">
                  <c:v>2291.0</c:v>
                </c:pt>
                <c:pt idx="7676">
                  <c:v>2292.0</c:v>
                </c:pt>
                <c:pt idx="7677">
                  <c:v>2293.0</c:v>
                </c:pt>
                <c:pt idx="7678">
                  <c:v>2294.0</c:v>
                </c:pt>
                <c:pt idx="7679">
                  <c:v>2295.0</c:v>
                </c:pt>
                <c:pt idx="7680">
                  <c:v>2295.0</c:v>
                </c:pt>
                <c:pt idx="7681">
                  <c:v>2295.0</c:v>
                </c:pt>
                <c:pt idx="7682">
                  <c:v>2295.0</c:v>
                </c:pt>
                <c:pt idx="7683">
                  <c:v>2295.0</c:v>
                </c:pt>
                <c:pt idx="7684">
                  <c:v>2295.0</c:v>
                </c:pt>
                <c:pt idx="7685">
                  <c:v>2295.0</c:v>
                </c:pt>
                <c:pt idx="7686">
                  <c:v>2295.0</c:v>
                </c:pt>
                <c:pt idx="7687">
                  <c:v>2296.0</c:v>
                </c:pt>
                <c:pt idx="7688">
                  <c:v>2296.0</c:v>
                </c:pt>
                <c:pt idx="7689">
                  <c:v>2296.0</c:v>
                </c:pt>
                <c:pt idx="7690">
                  <c:v>2296.0</c:v>
                </c:pt>
                <c:pt idx="7691">
                  <c:v>2297.0</c:v>
                </c:pt>
                <c:pt idx="7692">
                  <c:v>2298.0</c:v>
                </c:pt>
                <c:pt idx="7693">
                  <c:v>2299.0</c:v>
                </c:pt>
                <c:pt idx="7694">
                  <c:v>2300.0</c:v>
                </c:pt>
                <c:pt idx="7695">
                  <c:v>2300.0</c:v>
                </c:pt>
                <c:pt idx="7696">
                  <c:v>2300.0</c:v>
                </c:pt>
                <c:pt idx="7697">
                  <c:v>2300.0</c:v>
                </c:pt>
                <c:pt idx="7698">
                  <c:v>2300.0</c:v>
                </c:pt>
                <c:pt idx="7699">
                  <c:v>2300.0</c:v>
                </c:pt>
                <c:pt idx="7700">
                  <c:v>2300.0</c:v>
                </c:pt>
                <c:pt idx="7701">
                  <c:v>2300.0</c:v>
                </c:pt>
                <c:pt idx="7702">
                  <c:v>2300.0</c:v>
                </c:pt>
                <c:pt idx="7703">
                  <c:v>2300.0</c:v>
                </c:pt>
                <c:pt idx="7704">
                  <c:v>2301.0</c:v>
                </c:pt>
                <c:pt idx="7705">
                  <c:v>2302.0</c:v>
                </c:pt>
                <c:pt idx="7706">
                  <c:v>2302.0</c:v>
                </c:pt>
                <c:pt idx="7707">
                  <c:v>2303.0</c:v>
                </c:pt>
                <c:pt idx="7708">
                  <c:v>2303.0</c:v>
                </c:pt>
                <c:pt idx="7709">
                  <c:v>2303.0</c:v>
                </c:pt>
                <c:pt idx="7710">
                  <c:v>2303.0</c:v>
                </c:pt>
                <c:pt idx="7711">
                  <c:v>2303.0</c:v>
                </c:pt>
                <c:pt idx="7712">
                  <c:v>2304.0</c:v>
                </c:pt>
                <c:pt idx="7713">
                  <c:v>2305.0</c:v>
                </c:pt>
                <c:pt idx="7714">
                  <c:v>2305.0</c:v>
                </c:pt>
                <c:pt idx="7715">
                  <c:v>2305.0</c:v>
                </c:pt>
                <c:pt idx="7716">
                  <c:v>2305.0</c:v>
                </c:pt>
                <c:pt idx="7717">
                  <c:v>2305.0</c:v>
                </c:pt>
                <c:pt idx="7718">
                  <c:v>2305.0</c:v>
                </c:pt>
                <c:pt idx="7719">
                  <c:v>2306.0</c:v>
                </c:pt>
                <c:pt idx="7720">
                  <c:v>2306.0</c:v>
                </c:pt>
                <c:pt idx="7721">
                  <c:v>2307.0</c:v>
                </c:pt>
                <c:pt idx="7722">
                  <c:v>2307.0</c:v>
                </c:pt>
                <c:pt idx="7723">
                  <c:v>2307.0</c:v>
                </c:pt>
                <c:pt idx="7724">
                  <c:v>2308.0</c:v>
                </c:pt>
                <c:pt idx="7725">
                  <c:v>2308.0</c:v>
                </c:pt>
                <c:pt idx="7726">
                  <c:v>2308.0</c:v>
                </c:pt>
                <c:pt idx="7727">
                  <c:v>2308.0</c:v>
                </c:pt>
                <c:pt idx="7728">
                  <c:v>2309.0</c:v>
                </c:pt>
                <c:pt idx="7729">
                  <c:v>2310.0</c:v>
                </c:pt>
                <c:pt idx="7730">
                  <c:v>2311.0</c:v>
                </c:pt>
                <c:pt idx="7731">
                  <c:v>2312.0</c:v>
                </c:pt>
                <c:pt idx="7732">
                  <c:v>2313.0</c:v>
                </c:pt>
                <c:pt idx="7733">
                  <c:v>2313.0</c:v>
                </c:pt>
                <c:pt idx="7734">
                  <c:v>2314.0</c:v>
                </c:pt>
                <c:pt idx="7735">
                  <c:v>2314.0</c:v>
                </c:pt>
                <c:pt idx="7736">
                  <c:v>2314.0</c:v>
                </c:pt>
                <c:pt idx="7737">
                  <c:v>2315.0</c:v>
                </c:pt>
                <c:pt idx="7738">
                  <c:v>2316.0</c:v>
                </c:pt>
                <c:pt idx="7739">
                  <c:v>2316.0</c:v>
                </c:pt>
                <c:pt idx="7740">
                  <c:v>2317.0</c:v>
                </c:pt>
                <c:pt idx="7741">
                  <c:v>2318.0</c:v>
                </c:pt>
                <c:pt idx="7742">
                  <c:v>2319.0</c:v>
                </c:pt>
                <c:pt idx="7743">
                  <c:v>2320.0</c:v>
                </c:pt>
                <c:pt idx="7744">
                  <c:v>2321.0</c:v>
                </c:pt>
                <c:pt idx="7745">
                  <c:v>2321.0</c:v>
                </c:pt>
                <c:pt idx="7746">
                  <c:v>2321.0</c:v>
                </c:pt>
                <c:pt idx="7747">
                  <c:v>2321.0</c:v>
                </c:pt>
                <c:pt idx="7748">
                  <c:v>2322.0</c:v>
                </c:pt>
                <c:pt idx="7749">
                  <c:v>2322.0</c:v>
                </c:pt>
                <c:pt idx="7750">
                  <c:v>2323.0</c:v>
                </c:pt>
                <c:pt idx="7751">
                  <c:v>2324.0</c:v>
                </c:pt>
                <c:pt idx="7752">
                  <c:v>2325.0</c:v>
                </c:pt>
                <c:pt idx="7753">
                  <c:v>2325.0</c:v>
                </c:pt>
                <c:pt idx="7754">
                  <c:v>2325.0</c:v>
                </c:pt>
                <c:pt idx="7755">
                  <c:v>2326.0</c:v>
                </c:pt>
                <c:pt idx="7756">
                  <c:v>2327.0</c:v>
                </c:pt>
                <c:pt idx="7757">
                  <c:v>2327.0</c:v>
                </c:pt>
                <c:pt idx="7758">
                  <c:v>2328.0</c:v>
                </c:pt>
                <c:pt idx="7759">
                  <c:v>2329.0</c:v>
                </c:pt>
                <c:pt idx="7760">
                  <c:v>2329.0</c:v>
                </c:pt>
                <c:pt idx="7761">
                  <c:v>2329.0</c:v>
                </c:pt>
                <c:pt idx="7762">
                  <c:v>2329.0</c:v>
                </c:pt>
                <c:pt idx="7763">
                  <c:v>2329.0</c:v>
                </c:pt>
                <c:pt idx="7764">
                  <c:v>2329.0</c:v>
                </c:pt>
                <c:pt idx="7765">
                  <c:v>2329.0</c:v>
                </c:pt>
                <c:pt idx="7766">
                  <c:v>2329.0</c:v>
                </c:pt>
                <c:pt idx="7767">
                  <c:v>2329.0</c:v>
                </c:pt>
                <c:pt idx="7768">
                  <c:v>2329.0</c:v>
                </c:pt>
                <c:pt idx="7769">
                  <c:v>2329.0</c:v>
                </c:pt>
                <c:pt idx="7770">
                  <c:v>2329.0</c:v>
                </c:pt>
                <c:pt idx="7771">
                  <c:v>2330.0</c:v>
                </c:pt>
                <c:pt idx="7772">
                  <c:v>2331.0</c:v>
                </c:pt>
                <c:pt idx="7773">
                  <c:v>2332.0</c:v>
                </c:pt>
                <c:pt idx="7774">
                  <c:v>2333.0</c:v>
                </c:pt>
                <c:pt idx="7775">
                  <c:v>2334.0</c:v>
                </c:pt>
                <c:pt idx="7776">
                  <c:v>2335.0</c:v>
                </c:pt>
                <c:pt idx="7777">
                  <c:v>2336.0</c:v>
                </c:pt>
                <c:pt idx="7778">
                  <c:v>2336.0</c:v>
                </c:pt>
                <c:pt idx="7779">
                  <c:v>2337.0</c:v>
                </c:pt>
                <c:pt idx="7780">
                  <c:v>2338.0</c:v>
                </c:pt>
                <c:pt idx="7781">
                  <c:v>2338.0</c:v>
                </c:pt>
                <c:pt idx="7782">
                  <c:v>2339.0</c:v>
                </c:pt>
                <c:pt idx="7783">
                  <c:v>2339.0</c:v>
                </c:pt>
                <c:pt idx="7784">
                  <c:v>2340.0</c:v>
                </c:pt>
                <c:pt idx="7785">
                  <c:v>2340.0</c:v>
                </c:pt>
                <c:pt idx="7786">
                  <c:v>2340.0</c:v>
                </c:pt>
                <c:pt idx="7787">
                  <c:v>2340.0</c:v>
                </c:pt>
                <c:pt idx="7788">
                  <c:v>2341.0</c:v>
                </c:pt>
                <c:pt idx="7789">
                  <c:v>2342.0</c:v>
                </c:pt>
                <c:pt idx="7790">
                  <c:v>2342.0</c:v>
                </c:pt>
                <c:pt idx="7791">
                  <c:v>2343.0</c:v>
                </c:pt>
                <c:pt idx="7792">
                  <c:v>2343.0</c:v>
                </c:pt>
                <c:pt idx="7793">
                  <c:v>2343.0</c:v>
                </c:pt>
                <c:pt idx="7794">
                  <c:v>2343.0</c:v>
                </c:pt>
                <c:pt idx="7795">
                  <c:v>2344.0</c:v>
                </c:pt>
                <c:pt idx="7796">
                  <c:v>2344.0</c:v>
                </c:pt>
                <c:pt idx="7797">
                  <c:v>2345.0</c:v>
                </c:pt>
                <c:pt idx="7798">
                  <c:v>2346.0</c:v>
                </c:pt>
                <c:pt idx="7799">
                  <c:v>2346.0</c:v>
                </c:pt>
                <c:pt idx="7800">
                  <c:v>2346.0</c:v>
                </c:pt>
                <c:pt idx="7801">
                  <c:v>2347.0</c:v>
                </c:pt>
                <c:pt idx="7802">
                  <c:v>2348.0</c:v>
                </c:pt>
                <c:pt idx="7803">
                  <c:v>2348.0</c:v>
                </c:pt>
                <c:pt idx="7804">
                  <c:v>2349.0</c:v>
                </c:pt>
                <c:pt idx="7805">
                  <c:v>2350.0</c:v>
                </c:pt>
                <c:pt idx="7806">
                  <c:v>2350.0</c:v>
                </c:pt>
                <c:pt idx="7807">
                  <c:v>2350.0</c:v>
                </c:pt>
                <c:pt idx="7808">
                  <c:v>2350.0</c:v>
                </c:pt>
                <c:pt idx="7809">
                  <c:v>2350.0</c:v>
                </c:pt>
                <c:pt idx="7810">
                  <c:v>2350.0</c:v>
                </c:pt>
                <c:pt idx="7811">
                  <c:v>2350.0</c:v>
                </c:pt>
                <c:pt idx="7812">
                  <c:v>2350.0</c:v>
                </c:pt>
                <c:pt idx="7813">
                  <c:v>2350.0</c:v>
                </c:pt>
                <c:pt idx="7814">
                  <c:v>2350.0</c:v>
                </c:pt>
                <c:pt idx="7815">
                  <c:v>2350.0</c:v>
                </c:pt>
                <c:pt idx="7816">
                  <c:v>2350.0</c:v>
                </c:pt>
                <c:pt idx="7817">
                  <c:v>2351.0</c:v>
                </c:pt>
                <c:pt idx="7818">
                  <c:v>2351.0</c:v>
                </c:pt>
                <c:pt idx="7819">
                  <c:v>2351.0</c:v>
                </c:pt>
                <c:pt idx="7820">
                  <c:v>2352.0</c:v>
                </c:pt>
                <c:pt idx="7821">
                  <c:v>2353.0</c:v>
                </c:pt>
                <c:pt idx="7822">
                  <c:v>2353.0</c:v>
                </c:pt>
                <c:pt idx="7823">
                  <c:v>2354.0</c:v>
                </c:pt>
                <c:pt idx="7824">
                  <c:v>2355.0</c:v>
                </c:pt>
                <c:pt idx="7825">
                  <c:v>2356.0</c:v>
                </c:pt>
                <c:pt idx="7826">
                  <c:v>2356.0</c:v>
                </c:pt>
                <c:pt idx="7827">
                  <c:v>2357.0</c:v>
                </c:pt>
                <c:pt idx="7828">
                  <c:v>2358.0</c:v>
                </c:pt>
                <c:pt idx="7829">
                  <c:v>2359.0</c:v>
                </c:pt>
                <c:pt idx="7830">
                  <c:v>2359.0</c:v>
                </c:pt>
                <c:pt idx="7831">
                  <c:v>2359.0</c:v>
                </c:pt>
                <c:pt idx="7832">
                  <c:v>2360.0</c:v>
                </c:pt>
                <c:pt idx="7833">
                  <c:v>2360.0</c:v>
                </c:pt>
                <c:pt idx="7834">
                  <c:v>2360.0</c:v>
                </c:pt>
                <c:pt idx="7835">
                  <c:v>2360.0</c:v>
                </c:pt>
                <c:pt idx="7836">
                  <c:v>2361.0</c:v>
                </c:pt>
                <c:pt idx="7837">
                  <c:v>2361.0</c:v>
                </c:pt>
                <c:pt idx="7838">
                  <c:v>2361.0</c:v>
                </c:pt>
                <c:pt idx="7839">
                  <c:v>2362.0</c:v>
                </c:pt>
                <c:pt idx="7840">
                  <c:v>2362.0</c:v>
                </c:pt>
                <c:pt idx="7841">
                  <c:v>2362.0</c:v>
                </c:pt>
                <c:pt idx="7842">
                  <c:v>2362.0</c:v>
                </c:pt>
                <c:pt idx="7843">
                  <c:v>2363.0</c:v>
                </c:pt>
                <c:pt idx="7844">
                  <c:v>2364.0</c:v>
                </c:pt>
                <c:pt idx="7845">
                  <c:v>2364.0</c:v>
                </c:pt>
                <c:pt idx="7846">
                  <c:v>2364.0</c:v>
                </c:pt>
                <c:pt idx="7847">
                  <c:v>2364.0</c:v>
                </c:pt>
                <c:pt idx="7848">
                  <c:v>2365.0</c:v>
                </c:pt>
                <c:pt idx="7849">
                  <c:v>2366.0</c:v>
                </c:pt>
                <c:pt idx="7850">
                  <c:v>2366.0</c:v>
                </c:pt>
                <c:pt idx="7851">
                  <c:v>2367.0</c:v>
                </c:pt>
                <c:pt idx="7852">
                  <c:v>2367.0</c:v>
                </c:pt>
                <c:pt idx="7853">
                  <c:v>2367.0</c:v>
                </c:pt>
                <c:pt idx="7854">
                  <c:v>2368.0</c:v>
                </c:pt>
                <c:pt idx="7855">
                  <c:v>2368.0</c:v>
                </c:pt>
                <c:pt idx="7856">
                  <c:v>2368.0</c:v>
                </c:pt>
                <c:pt idx="7857">
                  <c:v>2369.0</c:v>
                </c:pt>
                <c:pt idx="7858">
                  <c:v>2370.0</c:v>
                </c:pt>
                <c:pt idx="7859">
                  <c:v>2370.0</c:v>
                </c:pt>
                <c:pt idx="7860">
                  <c:v>2370.0</c:v>
                </c:pt>
                <c:pt idx="7861">
                  <c:v>2370.0</c:v>
                </c:pt>
                <c:pt idx="7862">
                  <c:v>2370.0</c:v>
                </c:pt>
                <c:pt idx="7863">
                  <c:v>2370.0</c:v>
                </c:pt>
                <c:pt idx="7864">
                  <c:v>2370.0</c:v>
                </c:pt>
                <c:pt idx="7865">
                  <c:v>2370.0</c:v>
                </c:pt>
                <c:pt idx="7866">
                  <c:v>2370.0</c:v>
                </c:pt>
                <c:pt idx="7867">
                  <c:v>2370.0</c:v>
                </c:pt>
                <c:pt idx="7868">
                  <c:v>2370.0</c:v>
                </c:pt>
                <c:pt idx="7869">
                  <c:v>2370.0</c:v>
                </c:pt>
                <c:pt idx="7870">
                  <c:v>2370.0</c:v>
                </c:pt>
                <c:pt idx="7871">
                  <c:v>2370.0</c:v>
                </c:pt>
                <c:pt idx="7872">
                  <c:v>2370.0</c:v>
                </c:pt>
                <c:pt idx="7873">
                  <c:v>2370.0</c:v>
                </c:pt>
                <c:pt idx="7874">
                  <c:v>2370.0</c:v>
                </c:pt>
                <c:pt idx="7875">
                  <c:v>2370.0</c:v>
                </c:pt>
                <c:pt idx="7876">
                  <c:v>2371.0</c:v>
                </c:pt>
                <c:pt idx="7877">
                  <c:v>2371.0</c:v>
                </c:pt>
                <c:pt idx="7878">
                  <c:v>2372.0</c:v>
                </c:pt>
                <c:pt idx="7879">
                  <c:v>2373.0</c:v>
                </c:pt>
                <c:pt idx="7880">
                  <c:v>2374.0</c:v>
                </c:pt>
                <c:pt idx="7881">
                  <c:v>2375.0</c:v>
                </c:pt>
                <c:pt idx="7882">
                  <c:v>2375.0</c:v>
                </c:pt>
                <c:pt idx="7883">
                  <c:v>2375.0</c:v>
                </c:pt>
                <c:pt idx="7884">
                  <c:v>2376.0</c:v>
                </c:pt>
                <c:pt idx="7885">
                  <c:v>2377.0</c:v>
                </c:pt>
                <c:pt idx="7886">
                  <c:v>2377.0</c:v>
                </c:pt>
                <c:pt idx="7887">
                  <c:v>2377.0</c:v>
                </c:pt>
                <c:pt idx="7888">
                  <c:v>2378.0</c:v>
                </c:pt>
                <c:pt idx="7889">
                  <c:v>2378.0</c:v>
                </c:pt>
                <c:pt idx="7890">
                  <c:v>2379.0</c:v>
                </c:pt>
                <c:pt idx="7891">
                  <c:v>2380.0</c:v>
                </c:pt>
                <c:pt idx="7892">
                  <c:v>2381.0</c:v>
                </c:pt>
                <c:pt idx="7893">
                  <c:v>2381.0</c:v>
                </c:pt>
                <c:pt idx="7894">
                  <c:v>2381.0</c:v>
                </c:pt>
                <c:pt idx="7895">
                  <c:v>2381.0</c:v>
                </c:pt>
                <c:pt idx="7896">
                  <c:v>2381.0</c:v>
                </c:pt>
                <c:pt idx="7897">
                  <c:v>2382.0</c:v>
                </c:pt>
                <c:pt idx="7898">
                  <c:v>2382.0</c:v>
                </c:pt>
                <c:pt idx="7899">
                  <c:v>2382.0</c:v>
                </c:pt>
                <c:pt idx="7900">
                  <c:v>2383.0</c:v>
                </c:pt>
                <c:pt idx="7901">
                  <c:v>2383.0</c:v>
                </c:pt>
                <c:pt idx="7902">
                  <c:v>2384.0</c:v>
                </c:pt>
                <c:pt idx="7903">
                  <c:v>2384.0</c:v>
                </c:pt>
                <c:pt idx="7904">
                  <c:v>2384.0</c:v>
                </c:pt>
                <c:pt idx="7905">
                  <c:v>2385.0</c:v>
                </c:pt>
                <c:pt idx="7906">
                  <c:v>2385.0</c:v>
                </c:pt>
                <c:pt idx="7907">
                  <c:v>2386.0</c:v>
                </c:pt>
                <c:pt idx="7908">
                  <c:v>2387.0</c:v>
                </c:pt>
                <c:pt idx="7909">
                  <c:v>2387.0</c:v>
                </c:pt>
                <c:pt idx="7910">
                  <c:v>2388.0</c:v>
                </c:pt>
                <c:pt idx="7911">
                  <c:v>2388.0</c:v>
                </c:pt>
                <c:pt idx="7912">
                  <c:v>2388.0</c:v>
                </c:pt>
                <c:pt idx="7913">
                  <c:v>2388.0</c:v>
                </c:pt>
                <c:pt idx="7914">
                  <c:v>2388.0</c:v>
                </c:pt>
                <c:pt idx="7915">
                  <c:v>2388.0</c:v>
                </c:pt>
                <c:pt idx="7916">
                  <c:v>2389.0</c:v>
                </c:pt>
                <c:pt idx="7917">
                  <c:v>2390.0</c:v>
                </c:pt>
                <c:pt idx="7918">
                  <c:v>2391.0</c:v>
                </c:pt>
                <c:pt idx="7919">
                  <c:v>2391.0</c:v>
                </c:pt>
                <c:pt idx="7920">
                  <c:v>2391.0</c:v>
                </c:pt>
                <c:pt idx="7921">
                  <c:v>2391.0</c:v>
                </c:pt>
                <c:pt idx="7922">
                  <c:v>2392.0</c:v>
                </c:pt>
                <c:pt idx="7923">
                  <c:v>2393.0</c:v>
                </c:pt>
                <c:pt idx="7924">
                  <c:v>2393.0</c:v>
                </c:pt>
                <c:pt idx="7925">
                  <c:v>2393.0</c:v>
                </c:pt>
                <c:pt idx="7926">
                  <c:v>2393.0</c:v>
                </c:pt>
                <c:pt idx="7927">
                  <c:v>2394.0</c:v>
                </c:pt>
                <c:pt idx="7928">
                  <c:v>2394.0</c:v>
                </c:pt>
                <c:pt idx="7929">
                  <c:v>2395.0</c:v>
                </c:pt>
                <c:pt idx="7930">
                  <c:v>2396.0</c:v>
                </c:pt>
                <c:pt idx="7931">
                  <c:v>2396.0</c:v>
                </c:pt>
                <c:pt idx="7932">
                  <c:v>2397.0</c:v>
                </c:pt>
                <c:pt idx="7933">
                  <c:v>2397.0</c:v>
                </c:pt>
                <c:pt idx="7934">
                  <c:v>2397.0</c:v>
                </c:pt>
                <c:pt idx="7935">
                  <c:v>2397.0</c:v>
                </c:pt>
                <c:pt idx="7936">
                  <c:v>2398.0</c:v>
                </c:pt>
                <c:pt idx="7937">
                  <c:v>2398.0</c:v>
                </c:pt>
                <c:pt idx="7938">
                  <c:v>2398.0</c:v>
                </c:pt>
                <c:pt idx="7939">
                  <c:v>2398.0</c:v>
                </c:pt>
                <c:pt idx="7940">
                  <c:v>2399.0</c:v>
                </c:pt>
                <c:pt idx="7941">
                  <c:v>2399.0</c:v>
                </c:pt>
                <c:pt idx="7942">
                  <c:v>2400.0</c:v>
                </c:pt>
                <c:pt idx="7943">
                  <c:v>2400.0</c:v>
                </c:pt>
                <c:pt idx="7944">
                  <c:v>2400.0</c:v>
                </c:pt>
                <c:pt idx="7945">
                  <c:v>2400.0</c:v>
                </c:pt>
                <c:pt idx="7946">
                  <c:v>2400.0</c:v>
                </c:pt>
                <c:pt idx="7947">
                  <c:v>2400.0</c:v>
                </c:pt>
                <c:pt idx="7948">
                  <c:v>2400.0</c:v>
                </c:pt>
                <c:pt idx="7949">
                  <c:v>2400.0</c:v>
                </c:pt>
                <c:pt idx="7950">
                  <c:v>2400.0</c:v>
                </c:pt>
                <c:pt idx="7951">
                  <c:v>2400.0</c:v>
                </c:pt>
                <c:pt idx="7952">
                  <c:v>2400.0</c:v>
                </c:pt>
                <c:pt idx="7953">
                  <c:v>2400.0</c:v>
                </c:pt>
                <c:pt idx="7954">
                  <c:v>2400.0</c:v>
                </c:pt>
                <c:pt idx="7955">
                  <c:v>2400.0</c:v>
                </c:pt>
                <c:pt idx="7956">
                  <c:v>2400.0</c:v>
                </c:pt>
                <c:pt idx="7957">
                  <c:v>2400.0</c:v>
                </c:pt>
                <c:pt idx="7958">
                  <c:v>2400.0</c:v>
                </c:pt>
                <c:pt idx="7959">
                  <c:v>2400.0</c:v>
                </c:pt>
                <c:pt idx="7960">
                  <c:v>2400.0</c:v>
                </c:pt>
                <c:pt idx="7961">
                  <c:v>2400.0</c:v>
                </c:pt>
                <c:pt idx="7962">
                  <c:v>2400.0</c:v>
                </c:pt>
                <c:pt idx="7963">
                  <c:v>2400.0</c:v>
                </c:pt>
                <c:pt idx="7964">
                  <c:v>2400.0</c:v>
                </c:pt>
                <c:pt idx="7965">
                  <c:v>2400.0</c:v>
                </c:pt>
                <c:pt idx="7966">
                  <c:v>2401.0</c:v>
                </c:pt>
                <c:pt idx="7967">
                  <c:v>2401.0</c:v>
                </c:pt>
                <c:pt idx="7968">
                  <c:v>2401.0</c:v>
                </c:pt>
                <c:pt idx="7969">
                  <c:v>2402.0</c:v>
                </c:pt>
                <c:pt idx="7970">
                  <c:v>2403.0</c:v>
                </c:pt>
                <c:pt idx="7971">
                  <c:v>2403.0</c:v>
                </c:pt>
                <c:pt idx="7972">
                  <c:v>2403.0</c:v>
                </c:pt>
                <c:pt idx="7973">
                  <c:v>2404.0</c:v>
                </c:pt>
                <c:pt idx="7974">
                  <c:v>2405.0</c:v>
                </c:pt>
                <c:pt idx="7975">
                  <c:v>2406.0</c:v>
                </c:pt>
                <c:pt idx="7976">
                  <c:v>2406.0</c:v>
                </c:pt>
                <c:pt idx="7977">
                  <c:v>2407.0</c:v>
                </c:pt>
                <c:pt idx="7978">
                  <c:v>2407.0</c:v>
                </c:pt>
                <c:pt idx="7979">
                  <c:v>2407.0</c:v>
                </c:pt>
                <c:pt idx="7980">
                  <c:v>2407.0</c:v>
                </c:pt>
                <c:pt idx="7981">
                  <c:v>2407.0</c:v>
                </c:pt>
                <c:pt idx="7982">
                  <c:v>2407.0</c:v>
                </c:pt>
                <c:pt idx="7983">
                  <c:v>2407.0</c:v>
                </c:pt>
                <c:pt idx="7984">
                  <c:v>2407.0</c:v>
                </c:pt>
                <c:pt idx="7985">
                  <c:v>2408.0</c:v>
                </c:pt>
                <c:pt idx="7986">
                  <c:v>2409.0</c:v>
                </c:pt>
                <c:pt idx="7987">
                  <c:v>2409.0</c:v>
                </c:pt>
                <c:pt idx="7988">
                  <c:v>2409.0</c:v>
                </c:pt>
                <c:pt idx="7989">
                  <c:v>2409.0</c:v>
                </c:pt>
                <c:pt idx="7990">
                  <c:v>2410.0</c:v>
                </c:pt>
                <c:pt idx="7991">
                  <c:v>2410.0</c:v>
                </c:pt>
                <c:pt idx="7992">
                  <c:v>2410.0</c:v>
                </c:pt>
                <c:pt idx="7993">
                  <c:v>2410.0</c:v>
                </c:pt>
                <c:pt idx="7994">
                  <c:v>2411.0</c:v>
                </c:pt>
                <c:pt idx="7995">
                  <c:v>2412.0</c:v>
                </c:pt>
                <c:pt idx="7996">
                  <c:v>2413.0</c:v>
                </c:pt>
                <c:pt idx="7997">
                  <c:v>2413.0</c:v>
                </c:pt>
                <c:pt idx="7998">
                  <c:v>2413.0</c:v>
                </c:pt>
                <c:pt idx="7999">
                  <c:v>2413.0</c:v>
                </c:pt>
                <c:pt idx="8000">
                  <c:v>2414.0</c:v>
                </c:pt>
                <c:pt idx="8001">
                  <c:v>2414.0</c:v>
                </c:pt>
                <c:pt idx="8002">
                  <c:v>2414.0</c:v>
                </c:pt>
                <c:pt idx="8003">
                  <c:v>2415.0</c:v>
                </c:pt>
                <c:pt idx="8004">
                  <c:v>2415.0</c:v>
                </c:pt>
                <c:pt idx="8005">
                  <c:v>2415.0</c:v>
                </c:pt>
                <c:pt idx="8006">
                  <c:v>2416.0</c:v>
                </c:pt>
                <c:pt idx="8007">
                  <c:v>2417.0</c:v>
                </c:pt>
                <c:pt idx="8008">
                  <c:v>2417.0</c:v>
                </c:pt>
                <c:pt idx="8009">
                  <c:v>2418.0</c:v>
                </c:pt>
                <c:pt idx="8010">
                  <c:v>2418.0</c:v>
                </c:pt>
                <c:pt idx="8011">
                  <c:v>2418.0</c:v>
                </c:pt>
                <c:pt idx="8012">
                  <c:v>2419.0</c:v>
                </c:pt>
                <c:pt idx="8013">
                  <c:v>2420.0</c:v>
                </c:pt>
                <c:pt idx="8014">
                  <c:v>2420.0</c:v>
                </c:pt>
                <c:pt idx="8015">
                  <c:v>2420.0</c:v>
                </c:pt>
                <c:pt idx="8016">
                  <c:v>2421.0</c:v>
                </c:pt>
                <c:pt idx="8017">
                  <c:v>2422.0</c:v>
                </c:pt>
                <c:pt idx="8018">
                  <c:v>2423.0</c:v>
                </c:pt>
                <c:pt idx="8019">
                  <c:v>2424.0</c:v>
                </c:pt>
                <c:pt idx="8020">
                  <c:v>2425.0</c:v>
                </c:pt>
                <c:pt idx="8021">
                  <c:v>2426.0</c:v>
                </c:pt>
                <c:pt idx="8022">
                  <c:v>2426.0</c:v>
                </c:pt>
                <c:pt idx="8023">
                  <c:v>2426.0</c:v>
                </c:pt>
                <c:pt idx="8024">
                  <c:v>2426.0</c:v>
                </c:pt>
                <c:pt idx="8025">
                  <c:v>2427.0</c:v>
                </c:pt>
                <c:pt idx="8026">
                  <c:v>2427.0</c:v>
                </c:pt>
                <c:pt idx="8027">
                  <c:v>2427.0</c:v>
                </c:pt>
                <c:pt idx="8028">
                  <c:v>2427.0</c:v>
                </c:pt>
                <c:pt idx="8029">
                  <c:v>2427.0</c:v>
                </c:pt>
                <c:pt idx="8030">
                  <c:v>2427.0</c:v>
                </c:pt>
                <c:pt idx="8031">
                  <c:v>2427.0</c:v>
                </c:pt>
                <c:pt idx="8032">
                  <c:v>2427.0</c:v>
                </c:pt>
                <c:pt idx="8033">
                  <c:v>2428.0</c:v>
                </c:pt>
                <c:pt idx="8034">
                  <c:v>2428.0</c:v>
                </c:pt>
                <c:pt idx="8035">
                  <c:v>2428.0</c:v>
                </c:pt>
                <c:pt idx="8036">
                  <c:v>2428.0</c:v>
                </c:pt>
                <c:pt idx="8037">
                  <c:v>2428.0</c:v>
                </c:pt>
                <c:pt idx="8038">
                  <c:v>2428.0</c:v>
                </c:pt>
                <c:pt idx="8039">
                  <c:v>2428.0</c:v>
                </c:pt>
                <c:pt idx="8040">
                  <c:v>2428.0</c:v>
                </c:pt>
                <c:pt idx="8041">
                  <c:v>2428.0</c:v>
                </c:pt>
                <c:pt idx="8042">
                  <c:v>2428.0</c:v>
                </c:pt>
                <c:pt idx="8043">
                  <c:v>2428.0</c:v>
                </c:pt>
                <c:pt idx="8044">
                  <c:v>2428.0</c:v>
                </c:pt>
                <c:pt idx="8045">
                  <c:v>2428.0</c:v>
                </c:pt>
                <c:pt idx="8046">
                  <c:v>2428.0</c:v>
                </c:pt>
                <c:pt idx="8047">
                  <c:v>2429.0</c:v>
                </c:pt>
                <c:pt idx="8048">
                  <c:v>2429.0</c:v>
                </c:pt>
                <c:pt idx="8049">
                  <c:v>2429.0</c:v>
                </c:pt>
                <c:pt idx="8050">
                  <c:v>2429.0</c:v>
                </c:pt>
                <c:pt idx="8051">
                  <c:v>2429.0</c:v>
                </c:pt>
                <c:pt idx="8052">
                  <c:v>2430.0</c:v>
                </c:pt>
                <c:pt idx="8053">
                  <c:v>2431.0</c:v>
                </c:pt>
                <c:pt idx="8054">
                  <c:v>2431.0</c:v>
                </c:pt>
                <c:pt idx="8055">
                  <c:v>2431.0</c:v>
                </c:pt>
                <c:pt idx="8056">
                  <c:v>2432.0</c:v>
                </c:pt>
                <c:pt idx="8057">
                  <c:v>2433.0</c:v>
                </c:pt>
                <c:pt idx="8058">
                  <c:v>2434.0</c:v>
                </c:pt>
                <c:pt idx="8059">
                  <c:v>2434.0</c:v>
                </c:pt>
                <c:pt idx="8060">
                  <c:v>2434.0</c:v>
                </c:pt>
                <c:pt idx="8061">
                  <c:v>2434.0</c:v>
                </c:pt>
                <c:pt idx="8062">
                  <c:v>2434.0</c:v>
                </c:pt>
                <c:pt idx="8063">
                  <c:v>2434.0</c:v>
                </c:pt>
                <c:pt idx="8064">
                  <c:v>2434.0</c:v>
                </c:pt>
                <c:pt idx="8065">
                  <c:v>2434.0</c:v>
                </c:pt>
                <c:pt idx="8066">
                  <c:v>2434.0</c:v>
                </c:pt>
                <c:pt idx="8067">
                  <c:v>2435.0</c:v>
                </c:pt>
                <c:pt idx="8068">
                  <c:v>2435.0</c:v>
                </c:pt>
                <c:pt idx="8069">
                  <c:v>2435.0</c:v>
                </c:pt>
                <c:pt idx="8070">
                  <c:v>2435.0</c:v>
                </c:pt>
                <c:pt idx="8071">
                  <c:v>2435.0</c:v>
                </c:pt>
                <c:pt idx="8072">
                  <c:v>2435.0</c:v>
                </c:pt>
                <c:pt idx="8073">
                  <c:v>2435.0</c:v>
                </c:pt>
                <c:pt idx="8074">
                  <c:v>2435.0</c:v>
                </c:pt>
                <c:pt idx="8075">
                  <c:v>2436.0</c:v>
                </c:pt>
                <c:pt idx="8076">
                  <c:v>2437.0</c:v>
                </c:pt>
                <c:pt idx="8077">
                  <c:v>2437.0</c:v>
                </c:pt>
                <c:pt idx="8078">
                  <c:v>2437.0</c:v>
                </c:pt>
                <c:pt idx="8079">
                  <c:v>2437.0</c:v>
                </c:pt>
                <c:pt idx="8080">
                  <c:v>2438.0</c:v>
                </c:pt>
                <c:pt idx="8081">
                  <c:v>2439.0</c:v>
                </c:pt>
                <c:pt idx="8082">
                  <c:v>2439.0</c:v>
                </c:pt>
                <c:pt idx="8083">
                  <c:v>2439.0</c:v>
                </c:pt>
                <c:pt idx="8084">
                  <c:v>2440.0</c:v>
                </c:pt>
                <c:pt idx="8085">
                  <c:v>2441.0</c:v>
                </c:pt>
                <c:pt idx="8086">
                  <c:v>2442.0</c:v>
                </c:pt>
                <c:pt idx="8087">
                  <c:v>2442.0</c:v>
                </c:pt>
                <c:pt idx="8088">
                  <c:v>2442.0</c:v>
                </c:pt>
                <c:pt idx="8089">
                  <c:v>2442.0</c:v>
                </c:pt>
                <c:pt idx="8090">
                  <c:v>2442.0</c:v>
                </c:pt>
                <c:pt idx="8091">
                  <c:v>2443.0</c:v>
                </c:pt>
                <c:pt idx="8092">
                  <c:v>2443.0</c:v>
                </c:pt>
                <c:pt idx="8093">
                  <c:v>2443.0</c:v>
                </c:pt>
                <c:pt idx="8094">
                  <c:v>2443.0</c:v>
                </c:pt>
                <c:pt idx="8095">
                  <c:v>2444.0</c:v>
                </c:pt>
                <c:pt idx="8096">
                  <c:v>2444.0</c:v>
                </c:pt>
                <c:pt idx="8097">
                  <c:v>2445.0</c:v>
                </c:pt>
                <c:pt idx="8098">
                  <c:v>2445.0</c:v>
                </c:pt>
                <c:pt idx="8099">
                  <c:v>2445.0</c:v>
                </c:pt>
                <c:pt idx="8100">
                  <c:v>2445.0</c:v>
                </c:pt>
                <c:pt idx="8101">
                  <c:v>2445.0</c:v>
                </c:pt>
                <c:pt idx="8102">
                  <c:v>2446.0</c:v>
                </c:pt>
                <c:pt idx="8103">
                  <c:v>2447.0</c:v>
                </c:pt>
                <c:pt idx="8104">
                  <c:v>2448.0</c:v>
                </c:pt>
                <c:pt idx="8105">
                  <c:v>2448.0</c:v>
                </c:pt>
                <c:pt idx="8106">
                  <c:v>2448.0</c:v>
                </c:pt>
                <c:pt idx="8107">
                  <c:v>2448.0</c:v>
                </c:pt>
                <c:pt idx="8108">
                  <c:v>2449.0</c:v>
                </c:pt>
                <c:pt idx="8109">
                  <c:v>2449.0</c:v>
                </c:pt>
                <c:pt idx="8110">
                  <c:v>2449.0</c:v>
                </c:pt>
                <c:pt idx="8111">
                  <c:v>2450.0</c:v>
                </c:pt>
                <c:pt idx="8112">
                  <c:v>2451.0</c:v>
                </c:pt>
                <c:pt idx="8113">
                  <c:v>2451.0</c:v>
                </c:pt>
                <c:pt idx="8114">
                  <c:v>2452.0</c:v>
                </c:pt>
                <c:pt idx="8115">
                  <c:v>2453.0</c:v>
                </c:pt>
                <c:pt idx="8116">
                  <c:v>2453.0</c:v>
                </c:pt>
                <c:pt idx="8117">
                  <c:v>2453.0</c:v>
                </c:pt>
                <c:pt idx="8118">
                  <c:v>2454.0</c:v>
                </c:pt>
                <c:pt idx="8119">
                  <c:v>2454.0</c:v>
                </c:pt>
                <c:pt idx="8120">
                  <c:v>2454.0</c:v>
                </c:pt>
                <c:pt idx="8121">
                  <c:v>2454.0</c:v>
                </c:pt>
                <c:pt idx="8122">
                  <c:v>2454.0</c:v>
                </c:pt>
                <c:pt idx="8123">
                  <c:v>2455.0</c:v>
                </c:pt>
                <c:pt idx="8124">
                  <c:v>2456.0</c:v>
                </c:pt>
                <c:pt idx="8125">
                  <c:v>2457.0</c:v>
                </c:pt>
                <c:pt idx="8126">
                  <c:v>2458.0</c:v>
                </c:pt>
                <c:pt idx="8127">
                  <c:v>2458.0</c:v>
                </c:pt>
                <c:pt idx="8128">
                  <c:v>2459.0</c:v>
                </c:pt>
                <c:pt idx="8129">
                  <c:v>2459.0</c:v>
                </c:pt>
                <c:pt idx="8130">
                  <c:v>2459.0</c:v>
                </c:pt>
                <c:pt idx="8131">
                  <c:v>2459.0</c:v>
                </c:pt>
                <c:pt idx="8132">
                  <c:v>2459.0</c:v>
                </c:pt>
                <c:pt idx="8133">
                  <c:v>2459.0</c:v>
                </c:pt>
                <c:pt idx="8134">
                  <c:v>2459.0</c:v>
                </c:pt>
                <c:pt idx="8135">
                  <c:v>2459.0</c:v>
                </c:pt>
                <c:pt idx="8136">
                  <c:v>2459.0</c:v>
                </c:pt>
                <c:pt idx="8137">
                  <c:v>2459.0</c:v>
                </c:pt>
                <c:pt idx="8138">
                  <c:v>2459.0</c:v>
                </c:pt>
                <c:pt idx="8139">
                  <c:v>2459.0</c:v>
                </c:pt>
                <c:pt idx="8140">
                  <c:v>2459.0</c:v>
                </c:pt>
                <c:pt idx="8141">
                  <c:v>2460.0</c:v>
                </c:pt>
                <c:pt idx="8142">
                  <c:v>2460.0</c:v>
                </c:pt>
                <c:pt idx="8143">
                  <c:v>2460.0</c:v>
                </c:pt>
                <c:pt idx="8144">
                  <c:v>2460.0</c:v>
                </c:pt>
                <c:pt idx="8145">
                  <c:v>2460.0</c:v>
                </c:pt>
                <c:pt idx="8146">
                  <c:v>2460.0</c:v>
                </c:pt>
                <c:pt idx="8147">
                  <c:v>2460.0</c:v>
                </c:pt>
                <c:pt idx="8148">
                  <c:v>2460.0</c:v>
                </c:pt>
                <c:pt idx="8149">
                  <c:v>2460.0</c:v>
                </c:pt>
                <c:pt idx="8150">
                  <c:v>2460.0</c:v>
                </c:pt>
                <c:pt idx="8151">
                  <c:v>2460.0</c:v>
                </c:pt>
                <c:pt idx="8152">
                  <c:v>2460.0</c:v>
                </c:pt>
                <c:pt idx="8153">
                  <c:v>2460.0</c:v>
                </c:pt>
                <c:pt idx="8154">
                  <c:v>2460.0</c:v>
                </c:pt>
                <c:pt idx="8155">
                  <c:v>2460.0</c:v>
                </c:pt>
                <c:pt idx="8156">
                  <c:v>2460.0</c:v>
                </c:pt>
                <c:pt idx="8157">
                  <c:v>2460.0</c:v>
                </c:pt>
                <c:pt idx="8158">
                  <c:v>2460.0</c:v>
                </c:pt>
                <c:pt idx="8159">
                  <c:v>2460.0</c:v>
                </c:pt>
                <c:pt idx="8160">
                  <c:v>2460.0</c:v>
                </c:pt>
                <c:pt idx="8161">
                  <c:v>2461.0</c:v>
                </c:pt>
                <c:pt idx="8162">
                  <c:v>2461.0</c:v>
                </c:pt>
                <c:pt idx="8163">
                  <c:v>2461.0</c:v>
                </c:pt>
                <c:pt idx="8164">
                  <c:v>2461.0</c:v>
                </c:pt>
                <c:pt idx="8165">
                  <c:v>2461.0</c:v>
                </c:pt>
                <c:pt idx="8166">
                  <c:v>2461.0</c:v>
                </c:pt>
                <c:pt idx="8167">
                  <c:v>2461.0</c:v>
                </c:pt>
                <c:pt idx="8168">
                  <c:v>2462.0</c:v>
                </c:pt>
                <c:pt idx="8169">
                  <c:v>2462.0</c:v>
                </c:pt>
                <c:pt idx="8170">
                  <c:v>2462.0</c:v>
                </c:pt>
                <c:pt idx="8171">
                  <c:v>2462.0</c:v>
                </c:pt>
                <c:pt idx="8172">
                  <c:v>2462.0</c:v>
                </c:pt>
                <c:pt idx="8173">
                  <c:v>2463.0</c:v>
                </c:pt>
                <c:pt idx="8174">
                  <c:v>2463.0</c:v>
                </c:pt>
                <c:pt idx="8175">
                  <c:v>2464.0</c:v>
                </c:pt>
                <c:pt idx="8176">
                  <c:v>2464.0</c:v>
                </c:pt>
                <c:pt idx="8177">
                  <c:v>2465.0</c:v>
                </c:pt>
                <c:pt idx="8178">
                  <c:v>2465.0</c:v>
                </c:pt>
                <c:pt idx="8179">
                  <c:v>2465.0</c:v>
                </c:pt>
                <c:pt idx="8180">
                  <c:v>2465.0</c:v>
                </c:pt>
                <c:pt idx="8181">
                  <c:v>2465.0</c:v>
                </c:pt>
                <c:pt idx="8182">
                  <c:v>2466.0</c:v>
                </c:pt>
                <c:pt idx="8183">
                  <c:v>2467.0</c:v>
                </c:pt>
                <c:pt idx="8184">
                  <c:v>2467.0</c:v>
                </c:pt>
                <c:pt idx="8185">
                  <c:v>2467.0</c:v>
                </c:pt>
                <c:pt idx="8186">
                  <c:v>2467.0</c:v>
                </c:pt>
                <c:pt idx="8187">
                  <c:v>2467.0</c:v>
                </c:pt>
                <c:pt idx="8188">
                  <c:v>2467.0</c:v>
                </c:pt>
                <c:pt idx="8189">
                  <c:v>2467.0</c:v>
                </c:pt>
                <c:pt idx="8190">
                  <c:v>2467.0</c:v>
                </c:pt>
                <c:pt idx="8191">
                  <c:v>2467.0</c:v>
                </c:pt>
                <c:pt idx="8192">
                  <c:v>2468.0</c:v>
                </c:pt>
                <c:pt idx="8193">
                  <c:v>2468.0</c:v>
                </c:pt>
                <c:pt idx="8194">
                  <c:v>2468.0</c:v>
                </c:pt>
                <c:pt idx="8195">
                  <c:v>2469.0</c:v>
                </c:pt>
                <c:pt idx="8196">
                  <c:v>2469.0</c:v>
                </c:pt>
                <c:pt idx="8197">
                  <c:v>2470.0</c:v>
                </c:pt>
                <c:pt idx="8198">
                  <c:v>2470.0</c:v>
                </c:pt>
                <c:pt idx="8199">
                  <c:v>2470.0</c:v>
                </c:pt>
                <c:pt idx="8200">
                  <c:v>2470.0</c:v>
                </c:pt>
                <c:pt idx="8201">
                  <c:v>2471.0</c:v>
                </c:pt>
                <c:pt idx="8202">
                  <c:v>2472.0</c:v>
                </c:pt>
                <c:pt idx="8203">
                  <c:v>2473.0</c:v>
                </c:pt>
                <c:pt idx="8204">
                  <c:v>2474.0</c:v>
                </c:pt>
                <c:pt idx="8205">
                  <c:v>2475.0</c:v>
                </c:pt>
                <c:pt idx="8206">
                  <c:v>2476.0</c:v>
                </c:pt>
                <c:pt idx="8207">
                  <c:v>2476.0</c:v>
                </c:pt>
                <c:pt idx="8208">
                  <c:v>2476.0</c:v>
                </c:pt>
                <c:pt idx="8209">
                  <c:v>2476.0</c:v>
                </c:pt>
                <c:pt idx="8210">
                  <c:v>2476.0</c:v>
                </c:pt>
                <c:pt idx="8211">
                  <c:v>2476.0</c:v>
                </c:pt>
                <c:pt idx="8212">
                  <c:v>2477.0</c:v>
                </c:pt>
                <c:pt idx="8213">
                  <c:v>2478.0</c:v>
                </c:pt>
                <c:pt idx="8214">
                  <c:v>2479.0</c:v>
                </c:pt>
                <c:pt idx="8215">
                  <c:v>2480.0</c:v>
                </c:pt>
                <c:pt idx="8216">
                  <c:v>2480.0</c:v>
                </c:pt>
                <c:pt idx="8217">
                  <c:v>2480.0</c:v>
                </c:pt>
                <c:pt idx="8218">
                  <c:v>2480.0</c:v>
                </c:pt>
                <c:pt idx="8219">
                  <c:v>2481.0</c:v>
                </c:pt>
                <c:pt idx="8220">
                  <c:v>2481.0</c:v>
                </c:pt>
                <c:pt idx="8221">
                  <c:v>2482.0</c:v>
                </c:pt>
                <c:pt idx="8222">
                  <c:v>2482.0</c:v>
                </c:pt>
                <c:pt idx="8223">
                  <c:v>2483.0</c:v>
                </c:pt>
                <c:pt idx="8224">
                  <c:v>2483.0</c:v>
                </c:pt>
                <c:pt idx="8225">
                  <c:v>2483.0</c:v>
                </c:pt>
                <c:pt idx="8226">
                  <c:v>2484.0</c:v>
                </c:pt>
                <c:pt idx="8227">
                  <c:v>2484.0</c:v>
                </c:pt>
                <c:pt idx="8228">
                  <c:v>2484.0</c:v>
                </c:pt>
                <c:pt idx="8229">
                  <c:v>2484.0</c:v>
                </c:pt>
                <c:pt idx="8230">
                  <c:v>2484.0</c:v>
                </c:pt>
                <c:pt idx="8231">
                  <c:v>2484.0</c:v>
                </c:pt>
                <c:pt idx="8232">
                  <c:v>2484.0</c:v>
                </c:pt>
                <c:pt idx="8233">
                  <c:v>2484.0</c:v>
                </c:pt>
                <c:pt idx="8234">
                  <c:v>2485.0</c:v>
                </c:pt>
                <c:pt idx="8235">
                  <c:v>2485.0</c:v>
                </c:pt>
                <c:pt idx="8236">
                  <c:v>2485.0</c:v>
                </c:pt>
                <c:pt idx="8237">
                  <c:v>2486.0</c:v>
                </c:pt>
                <c:pt idx="8238">
                  <c:v>2486.0</c:v>
                </c:pt>
                <c:pt idx="8239">
                  <c:v>2487.0</c:v>
                </c:pt>
                <c:pt idx="8240">
                  <c:v>2487.0</c:v>
                </c:pt>
                <c:pt idx="8241">
                  <c:v>2487.0</c:v>
                </c:pt>
                <c:pt idx="8242">
                  <c:v>2487.0</c:v>
                </c:pt>
                <c:pt idx="8243">
                  <c:v>2487.0</c:v>
                </c:pt>
                <c:pt idx="8244">
                  <c:v>2487.0</c:v>
                </c:pt>
                <c:pt idx="8245">
                  <c:v>2487.0</c:v>
                </c:pt>
                <c:pt idx="8246">
                  <c:v>2487.0</c:v>
                </c:pt>
                <c:pt idx="8247">
                  <c:v>2487.0</c:v>
                </c:pt>
                <c:pt idx="8248">
                  <c:v>2488.0</c:v>
                </c:pt>
                <c:pt idx="8249">
                  <c:v>2489.0</c:v>
                </c:pt>
                <c:pt idx="8250">
                  <c:v>2489.0</c:v>
                </c:pt>
                <c:pt idx="8251">
                  <c:v>2489.0</c:v>
                </c:pt>
                <c:pt idx="8252">
                  <c:v>2489.0</c:v>
                </c:pt>
                <c:pt idx="8253">
                  <c:v>2489.0</c:v>
                </c:pt>
                <c:pt idx="8254">
                  <c:v>2489.0</c:v>
                </c:pt>
                <c:pt idx="8255">
                  <c:v>2489.0</c:v>
                </c:pt>
                <c:pt idx="8256">
                  <c:v>2489.0</c:v>
                </c:pt>
                <c:pt idx="8257">
                  <c:v>2489.0</c:v>
                </c:pt>
                <c:pt idx="8258">
                  <c:v>2489.0</c:v>
                </c:pt>
                <c:pt idx="8259">
                  <c:v>2489.0</c:v>
                </c:pt>
                <c:pt idx="8260">
                  <c:v>2489.0</c:v>
                </c:pt>
                <c:pt idx="8261">
                  <c:v>2489.0</c:v>
                </c:pt>
                <c:pt idx="8262">
                  <c:v>2489.0</c:v>
                </c:pt>
                <c:pt idx="8263">
                  <c:v>2489.0</c:v>
                </c:pt>
                <c:pt idx="8264">
                  <c:v>2489.0</c:v>
                </c:pt>
                <c:pt idx="8265">
                  <c:v>2489.0</c:v>
                </c:pt>
                <c:pt idx="8266">
                  <c:v>2489.0</c:v>
                </c:pt>
                <c:pt idx="8267">
                  <c:v>2489.0</c:v>
                </c:pt>
                <c:pt idx="8268">
                  <c:v>2489.0</c:v>
                </c:pt>
                <c:pt idx="8269">
                  <c:v>2489.0</c:v>
                </c:pt>
                <c:pt idx="8270">
                  <c:v>2490.0</c:v>
                </c:pt>
                <c:pt idx="8271">
                  <c:v>2490.0</c:v>
                </c:pt>
                <c:pt idx="8272">
                  <c:v>2490.0</c:v>
                </c:pt>
                <c:pt idx="8273">
                  <c:v>2490.0</c:v>
                </c:pt>
                <c:pt idx="8274">
                  <c:v>2490.0</c:v>
                </c:pt>
                <c:pt idx="8275">
                  <c:v>2490.0</c:v>
                </c:pt>
                <c:pt idx="8276">
                  <c:v>2490.0</c:v>
                </c:pt>
                <c:pt idx="8277">
                  <c:v>2490.0</c:v>
                </c:pt>
                <c:pt idx="8278">
                  <c:v>2490.0</c:v>
                </c:pt>
                <c:pt idx="8279">
                  <c:v>2490.0</c:v>
                </c:pt>
                <c:pt idx="8280">
                  <c:v>2490.0</c:v>
                </c:pt>
                <c:pt idx="8281">
                  <c:v>2490.0</c:v>
                </c:pt>
                <c:pt idx="8282">
                  <c:v>2490.0</c:v>
                </c:pt>
                <c:pt idx="8283">
                  <c:v>2491.0</c:v>
                </c:pt>
                <c:pt idx="8284">
                  <c:v>2492.0</c:v>
                </c:pt>
                <c:pt idx="8285">
                  <c:v>2492.0</c:v>
                </c:pt>
                <c:pt idx="8286">
                  <c:v>2493.0</c:v>
                </c:pt>
                <c:pt idx="8287">
                  <c:v>2493.0</c:v>
                </c:pt>
                <c:pt idx="8288">
                  <c:v>2493.0</c:v>
                </c:pt>
                <c:pt idx="8289">
                  <c:v>2493.0</c:v>
                </c:pt>
                <c:pt idx="8290">
                  <c:v>2493.0</c:v>
                </c:pt>
                <c:pt idx="8291">
                  <c:v>2493.0</c:v>
                </c:pt>
                <c:pt idx="8292">
                  <c:v>2493.0</c:v>
                </c:pt>
                <c:pt idx="8293">
                  <c:v>2493.0</c:v>
                </c:pt>
                <c:pt idx="8294">
                  <c:v>2493.0</c:v>
                </c:pt>
                <c:pt idx="8295">
                  <c:v>2493.0</c:v>
                </c:pt>
                <c:pt idx="8296">
                  <c:v>2493.0</c:v>
                </c:pt>
                <c:pt idx="8297">
                  <c:v>2493.0</c:v>
                </c:pt>
                <c:pt idx="8298">
                  <c:v>2493.0</c:v>
                </c:pt>
                <c:pt idx="8299">
                  <c:v>2493.0</c:v>
                </c:pt>
                <c:pt idx="8300">
                  <c:v>2493.0</c:v>
                </c:pt>
                <c:pt idx="8301">
                  <c:v>2493.0</c:v>
                </c:pt>
                <c:pt idx="8302">
                  <c:v>2493.0</c:v>
                </c:pt>
                <c:pt idx="8303">
                  <c:v>2493.0</c:v>
                </c:pt>
                <c:pt idx="8304">
                  <c:v>2493.0</c:v>
                </c:pt>
                <c:pt idx="8305">
                  <c:v>2493.0</c:v>
                </c:pt>
                <c:pt idx="8306">
                  <c:v>2493.0</c:v>
                </c:pt>
                <c:pt idx="8307">
                  <c:v>2493.0</c:v>
                </c:pt>
                <c:pt idx="8308">
                  <c:v>2493.0</c:v>
                </c:pt>
                <c:pt idx="8309">
                  <c:v>2493.0</c:v>
                </c:pt>
                <c:pt idx="8310">
                  <c:v>2493.0</c:v>
                </c:pt>
                <c:pt idx="8311">
                  <c:v>2494.0</c:v>
                </c:pt>
                <c:pt idx="8312">
                  <c:v>2494.0</c:v>
                </c:pt>
                <c:pt idx="8313">
                  <c:v>2494.0</c:v>
                </c:pt>
                <c:pt idx="8314">
                  <c:v>2494.0</c:v>
                </c:pt>
                <c:pt idx="8315">
                  <c:v>2494.0</c:v>
                </c:pt>
                <c:pt idx="8316">
                  <c:v>2495.0</c:v>
                </c:pt>
                <c:pt idx="8317">
                  <c:v>2495.0</c:v>
                </c:pt>
                <c:pt idx="8318">
                  <c:v>2495.0</c:v>
                </c:pt>
                <c:pt idx="8319">
                  <c:v>2496.0</c:v>
                </c:pt>
                <c:pt idx="8320">
                  <c:v>2496.0</c:v>
                </c:pt>
                <c:pt idx="8321">
                  <c:v>2496.0</c:v>
                </c:pt>
                <c:pt idx="8322">
                  <c:v>2496.0</c:v>
                </c:pt>
                <c:pt idx="8323">
                  <c:v>2496.0</c:v>
                </c:pt>
                <c:pt idx="8324">
                  <c:v>2496.0</c:v>
                </c:pt>
                <c:pt idx="8325">
                  <c:v>2497.0</c:v>
                </c:pt>
                <c:pt idx="8326">
                  <c:v>2498.0</c:v>
                </c:pt>
                <c:pt idx="8327">
                  <c:v>2498.0</c:v>
                </c:pt>
                <c:pt idx="8328">
                  <c:v>2498.0</c:v>
                </c:pt>
                <c:pt idx="8329">
                  <c:v>2498.0</c:v>
                </c:pt>
                <c:pt idx="8330">
                  <c:v>2499.0</c:v>
                </c:pt>
                <c:pt idx="8331">
                  <c:v>2499.0</c:v>
                </c:pt>
                <c:pt idx="8332">
                  <c:v>2499.0</c:v>
                </c:pt>
                <c:pt idx="8333">
                  <c:v>2499.0</c:v>
                </c:pt>
                <c:pt idx="8334">
                  <c:v>2499.0</c:v>
                </c:pt>
                <c:pt idx="8335">
                  <c:v>2499.0</c:v>
                </c:pt>
                <c:pt idx="8336">
                  <c:v>2499.0</c:v>
                </c:pt>
                <c:pt idx="8337">
                  <c:v>2499.0</c:v>
                </c:pt>
                <c:pt idx="8338">
                  <c:v>2500.0</c:v>
                </c:pt>
                <c:pt idx="8339">
                  <c:v>2501.0</c:v>
                </c:pt>
                <c:pt idx="8340">
                  <c:v>2501.0</c:v>
                </c:pt>
                <c:pt idx="8341">
                  <c:v>2501.0</c:v>
                </c:pt>
                <c:pt idx="8342">
                  <c:v>2501.0</c:v>
                </c:pt>
                <c:pt idx="8343">
                  <c:v>2502.0</c:v>
                </c:pt>
                <c:pt idx="8344">
                  <c:v>2502.0</c:v>
                </c:pt>
                <c:pt idx="8345">
                  <c:v>2502.0</c:v>
                </c:pt>
                <c:pt idx="8346">
                  <c:v>2503.0</c:v>
                </c:pt>
                <c:pt idx="8347">
                  <c:v>2504.0</c:v>
                </c:pt>
                <c:pt idx="8348">
                  <c:v>2505.0</c:v>
                </c:pt>
                <c:pt idx="8349">
                  <c:v>2506.0</c:v>
                </c:pt>
                <c:pt idx="8350">
                  <c:v>2507.0</c:v>
                </c:pt>
                <c:pt idx="8351">
                  <c:v>2508.0</c:v>
                </c:pt>
                <c:pt idx="8352">
                  <c:v>2509.0</c:v>
                </c:pt>
                <c:pt idx="8353">
                  <c:v>2510.0</c:v>
                </c:pt>
                <c:pt idx="8354">
                  <c:v>2511.0</c:v>
                </c:pt>
                <c:pt idx="8355">
                  <c:v>2512.0</c:v>
                </c:pt>
                <c:pt idx="8356">
                  <c:v>2513.0</c:v>
                </c:pt>
                <c:pt idx="8357">
                  <c:v>2514.0</c:v>
                </c:pt>
                <c:pt idx="8358">
                  <c:v>2515.0</c:v>
                </c:pt>
                <c:pt idx="8359">
                  <c:v>2516.0</c:v>
                </c:pt>
                <c:pt idx="8360">
                  <c:v>2516.0</c:v>
                </c:pt>
                <c:pt idx="8361">
                  <c:v>2517.0</c:v>
                </c:pt>
                <c:pt idx="8362">
                  <c:v>2518.0</c:v>
                </c:pt>
                <c:pt idx="8363">
                  <c:v>2519.0</c:v>
                </c:pt>
                <c:pt idx="8364">
                  <c:v>2519.0</c:v>
                </c:pt>
                <c:pt idx="8365">
                  <c:v>2520.0</c:v>
                </c:pt>
                <c:pt idx="8366">
                  <c:v>2521.0</c:v>
                </c:pt>
                <c:pt idx="8367">
                  <c:v>2522.0</c:v>
                </c:pt>
                <c:pt idx="8368">
                  <c:v>2522.0</c:v>
                </c:pt>
                <c:pt idx="8369">
                  <c:v>2522.0</c:v>
                </c:pt>
                <c:pt idx="8370">
                  <c:v>2522.0</c:v>
                </c:pt>
                <c:pt idx="8371">
                  <c:v>2522.0</c:v>
                </c:pt>
                <c:pt idx="8372">
                  <c:v>2522.0</c:v>
                </c:pt>
                <c:pt idx="8373">
                  <c:v>2522.0</c:v>
                </c:pt>
                <c:pt idx="8374">
                  <c:v>2523.0</c:v>
                </c:pt>
                <c:pt idx="8375">
                  <c:v>2524.0</c:v>
                </c:pt>
                <c:pt idx="8376">
                  <c:v>2524.0</c:v>
                </c:pt>
                <c:pt idx="8377">
                  <c:v>2524.0</c:v>
                </c:pt>
                <c:pt idx="8378">
                  <c:v>2524.0</c:v>
                </c:pt>
                <c:pt idx="8379">
                  <c:v>2525.0</c:v>
                </c:pt>
                <c:pt idx="8380">
                  <c:v>2525.0</c:v>
                </c:pt>
                <c:pt idx="8381">
                  <c:v>2525.0</c:v>
                </c:pt>
                <c:pt idx="8382">
                  <c:v>2526.0</c:v>
                </c:pt>
                <c:pt idx="8383">
                  <c:v>2526.0</c:v>
                </c:pt>
                <c:pt idx="8384">
                  <c:v>2526.0</c:v>
                </c:pt>
                <c:pt idx="8385">
                  <c:v>2527.0</c:v>
                </c:pt>
                <c:pt idx="8386">
                  <c:v>2528.0</c:v>
                </c:pt>
                <c:pt idx="8387">
                  <c:v>2529.0</c:v>
                </c:pt>
                <c:pt idx="8388">
                  <c:v>2530.0</c:v>
                </c:pt>
                <c:pt idx="8389">
                  <c:v>2530.0</c:v>
                </c:pt>
                <c:pt idx="8390">
                  <c:v>2531.0</c:v>
                </c:pt>
                <c:pt idx="8391">
                  <c:v>2532.0</c:v>
                </c:pt>
                <c:pt idx="8392">
                  <c:v>2533.0</c:v>
                </c:pt>
                <c:pt idx="8393">
                  <c:v>2534.0</c:v>
                </c:pt>
                <c:pt idx="8394">
                  <c:v>2534.0</c:v>
                </c:pt>
                <c:pt idx="8395">
                  <c:v>2535.0</c:v>
                </c:pt>
                <c:pt idx="8396">
                  <c:v>2535.0</c:v>
                </c:pt>
                <c:pt idx="8397">
                  <c:v>2536.0</c:v>
                </c:pt>
                <c:pt idx="8398">
                  <c:v>2537.0</c:v>
                </c:pt>
                <c:pt idx="8399">
                  <c:v>2538.0</c:v>
                </c:pt>
                <c:pt idx="8400">
                  <c:v>2539.0</c:v>
                </c:pt>
                <c:pt idx="8401">
                  <c:v>2539.0</c:v>
                </c:pt>
                <c:pt idx="8402">
                  <c:v>2539.0</c:v>
                </c:pt>
                <c:pt idx="8403">
                  <c:v>2540.0</c:v>
                </c:pt>
                <c:pt idx="8404">
                  <c:v>2540.0</c:v>
                </c:pt>
                <c:pt idx="8405">
                  <c:v>2540.0</c:v>
                </c:pt>
                <c:pt idx="8406">
                  <c:v>2541.0</c:v>
                </c:pt>
                <c:pt idx="8407">
                  <c:v>2542.0</c:v>
                </c:pt>
                <c:pt idx="8408">
                  <c:v>2542.0</c:v>
                </c:pt>
                <c:pt idx="8409">
                  <c:v>2543.0</c:v>
                </c:pt>
                <c:pt idx="8410">
                  <c:v>2544.0</c:v>
                </c:pt>
                <c:pt idx="8411">
                  <c:v>2545.0</c:v>
                </c:pt>
                <c:pt idx="8412">
                  <c:v>2546.0</c:v>
                </c:pt>
                <c:pt idx="8413">
                  <c:v>2546.0</c:v>
                </c:pt>
                <c:pt idx="8414">
                  <c:v>2546.0</c:v>
                </c:pt>
                <c:pt idx="8415">
                  <c:v>2547.0</c:v>
                </c:pt>
                <c:pt idx="8416">
                  <c:v>2547.0</c:v>
                </c:pt>
                <c:pt idx="8417">
                  <c:v>2548.0</c:v>
                </c:pt>
                <c:pt idx="8418">
                  <c:v>2549.0</c:v>
                </c:pt>
                <c:pt idx="8419">
                  <c:v>2549.0</c:v>
                </c:pt>
                <c:pt idx="8420">
                  <c:v>2549.0</c:v>
                </c:pt>
                <c:pt idx="8421">
                  <c:v>2550.0</c:v>
                </c:pt>
                <c:pt idx="8422">
                  <c:v>2551.0</c:v>
                </c:pt>
                <c:pt idx="8423">
                  <c:v>2552.0</c:v>
                </c:pt>
                <c:pt idx="8424">
                  <c:v>2553.0</c:v>
                </c:pt>
                <c:pt idx="8425">
                  <c:v>2554.0</c:v>
                </c:pt>
                <c:pt idx="8426">
                  <c:v>2555.0</c:v>
                </c:pt>
                <c:pt idx="8427">
                  <c:v>2556.0</c:v>
                </c:pt>
                <c:pt idx="8428">
                  <c:v>2557.0</c:v>
                </c:pt>
                <c:pt idx="8429">
                  <c:v>2558.0</c:v>
                </c:pt>
                <c:pt idx="8430">
                  <c:v>2558.0</c:v>
                </c:pt>
                <c:pt idx="8431">
                  <c:v>2559.0</c:v>
                </c:pt>
                <c:pt idx="8432">
                  <c:v>2559.0</c:v>
                </c:pt>
                <c:pt idx="8433">
                  <c:v>2560.0</c:v>
                </c:pt>
                <c:pt idx="8434">
                  <c:v>2561.0</c:v>
                </c:pt>
                <c:pt idx="8435">
                  <c:v>2562.0</c:v>
                </c:pt>
                <c:pt idx="8436">
                  <c:v>2563.0</c:v>
                </c:pt>
                <c:pt idx="8437">
                  <c:v>2564.0</c:v>
                </c:pt>
                <c:pt idx="8438">
                  <c:v>2565.0</c:v>
                </c:pt>
                <c:pt idx="8439">
                  <c:v>2566.0</c:v>
                </c:pt>
                <c:pt idx="8440">
                  <c:v>2567.0</c:v>
                </c:pt>
                <c:pt idx="8441">
                  <c:v>2568.0</c:v>
                </c:pt>
                <c:pt idx="8442">
                  <c:v>2569.0</c:v>
                </c:pt>
                <c:pt idx="8443">
                  <c:v>2570.0</c:v>
                </c:pt>
                <c:pt idx="8444">
                  <c:v>2571.0</c:v>
                </c:pt>
                <c:pt idx="8445">
                  <c:v>2572.0</c:v>
                </c:pt>
                <c:pt idx="8446">
                  <c:v>2573.0</c:v>
                </c:pt>
                <c:pt idx="8447">
                  <c:v>2574.0</c:v>
                </c:pt>
                <c:pt idx="8448">
                  <c:v>2575.0</c:v>
                </c:pt>
                <c:pt idx="8449">
                  <c:v>2576.0</c:v>
                </c:pt>
                <c:pt idx="8450">
                  <c:v>2577.0</c:v>
                </c:pt>
                <c:pt idx="8451">
                  <c:v>2578.0</c:v>
                </c:pt>
                <c:pt idx="8452">
                  <c:v>2579.0</c:v>
                </c:pt>
                <c:pt idx="8453">
                  <c:v>2580.0</c:v>
                </c:pt>
                <c:pt idx="8454">
                  <c:v>2581.0</c:v>
                </c:pt>
                <c:pt idx="8455">
                  <c:v>2582.0</c:v>
                </c:pt>
                <c:pt idx="8456">
                  <c:v>2583.0</c:v>
                </c:pt>
                <c:pt idx="8457">
                  <c:v>2584.0</c:v>
                </c:pt>
                <c:pt idx="8458">
                  <c:v>2585.0</c:v>
                </c:pt>
                <c:pt idx="8459">
                  <c:v>2586.0</c:v>
                </c:pt>
                <c:pt idx="8460">
                  <c:v>2587.0</c:v>
                </c:pt>
                <c:pt idx="8461">
                  <c:v>2588.0</c:v>
                </c:pt>
                <c:pt idx="8462">
                  <c:v>2588.0</c:v>
                </c:pt>
                <c:pt idx="8463">
                  <c:v>2588.0</c:v>
                </c:pt>
                <c:pt idx="8464">
                  <c:v>2588.0</c:v>
                </c:pt>
                <c:pt idx="8465">
                  <c:v>2589.0</c:v>
                </c:pt>
                <c:pt idx="8466">
                  <c:v>2590.0</c:v>
                </c:pt>
                <c:pt idx="8467">
                  <c:v>2590.0</c:v>
                </c:pt>
                <c:pt idx="8468">
                  <c:v>2591.0</c:v>
                </c:pt>
                <c:pt idx="8469">
                  <c:v>2591.0</c:v>
                </c:pt>
                <c:pt idx="8470">
                  <c:v>2591.0</c:v>
                </c:pt>
                <c:pt idx="8471">
                  <c:v>2591.0</c:v>
                </c:pt>
                <c:pt idx="8472">
                  <c:v>2591.0</c:v>
                </c:pt>
                <c:pt idx="8473">
                  <c:v>2592.0</c:v>
                </c:pt>
                <c:pt idx="8474">
                  <c:v>2592.0</c:v>
                </c:pt>
                <c:pt idx="8475">
                  <c:v>2593.0</c:v>
                </c:pt>
                <c:pt idx="8476">
                  <c:v>2593.0</c:v>
                </c:pt>
                <c:pt idx="8477">
                  <c:v>2593.0</c:v>
                </c:pt>
                <c:pt idx="8478">
                  <c:v>2594.0</c:v>
                </c:pt>
                <c:pt idx="8479">
                  <c:v>2594.0</c:v>
                </c:pt>
                <c:pt idx="8480">
                  <c:v>2594.0</c:v>
                </c:pt>
                <c:pt idx="8481">
                  <c:v>2594.0</c:v>
                </c:pt>
                <c:pt idx="8482">
                  <c:v>2594.0</c:v>
                </c:pt>
                <c:pt idx="8483">
                  <c:v>2594.0</c:v>
                </c:pt>
                <c:pt idx="8484">
                  <c:v>2594.0</c:v>
                </c:pt>
                <c:pt idx="8485">
                  <c:v>2594.0</c:v>
                </c:pt>
                <c:pt idx="8486">
                  <c:v>2595.0</c:v>
                </c:pt>
                <c:pt idx="8487">
                  <c:v>2595.0</c:v>
                </c:pt>
                <c:pt idx="8488">
                  <c:v>2595.0</c:v>
                </c:pt>
                <c:pt idx="8489">
                  <c:v>2595.0</c:v>
                </c:pt>
                <c:pt idx="8490">
                  <c:v>2595.0</c:v>
                </c:pt>
                <c:pt idx="8491">
                  <c:v>2595.0</c:v>
                </c:pt>
                <c:pt idx="8492">
                  <c:v>2595.0</c:v>
                </c:pt>
                <c:pt idx="8493">
                  <c:v>2595.0</c:v>
                </c:pt>
                <c:pt idx="8494">
                  <c:v>2595.0</c:v>
                </c:pt>
                <c:pt idx="8495">
                  <c:v>2595.0</c:v>
                </c:pt>
                <c:pt idx="8496">
                  <c:v>2595.0</c:v>
                </c:pt>
                <c:pt idx="8497">
                  <c:v>2595.0</c:v>
                </c:pt>
                <c:pt idx="8498">
                  <c:v>2595.0</c:v>
                </c:pt>
                <c:pt idx="8499">
                  <c:v>2595.0</c:v>
                </c:pt>
                <c:pt idx="8500">
                  <c:v>2595.0</c:v>
                </c:pt>
                <c:pt idx="8501">
                  <c:v>2595.0</c:v>
                </c:pt>
                <c:pt idx="8502">
                  <c:v>2595.0</c:v>
                </c:pt>
                <c:pt idx="8503">
                  <c:v>2595.0</c:v>
                </c:pt>
                <c:pt idx="8504">
                  <c:v>2595.0</c:v>
                </c:pt>
                <c:pt idx="8505">
                  <c:v>2595.0</c:v>
                </c:pt>
                <c:pt idx="8506">
                  <c:v>2595.0</c:v>
                </c:pt>
                <c:pt idx="8507">
                  <c:v>2595.0</c:v>
                </c:pt>
                <c:pt idx="8508">
                  <c:v>2595.0</c:v>
                </c:pt>
                <c:pt idx="8509">
                  <c:v>2596.0</c:v>
                </c:pt>
                <c:pt idx="8510">
                  <c:v>2597.0</c:v>
                </c:pt>
                <c:pt idx="8511">
                  <c:v>2597.0</c:v>
                </c:pt>
                <c:pt idx="8512">
                  <c:v>2597.0</c:v>
                </c:pt>
                <c:pt idx="8513">
                  <c:v>2597.0</c:v>
                </c:pt>
                <c:pt idx="8514">
                  <c:v>2597.0</c:v>
                </c:pt>
                <c:pt idx="8515">
                  <c:v>2597.0</c:v>
                </c:pt>
                <c:pt idx="8516">
                  <c:v>2597.0</c:v>
                </c:pt>
                <c:pt idx="8517">
                  <c:v>2597.0</c:v>
                </c:pt>
                <c:pt idx="8518">
                  <c:v>2597.0</c:v>
                </c:pt>
                <c:pt idx="8519">
                  <c:v>2597.0</c:v>
                </c:pt>
                <c:pt idx="8520">
                  <c:v>2597.0</c:v>
                </c:pt>
                <c:pt idx="8521">
                  <c:v>2597.0</c:v>
                </c:pt>
                <c:pt idx="8522">
                  <c:v>2597.0</c:v>
                </c:pt>
                <c:pt idx="8523">
                  <c:v>2597.0</c:v>
                </c:pt>
                <c:pt idx="8524">
                  <c:v>2597.0</c:v>
                </c:pt>
                <c:pt idx="8525">
                  <c:v>2597.0</c:v>
                </c:pt>
                <c:pt idx="8526">
                  <c:v>2597.0</c:v>
                </c:pt>
                <c:pt idx="8527">
                  <c:v>2597.0</c:v>
                </c:pt>
                <c:pt idx="8528">
                  <c:v>2597.0</c:v>
                </c:pt>
                <c:pt idx="8529">
                  <c:v>2597.0</c:v>
                </c:pt>
                <c:pt idx="8530">
                  <c:v>2598.0</c:v>
                </c:pt>
                <c:pt idx="8531">
                  <c:v>2599.0</c:v>
                </c:pt>
                <c:pt idx="8532">
                  <c:v>2600.0</c:v>
                </c:pt>
                <c:pt idx="8533">
                  <c:v>2601.0</c:v>
                </c:pt>
                <c:pt idx="8534">
                  <c:v>2601.0</c:v>
                </c:pt>
                <c:pt idx="8535">
                  <c:v>2602.0</c:v>
                </c:pt>
                <c:pt idx="8536">
                  <c:v>2602.0</c:v>
                </c:pt>
                <c:pt idx="8537">
                  <c:v>2602.0</c:v>
                </c:pt>
                <c:pt idx="8538">
                  <c:v>2602.0</c:v>
                </c:pt>
                <c:pt idx="8539">
                  <c:v>2602.0</c:v>
                </c:pt>
                <c:pt idx="8540">
                  <c:v>2602.0</c:v>
                </c:pt>
                <c:pt idx="8541">
                  <c:v>2602.0</c:v>
                </c:pt>
                <c:pt idx="8542">
                  <c:v>2602.0</c:v>
                </c:pt>
                <c:pt idx="8543">
                  <c:v>2602.0</c:v>
                </c:pt>
                <c:pt idx="8544">
                  <c:v>2602.0</c:v>
                </c:pt>
                <c:pt idx="8545">
                  <c:v>2602.0</c:v>
                </c:pt>
                <c:pt idx="8546">
                  <c:v>2602.0</c:v>
                </c:pt>
                <c:pt idx="8547">
                  <c:v>2602.0</c:v>
                </c:pt>
                <c:pt idx="8548">
                  <c:v>2602.0</c:v>
                </c:pt>
                <c:pt idx="8549">
                  <c:v>2602.0</c:v>
                </c:pt>
                <c:pt idx="8550">
                  <c:v>2602.0</c:v>
                </c:pt>
                <c:pt idx="8551">
                  <c:v>2602.0</c:v>
                </c:pt>
                <c:pt idx="8552">
                  <c:v>2603.0</c:v>
                </c:pt>
                <c:pt idx="8553">
                  <c:v>2603.0</c:v>
                </c:pt>
                <c:pt idx="8554">
                  <c:v>2603.0</c:v>
                </c:pt>
                <c:pt idx="8555">
                  <c:v>2603.0</c:v>
                </c:pt>
                <c:pt idx="8556">
                  <c:v>2603.0</c:v>
                </c:pt>
                <c:pt idx="8557">
                  <c:v>2603.0</c:v>
                </c:pt>
                <c:pt idx="8558">
                  <c:v>2603.0</c:v>
                </c:pt>
                <c:pt idx="8559">
                  <c:v>2604.0</c:v>
                </c:pt>
                <c:pt idx="8560">
                  <c:v>2604.0</c:v>
                </c:pt>
                <c:pt idx="8561">
                  <c:v>2604.0</c:v>
                </c:pt>
                <c:pt idx="8562">
                  <c:v>2605.0</c:v>
                </c:pt>
                <c:pt idx="8563">
                  <c:v>2605.0</c:v>
                </c:pt>
                <c:pt idx="8564">
                  <c:v>2605.0</c:v>
                </c:pt>
                <c:pt idx="8565">
                  <c:v>2606.0</c:v>
                </c:pt>
                <c:pt idx="8566">
                  <c:v>2607.0</c:v>
                </c:pt>
                <c:pt idx="8567">
                  <c:v>2607.0</c:v>
                </c:pt>
                <c:pt idx="8568">
                  <c:v>2607.0</c:v>
                </c:pt>
                <c:pt idx="8569">
                  <c:v>2608.0</c:v>
                </c:pt>
                <c:pt idx="8570">
                  <c:v>2608.0</c:v>
                </c:pt>
                <c:pt idx="8571">
                  <c:v>2609.0</c:v>
                </c:pt>
                <c:pt idx="8572">
                  <c:v>2610.0</c:v>
                </c:pt>
                <c:pt idx="8573">
                  <c:v>2611.0</c:v>
                </c:pt>
                <c:pt idx="8574">
                  <c:v>2611.0</c:v>
                </c:pt>
                <c:pt idx="8575">
                  <c:v>2612.0</c:v>
                </c:pt>
                <c:pt idx="8576">
                  <c:v>2612.0</c:v>
                </c:pt>
                <c:pt idx="8577">
                  <c:v>2612.0</c:v>
                </c:pt>
                <c:pt idx="8578">
                  <c:v>2612.0</c:v>
                </c:pt>
                <c:pt idx="8579">
                  <c:v>2613.0</c:v>
                </c:pt>
                <c:pt idx="8580">
                  <c:v>2613.0</c:v>
                </c:pt>
                <c:pt idx="8581">
                  <c:v>2613.0</c:v>
                </c:pt>
                <c:pt idx="8582">
                  <c:v>2613.0</c:v>
                </c:pt>
                <c:pt idx="8583">
                  <c:v>2613.0</c:v>
                </c:pt>
                <c:pt idx="8584">
                  <c:v>2613.0</c:v>
                </c:pt>
                <c:pt idx="8585">
                  <c:v>2614.0</c:v>
                </c:pt>
                <c:pt idx="8586">
                  <c:v>2614.0</c:v>
                </c:pt>
                <c:pt idx="8587">
                  <c:v>2614.0</c:v>
                </c:pt>
                <c:pt idx="8588">
                  <c:v>2614.0</c:v>
                </c:pt>
                <c:pt idx="8589">
                  <c:v>2614.0</c:v>
                </c:pt>
                <c:pt idx="8590">
                  <c:v>2615.0</c:v>
                </c:pt>
                <c:pt idx="8591">
                  <c:v>2616.0</c:v>
                </c:pt>
                <c:pt idx="8592">
                  <c:v>2617.0</c:v>
                </c:pt>
                <c:pt idx="8593">
                  <c:v>2617.0</c:v>
                </c:pt>
                <c:pt idx="8594">
                  <c:v>2617.0</c:v>
                </c:pt>
                <c:pt idx="8595">
                  <c:v>2617.0</c:v>
                </c:pt>
                <c:pt idx="8596">
                  <c:v>2617.0</c:v>
                </c:pt>
                <c:pt idx="8597">
                  <c:v>2617.0</c:v>
                </c:pt>
                <c:pt idx="8598">
                  <c:v>2617.0</c:v>
                </c:pt>
                <c:pt idx="8599">
                  <c:v>2617.0</c:v>
                </c:pt>
                <c:pt idx="8600">
                  <c:v>2618.0</c:v>
                </c:pt>
                <c:pt idx="8601">
                  <c:v>2618.0</c:v>
                </c:pt>
                <c:pt idx="8602">
                  <c:v>2619.0</c:v>
                </c:pt>
                <c:pt idx="8603">
                  <c:v>2619.0</c:v>
                </c:pt>
                <c:pt idx="8604">
                  <c:v>2620.0</c:v>
                </c:pt>
                <c:pt idx="8605">
                  <c:v>2620.0</c:v>
                </c:pt>
                <c:pt idx="8606">
                  <c:v>2620.0</c:v>
                </c:pt>
                <c:pt idx="8607">
                  <c:v>2620.0</c:v>
                </c:pt>
                <c:pt idx="8608">
                  <c:v>2621.0</c:v>
                </c:pt>
                <c:pt idx="8609">
                  <c:v>2622.0</c:v>
                </c:pt>
                <c:pt idx="8610">
                  <c:v>2622.0</c:v>
                </c:pt>
                <c:pt idx="8611">
                  <c:v>2622.0</c:v>
                </c:pt>
                <c:pt idx="8612">
                  <c:v>2622.0</c:v>
                </c:pt>
                <c:pt idx="8613">
                  <c:v>2622.0</c:v>
                </c:pt>
                <c:pt idx="8614">
                  <c:v>2622.0</c:v>
                </c:pt>
                <c:pt idx="8615">
                  <c:v>2622.0</c:v>
                </c:pt>
                <c:pt idx="8616">
                  <c:v>2622.0</c:v>
                </c:pt>
                <c:pt idx="8617">
                  <c:v>2622.0</c:v>
                </c:pt>
                <c:pt idx="8618">
                  <c:v>2622.0</c:v>
                </c:pt>
                <c:pt idx="8619">
                  <c:v>2622.0</c:v>
                </c:pt>
                <c:pt idx="8620">
                  <c:v>2622.0</c:v>
                </c:pt>
                <c:pt idx="8621">
                  <c:v>2622.0</c:v>
                </c:pt>
                <c:pt idx="8622">
                  <c:v>2622.0</c:v>
                </c:pt>
                <c:pt idx="8623">
                  <c:v>2622.0</c:v>
                </c:pt>
                <c:pt idx="8624">
                  <c:v>2622.0</c:v>
                </c:pt>
                <c:pt idx="8625">
                  <c:v>2623.0</c:v>
                </c:pt>
                <c:pt idx="8626">
                  <c:v>2624.0</c:v>
                </c:pt>
                <c:pt idx="8627">
                  <c:v>2625.0</c:v>
                </c:pt>
                <c:pt idx="8628">
                  <c:v>2626.0</c:v>
                </c:pt>
                <c:pt idx="8629">
                  <c:v>2627.0</c:v>
                </c:pt>
                <c:pt idx="8630">
                  <c:v>2628.0</c:v>
                </c:pt>
                <c:pt idx="8631">
                  <c:v>2629.0</c:v>
                </c:pt>
                <c:pt idx="8632">
                  <c:v>2630.0</c:v>
                </c:pt>
                <c:pt idx="8633">
                  <c:v>2631.0</c:v>
                </c:pt>
                <c:pt idx="8634">
                  <c:v>2631.0</c:v>
                </c:pt>
                <c:pt idx="8635">
                  <c:v>2632.0</c:v>
                </c:pt>
                <c:pt idx="8636">
                  <c:v>2633.0</c:v>
                </c:pt>
                <c:pt idx="8637">
                  <c:v>2633.0</c:v>
                </c:pt>
                <c:pt idx="8638">
                  <c:v>2634.0</c:v>
                </c:pt>
                <c:pt idx="8639">
                  <c:v>2634.0</c:v>
                </c:pt>
                <c:pt idx="8640">
                  <c:v>2634.0</c:v>
                </c:pt>
                <c:pt idx="8641">
                  <c:v>2634.0</c:v>
                </c:pt>
                <c:pt idx="8642">
                  <c:v>2635.0</c:v>
                </c:pt>
                <c:pt idx="8643">
                  <c:v>2635.0</c:v>
                </c:pt>
                <c:pt idx="8644">
                  <c:v>2635.0</c:v>
                </c:pt>
                <c:pt idx="8645">
                  <c:v>2636.0</c:v>
                </c:pt>
                <c:pt idx="8646">
                  <c:v>2636.0</c:v>
                </c:pt>
                <c:pt idx="8647">
                  <c:v>2637.0</c:v>
                </c:pt>
                <c:pt idx="8648">
                  <c:v>2638.0</c:v>
                </c:pt>
                <c:pt idx="8649">
                  <c:v>2639.0</c:v>
                </c:pt>
                <c:pt idx="8650">
                  <c:v>2639.0</c:v>
                </c:pt>
                <c:pt idx="8651">
                  <c:v>2639.0</c:v>
                </c:pt>
                <c:pt idx="8652">
                  <c:v>2639.0</c:v>
                </c:pt>
                <c:pt idx="8653">
                  <c:v>2640.0</c:v>
                </c:pt>
                <c:pt idx="8654">
                  <c:v>2641.0</c:v>
                </c:pt>
                <c:pt idx="8655">
                  <c:v>2641.0</c:v>
                </c:pt>
                <c:pt idx="8656">
                  <c:v>2641.0</c:v>
                </c:pt>
                <c:pt idx="8657">
                  <c:v>2641.0</c:v>
                </c:pt>
                <c:pt idx="8658">
                  <c:v>2641.0</c:v>
                </c:pt>
                <c:pt idx="8659">
                  <c:v>2642.0</c:v>
                </c:pt>
                <c:pt idx="8660">
                  <c:v>2642.0</c:v>
                </c:pt>
                <c:pt idx="8661">
                  <c:v>2642.0</c:v>
                </c:pt>
                <c:pt idx="8662">
                  <c:v>2642.0</c:v>
                </c:pt>
                <c:pt idx="8663">
                  <c:v>2643.0</c:v>
                </c:pt>
                <c:pt idx="8664">
                  <c:v>2643.0</c:v>
                </c:pt>
                <c:pt idx="8665">
                  <c:v>2644.0</c:v>
                </c:pt>
                <c:pt idx="8666">
                  <c:v>2644.0</c:v>
                </c:pt>
                <c:pt idx="8667">
                  <c:v>2645.0</c:v>
                </c:pt>
                <c:pt idx="8668">
                  <c:v>2646.0</c:v>
                </c:pt>
                <c:pt idx="8669">
                  <c:v>2647.0</c:v>
                </c:pt>
                <c:pt idx="8670">
                  <c:v>2647.0</c:v>
                </c:pt>
                <c:pt idx="8671">
                  <c:v>2647.0</c:v>
                </c:pt>
                <c:pt idx="8672">
                  <c:v>2648.0</c:v>
                </c:pt>
                <c:pt idx="8673">
                  <c:v>2648.0</c:v>
                </c:pt>
                <c:pt idx="8674">
                  <c:v>2648.0</c:v>
                </c:pt>
                <c:pt idx="8675">
                  <c:v>2649.0</c:v>
                </c:pt>
                <c:pt idx="8676">
                  <c:v>2649.0</c:v>
                </c:pt>
                <c:pt idx="8677">
                  <c:v>2650.0</c:v>
                </c:pt>
                <c:pt idx="8678">
                  <c:v>2651.0</c:v>
                </c:pt>
                <c:pt idx="8679">
                  <c:v>2651.0</c:v>
                </c:pt>
                <c:pt idx="8680">
                  <c:v>2651.0</c:v>
                </c:pt>
                <c:pt idx="8681">
                  <c:v>2651.0</c:v>
                </c:pt>
                <c:pt idx="8682">
                  <c:v>2651.0</c:v>
                </c:pt>
                <c:pt idx="8683">
                  <c:v>2651.0</c:v>
                </c:pt>
                <c:pt idx="8684">
                  <c:v>2651.0</c:v>
                </c:pt>
                <c:pt idx="8685">
                  <c:v>2652.0</c:v>
                </c:pt>
                <c:pt idx="8686">
                  <c:v>2653.0</c:v>
                </c:pt>
                <c:pt idx="8687">
                  <c:v>2653.0</c:v>
                </c:pt>
                <c:pt idx="8688">
                  <c:v>2654.0</c:v>
                </c:pt>
                <c:pt idx="8689">
                  <c:v>2655.0</c:v>
                </c:pt>
                <c:pt idx="8690">
                  <c:v>2656.0</c:v>
                </c:pt>
                <c:pt idx="8691">
                  <c:v>2656.0</c:v>
                </c:pt>
                <c:pt idx="8692">
                  <c:v>2656.0</c:v>
                </c:pt>
                <c:pt idx="8693">
                  <c:v>2656.0</c:v>
                </c:pt>
                <c:pt idx="8694">
                  <c:v>2656.0</c:v>
                </c:pt>
                <c:pt idx="8695">
                  <c:v>2657.0</c:v>
                </c:pt>
                <c:pt idx="8696">
                  <c:v>2657.0</c:v>
                </c:pt>
                <c:pt idx="8697">
                  <c:v>2658.0</c:v>
                </c:pt>
                <c:pt idx="8698">
                  <c:v>2659.0</c:v>
                </c:pt>
                <c:pt idx="8699">
                  <c:v>2660.0</c:v>
                </c:pt>
                <c:pt idx="8700">
                  <c:v>2660.0</c:v>
                </c:pt>
                <c:pt idx="8701">
                  <c:v>2660.0</c:v>
                </c:pt>
                <c:pt idx="8702">
                  <c:v>2661.0</c:v>
                </c:pt>
                <c:pt idx="8703">
                  <c:v>2662.0</c:v>
                </c:pt>
                <c:pt idx="8704">
                  <c:v>2663.0</c:v>
                </c:pt>
                <c:pt idx="8705">
                  <c:v>2664.0</c:v>
                </c:pt>
                <c:pt idx="8706">
                  <c:v>2664.0</c:v>
                </c:pt>
                <c:pt idx="8707">
                  <c:v>2665.0</c:v>
                </c:pt>
                <c:pt idx="8708">
                  <c:v>2665.0</c:v>
                </c:pt>
                <c:pt idx="8709">
                  <c:v>2665.0</c:v>
                </c:pt>
                <c:pt idx="8710">
                  <c:v>2666.0</c:v>
                </c:pt>
                <c:pt idx="8711">
                  <c:v>2666.0</c:v>
                </c:pt>
                <c:pt idx="8712">
                  <c:v>2667.0</c:v>
                </c:pt>
                <c:pt idx="8713">
                  <c:v>2667.0</c:v>
                </c:pt>
                <c:pt idx="8714">
                  <c:v>2667.0</c:v>
                </c:pt>
                <c:pt idx="8715">
                  <c:v>2667.0</c:v>
                </c:pt>
                <c:pt idx="8716">
                  <c:v>2667.0</c:v>
                </c:pt>
                <c:pt idx="8717">
                  <c:v>2668.0</c:v>
                </c:pt>
                <c:pt idx="8718">
                  <c:v>2669.0</c:v>
                </c:pt>
                <c:pt idx="8719">
                  <c:v>2669.0</c:v>
                </c:pt>
                <c:pt idx="8720">
                  <c:v>2669.0</c:v>
                </c:pt>
                <c:pt idx="8721">
                  <c:v>2669.0</c:v>
                </c:pt>
                <c:pt idx="8722">
                  <c:v>2670.0</c:v>
                </c:pt>
                <c:pt idx="8723">
                  <c:v>2671.0</c:v>
                </c:pt>
                <c:pt idx="8724">
                  <c:v>2671.0</c:v>
                </c:pt>
                <c:pt idx="8725">
                  <c:v>2671.0</c:v>
                </c:pt>
                <c:pt idx="8726">
                  <c:v>2671.0</c:v>
                </c:pt>
                <c:pt idx="8727">
                  <c:v>2672.0</c:v>
                </c:pt>
                <c:pt idx="8728">
                  <c:v>2673.0</c:v>
                </c:pt>
                <c:pt idx="8729">
                  <c:v>2674.0</c:v>
                </c:pt>
                <c:pt idx="8730">
                  <c:v>2674.0</c:v>
                </c:pt>
                <c:pt idx="8731">
                  <c:v>2674.0</c:v>
                </c:pt>
                <c:pt idx="8732">
                  <c:v>2674.0</c:v>
                </c:pt>
                <c:pt idx="8733">
                  <c:v>2674.0</c:v>
                </c:pt>
                <c:pt idx="8734">
                  <c:v>2675.0</c:v>
                </c:pt>
                <c:pt idx="8735">
                  <c:v>2675.0</c:v>
                </c:pt>
                <c:pt idx="8736">
                  <c:v>2675.0</c:v>
                </c:pt>
                <c:pt idx="8737">
                  <c:v>2675.0</c:v>
                </c:pt>
                <c:pt idx="8738">
                  <c:v>2675.0</c:v>
                </c:pt>
                <c:pt idx="8739">
                  <c:v>2675.0</c:v>
                </c:pt>
                <c:pt idx="8740">
                  <c:v>2675.0</c:v>
                </c:pt>
                <c:pt idx="8741">
                  <c:v>2675.0</c:v>
                </c:pt>
                <c:pt idx="8742">
                  <c:v>2675.0</c:v>
                </c:pt>
                <c:pt idx="8743">
                  <c:v>2676.0</c:v>
                </c:pt>
                <c:pt idx="8744">
                  <c:v>2676.0</c:v>
                </c:pt>
                <c:pt idx="8745">
                  <c:v>2676.0</c:v>
                </c:pt>
                <c:pt idx="8746">
                  <c:v>2676.0</c:v>
                </c:pt>
                <c:pt idx="8747">
                  <c:v>2676.0</c:v>
                </c:pt>
                <c:pt idx="8748">
                  <c:v>2676.0</c:v>
                </c:pt>
                <c:pt idx="8749">
                  <c:v>2676.0</c:v>
                </c:pt>
                <c:pt idx="8750">
                  <c:v>2676.0</c:v>
                </c:pt>
                <c:pt idx="8751">
                  <c:v>2676.0</c:v>
                </c:pt>
                <c:pt idx="8752">
                  <c:v>2676.0</c:v>
                </c:pt>
                <c:pt idx="8753">
                  <c:v>2677.0</c:v>
                </c:pt>
                <c:pt idx="8754">
                  <c:v>2677.0</c:v>
                </c:pt>
                <c:pt idx="8755">
                  <c:v>2678.0</c:v>
                </c:pt>
                <c:pt idx="8756">
                  <c:v>2678.0</c:v>
                </c:pt>
                <c:pt idx="8757">
                  <c:v>2678.0</c:v>
                </c:pt>
                <c:pt idx="8758">
                  <c:v>2678.0</c:v>
                </c:pt>
                <c:pt idx="8759">
                  <c:v>2678.0</c:v>
                </c:pt>
                <c:pt idx="8760">
                  <c:v>2678.0</c:v>
                </c:pt>
                <c:pt idx="8761">
                  <c:v>2678.0</c:v>
                </c:pt>
                <c:pt idx="8762">
                  <c:v>2678.0</c:v>
                </c:pt>
                <c:pt idx="8763">
                  <c:v>2678.0</c:v>
                </c:pt>
                <c:pt idx="8764">
                  <c:v>2678.0</c:v>
                </c:pt>
                <c:pt idx="8765">
                  <c:v>2678.0</c:v>
                </c:pt>
                <c:pt idx="8766">
                  <c:v>2678.0</c:v>
                </c:pt>
                <c:pt idx="8767">
                  <c:v>2678.0</c:v>
                </c:pt>
                <c:pt idx="8768">
                  <c:v>2678.0</c:v>
                </c:pt>
                <c:pt idx="8769">
                  <c:v>2678.0</c:v>
                </c:pt>
                <c:pt idx="8770">
                  <c:v>2678.0</c:v>
                </c:pt>
                <c:pt idx="8771">
                  <c:v>2678.0</c:v>
                </c:pt>
                <c:pt idx="8772">
                  <c:v>2678.0</c:v>
                </c:pt>
                <c:pt idx="8773">
                  <c:v>2678.0</c:v>
                </c:pt>
                <c:pt idx="8774">
                  <c:v>2678.0</c:v>
                </c:pt>
                <c:pt idx="8775">
                  <c:v>2678.0</c:v>
                </c:pt>
                <c:pt idx="8776">
                  <c:v>2678.0</c:v>
                </c:pt>
                <c:pt idx="8777">
                  <c:v>2678.0</c:v>
                </c:pt>
                <c:pt idx="8778">
                  <c:v>2678.0</c:v>
                </c:pt>
                <c:pt idx="8779">
                  <c:v>2678.0</c:v>
                </c:pt>
                <c:pt idx="8780">
                  <c:v>2679.0</c:v>
                </c:pt>
                <c:pt idx="8781">
                  <c:v>2679.0</c:v>
                </c:pt>
                <c:pt idx="8782">
                  <c:v>2679.0</c:v>
                </c:pt>
                <c:pt idx="8783">
                  <c:v>2679.0</c:v>
                </c:pt>
                <c:pt idx="8784">
                  <c:v>2680.0</c:v>
                </c:pt>
                <c:pt idx="8785">
                  <c:v>2680.0</c:v>
                </c:pt>
                <c:pt idx="8786">
                  <c:v>2681.0</c:v>
                </c:pt>
                <c:pt idx="8787">
                  <c:v>2681.0</c:v>
                </c:pt>
                <c:pt idx="8788">
                  <c:v>2681.0</c:v>
                </c:pt>
                <c:pt idx="8789">
                  <c:v>2681.0</c:v>
                </c:pt>
                <c:pt idx="8790">
                  <c:v>2682.0</c:v>
                </c:pt>
                <c:pt idx="8791">
                  <c:v>2682.0</c:v>
                </c:pt>
                <c:pt idx="8792">
                  <c:v>2682.0</c:v>
                </c:pt>
                <c:pt idx="8793">
                  <c:v>2683.0</c:v>
                </c:pt>
                <c:pt idx="8794">
                  <c:v>2684.0</c:v>
                </c:pt>
                <c:pt idx="8795">
                  <c:v>2684.0</c:v>
                </c:pt>
                <c:pt idx="8796">
                  <c:v>2684.0</c:v>
                </c:pt>
                <c:pt idx="8797">
                  <c:v>2685.0</c:v>
                </c:pt>
                <c:pt idx="8798">
                  <c:v>2686.0</c:v>
                </c:pt>
                <c:pt idx="8799">
                  <c:v>2687.0</c:v>
                </c:pt>
                <c:pt idx="8800">
                  <c:v>2688.0</c:v>
                </c:pt>
                <c:pt idx="8801">
                  <c:v>2689.0</c:v>
                </c:pt>
                <c:pt idx="8802">
                  <c:v>2690.0</c:v>
                </c:pt>
                <c:pt idx="8803">
                  <c:v>2690.0</c:v>
                </c:pt>
                <c:pt idx="8804">
                  <c:v>2691.0</c:v>
                </c:pt>
                <c:pt idx="8805">
                  <c:v>2692.0</c:v>
                </c:pt>
                <c:pt idx="8806">
                  <c:v>2693.0</c:v>
                </c:pt>
                <c:pt idx="8807">
                  <c:v>2694.0</c:v>
                </c:pt>
                <c:pt idx="8808">
                  <c:v>2695.0</c:v>
                </c:pt>
                <c:pt idx="8809">
                  <c:v>2696.0</c:v>
                </c:pt>
                <c:pt idx="8810">
                  <c:v>2697.0</c:v>
                </c:pt>
                <c:pt idx="8811">
                  <c:v>2698.0</c:v>
                </c:pt>
                <c:pt idx="8812">
                  <c:v>2699.0</c:v>
                </c:pt>
                <c:pt idx="8813">
                  <c:v>2700.0</c:v>
                </c:pt>
                <c:pt idx="8814">
                  <c:v>2701.0</c:v>
                </c:pt>
                <c:pt idx="8815">
                  <c:v>2702.0</c:v>
                </c:pt>
                <c:pt idx="8816">
                  <c:v>2703.0</c:v>
                </c:pt>
                <c:pt idx="8817">
                  <c:v>2703.0</c:v>
                </c:pt>
                <c:pt idx="8818">
                  <c:v>2703.0</c:v>
                </c:pt>
                <c:pt idx="8819">
                  <c:v>2704.0</c:v>
                </c:pt>
                <c:pt idx="8820">
                  <c:v>2704.0</c:v>
                </c:pt>
                <c:pt idx="8821">
                  <c:v>2704.0</c:v>
                </c:pt>
                <c:pt idx="8822">
                  <c:v>2704.0</c:v>
                </c:pt>
                <c:pt idx="8823">
                  <c:v>2705.0</c:v>
                </c:pt>
                <c:pt idx="8824">
                  <c:v>2705.0</c:v>
                </c:pt>
                <c:pt idx="8825">
                  <c:v>2706.0</c:v>
                </c:pt>
                <c:pt idx="8826">
                  <c:v>2706.0</c:v>
                </c:pt>
                <c:pt idx="8827">
                  <c:v>2707.0</c:v>
                </c:pt>
                <c:pt idx="8828">
                  <c:v>2707.0</c:v>
                </c:pt>
                <c:pt idx="8829">
                  <c:v>2708.0</c:v>
                </c:pt>
                <c:pt idx="8830">
                  <c:v>2709.0</c:v>
                </c:pt>
                <c:pt idx="8831">
                  <c:v>2709.0</c:v>
                </c:pt>
                <c:pt idx="8832">
                  <c:v>2709.0</c:v>
                </c:pt>
                <c:pt idx="8833">
                  <c:v>2709.0</c:v>
                </c:pt>
                <c:pt idx="8834">
                  <c:v>2709.0</c:v>
                </c:pt>
                <c:pt idx="8835">
                  <c:v>2709.0</c:v>
                </c:pt>
                <c:pt idx="8836">
                  <c:v>2709.0</c:v>
                </c:pt>
                <c:pt idx="8837">
                  <c:v>2710.0</c:v>
                </c:pt>
                <c:pt idx="8838">
                  <c:v>2710.0</c:v>
                </c:pt>
                <c:pt idx="8839">
                  <c:v>2710.0</c:v>
                </c:pt>
                <c:pt idx="8840">
                  <c:v>2710.0</c:v>
                </c:pt>
                <c:pt idx="8841">
                  <c:v>2710.0</c:v>
                </c:pt>
                <c:pt idx="8842">
                  <c:v>2710.0</c:v>
                </c:pt>
                <c:pt idx="8843">
                  <c:v>2710.0</c:v>
                </c:pt>
                <c:pt idx="8844">
                  <c:v>2710.0</c:v>
                </c:pt>
                <c:pt idx="8845">
                  <c:v>2710.0</c:v>
                </c:pt>
                <c:pt idx="8846">
                  <c:v>2710.0</c:v>
                </c:pt>
                <c:pt idx="8847">
                  <c:v>2710.0</c:v>
                </c:pt>
                <c:pt idx="8848">
                  <c:v>2710.0</c:v>
                </c:pt>
                <c:pt idx="8849">
                  <c:v>2710.0</c:v>
                </c:pt>
                <c:pt idx="8850">
                  <c:v>2710.0</c:v>
                </c:pt>
                <c:pt idx="8851">
                  <c:v>2710.0</c:v>
                </c:pt>
                <c:pt idx="8852">
                  <c:v>2710.0</c:v>
                </c:pt>
                <c:pt idx="8853">
                  <c:v>2710.0</c:v>
                </c:pt>
                <c:pt idx="8854">
                  <c:v>2710.0</c:v>
                </c:pt>
                <c:pt idx="8855">
                  <c:v>2710.0</c:v>
                </c:pt>
                <c:pt idx="8856">
                  <c:v>2710.0</c:v>
                </c:pt>
                <c:pt idx="8857">
                  <c:v>2710.0</c:v>
                </c:pt>
                <c:pt idx="8858">
                  <c:v>2710.0</c:v>
                </c:pt>
                <c:pt idx="8859">
                  <c:v>2710.0</c:v>
                </c:pt>
                <c:pt idx="8860">
                  <c:v>2710.0</c:v>
                </c:pt>
                <c:pt idx="8861">
                  <c:v>2710.0</c:v>
                </c:pt>
                <c:pt idx="8862">
                  <c:v>2710.0</c:v>
                </c:pt>
                <c:pt idx="8863">
                  <c:v>2710.0</c:v>
                </c:pt>
                <c:pt idx="8864">
                  <c:v>2710.0</c:v>
                </c:pt>
                <c:pt idx="8865">
                  <c:v>2710.0</c:v>
                </c:pt>
                <c:pt idx="8866">
                  <c:v>2710.0</c:v>
                </c:pt>
                <c:pt idx="8867">
                  <c:v>2710.0</c:v>
                </c:pt>
                <c:pt idx="8868">
                  <c:v>2710.0</c:v>
                </c:pt>
                <c:pt idx="8869">
                  <c:v>2710.0</c:v>
                </c:pt>
                <c:pt idx="8870">
                  <c:v>2710.0</c:v>
                </c:pt>
                <c:pt idx="8871">
                  <c:v>2711.0</c:v>
                </c:pt>
                <c:pt idx="8872">
                  <c:v>2712.0</c:v>
                </c:pt>
                <c:pt idx="8873">
                  <c:v>2713.0</c:v>
                </c:pt>
                <c:pt idx="8874">
                  <c:v>2713.0</c:v>
                </c:pt>
                <c:pt idx="8875">
                  <c:v>2713.0</c:v>
                </c:pt>
                <c:pt idx="8876">
                  <c:v>2713.0</c:v>
                </c:pt>
                <c:pt idx="8877">
                  <c:v>2713.0</c:v>
                </c:pt>
                <c:pt idx="8878">
                  <c:v>2713.0</c:v>
                </c:pt>
                <c:pt idx="8879">
                  <c:v>2713.0</c:v>
                </c:pt>
                <c:pt idx="8880">
                  <c:v>2713.0</c:v>
                </c:pt>
                <c:pt idx="8881">
                  <c:v>2713.0</c:v>
                </c:pt>
                <c:pt idx="8882">
                  <c:v>2713.0</c:v>
                </c:pt>
                <c:pt idx="8883">
                  <c:v>2713.0</c:v>
                </c:pt>
                <c:pt idx="8884">
                  <c:v>2713.0</c:v>
                </c:pt>
                <c:pt idx="8885">
                  <c:v>2713.0</c:v>
                </c:pt>
                <c:pt idx="8886">
                  <c:v>2713.0</c:v>
                </c:pt>
                <c:pt idx="8887">
                  <c:v>2713.0</c:v>
                </c:pt>
                <c:pt idx="8888">
                  <c:v>2713.0</c:v>
                </c:pt>
                <c:pt idx="8889">
                  <c:v>2713.0</c:v>
                </c:pt>
                <c:pt idx="8890">
                  <c:v>2713.0</c:v>
                </c:pt>
                <c:pt idx="8891">
                  <c:v>2713.0</c:v>
                </c:pt>
                <c:pt idx="8892">
                  <c:v>2713.0</c:v>
                </c:pt>
                <c:pt idx="8893">
                  <c:v>2714.0</c:v>
                </c:pt>
                <c:pt idx="8894">
                  <c:v>2715.0</c:v>
                </c:pt>
                <c:pt idx="8895">
                  <c:v>2715.0</c:v>
                </c:pt>
                <c:pt idx="8896">
                  <c:v>2715.0</c:v>
                </c:pt>
                <c:pt idx="8897">
                  <c:v>2715.0</c:v>
                </c:pt>
                <c:pt idx="8898">
                  <c:v>2715.0</c:v>
                </c:pt>
                <c:pt idx="8899">
                  <c:v>2716.0</c:v>
                </c:pt>
                <c:pt idx="8900">
                  <c:v>2716.0</c:v>
                </c:pt>
                <c:pt idx="8901">
                  <c:v>2716.0</c:v>
                </c:pt>
                <c:pt idx="8902">
                  <c:v>2717.0</c:v>
                </c:pt>
                <c:pt idx="8903">
                  <c:v>2717.0</c:v>
                </c:pt>
                <c:pt idx="8904">
                  <c:v>2717.0</c:v>
                </c:pt>
                <c:pt idx="8905">
                  <c:v>2717.0</c:v>
                </c:pt>
                <c:pt idx="8906">
                  <c:v>2717.0</c:v>
                </c:pt>
                <c:pt idx="8907">
                  <c:v>2718.0</c:v>
                </c:pt>
                <c:pt idx="8908">
                  <c:v>2719.0</c:v>
                </c:pt>
                <c:pt idx="8909">
                  <c:v>2719.0</c:v>
                </c:pt>
                <c:pt idx="8910">
                  <c:v>2720.0</c:v>
                </c:pt>
                <c:pt idx="8911">
                  <c:v>2721.0</c:v>
                </c:pt>
                <c:pt idx="8912">
                  <c:v>2722.0</c:v>
                </c:pt>
                <c:pt idx="8913">
                  <c:v>2722.0</c:v>
                </c:pt>
                <c:pt idx="8914">
                  <c:v>2722.0</c:v>
                </c:pt>
                <c:pt idx="8915">
                  <c:v>2722.0</c:v>
                </c:pt>
                <c:pt idx="8916">
                  <c:v>2722.0</c:v>
                </c:pt>
                <c:pt idx="8917">
                  <c:v>2722.0</c:v>
                </c:pt>
                <c:pt idx="8918">
                  <c:v>2722.0</c:v>
                </c:pt>
                <c:pt idx="8919">
                  <c:v>2722.0</c:v>
                </c:pt>
                <c:pt idx="8920">
                  <c:v>2722.0</c:v>
                </c:pt>
                <c:pt idx="8921">
                  <c:v>2722.0</c:v>
                </c:pt>
                <c:pt idx="8922">
                  <c:v>2722.0</c:v>
                </c:pt>
                <c:pt idx="8923">
                  <c:v>2722.0</c:v>
                </c:pt>
                <c:pt idx="8924">
                  <c:v>2722.0</c:v>
                </c:pt>
                <c:pt idx="8925">
                  <c:v>2722.0</c:v>
                </c:pt>
                <c:pt idx="8926">
                  <c:v>2722.0</c:v>
                </c:pt>
                <c:pt idx="8927">
                  <c:v>2722.0</c:v>
                </c:pt>
                <c:pt idx="8928">
                  <c:v>2722.0</c:v>
                </c:pt>
                <c:pt idx="8929">
                  <c:v>2722.0</c:v>
                </c:pt>
                <c:pt idx="8930">
                  <c:v>2722.0</c:v>
                </c:pt>
                <c:pt idx="8931">
                  <c:v>2722.0</c:v>
                </c:pt>
                <c:pt idx="8932">
                  <c:v>2722.0</c:v>
                </c:pt>
                <c:pt idx="8933">
                  <c:v>2722.0</c:v>
                </c:pt>
                <c:pt idx="8934">
                  <c:v>2722.0</c:v>
                </c:pt>
                <c:pt idx="8935">
                  <c:v>2722.0</c:v>
                </c:pt>
                <c:pt idx="8936">
                  <c:v>2722.0</c:v>
                </c:pt>
                <c:pt idx="8937">
                  <c:v>2723.0</c:v>
                </c:pt>
                <c:pt idx="8938">
                  <c:v>2723.0</c:v>
                </c:pt>
                <c:pt idx="8939">
                  <c:v>2723.0</c:v>
                </c:pt>
                <c:pt idx="8940">
                  <c:v>2723.0</c:v>
                </c:pt>
                <c:pt idx="8941">
                  <c:v>2723.0</c:v>
                </c:pt>
                <c:pt idx="8942">
                  <c:v>2723.0</c:v>
                </c:pt>
                <c:pt idx="8943">
                  <c:v>2723.0</c:v>
                </c:pt>
                <c:pt idx="8944">
                  <c:v>2723.0</c:v>
                </c:pt>
                <c:pt idx="8945">
                  <c:v>2723.0</c:v>
                </c:pt>
                <c:pt idx="8946">
                  <c:v>2723.0</c:v>
                </c:pt>
                <c:pt idx="8947">
                  <c:v>2724.0</c:v>
                </c:pt>
                <c:pt idx="8948">
                  <c:v>2725.0</c:v>
                </c:pt>
                <c:pt idx="8949">
                  <c:v>2725.0</c:v>
                </c:pt>
                <c:pt idx="8950">
                  <c:v>2726.0</c:v>
                </c:pt>
                <c:pt idx="8951">
                  <c:v>2726.0</c:v>
                </c:pt>
                <c:pt idx="8952">
                  <c:v>2726.0</c:v>
                </c:pt>
                <c:pt idx="8953">
                  <c:v>2726.0</c:v>
                </c:pt>
                <c:pt idx="8954">
                  <c:v>2726.0</c:v>
                </c:pt>
                <c:pt idx="8955">
                  <c:v>2726.0</c:v>
                </c:pt>
                <c:pt idx="8956">
                  <c:v>2726.0</c:v>
                </c:pt>
                <c:pt idx="8957">
                  <c:v>2726.0</c:v>
                </c:pt>
                <c:pt idx="8958">
                  <c:v>2726.0</c:v>
                </c:pt>
                <c:pt idx="8959">
                  <c:v>2726.0</c:v>
                </c:pt>
                <c:pt idx="8960">
                  <c:v>2726.0</c:v>
                </c:pt>
                <c:pt idx="8961">
                  <c:v>2727.0</c:v>
                </c:pt>
                <c:pt idx="8962">
                  <c:v>2728.0</c:v>
                </c:pt>
                <c:pt idx="8963">
                  <c:v>2728.0</c:v>
                </c:pt>
                <c:pt idx="8964">
                  <c:v>2729.0</c:v>
                </c:pt>
                <c:pt idx="8965">
                  <c:v>2730.0</c:v>
                </c:pt>
                <c:pt idx="8966">
                  <c:v>2731.0</c:v>
                </c:pt>
                <c:pt idx="8967">
                  <c:v>2731.0</c:v>
                </c:pt>
                <c:pt idx="8968">
                  <c:v>2731.0</c:v>
                </c:pt>
                <c:pt idx="8969">
                  <c:v>2732.0</c:v>
                </c:pt>
                <c:pt idx="8970">
                  <c:v>2733.0</c:v>
                </c:pt>
                <c:pt idx="8971">
                  <c:v>2734.0</c:v>
                </c:pt>
                <c:pt idx="8972">
                  <c:v>2735.0</c:v>
                </c:pt>
                <c:pt idx="8973">
                  <c:v>2736.0</c:v>
                </c:pt>
                <c:pt idx="8974">
                  <c:v>2737.0</c:v>
                </c:pt>
                <c:pt idx="8975">
                  <c:v>2737.0</c:v>
                </c:pt>
                <c:pt idx="8976">
                  <c:v>2738.0</c:v>
                </c:pt>
                <c:pt idx="8977">
                  <c:v>2738.0</c:v>
                </c:pt>
                <c:pt idx="8978">
                  <c:v>2738.0</c:v>
                </c:pt>
                <c:pt idx="8979">
                  <c:v>2739.0</c:v>
                </c:pt>
                <c:pt idx="8980">
                  <c:v>2739.0</c:v>
                </c:pt>
                <c:pt idx="8981">
                  <c:v>2739.0</c:v>
                </c:pt>
                <c:pt idx="8982">
                  <c:v>2739.0</c:v>
                </c:pt>
                <c:pt idx="8983">
                  <c:v>2739.0</c:v>
                </c:pt>
                <c:pt idx="8984">
                  <c:v>2739.0</c:v>
                </c:pt>
                <c:pt idx="8985">
                  <c:v>2739.0</c:v>
                </c:pt>
                <c:pt idx="8986">
                  <c:v>2739.0</c:v>
                </c:pt>
                <c:pt idx="8987">
                  <c:v>2740.0</c:v>
                </c:pt>
                <c:pt idx="8988">
                  <c:v>2741.0</c:v>
                </c:pt>
                <c:pt idx="8989">
                  <c:v>2741.0</c:v>
                </c:pt>
                <c:pt idx="8990">
                  <c:v>2741.0</c:v>
                </c:pt>
                <c:pt idx="8991">
                  <c:v>2742.0</c:v>
                </c:pt>
                <c:pt idx="8992">
                  <c:v>2743.0</c:v>
                </c:pt>
                <c:pt idx="8993">
                  <c:v>2743.0</c:v>
                </c:pt>
                <c:pt idx="8994">
                  <c:v>2743.0</c:v>
                </c:pt>
                <c:pt idx="8995">
                  <c:v>2743.0</c:v>
                </c:pt>
                <c:pt idx="8996">
                  <c:v>2744.0</c:v>
                </c:pt>
                <c:pt idx="8997">
                  <c:v>2744.0</c:v>
                </c:pt>
                <c:pt idx="8998">
                  <c:v>2745.0</c:v>
                </c:pt>
                <c:pt idx="8999">
                  <c:v>2746.0</c:v>
                </c:pt>
                <c:pt idx="9000">
                  <c:v>2746.0</c:v>
                </c:pt>
                <c:pt idx="9001">
                  <c:v>2746.0</c:v>
                </c:pt>
                <c:pt idx="9002">
                  <c:v>2746.0</c:v>
                </c:pt>
                <c:pt idx="9003">
                  <c:v>2746.0</c:v>
                </c:pt>
                <c:pt idx="9004">
                  <c:v>2746.0</c:v>
                </c:pt>
                <c:pt idx="9005">
                  <c:v>2746.0</c:v>
                </c:pt>
                <c:pt idx="9006">
                  <c:v>2747.0</c:v>
                </c:pt>
                <c:pt idx="9007">
                  <c:v>2748.0</c:v>
                </c:pt>
                <c:pt idx="9008">
                  <c:v>2749.0</c:v>
                </c:pt>
                <c:pt idx="9009">
                  <c:v>2750.0</c:v>
                </c:pt>
                <c:pt idx="9010">
                  <c:v>2750.0</c:v>
                </c:pt>
                <c:pt idx="9011">
                  <c:v>2750.0</c:v>
                </c:pt>
                <c:pt idx="9012">
                  <c:v>2750.0</c:v>
                </c:pt>
                <c:pt idx="9013">
                  <c:v>2751.0</c:v>
                </c:pt>
                <c:pt idx="9014">
                  <c:v>2752.0</c:v>
                </c:pt>
                <c:pt idx="9015">
                  <c:v>2752.0</c:v>
                </c:pt>
                <c:pt idx="9016">
                  <c:v>2753.0</c:v>
                </c:pt>
                <c:pt idx="9017">
                  <c:v>2753.0</c:v>
                </c:pt>
                <c:pt idx="9018">
                  <c:v>2753.0</c:v>
                </c:pt>
                <c:pt idx="9019">
                  <c:v>2754.0</c:v>
                </c:pt>
                <c:pt idx="9020">
                  <c:v>2755.0</c:v>
                </c:pt>
                <c:pt idx="9021">
                  <c:v>2755.0</c:v>
                </c:pt>
                <c:pt idx="9022">
                  <c:v>2755.0</c:v>
                </c:pt>
                <c:pt idx="9023">
                  <c:v>2756.0</c:v>
                </c:pt>
                <c:pt idx="9024">
                  <c:v>2756.0</c:v>
                </c:pt>
                <c:pt idx="9025">
                  <c:v>2757.0</c:v>
                </c:pt>
                <c:pt idx="9026">
                  <c:v>2757.0</c:v>
                </c:pt>
                <c:pt idx="9027">
                  <c:v>2757.0</c:v>
                </c:pt>
                <c:pt idx="9028">
                  <c:v>2758.0</c:v>
                </c:pt>
                <c:pt idx="9029">
                  <c:v>2758.0</c:v>
                </c:pt>
                <c:pt idx="9030">
                  <c:v>2759.0</c:v>
                </c:pt>
                <c:pt idx="9031">
                  <c:v>2760.0</c:v>
                </c:pt>
                <c:pt idx="9032">
                  <c:v>2761.0</c:v>
                </c:pt>
                <c:pt idx="9033">
                  <c:v>2762.0</c:v>
                </c:pt>
                <c:pt idx="9034">
                  <c:v>2763.0</c:v>
                </c:pt>
                <c:pt idx="9035">
                  <c:v>2764.0</c:v>
                </c:pt>
                <c:pt idx="9036">
                  <c:v>2764.0</c:v>
                </c:pt>
                <c:pt idx="9037">
                  <c:v>2765.0</c:v>
                </c:pt>
                <c:pt idx="9038">
                  <c:v>2766.0</c:v>
                </c:pt>
                <c:pt idx="9039">
                  <c:v>2766.0</c:v>
                </c:pt>
                <c:pt idx="9040">
                  <c:v>2767.0</c:v>
                </c:pt>
                <c:pt idx="9041">
                  <c:v>2768.0</c:v>
                </c:pt>
                <c:pt idx="9042">
                  <c:v>2769.0</c:v>
                </c:pt>
                <c:pt idx="9043">
                  <c:v>2770.0</c:v>
                </c:pt>
                <c:pt idx="9044">
                  <c:v>2771.0</c:v>
                </c:pt>
                <c:pt idx="9045">
                  <c:v>2772.0</c:v>
                </c:pt>
                <c:pt idx="9046">
                  <c:v>2773.0</c:v>
                </c:pt>
                <c:pt idx="9047">
                  <c:v>2773.0</c:v>
                </c:pt>
                <c:pt idx="9048">
                  <c:v>2774.0</c:v>
                </c:pt>
                <c:pt idx="9049">
                  <c:v>2774.0</c:v>
                </c:pt>
                <c:pt idx="9050">
                  <c:v>2774.0</c:v>
                </c:pt>
                <c:pt idx="9051">
                  <c:v>2774.0</c:v>
                </c:pt>
                <c:pt idx="9052">
                  <c:v>2774.0</c:v>
                </c:pt>
                <c:pt idx="9053">
                  <c:v>2774.0</c:v>
                </c:pt>
                <c:pt idx="9054">
                  <c:v>2774.0</c:v>
                </c:pt>
                <c:pt idx="9055">
                  <c:v>2774.0</c:v>
                </c:pt>
                <c:pt idx="9056">
                  <c:v>2774.0</c:v>
                </c:pt>
                <c:pt idx="9057">
                  <c:v>2775.0</c:v>
                </c:pt>
                <c:pt idx="9058">
                  <c:v>2776.0</c:v>
                </c:pt>
                <c:pt idx="9059">
                  <c:v>2776.0</c:v>
                </c:pt>
                <c:pt idx="9060">
                  <c:v>2776.0</c:v>
                </c:pt>
                <c:pt idx="9061">
                  <c:v>2776.0</c:v>
                </c:pt>
                <c:pt idx="9062">
                  <c:v>2777.0</c:v>
                </c:pt>
                <c:pt idx="9063">
                  <c:v>2777.0</c:v>
                </c:pt>
                <c:pt idx="9064">
                  <c:v>2777.0</c:v>
                </c:pt>
                <c:pt idx="9065">
                  <c:v>2777.0</c:v>
                </c:pt>
                <c:pt idx="9066">
                  <c:v>2777.0</c:v>
                </c:pt>
                <c:pt idx="9067">
                  <c:v>2777.0</c:v>
                </c:pt>
                <c:pt idx="9068">
                  <c:v>2778.0</c:v>
                </c:pt>
                <c:pt idx="9069">
                  <c:v>2779.0</c:v>
                </c:pt>
                <c:pt idx="9070">
                  <c:v>2780.0</c:v>
                </c:pt>
                <c:pt idx="9071">
                  <c:v>2781.0</c:v>
                </c:pt>
                <c:pt idx="9072">
                  <c:v>2781.0</c:v>
                </c:pt>
                <c:pt idx="9073">
                  <c:v>2781.0</c:v>
                </c:pt>
                <c:pt idx="9074">
                  <c:v>2781.0</c:v>
                </c:pt>
                <c:pt idx="9075">
                  <c:v>2781.0</c:v>
                </c:pt>
                <c:pt idx="9076">
                  <c:v>2781.0</c:v>
                </c:pt>
                <c:pt idx="9077">
                  <c:v>2781.0</c:v>
                </c:pt>
                <c:pt idx="9078">
                  <c:v>2781.0</c:v>
                </c:pt>
                <c:pt idx="9079">
                  <c:v>2781.0</c:v>
                </c:pt>
                <c:pt idx="9080">
                  <c:v>2781.0</c:v>
                </c:pt>
                <c:pt idx="9081">
                  <c:v>2781.0</c:v>
                </c:pt>
                <c:pt idx="9082">
                  <c:v>2781.0</c:v>
                </c:pt>
                <c:pt idx="9083">
                  <c:v>2781.0</c:v>
                </c:pt>
                <c:pt idx="9084">
                  <c:v>2781.0</c:v>
                </c:pt>
                <c:pt idx="9085">
                  <c:v>2781.0</c:v>
                </c:pt>
                <c:pt idx="9086">
                  <c:v>2782.0</c:v>
                </c:pt>
                <c:pt idx="9087">
                  <c:v>2783.0</c:v>
                </c:pt>
                <c:pt idx="9088">
                  <c:v>2783.0</c:v>
                </c:pt>
                <c:pt idx="9089">
                  <c:v>2783.0</c:v>
                </c:pt>
                <c:pt idx="9090">
                  <c:v>2783.0</c:v>
                </c:pt>
                <c:pt idx="9091">
                  <c:v>2783.0</c:v>
                </c:pt>
                <c:pt idx="9092">
                  <c:v>2783.0</c:v>
                </c:pt>
                <c:pt idx="9093">
                  <c:v>2784.0</c:v>
                </c:pt>
                <c:pt idx="9094">
                  <c:v>2785.0</c:v>
                </c:pt>
                <c:pt idx="9095">
                  <c:v>2785.0</c:v>
                </c:pt>
                <c:pt idx="9096">
                  <c:v>2785.0</c:v>
                </c:pt>
                <c:pt idx="9097">
                  <c:v>2785.0</c:v>
                </c:pt>
                <c:pt idx="9098">
                  <c:v>2785.0</c:v>
                </c:pt>
                <c:pt idx="9099">
                  <c:v>2785.0</c:v>
                </c:pt>
                <c:pt idx="9100">
                  <c:v>2785.0</c:v>
                </c:pt>
                <c:pt idx="9101">
                  <c:v>2785.0</c:v>
                </c:pt>
                <c:pt idx="9102">
                  <c:v>2785.0</c:v>
                </c:pt>
                <c:pt idx="9103">
                  <c:v>2786.0</c:v>
                </c:pt>
                <c:pt idx="9104">
                  <c:v>2786.0</c:v>
                </c:pt>
                <c:pt idx="9105">
                  <c:v>2786.0</c:v>
                </c:pt>
                <c:pt idx="9106">
                  <c:v>2786.0</c:v>
                </c:pt>
                <c:pt idx="9107">
                  <c:v>2786.0</c:v>
                </c:pt>
                <c:pt idx="9108">
                  <c:v>2787.0</c:v>
                </c:pt>
                <c:pt idx="9109">
                  <c:v>2787.0</c:v>
                </c:pt>
                <c:pt idx="9110">
                  <c:v>2787.0</c:v>
                </c:pt>
                <c:pt idx="9111">
                  <c:v>2787.0</c:v>
                </c:pt>
                <c:pt idx="9112">
                  <c:v>2787.0</c:v>
                </c:pt>
                <c:pt idx="9113">
                  <c:v>2787.0</c:v>
                </c:pt>
                <c:pt idx="9114">
                  <c:v>2787.0</c:v>
                </c:pt>
                <c:pt idx="9115">
                  <c:v>2787.0</c:v>
                </c:pt>
                <c:pt idx="9116">
                  <c:v>2788.0</c:v>
                </c:pt>
                <c:pt idx="9117">
                  <c:v>2788.0</c:v>
                </c:pt>
                <c:pt idx="9118">
                  <c:v>2788.0</c:v>
                </c:pt>
                <c:pt idx="9119">
                  <c:v>2788.0</c:v>
                </c:pt>
                <c:pt idx="9120">
                  <c:v>2788.0</c:v>
                </c:pt>
                <c:pt idx="9121">
                  <c:v>2788.0</c:v>
                </c:pt>
                <c:pt idx="9122">
                  <c:v>2789.0</c:v>
                </c:pt>
                <c:pt idx="9123">
                  <c:v>2790.0</c:v>
                </c:pt>
                <c:pt idx="9124">
                  <c:v>2790.0</c:v>
                </c:pt>
                <c:pt idx="9125">
                  <c:v>2790.0</c:v>
                </c:pt>
                <c:pt idx="9126">
                  <c:v>2791.0</c:v>
                </c:pt>
                <c:pt idx="9127">
                  <c:v>2792.0</c:v>
                </c:pt>
                <c:pt idx="9128">
                  <c:v>2792.0</c:v>
                </c:pt>
                <c:pt idx="9129">
                  <c:v>2792.0</c:v>
                </c:pt>
                <c:pt idx="9130">
                  <c:v>2792.0</c:v>
                </c:pt>
                <c:pt idx="9131">
                  <c:v>2792.0</c:v>
                </c:pt>
                <c:pt idx="9132">
                  <c:v>2792.0</c:v>
                </c:pt>
                <c:pt idx="9133">
                  <c:v>2792.0</c:v>
                </c:pt>
                <c:pt idx="9134">
                  <c:v>2792.0</c:v>
                </c:pt>
                <c:pt idx="9135">
                  <c:v>2792.0</c:v>
                </c:pt>
                <c:pt idx="9136">
                  <c:v>2793.0</c:v>
                </c:pt>
                <c:pt idx="9137">
                  <c:v>2793.0</c:v>
                </c:pt>
                <c:pt idx="9138">
                  <c:v>2793.0</c:v>
                </c:pt>
                <c:pt idx="9139">
                  <c:v>2793.0</c:v>
                </c:pt>
                <c:pt idx="9140">
                  <c:v>2794.0</c:v>
                </c:pt>
                <c:pt idx="9141">
                  <c:v>2794.0</c:v>
                </c:pt>
                <c:pt idx="9142">
                  <c:v>2794.0</c:v>
                </c:pt>
                <c:pt idx="9143">
                  <c:v>2794.0</c:v>
                </c:pt>
                <c:pt idx="9144">
                  <c:v>2794.0</c:v>
                </c:pt>
                <c:pt idx="9145">
                  <c:v>2795.0</c:v>
                </c:pt>
                <c:pt idx="9146">
                  <c:v>2795.0</c:v>
                </c:pt>
                <c:pt idx="9147">
                  <c:v>2795.0</c:v>
                </c:pt>
                <c:pt idx="9148">
                  <c:v>2795.0</c:v>
                </c:pt>
                <c:pt idx="9149">
                  <c:v>2796.0</c:v>
                </c:pt>
                <c:pt idx="9150">
                  <c:v>2796.0</c:v>
                </c:pt>
                <c:pt idx="9151">
                  <c:v>2797.0</c:v>
                </c:pt>
                <c:pt idx="9152">
                  <c:v>2797.0</c:v>
                </c:pt>
                <c:pt idx="9153">
                  <c:v>2797.0</c:v>
                </c:pt>
                <c:pt idx="9154">
                  <c:v>2797.0</c:v>
                </c:pt>
                <c:pt idx="9155">
                  <c:v>2797.0</c:v>
                </c:pt>
                <c:pt idx="9156">
                  <c:v>2797.0</c:v>
                </c:pt>
                <c:pt idx="9157">
                  <c:v>2798.0</c:v>
                </c:pt>
                <c:pt idx="9158">
                  <c:v>2799.0</c:v>
                </c:pt>
                <c:pt idx="9159">
                  <c:v>2799.0</c:v>
                </c:pt>
                <c:pt idx="9160">
                  <c:v>2799.0</c:v>
                </c:pt>
                <c:pt idx="9161">
                  <c:v>2799.0</c:v>
                </c:pt>
                <c:pt idx="9162">
                  <c:v>2800.0</c:v>
                </c:pt>
                <c:pt idx="9163">
                  <c:v>2801.0</c:v>
                </c:pt>
                <c:pt idx="9164">
                  <c:v>2802.0</c:v>
                </c:pt>
                <c:pt idx="9165">
                  <c:v>2803.0</c:v>
                </c:pt>
                <c:pt idx="9166">
                  <c:v>2804.0</c:v>
                </c:pt>
                <c:pt idx="9167">
                  <c:v>2805.0</c:v>
                </c:pt>
                <c:pt idx="9168">
                  <c:v>2806.0</c:v>
                </c:pt>
                <c:pt idx="9169">
                  <c:v>2806.0</c:v>
                </c:pt>
                <c:pt idx="9170">
                  <c:v>2806.0</c:v>
                </c:pt>
                <c:pt idx="9171">
                  <c:v>2807.0</c:v>
                </c:pt>
                <c:pt idx="9172">
                  <c:v>2808.0</c:v>
                </c:pt>
                <c:pt idx="9173">
                  <c:v>2808.0</c:v>
                </c:pt>
                <c:pt idx="9174">
                  <c:v>2808.0</c:v>
                </c:pt>
                <c:pt idx="9175">
                  <c:v>2808.0</c:v>
                </c:pt>
                <c:pt idx="9176">
                  <c:v>2808.0</c:v>
                </c:pt>
                <c:pt idx="9177">
                  <c:v>2809.0</c:v>
                </c:pt>
                <c:pt idx="9178">
                  <c:v>2809.0</c:v>
                </c:pt>
                <c:pt idx="9179">
                  <c:v>2810.0</c:v>
                </c:pt>
                <c:pt idx="9180">
                  <c:v>2810.0</c:v>
                </c:pt>
                <c:pt idx="9181">
                  <c:v>2810.0</c:v>
                </c:pt>
                <c:pt idx="9182">
                  <c:v>2810.0</c:v>
                </c:pt>
                <c:pt idx="9183">
                  <c:v>2810.0</c:v>
                </c:pt>
                <c:pt idx="9184">
                  <c:v>2810.0</c:v>
                </c:pt>
                <c:pt idx="9185">
                  <c:v>2810.0</c:v>
                </c:pt>
                <c:pt idx="9186">
                  <c:v>2811.0</c:v>
                </c:pt>
                <c:pt idx="9187">
                  <c:v>2811.0</c:v>
                </c:pt>
                <c:pt idx="9188">
                  <c:v>2812.0</c:v>
                </c:pt>
                <c:pt idx="9189">
                  <c:v>2813.0</c:v>
                </c:pt>
                <c:pt idx="9190">
                  <c:v>2814.0</c:v>
                </c:pt>
                <c:pt idx="9191">
                  <c:v>2815.0</c:v>
                </c:pt>
                <c:pt idx="9192">
                  <c:v>2815.0</c:v>
                </c:pt>
                <c:pt idx="9193">
                  <c:v>2815.0</c:v>
                </c:pt>
                <c:pt idx="9194">
                  <c:v>2816.0</c:v>
                </c:pt>
                <c:pt idx="9195">
                  <c:v>2816.0</c:v>
                </c:pt>
                <c:pt idx="9196">
                  <c:v>2816.0</c:v>
                </c:pt>
                <c:pt idx="9197">
                  <c:v>2816.0</c:v>
                </c:pt>
                <c:pt idx="9198">
                  <c:v>2816.0</c:v>
                </c:pt>
                <c:pt idx="9199">
                  <c:v>2816.0</c:v>
                </c:pt>
                <c:pt idx="9200">
                  <c:v>2816.0</c:v>
                </c:pt>
                <c:pt idx="9201">
                  <c:v>2816.0</c:v>
                </c:pt>
                <c:pt idx="9202">
                  <c:v>2816.0</c:v>
                </c:pt>
                <c:pt idx="9203">
                  <c:v>2817.0</c:v>
                </c:pt>
                <c:pt idx="9204">
                  <c:v>2818.0</c:v>
                </c:pt>
                <c:pt idx="9205">
                  <c:v>2819.0</c:v>
                </c:pt>
                <c:pt idx="9206">
                  <c:v>2820.0</c:v>
                </c:pt>
                <c:pt idx="9207">
                  <c:v>2821.0</c:v>
                </c:pt>
                <c:pt idx="9208">
                  <c:v>2821.0</c:v>
                </c:pt>
                <c:pt idx="9209">
                  <c:v>2821.0</c:v>
                </c:pt>
                <c:pt idx="9210">
                  <c:v>2822.0</c:v>
                </c:pt>
                <c:pt idx="9211">
                  <c:v>2822.0</c:v>
                </c:pt>
                <c:pt idx="9212">
                  <c:v>2822.0</c:v>
                </c:pt>
                <c:pt idx="9213">
                  <c:v>2822.0</c:v>
                </c:pt>
                <c:pt idx="9214">
                  <c:v>2823.0</c:v>
                </c:pt>
                <c:pt idx="9215">
                  <c:v>2824.0</c:v>
                </c:pt>
                <c:pt idx="9216">
                  <c:v>2824.0</c:v>
                </c:pt>
                <c:pt idx="9217">
                  <c:v>2825.0</c:v>
                </c:pt>
                <c:pt idx="9218">
                  <c:v>2825.0</c:v>
                </c:pt>
                <c:pt idx="9219">
                  <c:v>2826.0</c:v>
                </c:pt>
                <c:pt idx="9220">
                  <c:v>2826.0</c:v>
                </c:pt>
                <c:pt idx="9221">
                  <c:v>2826.0</c:v>
                </c:pt>
                <c:pt idx="9222">
                  <c:v>2827.0</c:v>
                </c:pt>
                <c:pt idx="9223">
                  <c:v>2828.0</c:v>
                </c:pt>
                <c:pt idx="9224">
                  <c:v>2829.0</c:v>
                </c:pt>
                <c:pt idx="9225">
                  <c:v>2830.0</c:v>
                </c:pt>
                <c:pt idx="9226">
                  <c:v>2830.0</c:v>
                </c:pt>
                <c:pt idx="9227">
                  <c:v>2831.0</c:v>
                </c:pt>
                <c:pt idx="9228">
                  <c:v>2832.0</c:v>
                </c:pt>
                <c:pt idx="9229">
                  <c:v>2833.0</c:v>
                </c:pt>
                <c:pt idx="9230">
                  <c:v>2833.0</c:v>
                </c:pt>
                <c:pt idx="9231">
                  <c:v>2834.0</c:v>
                </c:pt>
                <c:pt idx="9232">
                  <c:v>2835.0</c:v>
                </c:pt>
                <c:pt idx="9233">
                  <c:v>2835.0</c:v>
                </c:pt>
                <c:pt idx="9234">
                  <c:v>2836.0</c:v>
                </c:pt>
                <c:pt idx="9235">
                  <c:v>2837.0</c:v>
                </c:pt>
                <c:pt idx="9236">
                  <c:v>2837.0</c:v>
                </c:pt>
                <c:pt idx="9237">
                  <c:v>2838.0</c:v>
                </c:pt>
                <c:pt idx="9238">
                  <c:v>2839.0</c:v>
                </c:pt>
                <c:pt idx="9239">
                  <c:v>2839.0</c:v>
                </c:pt>
                <c:pt idx="9240">
                  <c:v>2839.0</c:v>
                </c:pt>
                <c:pt idx="9241">
                  <c:v>2840.0</c:v>
                </c:pt>
                <c:pt idx="9242">
                  <c:v>2840.0</c:v>
                </c:pt>
                <c:pt idx="9243">
                  <c:v>2840.0</c:v>
                </c:pt>
                <c:pt idx="9244">
                  <c:v>2840.0</c:v>
                </c:pt>
                <c:pt idx="9245">
                  <c:v>2840.0</c:v>
                </c:pt>
                <c:pt idx="9246">
                  <c:v>2840.0</c:v>
                </c:pt>
                <c:pt idx="9247">
                  <c:v>2840.0</c:v>
                </c:pt>
                <c:pt idx="9248">
                  <c:v>2840.0</c:v>
                </c:pt>
                <c:pt idx="9249">
                  <c:v>2840.0</c:v>
                </c:pt>
                <c:pt idx="9250">
                  <c:v>2840.0</c:v>
                </c:pt>
                <c:pt idx="9251">
                  <c:v>2840.0</c:v>
                </c:pt>
                <c:pt idx="9252">
                  <c:v>2840.0</c:v>
                </c:pt>
                <c:pt idx="9253">
                  <c:v>2840.0</c:v>
                </c:pt>
                <c:pt idx="9254">
                  <c:v>2840.0</c:v>
                </c:pt>
                <c:pt idx="9255">
                  <c:v>2840.0</c:v>
                </c:pt>
                <c:pt idx="9256">
                  <c:v>2840.0</c:v>
                </c:pt>
                <c:pt idx="9257">
                  <c:v>2840.0</c:v>
                </c:pt>
                <c:pt idx="9258">
                  <c:v>2840.0</c:v>
                </c:pt>
                <c:pt idx="9259">
                  <c:v>2840.0</c:v>
                </c:pt>
                <c:pt idx="9260">
                  <c:v>2840.0</c:v>
                </c:pt>
                <c:pt idx="9261">
                  <c:v>2840.0</c:v>
                </c:pt>
                <c:pt idx="9262">
                  <c:v>2841.0</c:v>
                </c:pt>
                <c:pt idx="9263">
                  <c:v>2841.0</c:v>
                </c:pt>
                <c:pt idx="9264">
                  <c:v>2841.0</c:v>
                </c:pt>
                <c:pt idx="9265">
                  <c:v>2841.0</c:v>
                </c:pt>
                <c:pt idx="9266">
                  <c:v>2841.0</c:v>
                </c:pt>
                <c:pt idx="9267">
                  <c:v>2841.0</c:v>
                </c:pt>
                <c:pt idx="9268">
                  <c:v>2842.0</c:v>
                </c:pt>
                <c:pt idx="9269">
                  <c:v>2842.0</c:v>
                </c:pt>
                <c:pt idx="9270">
                  <c:v>2842.0</c:v>
                </c:pt>
                <c:pt idx="9271">
                  <c:v>2842.0</c:v>
                </c:pt>
                <c:pt idx="9272">
                  <c:v>2842.0</c:v>
                </c:pt>
                <c:pt idx="9273">
                  <c:v>2842.0</c:v>
                </c:pt>
                <c:pt idx="9274">
                  <c:v>2842.0</c:v>
                </c:pt>
                <c:pt idx="9275">
                  <c:v>2842.0</c:v>
                </c:pt>
                <c:pt idx="9276">
                  <c:v>2842.0</c:v>
                </c:pt>
                <c:pt idx="9277">
                  <c:v>2842.0</c:v>
                </c:pt>
                <c:pt idx="9278">
                  <c:v>2842.0</c:v>
                </c:pt>
                <c:pt idx="9279">
                  <c:v>2842.0</c:v>
                </c:pt>
                <c:pt idx="9280">
                  <c:v>2842.0</c:v>
                </c:pt>
                <c:pt idx="9281">
                  <c:v>2842.0</c:v>
                </c:pt>
                <c:pt idx="9282">
                  <c:v>2842.0</c:v>
                </c:pt>
                <c:pt idx="9283">
                  <c:v>2842.0</c:v>
                </c:pt>
                <c:pt idx="9284">
                  <c:v>2842.0</c:v>
                </c:pt>
                <c:pt idx="9285">
                  <c:v>2842.0</c:v>
                </c:pt>
                <c:pt idx="9286">
                  <c:v>2842.0</c:v>
                </c:pt>
                <c:pt idx="9287">
                  <c:v>2842.0</c:v>
                </c:pt>
                <c:pt idx="9288">
                  <c:v>2842.0</c:v>
                </c:pt>
                <c:pt idx="9289">
                  <c:v>2843.0</c:v>
                </c:pt>
                <c:pt idx="9290">
                  <c:v>2843.0</c:v>
                </c:pt>
                <c:pt idx="9291">
                  <c:v>2843.0</c:v>
                </c:pt>
                <c:pt idx="9292">
                  <c:v>2843.0</c:v>
                </c:pt>
                <c:pt idx="9293">
                  <c:v>2844.0</c:v>
                </c:pt>
                <c:pt idx="9294">
                  <c:v>2844.0</c:v>
                </c:pt>
                <c:pt idx="9295">
                  <c:v>2845.0</c:v>
                </c:pt>
                <c:pt idx="9296">
                  <c:v>2845.0</c:v>
                </c:pt>
                <c:pt idx="9297">
                  <c:v>2845.0</c:v>
                </c:pt>
                <c:pt idx="9298">
                  <c:v>2845.0</c:v>
                </c:pt>
                <c:pt idx="9299">
                  <c:v>2846.0</c:v>
                </c:pt>
                <c:pt idx="9300">
                  <c:v>2847.0</c:v>
                </c:pt>
                <c:pt idx="9301">
                  <c:v>2847.0</c:v>
                </c:pt>
                <c:pt idx="9302">
                  <c:v>2848.0</c:v>
                </c:pt>
                <c:pt idx="9303">
                  <c:v>2848.0</c:v>
                </c:pt>
                <c:pt idx="9304">
                  <c:v>2849.0</c:v>
                </c:pt>
                <c:pt idx="9305">
                  <c:v>2850.0</c:v>
                </c:pt>
                <c:pt idx="9306">
                  <c:v>2851.0</c:v>
                </c:pt>
                <c:pt idx="9307">
                  <c:v>2851.0</c:v>
                </c:pt>
                <c:pt idx="9308">
                  <c:v>2851.0</c:v>
                </c:pt>
                <c:pt idx="9309">
                  <c:v>2851.0</c:v>
                </c:pt>
                <c:pt idx="9310">
                  <c:v>2852.0</c:v>
                </c:pt>
                <c:pt idx="9311">
                  <c:v>2853.0</c:v>
                </c:pt>
                <c:pt idx="9312">
                  <c:v>2853.0</c:v>
                </c:pt>
                <c:pt idx="9313">
                  <c:v>2854.0</c:v>
                </c:pt>
                <c:pt idx="9314">
                  <c:v>2855.0</c:v>
                </c:pt>
                <c:pt idx="9315">
                  <c:v>2855.0</c:v>
                </c:pt>
                <c:pt idx="9316">
                  <c:v>2855.0</c:v>
                </c:pt>
                <c:pt idx="9317">
                  <c:v>2855.0</c:v>
                </c:pt>
                <c:pt idx="9318">
                  <c:v>2856.0</c:v>
                </c:pt>
                <c:pt idx="9319">
                  <c:v>2857.0</c:v>
                </c:pt>
                <c:pt idx="9320">
                  <c:v>2858.0</c:v>
                </c:pt>
                <c:pt idx="9321">
                  <c:v>2859.0</c:v>
                </c:pt>
                <c:pt idx="9322">
                  <c:v>2860.0</c:v>
                </c:pt>
                <c:pt idx="9323">
                  <c:v>2861.0</c:v>
                </c:pt>
                <c:pt idx="9324">
                  <c:v>2861.0</c:v>
                </c:pt>
                <c:pt idx="9325">
                  <c:v>2862.0</c:v>
                </c:pt>
                <c:pt idx="9326">
                  <c:v>2863.0</c:v>
                </c:pt>
                <c:pt idx="9327">
                  <c:v>2864.0</c:v>
                </c:pt>
                <c:pt idx="9328">
                  <c:v>2864.0</c:v>
                </c:pt>
                <c:pt idx="9329">
                  <c:v>2864.0</c:v>
                </c:pt>
                <c:pt idx="9330">
                  <c:v>2865.0</c:v>
                </c:pt>
                <c:pt idx="9331">
                  <c:v>2865.0</c:v>
                </c:pt>
                <c:pt idx="9332">
                  <c:v>2866.0</c:v>
                </c:pt>
                <c:pt idx="9333">
                  <c:v>2866.0</c:v>
                </c:pt>
                <c:pt idx="9334">
                  <c:v>2867.0</c:v>
                </c:pt>
                <c:pt idx="9335">
                  <c:v>2867.0</c:v>
                </c:pt>
                <c:pt idx="9336">
                  <c:v>2867.0</c:v>
                </c:pt>
                <c:pt idx="9337">
                  <c:v>2867.0</c:v>
                </c:pt>
                <c:pt idx="9338">
                  <c:v>2868.0</c:v>
                </c:pt>
                <c:pt idx="9339">
                  <c:v>2868.0</c:v>
                </c:pt>
                <c:pt idx="9340">
                  <c:v>2868.0</c:v>
                </c:pt>
                <c:pt idx="9341">
                  <c:v>2868.0</c:v>
                </c:pt>
                <c:pt idx="9342">
                  <c:v>2869.0</c:v>
                </c:pt>
                <c:pt idx="9343">
                  <c:v>2869.0</c:v>
                </c:pt>
                <c:pt idx="9344">
                  <c:v>2870.0</c:v>
                </c:pt>
                <c:pt idx="9345">
                  <c:v>2871.0</c:v>
                </c:pt>
                <c:pt idx="9346">
                  <c:v>2871.0</c:v>
                </c:pt>
                <c:pt idx="9347">
                  <c:v>2871.0</c:v>
                </c:pt>
                <c:pt idx="9348">
                  <c:v>2872.0</c:v>
                </c:pt>
                <c:pt idx="9349">
                  <c:v>2873.0</c:v>
                </c:pt>
                <c:pt idx="9350">
                  <c:v>2874.0</c:v>
                </c:pt>
                <c:pt idx="9351">
                  <c:v>2875.0</c:v>
                </c:pt>
                <c:pt idx="9352">
                  <c:v>2876.0</c:v>
                </c:pt>
                <c:pt idx="9353">
                  <c:v>2877.0</c:v>
                </c:pt>
                <c:pt idx="9354">
                  <c:v>2878.0</c:v>
                </c:pt>
                <c:pt idx="9355">
                  <c:v>2879.0</c:v>
                </c:pt>
                <c:pt idx="9356">
                  <c:v>2880.0</c:v>
                </c:pt>
                <c:pt idx="9357">
                  <c:v>2881.0</c:v>
                </c:pt>
                <c:pt idx="9358">
                  <c:v>2881.0</c:v>
                </c:pt>
                <c:pt idx="9359">
                  <c:v>2881.0</c:v>
                </c:pt>
                <c:pt idx="9360">
                  <c:v>2881.0</c:v>
                </c:pt>
                <c:pt idx="9361">
                  <c:v>2882.0</c:v>
                </c:pt>
                <c:pt idx="9362">
                  <c:v>2883.0</c:v>
                </c:pt>
                <c:pt idx="9363">
                  <c:v>2884.0</c:v>
                </c:pt>
                <c:pt idx="9364">
                  <c:v>2885.0</c:v>
                </c:pt>
                <c:pt idx="9365">
                  <c:v>2886.0</c:v>
                </c:pt>
                <c:pt idx="9366">
                  <c:v>2886.0</c:v>
                </c:pt>
                <c:pt idx="9367">
                  <c:v>2886.0</c:v>
                </c:pt>
                <c:pt idx="9368">
                  <c:v>2887.0</c:v>
                </c:pt>
                <c:pt idx="9369">
                  <c:v>2888.0</c:v>
                </c:pt>
                <c:pt idx="9370">
                  <c:v>2889.0</c:v>
                </c:pt>
                <c:pt idx="9371">
                  <c:v>2890.0</c:v>
                </c:pt>
                <c:pt idx="9372">
                  <c:v>2890.0</c:v>
                </c:pt>
                <c:pt idx="9373">
                  <c:v>2890.0</c:v>
                </c:pt>
                <c:pt idx="9374">
                  <c:v>2891.0</c:v>
                </c:pt>
                <c:pt idx="9375">
                  <c:v>2892.0</c:v>
                </c:pt>
                <c:pt idx="9376">
                  <c:v>2892.0</c:v>
                </c:pt>
                <c:pt idx="9377">
                  <c:v>2892.0</c:v>
                </c:pt>
                <c:pt idx="9378">
                  <c:v>2892.0</c:v>
                </c:pt>
                <c:pt idx="9379">
                  <c:v>2893.0</c:v>
                </c:pt>
                <c:pt idx="9380">
                  <c:v>2894.0</c:v>
                </c:pt>
                <c:pt idx="9381">
                  <c:v>2894.0</c:v>
                </c:pt>
                <c:pt idx="9382">
                  <c:v>2895.0</c:v>
                </c:pt>
                <c:pt idx="9383">
                  <c:v>2895.0</c:v>
                </c:pt>
                <c:pt idx="9384">
                  <c:v>2896.0</c:v>
                </c:pt>
                <c:pt idx="9385">
                  <c:v>2897.0</c:v>
                </c:pt>
                <c:pt idx="9386">
                  <c:v>2898.0</c:v>
                </c:pt>
                <c:pt idx="9387">
                  <c:v>2898.0</c:v>
                </c:pt>
                <c:pt idx="9388">
                  <c:v>2898.0</c:v>
                </c:pt>
                <c:pt idx="9389">
                  <c:v>2899.0</c:v>
                </c:pt>
                <c:pt idx="9390">
                  <c:v>2899.0</c:v>
                </c:pt>
                <c:pt idx="9391">
                  <c:v>2899.0</c:v>
                </c:pt>
                <c:pt idx="9392">
                  <c:v>2899.0</c:v>
                </c:pt>
                <c:pt idx="9393">
                  <c:v>2899.0</c:v>
                </c:pt>
                <c:pt idx="9394">
                  <c:v>2900.0</c:v>
                </c:pt>
                <c:pt idx="9395">
                  <c:v>2901.0</c:v>
                </c:pt>
                <c:pt idx="9396">
                  <c:v>2902.0</c:v>
                </c:pt>
                <c:pt idx="9397">
                  <c:v>2903.0</c:v>
                </c:pt>
                <c:pt idx="9398">
                  <c:v>2903.0</c:v>
                </c:pt>
                <c:pt idx="9399">
                  <c:v>2904.0</c:v>
                </c:pt>
                <c:pt idx="9400">
                  <c:v>2905.0</c:v>
                </c:pt>
                <c:pt idx="9401">
                  <c:v>2905.0</c:v>
                </c:pt>
                <c:pt idx="9402">
                  <c:v>2905.0</c:v>
                </c:pt>
                <c:pt idx="9403">
                  <c:v>2905.0</c:v>
                </c:pt>
                <c:pt idx="9404">
                  <c:v>2906.0</c:v>
                </c:pt>
                <c:pt idx="9405">
                  <c:v>2907.0</c:v>
                </c:pt>
                <c:pt idx="9406">
                  <c:v>2908.0</c:v>
                </c:pt>
                <c:pt idx="9407">
                  <c:v>2909.0</c:v>
                </c:pt>
                <c:pt idx="9408">
                  <c:v>2910.0</c:v>
                </c:pt>
                <c:pt idx="9409">
                  <c:v>2910.0</c:v>
                </c:pt>
                <c:pt idx="9410">
                  <c:v>2910.0</c:v>
                </c:pt>
                <c:pt idx="9411">
                  <c:v>2911.0</c:v>
                </c:pt>
                <c:pt idx="9412">
                  <c:v>2912.0</c:v>
                </c:pt>
                <c:pt idx="9413">
                  <c:v>2913.0</c:v>
                </c:pt>
                <c:pt idx="9414">
                  <c:v>2914.0</c:v>
                </c:pt>
                <c:pt idx="9415">
                  <c:v>2914.0</c:v>
                </c:pt>
                <c:pt idx="9416">
                  <c:v>2915.0</c:v>
                </c:pt>
                <c:pt idx="9417">
                  <c:v>2916.0</c:v>
                </c:pt>
                <c:pt idx="9418">
                  <c:v>2917.0</c:v>
                </c:pt>
                <c:pt idx="9419">
                  <c:v>2918.0</c:v>
                </c:pt>
                <c:pt idx="9420">
                  <c:v>2919.0</c:v>
                </c:pt>
                <c:pt idx="9421">
                  <c:v>2919.0</c:v>
                </c:pt>
                <c:pt idx="9422">
                  <c:v>2920.0</c:v>
                </c:pt>
                <c:pt idx="9423">
                  <c:v>2920.0</c:v>
                </c:pt>
                <c:pt idx="9424">
                  <c:v>2920.0</c:v>
                </c:pt>
                <c:pt idx="9425">
                  <c:v>2920.0</c:v>
                </c:pt>
                <c:pt idx="9426">
                  <c:v>2921.0</c:v>
                </c:pt>
                <c:pt idx="9427">
                  <c:v>2922.0</c:v>
                </c:pt>
                <c:pt idx="9428">
                  <c:v>2923.0</c:v>
                </c:pt>
                <c:pt idx="9429">
                  <c:v>2924.0</c:v>
                </c:pt>
                <c:pt idx="9430">
                  <c:v>2924.0</c:v>
                </c:pt>
                <c:pt idx="9431">
                  <c:v>2925.0</c:v>
                </c:pt>
                <c:pt idx="9432">
                  <c:v>2926.0</c:v>
                </c:pt>
                <c:pt idx="9433">
                  <c:v>2926.0</c:v>
                </c:pt>
                <c:pt idx="9434">
                  <c:v>2926.0</c:v>
                </c:pt>
                <c:pt idx="9435">
                  <c:v>2926.0</c:v>
                </c:pt>
                <c:pt idx="9436">
                  <c:v>2927.0</c:v>
                </c:pt>
                <c:pt idx="9437">
                  <c:v>2928.0</c:v>
                </c:pt>
                <c:pt idx="9438">
                  <c:v>2929.0</c:v>
                </c:pt>
                <c:pt idx="9439">
                  <c:v>2930.0</c:v>
                </c:pt>
                <c:pt idx="9440">
                  <c:v>2931.0</c:v>
                </c:pt>
                <c:pt idx="9441">
                  <c:v>2932.0</c:v>
                </c:pt>
                <c:pt idx="9442">
                  <c:v>2932.0</c:v>
                </c:pt>
                <c:pt idx="9443">
                  <c:v>2933.0</c:v>
                </c:pt>
                <c:pt idx="9444">
                  <c:v>2934.0</c:v>
                </c:pt>
                <c:pt idx="9445">
                  <c:v>2935.0</c:v>
                </c:pt>
                <c:pt idx="9446">
                  <c:v>2936.0</c:v>
                </c:pt>
                <c:pt idx="9447">
                  <c:v>2937.0</c:v>
                </c:pt>
                <c:pt idx="9448">
                  <c:v>2938.0</c:v>
                </c:pt>
                <c:pt idx="9449">
                  <c:v>2938.0</c:v>
                </c:pt>
                <c:pt idx="9450">
                  <c:v>2939.0</c:v>
                </c:pt>
                <c:pt idx="9451">
                  <c:v>2940.0</c:v>
                </c:pt>
                <c:pt idx="9452">
                  <c:v>2941.0</c:v>
                </c:pt>
                <c:pt idx="9453">
                  <c:v>2941.0</c:v>
                </c:pt>
                <c:pt idx="9454">
                  <c:v>2941.0</c:v>
                </c:pt>
                <c:pt idx="9455">
                  <c:v>2941.0</c:v>
                </c:pt>
                <c:pt idx="9456">
                  <c:v>2942.0</c:v>
                </c:pt>
                <c:pt idx="9457">
                  <c:v>2943.0</c:v>
                </c:pt>
                <c:pt idx="9458">
                  <c:v>2943.0</c:v>
                </c:pt>
                <c:pt idx="9459">
                  <c:v>2943.0</c:v>
                </c:pt>
                <c:pt idx="9460">
                  <c:v>2943.0</c:v>
                </c:pt>
                <c:pt idx="9461">
                  <c:v>2943.0</c:v>
                </c:pt>
                <c:pt idx="9462">
                  <c:v>2943.0</c:v>
                </c:pt>
                <c:pt idx="9463">
                  <c:v>2943.0</c:v>
                </c:pt>
                <c:pt idx="9464">
                  <c:v>2943.0</c:v>
                </c:pt>
                <c:pt idx="9465">
                  <c:v>2943.0</c:v>
                </c:pt>
                <c:pt idx="9466">
                  <c:v>2943.0</c:v>
                </c:pt>
                <c:pt idx="9467">
                  <c:v>2943.0</c:v>
                </c:pt>
                <c:pt idx="9468">
                  <c:v>2943.0</c:v>
                </c:pt>
                <c:pt idx="9469">
                  <c:v>2943.0</c:v>
                </c:pt>
                <c:pt idx="9470">
                  <c:v>2943.0</c:v>
                </c:pt>
                <c:pt idx="9471">
                  <c:v>2944.0</c:v>
                </c:pt>
                <c:pt idx="9472">
                  <c:v>2944.0</c:v>
                </c:pt>
                <c:pt idx="9473">
                  <c:v>2945.0</c:v>
                </c:pt>
                <c:pt idx="9474">
                  <c:v>2945.0</c:v>
                </c:pt>
                <c:pt idx="9475">
                  <c:v>2946.0</c:v>
                </c:pt>
                <c:pt idx="9476">
                  <c:v>2947.0</c:v>
                </c:pt>
                <c:pt idx="9477">
                  <c:v>2947.0</c:v>
                </c:pt>
                <c:pt idx="9478">
                  <c:v>2947.0</c:v>
                </c:pt>
                <c:pt idx="9479">
                  <c:v>2947.0</c:v>
                </c:pt>
                <c:pt idx="9480">
                  <c:v>2947.0</c:v>
                </c:pt>
                <c:pt idx="9481">
                  <c:v>2947.0</c:v>
                </c:pt>
                <c:pt idx="9482">
                  <c:v>2948.0</c:v>
                </c:pt>
                <c:pt idx="9483">
                  <c:v>2949.0</c:v>
                </c:pt>
                <c:pt idx="9484">
                  <c:v>2949.0</c:v>
                </c:pt>
                <c:pt idx="9485">
                  <c:v>2949.0</c:v>
                </c:pt>
                <c:pt idx="9486">
                  <c:v>2949.0</c:v>
                </c:pt>
                <c:pt idx="9487">
                  <c:v>2949.0</c:v>
                </c:pt>
                <c:pt idx="9488">
                  <c:v>2950.0</c:v>
                </c:pt>
                <c:pt idx="9489">
                  <c:v>2950.0</c:v>
                </c:pt>
                <c:pt idx="9490">
                  <c:v>2950.0</c:v>
                </c:pt>
                <c:pt idx="9491">
                  <c:v>2950.0</c:v>
                </c:pt>
                <c:pt idx="9492">
                  <c:v>2950.0</c:v>
                </c:pt>
                <c:pt idx="9493">
                  <c:v>2950.0</c:v>
                </c:pt>
                <c:pt idx="9494">
                  <c:v>2950.0</c:v>
                </c:pt>
                <c:pt idx="9495">
                  <c:v>2951.0</c:v>
                </c:pt>
                <c:pt idx="9496">
                  <c:v>2951.0</c:v>
                </c:pt>
                <c:pt idx="9497">
                  <c:v>2952.0</c:v>
                </c:pt>
                <c:pt idx="9498">
                  <c:v>2952.0</c:v>
                </c:pt>
                <c:pt idx="9499">
                  <c:v>2953.0</c:v>
                </c:pt>
                <c:pt idx="9500">
                  <c:v>2953.0</c:v>
                </c:pt>
                <c:pt idx="9501">
                  <c:v>2953.0</c:v>
                </c:pt>
                <c:pt idx="9502">
                  <c:v>2953.0</c:v>
                </c:pt>
                <c:pt idx="9503">
                  <c:v>2953.0</c:v>
                </c:pt>
                <c:pt idx="9504">
                  <c:v>2953.0</c:v>
                </c:pt>
                <c:pt idx="9505">
                  <c:v>2953.0</c:v>
                </c:pt>
                <c:pt idx="9506">
                  <c:v>2954.0</c:v>
                </c:pt>
                <c:pt idx="9507">
                  <c:v>2954.0</c:v>
                </c:pt>
                <c:pt idx="9508">
                  <c:v>2954.0</c:v>
                </c:pt>
                <c:pt idx="9509">
                  <c:v>2954.0</c:v>
                </c:pt>
                <c:pt idx="9510">
                  <c:v>2955.0</c:v>
                </c:pt>
                <c:pt idx="9511">
                  <c:v>2955.0</c:v>
                </c:pt>
                <c:pt idx="9512">
                  <c:v>2955.0</c:v>
                </c:pt>
                <c:pt idx="9513">
                  <c:v>2955.0</c:v>
                </c:pt>
                <c:pt idx="9514">
                  <c:v>2955.0</c:v>
                </c:pt>
                <c:pt idx="9515">
                  <c:v>2955.0</c:v>
                </c:pt>
                <c:pt idx="9516">
                  <c:v>2955.0</c:v>
                </c:pt>
                <c:pt idx="9517">
                  <c:v>2955.0</c:v>
                </c:pt>
                <c:pt idx="9518">
                  <c:v>2955.0</c:v>
                </c:pt>
                <c:pt idx="9519">
                  <c:v>2956.0</c:v>
                </c:pt>
                <c:pt idx="9520">
                  <c:v>2956.0</c:v>
                </c:pt>
                <c:pt idx="9521">
                  <c:v>2957.0</c:v>
                </c:pt>
                <c:pt idx="9522">
                  <c:v>2958.0</c:v>
                </c:pt>
                <c:pt idx="9523">
                  <c:v>2959.0</c:v>
                </c:pt>
                <c:pt idx="9524">
                  <c:v>2960.0</c:v>
                </c:pt>
                <c:pt idx="9525">
                  <c:v>2961.0</c:v>
                </c:pt>
                <c:pt idx="9526">
                  <c:v>2961.0</c:v>
                </c:pt>
                <c:pt idx="9527">
                  <c:v>2961.0</c:v>
                </c:pt>
                <c:pt idx="9528">
                  <c:v>2962.0</c:v>
                </c:pt>
                <c:pt idx="9529">
                  <c:v>2963.0</c:v>
                </c:pt>
                <c:pt idx="9530">
                  <c:v>2964.0</c:v>
                </c:pt>
                <c:pt idx="9531">
                  <c:v>2964.0</c:v>
                </c:pt>
                <c:pt idx="9532">
                  <c:v>2965.0</c:v>
                </c:pt>
                <c:pt idx="9533">
                  <c:v>2966.0</c:v>
                </c:pt>
                <c:pt idx="9534">
                  <c:v>2966.0</c:v>
                </c:pt>
                <c:pt idx="9535">
                  <c:v>2967.0</c:v>
                </c:pt>
                <c:pt idx="9536">
                  <c:v>2968.0</c:v>
                </c:pt>
                <c:pt idx="9537">
                  <c:v>2968.0</c:v>
                </c:pt>
                <c:pt idx="9538">
                  <c:v>2968.0</c:v>
                </c:pt>
                <c:pt idx="9539">
                  <c:v>2968.0</c:v>
                </c:pt>
                <c:pt idx="9540">
                  <c:v>2969.0</c:v>
                </c:pt>
                <c:pt idx="9541">
                  <c:v>2970.0</c:v>
                </c:pt>
                <c:pt idx="9542">
                  <c:v>2971.0</c:v>
                </c:pt>
                <c:pt idx="9543">
                  <c:v>2972.0</c:v>
                </c:pt>
                <c:pt idx="9544">
                  <c:v>2973.0</c:v>
                </c:pt>
                <c:pt idx="9545">
                  <c:v>2973.0</c:v>
                </c:pt>
                <c:pt idx="9546">
                  <c:v>2974.0</c:v>
                </c:pt>
                <c:pt idx="9547">
                  <c:v>2975.0</c:v>
                </c:pt>
                <c:pt idx="9548">
                  <c:v>2976.0</c:v>
                </c:pt>
                <c:pt idx="9549">
                  <c:v>2977.0</c:v>
                </c:pt>
                <c:pt idx="9550">
                  <c:v>2978.0</c:v>
                </c:pt>
                <c:pt idx="9551">
                  <c:v>2979.0</c:v>
                </c:pt>
                <c:pt idx="9552">
                  <c:v>2980.0</c:v>
                </c:pt>
                <c:pt idx="9553">
                  <c:v>2981.0</c:v>
                </c:pt>
                <c:pt idx="9554">
                  <c:v>2982.0</c:v>
                </c:pt>
                <c:pt idx="9555">
                  <c:v>2982.0</c:v>
                </c:pt>
                <c:pt idx="9556">
                  <c:v>2982.0</c:v>
                </c:pt>
                <c:pt idx="9557">
                  <c:v>2983.0</c:v>
                </c:pt>
                <c:pt idx="9558">
                  <c:v>2984.0</c:v>
                </c:pt>
                <c:pt idx="9559">
                  <c:v>2984.0</c:v>
                </c:pt>
                <c:pt idx="9560">
                  <c:v>2984.0</c:v>
                </c:pt>
                <c:pt idx="9561">
                  <c:v>2984.0</c:v>
                </c:pt>
                <c:pt idx="9562">
                  <c:v>2985.0</c:v>
                </c:pt>
                <c:pt idx="9563">
                  <c:v>2986.0</c:v>
                </c:pt>
                <c:pt idx="9564">
                  <c:v>2986.0</c:v>
                </c:pt>
                <c:pt idx="9565">
                  <c:v>2986.0</c:v>
                </c:pt>
                <c:pt idx="9566">
                  <c:v>2986.0</c:v>
                </c:pt>
                <c:pt idx="9567">
                  <c:v>2986.0</c:v>
                </c:pt>
                <c:pt idx="9568">
                  <c:v>2987.0</c:v>
                </c:pt>
                <c:pt idx="9569">
                  <c:v>2987.0</c:v>
                </c:pt>
                <c:pt idx="9570">
                  <c:v>2987.0</c:v>
                </c:pt>
                <c:pt idx="9571">
                  <c:v>2988.0</c:v>
                </c:pt>
                <c:pt idx="9572">
                  <c:v>2988.0</c:v>
                </c:pt>
                <c:pt idx="9573">
                  <c:v>2988.0</c:v>
                </c:pt>
                <c:pt idx="9574">
                  <c:v>2988.0</c:v>
                </c:pt>
                <c:pt idx="9575">
                  <c:v>2989.0</c:v>
                </c:pt>
                <c:pt idx="9576">
                  <c:v>2989.0</c:v>
                </c:pt>
                <c:pt idx="9577">
                  <c:v>2989.0</c:v>
                </c:pt>
                <c:pt idx="9578">
                  <c:v>2989.0</c:v>
                </c:pt>
                <c:pt idx="9579">
                  <c:v>2989.0</c:v>
                </c:pt>
                <c:pt idx="9580">
                  <c:v>2989.0</c:v>
                </c:pt>
                <c:pt idx="9581">
                  <c:v>2989.0</c:v>
                </c:pt>
                <c:pt idx="9582">
                  <c:v>2990.0</c:v>
                </c:pt>
                <c:pt idx="9583">
                  <c:v>2990.0</c:v>
                </c:pt>
                <c:pt idx="9584">
                  <c:v>2990.0</c:v>
                </c:pt>
                <c:pt idx="9585">
                  <c:v>2991.0</c:v>
                </c:pt>
                <c:pt idx="9586">
                  <c:v>2991.0</c:v>
                </c:pt>
                <c:pt idx="9587">
                  <c:v>2992.0</c:v>
                </c:pt>
                <c:pt idx="9588">
                  <c:v>2993.0</c:v>
                </c:pt>
                <c:pt idx="9589">
                  <c:v>2993.0</c:v>
                </c:pt>
                <c:pt idx="9590">
                  <c:v>2993.0</c:v>
                </c:pt>
                <c:pt idx="9591">
                  <c:v>2993.0</c:v>
                </c:pt>
                <c:pt idx="9592">
                  <c:v>2994.0</c:v>
                </c:pt>
                <c:pt idx="9593">
                  <c:v>2995.0</c:v>
                </c:pt>
                <c:pt idx="9594">
                  <c:v>2996.0</c:v>
                </c:pt>
                <c:pt idx="9595">
                  <c:v>2997.0</c:v>
                </c:pt>
                <c:pt idx="9596">
                  <c:v>2998.0</c:v>
                </c:pt>
                <c:pt idx="9597">
                  <c:v>2998.0</c:v>
                </c:pt>
                <c:pt idx="9598">
                  <c:v>2998.0</c:v>
                </c:pt>
                <c:pt idx="9599">
                  <c:v>2998.0</c:v>
                </c:pt>
                <c:pt idx="9600">
                  <c:v>2998.0</c:v>
                </c:pt>
                <c:pt idx="9601">
                  <c:v>2998.0</c:v>
                </c:pt>
                <c:pt idx="9602">
                  <c:v>2998.0</c:v>
                </c:pt>
              </c:numCache>
            </c:numRef>
          </c:val>
          <c:smooth val="0"/>
        </c:ser>
        <c:ser>
          <c:idx val="3"/>
          <c:order val="3"/>
          <c:tx>
            <c:strRef>
              <c:f>Sheet2!$AC$1</c:f>
              <c:strCache>
                <c:ptCount val="1"/>
                <c:pt idx="0">
                  <c:v>Complete B</c:v>
                </c:pt>
              </c:strCache>
            </c:strRef>
          </c:tx>
          <c:marker>
            <c:symbol val="none"/>
          </c:marker>
          <c:val>
            <c:numRef>
              <c:f>Sheet2!$AC$2:$AC$9604</c:f>
              <c:numCache>
                <c:formatCode>General</c:formatCode>
                <c:ptCount val="9603"/>
                <c:pt idx="0">
                  <c:v>0.0</c:v>
                </c:pt>
                <c:pt idx="1">
                  <c:v>1.0</c:v>
                </c:pt>
                <c:pt idx="2">
                  <c:v>2.0</c:v>
                </c:pt>
                <c:pt idx="3">
                  <c:v>3.0</c:v>
                </c:pt>
                <c:pt idx="4">
                  <c:v>4.0</c:v>
                </c:pt>
                <c:pt idx="5">
                  <c:v>5.0</c:v>
                </c:pt>
                <c:pt idx="6">
                  <c:v>5.0</c:v>
                </c:pt>
                <c:pt idx="7">
                  <c:v>6.0</c:v>
                </c:pt>
                <c:pt idx="8">
                  <c:v>7.0</c:v>
                </c:pt>
                <c:pt idx="9">
                  <c:v>8.0</c:v>
                </c:pt>
                <c:pt idx="10">
                  <c:v>9.0</c:v>
                </c:pt>
                <c:pt idx="11">
                  <c:v>10.0</c:v>
                </c:pt>
                <c:pt idx="12">
                  <c:v>11.0</c:v>
                </c:pt>
                <c:pt idx="13">
                  <c:v>12.0</c:v>
                </c:pt>
                <c:pt idx="14">
                  <c:v>13.0</c:v>
                </c:pt>
                <c:pt idx="15">
                  <c:v>13.0</c:v>
                </c:pt>
                <c:pt idx="16">
                  <c:v>14.0</c:v>
                </c:pt>
                <c:pt idx="17">
                  <c:v>14.0</c:v>
                </c:pt>
                <c:pt idx="18">
                  <c:v>14.0</c:v>
                </c:pt>
                <c:pt idx="19">
                  <c:v>14.0</c:v>
                </c:pt>
                <c:pt idx="20">
                  <c:v>14.0</c:v>
                </c:pt>
                <c:pt idx="21">
                  <c:v>15.0</c:v>
                </c:pt>
                <c:pt idx="22">
                  <c:v>15.0</c:v>
                </c:pt>
                <c:pt idx="23">
                  <c:v>16.0</c:v>
                </c:pt>
                <c:pt idx="24">
                  <c:v>17.0</c:v>
                </c:pt>
                <c:pt idx="25">
                  <c:v>18.0</c:v>
                </c:pt>
                <c:pt idx="26">
                  <c:v>18.0</c:v>
                </c:pt>
                <c:pt idx="27">
                  <c:v>18.0</c:v>
                </c:pt>
                <c:pt idx="28">
                  <c:v>19.0</c:v>
                </c:pt>
                <c:pt idx="29">
                  <c:v>20.0</c:v>
                </c:pt>
                <c:pt idx="30">
                  <c:v>20.0</c:v>
                </c:pt>
                <c:pt idx="31">
                  <c:v>21.0</c:v>
                </c:pt>
                <c:pt idx="32">
                  <c:v>21.0</c:v>
                </c:pt>
                <c:pt idx="33">
                  <c:v>22.0</c:v>
                </c:pt>
                <c:pt idx="34">
                  <c:v>22.0</c:v>
                </c:pt>
                <c:pt idx="35">
                  <c:v>23.0</c:v>
                </c:pt>
                <c:pt idx="36">
                  <c:v>24.0</c:v>
                </c:pt>
                <c:pt idx="37">
                  <c:v>25.0</c:v>
                </c:pt>
                <c:pt idx="38">
                  <c:v>26.0</c:v>
                </c:pt>
                <c:pt idx="39">
                  <c:v>26.0</c:v>
                </c:pt>
                <c:pt idx="40">
                  <c:v>27.0</c:v>
                </c:pt>
                <c:pt idx="41">
                  <c:v>28.0</c:v>
                </c:pt>
                <c:pt idx="42">
                  <c:v>28.0</c:v>
                </c:pt>
                <c:pt idx="43">
                  <c:v>28.0</c:v>
                </c:pt>
                <c:pt idx="44">
                  <c:v>28.0</c:v>
                </c:pt>
                <c:pt idx="45">
                  <c:v>28.0</c:v>
                </c:pt>
                <c:pt idx="46">
                  <c:v>28.0</c:v>
                </c:pt>
                <c:pt idx="47">
                  <c:v>29.0</c:v>
                </c:pt>
                <c:pt idx="48">
                  <c:v>30.0</c:v>
                </c:pt>
                <c:pt idx="49">
                  <c:v>31.0</c:v>
                </c:pt>
                <c:pt idx="50">
                  <c:v>32.0</c:v>
                </c:pt>
                <c:pt idx="51">
                  <c:v>32.0</c:v>
                </c:pt>
                <c:pt idx="52">
                  <c:v>32.0</c:v>
                </c:pt>
                <c:pt idx="53">
                  <c:v>32.0</c:v>
                </c:pt>
                <c:pt idx="54">
                  <c:v>33.0</c:v>
                </c:pt>
                <c:pt idx="55">
                  <c:v>33.0</c:v>
                </c:pt>
                <c:pt idx="56">
                  <c:v>34.0</c:v>
                </c:pt>
                <c:pt idx="57">
                  <c:v>35.0</c:v>
                </c:pt>
                <c:pt idx="58">
                  <c:v>35.0</c:v>
                </c:pt>
                <c:pt idx="59">
                  <c:v>36.0</c:v>
                </c:pt>
                <c:pt idx="60">
                  <c:v>36.0</c:v>
                </c:pt>
                <c:pt idx="61">
                  <c:v>37.0</c:v>
                </c:pt>
                <c:pt idx="62">
                  <c:v>38.0</c:v>
                </c:pt>
                <c:pt idx="63">
                  <c:v>39.0</c:v>
                </c:pt>
                <c:pt idx="64">
                  <c:v>39.0</c:v>
                </c:pt>
                <c:pt idx="65">
                  <c:v>40.0</c:v>
                </c:pt>
                <c:pt idx="66">
                  <c:v>41.0</c:v>
                </c:pt>
                <c:pt idx="67">
                  <c:v>42.0</c:v>
                </c:pt>
                <c:pt idx="68">
                  <c:v>43.0</c:v>
                </c:pt>
                <c:pt idx="69">
                  <c:v>43.0</c:v>
                </c:pt>
                <c:pt idx="70">
                  <c:v>44.0</c:v>
                </c:pt>
                <c:pt idx="71">
                  <c:v>44.0</c:v>
                </c:pt>
                <c:pt idx="72">
                  <c:v>44.0</c:v>
                </c:pt>
                <c:pt idx="73">
                  <c:v>45.0</c:v>
                </c:pt>
                <c:pt idx="74">
                  <c:v>46.0</c:v>
                </c:pt>
                <c:pt idx="75">
                  <c:v>46.0</c:v>
                </c:pt>
                <c:pt idx="76">
                  <c:v>46.0</c:v>
                </c:pt>
                <c:pt idx="77">
                  <c:v>47.0</c:v>
                </c:pt>
                <c:pt idx="78">
                  <c:v>47.0</c:v>
                </c:pt>
                <c:pt idx="79">
                  <c:v>47.0</c:v>
                </c:pt>
                <c:pt idx="80">
                  <c:v>48.0</c:v>
                </c:pt>
                <c:pt idx="81">
                  <c:v>48.0</c:v>
                </c:pt>
                <c:pt idx="82">
                  <c:v>49.0</c:v>
                </c:pt>
                <c:pt idx="83">
                  <c:v>50.0</c:v>
                </c:pt>
                <c:pt idx="84">
                  <c:v>51.0</c:v>
                </c:pt>
                <c:pt idx="85">
                  <c:v>52.0</c:v>
                </c:pt>
                <c:pt idx="86">
                  <c:v>53.0</c:v>
                </c:pt>
                <c:pt idx="87">
                  <c:v>54.0</c:v>
                </c:pt>
                <c:pt idx="88">
                  <c:v>54.0</c:v>
                </c:pt>
                <c:pt idx="89">
                  <c:v>55.0</c:v>
                </c:pt>
                <c:pt idx="90">
                  <c:v>56.0</c:v>
                </c:pt>
                <c:pt idx="91">
                  <c:v>57.0</c:v>
                </c:pt>
                <c:pt idx="92">
                  <c:v>58.0</c:v>
                </c:pt>
                <c:pt idx="93">
                  <c:v>59.0</c:v>
                </c:pt>
                <c:pt idx="94">
                  <c:v>60.0</c:v>
                </c:pt>
                <c:pt idx="95">
                  <c:v>60.0</c:v>
                </c:pt>
                <c:pt idx="96">
                  <c:v>60.0</c:v>
                </c:pt>
                <c:pt idx="97">
                  <c:v>60.0</c:v>
                </c:pt>
                <c:pt idx="98">
                  <c:v>60.0</c:v>
                </c:pt>
                <c:pt idx="99">
                  <c:v>60.0</c:v>
                </c:pt>
                <c:pt idx="100">
                  <c:v>60.0</c:v>
                </c:pt>
                <c:pt idx="101">
                  <c:v>60.0</c:v>
                </c:pt>
                <c:pt idx="102">
                  <c:v>60.0</c:v>
                </c:pt>
                <c:pt idx="103">
                  <c:v>60.0</c:v>
                </c:pt>
                <c:pt idx="104">
                  <c:v>60.0</c:v>
                </c:pt>
                <c:pt idx="105">
                  <c:v>60.0</c:v>
                </c:pt>
                <c:pt idx="106">
                  <c:v>60.0</c:v>
                </c:pt>
                <c:pt idx="107">
                  <c:v>61.0</c:v>
                </c:pt>
                <c:pt idx="108">
                  <c:v>62.0</c:v>
                </c:pt>
                <c:pt idx="109">
                  <c:v>63.0</c:v>
                </c:pt>
                <c:pt idx="110">
                  <c:v>64.0</c:v>
                </c:pt>
                <c:pt idx="111">
                  <c:v>64.0</c:v>
                </c:pt>
                <c:pt idx="112">
                  <c:v>65.0</c:v>
                </c:pt>
                <c:pt idx="113">
                  <c:v>66.0</c:v>
                </c:pt>
                <c:pt idx="114">
                  <c:v>66.0</c:v>
                </c:pt>
                <c:pt idx="115">
                  <c:v>67.0</c:v>
                </c:pt>
                <c:pt idx="116">
                  <c:v>67.0</c:v>
                </c:pt>
                <c:pt idx="117">
                  <c:v>67.0</c:v>
                </c:pt>
                <c:pt idx="118">
                  <c:v>68.0</c:v>
                </c:pt>
                <c:pt idx="119">
                  <c:v>68.0</c:v>
                </c:pt>
                <c:pt idx="120">
                  <c:v>68.0</c:v>
                </c:pt>
                <c:pt idx="121">
                  <c:v>68.0</c:v>
                </c:pt>
                <c:pt idx="122">
                  <c:v>69.0</c:v>
                </c:pt>
                <c:pt idx="123">
                  <c:v>69.0</c:v>
                </c:pt>
                <c:pt idx="124">
                  <c:v>70.0</c:v>
                </c:pt>
                <c:pt idx="125">
                  <c:v>70.0</c:v>
                </c:pt>
                <c:pt idx="126">
                  <c:v>70.0</c:v>
                </c:pt>
                <c:pt idx="127">
                  <c:v>70.0</c:v>
                </c:pt>
                <c:pt idx="128">
                  <c:v>70.0</c:v>
                </c:pt>
                <c:pt idx="129">
                  <c:v>71.0</c:v>
                </c:pt>
                <c:pt idx="130">
                  <c:v>72.0</c:v>
                </c:pt>
                <c:pt idx="131">
                  <c:v>72.0</c:v>
                </c:pt>
                <c:pt idx="132">
                  <c:v>72.0</c:v>
                </c:pt>
                <c:pt idx="133">
                  <c:v>72.0</c:v>
                </c:pt>
                <c:pt idx="134">
                  <c:v>73.0</c:v>
                </c:pt>
                <c:pt idx="135">
                  <c:v>73.0</c:v>
                </c:pt>
                <c:pt idx="136">
                  <c:v>73.0</c:v>
                </c:pt>
                <c:pt idx="137">
                  <c:v>73.0</c:v>
                </c:pt>
                <c:pt idx="138">
                  <c:v>73.0</c:v>
                </c:pt>
                <c:pt idx="139">
                  <c:v>73.0</c:v>
                </c:pt>
                <c:pt idx="140">
                  <c:v>73.0</c:v>
                </c:pt>
                <c:pt idx="141">
                  <c:v>73.0</c:v>
                </c:pt>
                <c:pt idx="142">
                  <c:v>73.0</c:v>
                </c:pt>
                <c:pt idx="143">
                  <c:v>73.0</c:v>
                </c:pt>
                <c:pt idx="144">
                  <c:v>74.0</c:v>
                </c:pt>
                <c:pt idx="145">
                  <c:v>75.0</c:v>
                </c:pt>
                <c:pt idx="146">
                  <c:v>76.0</c:v>
                </c:pt>
                <c:pt idx="147">
                  <c:v>77.0</c:v>
                </c:pt>
                <c:pt idx="148">
                  <c:v>78.0</c:v>
                </c:pt>
                <c:pt idx="149">
                  <c:v>79.0</c:v>
                </c:pt>
                <c:pt idx="150">
                  <c:v>79.0</c:v>
                </c:pt>
                <c:pt idx="151">
                  <c:v>79.0</c:v>
                </c:pt>
                <c:pt idx="152">
                  <c:v>80.0</c:v>
                </c:pt>
                <c:pt idx="153">
                  <c:v>80.0</c:v>
                </c:pt>
                <c:pt idx="154">
                  <c:v>80.0</c:v>
                </c:pt>
                <c:pt idx="155">
                  <c:v>80.0</c:v>
                </c:pt>
                <c:pt idx="156">
                  <c:v>80.0</c:v>
                </c:pt>
                <c:pt idx="157">
                  <c:v>80.0</c:v>
                </c:pt>
                <c:pt idx="158">
                  <c:v>80.0</c:v>
                </c:pt>
                <c:pt idx="159">
                  <c:v>81.0</c:v>
                </c:pt>
                <c:pt idx="160">
                  <c:v>81.0</c:v>
                </c:pt>
                <c:pt idx="161">
                  <c:v>82.0</c:v>
                </c:pt>
                <c:pt idx="162">
                  <c:v>83.0</c:v>
                </c:pt>
                <c:pt idx="163">
                  <c:v>84.0</c:v>
                </c:pt>
                <c:pt idx="164">
                  <c:v>85.0</c:v>
                </c:pt>
                <c:pt idx="165">
                  <c:v>85.0</c:v>
                </c:pt>
                <c:pt idx="166">
                  <c:v>85.0</c:v>
                </c:pt>
                <c:pt idx="167">
                  <c:v>85.0</c:v>
                </c:pt>
                <c:pt idx="168">
                  <c:v>85.0</c:v>
                </c:pt>
                <c:pt idx="169">
                  <c:v>85.0</c:v>
                </c:pt>
                <c:pt idx="170">
                  <c:v>85.0</c:v>
                </c:pt>
                <c:pt idx="171">
                  <c:v>86.0</c:v>
                </c:pt>
                <c:pt idx="172">
                  <c:v>87.0</c:v>
                </c:pt>
                <c:pt idx="173">
                  <c:v>88.0</c:v>
                </c:pt>
                <c:pt idx="174">
                  <c:v>88.0</c:v>
                </c:pt>
                <c:pt idx="175">
                  <c:v>88.0</c:v>
                </c:pt>
                <c:pt idx="176">
                  <c:v>89.0</c:v>
                </c:pt>
                <c:pt idx="177">
                  <c:v>90.0</c:v>
                </c:pt>
                <c:pt idx="178">
                  <c:v>90.0</c:v>
                </c:pt>
                <c:pt idx="179">
                  <c:v>90.0</c:v>
                </c:pt>
                <c:pt idx="180">
                  <c:v>90.0</c:v>
                </c:pt>
                <c:pt idx="181">
                  <c:v>90.0</c:v>
                </c:pt>
                <c:pt idx="182">
                  <c:v>91.0</c:v>
                </c:pt>
                <c:pt idx="183">
                  <c:v>91.0</c:v>
                </c:pt>
                <c:pt idx="184">
                  <c:v>91.0</c:v>
                </c:pt>
                <c:pt idx="185">
                  <c:v>91.0</c:v>
                </c:pt>
                <c:pt idx="186">
                  <c:v>92.0</c:v>
                </c:pt>
                <c:pt idx="187">
                  <c:v>93.0</c:v>
                </c:pt>
                <c:pt idx="188">
                  <c:v>94.0</c:v>
                </c:pt>
                <c:pt idx="189">
                  <c:v>94.0</c:v>
                </c:pt>
                <c:pt idx="190">
                  <c:v>95.0</c:v>
                </c:pt>
                <c:pt idx="191">
                  <c:v>95.0</c:v>
                </c:pt>
                <c:pt idx="192">
                  <c:v>95.0</c:v>
                </c:pt>
                <c:pt idx="193">
                  <c:v>96.0</c:v>
                </c:pt>
                <c:pt idx="194">
                  <c:v>96.0</c:v>
                </c:pt>
                <c:pt idx="195">
                  <c:v>97.0</c:v>
                </c:pt>
                <c:pt idx="196">
                  <c:v>97.0</c:v>
                </c:pt>
                <c:pt idx="197">
                  <c:v>98.0</c:v>
                </c:pt>
                <c:pt idx="198">
                  <c:v>98.0</c:v>
                </c:pt>
                <c:pt idx="199">
                  <c:v>98.0</c:v>
                </c:pt>
                <c:pt idx="200">
                  <c:v>99.0</c:v>
                </c:pt>
                <c:pt idx="201">
                  <c:v>99.0</c:v>
                </c:pt>
                <c:pt idx="202">
                  <c:v>99.0</c:v>
                </c:pt>
                <c:pt idx="203">
                  <c:v>99.0</c:v>
                </c:pt>
                <c:pt idx="204">
                  <c:v>99.0</c:v>
                </c:pt>
                <c:pt idx="205">
                  <c:v>99.0</c:v>
                </c:pt>
                <c:pt idx="206">
                  <c:v>99.0</c:v>
                </c:pt>
                <c:pt idx="207">
                  <c:v>99.0</c:v>
                </c:pt>
                <c:pt idx="208">
                  <c:v>99.0</c:v>
                </c:pt>
                <c:pt idx="209">
                  <c:v>99.0</c:v>
                </c:pt>
                <c:pt idx="210">
                  <c:v>99.0</c:v>
                </c:pt>
                <c:pt idx="211">
                  <c:v>99.0</c:v>
                </c:pt>
                <c:pt idx="212">
                  <c:v>99.0</c:v>
                </c:pt>
                <c:pt idx="213">
                  <c:v>99.0</c:v>
                </c:pt>
                <c:pt idx="214">
                  <c:v>100.0</c:v>
                </c:pt>
                <c:pt idx="215">
                  <c:v>100.0</c:v>
                </c:pt>
                <c:pt idx="216">
                  <c:v>101.0</c:v>
                </c:pt>
                <c:pt idx="217">
                  <c:v>101.0</c:v>
                </c:pt>
                <c:pt idx="218">
                  <c:v>102.0</c:v>
                </c:pt>
                <c:pt idx="219">
                  <c:v>102.0</c:v>
                </c:pt>
                <c:pt idx="220">
                  <c:v>103.0</c:v>
                </c:pt>
                <c:pt idx="221">
                  <c:v>103.0</c:v>
                </c:pt>
                <c:pt idx="222">
                  <c:v>103.0</c:v>
                </c:pt>
                <c:pt idx="223">
                  <c:v>103.0</c:v>
                </c:pt>
                <c:pt idx="224">
                  <c:v>103.0</c:v>
                </c:pt>
                <c:pt idx="225">
                  <c:v>103.0</c:v>
                </c:pt>
                <c:pt idx="226">
                  <c:v>103.0</c:v>
                </c:pt>
                <c:pt idx="227">
                  <c:v>103.0</c:v>
                </c:pt>
                <c:pt idx="228">
                  <c:v>104.0</c:v>
                </c:pt>
                <c:pt idx="229">
                  <c:v>104.0</c:v>
                </c:pt>
                <c:pt idx="230">
                  <c:v>104.0</c:v>
                </c:pt>
                <c:pt idx="231">
                  <c:v>104.0</c:v>
                </c:pt>
                <c:pt idx="232">
                  <c:v>105.0</c:v>
                </c:pt>
                <c:pt idx="233">
                  <c:v>106.0</c:v>
                </c:pt>
                <c:pt idx="234">
                  <c:v>107.0</c:v>
                </c:pt>
                <c:pt idx="235">
                  <c:v>107.0</c:v>
                </c:pt>
                <c:pt idx="236">
                  <c:v>107.0</c:v>
                </c:pt>
                <c:pt idx="237">
                  <c:v>108.0</c:v>
                </c:pt>
                <c:pt idx="238">
                  <c:v>108.0</c:v>
                </c:pt>
                <c:pt idx="239">
                  <c:v>108.0</c:v>
                </c:pt>
                <c:pt idx="240">
                  <c:v>108.0</c:v>
                </c:pt>
                <c:pt idx="241">
                  <c:v>108.0</c:v>
                </c:pt>
                <c:pt idx="242">
                  <c:v>108.0</c:v>
                </c:pt>
                <c:pt idx="243">
                  <c:v>109.0</c:v>
                </c:pt>
                <c:pt idx="244">
                  <c:v>109.0</c:v>
                </c:pt>
                <c:pt idx="245">
                  <c:v>109.0</c:v>
                </c:pt>
                <c:pt idx="246">
                  <c:v>109.0</c:v>
                </c:pt>
                <c:pt idx="247">
                  <c:v>109.0</c:v>
                </c:pt>
                <c:pt idx="248">
                  <c:v>110.0</c:v>
                </c:pt>
                <c:pt idx="249">
                  <c:v>110.0</c:v>
                </c:pt>
                <c:pt idx="250">
                  <c:v>110.0</c:v>
                </c:pt>
                <c:pt idx="251">
                  <c:v>110.0</c:v>
                </c:pt>
                <c:pt idx="252">
                  <c:v>110.0</c:v>
                </c:pt>
                <c:pt idx="253">
                  <c:v>111.0</c:v>
                </c:pt>
                <c:pt idx="254">
                  <c:v>112.0</c:v>
                </c:pt>
                <c:pt idx="255">
                  <c:v>112.0</c:v>
                </c:pt>
                <c:pt idx="256">
                  <c:v>113.0</c:v>
                </c:pt>
                <c:pt idx="257">
                  <c:v>114.0</c:v>
                </c:pt>
                <c:pt idx="258">
                  <c:v>114.0</c:v>
                </c:pt>
                <c:pt idx="259">
                  <c:v>114.0</c:v>
                </c:pt>
                <c:pt idx="260">
                  <c:v>115.0</c:v>
                </c:pt>
                <c:pt idx="261">
                  <c:v>116.0</c:v>
                </c:pt>
                <c:pt idx="262">
                  <c:v>117.0</c:v>
                </c:pt>
                <c:pt idx="263">
                  <c:v>118.0</c:v>
                </c:pt>
                <c:pt idx="264">
                  <c:v>118.0</c:v>
                </c:pt>
                <c:pt idx="265">
                  <c:v>118.0</c:v>
                </c:pt>
                <c:pt idx="266">
                  <c:v>118.0</c:v>
                </c:pt>
                <c:pt idx="267">
                  <c:v>118.0</c:v>
                </c:pt>
                <c:pt idx="268">
                  <c:v>118.0</c:v>
                </c:pt>
                <c:pt idx="269">
                  <c:v>118.0</c:v>
                </c:pt>
                <c:pt idx="270">
                  <c:v>118.0</c:v>
                </c:pt>
                <c:pt idx="271">
                  <c:v>118.0</c:v>
                </c:pt>
                <c:pt idx="272">
                  <c:v>118.0</c:v>
                </c:pt>
                <c:pt idx="273">
                  <c:v>118.0</c:v>
                </c:pt>
                <c:pt idx="274">
                  <c:v>118.0</c:v>
                </c:pt>
                <c:pt idx="275">
                  <c:v>118.0</c:v>
                </c:pt>
                <c:pt idx="276">
                  <c:v>118.0</c:v>
                </c:pt>
                <c:pt idx="277">
                  <c:v>119.0</c:v>
                </c:pt>
                <c:pt idx="278">
                  <c:v>119.0</c:v>
                </c:pt>
                <c:pt idx="279">
                  <c:v>119.0</c:v>
                </c:pt>
                <c:pt idx="280">
                  <c:v>119.0</c:v>
                </c:pt>
                <c:pt idx="281">
                  <c:v>119.0</c:v>
                </c:pt>
                <c:pt idx="282">
                  <c:v>119.0</c:v>
                </c:pt>
                <c:pt idx="283">
                  <c:v>120.0</c:v>
                </c:pt>
                <c:pt idx="284">
                  <c:v>120.0</c:v>
                </c:pt>
                <c:pt idx="285">
                  <c:v>120.0</c:v>
                </c:pt>
                <c:pt idx="286">
                  <c:v>120.0</c:v>
                </c:pt>
                <c:pt idx="287">
                  <c:v>120.0</c:v>
                </c:pt>
                <c:pt idx="288">
                  <c:v>120.0</c:v>
                </c:pt>
                <c:pt idx="289">
                  <c:v>120.0</c:v>
                </c:pt>
                <c:pt idx="290">
                  <c:v>120.0</c:v>
                </c:pt>
                <c:pt idx="291">
                  <c:v>120.0</c:v>
                </c:pt>
                <c:pt idx="292">
                  <c:v>120.0</c:v>
                </c:pt>
                <c:pt idx="293">
                  <c:v>120.0</c:v>
                </c:pt>
                <c:pt idx="294">
                  <c:v>120.0</c:v>
                </c:pt>
                <c:pt idx="295">
                  <c:v>120.0</c:v>
                </c:pt>
                <c:pt idx="296">
                  <c:v>120.0</c:v>
                </c:pt>
                <c:pt idx="297">
                  <c:v>120.0</c:v>
                </c:pt>
                <c:pt idx="298">
                  <c:v>120.0</c:v>
                </c:pt>
                <c:pt idx="299">
                  <c:v>121.0</c:v>
                </c:pt>
                <c:pt idx="300">
                  <c:v>121.0</c:v>
                </c:pt>
                <c:pt idx="301">
                  <c:v>121.0</c:v>
                </c:pt>
                <c:pt idx="302">
                  <c:v>121.0</c:v>
                </c:pt>
                <c:pt idx="303">
                  <c:v>121.0</c:v>
                </c:pt>
                <c:pt idx="304">
                  <c:v>121.0</c:v>
                </c:pt>
                <c:pt idx="305">
                  <c:v>121.0</c:v>
                </c:pt>
                <c:pt idx="306">
                  <c:v>122.0</c:v>
                </c:pt>
                <c:pt idx="307">
                  <c:v>123.0</c:v>
                </c:pt>
                <c:pt idx="308">
                  <c:v>124.0</c:v>
                </c:pt>
                <c:pt idx="309">
                  <c:v>125.0</c:v>
                </c:pt>
                <c:pt idx="310">
                  <c:v>126.0</c:v>
                </c:pt>
                <c:pt idx="311">
                  <c:v>127.0</c:v>
                </c:pt>
                <c:pt idx="312">
                  <c:v>128.0</c:v>
                </c:pt>
                <c:pt idx="313">
                  <c:v>129.0</c:v>
                </c:pt>
                <c:pt idx="314">
                  <c:v>130.0</c:v>
                </c:pt>
                <c:pt idx="315">
                  <c:v>131.0</c:v>
                </c:pt>
                <c:pt idx="316">
                  <c:v>131.0</c:v>
                </c:pt>
                <c:pt idx="317">
                  <c:v>131.0</c:v>
                </c:pt>
                <c:pt idx="318">
                  <c:v>131.0</c:v>
                </c:pt>
                <c:pt idx="319">
                  <c:v>131.0</c:v>
                </c:pt>
                <c:pt idx="320">
                  <c:v>132.0</c:v>
                </c:pt>
                <c:pt idx="321">
                  <c:v>133.0</c:v>
                </c:pt>
                <c:pt idx="322">
                  <c:v>134.0</c:v>
                </c:pt>
                <c:pt idx="323">
                  <c:v>135.0</c:v>
                </c:pt>
                <c:pt idx="324">
                  <c:v>136.0</c:v>
                </c:pt>
                <c:pt idx="325">
                  <c:v>137.0</c:v>
                </c:pt>
                <c:pt idx="326">
                  <c:v>138.0</c:v>
                </c:pt>
                <c:pt idx="327">
                  <c:v>139.0</c:v>
                </c:pt>
                <c:pt idx="328">
                  <c:v>140.0</c:v>
                </c:pt>
                <c:pt idx="329">
                  <c:v>140.0</c:v>
                </c:pt>
                <c:pt idx="330">
                  <c:v>141.0</c:v>
                </c:pt>
                <c:pt idx="331">
                  <c:v>141.0</c:v>
                </c:pt>
                <c:pt idx="332">
                  <c:v>141.0</c:v>
                </c:pt>
                <c:pt idx="333">
                  <c:v>141.0</c:v>
                </c:pt>
                <c:pt idx="334">
                  <c:v>141.0</c:v>
                </c:pt>
                <c:pt idx="335">
                  <c:v>141.0</c:v>
                </c:pt>
                <c:pt idx="336">
                  <c:v>141.0</c:v>
                </c:pt>
                <c:pt idx="337">
                  <c:v>141.0</c:v>
                </c:pt>
                <c:pt idx="338">
                  <c:v>141.0</c:v>
                </c:pt>
                <c:pt idx="339">
                  <c:v>142.0</c:v>
                </c:pt>
                <c:pt idx="340">
                  <c:v>142.0</c:v>
                </c:pt>
                <c:pt idx="341">
                  <c:v>143.0</c:v>
                </c:pt>
                <c:pt idx="342">
                  <c:v>143.0</c:v>
                </c:pt>
                <c:pt idx="343">
                  <c:v>143.0</c:v>
                </c:pt>
                <c:pt idx="344">
                  <c:v>144.0</c:v>
                </c:pt>
                <c:pt idx="345">
                  <c:v>144.0</c:v>
                </c:pt>
                <c:pt idx="346">
                  <c:v>144.0</c:v>
                </c:pt>
                <c:pt idx="347">
                  <c:v>145.0</c:v>
                </c:pt>
                <c:pt idx="348">
                  <c:v>146.0</c:v>
                </c:pt>
                <c:pt idx="349">
                  <c:v>147.0</c:v>
                </c:pt>
                <c:pt idx="350">
                  <c:v>147.0</c:v>
                </c:pt>
                <c:pt idx="351">
                  <c:v>147.0</c:v>
                </c:pt>
                <c:pt idx="352">
                  <c:v>147.0</c:v>
                </c:pt>
                <c:pt idx="353">
                  <c:v>147.0</c:v>
                </c:pt>
                <c:pt idx="354">
                  <c:v>147.0</c:v>
                </c:pt>
                <c:pt idx="355">
                  <c:v>147.0</c:v>
                </c:pt>
                <c:pt idx="356">
                  <c:v>147.0</c:v>
                </c:pt>
                <c:pt idx="357">
                  <c:v>147.0</c:v>
                </c:pt>
                <c:pt idx="358">
                  <c:v>147.0</c:v>
                </c:pt>
                <c:pt idx="359">
                  <c:v>147.0</c:v>
                </c:pt>
                <c:pt idx="360">
                  <c:v>147.0</c:v>
                </c:pt>
                <c:pt idx="361">
                  <c:v>147.0</c:v>
                </c:pt>
                <c:pt idx="362">
                  <c:v>147.0</c:v>
                </c:pt>
                <c:pt idx="363">
                  <c:v>147.0</c:v>
                </c:pt>
                <c:pt idx="364">
                  <c:v>147.0</c:v>
                </c:pt>
                <c:pt idx="365">
                  <c:v>147.0</c:v>
                </c:pt>
                <c:pt idx="366">
                  <c:v>147.0</c:v>
                </c:pt>
                <c:pt idx="367">
                  <c:v>147.0</c:v>
                </c:pt>
                <c:pt idx="368">
                  <c:v>147.0</c:v>
                </c:pt>
                <c:pt idx="369">
                  <c:v>147.0</c:v>
                </c:pt>
                <c:pt idx="370">
                  <c:v>147.0</c:v>
                </c:pt>
                <c:pt idx="371">
                  <c:v>147.0</c:v>
                </c:pt>
                <c:pt idx="372">
                  <c:v>147.0</c:v>
                </c:pt>
                <c:pt idx="373">
                  <c:v>147.0</c:v>
                </c:pt>
                <c:pt idx="374">
                  <c:v>147.0</c:v>
                </c:pt>
                <c:pt idx="375">
                  <c:v>147.0</c:v>
                </c:pt>
                <c:pt idx="376">
                  <c:v>148.0</c:v>
                </c:pt>
                <c:pt idx="377">
                  <c:v>149.0</c:v>
                </c:pt>
                <c:pt idx="378">
                  <c:v>149.0</c:v>
                </c:pt>
                <c:pt idx="379">
                  <c:v>149.0</c:v>
                </c:pt>
                <c:pt idx="380">
                  <c:v>149.0</c:v>
                </c:pt>
                <c:pt idx="381">
                  <c:v>149.0</c:v>
                </c:pt>
                <c:pt idx="382">
                  <c:v>149.0</c:v>
                </c:pt>
                <c:pt idx="383">
                  <c:v>149.0</c:v>
                </c:pt>
                <c:pt idx="384">
                  <c:v>150.0</c:v>
                </c:pt>
                <c:pt idx="385">
                  <c:v>150.0</c:v>
                </c:pt>
                <c:pt idx="386">
                  <c:v>150.0</c:v>
                </c:pt>
                <c:pt idx="387">
                  <c:v>150.0</c:v>
                </c:pt>
                <c:pt idx="388">
                  <c:v>151.0</c:v>
                </c:pt>
                <c:pt idx="389">
                  <c:v>151.0</c:v>
                </c:pt>
                <c:pt idx="390">
                  <c:v>151.0</c:v>
                </c:pt>
                <c:pt idx="391">
                  <c:v>152.0</c:v>
                </c:pt>
                <c:pt idx="392">
                  <c:v>153.0</c:v>
                </c:pt>
                <c:pt idx="393">
                  <c:v>154.0</c:v>
                </c:pt>
                <c:pt idx="394">
                  <c:v>155.0</c:v>
                </c:pt>
                <c:pt idx="395">
                  <c:v>156.0</c:v>
                </c:pt>
                <c:pt idx="396">
                  <c:v>157.0</c:v>
                </c:pt>
                <c:pt idx="397">
                  <c:v>158.0</c:v>
                </c:pt>
                <c:pt idx="398">
                  <c:v>158.0</c:v>
                </c:pt>
                <c:pt idx="399">
                  <c:v>158.0</c:v>
                </c:pt>
                <c:pt idx="400">
                  <c:v>158.0</c:v>
                </c:pt>
                <c:pt idx="401">
                  <c:v>158.0</c:v>
                </c:pt>
                <c:pt idx="402">
                  <c:v>159.0</c:v>
                </c:pt>
                <c:pt idx="403">
                  <c:v>159.0</c:v>
                </c:pt>
                <c:pt idx="404">
                  <c:v>159.0</c:v>
                </c:pt>
                <c:pt idx="405">
                  <c:v>159.0</c:v>
                </c:pt>
                <c:pt idx="406">
                  <c:v>159.0</c:v>
                </c:pt>
                <c:pt idx="407">
                  <c:v>160.0</c:v>
                </c:pt>
                <c:pt idx="408">
                  <c:v>161.0</c:v>
                </c:pt>
                <c:pt idx="409">
                  <c:v>162.0</c:v>
                </c:pt>
                <c:pt idx="410">
                  <c:v>163.0</c:v>
                </c:pt>
                <c:pt idx="411">
                  <c:v>164.0</c:v>
                </c:pt>
                <c:pt idx="412">
                  <c:v>165.0</c:v>
                </c:pt>
                <c:pt idx="413">
                  <c:v>166.0</c:v>
                </c:pt>
                <c:pt idx="414">
                  <c:v>167.0</c:v>
                </c:pt>
                <c:pt idx="415">
                  <c:v>167.0</c:v>
                </c:pt>
                <c:pt idx="416">
                  <c:v>168.0</c:v>
                </c:pt>
                <c:pt idx="417">
                  <c:v>169.0</c:v>
                </c:pt>
                <c:pt idx="418">
                  <c:v>170.0</c:v>
                </c:pt>
                <c:pt idx="419">
                  <c:v>171.0</c:v>
                </c:pt>
                <c:pt idx="420">
                  <c:v>172.0</c:v>
                </c:pt>
                <c:pt idx="421">
                  <c:v>172.0</c:v>
                </c:pt>
                <c:pt idx="422">
                  <c:v>172.0</c:v>
                </c:pt>
                <c:pt idx="423">
                  <c:v>172.0</c:v>
                </c:pt>
                <c:pt idx="424">
                  <c:v>172.0</c:v>
                </c:pt>
                <c:pt idx="425">
                  <c:v>172.0</c:v>
                </c:pt>
                <c:pt idx="426">
                  <c:v>172.0</c:v>
                </c:pt>
                <c:pt idx="427">
                  <c:v>172.0</c:v>
                </c:pt>
                <c:pt idx="428">
                  <c:v>172.0</c:v>
                </c:pt>
                <c:pt idx="429">
                  <c:v>173.0</c:v>
                </c:pt>
                <c:pt idx="430">
                  <c:v>174.0</c:v>
                </c:pt>
                <c:pt idx="431">
                  <c:v>175.0</c:v>
                </c:pt>
                <c:pt idx="432">
                  <c:v>176.0</c:v>
                </c:pt>
                <c:pt idx="433">
                  <c:v>177.0</c:v>
                </c:pt>
                <c:pt idx="434">
                  <c:v>178.0</c:v>
                </c:pt>
                <c:pt idx="435">
                  <c:v>179.0</c:v>
                </c:pt>
                <c:pt idx="436">
                  <c:v>180.0</c:v>
                </c:pt>
                <c:pt idx="437">
                  <c:v>180.0</c:v>
                </c:pt>
                <c:pt idx="438">
                  <c:v>180.0</c:v>
                </c:pt>
                <c:pt idx="439">
                  <c:v>180.0</c:v>
                </c:pt>
                <c:pt idx="440">
                  <c:v>181.0</c:v>
                </c:pt>
                <c:pt idx="441">
                  <c:v>181.0</c:v>
                </c:pt>
                <c:pt idx="442">
                  <c:v>181.0</c:v>
                </c:pt>
                <c:pt idx="443">
                  <c:v>182.0</c:v>
                </c:pt>
                <c:pt idx="444">
                  <c:v>183.0</c:v>
                </c:pt>
                <c:pt idx="445">
                  <c:v>184.0</c:v>
                </c:pt>
                <c:pt idx="446">
                  <c:v>184.0</c:v>
                </c:pt>
                <c:pt idx="447">
                  <c:v>185.0</c:v>
                </c:pt>
                <c:pt idx="448">
                  <c:v>185.0</c:v>
                </c:pt>
                <c:pt idx="449">
                  <c:v>186.0</c:v>
                </c:pt>
                <c:pt idx="450">
                  <c:v>186.0</c:v>
                </c:pt>
                <c:pt idx="451">
                  <c:v>187.0</c:v>
                </c:pt>
                <c:pt idx="452">
                  <c:v>187.0</c:v>
                </c:pt>
                <c:pt idx="453">
                  <c:v>188.0</c:v>
                </c:pt>
                <c:pt idx="454">
                  <c:v>188.0</c:v>
                </c:pt>
                <c:pt idx="455">
                  <c:v>188.0</c:v>
                </c:pt>
                <c:pt idx="456">
                  <c:v>189.0</c:v>
                </c:pt>
                <c:pt idx="457">
                  <c:v>190.0</c:v>
                </c:pt>
                <c:pt idx="458">
                  <c:v>191.0</c:v>
                </c:pt>
                <c:pt idx="459">
                  <c:v>191.0</c:v>
                </c:pt>
                <c:pt idx="460">
                  <c:v>191.0</c:v>
                </c:pt>
                <c:pt idx="461">
                  <c:v>191.0</c:v>
                </c:pt>
                <c:pt idx="462">
                  <c:v>191.0</c:v>
                </c:pt>
                <c:pt idx="463">
                  <c:v>191.0</c:v>
                </c:pt>
                <c:pt idx="464">
                  <c:v>191.0</c:v>
                </c:pt>
                <c:pt idx="465">
                  <c:v>191.0</c:v>
                </c:pt>
                <c:pt idx="466">
                  <c:v>191.0</c:v>
                </c:pt>
                <c:pt idx="467">
                  <c:v>191.0</c:v>
                </c:pt>
                <c:pt idx="468">
                  <c:v>191.0</c:v>
                </c:pt>
                <c:pt idx="469">
                  <c:v>191.0</c:v>
                </c:pt>
                <c:pt idx="470">
                  <c:v>191.0</c:v>
                </c:pt>
                <c:pt idx="471">
                  <c:v>191.0</c:v>
                </c:pt>
                <c:pt idx="472">
                  <c:v>191.0</c:v>
                </c:pt>
                <c:pt idx="473">
                  <c:v>191.0</c:v>
                </c:pt>
                <c:pt idx="474">
                  <c:v>191.0</c:v>
                </c:pt>
                <c:pt idx="475">
                  <c:v>191.0</c:v>
                </c:pt>
                <c:pt idx="476">
                  <c:v>191.0</c:v>
                </c:pt>
                <c:pt idx="477">
                  <c:v>191.0</c:v>
                </c:pt>
                <c:pt idx="478">
                  <c:v>191.0</c:v>
                </c:pt>
                <c:pt idx="479">
                  <c:v>191.0</c:v>
                </c:pt>
                <c:pt idx="480">
                  <c:v>191.0</c:v>
                </c:pt>
                <c:pt idx="481">
                  <c:v>191.0</c:v>
                </c:pt>
                <c:pt idx="482">
                  <c:v>191.0</c:v>
                </c:pt>
                <c:pt idx="483">
                  <c:v>191.0</c:v>
                </c:pt>
                <c:pt idx="484">
                  <c:v>192.0</c:v>
                </c:pt>
                <c:pt idx="485">
                  <c:v>192.0</c:v>
                </c:pt>
                <c:pt idx="486">
                  <c:v>192.0</c:v>
                </c:pt>
                <c:pt idx="487">
                  <c:v>192.0</c:v>
                </c:pt>
                <c:pt idx="488">
                  <c:v>192.0</c:v>
                </c:pt>
                <c:pt idx="489">
                  <c:v>193.0</c:v>
                </c:pt>
                <c:pt idx="490">
                  <c:v>193.0</c:v>
                </c:pt>
                <c:pt idx="491">
                  <c:v>193.0</c:v>
                </c:pt>
                <c:pt idx="492">
                  <c:v>193.0</c:v>
                </c:pt>
                <c:pt idx="493">
                  <c:v>193.0</c:v>
                </c:pt>
                <c:pt idx="494">
                  <c:v>193.0</c:v>
                </c:pt>
                <c:pt idx="495">
                  <c:v>193.0</c:v>
                </c:pt>
                <c:pt idx="496">
                  <c:v>193.0</c:v>
                </c:pt>
                <c:pt idx="497">
                  <c:v>193.0</c:v>
                </c:pt>
                <c:pt idx="498">
                  <c:v>193.0</c:v>
                </c:pt>
                <c:pt idx="499">
                  <c:v>193.0</c:v>
                </c:pt>
                <c:pt idx="500">
                  <c:v>194.0</c:v>
                </c:pt>
                <c:pt idx="501">
                  <c:v>195.0</c:v>
                </c:pt>
                <c:pt idx="502">
                  <c:v>195.0</c:v>
                </c:pt>
                <c:pt idx="503">
                  <c:v>195.0</c:v>
                </c:pt>
                <c:pt idx="504">
                  <c:v>196.0</c:v>
                </c:pt>
                <c:pt idx="505">
                  <c:v>197.0</c:v>
                </c:pt>
                <c:pt idx="506">
                  <c:v>197.0</c:v>
                </c:pt>
                <c:pt idx="507">
                  <c:v>198.0</c:v>
                </c:pt>
                <c:pt idx="508">
                  <c:v>199.0</c:v>
                </c:pt>
                <c:pt idx="509">
                  <c:v>199.0</c:v>
                </c:pt>
                <c:pt idx="510">
                  <c:v>199.0</c:v>
                </c:pt>
                <c:pt idx="511">
                  <c:v>199.0</c:v>
                </c:pt>
                <c:pt idx="512">
                  <c:v>199.0</c:v>
                </c:pt>
                <c:pt idx="513">
                  <c:v>199.0</c:v>
                </c:pt>
                <c:pt idx="514">
                  <c:v>199.0</c:v>
                </c:pt>
                <c:pt idx="515">
                  <c:v>199.0</c:v>
                </c:pt>
                <c:pt idx="516">
                  <c:v>199.0</c:v>
                </c:pt>
                <c:pt idx="517">
                  <c:v>199.0</c:v>
                </c:pt>
                <c:pt idx="518">
                  <c:v>199.0</c:v>
                </c:pt>
                <c:pt idx="519">
                  <c:v>199.0</c:v>
                </c:pt>
                <c:pt idx="520">
                  <c:v>199.0</c:v>
                </c:pt>
                <c:pt idx="521">
                  <c:v>199.0</c:v>
                </c:pt>
                <c:pt idx="522">
                  <c:v>199.0</c:v>
                </c:pt>
                <c:pt idx="523">
                  <c:v>199.0</c:v>
                </c:pt>
                <c:pt idx="524">
                  <c:v>199.0</c:v>
                </c:pt>
                <c:pt idx="525">
                  <c:v>199.0</c:v>
                </c:pt>
                <c:pt idx="526">
                  <c:v>199.0</c:v>
                </c:pt>
                <c:pt idx="527">
                  <c:v>199.0</c:v>
                </c:pt>
                <c:pt idx="528">
                  <c:v>199.0</c:v>
                </c:pt>
                <c:pt idx="529">
                  <c:v>199.0</c:v>
                </c:pt>
                <c:pt idx="530">
                  <c:v>199.0</c:v>
                </c:pt>
                <c:pt idx="531">
                  <c:v>200.0</c:v>
                </c:pt>
                <c:pt idx="532">
                  <c:v>201.0</c:v>
                </c:pt>
                <c:pt idx="533">
                  <c:v>201.0</c:v>
                </c:pt>
                <c:pt idx="534">
                  <c:v>202.0</c:v>
                </c:pt>
                <c:pt idx="535">
                  <c:v>203.0</c:v>
                </c:pt>
                <c:pt idx="536">
                  <c:v>203.0</c:v>
                </c:pt>
                <c:pt idx="537">
                  <c:v>203.0</c:v>
                </c:pt>
                <c:pt idx="538">
                  <c:v>203.0</c:v>
                </c:pt>
                <c:pt idx="539">
                  <c:v>203.0</c:v>
                </c:pt>
                <c:pt idx="540">
                  <c:v>203.0</c:v>
                </c:pt>
                <c:pt idx="541">
                  <c:v>204.0</c:v>
                </c:pt>
                <c:pt idx="542">
                  <c:v>204.0</c:v>
                </c:pt>
                <c:pt idx="543">
                  <c:v>204.0</c:v>
                </c:pt>
                <c:pt idx="544">
                  <c:v>204.0</c:v>
                </c:pt>
                <c:pt idx="545">
                  <c:v>204.0</c:v>
                </c:pt>
                <c:pt idx="546">
                  <c:v>205.0</c:v>
                </c:pt>
                <c:pt idx="547">
                  <c:v>205.0</c:v>
                </c:pt>
                <c:pt idx="548">
                  <c:v>206.0</c:v>
                </c:pt>
                <c:pt idx="549">
                  <c:v>206.0</c:v>
                </c:pt>
                <c:pt idx="550">
                  <c:v>206.0</c:v>
                </c:pt>
                <c:pt idx="551">
                  <c:v>206.0</c:v>
                </c:pt>
                <c:pt idx="552">
                  <c:v>206.0</c:v>
                </c:pt>
                <c:pt idx="553">
                  <c:v>206.0</c:v>
                </c:pt>
                <c:pt idx="554">
                  <c:v>206.0</c:v>
                </c:pt>
                <c:pt idx="555">
                  <c:v>206.0</c:v>
                </c:pt>
                <c:pt idx="556">
                  <c:v>206.0</c:v>
                </c:pt>
                <c:pt idx="557">
                  <c:v>206.0</c:v>
                </c:pt>
                <c:pt idx="558">
                  <c:v>206.0</c:v>
                </c:pt>
                <c:pt idx="559">
                  <c:v>206.0</c:v>
                </c:pt>
                <c:pt idx="560">
                  <c:v>206.0</c:v>
                </c:pt>
                <c:pt idx="561">
                  <c:v>207.0</c:v>
                </c:pt>
                <c:pt idx="562">
                  <c:v>208.0</c:v>
                </c:pt>
                <c:pt idx="563">
                  <c:v>208.0</c:v>
                </c:pt>
                <c:pt idx="564">
                  <c:v>208.0</c:v>
                </c:pt>
                <c:pt idx="565">
                  <c:v>208.0</c:v>
                </c:pt>
                <c:pt idx="566">
                  <c:v>209.0</c:v>
                </c:pt>
                <c:pt idx="567">
                  <c:v>209.0</c:v>
                </c:pt>
                <c:pt idx="568">
                  <c:v>210.0</c:v>
                </c:pt>
                <c:pt idx="569">
                  <c:v>210.0</c:v>
                </c:pt>
                <c:pt idx="570">
                  <c:v>210.0</c:v>
                </c:pt>
                <c:pt idx="571">
                  <c:v>210.0</c:v>
                </c:pt>
                <c:pt idx="572">
                  <c:v>210.0</c:v>
                </c:pt>
                <c:pt idx="573">
                  <c:v>210.0</c:v>
                </c:pt>
                <c:pt idx="574">
                  <c:v>210.0</c:v>
                </c:pt>
                <c:pt idx="575">
                  <c:v>210.0</c:v>
                </c:pt>
                <c:pt idx="576">
                  <c:v>210.0</c:v>
                </c:pt>
                <c:pt idx="577">
                  <c:v>210.0</c:v>
                </c:pt>
                <c:pt idx="578">
                  <c:v>210.0</c:v>
                </c:pt>
                <c:pt idx="579">
                  <c:v>210.0</c:v>
                </c:pt>
                <c:pt idx="580">
                  <c:v>211.0</c:v>
                </c:pt>
                <c:pt idx="581">
                  <c:v>212.0</c:v>
                </c:pt>
                <c:pt idx="582">
                  <c:v>212.0</c:v>
                </c:pt>
                <c:pt idx="583">
                  <c:v>212.0</c:v>
                </c:pt>
                <c:pt idx="584">
                  <c:v>212.0</c:v>
                </c:pt>
                <c:pt idx="585">
                  <c:v>212.0</c:v>
                </c:pt>
                <c:pt idx="586">
                  <c:v>212.0</c:v>
                </c:pt>
                <c:pt idx="587">
                  <c:v>212.0</c:v>
                </c:pt>
                <c:pt idx="588">
                  <c:v>213.0</c:v>
                </c:pt>
                <c:pt idx="589">
                  <c:v>213.0</c:v>
                </c:pt>
                <c:pt idx="590">
                  <c:v>213.0</c:v>
                </c:pt>
                <c:pt idx="591">
                  <c:v>213.0</c:v>
                </c:pt>
                <c:pt idx="592">
                  <c:v>213.0</c:v>
                </c:pt>
                <c:pt idx="593">
                  <c:v>213.0</c:v>
                </c:pt>
                <c:pt idx="594">
                  <c:v>213.0</c:v>
                </c:pt>
                <c:pt idx="595">
                  <c:v>213.0</c:v>
                </c:pt>
                <c:pt idx="596">
                  <c:v>214.0</c:v>
                </c:pt>
                <c:pt idx="597">
                  <c:v>215.0</c:v>
                </c:pt>
                <c:pt idx="598">
                  <c:v>215.0</c:v>
                </c:pt>
                <c:pt idx="599">
                  <c:v>215.0</c:v>
                </c:pt>
                <c:pt idx="600">
                  <c:v>215.0</c:v>
                </c:pt>
                <c:pt idx="601">
                  <c:v>216.0</c:v>
                </c:pt>
                <c:pt idx="602">
                  <c:v>216.0</c:v>
                </c:pt>
                <c:pt idx="603">
                  <c:v>216.0</c:v>
                </c:pt>
                <c:pt idx="604">
                  <c:v>216.0</c:v>
                </c:pt>
                <c:pt idx="605">
                  <c:v>216.0</c:v>
                </c:pt>
                <c:pt idx="606">
                  <c:v>216.0</c:v>
                </c:pt>
                <c:pt idx="607">
                  <c:v>216.0</c:v>
                </c:pt>
                <c:pt idx="608">
                  <c:v>216.0</c:v>
                </c:pt>
                <c:pt idx="609">
                  <c:v>217.0</c:v>
                </c:pt>
                <c:pt idx="610">
                  <c:v>218.0</c:v>
                </c:pt>
                <c:pt idx="611">
                  <c:v>218.0</c:v>
                </c:pt>
                <c:pt idx="612">
                  <c:v>219.0</c:v>
                </c:pt>
                <c:pt idx="613">
                  <c:v>219.0</c:v>
                </c:pt>
                <c:pt idx="614">
                  <c:v>220.0</c:v>
                </c:pt>
                <c:pt idx="615">
                  <c:v>221.0</c:v>
                </c:pt>
                <c:pt idx="616">
                  <c:v>221.0</c:v>
                </c:pt>
                <c:pt idx="617">
                  <c:v>221.0</c:v>
                </c:pt>
                <c:pt idx="618">
                  <c:v>222.0</c:v>
                </c:pt>
                <c:pt idx="619">
                  <c:v>222.0</c:v>
                </c:pt>
                <c:pt idx="620">
                  <c:v>222.0</c:v>
                </c:pt>
                <c:pt idx="621">
                  <c:v>222.0</c:v>
                </c:pt>
                <c:pt idx="622">
                  <c:v>222.0</c:v>
                </c:pt>
                <c:pt idx="623">
                  <c:v>222.0</c:v>
                </c:pt>
                <c:pt idx="624">
                  <c:v>222.0</c:v>
                </c:pt>
                <c:pt idx="625">
                  <c:v>222.0</c:v>
                </c:pt>
                <c:pt idx="626">
                  <c:v>222.0</c:v>
                </c:pt>
                <c:pt idx="627">
                  <c:v>223.0</c:v>
                </c:pt>
                <c:pt idx="628">
                  <c:v>223.0</c:v>
                </c:pt>
                <c:pt idx="629">
                  <c:v>223.0</c:v>
                </c:pt>
                <c:pt idx="630">
                  <c:v>223.0</c:v>
                </c:pt>
                <c:pt idx="631">
                  <c:v>223.0</c:v>
                </c:pt>
                <c:pt idx="632">
                  <c:v>223.0</c:v>
                </c:pt>
                <c:pt idx="633">
                  <c:v>223.0</c:v>
                </c:pt>
                <c:pt idx="634">
                  <c:v>223.0</c:v>
                </c:pt>
                <c:pt idx="635">
                  <c:v>223.0</c:v>
                </c:pt>
                <c:pt idx="636">
                  <c:v>223.0</c:v>
                </c:pt>
                <c:pt idx="637">
                  <c:v>224.0</c:v>
                </c:pt>
                <c:pt idx="638">
                  <c:v>224.0</c:v>
                </c:pt>
                <c:pt idx="639">
                  <c:v>224.0</c:v>
                </c:pt>
                <c:pt idx="640">
                  <c:v>224.0</c:v>
                </c:pt>
                <c:pt idx="641">
                  <c:v>224.0</c:v>
                </c:pt>
                <c:pt idx="642">
                  <c:v>224.0</c:v>
                </c:pt>
                <c:pt idx="643">
                  <c:v>224.0</c:v>
                </c:pt>
                <c:pt idx="644">
                  <c:v>224.0</c:v>
                </c:pt>
                <c:pt idx="645">
                  <c:v>224.0</c:v>
                </c:pt>
                <c:pt idx="646">
                  <c:v>224.0</c:v>
                </c:pt>
                <c:pt idx="647">
                  <c:v>224.0</c:v>
                </c:pt>
                <c:pt idx="648">
                  <c:v>224.0</c:v>
                </c:pt>
                <c:pt idx="649">
                  <c:v>224.0</c:v>
                </c:pt>
                <c:pt idx="650">
                  <c:v>224.0</c:v>
                </c:pt>
                <c:pt idx="651">
                  <c:v>224.0</c:v>
                </c:pt>
                <c:pt idx="652">
                  <c:v>224.0</c:v>
                </c:pt>
                <c:pt idx="653">
                  <c:v>224.0</c:v>
                </c:pt>
                <c:pt idx="654">
                  <c:v>224.0</c:v>
                </c:pt>
                <c:pt idx="655">
                  <c:v>224.0</c:v>
                </c:pt>
                <c:pt idx="656">
                  <c:v>224.0</c:v>
                </c:pt>
                <c:pt idx="657">
                  <c:v>225.0</c:v>
                </c:pt>
                <c:pt idx="658">
                  <c:v>225.0</c:v>
                </c:pt>
                <c:pt idx="659">
                  <c:v>225.0</c:v>
                </c:pt>
                <c:pt idx="660">
                  <c:v>225.0</c:v>
                </c:pt>
                <c:pt idx="661">
                  <c:v>225.0</c:v>
                </c:pt>
                <c:pt idx="662">
                  <c:v>225.0</c:v>
                </c:pt>
                <c:pt idx="663">
                  <c:v>225.0</c:v>
                </c:pt>
                <c:pt idx="664">
                  <c:v>225.0</c:v>
                </c:pt>
                <c:pt idx="665">
                  <c:v>225.0</c:v>
                </c:pt>
                <c:pt idx="666">
                  <c:v>226.0</c:v>
                </c:pt>
                <c:pt idx="667">
                  <c:v>226.0</c:v>
                </c:pt>
                <c:pt idx="668">
                  <c:v>226.0</c:v>
                </c:pt>
                <c:pt idx="669">
                  <c:v>226.0</c:v>
                </c:pt>
                <c:pt idx="670">
                  <c:v>227.0</c:v>
                </c:pt>
                <c:pt idx="671">
                  <c:v>227.0</c:v>
                </c:pt>
                <c:pt idx="672">
                  <c:v>227.0</c:v>
                </c:pt>
                <c:pt idx="673">
                  <c:v>227.0</c:v>
                </c:pt>
                <c:pt idx="674">
                  <c:v>227.0</c:v>
                </c:pt>
                <c:pt idx="675">
                  <c:v>227.0</c:v>
                </c:pt>
                <c:pt idx="676">
                  <c:v>228.0</c:v>
                </c:pt>
                <c:pt idx="677">
                  <c:v>229.0</c:v>
                </c:pt>
                <c:pt idx="678">
                  <c:v>230.0</c:v>
                </c:pt>
                <c:pt idx="679">
                  <c:v>231.0</c:v>
                </c:pt>
                <c:pt idx="680">
                  <c:v>232.0</c:v>
                </c:pt>
                <c:pt idx="681">
                  <c:v>233.0</c:v>
                </c:pt>
                <c:pt idx="682">
                  <c:v>234.0</c:v>
                </c:pt>
                <c:pt idx="683">
                  <c:v>235.0</c:v>
                </c:pt>
                <c:pt idx="684">
                  <c:v>236.0</c:v>
                </c:pt>
                <c:pt idx="685">
                  <c:v>236.0</c:v>
                </c:pt>
                <c:pt idx="686">
                  <c:v>237.0</c:v>
                </c:pt>
                <c:pt idx="687">
                  <c:v>237.0</c:v>
                </c:pt>
                <c:pt idx="688">
                  <c:v>238.0</c:v>
                </c:pt>
                <c:pt idx="689">
                  <c:v>239.0</c:v>
                </c:pt>
                <c:pt idx="690">
                  <c:v>240.0</c:v>
                </c:pt>
                <c:pt idx="691">
                  <c:v>241.0</c:v>
                </c:pt>
                <c:pt idx="692">
                  <c:v>242.0</c:v>
                </c:pt>
                <c:pt idx="693">
                  <c:v>243.0</c:v>
                </c:pt>
                <c:pt idx="694">
                  <c:v>243.0</c:v>
                </c:pt>
                <c:pt idx="695">
                  <c:v>244.0</c:v>
                </c:pt>
                <c:pt idx="696">
                  <c:v>244.0</c:v>
                </c:pt>
                <c:pt idx="697">
                  <c:v>244.0</c:v>
                </c:pt>
                <c:pt idx="698">
                  <c:v>244.0</c:v>
                </c:pt>
                <c:pt idx="699">
                  <c:v>244.0</c:v>
                </c:pt>
                <c:pt idx="700">
                  <c:v>244.0</c:v>
                </c:pt>
                <c:pt idx="701">
                  <c:v>245.0</c:v>
                </c:pt>
                <c:pt idx="702">
                  <c:v>245.0</c:v>
                </c:pt>
                <c:pt idx="703">
                  <c:v>246.0</c:v>
                </c:pt>
                <c:pt idx="704">
                  <c:v>246.0</c:v>
                </c:pt>
                <c:pt idx="705">
                  <c:v>246.0</c:v>
                </c:pt>
                <c:pt idx="706">
                  <c:v>247.0</c:v>
                </c:pt>
                <c:pt idx="707">
                  <c:v>247.0</c:v>
                </c:pt>
                <c:pt idx="708">
                  <c:v>247.0</c:v>
                </c:pt>
                <c:pt idx="709">
                  <c:v>247.0</c:v>
                </c:pt>
                <c:pt idx="710">
                  <c:v>247.0</c:v>
                </c:pt>
                <c:pt idx="711">
                  <c:v>247.0</c:v>
                </c:pt>
                <c:pt idx="712">
                  <c:v>248.0</c:v>
                </c:pt>
                <c:pt idx="713">
                  <c:v>248.0</c:v>
                </c:pt>
                <c:pt idx="714">
                  <c:v>248.0</c:v>
                </c:pt>
                <c:pt idx="715">
                  <c:v>249.0</c:v>
                </c:pt>
                <c:pt idx="716">
                  <c:v>249.0</c:v>
                </c:pt>
                <c:pt idx="717">
                  <c:v>250.0</c:v>
                </c:pt>
                <c:pt idx="718">
                  <c:v>251.0</c:v>
                </c:pt>
                <c:pt idx="719">
                  <c:v>251.0</c:v>
                </c:pt>
                <c:pt idx="720">
                  <c:v>252.0</c:v>
                </c:pt>
                <c:pt idx="721">
                  <c:v>253.0</c:v>
                </c:pt>
                <c:pt idx="722">
                  <c:v>254.0</c:v>
                </c:pt>
                <c:pt idx="723">
                  <c:v>255.0</c:v>
                </c:pt>
                <c:pt idx="724">
                  <c:v>256.0</c:v>
                </c:pt>
                <c:pt idx="725">
                  <c:v>256.0</c:v>
                </c:pt>
                <c:pt idx="726">
                  <c:v>257.0</c:v>
                </c:pt>
                <c:pt idx="727">
                  <c:v>257.0</c:v>
                </c:pt>
                <c:pt idx="728">
                  <c:v>257.0</c:v>
                </c:pt>
                <c:pt idx="729">
                  <c:v>257.0</c:v>
                </c:pt>
                <c:pt idx="730">
                  <c:v>257.0</c:v>
                </c:pt>
                <c:pt idx="731">
                  <c:v>257.0</c:v>
                </c:pt>
                <c:pt idx="732">
                  <c:v>257.0</c:v>
                </c:pt>
                <c:pt idx="733">
                  <c:v>257.0</c:v>
                </c:pt>
                <c:pt idx="734">
                  <c:v>257.0</c:v>
                </c:pt>
                <c:pt idx="735">
                  <c:v>258.0</c:v>
                </c:pt>
                <c:pt idx="736">
                  <c:v>259.0</c:v>
                </c:pt>
                <c:pt idx="737">
                  <c:v>260.0</c:v>
                </c:pt>
                <c:pt idx="738">
                  <c:v>261.0</c:v>
                </c:pt>
                <c:pt idx="739">
                  <c:v>261.0</c:v>
                </c:pt>
                <c:pt idx="740">
                  <c:v>261.0</c:v>
                </c:pt>
                <c:pt idx="741">
                  <c:v>262.0</c:v>
                </c:pt>
                <c:pt idx="742">
                  <c:v>263.0</c:v>
                </c:pt>
                <c:pt idx="743">
                  <c:v>263.0</c:v>
                </c:pt>
                <c:pt idx="744">
                  <c:v>264.0</c:v>
                </c:pt>
                <c:pt idx="745">
                  <c:v>265.0</c:v>
                </c:pt>
                <c:pt idx="746">
                  <c:v>266.0</c:v>
                </c:pt>
                <c:pt idx="747">
                  <c:v>267.0</c:v>
                </c:pt>
                <c:pt idx="748">
                  <c:v>268.0</c:v>
                </c:pt>
                <c:pt idx="749">
                  <c:v>269.0</c:v>
                </c:pt>
                <c:pt idx="750">
                  <c:v>270.0</c:v>
                </c:pt>
                <c:pt idx="751">
                  <c:v>271.0</c:v>
                </c:pt>
                <c:pt idx="752">
                  <c:v>272.0</c:v>
                </c:pt>
                <c:pt idx="753">
                  <c:v>273.0</c:v>
                </c:pt>
                <c:pt idx="754">
                  <c:v>274.0</c:v>
                </c:pt>
                <c:pt idx="755">
                  <c:v>274.0</c:v>
                </c:pt>
                <c:pt idx="756">
                  <c:v>275.0</c:v>
                </c:pt>
                <c:pt idx="757">
                  <c:v>275.0</c:v>
                </c:pt>
                <c:pt idx="758">
                  <c:v>275.0</c:v>
                </c:pt>
                <c:pt idx="759">
                  <c:v>275.0</c:v>
                </c:pt>
                <c:pt idx="760">
                  <c:v>275.0</c:v>
                </c:pt>
                <c:pt idx="761">
                  <c:v>275.0</c:v>
                </c:pt>
                <c:pt idx="762">
                  <c:v>275.0</c:v>
                </c:pt>
                <c:pt idx="763">
                  <c:v>275.0</c:v>
                </c:pt>
                <c:pt idx="764">
                  <c:v>275.0</c:v>
                </c:pt>
                <c:pt idx="765">
                  <c:v>275.0</c:v>
                </c:pt>
                <c:pt idx="766">
                  <c:v>275.0</c:v>
                </c:pt>
                <c:pt idx="767">
                  <c:v>276.0</c:v>
                </c:pt>
                <c:pt idx="768">
                  <c:v>276.0</c:v>
                </c:pt>
                <c:pt idx="769">
                  <c:v>276.0</c:v>
                </c:pt>
                <c:pt idx="770">
                  <c:v>276.0</c:v>
                </c:pt>
                <c:pt idx="771">
                  <c:v>276.0</c:v>
                </c:pt>
                <c:pt idx="772">
                  <c:v>276.0</c:v>
                </c:pt>
                <c:pt idx="773">
                  <c:v>277.0</c:v>
                </c:pt>
                <c:pt idx="774">
                  <c:v>278.0</c:v>
                </c:pt>
                <c:pt idx="775">
                  <c:v>278.0</c:v>
                </c:pt>
                <c:pt idx="776">
                  <c:v>278.0</c:v>
                </c:pt>
                <c:pt idx="777">
                  <c:v>279.0</c:v>
                </c:pt>
                <c:pt idx="778">
                  <c:v>279.0</c:v>
                </c:pt>
                <c:pt idx="779">
                  <c:v>279.0</c:v>
                </c:pt>
                <c:pt idx="780">
                  <c:v>279.0</c:v>
                </c:pt>
                <c:pt idx="781">
                  <c:v>279.0</c:v>
                </c:pt>
                <c:pt idx="782">
                  <c:v>280.0</c:v>
                </c:pt>
                <c:pt idx="783">
                  <c:v>281.0</c:v>
                </c:pt>
                <c:pt idx="784">
                  <c:v>282.0</c:v>
                </c:pt>
                <c:pt idx="785">
                  <c:v>282.0</c:v>
                </c:pt>
                <c:pt idx="786">
                  <c:v>282.0</c:v>
                </c:pt>
                <c:pt idx="787">
                  <c:v>282.0</c:v>
                </c:pt>
                <c:pt idx="788">
                  <c:v>283.0</c:v>
                </c:pt>
                <c:pt idx="789">
                  <c:v>283.0</c:v>
                </c:pt>
                <c:pt idx="790">
                  <c:v>284.0</c:v>
                </c:pt>
                <c:pt idx="791">
                  <c:v>285.0</c:v>
                </c:pt>
                <c:pt idx="792">
                  <c:v>285.0</c:v>
                </c:pt>
                <c:pt idx="793">
                  <c:v>285.0</c:v>
                </c:pt>
                <c:pt idx="794">
                  <c:v>285.0</c:v>
                </c:pt>
                <c:pt idx="795">
                  <c:v>286.0</c:v>
                </c:pt>
                <c:pt idx="796">
                  <c:v>287.0</c:v>
                </c:pt>
                <c:pt idx="797">
                  <c:v>288.0</c:v>
                </c:pt>
                <c:pt idx="798">
                  <c:v>288.0</c:v>
                </c:pt>
                <c:pt idx="799">
                  <c:v>288.0</c:v>
                </c:pt>
                <c:pt idx="800">
                  <c:v>288.0</c:v>
                </c:pt>
                <c:pt idx="801">
                  <c:v>288.0</c:v>
                </c:pt>
                <c:pt idx="802">
                  <c:v>288.0</c:v>
                </c:pt>
                <c:pt idx="803">
                  <c:v>288.0</c:v>
                </c:pt>
                <c:pt idx="804">
                  <c:v>288.0</c:v>
                </c:pt>
                <c:pt idx="805">
                  <c:v>289.0</c:v>
                </c:pt>
                <c:pt idx="806">
                  <c:v>289.0</c:v>
                </c:pt>
                <c:pt idx="807">
                  <c:v>289.0</c:v>
                </c:pt>
                <c:pt idx="808">
                  <c:v>289.0</c:v>
                </c:pt>
                <c:pt idx="809">
                  <c:v>289.0</c:v>
                </c:pt>
                <c:pt idx="810">
                  <c:v>290.0</c:v>
                </c:pt>
                <c:pt idx="811">
                  <c:v>290.0</c:v>
                </c:pt>
                <c:pt idx="812">
                  <c:v>290.0</c:v>
                </c:pt>
                <c:pt idx="813">
                  <c:v>291.0</c:v>
                </c:pt>
                <c:pt idx="814">
                  <c:v>291.0</c:v>
                </c:pt>
                <c:pt idx="815">
                  <c:v>292.0</c:v>
                </c:pt>
                <c:pt idx="816">
                  <c:v>293.0</c:v>
                </c:pt>
                <c:pt idx="817">
                  <c:v>293.0</c:v>
                </c:pt>
                <c:pt idx="818">
                  <c:v>294.0</c:v>
                </c:pt>
                <c:pt idx="819">
                  <c:v>295.0</c:v>
                </c:pt>
                <c:pt idx="820">
                  <c:v>295.0</c:v>
                </c:pt>
                <c:pt idx="821">
                  <c:v>295.0</c:v>
                </c:pt>
                <c:pt idx="822">
                  <c:v>295.0</c:v>
                </c:pt>
                <c:pt idx="823">
                  <c:v>295.0</c:v>
                </c:pt>
                <c:pt idx="824">
                  <c:v>295.0</c:v>
                </c:pt>
                <c:pt idx="825">
                  <c:v>295.0</c:v>
                </c:pt>
                <c:pt idx="826">
                  <c:v>295.0</c:v>
                </c:pt>
                <c:pt idx="827">
                  <c:v>296.0</c:v>
                </c:pt>
                <c:pt idx="828">
                  <c:v>297.0</c:v>
                </c:pt>
                <c:pt idx="829">
                  <c:v>297.0</c:v>
                </c:pt>
                <c:pt idx="830">
                  <c:v>297.0</c:v>
                </c:pt>
                <c:pt idx="831">
                  <c:v>298.0</c:v>
                </c:pt>
                <c:pt idx="832">
                  <c:v>298.0</c:v>
                </c:pt>
                <c:pt idx="833">
                  <c:v>298.0</c:v>
                </c:pt>
                <c:pt idx="834">
                  <c:v>298.0</c:v>
                </c:pt>
                <c:pt idx="835">
                  <c:v>298.0</c:v>
                </c:pt>
                <c:pt idx="836">
                  <c:v>298.0</c:v>
                </c:pt>
                <c:pt idx="837">
                  <c:v>299.0</c:v>
                </c:pt>
                <c:pt idx="838">
                  <c:v>300.0</c:v>
                </c:pt>
                <c:pt idx="839">
                  <c:v>300.0</c:v>
                </c:pt>
                <c:pt idx="840">
                  <c:v>300.0</c:v>
                </c:pt>
                <c:pt idx="841">
                  <c:v>300.0</c:v>
                </c:pt>
                <c:pt idx="842">
                  <c:v>300.0</c:v>
                </c:pt>
                <c:pt idx="843">
                  <c:v>300.0</c:v>
                </c:pt>
                <c:pt idx="844">
                  <c:v>300.0</c:v>
                </c:pt>
                <c:pt idx="845">
                  <c:v>300.0</c:v>
                </c:pt>
                <c:pt idx="846">
                  <c:v>300.0</c:v>
                </c:pt>
                <c:pt idx="847">
                  <c:v>300.0</c:v>
                </c:pt>
                <c:pt idx="848">
                  <c:v>300.0</c:v>
                </c:pt>
                <c:pt idx="849">
                  <c:v>300.0</c:v>
                </c:pt>
                <c:pt idx="850">
                  <c:v>300.0</c:v>
                </c:pt>
                <c:pt idx="851">
                  <c:v>300.0</c:v>
                </c:pt>
                <c:pt idx="852">
                  <c:v>300.0</c:v>
                </c:pt>
                <c:pt idx="853">
                  <c:v>300.0</c:v>
                </c:pt>
                <c:pt idx="854">
                  <c:v>300.0</c:v>
                </c:pt>
                <c:pt idx="855">
                  <c:v>301.0</c:v>
                </c:pt>
                <c:pt idx="856">
                  <c:v>301.0</c:v>
                </c:pt>
                <c:pt idx="857">
                  <c:v>301.0</c:v>
                </c:pt>
                <c:pt idx="858">
                  <c:v>301.0</c:v>
                </c:pt>
                <c:pt idx="859">
                  <c:v>301.0</c:v>
                </c:pt>
                <c:pt idx="860">
                  <c:v>302.0</c:v>
                </c:pt>
                <c:pt idx="861">
                  <c:v>302.0</c:v>
                </c:pt>
                <c:pt idx="862">
                  <c:v>303.0</c:v>
                </c:pt>
                <c:pt idx="863">
                  <c:v>303.0</c:v>
                </c:pt>
                <c:pt idx="864">
                  <c:v>304.0</c:v>
                </c:pt>
                <c:pt idx="865">
                  <c:v>305.0</c:v>
                </c:pt>
                <c:pt idx="866">
                  <c:v>306.0</c:v>
                </c:pt>
                <c:pt idx="867">
                  <c:v>306.0</c:v>
                </c:pt>
                <c:pt idx="868">
                  <c:v>307.0</c:v>
                </c:pt>
                <c:pt idx="869">
                  <c:v>307.0</c:v>
                </c:pt>
                <c:pt idx="870">
                  <c:v>307.0</c:v>
                </c:pt>
                <c:pt idx="871">
                  <c:v>307.0</c:v>
                </c:pt>
                <c:pt idx="872">
                  <c:v>307.0</c:v>
                </c:pt>
                <c:pt idx="873">
                  <c:v>307.0</c:v>
                </c:pt>
                <c:pt idx="874">
                  <c:v>307.0</c:v>
                </c:pt>
                <c:pt idx="875">
                  <c:v>307.0</c:v>
                </c:pt>
                <c:pt idx="876">
                  <c:v>307.0</c:v>
                </c:pt>
                <c:pt idx="877">
                  <c:v>307.0</c:v>
                </c:pt>
                <c:pt idx="878">
                  <c:v>308.0</c:v>
                </c:pt>
                <c:pt idx="879">
                  <c:v>308.0</c:v>
                </c:pt>
                <c:pt idx="880">
                  <c:v>308.0</c:v>
                </c:pt>
                <c:pt idx="881">
                  <c:v>308.0</c:v>
                </c:pt>
                <c:pt idx="882">
                  <c:v>309.0</c:v>
                </c:pt>
                <c:pt idx="883">
                  <c:v>309.0</c:v>
                </c:pt>
                <c:pt idx="884">
                  <c:v>310.0</c:v>
                </c:pt>
                <c:pt idx="885">
                  <c:v>311.0</c:v>
                </c:pt>
                <c:pt idx="886">
                  <c:v>312.0</c:v>
                </c:pt>
                <c:pt idx="887">
                  <c:v>312.0</c:v>
                </c:pt>
                <c:pt idx="888">
                  <c:v>312.0</c:v>
                </c:pt>
                <c:pt idx="889">
                  <c:v>312.0</c:v>
                </c:pt>
                <c:pt idx="890">
                  <c:v>312.0</c:v>
                </c:pt>
                <c:pt idx="891">
                  <c:v>312.0</c:v>
                </c:pt>
                <c:pt idx="892">
                  <c:v>312.0</c:v>
                </c:pt>
                <c:pt idx="893">
                  <c:v>313.0</c:v>
                </c:pt>
                <c:pt idx="894">
                  <c:v>314.0</c:v>
                </c:pt>
                <c:pt idx="895">
                  <c:v>314.0</c:v>
                </c:pt>
                <c:pt idx="896">
                  <c:v>314.0</c:v>
                </c:pt>
                <c:pt idx="897">
                  <c:v>314.0</c:v>
                </c:pt>
                <c:pt idx="898">
                  <c:v>314.0</c:v>
                </c:pt>
                <c:pt idx="899">
                  <c:v>314.0</c:v>
                </c:pt>
                <c:pt idx="900">
                  <c:v>314.0</c:v>
                </c:pt>
                <c:pt idx="901">
                  <c:v>314.0</c:v>
                </c:pt>
                <c:pt idx="902">
                  <c:v>314.0</c:v>
                </c:pt>
                <c:pt idx="903">
                  <c:v>315.0</c:v>
                </c:pt>
                <c:pt idx="904">
                  <c:v>315.0</c:v>
                </c:pt>
                <c:pt idx="905">
                  <c:v>315.0</c:v>
                </c:pt>
                <c:pt idx="906">
                  <c:v>315.0</c:v>
                </c:pt>
                <c:pt idx="907">
                  <c:v>315.0</c:v>
                </c:pt>
                <c:pt idx="908">
                  <c:v>315.0</c:v>
                </c:pt>
                <c:pt idx="909">
                  <c:v>316.0</c:v>
                </c:pt>
                <c:pt idx="910">
                  <c:v>316.0</c:v>
                </c:pt>
                <c:pt idx="911">
                  <c:v>316.0</c:v>
                </c:pt>
                <c:pt idx="912">
                  <c:v>316.0</c:v>
                </c:pt>
                <c:pt idx="913">
                  <c:v>317.0</c:v>
                </c:pt>
                <c:pt idx="914">
                  <c:v>317.0</c:v>
                </c:pt>
                <c:pt idx="915">
                  <c:v>317.0</c:v>
                </c:pt>
                <c:pt idx="916">
                  <c:v>317.0</c:v>
                </c:pt>
                <c:pt idx="917">
                  <c:v>317.0</c:v>
                </c:pt>
                <c:pt idx="918">
                  <c:v>318.0</c:v>
                </c:pt>
                <c:pt idx="919">
                  <c:v>318.0</c:v>
                </c:pt>
                <c:pt idx="920">
                  <c:v>318.0</c:v>
                </c:pt>
                <c:pt idx="921">
                  <c:v>319.0</c:v>
                </c:pt>
                <c:pt idx="922">
                  <c:v>320.0</c:v>
                </c:pt>
                <c:pt idx="923">
                  <c:v>320.0</c:v>
                </c:pt>
                <c:pt idx="924">
                  <c:v>320.0</c:v>
                </c:pt>
                <c:pt idx="925">
                  <c:v>320.0</c:v>
                </c:pt>
                <c:pt idx="926">
                  <c:v>320.0</c:v>
                </c:pt>
                <c:pt idx="927">
                  <c:v>320.0</c:v>
                </c:pt>
                <c:pt idx="928">
                  <c:v>320.0</c:v>
                </c:pt>
                <c:pt idx="929">
                  <c:v>320.0</c:v>
                </c:pt>
                <c:pt idx="930">
                  <c:v>320.0</c:v>
                </c:pt>
                <c:pt idx="931">
                  <c:v>320.0</c:v>
                </c:pt>
                <c:pt idx="932">
                  <c:v>320.0</c:v>
                </c:pt>
                <c:pt idx="933">
                  <c:v>320.0</c:v>
                </c:pt>
                <c:pt idx="934">
                  <c:v>320.0</c:v>
                </c:pt>
                <c:pt idx="935">
                  <c:v>320.0</c:v>
                </c:pt>
                <c:pt idx="936">
                  <c:v>320.0</c:v>
                </c:pt>
                <c:pt idx="937">
                  <c:v>320.0</c:v>
                </c:pt>
                <c:pt idx="938">
                  <c:v>320.0</c:v>
                </c:pt>
                <c:pt idx="939">
                  <c:v>320.0</c:v>
                </c:pt>
                <c:pt idx="940">
                  <c:v>320.0</c:v>
                </c:pt>
                <c:pt idx="941">
                  <c:v>320.0</c:v>
                </c:pt>
                <c:pt idx="942">
                  <c:v>320.0</c:v>
                </c:pt>
                <c:pt idx="943">
                  <c:v>320.0</c:v>
                </c:pt>
                <c:pt idx="944">
                  <c:v>320.0</c:v>
                </c:pt>
                <c:pt idx="945">
                  <c:v>320.0</c:v>
                </c:pt>
                <c:pt idx="946">
                  <c:v>321.0</c:v>
                </c:pt>
                <c:pt idx="947">
                  <c:v>321.0</c:v>
                </c:pt>
                <c:pt idx="948">
                  <c:v>321.0</c:v>
                </c:pt>
                <c:pt idx="949">
                  <c:v>321.0</c:v>
                </c:pt>
                <c:pt idx="950">
                  <c:v>321.0</c:v>
                </c:pt>
                <c:pt idx="951">
                  <c:v>321.0</c:v>
                </c:pt>
                <c:pt idx="952">
                  <c:v>321.0</c:v>
                </c:pt>
                <c:pt idx="953">
                  <c:v>321.0</c:v>
                </c:pt>
                <c:pt idx="954">
                  <c:v>321.0</c:v>
                </c:pt>
                <c:pt idx="955">
                  <c:v>321.0</c:v>
                </c:pt>
                <c:pt idx="956">
                  <c:v>321.0</c:v>
                </c:pt>
                <c:pt idx="957">
                  <c:v>322.0</c:v>
                </c:pt>
                <c:pt idx="958">
                  <c:v>323.0</c:v>
                </c:pt>
                <c:pt idx="959">
                  <c:v>323.0</c:v>
                </c:pt>
                <c:pt idx="960">
                  <c:v>323.0</c:v>
                </c:pt>
                <c:pt idx="961">
                  <c:v>323.0</c:v>
                </c:pt>
                <c:pt idx="962">
                  <c:v>323.0</c:v>
                </c:pt>
                <c:pt idx="963">
                  <c:v>323.0</c:v>
                </c:pt>
                <c:pt idx="964">
                  <c:v>323.0</c:v>
                </c:pt>
                <c:pt idx="965">
                  <c:v>324.0</c:v>
                </c:pt>
                <c:pt idx="966">
                  <c:v>324.0</c:v>
                </c:pt>
                <c:pt idx="967">
                  <c:v>324.0</c:v>
                </c:pt>
                <c:pt idx="968">
                  <c:v>324.0</c:v>
                </c:pt>
                <c:pt idx="969">
                  <c:v>325.0</c:v>
                </c:pt>
                <c:pt idx="970">
                  <c:v>326.0</c:v>
                </c:pt>
                <c:pt idx="971">
                  <c:v>327.0</c:v>
                </c:pt>
                <c:pt idx="972">
                  <c:v>328.0</c:v>
                </c:pt>
                <c:pt idx="973">
                  <c:v>329.0</c:v>
                </c:pt>
                <c:pt idx="974">
                  <c:v>330.0</c:v>
                </c:pt>
                <c:pt idx="975">
                  <c:v>330.0</c:v>
                </c:pt>
                <c:pt idx="976">
                  <c:v>331.0</c:v>
                </c:pt>
                <c:pt idx="977">
                  <c:v>331.0</c:v>
                </c:pt>
                <c:pt idx="978">
                  <c:v>331.0</c:v>
                </c:pt>
                <c:pt idx="979">
                  <c:v>331.0</c:v>
                </c:pt>
                <c:pt idx="980">
                  <c:v>331.0</c:v>
                </c:pt>
                <c:pt idx="981">
                  <c:v>331.0</c:v>
                </c:pt>
                <c:pt idx="982">
                  <c:v>331.0</c:v>
                </c:pt>
                <c:pt idx="983">
                  <c:v>331.0</c:v>
                </c:pt>
                <c:pt idx="984">
                  <c:v>331.0</c:v>
                </c:pt>
                <c:pt idx="985">
                  <c:v>331.0</c:v>
                </c:pt>
                <c:pt idx="986">
                  <c:v>331.0</c:v>
                </c:pt>
                <c:pt idx="987">
                  <c:v>331.0</c:v>
                </c:pt>
                <c:pt idx="988">
                  <c:v>331.0</c:v>
                </c:pt>
                <c:pt idx="989">
                  <c:v>331.0</c:v>
                </c:pt>
                <c:pt idx="990">
                  <c:v>331.0</c:v>
                </c:pt>
                <c:pt idx="991">
                  <c:v>332.0</c:v>
                </c:pt>
                <c:pt idx="992">
                  <c:v>332.0</c:v>
                </c:pt>
                <c:pt idx="993">
                  <c:v>332.0</c:v>
                </c:pt>
                <c:pt idx="994">
                  <c:v>332.0</c:v>
                </c:pt>
                <c:pt idx="995">
                  <c:v>333.0</c:v>
                </c:pt>
                <c:pt idx="996">
                  <c:v>333.0</c:v>
                </c:pt>
                <c:pt idx="997">
                  <c:v>333.0</c:v>
                </c:pt>
                <c:pt idx="998">
                  <c:v>333.0</c:v>
                </c:pt>
                <c:pt idx="999">
                  <c:v>333.0</c:v>
                </c:pt>
                <c:pt idx="1000">
                  <c:v>333.0</c:v>
                </c:pt>
                <c:pt idx="1001">
                  <c:v>333.0</c:v>
                </c:pt>
                <c:pt idx="1002">
                  <c:v>333.0</c:v>
                </c:pt>
                <c:pt idx="1003">
                  <c:v>333.0</c:v>
                </c:pt>
                <c:pt idx="1004">
                  <c:v>333.0</c:v>
                </c:pt>
                <c:pt idx="1005">
                  <c:v>333.0</c:v>
                </c:pt>
                <c:pt idx="1006">
                  <c:v>333.0</c:v>
                </c:pt>
                <c:pt idx="1007">
                  <c:v>333.0</c:v>
                </c:pt>
                <c:pt idx="1008">
                  <c:v>333.0</c:v>
                </c:pt>
                <c:pt idx="1009">
                  <c:v>333.0</c:v>
                </c:pt>
                <c:pt idx="1010">
                  <c:v>333.0</c:v>
                </c:pt>
                <c:pt idx="1011">
                  <c:v>333.0</c:v>
                </c:pt>
                <c:pt idx="1012">
                  <c:v>333.0</c:v>
                </c:pt>
                <c:pt idx="1013">
                  <c:v>333.0</c:v>
                </c:pt>
                <c:pt idx="1014">
                  <c:v>333.0</c:v>
                </c:pt>
                <c:pt idx="1015">
                  <c:v>333.0</c:v>
                </c:pt>
                <c:pt idx="1016">
                  <c:v>333.0</c:v>
                </c:pt>
                <c:pt idx="1017">
                  <c:v>333.0</c:v>
                </c:pt>
                <c:pt idx="1018">
                  <c:v>333.0</c:v>
                </c:pt>
                <c:pt idx="1019">
                  <c:v>333.0</c:v>
                </c:pt>
                <c:pt idx="1020">
                  <c:v>333.0</c:v>
                </c:pt>
                <c:pt idx="1021">
                  <c:v>333.0</c:v>
                </c:pt>
                <c:pt idx="1022">
                  <c:v>333.0</c:v>
                </c:pt>
                <c:pt idx="1023">
                  <c:v>333.0</c:v>
                </c:pt>
                <c:pt idx="1024">
                  <c:v>333.0</c:v>
                </c:pt>
                <c:pt idx="1025">
                  <c:v>333.0</c:v>
                </c:pt>
                <c:pt idx="1026">
                  <c:v>333.0</c:v>
                </c:pt>
                <c:pt idx="1027">
                  <c:v>333.0</c:v>
                </c:pt>
                <c:pt idx="1028">
                  <c:v>333.0</c:v>
                </c:pt>
                <c:pt idx="1029">
                  <c:v>334.0</c:v>
                </c:pt>
                <c:pt idx="1030">
                  <c:v>335.0</c:v>
                </c:pt>
                <c:pt idx="1031">
                  <c:v>335.0</c:v>
                </c:pt>
                <c:pt idx="1032">
                  <c:v>336.0</c:v>
                </c:pt>
                <c:pt idx="1033">
                  <c:v>336.0</c:v>
                </c:pt>
                <c:pt idx="1034">
                  <c:v>336.0</c:v>
                </c:pt>
                <c:pt idx="1035">
                  <c:v>336.0</c:v>
                </c:pt>
                <c:pt idx="1036">
                  <c:v>336.0</c:v>
                </c:pt>
                <c:pt idx="1037">
                  <c:v>336.0</c:v>
                </c:pt>
                <c:pt idx="1038">
                  <c:v>336.0</c:v>
                </c:pt>
                <c:pt idx="1039">
                  <c:v>336.0</c:v>
                </c:pt>
                <c:pt idx="1040">
                  <c:v>336.0</c:v>
                </c:pt>
                <c:pt idx="1041">
                  <c:v>336.0</c:v>
                </c:pt>
                <c:pt idx="1042">
                  <c:v>336.0</c:v>
                </c:pt>
                <c:pt idx="1043">
                  <c:v>337.0</c:v>
                </c:pt>
                <c:pt idx="1044">
                  <c:v>338.0</c:v>
                </c:pt>
                <c:pt idx="1045">
                  <c:v>339.0</c:v>
                </c:pt>
                <c:pt idx="1046">
                  <c:v>340.0</c:v>
                </c:pt>
                <c:pt idx="1047">
                  <c:v>341.0</c:v>
                </c:pt>
                <c:pt idx="1048">
                  <c:v>342.0</c:v>
                </c:pt>
                <c:pt idx="1049">
                  <c:v>343.0</c:v>
                </c:pt>
                <c:pt idx="1050">
                  <c:v>344.0</c:v>
                </c:pt>
                <c:pt idx="1051">
                  <c:v>345.0</c:v>
                </c:pt>
                <c:pt idx="1052">
                  <c:v>346.0</c:v>
                </c:pt>
                <c:pt idx="1053">
                  <c:v>347.0</c:v>
                </c:pt>
                <c:pt idx="1054">
                  <c:v>347.0</c:v>
                </c:pt>
                <c:pt idx="1055">
                  <c:v>347.0</c:v>
                </c:pt>
                <c:pt idx="1056">
                  <c:v>347.0</c:v>
                </c:pt>
                <c:pt idx="1057">
                  <c:v>347.0</c:v>
                </c:pt>
                <c:pt idx="1058">
                  <c:v>348.0</c:v>
                </c:pt>
                <c:pt idx="1059">
                  <c:v>348.0</c:v>
                </c:pt>
                <c:pt idx="1060">
                  <c:v>348.0</c:v>
                </c:pt>
                <c:pt idx="1061">
                  <c:v>348.0</c:v>
                </c:pt>
                <c:pt idx="1062">
                  <c:v>348.0</c:v>
                </c:pt>
                <c:pt idx="1063">
                  <c:v>348.0</c:v>
                </c:pt>
                <c:pt idx="1064">
                  <c:v>348.0</c:v>
                </c:pt>
                <c:pt idx="1065">
                  <c:v>348.0</c:v>
                </c:pt>
                <c:pt idx="1066">
                  <c:v>348.0</c:v>
                </c:pt>
                <c:pt idx="1067">
                  <c:v>348.0</c:v>
                </c:pt>
                <c:pt idx="1068">
                  <c:v>349.0</c:v>
                </c:pt>
                <c:pt idx="1069">
                  <c:v>350.0</c:v>
                </c:pt>
                <c:pt idx="1070">
                  <c:v>350.0</c:v>
                </c:pt>
                <c:pt idx="1071">
                  <c:v>350.0</c:v>
                </c:pt>
                <c:pt idx="1072">
                  <c:v>350.0</c:v>
                </c:pt>
                <c:pt idx="1073">
                  <c:v>350.0</c:v>
                </c:pt>
                <c:pt idx="1074">
                  <c:v>350.0</c:v>
                </c:pt>
                <c:pt idx="1075">
                  <c:v>350.0</c:v>
                </c:pt>
                <c:pt idx="1076">
                  <c:v>350.0</c:v>
                </c:pt>
                <c:pt idx="1077">
                  <c:v>350.0</c:v>
                </c:pt>
                <c:pt idx="1078">
                  <c:v>351.0</c:v>
                </c:pt>
                <c:pt idx="1079">
                  <c:v>352.0</c:v>
                </c:pt>
                <c:pt idx="1080">
                  <c:v>352.0</c:v>
                </c:pt>
                <c:pt idx="1081">
                  <c:v>353.0</c:v>
                </c:pt>
                <c:pt idx="1082">
                  <c:v>353.0</c:v>
                </c:pt>
                <c:pt idx="1083">
                  <c:v>353.0</c:v>
                </c:pt>
                <c:pt idx="1084">
                  <c:v>353.0</c:v>
                </c:pt>
                <c:pt idx="1085">
                  <c:v>353.0</c:v>
                </c:pt>
                <c:pt idx="1086">
                  <c:v>353.0</c:v>
                </c:pt>
                <c:pt idx="1087">
                  <c:v>353.0</c:v>
                </c:pt>
                <c:pt idx="1088">
                  <c:v>353.0</c:v>
                </c:pt>
                <c:pt idx="1089">
                  <c:v>353.0</c:v>
                </c:pt>
                <c:pt idx="1090">
                  <c:v>353.0</c:v>
                </c:pt>
                <c:pt idx="1091">
                  <c:v>353.0</c:v>
                </c:pt>
                <c:pt idx="1092">
                  <c:v>353.0</c:v>
                </c:pt>
                <c:pt idx="1093">
                  <c:v>353.0</c:v>
                </c:pt>
                <c:pt idx="1094">
                  <c:v>353.0</c:v>
                </c:pt>
                <c:pt idx="1095">
                  <c:v>353.0</c:v>
                </c:pt>
                <c:pt idx="1096">
                  <c:v>353.0</c:v>
                </c:pt>
                <c:pt idx="1097">
                  <c:v>353.0</c:v>
                </c:pt>
                <c:pt idx="1098">
                  <c:v>353.0</c:v>
                </c:pt>
                <c:pt idx="1099">
                  <c:v>353.0</c:v>
                </c:pt>
                <c:pt idx="1100">
                  <c:v>353.0</c:v>
                </c:pt>
                <c:pt idx="1101">
                  <c:v>353.0</c:v>
                </c:pt>
                <c:pt idx="1102">
                  <c:v>353.0</c:v>
                </c:pt>
                <c:pt idx="1103">
                  <c:v>353.0</c:v>
                </c:pt>
                <c:pt idx="1104">
                  <c:v>353.0</c:v>
                </c:pt>
                <c:pt idx="1105">
                  <c:v>353.0</c:v>
                </c:pt>
                <c:pt idx="1106">
                  <c:v>354.0</c:v>
                </c:pt>
                <c:pt idx="1107">
                  <c:v>354.0</c:v>
                </c:pt>
                <c:pt idx="1108">
                  <c:v>354.0</c:v>
                </c:pt>
                <c:pt idx="1109">
                  <c:v>354.0</c:v>
                </c:pt>
                <c:pt idx="1110">
                  <c:v>354.0</c:v>
                </c:pt>
                <c:pt idx="1111">
                  <c:v>354.0</c:v>
                </c:pt>
                <c:pt idx="1112">
                  <c:v>355.0</c:v>
                </c:pt>
                <c:pt idx="1113">
                  <c:v>355.0</c:v>
                </c:pt>
                <c:pt idx="1114">
                  <c:v>356.0</c:v>
                </c:pt>
                <c:pt idx="1115">
                  <c:v>357.0</c:v>
                </c:pt>
                <c:pt idx="1116">
                  <c:v>358.0</c:v>
                </c:pt>
                <c:pt idx="1117">
                  <c:v>358.0</c:v>
                </c:pt>
                <c:pt idx="1118">
                  <c:v>358.0</c:v>
                </c:pt>
                <c:pt idx="1119">
                  <c:v>358.0</c:v>
                </c:pt>
                <c:pt idx="1120">
                  <c:v>358.0</c:v>
                </c:pt>
                <c:pt idx="1121">
                  <c:v>358.0</c:v>
                </c:pt>
                <c:pt idx="1122">
                  <c:v>358.0</c:v>
                </c:pt>
                <c:pt idx="1123">
                  <c:v>358.0</c:v>
                </c:pt>
                <c:pt idx="1124">
                  <c:v>358.0</c:v>
                </c:pt>
                <c:pt idx="1125">
                  <c:v>358.0</c:v>
                </c:pt>
                <c:pt idx="1126">
                  <c:v>358.0</c:v>
                </c:pt>
                <c:pt idx="1127">
                  <c:v>358.0</c:v>
                </c:pt>
                <c:pt idx="1128">
                  <c:v>358.0</c:v>
                </c:pt>
                <c:pt idx="1129">
                  <c:v>358.0</c:v>
                </c:pt>
                <c:pt idx="1130">
                  <c:v>358.0</c:v>
                </c:pt>
                <c:pt idx="1131">
                  <c:v>358.0</c:v>
                </c:pt>
                <c:pt idx="1132">
                  <c:v>358.0</c:v>
                </c:pt>
                <c:pt idx="1133">
                  <c:v>358.0</c:v>
                </c:pt>
                <c:pt idx="1134">
                  <c:v>358.0</c:v>
                </c:pt>
                <c:pt idx="1135">
                  <c:v>358.0</c:v>
                </c:pt>
                <c:pt idx="1136">
                  <c:v>358.0</c:v>
                </c:pt>
                <c:pt idx="1137">
                  <c:v>358.0</c:v>
                </c:pt>
                <c:pt idx="1138">
                  <c:v>359.0</c:v>
                </c:pt>
                <c:pt idx="1139">
                  <c:v>359.0</c:v>
                </c:pt>
                <c:pt idx="1140">
                  <c:v>359.0</c:v>
                </c:pt>
                <c:pt idx="1141">
                  <c:v>359.0</c:v>
                </c:pt>
                <c:pt idx="1142">
                  <c:v>359.0</c:v>
                </c:pt>
                <c:pt idx="1143">
                  <c:v>359.0</c:v>
                </c:pt>
                <c:pt idx="1144">
                  <c:v>359.0</c:v>
                </c:pt>
                <c:pt idx="1145">
                  <c:v>360.0</c:v>
                </c:pt>
                <c:pt idx="1146">
                  <c:v>361.0</c:v>
                </c:pt>
                <c:pt idx="1147">
                  <c:v>361.0</c:v>
                </c:pt>
                <c:pt idx="1148">
                  <c:v>361.0</c:v>
                </c:pt>
                <c:pt idx="1149">
                  <c:v>361.0</c:v>
                </c:pt>
                <c:pt idx="1150">
                  <c:v>361.0</c:v>
                </c:pt>
                <c:pt idx="1151">
                  <c:v>361.0</c:v>
                </c:pt>
                <c:pt idx="1152">
                  <c:v>361.0</c:v>
                </c:pt>
                <c:pt idx="1153">
                  <c:v>362.0</c:v>
                </c:pt>
                <c:pt idx="1154">
                  <c:v>362.0</c:v>
                </c:pt>
                <c:pt idx="1155">
                  <c:v>362.0</c:v>
                </c:pt>
                <c:pt idx="1156">
                  <c:v>362.0</c:v>
                </c:pt>
                <c:pt idx="1157">
                  <c:v>363.0</c:v>
                </c:pt>
                <c:pt idx="1158">
                  <c:v>363.0</c:v>
                </c:pt>
                <c:pt idx="1159">
                  <c:v>363.0</c:v>
                </c:pt>
                <c:pt idx="1160">
                  <c:v>363.0</c:v>
                </c:pt>
                <c:pt idx="1161">
                  <c:v>363.0</c:v>
                </c:pt>
                <c:pt idx="1162">
                  <c:v>363.0</c:v>
                </c:pt>
                <c:pt idx="1163">
                  <c:v>363.0</c:v>
                </c:pt>
                <c:pt idx="1164">
                  <c:v>363.0</c:v>
                </c:pt>
                <c:pt idx="1165">
                  <c:v>363.0</c:v>
                </c:pt>
                <c:pt idx="1166">
                  <c:v>363.0</c:v>
                </c:pt>
                <c:pt idx="1167">
                  <c:v>363.0</c:v>
                </c:pt>
                <c:pt idx="1168">
                  <c:v>363.0</c:v>
                </c:pt>
                <c:pt idx="1169">
                  <c:v>364.0</c:v>
                </c:pt>
                <c:pt idx="1170">
                  <c:v>365.0</c:v>
                </c:pt>
                <c:pt idx="1171">
                  <c:v>365.0</c:v>
                </c:pt>
                <c:pt idx="1172">
                  <c:v>366.0</c:v>
                </c:pt>
                <c:pt idx="1173">
                  <c:v>366.0</c:v>
                </c:pt>
                <c:pt idx="1174">
                  <c:v>366.0</c:v>
                </c:pt>
                <c:pt idx="1175">
                  <c:v>366.0</c:v>
                </c:pt>
                <c:pt idx="1176">
                  <c:v>366.0</c:v>
                </c:pt>
                <c:pt idx="1177">
                  <c:v>366.0</c:v>
                </c:pt>
                <c:pt idx="1178">
                  <c:v>366.0</c:v>
                </c:pt>
                <c:pt idx="1179">
                  <c:v>366.0</c:v>
                </c:pt>
                <c:pt idx="1180">
                  <c:v>366.0</c:v>
                </c:pt>
                <c:pt idx="1181">
                  <c:v>366.0</c:v>
                </c:pt>
                <c:pt idx="1182">
                  <c:v>367.0</c:v>
                </c:pt>
                <c:pt idx="1183">
                  <c:v>367.0</c:v>
                </c:pt>
                <c:pt idx="1184">
                  <c:v>367.0</c:v>
                </c:pt>
                <c:pt idx="1185">
                  <c:v>367.0</c:v>
                </c:pt>
                <c:pt idx="1186">
                  <c:v>367.0</c:v>
                </c:pt>
                <c:pt idx="1187">
                  <c:v>368.0</c:v>
                </c:pt>
                <c:pt idx="1188">
                  <c:v>369.0</c:v>
                </c:pt>
                <c:pt idx="1189">
                  <c:v>370.0</c:v>
                </c:pt>
                <c:pt idx="1190">
                  <c:v>370.0</c:v>
                </c:pt>
                <c:pt idx="1191">
                  <c:v>370.0</c:v>
                </c:pt>
                <c:pt idx="1192">
                  <c:v>370.0</c:v>
                </c:pt>
                <c:pt idx="1193">
                  <c:v>370.0</c:v>
                </c:pt>
                <c:pt idx="1194">
                  <c:v>371.0</c:v>
                </c:pt>
                <c:pt idx="1195">
                  <c:v>372.0</c:v>
                </c:pt>
                <c:pt idx="1196">
                  <c:v>372.0</c:v>
                </c:pt>
                <c:pt idx="1197">
                  <c:v>373.0</c:v>
                </c:pt>
                <c:pt idx="1198">
                  <c:v>373.0</c:v>
                </c:pt>
                <c:pt idx="1199">
                  <c:v>373.0</c:v>
                </c:pt>
                <c:pt idx="1200">
                  <c:v>374.0</c:v>
                </c:pt>
                <c:pt idx="1201">
                  <c:v>375.0</c:v>
                </c:pt>
                <c:pt idx="1202">
                  <c:v>375.0</c:v>
                </c:pt>
                <c:pt idx="1203">
                  <c:v>376.0</c:v>
                </c:pt>
                <c:pt idx="1204">
                  <c:v>377.0</c:v>
                </c:pt>
                <c:pt idx="1205">
                  <c:v>378.0</c:v>
                </c:pt>
                <c:pt idx="1206">
                  <c:v>378.0</c:v>
                </c:pt>
                <c:pt idx="1207">
                  <c:v>378.0</c:v>
                </c:pt>
                <c:pt idx="1208">
                  <c:v>378.0</c:v>
                </c:pt>
                <c:pt idx="1209">
                  <c:v>378.0</c:v>
                </c:pt>
                <c:pt idx="1210">
                  <c:v>379.0</c:v>
                </c:pt>
                <c:pt idx="1211">
                  <c:v>379.0</c:v>
                </c:pt>
                <c:pt idx="1212">
                  <c:v>379.0</c:v>
                </c:pt>
                <c:pt idx="1213">
                  <c:v>380.0</c:v>
                </c:pt>
                <c:pt idx="1214">
                  <c:v>380.0</c:v>
                </c:pt>
                <c:pt idx="1215">
                  <c:v>380.0</c:v>
                </c:pt>
                <c:pt idx="1216">
                  <c:v>381.0</c:v>
                </c:pt>
                <c:pt idx="1217">
                  <c:v>381.0</c:v>
                </c:pt>
                <c:pt idx="1218">
                  <c:v>381.0</c:v>
                </c:pt>
                <c:pt idx="1219">
                  <c:v>381.0</c:v>
                </c:pt>
                <c:pt idx="1220">
                  <c:v>382.0</c:v>
                </c:pt>
                <c:pt idx="1221">
                  <c:v>383.0</c:v>
                </c:pt>
                <c:pt idx="1222">
                  <c:v>383.0</c:v>
                </c:pt>
                <c:pt idx="1223">
                  <c:v>383.0</c:v>
                </c:pt>
                <c:pt idx="1224">
                  <c:v>383.0</c:v>
                </c:pt>
                <c:pt idx="1225">
                  <c:v>383.0</c:v>
                </c:pt>
                <c:pt idx="1226">
                  <c:v>383.0</c:v>
                </c:pt>
                <c:pt idx="1227">
                  <c:v>383.0</c:v>
                </c:pt>
                <c:pt idx="1228">
                  <c:v>383.0</c:v>
                </c:pt>
                <c:pt idx="1229">
                  <c:v>383.0</c:v>
                </c:pt>
                <c:pt idx="1230">
                  <c:v>383.0</c:v>
                </c:pt>
                <c:pt idx="1231">
                  <c:v>383.0</c:v>
                </c:pt>
                <c:pt idx="1232">
                  <c:v>383.0</c:v>
                </c:pt>
                <c:pt idx="1233">
                  <c:v>383.0</c:v>
                </c:pt>
                <c:pt idx="1234">
                  <c:v>383.0</c:v>
                </c:pt>
                <c:pt idx="1235">
                  <c:v>383.0</c:v>
                </c:pt>
                <c:pt idx="1236">
                  <c:v>383.0</c:v>
                </c:pt>
                <c:pt idx="1237">
                  <c:v>383.0</c:v>
                </c:pt>
                <c:pt idx="1238">
                  <c:v>383.0</c:v>
                </c:pt>
                <c:pt idx="1239">
                  <c:v>383.0</c:v>
                </c:pt>
                <c:pt idx="1240">
                  <c:v>383.0</c:v>
                </c:pt>
                <c:pt idx="1241">
                  <c:v>383.0</c:v>
                </c:pt>
                <c:pt idx="1242">
                  <c:v>383.0</c:v>
                </c:pt>
                <c:pt idx="1243">
                  <c:v>383.0</c:v>
                </c:pt>
                <c:pt idx="1244">
                  <c:v>383.0</c:v>
                </c:pt>
                <c:pt idx="1245">
                  <c:v>383.0</c:v>
                </c:pt>
                <c:pt idx="1246">
                  <c:v>383.0</c:v>
                </c:pt>
                <c:pt idx="1247">
                  <c:v>383.0</c:v>
                </c:pt>
                <c:pt idx="1248">
                  <c:v>383.0</c:v>
                </c:pt>
                <c:pt idx="1249">
                  <c:v>384.0</c:v>
                </c:pt>
                <c:pt idx="1250">
                  <c:v>385.0</c:v>
                </c:pt>
                <c:pt idx="1251">
                  <c:v>386.0</c:v>
                </c:pt>
                <c:pt idx="1252">
                  <c:v>387.0</c:v>
                </c:pt>
                <c:pt idx="1253">
                  <c:v>388.0</c:v>
                </c:pt>
                <c:pt idx="1254">
                  <c:v>388.0</c:v>
                </c:pt>
                <c:pt idx="1255">
                  <c:v>388.0</c:v>
                </c:pt>
                <c:pt idx="1256">
                  <c:v>389.0</c:v>
                </c:pt>
                <c:pt idx="1257">
                  <c:v>389.0</c:v>
                </c:pt>
                <c:pt idx="1258">
                  <c:v>389.0</c:v>
                </c:pt>
                <c:pt idx="1259">
                  <c:v>390.0</c:v>
                </c:pt>
                <c:pt idx="1260">
                  <c:v>390.0</c:v>
                </c:pt>
                <c:pt idx="1261">
                  <c:v>390.0</c:v>
                </c:pt>
                <c:pt idx="1262">
                  <c:v>390.0</c:v>
                </c:pt>
                <c:pt idx="1263">
                  <c:v>390.0</c:v>
                </c:pt>
                <c:pt idx="1264">
                  <c:v>390.0</c:v>
                </c:pt>
                <c:pt idx="1265">
                  <c:v>390.0</c:v>
                </c:pt>
                <c:pt idx="1266">
                  <c:v>390.0</c:v>
                </c:pt>
                <c:pt idx="1267">
                  <c:v>391.0</c:v>
                </c:pt>
                <c:pt idx="1268">
                  <c:v>391.0</c:v>
                </c:pt>
                <c:pt idx="1269">
                  <c:v>391.0</c:v>
                </c:pt>
                <c:pt idx="1270">
                  <c:v>392.0</c:v>
                </c:pt>
                <c:pt idx="1271">
                  <c:v>392.0</c:v>
                </c:pt>
                <c:pt idx="1272">
                  <c:v>392.0</c:v>
                </c:pt>
                <c:pt idx="1273">
                  <c:v>392.0</c:v>
                </c:pt>
                <c:pt idx="1274">
                  <c:v>392.0</c:v>
                </c:pt>
                <c:pt idx="1275">
                  <c:v>392.0</c:v>
                </c:pt>
                <c:pt idx="1276">
                  <c:v>392.0</c:v>
                </c:pt>
                <c:pt idx="1277">
                  <c:v>392.0</c:v>
                </c:pt>
                <c:pt idx="1278">
                  <c:v>392.0</c:v>
                </c:pt>
                <c:pt idx="1279">
                  <c:v>392.0</c:v>
                </c:pt>
                <c:pt idx="1280">
                  <c:v>392.0</c:v>
                </c:pt>
                <c:pt idx="1281">
                  <c:v>392.0</c:v>
                </c:pt>
                <c:pt idx="1282">
                  <c:v>392.0</c:v>
                </c:pt>
                <c:pt idx="1283">
                  <c:v>392.0</c:v>
                </c:pt>
                <c:pt idx="1284">
                  <c:v>392.0</c:v>
                </c:pt>
                <c:pt idx="1285">
                  <c:v>392.0</c:v>
                </c:pt>
                <c:pt idx="1286">
                  <c:v>392.0</c:v>
                </c:pt>
                <c:pt idx="1287">
                  <c:v>392.0</c:v>
                </c:pt>
                <c:pt idx="1288">
                  <c:v>392.0</c:v>
                </c:pt>
                <c:pt idx="1289">
                  <c:v>393.0</c:v>
                </c:pt>
                <c:pt idx="1290">
                  <c:v>393.0</c:v>
                </c:pt>
                <c:pt idx="1291">
                  <c:v>393.0</c:v>
                </c:pt>
                <c:pt idx="1292">
                  <c:v>393.0</c:v>
                </c:pt>
                <c:pt idx="1293">
                  <c:v>393.0</c:v>
                </c:pt>
                <c:pt idx="1294">
                  <c:v>393.0</c:v>
                </c:pt>
                <c:pt idx="1295">
                  <c:v>393.0</c:v>
                </c:pt>
                <c:pt idx="1296">
                  <c:v>393.0</c:v>
                </c:pt>
                <c:pt idx="1297">
                  <c:v>393.0</c:v>
                </c:pt>
                <c:pt idx="1298">
                  <c:v>393.0</c:v>
                </c:pt>
                <c:pt idx="1299">
                  <c:v>394.0</c:v>
                </c:pt>
                <c:pt idx="1300">
                  <c:v>394.0</c:v>
                </c:pt>
                <c:pt idx="1301">
                  <c:v>394.0</c:v>
                </c:pt>
                <c:pt idx="1302">
                  <c:v>394.0</c:v>
                </c:pt>
                <c:pt idx="1303">
                  <c:v>395.0</c:v>
                </c:pt>
                <c:pt idx="1304">
                  <c:v>396.0</c:v>
                </c:pt>
                <c:pt idx="1305">
                  <c:v>396.0</c:v>
                </c:pt>
                <c:pt idx="1306">
                  <c:v>396.0</c:v>
                </c:pt>
                <c:pt idx="1307">
                  <c:v>396.0</c:v>
                </c:pt>
                <c:pt idx="1308">
                  <c:v>396.0</c:v>
                </c:pt>
                <c:pt idx="1309">
                  <c:v>396.0</c:v>
                </c:pt>
                <c:pt idx="1310">
                  <c:v>396.0</c:v>
                </c:pt>
                <c:pt idx="1311">
                  <c:v>396.0</c:v>
                </c:pt>
                <c:pt idx="1312">
                  <c:v>396.0</c:v>
                </c:pt>
                <c:pt idx="1313">
                  <c:v>396.0</c:v>
                </c:pt>
                <c:pt idx="1314">
                  <c:v>396.0</c:v>
                </c:pt>
                <c:pt idx="1315">
                  <c:v>396.0</c:v>
                </c:pt>
                <c:pt idx="1316">
                  <c:v>396.0</c:v>
                </c:pt>
                <c:pt idx="1317">
                  <c:v>396.0</c:v>
                </c:pt>
                <c:pt idx="1318">
                  <c:v>396.0</c:v>
                </c:pt>
                <c:pt idx="1319">
                  <c:v>396.0</c:v>
                </c:pt>
                <c:pt idx="1320">
                  <c:v>396.0</c:v>
                </c:pt>
                <c:pt idx="1321">
                  <c:v>396.0</c:v>
                </c:pt>
                <c:pt idx="1322">
                  <c:v>397.0</c:v>
                </c:pt>
                <c:pt idx="1323">
                  <c:v>397.0</c:v>
                </c:pt>
                <c:pt idx="1324">
                  <c:v>398.0</c:v>
                </c:pt>
                <c:pt idx="1325">
                  <c:v>398.0</c:v>
                </c:pt>
                <c:pt idx="1326">
                  <c:v>398.0</c:v>
                </c:pt>
                <c:pt idx="1327">
                  <c:v>398.0</c:v>
                </c:pt>
                <c:pt idx="1328">
                  <c:v>398.0</c:v>
                </c:pt>
                <c:pt idx="1329">
                  <c:v>398.0</c:v>
                </c:pt>
                <c:pt idx="1330">
                  <c:v>399.0</c:v>
                </c:pt>
                <c:pt idx="1331">
                  <c:v>399.0</c:v>
                </c:pt>
                <c:pt idx="1332">
                  <c:v>399.0</c:v>
                </c:pt>
                <c:pt idx="1333">
                  <c:v>399.0</c:v>
                </c:pt>
                <c:pt idx="1334">
                  <c:v>399.0</c:v>
                </c:pt>
                <c:pt idx="1335">
                  <c:v>399.0</c:v>
                </c:pt>
                <c:pt idx="1336">
                  <c:v>399.0</c:v>
                </c:pt>
                <c:pt idx="1337">
                  <c:v>399.0</c:v>
                </c:pt>
                <c:pt idx="1338">
                  <c:v>400.0</c:v>
                </c:pt>
                <c:pt idx="1339">
                  <c:v>401.0</c:v>
                </c:pt>
                <c:pt idx="1340">
                  <c:v>401.0</c:v>
                </c:pt>
                <c:pt idx="1341">
                  <c:v>401.0</c:v>
                </c:pt>
                <c:pt idx="1342">
                  <c:v>401.0</c:v>
                </c:pt>
                <c:pt idx="1343">
                  <c:v>401.0</c:v>
                </c:pt>
                <c:pt idx="1344">
                  <c:v>401.0</c:v>
                </c:pt>
                <c:pt idx="1345">
                  <c:v>401.0</c:v>
                </c:pt>
                <c:pt idx="1346">
                  <c:v>401.0</c:v>
                </c:pt>
                <c:pt idx="1347">
                  <c:v>401.0</c:v>
                </c:pt>
                <c:pt idx="1348">
                  <c:v>401.0</c:v>
                </c:pt>
                <c:pt idx="1349">
                  <c:v>401.0</c:v>
                </c:pt>
                <c:pt idx="1350">
                  <c:v>401.0</c:v>
                </c:pt>
                <c:pt idx="1351">
                  <c:v>401.0</c:v>
                </c:pt>
                <c:pt idx="1352">
                  <c:v>401.0</c:v>
                </c:pt>
                <c:pt idx="1353">
                  <c:v>401.0</c:v>
                </c:pt>
                <c:pt idx="1354">
                  <c:v>401.0</c:v>
                </c:pt>
                <c:pt idx="1355">
                  <c:v>401.0</c:v>
                </c:pt>
                <c:pt idx="1356">
                  <c:v>401.0</c:v>
                </c:pt>
                <c:pt idx="1357">
                  <c:v>401.0</c:v>
                </c:pt>
                <c:pt idx="1358">
                  <c:v>401.0</c:v>
                </c:pt>
                <c:pt idx="1359">
                  <c:v>401.0</c:v>
                </c:pt>
                <c:pt idx="1360">
                  <c:v>401.0</c:v>
                </c:pt>
                <c:pt idx="1361">
                  <c:v>402.0</c:v>
                </c:pt>
                <c:pt idx="1362">
                  <c:v>402.0</c:v>
                </c:pt>
                <c:pt idx="1363">
                  <c:v>402.0</c:v>
                </c:pt>
                <c:pt idx="1364">
                  <c:v>402.0</c:v>
                </c:pt>
                <c:pt idx="1365">
                  <c:v>402.0</c:v>
                </c:pt>
                <c:pt idx="1366">
                  <c:v>402.0</c:v>
                </c:pt>
                <c:pt idx="1367">
                  <c:v>403.0</c:v>
                </c:pt>
                <c:pt idx="1368">
                  <c:v>403.0</c:v>
                </c:pt>
                <c:pt idx="1369">
                  <c:v>403.0</c:v>
                </c:pt>
                <c:pt idx="1370">
                  <c:v>403.0</c:v>
                </c:pt>
                <c:pt idx="1371">
                  <c:v>403.0</c:v>
                </c:pt>
                <c:pt idx="1372">
                  <c:v>403.0</c:v>
                </c:pt>
                <c:pt idx="1373">
                  <c:v>403.0</c:v>
                </c:pt>
                <c:pt idx="1374">
                  <c:v>403.0</c:v>
                </c:pt>
                <c:pt idx="1375">
                  <c:v>403.0</c:v>
                </c:pt>
                <c:pt idx="1376">
                  <c:v>404.0</c:v>
                </c:pt>
                <c:pt idx="1377">
                  <c:v>404.0</c:v>
                </c:pt>
                <c:pt idx="1378">
                  <c:v>405.0</c:v>
                </c:pt>
                <c:pt idx="1379">
                  <c:v>405.0</c:v>
                </c:pt>
                <c:pt idx="1380">
                  <c:v>405.0</c:v>
                </c:pt>
                <c:pt idx="1381">
                  <c:v>405.0</c:v>
                </c:pt>
                <c:pt idx="1382">
                  <c:v>405.0</c:v>
                </c:pt>
                <c:pt idx="1383">
                  <c:v>406.0</c:v>
                </c:pt>
                <c:pt idx="1384">
                  <c:v>406.0</c:v>
                </c:pt>
                <c:pt idx="1385">
                  <c:v>406.0</c:v>
                </c:pt>
                <c:pt idx="1386">
                  <c:v>406.0</c:v>
                </c:pt>
                <c:pt idx="1387">
                  <c:v>406.0</c:v>
                </c:pt>
                <c:pt idx="1388">
                  <c:v>406.0</c:v>
                </c:pt>
                <c:pt idx="1389">
                  <c:v>406.0</c:v>
                </c:pt>
                <c:pt idx="1390">
                  <c:v>406.0</c:v>
                </c:pt>
                <c:pt idx="1391">
                  <c:v>406.0</c:v>
                </c:pt>
                <c:pt idx="1392">
                  <c:v>406.0</c:v>
                </c:pt>
                <c:pt idx="1393">
                  <c:v>407.0</c:v>
                </c:pt>
                <c:pt idx="1394">
                  <c:v>407.0</c:v>
                </c:pt>
                <c:pt idx="1395">
                  <c:v>407.0</c:v>
                </c:pt>
                <c:pt idx="1396">
                  <c:v>407.0</c:v>
                </c:pt>
                <c:pt idx="1397">
                  <c:v>407.0</c:v>
                </c:pt>
                <c:pt idx="1398">
                  <c:v>408.0</c:v>
                </c:pt>
                <c:pt idx="1399">
                  <c:v>408.0</c:v>
                </c:pt>
                <c:pt idx="1400">
                  <c:v>408.0</c:v>
                </c:pt>
                <c:pt idx="1401">
                  <c:v>408.0</c:v>
                </c:pt>
                <c:pt idx="1402">
                  <c:v>408.0</c:v>
                </c:pt>
                <c:pt idx="1403">
                  <c:v>409.0</c:v>
                </c:pt>
                <c:pt idx="1404">
                  <c:v>410.0</c:v>
                </c:pt>
                <c:pt idx="1405">
                  <c:v>410.0</c:v>
                </c:pt>
                <c:pt idx="1406">
                  <c:v>410.0</c:v>
                </c:pt>
                <c:pt idx="1407">
                  <c:v>410.0</c:v>
                </c:pt>
                <c:pt idx="1408">
                  <c:v>410.0</c:v>
                </c:pt>
                <c:pt idx="1409">
                  <c:v>410.0</c:v>
                </c:pt>
                <c:pt idx="1410">
                  <c:v>410.0</c:v>
                </c:pt>
                <c:pt idx="1411">
                  <c:v>410.0</c:v>
                </c:pt>
                <c:pt idx="1412">
                  <c:v>410.0</c:v>
                </c:pt>
                <c:pt idx="1413">
                  <c:v>410.0</c:v>
                </c:pt>
                <c:pt idx="1414">
                  <c:v>410.0</c:v>
                </c:pt>
                <c:pt idx="1415">
                  <c:v>410.0</c:v>
                </c:pt>
                <c:pt idx="1416">
                  <c:v>410.0</c:v>
                </c:pt>
                <c:pt idx="1417">
                  <c:v>411.0</c:v>
                </c:pt>
                <c:pt idx="1418">
                  <c:v>411.0</c:v>
                </c:pt>
                <c:pt idx="1419">
                  <c:v>411.0</c:v>
                </c:pt>
                <c:pt idx="1420">
                  <c:v>412.0</c:v>
                </c:pt>
                <c:pt idx="1421">
                  <c:v>412.0</c:v>
                </c:pt>
                <c:pt idx="1422">
                  <c:v>412.0</c:v>
                </c:pt>
                <c:pt idx="1423">
                  <c:v>412.0</c:v>
                </c:pt>
                <c:pt idx="1424">
                  <c:v>412.0</c:v>
                </c:pt>
                <c:pt idx="1425">
                  <c:v>412.0</c:v>
                </c:pt>
                <c:pt idx="1426">
                  <c:v>413.0</c:v>
                </c:pt>
                <c:pt idx="1427">
                  <c:v>414.0</c:v>
                </c:pt>
                <c:pt idx="1428">
                  <c:v>414.0</c:v>
                </c:pt>
                <c:pt idx="1429">
                  <c:v>414.0</c:v>
                </c:pt>
                <c:pt idx="1430">
                  <c:v>414.0</c:v>
                </c:pt>
                <c:pt idx="1431">
                  <c:v>414.0</c:v>
                </c:pt>
                <c:pt idx="1432">
                  <c:v>414.0</c:v>
                </c:pt>
                <c:pt idx="1433">
                  <c:v>414.0</c:v>
                </c:pt>
                <c:pt idx="1434">
                  <c:v>414.0</c:v>
                </c:pt>
                <c:pt idx="1435">
                  <c:v>414.0</c:v>
                </c:pt>
                <c:pt idx="1436">
                  <c:v>414.0</c:v>
                </c:pt>
                <c:pt idx="1437">
                  <c:v>415.0</c:v>
                </c:pt>
                <c:pt idx="1438">
                  <c:v>415.0</c:v>
                </c:pt>
                <c:pt idx="1439">
                  <c:v>415.0</c:v>
                </c:pt>
                <c:pt idx="1440">
                  <c:v>415.0</c:v>
                </c:pt>
                <c:pt idx="1441">
                  <c:v>416.0</c:v>
                </c:pt>
                <c:pt idx="1442">
                  <c:v>416.0</c:v>
                </c:pt>
                <c:pt idx="1443">
                  <c:v>417.0</c:v>
                </c:pt>
                <c:pt idx="1444">
                  <c:v>417.0</c:v>
                </c:pt>
                <c:pt idx="1445">
                  <c:v>417.0</c:v>
                </c:pt>
                <c:pt idx="1446">
                  <c:v>417.0</c:v>
                </c:pt>
                <c:pt idx="1447">
                  <c:v>417.0</c:v>
                </c:pt>
                <c:pt idx="1448">
                  <c:v>417.0</c:v>
                </c:pt>
                <c:pt idx="1449">
                  <c:v>417.0</c:v>
                </c:pt>
                <c:pt idx="1450">
                  <c:v>417.0</c:v>
                </c:pt>
                <c:pt idx="1451">
                  <c:v>417.0</c:v>
                </c:pt>
                <c:pt idx="1452">
                  <c:v>417.0</c:v>
                </c:pt>
                <c:pt idx="1453">
                  <c:v>418.0</c:v>
                </c:pt>
                <c:pt idx="1454">
                  <c:v>419.0</c:v>
                </c:pt>
                <c:pt idx="1455">
                  <c:v>420.0</c:v>
                </c:pt>
                <c:pt idx="1456">
                  <c:v>421.0</c:v>
                </c:pt>
                <c:pt idx="1457">
                  <c:v>422.0</c:v>
                </c:pt>
                <c:pt idx="1458">
                  <c:v>422.0</c:v>
                </c:pt>
                <c:pt idx="1459">
                  <c:v>422.0</c:v>
                </c:pt>
                <c:pt idx="1460">
                  <c:v>423.0</c:v>
                </c:pt>
                <c:pt idx="1461">
                  <c:v>424.0</c:v>
                </c:pt>
                <c:pt idx="1462">
                  <c:v>425.0</c:v>
                </c:pt>
                <c:pt idx="1463">
                  <c:v>426.0</c:v>
                </c:pt>
                <c:pt idx="1464">
                  <c:v>427.0</c:v>
                </c:pt>
                <c:pt idx="1465">
                  <c:v>428.0</c:v>
                </c:pt>
                <c:pt idx="1466">
                  <c:v>429.0</c:v>
                </c:pt>
                <c:pt idx="1467">
                  <c:v>430.0</c:v>
                </c:pt>
                <c:pt idx="1468">
                  <c:v>431.0</c:v>
                </c:pt>
                <c:pt idx="1469">
                  <c:v>432.0</c:v>
                </c:pt>
                <c:pt idx="1470">
                  <c:v>433.0</c:v>
                </c:pt>
                <c:pt idx="1471">
                  <c:v>433.0</c:v>
                </c:pt>
                <c:pt idx="1472">
                  <c:v>433.0</c:v>
                </c:pt>
                <c:pt idx="1473">
                  <c:v>433.0</c:v>
                </c:pt>
                <c:pt idx="1474">
                  <c:v>434.0</c:v>
                </c:pt>
                <c:pt idx="1475">
                  <c:v>434.0</c:v>
                </c:pt>
                <c:pt idx="1476">
                  <c:v>434.0</c:v>
                </c:pt>
                <c:pt idx="1477">
                  <c:v>434.0</c:v>
                </c:pt>
                <c:pt idx="1478">
                  <c:v>434.0</c:v>
                </c:pt>
                <c:pt idx="1479">
                  <c:v>434.0</c:v>
                </c:pt>
                <c:pt idx="1480">
                  <c:v>434.0</c:v>
                </c:pt>
                <c:pt idx="1481">
                  <c:v>434.0</c:v>
                </c:pt>
                <c:pt idx="1482">
                  <c:v>434.0</c:v>
                </c:pt>
                <c:pt idx="1483">
                  <c:v>434.0</c:v>
                </c:pt>
                <c:pt idx="1484">
                  <c:v>435.0</c:v>
                </c:pt>
                <c:pt idx="1485">
                  <c:v>435.0</c:v>
                </c:pt>
                <c:pt idx="1486">
                  <c:v>435.0</c:v>
                </c:pt>
                <c:pt idx="1487">
                  <c:v>436.0</c:v>
                </c:pt>
                <c:pt idx="1488">
                  <c:v>436.0</c:v>
                </c:pt>
                <c:pt idx="1489">
                  <c:v>436.0</c:v>
                </c:pt>
                <c:pt idx="1490">
                  <c:v>436.0</c:v>
                </c:pt>
                <c:pt idx="1491">
                  <c:v>436.0</c:v>
                </c:pt>
                <c:pt idx="1492">
                  <c:v>436.0</c:v>
                </c:pt>
                <c:pt idx="1493">
                  <c:v>436.0</c:v>
                </c:pt>
                <c:pt idx="1494">
                  <c:v>436.0</c:v>
                </c:pt>
                <c:pt idx="1495">
                  <c:v>436.0</c:v>
                </c:pt>
                <c:pt idx="1496">
                  <c:v>436.0</c:v>
                </c:pt>
                <c:pt idx="1497">
                  <c:v>436.0</c:v>
                </c:pt>
                <c:pt idx="1498">
                  <c:v>436.0</c:v>
                </c:pt>
                <c:pt idx="1499">
                  <c:v>436.0</c:v>
                </c:pt>
                <c:pt idx="1500">
                  <c:v>436.0</c:v>
                </c:pt>
                <c:pt idx="1501">
                  <c:v>437.0</c:v>
                </c:pt>
                <c:pt idx="1502">
                  <c:v>437.0</c:v>
                </c:pt>
                <c:pt idx="1503">
                  <c:v>438.0</c:v>
                </c:pt>
                <c:pt idx="1504">
                  <c:v>438.0</c:v>
                </c:pt>
                <c:pt idx="1505">
                  <c:v>438.0</c:v>
                </c:pt>
                <c:pt idx="1506">
                  <c:v>438.0</c:v>
                </c:pt>
                <c:pt idx="1507">
                  <c:v>438.0</c:v>
                </c:pt>
                <c:pt idx="1508">
                  <c:v>438.0</c:v>
                </c:pt>
                <c:pt idx="1509">
                  <c:v>438.0</c:v>
                </c:pt>
                <c:pt idx="1510">
                  <c:v>438.0</c:v>
                </c:pt>
                <c:pt idx="1511">
                  <c:v>438.0</c:v>
                </c:pt>
                <c:pt idx="1512">
                  <c:v>438.0</c:v>
                </c:pt>
                <c:pt idx="1513">
                  <c:v>438.0</c:v>
                </c:pt>
                <c:pt idx="1514">
                  <c:v>438.0</c:v>
                </c:pt>
                <c:pt idx="1515">
                  <c:v>438.0</c:v>
                </c:pt>
                <c:pt idx="1516">
                  <c:v>438.0</c:v>
                </c:pt>
                <c:pt idx="1517">
                  <c:v>438.0</c:v>
                </c:pt>
                <c:pt idx="1518">
                  <c:v>439.0</c:v>
                </c:pt>
                <c:pt idx="1519">
                  <c:v>439.0</c:v>
                </c:pt>
                <c:pt idx="1520">
                  <c:v>440.0</c:v>
                </c:pt>
                <c:pt idx="1521">
                  <c:v>440.0</c:v>
                </c:pt>
                <c:pt idx="1522">
                  <c:v>440.0</c:v>
                </c:pt>
                <c:pt idx="1523">
                  <c:v>441.0</c:v>
                </c:pt>
                <c:pt idx="1524">
                  <c:v>442.0</c:v>
                </c:pt>
                <c:pt idx="1525">
                  <c:v>442.0</c:v>
                </c:pt>
                <c:pt idx="1526">
                  <c:v>442.0</c:v>
                </c:pt>
                <c:pt idx="1527">
                  <c:v>442.0</c:v>
                </c:pt>
                <c:pt idx="1528">
                  <c:v>442.0</c:v>
                </c:pt>
                <c:pt idx="1529">
                  <c:v>442.0</c:v>
                </c:pt>
                <c:pt idx="1530">
                  <c:v>442.0</c:v>
                </c:pt>
                <c:pt idx="1531">
                  <c:v>442.0</c:v>
                </c:pt>
                <c:pt idx="1532">
                  <c:v>442.0</c:v>
                </c:pt>
                <c:pt idx="1533">
                  <c:v>442.0</c:v>
                </c:pt>
                <c:pt idx="1534">
                  <c:v>442.0</c:v>
                </c:pt>
                <c:pt idx="1535">
                  <c:v>443.0</c:v>
                </c:pt>
                <c:pt idx="1536">
                  <c:v>443.0</c:v>
                </c:pt>
                <c:pt idx="1537">
                  <c:v>444.0</c:v>
                </c:pt>
                <c:pt idx="1538">
                  <c:v>444.0</c:v>
                </c:pt>
                <c:pt idx="1539">
                  <c:v>444.0</c:v>
                </c:pt>
                <c:pt idx="1540">
                  <c:v>444.0</c:v>
                </c:pt>
                <c:pt idx="1541">
                  <c:v>444.0</c:v>
                </c:pt>
                <c:pt idx="1542">
                  <c:v>445.0</c:v>
                </c:pt>
                <c:pt idx="1543">
                  <c:v>445.0</c:v>
                </c:pt>
                <c:pt idx="1544">
                  <c:v>445.0</c:v>
                </c:pt>
                <c:pt idx="1545">
                  <c:v>445.0</c:v>
                </c:pt>
                <c:pt idx="1546">
                  <c:v>445.0</c:v>
                </c:pt>
                <c:pt idx="1547">
                  <c:v>445.0</c:v>
                </c:pt>
                <c:pt idx="1548">
                  <c:v>446.0</c:v>
                </c:pt>
                <c:pt idx="1549">
                  <c:v>446.0</c:v>
                </c:pt>
                <c:pt idx="1550">
                  <c:v>447.0</c:v>
                </c:pt>
                <c:pt idx="1551">
                  <c:v>448.0</c:v>
                </c:pt>
                <c:pt idx="1552">
                  <c:v>449.0</c:v>
                </c:pt>
                <c:pt idx="1553">
                  <c:v>449.0</c:v>
                </c:pt>
                <c:pt idx="1554">
                  <c:v>449.0</c:v>
                </c:pt>
                <c:pt idx="1555">
                  <c:v>449.0</c:v>
                </c:pt>
                <c:pt idx="1556">
                  <c:v>449.0</c:v>
                </c:pt>
                <c:pt idx="1557">
                  <c:v>449.0</c:v>
                </c:pt>
                <c:pt idx="1558">
                  <c:v>450.0</c:v>
                </c:pt>
                <c:pt idx="1559">
                  <c:v>451.0</c:v>
                </c:pt>
                <c:pt idx="1560">
                  <c:v>451.0</c:v>
                </c:pt>
                <c:pt idx="1561">
                  <c:v>451.0</c:v>
                </c:pt>
                <c:pt idx="1562">
                  <c:v>452.0</c:v>
                </c:pt>
                <c:pt idx="1563">
                  <c:v>452.0</c:v>
                </c:pt>
                <c:pt idx="1564">
                  <c:v>452.0</c:v>
                </c:pt>
                <c:pt idx="1565">
                  <c:v>452.0</c:v>
                </c:pt>
                <c:pt idx="1566">
                  <c:v>452.0</c:v>
                </c:pt>
                <c:pt idx="1567">
                  <c:v>452.0</c:v>
                </c:pt>
                <c:pt idx="1568">
                  <c:v>452.0</c:v>
                </c:pt>
                <c:pt idx="1569">
                  <c:v>452.0</c:v>
                </c:pt>
                <c:pt idx="1570">
                  <c:v>452.0</c:v>
                </c:pt>
                <c:pt idx="1571">
                  <c:v>452.0</c:v>
                </c:pt>
                <c:pt idx="1572">
                  <c:v>452.0</c:v>
                </c:pt>
                <c:pt idx="1573">
                  <c:v>452.0</c:v>
                </c:pt>
                <c:pt idx="1574">
                  <c:v>452.0</c:v>
                </c:pt>
                <c:pt idx="1575">
                  <c:v>453.0</c:v>
                </c:pt>
                <c:pt idx="1576">
                  <c:v>453.0</c:v>
                </c:pt>
                <c:pt idx="1577">
                  <c:v>453.0</c:v>
                </c:pt>
                <c:pt idx="1578">
                  <c:v>453.0</c:v>
                </c:pt>
                <c:pt idx="1579">
                  <c:v>454.0</c:v>
                </c:pt>
                <c:pt idx="1580">
                  <c:v>454.0</c:v>
                </c:pt>
                <c:pt idx="1581">
                  <c:v>455.0</c:v>
                </c:pt>
                <c:pt idx="1582">
                  <c:v>455.0</c:v>
                </c:pt>
                <c:pt idx="1583">
                  <c:v>455.0</c:v>
                </c:pt>
                <c:pt idx="1584">
                  <c:v>455.0</c:v>
                </c:pt>
                <c:pt idx="1585">
                  <c:v>455.0</c:v>
                </c:pt>
                <c:pt idx="1586">
                  <c:v>455.0</c:v>
                </c:pt>
                <c:pt idx="1587">
                  <c:v>455.0</c:v>
                </c:pt>
                <c:pt idx="1588">
                  <c:v>455.0</c:v>
                </c:pt>
                <c:pt idx="1589">
                  <c:v>456.0</c:v>
                </c:pt>
                <c:pt idx="1590">
                  <c:v>457.0</c:v>
                </c:pt>
                <c:pt idx="1591">
                  <c:v>458.0</c:v>
                </c:pt>
                <c:pt idx="1592">
                  <c:v>458.0</c:v>
                </c:pt>
                <c:pt idx="1593">
                  <c:v>458.0</c:v>
                </c:pt>
                <c:pt idx="1594">
                  <c:v>458.0</c:v>
                </c:pt>
                <c:pt idx="1595">
                  <c:v>458.0</c:v>
                </c:pt>
                <c:pt idx="1596">
                  <c:v>458.0</c:v>
                </c:pt>
                <c:pt idx="1597">
                  <c:v>458.0</c:v>
                </c:pt>
                <c:pt idx="1598">
                  <c:v>458.0</c:v>
                </c:pt>
                <c:pt idx="1599">
                  <c:v>459.0</c:v>
                </c:pt>
                <c:pt idx="1600">
                  <c:v>459.0</c:v>
                </c:pt>
                <c:pt idx="1601">
                  <c:v>459.0</c:v>
                </c:pt>
                <c:pt idx="1602">
                  <c:v>459.0</c:v>
                </c:pt>
                <c:pt idx="1603">
                  <c:v>459.0</c:v>
                </c:pt>
                <c:pt idx="1604">
                  <c:v>459.0</c:v>
                </c:pt>
                <c:pt idx="1605">
                  <c:v>459.0</c:v>
                </c:pt>
                <c:pt idx="1606">
                  <c:v>459.0</c:v>
                </c:pt>
                <c:pt idx="1607">
                  <c:v>459.0</c:v>
                </c:pt>
                <c:pt idx="1608">
                  <c:v>459.0</c:v>
                </c:pt>
                <c:pt idx="1609">
                  <c:v>459.0</c:v>
                </c:pt>
                <c:pt idx="1610">
                  <c:v>459.0</c:v>
                </c:pt>
                <c:pt idx="1611">
                  <c:v>459.0</c:v>
                </c:pt>
                <c:pt idx="1612">
                  <c:v>459.0</c:v>
                </c:pt>
                <c:pt idx="1613">
                  <c:v>459.0</c:v>
                </c:pt>
                <c:pt idx="1614">
                  <c:v>459.0</c:v>
                </c:pt>
                <c:pt idx="1615">
                  <c:v>459.0</c:v>
                </c:pt>
                <c:pt idx="1616">
                  <c:v>459.0</c:v>
                </c:pt>
                <c:pt idx="1617">
                  <c:v>460.0</c:v>
                </c:pt>
                <c:pt idx="1618">
                  <c:v>460.0</c:v>
                </c:pt>
                <c:pt idx="1619">
                  <c:v>460.0</c:v>
                </c:pt>
                <c:pt idx="1620">
                  <c:v>461.0</c:v>
                </c:pt>
                <c:pt idx="1621">
                  <c:v>462.0</c:v>
                </c:pt>
                <c:pt idx="1622">
                  <c:v>463.0</c:v>
                </c:pt>
                <c:pt idx="1623">
                  <c:v>463.0</c:v>
                </c:pt>
                <c:pt idx="1624">
                  <c:v>464.0</c:v>
                </c:pt>
                <c:pt idx="1625">
                  <c:v>465.0</c:v>
                </c:pt>
                <c:pt idx="1626">
                  <c:v>465.0</c:v>
                </c:pt>
                <c:pt idx="1627">
                  <c:v>465.0</c:v>
                </c:pt>
                <c:pt idx="1628">
                  <c:v>466.0</c:v>
                </c:pt>
                <c:pt idx="1629">
                  <c:v>467.0</c:v>
                </c:pt>
                <c:pt idx="1630">
                  <c:v>467.0</c:v>
                </c:pt>
                <c:pt idx="1631">
                  <c:v>467.0</c:v>
                </c:pt>
                <c:pt idx="1632">
                  <c:v>467.0</c:v>
                </c:pt>
                <c:pt idx="1633">
                  <c:v>467.0</c:v>
                </c:pt>
                <c:pt idx="1634">
                  <c:v>467.0</c:v>
                </c:pt>
                <c:pt idx="1635">
                  <c:v>467.0</c:v>
                </c:pt>
                <c:pt idx="1636">
                  <c:v>468.0</c:v>
                </c:pt>
                <c:pt idx="1637">
                  <c:v>468.0</c:v>
                </c:pt>
                <c:pt idx="1638">
                  <c:v>468.0</c:v>
                </c:pt>
                <c:pt idx="1639">
                  <c:v>468.0</c:v>
                </c:pt>
                <c:pt idx="1640">
                  <c:v>468.0</c:v>
                </c:pt>
                <c:pt idx="1641">
                  <c:v>468.0</c:v>
                </c:pt>
                <c:pt idx="1642">
                  <c:v>469.0</c:v>
                </c:pt>
                <c:pt idx="1643">
                  <c:v>469.0</c:v>
                </c:pt>
                <c:pt idx="1644">
                  <c:v>469.0</c:v>
                </c:pt>
                <c:pt idx="1645">
                  <c:v>470.0</c:v>
                </c:pt>
                <c:pt idx="1646">
                  <c:v>471.0</c:v>
                </c:pt>
                <c:pt idx="1647">
                  <c:v>472.0</c:v>
                </c:pt>
                <c:pt idx="1648">
                  <c:v>473.0</c:v>
                </c:pt>
                <c:pt idx="1649">
                  <c:v>473.0</c:v>
                </c:pt>
                <c:pt idx="1650">
                  <c:v>473.0</c:v>
                </c:pt>
                <c:pt idx="1651">
                  <c:v>473.0</c:v>
                </c:pt>
                <c:pt idx="1652">
                  <c:v>473.0</c:v>
                </c:pt>
                <c:pt idx="1653">
                  <c:v>474.0</c:v>
                </c:pt>
                <c:pt idx="1654">
                  <c:v>474.0</c:v>
                </c:pt>
                <c:pt idx="1655">
                  <c:v>475.0</c:v>
                </c:pt>
                <c:pt idx="1656">
                  <c:v>475.0</c:v>
                </c:pt>
                <c:pt idx="1657">
                  <c:v>475.0</c:v>
                </c:pt>
                <c:pt idx="1658">
                  <c:v>475.0</c:v>
                </c:pt>
                <c:pt idx="1659">
                  <c:v>475.0</c:v>
                </c:pt>
                <c:pt idx="1660">
                  <c:v>475.0</c:v>
                </c:pt>
                <c:pt idx="1661">
                  <c:v>475.0</c:v>
                </c:pt>
                <c:pt idx="1662">
                  <c:v>475.0</c:v>
                </c:pt>
                <c:pt idx="1663">
                  <c:v>475.0</c:v>
                </c:pt>
                <c:pt idx="1664">
                  <c:v>475.0</c:v>
                </c:pt>
                <c:pt idx="1665">
                  <c:v>476.0</c:v>
                </c:pt>
                <c:pt idx="1666">
                  <c:v>476.0</c:v>
                </c:pt>
                <c:pt idx="1667">
                  <c:v>477.0</c:v>
                </c:pt>
                <c:pt idx="1668">
                  <c:v>477.0</c:v>
                </c:pt>
                <c:pt idx="1669">
                  <c:v>478.0</c:v>
                </c:pt>
                <c:pt idx="1670">
                  <c:v>479.0</c:v>
                </c:pt>
                <c:pt idx="1671">
                  <c:v>480.0</c:v>
                </c:pt>
                <c:pt idx="1672">
                  <c:v>481.0</c:v>
                </c:pt>
                <c:pt idx="1673">
                  <c:v>482.0</c:v>
                </c:pt>
                <c:pt idx="1674">
                  <c:v>483.0</c:v>
                </c:pt>
                <c:pt idx="1675">
                  <c:v>483.0</c:v>
                </c:pt>
                <c:pt idx="1676">
                  <c:v>484.0</c:v>
                </c:pt>
                <c:pt idx="1677">
                  <c:v>485.0</c:v>
                </c:pt>
                <c:pt idx="1678">
                  <c:v>486.0</c:v>
                </c:pt>
                <c:pt idx="1679">
                  <c:v>487.0</c:v>
                </c:pt>
                <c:pt idx="1680">
                  <c:v>488.0</c:v>
                </c:pt>
                <c:pt idx="1681">
                  <c:v>489.0</c:v>
                </c:pt>
                <c:pt idx="1682">
                  <c:v>490.0</c:v>
                </c:pt>
                <c:pt idx="1683">
                  <c:v>491.0</c:v>
                </c:pt>
                <c:pt idx="1684">
                  <c:v>491.0</c:v>
                </c:pt>
                <c:pt idx="1685">
                  <c:v>492.0</c:v>
                </c:pt>
                <c:pt idx="1686">
                  <c:v>492.0</c:v>
                </c:pt>
                <c:pt idx="1687">
                  <c:v>493.0</c:v>
                </c:pt>
                <c:pt idx="1688">
                  <c:v>493.0</c:v>
                </c:pt>
                <c:pt idx="1689">
                  <c:v>493.0</c:v>
                </c:pt>
                <c:pt idx="1690">
                  <c:v>493.0</c:v>
                </c:pt>
                <c:pt idx="1691">
                  <c:v>494.0</c:v>
                </c:pt>
                <c:pt idx="1692">
                  <c:v>494.0</c:v>
                </c:pt>
                <c:pt idx="1693">
                  <c:v>494.0</c:v>
                </c:pt>
                <c:pt idx="1694">
                  <c:v>494.0</c:v>
                </c:pt>
                <c:pt idx="1695">
                  <c:v>494.0</c:v>
                </c:pt>
                <c:pt idx="1696">
                  <c:v>494.0</c:v>
                </c:pt>
                <c:pt idx="1697">
                  <c:v>494.0</c:v>
                </c:pt>
                <c:pt idx="1698">
                  <c:v>494.0</c:v>
                </c:pt>
                <c:pt idx="1699">
                  <c:v>494.0</c:v>
                </c:pt>
                <c:pt idx="1700">
                  <c:v>494.0</c:v>
                </c:pt>
                <c:pt idx="1701">
                  <c:v>494.0</c:v>
                </c:pt>
                <c:pt idx="1702">
                  <c:v>494.0</c:v>
                </c:pt>
                <c:pt idx="1703">
                  <c:v>494.0</c:v>
                </c:pt>
                <c:pt idx="1704">
                  <c:v>494.0</c:v>
                </c:pt>
                <c:pt idx="1705">
                  <c:v>494.0</c:v>
                </c:pt>
                <c:pt idx="1706">
                  <c:v>494.0</c:v>
                </c:pt>
                <c:pt idx="1707">
                  <c:v>494.0</c:v>
                </c:pt>
                <c:pt idx="1708">
                  <c:v>494.0</c:v>
                </c:pt>
                <c:pt idx="1709">
                  <c:v>494.0</c:v>
                </c:pt>
                <c:pt idx="1710">
                  <c:v>494.0</c:v>
                </c:pt>
                <c:pt idx="1711">
                  <c:v>494.0</c:v>
                </c:pt>
                <c:pt idx="1712">
                  <c:v>494.0</c:v>
                </c:pt>
                <c:pt idx="1713">
                  <c:v>494.0</c:v>
                </c:pt>
                <c:pt idx="1714">
                  <c:v>494.0</c:v>
                </c:pt>
                <c:pt idx="1715">
                  <c:v>494.0</c:v>
                </c:pt>
                <c:pt idx="1716">
                  <c:v>494.0</c:v>
                </c:pt>
                <c:pt idx="1717">
                  <c:v>494.0</c:v>
                </c:pt>
                <c:pt idx="1718">
                  <c:v>494.0</c:v>
                </c:pt>
                <c:pt idx="1719">
                  <c:v>494.0</c:v>
                </c:pt>
                <c:pt idx="1720">
                  <c:v>494.0</c:v>
                </c:pt>
                <c:pt idx="1721">
                  <c:v>494.0</c:v>
                </c:pt>
                <c:pt idx="1722">
                  <c:v>494.0</c:v>
                </c:pt>
                <c:pt idx="1723">
                  <c:v>494.0</c:v>
                </c:pt>
                <c:pt idx="1724">
                  <c:v>494.0</c:v>
                </c:pt>
                <c:pt idx="1725">
                  <c:v>494.0</c:v>
                </c:pt>
                <c:pt idx="1726">
                  <c:v>494.0</c:v>
                </c:pt>
                <c:pt idx="1727">
                  <c:v>494.0</c:v>
                </c:pt>
                <c:pt idx="1728">
                  <c:v>494.0</c:v>
                </c:pt>
                <c:pt idx="1729">
                  <c:v>494.0</c:v>
                </c:pt>
                <c:pt idx="1730">
                  <c:v>494.0</c:v>
                </c:pt>
                <c:pt idx="1731">
                  <c:v>494.0</c:v>
                </c:pt>
                <c:pt idx="1732">
                  <c:v>494.0</c:v>
                </c:pt>
                <c:pt idx="1733">
                  <c:v>494.0</c:v>
                </c:pt>
                <c:pt idx="1734">
                  <c:v>494.0</c:v>
                </c:pt>
                <c:pt idx="1735">
                  <c:v>495.0</c:v>
                </c:pt>
                <c:pt idx="1736">
                  <c:v>495.0</c:v>
                </c:pt>
                <c:pt idx="1737">
                  <c:v>495.0</c:v>
                </c:pt>
                <c:pt idx="1738">
                  <c:v>495.0</c:v>
                </c:pt>
                <c:pt idx="1739">
                  <c:v>496.0</c:v>
                </c:pt>
                <c:pt idx="1740">
                  <c:v>496.0</c:v>
                </c:pt>
                <c:pt idx="1741">
                  <c:v>496.0</c:v>
                </c:pt>
                <c:pt idx="1742">
                  <c:v>496.0</c:v>
                </c:pt>
                <c:pt idx="1743">
                  <c:v>496.0</c:v>
                </c:pt>
                <c:pt idx="1744">
                  <c:v>496.0</c:v>
                </c:pt>
                <c:pt idx="1745">
                  <c:v>496.0</c:v>
                </c:pt>
                <c:pt idx="1746">
                  <c:v>496.0</c:v>
                </c:pt>
                <c:pt idx="1747">
                  <c:v>496.0</c:v>
                </c:pt>
                <c:pt idx="1748">
                  <c:v>496.0</c:v>
                </c:pt>
                <c:pt idx="1749">
                  <c:v>496.0</c:v>
                </c:pt>
                <c:pt idx="1750">
                  <c:v>496.0</c:v>
                </c:pt>
                <c:pt idx="1751">
                  <c:v>496.0</c:v>
                </c:pt>
                <c:pt idx="1752">
                  <c:v>496.0</c:v>
                </c:pt>
                <c:pt idx="1753">
                  <c:v>496.0</c:v>
                </c:pt>
                <c:pt idx="1754">
                  <c:v>496.0</c:v>
                </c:pt>
                <c:pt idx="1755">
                  <c:v>496.0</c:v>
                </c:pt>
                <c:pt idx="1756">
                  <c:v>496.0</c:v>
                </c:pt>
                <c:pt idx="1757">
                  <c:v>497.0</c:v>
                </c:pt>
                <c:pt idx="1758">
                  <c:v>497.0</c:v>
                </c:pt>
                <c:pt idx="1759">
                  <c:v>498.0</c:v>
                </c:pt>
                <c:pt idx="1760">
                  <c:v>499.0</c:v>
                </c:pt>
                <c:pt idx="1761">
                  <c:v>499.0</c:v>
                </c:pt>
                <c:pt idx="1762">
                  <c:v>499.0</c:v>
                </c:pt>
                <c:pt idx="1763">
                  <c:v>499.0</c:v>
                </c:pt>
                <c:pt idx="1764">
                  <c:v>499.0</c:v>
                </c:pt>
                <c:pt idx="1765">
                  <c:v>499.0</c:v>
                </c:pt>
                <c:pt idx="1766">
                  <c:v>499.0</c:v>
                </c:pt>
                <c:pt idx="1767">
                  <c:v>499.0</c:v>
                </c:pt>
                <c:pt idx="1768">
                  <c:v>500.0</c:v>
                </c:pt>
                <c:pt idx="1769">
                  <c:v>500.0</c:v>
                </c:pt>
                <c:pt idx="1770">
                  <c:v>500.0</c:v>
                </c:pt>
                <c:pt idx="1771">
                  <c:v>500.0</c:v>
                </c:pt>
                <c:pt idx="1772">
                  <c:v>501.0</c:v>
                </c:pt>
                <c:pt idx="1773">
                  <c:v>501.0</c:v>
                </c:pt>
                <c:pt idx="1774">
                  <c:v>501.0</c:v>
                </c:pt>
                <c:pt idx="1775">
                  <c:v>502.0</c:v>
                </c:pt>
                <c:pt idx="1776">
                  <c:v>503.0</c:v>
                </c:pt>
                <c:pt idx="1777">
                  <c:v>504.0</c:v>
                </c:pt>
                <c:pt idx="1778">
                  <c:v>505.0</c:v>
                </c:pt>
                <c:pt idx="1779">
                  <c:v>506.0</c:v>
                </c:pt>
                <c:pt idx="1780">
                  <c:v>506.0</c:v>
                </c:pt>
                <c:pt idx="1781">
                  <c:v>506.0</c:v>
                </c:pt>
                <c:pt idx="1782">
                  <c:v>506.0</c:v>
                </c:pt>
                <c:pt idx="1783">
                  <c:v>507.0</c:v>
                </c:pt>
                <c:pt idx="1784">
                  <c:v>508.0</c:v>
                </c:pt>
                <c:pt idx="1785">
                  <c:v>509.0</c:v>
                </c:pt>
                <c:pt idx="1786">
                  <c:v>510.0</c:v>
                </c:pt>
                <c:pt idx="1787">
                  <c:v>510.0</c:v>
                </c:pt>
                <c:pt idx="1788">
                  <c:v>510.0</c:v>
                </c:pt>
                <c:pt idx="1789">
                  <c:v>510.0</c:v>
                </c:pt>
                <c:pt idx="1790">
                  <c:v>510.0</c:v>
                </c:pt>
                <c:pt idx="1791">
                  <c:v>510.0</c:v>
                </c:pt>
                <c:pt idx="1792">
                  <c:v>510.0</c:v>
                </c:pt>
                <c:pt idx="1793">
                  <c:v>510.0</c:v>
                </c:pt>
                <c:pt idx="1794">
                  <c:v>510.0</c:v>
                </c:pt>
                <c:pt idx="1795">
                  <c:v>511.0</c:v>
                </c:pt>
                <c:pt idx="1796">
                  <c:v>511.0</c:v>
                </c:pt>
                <c:pt idx="1797">
                  <c:v>511.0</c:v>
                </c:pt>
                <c:pt idx="1798">
                  <c:v>511.0</c:v>
                </c:pt>
                <c:pt idx="1799">
                  <c:v>511.0</c:v>
                </c:pt>
                <c:pt idx="1800">
                  <c:v>511.0</c:v>
                </c:pt>
                <c:pt idx="1801">
                  <c:v>511.0</c:v>
                </c:pt>
                <c:pt idx="1802">
                  <c:v>511.0</c:v>
                </c:pt>
                <c:pt idx="1803">
                  <c:v>511.0</c:v>
                </c:pt>
                <c:pt idx="1804">
                  <c:v>511.0</c:v>
                </c:pt>
                <c:pt idx="1805">
                  <c:v>511.0</c:v>
                </c:pt>
                <c:pt idx="1806">
                  <c:v>511.0</c:v>
                </c:pt>
                <c:pt idx="1807">
                  <c:v>511.0</c:v>
                </c:pt>
                <c:pt idx="1808">
                  <c:v>511.0</c:v>
                </c:pt>
                <c:pt idx="1809">
                  <c:v>511.0</c:v>
                </c:pt>
                <c:pt idx="1810">
                  <c:v>512.0</c:v>
                </c:pt>
                <c:pt idx="1811">
                  <c:v>512.0</c:v>
                </c:pt>
                <c:pt idx="1812">
                  <c:v>512.0</c:v>
                </c:pt>
                <c:pt idx="1813">
                  <c:v>512.0</c:v>
                </c:pt>
                <c:pt idx="1814">
                  <c:v>512.0</c:v>
                </c:pt>
                <c:pt idx="1815">
                  <c:v>512.0</c:v>
                </c:pt>
                <c:pt idx="1816">
                  <c:v>512.0</c:v>
                </c:pt>
                <c:pt idx="1817">
                  <c:v>512.0</c:v>
                </c:pt>
                <c:pt idx="1818">
                  <c:v>512.0</c:v>
                </c:pt>
                <c:pt idx="1819">
                  <c:v>512.0</c:v>
                </c:pt>
                <c:pt idx="1820">
                  <c:v>512.0</c:v>
                </c:pt>
                <c:pt idx="1821">
                  <c:v>512.0</c:v>
                </c:pt>
                <c:pt idx="1822">
                  <c:v>512.0</c:v>
                </c:pt>
                <c:pt idx="1823">
                  <c:v>512.0</c:v>
                </c:pt>
                <c:pt idx="1824">
                  <c:v>512.0</c:v>
                </c:pt>
                <c:pt idx="1825">
                  <c:v>512.0</c:v>
                </c:pt>
                <c:pt idx="1826">
                  <c:v>512.0</c:v>
                </c:pt>
                <c:pt idx="1827">
                  <c:v>512.0</c:v>
                </c:pt>
                <c:pt idx="1828">
                  <c:v>512.0</c:v>
                </c:pt>
                <c:pt idx="1829">
                  <c:v>512.0</c:v>
                </c:pt>
                <c:pt idx="1830">
                  <c:v>512.0</c:v>
                </c:pt>
                <c:pt idx="1831">
                  <c:v>512.0</c:v>
                </c:pt>
                <c:pt idx="1832">
                  <c:v>512.0</c:v>
                </c:pt>
                <c:pt idx="1833">
                  <c:v>512.0</c:v>
                </c:pt>
                <c:pt idx="1834">
                  <c:v>513.0</c:v>
                </c:pt>
                <c:pt idx="1835">
                  <c:v>513.0</c:v>
                </c:pt>
                <c:pt idx="1836">
                  <c:v>513.0</c:v>
                </c:pt>
                <c:pt idx="1837">
                  <c:v>513.0</c:v>
                </c:pt>
                <c:pt idx="1838">
                  <c:v>513.0</c:v>
                </c:pt>
                <c:pt idx="1839">
                  <c:v>513.0</c:v>
                </c:pt>
                <c:pt idx="1840">
                  <c:v>513.0</c:v>
                </c:pt>
                <c:pt idx="1841">
                  <c:v>513.0</c:v>
                </c:pt>
                <c:pt idx="1842">
                  <c:v>513.0</c:v>
                </c:pt>
                <c:pt idx="1843">
                  <c:v>513.0</c:v>
                </c:pt>
                <c:pt idx="1844">
                  <c:v>513.0</c:v>
                </c:pt>
                <c:pt idx="1845">
                  <c:v>513.0</c:v>
                </c:pt>
                <c:pt idx="1846">
                  <c:v>513.0</c:v>
                </c:pt>
                <c:pt idx="1847">
                  <c:v>513.0</c:v>
                </c:pt>
                <c:pt idx="1848">
                  <c:v>513.0</c:v>
                </c:pt>
                <c:pt idx="1849">
                  <c:v>513.0</c:v>
                </c:pt>
                <c:pt idx="1850">
                  <c:v>513.0</c:v>
                </c:pt>
                <c:pt idx="1851">
                  <c:v>513.0</c:v>
                </c:pt>
                <c:pt idx="1852">
                  <c:v>513.0</c:v>
                </c:pt>
                <c:pt idx="1853">
                  <c:v>513.0</c:v>
                </c:pt>
                <c:pt idx="1854">
                  <c:v>513.0</c:v>
                </c:pt>
                <c:pt idx="1855">
                  <c:v>513.0</c:v>
                </c:pt>
                <c:pt idx="1856">
                  <c:v>514.0</c:v>
                </c:pt>
                <c:pt idx="1857">
                  <c:v>515.0</c:v>
                </c:pt>
                <c:pt idx="1858">
                  <c:v>515.0</c:v>
                </c:pt>
                <c:pt idx="1859">
                  <c:v>515.0</c:v>
                </c:pt>
                <c:pt idx="1860">
                  <c:v>515.0</c:v>
                </c:pt>
                <c:pt idx="1861">
                  <c:v>515.0</c:v>
                </c:pt>
                <c:pt idx="1862">
                  <c:v>515.0</c:v>
                </c:pt>
                <c:pt idx="1863">
                  <c:v>516.0</c:v>
                </c:pt>
                <c:pt idx="1864">
                  <c:v>517.0</c:v>
                </c:pt>
                <c:pt idx="1865">
                  <c:v>517.0</c:v>
                </c:pt>
                <c:pt idx="1866">
                  <c:v>517.0</c:v>
                </c:pt>
                <c:pt idx="1867">
                  <c:v>517.0</c:v>
                </c:pt>
                <c:pt idx="1868">
                  <c:v>517.0</c:v>
                </c:pt>
                <c:pt idx="1869">
                  <c:v>517.0</c:v>
                </c:pt>
                <c:pt idx="1870">
                  <c:v>517.0</c:v>
                </c:pt>
                <c:pt idx="1871">
                  <c:v>517.0</c:v>
                </c:pt>
                <c:pt idx="1872">
                  <c:v>517.0</c:v>
                </c:pt>
                <c:pt idx="1873">
                  <c:v>517.0</c:v>
                </c:pt>
                <c:pt idx="1874">
                  <c:v>517.0</c:v>
                </c:pt>
                <c:pt idx="1875">
                  <c:v>517.0</c:v>
                </c:pt>
                <c:pt idx="1876">
                  <c:v>517.0</c:v>
                </c:pt>
                <c:pt idx="1877">
                  <c:v>517.0</c:v>
                </c:pt>
                <c:pt idx="1878">
                  <c:v>517.0</c:v>
                </c:pt>
                <c:pt idx="1879">
                  <c:v>517.0</c:v>
                </c:pt>
                <c:pt idx="1880">
                  <c:v>517.0</c:v>
                </c:pt>
                <c:pt idx="1881">
                  <c:v>517.0</c:v>
                </c:pt>
                <c:pt idx="1882">
                  <c:v>517.0</c:v>
                </c:pt>
                <c:pt idx="1883">
                  <c:v>517.0</c:v>
                </c:pt>
                <c:pt idx="1884">
                  <c:v>517.0</c:v>
                </c:pt>
                <c:pt idx="1885">
                  <c:v>518.0</c:v>
                </c:pt>
                <c:pt idx="1886">
                  <c:v>518.0</c:v>
                </c:pt>
                <c:pt idx="1887">
                  <c:v>518.0</c:v>
                </c:pt>
                <c:pt idx="1888">
                  <c:v>518.0</c:v>
                </c:pt>
                <c:pt idx="1889">
                  <c:v>518.0</c:v>
                </c:pt>
                <c:pt idx="1890">
                  <c:v>518.0</c:v>
                </c:pt>
                <c:pt idx="1891">
                  <c:v>518.0</c:v>
                </c:pt>
                <c:pt idx="1892">
                  <c:v>518.0</c:v>
                </c:pt>
                <c:pt idx="1893">
                  <c:v>518.0</c:v>
                </c:pt>
                <c:pt idx="1894">
                  <c:v>518.0</c:v>
                </c:pt>
                <c:pt idx="1895">
                  <c:v>518.0</c:v>
                </c:pt>
                <c:pt idx="1896">
                  <c:v>518.0</c:v>
                </c:pt>
                <c:pt idx="1897">
                  <c:v>518.0</c:v>
                </c:pt>
                <c:pt idx="1898">
                  <c:v>519.0</c:v>
                </c:pt>
                <c:pt idx="1899">
                  <c:v>519.0</c:v>
                </c:pt>
                <c:pt idx="1900">
                  <c:v>519.0</c:v>
                </c:pt>
                <c:pt idx="1901">
                  <c:v>519.0</c:v>
                </c:pt>
                <c:pt idx="1902">
                  <c:v>519.0</c:v>
                </c:pt>
                <c:pt idx="1903">
                  <c:v>519.0</c:v>
                </c:pt>
                <c:pt idx="1904">
                  <c:v>519.0</c:v>
                </c:pt>
                <c:pt idx="1905">
                  <c:v>519.0</c:v>
                </c:pt>
                <c:pt idx="1906">
                  <c:v>519.0</c:v>
                </c:pt>
                <c:pt idx="1907">
                  <c:v>519.0</c:v>
                </c:pt>
                <c:pt idx="1908">
                  <c:v>519.0</c:v>
                </c:pt>
                <c:pt idx="1909">
                  <c:v>519.0</c:v>
                </c:pt>
                <c:pt idx="1910">
                  <c:v>520.0</c:v>
                </c:pt>
                <c:pt idx="1911">
                  <c:v>520.0</c:v>
                </c:pt>
                <c:pt idx="1912">
                  <c:v>520.0</c:v>
                </c:pt>
                <c:pt idx="1913">
                  <c:v>520.0</c:v>
                </c:pt>
                <c:pt idx="1914">
                  <c:v>520.0</c:v>
                </c:pt>
                <c:pt idx="1915">
                  <c:v>521.0</c:v>
                </c:pt>
                <c:pt idx="1916">
                  <c:v>521.0</c:v>
                </c:pt>
                <c:pt idx="1917">
                  <c:v>521.0</c:v>
                </c:pt>
                <c:pt idx="1918">
                  <c:v>521.0</c:v>
                </c:pt>
                <c:pt idx="1919">
                  <c:v>521.0</c:v>
                </c:pt>
                <c:pt idx="1920">
                  <c:v>521.0</c:v>
                </c:pt>
                <c:pt idx="1921">
                  <c:v>522.0</c:v>
                </c:pt>
                <c:pt idx="1922">
                  <c:v>522.0</c:v>
                </c:pt>
                <c:pt idx="1923">
                  <c:v>522.0</c:v>
                </c:pt>
                <c:pt idx="1924">
                  <c:v>522.0</c:v>
                </c:pt>
                <c:pt idx="1925">
                  <c:v>522.0</c:v>
                </c:pt>
                <c:pt idx="1926">
                  <c:v>522.0</c:v>
                </c:pt>
                <c:pt idx="1927">
                  <c:v>522.0</c:v>
                </c:pt>
                <c:pt idx="1928">
                  <c:v>523.0</c:v>
                </c:pt>
                <c:pt idx="1929">
                  <c:v>523.0</c:v>
                </c:pt>
                <c:pt idx="1930">
                  <c:v>523.0</c:v>
                </c:pt>
                <c:pt idx="1931">
                  <c:v>523.0</c:v>
                </c:pt>
                <c:pt idx="1932">
                  <c:v>523.0</c:v>
                </c:pt>
                <c:pt idx="1933">
                  <c:v>523.0</c:v>
                </c:pt>
                <c:pt idx="1934">
                  <c:v>523.0</c:v>
                </c:pt>
                <c:pt idx="1935">
                  <c:v>523.0</c:v>
                </c:pt>
                <c:pt idx="1936">
                  <c:v>523.0</c:v>
                </c:pt>
                <c:pt idx="1937">
                  <c:v>523.0</c:v>
                </c:pt>
                <c:pt idx="1938">
                  <c:v>523.0</c:v>
                </c:pt>
                <c:pt idx="1939">
                  <c:v>523.0</c:v>
                </c:pt>
                <c:pt idx="1940">
                  <c:v>523.0</c:v>
                </c:pt>
                <c:pt idx="1941">
                  <c:v>523.0</c:v>
                </c:pt>
                <c:pt idx="1942">
                  <c:v>524.0</c:v>
                </c:pt>
                <c:pt idx="1943">
                  <c:v>524.0</c:v>
                </c:pt>
                <c:pt idx="1944">
                  <c:v>524.0</c:v>
                </c:pt>
                <c:pt idx="1945">
                  <c:v>524.0</c:v>
                </c:pt>
                <c:pt idx="1946">
                  <c:v>524.0</c:v>
                </c:pt>
                <c:pt idx="1947">
                  <c:v>524.0</c:v>
                </c:pt>
                <c:pt idx="1948">
                  <c:v>524.0</c:v>
                </c:pt>
                <c:pt idx="1949">
                  <c:v>524.0</c:v>
                </c:pt>
                <c:pt idx="1950">
                  <c:v>524.0</c:v>
                </c:pt>
                <c:pt idx="1951">
                  <c:v>524.0</c:v>
                </c:pt>
                <c:pt idx="1952">
                  <c:v>524.0</c:v>
                </c:pt>
                <c:pt idx="1953">
                  <c:v>524.0</c:v>
                </c:pt>
                <c:pt idx="1954">
                  <c:v>524.0</c:v>
                </c:pt>
                <c:pt idx="1955">
                  <c:v>525.0</c:v>
                </c:pt>
                <c:pt idx="1956">
                  <c:v>526.0</c:v>
                </c:pt>
                <c:pt idx="1957">
                  <c:v>526.0</c:v>
                </c:pt>
                <c:pt idx="1958">
                  <c:v>526.0</c:v>
                </c:pt>
                <c:pt idx="1959">
                  <c:v>526.0</c:v>
                </c:pt>
                <c:pt idx="1960">
                  <c:v>526.0</c:v>
                </c:pt>
                <c:pt idx="1961">
                  <c:v>526.0</c:v>
                </c:pt>
                <c:pt idx="1962">
                  <c:v>526.0</c:v>
                </c:pt>
                <c:pt idx="1963">
                  <c:v>527.0</c:v>
                </c:pt>
                <c:pt idx="1964">
                  <c:v>528.0</c:v>
                </c:pt>
                <c:pt idx="1965">
                  <c:v>528.0</c:v>
                </c:pt>
                <c:pt idx="1966">
                  <c:v>529.0</c:v>
                </c:pt>
                <c:pt idx="1967">
                  <c:v>530.0</c:v>
                </c:pt>
                <c:pt idx="1968">
                  <c:v>531.0</c:v>
                </c:pt>
                <c:pt idx="1969">
                  <c:v>532.0</c:v>
                </c:pt>
                <c:pt idx="1970">
                  <c:v>533.0</c:v>
                </c:pt>
                <c:pt idx="1971">
                  <c:v>534.0</c:v>
                </c:pt>
                <c:pt idx="1972">
                  <c:v>534.0</c:v>
                </c:pt>
                <c:pt idx="1973">
                  <c:v>535.0</c:v>
                </c:pt>
                <c:pt idx="1974">
                  <c:v>536.0</c:v>
                </c:pt>
                <c:pt idx="1975">
                  <c:v>536.0</c:v>
                </c:pt>
                <c:pt idx="1976">
                  <c:v>536.0</c:v>
                </c:pt>
                <c:pt idx="1977">
                  <c:v>537.0</c:v>
                </c:pt>
                <c:pt idx="1978">
                  <c:v>538.0</c:v>
                </c:pt>
                <c:pt idx="1979">
                  <c:v>539.0</c:v>
                </c:pt>
                <c:pt idx="1980">
                  <c:v>539.0</c:v>
                </c:pt>
                <c:pt idx="1981">
                  <c:v>539.0</c:v>
                </c:pt>
                <c:pt idx="1982">
                  <c:v>539.0</c:v>
                </c:pt>
                <c:pt idx="1983">
                  <c:v>540.0</c:v>
                </c:pt>
                <c:pt idx="1984">
                  <c:v>541.0</c:v>
                </c:pt>
                <c:pt idx="1985">
                  <c:v>542.0</c:v>
                </c:pt>
                <c:pt idx="1986">
                  <c:v>543.0</c:v>
                </c:pt>
                <c:pt idx="1987">
                  <c:v>544.0</c:v>
                </c:pt>
                <c:pt idx="1988">
                  <c:v>545.0</c:v>
                </c:pt>
                <c:pt idx="1989">
                  <c:v>546.0</c:v>
                </c:pt>
                <c:pt idx="1990">
                  <c:v>546.0</c:v>
                </c:pt>
                <c:pt idx="1991">
                  <c:v>546.0</c:v>
                </c:pt>
                <c:pt idx="1992">
                  <c:v>546.0</c:v>
                </c:pt>
                <c:pt idx="1993">
                  <c:v>546.0</c:v>
                </c:pt>
                <c:pt idx="1994">
                  <c:v>546.0</c:v>
                </c:pt>
                <c:pt idx="1995">
                  <c:v>547.0</c:v>
                </c:pt>
                <c:pt idx="1996">
                  <c:v>547.0</c:v>
                </c:pt>
                <c:pt idx="1997">
                  <c:v>547.0</c:v>
                </c:pt>
                <c:pt idx="1998">
                  <c:v>547.0</c:v>
                </c:pt>
                <c:pt idx="1999">
                  <c:v>547.0</c:v>
                </c:pt>
                <c:pt idx="2000">
                  <c:v>547.0</c:v>
                </c:pt>
                <c:pt idx="2001">
                  <c:v>547.0</c:v>
                </c:pt>
                <c:pt idx="2002">
                  <c:v>547.0</c:v>
                </c:pt>
                <c:pt idx="2003">
                  <c:v>547.0</c:v>
                </c:pt>
                <c:pt idx="2004">
                  <c:v>547.0</c:v>
                </c:pt>
                <c:pt idx="2005">
                  <c:v>547.0</c:v>
                </c:pt>
                <c:pt idx="2006">
                  <c:v>547.0</c:v>
                </c:pt>
                <c:pt idx="2007">
                  <c:v>547.0</c:v>
                </c:pt>
                <c:pt idx="2008">
                  <c:v>548.0</c:v>
                </c:pt>
                <c:pt idx="2009">
                  <c:v>548.0</c:v>
                </c:pt>
                <c:pt idx="2010">
                  <c:v>548.0</c:v>
                </c:pt>
                <c:pt idx="2011">
                  <c:v>548.0</c:v>
                </c:pt>
                <c:pt idx="2012">
                  <c:v>548.0</c:v>
                </c:pt>
                <c:pt idx="2013">
                  <c:v>548.0</c:v>
                </c:pt>
                <c:pt idx="2014">
                  <c:v>548.0</c:v>
                </c:pt>
                <c:pt idx="2015">
                  <c:v>549.0</c:v>
                </c:pt>
                <c:pt idx="2016">
                  <c:v>549.0</c:v>
                </c:pt>
                <c:pt idx="2017">
                  <c:v>549.0</c:v>
                </c:pt>
                <c:pt idx="2018">
                  <c:v>549.0</c:v>
                </c:pt>
                <c:pt idx="2019">
                  <c:v>549.0</c:v>
                </c:pt>
                <c:pt idx="2020">
                  <c:v>549.0</c:v>
                </c:pt>
                <c:pt idx="2021">
                  <c:v>549.0</c:v>
                </c:pt>
                <c:pt idx="2022">
                  <c:v>549.0</c:v>
                </c:pt>
                <c:pt idx="2023">
                  <c:v>549.0</c:v>
                </c:pt>
                <c:pt idx="2024">
                  <c:v>549.0</c:v>
                </c:pt>
                <c:pt idx="2025">
                  <c:v>549.0</c:v>
                </c:pt>
                <c:pt idx="2026">
                  <c:v>549.0</c:v>
                </c:pt>
                <c:pt idx="2027">
                  <c:v>549.0</c:v>
                </c:pt>
                <c:pt idx="2028">
                  <c:v>550.0</c:v>
                </c:pt>
                <c:pt idx="2029">
                  <c:v>550.0</c:v>
                </c:pt>
                <c:pt idx="2030">
                  <c:v>550.0</c:v>
                </c:pt>
                <c:pt idx="2031">
                  <c:v>550.0</c:v>
                </c:pt>
                <c:pt idx="2032">
                  <c:v>550.0</c:v>
                </c:pt>
                <c:pt idx="2033">
                  <c:v>550.0</c:v>
                </c:pt>
                <c:pt idx="2034">
                  <c:v>550.0</c:v>
                </c:pt>
                <c:pt idx="2035">
                  <c:v>550.0</c:v>
                </c:pt>
                <c:pt idx="2036">
                  <c:v>550.0</c:v>
                </c:pt>
                <c:pt idx="2037">
                  <c:v>550.0</c:v>
                </c:pt>
                <c:pt idx="2038">
                  <c:v>550.0</c:v>
                </c:pt>
                <c:pt idx="2039">
                  <c:v>550.0</c:v>
                </c:pt>
                <c:pt idx="2040">
                  <c:v>550.0</c:v>
                </c:pt>
                <c:pt idx="2041">
                  <c:v>551.0</c:v>
                </c:pt>
                <c:pt idx="2042">
                  <c:v>552.0</c:v>
                </c:pt>
                <c:pt idx="2043">
                  <c:v>553.0</c:v>
                </c:pt>
                <c:pt idx="2044">
                  <c:v>554.0</c:v>
                </c:pt>
                <c:pt idx="2045">
                  <c:v>555.0</c:v>
                </c:pt>
                <c:pt idx="2046">
                  <c:v>556.0</c:v>
                </c:pt>
                <c:pt idx="2047">
                  <c:v>557.0</c:v>
                </c:pt>
                <c:pt idx="2048">
                  <c:v>558.0</c:v>
                </c:pt>
                <c:pt idx="2049">
                  <c:v>559.0</c:v>
                </c:pt>
                <c:pt idx="2050">
                  <c:v>560.0</c:v>
                </c:pt>
                <c:pt idx="2051">
                  <c:v>561.0</c:v>
                </c:pt>
                <c:pt idx="2052">
                  <c:v>562.0</c:v>
                </c:pt>
                <c:pt idx="2053">
                  <c:v>563.0</c:v>
                </c:pt>
                <c:pt idx="2054">
                  <c:v>564.0</c:v>
                </c:pt>
                <c:pt idx="2055">
                  <c:v>565.0</c:v>
                </c:pt>
                <c:pt idx="2056">
                  <c:v>566.0</c:v>
                </c:pt>
                <c:pt idx="2057">
                  <c:v>566.0</c:v>
                </c:pt>
                <c:pt idx="2058">
                  <c:v>566.0</c:v>
                </c:pt>
                <c:pt idx="2059">
                  <c:v>566.0</c:v>
                </c:pt>
                <c:pt idx="2060">
                  <c:v>566.0</c:v>
                </c:pt>
                <c:pt idx="2061">
                  <c:v>566.0</c:v>
                </c:pt>
                <c:pt idx="2062">
                  <c:v>567.0</c:v>
                </c:pt>
                <c:pt idx="2063">
                  <c:v>567.0</c:v>
                </c:pt>
                <c:pt idx="2064">
                  <c:v>567.0</c:v>
                </c:pt>
                <c:pt idx="2065">
                  <c:v>567.0</c:v>
                </c:pt>
                <c:pt idx="2066">
                  <c:v>567.0</c:v>
                </c:pt>
                <c:pt idx="2067">
                  <c:v>567.0</c:v>
                </c:pt>
                <c:pt idx="2068">
                  <c:v>567.0</c:v>
                </c:pt>
                <c:pt idx="2069">
                  <c:v>567.0</c:v>
                </c:pt>
                <c:pt idx="2070">
                  <c:v>567.0</c:v>
                </c:pt>
                <c:pt idx="2071">
                  <c:v>567.0</c:v>
                </c:pt>
                <c:pt idx="2072">
                  <c:v>567.0</c:v>
                </c:pt>
                <c:pt idx="2073">
                  <c:v>567.0</c:v>
                </c:pt>
                <c:pt idx="2074">
                  <c:v>568.0</c:v>
                </c:pt>
                <c:pt idx="2075">
                  <c:v>568.0</c:v>
                </c:pt>
                <c:pt idx="2076">
                  <c:v>569.0</c:v>
                </c:pt>
                <c:pt idx="2077">
                  <c:v>569.0</c:v>
                </c:pt>
                <c:pt idx="2078">
                  <c:v>570.0</c:v>
                </c:pt>
                <c:pt idx="2079">
                  <c:v>571.0</c:v>
                </c:pt>
                <c:pt idx="2080">
                  <c:v>571.0</c:v>
                </c:pt>
                <c:pt idx="2081">
                  <c:v>571.0</c:v>
                </c:pt>
                <c:pt idx="2082">
                  <c:v>572.0</c:v>
                </c:pt>
                <c:pt idx="2083">
                  <c:v>573.0</c:v>
                </c:pt>
                <c:pt idx="2084">
                  <c:v>573.0</c:v>
                </c:pt>
                <c:pt idx="2085">
                  <c:v>573.0</c:v>
                </c:pt>
                <c:pt idx="2086">
                  <c:v>573.0</c:v>
                </c:pt>
                <c:pt idx="2087">
                  <c:v>573.0</c:v>
                </c:pt>
                <c:pt idx="2088">
                  <c:v>573.0</c:v>
                </c:pt>
                <c:pt idx="2089">
                  <c:v>573.0</c:v>
                </c:pt>
                <c:pt idx="2090">
                  <c:v>573.0</c:v>
                </c:pt>
                <c:pt idx="2091">
                  <c:v>573.0</c:v>
                </c:pt>
                <c:pt idx="2092">
                  <c:v>573.0</c:v>
                </c:pt>
                <c:pt idx="2093">
                  <c:v>573.0</c:v>
                </c:pt>
                <c:pt idx="2094">
                  <c:v>573.0</c:v>
                </c:pt>
                <c:pt idx="2095">
                  <c:v>573.0</c:v>
                </c:pt>
                <c:pt idx="2096">
                  <c:v>573.0</c:v>
                </c:pt>
                <c:pt idx="2097">
                  <c:v>573.0</c:v>
                </c:pt>
                <c:pt idx="2098">
                  <c:v>573.0</c:v>
                </c:pt>
                <c:pt idx="2099">
                  <c:v>573.0</c:v>
                </c:pt>
                <c:pt idx="2100">
                  <c:v>573.0</c:v>
                </c:pt>
                <c:pt idx="2101">
                  <c:v>573.0</c:v>
                </c:pt>
                <c:pt idx="2102">
                  <c:v>573.0</c:v>
                </c:pt>
                <c:pt idx="2103">
                  <c:v>574.0</c:v>
                </c:pt>
                <c:pt idx="2104">
                  <c:v>575.0</c:v>
                </c:pt>
                <c:pt idx="2105">
                  <c:v>576.0</c:v>
                </c:pt>
                <c:pt idx="2106">
                  <c:v>576.0</c:v>
                </c:pt>
                <c:pt idx="2107">
                  <c:v>576.0</c:v>
                </c:pt>
                <c:pt idx="2108">
                  <c:v>576.0</c:v>
                </c:pt>
                <c:pt idx="2109">
                  <c:v>576.0</c:v>
                </c:pt>
                <c:pt idx="2110">
                  <c:v>576.0</c:v>
                </c:pt>
                <c:pt idx="2111">
                  <c:v>576.0</c:v>
                </c:pt>
                <c:pt idx="2112">
                  <c:v>576.0</c:v>
                </c:pt>
                <c:pt idx="2113">
                  <c:v>576.0</c:v>
                </c:pt>
                <c:pt idx="2114">
                  <c:v>576.0</c:v>
                </c:pt>
                <c:pt idx="2115">
                  <c:v>576.0</c:v>
                </c:pt>
                <c:pt idx="2116">
                  <c:v>576.0</c:v>
                </c:pt>
                <c:pt idx="2117">
                  <c:v>576.0</c:v>
                </c:pt>
                <c:pt idx="2118">
                  <c:v>576.0</c:v>
                </c:pt>
                <c:pt idx="2119">
                  <c:v>576.0</c:v>
                </c:pt>
                <c:pt idx="2120">
                  <c:v>577.0</c:v>
                </c:pt>
                <c:pt idx="2121">
                  <c:v>577.0</c:v>
                </c:pt>
                <c:pt idx="2122">
                  <c:v>577.0</c:v>
                </c:pt>
                <c:pt idx="2123">
                  <c:v>578.0</c:v>
                </c:pt>
                <c:pt idx="2124">
                  <c:v>578.0</c:v>
                </c:pt>
                <c:pt idx="2125">
                  <c:v>578.0</c:v>
                </c:pt>
                <c:pt idx="2126">
                  <c:v>578.0</c:v>
                </c:pt>
                <c:pt idx="2127">
                  <c:v>579.0</c:v>
                </c:pt>
                <c:pt idx="2128">
                  <c:v>580.0</c:v>
                </c:pt>
                <c:pt idx="2129">
                  <c:v>580.0</c:v>
                </c:pt>
                <c:pt idx="2130">
                  <c:v>580.0</c:v>
                </c:pt>
                <c:pt idx="2131">
                  <c:v>580.0</c:v>
                </c:pt>
                <c:pt idx="2132">
                  <c:v>581.0</c:v>
                </c:pt>
                <c:pt idx="2133">
                  <c:v>582.0</c:v>
                </c:pt>
                <c:pt idx="2134">
                  <c:v>582.0</c:v>
                </c:pt>
                <c:pt idx="2135">
                  <c:v>582.0</c:v>
                </c:pt>
                <c:pt idx="2136">
                  <c:v>582.0</c:v>
                </c:pt>
                <c:pt idx="2137">
                  <c:v>582.0</c:v>
                </c:pt>
                <c:pt idx="2138">
                  <c:v>582.0</c:v>
                </c:pt>
                <c:pt idx="2139">
                  <c:v>582.0</c:v>
                </c:pt>
                <c:pt idx="2140">
                  <c:v>582.0</c:v>
                </c:pt>
                <c:pt idx="2141">
                  <c:v>582.0</c:v>
                </c:pt>
                <c:pt idx="2142">
                  <c:v>582.0</c:v>
                </c:pt>
                <c:pt idx="2143">
                  <c:v>582.0</c:v>
                </c:pt>
                <c:pt idx="2144">
                  <c:v>582.0</c:v>
                </c:pt>
                <c:pt idx="2145">
                  <c:v>582.0</c:v>
                </c:pt>
                <c:pt idx="2146">
                  <c:v>582.0</c:v>
                </c:pt>
                <c:pt idx="2147">
                  <c:v>582.0</c:v>
                </c:pt>
                <c:pt idx="2148">
                  <c:v>582.0</c:v>
                </c:pt>
                <c:pt idx="2149">
                  <c:v>582.0</c:v>
                </c:pt>
                <c:pt idx="2150">
                  <c:v>582.0</c:v>
                </c:pt>
                <c:pt idx="2151">
                  <c:v>582.0</c:v>
                </c:pt>
                <c:pt idx="2152">
                  <c:v>582.0</c:v>
                </c:pt>
                <c:pt idx="2153">
                  <c:v>582.0</c:v>
                </c:pt>
                <c:pt idx="2154">
                  <c:v>582.0</c:v>
                </c:pt>
                <c:pt idx="2155">
                  <c:v>582.0</c:v>
                </c:pt>
                <c:pt idx="2156">
                  <c:v>582.0</c:v>
                </c:pt>
                <c:pt idx="2157">
                  <c:v>583.0</c:v>
                </c:pt>
                <c:pt idx="2158">
                  <c:v>584.0</c:v>
                </c:pt>
                <c:pt idx="2159">
                  <c:v>584.0</c:v>
                </c:pt>
                <c:pt idx="2160">
                  <c:v>584.0</c:v>
                </c:pt>
                <c:pt idx="2161">
                  <c:v>584.0</c:v>
                </c:pt>
                <c:pt idx="2162">
                  <c:v>584.0</c:v>
                </c:pt>
                <c:pt idx="2163">
                  <c:v>584.0</c:v>
                </c:pt>
                <c:pt idx="2164">
                  <c:v>584.0</c:v>
                </c:pt>
                <c:pt idx="2165">
                  <c:v>585.0</c:v>
                </c:pt>
                <c:pt idx="2166">
                  <c:v>586.0</c:v>
                </c:pt>
                <c:pt idx="2167">
                  <c:v>587.0</c:v>
                </c:pt>
                <c:pt idx="2168">
                  <c:v>588.0</c:v>
                </c:pt>
                <c:pt idx="2169">
                  <c:v>589.0</c:v>
                </c:pt>
                <c:pt idx="2170">
                  <c:v>590.0</c:v>
                </c:pt>
                <c:pt idx="2171">
                  <c:v>591.0</c:v>
                </c:pt>
                <c:pt idx="2172">
                  <c:v>591.0</c:v>
                </c:pt>
                <c:pt idx="2173">
                  <c:v>592.0</c:v>
                </c:pt>
                <c:pt idx="2174">
                  <c:v>593.0</c:v>
                </c:pt>
                <c:pt idx="2175">
                  <c:v>594.0</c:v>
                </c:pt>
                <c:pt idx="2176">
                  <c:v>595.0</c:v>
                </c:pt>
                <c:pt idx="2177">
                  <c:v>596.0</c:v>
                </c:pt>
                <c:pt idx="2178">
                  <c:v>596.0</c:v>
                </c:pt>
                <c:pt idx="2179">
                  <c:v>596.0</c:v>
                </c:pt>
                <c:pt idx="2180">
                  <c:v>596.0</c:v>
                </c:pt>
                <c:pt idx="2181">
                  <c:v>596.0</c:v>
                </c:pt>
                <c:pt idx="2182">
                  <c:v>596.0</c:v>
                </c:pt>
                <c:pt idx="2183">
                  <c:v>596.0</c:v>
                </c:pt>
                <c:pt idx="2184">
                  <c:v>596.0</c:v>
                </c:pt>
                <c:pt idx="2185">
                  <c:v>597.0</c:v>
                </c:pt>
                <c:pt idx="2186">
                  <c:v>597.0</c:v>
                </c:pt>
                <c:pt idx="2187">
                  <c:v>597.0</c:v>
                </c:pt>
                <c:pt idx="2188">
                  <c:v>597.0</c:v>
                </c:pt>
                <c:pt idx="2189">
                  <c:v>597.0</c:v>
                </c:pt>
                <c:pt idx="2190">
                  <c:v>597.0</c:v>
                </c:pt>
                <c:pt idx="2191">
                  <c:v>597.0</c:v>
                </c:pt>
                <c:pt idx="2192">
                  <c:v>597.0</c:v>
                </c:pt>
                <c:pt idx="2193">
                  <c:v>597.0</c:v>
                </c:pt>
                <c:pt idx="2194">
                  <c:v>598.0</c:v>
                </c:pt>
                <c:pt idx="2195">
                  <c:v>598.0</c:v>
                </c:pt>
                <c:pt idx="2196">
                  <c:v>599.0</c:v>
                </c:pt>
                <c:pt idx="2197">
                  <c:v>599.0</c:v>
                </c:pt>
                <c:pt idx="2198">
                  <c:v>600.0</c:v>
                </c:pt>
                <c:pt idx="2199">
                  <c:v>601.0</c:v>
                </c:pt>
                <c:pt idx="2200">
                  <c:v>602.0</c:v>
                </c:pt>
                <c:pt idx="2201">
                  <c:v>602.0</c:v>
                </c:pt>
                <c:pt idx="2202">
                  <c:v>603.0</c:v>
                </c:pt>
                <c:pt idx="2203">
                  <c:v>603.0</c:v>
                </c:pt>
                <c:pt idx="2204">
                  <c:v>604.0</c:v>
                </c:pt>
                <c:pt idx="2205">
                  <c:v>604.0</c:v>
                </c:pt>
                <c:pt idx="2206">
                  <c:v>604.0</c:v>
                </c:pt>
                <c:pt idx="2207">
                  <c:v>604.0</c:v>
                </c:pt>
                <c:pt idx="2208">
                  <c:v>604.0</c:v>
                </c:pt>
                <c:pt idx="2209">
                  <c:v>604.0</c:v>
                </c:pt>
                <c:pt idx="2210">
                  <c:v>604.0</c:v>
                </c:pt>
                <c:pt idx="2211">
                  <c:v>604.0</c:v>
                </c:pt>
                <c:pt idx="2212">
                  <c:v>604.0</c:v>
                </c:pt>
                <c:pt idx="2213">
                  <c:v>604.0</c:v>
                </c:pt>
                <c:pt idx="2214">
                  <c:v>604.0</c:v>
                </c:pt>
                <c:pt idx="2215">
                  <c:v>605.0</c:v>
                </c:pt>
                <c:pt idx="2216">
                  <c:v>605.0</c:v>
                </c:pt>
                <c:pt idx="2217">
                  <c:v>605.0</c:v>
                </c:pt>
                <c:pt idx="2218">
                  <c:v>605.0</c:v>
                </c:pt>
                <c:pt idx="2219">
                  <c:v>605.0</c:v>
                </c:pt>
                <c:pt idx="2220">
                  <c:v>606.0</c:v>
                </c:pt>
                <c:pt idx="2221">
                  <c:v>606.0</c:v>
                </c:pt>
                <c:pt idx="2222">
                  <c:v>606.0</c:v>
                </c:pt>
                <c:pt idx="2223">
                  <c:v>606.0</c:v>
                </c:pt>
                <c:pt idx="2224">
                  <c:v>606.0</c:v>
                </c:pt>
                <c:pt idx="2225">
                  <c:v>606.0</c:v>
                </c:pt>
                <c:pt idx="2226">
                  <c:v>606.0</c:v>
                </c:pt>
                <c:pt idx="2227">
                  <c:v>606.0</c:v>
                </c:pt>
                <c:pt idx="2228">
                  <c:v>606.0</c:v>
                </c:pt>
                <c:pt idx="2229">
                  <c:v>606.0</c:v>
                </c:pt>
                <c:pt idx="2230">
                  <c:v>606.0</c:v>
                </c:pt>
                <c:pt idx="2231">
                  <c:v>606.0</c:v>
                </c:pt>
                <c:pt idx="2232">
                  <c:v>606.0</c:v>
                </c:pt>
                <c:pt idx="2233">
                  <c:v>607.0</c:v>
                </c:pt>
                <c:pt idx="2234">
                  <c:v>607.0</c:v>
                </c:pt>
                <c:pt idx="2235">
                  <c:v>607.0</c:v>
                </c:pt>
                <c:pt idx="2236">
                  <c:v>607.0</c:v>
                </c:pt>
                <c:pt idx="2237">
                  <c:v>607.0</c:v>
                </c:pt>
                <c:pt idx="2238">
                  <c:v>607.0</c:v>
                </c:pt>
                <c:pt idx="2239">
                  <c:v>607.0</c:v>
                </c:pt>
                <c:pt idx="2240">
                  <c:v>607.0</c:v>
                </c:pt>
                <c:pt idx="2241">
                  <c:v>607.0</c:v>
                </c:pt>
                <c:pt idx="2242">
                  <c:v>607.0</c:v>
                </c:pt>
                <c:pt idx="2243">
                  <c:v>607.0</c:v>
                </c:pt>
                <c:pt idx="2244">
                  <c:v>607.0</c:v>
                </c:pt>
                <c:pt idx="2245">
                  <c:v>607.0</c:v>
                </c:pt>
                <c:pt idx="2246">
                  <c:v>607.0</c:v>
                </c:pt>
                <c:pt idx="2247">
                  <c:v>607.0</c:v>
                </c:pt>
                <c:pt idx="2248">
                  <c:v>608.0</c:v>
                </c:pt>
                <c:pt idx="2249">
                  <c:v>608.0</c:v>
                </c:pt>
                <c:pt idx="2250">
                  <c:v>608.0</c:v>
                </c:pt>
                <c:pt idx="2251">
                  <c:v>608.0</c:v>
                </c:pt>
                <c:pt idx="2252">
                  <c:v>608.0</c:v>
                </c:pt>
                <c:pt idx="2253">
                  <c:v>608.0</c:v>
                </c:pt>
                <c:pt idx="2254">
                  <c:v>608.0</c:v>
                </c:pt>
                <c:pt idx="2255">
                  <c:v>608.0</c:v>
                </c:pt>
                <c:pt idx="2256">
                  <c:v>608.0</c:v>
                </c:pt>
                <c:pt idx="2257">
                  <c:v>608.0</c:v>
                </c:pt>
                <c:pt idx="2258">
                  <c:v>608.0</c:v>
                </c:pt>
                <c:pt idx="2259">
                  <c:v>608.0</c:v>
                </c:pt>
                <c:pt idx="2260">
                  <c:v>608.0</c:v>
                </c:pt>
                <c:pt idx="2261">
                  <c:v>608.0</c:v>
                </c:pt>
                <c:pt idx="2262">
                  <c:v>608.0</c:v>
                </c:pt>
                <c:pt idx="2263">
                  <c:v>609.0</c:v>
                </c:pt>
                <c:pt idx="2264">
                  <c:v>609.0</c:v>
                </c:pt>
                <c:pt idx="2265">
                  <c:v>609.0</c:v>
                </c:pt>
                <c:pt idx="2266">
                  <c:v>609.0</c:v>
                </c:pt>
                <c:pt idx="2267">
                  <c:v>609.0</c:v>
                </c:pt>
                <c:pt idx="2268">
                  <c:v>609.0</c:v>
                </c:pt>
                <c:pt idx="2269">
                  <c:v>609.0</c:v>
                </c:pt>
                <c:pt idx="2270">
                  <c:v>609.0</c:v>
                </c:pt>
                <c:pt idx="2271">
                  <c:v>609.0</c:v>
                </c:pt>
                <c:pt idx="2272">
                  <c:v>609.0</c:v>
                </c:pt>
                <c:pt idx="2273">
                  <c:v>609.0</c:v>
                </c:pt>
                <c:pt idx="2274">
                  <c:v>610.0</c:v>
                </c:pt>
                <c:pt idx="2275">
                  <c:v>610.0</c:v>
                </c:pt>
                <c:pt idx="2276">
                  <c:v>611.0</c:v>
                </c:pt>
                <c:pt idx="2277">
                  <c:v>612.0</c:v>
                </c:pt>
                <c:pt idx="2278">
                  <c:v>613.0</c:v>
                </c:pt>
                <c:pt idx="2279">
                  <c:v>614.0</c:v>
                </c:pt>
                <c:pt idx="2280">
                  <c:v>615.0</c:v>
                </c:pt>
                <c:pt idx="2281">
                  <c:v>615.0</c:v>
                </c:pt>
                <c:pt idx="2282">
                  <c:v>615.0</c:v>
                </c:pt>
                <c:pt idx="2283">
                  <c:v>615.0</c:v>
                </c:pt>
                <c:pt idx="2284">
                  <c:v>616.0</c:v>
                </c:pt>
                <c:pt idx="2285">
                  <c:v>616.0</c:v>
                </c:pt>
                <c:pt idx="2286">
                  <c:v>616.0</c:v>
                </c:pt>
                <c:pt idx="2287">
                  <c:v>616.0</c:v>
                </c:pt>
                <c:pt idx="2288">
                  <c:v>617.0</c:v>
                </c:pt>
                <c:pt idx="2289">
                  <c:v>617.0</c:v>
                </c:pt>
                <c:pt idx="2290">
                  <c:v>617.0</c:v>
                </c:pt>
                <c:pt idx="2291">
                  <c:v>617.0</c:v>
                </c:pt>
                <c:pt idx="2292">
                  <c:v>617.0</c:v>
                </c:pt>
                <c:pt idx="2293">
                  <c:v>617.0</c:v>
                </c:pt>
                <c:pt idx="2294">
                  <c:v>617.0</c:v>
                </c:pt>
                <c:pt idx="2295">
                  <c:v>617.0</c:v>
                </c:pt>
                <c:pt idx="2296">
                  <c:v>617.0</c:v>
                </c:pt>
                <c:pt idx="2297">
                  <c:v>617.0</c:v>
                </c:pt>
                <c:pt idx="2298">
                  <c:v>618.0</c:v>
                </c:pt>
                <c:pt idx="2299">
                  <c:v>618.0</c:v>
                </c:pt>
                <c:pt idx="2300">
                  <c:v>618.0</c:v>
                </c:pt>
                <c:pt idx="2301">
                  <c:v>618.0</c:v>
                </c:pt>
                <c:pt idx="2302">
                  <c:v>618.0</c:v>
                </c:pt>
                <c:pt idx="2303">
                  <c:v>618.0</c:v>
                </c:pt>
                <c:pt idx="2304">
                  <c:v>618.0</c:v>
                </c:pt>
                <c:pt idx="2305">
                  <c:v>618.0</c:v>
                </c:pt>
                <c:pt idx="2306">
                  <c:v>618.0</c:v>
                </c:pt>
                <c:pt idx="2307">
                  <c:v>619.0</c:v>
                </c:pt>
                <c:pt idx="2308">
                  <c:v>619.0</c:v>
                </c:pt>
                <c:pt idx="2309">
                  <c:v>619.0</c:v>
                </c:pt>
                <c:pt idx="2310">
                  <c:v>619.0</c:v>
                </c:pt>
                <c:pt idx="2311">
                  <c:v>620.0</c:v>
                </c:pt>
                <c:pt idx="2312">
                  <c:v>621.0</c:v>
                </c:pt>
                <c:pt idx="2313">
                  <c:v>622.0</c:v>
                </c:pt>
                <c:pt idx="2314">
                  <c:v>622.0</c:v>
                </c:pt>
                <c:pt idx="2315">
                  <c:v>622.0</c:v>
                </c:pt>
                <c:pt idx="2316">
                  <c:v>622.0</c:v>
                </c:pt>
                <c:pt idx="2317">
                  <c:v>622.0</c:v>
                </c:pt>
                <c:pt idx="2318">
                  <c:v>622.0</c:v>
                </c:pt>
                <c:pt idx="2319">
                  <c:v>623.0</c:v>
                </c:pt>
                <c:pt idx="2320">
                  <c:v>624.0</c:v>
                </c:pt>
                <c:pt idx="2321">
                  <c:v>625.0</c:v>
                </c:pt>
                <c:pt idx="2322">
                  <c:v>626.0</c:v>
                </c:pt>
                <c:pt idx="2323">
                  <c:v>626.0</c:v>
                </c:pt>
                <c:pt idx="2324">
                  <c:v>626.0</c:v>
                </c:pt>
                <c:pt idx="2325">
                  <c:v>626.0</c:v>
                </c:pt>
                <c:pt idx="2326">
                  <c:v>626.0</c:v>
                </c:pt>
                <c:pt idx="2327">
                  <c:v>626.0</c:v>
                </c:pt>
                <c:pt idx="2328">
                  <c:v>626.0</c:v>
                </c:pt>
                <c:pt idx="2329">
                  <c:v>626.0</c:v>
                </c:pt>
                <c:pt idx="2330">
                  <c:v>626.0</c:v>
                </c:pt>
                <c:pt idx="2331">
                  <c:v>626.0</c:v>
                </c:pt>
                <c:pt idx="2332">
                  <c:v>626.0</c:v>
                </c:pt>
                <c:pt idx="2333">
                  <c:v>626.0</c:v>
                </c:pt>
                <c:pt idx="2334">
                  <c:v>626.0</c:v>
                </c:pt>
                <c:pt idx="2335">
                  <c:v>626.0</c:v>
                </c:pt>
                <c:pt idx="2336">
                  <c:v>626.0</c:v>
                </c:pt>
                <c:pt idx="2337">
                  <c:v>626.0</c:v>
                </c:pt>
                <c:pt idx="2338">
                  <c:v>626.0</c:v>
                </c:pt>
                <c:pt idx="2339">
                  <c:v>626.0</c:v>
                </c:pt>
                <c:pt idx="2340">
                  <c:v>626.0</c:v>
                </c:pt>
                <c:pt idx="2341">
                  <c:v>626.0</c:v>
                </c:pt>
                <c:pt idx="2342">
                  <c:v>626.0</c:v>
                </c:pt>
                <c:pt idx="2343">
                  <c:v>626.0</c:v>
                </c:pt>
                <c:pt idx="2344">
                  <c:v>626.0</c:v>
                </c:pt>
                <c:pt idx="2345">
                  <c:v>626.0</c:v>
                </c:pt>
                <c:pt idx="2346">
                  <c:v>626.0</c:v>
                </c:pt>
                <c:pt idx="2347">
                  <c:v>626.0</c:v>
                </c:pt>
                <c:pt idx="2348">
                  <c:v>627.0</c:v>
                </c:pt>
                <c:pt idx="2349">
                  <c:v>628.0</c:v>
                </c:pt>
                <c:pt idx="2350">
                  <c:v>628.0</c:v>
                </c:pt>
                <c:pt idx="2351">
                  <c:v>628.0</c:v>
                </c:pt>
                <c:pt idx="2352">
                  <c:v>628.0</c:v>
                </c:pt>
                <c:pt idx="2353">
                  <c:v>628.0</c:v>
                </c:pt>
                <c:pt idx="2354">
                  <c:v>629.0</c:v>
                </c:pt>
                <c:pt idx="2355">
                  <c:v>629.0</c:v>
                </c:pt>
                <c:pt idx="2356">
                  <c:v>629.0</c:v>
                </c:pt>
                <c:pt idx="2357">
                  <c:v>629.0</c:v>
                </c:pt>
                <c:pt idx="2358">
                  <c:v>629.0</c:v>
                </c:pt>
                <c:pt idx="2359">
                  <c:v>629.0</c:v>
                </c:pt>
                <c:pt idx="2360">
                  <c:v>629.0</c:v>
                </c:pt>
                <c:pt idx="2361">
                  <c:v>629.0</c:v>
                </c:pt>
                <c:pt idx="2362">
                  <c:v>629.0</c:v>
                </c:pt>
                <c:pt idx="2363">
                  <c:v>630.0</c:v>
                </c:pt>
                <c:pt idx="2364">
                  <c:v>630.0</c:v>
                </c:pt>
                <c:pt idx="2365">
                  <c:v>630.0</c:v>
                </c:pt>
                <c:pt idx="2366">
                  <c:v>631.0</c:v>
                </c:pt>
                <c:pt idx="2367">
                  <c:v>631.0</c:v>
                </c:pt>
                <c:pt idx="2368">
                  <c:v>632.0</c:v>
                </c:pt>
                <c:pt idx="2369">
                  <c:v>632.0</c:v>
                </c:pt>
                <c:pt idx="2370">
                  <c:v>632.0</c:v>
                </c:pt>
                <c:pt idx="2371">
                  <c:v>632.0</c:v>
                </c:pt>
                <c:pt idx="2372">
                  <c:v>632.0</c:v>
                </c:pt>
                <c:pt idx="2373">
                  <c:v>632.0</c:v>
                </c:pt>
                <c:pt idx="2374">
                  <c:v>632.0</c:v>
                </c:pt>
                <c:pt idx="2375">
                  <c:v>632.0</c:v>
                </c:pt>
                <c:pt idx="2376">
                  <c:v>632.0</c:v>
                </c:pt>
                <c:pt idx="2377">
                  <c:v>632.0</c:v>
                </c:pt>
                <c:pt idx="2378">
                  <c:v>632.0</c:v>
                </c:pt>
                <c:pt idx="2379">
                  <c:v>632.0</c:v>
                </c:pt>
                <c:pt idx="2380">
                  <c:v>632.0</c:v>
                </c:pt>
                <c:pt idx="2381">
                  <c:v>632.0</c:v>
                </c:pt>
                <c:pt idx="2382">
                  <c:v>632.0</c:v>
                </c:pt>
                <c:pt idx="2383">
                  <c:v>632.0</c:v>
                </c:pt>
                <c:pt idx="2384">
                  <c:v>632.0</c:v>
                </c:pt>
                <c:pt idx="2385">
                  <c:v>632.0</c:v>
                </c:pt>
                <c:pt idx="2386">
                  <c:v>632.0</c:v>
                </c:pt>
                <c:pt idx="2387">
                  <c:v>632.0</c:v>
                </c:pt>
                <c:pt idx="2388">
                  <c:v>632.0</c:v>
                </c:pt>
                <c:pt idx="2389">
                  <c:v>632.0</c:v>
                </c:pt>
                <c:pt idx="2390">
                  <c:v>632.0</c:v>
                </c:pt>
                <c:pt idx="2391">
                  <c:v>632.0</c:v>
                </c:pt>
                <c:pt idx="2392">
                  <c:v>632.0</c:v>
                </c:pt>
                <c:pt idx="2393">
                  <c:v>632.0</c:v>
                </c:pt>
                <c:pt idx="2394">
                  <c:v>632.0</c:v>
                </c:pt>
                <c:pt idx="2395">
                  <c:v>632.0</c:v>
                </c:pt>
                <c:pt idx="2396">
                  <c:v>632.0</c:v>
                </c:pt>
                <c:pt idx="2397">
                  <c:v>632.0</c:v>
                </c:pt>
                <c:pt idx="2398">
                  <c:v>632.0</c:v>
                </c:pt>
                <c:pt idx="2399">
                  <c:v>632.0</c:v>
                </c:pt>
                <c:pt idx="2400">
                  <c:v>632.0</c:v>
                </c:pt>
                <c:pt idx="2401">
                  <c:v>632.0</c:v>
                </c:pt>
                <c:pt idx="2402">
                  <c:v>632.0</c:v>
                </c:pt>
                <c:pt idx="2403">
                  <c:v>632.0</c:v>
                </c:pt>
                <c:pt idx="2404">
                  <c:v>633.0</c:v>
                </c:pt>
                <c:pt idx="2405">
                  <c:v>633.0</c:v>
                </c:pt>
                <c:pt idx="2406">
                  <c:v>633.0</c:v>
                </c:pt>
                <c:pt idx="2407">
                  <c:v>634.0</c:v>
                </c:pt>
                <c:pt idx="2408">
                  <c:v>634.0</c:v>
                </c:pt>
                <c:pt idx="2409">
                  <c:v>634.0</c:v>
                </c:pt>
                <c:pt idx="2410">
                  <c:v>634.0</c:v>
                </c:pt>
                <c:pt idx="2411">
                  <c:v>634.0</c:v>
                </c:pt>
                <c:pt idx="2412">
                  <c:v>635.0</c:v>
                </c:pt>
                <c:pt idx="2413">
                  <c:v>635.0</c:v>
                </c:pt>
                <c:pt idx="2414">
                  <c:v>635.0</c:v>
                </c:pt>
                <c:pt idx="2415">
                  <c:v>635.0</c:v>
                </c:pt>
                <c:pt idx="2416">
                  <c:v>635.0</c:v>
                </c:pt>
                <c:pt idx="2417">
                  <c:v>635.0</c:v>
                </c:pt>
                <c:pt idx="2418">
                  <c:v>635.0</c:v>
                </c:pt>
                <c:pt idx="2419">
                  <c:v>635.0</c:v>
                </c:pt>
                <c:pt idx="2420">
                  <c:v>635.0</c:v>
                </c:pt>
                <c:pt idx="2421">
                  <c:v>635.0</c:v>
                </c:pt>
                <c:pt idx="2422">
                  <c:v>635.0</c:v>
                </c:pt>
                <c:pt idx="2423">
                  <c:v>635.0</c:v>
                </c:pt>
                <c:pt idx="2424">
                  <c:v>635.0</c:v>
                </c:pt>
                <c:pt idx="2425">
                  <c:v>635.0</c:v>
                </c:pt>
                <c:pt idx="2426">
                  <c:v>635.0</c:v>
                </c:pt>
                <c:pt idx="2427">
                  <c:v>635.0</c:v>
                </c:pt>
                <c:pt idx="2428">
                  <c:v>635.0</c:v>
                </c:pt>
                <c:pt idx="2429">
                  <c:v>635.0</c:v>
                </c:pt>
                <c:pt idx="2430">
                  <c:v>635.0</c:v>
                </c:pt>
                <c:pt idx="2431">
                  <c:v>635.0</c:v>
                </c:pt>
                <c:pt idx="2432">
                  <c:v>635.0</c:v>
                </c:pt>
                <c:pt idx="2433">
                  <c:v>635.0</c:v>
                </c:pt>
                <c:pt idx="2434">
                  <c:v>635.0</c:v>
                </c:pt>
                <c:pt idx="2435">
                  <c:v>635.0</c:v>
                </c:pt>
                <c:pt idx="2436">
                  <c:v>635.0</c:v>
                </c:pt>
                <c:pt idx="2437">
                  <c:v>635.0</c:v>
                </c:pt>
                <c:pt idx="2438">
                  <c:v>635.0</c:v>
                </c:pt>
                <c:pt idx="2439">
                  <c:v>635.0</c:v>
                </c:pt>
                <c:pt idx="2440">
                  <c:v>636.0</c:v>
                </c:pt>
                <c:pt idx="2441">
                  <c:v>636.0</c:v>
                </c:pt>
                <c:pt idx="2442">
                  <c:v>636.0</c:v>
                </c:pt>
                <c:pt idx="2443">
                  <c:v>636.0</c:v>
                </c:pt>
                <c:pt idx="2444">
                  <c:v>636.0</c:v>
                </c:pt>
                <c:pt idx="2445">
                  <c:v>636.0</c:v>
                </c:pt>
                <c:pt idx="2446">
                  <c:v>636.0</c:v>
                </c:pt>
                <c:pt idx="2447">
                  <c:v>636.0</c:v>
                </c:pt>
                <c:pt idx="2448">
                  <c:v>636.0</c:v>
                </c:pt>
                <c:pt idx="2449">
                  <c:v>637.0</c:v>
                </c:pt>
                <c:pt idx="2450">
                  <c:v>638.0</c:v>
                </c:pt>
                <c:pt idx="2451">
                  <c:v>638.0</c:v>
                </c:pt>
                <c:pt idx="2452">
                  <c:v>638.0</c:v>
                </c:pt>
                <c:pt idx="2453">
                  <c:v>638.0</c:v>
                </c:pt>
                <c:pt idx="2454">
                  <c:v>638.0</c:v>
                </c:pt>
                <c:pt idx="2455">
                  <c:v>638.0</c:v>
                </c:pt>
                <c:pt idx="2456">
                  <c:v>638.0</c:v>
                </c:pt>
                <c:pt idx="2457">
                  <c:v>638.0</c:v>
                </c:pt>
                <c:pt idx="2458">
                  <c:v>638.0</c:v>
                </c:pt>
                <c:pt idx="2459">
                  <c:v>638.0</c:v>
                </c:pt>
                <c:pt idx="2460">
                  <c:v>638.0</c:v>
                </c:pt>
                <c:pt idx="2461">
                  <c:v>638.0</c:v>
                </c:pt>
                <c:pt idx="2462">
                  <c:v>638.0</c:v>
                </c:pt>
                <c:pt idx="2463">
                  <c:v>638.0</c:v>
                </c:pt>
                <c:pt idx="2464">
                  <c:v>638.0</c:v>
                </c:pt>
                <c:pt idx="2465">
                  <c:v>639.0</c:v>
                </c:pt>
                <c:pt idx="2466">
                  <c:v>639.0</c:v>
                </c:pt>
                <c:pt idx="2467">
                  <c:v>639.0</c:v>
                </c:pt>
                <c:pt idx="2468">
                  <c:v>640.0</c:v>
                </c:pt>
                <c:pt idx="2469">
                  <c:v>640.0</c:v>
                </c:pt>
                <c:pt idx="2470">
                  <c:v>641.0</c:v>
                </c:pt>
                <c:pt idx="2471">
                  <c:v>642.0</c:v>
                </c:pt>
                <c:pt idx="2472">
                  <c:v>642.0</c:v>
                </c:pt>
                <c:pt idx="2473">
                  <c:v>643.0</c:v>
                </c:pt>
                <c:pt idx="2474">
                  <c:v>644.0</c:v>
                </c:pt>
                <c:pt idx="2475">
                  <c:v>645.0</c:v>
                </c:pt>
                <c:pt idx="2476">
                  <c:v>646.0</c:v>
                </c:pt>
                <c:pt idx="2477">
                  <c:v>647.0</c:v>
                </c:pt>
                <c:pt idx="2478">
                  <c:v>648.0</c:v>
                </c:pt>
                <c:pt idx="2479">
                  <c:v>649.0</c:v>
                </c:pt>
                <c:pt idx="2480">
                  <c:v>649.0</c:v>
                </c:pt>
                <c:pt idx="2481">
                  <c:v>649.0</c:v>
                </c:pt>
                <c:pt idx="2482">
                  <c:v>650.0</c:v>
                </c:pt>
                <c:pt idx="2483">
                  <c:v>651.0</c:v>
                </c:pt>
                <c:pt idx="2484">
                  <c:v>651.0</c:v>
                </c:pt>
                <c:pt idx="2485">
                  <c:v>652.0</c:v>
                </c:pt>
                <c:pt idx="2486">
                  <c:v>653.0</c:v>
                </c:pt>
                <c:pt idx="2487">
                  <c:v>653.0</c:v>
                </c:pt>
                <c:pt idx="2488">
                  <c:v>653.0</c:v>
                </c:pt>
                <c:pt idx="2489">
                  <c:v>654.0</c:v>
                </c:pt>
                <c:pt idx="2490">
                  <c:v>655.0</c:v>
                </c:pt>
                <c:pt idx="2491">
                  <c:v>656.0</c:v>
                </c:pt>
                <c:pt idx="2492">
                  <c:v>657.0</c:v>
                </c:pt>
                <c:pt idx="2493">
                  <c:v>657.0</c:v>
                </c:pt>
                <c:pt idx="2494">
                  <c:v>658.0</c:v>
                </c:pt>
                <c:pt idx="2495">
                  <c:v>659.0</c:v>
                </c:pt>
                <c:pt idx="2496">
                  <c:v>659.0</c:v>
                </c:pt>
                <c:pt idx="2497">
                  <c:v>659.0</c:v>
                </c:pt>
                <c:pt idx="2498">
                  <c:v>660.0</c:v>
                </c:pt>
                <c:pt idx="2499">
                  <c:v>660.0</c:v>
                </c:pt>
                <c:pt idx="2500">
                  <c:v>660.0</c:v>
                </c:pt>
                <c:pt idx="2501">
                  <c:v>660.0</c:v>
                </c:pt>
                <c:pt idx="2502">
                  <c:v>660.0</c:v>
                </c:pt>
                <c:pt idx="2503">
                  <c:v>660.0</c:v>
                </c:pt>
                <c:pt idx="2504">
                  <c:v>660.0</c:v>
                </c:pt>
                <c:pt idx="2505">
                  <c:v>660.0</c:v>
                </c:pt>
                <c:pt idx="2506">
                  <c:v>660.0</c:v>
                </c:pt>
                <c:pt idx="2507">
                  <c:v>660.0</c:v>
                </c:pt>
                <c:pt idx="2508">
                  <c:v>660.0</c:v>
                </c:pt>
                <c:pt idx="2509">
                  <c:v>660.0</c:v>
                </c:pt>
                <c:pt idx="2510">
                  <c:v>660.0</c:v>
                </c:pt>
                <c:pt idx="2511">
                  <c:v>660.0</c:v>
                </c:pt>
                <c:pt idx="2512">
                  <c:v>660.0</c:v>
                </c:pt>
                <c:pt idx="2513">
                  <c:v>660.0</c:v>
                </c:pt>
                <c:pt idx="2514">
                  <c:v>660.0</c:v>
                </c:pt>
                <c:pt idx="2515">
                  <c:v>660.0</c:v>
                </c:pt>
                <c:pt idx="2516">
                  <c:v>660.0</c:v>
                </c:pt>
                <c:pt idx="2517">
                  <c:v>660.0</c:v>
                </c:pt>
                <c:pt idx="2518">
                  <c:v>660.0</c:v>
                </c:pt>
                <c:pt idx="2519">
                  <c:v>660.0</c:v>
                </c:pt>
                <c:pt idx="2520">
                  <c:v>660.0</c:v>
                </c:pt>
                <c:pt idx="2521">
                  <c:v>660.0</c:v>
                </c:pt>
                <c:pt idx="2522">
                  <c:v>660.0</c:v>
                </c:pt>
                <c:pt idx="2523">
                  <c:v>660.0</c:v>
                </c:pt>
                <c:pt idx="2524">
                  <c:v>660.0</c:v>
                </c:pt>
                <c:pt idx="2525">
                  <c:v>660.0</c:v>
                </c:pt>
                <c:pt idx="2526">
                  <c:v>660.0</c:v>
                </c:pt>
                <c:pt idx="2527">
                  <c:v>660.0</c:v>
                </c:pt>
                <c:pt idx="2528">
                  <c:v>661.0</c:v>
                </c:pt>
                <c:pt idx="2529">
                  <c:v>661.0</c:v>
                </c:pt>
                <c:pt idx="2530">
                  <c:v>661.0</c:v>
                </c:pt>
                <c:pt idx="2531">
                  <c:v>661.0</c:v>
                </c:pt>
                <c:pt idx="2532">
                  <c:v>662.0</c:v>
                </c:pt>
                <c:pt idx="2533">
                  <c:v>662.0</c:v>
                </c:pt>
                <c:pt idx="2534">
                  <c:v>662.0</c:v>
                </c:pt>
                <c:pt idx="2535">
                  <c:v>662.0</c:v>
                </c:pt>
                <c:pt idx="2536">
                  <c:v>662.0</c:v>
                </c:pt>
                <c:pt idx="2537">
                  <c:v>662.0</c:v>
                </c:pt>
                <c:pt idx="2538">
                  <c:v>663.0</c:v>
                </c:pt>
                <c:pt idx="2539">
                  <c:v>663.0</c:v>
                </c:pt>
                <c:pt idx="2540">
                  <c:v>663.0</c:v>
                </c:pt>
                <c:pt idx="2541">
                  <c:v>663.0</c:v>
                </c:pt>
                <c:pt idx="2542">
                  <c:v>663.0</c:v>
                </c:pt>
                <c:pt idx="2543">
                  <c:v>663.0</c:v>
                </c:pt>
                <c:pt idx="2544">
                  <c:v>663.0</c:v>
                </c:pt>
                <c:pt idx="2545">
                  <c:v>663.0</c:v>
                </c:pt>
                <c:pt idx="2546">
                  <c:v>664.0</c:v>
                </c:pt>
                <c:pt idx="2547">
                  <c:v>665.0</c:v>
                </c:pt>
                <c:pt idx="2548">
                  <c:v>665.0</c:v>
                </c:pt>
                <c:pt idx="2549">
                  <c:v>665.0</c:v>
                </c:pt>
                <c:pt idx="2550">
                  <c:v>665.0</c:v>
                </c:pt>
                <c:pt idx="2551">
                  <c:v>665.0</c:v>
                </c:pt>
                <c:pt idx="2552">
                  <c:v>665.0</c:v>
                </c:pt>
                <c:pt idx="2553">
                  <c:v>666.0</c:v>
                </c:pt>
                <c:pt idx="2554">
                  <c:v>666.0</c:v>
                </c:pt>
                <c:pt idx="2555">
                  <c:v>666.0</c:v>
                </c:pt>
                <c:pt idx="2556">
                  <c:v>667.0</c:v>
                </c:pt>
                <c:pt idx="2557">
                  <c:v>668.0</c:v>
                </c:pt>
                <c:pt idx="2558">
                  <c:v>669.0</c:v>
                </c:pt>
                <c:pt idx="2559">
                  <c:v>670.0</c:v>
                </c:pt>
                <c:pt idx="2560">
                  <c:v>671.0</c:v>
                </c:pt>
                <c:pt idx="2561">
                  <c:v>672.0</c:v>
                </c:pt>
                <c:pt idx="2562">
                  <c:v>673.0</c:v>
                </c:pt>
                <c:pt idx="2563">
                  <c:v>674.0</c:v>
                </c:pt>
                <c:pt idx="2564">
                  <c:v>675.0</c:v>
                </c:pt>
                <c:pt idx="2565">
                  <c:v>676.0</c:v>
                </c:pt>
                <c:pt idx="2566">
                  <c:v>676.0</c:v>
                </c:pt>
                <c:pt idx="2567">
                  <c:v>677.0</c:v>
                </c:pt>
                <c:pt idx="2568">
                  <c:v>678.0</c:v>
                </c:pt>
                <c:pt idx="2569">
                  <c:v>679.0</c:v>
                </c:pt>
                <c:pt idx="2570">
                  <c:v>679.0</c:v>
                </c:pt>
                <c:pt idx="2571">
                  <c:v>679.0</c:v>
                </c:pt>
                <c:pt idx="2572">
                  <c:v>680.0</c:v>
                </c:pt>
                <c:pt idx="2573">
                  <c:v>680.0</c:v>
                </c:pt>
                <c:pt idx="2574">
                  <c:v>681.0</c:v>
                </c:pt>
                <c:pt idx="2575">
                  <c:v>681.0</c:v>
                </c:pt>
                <c:pt idx="2576">
                  <c:v>681.0</c:v>
                </c:pt>
                <c:pt idx="2577">
                  <c:v>681.0</c:v>
                </c:pt>
                <c:pt idx="2578">
                  <c:v>681.0</c:v>
                </c:pt>
                <c:pt idx="2579">
                  <c:v>681.0</c:v>
                </c:pt>
                <c:pt idx="2580">
                  <c:v>681.0</c:v>
                </c:pt>
                <c:pt idx="2581">
                  <c:v>681.0</c:v>
                </c:pt>
                <c:pt idx="2582">
                  <c:v>681.0</c:v>
                </c:pt>
                <c:pt idx="2583">
                  <c:v>681.0</c:v>
                </c:pt>
                <c:pt idx="2584">
                  <c:v>681.0</c:v>
                </c:pt>
                <c:pt idx="2585">
                  <c:v>681.0</c:v>
                </c:pt>
                <c:pt idx="2586">
                  <c:v>681.0</c:v>
                </c:pt>
                <c:pt idx="2587">
                  <c:v>681.0</c:v>
                </c:pt>
                <c:pt idx="2588">
                  <c:v>682.0</c:v>
                </c:pt>
                <c:pt idx="2589">
                  <c:v>683.0</c:v>
                </c:pt>
                <c:pt idx="2590">
                  <c:v>683.0</c:v>
                </c:pt>
                <c:pt idx="2591">
                  <c:v>684.0</c:v>
                </c:pt>
                <c:pt idx="2592">
                  <c:v>685.0</c:v>
                </c:pt>
                <c:pt idx="2593">
                  <c:v>686.0</c:v>
                </c:pt>
                <c:pt idx="2594">
                  <c:v>687.0</c:v>
                </c:pt>
                <c:pt idx="2595">
                  <c:v>687.0</c:v>
                </c:pt>
                <c:pt idx="2596">
                  <c:v>688.0</c:v>
                </c:pt>
                <c:pt idx="2597">
                  <c:v>688.0</c:v>
                </c:pt>
                <c:pt idx="2598">
                  <c:v>688.0</c:v>
                </c:pt>
                <c:pt idx="2599">
                  <c:v>688.0</c:v>
                </c:pt>
                <c:pt idx="2600">
                  <c:v>688.0</c:v>
                </c:pt>
                <c:pt idx="2601">
                  <c:v>688.0</c:v>
                </c:pt>
                <c:pt idx="2602">
                  <c:v>688.0</c:v>
                </c:pt>
                <c:pt idx="2603">
                  <c:v>688.0</c:v>
                </c:pt>
                <c:pt idx="2604">
                  <c:v>689.0</c:v>
                </c:pt>
                <c:pt idx="2605">
                  <c:v>690.0</c:v>
                </c:pt>
                <c:pt idx="2606">
                  <c:v>690.0</c:v>
                </c:pt>
                <c:pt idx="2607">
                  <c:v>690.0</c:v>
                </c:pt>
                <c:pt idx="2608">
                  <c:v>690.0</c:v>
                </c:pt>
                <c:pt idx="2609">
                  <c:v>690.0</c:v>
                </c:pt>
                <c:pt idx="2610">
                  <c:v>691.0</c:v>
                </c:pt>
                <c:pt idx="2611">
                  <c:v>691.0</c:v>
                </c:pt>
                <c:pt idx="2612">
                  <c:v>691.0</c:v>
                </c:pt>
                <c:pt idx="2613">
                  <c:v>692.0</c:v>
                </c:pt>
                <c:pt idx="2614">
                  <c:v>692.0</c:v>
                </c:pt>
                <c:pt idx="2615">
                  <c:v>692.0</c:v>
                </c:pt>
                <c:pt idx="2616">
                  <c:v>692.0</c:v>
                </c:pt>
                <c:pt idx="2617">
                  <c:v>692.0</c:v>
                </c:pt>
                <c:pt idx="2618">
                  <c:v>692.0</c:v>
                </c:pt>
                <c:pt idx="2619">
                  <c:v>692.0</c:v>
                </c:pt>
                <c:pt idx="2620">
                  <c:v>692.0</c:v>
                </c:pt>
                <c:pt idx="2621">
                  <c:v>692.0</c:v>
                </c:pt>
                <c:pt idx="2622">
                  <c:v>692.0</c:v>
                </c:pt>
                <c:pt idx="2623">
                  <c:v>693.0</c:v>
                </c:pt>
                <c:pt idx="2624">
                  <c:v>694.0</c:v>
                </c:pt>
                <c:pt idx="2625">
                  <c:v>694.0</c:v>
                </c:pt>
                <c:pt idx="2626">
                  <c:v>694.0</c:v>
                </c:pt>
                <c:pt idx="2627">
                  <c:v>694.0</c:v>
                </c:pt>
                <c:pt idx="2628">
                  <c:v>694.0</c:v>
                </c:pt>
                <c:pt idx="2629">
                  <c:v>694.0</c:v>
                </c:pt>
                <c:pt idx="2630">
                  <c:v>694.0</c:v>
                </c:pt>
                <c:pt idx="2631">
                  <c:v>694.0</c:v>
                </c:pt>
                <c:pt idx="2632">
                  <c:v>694.0</c:v>
                </c:pt>
                <c:pt idx="2633">
                  <c:v>694.0</c:v>
                </c:pt>
                <c:pt idx="2634">
                  <c:v>694.0</c:v>
                </c:pt>
                <c:pt idx="2635">
                  <c:v>695.0</c:v>
                </c:pt>
                <c:pt idx="2636">
                  <c:v>696.0</c:v>
                </c:pt>
                <c:pt idx="2637">
                  <c:v>697.0</c:v>
                </c:pt>
                <c:pt idx="2638">
                  <c:v>697.0</c:v>
                </c:pt>
                <c:pt idx="2639">
                  <c:v>698.0</c:v>
                </c:pt>
                <c:pt idx="2640">
                  <c:v>698.0</c:v>
                </c:pt>
                <c:pt idx="2641">
                  <c:v>698.0</c:v>
                </c:pt>
                <c:pt idx="2642">
                  <c:v>698.0</c:v>
                </c:pt>
                <c:pt idx="2643">
                  <c:v>698.0</c:v>
                </c:pt>
                <c:pt idx="2644">
                  <c:v>698.0</c:v>
                </c:pt>
                <c:pt idx="2645">
                  <c:v>698.0</c:v>
                </c:pt>
                <c:pt idx="2646">
                  <c:v>698.0</c:v>
                </c:pt>
                <c:pt idx="2647">
                  <c:v>698.0</c:v>
                </c:pt>
                <c:pt idx="2648">
                  <c:v>698.0</c:v>
                </c:pt>
                <c:pt idx="2649">
                  <c:v>698.0</c:v>
                </c:pt>
                <c:pt idx="2650">
                  <c:v>699.0</c:v>
                </c:pt>
                <c:pt idx="2651">
                  <c:v>700.0</c:v>
                </c:pt>
                <c:pt idx="2652">
                  <c:v>701.0</c:v>
                </c:pt>
                <c:pt idx="2653">
                  <c:v>702.0</c:v>
                </c:pt>
                <c:pt idx="2654">
                  <c:v>703.0</c:v>
                </c:pt>
                <c:pt idx="2655">
                  <c:v>704.0</c:v>
                </c:pt>
                <c:pt idx="2656">
                  <c:v>705.0</c:v>
                </c:pt>
                <c:pt idx="2657">
                  <c:v>706.0</c:v>
                </c:pt>
                <c:pt idx="2658">
                  <c:v>707.0</c:v>
                </c:pt>
                <c:pt idx="2659">
                  <c:v>708.0</c:v>
                </c:pt>
                <c:pt idx="2660">
                  <c:v>709.0</c:v>
                </c:pt>
                <c:pt idx="2661">
                  <c:v>710.0</c:v>
                </c:pt>
                <c:pt idx="2662">
                  <c:v>711.0</c:v>
                </c:pt>
                <c:pt idx="2663">
                  <c:v>712.0</c:v>
                </c:pt>
                <c:pt idx="2664">
                  <c:v>713.0</c:v>
                </c:pt>
                <c:pt idx="2665">
                  <c:v>714.0</c:v>
                </c:pt>
                <c:pt idx="2666">
                  <c:v>715.0</c:v>
                </c:pt>
                <c:pt idx="2667">
                  <c:v>715.0</c:v>
                </c:pt>
                <c:pt idx="2668">
                  <c:v>715.0</c:v>
                </c:pt>
                <c:pt idx="2669">
                  <c:v>715.0</c:v>
                </c:pt>
                <c:pt idx="2670">
                  <c:v>715.0</c:v>
                </c:pt>
                <c:pt idx="2671">
                  <c:v>715.0</c:v>
                </c:pt>
                <c:pt idx="2672">
                  <c:v>715.0</c:v>
                </c:pt>
                <c:pt idx="2673">
                  <c:v>715.0</c:v>
                </c:pt>
                <c:pt idx="2674">
                  <c:v>715.0</c:v>
                </c:pt>
                <c:pt idx="2675">
                  <c:v>715.0</c:v>
                </c:pt>
                <c:pt idx="2676">
                  <c:v>715.0</c:v>
                </c:pt>
                <c:pt idx="2677">
                  <c:v>715.0</c:v>
                </c:pt>
                <c:pt idx="2678">
                  <c:v>715.0</c:v>
                </c:pt>
                <c:pt idx="2679">
                  <c:v>715.0</c:v>
                </c:pt>
                <c:pt idx="2680">
                  <c:v>715.0</c:v>
                </c:pt>
                <c:pt idx="2681">
                  <c:v>715.0</c:v>
                </c:pt>
                <c:pt idx="2682">
                  <c:v>715.0</c:v>
                </c:pt>
                <c:pt idx="2683">
                  <c:v>716.0</c:v>
                </c:pt>
                <c:pt idx="2684">
                  <c:v>717.0</c:v>
                </c:pt>
                <c:pt idx="2685">
                  <c:v>718.0</c:v>
                </c:pt>
                <c:pt idx="2686">
                  <c:v>718.0</c:v>
                </c:pt>
                <c:pt idx="2687">
                  <c:v>718.0</c:v>
                </c:pt>
                <c:pt idx="2688">
                  <c:v>719.0</c:v>
                </c:pt>
                <c:pt idx="2689">
                  <c:v>720.0</c:v>
                </c:pt>
                <c:pt idx="2690">
                  <c:v>721.0</c:v>
                </c:pt>
                <c:pt idx="2691">
                  <c:v>721.0</c:v>
                </c:pt>
                <c:pt idx="2692">
                  <c:v>721.0</c:v>
                </c:pt>
                <c:pt idx="2693">
                  <c:v>721.0</c:v>
                </c:pt>
                <c:pt idx="2694">
                  <c:v>721.0</c:v>
                </c:pt>
                <c:pt idx="2695">
                  <c:v>721.0</c:v>
                </c:pt>
                <c:pt idx="2696">
                  <c:v>721.0</c:v>
                </c:pt>
                <c:pt idx="2697">
                  <c:v>721.0</c:v>
                </c:pt>
                <c:pt idx="2698">
                  <c:v>721.0</c:v>
                </c:pt>
                <c:pt idx="2699">
                  <c:v>721.0</c:v>
                </c:pt>
                <c:pt idx="2700">
                  <c:v>722.0</c:v>
                </c:pt>
                <c:pt idx="2701">
                  <c:v>722.0</c:v>
                </c:pt>
                <c:pt idx="2702">
                  <c:v>722.0</c:v>
                </c:pt>
                <c:pt idx="2703">
                  <c:v>722.0</c:v>
                </c:pt>
                <c:pt idx="2704">
                  <c:v>722.0</c:v>
                </c:pt>
                <c:pt idx="2705">
                  <c:v>723.0</c:v>
                </c:pt>
                <c:pt idx="2706">
                  <c:v>723.0</c:v>
                </c:pt>
                <c:pt idx="2707">
                  <c:v>724.0</c:v>
                </c:pt>
                <c:pt idx="2708">
                  <c:v>724.0</c:v>
                </c:pt>
                <c:pt idx="2709">
                  <c:v>725.0</c:v>
                </c:pt>
                <c:pt idx="2710">
                  <c:v>725.0</c:v>
                </c:pt>
                <c:pt idx="2711">
                  <c:v>726.0</c:v>
                </c:pt>
                <c:pt idx="2712">
                  <c:v>726.0</c:v>
                </c:pt>
                <c:pt idx="2713">
                  <c:v>726.0</c:v>
                </c:pt>
                <c:pt idx="2714">
                  <c:v>726.0</c:v>
                </c:pt>
                <c:pt idx="2715">
                  <c:v>726.0</c:v>
                </c:pt>
                <c:pt idx="2716">
                  <c:v>726.0</c:v>
                </c:pt>
                <c:pt idx="2717">
                  <c:v>727.0</c:v>
                </c:pt>
                <c:pt idx="2718">
                  <c:v>727.0</c:v>
                </c:pt>
                <c:pt idx="2719">
                  <c:v>727.0</c:v>
                </c:pt>
                <c:pt idx="2720">
                  <c:v>728.0</c:v>
                </c:pt>
                <c:pt idx="2721">
                  <c:v>728.0</c:v>
                </c:pt>
                <c:pt idx="2722">
                  <c:v>728.0</c:v>
                </c:pt>
                <c:pt idx="2723">
                  <c:v>728.0</c:v>
                </c:pt>
                <c:pt idx="2724">
                  <c:v>728.0</c:v>
                </c:pt>
                <c:pt idx="2725">
                  <c:v>728.0</c:v>
                </c:pt>
                <c:pt idx="2726">
                  <c:v>729.0</c:v>
                </c:pt>
                <c:pt idx="2727">
                  <c:v>729.0</c:v>
                </c:pt>
                <c:pt idx="2728">
                  <c:v>729.0</c:v>
                </c:pt>
                <c:pt idx="2729">
                  <c:v>729.0</c:v>
                </c:pt>
                <c:pt idx="2730">
                  <c:v>729.0</c:v>
                </c:pt>
                <c:pt idx="2731">
                  <c:v>729.0</c:v>
                </c:pt>
                <c:pt idx="2732">
                  <c:v>729.0</c:v>
                </c:pt>
                <c:pt idx="2733">
                  <c:v>729.0</c:v>
                </c:pt>
                <c:pt idx="2734">
                  <c:v>729.0</c:v>
                </c:pt>
                <c:pt idx="2735">
                  <c:v>730.0</c:v>
                </c:pt>
                <c:pt idx="2736">
                  <c:v>731.0</c:v>
                </c:pt>
                <c:pt idx="2737">
                  <c:v>732.0</c:v>
                </c:pt>
                <c:pt idx="2738">
                  <c:v>733.0</c:v>
                </c:pt>
                <c:pt idx="2739">
                  <c:v>734.0</c:v>
                </c:pt>
                <c:pt idx="2740">
                  <c:v>734.0</c:v>
                </c:pt>
                <c:pt idx="2741">
                  <c:v>734.0</c:v>
                </c:pt>
                <c:pt idx="2742">
                  <c:v>734.0</c:v>
                </c:pt>
                <c:pt idx="2743">
                  <c:v>734.0</c:v>
                </c:pt>
                <c:pt idx="2744">
                  <c:v>734.0</c:v>
                </c:pt>
                <c:pt idx="2745">
                  <c:v>734.0</c:v>
                </c:pt>
                <c:pt idx="2746">
                  <c:v>734.0</c:v>
                </c:pt>
                <c:pt idx="2747">
                  <c:v>734.0</c:v>
                </c:pt>
                <c:pt idx="2748">
                  <c:v>734.0</c:v>
                </c:pt>
                <c:pt idx="2749">
                  <c:v>734.0</c:v>
                </c:pt>
                <c:pt idx="2750">
                  <c:v>734.0</c:v>
                </c:pt>
                <c:pt idx="2751">
                  <c:v>734.0</c:v>
                </c:pt>
                <c:pt idx="2752">
                  <c:v>734.0</c:v>
                </c:pt>
                <c:pt idx="2753">
                  <c:v>734.0</c:v>
                </c:pt>
                <c:pt idx="2754">
                  <c:v>734.0</c:v>
                </c:pt>
                <c:pt idx="2755">
                  <c:v>734.0</c:v>
                </c:pt>
                <c:pt idx="2756">
                  <c:v>734.0</c:v>
                </c:pt>
                <c:pt idx="2757">
                  <c:v>734.0</c:v>
                </c:pt>
                <c:pt idx="2758">
                  <c:v>735.0</c:v>
                </c:pt>
                <c:pt idx="2759">
                  <c:v>735.0</c:v>
                </c:pt>
                <c:pt idx="2760">
                  <c:v>735.0</c:v>
                </c:pt>
                <c:pt idx="2761">
                  <c:v>735.0</c:v>
                </c:pt>
                <c:pt idx="2762">
                  <c:v>735.0</c:v>
                </c:pt>
                <c:pt idx="2763">
                  <c:v>735.0</c:v>
                </c:pt>
                <c:pt idx="2764">
                  <c:v>735.0</c:v>
                </c:pt>
                <c:pt idx="2765">
                  <c:v>735.0</c:v>
                </c:pt>
                <c:pt idx="2766">
                  <c:v>736.0</c:v>
                </c:pt>
                <c:pt idx="2767">
                  <c:v>736.0</c:v>
                </c:pt>
                <c:pt idx="2768">
                  <c:v>736.0</c:v>
                </c:pt>
                <c:pt idx="2769">
                  <c:v>736.0</c:v>
                </c:pt>
                <c:pt idx="2770">
                  <c:v>736.0</c:v>
                </c:pt>
                <c:pt idx="2771">
                  <c:v>736.0</c:v>
                </c:pt>
                <c:pt idx="2772">
                  <c:v>737.0</c:v>
                </c:pt>
                <c:pt idx="2773">
                  <c:v>738.0</c:v>
                </c:pt>
                <c:pt idx="2774">
                  <c:v>738.0</c:v>
                </c:pt>
                <c:pt idx="2775">
                  <c:v>738.0</c:v>
                </c:pt>
                <c:pt idx="2776">
                  <c:v>739.0</c:v>
                </c:pt>
                <c:pt idx="2777">
                  <c:v>740.0</c:v>
                </c:pt>
                <c:pt idx="2778">
                  <c:v>740.0</c:v>
                </c:pt>
                <c:pt idx="2779">
                  <c:v>740.0</c:v>
                </c:pt>
                <c:pt idx="2780">
                  <c:v>741.0</c:v>
                </c:pt>
                <c:pt idx="2781">
                  <c:v>741.0</c:v>
                </c:pt>
                <c:pt idx="2782">
                  <c:v>742.0</c:v>
                </c:pt>
                <c:pt idx="2783">
                  <c:v>743.0</c:v>
                </c:pt>
                <c:pt idx="2784">
                  <c:v>743.0</c:v>
                </c:pt>
                <c:pt idx="2785">
                  <c:v>743.0</c:v>
                </c:pt>
                <c:pt idx="2786">
                  <c:v>743.0</c:v>
                </c:pt>
                <c:pt idx="2787">
                  <c:v>744.0</c:v>
                </c:pt>
                <c:pt idx="2788">
                  <c:v>745.0</c:v>
                </c:pt>
                <c:pt idx="2789">
                  <c:v>745.0</c:v>
                </c:pt>
                <c:pt idx="2790">
                  <c:v>745.0</c:v>
                </c:pt>
                <c:pt idx="2791">
                  <c:v>745.0</c:v>
                </c:pt>
                <c:pt idx="2792">
                  <c:v>745.0</c:v>
                </c:pt>
                <c:pt idx="2793">
                  <c:v>745.0</c:v>
                </c:pt>
                <c:pt idx="2794">
                  <c:v>745.0</c:v>
                </c:pt>
                <c:pt idx="2795">
                  <c:v>745.0</c:v>
                </c:pt>
                <c:pt idx="2796">
                  <c:v>746.0</c:v>
                </c:pt>
                <c:pt idx="2797">
                  <c:v>747.0</c:v>
                </c:pt>
                <c:pt idx="2798">
                  <c:v>747.0</c:v>
                </c:pt>
                <c:pt idx="2799">
                  <c:v>747.0</c:v>
                </c:pt>
                <c:pt idx="2800">
                  <c:v>747.0</c:v>
                </c:pt>
                <c:pt idx="2801">
                  <c:v>747.0</c:v>
                </c:pt>
                <c:pt idx="2802">
                  <c:v>747.0</c:v>
                </c:pt>
                <c:pt idx="2803">
                  <c:v>747.0</c:v>
                </c:pt>
                <c:pt idx="2804">
                  <c:v>747.0</c:v>
                </c:pt>
                <c:pt idx="2805">
                  <c:v>747.0</c:v>
                </c:pt>
                <c:pt idx="2806">
                  <c:v>747.0</c:v>
                </c:pt>
                <c:pt idx="2807">
                  <c:v>747.0</c:v>
                </c:pt>
                <c:pt idx="2808">
                  <c:v>747.0</c:v>
                </c:pt>
                <c:pt idx="2809">
                  <c:v>747.0</c:v>
                </c:pt>
                <c:pt idx="2810">
                  <c:v>747.0</c:v>
                </c:pt>
                <c:pt idx="2811">
                  <c:v>747.0</c:v>
                </c:pt>
                <c:pt idx="2812">
                  <c:v>747.0</c:v>
                </c:pt>
                <c:pt idx="2813">
                  <c:v>747.0</c:v>
                </c:pt>
                <c:pt idx="2814">
                  <c:v>747.0</c:v>
                </c:pt>
                <c:pt idx="2815">
                  <c:v>747.0</c:v>
                </c:pt>
                <c:pt idx="2816">
                  <c:v>747.0</c:v>
                </c:pt>
                <c:pt idx="2817">
                  <c:v>747.0</c:v>
                </c:pt>
                <c:pt idx="2818">
                  <c:v>748.0</c:v>
                </c:pt>
                <c:pt idx="2819">
                  <c:v>748.0</c:v>
                </c:pt>
                <c:pt idx="2820">
                  <c:v>748.0</c:v>
                </c:pt>
                <c:pt idx="2821">
                  <c:v>748.0</c:v>
                </c:pt>
                <c:pt idx="2822">
                  <c:v>748.0</c:v>
                </c:pt>
                <c:pt idx="2823">
                  <c:v>749.0</c:v>
                </c:pt>
                <c:pt idx="2824">
                  <c:v>750.0</c:v>
                </c:pt>
                <c:pt idx="2825">
                  <c:v>751.0</c:v>
                </c:pt>
                <c:pt idx="2826">
                  <c:v>752.0</c:v>
                </c:pt>
                <c:pt idx="2827">
                  <c:v>752.0</c:v>
                </c:pt>
                <c:pt idx="2828">
                  <c:v>752.0</c:v>
                </c:pt>
                <c:pt idx="2829">
                  <c:v>753.0</c:v>
                </c:pt>
                <c:pt idx="2830">
                  <c:v>753.0</c:v>
                </c:pt>
                <c:pt idx="2831">
                  <c:v>753.0</c:v>
                </c:pt>
                <c:pt idx="2832">
                  <c:v>753.0</c:v>
                </c:pt>
                <c:pt idx="2833">
                  <c:v>753.0</c:v>
                </c:pt>
                <c:pt idx="2834">
                  <c:v>754.0</c:v>
                </c:pt>
                <c:pt idx="2835">
                  <c:v>754.0</c:v>
                </c:pt>
                <c:pt idx="2836">
                  <c:v>754.0</c:v>
                </c:pt>
                <c:pt idx="2837">
                  <c:v>754.0</c:v>
                </c:pt>
                <c:pt idx="2838">
                  <c:v>754.0</c:v>
                </c:pt>
                <c:pt idx="2839">
                  <c:v>754.0</c:v>
                </c:pt>
                <c:pt idx="2840">
                  <c:v>754.0</c:v>
                </c:pt>
                <c:pt idx="2841">
                  <c:v>754.0</c:v>
                </c:pt>
                <c:pt idx="2842">
                  <c:v>754.0</c:v>
                </c:pt>
                <c:pt idx="2843">
                  <c:v>754.0</c:v>
                </c:pt>
                <c:pt idx="2844">
                  <c:v>754.0</c:v>
                </c:pt>
                <c:pt idx="2845">
                  <c:v>754.0</c:v>
                </c:pt>
                <c:pt idx="2846">
                  <c:v>754.0</c:v>
                </c:pt>
                <c:pt idx="2847">
                  <c:v>754.0</c:v>
                </c:pt>
                <c:pt idx="2848">
                  <c:v>754.0</c:v>
                </c:pt>
                <c:pt idx="2849">
                  <c:v>754.0</c:v>
                </c:pt>
                <c:pt idx="2850">
                  <c:v>754.0</c:v>
                </c:pt>
                <c:pt idx="2851">
                  <c:v>754.0</c:v>
                </c:pt>
                <c:pt idx="2852">
                  <c:v>754.0</c:v>
                </c:pt>
                <c:pt idx="2853">
                  <c:v>755.0</c:v>
                </c:pt>
                <c:pt idx="2854">
                  <c:v>756.0</c:v>
                </c:pt>
                <c:pt idx="2855">
                  <c:v>757.0</c:v>
                </c:pt>
                <c:pt idx="2856">
                  <c:v>758.0</c:v>
                </c:pt>
                <c:pt idx="2857">
                  <c:v>759.0</c:v>
                </c:pt>
                <c:pt idx="2858">
                  <c:v>760.0</c:v>
                </c:pt>
                <c:pt idx="2859">
                  <c:v>761.0</c:v>
                </c:pt>
                <c:pt idx="2860">
                  <c:v>762.0</c:v>
                </c:pt>
                <c:pt idx="2861">
                  <c:v>763.0</c:v>
                </c:pt>
                <c:pt idx="2862">
                  <c:v>764.0</c:v>
                </c:pt>
                <c:pt idx="2863">
                  <c:v>764.0</c:v>
                </c:pt>
                <c:pt idx="2864">
                  <c:v>765.0</c:v>
                </c:pt>
                <c:pt idx="2865">
                  <c:v>766.0</c:v>
                </c:pt>
                <c:pt idx="2866">
                  <c:v>767.0</c:v>
                </c:pt>
                <c:pt idx="2867">
                  <c:v>768.0</c:v>
                </c:pt>
                <c:pt idx="2868">
                  <c:v>769.0</c:v>
                </c:pt>
                <c:pt idx="2869">
                  <c:v>769.0</c:v>
                </c:pt>
                <c:pt idx="2870">
                  <c:v>769.0</c:v>
                </c:pt>
                <c:pt idx="2871">
                  <c:v>770.0</c:v>
                </c:pt>
                <c:pt idx="2872">
                  <c:v>770.0</c:v>
                </c:pt>
                <c:pt idx="2873">
                  <c:v>771.0</c:v>
                </c:pt>
                <c:pt idx="2874">
                  <c:v>771.0</c:v>
                </c:pt>
                <c:pt idx="2875">
                  <c:v>771.0</c:v>
                </c:pt>
                <c:pt idx="2876">
                  <c:v>771.0</c:v>
                </c:pt>
                <c:pt idx="2877">
                  <c:v>771.0</c:v>
                </c:pt>
                <c:pt idx="2878">
                  <c:v>771.0</c:v>
                </c:pt>
                <c:pt idx="2879">
                  <c:v>771.0</c:v>
                </c:pt>
                <c:pt idx="2880">
                  <c:v>771.0</c:v>
                </c:pt>
                <c:pt idx="2881">
                  <c:v>771.0</c:v>
                </c:pt>
                <c:pt idx="2882">
                  <c:v>771.0</c:v>
                </c:pt>
                <c:pt idx="2883">
                  <c:v>771.0</c:v>
                </c:pt>
                <c:pt idx="2884">
                  <c:v>772.0</c:v>
                </c:pt>
                <c:pt idx="2885">
                  <c:v>772.0</c:v>
                </c:pt>
                <c:pt idx="2886">
                  <c:v>772.0</c:v>
                </c:pt>
                <c:pt idx="2887">
                  <c:v>772.0</c:v>
                </c:pt>
                <c:pt idx="2888">
                  <c:v>772.0</c:v>
                </c:pt>
                <c:pt idx="2889">
                  <c:v>772.0</c:v>
                </c:pt>
                <c:pt idx="2890">
                  <c:v>772.0</c:v>
                </c:pt>
                <c:pt idx="2891">
                  <c:v>772.0</c:v>
                </c:pt>
                <c:pt idx="2892">
                  <c:v>773.0</c:v>
                </c:pt>
                <c:pt idx="2893">
                  <c:v>773.0</c:v>
                </c:pt>
                <c:pt idx="2894">
                  <c:v>773.0</c:v>
                </c:pt>
                <c:pt idx="2895">
                  <c:v>774.0</c:v>
                </c:pt>
                <c:pt idx="2896">
                  <c:v>774.0</c:v>
                </c:pt>
                <c:pt idx="2897">
                  <c:v>774.0</c:v>
                </c:pt>
                <c:pt idx="2898">
                  <c:v>774.0</c:v>
                </c:pt>
                <c:pt idx="2899">
                  <c:v>774.0</c:v>
                </c:pt>
                <c:pt idx="2900">
                  <c:v>774.0</c:v>
                </c:pt>
                <c:pt idx="2901">
                  <c:v>774.0</c:v>
                </c:pt>
                <c:pt idx="2902">
                  <c:v>774.0</c:v>
                </c:pt>
                <c:pt idx="2903">
                  <c:v>774.0</c:v>
                </c:pt>
                <c:pt idx="2904">
                  <c:v>774.0</c:v>
                </c:pt>
                <c:pt idx="2905">
                  <c:v>774.0</c:v>
                </c:pt>
                <c:pt idx="2906">
                  <c:v>774.0</c:v>
                </c:pt>
                <c:pt idx="2907">
                  <c:v>774.0</c:v>
                </c:pt>
                <c:pt idx="2908">
                  <c:v>774.0</c:v>
                </c:pt>
                <c:pt idx="2909">
                  <c:v>774.0</c:v>
                </c:pt>
                <c:pt idx="2910">
                  <c:v>774.0</c:v>
                </c:pt>
                <c:pt idx="2911">
                  <c:v>774.0</c:v>
                </c:pt>
                <c:pt idx="2912">
                  <c:v>775.0</c:v>
                </c:pt>
                <c:pt idx="2913">
                  <c:v>776.0</c:v>
                </c:pt>
                <c:pt idx="2914">
                  <c:v>776.0</c:v>
                </c:pt>
                <c:pt idx="2915">
                  <c:v>776.0</c:v>
                </c:pt>
                <c:pt idx="2916">
                  <c:v>776.0</c:v>
                </c:pt>
                <c:pt idx="2917">
                  <c:v>776.0</c:v>
                </c:pt>
                <c:pt idx="2918">
                  <c:v>776.0</c:v>
                </c:pt>
                <c:pt idx="2919">
                  <c:v>777.0</c:v>
                </c:pt>
                <c:pt idx="2920">
                  <c:v>777.0</c:v>
                </c:pt>
                <c:pt idx="2921">
                  <c:v>777.0</c:v>
                </c:pt>
                <c:pt idx="2922">
                  <c:v>778.0</c:v>
                </c:pt>
                <c:pt idx="2923">
                  <c:v>779.0</c:v>
                </c:pt>
                <c:pt idx="2924">
                  <c:v>780.0</c:v>
                </c:pt>
                <c:pt idx="2925">
                  <c:v>781.0</c:v>
                </c:pt>
                <c:pt idx="2926">
                  <c:v>781.0</c:v>
                </c:pt>
                <c:pt idx="2927">
                  <c:v>781.0</c:v>
                </c:pt>
                <c:pt idx="2928">
                  <c:v>781.0</c:v>
                </c:pt>
                <c:pt idx="2929">
                  <c:v>782.0</c:v>
                </c:pt>
                <c:pt idx="2930">
                  <c:v>783.0</c:v>
                </c:pt>
                <c:pt idx="2931">
                  <c:v>783.0</c:v>
                </c:pt>
                <c:pt idx="2932">
                  <c:v>783.0</c:v>
                </c:pt>
                <c:pt idx="2933">
                  <c:v>784.0</c:v>
                </c:pt>
                <c:pt idx="2934">
                  <c:v>784.0</c:v>
                </c:pt>
                <c:pt idx="2935">
                  <c:v>785.0</c:v>
                </c:pt>
                <c:pt idx="2936">
                  <c:v>785.0</c:v>
                </c:pt>
                <c:pt idx="2937">
                  <c:v>785.0</c:v>
                </c:pt>
                <c:pt idx="2938">
                  <c:v>786.0</c:v>
                </c:pt>
                <c:pt idx="2939">
                  <c:v>786.0</c:v>
                </c:pt>
                <c:pt idx="2940">
                  <c:v>786.0</c:v>
                </c:pt>
                <c:pt idx="2941">
                  <c:v>786.0</c:v>
                </c:pt>
                <c:pt idx="2942">
                  <c:v>786.0</c:v>
                </c:pt>
                <c:pt idx="2943">
                  <c:v>786.0</c:v>
                </c:pt>
                <c:pt idx="2944">
                  <c:v>786.0</c:v>
                </c:pt>
                <c:pt idx="2945">
                  <c:v>786.0</c:v>
                </c:pt>
                <c:pt idx="2946">
                  <c:v>786.0</c:v>
                </c:pt>
                <c:pt idx="2947">
                  <c:v>786.0</c:v>
                </c:pt>
                <c:pt idx="2948">
                  <c:v>786.0</c:v>
                </c:pt>
                <c:pt idx="2949">
                  <c:v>786.0</c:v>
                </c:pt>
                <c:pt idx="2950">
                  <c:v>786.0</c:v>
                </c:pt>
                <c:pt idx="2951">
                  <c:v>787.0</c:v>
                </c:pt>
                <c:pt idx="2952">
                  <c:v>787.0</c:v>
                </c:pt>
                <c:pt idx="2953">
                  <c:v>787.0</c:v>
                </c:pt>
                <c:pt idx="2954">
                  <c:v>787.0</c:v>
                </c:pt>
                <c:pt idx="2955">
                  <c:v>787.0</c:v>
                </c:pt>
                <c:pt idx="2956">
                  <c:v>787.0</c:v>
                </c:pt>
                <c:pt idx="2957">
                  <c:v>787.0</c:v>
                </c:pt>
                <c:pt idx="2958">
                  <c:v>787.0</c:v>
                </c:pt>
                <c:pt idx="2959">
                  <c:v>787.0</c:v>
                </c:pt>
                <c:pt idx="2960">
                  <c:v>787.0</c:v>
                </c:pt>
                <c:pt idx="2961">
                  <c:v>787.0</c:v>
                </c:pt>
                <c:pt idx="2962">
                  <c:v>787.0</c:v>
                </c:pt>
                <c:pt idx="2963">
                  <c:v>787.0</c:v>
                </c:pt>
                <c:pt idx="2964">
                  <c:v>787.0</c:v>
                </c:pt>
                <c:pt idx="2965">
                  <c:v>788.0</c:v>
                </c:pt>
                <c:pt idx="2966">
                  <c:v>789.0</c:v>
                </c:pt>
                <c:pt idx="2967">
                  <c:v>790.0</c:v>
                </c:pt>
                <c:pt idx="2968">
                  <c:v>790.0</c:v>
                </c:pt>
                <c:pt idx="2969">
                  <c:v>790.0</c:v>
                </c:pt>
                <c:pt idx="2970">
                  <c:v>790.0</c:v>
                </c:pt>
                <c:pt idx="2971">
                  <c:v>790.0</c:v>
                </c:pt>
                <c:pt idx="2972">
                  <c:v>791.0</c:v>
                </c:pt>
                <c:pt idx="2973">
                  <c:v>792.0</c:v>
                </c:pt>
                <c:pt idx="2974">
                  <c:v>792.0</c:v>
                </c:pt>
                <c:pt idx="2975">
                  <c:v>793.0</c:v>
                </c:pt>
                <c:pt idx="2976">
                  <c:v>794.0</c:v>
                </c:pt>
                <c:pt idx="2977">
                  <c:v>795.0</c:v>
                </c:pt>
                <c:pt idx="2978">
                  <c:v>796.0</c:v>
                </c:pt>
                <c:pt idx="2979">
                  <c:v>797.0</c:v>
                </c:pt>
                <c:pt idx="2980">
                  <c:v>798.0</c:v>
                </c:pt>
                <c:pt idx="2981">
                  <c:v>799.0</c:v>
                </c:pt>
                <c:pt idx="2982">
                  <c:v>799.0</c:v>
                </c:pt>
                <c:pt idx="2983">
                  <c:v>799.0</c:v>
                </c:pt>
                <c:pt idx="2984">
                  <c:v>800.0</c:v>
                </c:pt>
                <c:pt idx="2985">
                  <c:v>801.0</c:v>
                </c:pt>
                <c:pt idx="2986">
                  <c:v>802.0</c:v>
                </c:pt>
                <c:pt idx="2987">
                  <c:v>803.0</c:v>
                </c:pt>
                <c:pt idx="2988">
                  <c:v>804.0</c:v>
                </c:pt>
                <c:pt idx="2989">
                  <c:v>805.0</c:v>
                </c:pt>
                <c:pt idx="2990">
                  <c:v>806.0</c:v>
                </c:pt>
                <c:pt idx="2991">
                  <c:v>807.0</c:v>
                </c:pt>
                <c:pt idx="2992">
                  <c:v>808.0</c:v>
                </c:pt>
                <c:pt idx="2993">
                  <c:v>808.0</c:v>
                </c:pt>
                <c:pt idx="2994">
                  <c:v>808.0</c:v>
                </c:pt>
                <c:pt idx="2995">
                  <c:v>809.0</c:v>
                </c:pt>
                <c:pt idx="2996">
                  <c:v>810.0</c:v>
                </c:pt>
                <c:pt idx="2997">
                  <c:v>810.0</c:v>
                </c:pt>
                <c:pt idx="2998">
                  <c:v>811.0</c:v>
                </c:pt>
                <c:pt idx="2999">
                  <c:v>811.0</c:v>
                </c:pt>
                <c:pt idx="3000">
                  <c:v>811.0</c:v>
                </c:pt>
                <c:pt idx="3001">
                  <c:v>811.0</c:v>
                </c:pt>
                <c:pt idx="3002">
                  <c:v>811.0</c:v>
                </c:pt>
                <c:pt idx="3003">
                  <c:v>811.0</c:v>
                </c:pt>
                <c:pt idx="3004">
                  <c:v>812.0</c:v>
                </c:pt>
                <c:pt idx="3005">
                  <c:v>812.0</c:v>
                </c:pt>
                <c:pt idx="3006">
                  <c:v>812.0</c:v>
                </c:pt>
                <c:pt idx="3007">
                  <c:v>812.0</c:v>
                </c:pt>
                <c:pt idx="3008">
                  <c:v>812.0</c:v>
                </c:pt>
                <c:pt idx="3009">
                  <c:v>812.0</c:v>
                </c:pt>
                <c:pt idx="3010">
                  <c:v>812.0</c:v>
                </c:pt>
                <c:pt idx="3011">
                  <c:v>812.0</c:v>
                </c:pt>
                <c:pt idx="3012">
                  <c:v>812.0</c:v>
                </c:pt>
                <c:pt idx="3013">
                  <c:v>812.0</c:v>
                </c:pt>
                <c:pt idx="3014">
                  <c:v>812.0</c:v>
                </c:pt>
                <c:pt idx="3015">
                  <c:v>812.0</c:v>
                </c:pt>
                <c:pt idx="3016">
                  <c:v>812.0</c:v>
                </c:pt>
                <c:pt idx="3017">
                  <c:v>812.0</c:v>
                </c:pt>
                <c:pt idx="3018">
                  <c:v>812.0</c:v>
                </c:pt>
                <c:pt idx="3019">
                  <c:v>812.0</c:v>
                </c:pt>
                <c:pt idx="3020">
                  <c:v>812.0</c:v>
                </c:pt>
                <c:pt idx="3021">
                  <c:v>812.0</c:v>
                </c:pt>
                <c:pt idx="3022">
                  <c:v>812.0</c:v>
                </c:pt>
                <c:pt idx="3023">
                  <c:v>812.0</c:v>
                </c:pt>
                <c:pt idx="3024">
                  <c:v>812.0</c:v>
                </c:pt>
                <c:pt idx="3025">
                  <c:v>812.0</c:v>
                </c:pt>
                <c:pt idx="3026">
                  <c:v>812.0</c:v>
                </c:pt>
                <c:pt idx="3027">
                  <c:v>812.0</c:v>
                </c:pt>
                <c:pt idx="3028">
                  <c:v>812.0</c:v>
                </c:pt>
                <c:pt idx="3029">
                  <c:v>812.0</c:v>
                </c:pt>
                <c:pt idx="3030">
                  <c:v>812.0</c:v>
                </c:pt>
                <c:pt idx="3031">
                  <c:v>812.0</c:v>
                </c:pt>
                <c:pt idx="3032">
                  <c:v>812.0</c:v>
                </c:pt>
                <c:pt idx="3033">
                  <c:v>812.0</c:v>
                </c:pt>
                <c:pt idx="3034">
                  <c:v>813.0</c:v>
                </c:pt>
                <c:pt idx="3035">
                  <c:v>813.0</c:v>
                </c:pt>
                <c:pt idx="3036">
                  <c:v>813.0</c:v>
                </c:pt>
                <c:pt idx="3037">
                  <c:v>813.0</c:v>
                </c:pt>
                <c:pt idx="3038">
                  <c:v>813.0</c:v>
                </c:pt>
                <c:pt idx="3039">
                  <c:v>813.0</c:v>
                </c:pt>
                <c:pt idx="3040">
                  <c:v>813.0</c:v>
                </c:pt>
                <c:pt idx="3041">
                  <c:v>813.0</c:v>
                </c:pt>
                <c:pt idx="3042">
                  <c:v>813.0</c:v>
                </c:pt>
                <c:pt idx="3043">
                  <c:v>813.0</c:v>
                </c:pt>
                <c:pt idx="3044">
                  <c:v>813.0</c:v>
                </c:pt>
                <c:pt idx="3045">
                  <c:v>813.0</c:v>
                </c:pt>
                <c:pt idx="3046">
                  <c:v>813.0</c:v>
                </c:pt>
                <c:pt idx="3047">
                  <c:v>813.0</c:v>
                </c:pt>
                <c:pt idx="3048">
                  <c:v>813.0</c:v>
                </c:pt>
                <c:pt idx="3049">
                  <c:v>813.0</c:v>
                </c:pt>
                <c:pt idx="3050">
                  <c:v>813.0</c:v>
                </c:pt>
                <c:pt idx="3051">
                  <c:v>813.0</c:v>
                </c:pt>
                <c:pt idx="3052">
                  <c:v>813.0</c:v>
                </c:pt>
                <c:pt idx="3053">
                  <c:v>813.0</c:v>
                </c:pt>
                <c:pt idx="3054">
                  <c:v>813.0</c:v>
                </c:pt>
                <c:pt idx="3055">
                  <c:v>813.0</c:v>
                </c:pt>
                <c:pt idx="3056">
                  <c:v>813.0</c:v>
                </c:pt>
                <c:pt idx="3057">
                  <c:v>814.0</c:v>
                </c:pt>
                <c:pt idx="3058">
                  <c:v>815.0</c:v>
                </c:pt>
                <c:pt idx="3059">
                  <c:v>816.0</c:v>
                </c:pt>
                <c:pt idx="3060">
                  <c:v>817.0</c:v>
                </c:pt>
                <c:pt idx="3061">
                  <c:v>818.0</c:v>
                </c:pt>
                <c:pt idx="3062">
                  <c:v>819.0</c:v>
                </c:pt>
                <c:pt idx="3063">
                  <c:v>820.0</c:v>
                </c:pt>
                <c:pt idx="3064">
                  <c:v>821.0</c:v>
                </c:pt>
                <c:pt idx="3065">
                  <c:v>822.0</c:v>
                </c:pt>
                <c:pt idx="3066">
                  <c:v>823.0</c:v>
                </c:pt>
                <c:pt idx="3067">
                  <c:v>824.0</c:v>
                </c:pt>
                <c:pt idx="3068">
                  <c:v>824.0</c:v>
                </c:pt>
                <c:pt idx="3069">
                  <c:v>825.0</c:v>
                </c:pt>
                <c:pt idx="3070">
                  <c:v>826.0</c:v>
                </c:pt>
                <c:pt idx="3071">
                  <c:v>826.0</c:v>
                </c:pt>
                <c:pt idx="3072">
                  <c:v>826.0</c:v>
                </c:pt>
                <c:pt idx="3073">
                  <c:v>826.0</c:v>
                </c:pt>
                <c:pt idx="3074">
                  <c:v>826.0</c:v>
                </c:pt>
                <c:pt idx="3075">
                  <c:v>826.0</c:v>
                </c:pt>
                <c:pt idx="3076">
                  <c:v>826.0</c:v>
                </c:pt>
                <c:pt idx="3077">
                  <c:v>826.0</c:v>
                </c:pt>
                <c:pt idx="3078">
                  <c:v>826.0</c:v>
                </c:pt>
                <c:pt idx="3079">
                  <c:v>826.0</c:v>
                </c:pt>
                <c:pt idx="3080">
                  <c:v>826.0</c:v>
                </c:pt>
                <c:pt idx="3081">
                  <c:v>826.0</c:v>
                </c:pt>
                <c:pt idx="3082">
                  <c:v>826.0</c:v>
                </c:pt>
                <c:pt idx="3083">
                  <c:v>826.0</c:v>
                </c:pt>
                <c:pt idx="3084">
                  <c:v>826.0</c:v>
                </c:pt>
                <c:pt idx="3085">
                  <c:v>826.0</c:v>
                </c:pt>
                <c:pt idx="3086">
                  <c:v>826.0</c:v>
                </c:pt>
                <c:pt idx="3087">
                  <c:v>827.0</c:v>
                </c:pt>
                <c:pt idx="3088">
                  <c:v>828.0</c:v>
                </c:pt>
                <c:pt idx="3089">
                  <c:v>829.0</c:v>
                </c:pt>
                <c:pt idx="3090">
                  <c:v>830.0</c:v>
                </c:pt>
                <c:pt idx="3091">
                  <c:v>831.0</c:v>
                </c:pt>
                <c:pt idx="3092">
                  <c:v>832.0</c:v>
                </c:pt>
                <c:pt idx="3093">
                  <c:v>833.0</c:v>
                </c:pt>
                <c:pt idx="3094">
                  <c:v>834.0</c:v>
                </c:pt>
                <c:pt idx="3095">
                  <c:v>834.0</c:v>
                </c:pt>
                <c:pt idx="3096">
                  <c:v>834.0</c:v>
                </c:pt>
                <c:pt idx="3097">
                  <c:v>835.0</c:v>
                </c:pt>
                <c:pt idx="3098">
                  <c:v>836.0</c:v>
                </c:pt>
                <c:pt idx="3099">
                  <c:v>836.0</c:v>
                </c:pt>
                <c:pt idx="3100">
                  <c:v>837.0</c:v>
                </c:pt>
                <c:pt idx="3101">
                  <c:v>837.0</c:v>
                </c:pt>
                <c:pt idx="3102">
                  <c:v>837.0</c:v>
                </c:pt>
                <c:pt idx="3103">
                  <c:v>837.0</c:v>
                </c:pt>
                <c:pt idx="3104">
                  <c:v>837.0</c:v>
                </c:pt>
                <c:pt idx="3105">
                  <c:v>837.0</c:v>
                </c:pt>
                <c:pt idx="3106">
                  <c:v>837.0</c:v>
                </c:pt>
                <c:pt idx="3107">
                  <c:v>837.0</c:v>
                </c:pt>
                <c:pt idx="3108">
                  <c:v>838.0</c:v>
                </c:pt>
                <c:pt idx="3109">
                  <c:v>839.0</c:v>
                </c:pt>
                <c:pt idx="3110">
                  <c:v>840.0</c:v>
                </c:pt>
                <c:pt idx="3111">
                  <c:v>840.0</c:v>
                </c:pt>
                <c:pt idx="3112">
                  <c:v>841.0</c:v>
                </c:pt>
                <c:pt idx="3113">
                  <c:v>841.0</c:v>
                </c:pt>
                <c:pt idx="3114">
                  <c:v>841.0</c:v>
                </c:pt>
                <c:pt idx="3115">
                  <c:v>841.0</c:v>
                </c:pt>
                <c:pt idx="3116">
                  <c:v>842.0</c:v>
                </c:pt>
                <c:pt idx="3117">
                  <c:v>842.0</c:v>
                </c:pt>
                <c:pt idx="3118">
                  <c:v>842.0</c:v>
                </c:pt>
                <c:pt idx="3119">
                  <c:v>842.0</c:v>
                </c:pt>
                <c:pt idx="3120">
                  <c:v>842.0</c:v>
                </c:pt>
                <c:pt idx="3121">
                  <c:v>842.0</c:v>
                </c:pt>
                <c:pt idx="3122">
                  <c:v>842.0</c:v>
                </c:pt>
                <c:pt idx="3123">
                  <c:v>842.0</c:v>
                </c:pt>
                <c:pt idx="3124">
                  <c:v>842.0</c:v>
                </c:pt>
                <c:pt idx="3125">
                  <c:v>842.0</c:v>
                </c:pt>
                <c:pt idx="3126">
                  <c:v>842.0</c:v>
                </c:pt>
                <c:pt idx="3127">
                  <c:v>842.0</c:v>
                </c:pt>
                <c:pt idx="3128">
                  <c:v>842.0</c:v>
                </c:pt>
                <c:pt idx="3129">
                  <c:v>842.0</c:v>
                </c:pt>
                <c:pt idx="3130">
                  <c:v>843.0</c:v>
                </c:pt>
                <c:pt idx="3131">
                  <c:v>843.0</c:v>
                </c:pt>
                <c:pt idx="3132">
                  <c:v>843.0</c:v>
                </c:pt>
                <c:pt idx="3133">
                  <c:v>843.0</c:v>
                </c:pt>
                <c:pt idx="3134">
                  <c:v>843.0</c:v>
                </c:pt>
                <c:pt idx="3135">
                  <c:v>843.0</c:v>
                </c:pt>
                <c:pt idx="3136">
                  <c:v>843.0</c:v>
                </c:pt>
                <c:pt idx="3137">
                  <c:v>843.0</c:v>
                </c:pt>
                <c:pt idx="3138">
                  <c:v>843.0</c:v>
                </c:pt>
                <c:pt idx="3139">
                  <c:v>843.0</c:v>
                </c:pt>
                <c:pt idx="3140">
                  <c:v>843.0</c:v>
                </c:pt>
                <c:pt idx="3141">
                  <c:v>843.0</c:v>
                </c:pt>
                <c:pt idx="3142">
                  <c:v>843.0</c:v>
                </c:pt>
                <c:pt idx="3143">
                  <c:v>843.0</c:v>
                </c:pt>
                <c:pt idx="3144">
                  <c:v>843.0</c:v>
                </c:pt>
                <c:pt idx="3145">
                  <c:v>843.0</c:v>
                </c:pt>
                <c:pt idx="3146">
                  <c:v>843.0</c:v>
                </c:pt>
                <c:pt idx="3147">
                  <c:v>843.0</c:v>
                </c:pt>
                <c:pt idx="3148">
                  <c:v>844.0</c:v>
                </c:pt>
                <c:pt idx="3149">
                  <c:v>844.0</c:v>
                </c:pt>
                <c:pt idx="3150">
                  <c:v>844.0</c:v>
                </c:pt>
                <c:pt idx="3151">
                  <c:v>844.0</c:v>
                </c:pt>
                <c:pt idx="3152">
                  <c:v>844.0</c:v>
                </c:pt>
                <c:pt idx="3153">
                  <c:v>844.0</c:v>
                </c:pt>
                <c:pt idx="3154">
                  <c:v>844.0</c:v>
                </c:pt>
                <c:pt idx="3155">
                  <c:v>844.0</c:v>
                </c:pt>
                <c:pt idx="3156">
                  <c:v>844.0</c:v>
                </c:pt>
                <c:pt idx="3157">
                  <c:v>844.0</c:v>
                </c:pt>
                <c:pt idx="3158">
                  <c:v>844.0</c:v>
                </c:pt>
                <c:pt idx="3159">
                  <c:v>844.0</c:v>
                </c:pt>
                <c:pt idx="3160">
                  <c:v>845.0</c:v>
                </c:pt>
                <c:pt idx="3161">
                  <c:v>846.0</c:v>
                </c:pt>
                <c:pt idx="3162">
                  <c:v>847.0</c:v>
                </c:pt>
                <c:pt idx="3163">
                  <c:v>848.0</c:v>
                </c:pt>
                <c:pt idx="3164">
                  <c:v>848.0</c:v>
                </c:pt>
                <c:pt idx="3165">
                  <c:v>848.0</c:v>
                </c:pt>
                <c:pt idx="3166">
                  <c:v>848.0</c:v>
                </c:pt>
                <c:pt idx="3167">
                  <c:v>849.0</c:v>
                </c:pt>
                <c:pt idx="3168">
                  <c:v>850.0</c:v>
                </c:pt>
                <c:pt idx="3169">
                  <c:v>851.0</c:v>
                </c:pt>
                <c:pt idx="3170">
                  <c:v>851.0</c:v>
                </c:pt>
                <c:pt idx="3171">
                  <c:v>852.0</c:v>
                </c:pt>
                <c:pt idx="3172">
                  <c:v>853.0</c:v>
                </c:pt>
                <c:pt idx="3173">
                  <c:v>854.0</c:v>
                </c:pt>
                <c:pt idx="3174">
                  <c:v>855.0</c:v>
                </c:pt>
                <c:pt idx="3175">
                  <c:v>856.0</c:v>
                </c:pt>
                <c:pt idx="3176">
                  <c:v>857.0</c:v>
                </c:pt>
                <c:pt idx="3177">
                  <c:v>858.0</c:v>
                </c:pt>
                <c:pt idx="3178">
                  <c:v>859.0</c:v>
                </c:pt>
                <c:pt idx="3179">
                  <c:v>860.0</c:v>
                </c:pt>
                <c:pt idx="3180">
                  <c:v>861.0</c:v>
                </c:pt>
                <c:pt idx="3181">
                  <c:v>862.0</c:v>
                </c:pt>
                <c:pt idx="3182">
                  <c:v>863.0</c:v>
                </c:pt>
                <c:pt idx="3183">
                  <c:v>863.0</c:v>
                </c:pt>
                <c:pt idx="3184">
                  <c:v>864.0</c:v>
                </c:pt>
                <c:pt idx="3185">
                  <c:v>864.0</c:v>
                </c:pt>
                <c:pt idx="3186">
                  <c:v>864.0</c:v>
                </c:pt>
                <c:pt idx="3187">
                  <c:v>865.0</c:v>
                </c:pt>
                <c:pt idx="3188">
                  <c:v>866.0</c:v>
                </c:pt>
                <c:pt idx="3189">
                  <c:v>867.0</c:v>
                </c:pt>
                <c:pt idx="3190">
                  <c:v>868.0</c:v>
                </c:pt>
                <c:pt idx="3191">
                  <c:v>869.0</c:v>
                </c:pt>
                <c:pt idx="3192">
                  <c:v>869.0</c:v>
                </c:pt>
                <c:pt idx="3193">
                  <c:v>870.0</c:v>
                </c:pt>
                <c:pt idx="3194">
                  <c:v>871.0</c:v>
                </c:pt>
                <c:pt idx="3195">
                  <c:v>871.0</c:v>
                </c:pt>
                <c:pt idx="3196">
                  <c:v>872.0</c:v>
                </c:pt>
                <c:pt idx="3197">
                  <c:v>872.0</c:v>
                </c:pt>
                <c:pt idx="3198">
                  <c:v>873.0</c:v>
                </c:pt>
                <c:pt idx="3199">
                  <c:v>873.0</c:v>
                </c:pt>
                <c:pt idx="3200">
                  <c:v>874.0</c:v>
                </c:pt>
                <c:pt idx="3201">
                  <c:v>875.0</c:v>
                </c:pt>
                <c:pt idx="3202">
                  <c:v>876.0</c:v>
                </c:pt>
                <c:pt idx="3203">
                  <c:v>877.0</c:v>
                </c:pt>
                <c:pt idx="3204">
                  <c:v>878.0</c:v>
                </c:pt>
                <c:pt idx="3205">
                  <c:v>879.0</c:v>
                </c:pt>
                <c:pt idx="3206">
                  <c:v>879.0</c:v>
                </c:pt>
                <c:pt idx="3207">
                  <c:v>879.0</c:v>
                </c:pt>
                <c:pt idx="3208">
                  <c:v>879.0</c:v>
                </c:pt>
                <c:pt idx="3209">
                  <c:v>880.0</c:v>
                </c:pt>
                <c:pt idx="3210">
                  <c:v>880.0</c:v>
                </c:pt>
                <c:pt idx="3211">
                  <c:v>880.0</c:v>
                </c:pt>
                <c:pt idx="3212">
                  <c:v>880.0</c:v>
                </c:pt>
                <c:pt idx="3213">
                  <c:v>880.0</c:v>
                </c:pt>
                <c:pt idx="3214">
                  <c:v>880.0</c:v>
                </c:pt>
                <c:pt idx="3215">
                  <c:v>880.0</c:v>
                </c:pt>
                <c:pt idx="3216">
                  <c:v>880.0</c:v>
                </c:pt>
                <c:pt idx="3217">
                  <c:v>880.0</c:v>
                </c:pt>
                <c:pt idx="3218">
                  <c:v>880.0</c:v>
                </c:pt>
                <c:pt idx="3219">
                  <c:v>880.0</c:v>
                </c:pt>
                <c:pt idx="3220">
                  <c:v>880.0</c:v>
                </c:pt>
                <c:pt idx="3221">
                  <c:v>881.0</c:v>
                </c:pt>
                <c:pt idx="3222">
                  <c:v>881.0</c:v>
                </c:pt>
                <c:pt idx="3223">
                  <c:v>881.0</c:v>
                </c:pt>
                <c:pt idx="3224">
                  <c:v>881.0</c:v>
                </c:pt>
                <c:pt idx="3225">
                  <c:v>881.0</c:v>
                </c:pt>
                <c:pt idx="3226">
                  <c:v>881.0</c:v>
                </c:pt>
                <c:pt idx="3227">
                  <c:v>881.0</c:v>
                </c:pt>
                <c:pt idx="3228">
                  <c:v>881.0</c:v>
                </c:pt>
                <c:pt idx="3229">
                  <c:v>881.0</c:v>
                </c:pt>
                <c:pt idx="3230">
                  <c:v>881.0</c:v>
                </c:pt>
                <c:pt idx="3231">
                  <c:v>881.0</c:v>
                </c:pt>
                <c:pt idx="3232">
                  <c:v>881.0</c:v>
                </c:pt>
                <c:pt idx="3233">
                  <c:v>881.0</c:v>
                </c:pt>
                <c:pt idx="3234">
                  <c:v>881.0</c:v>
                </c:pt>
                <c:pt idx="3235">
                  <c:v>882.0</c:v>
                </c:pt>
                <c:pt idx="3236">
                  <c:v>882.0</c:v>
                </c:pt>
                <c:pt idx="3237">
                  <c:v>882.0</c:v>
                </c:pt>
                <c:pt idx="3238">
                  <c:v>882.0</c:v>
                </c:pt>
                <c:pt idx="3239">
                  <c:v>883.0</c:v>
                </c:pt>
                <c:pt idx="3240">
                  <c:v>883.0</c:v>
                </c:pt>
                <c:pt idx="3241">
                  <c:v>883.0</c:v>
                </c:pt>
                <c:pt idx="3242">
                  <c:v>883.0</c:v>
                </c:pt>
                <c:pt idx="3243">
                  <c:v>883.0</c:v>
                </c:pt>
                <c:pt idx="3244">
                  <c:v>883.0</c:v>
                </c:pt>
                <c:pt idx="3245">
                  <c:v>883.0</c:v>
                </c:pt>
                <c:pt idx="3246">
                  <c:v>883.0</c:v>
                </c:pt>
                <c:pt idx="3247">
                  <c:v>883.0</c:v>
                </c:pt>
                <c:pt idx="3248">
                  <c:v>883.0</c:v>
                </c:pt>
                <c:pt idx="3249">
                  <c:v>883.0</c:v>
                </c:pt>
                <c:pt idx="3250">
                  <c:v>883.0</c:v>
                </c:pt>
                <c:pt idx="3251">
                  <c:v>883.0</c:v>
                </c:pt>
                <c:pt idx="3252">
                  <c:v>883.0</c:v>
                </c:pt>
                <c:pt idx="3253">
                  <c:v>883.0</c:v>
                </c:pt>
                <c:pt idx="3254">
                  <c:v>883.0</c:v>
                </c:pt>
                <c:pt idx="3255">
                  <c:v>883.0</c:v>
                </c:pt>
                <c:pt idx="3256">
                  <c:v>883.0</c:v>
                </c:pt>
                <c:pt idx="3257">
                  <c:v>884.0</c:v>
                </c:pt>
                <c:pt idx="3258">
                  <c:v>885.0</c:v>
                </c:pt>
                <c:pt idx="3259">
                  <c:v>885.0</c:v>
                </c:pt>
                <c:pt idx="3260">
                  <c:v>885.0</c:v>
                </c:pt>
                <c:pt idx="3261">
                  <c:v>885.0</c:v>
                </c:pt>
                <c:pt idx="3262">
                  <c:v>885.0</c:v>
                </c:pt>
                <c:pt idx="3263">
                  <c:v>885.0</c:v>
                </c:pt>
                <c:pt idx="3264">
                  <c:v>885.0</c:v>
                </c:pt>
                <c:pt idx="3265">
                  <c:v>886.0</c:v>
                </c:pt>
                <c:pt idx="3266">
                  <c:v>886.0</c:v>
                </c:pt>
                <c:pt idx="3267">
                  <c:v>886.0</c:v>
                </c:pt>
                <c:pt idx="3268">
                  <c:v>886.0</c:v>
                </c:pt>
                <c:pt idx="3269">
                  <c:v>886.0</c:v>
                </c:pt>
                <c:pt idx="3270">
                  <c:v>886.0</c:v>
                </c:pt>
                <c:pt idx="3271">
                  <c:v>886.0</c:v>
                </c:pt>
                <c:pt idx="3272">
                  <c:v>886.0</c:v>
                </c:pt>
                <c:pt idx="3273">
                  <c:v>887.0</c:v>
                </c:pt>
                <c:pt idx="3274">
                  <c:v>887.0</c:v>
                </c:pt>
                <c:pt idx="3275">
                  <c:v>887.0</c:v>
                </c:pt>
                <c:pt idx="3276">
                  <c:v>887.0</c:v>
                </c:pt>
                <c:pt idx="3277">
                  <c:v>887.0</c:v>
                </c:pt>
                <c:pt idx="3278">
                  <c:v>887.0</c:v>
                </c:pt>
                <c:pt idx="3279">
                  <c:v>887.0</c:v>
                </c:pt>
                <c:pt idx="3280">
                  <c:v>887.0</c:v>
                </c:pt>
                <c:pt idx="3281">
                  <c:v>887.0</c:v>
                </c:pt>
                <c:pt idx="3282">
                  <c:v>887.0</c:v>
                </c:pt>
                <c:pt idx="3283">
                  <c:v>887.0</c:v>
                </c:pt>
                <c:pt idx="3284">
                  <c:v>887.0</c:v>
                </c:pt>
                <c:pt idx="3285">
                  <c:v>887.0</c:v>
                </c:pt>
                <c:pt idx="3286">
                  <c:v>887.0</c:v>
                </c:pt>
                <c:pt idx="3287">
                  <c:v>887.0</c:v>
                </c:pt>
                <c:pt idx="3288">
                  <c:v>887.0</c:v>
                </c:pt>
                <c:pt idx="3289">
                  <c:v>887.0</c:v>
                </c:pt>
                <c:pt idx="3290">
                  <c:v>887.0</c:v>
                </c:pt>
                <c:pt idx="3291">
                  <c:v>887.0</c:v>
                </c:pt>
                <c:pt idx="3292">
                  <c:v>887.0</c:v>
                </c:pt>
                <c:pt idx="3293">
                  <c:v>887.0</c:v>
                </c:pt>
                <c:pt idx="3294">
                  <c:v>887.0</c:v>
                </c:pt>
                <c:pt idx="3295">
                  <c:v>887.0</c:v>
                </c:pt>
                <c:pt idx="3296">
                  <c:v>887.0</c:v>
                </c:pt>
                <c:pt idx="3297">
                  <c:v>887.0</c:v>
                </c:pt>
                <c:pt idx="3298">
                  <c:v>887.0</c:v>
                </c:pt>
                <c:pt idx="3299">
                  <c:v>887.0</c:v>
                </c:pt>
                <c:pt idx="3300">
                  <c:v>888.0</c:v>
                </c:pt>
                <c:pt idx="3301">
                  <c:v>888.0</c:v>
                </c:pt>
                <c:pt idx="3302">
                  <c:v>888.0</c:v>
                </c:pt>
                <c:pt idx="3303">
                  <c:v>888.0</c:v>
                </c:pt>
                <c:pt idx="3304">
                  <c:v>888.0</c:v>
                </c:pt>
                <c:pt idx="3305">
                  <c:v>888.0</c:v>
                </c:pt>
                <c:pt idx="3306">
                  <c:v>888.0</c:v>
                </c:pt>
                <c:pt idx="3307">
                  <c:v>888.0</c:v>
                </c:pt>
                <c:pt idx="3308">
                  <c:v>888.0</c:v>
                </c:pt>
                <c:pt idx="3309">
                  <c:v>888.0</c:v>
                </c:pt>
                <c:pt idx="3310">
                  <c:v>889.0</c:v>
                </c:pt>
                <c:pt idx="3311">
                  <c:v>890.0</c:v>
                </c:pt>
                <c:pt idx="3312">
                  <c:v>891.0</c:v>
                </c:pt>
                <c:pt idx="3313">
                  <c:v>892.0</c:v>
                </c:pt>
                <c:pt idx="3314">
                  <c:v>893.0</c:v>
                </c:pt>
                <c:pt idx="3315">
                  <c:v>894.0</c:v>
                </c:pt>
                <c:pt idx="3316">
                  <c:v>894.0</c:v>
                </c:pt>
                <c:pt idx="3317">
                  <c:v>894.0</c:v>
                </c:pt>
                <c:pt idx="3318">
                  <c:v>894.0</c:v>
                </c:pt>
                <c:pt idx="3319">
                  <c:v>894.0</c:v>
                </c:pt>
                <c:pt idx="3320">
                  <c:v>894.0</c:v>
                </c:pt>
                <c:pt idx="3321">
                  <c:v>894.0</c:v>
                </c:pt>
                <c:pt idx="3322">
                  <c:v>894.0</c:v>
                </c:pt>
                <c:pt idx="3323">
                  <c:v>894.0</c:v>
                </c:pt>
                <c:pt idx="3324">
                  <c:v>894.0</c:v>
                </c:pt>
                <c:pt idx="3325">
                  <c:v>894.0</c:v>
                </c:pt>
                <c:pt idx="3326">
                  <c:v>894.0</c:v>
                </c:pt>
                <c:pt idx="3327">
                  <c:v>894.0</c:v>
                </c:pt>
                <c:pt idx="3328">
                  <c:v>894.0</c:v>
                </c:pt>
                <c:pt idx="3329">
                  <c:v>894.0</c:v>
                </c:pt>
                <c:pt idx="3330">
                  <c:v>894.0</c:v>
                </c:pt>
                <c:pt idx="3331">
                  <c:v>894.0</c:v>
                </c:pt>
                <c:pt idx="3332">
                  <c:v>895.0</c:v>
                </c:pt>
                <c:pt idx="3333">
                  <c:v>895.0</c:v>
                </c:pt>
                <c:pt idx="3334">
                  <c:v>896.0</c:v>
                </c:pt>
                <c:pt idx="3335">
                  <c:v>897.0</c:v>
                </c:pt>
                <c:pt idx="3336">
                  <c:v>898.0</c:v>
                </c:pt>
                <c:pt idx="3337">
                  <c:v>899.0</c:v>
                </c:pt>
                <c:pt idx="3338">
                  <c:v>899.0</c:v>
                </c:pt>
                <c:pt idx="3339">
                  <c:v>899.0</c:v>
                </c:pt>
                <c:pt idx="3340">
                  <c:v>900.0</c:v>
                </c:pt>
                <c:pt idx="3341">
                  <c:v>901.0</c:v>
                </c:pt>
                <c:pt idx="3342">
                  <c:v>902.0</c:v>
                </c:pt>
                <c:pt idx="3343">
                  <c:v>902.0</c:v>
                </c:pt>
                <c:pt idx="3344">
                  <c:v>903.0</c:v>
                </c:pt>
                <c:pt idx="3345">
                  <c:v>903.0</c:v>
                </c:pt>
                <c:pt idx="3346">
                  <c:v>904.0</c:v>
                </c:pt>
                <c:pt idx="3347">
                  <c:v>905.0</c:v>
                </c:pt>
                <c:pt idx="3348">
                  <c:v>906.0</c:v>
                </c:pt>
                <c:pt idx="3349">
                  <c:v>906.0</c:v>
                </c:pt>
                <c:pt idx="3350">
                  <c:v>906.0</c:v>
                </c:pt>
                <c:pt idx="3351">
                  <c:v>906.0</c:v>
                </c:pt>
                <c:pt idx="3352">
                  <c:v>907.0</c:v>
                </c:pt>
                <c:pt idx="3353">
                  <c:v>908.0</c:v>
                </c:pt>
                <c:pt idx="3354">
                  <c:v>909.0</c:v>
                </c:pt>
                <c:pt idx="3355">
                  <c:v>909.0</c:v>
                </c:pt>
                <c:pt idx="3356">
                  <c:v>909.0</c:v>
                </c:pt>
                <c:pt idx="3357">
                  <c:v>910.0</c:v>
                </c:pt>
                <c:pt idx="3358">
                  <c:v>911.0</c:v>
                </c:pt>
                <c:pt idx="3359">
                  <c:v>912.0</c:v>
                </c:pt>
                <c:pt idx="3360">
                  <c:v>912.0</c:v>
                </c:pt>
                <c:pt idx="3361">
                  <c:v>912.0</c:v>
                </c:pt>
                <c:pt idx="3362">
                  <c:v>913.0</c:v>
                </c:pt>
                <c:pt idx="3363">
                  <c:v>913.0</c:v>
                </c:pt>
                <c:pt idx="3364">
                  <c:v>914.0</c:v>
                </c:pt>
                <c:pt idx="3365">
                  <c:v>915.0</c:v>
                </c:pt>
                <c:pt idx="3366">
                  <c:v>916.0</c:v>
                </c:pt>
                <c:pt idx="3367">
                  <c:v>917.0</c:v>
                </c:pt>
                <c:pt idx="3368">
                  <c:v>918.0</c:v>
                </c:pt>
                <c:pt idx="3369">
                  <c:v>919.0</c:v>
                </c:pt>
                <c:pt idx="3370">
                  <c:v>920.0</c:v>
                </c:pt>
                <c:pt idx="3371">
                  <c:v>921.0</c:v>
                </c:pt>
                <c:pt idx="3372">
                  <c:v>921.0</c:v>
                </c:pt>
                <c:pt idx="3373">
                  <c:v>921.0</c:v>
                </c:pt>
                <c:pt idx="3374">
                  <c:v>922.0</c:v>
                </c:pt>
                <c:pt idx="3375">
                  <c:v>922.0</c:v>
                </c:pt>
                <c:pt idx="3376">
                  <c:v>922.0</c:v>
                </c:pt>
                <c:pt idx="3377">
                  <c:v>922.0</c:v>
                </c:pt>
                <c:pt idx="3378">
                  <c:v>922.0</c:v>
                </c:pt>
                <c:pt idx="3379">
                  <c:v>923.0</c:v>
                </c:pt>
                <c:pt idx="3380">
                  <c:v>924.0</c:v>
                </c:pt>
                <c:pt idx="3381">
                  <c:v>924.0</c:v>
                </c:pt>
                <c:pt idx="3382">
                  <c:v>924.0</c:v>
                </c:pt>
                <c:pt idx="3383">
                  <c:v>925.0</c:v>
                </c:pt>
                <c:pt idx="3384">
                  <c:v>926.0</c:v>
                </c:pt>
                <c:pt idx="3385">
                  <c:v>927.0</c:v>
                </c:pt>
                <c:pt idx="3386">
                  <c:v>928.0</c:v>
                </c:pt>
                <c:pt idx="3387">
                  <c:v>929.0</c:v>
                </c:pt>
                <c:pt idx="3388">
                  <c:v>930.0</c:v>
                </c:pt>
                <c:pt idx="3389">
                  <c:v>931.0</c:v>
                </c:pt>
                <c:pt idx="3390">
                  <c:v>932.0</c:v>
                </c:pt>
                <c:pt idx="3391">
                  <c:v>933.0</c:v>
                </c:pt>
                <c:pt idx="3392">
                  <c:v>934.0</c:v>
                </c:pt>
                <c:pt idx="3393">
                  <c:v>934.0</c:v>
                </c:pt>
                <c:pt idx="3394">
                  <c:v>934.0</c:v>
                </c:pt>
                <c:pt idx="3395">
                  <c:v>934.0</c:v>
                </c:pt>
                <c:pt idx="3396">
                  <c:v>934.0</c:v>
                </c:pt>
                <c:pt idx="3397">
                  <c:v>934.0</c:v>
                </c:pt>
                <c:pt idx="3398">
                  <c:v>934.0</c:v>
                </c:pt>
                <c:pt idx="3399">
                  <c:v>935.0</c:v>
                </c:pt>
                <c:pt idx="3400">
                  <c:v>936.0</c:v>
                </c:pt>
                <c:pt idx="3401">
                  <c:v>936.0</c:v>
                </c:pt>
                <c:pt idx="3402">
                  <c:v>936.0</c:v>
                </c:pt>
                <c:pt idx="3403">
                  <c:v>936.0</c:v>
                </c:pt>
                <c:pt idx="3404">
                  <c:v>936.0</c:v>
                </c:pt>
                <c:pt idx="3405">
                  <c:v>936.0</c:v>
                </c:pt>
                <c:pt idx="3406">
                  <c:v>937.0</c:v>
                </c:pt>
                <c:pt idx="3407">
                  <c:v>938.0</c:v>
                </c:pt>
                <c:pt idx="3408">
                  <c:v>939.0</c:v>
                </c:pt>
                <c:pt idx="3409">
                  <c:v>939.0</c:v>
                </c:pt>
                <c:pt idx="3410">
                  <c:v>939.0</c:v>
                </c:pt>
                <c:pt idx="3411">
                  <c:v>939.0</c:v>
                </c:pt>
                <c:pt idx="3412">
                  <c:v>939.0</c:v>
                </c:pt>
                <c:pt idx="3413">
                  <c:v>939.0</c:v>
                </c:pt>
                <c:pt idx="3414">
                  <c:v>940.0</c:v>
                </c:pt>
                <c:pt idx="3415">
                  <c:v>941.0</c:v>
                </c:pt>
                <c:pt idx="3416">
                  <c:v>941.0</c:v>
                </c:pt>
                <c:pt idx="3417">
                  <c:v>942.0</c:v>
                </c:pt>
                <c:pt idx="3418">
                  <c:v>943.0</c:v>
                </c:pt>
                <c:pt idx="3419">
                  <c:v>944.0</c:v>
                </c:pt>
                <c:pt idx="3420">
                  <c:v>944.0</c:v>
                </c:pt>
                <c:pt idx="3421">
                  <c:v>945.0</c:v>
                </c:pt>
                <c:pt idx="3422">
                  <c:v>946.0</c:v>
                </c:pt>
                <c:pt idx="3423">
                  <c:v>947.0</c:v>
                </c:pt>
                <c:pt idx="3424">
                  <c:v>948.0</c:v>
                </c:pt>
                <c:pt idx="3425">
                  <c:v>949.0</c:v>
                </c:pt>
                <c:pt idx="3426">
                  <c:v>949.0</c:v>
                </c:pt>
                <c:pt idx="3427">
                  <c:v>949.0</c:v>
                </c:pt>
                <c:pt idx="3428">
                  <c:v>949.0</c:v>
                </c:pt>
                <c:pt idx="3429">
                  <c:v>950.0</c:v>
                </c:pt>
                <c:pt idx="3430">
                  <c:v>950.0</c:v>
                </c:pt>
                <c:pt idx="3431">
                  <c:v>950.0</c:v>
                </c:pt>
                <c:pt idx="3432">
                  <c:v>950.0</c:v>
                </c:pt>
                <c:pt idx="3433">
                  <c:v>950.0</c:v>
                </c:pt>
                <c:pt idx="3434">
                  <c:v>950.0</c:v>
                </c:pt>
                <c:pt idx="3435">
                  <c:v>950.0</c:v>
                </c:pt>
                <c:pt idx="3436">
                  <c:v>950.0</c:v>
                </c:pt>
                <c:pt idx="3437">
                  <c:v>950.0</c:v>
                </c:pt>
                <c:pt idx="3438">
                  <c:v>950.0</c:v>
                </c:pt>
                <c:pt idx="3439">
                  <c:v>950.0</c:v>
                </c:pt>
                <c:pt idx="3440">
                  <c:v>950.0</c:v>
                </c:pt>
                <c:pt idx="3441">
                  <c:v>950.0</c:v>
                </c:pt>
                <c:pt idx="3442">
                  <c:v>951.0</c:v>
                </c:pt>
                <c:pt idx="3443">
                  <c:v>951.0</c:v>
                </c:pt>
                <c:pt idx="3444">
                  <c:v>951.0</c:v>
                </c:pt>
                <c:pt idx="3445">
                  <c:v>951.0</c:v>
                </c:pt>
                <c:pt idx="3446">
                  <c:v>951.0</c:v>
                </c:pt>
                <c:pt idx="3447">
                  <c:v>952.0</c:v>
                </c:pt>
                <c:pt idx="3448">
                  <c:v>952.0</c:v>
                </c:pt>
                <c:pt idx="3449">
                  <c:v>952.0</c:v>
                </c:pt>
                <c:pt idx="3450">
                  <c:v>952.0</c:v>
                </c:pt>
                <c:pt idx="3451">
                  <c:v>952.0</c:v>
                </c:pt>
                <c:pt idx="3452">
                  <c:v>952.0</c:v>
                </c:pt>
                <c:pt idx="3453">
                  <c:v>952.0</c:v>
                </c:pt>
                <c:pt idx="3454">
                  <c:v>952.0</c:v>
                </c:pt>
                <c:pt idx="3455">
                  <c:v>952.0</c:v>
                </c:pt>
                <c:pt idx="3456">
                  <c:v>952.0</c:v>
                </c:pt>
                <c:pt idx="3457">
                  <c:v>952.0</c:v>
                </c:pt>
                <c:pt idx="3458">
                  <c:v>952.0</c:v>
                </c:pt>
                <c:pt idx="3459">
                  <c:v>952.0</c:v>
                </c:pt>
                <c:pt idx="3460">
                  <c:v>952.0</c:v>
                </c:pt>
                <c:pt idx="3461">
                  <c:v>952.0</c:v>
                </c:pt>
                <c:pt idx="3462">
                  <c:v>952.0</c:v>
                </c:pt>
                <c:pt idx="3463">
                  <c:v>952.0</c:v>
                </c:pt>
                <c:pt idx="3464">
                  <c:v>952.0</c:v>
                </c:pt>
                <c:pt idx="3465">
                  <c:v>952.0</c:v>
                </c:pt>
                <c:pt idx="3466">
                  <c:v>953.0</c:v>
                </c:pt>
                <c:pt idx="3467">
                  <c:v>954.0</c:v>
                </c:pt>
                <c:pt idx="3468">
                  <c:v>955.0</c:v>
                </c:pt>
                <c:pt idx="3469">
                  <c:v>956.0</c:v>
                </c:pt>
                <c:pt idx="3470">
                  <c:v>956.0</c:v>
                </c:pt>
                <c:pt idx="3471">
                  <c:v>956.0</c:v>
                </c:pt>
                <c:pt idx="3472">
                  <c:v>957.0</c:v>
                </c:pt>
                <c:pt idx="3473">
                  <c:v>958.0</c:v>
                </c:pt>
                <c:pt idx="3474">
                  <c:v>959.0</c:v>
                </c:pt>
                <c:pt idx="3475">
                  <c:v>959.0</c:v>
                </c:pt>
                <c:pt idx="3476">
                  <c:v>959.0</c:v>
                </c:pt>
                <c:pt idx="3477">
                  <c:v>960.0</c:v>
                </c:pt>
                <c:pt idx="3478">
                  <c:v>960.0</c:v>
                </c:pt>
                <c:pt idx="3479">
                  <c:v>960.0</c:v>
                </c:pt>
                <c:pt idx="3480">
                  <c:v>960.0</c:v>
                </c:pt>
                <c:pt idx="3481">
                  <c:v>960.0</c:v>
                </c:pt>
                <c:pt idx="3482">
                  <c:v>960.0</c:v>
                </c:pt>
                <c:pt idx="3483">
                  <c:v>960.0</c:v>
                </c:pt>
                <c:pt idx="3484">
                  <c:v>960.0</c:v>
                </c:pt>
                <c:pt idx="3485">
                  <c:v>960.0</c:v>
                </c:pt>
                <c:pt idx="3486">
                  <c:v>960.0</c:v>
                </c:pt>
                <c:pt idx="3487">
                  <c:v>960.0</c:v>
                </c:pt>
                <c:pt idx="3488">
                  <c:v>960.0</c:v>
                </c:pt>
                <c:pt idx="3489">
                  <c:v>960.0</c:v>
                </c:pt>
                <c:pt idx="3490">
                  <c:v>960.0</c:v>
                </c:pt>
                <c:pt idx="3491">
                  <c:v>960.0</c:v>
                </c:pt>
                <c:pt idx="3492">
                  <c:v>961.0</c:v>
                </c:pt>
                <c:pt idx="3493">
                  <c:v>961.0</c:v>
                </c:pt>
                <c:pt idx="3494">
                  <c:v>961.0</c:v>
                </c:pt>
                <c:pt idx="3495">
                  <c:v>961.0</c:v>
                </c:pt>
                <c:pt idx="3496">
                  <c:v>961.0</c:v>
                </c:pt>
                <c:pt idx="3497">
                  <c:v>961.0</c:v>
                </c:pt>
                <c:pt idx="3498">
                  <c:v>962.0</c:v>
                </c:pt>
                <c:pt idx="3499">
                  <c:v>963.0</c:v>
                </c:pt>
                <c:pt idx="3500">
                  <c:v>964.0</c:v>
                </c:pt>
                <c:pt idx="3501">
                  <c:v>965.0</c:v>
                </c:pt>
                <c:pt idx="3502">
                  <c:v>966.0</c:v>
                </c:pt>
                <c:pt idx="3503">
                  <c:v>967.0</c:v>
                </c:pt>
                <c:pt idx="3504">
                  <c:v>968.0</c:v>
                </c:pt>
                <c:pt idx="3505">
                  <c:v>968.0</c:v>
                </c:pt>
                <c:pt idx="3506">
                  <c:v>968.0</c:v>
                </c:pt>
                <c:pt idx="3507">
                  <c:v>968.0</c:v>
                </c:pt>
                <c:pt idx="3508">
                  <c:v>968.0</c:v>
                </c:pt>
                <c:pt idx="3509">
                  <c:v>968.0</c:v>
                </c:pt>
                <c:pt idx="3510">
                  <c:v>968.0</c:v>
                </c:pt>
                <c:pt idx="3511">
                  <c:v>968.0</c:v>
                </c:pt>
                <c:pt idx="3512">
                  <c:v>968.0</c:v>
                </c:pt>
                <c:pt idx="3513">
                  <c:v>969.0</c:v>
                </c:pt>
                <c:pt idx="3514">
                  <c:v>970.0</c:v>
                </c:pt>
                <c:pt idx="3515">
                  <c:v>971.0</c:v>
                </c:pt>
                <c:pt idx="3516">
                  <c:v>972.0</c:v>
                </c:pt>
                <c:pt idx="3517">
                  <c:v>973.0</c:v>
                </c:pt>
                <c:pt idx="3518">
                  <c:v>974.0</c:v>
                </c:pt>
                <c:pt idx="3519">
                  <c:v>974.0</c:v>
                </c:pt>
                <c:pt idx="3520">
                  <c:v>974.0</c:v>
                </c:pt>
                <c:pt idx="3521">
                  <c:v>974.0</c:v>
                </c:pt>
                <c:pt idx="3522">
                  <c:v>974.0</c:v>
                </c:pt>
                <c:pt idx="3523">
                  <c:v>974.0</c:v>
                </c:pt>
                <c:pt idx="3524">
                  <c:v>974.0</c:v>
                </c:pt>
                <c:pt idx="3525">
                  <c:v>974.0</c:v>
                </c:pt>
                <c:pt idx="3526">
                  <c:v>974.0</c:v>
                </c:pt>
                <c:pt idx="3527">
                  <c:v>974.0</c:v>
                </c:pt>
                <c:pt idx="3528">
                  <c:v>974.0</c:v>
                </c:pt>
                <c:pt idx="3529">
                  <c:v>974.0</c:v>
                </c:pt>
                <c:pt idx="3530">
                  <c:v>974.0</c:v>
                </c:pt>
                <c:pt idx="3531">
                  <c:v>974.0</c:v>
                </c:pt>
                <c:pt idx="3532">
                  <c:v>974.0</c:v>
                </c:pt>
                <c:pt idx="3533">
                  <c:v>974.0</c:v>
                </c:pt>
                <c:pt idx="3534">
                  <c:v>974.0</c:v>
                </c:pt>
                <c:pt idx="3535">
                  <c:v>974.0</c:v>
                </c:pt>
                <c:pt idx="3536">
                  <c:v>975.0</c:v>
                </c:pt>
                <c:pt idx="3537">
                  <c:v>975.0</c:v>
                </c:pt>
                <c:pt idx="3538">
                  <c:v>975.0</c:v>
                </c:pt>
                <c:pt idx="3539">
                  <c:v>975.0</c:v>
                </c:pt>
                <c:pt idx="3540">
                  <c:v>975.0</c:v>
                </c:pt>
                <c:pt idx="3541">
                  <c:v>975.0</c:v>
                </c:pt>
                <c:pt idx="3542">
                  <c:v>975.0</c:v>
                </c:pt>
                <c:pt idx="3543">
                  <c:v>975.0</c:v>
                </c:pt>
                <c:pt idx="3544">
                  <c:v>976.0</c:v>
                </c:pt>
                <c:pt idx="3545">
                  <c:v>977.0</c:v>
                </c:pt>
                <c:pt idx="3546">
                  <c:v>978.0</c:v>
                </c:pt>
                <c:pt idx="3547">
                  <c:v>979.0</c:v>
                </c:pt>
                <c:pt idx="3548">
                  <c:v>979.0</c:v>
                </c:pt>
                <c:pt idx="3549">
                  <c:v>979.0</c:v>
                </c:pt>
                <c:pt idx="3550">
                  <c:v>980.0</c:v>
                </c:pt>
                <c:pt idx="3551">
                  <c:v>981.0</c:v>
                </c:pt>
                <c:pt idx="3552">
                  <c:v>981.0</c:v>
                </c:pt>
                <c:pt idx="3553">
                  <c:v>981.0</c:v>
                </c:pt>
                <c:pt idx="3554">
                  <c:v>981.0</c:v>
                </c:pt>
                <c:pt idx="3555">
                  <c:v>982.0</c:v>
                </c:pt>
                <c:pt idx="3556">
                  <c:v>983.0</c:v>
                </c:pt>
                <c:pt idx="3557">
                  <c:v>984.0</c:v>
                </c:pt>
                <c:pt idx="3558">
                  <c:v>985.0</c:v>
                </c:pt>
                <c:pt idx="3559">
                  <c:v>985.0</c:v>
                </c:pt>
                <c:pt idx="3560">
                  <c:v>985.0</c:v>
                </c:pt>
                <c:pt idx="3561">
                  <c:v>985.0</c:v>
                </c:pt>
                <c:pt idx="3562">
                  <c:v>985.0</c:v>
                </c:pt>
                <c:pt idx="3563">
                  <c:v>985.0</c:v>
                </c:pt>
                <c:pt idx="3564">
                  <c:v>985.0</c:v>
                </c:pt>
                <c:pt idx="3565">
                  <c:v>985.0</c:v>
                </c:pt>
                <c:pt idx="3566">
                  <c:v>986.0</c:v>
                </c:pt>
                <c:pt idx="3567">
                  <c:v>987.0</c:v>
                </c:pt>
                <c:pt idx="3568">
                  <c:v>988.0</c:v>
                </c:pt>
                <c:pt idx="3569">
                  <c:v>988.0</c:v>
                </c:pt>
                <c:pt idx="3570">
                  <c:v>988.0</c:v>
                </c:pt>
                <c:pt idx="3571">
                  <c:v>988.0</c:v>
                </c:pt>
                <c:pt idx="3572">
                  <c:v>988.0</c:v>
                </c:pt>
                <c:pt idx="3573">
                  <c:v>988.0</c:v>
                </c:pt>
                <c:pt idx="3574">
                  <c:v>988.0</c:v>
                </c:pt>
                <c:pt idx="3575">
                  <c:v>988.0</c:v>
                </c:pt>
                <c:pt idx="3576">
                  <c:v>988.0</c:v>
                </c:pt>
                <c:pt idx="3577">
                  <c:v>988.0</c:v>
                </c:pt>
                <c:pt idx="3578">
                  <c:v>988.0</c:v>
                </c:pt>
                <c:pt idx="3579">
                  <c:v>988.0</c:v>
                </c:pt>
                <c:pt idx="3580">
                  <c:v>988.0</c:v>
                </c:pt>
                <c:pt idx="3581">
                  <c:v>988.0</c:v>
                </c:pt>
                <c:pt idx="3582">
                  <c:v>988.0</c:v>
                </c:pt>
                <c:pt idx="3583">
                  <c:v>988.0</c:v>
                </c:pt>
                <c:pt idx="3584">
                  <c:v>988.0</c:v>
                </c:pt>
                <c:pt idx="3585">
                  <c:v>988.0</c:v>
                </c:pt>
                <c:pt idx="3586">
                  <c:v>988.0</c:v>
                </c:pt>
                <c:pt idx="3587">
                  <c:v>988.0</c:v>
                </c:pt>
                <c:pt idx="3588">
                  <c:v>988.0</c:v>
                </c:pt>
                <c:pt idx="3589">
                  <c:v>988.0</c:v>
                </c:pt>
                <c:pt idx="3590">
                  <c:v>988.0</c:v>
                </c:pt>
                <c:pt idx="3591">
                  <c:v>988.0</c:v>
                </c:pt>
                <c:pt idx="3592">
                  <c:v>988.0</c:v>
                </c:pt>
                <c:pt idx="3593">
                  <c:v>988.0</c:v>
                </c:pt>
                <c:pt idx="3594">
                  <c:v>988.0</c:v>
                </c:pt>
                <c:pt idx="3595">
                  <c:v>988.0</c:v>
                </c:pt>
                <c:pt idx="3596">
                  <c:v>989.0</c:v>
                </c:pt>
                <c:pt idx="3597">
                  <c:v>990.0</c:v>
                </c:pt>
                <c:pt idx="3598">
                  <c:v>991.0</c:v>
                </c:pt>
                <c:pt idx="3599">
                  <c:v>991.0</c:v>
                </c:pt>
                <c:pt idx="3600">
                  <c:v>991.0</c:v>
                </c:pt>
                <c:pt idx="3601">
                  <c:v>991.0</c:v>
                </c:pt>
                <c:pt idx="3602">
                  <c:v>992.0</c:v>
                </c:pt>
                <c:pt idx="3603">
                  <c:v>993.0</c:v>
                </c:pt>
                <c:pt idx="3604">
                  <c:v>994.0</c:v>
                </c:pt>
                <c:pt idx="3605">
                  <c:v>995.0</c:v>
                </c:pt>
                <c:pt idx="3606">
                  <c:v>996.0</c:v>
                </c:pt>
                <c:pt idx="3607">
                  <c:v>997.0</c:v>
                </c:pt>
                <c:pt idx="3608">
                  <c:v>997.0</c:v>
                </c:pt>
                <c:pt idx="3609">
                  <c:v>997.0</c:v>
                </c:pt>
                <c:pt idx="3610">
                  <c:v>997.0</c:v>
                </c:pt>
                <c:pt idx="3611">
                  <c:v>997.0</c:v>
                </c:pt>
                <c:pt idx="3612">
                  <c:v>997.0</c:v>
                </c:pt>
                <c:pt idx="3613">
                  <c:v>997.0</c:v>
                </c:pt>
                <c:pt idx="3614">
                  <c:v>997.0</c:v>
                </c:pt>
                <c:pt idx="3615">
                  <c:v>998.0</c:v>
                </c:pt>
                <c:pt idx="3616">
                  <c:v>999.0</c:v>
                </c:pt>
                <c:pt idx="3617">
                  <c:v>1000.0</c:v>
                </c:pt>
                <c:pt idx="3618">
                  <c:v>1001.0</c:v>
                </c:pt>
                <c:pt idx="3619">
                  <c:v>1001.0</c:v>
                </c:pt>
                <c:pt idx="3620">
                  <c:v>1002.0</c:v>
                </c:pt>
                <c:pt idx="3621">
                  <c:v>1002.0</c:v>
                </c:pt>
                <c:pt idx="3622">
                  <c:v>1002.0</c:v>
                </c:pt>
                <c:pt idx="3623">
                  <c:v>1002.0</c:v>
                </c:pt>
                <c:pt idx="3624">
                  <c:v>1002.0</c:v>
                </c:pt>
                <c:pt idx="3625">
                  <c:v>1002.0</c:v>
                </c:pt>
                <c:pt idx="3626">
                  <c:v>1002.0</c:v>
                </c:pt>
                <c:pt idx="3627">
                  <c:v>1002.0</c:v>
                </c:pt>
                <c:pt idx="3628">
                  <c:v>1002.0</c:v>
                </c:pt>
                <c:pt idx="3629">
                  <c:v>1002.0</c:v>
                </c:pt>
                <c:pt idx="3630">
                  <c:v>1002.0</c:v>
                </c:pt>
                <c:pt idx="3631">
                  <c:v>1002.0</c:v>
                </c:pt>
                <c:pt idx="3632">
                  <c:v>1003.0</c:v>
                </c:pt>
                <c:pt idx="3633">
                  <c:v>1004.0</c:v>
                </c:pt>
                <c:pt idx="3634">
                  <c:v>1005.0</c:v>
                </c:pt>
                <c:pt idx="3635">
                  <c:v>1005.0</c:v>
                </c:pt>
                <c:pt idx="3636">
                  <c:v>1005.0</c:v>
                </c:pt>
                <c:pt idx="3637">
                  <c:v>1005.0</c:v>
                </c:pt>
                <c:pt idx="3638">
                  <c:v>1005.0</c:v>
                </c:pt>
                <c:pt idx="3639">
                  <c:v>1005.0</c:v>
                </c:pt>
                <c:pt idx="3640">
                  <c:v>1005.0</c:v>
                </c:pt>
                <c:pt idx="3641">
                  <c:v>1005.0</c:v>
                </c:pt>
                <c:pt idx="3642">
                  <c:v>1005.0</c:v>
                </c:pt>
                <c:pt idx="3643">
                  <c:v>1005.0</c:v>
                </c:pt>
                <c:pt idx="3644">
                  <c:v>1005.0</c:v>
                </c:pt>
                <c:pt idx="3645">
                  <c:v>1005.0</c:v>
                </c:pt>
                <c:pt idx="3646">
                  <c:v>1005.0</c:v>
                </c:pt>
                <c:pt idx="3647">
                  <c:v>1005.0</c:v>
                </c:pt>
                <c:pt idx="3648">
                  <c:v>1005.0</c:v>
                </c:pt>
                <c:pt idx="3649">
                  <c:v>1005.0</c:v>
                </c:pt>
                <c:pt idx="3650">
                  <c:v>1005.0</c:v>
                </c:pt>
                <c:pt idx="3651">
                  <c:v>1006.0</c:v>
                </c:pt>
                <c:pt idx="3652">
                  <c:v>1006.0</c:v>
                </c:pt>
                <c:pt idx="3653">
                  <c:v>1006.0</c:v>
                </c:pt>
                <c:pt idx="3654">
                  <c:v>1006.0</c:v>
                </c:pt>
                <c:pt idx="3655">
                  <c:v>1006.0</c:v>
                </c:pt>
                <c:pt idx="3656">
                  <c:v>1006.0</c:v>
                </c:pt>
                <c:pt idx="3657">
                  <c:v>1006.0</c:v>
                </c:pt>
                <c:pt idx="3658">
                  <c:v>1006.0</c:v>
                </c:pt>
                <c:pt idx="3659">
                  <c:v>1006.0</c:v>
                </c:pt>
                <c:pt idx="3660">
                  <c:v>1006.0</c:v>
                </c:pt>
                <c:pt idx="3661">
                  <c:v>1006.0</c:v>
                </c:pt>
                <c:pt idx="3662">
                  <c:v>1006.0</c:v>
                </c:pt>
                <c:pt idx="3663">
                  <c:v>1007.0</c:v>
                </c:pt>
                <c:pt idx="3664">
                  <c:v>1007.0</c:v>
                </c:pt>
                <c:pt idx="3665">
                  <c:v>1007.0</c:v>
                </c:pt>
                <c:pt idx="3666">
                  <c:v>1007.0</c:v>
                </c:pt>
                <c:pt idx="3667">
                  <c:v>1007.0</c:v>
                </c:pt>
                <c:pt idx="3668">
                  <c:v>1007.0</c:v>
                </c:pt>
                <c:pt idx="3669">
                  <c:v>1007.0</c:v>
                </c:pt>
                <c:pt idx="3670">
                  <c:v>1007.0</c:v>
                </c:pt>
                <c:pt idx="3671">
                  <c:v>1007.0</c:v>
                </c:pt>
                <c:pt idx="3672">
                  <c:v>1007.0</c:v>
                </c:pt>
                <c:pt idx="3673">
                  <c:v>1007.0</c:v>
                </c:pt>
                <c:pt idx="3674">
                  <c:v>1008.0</c:v>
                </c:pt>
                <c:pt idx="3675">
                  <c:v>1008.0</c:v>
                </c:pt>
                <c:pt idx="3676">
                  <c:v>1009.0</c:v>
                </c:pt>
                <c:pt idx="3677">
                  <c:v>1010.0</c:v>
                </c:pt>
                <c:pt idx="3678">
                  <c:v>1010.0</c:v>
                </c:pt>
                <c:pt idx="3679">
                  <c:v>1010.0</c:v>
                </c:pt>
                <c:pt idx="3680">
                  <c:v>1010.0</c:v>
                </c:pt>
                <c:pt idx="3681">
                  <c:v>1010.0</c:v>
                </c:pt>
                <c:pt idx="3682">
                  <c:v>1010.0</c:v>
                </c:pt>
                <c:pt idx="3683">
                  <c:v>1010.0</c:v>
                </c:pt>
                <c:pt idx="3684">
                  <c:v>1010.0</c:v>
                </c:pt>
                <c:pt idx="3685">
                  <c:v>1010.0</c:v>
                </c:pt>
                <c:pt idx="3686">
                  <c:v>1010.0</c:v>
                </c:pt>
                <c:pt idx="3687">
                  <c:v>1011.0</c:v>
                </c:pt>
                <c:pt idx="3688">
                  <c:v>1012.0</c:v>
                </c:pt>
                <c:pt idx="3689">
                  <c:v>1013.0</c:v>
                </c:pt>
                <c:pt idx="3690">
                  <c:v>1014.0</c:v>
                </c:pt>
                <c:pt idx="3691">
                  <c:v>1014.0</c:v>
                </c:pt>
                <c:pt idx="3692">
                  <c:v>1014.0</c:v>
                </c:pt>
                <c:pt idx="3693">
                  <c:v>1014.0</c:v>
                </c:pt>
                <c:pt idx="3694">
                  <c:v>1014.0</c:v>
                </c:pt>
                <c:pt idx="3695">
                  <c:v>1014.0</c:v>
                </c:pt>
                <c:pt idx="3696">
                  <c:v>1015.0</c:v>
                </c:pt>
                <c:pt idx="3697">
                  <c:v>1016.0</c:v>
                </c:pt>
                <c:pt idx="3698">
                  <c:v>1016.0</c:v>
                </c:pt>
                <c:pt idx="3699">
                  <c:v>1016.0</c:v>
                </c:pt>
                <c:pt idx="3700">
                  <c:v>1017.0</c:v>
                </c:pt>
                <c:pt idx="3701">
                  <c:v>1018.0</c:v>
                </c:pt>
                <c:pt idx="3702">
                  <c:v>1018.0</c:v>
                </c:pt>
                <c:pt idx="3703">
                  <c:v>1018.0</c:v>
                </c:pt>
                <c:pt idx="3704">
                  <c:v>1018.0</c:v>
                </c:pt>
                <c:pt idx="3705">
                  <c:v>1018.0</c:v>
                </c:pt>
                <c:pt idx="3706">
                  <c:v>1019.0</c:v>
                </c:pt>
                <c:pt idx="3707">
                  <c:v>1020.0</c:v>
                </c:pt>
                <c:pt idx="3708">
                  <c:v>1021.0</c:v>
                </c:pt>
                <c:pt idx="3709">
                  <c:v>1021.0</c:v>
                </c:pt>
                <c:pt idx="3710">
                  <c:v>1021.0</c:v>
                </c:pt>
                <c:pt idx="3711">
                  <c:v>1021.0</c:v>
                </c:pt>
                <c:pt idx="3712">
                  <c:v>1021.0</c:v>
                </c:pt>
                <c:pt idx="3713">
                  <c:v>1021.0</c:v>
                </c:pt>
                <c:pt idx="3714">
                  <c:v>1021.0</c:v>
                </c:pt>
                <c:pt idx="3715">
                  <c:v>1021.0</c:v>
                </c:pt>
                <c:pt idx="3716">
                  <c:v>1021.0</c:v>
                </c:pt>
                <c:pt idx="3717">
                  <c:v>1021.0</c:v>
                </c:pt>
                <c:pt idx="3718">
                  <c:v>1021.0</c:v>
                </c:pt>
                <c:pt idx="3719">
                  <c:v>1021.0</c:v>
                </c:pt>
                <c:pt idx="3720">
                  <c:v>1021.0</c:v>
                </c:pt>
                <c:pt idx="3721">
                  <c:v>1021.0</c:v>
                </c:pt>
                <c:pt idx="3722">
                  <c:v>1021.0</c:v>
                </c:pt>
                <c:pt idx="3723">
                  <c:v>1021.0</c:v>
                </c:pt>
                <c:pt idx="3724">
                  <c:v>1021.0</c:v>
                </c:pt>
                <c:pt idx="3725">
                  <c:v>1022.0</c:v>
                </c:pt>
                <c:pt idx="3726">
                  <c:v>1023.0</c:v>
                </c:pt>
                <c:pt idx="3727">
                  <c:v>1024.0</c:v>
                </c:pt>
                <c:pt idx="3728">
                  <c:v>1025.0</c:v>
                </c:pt>
                <c:pt idx="3729">
                  <c:v>1026.0</c:v>
                </c:pt>
                <c:pt idx="3730">
                  <c:v>1026.0</c:v>
                </c:pt>
                <c:pt idx="3731">
                  <c:v>1027.0</c:v>
                </c:pt>
                <c:pt idx="3732">
                  <c:v>1028.0</c:v>
                </c:pt>
                <c:pt idx="3733">
                  <c:v>1028.0</c:v>
                </c:pt>
                <c:pt idx="3734">
                  <c:v>1028.0</c:v>
                </c:pt>
                <c:pt idx="3735">
                  <c:v>1028.0</c:v>
                </c:pt>
                <c:pt idx="3736">
                  <c:v>1028.0</c:v>
                </c:pt>
                <c:pt idx="3737">
                  <c:v>1028.0</c:v>
                </c:pt>
                <c:pt idx="3738">
                  <c:v>1028.0</c:v>
                </c:pt>
                <c:pt idx="3739">
                  <c:v>1028.0</c:v>
                </c:pt>
                <c:pt idx="3740">
                  <c:v>1029.0</c:v>
                </c:pt>
                <c:pt idx="3741">
                  <c:v>1030.0</c:v>
                </c:pt>
                <c:pt idx="3742">
                  <c:v>1031.0</c:v>
                </c:pt>
                <c:pt idx="3743">
                  <c:v>1031.0</c:v>
                </c:pt>
                <c:pt idx="3744">
                  <c:v>1031.0</c:v>
                </c:pt>
                <c:pt idx="3745">
                  <c:v>1031.0</c:v>
                </c:pt>
                <c:pt idx="3746">
                  <c:v>1031.0</c:v>
                </c:pt>
                <c:pt idx="3747">
                  <c:v>1032.0</c:v>
                </c:pt>
                <c:pt idx="3748">
                  <c:v>1033.0</c:v>
                </c:pt>
                <c:pt idx="3749">
                  <c:v>1033.0</c:v>
                </c:pt>
                <c:pt idx="3750">
                  <c:v>1034.0</c:v>
                </c:pt>
                <c:pt idx="3751">
                  <c:v>1035.0</c:v>
                </c:pt>
                <c:pt idx="3752">
                  <c:v>1035.0</c:v>
                </c:pt>
                <c:pt idx="3753">
                  <c:v>1036.0</c:v>
                </c:pt>
                <c:pt idx="3754">
                  <c:v>1037.0</c:v>
                </c:pt>
                <c:pt idx="3755">
                  <c:v>1037.0</c:v>
                </c:pt>
                <c:pt idx="3756">
                  <c:v>1038.0</c:v>
                </c:pt>
                <c:pt idx="3757">
                  <c:v>1038.0</c:v>
                </c:pt>
                <c:pt idx="3758">
                  <c:v>1038.0</c:v>
                </c:pt>
                <c:pt idx="3759">
                  <c:v>1038.0</c:v>
                </c:pt>
                <c:pt idx="3760">
                  <c:v>1038.0</c:v>
                </c:pt>
                <c:pt idx="3761">
                  <c:v>1038.0</c:v>
                </c:pt>
                <c:pt idx="3762">
                  <c:v>1038.0</c:v>
                </c:pt>
                <c:pt idx="3763">
                  <c:v>1038.0</c:v>
                </c:pt>
                <c:pt idx="3764">
                  <c:v>1038.0</c:v>
                </c:pt>
                <c:pt idx="3765">
                  <c:v>1038.0</c:v>
                </c:pt>
                <c:pt idx="3766">
                  <c:v>1038.0</c:v>
                </c:pt>
                <c:pt idx="3767">
                  <c:v>1038.0</c:v>
                </c:pt>
                <c:pt idx="3768">
                  <c:v>1038.0</c:v>
                </c:pt>
                <c:pt idx="3769">
                  <c:v>1038.0</c:v>
                </c:pt>
                <c:pt idx="3770">
                  <c:v>1038.0</c:v>
                </c:pt>
                <c:pt idx="3771">
                  <c:v>1039.0</c:v>
                </c:pt>
                <c:pt idx="3772">
                  <c:v>1039.0</c:v>
                </c:pt>
                <c:pt idx="3773">
                  <c:v>1039.0</c:v>
                </c:pt>
                <c:pt idx="3774">
                  <c:v>1039.0</c:v>
                </c:pt>
                <c:pt idx="3775">
                  <c:v>1039.0</c:v>
                </c:pt>
                <c:pt idx="3776">
                  <c:v>1039.0</c:v>
                </c:pt>
                <c:pt idx="3777">
                  <c:v>1039.0</c:v>
                </c:pt>
                <c:pt idx="3778">
                  <c:v>1039.0</c:v>
                </c:pt>
                <c:pt idx="3779">
                  <c:v>1039.0</c:v>
                </c:pt>
                <c:pt idx="3780">
                  <c:v>1039.0</c:v>
                </c:pt>
                <c:pt idx="3781">
                  <c:v>1039.0</c:v>
                </c:pt>
                <c:pt idx="3782">
                  <c:v>1039.0</c:v>
                </c:pt>
                <c:pt idx="3783">
                  <c:v>1039.0</c:v>
                </c:pt>
                <c:pt idx="3784">
                  <c:v>1039.0</c:v>
                </c:pt>
                <c:pt idx="3785">
                  <c:v>1039.0</c:v>
                </c:pt>
                <c:pt idx="3786">
                  <c:v>1039.0</c:v>
                </c:pt>
                <c:pt idx="3787">
                  <c:v>1039.0</c:v>
                </c:pt>
                <c:pt idx="3788">
                  <c:v>1039.0</c:v>
                </c:pt>
                <c:pt idx="3789">
                  <c:v>1039.0</c:v>
                </c:pt>
                <c:pt idx="3790">
                  <c:v>1039.0</c:v>
                </c:pt>
                <c:pt idx="3791">
                  <c:v>1039.0</c:v>
                </c:pt>
                <c:pt idx="3792">
                  <c:v>1039.0</c:v>
                </c:pt>
                <c:pt idx="3793">
                  <c:v>1039.0</c:v>
                </c:pt>
                <c:pt idx="3794">
                  <c:v>1039.0</c:v>
                </c:pt>
                <c:pt idx="3795">
                  <c:v>1039.0</c:v>
                </c:pt>
                <c:pt idx="3796">
                  <c:v>1039.0</c:v>
                </c:pt>
                <c:pt idx="3797">
                  <c:v>1039.0</c:v>
                </c:pt>
                <c:pt idx="3798">
                  <c:v>1039.0</c:v>
                </c:pt>
                <c:pt idx="3799">
                  <c:v>1039.0</c:v>
                </c:pt>
                <c:pt idx="3800">
                  <c:v>1039.0</c:v>
                </c:pt>
                <c:pt idx="3801">
                  <c:v>1039.0</c:v>
                </c:pt>
                <c:pt idx="3802">
                  <c:v>1039.0</c:v>
                </c:pt>
                <c:pt idx="3803">
                  <c:v>1040.0</c:v>
                </c:pt>
                <c:pt idx="3804">
                  <c:v>1040.0</c:v>
                </c:pt>
                <c:pt idx="3805">
                  <c:v>1041.0</c:v>
                </c:pt>
                <c:pt idx="3806">
                  <c:v>1042.0</c:v>
                </c:pt>
                <c:pt idx="3807">
                  <c:v>1042.0</c:v>
                </c:pt>
                <c:pt idx="3808">
                  <c:v>1042.0</c:v>
                </c:pt>
                <c:pt idx="3809">
                  <c:v>1042.0</c:v>
                </c:pt>
                <c:pt idx="3810">
                  <c:v>1042.0</c:v>
                </c:pt>
                <c:pt idx="3811">
                  <c:v>1042.0</c:v>
                </c:pt>
                <c:pt idx="3812">
                  <c:v>1042.0</c:v>
                </c:pt>
                <c:pt idx="3813">
                  <c:v>1042.0</c:v>
                </c:pt>
                <c:pt idx="3814">
                  <c:v>1042.0</c:v>
                </c:pt>
                <c:pt idx="3815">
                  <c:v>1042.0</c:v>
                </c:pt>
                <c:pt idx="3816">
                  <c:v>1042.0</c:v>
                </c:pt>
                <c:pt idx="3817">
                  <c:v>1042.0</c:v>
                </c:pt>
                <c:pt idx="3818">
                  <c:v>1042.0</c:v>
                </c:pt>
                <c:pt idx="3819">
                  <c:v>1042.0</c:v>
                </c:pt>
                <c:pt idx="3820">
                  <c:v>1042.0</c:v>
                </c:pt>
                <c:pt idx="3821">
                  <c:v>1042.0</c:v>
                </c:pt>
                <c:pt idx="3822">
                  <c:v>1042.0</c:v>
                </c:pt>
                <c:pt idx="3823">
                  <c:v>1042.0</c:v>
                </c:pt>
                <c:pt idx="3824">
                  <c:v>1042.0</c:v>
                </c:pt>
                <c:pt idx="3825">
                  <c:v>1042.0</c:v>
                </c:pt>
                <c:pt idx="3826">
                  <c:v>1042.0</c:v>
                </c:pt>
                <c:pt idx="3827">
                  <c:v>1042.0</c:v>
                </c:pt>
                <c:pt idx="3828">
                  <c:v>1042.0</c:v>
                </c:pt>
                <c:pt idx="3829">
                  <c:v>1042.0</c:v>
                </c:pt>
                <c:pt idx="3830">
                  <c:v>1042.0</c:v>
                </c:pt>
                <c:pt idx="3831">
                  <c:v>1042.0</c:v>
                </c:pt>
                <c:pt idx="3832">
                  <c:v>1042.0</c:v>
                </c:pt>
                <c:pt idx="3833">
                  <c:v>1042.0</c:v>
                </c:pt>
                <c:pt idx="3834">
                  <c:v>1042.0</c:v>
                </c:pt>
                <c:pt idx="3835">
                  <c:v>1042.0</c:v>
                </c:pt>
                <c:pt idx="3836">
                  <c:v>1042.0</c:v>
                </c:pt>
                <c:pt idx="3837">
                  <c:v>1043.0</c:v>
                </c:pt>
                <c:pt idx="3838">
                  <c:v>1043.0</c:v>
                </c:pt>
                <c:pt idx="3839">
                  <c:v>1043.0</c:v>
                </c:pt>
                <c:pt idx="3840">
                  <c:v>1043.0</c:v>
                </c:pt>
                <c:pt idx="3841">
                  <c:v>1043.0</c:v>
                </c:pt>
                <c:pt idx="3842">
                  <c:v>1043.0</c:v>
                </c:pt>
                <c:pt idx="3843">
                  <c:v>1043.0</c:v>
                </c:pt>
                <c:pt idx="3844">
                  <c:v>1043.0</c:v>
                </c:pt>
                <c:pt idx="3845">
                  <c:v>1043.0</c:v>
                </c:pt>
                <c:pt idx="3846">
                  <c:v>1043.0</c:v>
                </c:pt>
                <c:pt idx="3847">
                  <c:v>1043.0</c:v>
                </c:pt>
                <c:pt idx="3848">
                  <c:v>1043.0</c:v>
                </c:pt>
                <c:pt idx="3849">
                  <c:v>1043.0</c:v>
                </c:pt>
                <c:pt idx="3850">
                  <c:v>1044.0</c:v>
                </c:pt>
                <c:pt idx="3851">
                  <c:v>1044.0</c:v>
                </c:pt>
                <c:pt idx="3852">
                  <c:v>1044.0</c:v>
                </c:pt>
                <c:pt idx="3853">
                  <c:v>1044.0</c:v>
                </c:pt>
                <c:pt idx="3854">
                  <c:v>1044.0</c:v>
                </c:pt>
                <c:pt idx="3855">
                  <c:v>1044.0</c:v>
                </c:pt>
                <c:pt idx="3856">
                  <c:v>1045.0</c:v>
                </c:pt>
                <c:pt idx="3857">
                  <c:v>1045.0</c:v>
                </c:pt>
                <c:pt idx="3858">
                  <c:v>1045.0</c:v>
                </c:pt>
                <c:pt idx="3859">
                  <c:v>1045.0</c:v>
                </c:pt>
                <c:pt idx="3860">
                  <c:v>1045.0</c:v>
                </c:pt>
                <c:pt idx="3861">
                  <c:v>1046.0</c:v>
                </c:pt>
                <c:pt idx="3862">
                  <c:v>1046.0</c:v>
                </c:pt>
                <c:pt idx="3863">
                  <c:v>1046.0</c:v>
                </c:pt>
                <c:pt idx="3864">
                  <c:v>1046.0</c:v>
                </c:pt>
                <c:pt idx="3865">
                  <c:v>1046.0</c:v>
                </c:pt>
                <c:pt idx="3866">
                  <c:v>1046.0</c:v>
                </c:pt>
                <c:pt idx="3867">
                  <c:v>1046.0</c:v>
                </c:pt>
                <c:pt idx="3868">
                  <c:v>1046.0</c:v>
                </c:pt>
                <c:pt idx="3869">
                  <c:v>1046.0</c:v>
                </c:pt>
                <c:pt idx="3870">
                  <c:v>1046.0</c:v>
                </c:pt>
                <c:pt idx="3871">
                  <c:v>1046.0</c:v>
                </c:pt>
                <c:pt idx="3872">
                  <c:v>1046.0</c:v>
                </c:pt>
                <c:pt idx="3873">
                  <c:v>1046.0</c:v>
                </c:pt>
                <c:pt idx="3874">
                  <c:v>1046.0</c:v>
                </c:pt>
                <c:pt idx="3875">
                  <c:v>1046.0</c:v>
                </c:pt>
                <c:pt idx="3876">
                  <c:v>1046.0</c:v>
                </c:pt>
                <c:pt idx="3877">
                  <c:v>1046.0</c:v>
                </c:pt>
                <c:pt idx="3878">
                  <c:v>1046.0</c:v>
                </c:pt>
                <c:pt idx="3879">
                  <c:v>1046.0</c:v>
                </c:pt>
                <c:pt idx="3880">
                  <c:v>1046.0</c:v>
                </c:pt>
                <c:pt idx="3881">
                  <c:v>1046.0</c:v>
                </c:pt>
                <c:pt idx="3882">
                  <c:v>1046.0</c:v>
                </c:pt>
                <c:pt idx="3883">
                  <c:v>1046.0</c:v>
                </c:pt>
                <c:pt idx="3884">
                  <c:v>1046.0</c:v>
                </c:pt>
                <c:pt idx="3885">
                  <c:v>1047.0</c:v>
                </c:pt>
                <c:pt idx="3886">
                  <c:v>1048.0</c:v>
                </c:pt>
                <c:pt idx="3887">
                  <c:v>1049.0</c:v>
                </c:pt>
                <c:pt idx="3888">
                  <c:v>1050.0</c:v>
                </c:pt>
                <c:pt idx="3889">
                  <c:v>1050.0</c:v>
                </c:pt>
                <c:pt idx="3890">
                  <c:v>1051.0</c:v>
                </c:pt>
                <c:pt idx="3891">
                  <c:v>1052.0</c:v>
                </c:pt>
                <c:pt idx="3892">
                  <c:v>1052.0</c:v>
                </c:pt>
                <c:pt idx="3893">
                  <c:v>1053.0</c:v>
                </c:pt>
                <c:pt idx="3894">
                  <c:v>1053.0</c:v>
                </c:pt>
                <c:pt idx="3895">
                  <c:v>1054.0</c:v>
                </c:pt>
                <c:pt idx="3896">
                  <c:v>1055.0</c:v>
                </c:pt>
                <c:pt idx="3897">
                  <c:v>1056.0</c:v>
                </c:pt>
                <c:pt idx="3898">
                  <c:v>1057.0</c:v>
                </c:pt>
                <c:pt idx="3899">
                  <c:v>1058.0</c:v>
                </c:pt>
                <c:pt idx="3900">
                  <c:v>1059.0</c:v>
                </c:pt>
                <c:pt idx="3901">
                  <c:v>1059.0</c:v>
                </c:pt>
                <c:pt idx="3902">
                  <c:v>1060.0</c:v>
                </c:pt>
                <c:pt idx="3903">
                  <c:v>1061.0</c:v>
                </c:pt>
                <c:pt idx="3904">
                  <c:v>1062.0</c:v>
                </c:pt>
                <c:pt idx="3905">
                  <c:v>1063.0</c:v>
                </c:pt>
                <c:pt idx="3906">
                  <c:v>1064.0</c:v>
                </c:pt>
                <c:pt idx="3907">
                  <c:v>1064.0</c:v>
                </c:pt>
                <c:pt idx="3908">
                  <c:v>1065.0</c:v>
                </c:pt>
                <c:pt idx="3909">
                  <c:v>1066.0</c:v>
                </c:pt>
                <c:pt idx="3910">
                  <c:v>1067.0</c:v>
                </c:pt>
                <c:pt idx="3911">
                  <c:v>1067.0</c:v>
                </c:pt>
                <c:pt idx="3912">
                  <c:v>1067.0</c:v>
                </c:pt>
                <c:pt idx="3913">
                  <c:v>1067.0</c:v>
                </c:pt>
                <c:pt idx="3914">
                  <c:v>1067.0</c:v>
                </c:pt>
                <c:pt idx="3915">
                  <c:v>1067.0</c:v>
                </c:pt>
                <c:pt idx="3916">
                  <c:v>1067.0</c:v>
                </c:pt>
                <c:pt idx="3917">
                  <c:v>1067.0</c:v>
                </c:pt>
                <c:pt idx="3918">
                  <c:v>1067.0</c:v>
                </c:pt>
                <c:pt idx="3919">
                  <c:v>1067.0</c:v>
                </c:pt>
                <c:pt idx="3920">
                  <c:v>1067.0</c:v>
                </c:pt>
                <c:pt idx="3921">
                  <c:v>1067.0</c:v>
                </c:pt>
                <c:pt idx="3922">
                  <c:v>1067.0</c:v>
                </c:pt>
                <c:pt idx="3923">
                  <c:v>1067.0</c:v>
                </c:pt>
                <c:pt idx="3924">
                  <c:v>1067.0</c:v>
                </c:pt>
                <c:pt idx="3925">
                  <c:v>1067.0</c:v>
                </c:pt>
                <c:pt idx="3926">
                  <c:v>1067.0</c:v>
                </c:pt>
                <c:pt idx="3927">
                  <c:v>1067.0</c:v>
                </c:pt>
                <c:pt idx="3928">
                  <c:v>1068.0</c:v>
                </c:pt>
                <c:pt idx="3929">
                  <c:v>1069.0</c:v>
                </c:pt>
                <c:pt idx="3930">
                  <c:v>1070.0</c:v>
                </c:pt>
                <c:pt idx="3931">
                  <c:v>1071.0</c:v>
                </c:pt>
                <c:pt idx="3932">
                  <c:v>1072.0</c:v>
                </c:pt>
                <c:pt idx="3933">
                  <c:v>1073.0</c:v>
                </c:pt>
                <c:pt idx="3934">
                  <c:v>1074.0</c:v>
                </c:pt>
                <c:pt idx="3935">
                  <c:v>1075.0</c:v>
                </c:pt>
                <c:pt idx="3936">
                  <c:v>1076.0</c:v>
                </c:pt>
                <c:pt idx="3937">
                  <c:v>1077.0</c:v>
                </c:pt>
                <c:pt idx="3938">
                  <c:v>1078.0</c:v>
                </c:pt>
                <c:pt idx="3939">
                  <c:v>1079.0</c:v>
                </c:pt>
                <c:pt idx="3940">
                  <c:v>1080.0</c:v>
                </c:pt>
                <c:pt idx="3941">
                  <c:v>1081.0</c:v>
                </c:pt>
                <c:pt idx="3942">
                  <c:v>1082.0</c:v>
                </c:pt>
                <c:pt idx="3943">
                  <c:v>1083.0</c:v>
                </c:pt>
                <c:pt idx="3944">
                  <c:v>1084.0</c:v>
                </c:pt>
                <c:pt idx="3945">
                  <c:v>1085.0</c:v>
                </c:pt>
                <c:pt idx="3946">
                  <c:v>1086.0</c:v>
                </c:pt>
                <c:pt idx="3947">
                  <c:v>1087.0</c:v>
                </c:pt>
                <c:pt idx="3948">
                  <c:v>1087.0</c:v>
                </c:pt>
                <c:pt idx="3949">
                  <c:v>1087.0</c:v>
                </c:pt>
                <c:pt idx="3950">
                  <c:v>1087.0</c:v>
                </c:pt>
                <c:pt idx="3951">
                  <c:v>1087.0</c:v>
                </c:pt>
                <c:pt idx="3952">
                  <c:v>1087.0</c:v>
                </c:pt>
                <c:pt idx="3953">
                  <c:v>1088.0</c:v>
                </c:pt>
                <c:pt idx="3954">
                  <c:v>1088.0</c:v>
                </c:pt>
                <c:pt idx="3955">
                  <c:v>1088.0</c:v>
                </c:pt>
                <c:pt idx="3956">
                  <c:v>1088.0</c:v>
                </c:pt>
                <c:pt idx="3957">
                  <c:v>1088.0</c:v>
                </c:pt>
                <c:pt idx="3958">
                  <c:v>1088.0</c:v>
                </c:pt>
                <c:pt idx="3959">
                  <c:v>1088.0</c:v>
                </c:pt>
                <c:pt idx="3960">
                  <c:v>1088.0</c:v>
                </c:pt>
                <c:pt idx="3961">
                  <c:v>1088.0</c:v>
                </c:pt>
                <c:pt idx="3962">
                  <c:v>1089.0</c:v>
                </c:pt>
                <c:pt idx="3963">
                  <c:v>1089.0</c:v>
                </c:pt>
                <c:pt idx="3964">
                  <c:v>1089.0</c:v>
                </c:pt>
                <c:pt idx="3965">
                  <c:v>1089.0</c:v>
                </c:pt>
                <c:pt idx="3966">
                  <c:v>1089.0</c:v>
                </c:pt>
                <c:pt idx="3967">
                  <c:v>1089.0</c:v>
                </c:pt>
                <c:pt idx="3968">
                  <c:v>1089.0</c:v>
                </c:pt>
                <c:pt idx="3969">
                  <c:v>1089.0</c:v>
                </c:pt>
                <c:pt idx="3970">
                  <c:v>1089.0</c:v>
                </c:pt>
                <c:pt idx="3971">
                  <c:v>1089.0</c:v>
                </c:pt>
                <c:pt idx="3972">
                  <c:v>1089.0</c:v>
                </c:pt>
                <c:pt idx="3973">
                  <c:v>1089.0</c:v>
                </c:pt>
                <c:pt idx="3974">
                  <c:v>1089.0</c:v>
                </c:pt>
                <c:pt idx="3975">
                  <c:v>1089.0</c:v>
                </c:pt>
                <c:pt idx="3976">
                  <c:v>1089.0</c:v>
                </c:pt>
                <c:pt idx="3977">
                  <c:v>1089.0</c:v>
                </c:pt>
                <c:pt idx="3978">
                  <c:v>1089.0</c:v>
                </c:pt>
                <c:pt idx="3979">
                  <c:v>1089.0</c:v>
                </c:pt>
                <c:pt idx="3980">
                  <c:v>1089.0</c:v>
                </c:pt>
                <c:pt idx="3981">
                  <c:v>1089.0</c:v>
                </c:pt>
                <c:pt idx="3982">
                  <c:v>1089.0</c:v>
                </c:pt>
                <c:pt idx="3983">
                  <c:v>1089.0</c:v>
                </c:pt>
                <c:pt idx="3984">
                  <c:v>1089.0</c:v>
                </c:pt>
                <c:pt idx="3985">
                  <c:v>1089.0</c:v>
                </c:pt>
                <c:pt idx="3986">
                  <c:v>1090.0</c:v>
                </c:pt>
                <c:pt idx="3987">
                  <c:v>1091.0</c:v>
                </c:pt>
                <c:pt idx="3988">
                  <c:v>1091.0</c:v>
                </c:pt>
                <c:pt idx="3989">
                  <c:v>1091.0</c:v>
                </c:pt>
                <c:pt idx="3990">
                  <c:v>1092.0</c:v>
                </c:pt>
                <c:pt idx="3991">
                  <c:v>1093.0</c:v>
                </c:pt>
                <c:pt idx="3992">
                  <c:v>1094.0</c:v>
                </c:pt>
                <c:pt idx="3993">
                  <c:v>1095.0</c:v>
                </c:pt>
                <c:pt idx="3994">
                  <c:v>1096.0</c:v>
                </c:pt>
                <c:pt idx="3995">
                  <c:v>1097.0</c:v>
                </c:pt>
                <c:pt idx="3996">
                  <c:v>1098.0</c:v>
                </c:pt>
                <c:pt idx="3997">
                  <c:v>1099.0</c:v>
                </c:pt>
                <c:pt idx="3998">
                  <c:v>1100.0</c:v>
                </c:pt>
                <c:pt idx="3999">
                  <c:v>1101.0</c:v>
                </c:pt>
                <c:pt idx="4000">
                  <c:v>1102.0</c:v>
                </c:pt>
                <c:pt idx="4001">
                  <c:v>1103.0</c:v>
                </c:pt>
                <c:pt idx="4002">
                  <c:v>1104.0</c:v>
                </c:pt>
                <c:pt idx="4003">
                  <c:v>1105.0</c:v>
                </c:pt>
                <c:pt idx="4004">
                  <c:v>1106.0</c:v>
                </c:pt>
                <c:pt idx="4005">
                  <c:v>1107.0</c:v>
                </c:pt>
                <c:pt idx="4006">
                  <c:v>1108.0</c:v>
                </c:pt>
                <c:pt idx="4007">
                  <c:v>1109.0</c:v>
                </c:pt>
                <c:pt idx="4008">
                  <c:v>1110.0</c:v>
                </c:pt>
                <c:pt idx="4009">
                  <c:v>1111.0</c:v>
                </c:pt>
                <c:pt idx="4010">
                  <c:v>1111.0</c:v>
                </c:pt>
                <c:pt idx="4011">
                  <c:v>1111.0</c:v>
                </c:pt>
                <c:pt idx="4012">
                  <c:v>1111.0</c:v>
                </c:pt>
                <c:pt idx="4013">
                  <c:v>1111.0</c:v>
                </c:pt>
                <c:pt idx="4014">
                  <c:v>1111.0</c:v>
                </c:pt>
                <c:pt idx="4015">
                  <c:v>1112.0</c:v>
                </c:pt>
                <c:pt idx="4016">
                  <c:v>1113.0</c:v>
                </c:pt>
                <c:pt idx="4017">
                  <c:v>1114.0</c:v>
                </c:pt>
                <c:pt idx="4018">
                  <c:v>1114.0</c:v>
                </c:pt>
                <c:pt idx="4019">
                  <c:v>1114.0</c:v>
                </c:pt>
                <c:pt idx="4020">
                  <c:v>1114.0</c:v>
                </c:pt>
                <c:pt idx="4021">
                  <c:v>1115.0</c:v>
                </c:pt>
                <c:pt idx="4022">
                  <c:v>1115.0</c:v>
                </c:pt>
                <c:pt idx="4023">
                  <c:v>1115.0</c:v>
                </c:pt>
                <c:pt idx="4024">
                  <c:v>1116.0</c:v>
                </c:pt>
                <c:pt idx="4025">
                  <c:v>1116.0</c:v>
                </c:pt>
                <c:pt idx="4026">
                  <c:v>1116.0</c:v>
                </c:pt>
                <c:pt idx="4027">
                  <c:v>1116.0</c:v>
                </c:pt>
                <c:pt idx="4028">
                  <c:v>1116.0</c:v>
                </c:pt>
                <c:pt idx="4029">
                  <c:v>1116.0</c:v>
                </c:pt>
                <c:pt idx="4030">
                  <c:v>1116.0</c:v>
                </c:pt>
                <c:pt idx="4031">
                  <c:v>1117.0</c:v>
                </c:pt>
                <c:pt idx="4032">
                  <c:v>1118.0</c:v>
                </c:pt>
                <c:pt idx="4033">
                  <c:v>1118.0</c:v>
                </c:pt>
                <c:pt idx="4034">
                  <c:v>1118.0</c:v>
                </c:pt>
                <c:pt idx="4035">
                  <c:v>1118.0</c:v>
                </c:pt>
                <c:pt idx="4036">
                  <c:v>1118.0</c:v>
                </c:pt>
                <c:pt idx="4037">
                  <c:v>1119.0</c:v>
                </c:pt>
                <c:pt idx="4038">
                  <c:v>1119.0</c:v>
                </c:pt>
                <c:pt idx="4039">
                  <c:v>1120.0</c:v>
                </c:pt>
                <c:pt idx="4040">
                  <c:v>1121.0</c:v>
                </c:pt>
                <c:pt idx="4041">
                  <c:v>1122.0</c:v>
                </c:pt>
                <c:pt idx="4042">
                  <c:v>1123.0</c:v>
                </c:pt>
                <c:pt idx="4043">
                  <c:v>1123.0</c:v>
                </c:pt>
                <c:pt idx="4044">
                  <c:v>1123.0</c:v>
                </c:pt>
                <c:pt idx="4045">
                  <c:v>1123.0</c:v>
                </c:pt>
                <c:pt idx="4046">
                  <c:v>1123.0</c:v>
                </c:pt>
                <c:pt idx="4047">
                  <c:v>1124.0</c:v>
                </c:pt>
                <c:pt idx="4048">
                  <c:v>1125.0</c:v>
                </c:pt>
                <c:pt idx="4049">
                  <c:v>1126.0</c:v>
                </c:pt>
                <c:pt idx="4050">
                  <c:v>1127.0</c:v>
                </c:pt>
                <c:pt idx="4051">
                  <c:v>1127.0</c:v>
                </c:pt>
                <c:pt idx="4052">
                  <c:v>1128.0</c:v>
                </c:pt>
                <c:pt idx="4053">
                  <c:v>1129.0</c:v>
                </c:pt>
                <c:pt idx="4054">
                  <c:v>1130.0</c:v>
                </c:pt>
                <c:pt idx="4055">
                  <c:v>1131.0</c:v>
                </c:pt>
                <c:pt idx="4056">
                  <c:v>1132.0</c:v>
                </c:pt>
                <c:pt idx="4057">
                  <c:v>1133.0</c:v>
                </c:pt>
                <c:pt idx="4058">
                  <c:v>1134.0</c:v>
                </c:pt>
                <c:pt idx="4059">
                  <c:v>1134.0</c:v>
                </c:pt>
                <c:pt idx="4060">
                  <c:v>1135.0</c:v>
                </c:pt>
                <c:pt idx="4061">
                  <c:v>1136.0</c:v>
                </c:pt>
                <c:pt idx="4062">
                  <c:v>1136.0</c:v>
                </c:pt>
                <c:pt idx="4063">
                  <c:v>1136.0</c:v>
                </c:pt>
                <c:pt idx="4064">
                  <c:v>1136.0</c:v>
                </c:pt>
                <c:pt idx="4065">
                  <c:v>1136.0</c:v>
                </c:pt>
                <c:pt idx="4066">
                  <c:v>1137.0</c:v>
                </c:pt>
                <c:pt idx="4067">
                  <c:v>1137.0</c:v>
                </c:pt>
                <c:pt idx="4068">
                  <c:v>1137.0</c:v>
                </c:pt>
                <c:pt idx="4069">
                  <c:v>1137.0</c:v>
                </c:pt>
                <c:pt idx="4070">
                  <c:v>1138.0</c:v>
                </c:pt>
                <c:pt idx="4071">
                  <c:v>1138.0</c:v>
                </c:pt>
                <c:pt idx="4072">
                  <c:v>1138.0</c:v>
                </c:pt>
                <c:pt idx="4073">
                  <c:v>1138.0</c:v>
                </c:pt>
                <c:pt idx="4074">
                  <c:v>1138.0</c:v>
                </c:pt>
                <c:pt idx="4075">
                  <c:v>1138.0</c:v>
                </c:pt>
                <c:pt idx="4076">
                  <c:v>1138.0</c:v>
                </c:pt>
                <c:pt idx="4077">
                  <c:v>1139.0</c:v>
                </c:pt>
                <c:pt idx="4078">
                  <c:v>1139.0</c:v>
                </c:pt>
                <c:pt idx="4079">
                  <c:v>1139.0</c:v>
                </c:pt>
                <c:pt idx="4080">
                  <c:v>1139.0</c:v>
                </c:pt>
                <c:pt idx="4081">
                  <c:v>1139.0</c:v>
                </c:pt>
                <c:pt idx="4082">
                  <c:v>1139.0</c:v>
                </c:pt>
                <c:pt idx="4083">
                  <c:v>1139.0</c:v>
                </c:pt>
                <c:pt idx="4084">
                  <c:v>1139.0</c:v>
                </c:pt>
                <c:pt idx="4085">
                  <c:v>1139.0</c:v>
                </c:pt>
                <c:pt idx="4086">
                  <c:v>1139.0</c:v>
                </c:pt>
                <c:pt idx="4087">
                  <c:v>1139.0</c:v>
                </c:pt>
                <c:pt idx="4088">
                  <c:v>1139.0</c:v>
                </c:pt>
                <c:pt idx="4089">
                  <c:v>1139.0</c:v>
                </c:pt>
                <c:pt idx="4090">
                  <c:v>1139.0</c:v>
                </c:pt>
                <c:pt idx="4091">
                  <c:v>1139.0</c:v>
                </c:pt>
                <c:pt idx="4092">
                  <c:v>1139.0</c:v>
                </c:pt>
                <c:pt idx="4093">
                  <c:v>1139.0</c:v>
                </c:pt>
                <c:pt idx="4094">
                  <c:v>1139.0</c:v>
                </c:pt>
                <c:pt idx="4095">
                  <c:v>1139.0</c:v>
                </c:pt>
                <c:pt idx="4096">
                  <c:v>1140.0</c:v>
                </c:pt>
                <c:pt idx="4097">
                  <c:v>1140.0</c:v>
                </c:pt>
                <c:pt idx="4098">
                  <c:v>1140.0</c:v>
                </c:pt>
                <c:pt idx="4099">
                  <c:v>1140.0</c:v>
                </c:pt>
                <c:pt idx="4100">
                  <c:v>1140.0</c:v>
                </c:pt>
                <c:pt idx="4101">
                  <c:v>1140.0</c:v>
                </c:pt>
                <c:pt idx="4102">
                  <c:v>1140.0</c:v>
                </c:pt>
                <c:pt idx="4103">
                  <c:v>1140.0</c:v>
                </c:pt>
                <c:pt idx="4104">
                  <c:v>1140.0</c:v>
                </c:pt>
                <c:pt idx="4105">
                  <c:v>1140.0</c:v>
                </c:pt>
                <c:pt idx="4106">
                  <c:v>1140.0</c:v>
                </c:pt>
                <c:pt idx="4107">
                  <c:v>1140.0</c:v>
                </c:pt>
                <c:pt idx="4108">
                  <c:v>1140.0</c:v>
                </c:pt>
                <c:pt idx="4109">
                  <c:v>1140.0</c:v>
                </c:pt>
                <c:pt idx="4110">
                  <c:v>1140.0</c:v>
                </c:pt>
                <c:pt idx="4111">
                  <c:v>1140.0</c:v>
                </c:pt>
                <c:pt idx="4112">
                  <c:v>1141.0</c:v>
                </c:pt>
                <c:pt idx="4113">
                  <c:v>1142.0</c:v>
                </c:pt>
                <c:pt idx="4114">
                  <c:v>1142.0</c:v>
                </c:pt>
                <c:pt idx="4115">
                  <c:v>1143.0</c:v>
                </c:pt>
                <c:pt idx="4116">
                  <c:v>1144.0</c:v>
                </c:pt>
                <c:pt idx="4117">
                  <c:v>1145.0</c:v>
                </c:pt>
                <c:pt idx="4118">
                  <c:v>1146.0</c:v>
                </c:pt>
                <c:pt idx="4119">
                  <c:v>1147.0</c:v>
                </c:pt>
                <c:pt idx="4120">
                  <c:v>1148.0</c:v>
                </c:pt>
                <c:pt idx="4121">
                  <c:v>1149.0</c:v>
                </c:pt>
                <c:pt idx="4122">
                  <c:v>1150.0</c:v>
                </c:pt>
                <c:pt idx="4123">
                  <c:v>1151.0</c:v>
                </c:pt>
                <c:pt idx="4124">
                  <c:v>1152.0</c:v>
                </c:pt>
                <c:pt idx="4125">
                  <c:v>1153.0</c:v>
                </c:pt>
                <c:pt idx="4126">
                  <c:v>1154.0</c:v>
                </c:pt>
                <c:pt idx="4127">
                  <c:v>1155.0</c:v>
                </c:pt>
                <c:pt idx="4128">
                  <c:v>1156.0</c:v>
                </c:pt>
                <c:pt idx="4129">
                  <c:v>1156.0</c:v>
                </c:pt>
                <c:pt idx="4130">
                  <c:v>1156.0</c:v>
                </c:pt>
                <c:pt idx="4131">
                  <c:v>1156.0</c:v>
                </c:pt>
                <c:pt idx="4132">
                  <c:v>1156.0</c:v>
                </c:pt>
                <c:pt idx="4133">
                  <c:v>1157.0</c:v>
                </c:pt>
                <c:pt idx="4134">
                  <c:v>1158.0</c:v>
                </c:pt>
                <c:pt idx="4135">
                  <c:v>1158.0</c:v>
                </c:pt>
                <c:pt idx="4136">
                  <c:v>1158.0</c:v>
                </c:pt>
                <c:pt idx="4137">
                  <c:v>1158.0</c:v>
                </c:pt>
                <c:pt idx="4138">
                  <c:v>1158.0</c:v>
                </c:pt>
                <c:pt idx="4139">
                  <c:v>1158.0</c:v>
                </c:pt>
                <c:pt idx="4140">
                  <c:v>1158.0</c:v>
                </c:pt>
                <c:pt idx="4141">
                  <c:v>1158.0</c:v>
                </c:pt>
                <c:pt idx="4142">
                  <c:v>1158.0</c:v>
                </c:pt>
                <c:pt idx="4143">
                  <c:v>1158.0</c:v>
                </c:pt>
                <c:pt idx="4144">
                  <c:v>1158.0</c:v>
                </c:pt>
                <c:pt idx="4145">
                  <c:v>1158.0</c:v>
                </c:pt>
                <c:pt idx="4146">
                  <c:v>1158.0</c:v>
                </c:pt>
                <c:pt idx="4147">
                  <c:v>1158.0</c:v>
                </c:pt>
                <c:pt idx="4148">
                  <c:v>1159.0</c:v>
                </c:pt>
                <c:pt idx="4149">
                  <c:v>1159.0</c:v>
                </c:pt>
                <c:pt idx="4150">
                  <c:v>1159.0</c:v>
                </c:pt>
                <c:pt idx="4151">
                  <c:v>1159.0</c:v>
                </c:pt>
                <c:pt idx="4152">
                  <c:v>1159.0</c:v>
                </c:pt>
                <c:pt idx="4153">
                  <c:v>1159.0</c:v>
                </c:pt>
                <c:pt idx="4154">
                  <c:v>1159.0</c:v>
                </c:pt>
                <c:pt idx="4155">
                  <c:v>1159.0</c:v>
                </c:pt>
                <c:pt idx="4156">
                  <c:v>1159.0</c:v>
                </c:pt>
                <c:pt idx="4157">
                  <c:v>1159.0</c:v>
                </c:pt>
                <c:pt idx="4158">
                  <c:v>1160.0</c:v>
                </c:pt>
                <c:pt idx="4159">
                  <c:v>1160.0</c:v>
                </c:pt>
                <c:pt idx="4160">
                  <c:v>1160.0</c:v>
                </c:pt>
                <c:pt idx="4161">
                  <c:v>1160.0</c:v>
                </c:pt>
                <c:pt idx="4162">
                  <c:v>1160.0</c:v>
                </c:pt>
                <c:pt idx="4163">
                  <c:v>1160.0</c:v>
                </c:pt>
                <c:pt idx="4164">
                  <c:v>1160.0</c:v>
                </c:pt>
                <c:pt idx="4165">
                  <c:v>1160.0</c:v>
                </c:pt>
                <c:pt idx="4166">
                  <c:v>1160.0</c:v>
                </c:pt>
                <c:pt idx="4167">
                  <c:v>1161.0</c:v>
                </c:pt>
                <c:pt idx="4168">
                  <c:v>1161.0</c:v>
                </c:pt>
                <c:pt idx="4169">
                  <c:v>1161.0</c:v>
                </c:pt>
                <c:pt idx="4170">
                  <c:v>1162.0</c:v>
                </c:pt>
                <c:pt idx="4171">
                  <c:v>1163.0</c:v>
                </c:pt>
                <c:pt idx="4172">
                  <c:v>1164.0</c:v>
                </c:pt>
                <c:pt idx="4173">
                  <c:v>1165.0</c:v>
                </c:pt>
                <c:pt idx="4174">
                  <c:v>1166.0</c:v>
                </c:pt>
                <c:pt idx="4175">
                  <c:v>1167.0</c:v>
                </c:pt>
                <c:pt idx="4176">
                  <c:v>1168.0</c:v>
                </c:pt>
                <c:pt idx="4177">
                  <c:v>1169.0</c:v>
                </c:pt>
                <c:pt idx="4178">
                  <c:v>1169.0</c:v>
                </c:pt>
                <c:pt idx="4179">
                  <c:v>1169.0</c:v>
                </c:pt>
                <c:pt idx="4180">
                  <c:v>1169.0</c:v>
                </c:pt>
                <c:pt idx="4181">
                  <c:v>1169.0</c:v>
                </c:pt>
                <c:pt idx="4182">
                  <c:v>1169.0</c:v>
                </c:pt>
                <c:pt idx="4183">
                  <c:v>1169.0</c:v>
                </c:pt>
                <c:pt idx="4184">
                  <c:v>1169.0</c:v>
                </c:pt>
                <c:pt idx="4185">
                  <c:v>1170.0</c:v>
                </c:pt>
                <c:pt idx="4186">
                  <c:v>1170.0</c:v>
                </c:pt>
                <c:pt idx="4187">
                  <c:v>1170.0</c:v>
                </c:pt>
                <c:pt idx="4188">
                  <c:v>1170.0</c:v>
                </c:pt>
                <c:pt idx="4189">
                  <c:v>1170.0</c:v>
                </c:pt>
                <c:pt idx="4190">
                  <c:v>1170.0</c:v>
                </c:pt>
                <c:pt idx="4191">
                  <c:v>1171.0</c:v>
                </c:pt>
                <c:pt idx="4192">
                  <c:v>1171.0</c:v>
                </c:pt>
                <c:pt idx="4193">
                  <c:v>1172.0</c:v>
                </c:pt>
                <c:pt idx="4194">
                  <c:v>1173.0</c:v>
                </c:pt>
                <c:pt idx="4195">
                  <c:v>1174.0</c:v>
                </c:pt>
                <c:pt idx="4196">
                  <c:v>1175.0</c:v>
                </c:pt>
                <c:pt idx="4197">
                  <c:v>1176.0</c:v>
                </c:pt>
                <c:pt idx="4198">
                  <c:v>1177.0</c:v>
                </c:pt>
                <c:pt idx="4199">
                  <c:v>1178.0</c:v>
                </c:pt>
                <c:pt idx="4200">
                  <c:v>1179.0</c:v>
                </c:pt>
                <c:pt idx="4201">
                  <c:v>1180.0</c:v>
                </c:pt>
                <c:pt idx="4202">
                  <c:v>1181.0</c:v>
                </c:pt>
                <c:pt idx="4203">
                  <c:v>1182.0</c:v>
                </c:pt>
                <c:pt idx="4204">
                  <c:v>1183.0</c:v>
                </c:pt>
                <c:pt idx="4205">
                  <c:v>1184.0</c:v>
                </c:pt>
                <c:pt idx="4206">
                  <c:v>1184.0</c:v>
                </c:pt>
                <c:pt idx="4207">
                  <c:v>1184.0</c:v>
                </c:pt>
                <c:pt idx="4208">
                  <c:v>1185.0</c:v>
                </c:pt>
                <c:pt idx="4209">
                  <c:v>1185.0</c:v>
                </c:pt>
                <c:pt idx="4210">
                  <c:v>1185.0</c:v>
                </c:pt>
                <c:pt idx="4211">
                  <c:v>1185.0</c:v>
                </c:pt>
                <c:pt idx="4212">
                  <c:v>1185.0</c:v>
                </c:pt>
                <c:pt idx="4213">
                  <c:v>1186.0</c:v>
                </c:pt>
                <c:pt idx="4214">
                  <c:v>1187.0</c:v>
                </c:pt>
                <c:pt idx="4215">
                  <c:v>1188.0</c:v>
                </c:pt>
                <c:pt idx="4216">
                  <c:v>1188.0</c:v>
                </c:pt>
                <c:pt idx="4217">
                  <c:v>1189.0</c:v>
                </c:pt>
                <c:pt idx="4218">
                  <c:v>1190.0</c:v>
                </c:pt>
                <c:pt idx="4219">
                  <c:v>1191.0</c:v>
                </c:pt>
                <c:pt idx="4220">
                  <c:v>1191.0</c:v>
                </c:pt>
                <c:pt idx="4221">
                  <c:v>1191.0</c:v>
                </c:pt>
                <c:pt idx="4222">
                  <c:v>1192.0</c:v>
                </c:pt>
                <c:pt idx="4223">
                  <c:v>1193.0</c:v>
                </c:pt>
                <c:pt idx="4224">
                  <c:v>1194.0</c:v>
                </c:pt>
                <c:pt idx="4225">
                  <c:v>1195.0</c:v>
                </c:pt>
                <c:pt idx="4226">
                  <c:v>1196.0</c:v>
                </c:pt>
                <c:pt idx="4227">
                  <c:v>1197.0</c:v>
                </c:pt>
                <c:pt idx="4228">
                  <c:v>1198.0</c:v>
                </c:pt>
                <c:pt idx="4229">
                  <c:v>1199.0</c:v>
                </c:pt>
                <c:pt idx="4230">
                  <c:v>1200.0</c:v>
                </c:pt>
                <c:pt idx="4231">
                  <c:v>1201.0</c:v>
                </c:pt>
                <c:pt idx="4232">
                  <c:v>1202.0</c:v>
                </c:pt>
                <c:pt idx="4233">
                  <c:v>1203.0</c:v>
                </c:pt>
                <c:pt idx="4234">
                  <c:v>1203.0</c:v>
                </c:pt>
                <c:pt idx="4235">
                  <c:v>1204.0</c:v>
                </c:pt>
                <c:pt idx="4236">
                  <c:v>1205.0</c:v>
                </c:pt>
                <c:pt idx="4237">
                  <c:v>1206.0</c:v>
                </c:pt>
                <c:pt idx="4238">
                  <c:v>1207.0</c:v>
                </c:pt>
                <c:pt idx="4239">
                  <c:v>1208.0</c:v>
                </c:pt>
                <c:pt idx="4240">
                  <c:v>1209.0</c:v>
                </c:pt>
                <c:pt idx="4241">
                  <c:v>1210.0</c:v>
                </c:pt>
                <c:pt idx="4242">
                  <c:v>1211.0</c:v>
                </c:pt>
                <c:pt idx="4243">
                  <c:v>1212.0</c:v>
                </c:pt>
                <c:pt idx="4244">
                  <c:v>1213.0</c:v>
                </c:pt>
                <c:pt idx="4245">
                  <c:v>1214.0</c:v>
                </c:pt>
                <c:pt idx="4246">
                  <c:v>1215.0</c:v>
                </c:pt>
                <c:pt idx="4247">
                  <c:v>1215.0</c:v>
                </c:pt>
                <c:pt idx="4248">
                  <c:v>1215.0</c:v>
                </c:pt>
                <c:pt idx="4249">
                  <c:v>1215.0</c:v>
                </c:pt>
                <c:pt idx="4250">
                  <c:v>1215.0</c:v>
                </c:pt>
                <c:pt idx="4251">
                  <c:v>1215.0</c:v>
                </c:pt>
                <c:pt idx="4252">
                  <c:v>1215.0</c:v>
                </c:pt>
                <c:pt idx="4253">
                  <c:v>1216.0</c:v>
                </c:pt>
                <c:pt idx="4254">
                  <c:v>1217.0</c:v>
                </c:pt>
                <c:pt idx="4255">
                  <c:v>1217.0</c:v>
                </c:pt>
                <c:pt idx="4256">
                  <c:v>1217.0</c:v>
                </c:pt>
                <c:pt idx="4257">
                  <c:v>1217.0</c:v>
                </c:pt>
                <c:pt idx="4258">
                  <c:v>1217.0</c:v>
                </c:pt>
                <c:pt idx="4259">
                  <c:v>1217.0</c:v>
                </c:pt>
                <c:pt idx="4260">
                  <c:v>1217.0</c:v>
                </c:pt>
                <c:pt idx="4261">
                  <c:v>1217.0</c:v>
                </c:pt>
                <c:pt idx="4262">
                  <c:v>1217.0</c:v>
                </c:pt>
                <c:pt idx="4263">
                  <c:v>1217.0</c:v>
                </c:pt>
                <c:pt idx="4264">
                  <c:v>1217.0</c:v>
                </c:pt>
                <c:pt idx="4265">
                  <c:v>1217.0</c:v>
                </c:pt>
                <c:pt idx="4266">
                  <c:v>1217.0</c:v>
                </c:pt>
                <c:pt idx="4267">
                  <c:v>1218.0</c:v>
                </c:pt>
                <c:pt idx="4268">
                  <c:v>1218.0</c:v>
                </c:pt>
                <c:pt idx="4269">
                  <c:v>1218.0</c:v>
                </c:pt>
                <c:pt idx="4270">
                  <c:v>1218.0</c:v>
                </c:pt>
                <c:pt idx="4271">
                  <c:v>1218.0</c:v>
                </c:pt>
                <c:pt idx="4272">
                  <c:v>1218.0</c:v>
                </c:pt>
                <c:pt idx="4273">
                  <c:v>1219.0</c:v>
                </c:pt>
                <c:pt idx="4274">
                  <c:v>1219.0</c:v>
                </c:pt>
                <c:pt idx="4275">
                  <c:v>1219.0</c:v>
                </c:pt>
                <c:pt idx="4276">
                  <c:v>1219.0</c:v>
                </c:pt>
                <c:pt idx="4277">
                  <c:v>1219.0</c:v>
                </c:pt>
                <c:pt idx="4278">
                  <c:v>1219.0</c:v>
                </c:pt>
                <c:pt idx="4279">
                  <c:v>1219.0</c:v>
                </c:pt>
                <c:pt idx="4280">
                  <c:v>1219.0</c:v>
                </c:pt>
                <c:pt idx="4281">
                  <c:v>1220.0</c:v>
                </c:pt>
                <c:pt idx="4282">
                  <c:v>1221.0</c:v>
                </c:pt>
                <c:pt idx="4283">
                  <c:v>1222.0</c:v>
                </c:pt>
                <c:pt idx="4284">
                  <c:v>1222.0</c:v>
                </c:pt>
                <c:pt idx="4285">
                  <c:v>1223.0</c:v>
                </c:pt>
                <c:pt idx="4286">
                  <c:v>1224.0</c:v>
                </c:pt>
                <c:pt idx="4287">
                  <c:v>1225.0</c:v>
                </c:pt>
                <c:pt idx="4288">
                  <c:v>1226.0</c:v>
                </c:pt>
                <c:pt idx="4289">
                  <c:v>1227.0</c:v>
                </c:pt>
                <c:pt idx="4290">
                  <c:v>1228.0</c:v>
                </c:pt>
                <c:pt idx="4291">
                  <c:v>1229.0</c:v>
                </c:pt>
                <c:pt idx="4292">
                  <c:v>1230.0</c:v>
                </c:pt>
                <c:pt idx="4293">
                  <c:v>1230.0</c:v>
                </c:pt>
                <c:pt idx="4294">
                  <c:v>1231.0</c:v>
                </c:pt>
                <c:pt idx="4295">
                  <c:v>1232.0</c:v>
                </c:pt>
                <c:pt idx="4296">
                  <c:v>1233.0</c:v>
                </c:pt>
                <c:pt idx="4297">
                  <c:v>1233.0</c:v>
                </c:pt>
                <c:pt idx="4298">
                  <c:v>1233.0</c:v>
                </c:pt>
                <c:pt idx="4299">
                  <c:v>1233.0</c:v>
                </c:pt>
                <c:pt idx="4300">
                  <c:v>1233.0</c:v>
                </c:pt>
                <c:pt idx="4301">
                  <c:v>1233.0</c:v>
                </c:pt>
                <c:pt idx="4302">
                  <c:v>1233.0</c:v>
                </c:pt>
                <c:pt idx="4303">
                  <c:v>1233.0</c:v>
                </c:pt>
                <c:pt idx="4304">
                  <c:v>1233.0</c:v>
                </c:pt>
                <c:pt idx="4305">
                  <c:v>1233.0</c:v>
                </c:pt>
                <c:pt idx="4306">
                  <c:v>1233.0</c:v>
                </c:pt>
                <c:pt idx="4307">
                  <c:v>1233.0</c:v>
                </c:pt>
                <c:pt idx="4308">
                  <c:v>1233.0</c:v>
                </c:pt>
                <c:pt idx="4309">
                  <c:v>1233.0</c:v>
                </c:pt>
                <c:pt idx="4310">
                  <c:v>1233.0</c:v>
                </c:pt>
                <c:pt idx="4311">
                  <c:v>1233.0</c:v>
                </c:pt>
                <c:pt idx="4312">
                  <c:v>1233.0</c:v>
                </c:pt>
                <c:pt idx="4313">
                  <c:v>1233.0</c:v>
                </c:pt>
                <c:pt idx="4314">
                  <c:v>1233.0</c:v>
                </c:pt>
                <c:pt idx="4315">
                  <c:v>1233.0</c:v>
                </c:pt>
                <c:pt idx="4316">
                  <c:v>1234.0</c:v>
                </c:pt>
                <c:pt idx="4317">
                  <c:v>1235.0</c:v>
                </c:pt>
                <c:pt idx="4318">
                  <c:v>1236.0</c:v>
                </c:pt>
                <c:pt idx="4319">
                  <c:v>1237.0</c:v>
                </c:pt>
                <c:pt idx="4320">
                  <c:v>1238.0</c:v>
                </c:pt>
                <c:pt idx="4321">
                  <c:v>1239.0</c:v>
                </c:pt>
                <c:pt idx="4322">
                  <c:v>1240.0</c:v>
                </c:pt>
                <c:pt idx="4323">
                  <c:v>1240.0</c:v>
                </c:pt>
                <c:pt idx="4324">
                  <c:v>1240.0</c:v>
                </c:pt>
                <c:pt idx="4325">
                  <c:v>1241.0</c:v>
                </c:pt>
                <c:pt idx="4326">
                  <c:v>1241.0</c:v>
                </c:pt>
                <c:pt idx="4327">
                  <c:v>1241.0</c:v>
                </c:pt>
                <c:pt idx="4328">
                  <c:v>1242.0</c:v>
                </c:pt>
                <c:pt idx="4329">
                  <c:v>1242.0</c:v>
                </c:pt>
                <c:pt idx="4330">
                  <c:v>1242.0</c:v>
                </c:pt>
                <c:pt idx="4331">
                  <c:v>1242.0</c:v>
                </c:pt>
                <c:pt idx="4332">
                  <c:v>1242.0</c:v>
                </c:pt>
                <c:pt idx="4333">
                  <c:v>1242.0</c:v>
                </c:pt>
                <c:pt idx="4334">
                  <c:v>1243.0</c:v>
                </c:pt>
                <c:pt idx="4335">
                  <c:v>1244.0</c:v>
                </c:pt>
                <c:pt idx="4336">
                  <c:v>1245.0</c:v>
                </c:pt>
                <c:pt idx="4337">
                  <c:v>1246.0</c:v>
                </c:pt>
                <c:pt idx="4338">
                  <c:v>1247.0</c:v>
                </c:pt>
                <c:pt idx="4339">
                  <c:v>1247.0</c:v>
                </c:pt>
                <c:pt idx="4340">
                  <c:v>1248.0</c:v>
                </c:pt>
                <c:pt idx="4341">
                  <c:v>1249.0</c:v>
                </c:pt>
                <c:pt idx="4342">
                  <c:v>1249.0</c:v>
                </c:pt>
                <c:pt idx="4343">
                  <c:v>1249.0</c:v>
                </c:pt>
                <c:pt idx="4344">
                  <c:v>1249.0</c:v>
                </c:pt>
                <c:pt idx="4345">
                  <c:v>1249.0</c:v>
                </c:pt>
                <c:pt idx="4346">
                  <c:v>1249.0</c:v>
                </c:pt>
                <c:pt idx="4347">
                  <c:v>1249.0</c:v>
                </c:pt>
                <c:pt idx="4348">
                  <c:v>1249.0</c:v>
                </c:pt>
                <c:pt idx="4349">
                  <c:v>1249.0</c:v>
                </c:pt>
                <c:pt idx="4350">
                  <c:v>1249.0</c:v>
                </c:pt>
                <c:pt idx="4351">
                  <c:v>1249.0</c:v>
                </c:pt>
                <c:pt idx="4352">
                  <c:v>1249.0</c:v>
                </c:pt>
                <c:pt idx="4353">
                  <c:v>1249.0</c:v>
                </c:pt>
                <c:pt idx="4354">
                  <c:v>1250.0</c:v>
                </c:pt>
                <c:pt idx="4355">
                  <c:v>1250.0</c:v>
                </c:pt>
                <c:pt idx="4356">
                  <c:v>1250.0</c:v>
                </c:pt>
                <c:pt idx="4357">
                  <c:v>1250.0</c:v>
                </c:pt>
                <c:pt idx="4358">
                  <c:v>1250.0</c:v>
                </c:pt>
                <c:pt idx="4359">
                  <c:v>1250.0</c:v>
                </c:pt>
                <c:pt idx="4360">
                  <c:v>1250.0</c:v>
                </c:pt>
                <c:pt idx="4361">
                  <c:v>1251.0</c:v>
                </c:pt>
                <c:pt idx="4362">
                  <c:v>1252.0</c:v>
                </c:pt>
                <c:pt idx="4363">
                  <c:v>1253.0</c:v>
                </c:pt>
                <c:pt idx="4364">
                  <c:v>1253.0</c:v>
                </c:pt>
                <c:pt idx="4365">
                  <c:v>1254.0</c:v>
                </c:pt>
                <c:pt idx="4366">
                  <c:v>1255.0</c:v>
                </c:pt>
                <c:pt idx="4367">
                  <c:v>1255.0</c:v>
                </c:pt>
                <c:pt idx="4368">
                  <c:v>1255.0</c:v>
                </c:pt>
                <c:pt idx="4369">
                  <c:v>1255.0</c:v>
                </c:pt>
                <c:pt idx="4370">
                  <c:v>1255.0</c:v>
                </c:pt>
                <c:pt idx="4371">
                  <c:v>1255.0</c:v>
                </c:pt>
                <c:pt idx="4372">
                  <c:v>1255.0</c:v>
                </c:pt>
                <c:pt idx="4373">
                  <c:v>1255.0</c:v>
                </c:pt>
                <c:pt idx="4374">
                  <c:v>1255.0</c:v>
                </c:pt>
                <c:pt idx="4375">
                  <c:v>1255.0</c:v>
                </c:pt>
                <c:pt idx="4376">
                  <c:v>1255.0</c:v>
                </c:pt>
                <c:pt idx="4377">
                  <c:v>1255.0</c:v>
                </c:pt>
                <c:pt idx="4378">
                  <c:v>1255.0</c:v>
                </c:pt>
                <c:pt idx="4379">
                  <c:v>1255.0</c:v>
                </c:pt>
                <c:pt idx="4380">
                  <c:v>1255.0</c:v>
                </c:pt>
                <c:pt idx="4381">
                  <c:v>1255.0</c:v>
                </c:pt>
                <c:pt idx="4382">
                  <c:v>1255.0</c:v>
                </c:pt>
                <c:pt idx="4383">
                  <c:v>1255.0</c:v>
                </c:pt>
                <c:pt idx="4384">
                  <c:v>1255.0</c:v>
                </c:pt>
                <c:pt idx="4385">
                  <c:v>1255.0</c:v>
                </c:pt>
                <c:pt idx="4386">
                  <c:v>1255.0</c:v>
                </c:pt>
                <c:pt idx="4387">
                  <c:v>1255.0</c:v>
                </c:pt>
                <c:pt idx="4388">
                  <c:v>1255.0</c:v>
                </c:pt>
                <c:pt idx="4389">
                  <c:v>1255.0</c:v>
                </c:pt>
                <c:pt idx="4390">
                  <c:v>1255.0</c:v>
                </c:pt>
                <c:pt idx="4391">
                  <c:v>1255.0</c:v>
                </c:pt>
                <c:pt idx="4392">
                  <c:v>1255.0</c:v>
                </c:pt>
                <c:pt idx="4393">
                  <c:v>1255.0</c:v>
                </c:pt>
                <c:pt idx="4394">
                  <c:v>1255.0</c:v>
                </c:pt>
                <c:pt idx="4395">
                  <c:v>1255.0</c:v>
                </c:pt>
                <c:pt idx="4396">
                  <c:v>1255.0</c:v>
                </c:pt>
                <c:pt idx="4397">
                  <c:v>1255.0</c:v>
                </c:pt>
                <c:pt idx="4398">
                  <c:v>1255.0</c:v>
                </c:pt>
                <c:pt idx="4399">
                  <c:v>1255.0</c:v>
                </c:pt>
                <c:pt idx="4400">
                  <c:v>1255.0</c:v>
                </c:pt>
                <c:pt idx="4401">
                  <c:v>1255.0</c:v>
                </c:pt>
                <c:pt idx="4402">
                  <c:v>1255.0</c:v>
                </c:pt>
                <c:pt idx="4403">
                  <c:v>1255.0</c:v>
                </c:pt>
                <c:pt idx="4404">
                  <c:v>1255.0</c:v>
                </c:pt>
                <c:pt idx="4405">
                  <c:v>1255.0</c:v>
                </c:pt>
                <c:pt idx="4406">
                  <c:v>1255.0</c:v>
                </c:pt>
                <c:pt idx="4407">
                  <c:v>1255.0</c:v>
                </c:pt>
                <c:pt idx="4408">
                  <c:v>1255.0</c:v>
                </c:pt>
                <c:pt idx="4409">
                  <c:v>1255.0</c:v>
                </c:pt>
                <c:pt idx="4410">
                  <c:v>1255.0</c:v>
                </c:pt>
                <c:pt idx="4411">
                  <c:v>1255.0</c:v>
                </c:pt>
                <c:pt idx="4412">
                  <c:v>1255.0</c:v>
                </c:pt>
                <c:pt idx="4413">
                  <c:v>1255.0</c:v>
                </c:pt>
                <c:pt idx="4414">
                  <c:v>1255.0</c:v>
                </c:pt>
                <c:pt idx="4415">
                  <c:v>1255.0</c:v>
                </c:pt>
                <c:pt idx="4416">
                  <c:v>1255.0</c:v>
                </c:pt>
                <c:pt idx="4417">
                  <c:v>1255.0</c:v>
                </c:pt>
                <c:pt idx="4418">
                  <c:v>1255.0</c:v>
                </c:pt>
                <c:pt idx="4419">
                  <c:v>1255.0</c:v>
                </c:pt>
                <c:pt idx="4420">
                  <c:v>1255.0</c:v>
                </c:pt>
                <c:pt idx="4421">
                  <c:v>1255.0</c:v>
                </c:pt>
                <c:pt idx="4422">
                  <c:v>1255.0</c:v>
                </c:pt>
                <c:pt idx="4423">
                  <c:v>1255.0</c:v>
                </c:pt>
                <c:pt idx="4424">
                  <c:v>1255.0</c:v>
                </c:pt>
                <c:pt idx="4425">
                  <c:v>1255.0</c:v>
                </c:pt>
                <c:pt idx="4426">
                  <c:v>1256.0</c:v>
                </c:pt>
                <c:pt idx="4427">
                  <c:v>1256.0</c:v>
                </c:pt>
                <c:pt idx="4428">
                  <c:v>1256.0</c:v>
                </c:pt>
                <c:pt idx="4429">
                  <c:v>1256.0</c:v>
                </c:pt>
                <c:pt idx="4430">
                  <c:v>1256.0</c:v>
                </c:pt>
                <c:pt idx="4431">
                  <c:v>1256.0</c:v>
                </c:pt>
                <c:pt idx="4432">
                  <c:v>1257.0</c:v>
                </c:pt>
                <c:pt idx="4433">
                  <c:v>1258.0</c:v>
                </c:pt>
                <c:pt idx="4434">
                  <c:v>1259.0</c:v>
                </c:pt>
                <c:pt idx="4435">
                  <c:v>1260.0</c:v>
                </c:pt>
                <c:pt idx="4436">
                  <c:v>1261.0</c:v>
                </c:pt>
                <c:pt idx="4437">
                  <c:v>1262.0</c:v>
                </c:pt>
                <c:pt idx="4438">
                  <c:v>1263.0</c:v>
                </c:pt>
                <c:pt idx="4439">
                  <c:v>1264.0</c:v>
                </c:pt>
                <c:pt idx="4440">
                  <c:v>1265.0</c:v>
                </c:pt>
                <c:pt idx="4441">
                  <c:v>1266.0</c:v>
                </c:pt>
                <c:pt idx="4442">
                  <c:v>1267.0</c:v>
                </c:pt>
                <c:pt idx="4443">
                  <c:v>1268.0</c:v>
                </c:pt>
                <c:pt idx="4444">
                  <c:v>1269.0</c:v>
                </c:pt>
                <c:pt idx="4445">
                  <c:v>1270.0</c:v>
                </c:pt>
                <c:pt idx="4446">
                  <c:v>1271.0</c:v>
                </c:pt>
                <c:pt idx="4447">
                  <c:v>1272.0</c:v>
                </c:pt>
                <c:pt idx="4448">
                  <c:v>1273.0</c:v>
                </c:pt>
                <c:pt idx="4449">
                  <c:v>1274.0</c:v>
                </c:pt>
                <c:pt idx="4450">
                  <c:v>1275.0</c:v>
                </c:pt>
                <c:pt idx="4451">
                  <c:v>1275.0</c:v>
                </c:pt>
                <c:pt idx="4452">
                  <c:v>1276.0</c:v>
                </c:pt>
                <c:pt idx="4453">
                  <c:v>1277.0</c:v>
                </c:pt>
                <c:pt idx="4454">
                  <c:v>1278.0</c:v>
                </c:pt>
                <c:pt idx="4455">
                  <c:v>1279.0</c:v>
                </c:pt>
                <c:pt idx="4456">
                  <c:v>1280.0</c:v>
                </c:pt>
                <c:pt idx="4457">
                  <c:v>1281.0</c:v>
                </c:pt>
                <c:pt idx="4458">
                  <c:v>1282.0</c:v>
                </c:pt>
                <c:pt idx="4459">
                  <c:v>1283.0</c:v>
                </c:pt>
                <c:pt idx="4460">
                  <c:v>1284.0</c:v>
                </c:pt>
                <c:pt idx="4461">
                  <c:v>1285.0</c:v>
                </c:pt>
                <c:pt idx="4462">
                  <c:v>1285.0</c:v>
                </c:pt>
                <c:pt idx="4463">
                  <c:v>1285.0</c:v>
                </c:pt>
                <c:pt idx="4464">
                  <c:v>1285.0</c:v>
                </c:pt>
                <c:pt idx="4465">
                  <c:v>1285.0</c:v>
                </c:pt>
                <c:pt idx="4466">
                  <c:v>1285.0</c:v>
                </c:pt>
                <c:pt idx="4467">
                  <c:v>1285.0</c:v>
                </c:pt>
                <c:pt idx="4468">
                  <c:v>1285.0</c:v>
                </c:pt>
                <c:pt idx="4469">
                  <c:v>1285.0</c:v>
                </c:pt>
                <c:pt idx="4470">
                  <c:v>1286.0</c:v>
                </c:pt>
                <c:pt idx="4471">
                  <c:v>1286.0</c:v>
                </c:pt>
                <c:pt idx="4472">
                  <c:v>1286.0</c:v>
                </c:pt>
                <c:pt idx="4473">
                  <c:v>1287.0</c:v>
                </c:pt>
                <c:pt idx="4474">
                  <c:v>1287.0</c:v>
                </c:pt>
                <c:pt idx="4475">
                  <c:v>1287.0</c:v>
                </c:pt>
                <c:pt idx="4476">
                  <c:v>1287.0</c:v>
                </c:pt>
                <c:pt idx="4477">
                  <c:v>1287.0</c:v>
                </c:pt>
                <c:pt idx="4478">
                  <c:v>1287.0</c:v>
                </c:pt>
                <c:pt idx="4479">
                  <c:v>1287.0</c:v>
                </c:pt>
                <c:pt idx="4480">
                  <c:v>1287.0</c:v>
                </c:pt>
                <c:pt idx="4481">
                  <c:v>1287.0</c:v>
                </c:pt>
                <c:pt idx="4482">
                  <c:v>1287.0</c:v>
                </c:pt>
                <c:pt idx="4483">
                  <c:v>1287.0</c:v>
                </c:pt>
                <c:pt idx="4484">
                  <c:v>1288.0</c:v>
                </c:pt>
                <c:pt idx="4485">
                  <c:v>1288.0</c:v>
                </c:pt>
                <c:pt idx="4486">
                  <c:v>1288.0</c:v>
                </c:pt>
                <c:pt idx="4487">
                  <c:v>1288.0</c:v>
                </c:pt>
                <c:pt idx="4488">
                  <c:v>1288.0</c:v>
                </c:pt>
                <c:pt idx="4489">
                  <c:v>1288.0</c:v>
                </c:pt>
                <c:pt idx="4490">
                  <c:v>1288.0</c:v>
                </c:pt>
                <c:pt idx="4491">
                  <c:v>1288.0</c:v>
                </c:pt>
                <c:pt idx="4492">
                  <c:v>1288.0</c:v>
                </c:pt>
                <c:pt idx="4493">
                  <c:v>1288.0</c:v>
                </c:pt>
                <c:pt idx="4494">
                  <c:v>1288.0</c:v>
                </c:pt>
                <c:pt idx="4495">
                  <c:v>1288.0</c:v>
                </c:pt>
                <c:pt idx="4496">
                  <c:v>1288.0</c:v>
                </c:pt>
                <c:pt idx="4497">
                  <c:v>1288.0</c:v>
                </c:pt>
                <c:pt idx="4498">
                  <c:v>1288.0</c:v>
                </c:pt>
                <c:pt idx="4499">
                  <c:v>1289.0</c:v>
                </c:pt>
                <c:pt idx="4500">
                  <c:v>1290.0</c:v>
                </c:pt>
                <c:pt idx="4501">
                  <c:v>1291.0</c:v>
                </c:pt>
                <c:pt idx="4502">
                  <c:v>1291.0</c:v>
                </c:pt>
                <c:pt idx="4503">
                  <c:v>1291.0</c:v>
                </c:pt>
                <c:pt idx="4504">
                  <c:v>1291.0</c:v>
                </c:pt>
                <c:pt idx="4505">
                  <c:v>1291.0</c:v>
                </c:pt>
                <c:pt idx="4506">
                  <c:v>1291.0</c:v>
                </c:pt>
                <c:pt idx="4507">
                  <c:v>1291.0</c:v>
                </c:pt>
                <c:pt idx="4508">
                  <c:v>1291.0</c:v>
                </c:pt>
                <c:pt idx="4509">
                  <c:v>1291.0</c:v>
                </c:pt>
                <c:pt idx="4510">
                  <c:v>1291.0</c:v>
                </c:pt>
                <c:pt idx="4511">
                  <c:v>1291.0</c:v>
                </c:pt>
                <c:pt idx="4512">
                  <c:v>1291.0</c:v>
                </c:pt>
                <c:pt idx="4513">
                  <c:v>1292.0</c:v>
                </c:pt>
                <c:pt idx="4514">
                  <c:v>1292.0</c:v>
                </c:pt>
                <c:pt idx="4515">
                  <c:v>1292.0</c:v>
                </c:pt>
                <c:pt idx="4516">
                  <c:v>1293.0</c:v>
                </c:pt>
                <c:pt idx="4517">
                  <c:v>1293.0</c:v>
                </c:pt>
                <c:pt idx="4518">
                  <c:v>1293.0</c:v>
                </c:pt>
                <c:pt idx="4519">
                  <c:v>1293.0</c:v>
                </c:pt>
                <c:pt idx="4520">
                  <c:v>1293.0</c:v>
                </c:pt>
                <c:pt idx="4521">
                  <c:v>1293.0</c:v>
                </c:pt>
                <c:pt idx="4522">
                  <c:v>1293.0</c:v>
                </c:pt>
                <c:pt idx="4523">
                  <c:v>1293.0</c:v>
                </c:pt>
                <c:pt idx="4524">
                  <c:v>1294.0</c:v>
                </c:pt>
                <c:pt idx="4525">
                  <c:v>1294.0</c:v>
                </c:pt>
                <c:pt idx="4526">
                  <c:v>1294.0</c:v>
                </c:pt>
                <c:pt idx="4527">
                  <c:v>1294.0</c:v>
                </c:pt>
                <c:pt idx="4528">
                  <c:v>1294.0</c:v>
                </c:pt>
                <c:pt idx="4529">
                  <c:v>1295.0</c:v>
                </c:pt>
                <c:pt idx="4530">
                  <c:v>1296.0</c:v>
                </c:pt>
                <c:pt idx="4531">
                  <c:v>1297.0</c:v>
                </c:pt>
                <c:pt idx="4532">
                  <c:v>1298.0</c:v>
                </c:pt>
                <c:pt idx="4533">
                  <c:v>1298.0</c:v>
                </c:pt>
                <c:pt idx="4534">
                  <c:v>1298.0</c:v>
                </c:pt>
                <c:pt idx="4535">
                  <c:v>1299.0</c:v>
                </c:pt>
                <c:pt idx="4536">
                  <c:v>1299.0</c:v>
                </c:pt>
                <c:pt idx="4537">
                  <c:v>1299.0</c:v>
                </c:pt>
                <c:pt idx="4538">
                  <c:v>1299.0</c:v>
                </c:pt>
                <c:pt idx="4539">
                  <c:v>1299.0</c:v>
                </c:pt>
                <c:pt idx="4540">
                  <c:v>1299.0</c:v>
                </c:pt>
                <c:pt idx="4541">
                  <c:v>1299.0</c:v>
                </c:pt>
                <c:pt idx="4542">
                  <c:v>1299.0</c:v>
                </c:pt>
                <c:pt idx="4543">
                  <c:v>1299.0</c:v>
                </c:pt>
                <c:pt idx="4544">
                  <c:v>1299.0</c:v>
                </c:pt>
                <c:pt idx="4545">
                  <c:v>1300.0</c:v>
                </c:pt>
                <c:pt idx="4546">
                  <c:v>1300.0</c:v>
                </c:pt>
                <c:pt idx="4547">
                  <c:v>1300.0</c:v>
                </c:pt>
                <c:pt idx="4548">
                  <c:v>1300.0</c:v>
                </c:pt>
                <c:pt idx="4549">
                  <c:v>1300.0</c:v>
                </c:pt>
                <c:pt idx="4550">
                  <c:v>1300.0</c:v>
                </c:pt>
                <c:pt idx="4551">
                  <c:v>1301.0</c:v>
                </c:pt>
                <c:pt idx="4552">
                  <c:v>1302.0</c:v>
                </c:pt>
                <c:pt idx="4553">
                  <c:v>1302.0</c:v>
                </c:pt>
                <c:pt idx="4554">
                  <c:v>1302.0</c:v>
                </c:pt>
                <c:pt idx="4555">
                  <c:v>1303.0</c:v>
                </c:pt>
                <c:pt idx="4556">
                  <c:v>1303.0</c:v>
                </c:pt>
                <c:pt idx="4557">
                  <c:v>1303.0</c:v>
                </c:pt>
                <c:pt idx="4558">
                  <c:v>1304.0</c:v>
                </c:pt>
                <c:pt idx="4559">
                  <c:v>1305.0</c:v>
                </c:pt>
                <c:pt idx="4560">
                  <c:v>1305.0</c:v>
                </c:pt>
                <c:pt idx="4561">
                  <c:v>1305.0</c:v>
                </c:pt>
                <c:pt idx="4562">
                  <c:v>1305.0</c:v>
                </c:pt>
                <c:pt idx="4563">
                  <c:v>1306.0</c:v>
                </c:pt>
                <c:pt idx="4564">
                  <c:v>1306.0</c:v>
                </c:pt>
                <c:pt idx="4565">
                  <c:v>1306.0</c:v>
                </c:pt>
                <c:pt idx="4566">
                  <c:v>1306.0</c:v>
                </c:pt>
                <c:pt idx="4567">
                  <c:v>1306.0</c:v>
                </c:pt>
                <c:pt idx="4568">
                  <c:v>1306.0</c:v>
                </c:pt>
                <c:pt idx="4569">
                  <c:v>1306.0</c:v>
                </c:pt>
                <c:pt idx="4570">
                  <c:v>1306.0</c:v>
                </c:pt>
                <c:pt idx="4571">
                  <c:v>1306.0</c:v>
                </c:pt>
                <c:pt idx="4572">
                  <c:v>1306.0</c:v>
                </c:pt>
                <c:pt idx="4573">
                  <c:v>1306.0</c:v>
                </c:pt>
                <c:pt idx="4574">
                  <c:v>1306.0</c:v>
                </c:pt>
                <c:pt idx="4575">
                  <c:v>1306.0</c:v>
                </c:pt>
                <c:pt idx="4576">
                  <c:v>1306.0</c:v>
                </c:pt>
                <c:pt idx="4577">
                  <c:v>1306.0</c:v>
                </c:pt>
                <c:pt idx="4578">
                  <c:v>1306.0</c:v>
                </c:pt>
                <c:pt idx="4579">
                  <c:v>1306.0</c:v>
                </c:pt>
                <c:pt idx="4580">
                  <c:v>1306.0</c:v>
                </c:pt>
                <c:pt idx="4581">
                  <c:v>1307.0</c:v>
                </c:pt>
                <c:pt idx="4582">
                  <c:v>1307.0</c:v>
                </c:pt>
                <c:pt idx="4583">
                  <c:v>1307.0</c:v>
                </c:pt>
                <c:pt idx="4584">
                  <c:v>1307.0</c:v>
                </c:pt>
                <c:pt idx="4585">
                  <c:v>1307.0</c:v>
                </c:pt>
                <c:pt idx="4586">
                  <c:v>1308.0</c:v>
                </c:pt>
                <c:pt idx="4587">
                  <c:v>1309.0</c:v>
                </c:pt>
                <c:pt idx="4588">
                  <c:v>1309.0</c:v>
                </c:pt>
                <c:pt idx="4589">
                  <c:v>1310.0</c:v>
                </c:pt>
                <c:pt idx="4590">
                  <c:v>1311.0</c:v>
                </c:pt>
                <c:pt idx="4591">
                  <c:v>1312.0</c:v>
                </c:pt>
                <c:pt idx="4592">
                  <c:v>1313.0</c:v>
                </c:pt>
                <c:pt idx="4593">
                  <c:v>1314.0</c:v>
                </c:pt>
                <c:pt idx="4594">
                  <c:v>1314.0</c:v>
                </c:pt>
                <c:pt idx="4595">
                  <c:v>1314.0</c:v>
                </c:pt>
                <c:pt idx="4596">
                  <c:v>1314.0</c:v>
                </c:pt>
                <c:pt idx="4597">
                  <c:v>1314.0</c:v>
                </c:pt>
                <c:pt idx="4598">
                  <c:v>1314.0</c:v>
                </c:pt>
                <c:pt idx="4599">
                  <c:v>1314.0</c:v>
                </c:pt>
                <c:pt idx="4600">
                  <c:v>1314.0</c:v>
                </c:pt>
                <c:pt idx="4601">
                  <c:v>1314.0</c:v>
                </c:pt>
                <c:pt idx="4602">
                  <c:v>1314.0</c:v>
                </c:pt>
                <c:pt idx="4603">
                  <c:v>1314.0</c:v>
                </c:pt>
                <c:pt idx="4604">
                  <c:v>1314.0</c:v>
                </c:pt>
                <c:pt idx="4605">
                  <c:v>1314.0</c:v>
                </c:pt>
                <c:pt idx="4606">
                  <c:v>1314.0</c:v>
                </c:pt>
                <c:pt idx="4607">
                  <c:v>1314.0</c:v>
                </c:pt>
                <c:pt idx="4608">
                  <c:v>1315.0</c:v>
                </c:pt>
                <c:pt idx="4609">
                  <c:v>1315.0</c:v>
                </c:pt>
                <c:pt idx="4610">
                  <c:v>1315.0</c:v>
                </c:pt>
                <c:pt idx="4611">
                  <c:v>1315.0</c:v>
                </c:pt>
                <c:pt idx="4612">
                  <c:v>1315.0</c:v>
                </c:pt>
                <c:pt idx="4613">
                  <c:v>1315.0</c:v>
                </c:pt>
                <c:pt idx="4614">
                  <c:v>1315.0</c:v>
                </c:pt>
                <c:pt idx="4615">
                  <c:v>1315.0</c:v>
                </c:pt>
                <c:pt idx="4616">
                  <c:v>1316.0</c:v>
                </c:pt>
                <c:pt idx="4617">
                  <c:v>1316.0</c:v>
                </c:pt>
                <c:pt idx="4618">
                  <c:v>1316.0</c:v>
                </c:pt>
                <c:pt idx="4619">
                  <c:v>1316.0</c:v>
                </c:pt>
                <c:pt idx="4620">
                  <c:v>1317.0</c:v>
                </c:pt>
                <c:pt idx="4621">
                  <c:v>1317.0</c:v>
                </c:pt>
                <c:pt idx="4622">
                  <c:v>1317.0</c:v>
                </c:pt>
                <c:pt idx="4623">
                  <c:v>1317.0</c:v>
                </c:pt>
                <c:pt idx="4624">
                  <c:v>1317.0</c:v>
                </c:pt>
                <c:pt idx="4625">
                  <c:v>1318.0</c:v>
                </c:pt>
                <c:pt idx="4626">
                  <c:v>1318.0</c:v>
                </c:pt>
                <c:pt idx="4627">
                  <c:v>1318.0</c:v>
                </c:pt>
                <c:pt idx="4628">
                  <c:v>1319.0</c:v>
                </c:pt>
                <c:pt idx="4629">
                  <c:v>1319.0</c:v>
                </c:pt>
                <c:pt idx="4630">
                  <c:v>1319.0</c:v>
                </c:pt>
                <c:pt idx="4631">
                  <c:v>1319.0</c:v>
                </c:pt>
                <c:pt idx="4632">
                  <c:v>1319.0</c:v>
                </c:pt>
                <c:pt idx="4633">
                  <c:v>1319.0</c:v>
                </c:pt>
                <c:pt idx="4634">
                  <c:v>1320.0</c:v>
                </c:pt>
                <c:pt idx="4635">
                  <c:v>1320.0</c:v>
                </c:pt>
                <c:pt idx="4636">
                  <c:v>1320.0</c:v>
                </c:pt>
                <c:pt idx="4637">
                  <c:v>1321.0</c:v>
                </c:pt>
                <c:pt idx="4638">
                  <c:v>1322.0</c:v>
                </c:pt>
                <c:pt idx="4639">
                  <c:v>1323.0</c:v>
                </c:pt>
                <c:pt idx="4640">
                  <c:v>1324.0</c:v>
                </c:pt>
                <c:pt idx="4641">
                  <c:v>1325.0</c:v>
                </c:pt>
                <c:pt idx="4642">
                  <c:v>1325.0</c:v>
                </c:pt>
                <c:pt idx="4643">
                  <c:v>1326.0</c:v>
                </c:pt>
                <c:pt idx="4644">
                  <c:v>1327.0</c:v>
                </c:pt>
                <c:pt idx="4645">
                  <c:v>1328.0</c:v>
                </c:pt>
                <c:pt idx="4646">
                  <c:v>1329.0</c:v>
                </c:pt>
                <c:pt idx="4647">
                  <c:v>1330.0</c:v>
                </c:pt>
                <c:pt idx="4648">
                  <c:v>1331.0</c:v>
                </c:pt>
                <c:pt idx="4649">
                  <c:v>1332.0</c:v>
                </c:pt>
                <c:pt idx="4650">
                  <c:v>1333.0</c:v>
                </c:pt>
                <c:pt idx="4651">
                  <c:v>1333.0</c:v>
                </c:pt>
                <c:pt idx="4652">
                  <c:v>1334.0</c:v>
                </c:pt>
                <c:pt idx="4653">
                  <c:v>1335.0</c:v>
                </c:pt>
                <c:pt idx="4654">
                  <c:v>1336.0</c:v>
                </c:pt>
                <c:pt idx="4655">
                  <c:v>1337.0</c:v>
                </c:pt>
                <c:pt idx="4656">
                  <c:v>1337.0</c:v>
                </c:pt>
                <c:pt idx="4657">
                  <c:v>1337.0</c:v>
                </c:pt>
                <c:pt idx="4658">
                  <c:v>1338.0</c:v>
                </c:pt>
                <c:pt idx="4659">
                  <c:v>1339.0</c:v>
                </c:pt>
                <c:pt idx="4660">
                  <c:v>1340.0</c:v>
                </c:pt>
                <c:pt idx="4661">
                  <c:v>1341.0</c:v>
                </c:pt>
                <c:pt idx="4662">
                  <c:v>1342.0</c:v>
                </c:pt>
                <c:pt idx="4663">
                  <c:v>1343.0</c:v>
                </c:pt>
                <c:pt idx="4664">
                  <c:v>1344.0</c:v>
                </c:pt>
                <c:pt idx="4665">
                  <c:v>1344.0</c:v>
                </c:pt>
                <c:pt idx="4666">
                  <c:v>1345.0</c:v>
                </c:pt>
                <c:pt idx="4667">
                  <c:v>1346.0</c:v>
                </c:pt>
                <c:pt idx="4668">
                  <c:v>1346.0</c:v>
                </c:pt>
                <c:pt idx="4669">
                  <c:v>1347.0</c:v>
                </c:pt>
                <c:pt idx="4670">
                  <c:v>1348.0</c:v>
                </c:pt>
                <c:pt idx="4671">
                  <c:v>1348.0</c:v>
                </c:pt>
                <c:pt idx="4672">
                  <c:v>1349.0</c:v>
                </c:pt>
                <c:pt idx="4673">
                  <c:v>1350.0</c:v>
                </c:pt>
                <c:pt idx="4674">
                  <c:v>1351.0</c:v>
                </c:pt>
                <c:pt idx="4675">
                  <c:v>1351.0</c:v>
                </c:pt>
                <c:pt idx="4676">
                  <c:v>1352.0</c:v>
                </c:pt>
                <c:pt idx="4677">
                  <c:v>1353.0</c:v>
                </c:pt>
                <c:pt idx="4678">
                  <c:v>1354.0</c:v>
                </c:pt>
                <c:pt idx="4679">
                  <c:v>1355.0</c:v>
                </c:pt>
                <c:pt idx="4680">
                  <c:v>1356.0</c:v>
                </c:pt>
                <c:pt idx="4681">
                  <c:v>1357.0</c:v>
                </c:pt>
                <c:pt idx="4682">
                  <c:v>1358.0</c:v>
                </c:pt>
                <c:pt idx="4683">
                  <c:v>1359.0</c:v>
                </c:pt>
                <c:pt idx="4684">
                  <c:v>1360.0</c:v>
                </c:pt>
                <c:pt idx="4685">
                  <c:v>1361.0</c:v>
                </c:pt>
                <c:pt idx="4686">
                  <c:v>1362.0</c:v>
                </c:pt>
                <c:pt idx="4687">
                  <c:v>1363.0</c:v>
                </c:pt>
                <c:pt idx="4688">
                  <c:v>1364.0</c:v>
                </c:pt>
                <c:pt idx="4689">
                  <c:v>1365.0</c:v>
                </c:pt>
                <c:pt idx="4690">
                  <c:v>1366.0</c:v>
                </c:pt>
                <c:pt idx="4691">
                  <c:v>1367.0</c:v>
                </c:pt>
                <c:pt idx="4692">
                  <c:v>1368.0</c:v>
                </c:pt>
                <c:pt idx="4693">
                  <c:v>1369.0</c:v>
                </c:pt>
                <c:pt idx="4694">
                  <c:v>1369.0</c:v>
                </c:pt>
                <c:pt idx="4695">
                  <c:v>1370.0</c:v>
                </c:pt>
                <c:pt idx="4696">
                  <c:v>1371.0</c:v>
                </c:pt>
                <c:pt idx="4697">
                  <c:v>1372.0</c:v>
                </c:pt>
                <c:pt idx="4698">
                  <c:v>1372.0</c:v>
                </c:pt>
                <c:pt idx="4699">
                  <c:v>1373.0</c:v>
                </c:pt>
                <c:pt idx="4700">
                  <c:v>1374.0</c:v>
                </c:pt>
                <c:pt idx="4701">
                  <c:v>1375.0</c:v>
                </c:pt>
                <c:pt idx="4702">
                  <c:v>1376.0</c:v>
                </c:pt>
                <c:pt idx="4703">
                  <c:v>1377.0</c:v>
                </c:pt>
                <c:pt idx="4704">
                  <c:v>1378.0</c:v>
                </c:pt>
                <c:pt idx="4705">
                  <c:v>1378.0</c:v>
                </c:pt>
                <c:pt idx="4706">
                  <c:v>1378.0</c:v>
                </c:pt>
                <c:pt idx="4707">
                  <c:v>1378.0</c:v>
                </c:pt>
                <c:pt idx="4708">
                  <c:v>1378.0</c:v>
                </c:pt>
                <c:pt idx="4709">
                  <c:v>1378.0</c:v>
                </c:pt>
                <c:pt idx="4710">
                  <c:v>1378.0</c:v>
                </c:pt>
                <c:pt idx="4711">
                  <c:v>1378.0</c:v>
                </c:pt>
                <c:pt idx="4712">
                  <c:v>1378.0</c:v>
                </c:pt>
                <c:pt idx="4713">
                  <c:v>1378.0</c:v>
                </c:pt>
                <c:pt idx="4714">
                  <c:v>1378.0</c:v>
                </c:pt>
                <c:pt idx="4715">
                  <c:v>1378.0</c:v>
                </c:pt>
                <c:pt idx="4716">
                  <c:v>1378.0</c:v>
                </c:pt>
                <c:pt idx="4717">
                  <c:v>1378.0</c:v>
                </c:pt>
                <c:pt idx="4718">
                  <c:v>1378.0</c:v>
                </c:pt>
                <c:pt idx="4719">
                  <c:v>1378.0</c:v>
                </c:pt>
                <c:pt idx="4720">
                  <c:v>1378.0</c:v>
                </c:pt>
                <c:pt idx="4721">
                  <c:v>1378.0</c:v>
                </c:pt>
                <c:pt idx="4722">
                  <c:v>1378.0</c:v>
                </c:pt>
                <c:pt idx="4723">
                  <c:v>1378.0</c:v>
                </c:pt>
                <c:pt idx="4724">
                  <c:v>1378.0</c:v>
                </c:pt>
                <c:pt idx="4725">
                  <c:v>1378.0</c:v>
                </c:pt>
                <c:pt idx="4726">
                  <c:v>1378.0</c:v>
                </c:pt>
                <c:pt idx="4727">
                  <c:v>1378.0</c:v>
                </c:pt>
                <c:pt idx="4728">
                  <c:v>1379.0</c:v>
                </c:pt>
                <c:pt idx="4729">
                  <c:v>1379.0</c:v>
                </c:pt>
                <c:pt idx="4730">
                  <c:v>1379.0</c:v>
                </c:pt>
                <c:pt idx="4731">
                  <c:v>1379.0</c:v>
                </c:pt>
                <c:pt idx="4732">
                  <c:v>1379.0</c:v>
                </c:pt>
                <c:pt idx="4733">
                  <c:v>1379.0</c:v>
                </c:pt>
                <c:pt idx="4734">
                  <c:v>1379.0</c:v>
                </c:pt>
                <c:pt idx="4735">
                  <c:v>1379.0</c:v>
                </c:pt>
                <c:pt idx="4736">
                  <c:v>1379.0</c:v>
                </c:pt>
                <c:pt idx="4737">
                  <c:v>1379.0</c:v>
                </c:pt>
                <c:pt idx="4738">
                  <c:v>1379.0</c:v>
                </c:pt>
                <c:pt idx="4739">
                  <c:v>1379.0</c:v>
                </c:pt>
                <c:pt idx="4740">
                  <c:v>1379.0</c:v>
                </c:pt>
                <c:pt idx="4741">
                  <c:v>1379.0</c:v>
                </c:pt>
                <c:pt idx="4742">
                  <c:v>1379.0</c:v>
                </c:pt>
                <c:pt idx="4743">
                  <c:v>1379.0</c:v>
                </c:pt>
                <c:pt idx="4744">
                  <c:v>1379.0</c:v>
                </c:pt>
                <c:pt idx="4745">
                  <c:v>1379.0</c:v>
                </c:pt>
                <c:pt idx="4746">
                  <c:v>1379.0</c:v>
                </c:pt>
                <c:pt idx="4747">
                  <c:v>1379.0</c:v>
                </c:pt>
                <c:pt idx="4748">
                  <c:v>1379.0</c:v>
                </c:pt>
                <c:pt idx="4749">
                  <c:v>1379.0</c:v>
                </c:pt>
                <c:pt idx="4750">
                  <c:v>1379.0</c:v>
                </c:pt>
                <c:pt idx="4751">
                  <c:v>1379.0</c:v>
                </c:pt>
                <c:pt idx="4752">
                  <c:v>1379.0</c:v>
                </c:pt>
                <c:pt idx="4753">
                  <c:v>1379.0</c:v>
                </c:pt>
                <c:pt idx="4754">
                  <c:v>1379.0</c:v>
                </c:pt>
                <c:pt idx="4755">
                  <c:v>1379.0</c:v>
                </c:pt>
                <c:pt idx="4756">
                  <c:v>1379.0</c:v>
                </c:pt>
                <c:pt idx="4757">
                  <c:v>1379.0</c:v>
                </c:pt>
                <c:pt idx="4758">
                  <c:v>1379.0</c:v>
                </c:pt>
                <c:pt idx="4759">
                  <c:v>1379.0</c:v>
                </c:pt>
                <c:pt idx="4760">
                  <c:v>1379.0</c:v>
                </c:pt>
                <c:pt idx="4761">
                  <c:v>1379.0</c:v>
                </c:pt>
                <c:pt idx="4762">
                  <c:v>1379.0</c:v>
                </c:pt>
                <c:pt idx="4763">
                  <c:v>1380.0</c:v>
                </c:pt>
                <c:pt idx="4764">
                  <c:v>1380.0</c:v>
                </c:pt>
                <c:pt idx="4765">
                  <c:v>1380.0</c:v>
                </c:pt>
                <c:pt idx="4766">
                  <c:v>1381.0</c:v>
                </c:pt>
                <c:pt idx="4767">
                  <c:v>1381.0</c:v>
                </c:pt>
                <c:pt idx="4768">
                  <c:v>1381.0</c:v>
                </c:pt>
                <c:pt idx="4769">
                  <c:v>1381.0</c:v>
                </c:pt>
                <c:pt idx="4770">
                  <c:v>1381.0</c:v>
                </c:pt>
                <c:pt idx="4771">
                  <c:v>1381.0</c:v>
                </c:pt>
                <c:pt idx="4772">
                  <c:v>1381.0</c:v>
                </c:pt>
                <c:pt idx="4773">
                  <c:v>1381.0</c:v>
                </c:pt>
                <c:pt idx="4774">
                  <c:v>1381.0</c:v>
                </c:pt>
                <c:pt idx="4775">
                  <c:v>1381.0</c:v>
                </c:pt>
                <c:pt idx="4776">
                  <c:v>1381.0</c:v>
                </c:pt>
                <c:pt idx="4777">
                  <c:v>1381.0</c:v>
                </c:pt>
                <c:pt idx="4778">
                  <c:v>1381.0</c:v>
                </c:pt>
                <c:pt idx="4779">
                  <c:v>1381.0</c:v>
                </c:pt>
                <c:pt idx="4780">
                  <c:v>1381.0</c:v>
                </c:pt>
                <c:pt idx="4781">
                  <c:v>1381.0</c:v>
                </c:pt>
                <c:pt idx="4782">
                  <c:v>1381.0</c:v>
                </c:pt>
                <c:pt idx="4783">
                  <c:v>1381.0</c:v>
                </c:pt>
                <c:pt idx="4784">
                  <c:v>1381.0</c:v>
                </c:pt>
                <c:pt idx="4785">
                  <c:v>1381.0</c:v>
                </c:pt>
                <c:pt idx="4786">
                  <c:v>1381.0</c:v>
                </c:pt>
                <c:pt idx="4787">
                  <c:v>1381.0</c:v>
                </c:pt>
                <c:pt idx="4788">
                  <c:v>1381.0</c:v>
                </c:pt>
                <c:pt idx="4789">
                  <c:v>1381.0</c:v>
                </c:pt>
                <c:pt idx="4790">
                  <c:v>1381.0</c:v>
                </c:pt>
                <c:pt idx="4791">
                  <c:v>1381.0</c:v>
                </c:pt>
                <c:pt idx="4792">
                  <c:v>1382.0</c:v>
                </c:pt>
                <c:pt idx="4793">
                  <c:v>1383.0</c:v>
                </c:pt>
                <c:pt idx="4794">
                  <c:v>1384.0</c:v>
                </c:pt>
                <c:pt idx="4795">
                  <c:v>1385.0</c:v>
                </c:pt>
                <c:pt idx="4796">
                  <c:v>1386.0</c:v>
                </c:pt>
                <c:pt idx="4797">
                  <c:v>1387.0</c:v>
                </c:pt>
                <c:pt idx="4798">
                  <c:v>1388.0</c:v>
                </c:pt>
                <c:pt idx="4799">
                  <c:v>1389.0</c:v>
                </c:pt>
                <c:pt idx="4800">
                  <c:v>1390.0</c:v>
                </c:pt>
                <c:pt idx="4801">
                  <c:v>1391.0</c:v>
                </c:pt>
                <c:pt idx="4802">
                  <c:v>1392.0</c:v>
                </c:pt>
                <c:pt idx="4803">
                  <c:v>1393.0</c:v>
                </c:pt>
                <c:pt idx="4804">
                  <c:v>1393.0</c:v>
                </c:pt>
                <c:pt idx="4805">
                  <c:v>1393.0</c:v>
                </c:pt>
                <c:pt idx="4806">
                  <c:v>1393.0</c:v>
                </c:pt>
                <c:pt idx="4807">
                  <c:v>1393.0</c:v>
                </c:pt>
                <c:pt idx="4808">
                  <c:v>1393.0</c:v>
                </c:pt>
                <c:pt idx="4809">
                  <c:v>1393.0</c:v>
                </c:pt>
                <c:pt idx="4810">
                  <c:v>1393.0</c:v>
                </c:pt>
                <c:pt idx="4811">
                  <c:v>1393.0</c:v>
                </c:pt>
                <c:pt idx="4812">
                  <c:v>1393.0</c:v>
                </c:pt>
                <c:pt idx="4813">
                  <c:v>1393.0</c:v>
                </c:pt>
                <c:pt idx="4814">
                  <c:v>1394.0</c:v>
                </c:pt>
                <c:pt idx="4815">
                  <c:v>1394.0</c:v>
                </c:pt>
                <c:pt idx="4816">
                  <c:v>1394.0</c:v>
                </c:pt>
                <c:pt idx="4817">
                  <c:v>1394.0</c:v>
                </c:pt>
                <c:pt idx="4818">
                  <c:v>1394.0</c:v>
                </c:pt>
                <c:pt idx="4819">
                  <c:v>1395.0</c:v>
                </c:pt>
                <c:pt idx="4820">
                  <c:v>1395.0</c:v>
                </c:pt>
                <c:pt idx="4821">
                  <c:v>1395.0</c:v>
                </c:pt>
                <c:pt idx="4822">
                  <c:v>1395.0</c:v>
                </c:pt>
                <c:pt idx="4823">
                  <c:v>1395.0</c:v>
                </c:pt>
                <c:pt idx="4824">
                  <c:v>1396.0</c:v>
                </c:pt>
                <c:pt idx="4825">
                  <c:v>1397.0</c:v>
                </c:pt>
                <c:pt idx="4826">
                  <c:v>1398.0</c:v>
                </c:pt>
                <c:pt idx="4827">
                  <c:v>1399.0</c:v>
                </c:pt>
                <c:pt idx="4828">
                  <c:v>1400.0</c:v>
                </c:pt>
                <c:pt idx="4829">
                  <c:v>1401.0</c:v>
                </c:pt>
                <c:pt idx="4830">
                  <c:v>1402.0</c:v>
                </c:pt>
                <c:pt idx="4831">
                  <c:v>1403.0</c:v>
                </c:pt>
                <c:pt idx="4832">
                  <c:v>1404.0</c:v>
                </c:pt>
                <c:pt idx="4833">
                  <c:v>1404.0</c:v>
                </c:pt>
                <c:pt idx="4834">
                  <c:v>1404.0</c:v>
                </c:pt>
                <c:pt idx="4835">
                  <c:v>1405.0</c:v>
                </c:pt>
                <c:pt idx="4836">
                  <c:v>1405.0</c:v>
                </c:pt>
                <c:pt idx="4837">
                  <c:v>1405.0</c:v>
                </c:pt>
                <c:pt idx="4838">
                  <c:v>1405.0</c:v>
                </c:pt>
                <c:pt idx="4839">
                  <c:v>1405.0</c:v>
                </c:pt>
                <c:pt idx="4840">
                  <c:v>1405.0</c:v>
                </c:pt>
                <c:pt idx="4841">
                  <c:v>1406.0</c:v>
                </c:pt>
                <c:pt idx="4842">
                  <c:v>1407.0</c:v>
                </c:pt>
                <c:pt idx="4843">
                  <c:v>1408.0</c:v>
                </c:pt>
                <c:pt idx="4844">
                  <c:v>1409.0</c:v>
                </c:pt>
                <c:pt idx="4845">
                  <c:v>1410.0</c:v>
                </c:pt>
                <c:pt idx="4846">
                  <c:v>1410.0</c:v>
                </c:pt>
                <c:pt idx="4847">
                  <c:v>1411.0</c:v>
                </c:pt>
                <c:pt idx="4848">
                  <c:v>1412.0</c:v>
                </c:pt>
                <c:pt idx="4849">
                  <c:v>1412.0</c:v>
                </c:pt>
                <c:pt idx="4850">
                  <c:v>1413.0</c:v>
                </c:pt>
                <c:pt idx="4851">
                  <c:v>1414.0</c:v>
                </c:pt>
                <c:pt idx="4852">
                  <c:v>1415.0</c:v>
                </c:pt>
                <c:pt idx="4853">
                  <c:v>1416.0</c:v>
                </c:pt>
                <c:pt idx="4854">
                  <c:v>1417.0</c:v>
                </c:pt>
                <c:pt idx="4855">
                  <c:v>1418.0</c:v>
                </c:pt>
                <c:pt idx="4856">
                  <c:v>1418.0</c:v>
                </c:pt>
                <c:pt idx="4857">
                  <c:v>1418.0</c:v>
                </c:pt>
                <c:pt idx="4858">
                  <c:v>1418.0</c:v>
                </c:pt>
                <c:pt idx="4859">
                  <c:v>1418.0</c:v>
                </c:pt>
                <c:pt idx="4860">
                  <c:v>1418.0</c:v>
                </c:pt>
                <c:pt idx="4861">
                  <c:v>1418.0</c:v>
                </c:pt>
                <c:pt idx="4862">
                  <c:v>1418.0</c:v>
                </c:pt>
                <c:pt idx="4863">
                  <c:v>1418.0</c:v>
                </c:pt>
                <c:pt idx="4864">
                  <c:v>1418.0</c:v>
                </c:pt>
                <c:pt idx="4865">
                  <c:v>1418.0</c:v>
                </c:pt>
                <c:pt idx="4866">
                  <c:v>1418.0</c:v>
                </c:pt>
                <c:pt idx="4867">
                  <c:v>1418.0</c:v>
                </c:pt>
                <c:pt idx="4868">
                  <c:v>1418.0</c:v>
                </c:pt>
                <c:pt idx="4869">
                  <c:v>1418.0</c:v>
                </c:pt>
                <c:pt idx="4870">
                  <c:v>1418.0</c:v>
                </c:pt>
                <c:pt idx="4871">
                  <c:v>1418.0</c:v>
                </c:pt>
                <c:pt idx="4872">
                  <c:v>1418.0</c:v>
                </c:pt>
                <c:pt idx="4873">
                  <c:v>1418.0</c:v>
                </c:pt>
                <c:pt idx="4874">
                  <c:v>1418.0</c:v>
                </c:pt>
                <c:pt idx="4875">
                  <c:v>1418.0</c:v>
                </c:pt>
                <c:pt idx="4876">
                  <c:v>1418.0</c:v>
                </c:pt>
                <c:pt idx="4877">
                  <c:v>1418.0</c:v>
                </c:pt>
                <c:pt idx="4878">
                  <c:v>1418.0</c:v>
                </c:pt>
                <c:pt idx="4879">
                  <c:v>1418.0</c:v>
                </c:pt>
                <c:pt idx="4880">
                  <c:v>1418.0</c:v>
                </c:pt>
                <c:pt idx="4881">
                  <c:v>1418.0</c:v>
                </c:pt>
                <c:pt idx="4882">
                  <c:v>1418.0</c:v>
                </c:pt>
                <c:pt idx="4883">
                  <c:v>1418.0</c:v>
                </c:pt>
                <c:pt idx="4884">
                  <c:v>1419.0</c:v>
                </c:pt>
                <c:pt idx="4885">
                  <c:v>1419.0</c:v>
                </c:pt>
                <c:pt idx="4886">
                  <c:v>1419.0</c:v>
                </c:pt>
                <c:pt idx="4887">
                  <c:v>1419.0</c:v>
                </c:pt>
                <c:pt idx="4888">
                  <c:v>1420.0</c:v>
                </c:pt>
                <c:pt idx="4889">
                  <c:v>1421.0</c:v>
                </c:pt>
                <c:pt idx="4890">
                  <c:v>1421.0</c:v>
                </c:pt>
                <c:pt idx="4891">
                  <c:v>1422.0</c:v>
                </c:pt>
                <c:pt idx="4892">
                  <c:v>1422.0</c:v>
                </c:pt>
                <c:pt idx="4893">
                  <c:v>1422.0</c:v>
                </c:pt>
                <c:pt idx="4894">
                  <c:v>1422.0</c:v>
                </c:pt>
                <c:pt idx="4895">
                  <c:v>1422.0</c:v>
                </c:pt>
                <c:pt idx="4896">
                  <c:v>1422.0</c:v>
                </c:pt>
                <c:pt idx="4897">
                  <c:v>1423.0</c:v>
                </c:pt>
                <c:pt idx="4898">
                  <c:v>1424.0</c:v>
                </c:pt>
                <c:pt idx="4899">
                  <c:v>1425.0</c:v>
                </c:pt>
                <c:pt idx="4900">
                  <c:v>1425.0</c:v>
                </c:pt>
                <c:pt idx="4901">
                  <c:v>1425.0</c:v>
                </c:pt>
                <c:pt idx="4902">
                  <c:v>1425.0</c:v>
                </c:pt>
                <c:pt idx="4903">
                  <c:v>1425.0</c:v>
                </c:pt>
                <c:pt idx="4904">
                  <c:v>1425.0</c:v>
                </c:pt>
                <c:pt idx="4905">
                  <c:v>1426.0</c:v>
                </c:pt>
                <c:pt idx="4906">
                  <c:v>1427.0</c:v>
                </c:pt>
                <c:pt idx="4907">
                  <c:v>1428.0</c:v>
                </c:pt>
                <c:pt idx="4908">
                  <c:v>1429.0</c:v>
                </c:pt>
                <c:pt idx="4909">
                  <c:v>1430.0</c:v>
                </c:pt>
                <c:pt idx="4910">
                  <c:v>1431.0</c:v>
                </c:pt>
                <c:pt idx="4911">
                  <c:v>1432.0</c:v>
                </c:pt>
                <c:pt idx="4912">
                  <c:v>1433.0</c:v>
                </c:pt>
                <c:pt idx="4913">
                  <c:v>1434.0</c:v>
                </c:pt>
                <c:pt idx="4914">
                  <c:v>1435.0</c:v>
                </c:pt>
                <c:pt idx="4915">
                  <c:v>1436.0</c:v>
                </c:pt>
                <c:pt idx="4916">
                  <c:v>1437.0</c:v>
                </c:pt>
                <c:pt idx="4917">
                  <c:v>1438.0</c:v>
                </c:pt>
                <c:pt idx="4918">
                  <c:v>1438.0</c:v>
                </c:pt>
                <c:pt idx="4919">
                  <c:v>1439.0</c:v>
                </c:pt>
                <c:pt idx="4920">
                  <c:v>1440.0</c:v>
                </c:pt>
                <c:pt idx="4921">
                  <c:v>1441.0</c:v>
                </c:pt>
                <c:pt idx="4922">
                  <c:v>1442.0</c:v>
                </c:pt>
                <c:pt idx="4923">
                  <c:v>1443.0</c:v>
                </c:pt>
                <c:pt idx="4924">
                  <c:v>1444.0</c:v>
                </c:pt>
                <c:pt idx="4925">
                  <c:v>1445.0</c:v>
                </c:pt>
                <c:pt idx="4926">
                  <c:v>1446.0</c:v>
                </c:pt>
                <c:pt idx="4927">
                  <c:v>1447.0</c:v>
                </c:pt>
                <c:pt idx="4928">
                  <c:v>1448.0</c:v>
                </c:pt>
                <c:pt idx="4929">
                  <c:v>1449.0</c:v>
                </c:pt>
                <c:pt idx="4930">
                  <c:v>1449.0</c:v>
                </c:pt>
                <c:pt idx="4931">
                  <c:v>1450.0</c:v>
                </c:pt>
                <c:pt idx="4932">
                  <c:v>1451.0</c:v>
                </c:pt>
                <c:pt idx="4933">
                  <c:v>1452.0</c:v>
                </c:pt>
                <c:pt idx="4934">
                  <c:v>1453.0</c:v>
                </c:pt>
                <c:pt idx="4935">
                  <c:v>1454.0</c:v>
                </c:pt>
                <c:pt idx="4936">
                  <c:v>1454.0</c:v>
                </c:pt>
                <c:pt idx="4937">
                  <c:v>1454.0</c:v>
                </c:pt>
                <c:pt idx="4938">
                  <c:v>1455.0</c:v>
                </c:pt>
                <c:pt idx="4939">
                  <c:v>1456.0</c:v>
                </c:pt>
                <c:pt idx="4940">
                  <c:v>1457.0</c:v>
                </c:pt>
                <c:pt idx="4941">
                  <c:v>1458.0</c:v>
                </c:pt>
                <c:pt idx="4942">
                  <c:v>1459.0</c:v>
                </c:pt>
                <c:pt idx="4943">
                  <c:v>1460.0</c:v>
                </c:pt>
                <c:pt idx="4944">
                  <c:v>1461.0</c:v>
                </c:pt>
                <c:pt idx="4945">
                  <c:v>1462.0</c:v>
                </c:pt>
                <c:pt idx="4946">
                  <c:v>1463.0</c:v>
                </c:pt>
                <c:pt idx="4947">
                  <c:v>1464.0</c:v>
                </c:pt>
                <c:pt idx="4948">
                  <c:v>1465.0</c:v>
                </c:pt>
                <c:pt idx="4949">
                  <c:v>1466.0</c:v>
                </c:pt>
                <c:pt idx="4950">
                  <c:v>1467.0</c:v>
                </c:pt>
                <c:pt idx="4951">
                  <c:v>1467.0</c:v>
                </c:pt>
                <c:pt idx="4952">
                  <c:v>1467.0</c:v>
                </c:pt>
                <c:pt idx="4953">
                  <c:v>1468.0</c:v>
                </c:pt>
                <c:pt idx="4954">
                  <c:v>1468.0</c:v>
                </c:pt>
                <c:pt idx="4955">
                  <c:v>1468.0</c:v>
                </c:pt>
                <c:pt idx="4956">
                  <c:v>1469.0</c:v>
                </c:pt>
                <c:pt idx="4957">
                  <c:v>1470.0</c:v>
                </c:pt>
                <c:pt idx="4958">
                  <c:v>1471.0</c:v>
                </c:pt>
                <c:pt idx="4959">
                  <c:v>1472.0</c:v>
                </c:pt>
                <c:pt idx="4960">
                  <c:v>1473.0</c:v>
                </c:pt>
                <c:pt idx="4961">
                  <c:v>1474.0</c:v>
                </c:pt>
                <c:pt idx="4962">
                  <c:v>1475.0</c:v>
                </c:pt>
                <c:pt idx="4963">
                  <c:v>1476.0</c:v>
                </c:pt>
                <c:pt idx="4964">
                  <c:v>1477.0</c:v>
                </c:pt>
                <c:pt idx="4965">
                  <c:v>1478.0</c:v>
                </c:pt>
                <c:pt idx="4966">
                  <c:v>1479.0</c:v>
                </c:pt>
                <c:pt idx="4967">
                  <c:v>1480.0</c:v>
                </c:pt>
                <c:pt idx="4968">
                  <c:v>1481.0</c:v>
                </c:pt>
                <c:pt idx="4969">
                  <c:v>1482.0</c:v>
                </c:pt>
                <c:pt idx="4970">
                  <c:v>1483.0</c:v>
                </c:pt>
                <c:pt idx="4971">
                  <c:v>1484.0</c:v>
                </c:pt>
                <c:pt idx="4972">
                  <c:v>1485.0</c:v>
                </c:pt>
                <c:pt idx="4973">
                  <c:v>1486.0</c:v>
                </c:pt>
                <c:pt idx="4974">
                  <c:v>1487.0</c:v>
                </c:pt>
                <c:pt idx="4975">
                  <c:v>1488.0</c:v>
                </c:pt>
                <c:pt idx="4976">
                  <c:v>1489.0</c:v>
                </c:pt>
                <c:pt idx="4977">
                  <c:v>1489.0</c:v>
                </c:pt>
                <c:pt idx="4978">
                  <c:v>1489.0</c:v>
                </c:pt>
                <c:pt idx="4979">
                  <c:v>1489.0</c:v>
                </c:pt>
                <c:pt idx="4980">
                  <c:v>1489.0</c:v>
                </c:pt>
                <c:pt idx="4981">
                  <c:v>1489.0</c:v>
                </c:pt>
                <c:pt idx="4982">
                  <c:v>1489.0</c:v>
                </c:pt>
                <c:pt idx="4983">
                  <c:v>1489.0</c:v>
                </c:pt>
                <c:pt idx="4984">
                  <c:v>1489.0</c:v>
                </c:pt>
                <c:pt idx="4985">
                  <c:v>1489.0</c:v>
                </c:pt>
                <c:pt idx="4986">
                  <c:v>1489.0</c:v>
                </c:pt>
                <c:pt idx="4987">
                  <c:v>1489.0</c:v>
                </c:pt>
                <c:pt idx="4988">
                  <c:v>1489.0</c:v>
                </c:pt>
                <c:pt idx="4989">
                  <c:v>1489.0</c:v>
                </c:pt>
                <c:pt idx="4990">
                  <c:v>1489.0</c:v>
                </c:pt>
                <c:pt idx="4991">
                  <c:v>1490.0</c:v>
                </c:pt>
                <c:pt idx="4992">
                  <c:v>1491.0</c:v>
                </c:pt>
                <c:pt idx="4993">
                  <c:v>1492.0</c:v>
                </c:pt>
                <c:pt idx="4994">
                  <c:v>1492.0</c:v>
                </c:pt>
                <c:pt idx="4995">
                  <c:v>1492.0</c:v>
                </c:pt>
                <c:pt idx="4996">
                  <c:v>1492.0</c:v>
                </c:pt>
                <c:pt idx="4997">
                  <c:v>1492.0</c:v>
                </c:pt>
                <c:pt idx="4998">
                  <c:v>1493.0</c:v>
                </c:pt>
                <c:pt idx="4999">
                  <c:v>1493.0</c:v>
                </c:pt>
                <c:pt idx="5000">
                  <c:v>1494.0</c:v>
                </c:pt>
                <c:pt idx="5001">
                  <c:v>1495.0</c:v>
                </c:pt>
                <c:pt idx="5002">
                  <c:v>1496.0</c:v>
                </c:pt>
                <c:pt idx="5003">
                  <c:v>1497.0</c:v>
                </c:pt>
                <c:pt idx="5004">
                  <c:v>1498.0</c:v>
                </c:pt>
                <c:pt idx="5005">
                  <c:v>1498.0</c:v>
                </c:pt>
                <c:pt idx="5006">
                  <c:v>1498.0</c:v>
                </c:pt>
                <c:pt idx="5007">
                  <c:v>1499.0</c:v>
                </c:pt>
                <c:pt idx="5008">
                  <c:v>1500.0</c:v>
                </c:pt>
                <c:pt idx="5009">
                  <c:v>1500.0</c:v>
                </c:pt>
                <c:pt idx="5010">
                  <c:v>1500.0</c:v>
                </c:pt>
                <c:pt idx="5011">
                  <c:v>1500.0</c:v>
                </c:pt>
                <c:pt idx="5012">
                  <c:v>1500.0</c:v>
                </c:pt>
                <c:pt idx="5013">
                  <c:v>1501.0</c:v>
                </c:pt>
                <c:pt idx="5014">
                  <c:v>1502.0</c:v>
                </c:pt>
                <c:pt idx="5015">
                  <c:v>1503.0</c:v>
                </c:pt>
                <c:pt idx="5016">
                  <c:v>1503.0</c:v>
                </c:pt>
                <c:pt idx="5017">
                  <c:v>1503.0</c:v>
                </c:pt>
                <c:pt idx="5018">
                  <c:v>1503.0</c:v>
                </c:pt>
                <c:pt idx="5019">
                  <c:v>1503.0</c:v>
                </c:pt>
                <c:pt idx="5020">
                  <c:v>1503.0</c:v>
                </c:pt>
                <c:pt idx="5021">
                  <c:v>1503.0</c:v>
                </c:pt>
                <c:pt idx="5022">
                  <c:v>1503.0</c:v>
                </c:pt>
                <c:pt idx="5023">
                  <c:v>1503.0</c:v>
                </c:pt>
                <c:pt idx="5024">
                  <c:v>1503.0</c:v>
                </c:pt>
                <c:pt idx="5025">
                  <c:v>1503.0</c:v>
                </c:pt>
                <c:pt idx="5026">
                  <c:v>1503.0</c:v>
                </c:pt>
                <c:pt idx="5027">
                  <c:v>1504.0</c:v>
                </c:pt>
                <c:pt idx="5028">
                  <c:v>1505.0</c:v>
                </c:pt>
                <c:pt idx="5029">
                  <c:v>1506.0</c:v>
                </c:pt>
                <c:pt idx="5030">
                  <c:v>1507.0</c:v>
                </c:pt>
                <c:pt idx="5031">
                  <c:v>1508.0</c:v>
                </c:pt>
                <c:pt idx="5032">
                  <c:v>1509.0</c:v>
                </c:pt>
                <c:pt idx="5033">
                  <c:v>1510.0</c:v>
                </c:pt>
                <c:pt idx="5034">
                  <c:v>1511.0</c:v>
                </c:pt>
                <c:pt idx="5035">
                  <c:v>1512.0</c:v>
                </c:pt>
                <c:pt idx="5036">
                  <c:v>1513.0</c:v>
                </c:pt>
                <c:pt idx="5037">
                  <c:v>1514.0</c:v>
                </c:pt>
                <c:pt idx="5038">
                  <c:v>1514.0</c:v>
                </c:pt>
                <c:pt idx="5039">
                  <c:v>1514.0</c:v>
                </c:pt>
                <c:pt idx="5040">
                  <c:v>1514.0</c:v>
                </c:pt>
                <c:pt idx="5041">
                  <c:v>1514.0</c:v>
                </c:pt>
                <c:pt idx="5042">
                  <c:v>1514.0</c:v>
                </c:pt>
                <c:pt idx="5043">
                  <c:v>1514.0</c:v>
                </c:pt>
                <c:pt idx="5044">
                  <c:v>1514.0</c:v>
                </c:pt>
                <c:pt idx="5045">
                  <c:v>1514.0</c:v>
                </c:pt>
                <c:pt idx="5046">
                  <c:v>1514.0</c:v>
                </c:pt>
                <c:pt idx="5047">
                  <c:v>1514.0</c:v>
                </c:pt>
                <c:pt idx="5048">
                  <c:v>1514.0</c:v>
                </c:pt>
                <c:pt idx="5049">
                  <c:v>1515.0</c:v>
                </c:pt>
                <c:pt idx="5050">
                  <c:v>1516.0</c:v>
                </c:pt>
                <c:pt idx="5051">
                  <c:v>1517.0</c:v>
                </c:pt>
                <c:pt idx="5052">
                  <c:v>1518.0</c:v>
                </c:pt>
                <c:pt idx="5053">
                  <c:v>1519.0</c:v>
                </c:pt>
                <c:pt idx="5054">
                  <c:v>1519.0</c:v>
                </c:pt>
                <c:pt idx="5055">
                  <c:v>1519.0</c:v>
                </c:pt>
                <c:pt idx="5056">
                  <c:v>1520.0</c:v>
                </c:pt>
                <c:pt idx="5057">
                  <c:v>1520.0</c:v>
                </c:pt>
                <c:pt idx="5058">
                  <c:v>1520.0</c:v>
                </c:pt>
                <c:pt idx="5059">
                  <c:v>1520.0</c:v>
                </c:pt>
                <c:pt idx="5060">
                  <c:v>1520.0</c:v>
                </c:pt>
                <c:pt idx="5061">
                  <c:v>1520.0</c:v>
                </c:pt>
                <c:pt idx="5062">
                  <c:v>1520.0</c:v>
                </c:pt>
                <c:pt idx="5063">
                  <c:v>1520.0</c:v>
                </c:pt>
                <c:pt idx="5064">
                  <c:v>1520.0</c:v>
                </c:pt>
                <c:pt idx="5065">
                  <c:v>1520.0</c:v>
                </c:pt>
                <c:pt idx="5066">
                  <c:v>1521.0</c:v>
                </c:pt>
                <c:pt idx="5067">
                  <c:v>1521.0</c:v>
                </c:pt>
                <c:pt idx="5068">
                  <c:v>1521.0</c:v>
                </c:pt>
                <c:pt idx="5069">
                  <c:v>1521.0</c:v>
                </c:pt>
                <c:pt idx="5070">
                  <c:v>1521.0</c:v>
                </c:pt>
                <c:pt idx="5071">
                  <c:v>1521.0</c:v>
                </c:pt>
                <c:pt idx="5072">
                  <c:v>1521.0</c:v>
                </c:pt>
                <c:pt idx="5073">
                  <c:v>1521.0</c:v>
                </c:pt>
                <c:pt idx="5074">
                  <c:v>1521.0</c:v>
                </c:pt>
                <c:pt idx="5075">
                  <c:v>1521.0</c:v>
                </c:pt>
                <c:pt idx="5076">
                  <c:v>1521.0</c:v>
                </c:pt>
                <c:pt idx="5077">
                  <c:v>1522.0</c:v>
                </c:pt>
                <c:pt idx="5078">
                  <c:v>1523.0</c:v>
                </c:pt>
                <c:pt idx="5079">
                  <c:v>1523.0</c:v>
                </c:pt>
                <c:pt idx="5080">
                  <c:v>1523.0</c:v>
                </c:pt>
                <c:pt idx="5081">
                  <c:v>1523.0</c:v>
                </c:pt>
                <c:pt idx="5082">
                  <c:v>1523.0</c:v>
                </c:pt>
                <c:pt idx="5083">
                  <c:v>1523.0</c:v>
                </c:pt>
                <c:pt idx="5084">
                  <c:v>1523.0</c:v>
                </c:pt>
                <c:pt idx="5085">
                  <c:v>1523.0</c:v>
                </c:pt>
                <c:pt idx="5086">
                  <c:v>1523.0</c:v>
                </c:pt>
                <c:pt idx="5087">
                  <c:v>1523.0</c:v>
                </c:pt>
                <c:pt idx="5088">
                  <c:v>1523.0</c:v>
                </c:pt>
                <c:pt idx="5089">
                  <c:v>1523.0</c:v>
                </c:pt>
                <c:pt idx="5090">
                  <c:v>1523.0</c:v>
                </c:pt>
                <c:pt idx="5091">
                  <c:v>1523.0</c:v>
                </c:pt>
                <c:pt idx="5092">
                  <c:v>1523.0</c:v>
                </c:pt>
                <c:pt idx="5093">
                  <c:v>1523.0</c:v>
                </c:pt>
                <c:pt idx="5094">
                  <c:v>1523.0</c:v>
                </c:pt>
                <c:pt idx="5095">
                  <c:v>1523.0</c:v>
                </c:pt>
                <c:pt idx="5096">
                  <c:v>1523.0</c:v>
                </c:pt>
                <c:pt idx="5097">
                  <c:v>1523.0</c:v>
                </c:pt>
                <c:pt idx="5098">
                  <c:v>1523.0</c:v>
                </c:pt>
                <c:pt idx="5099">
                  <c:v>1523.0</c:v>
                </c:pt>
                <c:pt idx="5100">
                  <c:v>1524.0</c:v>
                </c:pt>
                <c:pt idx="5101">
                  <c:v>1524.0</c:v>
                </c:pt>
                <c:pt idx="5102">
                  <c:v>1524.0</c:v>
                </c:pt>
                <c:pt idx="5103">
                  <c:v>1524.0</c:v>
                </c:pt>
                <c:pt idx="5104">
                  <c:v>1524.0</c:v>
                </c:pt>
                <c:pt idx="5105">
                  <c:v>1525.0</c:v>
                </c:pt>
                <c:pt idx="5106">
                  <c:v>1525.0</c:v>
                </c:pt>
                <c:pt idx="5107">
                  <c:v>1525.0</c:v>
                </c:pt>
                <c:pt idx="5108">
                  <c:v>1525.0</c:v>
                </c:pt>
                <c:pt idx="5109">
                  <c:v>1525.0</c:v>
                </c:pt>
                <c:pt idx="5110">
                  <c:v>1525.0</c:v>
                </c:pt>
                <c:pt idx="5111">
                  <c:v>1525.0</c:v>
                </c:pt>
                <c:pt idx="5112">
                  <c:v>1525.0</c:v>
                </c:pt>
                <c:pt idx="5113">
                  <c:v>1525.0</c:v>
                </c:pt>
                <c:pt idx="5114">
                  <c:v>1525.0</c:v>
                </c:pt>
                <c:pt idx="5115">
                  <c:v>1525.0</c:v>
                </c:pt>
                <c:pt idx="5116">
                  <c:v>1525.0</c:v>
                </c:pt>
                <c:pt idx="5117">
                  <c:v>1525.0</c:v>
                </c:pt>
                <c:pt idx="5118">
                  <c:v>1525.0</c:v>
                </c:pt>
                <c:pt idx="5119">
                  <c:v>1525.0</c:v>
                </c:pt>
                <c:pt idx="5120">
                  <c:v>1525.0</c:v>
                </c:pt>
                <c:pt idx="5121">
                  <c:v>1526.0</c:v>
                </c:pt>
                <c:pt idx="5122">
                  <c:v>1527.0</c:v>
                </c:pt>
                <c:pt idx="5123">
                  <c:v>1528.0</c:v>
                </c:pt>
                <c:pt idx="5124">
                  <c:v>1528.0</c:v>
                </c:pt>
                <c:pt idx="5125">
                  <c:v>1528.0</c:v>
                </c:pt>
                <c:pt idx="5126">
                  <c:v>1529.0</c:v>
                </c:pt>
                <c:pt idx="5127">
                  <c:v>1530.0</c:v>
                </c:pt>
                <c:pt idx="5128">
                  <c:v>1531.0</c:v>
                </c:pt>
                <c:pt idx="5129">
                  <c:v>1532.0</c:v>
                </c:pt>
                <c:pt idx="5130">
                  <c:v>1533.0</c:v>
                </c:pt>
                <c:pt idx="5131">
                  <c:v>1534.0</c:v>
                </c:pt>
                <c:pt idx="5132">
                  <c:v>1535.0</c:v>
                </c:pt>
                <c:pt idx="5133">
                  <c:v>1536.0</c:v>
                </c:pt>
                <c:pt idx="5134">
                  <c:v>1537.0</c:v>
                </c:pt>
                <c:pt idx="5135">
                  <c:v>1538.0</c:v>
                </c:pt>
                <c:pt idx="5136">
                  <c:v>1539.0</c:v>
                </c:pt>
                <c:pt idx="5137">
                  <c:v>1540.0</c:v>
                </c:pt>
                <c:pt idx="5138">
                  <c:v>1541.0</c:v>
                </c:pt>
                <c:pt idx="5139">
                  <c:v>1542.0</c:v>
                </c:pt>
                <c:pt idx="5140">
                  <c:v>1543.0</c:v>
                </c:pt>
                <c:pt idx="5141">
                  <c:v>1544.0</c:v>
                </c:pt>
                <c:pt idx="5142">
                  <c:v>1545.0</c:v>
                </c:pt>
                <c:pt idx="5143">
                  <c:v>1546.0</c:v>
                </c:pt>
                <c:pt idx="5144">
                  <c:v>1547.0</c:v>
                </c:pt>
                <c:pt idx="5145">
                  <c:v>1548.0</c:v>
                </c:pt>
                <c:pt idx="5146">
                  <c:v>1549.0</c:v>
                </c:pt>
                <c:pt idx="5147">
                  <c:v>1550.0</c:v>
                </c:pt>
                <c:pt idx="5148">
                  <c:v>1551.0</c:v>
                </c:pt>
                <c:pt idx="5149">
                  <c:v>1552.0</c:v>
                </c:pt>
                <c:pt idx="5150">
                  <c:v>1553.0</c:v>
                </c:pt>
                <c:pt idx="5151">
                  <c:v>1554.0</c:v>
                </c:pt>
                <c:pt idx="5152">
                  <c:v>1555.0</c:v>
                </c:pt>
                <c:pt idx="5153">
                  <c:v>1555.0</c:v>
                </c:pt>
                <c:pt idx="5154">
                  <c:v>1555.0</c:v>
                </c:pt>
                <c:pt idx="5155">
                  <c:v>1555.0</c:v>
                </c:pt>
                <c:pt idx="5156">
                  <c:v>1556.0</c:v>
                </c:pt>
                <c:pt idx="5157">
                  <c:v>1557.0</c:v>
                </c:pt>
                <c:pt idx="5158">
                  <c:v>1558.0</c:v>
                </c:pt>
                <c:pt idx="5159">
                  <c:v>1559.0</c:v>
                </c:pt>
                <c:pt idx="5160">
                  <c:v>1560.0</c:v>
                </c:pt>
                <c:pt idx="5161">
                  <c:v>1560.0</c:v>
                </c:pt>
                <c:pt idx="5162">
                  <c:v>1561.0</c:v>
                </c:pt>
                <c:pt idx="5163">
                  <c:v>1562.0</c:v>
                </c:pt>
                <c:pt idx="5164">
                  <c:v>1563.0</c:v>
                </c:pt>
                <c:pt idx="5165">
                  <c:v>1564.0</c:v>
                </c:pt>
                <c:pt idx="5166">
                  <c:v>1565.0</c:v>
                </c:pt>
                <c:pt idx="5167">
                  <c:v>1565.0</c:v>
                </c:pt>
                <c:pt idx="5168">
                  <c:v>1566.0</c:v>
                </c:pt>
                <c:pt idx="5169">
                  <c:v>1567.0</c:v>
                </c:pt>
                <c:pt idx="5170">
                  <c:v>1568.0</c:v>
                </c:pt>
                <c:pt idx="5171">
                  <c:v>1569.0</c:v>
                </c:pt>
                <c:pt idx="5172">
                  <c:v>1569.0</c:v>
                </c:pt>
                <c:pt idx="5173">
                  <c:v>1570.0</c:v>
                </c:pt>
                <c:pt idx="5174">
                  <c:v>1571.0</c:v>
                </c:pt>
                <c:pt idx="5175">
                  <c:v>1571.0</c:v>
                </c:pt>
                <c:pt idx="5176">
                  <c:v>1572.0</c:v>
                </c:pt>
                <c:pt idx="5177">
                  <c:v>1573.0</c:v>
                </c:pt>
                <c:pt idx="5178">
                  <c:v>1574.0</c:v>
                </c:pt>
                <c:pt idx="5179">
                  <c:v>1575.0</c:v>
                </c:pt>
                <c:pt idx="5180">
                  <c:v>1576.0</c:v>
                </c:pt>
                <c:pt idx="5181">
                  <c:v>1577.0</c:v>
                </c:pt>
                <c:pt idx="5182">
                  <c:v>1578.0</c:v>
                </c:pt>
                <c:pt idx="5183">
                  <c:v>1579.0</c:v>
                </c:pt>
                <c:pt idx="5184">
                  <c:v>1580.0</c:v>
                </c:pt>
                <c:pt idx="5185">
                  <c:v>1581.0</c:v>
                </c:pt>
                <c:pt idx="5186">
                  <c:v>1582.0</c:v>
                </c:pt>
                <c:pt idx="5187">
                  <c:v>1583.0</c:v>
                </c:pt>
                <c:pt idx="5188">
                  <c:v>1583.0</c:v>
                </c:pt>
                <c:pt idx="5189">
                  <c:v>1584.0</c:v>
                </c:pt>
                <c:pt idx="5190">
                  <c:v>1585.0</c:v>
                </c:pt>
                <c:pt idx="5191">
                  <c:v>1586.0</c:v>
                </c:pt>
                <c:pt idx="5192">
                  <c:v>1587.0</c:v>
                </c:pt>
                <c:pt idx="5193">
                  <c:v>1587.0</c:v>
                </c:pt>
                <c:pt idx="5194">
                  <c:v>1587.0</c:v>
                </c:pt>
                <c:pt idx="5195">
                  <c:v>1587.0</c:v>
                </c:pt>
                <c:pt idx="5196">
                  <c:v>1587.0</c:v>
                </c:pt>
                <c:pt idx="5197">
                  <c:v>1588.0</c:v>
                </c:pt>
                <c:pt idx="5198">
                  <c:v>1588.0</c:v>
                </c:pt>
                <c:pt idx="5199">
                  <c:v>1588.0</c:v>
                </c:pt>
                <c:pt idx="5200">
                  <c:v>1588.0</c:v>
                </c:pt>
                <c:pt idx="5201">
                  <c:v>1589.0</c:v>
                </c:pt>
                <c:pt idx="5202">
                  <c:v>1590.0</c:v>
                </c:pt>
                <c:pt idx="5203">
                  <c:v>1590.0</c:v>
                </c:pt>
                <c:pt idx="5204">
                  <c:v>1590.0</c:v>
                </c:pt>
                <c:pt idx="5205">
                  <c:v>1590.0</c:v>
                </c:pt>
                <c:pt idx="5206">
                  <c:v>1591.0</c:v>
                </c:pt>
                <c:pt idx="5207">
                  <c:v>1591.0</c:v>
                </c:pt>
                <c:pt idx="5208">
                  <c:v>1591.0</c:v>
                </c:pt>
                <c:pt idx="5209">
                  <c:v>1592.0</c:v>
                </c:pt>
                <c:pt idx="5210">
                  <c:v>1592.0</c:v>
                </c:pt>
                <c:pt idx="5211">
                  <c:v>1593.0</c:v>
                </c:pt>
                <c:pt idx="5212">
                  <c:v>1594.0</c:v>
                </c:pt>
                <c:pt idx="5213">
                  <c:v>1594.0</c:v>
                </c:pt>
                <c:pt idx="5214">
                  <c:v>1594.0</c:v>
                </c:pt>
                <c:pt idx="5215">
                  <c:v>1594.0</c:v>
                </c:pt>
                <c:pt idx="5216">
                  <c:v>1594.0</c:v>
                </c:pt>
                <c:pt idx="5217">
                  <c:v>1594.0</c:v>
                </c:pt>
                <c:pt idx="5218">
                  <c:v>1594.0</c:v>
                </c:pt>
                <c:pt idx="5219">
                  <c:v>1594.0</c:v>
                </c:pt>
                <c:pt idx="5220">
                  <c:v>1594.0</c:v>
                </c:pt>
                <c:pt idx="5221">
                  <c:v>1594.0</c:v>
                </c:pt>
                <c:pt idx="5222">
                  <c:v>1594.0</c:v>
                </c:pt>
                <c:pt idx="5223">
                  <c:v>1594.0</c:v>
                </c:pt>
                <c:pt idx="5224">
                  <c:v>1594.0</c:v>
                </c:pt>
                <c:pt idx="5225">
                  <c:v>1594.0</c:v>
                </c:pt>
                <c:pt idx="5226">
                  <c:v>1594.0</c:v>
                </c:pt>
                <c:pt idx="5227">
                  <c:v>1594.0</c:v>
                </c:pt>
                <c:pt idx="5228">
                  <c:v>1594.0</c:v>
                </c:pt>
                <c:pt idx="5229">
                  <c:v>1594.0</c:v>
                </c:pt>
                <c:pt idx="5230">
                  <c:v>1594.0</c:v>
                </c:pt>
                <c:pt idx="5231">
                  <c:v>1594.0</c:v>
                </c:pt>
                <c:pt idx="5232">
                  <c:v>1594.0</c:v>
                </c:pt>
                <c:pt idx="5233">
                  <c:v>1594.0</c:v>
                </c:pt>
                <c:pt idx="5234">
                  <c:v>1594.0</c:v>
                </c:pt>
                <c:pt idx="5235">
                  <c:v>1594.0</c:v>
                </c:pt>
                <c:pt idx="5236">
                  <c:v>1594.0</c:v>
                </c:pt>
                <c:pt idx="5237">
                  <c:v>1594.0</c:v>
                </c:pt>
                <c:pt idx="5238">
                  <c:v>1594.0</c:v>
                </c:pt>
                <c:pt idx="5239">
                  <c:v>1594.0</c:v>
                </c:pt>
                <c:pt idx="5240">
                  <c:v>1594.0</c:v>
                </c:pt>
                <c:pt idx="5241">
                  <c:v>1594.0</c:v>
                </c:pt>
                <c:pt idx="5242">
                  <c:v>1594.0</c:v>
                </c:pt>
                <c:pt idx="5243">
                  <c:v>1595.0</c:v>
                </c:pt>
                <c:pt idx="5244">
                  <c:v>1595.0</c:v>
                </c:pt>
                <c:pt idx="5245">
                  <c:v>1595.0</c:v>
                </c:pt>
                <c:pt idx="5246">
                  <c:v>1596.0</c:v>
                </c:pt>
                <c:pt idx="5247">
                  <c:v>1597.0</c:v>
                </c:pt>
                <c:pt idx="5248">
                  <c:v>1597.0</c:v>
                </c:pt>
                <c:pt idx="5249">
                  <c:v>1597.0</c:v>
                </c:pt>
                <c:pt idx="5250">
                  <c:v>1597.0</c:v>
                </c:pt>
                <c:pt idx="5251">
                  <c:v>1597.0</c:v>
                </c:pt>
                <c:pt idx="5252">
                  <c:v>1597.0</c:v>
                </c:pt>
                <c:pt idx="5253">
                  <c:v>1597.0</c:v>
                </c:pt>
                <c:pt idx="5254">
                  <c:v>1597.0</c:v>
                </c:pt>
                <c:pt idx="5255">
                  <c:v>1597.0</c:v>
                </c:pt>
                <c:pt idx="5256">
                  <c:v>1597.0</c:v>
                </c:pt>
                <c:pt idx="5257">
                  <c:v>1597.0</c:v>
                </c:pt>
                <c:pt idx="5258">
                  <c:v>1597.0</c:v>
                </c:pt>
                <c:pt idx="5259">
                  <c:v>1598.0</c:v>
                </c:pt>
                <c:pt idx="5260">
                  <c:v>1599.0</c:v>
                </c:pt>
                <c:pt idx="5261">
                  <c:v>1599.0</c:v>
                </c:pt>
                <c:pt idx="5262">
                  <c:v>1599.0</c:v>
                </c:pt>
                <c:pt idx="5263">
                  <c:v>1600.0</c:v>
                </c:pt>
                <c:pt idx="5264">
                  <c:v>1600.0</c:v>
                </c:pt>
                <c:pt idx="5265">
                  <c:v>1600.0</c:v>
                </c:pt>
                <c:pt idx="5266">
                  <c:v>1600.0</c:v>
                </c:pt>
                <c:pt idx="5267">
                  <c:v>1601.0</c:v>
                </c:pt>
                <c:pt idx="5268">
                  <c:v>1601.0</c:v>
                </c:pt>
                <c:pt idx="5269">
                  <c:v>1601.0</c:v>
                </c:pt>
                <c:pt idx="5270">
                  <c:v>1601.0</c:v>
                </c:pt>
                <c:pt idx="5271">
                  <c:v>1601.0</c:v>
                </c:pt>
                <c:pt idx="5272">
                  <c:v>1601.0</c:v>
                </c:pt>
                <c:pt idx="5273">
                  <c:v>1601.0</c:v>
                </c:pt>
                <c:pt idx="5274">
                  <c:v>1601.0</c:v>
                </c:pt>
                <c:pt idx="5275">
                  <c:v>1601.0</c:v>
                </c:pt>
                <c:pt idx="5276">
                  <c:v>1601.0</c:v>
                </c:pt>
                <c:pt idx="5277">
                  <c:v>1601.0</c:v>
                </c:pt>
                <c:pt idx="5278">
                  <c:v>1601.0</c:v>
                </c:pt>
                <c:pt idx="5279">
                  <c:v>1601.0</c:v>
                </c:pt>
                <c:pt idx="5280">
                  <c:v>1602.0</c:v>
                </c:pt>
                <c:pt idx="5281">
                  <c:v>1603.0</c:v>
                </c:pt>
                <c:pt idx="5282">
                  <c:v>1603.0</c:v>
                </c:pt>
                <c:pt idx="5283">
                  <c:v>1603.0</c:v>
                </c:pt>
                <c:pt idx="5284">
                  <c:v>1603.0</c:v>
                </c:pt>
                <c:pt idx="5285">
                  <c:v>1603.0</c:v>
                </c:pt>
                <c:pt idx="5286">
                  <c:v>1604.0</c:v>
                </c:pt>
                <c:pt idx="5287">
                  <c:v>1604.0</c:v>
                </c:pt>
                <c:pt idx="5288">
                  <c:v>1605.0</c:v>
                </c:pt>
                <c:pt idx="5289">
                  <c:v>1605.0</c:v>
                </c:pt>
                <c:pt idx="5290">
                  <c:v>1605.0</c:v>
                </c:pt>
                <c:pt idx="5291">
                  <c:v>1605.0</c:v>
                </c:pt>
                <c:pt idx="5292">
                  <c:v>1606.0</c:v>
                </c:pt>
                <c:pt idx="5293">
                  <c:v>1607.0</c:v>
                </c:pt>
                <c:pt idx="5294">
                  <c:v>1607.0</c:v>
                </c:pt>
                <c:pt idx="5295">
                  <c:v>1607.0</c:v>
                </c:pt>
                <c:pt idx="5296">
                  <c:v>1607.0</c:v>
                </c:pt>
                <c:pt idx="5297">
                  <c:v>1607.0</c:v>
                </c:pt>
                <c:pt idx="5298">
                  <c:v>1607.0</c:v>
                </c:pt>
                <c:pt idx="5299">
                  <c:v>1607.0</c:v>
                </c:pt>
                <c:pt idx="5300">
                  <c:v>1607.0</c:v>
                </c:pt>
                <c:pt idx="5301">
                  <c:v>1607.0</c:v>
                </c:pt>
                <c:pt idx="5302">
                  <c:v>1607.0</c:v>
                </c:pt>
                <c:pt idx="5303">
                  <c:v>1607.0</c:v>
                </c:pt>
                <c:pt idx="5304">
                  <c:v>1607.0</c:v>
                </c:pt>
                <c:pt idx="5305">
                  <c:v>1607.0</c:v>
                </c:pt>
                <c:pt idx="5306">
                  <c:v>1607.0</c:v>
                </c:pt>
                <c:pt idx="5307">
                  <c:v>1607.0</c:v>
                </c:pt>
                <c:pt idx="5308">
                  <c:v>1607.0</c:v>
                </c:pt>
                <c:pt idx="5309">
                  <c:v>1607.0</c:v>
                </c:pt>
                <c:pt idx="5310">
                  <c:v>1607.0</c:v>
                </c:pt>
                <c:pt idx="5311">
                  <c:v>1607.0</c:v>
                </c:pt>
                <c:pt idx="5312">
                  <c:v>1607.0</c:v>
                </c:pt>
                <c:pt idx="5313">
                  <c:v>1607.0</c:v>
                </c:pt>
                <c:pt idx="5314">
                  <c:v>1607.0</c:v>
                </c:pt>
                <c:pt idx="5315">
                  <c:v>1607.0</c:v>
                </c:pt>
                <c:pt idx="5316">
                  <c:v>1607.0</c:v>
                </c:pt>
                <c:pt idx="5317">
                  <c:v>1607.0</c:v>
                </c:pt>
                <c:pt idx="5318">
                  <c:v>1607.0</c:v>
                </c:pt>
                <c:pt idx="5319">
                  <c:v>1607.0</c:v>
                </c:pt>
                <c:pt idx="5320">
                  <c:v>1607.0</c:v>
                </c:pt>
                <c:pt idx="5321">
                  <c:v>1608.0</c:v>
                </c:pt>
                <c:pt idx="5322">
                  <c:v>1608.0</c:v>
                </c:pt>
                <c:pt idx="5323">
                  <c:v>1608.0</c:v>
                </c:pt>
                <c:pt idx="5324">
                  <c:v>1608.0</c:v>
                </c:pt>
                <c:pt idx="5325">
                  <c:v>1608.0</c:v>
                </c:pt>
                <c:pt idx="5326">
                  <c:v>1608.0</c:v>
                </c:pt>
                <c:pt idx="5327">
                  <c:v>1609.0</c:v>
                </c:pt>
                <c:pt idx="5328">
                  <c:v>1610.0</c:v>
                </c:pt>
                <c:pt idx="5329">
                  <c:v>1611.0</c:v>
                </c:pt>
                <c:pt idx="5330">
                  <c:v>1612.0</c:v>
                </c:pt>
                <c:pt idx="5331">
                  <c:v>1613.0</c:v>
                </c:pt>
                <c:pt idx="5332">
                  <c:v>1614.0</c:v>
                </c:pt>
                <c:pt idx="5333">
                  <c:v>1615.0</c:v>
                </c:pt>
                <c:pt idx="5334">
                  <c:v>1616.0</c:v>
                </c:pt>
                <c:pt idx="5335">
                  <c:v>1616.0</c:v>
                </c:pt>
                <c:pt idx="5336">
                  <c:v>1616.0</c:v>
                </c:pt>
                <c:pt idx="5337">
                  <c:v>1617.0</c:v>
                </c:pt>
                <c:pt idx="5338">
                  <c:v>1618.0</c:v>
                </c:pt>
                <c:pt idx="5339">
                  <c:v>1619.0</c:v>
                </c:pt>
                <c:pt idx="5340">
                  <c:v>1620.0</c:v>
                </c:pt>
                <c:pt idx="5341">
                  <c:v>1620.0</c:v>
                </c:pt>
                <c:pt idx="5342">
                  <c:v>1620.0</c:v>
                </c:pt>
                <c:pt idx="5343">
                  <c:v>1620.0</c:v>
                </c:pt>
                <c:pt idx="5344">
                  <c:v>1620.0</c:v>
                </c:pt>
                <c:pt idx="5345">
                  <c:v>1620.0</c:v>
                </c:pt>
                <c:pt idx="5346">
                  <c:v>1620.0</c:v>
                </c:pt>
                <c:pt idx="5347">
                  <c:v>1620.0</c:v>
                </c:pt>
                <c:pt idx="5348">
                  <c:v>1620.0</c:v>
                </c:pt>
                <c:pt idx="5349">
                  <c:v>1620.0</c:v>
                </c:pt>
                <c:pt idx="5350">
                  <c:v>1620.0</c:v>
                </c:pt>
                <c:pt idx="5351">
                  <c:v>1620.0</c:v>
                </c:pt>
                <c:pt idx="5352">
                  <c:v>1620.0</c:v>
                </c:pt>
                <c:pt idx="5353">
                  <c:v>1620.0</c:v>
                </c:pt>
                <c:pt idx="5354">
                  <c:v>1620.0</c:v>
                </c:pt>
                <c:pt idx="5355">
                  <c:v>1620.0</c:v>
                </c:pt>
                <c:pt idx="5356">
                  <c:v>1620.0</c:v>
                </c:pt>
                <c:pt idx="5357">
                  <c:v>1620.0</c:v>
                </c:pt>
                <c:pt idx="5358">
                  <c:v>1620.0</c:v>
                </c:pt>
                <c:pt idx="5359">
                  <c:v>1620.0</c:v>
                </c:pt>
                <c:pt idx="5360">
                  <c:v>1620.0</c:v>
                </c:pt>
                <c:pt idx="5361">
                  <c:v>1620.0</c:v>
                </c:pt>
                <c:pt idx="5362">
                  <c:v>1620.0</c:v>
                </c:pt>
                <c:pt idx="5363">
                  <c:v>1620.0</c:v>
                </c:pt>
                <c:pt idx="5364">
                  <c:v>1620.0</c:v>
                </c:pt>
                <c:pt idx="5365">
                  <c:v>1620.0</c:v>
                </c:pt>
                <c:pt idx="5366">
                  <c:v>1620.0</c:v>
                </c:pt>
                <c:pt idx="5367">
                  <c:v>1620.0</c:v>
                </c:pt>
                <c:pt idx="5368">
                  <c:v>1620.0</c:v>
                </c:pt>
                <c:pt idx="5369">
                  <c:v>1620.0</c:v>
                </c:pt>
                <c:pt idx="5370">
                  <c:v>1620.0</c:v>
                </c:pt>
                <c:pt idx="5371">
                  <c:v>1620.0</c:v>
                </c:pt>
                <c:pt idx="5372">
                  <c:v>1620.0</c:v>
                </c:pt>
                <c:pt idx="5373">
                  <c:v>1620.0</c:v>
                </c:pt>
                <c:pt idx="5374">
                  <c:v>1620.0</c:v>
                </c:pt>
                <c:pt idx="5375">
                  <c:v>1620.0</c:v>
                </c:pt>
                <c:pt idx="5376">
                  <c:v>1620.0</c:v>
                </c:pt>
                <c:pt idx="5377">
                  <c:v>1620.0</c:v>
                </c:pt>
                <c:pt idx="5378">
                  <c:v>1621.0</c:v>
                </c:pt>
                <c:pt idx="5379">
                  <c:v>1622.0</c:v>
                </c:pt>
                <c:pt idx="5380">
                  <c:v>1623.0</c:v>
                </c:pt>
                <c:pt idx="5381">
                  <c:v>1624.0</c:v>
                </c:pt>
                <c:pt idx="5382">
                  <c:v>1625.0</c:v>
                </c:pt>
                <c:pt idx="5383">
                  <c:v>1626.0</c:v>
                </c:pt>
                <c:pt idx="5384">
                  <c:v>1627.0</c:v>
                </c:pt>
                <c:pt idx="5385">
                  <c:v>1627.0</c:v>
                </c:pt>
                <c:pt idx="5386">
                  <c:v>1627.0</c:v>
                </c:pt>
                <c:pt idx="5387">
                  <c:v>1628.0</c:v>
                </c:pt>
                <c:pt idx="5388">
                  <c:v>1628.0</c:v>
                </c:pt>
                <c:pt idx="5389">
                  <c:v>1628.0</c:v>
                </c:pt>
                <c:pt idx="5390">
                  <c:v>1628.0</c:v>
                </c:pt>
                <c:pt idx="5391">
                  <c:v>1628.0</c:v>
                </c:pt>
                <c:pt idx="5392">
                  <c:v>1628.0</c:v>
                </c:pt>
                <c:pt idx="5393">
                  <c:v>1628.0</c:v>
                </c:pt>
                <c:pt idx="5394">
                  <c:v>1629.0</c:v>
                </c:pt>
                <c:pt idx="5395">
                  <c:v>1630.0</c:v>
                </c:pt>
                <c:pt idx="5396">
                  <c:v>1631.0</c:v>
                </c:pt>
                <c:pt idx="5397">
                  <c:v>1632.0</c:v>
                </c:pt>
                <c:pt idx="5398">
                  <c:v>1633.0</c:v>
                </c:pt>
                <c:pt idx="5399">
                  <c:v>1633.0</c:v>
                </c:pt>
                <c:pt idx="5400">
                  <c:v>1634.0</c:v>
                </c:pt>
                <c:pt idx="5401">
                  <c:v>1634.0</c:v>
                </c:pt>
                <c:pt idx="5402">
                  <c:v>1634.0</c:v>
                </c:pt>
                <c:pt idx="5403">
                  <c:v>1635.0</c:v>
                </c:pt>
                <c:pt idx="5404">
                  <c:v>1636.0</c:v>
                </c:pt>
                <c:pt idx="5405">
                  <c:v>1637.0</c:v>
                </c:pt>
                <c:pt idx="5406">
                  <c:v>1638.0</c:v>
                </c:pt>
                <c:pt idx="5407">
                  <c:v>1639.0</c:v>
                </c:pt>
                <c:pt idx="5408">
                  <c:v>1640.0</c:v>
                </c:pt>
                <c:pt idx="5409">
                  <c:v>1641.0</c:v>
                </c:pt>
                <c:pt idx="5410">
                  <c:v>1642.0</c:v>
                </c:pt>
                <c:pt idx="5411">
                  <c:v>1643.0</c:v>
                </c:pt>
                <c:pt idx="5412">
                  <c:v>1644.0</c:v>
                </c:pt>
                <c:pt idx="5413">
                  <c:v>1645.0</c:v>
                </c:pt>
                <c:pt idx="5414">
                  <c:v>1646.0</c:v>
                </c:pt>
                <c:pt idx="5415">
                  <c:v>1647.0</c:v>
                </c:pt>
                <c:pt idx="5416">
                  <c:v>1647.0</c:v>
                </c:pt>
                <c:pt idx="5417">
                  <c:v>1648.0</c:v>
                </c:pt>
                <c:pt idx="5418">
                  <c:v>1649.0</c:v>
                </c:pt>
                <c:pt idx="5419">
                  <c:v>1650.0</c:v>
                </c:pt>
                <c:pt idx="5420">
                  <c:v>1650.0</c:v>
                </c:pt>
                <c:pt idx="5421">
                  <c:v>1650.0</c:v>
                </c:pt>
                <c:pt idx="5422">
                  <c:v>1650.0</c:v>
                </c:pt>
                <c:pt idx="5423">
                  <c:v>1650.0</c:v>
                </c:pt>
                <c:pt idx="5424">
                  <c:v>1650.0</c:v>
                </c:pt>
                <c:pt idx="5425">
                  <c:v>1650.0</c:v>
                </c:pt>
                <c:pt idx="5426">
                  <c:v>1650.0</c:v>
                </c:pt>
                <c:pt idx="5427">
                  <c:v>1650.0</c:v>
                </c:pt>
                <c:pt idx="5428">
                  <c:v>1650.0</c:v>
                </c:pt>
                <c:pt idx="5429">
                  <c:v>1650.0</c:v>
                </c:pt>
                <c:pt idx="5430">
                  <c:v>1650.0</c:v>
                </c:pt>
                <c:pt idx="5431">
                  <c:v>1650.0</c:v>
                </c:pt>
                <c:pt idx="5432">
                  <c:v>1650.0</c:v>
                </c:pt>
                <c:pt idx="5433">
                  <c:v>1650.0</c:v>
                </c:pt>
                <c:pt idx="5434">
                  <c:v>1650.0</c:v>
                </c:pt>
                <c:pt idx="5435">
                  <c:v>1650.0</c:v>
                </c:pt>
                <c:pt idx="5436">
                  <c:v>1650.0</c:v>
                </c:pt>
                <c:pt idx="5437">
                  <c:v>1650.0</c:v>
                </c:pt>
                <c:pt idx="5438">
                  <c:v>1650.0</c:v>
                </c:pt>
                <c:pt idx="5439">
                  <c:v>1650.0</c:v>
                </c:pt>
                <c:pt idx="5440">
                  <c:v>1650.0</c:v>
                </c:pt>
                <c:pt idx="5441">
                  <c:v>1650.0</c:v>
                </c:pt>
                <c:pt idx="5442">
                  <c:v>1650.0</c:v>
                </c:pt>
                <c:pt idx="5443">
                  <c:v>1650.0</c:v>
                </c:pt>
                <c:pt idx="5444">
                  <c:v>1651.0</c:v>
                </c:pt>
                <c:pt idx="5445">
                  <c:v>1651.0</c:v>
                </c:pt>
                <c:pt idx="5446">
                  <c:v>1652.0</c:v>
                </c:pt>
                <c:pt idx="5447">
                  <c:v>1653.0</c:v>
                </c:pt>
                <c:pt idx="5448">
                  <c:v>1653.0</c:v>
                </c:pt>
                <c:pt idx="5449">
                  <c:v>1654.0</c:v>
                </c:pt>
                <c:pt idx="5450">
                  <c:v>1655.0</c:v>
                </c:pt>
                <c:pt idx="5451">
                  <c:v>1655.0</c:v>
                </c:pt>
                <c:pt idx="5452">
                  <c:v>1656.0</c:v>
                </c:pt>
                <c:pt idx="5453">
                  <c:v>1656.0</c:v>
                </c:pt>
                <c:pt idx="5454">
                  <c:v>1656.0</c:v>
                </c:pt>
                <c:pt idx="5455">
                  <c:v>1657.0</c:v>
                </c:pt>
                <c:pt idx="5456">
                  <c:v>1658.0</c:v>
                </c:pt>
                <c:pt idx="5457">
                  <c:v>1659.0</c:v>
                </c:pt>
                <c:pt idx="5458">
                  <c:v>1659.0</c:v>
                </c:pt>
                <c:pt idx="5459">
                  <c:v>1659.0</c:v>
                </c:pt>
                <c:pt idx="5460">
                  <c:v>1659.0</c:v>
                </c:pt>
                <c:pt idx="5461">
                  <c:v>1660.0</c:v>
                </c:pt>
                <c:pt idx="5462">
                  <c:v>1661.0</c:v>
                </c:pt>
                <c:pt idx="5463">
                  <c:v>1662.0</c:v>
                </c:pt>
                <c:pt idx="5464">
                  <c:v>1663.0</c:v>
                </c:pt>
                <c:pt idx="5465">
                  <c:v>1664.0</c:v>
                </c:pt>
                <c:pt idx="5466">
                  <c:v>1665.0</c:v>
                </c:pt>
                <c:pt idx="5467">
                  <c:v>1666.0</c:v>
                </c:pt>
                <c:pt idx="5468">
                  <c:v>1667.0</c:v>
                </c:pt>
                <c:pt idx="5469">
                  <c:v>1668.0</c:v>
                </c:pt>
                <c:pt idx="5470">
                  <c:v>1669.0</c:v>
                </c:pt>
                <c:pt idx="5471">
                  <c:v>1670.0</c:v>
                </c:pt>
                <c:pt idx="5472">
                  <c:v>1671.0</c:v>
                </c:pt>
                <c:pt idx="5473">
                  <c:v>1671.0</c:v>
                </c:pt>
                <c:pt idx="5474">
                  <c:v>1672.0</c:v>
                </c:pt>
                <c:pt idx="5475">
                  <c:v>1673.0</c:v>
                </c:pt>
                <c:pt idx="5476">
                  <c:v>1674.0</c:v>
                </c:pt>
                <c:pt idx="5477">
                  <c:v>1675.0</c:v>
                </c:pt>
                <c:pt idx="5478">
                  <c:v>1676.0</c:v>
                </c:pt>
                <c:pt idx="5479">
                  <c:v>1677.0</c:v>
                </c:pt>
                <c:pt idx="5480">
                  <c:v>1678.0</c:v>
                </c:pt>
                <c:pt idx="5481">
                  <c:v>1679.0</c:v>
                </c:pt>
                <c:pt idx="5482">
                  <c:v>1680.0</c:v>
                </c:pt>
                <c:pt idx="5483">
                  <c:v>1681.0</c:v>
                </c:pt>
                <c:pt idx="5484">
                  <c:v>1682.0</c:v>
                </c:pt>
                <c:pt idx="5485">
                  <c:v>1683.0</c:v>
                </c:pt>
                <c:pt idx="5486">
                  <c:v>1683.0</c:v>
                </c:pt>
                <c:pt idx="5487">
                  <c:v>1683.0</c:v>
                </c:pt>
                <c:pt idx="5488">
                  <c:v>1684.0</c:v>
                </c:pt>
                <c:pt idx="5489">
                  <c:v>1685.0</c:v>
                </c:pt>
                <c:pt idx="5490">
                  <c:v>1686.0</c:v>
                </c:pt>
                <c:pt idx="5491">
                  <c:v>1686.0</c:v>
                </c:pt>
                <c:pt idx="5492">
                  <c:v>1687.0</c:v>
                </c:pt>
                <c:pt idx="5493">
                  <c:v>1688.0</c:v>
                </c:pt>
                <c:pt idx="5494">
                  <c:v>1689.0</c:v>
                </c:pt>
                <c:pt idx="5495">
                  <c:v>1690.0</c:v>
                </c:pt>
                <c:pt idx="5496">
                  <c:v>1691.0</c:v>
                </c:pt>
                <c:pt idx="5497">
                  <c:v>1691.0</c:v>
                </c:pt>
                <c:pt idx="5498">
                  <c:v>1691.0</c:v>
                </c:pt>
                <c:pt idx="5499">
                  <c:v>1692.0</c:v>
                </c:pt>
                <c:pt idx="5500">
                  <c:v>1693.0</c:v>
                </c:pt>
                <c:pt idx="5501">
                  <c:v>1694.0</c:v>
                </c:pt>
                <c:pt idx="5502">
                  <c:v>1694.0</c:v>
                </c:pt>
                <c:pt idx="5503">
                  <c:v>1695.0</c:v>
                </c:pt>
                <c:pt idx="5504">
                  <c:v>1695.0</c:v>
                </c:pt>
                <c:pt idx="5505">
                  <c:v>1696.0</c:v>
                </c:pt>
                <c:pt idx="5506">
                  <c:v>1696.0</c:v>
                </c:pt>
                <c:pt idx="5507">
                  <c:v>1696.0</c:v>
                </c:pt>
                <c:pt idx="5508">
                  <c:v>1697.0</c:v>
                </c:pt>
                <c:pt idx="5509">
                  <c:v>1698.0</c:v>
                </c:pt>
                <c:pt idx="5510">
                  <c:v>1698.0</c:v>
                </c:pt>
                <c:pt idx="5511">
                  <c:v>1699.0</c:v>
                </c:pt>
                <c:pt idx="5512">
                  <c:v>1700.0</c:v>
                </c:pt>
                <c:pt idx="5513">
                  <c:v>1701.0</c:v>
                </c:pt>
                <c:pt idx="5514">
                  <c:v>1702.0</c:v>
                </c:pt>
                <c:pt idx="5515">
                  <c:v>1703.0</c:v>
                </c:pt>
                <c:pt idx="5516">
                  <c:v>1704.0</c:v>
                </c:pt>
                <c:pt idx="5517">
                  <c:v>1705.0</c:v>
                </c:pt>
                <c:pt idx="5518">
                  <c:v>1706.0</c:v>
                </c:pt>
                <c:pt idx="5519">
                  <c:v>1707.0</c:v>
                </c:pt>
                <c:pt idx="5520">
                  <c:v>1708.0</c:v>
                </c:pt>
                <c:pt idx="5521">
                  <c:v>1709.0</c:v>
                </c:pt>
                <c:pt idx="5522">
                  <c:v>1710.0</c:v>
                </c:pt>
                <c:pt idx="5523">
                  <c:v>1711.0</c:v>
                </c:pt>
                <c:pt idx="5524">
                  <c:v>1712.0</c:v>
                </c:pt>
                <c:pt idx="5525">
                  <c:v>1713.0</c:v>
                </c:pt>
                <c:pt idx="5526">
                  <c:v>1714.0</c:v>
                </c:pt>
                <c:pt idx="5527">
                  <c:v>1714.0</c:v>
                </c:pt>
                <c:pt idx="5528">
                  <c:v>1714.0</c:v>
                </c:pt>
                <c:pt idx="5529">
                  <c:v>1715.0</c:v>
                </c:pt>
                <c:pt idx="5530">
                  <c:v>1716.0</c:v>
                </c:pt>
                <c:pt idx="5531">
                  <c:v>1717.0</c:v>
                </c:pt>
                <c:pt idx="5532">
                  <c:v>1718.0</c:v>
                </c:pt>
                <c:pt idx="5533">
                  <c:v>1718.0</c:v>
                </c:pt>
                <c:pt idx="5534">
                  <c:v>1718.0</c:v>
                </c:pt>
                <c:pt idx="5535">
                  <c:v>1718.0</c:v>
                </c:pt>
                <c:pt idx="5536">
                  <c:v>1718.0</c:v>
                </c:pt>
                <c:pt idx="5537">
                  <c:v>1718.0</c:v>
                </c:pt>
                <c:pt idx="5538">
                  <c:v>1718.0</c:v>
                </c:pt>
                <c:pt idx="5539">
                  <c:v>1718.0</c:v>
                </c:pt>
                <c:pt idx="5540">
                  <c:v>1718.0</c:v>
                </c:pt>
                <c:pt idx="5541">
                  <c:v>1718.0</c:v>
                </c:pt>
                <c:pt idx="5542">
                  <c:v>1718.0</c:v>
                </c:pt>
                <c:pt idx="5543">
                  <c:v>1718.0</c:v>
                </c:pt>
                <c:pt idx="5544">
                  <c:v>1718.0</c:v>
                </c:pt>
                <c:pt idx="5545">
                  <c:v>1718.0</c:v>
                </c:pt>
                <c:pt idx="5546">
                  <c:v>1718.0</c:v>
                </c:pt>
                <c:pt idx="5547">
                  <c:v>1719.0</c:v>
                </c:pt>
                <c:pt idx="5548">
                  <c:v>1719.0</c:v>
                </c:pt>
                <c:pt idx="5549">
                  <c:v>1719.0</c:v>
                </c:pt>
                <c:pt idx="5550">
                  <c:v>1719.0</c:v>
                </c:pt>
                <c:pt idx="5551">
                  <c:v>1719.0</c:v>
                </c:pt>
                <c:pt idx="5552">
                  <c:v>1720.0</c:v>
                </c:pt>
                <c:pt idx="5553">
                  <c:v>1721.0</c:v>
                </c:pt>
                <c:pt idx="5554">
                  <c:v>1722.0</c:v>
                </c:pt>
                <c:pt idx="5555">
                  <c:v>1722.0</c:v>
                </c:pt>
                <c:pt idx="5556">
                  <c:v>1722.0</c:v>
                </c:pt>
                <c:pt idx="5557">
                  <c:v>1723.0</c:v>
                </c:pt>
                <c:pt idx="5558">
                  <c:v>1724.0</c:v>
                </c:pt>
                <c:pt idx="5559">
                  <c:v>1725.0</c:v>
                </c:pt>
                <c:pt idx="5560">
                  <c:v>1725.0</c:v>
                </c:pt>
                <c:pt idx="5561">
                  <c:v>1725.0</c:v>
                </c:pt>
                <c:pt idx="5562">
                  <c:v>1726.0</c:v>
                </c:pt>
                <c:pt idx="5563">
                  <c:v>1726.0</c:v>
                </c:pt>
                <c:pt idx="5564">
                  <c:v>1727.0</c:v>
                </c:pt>
                <c:pt idx="5565">
                  <c:v>1727.0</c:v>
                </c:pt>
                <c:pt idx="5566">
                  <c:v>1728.0</c:v>
                </c:pt>
                <c:pt idx="5567">
                  <c:v>1729.0</c:v>
                </c:pt>
                <c:pt idx="5568">
                  <c:v>1730.0</c:v>
                </c:pt>
                <c:pt idx="5569">
                  <c:v>1731.0</c:v>
                </c:pt>
                <c:pt idx="5570">
                  <c:v>1731.0</c:v>
                </c:pt>
                <c:pt idx="5571">
                  <c:v>1732.0</c:v>
                </c:pt>
                <c:pt idx="5572">
                  <c:v>1732.0</c:v>
                </c:pt>
                <c:pt idx="5573">
                  <c:v>1732.0</c:v>
                </c:pt>
                <c:pt idx="5574">
                  <c:v>1732.0</c:v>
                </c:pt>
                <c:pt idx="5575">
                  <c:v>1732.0</c:v>
                </c:pt>
                <c:pt idx="5576">
                  <c:v>1732.0</c:v>
                </c:pt>
                <c:pt idx="5577">
                  <c:v>1733.0</c:v>
                </c:pt>
                <c:pt idx="5578">
                  <c:v>1734.0</c:v>
                </c:pt>
                <c:pt idx="5579">
                  <c:v>1734.0</c:v>
                </c:pt>
                <c:pt idx="5580">
                  <c:v>1734.0</c:v>
                </c:pt>
                <c:pt idx="5581">
                  <c:v>1734.0</c:v>
                </c:pt>
                <c:pt idx="5582">
                  <c:v>1734.0</c:v>
                </c:pt>
                <c:pt idx="5583">
                  <c:v>1734.0</c:v>
                </c:pt>
                <c:pt idx="5584">
                  <c:v>1734.0</c:v>
                </c:pt>
                <c:pt idx="5585">
                  <c:v>1734.0</c:v>
                </c:pt>
                <c:pt idx="5586">
                  <c:v>1735.0</c:v>
                </c:pt>
                <c:pt idx="5587">
                  <c:v>1735.0</c:v>
                </c:pt>
                <c:pt idx="5588">
                  <c:v>1735.0</c:v>
                </c:pt>
                <c:pt idx="5589">
                  <c:v>1735.0</c:v>
                </c:pt>
                <c:pt idx="5590">
                  <c:v>1735.0</c:v>
                </c:pt>
                <c:pt idx="5591">
                  <c:v>1736.0</c:v>
                </c:pt>
                <c:pt idx="5592">
                  <c:v>1737.0</c:v>
                </c:pt>
                <c:pt idx="5593">
                  <c:v>1738.0</c:v>
                </c:pt>
                <c:pt idx="5594">
                  <c:v>1739.0</c:v>
                </c:pt>
                <c:pt idx="5595">
                  <c:v>1740.0</c:v>
                </c:pt>
                <c:pt idx="5596">
                  <c:v>1741.0</c:v>
                </c:pt>
                <c:pt idx="5597">
                  <c:v>1742.0</c:v>
                </c:pt>
                <c:pt idx="5598">
                  <c:v>1743.0</c:v>
                </c:pt>
                <c:pt idx="5599">
                  <c:v>1744.0</c:v>
                </c:pt>
                <c:pt idx="5600">
                  <c:v>1745.0</c:v>
                </c:pt>
                <c:pt idx="5601">
                  <c:v>1746.0</c:v>
                </c:pt>
                <c:pt idx="5602">
                  <c:v>1747.0</c:v>
                </c:pt>
                <c:pt idx="5603">
                  <c:v>1748.0</c:v>
                </c:pt>
                <c:pt idx="5604">
                  <c:v>1749.0</c:v>
                </c:pt>
                <c:pt idx="5605">
                  <c:v>1750.0</c:v>
                </c:pt>
                <c:pt idx="5606">
                  <c:v>1750.0</c:v>
                </c:pt>
                <c:pt idx="5607">
                  <c:v>1751.0</c:v>
                </c:pt>
                <c:pt idx="5608">
                  <c:v>1751.0</c:v>
                </c:pt>
                <c:pt idx="5609">
                  <c:v>1751.0</c:v>
                </c:pt>
                <c:pt idx="5610">
                  <c:v>1751.0</c:v>
                </c:pt>
                <c:pt idx="5611">
                  <c:v>1751.0</c:v>
                </c:pt>
                <c:pt idx="5612">
                  <c:v>1751.0</c:v>
                </c:pt>
                <c:pt idx="5613">
                  <c:v>1751.0</c:v>
                </c:pt>
                <c:pt idx="5614">
                  <c:v>1751.0</c:v>
                </c:pt>
                <c:pt idx="5615">
                  <c:v>1751.0</c:v>
                </c:pt>
                <c:pt idx="5616">
                  <c:v>1751.0</c:v>
                </c:pt>
                <c:pt idx="5617">
                  <c:v>1751.0</c:v>
                </c:pt>
                <c:pt idx="5618">
                  <c:v>1751.0</c:v>
                </c:pt>
                <c:pt idx="5619">
                  <c:v>1751.0</c:v>
                </c:pt>
                <c:pt idx="5620">
                  <c:v>1751.0</c:v>
                </c:pt>
                <c:pt idx="5621">
                  <c:v>1751.0</c:v>
                </c:pt>
                <c:pt idx="5622">
                  <c:v>1751.0</c:v>
                </c:pt>
                <c:pt idx="5623">
                  <c:v>1751.0</c:v>
                </c:pt>
                <c:pt idx="5624">
                  <c:v>1751.0</c:v>
                </c:pt>
                <c:pt idx="5625">
                  <c:v>1751.0</c:v>
                </c:pt>
                <c:pt idx="5626">
                  <c:v>1751.0</c:v>
                </c:pt>
                <c:pt idx="5627">
                  <c:v>1751.0</c:v>
                </c:pt>
                <c:pt idx="5628">
                  <c:v>1751.0</c:v>
                </c:pt>
                <c:pt idx="5629">
                  <c:v>1751.0</c:v>
                </c:pt>
                <c:pt idx="5630">
                  <c:v>1751.0</c:v>
                </c:pt>
                <c:pt idx="5631">
                  <c:v>1751.0</c:v>
                </c:pt>
                <c:pt idx="5632">
                  <c:v>1751.0</c:v>
                </c:pt>
                <c:pt idx="5633">
                  <c:v>1751.0</c:v>
                </c:pt>
                <c:pt idx="5634">
                  <c:v>1751.0</c:v>
                </c:pt>
                <c:pt idx="5635">
                  <c:v>1751.0</c:v>
                </c:pt>
                <c:pt idx="5636">
                  <c:v>1751.0</c:v>
                </c:pt>
                <c:pt idx="5637">
                  <c:v>1752.0</c:v>
                </c:pt>
                <c:pt idx="5638">
                  <c:v>1752.0</c:v>
                </c:pt>
                <c:pt idx="5639">
                  <c:v>1752.0</c:v>
                </c:pt>
                <c:pt idx="5640">
                  <c:v>1752.0</c:v>
                </c:pt>
                <c:pt idx="5641">
                  <c:v>1752.0</c:v>
                </c:pt>
                <c:pt idx="5642">
                  <c:v>1752.0</c:v>
                </c:pt>
                <c:pt idx="5643">
                  <c:v>1752.0</c:v>
                </c:pt>
                <c:pt idx="5644">
                  <c:v>1752.0</c:v>
                </c:pt>
                <c:pt idx="5645">
                  <c:v>1752.0</c:v>
                </c:pt>
                <c:pt idx="5646">
                  <c:v>1752.0</c:v>
                </c:pt>
                <c:pt idx="5647">
                  <c:v>1752.0</c:v>
                </c:pt>
                <c:pt idx="5648">
                  <c:v>1752.0</c:v>
                </c:pt>
                <c:pt idx="5649">
                  <c:v>1752.0</c:v>
                </c:pt>
                <c:pt idx="5650">
                  <c:v>1752.0</c:v>
                </c:pt>
                <c:pt idx="5651">
                  <c:v>1752.0</c:v>
                </c:pt>
                <c:pt idx="5652">
                  <c:v>1752.0</c:v>
                </c:pt>
                <c:pt idx="5653">
                  <c:v>1753.0</c:v>
                </c:pt>
                <c:pt idx="5654">
                  <c:v>1753.0</c:v>
                </c:pt>
                <c:pt idx="5655">
                  <c:v>1753.0</c:v>
                </c:pt>
                <c:pt idx="5656">
                  <c:v>1753.0</c:v>
                </c:pt>
                <c:pt idx="5657">
                  <c:v>1753.0</c:v>
                </c:pt>
                <c:pt idx="5658">
                  <c:v>1753.0</c:v>
                </c:pt>
                <c:pt idx="5659">
                  <c:v>1753.0</c:v>
                </c:pt>
                <c:pt idx="5660">
                  <c:v>1753.0</c:v>
                </c:pt>
                <c:pt idx="5661">
                  <c:v>1754.0</c:v>
                </c:pt>
                <c:pt idx="5662">
                  <c:v>1755.0</c:v>
                </c:pt>
                <c:pt idx="5663">
                  <c:v>1755.0</c:v>
                </c:pt>
                <c:pt idx="5664">
                  <c:v>1755.0</c:v>
                </c:pt>
                <c:pt idx="5665">
                  <c:v>1755.0</c:v>
                </c:pt>
                <c:pt idx="5666">
                  <c:v>1755.0</c:v>
                </c:pt>
                <c:pt idx="5667">
                  <c:v>1755.0</c:v>
                </c:pt>
                <c:pt idx="5668">
                  <c:v>1755.0</c:v>
                </c:pt>
                <c:pt idx="5669">
                  <c:v>1756.0</c:v>
                </c:pt>
                <c:pt idx="5670">
                  <c:v>1756.0</c:v>
                </c:pt>
                <c:pt idx="5671">
                  <c:v>1757.0</c:v>
                </c:pt>
                <c:pt idx="5672">
                  <c:v>1758.0</c:v>
                </c:pt>
                <c:pt idx="5673">
                  <c:v>1759.0</c:v>
                </c:pt>
                <c:pt idx="5674">
                  <c:v>1760.0</c:v>
                </c:pt>
                <c:pt idx="5675">
                  <c:v>1760.0</c:v>
                </c:pt>
                <c:pt idx="5676">
                  <c:v>1761.0</c:v>
                </c:pt>
                <c:pt idx="5677">
                  <c:v>1762.0</c:v>
                </c:pt>
                <c:pt idx="5678">
                  <c:v>1762.0</c:v>
                </c:pt>
                <c:pt idx="5679">
                  <c:v>1763.0</c:v>
                </c:pt>
                <c:pt idx="5680">
                  <c:v>1763.0</c:v>
                </c:pt>
                <c:pt idx="5681">
                  <c:v>1763.0</c:v>
                </c:pt>
                <c:pt idx="5682">
                  <c:v>1763.0</c:v>
                </c:pt>
                <c:pt idx="5683">
                  <c:v>1763.0</c:v>
                </c:pt>
                <c:pt idx="5684">
                  <c:v>1763.0</c:v>
                </c:pt>
                <c:pt idx="5685">
                  <c:v>1763.0</c:v>
                </c:pt>
                <c:pt idx="5686">
                  <c:v>1763.0</c:v>
                </c:pt>
                <c:pt idx="5687">
                  <c:v>1763.0</c:v>
                </c:pt>
                <c:pt idx="5688">
                  <c:v>1763.0</c:v>
                </c:pt>
                <c:pt idx="5689">
                  <c:v>1763.0</c:v>
                </c:pt>
                <c:pt idx="5690">
                  <c:v>1763.0</c:v>
                </c:pt>
                <c:pt idx="5691">
                  <c:v>1763.0</c:v>
                </c:pt>
                <c:pt idx="5692">
                  <c:v>1763.0</c:v>
                </c:pt>
                <c:pt idx="5693">
                  <c:v>1763.0</c:v>
                </c:pt>
                <c:pt idx="5694">
                  <c:v>1763.0</c:v>
                </c:pt>
                <c:pt idx="5695">
                  <c:v>1763.0</c:v>
                </c:pt>
                <c:pt idx="5696">
                  <c:v>1763.0</c:v>
                </c:pt>
                <c:pt idx="5697">
                  <c:v>1763.0</c:v>
                </c:pt>
                <c:pt idx="5698">
                  <c:v>1763.0</c:v>
                </c:pt>
                <c:pt idx="5699">
                  <c:v>1763.0</c:v>
                </c:pt>
                <c:pt idx="5700">
                  <c:v>1764.0</c:v>
                </c:pt>
                <c:pt idx="5701">
                  <c:v>1764.0</c:v>
                </c:pt>
                <c:pt idx="5702">
                  <c:v>1765.0</c:v>
                </c:pt>
                <c:pt idx="5703">
                  <c:v>1765.0</c:v>
                </c:pt>
                <c:pt idx="5704">
                  <c:v>1765.0</c:v>
                </c:pt>
                <c:pt idx="5705">
                  <c:v>1765.0</c:v>
                </c:pt>
                <c:pt idx="5706">
                  <c:v>1765.0</c:v>
                </c:pt>
                <c:pt idx="5707">
                  <c:v>1765.0</c:v>
                </c:pt>
                <c:pt idx="5708">
                  <c:v>1765.0</c:v>
                </c:pt>
                <c:pt idx="5709">
                  <c:v>1765.0</c:v>
                </c:pt>
                <c:pt idx="5710">
                  <c:v>1765.0</c:v>
                </c:pt>
                <c:pt idx="5711">
                  <c:v>1765.0</c:v>
                </c:pt>
                <c:pt idx="5712">
                  <c:v>1765.0</c:v>
                </c:pt>
                <c:pt idx="5713">
                  <c:v>1765.0</c:v>
                </c:pt>
                <c:pt idx="5714">
                  <c:v>1766.0</c:v>
                </c:pt>
                <c:pt idx="5715">
                  <c:v>1767.0</c:v>
                </c:pt>
                <c:pt idx="5716">
                  <c:v>1767.0</c:v>
                </c:pt>
                <c:pt idx="5717">
                  <c:v>1767.0</c:v>
                </c:pt>
                <c:pt idx="5718">
                  <c:v>1767.0</c:v>
                </c:pt>
                <c:pt idx="5719">
                  <c:v>1767.0</c:v>
                </c:pt>
                <c:pt idx="5720">
                  <c:v>1767.0</c:v>
                </c:pt>
                <c:pt idx="5721">
                  <c:v>1767.0</c:v>
                </c:pt>
                <c:pt idx="5722">
                  <c:v>1767.0</c:v>
                </c:pt>
                <c:pt idx="5723">
                  <c:v>1767.0</c:v>
                </c:pt>
                <c:pt idx="5724">
                  <c:v>1767.0</c:v>
                </c:pt>
                <c:pt idx="5725">
                  <c:v>1767.0</c:v>
                </c:pt>
                <c:pt idx="5726">
                  <c:v>1767.0</c:v>
                </c:pt>
                <c:pt idx="5727">
                  <c:v>1767.0</c:v>
                </c:pt>
                <c:pt idx="5728">
                  <c:v>1767.0</c:v>
                </c:pt>
                <c:pt idx="5729">
                  <c:v>1767.0</c:v>
                </c:pt>
                <c:pt idx="5730">
                  <c:v>1767.0</c:v>
                </c:pt>
                <c:pt idx="5731">
                  <c:v>1767.0</c:v>
                </c:pt>
                <c:pt idx="5732">
                  <c:v>1767.0</c:v>
                </c:pt>
                <c:pt idx="5733">
                  <c:v>1767.0</c:v>
                </c:pt>
                <c:pt idx="5734">
                  <c:v>1767.0</c:v>
                </c:pt>
                <c:pt idx="5735">
                  <c:v>1767.0</c:v>
                </c:pt>
                <c:pt idx="5736">
                  <c:v>1767.0</c:v>
                </c:pt>
                <c:pt idx="5737">
                  <c:v>1767.0</c:v>
                </c:pt>
                <c:pt idx="5738">
                  <c:v>1767.0</c:v>
                </c:pt>
                <c:pt idx="5739">
                  <c:v>1767.0</c:v>
                </c:pt>
                <c:pt idx="5740">
                  <c:v>1767.0</c:v>
                </c:pt>
                <c:pt idx="5741">
                  <c:v>1767.0</c:v>
                </c:pt>
                <c:pt idx="5742">
                  <c:v>1767.0</c:v>
                </c:pt>
                <c:pt idx="5743">
                  <c:v>1767.0</c:v>
                </c:pt>
                <c:pt idx="5744">
                  <c:v>1767.0</c:v>
                </c:pt>
                <c:pt idx="5745">
                  <c:v>1767.0</c:v>
                </c:pt>
                <c:pt idx="5746">
                  <c:v>1767.0</c:v>
                </c:pt>
                <c:pt idx="5747">
                  <c:v>1767.0</c:v>
                </c:pt>
                <c:pt idx="5748">
                  <c:v>1767.0</c:v>
                </c:pt>
                <c:pt idx="5749">
                  <c:v>1768.0</c:v>
                </c:pt>
                <c:pt idx="5750">
                  <c:v>1769.0</c:v>
                </c:pt>
                <c:pt idx="5751">
                  <c:v>1769.0</c:v>
                </c:pt>
                <c:pt idx="5752">
                  <c:v>1770.0</c:v>
                </c:pt>
                <c:pt idx="5753">
                  <c:v>1770.0</c:v>
                </c:pt>
                <c:pt idx="5754">
                  <c:v>1771.0</c:v>
                </c:pt>
                <c:pt idx="5755">
                  <c:v>1772.0</c:v>
                </c:pt>
                <c:pt idx="5756">
                  <c:v>1772.0</c:v>
                </c:pt>
                <c:pt idx="5757">
                  <c:v>1773.0</c:v>
                </c:pt>
                <c:pt idx="5758">
                  <c:v>1773.0</c:v>
                </c:pt>
                <c:pt idx="5759">
                  <c:v>1773.0</c:v>
                </c:pt>
                <c:pt idx="5760">
                  <c:v>1773.0</c:v>
                </c:pt>
                <c:pt idx="5761">
                  <c:v>1773.0</c:v>
                </c:pt>
                <c:pt idx="5762">
                  <c:v>1773.0</c:v>
                </c:pt>
                <c:pt idx="5763">
                  <c:v>1773.0</c:v>
                </c:pt>
                <c:pt idx="5764">
                  <c:v>1773.0</c:v>
                </c:pt>
                <c:pt idx="5765">
                  <c:v>1773.0</c:v>
                </c:pt>
                <c:pt idx="5766">
                  <c:v>1773.0</c:v>
                </c:pt>
                <c:pt idx="5767">
                  <c:v>1773.0</c:v>
                </c:pt>
                <c:pt idx="5768">
                  <c:v>1773.0</c:v>
                </c:pt>
                <c:pt idx="5769">
                  <c:v>1773.0</c:v>
                </c:pt>
                <c:pt idx="5770">
                  <c:v>1773.0</c:v>
                </c:pt>
                <c:pt idx="5771">
                  <c:v>1773.0</c:v>
                </c:pt>
                <c:pt idx="5772">
                  <c:v>1773.0</c:v>
                </c:pt>
                <c:pt idx="5773">
                  <c:v>1773.0</c:v>
                </c:pt>
                <c:pt idx="5774">
                  <c:v>1773.0</c:v>
                </c:pt>
                <c:pt idx="5775">
                  <c:v>1773.0</c:v>
                </c:pt>
                <c:pt idx="5776">
                  <c:v>1773.0</c:v>
                </c:pt>
                <c:pt idx="5777">
                  <c:v>1773.0</c:v>
                </c:pt>
                <c:pt idx="5778">
                  <c:v>1773.0</c:v>
                </c:pt>
                <c:pt idx="5779">
                  <c:v>1774.0</c:v>
                </c:pt>
                <c:pt idx="5780">
                  <c:v>1775.0</c:v>
                </c:pt>
                <c:pt idx="5781">
                  <c:v>1775.0</c:v>
                </c:pt>
                <c:pt idx="5782">
                  <c:v>1775.0</c:v>
                </c:pt>
                <c:pt idx="5783">
                  <c:v>1775.0</c:v>
                </c:pt>
                <c:pt idx="5784">
                  <c:v>1775.0</c:v>
                </c:pt>
                <c:pt idx="5785">
                  <c:v>1775.0</c:v>
                </c:pt>
                <c:pt idx="5786">
                  <c:v>1776.0</c:v>
                </c:pt>
                <c:pt idx="5787">
                  <c:v>1777.0</c:v>
                </c:pt>
                <c:pt idx="5788">
                  <c:v>1778.0</c:v>
                </c:pt>
                <c:pt idx="5789">
                  <c:v>1779.0</c:v>
                </c:pt>
                <c:pt idx="5790">
                  <c:v>1780.0</c:v>
                </c:pt>
                <c:pt idx="5791">
                  <c:v>1781.0</c:v>
                </c:pt>
                <c:pt idx="5792">
                  <c:v>1782.0</c:v>
                </c:pt>
                <c:pt idx="5793">
                  <c:v>1782.0</c:v>
                </c:pt>
                <c:pt idx="5794">
                  <c:v>1783.0</c:v>
                </c:pt>
                <c:pt idx="5795">
                  <c:v>1783.0</c:v>
                </c:pt>
                <c:pt idx="5796">
                  <c:v>1783.0</c:v>
                </c:pt>
                <c:pt idx="5797">
                  <c:v>1783.0</c:v>
                </c:pt>
                <c:pt idx="5798">
                  <c:v>1783.0</c:v>
                </c:pt>
                <c:pt idx="5799">
                  <c:v>1783.0</c:v>
                </c:pt>
                <c:pt idx="5800">
                  <c:v>1783.0</c:v>
                </c:pt>
                <c:pt idx="5801">
                  <c:v>1783.0</c:v>
                </c:pt>
                <c:pt idx="5802">
                  <c:v>1784.0</c:v>
                </c:pt>
                <c:pt idx="5803">
                  <c:v>1784.0</c:v>
                </c:pt>
                <c:pt idx="5804">
                  <c:v>1784.0</c:v>
                </c:pt>
                <c:pt idx="5805">
                  <c:v>1784.0</c:v>
                </c:pt>
                <c:pt idx="5806">
                  <c:v>1784.0</c:v>
                </c:pt>
                <c:pt idx="5807">
                  <c:v>1784.0</c:v>
                </c:pt>
                <c:pt idx="5808">
                  <c:v>1784.0</c:v>
                </c:pt>
                <c:pt idx="5809">
                  <c:v>1784.0</c:v>
                </c:pt>
                <c:pt idx="5810">
                  <c:v>1784.0</c:v>
                </c:pt>
                <c:pt idx="5811">
                  <c:v>1784.0</c:v>
                </c:pt>
                <c:pt idx="5812">
                  <c:v>1784.0</c:v>
                </c:pt>
                <c:pt idx="5813">
                  <c:v>1784.0</c:v>
                </c:pt>
                <c:pt idx="5814">
                  <c:v>1784.0</c:v>
                </c:pt>
                <c:pt idx="5815">
                  <c:v>1784.0</c:v>
                </c:pt>
                <c:pt idx="5816">
                  <c:v>1784.0</c:v>
                </c:pt>
                <c:pt idx="5817">
                  <c:v>1784.0</c:v>
                </c:pt>
                <c:pt idx="5818">
                  <c:v>1784.0</c:v>
                </c:pt>
                <c:pt idx="5819">
                  <c:v>1784.0</c:v>
                </c:pt>
                <c:pt idx="5820">
                  <c:v>1784.0</c:v>
                </c:pt>
                <c:pt idx="5821">
                  <c:v>1784.0</c:v>
                </c:pt>
                <c:pt idx="5822">
                  <c:v>1784.0</c:v>
                </c:pt>
                <c:pt idx="5823">
                  <c:v>1784.0</c:v>
                </c:pt>
                <c:pt idx="5824">
                  <c:v>1784.0</c:v>
                </c:pt>
                <c:pt idx="5825">
                  <c:v>1784.0</c:v>
                </c:pt>
                <c:pt idx="5826">
                  <c:v>1784.0</c:v>
                </c:pt>
                <c:pt idx="5827">
                  <c:v>1784.0</c:v>
                </c:pt>
                <c:pt idx="5828">
                  <c:v>1784.0</c:v>
                </c:pt>
                <c:pt idx="5829">
                  <c:v>1784.0</c:v>
                </c:pt>
                <c:pt idx="5830">
                  <c:v>1784.0</c:v>
                </c:pt>
                <c:pt idx="5831">
                  <c:v>1784.0</c:v>
                </c:pt>
                <c:pt idx="5832">
                  <c:v>1784.0</c:v>
                </c:pt>
                <c:pt idx="5833">
                  <c:v>1784.0</c:v>
                </c:pt>
                <c:pt idx="5834">
                  <c:v>1784.0</c:v>
                </c:pt>
                <c:pt idx="5835">
                  <c:v>1784.0</c:v>
                </c:pt>
                <c:pt idx="5836">
                  <c:v>1784.0</c:v>
                </c:pt>
                <c:pt idx="5837">
                  <c:v>1784.0</c:v>
                </c:pt>
                <c:pt idx="5838">
                  <c:v>1784.0</c:v>
                </c:pt>
                <c:pt idx="5839">
                  <c:v>1784.0</c:v>
                </c:pt>
                <c:pt idx="5840">
                  <c:v>1784.0</c:v>
                </c:pt>
                <c:pt idx="5841">
                  <c:v>1784.0</c:v>
                </c:pt>
                <c:pt idx="5842">
                  <c:v>1784.0</c:v>
                </c:pt>
                <c:pt idx="5843">
                  <c:v>1784.0</c:v>
                </c:pt>
                <c:pt idx="5844">
                  <c:v>1784.0</c:v>
                </c:pt>
                <c:pt idx="5845">
                  <c:v>1784.0</c:v>
                </c:pt>
                <c:pt idx="5846">
                  <c:v>1784.0</c:v>
                </c:pt>
                <c:pt idx="5847">
                  <c:v>1784.0</c:v>
                </c:pt>
                <c:pt idx="5848">
                  <c:v>1784.0</c:v>
                </c:pt>
                <c:pt idx="5849">
                  <c:v>1784.0</c:v>
                </c:pt>
                <c:pt idx="5850">
                  <c:v>1784.0</c:v>
                </c:pt>
                <c:pt idx="5851">
                  <c:v>1784.0</c:v>
                </c:pt>
                <c:pt idx="5852">
                  <c:v>1784.0</c:v>
                </c:pt>
                <c:pt idx="5853">
                  <c:v>1784.0</c:v>
                </c:pt>
                <c:pt idx="5854">
                  <c:v>1784.0</c:v>
                </c:pt>
                <c:pt idx="5855">
                  <c:v>1784.0</c:v>
                </c:pt>
                <c:pt idx="5856">
                  <c:v>1784.0</c:v>
                </c:pt>
                <c:pt idx="5857">
                  <c:v>1785.0</c:v>
                </c:pt>
                <c:pt idx="5858">
                  <c:v>1785.0</c:v>
                </c:pt>
                <c:pt idx="5859">
                  <c:v>1785.0</c:v>
                </c:pt>
                <c:pt idx="5860">
                  <c:v>1785.0</c:v>
                </c:pt>
                <c:pt idx="5861">
                  <c:v>1785.0</c:v>
                </c:pt>
                <c:pt idx="5862">
                  <c:v>1785.0</c:v>
                </c:pt>
                <c:pt idx="5863">
                  <c:v>1785.0</c:v>
                </c:pt>
                <c:pt idx="5864">
                  <c:v>1785.0</c:v>
                </c:pt>
                <c:pt idx="5865">
                  <c:v>1785.0</c:v>
                </c:pt>
                <c:pt idx="5866">
                  <c:v>1785.0</c:v>
                </c:pt>
                <c:pt idx="5867">
                  <c:v>1785.0</c:v>
                </c:pt>
                <c:pt idx="5868">
                  <c:v>1785.0</c:v>
                </c:pt>
                <c:pt idx="5869">
                  <c:v>1785.0</c:v>
                </c:pt>
                <c:pt idx="5870">
                  <c:v>1785.0</c:v>
                </c:pt>
                <c:pt idx="5871">
                  <c:v>1786.0</c:v>
                </c:pt>
                <c:pt idx="5872">
                  <c:v>1786.0</c:v>
                </c:pt>
                <c:pt idx="5873">
                  <c:v>1786.0</c:v>
                </c:pt>
                <c:pt idx="5874">
                  <c:v>1786.0</c:v>
                </c:pt>
                <c:pt idx="5875">
                  <c:v>1786.0</c:v>
                </c:pt>
                <c:pt idx="5876">
                  <c:v>1786.0</c:v>
                </c:pt>
                <c:pt idx="5877">
                  <c:v>1786.0</c:v>
                </c:pt>
                <c:pt idx="5878">
                  <c:v>1786.0</c:v>
                </c:pt>
                <c:pt idx="5879">
                  <c:v>1786.0</c:v>
                </c:pt>
                <c:pt idx="5880">
                  <c:v>1786.0</c:v>
                </c:pt>
                <c:pt idx="5881">
                  <c:v>1787.0</c:v>
                </c:pt>
                <c:pt idx="5882">
                  <c:v>1787.0</c:v>
                </c:pt>
                <c:pt idx="5883">
                  <c:v>1787.0</c:v>
                </c:pt>
                <c:pt idx="5884">
                  <c:v>1788.0</c:v>
                </c:pt>
                <c:pt idx="5885">
                  <c:v>1788.0</c:v>
                </c:pt>
                <c:pt idx="5886">
                  <c:v>1788.0</c:v>
                </c:pt>
                <c:pt idx="5887">
                  <c:v>1788.0</c:v>
                </c:pt>
                <c:pt idx="5888">
                  <c:v>1788.0</c:v>
                </c:pt>
                <c:pt idx="5889">
                  <c:v>1788.0</c:v>
                </c:pt>
                <c:pt idx="5890">
                  <c:v>1788.0</c:v>
                </c:pt>
                <c:pt idx="5891">
                  <c:v>1788.0</c:v>
                </c:pt>
                <c:pt idx="5892">
                  <c:v>1788.0</c:v>
                </c:pt>
                <c:pt idx="5893">
                  <c:v>1788.0</c:v>
                </c:pt>
                <c:pt idx="5894">
                  <c:v>1788.0</c:v>
                </c:pt>
                <c:pt idx="5895">
                  <c:v>1788.0</c:v>
                </c:pt>
                <c:pt idx="5896">
                  <c:v>1788.0</c:v>
                </c:pt>
                <c:pt idx="5897">
                  <c:v>1788.0</c:v>
                </c:pt>
                <c:pt idx="5898">
                  <c:v>1788.0</c:v>
                </c:pt>
                <c:pt idx="5899">
                  <c:v>1788.0</c:v>
                </c:pt>
                <c:pt idx="5900">
                  <c:v>1788.0</c:v>
                </c:pt>
                <c:pt idx="5901">
                  <c:v>1788.0</c:v>
                </c:pt>
                <c:pt idx="5902">
                  <c:v>1788.0</c:v>
                </c:pt>
                <c:pt idx="5903">
                  <c:v>1788.0</c:v>
                </c:pt>
                <c:pt idx="5904">
                  <c:v>1789.0</c:v>
                </c:pt>
                <c:pt idx="5905">
                  <c:v>1789.0</c:v>
                </c:pt>
                <c:pt idx="5906">
                  <c:v>1789.0</c:v>
                </c:pt>
                <c:pt idx="5907">
                  <c:v>1789.0</c:v>
                </c:pt>
                <c:pt idx="5908">
                  <c:v>1789.0</c:v>
                </c:pt>
                <c:pt idx="5909">
                  <c:v>1789.0</c:v>
                </c:pt>
                <c:pt idx="5910">
                  <c:v>1789.0</c:v>
                </c:pt>
                <c:pt idx="5911">
                  <c:v>1789.0</c:v>
                </c:pt>
                <c:pt idx="5912">
                  <c:v>1789.0</c:v>
                </c:pt>
                <c:pt idx="5913">
                  <c:v>1790.0</c:v>
                </c:pt>
                <c:pt idx="5914">
                  <c:v>1791.0</c:v>
                </c:pt>
                <c:pt idx="5915">
                  <c:v>1792.0</c:v>
                </c:pt>
                <c:pt idx="5916">
                  <c:v>1793.0</c:v>
                </c:pt>
                <c:pt idx="5917">
                  <c:v>1794.0</c:v>
                </c:pt>
                <c:pt idx="5918">
                  <c:v>1795.0</c:v>
                </c:pt>
                <c:pt idx="5919">
                  <c:v>1795.0</c:v>
                </c:pt>
                <c:pt idx="5920">
                  <c:v>1796.0</c:v>
                </c:pt>
                <c:pt idx="5921">
                  <c:v>1797.0</c:v>
                </c:pt>
                <c:pt idx="5922">
                  <c:v>1798.0</c:v>
                </c:pt>
                <c:pt idx="5923">
                  <c:v>1799.0</c:v>
                </c:pt>
                <c:pt idx="5924">
                  <c:v>1800.0</c:v>
                </c:pt>
                <c:pt idx="5925">
                  <c:v>1801.0</c:v>
                </c:pt>
                <c:pt idx="5926">
                  <c:v>1801.0</c:v>
                </c:pt>
                <c:pt idx="5927">
                  <c:v>1801.0</c:v>
                </c:pt>
                <c:pt idx="5928">
                  <c:v>1802.0</c:v>
                </c:pt>
                <c:pt idx="5929">
                  <c:v>1803.0</c:v>
                </c:pt>
                <c:pt idx="5930">
                  <c:v>1803.0</c:v>
                </c:pt>
                <c:pt idx="5931">
                  <c:v>1803.0</c:v>
                </c:pt>
                <c:pt idx="5932">
                  <c:v>1803.0</c:v>
                </c:pt>
                <c:pt idx="5933">
                  <c:v>1803.0</c:v>
                </c:pt>
                <c:pt idx="5934">
                  <c:v>1803.0</c:v>
                </c:pt>
                <c:pt idx="5935">
                  <c:v>1803.0</c:v>
                </c:pt>
                <c:pt idx="5936">
                  <c:v>1803.0</c:v>
                </c:pt>
                <c:pt idx="5937">
                  <c:v>1803.0</c:v>
                </c:pt>
                <c:pt idx="5938">
                  <c:v>1803.0</c:v>
                </c:pt>
                <c:pt idx="5939">
                  <c:v>1803.0</c:v>
                </c:pt>
                <c:pt idx="5940">
                  <c:v>1803.0</c:v>
                </c:pt>
                <c:pt idx="5941">
                  <c:v>1803.0</c:v>
                </c:pt>
                <c:pt idx="5942">
                  <c:v>1803.0</c:v>
                </c:pt>
                <c:pt idx="5943">
                  <c:v>1803.0</c:v>
                </c:pt>
                <c:pt idx="5944">
                  <c:v>1803.0</c:v>
                </c:pt>
                <c:pt idx="5945">
                  <c:v>1803.0</c:v>
                </c:pt>
                <c:pt idx="5946">
                  <c:v>1803.0</c:v>
                </c:pt>
                <c:pt idx="5947">
                  <c:v>1804.0</c:v>
                </c:pt>
                <c:pt idx="5948">
                  <c:v>1804.0</c:v>
                </c:pt>
                <c:pt idx="5949">
                  <c:v>1805.0</c:v>
                </c:pt>
                <c:pt idx="5950">
                  <c:v>1806.0</c:v>
                </c:pt>
                <c:pt idx="5951">
                  <c:v>1806.0</c:v>
                </c:pt>
                <c:pt idx="5952">
                  <c:v>1806.0</c:v>
                </c:pt>
                <c:pt idx="5953">
                  <c:v>1807.0</c:v>
                </c:pt>
                <c:pt idx="5954">
                  <c:v>1807.0</c:v>
                </c:pt>
                <c:pt idx="5955">
                  <c:v>1808.0</c:v>
                </c:pt>
                <c:pt idx="5956">
                  <c:v>1809.0</c:v>
                </c:pt>
                <c:pt idx="5957">
                  <c:v>1809.0</c:v>
                </c:pt>
                <c:pt idx="5958">
                  <c:v>1809.0</c:v>
                </c:pt>
                <c:pt idx="5959">
                  <c:v>1809.0</c:v>
                </c:pt>
                <c:pt idx="5960">
                  <c:v>1809.0</c:v>
                </c:pt>
                <c:pt idx="5961">
                  <c:v>1809.0</c:v>
                </c:pt>
                <c:pt idx="5962">
                  <c:v>1809.0</c:v>
                </c:pt>
                <c:pt idx="5963">
                  <c:v>1809.0</c:v>
                </c:pt>
                <c:pt idx="5964">
                  <c:v>1809.0</c:v>
                </c:pt>
                <c:pt idx="5965">
                  <c:v>1809.0</c:v>
                </c:pt>
                <c:pt idx="5966">
                  <c:v>1809.0</c:v>
                </c:pt>
                <c:pt idx="5967">
                  <c:v>1809.0</c:v>
                </c:pt>
                <c:pt idx="5968">
                  <c:v>1809.0</c:v>
                </c:pt>
                <c:pt idx="5969">
                  <c:v>1810.0</c:v>
                </c:pt>
                <c:pt idx="5970">
                  <c:v>1810.0</c:v>
                </c:pt>
                <c:pt idx="5971">
                  <c:v>1810.0</c:v>
                </c:pt>
                <c:pt idx="5972">
                  <c:v>1811.0</c:v>
                </c:pt>
                <c:pt idx="5973">
                  <c:v>1812.0</c:v>
                </c:pt>
                <c:pt idx="5974">
                  <c:v>1813.0</c:v>
                </c:pt>
                <c:pt idx="5975">
                  <c:v>1813.0</c:v>
                </c:pt>
                <c:pt idx="5976">
                  <c:v>1814.0</c:v>
                </c:pt>
                <c:pt idx="5977">
                  <c:v>1815.0</c:v>
                </c:pt>
                <c:pt idx="5978">
                  <c:v>1815.0</c:v>
                </c:pt>
                <c:pt idx="5979">
                  <c:v>1816.0</c:v>
                </c:pt>
                <c:pt idx="5980">
                  <c:v>1816.0</c:v>
                </c:pt>
                <c:pt idx="5981">
                  <c:v>1817.0</c:v>
                </c:pt>
                <c:pt idx="5982">
                  <c:v>1817.0</c:v>
                </c:pt>
                <c:pt idx="5983">
                  <c:v>1817.0</c:v>
                </c:pt>
                <c:pt idx="5984">
                  <c:v>1817.0</c:v>
                </c:pt>
                <c:pt idx="5985">
                  <c:v>1817.0</c:v>
                </c:pt>
                <c:pt idx="5986">
                  <c:v>1817.0</c:v>
                </c:pt>
                <c:pt idx="5987">
                  <c:v>1817.0</c:v>
                </c:pt>
                <c:pt idx="5988">
                  <c:v>1817.0</c:v>
                </c:pt>
                <c:pt idx="5989">
                  <c:v>1817.0</c:v>
                </c:pt>
                <c:pt idx="5990">
                  <c:v>1818.0</c:v>
                </c:pt>
                <c:pt idx="5991">
                  <c:v>1818.0</c:v>
                </c:pt>
                <c:pt idx="5992">
                  <c:v>1818.0</c:v>
                </c:pt>
                <c:pt idx="5993">
                  <c:v>1818.0</c:v>
                </c:pt>
                <c:pt idx="5994">
                  <c:v>1818.0</c:v>
                </c:pt>
                <c:pt idx="5995">
                  <c:v>1818.0</c:v>
                </c:pt>
                <c:pt idx="5996">
                  <c:v>1818.0</c:v>
                </c:pt>
                <c:pt idx="5997">
                  <c:v>1819.0</c:v>
                </c:pt>
                <c:pt idx="5998">
                  <c:v>1819.0</c:v>
                </c:pt>
                <c:pt idx="5999">
                  <c:v>1819.0</c:v>
                </c:pt>
                <c:pt idx="6000">
                  <c:v>1819.0</c:v>
                </c:pt>
                <c:pt idx="6001">
                  <c:v>1819.0</c:v>
                </c:pt>
                <c:pt idx="6002">
                  <c:v>1819.0</c:v>
                </c:pt>
                <c:pt idx="6003">
                  <c:v>1819.0</c:v>
                </c:pt>
                <c:pt idx="6004">
                  <c:v>1819.0</c:v>
                </c:pt>
                <c:pt idx="6005">
                  <c:v>1819.0</c:v>
                </c:pt>
                <c:pt idx="6006">
                  <c:v>1819.0</c:v>
                </c:pt>
                <c:pt idx="6007">
                  <c:v>1820.0</c:v>
                </c:pt>
                <c:pt idx="6008">
                  <c:v>1821.0</c:v>
                </c:pt>
                <c:pt idx="6009">
                  <c:v>1821.0</c:v>
                </c:pt>
                <c:pt idx="6010">
                  <c:v>1821.0</c:v>
                </c:pt>
                <c:pt idx="6011">
                  <c:v>1821.0</c:v>
                </c:pt>
                <c:pt idx="6012">
                  <c:v>1821.0</c:v>
                </c:pt>
                <c:pt idx="6013">
                  <c:v>1821.0</c:v>
                </c:pt>
                <c:pt idx="6014">
                  <c:v>1821.0</c:v>
                </c:pt>
                <c:pt idx="6015">
                  <c:v>1821.0</c:v>
                </c:pt>
                <c:pt idx="6016">
                  <c:v>1821.0</c:v>
                </c:pt>
                <c:pt idx="6017">
                  <c:v>1821.0</c:v>
                </c:pt>
                <c:pt idx="6018">
                  <c:v>1821.0</c:v>
                </c:pt>
                <c:pt idx="6019">
                  <c:v>1821.0</c:v>
                </c:pt>
                <c:pt idx="6020">
                  <c:v>1821.0</c:v>
                </c:pt>
                <c:pt idx="6021">
                  <c:v>1821.0</c:v>
                </c:pt>
                <c:pt idx="6022">
                  <c:v>1822.0</c:v>
                </c:pt>
                <c:pt idx="6023">
                  <c:v>1822.0</c:v>
                </c:pt>
                <c:pt idx="6024">
                  <c:v>1823.0</c:v>
                </c:pt>
                <c:pt idx="6025">
                  <c:v>1824.0</c:v>
                </c:pt>
                <c:pt idx="6026">
                  <c:v>1825.0</c:v>
                </c:pt>
                <c:pt idx="6027">
                  <c:v>1826.0</c:v>
                </c:pt>
                <c:pt idx="6028">
                  <c:v>1826.0</c:v>
                </c:pt>
                <c:pt idx="6029">
                  <c:v>1826.0</c:v>
                </c:pt>
                <c:pt idx="6030">
                  <c:v>1826.0</c:v>
                </c:pt>
                <c:pt idx="6031">
                  <c:v>1826.0</c:v>
                </c:pt>
                <c:pt idx="6032">
                  <c:v>1826.0</c:v>
                </c:pt>
                <c:pt idx="6033">
                  <c:v>1826.0</c:v>
                </c:pt>
                <c:pt idx="6034">
                  <c:v>1826.0</c:v>
                </c:pt>
                <c:pt idx="6035">
                  <c:v>1826.0</c:v>
                </c:pt>
                <c:pt idx="6036">
                  <c:v>1826.0</c:v>
                </c:pt>
                <c:pt idx="6037">
                  <c:v>1827.0</c:v>
                </c:pt>
                <c:pt idx="6038">
                  <c:v>1827.0</c:v>
                </c:pt>
                <c:pt idx="6039">
                  <c:v>1828.0</c:v>
                </c:pt>
                <c:pt idx="6040">
                  <c:v>1828.0</c:v>
                </c:pt>
                <c:pt idx="6041">
                  <c:v>1828.0</c:v>
                </c:pt>
                <c:pt idx="6042">
                  <c:v>1828.0</c:v>
                </c:pt>
                <c:pt idx="6043">
                  <c:v>1828.0</c:v>
                </c:pt>
                <c:pt idx="6044">
                  <c:v>1828.0</c:v>
                </c:pt>
                <c:pt idx="6045">
                  <c:v>1828.0</c:v>
                </c:pt>
                <c:pt idx="6046">
                  <c:v>1828.0</c:v>
                </c:pt>
                <c:pt idx="6047">
                  <c:v>1829.0</c:v>
                </c:pt>
                <c:pt idx="6048">
                  <c:v>1829.0</c:v>
                </c:pt>
                <c:pt idx="6049">
                  <c:v>1829.0</c:v>
                </c:pt>
                <c:pt idx="6050">
                  <c:v>1829.0</c:v>
                </c:pt>
                <c:pt idx="6051">
                  <c:v>1829.0</c:v>
                </c:pt>
                <c:pt idx="6052">
                  <c:v>1829.0</c:v>
                </c:pt>
                <c:pt idx="6053">
                  <c:v>1829.0</c:v>
                </c:pt>
                <c:pt idx="6054">
                  <c:v>1830.0</c:v>
                </c:pt>
                <c:pt idx="6055">
                  <c:v>1830.0</c:v>
                </c:pt>
                <c:pt idx="6056">
                  <c:v>1830.0</c:v>
                </c:pt>
                <c:pt idx="6057">
                  <c:v>1830.0</c:v>
                </c:pt>
                <c:pt idx="6058">
                  <c:v>1830.0</c:v>
                </c:pt>
                <c:pt idx="6059">
                  <c:v>1831.0</c:v>
                </c:pt>
                <c:pt idx="6060">
                  <c:v>1831.0</c:v>
                </c:pt>
                <c:pt idx="6061">
                  <c:v>1832.0</c:v>
                </c:pt>
                <c:pt idx="6062">
                  <c:v>1832.0</c:v>
                </c:pt>
                <c:pt idx="6063">
                  <c:v>1833.0</c:v>
                </c:pt>
                <c:pt idx="6064">
                  <c:v>1833.0</c:v>
                </c:pt>
                <c:pt idx="6065">
                  <c:v>1834.0</c:v>
                </c:pt>
                <c:pt idx="6066">
                  <c:v>1835.0</c:v>
                </c:pt>
                <c:pt idx="6067">
                  <c:v>1835.0</c:v>
                </c:pt>
                <c:pt idx="6068">
                  <c:v>1835.0</c:v>
                </c:pt>
                <c:pt idx="6069">
                  <c:v>1835.0</c:v>
                </c:pt>
                <c:pt idx="6070">
                  <c:v>1835.0</c:v>
                </c:pt>
                <c:pt idx="6071">
                  <c:v>1835.0</c:v>
                </c:pt>
                <c:pt idx="6072">
                  <c:v>1835.0</c:v>
                </c:pt>
                <c:pt idx="6073">
                  <c:v>1836.0</c:v>
                </c:pt>
                <c:pt idx="6074">
                  <c:v>1836.0</c:v>
                </c:pt>
                <c:pt idx="6075">
                  <c:v>1836.0</c:v>
                </c:pt>
                <c:pt idx="6076">
                  <c:v>1836.0</c:v>
                </c:pt>
                <c:pt idx="6077">
                  <c:v>1836.0</c:v>
                </c:pt>
                <c:pt idx="6078">
                  <c:v>1836.0</c:v>
                </c:pt>
                <c:pt idx="6079">
                  <c:v>1836.0</c:v>
                </c:pt>
                <c:pt idx="6080">
                  <c:v>1836.0</c:v>
                </c:pt>
                <c:pt idx="6081">
                  <c:v>1836.0</c:v>
                </c:pt>
                <c:pt idx="6082">
                  <c:v>1836.0</c:v>
                </c:pt>
                <c:pt idx="6083">
                  <c:v>1836.0</c:v>
                </c:pt>
                <c:pt idx="6084">
                  <c:v>1836.0</c:v>
                </c:pt>
                <c:pt idx="6085">
                  <c:v>1836.0</c:v>
                </c:pt>
                <c:pt idx="6086">
                  <c:v>1836.0</c:v>
                </c:pt>
                <c:pt idx="6087">
                  <c:v>1836.0</c:v>
                </c:pt>
                <c:pt idx="6088">
                  <c:v>1836.0</c:v>
                </c:pt>
                <c:pt idx="6089">
                  <c:v>1836.0</c:v>
                </c:pt>
                <c:pt idx="6090">
                  <c:v>1836.0</c:v>
                </c:pt>
                <c:pt idx="6091">
                  <c:v>1836.0</c:v>
                </c:pt>
                <c:pt idx="6092">
                  <c:v>1836.0</c:v>
                </c:pt>
                <c:pt idx="6093">
                  <c:v>1836.0</c:v>
                </c:pt>
                <c:pt idx="6094">
                  <c:v>1836.0</c:v>
                </c:pt>
                <c:pt idx="6095">
                  <c:v>1836.0</c:v>
                </c:pt>
                <c:pt idx="6096">
                  <c:v>1836.0</c:v>
                </c:pt>
                <c:pt idx="6097">
                  <c:v>1836.0</c:v>
                </c:pt>
                <c:pt idx="6098">
                  <c:v>1836.0</c:v>
                </c:pt>
                <c:pt idx="6099">
                  <c:v>1836.0</c:v>
                </c:pt>
                <c:pt idx="6100">
                  <c:v>1836.0</c:v>
                </c:pt>
                <c:pt idx="6101">
                  <c:v>1836.0</c:v>
                </c:pt>
                <c:pt idx="6102">
                  <c:v>1836.0</c:v>
                </c:pt>
                <c:pt idx="6103">
                  <c:v>1836.0</c:v>
                </c:pt>
                <c:pt idx="6104">
                  <c:v>1836.0</c:v>
                </c:pt>
                <c:pt idx="6105">
                  <c:v>1836.0</c:v>
                </c:pt>
                <c:pt idx="6106">
                  <c:v>1836.0</c:v>
                </c:pt>
                <c:pt idx="6107">
                  <c:v>1837.0</c:v>
                </c:pt>
                <c:pt idx="6108">
                  <c:v>1837.0</c:v>
                </c:pt>
                <c:pt idx="6109">
                  <c:v>1837.0</c:v>
                </c:pt>
                <c:pt idx="6110">
                  <c:v>1837.0</c:v>
                </c:pt>
                <c:pt idx="6111">
                  <c:v>1837.0</c:v>
                </c:pt>
                <c:pt idx="6112">
                  <c:v>1837.0</c:v>
                </c:pt>
                <c:pt idx="6113">
                  <c:v>1837.0</c:v>
                </c:pt>
                <c:pt idx="6114">
                  <c:v>1837.0</c:v>
                </c:pt>
                <c:pt idx="6115">
                  <c:v>1837.0</c:v>
                </c:pt>
                <c:pt idx="6116">
                  <c:v>1837.0</c:v>
                </c:pt>
                <c:pt idx="6117">
                  <c:v>1837.0</c:v>
                </c:pt>
                <c:pt idx="6118">
                  <c:v>1837.0</c:v>
                </c:pt>
                <c:pt idx="6119">
                  <c:v>1838.0</c:v>
                </c:pt>
                <c:pt idx="6120">
                  <c:v>1838.0</c:v>
                </c:pt>
                <c:pt idx="6121">
                  <c:v>1838.0</c:v>
                </c:pt>
                <c:pt idx="6122">
                  <c:v>1838.0</c:v>
                </c:pt>
                <c:pt idx="6123">
                  <c:v>1838.0</c:v>
                </c:pt>
                <c:pt idx="6124">
                  <c:v>1838.0</c:v>
                </c:pt>
                <c:pt idx="6125">
                  <c:v>1838.0</c:v>
                </c:pt>
                <c:pt idx="6126">
                  <c:v>1838.0</c:v>
                </c:pt>
                <c:pt idx="6127">
                  <c:v>1838.0</c:v>
                </c:pt>
                <c:pt idx="6128">
                  <c:v>1838.0</c:v>
                </c:pt>
                <c:pt idx="6129">
                  <c:v>1838.0</c:v>
                </c:pt>
                <c:pt idx="6130">
                  <c:v>1838.0</c:v>
                </c:pt>
                <c:pt idx="6131">
                  <c:v>1838.0</c:v>
                </c:pt>
                <c:pt idx="6132">
                  <c:v>1838.0</c:v>
                </c:pt>
                <c:pt idx="6133">
                  <c:v>1839.0</c:v>
                </c:pt>
                <c:pt idx="6134">
                  <c:v>1839.0</c:v>
                </c:pt>
                <c:pt idx="6135">
                  <c:v>1839.0</c:v>
                </c:pt>
                <c:pt idx="6136">
                  <c:v>1839.0</c:v>
                </c:pt>
                <c:pt idx="6137">
                  <c:v>1839.0</c:v>
                </c:pt>
                <c:pt idx="6138">
                  <c:v>1839.0</c:v>
                </c:pt>
                <c:pt idx="6139">
                  <c:v>1839.0</c:v>
                </c:pt>
                <c:pt idx="6140">
                  <c:v>1839.0</c:v>
                </c:pt>
                <c:pt idx="6141">
                  <c:v>1839.0</c:v>
                </c:pt>
                <c:pt idx="6142">
                  <c:v>1839.0</c:v>
                </c:pt>
                <c:pt idx="6143">
                  <c:v>1839.0</c:v>
                </c:pt>
                <c:pt idx="6144">
                  <c:v>1839.0</c:v>
                </c:pt>
                <c:pt idx="6145">
                  <c:v>1839.0</c:v>
                </c:pt>
                <c:pt idx="6146">
                  <c:v>1839.0</c:v>
                </c:pt>
                <c:pt idx="6147">
                  <c:v>1839.0</c:v>
                </c:pt>
                <c:pt idx="6148">
                  <c:v>1839.0</c:v>
                </c:pt>
                <c:pt idx="6149">
                  <c:v>1839.0</c:v>
                </c:pt>
                <c:pt idx="6150">
                  <c:v>1839.0</c:v>
                </c:pt>
                <c:pt idx="6151">
                  <c:v>1839.0</c:v>
                </c:pt>
                <c:pt idx="6152">
                  <c:v>1839.0</c:v>
                </c:pt>
                <c:pt idx="6153">
                  <c:v>1839.0</c:v>
                </c:pt>
                <c:pt idx="6154">
                  <c:v>1839.0</c:v>
                </c:pt>
                <c:pt idx="6155">
                  <c:v>1839.0</c:v>
                </c:pt>
                <c:pt idx="6156">
                  <c:v>1839.0</c:v>
                </c:pt>
                <c:pt idx="6157">
                  <c:v>1839.0</c:v>
                </c:pt>
                <c:pt idx="6158">
                  <c:v>1840.0</c:v>
                </c:pt>
                <c:pt idx="6159">
                  <c:v>1840.0</c:v>
                </c:pt>
                <c:pt idx="6160">
                  <c:v>1840.0</c:v>
                </c:pt>
                <c:pt idx="6161">
                  <c:v>1841.0</c:v>
                </c:pt>
                <c:pt idx="6162">
                  <c:v>1842.0</c:v>
                </c:pt>
                <c:pt idx="6163">
                  <c:v>1842.0</c:v>
                </c:pt>
                <c:pt idx="6164">
                  <c:v>1842.0</c:v>
                </c:pt>
                <c:pt idx="6165">
                  <c:v>1842.0</c:v>
                </c:pt>
                <c:pt idx="6166">
                  <c:v>1842.0</c:v>
                </c:pt>
                <c:pt idx="6167">
                  <c:v>1842.0</c:v>
                </c:pt>
                <c:pt idx="6168">
                  <c:v>1843.0</c:v>
                </c:pt>
                <c:pt idx="6169">
                  <c:v>1844.0</c:v>
                </c:pt>
                <c:pt idx="6170">
                  <c:v>1845.0</c:v>
                </c:pt>
                <c:pt idx="6171">
                  <c:v>1845.0</c:v>
                </c:pt>
                <c:pt idx="6172">
                  <c:v>1845.0</c:v>
                </c:pt>
                <c:pt idx="6173">
                  <c:v>1845.0</c:v>
                </c:pt>
                <c:pt idx="6174">
                  <c:v>1845.0</c:v>
                </c:pt>
                <c:pt idx="6175">
                  <c:v>1845.0</c:v>
                </c:pt>
                <c:pt idx="6176">
                  <c:v>1845.0</c:v>
                </c:pt>
                <c:pt idx="6177">
                  <c:v>1845.0</c:v>
                </c:pt>
                <c:pt idx="6178">
                  <c:v>1845.0</c:v>
                </c:pt>
                <c:pt idx="6179">
                  <c:v>1846.0</c:v>
                </c:pt>
                <c:pt idx="6180">
                  <c:v>1846.0</c:v>
                </c:pt>
                <c:pt idx="6181">
                  <c:v>1847.0</c:v>
                </c:pt>
                <c:pt idx="6182">
                  <c:v>1847.0</c:v>
                </c:pt>
                <c:pt idx="6183">
                  <c:v>1847.0</c:v>
                </c:pt>
                <c:pt idx="6184">
                  <c:v>1847.0</c:v>
                </c:pt>
                <c:pt idx="6185">
                  <c:v>1847.0</c:v>
                </c:pt>
                <c:pt idx="6186">
                  <c:v>1847.0</c:v>
                </c:pt>
                <c:pt idx="6187">
                  <c:v>1847.0</c:v>
                </c:pt>
                <c:pt idx="6188">
                  <c:v>1847.0</c:v>
                </c:pt>
                <c:pt idx="6189">
                  <c:v>1847.0</c:v>
                </c:pt>
                <c:pt idx="6190">
                  <c:v>1847.0</c:v>
                </c:pt>
                <c:pt idx="6191">
                  <c:v>1847.0</c:v>
                </c:pt>
                <c:pt idx="6192">
                  <c:v>1847.0</c:v>
                </c:pt>
                <c:pt idx="6193">
                  <c:v>1848.0</c:v>
                </c:pt>
                <c:pt idx="6194">
                  <c:v>1848.0</c:v>
                </c:pt>
                <c:pt idx="6195">
                  <c:v>1848.0</c:v>
                </c:pt>
                <c:pt idx="6196">
                  <c:v>1849.0</c:v>
                </c:pt>
                <c:pt idx="6197">
                  <c:v>1849.0</c:v>
                </c:pt>
                <c:pt idx="6198">
                  <c:v>1849.0</c:v>
                </c:pt>
                <c:pt idx="6199">
                  <c:v>1850.0</c:v>
                </c:pt>
                <c:pt idx="6200">
                  <c:v>1851.0</c:v>
                </c:pt>
                <c:pt idx="6201">
                  <c:v>1852.0</c:v>
                </c:pt>
                <c:pt idx="6202">
                  <c:v>1853.0</c:v>
                </c:pt>
                <c:pt idx="6203">
                  <c:v>1854.0</c:v>
                </c:pt>
                <c:pt idx="6204">
                  <c:v>1855.0</c:v>
                </c:pt>
                <c:pt idx="6205">
                  <c:v>1855.0</c:v>
                </c:pt>
                <c:pt idx="6206">
                  <c:v>1855.0</c:v>
                </c:pt>
                <c:pt idx="6207">
                  <c:v>1856.0</c:v>
                </c:pt>
                <c:pt idx="6208">
                  <c:v>1857.0</c:v>
                </c:pt>
                <c:pt idx="6209">
                  <c:v>1857.0</c:v>
                </c:pt>
                <c:pt idx="6210">
                  <c:v>1858.0</c:v>
                </c:pt>
                <c:pt idx="6211">
                  <c:v>1858.0</c:v>
                </c:pt>
                <c:pt idx="6212">
                  <c:v>1859.0</c:v>
                </c:pt>
                <c:pt idx="6213">
                  <c:v>1860.0</c:v>
                </c:pt>
                <c:pt idx="6214">
                  <c:v>1861.0</c:v>
                </c:pt>
                <c:pt idx="6215">
                  <c:v>1862.0</c:v>
                </c:pt>
                <c:pt idx="6216">
                  <c:v>1862.0</c:v>
                </c:pt>
                <c:pt idx="6217">
                  <c:v>1863.0</c:v>
                </c:pt>
                <c:pt idx="6218">
                  <c:v>1864.0</c:v>
                </c:pt>
                <c:pt idx="6219">
                  <c:v>1865.0</c:v>
                </c:pt>
                <c:pt idx="6220">
                  <c:v>1865.0</c:v>
                </c:pt>
                <c:pt idx="6221">
                  <c:v>1865.0</c:v>
                </c:pt>
                <c:pt idx="6222">
                  <c:v>1865.0</c:v>
                </c:pt>
                <c:pt idx="6223">
                  <c:v>1865.0</c:v>
                </c:pt>
                <c:pt idx="6224">
                  <c:v>1865.0</c:v>
                </c:pt>
                <c:pt idx="6225">
                  <c:v>1865.0</c:v>
                </c:pt>
                <c:pt idx="6226">
                  <c:v>1865.0</c:v>
                </c:pt>
                <c:pt idx="6227">
                  <c:v>1865.0</c:v>
                </c:pt>
                <c:pt idx="6228">
                  <c:v>1865.0</c:v>
                </c:pt>
                <c:pt idx="6229">
                  <c:v>1865.0</c:v>
                </c:pt>
                <c:pt idx="6230">
                  <c:v>1865.0</c:v>
                </c:pt>
                <c:pt idx="6231">
                  <c:v>1865.0</c:v>
                </c:pt>
                <c:pt idx="6232">
                  <c:v>1866.0</c:v>
                </c:pt>
                <c:pt idx="6233">
                  <c:v>1866.0</c:v>
                </c:pt>
                <c:pt idx="6234">
                  <c:v>1866.0</c:v>
                </c:pt>
                <c:pt idx="6235">
                  <c:v>1866.0</c:v>
                </c:pt>
                <c:pt idx="6236">
                  <c:v>1866.0</c:v>
                </c:pt>
                <c:pt idx="6237">
                  <c:v>1866.0</c:v>
                </c:pt>
                <c:pt idx="6238">
                  <c:v>1867.0</c:v>
                </c:pt>
                <c:pt idx="6239">
                  <c:v>1867.0</c:v>
                </c:pt>
                <c:pt idx="6240">
                  <c:v>1867.0</c:v>
                </c:pt>
                <c:pt idx="6241">
                  <c:v>1868.0</c:v>
                </c:pt>
                <c:pt idx="6242">
                  <c:v>1869.0</c:v>
                </c:pt>
                <c:pt idx="6243">
                  <c:v>1869.0</c:v>
                </c:pt>
                <c:pt idx="6244">
                  <c:v>1869.0</c:v>
                </c:pt>
                <c:pt idx="6245">
                  <c:v>1870.0</c:v>
                </c:pt>
                <c:pt idx="6246">
                  <c:v>1871.0</c:v>
                </c:pt>
                <c:pt idx="6247">
                  <c:v>1872.0</c:v>
                </c:pt>
                <c:pt idx="6248">
                  <c:v>1873.0</c:v>
                </c:pt>
                <c:pt idx="6249">
                  <c:v>1873.0</c:v>
                </c:pt>
                <c:pt idx="6250">
                  <c:v>1873.0</c:v>
                </c:pt>
                <c:pt idx="6251">
                  <c:v>1874.0</c:v>
                </c:pt>
                <c:pt idx="6252">
                  <c:v>1874.0</c:v>
                </c:pt>
                <c:pt idx="6253">
                  <c:v>1875.0</c:v>
                </c:pt>
                <c:pt idx="6254">
                  <c:v>1875.0</c:v>
                </c:pt>
                <c:pt idx="6255">
                  <c:v>1876.0</c:v>
                </c:pt>
                <c:pt idx="6256">
                  <c:v>1876.0</c:v>
                </c:pt>
                <c:pt idx="6257">
                  <c:v>1876.0</c:v>
                </c:pt>
                <c:pt idx="6258">
                  <c:v>1877.0</c:v>
                </c:pt>
                <c:pt idx="6259">
                  <c:v>1878.0</c:v>
                </c:pt>
                <c:pt idx="6260">
                  <c:v>1879.0</c:v>
                </c:pt>
                <c:pt idx="6261">
                  <c:v>1880.0</c:v>
                </c:pt>
                <c:pt idx="6262">
                  <c:v>1881.0</c:v>
                </c:pt>
                <c:pt idx="6263">
                  <c:v>1882.0</c:v>
                </c:pt>
                <c:pt idx="6264">
                  <c:v>1882.0</c:v>
                </c:pt>
                <c:pt idx="6265">
                  <c:v>1882.0</c:v>
                </c:pt>
                <c:pt idx="6266">
                  <c:v>1882.0</c:v>
                </c:pt>
                <c:pt idx="6267">
                  <c:v>1882.0</c:v>
                </c:pt>
                <c:pt idx="6268">
                  <c:v>1883.0</c:v>
                </c:pt>
                <c:pt idx="6269">
                  <c:v>1884.0</c:v>
                </c:pt>
                <c:pt idx="6270">
                  <c:v>1885.0</c:v>
                </c:pt>
                <c:pt idx="6271">
                  <c:v>1886.0</c:v>
                </c:pt>
                <c:pt idx="6272">
                  <c:v>1886.0</c:v>
                </c:pt>
                <c:pt idx="6273">
                  <c:v>1887.0</c:v>
                </c:pt>
                <c:pt idx="6274">
                  <c:v>1888.0</c:v>
                </c:pt>
                <c:pt idx="6275">
                  <c:v>1888.0</c:v>
                </c:pt>
                <c:pt idx="6276">
                  <c:v>1889.0</c:v>
                </c:pt>
                <c:pt idx="6277">
                  <c:v>1890.0</c:v>
                </c:pt>
                <c:pt idx="6278">
                  <c:v>1891.0</c:v>
                </c:pt>
                <c:pt idx="6279">
                  <c:v>1892.0</c:v>
                </c:pt>
                <c:pt idx="6280">
                  <c:v>1893.0</c:v>
                </c:pt>
                <c:pt idx="6281">
                  <c:v>1894.0</c:v>
                </c:pt>
                <c:pt idx="6282">
                  <c:v>1895.0</c:v>
                </c:pt>
                <c:pt idx="6283">
                  <c:v>1895.0</c:v>
                </c:pt>
                <c:pt idx="6284">
                  <c:v>1896.0</c:v>
                </c:pt>
                <c:pt idx="6285">
                  <c:v>1897.0</c:v>
                </c:pt>
                <c:pt idx="6286">
                  <c:v>1898.0</c:v>
                </c:pt>
                <c:pt idx="6287">
                  <c:v>1899.0</c:v>
                </c:pt>
                <c:pt idx="6288">
                  <c:v>1900.0</c:v>
                </c:pt>
                <c:pt idx="6289">
                  <c:v>1901.0</c:v>
                </c:pt>
                <c:pt idx="6290">
                  <c:v>1902.0</c:v>
                </c:pt>
                <c:pt idx="6291">
                  <c:v>1903.0</c:v>
                </c:pt>
                <c:pt idx="6292">
                  <c:v>1903.0</c:v>
                </c:pt>
                <c:pt idx="6293">
                  <c:v>1904.0</c:v>
                </c:pt>
                <c:pt idx="6294">
                  <c:v>1905.0</c:v>
                </c:pt>
                <c:pt idx="6295">
                  <c:v>1906.0</c:v>
                </c:pt>
                <c:pt idx="6296">
                  <c:v>1907.0</c:v>
                </c:pt>
                <c:pt idx="6297">
                  <c:v>1908.0</c:v>
                </c:pt>
                <c:pt idx="6298">
                  <c:v>1909.0</c:v>
                </c:pt>
                <c:pt idx="6299">
                  <c:v>1910.0</c:v>
                </c:pt>
                <c:pt idx="6300">
                  <c:v>1911.0</c:v>
                </c:pt>
                <c:pt idx="6301">
                  <c:v>1912.0</c:v>
                </c:pt>
                <c:pt idx="6302">
                  <c:v>1913.0</c:v>
                </c:pt>
                <c:pt idx="6303">
                  <c:v>1914.0</c:v>
                </c:pt>
                <c:pt idx="6304">
                  <c:v>1914.0</c:v>
                </c:pt>
                <c:pt idx="6305">
                  <c:v>1915.0</c:v>
                </c:pt>
                <c:pt idx="6306">
                  <c:v>1916.0</c:v>
                </c:pt>
                <c:pt idx="6307">
                  <c:v>1917.0</c:v>
                </c:pt>
                <c:pt idx="6308">
                  <c:v>1918.0</c:v>
                </c:pt>
                <c:pt idx="6309">
                  <c:v>1918.0</c:v>
                </c:pt>
                <c:pt idx="6310">
                  <c:v>1919.0</c:v>
                </c:pt>
                <c:pt idx="6311">
                  <c:v>1919.0</c:v>
                </c:pt>
                <c:pt idx="6312">
                  <c:v>1919.0</c:v>
                </c:pt>
                <c:pt idx="6313">
                  <c:v>1920.0</c:v>
                </c:pt>
                <c:pt idx="6314">
                  <c:v>1920.0</c:v>
                </c:pt>
                <c:pt idx="6315">
                  <c:v>1921.0</c:v>
                </c:pt>
                <c:pt idx="6316">
                  <c:v>1922.0</c:v>
                </c:pt>
                <c:pt idx="6317">
                  <c:v>1922.0</c:v>
                </c:pt>
                <c:pt idx="6318">
                  <c:v>1923.0</c:v>
                </c:pt>
                <c:pt idx="6319">
                  <c:v>1923.0</c:v>
                </c:pt>
                <c:pt idx="6320">
                  <c:v>1923.0</c:v>
                </c:pt>
                <c:pt idx="6321">
                  <c:v>1923.0</c:v>
                </c:pt>
                <c:pt idx="6322">
                  <c:v>1924.0</c:v>
                </c:pt>
                <c:pt idx="6323">
                  <c:v>1925.0</c:v>
                </c:pt>
                <c:pt idx="6324">
                  <c:v>1925.0</c:v>
                </c:pt>
                <c:pt idx="6325">
                  <c:v>1925.0</c:v>
                </c:pt>
                <c:pt idx="6326">
                  <c:v>1925.0</c:v>
                </c:pt>
                <c:pt idx="6327">
                  <c:v>1925.0</c:v>
                </c:pt>
                <c:pt idx="6328">
                  <c:v>1925.0</c:v>
                </c:pt>
                <c:pt idx="6329">
                  <c:v>1925.0</c:v>
                </c:pt>
                <c:pt idx="6330">
                  <c:v>1925.0</c:v>
                </c:pt>
                <c:pt idx="6331">
                  <c:v>1926.0</c:v>
                </c:pt>
                <c:pt idx="6332">
                  <c:v>1926.0</c:v>
                </c:pt>
                <c:pt idx="6333">
                  <c:v>1926.0</c:v>
                </c:pt>
                <c:pt idx="6334">
                  <c:v>1926.0</c:v>
                </c:pt>
                <c:pt idx="6335">
                  <c:v>1926.0</c:v>
                </c:pt>
                <c:pt idx="6336">
                  <c:v>1926.0</c:v>
                </c:pt>
                <c:pt idx="6337">
                  <c:v>1927.0</c:v>
                </c:pt>
                <c:pt idx="6338">
                  <c:v>1927.0</c:v>
                </c:pt>
                <c:pt idx="6339">
                  <c:v>1927.0</c:v>
                </c:pt>
                <c:pt idx="6340">
                  <c:v>1928.0</c:v>
                </c:pt>
                <c:pt idx="6341">
                  <c:v>1929.0</c:v>
                </c:pt>
                <c:pt idx="6342">
                  <c:v>1929.0</c:v>
                </c:pt>
                <c:pt idx="6343">
                  <c:v>1929.0</c:v>
                </c:pt>
                <c:pt idx="6344">
                  <c:v>1929.0</c:v>
                </c:pt>
                <c:pt idx="6345">
                  <c:v>1930.0</c:v>
                </c:pt>
                <c:pt idx="6346">
                  <c:v>1930.0</c:v>
                </c:pt>
                <c:pt idx="6347">
                  <c:v>1931.0</c:v>
                </c:pt>
                <c:pt idx="6348">
                  <c:v>1932.0</c:v>
                </c:pt>
                <c:pt idx="6349">
                  <c:v>1932.0</c:v>
                </c:pt>
                <c:pt idx="6350">
                  <c:v>1933.0</c:v>
                </c:pt>
                <c:pt idx="6351">
                  <c:v>1933.0</c:v>
                </c:pt>
                <c:pt idx="6352">
                  <c:v>1933.0</c:v>
                </c:pt>
                <c:pt idx="6353">
                  <c:v>1933.0</c:v>
                </c:pt>
                <c:pt idx="6354">
                  <c:v>1933.0</c:v>
                </c:pt>
                <c:pt idx="6355">
                  <c:v>1933.0</c:v>
                </c:pt>
                <c:pt idx="6356">
                  <c:v>1933.0</c:v>
                </c:pt>
                <c:pt idx="6357">
                  <c:v>1934.0</c:v>
                </c:pt>
                <c:pt idx="6358">
                  <c:v>1934.0</c:v>
                </c:pt>
                <c:pt idx="6359">
                  <c:v>1934.0</c:v>
                </c:pt>
                <c:pt idx="6360">
                  <c:v>1934.0</c:v>
                </c:pt>
                <c:pt idx="6361">
                  <c:v>1934.0</c:v>
                </c:pt>
                <c:pt idx="6362">
                  <c:v>1935.0</c:v>
                </c:pt>
                <c:pt idx="6363">
                  <c:v>1936.0</c:v>
                </c:pt>
                <c:pt idx="6364">
                  <c:v>1936.0</c:v>
                </c:pt>
                <c:pt idx="6365">
                  <c:v>1936.0</c:v>
                </c:pt>
                <c:pt idx="6366">
                  <c:v>1936.0</c:v>
                </c:pt>
                <c:pt idx="6367">
                  <c:v>1936.0</c:v>
                </c:pt>
                <c:pt idx="6368">
                  <c:v>1937.0</c:v>
                </c:pt>
                <c:pt idx="6369">
                  <c:v>1937.0</c:v>
                </c:pt>
                <c:pt idx="6370">
                  <c:v>1937.0</c:v>
                </c:pt>
                <c:pt idx="6371">
                  <c:v>1937.0</c:v>
                </c:pt>
                <c:pt idx="6372">
                  <c:v>1937.0</c:v>
                </c:pt>
                <c:pt idx="6373">
                  <c:v>1937.0</c:v>
                </c:pt>
                <c:pt idx="6374">
                  <c:v>1937.0</c:v>
                </c:pt>
                <c:pt idx="6375">
                  <c:v>1937.0</c:v>
                </c:pt>
                <c:pt idx="6376">
                  <c:v>1937.0</c:v>
                </c:pt>
                <c:pt idx="6377">
                  <c:v>1937.0</c:v>
                </c:pt>
                <c:pt idx="6378">
                  <c:v>1937.0</c:v>
                </c:pt>
                <c:pt idx="6379">
                  <c:v>1938.0</c:v>
                </c:pt>
                <c:pt idx="6380">
                  <c:v>1938.0</c:v>
                </c:pt>
                <c:pt idx="6381">
                  <c:v>1939.0</c:v>
                </c:pt>
                <c:pt idx="6382">
                  <c:v>1940.0</c:v>
                </c:pt>
                <c:pt idx="6383">
                  <c:v>1941.0</c:v>
                </c:pt>
                <c:pt idx="6384">
                  <c:v>1942.0</c:v>
                </c:pt>
                <c:pt idx="6385">
                  <c:v>1942.0</c:v>
                </c:pt>
                <c:pt idx="6386">
                  <c:v>1942.0</c:v>
                </c:pt>
                <c:pt idx="6387">
                  <c:v>1942.0</c:v>
                </c:pt>
                <c:pt idx="6388">
                  <c:v>1942.0</c:v>
                </c:pt>
                <c:pt idx="6389">
                  <c:v>1943.0</c:v>
                </c:pt>
                <c:pt idx="6390">
                  <c:v>1943.0</c:v>
                </c:pt>
                <c:pt idx="6391">
                  <c:v>1943.0</c:v>
                </c:pt>
                <c:pt idx="6392">
                  <c:v>1943.0</c:v>
                </c:pt>
                <c:pt idx="6393">
                  <c:v>1944.0</c:v>
                </c:pt>
                <c:pt idx="6394">
                  <c:v>1944.0</c:v>
                </c:pt>
                <c:pt idx="6395">
                  <c:v>1944.0</c:v>
                </c:pt>
                <c:pt idx="6396">
                  <c:v>1944.0</c:v>
                </c:pt>
                <c:pt idx="6397">
                  <c:v>1944.0</c:v>
                </c:pt>
                <c:pt idx="6398">
                  <c:v>1944.0</c:v>
                </c:pt>
                <c:pt idx="6399">
                  <c:v>1944.0</c:v>
                </c:pt>
                <c:pt idx="6400">
                  <c:v>1944.0</c:v>
                </c:pt>
                <c:pt idx="6401">
                  <c:v>1944.0</c:v>
                </c:pt>
                <c:pt idx="6402">
                  <c:v>1945.0</c:v>
                </c:pt>
                <c:pt idx="6403">
                  <c:v>1945.0</c:v>
                </c:pt>
                <c:pt idx="6404">
                  <c:v>1945.0</c:v>
                </c:pt>
                <c:pt idx="6405">
                  <c:v>1945.0</c:v>
                </c:pt>
                <c:pt idx="6406">
                  <c:v>1945.0</c:v>
                </c:pt>
                <c:pt idx="6407">
                  <c:v>1945.0</c:v>
                </c:pt>
                <c:pt idx="6408">
                  <c:v>1945.0</c:v>
                </c:pt>
                <c:pt idx="6409">
                  <c:v>1945.0</c:v>
                </c:pt>
                <c:pt idx="6410">
                  <c:v>1945.0</c:v>
                </c:pt>
                <c:pt idx="6411">
                  <c:v>1946.0</c:v>
                </c:pt>
                <c:pt idx="6412">
                  <c:v>1946.0</c:v>
                </c:pt>
                <c:pt idx="6413">
                  <c:v>1946.0</c:v>
                </c:pt>
                <c:pt idx="6414">
                  <c:v>1946.0</c:v>
                </c:pt>
                <c:pt idx="6415">
                  <c:v>1946.0</c:v>
                </c:pt>
                <c:pt idx="6416">
                  <c:v>1946.0</c:v>
                </c:pt>
                <c:pt idx="6417">
                  <c:v>1946.0</c:v>
                </c:pt>
                <c:pt idx="6418">
                  <c:v>1946.0</c:v>
                </c:pt>
                <c:pt idx="6419">
                  <c:v>1946.0</c:v>
                </c:pt>
                <c:pt idx="6420">
                  <c:v>1947.0</c:v>
                </c:pt>
                <c:pt idx="6421">
                  <c:v>1947.0</c:v>
                </c:pt>
                <c:pt idx="6422">
                  <c:v>1947.0</c:v>
                </c:pt>
                <c:pt idx="6423">
                  <c:v>1947.0</c:v>
                </c:pt>
                <c:pt idx="6424">
                  <c:v>1947.0</c:v>
                </c:pt>
                <c:pt idx="6425">
                  <c:v>1947.0</c:v>
                </c:pt>
                <c:pt idx="6426">
                  <c:v>1947.0</c:v>
                </c:pt>
                <c:pt idx="6427">
                  <c:v>1947.0</c:v>
                </c:pt>
                <c:pt idx="6428">
                  <c:v>1947.0</c:v>
                </c:pt>
                <c:pt idx="6429">
                  <c:v>1947.0</c:v>
                </c:pt>
                <c:pt idx="6430">
                  <c:v>1947.0</c:v>
                </c:pt>
                <c:pt idx="6431">
                  <c:v>1947.0</c:v>
                </c:pt>
                <c:pt idx="6432">
                  <c:v>1947.0</c:v>
                </c:pt>
                <c:pt idx="6433">
                  <c:v>1948.0</c:v>
                </c:pt>
                <c:pt idx="6434">
                  <c:v>1948.0</c:v>
                </c:pt>
                <c:pt idx="6435">
                  <c:v>1948.0</c:v>
                </c:pt>
                <c:pt idx="6436">
                  <c:v>1949.0</c:v>
                </c:pt>
                <c:pt idx="6437">
                  <c:v>1949.0</c:v>
                </c:pt>
                <c:pt idx="6438">
                  <c:v>1949.0</c:v>
                </c:pt>
                <c:pt idx="6439">
                  <c:v>1949.0</c:v>
                </c:pt>
                <c:pt idx="6440">
                  <c:v>1950.0</c:v>
                </c:pt>
                <c:pt idx="6441">
                  <c:v>1951.0</c:v>
                </c:pt>
                <c:pt idx="6442">
                  <c:v>1952.0</c:v>
                </c:pt>
                <c:pt idx="6443">
                  <c:v>1953.0</c:v>
                </c:pt>
                <c:pt idx="6444">
                  <c:v>1953.0</c:v>
                </c:pt>
                <c:pt idx="6445">
                  <c:v>1953.0</c:v>
                </c:pt>
                <c:pt idx="6446">
                  <c:v>1954.0</c:v>
                </c:pt>
                <c:pt idx="6447">
                  <c:v>1955.0</c:v>
                </c:pt>
                <c:pt idx="6448">
                  <c:v>1956.0</c:v>
                </c:pt>
                <c:pt idx="6449">
                  <c:v>1956.0</c:v>
                </c:pt>
                <c:pt idx="6450">
                  <c:v>1957.0</c:v>
                </c:pt>
                <c:pt idx="6451">
                  <c:v>1957.0</c:v>
                </c:pt>
                <c:pt idx="6452">
                  <c:v>1957.0</c:v>
                </c:pt>
                <c:pt idx="6453">
                  <c:v>1957.0</c:v>
                </c:pt>
                <c:pt idx="6454">
                  <c:v>1957.0</c:v>
                </c:pt>
                <c:pt idx="6455">
                  <c:v>1957.0</c:v>
                </c:pt>
                <c:pt idx="6456">
                  <c:v>1957.0</c:v>
                </c:pt>
                <c:pt idx="6457">
                  <c:v>1958.0</c:v>
                </c:pt>
                <c:pt idx="6458">
                  <c:v>1959.0</c:v>
                </c:pt>
                <c:pt idx="6459">
                  <c:v>1960.0</c:v>
                </c:pt>
                <c:pt idx="6460">
                  <c:v>1960.0</c:v>
                </c:pt>
                <c:pt idx="6461">
                  <c:v>1961.0</c:v>
                </c:pt>
                <c:pt idx="6462">
                  <c:v>1961.0</c:v>
                </c:pt>
                <c:pt idx="6463">
                  <c:v>1962.0</c:v>
                </c:pt>
                <c:pt idx="6464">
                  <c:v>1962.0</c:v>
                </c:pt>
                <c:pt idx="6465">
                  <c:v>1963.0</c:v>
                </c:pt>
                <c:pt idx="6466">
                  <c:v>1963.0</c:v>
                </c:pt>
                <c:pt idx="6467">
                  <c:v>1963.0</c:v>
                </c:pt>
                <c:pt idx="6468">
                  <c:v>1963.0</c:v>
                </c:pt>
                <c:pt idx="6469">
                  <c:v>1963.0</c:v>
                </c:pt>
                <c:pt idx="6470">
                  <c:v>1963.0</c:v>
                </c:pt>
                <c:pt idx="6471">
                  <c:v>1963.0</c:v>
                </c:pt>
                <c:pt idx="6472">
                  <c:v>1963.0</c:v>
                </c:pt>
                <c:pt idx="6473">
                  <c:v>1964.0</c:v>
                </c:pt>
                <c:pt idx="6474">
                  <c:v>1964.0</c:v>
                </c:pt>
                <c:pt idx="6475">
                  <c:v>1964.0</c:v>
                </c:pt>
                <c:pt idx="6476">
                  <c:v>1964.0</c:v>
                </c:pt>
                <c:pt idx="6477">
                  <c:v>1964.0</c:v>
                </c:pt>
                <c:pt idx="6478">
                  <c:v>1964.0</c:v>
                </c:pt>
                <c:pt idx="6479">
                  <c:v>1964.0</c:v>
                </c:pt>
                <c:pt idx="6480">
                  <c:v>1964.0</c:v>
                </c:pt>
                <c:pt idx="6481">
                  <c:v>1964.0</c:v>
                </c:pt>
                <c:pt idx="6482">
                  <c:v>1964.0</c:v>
                </c:pt>
                <c:pt idx="6483">
                  <c:v>1964.0</c:v>
                </c:pt>
                <c:pt idx="6484">
                  <c:v>1964.0</c:v>
                </c:pt>
                <c:pt idx="6485">
                  <c:v>1964.0</c:v>
                </c:pt>
                <c:pt idx="6486">
                  <c:v>1964.0</c:v>
                </c:pt>
                <c:pt idx="6487">
                  <c:v>1964.0</c:v>
                </c:pt>
                <c:pt idx="6488">
                  <c:v>1964.0</c:v>
                </c:pt>
                <c:pt idx="6489">
                  <c:v>1964.0</c:v>
                </c:pt>
                <c:pt idx="6490">
                  <c:v>1964.0</c:v>
                </c:pt>
                <c:pt idx="6491">
                  <c:v>1964.0</c:v>
                </c:pt>
                <c:pt idx="6492">
                  <c:v>1964.0</c:v>
                </c:pt>
                <c:pt idx="6493">
                  <c:v>1965.0</c:v>
                </c:pt>
                <c:pt idx="6494">
                  <c:v>1965.0</c:v>
                </c:pt>
                <c:pt idx="6495">
                  <c:v>1966.0</c:v>
                </c:pt>
                <c:pt idx="6496">
                  <c:v>1967.0</c:v>
                </c:pt>
                <c:pt idx="6497">
                  <c:v>1967.0</c:v>
                </c:pt>
                <c:pt idx="6498">
                  <c:v>1968.0</c:v>
                </c:pt>
                <c:pt idx="6499">
                  <c:v>1968.0</c:v>
                </c:pt>
                <c:pt idx="6500">
                  <c:v>1968.0</c:v>
                </c:pt>
                <c:pt idx="6501">
                  <c:v>1968.0</c:v>
                </c:pt>
                <c:pt idx="6502">
                  <c:v>1968.0</c:v>
                </c:pt>
                <c:pt idx="6503">
                  <c:v>1968.0</c:v>
                </c:pt>
                <c:pt idx="6504">
                  <c:v>1968.0</c:v>
                </c:pt>
                <c:pt idx="6505">
                  <c:v>1968.0</c:v>
                </c:pt>
                <c:pt idx="6506">
                  <c:v>1968.0</c:v>
                </c:pt>
                <c:pt idx="6507">
                  <c:v>1968.0</c:v>
                </c:pt>
                <c:pt idx="6508">
                  <c:v>1968.0</c:v>
                </c:pt>
                <c:pt idx="6509">
                  <c:v>1968.0</c:v>
                </c:pt>
                <c:pt idx="6510">
                  <c:v>1969.0</c:v>
                </c:pt>
                <c:pt idx="6511">
                  <c:v>1970.0</c:v>
                </c:pt>
                <c:pt idx="6512">
                  <c:v>1970.0</c:v>
                </c:pt>
                <c:pt idx="6513">
                  <c:v>1971.0</c:v>
                </c:pt>
                <c:pt idx="6514">
                  <c:v>1971.0</c:v>
                </c:pt>
                <c:pt idx="6515">
                  <c:v>1972.0</c:v>
                </c:pt>
                <c:pt idx="6516">
                  <c:v>1972.0</c:v>
                </c:pt>
                <c:pt idx="6517">
                  <c:v>1973.0</c:v>
                </c:pt>
                <c:pt idx="6518">
                  <c:v>1973.0</c:v>
                </c:pt>
                <c:pt idx="6519">
                  <c:v>1973.0</c:v>
                </c:pt>
                <c:pt idx="6520">
                  <c:v>1974.0</c:v>
                </c:pt>
                <c:pt idx="6521">
                  <c:v>1975.0</c:v>
                </c:pt>
                <c:pt idx="6522">
                  <c:v>1976.0</c:v>
                </c:pt>
                <c:pt idx="6523">
                  <c:v>1977.0</c:v>
                </c:pt>
                <c:pt idx="6524">
                  <c:v>1977.0</c:v>
                </c:pt>
                <c:pt idx="6525">
                  <c:v>1977.0</c:v>
                </c:pt>
                <c:pt idx="6526">
                  <c:v>1977.0</c:v>
                </c:pt>
                <c:pt idx="6527">
                  <c:v>1977.0</c:v>
                </c:pt>
                <c:pt idx="6528">
                  <c:v>1977.0</c:v>
                </c:pt>
                <c:pt idx="6529">
                  <c:v>1977.0</c:v>
                </c:pt>
                <c:pt idx="6530">
                  <c:v>1978.0</c:v>
                </c:pt>
                <c:pt idx="6531">
                  <c:v>1978.0</c:v>
                </c:pt>
                <c:pt idx="6532">
                  <c:v>1978.0</c:v>
                </c:pt>
                <c:pt idx="6533">
                  <c:v>1979.0</c:v>
                </c:pt>
                <c:pt idx="6534">
                  <c:v>1979.0</c:v>
                </c:pt>
                <c:pt idx="6535">
                  <c:v>1979.0</c:v>
                </c:pt>
                <c:pt idx="6536">
                  <c:v>1979.0</c:v>
                </c:pt>
                <c:pt idx="6537">
                  <c:v>1979.0</c:v>
                </c:pt>
                <c:pt idx="6538">
                  <c:v>1980.0</c:v>
                </c:pt>
                <c:pt idx="6539">
                  <c:v>1980.0</c:v>
                </c:pt>
                <c:pt idx="6540">
                  <c:v>1980.0</c:v>
                </c:pt>
                <c:pt idx="6541">
                  <c:v>1981.0</c:v>
                </c:pt>
                <c:pt idx="6542">
                  <c:v>1981.0</c:v>
                </c:pt>
                <c:pt idx="6543">
                  <c:v>1981.0</c:v>
                </c:pt>
                <c:pt idx="6544">
                  <c:v>1981.0</c:v>
                </c:pt>
                <c:pt idx="6545">
                  <c:v>1981.0</c:v>
                </c:pt>
                <c:pt idx="6546">
                  <c:v>1982.0</c:v>
                </c:pt>
                <c:pt idx="6547">
                  <c:v>1982.0</c:v>
                </c:pt>
                <c:pt idx="6548">
                  <c:v>1982.0</c:v>
                </c:pt>
                <c:pt idx="6549">
                  <c:v>1983.0</c:v>
                </c:pt>
                <c:pt idx="6550">
                  <c:v>1983.0</c:v>
                </c:pt>
                <c:pt idx="6551">
                  <c:v>1983.0</c:v>
                </c:pt>
                <c:pt idx="6552">
                  <c:v>1983.0</c:v>
                </c:pt>
                <c:pt idx="6553">
                  <c:v>1983.0</c:v>
                </c:pt>
                <c:pt idx="6554">
                  <c:v>1983.0</c:v>
                </c:pt>
                <c:pt idx="6555">
                  <c:v>1983.0</c:v>
                </c:pt>
                <c:pt idx="6556">
                  <c:v>1983.0</c:v>
                </c:pt>
                <c:pt idx="6557">
                  <c:v>1983.0</c:v>
                </c:pt>
                <c:pt idx="6558">
                  <c:v>1983.0</c:v>
                </c:pt>
                <c:pt idx="6559">
                  <c:v>1983.0</c:v>
                </c:pt>
                <c:pt idx="6560">
                  <c:v>1983.0</c:v>
                </c:pt>
                <c:pt idx="6561">
                  <c:v>1983.0</c:v>
                </c:pt>
                <c:pt idx="6562">
                  <c:v>1983.0</c:v>
                </c:pt>
                <c:pt idx="6563">
                  <c:v>1983.0</c:v>
                </c:pt>
                <c:pt idx="6564">
                  <c:v>1983.0</c:v>
                </c:pt>
                <c:pt idx="6565">
                  <c:v>1984.0</c:v>
                </c:pt>
                <c:pt idx="6566">
                  <c:v>1984.0</c:v>
                </c:pt>
                <c:pt idx="6567">
                  <c:v>1984.0</c:v>
                </c:pt>
                <c:pt idx="6568">
                  <c:v>1984.0</c:v>
                </c:pt>
                <c:pt idx="6569">
                  <c:v>1984.0</c:v>
                </c:pt>
                <c:pt idx="6570">
                  <c:v>1984.0</c:v>
                </c:pt>
                <c:pt idx="6571">
                  <c:v>1984.0</c:v>
                </c:pt>
                <c:pt idx="6572">
                  <c:v>1984.0</c:v>
                </c:pt>
                <c:pt idx="6573">
                  <c:v>1984.0</c:v>
                </c:pt>
                <c:pt idx="6574">
                  <c:v>1984.0</c:v>
                </c:pt>
                <c:pt idx="6575">
                  <c:v>1984.0</c:v>
                </c:pt>
                <c:pt idx="6576">
                  <c:v>1984.0</c:v>
                </c:pt>
                <c:pt idx="6577">
                  <c:v>1984.0</c:v>
                </c:pt>
                <c:pt idx="6578">
                  <c:v>1984.0</c:v>
                </c:pt>
                <c:pt idx="6579">
                  <c:v>1984.0</c:v>
                </c:pt>
                <c:pt idx="6580">
                  <c:v>1984.0</c:v>
                </c:pt>
                <c:pt idx="6581">
                  <c:v>1984.0</c:v>
                </c:pt>
                <c:pt idx="6582">
                  <c:v>1984.0</c:v>
                </c:pt>
                <c:pt idx="6583">
                  <c:v>1984.0</c:v>
                </c:pt>
                <c:pt idx="6584">
                  <c:v>1984.0</c:v>
                </c:pt>
                <c:pt idx="6585">
                  <c:v>1984.0</c:v>
                </c:pt>
                <c:pt idx="6586">
                  <c:v>1985.0</c:v>
                </c:pt>
                <c:pt idx="6587">
                  <c:v>1985.0</c:v>
                </c:pt>
                <c:pt idx="6588">
                  <c:v>1985.0</c:v>
                </c:pt>
                <c:pt idx="6589">
                  <c:v>1985.0</c:v>
                </c:pt>
                <c:pt idx="6590">
                  <c:v>1985.0</c:v>
                </c:pt>
                <c:pt idx="6591">
                  <c:v>1985.0</c:v>
                </c:pt>
                <c:pt idx="6592">
                  <c:v>1985.0</c:v>
                </c:pt>
                <c:pt idx="6593">
                  <c:v>1985.0</c:v>
                </c:pt>
                <c:pt idx="6594">
                  <c:v>1986.0</c:v>
                </c:pt>
                <c:pt idx="6595">
                  <c:v>1986.0</c:v>
                </c:pt>
                <c:pt idx="6596">
                  <c:v>1986.0</c:v>
                </c:pt>
                <c:pt idx="6597">
                  <c:v>1987.0</c:v>
                </c:pt>
                <c:pt idx="6598">
                  <c:v>1988.0</c:v>
                </c:pt>
                <c:pt idx="6599">
                  <c:v>1989.0</c:v>
                </c:pt>
                <c:pt idx="6600">
                  <c:v>1989.0</c:v>
                </c:pt>
                <c:pt idx="6601">
                  <c:v>1989.0</c:v>
                </c:pt>
                <c:pt idx="6602">
                  <c:v>1989.0</c:v>
                </c:pt>
                <c:pt idx="6603">
                  <c:v>1989.0</c:v>
                </c:pt>
                <c:pt idx="6604">
                  <c:v>1989.0</c:v>
                </c:pt>
                <c:pt idx="6605">
                  <c:v>1989.0</c:v>
                </c:pt>
                <c:pt idx="6606">
                  <c:v>1989.0</c:v>
                </c:pt>
                <c:pt idx="6607">
                  <c:v>1989.0</c:v>
                </c:pt>
                <c:pt idx="6608">
                  <c:v>1989.0</c:v>
                </c:pt>
                <c:pt idx="6609">
                  <c:v>1989.0</c:v>
                </c:pt>
                <c:pt idx="6610">
                  <c:v>1989.0</c:v>
                </c:pt>
                <c:pt idx="6611">
                  <c:v>1989.0</c:v>
                </c:pt>
                <c:pt idx="6612">
                  <c:v>1989.0</c:v>
                </c:pt>
                <c:pt idx="6613">
                  <c:v>1989.0</c:v>
                </c:pt>
                <c:pt idx="6614">
                  <c:v>1989.0</c:v>
                </c:pt>
                <c:pt idx="6615">
                  <c:v>1989.0</c:v>
                </c:pt>
                <c:pt idx="6616">
                  <c:v>1989.0</c:v>
                </c:pt>
                <c:pt idx="6617">
                  <c:v>1989.0</c:v>
                </c:pt>
                <c:pt idx="6618">
                  <c:v>1989.0</c:v>
                </c:pt>
                <c:pt idx="6619">
                  <c:v>1989.0</c:v>
                </c:pt>
                <c:pt idx="6620">
                  <c:v>1989.0</c:v>
                </c:pt>
                <c:pt idx="6621">
                  <c:v>1989.0</c:v>
                </c:pt>
                <c:pt idx="6622">
                  <c:v>1989.0</c:v>
                </c:pt>
                <c:pt idx="6623">
                  <c:v>1989.0</c:v>
                </c:pt>
                <c:pt idx="6624">
                  <c:v>1989.0</c:v>
                </c:pt>
                <c:pt idx="6625">
                  <c:v>1989.0</c:v>
                </c:pt>
                <c:pt idx="6626">
                  <c:v>1989.0</c:v>
                </c:pt>
                <c:pt idx="6627">
                  <c:v>1989.0</c:v>
                </c:pt>
                <c:pt idx="6628">
                  <c:v>1989.0</c:v>
                </c:pt>
                <c:pt idx="6629">
                  <c:v>1990.0</c:v>
                </c:pt>
                <c:pt idx="6630">
                  <c:v>1991.0</c:v>
                </c:pt>
                <c:pt idx="6631">
                  <c:v>1992.0</c:v>
                </c:pt>
                <c:pt idx="6632">
                  <c:v>1993.0</c:v>
                </c:pt>
                <c:pt idx="6633">
                  <c:v>1994.0</c:v>
                </c:pt>
                <c:pt idx="6634">
                  <c:v>1995.0</c:v>
                </c:pt>
                <c:pt idx="6635">
                  <c:v>1996.0</c:v>
                </c:pt>
                <c:pt idx="6636">
                  <c:v>1997.0</c:v>
                </c:pt>
                <c:pt idx="6637">
                  <c:v>1998.0</c:v>
                </c:pt>
                <c:pt idx="6638">
                  <c:v>1999.0</c:v>
                </c:pt>
                <c:pt idx="6639">
                  <c:v>2000.0</c:v>
                </c:pt>
                <c:pt idx="6640">
                  <c:v>2001.0</c:v>
                </c:pt>
                <c:pt idx="6641">
                  <c:v>2002.0</c:v>
                </c:pt>
                <c:pt idx="6642">
                  <c:v>2002.0</c:v>
                </c:pt>
                <c:pt idx="6643">
                  <c:v>2002.0</c:v>
                </c:pt>
                <c:pt idx="6644">
                  <c:v>2002.0</c:v>
                </c:pt>
                <c:pt idx="6645">
                  <c:v>2002.0</c:v>
                </c:pt>
                <c:pt idx="6646">
                  <c:v>2002.0</c:v>
                </c:pt>
                <c:pt idx="6647">
                  <c:v>2002.0</c:v>
                </c:pt>
                <c:pt idx="6648">
                  <c:v>2002.0</c:v>
                </c:pt>
                <c:pt idx="6649">
                  <c:v>2002.0</c:v>
                </c:pt>
                <c:pt idx="6650">
                  <c:v>2002.0</c:v>
                </c:pt>
                <c:pt idx="6651">
                  <c:v>2002.0</c:v>
                </c:pt>
                <c:pt idx="6652">
                  <c:v>2002.0</c:v>
                </c:pt>
                <c:pt idx="6653">
                  <c:v>2002.0</c:v>
                </c:pt>
                <c:pt idx="6654">
                  <c:v>2002.0</c:v>
                </c:pt>
                <c:pt idx="6655">
                  <c:v>2002.0</c:v>
                </c:pt>
                <c:pt idx="6656">
                  <c:v>2002.0</c:v>
                </c:pt>
                <c:pt idx="6657">
                  <c:v>2002.0</c:v>
                </c:pt>
                <c:pt idx="6658">
                  <c:v>2002.0</c:v>
                </c:pt>
                <c:pt idx="6659">
                  <c:v>2003.0</c:v>
                </c:pt>
                <c:pt idx="6660">
                  <c:v>2003.0</c:v>
                </c:pt>
                <c:pt idx="6661">
                  <c:v>2003.0</c:v>
                </c:pt>
                <c:pt idx="6662">
                  <c:v>2003.0</c:v>
                </c:pt>
                <c:pt idx="6663">
                  <c:v>2003.0</c:v>
                </c:pt>
                <c:pt idx="6664">
                  <c:v>2003.0</c:v>
                </c:pt>
                <c:pt idx="6665">
                  <c:v>2003.0</c:v>
                </c:pt>
                <c:pt idx="6666">
                  <c:v>2004.0</c:v>
                </c:pt>
                <c:pt idx="6667">
                  <c:v>2005.0</c:v>
                </c:pt>
                <c:pt idx="6668">
                  <c:v>2006.0</c:v>
                </c:pt>
                <c:pt idx="6669">
                  <c:v>2006.0</c:v>
                </c:pt>
                <c:pt idx="6670">
                  <c:v>2006.0</c:v>
                </c:pt>
                <c:pt idx="6671">
                  <c:v>2006.0</c:v>
                </c:pt>
                <c:pt idx="6672">
                  <c:v>2007.0</c:v>
                </c:pt>
                <c:pt idx="6673">
                  <c:v>2007.0</c:v>
                </c:pt>
                <c:pt idx="6674">
                  <c:v>2008.0</c:v>
                </c:pt>
                <c:pt idx="6675">
                  <c:v>2008.0</c:v>
                </c:pt>
                <c:pt idx="6676">
                  <c:v>2008.0</c:v>
                </c:pt>
                <c:pt idx="6677">
                  <c:v>2008.0</c:v>
                </c:pt>
                <c:pt idx="6678">
                  <c:v>2008.0</c:v>
                </c:pt>
                <c:pt idx="6679">
                  <c:v>2008.0</c:v>
                </c:pt>
                <c:pt idx="6680">
                  <c:v>2008.0</c:v>
                </c:pt>
                <c:pt idx="6681">
                  <c:v>2008.0</c:v>
                </c:pt>
                <c:pt idx="6682">
                  <c:v>2008.0</c:v>
                </c:pt>
                <c:pt idx="6683">
                  <c:v>2008.0</c:v>
                </c:pt>
                <c:pt idx="6684">
                  <c:v>2009.0</c:v>
                </c:pt>
                <c:pt idx="6685">
                  <c:v>2009.0</c:v>
                </c:pt>
                <c:pt idx="6686">
                  <c:v>2009.0</c:v>
                </c:pt>
                <c:pt idx="6687">
                  <c:v>2009.0</c:v>
                </c:pt>
                <c:pt idx="6688">
                  <c:v>2009.0</c:v>
                </c:pt>
                <c:pt idx="6689">
                  <c:v>2009.0</c:v>
                </c:pt>
                <c:pt idx="6690">
                  <c:v>2009.0</c:v>
                </c:pt>
                <c:pt idx="6691">
                  <c:v>2009.0</c:v>
                </c:pt>
                <c:pt idx="6692">
                  <c:v>2009.0</c:v>
                </c:pt>
                <c:pt idx="6693">
                  <c:v>2009.0</c:v>
                </c:pt>
                <c:pt idx="6694">
                  <c:v>2009.0</c:v>
                </c:pt>
                <c:pt idx="6695">
                  <c:v>2009.0</c:v>
                </c:pt>
                <c:pt idx="6696">
                  <c:v>2009.0</c:v>
                </c:pt>
                <c:pt idx="6697">
                  <c:v>2009.0</c:v>
                </c:pt>
                <c:pt idx="6698">
                  <c:v>2009.0</c:v>
                </c:pt>
                <c:pt idx="6699">
                  <c:v>2009.0</c:v>
                </c:pt>
                <c:pt idx="6700">
                  <c:v>2009.0</c:v>
                </c:pt>
                <c:pt idx="6701">
                  <c:v>2009.0</c:v>
                </c:pt>
                <c:pt idx="6702">
                  <c:v>2009.0</c:v>
                </c:pt>
                <c:pt idx="6703">
                  <c:v>2010.0</c:v>
                </c:pt>
                <c:pt idx="6704">
                  <c:v>2011.0</c:v>
                </c:pt>
                <c:pt idx="6705">
                  <c:v>2011.0</c:v>
                </c:pt>
                <c:pt idx="6706">
                  <c:v>2011.0</c:v>
                </c:pt>
                <c:pt idx="6707">
                  <c:v>2011.0</c:v>
                </c:pt>
                <c:pt idx="6708">
                  <c:v>2012.0</c:v>
                </c:pt>
                <c:pt idx="6709">
                  <c:v>2012.0</c:v>
                </c:pt>
                <c:pt idx="6710">
                  <c:v>2012.0</c:v>
                </c:pt>
                <c:pt idx="6711">
                  <c:v>2012.0</c:v>
                </c:pt>
                <c:pt idx="6712">
                  <c:v>2013.0</c:v>
                </c:pt>
                <c:pt idx="6713">
                  <c:v>2014.0</c:v>
                </c:pt>
                <c:pt idx="6714">
                  <c:v>2015.0</c:v>
                </c:pt>
                <c:pt idx="6715">
                  <c:v>2015.0</c:v>
                </c:pt>
                <c:pt idx="6716">
                  <c:v>2016.0</c:v>
                </c:pt>
                <c:pt idx="6717">
                  <c:v>2017.0</c:v>
                </c:pt>
                <c:pt idx="6718">
                  <c:v>2018.0</c:v>
                </c:pt>
                <c:pt idx="6719">
                  <c:v>2019.0</c:v>
                </c:pt>
                <c:pt idx="6720">
                  <c:v>2020.0</c:v>
                </c:pt>
                <c:pt idx="6721">
                  <c:v>2021.0</c:v>
                </c:pt>
                <c:pt idx="6722">
                  <c:v>2021.0</c:v>
                </c:pt>
                <c:pt idx="6723">
                  <c:v>2021.0</c:v>
                </c:pt>
                <c:pt idx="6724">
                  <c:v>2021.0</c:v>
                </c:pt>
                <c:pt idx="6725">
                  <c:v>2021.0</c:v>
                </c:pt>
                <c:pt idx="6726">
                  <c:v>2021.0</c:v>
                </c:pt>
                <c:pt idx="6727">
                  <c:v>2021.0</c:v>
                </c:pt>
                <c:pt idx="6728">
                  <c:v>2021.0</c:v>
                </c:pt>
                <c:pt idx="6729">
                  <c:v>2022.0</c:v>
                </c:pt>
                <c:pt idx="6730">
                  <c:v>2023.0</c:v>
                </c:pt>
                <c:pt idx="6731">
                  <c:v>2024.0</c:v>
                </c:pt>
                <c:pt idx="6732">
                  <c:v>2025.0</c:v>
                </c:pt>
                <c:pt idx="6733">
                  <c:v>2026.0</c:v>
                </c:pt>
                <c:pt idx="6734">
                  <c:v>2026.0</c:v>
                </c:pt>
                <c:pt idx="6735">
                  <c:v>2026.0</c:v>
                </c:pt>
                <c:pt idx="6736">
                  <c:v>2026.0</c:v>
                </c:pt>
                <c:pt idx="6737">
                  <c:v>2027.0</c:v>
                </c:pt>
                <c:pt idx="6738">
                  <c:v>2028.0</c:v>
                </c:pt>
                <c:pt idx="6739">
                  <c:v>2029.0</c:v>
                </c:pt>
                <c:pt idx="6740">
                  <c:v>2030.0</c:v>
                </c:pt>
                <c:pt idx="6741">
                  <c:v>2031.0</c:v>
                </c:pt>
                <c:pt idx="6742">
                  <c:v>2032.0</c:v>
                </c:pt>
                <c:pt idx="6743">
                  <c:v>2033.0</c:v>
                </c:pt>
                <c:pt idx="6744">
                  <c:v>2034.0</c:v>
                </c:pt>
                <c:pt idx="6745">
                  <c:v>2034.0</c:v>
                </c:pt>
                <c:pt idx="6746">
                  <c:v>2035.0</c:v>
                </c:pt>
                <c:pt idx="6747">
                  <c:v>2036.0</c:v>
                </c:pt>
                <c:pt idx="6748">
                  <c:v>2037.0</c:v>
                </c:pt>
                <c:pt idx="6749">
                  <c:v>2038.0</c:v>
                </c:pt>
                <c:pt idx="6750">
                  <c:v>2039.0</c:v>
                </c:pt>
                <c:pt idx="6751">
                  <c:v>2040.0</c:v>
                </c:pt>
                <c:pt idx="6752">
                  <c:v>2041.0</c:v>
                </c:pt>
                <c:pt idx="6753">
                  <c:v>2041.0</c:v>
                </c:pt>
                <c:pt idx="6754">
                  <c:v>2042.0</c:v>
                </c:pt>
                <c:pt idx="6755">
                  <c:v>2043.0</c:v>
                </c:pt>
                <c:pt idx="6756">
                  <c:v>2044.0</c:v>
                </c:pt>
                <c:pt idx="6757">
                  <c:v>2044.0</c:v>
                </c:pt>
                <c:pt idx="6758">
                  <c:v>2044.0</c:v>
                </c:pt>
                <c:pt idx="6759">
                  <c:v>2044.0</c:v>
                </c:pt>
                <c:pt idx="6760">
                  <c:v>2044.0</c:v>
                </c:pt>
                <c:pt idx="6761">
                  <c:v>2044.0</c:v>
                </c:pt>
                <c:pt idx="6762">
                  <c:v>2045.0</c:v>
                </c:pt>
                <c:pt idx="6763">
                  <c:v>2046.0</c:v>
                </c:pt>
                <c:pt idx="6764">
                  <c:v>2047.0</c:v>
                </c:pt>
                <c:pt idx="6765">
                  <c:v>2048.0</c:v>
                </c:pt>
                <c:pt idx="6766">
                  <c:v>2048.0</c:v>
                </c:pt>
                <c:pt idx="6767">
                  <c:v>2048.0</c:v>
                </c:pt>
                <c:pt idx="6768">
                  <c:v>2049.0</c:v>
                </c:pt>
                <c:pt idx="6769">
                  <c:v>2050.0</c:v>
                </c:pt>
                <c:pt idx="6770">
                  <c:v>2050.0</c:v>
                </c:pt>
                <c:pt idx="6771">
                  <c:v>2050.0</c:v>
                </c:pt>
                <c:pt idx="6772">
                  <c:v>2050.0</c:v>
                </c:pt>
                <c:pt idx="6773">
                  <c:v>2050.0</c:v>
                </c:pt>
                <c:pt idx="6774">
                  <c:v>2051.0</c:v>
                </c:pt>
                <c:pt idx="6775">
                  <c:v>2051.0</c:v>
                </c:pt>
                <c:pt idx="6776">
                  <c:v>2051.0</c:v>
                </c:pt>
                <c:pt idx="6777">
                  <c:v>2052.0</c:v>
                </c:pt>
                <c:pt idx="6778">
                  <c:v>2052.0</c:v>
                </c:pt>
                <c:pt idx="6779">
                  <c:v>2052.0</c:v>
                </c:pt>
                <c:pt idx="6780">
                  <c:v>2052.0</c:v>
                </c:pt>
                <c:pt idx="6781">
                  <c:v>2052.0</c:v>
                </c:pt>
                <c:pt idx="6782">
                  <c:v>2053.0</c:v>
                </c:pt>
                <c:pt idx="6783">
                  <c:v>2053.0</c:v>
                </c:pt>
                <c:pt idx="6784">
                  <c:v>2053.0</c:v>
                </c:pt>
                <c:pt idx="6785">
                  <c:v>2054.0</c:v>
                </c:pt>
                <c:pt idx="6786">
                  <c:v>2055.0</c:v>
                </c:pt>
                <c:pt idx="6787">
                  <c:v>2055.0</c:v>
                </c:pt>
                <c:pt idx="6788">
                  <c:v>2055.0</c:v>
                </c:pt>
                <c:pt idx="6789">
                  <c:v>2055.0</c:v>
                </c:pt>
                <c:pt idx="6790">
                  <c:v>2055.0</c:v>
                </c:pt>
                <c:pt idx="6791">
                  <c:v>2055.0</c:v>
                </c:pt>
                <c:pt idx="6792">
                  <c:v>2055.0</c:v>
                </c:pt>
                <c:pt idx="6793">
                  <c:v>2055.0</c:v>
                </c:pt>
                <c:pt idx="6794">
                  <c:v>2055.0</c:v>
                </c:pt>
                <c:pt idx="6795">
                  <c:v>2055.0</c:v>
                </c:pt>
                <c:pt idx="6796">
                  <c:v>2055.0</c:v>
                </c:pt>
                <c:pt idx="6797">
                  <c:v>2055.0</c:v>
                </c:pt>
                <c:pt idx="6798">
                  <c:v>2055.0</c:v>
                </c:pt>
                <c:pt idx="6799">
                  <c:v>2055.0</c:v>
                </c:pt>
                <c:pt idx="6800">
                  <c:v>2055.0</c:v>
                </c:pt>
                <c:pt idx="6801">
                  <c:v>2055.0</c:v>
                </c:pt>
                <c:pt idx="6802">
                  <c:v>2055.0</c:v>
                </c:pt>
                <c:pt idx="6803">
                  <c:v>2055.0</c:v>
                </c:pt>
                <c:pt idx="6804">
                  <c:v>2056.0</c:v>
                </c:pt>
                <c:pt idx="6805">
                  <c:v>2056.0</c:v>
                </c:pt>
                <c:pt idx="6806">
                  <c:v>2057.0</c:v>
                </c:pt>
                <c:pt idx="6807">
                  <c:v>2058.0</c:v>
                </c:pt>
                <c:pt idx="6808">
                  <c:v>2058.0</c:v>
                </c:pt>
                <c:pt idx="6809">
                  <c:v>2058.0</c:v>
                </c:pt>
                <c:pt idx="6810">
                  <c:v>2059.0</c:v>
                </c:pt>
                <c:pt idx="6811">
                  <c:v>2060.0</c:v>
                </c:pt>
                <c:pt idx="6812">
                  <c:v>2061.0</c:v>
                </c:pt>
                <c:pt idx="6813">
                  <c:v>2062.0</c:v>
                </c:pt>
                <c:pt idx="6814">
                  <c:v>2063.0</c:v>
                </c:pt>
                <c:pt idx="6815">
                  <c:v>2064.0</c:v>
                </c:pt>
                <c:pt idx="6816">
                  <c:v>2064.0</c:v>
                </c:pt>
                <c:pt idx="6817">
                  <c:v>2065.0</c:v>
                </c:pt>
                <c:pt idx="6818">
                  <c:v>2066.0</c:v>
                </c:pt>
                <c:pt idx="6819">
                  <c:v>2066.0</c:v>
                </c:pt>
                <c:pt idx="6820">
                  <c:v>2066.0</c:v>
                </c:pt>
                <c:pt idx="6821">
                  <c:v>2067.0</c:v>
                </c:pt>
                <c:pt idx="6822">
                  <c:v>2067.0</c:v>
                </c:pt>
                <c:pt idx="6823">
                  <c:v>2067.0</c:v>
                </c:pt>
                <c:pt idx="6824">
                  <c:v>2067.0</c:v>
                </c:pt>
                <c:pt idx="6825">
                  <c:v>2067.0</c:v>
                </c:pt>
                <c:pt idx="6826">
                  <c:v>2067.0</c:v>
                </c:pt>
                <c:pt idx="6827">
                  <c:v>2067.0</c:v>
                </c:pt>
                <c:pt idx="6828">
                  <c:v>2067.0</c:v>
                </c:pt>
                <c:pt idx="6829">
                  <c:v>2067.0</c:v>
                </c:pt>
                <c:pt idx="6830">
                  <c:v>2067.0</c:v>
                </c:pt>
                <c:pt idx="6831">
                  <c:v>2067.0</c:v>
                </c:pt>
                <c:pt idx="6832">
                  <c:v>2067.0</c:v>
                </c:pt>
                <c:pt idx="6833">
                  <c:v>2067.0</c:v>
                </c:pt>
                <c:pt idx="6834">
                  <c:v>2067.0</c:v>
                </c:pt>
                <c:pt idx="6835">
                  <c:v>2067.0</c:v>
                </c:pt>
                <c:pt idx="6836">
                  <c:v>2067.0</c:v>
                </c:pt>
                <c:pt idx="6837">
                  <c:v>2068.0</c:v>
                </c:pt>
                <c:pt idx="6838">
                  <c:v>2069.0</c:v>
                </c:pt>
                <c:pt idx="6839">
                  <c:v>2069.0</c:v>
                </c:pt>
                <c:pt idx="6840">
                  <c:v>2069.0</c:v>
                </c:pt>
                <c:pt idx="6841">
                  <c:v>2069.0</c:v>
                </c:pt>
                <c:pt idx="6842">
                  <c:v>2069.0</c:v>
                </c:pt>
                <c:pt idx="6843">
                  <c:v>2069.0</c:v>
                </c:pt>
                <c:pt idx="6844">
                  <c:v>2069.0</c:v>
                </c:pt>
                <c:pt idx="6845">
                  <c:v>2069.0</c:v>
                </c:pt>
                <c:pt idx="6846">
                  <c:v>2069.0</c:v>
                </c:pt>
                <c:pt idx="6847">
                  <c:v>2069.0</c:v>
                </c:pt>
                <c:pt idx="6848">
                  <c:v>2069.0</c:v>
                </c:pt>
                <c:pt idx="6849">
                  <c:v>2069.0</c:v>
                </c:pt>
                <c:pt idx="6850">
                  <c:v>2070.0</c:v>
                </c:pt>
                <c:pt idx="6851">
                  <c:v>2071.0</c:v>
                </c:pt>
                <c:pt idx="6852">
                  <c:v>2072.0</c:v>
                </c:pt>
                <c:pt idx="6853">
                  <c:v>2073.0</c:v>
                </c:pt>
                <c:pt idx="6854">
                  <c:v>2073.0</c:v>
                </c:pt>
                <c:pt idx="6855">
                  <c:v>2073.0</c:v>
                </c:pt>
                <c:pt idx="6856">
                  <c:v>2074.0</c:v>
                </c:pt>
                <c:pt idx="6857">
                  <c:v>2074.0</c:v>
                </c:pt>
                <c:pt idx="6858">
                  <c:v>2074.0</c:v>
                </c:pt>
                <c:pt idx="6859">
                  <c:v>2074.0</c:v>
                </c:pt>
                <c:pt idx="6860">
                  <c:v>2074.0</c:v>
                </c:pt>
                <c:pt idx="6861">
                  <c:v>2075.0</c:v>
                </c:pt>
                <c:pt idx="6862">
                  <c:v>2075.0</c:v>
                </c:pt>
                <c:pt idx="6863">
                  <c:v>2076.0</c:v>
                </c:pt>
                <c:pt idx="6864">
                  <c:v>2077.0</c:v>
                </c:pt>
                <c:pt idx="6865">
                  <c:v>2077.0</c:v>
                </c:pt>
                <c:pt idx="6866">
                  <c:v>2077.0</c:v>
                </c:pt>
                <c:pt idx="6867">
                  <c:v>2077.0</c:v>
                </c:pt>
                <c:pt idx="6868">
                  <c:v>2077.0</c:v>
                </c:pt>
                <c:pt idx="6869">
                  <c:v>2077.0</c:v>
                </c:pt>
                <c:pt idx="6870">
                  <c:v>2077.0</c:v>
                </c:pt>
                <c:pt idx="6871">
                  <c:v>2077.0</c:v>
                </c:pt>
                <c:pt idx="6872">
                  <c:v>2077.0</c:v>
                </c:pt>
                <c:pt idx="6873">
                  <c:v>2077.0</c:v>
                </c:pt>
                <c:pt idx="6874">
                  <c:v>2077.0</c:v>
                </c:pt>
                <c:pt idx="6875">
                  <c:v>2077.0</c:v>
                </c:pt>
                <c:pt idx="6876">
                  <c:v>2077.0</c:v>
                </c:pt>
                <c:pt idx="6877">
                  <c:v>2077.0</c:v>
                </c:pt>
                <c:pt idx="6878">
                  <c:v>2077.0</c:v>
                </c:pt>
                <c:pt idx="6879">
                  <c:v>2077.0</c:v>
                </c:pt>
                <c:pt idx="6880">
                  <c:v>2078.0</c:v>
                </c:pt>
                <c:pt idx="6881">
                  <c:v>2078.0</c:v>
                </c:pt>
                <c:pt idx="6882">
                  <c:v>2078.0</c:v>
                </c:pt>
                <c:pt idx="6883">
                  <c:v>2078.0</c:v>
                </c:pt>
                <c:pt idx="6884">
                  <c:v>2078.0</c:v>
                </c:pt>
                <c:pt idx="6885">
                  <c:v>2079.0</c:v>
                </c:pt>
                <c:pt idx="6886">
                  <c:v>2080.0</c:v>
                </c:pt>
                <c:pt idx="6887">
                  <c:v>2080.0</c:v>
                </c:pt>
                <c:pt idx="6888">
                  <c:v>2080.0</c:v>
                </c:pt>
                <c:pt idx="6889">
                  <c:v>2080.0</c:v>
                </c:pt>
                <c:pt idx="6890">
                  <c:v>2080.0</c:v>
                </c:pt>
                <c:pt idx="6891">
                  <c:v>2080.0</c:v>
                </c:pt>
                <c:pt idx="6892">
                  <c:v>2080.0</c:v>
                </c:pt>
                <c:pt idx="6893">
                  <c:v>2080.0</c:v>
                </c:pt>
                <c:pt idx="6894">
                  <c:v>2080.0</c:v>
                </c:pt>
                <c:pt idx="6895">
                  <c:v>2080.0</c:v>
                </c:pt>
                <c:pt idx="6896">
                  <c:v>2080.0</c:v>
                </c:pt>
                <c:pt idx="6897">
                  <c:v>2080.0</c:v>
                </c:pt>
                <c:pt idx="6898">
                  <c:v>2080.0</c:v>
                </c:pt>
                <c:pt idx="6899">
                  <c:v>2080.0</c:v>
                </c:pt>
                <c:pt idx="6900">
                  <c:v>2080.0</c:v>
                </c:pt>
                <c:pt idx="6901">
                  <c:v>2080.0</c:v>
                </c:pt>
                <c:pt idx="6902">
                  <c:v>2080.0</c:v>
                </c:pt>
                <c:pt idx="6903">
                  <c:v>2080.0</c:v>
                </c:pt>
                <c:pt idx="6904">
                  <c:v>2080.0</c:v>
                </c:pt>
                <c:pt idx="6905">
                  <c:v>2080.0</c:v>
                </c:pt>
                <c:pt idx="6906">
                  <c:v>2080.0</c:v>
                </c:pt>
                <c:pt idx="6907">
                  <c:v>2080.0</c:v>
                </c:pt>
                <c:pt idx="6908">
                  <c:v>2080.0</c:v>
                </c:pt>
                <c:pt idx="6909">
                  <c:v>2080.0</c:v>
                </c:pt>
                <c:pt idx="6910">
                  <c:v>2080.0</c:v>
                </c:pt>
                <c:pt idx="6911">
                  <c:v>2080.0</c:v>
                </c:pt>
                <c:pt idx="6912">
                  <c:v>2080.0</c:v>
                </c:pt>
                <c:pt idx="6913">
                  <c:v>2080.0</c:v>
                </c:pt>
                <c:pt idx="6914">
                  <c:v>2080.0</c:v>
                </c:pt>
                <c:pt idx="6915">
                  <c:v>2080.0</c:v>
                </c:pt>
                <c:pt idx="6916">
                  <c:v>2080.0</c:v>
                </c:pt>
                <c:pt idx="6917">
                  <c:v>2080.0</c:v>
                </c:pt>
                <c:pt idx="6918">
                  <c:v>2080.0</c:v>
                </c:pt>
                <c:pt idx="6919">
                  <c:v>2080.0</c:v>
                </c:pt>
                <c:pt idx="6920">
                  <c:v>2080.0</c:v>
                </c:pt>
                <c:pt idx="6921">
                  <c:v>2081.0</c:v>
                </c:pt>
                <c:pt idx="6922">
                  <c:v>2081.0</c:v>
                </c:pt>
                <c:pt idx="6923">
                  <c:v>2081.0</c:v>
                </c:pt>
                <c:pt idx="6924">
                  <c:v>2082.0</c:v>
                </c:pt>
                <c:pt idx="6925">
                  <c:v>2082.0</c:v>
                </c:pt>
                <c:pt idx="6926">
                  <c:v>2082.0</c:v>
                </c:pt>
                <c:pt idx="6927">
                  <c:v>2082.0</c:v>
                </c:pt>
                <c:pt idx="6928">
                  <c:v>2082.0</c:v>
                </c:pt>
                <c:pt idx="6929">
                  <c:v>2082.0</c:v>
                </c:pt>
                <c:pt idx="6930">
                  <c:v>2082.0</c:v>
                </c:pt>
                <c:pt idx="6931">
                  <c:v>2082.0</c:v>
                </c:pt>
                <c:pt idx="6932">
                  <c:v>2082.0</c:v>
                </c:pt>
                <c:pt idx="6933">
                  <c:v>2082.0</c:v>
                </c:pt>
                <c:pt idx="6934">
                  <c:v>2082.0</c:v>
                </c:pt>
                <c:pt idx="6935">
                  <c:v>2083.0</c:v>
                </c:pt>
                <c:pt idx="6936">
                  <c:v>2084.0</c:v>
                </c:pt>
                <c:pt idx="6937">
                  <c:v>2085.0</c:v>
                </c:pt>
                <c:pt idx="6938">
                  <c:v>2086.0</c:v>
                </c:pt>
                <c:pt idx="6939">
                  <c:v>2087.0</c:v>
                </c:pt>
                <c:pt idx="6940">
                  <c:v>2088.0</c:v>
                </c:pt>
                <c:pt idx="6941">
                  <c:v>2089.0</c:v>
                </c:pt>
                <c:pt idx="6942">
                  <c:v>2090.0</c:v>
                </c:pt>
                <c:pt idx="6943">
                  <c:v>2091.0</c:v>
                </c:pt>
                <c:pt idx="6944">
                  <c:v>2092.0</c:v>
                </c:pt>
                <c:pt idx="6945">
                  <c:v>2093.0</c:v>
                </c:pt>
                <c:pt idx="6946">
                  <c:v>2094.0</c:v>
                </c:pt>
                <c:pt idx="6947">
                  <c:v>2094.0</c:v>
                </c:pt>
                <c:pt idx="6948">
                  <c:v>2094.0</c:v>
                </c:pt>
                <c:pt idx="6949">
                  <c:v>2094.0</c:v>
                </c:pt>
                <c:pt idx="6950">
                  <c:v>2095.0</c:v>
                </c:pt>
                <c:pt idx="6951">
                  <c:v>2096.0</c:v>
                </c:pt>
                <c:pt idx="6952">
                  <c:v>2097.0</c:v>
                </c:pt>
                <c:pt idx="6953">
                  <c:v>2097.0</c:v>
                </c:pt>
                <c:pt idx="6954">
                  <c:v>2098.0</c:v>
                </c:pt>
                <c:pt idx="6955">
                  <c:v>2098.0</c:v>
                </c:pt>
                <c:pt idx="6956">
                  <c:v>2098.0</c:v>
                </c:pt>
                <c:pt idx="6957">
                  <c:v>2099.0</c:v>
                </c:pt>
                <c:pt idx="6958">
                  <c:v>2100.0</c:v>
                </c:pt>
                <c:pt idx="6959">
                  <c:v>2101.0</c:v>
                </c:pt>
                <c:pt idx="6960">
                  <c:v>2101.0</c:v>
                </c:pt>
                <c:pt idx="6961">
                  <c:v>2101.0</c:v>
                </c:pt>
                <c:pt idx="6962">
                  <c:v>2102.0</c:v>
                </c:pt>
                <c:pt idx="6963">
                  <c:v>2102.0</c:v>
                </c:pt>
                <c:pt idx="6964">
                  <c:v>2102.0</c:v>
                </c:pt>
                <c:pt idx="6965">
                  <c:v>2102.0</c:v>
                </c:pt>
                <c:pt idx="6966">
                  <c:v>2102.0</c:v>
                </c:pt>
                <c:pt idx="6967">
                  <c:v>2102.0</c:v>
                </c:pt>
                <c:pt idx="6968">
                  <c:v>2102.0</c:v>
                </c:pt>
                <c:pt idx="6969">
                  <c:v>2102.0</c:v>
                </c:pt>
                <c:pt idx="6970">
                  <c:v>2102.0</c:v>
                </c:pt>
                <c:pt idx="6971">
                  <c:v>2102.0</c:v>
                </c:pt>
                <c:pt idx="6972">
                  <c:v>2102.0</c:v>
                </c:pt>
                <c:pt idx="6973">
                  <c:v>2102.0</c:v>
                </c:pt>
                <c:pt idx="6974">
                  <c:v>2102.0</c:v>
                </c:pt>
                <c:pt idx="6975">
                  <c:v>2102.0</c:v>
                </c:pt>
                <c:pt idx="6976">
                  <c:v>2102.0</c:v>
                </c:pt>
                <c:pt idx="6977">
                  <c:v>2102.0</c:v>
                </c:pt>
                <c:pt idx="6978">
                  <c:v>2102.0</c:v>
                </c:pt>
                <c:pt idx="6979">
                  <c:v>2102.0</c:v>
                </c:pt>
                <c:pt idx="6980">
                  <c:v>2102.0</c:v>
                </c:pt>
                <c:pt idx="6981">
                  <c:v>2102.0</c:v>
                </c:pt>
                <c:pt idx="6982">
                  <c:v>2102.0</c:v>
                </c:pt>
                <c:pt idx="6983">
                  <c:v>2102.0</c:v>
                </c:pt>
                <c:pt idx="6984">
                  <c:v>2102.0</c:v>
                </c:pt>
                <c:pt idx="6985">
                  <c:v>2102.0</c:v>
                </c:pt>
                <c:pt idx="6986">
                  <c:v>2102.0</c:v>
                </c:pt>
                <c:pt idx="6987">
                  <c:v>2102.0</c:v>
                </c:pt>
                <c:pt idx="6988">
                  <c:v>2102.0</c:v>
                </c:pt>
                <c:pt idx="6989">
                  <c:v>2102.0</c:v>
                </c:pt>
                <c:pt idx="6990">
                  <c:v>2102.0</c:v>
                </c:pt>
                <c:pt idx="6991">
                  <c:v>2102.0</c:v>
                </c:pt>
                <c:pt idx="6992">
                  <c:v>2102.0</c:v>
                </c:pt>
                <c:pt idx="6993">
                  <c:v>2102.0</c:v>
                </c:pt>
                <c:pt idx="6994">
                  <c:v>2102.0</c:v>
                </c:pt>
                <c:pt idx="6995">
                  <c:v>2102.0</c:v>
                </c:pt>
                <c:pt idx="6996">
                  <c:v>2102.0</c:v>
                </c:pt>
                <c:pt idx="6997">
                  <c:v>2102.0</c:v>
                </c:pt>
                <c:pt idx="6998">
                  <c:v>2102.0</c:v>
                </c:pt>
                <c:pt idx="6999">
                  <c:v>2102.0</c:v>
                </c:pt>
                <c:pt idx="7000">
                  <c:v>2103.0</c:v>
                </c:pt>
                <c:pt idx="7001">
                  <c:v>2103.0</c:v>
                </c:pt>
                <c:pt idx="7002">
                  <c:v>2103.0</c:v>
                </c:pt>
                <c:pt idx="7003">
                  <c:v>2103.0</c:v>
                </c:pt>
                <c:pt idx="7004">
                  <c:v>2103.0</c:v>
                </c:pt>
                <c:pt idx="7005">
                  <c:v>2103.0</c:v>
                </c:pt>
                <c:pt idx="7006">
                  <c:v>2103.0</c:v>
                </c:pt>
                <c:pt idx="7007">
                  <c:v>2104.0</c:v>
                </c:pt>
                <c:pt idx="7008">
                  <c:v>2104.0</c:v>
                </c:pt>
                <c:pt idx="7009">
                  <c:v>2104.0</c:v>
                </c:pt>
                <c:pt idx="7010">
                  <c:v>2104.0</c:v>
                </c:pt>
                <c:pt idx="7011">
                  <c:v>2104.0</c:v>
                </c:pt>
                <c:pt idx="7012">
                  <c:v>2104.0</c:v>
                </c:pt>
                <c:pt idx="7013">
                  <c:v>2104.0</c:v>
                </c:pt>
                <c:pt idx="7014">
                  <c:v>2104.0</c:v>
                </c:pt>
                <c:pt idx="7015">
                  <c:v>2104.0</c:v>
                </c:pt>
                <c:pt idx="7016">
                  <c:v>2104.0</c:v>
                </c:pt>
                <c:pt idx="7017">
                  <c:v>2104.0</c:v>
                </c:pt>
                <c:pt idx="7018">
                  <c:v>2104.0</c:v>
                </c:pt>
                <c:pt idx="7019">
                  <c:v>2104.0</c:v>
                </c:pt>
                <c:pt idx="7020">
                  <c:v>2104.0</c:v>
                </c:pt>
                <c:pt idx="7021">
                  <c:v>2104.0</c:v>
                </c:pt>
                <c:pt idx="7022">
                  <c:v>2104.0</c:v>
                </c:pt>
                <c:pt idx="7023">
                  <c:v>2104.0</c:v>
                </c:pt>
                <c:pt idx="7024">
                  <c:v>2104.0</c:v>
                </c:pt>
                <c:pt idx="7025">
                  <c:v>2105.0</c:v>
                </c:pt>
                <c:pt idx="7026">
                  <c:v>2106.0</c:v>
                </c:pt>
                <c:pt idx="7027">
                  <c:v>2106.0</c:v>
                </c:pt>
                <c:pt idx="7028">
                  <c:v>2106.0</c:v>
                </c:pt>
                <c:pt idx="7029">
                  <c:v>2106.0</c:v>
                </c:pt>
                <c:pt idx="7030">
                  <c:v>2106.0</c:v>
                </c:pt>
                <c:pt idx="7031">
                  <c:v>2106.0</c:v>
                </c:pt>
                <c:pt idx="7032">
                  <c:v>2106.0</c:v>
                </c:pt>
                <c:pt idx="7033">
                  <c:v>2106.0</c:v>
                </c:pt>
                <c:pt idx="7034">
                  <c:v>2107.0</c:v>
                </c:pt>
                <c:pt idx="7035">
                  <c:v>2108.0</c:v>
                </c:pt>
                <c:pt idx="7036">
                  <c:v>2108.0</c:v>
                </c:pt>
                <c:pt idx="7037">
                  <c:v>2108.0</c:v>
                </c:pt>
                <c:pt idx="7038">
                  <c:v>2108.0</c:v>
                </c:pt>
                <c:pt idx="7039">
                  <c:v>2108.0</c:v>
                </c:pt>
                <c:pt idx="7040">
                  <c:v>2108.0</c:v>
                </c:pt>
                <c:pt idx="7041">
                  <c:v>2108.0</c:v>
                </c:pt>
                <c:pt idx="7042">
                  <c:v>2109.0</c:v>
                </c:pt>
                <c:pt idx="7043">
                  <c:v>2109.0</c:v>
                </c:pt>
                <c:pt idx="7044">
                  <c:v>2110.0</c:v>
                </c:pt>
                <c:pt idx="7045">
                  <c:v>2110.0</c:v>
                </c:pt>
                <c:pt idx="7046">
                  <c:v>2111.0</c:v>
                </c:pt>
                <c:pt idx="7047">
                  <c:v>2111.0</c:v>
                </c:pt>
                <c:pt idx="7048">
                  <c:v>2111.0</c:v>
                </c:pt>
                <c:pt idx="7049">
                  <c:v>2111.0</c:v>
                </c:pt>
                <c:pt idx="7050">
                  <c:v>2111.0</c:v>
                </c:pt>
                <c:pt idx="7051">
                  <c:v>2111.0</c:v>
                </c:pt>
                <c:pt idx="7052">
                  <c:v>2111.0</c:v>
                </c:pt>
                <c:pt idx="7053">
                  <c:v>2111.0</c:v>
                </c:pt>
                <c:pt idx="7054">
                  <c:v>2111.0</c:v>
                </c:pt>
                <c:pt idx="7055">
                  <c:v>2112.0</c:v>
                </c:pt>
                <c:pt idx="7056">
                  <c:v>2113.0</c:v>
                </c:pt>
                <c:pt idx="7057">
                  <c:v>2114.0</c:v>
                </c:pt>
                <c:pt idx="7058">
                  <c:v>2115.0</c:v>
                </c:pt>
                <c:pt idx="7059">
                  <c:v>2116.0</c:v>
                </c:pt>
                <c:pt idx="7060">
                  <c:v>2116.0</c:v>
                </c:pt>
                <c:pt idx="7061">
                  <c:v>2117.0</c:v>
                </c:pt>
                <c:pt idx="7062">
                  <c:v>2117.0</c:v>
                </c:pt>
                <c:pt idx="7063">
                  <c:v>2118.0</c:v>
                </c:pt>
                <c:pt idx="7064">
                  <c:v>2119.0</c:v>
                </c:pt>
                <c:pt idx="7065">
                  <c:v>2119.0</c:v>
                </c:pt>
                <c:pt idx="7066">
                  <c:v>2119.0</c:v>
                </c:pt>
                <c:pt idx="7067">
                  <c:v>2119.0</c:v>
                </c:pt>
                <c:pt idx="7068">
                  <c:v>2119.0</c:v>
                </c:pt>
                <c:pt idx="7069">
                  <c:v>2119.0</c:v>
                </c:pt>
                <c:pt idx="7070">
                  <c:v>2119.0</c:v>
                </c:pt>
                <c:pt idx="7071">
                  <c:v>2119.0</c:v>
                </c:pt>
                <c:pt idx="7072">
                  <c:v>2119.0</c:v>
                </c:pt>
                <c:pt idx="7073">
                  <c:v>2119.0</c:v>
                </c:pt>
                <c:pt idx="7074">
                  <c:v>2119.0</c:v>
                </c:pt>
                <c:pt idx="7075">
                  <c:v>2119.0</c:v>
                </c:pt>
                <c:pt idx="7076">
                  <c:v>2119.0</c:v>
                </c:pt>
                <c:pt idx="7077">
                  <c:v>2119.0</c:v>
                </c:pt>
                <c:pt idx="7078">
                  <c:v>2120.0</c:v>
                </c:pt>
                <c:pt idx="7079">
                  <c:v>2120.0</c:v>
                </c:pt>
                <c:pt idx="7080">
                  <c:v>2120.0</c:v>
                </c:pt>
                <c:pt idx="7081">
                  <c:v>2121.0</c:v>
                </c:pt>
                <c:pt idx="7082">
                  <c:v>2121.0</c:v>
                </c:pt>
                <c:pt idx="7083">
                  <c:v>2121.0</c:v>
                </c:pt>
                <c:pt idx="7084">
                  <c:v>2121.0</c:v>
                </c:pt>
                <c:pt idx="7085">
                  <c:v>2121.0</c:v>
                </c:pt>
                <c:pt idx="7086">
                  <c:v>2121.0</c:v>
                </c:pt>
                <c:pt idx="7087">
                  <c:v>2122.0</c:v>
                </c:pt>
                <c:pt idx="7088">
                  <c:v>2123.0</c:v>
                </c:pt>
                <c:pt idx="7089">
                  <c:v>2123.0</c:v>
                </c:pt>
                <c:pt idx="7090">
                  <c:v>2123.0</c:v>
                </c:pt>
                <c:pt idx="7091">
                  <c:v>2124.0</c:v>
                </c:pt>
                <c:pt idx="7092">
                  <c:v>2124.0</c:v>
                </c:pt>
                <c:pt idx="7093">
                  <c:v>2124.0</c:v>
                </c:pt>
                <c:pt idx="7094">
                  <c:v>2125.0</c:v>
                </c:pt>
                <c:pt idx="7095">
                  <c:v>2125.0</c:v>
                </c:pt>
                <c:pt idx="7096">
                  <c:v>2125.0</c:v>
                </c:pt>
                <c:pt idx="7097">
                  <c:v>2126.0</c:v>
                </c:pt>
                <c:pt idx="7098">
                  <c:v>2126.0</c:v>
                </c:pt>
                <c:pt idx="7099">
                  <c:v>2126.0</c:v>
                </c:pt>
                <c:pt idx="7100">
                  <c:v>2126.0</c:v>
                </c:pt>
                <c:pt idx="7101">
                  <c:v>2127.0</c:v>
                </c:pt>
                <c:pt idx="7102">
                  <c:v>2128.0</c:v>
                </c:pt>
                <c:pt idx="7103">
                  <c:v>2129.0</c:v>
                </c:pt>
                <c:pt idx="7104">
                  <c:v>2130.0</c:v>
                </c:pt>
                <c:pt idx="7105">
                  <c:v>2130.0</c:v>
                </c:pt>
                <c:pt idx="7106">
                  <c:v>2130.0</c:v>
                </c:pt>
                <c:pt idx="7107">
                  <c:v>2130.0</c:v>
                </c:pt>
                <c:pt idx="7108">
                  <c:v>2130.0</c:v>
                </c:pt>
                <c:pt idx="7109">
                  <c:v>2130.0</c:v>
                </c:pt>
                <c:pt idx="7110">
                  <c:v>2130.0</c:v>
                </c:pt>
                <c:pt idx="7111">
                  <c:v>2130.0</c:v>
                </c:pt>
                <c:pt idx="7112">
                  <c:v>2130.0</c:v>
                </c:pt>
                <c:pt idx="7113">
                  <c:v>2130.0</c:v>
                </c:pt>
                <c:pt idx="7114">
                  <c:v>2130.0</c:v>
                </c:pt>
                <c:pt idx="7115">
                  <c:v>2130.0</c:v>
                </c:pt>
                <c:pt idx="7116">
                  <c:v>2130.0</c:v>
                </c:pt>
                <c:pt idx="7117">
                  <c:v>2130.0</c:v>
                </c:pt>
                <c:pt idx="7118">
                  <c:v>2130.0</c:v>
                </c:pt>
                <c:pt idx="7119">
                  <c:v>2130.0</c:v>
                </c:pt>
                <c:pt idx="7120">
                  <c:v>2130.0</c:v>
                </c:pt>
                <c:pt idx="7121">
                  <c:v>2131.0</c:v>
                </c:pt>
                <c:pt idx="7122">
                  <c:v>2131.0</c:v>
                </c:pt>
                <c:pt idx="7123">
                  <c:v>2131.0</c:v>
                </c:pt>
                <c:pt idx="7124">
                  <c:v>2131.0</c:v>
                </c:pt>
                <c:pt idx="7125">
                  <c:v>2132.0</c:v>
                </c:pt>
                <c:pt idx="7126">
                  <c:v>2132.0</c:v>
                </c:pt>
                <c:pt idx="7127">
                  <c:v>2132.0</c:v>
                </c:pt>
                <c:pt idx="7128">
                  <c:v>2132.0</c:v>
                </c:pt>
                <c:pt idx="7129">
                  <c:v>2132.0</c:v>
                </c:pt>
                <c:pt idx="7130">
                  <c:v>2133.0</c:v>
                </c:pt>
                <c:pt idx="7131">
                  <c:v>2133.0</c:v>
                </c:pt>
                <c:pt idx="7132">
                  <c:v>2133.0</c:v>
                </c:pt>
                <c:pt idx="7133">
                  <c:v>2133.0</c:v>
                </c:pt>
                <c:pt idx="7134">
                  <c:v>2133.0</c:v>
                </c:pt>
                <c:pt idx="7135">
                  <c:v>2133.0</c:v>
                </c:pt>
                <c:pt idx="7136">
                  <c:v>2133.0</c:v>
                </c:pt>
                <c:pt idx="7137">
                  <c:v>2133.0</c:v>
                </c:pt>
                <c:pt idx="7138">
                  <c:v>2133.0</c:v>
                </c:pt>
                <c:pt idx="7139">
                  <c:v>2133.0</c:v>
                </c:pt>
                <c:pt idx="7140">
                  <c:v>2133.0</c:v>
                </c:pt>
                <c:pt idx="7141">
                  <c:v>2133.0</c:v>
                </c:pt>
                <c:pt idx="7142">
                  <c:v>2133.0</c:v>
                </c:pt>
                <c:pt idx="7143">
                  <c:v>2133.0</c:v>
                </c:pt>
                <c:pt idx="7144">
                  <c:v>2133.0</c:v>
                </c:pt>
                <c:pt idx="7145">
                  <c:v>2133.0</c:v>
                </c:pt>
                <c:pt idx="7146">
                  <c:v>2133.0</c:v>
                </c:pt>
                <c:pt idx="7147">
                  <c:v>2133.0</c:v>
                </c:pt>
                <c:pt idx="7148">
                  <c:v>2133.0</c:v>
                </c:pt>
                <c:pt idx="7149">
                  <c:v>2133.0</c:v>
                </c:pt>
                <c:pt idx="7150">
                  <c:v>2133.0</c:v>
                </c:pt>
                <c:pt idx="7151">
                  <c:v>2133.0</c:v>
                </c:pt>
                <c:pt idx="7152">
                  <c:v>2133.0</c:v>
                </c:pt>
                <c:pt idx="7153">
                  <c:v>2133.0</c:v>
                </c:pt>
                <c:pt idx="7154">
                  <c:v>2133.0</c:v>
                </c:pt>
                <c:pt idx="7155">
                  <c:v>2133.0</c:v>
                </c:pt>
                <c:pt idx="7156">
                  <c:v>2133.0</c:v>
                </c:pt>
                <c:pt idx="7157">
                  <c:v>2133.0</c:v>
                </c:pt>
                <c:pt idx="7158">
                  <c:v>2133.0</c:v>
                </c:pt>
                <c:pt idx="7159">
                  <c:v>2133.0</c:v>
                </c:pt>
                <c:pt idx="7160">
                  <c:v>2133.0</c:v>
                </c:pt>
                <c:pt idx="7161">
                  <c:v>2133.0</c:v>
                </c:pt>
                <c:pt idx="7162">
                  <c:v>2133.0</c:v>
                </c:pt>
                <c:pt idx="7163">
                  <c:v>2133.0</c:v>
                </c:pt>
                <c:pt idx="7164">
                  <c:v>2133.0</c:v>
                </c:pt>
                <c:pt idx="7165">
                  <c:v>2133.0</c:v>
                </c:pt>
                <c:pt idx="7166">
                  <c:v>2133.0</c:v>
                </c:pt>
                <c:pt idx="7167">
                  <c:v>2133.0</c:v>
                </c:pt>
                <c:pt idx="7168">
                  <c:v>2133.0</c:v>
                </c:pt>
                <c:pt idx="7169">
                  <c:v>2133.0</c:v>
                </c:pt>
                <c:pt idx="7170">
                  <c:v>2133.0</c:v>
                </c:pt>
                <c:pt idx="7171">
                  <c:v>2133.0</c:v>
                </c:pt>
                <c:pt idx="7172">
                  <c:v>2133.0</c:v>
                </c:pt>
                <c:pt idx="7173">
                  <c:v>2133.0</c:v>
                </c:pt>
                <c:pt idx="7174">
                  <c:v>2133.0</c:v>
                </c:pt>
                <c:pt idx="7175">
                  <c:v>2133.0</c:v>
                </c:pt>
                <c:pt idx="7176">
                  <c:v>2133.0</c:v>
                </c:pt>
                <c:pt idx="7177">
                  <c:v>2133.0</c:v>
                </c:pt>
                <c:pt idx="7178">
                  <c:v>2133.0</c:v>
                </c:pt>
                <c:pt idx="7179">
                  <c:v>2133.0</c:v>
                </c:pt>
                <c:pt idx="7180">
                  <c:v>2133.0</c:v>
                </c:pt>
                <c:pt idx="7181">
                  <c:v>2133.0</c:v>
                </c:pt>
                <c:pt idx="7182">
                  <c:v>2133.0</c:v>
                </c:pt>
                <c:pt idx="7183">
                  <c:v>2133.0</c:v>
                </c:pt>
                <c:pt idx="7184">
                  <c:v>2133.0</c:v>
                </c:pt>
                <c:pt idx="7185">
                  <c:v>2133.0</c:v>
                </c:pt>
                <c:pt idx="7186">
                  <c:v>2133.0</c:v>
                </c:pt>
                <c:pt idx="7187">
                  <c:v>2133.0</c:v>
                </c:pt>
                <c:pt idx="7188">
                  <c:v>2133.0</c:v>
                </c:pt>
                <c:pt idx="7189">
                  <c:v>2133.0</c:v>
                </c:pt>
                <c:pt idx="7190">
                  <c:v>2133.0</c:v>
                </c:pt>
                <c:pt idx="7191">
                  <c:v>2133.0</c:v>
                </c:pt>
                <c:pt idx="7192">
                  <c:v>2133.0</c:v>
                </c:pt>
                <c:pt idx="7193">
                  <c:v>2133.0</c:v>
                </c:pt>
                <c:pt idx="7194">
                  <c:v>2133.0</c:v>
                </c:pt>
                <c:pt idx="7195">
                  <c:v>2133.0</c:v>
                </c:pt>
                <c:pt idx="7196">
                  <c:v>2133.0</c:v>
                </c:pt>
                <c:pt idx="7197">
                  <c:v>2133.0</c:v>
                </c:pt>
                <c:pt idx="7198">
                  <c:v>2133.0</c:v>
                </c:pt>
                <c:pt idx="7199">
                  <c:v>2133.0</c:v>
                </c:pt>
                <c:pt idx="7200">
                  <c:v>2133.0</c:v>
                </c:pt>
                <c:pt idx="7201">
                  <c:v>2133.0</c:v>
                </c:pt>
                <c:pt idx="7202">
                  <c:v>2134.0</c:v>
                </c:pt>
                <c:pt idx="7203">
                  <c:v>2134.0</c:v>
                </c:pt>
                <c:pt idx="7204">
                  <c:v>2134.0</c:v>
                </c:pt>
                <c:pt idx="7205">
                  <c:v>2134.0</c:v>
                </c:pt>
                <c:pt idx="7206">
                  <c:v>2134.0</c:v>
                </c:pt>
                <c:pt idx="7207">
                  <c:v>2134.0</c:v>
                </c:pt>
                <c:pt idx="7208">
                  <c:v>2134.0</c:v>
                </c:pt>
                <c:pt idx="7209">
                  <c:v>2134.0</c:v>
                </c:pt>
                <c:pt idx="7210">
                  <c:v>2134.0</c:v>
                </c:pt>
                <c:pt idx="7211">
                  <c:v>2134.0</c:v>
                </c:pt>
                <c:pt idx="7212">
                  <c:v>2134.0</c:v>
                </c:pt>
                <c:pt idx="7213">
                  <c:v>2134.0</c:v>
                </c:pt>
                <c:pt idx="7214">
                  <c:v>2135.0</c:v>
                </c:pt>
                <c:pt idx="7215">
                  <c:v>2135.0</c:v>
                </c:pt>
                <c:pt idx="7216">
                  <c:v>2135.0</c:v>
                </c:pt>
                <c:pt idx="7217">
                  <c:v>2135.0</c:v>
                </c:pt>
                <c:pt idx="7218">
                  <c:v>2135.0</c:v>
                </c:pt>
                <c:pt idx="7219">
                  <c:v>2135.0</c:v>
                </c:pt>
                <c:pt idx="7220">
                  <c:v>2135.0</c:v>
                </c:pt>
                <c:pt idx="7221">
                  <c:v>2135.0</c:v>
                </c:pt>
                <c:pt idx="7222">
                  <c:v>2136.0</c:v>
                </c:pt>
                <c:pt idx="7223">
                  <c:v>2136.0</c:v>
                </c:pt>
                <c:pt idx="7224">
                  <c:v>2136.0</c:v>
                </c:pt>
                <c:pt idx="7225">
                  <c:v>2136.0</c:v>
                </c:pt>
                <c:pt idx="7226">
                  <c:v>2136.0</c:v>
                </c:pt>
                <c:pt idx="7227">
                  <c:v>2136.0</c:v>
                </c:pt>
                <c:pt idx="7228">
                  <c:v>2136.0</c:v>
                </c:pt>
                <c:pt idx="7229">
                  <c:v>2136.0</c:v>
                </c:pt>
                <c:pt idx="7230">
                  <c:v>2136.0</c:v>
                </c:pt>
                <c:pt idx="7231">
                  <c:v>2136.0</c:v>
                </c:pt>
                <c:pt idx="7232">
                  <c:v>2136.0</c:v>
                </c:pt>
                <c:pt idx="7233">
                  <c:v>2136.0</c:v>
                </c:pt>
                <c:pt idx="7234">
                  <c:v>2136.0</c:v>
                </c:pt>
                <c:pt idx="7235">
                  <c:v>2136.0</c:v>
                </c:pt>
                <c:pt idx="7236">
                  <c:v>2136.0</c:v>
                </c:pt>
                <c:pt idx="7237">
                  <c:v>2136.0</c:v>
                </c:pt>
                <c:pt idx="7238">
                  <c:v>2136.0</c:v>
                </c:pt>
                <c:pt idx="7239">
                  <c:v>2136.0</c:v>
                </c:pt>
                <c:pt idx="7240">
                  <c:v>2137.0</c:v>
                </c:pt>
                <c:pt idx="7241">
                  <c:v>2138.0</c:v>
                </c:pt>
                <c:pt idx="7242">
                  <c:v>2139.0</c:v>
                </c:pt>
                <c:pt idx="7243">
                  <c:v>2140.0</c:v>
                </c:pt>
                <c:pt idx="7244">
                  <c:v>2141.0</c:v>
                </c:pt>
                <c:pt idx="7245">
                  <c:v>2142.0</c:v>
                </c:pt>
                <c:pt idx="7246">
                  <c:v>2142.0</c:v>
                </c:pt>
                <c:pt idx="7247">
                  <c:v>2142.0</c:v>
                </c:pt>
                <c:pt idx="7248">
                  <c:v>2142.0</c:v>
                </c:pt>
                <c:pt idx="7249">
                  <c:v>2142.0</c:v>
                </c:pt>
                <c:pt idx="7250">
                  <c:v>2143.0</c:v>
                </c:pt>
                <c:pt idx="7251">
                  <c:v>2143.0</c:v>
                </c:pt>
                <c:pt idx="7252">
                  <c:v>2144.0</c:v>
                </c:pt>
                <c:pt idx="7253">
                  <c:v>2145.0</c:v>
                </c:pt>
                <c:pt idx="7254">
                  <c:v>2146.0</c:v>
                </c:pt>
                <c:pt idx="7255">
                  <c:v>2147.0</c:v>
                </c:pt>
                <c:pt idx="7256">
                  <c:v>2147.0</c:v>
                </c:pt>
                <c:pt idx="7257">
                  <c:v>2148.0</c:v>
                </c:pt>
                <c:pt idx="7258">
                  <c:v>2148.0</c:v>
                </c:pt>
                <c:pt idx="7259">
                  <c:v>2148.0</c:v>
                </c:pt>
                <c:pt idx="7260">
                  <c:v>2148.0</c:v>
                </c:pt>
                <c:pt idx="7261">
                  <c:v>2148.0</c:v>
                </c:pt>
                <c:pt idx="7262">
                  <c:v>2149.0</c:v>
                </c:pt>
                <c:pt idx="7263">
                  <c:v>2150.0</c:v>
                </c:pt>
                <c:pt idx="7264">
                  <c:v>2150.0</c:v>
                </c:pt>
                <c:pt idx="7265">
                  <c:v>2151.0</c:v>
                </c:pt>
                <c:pt idx="7266">
                  <c:v>2152.0</c:v>
                </c:pt>
                <c:pt idx="7267">
                  <c:v>2152.0</c:v>
                </c:pt>
                <c:pt idx="7268">
                  <c:v>2152.0</c:v>
                </c:pt>
                <c:pt idx="7269">
                  <c:v>2152.0</c:v>
                </c:pt>
                <c:pt idx="7270">
                  <c:v>2153.0</c:v>
                </c:pt>
                <c:pt idx="7271">
                  <c:v>2153.0</c:v>
                </c:pt>
                <c:pt idx="7272">
                  <c:v>2154.0</c:v>
                </c:pt>
                <c:pt idx="7273">
                  <c:v>2155.0</c:v>
                </c:pt>
                <c:pt idx="7274">
                  <c:v>2155.0</c:v>
                </c:pt>
                <c:pt idx="7275">
                  <c:v>2156.0</c:v>
                </c:pt>
                <c:pt idx="7276">
                  <c:v>2156.0</c:v>
                </c:pt>
                <c:pt idx="7277">
                  <c:v>2156.0</c:v>
                </c:pt>
                <c:pt idx="7278">
                  <c:v>2156.0</c:v>
                </c:pt>
                <c:pt idx="7279">
                  <c:v>2156.0</c:v>
                </c:pt>
                <c:pt idx="7280">
                  <c:v>2156.0</c:v>
                </c:pt>
                <c:pt idx="7281">
                  <c:v>2156.0</c:v>
                </c:pt>
                <c:pt idx="7282">
                  <c:v>2157.0</c:v>
                </c:pt>
                <c:pt idx="7283">
                  <c:v>2158.0</c:v>
                </c:pt>
                <c:pt idx="7284">
                  <c:v>2159.0</c:v>
                </c:pt>
                <c:pt idx="7285">
                  <c:v>2159.0</c:v>
                </c:pt>
                <c:pt idx="7286">
                  <c:v>2159.0</c:v>
                </c:pt>
                <c:pt idx="7287">
                  <c:v>2159.0</c:v>
                </c:pt>
                <c:pt idx="7288">
                  <c:v>2160.0</c:v>
                </c:pt>
                <c:pt idx="7289">
                  <c:v>2160.0</c:v>
                </c:pt>
                <c:pt idx="7290">
                  <c:v>2160.0</c:v>
                </c:pt>
                <c:pt idx="7291">
                  <c:v>2160.0</c:v>
                </c:pt>
                <c:pt idx="7292">
                  <c:v>2160.0</c:v>
                </c:pt>
                <c:pt idx="7293">
                  <c:v>2160.0</c:v>
                </c:pt>
                <c:pt idx="7294">
                  <c:v>2160.0</c:v>
                </c:pt>
                <c:pt idx="7295">
                  <c:v>2161.0</c:v>
                </c:pt>
                <c:pt idx="7296">
                  <c:v>2161.0</c:v>
                </c:pt>
                <c:pt idx="7297">
                  <c:v>2161.0</c:v>
                </c:pt>
                <c:pt idx="7298">
                  <c:v>2161.0</c:v>
                </c:pt>
                <c:pt idx="7299">
                  <c:v>2161.0</c:v>
                </c:pt>
                <c:pt idx="7300">
                  <c:v>2161.0</c:v>
                </c:pt>
                <c:pt idx="7301">
                  <c:v>2162.0</c:v>
                </c:pt>
                <c:pt idx="7302">
                  <c:v>2163.0</c:v>
                </c:pt>
                <c:pt idx="7303">
                  <c:v>2164.0</c:v>
                </c:pt>
                <c:pt idx="7304">
                  <c:v>2165.0</c:v>
                </c:pt>
                <c:pt idx="7305">
                  <c:v>2165.0</c:v>
                </c:pt>
                <c:pt idx="7306">
                  <c:v>2166.0</c:v>
                </c:pt>
                <c:pt idx="7307">
                  <c:v>2167.0</c:v>
                </c:pt>
                <c:pt idx="7308">
                  <c:v>2168.0</c:v>
                </c:pt>
                <c:pt idx="7309">
                  <c:v>2169.0</c:v>
                </c:pt>
                <c:pt idx="7310">
                  <c:v>2170.0</c:v>
                </c:pt>
                <c:pt idx="7311">
                  <c:v>2171.0</c:v>
                </c:pt>
                <c:pt idx="7312">
                  <c:v>2172.0</c:v>
                </c:pt>
                <c:pt idx="7313">
                  <c:v>2172.0</c:v>
                </c:pt>
                <c:pt idx="7314">
                  <c:v>2172.0</c:v>
                </c:pt>
                <c:pt idx="7315">
                  <c:v>2172.0</c:v>
                </c:pt>
                <c:pt idx="7316">
                  <c:v>2172.0</c:v>
                </c:pt>
                <c:pt idx="7317">
                  <c:v>2172.0</c:v>
                </c:pt>
                <c:pt idx="7318">
                  <c:v>2173.0</c:v>
                </c:pt>
                <c:pt idx="7319">
                  <c:v>2174.0</c:v>
                </c:pt>
                <c:pt idx="7320">
                  <c:v>2174.0</c:v>
                </c:pt>
                <c:pt idx="7321">
                  <c:v>2175.0</c:v>
                </c:pt>
                <c:pt idx="7322">
                  <c:v>2176.0</c:v>
                </c:pt>
                <c:pt idx="7323">
                  <c:v>2177.0</c:v>
                </c:pt>
                <c:pt idx="7324">
                  <c:v>2177.0</c:v>
                </c:pt>
                <c:pt idx="7325">
                  <c:v>2177.0</c:v>
                </c:pt>
                <c:pt idx="7326">
                  <c:v>2177.0</c:v>
                </c:pt>
                <c:pt idx="7327">
                  <c:v>2177.0</c:v>
                </c:pt>
                <c:pt idx="7328">
                  <c:v>2177.0</c:v>
                </c:pt>
                <c:pt idx="7329">
                  <c:v>2177.0</c:v>
                </c:pt>
                <c:pt idx="7330">
                  <c:v>2177.0</c:v>
                </c:pt>
                <c:pt idx="7331">
                  <c:v>2177.0</c:v>
                </c:pt>
                <c:pt idx="7332">
                  <c:v>2177.0</c:v>
                </c:pt>
                <c:pt idx="7333">
                  <c:v>2178.0</c:v>
                </c:pt>
                <c:pt idx="7334">
                  <c:v>2179.0</c:v>
                </c:pt>
                <c:pt idx="7335">
                  <c:v>2180.0</c:v>
                </c:pt>
                <c:pt idx="7336">
                  <c:v>2180.0</c:v>
                </c:pt>
                <c:pt idx="7337">
                  <c:v>2181.0</c:v>
                </c:pt>
                <c:pt idx="7338">
                  <c:v>2181.0</c:v>
                </c:pt>
                <c:pt idx="7339">
                  <c:v>2181.0</c:v>
                </c:pt>
                <c:pt idx="7340">
                  <c:v>2181.0</c:v>
                </c:pt>
                <c:pt idx="7341">
                  <c:v>2182.0</c:v>
                </c:pt>
                <c:pt idx="7342">
                  <c:v>2182.0</c:v>
                </c:pt>
                <c:pt idx="7343">
                  <c:v>2182.0</c:v>
                </c:pt>
                <c:pt idx="7344">
                  <c:v>2182.0</c:v>
                </c:pt>
                <c:pt idx="7345">
                  <c:v>2182.0</c:v>
                </c:pt>
                <c:pt idx="7346">
                  <c:v>2183.0</c:v>
                </c:pt>
                <c:pt idx="7347">
                  <c:v>2183.0</c:v>
                </c:pt>
                <c:pt idx="7348">
                  <c:v>2184.0</c:v>
                </c:pt>
                <c:pt idx="7349">
                  <c:v>2184.0</c:v>
                </c:pt>
                <c:pt idx="7350">
                  <c:v>2184.0</c:v>
                </c:pt>
                <c:pt idx="7351">
                  <c:v>2184.0</c:v>
                </c:pt>
                <c:pt idx="7352">
                  <c:v>2184.0</c:v>
                </c:pt>
                <c:pt idx="7353">
                  <c:v>2184.0</c:v>
                </c:pt>
                <c:pt idx="7354">
                  <c:v>2184.0</c:v>
                </c:pt>
                <c:pt idx="7355">
                  <c:v>2184.0</c:v>
                </c:pt>
                <c:pt idx="7356">
                  <c:v>2184.0</c:v>
                </c:pt>
                <c:pt idx="7357">
                  <c:v>2184.0</c:v>
                </c:pt>
                <c:pt idx="7358">
                  <c:v>2184.0</c:v>
                </c:pt>
                <c:pt idx="7359">
                  <c:v>2184.0</c:v>
                </c:pt>
                <c:pt idx="7360">
                  <c:v>2184.0</c:v>
                </c:pt>
                <c:pt idx="7361">
                  <c:v>2184.0</c:v>
                </c:pt>
                <c:pt idx="7362">
                  <c:v>2184.0</c:v>
                </c:pt>
                <c:pt idx="7363">
                  <c:v>2184.0</c:v>
                </c:pt>
                <c:pt idx="7364">
                  <c:v>2184.0</c:v>
                </c:pt>
                <c:pt idx="7365">
                  <c:v>2184.0</c:v>
                </c:pt>
                <c:pt idx="7366">
                  <c:v>2184.0</c:v>
                </c:pt>
                <c:pt idx="7367">
                  <c:v>2184.0</c:v>
                </c:pt>
                <c:pt idx="7368">
                  <c:v>2184.0</c:v>
                </c:pt>
                <c:pt idx="7369">
                  <c:v>2184.0</c:v>
                </c:pt>
                <c:pt idx="7370">
                  <c:v>2184.0</c:v>
                </c:pt>
                <c:pt idx="7371">
                  <c:v>2184.0</c:v>
                </c:pt>
                <c:pt idx="7372">
                  <c:v>2184.0</c:v>
                </c:pt>
                <c:pt idx="7373">
                  <c:v>2185.0</c:v>
                </c:pt>
                <c:pt idx="7374">
                  <c:v>2185.0</c:v>
                </c:pt>
                <c:pt idx="7375">
                  <c:v>2185.0</c:v>
                </c:pt>
                <c:pt idx="7376">
                  <c:v>2185.0</c:v>
                </c:pt>
                <c:pt idx="7377">
                  <c:v>2185.0</c:v>
                </c:pt>
                <c:pt idx="7378">
                  <c:v>2185.0</c:v>
                </c:pt>
                <c:pt idx="7379">
                  <c:v>2185.0</c:v>
                </c:pt>
                <c:pt idx="7380">
                  <c:v>2185.0</c:v>
                </c:pt>
                <c:pt idx="7381">
                  <c:v>2185.0</c:v>
                </c:pt>
                <c:pt idx="7382">
                  <c:v>2185.0</c:v>
                </c:pt>
                <c:pt idx="7383">
                  <c:v>2185.0</c:v>
                </c:pt>
                <c:pt idx="7384">
                  <c:v>2185.0</c:v>
                </c:pt>
                <c:pt idx="7385">
                  <c:v>2185.0</c:v>
                </c:pt>
                <c:pt idx="7386">
                  <c:v>2185.0</c:v>
                </c:pt>
                <c:pt idx="7387">
                  <c:v>2185.0</c:v>
                </c:pt>
                <c:pt idx="7388">
                  <c:v>2185.0</c:v>
                </c:pt>
                <c:pt idx="7389">
                  <c:v>2185.0</c:v>
                </c:pt>
                <c:pt idx="7390">
                  <c:v>2185.0</c:v>
                </c:pt>
                <c:pt idx="7391">
                  <c:v>2185.0</c:v>
                </c:pt>
                <c:pt idx="7392">
                  <c:v>2185.0</c:v>
                </c:pt>
                <c:pt idx="7393">
                  <c:v>2185.0</c:v>
                </c:pt>
                <c:pt idx="7394">
                  <c:v>2186.0</c:v>
                </c:pt>
                <c:pt idx="7395">
                  <c:v>2186.0</c:v>
                </c:pt>
                <c:pt idx="7396">
                  <c:v>2186.0</c:v>
                </c:pt>
                <c:pt idx="7397">
                  <c:v>2186.0</c:v>
                </c:pt>
                <c:pt idx="7398">
                  <c:v>2187.0</c:v>
                </c:pt>
                <c:pt idx="7399">
                  <c:v>2187.0</c:v>
                </c:pt>
                <c:pt idx="7400">
                  <c:v>2188.0</c:v>
                </c:pt>
                <c:pt idx="7401">
                  <c:v>2188.0</c:v>
                </c:pt>
                <c:pt idx="7402">
                  <c:v>2188.0</c:v>
                </c:pt>
                <c:pt idx="7403">
                  <c:v>2188.0</c:v>
                </c:pt>
                <c:pt idx="7404">
                  <c:v>2188.0</c:v>
                </c:pt>
                <c:pt idx="7405">
                  <c:v>2189.0</c:v>
                </c:pt>
                <c:pt idx="7406">
                  <c:v>2190.0</c:v>
                </c:pt>
                <c:pt idx="7407">
                  <c:v>2190.0</c:v>
                </c:pt>
                <c:pt idx="7408">
                  <c:v>2190.0</c:v>
                </c:pt>
                <c:pt idx="7409">
                  <c:v>2190.0</c:v>
                </c:pt>
                <c:pt idx="7410">
                  <c:v>2190.0</c:v>
                </c:pt>
                <c:pt idx="7411">
                  <c:v>2190.0</c:v>
                </c:pt>
                <c:pt idx="7412">
                  <c:v>2190.0</c:v>
                </c:pt>
                <c:pt idx="7413">
                  <c:v>2190.0</c:v>
                </c:pt>
                <c:pt idx="7414">
                  <c:v>2190.0</c:v>
                </c:pt>
                <c:pt idx="7415">
                  <c:v>2191.0</c:v>
                </c:pt>
                <c:pt idx="7416">
                  <c:v>2191.0</c:v>
                </c:pt>
                <c:pt idx="7417">
                  <c:v>2191.0</c:v>
                </c:pt>
                <c:pt idx="7418">
                  <c:v>2191.0</c:v>
                </c:pt>
                <c:pt idx="7419">
                  <c:v>2191.0</c:v>
                </c:pt>
                <c:pt idx="7420">
                  <c:v>2191.0</c:v>
                </c:pt>
                <c:pt idx="7421">
                  <c:v>2191.0</c:v>
                </c:pt>
                <c:pt idx="7422">
                  <c:v>2192.0</c:v>
                </c:pt>
                <c:pt idx="7423">
                  <c:v>2192.0</c:v>
                </c:pt>
                <c:pt idx="7424">
                  <c:v>2192.0</c:v>
                </c:pt>
                <c:pt idx="7425">
                  <c:v>2192.0</c:v>
                </c:pt>
                <c:pt idx="7426">
                  <c:v>2192.0</c:v>
                </c:pt>
                <c:pt idx="7427">
                  <c:v>2192.0</c:v>
                </c:pt>
                <c:pt idx="7428">
                  <c:v>2192.0</c:v>
                </c:pt>
                <c:pt idx="7429">
                  <c:v>2193.0</c:v>
                </c:pt>
                <c:pt idx="7430">
                  <c:v>2194.0</c:v>
                </c:pt>
                <c:pt idx="7431">
                  <c:v>2194.0</c:v>
                </c:pt>
                <c:pt idx="7432">
                  <c:v>2194.0</c:v>
                </c:pt>
                <c:pt idx="7433">
                  <c:v>2194.0</c:v>
                </c:pt>
                <c:pt idx="7434">
                  <c:v>2194.0</c:v>
                </c:pt>
                <c:pt idx="7435">
                  <c:v>2194.0</c:v>
                </c:pt>
                <c:pt idx="7436">
                  <c:v>2194.0</c:v>
                </c:pt>
                <c:pt idx="7437">
                  <c:v>2194.0</c:v>
                </c:pt>
                <c:pt idx="7438">
                  <c:v>2194.0</c:v>
                </c:pt>
                <c:pt idx="7439">
                  <c:v>2194.0</c:v>
                </c:pt>
                <c:pt idx="7440">
                  <c:v>2194.0</c:v>
                </c:pt>
                <c:pt idx="7441">
                  <c:v>2194.0</c:v>
                </c:pt>
                <c:pt idx="7442">
                  <c:v>2194.0</c:v>
                </c:pt>
                <c:pt idx="7443">
                  <c:v>2194.0</c:v>
                </c:pt>
                <c:pt idx="7444">
                  <c:v>2194.0</c:v>
                </c:pt>
                <c:pt idx="7445">
                  <c:v>2194.0</c:v>
                </c:pt>
                <c:pt idx="7446">
                  <c:v>2195.0</c:v>
                </c:pt>
                <c:pt idx="7447">
                  <c:v>2196.0</c:v>
                </c:pt>
                <c:pt idx="7448">
                  <c:v>2197.0</c:v>
                </c:pt>
                <c:pt idx="7449">
                  <c:v>2198.0</c:v>
                </c:pt>
                <c:pt idx="7450">
                  <c:v>2199.0</c:v>
                </c:pt>
                <c:pt idx="7451">
                  <c:v>2200.0</c:v>
                </c:pt>
                <c:pt idx="7452">
                  <c:v>2201.0</c:v>
                </c:pt>
                <c:pt idx="7453">
                  <c:v>2202.0</c:v>
                </c:pt>
                <c:pt idx="7454">
                  <c:v>2202.0</c:v>
                </c:pt>
                <c:pt idx="7455">
                  <c:v>2203.0</c:v>
                </c:pt>
                <c:pt idx="7456">
                  <c:v>2203.0</c:v>
                </c:pt>
                <c:pt idx="7457">
                  <c:v>2203.0</c:v>
                </c:pt>
                <c:pt idx="7458">
                  <c:v>2203.0</c:v>
                </c:pt>
                <c:pt idx="7459">
                  <c:v>2204.0</c:v>
                </c:pt>
                <c:pt idx="7460">
                  <c:v>2204.0</c:v>
                </c:pt>
                <c:pt idx="7461">
                  <c:v>2204.0</c:v>
                </c:pt>
                <c:pt idx="7462">
                  <c:v>2204.0</c:v>
                </c:pt>
                <c:pt idx="7463">
                  <c:v>2204.0</c:v>
                </c:pt>
                <c:pt idx="7464">
                  <c:v>2204.0</c:v>
                </c:pt>
                <c:pt idx="7465">
                  <c:v>2204.0</c:v>
                </c:pt>
                <c:pt idx="7466">
                  <c:v>2204.0</c:v>
                </c:pt>
                <c:pt idx="7467">
                  <c:v>2204.0</c:v>
                </c:pt>
                <c:pt idx="7468">
                  <c:v>2204.0</c:v>
                </c:pt>
                <c:pt idx="7469">
                  <c:v>2204.0</c:v>
                </c:pt>
                <c:pt idx="7470">
                  <c:v>2205.0</c:v>
                </c:pt>
                <c:pt idx="7471">
                  <c:v>2206.0</c:v>
                </c:pt>
                <c:pt idx="7472">
                  <c:v>2207.0</c:v>
                </c:pt>
                <c:pt idx="7473">
                  <c:v>2207.0</c:v>
                </c:pt>
                <c:pt idx="7474">
                  <c:v>2207.0</c:v>
                </c:pt>
                <c:pt idx="7475">
                  <c:v>2207.0</c:v>
                </c:pt>
                <c:pt idx="7476">
                  <c:v>2207.0</c:v>
                </c:pt>
                <c:pt idx="7477">
                  <c:v>2208.0</c:v>
                </c:pt>
                <c:pt idx="7478">
                  <c:v>2208.0</c:v>
                </c:pt>
                <c:pt idx="7479">
                  <c:v>2209.0</c:v>
                </c:pt>
                <c:pt idx="7480">
                  <c:v>2209.0</c:v>
                </c:pt>
                <c:pt idx="7481">
                  <c:v>2209.0</c:v>
                </c:pt>
                <c:pt idx="7482">
                  <c:v>2210.0</c:v>
                </c:pt>
                <c:pt idx="7483">
                  <c:v>2211.0</c:v>
                </c:pt>
                <c:pt idx="7484">
                  <c:v>2211.0</c:v>
                </c:pt>
                <c:pt idx="7485">
                  <c:v>2211.0</c:v>
                </c:pt>
                <c:pt idx="7486">
                  <c:v>2211.0</c:v>
                </c:pt>
                <c:pt idx="7487">
                  <c:v>2211.0</c:v>
                </c:pt>
                <c:pt idx="7488">
                  <c:v>2211.0</c:v>
                </c:pt>
                <c:pt idx="7489">
                  <c:v>2212.0</c:v>
                </c:pt>
                <c:pt idx="7490">
                  <c:v>2212.0</c:v>
                </c:pt>
                <c:pt idx="7491">
                  <c:v>2212.0</c:v>
                </c:pt>
                <c:pt idx="7492">
                  <c:v>2212.0</c:v>
                </c:pt>
                <c:pt idx="7493">
                  <c:v>2213.0</c:v>
                </c:pt>
                <c:pt idx="7494">
                  <c:v>2213.0</c:v>
                </c:pt>
                <c:pt idx="7495">
                  <c:v>2213.0</c:v>
                </c:pt>
                <c:pt idx="7496">
                  <c:v>2213.0</c:v>
                </c:pt>
                <c:pt idx="7497">
                  <c:v>2213.0</c:v>
                </c:pt>
                <c:pt idx="7498">
                  <c:v>2213.0</c:v>
                </c:pt>
                <c:pt idx="7499">
                  <c:v>2213.0</c:v>
                </c:pt>
                <c:pt idx="7500">
                  <c:v>2213.0</c:v>
                </c:pt>
                <c:pt idx="7501">
                  <c:v>2213.0</c:v>
                </c:pt>
                <c:pt idx="7502">
                  <c:v>2213.0</c:v>
                </c:pt>
                <c:pt idx="7503">
                  <c:v>2214.0</c:v>
                </c:pt>
                <c:pt idx="7504">
                  <c:v>2214.0</c:v>
                </c:pt>
                <c:pt idx="7505">
                  <c:v>2214.0</c:v>
                </c:pt>
                <c:pt idx="7506">
                  <c:v>2214.0</c:v>
                </c:pt>
                <c:pt idx="7507">
                  <c:v>2214.0</c:v>
                </c:pt>
                <c:pt idx="7508">
                  <c:v>2215.0</c:v>
                </c:pt>
                <c:pt idx="7509">
                  <c:v>2215.0</c:v>
                </c:pt>
                <c:pt idx="7510">
                  <c:v>2216.0</c:v>
                </c:pt>
                <c:pt idx="7511">
                  <c:v>2216.0</c:v>
                </c:pt>
                <c:pt idx="7512">
                  <c:v>2217.0</c:v>
                </c:pt>
                <c:pt idx="7513">
                  <c:v>2217.0</c:v>
                </c:pt>
                <c:pt idx="7514">
                  <c:v>2217.0</c:v>
                </c:pt>
                <c:pt idx="7515">
                  <c:v>2217.0</c:v>
                </c:pt>
                <c:pt idx="7516">
                  <c:v>2217.0</c:v>
                </c:pt>
                <c:pt idx="7517">
                  <c:v>2217.0</c:v>
                </c:pt>
                <c:pt idx="7518">
                  <c:v>2217.0</c:v>
                </c:pt>
                <c:pt idx="7519">
                  <c:v>2217.0</c:v>
                </c:pt>
                <c:pt idx="7520">
                  <c:v>2217.0</c:v>
                </c:pt>
                <c:pt idx="7521">
                  <c:v>2217.0</c:v>
                </c:pt>
                <c:pt idx="7522">
                  <c:v>2217.0</c:v>
                </c:pt>
                <c:pt idx="7523">
                  <c:v>2217.0</c:v>
                </c:pt>
                <c:pt idx="7524">
                  <c:v>2217.0</c:v>
                </c:pt>
                <c:pt idx="7525">
                  <c:v>2218.0</c:v>
                </c:pt>
                <c:pt idx="7526">
                  <c:v>2218.0</c:v>
                </c:pt>
                <c:pt idx="7527">
                  <c:v>2218.0</c:v>
                </c:pt>
                <c:pt idx="7528">
                  <c:v>2218.0</c:v>
                </c:pt>
                <c:pt idx="7529">
                  <c:v>2218.0</c:v>
                </c:pt>
                <c:pt idx="7530">
                  <c:v>2218.0</c:v>
                </c:pt>
                <c:pt idx="7531">
                  <c:v>2219.0</c:v>
                </c:pt>
                <c:pt idx="7532">
                  <c:v>2219.0</c:v>
                </c:pt>
                <c:pt idx="7533">
                  <c:v>2219.0</c:v>
                </c:pt>
                <c:pt idx="7534">
                  <c:v>2219.0</c:v>
                </c:pt>
                <c:pt idx="7535">
                  <c:v>2219.0</c:v>
                </c:pt>
                <c:pt idx="7536">
                  <c:v>2219.0</c:v>
                </c:pt>
                <c:pt idx="7537">
                  <c:v>2219.0</c:v>
                </c:pt>
                <c:pt idx="7538">
                  <c:v>2219.0</c:v>
                </c:pt>
                <c:pt idx="7539">
                  <c:v>2220.0</c:v>
                </c:pt>
                <c:pt idx="7540">
                  <c:v>2220.0</c:v>
                </c:pt>
                <c:pt idx="7541">
                  <c:v>2220.0</c:v>
                </c:pt>
                <c:pt idx="7542">
                  <c:v>2220.0</c:v>
                </c:pt>
                <c:pt idx="7543">
                  <c:v>2220.0</c:v>
                </c:pt>
                <c:pt idx="7544">
                  <c:v>2220.0</c:v>
                </c:pt>
                <c:pt idx="7545">
                  <c:v>2220.0</c:v>
                </c:pt>
                <c:pt idx="7546">
                  <c:v>2220.0</c:v>
                </c:pt>
                <c:pt idx="7547">
                  <c:v>2220.0</c:v>
                </c:pt>
                <c:pt idx="7548">
                  <c:v>2220.0</c:v>
                </c:pt>
                <c:pt idx="7549">
                  <c:v>2220.0</c:v>
                </c:pt>
                <c:pt idx="7550">
                  <c:v>2220.0</c:v>
                </c:pt>
                <c:pt idx="7551">
                  <c:v>2220.0</c:v>
                </c:pt>
                <c:pt idx="7552">
                  <c:v>2220.0</c:v>
                </c:pt>
                <c:pt idx="7553">
                  <c:v>2220.0</c:v>
                </c:pt>
                <c:pt idx="7554">
                  <c:v>2220.0</c:v>
                </c:pt>
                <c:pt idx="7555">
                  <c:v>2220.0</c:v>
                </c:pt>
                <c:pt idx="7556">
                  <c:v>2220.0</c:v>
                </c:pt>
                <c:pt idx="7557">
                  <c:v>2220.0</c:v>
                </c:pt>
                <c:pt idx="7558">
                  <c:v>2220.0</c:v>
                </c:pt>
                <c:pt idx="7559">
                  <c:v>2220.0</c:v>
                </c:pt>
                <c:pt idx="7560">
                  <c:v>2221.0</c:v>
                </c:pt>
                <c:pt idx="7561">
                  <c:v>2222.0</c:v>
                </c:pt>
                <c:pt idx="7562">
                  <c:v>2222.0</c:v>
                </c:pt>
                <c:pt idx="7563">
                  <c:v>2222.0</c:v>
                </c:pt>
                <c:pt idx="7564">
                  <c:v>2223.0</c:v>
                </c:pt>
                <c:pt idx="7565">
                  <c:v>2223.0</c:v>
                </c:pt>
                <c:pt idx="7566">
                  <c:v>2223.0</c:v>
                </c:pt>
                <c:pt idx="7567">
                  <c:v>2223.0</c:v>
                </c:pt>
                <c:pt idx="7568">
                  <c:v>2223.0</c:v>
                </c:pt>
                <c:pt idx="7569">
                  <c:v>2223.0</c:v>
                </c:pt>
                <c:pt idx="7570">
                  <c:v>2223.0</c:v>
                </c:pt>
                <c:pt idx="7571">
                  <c:v>2224.0</c:v>
                </c:pt>
                <c:pt idx="7572">
                  <c:v>2224.0</c:v>
                </c:pt>
                <c:pt idx="7573">
                  <c:v>2224.0</c:v>
                </c:pt>
                <c:pt idx="7574">
                  <c:v>2224.0</c:v>
                </c:pt>
                <c:pt idx="7575">
                  <c:v>2224.0</c:v>
                </c:pt>
                <c:pt idx="7576">
                  <c:v>2224.0</c:v>
                </c:pt>
                <c:pt idx="7577">
                  <c:v>2224.0</c:v>
                </c:pt>
                <c:pt idx="7578">
                  <c:v>2224.0</c:v>
                </c:pt>
                <c:pt idx="7579">
                  <c:v>2224.0</c:v>
                </c:pt>
                <c:pt idx="7580">
                  <c:v>2224.0</c:v>
                </c:pt>
                <c:pt idx="7581">
                  <c:v>2224.0</c:v>
                </c:pt>
                <c:pt idx="7582">
                  <c:v>2224.0</c:v>
                </c:pt>
                <c:pt idx="7583">
                  <c:v>2224.0</c:v>
                </c:pt>
                <c:pt idx="7584">
                  <c:v>2225.0</c:v>
                </c:pt>
                <c:pt idx="7585">
                  <c:v>2226.0</c:v>
                </c:pt>
                <c:pt idx="7586">
                  <c:v>2226.0</c:v>
                </c:pt>
                <c:pt idx="7587">
                  <c:v>2227.0</c:v>
                </c:pt>
                <c:pt idx="7588">
                  <c:v>2227.0</c:v>
                </c:pt>
                <c:pt idx="7589">
                  <c:v>2228.0</c:v>
                </c:pt>
                <c:pt idx="7590">
                  <c:v>2229.0</c:v>
                </c:pt>
                <c:pt idx="7591">
                  <c:v>2229.0</c:v>
                </c:pt>
                <c:pt idx="7592">
                  <c:v>2230.0</c:v>
                </c:pt>
                <c:pt idx="7593">
                  <c:v>2231.0</c:v>
                </c:pt>
                <c:pt idx="7594">
                  <c:v>2232.0</c:v>
                </c:pt>
                <c:pt idx="7595">
                  <c:v>2232.0</c:v>
                </c:pt>
                <c:pt idx="7596">
                  <c:v>2232.0</c:v>
                </c:pt>
                <c:pt idx="7597">
                  <c:v>2232.0</c:v>
                </c:pt>
                <c:pt idx="7598">
                  <c:v>2233.0</c:v>
                </c:pt>
                <c:pt idx="7599">
                  <c:v>2233.0</c:v>
                </c:pt>
                <c:pt idx="7600">
                  <c:v>2234.0</c:v>
                </c:pt>
                <c:pt idx="7601">
                  <c:v>2234.0</c:v>
                </c:pt>
                <c:pt idx="7602">
                  <c:v>2234.0</c:v>
                </c:pt>
                <c:pt idx="7603">
                  <c:v>2234.0</c:v>
                </c:pt>
                <c:pt idx="7604">
                  <c:v>2235.0</c:v>
                </c:pt>
                <c:pt idx="7605">
                  <c:v>2235.0</c:v>
                </c:pt>
                <c:pt idx="7606">
                  <c:v>2235.0</c:v>
                </c:pt>
                <c:pt idx="7607">
                  <c:v>2236.0</c:v>
                </c:pt>
                <c:pt idx="7608">
                  <c:v>2236.0</c:v>
                </c:pt>
                <c:pt idx="7609">
                  <c:v>2236.0</c:v>
                </c:pt>
                <c:pt idx="7610">
                  <c:v>2236.0</c:v>
                </c:pt>
                <c:pt idx="7611">
                  <c:v>2236.0</c:v>
                </c:pt>
                <c:pt idx="7612">
                  <c:v>2236.0</c:v>
                </c:pt>
                <c:pt idx="7613">
                  <c:v>2236.0</c:v>
                </c:pt>
                <c:pt idx="7614">
                  <c:v>2236.0</c:v>
                </c:pt>
                <c:pt idx="7615">
                  <c:v>2236.0</c:v>
                </c:pt>
                <c:pt idx="7616">
                  <c:v>2236.0</c:v>
                </c:pt>
                <c:pt idx="7617">
                  <c:v>2236.0</c:v>
                </c:pt>
                <c:pt idx="7618">
                  <c:v>2236.0</c:v>
                </c:pt>
                <c:pt idx="7619">
                  <c:v>2236.0</c:v>
                </c:pt>
                <c:pt idx="7620">
                  <c:v>2236.0</c:v>
                </c:pt>
                <c:pt idx="7621">
                  <c:v>2236.0</c:v>
                </c:pt>
                <c:pt idx="7622">
                  <c:v>2236.0</c:v>
                </c:pt>
                <c:pt idx="7623">
                  <c:v>2237.0</c:v>
                </c:pt>
                <c:pt idx="7624">
                  <c:v>2238.0</c:v>
                </c:pt>
                <c:pt idx="7625">
                  <c:v>2238.0</c:v>
                </c:pt>
                <c:pt idx="7626">
                  <c:v>2238.0</c:v>
                </c:pt>
                <c:pt idx="7627">
                  <c:v>2239.0</c:v>
                </c:pt>
                <c:pt idx="7628">
                  <c:v>2240.0</c:v>
                </c:pt>
                <c:pt idx="7629">
                  <c:v>2241.0</c:v>
                </c:pt>
                <c:pt idx="7630">
                  <c:v>2241.0</c:v>
                </c:pt>
                <c:pt idx="7631">
                  <c:v>2241.0</c:v>
                </c:pt>
                <c:pt idx="7632">
                  <c:v>2241.0</c:v>
                </c:pt>
                <c:pt idx="7633">
                  <c:v>2241.0</c:v>
                </c:pt>
                <c:pt idx="7634">
                  <c:v>2242.0</c:v>
                </c:pt>
                <c:pt idx="7635">
                  <c:v>2242.0</c:v>
                </c:pt>
                <c:pt idx="7636">
                  <c:v>2242.0</c:v>
                </c:pt>
                <c:pt idx="7637">
                  <c:v>2242.0</c:v>
                </c:pt>
                <c:pt idx="7638">
                  <c:v>2242.0</c:v>
                </c:pt>
                <c:pt idx="7639">
                  <c:v>2242.0</c:v>
                </c:pt>
                <c:pt idx="7640">
                  <c:v>2243.0</c:v>
                </c:pt>
                <c:pt idx="7641">
                  <c:v>2243.0</c:v>
                </c:pt>
                <c:pt idx="7642">
                  <c:v>2243.0</c:v>
                </c:pt>
                <c:pt idx="7643">
                  <c:v>2243.0</c:v>
                </c:pt>
                <c:pt idx="7644">
                  <c:v>2244.0</c:v>
                </c:pt>
                <c:pt idx="7645">
                  <c:v>2244.0</c:v>
                </c:pt>
                <c:pt idx="7646">
                  <c:v>2244.0</c:v>
                </c:pt>
                <c:pt idx="7647">
                  <c:v>2245.0</c:v>
                </c:pt>
                <c:pt idx="7648">
                  <c:v>2245.0</c:v>
                </c:pt>
                <c:pt idx="7649">
                  <c:v>2245.0</c:v>
                </c:pt>
                <c:pt idx="7650">
                  <c:v>2245.0</c:v>
                </c:pt>
                <c:pt idx="7651">
                  <c:v>2245.0</c:v>
                </c:pt>
                <c:pt idx="7652">
                  <c:v>2245.0</c:v>
                </c:pt>
                <c:pt idx="7653">
                  <c:v>2245.0</c:v>
                </c:pt>
                <c:pt idx="7654">
                  <c:v>2245.0</c:v>
                </c:pt>
                <c:pt idx="7655">
                  <c:v>2245.0</c:v>
                </c:pt>
                <c:pt idx="7656">
                  <c:v>2245.0</c:v>
                </c:pt>
                <c:pt idx="7657">
                  <c:v>2245.0</c:v>
                </c:pt>
                <c:pt idx="7658">
                  <c:v>2246.0</c:v>
                </c:pt>
                <c:pt idx="7659">
                  <c:v>2247.0</c:v>
                </c:pt>
                <c:pt idx="7660">
                  <c:v>2248.0</c:v>
                </c:pt>
                <c:pt idx="7661">
                  <c:v>2248.0</c:v>
                </c:pt>
                <c:pt idx="7662">
                  <c:v>2249.0</c:v>
                </c:pt>
                <c:pt idx="7663">
                  <c:v>2250.0</c:v>
                </c:pt>
                <c:pt idx="7664">
                  <c:v>2251.0</c:v>
                </c:pt>
                <c:pt idx="7665">
                  <c:v>2251.0</c:v>
                </c:pt>
                <c:pt idx="7666">
                  <c:v>2251.0</c:v>
                </c:pt>
                <c:pt idx="7667">
                  <c:v>2252.0</c:v>
                </c:pt>
                <c:pt idx="7668">
                  <c:v>2252.0</c:v>
                </c:pt>
                <c:pt idx="7669">
                  <c:v>2252.0</c:v>
                </c:pt>
                <c:pt idx="7670">
                  <c:v>2253.0</c:v>
                </c:pt>
                <c:pt idx="7671">
                  <c:v>2254.0</c:v>
                </c:pt>
                <c:pt idx="7672">
                  <c:v>2255.0</c:v>
                </c:pt>
                <c:pt idx="7673">
                  <c:v>2256.0</c:v>
                </c:pt>
                <c:pt idx="7674">
                  <c:v>2257.0</c:v>
                </c:pt>
                <c:pt idx="7675">
                  <c:v>2258.0</c:v>
                </c:pt>
                <c:pt idx="7676">
                  <c:v>2259.0</c:v>
                </c:pt>
                <c:pt idx="7677">
                  <c:v>2260.0</c:v>
                </c:pt>
                <c:pt idx="7678">
                  <c:v>2261.0</c:v>
                </c:pt>
                <c:pt idx="7679">
                  <c:v>2262.0</c:v>
                </c:pt>
                <c:pt idx="7680">
                  <c:v>2263.0</c:v>
                </c:pt>
                <c:pt idx="7681">
                  <c:v>2264.0</c:v>
                </c:pt>
                <c:pt idx="7682">
                  <c:v>2265.0</c:v>
                </c:pt>
                <c:pt idx="7683">
                  <c:v>2265.0</c:v>
                </c:pt>
                <c:pt idx="7684">
                  <c:v>2266.0</c:v>
                </c:pt>
                <c:pt idx="7685">
                  <c:v>2267.0</c:v>
                </c:pt>
                <c:pt idx="7686">
                  <c:v>2268.0</c:v>
                </c:pt>
                <c:pt idx="7687">
                  <c:v>2269.0</c:v>
                </c:pt>
                <c:pt idx="7688">
                  <c:v>2270.0</c:v>
                </c:pt>
                <c:pt idx="7689">
                  <c:v>2270.0</c:v>
                </c:pt>
                <c:pt idx="7690">
                  <c:v>2271.0</c:v>
                </c:pt>
                <c:pt idx="7691">
                  <c:v>2272.0</c:v>
                </c:pt>
                <c:pt idx="7692">
                  <c:v>2273.0</c:v>
                </c:pt>
                <c:pt idx="7693">
                  <c:v>2273.0</c:v>
                </c:pt>
                <c:pt idx="7694">
                  <c:v>2273.0</c:v>
                </c:pt>
                <c:pt idx="7695">
                  <c:v>2274.0</c:v>
                </c:pt>
                <c:pt idx="7696">
                  <c:v>2275.0</c:v>
                </c:pt>
                <c:pt idx="7697">
                  <c:v>2276.0</c:v>
                </c:pt>
                <c:pt idx="7698">
                  <c:v>2277.0</c:v>
                </c:pt>
                <c:pt idx="7699">
                  <c:v>2278.0</c:v>
                </c:pt>
                <c:pt idx="7700">
                  <c:v>2279.0</c:v>
                </c:pt>
                <c:pt idx="7701">
                  <c:v>2280.0</c:v>
                </c:pt>
                <c:pt idx="7702">
                  <c:v>2281.0</c:v>
                </c:pt>
                <c:pt idx="7703">
                  <c:v>2281.0</c:v>
                </c:pt>
                <c:pt idx="7704">
                  <c:v>2282.0</c:v>
                </c:pt>
                <c:pt idx="7705">
                  <c:v>2282.0</c:v>
                </c:pt>
                <c:pt idx="7706">
                  <c:v>2282.0</c:v>
                </c:pt>
                <c:pt idx="7707">
                  <c:v>2282.0</c:v>
                </c:pt>
                <c:pt idx="7708">
                  <c:v>2282.0</c:v>
                </c:pt>
                <c:pt idx="7709">
                  <c:v>2282.0</c:v>
                </c:pt>
                <c:pt idx="7710">
                  <c:v>2282.0</c:v>
                </c:pt>
                <c:pt idx="7711">
                  <c:v>2282.0</c:v>
                </c:pt>
                <c:pt idx="7712">
                  <c:v>2283.0</c:v>
                </c:pt>
                <c:pt idx="7713">
                  <c:v>2284.0</c:v>
                </c:pt>
                <c:pt idx="7714">
                  <c:v>2284.0</c:v>
                </c:pt>
                <c:pt idx="7715">
                  <c:v>2284.0</c:v>
                </c:pt>
                <c:pt idx="7716">
                  <c:v>2284.0</c:v>
                </c:pt>
                <c:pt idx="7717">
                  <c:v>2284.0</c:v>
                </c:pt>
                <c:pt idx="7718">
                  <c:v>2284.0</c:v>
                </c:pt>
                <c:pt idx="7719">
                  <c:v>2285.0</c:v>
                </c:pt>
                <c:pt idx="7720">
                  <c:v>2285.0</c:v>
                </c:pt>
                <c:pt idx="7721">
                  <c:v>2285.0</c:v>
                </c:pt>
                <c:pt idx="7722">
                  <c:v>2285.0</c:v>
                </c:pt>
                <c:pt idx="7723">
                  <c:v>2285.0</c:v>
                </c:pt>
                <c:pt idx="7724">
                  <c:v>2286.0</c:v>
                </c:pt>
                <c:pt idx="7725">
                  <c:v>2286.0</c:v>
                </c:pt>
                <c:pt idx="7726">
                  <c:v>2286.0</c:v>
                </c:pt>
                <c:pt idx="7727">
                  <c:v>2286.0</c:v>
                </c:pt>
                <c:pt idx="7728">
                  <c:v>2286.0</c:v>
                </c:pt>
                <c:pt idx="7729">
                  <c:v>2286.0</c:v>
                </c:pt>
                <c:pt idx="7730">
                  <c:v>2286.0</c:v>
                </c:pt>
                <c:pt idx="7731">
                  <c:v>2286.0</c:v>
                </c:pt>
                <c:pt idx="7732">
                  <c:v>2286.0</c:v>
                </c:pt>
                <c:pt idx="7733">
                  <c:v>2286.0</c:v>
                </c:pt>
                <c:pt idx="7734">
                  <c:v>2286.0</c:v>
                </c:pt>
                <c:pt idx="7735">
                  <c:v>2286.0</c:v>
                </c:pt>
                <c:pt idx="7736">
                  <c:v>2286.0</c:v>
                </c:pt>
                <c:pt idx="7737">
                  <c:v>2286.0</c:v>
                </c:pt>
                <c:pt idx="7738">
                  <c:v>2286.0</c:v>
                </c:pt>
                <c:pt idx="7739">
                  <c:v>2286.0</c:v>
                </c:pt>
                <c:pt idx="7740">
                  <c:v>2286.0</c:v>
                </c:pt>
                <c:pt idx="7741">
                  <c:v>2286.0</c:v>
                </c:pt>
                <c:pt idx="7742">
                  <c:v>2286.0</c:v>
                </c:pt>
                <c:pt idx="7743">
                  <c:v>2286.0</c:v>
                </c:pt>
                <c:pt idx="7744">
                  <c:v>2286.0</c:v>
                </c:pt>
                <c:pt idx="7745">
                  <c:v>2286.0</c:v>
                </c:pt>
                <c:pt idx="7746">
                  <c:v>2286.0</c:v>
                </c:pt>
                <c:pt idx="7747">
                  <c:v>2286.0</c:v>
                </c:pt>
                <c:pt idx="7748">
                  <c:v>2286.0</c:v>
                </c:pt>
                <c:pt idx="7749">
                  <c:v>2286.0</c:v>
                </c:pt>
                <c:pt idx="7750">
                  <c:v>2286.0</c:v>
                </c:pt>
                <c:pt idx="7751">
                  <c:v>2286.0</c:v>
                </c:pt>
                <c:pt idx="7752">
                  <c:v>2286.0</c:v>
                </c:pt>
                <c:pt idx="7753">
                  <c:v>2286.0</c:v>
                </c:pt>
                <c:pt idx="7754">
                  <c:v>2286.0</c:v>
                </c:pt>
                <c:pt idx="7755">
                  <c:v>2286.0</c:v>
                </c:pt>
                <c:pt idx="7756">
                  <c:v>2286.0</c:v>
                </c:pt>
                <c:pt idx="7757">
                  <c:v>2286.0</c:v>
                </c:pt>
                <c:pt idx="7758">
                  <c:v>2286.0</c:v>
                </c:pt>
                <c:pt idx="7759">
                  <c:v>2286.0</c:v>
                </c:pt>
                <c:pt idx="7760">
                  <c:v>2286.0</c:v>
                </c:pt>
                <c:pt idx="7761">
                  <c:v>2286.0</c:v>
                </c:pt>
                <c:pt idx="7762">
                  <c:v>2286.0</c:v>
                </c:pt>
                <c:pt idx="7763">
                  <c:v>2286.0</c:v>
                </c:pt>
                <c:pt idx="7764">
                  <c:v>2286.0</c:v>
                </c:pt>
                <c:pt idx="7765">
                  <c:v>2286.0</c:v>
                </c:pt>
                <c:pt idx="7766">
                  <c:v>2286.0</c:v>
                </c:pt>
                <c:pt idx="7767">
                  <c:v>2286.0</c:v>
                </c:pt>
                <c:pt idx="7768">
                  <c:v>2286.0</c:v>
                </c:pt>
                <c:pt idx="7769">
                  <c:v>2286.0</c:v>
                </c:pt>
                <c:pt idx="7770">
                  <c:v>2286.0</c:v>
                </c:pt>
                <c:pt idx="7771">
                  <c:v>2286.0</c:v>
                </c:pt>
                <c:pt idx="7772">
                  <c:v>2286.0</c:v>
                </c:pt>
                <c:pt idx="7773">
                  <c:v>2286.0</c:v>
                </c:pt>
                <c:pt idx="7774">
                  <c:v>2287.0</c:v>
                </c:pt>
                <c:pt idx="7775">
                  <c:v>2288.0</c:v>
                </c:pt>
                <c:pt idx="7776">
                  <c:v>2289.0</c:v>
                </c:pt>
                <c:pt idx="7777">
                  <c:v>2289.0</c:v>
                </c:pt>
                <c:pt idx="7778">
                  <c:v>2289.0</c:v>
                </c:pt>
                <c:pt idx="7779">
                  <c:v>2289.0</c:v>
                </c:pt>
                <c:pt idx="7780">
                  <c:v>2289.0</c:v>
                </c:pt>
                <c:pt idx="7781">
                  <c:v>2289.0</c:v>
                </c:pt>
                <c:pt idx="7782">
                  <c:v>2289.0</c:v>
                </c:pt>
                <c:pt idx="7783">
                  <c:v>2289.0</c:v>
                </c:pt>
                <c:pt idx="7784">
                  <c:v>2289.0</c:v>
                </c:pt>
                <c:pt idx="7785">
                  <c:v>2289.0</c:v>
                </c:pt>
                <c:pt idx="7786">
                  <c:v>2289.0</c:v>
                </c:pt>
                <c:pt idx="7787">
                  <c:v>2289.0</c:v>
                </c:pt>
                <c:pt idx="7788">
                  <c:v>2289.0</c:v>
                </c:pt>
                <c:pt idx="7789">
                  <c:v>2289.0</c:v>
                </c:pt>
                <c:pt idx="7790">
                  <c:v>2290.0</c:v>
                </c:pt>
                <c:pt idx="7791">
                  <c:v>2290.0</c:v>
                </c:pt>
                <c:pt idx="7792">
                  <c:v>2290.0</c:v>
                </c:pt>
                <c:pt idx="7793">
                  <c:v>2291.0</c:v>
                </c:pt>
                <c:pt idx="7794">
                  <c:v>2291.0</c:v>
                </c:pt>
                <c:pt idx="7795">
                  <c:v>2291.0</c:v>
                </c:pt>
                <c:pt idx="7796">
                  <c:v>2292.0</c:v>
                </c:pt>
                <c:pt idx="7797">
                  <c:v>2292.0</c:v>
                </c:pt>
                <c:pt idx="7798">
                  <c:v>2292.0</c:v>
                </c:pt>
                <c:pt idx="7799">
                  <c:v>2293.0</c:v>
                </c:pt>
                <c:pt idx="7800">
                  <c:v>2293.0</c:v>
                </c:pt>
                <c:pt idx="7801">
                  <c:v>2293.0</c:v>
                </c:pt>
                <c:pt idx="7802">
                  <c:v>2293.0</c:v>
                </c:pt>
                <c:pt idx="7803">
                  <c:v>2293.0</c:v>
                </c:pt>
                <c:pt idx="7804">
                  <c:v>2293.0</c:v>
                </c:pt>
                <c:pt idx="7805">
                  <c:v>2293.0</c:v>
                </c:pt>
                <c:pt idx="7806">
                  <c:v>2293.0</c:v>
                </c:pt>
                <c:pt idx="7807">
                  <c:v>2293.0</c:v>
                </c:pt>
                <c:pt idx="7808">
                  <c:v>2293.0</c:v>
                </c:pt>
                <c:pt idx="7809">
                  <c:v>2293.0</c:v>
                </c:pt>
                <c:pt idx="7810">
                  <c:v>2293.0</c:v>
                </c:pt>
                <c:pt idx="7811">
                  <c:v>2293.0</c:v>
                </c:pt>
                <c:pt idx="7812">
                  <c:v>2293.0</c:v>
                </c:pt>
                <c:pt idx="7813">
                  <c:v>2293.0</c:v>
                </c:pt>
                <c:pt idx="7814">
                  <c:v>2294.0</c:v>
                </c:pt>
                <c:pt idx="7815">
                  <c:v>2295.0</c:v>
                </c:pt>
                <c:pt idx="7816">
                  <c:v>2296.0</c:v>
                </c:pt>
                <c:pt idx="7817">
                  <c:v>2297.0</c:v>
                </c:pt>
                <c:pt idx="7818">
                  <c:v>2297.0</c:v>
                </c:pt>
                <c:pt idx="7819">
                  <c:v>2297.0</c:v>
                </c:pt>
                <c:pt idx="7820">
                  <c:v>2298.0</c:v>
                </c:pt>
                <c:pt idx="7821">
                  <c:v>2298.0</c:v>
                </c:pt>
                <c:pt idx="7822">
                  <c:v>2299.0</c:v>
                </c:pt>
                <c:pt idx="7823">
                  <c:v>2299.0</c:v>
                </c:pt>
                <c:pt idx="7824">
                  <c:v>2299.0</c:v>
                </c:pt>
                <c:pt idx="7825">
                  <c:v>2300.0</c:v>
                </c:pt>
                <c:pt idx="7826">
                  <c:v>2300.0</c:v>
                </c:pt>
                <c:pt idx="7827">
                  <c:v>2301.0</c:v>
                </c:pt>
                <c:pt idx="7828">
                  <c:v>2301.0</c:v>
                </c:pt>
                <c:pt idx="7829">
                  <c:v>2301.0</c:v>
                </c:pt>
                <c:pt idx="7830">
                  <c:v>2301.0</c:v>
                </c:pt>
                <c:pt idx="7831">
                  <c:v>2301.0</c:v>
                </c:pt>
                <c:pt idx="7832">
                  <c:v>2301.0</c:v>
                </c:pt>
                <c:pt idx="7833">
                  <c:v>2301.0</c:v>
                </c:pt>
                <c:pt idx="7834">
                  <c:v>2301.0</c:v>
                </c:pt>
                <c:pt idx="7835">
                  <c:v>2301.0</c:v>
                </c:pt>
                <c:pt idx="7836">
                  <c:v>2301.0</c:v>
                </c:pt>
                <c:pt idx="7837">
                  <c:v>2301.0</c:v>
                </c:pt>
                <c:pt idx="7838">
                  <c:v>2301.0</c:v>
                </c:pt>
                <c:pt idx="7839">
                  <c:v>2301.0</c:v>
                </c:pt>
                <c:pt idx="7840">
                  <c:v>2301.0</c:v>
                </c:pt>
                <c:pt idx="7841">
                  <c:v>2301.0</c:v>
                </c:pt>
                <c:pt idx="7842">
                  <c:v>2301.0</c:v>
                </c:pt>
                <c:pt idx="7843">
                  <c:v>2301.0</c:v>
                </c:pt>
                <c:pt idx="7844">
                  <c:v>2301.0</c:v>
                </c:pt>
                <c:pt idx="7845">
                  <c:v>2301.0</c:v>
                </c:pt>
                <c:pt idx="7846">
                  <c:v>2301.0</c:v>
                </c:pt>
                <c:pt idx="7847">
                  <c:v>2301.0</c:v>
                </c:pt>
                <c:pt idx="7848">
                  <c:v>2301.0</c:v>
                </c:pt>
                <c:pt idx="7849">
                  <c:v>2301.0</c:v>
                </c:pt>
                <c:pt idx="7850">
                  <c:v>2301.0</c:v>
                </c:pt>
                <c:pt idx="7851">
                  <c:v>2301.0</c:v>
                </c:pt>
                <c:pt idx="7852">
                  <c:v>2301.0</c:v>
                </c:pt>
                <c:pt idx="7853">
                  <c:v>2301.0</c:v>
                </c:pt>
                <c:pt idx="7854">
                  <c:v>2302.0</c:v>
                </c:pt>
                <c:pt idx="7855">
                  <c:v>2303.0</c:v>
                </c:pt>
                <c:pt idx="7856">
                  <c:v>2304.0</c:v>
                </c:pt>
                <c:pt idx="7857">
                  <c:v>2304.0</c:v>
                </c:pt>
                <c:pt idx="7858">
                  <c:v>2304.0</c:v>
                </c:pt>
                <c:pt idx="7859">
                  <c:v>2304.0</c:v>
                </c:pt>
                <c:pt idx="7860">
                  <c:v>2304.0</c:v>
                </c:pt>
                <c:pt idx="7861">
                  <c:v>2305.0</c:v>
                </c:pt>
                <c:pt idx="7862">
                  <c:v>2306.0</c:v>
                </c:pt>
                <c:pt idx="7863">
                  <c:v>2307.0</c:v>
                </c:pt>
                <c:pt idx="7864">
                  <c:v>2308.0</c:v>
                </c:pt>
                <c:pt idx="7865">
                  <c:v>2309.0</c:v>
                </c:pt>
                <c:pt idx="7866">
                  <c:v>2309.0</c:v>
                </c:pt>
                <c:pt idx="7867">
                  <c:v>2310.0</c:v>
                </c:pt>
                <c:pt idx="7868">
                  <c:v>2310.0</c:v>
                </c:pt>
                <c:pt idx="7869">
                  <c:v>2310.0</c:v>
                </c:pt>
                <c:pt idx="7870">
                  <c:v>2311.0</c:v>
                </c:pt>
                <c:pt idx="7871">
                  <c:v>2312.0</c:v>
                </c:pt>
                <c:pt idx="7872">
                  <c:v>2312.0</c:v>
                </c:pt>
                <c:pt idx="7873">
                  <c:v>2313.0</c:v>
                </c:pt>
                <c:pt idx="7874">
                  <c:v>2313.0</c:v>
                </c:pt>
                <c:pt idx="7875">
                  <c:v>2314.0</c:v>
                </c:pt>
                <c:pt idx="7876">
                  <c:v>2314.0</c:v>
                </c:pt>
                <c:pt idx="7877">
                  <c:v>2315.0</c:v>
                </c:pt>
                <c:pt idx="7878">
                  <c:v>2316.0</c:v>
                </c:pt>
                <c:pt idx="7879">
                  <c:v>2316.0</c:v>
                </c:pt>
                <c:pt idx="7880">
                  <c:v>2316.0</c:v>
                </c:pt>
                <c:pt idx="7881">
                  <c:v>2317.0</c:v>
                </c:pt>
                <c:pt idx="7882">
                  <c:v>2318.0</c:v>
                </c:pt>
                <c:pt idx="7883">
                  <c:v>2318.0</c:v>
                </c:pt>
                <c:pt idx="7884">
                  <c:v>2319.0</c:v>
                </c:pt>
                <c:pt idx="7885">
                  <c:v>2319.0</c:v>
                </c:pt>
                <c:pt idx="7886">
                  <c:v>2319.0</c:v>
                </c:pt>
                <c:pt idx="7887">
                  <c:v>2320.0</c:v>
                </c:pt>
                <c:pt idx="7888">
                  <c:v>2321.0</c:v>
                </c:pt>
                <c:pt idx="7889">
                  <c:v>2322.0</c:v>
                </c:pt>
                <c:pt idx="7890">
                  <c:v>2323.0</c:v>
                </c:pt>
                <c:pt idx="7891">
                  <c:v>2324.0</c:v>
                </c:pt>
                <c:pt idx="7892">
                  <c:v>2325.0</c:v>
                </c:pt>
                <c:pt idx="7893">
                  <c:v>2326.0</c:v>
                </c:pt>
                <c:pt idx="7894">
                  <c:v>2327.0</c:v>
                </c:pt>
                <c:pt idx="7895">
                  <c:v>2328.0</c:v>
                </c:pt>
                <c:pt idx="7896">
                  <c:v>2329.0</c:v>
                </c:pt>
                <c:pt idx="7897">
                  <c:v>2329.0</c:v>
                </c:pt>
                <c:pt idx="7898">
                  <c:v>2329.0</c:v>
                </c:pt>
                <c:pt idx="7899">
                  <c:v>2329.0</c:v>
                </c:pt>
                <c:pt idx="7900">
                  <c:v>2330.0</c:v>
                </c:pt>
                <c:pt idx="7901">
                  <c:v>2331.0</c:v>
                </c:pt>
                <c:pt idx="7902">
                  <c:v>2331.0</c:v>
                </c:pt>
                <c:pt idx="7903">
                  <c:v>2331.0</c:v>
                </c:pt>
                <c:pt idx="7904">
                  <c:v>2331.0</c:v>
                </c:pt>
                <c:pt idx="7905">
                  <c:v>2332.0</c:v>
                </c:pt>
                <c:pt idx="7906">
                  <c:v>2332.0</c:v>
                </c:pt>
                <c:pt idx="7907">
                  <c:v>2332.0</c:v>
                </c:pt>
                <c:pt idx="7908">
                  <c:v>2332.0</c:v>
                </c:pt>
                <c:pt idx="7909">
                  <c:v>2332.0</c:v>
                </c:pt>
                <c:pt idx="7910">
                  <c:v>2332.0</c:v>
                </c:pt>
                <c:pt idx="7911">
                  <c:v>2332.0</c:v>
                </c:pt>
                <c:pt idx="7912">
                  <c:v>2333.0</c:v>
                </c:pt>
                <c:pt idx="7913">
                  <c:v>2333.0</c:v>
                </c:pt>
                <c:pt idx="7914">
                  <c:v>2334.0</c:v>
                </c:pt>
                <c:pt idx="7915">
                  <c:v>2335.0</c:v>
                </c:pt>
                <c:pt idx="7916">
                  <c:v>2335.0</c:v>
                </c:pt>
                <c:pt idx="7917">
                  <c:v>2335.0</c:v>
                </c:pt>
                <c:pt idx="7918">
                  <c:v>2335.0</c:v>
                </c:pt>
                <c:pt idx="7919">
                  <c:v>2335.0</c:v>
                </c:pt>
                <c:pt idx="7920">
                  <c:v>2335.0</c:v>
                </c:pt>
                <c:pt idx="7921">
                  <c:v>2335.0</c:v>
                </c:pt>
                <c:pt idx="7922">
                  <c:v>2335.0</c:v>
                </c:pt>
                <c:pt idx="7923">
                  <c:v>2335.0</c:v>
                </c:pt>
                <c:pt idx="7924">
                  <c:v>2335.0</c:v>
                </c:pt>
                <c:pt idx="7925">
                  <c:v>2335.0</c:v>
                </c:pt>
                <c:pt idx="7926">
                  <c:v>2335.0</c:v>
                </c:pt>
                <c:pt idx="7927">
                  <c:v>2335.0</c:v>
                </c:pt>
                <c:pt idx="7928">
                  <c:v>2336.0</c:v>
                </c:pt>
                <c:pt idx="7929">
                  <c:v>2337.0</c:v>
                </c:pt>
                <c:pt idx="7930">
                  <c:v>2338.0</c:v>
                </c:pt>
                <c:pt idx="7931">
                  <c:v>2339.0</c:v>
                </c:pt>
                <c:pt idx="7932">
                  <c:v>2339.0</c:v>
                </c:pt>
                <c:pt idx="7933">
                  <c:v>2339.0</c:v>
                </c:pt>
                <c:pt idx="7934">
                  <c:v>2340.0</c:v>
                </c:pt>
                <c:pt idx="7935">
                  <c:v>2341.0</c:v>
                </c:pt>
                <c:pt idx="7936">
                  <c:v>2342.0</c:v>
                </c:pt>
                <c:pt idx="7937">
                  <c:v>2343.0</c:v>
                </c:pt>
                <c:pt idx="7938">
                  <c:v>2344.0</c:v>
                </c:pt>
                <c:pt idx="7939">
                  <c:v>2345.0</c:v>
                </c:pt>
                <c:pt idx="7940">
                  <c:v>2346.0</c:v>
                </c:pt>
                <c:pt idx="7941">
                  <c:v>2347.0</c:v>
                </c:pt>
                <c:pt idx="7942">
                  <c:v>2347.0</c:v>
                </c:pt>
                <c:pt idx="7943">
                  <c:v>2347.0</c:v>
                </c:pt>
                <c:pt idx="7944">
                  <c:v>2347.0</c:v>
                </c:pt>
                <c:pt idx="7945">
                  <c:v>2347.0</c:v>
                </c:pt>
                <c:pt idx="7946">
                  <c:v>2347.0</c:v>
                </c:pt>
                <c:pt idx="7947">
                  <c:v>2347.0</c:v>
                </c:pt>
                <c:pt idx="7948">
                  <c:v>2347.0</c:v>
                </c:pt>
                <c:pt idx="7949">
                  <c:v>2348.0</c:v>
                </c:pt>
                <c:pt idx="7950">
                  <c:v>2348.0</c:v>
                </c:pt>
                <c:pt idx="7951">
                  <c:v>2348.0</c:v>
                </c:pt>
                <c:pt idx="7952">
                  <c:v>2349.0</c:v>
                </c:pt>
                <c:pt idx="7953">
                  <c:v>2349.0</c:v>
                </c:pt>
                <c:pt idx="7954">
                  <c:v>2349.0</c:v>
                </c:pt>
                <c:pt idx="7955">
                  <c:v>2349.0</c:v>
                </c:pt>
                <c:pt idx="7956">
                  <c:v>2349.0</c:v>
                </c:pt>
                <c:pt idx="7957">
                  <c:v>2349.0</c:v>
                </c:pt>
                <c:pt idx="7958">
                  <c:v>2349.0</c:v>
                </c:pt>
                <c:pt idx="7959">
                  <c:v>2350.0</c:v>
                </c:pt>
                <c:pt idx="7960">
                  <c:v>2350.0</c:v>
                </c:pt>
                <c:pt idx="7961">
                  <c:v>2350.0</c:v>
                </c:pt>
                <c:pt idx="7962">
                  <c:v>2351.0</c:v>
                </c:pt>
                <c:pt idx="7963">
                  <c:v>2352.0</c:v>
                </c:pt>
                <c:pt idx="7964">
                  <c:v>2352.0</c:v>
                </c:pt>
                <c:pt idx="7965">
                  <c:v>2352.0</c:v>
                </c:pt>
                <c:pt idx="7966">
                  <c:v>2352.0</c:v>
                </c:pt>
                <c:pt idx="7967">
                  <c:v>2353.0</c:v>
                </c:pt>
                <c:pt idx="7968">
                  <c:v>2354.0</c:v>
                </c:pt>
                <c:pt idx="7969">
                  <c:v>2355.0</c:v>
                </c:pt>
                <c:pt idx="7970">
                  <c:v>2356.0</c:v>
                </c:pt>
                <c:pt idx="7971">
                  <c:v>2357.0</c:v>
                </c:pt>
                <c:pt idx="7972">
                  <c:v>2357.0</c:v>
                </c:pt>
                <c:pt idx="7973">
                  <c:v>2357.0</c:v>
                </c:pt>
                <c:pt idx="7974">
                  <c:v>2357.0</c:v>
                </c:pt>
                <c:pt idx="7975">
                  <c:v>2357.0</c:v>
                </c:pt>
                <c:pt idx="7976">
                  <c:v>2358.0</c:v>
                </c:pt>
                <c:pt idx="7977">
                  <c:v>2358.0</c:v>
                </c:pt>
                <c:pt idx="7978">
                  <c:v>2358.0</c:v>
                </c:pt>
                <c:pt idx="7979">
                  <c:v>2358.0</c:v>
                </c:pt>
                <c:pt idx="7980">
                  <c:v>2358.0</c:v>
                </c:pt>
                <c:pt idx="7981">
                  <c:v>2358.0</c:v>
                </c:pt>
                <c:pt idx="7982">
                  <c:v>2358.0</c:v>
                </c:pt>
                <c:pt idx="7983">
                  <c:v>2358.0</c:v>
                </c:pt>
                <c:pt idx="7984">
                  <c:v>2358.0</c:v>
                </c:pt>
                <c:pt idx="7985">
                  <c:v>2358.0</c:v>
                </c:pt>
                <c:pt idx="7986">
                  <c:v>2358.0</c:v>
                </c:pt>
                <c:pt idx="7987">
                  <c:v>2358.0</c:v>
                </c:pt>
                <c:pt idx="7988">
                  <c:v>2358.0</c:v>
                </c:pt>
                <c:pt idx="7989">
                  <c:v>2358.0</c:v>
                </c:pt>
                <c:pt idx="7990">
                  <c:v>2358.0</c:v>
                </c:pt>
                <c:pt idx="7991">
                  <c:v>2358.0</c:v>
                </c:pt>
                <c:pt idx="7992">
                  <c:v>2358.0</c:v>
                </c:pt>
                <c:pt idx="7993">
                  <c:v>2358.0</c:v>
                </c:pt>
                <c:pt idx="7994">
                  <c:v>2358.0</c:v>
                </c:pt>
                <c:pt idx="7995">
                  <c:v>2358.0</c:v>
                </c:pt>
                <c:pt idx="7996">
                  <c:v>2358.0</c:v>
                </c:pt>
                <c:pt idx="7997">
                  <c:v>2358.0</c:v>
                </c:pt>
                <c:pt idx="7998">
                  <c:v>2358.0</c:v>
                </c:pt>
                <c:pt idx="7999">
                  <c:v>2358.0</c:v>
                </c:pt>
                <c:pt idx="8000">
                  <c:v>2358.0</c:v>
                </c:pt>
                <c:pt idx="8001">
                  <c:v>2358.0</c:v>
                </c:pt>
                <c:pt idx="8002">
                  <c:v>2358.0</c:v>
                </c:pt>
                <c:pt idx="8003">
                  <c:v>2359.0</c:v>
                </c:pt>
                <c:pt idx="8004">
                  <c:v>2360.0</c:v>
                </c:pt>
                <c:pt idx="8005">
                  <c:v>2360.0</c:v>
                </c:pt>
                <c:pt idx="8006">
                  <c:v>2360.0</c:v>
                </c:pt>
                <c:pt idx="8007">
                  <c:v>2361.0</c:v>
                </c:pt>
                <c:pt idx="8008">
                  <c:v>2362.0</c:v>
                </c:pt>
                <c:pt idx="8009">
                  <c:v>2362.0</c:v>
                </c:pt>
                <c:pt idx="8010">
                  <c:v>2362.0</c:v>
                </c:pt>
                <c:pt idx="8011">
                  <c:v>2363.0</c:v>
                </c:pt>
                <c:pt idx="8012">
                  <c:v>2364.0</c:v>
                </c:pt>
                <c:pt idx="8013">
                  <c:v>2365.0</c:v>
                </c:pt>
                <c:pt idx="8014">
                  <c:v>2365.0</c:v>
                </c:pt>
                <c:pt idx="8015">
                  <c:v>2366.0</c:v>
                </c:pt>
                <c:pt idx="8016">
                  <c:v>2367.0</c:v>
                </c:pt>
                <c:pt idx="8017">
                  <c:v>2367.0</c:v>
                </c:pt>
                <c:pt idx="8018">
                  <c:v>2368.0</c:v>
                </c:pt>
                <c:pt idx="8019">
                  <c:v>2368.0</c:v>
                </c:pt>
                <c:pt idx="8020">
                  <c:v>2368.0</c:v>
                </c:pt>
                <c:pt idx="8021">
                  <c:v>2368.0</c:v>
                </c:pt>
                <c:pt idx="8022">
                  <c:v>2368.0</c:v>
                </c:pt>
                <c:pt idx="8023">
                  <c:v>2368.0</c:v>
                </c:pt>
                <c:pt idx="8024">
                  <c:v>2369.0</c:v>
                </c:pt>
                <c:pt idx="8025">
                  <c:v>2369.0</c:v>
                </c:pt>
                <c:pt idx="8026">
                  <c:v>2369.0</c:v>
                </c:pt>
                <c:pt idx="8027">
                  <c:v>2369.0</c:v>
                </c:pt>
                <c:pt idx="8028">
                  <c:v>2369.0</c:v>
                </c:pt>
                <c:pt idx="8029">
                  <c:v>2369.0</c:v>
                </c:pt>
                <c:pt idx="8030">
                  <c:v>2369.0</c:v>
                </c:pt>
                <c:pt idx="8031">
                  <c:v>2369.0</c:v>
                </c:pt>
                <c:pt idx="8032">
                  <c:v>2369.0</c:v>
                </c:pt>
                <c:pt idx="8033">
                  <c:v>2369.0</c:v>
                </c:pt>
                <c:pt idx="8034">
                  <c:v>2369.0</c:v>
                </c:pt>
                <c:pt idx="8035">
                  <c:v>2369.0</c:v>
                </c:pt>
                <c:pt idx="8036">
                  <c:v>2369.0</c:v>
                </c:pt>
                <c:pt idx="8037">
                  <c:v>2369.0</c:v>
                </c:pt>
                <c:pt idx="8038">
                  <c:v>2369.0</c:v>
                </c:pt>
                <c:pt idx="8039">
                  <c:v>2369.0</c:v>
                </c:pt>
                <c:pt idx="8040">
                  <c:v>2369.0</c:v>
                </c:pt>
                <c:pt idx="8041">
                  <c:v>2369.0</c:v>
                </c:pt>
                <c:pt idx="8042">
                  <c:v>2370.0</c:v>
                </c:pt>
                <c:pt idx="8043">
                  <c:v>2370.0</c:v>
                </c:pt>
                <c:pt idx="8044">
                  <c:v>2370.0</c:v>
                </c:pt>
                <c:pt idx="8045">
                  <c:v>2370.0</c:v>
                </c:pt>
                <c:pt idx="8046">
                  <c:v>2370.0</c:v>
                </c:pt>
                <c:pt idx="8047">
                  <c:v>2371.0</c:v>
                </c:pt>
                <c:pt idx="8048">
                  <c:v>2372.0</c:v>
                </c:pt>
                <c:pt idx="8049">
                  <c:v>2372.0</c:v>
                </c:pt>
                <c:pt idx="8050">
                  <c:v>2373.0</c:v>
                </c:pt>
                <c:pt idx="8051">
                  <c:v>2373.0</c:v>
                </c:pt>
                <c:pt idx="8052">
                  <c:v>2373.0</c:v>
                </c:pt>
                <c:pt idx="8053">
                  <c:v>2373.0</c:v>
                </c:pt>
                <c:pt idx="8054">
                  <c:v>2373.0</c:v>
                </c:pt>
                <c:pt idx="8055">
                  <c:v>2373.0</c:v>
                </c:pt>
                <c:pt idx="8056">
                  <c:v>2373.0</c:v>
                </c:pt>
                <c:pt idx="8057">
                  <c:v>2373.0</c:v>
                </c:pt>
                <c:pt idx="8058">
                  <c:v>2373.0</c:v>
                </c:pt>
                <c:pt idx="8059">
                  <c:v>2373.0</c:v>
                </c:pt>
                <c:pt idx="8060">
                  <c:v>2373.0</c:v>
                </c:pt>
                <c:pt idx="8061">
                  <c:v>2373.0</c:v>
                </c:pt>
                <c:pt idx="8062">
                  <c:v>2373.0</c:v>
                </c:pt>
                <c:pt idx="8063">
                  <c:v>2373.0</c:v>
                </c:pt>
                <c:pt idx="8064">
                  <c:v>2373.0</c:v>
                </c:pt>
                <c:pt idx="8065">
                  <c:v>2373.0</c:v>
                </c:pt>
                <c:pt idx="8066">
                  <c:v>2373.0</c:v>
                </c:pt>
                <c:pt idx="8067">
                  <c:v>2374.0</c:v>
                </c:pt>
                <c:pt idx="8068">
                  <c:v>2375.0</c:v>
                </c:pt>
                <c:pt idx="8069">
                  <c:v>2376.0</c:v>
                </c:pt>
                <c:pt idx="8070">
                  <c:v>2377.0</c:v>
                </c:pt>
                <c:pt idx="8071">
                  <c:v>2378.0</c:v>
                </c:pt>
                <c:pt idx="8072">
                  <c:v>2379.0</c:v>
                </c:pt>
                <c:pt idx="8073">
                  <c:v>2380.0</c:v>
                </c:pt>
                <c:pt idx="8074">
                  <c:v>2381.0</c:v>
                </c:pt>
                <c:pt idx="8075">
                  <c:v>2382.0</c:v>
                </c:pt>
                <c:pt idx="8076">
                  <c:v>2383.0</c:v>
                </c:pt>
                <c:pt idx="8077">
                  <c:v>2384.0</c:v>
                </c:pt>
                <c:pt idx="8078">
                  <c:v>2385.0</c:v>
                </c:pt>
                <c:pt idx="8079">
                  <c:v>2386.0</c:v>
                </c:pt>
                <c:pt idx="8080">
                  <c:v>2387.0</c:v>
                </c:pt>
                <c:pt idx="8081">
                  <c:v>2388.0</c:v>
                </c:pt>
                <c:pt idx="8082">
                  <c:v>2389.0</c:v>
                </c:pt>
                <c:pt idx="8083">
                  <c:v>2390.0</c:v>
                </c:pt>
                <c:pt idx="8084">
                  <c:v>2391.0</c:v>
                </c:pt>
                <c:pt idx="8085">
                  <c:v>2392.0</c:v>
                </c:pt>
                <c:pt idx="8086">
                  <c:v>2393.0</c:v>
                </c:pt>
                <c:pt idx="8087">
                  <c:v>2394.0</c:v>
                </c:pt>
                <c:pt idx="8088">
                  <c:v>2395.0</c:v>
                </c:pt>
                <c:pt idx="8089">
                  <c:v>2396.0</c:v>
                </c:pt>
                <c:pt idx="8090">
                  <c:v>2397.0</c:v>
                </c:pt>
                <c:pt idx="8091">
                  <c:v>2398.0</c:v>
                </c:pt>
                <c:pt idx="8092">
                  <c:v>2399.0</c:v>
                </c:pt>
                <c:pt idx="8093">
                  <c:v>2400.0</c:v>
                </c:pt>
                <c:pt idx="8094">
                  <c:v>2401.0</c:v>
                </c:pt>
                <c:pt idx="8095">
                  <c:v>2402.0</c:v>
                </c:pt>
                <c:pt idx="8096">
                  <c:v>2403.0</c:v>
                </c:pt>
                <c:pt idx="8097">
                  <c:v>2404.0</c:v>
                </c:pt>
                <c:pt idx="8098">
                  <c:v>2405.0</c:v>
                </c:pt>
                <c:pt idx="8099">
                  <c:v>2405.0</c:v>
                </c:pt>
                <c:pt idx="8100">
                  <c:v>2405.0</c:v>
                </c:pt>
                <c:pt idx="8101">
                  <c:v>2406.0</c:v>
                </c:pt>
                <c:pt idx="8102">
                  <c:v>2407.0</c:v>
                </c:pt>
                <c:pt idx="8103">
                  <c:v>2408.0</c:v>
                </c:pt>
                <c:pt idx="8104">
                  <c:v>2409.0</c:v>
                </c:pt>
                <c:pt idx="8105">
                  <c:v>2410.0</c:v>
                </c:pt>
                <c:pt idx="8106">
                  <c:v>2411.0</c:v>
                </c:pt>
                <c:pt idx="8107">
                  <c:v>2412.0</c:v>
                </c:pt>
                <c:pt idx="8108">
                  <c:v>2412.0</c:v>
                </c:pt>
                <c:pt idx="8109">
                  <c:v>2412.0</c:v>
                </c:pt>
                <c:pt idx="8110">
                  <c:v>2413.0</c:v>
                </c:pt>
                <c:pt idx="8111">
                  <c:v>2414.0</c:v>
                </c:pt>
                <c:pt idx="8112">
                  <c:v>2415.0</c:v>
                </c:pt>
                <c:pt idx="8113">
                  <c:v>2416.0</c:v>
                </c:pt>
                <c:pt idx="8114">
                  <c:v>2417.0</c:v>
                </c:pt>
                <c:pt idx="8115">
                  <c:v>2417.0</c:v>
                </c:pt>
                <c:pt idx="8116">
                  <c:v>2418.0</c:v>
                </c:pt>
                <c:pt idx="8117">
                  <c:v>2419.0</c:v>
                </c:pt>
                <c:pt idx="8118">
                  <c:v>2420.0</c:v>
                </c:pt>
                <c:pt idx="8119">
                  <c:v>2421.0</c:v>
                </c:pt>
                <c:pt idx="8120">
                  <c:v>2421.0</c:v>
                </c:pt>
                <c:pt idx="8121">
                  <c:v>2422.0</c:v>
                </c:pt>
                <c:pt idx="8122">
                  <c:v>2423.0</c:v>
                </c:pt>
                <c:pt idx="8123">
                  <c:v>2424.0</c:v>
                </c:pt>
                <c:pt idx="8124">
                  <c:v>2425.0</c:v>
                </c:pt>
                <c:pt idx="8125">
                  <c:v>2426.0</c:v>
                </c:pt>
                <c:pt idx="8126">
                  <c:v>2427.0</c:v>
                </c:pt>
                <c:pt idx="8127">
                  <c:v>2428.0</c:v>
                </c:pt>
                <c:pt idx="8128">
                  <c:v>2429.0</c:v>
                </c:pt>
                <c:pt idx="8129">
                  <c:v>2430.0</c:v>
                </c:pt>
                <c:pt idx="8130">
                  <c:v>2431.0</c:v>
                </c:pt>
                <c:pt idx="8131">
                  <c:v>2432.0</c:v>
                </c:pt>
                <c:pt idx="8132">
                  <c:v>2433.0</c:v>
                </c:pt>
                <c:pt idx="8133">
                  <c:v>2434.0</c:v>
                </c:pt>
                <c:pt idx="8134">
                  <c:v>2435.0</c:v>
                </c:pt>
                <c:pt idx="8135">
                  <c:v>2436.0</c:v>
                </c:pt>
                <c:pt idx="8136">
                  <c:v>2437.0</c:v>
                </c:pt>
                <c:pt idx="8137">
                  <c:v>2438.0</c:v>
                </c:pt>
                <c:pt idx="8138">
                  <c:v>2439.0</c:v>
                </c:pt>
                <c:pt idx="8139">
                  <c:v>2440.0</c:v>
                </c:pt>
                <c:pt idx="8140">
                  <c:v>2441.0</c:v>
                </c:pt>
                <c:pt idx="8141">
                  <c:v>2442.0</c:v>
                </c:pt>
                <c:pt idx="8142">
                  <c:v>2443.0</c:v>
                </c:pt>
                <c:pt idx="8143">
                  <c:v>2444.0</c:v>
                </c:pt>
                <c:pt idx="8144">
                  <c:v>2445.0</c:v>
                </c:pt>
                <c:pt idx="8145">
                  <c:v>2446.0</c:v>
                </c:pt>
                <c:pt idx="8146">
                  <c:v>2447.0</c:v>
                </c:pt>
                <c:pt idx="8147">
                  <c:v>2447.0</c:v>
                </c:pt>
                <c:pt idx="8148">
                  <c:v>2447.0</c:v>
                </c:pt>
                <c:pt idx="8149">
                  <c:v>2448.0</c:v>
                </c:pt>
                <c:pt idx="8150">
                  <c:v>2449.0</c:v>
                </c:pt>
                <c:pt idx="8151">
                  <c:v>2450.0</c:v>
                </c:pt>
                <c:pt idx="8152">
                  <c:v>2451.0</c:v>
                </c:pt>
                <c:pt idx="8153">
                  <c:v>2452.0</c:v>
                </c:pt>
                <c:pt idx="8154">
                  <c:v>2453.0</c:v>
                </c:pt>
                <c:pt idx="8155">
                  <c:v>2454.0</c:v>
                </c:pt>
                <c:pt idx="8156">
                  <c:v>2455.0</c:v>
                </c:pt>
                <c:pt idx="8157">
                  <c:v>2456.0</c:v>
                </c:pt>
                <c:pt idx="8158">
                  <c:v>2457.0</c:v>
                </c:pt>
                <c:pt idx="8159">
                  <c:v>2457.0</c:v>
                </c:pt>
                <c:pt idx="8160">
                  <c:v>2457.0</c:v>
                </c:pt>
                <c:pt idx="8161">
                  <c:v>2458.0</c:v>
                </c:pt>
                <c:pt idx="8162">
                  <c:v>2458.0</c:v>
                </c:pt>
                <c:pt idx="8163">
                  <c:v>2458.0</c:v>
                </c:pt>
                <c:pt idx="8164">
                  <c:v>2458.0</c:v>
                </c:pt>
                <c:pt idx="8165">
                  <c:v>2458.0</c:v>
                </c:pt>
                <c:pt idx="8166">
                  <c:v>2458.0</c:v>
                </c:pt>
                <c:pt idx="8167">
                  <c:v>2458.0</c:v>
                </c:pt>
                <c:pt idx="8168">
                  <c:v>2458.0</c:v>
                </c:pt>
                <c:pt idx="8169">
                  <c:v>2458.0</c:v>
                </c:pt>
                <c:pt idx="8170">
                  <c:v>2459.0</c:v>
                </c:pt>
                <c:pt idx="8171">
                  <c:v>2460.0</c:v>
                </c:pt>
                <c:pt idx="8172">
                  <c:v>2461.0</c:v>
                </c:pt>
                <c:pt idx="8173">
                  <c:v>2461.0</c:v>
                </c:pt>
                <c:pt idx="8174">
                  <c:v>2462.0</c:v>
                </c:pt>
                <c:pt idx="8175">
                  <c:v>2463.0</c:v>
                </c:pt>
                <c:pt idx="8176">
                  <c:v>2464.0</c:v>
                </c:pt>
                <c:pt idx="8177">
                  <c:v>2464.0</c:v>
                </c:pt>
                <c:pt idx="8178">
                  <c:v>2465.0</c:v>
                </c:pt>
                <c:pt idx="8179">
                  <c:v>2466.0</c:v>
                </c:pt>
                <c:pt idx="8180">
                  <c:v>2466.0</c:v>
                </c:pt>
                <c:pt idx="8181">
                  <c:v>2466.0</c:v>
                </c:pt>
                <c:pt idx="8182">
                  <c:v>2467.0</c:v>
                </c:pt>
                <c:pt idx="8183">
                  <c:v>2467.0</c:v>
                </c:pt>
                <c:pt idx="8184">
                  <c:v>2467.0</c:v>
                </c:pt>
                <c:pt idx="8185">
                  <c:v>2467.0</c:v>
                </c:pt>
                <c:pt idx="8186">
                  <c:v>2467.0</c:v>
                </c:pt>
                <c:pt idx="8187">
                  <c:v>2467.0</c:v>
                </c:pt>
                <c:pt idx="8188">
                  <c:v>2468.0</c:v>
                </c:pt>
                <c:pt idx="8189">
                  <c:v>2468.0</c:v>
                </c:pt>
                <c:pt idx="8190">
                  <c:v>2469.0</c:v>
                </c:pt>
                <c:pt idx="8191">
                  <c:v>2469.0</c:v>
                </c:pt>
                <c:pt idx="8192">
                  <c:v>2469.0</c:v>
                </c:pt>
                <c:pt idx="8193">
                  <c:v>2469.0</c:v>
                </c:pt>
                <c:pt idx="8194">
                  <c:v>2470.0</c:v>
                </c:pt>
                <c:pt idx="8195">
                  <c:v>2471.0</c:v>
                </c:pt>
                <c:pt idx="8196">
                  <c:v>2471.0</c:v>
                </c:pt>
                <c:pt idx="8197">
                  <c:v>2471.0</c:v>
                </c:pt>
                <c:pt idx="8198">
                  <c:v>2471.0</c:v>
                </c:pt>
                <c:pt idx="8199">
                  <c:v>2471.0</c:v>
                </c:pt>
                <c:pt idx="8200">
                  <c:v>2471.0</c:v>
                </c:pt>
                <c:pt idx="8201">
                  <c:v>2471.0</c:v>
                </c:pt>
                <c:pt idx="8202">
                  <c:v>2471.0</c:v>
                </c:pt>
                <c:pt idx="8203">
                  <c:v>2471.0</c:v>
                </c:pt>
                <c:pt idx="8204">
                  <c:v>2472.0</c:v>
                </c:pt>
                <c:pt idx="8205">
                  <c:v>2472.0</c:v>
                </c:pt>
                <c:pt idx="8206">
                  <c:v>2472.0</c:v>
                </c:pt>
                <c:pt idx="8207">
                  <c:v>2472.0</c:v>
                </c:pt>
                <c:pt idx="8208">
                  <c:v>2472.0</c:v>
                </c:pt>
                <c:pt idx="8209">
                  <c:v>2472.0</c:v>
                </c:pt>
                <c:pt idx="8210">
                  <c:v>2473.0</c:v>
                </c:pt>
                <c:pt idx="8211">
                  <c:v>2474.0</c:v>
                </c:pt>
                <c:pt idx="8212">
                  <c:v>2475.0</c:v>
                </c:pt>
                <c:pt idx="8213">
                  <c:v>2475.0</c:v>
                </c:pt>
                <c:pt idx="8214">
                  <c:v>2476.0</c:v>
                </c:pt>
                <c:pt idx="8215">
                  <c:v>2477.0</c:v>
                </c:pt>
                <c:pt idx="8216">
                  <c:v>2477.0</c:v>
                </c:pt>
                <c:pt idx="8217">
                  <c:v>2477.0</c:v>
                </c:pt>
                <c:pt idx="8218">
                  <c:v>2477.0</c:v>
                </c:pt>
                <c:pt idx="8219">
                  <c:v>2478.0</c:v>
                </c:pt>
                <c:pt idx="8220">
                  <c:v>2478.0</c:v>
                </c:pt>
                <c:pt idx="8221">
                  <c:v>2478.0</c:v>
                </c:pt>
                <c:pt idx="8222">
                  <c:v>2479.0</c:v>
                </c:pt>
                <c:pt idx="8223">
                  <c:v>2480.0</c:v>
                </c:pt>
                <c:pt idx="8224">
                  <c:v>2481.0</c:v>
                </c:pt>
                <c:pt idx="8225">
                  <c:v>2482.0</c:v>
                </c:pt>
                <c:pt idx="8226">
                  <c:v>2482.0</c:v>
                </c:pt>
                <c:pt idx="8227">
                  <c:v>2482.0</c:v>
                </c:pt>
                <c:pt idx="8228">
                  <c:v>2483.0</c:v>
                </c:pt>
                <c:pt idx="8229">
                  <c:v>2483.0</c:v>
                </c:pt>
                <c:pt idx="8230">
                  <c:v>2484.0</c:v>
                </c:pt>
                <c:pt idx="8231">
                  <c:v>2484.0</c:v>
                </c:pt>
                <c:pt idx="8232">
                  <c:v>2484.0</c:v>
                </c:pt>
                <c:pt idx="8233">
                  <c:v>2485.0</c:v>
                </c:pt>
                <c:pt idx="8234">
                  <c:v>2485.0</c:v>
                </c:pt>
                <c:pt idx="8235">
                  <c:v>2486.0</c:v>
                </c:pt>
                <c:pt idx="8236">
                  <c:v>2487.0</c:v>
                </c:pt>
                <c:pt idx="8237">
                  <c:v>2488.0</c:v>
                </c:pt>
                <c:pt idx="8238">
                  <c:v>2489.0</c:v>
                </c:pt>
                <c:pt idx="8239">
                  <c:v>2490.0</c:v>
                </c:pt>
                <c:pt idx="8240">
                  <c:v>2491.0</c:v>
                </c:pt>
                <c:pt idx="8241">
                  <c:v>2491.0</c:v>
                </c:pt>
                <c:pt idx="8242">
                  <c:v>2491.0</c:v>
                </c:pt>
                <c:pt idx="8243">
                  <c:v>2492.0</c:v>
                </c:pt>
                <c:pt idx="8244">
                  <c:v>2493.0</c:v>
                </c:pt>
                <c:pt idx="8245">
                  <c:v>2493.0</c:v>
                </c:pt>
                <c:pt idx="8246">
                  <c:v>2493.0</c:v>
                </c:pt>
                <c:pt idx="8247">
                  <c:v>2493.0</c:v>
                </c:pt>
                <c:pt idx="8248">
                  <c:v>2493.0</c:v>
                </c:pt>
                <c:pt idx="8249">
                  <c:v>2493.0</c:v>
                </c:pt>
                <c:pt idx="8250">
                  <c:v>2493.0</c:v>
                </c:pt>
                <c:pt idx="8251">
                  <c:v>2493.0</c:v>
                </c:pt>
                <c:pt idx="8252">
                  <c:v>2494.0</c:v>
                </c:pt>
                <c:pt idx="8253">
                  <c:v>2495.0</c:v>
                </c:pt>
                <c:pt idx="8254">
                  <c:v>2496.0</c:v>
                </c:pt>
                <c:pt idx="8255">
                  <c:v>2496.0</c:v>
                </c:pt>
                <c:pt idx="8256">
                  <c:v>2496.0</c:v>
                </c:pt>
                <c:pt idx="8257">
                  <c:v>2497.0</c:v>
                </c:pt>
                <c:pt idx="8258">
                  <c:v>2498.0</c:v>
                </c:pt>
                <c:pt idx="8259">
                  <c:v>2498.0</c:v>
                </c:pt>
                <c:pt idx="8260">
                  <c:v>2498.0</c:v>
                </c:pt>
                <c:pt idx="8261">
                  <c:v>2498.0</c:v>
                </c:pt>
                <c:pt idx="8262">
                  <c:v>2498.0</c:v>
                </c:pt>
                <c:pt idx="8263">
                  <c:v>2498.0</c:v>
                </c:pt>
                <c:pt idx="8264">
                  <c:v>2498.0</c:v>
                </c:pt>
                <c:pt idx="8265">
                  <c:v>2498.0</c:v>
                </c:pt>
                <c:pt idx="8266">
                  <c:v>2498.0</c:v>
                </c:pt>
                <c:pt idx="8267">
                  <c:v>2498.0</c:v>
                </c:pt>
                <c:pt idx="8268">
                  <c:v>2498.0</c:v>
                </c:pt>
                <c:pt idx="8269">
                  <c:v>2498.0</c:v>
                </c:pt>
                <c:pt idx="8270">
                  <c:v>2498.0</c:v>
                </c:pt>
                <c:pt idx="8271">
                  <c:v>2498.0</c:v>
                </c:pt>
                <c:pt idx="8272">
                  <c:v>2498.0</c:v>
                </c:pt>
                <c:pt idx="8273">
                  <c:v>2498.0</c:v>
                </c:pt>
                <c:pt idx="8274">
                  <c:v>2499.0</c:v>
                </c:pt>
                <c:pt idx="8275">
                  <c:v>2499.0</c:v>
                </c:pt>
                <c:pt idx="8276">
                  <c:v>2499.0</c:v>
                </c:pt>
                <c:pt idx="8277">
                  <c:v>2499.0</c:v>
                </c:pt>
                <c:pt idx="8278">
                  <c:v>2499.0</c:v>
                </c:pt>
                <c:pt idx="8279">
                  <c:v>2499.0</c:v>
                </c:pt>
                <c:pt idx="8280">
                  <c:v>2499.0</c:v>
                </c:pt>
                <c:pt idx="8281">
                  <c:v>2499.0</c:v>
                </c:pt>
                <c:pt idx="8282">
                  <c:v>2499.0</c:v>
                </c:pt>
                <c:pt idx="8283">
                  <c:v>2499.0</c:v>
                </c:pt>
                <c:pt idx="8284">
                  <c:v>2499.0</c:v>
                </c:pt>
                <c:pt idx="8285">
                  <c:v>2499.0</c:v>
                </c:pt>
                <c:pt idx="8286">
                  <c:v>2499.0</c:v>
                </c:pt>
                <c:pt idx="8287">
                  <c:v>2499.0</c:v>
                </c:pt>
                <c:pt idx="8288">
                  <c:v>2499.0</c:v>
                </c:pt>
                <c:pt idx="8289">
                  <c:v>2499.0</c:v>
                </c:pt>
                <c:pt idx="8290">
                  <c:v>2499.0</c:v>
                </c:pt>
                <c:pt idx="8291">
                  <c:v>2499.0</c:v>
                </c:pt>
                <c:pt idx="8292">
                  <c:v>2499.0</c:v>
                </c:pt>
                <c:pt idx="8293">
                  <c:v>2499.0</c:v>
                </c:pt>
                <c:pt idx="8294">
                  <c:v>2499.0</c:v>
                </c:pt>
                <c:pt idx="8295">
                  <c:v>2499.0</c:v>
                </c:pt>
                <c:pt idx="8296">
                  <c:v>2499.0</c:v>
                </c:pt>
                <c:pt idx="8297">
                  <c:v>2499.0</c:v>
                </c:pt>
                <c:pt idx="8298">
                  <c:v>2499.0</c:v>
                </c:pt>
                <c:pt idx="8299">
                  <c:v>2499.0</c:v>
                </c:pt>
                <c:pt idx="8300">
                  <c:v>2499.0</c:v>
                </c:pt>
                <c:pt idx="8301">
                  <c:v>2499.0</c:v>
                </c:pt>
                <c:pt idx="8302">
                  <c:v>2499.0</c:v>
                </c:pt>
                <c:pt idx="8303">
                  <c:v>2499.0</c:v>
                </c:pt>
                <c:pt idx="8304">
                  <c:v>2499.0</c:v>
                </c:pt>
                <c:pt idx="8305">
                  <c:v>2499.0</c:v>
                </c:pt>
                <c:pt idx="8306">
                  <c:v>2499.0</c:v>
                </c:pt>
                <c:pt idx="8307">
                  <c:v>2499.0</c:v>
                </c:pt>
                <c:pt idx="8308">
                  <c:v>2499.0</c:v>
                </c:pt>
                <c:pt idx="8309">
                  <c:v>2499.0</c:v>
                </c:pt>
                <c:pt idx="8310">
                  <c:v>2499.0</c:v>
                </c:pt>
                <c:pt idx="8311">
                  <c:v>2499.0</c:v>
                </c:pt>
                <c:pt idx="8312">
                  <c:v>2499.0</c:v>
                </c:pt>
                <c:pt idx="8313">
                  <c:v>2499.0</c:v>
                </c:pt>
                <c:pt idx="8314">
                  <c:v>2499.0</c:v>
                </c:pt>
                <c:pt idx="8315">
                  <c:v>2499.0</c:v>
                </c:pt>
                <c:pt idx="8316">
                  <c:v>2499.0</c:v>
                </c:pt>
                <c:pt idx="8317">
                  <c:v>2499.0</c:v>
                </c:pt>
                <c:pt idx="8318">
                  <c:v>2499.0</c:v>
                </c:pt>
                <c:pt idx="8319">
                  <c:v>2499.0</c:v>
                </c:pt>
                <c:pt idx="8320">
                  <c:v>2499.0</c:v>
                </c:pt>
                <c:pt idx="8321">
                  <c:v>2499.0</c:v>
                </c:pt>
                <c:pt idx="8322">
                  <c:v>2499.0</c:v>
                </c:pt>
                <c:pt idx="8323">
                  <c:v>2499.0</c:v>
                </c:pt>
                <c:pt idx="8324">
                  <c:v>2500.0</c:v>
                </c:pt>
                <c:pt idx="8325">
                  <c:v>2501.0</c:v>
                </c:pt>
                <c:pt idx="8326">
                  <c:v>2501.0</c:v>
                </c:pt>
                <c:pt idx="8327">
                  <c:v>2501.0</c:v>
                </c:pt>
                <c:pt idx="8328">
                  <c:v>2501.0</c:v>
                </c:pt>
                <c:pt idx="8329">
                  <c:v>2501.0</c:v>
                </c:pt>
                <c:pt idx="8330">
                  <c:v>2501.0</c:v>
                </c:pt>
                <c:pt idx="8331">
                  <c:v>2501.0</c:v>
                </c:pt>
                <c:pt idx="8332">
                  <c:v>2501.0</c:v>
                </c:pt>
                <c:pt idx="8333">
                  <c:v>2501.0</c:v>
                </c:pt>
                <c:pt idx="8334">
                  <c:v>2501.0</c:v>
                </c:pt>
                <c:pt idx="8335">
                  <c:v>2501.0</c:v>
                </c:pt>
                <c:pt idx="8336">
                  <c:v>2501.0</c:v>
                </c:pt>
                <c:pt idx="8337">
                  <c:v>2501.0</c:v>
                </c:pt>
                <c:pt idx="8338">
                  <c:v>2501.0</c:v>
                </c:pt>
                <c:pt idx="8339">
                  <c:v>2501.0</c:v>
                </c:pt>
                <c:pt idx="8340">
                  <c:v>2501.0</c:v>
                </c:pt>
                <c:pt idx="8341">
                  <c:v>2501.0</c:v>
                </c:pt>
                <c:pt idx="8342">
                  <c:v>2501.0</c:v>
                </c:pt>
                <c:pt idx="8343">
                  <c:v>2501.0</c:v>
                </c:pt>
                <c:pt idx="8344">
                  <c:v>2501.0</c:v>
                </c:pt>
                <c:pt idx="8345">
                  <c:v>2501.0</c:v>
                </c:pt>
                <c:pt idx="8346">
                  <c:v>2502.0</c:v>
                </c:pt>
                <c:pt idx="8347">
                  <c:v>2502.0</c:v>
                </c:pt>
                <c:pt idx="8348">
                  <c:v>2502.0</c:v>
                </c:pt>
                <c:pt idx="8349">
                  <c:v>2502.0</c:v>
                </c:pt>
                <c:pt idx="8350">
                  <c:v>2502.0</c:v>
                </c:pt>
                <c:pt idx="8351">
                  <c:v>2502.0</c:v>
                </c:pt>
                <c:pt idx="8352">
                  <c:v>2502.0</c:v>
                </c:pt>
                <c:pt idx="8353">
                  <c:v>2503.0</c:v>
                </c:pt>
                <c:pt idx="8354">
                  <c:v>2503.0</c:v>
                </c:pt>
                <c:pt idx="8355">
                  <c:v>2503.0</c:v>
                </c:pt>
                <c:pt idx="8356">
                  <c:v>2503.0</c:v>
                </c:pt>
                <c:pt idx="8357">
                  <c:v>2503.0</c:v>
                </c:pt>
                <c:pt idx="8358">
                  <c:v>2503.0</c:v>
                </c:pt>
                <c:pt idx="8359">
                  <c:v>2503.0</c:v>
                </c:pt>
                <c:pt idx="8360">
                  <c:v>2503.0</c:v>
                </c:pt>
                <c:pt idx="8361">
                  <c:v>2503.0</c:v>
                </c:pt>
                <c:pt idx="8362">
                  <c:v>2503.0</c:v>
                </c:pt>
                <c:pt idx="8363">
                  <c:v>2503.0</c:v>
                </c:pt>
                <c:pt idx="8364">
                  <c:v>2503.0</c:v>
                </c:pt>
                <c:pt idx="8365">
                  <c:v>2503.0</c:v>
                </c:pt>
                <c:pt idx="8366">
                  <c:v>2503.0</c:v>
                </c:pt>
                <c:pt idx="8367">
                  <c:v>2503.0</c:v>
                </c:pt>
                <c:pt idx="8368">
                  <c:v>2503.0</c:v>
                </c:pt>
                <c:pt idx="8369">
                  <c:v>2504.0</c:v>
                </c:pt>
                <c:pt idx="8370">
                  <c:v>2505.0</c:v>
                </c:pt>
                <c:pt idx="8371">
                  <c:v>2505.0</c:v>
                </c:pt>
                <c:pt idx="8372">
                  <c:v>2506.0</c:v>
                </c:pt>
                <c:pt idx="8373">
                  <c:v>2507.0</c:v>
                </c:pt>
                <c:pt idx="8374">
                  <c:v>2507.0</c:v>
                </c:pt>
                <c:pt idx="8375">
                  <c:v>2508.0</c:v>
                </c:pt>
                <c:pt idx="8376">
                  <c:v>2508.0</c:v>
                </c:pt>
                <c:pt idx="8377">
                  <c:v>2509.0</c:v>
                </c:pt>
                <c:pt idx="8378">
                  <c:v>2510.0</c:v>
                </c:pt>
                <c:pt idx="8379">
                  <c:v>2511.0</c:v>
                </c:pt>
                <c:pt idx="8380">
                  <c:v>2512.0</c:v>
                </c:pt>
                <c:pt idx="8381">
                  <c:v>2512.0</c:v>
                </c:pt>
                <c:pt idx="8382">
                  <c:v>2512.0</c:v>
                </c:pt>
                <c:pt idx="8383">
                  <c:v>2513.0</c:v>
                </c:pt>
                <c:pt idx="8384">
                  <c:v>2514.0</c:v>
                </c:pt>
                <c:pt idx="8385">
                  <c:v>2515.0</c:v>
                </c:pt>
                <c:pt idx="8386">
                  <c:v>2516.0</c:v>
                </c:pt>
                <c:pt idx="8387">
                  <c:v>2517.0</c:v>
                </c:pt>
                <c:pt idx="8388">
                  <c:v>2518.0</c:v>
                </c:pt>
                <c:pt idx="8389">
                  <c:v>2519.0</c:v>
                </c:pt>
                <c:pt idx="8390">
                  <c:v>2520.0</c:v>
                </c:pt>
                <c:pt idx="8391">
                  <c:v>2521.0</c:v>
                </c:pt>
                <c:pt idx="8392">
                  <c:v>2522.0</c:v>
                </c:pt>
                <c:pt idx="8393">
                  <c:v>2523.0</c:v>
                </c:pt>
                <c:pt idx="8394">
                  <c:v>2524.0</c:v>
                </c:pt>
                <c:pt idx="8395">
                  <c:v>2525.0</c:v>
                </c:pt>
                <c:pt idx="8396">
                  <c:v>2525.0</c:v>
                </c:pt>
                <c:pt idx="8397">
                  <c:v>2526.0</c:v>
                </c:pt>
                <c:pt idx="8398">
                  <c:v>2527.0</c:v>
                </c:pt>
                <c:pt idx="8399">
                  <c:v>2528.0</c:v>
                </c:pt>
                <c:pt idx="8400">
                  <c:v>2529.0</c:v>
                </c:pt>
                <c:pt idx="8401">
                  <c:v>2530.0</c:v>
                </c:pt>
                <c:pt idx="8402">
                  <c:v>2531.0</c:v>
                </c:pt>
                <c:pt idx="8403">
                  <c:v>2532.0</c:v>
                </c:pt>
                <c:pt idx="8404">
                  <c:v>2533.0</c:v>
                </c:pt>
                <c:pt idx="8405">
                  <c:v>2534.0</c:v>
                </c:pt>
                <c:pt idx="8406">
                  <c:v>2534.0</c:v>
                </c:pt>
                <c:pt idx="8407">
                  <c:v>2534.0</c:v>
                </c:pt>
                <c:pt idx="8408">
                  <c:v>2534.0</c:v>
                </c:pt>
                <c:pt idx="8409">
                  <c:v>2534.0</c:v>
                </c:pt>
                <c:pt idx="8410">
                  <c:v>2534.0</c:v>
                </c:pt>
                <c:pt idx="8411">
                  <c:v>2534.0</c:v>
                </c:pt>
                <c:pt idx="8412">
                  <c:v>2534.0</c:v>
                </c:pt>
                <c:pt idx="8413">
                  <c:v>2534.0</c:v>
                </c:pt>
                <c:pt idx="8414">
                  <c:v>2534.0</c:v>
                </c:pt>
                <c:pt idx="8415">
                  <c:v>2534.0</c:v>
                </c:pt>
                <c:pt idx="8416">
                  <c:v>2534.0</c:v>
                </c:pt>
                <c:pt idx="8417">
                  <c:v>2534.0</c:v>
                </c:pt>
                <c:pt idx="8418">
                  <c:v>2534.0</c:v>
                </c:pt>
                <c:pt idx="8419">
                  <c:v>2534.0</c:v>
                </c:pt>
                <c:pt idx="8420">
                  <c:v>2535.0</c:v>
                </c:pt>
                <c:pt idx="8421">
                  <c:v>2536.0</c:v>
                </c:pt>
                <c:pt idx="8422">
                  <c:v>2537.0</c:v>
                </c:pt>
                <c:pt idx="8423">
                  <c:v>2537.0</c:v>
                </c:pt>
                <c:pt idx="8424">
                  <c:v>2538.0</c:v>
                </c:pt>
                <c:pt idx="8425">
                  <c:v>2539.0</c:v>
                </c:pt>
                <c:pt idx="8426">
                  <c:v>2539.0</c:v>
                </c:pt>
                <c:pt idx="8427">
                  <c:v>2539.0</c:v>
                </c:pt>
                <c:pt idx="8428">
                  <c:v>2539.0</c:v>
                </c:pt>
                <c:pt idx="8429">
                  <c:v>2540.0</c:v>
                </c:pt>
                <c:pt idx="8430">
                  <c:v>2540.0</c:v>
                </c:pt>
                <c:pt idx="8431">
                  <c:v>2540.0</c:v>
                </c:pt>
                <c:pt idx="8432">
                  <c:v>2540.0</c:v>
                </c:pt>
                <c:pt idx="8433">
                  <c:v>2540.0</c:v>
                </c:pt>
                <c:pt idx="8434">
                  <c:v>2540.0</c:v>
                </c:pt>
                <c:pt idx="8435">
                  <c:v>2540.0</c:v>
                </c:pt>
                <c:pt idx="8436">
                  <c:v>2540.0</c:v>
                </c:pt>
                <c:pt idx="8437">
                  <c:v>2540.0</c:v>
                </c:pt>
                <c:pt idx="8438">
                  <c:v>2540.0</c:v>
                </c:pt>
                <c:pt idx="8439">
                  <c:v>2540.0</c:v>
                </c:pt>
                <c:pt idx="8440">
                  <c:v>2540.0</c:v>
                </c:pt>
                <c:pt idx="8441">
                  <c:v>2540.0</c:v>
                </c:pt>
                <c:pt idx="8442">
                  <c:v>2540.0</c:v>
                </c:pt>
                <c:pt idx="8443">
                  <c:v>2540.0</c:v>
                </c:pt>
                <c:pt idx="8444">
                  <c:v>2540.0</c:v>
                </c:pt>
                <c:pt idx="8445">
                  <c:v>2540.0</c:v>
                </c:pt>
                <c:pt idx="8446">
                  <c:v>2540.0</c:v>
                </c:pt>
                <c:pt idx="8447">
                  <c:v>2540.0</c:v>
                </c:pt>
                <c:pt idx="8448">
                  <c:v>2540.0</c:v>
                </c:pt>
                <c:pt idx="8449">
                  <c:v>2540.0</c:v>
                </c:pt>
                <c:pt idx="8450">
                  <c:v>2540.0</c:v>
                </c:pt>
                <c:pt idx="8451">
                  <c:v>2540.0</c:v>
                </c:pt>
                <c:pt idx="8452">
                  <c:v>2540.0</c:v>
                </c:pt>
                <c:pt idx="8453">
                  <c:v>2540.0</c:v>
                </c:pt>
                <c:pt idx="8454">
                  <c:v>2541.0</c:v>
                </c:pt>
                <c:pt idx="8455">
                  <c:v>2541.0</c:v>
                </c:pt>
                <c:pt idx="8456">
                  <c:v>2541.0</c:v>
                </c:pt>
                <c:pt idx="8457">
                  <c:v>2541.0</c:v>
                </c:pt>
                <c:pt idx="8458">
                  <c:v>2541.0</c:v>
                </c:pt>
                <c:pt idx="8459">
                  <c:v>2541.0</c:v>
                </c:pt>
                <c:pt idx="8460">
                  <c:v>2541.0</c:v>
                </c:pt>
                <c:pt idx="8461">
                  <c:v>2541.0</c:v>
                </c:pt>
                <c:pt idx="8462">
                  <c:v>2541.0</c:v>
                </c:pt>
                <c:pt idx="8463">
                  <c:v>2541.0</c:v>
                </c:pt>
                <c:pt idx="8464">
                  <c:v>2541.0</c:v>
                </c:pt>
                <c:pt idx="8465">
                  <c:v>2542.0</c:v>
                </c:pt>
                <c:pt idx="8466">
                  <c:v>2543.0</c:v>
                </c:pt>
                <c:pt idx="8467">
                  <c:v>2544.0</c:v>
                </c:pt>
                <c:pt idx="8468">
                  <c:v>2544.0</c:v>
                </c:pt>
                <c:pt idx="8469">
                  <c:v>2544.0</c:v>
                </c:pt>
                <c:pt idx="8470">
                  <c:v>2544.0</c:v>
                </c:pt>
                <c:pt idx="8471">
                  <c:v>2544.0</c:v>
                </c:pt>
                <c:pt idx="8472">
                  <c:v>2544.0</c:v>
                </c:pt>
                <c:pt idx="8473">
                  <c:v>2545.0</c:v>
                </c:pt>
                <c:pt idx="8474">
                  <c:v>2545.0</c:v>
                </c:pt>
                <c:pt idx="8475">
                  <c:v>2546.0</c:v>
                </c:pt>
                <c:pt idx="8476">
                  <c:v>2546.0</c:v>
                </c:pt>
                <c:pt idx="8477">
                  <c:v>2546.0</c:v>
                </c:pt>
                <c:pt idx="8478">
                  <c:v>2546.0</c:v>
                </c:pt>
                <c:pt idx="8479">
                  <c:v>2547.0</c:v>
                </c:pt>
                <c:pt idx="8480">
                  <c:v>2548.0</c:v>
                </c:pt>
                <c:pt idx="8481">
                  <c:v>2549.0</c:v>
                </c:pt>
                <c:pt idx="8482">
                  <c:v>2550.0</c:v>
                </c:pt>
                <c:pt idx="8483">
                  <c:v>2551.0</c:v>
                </c:pt>
                <c:pt idx="8484">
                  <c:v>2552.0</c:v>
                </c:pt>
                <c:pt idx="8485">
                  <c:v>2553.0</c:v>
                </c:pt>
                <c:pt idx="8486">
                  <c:v>2554.0</c:v>
                </c:pt>
                <c:pt idx="8487">
                  <c:v>2555.0</c:v>
                </c:pt>
                <c:pt idx="8488">
                  <c:v>2556.0</c:v>
                </c:pt>
                <c:pt idx="8489">
                  <c:v>2557.0</c:v>
                </c:pt>
                <c:pt idx="8490">
                  <c:v>2558.0</c:v>
                </c:pt>
                <c:pt idx="8491">
                  <c:v>2559.0</c:v>
                </c:pt>
                <c:pt idx="8492">
                  <c:v>2560.0</c:v>
                </c:pt>
                <c:pt idx="8493">
                  <c:v>2561.0</c:v>
                </c:pt>
                <c:pt idx="8494">
                  <c:v>2562.0</c:v>
                </c:pt>
                <c:pt idx="8495">
                  <c:v>2563.0</c:v>
                </c:pt>
                <c:pt idx="8496">
                  <c:v>2564.0</c:v>
                </c:pt>
                <c:pt idx="8497">
                  <c:v>2565.0</c:v>
                </c:pt>
                <c:pt idx="8498">
                  <c:v>2566.0</c:v>
                </c:pt>
                <c:pt idx="8499">
                  <c:v>2567.0</c:v>
                </c:pt>
                <c:pt idx="8500">
                  <c:v>2568.0</c:v>
                </c:pt>
                <c:pt idx="8501">
                  <c:v>2569.0</c:v>
                </c:pt>
                <c:pt idx="8502">
                  <c:v>2570.0</c:v>
                </c:pt>
                <c:pt idx="8503">
                  <c:v>2570.0</c:v>
                </c:pt>
                <c:pt idx="8504">
                  <c:v>2570.0</c:v>
                </c:pt>
                <c:pt idx="8505">
                  <c:v>2570.0</c:v>
                </c:pt>
                <c:pt idx="8506">
                  <c:v>2571.0</c:v>
                </c:pt>
                <c:pt idx="8507">
                  <c:v>2572.0</c:v>
                </c:pt>
                <c:pt idx="8508">
                  <c:v>2573.0</c:v>
                </c:pt>
                <c:pt idx="8509">
                  <c:v>2574.0</c:v>
                </c:pt>
                <c:pt idx="8510">
                  <c:v>2575.0</c:v>
                </c:pt>
                <c:pt idx="8511">
                  <c:v>2576.0</c:v>
                </c:pt>
                <c:pt idx="8512">
                  <c:v>2577.0</c:v>
                </c:pt>
                <c:pt idx="8513">
                  <c:v>2578.0</c:v>
                </c:pt>
                <c:pt idx="8514">
                  <c:v>2579.0</c:v>
                </c:pt>
                <c:pt idx="8515">
                  <c:v>2580.0</c:v>
                </c:pt>
                <c:pt idx="8516">
                  <c:v>2581.0</c:v>
                </c:pt>
                <c:pt idx="8517">
                  <c:v>2582.0</c:v>
                </c:pt>
                <c:pt idx="8518">
                  <c:v>2583.0</c:v>
                </c:pt>
                <c:pt idx="8519">
                  <c:v>2584.0</c:v>
                </c:pt>
                <c:pt idx="8520">
                  <c:v>2585.0</c:v>
                </c:pt>
                <c:pt idx="8521">
                  <c:v>2586.0</c:v>
                </c:pt>
                <c:pt idx="8522">
                  <c:v>2587.0</c:v>
                </c:pt>
                <c:pt idx="8523">
                  <c:v>2588.0</c:v>
                </c:pt>
                <c:pt idx="8524">
                  <c:v>2589.0</c:v>
                </c:pt>
                <c:pt idx="8525">
                  <c:v>2589.0</c:v>
                </c:pt>
                <c:pt idx="8526">
                  <c:v>2589.0</c:v>
                </c:pt>
                <c:pt idx="8527">
                  <c:v>2590.0</c:v>
                </c:pt>
                <c:pt idx="8528">
                  <c:v>2591.0</c:v>
                </c:pt>
                <c:pt idx="8529">
                  <c:v>2592.0</c:v>
                </c:pt>
                <c:pt idx="8530">
                  <c:v>2593.0</c:v>
                </c:pt>
                <c:pt idx="8531">
                  <c:v>2593.0</c:v>
                </c:pt>
                <c:pt idx="8532">
                  <c:v>2594.0</c:v>
                </c:pt>
                <c:pt idx="8533">
                  <c:v>2595.0</c:v>
                </c:pt>
                <c:pt idx="8534">
                  <c:v>2595.0</c:v>
                </c:pt>
                <c:pt idx="8535">
                  <c:v>2596.0</c:v>
                </c:pt>
                <c:pt idx="8536">
                  <c:v>2597.0</c:v>
                </c:pt>
                <c:pt idx="8537">
                  <c:v>2598.0</c:v>
                </c:pt>
                <c:pt idx="8538">
                  <c:v>2599.0</c:v>
                </c:pt>
                <c:pt idx="8539">
                  <c:v>2599.0</c:v>
                </c:pt>
                <c:pt idx="8540">
                  <c:v>2599.0</c:v>
                </c:pt>
                <c:pt idx="8541">
                  <c:v>2600.0</c:v>
                </c:pt>
                <c:pt idx="8542">
                  <c:v>2600.0</c:v>
                </c:pt>
                <c:pt idx="8543">
                  <c:v>2600.0</c:v>
                </c:pt>
                <c:pt idx="8544">
                  <c:v>2600.0</c:v>
                </c:pt>
                <c:pt idx="8545">
                  <c:v>2601.0</c:v>
                </c:pt>
                <c:pt idx="8546">
                  <c:v>2602.0</c:v>
                </c:pt>
                <c:pt idx="8547">
                  <c:v>2603.0</c:v>
                </c:pt>
                <c:pt idx="8548">
                  <c:v>2604.0</c:v>
                </c:pt>
                <c:pt idx="8549">
                  <c:v>2604.0</c:v>
                </c:pt>
                <c:pt idx="8550">
                  <c:v>2605.0</c:v>
                </c:pt>
                <c:pt idx="8551">
                  <c:v>2606.0</c:v>
                </c:pt>
                <c:pt idx="8552">
                  <c:v>2607.0</c:v>
                </c:pt>
                <c:pt idx="8553">
                  <c:v>2608.0</c:v>
                </c:pt>
                <c:pt idx="8554">
                  <c:v>2609.0</c:v>
                </c:pt>
                <c:pt idx="8555">
                  <c:v>2610.0</c:v>
                </c:pt>
                <c:pt idx="8556">
                  <c:v>2611.0</c:v>
                </c:pt>
                <c:pt idx="8557">
                  <c:v>2612.0</c:v>
                </c:pt>
                <c:pt idx="8558">
                  <c:v>2613.0</c:v>
                </c:pt>
                <c:pt idx="8559">
                  <c:v>2614.0</c:v>
                </c:pt>
                <c:pt idx="8560">
                  <c:v>2615.0</c:v>
                </c:pt>
                <c:pt idx="8561">
                  <c:v>2616.0</c:v>
                </c:pt>
                <c:pt idx="8562">
                  <c:v>2617.0</c:v>
                </c:pt>
                <c:pt idx="8563">
                  <c:v>2618.0</c:v>
                </c:pt>
                <c:pt idx="8564">
                  <c:v>2619.0</c:v>
                </c:pt>
                <c:pt idx="8565">
                  <c:v>2620.0</c:v>
                </c:pt>
                <c:pt idx="8566">
                  <c:v>2621.0</c:v>
                </c:pt>
                <c:pt idx="8567">
                  <c:v>2621.0</c:v>
                </c:pt>
                <c:pt idx="8568">
                  <c:v>2621.0</c:v>
                </c:pt>
                <c:pt idx="8569">
                  <c:v>2621.0</c:v>
                </c:pt>
                <c:pt idx="8570">
                  <c:v>2622.0</c:v>
                </c:pt>
                <c:pt idx="8571">
                  <c:v>2623.0</c:v>
                </c:pt>
                <c:pt idx="8572">
                  <c:v>2624.0</c:v>
                </c:pt>
                <c:pt idx="8573">
                  <c:v>2624.0</c:v>
                </c:pt>
                <c:pt idx="8574">
                  <c:v>2624.0</c:v>
                </c:pt>
                <c:pt idx="8575">
                  <c:v>2624.0</c:v>
                </c:pt>
                <c:pt idx="8576">
                  <c:v>2625.0</c:v>
                </c:pt>
                <c:pt idx="8577">
                  <c:v>2625.0</c:v>
                </c:pt>
                <c:pt idx="8578">
                  <c:v>2625.0</c:v>
                </c:pt>
                <c:pt idx="8579">
                  <c:v>2625.0</c:v>
                </c:pt>
                <c:pt idx="8580">
                  <c:v>2625.0</c:v>
                </c:pt>
                <c:pt idx="8581">
                  <c:v>2625.0</c:v>
                </c:pt>
                <c:pt idx="8582">
                  <c:v>2625.0</c:v>
                </c:pt>
                <c:pt idx="8583">
                  <c:v>2626.0</c:v>
                </c:pt>
                <c:pt idx="8584">
                  <c:v>2627.0</c:v>
                </c:pt>
                <c:pt idx="8585">
                  <c:v>2628.0</c:v>
                </c:pt>
                <c:pt idx="8586">
                  <c:v>2629.0</c:v>
                </c:pt>
                <c:pt idx="8587">
                  <c:v>2630.0</c:v>
                </c:pt>
                <c:pt idx="8588">
                  <c:v>2631.0</c:v>
                </c:pt>
                <c:pt idx="8589">
                  <c:v>2632.0</c:v>
                </c:pt>
                <c:pt idx="8590">
                  <c:v>2633.0</c:v>
                </c:pt>
                <c:pt idx="8591">
                  <c:v>2633.0</c:v>
                </c:pt>
                <c:pt idx="8592">
                  <c:v>2633.0</c:v>
                </c:pt>
                <c:pt idx="8593">
                  <c:v>2633.0</c:v>
                </c:pt>
                <c:pt idx="8594">
                  <c:v>2633.0</c:v>
                </c:pt>
                <c:pt idx="8595">
                  <c:v>2634.0</c:v>
                </c:pt>
                <c:pt idx="8596">
                  <c:v>2634.0</c:v>
                </c:pt>
                <c:pt idx="8597">
                  <c:v>2634.0</c:v>
                </c:pt>
                <c:pt idx="8598">
                  <c:v>2634.0</c:v>
                </c:pt>
                <c:pt idx="8599">
                  <c:v>2635.0</c:v>
                </c:pt>
                <c:pt idx="8600">
                  <c:v>2636.0</c:v>
                </c:pt>
                <c:pt idx="8601">
                  <c:v>2636.0</c:v>
                </c:pt>
                <c:pt idx="8602">
                  <c:v>2636.0</c:v>
                </c:pt>
                <c:pt idx="8603">
                  <c:v>2636.0</c:v>
                </c:pt>
                <c:pt idx="8604">
                  <c:v>2636.0</c:v>
                </c:pt>
                <c:pt idx="8605">
                  <c:v>2636.0</c:v>
                </c:pt>
                <c:pt idx="8606">
                  <c:v>2636.0</c:v>
                </c:pt>
                <c:pt idx="8607">
                  <c:v>2636.0</c:v>
                </c:pt>
                <c:pt idx="8608">
                  <c:v>2636.0</c:v>
                </c:pt>
                <c:pt idx="8609">
                  <c:v>2636.0</c:v>
                </c:pt>
                <c:pt idx="8610">
                  <c:v>2636.0</c:v>
                </c:pt>
                <c:pt idx="8611">
                  <c:v>2636.0</c:v>
                </c:pt>
                <c:pt idx="8612">
                  <c:v>2637.0</c:v>
                </c:pt>
                <c:pt idx="8613">
                  <c:v>2638.0</c:v>
                </c:pt>
                <c:pt idx="8614">
                  <c:v>2638.0</c:v>
                </c:pt>
                <c:pt idx="8615">
                  <c:v>2638.0</c:v>
                </c:pt>
                <c:pt idx="8616">
                  <c:v>2639.0</c:v>
                </c:pt>
                <c:pt idx="8617">
                  <c:v>2639.0</c:v>
                </c:pt>
                <c:pt idx="8618">
                  <c:v>2639.0</c:v>
                </c:pt>
                <c:pt idx="8619">
                  <c:v>2639.0</c:v>
                </c:pt>
                <c:pt idx="8620">
                  <c:v>2639.0</c:v>
                </c:pt>
                <c:pt idx="8621">
                  <c:v>2640.0</c:v>
                </c:pt>
                <c:pt idx="8622">
                  <c:v>2640.0</c:v>
                </c:pt>
                <c:pt idx="8623">
                  <c:v>2640.0</c:v>
                </c:pt>
                <c:pt idx="8624">
                  <c:v>2640.0</c:v>
                </c:pt>
                <c:pt idx="8625">
                  <c:v>2640.0</c:v>
                </c:pt>
                <c:pt idx="8626">
                  <c:v>2640.0</c:v>
                </c:pt>
                <c:pt idx="8627">
                  <c:v>2640.0</c:v>
                </c:pt>
                <c:pt idx="8628">
                  <c:v>2640.0</c:v>
                </c:pt>
                <c:pt idx="8629">
                  <c:v>2640.0</c:v>
                </c:pt>
                <c:pt idx="8630">
                  <c:v>2640.0</c:v>
                </c:pt>
                <c:pt idx="8631">
                  <c:v>2640.0</c:v>
                </c:pt>
                <c:pt idx="8632">
                  <c:v>2640.0</c:v>
                </c:pt>
                <c:pt idx="8633">
                  <c:v>2640.0</c:v>
                </c:pt>
                <c:pt idx="8634">
                  <c:v>2640.0</c:v>
                </c:pt>
                <c:pt idx="8635">
                  <c:v>2640.0</c:v>
                </c:pt>
                <c:pt idx="8636">
                  <c:v>2640.0</c:v>
                </c:pt>
                <c:pt idx="8637">
                  <c:v>2640.0</c:v>
                </c:pt>
                <c:pt idx="8638">
                  <c:v>2640.0</c:v>
                </c:pt>
                <c:pt idx="8639">
                  <c:v>2640.0</c:v>
                </c:pt>
                <c:pt idx="8640">
                  <c:v>2640.0</c:v>
                </c:pt>
                <c:pt idx="8641">
                  <c:v>2640.0</c:v>
                </c:pt>
                <c:pt idx="8642">
                  <c:v>2640.0</c:v>
                </c:pt>
                <c:pt idx="8643">
                  <c:v>2641.0</c:v>
                </c:pt>
                <c:pt idx="8644">
                  <c:v>2642.0</c:v>
                </c:pt>
                <c:pt idx="8645">
                  <c:v>2642.0</c:v>
                </c:pt>
                <c:pt idx="8646">
                  <c:v>2642.0</c:v>
                </c:pt>
                <c:pt idx="8647">
                  <c:v>2642.0</c:v>
                </c:pt>
                <c:pt idx="8648">
                  <c:v>2642.0</c:v>
                </c:pt>
                <c:pt idx="8649">
                  <c:v>2642.0</c:v>
                </c:pt>
                <c:pt idx="8650">
                  <c:v>2642.0</c:v>
                </c:pt>
                <c:pt idx="8651">
                  <c:v>2642.0</c:v>
                </c:pt>
                <c:pt idx="8652">
                  <c:v>2642.0</c:v>
                </c:pt>
                <c:pt idx="8653">
                  <c:v>2643.0</c:v>
                </c:pt>
                <c:pt idx="8654">
                  <c:v>2644.0</c:v>
                </c:pt>
                <c:pt idx="8655">
                  <c:v>2644.0</c:v>
                </c:pt>
                <c:pt idx="8656">
                  <c:v>2644.0</c:v>
                </c:pt>
                <c:pt idx="8657">
                  <c:v>2644.0</c:v>
                </c:pt>
                <c:pt idx="8658">
                  <c:v>2644.0</c:v>
                </c:pt>
                <c:pt idx="8659">
                  <c:v>2644.0</c:v>
                </c:pt>
                <c:pt idx="8660">
                  <c:v>2644.0</c:v>
                </c:pt>
                <c:pt idx="8661">
                  <c:v>2645.0</c:v>
                </c:pt>
                <c:pt idx="8662">
                  <c:v>2645.0</c:v>
                </c:pt>
                <c:pt idx="8663">
                  <c:v>2645.0</c:v>
                </c:pt>
                <c:pt idx="8664">
                  <c:v>2645.0</c:v>
                </c:pt>
                <c:pt idx="8665">
                  <c:v>2645.0</c:v>
                </c:pt>
                <c:pt idx="8666">
                  <c:v>2645.0</c:v>
                </c:pt>
                <c:pt idx="8667">
                  <c:v>2645.0</c:v>
                </c:pt>
                <c:pt idx="8668">
                  <c:v>2646.0</c:v>
                </c:pt>
                <c:pt idx="8669">
                  <c:v>2646.0</c:v>
                </c:pt>
                <c:pt idx="8670">
                  <c:v>2646.0</c:v>
                </c:pt>
                <c:pt idx="8671">
                  <c:v>2647.0</c:v>
                </c:pt>
                <c:pt idx="8672">
                  <c:v>2647.0</c:v>
                </c:pt>
                <c:pt idx="8673">
                  <c:v>2647.0</c:v>
                </c:pt>
                <c:pt idx="8674">
                  <c:v>2647.0</c:v>
                </c:pt>
                <c:pt idx="8675">
                  <c:v>2647.0</c:v>
                </c:pt>
                <c:pt idx="8676">
                  <c:v>2647.0</c:v>
                </c:pt>
                <c:pt idx="8677">
                  <c:v>2647.0</c:v>
                </c:pt>
                <c:pt idx="8678">
                  <c:v>2647.0</c:v>
                </c:pt>
                <c:pt idx="8679">
                  <c:v>2648.0</c:v>
                </c:pt>
                <c:pt idx="8680">
                  <c:v>2648.0</c:v>
                </c:pt>
                <c:pt idx="8681">
                  <c:v>2648.0</c:v>
                </c:pt>
                <c:pt idx="8682">
                  <c:v>2649.0</c:v>
                </c:pt>
                <c:pt idx="8683">
                  <c:v>2650.0</c:v>
                </c:pt>
                <c:pt idx="8684">
                  <c:v>2650.0</c:v>
                </c:pt>
                <c:pt idx="8685">
                  <c:v>2650.0</c:v>
                </c:pt>
                <c:pt idx="8686">
                  <c:v>2651.0</c:v>
                </c:pt>
                <c:pt idx="8687">
                  <c:v>2652.0</c:v>
                </c:pt>
                <c:pt idx="8688">
                  <c:v>2652.0</c:v>
                </c:pt>
                <c:pt idx="8689">
                  <c:v>2652.0</c:v>
                </c:pt>
                <c:pt idx="8690">
                  <c:v>2652.0</c:v>
                </c:pt>
                <c:pt idx="8691">
                  <c:v>2652.0</c:v>
                </c:pt>
                <c:pt idx="8692">
                  <c:v>2652.0</c:v>
                </c:pt>
                <c:pt idx="8693">
                  <c:v>2653.0</c:v>
                </c:pt>
                <c:pt idx="8694">
                  <c:v>2653.0</c:v>
                </c:pt>
                <c:pt idx="8695">
                  <c:v>2653.0</c:v>
                </c:pt>
                <c:pt idx="8696">
                  <c:v>2654.0</c:v>
                </c:pt>
                <c:pt idx="8697">
                  <c:v>2654.0</c:v>
                </c:pt>
                <c:pt idx="8698">
                  <c:v>2654.0</c:v>
                </c:pt>
                <c:pt idx="8699">
                  <c:v>2654.0</c:v>
                </c:pt>
                <c:pt idx="8700">
                  <c:v>2655.0</c:v>
                </c:pt>
                <c:pt idx="8701">
                  <c:v>2656.0</c:v>
                </c:pt>
                <c:pt idx="8702">
                  <c:v>2656.0</c:v>
                </c:pt>
                <c:pt idx="8703">
                  <c:v>2656.0</c:v>
                </c:pt>
                <c:pt idx="8704">
                  <c:v>2657.0</c:v>
                </c:pt>
                <c:pt idx="8705">
                  <c:v>2658.0</c:v>
                </c:pt>
                <c:pt idx="8706">
                  <c:v>2659.0</c:v>
                </c:pt>
                <c:pt idx="8707">
                  <c:v>2660.0</c:v>
                </c:pt>
                <c:pt idx="8708">
                  <c:v>2661.0</c:v>
                </c:pt>
                <c:pt idx="8709">
                  <c:v>2662.0</c:v>
                </c:pt>
                <c:pt idx="8710">
                  <c:v>2663.0</c:v>
                </c:pt>
                <c:pt idx="8711">
                  <c:v>2664.0</c:v>
                </c:pt>
                <c:pt idx="8712">
                  <c:v>2665.0</c:v>
                </c:pt>
                <c:pt idx="8713">
                  <c:v>2666.0</c:v>
                </c:pt>
                <c:pt idx="8714">
                  <c:v>2667.0</c:v>
                </c:pt>
                <c:pt idx="8715">
                  <c:v>2668.0</c:v>
                </c:pt>
                <c:pt idx="8716">
                  <c:v>2669.0</c:v>
                </c:pt>
                <c:pt idx="8717">
                  <c:v>2670.0</c:v>
                </c:pt>
                <c:pt idx="8718">
                  <c:v>2670.0</c:v>
                </c:pt>
                <c:pt idx="8719">
                  <c:v>2670.0</c:v>
                </c:pt>
                <c:pt idx="8720">
                  <c:v>2671.0</c:v>
                </c:pt>
                <c:pt idx="8721">
                  <c:v>2672.0</c:v>
                </c:pt>
                <c:pt idx="8722">
                  <c:v>2673.0</c:v>
                </c:pt>
                <c:pt idx="8723">
                  <c:v>2674.0</c:v>
                </c:pt>
                <c:pt idx="8724">
                  <c:v>2675.0</c:v>
                </c:pt>
                <c:pt idx="8725">
                  <c:v>2675.0</c:v>
                </c:pt>
                <c:pt idx="8726">
                  <c:v>2675.0</c:v>
                </c:pt>
                <c:pt idx="8727">
                  <c:v>2676.0</c:v>
                </c:pt>
                <c:pt idx="8728">
                  <c:v>2677.0</c:v>
                </c:pt>
                <c:pt idx="8729">
                  <c:v>2678.0</c:v>
                </c:pt>
                <c:pt idx="8730">
                  <c:v>2679.0</c:v>
                </c:pt>
                <c:pt idx="8731">
                  <c:v>2680.0</c:v>
                </c:pt>
                <c:pt idx="8732">
                  <c:v>2681.0</c:v>
                </c:pt>
                <c:pt idx="8733">
                  <c:v>2682.0</c:v>
                </c:pt>
                <c:pt idx="8734">
                  <c:v>2683.0</c:v>
                </c:pt>
                <c:pt idx="8735">
                  <c:v>2683.0</c:v>
                </c:pt>
                <c:pt idx="8736">
                  <c:v>2684.0</c:v>
                </c:pt>
                <c:pt idx="8737">
                  <c:v>2685.0</c:v>
                </c:pt>
                <c:pt idx="8738">
                  <c:v>2686.0</c:v>
                </c:pt>
                <c:pt idx="8739">
                  <c:v>2687.0</c:v>
                </c:pt>
                <c:pt idx="8740">
                  <c:v>2687.0</c:v>
                </c:pt>
                <c:pt idx="8741">
                  <c:v>2688.0</c:v>
                </c:pt>
                <c:pt idx="8742">
                  <c:v>2689.0</c:v>
                </c:pt>
                <c:pt idx="8743">
                  <c:v>2690.0</c:v>
                </c:pt>
                <c:pt idx="8744">
                  <c:v>2691.0</c:v>
                </c:pt>
                <c:pt idx="8745">
                  <c:v>2692.0</c:v>
                </c:pt>
                <c:pt idx="8746">
                  <c:v>2693.0</c:v>
                </c:pt>
                <c:pt idx="8747">
                  <c:v>2694.0</c:v>
                </c:pt>
                <c:pt idx="8748">
                  <c:v>2694.0</c:v>
                </c:pt>
                <c:pt idx="8749">
                  <c:v>2695.0</c:v>
                </c:pt>
                <c:pt idx="8750">
                  <c:v>2696.0</c:v>
                </c:pt>
                <c:pt idx="8751">
                  <c:v>2697.0</c:v>
                </c:pt>
                <c:pt idx="8752">
                  <c:v>2698.0</c:v>
                </c:pt>
                <c:pt idx="8753">
                  <c:v>2699.0</c:v>
                </c:pt>
                <c:pt idx="8754">
                  <c:v>2699.0</c:v>
                </c:pt>
                <c:pt idx="8755">
                  <c:v>2699.0</c:v>
                </c:pt>
                <c:pt idx="8756">
                  <c:v>2700.0</c:v>
                </c:pt>
                <c:pt idx="8757">
                  <c:v>2700.0</c:v>
                </c:pt>
                <c:pt idx="8758">
                  <c:v>2700.0</c:v>
                </c:pt>
                <c:pt idx="8759">
                  <c:v>2700.0</c:v>
                </c:pt>
                <c:pt idx="8760">
                  <c:v>2701.0</c:v>
                </c:pt>
                <c:pt idx="8761">
                  <c:v>2702.0</c:v>
                </c:pt>
                <c:pt idx="8762">
                  <c:v>2703.0</c:v>
                </c:pt>
                <c:pt idx="8763">
                  <c:v>2704.0</c:v>
                </c:pt>
                <c:pt idx="8764">
                  <c:v>2705.0</c:v>
                </c:pt>
                <c:pt idx="8765">
                  <c:v>2706.0</c:v>
                </c:pt>
                <c:pt idx="8766">
                  <c:v>2707.0</c:v>
                </c:pt>
                <c:pt idx="8767">
                  <c:v>2708.0</c:v>
                </c:pt>
                <c:pt idx="8768">
                  <c:v>2708.0</c:v>
                </c:pt>
                <c:pt idx="8769">
                  <c:v>2708.0</c:v>
                </c:pt>
                <c:pt idx="8770">
                  <c:v>2709.0</c:v>
                </c:pt>
                <c:pt idx="8771">
                  <c:v>2709.0</c:v>
                </c:pt>
                <c:pt idx="8772">
                  <c:v>2709.0</c:v>
                </c:pt>
                <c:pt idx="8773">
                  <c:v>2709.0</c:v>
                </c:pt>
                <c:pt idx="8774">
                  <c:v>2709.0</c:v>
                </c:pt>
                <c:pt idx="8775">
                  <c:v>2710.0</c:v>
                </c:pt>
                <c:pt idx="8776">
                  <c:v>2710.0</c:v>
                </c:pt>
                <c:pt idx="8777">
                  <c:v>2710.0</c:v>
                </c:pt>
                <c:pt idx="8778">
                  <c:v>2710.0</c:v>
                </c:pt>
                <c:pt idx="8779">
                  <c:v>2710.0</c:v>
                </c:pt>
                <c:pt idx="8780">
                  <c:v>2711.0</c:v>
                </c:pt>
                <c:pt idx="8781">
                  <c:v>2711.0</c:v>
                </c:pt>
                <c:pt idx="8782">
                  <c:v>2711.0</c:v>
                </c:pt>
                <c:pt idx="8783">
                  <c:v>2711.0</c:v>
                </c:pt>
                <c:pt idx="8784">
                  <c:v>2711.0</c:v>
                </c:pt>
                <c:pt idx="8785">
                  <c:v>2711.0</c:v>
                </c:pt>
                <c:pt idx="8786">
                  <c:v>2711.0</c:v>
                </c:pt>
                <c:pt idx="8787">
                  <c:v>2711.0</c:v>
                </c:pt>
                <c:pt idx="8788">
                  <c:v>2712.0</c:v>
                </c:pt>
                <c:pt idx="8789">
                  <c:v>2712.0</c:v>
                </c:pt>
                <c:pt idx="8790">
                  <c:v>2712.0</c:v>
                </c:pt>
                <c:pt idx="8791">
                  <c:v>2712.0</c:v>
                </c:pt>
                <c:pt idx="8792">
                  <c:v>2712.0</c:v>
                </c:pt>
                <c:pt idx="8793">
                  <c:v>2712.0</c:v>
                </c:pt>
                <c:pt idx="8794">
                  <c:v>2712.0</c:v>
                </c:pt>
                <c:pt idx="8795">
                  <c:v>2712.0</c:v>
                </c:pt>
                <c:pt idx="8796">
                  <c:v>2712.0</c:v>
                </c:pt>
                <c:pt idx="8797">
                  <c:v>2712.0</c:v>
                </c:pt>
                <c:pt idx="8798">
                  <c:v>2712.0</c:v>
                </c:pt>
                <c:pt idx="8799">
                  <c:v>2712.0</c:v>
                </c:pt>
                <c:pt idx="8800">
                  <c:v>2712.0</c:v>
                </c:pt>
                <c:pt idx="8801">
                  <c:v>2712.0</c:v>
                </c:pt>
                <c:pt idx="8802">
                  <c:v>2712.0</c:v>
                </c:pt>
                <c:pt idx="8803">
                  <c:v>2712.0</c:v>
                </c:pt>
                <c:pt idx="8804">
                  <c:v>2712.0</c:v>
                </c:pt>
                <c:pt idx="8805">
                  <c:v>2712.0</c:v>
                </c:pt>
                <c:pt idx="8806">
                  <c:v>2712.0</c:v>
                </c:pt>
                <c:pt idx="8807">
                  <c:v>2712.0</c:v>
                </c:pt>
                <c:pt idx="8808">
                  <c:v>2712.0</c:v>
                </c:pt>
                <c:pt idx="8809">
                  <c:v>2712.0</c:v>
                </c:pt>
                <c:pt idx="8810">
                  <c:v>2712.0</c:v>
                </c:pt>
                <c:pt idx="8811">
                  <c:v>2712.0</c:v>
                </c:pt>
                <c:pt idx="8812">
                  <c:v>2713.0</c:v>
                </c:pt>
                <c:pt idx="8813">
                  <c:v>2713.0</c:v>
                </c:pt>
                <c:pt idx="8814">
                  <c:v>2713.0</c:v>
                </c:pt>
                <c:pt idx="8815">
                  <c:v>2713.0</c:v>
                </c:pt>
                <c:pt idx="8816">
                  <c:v>2713.0</c:v>
                </c:pt>
                <c:pt idx="8817">
                  <c:v>2714.0</c:v>
                </c:pt>
                <c:pt idx="8818">
                  <c:v>2714.0</c:v>
                </c:pt>
                <c:pt idx="8819">
                  <c:v>2714.0</c:v>
                </c:pt>
                <c:pt idx="8820">
                  <c:v>2714.0</c:v>
                </c:pt>
                <c:pt idx="8821">
                  <c:v>2714.0</c:v>
                </c:pt>
                <c:pt idx="8822">
                  <c:v>2714.0</c:v>
                </c:pt>
                <c:pt idx="8823">
                  <c:v>2714.0</c:v>
                </c:pt>
                <c:pt idx="8824">
                  <c:v>2714.0</c:v>
                </c:pt>
                <c:pt idx="8825">
                  <c:v>2714.0</c:v>
                </c:pt>
                <c:pt idx="8826">
                  <c:v>2714.0</c:v>
                </c:pt>
                <c:pt idx="8827">
                  <c:v>2715.0</c:v>
                </c:pt>
                <c:pt idx="8828">
                  <c:v>2715.0</c:v>
                </c:pt>
                <c:pt idx="8829">
                  <c:v>2716.0</c:v>
                </c:pt>
                <c:pt idx="8830">
                  <c:v>2716.0</c:v>
                </c:pt>
                <c:pt idx="8831">
                  <c:v>2716.0</c:v>
                </c:pt>
                <c:pt idx="8832">
                  <c:v>2716.0</c:v>
                </c:pt>
                <c:pt idx="8833">
                  <c:v>2716.0</c:v>
                </c:pt>
                <c:pt idx="8834">
                  <c:v>2716.0</c:v>
                </c:pt>
                <c:pt idx="8835">
                  <c:v>2716.0</c:v>
                </c:pt>
                <c:pt idx="8836">
                  <c:v>2716.0</c:v>
                </c:pt>
                <c:pt idx="8837">
                  <c:v>2716.0</c:v>
                </c:pt>
                <c:pt idx="8838">
                  <c:v>2716.0</c:v>
                </c:pt>
                <c:pt idx="8839">
                  <c:v>2716.0</c:v>
                </c:pt>
                <c:pt idx="8840">
                  <c:v>2716.0</c:v>
                </c:pt>
                <c:pt idx="8841">
                  <c:v>2716.0</c:v>
                </c:pt>
                <c:pt idx="8842">
                  <c:v>2716.0</c:v>
                </c:pt>
                <c:pt idx="8843">
                  <c:v>2716.0</c:v>
                </c:pt>
                <c:pt idx="8844">
                  <c:v>2716.0</c:v>
                </c:pt>
                <c:pt idx="8845">
                  <c:v>2716.0</c:v>
                </c:pt>
                <c:pt idx="8846">
                  <c:v>2716.0</c:v>
                </c:pt>
                <c:pt idx="8847">
                  <c:v>2716.0</c:v>
                </c:pt>
                <c:pt idx="8848">
                  <c:v>2716.0</c:v>
                </c:pt>
                <c:pt idx="8849">
                  <c:v>2716.0</c:v>
                </c:pt>
                <c:pt idx="8850">
                  <c:v>2716.0</c:v>
                </c:pt>
                <c:pt idx="8851">
                  <c:v>2716.0</c:v>
                </c:pt>
                <c:pt idx="8852">
                  <c:v>2716.0</c:v>
                </c:pt>
                <c:pt idx="8853">
                  <c:v>2716.0</c:v>
                </c:pt>
                <c:pt idx="8854">
                  <c:v>2716.0</c:v>
                </c:pt>
                <c:pt idx="8855">
                  <c:v>2716.0</c:v>
                </c:pt>
                <c:pt idx="8856">
                  <c:v>2716.0</c:v>
                </c:pt>
                <c:pt idx="8857">
                  <c:v>2716.0</c:v>
                </c:pt>
                <c:pt idx="8858">
                  <c:v>2717.0</c:v>
                </c:pt>
                <c:pt idx="8859">
                  <c:v>2717.0</c:v>
                </c:pt>
                <c:pt idx="8860">
                  <c:v>2717.0</c:v>
                </c:pt>
                <c:pt idx="8861">
                  <c:v>2717.0</c:v>
                </c:pt>
                <c:pt idx="8862">
                  <c:v>2717.0</c:v>
                </c:pt>
                <c:pt idx="8863">
                  <c:v>2717.0</c:v>
                </c:pt>
                <c:pt idx="8864">
                  <c:v>2717.0</c:v>
                </c:pt>
                <c:pt idx="8865">
                  <c:v>2717.0</c:v>
                </c:pt>
                <c:pt idx="8866">
                  <c:v>2717.0</c:v>
                </c:pt>
                <c:pt idx="8867">
                  <c:v>2717.0</c:v>
                </c:pt>
                <c:pt idx="8868">
                  <c:v>2717.0</c:v>
                </c:pt>
                <c:pt idx="8869">
                  <c:v>2717.0</c:v>
                </c:pt>
                <c:pt idx="8870">
                  <c:v>2717.0</c:v>
                </c:pt>
                <c:pt idx="8871">
                  <c:v>2717.0</c:v>
                </c:pt>
                <c:pt idx="8872">
                  <c:v>2717.0</c:v>
                </c:pt>
                <c:pt idx="8873">
                  <c:v>2717.0</c:v>
                </c:pt>
                <c:pt idx="8874">
                  <c:v>2717.0</c:v>
                </c:pt>
                <c:pt idx="8875">
                  <c:v>2718.0</c:v>
                </c:pt>
                <c:pt idx="8876">
                  <c:v>2718.0</c:v>
                </c:pt>
                <c:pt idx="8877">
                  <c:v>2718.0</c:v>
                </c:pt>
                <c:pt idx="8878">
                  <c:v>2719.0</c:v>
                </c:pt>
                <c:pt idx="8879">
                  <c:v>2719.0</c:v>
                </c:pt>
                <c:pt idx="8880">
                  <c:v>2719.0</c:v>
                </c:pt>
                <c:pt idx="8881">
                  <c:v>2719.0</c:v>
                </c:pt>
                <c:pt idx="8882">
                  <c:v>2719.0</c:v>
                </c:pt>
                <c:pt idx="8883">
                  <c:v>2720.0</c:v>
                </c:pt>
                <c:pt idx="8884">
                  <c:v>2721.0</c:v>
                </c:pt>
                <c:pt idx="8885">
                  <c:v>2722.0</c:v>
                </c:pt>
                <c:pt idx="8886">
                  <c:v>2722.0</c:v>
                </c:pt>
                <c:pt idx="8887">
                  <c:v>2722.0</c:v>
                </c:pt>
                <c:pt idx="8888">
                  <c:v>2722.0</c:v>
                </c:pt>
                <c:pt idx="8889">
                  <c:v>2722.0</c:v>
                </c:pt>
                <c:pt idx="8890">
                  <c:v>2722.0</c:v>
                </c:pt>
                <c:pt idx="8891">
                  <c:v>2722.0</c:v>
                </c:pt>
                <c:pt idx="8892">
                  <c:v>2722.0</c:v>
                </c:pt>
                <c:pt idx="8893">
                  <c:v>2722.0</c:v>
                </c:pt>
                <c:pt idx="8894">
                  <c:v>2722.0</c:v>
                </c:pt>
                <c:pt idx="8895">
                  <c:v>2723.0</c:v>
                </c:pt>
                <c:pt idx="8896">
                  <c:v>2723.0</c:v>
                </c:pt>
                <c:pt idx="8897">
                  <c:v>2723.0</c:v>
                </c:pt>
                <c:pt idx="8898">
                  <c:v>2723.0</c:v>
                </c:pt>
                <c:pt idx="8899">
                  <c:v>2723.0</c:v>
                </c:pt>
                <c:pt idx="8900">
                  <c:v>2723.0</c:v>
                </c:pt>
                <c:pt idx="8901">
                  <c:v>2723.0</c:v>
                </c:pt>
                <c:pt idx="8902">
                  <c:v>2724.0</c:v>
                </c:pt>
                <c:pt idx="8903">
                  <c:v>2724.0</c:v>
                </c:pt>
                <c:pt idx="8904">
                  <c:v>2724.0</c:v>
                </c:pt>
                <c:pt idx="8905">
                  <c:v>2725.0</c:v>
                </c:pt>
                <c:pt idx="8906">
                  <c:v>2726.0</c:v>
                </c:pt>
                <c:pt idx="8907">
                  <c:v>2726.0</c:v>
                </c:pt>
                <c:pt idx="8908">
                  <c:v>2726.0</c:v>
                </c:pt>
                <c:pt idx="8909">
                  <c:v>2726.0</c:v>
                </c:pt>
                <c:pt idx="8910">
                  <c:v>2727.0</c:v>
                </c:pt>
                <c:pt idx="8911">
                  <c:v>2727.0</c:v>
                </c:pt>
                <c:pt idx="8912">
                  <c:v>2728.0</c:v>
                </c:pt>
                <c:pt idx="8913">
                  <c:v>2729.0</c:v>
                </c:pt>
                <c:pt idx="8914">
                  <c:v>2730.0</c:v>
                </c:pt>
                <c:pt idx="8915">
                  <c:v>2731.0</c:v>
                </c:pt>
                <c:pt idx="8916">
                  <c:v>2732.0</c:v>
                </c:pt>
                <c:pt idx="8917">
                  <c:v>2733.0</c:v>
                </c:pt>
                <c:pt idx="8918">
                  <c:v>2734.0</c:v>
                </c:pt>
                <c:pt idx="8919">
                  <c:v>2735.0</c:v>
                </c:pt>
                <c:pt idx="8920">
                  <c:v>2735.0</c:v>
                </c:pt>
                <c:pt idx="8921">
                  <c:v>2736.0</c:v>
                </c:pt>
                <c:pt idx="8922">
                  <c:v>2737.0</c:v>
                </c:pt>
                <c:pt idx="8923">
                  <c:v>2738.0</c:v>
                </c:pt>
                <c:pt idx="8924">
                  <c:v>2739.0</c:v>
                </c:pt>
                <c:pt idx="8925">
                  <c:v>2739.0</c:v>
                </c:pt>
                <c:pt idx="8926">
                  <c:v>2739.0</c:v>
                </c:pt>
                <c:pt idx="8927">
                  <c:v>2740.0</c:v>
                </c:pt>
                <c:pt idx="8928">
                  <c:v>2740.0</c:v>
                </c:pt>
                <c:pt idx="8929">
                  <c:v>2740.0</c:v>
                </c:pt>
                <c:pt idx="8930">
                  <c:v>2740.0</c:v>
                </c:pt>
                <c:pt idx="8931">
                  <c:v>2740.0</c:v>
                </c:pt>
                <c:pt idx="8932">
                  <c:v>2740.0</c:v>
                </c:pt>
                <c:pt idx="8933">
                  <c:v>2740.0</c:v>
                </c:pt>
                <c:pt idx="8934">
                  <c:v>2740.0</c:v>
                </c:pt>
                <c:pt idx="8935">
                  <c:v>2740.0</c:v>
                </c:pt>
                <c:pt idx="8936">
                  <c:v>2740.0</c:v>
                </c:pt>
                <c:pt idx="8937">
                  <c:v>2740.0</c:v>
                </c:pt>
                <c:pt idx="8938">
                  <c:v>2741.0</c:v>
                </c:pt>
                <c:pt idx="8939">
                  <c:v>2741.0</c:v>
                </c:pt>
                <c:pt idx="8940">
                  <c:v>2741.0</c:v>
                </c:pt>
                <c:pt idx="8941">
                  <c:v>2741.0</c:v>
                </c:pt>
                <c:pt idx="8942">
                  <c:v>2741.0</c:v>
                </c:pt>
                <c:pt idx="8943">
                  <c:v>2741.0</c:v>
                </c:pt>
                <c:pt idx="8944">
                  <c:v>2741.0</c:v>
                </c:pt>
                <c:pt idx="8945">
                  <c:v>2741.0</c:v>
                </c:pt>
                <c:pt idx="8946">
                  <c:v>2741.0</c:v>
                </c:pt>
                <c:pt idx="8947">
                  <c:v>2741.0</c:v>
                </c:pt>
                <c:pt idx="8948">
                  <c:v>2741.0</c:v>
                </c:pt>
                <c:pt idx="8949">
                  <c:v>2741.0</c:v>
                </c:pt>
                <c:pt idx="8950">
                  <c:v>2741.0</c:v>
                </c:pt>
                <c:pt idx="8951">
                  <c:v>2741.0</c:v>
                </c:pt>
                <c:pt idx="8952">
                  <c:v>2741.0</c:v>
                </c:pt>
                <c:pt idx="8953">
                  <c:v>2741.0</c:v>
                </c:pt>
                <c:pt idx="8954">
                  <c:v>2741.0</c:v>
                </c:pt>
                <c:pt idx="8955">
                  <c:v>2741.0</c:v>
                </c:pt>
                <c:pt idx="8956">
                  <c:v>2741.0</c:v>
                </c:pt>
                <c:pt idx="8957">
                  <c:v>2741.0</c:v>
                </c:pt>
                <c:pt idx="8958">
                  <c:v>2741.0</c:v>
                </c:pt>
                <c:pt idx="8959">
                  <c:v>2742.0</c:v>
                </c:pt>
                <c:pt idx="8960">
                  <c:v>2743.0</c:v>
                </c:pt>
                <c:pt idx="8961">
                  <c:v>2743.0</c:v>
                </c:pt>
                <c:pt idx="8962">
                  <c:v>2743.0</c:v>
                </c:pt>
                <c:pt idx="8963">
                  <c:v>2743.0</c:v>
                </c:pt>
                <c:pt idx="8964">
                  <c:v>2743.0</c:v>
                </c:pt>
                <c:pt idx="8965">
                  <c:v>2743.0</c:v>
                </c:pt>
                <c:pt idx="8966">
                  <c:v>2743.0</c:v>
                </c:pt>
                <c:pt idx="8967">
                  <c:v>2744.0</c:v>
                </c:pt>
                <c:pt idx="8968">
                  <c:v>2745.0</c:v>
                </c:pt>
                <c:pt idx="8969">
                  <c:v>2745.0</c:v>
                </c:pt>
                <c:pt idx="8970">
                  <c:v>2745.0</c:v>
                </c:pt>
                <c:pt idx="8971">
                  <c:v>2745.0</c:v>
                </c:pt>
                <c:pt idx="8972">
                  <c:v>2745.0</c:v>
                </c:pt>
                <c:pt idx="8973">
                  <c:v>2745.0</c:v>
                </c:pt>
                <c:pt idx="8974">
                  <c:v>2745.0</c:v>
                </c:pt>
                <c:pt idx="8975">
                  <c:v>2745.0</c:v>
                </c:pt>
                <c:pt idx="8976">
                  <c:v>2745.0</c:v>
                </c:pt>
                <c:pt idx="8977">
                  <c:v>2745.0</c:v>
                </c:pt>
                <c:pt idx="8978">
                  <c:v>2745.0</c:v>
                </c:pt>
                <c:pt idx="8979">
                  <c:v>2745.0</c:v>
                </c:pt>
                <c:pt idx="8980">
                  <c:v>2745.0</c:v>
                </c:pt>
                <c:pt idx="8981">
                  <c:v>2745.0</c:v>
                </c:pt>
                <c:pt idx="8982">
                  <c:v>2745.0</c:v>
                </c:pt>
                <c:pt idx="8983">
                  <c:v>2745.0</c:v>
                </c:pt>
                <c:pt idx="8984">
                  <c:v>2745.0</c:v>
                </c:pt>
                <c:pt idx="8985">
                  <c:v>2745.0</c:v>
                </c:pt>
                <c:pt idx="8986">
                  <c:v>2745.0</c:v>
                </c:pt>
                <c:pt idx="8987">
                  <c:v>2745.0</c:v>
                </c:pt>
                <c:pt idx="8988">
                  <c:v>2745.0</c:v>
                </c:pt>
                <c:pt idx="8989">
                  <c:v>2745.0</c:v>
                </c:pt>
                <c:pt idx="8990">
                  <c:v>2745.0</c:v>
                </c:pt>
                <c:pt idx="8991">
                  <c:v>2746.0</c:v>
                </c:pt>
                <c:pt idx="8992">
                  <c:v>2746.0</c:v>
                </c:pt>
                <c:pt idx="8993">
                  <c:v>2746.0</c:v>
                </c:pt>
                <c:pt idx="8994">
                  <c:v>2746.0</c:v>
                </c:pt>
                <c:pt idx="8995">
                  <c:v>2746.0</c:v>
                </c:pt>
                <c:pt idx="8996">
                  <c:v>2746.0</c:v>
                </c:pt>
                <c:pt idx="8997">
                  <c:v>2747.0</c:v>
                </c:pt>
                <c:pt idx="8998">
                  <c:v>2747.0</c:v>
                </c:pt>
                <c:pt idx="8999">
                  <c:v>2747.0</c:v>
                </c:pt>
                <c:pt idx="9000">
                  <c:v>2747.0</c:v>
                </c:pt>
                <c:pt idx="9001">
                  <c:v>2747.0</c:v>
                </c:pt>
                <c:pt idx="9002">
                  <c:v>2747.0</c:v>
                </c:pt>
                <c:pt idx="9003">
                  <c:v>2747.0</c:v>
                </c:pt>
                <c:pt idx="9004">
                  <c:v>2747.0</c:v>
                </c:pt>
                <c:pt idx="9005">
                  <c:v>2747.0</c:v>
                </c:pt>
                <c:pt idx="9006">
                  <c:v>2747.0</c:v>
                </c:pt>
                <c:pt idx="9007">
                  <c:v>2747.0</c:v>
                </c:pt>
                <c:pt idx="9008">
                  <c:v>2747.0</c:v>
                </c:pt>
                <c:pt idx="9009">
                  <c:v>2748.0</c:v>
                </c:pt>
                <c:pt idx="9010">
                  <c:v>2748.0</c:v>
                </c:pt>
                <c:pt idx="9011">
                  <c:v>2748.0</c:v>
                </c:pt>
                <c:pt idx="9012">
                  <c:v>2749.0</c:v>
                </c:pt>
                <c:pt idx="9013">
                  <c:v>2749.0</c:v>
                </c:pt>
                <c:pt idx="9014">
                  <c:v>2750.0</c:v>
                </c:pt>
                <c:pt idx="9015">
                  <c:v>2750.0</c:v>
                </c:pt>
                <c:pt idx="9016">
                  <c:v>2751.0</c:v>
                </c:pt>
                <c:pt idx="9017">
                  <c:v>2751.0</c:v>
                </c:pt>
                <c:pt idx="9018">
                  <c:v>2751.0</c:v>
                </c:pt>
                <c:pt idx="9019">
                  <c:v>2751.0</c:v>
                </c:pt>
                <c:pt idx="9020">
                  <c:v>2751.0</c:v>
                </c:pt>
                <c:pt idx="9021">
                  <c:v>2752.0</c:v>
                </c:pt>
                <c:pt idx="9022">
                  <c:v>2752.0</c:v>
                </c:pt>
                <c:pt idx="9023">
                  <c:v>2752.0</c:v>
                </c:pt>
                <c:pt idx="9024">
                  <c:v>2752.0</c:v>
                </c:pt>
                <c:pt idx="9025">
                  <c:v>2752.0</c:v>
                </c:pt>
                <c:pt idx="9026">
                  <c:v>2752.0</c:v>
                </c:pt>
                <c:pt idx="9027">
                  <c:v>2752.0</c:v>
                </c:pt>
                <c:pt idx="9028">
                  <c:v>2752.0</c:v>
                </c:pt>
                <c:pt idx="9029">
                  <c:v>2753.0</c:v>
                </c:pt>
                <c:pt idx="9030">
                  <c:v>2753.0</c:v>
                </c:pt>
                <c:pt idx="9031">
                  <c:v>2753.0</c:v>
                </c:pt>
                <c:pt idx="9032">
                  <c:v>2754.0</c:v>
                </c:pt>
                <c:pt idx="9033">
                  <c:v>2754.0</c:v>
                </c:pt>
                <c:pt idx="9034">
                  <c:v>2754.0</c:v>
                </c:pt>
                <c:pt idx="9035">
                  <c:v>2754.0</c:v>
                </c:pt>
                <c:pt idx="9036">
                  <c:v>2754.0</c:v>
                </c:pt>
                <c:pt idx="9037">
                  <c:v>2754.0</c:v>
                </c:pt>
                <c:pt idx="9038">
                  <c:v>2754.0</c:v>
                </c:pt>
                <c:pt idx="9039">
                  <c:v>2754.0</c:v>
                </c:pt>
                <c:pt idx="9040">
                  <c:v>2754.0</c:v>
                </c:pt>
                <c:pt idx="9041">
                  <c:v>2754.0</c:v>
                </c:pt>
                <c:pt idx="9042">
                  <c:v>2754.0</c:v>
                </c:pt>
                <c:pt idx="9043">
                  <c:v>2754.0</c:v>
                </c:pt>
                <c:pt idx="9044">
                  <c:v>2754.0</c:v>
                </c:pt>
                <c:pt idx="9045">
                  <c:v>2754.0</c:v>
                </c:pt>
                <c:pt idx="9046">
                  <c:v>2754.0</c:v>
                </c:pt>
                <c:pt idx="9047">
                  <c:v>2754.0</c:v>
                </c:pt>
                <c:pt idx="9048">
                  <c:v>2754.0</c:v>
                </c:pt>
                <c:pt idx="9049">
                  <c:v>2754.0</c:v>
                </c:pt>
                <c:pt idx="9050">
                  <c:v>2754.0</c:v>
                </c:pt>
                <c:pt idx="9051">
                  <c:v>2754.0</c:v>
                </c:pt>
                <c:pt idx="9052">
                  <c:v>2754.0</c:v>
                </c:pt>
                <c:pt idx="9053">
                  <c:v>2754.0</c:v>
                </c:pt>
                <c:pt idx="9054">
                  <c:v>2755.0</c:v>
                </c:pt>
                <c:pt idx="9055">
                  <c:v>2756.0</c:v>
                </c:pt>
                <c:pt idx="9056">
                  <c:v>2756.0</c:v>
                </c:pt>
                <c:pt idx="9057">
                  <c:v>2756.0</c:v>
                </c:pt>
                <c:pt idx="9058">
                  <c:v>2756.0</c:v>
                </c:pt>
                <c:pt idx="9059">
                  <c:v>2756.0</c:v>
                </c:pt>
                <c:pt idx="9060">
                  <c:v>2756.0</c:v>
                </c:pt>
                <c:pt idx="9061">
                  <c:v>2756.0</c:v>
                </c:pt>
                <c:pt idx="9062">
                  <c:v>2756.0</c:v>
                </c:pt>
                <c:pt idx="9063">
                  <c:v>2756.0</c:v>
                </c:pt>
                <c:pt idx="9064">
                  <c:v>2756.0</c:v>
                </c:pt>
                <c:pt idx="9065">
                  <c:v>2756.0</c:v>
                </c:pt>
                <c:pt idx="9066">
                  <c:v>2757.0</c:v>
                </c:pt>
                <c:pt idx="9067">
                  <c:v>2758.0</c:v>
                </c:pt>
                <c:pt idx="9068">
                  <c:v>2759.0</c:v>
                </c:pt>
                <c:pt idx="9069">
                  <c:v>2759.0</c:v>
                </c:pt>
                <c:pt idx="9070">
                  <c:v>2760.0</c:v>
                </c:pt>
                <c:pt idx="9071">
                  <c:v>2761.0</c:v>
                </c:pt>
                <c:pt idx="9072">
                  <c:v>2761.0</c:v>
                </c:pt>
                <c:pt idx="9073">
                  <c:v>2761.0</c:v>
                </c:pt>
                <c:pt idx="9074">
                  <c:v>2761.0</c:v>
                </c:pt>
                <c:pt idx="9075">
                  <c:v>2762.0</c:v>
                </c:pt>
                <c:pt idx="9076">
                  <c:v>2763.0</c:v>
                </c:pt>
                <c:pt idx="9077">
                  <c:v>2763.0</c:v>
                </c:pt>
                <c:pt idx="9078">
                  <c:v>2763.0</c:v>
                </c:pt>
                <c:pt idx="9079">
                  <c:v>2763.0</c:v>
                </c:pt>
                <c:pt idx="9080">
                  <c:v>2763.0</c:v>
                </c:pt>
                <c:pt idx="9081">
                  <c:v>2763.0</c:v>
                </c:pt>
                <c:pt idx="9082">
                  <c:v>2763.0</c:v>
                </c:pt>
                <c:pt idx="9083">
                  <c:v>2763.0</c:v>
                </c:pt>
                <c:pt idx="9084">
                  <c:v>2763.0</c:v>
                </c:pt>
                <c:pt idx="9085">
                  <c:v>2763.0</c:v>
                </c:pt>
                <c:pt idx="9086">
                  <c:v>2763.0</c:v>
                </c:pt>
                <c:pt idx="9087">
                  <c:v>2763.0</c:v>
                </c:pt>
                <c:pt idx="9088">
                  <c:v>2763.0</c:v>
                </c:pt>
                <c:pt idx="9089">
                  <c:v>2763.0</c:v>
                </c:pt>
                <c:pt idx="9090">
                  <c:v>2763.0</c:v>
                </c:pt>
                <c:pt idx="9091">
                  <c:v>2764.0</c:v>
                </c:pt>
                <c:pt idx="9092">
                  <c:v>2765.0</c:v>
                </c:pt>
                <c:pt idx="9093">
                  <c:v>2766.0</c:v>
                </c:pt>
                <c:pt idx="9094">
                  <c:v>2767.0</c:v>
                </c:pt>
                <c:pt idx="9095">
                  <c:v>2768.0</c:v>
                </c:pt>
                <c:pt idx="9096">
                  <c:v>2769.0</c:v>
                </c:pt>
                <c:pt idx="9097">
                  <c:v>2769.0</c:v>
                </c:pt>
                <c:pt idx="9098">
                  <c:v>2769.0</c:v>
                </c:pt>
                <c:pt idx="9099">
                  <c:v>2770.0</c:v>
                </c:pt>
                <c:pt idx="9100">
                  <c:v>2770.0</c:v>
                </c:pt>
                <c:pt idx="9101">
                  <c:v>2770.0</c:v>
                </c:pt>
                <c:pt idx="9102">
                  <c:v>2771.0</c:v>
                </c:pt>
                <c:pt idx="9103">
                  <c:v>2771.0</c:v>
                </c:pt>
                <c:pt idx="9104">
                  <c:v>2771.0</c:v>
                </c:pt>
                <c:pt idx="9105">
                  <c:v>2771.0</c:v>
                </c:pt>
                <c:pt idx="9106">
                  <c:v>2771.0</c:v>
                </c:pt>
                <c:pt idx="9107">
                  <c:v>2772.0</c:v>
                </c:pt>
                <c:pt idx="9108">
                  <c:v>2772.0</c:v>
                </c:pt>
                <c:pt idx="9109">
                  <c:v>2772.0</c:v>
                </c:pt>
                <c:pt idx="9110">
                  <c:v>2772.0</c:v>
                </c:pt>
                <c:pt idx="9111">
                  <c:v>2772.0</c:v>
                </c:pt>
                <c:pt idx="9112">
                  <c:v>2772.0</c:v>
                </c:pt>
                <c:pt idx="9113">
                  <c:v>2773.0</c:v>
                </c:pt>
                <c:pt idx="9114">
                  <c:v>2774.0</c:v>
                </c:pt>
                <c:pt idx="9115">
                  <c:v>2774.0</c:v>
                </c:pt>
                <c:pt idx="9116">
                  <c:v>2775.0</c:v>
                </c:pt>
                <c:pt idx="9117">
                  <c:v>2775.0</c:v>
                </c:pt>
                <c:pt idx="9118">
                  <c:v>2776.0</c:v>
                </c:pt>
                <c:pt idx="9119">
                  <c:v>2776.0</c:v>
                </c:pt>
                <c:pt idx="9120">
                  <c:v>2776.0</c:v>
                </c:pt>
                <c:pt idx="9121">
                  <c:v>2776.0</c:v>
                </c:pt>
                <c:pt idx="9122">
                  <c:v>2776.0</c:v>
                </c:pt>
                <c:pt idx="9123">
                  <c:v>2776.0</c:v>
                </c:pt>
                <c:pt idx="9124">
                  <c:v>2776.0</c:v>
                </c:pt>
                <c:pt idx="9125">
                  <c:v>2776.0</c:v>
                </c:pt>
                <c:pt idx="9126">
                  <c:v>2776.0</c:v>
                </c:pt>
                <c:pt idx="9127">
                  <c:v>2777.0</c:v>
                </c:pt>
                <c:pt idx="9128">
                  <c:v>2777.0</c:v>
                </c:pt>
                <c:pt idx="9129">
                  <c:v>2777.0</c:v>
                </c:pt>
                <c:pt idx="9130">
                  <c:v>2777.0</c:v>
                </c:pt>
                <c:pt idx="9131">
                  <c:v>2777.0</c:v>
                </c:pt>
                <c:pt idx="9132">
                  <c:v>2778.0</c:v>
                </c:pt>
                <c:pt idx="9133">
                  <c:v>2778.0</c:v>
                </c:pt>
                <c:pt idx="9134">
                  <c:v>2778.0</c:v>
                </c:pt>
                <c:pt idx="9135">
                  <c:v>2778.0</c:v>
                </c:pt>
                <c:pt idx="9136">
                  <c:v>2778.0</c:v>
                </c:pt>
                <c:pt idx="9137">
                  <c:v>2778.0</c:v>
                </c:pt>
                <c:pt idx="9138">
                  <c:v>2778.0</c:v>
                </c:pt>
                <c:pt idx="9139">
                  <c:v>2778.0</c:v>
                </c:pt>
                <c:pt idx="9140">
                  <c:v>2779.0</c:v>
                </c:pt>
                <c:pt idx="9141">
                  <c:v>2779.0</c:v>
                </c:pt>
                <c:pt idx="9142">
                  <c:v>2779.0</c:v>
                </c:pt>
                <c:pt idx="9143">
                  <c:v>2779.0</c:v>
                </c:pt>
                <c:pt idx="9144">
                  <c:v>2779.0</c:v>
                </c:pt>
                <c:pt idx="9145">
                  <c:v>2779.0</c:v>
                </c:pt>
                <c:pt idx="9146">
                  <c:v>2779.0</c:v>
                </c:pt>
                <c:pt idx="9147">
                  <c:v>2779.0</c:v>
                </c:pt>
                <c:pt idx="9148">
                  <c:v>2779.0</c:v>
                </c:pt>
                <c:pt idx="9149">
                  <c:v>2779.0</c:v>
                </c:pt>
                <c:pt idx="9150">
                  <c:v>2779.0</c:v>
                </c:pt>
                <c:pt idx="9151">
                  <c:v>2779.0</c:v>
                </c:pt>
                <c:pt idx="9152">
                  <c:v>2779.0</c:v>
                </c:pt>
                <c:pt idx="9153">
                  <c:v>2779.0</c:v>
                </c:pt>
                <c:pt idx="9154">
                  <c:v>2779.0</c:v>
                </c:pt>
                <c:pt idx="9155">
                  <c:v>2779.0</c:v>
                </c:pt>
                <c:pt idx="9156">
                  <c:v>2779.0</c:v>
                </c:pt>
                <c:pt idx="9157">
                  <c:v>2779.0</c:v>
                </c:pt>
                <c:pt idx="9158">
                  <c:v>2779.0</c:v>
                </c:pt>
                <c:pt idx="9159">
                  <c:v>2780.0</c:v>
                </c:pt>
                <c:pt idx="9160">
                  <c:v>2780.0</c:v>
                </c:pt>
                <c:pt idx="9161">
                  <c:v>2780.0</c:v>
                </c:pt>
                <c:pt idx="9162">
                  <c:v>2780.0</c:v>
                </c:pt>
                <c:pt idx="9163">
                  <c:v>2781.0</c:v>
                </c:pt>
                <c:pt idx="9164">
                  <c:v>2781.0</c:v>
                </c:pt>
                <c:pt idx="9165">
                  <c:v>2781.0</c:v>
                </c:pt>
                <c:pt idx="9166">
                  <c:v>2782.0</c:v>
                </c:pt>
                <c:pt idx="9167">
                  <c:v>2783.0</c:v>
                </c:pt>
                <c:pt idx="9168">
                  <c:v>2783.0</c:v>
                </c:pt>
                <c:pt idx="9169">
                  <c:v>2783.0</c:v>
                </c:pt>
                <c:pt idx="9170">
                  <c:v>2783.0</c:v>
                </c:pt>
                <c:pt idx="9171">
                  <c:v>2783.0</c:v>
                </c:pt>
                <c:pt idx="9172">
                  <c:v>2783.0</c:v>
                </c:pt>
                <c:pt idx="9173">
                  <c:v>2783.0</c:v>
                </c:pt>
                <c:pt idx="9174">
                  <c:v>2783.0</c:v>
                </c:pt>
                <c:pt idx="9175">
                  <c:v>2783.0</c:v>
                </c:pt>
                <c:pt idx="9176">
                  <c:v>2783.0</c:v>
                </c:pt>
                <c:pt idx="9177">
                  <c:v>2783.0</c:v>
                </c:pt>
                <c:pt idx="9178">
                  <c:v>2783.0</c:v>
                </c:pt>
                <c:pt idx="9179">
                  <c:v>2783.0</c:v>
                </c:pt>
                <c:pt idx="9180">
                  <c:v>2783.0</c:v>
                </c:pt>
                <c:pt idx="9181">
                  <c:v>2783.0</c:v>
                </c:pt>
                <c:pt idx="9182">
                  <c:v>2783.0</c:v>
                </c:pt>
                <c:pt idx="9183">
                  <c:v>2783.0</c:v>
                </c:pt>
                <c:pt idx="9184">
                  <c:v>2783.0</c:v>
                </c:pt>
                <c:pt idx="9185">
                  <c:v>2783.0</c:v>
                </c:pt>
                <c:pt idx="9186">
                  <c:v>2783.0</c:v>
                </c:pt>
                <c:pt idx="9187">
                  <c:v>2783.0</c:v>
                </c:pt>
                <c:pt idx="9188">
                  <c:v>2783.0</c:v>
                </c:pt>
                <c:pt idx="9189">
                  <c:v>2783.0</c:v>
                </c:pt>
                <c:pt idx="9190">
                  <c:v>2783.0</c:v>
                </c:pt>
                <c:pt idx="9191">
                  <c:v>2783.0</c:v>
                </c:pt>
                <c:pt idx="9192">
                  <c:v>2783.0</c:v>
                </c:pt>
                <c:pt idx="9193">
                  <c:v>2784.0</c:v>
                </c:pt>
                <c:pt idx="9194">
                  <c:v>2784.0</c:v>
                </c:pt>
                <c:pt idx="9195">
                  <c:v>2785.0</c:v>
                </c:pt>
                <c:pt idx="9196">
                  <c:v>2785.0</c:v>
                </c:pt>
                <c:pt idx="9197">
                  <c:v>2785.0</c:v>
                </c:pt>
                <c:pt idx="9198">
                  <c:v>2786.0</c:v>
                </c:pt>
                <c:pt idx="9199">
                  <c:v>2787.0</c:v>
                </c:pt>
                <c:pt idx="9200">
                  <c:v>2787.0</c:v>
                </c:pt>
                <c:pt idx="9201">
                  <c:v>2787.0</c:v>
                </c:pt>
                <c:pt idx="9202">
                  <c:v>2787.0</c:v>
                </c:pt>
                <c:pt idx="9203">
                  <c:v>2787.0</c:v>
                </c:pt>
                <c:pt idx="9204">
                  <c:v>2787.0</c:v>
                </c:pt>
                <c:pt idx="9205">
                  <c:v>2787.0</c:v>
                </c:pt>
                <c:pt idx="9206">
                  <c:v>2787.0</c:v>
                </c:pt>
                <c:pt idx="9207">
                  <c:v>2787.0</c:v>
                </c:pt>
                <c:pt idx="9208">
                  <c:v>2787.0</c:v>
                </c:pt>
                <c:pt idx="9209">
                  <c:v>2787.0</c:v>
                </c:pt>
                <c:pt idx="9210">
                  <c:v>2787.0</c:v>
                </c:pt>
                <c:pt idx="9211">
                  <c:v>2787.0</c:v>
                </c:pt>
                <c:pt idx="9212">
                  <c:v>2787.0</c:v>
                </c:pt>
                <c:pt idx="9213">
                  <c:v>2787.0</c:v>
                </c:pt>
                <c:pt idx="9214">
                  <c:v>2787.0</c:v>
                </c:pt>
                <c:pt idx="9215">
                  <c:v>2787.0</c:v>
                </c:pt>
                <c:pt idx="9216">
                  <c:v>2787.0</c:v>
                </c:pt>
                <c:pt idx="9217">
                  <c:v>2787.0</c:v>
                </c:pt>
                <c:pt idx="9218">
                  <c:v>2787.0</c:v>
                </c:pt>
                <c:pt idx="9219">
                  <c:v>2787.0</c:v>
                </c:pt>
                <c:pt idx="9220">
                  <c:v>2787.0</c:v>
                </c:pt>
                <c:pt idx="9221">
                  <c:v>2787.0</c:v>
                </c:pt>
                <c:pt idx="9222">
                  <c:v>2787.0</c:v>
                </c:pt>
                <c:pt idx="9223">
                  <c:v>2787.0</c:v>
                </c:pt>
                <c:pt idx="9224">
                  <c:v>2787.0</c:v>
                </c:pt>
                <c:pt idx="9225">
                  <c:v>2787.0</c:v>
                </c:pt>
                <c:pt idx="9226">
                  <c:v>2787.0</c:v>
                </c:pt>
                <c:pt idx="9227">
                  <c:v>2787.0</c:v>
                </c:pt>
                <c:pt idx="9228">
                  <c:v>2787.0</c:v>
                </c:pt>
                <c:pt idx="9229">
                  <c:v>2787.0</c:v>
                </c:pt>
              </c:numCache>
            </c:numRef>
          </c:val>
          <c:smooth val="0"/>
        </c:ser>
        <c:ser>
          <c:idx val="4"/>
          <c:order val="4"/>
          <c:tx>
            <c:strRef>
              <c:f>Sheet2!$AD$1</c:f>
              <c:strCache>
                <c:ptCount val="1"/>
                <c:pt idx="0">
                  <c:v>Partial B</c:v>
                </c:pt>
              </c:strCache>
            </c:strRef>
          </c:tx>
          <c:marker>
            <c:symbol val="none"/>
          </c:marker>
          <c:val>
            <c:numRef>
              <c:f>Sheet2!$AD$2:$AD$9604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1.0</c:v>
                </c:pt>
                <c:pt idx="18">
                  <c:v>1.0</c:v>
                </c:pt>
                <c:pt idx="19">
                  <c:v>1.0</c:v>
                </c:pt>
                <c:pt idx="20">
                  <c:v>1.0</c:v>
                </c:pt>
                <c:pt idx="21">
                  <c:v>1.0</c:v>
                </c:pt>
                <c:pt idx="22">
                  <c:v>1.0</c:v>
                </c:pt>
                <c:pt idx="23">
                  <c:v>1.0</c:v>
                </c:pt>
                <c:pt idx="24">
                  <c:v>1.0</c:v>
                </c:pt>
                <c:pt idx="25">
                  <c:v>1.0</c:v>
                </c:pt>
                <c:pt idx="26">
                  <c:v>2.0</c:v>
                </c:pt>
                <c:pt idx="27">
                  <c:v>3.0</c:v>
                </c:pt>
                <c:pt idx="28">
                  <c:v>3.0</c:v>
                </c:pt>
                <c:pt idx="29">
                  <c:v>3.0</c:v>
                </c:pt>
                <c:pt idx="30">
                  <c:v>3.0</c:v>
                </c:pt>
                <c:pt idx="31">
                  <c:v>3.0</c:v>
                </c:pt>
                <c:pt idx="32">
                  <c:v>4.0</c:v>
                </c:pt>
                <c:pt idx="33">
                  <c:v>4.0</c:v>
                </c:pt>
                <c:pt idx="34">
                  <c:v>5.0</c:v>
                </c:pt>
                <c:pt idx="35">
                  <c:v>5.0</c:v>
                </c:pt>
                <c:pt idx="36">
                  <c:v>5.0</c:v>
                </c:pt>
                <c:pt idx="37">
                  <c:v>5.0</c:v>
                </c:pt>
                <c:pt idx="38">
                  <c:v>5.0</c:v>
                </c:pt>
                <c:pt idx="39">
                  <c:v>6.0</c:v>
                </c:pt>
                <c:pt idx="40">
                  <c:v>6.0</c:v>
                </c:pt>
                <c:pt idx="41">
                  <c:v>6.0</c:v>
                </c:pt>
                <c:pt idx="42">
                  <c:v>7.0</c:v>
                </c:pt>
                <c:pt idx="43">
                  <c:v>7.0</c:v>
                </c:pt>
                <c:pt idx="44">
                  <c:v>8.0</c:v>
                </c:pt>
                <c:pt idx="45">
                  <c:v>8.0</c:v>
                </c:pt>
                <c:pt idx="46">
                  <c:v>8.0</c:v>
                </c:pt>
                <c:pt idx="47">
                  <c:v>8.0</c:v>
                </c:pt>
                <c:pt idx="48">
                  <c:v>8.0</c:v>
                </c:pt>
                <c:pt idx="49">
                  <c:v>8.0</c:v>
                </c:pt>
                <c:pt idx="50">
                  <c:v>8.0</c:v>
                </c:pt>
                <c:pt idx="51">
                  <c:v>8.0</c:v>
                </c:pt>
                <c:pt idx="52">
                  <c:v>9.0</c:v>
                </c:pt>
                <c:pt idx="53">
                  <c:v>10.0</c:v>
                </c:pt>
                <c:pt idx="54">
                  <c:v>10.0</c:v>
                </c:pt>
                <c:pt idx="55">
                  <c:v>10.0</c:v>
                </c:pt>
                <c:pt idx="56">
                  <c:v>10.0</c:v>
                </c:pt>
                <c:pt idx="57">
                  <c:v>10.0</c:v>
                </c:pt>
                <c:pt idx="58">
                  <c:v>10.0</c:v>
                </c:pt>
                <c:pt idx="59">
                  <c:v>10.0</c:v>
                </c:pt>
                <c:pt idx="60">
                  <c:v>11.0</c:v>
                </c:pt>
                <c:pt idx="61">
                  <c:v>11.0</c:v>
                </c:pt>
                <c:pt idx="62">
                  <c:v>11.0</c:v>
                </c:pt>
                <c:pt idx="63">
                  <c:v>11.0</c:v>
                </c:pt>
                <c:pt idx="64">
                  <c:v>12.0</c:v>
                </c:pt>
                <c:pt idx="65">
                  <c:v>12.0</c:v>
                </c:pt>
                <c:pt idx="66">
                  <c:v>12.0</c:v>
                </c:pt>
                <c:pt idx="67">
                  <c:v>12.0</c:v>
                </c:pt>
                <c:pt idx="68">
                  <c:v>12.0</c:v>
                </c:pt>
                <c:pt idx="69">
                  <c:v>13.0</c:v>
                </c:pt>
                <c:pt idx="70">
                  <c:v>13.0</c:v>
                </c:pt>
                <c:pt idx="71">
                  <c:v>14.0</c:v>
                </c:pt>
                <c:pt idx="72">
                  <c:v>14.0</c:v>
                </c:pt>
                <c:pt idx="73">
                  <c:v>14.0</c:v>
                </c:pt>
                <c:pt idx="74">
                  <c:v>14.0</c:v>
                </c:pt>
                <c:pt idx="75">
                  <c:v>15.0</c:v>
                </c:pt>
                <c:pt idx="76">
                  <c:v>15.0</c:v>
                </c:pt>
                <c:pt idx="77">
                  <c:v>15.0</c:v>
                </c:pt>
                <c:pt idx="78">
                  <c:v>15.0</c:v>
                </c:pt>
                <c:pt idx="79">
                  <c:v>16.0</c:v>
                </c:pt>
                <c:pt idx="80">
                  <c:v>16.0</c:v>
                </c:pt>
                <c:pt idx="81">
                  <c:v>16.0</c:v>
                </c:pt>
                <c:pt idx="82">
                  <c:v>16.0</c:v>
                </c:pt>
                <c:pt idx="83">
                  <c:v>16.0</c:v>
                </c:pt>
                <c:pt idx="84">
                  <c:v>16.0</c:v>
                </c:pt>
                <c:pt idx="85">
                  <c:v>16.0</c:v>
                </c:pt>
                <c:pt idx="86">
                  <c:v>16.0</c:v>
                </c:pt>
                <c:pt idx="87">
                  <c:v>16.0</c:v>
                </c:pt>
                <c:pt idx="88">
                  <c:v>17.0</c:v>
                </c:pt>
                <c:pt idx="89">
                  <c:v>17.0</c:v>
                </c:pt>
                <c:pt idx="90">
                  <c:v>17.0</c:v>
                </c:pt>
                <c:pt idx="91">
                  <c:v>17.0</c:v>
                </c:pt>
                <c:pt idx="92">
                  <c:v>17.0</c:v>
                </c:pt>
                <c:pt idx="93">
                  <c:v>17.0</c:v>
                </c:pt>
                <c:pt idx="94">
                  <c:v>17.0</c:v>
                </c:pt>
                <c:pt idx="95">
                  <c:v>18.0</c:v>
                </c:pt>
                <c:pt idx="96">
                  <c:v>19.0</c:v>
                </c:pt>
                <c:pt idx="97">
                  <c:v>19.0</c:v>
                </c:pt>
                <c:pt idx="98">
                  <c:v>19.0</c:v>
                </c:pt>
                <c:pt idx="99">
                  <c:v>20.0</c:v>
                </c:pt>
                <c:pt idx="100">
                  <c:v>20.0</c:v>
                </c:pt>
                <c:pt idx="101">
                  <c:v>21.0</c:v>
                </c:pt>
                <c:pt idx="102">
                  <c:v>22.0</c:v>
                </c:pt>
                <c:pt idx="103">
                  <c:v>23.0</c:v>
                </c:pt>
                <c:pt idx="104">
                  <c:v>23.0</c:v>
                </c:pt>
                <c:pt idx="105">
                  <c:v>23.0</c:v>
                </c:pt>
                <c:pt idx="106">
                  <c:v>24.0</c:v>
                </c:pt>
                <c:pt idx="107">
                  <c:v>24.0</c:v>
                </c:pt>
                <c:pt idx="108">
                  <c:v>24.0</c:v>
                </c:pt>
                <c:pt idx="109">
                  <c:v>24.0</c:v>
                </c:pt>
                <c:pt idx="110">
                  <c:v>24.0</c:v>
                </c:pt>
                <c:pt idx="111">
                  <c:v>25.0</c:v>
                </c:pt>
                <c:pt idx="112">
                  <c:v>25.0</c:v>
                </c:pt>
                <c:pt idx="113">
                  <c:v>25.0</c:v>
                </c:pt>
                <c:pt idx="114">
                  <c:v>26.0</c:v>
                </c:pt>
                <c:pt idx="115">
                  <c:v>26.0</c:v>
                </c:pt>
                <c:pt idx="116">
                  <c:v>26.0</c:v>
                </c:pt>
                <c:pt idx="117">
                  <c:v>26.0</c:v>
                </c:pt>
                <c:pt idx="118">
                  <c:v>26.0</c:v>
                </c:pt>
                <c:pt idx="119">
                  <c:v>26.0</c:v>
                </c:pt>
                <c:pt idx="120">
                  <c:v>26.0</c:v>
                </c:pt>
                <c:pt idx="121">
                  <c:v>27.0</c:v>
                </c:pt>
                <c:pt idx="122">
                  <c:v>27.0</c:v>
                </c:pt>
                <c:pt idx="123">
                  <c:v>28.0</c:v>
                </c:pt>
                <c:pt idx="124">
                  <c:v>28.0</c:v>
                </c:pt>
                <c:pt idx="125">
                  <c:v>28.0</c:v>
                </c:pt>
                <c:pt idx="126">
                  <c:v>29.0</c:v>
                </c:pt>
                <c:pt idx="127">
                  <c:v>29.0</c:v>
                </c:pt>
                <c:pt idx="128">
                  <c:v>30.0</c:v>
                </c:pt>
                <c:pt idx="129">
                  <c:v>30.0</c:v>
                </c:pt>
                <c:pt idx="130">
                  <c:v>30.0</c:v>
                </c:pt>
                <c:pt idx="131">
                  <c:v>30.0</c:v>
                </c:pt>
                <c:pt idx="132">
                  <c:v>30.0</c:v>
                </c:pt>
                <c:pt idx="133">
                  <c:v>31.0</c:v>
                </c:pt>
                <c:pt idx="134">
                  <c:v>31.0</c:v>
                </c:pt>
                <c:pt idx="135">
                  <c:v>31.0</c:v>
                </c:pt>
                <c:pt idx="136">
                  <c:v>31.0</c:v>
                </c:pt>
                <c:pt idx="137">
                  <c:v>32.0</c:v>
                </c:pt>
                <c:pt idx="138">
                  <c:v>33.0</c:v>
                </c:pt>
                <c:pt idx="139">
                  <c:v>33.0</c:v>
                </c:pt>
                <c:pt idx="140">
                  <c:v>34.0</c:v>
                </c:pt>
                <c:pt idx="141">
                  <c:v>35.0</c:v>
                </c:pt>
                <c:pt idx="142">
                  <c:v>36.0</c:v>
                </c:pt>
                <c:pt idx="143">
                  <c:v>37.0</c:v>
                </c:pt>
                <c:pt idx="144">
                  <c:v>37.0</c:v>
                </c:pt>
                <c:pt idx="145">
                  <c:v>37.0</c:v>
                </c:pt>
                <c:pt idx="146">
                  <c:v>37.0</c:v>
                </c:pt>
                <c:pt idx="147">
                  <c:v>37.0</c:v>
                </c:pt>
                <c:pt idx="148">
                  <c:v>37.0</c:v>
                </c:pt>
                <c:pt idx="149">
                  <c:v>37.0</c:v>
                </c:pt>
                <c:pt idx="150">
                  <c:v>38.0</c:v>
                </c:pt>
                <c:pt idx="151">
                  <c:v>39.0</c:v>
                </c:pt>
                <c:pt idx="152">
                  <c:v>39.0</c:v>
                </c:pt>
                <c:pt idx="153">
                  <c:v>39.0</c:v>
                </c:pt>
                <c:pt idx="154">
                  <c:v>40.0</c:v>
                </c:pt>
                <c:pt idx="155">
                  <c:v>41.0</c:v>
                </c:pt>
                <c:pt idx="156">
                  <c:v>42.0</c:v>
                </c:pt>
                <c:pt idx="157">
                  <c:v>42.0</c:v>
                </c:pt>
                <c:pt idx="158">
                  <c:v>43.0</c:v>
                </c:pt>
                <c:pt idx="159">
                  <c:v>43.0</c:v>
                </c:pt>
                <c:pt idx="160">
                  <c:v>44.0</c:v>
                </c:pt>
                <c:pt idx="161">
                  <c:v>44.0</c:v>
                </c:pt>
                <c:pt idx="162">
                  <c:v>44.0</c:v>
                </c:pt>
                <c:pt idx="163">
                  <c:v>44.0</c:v>
                </c:pt>
                <c:pt idx="164">
                  <c:v>44.0</c:v>
                </c:pt>
                <c:pt idx="165">
                  <c:v>44.0</c:v>
                </c:pt>
                <c:pt idx="166">
                  <c:v>45.0</c:v>
                </c:pt>
                <c:pt idx="167">
                  <c:v>46.0</c:v>
                </c:pt>
                <c:pt idx="168">
                  <c:v>47.0</c:v>
                </c:pt>
                <c:pt idx="169">
                  <c:v>48.0</c:v>
                </c:pt>
                <c:pt idx="170">
                  <c:v>49.0</c:v>
                </c:pt>
                <c:pt idx="171">
                  <c:v>49.0</c:v>
                </c:pt>
                <c:pt idx="172">
                  <c:v>49.0</c:v>
                </c:pt>
                <c:pt idx="173">
                  <c:v>49.0</c:v>
                </c:pt>
                <c:pt idx="174">
                  <c:v>49.0</c:v>
                </c:pt>
                <c:pt idx="175">
                  <c:v>49.0</c:v>
                </c:pt>
                <c:pt idx="176">
                  <c:v>49.0</c:v>
                </c:pt>
                <c:pt idx="177">
                  <c:v>49.0</c:v>
                </c:pt>
                <c:pt idx="178">
                  <c:v>50.0</c:v>
                </c:pt>
                <c:pt idx="179">
                  <c:v>50.0</c:v>
                </c:pt>
                <c:pt idx="180">
                  <c:v>51.0</c:v>
                </c:pt>
                <c:pt idx="181">
                  <c:v>51.0</c:v>
                </c:pt>
                <c:pt idx="182">
                  <c:v>51.0</c:v>
                </c:pt>
                <c:pt idx="183">
                  <c:v>52.0</c:v>
                </c:pt>
                <c:pt idx="184">
                  <c:v>53.0</c:v>
                </c:pt>
                <c:pt idx="185">
                  <c:v>53.0</c:v>
                </c:pt>
                <c:pt idx="186">
                  <c:v>53.0</c:v>
                </c:pt>
                <c:pt idx="187">
                  <c:v>53.0</c:v>
                </c:pt>
                <c:pt idx="188">
                  <c:v>53.0</c:v>
                </c:pt>
                <c:pt idx="189">
                  <c:v>54.0</c:v>
                </c:pt>
                <c:pt idx="190">
                  <c:v>54.0</c:v>
                </c:pt>
                <c:pt idx="191">
                  <c:v>55.0</c:v>
                </c:pt>
                <c:pt idx="192">
                  <c:v>55.0</c:v>
                </c:pt>
                <c:pt idx="193">
                  <c:v>55.0</c:v>
                </c:pt>
                <c:pt idx="194">
                  <c:v>56.0</c:v>
                </c:pt>
                <c:pt idx="195">
                  <c:v>56.0</c:v>
                </c:pt>
                <c:pt idx="196">
                  <c:v>56.0</c:v>
                </c:pt>
                <c:pt idx="197">
                  <c:v>56.0</c:v>
                </c:pt>
                <c:pt idx="198">
                  <c:v>57.0</c:v>
                </c:pt>
                <c:pt idx="199">
                  <c:v>58.0</c:v>
                </c:pt>
                <c:pt idx="200">
                  <c:v>58.0</c:v>
                </c:pt>
                <c:pt idx="201">
                  <c:v>58.0</c:v>
                </c:pt>
                <c:pt idx="202">
                  <c:v>59.0</c:v>
                </c:pt>
                <c:pt idx="203">
                  <c:v>60.0</c:v>
                </c:pt>
                <c:pt idx="204">
                  <c:v>61.0</c:v>
                </c:pt>
                <c:pt idx="205">
                  <c:v>62.0</c:v>
                </c:pt>
                <c:pt idx="206">
                  <c:v>62.0</c:v>
                </c:pt>
                <c:pt idx="207">
                  <c:v>63.0</c:v>
                </c:pt>
                <c:pt idx="208">
                  <c:v>64.0</c:v>
                </c:pt>
                <c:pt idx="209">
                  <c:v>64.0</c:v>
                </c:pt>
                <c:pt idx="210">
                  <c:v>65.0</c:v>
                </c:pt>
                <c:pt idx="211">
                  <c:v>65.0</c:v>
                </c:pt>
                <c:pt idx="212">
                  <c:v>65.0</c:v>
                </c:pt>
                <c:pt idx="213">
                  <c:v>65.0</c:v>
                </c:pt>
                <c:pt idx="214">
                  <c:v>65.0</c:v>
                </c:pt>
                <c:pt idx="215">
                  <c:v>65.0</c:v>
                </c:pt>
                <c:pt idx="216">
                  <c:v>65.0</c:v>
                </c:pt>
                <c:pt idx="217">
                  <c:v>66.0</c:v>
                </c:pt>
                <c:pt idx="218">
                  <c:v>66.0</c:v>
                </c:pt>
                <c:pt idx="219">
                  <c:v>67.0</c:v>
                </c:pt>
                <c:pt idx="220">
                  <c:v>67.0</c:v>
                </c:pt>
                <c:pt idx="221">
                  <c:v>67.0</c:v>
                </c:pt>
                <c:pt idx="222">
                  <c:v>68.0</c:v>
                </c:pt>
                <c:pt idx="223">
                  <c:v>68.0</c:v>
                </c:pt>
                <c:pt idx="224">
                  <c:v>68.0</c:v>
                </c:pt>
                <c:pt idx="225">
                  <c:v>69.0</c:v>
                </c:pt>
                <c:pt idx="226">
                  <c:v>70.0</c:v>
                </c:pt>
                <c:pt idx="227">
                  <c:v>71.0</c:v>
                </c:pt>
                <c:pt idx="228">
                  <c:v>71.0</c:v>
                </c:pt>
                <c:pt idx="229">
                  <c:v>71.0</c:v>
                </c:pt>
                <c:pt idx="230">
                  <c:v>72.0</c:v>
                </c:pt>
                <c:pt idx="231">
                  <c:v>72.0</c:v>
                </c:pt>
                <c:pt idx="232">
                  <c:v>72.0</c:v>
                </c:pt>
                <c:pt idx="233">
                  <c:v>72.0</c:v>
                </c:pt>
                <c:pt idx="234">
                  <c:v>72.0</c:v>
                </c:pt>
                <c:pt idx="235">
                  <c:v>73.0</c:v>
                </c:pt>
                <c:pt idx="236">
                  <c:v>73.0</c:v>
                </c:pt>
                <c:pt idx="237">
                  <c:v>73.0</c:v>
                </c:pt>
                <c:pt idx="238">
                  <c:v>74.0</c:v>
                </c:pt>
                <c:pt idx="239">
                  <c:v>75.0</c:v>
                </c:pt>
                <c:pt idx="240">
                  <c:v>75.0</c:v>
                </c:pt>
                <c:pt idx="241">
                  <c:v>76.0</c:v>
                </c:pt>
                <c:pt idx="242">
                  <c:v>76.0</c:v>
                </c:pt>
                <c:pt idx="243">
                  <c:v>76.0</c:v>
                </c:pt>
                <c:pt idx="244">
                  <c:v>77.0</c:v>
                </c:pt>
                <c:pt idx="245">
                  <c:v>78.0</c:v>
                </c:pt>
                <c:pt idx="246">
                  <c:v>79.0</c:v>
                </c:pt>
                <c:pt idx="247">
                  <c:v>80.0</c:v>
                </c:pt>
                <c:pt idx="248">
                  <c:v>80.0</c:v>
                </c:pt>
                <c:pt idx="249">
                  <c:v>80.0</c:v>
                </c:pt>
                <c:pt idx="250">
                  <c:v>81.0</c:v>
                </c:pt>
                <c:pt idx="251">
                  <c:v>81.0</c:v>
                </c:pt>
                <c:pt idx="252">
                  <c:v>82.0</c:v>
                </c:pt>
                <c:pt idx="253">
                  <c:v>82.0</c:v>
                </c:pt>
                <c:pt idx="254">
                  <c:v>82.0</c:v>
                </c:pt>
                <c:pt idx="255">
                  <c:v>83.0</c:v>
                </c:pt>
                <c:pt idx="256">
                  <c:v>83.0</c:v>
                </c:pt>
                <c:pt idx="257">
                  <c:v>83.0</c:v>
                </c:pt>
                <c:pt idx="258">
                  <c:v>84.0</c:v>
                </c:pt>
                <c:pt idx="259">
                  <c:v>85.0</c:v>
                </c:pt>
                <c:pt idx="260">
                  <c:v>85.0</c:v>
                </c:pt>
                <c:pt idx="261">
                  <c:v>85.0</c:v>
                </c:pt>
                <c:pt idx="262">
                  <c:v>85.0</c:v>
                </c:pt>
                <c:pt idx="263">
                  <c:v>85.0</c:v>
                </c:pt>
                <c:pt idx="264">
                  <c:v>86.0</c:v>
                </c:pt>
                <c:pt idx="265">
                  <c:v>87.0</c:v>
                </c:pt>
                <c:pt idx="266">
                  <c:v>87.0</c:v>
                </c:pt>
                <c:pt idx="267">
                  <c:v>88.0</c:v>
                </c:pt>
                <c:pt idx="268">
                  <c:v>88.0</c:v>
                </c:pt>
                <c:pt idx="269">
                  <c:v>88.0</c:v>
                </c:pt>
                <c:pt idx="270">
                  <c:v>89.0</c:v>
                </c:pt>
                <c:pt idx="271">
                  <c:v>90.0</c:v>
                </c:pt>
                <c:pt idx="272">
                  <c:v>91.0</c:v>
                </c:pt>
                <c:pt idx="273">
                  <c:v>92.0</c:v>
                </c:pt>
                <c:pt idx="274">
                  <c:v>93.0</c:v>
                </c:pt>
                <c:pt idx="275">
                  <c:v>94.0</c:v>
                </c:pt>
                <c:pt idx="276">
                  <c:v>94.0</c:v>
                </c:pt>
                <c:pt idx="277">
                  <c:v>94.0</c:v>
                </c:pt>
                <c:pt idx="278">
                  <c:v>95.0</c:v>
                </c:pt>
                <c:pt idx="279">
                  <c:v>95.0</c:v>
                </c:pt>
                <c:pt idx="280">
                  <c:v>95.0</c:v>
                </c:pt>
                <c:pt idx="281">
                  <c:v>96.0</c:v>
                </c:pt>
                <c:pt idx="282">
                  <c:v>97.0</c:v>
                </c:pt>
                <c:pt idx="283">
                  <c:v>97.0</c:v>
                </c:pt>
                <c:pt idx="284">
                  <c:v>98.0</c:v>
                </c:pt>
                <c:pt idx="285">
                  <c:v>99.0</c:v>
                </c:pt>
                <c:pt idx="286">
                  <c:v>99.0</c:v>
                </c:pt>
                <c:pt idx="287">
                  <c:v>100.0</c:v>
                </c:pt>
                <c:pt idx="288">
                  <c:v>100.0</c:v>
                </c:pt>
                <c:pt idx="289">
                  <c:v>101.0</c:v>
                </c:pt>
                <c:pt idx="290">
                  <c:v>101.0</c:v>
                </c:pt>
                <c:pt idx="291">
                  <c:v>102.0</c:v>
                </c:pt>
                <c:pt idx="292">
                  <c:v>102.0</c:v>
                </c:pt>
                <c:pt idx="293">
                  <c:v>102.0</c:v>
                </c:pt>
                <c:pt idx="294">
                  <c:v>103.0</c:v>
                </c:pt>
                <c:pt idx="295">
                  <c:v>104.0</c:v>
                </c:pt>
                <c:pt idx="296">
                  <c:v>105.0</c:v>
                </c:pt>
                <c:pt idx="297">
                  <c:v>106.0</c:v>
                </c:pt>
                <c:pt idx="298">
                  <c:v>106.0</c:v>
                </c:pt>
                <c:pt idx="299">
                  <c:v>106.0</c:v>
                </c:pt>
                <c:pt idx="300">
                  <c:v>106.0</c:v>
                </c:pt>
                <c:pt idx="301">
                  <c:v>106.0</c:v>
                </c:pt>
                <c:pt idx="302">
                  <c:v>106.0</c:v>
                </c:pt>
                <c:pt idx="303">
                  <c:v>106.0</c:v>
                </c:pt>
                <c:pt idx="304">
                  <c:v>107.0</c:v>
                </c:pt>
                <c:pt idx="305">
                  <c:v>108.0</c:v>
                </c:pt>
                <c:pt idx="306">
                  <c:v>108.0</c:v>
                </c:pt>
                <c:pt idx="307">
                  <c:v>108.0</c:v>
                </c:pt>
                <c:pt idx="308">
                  <c:v>108.0</c:v>
                </c:pt>
                <c:pt idx="309">
                  <c:v>108.0</c:v>
                </c:pt>
                <c:pt idx="310">
                  <c:v>108.0</c:v>
                </c:pt>
                <c:pt idx="311">
                  <c:v>108.0</c:v>
                </c:pt>
                <c:pt idx="312">
                  <c:v>108.0</c:v>
                </c:pt>
                <c:pt idx="313">
                  <c:v>108.0</c:v>
                </c:pt>
                <c:pt idx="314">
                  <c:v>108.0</c:v>
                </c:pt>
                <c:pt idx="315">
                  <c:v>108.0</c:v>
                </c:pt>
                <c:pt idx="316">
                  <c:v>108.0</c:v>
                </c:pt>
                <c:pt idx="317">
                  <c:v>109.0</c:v>
                </c:pt>
                <c:pt idx="318">
                  <c:v>109.0</c:v>
                </c:pt>
                <c:pt idx="319">
                  <c:v>109.0</c:v>
                </c:pt>
                <c:pt idx="320">
                  <c:v>109.0</c:v>
                </c:pt>
                <c:pt idx="321">
                  <c:v>109.0</c:v>
                </c:pt>
                <c:pt idx="322">
                  <c:v>109.0</c:v>
                </c:pt>
                <c:pt idx="323">
                  <c:v>109.0</c:v>
                </c:pt>
                <c:pt idx="324">
                  <c:v>109.0</c:v>
                </c:pt>
                <c:pt idx="325">
                  <c:v>109.0</c:v>
                </c:pt>
                <c:pt idx="326">
                  <c:v>109.0</c:v>
                </c:pt>
                <c:pt idx="327">
                  <c:v>109.0</c:v>
                </c:pt>
                <c:pt idx="328">
                  <c:v>109.0</c:v>
                </c:pt>
                <c:pt idx="329">
                  <c:v>109.0</c:v>
                </c:pt>
                <c:pt idx="330">
                  <c:v>109.0</c:v>
                </c:pt>
                <c:pt idx="331">
                  <c:v>109.0</c:v>
                </c:pt>
                <c:pt idx="332">
                  <c:v>110.0</c:v>
                </c:pt>
                <c:pt idx="333">
                  <c:v>110.0</c:v>
                </c:pt>
                <c:pt idx="334">
                  <c:v>110.0</c:v>
                </c:pt>
                <c:pt idx="335">
                  <c:v>110.0</c:v>
                </c:pt>
                <c:pt idx="336">
                  <c:v>110.0</c:v>
                </c:pt>
                <c:pt idx="337">
                  <c:v>110.0</c:v>
                </c:pt>
                <c:pt idx="338">
                  <c:v>111.0</c:v>
                </c:pt>
                <c:pt idx="339">
                  <c:v>111.0</c:v>
                </c:pt>
                <c:pt idx="340">
                  <c:v>112.0</c:v>
                </c:pt>
                <c:pt idx="341">
                  <c:v>112.0</c:v>
                </c:pt>
                <c:pt idx="342">
                  <c:v>113.0</c:v>
                </c:pt>
                <c:pt idx="343">
                  <c:v>114.0</c:v>
                </c:pt>
                <c:pt idx="344">
                  <c:v>114.0</c:v>
                </c:pt>
                <c:pt idx="345">
                  <c:v>115.0</c:v>
                </c:pt>
                <c:pt idx="346">
                  <c:v>116.0</c:v>
                </c:pt>
                <c:pt idx="347">
                  <c:v>116.0</c:v>
                </c:pt>
                <c:pt idx="348">
                  <c:v>116.0</c:v>
                </c:pt>
                <c:pt idx="349">
                  <c:v>116.0</c:v>
                </c:pt>
                <c:pt idx="350">
                  <c:v>116.0</c:v>
                </c:pt>
                <c:pt idx="351">
                  <c:v>116.0</c:v>
                </c:pt>
                <c:pt idx="352">
                  <c:v>117.0</c:v>
                </c:pt>
                <c:pt idx="353">
                  <c:v>117.0</c:v>
                </c:pt>
                <c:pt idx="354">
                  <c:v>117.0</c:v>
                </c:pt>
                <c:pt idx="355">
                  <c:v>117.0</c:v>
                </c:pt>
                <c:pt idx="356">
                  <c:v>117.0</c:v>
                </c:pt>
                <c:pt idx="357">
                  <c:v>118.0</c:v>
                </c:pt>
                <c:pt idx="358">
                  <c:v>118.0</c:v>
                </c:pt>
                <c:pt idx="359">
                  <c:v>118.0</c:v>
                </c:pt>
                <c:pt idx="360">
                  <c:v>119.0</c:v>
                </c:pt>
                <c:pt idx="361">
                  <c:v>120.0</c:v>
                </c:pt>
                <c:pt idx="362">
                  <c:v>121.0</c:v>
                </c:pt>
                <c:pt idx="363">
                  <c:v>121.0</c:v>
                </c:pt>
                <c:pt idx="364">
                  <c:v>122.0</c:v>
                </c:pt>
                <c:pt idx="365">
                  <c:v>123.0</c:v>
                </c:pt>
                <c:pt idx="366">
                  <c:v>124.0</c:v>
                </c:pt>
                <c:pt idx="367">
                  <c:v>124.0</c:v>
                </c:pt>
                <c:pt idx="368">
                  <c:v>124.0</c:v>
                </c:pt>
                <c:pt idx="369">
                  <c:v>124.0</c:v>
                </c:pt>
                <c:pt idx="370">
                  <c:v>125.0</c:v>
                </c:pt>
                <c:pt idx="371">
                  <c:v>125.0</c:v>
                </c:pt>
                <c:pt idx="372">
                  <c:v>125.0</c:v>
                </c:pt>
                <c:pt idx="373">
                  <c:v>126.0</c:v>
                </c:pt>
                <c:pt idx="374">
                  <c:v>126.0</c:v>
                </c:pt>
                <c:pt idx="375">
                  <c:v>126.0</c:v>
                </c:pt>
                <c:pt idx="376">
                  <c:v>126.0</c:v>
                </c:pt>
                <c:pt idx="377">
                  <c:v>126.0</c:v>
                </c:pt>
                <c:pt idx="378">
                  <c:v>127.0</c:v>
                </c:pt>
                <c:pt idx="379">
                  <c:v>128.0</c:v>
                </c:pt>
                <c:pt idx="380">
                  <c:v>128.0</c:v>
                </c:pt>
                <c:pt idx="381">
                  <c:v>128.0</c:v>
                </c:pt>
                <c:pt idx="382">
                  <c:v>128.0</c:v>
                </c:pt>
                <c:pt idx="383">
                  <c:v>128.0</c:v>
                </c:pt>
                <c:pt idx="384">
                  <c:v>128.0</c:v>
                </c:pt>
                <c:pt idx="385">
                  <c:v>129.0</c:v>
                </c:pt>
                <c:pt idx="386">
                  <c:v>130.0</c:v>
                </c:pt>
                <c:pt idx="387">
                  <c:v>130.0</c:v>
                </c:pt>
                <c:pt idx="388">
                  <c:v>130.0</c:v>
                </c:pt>
                <c:pt idx="389">
                  <c:v>131.0</c:v>
                </c:pt>
                <c:pt idx="390">
                  <c:v>132.0</c:v>
                </c:pt>
                <c:pt idx="391">
                  <c:v>132.0</c:v>
                </c:pt>
                <c:pt idx="392">
                  <c:v>132.0</c:v>
                </c:pt>
                <c:pt idx="393">
                  <c:v>132.0</c:v>
                </c:pt>
                <c:pt idx="394">
                  <c:v>132.0</c:v>
                </c:pt>
                <c:pt idx="395">
                  <c:v>132.0</c:v>
                </c:pt>
                <c:pt idx="396">
                  <c:v>132.0</c:v>
                </c:pt>
                <c:pt idx="397">
                  <c:v>132.0</c:v>
                </c:pt>
                <c:pt idx="398">
                  <c:v>132.0</c:v>
                </c:pt>
                <c:pt idx="399">
                  <c:v>133.0</c:v>
                </c:pt>
                <c:pt idx="400">
                  <c:v>133.0</c:v>
                </c:pt>
                <c:pt idx="401">
                  <c:v>134.0</c:v>
                </c:pt>
                <c:pt idx="402">
                  <c:v>134.0</c:v>
                </c:pt>
                <c:pt idx="403">
                  <c:v>135.0</c:v>
                </c:pt>
                <c:pt idx="404">
                  <c:v>136.0</c:v>
                </c:pt>
                <c:pt idx="405">
                  <c:v>137.0</c:v>
                </c:pt>
                <c:pt idx="406">
                  <c:v>137.0</c:v>
                </c:pt>
                <c:pt idx="407">
                  <c:v>137.0</c:v>
                </c:pt>
                <c:pt idx="408">
                  <c:v>137.0</c:v>
                </c:pt>
                <c:pt idx="409">
                  <c:v>137.0</c:v>
                </c:pt>
                <c:pt idx="410">
                  <c:v>137.0</c:v>
                </c:pt>
                <c:pt idx="411">
                  <c:v>137.0</c:v>
                </c:pt>
                <c:pt idx="412">
                  <c:v>137.0</c:v>
                </c:pt>
                <c:pt idx="413">
                  <c:v>137.0</c:v>
                </c:pt>
                <c:pt idx="414">
                  <c:v>137.0</c:v>
                </c:pt>
                <c:pt idx="415">
                  <c:v>138.0</c:v>
                </c:pt>
                <c:pt idx="416">
                  <c:v>138.0</c:v>
                </c:pt>
                <c:pt idx="417">
                  <c:v>138.0</c:v>
                </c:pt>
                <c:pt idx="418">
                  <c:v>138.0</c:v>
                </c:pt>
                <c:pt idx="419">
                  <c:v>138.0</c:v>
                </c:pt>
                <c:pt idx="420">
                  <c:v>138.0</c:v>
                </c:pt>
                <c:pt idx="421">
                  <c:v>139.0</c:v>
                </c:pt>
                <c:pt idx="422">
                  <c:v>139.0</c:v>
                </c:pt>
                <c:pt idx="423">
                  <c:v>139.0</c:v>
                </c:pt>
                <c:pt idx="424">
                  <c:v>139.0</c:v>
                </c:pt>
                <c:pt idx="425">
                  <c:v>140.0</c:v>
                </c:pt>
                <c:pt idx="426">
                  <c:v>141.0</c:v>
                </c:pt>
                <c:pt idx="427">
                  <c:v>142.0</c:v>
                </c:pt>
                <c:pt idx="428">
                  <c:v>143.0</c:v>
                </c:pt>
                <c:pt idx="429">
                  <c:v>143.0</c:v>
                </c:pt>
                <c:pt idx="430">
                  <c:v>143.0</c:v>
                </c:pt>
                <c:pt idx="431">
                  <c:v>143.0</c:v>
                </c:pt>
                <c:pt idx="432">
                  <c:v>143.0</c:v>
                </c:pt>
                <c:pt idx="433">
                  <c:v>143.0</c:v>
                </c:pt>
                <c:pt idx="434">
                  <c:v>143.0</c:v>
                </c:pt>
                <c:pt idx="435">
                  <c:v>143.0</c:v>
                </c:pt>
                <c:pt idx="436">
                  <c:v>143.0</c:v>
                </c:pt>
                <c:pt idx="437">
                  <c:v>144.0</c:v>
                </c:pt>
                <c:pt idx="438">
                  <c:v>145.0</c:v>
                </c:pt>
                <c:pt idx="439">
                  <c:v>145.0</c:v>
                </c:pt>
                <c:pt idx="440">
                  <c:v>145.0</c:v>
                </c:pt>
                <c:pt idx="441">
                  <c:v>146.0</c:v>
                </c:pt>
                <c:pt idx="442">
                  <c:v>147.0</c:v>
                </c:pt>
                <c:pt idx="443">
                  <c:v>147.0</c:v>
                </c:pt>
                <c:pt idx="444">
                  <c:v>147.0</c:v>
                </c:pt>
                <c:pt idx="445">
                  <c:v>147.0</c:v>
                </c:pt>
                <c:pt idx="446">
                  <c:v>148.0</c:v>
                </c:pt>
                <c:pt idx="447">
                  <c:v>148.0</c:v>
                </c:pt>
                <c:pt idx="448">
                  <c:v>148.0</c:v>
                </c:pt>
                <c:pt idx="449">
                  <c:v>148.0</c:v>
                </c:pt>
                <c:pt idx="450">
                  <c:v>149.0</c:v>
                </c:pt>
                <c:pt idx="451">
                  <c:v>149.0</c:v>
                </c:pt>
                <c:pt idx="452">
                  <c:v>149.0</c:v>
                </c:pt>
                <c:pt idx="453">
                  <c:v>149.0</c:v>
                </c:pt>
                <c:pt idx="454">
                  <c:v>150.0</c:v>
                </c:pt>
                <c:pt idx="455">
                  <c:v>151.0</c:v>
                </c:pt>
                <c:pt idx="456">
                  <c:v>151.0</c:v>
                </c:pt>
                <c:pt idx="457">
                  <c:v>151.0</c:v>
                </c:pt>
                <c:pt idx="458">
                  <c:v>151.0</c:v>
                </c:pt>
                <c:pt idx="459">
                  <c:v>152.0</c:v>
                </c:pt>
                <c:pt idx="460">
                  <c:v>153.0</c:v>
                </c:pt>
                <c:pt idx="461">
                  <c:v>154.0</c:v>
                </c:pt>
                <c:pt idx="462">
                  <c:v>155.0</c:v>
                </c:pt>
                <c:pt idx="463">
                  <c:v>156.0</c:v>
                </c:pt>
                <c:pt idx="464">
                  <c:v>156.0</c:v>
                </c:pt>
                <c:pt idx="465">
                  <c:v>157.0</c:v>
                </c:pt>
                <c:pt idx="466">
                  <c:v>157.0</c:v>
                </c:pt>
                <c:pt idx="467">
                  <c:v>157.0</c:v>
                </c:pt>
                <c:pt idx="468">
                  <c:v>158.0</c:v>
                </c:pt>
                <c:pt idx="469">
                  <c:v>159.0</c:v>
                </c:pt>
                <c:pt idx="470">
                  <c:v>160.0</c:v>
                </c:pt>
                <c:pt idx="471">
                  <c:v>161.0</c:v>
                </c:pt>
                <c:pt idx="472">
                  <c:v>161.0</c:v>
                </c:pt>
                <c:pt idx="473">
                  <c:v>162.0</c:v>
                </c:pt>
                <c:pt idx="474">
                  <c:v>163.0</c:v>
                </c:pt>
                <c:pt idx="475">
                  <c:v>164.0</c:v>
                </c:pt>
                <c:pt idx="476">
                  <c:v>164.0</c:v>
                </c:pt>
                <c:pt idx="477">
                  <c:v>165.0</c:v>
                </c:pt>
                <c:pt idx="478">
                  <c:v>165.0</c:v>
                </c:pt>
                <c:pt idx="479">
                  <c:v>166.0</c:v>
                </c:pt>
                <c:pt idx="480">
                  <c:v>167.0</c:v>
                </c:pt>
                <c:pt idx="481">
                  <c:v>168.0</c:v>
                </c:pt>
                <c:pt idx="482">
                  <c:v>169.0</c:v>
                </c:pt>
                <c:pt idx="483">
                  <c:v>169.0</c:v>
                </c:pt>
                <c:pt idx="484">
                  <c:v>169.0</c:v>
                </c:pt>
                <c:pt idx="485">
                  <c:v>170.0</c:v>
                </c:pt>
                <c:pt idx="486">
                  <c:v>171.0</c:v>
                </c:pt>
                <c:pt idx="487">
                  <c:v>171.0</c:v>
                </c:pt>
                <c:pt idx="488">
                  <c:v>171.0</c:v>
                </c:pt>
                <c:pt idx="489">
                  <c:v>171.0</c:v>
                </c:pt>
                <c:pt idx="490">
                  <c:v>172.0</c:v>
                </c:pt>
                <c:pt idx="491">
                  <c:v>173.0</c:v>
                </c:pt>
                <c:pt idx="492">
                  <c:v>174.0</c:v>
                </c:pt>
                <c:pt idx="493">
                  <c:v>175.0</c:v>
                </c:pt>
                <c:pt idx="494">
                  <c:v>175.0</c:v>
                </c:pt>
                <c:pt idx="495">
                  <c:v>176.0</c:v>
                </c:pt>
                <c:pt idx="496">
                  <c:v>177.0</c:v>
                </c:pt>
                <c:pt idx="497">
                  <c:v>177.0</c:v>
                </c:pt>
                <c:pt idx="498">
                  <c:v>177.0</c:v>
                </c:pt>
                <c:pt idx="499">
                  <c:v>178.0</c:v>
                </c:pt>
                <c:pt idx="500">
                  <c:v>178.0</c:v>
                </c:pt>
                <c:pt idx="501">
                  <c:v>178.0</c:v>
                </c:pt>
                <c:pt idx="502">
                  <c:v>179.0</c:v>
                </c:pt>
                <c:pt idx="503">
                  <c:v>180.0</c:v>
                </c:pt>
                <c:pt idx="504">
                  <c:v>180.0</c:v>
                </c:pt>
                <c:pt idx="505">
                  <c:v>180.0</c:v>
                </c:pt>
                <c:pt idx="506">
                  <c:v>180.0</c:v>
                </c:pt>
                <c:pt idx="507">
                  <c:v>180.0</c:v>
                </c:pt>
                <c:pt idx="508">
                  <c:v>180.0</c:v>
                </c:pt>
                <c:pt idx="509">
                  <c:v>181.0</c:v>
                </c:pt>
                <c:pt idx="510">
                  <c:v>181.0</c:v>
                </c:pt>
                <c:pt idx="511">
                  <c:v>181.0</c:v>
                </c:pt>
                <c:pt idx="512">
                  <c:v>182.0</c:v>
                </c:pt>
                <c:pt idx="513">
                  <c:v>182.0</c:v>
                </c:pt>
                <c:pt idx="514">
                  <c:v>183.0</c:v>
                </c:pt>
                <c:pt idx="515">
                  <c:v>184.0</c:v>
                </c:pt>
                <c:pt idx="516">
                  <c:v>185.0</c:v>
                </c:pt>
                <c:pt idx="517">
                  <c:v>186.0</c:v>
                </c:pt>
                <c:pt idx="518">
                  <c:v>186.0</c:v>
                </c:pt>
                <c:pt idx="519">
                  <c:v>187.0</c:v>
                </c:pt>
                <c:pt idx="520">
                  <c:v>187.0</c:v>
                </c:pt>
                <c:pt idx="521">
                  <c:v>188.0</c:v>
                </c:pt>
                <c:pt idx="522">
                  <c:v>189.0</c:v>
                </c:pt>
                <c:pt idx="523">
                  <c:v>189.0</c:v>
                </c:pt>
                <c:pt idx="524">
                  <c:v>189.0</c:v>
                </c:pt>
                <c:pt idx="525">
                  <c:v>189.0</c:v>
                </c:pt>
                <c:pt idx="526">
                  <c:v>189.0</c:v>
                </c:pt>
                <c:pt idx="527">
                  <c:v>189.0</c:v>
                </c:pt>
                <c:pt idx="528">
                  <c:v>189.0</c:v>
                </c:pt>
                <c:pt idx="529">
                  <c:v>189.0</c:v>
                </c:pt>
                <c:pt idx="530">
                  <c:v>189.0</c:v>
                </c:pt>
                <c:pt idx="531">
                  <c:v>189.0</c:v>
                </c:pt>
                <c:pt idx="532">
                  <c:v>189.0</c:v>
                </c:pt>
                <c:pt idx="533">
                  <c:v>189.0</c:v>
                </c:pt>
                <c:pt idx="534">
                  <c:v>189.0</c:v>
                </c:pt>
                <c:pt idx="535">
                  <c:v>189.0</c:v>
                </c:pt>
                <c:pt idx="536">
                  <c:v>190.0</c:v>
                </c:pt>
                <c:pt idx="537">
                  <c:v>191.0</c:v>
                </c:pt>
                <c:pt idx="538">
                  <c:v>192.0</c:v>
                </c:pt>
                <c:pt idx="539">
                  <c:v>192.0</c:v>
                </c:pt>
                <c:pt idx="540">
                  <c:v>192.0</c:v>
                </c:pt>
                <c:pt idx="541">
                  <c:v>192.0</c:v>
                </c:pt>
                <c:pt idx="542">
                  <c:v>193.0</c:v>
                </c:pt>
                <c:pt idx="543">
                  <c:v>194.0</c:v>
                </c:pt>
                <c:pt idx="544">
                  <c:v>194.0</c:v>
                </c:pt>
                <c:pt idx="545">
                  <c:v>195.0</c:v>
                </c:pt>
                <c:pt idx="546">
                  <c:v>195.0</c:v>
                </c:pt>
                <c:pt idx="547">
                  <c:v>195.0</c:v>
                </c:pt>
                <c:pt idx="548">
                  <c:v>195.0</c:v>
                </c:pt>
                <c:pt idx="549">
                  <c:v>195.0</c:v>
                </c:pt>
                <c:pt idx="550">
                  <c:v>196.0</c:v>
                </c:pt>
                <c:pt idx="551">
                  <c:v>196.0</c:v>
                </c:pt>
                <c:pt idx="552">
                  <c:v>196.0</c:v>
                </c:pt>
                <c:pt idx="553">
                  <c:v>197.0</c:v>
                </c:pt>
                <c:pt idx="554">
                  <c:v>197.0</c:v>
                </c:pt>
                <c:pt idx="555">
                  <c:v>197.0</c:v>
                </c:pt>
                <c:pt idx="556">
                  <c:v>198.0</c:v>
                </c:pt>
                <c:pt idx="557">
                  <c:v>199.0</c:v>
                </c:pt>
                <c:pt idx="558">
                  <c:v>200.0</c:v>
                </c:pt>
                <c:pt idx="559">
                  <c:v>201.0</c:v>
                </c:pt>
                <c:pt idx="560">
                  <c:v>202.0</c:v>
                </c:pt>
                <c:pt idx="561">
                  <c:v>202.0</c:v>
                </c:pt>
                <c:pt idx="562">
                  <c:v>202.0</c:v>
                </c:pt>
                <c:pt idx="563">
                  <c:v>202.0</c:v>
                </c:pt>
                <c:pt idx="564">
                  <c:v>203.0</c:v>
                </c:pt>
                <c:pt idx="565">
                  <c:v>203.0</c:v>
                </c:pt>
                <c:pt idx="566">
                  <c:v>203.0</c:v>
                </c:pt>
                <c:pt idx="567">
                  <c:v>204.0</c:v>
                </c:pt>
                <c:pt idx="568">
                  <c:v>204.0</c:v>
                </c:pt>
                <c:pt idx="569">
                  <c:v>205.0</c:v>
                </c:pt>
                <c:pt idx="570">
                  <c:v>205.0</c:v>
                </c:pt>
                <c:pt idx="571">
                  <c:v>205.0</c:v>
                </c:pt>
                <c:pt idx="572">
                  <c:v>206.0</c:v>
                </c:pt>
                <c:pt idx="573">
                  <c:v>207.0</c:v>
                </c:pt>
                <c:pt idx="574">
                  <c:v>208.0</c:v>
                </c:pt>
                <c:pt idx="575">
                  <c:v>209.0</c:v>
                </c:pt>
                <c:pt idx="576">
                  <c:v>209.0</c:v>
                </c:pt>
                <c:pt idx="577">
                  <c:v>210.0</c:v>
                </c:pt>
                <c:pt idx="578">
                  <c:v>211.0</c:v>
                </c:pt>
                <c:pt idx="579">
                  <c:v>212.0</c:v>
                </c:pt>
                <c:pt idx="580">
                  <c:v>212.0</c:v>
                </c:pt>
                <c:pt idx="581">
                  <c:v>212.0</c:v>
                </c:pt>
                <c:pt idx="582">
                  <c:v>212.0</c:v>
                </c:pt>
                <c:pt idx="583">
                  <c:v>212.0</c:v>
                </c:pt>
                <c:pt idx="584">
                  <c:v>213.0</c:v>
                </c:pt>
                <c:pt idx="585">
                  <c:v>214.0</c:v>
                </c:pt>
                <c:pt idx="586">
                  <c:v>215.0</c:v>
                </c:pt>
                <c:pt idx="587">
                  <c:v>216.0</c:v>
                </c:pt>
                <c:pt idx="588">
                  <c:v>216.0</c:v>
                </c:pt>
                <c:pt idx="589">
                  <c:v>216.0</c:v>
                </c:pt>
                <c:pt idx="590">
                  <c:v>217.0</c:v>
                </c:pt>
                <c:pt idx="591">
                  <c:v>218.0</c:v>
                </c:pt>
                <c:pt idx="592">
                  <c:v>219.0</c:v>
                </c:pt>
                <c:pt idx="593">
                  <c:v>219.0</c:v>
                </c:pt>
                <c:pt idx="594">
                  <c:v>219.0</c:v>
                </c:pt>
                <c:pt idx="595">
                  <c:v>219.0</c:v>
                </c:pt>
                <c:pt idx="596">
                  <c:v>219.0</c:v>
                </c:pt>
                <c:pt idx="597">
                  <c:v>219.0</c:v>
                </c:pt>
                <c:pt idx="598">
                  <c:v>220.0</c:v>
                </c:pt>
                <c:pt idx="599">
                  <c:v>221.0</c:v>
                </c:pt>
                <c:pt idx="600">
                  <c:v>222.0</c:v>
                </c:pt>
                <c:pt idx="601">
                  <c:v>222.0</c:v>
                </c:pt>
                <c:pt idx="602">
                  <c:v>222.0</c:v>
                </c:pt>
                <c:pt idx="603">
                  <c:v>222.0</c:v>
                </c:pt>
                <c:pt idx="604">
                  <c:v>222.0</c:v>
                </c:pt>
                <c:pt idx="605">
                  <c:v>223.0</c:v>
                </c:pt>
                <c:pt idx="606">
                  <c:v>224.0</c:v>
                </c:pt>
                <c:pt idx="607">
                  <c:v>224.0</c:v>
                </c:pt>
                <c:pt idx="608">
                  <c:v>224.0</c:v>
                </c:pt>
                <c:pt idx="609">
                  <c:v>224.0</c:v>
                </c:pt>
                <c:pt idx="610">
                  <c:v>224.0</c:v>
                </c:pt>
                <c:pt idx="611">
                  <c:v>224.0</c:v>
                </c:pt>
                <c:pt idx="612">
                  <c:v>224.0</c:v>
                </c:pt>
                <c:pt idx="613">
                  <c:v>225.0</c:v>
                </c:pt>
                <c:pt idx="614">
                  <c:v>225.0</c:v>
                </c:pt>
                <c:pt idx="615">
                  <c:v>225.0</c:v>
                </c:pt>
                <c:pt idx="616">
                  <c:v>226.0</c:v>
                </c:pt>
                <c:pt idx="617">
                  <c:v>227.0</c:v>
                </c:pt>
                <c:pt idx="618">
                  <c:v>227.0</c:v>
                </c:pt>
                <c:pt idx="619">
                  <c:v>227.0</c:v>
                </c:pt>
                <c:pt idx="620">
                  <c:v>227.0</c:v>
                </c:pt>
                <c:pt idx="621">
                  <c:v>227.0</c:v>
                </c:pt>
                <c:pt idx="622">
                  <c:v>227.0</c:v>
                </c:pt>
                <c:pt idx="623">
                  <c:v>228.0</c:v>
                </c:pt>
                <c:pt idx="624">
                  <c:v>229.0</c:v>
                </c:pt>
                <c:pt idx="625">
                  <c:v>229.0</c:v>
                </c:pt>
                <c:pt idx="626">
                  <c:v>229.0</c:v>
                </c:pt>
                <c:pt idx="627">
                  <c:v>229.0</c:v>
                </c:pt>
                <c:pt idx="628">
                  <c:v>229.0</c:v>
                </c:pt>
                <c:pt idx="629">
                  <c:v>230.0</c:v>
                </c:pt>
                <c:pt idx="630">
                  <c:v>230.0</c:v>
                </c:pt>
                <c:pt idx="631">
                  <c:v>230.0</c:v>
                </c:pt>
                <c:pt idx="632">
                  <c:v>230.0</c:v>
                </c:pt>
                <c:pt idx="633">
                  <c:v>231.0</c:v>
                </c:pt>
                <c:pt idx="634">
                  <c:v>232.0</c:v>
                </c:pt>
                <c:pt idx="635">
                  <c:v>233.0</c:v>
                </c:pt>
                <c:pt idx="636">
                  <c:v>233.0</c:v>
                </c:pt>
                <c:pt idx="637">
                  <c:v>233.0</c:v>
                </c:pt>
                <c:pt idx="638">
                  <c:v>234.0</c:v>
                </c:pt>
                <c:pt idx="639">
                  <c:v>235.0</c:v>
                </c:pt>
                <c:pt idx="640">
                  <c:v>236.0</c:v>
                </c:pt>
                <c:pt idx="641">
                  <c:v>237.0</c:v>
                </c:pt>
                <c:pt idx="642">
                  <c:v>238.0</c:v>
                </c:pt>
                <c:pt idx="643">
                  <c:v>239.0</c:v>
                </c:pt>
                <c:pt idx="644">
                  <c:v>240.0</c:v>
                </c:pt>
                <c:pt idx="645">
                  <c:v>241.0</c:v>
                </c:pt>
                <c:pt idx="646">
                  <c:v>242.0</c:v>
                </c:pt>
                <c:pt idx="647">
                  <c:v>243.0</c:v>
                </c:pt>
                <c:pt idx="648">
                  <c:v>244.0</c:v>
                </c:pt>
                <c:pt idx="649">
                  <c:v>244.0</c:v>
                </c:pt>
                <c:pt idx="650">
                  <c:v>245.0</c:v>
                </c:pt>
                <c:pt idx="651">
                  <c:v>246.0</c:v>
                </c:pt>
                <c:pt idx="652">
                  <c:v>246.0</c:v>
                </c:pt>
                <c:pt idx="653">
                  <c:v>247.0</c:v>
                </c:pt>
                <c:pt idx="654">
                  <c:v>248.0</c:v>
                </c:pt>
                <c:pt idx="655">
                  <c:v>249.0</c:v>
                </c:pt>
                <c:pt idx="656">
                  <c:v>249.0</c:v>
                </c:pt>
                <c:pt idx="657">
                  <c:v>249.0</c:v>
                </c:pt>
                <c:pt idx="658">
                  <c:v>249.0</c:v>
                </c:pt>
                <c:pt idx="659">
                  <c:v>250.0</c:v>
                </c:pt>
                <c:pt idx="660">
                  <c:v>250.0</c:v>
                </c:pt>
                <c:pt idx="661">
                  <c:v>251.0</c:v>
                </c:pt>
                <c:pt idx="662">
                  <c:v>252.0</c:v>
                </c:pt>
                <c:pt idx="663">
                  <c:v>253.0</c:v>
                </c:pt>
                <c:pt idx="664">
                  <c:v>253.0</c:v>
                </c:pt>
                <c:pt idx="665">
                  <c:v>253.0</c:v>
                </c:pt>
                <c:pt idx="666">
                  <c:v>253.0</c:v>
                </c:pt>
                <c:pt idx="667">
                  <c:v>253.0</c:v>
                </c:pt>
                <c:pt idx="668">
                  <c:v>254.0</c:v>
                </c:pt>
                <c:pt idx="669">
                  <c:v>254.0</c:v>
                </c:pt>
                <c:pt idx="670">
                  <c:v>254.0</c:v>
                </c:pt>
                <c:pt idx="671">
                  <c:v>255.0</c:v>
                </c:pt>
                <c:pt idx="672">
                  <c:v>256.0</c:v>
                </c:pt>
                <c:pt idx="673">
                  <c:v>256.0</c:v>
                </c:pt>
                <c:pt idx="674">
                  <c:v>256.0</c:v>
                </c:pt>
                <c:pt idx="675">
                  <c:v>256.0</c:v>
                </c:pt>
                <c:pt idx="676">
                  <c:v>256.0</c:v>
                </c:pt>
                <c:pt idx="677">
                  <c:v>256.0</c:v>
                </c:pt>
                <c:pt idx="678">
                  <c:v>256.0</c:v>
                </c:pt>
                <c:pt idx="679">
                  <c:v>256.0</c:v>
                </c:pt>
                <c:pt idx="680">
                  <c:v>256.0</c:v>
                </c:pt>
                <c:pt idx="681">
                  <c:v>256.0</c:v>
                </c:pt>
                <c:pt idx="682">
                  <c:v>256.0</c:v>
                </c:pt>
                <c:pt idx="683">
                  <c:v>256.0</c:v>
                </c:pt>
                <c:pt idx="684">
                  <c:v>256.0</c:v>
                </c:pt>
                <c:pt idx="685">
                  <c:v>256.0</c:v>
                </c:pt>
                <c:pt idx="686">
                  <c:v>256.0</c:v>
                </c:pt>
                <c:pt idx="687">
                  <c:v>256.0</c:v>
                </c:pt>
                <c:pt idx="688">
                  <c:v>256.0</c:v>
                </c:pt>
                <c:pt idx="689">
                  <c:v>256.0</c:v>
                </c:pt>
                <c:pt idx="690">
                  <c:v>256.0</c:v>
                </c:pt>
                <c:pt idx="691">
                  <c:v>256.0</c:v>
                </c:pt>
                <c:pt idx="692">
                  <c:v>256.0</c:v>
                </c:pt>
                <c:pt idx="693">
                  <c:v>256.0</c:v>
                </c:pt>
                <c:pt idx="694">
                  <c:v>257.0</c:v>
                </c:pt>
                <c:pt idx="695">
                  <c:v>257.0</c:v>
                </c:pt>
                <c:pt idx="696">
                  <c:v>258.0</c:v>
                </c:pt>
                <c:pt idx="697">
                  <c:v>259.0</c:v>
                </c:pt>
                <c:pt idx="698">
                  <c:v>260.0</c:v>
                </c:pt>
                <c:pt idx="699">
                  <c:v>261.0</c:v>
                </c:pt>
                <c:pt idx="700">
                  <c:v>262.0</c:v>
                </c:pt>
                <c:pt idx="701">
                  <c:v>262.0</c:v>
                </c:pt>
                <c:pt idx="702">
                  <c:v>263.0</c:v>
                </c:pt>
                <c:pt idx="703">
                  <c:v>263.0</c:v>
                </c:pt>
                <c:pt idx="704">
                  <c:v>264.0</c:v>
                </c:pt>
                <c:pt idx="705">
                  <c:v>265.0</c:v>
                </c:pt>
                <c:pt idx="706">
                  <c:v>265.0</c:v>
                </c:pt>
                <c:pt idx="707">
                  <c:v>266.0</c:v>
                </c:pt>
                <c:pt idx="708">
                  <c:v>267.0</c:v>
                </c:pt>
                <c:pt idx="709">
                  <c:v>268.0</c:v>
                </c:pt>
                <c:pt idx="710">
                  <c:v>269.0</c:v>
                </c:pt>
                <c:pt idx="711">
                  <c:v>270.0</c:v>
                </c:pt>
                <c:pt idx="712">
                  <c:v>270.0</c:v>
                </c:pt>
                <c:pt idx="713">
                  <c:v>270.0</c:v>
                </c:pt>
                <c:pt idx="714">
                  <c:v>271.0</c:v>
                </c:pt>
                <c:pt idx="715">
                  <c:v>271.0</c:v>
                </c:pt>
                <c:pt idx="716">
                  <c:v>271.0</c:v>
                </c:pt>
                <c:pt idx="717">
                  <c:v>271.0</c:v>
                </c:pt>
                <c:pt idx="718">
                  <c:v>271.0</c:v>
                </c:pt>
                <c:pt idx="719">
                  <c:v>272.0</c:v>
                </c:pt>
                <c:pt idx="720">
                  <c:v>272.0</c:v>
                </c:pt>
                <c:pt idx="721">
                  <c:v>272.0</c:v>
                </c:pt>
                <c:pt idx="722">
                  <c:v>272.0</c:v>
                </c:pt>
                <c:pt idx="723">
                  <c:v>272.0</c:v>
                </c:pt>
                <c:pt idx="724">
                  <c:v>272.0</c:v>
                </c:pt>
                <c:pt idx="725">
                  <c:v>273.0</c:v>
                </c:pt>
                <c:pt idx="726">
                  <c:v>273.0</c:v>
                </c:pt>
                <c:pt idx="727">
                  <c:v>273.0</c:v>
                </c:pt>
                <c:pt idx="728">
                  <c:v>273.0</c:v>
                </c:pt>
                <c:pt idx="729">
                  <c:v>274.0</c:v>
                </c:pt>
                <c:pt idx="730">
                  <c:v>274.0</c:v>
                </c:pt>
                <c:pt idx="731">
                  <c:v>274.0</c:v>
                </c:pt>
                <c:pt idx="732">
                  <c:v>275.0</c:v>
                </c:pt>
                <c:pt idx="733">
                  <c:v>276.0</c:v>
                </c:pt>
                <c:pt idx="734">
                  <c:v>277.0</c:v>
                </c:pt>
                <c:pt idx="735">
                  <c:v>277.0</c:v>
                </c:pt>
                <c:pt idx="736">
                  <c:v>277.0</c:v>
                </c:pt>
                <c:pt idx="737">
                  <c:v>277.0</c:v>
                </c:pt>
                <c:pt idx="738">
                  <c:v>277.0</c:v>
                </c:pt>
                <c:pt idx="739">
                  <c:v>278.0</c:v>
                </c:pt>
                <c:pt idx="740">
                  <c:v>279.0</c:v>
                </c:pt>
                <c:pt idx="741">
                  <c:v>279.0</c:v>
                </c:pt>
                <c:pt idx="742">
                  <c:v>279.0</c:v>
                </c:pt>
                <c:pt idx="743">
                  <c:v>280.0</c:v>
                </c:pt>
                <c:pt idx="744">
                  <c:v>280.0</c:v>
                </c:pt>
                <c:pt idx="745">
                  <c:v>280.0</c:v>
                </c:pt>
                <c:pt idx="746">
                  <c:v>280.0</c:v>
                </c:pt>
                <c:pt idx="747">
                  <c:v>280.0</c:v>
                </c:pt>
                <c:pt idx="748">
                  <c:v>280.0</c:v>
                </c:pt>
                <c:pt idx="749">
                  <c:v>280.0</c:v>
                </c:pt>
                <c:pt idx="750">
                  <c:v>280.0</c:v>
                </c:pt>
                <c:pt idx="751">
                  <c:v>280.0</c:v>
                </c:pt>
                <c:pt idx="752">
                  <c:v>280.0</c:v>
                </c:pt>
                <c:pt idx="753">
                  <c:v>280.0</c:v>
                </c:pt>
                <c:pt idx="754">
                  <c:v>280.0</c:v>
                </c:pt>
                <c:pt idx="755">
                  <c:v>281.0</c:v>
                </c:pt>
                <c:pt idx="756">
                  <c:v>281.0</c:v>
                </c:pt>
                <c:pt idx="757">
                  <c:v>281.0</c:v>
                </c:pt>
                <c:pt idx="758">
                  <c:v>281.0</c:v>
                </c:pt>
                <c:pt idx="759">
                  <c:v>281.0</c:v>
                </c:pt>
                <c:pt idx="760">
                  <c:v>281.0</c:v>
                </c:pt>
                <c:pt idx="761">
                  <c:v>281.0</c:v>
                </c:pt>
                <c:pt idx="762">
                  <c:v>281.0</c:v>
                </c:pt>
                <c:pt idx="763">
                  <c:v>282.0</c:v>
                </c:pt>
                <c:pt idx="764">
                  <c:v>283.0</c:v>
                </c:pt>
                <c:pt idx="765">
                  <c:v>283.0</c:v>
                </c:pt>
                <c:pt idx="766">
                  <c:v>283.0</c:v>
                </c:pt>
                <c:pt idx="767">
                  <c:v>283.0</c:v>
                </c:pt>
                <c:pt idx="768">
                  <c:v>283.0</c:v>
                </c:pt>
                <c:pt idx="769">
                  <c:v>284.0</c:v>
                </c:pt>
                <c:pt idx="770">
                  <c:v>285.0</c:v>
                </c:pt>
                <c:pt idx="771">
                  <c:v>285.0</c:v>
                </c:pt>
                <c:pt idx="772">
                  <c:v>286.0</c:v>
                </c:pt>
                <c:pt idx="773">
                  <c:v>286.0</c:v>
                </c:pt>
                <c:pt idx="774">
                  <c:v>286.0</c:v>
                </c:pt>
                <c:pt idx="775">
                  <c:v>287.0</c:v>
                </c:pt>
                <c:pt idx="776">
                  <c:v>287.0</c:v>
                </c:pt>
                <c:pt idx="777">
                  <c:v>287.0</c:v>
                </c:pt>
                <c:pt idx="778">
                  <c:v>288.0</c:v>
                </c:pt>
                <c:pt idx="779">
                  <c:v>289.0</c:v>
                </c:pt>
                <c:pt idx="780">
                  <c:v>290.0</c:v>
                </c:pt>
                <c:pt idx="781">
                  <c:v>291.0</c:v>
                </c:pt>
                <c:pt idx="782">
                  <c:v>291.0</c:v>
                </c:pt>
                <c:pt idx="783">
                  <c:v>291.0</c:v>
                </c:pt>
                <c:pt idx="784">
                  <c:v>291.0</c:v>
                </c:pt>
                <c:pt idx="785">
                  <c:v>292.0</c:v>
                </c:pt>
                <c:pt idx="786">
                  <c:v>292.0</c:v>
                </c:pt>
                <c:pt idx="787">
                  <c:v>292.0</c:v>
                </c:pt>
                <c:pt idx="788">
                  <c:v>292.0</c:v>
                </c:pt>
                <c:pt idx="789">
                  <c:v>293.0</c:v>
                </c:pt>
                <c:pt idx="790">
                  <c:v>293.0</c:v>
                </c:pt>
                <c:pt idx="791">
                  <c:v>293.0</c:v>
                </c:pt>
                <c:pt idx="792">
                  <c:v>294.0</c:v>
                </c:pt>
                <c:pt idx="793">
                  <c:v>294.0</c:v>
                </c:pt>
                <c:pt idx="794">
                  <c:v>295.0</c:v>
                </c:pt>
                <c:pt idx="795">
                  <c:v>295.0</c:v>
                </c:pt>
                <c:pt idx="796">
                  <c:v>295.0</c:v>
                </c:pt>
                <c:pt idx="797">
                  <c:v>295.0</c:v>
                </c:pt>
                <c:pt idx="798">
                  <c:v>296.0</c:v>
                </c:pt>
                <c:pt idx="799">
                  <c:v>297.0</c:v>
                </c:pt>
                <c:pt idx="800">
                  <c:v>298.0</c:v>
                </c:pt>
                <c:pt idx="801">
                  <c:v>299.0</c:v>
                </c:pt>
                <c:pt idx="802">
                  <c:v>299.0</c:v>
                </c:pt>
                <c:pt idx="803">
                  <c:v>299.0</c:v>
                </c:pt>
                <c:pt idx="804">
                  <c:v>300.0</c:v>
                </c:pt>
                <c:pt idx="805">
                  <c:v>300.0</c:v>
                </c:pt>
                <c:pt idx="806">
                  <c:v>301.0</c:v>
                </c:pt>
                <c:pt idx="807">
                  <c:v>302.0</c:v>
                </c:pt>
                <c:pt idx="808">
                  <c:v>303.0</c:v>
                </c:pt>
                <c:pt idx="809">
                  <c:v>303.0</c:v>
                </c:pt>
                <c:pt idx="810">
                  <c:v>303.0</c:v>
                </c:pt>
                <c:pt idx="811">
                  <c:v>303.0</c:v>
                </c:pt>
                <c:pt idx="812">
                  <c:v>304.0</c:v>
                </c:pt>
                <c:pt idx="813">
                  <c:v>304.0</c:v>
                </c:pt>
                <c:pt idx="814">
                  <c:v>304.0</c:v>
                </c:pt>
                <c:pt idx="815">
                  <c:v>304.0</c:v>
                </c:pt>
                <c:pt idx="816">
                  <c:v>304.0</c:v>
                </c:pt>
                <c:pt idx="817">
                  <c:v>305.0</c:v>
                </c:pt>
                <c:pt idx="818">
                  <c:v>305.0</c:v>
                </c:pt>
                <c:pt idx="819">
                  <c:v>305.0</c:v>
                </c:pt>
                <c:pt idx="820">
                  <c:v>305.0</c:v>
                </c:pt>
                <c:pt idx="821">
                  <c:v>306.0</c:v>
                </c:pt>
                <c:pt idx="822">
                  <c:v>307.0</c:v>
                </c:pt>
                <c:pt idx="823">
                  <c:v>307.0</c:v>
                </c:pt>
                <c:pt idx="824">
                  <c:v>308.0</c:v>
                </c:pt>
                <c:pt idx="825">
                  <c:v>308.0</c:v>
                </c:pt>
                <c:pt idx="826">
                  <c:v>309.0</c:v>
                </c:pt>
                <c:pt idx="827">
                  <c:v>309.0</c:v>
                </c:pt>
                <c:pt idx="828">
                  <c:v>309.0</c:v>
                </c:pt>
                <c:pt idx="829">
                  <c:v>310.0</c:v>
                </c:pt>
                <c:pt idx="830">
                  <c:v>311.0</c:v>
                </c:pt>
                <c:pt idx="831">
                  <c:v>311.0</c:v>
                </c:pt>
                <c:pt idx="832">
                  <c:v>311.0</c:v>
                </c:pt>
                <c:pt idx="833">
                  <c:v>312.0</c:v>
                </c:pt>
                <c:pt idx="834">
                  <c:v>313.0</c:v>
                </c:pt>
                <c:pt idx="835">
                  <c:v>313.0</c:v>
                </c:pt>
                <c:pt idx="836">
                  <c:v>314.0</c:v>
                </c:pt>
                <c:pt idx="837">
                  <c:v>314.0</c:v>
                </c:pt>
                <c:pt idx="838">
                  <c:v>314.0</c:v>
                </c:pt>
                <c:pt idx="839">
                  <c:v>314.0</c:v>
                </c:pt>
                <c:pt idx="840">
                  <c:v>315.0</c:v>
                </c:pt>
                <c:pt idx="841">
                  <c:v>316.0</c:v>
                </c:pt>
                <c:pt idx="842">
                  <c:v>316.0</c:v>
                </c:pt>
                <c:pt idx="843">
                  <c:v>316.0</c:v>
                </c:pt>
                <c:pt idx="844">
                  <c:v>317.0</c:v>
                </c:pt>
                <c:pt idx="845">
                  <c:v>318.0</c:v>
                </c:pt>
                <c:pt idx="846">
                  <c:v>319.0</c:v>
                </c:pt>
                <c:pt idx="847">
                  <c:v>320.0</c:v>
                </c:pt>
                <c:pt idx="848">
                  <c:v>321.0</c:v>
                </c:pt>
                <c:pt idx="849">
                  <c:v>322.0</c:v>
                </c:pt>
                <c:pt idx="850">
                  <c:v>322.0</c:v>
                </c:pt>
                <c:pt idx="851">
                  <c:v>322.0</c:v>
                </c:pt>
                <c:pt idx="852">
                  <c:v>322.0</c:v>
                </c:pt>
                <c:pt idx="853">
                  <c:v>322.0</c:v>
                </c:pt>
                <c:pt idx="854">
                  <c:v>323.0</c:v>
                </c:pt>
                <c:pt idx="855">
                  <c:v>323.0</c:v>
                </c:pt>
                <c:pt idx="856">
                  <c:v>324.0</c:v>
                </c:pt>
                <c:pt idx="857">
                  <c:v>325.0</c:v>
                </c:pt>
                <c:pt idx="858">
                  <c:v>326.0</c:v>
                </c:pt>
                <c:pt idx="859">
                  <c:v>327.0</c:v>
                </c:pt>
                <c:pt idx="860">
                  <c:v>327.0</c:v>
                </c:pt>
                <c:pt idx="861">
                  <c:v>328.0</c:v>
                </c:pt>
                <c:pt idx="862">
                  <c:v>328.0</c:v>
                </c:pt>
                <c:pt idx="863">
                  <c:v>329.0</c:v>
                </c:pt>
                <c:pt idx="864">
                  <c:v>329.0</c:v>
                </c:pt>
                <c:pt idx="865">
                  <c:v>329.0</c:v>
                </c:pt>
                <c:pt idx="866">
                  <c:v>329.0</c:v>
                </c:pt>
                <c:pt idx="867">
                  <c:v>329.0</c:v>
                </c:pt>
                <c:pt idx="868">
                  <c:v>329.0</c:v>
                </c:pt>
                <c:pt idx="869">
                  <c:v>330.0</c:v>
                </c:pt>
                <c:pt idx="870">
                  <c:v>330.0</c:v>
                </c:pt>
                <c:pt idx="871">
                  <c:v>330.0</c:v>
                </c:pt>
                <c:pt idx="872">
                  <c:v>331.0</c:v>
                </c:pt>
                <c:pt idx="873">
                  <c:v>332.0</c:v>
                </c:pt>
                <c:pt idx="874">
                  <c:v>332.0</c:v>
                </c:pt>
                <c:pt idx="875">
                  <c:v>332.0</c:v>
                </c:pt>
                <c:pt idx="876">
                  <c:v>332.0</c:v>
                </c:pt>
                <c:pt idx="877">
                  <c:v>333.0</c:v>
                </c:pt>
                <c:pt idx="878">
                  <c:v>333.0</c:v>
                </c:pt>
                <c:pt idx="879">
                  <c:v>333.0</c:v>
                </c:pt>
                <c:pt idx="880">
                  <c:v>333.0</c:v>
                </c:pt>
                <c:pt idx="881">
                  <c:v>334.0</c:v>
                </c:pt>
                <c:pt idx="882">
                  <c:v>334.0</c:v>
                </c:pt>
                <c:pt idx="883">
                  <c:v>334.0</c:v>
                </c:pt>
                <c:pt idx="884">
                  <c:v>334.0</c:v>
                </c:pt>
                <c:pt idx="885">
                  <c:v>334.0</c:v>
                </c:pt>
                <c:pt idx="886">
                  <c:v>334.0</c:v>
                </c:pt>
                <c:pt idx="887">
                  <c:v>335.0</c:v>
                </c:pt>
                <c:pt idx="888">
                  <c:v>336.0</c:v>
                </c:pt>
                <c:pt idx="889">
                  <c:v>337.0</c:v>
                </c:pt>
                <c:pt idx="890">
                  <c:v>338.0</c:v>
                </c:pt>
                <c:pt idx="891">
                  <c:v>339.0</c:v>
                </c:pt>
                <c:pt idx="892">
                  <c:v>339.0</c:v>
                </c:pt>
                <c:pt idx="893">
                  <c:v>339.0</c:v>
                </c:pt>
                <c:pt idx="894">
                  <c:v>339.0</c:v>
                </c:pt>
                <c:pt idx="895">
                  <c:v>340.0</c:v>
                </c:pt>
                <c:pt idx="896">
                  <c:v>341.0</c:v>
                </c:pt>
                <c:pt idx="897">
                  <c:v>342.0</c:v>
                </c:pt>
                <c:pt idx="898">
                  <c:v>343.0</c:v>
                </c:pt>
                <c:pt idx="899">
                  <c:v>344.0</c:v>
                </c:pt>
                <c:pt idx="900">
                  <c:v>345.0</c:v>
                </c:pt>
                <c:pt idx="901">
                  <c:v>346.0</c:v>
                </c:pt>
                <c:pt idx="902">
                  <c:v>346.0</c:v>
                </c:pt>
                <c:pt idx="903">
                  <c:v>346.0</c:v>
                </c:pt>
                <c:pt idx="904">
                  <c:v>346.0</c:v>
                </c:pt>
                <c:pt idx="905">
                  <c:v>347.0</c:v>
                </c:pt>
                <c:pt idx="906">
                  <c:v>348.0</c:v>
                </c:pt>
                <c:pt idx="907">
                  <c:v>348.0</c:v>
                </c:pt>
                <c:pt idx="908">
                  <c:v>349.0</c:v>
                </c:pt>
                <c:pt idx="909">
                  <c:v>349.0</c:v>
                </c:pt>
                <c:pt idx="910">
                  <c:v>350.0</c:v>
                </c:pt>
                <c:pt idx="911">
                  <c:v>351.0</c:v>
                </c:pt>
                <c:pt idx="912">
                  <c:v>352.0</c:v>
                </c:pt>
                <c:pt idx="913">
                  <c:v>352.0</c:v>
                </c:pt>
                <c:pt idx="914">
                  <c:v>353.0</c:v>
                </c:pt>
                <c:pt idx="915">
                  <c:v>353.0</c:v>
                </c:pt>
                <c:pt idx="916">
                  <c:v>353.0</c:v>
                </c:pt>
                <c:pt idx="917">
                  <c:v>354.0</c:v>
                </c:pt>
                <c:pt idx="918">
                  <c:v>354.0</c:v>
                </c:pt>
                <c:pt idx="919">
                  <c:v>355.0</c:v>
                </c:pt>
                <c:pt idx="920">
                  <c:v>355.0</c:v>
                </c:pt>
                <c:pt idx="921">
                  <c:v>355.0</c:v>
                </c:pt>
                <c:pt idx="922">
                  <c:v>355.0</c:v>
                </c:pt>
                <c:pt idx="923">
                  <c:v>355.0</c:v>
                </c:pt>
                <c:pt idx="924">
                  <c:v>355.0</c:v>
                </c:pt>
                <c:pt idx="925">
                  <c:v>356.0</c:v>
                </c:pt>
                <c:pt idx="926">
                  <c:v>357.0</c:v>
                </c:pt>
                <c:pt idx="927">
                  <c:v>358.0</c:v>
                </c:pt>
                <c:pt idx="928">
                  <c:v>358.0</c:v>
                </c:pt>
                <c:pt idx="929">
                  <c:v>359.0</c:v>
                </c:pt>
                <c:pt idx="930">
                  <c:v>360.0</c:v>
                </c:pt>
                <c:pt idx="931">
                  <c:v>360.0</c:v>
                </c:pt>
                <c:pt idx="932">
                  <c:v>361.0</c:v>
                </c:pt>
                <c:pt idx="933">
                  <c:v>362.0</c:v>
                </c:pt>
                <c:pt idx="934">
                  <c:v>363.0</c:v>
                </c:pt>
                <c:pt idx="935">
                  <c:v>364.0</c:v>
                </c:pt>
                <c:pt idx="936">
                  <c:v>364.0</c:v>
                </c:pt>
                <c:pt idx="937">
                  <c:v>364.0</c:v>
                </c:pt>
                <c:pt idx="938">
                  <c:v>364.0</c:v>
                </c:pt>
                <c:pt idx="939">
                  <c:v>365.0</c:v>
                </c:pt>
                <c:pt idx="940">
                  <c:v>366.0</c:v>
                </c:pt>
                <c:pt idx="941">
                  <c:v>367.0</c:v>
                </c:pt>
                <c:pt idx="942">
                  <c:v>368.0</c:v>
                </c:pt>
                <c:pt idx="943">
                  <c:v>369.0</c:v>
                </c:pt>
                <c:pt idx="944">
                  <c:v>370.0</c:v>
                </c:pt>
                <c:pt idx="945">
                  <c:v>370.0</c:v>
                </c:pt>
                <c:pt idx="946">
                  <c:v>370.0</c:v>
                </c:pt>
                <c:pt idx="947">
                  <c:v>371.0</c:v>
                </c:pt>
                <c:pt idx="948">
                  <c:v>371.0</c:v>
                </c:pt>
                <c:pt idx="949">
                  <c:v>372.0</c:v>
                </c:pt>
                <c:pt idx="950">
                  <c:v>373.0</c:v>
                </c:pt>
                <c:pt idx="951">
                  <c:v>374.0</c:v>
                </c:pt>
                <c:pt idx="952">
                  <c:v>375.0</c:v>
                </c:pt>
                <c:pt idx="953">
                  <c:v>375.0</c:v>
                </c:pt>
                <c:pt idx="954">
                  <c:v>375.0</c:v>
                </c:pt>
                <c:pt idx="955">
                  <c:v>375.0</c:v>
                </c:pt>
                <c:pt idx="956">
                  <c:v>376.0</c:v>
                </c:pt>
                <c:pt idx="957">
                  <c:v>376.0</c:v>
                </c:pt>
                <c:pt idx="958">
                  <c:v>376.0</c:v>
                </c:pt>
                <c:pt idx="959">
                  <c:v>377.0</c:v>
                </c:pt>
                <c:pt idx="960">
                  <c:v>378.0</c:v>
                </c:pt>
                <c:pt idx="961">
                  <c:v>378.0</c:v>
                </c:pt>
                <c:pt idx="962">
                  <c:v>378.0</c:v>
                </c:pt>
                <c:pt idx="963">
                  <c:v>378.0</c:v>
                </c:pt>
                <c:pt idx="964">
                  <c:v>378.0</c:v>
                </c:pt>
                <c:pt idx="965">
                  <c:v>378.0</c:v>
                </c:pt>
                <c:pt idx="966">
                  <c:v>378.0</c:v>
                </c:pt>
                <c:pt idx="967">
                  <c:v>378.0</c:v>
                </c:pt>
                <c:pt idx="968">
                  <c:v>379.0</c:v>
                </c:pt>
                <c:pt idx="969">
                  <c:v>379.0</c:v>
                </c:pt>
                <c:pt idx="970">
                  <c:v>379.0</c:v>
                </c:pt>
                <c:pt idx="971">
                  <c:v>379.0</c:v>
                </c:pt>
                <c:pt idx="972">
                  <c:v>379.0</c:v>
                </c:pt>
                <c:pt idx="973">
                  <c:v>379.0</c:v>
                </c:pt>
                <c:pt idx="974">
                  <c:v>379.0</c:v>
                </c:pt>
                <c:pt idx="975">
                  <c:v>380.0</c:v>
                </c:pt>
                <c:pt idx="976">
                  <c:v>380.0</c:v>
                </c:pt>
                <c:pt idx="977">
                  <c:v>381.0</c:v>
                </c:pt>
                <c:pt idx="978">
                  <c:v>382.0</c:v>
                </c:pt>
                <c:pt idx="979">
                  <c:v>383.0</c:v>
                </c:pt>
                <c:pt idx="980">
                  <c:v>384.0</c:v>
                </c:pt>
                <c:pt idx="981">
                  <c:v>385.0</c:v>
                </c:pt>
                <c:pt idx="982">
                  <c:v>386.0</c:v>
                </c:pt>
                <c:pt idx="983">
                  <c:v>387.0</c:v>
                </c:pt>
                <c:pt idx="984">
                  <c:v>387.0</c:v>
                </c:pt>
                <c:pt idx="985">
                  <c:v>387.0</c:v>
                </c:pt>
                <c:pt idx="986">
                  <c:v>387.0</c:v>
                </c:pt>
                <c:pt idx="987">
                  <c:v>387.0</c:v>
                </c:pt>
                <c:pt idx="988">
                  <c:v>387.0</c:v>
                </c:pt>
                <c:pt idx="989">
                  <c:v>387.0</c:v>
                </c:pt>
                <c:pt idx="990">
                  <c:v>388.0</c:v>
                </c:pt>
                <c:pt idx="991">
                  <c:v>388.0</c:v>
                </c:pt>
                <c:pt idx="992">
                  <c:v>388.0</c:v>
                </c:pt>
                <c:pt idx="993">
                  <c:v>389.0</c:v>
                </c:pt>
                <c:pt idx="994">
                  <c:v>390.0</c:v>
                </c:pt>
                <c:pt idx="995">
                  <c:v>390.0</c:v>
                </c:pt>
                <c:pt idx="996">
                  <c:v>390.0</c:v>
                </c:pt>
                <c:pt idx="997">
                  <c:v>391.0</c:v>
                </c:pt>
                <c:pt idx="998">
                  <c:v>392.0</c:v>
                </c:pt>
                <c:pt idx="999">
                  <c:v>393.0</c:v>
                </c:pt>
                <c:pt idx="1000">
                  <c:v>394.0</c:v>
                </c:pt>
                <c:pt idx="1001">
                  <c:v>395.0</c:v>
                </c:pt>
                <c:pt idx="1002">
                  <c:v>396.0</c:v>
                </c:pt>
                <c:pt idx="1003">
                  <c:v>397.0</c:v>
                </c:pt>
                <c:pt idx="1004">
                  <c:v>398.0</c:v>
                </c:pt>
                <c:pt idx="1005">
                  <c:v>399.0</c:v>
                </c:pt>
                <c:pt idx="1006">
                  <c:v>399.0</c:v>
                </c:pt>
                <c:pt idx="1007">
                  <c:v>400.0</c:v>
                </c:pt>
                <c:pt idx="1008">
                  <c:v>400.0</c:v>
                </c:pt>
                <c:pt idx="1009">
                  <c:v>401.0</c:v>
                </c:pt>
                <c:pt idx="1010">
                  <c:v>402.0</c:v>
                </c:pt>
                <c:pt idx="1011">
                  <c:v>403.0</c:v>
                </c:pt>
                <c:pt idx="1012">
                  <c:v>404.0</c:v>
                </c:pt>
                <c:pt idx="1013">
                  <c:v>405.0</c:v>
                </c:pt>
                <c:pt idx="1014">
                  <c:v>406.0</c:v>
                </c:pt>
                <c:pt idx="1015">
                  <c:v>407.0</c:v>
                </c:pt>
                <c:pt idx="1016">
                  <c:v>408.0</c:v>
                </c:pt>
                <c:pt idx="1017">
                  <c:v>409.0</c:v>
                </c:pt>
                <c:pt idx="1018">
                  <c:v>410.0</c:v>
                </c:pt>
                <c:pt idx="1019">
                  <c:v>411.0</c:v>
                </c:pt>
                <c:pt idx="1020">
                  <c:v>412.0</c:v>
                </c:pt>
                <c:pt idx="1021">
                  <c:v>413.0</c:v>
                </c:pt>
                <c:pt idx="1022">
                  <c:v>414.0</c:v>
                </c:pt>
                <c:pt idx="1023">
                  <c:v>415.0</c:v>
                </c:pt>
                <c:pt idx="1024">
                  <c:v>416.0</c:v>
                </c:pt>
                <c:pt idx="1025">
                  <c:v>416.0</c:v>
                </c:pt>
                <c:pt idx="1026">
                  <c:v>417.0</c:v>
                </c:pt>
                <c:pt idx="1027">
                  <c:v>418.0</c:v>
                </c:pt>
                <c:pt idx="1028">
                  <c:v>419.0</c:v>
                </c:pt>
                <c:pt idx="1029">
                  <c:v>419.0</c:v>
                </c:pt>
                <c:pt idx="1030">
                  <c:v>419.0</c:v>
                </c:pt>
                <c:pt idx="1031">
                  <c:v>420.0</c:v>
                </c:pt>
                <c:pt idx="1032">
                  <c:v>420.0</c:v>
                </c:pt>
                <c:pt idx="1033">
                  <c:v>420.0</c:v>
                </c:pt>
                <c:pt idx="1034">
                  <c:v>420.0</c:v>
                </c:pt>
                <c:pt idx="1035">
                  <c:v>420.0</c:v>
                </c:pt>
                <c:pt idx="1036">
                  <c:v>420.0</c:v>
                </c:pt>
                <c:pt idx="1037">
                  <c:v>420.0</c:v>
                </c:pt>
                <c:pt idx="1038">
                  <c:v>421.0</c:v>
                </c:pt>
                <c:pt idx="1039">
                  <c:v>421.0</c:v>
                </c:pt>
                <c:pt idx="1040">
                  <c:v>421.0</c:v>
                </c:pt>
                <c:pt idx="1041">
                  <c:v>422.0</c:v>
                </c:pt>
                <c:pt idx="1042">
                  <c:v>423.0</c:v>
                </c:pt>
                <c:pt idx="1043">
                  <c:v>423.0</c:v>
                </c:pt>
                <c:pt idx="1044">
                  <c:v>423.0</c:v>
                </c:pt>
                <c:pt idx="1045">
                  <c:v>423.0</c:v>
                </c:pt>
                <c:pt idx="1046">
                  <c:v>423.0</c:v>
                </c:pt>
                <c:pt idx="1047">
                  <c:v>423.0</c:v>
                </c:pt>
                <c:pt idx="1048">
                  <c:v>423.0</c:v>
                </c:pt>
                <c:pt idx="1049">
                  <c:v>423.0</c:v>
                </c:pt>
                <c:pt idx="1050">
                  <c:v>423.0</c:v>
                </c:pt>
                <c:pt idx="1051">
                  <c:v>423.0</c:v>
                </c:pt>
                <c:pt idx="1052">
                  <c:v>423.0</c:v>
                </c:pt>
                <c:pt idx="1053">
                  <c:v>423.0</c:v>
                </c:pt>
                <c:pt idx="1054">
                  <c:v>423.0</c:v>
                </c:pt>
                <c:pt idx="1055">
                  <c:v>424.0</c:v>
                </c:pt>
                <c:pt idx="1056">
                  <c:v>425.0</c:v>
                </c:pt>
                <c:pt idx="1057">
                  <c:v>426.0</c:v>
                </c:pt>
                <c:pt idx="1058">
                  <c:v>426.0</c:v>
                </c:pt>
                <c:pt idx="1059">
                  <c:v>427.0</c:v>
                </c:pt>
                <c:pt idx="1060">
                  <c:v>428.0</c:v>
                </c:pt>
                <c:pt idx="1061">
                  <c:v>429.0</c:v>
                </c:pt>
                <c:pt idx="1062">
                  <c:v>430.0</c:v>
                </c:pt>
                <c:pt idx="1063">
                  <c:v>430.0</c:v>
                </c:pt>
                <c:pt idx="1064">
                  <c:v>430.0</c:v>
                </c:pt>
                <c:pt idx="1065">
                  <c:v>431.0</c:v>
                </c:pt>
                <c:pt idx="1066">
                  <c:v>432.0</c:v>
                </c:pt>
                <c:pt idx="1067">
                  <c:v>432.0</c:v>
                </c:pt>
                <c:pt idx="1068">
                  <c:v>432.0</c:v>
                </c:pt>
                <c:pt idx="1069">
                  <c:v>432.0</c:v>
                </c:pt>
                <c:pt idx="1070">
                  <c:v>432.0</c:v>
                </c:pt>
                <c:pt idx="1071">
                  <c:v>432.0</c:v>
                </c:pt>
                <c:pt idx="1072">
                  <c:v>432.0</c:v>
                </c:pt>
                <c:pt idx="1073">
                  <c:v>433.0</c:v>
                </c:pt>
                <c:pt idx="1074">
                  <c:v>433.0</c:v>
                </c:pt>
                <c:pt idx="1075">
                  <c:v>433.0</c:v>
                </c:pt>
                <c:pt idx="1076">
                  <c:v>433.0</c:v>
                </c:pt>
                <c:pt idx="1077">
                  <c:v>433.0</c:v>
                </c:pt>
                <c:pt idx="1078">
                  <c:v>433.0</c:v>
                </c:pt>
                <c:pt idx="1079">
                  <c:v>433.0</c:v>
                </c:pt>
                <c:pt idx="1080">
                  <c:v>433.0</c:v>
                </c:pt>
                <c:pt idx="1081">
                  <c:v>433.0</c:v>
                </c:pt>
                <c:pt idx="1082">
                  <c:v>433.0</c:v>
                </c:pt>
                <c:pt idx="1083">
                  <c:v>433.0</c:v>
                </c:pt>
                <c:pt idx="1084">
                  <c:v>434.0</c:v>
                </c:pt>
                <c:pt idx="1085">
                  <c:v>435.0</c:v>
                </c:pt>
                <c:pt idx="1086">
                  <c:v>435.0</c:v>
                </c:pt>
                <c:pt idx="1087">
                  <c:v>436.0</c:v>
                </c:pt>
                <c:pt idx="1088">
                  <c:v>437.0</c:v>
                </c:pt>
                <c:pt idx="1089">
                  <c:v>438.0</c:v>
                </c:pt>
                <c:pt idx="1090">
                  <c:v>439.0</c:v>
                </c:pt>
                <c:pt idx="1091">
                  <c:v>440.0</c:v>
                </c:pt>
                <c:pt idx="1092">
                  <c:v>441.0</c:v>
                </c:pt>
                <c:pt idx="1093">
                  <c:v>442.0</c:v>
                </c:pt>
                <c:pt idx="1094">
                  <c:v>443.0</c:v>
                </c:pt>
                <c:pt idx="1095">
                  <c:v>444.0</c:v>
                </c:pt>
                <c:pt idx="1096">
                  <c:v>444.0</c:v>
                </c:pt>
                <c:pt idx="1097">
                  <c:v>445.0</c:v>
                </c:pt>
                <c:pt idx="1098">
                  <c:v>446.0</c:v>
                </c:pt>
                <c:pt idx="1099">
                  <c:v>446.0</c:v>
                </c:pt>
                <c:pt idx="1100">
                  <c:v>447.0</c:v>
                </c:pt>
                <c:pt idx="1101">
                  <c:v>448.0</c:v>
                </c:pt>
                <c:pt idx="1102">
                  <c:v>449.0</c:v>
                </c:pt>
                <c:pt idx="1103">
                  <c:v>449.0</c:v>
                </c:pt>
                <c:pt idx="1104">
                  <c:v>449.0</c:v>
                </c:pt>
                <c:pt idx="1105">
                  <c:v>450.0</c:v>
                </c:pt>
                <c:pt idx="1106">
                  <c:v>450.0</c:v>
                </c:pt>
                <c:pt idx="1107">
                  <c:v>451.0</c:v>
                </c:pt>
                <c:pt idx="1108">
                  <c:v>451.0</c:v>
                </c:pt>
                <c:pt idx="1109">
                  <c:v>452.0</c:v>
                </c:pt>
                <c:pt idx="1110">
                  <c:v>452.0</c:v>
                </c:pt>
                <c:pt idx="1111">
                  <c:v>453.0</c:v>
                </c:pt>
                <c:pt idx="1112">
                  <c:v>453.0</c:v>
                </c:pt>
                <c:pt idx="1113">
                  <c:v>454.0</c:v>
                </c:pt>
                <c:pt idx="1114">
                  <c:v>454.0</c:v>
                </c:pt>
                <c:pt idx="1115">
                  <c:v>454.0</c:v>
                </c:pt>
                <c:pt idx="1116">
                  <c:v>454.0</c:v>
                </c:pt>
                <c:pt idx="1117">
                  <c:v>454.0</c:v>
                </c:pt>
                <c:pt idx="1118">
                  <c:v>455.0</c:v>
                </c:pt>
                <c:pt idx="1119">
                  <c:v>456.0</c:v>
                </c:pt>
                <c:pt idx="1120">
                  <c:v>456.0</c:v>
                </c:pt>
                <c:pt idx="1121">
                  <c:v>457.0</c:v>
                </c:pt>
                <c:pt idx="1122">
                  <c:v>458.0</c:v>
                </c:pt>
                <c:pt idx="1123">
                  <c:v>459.0</c:v>
                </c:pt>
                <c:pt idx="1124">
                  <c:v>459.0</c:v>
                </c:pt>
                <c:pt idx="1125">
                  <c:v>460.0</c:v>
                </c:pt>
                <c:pt idx="1126">
                  <c:v>460.0</c:v>
                </c:pt>
                <c:pt idx="1127">
                  <c:v>460.0</c:v>
                </c:pt>
                <c:pt idx="1128">
                  <c:v>460.0</c:v>
                </c:pt>
                <c:pt idx="1129">
                  <c:v>460.0</c:v>
                </c:pt>
                <c:pt idx="1130">
                  <c:v>460.0</c:v>
                </c:pt>
                <c:pt idx="1131">
                  <c:v>461.0</c:v>
                </c:pt>
                <c:pt idx="1132">
                  <c:v>462.0</c:v>
                </c:pt>
                <c:pt idx="1133">
                  <c:v>462.0</c:v>
                </c:pt>
                <c:pt idx="1134">
                  <c:v>462.0</c:v>
                </c:pt>
                <c:pt idx="1135">
                  <c:v>463.0</c:v>
                </c:pt>
                <c:pt idx="1136">
                  <c:v>464.0</c:v>
                </c:pt>
                <c:pt idx="1137">
                  <c:v>465.0</c:v>
                </c:pt>
                <c:pt idx="1138">
                  <c:v>465.0</c:v>
                </c:pt>
                <c:pt idx="1139">
                  <c:v>465.0</c:v>
                </c:pt>
                <c:pt idx="1140">
                  <c:v>465.0</c:v>
                </c:pt>
                <c:pt idx="1141">
                  <c:v>466.0</c:v>
                </c:pt>
                <c:pt idx="1142">
                  <c:v>467.0</c:v>
                </c:pt>
                <c:pt idx="1143">
                  <c:v>467.0</c:v>
                </c:pt>
                <c:pt idx="1144">
                  <c:v>467.0</c:v>
                </c:pt>
                <c:pt idx="1145">
                  <c:v>467.0</c:v>
                </c:pt>
                <c:pt idx="1146">
                  <c:v>467.0</c:v>
                </c:pt>
                <c:pt idx="1147">
                  <c:v>467.0</c:v>
                </c:pt>
                <c:pt idx="1148">
                  <c:v>468.0</c:v>
                </c:pt>
                <c:pt idx="1149">
                  <c:v>469.0</c:v>
                </c:pt>
                <c:pt idx="1150">
                  <c:v>469.0</c:v>
                </c:pt>
                <c:pt idx="1151">
                  <c:v>469.0</c:v>
                </c:pt>
                <c:pt idx="1152">
                  <c:v>470.0</c:v>
                </c:pt>
                <c:pt idx="1153">
                  <c:v>470.0</c:v>
                </c:pt>
                <c:pt idx="1154">
                  <c:v>470.0</c:v>
                </c:pt>
                <c:pt idx="1155">
                  <c:v>471.0</c:v>
                </c:pt>
                <c:pt idx="1156">
                  <c:v>472.0</c:v>
                </c:pt>
                <c:pt idx="1157">
                  <c:v>472.0</c:v>
                </c:pt>
                <c:pt idx="1158">
                  <c:v>473.0</c:v>
                </c:pt>
                <c:pt idx="1159">
                  <c:v>474.0</c:v>
                </c:pt>
                <c:pt idx="1160">
                  <c:v>475.0</c:v>
                </c:pt>
                <c:pt idx="1161">
                  <c:v>476.0</c:v>
                </c:pt>
                <c:pt idx="1162">
                  <c:v>476.0</c:v>
                </c:pt>
                <c:pt idx="1163">
                  <c:v>477.0</c:v>
                </c:pt>
                <c:pt idx="1164">
                  <c:v>477.0</c:v>
                </c:pt>
                <c:pt idx="1165">
                  <c:v>477.0</c:v>
                </c:pt>
                <c:pt idx="1166">
                  <c:v>478.0</c:v>
                </c:pt>
                <c:pt idx="1167">
                  <c:v>479.0</c:v>
                </c:pt>
                <c:pt idx="1168">
                  <c:v>480.0</c:v>
                </c:pt>
                <c:pt idx="1169">
                  <c:v>480.0</c:v>
                </c:pt>
                <c:pt idx="1170">
                  <c:v>480.0</c:v>
                </c:pt>
                <c:pt idx="1171">
                  <c:v>480.0</c:v>
                </c:pt>
                <c:pt idx="1172">
                  <c:v>480.0</c:v>
                </c:pt>
                <c:pt idx="1173">
                  <c:v>481.0</c:v>
                </c:pt>
                <c:pt idx="1174">
                  <c:v>482.0</c:v>
                </c:pt>
                <c:pt idx="1175">
                  <c:v>482.0</c:v>
                </c:pt>
                <c:pt idx="1176">
                  <c:v>482.0</c:v>
                </c:pt>
                <c:pt idx="1177">
                  <c:v>483.0</c:v>
                </c:pt>
                <c:pt idx="1178">
                  <c:v>483.0</c:v>
                </c:pt>
                <c:pt idx="1179">
                  <c:v>483.0</c:v>
                </c:pt>
                <c:pt idx="1180">
                  <c:v>484.0</c:v>
                </c:pt>
                <c:pt idx="1181">
                  <c:v>484.0</c:v>
                </c:pt>
                <c:pt idx="1182">
                  <c:v>484.0</c:v>
                </c:pt>
                <c:pt idx="1183">
                  <c:v>484.0</c:v>
                </c:pt>
                <c:pt idx="1184">
                  <c:v>484.0</c:v>
                </c:pt>
                <c:pt idx="1185">
                  <c:v>485.0</c:v>
                </c:pt>
                <c:pt idx="1186">
                  <c:v>486.0</c:v>
                </c:pt>
                <c:pt idx="1187">
                  <c:v>486.0</c:v>
                </c:pt>
                <c:pt idx="1188">
                  <c:v>486.0</c:v>
                </c:pt>
                <c:pt idx="1189">
                  <c:v>486.0</c:v>
                </c:pt>
                <c:pt idx="1190">
                  <c:v>486.0</c:v>
                </c:pt>
                <c:pt idx="1191">
                  <c:v>486.0</c:v>
                </c:pt>
                <c:pt idx="1192">
                  <c:v>486.0</c:v>
                </c:pt>
                <c:pt idx="1193">
                  <c:v>486.0</c:v>
                </c:pt>
                <c:pt idx="1194">
                  <c:v>486.0</c:v>
                </c:pt>
                <c:pt idx="1195">
                  <c:v>486.0</c:v>
                </c:pt>
                <c:pt idx="1196">
                  <c:v>486.0</c:v>
                </c:pt>
                <c:pt idx="1197">
                  <c:v>486.0</c:v>
                </c:pt>
                <c:pt idx="1198">
                  <c:v>487.0</c:v>
                </c:pt>
                <c:pt idx="1199">
                  <c:v>487.0</c:v>
                </c:pt>
                <c:pt idx="1200">
                  <c:v>487.0</c:v>
                </c:pt>
                <c:pt idx="1201">
                  <c:v>487.0</c:v>
                </c:pt>
                <c:pt idx="1202">
                  <c:v>488.0</c:v>
                </c:pt>
                <c:pt idx="1203">
                  <c:v>488.0</c:v>
                </c:pt>
                <c:pt idx="1204">
                  <c:v>488.0</c:v>
                </c:pt>
                <c:pt idx="1205">
                  <c:v>488.0</c:v>
                </c:pt>
                <c:pt idx="1206">
                  <c:v>489.0</c:v>
                </c:pt>
                <c:pt idx="1207">
                  <c:v>490.0</c:v>
                </c:pt>
                <c:pt idx="1208">
                  <c:v>491.0</c:v>
                </c:pt>
                <c:pt idx="1209">
                  <c:v>492.0</c:v>
                </c:pt>
                <c:pt idx="1210">
                  <c:v>492.0</c:v>
                </c:pt>
                <c:pt idx="1211">
                  <c:v>493.0</c:v>
                </c:pt>
                <c:pt idx="1212">
                  <c:v>493.0</c:v>
                </c:pt>
                <c:pt idx="1213">
                  <c:v>493.0</c:v>
                </c:pt>
                <c:pt idx="1214">
                  <c:v>494.0</c:v>
                </c:pt>
                <c:pt idx="1215">
                  <c:v>495.0</c:v>
                </c:pt>
                <c:pt idx="1216">
                  <c:v>495.0</c:v>
                </c:pt>
                <c:pt idx="1217">
                  <c:v>496.0</c:v>
                </c:pt>
                <c:pt idx="1218">
                  <c:v>497.0</c:v>
                </c:pt>
                <c:pt idx="1219">
                  <c:v>497.0</c:v>
                </c:pt>
                <c:pt idx="1220">
                  <c:v>497.0</c:v>
                </c:pt>
                <c:pt idx="1221">
                  <c:v>497.0</c:v>
                </c:pt>
                <c:pt idx="1222">
                  <c:v>498.0</c:v>
                </c:pt>
                <c:pt idx="1223">
                  <c:v>499.0</c:v>
                </c:pt>
                <c:pt idx="1224">
                  <c:v>500.0</c:v>
                </c:pt>
                <c:pt idx="1225">
                  <c:v>500.0</c:v>
                </c:pt>
                <c:pt idx="1226">
                  <c:v>501.0</c:v>
                </c:pt>
                <c:pt idx="1227">
                  <c:v>501.0</c:v>
                </c:pt>
                <c:pt idx="1228">
                  <c:v>501.0</c:v>
                </c:pt>
                <c:pt idx="1229">
                  <c:v>501.0</c:v>
                </c:pt>
                <c:pt idx="1230">
                  <c:v>501.0</c:v>
                </c:pt>
                <c:pt idx="1231">
                  <c:v>501.0</c:v>
                </c:pt>
                <c:pt idx="1232">
                  <c:v>502.0</c:v>
                </c:pt>
                <c:pt idx="1233">
                  <c:v>502.0</c:v>
                </c:pt>
                <c:pt idx="1234">
                  <c:v>503.0</c:v>
                </c:pt>
                <c:pt idx="1235">
                  <c:v>504.0</c:v>
                </c:pt>
                <c:pt idx="1236">
                  <c:v>505.0</c:v>
                </c:pt>
                <c:pt idx="1237">
                  <c:v>505.0</c:v>
                </c:pt>
                <c:pt idx="1238">
                  <c:v>506.0</c:v>
                </c:pt>
                <c:pt idx="1239">
                  <c:v>507.0</c:v>
                </c:pt>
                <c:pt idx="1240">
                  <c:v>508.0</c:v>
                </c:pt>
                <c:pt idx="1241">
                  <c:v>509.0</c:v>
                </c:pt>
                <c:pt idx="1242">
                  <c:v>510.0</c:v>
                </c:pt>
                <c:pt idx="1243">
                  <c:v>511.0</c:v>
                </c:pt>
                <c:pt idx="1244">
                  <c:v>512.0</c:v>
                </c:pt>
                <c:pt idx="1245">
                  <c:v>513.0</c:v>
                </c:pt>
                <c:pt idx="1246">
                  <c:v>513.0</c:v>
                </c:pt>
                <c:pt idx="1247">
                  <c:v>514.0</c:v>
                </c:pt>
                <c:pt idx="1248">
                  <c:v>514.0</c:v>
                </c:pt>
                <c:pt idx="1249">
                  <c:v>514.0</c:v>
                </c:pt>
                <c:pt idx="1250">
                  <c:v>514.0</c:v>
                </c:pt>
                <c:pt idx="1251">
                  <c:v>514.0</c:v>
                </c:pt>
                <c:pt idx="1252">
                  <c:v>514.0</c:v>
                </c:pt>
                <c:pt idx="1253">
                  <c:v>514.0</c:v>
                </c:pt>
                <c:pt idx="1254">
                  <c:v>514.0</c:v>
                </c:pt>
                <c:pt idx="1255">
                  <c:v>514.0</c:v>
                </c:pt>
                <c:pt idx="1256">
                  <c:v>514.0</c:v>
                </c:pt>
                <c:pt idx="1257">
                  <c:v>514.0</c:v>
                </c:pt>
                <c:pt idx="1258">
                  <c:v>514.0</c:v>
                </c:pt>
                <c:pt idx="1259">
                  <c:v>514.0</c:v>
                </c:pt>
                <c:pt idx="1260">
                  <c:v>515.0</c:v>
                </c:pt>
                <c:pt idx="1261">
                  <c:v>515.0</c:v>
                </c:pt>
                <c:pt idx="1262">
                  <c:v>516.0</c:v>
                </c:pt>
                <c:pt idx="1263">
                  <c:v>517.0</c:v>
                </c:pt>
                <c:pt idx="1264">
                  <c:v>518.0</c:v>
                </c:pt>
                <c:pt idx="1265">
                  <c:v>519.0</c:v>
                </c:pt>
                <c:pt idx="1266">
                  <c:v>520.0</c:v>
                </c:pt>
                <c:pt idx="1267">
                  <c:v>520.0</c:v>
                </c:pt>
                <c:pt idx="1268">
                  <c:v>521.0</c:v>
                </c:pt>
                <c:pt idx="1269">
                  <c:v>521.0</c:v>
                </c:pt>
                <c:pt idx="1270">
                  <c:v>521.0</c:v>
                </c:pt>
                <c:pt idx="1271">
                  <c:v>521.0</c:v>
                </c:pt>
                <c:pt idx="1272">
                  <c:v>522.0</c:v>
                </c:pt>
                <c:pt idx="1273">
                  <c:v>522.0</c:v>
                </c:pt>
                <c:pt idx="1274">
                  <c:v>523.0</c:v>
                </c:pt>
                <c:pt idx="1275">
                  <c:v>524.0</c:v>
                </c:pt>
                <c:pt idx="1276">
                  <c:v>524.0</c:v>
                </c:pt>
                <c:pt idx="1277">
                  <c:v>525.0</c:v>
                </c:pt>
                <c:pt idx="1278">
                  <c:v>526.0</c:v>
                </c:pt>
                <c:pt idx="1279">
                  <c:v>527.0</c:v>
                </c:pt>
                <c:pt idx="1280">
                  <c:v>527.0</c:v>
                </c:pt>
                <c:pt idx="1281">
                  <c:v>528.0</c:v>
                </c:pt>
                <c:pt idx="1282">
                  <c:v>528.0</c:v>
                </c:pt>
                <c:pt idx="1283">
                  <c:v>529.0</c:v>
                </c:pt>
                <c:pt idx="1284">
                  <c:v>530.0</c:v>
                </c:pt>
                <c:pt idx="1285">
                  <c:v>531.0</c:v>
                </c:pt>
                <c:pt idx="1286">
                  <c:v>531.0</c:v>
                </c:pt>
                <c:pt idx="1287">
                  <c:v>532.0</c:v>
                </c:pt>
                <c:pt idx="1288">
                  <c:v>533.0</c:v>
                </c:pt>
                <c:pt idx="1289">
                  <c:v>533.0</c:v>
                </c:pt>
                <c:pt idx="1290">
                  <c:v>534.0</c:v>
                </c:pt>
                <c:pt idx="1291">
                  <c:v>535.0</c:v>
                </c:pt>
                <c:pt idx="1292">
                  <c:v>536.0</c:v>
                </c:pt>
                <c:pt idx="1293">
                  <c:v>536.0</c:v>
                </c:pt>
                <c:pt idx="1294">
                  <c:v>536.0</c:v>
                </c:pt>
                <c:pt idx="1295">
                  <c:v>536.0</c:v>
                </c:pt>
                <c:pt idx="1296">
                  <c:v>537.0</c:v>
                </c:pt>
                <c:pt idx="1297">
                  <c:v>538.0</c:v>
                </c:pt>
                <c:pt idx="1298">
                  <c:v>538.0</c:v>
                </c:pt>
                <c:pt idx="1299">
                  <c:v>538.0</c:v>
                </c:pt>
                <c:pt idx="1300">
                  <c:v>539.0</c:v>
                </c:pt>
                <c:pt idx="1301">
                  <c:v>540.0</c:v>
                </c:pt>
                <c:pt idx="1302">
                  <c:v>541.0</c:v>
                </c:pt>
                <c:pt idx="1303">
                  <c:v>541.0</c:v>
                </c:pt>
                <c:pt idx="1304">
                  <c:v>541.0</c:v>
                </c:pt>
                <c:pt idx="1305">
                  <c:v>541.0</c:v>
                </c:pt>
                <c:pt idx="1306">
                  <c:v>541.0</c:v>
                </c:pt>
                <c:pt idx="1307">
                  <c:v>542.0</c:v>
                </c:pt>
                <c:pt idx="1308">
                  <c:v>542.0</c:v>
                </c:pt>
                <c:pt idx="1309">
                  <c:v>542.0</c:v>
                </c:pt>
                <c:pt idx="1310">
                  <c:v>542.0</c:v>
                </c:pt>
                <c:pt idx="1311">
                  <c:v>542.0</c:v>
                </c:pt>
                <c:pt idx="1312">
                  <c:v>542.0</c:v>
                </c:pt>
                <c:pt idx="1313">
                  <c:v>542.0</c:v>
                </c:pt>
                <c:pt idx="1314">
                  <c:v>542.0</c:v>
                </c:pt>
                <c:pt idx="1315">
                  <c:v>542.0</c:v>
                </c:pt>
                <c:pt idx="1316">
                  <c:v>542.0</c:v>
                </c:pt>
                <c:pt idx="1317">
                  <c:v>542.0</c:v>
                </c:pt>
                <c:pt idx="1318">
                  <c:v>542.0</c:v>
                </c:pt>
                <c:pt idx="1319">
                  <c:v>542.0</c:v>
                </c:pt>
                <c:pt idx="1320">
                  <c:v>543.0</c:v>
                </c:pt>
                <c:pt idx="1321">
                  <c:v>544.0</c:v>
                </c:pt>
                <c:pt idx="1322">
                  <c:v>544.0</c:v>
                </c:pt>
                <c:pt idx="1323">
                  <c:v>545.0</c:v>
                </c:pt>
                <c:pt idx="1324">
                  <c:v>545.0</c:v>
                </c:pt>
                <c:pt idx="1325">
                  <c:v>546.0</c:v>
                </c:pt>
                <c:pt idx="1326">
                  <c:v>546.0</c:v>
                </c:pt>
                <c:pt idx="1327">
                  <c:v>546.0</c:v>
                </c:pt>
                <c:pt idx="1328">
                  <c:v>546.0</c:v>
                </c:pt>
                <c:pt idx="1329">
                  <c:v>547.0</c:v>
                </c:pt>
                <c:pt idx="1330">
                  <c:v>547.0</c:v>
                </c:pt>
                <c:pt idx="1331">
                  <c:v>548.0</c:v>
                </c:pt>
                <c:pt idx="1332">
                  <c:v>549.0</c:v>
                </c:pt>
                <c:pt idx="1333">
                  <c:v>550.0</c:v>
                </c:pt>
                <c:pt idx="1334">
                  <c:v>551.0</c:v>
                </c:pt>
                <c:pt idx="1335">
                  <c:v>552.0</c:v>
                </c:pt>
                <c:pt idx="1336">
                  <c:v>553.0</c:v>
                </c:pt>
                <c:pt idx="1337">
                  <c:v>554.0</c:v>
                </c:pt>
                <c:pt idx="1338">
                  <c:v>554.0</c:v>
                </c:pt>
                <c:pt idx="1339">
                  <c:v>554.0</c:v>
                </c:pt>
                <c:pt idx="1340">
                  <c:v>555.0</c:v>
                </c:pt>
                <c:pt idx="1341">
                  <c:v>556.0</c:v>
                </c:pt>
                <c:pt idx="1342">
                  <c:v>557.0</c:v>
                </c:pt>
                <c:pt idx="1343">
                  <c:v>557.0</c:v>
                </c:pt>
                <c:pt idx="1344">
                  <c:v>558.0</c:v>
                </c:pt>
                <c:pt idx="1345">
                  <c:v>559.0</c:v>
                </c:pt>
                <c:pt idx="1346">
                  <c:v>559.0</c:v>
                </c:pt>
                <c:pt idx="1347">
                  <c:v>559.0</c:v>
                </c:pt>
                <c:pt idx="1348">
                  <c:v>560.0</c:v>
                </c:pt>
                <c:pt idx="1349">
                  <c:v>561.0</c:v>
                </c:pt>
                <c:pt idx="1350">
                  <c:v>561.0</c:v>
                </c:pt>
                <c:pt idx="1351">
                  <c:v>561.0</c:v>
                </c:pt>
                <c:pt idx="1352">
                  <c:v>561.0</c:v>
                </c:pt>
                <c:pt idx="1353">
                  <c:v>561.0</c:v>
                </c:pt>
                <c:pt idx="1354">
                  <c:v>561.0</c:v>
                </c:pt>
                <c:pt idx="1355">
                  <c:v>561.0</c:v>
                </c:pt>
                <c:pt idx="1356">
                  <c:v>562.0</c:v>
                </c:pt>
                <c:pt idx="1357">
                  <c:v>563.0</c:v>
                </c:pt>
                <c:pt idx="1358">
                  <c:v>563.0</c:v>
                </c:pt>
                <c:pt idx="1359">
                  <c:v>564.0</c:v>
                </c:pt>
                <c:pt idx="1360">
                  <c:v>564.0</c:v>
                </c:pt>
                <c:pt idx="1361">
                  <c:v>564.0</c:v>
                </c:pt>
                <c:pt idx="1362">
                  <c:v>565.0</c:v>
                </c:pt>
                <c:pt idx="1363">
                  <c:v>565.0</c:v>
                </c:pt>
                <c:pt idx="1364">
                  <c:v>566.0</c:v>
                </c:pt>
                <c:pt idx="1365">
                  <c:v>567.0</c:v>
                </c:pt>
                <c:pt idx="1366">
                  <c:v>568.0</c:v>
                </c:pt>
                <c:pt idx="1367">
                  <c:v>568.0</c:v>
                </c:pt>
                <c:pt idx="1368">
                  <c:v>569.0</c:v>
                </c:pt>
                <c:pt idx="1369">
                  <c:v>570.0</c:v>
                </c:pt>
                <c:pt idx="1370">
                  <c:v>571.0</c:v>
                </c:pt>
                <c:pt idx="1371">
                  <c:v>571.0</c:v>
                </c:pt>
                <c:pt idx="1372">
                  <c:v>572.0</c:v>
                </c:pt>
                <c:pt idx="1373">
                  <c:v>573.0</c:v>
                </c:pt>
                <c:pt idx="1374">
                  <c:v>573.0</c:v>
                </c:pt>
                <c:pt idx="1375">
                  <c:v>574.0</c:v>
                </c:pt>
                <c:pt idx="1376">
                  <c:v>574.0</c:v>
                </c:pt>
                <c:pt idx="1377">
                  <c:v>574.0</c:v>
                </c:pt>
                <c:pt idx="1378">
                  <c:v>574.0</c:v>
                </c:pt>
                <c:pt idx="1379">
                  <c:v>574.0</c:v>
                </c:pt>
                <c:pt idx="1380">
                  <c:v>575.0</c:v>
                </c:pt>
                <c:pt idx="1381">
                  <c:v>575.0</c:v>
                </c:pt>
                <c:pt idx="1382">
                  <c:v>575.0</c:v>
                </c:pt>
                <c:pt idx="1383">
                  <c:v>575.0</c:v>
                </c:pt>
                <c:pt idx="1384">
                  <c:v>576.0</c:v>
                </c:pt>
                <c:pt idx="1385">
                  <c:v>577.0</c:v>
                </c:pt>
                <c:pt idx="1386">
                  <c:v>578.0</c:v>
                </c:pt>
                <c:pt idx="1387">
                  <c:v>578.0</c:v>
                </c:pt>
                <c:pt idx="1388">
                  <c:v>578.0</c:v>
                </c:pt>
                <c:pt idx="1389">
                  <c:v>578.0</c:v>
                </c:pt>
                <c:pt idx="1390">
                  <c:v>578.0</c:v>
                </c:pt>
                <c:pt idx="1391">
                  <c:v>579.0</c:v>
                </c:pt>
                <c:pt idx="1392">
                  <c:v>580.0</c:v>
                </c:pt>
                <c:pt idx="1393">
                  <c:v>580.0</c:v>
                </c:pt>
                <c:pt idx="1394">
                  <c:v>581.0</c:v>
                </c:pt>
                <c:pt idx="1395">
                  <c:v>582.0</c:v>
                </c:pt>
                <c:pt idx="1396">
                  <c:v>583.0</c:v>
                </c:pt>
                <c:pt idx="1397">
                  <c:v>584.0</c:v>
                </c:pt>
                <c:pt idx="1398">
                  <c:v>584.0</c:v>
                </c:pt>
                <c:pt idx="1399">
                  <c:v>585.0</c:v>
                </c:pt>
                <c:pt idx="1400">
                  <c:v>585.0</c:v>
                </c:pt>
                <c:pt idx="1401">
                  <c:v>586.0</c:v>
                </c:pt>
                <c:pt idx="1402">
                  <c:v>587.0</c:v>
                </c:pt>
                <c:pt idx="1403">
                  <c:v>587.0</c:v>
                </c:pt>
                <c:pt idx="1404">
                  <c:v>587.0</c:v>
                </c:pt>
                <c:pt idx="1405">
                  <c:v>587.0</c:v>
                </c:pt>
                <c:pt idx="1406">
                  <c:v>587.0</c:v>
                </c:pt>
                <c:pt idx="1407">
                  <c:v>587.0</c:v>
                </c:pt>
                <c:pt idx="1408">
                  <c:v>588.0</c:v>
                </c:pt>
                <c:pt idx="1409">
                  <c:v>588.0</c:v>
                </c:pt>
                <c:pt idx="1410">
                  <c:v>588.0</c:v>
                </c:pt>
                <c:pt idx="1411">
                  <c:v>588.0</c:v>
                </c:pt>
                <c:pt idx="1412">
                  <c:v>589.0</c:v>
                </c:pt>
                <c:pt idx="1413">
                  <c:v>590.0</c:v>
                </c:pt>
                <c:pt idx="1414">
                  <c:v>591.0</c:v>
                </c:pt>
                <c:pt idx="1415">
                  <c:v>592.0</c:v>
                </c:pt>
                <c:pt idx="1416">
                  <c:v>593.0</c:v>
                </c:pt>
                <c:pt idx="1417">
                  <c:v>593.0</c:v>
                </c:pt>
                <c:pt idx="1418">
                  <c:v>593.0</c:v>
                </c:pt>
                <c:pt idx="1419">
                  <c:v>593.0</c:v>
                </c:pt>
                <c:pt idx="1420">
                  <c:v>593.0</c:v>
                </c:pt>
                <c:pt idx="1421">
                  <c:v>594.0</c:v>
                </c:pt>
                <c:pt idx="1422">
                  <c:v>595.0</c:v>
                </c:pt>
                <c:pt idx="1423">
                  <c:v>596.0</c:v>
                </c:pt>
                <c:pt idx="1424">
                  <c:v>596.0</c:v>
                </c:pt>
                <c:pt idx="1425">
                  <c:v>597.0</c:v>
                </c:pt>
                <c:pt idx="1426">
                  <c:v>597.0</c:v>
                </c:pt>
                <c:pt idx="1427">
                  <c:v>597.0</c:v>
                </c:pt>
                <c:pt idx="1428">
                  <c:v>597.0</c:v>
                </c:pt>
                <c:pt idx="1429">
                  <c:v>597.0</c:v>
                </c:pt>
                <c:pt idx="1430">
                  <c:v>597.0</c:v>
                </c:pt>
                <c:pt idx="1431">
                  <c:v>597.0</c:v>
                </c:pt>
                <c:pt idx="1432">
                  <c:v>598.0</c:v>
                </c:pt>
                <c:pt idx="1433">
                  <c:v>598.0</c:v>
                </c:pt>
                <c:pt idx="1434">
                  <c:v>598.0</c:v>
                </c:pt>
                <c:pt idx="1435">
                  <c:v>598.0</c:v>
                </c:pt>
                <c:pt idx="1436">
                  <c:v>599.0</c:v>
                </c:pt>
                <c:pt idx="1437">
                  <c:v>599.0</c:v>
                </c:pt>
                <c:pt idx="1438">
                  <c:v>600.0</c:v>
                </c:pt>
                <c:pt idx="1439">
                  <c:v>601.0</c:v>
                </c:pt>
                <c:pt idx="1440">
                  <c:v>602.0</c:v>
                </c:pt>
                <c:pt idx="1441">
                  <c:v>602.0</c:v>
                </c:pt>
                <c:pt idx="1442">
                  <c:v>603.0</c:v>
                </c:pt>
                <c:pt idx="1443">
                  <c:v>603.0</c:v>
                </c:pt>
                <c:pt idx="1444">
                  <c:v>604.0</c:v>
                </c:pt>
                <c:pt idx="1445">
                  <c:v>605.0</c:v>
                </c:pt>
                <c:pt idx="1446">
                  <c:v>606.0</c:v>
                </c:pt>
                <c:pt idx="1447">
                  <c:v>607.0</c:v>
                </c:pt>
                <c:pt idx="1448">
                  <c:v>608.0</c:v>
                </c:pt>
                <c:pt idx="1449">
                  <c:v>609.0</c:v>
                </c:pt>
                <c:pt idx="1450">
                  <c:v>610.0</c:v>
                </c:pt>
                <c:pt idx="1451">
                  <c:v>611.0</c:v>
                </c:pt>
                <c:pt idx="1452">
                  <c:v>612.0</c:v>
                </c:pt>
                <c:pt idx="1453">
                  <c:v>612.0</c:v>
                </c:pt>
                <c:pt idx="1454">
                  <c:v>612.0</c:v>
                </c:pt>
                <c:pt idx="1455">
                  <c:v>612.0</c:v>
                </c:pt>
                <c:pt idx="1456">
                  <c:v>612.0</c:v>
                </c:pt>
                <c:pt idx="1457">
                  <c:v>612.0</c:v>
                </c:pt>
                <c:pt idx="1458">
                  <c:v>613.0</c:v>
                </c:pt>
                <c:pt idx="1459">
                  <c:v>614.0</c:v>
                </c:pt>
                <c:pt idx="1460">
                  <c:v>614.0</c:v>
                </c:pt>
                <c:pt idx="1461">
                  <c:v>614.0</c:v>
                </c:pt>
                <c:pt idx="1462">
                  <c:v>614.0</c:v>
                </c:pt>
                <c:pt idx="1463">
                  <c:v>614.0</c:v>
                </c:pt>
                <c:pt idx="1464">
                  <c:v>614.0</c:v>
                </c:pt>
                <c:pt idx="1465">
                  <c:v>614.0</c:v>
                </c:pt>
                <c:pt idx="1466">
                  <c:v>614.0</c:v>
                </c:pt>
                <c:pt idx="1467">
                  <c:v>614.0</c:v>
                </c:pt>
                <c:pt idx="1468">
                  <c:v>614.0</c:v>
                </c:pt>
                <c:pt idx="1469">
                  <c:v>614.0</c:v>
                </c:pt>
                <c:pt idx="1470">
                  <c:v>614.0</c:v>
                </c:pt>
                <c:pt idx="1471">
                  <c:v>615.0</c:v>
                </c:pt>
                <c:pt idx="1472">
                  <c:v>616.0</c:v>
                </c:pt>
                <c:pt idx="1473">
                  <c:v>617.0</c:v>
                </c:pt>
                <c:pt idx="1474">
                  <c:v>617.0</c:v>
                </c:pt>
                <c:pt idx="1475">
                  <c:v>618.0</c:v>
                </c:pt>
                <c:pt idx="1476">
                  <c:v>619.0</c:v>
                </c:pt>
                <c:pt idx="1477">
                  <c:v>620.0</c:v>
                </c:pt>
                <c:pt idx="1478">
                  <c:v>621.0</c:v>
                </c:pt>
                <c:pt idx="1479">
                  <c:v>622.0</c:v>
                </c:pt>
                <c:pt idx="1480">
                  <c:v>622.0</c:v>
                </c:pt>
                <c:pt idx="1481">
                  <c:v>623.0</c:v>
                </c:pt>
                <c:pt idx="1482">
                  <c:v>624.0</c:v>
                </c:pt>
                <c:pt idx="1483">
                  <c:v>625.0</c:v>
                </c:pt>
                <c:pt idx="1484">
                  <c:v>625.0</c:v>
                </c:pt>
                <c:pt idx="1485">
                  <c:v>626.0</c:v>
                </c:pt>
                <c:pt idx="1486">
                  <c:v>627.0</c:v>
                </c:pt>
                <c:pt idx="1487">
                  <c:v>627.0</c:v>
                </c:pt>
                <c:pt idx="1488">
                  <c:v>628.0</c:v>
                </c:pt>
                <c:pt idx="1489">
                  <c:v>629.0</c:v>
                </c:pt>
                <c:pt idx="1490">
                  <c:v>630.0</c:v>
                </c:pt>
                <c:pt idx="1491">
                  <c:v>631.0</c:v>
                </c:pt>
                <c:pt idx="1492">
                  <c:v>632.0</c:v>
                </c:pt>
                <c:pt idx="1493">
                  <c:v>633.0</c:v>
                </c:pt>
                <c:pt idx="1494">
                  <c:v>633.0</c:v>
                </c:pt>
                <c:pt idx="1495">
                  <c:v>634.0</c:v>
                </c:pt>
                <c:pt idx="1496">
                  <c:v>634.0</c:v>
                </c:pt>
                <c:pt idx="1497">
                  <c:v>634.0</c:v>
                </c:pt>
                <c:pt idx="1498">
                  <c:v>635.0</c:v>
                </c:pt>
                <c:pt idx="1499">
                  <c:v>636.0</c:v>
                </c:pt>
                <c:pt idx="1500">
                  <c:v>637.0</c:v>
                </c:pt>
                <c:pt idx="1501">
                  <c:v>637.0</c:v>
                </c:pt>
                <c:pt idx="1502">
                  <c:v>637.0</c:v>
                </c:pt>
                <c:pt idx="1503">
                  <c:v>637.0</c:v>
                </c:pt>
                <c:pt idx="1504">
                  <c:v>637.0</c:v>
                </c:pt>
                <c:pt idx="1505">
                  <c:v>637.0</c:v>
                </c:pt>
                <c:pt idx="1506">
                  <c:v>638.0</c:v>
                </c:pt>
                <c:pt idx="1507">
                  <c:v>638.0</c:v>
                </c:pt>
                <c:pt idx="1508">
                  <c:v>639.0</c:v>
                </c:pt>
                <c:pt idx="1509">
                  <c:v>639.0</c:v>
                </c:pt>
                <c:pt idx="1510">
                  <c:v>639.0</c:v>
                </c:pt>
                <c:pt idx="1511">
                  <c:v>640.0</c:v>
                </c:pt>
                <c:pt idx="1512">
                  <c:v>641.0</c:v>
                </c:pt>
                <c:pt idx="1513">
                  <c:v>642.0</c:v>
                </c:pt>
                <c:pt idx="1514">
                  <c:v>643.0</c:v>
                </c:pt>
                <c:pt idx="1515">
                  <c:v>643.0</c:v>
                </c:pt>
                <c:pt idx="1516">
                  <c:v>644.0</c:v>
                </c:pt>
                <c:pt idx="1517">
                  <c:v>645.0</c:v>
                </c:pt>
                <c:pt idx="1518">
                  <c:v>645.0</c:v>
                </c:pt>
                <c:pt idx="1519">
                  <c:v>646.0</c:v>
                </c:pt>
                <c:pt idx="1520">
                  <c:v>646.0</c:v>
                </c:pt>
                <c:pt idx="1521">
                  <c:v>646.0</c:v>
                </c:pt>
                <c:pt idx="1522">
                  <c:v>646.0</c:v>
                </c:pt>
                <c:pt idx="1523">
                  <c:v>646.0</c:v>
                </c:pt>
                <c:pt idx="1524">
                  <c:v>646.0</c:v>
                </c:pt>
                <c:pt idx="1525">
                  <c:v>647.0</c:v>
                </c:pt>
                <c:pt idx="1526">
                  <c:v>648.0</c:v>
                </c:pt>
                <c:pt idx="1527">
                  <c:v>649.0</c:v>
                </c:pt>
                <c:pt idx="1528">
                  <c:v>650.0</c:v>
                </c:pt>
                <c:pt idx="1529">
                  <c:v>651.0</c:v>
                </c:pt>
                <c:pt idx="1530">
                  <c:v>651.0</c:v>
                </c:pt>
                <c:pt idx="1531">
                  <c:v>652.0</c:v>
                </c:pt>
                <c:pt idx="1532">
                  <c:v>653.0</c:v>
                </c:pt>
                <c:pt idx="1533">
                  <c:v>653.0</c:v>
                </c:pt>
                <c:pt idx="1534">
                  <c:v>654.0</c:v>
                </c:pt>
                <c:pt idx="1535">
                  <c:v>654.0</c:v>
                </c:pt>
                <c:pt idx="1536">
                  <c:v>654.0</c:v>
                </c:pt>
                <c:pt idx="1537">
                  <c:v>654.0</c:v>
                </c:pt>
                <c:pt idx="1538">
                  <c:v>655.0</c:v>
                </c:pt>
                <c:pt idx="1539">
                  <c:v>656.0</c:v>
                </c:pt>
                <c:pt idx="1540">
                  <c:v>656.0</c:v>
                </c:pt>
                <c:pt idx="1541">
                  <c:v>656.0</c:v>
                </c:pt>
                <c:pt idx="1542">
                  <c:v>656.0</c:v>
                </c:pt>
                <c:pt idx="1543">
                  <c:v>656.0</c:v>
                </c:pt>
                <c:pt idx="1544">
                  <c:v>657.0</c:v>
                </c:pt>
                <c:pt idx="1545">
                  <c:v>658.0</c:v>
                </c:pt>
                <c:pt idx="1546">
                  <c:v>659.0</c:v>
                </c:pt>
                <c:pt idx="1547">
                  <c:v>660.0</c:v>
                </c:pt>
                <c:pt idx="1548">
                  <c:v>660.0</c:v>
                </c:pt>
                <c:pt idx="1549">
                  <c:v>660.0</c:v>
                </c:pt>
                <c:pt idx="1550">
                  <c:v>660.0</c:v>
                </c:pt>
                <c:pt idx="1551">
                  <c:v>660.0</c:v>
                </c:pt>
                <c:pt idx="1552">
                  <c:v>660.0</c:v>
                </c:pt>
                <c:pt idx="1553">
                  <c:v>661.0</c:v>
                </c:pt>
                <c:pt idx="1554">
                  <c:v>662.0</c:v>
                </c:pt>
                <c:pt idx="1555">
                  <c:v>663.0</c:v>
                </c:pt>
                <c:pt idx="1556">
                  <c:v>664.0</c:v>
                </c:pt>
                <c:pt idx="1557">
                  <c:v>665.0</c:v>
                </c:pt>
                <c:pt idx="1558">
                  <c:v>665.0</c:v>
                </c:pt>
                <c:pt idx="1559">
                  <c:v>665.0</c:v>
                </c:pt>
                <c:pt idx="1560">
                  <c:v>666.0</c:v>
                </c:pt>
                <c:pt idx="1561">
                  <c:v>666.0</c:v>
                </c:pt>
                <c:pt idx="1562">
                  <c:v>666.0</c:v>
                </c:pt>
                <c:pt idx="1563">
                  <c:v>666.0</c:v>
                </c:pt>
                <c:pt idx="1564">
                  <c:v>667.0</c:v>
                </c:pt>
                <c:pt idx="1565">
                  <c:v>668.0</c:v>
                </c:pt>
                <c:pt idx="1566">
                  <c:v>669.0</c:v>
                </c:pt>
                <c:pt idx="1567">
                  <c:v>670.0</c:v>
                </c:pt>
                <c:pt idx="1568">
                  <c:v>671.0</c:v>
                </c:pt>
                <c:pt idx="1569">
                  <c:v>671.0</c:v>
                </c:pt>
                <c:pt idx="1570">
                  <c:v>672.0</c:v>
                </c:pt>
                <c:pt idx="1571">
                  <c:v>672.0</c:v>
                </c:pt>
                <c:pt idx="1572">
                  <c:v>673.0</c:v>
                </c:pt>
                <c:pt idx="1573">
                  <c:v>673.0</c:v>
                </c:pt>
                <c:pt idx="1574">
                  <c:v>674.0</c:v>
                </c:pt>
                <c:pt idx="1575">
                  <c:v>674.0</c:v>
                </c:pt>
                <c:pt idx="1576">
                  <c:v>674.0</c:v>
                </c:pt>
                <c:pt idx="1577">
                  <c:v>674.0</c:v>
                </c:pt>
                <c:pt idx="1578">
                  <c:v>675.0</c:v>
                </c:pt>
                <c:pt idx="1579">
                  <c:v>675.0</c:v>
                </c:pt>
                <c:pt idx="1580">
                  <c:v>676.0</c:v>
                </c:pt>
                <c:pt idx="1581">
                  <c:v>676.0</c:v>
                </c:pt>
                <c:pt idx="1582">
                  <c:v>677.0</c:v>
                </c:pt>
                <c:pt idx="1583">
                  <c:v>678.0</c:v>
                </c:pt>
                <c:pt idx="1584">
                  <c:v>679.0</c:v>
                </c:pt>
                <c:pt idx="1585">
                  <c:v>680.0</c:v>
                </c:pt>
                <c:pt idx="1586">
                  <c:v>681.0</c:v>
                </c:pt>
                <c:pt idx="1587">
                  <c:v>682.0</c:v>
                </c:pt>
                <c:pt idx="1588">
                  <c:v>683.0</c:v>
                </c:pt>
                <c:pt idx="1589">
                  <c:v>683.0</c:v>
                </c:pt>
                <c:pt idx="1590">
                  <c:v>683.0</c:v>
                </c:pt>
                <c:pt idx="1591">
                  <c:v>683.0</c:v>
                </c:pt>
                <c:pt idx="1592">
                  <c:v>684.0</c:v>
                </c:pt>
                <c:pt idx="1593">
                  <c:v>684.0</c:v>
                </c:pt>
                <c:pt idx="1594">
                  <c:v>685.0</c:v>
                </c:pt>
                <c:pt idx="1595">
                  <c:v>685.0</c:v>
                </c:pt>
                <c:pt idx="1596">
                  <c:v>685.0</c:v>
                </c:pt>
                <c:pt idx="1597">
                  <c:v>685.0</c:v>
                </c:pt>
                <c:pt idx="1598">
                  <c:v>686.0</c:v>
                </c:pt>
                <c:pt idx="1599">
                  <c:v>686.0</c:v>
                </c:pt>
                <c:pt idx="1600">
                  <c:v>686.0</c:v>
                </c:pt>
                <c:pt idx="1601">
                  <c:v>687.0</c:v>
                </c:pt>
                <c:pt idx="1602">
                  <c:v>687.0</c:v>
                </c:pt>
                <c:pt idx="1603">
                  <c:v>688.0</c:v>
                </c:pt>
                <c:pt idx="1604">
                  <c:v>688.0</c:v>
                </c:pt>
                <c:pt idx="1605">
                  <c:v>689.0</c:v>
                </c:pt>
                <c:pt idx="1606">
                  <c:v>690.0</c:v>
                </c:pt>
                <c:pt idx="1607">
                  <c:v>690.0</c:v>
                </c:pt>
                <c:pt idx="1608">
                  <c:v>690.0</c:v>
                </c:pt>
                <c:pt idx="1609">
                  <c:v>690.0</c:v>
                </c:pt>
                <c:pt idx="1610">
                  <c:v>690.0</c:v>
                </c:pt>
                <c:pt idx="1611">
                  <c:v>690.0</c:v>
                </c:pt>
                <c:pt idx="1612">
                  <c:v>690.0</c:v>
                </c:pt>
                <c:pt idx="1613">
                  <c:v>690.0</c:v>
                </c:pt>
                <c:pt idx="1614">
                  <c:v>690.0</c:v>
                </c:pt>
                <c:pt idx="1615">
                  <c:v>691.0</c:v>
                </c:pt>
                <c:pt idx="1616">
                  <c:v>692.0</c:v>
                </c:pt>
                <c:pt idx="1617">
                  <c:v>692.0</c:v>
                </c:pt>
                <c:pt idx="1618">
                  <c:v>692.0</c:v>
                </c:pt>
                <c:pt idx="1619">
                  <c:v>692.0</c:v>
                </c:pt>
                <c:pt idx="1620">
                  <c:v>692.0</c:v>
                </c:pt>
                <c:pt idx="1621">
                  <c:v>692.0</c:v>
                </c:pt>
                <c:pt idx="1622">
                  <c:v>692.0</c:v>
                </c:pt>
                <c:pt idx="1623">
                  <c:v>692.0</c:v>
                </c:pt>
                <c:pt idx="1624">
                  <c:v>692.0</c:v>
                </c:pt>
                <c:pt idx="1625">
                  <c:v>692.0</c:v>
                </c:pt>
                <c:pt idx="1626">
                  <c:v>693.0</c:v>
                </c:pt>
                <c:pt idx="1627">
                  <c:v>694.0</c:v>
                </c:pt>
                <c:pt idx="1628">
                  <c:v>694.0</c:v>
                </c:pt>
                <c:pt idx="1629">
                  <c:v>694.0</c:v>
                </c:pt>
                <c:pt idx="1630">
                  <c:v>694.0</c:v>
                </c:pt>
                <c:pt idx="1631">
                  <c:v>695.0</c:v>
                </c:pt>
                <c:pt idx="1632">
                  <c:v>695.0</c:v>
                </c:pt>
                <c:pt idx="1633">
                  <c:v>696.0</c:v>
                </c:pt>
                <c:pt idx="1634">
                  <c:v>697.0</c:v>
                </c:pt>
                <c:pt idx="1635">
                  <c:v>698.0</c:v>
                </c:pt>
                <c:pt idx="1636">
                  <c:v>698.0</c:v>
                </c:pt>
                <c:pt idx="1637">
                  <c:v>698.0</c:v>
                </c:pt>
                <c:pt idx="1638">
                  <c:v>699.0</c:v>
                </c:pt>
                <c:pt idx="1639">
                  <c:v>700.0</c:v>
                </c:pt>
                <c:pt idx="1640">
                  <c:v>701.0</c:v>
                </c:pt>
                <c:pt idx="1641">
                  <c:v>701.0</c:v>
                </c:pt>
                <c:pt idx="1642">
                  <c:v>701.0</c:v>
                </c:pt>
                <c:pt idx="1643">
                  <c:v>702.0</c:v>
                </c:pt>
                <c:pt idx="1644">
                  <c:v>702.0</c:v>
                </c:pt>
                <c:pt idx="1645">
                  <c:v>702.0</c:v>
                </c:pt>
                <c:pt idx="1646">
                  <c:v>702.0</c:v>
                </c:pt>
                <c:pt idx="1647">
                  <c:v>702.0</c:v>
                </c:pt>
                <c:pt idx="1648">
                  <c:v>702.0</c:v>
                </c:pt>
                <c:pt idx="1649">
                  <c:v>703.0</c:v>
                </c:pt>
                <c:pt idx="1650">
                  <c:v>703.0</c:v>
                </c:pt>
                <c:pt idx="1651">
                  <c:v>704.0</c:v>
                </c:pt>
                <c:pt idx="1652">
                  <c:v>705.0</c:v>
                </c:pt>
                <c:pt idx="1653">
                  <c:v>705.0</c:v>
                </c:pt>
                <c:pt idx="1654">
                  <c:v>706.0</c:v>
                </c:pt>
                <c:pt idx="1655">
                  <c:v>706.0</c:v>
                </c:pt>
                <c:pt idx="1656">
                  <c:v>706.0</c:v>
                </c:pt>
                <c:pt idx="1657">
                  <c:v>706.0</c:v>
                </c:pt>
                <c:pt idx="1658">
                  <c:v>707.0</c:v>
                </c:pt>
                <c:pt idx="1659">
                  <c:v>707.0</c:v>
                </c:pt>
                <c:pt idx="1660">
                  <c:v>708.0</c:v>
                </c:pt>
                <c:pt idx="1661">
                  <c:v>709.0</c:v>
                </c:pt>
                <c:pt idx="1662">
                  <c:v>710.0</c:v>
                </c:pt>
                <c:pt idx="1663">
                  <c:v>711.0</c:v>
                </c:pt>
                <c:pt idx="1664">
                  <c:v>711.0</c:v>
                </c:pt>
                <c:pt idx="1665">
                  <c:v>711.0</c:v>
                </c:pt>
                <c:pt idx="1666">
                  <c:v>712.0</c:v>
                </c:pt>
                <c:pt idx="1667">
                  <c:v>712.0</c:v>
                </c:pt>
                <c:pt idx="1668">
                  <c:v>713.0</c:v>
                </c:pt>
                <c:pt idx="1669">
                  <c:v>713.0</c:v>
                </c:pt>
                <c:pt idx="1670">
                  <c:v>713.0</c:v>
                </c:pt>
                <c:pt idx="1671">
                  <c:v>713.0</c:v>
                </c:pt>
                <c:pt idx="1672">
                  <c:v>713.0</c:v>
                </c:pt>
                <c:pt idx="1673">
                  <c:v>713.0</c:v>
                </c:pt>
                <c:pt idx="1674">
                  <c:v>713.0</c:v>
                </c:pt>
                <c:pt idx="1675">
                  <c:v>713.0</c:v>
                </c:pt>
                <c:pt idx="1676">
                  <c:v>713.0</c:v>
                </c:pt>
                <c:pt idx="1677">
                  <c:v>713.0</c:v>
                </c:pt>
                <c:pt idx="1678">
                  <c:v>713.0</c:v>
                </c:pt>
                <c:pt idx="1679">
                  <c:v>713.0</c:v>
                </c:pt>
                <c:pt idx="1680">
                  <c:v>713.0</c:v>
                </c:pt>
                <c:pt idx="1681">
                  <c:v>713.0</c:v>
                </c:pt>
                <c:pt idx="1682">
                  <c:v>713.0</c:v>
                </c:pt>
                <c:pt idx="1683">
                  <c:v>713.0</c:v>
                </c:pt>
                <c:pt idx="1684">
                  <c:v>714.0</c:v>
                </c:pt>
                <c:pt idx="1685">
                  <c:v>714.0</c:v>
                </c:pt>
                <c:pt idx="1686">
                  <c:v>715.0</c:v>
                </c:pt>
                <c:pt idx="1687">
                  <c:v>715.0</c:v>
                </c:pt>
                <c:pt idx="1688">
                  <c:v>715.0</c:v>
                </c:pt>
                <c:pt idx="1689">
                  <c:v>715.0</c:v>
                </c:pt>
                <c:pt idx="1690">
                  <c:v>716.0</c:v>
                </c:pt>
                <c:pt idx="1691">
                  <c:v>716.0</c:v>
                </c:pt>
                <c:pt idx="1692">
                  <c:v>717.0</c:v>
                </c:pt>
                <c:pt idx="1693">
                  <c:v>718.0</c:v>
                </c:pt>
                <c:pt idx="1694">
                  <c:v>719.0</c:v>
                </c:pt>
                <c:pt idx="1695">
                  <c:v>719.0</c:v>
                </c:pt>
                <c:pt idx="1696">
                  <c:v>719.0</c:v>
                </c:pt>
                <c:pt idx="1697">
                  <c:v>720.0</c:v>
                </c:pt>
                <c:pt idx="1698">
                  <c:v>721.0</c:v>
                </c:pt>
                <c:pt idx="1699">
                  <c:v>722.0</c:v>
                </c:pt>
                <c:pt idx="1700">
                  <c:v>722.0</c:v>
                </c:pt>
                <c:pt idx="1701">
                  <c:v>723.0</c:v>
                </c:pt>
                <c:pt idx="1702">
                  <c:v>724.0</c:v>
                </c:pt>
                <c:pt idx="1703">
                  <c:v>725.0</c:v>
                </c:pt>
                <c:pt idx="1704">
                  <c:v>725.0</c:v>
                </c:pt>
                <c:pt idx="1705">
                  <c:v>726.0</c:v>
                </c:pt>
                <c:pt idx="1706">
                  <c:v>726.0</c:v>
                </c:pt>
                <c:pt idx="1707">
                  <c:v>726.0</c:v>
                </c:pt>
                <c:pt idx="1708">
                  <c:v>726.0</c:v>
                </c:pt>
                <c:pt idx="1709">
                  <c:v>726.0</c:v>
                </c:pt>
                <c:pt idx="1710">
                  <c:v>726.0</c:v>
                </c:pt>
                <c:pt idx="1711">
                  <c:v>726.0</c:v>
                </c:pt>
                <c:pt idx="1712">
                  <c:v>727.0</c:v>
                </c:pt>
                <c:pt idx="1713">
                  <c:v>728.0</c:v>
                </c:pt>
                <c:pt idx="1714">
                  <c:v>729.0</c:v>
                </c:pt>
                <c:pt idx="1715">
                  <c:v>729.0</c:v>
                </c:pt>
                <c:pt idx="1716">
                  <c:v>730.0</c:v>
                </c:pt>
                <c:pt idx="1717">
                  <c:v>730.0</c:v>
                </c:pt>
                <c:pt idx="1718">
                  <c:v>730.0</c:v>
                </c:pt>
                <c:pt idx="1719">
                  <c:v>731.0</c:v>
                </c:pt>
                <c:pt idx="1720">
                  <c:v>732.0</c:v>
                </c:pt>
                <c:pt idx="1721">
                  <c:v>733.0</c:v>
                </c:pt>
                <c:pt idx="1722">
                  <c:v>734.0</c:v>
                </c:pt>
                <c:pt idx="1723">
                  <c:v>735.0</c:v>
                </c:pt>
                <c:pt idx="1724">
                  <c:v>736.0</c:v>
                </c:pt>
                <c:pt idx="1725">
                  <c:v>736.0</c:v>
                </c:pt>
                <c:pt idx="1726">
                  <c:v>737.0</c:v>
                </c:pt>
                <c:pt idx="1727">
                  <c:v>737.0</c:v>
                </c:pt>
                <c:pt idx="1728">
                  <c:v>738.0</c:v>
                </c:pt>
                <c:pt idx="1729">
                  <c:v>739.0</c:v>
                </c:pt>
                <c:pt idx="1730">
                  <c:v>740.0</c:v>
                </c:pt>
                <c:pt idx="1731">
                  <c:v>740.0</c:v>
                </c:pt>
                <c:pt idx="1732">
                  <c:v>741.0</c:v>
                </c:pt>
                <c:pt idx="1733">
                  <c:v>741.0</c:v>
                </c:pt>
                <c:pt idx="1734">
                  <c:v>741.0</c:v>
                </c:pt>
                <c:pt idx="1735">
                  <c:v>741.0</c:v>
                </c:pt>
                <c:pt idx="1736">
                  <c:v>741.0</c:v>
                </c:pt>
                <c:pt idx="1737">
                  <c:v>741.0</c:v>
                </c:pt>
                <c:pt idx="1738">
                  <c:v>742.0</c:v>
                </c:pt>
                <c:pt idx="1739">
                  <c:v>742.0</c:v>
                </c:pt>
                <c:pt idx="1740">
                  <c:v>742.0</c:v>
                </c:pt>
                <c:pt idx="1741">
                  <c:v>742.0</c:v>
                </c:pt>
                <c:pt idx="1742">
                  <c:v>742.0</c:v>
                </c:pt>
                <c:pt idx="1743">
                  <c:v>742.0</c:v>
                </c:pt>
                <c:pt idx="1744">
                  <c:v>742.0</c:v>
                </c:pt>
                <c:pt idx="1745">
                  <c:v>742.0</c:v>
                </c:pt>
                <c:pt idx="1746">
                  <c:v>742.0</c:v>
                </c:pt>
                <c:pt idx="1747">
                  <c:v>743.0</c:v>
                </c:pt>
                <c:pt idx="1748">
                  <c:v>743.0</c:v>
                </c:pt>
                <c:pt idx="1749">
                  <c:v>743.0</c:v>
                </c:pt>
                <c:pt idx="1750">
                  <c:v>743.0</c:v>
                </c:pt>
                <c:pt idx="1751">
                  <c:v>744.0</c:v>
                </c:pt>
                <c:pt idx="1752">
                  <c:v>745.0</c:v>
                </c:pt>
                <c:pt idx="1753">
                  <c:v>746.0</c:v>
                </c:pt>
                <c:pt idx="1754">
                  <c:v>747.0</c:v>
                </c:pt>
                <c:pt idx="1755">
                  <c:v>748.0</c:v>
                </c:pt>
                <c:pt idx="1756">
                  <c:v>749.0</c:v>
                </c:pt>
                <c:pt idx="1757">
                  <c:v>749.0</c:v>
                </c:pt>
                <c:pt idx="1758">
                  <c:v>750.0</c:v>
                </c:pt>
                <c:pt idx="1759">
                  <c:v>750.0</c:v>
                </c:pt>
                <c:pt idx="1760">
                  <c:v>750.0</c:v>
                </c:pt>
                <c:pt idx="1761">
                  <c:v>751.0</c:v>
                </c:pt>
                <c:pt idx="1762">
                  <c:v>751.0</c:v>
                </c:pt>
                <c:pt idx="1763">
                  <c:v>752.0</c:v>
                </c:pt>
                <c:pt idx="1764">
                  <c:v>753.0</c:v>
                </c:pt>
                <c:pt idx="1765">
                  <c:v>754.0</c:v>
                </c:pt>
                <c:pt idx="1766">
                  <c:v>755.0</c:v>
                </c:pt>
                <c:pt idx="1767">
                  <c:v>755.0</c:v>
                </c:pt>
                <c:pt idx="1768">
                  <c:v>755.0</c:v>
                </c:pt>
                <c:pt idx="1769">
                  <c:v>755.0</c:v>
                </c:pt>
                <c:pt idx="1770">
                  <c:v>755.0</c:v>
                </c:pt>
                <c:pt idx="1771">
                  <c:v>755.0</c:v>
                </c:pt>
                <c:pt idx="1772">
                  <c:v>755.0</c:v>
                </c:pt>
                <c:pt idx="1773">
                  <c:v>756.0</c:v>
                </c:pt>
                <c:pt idx="1774">
                  <c:v>757.0</c:v>
                </c:pt>
                <c:pt idx="1775">
                  <c:v>757.0</c:v>
                </c:pt>
                <c:pt idx="1776">
                  <c:v>757.0</c:v>
                </c:pt>
                <c:pt idx="1777">
                  <c:v>757.0</c:v>
                </c:pt>
                <c:pt idx="1778">
                  <c:v>757.0</c:v>
                </c:pt>
                <c:pt idx="1779">
                  <c:v>757.0</c:v>
                </c:pt>
                <c:pt idx="1780">
                  <c:v>758.0</c:v>
                </c:pt>
                <c:pt idx="1781">
                  <c:v>759.0</c:v>
                </c:pt>
                <c:pt idx="1782">
                  <c:v>759.0</c:v>
                </c:pt>
                <c:pt idx="1783">
                  <c:v>759.0</c:v>
                </c:pt>
                <c:pt idx="1784">
                  <c:v>759.0</c:v>
                </c:pt>
                <c:pt idx="1785">
                  <c:v>759.0</c:v>
                </c:pt>
                <c:pt idx="1786">
                  <c:v>759.0</c:v>
                </c:pt>
                <c:pt idx="1787">
                  <c:v>760.0</c:v>
                </c:pt>
                <c:pt idx="1788">
                  <c:v>761.0</c:v>
                </c:pt>
                <c:pt idx="1789">
                  <c:v>762.0</c:v>
                </c:pt>
                <c:pt idx="1790">
                  <c:v>763.0</c:v>
                </c:pt>
                <c:pt idx="1791">
                  <c:v>763.0</c:v>
                </c:pt>
                <c:pt idx="1792">
                  <c:v>764.0</c:v>
                </c:pt>
                <c:pt idx="1793">
                  <c:v>765.0</c:v>
                </c:pt>
                <c:pt idx="1794">
                  <c:v>765.0</c:v>
                </c:pt>
                <c:pt idx="1795">
                  <c:v>765.0</c:v>
                </c:pt>
                <c:pt idx="1796">
                  <c:v>766.0</c:v>
                </c:pt>
                <c:pt idx="1797">
                  <c:v>766.0</c:v>
                </c:pt>
                <c:pt idx="1798">
                  <c:v>766.0</c:v>
                </c:pt>
                <c:pt idx="1799">
                  <c:v>766.0</c:v>
                </c:pt>
                <c:pt idx="1800">
                  <c:v>766.0</c:v>
                </c:pt>
                <c:pt idx="1801">
                  <c:v>767.0</c:v>
                </c:pt>
                <c:pt idx="1802">
                  <c:v>767.0</c:v>
                </c:pt>
                <c:pt idx="1803">
                  <c:v>768.0</c:v>
                </c:pt>
                <c:pt idx="1804">
                  <c:v>768.0</c:v>
                </c:pt>
                <c:pt idx="1805">
                  <c:v>768.0</c:v>
                </c:pt>
                <c:pt idx="1806">
                  <c:v>768.0</c:v>
                </c:pt>
                <c:pt idx="1807">
                  <c:v>768.0</c:v>
                </c:pt>
                <c:pt idx="1808">
                  <c:v>768.0</c:v>
                </c:pt>
                <c:pt idx="1809">
                  <c:v>768.0</c:v>
                </c:pt>
                <c:pt idx="1810">
                  <c:v>768.0</c:v>
                </c:pt>
                <c:pt idx="1811">
                  <c:v>768.0</c:v>
                </c:pt>
                <c:pt idx="1812">
                  <c:v>769.0</c:v>
                </c:pt>
                <c:pt idx="1813">
                  <c:v>769.0</c:v>
                </c:pt>
                <c:pt idx="1814">
                  <c:v>770.0</c:v>
                </c:pt>
                <c:pt idx="1815">
                  <c:v>771.0</c:v>
                </c:pt>
                <c:pt idx="1816">
                  <c:v>772.0</c:v>
                </c:pt>
                <c:pt idx="1817">
                  <c:v>773.0</c:v>
                </c:pt>
                <c:pt idx="1818">
                  <c:v>774.0</c:v>
                </c:pt>
                <c:pt idx="1819">
                  <c:v>774.0</c:v>
                </c:pt>
                <c:pt idx="1820">
                  <c:v>775.0</c:v>
                </c:pt>
                <c:pt idx="1821">
                  <c:v>776.0</c:v>
                </c:pt>
                <c:pt idx="1822">
                  <c:v>776.0</c:v>
                </c:pt>
                <c:pt idx="1823">
                  <c:v>777.0</c:v>
                </c:pt>
                <c:pt idx="1824">
                  <c:v>778.0</c:v>
                </c:pt>
                <c:pt idx="1825">
                  <c:v>779.0</c:v>
                </c:pt>
                <c:pt idx="1826">
                  <c:v>780.0</c:v>
                </c:pt>
                <c:pt idx="1827">
                  <c:v>781.0</c:v>
                </c:pt>
                <c:pt idx="1828">
                  <c:v>782.0</c:v>
                </c:pt>
                <c:pt idx="1829">
                  <c:v>783.0</c:v>
                </c:pt>
                <c:pt idx="1830">
                  <c:v>784.0</c:v>
                </c:pt>
                <c:pt idx="1831">
                  <c:v>785.0</c:v>
                </c:pt>
                <c:pt idx="1832">
                  <c:v>786.0</c:v>
                </c:pt>
                <c:pt idx="1833">
                  <c:v>787.0</c:v>
                </c:pt>
                <c:pt idx="1834">
                  <c:v>787.0</c:v>
                </c:pt>
                <c:pt idx="1835">
                  <c:v>788.0</c:v>
                </c:pt>
                <c:pt idx="1836">
                  <c:v>789.0</c:v>
                </c:pt>
                <c:pt idx="1837">
                  <c:v>790.0</c:v>
                </c:pt>
                <c:pt idx="1838">
                  <c:v>791.0</c:v>
                </c:pt>
                <c:pt idx="1839">
                  <c:v>792.0</c:v>
                </c:pt>
                <c:pt idx="1840">
                  <c:v>793.0</c:v>
                </c:pt>
                <c:pt idx="1841">
                  <c:v>793.0</c:v>
                </c:pt>
                <c:pt idx="1842">
                  <c:v>794.0</c:v>
                </c:pt>
                <c:pt idx="1843">
                  <c:v>795.0</c:v>
                </c:pt>
                <c:pt idx="1844">
                  <c:v>796.0</c:v>
                </c:pt>
                <c:pt idx="1845">
                  <c:v>797.0</c:v>
                </c:pt>
                <c:pt idx="1846">
                  <c:v>797.0</c:v>
                </c:pt>
                <c:pt idx="1847">
                  <c:v>797.0</c:v>
                </c:pt>
                <c:pt idx="1848">
                  <c:v>798.0</c:v>
                </c:pt>
                <c:pt idx="1849">
                  <c:v>798.0</c:v>
                </c:pt>
                <c:pt idx="1850">
                  <c:v>799.0</c:v>
                </c:pt>
                <c:pt idx="1851">
                  <c:v>800.0</c:v>
                </c:pt>
                <c:pt idx="1852">
                  <c:v>801.0</c:v>
                </c:pt>
                <c:pt idx="1853">
                  <c:v>801.0</c:v>
                </c:pt>
                <c:pt idx="1854">
                  <c:v>801.0</c:v>
                </c:pt>
                <c:pt idx="1855">
                  <c:v>801.0</c:v>
                </c:pt>
                <c:pt idx="1856">
                  <c:v>801.0</c:v>
                </c:pt>
                <c:pt idx="1857">
                  <c:v>801.0</c:v>
                </c:pt>
                <c:pt idx="1858">
                  <c:v>801.0</c:v>
                </c:pt>
                <c:pt idx="1859">
                  <c:v>802.0</c:v>
                </c:pt>
                <c:pt idx="1860">
                  <c:v>802.0</c:v>
                </c:pt>
                <c:pt idx="1861">
                  <c:v>803.0</c:v>
                </c:pt>
                <c:pt idx="1862">
                  <c:v>804.0</c:v>
                </c:pt>
                <c:pt idx="1863">
                  <c:v>804.0</c:v>
                </c:pt>
                <c:pt idx="1864">
                  <c:v>804.0</c:v>
                </c:pt>
                <c:pt idx="1865">
                  <c:v>805.0</c:v>
                </c:pt>
                <c:pt idx="1866">
                  <c:v>806.0</c:v>
                </c:pt>
                <c:pt idx="1867">
                  <c:v>806.0</c:v>
                </c:pt>
                <c:pt idx="1868">
                  <c:v>806.0</c:v>
                </c:pt>
                <c:pt idx="1869">
                  <c:v>807.0</c:v>
                </c:pt>
                <c:pt idx="1870">
                  <c:v>808.0</c:v>
                </c:pt>
                <c:pt idx="1871">
                  <c:v>808.0</c:v>
                </c:pt>
                <c:pt idx="1872">
                  <c:v>808.0</c:v>
                </c:pt>
                <c:pt idx="1873">
                  <c:v>809.0</c:v>
                </c:pt>
                <c:pt idx="1874">
                  <c:v>809.0</c:v>
                </c:pt>
                <c:pt idx="1875">
                  <c:v>810.0</c:v>
                </c:pt>
                <c:pt idx="1876">
                  <c:v>810.0</c:v>
                </c:pt>
                <c:pt idx="1877">
                  <c:v>810.0</c:v>
                </c:pt>
                <c:pt idx="1878">
                  <c:v>810.0</c:v>
                </c:pt>
                <c:pt idx="1879">
                  <c:v>810.0</c:v>
                </c:pt>
                <c:pt idx="1880">
                  <c:v>810.0</c:v>
                </c:pt>
                <c:pt idx="1881">
                  <c:v>810.0</c:v>
                </c:pt>
                <c:pt idx="1882">
                  <c:v>811.0</c:v>
                </c:pt>
                <c:pt idx="1883">
                  <c:v>811.0</c:v>
                </c:pt>
                <c:pt idx="1884">
                  <c:v>811.0</c:v>
                </c:pt>
                <c:pt idx="1885">
                  <c:v>811.0</c:v>
                </c:pt>
                <c:pt idx="1886">
                  <c:v>811.0</c:v>
                </c:pt>
                <c:pt idx="1887">
                  <c:v>811.0</c:v>
                </c:pt>
                <c:pt idx="1888">
                  <c:v>811.0</c:v>
                </c:pt>
                <c:pt idx="1889">
                  <c:v>811.0</c:v>
                </c:pt>
                <c:pt idx="1890">
                  <c:v>811.0</c:v>
                </c:pt>
                <c:pt idx="1891">
                  <c:v>811.0</c:v>
                </c:pt>
                <c:pt idx="1892">
                  <c:v>812.0</c:v>
                </c:pt>
                <c:pt idx="1893">
                  <c:v>812.0</c:v>
                </c:pt>
                <c:pt idx="1894">
                  <c:v>812.0</c:v>
                </c:pt>
                <c:pt idx="1895">
                  <c:v>812.0</c:v>
                </c:pt>
                <c:pt idx="1896">
                  <c:v>812.0</c:v>
                </c:pt>
                <c:pt idx="1897">
                  <c:v>812.0</c:v>
                </c:pt>
                <c:pt idx="1898">
                  <c:v>812.0</c:v>
                </c:pt>
                <c:pt idx="1899">
                  <c:v>813.0</c:v>
                </c:pt>
                <c:pt idx="1900">
                  <c:v>814.0</c:v>
                </c:pt>
                <c:pt idx="1901">
                  <c:v>815.0</c:v>
                </c:pt>
                <c:pt idx="1902">
                  <c:v>816.0</c:v>
                </c:pt>
                <c:pt idx="1903">
                  <c:v>817.0</c:v>
                </c:pt>
                <c:pt idx="1904">
                  <c:v>818.0</c:v>
                </c:pt>
                <c:pt idx="1905">
                  <c:v>818.0</c:v>
                </c:pt>
                <c:pt idx="1906">
                  <c:v>819.0</c:v>
                </c:pt>
                <c:pt idx="1907">
                  <c:v>820.0</c:v>
                </c:pt>
                <c:pt idx="1908">
                  <c:v>820.0</c:v>
                </c:pt>
                <c:pt idx="1909">
                  <c:v>821.0</c:v>
                </c:pt>
                <c:pt idx="1910">
                  <c:v>821.0</c:v>
                </c:pt>
                <c:pt idx="1911">
                  <c:v>822.0</c:v>
                </c:pt>
                <c:pt idx="1912">
                  <c:v>822.0</c:v>
                </c:pt>
                <c:pt idx="1913">
                  <c:v>823.0</c:v>
                </c:pt>
                <c:pt idx="1914">
                  <c:v>824.0</c:v>
                </c:pt>
                <c:pt idx="1915">
                  <c:v>824.0</c:v>
                </c:pt>
                <c:pt idx="1916">
                  <c:v>824.0</c:v>
                </c:pt>
                <c:pt idx="1917">
                  <c:v>825.0</c:v>
                </c:pt>
                <c:pt idx="1918">
                  <c:v>826.0</c:v>
                </c:pt>
                <c:pt idx="1919">
                  <c:v>827.0</c:v>
                </c:pt>
                <c:pt idx="1920">
                  <c:v>827.0</c:v>
                </c:pt>
                <c:pt idx="1921">
                  <c:v>827.0</c:v>
                </c:pt>
                <c:pt idx="1922">
                  <c:v>828.0</c:v>
                </c:pt>
                <c:pt idx="1923">
                  <c:v>829.0</c:v>
                </c:pt>
                <c:pt idx="1924">
                  <c:v>830.0</c:v>
                </c:pt>
                <c:pt idx="1925">
                  <c:v>831.0</c:v>
                </c:pt>
                <c:pt idx="1926">
                  <c:v>832.0</c:v>
                </c:pt>
                <c:pt idx="1927">
                  <c:v>832.0</c:v>
                </c:pt>
                <c:pt idx="1928">
                  <c:v>832.0</c:v>
                </c:pt>
                <c:pt idx="1929">
                  <c:v>832.0</c:v>
                </c:pt>
                <c:pt idx="1930">
                  <c:v>833.0</c:v>
                </c:pt>
                <c:pt idx="1931">
                  <c:v>834.0</c:v>
                </c:pt>
                <c:pt idx="1932">
                  <c:v>834.0</c:v>
                </c:pt>
                <c:pt idx="1933">
                  <c:v>834.0</c:v>
                </c:pt>
                <c:pt idx="1934">
                  <c:v>835.0</c:v>
                </c:pt>
                <c:pt idx="1935">
                  <c:v>836.0</c:v>
                </c:pt>
                <c:pt idx="1936">
                  <c:v>837.0</c:v>
                </c:pt>
                <c:pt idx="1937">
                  <c:v>837.0</c:v>
                </c:pt>
                <c:pt idx="1938">
                  <c:v>837.0</c:v>
                </c:pt>
                <c:pt idx="1939">
                  <c:v>837.0</c:v>
                </c:pt>
                <c:pt idx="1940">
                  <c:v>838.0</c:v>
                </c:pt>
                <c:pt idx="1941">
                  <c:v>839.0</c:v>
                </c:pt>
                <c:pt idx="1942">
                  <c:v>839.0</c:v>
                </c:pt>
                <c:pt idx="1943">
                  <c:v>839.0</c:v>
                </c:pt>
                <c:pt idx="1944">
                  <c:v>839.0</c:v>
                </c:pt>
                <c:pt idx="1945">
                  <c:v>840.0</c:v>
                </c:pt>
                <c:pt idx="1946">
                  <c:v>840.0</c:v>
                </c:pt>
                <c:pt idx="1947">
                  <c:v>840.0</c:v>
                </c:pt>
                <c:pt idx="1948">
                  <c:v>840.0</c:v>
                </c:pt>
                <c:pt idx="1949">
                  <c:v>841.0</c:v>
                </c:pt>
                <c:pt idx="1950">
                  <c:v>842.0</c:v>
                </c:pt>
                <c:pt idx="1951">
                  <c:v>843.0</c:v>
                </c:pt>
                <c:pt idx="1952">
                  <c:v>844.0</c:v>
                </c:pt>
                <c:pt idx="1953">
                  <c:v>845.0</c:v>
                </c:pt>
                <c:pt idx="1954">
                  <c:v>846.0</c:v>
                </c:pt>
                <c:pt idx="1955">
                  <c:v>846.0</c:v>
                </c:pt>
                <c:pt idx="1956">
                  <c:v>846.0</c:v>
                </c:pt>
                <c:pt idx="1957">
                  <c:v>847.0</c:v>
                </c:pt>
                <c:pt idx="1958">
                  <c:v>848.0</c:v>
                </c:pt>
                <c:pt idx="1959">
                  <c:v>849.0</c:v>
                </c:pt>
                <c:pt idx="1960">
                  <c:v>850.0</c:v>
                </c:pt>
                <c:pt idx="1961">
                  <c:v>851.0</c:v>
                </c:pt>
                <c:pt idx="1962">
                  <c:v>852.0</c:v>
                </c:pt>
                <c:pt idx="1963">
                  <c:v>852.0</c:v>
                </c:pt>
                <c:pt idx="1964">
                  <c:v>852.0</c:v>
                </c:pt>
                <c:pt idx="1965">
                  <c:v>853.0</c:v>
                </c:pt>
                <c:pt idx="1966">
                  <c:v>853.0</c:v>
                </c:pt>
                <c:pt idx="1967">
                  <c:v>853.0</c:v>
                </c:pt>
                <c:pt idx="1968">
                  <c:v>853.0</c:v>
                </c:pt>
                <c:pt idx="1969">
                  <c:v>853.0</c:v>
                </c:pt>
                <c:pt idx="1970">
                  <c:v>853.0</c:v>
                </c:pt>
                <c:pt idx="1971">
                  <c:v>853.0</c:v>
                </c:pt>
                <c:pt idx="1972">
                  <c:v>853.0</c:v>
                </c:pt>
                <c:pt idx="1973">
                  <c:v>853.0</c:v>
                </c:pt>
                <c:pt idx="1974">
                  <c:v>853.0</c:v>
                </c:pt>
                <c:pt idx="1975">
                  <c:v>854.0</c:v>
                </c:pt>
                <c:pt idx="1976">
                  <c:v>854.0</c:v>
                </c:pt>
                <c:pt idx="1977">
                  <c:v>854.0</c:v>
                </c:pt>
                <c:pt idx="1978">
                  <c:v>854.0</c:v>
                </c:pt>
                <c:pt idx="1979">
                  <c:v>854.0</c:v>
                </c:pt>
                <c:pt idx="1980">
                  <c:v>854.0</c:v>
                </c:pt>
                <c:pt idx="1981">
                  <c:v>855.0</c:v>
                </c:pt>
                <c:pt idx="1982">
                  <c:v>856.0</c:v>
                </c:pt>
                <c:pt idx="1983">
                  <c:v>856.0</c:v>
                </c:pt>
                <c:pt idx="1984">
                  <c:v>856.0</c:v>
                </c:pt>
                <c:pt idx="1985">
                  <c:v>856.0</c:v>
                </c:pt>
                <c:pt idx="1986">
                  <c:v>856.0</c:v>
                </c:pt>
                <c:pt idx="1987">
                  <c:v>856.0</c:v>
                </c:pt>
                <c:pt idx="1988">
                  <c:v>856.0</c:v>
                </c:pt>
                <c:pt idx="1989">
                  <c:v>856.0</c:v>
                </c:pt>
                <c:pt idx="1990">
                  <c:v>857.0</c:v>
                </c:pt>
                <c:pt idx="1991">
                  <c:v>858.0</c:v>
                </c:pt>
                <c:pt idx="1992">
                  <c:v>858.0</c:v>
                </c:pt>
                <c:pt idx="1993">
                  <c:v>858.0</c:v>
                </c:pt>
                <c:pt idx="1994">
                  <c:v>858.0</c:v>
                </c:pt>
                <c:pt idx="1995">
                  <c:v>858.0</c:v>
                </c:pt>
                <c:pt idx="1996">
                  <c:v>859.0</c:v>
                </c:pt>
                <c:pt idx="1997">
                  <c:v>860.0</c:v>
                </c:pt>
                <c:pt idx="1998">
                  <c:v>861.0</c:v>
                </c:pt>
                <c:pt idx="1999">
                  <c:v>862.0</c:v>
                </c:pt>
                <c:pt idx="2000">
                  <c:v>863.0</c:v>
                </c:pt>
                <c:pt idx="2001">
                  <c:v>863.0</c:v>
                </c:pt>
                <c:pt idx="2002">
                  <c:v>863.0</c:v>
                </c:pt>
                <c:pt idx="2003">
                  <c:v>864.0</c:v>
                </c:pt>
                <c:pt idx="2004">
                  <c:v>864.0</c:v>
                </c:pt>
                <c:pt idx="2005">
                  <c:v>865.0</c:v>
                </c:pt>
                <c:pt idx="2006">
                  <c:v>866.0</c:v>
                </c:pt>
                <c:pt idx="2007">
                  <c:v>867.0</c:v>
                </c:pt>
                <c:pt idx="2008">
                  <c:v>867.0</c:v>
                </c:pt>
                <c:pt idx="2009">
                  <c:v>868.0</c:v>
                </c:pt>
                <c:pt idx="2010">
                  <c:v>868.0</c:v>
                </c:pt>
                <c:pt idx="2011">
                  <c:v>868.0</c:v>
                </c:pt>
                <c:pt idx="2012">
                  <c:v>869.0</c:v>
                </c:pt>
                <c:pt idx="2013">
                  <c:v>870.0</c:v>
                </c:pt>
                <c:pt idx="2014">
                  <c:v>871.0</c:v>
                </c:pt>
                <c:pt idx="2015">
                  <c:v>871.0</c:v>
                </c:pt>
                <c:pt idx="2016">
                  <c:v>872.0</c:v>
                </c:pt>
                <c:pt idx="2017">
                  <c:v>873.0</c:v>
                </c:pt>
                <c:pt idx="2018">
                  <c:v>874.0</c:v>
                </c:pt>
                <c:pt idx="2019">
                  <c:v>875.0</c:v>
                </c:pt>
                <c:pt idx="2020">
                  <c:v>875.0</c:v>
                </c:pt>
                <c:pt idx="2021">
                  <c:v>876.0</c:v>
                </c:pt>
                <c:pt idx="2022">
                  <c:v>877.0</c:v>
                </c:pt>
                <c:pt idx="2023">
                  <c:v>878.0</c:v>
                </c:pt>
                <c:pt idx="2024">
                  <c:v>879.0</c:v>
                </c:pt>
                <c:pt idx="2025">
                  <c:v>880.0</c:v>
                </c:pt>
                <c:pt idx="2026">
                  <c:v>880.0</c:v>
                </c:pt>
                <c:pt idx="2027">
                  <c:v>881.0</c:v>
                </c:pt>
                <c:pt idx="2028">
                  <c:v>881.0</c:v>
                </c:pt>
                <c:pt idx="2029">
                  <c:v>881.0</c:v>
                </c:pt>
                <c:pt idx="2030">
                  <c:v>882.0</c:v>
                </c:pt>
                <c:pt idx="2031">
                  <c:v>883.0</c:v>
                </c:pt>
                <c:pt idx="2032">
                  <c:v>883.0</c:v>
                </c:pt>
                <c:pt idx="2033">
                  <c:v>884.0</c:v>
                </c:pt>
                <c:pt idx="2034">
                  <c:v>884.0</c:v>
                </c:pt>
                <c:pt idx="2035">
                  <c:v>884.0</c:v>
                </c:pt>
                <c:pt idx="2036">
                  <c:v>885.0</c:v>
                </c:pt>
                <c:pt idx="2037">
                  <c:v>886.0</c:v>
                </c:pt>
                <c:pt idx="2038">
                  <c:v>886.0</c:v>
                </c:pt>
                <c:pt idx="2039">
                  <c:v>887.0</c:v>
                </c:pt>
                <c:pt idx="2040">
                  <c:v>888.0</c:v>
                </c:pt>
                <c:pt idx="2041">
                  <c:v>888.0</c:v>
                </c:pt>
                <c:pt idx="2042">
                  <c:v>888.0</c:v>
                </c:pt>
                <c:pt idx="2043">
                  <c:v>888.0</c:v>
                </c:pt>
                <c:pt idx="2044">
                  <c:v>888.0</c:v>
                </c:pt>
                <c:pt idx="2045">
                  <c:v>888.0</c:v>
                </c:pt>
                <c:pt idx="2046">
                  <c:v>888.0</c:v>
                </c:pt>
                <c:pt idx="2047">
                  <c:v>888.0</c:v>
                </c:pt>
                <c:pt idx="2048">
                  <c:v>888.0</c:v>
                </c:pt>
                <c:pt idx="2049">
                  <c:v>888.0</c:v>
                </c:pt>
                <c:pt idx="2050">
                  <c:v>888.0</c:v>
                </c:pt>
                <c:pt idx="2051">
                  <c:v>888.0</c:v>
                </c:pt>
                <c:pt idx="2052">
                  <c:v>888.0</c:v>
                </c:pt>
                <c:pt idx="2053">
                  <c:v>888.0</c:v>
                </c:pt>
                <c:pt idx="2054">
                  <c:v>888.0</c:v>
                </c:pt>
                <c:pt idx="2055">
                  <c:v>888.0</c:v>
                </c:pt>
                <c:pt idx="2056">
                  <c:v>888.0</c:v>
                </c:pt>
                <c:pt idx="2057">
                  <c:v>889.0</c:v>
                </c:pt>
                <c:pt idx="2058">
                  <c:v>890.0</c:v>
                </c:pt>
                <c:pt idx="2059">
                  <c:v>891.0</c:v>
                </c:pt>
                <c:pt idx="2060">
                  <c:v>892.0</c:v>
                </c:pt>
                <c:pt idx="2061">
                  <c:v>893.0</c:v>
                </c:pt>
                <c:pt idx="2062">
                  <c:v>893.0</c:v>
                </c:pt>
                <c:pt idx="2063">
                  <c:v>894.0</c:v>
                </c:pt>
                <c:pt idx="2064">
                  <c:v>894.0</c:v>
                </c:pt>
                <c:pt idx="2065">
                  <c:v>894.0</c:v>
                </c:pt>
                <c:pt idx="2066">
                  <c:v>894.0</c:v>
                </c:pt>
                <c:pt idx="2067">
                  <c:v>894.0</c:v>
                </c:pt>
                <c:pt idx="2068">
                  <c:v>895.0</c:v>
                </c:pt>
                <c:pt idx="2069">
                  <c:v>895.0</c:v>
                </c:pt>
                <c:pt idx="2070">
                  <c:v>896.0</c:v>
                </c:pt>
                <c:pt idx="2071">
                  <c:v>897.0</c:v>
                </c:pt>
                <c:pt idx="2072">
                  <c:v>898.0</c:v>
                </c:pt>
                <c:pt idx="2073">
                  <c:v>898.0</c:v>
                </c:pt>
                <c:pt idx="2074">
                  <c:v>898.0</c:v>
                </c:pt>
                <c:pt idx="2075">
                  <c:v>898.0</c:v>
                </c:pt>
                <c:pt idx="2076">
                  <c:v>898.0</c:v>
                </c:pt>
                <c:pt idx="2077">
                  <c:v>899.0</c:v>
                </c:pt>
                <c:pt idx="2078">
                  <c:v>899.0</c:v>
                </c:pt>
                <c:pt idx="2079">
                  <c:v>899.0</c:v>
                </c:pt>
                <c:pt idx="2080">
                  <c:v>900.0</c:v>
                </c:pt>
                <c:pt idx="2081">
                  <c:v>901.0</c:v>
                </c:pt>
                <c:pt idx="2082">
                  <c:v>901.0</c:v>
                </c:pt>
                <c:pt idx="2083">
                  <c:v>901.0</c:v>
                </c:pt>
                <c:pt idx="2084">
                  <c:v>901.0</c:v>
                </c:pt>
                <c:pt idx="2085">
                  <c:v>901.0</c:v>
                </c:pt>
                <c:pt idx="2086">
                  <c:v>902.0</c:v>
                </c:pt>
                <c:pt idx="2087">
                  <c:v>903.0</c:v>
                </c:pt>
                <c:pt idx="2088">
                  <c:v>903.0</c:v>
                </c:pt>
                <c:pt idx="2089">
                  <c:v>904.0</c:v>
                </c:pt>
                <c:pt idx="2090">
                  <c:v>904.0</c:v>
                </c:pt>
                <c:pt idx="2091">
                  <c:v>904.0</c:v>
                </c:pt>
                <c:pt idx="2092">
                  <c:v>905.0</c:v>
                </c:pt>
                <c:pt idx="2093">
                  <c:v>906.0</c:v>
                </c:pt>
                <c:pt idx="2094">
                  <c:v>907.0</c:v>
                </c:pt>
                <c:pt idx="2095">
                  <c:v>908.0</c:v>
                </c:pt>
                <c:pt idx="2096">
                  <c:v>909.0</c:v>
                </c:pt>
                <c:pt idx="2097">
                  <c:v>909.0</c:v>
                </c:pt>
                <c:pt idx="2098">
                  <c:v>909.0</c:v>
                </c:pt>
                <c:pt idx="2099">
                  <c:v>909.0</c:v>
                </c:pt>
                <c:pt idx="2100">
                  <c:v>909.0</c:v>
                </c:pt>
                <c:pt idx="2101">
                  <c:v>909.0</c:v>
                </c:pt>
                <c:pt idx="2102">
                  <c:v>910.0</c:v>
                </c:pt>
                <c:pt idx="2103">
                  <c:v>910.0</c:v>
                </c:pt>
                <c:pt idx="2104">
                  <c:v>910.0</c:v>
                </c:pt>
                <c:pt idx="2105">
                  <c:v>910.0</c:v>
                </c:pt>
                <c:pt idx="2106">
                  <c:v>911.0</c:v>
                </c:pt>
                <c:pt idx="2107">
                  <c:v>912.0</c:v>
                </c:pt>
                <c:pt idx="2108">
                  <c:v>913.0</c:v>
                </c:pt>
                <c:pt idx="2109">
                  <c:v>914.0</c:v>
                </c:pt>
                <c:pt idx="2110">
                  <c:v>915.0</c:v>
                </c:pt>
                <c:pt idx="2111">
                  <c:v>915.0</c:v>
                </c:pt>
                <c:pt idx="2112">
                  <c:v>916.0</c:v>
                </c:pt>
                <c:pt idx="2113">
                  <c:v>917.0</c:v>
                </c:pt>
                <c:pt idx="2114">
                  <c:v>917.0</c:v>
                </c:pt>
                <c:pt idx="2115">
                  <c:v>918.0</c:v>
                </c:pt>
                <c:pt idx="2116">
                  <c:v>918.0</c:v>
                </c:pt>
                <c:pt idx="2117">
                  <c:v>919.0</c:v>
                </c:pt>
                <c:pt idx="2118">
                  <c:v>919.0</c:v>
                </c:pt>
                <c:pt idx="2119">
                  <c:v>919.0</c:v>
                </c:pt>
                <c:pt idx="2120">
                  <c:v>919.0</c:v>
                </c:pt>
                <c:pt idx="2121">
                  <c:v>919.0</c:v>
                </c:pt>
                <c:pt idx="2122">
                  <c:v>920.0</c:v>
                </c:pt>
                <c:pt idx="2123">
                  <c:v>920.0</c:v>
                </c:pt>
                <c:pt idx="2124">
                  <c:v>921.0</c:v>
                </c:pt>
                <c:pt idx="2125">
                  <c:v>921.0</c:v>
                </c:pt>
                <c:pt idx="2126">
                  <c:v>922.0</c:v>
                </c:pt>
                <c:pt idx="2127">
                  <c:v>922.0</c:v>
                </c:pt>
                <c:pt idx="2128">
                  <c:v>922.0</c:v>
                </c:pt>
                <c:pt idx="2129">
                  <c:v>923.0</c:v>
                </c:pt>
                <c:pt idx="2130">
                  <c:v>924.0</c:v>
                </c:pt>
                <c:pt idx="2131">
                  <c:v>924.0</c:v>
                </c:pt>
                <c:pt idx="2132">
                  <c:v>924.0</c:v>
                </c:pt>
                <c:pt idx="2133">
                  <c:v>924.0</c:v>
                </c:pt>
                <c:pt idx="2134">
                  <c:v>925.0</c:v>
                </c:pt>
                <c:pt idx="2135">
                  <c:v>925.0</c:v>
                </c:pt>
                <c:pt idx="2136">
                  <c:v>926.0</c:v>
                </c:pt>
                <c:pt idx="2137">
                  <c:v>926.0</c:v>
                </c:pt>
                <c:pt idx="2138">
                  <c:v>926.0</c:v>
                </c:pt>
                <c:pt idx="2139">
                  <c:v>927.0</c:v>
                </c:pt>
                <c:pt idx="2140">
                  <c:v>927.0</c:v>
                </c:pt>
                <c:pt idx="2141">
                  <c:v>928.0</c:v>
                </c:pt>
                <c:pt idx="2142">
                  <c:v>928.0</c:v>
                </c:pt>
                <c:pt idx="2143">
                  <c:v>928.0</c:v>
                </c:pt>
                <c:pt idx="2144">
                  <c:v>928.0</c:v>
                </c:pt>
                <c:pt idx="2145">
                  <c:v>928.0</c:v>
                </c:pt>
                <c:pt idx="2146">
                  <c:v>928.0</c:v>
                </c:pt>
                <c:pt idx="2147">
                  <c:v>928.0</c:v>
                </c:pt>
                <c:pt idx="2148">
                  <c:v>929.0</c:v>
                </c:pt>
                <c:pt idx="2149">
                  <c:v>929.0</c:v>
                </c:pt>
                <c:pt idx="2150">
                  <c:v>930.0</c:v>
                </c:pt>
                <c:pt idx="2151">
                  <c:v>931.0</c:v>
                </c:pt>
                <c:pt idx="2152">
                  <c:v>932.0</c:v>
                </c:pt>
                <c:pt idx="2153">
                  <c:v>933.0</c:v>
                </c:pt>
                <c:pt idx="2154">
                  <c:v>934.0</c:v>
                </c:pt>
                <c:pt idx="2155">
                  <c:v>935.0</c:v>
                </c:pt>
                <c:pt idx="2156">
                  <c:v>936.0</c:v>
                </c:pt>
                <c:pt idx="2157">
                  <c:v>936.0</c:v>
                </c:pt>
                <c:pt idx="2158">
                  <c:v>936.0</c:v>
                </c:pt>
                <c:pt idx="2159">
                  <c:v>936.0</c:v>
                </c:pt>
                <c:pt idx="2160">
                  <c:v>937.0</c:v>
                </c:pt>
                <c:pt idx="2161">
                  <c:v>938.0</c:v>
                </c:pt>
                <c:pt idx="2162">
                  <c:v>939.0</c:v>
                </c:pt>
                <c:pt idx="2163">
                  <c:v>940.0</c:v>
                </c:pt>
                <c:pt idx="2164">
                  <c:v>940.0</c:v>
                </c:pt>
                <c:pt idx="2165">
                  <c:v>940.0</c:v>
                </c:pt>
                <c:pt idx="2166">
                  <c:v>940.0</c:v>
                </c:pt>
                <c:pt idx="2167">
                  <c:v>940.0</c:v>
                </c:pt>
                <c:pt idx="2168">
                  <c:v>940.0</c:v>
                </c:pt>
                <c:pt idx="2169">
                  <c:v>940.0</c:v>
                </c:pt>
                <c:pt idx="2170">
                  <c:v>940.0</c:v>
                </c:pt>
                <c:pt idx="2171">
                  <c:v>940.0</c:v>
                </c:pt>
                <c:pt idx="2172">
                  <c:v>941.0</c:v>
                </c:pt>
                <c:pt idx="2173">
                  <c:v>941.0</c:v>
                </c:pt>
                <c:pt idx="2174">
                  <c:v>941.0</c:v>
                </c:pt>
                <c:pt idx="2175">
                  <c:v>941.0</c:v>
                </c:pt>
                <c:pt idx="2176">
                  <c:v>941.0</c:v>
                </c:pt>
                <c:pt idx="2177">
                  <c:v>941.0</c:v>
                </c:pt>
                <c:pt idx="2178">
                  <c:v>942.0</c:v>
                </c:pt>
                <c:pt idx="2179">
                  <c:v>942.0</c:v>
                </c:pt>
                <c:pt idx="2180">
                  <c:v>943.0</c:v>
                </c:pt>
                <c:pt idx="2181">
                  <c:v>944.0</c:v>
                </c:pt>
                <c:pt idx="2182">
                  <c:v>944.0</c:v>
                </c:pt>
                <c:pt idx="2183">
                  <c:v>945.0</c:v>
                </c:pt>
                <c:pt idx="2184">
                  <c:v>946.0</c:v>
                </c:pt>
                <c:pt idx="2185">
                  <c:v>946.0</c:v>
                </c:pt>
                <c:pt idx="2186">
                  <c:v>947.0</c:v>
                </c:pt>
                <c:pt idx="2187">
                  <c:v>948.0</c:v>
                </c:pt>
                <c:pt idx="2188">
                  <c:v>949.0</c:v>
                </c:pt>
                <c:pt idx="2189">
                  <c:v>949.0</c:v>
                </c:pt>
                <c:pt idx="2190">
                  <c:v>950.0</c:v>
                </c:pt>
                <c:pt idx="2191">
                  <c:v>951.0</c:v>
                </c:pt>
                <c:pt idx="2192">
                  <c:v>951.0</c:v>
                </c:pt>
                <c:pt idx="2193">
                  <c:v>951.0</c:v>
                </c:pt>
                <c:pt idx="2194">
                  <c:v>951.0</c:v>
                </c:pt>
                <c:pt idx="2195">
                  <c:v>951.0</c:v>
                </c:pt>
                <c:pt idx="2196">
                  <c:v>951.0</c:v>
                </c:pt>
                <c:pt idx="2197">
                  <c:v>951.0</c:v>
                </c:pt>
                <c:pt idx="2198">
                  <c:v>951.0</c:v>
                </c:pt>
                <c:pt idx="2199">
                  <c:v>951.0</c:v>
                </c:pt>
                <c:pt idx="2200">
                  <c:v>951.0</c:v>
                </c:pt>
                <c:pt idx="2201">
                  <c:v>952.0</c:v>
                </c:pt>
                <c:pt idx="2202">
                  <c:v>952.0</c:v>
                </c:pt>
                <c:pt idx="2203">
                  <c:v>953.0</c:v>
                </c:pt>
                <c:pt idx="2204">
                  <c:v>953.0</c:v>
                </c:pt>
                <c:pt idx="2205">
                  <c:v>954.0</c:v>
                </c:pt>
                <c:pt idx="2206">
                  <c:v>955.0</c:v>
                </c:pt>
                <c:pt idx="2207">
                  <c:v>956.0</c:v>
                </c:pt>
                <c:pt idx="2208">
                  <c:v>956.0</c:v>
                </c:pt>
                <c:pt idx="2209">
                  <c:v>957.0</c:v>
                </c:pt>
                <c:pt idx="2210">
                  <c:v>957.0</c:v>
                </c:pt>
                <c:pt idx="2211">
                  <c:v>958.0</c:v>
                </c:pt>
                <c:pt idx="2212">
                  <c:v>959.0</c:v>
                </c:pt>
                <c:pt idx="2213">
                  <c:v>959.0</c:v>
                </c:pt>
                <c:pt idx="2214">
                  <c:v>960.0</c:v>
                </c:pt>
                <c:pt idx="2215">
                  <c:v>960.0</c:v>
                </c:pt>
                <c:pt idx="2216">
                  <c:v>961.0</c:v>
                </c:pt>
                <c:pt idx="2217">
                  <c:v>962.0</c:v>
                </c:pt>
                <c:pt idx="2218">
                  <c:v>962.0</c:v>
                </c:pt>
                <c:pt idx="2219">
                  <c:v>963.0</c:v>
                </c:pt>
                <c:pt idx="2220">
                  <c:v>963.0</c:v>
                </c:pt>
                <c:pt idx="2221">
                  <c:v>964.0</c:v>
                </c:pt>
                <c:pt idx="2222">
                  <c:v>965.0</c:v>
                </c:pt>
                <c:pt idx="2223">
                  <c:v>965.0</c:v>
                </c:pt>
                <c:pt idx="2224">
                  <c:v>966.0</c:v>
                </c:pt>
                <c:pt idx="2225">
                  <c:v>966.0</c:v>
                </c:pt>
                <c:pt idx="2226">
                  <c:v>966.0</c:v>
                </c:pt>
                <c:pt idx="2227">
                  <c:v>967.0</c:v>
                </c:pt>
                <c:pt idx="2228">
                  <c:v>968.0</c:v>
                </c:pt>
                <c:pt idx="2229">
                  <c:v>968.0</c:v>
                </c:pt>
                <c:pt idx="2230">
                  <c:v>969.0</c:v>
                </c:pt>
                <c:pt idx="2231">
                  <c:v>970.0</c:v>
                </c:pt>
                <c:pt idx="2232">
                  <c:v>971.0</c:v>
                </c:pt>
                <c:pt idx="2233">
                  <c:v>971.0</c:v>
                </c:pt>
                <c:pt idx="2234">
                  <c:v>972.0</c:v>
                </c:pt>
                <c:pt idx="2235">
                  <c:v>973.0</c:v>
                </c:pt>
                <c:pt idx="2236">
                  <c:v>973.0</c:v>
                </c:pt>
                <c:pt idx="2237">
                  <c:v>973.0</c:v>
                </c:pt>
                <c:pt idx="2238">
                  <c:v>973.0</c:v>
                </c:pt>
                <c:pt idx="2239">
                  <c:v>974.0</c:v>
                </c:pt>
                <c:pt idx="2240">
                  <c:v>974.0</c:v>
                </c:pt>
                <c:pt idx="2241">
                  <c:v>975.0</c:v>
                </c:pt>
                <c:pt idx="2242">
                  <c:v>976.0</c:v>
                </c:pt>
                <c:pt idx="2243">
                  <c:v>977.0</c:v>
                </c:pt>
                <c:pt idx="2244">
                  <c:v>978.0</c:v>
                </c:pt>
                <c:pt idx="2245">
                  <c:v>979.0</c:v>
                </c:pt>
                <c:pt idx="2246">
                  <c:v>980.0</c:v>
                </c:pt>
                <c:pt idx="2247">
                  <c:v>980.0</c:v>
                </c:pt>
                <c:pt idx="2248">
                  <c:v>980.0</c:v>
                </c:pt>
                <c:pt idx="2249">
                  <c:v>981.0</c:v>
                </c:pt>
                <c:pt idx="2250">
                  <c:v>982.0</c:v>
                </c:pt>
                <c:pt idx="2251">
                  <c:v>983.0</c:v>
                </c:pt>
                <c:pt idx="2252">
                  <c:v>983.0</c:v>
                </c:pt>
                <c:pt idx="2253">
                  <c:v>984.0</c:v>
                </c:pt>
                <c:pt idx="2254">
                  <c:v>984.0</c:v>
                </c:pt>
                <c:pt idx="2255">
                  <c:v>984.0</c:v>
                </c:pt>
                <c:pt idx="2256">
                  <c:v>985.0</c:v>
                </c:pt>
                <c:pt idx="2257">
                  <c:v>986.0</c:v>
                </c:pt>
                <c:pt idx="2258">
                  <c:v>986.0</c:v>
                </c:pt>
                <c:pt idx="2259">
                  <c:v>987.0</c:v>
                </c:pt>
                <c:pt idx="2260">
                  <c:v>987.0</c:v>
                </c:pt>
                <c:pt idx="2261">
                  <c:v>988.0</c:v>
                </c:pt>
                <c:pt idx="2262">
                  <c:v>989.0</c:v>
                </c:pt>
                <c:pt idx="2263">
                  <c:v>989.0</c:v>
                </c:pt>
                <c:pt idx="2264">
                  <c:v>989.0</c:v>
                </c:pt>
                <c:pt idx="2265">
                  <c:v>990.0</c:v>
                </c:pt>
                <c:pt idx="2266">
                  <c:v>991.0</c:v>
                </c:pt>
                <c:pt idx="2267">
                  <c:v>992.0</c:v>
                </c:pt>
                <c:pt idx="2268">
                  <c:v>993.0</c:v>
                </c:pt>
                <c:pt idx="2269">
                  <c:v>993.0</c:v>
                </c:pt>
                <c:pt idx="2270">
                  <c:v>994.0</c:v>
                </c:pt>
                <c:pt idx="2271">
                  <c:v>994.0</c:v>
                </c:pt>
                <c:pt idx="2272">
                  <c:v>994.0</c:v>
                </c:pt>
                <c:pt idx="2273">
                  <c:v>994.0</c:v>
                </c:pt>
                <c:pt idx="2274">
                  <c:v>994.0</c:v>
                </c:pt>
                <c:pt idx="2275">
                  <c:v>995.0</c:v>
                </c:pt>
                <c:pt idx="2276">
                  <c:v>995.0</c:v>
                </c:pt>
                <c:pt idx="2277">
                  <c:v>995.0</c:v>
                </c:pt>
                <c:pt idx="2278">
                  <c:v>995.0</c:v>
                </c:pt>
                <c:pt idx="2279">
                  <c:v>995.0</c:v>
                </c:pt>
                <c:pt idx="2280">
                  <c:v>995.0</c:v>
                </c:pt>
                <c:pt idx="2281">
                  <c:v>996.0</c:v>
                </c:pt>
                <c:pt idx="2282">
                  <c:v>996.0</c:v>
                </c:pt>
                <c:pt idx="2283">
                  <c:v>996.0</c:v>
                </c:pt>
                <c:pt idx="2284">
                  <c:v>996.0</c:v>
                </c:pt>
                <c:pt idx="2285">
                  <c:v>997.0</c:v>
                </c:pt>
                <c:pt idx="2286">
                  <c:v>998.0</c:v>
                </c:pt>
                <c:pt idx="2287">
                  <c:v>999.0</c:v>
                </c:pt>
                <c:pt idx="2288">
                  <c:v>999.0</c:v>
                </c:pt>
                <c:pt idx="2289">
                  <c:v>1000.0</c:v>
                </c:pt>
                <c:pt idx="2290">
                  <c:v>1001.0</c:v>
                </c:pt>
                <c:pt idx="2291">
                  <c:v>1001.0</c:v>
                </c:pt>
                <c:pt idx="2292">
                  <c:v>1002.0</c:v>
                </c:pt>
                <c:pt idx="2293">
                  <c:v>1002.0</c:v>
                </c:pt>
                <c:pt idx="2294">
                  <c:v>1002.0</c:v>
                </c:pt>
                <c:pt idx="2295">
                  <c:v>1002.0</c:v>
                </c:pt>
                <c:pt idx="2296">
                  <c:v>1003.0</c:v>
                </c:pt>
                <c:pt idx="2297">
                  <c:v>1004.0</c:v>
                </c:pt>
                <c:pt idx="2298">
                  <c:v>1004.0</c:v>
                </c:pt>
                <c:pt idx="2299">
                  <c:v>1004.0</c:v>
                </c:pt>
                <c:pt idx="2300">
                  <c:v>1004.0</c:v>
                </c:pt>
                <c:pt idx="2301">
                  <c:v>1005.0</c:v>
                </c:pt>
                <c:pt idx="2302">
                  <c:v>1006.0</c:v>
                </c:pt>
                <c:pt idx="2303">
                  <c:v>1007.0</c:v>
                </c:pt>
                <c:pt idx="2304">
                  <c:v>1007.0</c:v>
                </c:pt>
                <c:pt idx="2305">
                  <c:v>1007.0</c:v>
                </c:pt>
                <c:pt idx="2306">
                  <c:v>1007.0</c:v>
                </c:pt>
                <c:pt idx="2307">
                  <c:v>1007.0</c:v>
                </c:pt>
                <c:pt idx="2308">
                  <c:v>1007.0</c:v>
                </c:pt>
                <c:pt idx="2309">
                  <c:v>1007.0</c:v>
                </c:pt>
                <c:pt idx="2310">
                  <c:v>1008.0</c:v>
                </c:pt>
                <c:pt idx="2311">
                  <c:v>1008.0</c:v>
                </c:pt>
                <c:pt idx="2312">
                  <c:v>1008.0</c:v>
                </c:pt>
                <c:pt idx="2313">
                  <c:v>1008.0</c:v>
                </c:pt>
                <c:pt idx="2314">
                  <c:v>1008.0</c:v>
                </c:pt>
                <c:pt idx="2315">
                  <c:v>1008.0</c:v>
                </c:pt>
                <c:pt idx="2316">
                  <c:v>1009.0</c:v>
                </c:pt>
                <c:pt idx="2317">
                  <c:v>1010.0</c:v>
                </c:pt>
                <c:pt idx="2318">
                  <c:v>1010.0</c:v>
                </c:pt>
                <c:pt idx="2319">
                  <c:v>1010.0</c:v>
                </c:pt>
                <c:pt idx="2320">
                  <c:v>1010.0</c:v>
                </c:pt>
                <c:pt idx="2321">
                  <c:v>1010.0</c:v>
                </c:pt>
                <c:pt idx="2322">
                  <c:v>1010.0</c:v>
                </c:pt>
                <c:pt idx="2323">
                  <c:v>1010.0</c:v>
                </c:pt>
                <c:pt idx="2324">
                  <c:v>1011.0</c:v>
                </c:pt>
                <c:pt idx="2325">
                  <c:v>1012.0</c:v>
                </c:pt>
                <c:pt idx="2326">
                  <c:v>1012.0</c:v>
                </c:pt>
                <c:pt idx="2327">
                  <c:v>1012.0</c:v>
                </c:pt>
                <c:pt idx="2328">
                  <c:v>1013.0</c:v>
                </c:pt>
                <c:pt idx="2329">
                  <c:v>1014.0</c:v>
                </c:pt>
                <c:pt idx="2330">
                  <c:v>1015.0</c:v>
                </c:pt>
                <c:pt idx="2331">
                  <c:v>1015.0</c:v>
                </c:pt>
                <c:pt idx="2332">
                  <c:v>1016.0</c:v>
                </c:pt>
                <c:pt idx="2333">
                  <c:v>1017.0</c:v>
                </c:pt>
                <c:pt idx="2334">
                  <c:v>1018.0</c:v>
                </c:pt>
                <c:pt idx="2335">
                  <c:v>1018.0</c:v>
                </c:pt>
                <c:pt idx="2336">
                  <c:v>1018.0</c:v>
                </c:pt>
                <c:pt idx="2337">
                  <c:v>1019.0</c:v>
                </c:pt>
                <c:pt idx="2338">
                  <c:v>1020.0</c:v>
                </c:pt>
                <c:pt idx="2339">
                  <c:v>1020.0</c:v>
                </c:pt>
                <c:pt idx="2340">
                  <c:v>1020.0</c:v>
                </c:pt>
                <c:pt idx="2341">
                  <c:v>1021.0</c:v>
                </c:pt>
                <c:pt idx="2342">
                  <c:v>1022.0</c:v>
                </c:pt>
                <c:pt idx="2343">
                  <c:v>1023.0</c:v>
                </c:pt>
                <c:pt idx="2344">
                  <c:v>1024.0</c:v>
                </c:pt>
                <c:pt idx="2345">
                  <c:v>1025.0</c:v>
                </c:pt>
                <c:pt idx="2346">
                  <c:v>1025.0</c:v>
                </c:pt>
                <c:pt idx="2347">
                  <c:v>1026.0</c:v>
                </c:pt>
                <c:pt idx="2348">
                  <c:v>1026.0</c:v>
                </c:pt>
                <c:pt idx="2349">
                  <c:v>1026.0</c:v>
                </c:pt>
                <c:pt idx="2350">
                  <c:v>1027.0</c:v>
                </c:pt>
                <c:pt idx="2351">
                  <c:v>1027.0</c:v>
                </c:pt>
                <c:pt idx="2352">
                  <c:v>1028.0</c:v>
                </c:pt>
                <c:pt idx="2353">
                  <c:v>1029.0</c:v>
                </c:pt>
                <c:pt idx="2354">
                  <c:v>1029.0</c:v>
                </c:pt>
                <c:pt idx="2355">
                  <c:v>1029.0</c:v>
                </c:pt>
                <c:pt idx="2356">
                  <c:v>1029.0</c:v>
                </c:pt>
                <c:pt idx="2357">
                  <c:v>1030.0</c:v>
                </c:pt>
                <c:pt idx="2358">
                  <c:v>1031.0</c:v>
                </c:pt>
                <c:pt idx="2359">
                  <c:v>1031.0</c:v>
                </c:pt>
                <c:pt idx="2360">
                  <c:v>1031.0</c:v>
                </c:pt>
                <c:pt idx="2361">
                  <c:v>1032.0</c:v>
                </c:pt>
                <c:pt idx="2362">
                  <c:v>1033.0</c:v>
                </c:pt>
                <c:pt idx="2363">
                  <c:v>1033.0</c:v>
                </c:pt>
                <c:pt idx="2364">
                  <c:v>1033.0</c:v>
                </c:pt>
                <c:pt idx="2365">
                  <c:v>1034.0</c:v>
                </c:pt>
                <c:pt idx="2366">
                  <c:v>1034.0</c:v>
                </c:pt>
                <c:pt idx="2367">
                  <c:v>1034.0</c:v>
                </c:pt>
                <c:pt idx="2368">
                  <c:v>1034.0</c:v>
                </c:pt>
                <c:pt idx="2369">
                  <c:v>1035.0</c:v>
                </c:pt>
                <c:pt idx="2370">
                  <c:v>1036.0</c:v>
                </c:pt>
                <c:pt idx="2371">
                  <c:v>1037.0</c:v>
                </c:pt>
                <c:pt idx="2372">
                  <c:v>1038.0</c:v>
                </c:pt>
                <c:pt idx="2373">
                  <c:v>1038.0</c:v>
                </c:pt>
                <c:pt idx="2374">
                  <c:v>1038.0</c:v>
                </c:pt>
                <c:pt idx="2375">
                  <c:v>1038.0</c:v>
                </c:pt>
                <c:pt idx="2376">
                  <c:v>1039.0</c:v>
                </c:pt>
                <c:pt idx="2377">
                  <c:v>1040.0</c:v>
                </c:pt>
                <c:pt idx="2378">
                  <c:v>1041.0</c:v>
                </c:pt>
                <c:pt idx="2379">
                  <c:v>1042.0</c:v>
                </c:pt>
                <c:pt idx="2380">
                  <c:v>1043.0</c:v>
                </c:pt>
                <c:pt idx="2381">
                  <c:v>1043.0</c:v>
                </c:pt>
                <c:pt idx="2382">
                  <c:v>1044.0</c:v>
                </c:pt>
                <c:pt idx="2383">
                  <c:v>1045.0</c:v>
                </c:pt>
                <c:pt idx="2384">
                  <c:v>1046.0</c:v>
                </c:pt>
                <c:pt idx="2385">
                  <c:v>1047.0</c:v>
                </c:pt>
                <c:pt idx="2386">
                  <c:v>1048.0</c:v>
                </c:pt>
                <c:pt idx="2387">
                  <c:v>1049.0</c:v>
                </c:pt>
                <c:pt idx="2388">
                  <c:v>1050.0</c:v>
                </c:pt>
                <c:pt idx="2389">
                  <c:v>1050.0</c:v>
                </c:pt>
                <c:pt idx="2390">
                  <c:v>1050.0</c:v>
                </c:pt>
                <c:pt idx="2391">
                  <c:v>1050.0</c:v>
                </c:pt>
                <c:pt idx="2392">
                  <c:v>1050.0</c:v>
                </c:pt>
                <c:pt idx="2393">
                  <c:v>1051.0</c:v>
                </c:pt>
                <c:pt idx="2394">
                  <c:v>1051.0</c:v>
                </c:pt>
                <c:pt idx="2395">
                  <c:v>1051.0</c:v>
                </c:pt>
                <c:pt idx="2396">
                  <c:v>1052.0</c:v>
                </c:pt>
                <c:pt idx="2397">
                  <c:v>1053.0</c:v>
                </c:pt>
                <c:pt idx="2398">
                  <c:v>1053.0</c:v>
                </c:pt>
                <c:pt idx="2399">
                  <c:v>1054.0</c:v>
                </c:pt>
                <c:pt idx="2400">
                  <c:v>1054.0</c:v>
                </c:pt>
                <c:pt idx="2401">
                  <c:v>1055.0</c:v>
                </c:pt>
                <c:pt idx="2402">
                  <c:v>1055.0</c:v>
                </c:pt>
                <c:pt idx="2403">
                  <c:v>1056.0</c:v>
                </c:pt>
                <c:pt idx="2404">
                  <c:v>1056.0</c:v>
                </c:pt>
                <c:pt idx="2405">
                  <c:v>1057.0</c:v>
                </c:pt>
                <c:pt idx="2406">
                  <c:v>1057.0</c:v>
                </c:pt>
                <c:pt idx="2407">
                  <c:v>1057.0</c:v>
                </c:pt>
                <c:pt idx="2408">
                  <c:v>1058.0</c:v>
                </c:pt>
                <c:pt idx="2409">
                  <c:v>1058.0</c:v>
                </c:pt>
                <c:pt idx="2410">
                  <c:v>1058.0</c:v>
                </c:pt>
                <c:pt idx="2411">
                  <c:v>1059.0</c:v>
                </c:pt>
                <c:pt idx="2412">
                  <c:v>1059.0</c:v>
                </c:pt>
                <c:pt idx="2413">
                  <c:v>1060.0</c:v>
                </c:pt>
                <c:pt idx="2414">
                  <c:v>1061.0</c:v>
                </c:pt>
                <c:pt idx="2415">
                  <c:v>1062.0</c:v>
                </c:pt>
                <c:pt idx="2416">
                  <c:v>1063.0</c:v>
                </c:pt>
                <c:pt idx="2417">
                  <c:v>1064.0</c:v>
                </c:pt>
                <c:pt idx="2418">
                  <c:v>1064.0</c:v>
                </c:pt>
                <c:pt idx="2419">
                  <c:v>1065.0</c:v>
                </c:pt>
                <c:pt idx="2420">
                  <c:v>1066.0</c:v>
                </c:pt>
                <c:pt idx="2421">
                  <c:v>1067.0</c:v>
                </c:pt>
                <c:pt idx="2422">
                  <c:v>1068.0</c:v>
                </c:pt>
                <c:pt idx="2423">
                  <c:v>1069.0</c:v>
                </c:pt>
                <c:pt idx="2424">
                  <c:v>1070.0</c:v>
                </c:pt>
                <c:pt idx="2425">
                  <c:v>1071.0</c:v>
                </c:pt>
                <c:pt idx="2426">
                  <c:v>1072.0</c:v>
                </c:pt>
                <c:pt idx="2427">
                  <c:v>1073.0</c:v>
                </c:pt>
                <c:pt idx="2428">
                  <c:v>1074.0</c:v>
                </c:pt>
                <c:pt idx="2429">
                  <c:v>1075.0</c:v>
                </c:pt>
                <c:pt idx="2430">
                  <c:v>1076.0</c:v>
                </c:pt>
                <c:pt idx="2431">
                  <c:v>1077.0</c:v>
                </c:pt>
                <c:pt idx="2432">
                  <c:v>1077.0</c:v>
                </c:pt>
                <c:pt idx="2433">
                  <c:v>1077.0</c:v>
                </c:pt>
                <c:pt idx="2434">
                  <c:v>1077.0</c:v>
                </c:pt>
                <c:pt idx="2435">
                  <c:v>1078.0</c:v>
                </c:pt>
                <c:pt idx="2436">
                  <c:v>1078.0</c:v>
                </c:pt>
                <c:pt idx="2437">
                  <c:v>1079.0</c:v>
                </c:pt>
                <c:pt idx="2438">
                  <c:v>1080.0</c:v>
                </c:pt>
                <c:pt idx="2439">
                  <c:v>1081.0</c:v>
                </c:pt>
                <c:pt idx="2440">
                  <c:v>1081.0</c:v>
                </c:pt>
                <c:pt idx="2441">
                  <c:v>1082.0</c:v>
                </c:pt>
                <c:pt idx="2442">
                  <c:v>1083.0</c:v>
                </c:pt>
                <c:pt idx="2443">
                  <c:v>1083.0</c:v>
                </c:pt>
                <c:pt idx="2444">
                  <c:v>1083.0</c:v>
                </c:pt>
                <c:pt idx="2445">
                  <c:v>1083.0</c:v>
                </c:pt>
                <c:pt idx="2446">
                  <c:v>1083.0</c:v>
                </c:pt>
                <c:pt idx="2447">
                  <c:v>1084.0</c:v>
                </c:pt>
                <c:pt idx="2448">
                  <c:v>1084.0</c:v>
                </c:pt>
                <c:pt idx="2449">
                  <c:v>1084.0</c:v>
                </c:pt>
                <c:pt idx="2450">
                  <c:v>1084.0</c:v>
                </c:pt>
                <c:pt idx="2451">
                  <c:v>1085.0</c:v>
                </c:pt>
                <c:pt idx="2452">
                  <c:v>1086.0</c:v>
                </c:pt>
                <c:pt idx="2453">
                  <c:v>1086.0</c:v>
                </c:pt>
                <c:pt idx="2454">
                  <c:v>1087.0</c:v>
                </c:pt>
                <c:pt idx="2455">
                  <c:v>1088.0</c:v>
                </c:pt>
                <c:pt idx="2456">
                  <c:v>1089.0</c:v>
                </c:pt>
                <c:pt idx="2457">
                  <c:v>1089.0</c:v>
                </c:pt>
                <c:pt idx="2458">
                  <c:v>1090.0</c:v>
                </c:pt>
                <c:pt idx="2459">
                  <c:v>1091.0</c:v>
                </c:pt>
                <c:pt idx="2460">
                  <c:v>1092.0</c:v>
                </c:pt>
                <c:pt idx="2461">
                  <c:v>1092.0</c:v>
                </c:pt>
                <c:pt idx="2462">
                  <c:v>1092.0</c:v>
                </c:pt>
                <c:pt idx="2463">
                  <c:v>1092.0</c:v>
                </c:pt>
                <c:pt idx="2464">
                  <c:v>1092.0</c:v>
                </c:pt>
                <c:pt idx="2465">
                  <c:v>1092.0</c:v>
                </c:pt>
                <c:pt idx="2466">
                  <c:v>1093.0</c:v>
                </c:pt>
                <c:pt idx="2467">
                  <c:v>1094.0</c:v>
                </c:pt>
                <c:pt idx="2468">
                  <c:v>1094.0</c:v>
                </c:pt>
                <c:pt idx="2469">
                  <c:v>1094.0</c:v>
                </c:pt>
                <c:pt idx="2470">
                  <c:v>1094.0</c:v>
                </c:pt>
                <c:pt idx="2471">
                  <c:v>1094.0</c:v>
                </c:pt>
                <c:pt idx="2472">
                  <c:v>1094.0</c:v>
                </c:pt>
                <c:pt idx="2473">
                  <c:v>1094.0</c:v>
                </c:pt>
                <c:pt idx="2474">
                  <c:v>1094.0</c:v>
                </c:pt>
                <c:pt idx="2475">
                  <c:v>1094.0</c:v>
                </c:pt>
                <c:pt idx="2476">
                  <c:v>1094.0</c:v>
                </c:pt>
                <c:pt idx="2477">
                  <c:v>1094.0</c:v>
                </c:pt>
                <c:pt idx="2478">
                  <c:v>1094.0</c:v>
                </c:pt>
                <c:pt idx="2479">
                  <c:v>1094.0</c:v>
                </c:pt>
                <c:pt idx="2480">
                  <c:v>1095.0</c:v>
                </c:pt>
                <c:pt idx="2481">
                  <c:v>1096.0</c:v>
                </c:pt>
                <c:pt idx="2482">
                  <c:v>1096.0</c:v>
                </c:pt>
                <c:pt idx="2483">
                  <c:v>1096.0</c:v>
                </c:pt>
                <c:pt idx="2484">
                  <c:v>1097.0</c:v>
                </c:pt>
                <c:pt idx="2485">
                  <c:v>1097.0</c:v>
                </c:pt>
                <c:pt idx="2486">
                  <c:v>1097.0</c:v>
                </c:pt>
                <c:pt idx="2487">
                  <c:v>1098.0</c:v>
                </c:pt>
                <c:pt idx="2488">
                  <c:v>1099.0</c:v>
                </c:pt>
                <c:pt idx="2489">
                  <c:v>1099.0</c:v>
                </c:pt>
                <c:pt idx="2490">
                  <c:v>1099.0</c:v>
                </c:pt>
                <c:pt idx="2491">
                  <c:v>1099.0</c:v>
                </c:pt>
                <c:pt idx="2492">
                  <c:v>1099.0</c:v>
                </c:pt>
                <c:pt idx="2493">
                  <c:v>1099.0</c:v>
                </c:pt>
                <c:pt idx="2494">
                  <c:v>1099.0</c:v>
                </c:pt>
                <c:pt idx="2495">
                  <c:v>1099.0</c:v>
                </c:pt>
                <c:pt idx="2496">
                  <c:v>1100.0</c:v>
                </c:pt>
                <c:pt idx="2497">
                  <c:v>1100.0</c:v>
                </c:pt>
                <c:pt idx="2498">
                  <c:v>1100.0</c:v>
                </c:pt>
                <c:pt idx="2499">
                  <c:v>1101.0</c:v>
                </c:pt>
                <c:pt idx="2500">
                  <c:v>1101.0</c:v>
                </c:pt>
                <c:pt idx="2501">
                  <c:v>1102.0</c:v>
                </c:pt>
                <c:pt idx="2502">
                  <c:v>1103.0</c:v>
                </c:pt>
                <c:pt idx="2503">
                  <c:v>1104.0</c:v>
                </c:pt>
                <c:pt idx="2504">
                  <c:v>1104.0</c:v>
                </c:pt>
                <c:pt idx="2505">
                  <c:v>1104.0</c:v>
                </c:pt>
                <c:pt idx="2506">
                  <c:v>1104.0</c:v>
                </c:pt>
                <c:pt idx="2507">
                  <c:v>1104.0</c:v>
                </c:pt>
                <c:pt idx="2508">
                  <c:v>1105.0</c:v>
                </c:pt>
                <c:pt idx="2509">
                  <c:v>1106.0</c:v>
                </c:pt>
                <c:pt idx="2510">
                  <c:v>1107.0</c:v>
                </c:pt>
                <c:pt idx="2511">
                  <c:v>1108.0</c:v>
                </c:pt>
                <c:pt idx="2512">
                  <c:v>1109.0</c:v>
                </c:pt>
                <c:pt idx="2513">
                  <c:v>1110.0</c:v>
                </c:pt>
                <c:pt idx="2514">
                  <c:v>1111.0</c:v>
                </c:pt>
                <c:pt idx="2515">
                  <c:v>1112.0</c:v>
                </c:pt>
                <c:pt idx="2516">
                  <c:v>1113.0</c:v>
                </c:pt>
                <c:pt idx="2517">
                  <c:v>1113.0</c:v>
                </c:pt>
                <c:pt idx="2518">
                  <c:v>1114.0</c:v>
                </c:pt>
                <c:pt idx="2519">
                  <c:v>1115.0</c:v>
                </c:pt>
                <c:pt idx="2520">
                  <c:v>1116.0</c:v>
                </c:pt>
                <c:pt idx="2521">
                  <c:v>1117.0</c:v>
                </c:pt>
                <c:pt idx="2522">
                  <c:v>1118.0</c:v>
                </c:pt>
                <c:pt idx="2523">
                  <c:v>1119.0</c:v>
                </c:pt>
                <c:pt idx="2524">
                  <c:v>1120.0</c:v>
                </c:pt>
                <c:pt idx="2525">
                  <c:v>1121.0</c:v>
                </c:pt>
                <c:pt idx="2526">
                  <c:v>1121.0</c:v>
                </c:pt>
                <c:pt idx="2527">
                  <c:v>1121.0</c:v>
                </c:pt>
                <c:pt idx="2528">
                  <c:v>1121.0</c:v>
                </c:pt>
                <c:pt idx="2529">
                  <c:v>1121.0</c:v>
                </c:pt>
                <c:pt idx="2530">
                  <c:v>1121.0</c:v>
                </c:pt>
                <c:pt idx="2531">
                  <c:v>1121.0</c:v>
                </c:pt>
                <c:pt idx="2532">
                  <c:v>1121.0</c:v>
                </c:pt>
                <c:pt idx="2533">
                  <c:v>1121.0</c:v>
                </c:pt>
                <c:pt idx="2534">
                  <c:v>1122.0</c:v>
                </c:pt>
                <c:pt idx="2535">
                  <c:v>1123.0</c:v>
                </c:pt>
                <c:pt idx="2536">
                  <c:v>1124.0</c:v>
                </c:pt>
                <c:pt idx="2537">
                  <c:v>1125.0</c:v>
                </c:pt>
                <c:pt idx="2538">
                  <c:v>1125.0</c:v>
                </c:pt>
                <c:pt idx="2539">
                  <c:v>1126.0</c:v>
                </c:pt>
                <c:pt idx="2540">
                  <c:v>1127.0</c:v>
                </c:pt>
                <c:pt idx="2541">
                  <c:v>1128.0</c:v>
                </c:pt>
                <c:pt idx="2542">
                  <c:v>1129.0</c:v>
                </c:pt>
                <c:pt idx="2543">
                  <c:v>1130.0</c:v>
                </c:pt>
                <c:pt idx="2544">
                  <c:v>1131.0</c:v>
                </c:pt>
                <c:pt idx="2545">
                  <c:v>1131.0</c:v>
                </c:pt>
                <c:pt idx="2546">
                  <c:v>1131.0</c:v>
                </c:pt>
                <c:pt idx="2547">
                  <c:v>1131.0</c:v>
                </c:pt>
                <c:pt idx="2548">
                  <c:v>1132.0</c:v>
                </c:pt>
                <c:pt idx="2549">
                  <c:v>1132.0</c:v>
                </c:pt>
                <c:pt idx="2550">
                  <c:v>1132.0</c:v>
                </c:pt>
                <c:pt idx="2551">
                  <c:v>1132.0</c:v>
                </c:pt>
                <c:pt idx="2552">
                  <c:v>1133.0</c:v>
                </c:pt>
                <c:pt idx="2553">
                  <c:v>1133.0</c:v>
                </c:pt>
                <c:pt idx="2554">
                  <c:v>1133.0</c:v>
                </c:pt>
                <c:pt idx="2555">
                  <c:v>1134.0</c:v>
                </c:pt>
                <c:pt idx="2556">
                  <c:v>1134.0</c:v>
                </c:pt>
                <c:pt idx="2557">
                  <c:v>1134.0</c:v>
                </c:pt>
                <c:pt idx="2558">
                  <c:v>1134.0</c:v>
                </c:pt>
                <c:pt idx="2559">
                  <c:v>1134.0</c:v>
                </c:pt>
                <c:pt idx="2560">
                  <c:v>1134.0</c:v>
                </c:pt>
                <c:pt idx="2561">
                  <c:v>1134.0</c:v>
                </c:pt>
                <c:pt idx="2562">
                  <c:v>1134.0</c:v>
                </c:pt>
                <c:pt idx="2563">
                  <c:v>1134.0</c:v>
                </c:pt>
                <c:pt idx="2564">
                  <c:v>1134.0</c:v>
                </c:pt>
                <c:pt idx="2565">
                  <c:v>1134.0</c:v>
                </c:pt>
                <c:pt idx="2566">
                  <c:v>1134.0</c:v>
                </c:pt>
                <c:pt idx="2567">
                  <c:v>1134.0</c:v>
                </c:pt>
                <c:pt idx="2568">
                  <c:v>1134.0</c:v>
                </c:pt>
                <c:pt idx="2569">
                  <c:v>1134.0</c:v>
                </c:pt>
                <c:pt idx="2570">
                  <c:v>1135.0</c:v>
                </c:pt>
                <c:pt idx="2571">
                  <c:v>1136.0</c:v>
                </c:pt>
                <c:pt idx="2572">
                  <c:v>1136.0</c:v>
                </c:pt>
                <c:pt idx="2573">
                  <c:v>1137.0</c:v>
                </c:pt>
                <c:pt idx="2574">
                  <c:v>1137.0</c:v>
                </c:pt>
                <c:pt idx="2575">
                  <c:v>1137.0</c:v>
                </c:pt>
                <c:pt idx="2576">
                  <c:v>1138.0</c:v>
                </c:pt>
                <c:pt idx="2577">
                  <c:v>1139.0</c:v>
                </c:pt>
                <c:pt idx="2578">
                  <c:v>1139.0</c:v>
                </c:pt>
                <c:pt idx="2579">
                  <c:v>1139.0</c:v>
                </c:pt>
                <c:pt idx="2580">
                  <c:v>1139.0</c:v>
                </c:pt>
                <c:pt idx="2581">
                  <c:v>1140.0</c:v>
                </c:pt>
                <c:pt idx="2582">
                  <c:v>1140.0</c:v>
                </c:pt>
                <c:pt idx="2583">
                  <c:v>1141.0</c:v>
                </c:pt>
                <c:pt idx="2584">
                  <c:v>1142.0</c:v>
                </c:pt>
                <c:pt idx="2585">
                  <c:v>1142.0</c:v>
                </c:pt>
                <c:pt idx="2586">
                  <c:v>1142.0</c:v>
                </c:pt>
                <c:pt idx="2587">
                  <c:v>1142.0</c:v>
                </c:pt>
                <c:pt idx="2588">
                  <c:v>1142.0</c:v>
                </c:pt>
                <c:pt idx="2589">
                  <c:v>1142.0</c:v>
                </c:pt>
                <c:pt idx="2590">
                  <c:v>1142.0</c:v>
                </c:pt>
                <c:pt idx="2591">
                  <c:v>1142.0</c:v>
                </c:pt>
                <c:pt idx="2592">
                  <c:v>1142.0</c:v>
                </c:pt>
                <c:pt idx="2593">
                  <c:v>1142.0</c:v>
                </c:pt>
                <c:pt idx="2594">
                  <c:v>1142.0</c:v>
                </c:pt>
                <c:pt idx="2595">
                  <c:v>1142.0</c:v>
                </c:pt>
                <c:pt idx="2596">
                  <c:v>1142.0</c:v>
                </c:pt>
                <c:pt idx="2597">
                  <c:v>1142.0</c:v>
                </c:pt>
                <c:pt idx="2598">
                  <c:v>1142.0</c:v>
                </c:pt>
                <c:pt idx="2599">
                  <c:v>1143.0</c:v>
                </c:pt>
                <c:pt idx="2600">
                  <c:v>1144.0</c:v>
                </c:pt>
                <c:pt idx="2601">
                  <c:v>1145.0</c:v>
                </c:pt>
                <c:pt idx="2602">
                  <c:v>1145.0</c:v>
                </c:pt>
                <c:pt idx="2603">
                  <c:v>1145.0</c:v>
                </c:pt>
                <c:pt idx="2604">
                  <c:v>1145.0</c:v>
                </c:pt>
                <c:pt idx="2605">
                  <c:v>1145.0</c:v>
                </c:pt>
                <c:pt idx="2606">
                  <c:v>1146.0</c:v>
                </c:pt>
                <c:pt idx="2607">
                  <c:v>1146.0</c:v>
                </c:pt>
                <c:pt idx="2608">
                  <c:v>1147.0</c:v>
                </c:pt>
                <c:pt idx="2609">
                  <c:v>1147.0</c:v>
                </c:pt>
                <c:pt idx="2610">
                  <c:v>1147.0</c:v>
                </c:pt>
                <c:pt idx="2611">
                  <c:v>1148.0</c:v>
                </c:pt>
                <c:pt idx="2612">
                  <c:v>1149.0</c:v>
                </c:pt>
                <c:pt idx="2613">
                  <c:v>1149.0</c:v>
                </c:pt>
                <c:pt idx="2614">
                  <c:v>1150.0</c:v>
                </c:pt>
                <c:pt idx="2615">
                  <c:v>1151.0</c:v>
                </c:pt>
                <c:pt idx="2616">
                  <c:v>1152.0</c:v>
                </c:pt>
                <c:pt idx="2617">
                  <c:v>1152.0</c:v>
                </c:pt>
                <c:pt idx="2618">
                  <c:v>1153.0</c:v>
                </c:pt>
                <c:pt idx="2619">
                  <c:v>1153.0</c:v>
                </c:pt>
                <c:pt idx="2620">
                  <c:v>1153.0</c:v>
                </c:pt>
                <c:pt idx="2621">
                  <c:v>1154.0</c:v>
                </c:pt>
                <c:pt idx="2622">
                  <c:v>1155.0</c:v>
                </c:pt>
                <c:pt idx="2623">
                  <c:v>1155.0</c:v>
                </c:pt>
                <c:pt idx="2624">
                  <c:v>1155.0</c:v>
                </c:pt>
                <c:pt idx="2625">
                  <c:v>1156.0</c:v>
                </c:pt>
                <c:pt idx="2626">
                  <c:v>1156.0</c:v>
                </c:pt>
                <c:pt idx="2627">
                  <c:v>1156.0</c:v>
                </c:pt>
                <c:pt idx="2628">
                  <c:v>1156.0</c:v>
                </c:pt>
                <c:pt idx="2629">
                  <c:v>1157.0</c:v>
                </c:pt>
                <c:pt idx="2630">
                  <c:v>1158.0</c:v>
                </c:pt>
                <c:pt idx="2631">
                  <c:v>1158.0</c:v>
                </c:pt>
                <c:pt idx="2632">
                  <c:v>1158.0</c:v>
                </c:pt>
                <c:pt idx="2633">
                  <c:v>1158.0</c:v>
                </c:pt>
                <c:pt idx="2634">
                  <c:v>1159.0</c:v>
                </c:pt>
                <c:pt idx="2635">
                  <c:v>1159.0</c:v>
                </c:pt>
                <c:pt idx="2636">
                  <c:v>1159.0</c:v>
                </c:pt>
                <c:pt idx="2637">
                  <c:v>1159.0</c:v>
                </c:pt>
                <c:pt idx="2638">
                  <c:v>1159.0</c:v>
                </c:pt>
                <c:pt idx="2639">
                  <c:v>1159.0</c:v>
                </c:pt>
                <c:pt idx="2640">
                  <c:v>1159.0</c:v>
                </c:pt>
                <c:pt idx="2641">
                  <c:v>1160.0</c:v>
                </c:pt>
                <c:pt idx="2642">
                  <c:v>1161.0</c:v>
                </c:pt>
                <c:pt idx="2643">
                  <c:v>1161.0</c:v>
                </c:pt>
                <c:pt idx="2644">
                  <c:v>1161.0</c:v>
                </c:pt>
                <c:pt idx="2645">
                  <c:v>1161.0</c:v>
                </c:pt>
                <c:pt idx="2646">
                  <c:v>1162.0</c:v>
                </c:pt>
                <c:pt idx="2647">
                  <c:v>1163.0</c:v>
                </c:pt>
                <c:pt idx="2648">
                  <c:v>1164.0</c:v>
                </c:pt>
                <c:pt idx="2649">
                  <c:v>1165.0</c:v>
                </c:pt>
                <c:pt idx="2650">
                  <c:v>1165.0</c:v>
                </c:pt>
                <c:pt idx="2651">
                  <c:v>1165.0</c:v>
                </c:pt>
                <c:pt idx="2652">
                  <c:v>1165.0</c:v>
                </c:pt>
                <c:pt idx="2653">
                  <c:v>1165.0</c:v>
                </c:pt>
                <c:pt idx="2654">
                  <c:v>1165.0</c:v>
                </c:pt>
                <c:pt idx="2655">
                  <c:v>1165.0</c:v>
                </c:pt>
                <c:pt idx="2656">
                  <c:v>1165.0</c:v>
                </c:pt>
                <c:pt idx="2657">
                  <c:v>1165.0</c:v>
                </c:pt>
                <c:pt idx="2658">
                  <c:v>1165.0</c:v>
                </c:pt>
                <c:pt idx="2659">
                  <c:v>1165.0</c:v>
                </c:pt>
                <c:pt idx="2660">
                  <c:v>1165.0</c:v>
                </c:pt>
                <c:pt idx="2661">
                  <c:v>1165.0</c:v>
                </c:pt>
                <c:pt idx="2662">
                  <c:v>1165.0</c:v>
                </c:pt>
                <c:pt idx="2663">
                  <c:v>1165.0</c:v>
                </c:pt>
                <c:pt idx="2664">
                  <c:v>1165.0</c:v>
                </c:pt>
                <c:pt idx="2665">
                  <c:v>1165.0</c:v>
                </c:pt>
                <c:pt idx="2666">
                  <c:v>1165.0</c:v>
                </c:pt>
                <c:pt idx="2667">
                  <c:v>1165.0</c:v>
                </c:pt>
                <c:pt idx="2668">
                  <c:v>1165.0</c:v>
                </c:pt>
                <c:pt idx="2669">
                  <c:v>1165.0</c:v>
                </c:pt>
                <c:pt idx="2670">
                  <c:v>1166.0</c:v>
                </c:pt>
                <c:pt idx="2671">
                  <c:v>1167.0</c:v>
                </c:pt>
                <c:pt idx="2672">
                  <c:v>1168.0</c:v>
                </c:pt>
                <c:pt idx="2673">
                  <c:v>1169.0</c:v>
                </c:pt>
                <c:pt idx="2674">
                  <c:v>1169.0</c:v>
                </c:pt>
                <c:pt idx="2675">
                  <c:v>1170.0</c:v>
                </c:pt>
                <c:pt idx="2676">
                  <c:v>1170.0</c:v>
                </c:pt>
                <c:pt idx="2677">
                  <c:v>1170.0</c:v>
                </c:pt>
                <c:pt idx="2678">
                  <c:v>1170.0</c:v>
                </c:pt>
                <c:pt idx="2679">
                  <c:v>1171.0</c:v>
                </c:pt>
                <c:pt idx="2680">
                  <c:v>1171.0</c:v>
                </c:pt>
                <c:pt idx="2681">
                  <c:v>1172.0</c:v>
                </c:pt>
                <c:pt idx="2682">
                  <c:v>1173.0</c:v>
                </c:pt>
                <c:pt idx="2683">
                  <c:v>1173.0</c:v>
                </c:pt>
                <c:pt idx="2684">
                  <c:v>1173.0</c:v>
                </c:pt>
                <c:pt idx="2685">
                  <c:v>1173.0</c:v>
                </c:pt>
                <c:pt idx="2686">
                  <c:v>1173.0</c:v>
                </c:pt>
                <c:pt idx="2687">
                  <c:v>1173.0</c:v>
                </c:pt>
                <c:pt idx="2688">
                  <c:v>1173.0</c:v>
                </c:pt>
                <c:pt idx="2689">
                  <c:v>1173.0</c:v>
                </c:pt>
                <c:pt idx="2690">
                  <c:v>1173.0</c:v>
                </c:pt>
                <c:pt idx="2691">
                  <c:v>1173.0</c:v>
                </c:pt>
                <c:pt idx="2692">
                  <c:v>1173.0</c:v>
                </c:pt>
                <c:pt idx="2693">
                  <c:v>1173.0</c:v>
                </c:pt>
                <c:pt idx="2694">
                  <c:v>1173.0</c:v>
                </c:pt>
                <c:pt idx="2695">
                  <c:v>1173.0</c:v>
                </c:pt>
                <c:pt idx="2696">
                  <c:v>1173.0</c:v>
                </c:pt>
                <c:pt idx="2697">
                  <c:v>1173.0</c:v>
                </c:pt>
                <c:pt idx="2698">
                  <c:v>1173.0</c:v>
                </c:pt>
                <c:pt idx="2699">
                  <c:v>1173.0</c:v>
                </c:pt>
                <c:pt idx="2700">
                  <c:v>1173.0</c:v>
                </c:pt>
                <c:pt idx="2701">
                  <c:v>1173.0</c:v>
                </c:pt>
                <c:pt idx="2702">
                  <c:v>1173.0</c:v>
                </c:pt>
                <c:pt idx="2703">
                  <c:v>1173.0</c:v>
                </c:pt>
                <c:pt idx="2704">
                  <c:v>1173.0</c:v>
                </c:pt>
                <c:pt idx="2705">
                  <c:v>1173.0</c:v>
                </c:pt>
                <c:pt idx="2706">
                  <c:v>1173.0</c:v>
                </c:pt>
                <c:pt idx="2707">
                  <c:v>1173.0</c:v>
                </c:pt>
                <c:pt idx="2708">
                  <c:v>1174.0</c:v>
                </c:pt>
                <c:pt idx="2709">
                  <c:v>1174.0</c:v>
                </c:pt>
                <c:pt idx="2710">
                  <c:v>1175.0</c:v>
                </c:pt>
                <c:pt idx="2711">
                  <c:v>1175.0</c:v>
                </c:pt>
                <c:pt idx="2712">
                  <c:v>1176.0</c:v>
                </c:pt>
                <c:pt idx="2713">
                  <c:v>1176.0</c:v>
                </c:pt>
                <c:pt idx="2714">
                  <c:v>1176.0</c:v>
                </c:pt>
                <c:pt idx="2715">
                  <c:v>1176.0</c:v>
                </c:pt>
                <c:pt idx="2716">
                  <c:v>1176.0</c:v>
                </c:pt>
                <c:pt idx="2717">
                  <c:v>1176.0</c:v>
                </c:pt>
                <c:pt idx="2718">
                  <c:v>1177.0</c:v>
                </c:pt>
                <c:pt idx="2719">
                  <c:v>1178.0</c:v>
                </c:pt>
                <c:pt idx="2720">
                  <c:v>1178.0</c:v>
                </c:pt>
                <c:pt idx="2721">
                  <c:v>1179.0</c:v>
                </c:pt>
                <c:pt idx="2722">
                  <c:v>1180.0</c:v>
                </c:pt>
                <c:pt idx="2723">
                  <c:v>1180.0</c:v>
                </c:pt>
                <c:pt idx="2724">
                  <c:v>1180.0</c:v>
                </c:pt>
                <c:pt idx="2725">
                  <c:v>1180.0</c:v>
                </c:pt>
                <c:pt idx="2726">
                  <c:v>1180.0</c:v>
                </c:pt>
                <c:pt idx="2727">
                  <c:v>1181.0</c:v>
                </c:pt>
                <c:pt idx="2728">
                  <c:v>1181.0</c:v>
                </c:pt>
                <c:pt idx="2729">
                  <c:v>1181.0</c:v>
                </c:pt>
                <c:pt idx="2730">
                  <c:v>1182.0</c:v>
                </c:pt>
                <c:pt idx="2731">
                  <c:v>1183.0</c:v>
                </c:pt>
                <c:pt idx="2732">
                  <c:v>1184.0</c:v>
                </c:pt>
                <c:pt idx="2733">
                  <c:v>1184.0</c:v>
                </c:pt>
                <c:pt idx="2734">
                  <c:v>1184.0</c:v>
                </c:pt>
                <c:pt idx="2735">
                  <c:v>1184.0</c:v>
                </c:pt>
                <c:pt idx="2736">
                  <c:v>1184.0</c:v>
                </c:pt>
                <c:pt idx="2737">
                  <c:v>1184.0</c:v>
                </c:pt>
                <c:pt idx="2738">
                  <c:v>1184.0</c:v>
                </c:pt>
                <c:pt idx="2739">
                  <c:v>1184.0</c:v>
                </c:pt>
                <c:pt idx="2740">
                  <c:v>1184.0</c:v>
                </c:pt>
                <c:pt idx="2741">
                  <c:v>1185.0</c:v>
                </c:pt>
                <c:pt idx="2742">
                  <c:v>1185.0</c:v>
                </c:pt>
                <c:pt idx="2743">
                  <c:v>1186.0</c:v>
                </c:pt>
                <c:pt idx="2744">
                  <c:v>1186.0</c:v>
                </c:pt>
                <c:pt idx="2745">
                  <c:v>1186.0</c:v>
                </c:pt>
                <c:pt idx="2746">
                  <c:v>1186.0</c:v>
                </c:pt>
                <c:pt idx="2747">
                  <c:v>1187.0</c:v>
                </c:pt>
                <c:pt idx="2748">
                  <c:v>1188.0</c:v>
                </c:pt>
                <c:pt idx="2749">
                  <c:v>1189.0</c:v>
                </c:pt>
                <c:pt idx="2750">
                  <c:v>1190.0</c:v>
                </c:pt>
                <c:pt idx="2751">
                  <c:v>1191.0</c:v>
                </c:pt>
                <c:pt idx="2752">
                  <c:v>1191.0</c:v>
                </c:pt>
                <c:pt idx="2753">
                  <c:v>1192.0</c:v>
                </c:pt>
                <c:pt idx="2754">
                  <c:v>1193.0</c:v>
                </c:pt>
                <c:pt idx="2755">
                  <c:v>1193.0</c:v>
                </c:pt>
                <c:pt idx="2756">
                  <c:v>1193.0</c:v>
                </c:pt>
                <c:pt idx="2757">
                  <c:v>1193.0</c:v>
                </c:pt>
                <c:pt idx="2758">
                  <c:v>1193.0</c:v>
                </c:pt>
                <c:pt idx="2759">
                  <c:v>1193.0</c:v>
                </c:pt>
                <c:pt idx="2760">
                  <c:v>1194.0</c:v>
                </c:pt>
                <c:pt idx="2761">
                  <c:v>1195.0</c:v>
                </c:pt>
                <c:pt idx="2762">
                  <c:v>1196.0</c:v>
                </c:pt>
                <c:pt idx="2763">
                  <c:v>1197.0</c:v>
                </c:pt>
                <c:pt idx="2764">
                  <c:v>1197.0</c:v>
                </c:pt>
                <c:pt idx="2765">
                  <c:v>1198.0</c:v>
                </c:pt>
                <c:pt idx="2766">
                  <c:v>1198.0</c:v>
                </c:pt>
                <c:pt idx="2767">
                  <c:v>1198.0</c:v>
                </c:pt>
                <c:pt idx="2768">
                  <c:v>1198.0</c:v>
                </c:pt>
                <c:pt idx="2769">
                  <c:v>1198.0</c:v>
                </c:pt>
                <c:pt idx="2770">
                  <c:v>1198.0</c:v>
                </c:pt>
                <c:pt idx="2771">
                  <c:v>1198.0</c:v>
                </c:pt>
                <c:pt idx="2772">
                  <c:v>1198.0</c:v>
                </c:pt>
                <c:pt idx="2773">
                  <c:v>1198.0</c:v>
                </c:pt>
                <c:pt idx="2774">
                  <c:v>1198.0</c:v>
                </c:pt>
                <c:pt idx="2775">
                  <c:v>1199.0</c:v>
                </c:pt>
                <c:pt idx="2776">
                  <c:v>1199.0</c:v>
                </c:pt>
                <c:pt idx="2777">
                  <c:v>1199.0</c:v>
                </c:pt>
                <c:pt idx="2778">
                  <c:v>1200.0</c:v>
                </c:pt>
                <c:pt idx="2779">
                  <c:v>1201.0</c:v>
                </c:pt>
                <c:pt idx="2780">
                  <c:v>1201.0</c:v>
                </c:pt>
                <c:pt idx="2781">
                  <c:v>1202.0</c:v>
                </c:pt>
                <c:pt idx="2782">
                  <c:v>1202.0</c:v>
                </c:pt>
                <c:pt idx="2783">
                  <c:v>1202.0</c:v>
                </c:pt>
                <c:pt idx="2784">
                  <c:v>1203.0</c:v>
                </c:pt>
                <c:pt idx="2785">
                  <c:v>1204.0</c:v>
                </c:pt>
                <c:pt idx="2786">
                  <c:v>1205.0</c:v>
                </c:pt>
                <c:pt idx="2787">
                  <c:v>1205.0</c:v>
                </c:pt>
                <c:pt idx="2788">
                  <c:v>1205.0</c:v>
                </c:pt>
                <c:pt idx="2789">
                  <c:v>1206.0</c:v>
                </c:pt>
                <c:pt idx="2790">
                  <c:v>1206.0</c:v>
                </c:pt>
                <c:pt idx="2791">
                  <c:v>1207.0</c:v>
                </c:pt>
                <c:pt idx="2792">
                  <c:v>1208.0</c:v>
                </c:pt>
                <c:pt idx="2793">
                  <c:v>1208.0</c:v>
                </c:pt>
                <c:pt idx="2794">
                  <c:v>1208.0</c:v>
                </c:pt>
                <c:pt idx="2795">
                  <c:v>1208.0</c:v>
                </c:pt>
                <c:pt idx="2796">
                  <c:v>1208.0</c:v>
                </c:pt>
                <c:pt idx="2797">
                  <c:v>1208.0</c:v>
                </c:pt>
                <c:pt idx="2798">
                  <c:v>1209.0</c:v>
                </c:pt>
                <c:pt idx="2799">
                  <c:v>1210.0</c:v>
                </c:pt>
                <c:pt idx="2800">
                  <c:v>1211.0</c:v>
                </c:pt>
                <c:pt idx="2801">
                  <c:v>1212.0</c:v>
                </c:pt>
                <c:pt idx="2802">
                  <c:v>1213.0</c:v>
                </c:pt>
                <c:pt idx="2803">
                  <c:v>1214.0</c:v>
                </c:pt>
                <c:pt idx="2804">
                  <c:v>1215.0</c:v>
                </c:pt>
                <c:pt idx="2805">
                  <c:v>1216.0</c:v>
                </c:pt>
                <c:pt idx="2806">
                  <c:v>1217.0</c:v>
                </c:pt>
                <c:pt idx="2807">
                  <c:v>1217.0</c:v>
                </c:pt>
                <c:pt idx="2808">
                  <c:v>1218.0</c:v>
                </c:pt>
                <c:pt idx="2809">
                  <c:v>1219.0</c:v>
                </c:pt>
                <c:pt idx="2810">
                  <c:v>1220.0</c:v>
                </c:pt>
                <c:pt idx="2811">
                  <c:v>1221.0</c:v>
                </c:pt>
                <c:pt idx="2812">
                  <c:v>1222.0</c:v>
                </c:pt>
                <c:pt idx="2813">
                  <c:v>1223.0</c:v>
                </c:pt>
                <c:pt idx="2814">
                  <c:v>1224.0</c:v>
                </c:pt>
                <c:pt idx="2815">
                  <c:v>1224.0</c:v>
                </c:pt>
                <c:pt idx="2816">
                  <c:v>1225.0</c:v>
                </c:pt>
                <c:pt idx="2817">
                  <c:v>1226.0</c:v>
                </c:pt>
                <c:pt idx="2818">
                  <c:v>1226.0</c:v>
                </c:pt>
                <c:pt idx="2819">
                  <c:v>1226.0</c:v>
                </c:pt>
                <c:pt idx="2820">
                  <c:v>1226.0</c:v>
                </c:pt>
                <c:pt idx="2821">
                  <c:v>1227.0</c:v>
                </c:pt>
                <c:pt idx="2822">
                  <c:v>1228.0</c:v>
                </c:pt>
                <c:pt idx="2823">
                  <c:v>1228.0</c:v>
                </c:pt>
                <c:pt idx="2824">
                  <c:v>1228.0</c:v>
                </c:pt>
                <c:pt idx="2825">
                  <c:v>1228.0</c:v>
                </c:pt>
                <c:pt idx="2826">
                  <c:v>1228.0</c:v>
                </c:pt>
                <c:pt idx="2827">
                  <c:v>1229.0</c:v>
                </c:pt>
                <c:pt idx="2828">
                  <c:v>1230.0</c:v>
                </c:pt>
                <c:pt idx="2829">
                  <c:v>1230.0</c:v>
                </c:pt>
                <c:pt idx="2830">
                  <c:v>1231.0</c:v>
                </c:pt>
                <c:pt idx="2831">
                  <c:v>1232.0</c:v>
                </c:pt>
                <c:pt idx="2832">
                  <c:v>1233.0</c:v>
                </c:pt>
                <c:pt idx="2833">
                  <c:v>1234.0</c:v>
                </c:pt>
                <c:pt idx="2834">
                  <c:v>1234.0</c:v>
                </c:pt>
                <c:pt idx="2835">
                  <c:v>1234.0</c:v>
                </c:pt>
                <c:pt idx="2836">
                  <c:v>1235.0</c:v>
                </c:pt>
                <c:pt idx="2837">
                  <c:v>1235.0</c:v>
                </c:pt>
                <c:pt idx="2838">
                  <c:v>1236.0</c:v>
                </c:pt>
                <c:pt idx="2839">
                  <c:v>1237.0</c:v>
                </c:pt>
                <c:pt idx="2840">
                  <c:v>1238.0</c:v>
                </c:pt>
                <c:pt idx="2841">
                  <c:v>1239.0</c:v>
                </c:pt>
                <c:pt idx="2842">
                  <c:v>1240.0</c:v>
                </c:pt>
                <c:pt idx="2843">
                  <c:v>1241.0</c:v>
                </c:pt>
                <c:pt idx="2844">
                  <c:v>1241.0</c:v>
                </c:pt>
                <c:pt idx="2845">
                  <c:v>1241.0</c:v>
                </c:pt>
                <c:pt idx="2846">
                  <c:v>1242.0</c:v>
                </c:pt>
                <c:pt idx="2847">
                  <c:v>1243.0</c:v>
                </c:pt>
                <c:pt idx="2848">
                  <c:v>1243.0</c:v>
                </c:pt>
                <c:pt idx="2849">
                  <c:v>1243.0</c:v>
                </c:pt>
                <c:pt idx="2850">
                  <c:v>1244.0</c:v>
                </c:pt>
                <c:pt idx="2851">
                  <c:v>1245.0</c:v>
                </c:pt>
                <c:pt idx="2852">
                  <c:v>1246.0</c:v>
                </c:pt>
                <c:pt idx="2853">
                  <c:v>1246.0</c:v>
                </c:pt>
                <c:pt idx="2854">
                  <c:v>1246.0</c:v>
                </c:pt>
                <c:pt idx="2855">
                  <c:v>1246.0</c:v>
                </c:pt>
                <c:pt idx="2856">
                  <c:v>1246.0</c:v>
                </c:pt>
                <c:pt idx="2857">
                  <c:v>1246.0</c:v>
                </c:pt>
                <c:pt idx="2858">
                  <c:v>1246.0</c:v>
                </c:pt>
                <c:pt idx="2859">
                  <c:v>1246.0</c:v>
                </c:pt>
                <c:pt idx="2860">
                  <c:v>1246.0</c:v>
                </c:pt>
                <c:pt idx="2861">
                  <c:v>1246.0</c:v>
                </c:pt>
                <c:pt idx="2862">
                  <c:v>1246.0</c:v>
                </c:pt>
                <c:pt idx="2863">
                  <c:v>1247.0</c:v>
                </c:pt>
                <c:pt idx="2864">
                  <c:v>1247.0</c:v>
                </c:pt>
                <c:pt idx="2865">
                  <c:v>1247.0</c:v>
                </c:pt>
                <c:pt idx="2866">
                  <c:v>1247.0</c:v>
                </c:pt>
                <c:pt idx="2867">
                  <c:v>1247.0</c:v>
                </c:pt>
                <c:pt idx="2868">
                  <c:v>1247.0</c:v>
                </c:pt>
                <c:pt idx="2869">
                  <c:v>1247.0</c:v>
                </c:pt>
                <c:pt idx="2870">
                  <c:v>1247.0</c:v>
                </c:pt>
                <c:pt idx="2871">
                  <c:v>1247.0</c:v>
                </c:pt>
                <c:pt idx="2872">
                  <c:v>1247.0</c:v>
                </c:pt>
                <c:pt idx="2873">
                  <c:v>1247.0</c:v>
                </c:pt>
                <c:pt idx="2874">
                  <c:v>1248.0</c:v>
                </c:pt>
                <c:pt idx="2875">
                  <c:v>1249.0</c:v>
                </c:pt>
                <c:pt idx="2876">
                  <c:v>1250.0</c:v>
                </c:pt>
                <c:pt idx="2877">
                  <c:v>1250.0</c:v>
                </c:pt>
                <c:pt idx="2878">
                  <c:v>1250.0</c:v>
                </c:pt>
                <c:pt idx="2879">
                  <c:v>1250.0</c:v>
                </c:pt>
                <c:pt idx="2880">
                  <c:v>1250.0</c:v>
                </c:pt>
                <c:pt idx="2881">
                  <c:v>1250.0</c:v>
                </c:pt>
                <c:pt idx="2882">
                  <c:v>1250.0</c:v>
                </c:pt>
                <c:pt idx="2883">
                  <c:v>1250.0</c:v>
                </c:pt>
                <c:pt idx="2884">
                  <c:v>1250.0</c:v>
                </c:pt>
                <c:pt idx="2885">
                  <c:v>1251.0</c:v>
                </c:pt>
                <c:pt idx="2886">
                  <c:v>1251.0</c:v>
                </c:pt>
                <c:pt idx="2887">
                  <c:v>1251.0</c:v>
                </c:pt>
                <c:pt idx="2888">
                  <c:v>1251.0</c:v>
                </c:pt>
                <c:pt idx="2889">
                  <c:v>1251.0</c:v>
                </c:pt>
                <c:pt idx="2890">
                  <c:v>1251.0</c:v>
                </c:pt>
                <c:pt idx="2891">
                  <c:v>1251.0</c:v>
                </c:pt>
                <c:pt idx="2892">
                  <c:v>1251.0</c:v>
                </c:pt>
                <c:pt idx="2893">
                  <c:v>1252.0</c:v>
                </c:pt>
                <c:pt idx="2894">
                  <c:v>1253.0</c:v>
                </c:pt>
                <c:pt idx="2895">
                  <c:v>1253.0</c:v>
                </c:pt>
                <c:pt idx="2896">
                  <c:v>1254.0</c:v>
                </c:pt>
                <c:pt idx="2897">
                  <c:v>1255.0</c:v>
                </c:pt>
                <c:pt idx="2898">
                  <c:v>1255.0</c:v>
                </c:pt>
                <c:pt idx="2899">
                  <c:v>1256.0</c:v>
                </c:pt>
                <c:pt idx="2900">
                  <c:v>1257.0</c:v>
                </c:pt>
                <c:pt idx="2901">
                  <c:v>1258.0</c:v>
                </c:pt>
                <c:pt idx="2902">
                  <c:v>1259.0</c:v>
                </c:pt>
                <c:pt idx="2903">
                  <c:v>1260.0</c:v>
                </c:pt>
                <c:pt idx="2904">
                  <c:v>1261.0</c:v>
                </c:pt>
                <c:pt idx="2905">
                  <c:v>1262.0</c:v>
                </c:pt>
                <c:pt idx="2906">
                  <c:v>1263.0</c:v>
                </c:pt>
                <c:pt idx="2907">
                  <c:v>1264.0</c:v>
                </c:pt>
                <c:pt idx="2908">
                  <c:v>1265.0</c:v>
                </c:pt>
                <c:pt idx="2909">
                  <c:v>1265.0</c:v>
                </c:pt>
                <c:pt idx="2910">
                  <c:v>1266.0</c:v>
                </c:pt>
                <c:pt idx="2911">
                  <c:v>1267.0</c:v>
                </c:pt>
                <c:pt idx="2912">
                  <c:v>1267.0</c:v>
                </c:pt>
                <c:pt idx="2913">
                  <c:v>1267.0</c:v>
                </c:pt>
                <c:pt idx="2914">
                  <c:v>1267.0</c:v>
                </c:pt>
                <c:pt idx="2915">
                  <c:v>1267.0</c:v>
                </c:pt>
                <c:pt idx="2916">
                  <c:v>1268.0</c:v>
                </c:pt>
                <c:pt idx="2917">
                  <c:v>1269.0</c:v>
                </c:pt>
                <c:pt idx="2918">
                  <c:v>1270.0</c:v>
                </c:pt>
                <c:pt idx="2919">
                  <c:v>1270.0</c:v>
                </c:pt>
                <c:pt idx="2920">
                  <c:v>1270.0</c:v>
                </c:pt>
                <c:pt idx="2921">
                  <c:v>1270.0</c:v>
                </c:pt>
                <c:pt idx="2922">
                  <c:v>1270.0</c:v>
                </c:pt>
                <c:pt idx="2923">
                  <c:v>1270.0</c:v>
                </c:pt>
                <c:pt idx="2924">
                  <c:v>1270.0</c:v>
                </c:pt>
                <c:pt idx="2925">
                  <c:v>1270.0</c:v>
                </c:pt>
                <c:pt idx="2926">
                  <c:v>1271.0</c:v>
                </c:pt>
                <c:pt idx="2927">
                  <c:v>1272.0</c:v>
                </c:pt>
                <c:pt idx="2928">
                  <c:v>1273.0</c:v>
                </c:pt>
                <c:pt idx="2929">
                  <c:v>1273.0</c:v>
                </c:pt>
                <c:pt idx="2930">
                  <c:v>1273.0</c:v>
                </c:pt>
                <c:pt idx="2931">
                  <c:v>1273.0</c:v>
                </c:pt>
                <c:pt idx="2932">
                  <c:v>1274.0</c:v>
                </c:pt>
                <c:pt idx="2933">
                  <c:v>1274.0</c:v>
                </c:pt>
                <c:pt idx="2934">
                  <c:v>1274.0</c:v>
                </c:pt>
                <c:pt idx="2935">
                  <c:v>1274.0</c:v>
                </c:pt>
                <c:pt idx="2936">
                  <c:v>1275.0</c:v>
                </c:pt>
                <c:pt idx="2937">
                  <c:v>1276.0</c:v>
                </c:pt>
                <c:pt idx="2938">
                  <c:v>1276.0</c:v>
                </c:pt>
                <c:pt idx="2939">
                  <c:v>1277.0</c:v>
                </c:pt>
                <c:pt idx="2940">
                  <c:v>1278.0</c:v>
                </c:pt>
                <c:pt idx="2941">
                  <c:v>1279.0</c:v>
                </c:pt>
                <c:pt idx="2942">
                  <c:v>1279.0</c:v>
                </c:pt>
                <c:pt idx="2943">
                  <c:v>1279.0</c:v>
                </c:pt>
                <c:pt idx="2944">
                  <c:v>1280.0</c:v>
                </c:pt>
                <c:pt idx="2945">
                  <c:v>1280.0</c:v>
                </c:pt>
                <c:pt idx="2946">
                  <c:v>1281.0</c:v>
                </c:pt>
                <c:pt idx="2947">
                  <c:v>1281.0</c:v>
                </c:pt>
                <c:pt idx="2948">
                  <c:v>1281.0</c:v>
                </c:pt>
                <c:pt idx="2949">
                  <c:v>1281.0</c:v>
                </c:pt>
                <c:pt idx="2950">
                  <c:v>1281.0</c:v>
                </c:pt>
                <c:pt idx="2951">
                  <c:v>1281.0</c:v>
                </c:pt>
                <c:pt idx="2952">
                  <c:v>1282.0</c:v>
                </c:pt>
                <c:pt idx="2953">
                  <c:v>1283.0</c:v>
                </c:pt>
                <c:pt idx="2954">
                  <c:v>1284.0</c:v>
                </c:pt>
                <c:pt idx="2955">
                  <c:v>1285.0</c:v>
                </c:pt>
                <c:pt idx="2956">
                  <c:v>1286.0</c:v>
                </c:pt>
                <c:pt idx="2957">
                  <c:v>1286.0</c:v>
                </c:pt>
                <c:pt idx="2958">
                  <c:v>1287.0</c:v>
                </c:pt>
                <c:pt idx="2959">
                  <c:v>1287.0</c:v>
                </c:pt>
                <c:pt idx="2960">
                  <c:v>1287.0</c:v>
                </c:pt>
                <c:pt idx="2961">
                  <c:v>1287.0</c:v>
                </c:pt>
                <c:pt idx="2962">
                  <c:v>1287.0</c:v>
                </c:pt>
                <c:pt idx="2963">
                  <c:v>1287.0</c:v>
                </c:pt>
                <c:pt idx="2964">
                  <c:v>1288.0</c:v>
                </c:pt>
                <c:pt idx="2965">
                  <c:v>1288.0</c:v>
                </c:pt>
                <c:pt idx="2966">
                  <c:v>1288.0</c:v>
                </c:pt>
                <c:pt idx="2967">
                  <c:v>1288.0</c:v>
                </c:pt>
                <c:pt idx="2968">
                  <c:v>1288.0</c:v>
                </c:pt>
                <c:pt idx="2969">
                  <c:v>1289.0</c:v>
                </c:pt>
                <c:pt idx="2970">
                  <c:v>1289.0</c:v>
                </c:pt>
                <c:pt idx="2971">
                  <c:v>1290.0</c:v>
                </c:pt>
                <c:pt idx="2972">
                  <c:v>1290.0</c:v>
                </c:pt>
                <c:pt idx="2973">
                  <c:v>1290.0</c:v>
                </c:pt>
                <c:pt idx="2974">
                  <c:v>1290.0</c:v>
                </c:pt>
                <c:pt idx="2975">
                  <c:v>1290.0</c:v>
                </c:pt>
                <c:pt idx="2976">
                  <c:v>1290.0</c:v>
                </c:pt>
                <c:pt idx="2977">
                  <c:v>1290.0</c:v>
                </c:pt>
                <c:pt idx="2978">
                  <c:v>1290.0</c:v>
                </c:pt>
                <c:pt idx="2979">
                  <c:v>1290.0</c:v>
                </c:pt>
                <c:pt idx="2980">
                  <c:v>1290.0</c:v>
                </c:pt>
                <c:pt idx="2981">
                  <c:v>1290.0</c:v>
                </c:pt>
                <c:pt idx="2982">
                  <c:v>1291.0</c:v>
                </c:pt>
                <c:pt idx="2983">
                  <c:v>1291.0</c:v>
                </c:pt>
                <c:pt idx="2984">
                  <c:v>1291.0</c:v>
                </c:pt>
                <c:pt idx="2985">
                  <c:v>1291.0</c:v>
                </c:pt>
                <c:pt idx="2986">
                  <c:v>1291.0</c:v>
                </c:pt>
                <c:pt idx="2987">
                  <c:v>1291.0</c:v>
                </c:pt>
                <c:pt idx="2988">
                  <c:v>1291.0</c:v>
                </c:pt>
                <c:pt idx="2989">
                  <c:v>1291.0</c:v>
                </c:pt>
                <c:pt idx="2990">
                  <c:v>1291.0</c:v>
                </c:pt>
                <c:pt idx="2991">
                  <c:v>1291.0</c:v>
                </c:pt>
                <c:pt idx="2992">
                  <c:v>1291.0</c:v>
                </c:pt>
                <c:pt idx="2993">
                  <c:v>1292.0</c:v>
                </c:pt>
                <c:pt idx="2994">
                  <c:v>1293.0</c:v>
                </c:pt>
                <c:pt idx="2995">
                  <c:v>1293.0</c:v>
                </c:pt>
                <c:pt idx="2996">
                  <c:v>1293.0</c:v>
                </c:pt>
                <c:pt idx="2997">
                  <c:v>1294.0</c:v>
                </c:pt>
                <c:pt idx="2998">
                  <c:v>1294.0</c:v>
                </c:pt>
                <c:pt idx="2999">
                  <c:v>1294.0</c:v>
                </c:pt>
                <c:pt idx="3000">
                  <c:v>1295.0</c:v>
                </c:pt>
                <c:pt idx="3001">
                  <c:v>1296.0</c:v>
                </c:pt>
                <c:pt idx="3002">
                  <c:v>1296.0</c:v>
                </c:pt>
                <c:pt idx="3003">
                  <c:v>1297.0</c:v>
                </c:pt>
                <c:pt idx="3004">
                  <c:v>1297.0</c:v>
                </c:pt>
                <c:pt idx="3005">
                  <c:v>1298.0</c:v>
                </c:pt>
                <c:pt idx="3006">
                  <c:v>1299.0</c:v>
                </c:pt>
                <c:pt idx="3007">
                  <c:v>1300.0</c:v>
                </c:pt>
                <c:pt idx="3008">
                  <c:v>1301.0</c:v>
                </c:pt>
                <c:pt idx="3009">
                  <c:v>1302.0</c:v>
                </c:pt>
                <c:pt idx="3010">
                  <c:v>1303.0</c:v>
                </c:pt>
                <c:pt idx="3011">
                  <c:v>1304.0</c:v>
                </c:pt>
                <c:pt idx="3012">
                  <c:v>1305.0</c:v>
                </c:pt>
                <c:pt idx="3013">
                  <c:v>1306.0</c:v>
                </c:pt>
                <c:pt idx="3014">
                  <c:v>1306.0</c:v>
                </c:pt>
                <c:pt idx="3015">
                  <c:v>1306.0</c:v>
                </c:pt>
                <c:pt idx="3016">
                  <c:v>1307.0</c:v>
                </c:pt>
                <c:pt idx="3017">
                  <c:v>1308.0</c:v>
                </c:pt>
                <c:pt idx="3018">
                  <c:v>1309.0</c:v>
                </c:pt>
                <c:pt idx="3019">
                  <c:v>1309.0</c:v>
                </c:pt>
                <c:pt idx="3020">
                  <c:v>1309.0</c:v>
                </c:pt>
                <c:pt idx="3021">
                  <c:v>1310.0</c:v>
                </c:pt>
                <c:pt idx="3022">
                  <c:v>1311.0</c:v>
                </c:pt>
                <c:pt idx="3023">
                  <c:v>1311.0</c:v>
                </c:pt>
                <c:pt idx="3024">
                  <c:v>1312.0</c:v>
                </c:pt>
                <c:pt idx="3025">
                  <c:v>1313.0</c:v>
                </c:pt>
                <c:pt idx="3026">
                  <c:v>1314.0</c:v>
                </c:pt>
                <c:pt idx="3027">
                  <c:v>1315.0</c:v>
                </c:pt>
                <c:pt idx="3028">
                  <c:v>1316.0</c:v>
                </c:pt>
                <c:pt idx="3029">
                  <c:v>1317.0</c:v>
                </c:pt>
                <c:pt idx="3030">
                  <c:v>1317.0</c:v>
                </c:pt>
                <c:pt idx="3031">
                  <c:v>1318.0</c:v>
                </c:pt>
                <c:pt idx="3032">
                  <c:v>1319.0</c:v>
                </c:pt>
                <c:pt idx="3033">
                  <c:v>1319.0</c:v>
                </c:pt>
                <c:pt idx="3034">
                  <c:v>1319.0</c:v>
                </c:pt>
                <c:pt idx="3035">
                  <c:v>1320.0</c:v>
                </c:pt>
                <c:pt idx="3036">
                  <c:v>1321.0</c:v>
                </c:pt>
                <c:pt idx="3037">
                  <c:v>1322.0</c:v>
                </c:pt>
                <c:pt idx="3038">
                  <c:v>1323.0</c:v>
                </c:pt>
                <c:pt idx="3039">
                  <c:v>1324.0</c:v>
                </c:pt>
                <c:pt idx="3040">
                  <c:v>1325.0</c:v>
                </c:pt>
                <c:pt idx="3041">
                  <c:v>1326.0</c:v>
                </c:pt>
                <c:pt idx="3042">
                  <c:v>1327.0</c:v>
                </c:pt>
                <c:pt idx="3043">
                  <c:v>1328.0</c:v>
                </c:pt>
                <c:pt idx="3044">
                  <c:v>1329.0</c:v>
                </c:pt>
                <c:pt idx="3045">
                  <c:v>1329.0</c:v>
                </c:pt>
                <c:pt idx="3046">
                  <c:v>1329.0</c:v>
                </c:pt>
                <c:pt idx="3047">
                  <c:v>1329.0</c:v>
                </c:pt>
                <c:pt idx="3048">
                  <c:v>1330.0</c:v>
                </c:pt>
                <c:pt idx="3049">
                  <c:v>1330.0</c:v>
                </c:pt>
                <c:pt idx="3050">
                  <c:v>1331.0</c:v>
                </c:pt>
                <c:pt idx="3051">
                  <c:v>1331.0</c:v>
                </c:pt>
                <c:pt idx="3052">
                  <c:v>1332.0</c:v>
                </c:pt>
                <c:pt idx="3053">
                  <c:v>1333.0</c:v>
                </c:pt>
                <c:pt idx="3054">
                  <c:v>1334.0</c:v>
                </c:pt>
                <c:pt idx="3055">
                  <c:v>1335.0</c:v>
                </c:pt>
                <c:pt idx="3056">
                  <c:v>1336.0</c:v>
                </c:pt>
                <c:pt idx="3057">
                  <c:v>1336.0</c:v>
                </c:pt>
                <c:pt idx="3058">
                  <c:v>1336.0</c:v>
                </c:pt>
                <c:pt idx="3059">
                  <c:v>1336.0</c:v>
                </c:pt>
                <c:pt idx="3060">
                  <c:v>1336.0</c:v>
                </c:pt>
                <c:pt idx="3061">
                  <c:v>1336.0</c:v>
                </c:pt>
                <c:pt idx="3062">
                  <c:v>1336.0</c:v>
                </c:pt>
                <c:pt idx="3063">
                  <c:v>1336.0</c:v>
                </c:pt>
                <c:pt idx="3064">
                  <c:v>1336.0</c:v>
                </c:pt>
                <c:pt idx="3065">
                  <c:v>1336.0</c:v>
                </c:pt>
                <c:pt idx="3066">
                  <c:v>1336.0</c:v>
                </c:pt>
                <c:pt idx="3067">
                  <c:v>1336.0</c:v>
                </c:pt>
                <c:pt idx="3068">
                  <c:v>1337.0</c:v>
                </c:pt>
                <c:pt idx="3069">
                  <c:v>1337.0</c:v>
                </c:pt>
                <c:pt idx="3070">
                  <c:v>1337.0</c:v>
                </c:pt>
                <c:pt idx="3071">
                  <c:v>1338.0</c:v>
                </c:pt>
                <c:pt idx="3072">
                  <c:v>1338.0</c:v>
                </c:pt>
                <c:pt idx="3073">
                  <c:v>1339.0</c:v>
                </c:pt>
                <c:pt idx="3074">
                  <c:v>1340.0</c:v>
                </c:pt>
                <c:pt idx="3075">
                  <c:v>1340.0</c:v>
                </c:pt>
                <c:pt idx="3076">
                  <c:v>1341.0</c:v>
                </c:pt>
                <c:pt idx="3077">
                  <c:v>1342.0</c:v>
                </c:pt>
                <c:pt idx="3078">
                  <c:v>1343.0</c:v>
                </c:pt>
                <c:pt idx="3079">
                  <c:v>1344.0</c:v>
                </c:pt>
                <c:pt idx="3080">
                  <c:v>1345.0</c:v>
                </c:pt>
                <c:pt idx="3081">
                  <c:v>1345.0</c:v>
                </c:pt>
                <c:pt idx="3082">
                  <c:v>1346.0</c:v>
                </c:pt>
                <c:pt idx="3083">
                  <c:v>1346.0</c:v>
                </c:pt>
                <c:pt idx="3084">
                  <c:v>1346.0</c:v>
                </c:pt>
                <c:pt idx="3085">
                  <c:v>1347.0</c:v>
                </c:pt>
                <c:pt idx="3086">
                  <c:v>1348.0</c:v>
                </c:pt>
                <c:pt idx="3087">
                  <c:v>1348.0</c:v>
                </c:pt>
                <c:pt idx="3088">
                  <c:v>1348.0</c:v>
                </c:pt>
                <c:pt idx="3089">
                  <c:v>1348.0</c:v>
                </c:pt>
                <c:pt idx="3090">
                  <c:v>1348.0</c:v>
                </c:pt>
                <c:pt idx="3091">
                  <c:v>1348.0</c:v>
                </c:pt>
                <c:pt idx="3092">
                  <c:v>1348.0</c:v>
                </c:pt>
                <c:pt idx="3093">
                  <c:v>1348.0</c:v>
                </c:pt>
                <c:pt idx="3094">
                  <c:v>1348.0</c:v>
                </c:pt>
                <c:pt idx="3095">
                  <c:v>1348.0</c:v>
                </c:pt>
                <c:pt idx="3096">
                  <c:v>1348.0</c:v>
                </c:pt>
                <c:pt idx="3097">
                  <c:v>1348.0</c:v>
                </c:pt>
                <c:pt idx="3098">
                  <c:v>1348.0</c:v>
                </c:pt>
                <c:pt idx="3099">
                  <c:v>1349.0</c:v>
                </c:pt>
                <c:pt idx="3100">
                  <c:v>1349.0</c:v>
                </c:pt>
                <c:pt idx="3101">
                  <c:v>1349.0</c:v>
                </c:pt>
                <c:pt idx="3102">
                  <c:v>1350.0</c:v>
                </c:pt>
                <c:pt idx="3103">
                  <c:v>1351.0</c:v>
                </c:pt>
                <c:pt idx="3104">
                  <c:v>1352.0</c:v>
                </c:pt>
                <c:pt idx="3105">
                  <c:v>1353.0</c:v>
                </c:pt>
                <c:pt idx="3106">
                  <c:v>1353.0</c:v>
                </c:pt>
                <c:pt idx="3107">
                  <c:v>1354.0</c:v>
                </c:pt>
                <c:pt idx="3108">
                  <c:v>1354.0</c:v>
                </c:pt>
                <c:pt idx="3109">
                  <c:v>1354.0</c:v>
                </c:pt>
                <c:pt idx="3110">
                  <c:v>1354.0</c:v>
                </c:pt>
                <c:pt idx="3111">
                  <c:v>1355.0</c:v>
                </c:pt>
                <c:pt idx="3112">
                  <c:v>1355.0</c:v>
                </c:pt>
                <c:pt idx="3113">
                  <c:v>1355.0</c:v>
                </c:pt>
                <c:pt idx="3114">
                  <c:v>1355.0</c:v>
                </c:pt>
                <c:pt idx="3115">
                  <c:v>1355.0</c:v>
                </c:pt>
                <c:pt idx="3116">
                  <c:v>1355.0</c:v>
                </c:pt>
                <c:pt idx="3117">
                  <c:v>1356.0</c:v>
                </c:pt>
                <c:pt idx="3118">
                  <c:v>1356.0</c:v>
                </c:pt>
                <c:pt idx="3119">
                  <c:v>1356.0</c:v>
                </c:pt>
                <c:pt idx="3120">
                  <c:v>1356.0</c:v>
                </c:pt>
                <c:pt idx="3121">
                  <c:v>1356.0</c:v>
                </c:pt>
                <c:pt idx="3122">
                  <c:v>1356.0</c:v>
                </c:pt>
                <c:pt idx="3123">
                  <c:v>1356.0</c:v>
                </c:pt>
                <c:pt idx="3124">
                  <c:v>1356.0</c:v>
                </c:pt>
                <c:pt idx="3125">
                  <c:v>1357.0</c:v>
                </c:pt>
                <c:pt idx="3126">
                  <c:v>1358.0</c:v>
                </c:pt>
                <c:pt idx="3127">
                  <c:v>1358.0</c:v>
                </c:pt>
                <c:pt idx="3128">
                  <c:v>1359.0</c:v>
                </c:pt>
                <c:pt idx="3129">
                  <c:v>1359.0</c:v>
                </c:pt>
                <c:pt idx="3130">
                  <c:v>1359.0</c:v>
                </c:pt>
                <c:pt idx="3131">
                  <c:v>1360.0</c:v>
                </c:pt>
                <c:pt idx="3132">
                  <c:v>1361.0</c:v>
                </c:pt>
                <c:pt idx="3133">
                  <c:v>1362.0</c:v>
                </c:pt>
                <c:pt idx="3134">
                  <c:v>1362.0</c:v>
                </c:pt>
                <c:pt idx="3135">
                  <c:v>1363.0</c:v>
                </c:pt>
                <c:pt idx="3136">
                  <c:v>1364.0</c:v>
                </c:pt>
                <c:pt idx="3137">
                  <c:v>1365.0</c:v>
                </c:pt>
                <c:pt idx="3138">
                  <c:v>1366.0</c:v>
                </c:pt>
                <c:pt idx="3139">
                  <c:v>1367.0</c:v>
                </c:pt>
                <c:pt idx="3140">
                  <c:v>1368.0</c:v>
                </c:pt>
                <c:pt idx="3141">
                  <c:v>1369.0</c:v>
                </c:pt>
                <c:pt idx="3142">
                  <c:v>1370.0</c:v>
                </c:pt>
                <c:pt idx="3143">
                  <c:v>1370.0</c:v>
                </c:pt>
                <c:pt idx="3144">
                  <c:v>1371.0</c:v>
                </c:pt>
                <c:pt idx="3145">
                  <c:v>1372.0</c:v>
                </c:pt>
                <c:pt idx="3146">
                  <c:v>1372.0</c:v>
                </c:pt>
                <c:pt idx="3147">
                  <c:v>1373.0</c:v>
                </c:pt>
                <c:pt idx="3148">
                  <c:v>1373.0</c:v>
                </c:pt>
                <c:pt idx="3149">
                  <c:v>1374.0</c:v>
                </c:pt>
                <c:pt idx="3150">
                  <c:v>1375.0</c:v>
                </c:pt>
                <c:pt idx="3151">
                  <c:v>1376.0</c:v>
                </c:pt>
                <c:pt idx="3152">
                  <c:v>1377.0</c:v>
                </c:pt>
                <c:pt idx="3153">
                  <c:v>1378.0</c:v>
                </c:pt>
                <c:pt idx="3154">
                  <c:v>1378.0</c:v>
                </c:pt>
                <c:pt idx="3155">
                  <c:v>1378.0</c:v>
                </c:pt>
                <c:pt idx="3156">
                  <c:v>1379.0</c:v>
                </c:pt>
                <c:pt idx="3157">
                  <c:v>1379.0</c:v>
                </c:pt>
                <c:pt idx="3158">
                  <c:v>1379.0</c:v>
                </c:pt>
                <c:pt idx="3159">
                  <c:v>1380.0</c:v>
                </c:pt>
                <c:pt idx="3160">
                  <c:v>1380.0</c:v>
                </c:pt>
                <c:pt idx="3161">
                  <c:v>1380.0</c:v>
                </c:pt>
                <c:pt idx="3162">
                  <c:v>1380.0</c:v>
                </c:pt>
                <c:pt idx="3163">
                  <c:v>1380.0</c:v>
                </c:pt>
                <c:pt idx="3164">
                  <c:v>1381.0</c:v>
                </c:pt>
                <c:pt idx="3165">
                  <c:v>1381.0</c:v>
                </c:pt>
                <c:pt idx="3166">
                  <c:v>1382.0</c:v>
                </c:pt>
                <c:pt idx="3167">
                  <c:v>1382.0</c:v>
                </c:pt>
                <c:pt idx="3168">
                  <c:v>1382.0</c:v>
                </c:pt>
                <c:pt idx="3169">
                  <c:v>1382.0</c:v>
                </c:pt>
                <c:pt idx="3170">
                  <c:v>1382.0</c:v>
                </c:pt>
                <c:pt idx="3171">
                  <c:v>1382.0</c:v>
                </c:pt>
                <c:pt idx="3172">
                  <c:v>1382.0</c:v>
                </c:pt>
                <c:pt idx="3173">
                  <c:v>1382.0</c:v>
                </c:pt>
                <c:pt idx="3174">
                  <c:v>1382.0</c:v>
                </c:pt>
                <c:pt idx="3175">
                  <c:v>1382.0</c:v>
                </c:pt>
                <c:pt idx="3176">
                  <c:v>1382.0</c:v>
                </c:pt>
                <c:pt idx="3177">
                  <c:v>1382.0</c:v>
                </c:pt>
                <c:pt idx="3178">
                  <c:v>1382.0</c:v>
                </c:pt>
                <c:pt idx="3179">
                  <c:v>1382.0</c:v>
                </c:pt>
                <c:pt idx="3180">
                  <c:v>1382.0</c:v>
                </c:pt>
                <c:pt idx="3181">
                  <c:v>1382.0</c:v>
                </c:pt>
                <c:pt idx="3182">
                  <c:v>1382.0</c:v>
                </c:pt>
                <c:pt idx="3183">
                  <c:v>1383.0</c:v>
                </c:pt>
                <c:pt idx="3184">
                  <c:v>1383.0</c:v>
                </c:pt>
                <c:pt idx="3185">
                  <c:v>1384.0</c:v>
                </c:pt>
                <c:pt idx="3186">
                  <c:v>1385.0</c:v>
                </c:pt>
                <c:pt idx="3187">
                  <c:v>1385.0</c:v>
                </c:pt>
                <c:pt idx="3188">
                  <c:v>1385.0</c:v>
                </c:pt>
                <c:pt idx="3189">
                  <c:v>1385.0</c:v>
                </c:pt>
                <c:pt idx="3190">
                  <c:v>1385.0</c:v>
                </c:pt>
                <c:pt idx="3191">
                  <c:v>1385.0</c:v>
                </c:pt>
                <c:pt idx="3192">
                  <c:v>1385.0</c:v>
                </c:pt>
                <c:pt idx="3193">
                  <c:v>1385.0</c:v>
                </c:pt>
                <c:pt idx="3194">
                  <c:v>1385.0</c:v>
                </c:pt>
                <c:pt idx="3195">
                  <c:v>1385.0</c:v>
                </c:pt>
                <c:pt idx="3196">
                  <c:v>1385.0</c:v>
                </c:pt>
                <c:pt idx="3197">
                  <c:v>1385.0</c:v>
                </c:pt>
                <c:pt idx="3198">
                  <c:v>1385.0</c:v>
                </c:pt>
                <c:pt idx="3199">
                  <c:v>1385.0</c:v>
                </c:pt>
                <c:pt idx="3200">
                  <c:v>1385.0</c:v>
                </c:pt>
                <c:pt idx="3201">
                  <c:v>1385.0</c:v>
                </c:pt>
                <c:pt idx="3202">
                  <c:v>1385.0</c:v>
                </c:pt>
                <c:pt idx="3203">
                  <c:v>1385.0</c:v>
                </c:pt>
                <c:pt idx="3204">
                  <c:v>1385.0</c:v>
                </c:pt>
                <c:pt idx="3205">
                  <c:v>1385.0</c:v>
                </c:pt>
                <c:pt idx="3206">
                  <c:v>1385.0</c:v>
                </c:pt>
                <c:pt idx="3207">
                  <c:v>1385.0</c:v>
                </c:pt>
                <c:pt idx="3208">
                  <c:v>1385.0</c:v>
                </c:pt>
                <c:pt idx="3209">
                  <c:v>1385.0</c:v>
                </c:pt>
                <c:pt idx="3210">
                  <c:v>1385.0</c:v>
                </c:pt>
                <c:pt idx="3211">
                  <c:v>1385.0</c:v>
                </c:pt>
                <c:pt idx="3212">
                  <c:v>1385.0</c:v>
                </c:pt>
                <c:pt idx="3213">
                  <c:v>1385.0</c:v>
                </c:pt>
                <c:pt idx="3214">
                  <c:v>1385.0</c:v>
                </c:pt>
                <c:pt idx="3215">
                  <c:v>1386.0</c:v>
                </c:pt>
                <c:pt idx="3216">
                  <c:v>1387.0</c:v>
                </c:pt>
                <c:pt idx="3217">
                  <c:v>1388.0</c:v>
                </c:pt>
                <c:pt idx="3218">
                  <c:v>1389.0</c:v>
                </c:pt>
                <c:pt idx="3219">
                  <c:v>1389.0</c:v>
                </c:pt>
                <c:pt idx="3220">
                  <c:v>1390.0</c:v>
                </c:pt>
                <c:pt idx="3221">
                  <c:v>1390.0</c:v>
                </c:pt>
                <c:pt idx="3222">
                  <c:v>1391.0</c:v>
                </c:pt>
                <c:pt idx="3223">
                  <c:v>1391.0</c:v>
                </c:pt>
                <c:pt idx="3224">
                  <c:v>1392.0</c:v>
                </c:pt>
                <c:pt idx="3225">
                  <c:v>1393.0</c:v>
                </c:pt>
                <c:pt idx="3226">
                  <c:v>1394.0</c:v>
                </c:pt>
                <c:pt idx="3227">
                  <c:v>1395.0</c:v>
                </c:pt>
                <c:pt idx="3228">
                  <c:v>1396.0</c:v>
                </c:pt>
                <c:pt idx="3229">
                  <c:v>1396.0</c:v>
                </c:pt>
                <c:pt idx="3230">
                  <c:v>1396.0</c:v>
                </c:pt>
                <c:pt idx="3231">
                  <c:v>1397.0</c:v>
                </c:pt>
                <c:pt idx="3232">
                  <c:v>1398.0</c:v>
                </c:pt>
                <c:pt idx="3233">
                  <c:v>1399.0</c:v>
                </c:pt>
                <c:pt idx="3234">
                  <c:v>1400.0</c:v>
                </c:pt>
                <c:pt idx="3235">
                  <c:v>1400.0</c:v>
                </c:pt>
                <c:pt idx="3236">
                  <c:v>1401.0</c:v>
                </c:pt>
                <c:pt idx="3237">
                  <c:v>1401.0</c:v>
                </c:pt>
                <c:pt idx="3238">
                  <c:v>1401.0</c:v>
                </c:pt>
                <c:pt idx="3239">
                  <c:v>1401.0</c:v>
                </c:pt>
                <c:pt idx="3240">
                  <c:v>1402.0</c:v>
                </c:pt>
                <c:pt idx="3241">
                  <c:v>1403.0</c:v>
                </c:pt>
                <c:pt idx="3242">
                  <c:v>1404.0</c:v>
                </c:pt>
                <c:pt idx="3243">
                  <c:v>1405.0</c:v>
                </c:pt>
                <c:pt idx="3244">
                  <c:v>1406.0</c:v>
                </c:pt>
                <c:pt idx="3245">
                  <c:v>1406.0</c:v>
                </c:pt>
                <c:pt idx="3246">
                  <c:v>1407.0</c:v>
                </c:pt>
                <c:pt idx="3247">
                  <c:v>1408.0</c:v>
                </c:pt>
                <c:pt idx="3248">
                  <c:v>1408.0</c:v>
                </c:pt>
                <c:pt idx="3249">
                  <c:v>1409.0</c:v>
                </c:pt>
                <c:pt idx="3250">
                  <c:v>1409.0</c:v>
                </c:pt>
                <c:pt idx="3251">
                  <c:v>1410.0</c:v>
                </c:pt>
                <c:pt idx="3252">
                  <c:v>1410.0</c:v>
                </c:pt>
                <c:pt idx="3253">
                  <c:v>1410.0</c:v>
                </c:pt>
                <c:pt idx="3254">
                  <c:v>1411.0</c:v>
                </c:pt>
                <c:pt idx="3255">
                  <c:v>1412.0</c:v>
                </c:pt>
                <c:pt idx="3256">
                  <c:v>1413.0</c:v>
                </c:pt>
                <c:pt idx="3257">
                  <c:v>1413.0</c:v>
                </c:pt>
                <c:pt idx="3258">
                  <c:v>1413.0</c:v>
                </c:pt>
                <c:pt idx="3259">
                  <c:v>1414.0</c:v>
                </c:pt>
                <c:pt idx="3260">
                  <c:v>1415.0</c:v>
                </c:pt>
                <c:pt idx="3261">
                  <c:v>1416.0</c:v>
                </c:pt>
                <c:pt idx="3262">
                  <c:v>1417.0</c:v>
                </c:pt>
                <c:pt idx="3263">
                  <c:v>1418.0</c:v>
                </c:pt>
                <c:pt idx="3264">
                  <c:v>1419.0</c:v>
                </c:pt>
                <c:pt idx="3265">
                  <c:v>1419.0</c:v>
                </c:pt>
                <c:pt idx="3266">
                  <c:v>1420.0</c:v>
                </c:pt>
                <c:pt idx="3267">
                  <c:v>1421.0</c:v>
                </c:pt>
                <c:pt idx="3268">
                  <c:v>1422.0</c:v>
                </c:pt>
                <c:pt idx="3269">
                  <c:v>1423.0</c:v>
                </c:pt>
                <c:pt idx="3270">
                  <c:v>1424.0</c:v>
                </c:pt>
                <c:pt idx="3271">
                  <c:v>1425.0</c:v>
                </c:pt>
                <c:pt idx="3272">
                  <c:v>1426.0</c:v>
                </c:pt>
                <c:pt idx="3273">
                  <c:v>1426.0</c:v>
                </c:pt>
                <c:pt idx="3274">
                  <c:v>1427.0</c:v>
                </c:pt>
                <c:pt idx="3275">
                  <c:v>1428.0</c:v>
                </c:pt>
                <c:pt idx="3276">
                  <c:v>1429.0</c:v>
                </c:pt>
                <c:pt idx="3277">
                  <c:v>1430.0</c:v>
                </c:pt>
                <c:pt idx="3278">
                  <c:v>1431.0</c:v>
                </c:pt>
                <c:pt idx="3279">
                  <c:v>1432.0</c:v>
                </c:pt>
                <c:pt idx="3280">
                  <c:v>1433.0</c:v>
                </c:pt>
                <c:pt idx="3281">
                  <c:v>1433.0</c:v>
                </c:pt>
                <c:pt idx="3282">
                  <c:v>1434.0</c:v>
                </c:pt>
                <c:pt idx="3283">
                  <c:v>1435.0</c:v>
                </c:pt>
                <c:pt idx="3284">
                  <c:v>1436.0</c:v>
                </c:pt>
                <c:pt idx="3285">
                  <c:v>1437.0</c:v>
                </c:pt>
                <c:pt idx="3286">
                  <c:v>1438.0</c:v>
                </c:pt>
                <c:pt idx="3287">
                  <c:v>1439.0</c:v>
                </c:pt>
                <c:pt idx="3288">
                  <c:v>1440.0</c:v>
                </c:pt>
                <c:pt idx="3289">
                  <c:v>1441.0</c:v>
                </c:pt>
                <c:pt idx="3290">
                  <c:v>1442.0</c:v>
                </c:pt>
                <c:pt idx="3291">
                  <c:v>1442.0</c:v>
                </c:pt>
                <c:pt idx="3292">
                  <c:v>1442.0</c:v>
                </c:pt>
                <c:pt idx="3293">
                  <c:v>1442.0</c:v>
                </c:pt>
                <c:pt idx="3294">
                  <c:v>1442.0</c:v>
                </c:pt>
                <c:pt idx="3295">
                  <c:v>1442.0</c:v>
                </c:pt>
                <c:pt idx="3296">
                  <c:v>1442.0</c:v>
                </c:pt>
                <c:pt idx="3297">
                  <c:v>1442.0</c:v>
                </c:pt>
                <c:pt idx="3298">
                  <c:v>1442.0</c:v>
                </c:pt>
                <c:pt idx="3299">
                  <c:v>1442.0</c:v>
                </c:pt>
                <c:pt idx="3300">
                  <c:v>1442.0</c:v>
                </c:pt>
                <c:pt idx="3301">
                  <c:v>1442.0</c:v>
                </c:pt>
                <c:pt idx="3302">
                  <c:v>1442.0</c:v>
                </c:pt>
                <c:pt idx="3303">
                  <c:v>1442.0</c:v>
                </c:pt>
                <c:pt idx="3304">
                  <c:v>1442.0</c:v>
                </c:pt>
                <c:pt idx="3305">
                  <c:v>1442.0</c:v>
                </c:pt>
                <c:pt idx="3306">
                  <c:v>1442.0</c:v>
                </c:pt>
                <c:pt idx="3307">
                  <c:v>1442.0</c:v>
                </c:pt>
                <c:pt idx="3308">
                  <c:v>1442.0</c:v>
                </c:pt>
                <c:pt idx="3309">
                  <c:v>1442.0</c:v>
                </c:pt>
                <c:pt idx="3310">
                  <c:v>1442.0</c:v>
                </c:pt>
                <c:pt idx="3311">
                  <c:v>1442.0</c:v>
                </c:pt>
                <c:pt idx="3312">
                  <c:v>1442.0</c:v>
                </c:pt>
                <c:pt idx="3313">
                  <c:v>1442.0</c:v>
                </c:pt>
                <c:pt idx="3314">
                  <c:v>1442.0</c:v>
                </c:pt>
                <c:pt idx="3315">
                  <c:v>1442.0</c:v>
                </c:pt>
                <c:pt idx="3316">
                  <c:v>1443.0</c:v>
                </c:pt>
                <c:pt idx="3317">
                  <c:v>1443.0</c:v>
                </c:pt>
                <c:pt idx="3318">
                  <c:v>1444.0</c:v>
                </c:pt>
                <c:pt idx="3319">
                  <c:v>1444.0</c:v>
                </c:pt>
                <c:pt idx="3320">
                  <c:v>1444.0</c:v>
                </c:pt>
                <c:pt idx="3321">
                  <c:v>1444.0</c:v>
                </c:pt>
                <c:pt idx="3322">
                  <c:v>1444.0</c:v>
                </c:pt>
                <c:pt idx="3323">
                  <c:v>1445.0</c:v>
                </c:pt>
                <c:pt idx="3324">
                  <c:v>1446.0</c:v>
                </c:pt>
                <c:pt idx="3325">
                  <c:v>1447.0</c:v>
                </c:pt>
                <c:pt idx="3326">
                  <c:v>1447.0</c:v>
                </c:pt>
                <c:pt idx="3327">
                  <c:v>1448.0</c:v>
                </c:pt>
                <c:pt idx="3328">
                  <c:v>1449.0</c:v>
                </c:pt>
                <c:pt idx="3329">
                  <c:v>1450.0</c:v>
                </c:pt>
                <c:pt idx="3330">
                  <c:v>1450.0</c:v>
                </c:pt>
                <c:pt idx="3331">
                  <c:v>1450.0</c:v>
                </c:pt>
                <c:pt idx="3332">
                  <c:v>1450.0</c:v>
                </c:pt>
                <c:pt idx="3333">
                  <c:v>1451.0</c:v>
                </c:pt>
                <c:pt idx="3334">
                  <c:v>1451.0</c:v>
                </c:pt>
                <c:pt idx="3335">
                  <c:v>1451.0</c:v>
                </c:pt>
                <c:pt idx="3336">
                  <c:v>1451.0</c:v>
                </c:pt>
                <c:pt idx="3337">
                  <c:v>1451.0</c:v>
                </c:pt>
                <c:pt idx="3338">
                  <c:v>1451.0</c:v>
                </c:pt>
                <c:pt idx="3339">
                  <c:v>1451.0</c:v>
                </c:pt>
                <c:pt idx="3340">
                  <c:v>1451.0</c:v>
                </c:pt>
                <c:pt idx="3341">
                  <c:v>1451.0</c:v>
                </c:pt>
                <c:pt idx="3342">
                  <c:v>1451.0</c:v>
                </c:pt>
                <c:pt idx="3343">
                  <c:v>1451.0</c:v>
                </c:pt>
                <c:pt idx="3344">
                  <c:v>1451.0</c:v>
                </c:pt>
                <c:pt idx="3345">
                  <c:v>1451.0</c:v>
                </c:pt>
                <c:pt idx="3346">
                  <c:v>1451.0</c:v>
                </c:pt>
                <c:pt idx="3347">
                  <c:v>1451.0</c:v>
                </c:pt>
                <c:pt idx="3348">
                  <c:v>1451.0</c:v>
                </c:pt>
                <c:pt idx="3349">
                  <c:v>1451.0</c:v>
                </c:pt>
                <c:pt idx="3350">
                  <c:v>1451.0</c:v>
                </c:pt>
                <c:pt idx="3351">
                  <c:v>1452.0</c:v>
                </c:pt>
                <c:pt idx="3352">
                  <c:v>1452.0</c:v>
                </c:pt>
                <c:pt idx="3353">
                  <c:v>1452.0</c:v>
                </c:pt>
                <c:pt idx="3354">
                  <c:v>1452.0</c:v>
                </c:pt>
                <c:pt idx="3355">
                  <c:v>1453.0</c:v>
                </c:pt>
                <c:pt idx="3356">
                  <c:v>1454.0</c:v>
                </c:pt>
                <c:pt idx="3357">
                  <c:v>1454.0</c:v>
                </c:pt>
                <c:pt idx="3358">
                  <c:v>1454.0</c:v>
                </c:pt>
                <c:pt idx="3359">
                  <c:v>1454.0</c:v>
                </c:pt>
                <c:pt idx="3360">
                  <c:v>1455.0</c:v>
                </c:pt>
                <c:pt idx="3361">
                  <c:v>1456.0</c:v>
                </c:pt>
                <c:pt idx="3362">
                  <c:v>1456.0</c:v>
                </c:pt>
                <c:pt idx="3363">
                  <c:v>1457.0</c:v>
                </c:pt>
                <c:pt idx="3364">
                  <c:v>1457.0</c:v>
                </c:pt>
                <c:pt idx="3365">
                  <c:v>1457.0</c:v>
                </c:pt>
                <c:pt idx="3366">
                  <c:v>1457.0</c:v>
                </c:pt>
                <c:pt idx="3367">
                  <c:v>1457.0</c:v>
                </c:pt>
                <c:pt idx="3368">
                  <c:v>1457.0</c:v>
                </c:pt>
                <c:pt idx="3369">
                  <c:v>1457.0</c:v>
                </c:pt>
                <c:pt idx="3370">
                  <c:v>1457.0</c:v>
                </c:pt>
                <c:pt idx="3371">
                  <c:v>1457.0</c:v>
                </c:pt>
                <c:pt idx="3372">
                  <c:v>1458.0</c:v>
                </c:pt>
                <c:pt idx="3373">
                  <c:v>1459.0</c:v>
                </c:pt>
                <c:pt idx="3374">
                  <c:v>1459.0</c:v>
                </c:pt>
                <c:pt idx="3375">
                  <c:v>1459.0</c:v>
                </c:pt>
                <c:pt idx="3376">
                  <c:v>1459.0</c:v>
                </c:pt>
                <c:pt idx="3377">
                  <c:v>1459.0</c:v>
                </c:pt>
                <c:pt idx="3378">
                  <c:v>1460.0</c:v>
                </c:pt>
                <c:pt idx="3379">
                  <c:v>1460.0</c:v>
                </c:pt>
                <c:pt idx="3380">
                  <c:v>1460.0</c:v>
                </c:pt>
                <c:pt idx="3381">
                  <c:v>1460.0</c:v>
                </c:pt>
                <c:pt idx="3382">
                  <c:v>1461.0</c:v>
                </c:pt>
                <c:pt idx="3383">
                  <c:v>1461.0</c:v>
                </c:pt>
                <c:pt idx="3384">
                  <c:v>1461.0</c:v>
                </c:pt>
                <c:pt idx="3385">
                  <c:v>1461.0</c:v>
                </c:pt>
                <c:pt idx="3386">
                  <c:v>1461.0</c:v>
                </c:pt>
                <c:pt idx="3387">
                  <c:v>1461.0</c:v>
                </c:pt>
                <c:pt idx="3388">
                  <c:v>1461.0</c:v>
                </c:pt>
                <c:pt idx="3389">
                  <c:v>1461.0</c:v>
                </c:pt>
                <c:pt idx="3390">
                  <c:v>1461.0</c:v>
                </c:pt>
                <c:pt idx="3391">
                  <c:v>1461.0</c:v>
                </c:pt>
                <c:pt idx="3392">
                  <c:v>1461.0</c:v>
                </c:pt>
                <c:pt idx="3393">
                  <c:v>1462.0</c:v>
                </c:pt>
                <c:pt idx="3394">
                  <c:v>1462.0</c:v>
                </c:pt>
                <c:pt idx="3395">
                  <c:v>1462.0</c:v>
                </c:pt>
                <c:pt idx="3396">
                  <c:v>1463.0</c:v>
                </c:pt>
                <c:pt idx="3397">
                  <c:v>1464.0</c:v>
                </c:pt>
                <c:pt idx="3398">
                  <c:v>1465.0</c:v>
                </c:pt>
                <c:pt idx="3399">
                  <c:v>1465.0</c:v>
                </c:pt>
                <c:pt idx="3400">
                  <c:v>1465.0</c:v>
                </c:pt>
                <c:pt idx="3401">
                  <c:v>1465.0</c:v>
                </c:pt>
                <c:pt idx="3402">
                  <c:v>1465.0</c:v>
                </c:pt>
                <c:pt idx="3403">
                  <c:v>1465.0</c:v>
                </c:pt>
                <c:pt idx="3404">
                  <c:v>1466.0</c:v>
                </c:pt>
                <c:pt idx="3405">
                  <c:v>1467.0</c:v>
                </c:pt>
                <c:pt idx="3406">
                  <c:v>1467.0</c:v>
                </c:pt>
                <c:pt idx="3407">
                  <c:v>1467.0</c:v>
                </c:pt>
                <c:pt idx="3408">
                  <c:v>1467.0</c:v>
                </c:pt>
                <c:pt idx="3409">
                  <c:v>1468.0</c:v>
                </c:pt>
                <c:pt idx="3410">
                  <c:v>1469.0</c:v>
                </c:pt>
                <c:pt idx="3411">
                  <c:v>1470.0</c:v>
                </c:pt>
                <c:pt idx="3412">
                  <c:v>1471.0</c:v>
                </c:pt>
                <c:pt idx="3413">
                  <c:v>1472.0</c:v>
                </c:pt>
                <c:pt idx="3414">
                  <c:v>1472.0</c:v>
                </c:pt>
                <c:pt idx="3415">
                  <c:v>1472.0</c:v>
                </c:pt>
                <c:pt idx="3416">
                  <c:v>1473.0</c:v>
                </c:pt>
                <c:pt idx="3417">
                  <c:v>1473.0</c:v>
                </c:pt>
                <c:pt idx="3418">
                  <c:v>1473.0</c:v>
                </c:pt>
                <c:pt idx="3419">
                  <c:v>1473.0</c:v>
                </c:pt>
                <c:pt idx="3420">
                  <c:v>1474.0</c:v>
                </c:pt>
                <c:pt idx="3421">
                  <c:v>1474.0</c:v>
                </c:pt>
                <c:pt idx="3422">
                  <c:v>1474.0</c:v>
                </c:pt>
                <c:pt idx="3423">
                  <c:v>1474.0</c:v>
                </c:pt>
                <c:pt idx="3424">
                  <c:v>1474.0</c:v>
                </c:pt>
                <c:pt idx="3425">
                  <c:v>1474.0</c:v>
                </c:pt>
                <c:pt idx="3426">
                  <c:v>1475.0</c:v>
                </c:pt>
                <c:pt idx="3427">
                  <c:v>1476.0</c:v>
                </c:pt>
                <c:pt idx="3428">
                  <c:v>1477.0</c:v>
                </c:pt>
                <c:pt idx="3429">
                  <c:v>1477.0</c:v>
                </c:pt>
                <c:pt idx="3430">
                  <c:v>1478.0</c:v>
                </c:pt>
                <c:pt idx="3431">
                  <c:v>1479.0</c:v>
                </c:pt>
                <c:pt idx="3432">
                  <c:v>1479.0</c:v>
                </c:pt>
                <c:pt idx="3433">
                  <c:v>1479.0</c:v>
                </c:pt>
                <c:pt idx="3434">
                  <c:v>1479.0</c:v>
                </c:pt>
                <c:pt idx="3435">
                  <c:v>1479.0</c:v>
                </c:pt>
                <c:pt idx="3436">
                  <c:v>1480.0</c:v>
                </c:pt>
                <c:pt idx="3437">
                  <c:v>1480.0</c:v>
                </c:pt>
                <c:pt idx="3438">
                  <c:v>1480.0</c:v>
                </c:pt>
                <c:pt idx="3439">
                  <c:v>1481.0</c:v>
                </c:pt>
                <c:pt idx="3440">
                  <c:v>1482.0</c:v>
                </c:pt>
                <c:pt idx="3441">
                  <c:v>1482.0</c:v>
                </c:pt>
                <c:pt idx="3442">
                  <c:v>1482.0</c:v>
                </c:pt>
                <c:pt idx="3443">
                  <c:v>1483.0</c:v>
                </c:pt>
                <c:pt idx="3444">
                  <c:v>1484.0</c:v>
                </c:pt>
                <c:pt idx="3445">
                  <c:v>1485.0</c:v>
                </c:pt>
                <c:pt idx="3446">
                  <c:v>1486.0</c:v>
                </c:pt>
                <c:pt idx="3447">
                  <c:v>1486.0</c:v>
                </c:pt>
                <c:pt idx="3448">
                  <c:v>1486.0</c:v>
                </c:pt>
                <c:pt idx="3449">
                  <c:v>1487.0</c:v>
                </c:pt>
                <c:pt idx="3450">
                  <c:v>1488.0</c:v>
                </c:pt>
                <c:pt idx="3451">
                  <c:v>1489.0</c:v>
                </c:pt>
                <c:pt idx="3452">
                  <c:v>1490.0</c:v>
                </c:pt>
                <c:pt idx="3453">
                  <c:v>1491.0</c:v>
                </c:pt>
                <c:pt idx="3454">
                  <c:v>1491.0</c:v>
                </c:pt>
                <c:pt idx="3455">
                  <c:v>1491.0</c:v>
                </c:pt>
                <c:pt idx="3456">
                  <c:v>1491.0</c:v>
                </c:pt>
                <c:pt idx="3457">
                  <c:v>1491.0</c:v>
                </c:pt>
                <c:pt idx="3458">
                  <c:v>1491.0</c:v>
                </c:pt>
                <c:pt idx="3459">
                  <c:v>1491.0</c:v>
                </c:pt>
                <c:pt idx="3460">
                  <c:v>1491.0</c:v>
                </c:pt>
                <c:pt idx="3461">
                  <c:v>1492.0</c:v>
                </c:pt>
                <c:pt idx="3462">
                  <c:v>1492.0</c:v>
                </c:pt>
                <c:pt idx="3463">
                  <c:v>1493.0</c:v>
                </c:pt>
                <c:pt idx="3464">
                  <c:v>1493.0</c:v>
                </c:pt>
                <c:pt idx="3465">
                  <c:v>1493.0</c:v>
                </c:pt>
                <c:pt idx="3466">
                  <c:v>1493.0</c:v>
                </c:pt>
                <c:pt idx="3467">
                  <c:v>1493.0</c:v>
                </c:pt>
                <c:pt idx="3468">
                  <c:v>1493.0</c:v>
                </c:pt>
                <c:pt idx="3469">
                  <c:v>1493.0</c:v>
                </c:pt>
                <c:pt idx="3470">
                  <c:v>1493.0</c:v>
                </c:pt>
                <c:pt idx="3471">
                  <c:v>1493.0</c:v>
                </c:pt>
                <c:pt idx="3472">
                  <c:v>1493.0</c:v>
                </c:pt>
                <c:pt idx="3473">
                  <c:v>1493.0</c:v>
                </c:pt>
                <c:pt idx="3474">
                  <c:v>1493.0</c:v>
                </c:pt>
                <c:pt idx="3475">
                  <c:v>1494.0</c:v>
                </c:pt>
                <c:pt idx="3476">
                  <c:v>1495.0</c:v>
                </c:pt>
                <c:pt idx="3477">
                  <c:v>1495.0</c:v>
                </c:pt>
                <c:pt idx="3478">
                  <c:v>1496.0</c:v>
                </c:pt>
                <c:pt idx="3479">
                  <c:v>1497.0</c:v>
                </c:pt>
                <c:pt idx="3480">
                  <c:v>1497.0</c:v>
                </c:pt>
                <c:pt idx="3481">
                  <c:v>1497.0</c:v>
                </c:pt>
                <c:pt idx="3482">
                  <c:v>1497.0</c:v>
                </c:pt>
                <c:pt idx="3483">
                  <c:v>1498.0</c:v>
                </c:pt>
                <c:pt idx="3484">
                  <c:v>1498.0</c:v>
                </c:pt>
                <c:pt idx="3485">
                  <c:v>1498.0</c:v>
                </c:pt>
                <c:pt idx="3486">
                  <c:v>1499.0</c:v>
                </c:pt>
                <c:pt idx="3487">
                  <c:v>1500.0</c:v>
                </c:pt>
                <c:pt idx="3488">
                  <c:v>1501.0</c:v>
                </c:pt>
                <c:pt idx="3489">
                  <c:v>1501.0</c:v>
                </c:pt>
                <c:pt idx="3490">
                  <c:v>1501.0</c:v>
                </c:pt>
                <c:pt idx="3491">
                  <c:v>1502.0</c:v>
                </c:pt>
                <c:pt idx="3492">
                  <c:v>1502.0</c:v>
                </c:pt>
                <c:pt idx="3493">
                  <c:v>1503.0</c:v>
                </c:pt>
                <c:pt idx="3494">
                  <c:v>1504.0</c:v>
                </c:pt>
                <c:pt idx="3495">
                  <c:v>1505.0</c:v>
                </c:pt>
                <c:pt idx="3496">
                  <c:v>1506.0</c:v>
                </c:pt>
                <c:pt idx="3497">
                  <c:v>1506.0</c:v>
                </c:pt>
                <c:pt idx="3498">
                  <c:v>1506.0</c:v>
                </c:pt>
                <c:pt idx="3499">
                  <c:v>1506.0</c:v>
                </c:pt>
                <c:pt idx="3500">
                  <c:v>1506.0</c:v>
                </c:pt>
                <c:pt idx="3501">
                  <c:v>1506.0</c:v>
                </c:pt>
                <c:pt idx="3502">
                  <c:v>1506.0</c:v>
                </c:pt>
                <c:pt idx="3503">
                  <c:v>1506.0</c:v>
                </c:pt>
                <c:pt idx="3504">
                  <c:v>1506.0</c:v>
                </c:pt>
                <c:pt idx="3505">
                  <c:v>1507.0</c:v>
                </c:pt>
                <c:pt idx="3506">
                  <c:v>1508.0</c:v>
                </c:pt>
                <c:pt idx="3507">
                  <c:v>1508.0</c:v>
                </c:pt>
                <c:pt idx="3508">
                  <c:v>1509.0</c:v>
                </c:pt>
                <c:pt idx="3509">
                  <c:v>1510.0</c:v>
                </c:pt>
                <c:pt idx="3510">
                  <c:v>1510.0</c:v>
                </c:pt>
                <c:pt idx="3511">
                  <c:v>1511.0</c:v>
                </c:pt>
                <c:pt idx="3512">
                  <c:v>1512.0</c:v>
                </c:pt>
                <c:pt idx="3513">
                  <c:v>1512.0</c:v>
                </c:pt>
                <c:pt idx="3514">
                  <c:v>1512.0</c:v>
                </c:pt>
                <c:pt idx="3515">
                  <c:v>1512.0</c:v>
                </c:pt>
                <c:pt idx="3516">
                  <c:v>1512.0</c:v>
                </c:pt>
                <c:pt idx="3517">
                  <c:v>1512.0</c:v>
                </c:pt>
                <c:pt idx="3518">
                  <c:v>1512.0</c:v>
                </c:pt>
                <c:pt idx="3519">
                  <c:v>1513.0</c:v>
                </c:pt>
                <c:pt idx="3520">
                  <c:v>1514.0</c:v>
                </c:pt>
                <c:pt idx="3521">
                  <c:v>1515.0</c:v>
                </c:pt>
                <c:pt idx="3522">
                  <c:v>1516.0</c:v>
                </c:pt>
                <c:pt idx="3523">
                  <c:v>1517.0</c:v>
                </c:pt>
                <c:pt idx="3524">
                  <c:v>1517.0</c:v>
                </c:pt>
                <c:pt idx="3525">
                  <c:v>1517.0</c:v>
                </c:pt>
                <c:pt idx="3526">
                  <c:v>1518.0</c:v>
                </c:pt>
                <c:pt idx="3527">
                  <c:v>1519.0</c:v>
                </c:pt>
                <c:pt idx="3528">
                  <c:v>1520.0</c:v>
                </c:pt>
                <c:pt idx="3529">
                  <c:v>1521.0</c:v>
                </c:pt>
                <c:pt idx="3530">
                  <c:v>1522.0</c:v>
                </c:pt>
                <c:pt idx="3531">
                  <c:v>1523.0</c:v>
                </c:pt>
                <c:pt idx="3532">
                  <c:v>1524.0</c:v>
                </c:pt>
                <c:pt idx="3533">
                  <c:v>1524.0</c:v>
                </c:pt>
                <c:pt idx="3534">
                  <c:v>1524.0</c:v>
                </c:pt>
                <c:pt idx="3535">
                  <c:v>1525.0</c:v>
                </c:pt>
                <c:pt idx="3536">
                  <c:v>1525.0</c:v>
                </c:pt>
                <c:pt idx="3537">
                  <c:v>1526.0</c:v>
                </c:pt>
                <c:pt idx="3538">
                  <c:v>1526.0</c:v>
                </c:pt>
                <c:pt idx="3539">
                  <c:v>1527.0</c:v>
                </c:pt>
                <c:pt idx="3540">
                  <c:v>1528.0</c:v>
                </c:pt>
                <c:pt idx="3541">
                  <c:v>1529.0</c:v>
                </c:pt>
                <c:pt idx="3542">
                  <c:v>1529.0</c:v>
                </c:pt>
                <c:pt idx="3543">
                  <c:v>1529.0</c:v>
                </c:pt>
                <c:pt idx="3544">
                  <c:v>1529.0</c:v>
                </c:pt>
                <c:pt idx="3545">
                  <c:v>1529.0</c:v>
                </c:pt>
                <c:pt idx="3546">
                  <c:v>1529.0</c:v>
                </c:pt>
                <c:pt idx="3547">
                  <c:v>1529.0</c:v>
                </c:pt>
                <c:pt idx="3548">
                  <c:v>1530.0</c:v>
                </c:pt>
                <c:pt idx="3549">
                  <c:v>1530.0</c:v>
                </c:pt>
                <c:pt idx="3550">
                  <c:v>1530.0</c:v>
                </c:pt>
                <c:pt idx="3551">
                  <c:v>1530.0</c:v>
                </c:pt>
                <c:pt idx="3552">
                  <c:v>1530.0</c:v>
                </c:pt>
                <c:pt idx="3553">
                  <c:v>1531.0</c:v>
                </c:pt>
                <c:pt idx="3554">
                  <c:v>1532.0</c:v>
                </c:pt>
                <c:pt idx="3555">
                  <c:v>1532.0</c:v>
                </c:pt>
                <c:pt idx="3556">
                  <c:v>1532.0</c:v>
                </c:pt>
                <c:pt idx="3557">
                  <c:v>1532.0</c:v>
                </c:pt>
                <c:pt idx="3558">
                  <c:v>1532.0</c:v>
                </c:pt>
                <c:pt idx="3559">
                  <c:v>1533.0</c:v>
                </c:pt>
                <c:pt idx="3560">
                  <c:v>1534.0</c:v>
                </c:pt>
                <c:pt idx="3561">
                  <c:v>1535.0</c:v>
                </c:pt>
                <c:pt idx="3562">
                  <c:v>1535.0</c:v>
                </c:pt>
                <c:pt idx="3563">
                  <c:v>1536.0</c:v>
                </c:pt>
                <c:pt idx="3564">
                  <c:v>1537.0</c:v>
                </c:pt>
                <c:pt idx="3565">
                  <c:v>1538.0</c:v>
                </c:pt>
                <c:pt idx="3566">
                  <c:v>1538.0</c:v>
                </c:pt>
                <c:pt idx="3567">
                  <c:v>1538.0</c:v>
                </c:pt>
                <c:pt idx="3568">
                  <c:v>1538.0</c:v>
                </c:pt>
                <c:pt idx="3569">
                  <c:v>1539.0</c:v>
                </c:pt>
                <c:pt idx="3570">
                  <c:v>1540.0</c:v>
                </c:pt>
                <c:pt idx="3571">
                  <c:v>1540.0</c:v>
                </c:pt>
                <c:pt idx="3572">
                  <c:v>1541.0</c:v>
                </c:pt>
                <c:pt idx="3573">
                  <c:v>1541.0</c:v>
                </c:pt>
                <c:pt idx="3574">
                  <c:v>1542.0</c:v>
                </c:pt>
                <c:pt idx="3575">
                  <c:v>1542.0</c:v>
                </c:pt>
                <c:pt idx="3576">
                  <c:v>1542.0</c:v>
                </c:pt>
                <c:pt idx="3577">
                  <c:v>1542.0</c:v>
                </c:pt>
                <c:pt idx="3578">
                  <c:v>1543.0</c:v>
                </c:pt>
                <c:pt idx="3579">
                  <c:v>1544.0</c:v>
                </c:pt>
                <c:pt idx="3580">
                  <c:v>1544.0</c:v>
                </c:pt>
                <c:pt idx="3581">
                  <c:v>1545.0</c:v>
                </c:pt>
                <c:pt idx="3582">
                  <c:v>1545.0</c:v>
                </c:pt>
                <c:pt idx="3583">
                  <c:v>1546.0</c:v>
                </c:pt>
                <c:pt idx="3584">
                  <c:v>1546.0</c:v>
                </c:pt>
                <c:pt idx="3585">
                  <c:v>1546.0</c:v>
                </c:pt>
                <c:pt idx="3586">
                  <c:v>1547.0</c:v>
                </c:pt>
                <c:pt idx="3587">
                  <c:v>1548.0</c:v>
                </c:pt>
                <c:pt idx="3588">
                  <c:v>1549.0</c:v>
                </c:pt>
                <c:pt idx="3589">
                  <c:v>1550.0</c:v>
                </c:pt>
                <c:pt idx="3590">
                  <c:v>1551.0</c:v>
                </c:pt>
                <c:pt idx="3591">
                  <c:v>1552.0</c:v>
                </c:pt>
                <c:pt idx="3592">
                  <c:v>1553.0</c:v>
                </c:pt>
                <c:pt idx="3593">
                  <c:v>1554.0</c:v>
                </c:pt>
                <c:pt idx="3594">
                  <c:v>1554.0</c:v>
                </c:pt>
                <c:pt idx="3595">
                  <c:v>1555.0</c:v>
                </c:pt>
                <c:pt idx="3596">
                  <c:v>1555.0</c:v>
                </c:pt>
                <c:pt idx="3597">
                  <c:v>1555.0</c:v>
                </c:pt>
                <c:pt idx="3598">
                  <c:v>1555.0</c:v>
                </c:pt>
                <c:pt idx="3599">
                  <c:v>1556.0</c:v>
                </c:pt>
                <c:pt idx="3600">
                  <c:v>1557.0</c:v>
                </c:pt>
                <c:pt idx="3601">
                  <c:v>1557.0</c:v>
                </c:pt>
                <c:pt idx="3602">
                  <c:v>1557.0</c:v>
                </c:pt>
                <c:pt idx="3603">
                  <c:v>1557.0</c:v>
                </c:pt>
                <c:pt idx="3604">
                  <c:v>1557.0</c:v>
                </c:pt>
                <c:pt idx="3605">
                  <c:v>1557.0</c:v>
                </c:pt>
                <c:pt idx="3606">
                  <c:v>1557.0</c:v>
                </c:pt>
                <c:pt idx="3607">
                  <c:v>1557.0</c:v>
                </c:pt>
                <c:pt idx="3608">
                  <c:v>1558.0</c:v>
                </c:pt>
                <c:pt idx="3609">
                  <c:v>1559.0</c:v>
                </c:pt>
                <c:pt idx="3610">
                  <c:v>1560.0</c:v>
                </c:pt>
                <c:pt idx="3611">
                  <c:v>1561.0</c:v>
                </c:pt>
                <c:pt idx="3612">
                  <c:v>1562.0</c:v>
                </c:pt>
                <c:pt idx="3613">
                  <c:v>1563.0</c:v>
                </c:pt>
                <c:pt idx="3614">
                  <c:v>1564.0</c:v>
                </c:pt>
                <c:pt idx="3615">
                  <c:v>1564.0</c:v>
                </c:pt>
                <c:pt idx="3616">
                  <c:v>1564.0</c:v>
                </c:pt>
                <c:pt idx="3617">
                  <c:v>1564.0</c:v>
                </c:pt>
                <c:pt idx="3618">
                  <c:v>1564.0</c:v>
                </c:pt>
                <c:pt idx="3619">
                  <c:v>1565.0</c:v>
                </c:pt>
                <c:pt idx="3620">
                  <c:v>1565.0</c:v>
                </c:pt>
                <c:pt idx="3621">
                  <c:v>1566.0</c:v>
                </c:pt>
                <c:pt idx="3622">
                  <c:v>1567.0</c:v>
                </c:pt>
                <c:pt idx="3623">
                  <c:v>1568.0</c:v>
                </c:pt>
                <c:pt idx="3624">
                  <c:v>1569.0</c:v>
                </c:pt>
                <c:pt idx="3625">
                  <c:v>1570.0</c:v>
                </c:pt>
                <c:pt idx="3626">
                  <c:v>1571.0</c:v>
                </c:pt>
                <c:pt idx="3627">
                  <c:v>1572.0</c:v>
                </c:pt>
                <c:pt idx="3628">
                  <c:v>1573.0</c:v>
                </c:pt>
                <c:pt idx="3629">
                  <c:v>1573.0</c:v>
                </c:pt>
                <c:pt idx="3630">
                  <c:v>1574.0</c:v>
                </c:pt>
                <c:pt idx="3631">
                  <c:v>1575.0</c:v>
                </c:pt>
                <c:pt idx="3632">
                  <c:v>1575.0</c:v>
                </c:pt>
                <c:pt idx="3633">
                  <c:v>1575.0</c:v>
                </c:pt>
                <c:pt idx="3634">
                  <c:v>1575.0</c:v>
                </c:pt>
                <c:pt idx="3635">
                  <c:v>1576.0</c:v>
                </c:pt>
                <c:pt idx="3636">
                  <c:v>1576.0</c:v>
                </c:pt>
                <c:pt idx="3637">
                  <c:v>1576.0</c:v>
                </c:pt>
                <c:pt idx="3638">
                  <c:v>1576.0</c:v>
                </c:pt>
                <c:pt idx="3639">
                  <c:v>1576.0</c:v>
                </c:pt>
                <c:pt idx="3640">
                  <c:v>1576.0</c:v>
                </c:pt>
                <c:pt idx="3641">
                  <c:v>1576.0</c:v>
                </c:pt>
                <c:pt idx="3642">
                  <c:v>1577.0</c:v>
                </c:pt>
                <c:pt idx="3643">
                  <c:v>1578.0</c:v>
                </c:pt>
                <c:pt idx="3644">
                  <c:v>1579.0</c:v>
                </c:pt>
                <c:pt idx="3645">
                  <c:v>1579.0</c:v>
                </c:pt>
                <c:pt idx="3646">
                  <c:v>1579.0</c:v>
                </c:pt>
                <c:pt idx="3647">
                  <c:v>1579.0</c:v>
                </c:pt>
                <c:pt idx="3648">
                  <c:v>1580.0</c:v>
                </c:pt>
                <c:pt idx="3649">
                  <c:v>1580.0</c:v>
                </c:pt>
                <c:pt idx="3650">
                  <c:v>1580.0</c:v>
                </c:pt>
                <c:pt idx="3651">
                  <c:v>1580.0</c:v>
                </c:pt>
                <c:pt idx="3652">
                  <c:v>1581.0</c:v>
                </c:pt>
                <c:pt idx="3653">
                  <c:v>1582.0</c:v>
                </c:pt>
                <c:pt idx="3654">
                  <c:v>1583.0</c:v>
                </c:pt>
                <c:pt idx="3655">
                  <c:v>1584.0</c:v>
                </c:pt>
                <c:pt idx="3656">
                  <c:v>1585.0</c:v>
                </c:pt>
                <c:pt idx="3657">
                  <c:v>1586.0</c:v>
                </c:pt>
                <c:pt idx="3658">
                  <c:v>1586.0</c:v>
                </c:pt>
                <c:pt idx="3659">
                  <c:v>1587.0</c:v>
                </c:pt>
                <c:pt idx="3660">
                  <c:v>1588.0</c:v>
                </c:pt>
                <c:pt idx="3661">
                  <c:v>1589.0</c:v>
                </c:pt>
                <c:pt idx="3662">
                  <c:v>1590.0</c:v>
                </c:pt>
                <c:pt idx="3663">
                  <c:v>1590.0</c:v>
                </c:pt>
                <c:pt idx="3664">
                  <c:v>1591.0</c:v>
                </c:pt>
                <c:pt idx="3665">
                  <c:v>1592.0</c:v>
                </c:pt>
                <c:pt idx="3666">
                  <c:v>1593.0</c:v>
                </c:pt>
                <c:pt idx="3667">
                  <c:v>1594.0</c:v>
                </c:pt>
                <c:pt idx="3668">
                  <c:v>1594.0</c:v>
                </c:pt>
                <c:pt idx="3669">
                  <c:v>1594.0</c:v>
                </c:pt>
                <c:pt idx="3670">
                  <c:v>1595.0</c:v>
                </c:pt>
                <c:pt idx="3671">
                  <c:v>1596.0</c:v>
                </c:pt>
                <c:pt idx="3672">
                  <c:v>1597.0</c:v>
                </c:pt>
                <c:pt idx="3673">
                  <c:v>1597.0</c:v>
                </c:pt>
                <c:pt idx="3674">
                  <c:v>1597.0</c:v>
                </c:pt>
                <c:pt idx="3675">
                  <c:v>1598.0</c:v>
                </c:pt>
                <c:pt idx="3676">
                  <c:v>1598.0</c:v>
                </c:pt>
                <c:pt idx="3677">
                  <c:v>1598.0</c:v>
                </c:pt>
                <c:pt idx="3678">
                  <c:v>1599.0</c:v>
                </c:pt>
                <c:pt idx="3679">
                  <c:v>1600.0</c:v>
                </c:pt>
                <c:pt idx="3680">
                  <c:v>1601.0</c:v>
                </c:pt>
                <c:pt idx="3681">
                  <c:v>1602.0</c:v>
                </c:pt>
                <c:pt idx="3682">
                  <c:v>1603.0</c:v>
                </c:pt>
                <c:pt idx="3683">
                  <c:v>1604.0</c:v>
                </c:pt>
                <c:pt idx="3684">
                  <c:v>1605.0</c:v>
                </c:pt>
                <c:pt idx="3685">
                  <c:v>1606.0</c:v>
                </c:pt>
                <c:pt idx="3686">
                  <c:v>1607.0</c:v>
                </c:pt>
                <c:pt idx="3687">
                  <c:v>1607.0</c:v>
                </c:pt>
                <c:pt idx="3688">
                  <c:v>1607.0</c:v>
                </c:pt>
                <c:pt idx="3689">
                  <c:v>1607.0</c:v>
                </c:pt>
                <c:pt idx="3690">
                  <c:v>1607.0</c:v>
                </c:pt>
                <c:pt idx="3691">
                  <c:v>1608.0</c:v>
                </c:pt>
                <c:pt idx="3692">
                  <c:v>1609.0</c:v>
                </c:pt>
                <c:pt idx="3693">
                  <c:v>1609.0</c:v>
                </c:pt>
                <c:pt idx="3694">
                  <c:v>1610.0</c:v>
                </c:pt>
                <c:pt idx="3695">
                  <c:v>1610.0</c:v>
                </c:pt>
                <c:pt idx="3696">
                  <c:v>1610.0</c:v>
                </c:pt>
                <c:pt idx="3697">
                  <c:v>1610.0</c:v>
                </c:pt>
                <c:pt idx="3698">
                  <c:v>1611.0</c:v>
                </c:pt>
                <c:pt idx="3699">
                  <c:v>1611.0</c:v>
                </c:pt>
                <c:pt idx="3700">
                  <c:v>1611.0</c:v>
                </c:pt>
                <c:pt idx="3701">
                  <c:v>1611.0</c:v>
                </c:pt>
                <c:pt idx="3702">
                  <c:v>1612.0</c:v>
                </c:pt>
                <c:pt idx="3703">
                  <c:v>1612.0</c:v>
                </c:pt>
                <c:pt idx="3704">
                  <c:v>1613.0</c:v>
                </c:pt>
                <c:pt idx="3705">
                  <c:v>1614.0</c:v>
                </c:pt>
                <c:pt idx="3706">
                  <c:v>1614.0</c:v>
                </c:pt>
                <c:pt idx="3707">
                  <c:v>1614.0</c:v>
                </c:pt>
                <c:pt idx="3708">
                  <c:v>1614.0</c:v>
                </c:pt>
                <c:pt idx="3709">
                  <c:v>1614.0</c:v>
                </c:pt>
                <c:pt idx="3710">
                  <c:v>1614.0</c:v>
                </c:pt>
                <c:pt idx="3711">
                  <c:v>1615.0</c:v>
                </c:pt>
                <c:pt idx="3712">
                  <c:v>1616.0</c:v>
                </c:pt>
                <c:pt idx="3713">
                  <c:v>1617.0</c:v>
                </c:pt>
                <c:pt idx="3714">
                  <c:v>1618.0</c:v>
                </c:pt>
                <c:pt idx="3715">
                  <c:v>1619.0</c:v>
                </c:pt>
                <c:pt idx="3716">
                  <c:v>1620.0</c:v>
                </c:pt>
                <c:pt idx="3717">
                  <c:v>1620.0</c:v>
                </c:pt>
                <c:pt idx="3718">
                  <c:v>1620.0</c:v>
                </c:pt>
                <c:pt idx="3719">
                  <c:v>1620.0</c:v>
                </c:pt>
                <c:pt idx="3720">
                  <c:v>1621.0</c:v>
                </c:pt>
                <c:pt idx="3721">
                  <c:v>1621.0</c:v>
                </c:pt>
                <c:pt idx="3722">
                  <c:v>1622.0</c:v>
                </c:pt>
                <c:pt idx="3723">
                  <c:v>1623.0</c:v>
                </c:pt>
                <c:pt idx="3724">
                  <c:v>1623.0</c:v>
                </c:pt>
                <c:pt idx="3725">
                  <c:v>1623.0</c:v>
                </c:pt>
                <c:pt idx="3726">
                  <c:v>1623.0</c:v>
                </c:pt>
                <c:pt idx="3727">
                  <c:v>1623.0</c:v>
                </c:pt>
                <c:pt idx="3728">
                  <c:v>1623.0</c:v>
                </c:pt>
                <c:pt idx="3729">
                  <c:v>1623.0</c:v>
                </c:pt>
                <c:pt idx="3730">
                  <c:v>1624.0</c:v>
                </c:pt>
                <c:pt idx="3731">
                  <c:v>1624.0</c:v>
                </c:pt>
                <c:pt idx="3732">
                  <c:v>1624.0</c:v>
                </c:pt>
                <c:pt idx="3733">
                  <c:v>1624.0</c:v>
                </c:pt>
                <c:pt idx="3734">
                  <c:v>1625.0</c:v>
                </c:pt>
                <c:pt idx="3735">
                  <c:v>1626.0</c:v>
                </c:pt>
                <c:pt idx="3736">
                  <c:v>1626.0</c:v>
                </c:pt>
                <c:pt idx="3737">
                  <c:v>1626.0</c:v>
                </c:pt>
                <c:pt idx="3738">
                  <c:v>1626.0</c:v>
                </c:pt>
                <c:pt idx="3739">
                  <c:v>1626.0</c:v>
                </c:pt>
                <c:pt idx="3740">
                  <c:v>1626.0</c:v>
                </c:pt>
                <c:pt idx="3741">
                  <c:v>1626.0</c:v>
                </c:pt>
                <c:pt idx="3742">
                  <c:v>1626.0</c:v>
                </c:pt>
                <c:pt idx="3743">
                  <c:v>1626.0</c:v>
                </c:pt>
                <c:pt idx="3744">
                  <c:v>1627.0</c:v>
                </c:pt>
                <c:pt idx="3745">
                  <c:v>1628.0</c:v>
                </c:pt>
                <c:pt idx="3746">
                  <c:v>1628.0</c:v>
                </c:pt>
                <c:pt idx="3747">
                  <c:v>1628.0</c:v>
                </c:pt>
                <c:pt idx="3748">
                  <c:v>1628.0</c:v>
                </c:pt>
                <c:pt idx="3749">
                  <c:v>1629.0</c:v>
                </c:pt>
                <c:pt idx="3750">
                  <c:v>1629.0</c:v>
                </c:pt>
                <c:pt idx="3751">
                  <c:v>1629.0</c:v>
                </c:pt>
                <c:pt idx="3752">
                  <c:v>1629.0</c:v>
                </c:pt>
                <c:pt idx="3753">
                  <c:v>1629.0</c:v>
                </c:pt>
                <c:pt idx="3754">
                  <c:v>1629.0</c:v>
                </c:pt>
                <c:pt idx="3755">
                  <c:v>1629.0</c:v>
                </c:pt>
                <c:pt idx="3756">
                  <c:v>1629.0</c:v>
                </c:pt>
                <c:pt idx="3757">
                  <c:v>1630.0</c:v>
                </c:pt>
                <c:pt idx="3758">
                  <c:v>1631.0</c:v>
                </c:pt>
                <c:pt idx="3759">
                  <c:v>1632.0</c:v>
                </c:pt>
                <c:pt idx="3760">
                  <c:v>1633.0</c:v>
                </c:pt>
                <c:pt idx="3761">
                  <c:v>1634.0</c:v>
                </c:pt>
                <c:pt idx="3762">
                  <c:v>1635.0</c:v>
                </c:pt>
                <c:pt idx="3763">
                  <c:v>1636.0</c:v>
                </c:pt>
                <c:pt idx="3764">
                  <c:v>1637.0</c:v>
                </c:pt>
                <c:pt idx="3765">
                  <c:v>1638.0</c:v>
                </c:pt>
                <c:pt idx="3766">
                  <c:v>1639.0</c:v>
                </c:pt>
                <c:pt idx="3767">
                  <c:v>1639.0</c:v>
                </c:pt>
                <c:pt idx="3768">
                  <c:v>1640.0</c:v>
                </c:pt>
                <c:pt idx="3769">
                  <c:v>1641.0</c:v>
                </c:pt>
                <c:pt idx="3770">
                  <c:v>1642.0</c:v>
                </c:pt>
                <c:pt idx="3771">
                  <c:v>1642.0</c:v>
                </c:pt>
                <c:pt idx="3772">
                  <c:v>1642.0</c:v>
                </c:pt>
                <c:pt idx="3773">
                  <c:v>1643.0</c:v>
                </c:pt>
                <c:pt idx="3774">
                  <c:v>1644.0</c:v>
                </c:pt>
                <c:pt idx="3775">
                  <c:v>1645.0</c:v>
                </c:pt>
                <c:pt idx="3776">
                  <c:v>1646.0</c:v>
                </c:pt>
                <c:pt idx="3777">
                  <c:v>1647.0</c:v>
                </c:pt>
                <c:pt idx="3778">
                  <c:v>1648.0</c:v>
                </c:pt>
                <c:pt idx="3779">
                  <c:v>1649.0</c:v>
                </c:pt>
                <c:pt idx="3780">
                  <c:v>1650.0</c:v>
                </c:pt>
                <c:pt idx="3781">
                  <c:v>1651.0</c:v>
                </c:pt>
                <c:pt idx="3782">
                  <c:v>1652.0</c:v>
                </c:pt>
                <c:pt idx="3783">
                  <c:v>1653.0</c:v>
                </c:pt>
                <c:pt idx="3784">
                  <c:v>1654.0</c:v>
                </c:pt>
                <c:pt idx="3785">
                  <c:v>1654.0</c:v>
                </c:pt>
                <c:pt idx="3786">
                  <c:v>1655.0</c:v>
                </c:pt>
                <c:pt idx="3787">
                  <c:v>1656.0</c:v>
                </c:pt>
                <c:pt idx="3788">
                  <c:v>1657.0</c:v>
                </c:pt>
                <c:pt idx="3789">
                  <c:v>1658.0</c:v>
                </c:pt>
                <c:pt idx="3790">
                  <c:v>1659.0</c:v>
                </c:pt>
                <c:pt idx="3791">
                  <c:v>1660.0</c:v>
                </c:pt>
                <c:pt idx="3792">
                  <c:v>1661.0</c:v>
                </c:pt>
                <c:pt idx="3793">
                  <c:v>1661.0</c:v>
                </c:pt>
                <c:pt idx="3794">
                  <c:v>1662.0</c:v>
                </c:pt>
                <c:pt idx="3795">
                  <c:v>1663.0</c:v>
                </c:pt>
                <c:pt idx="3796">
                  <c:v>1664.0</c:v>
                </c:pt>
                <c:pt idx="3797">
                  <c:v>1665.0</c:v>
                </c:pt>
                <c:pt idx="3798">
                  <c:v>1666.0</c:v>
                </c:pt>
                <c:pt idx="3799">
                  <c:v>1667.0</c:v>
                </c:pt>
                <c:pt idx="3800">
                  <c:v>1667.0</c:v>
                </c:pt>
                <c:pt idx="3801">
                  <c:v>1667.0</c:v>
                </c:pt>
                <c:pt idx="3802">
                  <c:v>1668.0</c:v>
                </c:pt>
                <c:pt idx="3803">
                  <c:v>1668.0</c:v>
                </c:pt>
                <c:pt idx="3804">
                  <c:v>1669.0</c:v>
                </c:pt>
                <c:pt idx="3805">
                  <c:v>1669.0</c:v>
                </c:pt>
                <c:pt idx="3806">
                  <c:v>1669.0</c:v>
                </c:pt>
                <c:pt idx="3807">
                  <c:v>1670.0</c:v>
                </c:pt>
                <c:pt idx="3808">
                  <c:v>1670.0</c:v>
                </c:pt>
                <c:pt idx="3809">
                  <c:v>1670.0</c:v>
                </c:pt>
                <c:pt idx="3810">
                  <c:v>1670.0</c:v>
                </c:pt>
                <c:pt idx="3811">
                  <c:v>1670.0</c:v>
                </c:pt>
                <c:pt idx="3812">
                  <c:v>1670.0</c:v>
                </c:pt>
                <c:pt idx="3813">
                  <c:v>1671.0</c:v>
                </c:pt>
                <c:pt idx="3814">
                  <c:v>1672.0</c:v>
                </c:pt>
                <c:pt idx="3815">
                  <c:v>1672.0</c:v>
                </c:pt>
                <c:pt idx="3816">
                  <c:v>1673.0</c:v>
                </c:pt>
                <c:pt idx="3817">
                  <c:v>1673.0</c:v>
                </c:pt>
                <c:pt idx="3818">
                  <c:v>1674.0</c:v>
                </c:pt>
                <c:pt idx="3819">
                  <c:v>1675.0</c:v>
                </c:pt>
                <c:pt idx="3820">
                  <c:v>1675.0</c:v>
                </c:pt>
                <c:pt idx="3821">
                  <c:v>1676.0</c:v>
                </c:pt>
                <c:pt idx="3822">
                  <c:v>1677.0</c:v>
                </c:pt>
                <c:pt idx="3823">
                  <c:v>1678.0</c:v>
                </c:pt>
                <c:pt idx="3824">
                  <c:v>1679.0</c:v>
                </c:pt>
                <c:pt idx="3825">
                  <c:v>1680.0</c:v>
                </c:pt>
                <c:pt idx="3826">
                  <c:v>1681.0</c:v>
                </c:pt>
                <c:pt idx="3827">
                  <c:v>1682.0</c:v>
                </c:pt>
                <c:pt idx="3828">
                  <c:v>1683.0</c:v>
                </c:pt>
                <c:pt idx="3829">
                  <c:v>1684.0</c:v>
                </c:pt>
                <c:pt idx="3830">
                  <c:v>1685.0</c:v>
                </c:pt>
                <c:pt idx="3831">
                  <c:v>1686.0</c:v>
                </c:pt>
                <c:pt idx="3832">
                  <c:v>1687.0</c:v>
                </c:pt>
                <c:pt idx="3833">
                  <c:v>1688.0</c:v>
                </c:pt>
                <c:pt idx="3834">
                  <c:v>1689.0</c:v>
                </c:pt>
                <c:pt idx="3835">
                  <c:v>1690.0</c:v>
                </c:pt>
                <c:pt idx="3836">
                  <c:v>1691.0</c:v>
                </c:pt>
                <c:pt idx="3837">
                  <c:v>1691.0</c:v>
                </c:pt>
                <c:pt idx="3838">
                  <c:v>1692.0</c:v>
                </c:pt>
                <c:pt idx="3839">
                  <c:v>1693.0</c:v>
                </c:pt>
                <c:pt idx="3840">
                  <c:v>1694.0</c:v>
                </c:pt>
                <c:pt idx="3841">
                  <c:v>1695.0</c:v>
                </c:pt>
                <c:pt idx="3842">
                  <c:v>1696.0</c:v>
                </c:pt>
                <c:pt idx="3843">
                  <c:v>1697.0</c:v>
                </c:pt>
                <c:pt idx="3844">
                  <c:v>1698.0</c:v>
                </c:pt>
                <c:pt idx="3845">
                  <c:v>1698.0</c:v>
                </c:pt>
                <c:pt idx="3846">
                  <c:v>1698.0</c:v>
                </c:pt>
                <c:pt idx="3847">
                  <c:v>1699.0</c:v>
                </c:pt>
                <c:pt idx="3848">
                  <c:v>1700.0</c:v>
                </c:pt>
                <c:pt idx="3849">
                  <c:v>1701.0</c:v>
                </c:pt>
                <c:pt idx="3850">
                  <c:v>1701.0</c:v>
                </c:pt>
                <c:pt idx="3851">
                  <c:v>1702.0</c:v>
                </c:pt>
                <c:pt idx="3852">
                  <c:v>1702.0</c:v>
                </c:pt>
                <c:pt idx="3853">
                  <c:v>1703.0</c:v>
                </c:pt>
                <c:pt idx="3854">
                  <c:v>1704.0</c:v>
                </c:pt>
                <c:pt idx="3855">
                  <c:v>1705.0</c:v>
                </c:pt>
                <c:pt idx="3856">
                  <c:v>1705.0</c:v>
                </c:pt>
                <c:pt idx="3857">
                  <c:v>1706.0</c:v>
                </c:pt>
                <c:pt idx="3858">
                  <c:v>1707.0</c:v>
                </c:pt>
                <c:pt idx="3859">
                  <c:v>1708.0</c:v>
                </c:pt>
                <c:pt idx="3860">
                  <c:v>1709.0</c:v>
                </c:pt>
                <c:pt idx="3861">
                  <c:v>1709.0</c:v>
                </c:pt>
                <c:pt idx="3862">
                  <c:v>1710.0</c:v>
                </c:pt>
                <c:pt idx="3863">
                  <c:v>1711.0</c:v>
                </c:pt>
                <c:pt idx="3864">
                  <c:v>1711.0</c:v>
                </c:pt>
                <c:pt idx="3865">
                  <c:v>1712.0</c:v>
                </c:pt>
                <c:pt idx="3866">
                  <c:v>1713.0</c:v>
                </c:pt>
                <c:pt idx="3867">
                  <c:v>1713.0</c:v>
                </c:pt>
                <c:pt idx="3868">
                  <c:v>1714.0</c:v>
                </c:pt>
                <c:pt idx="3869">
                  <c:v>1714.0</c:v>
                </c:pt>
                <c:pt idx="3870">
                  <c:v>1715.0</c:v>
                </c:pt>
                <c:pt idx="3871">
                  <c:v>1716.0</c:v>
                </c:pt>
                <c:pt idx="3872">
                  <c:v>1717.0</c:v>
                </c:pt>
                <c:pt idx="3873">
                  <c:v>1718.0</c:v>
                </c:pt>
                <c:pt idx="3874">
                  <c:v>1719.0</c:v>
                </c:pt>
                <c:pt idx="3875">
                  <c:v>1720.0</c:v>
                </c:pt>
                <c:pt idx="3876">
                  <c:v>1721.0</c:v>
                </c:pt>
                <c:pt idx="3877">
                  <c:v>1722.0</c:v>
                </c:pt>
                <c:pt idx="3878">
                  <c:v>1723.0</c:v>
                </c:pt>
                <c:pt idx="3879">
                  <c:v>1723.0</c:v>
                </c:pt>
                <c:pt idx="3880">
                  <c:v>1723.0</c:v>
                </c:pt>
                <c:pt idx="3881">
                  <c:v>1724.0</c:v>
                </c:pt>
                <c:pt idx="3882">
                  <c:v>1725.0</c:v>
                </c:pt>
                <c:pt idx="3883">
                  <c:v>1725.0</c:v>
                </c:pt>
                <c:pt idx="3884">
                  <c:v>1726.0</c:v>
                </c:pt>
                <c:pt idx="3885">
                  <c:v>1726.0</c:v>
                </c:pt>
                <c:pt idx="3886">
                  <c:v>1726.0</c:v>
                </c:pt>
                <c:pt idx="3887">
                  <c:v>1726.0</c:v>
                </c:pt>
                <c:pt idx="3888">
                  <c:v>1726.0</c:v>
                </c:pt>
                <c:pt idx="3889">
                  <c:v>1726.0</c:v>
                </c:pt>
                <c:pt idx="3890">
                  <c:v>1726.0</c:v>
                </c:pt>
                <c:pt idx="3891">
                  <c:v>1726.0</c:v>
                </c:pt>
                <c:pt idx="3892">
                  <c:v>1726.0</c:v>
                </c:pt>
                <c:pt idx="3893">
                  <c:v>1726.0</c:v>
                </c:pt>
                <c:pt idx="3894">
                  <c:v>1726.0</c:v>
                </c:pt>
                <c:pt idx="3895">
                  <c:v>1726.0</c:v>
                </c:pt>
                <c:pt idx="3896">
                  <c:v>1726.0</c:v>
                </c:pt>
                <c:pt idx="3897">
                  <c:v>1726.0</c:v>
                </c:pt>
                <c:pt idx="3898">
                  <c:v>1726.0</c:v>
                </c:pt>
                <c:pt idx="3899">
                  <c:v>1726.0</c:v>
                </c:pt>
                <c:pt idx="3900">
                  <c:v>1726.0</c:v>
                </c:pt>
                <c:pt idx="3901">
                  <c:v>1726.0</c:v>
                </c:pt>
                <c:pt idx="3902">
                  <c:v>1726.0</c:v>
                </c:pt>
                <c:pt idx="3903">
                  <c:v>1726.0</c:v>
                </c:pt>
                <c:pt idx="3904">
                  <c:v>1726.0</c:v>
                </c:pt>
                <c:pt idx="3905">
                  <c:v>1726.0</c:v>
                </c:pt>
                <c:pt idx="3906">
                  <c:v>1726.0</c:v>
                </c:pt>
                <c:pt idx="3907">
                  <c:v>1726.0</c:v>
                </c:pt>
                <c:pt idx="3908">
                  <c:v>1726.0</c:v>
                </c:pt>
                <c:pt idx="3909">
                  <c:v>1726.0</c:v>
                </c:pt>
                <c:pt idx="3910">
                  <c:v>1726.0</c:v>
                </c:pt>
                <c:pt idx="3911">
                  <c:v>1727.0</c:v>
                </c:pt>
                <c:pt idx="3912">
                  <c:v>1727.0</c:v>
                </c:pt>
                <c:pt idx="3913">
                  <c:v>1728.0</c:v>
                </c:pt>
                <c:pt idx="3914">
                  <c:v>1729.0</c:v>
                </c:pt>
                <c:pt idx="3915">
                  <c:v>1730.0</c:v>
                </c:pt>
                <c:pt idx="3916">
                  <c:v>1731.0</c:v>
                </c:pt>
                <c:pt idx="3917">
                  <c:v>1732.0</c:v>
                </c:pt>
                <c:pt idx="3918">
                  <c:v>1733.0</c:v>
                </c:pt>
                <c:pt idx="3919">
                  <c:v>1733.0</c:v>
                </c:pt>
                <c:pt idx="3920">
                  <c:v>1733.0</c:v>
                </c:pt>
                <c:pt idx="3921">
                  <c:v>1734.0</c:v>
                </c:pt>
                <c:pt idx="3922">
                  <c:v>1735.0</c:v>
                </c:pt>
                <c:pt idx="3923">
                  <c:v>1735.0</c:v>
                </c:pt>
                <c:pt idx="3924">
                  <c:v>1736.0</c:v>
                </c:pt>
                <c:pt idx="3925">
                  <c:v>1736.0</c:v>
                </c:pt>
                <c:pt idx="3926">
                  <c:v>1737.0</c:v>
                </c:pt>
                <c:pt idx="3927">
                  <c:v>1737.0</c:v>
                </c:pt>
                <c:pt idx="3928">
                  <c:v>1737.0</c:v>
                </c:pt>
                <c:pt idx="3929">
                  <c:v>1737.0</c:v>
                </c:pt>
                <c:pt idx="3930">
                  <c:v>1737.0</c:v>
                </c:pt>
                <c:pt idx="3931">
                  <c:v>1737.0</c:v>
                </c:pt>
                <c:pt idx="3932">
                  <c:v>1737.0</c:v>
                </c:pt>
                <c:pt idx="3933">
                  <c:v>1737.0</c:v>
                </c:pt>
                <c:pt idx="3934">
                  <c:v>1737.0</c:v>
                </c:pt>
                <c:pt idx="3935">
                  <c:v>1737.0</c:v>
                </c:pt>
                <c:pt idx="3936">
                  <c:v>1737.0</c:v>
                </c:pt>
                <c:pt idx="3937">
                  <c:v>1737.0</c:v>
                </c:pt>
                <c:pt idx="3938">
                  <c:v>1737.0</c:v>
                </c:pt>
                <c:pt idx="3939">
                  <c:v>1737.0</c:v>
                </c:pt>
                <c:pt idx="3940">
                  <c:v>1737.0</c:v>
                </c:pt>
                <c:pt idx="3941">
                  <c:v>1737.0</c:v>
                </c:pt>
                <c:pt idx="3942">
                  <c:v>1737.0</c:v>
                </c:pt>
                <c:pt idx="3943">
                  <c:v>1737.0</c:v>
                </c:pt>
                <c:pt idx="3944">
                  <c:v>1737.0</c:v>
                </c:pt>
                <c:pt idx="3945">
                  <c:v>1737.0</c:v>
                </c:pt>
                <c:pt idx="3946">
                  <c:v>1737.0</c:v>
                </c:pt>
                <c:pt idx="3947">
                  <c:v>1737.0</c:v>
                </c:pt>
                <c:pt idx="3948">
                  <c:v>1738.0</c:v>
                </c:pt>
                <c:pt idx="3949">
                  <c:v>1739.0</c:v>
                </c:pt>
                <c:pt idx="3950">
                  <c:v>1740.0</c:v>
                </c:pt>
                <c:pt idx="3951">
                  <c:v>1740.0</c:v>
                </c:pt>
                <c:pt idx="3952">
                  <c:v>1740.0</c:v>
                </c:pt>
                <c:pt idx="3953">
                  <c:v>1740.0</c:v>
                </c:pt>
                <c:pt idx="3954">
                  <c:v>1740.0</c:v>
                </c:pt>
                <c:pt idx="3955">
                  <c:v>1741.0</c:v>
                </c:pt>
                <c:pt idx="3956">
                  <c:v>1741.0</c:v>
                </c:pt>
                <c:pt idx="3957">
                  <c:v>1741.0</c:v>
                </c:pt>
                <c:pt idx="3958">
                  <c:v>1742.0</c:v>
                </c:pt>
                <c:pt idx="3959">
                  <c:v>1743.0</c:v>
                </c:pt>
                <c:pt idx="3960">
                  <c:v>1744.0</c:v>
                </c:pt>
                <c:pt idx="3961">
                  <c:v>1745.0</c:v>
                </c:pt>
                <c:pt idx="3962">
                  <c:v>1745.0</c:v>
                </c:pt>
                <c:pt idx="3963">
                  <c:v>1746.0</c:v>
                </c:pt>
                <c:pt idx="3964">
                  <c:v>1747.0</c:v>
                </c:pt>
                <c:pt idx="3965">
                  <c:v>1748.0</c:v>
                </c:pt>
                <c:pt idx="3966">
                  <c:v>1748.0</c:v>
                </c:pt>
                <c:pt idx="3967">
                  <c:v>1749.0</c:v>
                </c:pt>
                <c:pt idx="3968">
                  <c:v>1750.0</c:v>
                </c:pt>
                <c:pt idx="3969">
                  <c:v>1751.0</c:v>
                </c:pt>
                <c:pt idx="3970">
                  <c:v>1752.0</c:v>
                </c:pt>
                <c:pt idx="3971">
                  <c:v>1753.0</c:v>
                </c:pt>
                <c:pt idx="3972">
                  <c:v>1754.0</c:v>
                </c:pt>
                <c:pt idx="3973">
                  <c:v>1755.0</c:v>
                </c:pt>
                <c:pt idx="3974">
                  <c:v>1756.0</c:v>
                </c:pt>
                <c:pt idx="3975">
                  <c:v>1756.0</c:v>
                </c:pt>
                <c:pt idx="3976">
                  <c:v>1757.0</c:v>
                </c:pt>
                <c:pt idx="3977">
                  <c:v>1757.0</c:v>
                </c:pt>
                <c:pt idx="3978">
                  <c:v>1757.0</c:v>
                </c:pt>
                <c:pt idx="3979">
                  <c:v>1758.0</c:v>
                </c:pt>
                <c:pt idx="3980">
                  <c:v>1759.0</c:v>
                </c:pt>
                <c:pt idx="3981">
                  <c:v>1760.0</c:v>
                </c:pt>
                <c:pt idx="3982">
                  <c:v>1761.0</c:v>
                </c:pt>
                <c:pt idx="3983">
                  <c:v>1761.0</c:v>
                </c:pt>
                <c:pt idx="3984">
                  <c:v>1761.0</c:v>
                </c:pt>
                <c:pt idx="3985">
                  <c:v>1762.0</c:v>
                </c:pt>
                <c:pt idx="3986">
                  <c:v>1762.0</c:v>
                </c:pt>
                <c:pt idx="3987">
                  <c:v>1762.0</c:v>
                </c:pt>
                <c:pt idx="3988">
                  <c:v>1762.0</c:v>
                </c:pt>
                <c:pt idx="3989">
                  <c:v>1762.0</c:v>
                </c:pt>
                <c:pt idx="3990">
                  <c:v>1762.0</c:v>
                </c:pt>
                <c:pt idx="3991">
                  <c:v>1762.0</c:v>
                </c:pt>
                <c:pt idx="3992">
                  <c:v>1762.0</c:v>
                </c:pt>
                <c:pt idx="3993">
                  <c:v>1762.0</c:v>
                </c:pt>
                <c:pt idx="3994">
                  <c:v>1762.0</c:v>
                </c:pt>
                <c:pt idx="3995">
                  <c:v>1762.0</c:v>
                </c:pt>
                <c:pt idx="3996">
                  <c:v>1762.0</c:v>
                </c:pt>
                <c:pt idx="3997">
                  <c:v>1762.0</c:v>
                </c:pt>
                <c:pt idx="3998">
                  <c:v>1762.0</c:v>
                </c:pt>
                <c:pt idx="3999">
                  <c:v>1762.0</c:v>
                </c:pt>
                <c:pt idx="4000">
                  <c:v>1762.0</c:v>
                </c:pt>
                <c:pt idx="4001">
                  <c:v>1762.0</c:v>
                </c:pt>
                <c:pt idx="4002">
                  <c:v>1762.0</c:v>
                </c:pt>
                <c:pt idx="4003">
                  <c:v>1762.0</c:v>
                </c:pt>
                <c:pt idx="4004">
                  <c:v>1762.0</c:v>
                </c:pt>
                <c:pt idx="4005">
                  <c:v>1762.0</c:v>
                </c:pt>
                <c:pt idx="4006">
                  <c:v>1762.0</c:v>
                </c:pt>
                <c:pt idx="4007">
                  <c:v>1762.0</c:v>
                </c:pt>
                <c:pt idx="4008">
                  <c:v>1762.0</c:v>
                </c:pt>
                <c:pt idx="4009">
                  <c:v>1762.0</c:v>
                </c:pt>
                <c:pt idx="4010">
                  <c:v>1763.0</c:v>
                </c:pt>
                <c:pt idx="4011">
                  <c:v>1764.0</c:v>
                </c:pt>
                <c:pt idx="4012">
                  <c:v>1765.0</c:v>
                </c:pt>
                <c:pt idx="4013">
                  <c:v>1766.0</c:v>
                </c:pt>
                <c:pt idx="4014">
                  <c:v>1766.0</c:v>
                </c:pt>
                <c:pt idx="4015">
                  <c:v>1766.0</c:v>
                </c:pt>
                <c:pt idx="4016">
                  <c:v>1766.0</c:v>
                </c:pt>
                <c:pt idx="4017">
                  <c:v>1766.0</c:v>
                </c:pt>
                <c:pt idx="4018">
                  <c:v>1766.0</c:v>
                </c:pt>
                <c:pt idx="4019">
                  <c:v>1766.0</c:v>
                </c:pt>
                <c:pt idx="4020">
                  <c:v>1766.0</c:v>
                </c:pt>
                <c:pt idx="4021">
                  <c:v>1766.0</c:v>
                </c:pt>
                <c:pt idx="4022">
                  <c:v>1767.0</c:v>
                </c:pt>
                <c:pt idx="4023">
                  <c:v>1768.0</c:v>
                </c:pt>
                <c:pt idx="4024">
                  <c:v>1768.0</c:v>
                </c:pt>
                <c:pt idx="4025">
                  <c:v>1769.0</c:v>
                </c:pt>
                <c:pt idx="4026">
                  <c:v>1769.0</c:v>
                </c:pt>
                <c:pt idx="4027">
                  <c:v>1769.0</c:v>
                </c:pt>
                <c:pt idx="4028">
                  <c:v>1769.0</c:v>
                </c:pt>
                <c:pt idx="4029">
                  <c:v>1770.0</c:v>
                </c:pt>
                <c:pt idx="4030">
                  <c:v>1771.0</c:v>
                </c:pt>
                <c:pt idx="4031">
                  <c:v>1771.0</c:v>
                </c:pt>
                <c:pt idx="4032">
                  <c:v>1771.0</c:v>
                </c:pt>
                <c:pt idx="4033">
                  <c:v>1771.0</c:v>
                </c:pt>
                <c:pt idx="4034">
                  <c:v>1771.0</c:v>
                </c:pt>
                <c:pt idx="4035">
                  <c:v>1772.0</c:v>
                </c:pt>
                <c:pt idx="4036">
                  <c:v>1772.0</c:v>
                </c:pt>
                <c:pt idx="4037">
                  <c:v>1772.0</c:v>
                </c:pt>
                <c:pt idx="4038">
                  <c:v>1773.0</c:v>
                </c:pt>
                <c:pt idx="4039">
                  <c:v>1773.0</c:v>
                </c:pt>
                <c:pt idx="4040">
                  <c:v>1773.0</c:v>
                </c:pt>
                <c:pt idx="4041">
                  <c:v>1773.0</c:v>
                </c:pt>
                <c:pt idx="4042">
                  <c:v>1773.0</c:v>
                </c:pt>
                <c:pt idx="4043">
                  <c:v>1774.0</c:v>
                </c:pt>
                <c:pt idx="4044">
                  <c:v>1775.0</c:v>
                </c:pt>
                <c:pt idx="4045">
                  <c:v>1776.0</c:v>
                </c:pt>
                <c:pt idx="4046">
                  <c:v>1777.0</c:v>
                </c:pt>
                <c:pt idx="4047">
                  <c:v>1777.0</c:v>
                </c:pt>
                <c:pt idx="4048">
                  <c:v>1777.0</c:v>
                </c:pt>
                <c:pt idx="4049">
                  <c:v>1777.0</c:v>
                </c:pt>
                <c:pt idx="4050">
                  <c:v>1777.0</c:v>
                </c:pt>
                <c:pt idx="4051">
                  <c:v>1777.0</c:v>
                </c:pt>
                <c:pt idx="4052">
                  <c:v>1777.0</c:v>
                </c:pt>
                <c:pt idx="4053">
                  <c:v>1777.0</c:v>
                </c:pt>
                <c:pt idx="4054">
                  <c:v>1777.0</c:v>
                </c:pt>
                <c:pt idx="4055">
                  <c:v>1777.0</c:v>
                </c:pt>
                <c:pt idx="4056">
                  <c:v>1777.0</c:v>
                </c:pt>
                <c:pt idx="4057">
                  <c:v>1777.0</c:v>
                </c:pt>
                <c:pt idx="4058">
                  <c:v>1777.0</c:v>
                </c:pt>
                <c:pt idx="4059">
                  <c:v>1778.0</c:v>
                </c:pt>
                <c:pt idx="4060">
                  <c:v>1778.0</c:v>
                </c:pt>
                <c:pt idx="4061">
                  <c:v>1778.0</c:v>
                </c:pt>
                <c:pt idx="4062">
                  <c:v>1778.0</c:v>
                </c:pt>
                <c:pt idx="4063">
                  <c:v>1778.0</c:v>
                </c:pt>
                <c:pt idx="4064">
                  <c:v>1778.0</c:v>
                </c:pt>
                <c:pt idx="4065">
                  <c:v>1779.0</c:v>
                </c:pt>
                <c:pt idx="4066">
                  <c:v>1779.0</c:v>
                </c:pt>
                <c:pt idx="4067">
                  <c:v>1780.0</c:v>
                </c:pt>
                <c:pt idx="4068">
                  <c:v>1780.0</c:v>
                </c:pt>
                <c:pt idx="4069">
                  <c:v>1781.0</c:v>
                </c:pt>
                <c:pt idx="4070">
                  <c:v>1781.0</c:v>
                </c:pt>
                <c:pt idx="4071">
                  <c:v>1782.0</c:v>
                </c:pt>
                <c:pt idx="4072">
                  <c:v>1783.0</c:v>
                </c:pt>
                <c:pt idx="4073">
                  <c:v>1784.0</c:v>
                </c:pt>
                <c:pt idx="4074">
                  <c:v>1785.0</c:v>
                </c:pt>
                <c:pt idx="4075">
                  <c:v>1786.0</c:v>
                </c:pt>
                <c:pt idx="4076">
                  <c:v>1787.0</c:v>
                </c:pt>
                <c:pt idx="4077">
                  <c:v>1787.0</c:v>
                </c:pt>
                <c:pt idx="4078">
                  <c:v>1788.0</c:v>
                </c:pt>
                <c:pt idx="4079">
                  <c:v>1788.0</c:v>
                </c:pt>
                <c:pt idx="4080">
                  <c:v>1788.0</c:v>
                </c:pt>
                <c:pt idx="4081">
                  <c:v>1789.0</c:v>
                </c:pt>
                <c:pt idx="4082">
                  <c:v>1790.0</c:v>
                </c:pt>
                <c:pt idx="4083">
                  <c:v>1790.0</c:v>
                </c:pt>
                <c:pt idx="4084">
                  <c:v>1790.0</c:v>
                </c:pt>
                <c:pt idx="4085">
                  <c:v>1790.0</c:v>
                </c:pt>
                <c:pt idx="4086">
                  <c:v>1790.0</c:v>
                </c:pt>
                <c:pt idx="4087">
                  <c:v>1790.0</c:v>
                </c:pt>
                <c:pt idx="4088">
                  <c:v>1790.0</c:v>
                </c:pt>
                <c:pt idx="4089">
                  <c:v>1790.0</c:v>
                </c:pt>
                <c:pt idx="4090">
                  <c:v>1790.0</c:v>
                </c:pt>
                <c:pt idx="4091">
                  <c:v>1790.0</c:v>
                </c:pt>
                <c:pt idx="4092">
                  <c:v>1790.0</c:v>
                </c:pt>
                <c:pt idx="4093">
                  <c:v>1790.0</c:v>
                </c:pt>
                <c:pt idx="4094">
                  <c:v>1790.0</c:v>
                </c:pt>
                <c:pt idx="4095">
                  <c:v>1790.0</c:v>
                </c:pt>
                <c:pt idx="4096">
                  <c:v>1790.0</c:v>
                </c:pt>
                <c:pt idx="4097">
                  <c:v>1790.0</c:v>
                </c:pt>
                <c:pt idx="4098">
                  <c:v>1790.0</c:v>
                </c:pt>
                <c:pt idx="4099">
                  <c:v>1790.0</c:v>
                </c:pt>
                <c:pt idx="4100">
                  <c:v>1790.0</c:v>
                </c:pt>
                <c:pt idx="4101">
                  <c:v>1790.0</c:v>
                </c:pt>
                <c:pt idx="4102">
                  <c:v>1790.0</c:v>
                </c:pt>
                <c:pt idx="4103">
                  <c:v>1790.0</c:v>
                </c:pt>
                <c:pt idx="4104">
                  <c:v>1790.0</c:v>
                </c:pt>
                <c:pt idx="4105">
                  <c:v>1790.0</c:v>
                </c:pt>
                <c:pt idx="4106">
                  <c:v>1790.0</c:v>
                </c:pt>
                <c:pt idx="4107">
                  <c:v>1790.0</c:v>
                </c:pt>
                <c:pt idx="4108">
                  <c:v>1790.0</c:v>
                </c:pt>
                <c:pt idx="4109">
                  <c:v>1790.0</c:v>
                </c:pt>
                <c:pt idx="4110">
                  <c:v>1790.0</c:v>
                </c:pt>
                <c:pt idx="4111">
                  <c:v>1790.0</c:v>
                </c:pt>
                <c:pt idx="4112">
                  <c:v>1790.0</c:v>
                </c:pt>
                <c:pt idx="4113">
                  <c:v>1790.0</c:v>
                </c:pt>
                <c:pt idx="4114">
                  <c:v>1790.0</c:v>
                </c:pt>
                <c:pt idx="4115">
                  <c:v>1790.0</c:v>
                </c:pt>
                <c:pt idx="4116">
                  <c:v>1790.0</c:v>
                </c:pt>
                <c:pt idx="4117">
                  <c:v>1790.0</c:v>
                </c:pt>
                <c:pt idx="4118">
                  <c:v>1790.0</c:v>
                </c:pt>
                <c:pt idx="4119">
                  <c:v>1790.0</c:v>
                </c:pt>
                <c:pt idx="4120">
                  <c:v>1790.0</c:v>
                </c:pt>
                <c:pt idx="4121">
                  <c:v>1790.0</c:v>
                </c:pt>
                <c:pt idx="4122">
                  <c:v>1790.0</c:v>
                </c:pt>
                <c:pt idx="4123">
                  <c:v>1790.0</c:v>
                </c:pt>
                <c:pt idx="4124">
                  <c:v>1790.0</c:v>
                </c:pt>
                <c:pt idx="4125">
                  <c:v>1790.0</c:v>
                </c:pt>
                <c:pt idx="4126">
                  <c:v>1790.0</c:v>
                </c:pt>
                <c:pt idx="4127">
                  <c:v>1790.0</c:v>
                </c:pt>
                <c:pt idx="4128">
                  <c:v>1790.0</c:v>
                </c:pt>
                <c:pt idx="4129">
                  <c:v>1791.0</c:v>
                </c:pt>
                <c:pt idx="4130">
                  <c:v>1792.0</c:v>
                </c:pt>
                <c:pt idx="4131">
                  <c:v>1793.0</c:v>
                </c:pt>
                <c:pt idx="4132">
                  <c:v>1794.0</c:v>
                </c:pt>
                <c:pt idx="4133">
                  <c:v>1794.0</c:v>
                </c:pt>
                <c:pt idx="4134">
                  <c:v>1794.0</c:v>
                </c:pt>
                <c:pt idx="4135">
                  <c:v>1794.0</c:v>
                </c:pt>
                <c:pt idx="4136">
                  <c:v>1795.0</c:v>
                </c:pt>
                <c:pt idx="4137">
                  <c:v>1796.0</c:v>
                </c:pt>
                <c:pt idx="4138">
                  <c:v>1796.0</c:v>
                </c:pt>
                <c:pt idx="4139">
                  <c:v>1797.0</c:v>
                </c:pt>
                <c:pt idx="4140">
                  <c:v>1798.0</c:v>
                </c:pt>
                <c:pt idx="4141">
                  <c:v>1798.0</c:v>
                </c:pt>
                <c:pt idx="4142">
                  <c:v>1798.0</c:v>
                </c:pt>
                <c:pt idx="4143">
                  <c:v>1798.0</c:v>
                </c:pt>
                <c:pt idx="4144">
                  <c:v>1799.0</c:v>
                </c:pt>
                <c:pt idx="4145">
                  <c:v>1800.0</c:v>
                </c:pt>
                <c:pt idx="4146">
                  <c:v>1800.0</c:v>
                </c:pt>
                <c:pt idx="4147">
                  <c:v>1801.0</c:v>
                </c:pt>
                <c:pt idx="4148">
                  <c:v>1801.0</c:v>
                </c:pt>
                <c:pt idx="4149">
                  <c:v>1801.0</c:v>
                </c:pt>
                <c:pt idx="4150">
                  <c:v>1802.0</c:v>
                </c:pt>
                <c:pt idx="4151">
                  <c:v>1803.0</c:v>
                </c:pt>
                <c:pt idx="4152">
                  <c:v>1804.0</c:v>
                </c:pt>
                <c:pt idx="4153">
                  <c:v>1805.0</c:v>
                </c:pt>
                <c:pt idx="4154">
                  <c:v>1806.0</c:v>
                </c:pt>
                <c:pt idx="4155">
                  <c:v>1807.0</c:v>
                </c:pt>
                <c:pt idx="4156">
                  <c:v>1808.0</c:v>
                </c:pt>
                <c:pt idx="4157">
                  <c:v>1809.0</c:v>
                </c:pt>
                <c:pt idx="4158">
                  <c:v>1809.0</c:v>
                </c:pt>
                <c:pt idx="4159">
                  <c:v>1809.0</c:v>
                </c:pt>
                <c:pt idx="4160">
                  <c:v>1809.0</c:v>
                </c:pt>
                <c:pt idx="4161">
                  <c:v>1809.0</c:v>
                </c:pt>
                <c:pt idx="4162">
                  <c:v>1810.0</c:v>
                </c:pt>
                <c:pt idx="4163">
                  <c:v>1811.0</c:v>
                </c:pt>
                <c:pt idx="4164">
                  <c:v>1811.0</c:v>
                </c:pt>
                <c:pt idx="4165">
                  <c:v>1811.0</c:v>
                </c:pt>
                <c:pt idx="4166">
                  <c:v>1811.0</c:v>
                </c:pt>
                <c:pt idx="4167">
                  <c:v>1811.0</c:v>
                </c:pt>
                <c:pt idx="4168">
                  <c:v>1811.0</c:v>
                </c:pt>
                <c:pt idx="4169">
                  <c:v>1811.0</c:v>
                </c:pt>
                <c:pt idx="4170">
                  <c:v>1811.0</c:v>
                </c:pt>
                <c:pt idx="4171">
                  <c:v>1811.0</c:v>
                </c:pt>
                <c:pt idx="4172">
                  <c:v>1811.0</c:v>
                </c:pt>
                <c:pt idx="4173">
                  <c:v>1811.0</c:v>
                </c:pt>
                <c:pt idx="4174">
                  <c:v>1811.0</c:v>
                </c:pt>
                <c:pt idx="4175">
                  <c:v>1811.0</c:v>
                </c:pt>
                <c:pt idx="4176">
                  <c:v>1811.0</c:v>
                </c:pt>
                <c:pt idx="4177">
                  <c:v>1811.0</c:v>
                </c:pt>
                <c:pt idx="4178">
                  <c:v>1811.0</c:v>
                </c:pt>
                <c:pt idx="4179">
                  <c:v>1812.0</c:v>
                </c:pt>
                <c:pt idx="4180">
                  <c:v>1813.0</c:v>
                </c:pt>
                <c:pt idx="4181">
                  <c:v>1813.0</c:v>
                </c:pt>
                <c:pt idx="4182">
                  <c:v>1814.0</c:v>
                </c:pt>
                <c:pt idx="4183">
                  <c:v>1814.0</c:v>
                </c:pt>
                <c:pt idx="4184">
                  <c:v>1814.0</c:v>
                </c:pt>
                <c:pt idx="4185">
                  <c:v>1814.0</c:v>
                </c:pt>
                <c:pt idx="4186">
                  <c:v>1814.0</c:v>
                </c:pt>
                <c:pt idx="4187">
                  <c:v>1814.0</c:v>
                </c:pt>
                <c:pt idx="4188">
                  <c:v>1814.0</c:v>
                </c:pt>
                <c:pt idx="4189">
                  <c:v>1815.0</c:v>
                </c:pt>
                <c:pt idx="4190">
                  <c:v>1816.0</c:v>
                </c:pt>
                <c:pt idx="4191">
                  <c:v>1816.0</c:v>
                </c:pt>
                <c:pt idx="4192">
                  <c:v>1817.0</c:v>
                </c:pt>
                <c:pt idx="4193">
                  <c:v>1817.0</c:v>
                </c:pt>
                <c:pt idx="4194">
                  <c:v>1817.0</c:v>
                </c:pt>
                <c:pt idx="4195">
                  <c:v>1817.0</c:v>
                </c:pt>
                <c:pt idx="4196">
                  <c:v>1817.0</c:v>
                </c:pt>
                <c:pt idx="4197">
                  <c:v>1817.0</c:v>
                </c:pt>
                <c:pt idx="4198">
                  <c:v>1817.0</c:v>
                </c:pt>
                <c:pt idx="4199">
                  <c:v>1817.0</c:v>
                </c:pt>
                <c:pt idx="4200">
                  <c:v>1817.0</c:v>
                </c:pt>
                <c:pt idx="4201">
                  <c:v>1817.0</c:v>
                </c:pt>
                <c:pt idx="4202">
                  <c:v>1817.0</c:v>
                </c:pt>
                <c:pt idx="4203">
                  <c:v>1817.0</c:v>
                </c:pt>
                <c:pt idx="4204">
                  <c:v>1817.0</c:v>
                </c:pt>
                <c:pt idx="4205">
                  <c:v>1817.0</c:v>
                </c:pt>
                <c:pt idx="4206">
                  <c:v>1818.0</c:v>
                </c:pt>
                <c:pt idx="4207">
                  <c:v>1819.0</c:v>
                </c:pt>
                <c:pt idx="4208">
                  <c:v>1819.0</c:v>
                </c:pt>
                <c:pt idx="4209">
                  <c:v>1820.0</c:v>
                </c:pt>
                <c:pt idx="4210">
                  <c:v>1821.0</c:v>
                </c:pt>
                <c:pt idx="4211">
                  <c:v>1822.0</c:v>
                </c:pt>
                <c:pt idx="4212">
                  <c:v>1822.0</c:v>
                </c:pt>
                <c:pt idx="4213">
                  <c:v>1822.0</c:v>
                </c:pt>
                <c:pt idx="4214">
                  <c:v>1822.0</c:v>
                </c:pt>
                <c:pt idx="4215">
                  <c:v>1822.0</c:v>
                </c:pt>
                <c:pt idx="4216">
                  <c:v>1823.0</c:v>
                </c:pt>
                <c:pt idx="4217">
                  <c:v>1823.0</c:v>
                </c:pt>
                <c:pt idx="4218">
                  <c:v>1823.0</c:v>
                </c:pt>
                <c:pt idx="4219">
                  <c:v>1823.0</c:v>
                </c:pt>
                <c:pt idx="4220">
                  <c:v>1823.0</c:v>
                </c:pt>
                <c:pt idx="4221">
                  <c:v>1824.0</c:v>
                </c:pt>
                <c:pt idx="4222">
                  <c:v>1824.0</c:v>
                </c:pt>
                <c:pt idx="4223">
                  <c:v>1824.0</c:v>
                </c:pt>
                <c:pt idx="4224">
                  <c:v>1824.0</c:v>
                </c:pt>
                <c:pt idx="4225">
                  <c:v>1824.0</c:v>
                </c:pt>
                <c:pt idx="4226">
                  <c:v>1824.0</c:v>
                </c:pt>
                <c:pt idx="4227">
                  <c:v>1824.0</c:v>
                </c:pt>
                <c:pt idx="4228">
                  <c:v>1824.0</c:v>
                </c:pt>
                <c:pt idx="4229">
                  <c:v>1824.0</c:v>
                </c:pt>
                <c:pt idx="4230">
                  <c:v>1824.0</c:v>
                </c:pt>
                <c:pt idx="4231">
                  <c:v>1824.0</c:v>
                </c:pt>
                <c:pt idx="4232">
                  <c:v>1824.0</c:v>
                </c:pt>
                <c:pt idx="4233">
                  <c:v>1824.0</c:v>
                </c:pt>
                <c:pt idx="4234">
                  <c:v>1824.0</c:v>
                </c:pt>
                <c:pt idx="4235">
                  <c:v>1824.0</c:v>
                </c:pt>
                <c:pt idx="4236">
                  <c:v>1824.0</c:v>
                </c:pt>
                <c:pt idx="4237">
                  <c:v>1824.0</c:v>
                </c:pt>
                <c:pt idx="4238">
                  <c:v>1824.0</c:v>
                </c:pt>
                <c:pt idx="4239">
                  <c:v>1824.0</c:v>
                </c:pt>
                <c:pt idx="4240">
                  <c:v>1824.0</c:v>
                </c:pt>
                <c:pt idx="4241">
                  <c:v>1824.0</c:v>
                </c:pt>
                <c:pt idx="4242">
                  <c:v>1824.0</c:v>
                </c:pt>
                <c:pt idx="4243">
                  <c:v>1824.0</c:v>
                </c:pt>
                <c:pt idx="4244">
                  <c:v>1824.0</c:v>
                </c:pt>
                <c:pt idx="4245">
                  <c:v>1824.0</c:v>
                </c:pt>
                <c:pt idx="4246">
                  <c:v>1824.0</c:v>
                </c:pt>
                <c:pt idx="4247">
                  <c:v>1824.0</c:v>
                </c:pt>
                <c:pt idx="4248">
                  <c:v>1824.0</c:v>
                </c:pt>
                <c:pt idx="4249">
                  <c:v>1825.0</c:v>
                </c:pt>
                <c:pt idx="4250">
                  <c:v>1825.0</c:v>
                </c:pt>
                <c:pt idx="4251">
                  <c:v>1826.0</c:v>
                </c:pt>
                <c:pt idx="4252">
                  <c:v>1826.0</c:v>
                </c:pt>
                <c:pt idx="4253">
                  <c:v>1826.0</c:v>
                </c:pt>
                <c:pt idx="4254">
                  <c:v>1826.0</c:v>
                </c:pt>
                <c:pt idx="4255">
                  <c:v>1827.0</c:v>
                </c:pt>
                <c:pt idx="4256">
                  <c:v>1828.0</c:v>
                </c:pt>
                <c:pt idx="4257">
                  <c:v>1829.0</c:v>
                </c:pt>
                <c:pt idx="4258">
                  <c:v>1829.0</c:v>
                </c:pt>
                <c:pt idx="4259">
                  <c:v>1830.0</c:v>
                </c:pt>
                <c:pt idx="4260">
                  <c:v>1831.0</c:v>
                </c:pt>
                <c:pt idx="4261">
                  <c:v>1832.0</c:v>
                </c:pt>
                <c:pt idx="4262">
                  <c:v>1832.0</c:v>
                </c:pt>
                <c:pt idx="4263">
                  <c:v>1833.0</c:v>
                </c:pt>
                <c:pt idx="4264">
                  <c:v>1833.0</c:v>
                </c:pt>
                <c:pt idx="4265">
                  <c:v>1833.0</c:v>
                </c:pt>
                <c:pt idx="4266">
                  <c:v>1833.0</c:v>
                </c:pt>
                <c:pt idx="4267">
                  <c:v>1833.0</c:v>
                </c:pt>
                <c:pt idx="4268">
                  <c:v>1834.0</c:v>
                </c:pt>
                <c:pt idx="4269">
                  <c:v>1835.0</c:v>
                </c:pt>
                <c:pt idx="4270">
                  <c:v>1836.0</c:v>
                </c:pt>
                <c:pt idx="4271">
                  <c:v>1837.0</c:v>
                </c:pt>
                <c:pt idx="4272">
                  <c:v>1838.0</c:v>
                </c:pt>
                <c:pt idx="4273">
                  <c:v>1838.0</c:v>
                </c:pt>
                <c:pt idx="4274">
                  <c:v>1838.0</c:v>
                </c:pt>
                <c:pt idx="4275">
                  <c:v>1839.0</c:v>
                </c:pt>
                <c:pt idx="4276">
                  <c:v>1840.0</c:v>
                </c:pt>
                <c:pt idx="4277">
                  <c:v>1841.0</c:v>
                </c:pt>
                <c:pt idx="4278">
                  <c:v>1841.0</c:v>
                </c:pt>
                <c:pt idx="4279">
                  <c:v>1842.0</c:v>
                </c:pt>
                <c:pt idx="4280">
                  <c:v>1842.0</c:v>
                </c:pt>
                <c:pt idx="4281">
                  <c:v>1842.0</c:v>
                </c:pt>
                <c:pt idx="4282">
                  <c:v>1842.0</c:v>
                </c:pt>
                <c:pt idx="4283">
                  <c:v>1842.0</c:v>
                </c:pt>
                <c:pt idx="4284">
                  <c:v>1842.0</c:v>
                </c:pt>
                <c:pt idx="4285">
                  <c:v>1842.0</c:v>
                </c:pt>
                <c:pt idx="4286">
                  <c:v>1842.0</c:v>
                </c:pt>
                <c:pt idx="4287">
                  <c:v>1842.0</c:v>
                </c:pt>
                <c:pt idx="4288">
                  <c:v>1842.0</c:v>
                </c:pt>
                <c:pt idx="4289">
                  <c:v>1842.0</c:v>
                </c:pt>
                <c:pt idx="4290">
                  <c:v>1842.0</c:v>
                </c:pt>
                <c:pt idx="4291">
                  <c:v>1842.0</c:v>
                </c:pt>
                <c:pt idx="4292">
                  <c:v>1842.0</c:v>
                </c:pt>
                <c:pt idx="4293">
                  <c:v>1842.0</c:v>
                </c:pt>
                <c:pt idx="4294">
                  <c:v>1842.0</c:v>
                </c:pt>
                <c:pt idx="4295">
                  <c:v>1842.0</c:v>
                </c:pt>
                <c:pt idx="4296">
                  <c:v>1842.0</c:v>
                </c:pt>
                <c:pt idx="4297">
                  <c:v>1842.0</c:v>
                </c:pt>
                <c:pt idx="4298">
                  <c:v>1843.0</c:v>
                </c:pt>
                <c:pt idx="4299">
                  <c:v>1844.0</c:v>
                </c:pt>
                <c:pt idx="4300">
                  <c:v>1844.0</c:v>
                </c:pt>
                <c:pt idx="4301">
                  <c:v>1845.0</c:v>
                </c:pt>
                <c:pt idx="4302">
                  <c:v>1845.0</c:v>
                </c:pt>
                <c:pt idx="4303">
                  <c:v>1845.0</c:v>
                </c:pt>
                <c:pt idx="4304">
                  <c:v>1845.0</c:v>
                </c:pt>
                <c:pt idx="4305">
                  <c:v>1845.0</c:v>
                </c:pt>
                <c:pt idx="4306">
                  <c:v>1846.0</c:v>
                </c:pt>
                <c:pt idx="4307">
                  <c:v>1847.0</c:v>
                </c:pt>
                <c:pt idx="4308">
                  <c:v>1848.0</c:v>
                </c:pt>
                <c:pt idx="4309">
                  <c:v>1849.0</c:v>
                </c:pt>
                <c:pt idx="4310">
                  <c:v>1850.0</c:v>
                </c:pt>
                <c:pt idx="4311">
                  <c:v>1851.0</c:v>
                </c:pt>
                <c:pt idx="4312">
                  <c:v>1851.0</c:v>
                </c:pt>
                <c:pt idx="4313">
                  <c:v>1851.0</c:v>
                </c:pt>
                <c:pt idx="4314">
                  <c:v>1851.0</c:v>
                </c:pt>
                <c:pt idx="4315">
                  <c:v>1852.0</c:v>
                </c:pt>
                <c:pt idx="4316">
                  <c:v>1852.0</c:v>
                </c:pt>
                <c:pt idx="4317">
                  <c:v>1852.0</c:v>
                </c:pt>
                <c:pt idx="4318">
                  <c:v>1852.0</c:v>
                </c:pt>
                <c:pt idx="4319">
                  <c:v>1852.0</c:v>
                </c:pt>
                <c:pt idx="4320">
                  <c:v>1852.0</c:v>
                </c:pt>
                <c:pt idx="4321">
                  <c:v>1852.0</c:v>
                </c:pt>
                <c:pt idx="4322">
                  <c:v>1852.0</c:v>
                </c:pt>
                <c:pt idx="4323">
                  <c:v>1853.0</c:v>
                </c:pt>
                <c:pt idx="4324">
                  <c:v>1854.0</c:v>
                </c:pt>
                <c:pt idx="4325">
                  <c:v>1854.0</c:v>
                </c:pt>
                <c:pt idx="4326">
                  <c:v>1855.0</c:v>
                </c:pt>
                <c:pt idx="4327">
                  <c:v>1855.0</c:v>
                </c:pt>
                <c:pt idx="4328">
                  <c:v>1855.0</c:v>
                </c:pt>
                <c:pt idx="4329">
                  <c:v>1855.0</c:v>
                </c:pt>
                <c:pt idx="4330">
                  <c:v>1855.0</c:v>
                </c:pt>
                <c:pt idx="4331">
                  <c:v>1855.0</c:v>
                </c:pt>
                <c:pt idx="4332">
                  <c:v>1855.0</c:v>
                </c:pt>
                <c:pt idx="4333">
                  <c:v>1856.0</c:v>
                </c:pt>
                <c:pt idx="4334">
                  <c:v>1856.0</c:v>
                </c:pt>
                <c:pt idx="4335">
                  <c:v>1856.0</c:v>
                </c:pt>
                <c:pt idx="4336">
                  <c:v>1856.0</c:v>
                </c:pt>
                <c:pt idx="4337">
                  <c:v>1856.0</c:v>
                </c:pt>
                <c:pt idx="4338">
                  <c:v>1856.0</c:v>
                </c:pt>
                <c:pt idx="4339">
                  <c:v>1857.0</c:v>
                </c:pt>
                <c:pt idx="4340">
                  <c:v>1857.0</c:v>
                </c:pt>
                <c:pt idx="4341">
                  <c:v>1857.0</c:v>
                </c:pt>
                <c:pt idx="4342">
                  <c:v>1857.0</c:v>
                </c:pt>
                <c:pt idx="4343">
                  <c:v>1857.0</c:v>
                </c:pt>
                <c:pt idx="4344">
                  <c:v>1857.0</c:v>
                </c:pt>
                <c:pt idx="4345">
                  <c:v>1857.0</c:v>
                </c:pt>
                <c:pt idx="4346">
                  <c:v>1857.0</c:v>
                </c:pt>
                <c:pt idx="4347">
                  <c:v>1857.0</c:v>
                </c:pt>
                <c:pt idx="4348">
                  <c:v>1858.0</c:v>
                </c:pt>
                <c:pt idx="4349">
                  <c:v>1858.0</c:v>
                </c:pt>
                <c:pt idx="4350">
                  <c:v>1858.0</c:v>
                </c:pt>
                <c:pt idx="4351">
                  <c:v>1858.0</c:v>
                </c:pt>
                <c:pt idx="4352">
                  <c:v>1859.0</c:v>
                </c:pt>
                <c:pt idx="4353">
                  <c:v>1859.0</c:v>
                </c:pt>
                <c:pt idx="4354">
                  <c:v>1859.0</c:v>
                </c:pt>
                <c:pt idx="4355">
                  <c:v>1860.0</c:v>
                </c:pt>
                <c:pt idx="4356">
                  <c:v>1861.0</c:v>
                </c:pt>
                <c:pt idx="4357">
                  <c:v>1862.0</c:v>
                </c:pt>
                <c:pt idx="4358">
                  <c:v>1863.0</c:v>
                </c:pt>
                <c:pt idx="4359">
                  <c:v>1863.0</c:v>
                </c:pt>
                <c:pt idx="4360">
                  <c:v>1864.0</c:v>
                </c:pt>
                <c:pt idx="4361">
                  <c:v>1864.0</c:v>
                </c:pt>
                <c:pt idx="4362">
                  <c:v>1864.0</c:v>
                </c:pt>
                <c:pt idx="4363">
                  <c:v>1864.0</c:v>
                </c:pt>
                <c:pt idx="4364">
                  <c:v>1865.0</c:v>
                </c:pt>
                <c:pt idx="4365">
                  <c:v>1865.0</c:v>
                </c:pt>
                <c:pt idx="4366">
                  <c:v>1865.0</c:v>
                </c:pt>
                <c:pt idx="4367">
                  <c:v>1866.0</c:v>
                </c:pt>
                <c:pt idx="4368">
                  <c:v>1867.0</c:v>
                </c:pt>
                <c:pt idx="4369">
                  <c:v>1868.0</c:v>
                </c:pt>
                <c:pt idx="4370">
                  <c:v>1869.0</c:v>
                </c:pt>
                <c:pt idx="4371">
                  <c:v>1870.0</c:v>
                </c:pt>
                <c:pt idx="4372">
                  <c:v>1871.0</c:v>
                </c:pt>
                <c:pt idx="4373">
                  <c:v>1872.0</c:v>
                </c:pt>
                <c:pt idx="4374">
                  <c:v>1873.0</c:v>
                </c:pt>
                <c:pt idx="4375">
                  <c:v>1874.0</c:v>
                </c:pt>
                <c:pt idx="4376">
                  <c:v>1875.0</c:v>
                </c:pt>
                <c:pt idx="4377">
                  <c:v>1876.0</c:v>
                </c:pt>
                <c:pt idx="4378">
                  <c:v>1877.0</c:v>
                </c:pt>
                <c:pt idx="4379">
                  <c:v>1878.0</c:v>
                </c:pt>
                <c:pt idx="4380">
                  <c:v>1878.0</c:v>
                </c:pt>
                <c:pt idx="4381">
                  <c:v>1879.0</c:v>
                </c:pt>
                <c:pt idx="4382">
                  <c:v>1880.0</c:v>
                </c:pt>
                <c:pt idx="4383">
                  <c:v>1881.0</c:v>
                </c:pt>
                <c:pt idx="4384">
                  <c:v>1882.0</c:v>
                </c:pt>
                <c:pt idx="4385">
                  <c:v>1883.0</c:v>
                </c:pt>
                <c:pt idx="4386">
                  <c:v>1884.0</c:v>
                </c:pt>
                <c:pt idx="4387">
                  <c:v>1885.0</c:v>
                </c:pt>
                <c:pt idx="4388">
                  <c:v>1886.0</c:v>
                </c:pt>
                <c:pt idx="4389">
                  <c:v>1887.0</c:v>
                </c:pt>
                <c:pt idx="4390">
                  <c:v>1888.0</c:v>
                </c:pt>
                <c:pt idx="4391">
                  <c:v>1889.0</c:v>
                </c:pt>
                <c:pt idx="4392">
                  <c:v>1890.0</c:v>
                </c:pt>
                <c:pt idx="4393">
                  <c:v>1891.0</c:v>
                </c:pt>
                <c:pt idx="4394">
                  <c:v>1892.0</c:v>
                </c:pt>
                <c:pt idx="4395">
                  <c:v>1893.0</c:v>
                </c:pt>
                <c:pt idx="4396">
                  <c:v>1894.0</c:v>
                </c:pt>
                <c:pt idx="4397">
                  <c:v>1895.0</c:v>
                </c:pt>
                <c:pt idx="4398">
                  <c:v>1896.0</c:v>
                </c:pt>
                <c:pt idx="4399">
                  <c:v>1897.0</c:v>
                </c:pt>
                <c:pt idx="4400">
                  <c:v>1898.0</c:v>
                </c:pt>
                <c:pt idx="4401">
                  <c:v>1899.0</c:v>
                </c:pt>
                <c:pt idx="4402">
                  <c:v>1900.0</c:v>
                </c:pt>
                <c:pt idx="4403">
                  <c:v>1900.0</c:v>
                </c:pt>
                <c:pt idx="4404">
                  <c:v>1900.0</c:v>
                </c:pt>
                <c:pt idx="4405">
                  <c:v>1900.0</c:v>
                </c:pt>
                <c:pt idx="4406">
                  <c:v>1900.0</c:v>
                </c:pt>
                <c:pt idx="4407">
                  <c:v>1900.0</c:v>
                </c:pt>
                <c:pt idx="4408">
                  <c:v>1900.0</c:v>
                </c:pt>
                <c:pt idx="4409">
                  <c:v>1900.0</c:v>
                </c:pt>
                <c:pt idx="4410">
                  <c:v>1901.0</c:v>
                </c:pt>
                <c:pt idx="4411">
                  <c:v>1902.0</c:v>
                </c:pt>
                <c:pt idx="4412">
                  <c:v>1902.0</c:v>
                </c:pt>
                <c:pt idx="4413">
                  <c:v>1903.0</c:v>
                </c:pt>
                <c:pt idx="4414">
                  <c:v>1903.0</c:v>
                </c:pt>
                <c:pt idx="4415">
                  <c:v>1903.0</c:v>
                </c:pt>
                <c:pt idx="4416">
                  <c:v>1903.0</c:v>
                </c:pt>
                <c:pt idx="4417">
                  <c:v>1904.0</c:v>
                </c:pt>
                <c:pt idx="4418">
                  <c:v>1904.0</c:v>
                </c:pt>
                <c:pt idx="4419">
                  <c:v>1905.0</c:v>
                </c:pt>
                <c:pt idx="4420">
                  <c:v>1906.0</c:v>
                </c:pt>
                <c:pt idx="4421">
                  <c:v>1907.0</c:v>
                </c:pt>
                <c:pt idx="4422">
                  <c:v>1908.0</c:v>
                </c:pt>
                <c:pt idx="4423">
                  <c:v>1908.0</c:v>
                </c:pt>
                <c:pt idx="4424">
                  <c:v>1909.0</c:v>
                </c:pt>
                <c:pt idx="4425">
                  <c:v>1909.0</c:v>
                </c:pt>
                <c:pt idx="4426">
                  <c:v>1909.0</c:v>
                </c:pt>
                <c:pt idx="4427">
                  <c:v>1910.0</c:v>
                </c:pt>
                <c:pt idx="4428">
                  <c:v>1911.0</c:v>
                </c:pt>
                <c:pt idx="4429">
                  <c:v>1912.0</c:v>
                </c:pt>
                <c:pt idx="4430">
                  <c:v>1913.0</c:v>
                </c:pt>
                <c:pt idx="4431">
                  <c:v>1913.0</c:v>
                </c:pt>
                <c:pt idx="4432">
                  <c:v>1913.0</c:v>
                </c:pt>
                <c:pt idx="4433">
                  <c:v>1913.0</c:v>
                </c:pt>
                <c:pt idx="4434">
                  <c:v>1913.0</c:v>
                </c:pt>
                <c:pt idx="4435">
                  <c:v>1913.0</c:v>
                </c:pt>
                <c:pt idx="4436">
                  <c:v>1913.0</c:v>
                </c:pt>
                <c:pt idx="4437">
                  <c:v>1913.0</c:v>
                </c:pt>
                <c:pt idx="4438">
                  <c:v>1913.0</c:v>
                </c:pt>
                <c:pt idx="4439">
                  <c:v>1913.0</c:v>
                </c:pt>
                <c:pt idx="4440">
                  <c:v>1913.0</c:v>
                </c:pt>
                <c:pt idx="4441">
                  <c:v>1913.0</c:v>
                </c:pt>
                <c:pt idx="4442">
                  <c:v>1913.0</c:v>
                </c:pt>
                <c:pt idx="4443">
                  <c:v>1913.0</c:v>
                </c:pt>
                <c:pt idx="4444">
                  <c:v>1913.0</c:v>
                </c:pt>
                <c:pt idx="4445">
                  <c:v>1913.0</c:v>
                </c:pt>
                <c:pt idx="4446">
                  <c:v>1913.0</c:v>
                </c:pt>
                <c:pt idx="4447">
                  <c:v>1913.0</c:v>
                </c:pt>
                <c:pt idx="4448">
                  <c:v>1913.0</c:v>
                </c:pt>
                <c:pt idx="4449">
                  <c:v>1913.0</c:v>
                </c:pt>
                <c:pt idx="4450">
                  <c:v>1913.0</c:v>
                </c:pt>
                <c:pt idx="4451">
                  <c:v>1913.0</c:v>
                </c:pt>
                <c:pt idx="4452">
                  <c:v>1913.0</c:v>
                </c:pt>
                <c:pt idx="4453">
                  <c:v>1913.0</c:v>
                </c:pt>
                <c:pt idx="4454">
                  <c:v>1913.0</c:v>
                </c:pt>
                <c:pt idx="4455">
                  <c:v>1913.0</c:v>
                </c:pt>
                <c:pt idx="4456">
                  <c:v>1913.0</c:v>
                </c:pt>
                <c:pt idx="4457">
                  <c:v>1913.0</c:v>
                </c:pt>
                <c:pt idx="4458">
                  <c:v>1913.0</c:v>
                </c:pt>
                <c:pt idx="4459">
                  <c:v>1913.0</c:v>
                </c:pt>
                <c:pt idx="4460">
                  <c:v>1913.0</c:v>
                </c:pt>
                <c:pt idx="4461">
                  <c:v>1913.0</c:v>
                </c:pt>
                <c:pt idx="4462">
                  <c:v>1914.0</c:v>
                </c:pt>
                <c:pt idx="4463">
                  <c:v>1915.0</c:v>
                </c:pt>
                <c:pt idx="4464">
                  <c:v>1915.0</c:v>
                </c:pt>
                <c:pt idx="4465">
                  <c:v>1916.0</c:v>
                </c:pt>
                <c:pt idx="4466">
                  <c:v>1916.0</c:v>
                </c:pt>
                <c:pt idx="4467">
                  <c:v>1917.0</c:v>
                </c:pt>
                <c:pt idx="4468">
                  <c:v>1917.0</c:v>
                </c:pt>
                <c:pt idx="4469">
                  <c:v>1918.0</c:v>
                </c:pt>
                <c:pt idx="4470">
                  <c:v>1918.0</c:v>
                </c:pt>
                <c:pt idx="4471">
                  <c:v>1919.0</c:v>
                </c:pt>
                <c:pt idx="4472">
                  <c:v>1920.0</c:v>
                </c:pt>
                <c:pt idx="4473">
                  <c:v>1920.0</c:v>
                </c:pt>
                <c:pt idx="4474">
                  <c:v>1921.0</c:v>
                </c:pt>
                <c:pt idx="4475">
                  <c:v>1922.0</c:v>
                </c:pt>
                <c:pt idx="4476">
                  <c:v>1923.0</c:v>
                </c:pt>
                <c:pt idx="4477">
                  <c:v>1924.0</c:v>
                </c:pt>
                <c:pt idx="4478">
                  <c:v>1924.0</c:v>
                </c:pt>
                <c:pt idx="4479">
                  <c:v>1925.0</c:v>
                </c:pt>
                <c:pt idx="4480">
                  <c:v>1926.0</c:v>
                </c:pt>
                <c:pt idx="4481">
                  <c:v>1927.0</c:v>
                </c:pt>
                <c:pt idx="4482">
                  <c:v>1928.0</c:v>
                </c:pt>
                <c:pt idx="4483">
                  <c:v>1929.0</c:v>
                </c:pt>
                <c:pt idx="4484">
                  <c:v>1929.0</c:v>
                </c:pt>
                <c:pt idx="4485">
                  <c:v>1930.0</c:v>
                </c:pt>
                <c:pt idx="4486">
                  <c:v>1930.0</c:v>
                </c:pt>
                <c:pt idx="4487">
                  <c:v>1930.0</c:v>
                </c:pt>
                <c:pt idx="4488">
                  <c:v>1930.0</c:v>
                </c:pt>
                <c:pt idx="4489">
                  <c:v>1930.0</c:v>
                </c:pt>
                <c:pt idx="4490">
                  <c:v>1930.0</c:v>
                </c:pt>
                <c:pt idx="4491">
                  <c:v>1930.0</c:v>
                </c:pt>
                <c:pt idx="4492">
                  <c:v>1930.0</c:v>
                </c:pt>
                <c:pt idx="4493">
                  <c:v>1930.0</c:v>
                </c:pt>
                <c:pt idx="4494">
                  <c:v>1930.0</c:v>
                </c:pt>
                <c:pt idx="4495">
                  <c:v>1930.0</c:v>
                </c:pt>
                <c:pt idx="4496">
                  <c:v>1930.0</c:v>
                </c:pt>
                <c:pt idx="4497">
                  <c:v>1930.0</c:v>
                </c:pt>
                <c:pt idx="4498">
                  <c:v>1930.0</c:v>
                </c:pt>
                <c:pt idx="4499">
                  <c:v>1930.0</c:v>
                </c:pt>
                <c:pt idx="4500">
                  <c:v>1930.0</c:v>
                </c:pt>
                <c:pt idx="4501">
                  <c:v>1930.0</c:v>
                </c:pt>
                <c:pt idx="4502">
                  <c:v>1930.0</c:v>
                </c:pt>
                <c:pt idx="4503">
                  <c:v>1931.0</c:v>
                </c:pt>
                <c:pt idx="4504">
                  <c:v>1931.0</c:v>
                </c:pt>
                <c:pt idx="4505">
                  <c:v>1931.0</c:v>
                </c:pt>
                <c:pt idx="4506">
                  <c:v>1931.0</c:v>
                </c:pt>
                <c:pt idx="4507">
                  <c:v>1932.0</c:v>
                </c:pt>
                <c:pt idx="4508">
                  <c:v>1933.0</c:v>
                </c:pt>
                <c:pt idx="4509">
                  <c:v>1933.0</c:v>
                </c:pt>
                <c:pt idx="4510">
                  <c:v>1934.0</c:v>
                </c:pt>
                <c:pt idx="4511">
                  <c:v>1935.0</c:v>
                </c:pt>
                <c:pt idx="4512">
                  <c:v>1935.0</c:v>
                </c:pt>
                <c:pt idx="4513">
                  <c:v>1935.0</c:v>
                </c:pt>
                <c:pt idx="4514">
                  <c:v>1936.0</c:v>
                </c:pt>
                <c:pt idx="4515">
                  <c:v>1937.0</c:v>
                </c:pt>
                <c:pt idx="4516">
                  <c:v>1937.0</c:v>
                </c:pt>
                <c:pt idx="4517">
                  <c:v>1938.0</c:v>
                </c:pt>
                <c:pt idx="4518">
                  <c:v>1939.0</c:v>
                </c:pt>
                <c:pt idx="4519">
                  <c:v>1939.0</c:v>
                </c:pt>
                <c:pt idx="4520">
                  <c:v>1939.0</c:v>
                </c:pt>
                <c:pt idx="4521">
                  <c:v>1939.0</c:v>
                </c:pt>
                <c:pt idx="4522">
                  <c:v>1939.0</c:v>
                </c:pt>
                <c:pt idx="4523">
                  <c:v>1939.0</c:v>
                </c:pt>
                <c:pt idx="4524">
                  <c:v>1939.0</c:v>
                </c:pt>
                <c:pt idx="4525">
                  <c:v>1939.0</c:v>
                </c:pt>
                <c:pt idx="4526">
                  <c:v>1940.0</c:v>
                </c:pt>
                <c:pt idx="4527">
                  <c:v>1940.0</c:v>
                </c:pt>
                <c:pt idx="4528">
                  <c:v>1941.0</c:v>
                </c:pt>
                <c:pt idx="4529">
                  <c:v>1941.0</c:v>
                </c:pt>
                <c:pt idx="4530">
                  <c:v>1941.0</c:v>
                </c:pt>
                <c:pt idx="4531">
                  <c:v>1941.0</c:v>
                </c:pt>
                <c:pt idx="4532">
                  <c:v>1941.0</c:v>
                </c:pt>
                <c:pt idx="4533">
                  <c:v>1941.0</c:v>
                </c:pt>
                <c:pt idx="4534">
                  <c:v>1942.0</c:v>
                </c:pt>
                <c:pt idx="4535">
                  <c:v>1942.0</c:v>
                </c:pt>
                <c:pt idx="4536">
                  <c:v>1943.0</c:v>
                </c:pt>
                <c:pt idx="4537">
                  <c:v>1944.0</c:v>
                </c:pt>
                <c:pt idx="4538">
                  <c:v>1945.0</c:v>
                </c:pt>
                <c:pt idx="4539">
                  <c:v>1945.0</c:v>
                </c:pt>
                <c:pt idx="4540">
                  <c:v>1945.0</c:v>
                </c:pt>
                <c:pt idx="4541">
                  <c:v>1945.0</c:v>
                </c:pt>
                <c:pt idx="4542">
                  <c:v>1945.0</c:v>
                </c:pt>
                <c:pt idx="4543">
                  <c:v>1946.0</c:v>
                </c:pt>
                <c:pt idx="4544">
                  <c:v>1947.0</c:v>
                </c:pt>
                <c:pt idx="4545">
                  <c:v>1947.0</c:v>
                </c:pt>
                <c:pt idx="4546">
                  <c:v>1947.0</c:v>
                </c:pt>
                <c:pt idx="4547">
                  <c:v>1948.0</c:v>
                </c:pt>
                <c:pt idx="4548">
                  <c:v>1949.0</c:v>
                </c:pt>
                <c:pt idx="4549">
                  <c:v>1950.0</c:v>
                </c:pt>
                <c:pt idx="4550">
                  <c:v>1951.0</c:v>
                </c:pt>
                <c:pt idx="4551">
                  <c:v>1951.0</c:v>
                </c:pt>
                <c:pt idx="4552">
                  <c:v>1951.0</c:v>
                </c:pt>
                <c:pt idx="4553">
                  <c:v>1952.0</c:v>
                </c:pt>
                <c:pt idx="4554">
                  <c:v>1952.0</c:v>
                </c:pt>
                <c:pt idx="4555">
                  <c:v>1952.0</c:v>
                </c:pt>
                <c:pt idx="4556">
                  <c:v>1953.0</c:v>
                </c:pt>
                <c:pt idx="4557">
                  <c:v>1954.0</c:v>
                </c:pt>
                <c:pt idx="4558">
                  <c:v>1954.0</c:v>
                </c:pt>
                <c:pt idx="4559">
                  <c:v>1954.0</c:v>
                </c:pt>
                <c:pt idx="4560">
                  <c:v>1954.0</c:v>
                </c:pt>
                <c:pt idx="4561">
                  <c:v>1955.0</c:v>
                </c:pt>
                <c:pt idx="4562">
                  <c:v>1955.0</c:v>
                </c:pt>
                <c:pt idx="4563">
                  <c:v>1955.0</c:v>
                </c:pt>
                <c:pt idx="4564">
                  <c:v>1956.0</c:v>
                </c:pt>
                <c:pt idx="4565">
                  <c:v>1957.0</c:v>
                </c:pt>
                <c:pt idx="4566">
                  <c:v>1958.0</c:v>
                </c:pt>
                <c:pt idx="4567">
                  <c:v>1959.0</c:v>
                </c:pt>
                <c:pt idx="4568">
                  <c:v>1960.0</c:v>
                </c:pt>
                <c:pt idx="4569">
                  <c:v>1961.0</c:v>
                </c:pt>
                <c:pt idx="4570">
                  <c:v>1962.0</c:v>
                </c:pt>
                <c:pt idx="4571">
                  <c:v>1963.0</c:v>
                </c:pt>
                <c:pt idx="4572">
                  <c:v>1964.0</c:v>
                </c:pt>
                <c:pt idx="4573">
                  <c:v>1965.0</c:v>
                </c:pt>
                <c:pt idx="4574">
                  <c:v>1966.0</c:v>
                </c:pt>
                <c:pt idx="4575">
                  <c:v>1967.0</c:v>
                </c:pt>
                <c:pt idx="4576">
                  <c:v>1968.0</c:v>
                </c:pt>
                <c:pt idx="4577">
                  <c:v>1969.0</c:v>
                </c:pt>
                <c:pt idx="4578">
                  <c:v>1970.0</c:v>
                </c:pt>
                <c:pt idx="4579">
                  <c:v>1971.0</c:v>
                </c:pt>
                <c:pt idx="4580">
                  <c:v>1972.0</c:v>
                </c:pt>
                <c:pt idx="4581">
                  <c:v>1972.0</c:v>
                </c:pt>
                <c:pt idx="4582">
                  <c:v>1972.0</c:v>
                </c:pt>
                <c:pt idx="4583">
                  <c:v>1973.0</c:v>
                </c:pt>
                <c:pt idx="4584">
                  <c:v>1974.0</c:v>
                </c:pt>
                <c:pt idx="4585">
                  <c:v>1975.0</c:v>
                </c:pt>
                <c:pt idx="4586">
                  <c:v>1975.0</c:v>
                </c:pt>
                <c:pt idx="4587">
                  <c:v>1975.0</c:v>
                </c:pt>
                <c:pt idx="4588">
                  <c:v>1976.0</c:v>
                </c:pt>
                <c:pt idx="4589">
                  <c:v>1976.0</c:v>
                </c:pt>
                <c:pt idx="4590">
                  <c:v>1976.0</c:v>
                </c:pt>
                <c:pt idx="4591">
                  <c:v>1976.0</c:v>
                </c:pt>
                <c:pt idx="4592">
                  <c:v>1976.0</c:v>
                </c:pt>
                <c:pt idx="4593">
                  <c:v>1976.0</c:v>
                </c:pt>
                <c:pt idx="4594">
                  <c:v>1976.0</c:v>
                </c:pt>
                <c:pt idx="4595">
                  <c:v>1977.0</c:v>
                </c:pt>
                <c:pt idx="4596">
                  <c:v>1978.0</c:v>
                </c:pt>
                <c:pt idx="4597">
                  <c:v>1978.0</c:v>
                </c:pt>
                <c:pt idx="4598">
                  <c:v>1978.0</c:v>
                </c:pt>
                <c:pt idx="4599">
                  <c:v>1979.0</c:v>
                </c:pt>
                <c:pt idx="4600">
                  <c:v>1979.0</c:v>
                </c:pt>
                <c:pt idx="4601">
                  <c:v>1979.0</c:v>
                </c:pt>
                <c:pt idx="4602">
                  <c:v>1980.0</c:v>
                </c:pt>
                <c:pt idx="4603">
                  <c:v>1981.0</c:v>
                </c:pt>
                <c:pt idx="4604">
                  <c:v>1981.0</c:v>
                </c:pt>
                <c:pt idx="4605">
                  <c:v>1982.0</c:v>
                </c:pt>
                <c:pt idx="4606">
                  <c:v>1983.0</c:v>
                </c:pt>
                <c:pt idx="4607">
                  <c:v>1983.0</c:v>
                </c:pt>
                <c:pt idx="4608">
                  <c:v>1983.0</c:v>
                </c:pt>
                <c:pt idx="4609">
                  <c:v>1984.0</c:v>
                </c:pt>
                <c:pt idx="4610">
                  <c:v>1985.0</c:v>
                </c:pt>
                <c:pt idx="4611">
                  <c:v>1986.0</c:v>
                </c:pt>
                <c:pt idx="4612">
                  <c:v>1986.0</c:v>
                </c:pt>
                <c:pt idx="4613">
                  <c:v>1986.0</c:v>
                </c:pt>
                <c:pt idx="4614">
                  <c:v>1986.0</c:v>
                </c:pt>
                <c:pt idx="4615">
                  <c:v>1987.0</c:v>
                </c:pt>
                <c:pt idx="4616">
                  <c:v>1987.0</c:v>
                </c:pt>
                <c:pt idx="4617">
                  <c:v>1988.0</c:v>
                </c:pt>
                <c:pt idx="4618">
                  <c:v>1988.0</c:v>
                </c:pt>
                <c:pt idx="4619">
                  <c:v>1989.0</c:v>
                </c:pt>
                <c:pt idx="4620">
                  <c:v>1989.0</c:v>
                </c:pt>
                <c:pt idx="4621">
                  <c:v>1989.0</c:v>
                </c:pt>
                <c:pt idx="4622">
                  <c:v>1989.0</c:v>
                </c:pt>
                <c:pt idx="4623">
                  <c:v>1990.0</c:v>
                </c:pt>
                <c:pt idx="4624">
                  <c:v>1991.0</c:v>
                </c:pt>
                <c:pt idx="4625">
                  <c:v>1991.0</c:v>
                </c:pt>
                <c:pt idx="4626">
                  <c:v>1992.0</c:v>
                </c:pt>
                <c:pt idx="4627">
                  <c:v>1993.0</c:v>
                </c:pt>
                <c:pt idx="4628">
                  <c:v>1993.0</c:v>
                </c:pt>
                <c:pt idx="4629">
                  <c:v>1993.0</c:v>
                </c:pt>
                <c:pt idx="4630">
                  <c:v>1994.0</c:v>
                </c:pt>
                <c:pt idx="4631">
                  <c:v>1995.0</c:v>
                </c:pt>
                <c:pt idx="4632">
                  <c:v>1996.0</c:v>
                </c:pt>
                <c:pt idx="4633">
                  <c:v>1997.0</c:v>
                </c:pt>
                <c:pt idx="4634">
                  <c:v>1997.0</c:v>
                </c:pt>
                <c:pt idx="4635">
                  <c:v>1997.0</c:v>
                </c:pt>
                <c:pt idx="4636">
                  <c:v>1998.0</c:v>
                </c:pt>
                <c:pt idx="4637">
                  <c:v>1998.0</c:v>
                </c:pt>
                <c:pt idx="4638">
                  <c:v>1998.0</c:v>
                </c:pt>
                <c:pt idx="4639">
                  <c:v>1998.0</c:v>
                </c:pt>
                <c:pt idx="4640">
                  <c:v>1998.0</c:v>
                </c:pt>
                <c:pt idx="4641">
                  <c:v>1998.0</c:v>
                </c:pt>
                <c:pt idx="4642">
                  <c:v>1998.0</c:v>
                </c:pt>
                <c:pt idx="4643">
                  <c:v>1998.0</c:v>
                </c:pt>
                <c:pt idx="4644">
                  <c:v>1998.0</c:v>
                </c:pt>
                <c:pt idx="4645">
                  <c:v>1998.0</c:v>
                </c:pt>
                <c:pt idx="4646">
                  <c:v>1998.0</c:v>
                </c:pt>
                <c:pt idx="4647">
                  <c:v>1998.0</c:v>
                </c:pt>
                <c:pt idx="4648">
                  <c:v>1998.0</c:v>
                </c:pt>
                <c:pt idx="4649">
                  <c:v>1998.0</c:v>
                </c:pt>
                <c:pt idx="4650">
                  <c:v>1998.0</c:v>
                </c:pt>
                <c:pt idx="4651">
                  <c:v>1998.0</c:v>
                </c:pt>
                <c:pt idx="4652">
                  <c:v>1998.0</c:v>
                </c:pt>
                <c:pt idx="4653">
                  <c:v>1998.0</c:v>
                </c:pt>
                <c:pt idx="4654">
                  <c:v>1998.0</c:v>
                </c:pt>
                <c:pt idx="4655">
                  <c:v>1998.0</c:v>
                </c:pt>
                <c:pt idx="4656">
                  <c:v>1999.0</c:v>
                </c:pt>
                <c:pt idx="4657">
                  <c:v>1999.0</c:v>
                </c:pt>
                <c:pt idx="4658">
                  <c:v>1999.0</c:v>
                </c:pt>
                <c:pt idx="4659">
                  <c:v>1999.0</c:v>
                </c:pt>
                <c:pt idx="4660">
                  <c:v>1999.0</c:v>
                </c:pt>
                <c:pt idx="4661">
                  <c:v>1999.0</c:v>
                </c:pt>
                <c:pt idx="4662">
                  <c:v>1999.0</c:v>
                </c:pt>
                <c:pt idx="4663">
                  <c:v>1999.0</c:v>
                </c:pt>
                <c:pt idx="4664">
                  <c:v>1999.0</c:v>
                </c:pt>
                <c:pt idx="4665">
                  <c:v>2000.0</c:v>
                </c:pt>
                <c:pt idx="4666">
                  <c:v>2000.0</c:v>
                </c:pt>
                <c:pt idx="4667">
                  <c:v>2000.0</c:v>
                </c:pt>
                <c:pt idx="4668">
                  <c:v>2001.0</c:v>
                </c:pt>
                <c:pt idx="4669">
                  <c:v>2001.0</c:v>
                </c:pt>
                <c:pt idx="4670">
                  <c:v>2001.0</c:v>
                </c:pt>
                <c:pt idx="4671">
                  <c:v>2001.0</c:v>
                </c:pt>
                <c:pt idx="4672">
                  <c:v>2001.0</c:v>
                </c:pt>
                <c:pt idx="4673">
                  <c:v>2001.0</c:v>
                </c:pt>
                <c:pt idx="4674">
                  <c:v>2001.0</c:v>
                </c:pt>
                <c:pt idx="4675">
                  <c:v>2001.0</c:v>
                </c:pt>
                <c:pt idx="4676">
                  <c:v>2001.0</c:v>
                </c:pt>
                <c:pt idx="4677">
                  <c:v>2001.0</c:v>
                </c:pt>
                <c:pt idx="4678">
                  <c:v>2001.0</c:v>
                </c:pt>
                <c:pt idx="4679">
                  <c:v>2001.0</c:v>
                </c:pt>
                <c:pt idx="4680">
                  <c:v>2001.0</c:v>
                </c:pt>
                <c:pt idx="4681">
                  <c:v>2001.0</c:v>
                </c:pt>
                <c:pt idx="4682">
                  <c:v>2001.0</c:v>
                </c:pt>
                <c:pt idx="4683">
                  <c:v>2001.0</c:v>
                </c:pt>
                <c:pt idx="4684">
                  <c:v>2001.0</c:v>
                </c:pt>
                <c:pt idx="4685">
                  <c:v>2001.0</c:v>
                </c:pt>
                <c:pt idx="4686">
                  <c:v>2001.0</c:v>
                </c:pt>
                <c:pt idx="4687">
                  <c:v>2001.0</c:v>
                </c:pt>
                <c:pt idx="4688">
                  <c:v>2001.0</c:v>
                </c:pt>
                <c:pt idx="4689">
                  <c:v>2001.0</c:v>
                </c:pt>
                <c:pt idx="4690">
                  <c:v>2001.0</c:v>
                </c:pt>
                <c:pt idx="4691">
                  <c:v>2001.0</c:v>
                </c:pt>
                <c:pt idx="4692">
                  <c:v>2001.0</c:v>
                </c:pt>
                <c:pt idx="4693">
                  <c:v>2001.0</c:v>
                </c:pt>
                <c:pt idx="4694">
                  <c:v>2002.0</c:v>
                </c:pt>
                <c:pt idx="4695">
                  <c:v>2002.0</c:v>
                </c:pt>
                <c:pt idx="4696">
                  <c:v>2002.0</c:v>
                </c:pt>
                <c:pt idx="4697">
                  <c:v>2002.0</c:v>
                </c:pt>
                <c:pt idx="4698">
                  <c:v>2002.0</c:v>
                </c:pt>
                <c:pt idx="4699">
                  <c:v>2002.0</c:v>
                </c:pt>
                <c:pt idx="4700">
                  <c:v>2002.0</c:v>
                </c:pt>
                <c:pt idx="4701">
                  <c:v>2002.0</c:v>
                </c:pt>
                <c:pt idx="4702">
                  <c:v>2002.0</c:v>
                </c:pt>
                <c:pt idx="4703">
                  <c:v>2002.0</c:v>
                </c:pt>
                <c:pt idx="4704">
                  <c:v>2002.0</c:v>
                </c:pt>
                <c:pt idx="4705">
                  <c:v>2003.0</c:v>
                </c:pt>
                <c:pt idx="4706">
                  <c:v>2004.0</c:v>
                </c:pt>
                <c:pt idx="4707">
                  <c:v>2005.0</c:v>
                </c:pt>
                <c:pt idx="4708">
                  <c:v>2006.0</c:v>
                </c:pt>
                <c:pt idx="4709">
                  <c:v>2007.0</c:v>
                </c:pt>
                <c:pt idx="4710">
                  <c:v>2008.0</c:v>
                </c:pt>
                <c:pt idx="4711">
                  <c:v>2008.0</c:v>
                </c:pt>
                <c:pt idx="4712">
                  <c:v>2009.0</c:v>
                </c:pt>
                <c:pt idx="4713">
                  <c:v>2009.0</c:v>
                </c:pt>
                <c:pt idx="4714">
                  <c:v>2009.0</c:v>
                </c:pt>
                <c:pt idx="4715">
                  <c:v>2009.0</c:v>
                </c:pt>
                <c:pt idx="4716">
                  <c:v>2009.0</c:v>
                </c:pt>
                <c:pt idx="4717">
                  <c:v>2010.0</c:v>
                </c:pt>
                <c:pt idx="4718">
                  <c:v>2011.0</c:v>
                </c:pt>
                <c:pt idx="4719">
                  <c:v>2011.0</c:v>
                </c:pt>
                <c:pt idx="4720">
                  <c:v>2012.0</c:v>
                </c:pt>
                <c:pt idx="4721">
                  <c:v>2013.0</c:v>
                </c:pt>
                <c:pt idx="4722">
                  <c:v>2014.0</c:v>
                </c:pt>
                <c:pt idx="4723">
                  <c:v>2015.0</c:v>
                </c:pt>
                <c:pt idx="4724">
                  <c:v>2016.0</c:v>
                </c:pt>
                <c:pt idx="4725">
                  <c:v>2017.0</c:v>
                </c:pt>
                <c:pt idx="4726">
                  <c:v>2017.0</c:v>
                </c:pt>
                <c:pt idx="4727">
                  <c:v>2018.0</c:v>
                </c:pt>
                <c:pt idx="4728">
                  <c:v>2018.0</c:v>
                </c:pt>
                <c:pt idx="4729">
                  <c:v>2018.0</c:v>
                </c:pt>
                <c:pt idx="4730">
                  <c:v>2019.0</c:v>
                </c:pt>
                <c:pt idx="4731">
                  <c:v>2020.0</c:v>
                </c:pt>
                <c:pt idx="4732">
                  <c:v>2021.0</c:v>
                </c:pt>
                <c:pt idx="4733">
                  <c:v>2021.0</c:v>
                </c:pt>
                <c:pt idx="4734">
                  <c:v>2022.0</c:v>
                </c:pt>
                <c:pt idx="4735">
                  <c:v>2023.0</c:v>
                </c:pt>
                <c:pt idx="4736">
                  <c:v>2024.0</c:v>
                </c:pt>
                <c:pt idx="4737">
                  <c:v>2025.0</c:v>
                </c:pt>
                <c:pt idx="4738">
                  <c:v>2026.0</c:v>
                </c:pt>
                <c:pt idx="4739">
                  <c:v>2027.0</c:v>
                </c:pt>
                <c:pt idx="4740">
                  <c:v>2027.0</c:v>
                </c:pt>
                <c:pt idx="4741">
                  <c:v>2027.0</c:v>
                </c:pt>
                <c:pt idx="4742">
                  <c:v>2028.0</c:v>
                </c:pt>
                <c:pt idx="4743">
                  <c:v>2029.0</c:v>
                </c:pt>
                <c:pt idx="4744">
                  <c:v>2030.0</c:v>
                </c:pt>
                <c:pt idx="4745">
                  <c:v>2031.0</c:v>
                </c:pt>
                <c:pt idx="4746">
                  <c:v>2032.0</c:v>
                </c:pt>
                <c:pt idx="4747">
                  <c:v>2032.0</c:v>
                </c:pt>
                <c:pt idx="4748">
                  <c:v>2033.0</c:v>
                </c:pt>
                <c:pt idx="4749">
                  <c:v>2034.0</c:v>
                </c:pt>
                <c:pt idx="4750">
                  <c:v>2035.0</c:v>
                </c:pt>
                <c:pt idx="4751">
                  <c:v>2035.0</c:v>
                </c:pt>
                <c:pt idx="4752">
                  <c:v>2036.0</c:v>
                </c:pt>
                <c:pt idx="4753">
                  <c:v>2037.0</c:v>
                </c:pt>
                <c:pt idx="4754">
                  <c:v>2038.0</c:v>
                </c:pt>
                <c:pt idx="4755">
                  <c:v>2039.0</c:v>
                </c:pt>
                <c:pt idx="4756">
                  <c:v>2039.0</c:v>
                </c:pt>
                <c:pt idx="4757">
                  <c:v>2040.0</c:v>
                </c:pt>
                <c:pt idx="4758">
                  <c:v>2041.0</c:v>
                </c:pt>
                <c:pt idx="4759">
                  <c:v>2042.0</c:v>
                </c:pt>
                <c:pt idx="4760">
                  <c:v>2042.0</c:v>
                </c:pt>
                <c:pt idx="4761">
                  <c:v>2042.0</c:v>
                </c:pt>
                <c:pt idx="4762">
                  <c:v>2043.0</c:v>
                </c:pt>
                <c:pt idx="4763">
                  <c:v>2043.0</c:v>
                </c:pt>
                <c:pt idx="4764">
                  <c:v>2044.0</c:v>
                </c:pt>
                <c:pt idx="4765">
                  <c:v>2045.0</c:v>
                </c:pt>
                <c:pt idx="4766">
                  <c:v>2045.0</c:v>
                </c:pt>
                <c:pt idx="4767">
                  <c:v>2046.0</c:v>
                </c:pt>
                <c:pt idx="4768">
                  <c:v>2047.0</c:v>
                </c:pt>
                <c:pt idx="4769">
                  <c:v>2048.0</c:v>
                </c:pt>
                <c:pt idx="4770">
                  <c:v>2049.0</c:v>
                </c:pt>
                <c:pt idx="4771">
                  <c:v>2050.0</c:v>
                </c:pt>
                <c:pt idx="4772">
                  <c:v>2051.0</c:v>
                </c:pt>
                <c:pt idx="4773">
                  <c:v>2052.0</c:v>
                </c:pt>
                <c:pt idx="4774">
                  <c:v>2053.0</c:v>
                </c:pt>
                <c:pt idx="4775">
                  <c:v>2054.0</c:v>
                </c:pt>
                <c:pt idx="4776">
                  <c:v>2055.0</c:v>
                </c:pt>
                <c:pt idx="4777">
                  <c:v>2055.0</c:v>
                </c:pt>
                <c:pt idx="4778">
                  <c:v>2056.0</c:v>
                </c:pt>
                <c:pt idx="4779">
                  <c:v>2057.0</c:v>
                </c:pt>
                <c:pt idx="4780">
                  <c:v>2058.0</c:v>
                </c:pt>
                <c:pt idx="4781">
                  <c:v>2059.0</c:v>
                </c:pt>
                <c:pt idx="4782">
                  <c:v>2060.0</c:v>
                </c:pt>
                <c:pt idx="4783">
                  <c:v>2061.0</c:v>
                </c:pt>
                <c:pt idx="4784">
                  <c:v>2062.0</c:v>
                </c:pt>
                <c:pt idx="4785">
                  <c:v>2063.0</c:v>
                </c:pt>
                <c:pt idx="4786">
                  <c:v>2064.0</c:v>
                </c:pt>
                <c:pt idx="4787">
                  <c:v>2065.0</c:v>
                </c:pt>
                <c:pt idx="4788">
                  <c:v>2066.0</c:v>
                </c:pt>
                <c:pt idx="4789">
                  <c:v>2067.0</c:v>
                </c:pt>
                <c:pt idx="4790">
                  <c:v>2068.0</c:v>
                </c:pt>
                <c:pt idx="4791">
                  <c:v>2069.0</c:v>
                </c:pt>
                <c:pt idx="4792">
                  <c:v>2069.0</c:v>
                </c:pt>
                <c:pt idx="4793">
                  <c:v>2069.0</c:v>
                </c:pt>
                <c:pt idx="4794">
                  <c:v>2069.0</c:v>
                </c:pt>
                <c:pt idx="4795">
                  <c:v>2069.0</c:v>
                </c:pt>
                <c:pt idx="4796">
                  <c:v>2069.0</c:v>
                </c:pt>
                <c:pt idx="4797">
                  <c:v>2069.0</c:v>
                </c:pt>
                <c:pt idx="4798">
                  <c:v>2069.0</c:v>
                </c:pt>
                <c:pt idx="4799">
                  <c:v>2069.0</c:v>
                </c:pt>
                <c:pt idx="4800">
                  <c:v>2069.0</c:v>
                </c:pt>
                <c:pt idx="4801">
                  <c:v>2069.0</c:v>
                </c:pt>
                <c:pt idx="4802">
                  <c:v>2069.0</c:v>
                </c:pt>
                <c:pt idx="4803">
                  <c:v>2069.0</c:v>
                </c:pt>
                <c:pt idx="4804">
                  <c:v>2070.0</c:v>
                </c:pt>
                <c:pt idx="4805">
                  <c:v>2070.0</c:v>
                </c:pt>
                <c:pt idx="4806">
                  <c:v>2071.0</c:v>
                </c:pt>
                <c:pt idx="4807">
                  <c:v>2072.0</c:v>
                </c:pt>
                <c:pt idx="4808">
                  <c:v>2073.0</c:v>
                </c:pt>
                <c:pt idx="4809">
                  <c:v>2074.0</c:v>
                </c:pt>
                <c:pt idx="4810">
                  <c:v>2075.0</c:v>
                </c:pt>
                <c:pt idx="4811">
                  <c:v>2075.0</c:v>
                </c:pt>
                <c:pt idx="4812">
                  <c:v>2075.0</c:v>
                </c:pt>
                <c:pt idx="4813">
                  <c:v>2075.0</c:v>
                </c:pt>
                <c:pt idx="4814">
                  <c:v>2075.0</c:v>
                </c:pt>
                <c:pt idx="4815">
                  <c:v>2075.0</c:v>
                </c:pt>
                <c:pt idx="4816">
                  <c:v>2076.0</c:v>
                </c:pt>
                <c:pt idx="4817">
                  <c:v>2076.0</c:v>
                </c:pt>
                <c:pt idx="4818">
                  <c:v>2077.0</c:v>
                </c:pt>
                <c:pt idx="4819">
                  <c:v>2077.0</c:v>
                </c:pt>
                <c:pt idx="4820">
                  <c:v>2078.0</c:v>
                </c:pt>
                <c:pt idx="4821">
                  <c:v>2078.0</c:v>
                </c:pt>
                <c:pt idx="4822">
                  <c:v>2078.0</c:v>
                </c:pt>
                <c:pt idx="4823">
                  <c:v>2079.0</c:v>
                </c:pt>
                <c:pt idx="4824">
                  <c:v>2079.0</c:v>
                </c:pt>
                <c:pt idx="4825">
                  <c:v>2079.0</c:v>
                </c:pt>
                <c:pt idx="4826">
                  <c:v>2079.0</c:v>
                </c:pt>
                <c:pt idx="4827">
                  <c:v>2079.0</c:v>
                </c:pt>
                <c:pt idx="4828">
                  <c:v>2079.0</c:v>
                </c:pt>
                <c:pt idx="4829">
                  <c:v>2079.0</c:v>
                </c:pt>
                <c:pt idx="4830">
                  <c:v>2079.0</c:v>
                </c:pt>
                <c:pt idx="4831">
                  <c:v>2079.0</c:v>
                </c:pt>
                <c:pt idx="4832">
                  <c:v>2079.0</c:v>
                </c:pt>
                <c:pt idx="4833">
                  <c:v>2080.0</c:v>
                </c:pt>
                <c:pt idx="4834">
                  <c:v>2081.0</c:v>
                </c:pt>
                <c:pt idx="4835">
                  <c:v>2081.0</c:v>
                </c:pt>
                <c:pt idx="4836">
                  <c:v>2082.0</c:v>
                </c:pt>
                <c:pt idx="4837">
                  <c:v>2082.0</c:v>
                </c:pt>
                <c:pt idx="4838">
                  <c:v>2082.0</c:v>
                </c:pt>
                <c:pt idx="4839">
                  <c:v>2083.0</c:v>
                </c:pt>
                <c:pt idx="4840">
                  <c:v>2084.0</c:v>
                </c:pt>
                <c:pt idx="4841">
                  <c:v>2084.0</c:v>
                </c:pt>
                <c:pt idx="4842">
                  <c:v>2084.0</c:v>
                </c:pt>
                <c:pt idx="4843">
                  <c:v>2084.0</c:v>
                </c:pt>
                <c:pt idx="4844">
                  <c:v>2084.0</c:v>
                </c:pt>
                <c:pt idx="4845">
                  <c:v>2084.0</c:v>
                </c:pt>
                <c:pt idx="4846">
                  <c:v>2084.0</c:v>
                </c:pt>
                <c:pt idx="4847">
                  <c:v>2084.0</c:v>
                </c:pt>
                <c:pt idx="4848">
                  <c:v>2084.0</c:v>
                </c:pt>
                <c:pt idx="4849">
                  <c:v>2085.0</c:v>
                </c:pt>
                <c:pt idx="4850">
                  <c:v>2085.0</c:v>
                </c:pt>
                <c:pt idx="4851">
                  <c:v>2085.0</c:v>
                </c:pt>
                <c:pt idx="4852">
                  <c:v>2085.0</c:v>
                </c:pt>
                <c:pt idx="4853">
                  <c:v>2085.0</c:v>
                </c:pt>
                <c:pt idx="4854">
                  <c:v>2085.0</c:v>
                </c:pt>
                <c:pt idx="4855">
                  <c:v>2085.0</c:v>
                </c:pt>
                <c:pt idx="4856">
                  <c:v>2086.0</c:v>
                </c:pt>
                <c:pt idx="4857">
                  <c:v>2086.0</c:v>
                </c:pt>
                <c:pt idx="4858">
                  <c:v>2086.0</c:v>
                </c:pt>
                <c:pt idx="4859">
                  <c:v>2086.0</c:v>
                </c:pt>
                <c:pt idx="4860">
                  <c:v>2086.0</c:v>
                </c:pt>
                <c:pt idx="4861">
                  <c:v>2087.0</c:v>
                </c:pt>
                <c:pt idx="4862">
                  <c:v>2087.0</c:v>
                </c:pt>
                <c:pt idx="4863">
                  <c:v>2087.0</c:v>
                </c:pt>
                <c:pt idx="4864">
                  <c:v>2087.0</c:v>
                </c:pt>
                <c:pt idx="4865">
                  <c:v>2087.0</c:v>
                </c:pt>
                <c:pt idx="4866">
                  <c:v>2088.0</c:v>
                </c:pt>
                <c:pt idx="4867">
                  <c:v>2089.0</c:v>
                </c:pt>
                <c:pt idx="4868">
                  <c:v>2089.0</c:v>
                </c:pt>
                <c:pt idx="4869">
                  <c:v>2090.0</c:v>
                </c:pt>
                <c:pt idx="4870">
                  <c:v>2090.0</c:v>
                </c:pt>
                <c:pt idx="4871">
                  <c:v>2090.0</c:v>
                </c:pt>
                <c:pt idx="4872">
                  <c:v>2090.0</c:v>
                </c:pt>
                <c:pt idx="4873">
                  <c:v>2090.0</c:v>
                </c:pt>
                <c:pt idx="4874">
                  <c:v>2090.0</c:v>
                </c:pt>
                <c:pt idx="4875">
                  <c:v>2091.0</c:v>
                </c:pt>
                <c:pt idx="4876">
                  <c:v>2091.0</c:v>
                </c:pt>
                <c:pt idx="4877">
                  <c:v>2092.0</c:v>
                </c:pt>
                <c:pt idx="4878">
                  <c:v>2093.0</c:v>
                </c:pt>
                <c:pt idx="4879">
                  <c:v>2093.0</c:v>
                </c:pt>
                <c:pt idx="4880">
                  <c:v>2094.0</c:v>
                </c:pt>
                <c:pt idx="4881">
                  <c:v>2095.0</c:v>
                </c:pt>
                <c:pt idx="4882">
                  <c:v>2096.0</c:v>
                </c:pt>
                <c:pt idx="4883">
                  <c:v>2096.0</c:v>
                </c:pt>
                <c:pt idx="4884">
                  <c:v>2096.0</c:v>
                </c:pt>
                <c:pt idx="4885">
                  <c:v>2096.0</c:v>
                </c:pt>
                <c:pt idx="4886">
                  <c:v>2097.0</c:v>
                </c:pt>
                <c:pt idx="4887">
                  <c:v>2098.0</c:v>
                </c:pt>
                <c:pt idx="4888">
                  <c:v>2098.0</c:v>
                </c:pt>
                <c:pt idx="4889">
                  <c:v>2098.0</c:v>
                </c:pt>
                <c:pt idx="4890">
                  <c:v>2098.0</c:v>
                </c:pt>
                <c:pt idx="4891">
                  <c:v>2098.0</c:v>
                </c:pt>
                <c:pt idx="4892">
                  <c:v>2099.0</c:v>
                </c:pt>
                <c:pt idx="4893">
                  <c:v>2100.0</c:v>
                </c:pt>
                <c:pt idx="4894">
                  <c:v>2101.0</c:v>
                </c:pt>
                <c:pt idx="4895">
                  <c:v>2102.0</c:v>
                </c:pt>
                <c:pt idx="4896">
                  <c:v>2103.0</c:v>
                </c:pt>
                <c:pt idx="4897">
                  <c:v>2103.0</c:v>
                </c:pt>
                <c:pt idx="4898">
                  <c:v>2103.0</c:v>
                </c:pt>
                <c:pt idx="4899">
                  <c:v>2103.0</c:v>
                </c:pt>
                <c:pt idx="4900">
                  <c:v>2104.0</c:v>
                </c:pt>
                <c:pt idx="4901">
                  <c:v>2105.0</c:v>
                </c:pt>
                <c:pt idx="4902">
                  <c:v>2106.0</c:v>
                </c:pt>
                <c:pt idx="4903">
                  <c:v>2107.0</c:v>
                </c:pt>
                <c:pt idx="4904">
                  <c:v>2108.0</c:v>
                </c:pt>
                <c:pt idx="4905">
                  <c:v>2108.0</c:v>
                </c:pt>
                <c:pt idx="4906">
                  <c:v>2108.0</c:v>
                </c:pt>
                <c:pt idx="4907">
                  <c:v>2108.0</c:v>
                </c:pt>
                <c:pt idx="4908">
                  <c:v>2108.0</c:v>
                </c:pt>
                <c:pt idx="4909">
                  <c:v>2108.0</c:v>
                </c:pt>
                <c:pt idx="4910">
                  <c:v>2108.0</c:v>
                </c:pt>
                <c:pt idx="4911">
                  <c:v>2108.0</c:v>
                </c:pt>
                <c:pt idx="4912">
                  <c:v>2108.0</c:v>
                </c:pt>
                <c:pt idx="4913">
                  <c:v>2108.0</c:v>
                </c:pt>
                <c:pt idx="4914">
                  <c:v>2108.0</c:v>
                </c:pt>
                <c:pt idx="4915">
                  <c:v>2108.0</c:v>
                </c:pt>
                <c:pt idx="4916">
                  <c:v>2108.0</c:v>
                </c:pt>
                <c:pt idx="4917">
                  <c:v>2108.0</c:v>
                </c:pt>
                <c:pt idx="4918">
                  <c:v>2109.0</c:v>
                </c:pt>
                <c:pt idx="4919">
                  <c:v>2109.0</c:v>
                </c:pt>
                <c:pt idx="4920">
                  <c:v>2109.0</c:v>
                </c:pt>
                <c:pt idx="4921">
                  <c:v>2109.0</c:v>
                </c:pt>
                <c:pt idx="4922">
                  <c:v>2109.0</c:v>
                </c:pt>
                <c:pt idx="4923">
                  <c:v>2109.0</c:v>
                </c:pt>
                <c:pt idx="4924">
                  <c:v>2109.0</c:v>
                </c:pt>
                <c:pt idx="4925">
                  <c:v>2109.0</c:v>
                </c:pt>
                <c:pt idx="4926">
                  <c:v>2109.0</c:v>
                </c:pt>
                <c:pt idx="4927">
                  <c:v>2109.0</c:v>
                </c:pt>
                <c:pt idx="4928">
                  <c:v>2109.0</c:v>
                </c:pt>
                <c:pt idx="4929">
                  <c:v>2109.0</c:v>
                </c:pt>
                <c:pt idx="4930">
                  <c:v>2110.0</c:v>
                </c:pt>
                <c:pt idx="4931">
                  <c:v>2110.0</c:v>
                </c:pt>
                <c:pt idx="4932">
                  <c:v>2110.0</c:v>
                </c:pt>
                <c:pt idx="4933">
                  <c:v>2110.0</c:v>
                </c:pt>
                <c:pt idx="4934">
                  <c:v>2110.0</c:v>
                </c:pt>
                <c:pt idx="4935">
                  <c:v>2110.0</c:v>
                </c:pt>
                <c:pt idx="4936">
                  <c:v>2110.0</c:v>
                </c:pt>
                <c:pt idx="4937">
                  <c:v>2111.0</c:v>
                </c:pt>
                <c:pt idx="4938">
                  <c:v>2111.0</c:v>
                </c:pt>
                <c:pt idx="4939">
                  <c:v>2111.0</c:v>
                </c:pt>
                <c:pt idx="4940">
                  <c:v>2111.0</c:v>
                </c:pt>
                <c:pt idx="4941">
                  <c:v>2111.0</c:v>
                </c:pt>
                <c:pt idx="4942">
                  <c:v>2111.0</c:v>
                </c:pt>
                <c:pt idx="4943">
                  <c:v>2111.0</c:v>
                </c:pt>
                <c:pt idx="4944">
                  <c:v>2111.0</c:v>
                </c:pt>
                <c:pt idx="4945">
                  <c:v>2111.0</c:v>
                </c:pt>
                <c:pt idx="4946">
                  <c:v>2111.0</c:v>
                </c:pt>
                <c:pt idx="4947">
                  <c:v>2111.0</c:v>
                </c:pt>
                <c:pt idx="4948">
                  <c:v>2111.0</c:v>
                </c:pt>
                <c:pt idx="4949">
                  <c:v>2111.0</c:v>
                </c:pt>
                <c:pt idx="4950">
                  <c:v>2111.0</c:v>
                </c:pt>
                <c:pt idx="4951">
                  <c:v>2112.0</c:v>
                </c:pt>
                <c:pt idx="4952">
                  <c:v>2112.0</c:v>
                </c:pt>
                <c:pt idx="4953">
                  <c:v>2112.0</c:v>
                </c:pt>
                <c:pt idx="4954">
                  <c:v>2113.0</c:v>
                </c:pt>
                <c:pt idx="4955">
                  <c:v>2114.0</c:v>
                </c:pt>
                <c:pt idx="4956">
                  <c:v>2114.0</c:v>
                </c:pt>
                <c:pt idx="4957">
                  <c:v>2114.0</c:v>
                </c:pt>
                <c:pt idx="4958">
                  <c:v>2114.0</c:v>
                </c:pt>
                <c:pt idx="4959">
                  <c:v>2114.0</c:v>
                </c:pt>
                <c:pt idx="4960">
                  <c:v>2114.0</c:v>
                </c:pt>
                <c:pt idx="4961">
                  <c:v>2114.0</c:v>
                </c:pt>
                <c:pt idx="4962">
                  <c:v>2114.0</c:v>
                </c:pt>
                <c:pt idx="4963">
                  <c:v>2114.0</c:v>
                </c:pt>
                <c:pt idx="4964">
                  <c:v>2114.0</c:v>
                </c:pt>
                <c:pt idx="4965">
                  <c:v>2114.0</c:v>
                </c:pt>
                <c:pt idx="4966">
                  <c:v>2114.0</c:v>
                </c:pt>
                <c:pt idx="4967">
                  <c:v>2114.0</c:v>
                </c:pt>
                <c:pt idx="4968">
                  <c:v>2114.0</c:v>
                </c:pt>
                <c:pt idx="4969">
                  <c:v>2114.0</c:v>
                </c:pt>
                <c:pt idx="4970">
                  <c:v>2114.0</c:v>
                </c:pt>
                <c:pt idx="4971">
                  <c:v>2114.0</c:v>
                </c:pt>
                <c:pt idx="4972">
                  <c:v>2114.0</c:v>
                </c:pt>
                <c:pt idx="4973">
                  <c:v>2114.0</c:v>
                </c:pt>
                <c:pt idx="4974">
                  <c:v>2114.0</c:v>
                </c:pt>
                <c:pt idx="4975">
                  <c:v>2114.0</c:v>
                </c:pt>
                <c:pt idx="4976">
                  <c:v>2114.0</c:v>
                </c:pt>
                <c:pt idx="4977">
                  <c:v>2115.0</c:v>
                </c:pt>
                <c:pt idx="4978">
                  <c:v>2116.0</c:v>
                </c:pt>
                <c:pt idx="4979">
                  <c:v>2116.0</c:v>
                </c:pt>
                <c:pt idx="4980">
                  <c:v>2117.0</c:v>
                </c:pt>
                <c:pt idx="4981">
                  <c:v>2117.0</c:v>
                </c:pt>
                <c:pt idx="4982">
                  <c:v>2117.0</c:v>
                </c:pt>
                <c:pt idx="4983">
                  <c:v>2117.0</c:v>
                </c:pt>
                <c:pt idx="4984">
                  <c:v>2118.0</c:v>
                </c:pt>
                <c:pt idx="4985">
                  <c:v>2119.0</c:v>
                </c:pt>
                <c:pt idx="4986">
                  <c:v>2119.0</c:v>
                </c:pt>
                <c:pt idx="4987">
                  <c:v>2119.0</c:v>
                </c:pt>
                <c:pt idx="4988">
                  <c:v>2120.0</c:v>
                </c:pt>
                <c:pt idx="4989">
                  <c:v>2120.0</c:v>
                </c:pt>
                <c:pt idx="4990">
                  <c:v>2121.0</c:v>
                </c:pt>
                <c:pt idx="4991">
                  <c:v>2121.0</c:v>
                </c:pt>
                <c:pt idx="4992">
                  <c:v>2121.0</c:v>
                </c:pt>
                <c:pt idx="4993">
                  <c:v>2121.0</c:v>
                </c:pt>
                <c:pt idx="4994">
                  <c:v>2121.0</c:v>
                </c:pt>
                <c:pt idx="4995">
                  <c:v>2122.0</c:v>
                </c:pt>
                <c:pt idx="4996">
                  <c:v>2123.0</c:v>
                </c:pt>
                <c:pt idx="4997">
                  <c:v>2124.0</c:v>
                </c:pt>
                <c:pt idx="4998">
                  <c:v>2124.0</c:v>
                </c:pt>
                <c:pt idx="4999">
                  <c:v>2125.0</c:v>
                </c:pt>
                <c:pt idx="5000">
                  <c:v>2125.0</c:v>
                </c:pt>
                <c:pt idx="5001">
                  <c:v>2125.0</c:v>
                </c:pt>
                <c:pt idx="5002">
                  <c:v>2125.0</c:v>
                </c:pt>
                <c:pt idx="5003">
                  <c:v>2125.0</c:v>
                </c:pt>
                <c:pt idx="5004">
                  <c:v>2125.0</c:v>
                </c:pt>
                <c:pt idx="5005">
                  <c:v>2126.0</c:v>
                </c:pt>
                <c:pt idx="5006">
                  <c:v>2127.0</c:v>
                </c:pt>
                <c:pt idx="5007">
                  <c:v>2127.0</c:v>
                </c:pt>
                <c:pt idx="5008">
                  <c:v>2127.0</c:v>
                </c:pt>
                <c:pt idx="5009">
                  <c:v>2128.0</c:v>
                </c:pt>
                <c:pt idx="5010">
                  <c:v>2128.0</c:v>
                </c:pt>
                <c:pt idx="5011">
                  <c:v>2128.0</c:v>
                </c:pt>
                <c:pt idx="5012">
                  <c:v>2128.0</c:v>
                </c:pt>
                <c:pt idx="5013">
                  <c:v>2128.0</c:v>
                </c:pt>
                <c:pt idx="5014">
                  <c:v>2128.0</c:v>
                </c:pt>
                <c:pt idx="5015">
                  <c:v>2128.0</c:v>
                </c:pt>
                <c:pt idx="5016">
                  <c:v>2128.0</c:v>
                </c:pt>
                <c:pt idx="5017">
                  <c:v>2128.0</c:v>
                </c:pt>
                <c:pt idx="5018">
                  <c:v>2129.0</c:v>
                </c:pt>
                <c:pt idx="5019">
                  <c:v>2130.0</c:v>
                </c:pt>
                <c:pt idx="5020">
                  <c:v>2131.0</c:v>
                </c:pt>
                <c:pt idx="5021">
                  <c:v>2131.0</c:v>
                </c:pt>
                <c:pt idx="5022">
                  <c:v>2131.0</c:v>
                </c:pt>
                <c:pt idx="5023">
                  <c:v>2131.0</c:v>
                </c:pt>
                <c:pt idx="5024">
                  <c:v>2132.0</c:v>
                </c:pt>
                <c:pt idx="5025">
                  <c:v>2132.0</c:v>
                </c:pt>
                <c:pt idx="5026">
                  <c:v>2132.0</c:v>
                </c:pt>
                <c:pt idx="5027">
                  <c:v>2132.0</c:v>
                </c:pt>
                <c:pt idx="5028">
                  <c:v>2132.0</c:v>
                </c:pt>
                <c:pt idx="5029">
                  <c:v>2132.0</c:v>
                </c:pt>
                <c:pt idx="5030">
                  <c:v>2132.0</c:v>
                </c:pt>
                <c:pt idx="5031">
                  <c:v>2132.0</c:v>
                </c:pt>
                <c:pt idx="5032">
                  <c:v>2132.0</c:v>
                </c:pt>
                <c:pt idx="5033">
                  <c:v>2132.0</c:v>
                </c:pt>
                <c:pt idx="5034">
                  <c:v>2132.0</c:v>
                </c:pt>
                <c:pt idx="5035">
                  <c:v>2132.0</c:v>
                </c:pt>
                <c:pt idx="5036">
                  <c:v>2132.0</c:v>
                </c:pt>
                <c:pt idx="5037">
                  <c:v>2132.0</c:v>
                </c:pt>
                <c:pt idx="5038">
                  <c:v>2132.0</c:v>
                </c:pt>
                <c:pt idx="5039">
                  <c:v>2132.0</c:v>
                </c:pt>
                <c:pt idx="5040">
                  <c:v>2132.0</c:v>
                </c:pt>
                <c:pt idx="5041">
                  <c:v>2132.0</c:v>
                </c:pt>
                <c:pt idx="5042">
                  <c:v>2132.0</c:v>
                </c:pt>
                <c:pt idx="5043">
                  <c:v>2133.0</c:v>
                </c:pt>
                <c:pt idx="5044">
                  <c:v>2134.0</c:v>
                </c:pt>
                <c:pt idx="5045">
                  <c:v>2135.0</c:v>
                </c:pt>
                <c:pt idx="5046">
                  <c:v>2136.0</c:v>
                </c:pt>
                <c:pt idx="5047">
                  <c:v>2137.0</c:v>
                </c:pt>
                <c:pt idx="5048">
                  <c:v>2137.0</c:v>
                </c:pt>
                <c:pt idx="5049">
                  <c:v>2137.0</c:v>
                </c:pt>
                <c:pt idx="5050">
                  <c:v>2137.0</c:v>
                </c:pt>
                <c:pt idx="5051">
                  <c:v>2137.0</c:v>
                </c:pt>
                <c:pt idx="5052">
                  <c:v>2137.0</c:v>
                </c:pt>
                <c:pt idx="5053">
                  <c:v>2137.0</c:v>
                </c:pt>
                <c:pt idx="5054">
                  <c:v>2137.0</c:v>
                </c:pt>
                <c:pt idx="5055">
                  <c:v>2138.0</c:v>
                </c:pt>
                <c:pt idx="5056">
                  <c:v>2138.0</c:v>
                </c:pt>
                <c:pt idx="5057">
                  <c:v>2139.0</c:v>
                </c:pt>
                <c:pt idx="5058">
                  <c:v>2140.0</c:v>
                </c:pt>
                <c:pt idx="5059">
                  <c:v>2140.0</c:v>
                </c:pt>
                <c:pt idx="5060">
                  <c:v>2140.0</c:v>
                </c:pt>
                <c:pt idx="5061">
                  <c:v>2141.0</c:v>
                </c:pt>
                <c:pt idx="5062">
                  <c:v>2142.0</c:v>
                </c:pt>
                <c:pt idx="5063">
                  <c:v>2143.0</c:v>
                </c:pt>
                <c:pt idx="5064">
                  <c:v>2143.0</c:v>
                </c:pt>
                <c:pt idx="5065">
                  <c:v>2143.0</c:v>
                </c:pt>
                <c:pt idx="5066">
                  <c:v>2143.0</c:v>
                </c:pt>
                <c:pt idx="5067">
                  <c:v>2143.0</c:v>
                </c:pt>
                <c:pt idx="5068">
                  <c:v>2144.0</c:v>
                </c:pt>
                <c:pt idx="5069">
                  <c:v>2145.0</c:v>
                </c:pt>
                <c:pt idx="5070">
                  <c:v>2146.0</c:v>
                </c:pt>
                <c:pt idx="5071">
                  <c:v>2147.0</c:v>
                </c:pt>
                <c:pt idx="5072">
                  <c:v>2148.0</c:v>
                </c:pt>
                <c:pt idx="5073">
                  <c:v>2149.0</c:v>
                </c:pt>
                <c:pt idx="5074">
                  <c:v>2150.0</c:v>
                </c:pt>
                <c:pt idx="5075">
                  <c:v>2150.0</c:v>
                </c:pt>
                <c:pt idx="5076">
                  <c:v>2151.0</c:v>
                </c:pt>
                <c:pt idx="5077">
                  <c:v>2151.0</c:v>
                </c:pt>
                <c:pt idx="5078">
                  <c:v>2151.0</c:v>
                </c:pt>
                <c:pt idx="5079">
                  <c:v>2152.0</c:v>
                </c:pt>
                <c:pt idx="5080">
                  <c:v>2152.0</c:v>
                </c:pt>
                <c:pt idx="5081">
                  <c:v>2153.0</c:v>
                </c:pt>
                <c:pt idx="5082">
                  <c:v>2154.0</c:v>
                </c:pt>
                <c:pt idx="5083">
                  <c:v>2154.0</c:v>
                </c:pt>
                <c:pt idx="5084">
                  <c:v>2154.0</c:v>
                </c:pt>
                <c:pt idx="5085">
                  <c:v>2154.0</c:v>
                </c:pt>
                <c:pt idx="5086">
                  <c:v>2154.0</c:v>
                </c:pt>
                <c:pt idx="5087">
                  <c:v>2154.0</c:v>
                </c:pt>
                <c:pt idx="5088">
                  <c:v>2154.0</c:v>
                </c:pt>
                <c:pt idx="5089">
                  <c:v>2154.0</c:v>
                </c:pt>
                <c:pt idx="5090">
                  <c:v>2154.0</c:v>
                </c:pt>
                <c:pt idx="5091">
                  <c:v>2154.0</c:v>
                </c:pt>
                <c:pt idx="5092">
                  <c:v>2154.0</c:v>
                </c:pt>
                <c:pt idx="5093">
                  <c:v>2154.0</c:v>
                </c:pt>
                <c:pt idx="5094">
                  <c:v>2155.0</c:v>
                </c:pt>
                <c:pt idx="5095">
                  <c:v>2156.0</c:v>
                </c:pt>
                <c:pt idx="5096">
                  <c:v>2156.0</c:v>
                </c:pt>
                <c:pt idx="5097">
                  <c:v>2157.0</c:v>
                </c:pt>
                <c:pt idx="5098">
                  <c:v>2157.0</c:v>
                </c:pt>
                <c:pt idx="5099">
                  <c:v>2158.0</c:v>
                </c:pt>
                <c:pt idx="5100">
                  <c:v>2158.0</c:v>
                </c:pt>
                <c:pt idx="5101">
                  <c:v>2158.0</c:v>
                </c:pt>
                <c:pt idx="5102">
                  <c:v>2158.0</c:v>
                </c:pt>
                <c:pt idx="5103">
                  <c:v>2159.0</c:v>
                </c:pt>
                <c:pt idx="5104">
                  <c:v>2160.0</c:v>
                </c:pt>
                <c:pt idx="5105">
                  <c:v>2160.0</c:v>
                </c:pt>
                <c:pt idx="5106">
                  <c:v>2160.0</c:v>
                </c:pt>
                <c:pt idx="5107">
                  <c:v>2160.0</c:v>
                </c:pt>
                <c:pt idx="5108">
                  <c:v>2160.0</c:v>
                </c:pt>
                <c:pt idx="5109">
                  <c:v>2161.0</c:v>
                </c:pt>
                <c:pt idx="5110">
                  <c:v>2162.0</c:v>
                </c:pt>
                <c:pt idx="5111">
                  <c:v>2162.0</c:v>
                </c:pt>
                <c:pt idx="5112">
                  <c:v>2162.0</c:v>
                </c:pt>
                <c:pt idx="5113">
                  <c:v>2162.0</c:v>
                </c:pt>
                <c:pt idx="5114">
                  <c:v>2163.0</c:v>
                </c:pt>
                <c:pt idx="5115">
                  <c:v>2164.0</c:v>
                </c:pt>
                <c:pt idx="5116">
                  <c:v>2164.0</c:v>
                </c:pt>
                <c:pt idx="5117">
                  <c:v>2165.0</c:v>
                </c:pt>
                <c:pt idx="5118">
                  <c:v>2165.0</c:v>
                </c:pt>
                <c:pt idx="5119">
                  <c:v>2165.0</c:v>
                </c:pt>
                <c:pt idx="5120">
                  <c:v>2165.0</c:v>
                </c:pt>
                <c:pt idx="5121">
                  <c:v>2165.0</c:v>
                </c:pt>
                <c:pt idx="5122">
                  <c:v>2165.0</c:v>
                </c:pt>
                <c:pt idx="5123">
                  <c:v>2165.0</c:v>
                </c:pt>
                <c:pt idx="5124">
                  <c:v>2165.0</c:v>
                </c:pt>
                <c:pt idx="5125">
                  <c:v>2166.0</c:v>
                </c:pt>
                <c:pt idx="5126">
                  <c:v>2166.0</c:v>
                </c:pt>
                <c:pt idx="5127">
                  <c:v>2166.0</c:v>
                </c:pt>
                <c:pt idx="5128">
                  <c:v>2166.0</c:v>
                </c:pt>
                <c:pt idx="5129">
                  <c:v>2166.0</c:v>
                </c:pt>
                <c:pt idx="5130">
                  <c:v>2166.0</c:v>
                </c:pt>
                <c:pt idx="5131">
                  <c:v>2166.0</c:v>
                </c:pt>
                <c:pt idx="5132">
                  <c:v>2166.0</c:v>
                </c:pt>
                <c:pt idx="5133">
                  <c:v>2166.0</c:v>
                </c:pt>
                <c:pt idx="5134">
                  <c:v>2166.0</c:v>
                </c:pt>
                <c:pt idx="5135">
                  <c:v>2166.0</c:v>
                </c:pt>
                <c:pt idx="5136">
                  <c:v>2166.0</c:v>
                </c:pt>
                <c:pt idx="5137">
                  <c:v>2166.0</c:v>
                </c:pt>
                <c:pt idx="5138">
                  <c:v>2166.0</c:v>
                </c:pt>
                <c:pt idx="5139">
                  <c:v>2166.0</c:v>
                </c:pt>
                <c:pt idx="5140">
                  <c:v>2166.0</c:v>
                </c:pt>
                <c:pt idx="5141">
                  <c:v>2166.0</c:v>
                </c:pt>
                <c:pt idx="5142">
                  <c:v>2166.0</c:v>
                </c:pt>
                <c:pt idx="5143">
                  <c:v>2166.0</c:v>
                </c:pt>
                <c:pt idx="5144">
                  <c:v>2166.0</c:v>
                </c:pt>
                <c:pt idx="5145">
                  <c:v>2166.0</c:v>
                </c:pt>
                <c:pt idx="5146">
                  <c:v>2166.0</c:v>
                </c:pt>
                <c:pt idx="5147">
                  <c:v>2166.0</c:v>
                </c:pt>
                <c:pt idx="5148">
                  <c:v>2166.0</c:v>
                </c:pt>
                <c:pt idx="5149">
                  <c:v>2166.0</c:v>
                </c:pt>
                <c:pt idx="5150">
                  <c:v>2166.0</c:v>
                </c:pt>
                <c:pt idx="5151">
                  <c:v>2166.0</c:v>
                </c:pt>
                <c:pt idx="5152">
                  <c:v>2166.0</c:v>
                </c:pt>
                <c:pt idx="5153">
                  <c:v>2166.0</c:v>
                </c:pt>
                <c:pt idx="5154">
                  <c:v>2166.0</c:v>
                </c:pt>
                <c:pt idx="5155">
                  <c:v>2166.0</c:v>
                </c:pt>
                <c:pt idx="5156">
                  <c:v>2166.0</c:v>
                </c:pt>
                <c:pt idx="5157">
                  <c:v>2166.0</c:v>
                </c:pt>
                <c:pt idx="5158">
                  <c:v>2166.0</c:v>
                </c:pt>
                <c:pt idx="5159">
                  <c:v>2166.0</c:v>
                </c:pt>
                <c:pt idx="5160">
                  <c:v>2166.0</c:v>
                </c:pt>
                <c:pt idx="5161">
                  <c:v>2166.0</c:v>
                </c:pt>
                <c:pt idx="5162">
                  <c:v>2166.0</c:v>
                </c:pt>
                <c:pt idx="5163">
                  <c:v>2166.0</c:v>
                </c:pt>
                <c:pt idx="5164">
                  <c:v>2166.0</c:v>
                </c:pt>
                <c:pt idx="5165">
                  <c:v>2166.0</c:v>
                </c:pt>
                <c:pt idx="5166">
                  <c:v>2166.0</c:v>
                </c:pt>
                <c:pt idx="5167">
                  <c:v>2166.0</c:v>
                </c:pt>
                <c:pt idx="5168">
                  <c:v>2166.0</c:v>
                </c:pt>
                <c:pt idx="5169">
                  <c:v>2166.0</c:v>
                </c:pt>
                <c:pt idx="5170">
                  <c:v>2166.0</c:v>
                </c:pt>
                <c:pt idx="5171">
                  <c:v>2166.0</c:v>
                </c:pt>
                <c:pt idx="5172">
                  <c:v>2167.0</c:v>
                </c:pt>
                <c:pt idx="5173">
                  <c:v>2167.0</c:v>
                </c:pt>
                <c:pt idx="5174">
                  <c:v>2167.0</c:v>
                </c:pt>
                <c:pt idx="5175">
                  <c:v>2167.0</c:v>
                </c:pt>
                <c:pt idx="5176">
                  <c:v>2167.0</c:v>
                </c:pt>
                <c:pt idx="5177">
                  <c:v>2167.0</c:v>
                </c:pt>
                <c:pt idx="5178">
                  <c:v>2167.0</c:v>
                </c:pt>
                <c:pt idx="5179">
                  <c:v>2167.0</c:v>
                </c:pt>
                <c:pt idx="5180">
                  <c:v>2167.0</c:v>
                </c:pt>
                <c:pt idx="5181">
                  <c:v>2167.0</c:v>
                </c:pt>
                <c:pt idx="5182">
                  <c:v>2167.0</c:v>
                </c:pt>
                <c:pt idx="5183">
                  <c:v>2167.0</c:v>
                </c:pt>
                <c:pt idx="5184">
                  <c:v>2167.0</c:v>
                </c:pt>
                <c:pt idx="5185">
                  <c:v>2167.0</c:v>
                </c:pt>
                <c:pt idx="5186">
                  <c:v>2167.0</c:v>
                </c:pt>
                <c:pt idx="5187">
                  <c:v>2167.0</c:v>
                </c:pt>
                <c:pt idx="5188">
                  <c:v>2167.0</c:v>
                </c:pt>
                <c:pt idx="5189">
                  <c:v>2167.0</c:v>
                </c:pt>
                <c:pt idx="5190">
                  <c:v>2167.0</c:v>
                </c:pt>
                <c:pt idx="5191">
                  <c:v>2167.0</c:v>
                </c:pt>
                <c:pt idx="5192">
                  <c:v>2167.0</c:v>
                </c:pt>
                <c:pt idx="5193">
                  <c:v>2168.0</c:v>
                </c:pt>
                <c:pt idx="5194">
                  <c:v>2168.0</c:v>
                </c:pt>
                <c:pt idx="5195">
                  <c:v>2168.0</c:v>
                </c:pt>
                <c:pt idx="5196">
                  <c:v>2169.0</c:v>
                </c:pt>
                <c:pt idx="5197">
                  <c:v>2169.0</c:v>
                </c:pt>
                <c:pt idx="5198">
                  <c:v>2170.0</c:v>
                </c:pt>
                <c:pt idx="5199">
                  <c:v>2170.0</c:v>
                </c:pt>
                <c:pt idx="5200">
                  <c:v>2170.0</c:v>
                </c:pt>
                <c:pt idx="5201">
                  <c:v>2170.0</c:v>
                </c:pt>
                <c:pt idx="5202">
                  <c:v>2170.0</c:v>
                </c:pt>
                <c:pt idx="5203">
                  <c:v>2170.0</c:v>
                </c:pt>
                <c:pt idx="5204">
                  <c:v>2171.0</c:v>
                </c:pt>
                <c:pt idx="5205">
                  <c:v>2171.0</c:v>
                </c:pt>
                <c:pt idx="5206">
                  <c:v>2171.0</c:v>
                </c:pt>
                <c:pt idx="5207">
                  <c:v>2171.0</c:v>
                </c:pt>
                <c:pt idx="5208">
                  <c:v>2172.0</c:v>
                </c:pt>
                <c:pt idx="5209">
                  <c:v>2172.0</c:v>
                </c:pt>
                <c:pt idx="5210">
                  <c:v>2173.0</c:v>
                </c:pt>
                <c:pt idx="5211">
                  <c:v>2173.0</c:v>
                </c:pt>
                <c:pt idx="5212">
                  <c:v>2173.0</c:v>
                </c:pt>
                <c:pt idx="5213">
                  <c:v>2173.0</c:v>
                </c:pt>
                <c:pt idx="5214">
                  <c:v>2173.0</c:v>
                </c:pt>
                <c:pt idx="5215">
                  <c:v>2174.0</c:v>
                </c:pt>
                <c:pt idx="5216">
                  <c:v>2175.0</c:v>
                </c:pt>
                <c:pt idx="5217">
                  <c:v>2176.0</c:v>
                </c:pt>
                <c:pt idx="5218">
                  <c:v>2177.0</c:v>
                </c:pt>
                <c:pt idx="5219">
                  <c:v>2178.0</c:v>
                </c:pt>
                <c:pt idx="5220">
                  <c:v>2179.0</c:v>
                </c:pt>
                <c:pt idx="5221">
                  <c:v>2180.0</c:v>
                </c:pt>
                <c:pt idx="5222">
                  <c:v>2181.0</c:v>
                </c:pt>
                <c:pt idx="5223">
                  <c:v>2182.0</c:v>
                </c:pt>
                <c:pt idx="5224">
                  <c:v>2182.0</c:v>
                </c:pt>
                <c:pt idx="5225">
                  <c:v>2183.0</c:v>
                </c:pt>
                <c:pt idx="5226">
                  <c:v>2184.0</c:v>
                </c:pt>
                <c:pt idx="5227">
                  <c:v>2185.0</c:v>
                </c:pt>
                <c:pt idx="5228">
                  <c:v>2186.0</c:v>
                </c:pt>
                <c:pt idx="5229">
                  <c:v>2186.0</c:v>
                </c:pt>
                <c:pt idx="5230">
                  <c:v>2186.0</c:v>
                </c:pt>
                <c:pt idx="5231">
                  <c:v>2186.0</c:v>
                </c:pt>
                <c:pt idx="5232">
                  <c:v>2186.0</c:v>
                </c:pt>
                <c:pt idx="5233">
                  <c:v>2186.0</c:v>
                </c:pt>
                <c:pt idx="5234">
                  <c:v>2186.0</c:v>
                </c:pt>
                <c:pt idx="5235">
                  <c:v>2186.0</c:v>
                </c:pt>
                <c:pt idx="5236">
                  <c:v>2186.0</c:v>
                </c:pt>
                <c:pt idx="5237">
                  <c:v>2187.0</c:v>
                </c:pt>
                <c:pt idx="5238">
                  <c:v>2187.0</c:v>
                </c:pt>
                <c:pt idx="5239">
                  <c:v>2188.0</c:v>
                </c:pt>
                <c:pt idx="5240">
                  <c:v>2189.0</c:v>
                </c:pt>
                <c:pt idx="5241">
                  <c:v>2190.0</c:v>
                </c:pt>
                <c:pt idx="5242">
                  <c:v>2190.0</c:v>
                </c:pt>
                <c:pt idx="5243">
                  <c:v>2190.0</c:v>
                </c:pt>
                <c:pt idx="5244">
                  <c:v>2191.0</c:v>
                </c:pt>
                <c:pt idx="5245">
                  <c:v>2192.0</c:v>
                </c:pt>
                <c:pt idx="5246">
                  <c:v>2192.0</c:v>
                </c:pt>
                <c:pt idx="5247">
                  <c:v>2192.0</c:v>
                </c:pt>
                <c:pt idx="5248">
                  <c:v>2192.0</c:v>
                </c:pt>
                <c:pt idx="5249">
                  <c:v>2193.0</c:v>
                </c:pt>
                <c:pt idx="5250">
                  <c:v>2193.0</c:v>
                </c:pt>
                <c:pt idx="5251">
                  <c:v>2193.0</c:v>
                </c:pt>
                <c:pt idx="5252">
                  <c:v>2193.0</c:v>
                </c:pt>
                <c:pt idx="5253">
                  <c:v>2193.0</c:v>
                </c:pt>
                <c:pt idx="5254">
                  <c:v>2194.0</c:v>
                </c:pt>
                <c:pt idx="5255">
                  <c:v>2194.0</c:v>
                </c:pt>
                <c:pt idx="5256">
                  <c:v>2195.0</c:v>
                </c:pt>
                <c:pt idx="5257">
                  <c:v>2196.0</c:v>
                </c:pt>
                <c:pt idx="5258">
                  <c:v>2196.0</c:v>
                </c:pt>
                <c:pt idx="5259">
                  <c:v>2196.0</c:v>
                </c:pt>
                <c:pt idx="5260">
                  <c:v>2196.0</c:v>
                </c:pt>
                <c:pt idx="5261">
                  <c:v>2197.0</c:v>
                </c:pt>
                <c:pt idx="5262">
                  <c:v>2198.0</c:v>
                </c:pt>
                <c:pt idx="5263">
                  <c:v>2198.0</c:v>
                </c:pt>
                <c:pt idx="5264">
                  <c:v>2198.0</c:v>
                </c:pt>
                <c:pt idx="5265">
                  <c:v>2198.0</c:v>
                </c:pt>
                <c:pt idx="5266">
                  <c:v>2198.0</c:v>
                </c:pt>
                <c:pt idx="5267">
                  <c:v>2198.0</c:v>
                </c:pt>
                <c:pt idx="5268">
                  <c:v>2198.0</c:v>
                </c:pt>
                <c:pt idx="5269">
                  <c:v>2198.0</c:v>
                </c:pt>
                <c:pt idx="5270">
                  <c:v>2198.0</c:v>
                </c:pt>
                <c:pt idx="5271">
                  <c:v>2198.0</c:v>
                </c:pt>
                <c:pt idx="5272">
                  <c:v>2199.0</c:v>
                </c:pt>
                <c:pt idx="5273">
                  <c:v>2200.0</c:v>
                </c:pt>
                <c:pt idx="5274">
                  <c:v>2201.0</c:v>
                </c:pt>
                <c:pt idx="5275">
                  <c:v>2201.0</c:v>
                </c:pt>
                <c:pt idx="5276">
                  <c:v>2202.0</c:v>
                </c:pt>
                <c:pt idx="5277">
                  <c:v>2202.0</c:v>
                </c:pt>
                <c:pt idx="5278">
                  <c:v>2203.0</c:v>
                </c:pt>
                <c:pt idx="5279">
                  <c:v>2203.0</c:v>
                </c:pt>
                <c:pt idx="5280">
                  <c:v>2203.0</c:v>
                </c:pt>
                <c:pt idx="5281">
                  <c:v>2203.0</c:v>
                </c:pt>
                <c:pt idx="5282">
                  <c:v>2203.0</c:v>
                </c:pt>
                <c:pt idx="5283">
                  <c:v>2203.0</c:v>
                </c:pt>
                <c:pt idx="5284">
                  <c:v>2203.0</c:v>
                </c:pt>
                <c:pt idx="5285">
                  <c:v>2204.0</c:v>
                </c:pt>
                <c:pt idx="5286">
                  <c:v>2204.0</c:v>
                </c:pt>
                <c:pt idx="5287">
                  <c:v>2205.0</c:v>
                </c:pt>
                <c:pt idx="5288">
                  <c:v>2205.0</c:v>
                </c:pt>
                <c:pt idx="5289">
                  <c:v>2205.0</c:v>
                </c:pt>
                <c:pt idx="5290">
                  <c:v>2205.0</c:v>
                </c:pt>
                <c:pt idx="5291">
                  <c:v>2205.0</c:v>
                </c:pt>
                <c:pt idx="5292">
                  <c:v>2205.0</c:v>
                </c:pt>
                <c:pt idx="5293">
                  <c:v>2205.0</c:v>
                </c:pt>
                <c:pt idx="5294">
                  <c:v>2205.0</c:v>
                </c:pt>
                <c:pt idx="5295">
                  <c:v>2205.0</c:v>
                </c:pt>
                <c:pt idx="5296">
                  <c:v>2205.0</c:v>
                </c:pt>
                <c:pt idx="5297">
                  <c:v>2206.0</c:v>
                </c:pt>
                <c:pt idx="5298">
                  <c:v>2207.0</c:v>
                </c:pt>
                <c:pt idx="5299">
                  <c:v>2208.0</c:v>
                </c:pt>
                <c:pt idx="5300">
                  <c:v>2209.0</c:v>
                </c:pt>
                <c:pt idx="5301">
                  <c:v>2209.0</c:v>
                </c:pt>
                <c:pt idx="5302">
                  <c:v>2209.0</c:v>
                </c:pt>
                <c:pt idx="5303">
                  <c:v>2210.0</c:v>
                </c:pt>
                <c:pt idx="5304">
                  <c:v>2211.0</c:v>
                </c:pt>
                <c:pt idx="5305">
                  <c:v>2212.0</c:v>
                </c:pt>
                <c:pt idx="5306">
                  <c:v>2213.0</c:v>
                </c:pt>
                <c:pt idx="5307">
                  <c:v>2214.0</c:v>
                </c:pt>
                <c:pt idx="5308">
                  <c:v>2215.0</c:v>
                </c:pt>
                <c:pt idx="5309">
                  <c:v>2216.0</c:v>
                </c:pt>
                <c:pt idx="5310">
                  <c:v>2217.0</c:v>
                </c:pt>
                <c:pt idx="5311">
                  <c:v>2218.0</c:v>
                </c:pt>
                <c:pt idx="5312">
                  <c:v>2219.0</c:v>
                </c:pt>
                <c:pt idx="5313">
                  <c:v>2220.0</c:v>
                </c:pt>
                <c:pt idx="5314">
                  <c:v>2221.0</c:v>
                </c:pt>
                <c:pt idx="5315">
                  <c:v>2222.0</c:v>
                </c:pt>
                <c:pt idx="5316">
                  <c:v>2223.0</c:v>
                </c:pt>
                <c:pt idx="5317">
                  <c:v>2224.0</c:v>
                </c:pt>
                <c:pt idx="5318">
                  <c:v>2225.0</c:v>
                </c:pt>
                <c:pt idx="5319">
                  <c:v>2226.0</c:v>
                </c:pt>
                <c:pt idx="5320">
                  <c:v>2227.0</c:v>
                </c:pt>
                <c:pt idx="5321">
                  <c:v>2227.0</c:v>
                </c:pt>
                <c:pt idx="5322">
                  <c:v>2228.0</c:v>
                </c:pt>
                <c:pt idx="5323">
                  <c:v>2229.0</c:v>
                </c:pt>
                <c:pt idx="5324">
                  <c:v>2229.0</c:v>
                </c:pt>
                <c:pt idx="5325">
                  <c:v>2230.0</c:v>
                </c:pt>
                <c:pt idx="5326">
                  <c:v>2231.0</c:v>
                </c:pt>
                <c:pt idx="5327">
                  <c:v>2231.0</c:v>
                </c:pt>
                <c:pt idx="5328">
                  <c:v>2231.0</c:v>
                </c:pt>
                <c:pt idx="5329">
                  <c:v>2231.0</c:v>
                </c:pt>
                <c:pt idx="5330">
                  <c:v>2231.0</c:v>
                </c:pt>
                <c:pt idx="5331">
                  <c:v>2231.0</c:v>
                </c:pt>
                <c:pt idx="5332">
                  <c:v>2231.0</c:v>
                </c:pt>
                <c:pt idx="5333">
                  <c:v>2231.0</c:v>
                </c:pt>
                <c:pt idx="5334">
                  <c:v>2231.0</c:v>
                </c:pt>
                <c:pt idx="5335">
                  <c:v>2231.0</c:v>
                </c:pt>
                <c:pt idx="5336">
                  <c:v>2232.0</c:v>
                </c:pt>
                <c:pt idx="5337">
                  <c:v>2232.0</c:v>
                </c:pt>
                <c:pt idx="5338">
                  <c:v>2232.0</c:v>
                </c:pt>
                <c:pt idx="5339">
                  <c:v>2232.0</c:v>
                </c:pt>
                <c:pt idx="5340">
                  <c:v>2232.0</c:v>
                </c:pt>
                <c:pt idx="5341">
                  <c:v>2233.0</c:v>
                </c:pt>
                <c:pt idx="5342">
                  <c:v>2234.0</c:v>
                </c:pt>
                <c:pt idx="5343">
                  <c:v>2235.0</c:v>
                </c:pt>
                <c:pt idx="5344">
                  <c:v>2236.0</c:v>
                </c:pt>
                <c:pt idx="5345">
                  <c:v>2237.0</c:v>
                </c:pt>
                <c:pt idx="5346">
                  <c:v>2237.0</c:v>
                </c:pt>
                <c:pt idx="5347">
                  <c:v>2237.0</c:v>
                </c:pt>
                <c:pt idx="5348">
                  <c:v>2237.0</c:v>
                </c:pt>
                <c:pt idx="5349">
                  <c:v>2238.0</c:v>
                </c:pt>
                <c:pt idx="5350">
                  <c:v>2238.0</c:v>
                </c:pt>
                <c:pt idx="5351">
                  <c:v>2238.0</c:v>
                </c:pt>
                <c:pt idx="5352">
                  <c:v>2238.0</c:v>
                </c:pt>
                <c:pt idx="5353">
                  <c:v>2238.0</c:v>
                </c:pt>
                <c:pt idx="5354">
                  <c:v>2238.0</c:v>
                </c:pt>
                <c:pt idx="5355">
                  <c:v>2239.0</c:v>
                </c:pt>
                <c:pt idx="5356">
                  <c:v>2240.0</c:v>
                </c:pt>
                <c:pt idx="5357">
                  <c:v>2240.0</c:v>
                </c:pt>
                <c:pt idx="5358">
                  <c:v>2241.0</c:v>
                </c:pt>
                <c:pt idx="5359">
                  <c:v>2241.0</c:v>
                </c:pt>
                <c:pt idx="5360">
                  <c:v>2241.0</c:v>
                </c:pt>
                <c:pt idx="5361">
                  <c:v>2241.0</c:v>
                </c:pt>
                <c:pt idx="5362">
                  <c:v>2242.0</c:v>
                </c:pt>
                <c:pt idx="5363">
                  <c:v>2242.0</c:v>
                </c:pt>
                <c:pt idx="5364">
                  <c:v>2242.0</c:v>
                </c:pt>
                <c:pt idx="5365">
                  <c:v>2243.0</c:v>
                </c:pt>
                <c:pt idx="5366">
                  <c:v>2243.0</c:v>
                </c:pt>
                <c:pt idx="5367">
                  <c:v>2244.0</c:v>
                </c:pt>
                <c:pt idx="5368">
                  <c:v>2245.0</c:v>
                </c:pt>
                <c:pt idx="5369">
                  <c:v>2246.0</c:v>
                </c:pt>
                <c:pt idx="5370">
                  <c:v>2247.0</c:v>
                </c:pt>
                <c:pt idx="5371">
                  <c:v>2248.0</c:v>
                </c:pt>
                <c:pt idx="5372">
                  <c:v>2249.0</c:v>
                </c:pt>
                <c:pt idx="5373">
                  <c:v>2250.0</c:v>
                </c:pt>
                <c:pt idx="5374">
                  <c:v>2251.0</c:v>
                </c:pt>
                <c:pt idx="5375">
                  <c:v>2252.0</c:v>
                </c:pt>
                <c:pt idx="5376">
                  <c:v>2253.0</c:v>
                </c:pt>
                <c:pt idx="5377">
                  <c:v>2254.0</c:v>
                </c:pt>
                <c:pt idx="5378">
                  <c:v>2254.0</c:v>
                </c:pt>
                <c:pt idx="5379">
                  <c:v>2254.0</c:v>
                </c:pt>
                <c:pt idx="5380">
                  <c:v>2254.0</c:v>
                </c:pt>
                <c:pt idx="5381">
                  <c:v>2254.0</c:v>
                </c:pt>
                <c:pt idx="5382">
                  <c:v>2254.0</c:v>
                </c:pt>
                <c:pt idx="5383">
                  <c:v>2254.0</c:v>
                </c:pt>
                <c:pt idx="5384">
                  <c:v>2254.0</c:v>
                </c:pt>
                <c:pt idx="5385">
                  <c:v>2255.0</c:v>
                </c:pt>
                <c:pt idx="5386">
                  <c:v>2256.0</c:v>
                </c:pt>
                <c:pt idx="5387">
                  <c:v>2256.0</c:v>
                </c:pt>
                <c:pt idx="5388">
                  <c:v>2257.0</c:v>
                </c:pt>
                <c:pt idx="5389">
                  <c:v>2257.0</c:v>
                </c:pt>
                <c:pt idx="5390">
                  <c:v>2257.0</c:v>
                </c:pt>
                <c:pt idx="5391">
                  <c:v>2258.0</c:v>
                </c:pt>
                <c:pt idx="5392">
                  <c:v>2259.0</c:v>
                </c:pt>
                <c:pt idx="5393">
                  <c:v>2260.0</c:v>
                </c:pt>
                <c:pt idx="5394">
                  <c:v>2260.0</c:v>
                </c:pt>
                <c:pt idx="5395">
                  <c:v>2260.0</c:v>
                </c:pt>
                <c:pt idx="5396">
                  <c:v>2260.0</c:v>
                </c:pt>
                <c:pt idx="5397">
                  <c:v>2260.0</c:v>
                </c:pt>
                <c:pt idx="5398">
                  <c:v>2260.0</c:v>
                </c:pt>
                <c:pt idx="5399">
                  <c:v>2260.0</c:v>
                </c:pt>
                <c:pt idx="5400">
                  <c:v>2260.0</c:v>
                </c:pt>
                <c:pt idx="5401">
                  <c:v>2260.0</c:v>
                </c:pt>
                <c:pt idx="5402">
                  <c:v>2260.0</c:v>
                </c:pt>
                <c:pt idx="5403">
                  <c:v>2260.0</c:v>
                </c:pt>
                <c:pt idx="5404">
                  <c:v>2260.0</c:v>
                </c:pt>
                <c:pt idx="5405">
                  <c:v>2260.0</c:v>
                </c:pt>
                <c:pt idx="5406">
                  <c:v>2260.0</c:v>
                </c:pt>
                <c:pt idx="5407">
                  <c:v>2260.0</c:v>
                </c:pt>
                <c:pt idx="5408">
                  <c:v>2260.0</c:v>
                </c:pt>
                <c:pt idx="5409">
                  <c:v>2260.0</c:v>
                </c:pt>
                <c:pt idx="5410">
                  <c:v>2260.0</c:v>
                </c:pt>
                <c:pt idx="5411">
                  <c:v>2260.0</c:v>
                </c:pt>
                <c:pt idx="5412">
                  <c:v>2260.0</c:v>
                </c:pt>
                <c:pt idx="5413">
                  <c:v>2260.0</c:v>
                </c:pt>
                <c:pt idx="5414">
                  <c:v>2260.0</c:v>
                </c:pt>
                <c:pt idx="5415">
                  <c:v>2260.0</c:v>
                </c:pt>
                <c:pt idx="5416">
                  <c:v>2260.0</c:v>
                </c:pt>
                <c:pt idx="5417">
                  <c:v>2260.0</c:v>
                </c:pt>
                <c:pt idx="5418">
                  <c:v>2260.0</c:v>
                </c:pt>
                <c:pt idx="5419">
                  <c:v>2260.0</c:v>
                </c:pt>
                <c:pt idx="5420">
                  <c:v>2261.0</c:v>
                </c:pt>
                <c:pt idx="5421">
                  <c:v>2262.0</c:v>
                </c:pt>
                <c:pt idx="5422">
                  <c:v>2262.0</c:v>
                </c:pt>
                <c:pt idx="5423">
                  <c:v>2263.0</c:v>
                </c:pt>
                <c:pt idx="5424">
                  <c:v>2263.0</c:v>
                </c:pt>
                <c:pt idx="5425">
                  <c:v>2264.0</c:v>
                </c:pt>
                <c:pt idx="5426">
                  <c:v>2265.0</c:v>
                </c:pt>
                <c:pt idx="5427">
                  <c:v>2266.0</c:v>
                </c:pt>
                <c:pt idx="5428">
                  <c:v>2267.0</c:v>
                </c:pt>
                <c:pt idx="5429">
                  <c:v>2267.0</c:v>
                </c:pt>
                <c:pt idx="5430">
                  <c:v>2267.0</c:v>
                </c:pt>
                <c:pt idx="5431">
                  <c:v>2268.0</c:v>
                </c:pt>
                <c:pt idx="5432">
                  <c:v>2269.0</c:v>
                </c:pt>
                <c:pt idx="5433">
                  <c:v>2269.0</c:v>
                </c:pt>
                <c:pt idx="5434">
                  <c:v>2270.0</c:v>
                </c:pt>
                <c:pt idx="5435">
                  <c:v>2270.0</c:v>
                </c:pt>
                <c:pt idx="5436">
                  <c:v>2270.0</c:v>
                </c:pt>
                <c:pt idx="5437">
                  <c:v>2270.0</c:v>
                </c:pt>
                <c:pt idx="5438">
                  <c:v>2271.0</c:v>
                </c:pt>
                <c:pt idx="5439">
                  <c:v>2272.0</c:v>
                </c:pt>
                <c:pt idx="5440">
                  <c:v>2273.0</c:v>
                </c:pt>
                <c:pt idx="5441">
                  <c:v>2273.0</c:v>
                </c:pt>
                <c:pt idx="5442">
                  <c:v>2274.0</c:v>
                </c:pt>
                <c:pt idx="5443">
                  <c:v>2274.0</c:v>
                </c:pt>
                <c:pt idx="5444">
                  <c:v>2274.0</c:v>
                </c:pt>
                <c:pt idx="5445">
                  <c:v>2274.0</c:v>
                </c:pt>
                <c:pt idx="5446">
                  <c:v>2274.0</c:v>
                </c:pt>
                <c:pt idx="5447">
                  <c:v>2274.0</c:v>
                </c:pt>
                <c:pt idx="5448">
                  <c:v>2274.0</c:v>
                </c:pt>
                <c:pt idx="5449">
                  <c:v>2274.0</c:v>
                </c:pt>
                <c:pt idx="5450">
                  <c:v>2274.0</c:v>
                </c:pt>
                <c:pt idx="5451">
                  <c:v>2274.0</c:v>
                </c:pt>
                <c:pt idx="5452">
                  <c:v>2274.0</c:v>
                </c:pt>
                <c:pt idx="5453">
                  <c:v>2274.0</c:v>
                </c:pt>
                <c:pt idx="5454">
                  <c:v>2274.0</c:v>
                </c:pt>
                <c:pt idx="5455">
                  <c:v>2274.0</c:v>
                </c:pt>
                <c:pt idx="5456">
                  <c:v>2274.0</c:v>
                </c:pt>
                <c:pt idx="5457">
                  <c:v>2274.0</c:v>
                </c:pt>
                <c:pt idx="5458">
                  <c:v>2274.0</c:v>
                </c:pt>
                <c:pt idx="5459">
                  <c:v>2274.0</c:v>
                </c:pt>
                <c:pt idx="5460">
                  <c:v>2274.0</c:v>
                </c:pt>
                <c:pt idx="5461">
                  <c:v>2274.0</c:v>
                </c:pt>
                <c:pt idx="5462">
                  <c:v>2274.0</c:v>
                </c:pt>
                <c:pt idx="5463">
                  <c:v>2274.0</c:v>
                </c:pt>
                <c:pt idx="5464">
                  <c:v>2274.0</c:v>
                </c:pt>
                <c:pt idx="5465">
                  <c:v>2274.0</c:v>
                </c:pt>
                <c:pt idx="5466">
                  <c:v>2274.0</c:v>
                </c:pt>
                <c:pt idx="5467">
                  <c:v>2274.0</c:v>
                </c:pt>
                <c:pt idx="5468">
                  <c:v>2274.0</c:v>
                </c:pt>
                <c:pt idx="5469">
                  <c:v>2274.0</c:v>
                </c:pt>
                <c:pt idx="5470">
                  <c:v>2274.0</c:v>
                </c:pt>
                <c:pt idx="5471">
                  <c:v>2274.0</c:v>
                </c:pt>
                <c:pt idx="5472">
                  <c:v>2274.0</c:v>
                </c:pt>
                <c:pt idx="5473">
                  <c:v>2274.0</c:v>
                </c:pt>
                <c:pt idx="5474">
                  <c:v>2274.0</c:v>
                </c:pt>
                <c:pt idx="5475">
                  <c:v>2274.0</c:v>
                </c:pt>
                <c:pt idx="5476">
                  <c:v>2274.0</c:v>
                </c:pt>
                <c:pt idx="5477">
                  <c:v>2274.0</c:v>
                </c:pt>
                <c:pt idx="5478">
                  <c:v>2274.0</c:v>
                </c:pt>
                <c:pt idx="5479">
                  <c:v>2274.0</c:v>
                </c:pt>
                <c:pt idx="5480">
                  <c:v>2274.0</c:v>
                </c:pt>
                <c:pt idx="5481">
                  <c:v>2274.0</c:v>
                </c:pt>
                <c:pt idx="5482">
                  <c:v>2274.0</c:v>
                </c:pt>
                <c:pt idx="5483">
                  <c:v>2274.0</c:v>
                </c:pt>
                <c:pt idx="5484">
                  <c:v>2274.0</c:v>
                </c:pt>
                <c:pt idx="5485">
                  <c:v>2274.0</c:v>
                </c:pt>
                <c:pt idx="5486">
                  <c:v>2274.0</c:v>
                </c:pt>
                <c:pt idx="5487">
                  <c:v>2274.0</c:v>
                </c:pt>
                <c:pt idx="5488">
                  <c:v>2274.0</c:v>
                </c:pt>
                <c:pt idx="5489">
                  <c:v>2274.0</c:v>
                </c:pt>
                <c:pt idx="5490">
                  <c:v>2274.0</c:v>
                </c:pt>
                <c:pt idx="5491">
                  <c:v>2274.0</c:v>
                </c:pt>
                <c:pt idx="5492">
                  <c:v>2274.0</c:v>
                </c:pt>
                <c:pt idx="5493">
                  <c:v>2274.0</c:v>
                </c:pt>
                <c:pt idx="5494">
                  <c:v>2274.0</c:v>
                </c:pt>
                <c:pt idx="5495">
                  <c:v>2274.0</c:v>
                </c:pt>
                <c:pt idx="5496">
                  <c:v>2274.0</c:v>
                </c:pt>
                <c:pt idx="5497">
                  <c:v>2275.0</c:v>
                </c:pt>
                <c:pt idx="5498">
                  <c:v>2276.0</c:v>
                </c:pt>
                <c:pt idx="5499">
                  <c:v>2276.0</c:v>
                </c:pt>
                <c:pt idx="5500">
                  <c:v>2276.0</c:v>
                </c:pt>
                <c:pt idx="5501">
                  <c:v>2276.0</c:v>
                </c:pt>
                <c:pt idx="5502">
                  <c:v>2276.0</c:v>
                </c:pt>
                <c:pt idx="5503">
                  <c:v>2276.0</c:v>
                </c:pt>
                <c:pt idx="5504">
                  <c:v>2277.0</c:v>
                </c:pt>
                <c:pt idx="5505">
                  <c:v>2277.0</c:v>
                </c:pt>
                <c:pt idx="5506">
                  <c:v>2277.0</c:v>
                </c:pt>
                <c:pt idx="5507">
                  <c:v>2277.0</c:v>
                </c:pt>
                <c:pt idx="5508">
                  <c:v>2277.0</c:v>
                </c:pt>
                <c:pt idx="5509">
                  <c:v>2277.0</c:v>
                </c:pt>
                <c:pt idx="5510">
                  <c:v>2278.0</c:v>
                </c:pt>
                <c:pt idx="5511">
                  <c:v>2278.0</c:v>
                </c:pt>
                <c:pt idx="5512">
                  <c:v>2278.0</c:v>
                </c:pt>
                <c:pt idx="5513">
                  <c:v>2278.0</c:v>
                </c:pt>
                <c:pt idx="5514">
                  <c:v>2278.0</c:v>
                </c:pt>
                <c:pt idx="5515">
                  <c:v>2278.0</c:v>
                </c:pt>
                <c:pt idx="5516">
                  <c:v>2278.0</c:v>
                </c:pt>
                <c:pt idx="5517">
                  <c:v>2278.0</c:v>
                </c:pt>
                <c:pt idx="5518">
                  <c:v>2278.0</c:v>
                </c:pt>
                <c:pt idx="5519">
                  <c:v>2278.0</c:v>
                </c:pt>
                <c:pt idx="5520">
                  <c:v>2278.0</c:v>
                </c:pt>
                <c:pt idx="5521">
                  <c:v>2278.0</c:v>
                </c:pt>
                <c:pt idx="5522">
                  <c:v>2278.0</c:v>
                </c:pt>
                <c:pt idx="5523">
                  <c:v>2278.0</c:v>
                </c:pt>
                <c:pt idx="5524">
                  <c:v>2278.0</c:v>
                </c:pt>
                <c:pt idx="5525">
                  <c:v>2278.0</c:v>
                </c:pt>
                <c:pt idx="5526">
                  <c:v>2278.0</c:v>
                </c:pt>
                <c:pt idx="5527">
                  <c:v>2278.0</c:v>
                </c:pt>
                <c:pt idx="5528">
                  <c:v>2279.0</c:v>
                </c:pt>
                <c:pt idx="5529">
                  <c:v>2279.0</c:v>
                </c:pt>
                <c:pt idx="5530">
                  <c:v>2279.0</c:v>
                </c:pt>
                <c:pt idx="5531">
                  <c:v>2279.0</c:v>
                </c:pt>
                <c:pt idx="5532">
                  <c:v>2279.0</c:v>
                </c:pt>
                <c:pt idx="5533">
                  <c:v>2280.0</c:v>
                </c:pt>
                <c:pt idx="5534">
                  <c:v>2280.0</c:v>
                </c:pt>
                <c:pt idx="5535">
                  <c:v>2281.0</c:v>
                </c:pt>
                <c:pt idx="5536">
                  <c:v>2281.0</c:v>
                </c:pt>
                <c:pt idx="5537">
                  <c:v>2282.0</c:v>
                </c:pt>
                <c:pt idx="5538">
                  <c:v>2283.0</c:v>
                </c:pt>
                <c:pt idx="5539">
                  <c:v>2284.0</c:v>
                </c:pt>
                <c:pt idx="5540">
                  <c:v>2284.0</c:v>
                </c:pt>
                <c:pt idx="5541">
                  <c:v>2285.0</c:v>
                </c:pt>
                <c:pt idx="5542">
                  <c:v>2285.0</c:v>
                </c:pt>
                <c:pt idx="5543">
                  <c:v>2285.0</c:v>
                </c:pt>
                <c:pt idx="5544">
                  <c:v>2286.0</c:v>
                </c:pt>
                <c:pt idx="5545">
                  <c:v>2286.0</c:v>
                </c:pt>
                <c:pt idx="5546">
                  <c:v>2286.0</c:v>
                </c:pt>
                <c:pt idx="5547">
                  <c:v>2286.0</c:v>
                </c:pt>
                <c:pt idx="5548">
                  <c:v>2287.0</c:v>
                </c:pt>
                <c:pt idx="5549">
                  <c:v>2287.0</c:v>
                </c:pt>
                <c:pt idx="5550">
                  <c:v>2288.0</c:v>
                </c:pt>
                <c:pt idx="5551">
                  <c:v>2289.0</c:v>
                </c:pt>
                <c:pt idx="5552">
                  <c:v>2289.0</c:v>
                </c:pt>
                <c:pt idx="5553">
                  <c:v>2289.0</c:v>
                </c:pt>
                <c:pt idx="5554">
                  <c:v>2289.0</c:v>
                </c:pt>
                <c:pt idx="5555">
                  <c:v>2290.0</c:v>
                </c:pt>
                <c:pt idx="5556">
                  <c:v>2291.0</c:v>
                </c:pt>
                <c:pt idx="5557">
                  <c:v>2291.0</c:v>
                </c:pt>
                <c:pt idx="5558">
                  <c:v>2291.0</c:v>
                </c:pt>
                <c:pt idx="5559">
                  <c:v>2291.0</c:v>
                </c:pt>
                <c:pt idx="5560">
                  <c:v>2292.0</c:v>
                </c:pt>
                <c:pt idx="5561">
                  <c:v>2292.0</c:v>
                </c:pt>
                <c:pt idx="5562">
                  <c:v>2292.0</c:v>
                </c:pt>
                <c:pt idx="5563">
                  <c:v>2293.0</c:v>
                </c:pt>
                <c:pt idx="5564">
                  <c:v>2293.0</c:v>
                </c:pt>
                <c:pt idx="5565">
                  <c:v>2294.0</c:v>
                </c:pt>
                <c:pt idx="5566">
                  <c:v>2294.0</c:v>
                </c:pt>
                <c:pt idx="5567">
                  <c:v>2294.0</c:v>
                </c:pt>
                <c:pt idx="5568">
                  <c:v>2294.0</c:v>
                </c:pt>
                <c:pt idx="5569">
                  <c:v>2294.0</c:v>
                </c:pt>
                <c:pt idx="5570">
                  <c:v>2295.0</c:v>
                </c:pt>
                <c:pt idx="5571">
                  <c:v>2295.0</c:v>
                </c:pt>
                <c:pt idx="5572">
                  <c:v>2296.0</c:v>
                </c:pt>
                <c:pt idx="5573">
                  <c:v>2296.0</c:v>
                </c:pt>
                <c:pt idx="5574">
                  <c:v>2297.0</c:v>
                </c:pt>
                <c:pt idx="5575">
                  <c:v>2297.0</c:v>
                </c:pt>
                <c:pt idx="5576">
                  <c:v>2297.0</c:v>
                </c:pt>
                <c:pt idx="5577">
                  <c:v>2297.0</c:v>
                </c:pt>
                <c:pt idx="5578">
                  <c:v>2297.0</c:v>
                </c:pt>
                <c:pt idx="5579">
                  <c:v>2297.0</c:v>
                </c:pt>
                <c:pt idx="5580">
                  <c:v>2298.0</c:v>
                </c:pt>
                <c:pt idx="5581">
                  <c:v>2299.0</c:v>
                </c:pt>
                <c:pt idx="5582">
                  <c:v>2300.0</c:v>
                </c:pt>
                <c:pt idx="5583">
                  <c:v>2301.0</c:v>
                </c:pt>
                <c:pt idx="5584">
                  <c:v>2302.0</c:v>
                </c:pt>
                <c:pt idx="5585">
                  <c:v>2302.0</c:v>
                </c:pt>
                <c:pt idx="5586">
                  <c:v>2302.0</c:v>
                </c:pt>
                <c:pt idx="5587">
                  <c:v>2303.0</c:v>
                </c:pt>
                <c:pt idx="5588">
                  <c:v>2304.0</c:v>
                </c:pt>
                <c:pt idx="5589">
                  <c:v>2305.0</c:v>
                </c:pt>
                <c:pt idx="5590">
                  <c:v>2306.0</c:v>
                </c:pt>
                <c:pt idx="5591">
                  <c:v>2306.0</c:v>
                </c:pt>
                <c:pt idx="5592">
                  <c:v>2306.0</c:v>
                </c:pt>
                <c:pt idx="5593">
                  <c:v>2306.0</c:v>
                </c:pt>
                <c:pt idx="5594">
                  <c:v>2306.0</c:v>
                </c:pt>
                <c:pt idx="5595">
                  <c:v>2306.0</c:v>
                </c:pt>
                <c:pt idx="5596">
                  <c:v>2306.0</c:v>
                </c:pt>
                <c:pt idx="5597">
                  <c:v>2306.0</c:v>
                </c:pt>
                <c:pt idx="5598">
                  <c:v>2306.0</c:v>
                </c:pt>
                <c:pt idx="5599">
                  <c:v>2306.0</c:v>
                </c:pt>
                <c:pt idx="5600">
                  <c:v>2306.0</c:v>
                </c:pt>
                <c:pt idx="5601">
                  <c:v>2306.0</c:v>
                </c:pt>
                <c:pt idx="5602">
                  <c:v>2306.0</c:v>
                </c:pt>
                <c:pt idx="5603">
                  <c:v>2306.0</c:v>
                </c:pt>
                <c:pt idx="5604">
                  <c:v>2306.0</c:v>
                </c:pt>
                <c:pt idx="5605">
                  <c:v>2306.0</c:v>
                </c:pt>
                <c:pt idx="5606">
                  <c:v>2307.0</c:v>
                </c:pt>
                <c:pt idx="5607">
                  <c:v>2307.0</c:v>
                </c:pt>
                <c:pt idx="5608">
                  <c:v>2308.0</c:v>
                </c:pt>
                <c:pt idx="5609">
                  <c:v>2308.0</c:v>
                </c:pt>
                <c:pt idx="5610">
                  <c:v>2308.0</c:v>
                </c:pt>
                <c:pt idx="5611">
                  <c:v>2308.0</c:v>
                </c:pt>
                <c:pt idx="5612">
                  <c:v>2308.0</c:v>
                </c:pt>
                <c:pt idx="5613">
                  <c:v>2308.0</c:v>
                </c:pt>
                <c:pt idx="5614">
                  <c:v>2308.0</c:v>
                </c:pt>
                <c:pt idx="5615">
                  <c:v>2308.0</c:v>
                </c:pt>
                <c:pt idx="5616">
                  <c:v>2308.0</c:v>
                </c:pt>
                <c:pt idx="5617">
                  <c:v>2308.0</c:v>
                </c:pt>
                <c:pt idx="5618">
                  <c:v>2308.0</c:v>
                </c:pt>
                <c:pt idx="5619">
                  <c:v>2308.0</c:v>
                </c:pt>
                <c:pt idx="5620">
                  <c:v>2308.0</c:v>
                </c:pt>
                <c:pt idx="5621">
                  <c:v>2309.0</c:v>
                </c:pt>
                <c:pt idx="5622">
                  <c:v>2309.0</c:v>
                </c:pt>
                <c:pt idx="5623">
                  <c:v>2310.0</c:v>
                </c:pt>
                <c:pt idx="5624">
                  <c:v>2311.0</c:v>
                </c:pt>
                <c:pt idx="5625">
                  <c:v>2312.0</c:v>
                </c:pt>
                <c:pt idx="5626">
                  <c:v>2313.0</c:v>
                </c:pt>
                <c:pt idx="5627">
                  <c:v>2314.0</c:v>
                </c:pt>
                <c:pt idx="5628">
                  <c:v>2315.0</c:v>
                </c:pt>
                <c:pt idx="5629">
                  <c:v>2316.0</c:v>
                </c:pt>
                <c:pt idx="5630">
                  <c:v>2317.0</c:v>
                </c:pt>
                <c:pt idx="5631">
                  <c:v>2317.0</c:v>
                </c:pt>
                <c:pt idx="5632">
                  <c:v>2318.0</c:v>
                </c:pt>
                <c:pt idx="5633">
                  <c:v>2318.0</c:v>
                </c:pt>
                <c:pt idx="5634">
                  <c:v>2319.0</c:v>
                </c:pt>
                <c:pt idx="5635">
                  <c:v>2319.0</c:v>
                </c:pt>
                <c:pt idx="5636">
                  <c:v>2319.0</c:v>
                </c:pt>
                <c:pt idx="5637">
                  <c:v>2319.0</c:v>
                </c:pt>
                <c:pt idx="5638">
                  <c:v>2319.0</c:v>
                </c:pt>
                <c:pt idx="5639">
                  <c:v>2320.0</c:v>
                </c:pt>
                <c:pt idx="5640">
                  <c:v>2321.0</c:v>
                </c:pt>
                <c:pt idx="5641">
                  <c:v>2321.0</c:v>
                </c:pt>
                <c:pt idx="5642">
                  <c:v>2321.0</c:v>
                </c:pt>
                <c:pt idx="5643">
                  <c:v>2321.0</c:v>
                </c:pt>
                <c:pt idx="5644">
                  <c:v>2322.0</c:v>
                </c:pt>
                <c:pt idx="5645">
                  <c:v>2322.0</c:v>
                </c:pt>
                <c:pt idx="5646">
                  <c:v>2322.0</c:v>
                </c:pt>
                <c:pt idx="5647">
                  <c:v>2323.0</c:v>
                </c:pt>
                <c:pt idx="5648">
                  <c:v>2323.0</c:v>
                </c:pt>
                <c:pt idx="5649">
                  <c:v>2323.0</c:v>
                </c:pt>
                <c:pt idx="5650">
                  <c:v>2323.0</c:v>
                </c:pt>
                <c:pt idx="5651">
                  <c:v>2323.0</c:v>
                </c:pt>
                <c:pt idx="5652">
                  <c:v>2323.0</c:v>
                </c:pt>
                <c:pt idx="5653">
                  <c:v>2323.0</c:v>
                </c:pt>
                <c:pt idx="5654">
                  <c:v>2323.0</c:v>
                </c:pt>
                <c:pt idx="5655">
                  <c:v>2323.0</c:v>
                </c:pt>
                <c:pt idx="5656">
                  <c:v>2324.0</c:v>
                </c:pt>
                <c:pt idx="5657">
                  <c:v>2325.0</c:v>
                </c:pt>
                <c:pt idx="5658">
                  <c:v>2325.0</c:v>
                </c:pt>
                <c:pt idx="5659">
                  <c:v>2326.0</c:v>
                </c:pt>
                <c:pt idx="5660">
                  <c:v>2327.0</c:v>
                </c:pt>
                <c:pt idx="5661">
                  <c:v>2327.0</c:v>
                </c:pt>
                <c:pt idx="5662">
                  <c:v>2327.0</c:v>
                </c:pt>
                <c:pt idx="5663">
                  <c:v>2327.0</c:v>
                </c:pt>
                <c:pt idx="5664">
                  <c:v>2328.0</c:v>
                </c:pt>
                <c:pt idx="5665">
                  <c:v>2328.0</c:v>
                </c:pt>
                <c:pt idx="5666">
                  <c:v>2329.0</c:v>
                </c:pt>
                <c:pt idx="5667">
                  <c:v>2330.0</c:v>
                </c:pt>
                <c:pt idx="5668">
                  <c:v>2331.0</c:v>
                </c:pt>
                <c:pt idx="5669">
                  <c:v>2331.0</c:v>
                </c:pt>
                <c:pt idx="5670">
                  <c:v>2332.0</c:v>
                </c:pt>
                <c:pt idx="5671">
                  <c:v>2332.0</c:v>
                </c:pt>
                <c:pt idx="5672">
                  <c:v>2332.0</c:v>
                </c:pt>
                <c:pt idx="5673">
                  <c:v>2332.0</c:v>
                </c:pt>
                <c:pt idx="5674">
                  <c:v>2332.0</c:v>
                </c:pt>
                <c:pt idx="5675">
                  <c:v>2333.0</c:v>
                </c:pt>
                <c:pt idx="5676">
                  <c:v>2333.0</c:v>
                </c:pt>
                <c:pt idx="5677">
                  <c:v>2333.0</c:v>
                </c:pt>
                <c:pt idx="5678">
                  <c:v>2334.0</c:v>
                </c:pt>
                <c:pt idx="5679">
                  <c:v>2334.0</c:v>
                </c:pt>
                <c:pt idx="5680">
                  <c:v>2334.0</c:v>
                </c:pt>
                <c:pt idx="5681">
                  <c:v>2334.0</c:v>
                </c:pt>
                <c:pt idx="5682">
                  <c:v>2335.0</c:v>
                </c:pt>
                <c:pt idx="5683">
                  <c:v>2335.0</c:v>
                </c:pt>
                <c:pt idx="5684">
                  <c:v>2335.0</c:v>
                </c:pt>
                <c:pt idx="5685">
                  <c:v>2336.0</c:v>
                </c:pt>
                <c:pt idx="5686">
                  <c:v>2337.0</c:v>
                </c:pt>
                <c:pt idx="5687">
                  <c:v>2338.0</c:v>
                </c:pt>
                <c:pt idx="5688">
                  <c:v>2338.0</c:v>
                </c:pt>
                <c:pt idx="5689">
                  <c:v>2338.0</c:v>
                </c:pt>
                <c:pt idx="5690">
                  <c:v>2339.0</c:v>
                </c:pt>
                <c:pt idx="5691">
                  <c:v>2339.0</c:v>
                </c:pt>
                <c:pt idx="5692">
                  <c:v>2339.0</c:v>
                </c:pt>
                <c:pt idx="5693">
                  <c:v>2340.0</c:v>
                </c:pt>
                <c:pt idx="5694">
                  <c:v>2341.0</c:v>
                </c:pt>
                <c:pt idx="5695">
                  <c:v>2341.0</c:v>
                </c:pt>
                <c:pt idx="5696">
                  <c:v>2341.0</c:v>
                </c:pt>
                <c:pt idx="5697">
                  <c:v>2341.0</c:v>
                </c:pt>
                <c:pt idx="5698">
                  <c:v>2342.0</c:v>
                </c:pt>
                <c:pt idx="5699">
                  <c:v>2342.0</c:v>
                </c:pt>
                <c:pt idx="5700">
                  <c:v>2342.0</c:v>
                </c:pt>
                <c:pt idx="5701">
                  <c:v>2342.0</c:v>
                </c:pt>
                <c:pt idx="5702">
                  <c:v>2342.0</c:v>
                </c:pt>
                <c:pt idx="5703">
                  <c:v>2343.0</c:v>
                </c:pt>
                <c:pt idx="5704">
                  <c:v>2344.0</c:v>
                </c:pt>
                <c:pt idx="5705">
                  <c:v>2345.0</c:v>
                </c:pt>
                <c:pt idx="5706">
                  <c:v>2345.0</c:v>
                </c:pt>
                <c:pt idx="5707">
                  <c:v>2345.0</c:v>
                </c:pt>
                <c:pt idx="5708">
                  <c:v>2346.0</c:v>
                </c:pt>
                <c:pt idx="5709">
                  <c:v>2347.0</c:v>
                </c:pt>
                <c:pt idx="5710">
                  <c:v>2348.0</c:v>
                </c:pt>
                <c:pt idx="5711">
                  <c:v>2349.0</c:v>
                </c:pt>
                <c:pt idx="5712">
                  <c:v>2350.0</c:v>
                </c:pt>
                <c:pt idx="5713">
                  <c:v>2351.0</c:v>
                </c:pt>
                <c:pt idx="5714">
                  <c:v>2351.0</c:v>
                </c:pt>
                <c:pt idx="5715">
                  <c:v>2351.0</c:v>
                </c:pt>
                <c:pt idx="5716">
                  <c:v>2352.0</c:v>
                </c:pt>
                <c:pt idx="5717">
                  <c:v>2353.0</c:v>
                </c:pt>
                <c:pt idx="5718">
                  <c:v>2354.0</c:v>
                </c:pt>
                <c:pt idx="5719">
                  <c:v>2355.0</c:v>
                </c:pt>
                <c:pt idx="5720">
                  <c:v>2355.0</c:v>
                </c:pt>
                <c:pt idx="5721">
                  <c:v>2356.0</c:v>
                </c:pt>
                <c:pt idx="5722">
                  <c:v>2357.0</c:v>
                </c:pt>
                <c:pt idx="5723">
                  <c:v>2357.0</c:v>
                </c:pt>
                <c:pt idx="5724">
                  <c:v>2358.0</c:v>
                </c:pt>
                <c:pt idx="5725">
                  <c:v>2359.0</c:v>
                </c:pt>
                <c:pt idx="5726">
                  <c:v>2360.0</c:v>
                </c:pt>
                <c:pt idx="5727">
                  <c:v>2360.0</c:v>
                </c:pt>
                <c:pt idx="5728">
                  <c:v>2361.0</c:v>
                </c:pt>
                <c:pt idx="5729">
                  <c:v>2362.0</c:v>
                </c:pt>
                <c:pt idx="5730">
                  <c:v>2363.0</c:v>
                </c:pt>
                <c:pt idx="5731">
                  <c:v>2364.0</c:v>
                </c:pt>
                <c:pt idx="5732">
                  <c:v>2364.0</c:v>
                </c:pt>
                <c:pt idx="5733">
                  <c:v>2365.0</c:v>
                </c:pt>
                <c:pt idx="5734">
                  <c:v>2366.0</c:v>
                </c:pt>
                <c:pt idx="5735">
                  <c:v>2367.0</c:v>
                </c:pt>
                <c:pt idx="5736">
                  <c:v>2368.0</c:v>
                </c:pt>
                <c:pt idx="5737">
                  <c:v>2369.0</c:v>
                </c:pt>
                <c:pt idx="5738">
                  <c:v>2370.0</c:v>
                </c:pt>
                <c:pt idx="5739">
                  <c:v>2371.0</c:v>
                </c:pt>
                <c:pt idx="5740">
                  <c:v>2372.0</c:v>
                </c:pt>
                <c:pt idx="5741">
                  <c:v>2373.0</c:v>
                </c:pt>
                <c:pt idx="5742">
                  <c:v>2374.0</c:v>
                </c:pt>
                <c:pt idx="5743">
                  <c:v>2375.0</c:v>
                </c:pt>
                <c:pt idx="5744">
                  <c:v>2376.0</c:v>
                </c:pt>
                <c:pt idx="5745">
                  <c:v>2377.0</c:v>
                </c:pt>
                <c:pt idx="5746">
                  <c:v>2378.0</c:v>
                </c:pt>
                <c:pt idx="5747">
                  <c:v>2378.0</c:v>
                </c:pt>
                <c:pt idx="5748">
                  <c:v>2378.0</c:v>
                </c:pt>
                <c:pt idx="5749">
                  <c:v>2378.0</c:v>
                </c:pt>
                <c:pt idx="5750">
                  <c:v>2378.0</c:v>
                </c:pt>
                <c:pt idx="5751">
                  <c:v>2378.0</c:v>
                </c:pt>
                <c:pt idx="5752">
                  <c:v>2378.0</c:v>
                </c:pt>
                <c:pt idx="5753">
                  <c:v>2379.0</c:v>
                </c:pt>
                <c:pt idx="5754">
                  <c:v>2379.0</c:v>
                </c:pt>
                <c:pt idx="5755">
                  <c:v>2379.0</c:v>
                </c:pt>
                <c:pt idx="5756">
                  <c:v>2379.0</c:v>
                </c:pt>
                <c:pt idx="5757">
                  <c:v>2379.0</c:v>
                </c:pt>
                <c:pt idx="5758">
                  <c:v>2380.0</c:v>
                </c:pt>
                <c:pt idx="5759">
                  <c:v>2381.0</c:v>
                </c:pt>
                <c:pt idx="5760">
                  <c:v>2382.0</c:v>
                </c:pt>
                <c:pt idx="5761">
                  <c:v>2382.0</c:v>
                </c:pt>
                <c:pt idx="5762">
                  <c:v>2383.0</c:v>
                </c:pt>
                <c:pt idx="5763">
                  <c:v>2384.0</c:v>
                </c:pt>
                <c:pt idx="5764">
                  <c:v>2385.0</c:v>
                </c:pt>
                <c:pt idx="5765">
                  <c:v>2386.0</c:v>
                </c:pt>
                <c:pt idx="5766">
                  <c:v>2387.0</c:v>
                </c:pt>
                <c:pt idx="5767">
                  <c:v>2388.0</c:v>
                </c:pt>
                <c:pt idx="5768">
                  <c:v>2389.0</c:v>
                </c:pt>
                <c:pt idx="5769">
                  <c:v>2390.0</c:v>
                </c:pt>
                <c:pt idx="5770">
                  <c:v>2391.0</c:v>
                </c:pt>
                <c:pt idx="5771">
                  <c:v>2392.0</c:v>
                </c:pt>
                <c:pt idx="5772">
                  <c:v>2393.0</c:v>
                </c:pt>
                <c:pt idx="5773">
                  <c:v>2394.0</c:v>
                </c:pt>
                <c:pt idx="5774">
                  <c:v>2395.0</c:v>
                </c:pt>
                <c:pt idx="5775">
                  <c:v>2396.0</c:v>
                </c:pt>
                <c:pt idx="5776">
                  <c:v>2397.0</c:v>
                </c:pt>
                <c:pt idx="5777">
                  <c:v>2398.0</c:v>
                </c:pt>
                <c:pt idx="5778">
                  <c:v>2398.0</c:v>
                </c:pt>
                <c:pt idx="5779">
                  <c:v>2398.0</c:v>
                </c:pt>
                <c:pt idx="5780">
                  <c:v>2398.0</c:v>
                </c:pt>
                <c:pt idx="5781">
                  <c:v>2399.0</c:v>
                </c:pt>
                <c:pt idx="5782">
                  <c:v>2399.0</c:v>
                </c:pt>
                <c:pt idx="5783">
                  <c:v>2400.0</c:v>
                </c:pt>
                <c:pt idx="5784">
                  <c:v>2400.0</c:v>
                </c:pt>
                <c:pt idx="5785">
                  <c:v>2401.0</c:v>
                </c:pt>
                <c:pt idx="5786">
                  <c:v>2401.0</c:v>
                </c:pt>
                <c:pt idx="5787">
                  <c:v>2401.0</c:v>
                </c:pt>
                <c:pt idx="5788">
                  <c:v>2401.0</c:v>
                </c:pt>
                <c:pt idx="5789">
                  <c:v>2401.0</c:v>
                </c:pt>
                <c:pt idx="5790">
                  <c:v>2401.0</c:v>
                </c:pt>
                <c:pt idx="5791">
                  <c:v>2401.0</c:v>
                </c:pt>
                <c:pt idx="5792">
                  <c:v>2401.0</c:v>
                </c:pt>
                <c:pt idx="5793">
                  <c:v>2401.0</c:v>
                </c:pt>
                <c:pt idx="5794">
                  <c:v>2401.0</c:v>
                </c:pt>
                <c:pt idx="5795">
                  <c:v>2402.0</c:v>
                </c:pt>
                <c:pt idx="5796">
                  <c:v>2403.0</c:v>
                </c:pt>
                <c:pt idx="5797">
                  <c:v>2404.0</c:v>
                </c:pt>
                <c:pt idx="5798">
                  <c:v>2404.0</c:v>
                </c:pt>
                <c:pt idx="5799">
                  <c:v>2404.0</c:v>
                </c:pt>
                <c:pt idx="5800">
                  <c:v>2405.0</c:v>
                </c:pt>
                <c:pt idx="5801">
                  <c:v>2406.0</c:v>
                </c:pt>
                <c:pt idx="5802">
                  <c:v>2406.0</c:v>
                </c:pt>
                <c:pt idx="5803">
                  <c:v>2407.0</c:v>
                </c:pt>
                <c:pt idx="5804">
                  <c:v>2408.0</c:v>
                </c:pt>
                <c:pt idx="5805">
                  <c:v>2408.0</c:v>
                </c:pt>
                <c:pt idx="5806">
                  <c:v>2409.0</c:v>
                </c:pt>
                <c:pt idx="5807">
                  <c:v>2409.0</c:v>
                </c:pt>
                <c:pt idx="5808">
                  <c:v>2410.0</c:v>
                </c:pt>
                <c:pt idx="5809">
                  <c:v>2411.0</c:v>
                </c:pt>
                <c:pt idx="5810">
                  <c:v>2412.0</c:v>
                </c:pt>
                <c:pt idx="5811">
                  <c:v>2412.0</c:v>
                </c:pt>
                <c:pt idx="5812">
                  <c:v>2412.0</c:v>
                </c:pt>
                <c:pt idx="5813">
                  <c:v>2413.0</c:v>
                </c:pt>
                <c:pt idx="5814">
                  <c:v>2414.0</c:v>
                </c:pt>
                <c:pt idx="5815">
                  <c:v>2415.0</c:v>
                </c:pt>
                <c:pt idx="5816">
                  <c:v>2415.0</c:v>
                </c:pt>
                <c:pt idx="5817">
                  <c:v>2416.0</c:v>
                </c:pt>
                <c:pt idx="5818">
                  <c:v>2417.0</c:v>
                </c:pt>
                <c:pt idx="5819">
                  <c:v>2418.0</c:v>
                </c:pt>
                <c:pt idx="5820">
                  <c:v>2419.0</c:v>
                </c:pt>
                <c:pt idx="5821">
                  <c:v>2419.0</c:v>
                </c:pt>
                <c:pt idx="5822">
                  <c:v>2419.0</c:v>
                </c:pt>
                <c:pt idx="5823">
                  <c:v>2419.0</c:v>
                </c:pt>
                <c:pt idx="5824">
                  <c:v>2420.0</c:v>
                </c:pt>
                <c:pt idx="5825">
                  <c:v>2420.0</c:v>
                </c:pt>
                <c:pt idx="5826">
                  <c:v>2421.0</c:v>
                </c:pt>
                <c:pt idx="5827">
                  <c:v>2422.0</c:v>
                </c:pt>
                <c:pt idx="5828">
                  <c:v>2423.0</c:v>
                </c:pt>
                <c:pt idx="5829">
                  <c:v>2424.0</c:v>
                </c:pt>
                <c:pt idx="5830">
                  <c:v>2424.0</c:v>
                </c:pt>
                <c:pt idx="5831">
                  <c:v>2425.0</c:v>
                </c:pt>
                <c:pt idx="5832">
                  <c:v>2426.0</c:v>
                </c:pt>
                <c:pt idx="5833">
                  <c:v>2427.0</c:v>
                </c:pt>
                <c:pt idx="5834">
                  <c:v>2428.0</c:v>
                </c:pt>
                <c:pt idx="5835">
                  <c:v>2429.0</c:v>
                </c:pt>
                <c:pt idx="5836">
                  <c:v>2430.0</c:v>
                </c:pt>
                <c:pt idx="5837">
                  <c:v>2431.0</c:v>
                </c:pt>
                <c:pt idx="5838">
                  <c:v>2432.0</c:v>
                </c:pt>
                <c:pt idx="5839">
                  <c:v>2433.0</c:v>
                </c:pt>
                <c:pt idx="5840">
                  <c:v>2433.0</c:v>
                </c:pt>
                <c:pt idx="5841">
                  <c:v>2434.0</c:v>
                </c:pt>
                <c:pt idx="5842">
                  <c:v>2435.0</c:v>
                </c:pt>
                <c:pt idx="5843">
                  <c:v>2436.0</c:v>
                </c:pt>
                <c:pt idx="5844">
                  <c:v>2437.0</c:v>
                </c:pt>
                <c:pt idx="5845">
                  <c:v>2438.0</c:v>
                </c:pt>
                <c:pt idx="5846">
                  <c:v>2439.0</c:v>
                </c:pt>
                <c:pt idx="5847">
                  <c:v>2440.0</c:v>
                </c:pt>
                <c:pt idx="5848">
                  <c:v>2441.0</c:v>
                </c:pt>
                <c:pt idx="5849">
                  <c:v>2442.0</c:v>
                </c:pt>
                <c:pt idx="5850">
                  <c:v>2443.0</c:v>
                </c:pt>
                <c:pt idx="5851">
                  <c:v>2443.0</c:v>
                </c:pt>
                <c:pt idx="5852">
                  <c:v>2444.0</c:v>
                </c:pt>
                <c:pt idx="5853">
                  <c:v>2445.0</c:v>
                </c:pt>
                <c:pt idx="5854">
                  <c:v>2445.0</c:v>
                </c:pt>
                <c:pt idx="5855">
                  <c:v>2446.0</c:v>
                </c:pt>
                <c:pt idx="5856">
                  <c:v>2446.0</c:v>
                </c:pt>
                <c:pt idx="5857">
                  <c:v>2446.0</c:v>
                </c:pt>
                <c:pt idx="5858">
                  <c:v>2446.0</c:v>
                </c:pt>
                <c:pt idx="5859">
                  <c:v>2446.0</c:v>
                </c:pt>
                <c:pt idx="5860">
                  <c:v>2446.0</c:v>
                </c:pt>
                <c:pt idx="5861">
                  <c:v>2446.0</c:v>
                </c:pt>
                <c:pt idx="5862">
                  <c:v>2446.0</c:v>
                </c:pt>
                <c:pt idx="5863">
                  <c:v>2446.0</c:v>
                </c:pt>
                <c:pt idx="5864">
                  <c:v>2446.0</c:v>
                </c:pt>
                <c:pt idx="5865">
                  <c:v>2446.0</c:v>
                </c:pt>
                <c:pt idx="5866">
                  <c:v>2446.0</c:v>
                </c:pt>
                <c:pt idx="5867">
                  <c:v>2446.0</c:v>
                </c:pt>
                <c:pt idx="5868">
                  <c:v>2446.0</c:v>
                </c:pt>
                <c:pt idx="5869">
                  <c:v>2446.0</c:v>
                </c:pt>
                <c:pt idx="5870">
                  <c:v>2446.0</c:v>
                </c:pt>
                <c:pt idx="5871">
                  <c:v>2446.0</c:v>
                </c:pt>
                <c:pt idx="5872">
                  <c:v>2447.0</c:v>
                </c:pt>
                <c:pt idx="5873">
                  <c:v>2447.0</c:v>
                </c:pt>
                <c:pt idx="5874">
                  <c:v>2447.0</c:v>
                </c:pt>
                <c:pt idx="5875">
                  <c:v>2447.0</c:v>
                </c:pt>
                <c:pt idx="5876">
                  <c:v>2447.0</c:v>
                </c:pt>
                <c:pt idx="5877">
                  <c:v>2447.0</c:v>
                </c:pt>
                <c:pt idx="5878">
                  <c:v>2447.0</c:v>
                </c:pt>
                <c:pt idx="5879">
                  <c:v>2447.0</c:v>
                </c:pt>
                <c:pt idx="5880">
                  <c:v>2447.0</c:v>
                </c:pt>
                <c:pt idx="5881">
                  <c:v>2447.0</c:v>
                </c:pt>
                <c:pt idx="5882">
                  <c:v>2447.0</c:v>
                </c:pt>
                <c:pt idx="5883">
                  <c:v>2447.0</c:v>
                </c:pt>
                <c:pt idx="5884">
                  <c:v>2447.0</c:v>
                </c:pt>
                <c:pt idx="5885">
                  <c:v>2448.0</c:v>
                </c:pt>
                <c:pt idx="5886">
                  <c:v>2449.0</c:v>
                </c:pt>
                <c:pt idx="5887">
                  <c:v>2449.0</c:v>
                </c:pt>
                <c:pt idx="5888">
                  <c:v>2449.0</c:v>
                </c:pt>
                <c:pt idx="5889">
                  <c:v>2449.0</c:v>
                </c:pt>
                <c:pt idx="5890">
                  <c:v>2449.0</c:v>
                </c:pt>
                <c:pt idx="5891">
                  <c:v>2450.0</c:v>
                </c:pt>
                <c:pt idx="5892">
                  <c:v>2450.0</c:v>
                </c:pt>
                <c:pt idx="5893">
                  <c:v>2451.0</c:v>
                </c:pt>
                <c:pt idx="5894">
                  <c:v>2451.0</c:v>
                </c:pt>
                <c:pt idx="5895">
                  <c:v>2452.0</c:v>
                </c:pt>
                <c:pt idx="5896">
                  <c:v>2453.0</c:v>
                </c:pt>
                <c:pt idx="5897">
                  <c:v>2453.0</c:v>
                </c:pt>
                <c:pt idx="5898">
                  <c:v>2453.0</c:v>
                </c:pt>
                <c:pt idx="5899">
                  <c:v>2453.0</c:v>
                </c:pt>
                <c:pt idx="5900">
                  <c:v>2453.0</c:v>
                </c:pt>
                <c:pt idx="5901">
                  <c:v>2453.0</c:v>
                </c:pt>
                <c:pt idx="5902">
                  <c:v>2454.0</c:v>
                </c:pt>
                <c:pt idx="5903">
                  <c:v>2454.0</c:v>
                </c:pt>
                <c:pt idx="5904">
                  <c:v>2454.0</c:v>
                </c:pt>
                <c:pt idx="5905">
                  <c:v>2455.0</c:v>
                </c:pt>
                <c:pt idx="5906">
                  <c:v>2455.0</c:v>
                </c:pt>
                <c:pt idx="5907">
                  <c:v>2456.0</c:v>
                </c:pt>
                <c:pt idx="5908">
                  <c:v>2456.0</c:v>
                </c:pt>
                <c:pt idx="5909">
                  <c:v>2457.0</c:v>
                </c:pt>
                <c:pt idx="5910">
                  <c:v>2458.0</c:v>
                </c:pt>
                <c:pt idx="5911">
                  <c:v>2459.0</c:v>
                </c:pt>
                <c:pt idx="5912">
                  <c:v>2459.0</c:v>
                </c:pt>
                <c:pt idx="5913">
                  <c:v>2459.0</c:v>
                </c:pt>
                <c:pt idx="5914">
                  <c:v>2459.0</c:v>
                </c:pt>
                <c:pt idx="5915">
                  <c:v>2459.0</c:v>
                </c:pt>
                <c:pt idx="5916">
                  <c:v>2459.0</c:v>
                </c:pt>
                <c:pt idx="5917">
                  <c:v>2459.0</c:v>
                </c:pt>
                <c:pt idx="5918">
                  <c:v>2459.0</c:v>
                </c:pt>
                <c:pt idx="5919">
                  <c:v>2459.0</c:v>
                </c:pt>
                <c:pt idx="5920">
                  <c:v>2459.0</c:v>
                </c:pt>
                <c:pt idx="5921">
                  <c:v>2459.0</c:v>
                </c:pt>
                <c:pt idx="5922">
                  <c:v>2459.0</c:v>
                </c:pt>
                <c:pt idx="5923">
                  <c:v>2459.0</c:v>
                </c:pt>
                <c:pt idx="5924">
                  <c:v>2459.0</c:v>
                </c:pt>
                <c:pt idx="5925">
                  <c:v>2459.0</c:v>
                </c:pt>
                <c:pt idx="5926">
                  <c:v>2459.0</c:v>
                </c:pt>
                <c:pt idx="5927">
                  <c:v>2460.0</c:v>
                </c:pt>
                <c:pt idx="5928">
                  <c:v>2460.0</c:v>
                </c:pt>
                <c:pt idx="5929">
                  <c:v>2460.0</c:v>
                </c:pt>
                <c:pt idx="5930">
                  <c:v>2461.0</c:v>
                </c:pt>
                <c:pt idx="5931">
                  <c:v>2462.0</c:v>
                </c:pt>
                <c:pt idx="5932">
                  <c:v>2462.0</c:v>
                </c:pt>
                <c:pt idx="5933">
                  <c:v>2463.0</c:v>
                </c:pt>
                <c:pt idx="5934">
                  <c:v>2464.0</c:v>
                </c:pt>
                <c:pt idx="5935">
                  <c:v>2464.0</c:v>
                </c:pt>
                <c:pt idx="5936">
                  <c:v>2465.0</c:v>
                </c:pt>
                <c:pt idx="5937">
                  <c:v>2466.0</c:v>
                </c:pt>
                <c:pt idx="5938">
                  <c:v>2467.0</c:v>
                </c:pt>
                <c:pt idx="5939">
                  <c:v>2468.0</c:v>
                </c:pt>
                <c:pt idx="5940">
                  <c:v>2469.0</c:v>
                </c:pt>
                <c:pt idx="5941">
                  <c:v>2470.0</c:v>
                </c:pt>
                <c:pt idx="5942">
                  <c:v>2471.0</c:v>
                </c:pt>
                <c:pt idx="5943">
                  <c:v>2472.0</c:v>
                </c:pt>
                <c:pt idx="5944">
                  <c:v>2473.0</c:v>
                </c:pt>
                <c:pt idx="5945">
                  <c:v>2474.0</c:v>
                </c:pt>
                <c:pt idx="5946">
                  <c:v>2474.0</c:v>
                </c:pt>
                <c:pt idx="5947">
                  <c:v>2474.0</c:v>
                </c:pt>
                <c:pt idx="5948">
                  <c:v>2475.0</c:v>
                </c:pt>
                <c:pt idx="5949">
                  <c:v>2475.0</c:v>
                </c:pt>
                <c:pt idx="5950">
                  <c:v>2475.0</c:v>
                </c:pt>
                <c:pt idx="5951">
                  <c:v>2475.0</c:v>
                </c:pt>
                <c:pt idx="5952">
                  <c:v>2476.0</c:v>
                </c:pt>
                <c:pt idx="5953">
                  <c:v>2476.0</c:v>
                </c:pt>
                <c:pt idx="5954">
                  <c:v>2476.0</c:v>
                </c:pt>
                <c:pt idx="5955">
                  <c:v>2476.0</c:v>
                </c:pt>
                <c:pt idx="5956">
                  <c:v>2476.0</c:v>
                </c:pt>
                <c:pt idx="5957">
                  <c:v>2476.0</c:v>
                </c:pt>
                <c:pt idx="5958">
                  <c:v>2476.0</c:v>
                </c:pt>
                <c:pt idx="5959">
                  <c:v>2476.0</c:v>
                </c:pt>
                <c:pt idx="5960">
                  <c:v>2477.0</c:v>
                </c:pt>
                <c:pt idx="5961">
                  <c:v>2478.0</c:v>
                </c:pt>
                <c:pt idx="5962">
                  <c:v>2479.0</c:v>
                </c:pt>
                <c:pt idx="5963">
                  <c:v>2480.0</c:v>
                </c:pt>
                <c:pt idx="5964">
                  <c:v>2480.0</c:v>
                </c:pt>
                <c:pt idx="5965">
                  <c:v>2481.0</c:v>
                </c:pt>
                <c:pt idx="5966">
                  <c:v>2481.0</c:v>
                </c:pt>
                <c:pt idx="5967">
                  <c:v>2481.0</c:v>
                </c:pt>
                <c:pt idx="5968">
                  <c:v>2481.0</c:v>
                </c:pt>
                <c:pt idx="5969">
                  <c:v>2481.0</c:v>
                </c:pt>
                <c:pt idx="5970">
                  <c:v>2482.0</c:v>
                </c:pt>
                <c:pt idx="5971">
                  <c:v>2483.0</c:v>
                </c:pt>
                <c:pt idx="5972">
                  <c:v>2483.0</c:v>
                </c:pt>
                <c:pt idx="5973">
                  <c:v>2483.0</c:v>
                </c:pt>
                <c:pt idx="5974">
                  <c:v>2483.0</c:v>
                </c:pt>
                <c:pt idx="5975">
                  <c:v>2483.0</c:v>
                </c:pt>
                <c:pt idx="5976">
                  <c:v>2483.0</c:v>
                </c:pt>
                <c:pt idx="5977">
                  <c:v>2483.0</c:v>
                </c:pt>
                <c:pt idx="5978">
                  <c:v>2484.0</c:v>
                </c:pt>
                <c:pt idx="5979">
                  <c:v>2484.0</c:v>
                </c:pt>
                <c:pt idx="5980">
                  <c:v>2485.0</c:v>
                </c:pt>
                <c:pt idx="5981">
                  <c:v>2485.0</c:v>
                </c:pt>
                <c:pt idx="5982">
                  <c:v>2485.0</c:v>
                </c:pt>
                <c:pt idx="5983">
                  <c:v>2485.0</c:v>
                </c:pt>
                <c:pt idx="5984">
                  <c:v>2485.0</c:v>
                </c:pt>
                <c:pt idx="5985">
                  <c:v>2485.0</c:v>
                </c:pt>
                <c:pt idx="5986">
                  <c:v>2486.0</c:v>
                </c:pt>
                <c:pt idx="5987">
                  <c:v>2487.0</c:v>
                </c:pt>
                <c:pt idx="5988">
                  <c:v>2488.0</c:v>
                </c:pt>
                <c:pt idx="5989">
                  <c:v>2488.0</c:v>
                </c:pt>
                <c:pt idx="5990">
                  <c:v>2488.0</c:v>
                </c:pt>
                <c:pt idx="5991">
                  <c:v>2488.0</c:v>
                </c:pt>
                <c:pt idx="5992">
                  <c:v>2489.0</c:v>
                </c:pt>
                <c:pt idx="5993">
                  <c:v>2490.0</c:v>
                </c:pt>
                <c:pt idx="5994">
                  <c:v>2490.0</c:v>
                </c:pt>
                <c:pt idx="5995">
                  <c:v>2491.0</c:v>
                </c:pt>
                <c:pt idx="5996">
                  <c:v>2492.0</c:v>
                </c:pt>
                <c:pt idx="5997">
                  <c:v>2492.0</c:v>
                </c:pt>
                <c:pt idx="5998">
                  <c:v>2493.0</c:v>
                </c:pt>
                <c:pt idx="5999">
                  <c:v>2494.0</c:v>
                </c:pt>
                <c:pt idx="6000">
                  <c:v>2495.0</c:v>
                </c:pt>
                <c:pt idx="6001">
                  <c:v>2495.0</c:v>
                </c:pt>
                <c:pt idx="6002">
                  <c:v>2496.0</c:v>
                </c:pt>
                <c:pt idx="6003">
                  <c:v>2497.0</c:v>
                </c:pt>
                <c:pt idx="6004">
                  <c:v>2498.0</c:v>
                </c:pt>
                <c:pt idx="6005">
                  <c:v>2499.0</c:v>
                </c:pt>
                <c:pt idx="6006">
                  <c:v>2500.0</c:v>
                </c:pt>
                <c:pt idx="6007">
                  <c:v>2500.0</c:v>
                </c:pt>
                <c:pt idx="6008">
                  <c:v>2500.0</c:v>
                </c:pt>
                <c:pt idx="6009">
                  <c:v>2500.0</c:v>
                </c:pt>
                <c:pt idx="6010">
                  <c:v>2500.0</c:v>
                </c:pt>
                <c:pt idx="6011">
                  <c:v>2500.0</c:v>
                </c:pt>
                <c:pt idx="6012">
                  <c:v>2501.0</c:v>
                </c:pt>
                <c:pt idx="6013">
                  <c:v>2502.0</c:v>
                </c:pt>
                <c:pt idx="6014">
                  <c:v>2502.0</c:v>
                </c:pt>
                <c:pt idx="6015">
                  <c:v>2503.0</c:v>
                </c:pt>
                <c:pt idx="6016">
                  <c:v>2504.0</c:v>
                </c:pt>
                <c:pt idx="6017">
                  <c:v>2505.0</c:v>
                </c:pt>
                <c:pt idx="6018">
                  <c:v>2506.0</c:v>
                </c:pt>
                <c:pt idx="6019">
                  <c:v>2506.0</c:v>
                </c:pt>
                <c:pt idx="6020">
                  <c:v>2507.0</c:v>
                </c:pt>
                <c:pt idx="6021">
                  <c:v>2508.0</c:v>
                </c:pt>
                <c:pt idx="6022">
                  <c:v>2508.0</c:v>
                </c:pt>
                <c:pt idx="6023">
                  <c:v>2509.0</c:v>
                </c:pt>
                <c:pt idx="6024">
                  <c:v>2509.0</c:v>
                </c:pt>
                <c:pt idx="6025">
                  <c:v>2509.0</c:v>
                </c:pt>
                <c:pt idx="6026">
                  <c:v>2509.0</c:v>
                </c:pt>
                <c:pt idx="6027">
                  <c:v>2509.0</c:v>
                </c:pt>
                <c:pt idx="6028">
                  <c:v>2509.0</c:v>
                </c:pt>
                <c:pt idx="6029">
                  <c:v>2510.0</c:v>
                </c:pt>
                <c:pt idx="6030">
                  <c:v>2510.0</c:v>
                </c:pt>
                <c:pt idx="6031">
                  <c:v>2511.0</c:v>
                </c:pt>
                <c:pt idx="6032">
                  <c:v>2512.0</c:v>
                </c:pt>
                <c:pt idx="6033">
                  <c:v>2513.0</c:v>
                </c:pt>
                <c:pt idx="6034">
                  <c:v>2513.0</c:v>
                </c:pt>
                <c:pt idx="6035">
                  <c:v>2513.0</c:v>
                </c:pt>
                <c:pt idx="6036">
                  <c:v>2513.0</c:v>
                </c:pt>
                <c:pt idx="6037">
                  <c:v>2513.0</c:v>
                </c:pt>
                <c:pt idx="6038">
                  <c:v>2513.0</c:v>
                </c:pt>
                <c:pt idx="6039">
                  <c:v>2513.0</c:v>
                </c:pt>
                <c:pt idx="6040">
                  <c:v>2514.0</c:v>
                </c:pt>
                <c:pt idx="6041">
                  <c:v>2514.0</c:v>
                </c:pt>
                <c:pt idx="6042">
                  <c:v>2515.0</c:v>
                </c:pt>
                <c:pt idx="6043">
                  <c:v>2515.0</c:v>
                </c:pt>
                <c:pt idx="6044">
                  <c:v>2515.0</c:v>
                </c:pt>
                <c:pt idx="6045">
                  <c:v>2515.0</c:v>
                </c:pt>
                <c:pt idx="6046">
                  <c:v>2516.0</c:v>
                </c:pt>
                <c:pt idx="6047">
                  <c:v>2516.0</c:v>
                </c:pt>
                <c:pt idx="6048">
                  <c:v>2517.0</c:v>
                </c:pt>
                <c:pt idx="6049">
                  <c:v>2518.0</c:v>
                </c:pt>
                <c:pt idx="6050">
                  <c:v>2518.0</c:v>
                </c:pt>
                <c:pt idx="6051">
                  <c:v>2518.0</c:v>
                </c:pt>
                <c:pt idx="6052">
                  <c:v>2518.0</c:v>
                </c:pt>
                <c:pt idx="6053">
                  <c:v>2518.0</c:v>
                </c:pt>
                <c:pt idx="6054">
                  <c:v>2518.0</c:v>
                </c:pt>
                <c:pt idx="6055">
                  <c:v>2518.0</c:v>
                </c:pt>
                <c:pt idx="6056">
                  <c:v>2518.0</c:v>
                </c:pt>
                <c:pt idx="6057">
                  <c:v>2519.0</c:v>
                </c:pt>
                <c:pt idx="6058">
                  <c:v>2520.0</c:v>
                </c:pt>
                <c:pt idx="6059">
                  <c:v>2520.0</c:v>
                </c:pt>
                <c:pt idx="6060">
                  <c:v>2520.0</c:v>
                </c:pt>
                <c:pt idx="6061">
                  <c:v>2520.0</c:v>
                </c:pt>
                <c:pt idx="6062">
                  <c:v>2521.0</c:v>
                </c:pt>
                <c:pt idx="6063">
                  <c:v>2521.0</c:v>
                </c:pt>
                <c:pt idx="6064">
                  <c:v>2522.0</c:v>
                </c:pt>
                <c:pt idx="6065">
                  <c:v>2522.0</c:v>
                </c:pt>
                <c:pt idx="6066">
                  <c:v>2522.0</c:v>
                </c:pt>
                <c:pt idx="6067">
                  <c:v>2523.0</c:v>
                </c:pt>
                <c:pt idx="6068">
                  <c:v>2524.0</c:v>
                </c:pt>
                <c:pt idx="6069">
                  <c:v>2525.0</c:v>
                </c:pt>
                <c:pt idx="6070">
                  <c:v>2526.0</c:v>
                </c:pt>
                <c:pt idx="6071">
                  <c:v>2527.0</c:v>
                </c:pt>
                <c:pt idx="6072">
                  <c:v>2528.0</c:v>
                </c:pt>
                <c:pt idx="6073">
                  <c:v>2528.0</c:v>
                </c:pt>
                <c:pt idx="6074">
                  <c:v>2529.0</c:v>
                </c:pt>
                <c:pt idx="6075">
                  <c:v>2529.0</c:v>
                </c:pt>
                <c:pt idx="6076">
                  <c:v>2530.0</c:v>
                </c:pt>
                <c:pt idx="6077">
                  <c:v>2531.0</c:v>
                </c:pt>
                <c:pt idx="6078">
                  <c:v>2532.0</c:v>
                </c:pt>
                <c:pt idx="6079">
                  <c:v>2532.0</c:v>
                </c:pt>
                <c:pt idx="6080">
                  <c:v>2533.0</c:v>
                </c:pt>
                <c:pt idx="6081">
                  <c:v>2534.0</c:v>
                </c:pt>
                <c:pt idx="6082">
                  <c:v>2535.0</c:v>
                </c:pt>
                <c:pt idx="6083">
                  <c:v>2536.0</c:v>
                </c:pt>
                <c:pt idx="6084">
                  <c:v>2537.0</c:v>
                </c:pt>
                <c:pt idx="6085">
                  <c:v>2538.0</c:v>
                </c:pt>
                <c:pt idx="6086">
                  <c:v>2539.0</c:v>
                </c:pt>
                <c:pt idx="6087">
                  <c:v>2540.0</c:v>
                </c:pt>
                <c:pt idx="6088">
                  <c:v>2541.0</c:v>
                </c:pt>
                <c:pt idx="6089">
                  <c:v>2542.0</c:v>
                </c:pt>
                <c:pt idx="6090">
                  <c:v>2543.0</c:v>
                </c:pt>
                <c:pt idx="6091">
                  <c:v>2544.0</c:v>
                </c:pt>
                <c:pt idx="6092">
                  <c:v>2545.0</c:v>
                </c:pt>
                <c:pt idx="6093">
                  <c:v>2546.0</c:v>
                </c:pt>
                <c:pt idx="6094">
                  <c:v>2547.0</c:v>
                </c:pt>
                <c:pt idx="6095">
                  <c:v>2548.0</c:v>
                </c:pt>
                <c:pt idx="6096">
                  <c:v>2549.0</c:v>
                </c:pt>
                <c:pt idx="6097">
                  <c:v>2550.0</c:v>
                </c:pt>
                <c:pt idx="6098">
                  <c:v>2551.0</c:v>
                </c:pt>
                <c:pt idx="6099">
                  <c:v>2552.0</c:v>
                </c:pt>
                <c:pt idx="6100">
                  <c:v>2553.0</c:v>
                </c:pt>
                <c:pt idx="6101">
                  <c:v>2553.0</c:v>
                </c:pt>
                <c:pt idx="6102">
                  <c:v>2554.0</c:v>
                </c:pt>
                <c:pt idx="6103">
                  <c:v>2555.0</c:v>
                </c:pt>
                <c:pt idx="6104">
                  <c:v>2555.0</c:v>
                </c:pt>
                <c:pt idx="6105">
                  <c:v>2555.0</c:v>
                </c:pt>
                <c:pt idx="6106">
                  <c:v>2555.0</c:v>
                </c:pt>
                <c:pt idx="6107">
                  <c:v>2555.0</c:v>
                </c:pt>
                <c:pt idx="6108">
                  <c:v>2556.0</c:v>
                </c:pt>
                <c:pt idx="6109">
                  <c:v>2556.0</c:v>
                </c:pt>
                <c:pt idx="6110">
                  <c:v>2556.0</c:v>
                </c:pt>
                <c:pt idx="6111">
                  <c:v>2557.0</c:v>
                </c:pt>
                <c:pt idx="6112">
                  <c:v>2558.0</c:v>
                </c:pt>
                <c:pt idx="6113">
                  <c:v>2559.0</c:v>
                </c:pt>
                <c:pt idx="6114">
                  <c:v>2560.0</c:v>
                </c:pt>
                <c:pt idx="6115">
                  <c:v>2561.0</c:v>
                </c:pt>
                <c:pt idx="6116">
                  <c:v>2561.0</c:v>
                </c:pt>
                <c:pt idx="6117">
                  <c:v>2562.0</c:v>
                </c:pt>
                <c:pt idx="6118">
                  <c:v>2563.0</c:v>
                </c:pt>
                <c:pt idx="6119">
                  <c:v>2563.0</c:v>
                </c:pt>
                <c:pt idx="6120">
                  <c:v>2563.0</c:v>
                </c:pt>
                <c:pt idx="6121">
                  <c:v>2563.0</c:v>
                </c:pt>
                <c:pt idx="6122">
                  <c:v>2564.0</c:v>
                </c:pt>
                <c:pt idx="6123">
                  <c:v>2565.0</c:v>
                </c:pt>
                <c:pt idx="6124">
                  <c:v>2566.0</c:v>
                </c:pt>
                <c:pt idx="6125">
                  <c:v>2567.0</c:v>
                </c:pt>
                <c:pt idx="6126">
                  <c:v>2568.0</c:v>
                </c:pt>
                <c:pt idx="6127">
                  <c:v>2568.0</c:v>
                </c:pt>
                <c:pt idx="6128">
                  <c:v>2568.0</c:v>
                </c:pt>
                <c:pt idx="6129">
                  <c:v>2568.0</c:v>
                </c:pt>
                <c:pt idx="6130">
                  <c:v>2569.0</c:v>
                </c:pt>
                <c:pt idx="6131">
                  <c:v>2569.0</c:v>
                </c:pt>
                <c:pt idx="6132">
                  <c:v>2569.0</c:v>
                </c:pt>
                <c:pt idx="6133">
                  <c:v>2569.0</c:v>
                </c:pt>
                <c:pt idx="6134">
                  <c:v>2569.0</c:v>
                </c:pt>
                <c:pt idx="6135">
                  <c:v>2569.0</c:v>
                </c:pt>
                <c:pt idx="6136">
                  <c:v>2570.0</c:v>
                </c:pt>
                <c:pt idx="6137">
                  <c:v>2571.0</c:v>
                </c:pt>
                <c:pt idx="6138">
                  <c:v>2572.0</c:v>
                </c:pt>
                <c:pt idx="6139">
                  <c:v>2572.0</c:v>
                </c:pt>
                <c:pt idx="6140">
                  <c:v>2572.0</c:v>
                </c:pt>
                <c:pt idx="6141">
                  <c:v>2573.0</c:v>
                </c:pt>
                <c:pt idx="6142">
                  <c:v>2573.0</c:v>
                </c:pt>
                <c:pt idx="6143">
                  <c:v>2573.0</c:v>
                </c:pt>
                <c:pt idx="6144">
                  <c:v>2574.0</c:v>
                </c:pt>
                <c:pt idx="6145">
                  <c:v>2575.0</c:v>
                </c:pt>
                <c:pt idx="6146">
                  <c:v>2576.0</c:v>
                </c:pt>
                <c:pt idx="6147">
                  <c:v>2576.0</c:v>
                </c:pt>
                <c:pt idx="6148">
                  <c:v>2576.0</c:v>
                </c:pt>
                <c:pt idx="6149">
                  <c:v>2576.0</c:v>
                </c:pt>
                <c:pt idx="6150">
                  <c:v>2577.0</c:v>
                </c:pt>
                <c:pt idx="6151">
                  <c:v>2577.0</c:v>
                </c:pt>
                <c:pt idx="6152">
                  <c:v>2577.0</c:v>
                </c:pt>
                <c:pt idx="6153">
                  <c:v>2577.0</c:v>
                </c:pt>
                <c:pt idx="6154">
                  <c:v>2577.0</c:v>
                </c:pt>
                <c:pt idx="6155">
                  <c:v>2577.0</c:v>
                </c:pt>
                <c:pt idx="6156">
                  <c:v>2578.0</c:v>
                </c:pt>
                <c:pt idx="6157">
                  <c:v>2579.0</c:v>
                </c:pt>
                <c:pt idx="6158">
                  <c:v>2579.0</c:v>
                </c:pt>
                <c:pt idx="6159">
                  <c:v>2580.0</c:v>
                </c:pt>
                <c:pt idx="6160">
                  <c:v>2580.0</c:v>
                </c:pt>
                <c:pt idx="6161">
                  <c:v>2580.0</c:v>
                </c:pt>
                <c:pt idx="6162">
                  <c:v>2580.0</c:v>
                </c:pt>
                <c:pt idx="6163">
                  <c:v>2581.0</c:v>
                </c:pt>
                <c:pt idx="6164">
                  <c:v>2582.0</c:v>
                </c:pt>
                <c:pt idx="6165">
                  <c:v>2583.0</c:v>
                </c:pt>
                <c:pt idx="6166">
                  <c:v>2584.0</c:v>
                </c:pt>
                <c:pt idx="6167">
                  <c:v>2584.0</c:v>
                </c:pt>
                <c:pt idx="6168">
                  <c:v>2584.0</c:v>
                </c:pt>
                <c:pt idx="6169">
                  <c:v>2584.0</c:v>
                </c:pt>
                <c:pt idx="6170">
                  <c:v>2584.0</c:v>
                </c:pt>
                <c:pt idx="6171">
                  <c:v>2585.0</c:v>
                </c:pt>
                <c:pt idx="6172">
                  <c:v>2585.0</c:v>
                </c:pt>
                <c:pt idx="6173">
                  <c:v>2586.0</c:v>
                </c:pt>
                <c:pt idx="6174">
                  <c:v>2587.0</c:v>
                </c:pt>
                <c:pt idx="6175">
                  <c:v>2587.0</c:v>
                </c:pt>
                <c:pt idx="6176">
                  <c:v>2587.0</c:v>
                </c:pt>
                <c:pt idx="6177">
                  <c:v>2587.0</c:v>
                </c:pt>
                <c:pt idx="6178">
                  <c:v>2588.0</c:v>
                </c:pt>
                <c:pt idx="6179">
                  <c:v>2588.0</c:v>
                </c:pt>
                <c:pt idx="6180">
                  <c:v>2588.0</c:v>
                </c:pt>
                <c:pt idx="6181">
                  <c:v>2588.0</c:v>
                </c:pt>
                <c:pt idx="6182">
                  <c:v>2588.0</c:v>
                </c:pt>
                <c:pt idx="6183">
                  <c:v>2589.0</c:v>
                </c:pt>
                <c:pt idx="6184">
                  <c:v>2589.0</c:v>
                </c:pt>
                <c:pt idx="6185">
                  <c:v>2589.0</c:v>
                </c:pt>
                <c:pt idx="6186">
                  <c:v>2589.0</c:v>
                </c:pt>
                <c:pt idx="6187">
                  <c:v>2589.0</c:v>
                </c:pt>
                <c:pt idx="6188">
                  <c:v>2590.0</c:v>
                </c:pt>
                <c:pt idx="6189">
                  <c:v>2591.0</c:v>
                </c:pt>
                <c:pt idx="6190">
                  <c:v>2592.0</c:v>
                </c:pt>
                <c:pt idx="6191">
                  <c:v>2592.0</c:v>
                </c:pt>
                <c:pt idx="6192">
                  <c:v>2592.0</c:v>
                </c:pt>
                <c:pt idx="6193">
                  <c:v>2592.0</c:v>
                </c:pt>
                <c:pt idx="6194">
                  <c:v>2593.0</c:v>
                </c:pt>
                <c:pt idx="6195">
                  <c:v>2593.0</c:v>
                </c:pt>
                <c:pt idx="6196">
                  <c:v>2593.0</c:v>
                </c:pt>
                <c:pt idx="6197">
                  <c:v>2593.0</c:v>
                </c:pt>
                <c:pt idx="6198">
                  <c:v>2593.0</c:v>
                </c:pt>
                <c:pt idx="6199">
                  <c:v>2593.0</c:v>
                </c:pt>
                <c:pt idx="6200">
                  <c:v>2593.0</c:v>
                </c:pt>
                <c:pt idx="6201">
                  <c:v>2593.0</c:v>
                </c:pt>
                <c:pt idx="6202">
                  <c:v>2593.0</c:v>
                </c:pt>
                <c:pt idx="6203">
                  <c:v>2593.0</c:v>
                </c:pt>
                <c:pt idx="6204">
                  <c:v>2593.0</c:v>
                </c:pt>
                <c:pt idx="6205">
                  <c:v>2593.0</c:v>
                </c:pt>
                <c:pt idx="6206">
                  <c:v>2594.0</c:v>
                </c:pt>
                <c:pt idx="6207">
                  <c:v>2594.0</c:v>
                </c:pt>
                <c:pt idx="6208">
                  <c:v>2594.0</c:v>
                </c:pt>
                <c:pt idx="6209">
                  <c:v>2594.0</c:v>
                </c:pt>
                <c:pt idx="6210">
                  <c:v>2594.0</c:v>
                </c:pt>
                <c:pt idx="6211">
                  <c:v>2594.0</c:v>
                </c:pt>
                <c:pt idx="6212">
                  <c:v>2594.0</c:v>
                </c:pt>
                <c:pt idx="6213">
                  <c:v>2594.0</c:v>
                </c:pt>
                <c:pt idx="6214">
                  <c:v>2594.0</c:v>
                </c:pt>
                <c:pt idx="6215">
                  <c:v>2594.0</c:v>
                </c:pt>
                <c:pt idx="6216">
                  <c:v>2595.0</c:v>
                </c:pt>
                <c:pt idx="6217">
                  <c:v>2595.0</c:v>
                </c:pt>
                <c:pt idx="6218">
                  <c:v>2595.0</c:v>
                </c:pt>
                <c:pt idx="6219">
                  <c:v>2595.0</c:v>
                </c:pt>
                <c:pt idx="6220">
                  <c:v>2595.0</c:v>
                </c:pt>
                <c:pt idx="6221">
                  <c:v>2595.0</c:v>
                </c:pt>
                <c:pt idx="6222">
                  <c:v>2595.0</c:v>
                </c:pt>
                <c:pt idx="6223">
                  <c:v>2595.0</c:v>
                </c:pt>
                <c:pt idx="6224">
                  <c:v>2596.0</c:v>
                </c:pt>
                <c:pt idx="6225">
                  <c:v>2597.0</c:v>
                </c:pt>
                <c:pt idx="6226">
                  <c:v>2597.0</c:v>
                </c:pt>
                <c:pt idx="6227">
                  <c:v>2598.0</c:v>
                </c:pt>
                <c:pt idx="6228">
                  <c:v>2599.0</c:v>
                </c:pt>
                <c:pt idx="6229">
                  <c:v>2599.0</c:v>
                </c:pt>
                <c:pt idx="6230">
                  <c:v>2600.0</c:v>
                </c:pt>
                <c:pt idx="6231">
                  <c:v>2600.0</c:v>
                </c:pt>
                <c:pt idx="6232">
                  <c:v>2600.0</c:v>
                </c:pt>
                <c:pt idx="6233">
                  <c:v>2600.0</c:v>
                </c:pt>
                <c:pt idx="6234">
                  <c:v>2601.0</c:v>
                </c:pt>
                <c:pt idx="6235">
                  <c:v>2601.0</c:v>
                </c:pt>
                <c:pt idx="6236">
                  <c:v>2602.0</c:v>
                </c:pt>
                <c:pt idx="6237">
                  <c:v>2602.0</c:v>
                </c:pt>
                <c:pt idx="6238">
                  <c:v>2602.0</c:v>
                </c:pt>
                <c:pt idx="6239">
                  <c:v>2603.0</c:v>
                </c:pt>
                <c:pt idx="6240">
                  <c:v>2603.0</c:v>
                </c:pt>
                <c:pt idx="6241">
                  <c:v>2603.0</c:v>
                </c:pt>
                <c:pt idx="6242">
                  <c:v>2603.0</c:v>
                </c:pt>
                <c:pt idx="6243">
                  <c:v>2604.0</c:v>
                </c:pt>
                <c:pt idx="6244">
                  <c:v>2605.0</c:v>
                </c:pt>
                <c:pt idx="6245">
                  <c:v>2605.0</c:v>
                </c:pt>
                <c:pt idx="6246">
                  <c:v>2605.0</c:v>
                </c:pt>
                <c:pt idx="6247">
                  <c:v>2605.0</c:v>
                </c:pt>
                <c:pt idx="6248">
                  <c:v>2605.0</c:v>
                </c:pt>
                <c:pt idx="6249">
                  <c:v>2606.0</c:v>
                </c:pt>
                <c:pt idx="6250">
                  <c:v>2607.0</c:v>
                </c:pt>
                <c:pt idx="6251">
                  <c:v>2607.0</c:v>
                </c:pt>
                <c:pt idx="6252">
                  <c:v>2608.0</c:v>
                </c:pt>
                <c:pt idx="6253">
                  <c:v>2608.0</c:v>
                </c:pt>
                <c:pt idx="6254">
                  <c:v>2608.0</c:v>
                </c:pt>
                <c:pt idx="6255">
                  <c:v>2608.0</c:v>
                </c:pt>
                <c:pt idx="6256">
                  <c:v>2609.0</c:v>
                </c:pt>
                <c:pt idx="6257">
                  <c:v>2609.0</c:v>
                </c:pt>
                <c:pt idx="6258">
                  <c:v>2609.0</c:v>
                </c:pt>
                <c:pt idx="6259">
                  <c:v>2609.0</c:v>
                </c:pt>
                <c:pt idx="6260">
                  <c:v>2609.0</c:v>
                </c:pt>
                <c:pt idx="6261">
                  <c:v>2609.0</c:v>
                </c:pt>
                <c:pt idx="6262">
                  <c:v>2609.0</c:v>
                </c:pt>
                <c:pt idx="6263">
                  <c:v>2609.0</c:v>
                </c:pt>
                <c:pt idx="6264">
                  <c:v>2610.0</c:v>
                </c:pt>
                <c:pt idx="6265">
                  <c:v>2611.0</c:v>
                </c:pt>
                <c:pt idx="6266">
                  <c:v>2612.0</c:v>
                </c:pt>
                <c:pt idx="6267">
                  <c:v>2612.0</c:v>
                </c:pt>
                <c:pt idx="6268">
                  <c:v>2612.0</c:v>
                </c:pt>
                <c:pt idx="6269">
                  <c:v>2612.0</c:v>
                </c:pt>
                <c:pt idx="6270">
                  <c:v>2612.0</c:v>
                </c:pt>
                <c:pt idx="6271">
                  <c:v>2612.0</c:v>
                </c:pt>
                <c:pt idx="6272">
                  <c:v>2612.0</c:v>
                </c:pt>
                <c:pt idx="6273">
                  <c:v>2612.0</c:v>
                </c:pt>
                <c:pt idx="6274">
                  <c:v>2612.0</c:v>
                </c:pt>
                <c:pt idx="6275">
                  <c:v>2612.0</c:v>
                </c:pt>
                <c:pt idx="6276">
                  <c:v>2612.0</c:v>
                </c:pt>
                <c:pt idx="6277">
                  <c:v>2612.0</c:v>
                </c:pt>
                <c:pt idx="6278">
                  <c:v>2612.0</c:v>
                </c:pt>
                <c:pt idx="6279">
                  <c:v>2612.0</c:v>
                </c:pt>
                <c:pt idx="6280">
                  <c:v>2612.0</c:v>
                </c:pt>
                <c:pt idx="6281">
                  <c:v>2612.0</c:v>
                </c:pt>
                <c:pt idx="6282">
                  <c:v>2612.0</c:v>
                </c:pt>
                <c:pt idx="6283">
                  <c:v>2612.0</c:v>
                </c:pt>
                <c:pt idx="6284">
                  <c:v>2612.0</c:v>
                </c:pt>
                <c:pt idx="6285">
                  <c:v>2612.0</c:v>
                </c:pt>
                <c:pt idx="6286">
                  <c:v>2612.0</c:v>
                </c:pt>
                <c:pt idx="6287">
                  <c:v>2612.0</c:v>
                </c:pt>
                <c:pt idx="6288">
                  <c:v>2612.0</c:v>
                </c:pt>
                <c:pt idx="6289">
                  <c:v>2612.0</c:v>
                </c:pt>
                <c:pt idx="6290">
                  <c:v>2612.0</c:v>
                </c:pt>
                <c:pt idx="6291">
                  <c:v>2612.0</c:v>
                </c:pt>
                <c:pt idx="6292">
                  <c:v>2613.0</c:v>
                </c:pt>
                <c:pt idx="6293">
                  <c:v>2613.0</c:v>
                </c:pt>
                <c:pt idx="6294">
                  <c:v>2613.0</c:v>
                </c:pt>
                <c:pt idx="6295">
                  <c:v>2613.0</c:v>
                </c:pt>
                <c:pt idx="6296">
                  <c:v>2613.0</c:v>
                </c:pt>
                <c:pt idx="6297">
                  <c:v>2613.0</c:v>
                </c:pt>
                <c:pt idx="6298">
                  <c:v>2613.0</c:v>
                </c:pt>
                <c:pt idx="6299">
                  <c:v>2613.0</c:v>
                </c:pt>
                <c:pt idx="6300">
                  <c:v>2613.0</c:v>
                </c:pt>
                <c:pt idx="6301">
                  <c:v>2613.0</c:v>
                </c:pt>
                <c:pt idx="6302">
                  <c:v>2613.0</c:v>
                </c:pt>
                <c:pt idx="6303">
                  <c:v>2613.0</c:v>
                </c:pt>
                <c:pt idx="6304">
                  <c:v>2613.0</c:v>
                </c:pt>
                <c:pt idx="6305">
                  <c:v>2613.0</c:v>
                </c:pt>
                <c:pt idx="6306">
                  <c:v>2613.0</c:v>
                </c:pt>
                <c:pt idx="6307">
                  <c:v>2613.0</c:v>
                </c:pt>
                <c:pt idx="6308">
                  <c:v>2613.0</c:v>
                </c:pt>
                <c:pt idx="6309">
                  <c:v>2614.0</c:v>
                </c:pt>
                <c:pt idx="6310">
                  <c:v>2614.0</c:v>
                </c:pt>
                <c:pt idx="6311">
                  <c:v>2614.0</c:v>
                </c:pt>
                <c:pt idx="6312">
                  <c:v>2615.0</c:v>
                </c:pt>
                <c:pt idx="6313">
                  <c:v>2615.0</c:v>
                </c:pt>
                <c:pt idx="6314">
                  <c:v>2616.0</c:v>
                </c:pt>
                <c:pt idx="6315">
                  <c:v>2616.0</c:v>
                </c:pt>
                <c:pt idx="6316">
                  <c:v>2616.0</c:v>
                </c:pt>
                <c:pt idx="6317">
                  <c:v>2616.0</c:v>
                </c:pt>
                <c:pt idx="6318">
                  <c:v>2616.0</c:v>
                </c:pt>
                <c:pt idx="6319">
                  <c:v>2616.0</c:v>
                </c:pt>
                <c:pt idx="6320">
                  <c:v>2616.0</c:v>
                </c:pt>
                <c:pt idx="6321">
                  <c:v>2616.0</c:v>
                </c:pt>
                <c:pt idx="6322">
                  <c:v>2616.0</c:v>
                </c:pt>
                <c:pt idx="6323">
                  <c:v>2616.0</c:v>
                </c:pt>
                <c:pt idx="6324">
                  <c:v>2617.0</c:v>
                </c:pt>
                <c:pt idx="6325">
                  <c:v>2618.0</c:v>
                </c:pt>
                <c:pt idx="6326">
                  <c:v>2618.0</c:v>
                </c:pt>
                <c:pt idx="6327">
                  <c:v>2619.0</c:v>
                </c:pt>
                <c:pt idx="6328">
                  <c:v>2620.0</c:v>
                </c:pt>
                <c:pt idx="6329">
                  <c:v>2621.0</c:v>
                </c:pt>
                <c:pt idx="6330">
                  <c:v>2622.0</c:v>
                </c:pt>
                <c:pt idx="6331">
                  <c:v>2622.0</c:v>
                </c:pt>
                <c:pt idx="6332">
                  <c:v>2622.0</c:v>
                </c:pt>
                <c:pt idx="6333">
                  <c:v>2623.0</c:v>
                </c:pt>
                <c:pt idx="6334">
                  <c:v>2623.0</c:v>
                </c:pt>
                <c:pt idx="6335">
                  <c:v>2623.0</c:v>
                </c:pt>
                <c:pt idx="6336">
                  <c:v>2624.0</c:v>
                </c:pt>
                <c:pt idx="6337">
                  <c:v>2624.0</c:v>
                </c:pt>
                <c:pt idx="6338">
                  <c:v>2624.0</c:v>
                </c:pt>
                <c:pt idx="6339">
                  <c:v>2625.0</c:v>
                </c:pt>
                <c:pt idx="6340">
                  <c:v>2625.0</c:v>
                </c:pt>
                <c:pt idx="6341">
                  <c:v>2625.0</c:v>
                </c:pt>
                <c:pt idx="6342">
                  <c:v>2625.0</c:v>
                </c:pt>
                <c:pt idx="6343">
                  <c:v>2625.0</c:v>
                </c:pt>
                <c:pt idx="6344">
                  <c:v>2626.0</c:v>
                </c:pt>
                <c:pt idx="6345">
                  <c:v>2626.0</c:v>
                </c:pt>
                <c:pt idx="6346">
                  <c:v>2627.0</c:v>
                </c:pt>
                <c:pt idx="6347">
                  <c:v>2627.0</c:v>
                </c:pt>
                <c:pt idx="6348">
                  <c:v>2627.0</c:v>
                </c:pt>
                <c:pt idx="6349">
                  <c:v>2628.0</c:v>
                </c:pt>
                <c:pt idx="6350">
                  <c:v>2628.0</c:v>
                </c:pt>
                <c:pt idx="6351">
                  <c:v>2628.0</c:v>
                </c:pt>
                <c:pt idx="6352">
                  <c:v>2628.0</c:v>
                </c:pt>
                <c:pt idx="6353">
                  <c:v>2629.0</c:v>
                </c:pt>
                <c:pt idx="6354">
                  <c:v>2630.0</c:v>
                </c:pt>
                <c:pt idx="6355">
                  <c:v>2631.0</c:v>
                </c:pt>
                <c:pt idx="6356">
                  <c:v>2631.0</c:v>
                </c:pt>
                <c:pt idx="6357">
                  <c:v>2631.0</c:v>
                </c:pt>
                <c:pt idx="6358">
                  <c:v>2631.0</c:v>
                </c:pt>
                <c:pt idx="6359">
                  <c:v>2632.0</c:v>
                </c:pt>
                <c:pt idx="6360">
                  <c:v>2633.0</c:v>
                </c:pt>
                <c:pt idx="6361">
                  <c:v>2634.0</c:v>
                </c:pt>
                <c:pt idx="6362">
                  <c:v>2634.0</c:v>
                </c:pt>
                <c:pt idx="6363">
                  <c:v>2634.0</c:v>
                </c:pt>
                <c:pt idx="6364">
                  <c:v>2635.0</c:v>
                </c:pt>
                <c:pt idx="6365">
                  <c:v>2636.0</c:v>
                </c:pt>
                <c:pt idx="6366">
                  <c:v>2637.0</c:v>
                </c:pt>
                <c:pt idx="6367">
                  <c:v>2638.0</c:v>
                </c:pt>
                <c:pt idx="6368">
                  <c:v>2638.0</c:v>
                </c:pt>
                <c:pt idx="6369">
                  <c:v>2638.0</c:v>
                </c:pt>
                <c:pt idx="6370">
                  <c:v>2638.0</c:v>
                </c:pt>
                <c:pt idx="6371">
                  <c:v>2638.0</c:v>
                </c:pt>
                <c:pt idx="6372">
                  <c:v>2639.0</c:v>
                </c:pt>
                <c:pt idx="6373">
                  <c:v>2640.0</c:v>
                </c:pt>
                <c:pt idx="6374">
                  <c:v>2640.0</c:v>
                </c:pt>
                <c:pt idx="6375">
                  <c:v>2640.0</c:v>
                </c:pt>
                <c:pt idx="6376">
                  <c:v>2640.0</c:v>
                </c:pt>
                <c:pt idx="6377">
                  <c:v>2640.0</c:v>
                </c:pt>
                <c:pt idx="6378">
                  <c:v>2640.0</c:v>
                </c:pt>
                <c:pt idx="6379">
                  <c:v>2640.0</c:v>
                </c:pt>
                <c:pt idx="6380">
                  <c:v>2640.0</c:v>
                </c:pt>
                <c:pt idx="6381">
                  <c:v>2640.0</c:v>
                </c:pt>
                <c:pt idx="6382">
                  <c:v>2640.0</c:v>
                </c:pt>
                <c:pt idx="6383">
                  <c:v>2640.0</c:v>
                </c:pt>
                <c:pt idx="6384">
                  <c:v>2640.0</c:v>
                </c:pt>
                <c:pt idx="6385">
                  <c:v>2640.0</c:v>
                </c:pt>
                <c:pt idx="6386">
                  <c:v>2640.0</c:v>
                </c:pt>
                <c:pt idx="6387">
                  <c:v>2640.0</c:v>
                </c:pt>
                <c:pt idx="6388">
                  <c:v>2640.0</c:v>
                </c:pt>
                <c:pt idx="6389">
                  <c:v>2640.0</c:v>
                </c:pt>
                <c:pt idx="6390">
                  <c:v>2640.0</c:v>
                </c:pt>
                <c:pt idx="6391">
                  <c:v>2640.0</c:v>
                </c:pt>
                <c:pt idx="6392">
                  <c:v>2640.0</c:v>
                </c:pt>
                <c:pt idx="6393">
                  <c:v>2640.0</c:v>
                </c:pt>
                <c:pt idx="6394">
                  <c:v>2640.0</c:v>
                </c:pt>
                <c:pt idx="6395">
                  <c:v>2640.0</c:v>
                </c:pt>
                <c:pt idx="6396">
                  <c:v>2640.0</c:v>
                </c:pt>
                <c:pt idx="6397">
                  <c:v>2641.0</c:v>
                </c:pt>
                <c:pt idx="6398">
                  <c:v>2641.0</c:v>
                </c:pt>
                <c:pt idx="6399">
                  <c:v>2642.0</c:v>
                </c:pt>
                <c:pt idx="6400">
                  <c:v>2643.0</c:v>
                </c:pt>
                <c:pt idx="6401">
                  <c:v>2643.0</c:v>
                </c:pt>
                <c:pt idx="6402">
                  <c:v>2643.0</c:v>
                </c:pt>
                <c:pt idx="6403">
                  <c:v>2644.0</c:v>
                </c:pt>
                <c:pt idx="6404">
                  <c:v>2645.0</c:v>
                </c:pt>
                <c:pt idx="6405">
                  <c:v>2646.0</c:v>
                </c:pt>
                <c:pt idx="6406">
                  <c:v>2647.0</c:v>
                </c:pt>
                <c:pt idx="6407">
                  <c:v>2647.0</c:v>
                </c:pt>
                <c:pt idx="6408">
                  <c:v>2648.0</c:v>
                </c:pt>
                <c:pt idx="6409">
                  <c:v>2648.0</c:v>
                </c:pt>
                <c:pt idx="6410">
                  <c:v>2648.0</c:v>
                </c:pt>
                <c:pt idx="6411">
                  <c:v>2648.0</c:v>
                </c:pt>
                <c:pt idx="6412">
                  <c:v>2648.0</c:v>
                </c:pt>
                <c:pt idx="6413">
                  <c:v>2649.0</c:v>
                </c:pt>
                <c:pt idx="6414">
                  <c:v>2650.0</c:v>
                </c:pt>
                <c:pt idx="6415">
                  <c:v>2650.0</c:v>
                </c:pt>
                <c:pt idx="6416">
                  <c:v>2651.0</c:v>
                </c:pt>
                <c:pt idx="6417">
                  <c:v>2651.0</c:v>
                </c:pt>
                <c:pt idx="6418">
                  <c:v>2651.0</c:v>
                </c:pt>
                <c:pt idx="6419">
                  <c:v>2652.0</c:v>
                </c:pt>
                <c:pt idx="6420">
                  <c:v>2652.0</c:v>
                </c:pt>
                <c:pt idx="6421">
                  <c:v>2653.0</c:v>
                </c:pt>
                <c:pt idx="6422">
                  <c:v>2654.0</c:v>
                </c:pt>
                <c:pt idx="6423">
                  <c:v>2655.0</c:v>
                </c:pt>
                <c:pt idx="6424">
                  <c:v>2656.0</c:v>
                </c:pt>
                <c:pt idx="6425">
                  <c:v>2657.0</c:v>
                </c:pt>
                <c:pt idx="6426">
                  <c:v>2658.0</c:v>
                </c:pt>
                <c:pt idx="6427">
                  <c:v>2658.0</c:v>
                </c:pt>
                <c:pt idx="6428">
                  <c:v>2659.0</c:v>
                </c:pt>
                <c:pt idx="6429">
                  <c:v>2660.0</c:v>
                </c:pt>
                <c:pt idx="6430">
                  <c:v>2661.0</c:v>
                </c:pt>
                <c:pt idx="6431">
                  <c:v>2662.0</c:v>
                </c:pt>
                <c:pt idx="6432">
                  <c:v>2663.0</c:v>
                </c:pt>
                <c:pt idx="6433">
                  <c:v>2663.0</c:v>
                </c:pt>
                <c:pt idx="6434">
                  <c:v>2664.0</c:v>
                </c:pt>
                <c:pt idx="6435">
                  <c:v>2664.0</c:v>
                </c:pt>
                <c:pt idx="6436">
                  <c:v>2664.0</c:v>
                </c:pt>
                <c:pt idx="6437">
                  <c:v>2665.0</c:v>
                </c:pt>
                <c:pt idx="6438">
                  <c:v>2665.0</c:v>
                </c:pt>
                <c:pt idx="6439">
                  <c:v>2666.0</c:v>
                </c:pt>
                <c:pt idx="6440">
                  <c:v>2666.0</c:v>
                </c:pt>
                <c:pt idx="6441">
                  <c:v>2666.0</c:v>
                </c:pt>
                <c:pt idx="6442">
                  <c:v>2666.0</c:v>
                </c:pt>
                <c:pt idx="6443">
                  <c:v>2666.0</c:v>
                </c:pt>
                <c:pt idx="6444">
                  <c:v>2667.0</c:v>
                </c:pt>
                <c:pt idx="6445">
                  <c:v>2668.0</c:v>
                </c:pt>
                <c:pt idx="6446">
                  <c:v>2668.0</c:v>
                </c:pt>
                <c:pt idx="6447">
                  <c:v>2668.0</c:v>
                </c:pt>
                <c:pt idx="6448">
                  <c:v>2668.0</c:v>
                </c:pt>
                <c:pt idx="6449">
                  <c:v>2669.0</c:v>
                </c:pt>
                <c:pt idx="6450">
                  <c:v>2669.0</c:v>
                </c:pt>
                <c:pt idx="6451">
                  <c:v>2669.0</c:v>
                </c:pt>
                <c:pt idx="6452">
                  <c:v>2670.0</c:v>
                </c:pt>
                <c:pt idx="6453">
                  <c:v>2671.0</c:v>
                </c:pt>
                <c:pt idx="6454">
                  <c:v>2672.0</c:v>
                </c:pt>
                <c:pt idx="6455">
                  <c:v>2672.0</c:v>
                </c:pt>
                <c:pt idx="6456">
                  <c:v>2673.0</c:v>
                </c:pt>
                <c:pt idx="6457">
                  <c:v>2673.0</c:v>
                </c:pt>
                <c:pt idx="6458">
                  <c:v>2673.0</c:v>
                </c:pt>
                <c:pt idx="6459">
                  <c:v>2673.0</c:v>
                </c:pt>
                <c:pt idx="6460">
                  <c:v>2673.0</c:v>
                </c:pt>
                <c:pt idx="6461">
                  <c:v>2673.0</c:v>
                </c:pt>
                <c:pt idx="6462">
                  <c:v>2674.0</c:v>
                </c:pt>
                <c:pt idx="6463">
                  <c:v>2674.0</c:v>
                </c:pt>
                <c:pt idx="6464">
                  <c:v>2675.0</c:v>
                </c:pt>
                <c:pt idx="6465">
                  <c:v>2675.0</c:v>
                </c:pt>
                <c:pt idx="6466">
                  <c:v>2676.0</c:v>
                </c:pt>
                <c:pt idx="6467">
                  <c:v>2677.0</c:v>
                </c:pt>
                <c:pt idx="6468">
                  <c:v>2678.0</c:v>
                </c:pt>
                <c:pt idx="6469">
                  <c:v>2679.0</c:v>
                </c:pt>
                <c:pt idx="6470">
                  <c:v>2680.0</c:v>
                </c:pt>
                <c:pt idx="6471">
                  <c:v>2680.0</c:v>
                </c:pt>
                <c:pt idx="6472">
                  <c:v>2681.0</c:v>
                </c:pt>
                <c:pt idx="6473">
                  <c:v>2681.0</c:v>
                </c:pt>
                <c:pt idx="6474">
                  <c:v>2682.0</c:v>
                </c:pt>
                <c:pt idx="6475">
                  <c:v>2682.0</c:v>
                </c:pt>
                <c:pt idx="6476">
                  <c:v>2683.0</c:v>
                </c:pt>
                <c:pt idx="6477">
                  <c:v>2684.0</c:v>
                </c:pt>
                <c:pt idx="6478">
                  <c:v>2685.0</c:v>
                </c:pt>
                <c:pt idx="6479">
                  <c:v>2686.0</c:v>
                </c:pt>
                <c:pt idx="6480">
                  <c:v>2687.0</c:v>
                </c:pt>
                <c:pt idx="6481">
                  <c:v>2688.0</c:v>
                </c:pt>
                <c:pt idx="6482">
                  <c:v>2689.0</c:v>
                </c:pt>
                <c:pt idx="6483">
                  <c:v>2690.0</c:v>
                </c:pt>
                <c:pt idx="6484">
                  <c:v>2691.0</c:v>
                </c:pt>
                <c:pt idx="6485">
                  <c:v>2692.0</c:v>
                </c:pt>
                <c:pt idx="6486">
                  <c:v>2693.0</c:v>
                </c:pt>
                <c:pt idx="6487">
                  <c:v>2694.0</c:v>
                </c:pt>
                <c:pt idx="6488">
                  <c:v>2695.0</c:v>
                </c:pt>
                <c:pt idx="6489">
                  <c:v>2696.0</c:v>
                </c:pt>
                <c:pt idx="6490">
                  <c:v>2697.0</c:v>
                </c:pt>
                <c:pt idx="6491">
                  <c:v>2697.0</c:v>
                </c:pt>
                <c:pt idx="6492">
                  <c:v>2698.0</c:v>
                </c:pt>
                <c:pt idx="6493">
                  <c:v>2698.0</c:v>
                </c:pt>
                <c:pt idx="6494">
                  <c:v>2698.0</c:v>
                </c:pt>
                <c:pt idx="6495">
                  <c:v>2698.0</c:v>
                </c:pt>
                <c:pt idx="6496">
                  <c:v>2698.0</c:v>
                </c:pt>
                <c:pt idx="6497">
                  <c:v>2699.0</c:v>
                </c:pt>
                <c:pt idx="6498">
                  <c:v>2699.0</c:v>
                </c:pt>
                <c:pt idx="6499">
                  <c:v>2699.0</c:v>
                </c:pt>
                <c:pt idx="6500">
                  <c:v>2699.0</c:v>
                </c:pt>
                <c:pt idx="6501">
                  <c:v>2700.0</c:v>
                </c:pt>
                <c:pt idx="6502">
                  <c:v>2700.0</c:v>
                </c:pt>
                <c:pt idx="6503">
                  <c:v>2700.0</c:v>
                </c:pt>
                <c:pt idx="6504">
                  <c:v>2701.0</c:v>
                </c:pt>
                <c:pt idx="6505">
                  <c:v>2702.0</c:v>
                </c:pt>
                <c:pt idx="6506">
                  <c:v>2703.0</c:v>
                </c:pt>
                <c:pt idx="6507">
                  <c:v>2704.0</c:v>
                </c:pt>
                <c:pt idx="6508">
                  <c:v>2705.0</c:v>
                </c:pt>
                <c:pt idx="6509">
                  <c:v>2705.0</c:v>
                </c:pt>
                <c:pt idx="6510">
                  <c:v>2705.0</c:v>
                </c:pt>
                <c:pt idx="6511">
                  <c:v>2705.0</c:v>
                </c:pt>
                <c:pt idx="6512">
                  <c:v>2705.0</c:v>
                </c:pt>
                <c:pt idx="6513">
                  <c:v>2705.0</c:v>
                </c:pt>
                <c:pt idx="6514">
                  <c:v>2706.0</c:v>
                </c:pt>
                <c:pt idx="6515">
                  <c:v>2706.0</c:v>
                </c:pt>
                <c:pt idx="6516">
                  <c:v>2707.0</c:v>
                </c:pt>
                <c:pt idx="6517">
                  <c:v>2707.0</c:v>
                </c:pt>
                <c:pt idx="6518">
                  <c:v>2707.0</c:v>
                </c:pt>
                <c:pt idx="6519">
                  <c:v>2707.0</c:v>
                </c:pt>
                <c:pt idx="6520">
                  <c:v>2707.0</c:v>
                </c:pt>
                <c:pt idx="6521">
                  <c:v>2707.0</c:v>
                </c:pt>
                <c:pt idx="6522">
                  <c:v>2707.0</c:v>
                </c:pt>
                <c:pt idx="6523">
                  <c:v>2707.0</c:v>
                </c:pt>
                <c:pt idx="6524">
                  <c:v>2707.0</c:v>
                </c:pt>
                <c:pt idx="6525">
                  <c:v>2707.0</c:v>
                </c:pt>
                <c:pt idx="6526">
                  <c:v>2708.0</c:v>
                </c:pt>
                <c:pt idx="6527">
                  <c:v>2709.0</c:v>
                </c:pt>
                <c:pt idx="6528">
                  <c:v>2710.0</c:v>
                </c:pt>
                <c:pt idx="6529">
                  <c:v>2711.0</c:v>
                </c:pt>
                <c:pt idx="6530">
                  <c:v>2711.0</c:v>
                </c:pt>
                <c:pt idx="6531">
                  <c:v>2711.0</c:v>
                </c:pt>
                <c:pt idx="6532">
                  <c:v>2711.0</c:v>
                </c:pt>
                <c:pt idx="6533">
                  <c:v>2711.0</c:v>
                </c:pt>
                <c:pt idx="6534">
                  <c:v>2711.0</c:v>
                </c:pt>
                <c:pt idx="6535">
                  <c:v>2711.0</c:v>
                </c:pt>
                <c:pt idx="6536">
                  <c:v>2712.0</c:v>
                </c:pt>
                <c:pt idx="6537">
                  <c:v>2713.0</c:v>
                </c:pt>
                <c:pt idx="6538">
                  <c:v>2713.0</c:v>
                </c:pt>
                <c:pt idx="6539">
                  <c:v>2713.0</c:v>
                </c:pt>
                <c:pt idx="6540">
                  <c:v>2714.0</c:v>
                </c:pt>
                <c:pt idx="6541">
                  <c:v>2714.0</c:v>
                </c:pt>
                <c:pt idx="6542">
                  <c:v>2715.0</c:v>
                </c:pt>
                <c:pt idx="6543">
                  <c:v>2716.0</c:v>
                </c:pt>
                <c:pt idx="6544">
                  <c:v>2717.0</c:v>
                </c:pt>
                <c:pt idx="6545">
                  <c:v>2718.0</c:v>
                </c:pt>
                <c:pt idx="6546">
                  <c:v>2718.0</c:v>
                </c:pt>
                <c:pt idx="6547">
                  <c:v>2718.0</c:v>
                </c:pt>
                <c:pt idx="6548">
                  <c:v>2718.0</c:v>
                </c:pt>
                <c:pt idx="6549">
                  <c:v>2718.0</c:v>
                </c:pt>
                <c:pt idx="6550">
                  <c:v>2718.0</c:v>
                </c:pt>
                <c:pt idx="6551">
                  <c:v>2718.0</c:v>
                </c:pt>
                <c:pt idx="6552">
                  <c:v>2719.0</c:v>
                </c:pt>
                <c:pt idx="6553">
                  <c:v>2720.0</c:v>
                </c:pt>
                <c:pt idx="6554">
                  <c:v>2721.0</c:v>
                </c:pt>
                <c:pt idx="6555">
                  <c:v>2722.0</c:v>
                </c:pt>
                <c:pt idx="6556">
                  <c:v>2723.0</c:v>
                </c:pt>
                <c:pt idx="6557">
                  <c:v>2724.0</c:v>
                </c:pt>
                <c:pt idx="6558">
                  <c:v>2725.0</c:v>
                </c:pt>
                <c:pt idx="6559">
                  <c:v>2726.0</c:v>
                </c:pt>
                <c:pt idx="6560">
                  <c:v>2727.0</c:v>
                </c:pt>
                <c:pt idx="6561">
                  <c:v>2728.0</c:v>
                </c:pt>
                <c:pt idx="6562">
                  <c:v>2729.0</c:v>
                </c:pt>
                <c:pt idx="6563">
                  <c:v>2729.0</c:v>
                </c:pt>
                <c:pt idx="6564">
                  <c:v>2730.0</c:v>
                </c:pt>
                <c:pt idx="6565">
                  <c:v>2730.0</c:v>
                </c:pt>
                <c:pt idx="6566">
                  <c:v>2730.0</c:v>
                </c:pt>
                <c:pt idx="6567">
                  <c:v>2731.0</c:v>
                </c:pt>
                <c:pt idx="6568">
                  <c:v>2732.0</c:v>
                </c:pt>
                <c:pt idx="6569">
                  <c:v>2733.0</c:v>
                </c:pt>
                <c:pt idx="6570">
                  <c:v>2733.0</c:v>
                </c:pt>
                <c:pt idx="6571">
                  <c:v>2733.0</c:v>
                </c:pt>
                <c:pt idx="6572">
                  <c:v>2733.0</c:v>
                </c:pt>
                <c:pt idx="6573">
                  <c:v>2733.0</c:v>
                </c:pt>
                <c:pt idx="6574">
                  <c:v>2733.0</c:v>
                </c:pt>
                <c:pt idx="6575">
                  <c:v>2733.0</c:v>
                </c:pt>
                <c:pt idx="6576">
                  <c:v>2734.0</c:v>
                </c:pt>
                <c:pt idx="6577">
                  <c:v>2734.0</c:v>
                </c:pt>
                <c:pt idx="6578">
                  <c:v>2735.0</c:v>
                </c:pt>
                <c:pt idx="6579">
                  <c:v>2735.0</c:v>
                </c:pt>
                <c:pt idx="6580">
                  <c:v>2735.0</c:v>
                </c:pt>
                <c:pt idx="6581">
                  <c:v>2735.0</c:v>
                </c:pt>
                <c:pt idx="6582">
                  <c:v>2735.0</c:v>
                </c:pt>
                <c:pt idx="6583">
                  <c:v>2736.0</c:v>
                </c:pt>
                <c:pt idx="6584">
                  <c:v>2736.0</c:v>
                </c:pt>
                <c:pt idx="6585">
                  <c:v>2736.0</c:v>
                </c:pt>
                <c:pt idx="6586">
                  <c:v>2736.0</c:v>
                </c:pt>
                <c:pt idx="6587">
                  <c:v>2737.0</c:v>
                </c:pt>
                <c:pt idx="6588">
                  <c:v>2738.0</c:v>
                </c:pt>
                <c:pt idx="6589">
                  <c:v>2738.0</c:v>
                </c:pt>
                <c:pt idx="6590">
                  <c:v>2739.0</c:v>
                </c:pt>
                <c:pt idx="6591">
                  <c:v>2739.0</c:v>
                </c:pt>
                <c:pt idx="6592">
                  <c:v>2739.0</c:v>
                </c:pt>
                <c:pt idx="6593">
                  <c:v>2739.0</c:v>
                </c:pt>
                <c:pt idx="6594">
                  <c:v>2739.0</c:v>
                </c:pt>
                <c:pt idx="6595">
                  <c:v>2739.0</c:v>
                </c:pt>
                <c:pt idx="6596">
                  <c:v>2739.0</c:v>
                </c:pt>
                <c:pt idx="6597">
                  <c:v>2739.0</c:v>
                </c:pt>
                <c:pt idx="6598">
                  <c:v>2739.0</c:v>
                </c:pt>
                <c:pt idx="6599">
                  <c:v>2739.0</c:v>
                </c:pt>
                <c:pt idx="6600">
                  <c:v>2739.0</c:v>
                </c:pt>
                <c:pt idx="6601">
                  <c:v>2739.0</c:v>
                </c:pt>
                <c:pt idx="6602">
                  <c:v>2739.0</c:v>
                </c:pt>
                <c:pt idx="6603">
                  <c:v>2740.0</c:v>
                </c:pt>
                <c:pt idx="6604">
                  <c:v>2740.0</c:v>
                </c:pt>
                <c:pt idx="6605">
                  <c:v>2740.0</c:v>
                </c:pt>
                <c:pt idx="6606">
                  <c:v>2740.0</c:v>
                </c:pt>
                <c:pt idx="6607">
                  <c:v>2740.0</c:v>
                </c:pt>
                <c:pt idx="6608">
                  <c:v>2740.0</c:v>
                </c:pt>
                <c:pt idx="6609">
                  <c:v>2740.0</c:v>
                </c:pt>
                <c:pt idx="6610">
                  <c:v>2740.0</c:v>
                </c:pt>
                <c:pt idx="6611">
                  <c:v>2740.0</c:v>
                </c:pt>
                <c:pt idx="6612">
                  <c:v>2741.0</c:v>
                </c:pt>
                <c:pt idx="6613">
                  <c:v>2742.0</c:v>
                </c:pt>
                <c:pt idx="6614">
                  <c:v>2743.0</c:v>
                </c:pt>
                <c:pt idx="6615">
                  <c:v>2744.0</c:v>
                </c:pt>
                <c:pt idx="6616">
                  <c:v>2745.0</c:v>
                </c:pt>
                <c:pt idx="6617">
                  <c:v>2745.0</c:v>
                </c:pt>
                <c:pt idx="6618">
                  <c:v>2746.0</c:v>
                </c:pt>
                <c:pt idx="6619">
                  <c:v>2747.0</c:v>
                </c:pt>
                <c:pt idx="6620">
                  <c:v>2748.0</c:v>
                </c:pt>
                <c:pt idx="6621">
                  <c:v>2749.0</c:v>
                </c:pt>
                <c:pt idx="6622">
                  <c:v>2750.0</c:v>
                </c:pt>
                <c:pt idx="6623">
                  <c:v>2750.0</c:v>
                </c:pt>
                <c:pt idx="6624">
                  <c:v>2751.0</c:v>
                </c:pt>
                <c:pt idx="6625">
                  <c:v>2752.0</c:v>
                </c:pt>
                <c:pt idx="6626">
                  <c:v>2753.0</c:v>
                </c:pt>
                <c:pt idx="6627">
                  <c:v>2754.0</c:v>
                </c:pt>
                <c:pt idx="6628">
                  <c:v>2755.0</c:v>
                </c:pt>
                <c:pt idx="6629">
                  <c:v>2755.0</c:v>
                </c:pt>
                <c:pt idx="6630">
                  <c:v>2755.0</c:v>
                </c:pt>
                <c:pt idx="6631">
                  <c:v>2755.0</c:v>
                </c:pt>
                <c:pt idx="6632">
                  <c:v>2755.0</c:v>
                </c:pt>
                <c:pt idx="6633">
                  <c:v>2755.0</c:v>
                </c:pt>
                <c:pt idx="6634">
                  <c:v>2755.0</c:v>
                </c:pt>
                <c:pt idx="6635">
                  <c:v>2755.0</c:v>
                </c:pt>
                <c:pt idx="6636">
                  <c:v>2755.0</c:v>
                </c:pt>
                <c:pt idx="6637">
                  <c:v>2755.0</c:v>
                </c:pt>
                <c:pt idx="6638">
                  <c:v>2755.0</c:v>
                </c:pt>
                <c:pt idx="6639">
                  <c:v>2755.0</c:v>
                </c:pt>
                <c:pt idx="6640">
                  <c:v>2755.0</c:v>
                </c:pt>
                <c:pt idx="6641">
                  <c:v>2755.0</c:v>
                </c:pt>
                <c:pt idx="6642">
                  <c:v>2755.0</c:v>
                </c:pt>
                <c:pt idx="6643">
                  <c:v>2756.0</c:v>
                </c:pt>
                <c:pt idx="6644">
                  <c:v>2757.0</c:v>
                </c:pt>
                <c:pt idx="6645">
                  <c:v>2757.0</c:v>
                </c:pt>
                <c:pt idx="6646">
                  <c:v>2757.0</c:v>
                </c:pt>
                <c:pt idx="6647">
                  <c:v>2758.0</c:v>
                </c:pt>
                <c:pt idx="6648">
                  <c:v>2758.0</c:v>
                </c:pt>
                <c:pt idx="6649">
                  <c:v>2758.0</c:v>
                </c:pt>
                <c:pt idx="6650">
                  <c:v>2758.0</c:v>
                </c:pt>
                <c:pt idx="6651">
                  <c:v>2758.0</c:v>
                </c:pt>
                <c:pt idx="6652">
                  <c:v>2758.0</c:v>
                </c:pt>
                <c:pt idx="6653">
                  <c:v>2758.0</c:v>
                </c:pt>
                <c:pt idx="6654">
                  <c:v>2758.0</c:v>
                </c:pt>
                <c:pt idx="6655">
                  <c:v>2758.0</c:v>
                </c:pt>
                <c:pt idx="6656">
                  <c:v>2759.0</c:v>
                </c:pt>
                <c:pt idx="6657">
                  <c:v>2760.0</c:v>
                </c:pt>
                <c:pt idx="6658">
                  <c:v>2760.0</c:v>
                </c:pt>
                <c:pt idx="6659">
                  <c:v>2760.0</c:v>
                </c:pt>
                <c:pt idx="6660">
                  <c:v>2760.0</c:v>
                </c:pt>
                <c:pt idx="6661">
                  <c:v>2761.0</c:v>
                </c:pt>
                <c:pt idx="6662">
                  <c:v>2761.0</c:v>
                </c:pt>
                <c:pt idx="6663">
                  <c:v>2762.0</c:v>
                </c:pt>
                <c:pt idx="6664">
                  <c:v>2763.0</c:v>
                </c:pt>
                <c:pt idx="6665">
                  <c:v>2763.0</c:v>
                </c:pt>
                <c:pt idx="6666">
                  <c:v>2763.0</c:v>
                </c:pt>
                <c:pt idx="6667">
                  <c:v>2763.0</c:v>
                </c:pt>
                <c:pt idx="6668">
                  <c:v>2763.0</c:v>
                </c:pt>
                <c:pt idx="6669">
                  <c:v>2763.0</c:v>
                </c:pt>
                <c:pt idx="6670">
                  <c:v>2763.0</c:v>
                </c:pt>
                <c:pt idx="6671">
                  <c:v>2764.0</c:v>
                </c:pt>
                <c:pt idx="6672">
                  <c:v>2764.0</c:v>
                </c:pt>
                <c:pt idx="6673">
                  <c:v>2764.0</c:v>
                </c:pt>
                <c:pt idx="6674">
                  <c:v>2764.0</c:v>
                </c:pt>
                <c:pt idx="6675">
                  <c:v>2764.0</c:v>
                </c:pt>
                <c:pt idx="6676">
                  <c:v>2764.0</c:v>
                </c:pt>
                <c:pt idx="6677">
                  <c:v>2764.0</c:v>
                </c:pt>
                <c:pt idx="6678">
                  <c:v>2764.0</c:v>
                </c:pt>
                <c:pt idx="6679">
                  <c:v>2764.0</c:v>
                </c:pt>
                <c:pt idx="6680">
                  <c:v>2764.0</c:v>
                </c:pt>
                <c:pt idx="6681">
                  <c:v>2764.0</c:v>
                </c:pt>
                <c:pt idx="6682">
                  <c:v>2765.0</c:v>
                </c:pt>
                <c:pt idx="6683">
                  <c:v>2766.0</c:v>
                </c:pt>
                <c:pt idx="6684">
                  <c:v>2766.0</c:v>
                </c:pt>
                <c:pt idx="6685">
                  <c:v>2767.0</c:v>
                </c:pt>
                <c:pt idx="6686">
                  <c:v>2767.0</c:v>
                </c:pt>
                <c:pt idx="6687">
                  <c:v>2768.0</c:v>
                </c:pt>
                <c:pt idx="6688">
                  <c:v>2768.0</c:v>
                </c:pt>
                <c:pt idx="6689">
                  <c:v>2769.0</c:v>
                </c:pt>
                <c:pt idx="6690">
                  <c:v>2769.0</c:v>
                </c:pt>
                <c:pt idx="6691">
                  <c:v>2769.0</c:v>
                </c:pt>
                <c:pt idx="6692">
                  <c:v>2770.0</c:v>
                </c:pt>
                <c:pt idx="6693">
                  <c:v>2771.0</c:v>
                </c:pt>
                <c:pt idx="6694">
                  <c:v>2772.0</c:v>
                </c:pt>
                <c:pt idx="6695">
                  <c:v>2772.0</c:v>
                </c:pt>
                <c:pt idx="6696">
                  <c:v>2772.0</c:v>
                </c:pt>
                <c:pt idx="6697">
                  <c:v>2772.0</c:v>
                </c:pt>
                <c:pt idx="6698">
                  <c:v>2772.0</c:v>
                </c:pt>
                <c:pt idx="6699">
                  <c:v>2773.0</c:v>
                </c:pt>
                <c:pt idx="6700">
                  <c:v>2774.0</c:v>
                </c:pt>
                <c:pt idx="6701">
                  <c:v>2774.0</c:v>
                </c:pt>
                <c:pt idx="6702">
                  <c:v>2775.0</c:v>
                </c:pt>
                <c:pt idx="6703">
                  <c:v>2775.0</c:v>
                </c:pt>
                <c:pt idx="6704">
                  <c:v>2775.0</c:v>
                </c:pt>
                <c:pt idx="6705">
                  <c:v>2775.0</c:v>
                </c:pt>
                <c:pt idx="6706">
                  <c:v>2775.0</c:v>
                </c:pt>
                <c:pt idx="6707">
                  <c:v>2776.0</c:v>
                </c:pt>
                <c:pt idx="6708">
                  <c:v>2776.0</c:v>
                </c:pt>
                <c:pt idx="6709">
                  <c:v>2777.0</c:v>
                </c:pt>
                <c:pt idx="6710">
                  <c:v>2778.0</c:v>
                </c:pt>
                <c:pt idx="6711">
                  <c:v>2779.0</c:v>
                </c:pt>
                <c:pt idx="6712">
                  <c:v>2779.0</c:v>
                </c:pt>
                <c:pt idx="6713">
                  <c:v>2779.0</c:v>
                </c:pt>
                <c:pt idx="6714">
                  <c:v>2779.0</c:v>
                </c:pt>
                <c:pt idx="6715">
                  <c:v>2779.0</c:v>
                </c:pt>
                <c:pt idx="6716">
                  <c:v>2779.0</c:v>
                </c:pt>
                <c:pt idx="6717">
                  <c:v>2779.0</c:v>
                </c:pt>
                <c:pt idx="6718">
                  <c:v>2779.0</c:v>
                </c:pt>
                <c:pt idx="6719">
                  <c:v>2779.0</c:v>
                </c:pt>
                <c:pt idx="6720">
                  <c:v>2779.0</c:v>
                </c:pt>
                <c:pt idx="6721">
                  <c:v>2779.0</c:v>
                </c:pt>
                <c:pt idx="6722">
                  <c:v>2780.0</c:v>
                </c:pt>
                <c:pt idx="6723">
                  <c:v>2780.0</c:v>
                </c:pt>
                <c:pt idx="6724">
                  <c:v>2781.0</c:v>
                </c:pt>
                <c:pt idx="6725">
                  <c:v>2781.0</c:v>
                </c:pt>
                <c:pt idx="6726">
                  <c:v>2782.0</c:v>
                </c:pt>
                <c:pt idx="6727">
                  <c:v>2783.0</c:v>
                </c:pt>
                <c:pt idx="6728">
                  <c:v>2784.0</c:v>
                </c:pt>
                <c:pt idx="6729">
                  <c:v>2784.0</c:v>
                </c:pt>
                <c:pt idx="6730">
                  <c:v>2784.0</c:v>
                </c:pt>
                <c:pt idx="6731">
                  <c:v>2784.0</c:v>
                </c:pt>
                <c:pt idx="6732">
                  <c:v>2784.0</c:v>
                </c:pt>
                <c:pt idx="6733">
                  <c:v>2784.0</c:v>
                </c:pt>
                <c:pt idx="6734">
                  <c:v>2784.0</c:v>
                </c:pt>
                <c:pt idx="6735">
                  <c:v>2784.0</c:v>
                </c:pt>
                <c:pt idx="6736">
                  <c:v>2784.0</c:v>
                </c:pt>
                <c:pt idx="6737">
                  <c:v>2784.0</c:v>
                </c:pt>
                <c:pt idx="6738">
                  <c:v>2784.0</c:v>
                </c:pt>
                <c:pt idx="6739">
                  <c:v>2784.0</c:v>
                </c:pt>
                <c:pt idx="6740">
                  <c:v>2784.0</c:v>
                </c:pt>
                <c:pt idx="6741">
                  <c:v>2784.0</c:v>
                </c:pt>
                <c:pt idx="6742">
                  <c:v>2784.0</c:v>
                </c:pt>
                <c:pt idx="6743">
                  <c:v>2784.0</c:v>
                </c:pt>
                <c:pt idx="6744">
                  <c:v>2784.0</c:v>
                </c:pt>
                <c:pt idx="6745">
                  <c:v>2784.0</c:v>
                </c:pt>
                <c:pt idx="6746">
                  <c:v>2784.0</c:v>
                </c:pt>
                <c:pt idx="6747">
                  <c:v>2784.0</c:v>
                </c:pt>
                <c:pt idx="6748">
                  <c:v>2784.0</c:v>
                </c:pt>
                <c:pt idx="6749">
                  <c:v>2784.0</c:v>
                </c:pt>
                <c:pt idx="6750">
                  <c:v>2784.0</c:v>
                </c:pt>
                <c:pt idx="6751">
                  <c:v>2784.0</c:v>
                </c:pt>
                <c:pt idx="6752">
                  <c:v>2784.0</c:v>
                </c:pt>
                <c:pt idx="6753">
                  <c:v>2785.0</c:v>
                </c:pt>
                <c:pt idx="6754">
                  <c:v>2785.0</c:v>
                </c:pt>
                <c:pt idx="6755">
                  <c:v>2785.0</c:v>
                </c:pt>
                <c:pt idx="6756">
                  <c:v>2785.0</c:v>
                </c:pt>
                <c:pt idx="6757">
                  <c:v>2785.0</c:v>
                </c:pt>
                <c:pt idx="6758">
                  <c:v>2785.0</c:v>
                </c:pt>
                <c:pt idx="6759">
                  <c:v>2786.0</c:v>
                </c:pt>
                <c:pt idx="6760">
                  <c:v>2787.0</c:v>
                </c:pt>
                <c:pt idx="6761">
                  <c:v>2787.0</c:v>
                </c:pt>
                <c:pt idx="6762">
                  <c:v>2787.0</c:v>
                </c:pt>
                <c:pt idx="6763">
                  <c:v>2787.0</c:v>
                </c:pt>
                <c:pt idx="6764">
                  <c:v>2787.0</c:v>
                </c:pt>
                <c:pt idx="6765">
                  <c:v>2787.0</c:v>
                </c:pt>
                <c:pt idx="6766">
                  <c:v>2788.0</c:v>
                </c:pt>
                <c:pt idx="6767">
                  <c:v>2788.0</c:v>
                </c:pt>
                <c:pt idx="6768">
                  <c:v>2788.0</c:v>
                </c:pt>
                <c:pt idx="6769">
                  <c:v>2788.0</c:v>
                </c:pt>
                <c:pt idx="6770">
                  <c:v>2789.0</c:v>
                </c:pt>
                <c:pt idx="6771">
                  <c:v>2790.0</c:v>
                </c:pt>
                <c:pt idx="6772">
                  <c:v>2791.0</c:v>
                </c:pt>
                <c:pt idx="6773">
                  <c:v>2792.0</c:v>
                </c:pt>
                <c:pt idx="6774">
                  <c:v>2792.0</c:v>
                </c:pt>
                <c:pt idx="6775">
                  <c:v>2793.0</c:v>
                </c:pt>
                <c:pt idx="6776">
                  <c:v>2794.0</c:v>
                </c:pt>
                <c:pt idx="6777">
                  <c:v>2794.0</c:v>
                </c:pt>
                <c:pt idx="6778">
                  <c:v>2794.0</c:v>
                </c:pt>
                <c:pt idx="6779">
                  <c:v>2795.0</c:v>
                </c:pt>
                <c:pt idx="6780">
                  <c:v>2796.0</c:v>
                </c:pt>
                <c:pt idx="6781">
                  <c:v>2797.0</c:v>
                </c:pt>
                <c:pt idx="6782">
                  <c:v>2797.0</c:v>
                </c:pt>
                <c:pt idx="6783">
                  <c:v>2797.0</c:v>
                </c:pt>
                <c:pt idx="6784">
                  <c:v>2797.0</c:v>
                </c:pt>
                <c:pt idx="6785">
                  <c:v>2797.0</c:v>
                </c:pt>
                <c:pt idx="6786">
                  <c:v>2797.0</c:v>
                </c:pt>
                <c:pt idx="6787">
                  <c:v>2798.0</c:v>
                </c:pt>
                <c:pt idx="6788">
                  <c:v>2798.0</c:v>
                </c:pt>
                <c:pt idx="6789">
                  <c:v>2799.0</c:v>
                </c:pt>
                <c:pt idx="6790">
                  <c:v>2799.0</c:v>
                </c:pt>
                <c:pt idx="6791">
                  <c:v>2800.0</c:v>
                </c:pt>
                <c:pt idx="6792">
                  <c:v>2801.0</c:v>
                </c:pt>
                <c:pt idx="6793">
                  <c:v>2802.0</c:v>
                </c:pt>
                <c:pt idx="6794">
                  <c:v>2803.0</c:v>
                </c:pt>
                <c:pt idx="6795">
                  <c:v>2804.0</c:v>
                </c:pt>
                <c:pt idx="6796">
                  <c:v>2805.0</c:v>
                </c:pt>
                <c:pt idx="6797">
                  <c:v>2806.0</c:v>
                </c:pt>
                <c:pt idx="6798">
                  <c:v>2807.0</c:v>
                </c:pt>
                <c:pt idx="6799">
                  <c:v>2808.0</c:v>
                </c:pt>
                <c:pt idx="6800">
                  <c:v>2809.0</c:v>
                </c:pt>
                <c:pt idx="6801">
                  <c:v>2810.0</c:v>
                </c:pt>
                <c:pt idx="6802">
                  <c:v>2811.0</c:v>
                </c:pt>
                <c:pt idx="6803">
                  <c:v>2812.0</c:v>
                </c:pt>
                <c:pt idx="6804">
                  <c:v>2812.0</c:v>
                </c:pt>
                <c:pt idx="6805">
                  <c:v>2813.0</c:v>
                </c:pt>
                <c:pt idx="6806">
                  <c:v>2813.0</c:v>
                </c:pt>
                <c:pt idx="6807">
                  <c:v>2813.0</c:v>
                </c:pt>
                <c:pt idx="6808">
                  <c:v>2814.0</c:v>
                </c:pt>
                <c:pt idx="6809">
                  <c:v>2815.0</c:v>
                </c:pt>
                <c:pt idx="6810">
                  <c:v>2815.0</c:v>
                </c:pt>
                <c:pt idx="6811">
                  <c:v>2815.0</c:v>
                </c:pt>
                <c:pt idx="6812">
                  <c:v>2815.0</c:v>
                </c:pt>
                <c:pt idx="6813">
                  <c:v>2815.0</c:v>
                </c:pt>
                <c:pt idx="6814">
                  <c:v>2815.0</c:v>
                </c:pt>
                <c:pt idx="6815">
                  <c:v>2815.0</c:v>
                </c:pt>
                <c:pt idx="6816">
                  <c:v>2816.0</c:v>
                </c:pt>
                <c:pt idx="6817">
                  <c:v>2816.0</c:v>
                </c:pt>
                <c:pt idx="6818">
                  <c:v>2816.0</c:v>
                </c:pt>
                <c:pt idx="6819">
                  <c:v>2817.0</c:v>
                </c:pt>
                <c:pt idx="6820">
                  <c:v>2817.0</c:v>
                </c:pt>
                <c:pt idx="6821">
                  <c:v>2817.0</c:v>
                </c:pt>
                <c:pt idx="6822">
                  <c:v>2818.0</c:v>
                </c:pt>
                <c:pt idx="6823">
                  <c:v>2819.0</c:v>
                </c:pt>
                <c:pt idx="6824">
                  <c:v>2819.0</c:v>
                </c:pt>
                <c:pt idx="6825">
                  <c:v>2819.0</c:v>
                </c:pt>
                <c:pt idx="6826">
                  <c:v>2819.0</c:v>
                </c:pt>
                <c:pt idx="6827">
                  <c:v>2820.0</c:v>
                </c:pt>
                <c:pt idx="6828">
                  <c:v>2821.0</c:v>
                </c:pt>
                <c:pt idx="6829">
                  <c:v>2822.0</c:v>
                </c:pt>
                <c:pt idx="6830">
                  <c:v>2823.0</c:v>
                </c:pt>
                <c:pt idx="6831">
                  <c:v>2823.0</c:v>
                </c:pt>
                <c:pt idx="6832">
                  <c:v>2824.0</c:v>
                </c:pt>
                <c:pt idx="6833">
                  <c:v>2825.0</c:v>
                </c:pt>
                <c:pt idx="6834">
                  <c:v>2826.0</c:v>
                </c:pt>
                <c:pt idx="6835">
                  <c:v>2826.0</c:v>
                </c:pt>
                <c:pt idx="6836">
                  <c:v>2826.0</c:v>
                </c:pt>
                <c:pt idx="6837">
                  <c:v>2826.0</c:v>
                </c:pt>
                <c:pt idx="6838">
                  <c:v>2826.0</c:v>
                </c:pt>
                <c:pt idx="6839">
                  <c:v>2826.0</c:v>
                </c:pt>
                <c:pt idx="6840">
                  <c:v>2826.0</c:v>
                </c:pt>
                <c:pt idx="6841">
                  <c:v>2826.0</c:v>
                </c:pt>
                <c:pt idx="6842">
                  <c:v>2827.0</c:v>
                </c:pt>
                <c:pt idx="6843">
                  <c:v>2828.0</c:v>
                </c:pt>
                <c:pt idx="6844">
                  <c:v>2829.0</c:v>
                </c:pt>
                <c:pt idx="6845">
                  <c:v>2830.0</c:v>
                </c:pt>
                <c:pt idx="6846">
                  <c:v>2831.0</c:v>
                </c:pt>
                <c:pt idx="6847">
                  <c:v>2831.0</c:v>
                </c:pt>
                <c:pt idx="6848">
                  <c:v>2832.0</c:v>
                </c:pt>
                <c:pt idx="6849">
                  <c:v>2833.0</c:v>
                </c:pt>
                <c:pt idx="6850">
                  <c:v>2833.0</c:v>
                </c:pt>
                <c:pt idx="6851">
                  <c:v>2833.0</c:v>
                </c:pt>
                <c:pt idx="6852">
                  <c:v>2833.0</c:v>
                </c:pt>
                <c:pt idx="6853">
                  <c:v>2833.0</c:v>
                </c:pt>
                <c:pt idx="6854">
                  <c:v>2833.0</c:v>
                </c:pt>
                <c:pt idx="6855">
                  <c:v>2834.0</c:v>
                </c:pt>
                <c:pt idx="6856">
                  <c:v>2834.0</c:v>
                </c:pt>
                <c:pt idx="6857">
                  <c:v>2834.0</c:v>
                </c:pt>
                <c:pt idx="6858">
                  <c:v>2834.0</c:v>
                </c:pt>
                <c:pt idx="6859">
                  <c:v>2834.0</c:v>
                </c:pt>
                <c:pt idx="6860">
                  <c:v>2835.0</c:v>
                </c:pt>
                <c:pt idx="6861">
                  <c:v>2835.0</c:v>
                </c:pt>
                <c:pt idx="6862">
                  <c:v>2835.0</c:v>
                </c:pt>
                <c:pt idx="6863">
                  <c:v>2835.0</c:v>
                </c:pt>
                <c:pt idx="6864">
                  <c:v>2835.0</c:v>
                </c:pt>
                <c:pt idx="6865">
                  <c:v>2835.0</c:v>
                </c:pt>
                <c:pt idx="6866">
                  <c:v>2836.0</c:v>
                </c:pt>
                <c:pt idx="6867">
                  <c:v>2837.0</c:v>
                </c:pt>
                <c:pt idx="6868">
                  <c:v>2837.0</c:v>
                </c:pt>
                <c:pt idx="6869">
                  <c:v>2837.0</c:v>
                </c:pt>
                <c:pt idx="6870">
                  <c:v>2838.0</c:v>
                </c:pt>
                <c:pt idx="6871">
                  <c:v>2838.0</c:v>
                </c:pt>
                <c:pt idx="6872">
                  <c:v>2839.0</c:v>
                </c:pt>
                <c:pt idx="6873">
                  <c:v>2839.0</c:v>
                </c:pt>
                <c:pt idx="6874">
                  <c:v>2839.0</c:v>
                </c:pt>
                <c:pt idx="6875">
                  <c:v>2840.0</c:v>
                </c:pt>
                <c:pt idx="6876">
                  <c:v>2841.0</c:v>
                </c:pt>
                <c:pt idx="6877">
                  <c:v>2842.0</c:v>
                </c:pt>
                <c:pt idx="6878">
                  <c:v>2843.0</c:v>
                </c:pt>
                <c:pt idx="6879">
                  <c:v>2844.0</c:v>
                </c:pt>
                <c:pt idx="6880">
                  <c:v>2844.0</c:v>
                </c:pt>
                <c:pt idx="6881">
                  <c:v>2844.0</c:v>
                </c:pt>
                <c:pt idx="6882">
                  <c:v>2845.0</c:v>
                </c:pt>
                <c:pt idx="6883">
                  <c:v>2846.0</c:v>
                </c:pt>
                <c:pt idx="6884">
                  <c:v>2847.0</c:v>
                </c:pt>
                <c:pt idx="6885">
                  <c:v>2847.0</c:v>
                </c:pt>
                <c:pt idx="6886">
                  <c:v>2847.0</c:v>
                </c:pt>
                <c:pt idx="6887">
                  <c:v>2848.0</c:v>
                </c:pt>
                <c:pt idx="6888">
                  <c:v>2849.0</c:v>
                </c:pt>
                <c:pt idx="6889">
                  <c:v>2850.0</c:v>
                </c:pt>
                <c:pt idx="6890">
                  <c:v>2851.0</c:v>
                </c:pt>
                <c:pt idx="6891">
                  <c:v>2851.0</c:v>
                </c:pt>
                <c:pt idx="6892">
                  <c:v>2852.0</c:v>
                </c:pt>
                <c:pt idx="6893">
                  <c:v>2852.0</c:v>
                </c:pt>
                <c:pt idx="6894">
                  <c:v>2852.0</c:v>
                </c:pt>
                <c:pt idx="6895">
                  <c:v>2852.0</c:v>
                </c:pt>
                <c:pt idx="6896">
                  <c:v>2852.0</c:v>
                </c:pt>
                <c:pt idx="6897">
                  <c:v>2852.0</c:v>
                </c:pt>
                <c:pt idx="6898">
                  <c:v>2853.0</c:v>
                </c:pt>
                <c:pt idx="6899">
                  <c:v>2854.0</c:v>
                </c:pt>
                <c:pt idx="6900">
                  <c:v>2854.0</c:v>
                </c:pt>
                <c:pt idx="6901">
                  <c:v>2854.0</c:v>
                </c:pt>
                <c:pt idx="6902">
                  <c:v>2854.0</c:v>
                </c:pt>
                <c:pt idx="6903">
                  <c:v>2854.0</c:v>
                </c:pt>
                <c:pt idx="6904">
                  <c:v>2854.0</c:v>
                </c:pt>
                <c:pt idx="6905">
                  <c:v>2855.0</c:v>
                </c:pt>
                <c:pt idx="6906">
                  <c:v>2855.0</c:v>
                </c:pt>
                <c:pt idx="6907">
                  <c:v>2855.0</c:v>
                </c:pt>
                <c:pt idx="6908">
                  <c:v>2855.0</c:v>
                </c:pt>
                <c:pt idx="6909">
                  <c:v>2855.0</c:v>
                </c:pt>
                <c:pt idx="6910">
                  <c:v>2856.0</c:v>
                </c:pt>
                <c:pt idx="6911">
                  <c:v>2857.0</c:v>
                </c:pt>
                <c:pt idx="6912">
                  <c:v>2858.0</c:v>
                </c:pt>
                <c:pt idx="6913">
                  <c:v>2859.0</c:v>
                </c:pt>
                <c:pt idx="6914">
                  <c:v>2859.0</c:v>
                </c:pt>
                <c:pt idx="6915">
                  <c:v>2860.0</c:v>
                </c:pt>
                <c:pt idx="6916">
                  <c:v>2861.0</c:v>
                </c:pt>
                <c:pt idx="6917">
                  <c:v>2862.0</c:v>
                </c:pt>
                <c:pt idx="6918">
                  <c:v>2862.0</c:v>
                </c:pt>
                <c:pt idx="6919">
                  <c:v>2862.0</c:v>
                </c:pt>
                <c:pt idx="6920">
                  <c:v>2862.0</c:v>
                </c:pt>
                <c:pt idx="6921">
                  <c:v>2862.0</c:v>
                </c:pt>
                <c:pt idx="6922">
                  <c:v>2862.0</c:v>
                </c:pt>
                <c:pt idx="6923">
                  <c:v>2863.0</c:v>
                </c:pt>
                <c:pt idx="6924">
                  <c:v>2863.0</c:v>
                </c:pt>
                <c:pt idx="6925">
                  <c:v>2864.0</c:v>
                </c:pt>
                <c:pt idx="6926">
                  <c:v>2865.0</c:v>
                </c:pt>
                <c:pt idx="6927">
                  <c:v>2866.0</c:v>
                </c:pt>
                <c:pt idx="6928">
                  <c:v>2867.0</c:v>
                </c:pt>
                <c:pt idx="6929">
                  <c:v>2868.0</c:v>
                </c:pt>
                <c:pt idx="6930">
                  <c:v>2869.0</c:v>
                </c:pt>
                <c:pt idx="6931">
                  <c:v>2869.0</c:v>
                </c:pt>
                <c:pt idx="6932">
                  <c:v>2869.0</c:v>
                </c:pt>
                <c:pt idx="6933">
                  <c:v>2869.0</c:v>
                </c:pt>
                <c:pt idx="6934">
                  <c:v>2869.0</c:v>
                </c:pt>
                <c:pt idx="6935">
                  <c:v>2869.0</c:v>
                </c:pt>
                <c:pt idx="6936">
                  <c:v>2869.0</c:v>
                </c:pt>
                <c:pt idx="6937">
                  <c:v>2869.0</c:v>
                </c:pt>
                <c:pt idx="6938">
                  <c:v>2869.0</c:v>
                </c:pt>
                <c:pt idx="6939">
                  <c:v>2869.0</c:v>
                </c:pt>
                <c:pt idx="6940">
                  <c:v>2869.0</c:v>
                </c:pt>
                <c:pt idx="6941">
                  <c:v>2869.0</c:v>
                </c:pt>
                <c:pt idx="6942">
                  <c:v>2869.0</c:v>
                </c:pt>
                <c:pt idx="6943">
                  <c:v>2869.0</c:v>
                </c:pt>
                <c:pt idx="6944">
                  <c:v>2869.0</c:v>
                </c:pt>
                <c:pt idx="6945">
                  <c:v>2869.0</c:v>
                </c:pt>
                <c:pt idx="6946">
                  <c:v>2869.0</c:v>
                </c:pt>
                <c:pt idx="6947">
                  <c:v>2869.0</c:v>
                </c:pt>
                <c:pt idx="6948">
                  <c:v>2869.0</c:v>
                </c:pt>
                <c:pt idx="6949">
                  <c:v>2870.0</c:v>
                </c:pt>
                <c:pt idx="6950">
                  <c:v>2870.0</c:v>
                </c:pt>
                <c:pt idx="6951">
                  <c:v>2870.0</c:v>
                </c:pt>
                <c:pt idx="6952">
                  <c:v>2870.0</c:v>
                </c:pt>
                <c:pt idx="6953">
                  <c:v>2871.0</c:v>
                </c:pt>
                <c:pt idx="6954">
                  <c:v>2871.0</c:v>
                </c:pt>
                <c:pt idx="6955">
                  <c:v>2871.0</c:v>
                </c:pt>
                <c:pt idx="6956">
                  <c:v>2872.0</c:v>
                </c:pt>
                <c:pt idx="6957">
                  <c:v>2872.0</c:v>
                </c:pt>
                <c:pt idx="6958">
                  <c:v>2872.0</c:v>
                </c:pt>
                <c:pt idx="6959">
                  <c:v>2872.0</c:v>
                </c:pt>
                <c:pt idx="6960">
                  <c:v>2873.0</c:v>
                </c:pt>
                <c:pt idx="6961">
                  <c:v>2873.0</c:v>
                </c:pt>
                <c:pt idx="6962">
                  <c:v>2873.0</c:v>
                </c:pt>
                <c:pt idx="6963">
                  <c:v>2874.0</c:v>
                </c:pt>
                <c:pt idx="6964">
                  <c:v>2875.0</c:v>
                </c:pt>
                <c:pt idx="6965">
                  <c:v>2876.0</c:v>
                </c:pt>
                <c:pt idx="6966">
                  <c:v>2877.0</c:v>
                </c:pt>
                <c:pt idx="6967">
                  <c:v>2878.0</c:v>
                </c:pt>
                <c:pt idx="6968">
                  <c:v>2879.0</c:v>
                </c:pt>
                <c:pt idx="6969">
                  <c:v>2879.0</c:v>
                </c:pt>
                <c:pt idx="6970">
                  <c:v>2879.0</c:v>
                </c:pt>
                <c:pt idx="6971">
                  <c:v>2880.0</c:v>
                </c:pt>
                <c:pt idx="6972">
                  <c:v>2881.0</c:v>
                </c:pt>
                <c:pt idx="6973">
                  <c:v>2882.0</c:v>
                </c:pt>
                <c:pt idx="6974">
                  <c:v>2882.0</c:v>
                </c:pt>
                <c:pt idx="6975">
                  <c:v>2882.0</c:v>
                </c:pt>
                <c:pt idx="6976">
                  <c:v>2882.0</c:v>
                </c:pt>
                <c:pt idx="6977">
                  <c:v>2883.0</c:v>
                </c:pt>
                <c:pt idx="6978">
                  <c:v>2884.0</c:v>
                </c:pt>
                <c:pt idx="6979">
                  <c:v>2885.0</c:v>
                </c:pt>
                <c:pt idx="6980">
                  <c:v>2885.0</c:v>
                </c:pt>
                <c:pt idx="6981">
                  <c:v>2886.0</c:v>
                </c:pt>
                <c:pt idx="6982">
                  <c:v>2886.0</c:v>
                </c:pt>
                <c:pt idx="6983">
                  <c:v>2887.0</c:v>
                </c:pt>
                <c:pt idx="6984">
                  <c:v>2887.0</c:v>
                </c:pt>
                <c:pt idx="6985">
                  <c:v>2887.0</c:v>
                </c:pt>
                <c:pt idx="6986">
                  <c:v>2888.0</c:v>
                </c:pt>
                <c:pt idx="6987">
                  <c:v>2889.0</c:v>
                </c:pt>
                <c:pt idx="6988">
                  <c:v>2890.0</c:v>
                </c:pt>
                <c:pt idx="6989">
                  <c:v>2891.0</c:v>
                </c:pt>
                <c:pt idx="6990">
                  <c:v>2892.0</c:v>
                </c:pt>
                <c:pt idx="6991">
                  <c:v>2892.0</c:v>
                </c:pt>
                <c:pt idx="6992">
                  <c:v>2892.0</c:v>
                </c:pt>
                <c:pt idx="6993">
                  <c:v>2893.0</c:v>
                </c:pt>
                <c:pt idx="6994">
                  <c:v>2894.0</c:v>
                </c:pt>
                <c:pt idx="6995">
                  <c:v>2894.0</c:v>
                </c:pt>
                <c:pt idx="6996">
                  <c:v>2894.0</c:v>
                </c:pt>
                <c:pt idx="6997">
                  <c:v>2894.0</c:v>
                </c:pt>
                <c:pt idx="6998">
                  <c:v>2894.0</c:v>
                </c:pt>
                <c:pt idx="6999">
                  <c:v>2895.0</c:v>
                </c:pt>
                <c:pt idx="7000">
                  <c:v>2895.0</c:v>
                </c:pt>
                <c:pt idx="7001">
                  <c:v>2896.0</c:v>
                </c:pt>
                <c:pt idx="7002">
                  <c:v>2897.0</c:v>
                </c:pt>
                <c:pt idx="7003">
                  <c:v>2897.0</c:v>
                </c:pt>
                <c:pt idx="7004">
                  <c:v>2897.0</c:v>
                </c:pt>
                <c:pt idx="7005">
                  <c:v>2898.0</c:v>
                </c:pt>
                <c:pt idx="7006">
                  <c:v>2899.0</c:v>
                </c:pt>
                <c:pt idx="7007">
                  <c:v>2899.0</c:v>
                </c:pt>
                <c:pt idx="7008">
                  <c:v>2899.0</c:v>
                </c:pt>
                <c:pt idx="7009">
                  <c:v>2899.0</c:v>
                </c:pt>
                <c:pt idx="7010">
                  <c:v>2900.0</c:v>
                </c:pt>
                <c:pt idx="7011">
                  <c:v>2900.0</c:v>
                </c:pt>
                <c:pt idx="7012">
                  <c:v>2900.0</c:v>
                </c:pt>
                <c:pt idx="7013">
                  <c:v>2901.0</c:v>
                </c:pt>
                <c:pt idx="7014">
                  <c:v>2902.0</c:v>
                </c:pt>
                <c:pt idx="7015">
                  <c:v>2903.0</c:v>
                </c:pt>
                <c:pt idx="7016">
                  <c:v>2904.0</c:v>
                </c:pt>
                <c:pt idx="7017">
                  <c:v>2905.0</c:v>
                </c:pt>
                <c:pt idx="7018">
                  <c:v>2905.0</c:v>
                </c:pt>
                <c:pt idx="7019">
                  <c:v>2906.0</c:v>
                </c:pt>
                <c:pt idx="7020">
                  <c:v>2906.0</c:v>
                </c:pt>
                <c:pt idx="7021">
                  <c:v>2907.0</c:v>
                </c:pt>
                <c:pt idx="7022">
                  <c:v>2908.0</c:v>
                </c:pt>
                <c:pt idx="7023">
                  <c:v>2909.0</c:v>
                </c:pt>
                <c:pt idx="7024">
                  <c:v>2910.0</c:v>
                </c:pt>
                <c:pt idx="7025">
                  <c:v>2910.0</c:v>
                </c:pt>
                <c:pt idx="7026">
                  <c:v>2910.0</c:v>
                </c:pt>
                <c:pt idx="7027">
                  <c:v>2911.0</c:v>
                </c:pt>
                <c:pt idx="7028">
                  <c:v>2912.0</c:v>
                </c:pt>
                <c:pt idx="7029">
                  <c:v>2913.0</c:v>
                </c:pt>
                <c:pt idx="7030">
                  <c:v>2914.0</c:v>
                </c:pt>
                <c:pt idx="7031">
                  <c:v>2915.0</c:v>
                </c:pt>
                <c:pt idx="7032">
                  <c:v>2916.0</c:v>
                </c:pt>
                <c:pt idx="7033">
                  <c:v>2917.0</c:v>
                </c:pt>
                <c:pt idx="7034">
                  <c:v>2917.0</c:v>
                </c:pt>
                <c:pt idx="7035">
                  <c:v>2917.0</c:v>
                </c:pt>
                <c:pt idx="7036">
                  <c:v>2917.0</c:v>
                </c:pt>
                <c:pt idx="7037">
                  <c:v>2917.0</c:v>
                </c:pt>
                <c:pt idx="7038">
                  <c:v>2918.0</c:v>
                </c:pt>
                <c:pt idx="7039">
                  <c:v>2919.0</c:v>
                </c:pt>
                <c:pt idx="7040">
                  <c:v>2919.0</c:v>
                </c:pt>
                <c:pt idx="7041">
                  <c:v>2919.0</c:v>
                </c:pt>
                <c:pt idx="7042">
                  <c:v>2919.0</c:v>
                </c:pt>
                <c:pt idx="7043">
                  <c:v>2919.0</c:v>
                </c:pt>
                <c:pt idx="7044">
                  <c:v>2919.0</c:v>
                </c:pt>
                <c:pt idx="7045">
                  <c:v>2920.0</c:v>
                </c:pt>
                <c:pt idx="7046">
                  <c:v>2920.0</c:v>
                </c:pt>
                <c:pt idx="7047">
                  <c:v>2921.0</c:v>
                </c:pt>
                <c:pt idx="7048">
                  <c:v>2922.0</c:v>
                </c:pt>
                <c:pt idx="7049">
                  <c:v>2923.0</c:v>
                </c:pt>
                <c:pt idx="7050">
                  <c:v>2923.0</c:v>
                </c:pt>
                <c:pt idx="7051">
                  <c:v>2923.0</c:v>
                </c:pt>
                <c:pt idx="7052">
                  <c:v>2924.0</c:v>
                </c:pt>
                <c:pt idx="7053">
                  <c:v>2925.0</c:v>
                </c:pt>
                <c:pt idx="7054">
                  <c:v>2925.0</c:v>
                </c:pt>
                <c:pt idx="7055">
                  <c:v>2925.0</c:v>
                </c:pt>
                <c:pt idx="7056">
                  <c:v>2925.0</c:v>
                </c:pt>
                <c:pt idx="7057">
                  <c:v>2925.0</c:v>
                </c:pt>
                <c:pt idx="7058">
                  <c:v>2925.0</c:v>
                </c:pt>
                <c:pt idx="7059">
                  <c:v>2925.0</c:v>
                </c:pt>
                <c:pt idx="7060">
                  <c:v>2925.0</c:v>
                </c:pt>
                <c:pt idx="7061">
                  <c:v>2925.0</c:v>
                </c:pt>
                <c:pt idx="7062">
                  <c:v>2925.0</c:v>
                </c:pt>
                <c:pt idx="7063">
                  <c:v>2925.0</c:v>
                </c:pt>
                <c:pt idx="7064">
                  <c:v>2925.0</c:v>
                </c:pt>
                <c:pt idx="7065">
                  <c:v>2925.0</c:v>
                </c:pt>
                <c:pt idx="7066">
                  <c:v>2925.0</c:v>
                </c:pt>
                <c:pt idx="7067">
                  <c:v>2925.0</c:v>
                </c:pt>
                <c:pt idx="7068">
                  <c:v>2925.0</c:v>
                </c:pt>
                <c:pt idx="7069">
                  <c:v>2925.0</c:v>
                </c:pt>
                <c:pt idx="7070">
                  <c:v>2926.0</c:v>
                </c:pt>
                <c:pt idx="7071">
                  <c:v>2927.0</c:v>
                </c:pt>
                <c:pt idx="7072">
                  <c:v>2928.0</c:v>
                </c:pt>
                <c:pt idx="7073">
                  <c:v>2929.0</c:v>
                </c:pt>
                <c:pt idx="7074">
                  <c:v>2930.0</c:v>
                </c:pt>
                <c:pt idx="7075">
                  <c:v>2931.0</c:v>
                </c:pt>
                <c:pt idx="7076">
                  <c:v>2932.0</c:v>
                </c:pt>
                <c:pt idx="7077">
                  <c:v>2933.0</c:v>
                </c:pt>
                <c:pt idx="7078">
                  <c:v>2933.0</c:v>
                </c:pt>
                <c:pt idx="7079">
                  <c:v>2933.0</c:v>
                </c:pt>
                <c:pt idx="7080">
                  <c:v>2934.0</c:v>
                </c:pt>
                <c:pt idx="7081">
                  <c:v>2934.0</c:v>
                </c:pt>
                <c:pt idx="7082">
                  <c:v>2934.0</c:v>
                </c:pt>
                <c:pt idx="7083">
                  <c:v>2934.0</c:v>
                </c:pt>
                <c:pt idx="7084">
                  <c:v>2934.0</c:v>
                </c:pt>
                <c:pt idx="7085">
                  <c:v>2935.0</c:v>
                </c:pt>
                <c:pt idx="7086">
                  <c:v>2935.0</c:v>
                </c:pt>
                <c:pt idx="7087">
                  <c:v>2935.0</c:v>
                </c:pt>
                <c:pt idx="7088">
                  <c:v>2935.0</c:v>
                </c:pt>
                <c:pt idx="7089">
                  <c:v>2935.0</c:v>
                </c:pt>
                <c:pt idx="7090">
                  <c:v>2935.0</c:v>
                </c:pt>
                <c:pt idx="7091">
                  <c:v>2935.0</c:v>
                </c:pt>
                <c:pt idx="7092">
                  <c:v>2936.0</c:v>
                </c:pt>
                <c:pt idx="7093">
                  <c:v>2936.0</c:v>
                </c:pt>
                <c:pt idx="7094">
                  <c:v>2936.0</c:v>
                </c:pt>
                <c:pt idx="7095">
                  <c:v>2936.0</c:v>
                </c:pt>
                <c:pt idx="7096">
                  <c:v>2936.0</c:v>
                </c:pt>
                <c:pt idx="7097">
                  <c:v>2936.0</c:v>
                </c:pt>
                <c:pt idx="7098">
                  <c:v>2937.0</c:v>
                </c:pt>
                <c:pt idx="7099">
                  <c:v>2938.0</c:v>
                </c:pt>
                <c:pt idx="7100">
                  <c:v>2938.0</c:v>
                </c:pt>
                <c:pt idx="7101">
                  <c:v>2938.0</c:v>
                </c:pt>
                <c:pt idx="7102">
                  <c:v>2938.0</c:v>
                </c:pt>
                <c:pt idx="7103">
                  <c:v>2938.0</c:v>
                </c:pt>
                <c:pt idx="7104">
                  <c:v>2938.0</c:v>
                </c:pt>
                <c:pt idx="7105">
                  <c:v>2939.0</c:v>
                </c:pt>
                <c:pt idx="7106">
                  <c:v>2939.0</c:v>
                </c:pt>
                <c:pt idx="7107">
                  <c:v>2940.0</c:v>
                </c:pt>
                <c:pt idx="7108">
                  <c:v>2941.0</c:v>
                </c:pt>
                <c:pt idx="7109">
                  <c:v>2942.0</c:v>
                </c:pt>
                <c:pt idx="7110">
                  <c:v>2943.0</c:v>
                </c:pt>
                <c:pt idx="7111">
                  <c:v>2943.0</c:v>
                </c:pt>
                <c:pt idx="7112">
                  <c:v>2944.0</c:v>
                </c:pt>
                <c:pt idx="7113">
                  <c:v>2945.0</c:v>
                </c:pt>
                <c:pt idx="7114">
                  <c:v>2946.0</c:v>
                </c:pt>
                <c:pt idx="7115">
                  <c:v>2947.0</c:v>
                </c:pt>
                <c:pt idx="7116">
                  <c:v>2948.0</c:v>
                </c:pt>
                <c:pt idx="7117">
                  <c:v>2948.0</c:v>
                </c:pt>
                <c:pt idx="7118">
                  <c:v>2949.0</c:v>
                </c:pt>
                <c:pt idx="7119">
                  <c:v>2950.0</c:v>
                </c:pt>
                <c:pt idx="7120">
                  <c:v>2951.0</c:v>
                </c:pt>
                <c:pt idx="7121">
                  <c:v>2951.0</c:v>
                </c:pt>
                <c:pt idx="7122">
                  <c:v>2951.0</c:v>
                </c:pt>
                <c:pt idx="7123">
                  <c:v>2952.0</c:v>
                </c:pt>
                <c:pt idx="7124">
                  <c:v>2953.0</c:v>
                </c:pt>
                <c:pt idx="7125">
                  <c:v>2953.0</c:v>
                </c:pt>
                <c:pt idx="7126">
                  <c:v>2954.0</c:v>
                </c:pt>
                <c:pt idx="7127">
                  <c:v>2955.0</c:v>
                </c:pt>
                <c:pt idx="7128">
                  <c:v>2956.0</c:v>
                </c:pt>
                <c:pt idx="7129">
                  <c:v>2957.0</c:v>
                </c:pt>
                <c:pt idx="7130">
                  <c:v>2957.0</c:v>
                </c:pt>
                <c:pt idx="7131">
                  <c:v>2958.0</c:v>
                </c:pt>
                <c:pt idx="7132">
                  <c:v>2959.0</c:v>
                </c:pt>
                <c:pt idx="7133">
                  <c:v>2960.0</c:v>
                </c:pt>
                <c:pt idx="7134">
                  <c:v>2961.0</c:v>
                </c:pt>
                <c:pt idx="7135">
                  <c:v>2961.0</c:v>
                </c:pt>
                <c:pt idx="7136">
                  <c:v>2962.0</c:v>
                </c:pt>
                <c:pt idx="7137">
                  <c:v>2962.0</c:v>
                </c:pt>
                <c:pt idx="7138">
                  <c:v>2963.0</c:v>
                </c:pt>
                <c:pt idx="7139">
                  <c:v>2964.0</c:v>
                </c:pt>
                <c:pt idx="7140">
                  <c:v>2965.0</c:v>
                </c:pt>
                <c:pt idx="7141">
                  <c:v>2966.0</c:v>
                </c:pt>
                <c:pt idx="7142">
                  <c:v>2967.0</c:v>
                </c:pt>
                <c:pt idx="7143">
                  <c:v>2968.0</c:v>
                </c:pt>
                <c:pt idx="7144">
                  <c:v>2968.0</c:v>
                </c:pt>
                <c:pt idx="7145">
                  <c:v>2968.0</c:v>
                </c:pt>
                <c:pt idx="7146">
                  <c:v>2969.0</c:v>
                </c:pt>
                <c:pt idx="7147">
                  <c:v>2970.0</c:v>
                </c:pt>
                <c:pt idx="7148">
                  <c:v>2971.0</c:v>
                </c:pt>
                <c:pt idx="7149">
                  <c:v>2972.0</c:v>
                </c:pt>
                <c:pt idx="7150">
                  <c:v>2972.0</c:v>
                </c:pt>
                <c:pt idx="7151">
                  <c:v>2972.0</c:v>
                </c:pt>
                <c:pt idx="7152">
                  <c:v>2972.0</c:v>
                </c:pt>
                <c:pt idx="7153">
                  <c:v>2972.0</c:v>
                </c:pt>
                <c:pt idx="7154">
                  <c:v>2972.0</c:v>
                </c:pt>
                <c:pt idx="7155">
                  <c:v>2972.0</c:v>
                </c:pt>
                <c:pt idx="7156">
                  <c:v>2972.0</c:v>
                </c:pt>
                <c:pt idx="7157">
                  <c:v>2972.0</c:v>
                </c:pt>
                <c:pt idx="7158">
                  <c:v>2972.0</c:v>
                </c:pt>
                <c:pt idx="7159">
                  <c:v>2973.0</c:v>
                </c:pt>
                <c:pt idx="7160">
                  <c:v>2973.0</c:v>
                </c:pt>
                <c:pt idx="7161">
                  <c:v>2974.0</c:v>
                </c:pt>
                <c:pt idx="7162">
                  <c:v>2975.0</c:v>
                </c:pt>
                <c:pt idx="7163">
                  <c:v>2976.0</c:v>
                </c:pt>
                <c:pt idx="7164">
                  <c:v>2977.0</c:v>
                </c:pt>
                <c:pt idx="7165">
                  <c:v>2978.0</c:v>
                </c:pt>
                <c:pt idx="7166">
                  <c:v>2979.0</c:v>
                </c:pt>
                <c:pt idx="7167">
                  <c:v>2980.0</c:v>
                </c:pt>
                <c:pt idx="7168">
                  <c:v>2981.0</c:v>
                </c:pt>
                <c:pt idx="7169">
                  <c:v>2982.0</c:v>
                </c:pt>
                <c:pt idx="7170">
                  <c:v>2983.0</c:v>
                </c:pt>
                <c:pt idx="7171">
                  <c:v>2984.0</c:v>
                </c:pt>
                <c:pt idx="7172">
                  <c:v>2984.0</c:v>
                </c:pt>
                <c:pt idx="7173">
                  <c:v>2985.0</c:v>
                </c:pt>
                <c:pt idx="7174">
                  <c:v>2985.0</c:v>
                </c:pt>
                <c:pt idx="7175">
                  <c:v>2985.0</c:v>
                </c:pt>
                <c:pt idx="7176">
                  <c:v>2985.0</c:v>
                </c:pt>
                <c:pt idx="7177">
                  <c:v>2986.0</c:v>
                </c:pt>
                <c:pt idx="7178">
                  <c:v>2986.0</c:v>
                </c:pt>
                <c:pt idx="7179">
                  <c:v>2987.0</c:v>
                </c:pt>
                <c:pt idx="7180">
                  <c:v>2987.0</c:v>
                </c:pt>
                <c:pt idx="7181">
                  <c:v>2988.0</c:v>
                </c:pt>
                <c:pt idx="7182">
                  <c:v>2989.0</c:v>
                </c:pt>
                <c:pt idx="7183">
                  <c:v>2989.0</c:v>
                </c:pt>
                <c:pt idx="7184">
                  <c:v>2989.0</c:v>
                </c:pt>
                <c:pt idx="7185">
                  <c:v>2990.0</c:v>
                </c:pt>
                <c:pt idx="7186">
                  <c:v>2990.0</c:v>
                </c:pt>
                <c:pt idx="7187">
                  <c:v>2991.0</c:v>
                </c:pt>
                <c:pt idx="7188">
                  <c:v>2992.0</c:v>
                </c:pt>
                <c:pt idx="7189">
                  <c:v>2993.0</c:v>
                </c:pt>
                <c:pt idx="7190">
                  <c:v>2994.0</c:v>
                </c:pt>
                <c:pt idx="7191">
                  <c:v>2995.0</c:v>
                </c:pt>
                <c:pt idx="7192">
                  <c:v>2995.0</c:v>
                </c:pt>
                <c:pt idx="7193">
                  <c:v>2996.0</c:v>
                </c:pt>
                <c:pt idx="7194">
                  <c:v>2996.0</c:v>
                </c:pt>
                <c:pt idx="7195">
                  <c:v>2996.0</c:v>
                </c:pt>
                <c:pt idx="7196">
                  <c:v>2996.0</c:v>
                </c:pt>
                <c:pt idx="7197">
                  <c:v>2996.0</c:v>
                </c:pt>
                <c:pt idx="7198">
                  <c:v>2997.0</c:v>
                </c:pt>
                <c:pt idx="7199">
                  <c:v>2997.0</c:v>
                </c:pt>
                <c:pt idx="7200">
                  <c:v>2997.0</c:v>
                </c:pt>
                <c:pt idx="7201">
                  <c:v>2998.0</c:v>
                </c:pt>
                <c:pt idx="7202">
                  <c:v>2998.0</c:v>
                </c:pt>
                <c:pt idx="7203">
                  <c:v>2999.0</c:v>
                </c:pt>
                <c:pt idx="7204">
                  <c:v>3000.0</c:v>
                </c:pt>
                <c:pt idx="7205">
                  <c:v>3000.0</c:v>
                </c:pt>
                <c:pt idx="7206">
                  <c:v>3000.0</c:v>
                </c:pt>
                <c:pt idx="7207">
                  <c:v>3000.0</c:v>
                </c:pt>
                <c:pt idx="7208">
                  <c:v>3001.0</c:v>
                </c:pt>
                <c:pt idx="7209">
                  <c:v>3002.0</c:v>
                </c:pt>
                <c:pt idx="7210">
                  <c:v>3003.0</c:v>
                </c:pt>
                <c:pt idx="7211">
                  <c:v>3003.0</c:v>
                </c:pt>
                <c:pt idx="7212">
                  <c:v>3004.0</c:v>
                </c:pt>
                <c:pt idx="7213">
                  <c:v>3005.0</c:v>
                </c:pt>
                <c:pt idx="7214">
                  <c:v>3005.0</c:v>
                </c:pt>
                <c:pt idx="7215">
                  <c:v>3005.0</c:v>
                </c:pt>
                <c:pt idx="7216">
                  <c:v>3005.0</c:v>
                </c:pt>
                <c:pt idx="7217">
                  <c:v>3006.0</c:v>
                </c:pt>
                <c:pt idx="7218">
                  <c:v>3007.0</c:v>
                </c:pt>
                <c:pt idx="7219">
                  <c:v>3007.0</c:v>
                </c:pt>
                <c:pt idx="7220">
                  <c:v>3008.0</c:v>
                </c:pt>
                <c:pt idx="7221">
                  <c:v>3008.0</c:v>
                </c:pt>
                <c:pt idx="7222">
                  <c:v>3008.0</c:v>
                </c:pt>
                <c:pt idx="7223">
                  <c:v>3008.0</c:v>
                </c:pt>
                <c:pt idx="7224">
                  <c:v>3008.0</c:v>
                </c:pt>
                <c:pt idx="7225">
                  <c:v>3008.0</c:v>
                </c:pt>
                <c:pt idx="7226">
                  <c:v>3008.0</c:v>
                </c:pt>
                <c:pt idx="7227">
                  <c:v>3008.0</c:v>
                </c:pt>
                <c:pt idx="7228">
                  <c:v>3008.0</c:v>
                </c:pt>
                <c:pt idx="7229">
                  <c:v>3009.0</c:v>
                </c:pt>
                <c:pt idx="7230">
                  <c:v>3009.0</c:v>
                </c:pt>
                <c:pt idx="7231">
                  <c:v>3010.0</c:v>
                </c:pt>
                <c:pt idx="7232">
                  <c:v>3010.0</c:v>
                </c:pt>
                <c:pt idx="7233">
                  <c:v>3010.0</c:v>
                </c:pt>
                <c:pt idx="7234">
                  <c:v>3010.0</c:v>
                </c:pt>
                <c:pt idx="7235">
                  <c:v>3010.0</c:v>
                </c:pt>
                <c:pt idx="7236">
                  <c:v>3011.0</c:v>
                </c:pt>
                <c:pt idx="7237">
                  <c:v>3011.0</c:v>
                </c:pt>
                <c:pt idx="7238">
                  <c:v>3011.0</c:v>
                </c:pt>
                <c:pt idx="7239">
                  <c:v>3011.0</c:v>
                </c:pt>
                <c:pt idx="7240">
                  <c:v>3011.0</c:v>
                </c:pt>
                <c:pt idx="7241">
                  <c:v>3011.0</c:v>
                </c:pt>
                <c:pt idx="7242">
                  <c:v>3011.0</c:v>
                </c:pt>
                <c:pt idx="7243">
                  <c:v>3011.0</c:v>
                </c:pt>
                <c:pt idx="7244">
                  <c:v>3011.0</c:v>
                </c:pt>
                <c:pt idx="7245">
                  <c:v>3011.0</c:v>
                </c:pt>
                <c:pt idx="7246">
                  <c:v>3011.0</c:v>
                </c:pt>
                <c:pt idx="7247">
                  <c:v>3011.0</c:v>
                </c:pt>
                <c:pt idx="7248">
                  <c:v>3011.0</c:v>
                </c:pt>
                <c:pt idx="7249">
                  <c:v>3011.0</c:v>
                </c:pt>
                <c:pt idx="7250">
                  <c:v>3011.0</c:v>
                </c:pt>
                <c:pt idx="7251">
                  <c:v>3011.0</c:v>
                </c:pt>
                <c:pt idx="7252">
                  <c:v>3011.0</c:v>
                </c:pt>
                <c:pt idx="7253">
                  <c:v>3011.0</c:v>
                </c:pt>
                <c:pt idx="7254">
                  <c:v>3011.0</c:v>
                </c:pt>
                <c:pt idx="7255">
                  <c:v>3011.0</c:v>
                </c:pt>
                <c:pt idx="7256">
                  <c:v>3012.0</c:v>
                </c:pt>
                <c:pt idx="7257">
                  <c:v>3012.0</c:v>
                </c:pt>
                <c:pt idx="7258">
                  <c:v>3013.0</c:v>
                </c:pt>
                <c:pt idx="7259">
                  <c:v>3013.0</c:v>
                </c:pt>
                <c:pt idx="7260">
                  <c:v>3013.0</c:v>
                </c:pt>
                <c:pt idx="7261">
                  <c:v>3014.0</c:v>
                </c:pt>
                <c:pt idx="7262">
                  <c:v>3014.0</c:v>
                </c:pt>
                <c:pt idx="7263">
                  <c:v>3014.0</c:v>
                </c:pt>
                <c:pt idx="7264">
                  <c:v>3015.0</c:v>
                </c:pt>
                <c:pt idx="7265">
                  <c:v>3015.0</c:v>
                </c:pt>
                <c:pt idx="7266">
                  <c:v>3015.0</c:v>
                </c:pt>
                <c:pt idx="7267">
                  <c:v>3016.0</c:v>
                </c:pt>
                <c:pt idx="7268">
                  <c:v>3017.0</c:v>
                </c:pt>
                <c:pt idx="7269">
                  <c:v>3018.0</c:v>
                </c:pt>
                <c:pt idx="7270">
                  <c:v>3018.0</c:v>
                </c:pt>
                <c:pt idx="7271">
                  <c:v>3018.0</c:v>
                </c:pt>
                <c:pt idx="7272">
                  <c:v>3018.0</c:v>
                </c:pt>
                <c:pt idx="7273">
                  <c:v>3018.0</c:v>
                </c:pt>
                <c:pt idx="7274">
                  <c:v>3019.0</c:v>
                </c:pt>
                <c:pt idx="7275">
                  <c:v>3019.0</c:v>
                </c:pt>
                <c:pt idx="7276">
                  <c:v>3020.0</c:v>
                </c:pt>
                <c:pt idx="7277">
                  <c:v>3020.0</c:v>
                </c:pt>
                <c:pt idx="7278">
                  <c:v>3021.0</c:v>
                </c:pt>
                <c:pt idx="7279">
                  <c:v>3022.0</c:v>
                </c:pt>
                <c:pt idx="7280">
                  <c:v>3023.0</c:v>
                </c:pt>
                <c:pt idx="7281">
                  <c:v>3024.0</c:v>
                </c:pt>
                <c:pt idx="7282">
                  <c:v>3024.0</c:v>
                </c:pt>
                <c:pt idx="7283">
                  <c:v>3024.0</c:v>
                </c:pt>
                <c:pt idx="7284">
                  <c:v>3024.0</c:v>
                </c:pt>
                <c:pt idx="7285">
                  <c:v>3024.0</c:v>
                </c:pt>
                <c:pt idx="7286">
                  <c:v>3024.0</c:v>
                </c:pt>
                <c:pt idx="7287">
                  <c:v>3024.0</c:v>
                </c:pt>
                <c:pt idx="7288">
                  <c:v>3024.0</c:v>
                </c:pt>
                <c:pt idx="7289">
                  <c:v>3025.0</c:v>
                </c:pt>
                <c:pt idx="7290">
                  <c:v>3026.0</c:v>
                </c:pt>
                <c:pt idx="7291">
                  <c:v>3026.0</c:v>
                </c:pt>
                <c:pt idx="7292">
                  <c:v>3027.0</c:v>
                </c:pt>
                <c:pt idx="7293">
                  <c:v>3028.0</c:v>
                </c:pt>
                <c:pt idx="7294">
                  <c:v>3029.0</c:v>
                </c:pt>
                <c:pt idx="7295">
                  <c:v>3029.0</c:v>
                </c:pt>
                <c:pt idx="7296">
                  <c:v>3029.0</c:v>
                </c:pt>
                <c:pt idx="7297">
                  <c:v>3029.0</c:v>
                </c:pt>
                <c:pt idx="7298">
                  <c:v>3030.0</c:v>
                </c:pt>
                <c:pt idx="7299">
                  <c:v>3030.0</c:v>
                </c:pt>
                <c:pt idx="7300">
                  <c:v>3030.0</c:v>
                </c:pt>
                <c:pt idx="7301">
                  <c:v>3030.0</c:v>
                </c:pt>
                <c:pt idx="7302">
                  <c:v>3030.0</c:v>
                </c:pt>
                <c:pt idx="7303">
                  <c:v>3030.0</c:v>
                </c:pt>
                <c:pt idx="7304">
                  <c:v>3030.0</c:v>
                </c:pt>
                <c:pt idx="7305">
                  <c:v>3030.0</c:v>
                </c:pt>
                <c:pt idx="7306">
                  <c:v>3030.0</c:v>
                </c:pt>
                <c:pt idx="7307">
                  <c:v>3030.0</c:v>
                </c:pt>
                <c:pt idx="7308">
                  <c:v>3030.0</c:v>
                </c:pt>
                <c:pt idx="7309">
                  <c:v>3030.0</c:v>
                </c:pt>
                <c:pt idx="7310">
                  <c:v>3030.0</c:v>
                </c:pt>
                <c:pt idx="7311">
                  <c:v>3030.0</c:v>
                </c:pt>
                <c:pt idx="7312">
                  <c:v>3030.0</c:v>
                </c:pt>
                <c:pt idx="7313">
                  <c:v>3030.0</c:v>
                </c:pt>
                <c:pt idx="7314">
                  <c:v>3030.0</c:v>
                </c:pt>
                <c:pt idx="7315">
                  <c:v>3030.0</c:v>
                </c:pt>
                <c:pt idx="7316">
                  <c:v>3030.0</c:v>
                </c:pt>
                <c:pt idx="7317">
                  <c:v>3030.0</c:v>
                </c:pt>
                <c:pt idx="7318">
                  <c:v>3030.0</c:v>
                </c:pt>
                <c:pt idx="7319">
                  <c:v>3030.0</c:v>
                </c:pt>
                <c:pt idx="7320">
                  <c:v>3031.0</c:v>
                </c:pt>
                <c:pt idx="7321">
                  <c:v>3031.0</c:v>
                </c:pt>
                <c:pt idx="7322">
                  <c:v>3031.0</c:v>
                </c:pt>
                <c:pt idx="7323">
                  <c:v>3031.0</c:v>
                </c:pt>
                <c:pt idx="7324">
                  <c:v>3032.0</c:v>
                </c:pt>
                <c:pt idx="7325">
                  <c:v>3033.0</c:v>
                </c:pt>
                <c:pt idx="7326">
                  <c:v>3033.0</c:v>
                </c:pt>
                <c:pt idx="7327">
                  <c:v>3034.0</c:v>
                </c:pt>
                <c:pt idx="7328">
                  <c:v>3035.0</c:v>
                </c:pt>
                <c:pt idx="7329">
                  <c:v>3036.0</c:v>
                </c:pt>
                <c:pt idx="7330">
                  <c:v>3036.0</c:v>
                </c:pt>
                <c:pt idx="7331">
                  <c:v>3036.0</c:v>
                </c:pt>
                <c:pt idx="7332">
                  <c:v>3036.0</c:v>
                </c:pt>
                <c:pt idx="7333">
                  <c:v>3036.0</c:v>
                </c:pt>
                <c:pt idx="7334">
                  <c:v>3036.0</c:v>
                </c:pt>
                <c:pt idx="7335">
                  <c:v>3036.0</c:v>
                </c:pt>
                <c:pt idx="7336">
                  <c:v>3037.0</c:v>
                </c:pt>
                <c:pt idx="7337">
                  <c:v>3037.0</c:v>
                </c:pt>
                <c:pt idx="7338">
                  <c:v>3038.0</c:v>
                </c:pt>
                <c:pt idx="7339">
                  <c:v>3038.0</c:v>
                </c:pt>
                <c:pt idx="7340">
                  <c:v>3039.0</c:v>
                </c:pt>
                <c:pt idx="7341">
                  <c:v>3039.0</c:v>
                </c:pt>
                <c:pt idx="7342">
                  <c:v>3039.0</c:v>
                </c:pt>
                <c:pt idx="7343">
                  <c:v>3039.0</c:v>
                </c:pt>
                <c:pt idx="7344">
                  <c:v>3040.0</c:v>
                </c:pt>
                <c:pt idx="7345">
                  <c:v>3040.0</c:v>
                </c:pt>
                <c:pt idx="7346">
                  <c:v>3040.0</c:v>
                </c:pt>
                <c:pt idx="7347">
                  <c:v>3041.0</c:v>
                </c:pt>
                <c:pt idx="7348">
                  <c:v>3041.0</c:v>
                </c:pt>
                <c:pt idx="7349">
                  <c:v>3042.0</c:v>
                </c:pt>
                <c:pt idx="7350">
                  <c:v>3042.0</c:v>
                </c:pt>
                <c:pt idx="7351">
                  <c:v>3042.0</c:v>
                </c:pt>
                <c:pt idx="7352">
                  <c:v>3043.0</c:v>
                </c:pt>
                <c:pt idx="7353">
                  <c:v>3044.0</c:v>
                </c:pt>
                <c:pt idx="7354">
                  <c:v>3045.0</c:v>
                </c:pt>
                <c:pt idx="7355">
                  <c:v>3045.0</c:v>
                </c:pt>
                <c:pt idx="7356">
                  <c:v>3046.0</c:v>
                </c:pt>
                <c:pt idx="7357">
                  <c:v>3046.0</c:v>
                </c:pt>
                <c:pt idx="7358">
                  <c:v>3047.0</c:v>
                </c:pt>
                <c:pt idx="7359">
                  <c:v>3047.0</c:v>
                </c:pt>
                <c:pt idx="7360">
                  <c:v>3048.0</c:v>
                </c:pt>
                <c:pt idx="7361">
                  <c:v>3049.0</c:v>
                </c:pt>
                <c:pt idx="7362">
                  <c:v>3049.0</c:v>
                </c:pt>
                <c:pt idx="7363">
                  <c:v>3050.0</c:v>
                </c:pt>
                <c:pt idx="7364">
                  <c:v>3051.0</c:v>
                </c:pt>
                <c:pt idx="7365">
                  <c:v>3052.0</c:v>
                </c:pt>
                <c:pt idx="7366">
                  <c:v>3052.0</c:v>
                </c:pt>
                <c:pt idx="7367">
                  <c:v>3052.0</c:v>
                </c:pt>
                <c:pt idx="7368">
                  <c:v>3052.0</c:v>
                </c:pt>
                <c:pt idx="7369">
                  <c:v>3052.0</c:v>
                </c:pt>
                <c:pt idx="7370">
                  <c:v>3052.0</c:v>
                </c:pt>
                <c:pt idx="7371">
                  <c:v>3053.0</c:v>
                </c:pt>
                <c:pt idx="7372">
                  <c:v>3053.0</c:v>
                </c:pt>
                <c:pt idx="7373">
                  <c:v>3053.0</c:v>
                </c:pt>
                <c:pt idx="7374">
                  <c:v>3054.0</c:v>
                </c:pt>
                <c:pt idx="7375">
                  <c:v>3054.0</c:v>
                </c:pt>
                <c:pt idx="7376">
                  <c:v>3055.0</c:v>
                </c:pt>
                <c:pt idx="7377">
                  <c:v>3055.0</c:v>
                </c:pt>
                <c:pt idx="7378">
                  <c:v>3055.0</c:v>
                </c:pt>
                <c:pt idx="7379">
                  <c:v>3055.0</c:v>
                </c:pt>
                <c:pt idx="7380">
                  <c:v>3055.0</c:v>
                </c:pt>
                <c:pt idx="7381">
                  <c:v>3055.0</c:v>
                </c:pt>
                <c:pt idx="7382">
                  <c:v>3056.0</c:v>
                </c:pt>
                <c:pt idx="7383">
                  <c:v>3057.0</c:v>
                </c:pt>
                <c:pt idx="7384">
                  <c:v>3058.0</c:v>
                </c:pt>
                <c:pt idx="7385">
                  <c:v>3058.0</c:v>
                </c:pt>
                <c:pt idx="7386">
                  <c:v>3059.0</c:v>
                </c:pt>
                <c:pt idx="7387">
                  <c:v>3059.0</c:v>
                </c:pt>
                <c:pt idx="7388">
                  <c:v>3059.0</c:v>
                </c:pt>
                <c:pt idx="7389">
                  <c:v>3059.0</c:v>
                </c:pt>
                <c:pt idx="7390">
                  <c:v>3060.0</c:v>
                </c:pt>
                <c:pt idx="7391">
                  <c:v>3061.0</c:v>
                </c:pt>
                <c:pt idx="7392">
                  <c:v>3061.0</c:v>
                </c:pt>
                <c:pt idx="7393">
                  <c:v>3062.0</c:v>
                </c:pt>
                <c:pt idx="7394">
                  <c:v>3062.0</c:v>
                </c:pt>
                <c:pt idx="7395">
                  <c:v>3062.0</c:v>
                </c:pt>
                <c:pt idx="7396">
                  <c:v>3062.0</c:v>
                </c:pt>
                <c:pt idx="7397">
                  <c:v>3062.0</c:v>
                </c:pt>
                <c:pt idx="7398">
                  <c:v>3062.0</c:v>
                </c:pt>
                <c:pt idx="7399">
                  <c:v>3063.0</c:v>
                </c:pt>
                <c:pt idx="7400">
                  <c:v>3063.0</c:v>
                </c:pt>
                <c:pt idx="7401">
                  <c:v>3064.0</c:v>
                </c:pt>
                <c:pt idx="7402">
                  <c:v>3065.0</c:v>
                </c:pt>
                <c:pt idx="7403">
                  <c:v>3066.0</c:v>
                </c:pt>
                <c:pt idx="7404">
                  <c:v>3067.0</c:v>
                </c:pt>
                <c:pt idx="7405">
                  <c:v>3067.0</c:v>
                </c:pt>
                <c:pt idx="7406">
                  <c:v>3067.0</c:v>
                </c:pt>
                <c:pt idx="7407">
                  <c:v>3067.0</c:v>
                </c:pt>
                <c:pt idx="7408">
                  <c:v>3067.0</c:v>
                </c:pt>
                <c:pt idx="7409">
                  <c:v>3067.0</c:v>
                </c:pt>
                <c:pt idx="7410">
                  <c:v>3067.0</c:v>
                </c:pt>
                <c:pt idx="7411">
                  <c:v>3067.0</c:v>
                </c:pt>
                <c:pt idx="7412">
                  <c:v>3067.0</c:v>
                </c:pt>
                <c:pt idx="7413">
                  <c:v>3067.0</c:v>
                </c:pt>
                <c:pt idx="7414">
                  <c:v>3067.0</c:v>
                </c:pt>
                <c:pt idx="7415">
                  <c:v>3067.0</c:v>
                </c:pt>
                <c:pt idx="7416">
                  <c:v>3067.0</c:v>
                </c:pt>
                <c:pt idx="7417">
                  <c:v>3067.0</c:v>
                </c:pt>
                <c:pt idx="7418">
                  <c:v>3068.0</c:v>
                </c:pt>
                <c:pt idx="7419">
                  <c:v>3068.0</c:v>
                </c:pt>
                <c:pt idx="7420">
                  <c:v>3069.0</c:v>
                </c:pt>
                <c:pt idx="7421">
                  <c:v>3069.0</c:v>
                </c:pt>
                <c:pt idx="7422">
                  <c:v>3069.0</c:v>
                </c:pt>
                <c:pt idx="7423">
                  <c:v>3069.0</c:v>
                </c:pt>
                <c:pt idx="7424">
                  <c:v>3070.0</c:v>
                </c:pt>
                <c:pt idx="7425">
                  <c:v>3070.0</c:v>
                </c:pt>
                <c:pt idx="7426">
                  <c:v>3070.0</c:v>
                </c:pt>
                <c:pt idx="7427">
                  <c:v>3070.0</c:v>
                </c:pt>
                <c:pt idx="7428">
                  <c:v>3070.0</c:v>
                </c:pt>
                <c:pt idx="7429">
                  <c:v>3070.0</c:v>
                </c:pt>
                <c:pt idx="7430">
                  <c:v>3070.0</c:v>
                </c:pt>
                <c:pt idx="7431">
                  <c:v>3070.0</c:v>
                </c:pt>
                <c:pt idx="7432">
                  <c:v>3070.0</c:v>
                </c:pt>
                <c:pt idx="7433">
                  <c:v>3071.0</c:v>
                </c:pt>
                <c:pt idx="7434">
                  <c:v>3071.0</c:v>
                </c:pt>
                <c:pt idx="7435">
                  <c:v>3072.0</c:v>
                </c:pt>
                <c:pt idx="7436">
                  <c:v>3072.0</c:v>
                </c:pt>
                <c:pt idx="7437">
                  <c:v>3073.0</c:v>
                </c:pt>
                <c:pt idx="7438">
                  <c:v>3073.0</c:v>
                </c:pt>
                <c:pt idx="7439">
                  <c:v>3073.0</c:v>
                </c:pt>
                <c:pt idx="7440">
                  <c:v>3074.0</c:v>
                </c:pt>
                <c:pt idx="7441">
                  <c:v>3074.0</c:v>
                </c:pt>
                <c:pt idx="7442">
                  <c:v>3074.0</c:v>
                </c:pt>
                <c:pt idx="7443">
                  <c:v>3074.0</c:v>
                </c:pt>
                <c:pt idx="7444">
                  <c:v>3075.0</c:v>
                </c:pt>
                <c:pt idx="7445">
                  <c:v>3076.0</c:v>
                </c:pt>
                <c:pt idx="7446">
                  <c:v>3076.0</c:v>
                </c:pt>
                <c:pt idx="7447">
                  <c:v>3076.0</c:v>
                </c:pt>
                <c:pt idx="7448">
                  <c:v>3076.0</c:v>
                </c:pt>
                <c:pt idx="7449">
                  <c:v>3076.0</c:v>
                </c:pt>
                <c:pt idx="7450">
                  <c:v>3076.0</c:v>
                </c:pt>
                <c:pt idx="7451">
                  <c:v>3076.0</c:v>
                </c:pt>
                <c:pt idx="7452">
                  <c:v>3076.0</c:v>
                </c:pt>
                <c:pt idx="7453">
                  <c:v>3076.0</c:v>
                </c:pt>
                <c:pt idx="7454">
                  <c:v>3076.0</c:v>
                </c:pt>
                <c:pt idx="7455">
                  <c:v>3076.0</c:v>
                </c:pt>
                <c:pt idx="7456">
                  <c:v>3077.0</c:v>
                </c:pt>
                <c:pt idx="7457">
                  <c:v>3077.0</c:v>
                </c:pt>
                <c:pt idx="7458">
                  <c:v>3077.0</c:v>
                </c:pt>
                <c:pt idx="7459">
                  <c:v>3077.0</c:v>
                </c:pt>
                <c:pt idx="7460">
                  <c:v>3077.0</c:v>
                </c:pt>
                <c:pt idx="7461">
                  <c:v>3077.0</c:v>
                </c:pt>
                <c:pt idx="7462">
                  <c:v>3077.0</c:v>
                </c:pt>
                <c:pt idx="7463">
                  <c:v>3078.0</c:v>
                </c:pt>
                <c:pt idx="7464">
                  <c:v>3078.0</c:v>
                </c:pt>
                <c:pt idx="7465">
                  <c:v>3078.0</c:v>
                </c:pt>
                <c:pt idx="7466">
                  <c:v>3078.0</c:v>
                </c:pt>
                <c:pt idx="7467">
                  <c:v>3079.0</c:v>
                </c:pt>
                <c:pt idx="7468">
                  <c:v>3080.0</c:v>
                </c:pt>
                <c:pt idx="7469">
                  <c:v>3080.0</c:v>
                </c:pt>
                <c:pt idx="7470">
                  <c:v>3080.0</c:v>
                </c:pt>
                <c:pt idx="7471">
                  <c:v>3080.0</c:v>
                </c:pt>
                <c:pt idx="7472">
                  <c:v>3080.0</c:v>
                </c:pt>
                <c:pt idx="7473">
                  <c:v>3080.0</c:v>
                </c:pt>
                <c:pt idx="7474">
                  <c:v>3081.0</c:v>
                </c:pt>
                <c:pt idx="7475">
                  <c:v>3082.0</c:v>
                </c:pt>
                <c:pt idx="7476">
                  <c:v>3083.0</c:v>
                </c:pt>
                <c:pt idx="7477">
                  <c:v>3083.0</c:v>
                </c:pt>
                <c:pt idx="7478">
                  <c:v>3084.0</c:v>
                </c:pt>
                <c:pt idx="7479">
                  <c:v>3084.0</c:v>
                </c:pt>
                <c:pt idx="7480">
                  <c:v>3084.0</c:v>
                </c:pt>
                <c:pt idx="7481">
                  <c:v>3084.0</c:v>
                </c:pt>
                <c:pt idx="7482">
                  <c:v>3084.0</c:v>
                </c:pt>
                <c:pt idx="7483">
                  <c:v>3084.0</c:v>
                </c:pt>
                <c:pt idx="7484">
                  <c:v>3085.0</c:v>
                </c:pt>
                <c:pt idx="7485">
                  <c:v>3085.0</c:v>
                </c:pt>
                <c:pt idx="7486">
                  <c:v>3085.0</c:v>
                </c:pt>
                <c:pt idx="7487">
                  <c:v>3086.0</c:v>
                </c:pt>
                <c:pt idx="7488">
                  <c:v>3086.0</c:v>
                </c:pt>
                <c:pt idx="7489">
                  <c:v>3086.0</c:v>
                </c:pt>
                <c:pt idx="7490">
                  <c:v>3087.0</c:v>
                </c:pt>
                <c:pt idx="7491">
                  <c:v>3087.0</c:v>
                </c:pt>
                <c:pt idx="7492">
                  <c:v>3088.0</c:v>
                </c:pt>
                <c:pt idx="7493">
                  <c:v>3088.0</c:v>
                </c:pt>
                <c:pt idx="7494">
                  <c:v>3088.0</c:v>
                </c:pt>
                <c:pt idx="7495">
                  <c:v>3088.0</c:v>
                </c:pt>
                <c:pt idx="7496">
                  <c:v>3089.0</c:v>
                </c:pt>
                <c:pt idx="7497">
                  <c:v>3090.0</c:v>
                </c:pt>
                <c:pt idx="7498">
                  <c:v>3091.0</c:v>
                </c:pt>
                <c:pt idx="7499">
                  <c:v>3092.0</c:v>
                </c:pt>
                <c:pt idx="7500">
                  <c:v>3093.0</c:v>
                </c:pt>
                <c:pt idx="7501">
                  <c:v>3094.0</c:v>
                </c:pt>
                <c:pt idx="7502">
                  <c:v>3095.0</c:v>
                </c:pt>
                <c:pt idx="7503">
                  <c:v>3095.0</c:v>
                </c:pt>
                <c:pt idx="7504">
                  <c:v>3096.0</c:v>
                </c:pt>
                <c:pt idx="7505">
                  <c:v>3097.0</c:v>
                </c:pt>
                <c:pt idx="7506">
                  <c:v>3098.0</c:v>
                </c:pt>
                <c:pt idx="7507">
                  <c:v>3099.0</c:v>
                </c:pt>
                <c:pt idx="7508">
                  <c:v>3099.0</c:v>
                </c:pt>
                <c:pt idx="7509">
                  <c:v>3100.0</c:v>
                </c:pt>
                <c:pt idx="7510">
                  <c:v>3100.0</c:v>
                </c:pt>
                <c:pt idx="7511">
                  <c:v>3101.0</c:v>
                </c:pt>
                <c:pt idx="7512">
                  <c:v>3101.0</c:v>
                </c:pt>
                <c:pt idx="7513">
                  <c:v>3101.0</c:v>
                </c:pt>
                <c:pt idx="7514">
                  <c:v>3102.0</c:v>
                </c:pt>
                <c:pt idx="7515">
                  <c:v>3102.0</c:v>
                </c:pt>
                <c:pt idx="7516">
                  <c:v>3102.0</c:v>
                </c:pt>
                <c:pt idx="7517">
                  <c:v>3103.0</c:v>
                </c:pt>
                <c:pt idx="7518">
                  <c:v>3104.0</c:v>
                </c:pt>
                <c:pt idx="7519">
                  <c:v>3105.0</c:v>
                </c:pt>
                <c:pt idx="7520">
                  <c:v>3105.0</c:v>
                </c:pt>
                <c:pt idx="7521">
                  <c:v>3105.0</c:v>
                </c:pt>
                <c:pt idx="7522">
                  <c:v>3106.0</c:v>
                </c:pt>
                <c:pt idx="7523">
                  <c:v>3107.0</c:v>
                </c:pt>
                <c:pt idx="7524">
                  <c:v>3107.0</c:v>
                </c:pt>
                <c:pt idx="7525">
                  <c:v>3107.0</c:v>
                </c:pt>
                <c:pt idx="7526">
                  <c:v>3107.0</c:v>
                </c:pt>
                <c:pt idx="7527">
                  <c:v>3107.0</c:v>
                </c:pt>
                <c:pt idx="7528">
                  <c:v>3107.0</c:v>
                </c:pt>
                <c:pt idx="7529">
                  <c:v>3108.0</c:v>
                </c:pt>
                <c:pt idx="7530">
                  <c:v>3109.0</c:v>
                </c:pt>
                <c:pt idx="7531">
                  <c:v>3109.0</c:v>
                </c:pt>
                <c:pt idx="7532">
                  <c:v>3110.0</c:v>
                </c:pt>
                <c:pt idx="7533">
                  <c:v>3111.0</c:v>
                </c:pt>
                <c:pt idx="7534">
                  <c:v>3112.0</c:v>
                </c:pt>
                <c:pt idx="7535">
                  <c:v>3113.0</c:v>
                </c:pt>
                <c:pt idx="7536">
                  <c:v>3113.0</c:v>
                </c:pt>
                <c:pt idx="7537">
                  <c:v>3114.0</c:v>
                </c:pt>
                <c:pt idx="7538">
                  <c:v>3114.0</c:v>
                </c:pt>
                <c:pt idx="7539">
                  <c:v>3114.0</c:v>
                </c:pt>
                <c:pt idx="7540">
                  <c:v>3115.0</c:v>
                </c:pt>
                <c:pt idx="7541">
                  <c:v>3115.0</c:v>
                </c:pt>
                <c:pt idx="7542">
                  <c:v>3116.0</c:v>
                </c:pt>
                <c:pt idx="7543">
                  <c:v>3116.0</c:v>
                </c:pt>
                <c:pt idx="7544">
                  <c:v>3116.0</c:v>
                </c:pt>
                <c:pt idx="7545">
                  <c:v>3117.0</c:v>
                </c:pt>
                <c:pt idx="7546">
                  <c:v>3117.0</c:v>
                </c:pt>
                <c:pt idx="7547">
                  <c:v>3118.0</c:v>
                </c:pt>
                <c:pt idx="7548">
                  <c:v>3119.0</c:v>
                </c:pt>
                <c:pt idx="7549">
                  <c:v>3120.0</c:v>
                </c:pt>
                <c:pt idx="7550">
                  <c:v>3121.0</c:v>
                </c:pt>
                <c:pt idx="7551">
                  <c:v>3122.0</c:v>
                </c:pt>
                <c:pt idx="7552">
                  <c:v>3122.0</c:v>
                </c:pt>
                <c:pt idx="7553">
                  <c:v>3122.0</c:v>
                </c:pt>
                <c:pt idx="7554">
                  <c:v>3123.0</c:v>
                </c:pt>
                <c:pt idx="7555">
                  <c:v>3124.0</c:v>
                </c:pt>
                <c:pt idx="7556">
                  <c:v>3125.0</c:v>
                </c:pt>
                <c:pt idx="7557">
                  <c:v>3126.0</c:v>
                </c:pt>
                <c:pt idx="7558">
                  <c:v>3127.0</c:v>
                </c:pt>
                <c:pt idx="7559">
                  <c:v>3127.0</c:v>
                </c:pt>
                <c:pt idx="7560">
                  <c:v>3127.0</c:v>
                </c:pt>
                <c:pt idx="7561">
                  <c:v>3127.0</c:v>
                </c:pt>
                <c:pt idx="7562">
                  <c:v>3128.0</c:v>
                </c:pt>
                <c:pt idx="7563">
                  <c:v>3128.0</c:v>
                </c:pt>
                <c:pt idx="7564">
                  <c:v>3128.0</c:v>
                </c:pt>
                <c:pt idx="7565">
                  <c:v>3128.0</c:v>
                </c:pt>
                <c:pt idx="7566">
                  <c:v>3128.0</c:v>
                </c:pt>
                <c:pt idx="7567">
                  <c:v>3129.0</c:v>
                </c:pt>
                <c:pt idx="7568">
                  <c:v>3129.0</c:v>
                </c:pt>
                <c:pt idx="7569">
                  <c:v>3130.0</c:v>
                </c:pt>
                <c:pt idx="7570">
                  <c:v>3131.0</c:v>
                </c:pt>
                <c:pt idx="7571">
                  <c:v>3131.0</c:v>
                </c:pt>
                <c:pt idx="7572">
                  <c:v>3131.0</c:v>
                </c:pt>
                <c:pt idx="7573">
                  <c:v>3132.0</c:v>
                </c:pt>
                <c:pt idx="7574">
                  <c:v>3133.0</c:v>
                </c:pt>
                <c:pt idx="7575">
                  <c:v>3134.0</c:v>
                </c:pt>
                <c:pt idx="7576">
                  <c:v>3134.0</c:v>
                </c:pt>
                <c:pt idx="7577">
                  <c:v>3135.0</c:v>
                </c:pt>
                <c:pt idx="7578">
                  <c:v>3135.0</c:v>
                </c:pt>
                <c:pt idx="7579">
                  <c:v>3136.0</c:v>
                </c:pt>
                <c:pt idx="7580">
                  <c:v>3137.0</c:v>
                </c:pt>
                <c:pt idx="7581">
                  <c:v>3137.0</c:v>
                </c:pt>
                <c:pt idx="7582">
                  <c:v>3138.0</c:v>
                </c:pt>
                <c:pt idx="7583">
                  <c:v>3139.0</c:v>
                </c:pt>
                <c:pt idx="7584">
                  <c:v>3139.0</c:v>
                </c:pt>
                <c:pt idx="7585">
                  <c:v>3139.0</c:v>
                </c:pt>
                <c:pt idx="7586">
                  <c:v>3140.0</c:v>
                </c:pt>
                <c:pt idx="7587">
                  <c:v>3140.0</c:v>
                </c:pt>
                <c:pt idx="7588">
                  <c:v>3141.0</c:v>
                </c:pt>
                <c:pt idx="7589">
                  <c:v>3141.0</c:v>
                </c:pt>
                <c:pt idx="7590">
                  <c:v>3141.0</c:v>
                </c:pt>
                <c:pt idx="7591">
                  <c:v>3142.0</c:v>
                </c:pt>
                <c:pt idx="7592">
                  <c:v>3142.0</c:v>
                </c:pt>
                <c:pt idx="7593">
                  <c:v>3142.0</c:v>
                </c:pt>
                <c:pt idx="7594">
                  <c:v>3142.0</c:v>
                </c:pt>
                <c:pt idx="7595">
                  <c:v>3143.0</c:v>
                </c:pt>
                <c:pt idx="7596">
                  <c:v>3144.0</c:v>
                </c:pt>
                <c:pt idx="7597">
                  <c:v>3145.0</c:v>
                </c:pt>
                <c:pt idx="7598">
                  <c:v>3145.0</c:v>
                </c:pt>
                <c:pt idx="7599">
                  <c:v>3146.0</c:v>
                </c:pt>
                <c:pt idx="7600">
                  <c:v>3146.0</c:v>
                </c:pt>
                <c:pt idx="7601">
                  <c:v>3147.0</c:v>
                </c:pt>
                <c:pt idx="7602">
                  <c:v>3148.0</c:v>
                </c:pt>
                <c:pt idx="7603">
                  <c:v>3149.0</c:v>
                </c:pt>
                <c:pt idx="7604">
                  <c:v>3149.0</c:v>
                </c:pt>
                <c:pt idx="7605">
                  <c:v>3149.0</c:v>
                </c:pt>
                <c:pt idx="7606">
                  <c:v>3149.0</c:v>
                </c:pt>
                <c:pt idx="7607">
                  <c:v>3149.0</c:v>
                </c:pt>
                <c:pt idx="7608">
                  <c:v>3150.0</c:v>
                </c:pt>
                <c:pt idx="7609">
                  <c:v>3150.0</c:v>
                </c:pt>
                <c:pt idx="7610">
                  <c:v>3150.0</c:v>
                </c:pt>
                <c:pt idx="7611">
                  <c:v>3150.0</c:v>
                </c:pt>
                <c:pt idx="7612">
                  <c:v>3151.0</c:v>
                </c:pt>
                <c:pt idx="7613">
                  <c:v>3151.0</c:v>
                </c:pt>
                <c:pt idx="7614">
                  <c:v>3152.0</c:v>
                </c:pt>
                <c:pt idx="7615">
                  <c:v>3153.0</c:v>
                </c:pt>
                <c:pt idx="7616">
                  <c:v>3153.0</c:v>
                </c:pt>
                <c:pt idx="7617">
                  <c:v>3154.0</c:v>
                </c:pt>
                <c:pt idx="7618">
                  <c:v>3155.0</c:v>
                </c:pt>
                <c:pt idx="7619">
                  <c:v>3156.0</c:v>
                </c:pt>
                <c:pt idx="7620">
                  <c:v>3157.0</c:v>
                </c:pt>
                <c:pt idx="7621">
                  <c:v>3157.0</c:v>
                </c:pt>
                <c:pt idx="7622">
                  <c:v>3157.0</c:v>
                </c:pt>
                <c:pt idx="7623">
                  <c:v>3157.0</c:v>
                </c:pt>
                <c:pt idx="7624">
                  <c:v>3157.0</c:v>
                </c:pt>
                <c:pt idx="7625">
                  <c:v>3158.0</c:v>
                </c:pt>
                <c:pt idx="7626">
                  <c:v>3159.0</c:v>
                </c:pt>
                <c:pt idx="7627">
                  <c:v>3159.0</c:v>
                </c:pt>
                <c:pt idx="7628">
                  <c:v>3159.0</c:v>
                </c:pt>
                <c:pt idx="7629">
                  <c:v>3159.0</c:v>
                </c:pt>
                <c:pt idx="7630">
                  <c:v>3159.0</c:v>
                </c:pt>
                <c:pt idx="7631">
                  <c:v>3159.0</c:v>
                </c:pt>
                <c:pt idx="7632">
                  <c:v>3159.0</c:v>
                </c:pt>
                <c:pt idx="7633">
                  <c:v>3160.0</c:v>
                </c:pt>
                <c:pt idx="7634">
                  <c:v>3160.0</c:v>
                </c:pt>
                <c:pt idx="7635">
                  <c:v>3161.0</c:v>
                </c:pt>
                <c:pt idx="7636">
                  <c:v>3161.0</c:v>
                </c:pt>
                <c:pt idx="7637">
                  <c:v>3162.0</c:v>
                </c:pt>
                <c:pt idx="7638">
                  <c:v>3163.0</c:v>
                </c:pt>
                <c:pt idx="7639">
                  <c:v>3164.0</c:v>
                </c:pt>
                <c:pt idx="7640">
                  <c:v>3164.0</c:v>
                </c:pt>
                <c:pt idx="7641">
                  <c:v>3165.0</c:v>
                </c:pt>
                <c:pt idx="7642">
                  <c:v>3165.0</c:v>
                </c:pt>
                <c:pt idx="7643">
                  <c:v>3165.0</c:v>
                </c:pt>
                <c:pt idx="7644">
                  <c:v>3165.0</c:v>
                </c:pt>
                <c:pt idx="7645">
                  <c:v>3165.0</c:v>
                </c:pt>
                <c:pt idx="7646">
                  <c:v>3165.0</c:v>
                </c:pt>
                <c:pt idx="7647">
                  <c:v>3165.0</c:v>
                </c:pt>
                <c:pt idx="7648">
                  <c:v>3165.0</c:v>
                </c:pt>
                <c:pt idx="7649">
                  <c:v>3165.0</c:v>
                </c:pt>
                <c:pt idx="7650">
                  <c:v>3166.0</c:v>
                </c:pt>
                <c:pt idx="7651">
                  <c:v>3167.0</c:v>
                </c:pt>
                <c:pt idx="7652">
                  <c:v>3167.0</c:v>
                </c:pt>
                <c:pt idx="7653">
                  <c:v>3167.0</c:v>
                </c:pt>
                <c:pt idx="7654">
                  <c:v>3167.0</c:v>
                </c:pt>
                <c:pt idx="7655">
                  <c:v>3167.0</c:v>
                </c:pt>
                <c:pt idx="7656">
                  <c:v>3167.0</c:v>
                </c:pt>
                <c:pt idx="7657">
                  <c:v>3167.0</c:v>
                </c:pt>
                <c:pt idx="7658">
                  <c:v>3167.0</c:v>
                </c:pt>
                <c:pt idx="7659">
                  <c:v>3167.0</c:v>
                </c:pt>
                <c:pt idx="7660">
                  <c:v>3167.0</c:v>
                </c:pt>
                <c:pt idx="7661">
                  <c:v>3167.0</c:v>
                </c:pt>
                <c:pt idx="7662">
                  <c:v>3167.0</c:v>
                </c:pt>
                <c:pt idx="7663">
                  <c:v>3167.0</c:v>
                </c:pt>
                <c:pt idx="7664">
                  <c:v>3167.0</c:v>
                </c:pt>
                <c:pt idx="7665">
                  <c:v>3168.0</c:v>
                </c:pt>
                <c:pt idx="7666">
                  <c:v>3169.0</c:v>
                </c:pt>
                <c:pt idx="7667">
                  <c:v>3169.0</c:v>
                </c:pt>
                <c:pt idx="7668">
                  <c:v>3170.0</c:v>
                </c:pt>
                <c:pt idx="7669">
                  <c:v>3170.0</c:v>
                </c:pt>
                <c:pt idx="7670">
                  <c:v>3170.0</c:v>
                </c:pt>
                <c:pt idx="7671">
                  <c:v>3170.0</c:v>
                </c:pt>
                <c:pt idx="7672">
                  <c:v>3170.0</c:v>
                </c:pt>
                <c:pt idx="7673">
                  <c:v>3170.0</c:v>
                </c:pt>
                <c:pt idx="7674">
                  <c:v>3170.0</c:v>
                </c:pt>
                <c:pt idx="7675">
                  <c:v>3170.0</c:v>
                </c:pt>
                <c:pt idx="7676">
                  <c:v>3170.0</c:v>
                </c:pt>
                <c:pt idx="7677">
                  <c:v>3170.0</c:v>
                </c:pt>
                <c:pt idx="7678">
                  <c:v>3170.0</c:v>
                </c:pt>
                <c:pt idx="7679">
                  <c:v>3170.0</c:v>
                </c:pt>
                <c:pt idx="7680">
                  <c:v>3170.0</c:v>
                </c:pt>
                <c:pt idx="7681">
                  <c:v>3170.0</c:v>
                </c:pt>
                <c:pt idx="7682">
                  <c:v>3170.0</c:v>
                </c:pt>
                <c:pt idx="7683">
                  <c:v>3170.0</c:v>
                </c:pt>
                <c:pt idx="7684">
                  <c:v>3170.0</c:v>
                </c:pt>
                <c:pt idx="7685">
                  <c:v>3170.0</c:v>
                </c:pt>
                <c:pt idx="7686">
                  <c:v>3170.0</c:v>
                </c:pt>
                <c:pt idx="7687">
                  <c:v>3170.0</c:v>
                </c:pt>
                <c:pt idx="7688">
                  <c:v>3170.0</c:v>
                </c:pt>
                <c:pt idx="7689">
                  <c:v>3170.0</c:v>
                </c:pt>
                <c:pt idx="7690">
                  <c:v>3170.0</c:v>
                </c:pt>
                <c:pt idx="7691">
                  <c:v>3170.0</c:v>
                </c:pt>
                <c:pt idx="7692">
                  <c:v>3170.0</c:v>
                </c:pt>
                <c:pt idx="7693">
                  <c:v>3170.0</c:v>
                </c:pt>
                <c:pt idx="7694">
                  <c:v>3170.0</c:v>
                </c:pt>
                <c:pt idx="7695">
                  <c:v>3170.0</c:v>
                </c:pt>
                <c:pt idx="7696">
                  <c:v>3170.0</c:v>
                </c:pt>
                <c:pt idx="7697">
                  <c:v>3170.0</c:v>
                </c:pt>
                <c:pt idx="7698">
                  <c:v>3170.0</c:v>
                </c:pt>
                <c:pt idx="7699">
                  <c:v>3170.0</c:v>
                </c:pt>
                <c:pt idx="7700">
                  <c:v>3170.0</c:v>
                </c:pt>
                <c:pt idx="7701">
                  <c:v>3170.0</c:v>
                </c:pt>
                <c:pt idx="7702">
                  <c:v>3170.0</c:v>
                </c:pt>
                <c:pt idx="7703">
                  <c:v>3170.0</c:v>
                </c:pt>
                <c:pt idx="7704">
                  <c:v>3170.0</c:v>
                </c:pt>
                <c:pt idx="7705">
                  <c:v>3171.0</c:v>
                </c:pt>
                <c:pt idx="7706">
                  <c:v>3172.0</c:v>
                </c:pt>
                <c:pt idx="7707">
                  <c:v>3173.0</c:v>
                </c:pt>
                <c:pt idx="7708">
                  <c:v>3174.0</c:v>
                </c:pt>
                <c:pt idx="7709">
                  <c:v>3175.0</c:v>
                </c:pt>
                <c:pt idx="7710">
                  <c:v>3176.0</c:v>
                </c:pt>
                <c:pt idx="7711">
                  <c:v>3177.0</c:v>
                </c:pt>
                <c:pt idx="7712">
                  <c:v>3177.0</c:v>
                </c:pt>
                <c:pt idx="7713">
                  <c:v>3177.0</c:v>
                </c:pt>
                <c:pt idx="7714">
                  <c:v>3178.0</c:v>
                </c:pt>
                <c:pt idx="7715">
                  <c:v>3179.0</c:v>
                </c:pt>
                <c:pt idx="7716">
                  <c:v>3179.0</c:v>
                </c:pt>
                <c:pt idx="7717">
                  <c:v>3179.0</c:v>
                </c:pt>
                <c:pt idx="7718">
                  <c:v>3180.0</c:v>
                </c:pt>
                <c:pt idx="7719">
                  <c:v>3180.0</c:v>
                </c:pt>
                <c:pt idx="7720">
                  <c:v>3180.0</c:v>
                </c:pt>
                <c:pt idx="7721">
                  <c:v>3180.0</c:v>
                </c:pt>
                <c:pt idx="7722">
                  <c:v>3180.0</c:v>
                </c:pt>
                <c:pt idx="7723">
                  <c:v>3180.0</c:v>
                </c:pt>
                <c:pt idx="7724">
                  <c:v>3180.0</c:v>
                </c:pt>
                <c:pt idx="7725">
                  <c:v>3181.0</c:v>
                </c:pt>
                <c:pt idx="7726">
                  <c:v>3182.0</c:v>
                </c:pt>
                <c:pt idx="7727">
                  <c:v>3182.0</c:v>
                </c:pt>
                <c:pt idx="7728">
                  <c:v>3183.0</c:v>
                </c:pt>
                <c:pt idx="7729">
                  <c:v>3184.0</c:v>
                </c:pt>
                <c:pt idx="7730">
                  <c:v>3185.0</c:v>
                </c:pt>
                <c:pt idx="7731">
                  <c:v>3185.0</c:v>
                </c:pt>
                <c:pt idx="7732">
                  <c:v>3186.0</c:v>
                </c:pt>
                <c:pt idx="7733">
                  <c:v>3186.0</c:v>
                </c:pt>
                <c:pt idx="7734">
                  <c:v>3187.0</c:v>
                </c:pt>
                <c:pt idx="7735">
                  <c:v>3188.0</c:v>
                </c:pt>
                <c:pt idx="7736">
                  <c:v>3189.0</c:v>
                </c:pt>
                <c:pt idx="7737">
                  <c:v>3189.0</c:v>
                </c:pt>
                <c:pt idx="7738">
                  <c:v>3189.0</c:v>
                </c:pt>
                <c:pt idx="7739">
                  <c:v>3189.0</c:v>
                </c:pt>
                <c:pt idx="7740">
                  <c:v>3189.0</c:v>
                </c:pt>
                <c:pt idx="7741">
                  <c:v>3190.0</c:v>
                </c:pt>
                <c:pt idx="7742">
                  <c:v>3191.0</c:v>
                </c:pt>
                <c:pt idx="7743">
                  <c:v>3192.0</c:v>
                </c:pt>
                <c:pt idx="7744">
                  <c:v>3192.0</c:v>
                </c:pt>
                <c:pt idx="7745">
                  <c:v>3193.0</c:v>
                </c:pt>
                <c:pt idx="7746">
                  <c:v>3194.0</c:v>
                </c:pt>
                <c:pt idx="7747">
                  <c:v>3195.0</c:v>
                </c:pt>
                <c:pt idx="7748">
                  <c:v>3195.0</c:v>
                </c:pt>
                <c:pt idx="7749">
                  <c:v>3196.0</c:v>
                </c:pt>
                <c:pt idx="7750">
                  <c:v>3196.0</c:v>
                </c:pt>
                <c:pt idx="7751">
                  <c:v>3196.0</c:v>
                </c:pt>
                <c:pt idx="7752">
                  <c:v>3197.0</c:v>
                </c:pt>
                <c:pt idx="7753">
                  <c:v>3198.0</c:v>
                </c:pt>
                <c:pt idx="7754">
                  <c:v>3198.0</c:v>
                </c:pt>
                <c:pt idx="7755">
                  <c:v>3199.0</c:v>
                </c:pt>
                <c:pt idx="7756">
                  <c:v>3200.0</c:v>
                </c:pt>
                <c:pt idx="7757">
                  <c:v>3201.0</c:v>
                </c:pt>
                <c:pt idx="7758">
                  <c:v>3202.0</c:v>
                </c:pt>
                <c:pt idx="7759">
                  <c:v>3202.0</c:v>
                </c:pt>
                <c:pt idx="7760">
                  <c:v>3202.0</c:v>
                </c:pt>
                <c:pt idx="7761">
                  <c:v>3202.0</c:v>
                </c:pt>
                <c:pt idx="7762">
                  <c:v>3202.0</c:v>
                </c:pt>
                <c:pt idx="7763">
                  <c:v>3203.0</c:v>
                </c:pt>
                <c:pt idx="7764">
                  <c:v>3203.0</c:v>
                </c:pt>
                <c:pt idx="7765">
                  <c:v>3204.0</c:v>
                </c:pt>
                <c:pt idx="7766">
                  <c:v>3205.0</c:v>
                </c:pt>
                <c:pt idx="7767">
                  <c:v>3206.0</c:v>
                </c:pt>
                <c:pt idx="7768">
                  <c:v>3207.0</c:v>
                </c:pt>
                <c:pt idx="7769">
                  <c:v>3208.0</c:v>
                </c:pt>
                <c:pt idx="7770">
                  <c:v>3209.0</c:v>
                </c:pt>
                <c:pt idx="7771">
                  <c:v>3210.0</c:v>
                </c:pt>
                <c:pt idx="7772">
                  <c:v>3211.0</c:v>
                </c:pt>
                <c:pt idx="7773">
                  <c:v>3212.0</c:v>
                </c:pt>
                <c:pt idx="7774">
                  <c:v>3212.0</c:v>
                </c:pt>
                <c:pt idx="7775">
                  <c:v>3212.0</c:v>
                </c:pt>
                <c:pt idx="7776">
                  <c:v>3212.0</c:v>
                </c:pt>
                <c:pt idx="7777">
                  <c:v>3212.0</c:v>
                </c:pt>
                <c:pt idx="7778">
                  <c:v>3213.0</c:v>
                </c:pt>
                <c:pt idx="7779">
                  <c:v>3214.0</c:v>
                </c:pt>
                <c:pt idx="7780">
                  <c:v>3215.0</c:v>
                </c:pt>
                <c:pt idx="7781">
                  <c:v>3216.0</c:v>
                </c:pt>
                <c:pt idx="7782">
                  <c:v>3217.0</c:v>
                </c:pt>
                <c:pt idx="7783">
                  <c:v>3218.0</c:v>
                </c:pt>
                <c:pt idx="7784">
                  <c:v>3219.0</c:v>
                </c:pt>
                <c:pt idx="7785">
                  <c:v>3220.0</c:v>
                </c:pt>
                <c:pt idx="7786">
                  <c:v>3220.0</c:v>
                </c:pt>
                <c:pt idx="7787">
                  <c:v>3221.0</c:v>
                </c:pt>
                <c:pt idx="7788">
                  <c:v>3222.0</c:v>
                </c:pt>
                <c:pt idx="7789">
                  <c:v>3223.0</c:v>
                </c:pt>
                <c:pt idx="7790">
                  <c:v>3223.0</c:v>
                </c:pt>
                <c:pt idx="7791">
                  <c:v>3224.0</c:v>
                </c:pt>
                <c:pt idx="7792">
                  <c:v>3225.0</c:v>
                </c:pt>
                <c:pt idx="7793">
                  <c:v>3225.0</c:v>
                </c:pt>
                <c:pt idx="7794">
                  <c:v>3226.0</c:v>
                </c:pt>
                <c:pt idx="7795">
                  <c:v>3227.0</c:v>
                </c:pt>
                <c:pt idx="7796">
                  <c:v>3227.0</c:v>
                </c:pt>
                <c:pt idx="7797">
                  <c:v>3227.0</c:v>
                </c:pt>
                <c:pt idx="7798">
                  <c:v>3228.0</c:v>
                </c:pt>
                <c:pt idx="7799">
                  <c:v>3228.0</c:v>
                </c:pt>
                <c:pt idx="7800">
                  <c:v>3229.0</c:v>
                </c:pt>
                <c:pt idx="7801">
                  <c:v>3230.0</c:v>
                </c:pt>
                <c:pt idx="7802">
                  <c:v>3231.0</c:v>
                </c:pt>
                <c:pt idx="7803">
                  <c:v>3232.0</c:v>
                </c:pt>
                <c:pt idx="7804">
                  <c:v>3232.0</c:v>
                </c:pt>
                <c:pt idx="7805">
                  <c:v>3233.0</c:v>
                </c:pt>
                <c:pt idx="7806">
                  <c:v>3234.0</c:v>
                </c:pt>
                <c:pt idx="7807">
                  <c:v>3235.0</c:v>
                </c:pt>
                <c:pt idx="7808">
                  <c:v>3236.0</c:v>
                </c:pt>
                <c:pt idx="7809">
                  <c:v>3236.0</c:v>
                </c:pt>
                <c:pt idx="7810">
                  <c:v>3237.0</c:v>
                </c:pt>
                <c:pt idx="7811">
                  <c:v>3237.0</c:v>
                </c:pt>
                <c:pt idx="7812">
                  <c:v>3238.0</c:v>
                </c:pt>
                <c:pt idx="7813">
                  <c:v>3238.0</c:v>
                </c:pt>
                <c:pt idx="7814">
                  <c:v>3238.0</c:v>
                </c:pt>
                <c:pt idx="7815">
                  <c:v>3238.0</c:v>
                </c:pt>
                <c:pt idx="7816">
                  <c:v>3238.0</c:v>
                </c:pt>
                <c:pt idx="7817">
                  <c:v>3238.0</c:v>
                </c:pt>
                <c:pt idx="7818">
                  <c:v>3238.0</c:v>
                </c:pt>
                <c:pt idx="7819">
                  <c:v>3238.0</c:v>
                </c:pt>
                <c:pt idx="7820">
                  <c:v>3238.0</c:v>
                </c:pt>
                <c:pt idx="7821">
                  <c:v>3239.0</c:v>
                </c:pt>
                <c:pt idx="7822">
                  <c:v>3239.0</c:v>
                </c:pt>
                <c:pt idx="7823">
                  <c:v>3240.0</c:v>
                </c:pt>
                <c:pt idx="7824">
                  <c:v>3241.0</c:v>
                </c:pt>
                <c:pt idx="7825">
                  <c:v>3241.0</c:v>
                </c:pt>
                <c:pt idx="7826">
                  <c:v>3242.0</c:v>
                </c:pt>
                <c:pt idx="7827">
                  <c:v>3242.0</c:v>
                </c:pt>
                <c:pt idx="7828">
                  <c:v>3242.0</c:v>
                </c:pt>
                <c:pt idx="7829">
                  <c:v>3243.0</c:v>
                </c:pt>
                <c:pt idx="7830">
                  <c:v>3244.0</c:v>
                </c:pt>
                <c:pt idx="7831">
                  <c:v>3244.0</c:v>
                </c:pt>
                <c:pt idx="7832">
                  <c:v>3245.0</c:v>
                </c:pt>
                <c:pt idx="7833">
                  <c:v>3245.0</c:v>
                </c:pt>
                <c:pt idx="7834">
                  <c:v>3246.0</c:v>
                </c:pt>
                <c:pt idx="7835">
                  <c:v>3247.0</c:v>
                </c:pt>
                <c:pt idx="7836">
                  <c:v>3247.0</c:v>
                </c:pt>
                <c:pt idx="7837">
                  <c:v>3247.0</c:v>
                </c:pt>
                <c:pt idx="7838">
                  <c:v>3247.0</c:v>
                </c:pt>
                <c:pt idx="7839">
                  <c:v>3248.0</c:v>
                </c:pt>
                <c:pt idx="7840">
                  <c:v>3248.0</c:v>
                </c:pt>
                <c:pt idx="7841">
                  <c:v>3249.0</c:v>
                </c:pt>
                <c:pt idx="7842">
                  <c:v>3250.0</c:v>
                </c:pt>
                <c:pt idx="7843">
                  <c:v>3251.0</c:v>
                </c:pt>
                <c:pt idx="7844">
                  <c:v>3251.0</c:v>
                </c:pt>
                <c:pt idx="7845">
                  <c:v>3252.0</c:v>
                </c:pt>
                <c:pt idx="7846">
                  <c:v>3253.0</c:v>
                </c:pt>
                <c:pt idx="7847">
                  <c:v>3253.0</c:v>
                </c:pt>
                <c:pt idx="7848">
                  <c:v>3253.0</c:v>
                </c:pt>
                <c:pt idx="7849">
                  <c:v>3253.0</c:v>
                </c:pt>
                <c:pt idx="7850">
                  <c:v>3253.0</c:v>
                </c:pt>
                <c:pt idx="7851">
                  <c:v>3254.0</c:v>
                </c:pt>
                <c:pt idx="7852">
                  <c:v>3254.0</c:v>
                </c:pt>
                <c:pt idx="7853">
                  <c:v>3254.0</c:v>
                </c:pt>
                <c:pt idx="7854">
                  <c:v>3254.0</c:v>
                </c:pt>
                <c:pt idx="7855">
                  <c:v>3254.0</c:v>
                </c:pt>
                <c:pt idx="7856">
                  <c:v>3254.0</c:v>
                </c:pt>
                <c:pt idx="7857">
                  <c:v>3255.0</c:v>
                </c:pt>
                <c:pt idx="7858">
                  <c:v>3255.0</c:v>
                </c:pt>
                <c:pt idx="7859">
                  <c:v>3256.0</c:v>
                </c:pt>
                <c:pt idx="7860">
                  <c:v>3257.0</c:v>
                </c:pt>
                <c:pt idx="7861">
                  <c:v>3257.0</c:v>
                </c:pt>
                <c:pt idx="7862">
                  <c:v>3257.0</c:v>
                </c:pt>
                <c:pt idx="7863">
                  <c:v>3257.0</c:v>
                </c:pt>
                <c:pt idx="7864">
                  <c:v>3257.0</c:v>
                </c:pt>
                <c:pt idx="7865">
                  <c:v>3257.0</c:v>
                </c:pt>
                <c:pt idx="7866">
                  <c:v>3258.0</c:v>
                </c:pt>
                <c:pt idx="7867">
                  <c:v>3258.0</c:v>
                </c:pt>
                <c:pt idx="7868">
                  <c:v>3259.0</c:v>
                </c:pt>
                <c:pt idx="7869">
                  <c:v>3259.0</c:v>
                </c:pt>
                <c:pt idx="7870">
                  <c:v>3259.0</c:v>
                </c:pt>
                <c:pt idx="7871">
                  <c:v>3259.0</c:v>
                </c:pt>
                <c:pt idx="7872">
                  <c:v>3260.0</c:v>
                </c:pt>
                <c:pt idx="7873">
                  <c:v>3260.0</c:v>
                </c:pt>
                <c:pt idx="7874">
                  <c:v>3260.0</c:v>
                </c:pt>
                <c:pt idx="7875">
                  <c:v>3260.0</c:v>
                </c:pt>
                <c:pt idx="7876">
                  <c:v>3261.0</c:v>
                </c:pt>
                <c:pt idx="7877">
                  <c:v>3261.0</c:v>
                </c:pt>
                <c:pt idx="7878">
                  <c:v>3261.0</c:v>
                </c:pt>
                <c:pt idx="7879">
                  <c:v>3262.0</c:v>
                </c:pt>
                <c:pt idx="7880">
                  <c:v>3262.0</c:v>
                </c:pt>
                <c:pt idx="7881">
                  <c:v>3262.0</c:v>
                </c:pt>
                <c:pt idx="7882">
                  <c:v>3262.0</c:v>
                </c:pt>
                <c:pt idx="7883">
                  <c:v>3262.0</c:v>
                </c:pt>
                <c:pt idx="7884">
                  <c:v>3262.0</c:v>
                </c:pt>
                <c:pt idx="7885">
                  <c:v>3263.0</c:v>
                </c:pt>
                <c:pt idx="7886">
                  <c:v>3264.0</c:v>
                </c:pt>
                <c:pt idx="7887">
                  <c:v>3264.0</c:v>
                </c:pt>
                <c:pt idx="7888">
                  <c:v>3264.0</c:v>
                </c:pt>
                <c:pt idx="7889">
                  <c:v>3264.0</c:v>
                </c:pt>
                <c:pt idx="7890">
                  <c:v>3264.0</c:v>
                </c:pt>
                <c:pt idx="7891">
                  <c:v>3264.0</c:v>
                </c:pt>
                <c:pt idx="7892">
                  <c:v>3264.0</c:v>
                </c:pt>
                <c:pt idx="7893">
                  <c:v>3264.0</c:v>
                </c:pt>
                <c:pt idx="7894">
                  <c:v>3264.0</c:v>
                </c:pt>
                <c:pt idx="7895">
                  <c:v>3264.0</c:v>
                </c:pt>
                <c:pt idx="7896">
                  <c:v>3264.0</c:v>
                </c:pt>
                <c:pt idx="7897">
                  <c:v>3265.0</c:v>
                </c:pt>
                <c:pt idx="7898">
                  <c:v>3265.0</c:v>
                </c:pt>
                <c:pt idx="7899">
                  <c:v>3266.0</c:v>
                </c:pt>
                <c:pt idx="7900">
                  <c:v>3266.0</c:v>
                </c:pt>
                <c:pt idx="7901">
                  <c:v>3266.0</c:v>
                </c:pt>
                <c:pt idx="7902">
                  <c:v>3267.0</c:v>
                </c:pt>
                <c:pt idx="7903">
                  <c:v>3268.0</c:v>
                </c:pt>
                <c:pt idx="7904">
                  <c:v>3269.0</c:v>
                </c:pt>
                <c:pt idx="7905">
                  <c:v>3269.0</c:v>
                </c:pt>
                <c:pt idx="7906">
                  <c:v>3270.0</c:v>
                </c:pt>
                <c:pt idx="7907">
                  <c:v>3271.0</c:v>
                </c:pt>
                <c:pt idx="7908">
                  <c:v>3272.0</c:v>
                </c:pt>
                <c:pt idx="7909">
                  <c:v>3273.0</c:v>
                </c:pt>
                <c:pt idx="7910">
                  <c:v>3274.0</c:v>
                </c:pt>
                <c:pt idx="7911">
                  <c:v>3275.0</c:v>
                </c:pt>
                <c:pt idx="7912">
                  <c:v>3275.0</c:v>
                </c:pt>
                <c:pt idx="7913">
                  <c:v>3276.0</c:v>
                </c:pt>
                <c:pt idx="7914">
                  <c:v>3276.0</c:v>
                </c:pt>
                <c:pt idx="7915">
                  <c:v>3276.0</c:v>
                </c:pt>
                <c:pt idx="7916">
                  <c:v>3277.0</c:v>
                </c:pt>
                <c:pt idx="7917">
                  <c:v>3278.0</c:v>
                </c:pt>
                <c:pt idx="7918">
                  <c:v>3279.0</c:v>
                </c:pt>
                <c:pt idx="7919">
                  <c:v>3280.0</c:v>
                </c:pt>
                <c:pt idx="7920">
                  <c:v>3281.0</c:v>
                </c:pt>
                <c:pt idx="7921">
                  <c:v>3282.0</c:v>
                </c:pt>
                <c:pt idx="7922">
                  <c:v>3283.0</c:v>
                </c:pt>
                <c:pt idx="7923">
                  <c:v>3284.0</c:v>
                </c:pt>
                <c:pt idx="7924">
                  <c:v>3285.0</c:v>
                </c:pt>
                <c:pt idx="7925">
                  <c:v>3286.0</c:v>
                </c:pt>
                <c:pt idx="7926">
                  <c:v>3287.0</c:v>
                </c:pt>
                <c:pt idx="7927">
                  <c:v>3288.0</c:v>
                </c:pt>
                <c:pt idx="7928">
                  <c:v>3288.0</c:v>
                </c:pt>
                <c:pt idx="7929">
                  <c:v>3288.0</c:v>
                </c:pt>
                <c:pt idx="7930">
                  <c:v>3288.0</c:v>
                </c:pt>
                <c:pt idx="7931">
                  <c:v>3288.0</c:v>
                </c:pt>
                <c:pt idx="7932">
                  <c:v>3289.0</c:v>
                </c:pt>
                <c:pt idx="7933">
                  <c:v>3290.0</c:v>
                </c:pt>
                <c:pt idx="7934">
                  <c:v>3290.0</c:v>
                </c:pt>
                <c:pt idx="7935">
                  <c:v>3290.0</c:v>
                </c:pt>
                <c:pt idx="7936">
                  <c:v>3290.0</c:v>
                </c:pt>
                <c:pt idx="7937">
                  <c:v>3290.0</c:v>
                </c:pt>
                <c:pt idx="7938">
                  <c:v>3290.0</c:v>
                </c:pt>
                <c:pt idx="7939">
                  <c:v>3290.0</c:v>
                </c:pt>
                <c:pt idx="7940">
                  <c:v>3290.0</c:v>
                </c:pt>
                <c:pt idx="7941">
                  <c:v>3290.0</c:v>
                </c:pt>
                <c:pt idx="7942">
                  <c:v>3291.0</c:v>
                </c:pt>
                <c:pt idx="7943">
                  <c:v>3292.0</c:v>
                </c:pt>
                <c:pt idx="7944">
                  <c:v>3293.0</c:v>
                </c:pt>
                <c:pt idx="7945">
                  <c:v>3294.0</c:v>
                </c:pt>
                <c:pt idx="7946">
                  <c:v>3294.0</c:v>
                </c:pt>
                <c:pt idx="7947">
                  <c:v>3295.0</c:v>
                </c:pt>
                <c:pt idx="7948">
                  <c:v>3296.0</c:v>
                </c:pt>
                <c:pt idx="7949">
                  <c:v>3296.0</c:v>
                </c:pt>
                <c:pt idx="7950">
                  <c:v>3297.0</c:v>
                </c:pt>
                <c:pt idx="7951">
                  <c:v>3297.0</c:v>
                </c:pt>
                <c:pt idx="7952">
                  <c:v>3297.0</c:v>
                </c:pt>
                <c:pt idx="7953">
                  <c:v>3298.0</c:v>
                </c:pt>
                <c:pt idx="7954">
                  <c:v>3298.0</c:v>
                </c:pt>
                <c:pt idx="7955">
                  <c:v>3299.0</c:v>
                </c:pt>
                <c:pt idx="7956">
                  <c:v>3300.0</c:v>
                </c:pt>
                <c:pt idx="7957">
                  <c:v>3301.0</c:v>
                </c:pt>
                <c:pt idx="7958">
                  <c:v>3302.0</c:v>
                </c:pt>
                <c:pt idx="7959">
                  <c:v>3302.0</c:v>
                </c:pt>
                <c:pt idx="7960">
                  <c:v>3302.0</c:v>
                </c:pt>
                <c:pt idx="7961">
                  <c:v>3302.0</c:v>
                </c:pt>
                <c:pt idx="7962">
                  <c:v>3302.0</c:v>
                </c:pt>
                <c:pt idx="7963">
                  <c:v>3302.0</c:v>
                </c:pt>
                <c:pt idx="7964">
                  <c:v>3303.0</c:v>
                </c:pt>
                <c:pt idx="7965">
                  <c:v>3303.0</c:v>
                </c:pt>
                <c:pt idx="7966">
                  <c:v>3304.0</c:v>
                </c:pt>
                <c:pt idx="7967">
                  <c:v>3304.0</c:v>
                </c:pt>
                <c:pt idx="7968">
                  <c:v>3304.0</c:v>
                </c:pt>
                <c:pt idx="7969">
                  <c:v>3304.0</c:v>
                </c:pt>
                <c:pt idx="7970">
                  <c:v>3304.0</c:v>
                </c:pt>
                <c:pt idx="7971">
                  <c:v>3304.0</c:v>
                </c:pt>
                <c:pt idx="7972">
                  <c:v>3305.0</c:v>
                </c:pt>
                <c:pt idx="7973">
                  <c:v>3305.0</c:v>
                </c:pt>
                <c:pt idx="7974">
                  <c:v>3305.0</c:v>
                </c:pt>
                <c:pt idx="7975">
                  <c:v>3306.0</c:v>
                </c:pt>
                <c:pt idx="7976">
                  <c:v>3306.0</c:v>
                </c:pt>
                <c:pt idx="7977">
                  <c:v>3307.0</c:v>
                </c:pt>
                <c:pt idx="7978">
                  <c:v>3307.0</c:v>
                </c:pt>
                <c:pt idx="7979">
                  <c:v>3308.0</c:v>
                </c:pt>
                <c:pt idx="7980">
                  <c:v>3309.0</c:v>
                </c:pt>
                <c:pt idx="7981">
                  <c:v>3309.0</c:v>
                </c:pt>
                <c:pt idx="7982">
                  <c:v>3309.0</c:v>
                </c:pt>
                <c:pt idx="7983">
                  <c:v>3309.0</c:v>
                </c:pt>
                <c:pt idx="7984">
                  <c:v>3309.0</c:v>
                </c:pt>
                <c:pt idx="7985">
                  <c:v>3309.0</c:v>
                </c:pt>
                <c:pt idx="7986">
                  <c:v>3309.0</c:v>
                </c:pt>
                <c:pt idx="7987">
                  <c:v>3309.0</c:v>
                </c:pt>
                <c:pt idx="7988">
                  <c:v>3309.0</c:v>
                </c:pt>
                <c:pt idx="7989">
                  <c:v>3309.0</c:v>
                </c:pt>
                <c:pt idx="7990">
                  <c:v>3309.0</c:v>
                </c:pt>
                <c:pt idx="7991">
                  <c:v>3309.0</c:v>
                </c:pt>
                <c:pt idx="7992">
                  <c:v>3309.0</c:v>
                </c:pt>
                <c:pt idx="7993">
                  <c:v>3309.0</c:v>
                </c:pt>
                <c:pt idx="7994">
                  <c:v>3309.0</c:v>
                </c:pt>
                <c:pt idx="7995">
                  <c:v>3310.0</c:v>
                </c:pt>
                <c:pt idx="7996">
                  <c:v>3310.0</c:v>
                </c:pt>
                <c:pt idx="7997">
                  <c:v>3310.0</c:v>
                </c:pt>
                <c:pt idx="7998">
                  <c:v>3310.0</c:v>
                </c:pt>
                <c:pt idx="7999">
                  <c:v>3311.0</c:v>
                </c:pt>
                <c:pt idx="8000">
                  <c:v>3311.0</c:v>
                </c:pt>
                <c:pt idx="8001">
                  <c:v>3311.0</c:v>
                </c:pt>
                <c:pt idx="8002">
                  <c:v>3311.0</c:v>
                </c:pt>
                <c:pt idx="8003">
                  <c:v>3311.0</c:v>
                </c:pt>
                <c:pt idx="8004">
                  <c:v>3311.0</c:v>
                </c:pt>
                <c:pt idx="8005">
                  <c:v>3312.0</c:v>
                </c:pt>
                <c:pt idx="8006">
                  <c:v>3313.0</c:v>
                </c:pt>
                <c:pt idx="8007">
                  <c:v>3313.0</c:v>
                </c:pt>
                <c:pt idx="8008">
                  <c:v>3313.0</c:v>
                </c:pt>
                <c:pt idx="8009">
                  <c:v>3313.0</c:v>
                </c:pt>
                <c:pt idx="8010">
                  <c:v>3313.0</c:v>
                </c:pt>
                <c:pt idx="8011">
                  <c:v>3313.0</c:v>
                </c:pt>
                <c:pt idx="8012">
                  <c:v>3313.0</c:v>
                </c:pt>
                <c:pt idx="8013">
                  <c:v>3313.0</c:v>
                </c:pt>
                <c:pt idx="8014">
                  <c:v>3313.0</c:v>
                </c:pt>
                <c:pt idx="8015">
                  <c:v>3313.0</c:v>
                </c:pt>
                <c:pt idx="8016">
                  <c:v>3313.0</c:v>
                </c:pt>
                <c:pt idx="8017">
                  <c:v>3313.0</c:v>
                </c:pt>
                <c:pt idx="8018">
                  <c:v>3313.0</c:v>
                </c:pt>
                <c:pt idx="8019">
                  <c:v>3314.0</c:v>
                </c:pt>
                <c:pt idx="8020">
                  <c:v>3314.0</c:v>
                </c:pt>
                <c:pt idx="8021">
                  <c:v>3314.0</c:v>
                </c:pt>
                <c:pt idx="8022">
                  <c:v>3314.0</c:v>
                </c:pt>
                <c:pt idx="8023">
                  <c:v>3314.0</c:v>
                </c:pt>
                <c:pt idx="8024">
                  <c:v>3314.0</c:v>
                </c:pt>
                <c:pt idx="8025">
                  <c:v>3314.0</c:v>
                </c:pt>
                <c:pt idx="8026">
                  <c:v>3314.0</c:v>
                </c:pt>
                <c:pt idx="8027">
                  <c:v>3314.0</c:v>
                </c:pt>
                <c:pt idx="8028">
                  <c:v>3314.0</c:v>
                </c:pt>
                <c:pt idx="8029">
                  <c:v>3315.0</c:v>
                </c:pt>
                <c:pt idx="8030">
                  <c:v>3315.0</c:v>
                </c:pt>
                <c:pt idx="8031">
                  <c:v>3316.0</c:v>
                </c:pt>
                <c:pt idx="8032">
                  <c:v>3316.0</c:v>
                </c:pt>
                <c:pt idx="8033">
                  <c:v>3316.0</c:v>
                </c:pt>
                <c:pt idx="8034">
                  <c:v>3316.0</c:v>
                </c:pt>
                <c:pt idx="8035">
                  <c:v>3317.0</c:v>
                </c:pt>
                <c:pt idx="8036">
                  <c:v>3318.0</c:v>
                </c:pt>
                <c:pt idx="8037">
                  <c:v>3318.0</c:v>
                </c:pt>
                <c:pt idx="8038">
                  <c:v>3319.0</c:v>
                </c:pt>
                <c:pt idx="8039">
                  <c:v>3320.0</c:v>
                </c:pt>
                <c:pt idx="8040">
                  <c:v>3320.0</c:v>
                </c:pt>
                <c:pt idx="8041">
                  <c:v>3320.0</c:v>
                </c:pt>
                <c:pt idx="8042">
                  <c:v>3320.0</c:v>
                </c:pt>
                <c:pt idx="8043">
                  <c:v>3320.0</c:v>
                </c:pt>
                <c:pt idx="8044">
                  <c:v>3320.0</c:v>
                </c:pt>
                <c:pt idx="8045">
                  <c:v>3320.0</c:v>
                </c:pt>
                <c:pt idx="8046">
                  <c:v>3320.0</c:v>
                </c:pt>
                <c:pt idx="8047">
                  <c:v>3320.0</c:v>
                </c:pt>
                <c:pt idx="8048">
                  <c:v>3320.0</c:v>
                </c:pt>
                <c:pt idx="8049">
                  <c:v>3320.0</c:v>
                </c:pt>
                <c:pt idx="8050">
                  <c:v>3320.0</c:v>
                </c:pt>
                <c:pt idx="8051">
                  <c:v>3320.0</c:v>
                </c:pt>
                <c:pt idx="8052">
                  <c:v>3320.0</c:v>
                </c:pt>
                <c:pt idx="8053">
                  <c:v>3321.0</c:v>
                </c:pt>
                <c:pt idx="8054">
                  <c:v>3322.0</c:v>
                </c:pt>
                <c:pt idx="8055">
                  <c:v>3322.0</c:v>
                </c:pt>
                <c:pt idx="8056">
                  <c:v>3322.0</c:v>
                </c:pt>
                <c:pt idx="8057">
                  <c:v>3322.0</c:v>
                </c:pt>
                <c:pt idx="8058">
                  <c:v>3322.0</c:v>
                </c:pt>
                <c:pt idx="8059">
                  <c:v>3322.0</c:v>
                </c:pt>
                <c:pt idx="8060">
                  <c:v>3322.0</c:v>
                </c:pt>
                <c:pt idx="8061">
                  <c:v>3322.0</c:v>
                </c:pt>
                <c:pt idx="8062">
                  <c:v>3322.0</c:v>
                </c:pt>
                <c:pt idx="8063">
                  <c:v>3322.0</c:v>
                </c:pt>
                <c:pt idx="8064">
                  <c:v>3323.0</c:v>
                </c:pt>
                <c:pt idx="8065">
                  <c:v>3323.0</c:v>
                </c:pt>
                <c:pt idx="8066">
                  <c:v>3324.0</c:v>
                </c:pt>
                <c:pt idx="8067">
                  <c:v>3324.0</c:v>
                </c:pt>
                <c:pt idx="8068">
                  <c:v>3324.0</c:v>
                </c:pt>
                <c:pt idx="8069">
                  <c:v>3324.0</c:v>
                </c:pt>
                <c:pt idx="8070">
                  <c:v>3324.0</c:v>
                </c:pt>
                <c:pt idx="8071">
                  <c:v>3324.0</c:v>
                </c:pt>
                <c:pt idx="8072">
                  <c:v>3324.0</c:v>
                </c:pt>
                <c:pt idx="8073">
                  <c:v>3324.0</c:v>
                </c:pt>
                <c:pt idx="8074">
                  <c:v>3324.0</c:v>
                </c:pt>
                <c:pt idx="8075">
                  <c:v>3324.0</c:v>
                </c:pt>
                <c:pt idx="8076">
                  <c:v>3324.0</c:v>
                </c:pt>
                <c:pt idx="8077">
                  <c:v>3324.0</c:v>
                </c:pt>
                <c:pt idx="8078">
                  <c:v>3324.0</c:v>
                </c:pt>
                <c:pt idx="8079">
                  <c:v>3324.0</c:v>
                </c:pt>
                <c:pt idx="8080">
                  <c:v>3324.0</c:v>
                </c:pt>
                <c:pt idx="8081">
                  <c:v>3324.0</c:v>
                </c:pt>
                <c:pt idx="8082">
                  <c:v>3324.0</c:v>
                </c:pt>
                <c:pt idx="8083">
                  <c:v>3324.0</c:v>
                </c:pt>
                <c:pt idx="8084">
                  <c:v>3324.0</c:v>
                </c:pt>
                <c:pt idx="8085">
                  <c:v>3324.0</c:v>
                </c:pt>
                <c:pt idx="8086">
                  <c:v>3324.0</c:v>
                </c:pt>
                <c:pt idx="8087">
                  <c:v>3324.0</c:v>
                </c:pt>
                <c:pt idx="8088">
                  <c:v>3324.0</c:v>
                </c:pt>
                <c:pt idx="8089">
                  <c:v>3324.0</c:v>
                </c:pt>
                <c:pt idx="8090">
                  <c:v>3324.0</c:v>
                </c:pt>
                <c:pt idx="8091">
                  <c:v>3324.0</c:v>
                </c:pt>
                <c:pt idx="8092">
                  <c:v>3324.0</c:v>
                </c:pt>
                <c:pt idx="8093">
                  <c:v>3324.0</c:v>
                </c:pt>
                <c:pt idx="8094">
                  <c:v>3324.0</c:v>
                </c:pt>
                <c:pt idx="8095">
                  <c:v>3324.0</c:v>
                </c:pt>
                <c:pt idx="8096">
                  <c:v>3324.0</c:v>
                </c:pt>
                <c:pt idx="8097">
                  <c:v>3324.0</c:v>
                </c:pt>
                <c:pt idx="8098">
                  <c:v>3324.0</c:v>
                </c:pt>
                <c:pt idx="8099">
                  <c:v>3324.0</c:v>
                </c:pt>
                <c:pt idx="8100">
                  <c:v>3324.0</c:v>
                </c:pt>
                <c:pt idx="8101">
                  <c:v>3324.0</c:v>
                </c:pt>
                <c:pt idx="8102">
                  <c:v>3324.0</c:v>
                </c:pt>
                <c:pt idx="8103">
                  <c:v>3324.0</c:v>
                </c:pt>
                <c:pt idx="8104">
                  <c:v>3324.0</c:v>
                </c:pt>
                <c:pt idx="8105">
                  <c:v>3324.0</c:v>
                </c:pt>
                <c:pt idx="8106">
                  <c:v>3324.0</c:v>
                </c:pt>
                <c:pt idx="8107">
                  <c:v>3324.0</c:v>
                </c:pt>
                <c:pt idx="8108">
                  <c:v>3324.0</c:v>
                </c:pt>
                <c:pt idx="8109">
                  <c:v>3324.0</c:v>
                </c:pt>
                <c:pt idx="8110">
                  <c:v>3324.0</c:v>
                </c:pt>
                <c:pt idx="8111">
                  <c:v>3324.0</c:v>
                </c:pt>
                <c:pt idx="8112">
                  <c:v>3324.0</c:v>
                </c:pt>
                <c:pt idx="8113">
                  <c:v>3324.0</c:v>
                </c:pt>
                <c:pt idx="8114">
                  <c:v>3324.0</c:v>
                </c:pt>
                <c:pt idx="8115">
                  <c:v>3325.0</c:v>
                </c:pt>
                <c:pt idx="8116">
                  <c:v>3325.0</c:v>
                </c:pt>
                <c:pt idx="8117">
                  <c:v>3325.0</c:v>
                </c:pt>
                <c:pt idx="8118">
                  <c:v>3325.0</c:v>
                </c:pt>
                <c:pt idx="8119">
                  <c:v>3325.0</c:v>
                </c:pt>
                <c:pt idx="8120">
                  <c:v>3325.0</c:v>
                </c:pt>
                <c:pt idx="8121">
                  <c:v>3325.0</c:v>
                </c:pt>
                <c:pt idx="8122">
                  <c:v>3325.0</c:v>
                </c:pt>
                <c:pt idx="8123">
                  <c:v>3325.0</c:v>
                </c:pt>
                <c:pt idx="8124">
                  <c:v>3325.0</c:v>
                </c:pt>
                <c:pt idx="8125">
                  <c:v>3325.0</c:v>
                </c:pt>
                <c:pt idx="8126">
                  <c:v>3325.0</c:v>
                </c:pt>
                <c:pt idx="8127">
                  <c:v>3325.0</c:v>
                </c:pt>
                <c:pt idx="8128">
                  <c:v>3325.0</c:v>
                </c:pt>
                <c:pt idx="8129">
                  <c:v>3325.0</c:v>
                </c:pt>
                <c:pt idx="8130">
                  <c:v>3325.0</c:v>
                </c:pt>
                <c:pt idx="8131">
                  <c:v>3325.0</c:v>
                </c:pt>
                <c:pt idx="8132">
                  <c:v>3325.0</c:v>
                </c:pt>
                <c:pt idx="8133">
                  <c:v>3325.0</c:v>
                </c:pt>
                <c:pt idx="8134">
                  <c:v>3325.0</c:v>
                </c:pt>
                <c:pt idx="8135">
                  <c:v>3325.0</c:v>
                </c:pt>
                <c:pt idx="8136">
                  <c:v>3325.0</c:v>
                </c:pt>
                <c:pt idx="8137">
                  <c:v>3325.0</c:v>
                </c:pt>
                <c:pt idx="8138">
                  <c:v>3325.0</c:v>
                </c:pt>
                <c:pt idx="8139">
                  <c:v>3325.0</c:v>
                </c:pt>
                <c:pt idx="8140">
                  <c:v>3325.0</c:v>
                </c:pt>
                <c:pt idx="8141">
                  <c:v>3325.0</c:v>
                </c:pt>
                <c:pt idx="8142">
                  <c:v>3325.0</c:v>
                </c:pt>
                <c:pt idx="8143">
                  <c:v>3325.0</c:v>
                </c:pt>
                <c:pt idx="8144">
                  <c:v>3325.0</c:v>
                </c:pt>
                <c:pt idx="8145">
                  <c:v>3325.0</c:v>
                </c:pt>
                <c:pt idx="8146">
                  <c:v>3325.0</c:v>
                </c:pt>
                <c:pt idx="8147">
                  <c:v>3326.0</c:v>
                </c:pt>
                <c:pt idx="8148">
                  <c:v>3327.0</c:v>
                </c:pt>
                <c:pt idx="8149">
                  <c:v>3327.0</c:v>
                </c:pt>
                <c:pt idx="8150">
                  <c:v>3327.0</c:v>
                </c:pt>
                <c:pt idx="8151">
                  <c:v>3327.0</c:v>
                </c:pt>
                <c:pt idx="8152">
                  <c:v>3327.0</c:v>
                </c:pt>
                <c:pt idx="8153">
                  <c:v>3327.0</c:v>
                </c:pt>
                <c:pt idx="8154">
                  <c:v>3327.0</c:v>
                </c:pt>
                <c:pt idx="8155">
                  <c:v>3327.0</c:v>
                </c:pt>
                <c:pt idx="8156">
                  <c:v>3327.0</c:v>
                </c:pt>
                <c:pt idx="8157">
                  <c:v>3327.0</c:v>
                </c:pt>
                <c:pt idx="8158">
                  <c:v>3327.0</c:v>
                </c:pt>
                <c:pt idx="8159">
                  <c:v>3328.0</c:v>
                </c:pt>
                <c:pt idx="8160">
                  <c:v>3329.0</c:v>
                </c:pt>
                <c:pt idx="8161">
                  <c:v>3329.0</c:v>
                </c:pt>
                <c:pt idx="8162">
                  <c:v>3330.0</c:v>
                </c:pt>
                <c:pt idx="8163">
                  <c:v>3331.0</c:v>
                </c:pt>
                <c:pt idx="8164">
                  <c:v>3331.0</c:v>
                </c:pt>
                <c:pt idx="8165">
                  <c:v>3331.0</c:v>
                </c:pt>
                <c:pt idx="8166">
                  <c:v>3331.0</c:v>
                </c:pt>
                <c:pt idx="8167">
                  <c:v>3331.0</c:v>
                </c:pt>
                <c:pt idx="8168">
                  <c:v>3331.0</c:v>
                </c:pt>
                <c:pt idx="8169">
                  <c:v>3331.0</c:v>
                </c:pt>
                <c:pt idx="8170">
                  <c:v>3331.0</c:v>
                </c:pt>
                <c:pt idx="8171">
                  <c:v>3331.0</c:v>
                </c:pt>
                <c:pt idx="8172">
                  <c:v>3331.0</c:v>
                </c:pt>
                <c:pt idx="8173">
                  <c:v>3332.0</c:v>
                </c:pt>
                <c:pt idx="8174">
                  <c:v>3332.0</c:v>
                </c:pt>
                <c:pt idx="8175">
                  <c:v>3332.0</c:v>
                </c:pt>
                <c:pt idx="8176">
                  <c:v>3332.0</c:v>
                </c:pt>
                <c:pt idx="8177">
                  <c:v>3333.0</c:v>
                </c:pt>
                <c:pt idx="8178">
                  <c:v>3333.0</c:v>
                </c:pt>
                <c:pt idx="8179">
                  <c:v>3333.0</c:v>
                </c:pt>
                <c:pt idx="8180">
                  <c:v>3334.0</c:v>
                </c:pt>
                <c:pt idx="8181">
                  <c:v>3334.0</c:v>
                </c:pt>
                <c:pt idx="8182">
                  <c:v>3334.0</c:v>
                </c:pt>
                <c:pt idx="8183">
                  <c:v>3335.0</c:v>
                </c:pt>
                <c:pt idx="8184">
                  <c:v>3336.0</c:v>
                </c:pt>
                <c:pt idx="8185">
                  <c:v>3337.0</c:v>
                </c:pt>
                <c:pt idx="8186">
                  <c:v>3337.0</c:v>
                </c:pt>
                <c:pt idx="8187">
                  <c:v>3338.0</c:v>
                </c:pt>
                <c:pt idx="8188">
                  <c:v>3338.0</c:v>
                </c:pt>
                <c:pt idx="8189">
                  <c:v>3339.0</c:v>
                </c:pt>
                <c:pt idx="8190">
                  <c:v>3339.0</c:v>
                </c:pt>
                <c:pt idx="8191">
                  <c:v>3340.0</c:v>
                </c:pt>
                <c:pt idx="8192">
                  <c:v>3341.0</c:v>
                </c:pt>
                <c:pt idx="8193">
                  <c:v>3341.0</c:v>
                </c:pt>
                <c:pt idx="8194">
                  <c:v>3341.0</c:v>
                </c:pt>
                <c:pt idx="8195">
                  <c:v>3341.0</c:v>
                </c:pt>
                <c:pt idx="8196">
                  <c:v>3341.0</c:v>
                </c:pt>
                <c:pt idx="8197">
                  <c:v>3342.0</c:v>
                </c:pt>
                <c:pt idx="8198">
                  <c:v>3343.0</c:v>
                </c:pt>
                <c:pt idx="8199">
                  <c:v>3343.0</c:v>
                </c:pt>
                <c:pt idx="8200">
                  <c:v>3344.0</c:v>
                </c:pt>
                <c:pt idx="8201">
                  <c:v>3345.0</c:v>
                </c:pt>
                <c:pt idx="8202">
                  <c:v>3346.0</c:v>
                </c:pt>
                <c:pt idx="8203">
                  <c:v>3347.0</c:v>
                </c:pt>
                <c:pt idx="8204">
                  <c:v>3347.0</c:v>
                </c:pt>
                <c:pt idx="8205">
                  <c:v>3347.0</c:v>
                </c:pt>
                <c:pt idx="8206">
                  <c:v>3347.0</c:v>
                </c:pt>
                <c:pt idx="8207">
                  <c:v>3347.0</c:v>
                </c:pt>
                <c:pt idx="8208">
                  <c:v>3348.0</c:v>
                </c:pt>
                <c:pt idx="8209">
                  <c:v>3348.0</c:v>
                </c:pt>
                <c:pt idx="8210">
                  <c:v>3348.0</c:v>
                </c:pt>
                <c:pt idx="8211">
                  <c:v>3348.0</c:v>
                </c:pt>
                <c:pt idx="8212">
                  <c:v>3348.0</c:v>
                </c:pt>
                <c:pt idx="8213">
                  <c:v>3348.0</c:v>
                </c:pt>
                <c:pt idx="8214">
                  <c:v>3348.0</c:v>
                </c:pt>
                <c:pt idx="8215">
                  <c:v>3348.0</c:v>
                </c:pt>
                <c:pt idx="8216">
                  <c:v>3348.0</c:v>
                </c:pt>
                <c:pt idx="8217">
                  <c:v>3349.0</c:v>
                </c:pt>
                <c:pt idx="8218">
                  <c:v>3349.0</c:v>
                </c:pt>
                <c:pt idx="8219">
                  <c:v>3349.0</c:v>
                </c:pt>
                <c:pt idx="8220">
                  <c:v>3350.0</c:v>
                </c:pt>
                <c:pt idx="8221">
                  <c:v>3351.0</c:v>
                </c:pt>
                <c:pt idx="8222">
                  <c:v>3351.0</c:v>
                </c:pt>
                <c:pt idx="8223">
                  <c:v>3351.0</c:v>
                </c:pt>
                <c:pt idx="8224">
                  <c:v>3351.0</c:v>
                </c:pt>
                <c:pt idx="8225">
                  <c:v>3351.0</c:v>
                </c:pt>
                <c:pt idx="8226">
                  <c:v>3351.0</c:v>
                </c:pt>
                <c:pt idx="8227">
                  <c:v>3352.0</c:v>
                </c:pt>
                <c:pt idx="8228">
                  <c:v>3352.0</c:v>
                </c:pt>
                <c:pt idx="8229">
                  <c:v>3353.0</c:v>
                </c:pt>
                <c:pt idx="8230">
                  <c:v>3353.0</c:v>
                </c:pt>
                <c:pt idx="8231">
                  <c:v>3354.0</c:v>
                </c:pt>
                <c:pt idx="8232">
                  <c:v>3355.0</c:v>
                </c:pt>
                <c:pt idx="8233">
                  <c:v>3355.0</c:v>
                </c:pt>
                <c:pt idx="8234">
                  <c:v>3355.0</c:v>
                </c:pt>
                <c:pt idx="8235">
                  <c:v>3355.0</c:v>
                </c:pt>
                <c:pt idx="8236">
                  <c:v>3355.0</c:v>
                </c:pt>
                <c:pt idx="8237">
                  <c:v>3355.0</c:v>
                </c:pt>
                <c:pt idx="8238">
                  <c:v>3355.0</c:v>
                </c:pt>
                <c:pt idx="8239">
                  <c:v>3355.0</c:v>
                </c:pt>
                <c:pt idx="8240">
                  <c:v>3355.0</c:v>
                </c:pt>
                <c:pt idx="8241">
                  <c:v>3356.0</c:v>
                </c:pt>
                <c:pt idx="8242">
                  <c:v>3356.0</c:v>
                </c:pt>
                <c:pt idx="8243">
                  <c:v>3356.0</c:v>
                </c:pt>
                <c:pt idx="8244">
                  <c:v>3356.0</c:v>
                </c:pt>
                <c:pt idx="8245">
                  <c:v>3357.0</c:v>
                </c:pt>
                <c:pt idx="8246">
                  <c:v>3358.0</c:v>
                </c:pt>
                <c:pt idx="8247">
                  <c:v>3359.0</c:v>
                </c:pt>
                <c:pt idx="8248">
                  <c:v>3360.0</c:v>
                </c:pt>
                <c:pt idx="8249">
                  <c:v>3361.0</c:v>
                </c:pt>
                <c:pt idx="8250">
                  <c:v>3362.0</c:v>
                </c:pt>
                <c:pt idx="8251">
                  <c:v>3363.0</c:v>
                </c:pt>
                <c:pt idx="8252">
                  <c:v>3363.0</c:v>
                </c:pt>
                <c:pt idx="8253">
                  <c:v>3363.0</c:v>
                </c:pt>
                <c:pt idx="8254">
                  <c:v>3363.0</c:v>
                </c:pt>
                <c:pt idx="8255">
                  <c:v>3364.0</c:v>
                </c:pt>
                <c:pt idx="8256">
                  <c:v>3365.0</c:v>
                </c:pt>
                <c:pt idx="8257">
                  <c:v>3365.0</c:v>
                </c:pt>
                <c:pt idx="8258">
                  <c:v>3365.0</c:v>
                </c:pt>
                <c:pt idx="8259">
                  <c:v>3365.0</c:v>
                </c:pt>
                <c:pt idx="8260">
                  <c:v>3365.0</c:v>
                </c:pt>
                <c:pt idx="8261">
                  <c:v>3365.0</c:v>
                </c:pt>
                <c:pt idx="8262">
                  <c:v>3365.0</c:v>
                </c:pt>
                <c:pt idx="8263">
                  <c:v>3365.0</c:v>
                </c:pt>
                <c:pt idx="8264">
                  <c:v>3365.0</c:v>
                </c:pt>
                <c:pt idx="8265">
                  <c:v>3365.0</c:v>
                </c:pt>
                <c:pt idx="8266">
                  <c:v>3365.0</c:v>
                </c:pt>
                <c:pt idx="8267">
                  <c:v>3365.0</c:v>
                </c:pt>
                <c:pt idx="8268">
                  <c:v>3366.0</c:v>
                </c:pt>
                <c:pt idx="8269">
                  <c:v>3366.0</c:v>
                </c:pt>
                <c:pt idx="8270">
                  <c:v>3366.0</c:v>
                </c:pt>
                <c:pt idx="8271">
                  <c:v>3367.0</c:v>
                </c:pt>
                <c:pt idx="8272">
                  <c:v>3367.0</c:v>
                </c:pt>
                <c:pt idx="8273">
                  <c:v>3368.0</c:v>
                </c:pt>
                <c:pt idx="8274">
                  <c:v>3368.0</c:v>
                </c:pt>
                <c:pt idx="8275">
                  <c:v>3369.0</c:v>
                </c:pt>
                <c:pt idx="8276">
                  <c:v>3369.0</c:v>
                </c:pt>
                <c:pt idx="8277">
                  <c:v>3370.0</c:v>
                </c:pt>
                <c:pt idx="8278">
                  <c:v>3371.0</c:v>
                </c:pt>
                <c:pt idx="8279">
                  <c:v>3372.0</c:v>
                </c:pt>
                <c:pt idx="8280">
                  <c:v>3373.0</c:v>
                </c:pt>
                <c:pt idx="8281">
                  <c:v>3373.0</c:v>
                </c:pt>
                <c:pt idx="8282">
                  <c:v>3373.0</c:v>
                </c:pt>
                <c:pt idx="8283">
                  <c:v>3374.0</c:v>
                </c:pt>
                <c:pt idx="8284">
                  <c:v>3374.0</c:v>
                </c:pt>
                <c:pt idx="8285">
                  <c:v>3375.0</c:v>
                </c:pt>
                <c:pt idx="8286">
                  <c:v>3375.0</c:v>
                </c:pt>
                <c:pt idx="8287">
                  <c:v>3375.0</c:v>
                </c:pt>
                <c:pt idx="8288">
                  <c:v>3376.0</c:v>
                </c:pt>
                <c:pt idx="8289">
                  <c:v>3377.0</c:v>
                </c:pt>
                <c:pt idx="8290">
                  <c:v>3378.0</c:v>
                </c:pt>
                <c:pt idx="8291">
                  <c:v>3378.0</c:v>
                </c:pt>
                <c:pt idx="8292">
                  <c:v>3379.0</c:v>
                </c:pt>
                <c:pt idx="8293">
                  <c:v>3379.0</c:v>
                </c:pt>
                <c:pt idx="8294">
                  <c:v>3380.0</c:v>
                </c:pt>
                <c:pt idx="8295">
                  <c:v>3381.0</c:v>
                </c:pt>
                <c:pt idx="8296">
                  <c:v>3381.0</c:v>
                </c:pt>
                <c:pt idx="8297">
                  <c:v>3382.0</c:v>
                </c:pt>
                <c:pt idx="8298">
                  <c:v>3382.0</c:v>
                </c:pt>
                <c:pt idx="8299">
                  <c:v>3383.0</c:v>
                </c:pt>
                <c:pt idx="8300">
                  <c:v>3383.0</c:v>
                </c:pt>
                <c:pt idx="8301">
                  <c:v>3383.0</c:v>
                </c:pt>
                <c:pt idx="8302">
                  <c:v>3383.0</c:v>
                </c:pt>
                <c:pt idx="8303">
                  <c:v>3384.0</c:v>
                </c:pt>
                <c:pt idx="8304">
                  <c:v>3385.0</c:v>
                </c:pt>
                <c:pt idx="8305">
                  <c:v>3385.0</c:v>
                </c:pt>
                <c:pt idx="8306">
                  <c:v>3386.0</c:v>
                </c:pt>
                <c:pt idx="8307">
                  <c:v>3387.0</c:v>
                </c:pt>
                <c:pt idx="8308">
                  <c:v>3388.0</c:v>
                </c:pt>
                <c:pt idx="8309">
                  <c:v>3389.0</c:v>
                </c:pt>
                <c:pt idx="8310">
                  <c:v>3389.0</c:v>
                </c:pt>
                <c:pt idx="8311">
                  <c:v>3389.0</c:v>
                </c:pt>
                <c:pt idx="8312">
                  <c:v>3389.0</c:v>
                </c:pt>
                <c:pt idx="8313">
                  <c:v>3390.0</c:v>
                </c:pt>
                <c:pt idx="8314">
                  <c:v>3391.0</c:v>
                </c:pt>
                <c:pt idx="8315">
                  <c:v>3392.0</c:v>
                </c:pt>
                <c:pt idx="8316">
                  <c:v>3393.0</c:v>
                </c:pt>
                <c:pt idx="8317">
                  <c:v>3394.0</c:v>
                </c:pt>
                <c:pt idx="8318">
                  <c:v>3395.0</c:v>
                </c:pt>
                <c:pt idx="8319">
                  <c:v>3396.0</c:v>
                </c:pt>
                <c:pt idx="8320">
                  <c:v>3396.0</c:v>
                </c:pt>
                <c:pt idx="8321">
                  <c:v>3396.0</c:v>
                </c:pt>
                <c:pt idx="8322">
                  <c:v>3396.0</c:v>
                </c:pt>
                <c:pt idx="8323">
                  <c:v>3396.0</c:v>
                </c:pt>
                <c:pt idx="8324">
                  <c:v>3396.0</c:v>
                </c:pt>
                <c:pt idx="8325">
                  <c:v>3396.0</c:v>
                </c:pt>
                <c:pt idx="8326">
                  <c:v>3397.0</c:v>
                </c:pt>
                <c:pt idx="8327">
                  <c:v>3398.0</c:v>
                </c:pt>
                <c:pt idx="8328">
                  <c:v>3398.0</c:v>
                </c:pt>
                <c:pt idx="8329">
                  <c:v>3399.0</c:v>
                </c:pt>
                <c:pt idx="8330">
                  <c:v>3399.0</c:v>
                </c:pt>
                <c:pt idx="8331">
                  <c:v>3399.0</c:v>
                </c:pt>
                <c:pt idx="8332">
                  <c:v>3399.0</c:v>
                </c:pt>
                <c:pt idx="8333">
                  <c:v>3400.0</c:v>
                </c:pt>
                <c:pt idx="8334">
                  <c:v>3401.0</c:v>
                </c:pt>
                <c:pt idx="8335">
                  <c:v>3401.0</c:v>
                </c:pt>
                <c:pt idx="8336">
                  <c:v>3401.0</c:v>
                </c:pt>
                <c:pt idx="8337">
                  <c:v>3402.0</c:v>
                </c:pt>
                <c:pt idx="8338">
                  <c:v>3402.0</c:v>
                </c:pt>
                <c:pt idx="8339">
                  <c:v>3403.0</c:v>
                </c:pt>
                <c:pt idx="8340">
                  <c:v>3403.0</c:v>
                </c:pt>
                <c:pt idx="8341">
                  <c:v>3404.0</c:v>
                </c:pt>
                <c:pt idx="8342">
                  <c:v>3405.0</c:v>
                </c:pt>
                <c:pt idx="8343">
                  <c:v>3405.0</c:v>
                </c:pt>
                <c:pt idx="8344">
                  <c:v>3406.0</c:v>
                </c:pt>
                <c:pt idx="8345">
                  <c:v>3406.0</c:v>
                </c:pt>
                <c:pt idx="8346">
                  <c:v>3406.0</c:v>
                </c:pt>
                <c:pt idx="8347">
                  <c:v>3407.0</c:v>
                </c:pt>
                <c:pt idx="8348">
                  <c:v>3408.0</c:v>
                </c:pt>
                <c:pt idx="8349">
                  <c:v>3409.0</c:v>
                </c:pt>
                <c:pt idx="8350">
                  <c:v>3409.0</c:v>
                </c:pt>
                <c:pt idx="8351">
                  <c:v>3409.0</c:v>
                </c:pt>
                <c:pt idx="8352">
                  <c:v>3409.0</c:v>
                </c:pt>
                <c:pt idx="8353">
                  <c:v>3409.0</c:v>
                </c:pt>
                <c:pt idx="8354">
                  <c:v>3409.0</c:v>
                </c:pt>
                <c:pt idx="8355">
                  <c:v>3409.0</c:v>
                </c:pt>
                <c:pt idx="8356">
                  <c:v>3409.0</c:v>
                </c:pt>
                <c:pt idx="8357">
                  <c:v>3410.0</c:v>
                </c:pt>
                <c:pt idx="8358">
                  <c:v>3411.0</c:v>
                </c:pt>
                <c:pt idx="8359">
                  <c:v>3412.0</c:v>
                </c:pt>
                <c:pt idx="8360">
                  <c:v>3412.0</c:v>
                </c:pt>
                <c:pt idx="8361">
                  <c:v>3412.0</c:v>
                </c:pt>
                <c:pt idx="8362">
                  <c:v>3413.0</c:v>
                </c:pt>
                <c:pt idx="8363">
                  <c:v>3414.0</c:v>
                </c:pt>
                <c:pt idx="8364">
                  <c:v>3415.0</c:v>
                </c:pt>
                <c:pt idx="8365">
                  <c:v>3416.0</c:v>
                </c:pt>
                <c:pt idx="8366">
                  <c:v>3417.0</c:v>
                </c:pt>
                <c:pt idx="8367">
                  <c:v>3417.0</c:v>
                </c:pt>
                <c:pt idx="8368">
                  <c:v>3418.0</c:v>
                </c:pt>
                <c:pt idx="8369">
                  <c:v>3418.0</c:v>
                </c:pt>
                <c:pt idx="8370">
                  <c:v>3418.0</c:v>
                </c:pt>
                <c:pt idx="8371">
                  <c:v>3419.0</c:v>
                </c:pt>
                <c:pt idx="8372">
                  <c:v>3419.0</c:v>
                </c:pt>
                <c:pt idx="8373">
                  <c:v>3419.0</c:v>
                </c:pt>
                <c:pt idx="8374">
                  <c:v>3420.0</c:v>
                </c:pt>
                <c:pt idx="8375">
                  <c:v>3420.0</c:v>
                </c:pt>
                <c:pt idx="8376">
                  <c:v>3420.0</c:v>
                </c:pt>
                <c:pt idx="8377">
                  <c:v>3420.0</c:v>
                </c:pt>
                <c:pt idx="8378">
                  <c:v>3420.0</c:v>
                </c:pt>
                <c:pt idx="8379">
                  <c:v>3420.0</c:v>
                </c:pt>
                <c:pt idx="8380">
                  <c:v>3420.0</c:v>
                </c:pt>
                <c:pt idx="8381">
                  <c:v>3421.0</c:v>
                </c:pt>
                <c:pt idx="8382">
                  <c:v>3422.0</c:v>
                </c:pt>
                <c:pt idx="8383">
                  <c:v>3422.0</c:v>
                </c:pt>
                <c:pt idx="8384">
                  <c:v>3422.0</c:v>
                </c:pt>
                <c:pt idx="8385">
                  <c:v>3422.0</c:v>
                </c:pt>
                <c:pt idx="8386">
                  <c:v>3422.0</c:v>
                </c:pt>
                <c:pt idx="8387">
                  <c:v>3422.0</c:v>
                </c:pt>
                <c:pt idx="8388">
                  <c:v>3422.0</c:v>
                </c:pt>
                <c:pt idx="8389">
                  <c:v>3422.0</c:v>
                </c:pt>
                <c:pt idx="8390">
                  <c:v>3422.0</c:v>
                </c:pt>
                <c:pt idx="8391">
                  <c:v>3422.0</c:v>
                </c:pt>
                <c:pt idx="8392">
                  <c:v>3422.0</c:v>
                </c:pt>
                <c:pt idx="8393">
                  <c:v>3422.0</c:v>
                </c:pt>
                <c:pt idx="8394">
                  <c:v>3422.0</c:v>
                </c:pt>
                <c:pt idx="8395">
                  <c:v>3422.0</c:v>
                </c:pt>
                <c:pt idx="8396">
                  <c:v>3422.0</c:v>
                </c:pt>
                <c:pt idx="8397">
                  <c:v>3422.0</c:v>
                </c:pt>
                <c:pt idx="8398">
                  <c:v>3422.0</c:v>
                </c:pt>
                <c:pt idx="8399">
                  <c:v>3422.0</c:v>
                </c:pt>
                <c:pt idx="8400">
                  <c:v>3422.0</c:v>
                </c:pt>
                <c:pt idx="8401">
                  <c:v>3422.0</c:v>
                </c:pt>
                <c:pt idx="8402">
                  <c:v>3422.0</c:v>
                </c:pt>
                <c:pt idx="8403">
                  <c:v>3422.0</c:v>
                </c:pt>
                <c:pt idx="8404">
                  <c:v>3422.0</c:v>
                </c:pt>
                <c:pt idx="8405">
                  <c:v>3422.0</c:v>
                </c:pt>
                <c:pt idx="8406">
                  <c:v>3423.0</c:v>
                </c:pt>
                <c:pt idx="8407">
                  <c:v>3424.0</c:v>
                </c:pt>
                <c:pt idx="8408">
                  <c:v>3425.0</c:v>
                </c:pt>
                <c:pt idx="8409">
                  <c:v>3426.0</c:v>
                </c:pt>
                <c:pt idx="8410">
                  <c:v>3427.0</c:v>
                </c:pt>
                <c:pt idx="8411">
                  <c:v>3428.0</c:v>
                </c:pt>
                <c:pt idx="8412">
                  <c:v>3429.0</c:v>
                </c:pt>
                <c:pt idx="8413">
                  <c:v>3429.0</c:v>
                </c:pt>
                <c:pt idx="8414">
                  <c:v>3430.0</c:v>
                </c:pt>
                <c:pt idx="8415">
                  <c:v>3431.0</c:v>
                </c:pt>
                <c:pt idx="8416">
                  <c:v>3432.0</c:v>
                </c:pt>
                <c:pt idx="8417">
                  <c:v>3432.0</c:v>
                </c:pt>
                <c:pt idx="8418">
                  <c:v>3433.0</c:v>
                </c:pt>
                <c:pt idx="8419">
                  <c:v>3434.0</c:v>
                </c:pt>
                <c:pt idx="8420">
                  <c:v>3434.0</c:v>
                </c:pt>
                <c:pt idx="8421">
                  <c:v>3434.0</c:v>
                </c:pt>
                <c:pt idx="8422">
                  <c:v>3434.0</c:v>
                </c:pt>
                <c:pt idx="8423">
                  <c:v>3435.0</c:v>
                </c:pt>
                <c:pt idx="8424">
                  <c:v>3435.0</c:v>
                </c:pt>
                <c:pt idx="8425">
                  <c:v>3435.0</c:v>
                </c:pt>
                <c:pt idx="8426">
                  <c:v>3435.0</c:v>
                </c:pt>
                <c:pt idx="8427">
                  <c:v>3435.0</c:v>
                </c:pt>
                <c:pt idx="8428">
                  <c:v>3436.0</c:v>
                </c:pt>
                <c:pt idx="8429">
                  <c:v>3436.0</c:v>
                </c:pt>
                <c:pt idx="8430">
                  <c:v>3436.0</c:v>
                </c:pt>
                <c:pt idx="8431">
                  <c:v>3436.0</c:v>
                </c:pt>
                <c:pt idx="8432">
                  <c:v>3436.0</c:v>
                </c:pt>
                <c:pt idx="8433">
                  <c:v>3436.0</c:v>
                </c:pt>
                <c:pt idx="8434">
                  <c:v>3436.0</c:v>
                </c:pt>
                <c:pt idx="8435">
                  <c:v>3436.0</c:v>
                </c:pt>
                <c:pt idx="8436">
                  <c:v>3436.0</c:v>
                </c:pt>
                <c:pt idx="8437">
                  <c:v>3436.0</c:v>
                </c:pt>
                <c:pt idx="8438">
                  <c:v>3436.0</c:v>
                </c:pt>
                <c:pt idx="8439">
                  <c:v>3436.0</c:v>
                </c:pt>
                <c:pt idx="8440">
                  <c:v>3436.0</c:v>
                </c:pt>
                <c:pt idx="8441">
                  <c:v>3436.0</c:v>
                </c:pt>
                <c:pt idx="8442">
                  <c:v>3436.0</c:v>
                </c:pt>
                <c:pt idx="8443">
                  <c:v>3436.0</c:v>
                </c:pt>
                <c:pt idx="8444">
                  <c:v>3436.0</c:v>
                </c:pt>
                <c:pt idx="8445">
                  <c:v>3436.0</c:v>
                </c:pt>
                <c:pt idx="8446">
                  <c:v>3436.0</c:v>
                </c:pt>
                <c:pt idx="8447">
                  <c:v>3436.0</c:v>
                </c:pt>
                <c:pt idx="8448">
                  <c:v>3436.0</c:v>
                </c:pt>
                <c:pt idx="8449">
                  <c:v>3437.0</c:v>
                </c:pt>
                <c:pt idx="8450">
                  <c:v>3438.0</c:v>
                </c:pt>
                <c:pt idx="8451">
                  <c:v>3438.0</c:v>
                </c:pt>
                <c:pt idx="8452">
                  <c:v>3439.0</c:v>
                </c:pt>
                <c:pt idx="8453">
                  <c:v>3440.0</c:v>
                </c:pt>
                <c:pt idx="8454">
                  <c:v>3440.0</c:v>
                </c:pt>
                <c:pt idx="8455">
                  <c:v>3441.0</c:v>
                </c:pt>
                <c:pt idx="8456">
                  <c:v>3442.0</c:v>
                </c:pt>
                <c:pt idx="8457">
                  <c:v>3442.0</c:v>
                </c:pt>
                <c:pt idx="8458">
                  <c:v>3443.0</c:v>
                </c:pt>
                <c:pt idx="8459">
                  <c:v>3443.0</c:v>
                </c:pt>
                <c:pt idx="8460">
                  <c:v>3444.0</c:v>
                </c:pt>
                <c:pt idx="8461">
                  <c:v>3445.0</c:v>
                </c:pt>
                <c:pt idx="8462">
                  <c:v>3445.0</c:v>
                </c:pt>
                <c:pt idx="8463">
                  <c:v>3446.0</c:v>
                </c:pt>
                <c:pt idx="8464">
                  <c:v>3446.0</c:v>
                </c:pt>
                <c:pt idx="8465">
                  <c:v>3446.0</c:v>
                </c:pt>
                <c:pt idx="8466">
                  <c:v>3446.0</c:v>
                </c:pt>
                <c:pt idx="8467">
                  <c:v>3446.0</c:v>
                </c:pt>
                <c:pt idx="8468">
                  <c:v>3447.0</c:v>
                </c:pt>
                <c:pt idx="8469">
                  <c:v>3447.0</c:v>
                </c:pt>
                <c:pt idx="8470">
                  <c:v>3447.0</c:v>
                </c:pt>
                <c:pt idx="8471">
                  <c:v>3448.0</c:v>
                </c:pt>
                <c:pt idx="8472">
                  <c:v>3449.0</c:v>
                </c:pt>
                <c:pt idx="8473">
                  <c:v>3449.0</c:v>
                </c:pt>
                <c:pt idx="8474">
                  <c:v>3450.0</c:v>
                </c:pt>
                <c:pt idx="8475">
                  <c:v>3450.0</c:v>
                </c:pt>
                <c:pt idx="8476">
                  <c:v>3451.0</c:v>
                </c:pt>
                <c:pt idx="8477">
                  <c:v>3452.0</c:v>
                </c:pt>
                <c:pt idx="8478">
                  <c:v>3453.0</c:v>
                </c:pt>
                <c:pt idx="8479">
                  <c:v>3453.0</c:v>
                </c:pt>
                <c:pt idx="8480">
                  <c:v>3453.0</c:v>
                </c:pt>
                <c:pt idx="8481">
                  <c:v>3453.0</c:v>
                </c:pt>
                <c:pt idx="8482">
                  <c:v>3453.0</c:v>
                </c:pt>
                <c:pt idx="8483">
                  <c:v>3453.0</c:v>
                </c:pt>
                <c:pt idx="8484">
                  <c:v>3453.0</c:v>
                </c:pt>
                <c:pt idx="8485">
                  <c:v>3453.0</c:v>
                </c:pt>
                <c:pt idx="8486">
                  <c:v>3453.0</c:v>
                </c:pt>
                <c:pt idx="8487">
                  <c:v>3453.0</c:v>
                </c:pt>
                <c:pt idx="8488">
                  <c:v>3453.0</c:v>
                </c:pt>
                <c:pt idx="8489">
                  <c:v>3453.0</c:v>
                </c:pt>
                <c:pt idx="8490">
                  <c:v>3453.0</c:v>
                </c:pt>
                <c:pt idx="8491">
                  <c:v>3453.0</c:v>
                </c:pt>
                <c:pt idx="8492">
                  <c:v>3453.0</c:v>
                </c:pt>
                <c:pt idx="8493">
                  <c:v>3453.0</c:v>
                </c:pt>
                <c:pt idx="8494">
                  <c:v>3453.0</c:v>
                </c:pt>
                <c:pt idx="8495">
                  <c:v>3453.0</c:v>
                </c:pt>
                <c:pt idx="8496">
                  <c:v>3453.0</c:v>
                </c:pt>
                <c:pt idx="8497">
                  <c:v>3453.0</c:v>
                </c:pt>
                <c:pt idx="8498">
                  <c:v>3453.0</c:v>
                </c:pt>
                <c:pt idx="8499">
                  <c:v>3453.0</c:v>
                </c:pt>
                <c:pt idx="8500">
                  <c:v>3453.0</c:v>
                </c:pt>
                <c:pt idx="8501">
                  <c:v>3453.0</c:v>
                </c:pt>
                <c:pt idx="8502">
                  <c:v>3453.0</c:v>
                </c:pt>
                <c:pt idx="8503">
                  <c:v>3453.0</c:v>
                </c:pt>
                <c:pt idx="8504">
                  <c:v>3453.0</c:v>
                </c:pt>
                <c:pt idx="8505">
                  <c:v>3453.0</c:v>
                </c:pt>
                <c:pt idx="8506">
                  <c:v>3453.0</c:v>
                </c:pt>
                <c:pt idx="8507">
                  <c:v>3453.0</c:v>
                </c:pt>
                <c:pt idx="8508">
                  <c:v>3453.0</c:v>
                </c:pt>
                <c:pt idx="8509">
                  <c:v>3453.0</c:v>
                </c:pt>
                <c:pt idx="8510">
                  <c:v>3453.0</c:v>
                </c:pt>
                <c:pt idx="8511">
                  <c:v>3453.0</c:v>
                </c:pt>
                <c:pt idx="8512">
                  <c:v>3453.0</c:v>
                </c:pt>
                <c:pt idx="8513">
                  <c:v>3453.0</c:v>
                </c:pt>
                <c:pt idx="8514">
                  <c:v>3453.0</c:v>
                </c:pt>
                <c:pt idx="8515">
                  <c:v>3453.0</c:v>
                </c:pt>
                <c:pt idx="8516">
                  <c:v>3453.0</c:v>
                </c:pt>
                <c:pt idx="8517">
                  <c:v>3453.0</c:v>
                </c:pt>
                <c:pt idx="8518">
                  <c:v>3453.0</c:v>
                </c:pt>
                <c:pt idx="8519">
                  <c:v>3453.0</c:v>
                </c:pt>
                <c:pt idx="8520">
                  <c:v>3453.0</c:v>
                </c:pt>
                <c:pt idx="8521">
                  <c:v>3453.0</c:v>
                </c:pt>
                <c:pt idx="8522">
                  <c:v>3453.0</c:v>
                </c:pt>
                <c:pt idx="8523">
                  <c:v>3453.0</c:v>
                </c:pt>
                <c:pt idx="8524">
                  <c:v>3453.0</c:v>
                </c:pt>
                <c:pt idx="8525">
                  <c:v>3453.0</c:v>
                </c:pt>
                <c:pt idx="8526">
                  <c:v>3453.0</c:v>
                </c:pt>
                <c:pt idx="8527">
                  <c:v>3453.0</c:v>
                </c:pt>
                <c:pt idx="8528">
                  <c:v>3453.0</c:v>
                </c:pt>
                <c:pt idx="8529">
                  <c:v>3453.0</c:v>
                </c:pt>
                <c:pt idx="8530">
                  <c:v>3453.0</c:v>
                </c:pt>
                <c:pt idx="8531">
                  <c:v>3453.0</c:v>
                </c:pt>
                <c:pt idx="8532">
                  <c:v>3453.0</c:v>
                </c:pt>
                <c:pt idx="8533">
                  <c:v>3453.0</c:v>
                </c:pt>
                <c:pt idx="8534">
                  <c:v>3453.0</c:v>
                </c:pt>
                <c:pt idx="8535">
                  <c:v>3453.0</c:v>
                </c:pt>
                <c:pt idx="8536">
                  <c:v>3453.0</c:v>
                </c:pt>
                <c:pt idx="8537">
                  <c:v>3453.0</c:v>
                </c:pt>
                <c:pt idx="8538">
                  <c:v>3453.0</c:v>
                </c:pt>
                <c:pt idx="8539">
                  <c:v>3454.0</c:v>
                </c:pt>
                <c:pt idx="8540">
                  <c:v>3455.0</c:v>
                </c:pt>
                <c:pt idx="8541">
                  <c:v>3455.0</c:v>
                </c:pt>
                <c:pt idx="8542">
                  <c:v>3455.0</c:v>
                </c:pt>
                <c:pt idx="8543">
                  <c:v>3455.0</c:v>
                </c:pt>
                <c:pt idx="8544">
                  <c:v>3455.0</c:v>
                </c:pt>
                <c:pt idx="8545">
                  <c:v>3455.0</c:v>
                </c:pt>
                <c:pt idx="8546">
                  <c:v>3455.0</c:v>
                </c:pt>
                <c:pt idx="8547">
                  <c:v>3455.0</c:v>
                </c:pt>
                <c:pt idx="8548">
                  <c:v>3455.0</c:v>
                </c:pt>
                <c:pt idx="8549">
                  <c:v>3455.0</c:v>
                </c:pt>
                <c:pt idx="8550">
                  <c:v>3455.0</c:v>
                </c:pt>
                <c:pt idx="8551">
                  <c:v>3455.0</c:v>
                </c:pt>
                <c:pt idx="8552">
                  <c:v>3455.0</c:v>
                </c:pt>
                <c:pt idx="8553">
                  <c:v>3455.0</c:v>
                </c:pt>
                <c:pt idx="8554">
                  <c:v>3455.0</c:v>
                </c:pt>
                <c:pt idx="8555">
                  <c:v>3455.0</c:v>
                </c:pt>
                <c:pt idx="8556">
                  <c:v>3455.0</c:v>
                </c:pt>
                <c:pt idx="8557">
                  <c:v>3455.0</c:v>
                </c:pt>
                <c:pt idx="8558">
                  <c:v>3455.0</c:v>
                </c:pt>
                <c:pt idx="8559">
                  <c:v>3455.0</c:v>
                </c:pt>
                <c:pt idx="8560">
                  <c:v>3455.0</c:v>
                </c:pt>
                <c:pt idx="8561">
                  <c:v>3455.0</c:v>
                </c:pt>
                <c:pt idx="8562">
                  <c:v>3455.0</c:v>
                </c:pt>
                <c:pt idx="8563">
                  <c:v>3455.0</c:v>
                </c:pt>
                <c:pt idx="8564">
                  <c:v>3455.0</c:v>
                </c:pt>
                <c:pt idx="8565">
                  <c:v>3455.0</c:v>
                </c:pt>
                <c:pt idx="8566">
                  <c:v>3455.0</c:v>
                </c:pt>
                <c:pt idx="8567">
                  <c:v>3455.0</c:v>
                </c:pt>
                <c:pt idx="8568">
                  <c:v>3456.0</c:v>
                </c:pt>
                <c:pt idx="8569">
                  <c:v>3457.0</c:v>
                </c:pt>
                <c:pt idx="8570">
                  <c:v>3457.0</c:v>
                </c:pt>
                <c:pt idx="8571">
                  <c:v>3457.0</c:v>
                </c:pt>
                <c:pt idx="8572">
                  <c:v>3457.0</c:v>
                </c:pt>
                <c:pt idx="8573">
                  <c:v>3458.0</c:v>
                </c:pt>
                <c:pt idx="8574">
                  <c:v>3459.0</c:v>
                </c:pt>
                <c:pt idx="8575">
                  <c:v>3460.0</c:v>
                </c:pt>
                <c:pt idx="8576">
                  <c:v>3460.0</c:v>
                </c:pt>
                <c:pt idx="8577">
                  <c:v>3461.0</c:v>
                </c:pt>
                <c:pt idx="8578">
                  <c:v>3462.0</c:v>
                </c:pt>
                <c:pt idx="8579">
                  <c:v>3462.0</c:v>
                </c:pt>
                <c:pt idx="8580">
                  <c:v>3462.0</c:v>
                </c:pt>
                <c:pt idx="8581">
                  <c:v>3463.0</c:v>
                </c:pt>
                <c:pt idx="8582">
                  <c:v>3463.0</c:v>
                </c:pt>
                <c:pt idx="8583">
                  <c:v>3463.0</c:v>
                </c:pt>
                <c:pt idx="8584">
                  <c:v>3463.0</c:v>
                </c:pt>
                <c:pt idx="8585">
                  <c:v>3463.0</c:v>
                </c:pt>
                <c:pt idx="8586">
                  <c:v>3463.0</c:v>
                </c:pt>
                <c:pt idx="8587">
                  <c:v>3463.0</c:v>
                </c:pt>
                <c:pt idx="8588">
                  <c:v>3463.0</c:v>
                </c:pt>
                <c:pt idx="8589">
                  <c:v>3463.0</c:v>
                </c:pt>
                <c:pt idx="8590">
                  <c:v>3463.0</c:v>
                </c:pt>
                <c:pt idx="8591">
                  <c:v>3464.0</c:v>
                </c:pt>
                <c:pt idx="8592">
                  <c:v>3465.0</c:v>
                </c:pt>
                <c:pt idx="8593">
                  <c:v>3465.0</c:v>
                </c:pt>
                <c:pt idx="8594">
                  <c:v>3465.0</c:v>
                </c:pt>
                <c:pt idx="8595">
                  <c:v>3465.0</c:v>
                </c:pt>
                <c:pt idx="8596">
                  <c:v>3465.0</c:v>
                </c:pt>
                <c:pt idx="8597">
                  <c:v>3465.0</c:v>
                </c:pt>
                <c:pt idx="8598">
                  <c:v>3465.0</c:v>
                </c:pt>
                <c:pt idx="8599">
                  <c:v>3465.0</c:v>
                </c:pt>
                <c:pt idx="8600">
                  <c:v>3465.0</c:v>
                </c:pt>
                <c:pt idx="8601">
                  <c:v>3465.0</c:v>
                </c:pt>
                <c:pt idx="8602">
                  <c:v>3465.0</c:v>
                </c:pt>
                <c:pt idx="8603">
                  <c:v>3465.0</c:v>
                </c:pt>
                <c:pt idx="8604">
                  <c:v>3465.0</c:v>
                </c:pt>
                <c:pt idx="8605">
                  <c:v>3465.0</c:v>
                </c:pt>
                <c:pt idx="8606">
                  <c:v>3465.0</c:v>
                </c:pt>
                <c:pt idx="8607">
                  <c:v>3466.0</c:v>
                </c:pt>
                <c:pt idx="8608">
                  <c:v>3466.0</c:v>
                </c:pt>
                <c:pt idx="8609">
                  <c:v>3467.0</c:v>
                </c:pt>
                <c:pt idx="8610">
                  <c:v>3468.0</c:v>
                </c:pt>
                <c:pt idx="8611">
                  <c:v>3468.0</c:v>
                </c:pt>
                <c:pt idx="8612">
                  <c:v>3468.0</c:v>
                </c:pt>
                <c:pt idx="8613">
                  <c:v>3468.0</c:v>
                </c:pt>
                <c:pt idx="8614">
                  <c:v>3469.0</c:v>
                </c:pt>
                <c:pt idx="8615">
                  <c:v>3470.0</c:v>
                </c:pt>
                <c:pt idx="8616">
                  <c:v>3470.0</c:v>
                </c:pt>
                <c:pt idx="8617">
                  <c:v>3471.0</c:v>
                </c:pt>
                <c:pt idx="8618">
                  <c:v>3472.0</c:v>
                </c:pt>
                <c:pt idx="8619">
                  <c:v>3472.0</c:v>
                </c:pt>
                <c:pt idx="8620">
                  <c:v>3472.0</c:v>
                </c:pt>
                <c:pt idx="8621">
                  <c:v>3472.0</c:v>
                </c:pt>
                <c:pt idx="8622">
                  <c:v>3473.0</c:v>
                </c:pt>
                <c:pt idx="8623">
                  <c:v>3473.0</c:v>
                </c:pt>
                <c:pt idx="8624">
                  <c:v>3473.0</c:v>
                </c:pt>
                <c:pt idx="8625">
                  <c:v>3474.0</c:v>
                </c:pt>
                <c:pt idx="8626">
                  <c:v>3475.0</c:v>
                </c:pt>
                <c:pt idx="8627">
                  <c:v>3476.0</c:v>
                </c:pt>
                <c:pt idx="8628">
                  <c:v>3476.0</c:v>
                </c:pt>
                <c:pt idx="8629">
                  <c:v>3477.0</c:v>
                </c:pt>
                <c:pt idx="8630">
                  <c:v>3477.0</c:v>
                </c:pt>
                <c:pt idx="8631">
                  <c:v>3477.0</c:v>
                </c:pt>
                <c:pt idx="8632">
                  <c:v>3478.0</c:v>
                </c:pt>
                <c:pt idx="8633">
                  <c:v>3479.0</c:v>
                </c:pt>
                <c:pt idx="8634">
                  <c:v>3480.0</c:v>
                </c:pt>
                <c:pt idx="8635">
                  <c:v>3481.0</c:v>
                </c:pt>
                <c:pt idx="8636">
                  <c:v>3482.0</c:v>
                </c:pt>
                <c:pt idx="8637">
                  <c:v>3483.0</c:v>
                </c:pt>
                <c:pt idx="8638">
                  <c:v>3483.0</c:v>
                </c:pt>
                <c:pt idx="8639">
                  <c:v>3483.0</c:v>
                </c:pt>
                <c:pt idx="8640">
                  <c:v>3483.0</c:v>
                </c:pt>
                <c:pt idx="8641">
                  <c:v>3483.0</c:v>
                </c:pt>
                <c:pt idx="8642">
                  <c:v>3484.0</c:v>
                </c:pt>
                <c:pt idx="8643">
                  <c:v>3484.0</c:v>
                </c:pt>
                <c:pt idx="8644">
                  <c:v>3484.0</c:v>
                </c:pt>
                <c:pt idx="8645">
                  <c:v>3484.0</c:v>
                </c:pt>
                <c:pt idx="8646">
                  <c:v>3484.0</c:v>
                </c:pt>
                <c:pt idx="8647">
                  <c:v>3485.0</c:v>
                </c:pt>
                <c:pt idx="8648">
                  <c:v>3485.0</c:v>
                </c:pt>
                <c:pt idx="8649">
                  <c:v>3486.0</c:v>
                </c:pt>
                <c:pt idx="8650">
                  <c:v>3487.0</c:v>
                </c:pt>
                <c:pt idx="8651">
                  <c:v>3487.0</c:v>
                </c:pt>
                <c:pt idx="8652">
                  <c:v>3487.0</c:v>
                </c:pt>
                <c:pt idx="8653">
                  <c:v>3487.0</c:v>
                </c:pt>
                <c:pt idx="8654">
                  <c:v>3487.0</c:v>
                </c:pt>
                <c:pt idx="8655">
                  <c:v>3487.0</c:v>
                </c:pt>
                <c:pt idx="8656">
                  <c:v>3488.0</c:v>
                </c:pt>
                <c:pt idx="8657">
                  <c:v>3489.0</c:v>
                </c:pt>
                <c:pt idx="8658">
                  <c:v>3490.0</c:v>
                </c:pt>
                <c:pt idx="8659">
                  <c:v>3491.0</c:v>
                </c:pt>
                <c:pt idx="8660">
                  <c:v>3491.0</c:v>
                </c:pt>
                <c:pt idx="8661">
                  <c:v>3491.0</c:v>
                </c:pt>
                <c:pt idx="8662">
                  <c:v>3491.0</c:v>
                </c:pt>
                <c:pt idx="8663">
                  <c:v>3491.0</c:v>
                </c:pt>
                <c:pt idx="8664">
                  <c:v>3491.0</c:v>
                </c:pt>
                <c:pt idx="8665">
                  <c:v>3491.0</c:v>
                </c:pt>
                <c:pt idx="8666">
                  <c:v>3491.0</c:v>
                </c:pt>
                <c:pt idx="8667">
                  <c:v>3491.0</c:v>
                </c:pt>
                <c:pt idx="8668">
                  <c:v>3491.0</c:v>
                </c:pt>
                <c:pt idx="8669">
                  <c:v>3491.0</c:v>
                </c:pt>
                <c:pt idx="8670">
                  <c:v>3491.0</c:v>
                </c:pt>
                <c:pt idx="8671">
                  <c:v>3491.0</c:v>
                </c:pt>
                <c:pt idx="8672">
                  <c:v>3491.0</c:v>
                </c:pt>
                <c:pt idx="8673">
                  <c:v>3491.0</c:v>
                </c:pt>
                <c:pt idx="8674">
                  <c:v>3491.0</c:v>
                </c:pt>
                <c:pt idx="8675">
                  <c:v>3491.0</c:v>
                </c:pt>
                <c:pt idx="8676">
                  <c:v>3491.0</c:v>
                </c:pt>
                <c:pt idx="8677">
                  <c:v>3491.0</c:v>
                </c:pt>
                <c:pt idx="8678">
                  <c:v>3491.0</c:v>
                </c:pt>
                <c:pt idx="8679">
                  <c:v>3491.0</c:v>
                </c:pt>
                <c:pt idx="8680">
                  <c:v>3491.0</c:v>
                </c:pt>
                <c:pt idx="8681">
                  <c:v>3492.0</c:v>
                </c:pt>
                <c:pt idx="8682">
                  <c:v>3492.0</c:v>
                </c:pt>
                <c:pt idx="8683">
                  <c:v>3492.0</c:v>
                </c:pt>
                <c:pt idx="8684">
                  <c:v>3493.0</c:v>
                </c:pt>
                <c:pt idx="8685">
                  <c:v>3494.0</c:v>
                </c:pt>
                <c:pt idx="8686">
                  <c:v>3494.0</c:v>
                </c:pt>
                <c:pt idx="8687">
                  <c:v>3494.0</c:v>
                </c:pt>
                <c:pt idx="8688">
                  <c:v>3495.0</c:v>
                </c:pt>
                <c:pt idx="8689">
                  <c:v>3495.0</c:v>
                </c:pt>
                <c:pt idx="8690">
                  <c:v>3495.0</c:v>
                </c:pt>
                <c:pt idx="8691">
                  <c:v>3496.0</c:v>
                </c:pt>
                <c:pt idx="8692">
                  <c:v>3497.0</c:v>
                </c:pt>
                <c:pt idx="8693">
                  <c:v>3497.0</c:v>
                </c:pt>
                <c:pt idx="8694">
                  <c:v>3497.0</c:v>
                </c:pt>
                <c:pt idx="8695">
                  <c:v>3498.0</c:v>
                </c:pt>
                <c:pt idx="8696">
                  <c:v>3498.0</c:v>
                </c:pt>
                <c:pt idx="8697">
                  <c:v>3499.0</c:v>
                </c:pt>
                <c:pt idx="8698">
                  <c:v>3500.0</c:v>
                </c:pt>
                <c:pt idx="8699">
                  <c:v>3501.0</c:v>
                </c:pt>
                <c:pt idx="8700">
                  <c:v>3501.0</c:v>
                </c:pt>
                <c:pt idx="8701">
                  <c:v>3501.0</c:v>
                </c:pt>
                <c:pt idx="8702">
                  <c:v>3501.0</c:v>
                </c:pt>
                <c:pt idx="8703">
                  <c:v>3501.0</c:v>
                </c:pt>
                <c:pt idx="8704">
                  <c:v>3501.0</c:v>
                </c:pt>
                <c:pt idx="8705">
                  <c:v>3501.0</c:v>
                </c:pt>
                <c:pt idx="8706">
                  <c:v>3501.0</c:v>
                </c:pt>
                <c:pt idx="8707">
                  <c:v>3501.0</c:v>
                </c:pt>
                <c:pt idx="8708">
                  <c:v>3501.0</c:v>
                </c:pt>
                <c:pt idx="8709">
                  <c:v>3501.0</c:v>
                </c:pt>
                <c:pt idx="8710">
                  <c:v>3501.0</c:v>
                </c:pt>
                <c:pt idx="8711">
                  <c:v>3501.0</c:v>
                </c:pt>
                <c:pt idx="8712">
                  <c:v>3501.0</c:v>
                </c:pt>
                <c:pt idx="8713">
                  <c:v>3501.0</c:v>
                </c:pt>
                <c:pt idx="8714">
                  <c:v>3501.0</c:v>
                </c:pt>
                <c:pt idx="8715">
                  <c:v>3501.0</c:v>
                </c:pt>
                <c:pt idx="8716">
                  <c:v>3501.0</c:v>
                </c:pt>
                <c:pt idx="8717">
                  <c:v>3501.0</c:v>
                </c:pt>
                <c:pt idx="8718">
                  <c:v>3501.0</c:v>
                </c:pt>
                <c:pt idx="8719">
                  <c:v>3501.0</c:v>
                </c:pt>
                <c:pt idx="8720">
                  <c:v>3501.0</c:v>
                </c:pt>
                <c:pt idx="8721">
                  <c:v>3501.0</c:v>
                </c:pt>
                <c:pt idx="8722">
                  <c:v>3501.0</c:v>
                </c:pt>
                <c:pt idx="8723">
                  <c:v>3501.0</c:v>
                </c:pt>
                <c:pt idx="8724">
                  <c:v>3501.0</c:v>
                </c:pt>
                <c:pt idx="8725">
                  <c:v>3501.0</c:v>
                </c:pt>
                <c:pt idx="8726">
                  <c:v>3501.0</c:v>
                </c:pt>
                <c:pt idx="8727">
                  <c:v>3501.0</c:v>
                </c:pt>
                <c:pt idx="8728">
                  <c:v>3501.0</c:v>
                </c:pt>
                <c:pt idx="8729">
                  <c:v>3501.0</c:v>
                </c:pt>
                <c:pt idx="8730">
                  <c:v>3501.0</c:v>
                </c:pt>
                <c:pt idx="8731">
                  <c:v>3501.0</c:v>
                </c:pt>
                <c:pt idx="8732">
                  <c:v>3501.0</c:v>
                </c:pt>
                <c:pt idx="8733">
                  <c:v>3501.0</c:v>
                </c:pt>
                <c:pt idx="8734">
                  <c:v>3501.0</c:v>
                </c:pt>
                <c:pt idx="8735">
                  <c:v>3501.0</c:v>
                </c:pt>
                <c:pt idx="8736">
                  <c:v>3501.0</c:v>
                </c:pt>
                <c:pt idx="8737">
                  <c:v>3501.0</c:v>
                </c:pt>
                <c:pt idx="8738">
                  <c:v>3501.0</c:v>
                </c:pt>
                <c:pt idx="8739">
                  <c:v>3501.0</c:v>
                </c:pt>
                <c:pt idx="8740">
                  <c:v>3501.0</c:v>
                </c:pt>
                <c:pt idx="8741">
                  <c:v>3501.0</c:v>
                </c:pt>
                <c:pt idx="8742">
                  <c:v>3501.0</c:v>
                </c:pt>
                <c:pt idx="8743">
                  <c:v>3501.0</c:v>
                </c:pt>
                <c:pt idx="8744">
                  <c:v>3501.0</c:v>
                </c:pt>
                <c:pt idx="8745">
                  <c:v>3501.0</c:v>
                </c:pt>
                <c:pt idx="8746">
                  <c:v>3501.0</c:v>
                </c:pt>
                <c:pt idx="8747">
                  <c:v>3501.0</c:v>
                </c:pt>
                <c:pt idx="8748">
                  <c:v>3501.0</c:v>
                </c:pt>
                <c:pt idx="8749">
                  <c:v>3501.0</c:v>
                </c:pt>
                <c:pt idx="8750">
                  <c:v>3501.0</c:v>
                </c:pt>
                <c:pt idx="8751">
                  <c:v>3501.0</c:v>
                </c:pt>
                <c:pt idx="8752">
                  <c:v>3501.0</c:v>
                </c:pt>
                <c:pt idx="8753">
                  <c:v>3501.0</c:v>
                </c:pt>
                <c:pt idx="8754">
                  <c:v>3501.0</c:v>
                </c:pt>
                <c:pt idx="8755">
                  <c:v>3501.0</c:v>
                </c:pt>
                <c:pt idx="8756">
                  <c:v>3501.0</c:v>
                </c:pt>
                <c:pt idx="8757">
                  <c:v>3501.0</c:v>
                </c:pt>
                <c:pt idx="8758">
                  <c:v>3501.0</c:v>
                </c:pt>
                <c:pt idx="8759">
                  <c:v>3501.0</c:v>
                </c:pt>
                <c:pt idx="8760">
                  <c:v>3501.0</c:v>
                </c:pt>
                <c:pt idx="8761">
                  <c:v>3501.0</c:v>
                </c:pt>
                <c:pt idx="8762">
                  <c:v>3501.0</c:v>
                </c:pt>
                <c:pt idx="8763">
                  <c:v>3501.0</c:v>
                </c:pt>
                <c:pt idx="8764">
                  <c:v>3501.0</c:v>
                </c:pt>
                <c:pt idx="8765">
                  <c:v>3501.0</c:v>
                </c:pt>
                <c:pt idx="8766">
                  <c:v>3501.0</c:v>
                </c:pt>
                <c:pt idx="8767">
                  <c:v>3501.0</c:v>
                </c:pt>
                <c:pt idx="8768">
                  <c:v>3501.0</c:v>
                </c:pt>
                <c:pt idx="8769">
                  <c:v>3502.0</c:v>
                </c:pt>
                <c:pt idx="8770">
                  <c:v>3502.0</c:v>
                </c:pt>
                <c:pt idx="8771">
                  <c:v>3503.0</c:v>
                </c:pt>
                <c:pt idx="8772">
                  <c:v>3503.0</c:v>
                </c:pt>
                <c:pt idx="8773">
                  <c:v>3503.0</c:v>
                </c:pt>
                <c:pt idx="8774">
                  <c:v>3503.0</c:v>
                </c:pt>
                <c:pt idx="8775">
                  <c:v>3503.0</c:v>
                </c:pt>
                <c:pt idx="8776">
                  <c:v>3504.0</c:v>
                </c:pt>
                <c:pt idx="8777">
                  <c:v>3504.0</c:v>
                </c:pt>
                <c:pt idx="8778">
                  <c:v>3505.0</c:v>
                </c:pt>
                <c:pt idx="8779">
                  <c:v>3506.0</c:v>
                </c:pt>
                <c:pt idx="8780">
                  <c:v>3506.0</c:v>
                </c:pt>
                <c:pt idx="8781">
                  <c:v>3506.0</c:v>
                </c:pt>
                <c:pt idx="8782">
                  <c:v>3507.0</c:v>
                </c:pt>
                <c:pt idx="8783">
                  <c:v>3507.0</c:v>
                </c:pt>
                <c:pt idx="8784">
                  <c:v>3508.0</c:v>
                </c:pt>
                <c:pt idx="8785">
                  <c:v>3509.0</c:v>
                </c:pt>
                <c:pt idx="8786">
                  <c:v>3510.0</c:v>
                </c:pt>
                <c:pt idx="8787">
                  <c:v>3511.0</c:v>
                </c:pt>
                <c:pt idx="8788">
                  <c:v>3511.0</c:v>
                </c:pt>
                <c:pt idx="8789">
                  <c:v>3511.0</c:v>
                </c:pt>
                <c:pt idx="8790">
                  <c:v>3511.0</c:v>
                </c:pt>
                <c:pt idx="8791">
                  <c:v>3512.0</c:v>
                </c:pt>
                <c:pt idx="8792">
                  <c:v>3513.0</c:v>
                </c:pt>
                <c:pt idx="8793">
                  <c:v>3514.0</c:v>
                </c:pt>
                <c:pt idx="8794">
                  <c:v>3515.0</c:v>
                </c:pt>
                <c:pt idx="8795">
                  <c:v>3515.0</c:v>
                </c:pt>
                <c:pt idx="8796">
                  <c:v>3515.0</c:v>
                </c:pt>
                <c:pt idx="8797">
                  <c:v>3515.0</c:v>
                </c:pt>
                <c:pt idx="8798">
                  <c:v>3515.0</c:v>
                </c:pt>
                <c:pt idx="8799">
                  <c:v>3515.0</c:v>
                </c:pt>
                <c:pt idx="8800">
                  <c:v>3515.0</c:v>
                </c:pt>
                <c:pt idx="8801">
                  <c:v>3516.0</c:v>
                </c:pt>
                <c:pt idx="8802">
                  <c:v>3517.0</c:v>
                </c:pt>
                <c:pt idx="8803">
                  <c:v>3517.0</c:v>
                </c:pt>
                <c:pt idx="8804">
                  <c:v>3517.0</c:v>
                </c:pt>
                <c:pt idx="8805">
                  <c:v>3518.0</c:v>
                </c:pt>
                <c:pt idx="8806">
                  <c:v>3519.0</c:v>
                </c:pt>
                <c:pt idx="8807">
                  <c:v>3520.0</c:v>
                </c:pt>
                <c:pt idx="8808">
                  <c:v>3521.0</c:v>
                </c:pt>
                <c:pt idx="8809">
                  <c:v>3521.0</c:v>
                </c:pt>
                <c:pt idx="8810">
                  <c:v>3522.0</c:v>
                </c:pt>
                <c:pt idx="8811">
                  <c:v>3522.0</c:v>
                </c:pt>
                <c:pt idx="8812">
                  <c:v>3522.0</c:v>
                </c:pt>
                <c:pt idx="8813">
                  <c:v>3523.0</c:v>
                </c:pt>
                <c:pt idx="8814">
                  <c:v>3524.0</c:v>
                </c:pt>
                <c:pt idx="8815">
                  <c:v>3525.0</c:v>
                </c:pt>
                <c:pt idx="8816">
                  <c:v>3526.0</c:v>
                </c:pt>
                <c:pt idx="8817">
                  <c:v>3526.0</c:v>
                </c:pt>
                <c:pt idx="8818">
                  <c:v>3526.0</c:v>
                </c:pt>
                <c:pt idx="8819">
                  <c:v>3527.0</c:v>
                </c:pt>
                <c:pt idx="8820">
                  <c:v>3527.0</c:v>
                </c:pt>
                <c:pt idx="8821">
                  <c:v>3527.0</c:v>
                </c:pt>
                <c:pt idx="8822">
                  <c:v>3528.0</c:v>
                </c:pt>
                <c:pt idx="8823">
                  <c:v>3528.0</c:v>
                </c:pt>
                <c:pt idx="8824">
                  <c:v>3528.0</c:v>
                </c:pt>
                <c:pt idx="8825">
                  <c:v>3529.0</c:v>
                </c:pt>
                <c:pt idx="8826">
                  <c:v>3529.0</c:v>
                </c:pt>
                <c:pt idx="8827">
                  <c:v>3529.0</c:v>
                </c:pt>
                <c:pt idx="8828">
                  <c:v>3530.0</c:v>
                </c:pt>
                <c:pt idx="8829">
                  <c:v>3530.0</c:v>
                </c:pt>
                <c:pt idx="8830">
                  <c:v>3531.0</c:v>
                </c:pt>
                <c:pt idx="8831">
                  <c:v>3532.0</c:v>
                </c:pt>
                <c:pt idx="8832">
                  <c:v>3533.0</c:v>
                </c:pt>
                <c:pt idx="8833">
                  <c:v>3534.0</c:v>
                </c:pt>
                <c:pt idx="8834">
                  <c:v>3535.0</c:v>
                </c:pt>
                <c:pt idx="8835">
                  <c:v>3535.0</c:v>
                </c:pt>
                <c:pt idx="8836">
                  <c:v>3535.0</c:v>
                </c:pt>
                <c:pt idx="8837">
                  <c:v>3535.0</c:v>
                </c:pt>
                <c:pt idx="8838">
                  <c:v>3536.0</c:v>
                </c:pt>
                <c:pt idx="8839">
                  <c:v>3536.0</c:v>
                </c:pt>
                <c:pt idx="8840">
                  <c:v>3537.0</c:v>
                </c:pt>
                <c:pt idx="8841">
                  <c:v>3538.0</c:v>
                </c:pt>
                <c:pt idx="8842">
                  <c:v>3538.0</c:v>
                </c:pt>
                <c:pt idx="8843">
                  <c:v>3539.0</c:v>
                </c:pt>
                <c:pt idx="8844">
                  <c:v>3540.0</c:v>
                </c:pt>
                <c:pt idx="8845">
                  <c:v>3541.0</c:v>
                </c:pt>
                <c:pt idx="8846">
                  <c:v>3542.0</c:v>
                </c:pt>
                <c:pt idx="8847">
                  <c:v>3542.0</c:v>
                </c:pt>
                <c:pt idx="8848">
                  <c:v>3543.0</c:v>
                </c:pt>
                <c:pt idx="8849">
                  <c:v>3543.0</c:v>
                </c:pt>
                <c:pt idx="8850">
                  <c:v>3544.0</c:v>
                </c:pt>
                <c:pt idx="8851">
                  <c:v>3544.0</c:v>
                </c:pt>
                <c:pt idx="8852">
                  <c:v>3545.0</c:v>
                </c:pt>
                <c:pt idx="8853">
                  <c:v>3545.0</c:v>
                </c:pt>
                <c:pt idx="8854">
                  <c:v>3545.0</c:v>
                </c:pt>
                <c:pt idx="8855">
                  <c:v>3545.0</c:v>
                </c:pt>
                <c:pt idx="8856">
                  <c:v>3545.0</c:v>
                </c:pt>
                <c:pt idx="8857">
                  <c:v>3545.0</c:v>
                </c:pt>
                <c:pt idx="8858">
                  <c:v>3545.0</c:v>
                </c:pt>
                <c:pt idx="8859">
                  <c:v>3546.0</c:v>
                </c:pt>
                <c:pt idx="8860">
                  <c:v>3546.0</c:v>
                </c:pt>
                <c:pt idx="8861">
                  <c:v>3546.0</c:v>
                </c:pt>
                <c:pt idx="8862">
                  <c:v>3547.0</c:v>
                </c:pt>
                <c:pt idx="8863">
                  <c:v>3547.0</c:v>
                </c:pt>
                <c:pt idx="8864">
                  <c:v>3547.0</c:v>
                </c:pt>
                <c:pt idx="8865">
                  <c:v>3548.0</c:v>
                </c:pt>
                <c:pt idx="8866">
                  <c:v>3548.0</c:v>
                </c:pt>
                <c:pt idx="8867">
                  <c:v>3548.0</c:v>
                </c:pt>
                <c:pt idx="8868">
                  <c:v>3549.0</c:v>
                </c:pt>
                <c:pt idx="8869">
                  <c:v>3549.0</c:v>
                </c:pt>
                <c:pt idx="8870">
                  <c:v>3549.0</c:v>
                </c:pt>
                <c:pt idx="8871">
                  <c:v>3549.0</c:v>
                </c:pt>
                <c:pt idx="8872">
                  <c:v>3550.0</c:v>
                </c:pt>
                <c:pt idx="8873">
                  <c:v>3551.0</c:v>
                </c:pt>
                <c:pt idx="8874">
                  <c:v>3552.0</c:v>
                </c:pt>
                <c:pt idx="8875">
                  <c:v>3552.0</c:v>
                </c:pt>
                <c:pt idx="8876">
                  <c:v>3553.0</c:v>
                </c:pt>
                <c:pt idx="8877">
                  <c:v>3554.0</c:v>
                </c:pt>
                <c:pt idx="8878">
                  <c:v>3554.0</c:v>
                </c:pt>
                <c:pt idx="8879">
                  <c:v>3555.0</c:v>
                </c:pt>
                <c:pt idx="8880">
                  <c:v>3556.0</c:v>
                </c:pt>
                <c:pt idx="8881">
                  <c:v>3557.0</c:v>
                </c:pt>
                <c:pt idx="8882">
                  <c:v>3558.0</c:v>
                </c:pt>
                <c:pt idx="8883">
                  <c:v>3558.0</c:v>
                </c:pt>
                <c:pt idx="8884">
                  <c:v>3558.0</c:v>
                </c:pt>
                <c:pt idx="8885">
                  <c:v>3558.0</c:v>
                </c:pt>
                <c:pt idx="8886">
                  <c:v>3559.0</c:v>
                </c:pt>
                <c:pt idx="8887">
                  <c:v>3559.0</c:v>
                </c:pt>
                <c:pt idx="8888">
                  <c:v>3560.0</c:v>
                </c:pt>
                <c:pt idx="8889">
                  <c:v>3561.0</c:v>
                </c:pt>
                <c:pt idx="8890">
                  <c:v>3562.0</c:v>
                </c:pt>
                <c:pt idx="8891">
                  <c:v>3563.0</c:v>
                </c:pt>
                <c:pt idx="8892">
                  <c:v>3564.0</c:v>
                </c:pt>
                <c:pt idx="8893">
                  <c:v>3564.0</c:v>
                </c:pt>
                <c:pt idx="8894">
                  <c:v>3565.0</c:v>
                </c:pt>
                <c:pt idx="8895">
                  <c:v>3565.0</c:v>
                </c:pt>
                <c:pt idx="8896">
                  <c:v>3566.0</c:v>
                </c:pt>
                <c:pt idx="8897">
                  <c:v>3567.0</c:v>
                </c:pt>
                <c:pt idx="8898">
                  <c:v>3568.0</c:v>
                </c:pt>
                <c:pt idx="8899">
                  <c:v>3568.0</c:v>
                </c:pt>
                <c:pt idx="8900">
                  <c:v>3569.0</c:v>
                </c:pt>
                <c:pt idx="8901">
                  <c:v>3570.0</c:v>
                </c:pt>
                <c:pt idx="8902">
                  <c:v>3570.0</c:v>
                </c:pt>
                <c:pt idx="8903">
                  <c:v>3571.0</c:v>
                </c:pt>
                <c:pt idx="8904">
                  <c:v>3572.0</c:v>
                </c:pt>
                <c:pt idx="8905">
                  <c:v>3572.0</c:v>
                </c:pt>
                <c:pt idx="8906">
                  <c:v>3572.0</c:v>
                </c:pt>
                <c:pt idx="8907">
                  <c:v>3573.0</c:v>
                </c:pt>
                <c:pt idx="8908">
                  <c:v>3574.0</c:v>
                </c:pt>
                <c:pt idx="8909">
                  <c:v>3575.0</c:v>
                </c:pt>
                <c:pt idx="8910">
                  <c:v>3575.0</c:v>
                </c:pt>
                <c:pt idx="8911">
                  <c:v>3576.0</c:v>
                </c:pt>
                <c:pt idx="8912">
                  <c:v>3576.0</c:v>
                </c:pt>
                <c:pt idx="8913">
                  <c:v>3576.0</c:v>
                </c:pt>
                <c:pt idx="8914">
                  <c:v>3576.0</c:v>
                </c:pt>
                <c:pt idx="8915">
                  <c:v>3576.0</c:v>
                </c:pt>
                <c:pt idx="8916">
                  <c:v>3576.0</c:v>
                </c:pt>
                <c:pt idx="8917">
                  <c:v>3576.0</c:v>
                </c:pt>
                <c:pt idx="8918">
                  <c:v>3576.0</c:v>
                </c:pt>
                <c:pt idx="8919">
                  <c:v>3576.0</c:v>
                </c:pt>
                <c:pt idx="8920">
                  <c:v>3576.0</c:v>
                </c:pt>
                <c:pt idx="8921">
                  <c:v>3576.0</c:v>
                </c:pt>
                <c:pt idx="8922">
                  <c:v>3576.0</c:v>
                </c:pt>
                <c:pt idx="8923">
                  <c:v>3576.0</c:v>
                </c:pt>
                <c:pt idx="8924">
                  <c:v>3576.0</c:v>
                </c:pt>
                <c:pt idx="8925">
                  <c:v>3577.0</c:v>
                </c:pt>
                <c:pt idx="8926">
                  <c:v>3578.0</c:v>
                </c:pt>
                <c:pt idx="8927">
                  <c:v>3578.0</c:v>
                </c:pt>
                <c:pt idx="8928">
                  <c:v>3579.0</c:v>
                </c:pt>
                <c:pt idx="8929">
                  <c:v>3580.0</c:v>
                </c:pt>
                <c:pt idx="8930">
                  <c:v>3580.0</c:v>
                </c:pt>
                <c:pt idx="8931">
                  <c:v>3581.0</c:v>
                </c:pt>
                <c:pt idx="8932">
                  <c:v>3582.0</c:v>
                </c:pt>
                <c:pt idx="8933">
                  <c:v>3582.0</c:v>
                </c:pt>
                <c:pt idx="8934">
                  <c:v>3583.0</c:v>
                </c:pt>
                <c:pt idx="8935">
                  <c:v>3583.0</c:v>
                </c:pt>
                <c:pt idx="8936">
                  <c:v>3583.0</c:v>
                </c:pt>
                <c:pt idx="8937">
                  <c:v>3583.0</c:v>
                </c:pt>
                <c:pt idx="8938">
                  <c:v>3583.0</c:v>
                </c:pt>
                <c:pt idx="8939">
                  <c:v>3584.0</c:v>
                </c:pt>
                <c:pt idx="8940">
                  <c:v>3585.0</c:v>
                </c:pt>
                <c:pt idx="8941">
                  <c:v>3586.0</c:v>
                </c:pt>
                <c:pt idx="8942">
                  <c:v>3586.0</c:v>
                </c:pt>
                <c:pt idx="8943">
                  <c:v>3587.0</c:v>
                </c:pt>
                <c:pt idx="8944">
                  <c:v>3587.0</c:v>
                </c:pt>
                <c:pt idx="8945">
                  <c:v>3587.0</c:v>
                </c:pt>
                <c:pt idx="8946">
                  <c:v>3588.0</c:v>
                </c:pt>
                <c:pt idx="8947">
                  <c:v>3589.0</c:v>
                </c:pt>
                <c:pt idx="8948">
                  <c:v>3590.0</c:v>
                </c:pt>
                <c:pt idx="8949">
                  <c:v>3590.0</c:v>
                </c:pt>
                <c:pt idx="8950">
                  <c:v>3590.0</c:v>
                </c:pt>
                <c:pt idx="8951">
                  <c:v>3590.0</c:v>
                </c:pt>
                <c:pt idx="8952">
                  <c:v>3590.0</c:v>
                </c:pt>
                <c:pt idx="8953">
                  <c:v>3590.0</c:v>
                </c:pt>
                <c:pt idx="8954">
                  <c:v>3590.0</c:v>
                </c:pt>
                <c:pt idx="8955">
                  <c:v>3591.0</c:v>
                </c:pt>
                <c:pt idx="8956">
                  <c:v>3591.0</c:v>
                </c:pt>
                <c:pt idx="8957">
                  <c:v>3591.0</c:v>
                </c:pt>
                <c:pt idx="8958">
                  <c:v>3591.0</c:v>
                </c:pt>
                <c:pt idx="8959">
                  <c:v>3591.0</c:v>
                </c:pt>
                <c:pt idx="8960">
                  <c:v>3591.0</c:v>
                </c:pt>
                <c:pt idx="8961">
                  <c:v>3592.0</c:v>
                </c:pt>
                <c:pt idx="8962">
                  <c:v>3593.0</c:v>
                </c:pt>
                <c:pt idx="8963">
                  <c:v>3593.0</c:v>
                </c:pt>
                <c:pt idx="8964">
                  <c:v>3594.0</c:v>
                </c:pt>
                <c:pt idx="8965">
                  <c:v>3594.0</c:v>
                </c:pt>
                <c:pt idx="8966">
                  <c:v>3595.0</c:v>
                </c:pt>
                <c:pt idx="8967">
                  <c:v>3595.0</c:v>
                </c:pt>
                <c:pt idx="8968">
                  <c:v>3595.0</c:v>
                </c:pt>
                <c:pt idx="8969">
                  <c:v>3595.0</c:v>
                </c:pt>
                <c:pt idx="8970">
                  <c:v>3596.0</c:v>
                </c:pt>
                <c:pt idx="8971">
                  <c:v>3597.0</c:v>
                </c:pt>
                <c:pt idx="8972">
                  <c:v>3598.0</c:v>
                </c:pt>
                <c:pt idx="8973">
                  <c:v>3598.0</c:v>
                </c:pt>
                <c:pt idx="8974">
                  <c:v>3599.0</c:v>
                </c:pt>
                <c:pt idx="8975">
                  <c:v>3599.0</c:v>
                </c:pt>
                <c:pt idx="8976">
                  <c:v>3599.0</c:v>
                </c:pt>
                <c:pt idx="8977">
                  <c:v>3600.0</c:v>
                </c:pt>
                <c:pt idx="8978">
                  <c:v>3601.0</c:v>
                </c:pt>
                <c:pt idx="8979">
                  <c:v>3601.0</c:v>
                </c:pt>
                <c:pt idx="8980">
                  <c:v>3601.0</c:v>
                </c:pt>
                <c:pt idx="8981">
                  <c:v>3601.0</c:v>
                </c:pt>
                <c:pt idx="8982">
                  <c:v>3601.0</c:v>
                </c:pt>
                <c:pt idx="8983">
                  <c:v>3601.0</c:v>
                </c:pt>
                <c:pt idx="8984">
                  <c:v>3601.0</c:v>
                </c:pt>
                <c:pt idx="8985">
                  <c:v>3601.0</c:v>
                </c:pt>
                <c:pt idx="8986">
                  <c:v>3601.0</c:v>
                </c:pt>
                <c:pt idx="8987">
                  <c:v>3601.0</c:v>
                </c:pt>
                <c:pt idx="8988">
                  <c:v>3601.0</c:v>
                </c:pt>
                <c:pt idx="8989">
                  <c:v>3602.0</c:v>
                </c:pt>
                <c:pt idx="8990">
                  <c:v>3603.0</c:v>
                </c:pt>
                <c:pt idx="8991">
                  <c:v>3603.0</c:v>
                </c:pt>
                <c:pt idx="8992">
                  <c:v>3603.0</c:v>
                </c:pt>
                <c:pt idx="8993">
                  <c:v>3603.0</c:v>
                </c:pt>
                <c:pt idx="8994">
                  <c:v>3603.0</c:v>
                </c:pt>
                <c:pt idx="8995">
                  <c:v>3603.0</c:v>
                </c:pt>
                <c:pt idx="8996">
                  <c:v>3603.0</c:v>
                </c:pt>
                <c:pt idx="8997">
                  <c:v>3603.0</c:v>
                </c:pt>
                <c:pt idx="8998">
                  <c:v>3604.0</c:v>
                </c:pt>
                <c:pt idx="8999">
                  <c:v>3604.0</c:v>
                </c:pt>
                <c:pt idx="9000">
                  <c:v>3604.0</c:v>
                </c:pt>
                <c:pt idx="9001">
                  <c:v>3604.0</c:v>
                </c:pt>
                <c:pt idx="9002">
                  <c:v>3604.0</c:v>
                </c:pt>
                <c:pt idx="9003">
                  <c:v>3605.0</c:v>
                </c:pt>
                <c:pt idx="9004">
                  <c:v>3606.0</c:v>
                </c:pt>
                <c:pt idx="9005">
                  <c:v>3606.0</c:v>
                </c:pt>
                <c:pt idx="9006">
                  <c:v>3606.0</c:v>
                </c:pt>
                <c:pt idx="9007">
                  <c:v>3607.0</c:v>
                </c:pt>
                <c:pt idx="9008">
                  <c:v>3608.0</c:v>
                </c:pt>
                <c:pt idx="9009">
                  <c:v>3608.0</c:v>
                </c:pt>
                <c:pt idx="9010">
                  <c:v>3608.0</c:v>
                </c:pt>
                <c:pt idx="9011">
                  <c:v>3608.0</c:v>
                </c:pt>
                <c:pt idx="9012">
                  <c:v>3608.0</c:v>
                </c:pt>
                <c:pt idx="9013">
                  <c:v>3608.0</c:v>
                </c:pt>
                <c:pt idx="9014">
                  <c:v>3608.0</c:v>
                </c:pt>
                <c:pt idx="9015">
                  <c:v>3608.0</c:v>
                </c:pt>
                <c:pt idx="9016">
                  <c:v>3608.0</c:v>
                </c:pt>
                <c:pt idx="9017">
                  <c:v>3608.0</c:v>
                </c:pt>
                <c:pt idx="9018">
                  <c:v>3609.0</c:v>
                </c:pt>
                <c:pt idx="9019">
                  <c:v>3610.0</c:v>
                </c:pt>
                <c:pt idx="9020">
                  <c:v>3610.0</c:v>
                </c:pt>
                <c:pt idx="9021">
                  <c:v>3610.0</c:v>
                </c:pt>
                <c:pt idx="9022">
                  <c:v>3611.0</c:v>
                </c:pt>
                <c:pt idx="9023">
                  <c:v>3612.0</c:v>
                </c:pt>
                <c:pt idx="9024">
                  <c:v>3613.0</c:v>
                </c:pt>
                <c:pt idx="9025">
                  <c:v>3613.0</c:v>
                </c:pt>
                <c:pt idx="9026">
                  <c:v>3613.0</c:v>
                </c:pt>
                <c:pt idx="9027">
                  <c:v>3613.0</c:v>
                </c:pt>
                <c:pt idx="9028">
                  <c:v>3613.0</c:v>
                </c:pt>
                <c:pt idx="9029">
                  <c:v>3613.0</c:v>
                </c:pt>
                <c:pt idx="9030">
                  <c:v>3613.0</c:v>
                </c:pt>
                <c:pt idx="9031">
                  <c:v>3613.0</c:v>
                </c:pt>
                <c:pt idx="9032">
                  <c:v>3613.0</c:v>
                </c:pt>
                <c:pt idx="9033">
                  <c:v>3614.0</c:v>
                </c:pt>
                <c:pt idx="9034">
                  <c:v>3615.0</c:v>
                </c:pt>
                <c:pt idx="9035">
                  <c:v>3615.0</c:v>
                </c:pt>
                <c:pt idx="9036">
                  <c:v>3615.0</c:v>
                </c:pt>
                <c:pt idx="9037">
                  <c:v>3615.0</c:v>
                </c:pt>
                <c:pt idx="9038">
                  <c:v>3615.0</c:v>
                </c:pt>
                <c:pt idx="9039">
                  <c:v>3615.0</c:v>
                </c:pt>
                <c:pt idx="9040">
                  <c:v>3616.0</c:v>
                </c:pt>
                <c:pt idx="9041">
                  <c:v>3617.0</c:v>
                </c:pt>
                <c:pt idx="9042">
                  <c:v>3617.0</c:v>
                </c:pt>
                <c:pt idx="9043">
                  <c:v>3617.0</c:v>
                </c:pt>
                <c:pt idx="9044">
                  <c:v>3617.0</c:v>
                </c:pt>
                <c:pt idx="9045">
                  <c:v>3617.0</c:v>
                </c:pt>
                <c:pt idx="9046">
                  <c:v>3618.0</c:v>
                </c:pt>
                <c:pt idx="9047">
                  <c:v>3618.0</c:v>
                </c:pt>
                <c:pt idx="9048">
                  <c:v>3618.0</c:v>
                </c:pt>
                <c:pt idx="9049">
                  <c:v>3618.0</c:v>
                </c:pt>
                <c:pt idx="9050">
                  <c:v>3618.0</c:v>
                </c:pt>
                <c:pt idx="9051">
                  <c:v>3618.0</c:v>
                </c:pt>
                <c:pt idx="9052">
                  <c:v>3619.0</c:v>
                </c:pt>
                <c:pt idx="9053">
                  <c:v>3619.0</c:v>
                </c:pt>
                <c:pt idx="9054">
                  <c:v>3619.0</c:v>
                </c:pt>
                <c:pt idx="9055">
                  <c:v>3619.0</c:v>
                </c:pt>
                <c:pt idx="9056">
                  <c:v>3620.0</c:v>
                </c:pt>
                <c:pt idx="9057">
                  <c:v>3620.0</c:v>
                </c:pt>
                <c:pt idx="9058">
                  <c:v>3620.0</c:v>
                </c:pt>
                <c:pt idx="9059">
                  <c:v>3620.0</c:v>
                </c:pt>
                <c:pt idx="9060">
                  <c:v>3620.0</c:v>
                </c:pt>
                <c:pt idx="9061">
                  <c:v>3621.0</c:v>
                </c:pt>
                <c:pt idx="9062">
                  <c:v>3621.0</c:v>
                </c:pt>
                <c:pt idx="9063">
                  <c:v>3621.0</c:v>
                </c:pt>
                <c:pt idx="9064">
                  <c:v>3622.0</c:v>
                </c:pt>
                <c:pt idx="9065">
                  <c:v>3623.0</c:v>
                </c:pt>
                <c:pt idx="9066">
                  <c:v>3623.0</c:v>
                </c:pt>
                <c:pt idx="9067">
                  <c:v>3623.0</c:v>
                </c:pt>
                <c:pt idx="9068">
                  <c:v>3623.0</c:v>
                </c:pt>
                <c:pt idx="9069">
                  <c:v>3624.0</c:v>
                </c:pt>
                <c:pt idx="9070">
                  <c:v>3624.0</c:v>
                </c:pt>
                <c:pt idx="9071">
                  <c:v>3624.0</c:v>
                </c:pt>
                <c:pt idx="9072">
                  <c:v>3624.0</c:v>
                </c:pt>
                <c:pt idx="9073">
                  <c:v>3625.0</c:v>
                </c:pt>
                <c:pt idx="9074">
                  <c:v>3626.0</c:v>
                </c:pt>
                <c:pt idx="9075">
                  <c:v>3626.0</c:v>
                </c:pt>
                <c:pt idx="9076">
                  <c:v>3626.0</c:v>
                </c:pt>
                <c:pt idx="9077">
                  <c:v>3626.0</c:v>
                </c:pt>
                <c:pt idx="9078">
                  <c:v>3626.0</c:v>
                </c:pt>
                <c:pt idx="9079">
                  <c:v>3626.0</c:v>
                </c:pt>
                <c:pt idx="9080">
                  <c:v>3627.0</c:v>
                </c:pt>
                <c:pt idx="9081">
                  <c:v>3627.0</c:v>
                </c:pt>
                <c:pt idx="9082">
                  <c:v>3627.0</c:v>
                </c:pt>
                <c:pt idx="9083">
                  <c:v>3628.0</c:v>
                </c:pt>
                <c:pt idx="9084">
                  <c:v>3629.0</c:v>
                </c:pt>
                <c:pt idx="9085">
                  <c:v>3630.0</c:v>
                </c:pt>
                <c:pt idx="9086">
                  <c:v>3631.0</c:v>
                </c:pt>
                <c:pt idx="9087">
                  <c:v>3631.0</c:v>
                </c:pt>
                <c:pt idx="9088">
                  <c:v>3631.0</c:v>
                </c:pt>
                <c:pt idx="9089">
                  <c:v>3632.0</c:v>
                </c:pt>
                <c:pt idx="9090">
                  <c:v>3633.0</c:v>
                </c:pt>
                <c:pt idx="9091">
                  <c:v>3633.0</c:v>
                </c:pt>
                <c:pt idx="9092">
                  <c:v>3633.0</c:v>
                </c:pt>
                <c:pt idx="9093">
                  <c:v>3633.0</c:v>
                </c:pt>
                <c:pt idx="9094">
                  <c:v>3633.0</c:v>
                </c:pt>
                <c:pt idx="9095">
                  <c:v>3633.0</c:v>
                </c:pt>
                <c:pt idx="9096">
                  <c:v>3633.0</c:v>
                </c:pt>
                <c:pt idx="9097">
                  <c:v>3634.0</c:v>
                </c:pt>
                <c:pt idx="9098">
                  <c:v>3635.0</c:v>
                </c:pt>
                <c:pt idx="9099">
                  <c:v>3635.0</c:v>
                </c:pt>
                <c:pt idx="9100">
                  <c:v>3636.0</c:v>
                </c:pt>
                <c:pt idx="9101">
                  <c:v>3636.0</c:v>
                </c:pt>
                <c:pt idx="9102">
                  <c:v>3636.0</c:v>
                </c:pt>
                <c:pt idx="9103">
                  <c:v>3636.0</c:v>
                </c:pt>
                <c:pt idx="9104">
                  <c:v>3637.0</c:v>
                </c:pt>
                <c:pt idx="9105">
                  <c:v>3637.0</c:v>
                </c:pt>
                <c:pt idx="9106">
                  <c:v>3638.0</c:v>
                </c:pt>
                <c:pt idx="9107">
                  <c:v>3638.0</c:v>
                </c:pt>
                <c:pt idx="9108">
                  <c:v>3639.0</c:v>
                </c:pt>
                <c:pt idx="9109">
                  <c:v>3640.0</c:v>
                </c:pt>
                <c:pt idx="9110">
                  <c:v>3641.0</c:v>
                </c:pt>
                <c:pt idx="9111">
                  <c:v>3641.0</c:v>
                </c:pt>
                <c:pt idx="9112">
                  <c:v>3641.0</c:v>
                </c:pt>
                <c:pt idx="9113">
                  <c:v>3641.0</c:v>
                </c:pt>
                <c:pt idx="9114">
                  <c:v>3641.0</c:v>
                </c:pt>
                <c:pt idx="9115">
                  <c:v>3642.0</c:v>
                </c:pt>
                <c:pt idx="9116">
                  <c:v>3642.0</c:v>
                </c:pt>
                <c:pt idx="9117">
                  <c:v>3642.0</c:v>
                </c:pt>
                <c:pt idx="9118">
                  <c:v>3642.0</c:v>
                </c:pt>
                <c:pt idx="9119">
                  <c:v>3643.0</c:v>
                </c:pt>
                <c:pt idx="9120">
                  <c:v>3644.0</c:v>
                </c:pt>
                <c:pt idx="9121">
                  <c:v>3645.0</c:v>
                </c:pt>
                <c:pt idx="9122">
                  <c:v>3646.0</c:v>
                </c:pt>
                <c:pt idx="9123">
                  <c:v>3647.0</c:v>
                </c:pt>
                <c:pt idx="9124">
                  <c:v>3647.0</c:v>
                </c:pt>
                <c:pt idx="9125">
                  <c:v>3648.0</c:v>
                </c:pt>
                <c:pt idx="9126">
                  <c:v>3648.0</c:v>
                </c:pt>
                <c:pt idx="9127">
                  <c:v>3648.0</c:v>
                </c:pt>
                <c:pt idx="9128">
                  <c:v>3648.0</c:v>
                </c:pt>
                <c:pt idx="9129">
                  <c:v>3648.0</c:v>
                </c:pt>
                <c:pt idx="9130">
                  <c:v>3649.0</c:v>
                </c:pt>
                <c:pt idx="9131">
                  <c:v>3650.0</c:v>
                </c:pt>
                <c:pt idx="9132">
                  <c:v>3650.0</c:v>
                </c:pt>
                <c:pt idx="9133">
                  <c:v>3651.0</c:v>
                </c:pt>
                <c:pt idx="9134">
                  <c:v>3651.0</c:v>
                </c:pt>
                <c:pt idx="9135">
                  <c:v>3651.0</c:v>
                </c:pt>
                <c:pt idx="9136">
                  <c:v>3652.0</c:v>
                </c:pt>
                <c:pt idx="9137">
                  <c:v>3653.0</c:v>
                </c:pt>
                <c:pt idx="9138">
                  <c:v>3654.0</c:v>
                </c:pt>
                <c:pt idx="9139">
                  <c:v>3654.0</c:v>
                </c:pt>
                <c:pt idx="9140">
                  <c:v>3654.0</c:v>
                </c:pt>
                <c:pt idx="9141">
                  <c:v>3655.0</c:v>
                </c:pt>
                <c:pt idx="9142">
                  <c:v>3655.0</c:v>
                </c:pt>
                <c:pt idx="9143">
                  <c:v>3656.0</c:v>
                </c:pt>
                <c:pt idx="9144">
                  <c:v>3657.0</c:v>
                </c:pt>
                <c:pt idx="9145">
                  <c:v>3658.0</c:v>
                </c:pt>
                <c:pt idx="9146">
                  <c:v>3659.0</c:v>
                </c:pt>
                <c:pt idx="9147">
                  <c:v>3659.0</c:v>
                </c:pt>
                <c:pt idx="9148">
                  <c:v>3659.0</c:v>
                </c:pt>
                <c:pt idx="9149">
                  <c:v>3660.0</c:v>
                </c:pt>
                <c:pt idx="9150">
                  <c:v>3660.0</c:v>
                </c:pt>
                <c:pt idx="9151">
                  <c:v>3660.0</c:v>
                </c:pt>
                <c:pt idx="9152">
                  <c:v>3660.0</c:v>
                </c:pt>
                <c:pt idx="9153">
                  <c:v>3660.0</c:v>
                </c:pt>
                <c:pt idx="9154">
                  <c:v>3660.0</c:v>
                </c:pt>
                <c:pt idx="9155">
                  <c:v>3660.0</c:v>
                </c:pt>
                <c:pt idx="9156">
                  <c:v>3661.0</c:v>
                </c:pt>
                <c:pt idx="9157">
                  <c:v>3661.0</c:v>
                </c:pt>
                <c:pt idx="9158">
                  <c:v>3661.0</c:v>
                </c:pt>
                <c:pt idx="9159">
                  <c:v>3661.0</c:v>
                </c:pt>
                <c:pt idx="9160">
                  <c:v>3662.0</c:v>
                </c:pt>
                <c:pt idx="9161">
                  <c:v>3662.0</c:v>
                </c:pt>
                <c:pt idx="9162">
                  <c:v>3662.0</c:v>
                </c:pt>
                <c:pt idx="9163">
                  <c:v>3662.0</c:v>
                </c:pt>
                <c:pt idx="9164">
                  <c:v>3662.0</c:v>
                </c:pt>
                <c:pt idx="9165">
                  <c:v>3662.0</c:v>
                </c:pt>
                <c:pt idx="9166">
                  <c:v>3662.0</c:v>
                </c:pt>
                <c:pt idx="9167">
                  <c:v>3662.0</c:v>
                </c:pt>
                <c:pt idx="9168">
                  <c:v>3663.0</c:v>
                </c:pt>
                <c:pt idx="9169">
                  <c:v>3663.0</c:v>
                </c:pt>
                <c:pt idx="9170">
                  <c:v>3663.0</c:v>
                </c:pt>
                <c:pt idx="9171">
                  <c:v>3663.0</c:v>
                </c:pt>
                <c:pt idx="9172">
                  <c:v>3663.0</c:v>
                </c:pt>
                <c:pt idx="9173">
                  <c:v>3663.0</c:v>
                </c:pt>
                <c:pt idx="9174">
                  <c:v>3664.0</c:v>
                </c:pt>
                <c:pt idx="9175">
                  <c:v>3664.0</c:v>
                </c:pt>
                <c:pt idx="9176">
                  <c:v>3664.0</c:v>
                </c:pt>
                <c:pt idx="9177">
                  <c:v>3664.0</c:v>
                </c:pt>
                <c:pt idx="9178">
                  <c:v>3664.0</c:v>
                </c:pt>
                <c:pt idx="9179">
                  <c:v>3664.0</c:v>
                </c:pt>
                <c:pt idx="9180">
                  <c:v>3664.0</c:v>
                </c:pt>
                <c:pt idx="9181">
                  <c:v>3664.0</c:v>
                </c:pt>
                <c:pt idx="9182">
                  <c:v>3664.0</c:v>
                </c:pt>
                <c:pt idx="9183">
                  <c:v>3664.0</c:v>
                </c:pt>
                <c:pt idx="9184">
                  <c:v>3665.0</c:v>
                </c:pt>
                <c:pt idx="9185">
                  <c:v>3666.0</c:v>
                </c:pt>
                <c:pt idx="9186">
                  <c:v>3666.0</c:v>
                </c:pt>
                <c:pt idx="9187">
                  <c:v>3666.0</c:v>
                </c:pt>
                <c:pt idx="9188">
                  <c:v>3667.0</c:v>
                </c:pt>
                <c:pt idx="9189">
                  <c:v>3668.0</c:v>
                </c:pt>
                <c:pt idx="9190">
                  <c:v>3669.0</c:v>
                </c:pt>
                <c:pt idx="9191">
                  <c:v>3669.0</c:v>
                </c:pt>
                <c:pt idx="9192">
                  <c:v>3669.0</c:v>
                </c:pt>
                <c:pt idx="9193">
                  <c:v>3669.0</c:v>
                </c:pt>
                <c:pt idx="9194">
                  <c:v>3670.0</c:v>
                </c:pt>
                <c:pt idx="9195">
                  <c:v>3670.0</c:v>
                </c:pt>
                <c:pt idx="9196">
                  <c:v>3671.0</c:v>
                </c:pt>
                <c:pt idx="9197">
                  <c:v>3671.0</c:v>
                </c:pt>
                <c:pt idx="9198">
                  <c:v>3671.0</c:v>
                </c:pt>
                <c:pt idx="9199">
                  <c:v>3671.0</c:v>
                </c:pt>
                <c:pt idx="9200">
                  <c:v>3671.0</c:v>
                </c:pt>
                <c:pt idx="9201">
                  <c:v>3672.0</c:v>
                </c:pt>
                <c:pt idx="9202">
                  <c:v>3673.0</c:v>
                </c:pt>
                <c:pt idx="9203">
                  <c:v>3674.0</c:v>
                </c:pt>
                <c:pt idx="9204">
                  <c:v>3674.0</c:v>
                </c:pt>
                <c:pt idx="9205">
                  <c:v>3675.0</c:v>
                </c:pt>
                <c:pt idx="9206">
                  <c:v>3676.0</c:v>
                </c:pt>
                <c:pt idx="9207">
                  <c:v>3677.0</c:v>
                </c:pt>
                <c:pt idx="9208">
                  <c:v>3678.0</c:v>
                </c:pt>
                <c:pt idx="9209">
                  <c:v>3679.0</c:v>
                </c:pt>
                <c:pt idx="9210">
                  <c:v>3680.0</c:v>
                </c:pt>
                <c:pt idx="9211">
                  <c:v>3680.0</c:v>
                </c:pt>
                <c:pt idx="9212">
                  <c:v>3681.0</c:v>
                </c:pt>
                <c:pt idx="9213">
                  <c:v>3682.0</c:v>
                </c:pt>
                <c:pt idx="9214">
                  <c:v>3682.0</c:v>
                </c:pt>
                <c:pt idx="9215">
                  <c:v>3683.0</c:v>
                </c:pt>
                <c:pt idx="9216">
                  <c:v>3683.0</c:v>
                </c:pt>
                <c:pt idx="9217">
                  <c:v>3683.0</c:v>
                </c:pt>
                <c:pt idx="9218">
                  <c:v>3684.0</c:v>
                </c:pt>
                <c:pt idx="9219">
                  <c:v>3685.0</c:v>
                </c:pt>
                <c:pt idx="9220">
                  <c:v>3685.0</c:v>
                </c:pt>
                <c:pt idx="9221">
                  <c:v>3685.0</c:v>
                </c:pt>
                <c:pt idx="9222">
                  <c:v>3685.0</c:v>
                </c:pt>
                <c:pt idx="9223">
                  <c:v>3685.0</c:v>
                </c:pt>
                <c:pt idx="9224">
                  <c:v>3686.0</c:v>
                </c:pt>
                <c:pt idx="9225">
                  <c:v>3687.0</c:v>
                </c:pt>
                <c:pt idx="9226">
                  <c:v>3688.0</c:v>
                </c:pt>
                <c:pt idx="9227">
                  <c:v>3689.0</c:v>
                </c:pt>
                <c:pt idx="9228">
                  <c:v>3690.0</c:v>
                </c:pt>
                <c:pt idx="9229">
                  <c:v>3691.0</c:v>
                </c:pt>
              </c:numCache>
            </c:numRef>
          </c:val>
          <c:smooth val="0"/>
        </c:ser>
        <c:ser>
          <c:idx val="5"/>
          <c:order val="5"/>
          <c:tx>
            <c:strRef>
              <c:f>Sheet2!$AE$1</c:f>
              <c:strCache>
                <c:ptCount val="1"/>
                <c:pt idx="0">
                  <c:v>None B</c:v>
                </c:pt>
              </c:strCache>
            </c:strRef>
          </c:tx>
          <c:marker>
            <c:symbol val="none"/>
          </c:marker>
          <c:val>
            <c:numRef>
              <c:f>Sheet2!$AE$2:$AE$9604</c:f>
              <c:numCache>
                <c:formatCode>General</c:formatCode>
                <c:ptCount val="9603"/>
                <c:pt idx="0">
                  <c:v>1.0</c:v>
                </c:pt>
                <c:pt idx="1">
                  <c:v>1.0</c:v>
                </c:pt>
                <c:pt idx="2">
                  <c:v>1.0</c:v>
                </c:pt>
                <c:pt idx="3">
                  <c:v>1.0</c:v>
                </c:pt>
                <c:pt idx="4">
                  <c:v>1.0</c:v>
                </c:pt>
                <c:pt idx="5">
                  <c:v>1.0</c:v>
                </c:pt>
                <c:pt idx="6">
                  <c:v>2.0</c:v>
                </c:pt>
                <c:pt idx="7">
                  <c:v>2.0</c:v>
                </c:pt>
                <c:pt idx="8">
                  <c:v>2.0</c:v>
                </c:pt>
                <c:pt idx="9">
                  <c:v>2.0</c:v>
                </c:pt>
                <c:pt idx="10">
                  <c:v>2.0</c:v>
                </c:pt>
                <c:pt idx="11">
                  <c:v>2.0</c:v>
                </c:pt>
                <c:pt idx="12">
                  <c:v>2.0</c:v>
                </c:pt>
                <c:pt idx="13">
                  <c:v>2.0</c:v>
                </c:pt>
                <c:pt idx="14">
                  <c:v>2.0</c:v>
                </c:pt>
                <c:pt idx="15">
                  <c:v>3.0</c:v>
                </c:pt>
                <c:pt idx="16">
                  <c:v>3.0</c:v>
                </c:pt>
                <c:pt idx="17">
                  <c:v>3.0</c:v>
                </c:pt>
                <c:pt idx="18">
                  <c:v>4.0</c:v>
                </c:pt>
                <c:pt idx="19">
                  <c:v>5.0</c:v>
                </c:pt>
                <c:pt idx="20">
                  <c:v>6.0</c:v>
                </c:pt>
                <c:pt idx="21">
                  <c:v>6.0</c:v>
                </c:pt>
                <c:pt idx="22">
                  <c:v>7.0</c:v>
                </c:pt>
                <c:pt idx="23">
                  <c:v>7.0</c:v>
                </c:pt>
                <c:pt idx="24">
                  <c:v>7.0</c:v>
                </c:pt>
                <c:pt idx="25">
                  <c:v>7.0</c:v>
                </c:pt>
                <c:pt idx="26">
                  <c:v>7.0</c:v>
                </c:pt>
                <c:pt idx="27">
                  <c:v>7.0</c:v>
                </c:pt>
                <c:pt idx="28">
                  <c:v>7.0</c:v>
                </c:pt>
                <c:pt idx="29">
                  <c:v>7.0</c:v>
                </c:pt>
                <c:pt idx="30">
                  <c:v>8.0</c:v>
                </c:pt>
                <c:pt idx="31">
                  <c:v>8.0</c:v>
                </c:pt>
                <c:pt idx="32">
                  <c:v>8.0</c:v>
                </c:pt>
                <c:pt idx="33">
                  <c:v>8.0</c:v>
                </c:pt>
                <c:pt idx="34">
                  <c:v>8.0</c:v>
                </c:pt>
                <c:pt idx="35">
                  <c:v>8.0</c:v>
                </c:pt>
                <c:pt idx="36">
                  <c:v>8.0</c:v>
                </c:pt>
                <c:pt idx="37">
                  <c:v>8.0</c:v>
                </c:pt>
                <c:pt idx="38">
                  <c:v>8.0</c:v>
                </c:pt>
                <c:pt idx="39">
                  <c:v>8.0</c:v>
                </c:pt>
                <c:pt idx="40">
                  <c:v>8.0</c:v>
                </c:pt>
                <c:pt idx="41">
                  <c:v>8.0</c:v>
                </c:pt>
                <c:pt idx="42">
                  <c:v>8.0</c:v>
                </c:pt>
                <c:pt idx="43">
                  <c:v>9.0</c:v>
                </c:pt>
                <c:pt idx="44">
                  <c:v>9.0</c:v>
                </c:pt>
                <c:pt idx="45">
                  <c:v>10.0</c:v>
                </c:pt>
                <c:pt idx="46">
                  <c:v>11.0</c:v>
                </c:pt>
                <c:pt idx="47">
                  <c:v>11.0</c:v>
                </c:pt>
                <c:pt idx="48">
                  <c:v>11.0</c:v>
                </c:pt>
                <c:pt idx="49">
                  <c:v>11.0</c:v>
                </c:pt>
                <c:pt idx="50">
                  <c:v>11.0</c:v>
                </c:pt>
                <c:pt idx="51">
                  <c:v>12.0</c:v>
                </c:pt>
                <c:pt idx="52">
                  <c:v>12.0</c:v>
                </c:pt>
                <c:pt idx="53">
                  <c:v>12.0</c:v>
                </c:pt>
                <c:pt idx="54">
                  <c:v>12.0</c:v>
                </c:pt>
                <c:pt idx="55">
                  <c:v>13.0</c:v>
                </c:pt>
                <c:pt idx="56">
                  <c:v>13.0</c:v>
                </c:pt>
                <c:pt idx="57">
                  <c:v>13.0</c:v>
                </c:pt>
                <c:pt idx="58">
                  <c:v>14.0</c:v>
                </c:pt>
                <c:pt idx="59">
                  <c:v>14.0</c:v>
                </c:pt>
                <c:pt idx="60">
                  <c:v>14.0</c:v>
                </c:pt>
                <c:pt idx="61">
                  <c:v>14.0</c:v>
                </c:pt>
                <c:pt idx="62">
                  <c:v>14.0</c:v>
                </c:pt>
                <c:pt idx="63">
                  <c:v>14.0</c:v>
                </c:pt>
                <c:pt idx="64">
                  <c:v>14.0</c:v>
                </c:pt>
                <c:pt idx="65">
                  <c:v>14.0</c:v>
                </c:pt>
                <c:pt idx="66">
                  <c:v>14.0</c:v>
                </c:pt>
                <c:pt idx="67">
                  <c:v>14.0</c:v>
                </c:pt>
                <c:pt idx="68">
                  <c:v>14.0</c:v>
                </c:pt>
                <c:pt idx="69">
                  <c:v>14.0</c:v>
                </c:pt>
                <c:pt idx="70">
                  <c:v>14.0</c:v>
                </c:pt>
                <c:pt idx="71">
                  <c:v>14.0</c:v>
                </c:pt>
                <c:pt idx="72">
                  <c:v>15.0</c:v>
                </c:pt>
                <c:pt idx="73">
                  <c:v>15.0</c:v>
                </c:pt>
                <c:pt idx="74">
                  <c:v>15.0</c:v>
                </c:pt>
                <c:pt idx="75">
                  <c:v>15.0</c:v>
                </c:pt>
                <c:pt idx="76">
                  <c:v>16.0</c:v>
                </c:pt>
                <c:pt idx="77">
                  <c:v>16.0</c:v>
                </c:pt>
                <c:pt idx="78">
                  <c:v>17.0</c:v>
                </c:pt>
                <c:pt idx="79">
                  <c:v>17.0</c:v>
                </c:pt>
                <c:pt idx="80">
                  <c:v>17.0</c:v>
                </c:pt>
                <c:pt idx="81">
                  <c:v>18.0</c:v>
                </c:pt>
                <c:pt idx="82">
                  <c:v>18.0</c:v>
                </c:pt>
                <c:pt idx="83">
                  <c:v>18.0</c:v>
                </c:pt>
                <c:pt idx="84">
                  <c:v>18.0</c:v>
                </c:pt>
                <c:pt idx="85">
                  <c:v>18.0</c:v>
                </c:pt>
                <c:pt idx="86">
                  <c:v>18.0</c:v>
                </c:pt>
                <c:pt idx="87">
                  <c:v>18.0</c:v>
                </c:pt>
                <c:pt idx="88">
                  <c:v>18.0</c:v>
                </c:pt>
                <c:pt idx="89">
                  <c:v>18.0</c:v>
                </c:pt>
                <c:pt idx="90">
                  <c:v>18.0</c:v>
                </c:pt>
                <c:pt idx="91">
                  <c:v>18.0</c:v>
                </c:pt>
                <c:pt idx="92">
                  <c:v>18.0</c:v>
                </c:pt>
                <c:pt idx="93">
                  <c:v>18.0</c:v>
                </c:pt>
                <c:pt idx="94">
                  <c:v>18.0</c:v>
                </c:pt>
                <c:pt idx="95">
                  <c:v>18.0</c:v>
                </c:pt>
                <c:pt idx="96">
                  <c:v>18.0</c:v>
                </c:pt>
                <c:pt idx="97">
                  <c:v>19.0</c:v>
                </c:pt>
                <c:pt idx="98">
                  <c:v>20.0</c:v>
                </c:pt>
                <c:pt idx="99">
                  <c:v>20.0</c:v>
                </c:pt>
                <c:pt idx="100">
                  <c:v>21.0</c:v>
                </c:pt>
                <c:pt idx="101">
                  <c:v>21.0</c:v>
                </c:pt>
                <c:pt idx="102">
                  <c:v>21.0</c:v>
                </c:pt>
                <c:pt idx="103">
                  <c:v>21.0</c:v>
                </c:pt>
                <c:pt idx="104">
                  <c:v>22.0</c:v>
                </c:pt>
                <c:pt idx="105">
                  <c:v>23.0</c:v>
                </c:pt>
                <c:pt idx="106">
                  <c:v>23.0</c:v>
                </c:pt>
                <c:pt idx="107">
                  <c:v>23.0</c:v>
                </c:pt>
                <c:pt idx="108">
                  <c:v>23.0</c:v>
                </c:pt>
                <c:pt idx="109">
                  <c:v>23.0</c:v>
                </c:pt>
                <c:pt idx="110">
                  <c:v>23.0</c:v>
                </c:pt>
                <c:pt idx="111">
                  <c:v>23.0</c:v>
                </c:pt>
                <c:pt idx="112">
                  <c:v>23.0</c:v>
                </c:pt>
                <c:pt idx="113">
                  <c:v>23.0</c:v>
                </c:pt>
                <c:pt idx="114">
                  <c:v>23.0</c:v>
                </c:pt>
                <c:pt idx="115">
                  <c:v>23.0</c:v>
                </c:pt>
                <c:pt idx="116">
                  <c:v>24.0</c:v>
                </c:pt>
                <c:pt idx="117">
                  <c:v>25.0</c:v>
                </c:pt>
                <c:pt idx="118">
                  <c:v>25.0</c:v>
                </c:pt>
                <c:pt idx="119">
                  <c:v>26.0</c:v>
                </c:pt>
                <c:pt idx="120">
                  <c:v>27.0</c:v>
                </c:pt>
                <c:pt idx="121">
                  <c:v>27.0</c:v>
                </c:pt>
                <c:pt idx="122">
                  <c:v>27.0</c:v>
                </c:pt>
                <c:pt idx="123">
                  <c:v>27.0</c:v>
                </c:pt>
                <c:pt idx="124">
                  <c:v>27.0</c:v>
                </c:pt>
                <c:pt idx="125">
                  <c:v>28.0</c:v>
                </c:pt>
                <c:pt idx="126">
                  <c:v>28.0</c:v>
                </c:pt>
                <c:pt idx="127">
                  <c:v>29.0</c:v>
                </c:pt>
                <c:pt idx="128">
                  <c:v>29.0</c:v>
                </c:pt>
                <c:pt idx="129">
                  <c:v>29.0</c:v>
                </c:pt>
                <c:pt idx="130">
                  <c:v>29.0</c:v>
                </c:pt>
                <c:pt idx="131">
                  <c:v>30.0</c:v>
                </c:pt>
                <c:pt idx="132">
                  <c:v>31.0</c:v>
                </c:pt>
                <c:pt idx="133">
                  <c:v>31.0</c:v>
                </c:pt>
                <c:pt idx="134">
                  <c:v>31.0</c:v>
                </c:pt>
                <c:pt idx="135">
                  <c:v>32.0</c:v>
                </c:pt>
                <c:pt idx="136">
                  <c:v>33.0</c:v>
                </c:pt>
                <c:pt idx="137">
                  <c:v>33.0</c:v>
                </c:pt>
                <c:pt idx="138">
                  <c:v>33.0</c:v>
                </c:pt>
                <c:pt idx="139">
                  <c:v>34.0</c:v>
                </c:pt>
                <c:pt idx="140">
                  <c:v>34.0</c:v>
                </c:pt>
                <c:pt idx="141">
                  <c:v>34.0</c:v>
                </c:pt>
                <c:pt idx="142">
                  <c:v>34.0</c:v>
                </c:pt>
                <c:pt idx="143">
                  <c:v>34.0</c:v>
                </c:pt>
                <c:pt idx="144">
                  <c:v>34.0</c:v>
                </c:pt>
                <c:pt idx="145">
                  <c:v>34.0</c:v>
                </c:pt>
                <c:pt idx="146">
                  <c:v>34.0</c:v>
                </c:pt>
                <c:pt idx="147">
                  <c:v>34.0</c:v>
                </c:pt>
                <c:pt idx="148">
                  <c:v>34.0</c:v>
                </c:pt>
                <c:pt idx="149">
                  <c:v>34.0</c:v>
                </c:pt>
                <c:pt idx="150">
                  <c:v>34.0</c:v>
                </c:pt>
                <c:pt idx="151">
                  <c:v>34.0</c:v>
                </c:pt>
                <c:pt idx="152">
                  <c:v>34.0</c:v>
                </c:pt>
                <c:pt idx="153">
                  <c:v>35.0</c:v>
                </c:pt>
                <c:pt idx="154">
                  <c:v>35.0</c:v>
                </c:pt>
                <c:pt idx="155">
                  <c:v>35.0</c:v>
                </c:pt>
                <c:pt idx="156">
                  <c:v>35.0</c:v>
                </c:pt>
                <c:pt idx="157">
                  <c:v>36.0</c:v>
                </c:pt>
                <c:pt idx="158">
                  <c:v>36.0</c:v>
                </c:pt>
                <c:pt idx="159">
                  <c:v>36.0</c:v>
                </c:pt>
                <c:pt idx="160">
                  <c:v>36.0</c:v>
                </c:pt>
                <c:pt idx="161">
                  <c:v>36.0</c:v>
                </c:pt>
                <c:pt idx="162">
                  <c:v>36.0</c:v>
                </c:pt>
                <c:pt idx="163">
                  <c:v>36.0</c:v>
                </c:pt>
                <c:pt idx="164">
                  <c:v>36.0</c:v>
                </c:pt>
                <c:pt idx="165">
                  <c:v>37.0</c:v>
                </c:pt>
                <c:pt idx="166">
                  <c:v>37.0</c:v>
                </c:pt>
                <c:pt idx="167">
                  <c:v>37.0</c:v>
                </c:pt>
                <c:pt idx="168">
                  <c:v>37.0</c:v>
                </c:pt>
                <c:pt idx="169">
                  <c:v>37.0</c:v>
                </c:pt>
                <c:pt idx="170">
                  <c:v>37.0</c:v>
                </c:pt>
                <c:pt idx="171">
                  <c:v>37.0</c:v>
                </c:pt>
                <c:pt idx="172">
                  <c:v>37.0</c:v>
                </c:pt>
                <c:pt idx="173">
                  <c:v>37.0</c:v>
                </c:pt>
                <c:pt idx="174">
                  <c:v>38.0</c:v>
                </c:pt>
                <c:pt idx="175">
                  <c:v>39.0</c:v>
                </c:pt>
                <c:pt idx="176">
                  <c:v>39.0</c:v>
                </c:pt>
                <c:pt idx="177">
                  <c:v>39.0</c:v>
                </c:pt>
                <c:pt idx="178">
                  <c:v>39.0</c:v>
                </c:pt>
                <c:pt idx="179">
                  <c:v>40.0</c:v>
                </c:pt>
                <c:pt idx="180">
                  <c:v>40.0</c:v>
                </c:pt>
                <c:pt idx="181">
                  <c:v>41.0</c:v>
                </c:pt>
                <c:pt idx="182">
                  <c:v>41.0</c:v>
                </c:pt>
                <c:pt idx="183">
                  <c:v>41.0</c:v>
                </c:pt>
                <c:pt idx="184">
                  <c:v>41.0</c:v>
                </c:pt>
                <c:pt idx="185">
                  <c:v>42.0</c:v>
                </c:pt>
                <c:pt idx="186">
                  <c:v>42.0</c:v>
                </c:pt>
                <c:pt idx="187">
                  <c:v>42.0</c:v>
                </c:pt>
                <c:pt idx="188">
                  <c:v>42.0</c:v>
                </c:pt>
                <c:pt idx="189">
                  <c:v>42.0</c:v>
                </c:pt>
                <c:pt idx="190">
                  <c:v>42.0</c:v>
                </c:pt>
                <c:pt idx="191">
                  <c:v>42.0</c:v>
                </c:pt>
                <c:pt idx="192">
                  <c:v>43.0</c:v>
                </c:pt>
                <c:pt idx="193">
                  <c:v>43.0</c:v>
                </c:pt>
                <c:pt idx="194">
                  <c:v>43.0</c:v>
                </c:pt>
                <c:pt idx="195">
                  <c:v>43.0</c:v>
                </c:pt>
                <c:pt idx="196">
                  <c:v>44.0</c:v>
                </c:pt>
                <c:pt idx="197">
                  <c:v>44.0</c:v>
                </c:pt>
                <c:pt idx="198">
                  <c:v>44.0</c:v>
                </c:pt>
                <c:pt idx="199">
                  <c:v>44.0</c:v>
                </c:pt>
                <c:pt idx="200">
                  <c:v>44.0</c:v>
                </c:pt>
                <c:pt idx="201">
                  <c:v>45.0</c:v>
                </c:pt>
                <c:pt idx="202">
                  <c:v>45.0</c:v>
                </c:pt>
                <c:pt idx="203">
                  <c:v>45.0</c:v>
                </c:pt>
                <c:pt idx="204">
                  <c:v>45.0</c:v>
                </c:pt>
                <c:pt idx="205">
                  <c:v>45.0</c:v>
                </c:pt>
                <c:pt idx="206">
                  <c:v>46.0</c:v>
                </c:pt>
                <c:pt idx="207">
                  <c:v>46.0</c:v>
                </c:pt>
                <c:pt idx="208">
                  <c:v>46.0</c:v>
                </c:pt>
                <c:pt idx="209">
                  <c:v>47.0</c:v>
                </c:pt>
                <c:pt idx="210">
                  <c:v>47.0</c:v>
                </c:pt>
                <c:pt idx="211">
                  <c:v>48.0</c:v>
                </c:pt>
                <c:pt idx="212">
                  <c:v>49.0</c:v>
                </c:pt>
                <c:pt idx="213">
                  <c:v>50.0</c:v>
                </c:pt>
                <c:pt idx="214">
                  <c:v>50.0</c:v>
                </c:pt>
                <c:pt idx="215">
                  <c:v>51.0</c:v>
                </c:pt>
                <c:pt idx="216">
                  <c:v>51.0</c:v>
                </c:pt>
                <c:pt idx="217">
                  <c:v>51.0</c:v>
                </c:pt>
                <c:pt idx="218">
                  <c:v>51.0</c:v>
                </c:pt>
                <c:pt idx="219">
                  <c:v>51.0</c:v>
                </c:pt>
                <c:pt idx="220">
                  <c:v>51.0</c:v>
                </c:pt>
                <c:pt idx="221">
                  <c:v>52.0</c:v>
                </c:pt>
                <c:pt idx="222">
                  <c:v>52.0</c:v>
                </c:pt>
                <c:pt idx="223">
                  <c:v>53.0</c:v>
                </c:pt>
                <c:pt idx="224">
                  <c:v>54.0</c:v>
                </c:pt>
                <c:pt idx="225">
                  <c:v>54.0</c:v>
                </c:pt>
                <c:pt idx="226">
                  <c:v>54.0</c:v>
                </c:pt>
                <c:pt idx="227">
                  <c:v>54.0</c:v>
                </c:pt>
                <c:pt idx="228">
                  <c:v>54.0</c:v>
                </c:pt>
                <c:pt idx="229">
                  <c:v>55.0</c:v>
                </c:pt>
                <c:pt idx="230">
                  <c:v>55.0</c:v>
                </c:pt>
                <c:pt idx="231">
                  <c:v>56.0</c:v>
                </c:pt>
                <c:pt idx="232">
                  <c:v>56.0</c:v>
                </c:pt>
                <c:pt idx="233">
                  <c:v>56.0</c:v>
                </c:pt>
                <c:pt idx="234">
                  <c:v>56.0</c:v>
                </c:pt>
                <c:pt idx="235">
                  <c:v>56.0</c:v>
                </c:pt>
                <c:pt idx="236">
                  <c:v>57.0</c:v>
                </c:pt>
                <c:pt idx="237">
                  <c:v>57.0</c:v>
                </c:pt>
                <c:pt idx="238">
                  <c:v>57.0</c:v>
                </c:pt>
                <c:pt idx="239">
                  <c:v>57.0</c:v>
                </c:pt>
                <c:pt idx="240">
                  <c:v>58.0</c:v>
                </c:pt>
                <c:pt idx="241">
                  <c:v>58.0</c:v>
                </c:pt>
                <c:pt idx="242">
                  <c:v>59.0</c:v>
                </c:pt>
                <c:pt idx="243">
                  <c:v>59.0</c:v>
                </c:pt>
                <c:pt idx="244">
                  <c:v>59.0</c:v>
                </c:pt>
                <c:pt idx="245">
                  <c:v>59.0</c:v>
                </c:pt>
                <c:pt idx="246">
                  <c:v>59.0</c:v>
                </c:pt>
                <c:pt idx="247">
                  <c:v>59.0</c:v>
                </c:pt>
                <c:pt idx="248">
                  <c:v>59.0</c:v>
                </c:pt>
                <c:pt idx="249">
                  <c:v>60.0</c:v>
                </c:pt>
                <c:pt idx="250">
                  <c:v>60.0</c:v>
                </c:pt>
                <c:pt idx="251">
                  <c:v>61.0</c:v>
                </c:pt>
                <c:pt idx="252">
                  <c:v>61.0</c:v>
                </c:pt>
                <c:pt idx="253">
                  <c:v>61.0</c:v>
                </c:pt>
                <c:pt idx="254">
                  <c:v>61.0</c:v>
                </c:pt>
                <c:pt idx="255">
                  <c:v>61.0</c:v>
                </c:pt>
                <c:pt idx="256">
                  <c:v>61.0</c:v>
                </c:pt>
                <c:pt idx="257">
                  <c:v>61.0</c:v>
                </c:pt>
                <c:pt idx="258">
                  <c:v>61.0</c:v>
                </c:pt>
                <c:pt idx="259">
                  <c:v>61.0</c:v>
                </c:pt>
                <c:pt idx="260">
                  <c:v>61.0</c:v>
                </c:pt>
                <c:pt idx="261">
                  <c:v>61.0</c:v>
                </c:pt>
                <c:pt idx="262">
                  <c:v>61.0</c:v>
                </c:pt>
                <c:pt idx="263">
                  <c:v>61.0</c:v>
                </c:pt>
                <c:pt idx="264">
                  <c:v>61.0</c:v>
                </c:pt>
                <c:pt idx="265">
                  <c:v>61.0</c:v>
                </c:pt>
                <c:pt idx="266">
                  <c:v>62.0</c:v>
                </c:pt>
                <c:pt idx="267">
                  <c:v>62.0</c:v>
                </c:pt>
                <c:pt idx="268">
                  <c:v>63.0</c:v>
                </c:pt>
                <c:pt idx="269">
                  <c:v>64.0</c:v>
                </c:pt>
                <c:pt idx="270">
                  <c:v>64.0</c:v>
                </c:pt>
                <c:pt idx="271">
                  <c:v>64.0</c:v>
                </c:pt>
                <c:pt idx="272">
                  <c:v>64.0</c:v>
                </c:pt>
                <c:pt idx="273">
                  <c:v>64.0</c:v>
                </c:pt>
                <c:pt idx="274">
                  <c:v>64.0</c:v>
                </c:pt>
                <c:pt idx="275">
                  <c:v>64.0</c:v>
                </c:pt>
                <c:pt idx="276">
                  <c:v>65.0</c:v>
                </c:pt>
                <c:pt idx="277">
                  <c:v>65.0</c:v>
                </c:pt>
                <c:pt idx="278">
                  <c:v>65.0</c:v>
                </c:pt>
                <c:pt idx="279">
                  <c:v>66.0</c:v>
                </c:pt>
                <c:pt idx="280">
                  <c:v>67.0</c:v>
                </c:pt>
                <c:pt idx="281">
                  <c:v>67.0</c:v>
                </c:pt>
                <c:pt idx="282">
                  <c:v>67.0</c:v>
                </c:pt>
                <c:pt idx="283">
                  <c:v>67.0</c:v>
                </c:pt>
                <c:pt idx="284">
                  <c:v>67.0</c:v>
                </c:pt>
                <c:pt idx="285">
                  <c:v>67.0</c:v>
                </c:pt>
                <c:pt idx="286">
                  <c:v>68.0</c:v>
                </c:pt>
                <c:pt idx="287">
                  <c:v>68.0</c:v>
                </c:pt>
                <c:pt idx="288">
                  <c:v>69.0</c:v>
                </c:pt>
                <c:pt idx="289">
                  <c:v>69.0</c:v>
                </c:pt>
                <c:pt idx="290">
                  <c:v>70.0</c:v>
                </c:pt>
                <c:pt idx="291">
                  <c:v>70.0</c:v>
                </c:pt>
                <c:pt idx="292">
                  <c:v>71.0</c:v>
                </c:pt>
                <c:pt idx="293">
                  <c:v>72.0</c:v>
                </c:pt>
                <c:pt idx="294">
                  <c:v>72.0</c:v>
                </c:pt>
                <c:pt idx="295">
                  <c:v>72.0</c:v>
                </c:pt>
                <c:pt idx="296">
                  <c:v>72.0</c:v>
                </c:pt>
                <c:pt idx="297">
                  <c:v>72.0</c:v>
                </c:pt>
                <c:pt idx="298">
                  <c:v>73.0</c:v>
                </c:pt>
                <c:pt idx="299">
                  <c:v>73.0</c:v>
                </c:pt>
                <c:pt idx="300">
                  <c:v>74.0</c:v>
                </c:pt>
                <c:pt idx="301">
                  <c:v>75.0</c:v>
                </c:pt>
                <c:pt idx="302">
                  <c:v>76.0</c:v>
                </c:pt>
                <c:pt idx="303">
                  <c:v>77.0</c:v>
                </c:pt>
                <c:pt idx="304">
                  <c:v>77.0</c:v>
                </c:pt>
                <c:pt idx="305">
                  <c:v>77.0</c:v>
                </c:pt>
                <c:pt idx="306">
                  <c:v>77.0</c:v>
                </c:pt>
                <c:pt idx="307">
                  <c:v>77.0</c:v>
                </c:pt>
                <c:pt idx="308">
                  <c:v>77.0</c:v>
                </c:pt>
                <c:pt idx="309">
                  <c:v>77.0</c:v>
                </c:pt>
                <c:pt idx="310">
                  <c:v>77.0</c:v>
                </c:pt>
                <c:pt idx="311">
                  <c:v>77.0</c:v>
                </c:pt>
                <c:pt idx="312">
                  <c:v>77.0</c:v>
                </c:pt>
                <c:pt idx="313">
                  <c:v>77.0</c:v>
                </c:pt>
                <c:pt idx="314">
                  <c:v>77.0</c:v>
                </c:pt>
                <c:pt idx="315">
                  <c:v>77.0</c:v>
                </c:pt>
                <c:pt idx="316">
                  <c:v>78.0</c:v>
                </c:pt>
                <c:pt idx="317">
                  <c:v>78.0</c:v>
                </c:pt>
                <c:pt idx="318">
                  <c:v>79.0</c:v>
                </c:pt>
                <c:pt idx="319">
                  <c:v>80.0</c:v>
                </c:pt>
                <c:pt idx="320">
                  <c:v>80.0</c:v>
                </c:pt>
                <c:pt idx="321">
                  <c:v>80.0</c:v>
                </c:pt>
                <c:pt idx="322">
                  <c:v>80.0</c:v>
                </c:pt>
                <c:pt idx="323">
                  <c:v>80.0</c:v>
                </c:pt>
                <c:pt idx="324">
                  <c:v>80.0</c:v>
                </c:pt>
                <c:pt idx="325">
                  <c:v>80.0</c:v>
                </c:pt>
                <c:pt idx="326">
                  <c:v>80.0</c:v>
                </c:pt>
                <c:pt idx="327">
                  <c:v>80.0</c:v>
                </c:pt>
                <c:pt idx="328">
                  <c:v>80.0</c:v>
                </c:pt>
                <c:pt idx="329">
                  <c:v>81.0</c:v>
                </c:pt>
                <c:pt idx="330">
                  <c:v>81.0</c:v>
                </c:pt>
                <c:pt idx="331">
                  <c:v>82.0</c:v>
                </c:pt>
                <c:pt idx="332">
                  <c:v>82.0</c:v>
                </c:pt>
                <c:pt idx="333">
                  <c:v>83.0</c:v>
                </c:pt>
                <c:pt idx="334">
                  <c:v>84.0</c:v>
                </c:pt>
                <c:pt idx="335">
                  <c:v>85.0</c:v>
                </c:pt>
                <c:pt idx="336">
                  <c:v>86.0</c:v>
                </c:pt>
                <c:pt idx="337">
                  <c:v>87.0</c:v>
                </c:pt>
                <c:pt idx="338">
                  <c:v>87.0</c:v>
                </c:pt>
                <c:pt idx="339">
                  <c:v>87.0</c:v>
                </c:pt>
                <c:pt idx="340">
                  <c:v>87.0</c:v>
                </c:pt>
                <c:pt idx="341">
                  <c:v>87.0</c:v>
                </c:pt>
                <c:pt idx="342">
                  <c:v>87.0</c:v>
                </c:pt>
                <c:pt idx="343">
                  <c:v>87.0</c:v>
                </c:pt>
                <c:pt idx="344">
                  <c:v>87.0</c:v>
                </c:pt>
                <c:pt idx="345">
                  <c:v>87.0</c:v>
                </c:pt>
                <c:pt idx="346">
                  <c:v>87.0</c:v>
                </c:pt>
                <c:pt idx="347">
                  <c:v>87.0</c:v>
                </c:pt>
                <c:pt idx="348">
                  <c:v>87.0</c:v>
                </c:pt>
                <c:pt idx="349">
                  <c:v>87.0</c:v>
                </c:pt>
                <c:pt idx="350">
                  <c:v>88.0</c:v>
                </c:pt>
                <c:pt idx="351">
                  <c:v>89.0</c:v>
                </c:pt>
                <c:pt idx="352">
                  <c:v>89.0</c:v>
                </c:pt>
                <c:pt idx="353">
                  <c:v>90.0</c:v>
                </c:pt>
                <c:pt idx="354">
                  <c:v>91.0</c:v>
                </c:pt>
                <c:pt idx="355">
                  <c:v>92.0</c:v>
                </c:pt>
                <c:pt idx="356">
                  <c:v>93.0</c:v>
                </c:pt>
                <c:pt idx="357">
                  <c:v>93.0</c:v>
                </c:pt>
                <c:pt idx="358">
                  <c:v>94.0</c:v>
                </c:pt>
                <c:pt idx="359">
                  <c:v>95.0</c:v>
                </c:pt>
                <c:pt idx="360">
                  <c:v>95.0</c:v>
                </c:pt>
                <c:pt idx="361">
                  <c:v>95.0</c:v>
                </c:pt>
                <c:pt idx="362">
                  <c:v>95.0</c:v>
                </c:pt>
                <c:pt idx="363">
                  <c:v>96.0</c:v>
                </c:pt>
                <c:pt idx="364">
                  <c:v>96.0</c:v>
                </c:pt>
                <c:pt idx="365">
                  <c:v>96.0</c:v>
                </c:pt>
                <c:pt idx="366">
                  <c:v>96.0</c:v>
                </c:pt>
                <c:pt idx="367">
                  <c:v>97.0</c:v>
                </c:pt>
                <c:pt idx="368">
                  <c:v>98.0</c:v>
                </c:pt>
                <c:pt idx="369">
                  <c:v>99.0</c:v>
                </c:pt>
                <c:pt idx="370">
                  <c:v>99.0</c:v>
                </c:pt>
                <c:pt idx="371">
                  <c:v>100.0</c:v>
                </c:pt>
                <c:pt idx="372">
                  <c:v>101.0</c:v>
                </c:pt>
                <c:pt idx="373">
                  <c:v>101.0</c:v>
                </c:pt>
                <c:pt idx="374">
                  <c:v>102.0</c:v>
                </c:pt>
                <c:pt idx="375">
                  <c:v>103.0</c:v>
                </c:pt>
                <c:pt idx="376">
                  <c:v>103.0</c:v>
                </c:pt>
                <c:pt idx="377">
                  <c:v>103.0</c:v>
                </c:pt>
                <c:pt idx="378">
                  <c:v>103.0</c:v>
                </c:pt>
                <c:pt idx="379">
                  <c:v>103.0</c:v>
                </c:pt>
                <c:pt idx="380">
                  <c:v>104.0</c:v>
                </c:pt>
                <c:pt idx="381">
                  <c:v>105.0</c:v>
                </c:pt>
                <c:pt idx="382">
                  <c:v>106.0</c:v>
                </c:pt>
                <c:pt idx="383">
                  <c:v>107.0</c:v>
                </c:pt>
                <c:pt idx="384">
                  <c:v>107.0</c:v>
                </c:pt>
                <c:pt idx="385">
                  <c:v>107.0</c:v>
                </c:pt>
                <c:pt idx="386">
                  <c:v>107.0</c:v>
                </c:pt>
                <c:pt idx="387">
                  <c:v>108.0</c:v>
                </c:pt>
                <c:pt idx="388">
                  <c:v>108.0</c:v>
                </c:pt>
                <c:pt idx="389">
                  <c:v>108.0</c:v>
                </c:pt>
                <c:pt idx="390">
                  <c:v>108.0</c:v>
                </c:pt>
                <c:pt idx="391">
                  <c:v>108.0</c:v>
                </c:pt>
                <c:pt idx="392">
                  <c:v>108.0</c:v>
                </c:pt>
                <c:pt idx="393">
                  <c:v>108.0</c:v>
                </c:pt>
                <c:pt idx="394">
                  <c:v>108.0</c:v>
                </c:pt>
                <c:pt idx="395">
                  <c:v>108.0</c:v>
                </c:pt>
                <c:pt idx="396">
                  <c:v>108.0</c:v>
                </c:pt>
                <c:pt idx="397">
                  <c:v>108.0</c:v>
                </c:pt>
                <c:pt idx="398">
                  <c:v>109.0</c:v>
                </c:pt>
                <c:pt idx="399">
                  <c:v>109.0</c:v>
                </c:pt>
                <c:pt idx="400">
                  <c:v>110.0</c:v>
                </c:pt>
                <c:pt idx="401">
                  <c:v>110.0</c:v>
                </c:pt>
                <c:pt idx="402">
                  <c:v>110.0</c:v>
                </c:pt>
                <c:pt idx="403">
                  <c:v>110.0</c:v>
                </c:pt>
                <c:pt idx="404">
                  <c:v>110.0</c:v>
                </c:pt>
                <c:pt idx="405">
                  <c:v>110.0</c:v>
                </c:pt>
                <c:pt idx="406">
                  <c:v>111.0</c:v>
                </c:pt>
                <c:pt idx="407">
                  <c:v>111.0</c:v>
                </c:pt>
                <c:pt idx="408">
                  <c:v>111.0</c:v>
                </c:pt>
                <c:pt idx="409">
                  <c:v>111.0</c:v>
                </c:pt>
                <c:pt idx="410">
                  <c:v>111.0</c:v>
                </c:pt>
                <c:pt idx="411">
                  <c:v>111.0</c:v>
                </c:pt>
                <c:pt idx="412">
                  <c:v>111.0</c:v>
                </c:pt>
                <c:pt idx="413">
                  <c:v>111.0</c:v>
                </c:pt>
                <c:pt idx="414">
                  <c:v>111.0</c:v>
                </c:pt>
                <c:pt idx="415">
                  <c:v>111.0</c:v>
                </c:pt>
                <c:pt idx="416">
                  <c:v>111.0</c:v>
                </c:pt>
                <c:pt idx="417">
                  <c:v>111.0</c:v>
                </c:pt>
                <c:pt idx="418">
                  <c:v>111.0</c:v>
                </c:pt>
                <c:pt idx="419">
                  <c:v>111.0</c:v>
                </c:pt>
                <c:pt idx="420">
                  <c:v>111.0</c:v>
                </c:pt>
                <c:pt idx="421">
                  <c:v>111.0</c:v>
                </c:pt>
                <c:pt idx="422">
                  <c:v>112.0</c:v>
                </c:pt>
                <c:pt idx="423">
                  <c:v>113.0</c:v>
                </c:pt>
                <c:pt idx="424">
                  <c:v>114.0</c:v>
                </c:pt>
                <c:pt idx="425">
                  <c:v>114.0</c:v>
                </c:pt>
                <c:pt idx="426">
                  <c:v>114.0</c:v>
                </c:pt>
                <c:pt idx="427">
                  <c:v>114.0</c:v>
                </c:pt>
                <c:pt idx="428">
                  <c:v>114.0</c:v>
                </c:pt>
                <c:pt idx="429">
                  <c:v>114.0</c:v>
                </c:pt>
                <c:pt idx="430">
                  <c:v>114.0</c:v>
                </c:pt>
                <c:pt idx="431">
                  <c:v>114.0</c:v>
                </c:pt>
                <c:pt idx="432">
                  <c:v>114.0</c:v>
                </c:pt>
                <c:pt idx="433">
                  <c:v>114.0</c:v>
                </c:pt>
                <c:pt idx="434">
                  <c:v>114.0</c:v>
                </c:pt>
                <c:pt idx="435">
                  <c:v>114.0</c:v>
                </c:pt>
                <c:pt idx="436">
                  <c:v>114.0</c:v>
                </c:pt>
                <c:pt idx="437">
                  <c:v>114.0</c:v>
                </c:pt>
                <c:pt idx="438">
                  <c:v>114.0</c:v>
                </c:pt>
                <c:pt idx="439">
                  <c:v>115.0</c:v>
                </c:pt>
                <c:pt idx="440">
                  <c:v>115.0</c:v>
                </c:pt>
                <c:pt idx="441">
                  <c:v>115.0</c:v>
                </c:pt>
                <c:pt idx="442">
                  <c:v>115.0</c:v>
                </c:pt>
                <c:pt idx="443">
                  <c:v>115.0</c:v>
                </c:pt>
                <c:pt idx="444">
                  <c:v>115.0</c:v>
                </c:pt>
                <c:pt idx="445">
                  <c:v>115.0</c:v>
                </c:pt>
                <c:pt idx="446">
                  <c:v>115.0</c:v>
                </c:pt>
                <c:pt idx="447">
                  <c:v>115.0</c:v>
                </c:pt>
                <c:pt idx="448">
                  <c:v>116.0</c:v>
                </c:pt>
                <c:pt idx="449">
                  <c:v>116.0</c:v>
                </c:pt>
                <c:pt idx="450">
                  <c:v>116.0</c:v>
                </c:pt>
                <c:pt idx="451">
                  <c:v>116.0</c:v>
                </c:pt>
                <c:pt idx="452">
                  <c:v>117.0</c:v>
                </c:pt>
                <c:pt idx="453">
                  <c:v>117.0</c:v>
                </c:pt>
                <c:pt idx="454">
                  <c:v>117.0</c:v>
                </c:pt>
                <c:pt idx="455">
                  <c:v>117.0</c:v>
                </c:pt>
                <c:pt idx="456">
                  <c:v>117.0</c:v>
                </c:pt>
                <c:pt idx="457">
                  <c:v>117.0</c:v>
                </c:pt>
                <c:pt idx="458">
                  <c:v>117.0</c:v>
                </c:pt>
                <c:pt idx="459">
                  <c:v>117.0</c:v>
                </c:pt>
                <c:pt idx="460">
                  <c:v>117.0</c:v>
                </c:pt>
                <c:pt idx="461">
                  <c:v>117.0</c:v>
                </c:pt>
                <c:pt idx="462">
                  <c:v>117.0</c:v>
                </c:pt>
                <c:pt idx="463">
                  <c:v>117.0</c:v>
                </c:pt>
                <c:pt idx="464">
                  <c:v>118.0</c:v>
                </c:pt>
                <c:pt idx="465">
                  <c:v>118.0</c:v>
                </c:pt>
                <c:pt idx="466">
                  <c:v>119.0</c:v>
                </c:pt>
                <c:pt idx="467">
                  <c:v>120.0</c:v>
                </c:pt>
                <c:pt idx="468">
                  <c:v>120.0</c:v>
                </c:pt>
                <c:pt idx="469">
                  <c:v>120.0</c:v>
                </c:pt>
                <c:pt idx="470">
                  <c:v>120.0</c:v>
                </c:pt>
                <c:pt idx="471">
                  <c:v>120.0</c:v>
                </c:pt>
                <c:pt idx="472">
                  <c:v>121.0</c:v>
                </c:pt>
                <c:pt idx="473">
                  <c:v>121.0</c:v>
                </c:pt>
                <c:pt idx="474">
                  <c:v>121.0</c:v>
                </c:pt>
                <c:pt idx="475">
                  <c:v>121.0</c:v>
                </c:pt>
                <c:pt idx="476">
                  <c:v>122.0</c:v>
                </c:pt>
                <c:pt idx="477">
                  <c:v>122.0</c:v>
                </c:pt>
                <c:pt idx="478">
                  <c:v>123.0</c:v>
                </c:pt>
                <c:pt idx="479">
                  <c:v>123.0</c:v>
                </c:pt>
                <c:pt idx="480">
                  <c:v>123.0</c:v>
                </c:pt>
                <c:pt idx="481">
                  <c:v>123.0</c:v>
                </c:pt>
                <c:pt idx="482">
                  <c:v>123.0</c:v>
                </c:pt>
                <c:pt idx="483">
                  <c:v>124.0</c:v>
                </c:pt>
                <c:pt idx="484">
                  <c:v>124.0</c:v>
                </c:pt>
                <c:pt idx="485">
                  <c:v>124.0</c:v>
                </c:pt>
                <c:pt idx="486">
                  <c:v>124.0</c:v>
                </c:pt>
                <c:pt idx="487">
                  <c:v>125.0</c:v>
                </c:pt>
                <c:pt idx="488">
                  <c:v>126.0</c:v>
                </c:pt>
                <c:pt idx="489">
                  <c:v>126.0</c:v>
                </c:pt>
                <c:pt idx="490">
                  <c:v>126.0</c:v>
                </c:pt>
                <c:pt idx="491">
                  <c:v>126.0</c:v>
                </c:pt>
                <c:pt idx="492">
                  <c:v>126.0</c:v>
                </c:pt>
                <c:pt idx="493">
                  <c:v>126.0</c:v>
                </c:pt>
                <c:pt idx="494">
                  <c:v>127.0</c:v>
                </c:pt>
                <c:pt idx="495">
                  <c:v>127.0</c:v>
                </c:pt>
                <c:pt idx="496">
                  <c:v>127.0</c:v>
                </c:pt>
                <c:pt idx="497">
                  <c:v>128.0</c:v>
                </c:pt>
                <c:pt idx="498">
                  <c:v>129.0</c:v>
                </c:pt>
                <c:pt idx="499">
                  <c:v>129.0</c:v>
                </c:pt>
                <c:pt idx="500">
                  <c:v>129.0</c:v>
                </c:pt>
                <c:pt idx="501">
                  <c:v>129.0</c:v>
                </c:pt>
                <c:pt idx="502">
                  <c:v>129.0</c:v>
                </c:pt>
                <c:pt idx="503">
                  <c:v>129.0</c:v>
                </c:pt>
                <c:pt idx="504">
                  <c:v>129.0</c:v>
                </c:pt>
                <c:pt idx="505">
                  <c:v>129.0</c:v>
                </c:pt>
                <c:pt idx="506">
                  <c:v>130.0</c:v>
                </c:pt>
                <c:pt idx="507">
                  <c:v>130.0</c:v>
                </c:pt>
                <c:pt idx="508">
                  <c:v>130.0</c:v>
                </c:pt>
                <c:pt idx="509">
                  <c:v>130.0</c:v>
                </c:pt>
                <c:pt idx="510">
                  <c:v>131.0</c:v>
                </c:pt>
                <c:pt idx="511">
                  <c:v>132.0</c:v>
                </c:pt>
                <c:pt idx="512">
                  <c:v>132.0</c:v>
                </c:pt>
                <c:pt idx="513">
                  <c:v>133.0</c:v>
                </c:pt>
                <c:pt idx="514">
                  <c:v>133.0</c:v>
                </c:pt>
                <c:pt idx="515">
                  <c:v>133.0</c:v>
                </c:pt>
                <c:pt idx="516">
                  <c:v>133.0</c:v>
                </c:pt>
                <c:pt idx="517">
                  <c:v>133.0</c:v>
                </c:pt>
                <c:pt idx="518">
                  <c:v>134.0</c:v>
                </c:pt>
                <c:pt idx="519">
                  <c:v>134.0</c:v>
                </c:pt>
                <c:pt idx="520">
                  <c:v>135.0</c:v>
                </c:pt>
                <c:pt idx="521">
                  <c:v>135.0</c:v>
                </c:pt>
                <c:pt idx="522">
                  <c:v>135.0</c:v>
                </c:pt>
                <c:pt idx="523">
                  <c:v>136.0</c:v>
                </c:pt>
                <c:pt idx="524">
                  <c:v>137.0</c:v>
                </c:pt>
                <c:pt idx="525">
                  <c:v>138.0</c:v>
                </c:pt>
                <c:pt idx="526">
                  <c:v>139.0</c:v>
                </c:pt>
                <c:pt idx="527">
                  <c:v>140.0</c:v>
                </c:pt>
                <c:pt idx="528">
                  <c:v>141.0</c:v>
                </c:pt>
                <c:pt idx="529">
                  <c:v>142.0</c:v>
                </c:pt>
                <c:pt idx="530">
                  <c:v>143.0</c:v>
                </c:pt>
                <c:pt idx="531">
                  <c:v>143.0</c:v>
                </c:pt>
                <c:pt idx="532">
                  <c:v>143.0</c:v>
                </c:pt>
                <c:pt idx="533">
                  <c:v>144.0</c:v>
                </c:pt>
                <c:pt idx="534">
                  <c:v>144.0</c:v>
                </c:pt>
                <c:pt idx="535">
                  <c:v>144.0</c:v>
                </c:pt>
                <c:pt idx="536">
                  <c:v>144.0</c:v>
                </c:pt>
                <c:pt idx="537">
                  <c:v>144.0</c:v>
                </c:pt>
                <c:pt idx="538">
                  <c:v>144.0</c:v>
                </c:pt>
                <c:pt idx="539">
                  <c:v>145.0</c:v>
                </c:pt>
                <c:pt idx="540">
                  <c:v>146.0</c:v>
                </c:pt>
                <c:pt idx="541">
                  <c:v>146.0</c:v>
                </c:pt>
                <c:pt idx="542">
                  <c:v>146.0</c:v>
                </c:pt>
                <c:pt idx="543">
                  <c:v>146.0</c:v>
                </c:pt>
                <c:pt idx="544">
                  <c:v>147.0</c:v>
                </c:pt>
                <c:pt idx="545">
                  <c:v>147.0</c:v>
                </c:pt>
                <c:pt idx="546">
                  <c:v>147.0</c:v>
                </c:pt>
                <c:pt idx="547">
                  <c:v>148.0</c:v>
                </c:pt>
                <c:pt idx="548">
                  <c:v>148.0</c:v>
                </c:pt>
                <c:pt idx="549">
                  <c:v>149.0</c:v>
                </c:pt>
                <c:pt idx="550">
                  <c:v>149.0</c:v>
                </c:pt>
                <c:pt idx="551">
                  <c:v>150.0</c:v>
                </c:pt>
                <c:pt idx="552">
                  <c:v>151.0</c:v>
                </c:pt>
                <c:pt idx="553">
                  <c:v>151.0</c:v>
                </c:pt>
                <c:pt idx="554">
                  <c:v>152.0</c:v>
                </c:pt>
                <c:pt idx="555">
                  <c:v>153.0</c:v>
                </c:pt>
                <c:pt idx="556">
                  <c:v>153.0</c:v>
                </c:pt>
                <c:pt idx="557">
                  <c:v>153.0</c:v>
                </c:pt>
                <c:pt idx="558">
                  <c:v>153.0</c:v>
                </c:pt>
                <c:pt idx="559">
                  <c:v>153.0</c:v>
                </c:pt>
                <c:pt idx="560">
                  <c:v>153.0</c:v>
                </c:pt>
                <c:pt idx="561">
                  <c:v>153.0</c:v>
                </c:pt>
                <c:pt idx="562">
                  <c:v>153.0</c:v>
                </c:pt>
                <c:pt idx="563">
                  <c:v>154.0</c:v>
                </c:pt>
                <c:pt idx="564">
                  <c:v>154.0</c:v>
                </c:pt>
                <c:pt idx="565">
                  <c:v>155.0</c:v>
                </c:pt>
                <c:pt idx="566">
                  <c:v>155.0</c:v>
                </c:pt>
                <c:pt idx="567">
                  <c:v>155.0</c:v>
                </c:pt>
                <c:pt idx="568">
                  <c:v>155.0</c:v>
                </c:pt>
                <c:pt idx="569">
                  <c:v>155.0</c:v>
                </c:pt>
                <c:pt idx="570">
                  <c:v>156.0</c:v>
                </c:pt>
                <c:pt idx="571">
                  <c:v>157.0</c:v>
                </c:pt>
                <c:pt idx="572">
                  <c:v>157.0</c:v>
                </c:pt>
                <c:pt idx="573">
                  <c:v>157.0</c:v>
                </c:pt>
                <c:pt idx="574">
                  <c:v>157.0</c:v>
                </c:pt>
                <c:pt idx="575">
                  <c:v>157.0</c:v>
                </c:pt>
                <c:pt idx="576">
                  <c:v>158.0</c:v>
                </c:pt>
                <c:pt idx="577">
                  <c:v>158.0</c:v>
                </c:pt>
                <c:pt idx="578">
                  <c:v>158.0</c:v>
                </c:pt>
                <c:pt idx="579">
                  <c:v>158.0</c:v>
                </c:pt>
                <c:pt idx="580">
                  <c:v>158.0</c:v>
                </c:pt>
                <c:pt idx="581">
                  <c:v>158.0</c:v>
                </c:pt>
                <c:pt idx="582">
                  <c:v>159.0</c:v>
                </c:pt>
                <c:pt idx="583">
                  <c:v>160.0</c:v>
                </c:pt>
                <c:pt idx="584">
                  <c:v>160.0</c:v>
                </c:pt>
                <c:pt idx="585">
                  <c:v>160.0</c:v>
                </c:pt>
                <c:pt idx="586">
                  <c:v>160.0</c:v>
                </c:pt>
                <c:pt idx="587">
                  <c:v>160.0</c:v>
                </c:pt>
                <c:pt idx="588">
                  <c:v>160.0</c:v>
                </c:pt>
                <c:pt idx="589">
                  <c:v>161.0</c:v>
                </c:pt>
                <c:pt idx="590">
                  <c:v>161.0</c:v>
                </c:pt>
                <c:pt idx="591">
                  <c:v>161.0</c:v>
                </c:pt>
                <c:pt idx="592">
                  <c:v>161.0</c:v>
                </c:pt>
                <c:pt idx="593">
                  <c:v>162.0</c:v>
                </c:pt>
                <c:pt idx="594">
                  <c:v>163.0</c:v>
                </c:pt>
                <c:pt idx="595">
                  <c:v>164.0</c:v>
                </c:pt>
                <c:pt idx="596">
                  <c:v>164.0</c:v>
                </c:pt>
                <c:pt idx="597">
                  <c:v>164.0</c:v>
                </c:pt>
                <c:pt idx="598">
                  <c:v>164.0</c:v>
                </c:pt>
                <c:pt idx="599">
                  <c:v>164.0</c:v>
                </c:pt>
                <c:pt idx="600">
                  <c:v>164.0</c:v>
                </c:pt>
                <c:pt idx="601">
                  <c:v>164.0</c:v>
                </c:pt>
                <c:pt idx="602">
                  <c:v>165.0</c:v>
                </c:pt>
                <c:pt idx="603">
                  <c:v>166.0</c:v>
                </c:pt>
                <c:pt idx="604">
                  <c:v>167.0</c:v>
                </c:pt>
                <c:pt idx="605">
                  <c:v>167.0</c:v>
                </c:pt>
                <c:pt idx="606">
                  <c:v>167.0</c:v>
                </c:pt>
                <c:pt idx="607">
                  <c:v>168.0</c:v>
                </c:pt>
                <c:pt idx="608">
                  <c:v>169.0</c:v>
                </c:pt>
                <c:pt idx="609">
                  <c:v>169.0</c:v>
                </c:pt>
                <c:pt idx="610">
                  <c:v>169.0</c:v>
                </c:pt>
                <c:pt idx="611">
                  <c:v>170.0</c:v>
                </c:pt>
                <c:pt idx="612">
                  <c:v>170.0</c:v>
                </c:pt>
                <c:pt idx="613">
                  <c:v>170.0</c:v>
                </c:pt>
                <c:pt idx="614">
                  <c:v>170.0</c:v>
                </c:pt>
                <c:pt idx="615">
                  <c:v>170.0</c:v>
                </c:pt>
                <c:pt idx="616">
                  <c:v>170.0</c:v>
                </c:pt>
                <c:pt idx="617">
                  <c:v>170.0</c:v>
                </c:pt>
                <c:pt idx="618">
                  <c:v>170.0</c:v>
                </c:pt>
                <c:pt idx="619">
                  <c:v>171.0</c:v>
                </c:pt>
                <c:pt idx="620">
                  <c:v>172.0</c:v>
                </c:pt>
                <c:pt idx="621">
                  <c:v>173.0</c:v>
                </c:pt>
                <c:pt idx="622">
                  <c:v>174.0</c:v>
                </c:pt>
                <c:pt idx="623">
                  <c:v>174.0</c:v>
                </c:pt>
                <c:pt idx="624">
                  <c:v>174.0</c:v>
                </c:pt>
                <c:pt idx="625">
                  <c:v>175.0</c:v>
                </c:pt>
                <c:pt idx="626">
                  <c:v>176.0</c:v>
                </c:pt>
                <c:pt idx="627">
                  <c:v>176.0</c:v>
                </c:pt>
                <c:pt idx="628">
                  <c:v>177.0</c:v>
                </c:pt>
                <c:pt idx="629">
                  <c:v>177.0</c:v>
                </c:pt>
                <c:pt idx="630">
                  <c:v>178.0</c:v>
                </c:pt>
                <c:pt idx="631">
                  <c:v>179.0</c:v>
                </c:pt>
                <c:pt idx="632">
                  <c:v>180.0</c:v>
                </c:pt>
                <c:pt idx="633">
                  <c:v>180.0</c:v>
                </c:pt>
                <c:pt idx="634">
                  <c:v>180.0</c:v>
                </c:pt>
                <c:pt idx="635">
                  <c:v>180.0</c:v>
                </c:pt>
                <c:pt idx="636">
                  <c:v>181.0</c:v>
                </c:pt>
                <c:pt idx="637">
                  <c:v>181.0</c:v>
                </c:pt>
                <c:pt idx="638">
                  <c:v>181.0</c:v>
                </c:pt>
                <c:pt idx="639">
                  <c:v>181.0</c:v>
                </c:pt>
                <c:pt idx="640">
                  <c:v>181.0</c:v>
                </c:pt>
                <c:pt idx="641">
                  <c:v>181.0</c:v>
                </c:pt>
                <c:pt idx="642">
                  <c:v>181.0</c:v>
                </c:pt>
                <c:pt idx="643">
                  <c:v>181.0</c:v>
                </c:pt>
                <c:pt idx="644">
                  <c:v>181.0</c:v>
                </c:pt>
                <c:pt idx="645">
                  <c:v>181.0</c:v>
                </c:pt>
                <c:pt idx="646">
                  <c:v>181.0</c:v>
                </c:pt>
                <c:pt idx="647">
                  <c:v>181.0</c:v>
                </c:pt>
                <c:pt idx="648">
                  <c:v>181.0</c:v>
                </c:pt>
                <c:pt idx="649">
                  <c:v>182.0</c:v>
                </c:pt>
                <c:pt idx="650">
                  <c:v>182.0</c:v>
                </c:pt>
                <c:pt idx="651">
                  <c:v>182.0</c:v>
                </c:pt>
                <c:pt idx="652">
                  <c:v>183.0</c:v>
                </c:pt>
                <c:pt idx="653">
                  <c:v>183.0</c:v>
                </c:pt>
                <c:pt idx="654">
                  <c:v>183.0</c:v>
                </c:pt>
                <c:pt idx="655">
                  <c:v>183.0</c:v>
                </c:pt>
                <c:pt idx="656">
                  <c:v>184.0</c:v>
                </c:pt>
                <c:pt idx="657">
                  <c:v>184.0</c:v>
                </c:pt>
                <c:pt idx="658">
                  <c:v>185.0</c:v>
                </c:pt>
                <c:pt idx="659">
                  <c:v>185.0</c:v>
                </c:pt>
                <c:pt idx="660">
                  <c:v>186.0</c:v>
                </c:pt>
                <c:pt idx="661">
                  <c:v>186.0</c:v>
                </c:pt>
                <c:pt idx="662">
                  <c:v>186.0</c:v>
                </c:pt>
                <c:pt idx="663">
                  <c:v>186.0</c:v>
                </c:pt>
                <c:pt idx="664">
                  <c:v>187.0</c:v>
                </c:pt>
                <c:pt idx="665">
                  <c:v>188.0</c:v>
                </c:pt>
                <c:pt idx="666">
                  <c:v>188.0</c:v>
                </c:pt>
                <c:pt idx="667">
                  <c:v>189.0</c:v>
                </c:pt>
                <c:pt idx="668">
                  <c:v>189.0</c:v>
                </c:pt>
                <c:pt idx="669">
                  <c:v>190.0</c:v>
                </c:pt>
                <c:pt idx="670">
                  <c:v>190.0</c:v>
                </c:pt>
                <c:pt idx="671">
                  <c:v>190.0</c:v>
                </c:pt>
                <c:pt idx="672">
                  <c:v>190.0</c:v>
                </c:pt>
                <c:pt idx="673">
                  <c:v>191.0</c:v>
                </c:pt>
                <c:pt idx="674">
                  <c:v>192.0</c:v>
                </c:pt>
                <c:pt idx="675">
                  <c:v>193.0</c:v>
                </c:pt>
                <c:pt idx="676">
                  <c:v>193.0</c:v>
                </c:pt>
                <c:pt idx="677">
                  <c:v>193.0</c:v>
                </c:pt>
                <c:pt idx="678">
                  <c:v>193.0</c:v>
                </c:pt>
                <c:pt idx="679">
                  <c:v>193.0</c:v>
                </c:pt>
                <c:pt idx="680">
                  <c:v>193.0</c:v>
                </c:pt>
                <c:pt idx="681">
                  <c:v>193.0</c:v>
                </c:pt>
                <c:pt idx="682">
                  <c:v>193.0</c:v>
                </c:pt>
                <c:pt idx="683">
                  <c:v>193.0</c:v>
                </c:pt>
                <c:pt idx="684">
                  <c:v>193.0</c:v>
                </c:pt>
                <c:pt idx="685">
                  <c:v>194.0</c:v>
                </c:pt>
                <c:pt idx="686">
                  <c:v>194.0</c:v>
                </c:pt>
                <c:pt idx="687">
                  <c:v>195.0</c:v>
                </c:pt>
                <c:pt idx="688">
                  <c:v>195.0</c:v>
                </c:pt>
                <c:pt idx="689">
                  <c:v>195.0</c:v>
                </c:pt>
                <c:pt idx="690">
                  <c:v>195.0</c:v>
                </c:pt>
                <c:pt idx="691">
                  <c:v>195.0</c:v>
                </c:pt>
                <c:pt idx="692">
                  <c:v>195.0</c:v>
                </c:pt>
                <c:pt idx="693">
                  <c:v>195.0</c:v>
                </c:pt>
                <c:pt idx="694">
                  <c:v>195.0</c:v>
                </c:pt>
                <c:pt idx="695">
                  <c:v>195.0</c:v>
                </c:pt>
                <c:pt idx="696">
                  <c:v>195.0</c:v>
                </c:pt>
                <c:pt idx="697">
                  <c:v>195.0</c:v>
                </c:pt>
                <c:pt idx="698">
                  <c:v>195.0</c:v>
                </c:pt>
                <c:pt idx="699">
                  <c:v>195.0</c:v>
                </c:pt>
                <c:pt idx="700">
                  <c:v>195.0</c:v>
                </c:pt>
                <c:pt idx="701">
                  <c:v>195.0</c:v>
                </c:pt>
                <c:pt idx="702">
                  <c:v>195.0</c:v>
                </c:pt>
                <c:pt idx="703">
                  <c:v>195.0</c:v>
                </c:pt>
                <c:pt idx="704">
                  <c:v>195.0</c:v>
                </c:pt>
                <c:pt idx="705">
                  <c:v>195.0</c:v>
                </c:pt>
                <c:pt idx="706">
                  <c:v>195.0</c:v>
                </c:pt>
                <c:pt idx="707">
                  <c:v>195.0</c:v>
                </c:pt>
                <c:pt idx="708">
                  <c:v>195.0</c:v>
                </c:pt>
                <c:pt idx="709">
                  <c:v>195.0</c:v>
                </c:pt>
                <c:pt idx="710">
                  <c:v>195.0</c:v>
                </c:pt>
                <c:pt idx="711">
                  <c:v>195.0</c:v>
                </c:pt>
                <c:pt idx="712">
                  <c:v>195.0</c:v>
                </c:pt>
                <c:pt idx="713">
                  <c:v>196.0</c:v>
                </c:pt>
                <c:pt idx="714">
                  <c:v>196.0</c:v>
                </c:pt>
                <c:pt idx="715">
                  <c:v>196.0</c:v>
                </c:pt>
                <c:pt idx="716">
                  <c:v>197.0</c:v>
                </c:pt>
                <c:pt idx="717">
                  <c:v>197.0</c:v>
                </c:pt>
                <c:pt idx="718">
                  <c:v>197.0</c:v>
                </c:pt>
                <c:pt idx="719">
                  <c:v>197.0</c:v>
                </c:pt>
                <c:pt idx="720">
                  <c:v>197.0</c:v>
                </c:pt>
                <c:pt idx="721">
                  <c:v>197.0</c:v>
                </c:pt>
                <c:pt idx="722">
                  <c:v>197.0</c:v>
                </c:pt>
                <c:pt idx="723">
                  <c:v>197.0</c:v>
                </c:pt>
                <c:pt idx="724">
                  <c:v>197.0</c:v>
                </c:pt>
                <c:pt idx="725">
                  <c:v>197.0</c:v>
                </c:pt>
                <c:pt idx="726">
                  <c:v>197.0</c:v>
                </c:pt>
                <c:pt idx="727">
                  <c:v>198.0</c:v>
                </c:pt>
                <c:pt idx="728">
                  <c:v>199.0</c:v>
                </c:pt>
                <c:pt idx="729">
                  <c:v>199.0</c:v>
                </c:pt>
                <c:pt idx="730">
                  <c:v>200.0</c:v>
                </c:pt>
                <c:pt idx="731">
                  <c:v>201.0</c:v>
                </c:pt>
                <c:pt idx="732">
                  <c:v>201.0</c:v>
                </c:pt>
                <c:pt idx="733">
                  <c:v>201.0</c:v>
                </c:pt>
                <c:pt idx="734">
                  <c:v>201.0</c:v>
                </c:pt>
                <c:pt idx="735">
                  <c:v>201.0</c:v>
                </c:pt>
                <c:pt idx="736">
                  <c:v>201.0</c:v>
                </c:pt>
                <c:pt idx="737">
                  <c:v>201.0</c:v>
                </c:pt>
                <c:pt idx="738">
                  <c:v>201.0</c:v>
                </c:pt>
                <c:pt idx="739">
                  <c:v>201.0</c:v>
                </c:pt>
                <c:pt idx="740">
                  <c:v>201.0</c:v>
                </c:pt>
                <c:pt idx="741">
                  <c:v>201.0</c:v>
                </c:pt>
                <c:pt idx="742">
                  <c:v>201.0</c:v>
                </c:pt>
                <c:pt idx="743">
                  <c:v>201.0</c:v>
                </c:pt>
                <c:pt idx="744">
                  <c:v>201.0</c:v>
                </c:pt>
                <c:pt idx="745">
                  <c:v>201.0</c:v>
                </c:pt>
                <c:pt idx="746">
                  <c:v>201.0</c:v>
                </c:pt>
                <c:pt idx="747">
                  <c:v>201.0</c:v>
                </c:pt>
                <c:pt idx="748">
                  <c:v>201.0</c:v>
                </c:pt>
                <c:pt idx="749">
                  <c:v>201.0</c:v>
                </c:pt>
                <c:pt idx="750">
                  <c:v>201.0</c:v>
                </c:pt>
                <c:pt idx="751">
                  <c:v>201.0</c:v>
                </c:pt>
                <c:pt idx="752">
                  <c:v>201.0</c:v>
                </c:pt>
                <c:pt idx="753">
                  <c:v>201.0</c:v>
                </c:pt>
                <c:pt idx="754">
                  <c:v>201.0</c:v>
                </c:pt>
                <c:pt idx="755">
                  <c:v>201.0</c:v>
                </c:pt>
                <c:pt idx="756">
                  <c:v>201.0</c:v>
                </c:pt>
                <c:pt idx="757">
                  <c:v>202.0</c:v>
                </c:pt>
                <c:pt idx="758">
                  <c:v>203.0</c:v>
                </c:pt>
                <c:pt idx="759">
                  <c:v>204.0</c:v>
                </c:pt>
                <c:pt idx="760">
                  <c:v>205.0</c:v>
                </c:pt>
                <c:pt idx="761">
                  <c:v>206.0</c:v>
                </c:pt>
                <c:pt idx="762">
                  <c:v>207.0</c:v>
                </c:pt>
                <c:pt idx="763">
                  <c:v>207.0</c:v>
                </c:pt>
                <c:pt idx="764">
                  <c:v>207.0</c:v>
                </c:pt>
                <c:pt idx="765">
                  <c:v>208.0</c:v>
                </c:pt>
                <c:pt idx="766">
                  <c:v>209.0</c:v>
                </c:pt>
                <c:pt idx="767">
                  <c:v>209.0</c:v>
                </c:pt>
                <c:pt idx="768">
                  <c:v>210.0</c:v>
                </c:pt>
                <c:pt idx="769">
                  <c:v>210.0</c:v>
                </c:pt>
                <c:pt idx="770">
                  <c:v>210.0</c:v>
                </c:pt>
                <c:pt idx="771">
                  <c:v>211.0</c:v>
                </c:pt>
                <c:pt idx="772">
                  <c:v>211.0</c:v>
                </c:pt>
                <c:pt idx="773">
                  <c:v>211.0</c:v>
                </c:pt>
                <c:pt idx="774">
                  <c:v>211.0</c:v>
                </c:pt>
                <c:pt idx="775">
                  <c:v>211.0</c:v>
                </c:pt>
                <c:pt idx="776">
                  <c:v>212.0</c:v>
                </c:pt>
                <c:pt idx="777">
                  <c:v>212.0</c:v>
                </c:pt>
                <c:pt idx="778">
                  <c:v>212.0</c:v>
                </c:pt>
                <c:pt idx="779">
                  <c:v>212.0</c:v>
                </c:pt>
                <c:pt idx="780">
                  <c:v>212.0</c:v>
                </c:pt>
                <c:pt idx="781">
                  <c:v>212.0</c:v>
                </c:pt>
                <c:pt idx="782">
                  <c:v>212.0</c:v>
                </c:pt>
                <c:pt idx="783">
                  <c:v>212.0</c:v>
                </c:pt>
                <c:pt idx="784">
                  <c:v>212.0</c:v>
                </c:pt>
                <c:pt idx="785">
                  <c:v>212.0</c:v>
                </c:pt>
                <c:pt idx="786">
                  <c:v>213.0</c:v>
                </c:pt>
                <c:pt idx="787">
                  <c:v>214.0</c:v>
                </c:pt>
                <c:pt idx="788">
                  <c:v>214.0</c:v>
                </c:pt>
                <c:pt idx="789">
                  <c:v>214.0</c:v>
                </c:pt>
                <c:pt idx="790">
                  <c:v>214.0</c:v>
                </c:pt>
                <c:pt idx="791">
                  <c:v>214.0</c:v>
                </c:pt>
                <c:pt idx="792">
                  <c:v>214.0</c:v>
                </c:pt>
                <c:pt idx="793">
                  <c:v>215.0</c:v>
                </c:pt>
                <c:pt idx="794">
                  <c:v>215.0</c:v>
                </c:pt>
                <c:pt idx="795">
                  <c:v>215.0</c:v>
                </c:pt>
                <c:pt idx="796">
                  <c:v>215.0</c:v>
                </c:pt>
                <c:pt idx="797">
                  <c:v>215.0</c:v>
                </c:pt>
                <c:pt idx="798">
                  <c:v>215.0</c:v>
                </c:pt>
                <c:pt idx="799">
                  <c:v>215.0</c:v>
                </c:pt>
                <c:pt idx="800">
                  <c:v>215.0</c:v>
                </c:pt>
                <c:pt idx="801">
                  <c:v>215.0</c:v>
                </c:pt>
                <c:pt idx="802">
                  <c:v>216.0</c:v>
                </c:pt>
                <c:pt idx="803">
                  <c:v>217.0</c:v>
                </c:pt>
                <c:pt idx="804">
                  <c:v>217.0</c:v>
                </c:pt>
                <c:pt idx="805">
                  <c:v>217.0</c:v>
                </c:pt>
                <c:pt idx="806">
                  <c:v>217.0</c:v>
                </c:pt>
                <c:pt idx="807">
                  <c:v>217.0</c:v>
                </c:pt>
                <c:pt idx="808">
                  <c:v>217.0</c:v>
                </c:pt>
                <c:pt idx="809">
                  <c:v>218.0</c:v>
                </c:pt>
                <c:pt idx="810">
                  <c:v>218.0</c:v>
                </c:pt>
                <c:pt idx="811">
                  <c:v>219.0</c:v>
                </c:pt>
                <c:pt idx="812">
                  <c:v>219.0</c:v>
                </c:pt>
                <c:pt idx="813">
                  <c:v>219.0</c:v>
                </c:pt>
                <c:pt idx="814">
                  <c:v>220.0</c:v>
                </c:pt>
                <c:pt idx="815">
                  <c:v>220.0</c:v>
                </c:pt>
                <c:pt idx="816">
                  <c:v>220.0</c:v>
                </c:pt>
                <c:pt idx="817">
                  <c:v>220.0</c:v>
                </c:pt>
                <c:pt idx="818">
                  <c:v>220.0</c:v>
                </c:pt>
                <c:pt idx="819">
                  <c:v>220.0</c:v>
                </c:pt>
                <c:pt idx="820">
                  <c:v>221.0</c:v>
                </c:pt>
                <c:pt idx="821">
                  <c:v>221.0</c:v>
                </c:pt>
                <c:pt idx="822">
                  <c:v>221.0</c:v>
                </c:pt>
                <c:pt idx="823">
                  <c:v>222.0</c:v>
                </c:pt>
                <c:pt idx="824">
                  <c:v>222.0</c:v>
                </c:pt>
                <c:pt idx="825">
                  <c:v>223.0</c:v>
                </c:pt>
                <c:pt idx="826">
                  <c:v>223.0</c:v>
                </c:pt>
                <c:pt idx="827">
                  <c:v>223.0</c:v>
                </c:pt>
                <c:pt idx="828">
                  <c:v>223.0</c:v>
                </c:pt>
                <c:pt idx="829">
                  <c:v>223.0</c:v>
                </c:pt>
                <c:pt idx="830">
                  <c:v>223.0</c:v>
                </c:pt>
                <c:pt idx="831">
                  <c:v>223.0</c:v>
                </c:pt>
                <c:pt idx="832">
                  <c:v>224.0</c:v>
                </c:pt>
                <c:pt idx="833">
                  <c:v>224.0</c:v>
                </c:pt>
                <c:pt idx="834">
                  <c:v>224.0</c:v>
                </c:pt>
                <c:pt idx="835">
                  <c:v>225.0</c:v>
                </c:pt>
                <c:pt idx="836">
                  <c:v>225.0</c:v>
                </c:pt>
                <c:pt idx="837">
                  <c:v>225.0</c:v>
                </c:pt>
                <c:pt idx="838">
                  <c:v>225.0</c:v>
                </c:pt>
                <c:pt idx="839">
                  <c:v>226.0</c:v>
                </c:pt>
                <c:pt idx="840">
                  <c:v>226.0</c:v>
                </c:pt>
                <c:pt idx="841">
                  <c:v>226.0</c:v>
                </c:pt>
                <c:pt idx="842">
                  <c:v>227.0</c:v>
                </c:pt>
                <c:pt idx="843">
                  <c:v>228.0</c:v>
                </c:pt>
                <c:pt idx="844">
                  <c:v>228.0</c:v>
                </c:pt>
                <c:pt idx="845">
                  <c:v>228.0</c:v>
                </c:pt>
                <c:pt idx="846">
                  <c:v>228.0</c:v>
                </c:pt>
                <c:pt idx="847">
                  <c:v>228.0</c:v>
                </c:pt>
                <c:pt idx="848">
                  <c:v>228.0</c:v>
                </c:pt>
                <c:pt idx="849">
                  <c:v>228.0</c:v>
                </c:pt>
                <c:pt idx="850">
                  <c:v>229.0</c:v>
                </c:pt>
                <c:pt idx="851">
                  <c:v>230.0</c:v>
                </c:pt>
                <c:pt idx="852">
                  <c:v>231.0</c:v>
                </c:pt>
                <c:pt idx="853">
                  <c:v>232.0</c:v>
                </c:pt>
                <c:pt idx="854">
                  <c:v>232.0</c:v>
                </c:pt>
                <c:pt idx="855">
                  <c:v>232.0</c:v>
                </c:pt>
                <c:pt idx="856">
                  <c:v>232.0</c:v>
                </c:pt>
                <c:pt idx="857">
                  <c:v>232.0</c:v>
                </c:pt>
                <c:pt idx="858">
                  <c:v>232.0</c:v>
                </c:pt>
                <c:pt idx="859">
                  <c:v>232.0</c:v>
                </c:pt>
                <c:pt idx="860">
                  <c:v>232.0</c:v>
                </c:pt>
                <c:pt idx="861">
                  <c:v>232.0</c:v>
                </c:pt>
                <c:pt idx="862">
                  <c:v>232.0</c:v>
                </c:pt>
                <c:pt idx="863">
                  <c:v>232.0</c:v>
                </c:pt>
                <c:pt idx="864">
                  <c:v>232.0</c:v>
                </c:pt>
                <c:pt idx="865">
                  <c:v>232.0</c:v>
                </c:pt>
                <c:pt idx="866">
                  <c:v>232.0</c:v>
                </c:pt>
                <c:pt idx="867">
                  <c:v>233.0</c:v>
                </c:pt>
                <c:pt idx="868">
                  <c:v>233.0</c:v>
                </c:pt>
                <c:pt idx="869">
                  <c:v>233.0</c:v>
                </c:pt>
                <c:pt idx="870">
                  <c:v>234.0</c:v>
                </c:pt>
                <c:pt idx="871">
                  <c:v>235.0</c:v>
                </c:pt>
                <c:pt idx="872">
                  <c:v>235.0</c:v>
                </c:pt>
                <c:pt idx="873">
                  <c:v>235.0</c:v>
                </c:pt>
                <c:pt idx="874">
                  <c:v>236.0</c:v>
                </c:pt>
                <c:pt idx="875">
                  <c:v>237.0</c:v>
                </c:pt>
                <c:pt idx="876">
                  <c:v>238.0</c:v>
                </c:pt>
                <c:pt idx="877">
                  <c:v>238.0</c:v>
                </c:pt>
                <c:pt idx="878">
                  <c:v>238.0</c:v>
                </c:pt>
                <c:pt idx="879">
                  <c:v>239.0</c:v>
                </c:pt>
                <c:pt idx="880">
                  <c:v>240.0</c:v>
                </c:pt>
                <c:pt idx="881">
                  <c:v>240.0</c:v>
                </c:pt>
                <c:pt idx="882">
                  <c:v>240.0</c:v>
                </c:pt>
                <c:pt idx="883">
                  <c:v>241.0</c:v>
                </c:pt>
                <c:pt idx="884">
                  <c:v>241.0</c:v>
                </c:pt>
                <c:pt idx="885">
                  <c:v>241.0</c:v>
                </c:pt>
                <c:pt idx="886">
                  <c:v>241.0</c:v>
                </c:pt>
                <c:pt idx="887">
                  <c:v>241.0</c:v>
                </c:pt>
                <c:pt idx="888">
                  <c:v>241.0</c:v>
                </c:pt>
                <c:pt idx="889">
                  <c:v>241.0</c:v>
                </c:pt>
                <c:pt idx="890">
                  <c:v>241.0</c:v>
                </c:pt>
                <c:pt idx="891">
                  <c:v>241.0</c:v>
                </c:pt>
                <c:pt idx="892">
                  <c:v>242.0</c:v>
                </c:pt>
                <c:pt idx="893">
                  <c:v>242.0</c:v>
                </c:pt>
                <c:pt idx="894">
                  <c:v>242.0</c:v>
                </c:pt>
                <c:pt idx="895">
                  <c:v>242.0</c:v>
                </c:pt>
                <c:pt idx="896">
                  <c:v>242.0</c:v>
                </c:pt>
                <c:pt idx="897">
                  <c:v>242.0</c:v>
                </c:pt>
                <c:pt idx="898">
                  <c:v>242.0</c:v>
                </c:pt>
                <c:pt idx="899">
                  <c:v>242.0</c:v>
                </c:pt>
                <c:pt idx="900">
                  <c:v>242.0</c:v>
                </c:pt>
                <c:pt idx="901">
                  <c:v>242.0</c:v>
                </c:pt>
                <c:pt idx="902">
                  <c:v>243.0</c:v>
                </c:pt>
                <c:pt idx="903">
                  <c:v>243.0</c:v>
                </c:pt>
                <c:pt idx="904">
                  <c:v>244.0</c:v>
                </c:pt>
                <c:pt idx="905">
                  <c:v>244.0</c:v>
                </c:pt>
                <c:pt idx="906">
                  <c:v>244.0</c:v>
                </c:pt>
                <c:pt idx="907">
                  <c:v>245.0</c:v>
                </c:pt>
                <c:pt idx="908">
                  <c:v>245.0</c:v>
                </c:pt>
                <c:pt idx="909">
                  <c:v>245.0</c:v>
                </c:pt>
                <c:pt idx="910">
                  <c:v>245.0</c:v>
                </c:pt>
                <c:pt idx="911">
                  <c:v>245.0</c:v>
                </c:pt>
                <c:pt idx="912">
                  <c:v>245.0</c:v>
                </c:pt>
                <c:pt idx="913">
                  <c:v>245.0</c:v>
                </c:pt>
                <c:pt idx="914">
                  <c:v>245.0</c:v>
                </c:pt>
                <c:pt idx="915">
                  <c:v>246.0</c:v>
                </c:pt>
                <c:pt idx="916">
                  <c:v>247.0</c:v>
                </c:pt>
                <c:pt idx="917">
                  <c:v>247.0</c:v>
                </c:pt>
                <c:pt idx="918">
                  <c:v>247.0</c:v>
                </c:pt>
                <c:pt idx="919">
                  <c:v>247.0</c:v>
                </c:pt>
                <c:pt idx="920">
                  <c:v>248.0</c:v>
                </c:pt>
                <c:pt idx="921">
                  <c:v>248.0</c:v>
                </c:pt>
                <c:pt idx="922">
                  <c:v>248.0</c:v>
                </c:pt>
                <c:pt idx="923">
                  <c:v>249.0</c:v>
                </c:pt>
                <c:pt idx="924">
                  <c:v>250.0</c:v>
                </c:pt>
                <c:pt idx="925">
                  <c:v>250.0</c:v>
                </c:pt>
                <c:pt idx="926">
                  <c:v>250.0</c:v>
                </c:pt>
                <c:pt idx="927">
                  <c:v>250.0</c:v>
                </c:pt>
                <c:pt idx="928">
                  <c:v>251.0</c:v>
                </c:pt>
                <c:pt idx="929">
                  <c:v>251.0</c:v>
                </c:pt>
                <c:pt idx="930">
                  <c:v>251.0</c:v>
                </c:pt>
                <c:pt idx="931">
                  <c:v>252.0</c:v>
                </c:pt>
                <c:pt idx="932">
                  <c:v>252.0</c:v>
                </c:pt>
                <c:pt idx="933">
                  <c:v>252.0</c:v>
                </c:pt>
                <c:pt idx="934">
                  <c:v>252.0</c:v>
                </c:pt>
                <c:pt idx="935">
                  <c:v>252.0</c:v>
                </c:pt>
                <c:pt idx="936">
                  <c:v>253.0</c:v>
                </c:pt>
                <c:pt idx="937">
                  <c:v>254.0</c:v>
                </c:pt>
                <c:pt idx="938">
                  <c:v>255.0</c:v>
                </c:pt>
                <c:pt idx="939">
                  <c:v>255.0</c:v>
                </c:pt>
                <c:pt idx="940">
                  <c:v>255.0</c:v>
                </c:pt>
                <c:pt idx="941">
                  <c:v>255.0</c:v>
                </c:pt>
                <c:pt idx="942">
                  <c:v>255.0</c:v>
                </c:pt>
                <c:pt idx="943">
                  <c:v>255.0</c:v>
                </c:pt>
                <c:pt idx="944">
                  <c:v>255.0</c:v>
                </c:pt>
                <c:pt idx="945">
                  <c:v>256.0</c:v>
                </c:pt>
                <c:pt idx="946">
                  <c:v>256.0</c:v>
                </c:pt>
                <c:pt idx="947">
                  <c:v>256.0</c:v>
                </c:pt>
                <c:pt idx="948">
                  <c:v>257.0</c:v>
                </c:pt>
                <c:pt idx="949">
                  <c:v>257.0</c:v>
                </c:pt>
                <c:pt idx="950">
                  <c:v>257.0</c:v>
                </c:pt>
                <c:pt idx="951">
                  <c:v>257.0</c:v>
                </c:pt>
                <c:pt idx="952">
                  <c:v>257.0</c:v>
                </c:pt>
                <c:pt idx="953">
                  <c:v>258.0</c:v>
                </c:pt>
                <c:pt idx="954">
                  <c:v>259.0</c:v>
                </c:pt>
                <c:pt idx="955">
                  <c:v>260.0</c:v>
                </c:pt>
                <c:pt idx="956">
                  <c:v>260.0</c:v>
                </c:pt>
                <c:pt idx="957">
                  <c:v>260.0</c:v>
                </c:pt>
                <c:pt idx="958">
                  <c:v>260.0</c:v>
                </c:pt>
                <c:pt idx="959">
                  <c:v>260.0</c:v>
                </c:pt>
                <c:pt idx="960">
                  <c:v>260.0</c:v>
                </c:pt>
                <c:pt idx="961">
                  <c:v>261.0</c:v>
                </c:pt>
                <c:pt idx="962">
                  <c:v>262.0</c:v>
                </c:pt>
                <c:pt idx="963">
                  <c:v>263.0</c:v>
                </c:pt>
                <c:pt idx="964">
                  <c:v>264.0</c:v>
                </c:pt>
                <c:pt idx="965">
                  <c:v>264.0</c:v>
                </c:pt>
                <c:pt idx="966">
                  <c:v>265.0</c:v>
                </c:pt>
                <c:pt idx="967">
                  <c:v>266.0</c:v>
                </c:pt>
                <c:pt idx="968">
                  <c:v>266.0</c:v>
                </c:pt>
                <c:pt idx="969">
                  <c:v>266.0</c:v>
                </c:pt>
                <c:pt idx="970">
                  <c:v>266.0</c:v>
                </c:pt>
                <c:pt idx="971">
                  <c:v>266.0</c:v>
                </c:pt>
                <c:pt idx="972">
                  <c:v>266.0</c:v>
                </c:pt>
                <c:pt idx="973">
                  <c:v>266.0</c:v>
                </c:pt>
                <c:pt idx="974">
                  <c:v>266.0</c:v>
                </c:pt>
                <c:pt idx="975">
                  <c:v>266.0</c:v>
                </c:pt>
                <c:pt idx="976">
                  <c:v>266.0</c:v>
                </c:pt>
                <c:pt idx="977">
                  <c:v>266.0</c:v>
                </c:pt>
                <c:pt idx="978">
                  <c:v>266.0</c:v>
                </c:pt>
                <c:pt idx="979">
                  <c:v>266.0</c:v>
                </c:pt>
                <c:pt idx="980">
                  <c:v>266.0</c:v>
                </c:pt>
                <c:pt idx="981">
                  <c:v>266.0</c:v>
                </c:pt>
                <c:pt idx="982">
                  <c:v>266.0</c:v>
                </c:pt>
                <c:pt idx="983">
                  <c:v>266.0</c:v>
                </c:pt>
                <c:pt idx="984">
                  <c:v>267.0</c:v>
                </c:pt>
                <c:pt idx="985">
                  <c:v>268.0</c:v>
                </c:pt>
                <c:pt idx="986">
                  <c:v>269.0</c:v>
                </c:pt>
                <c:pt idx="987">
                  <c:v>270.0</c:v>
                </c:pt>
                <c:pt idx="988">
                  <c:v>271.0</c:v>
                </c:pt>
                <c:pt idx="989">
                  <c:v>272.0</c:v>
                </c:pt>
                <c:pt idx="990">
                  <c:v>272.0</c:v>
                </c:pt>
                <c:pt idx="991">
                  <c:v>272.0</c:v>
                </c:pt>
                <c:pt idx="992">
                  <c:v>273.0</c:v>
                </c:pt>
                <c:pt idx="993">
                  <c:v>273.0</c:v>
                </c:pt>
                <c:pt idx="994">
                  <c:v>273.0</c:v>
                </c:pt>
                <c:pt idx="995">
                  <c:v>273.0</c:v>
                </c:pt>
                <c:pt idx="996">
                  <c:v>274.0</c:v>
                </c:pt>
                <c:pt idx="997">
                  <c:v>274.0</c:v>
                </c:pt>
                <c:pt idx="998">
                  <c:v>274.0</c:v>
                </c:pt>
                <c:pt idx="999">
                  <c:v>274.0</c:v>
                </c:pt>
                <c:pt idx="1000">
                  <c:v>274.0</c:v>
                </c:pt>
                <c:pt idx="1001">
                  <c:v>274.0</c:v>
                </c:pt>
                <c:pt idx="1002">
                  <c:v>274.0</c:v>
                </c:pt>
                <c:pt idx="1003">
                  <c:v>274.0</c:v>
                </c:pt>
                <c:pt idx="1004">
                  <c:v>274.0</c:v>
                </c:pt>
                <c:pt idx="1005">
                  <c:v>274.0</c:v>
                </c:pt>
                <c:pt idx="1006">
                  <c:v>275.0</c:v>
                </c:pt>
                <c:pt idx="1007">
                  <c:v>275.0</c:v>
                </c:pt>
                <c:pt idx="1008">
                  <c:v>276.0</c:v>
                </c:pt>
                <c:pt idx="1009">
                  <c:v>276.0</c:v>
                </c:pt>
                <c:pt idx="1010">
                  <c:v>276.0</c:v>
                </c:pt>
                <c:pt idx="1011">
                  <c:v>276.0</c:v>
                </c:pt>
                <c:pt idx="1012">
                  <c:v>276.0</c:v>
                </c:pt>
                <c:pt idx="1013">
                  <c:v>276.0</c:v>
                </c:pt>
                <c:pt idx="1014">
                  <c:v>276.0</c:v>
                </c:pt>
                <c:pt idx="1015">
                  <c:v>276.0</c:v>
                </c:pt>
                <c:pt idx="1016">
                  <c:v>276.0</c:v>
                </c:pt>
                <c:pt idx="1017">
                  <c:v>276.0</c:v>
                </c:pt>
                <c:pt idx="1018">
                  <c:v>276.0</c:v>
                </c:pt>
                <c:pt idx="1019">
                  <c:v>276.0</c:v>
                </c:pt>
                <c:pt idx="1020">
                  <c:v>276.0</c:v>
                </c:pt>
                <c:pt idx="1021">
                  <c:v>276.0</c:v>
                </c:pt>
                <c:pt idx="1022">
                  <c:v>276.0</c:v>
                </c:pt>
                <c:pt idx="1023">
                  <c:v>276.0</c:v>
                </c:pt>
                <c:pt idx="1024">
                  <c:v>276.0</c:v>
                </c:pt>
                <c:pt idx="1025">
                  <c:v>277.0</c:v>
                </c:pt>
                <c:pt idx="1026">
                  <c:v>277.0</c:v>
                </c:pt>
                <c:pt idx="1027">
                  <c:v>277.0</c:v>
                </c:pt>
                <c:pt idx="1028">
                  <c:v>277.0</c:v>
                </c:pt>
                <c:pt idx="1029">
                  <c:v>277.0</c:v>
                </c:pt>
                <c:pt idx="1030">
                  <c:v>277.0</c:v>
                </c:pt>
                <c:pt idx="1031">
                  <c:v>277.0</c:v>
                </c:pt>
                <c:pt idx="1032">
                  <c:v>277.0</c:v>
                </c:pt>
                <c:pt idx="1033">
                  <c:v>278.0</c:v>
                </c:pt>
                <c:pt idx="1034">
                  <c:v>279.0</c:v>
                </c:pt>
                <c:pt idx="1035">
                  <c:v>280.0</c:v>
                </c:pt>
                <c:pt idx="1036">
                  <c:v>281.0</c:v>
                </c:pt>
                <c:pt idx="1037">
                  <c:v>282.0</c:v>
                </c:pt>
                <c:pt idx="1038">
                  <c:v>282.0</c:v>
                </c:pt>
                <c:pt idx="1039">
                  <c:v>283.0</c:v>
                </c:pt>
                <c:pt idx="1040">
                  <c:v>284.0</c:v>
                </c:pt>
                <c:pt idx="1041">
                  <c:v>284.0</c:v>
                </c:pt>
                <c:pt idx="1042">
                  <c:v>284.0</c:v>
                </c:pt>
                <c:pt idx="1043">
                  <c:v>284.0</c:v>
                </c:pt>
                <c:pt idx="1044">
                  <c:v>284.0</c:v>
                </c:pt>
                <c:pt idx="1045">
                  <c:v>284.0</c:v>
                </c:pt>
                <c:pt idx="1046">
                  <c:v>284.0</c:v>
                </c:pt>
                <c:pt idx="1047">
                  <c:v>284.0</c:v>
                </c:pt>
                <c:pt idx="1048">
                  <c:v>284.0</c:v>
                </c:pt>
                <c:pt idx="1049">
                  <c:v>284.0</c:v>
                </c:pt>
                <c:pt idx="1050">
                  <c:v>284.0</c:v>
                </c:pt>
                <c:pt idx="1051">
                  <c:v>284.0</c:v>
                </c:pt>
                <c:pt idx="1052">
                  <c:v>284.0</c:v>
                </c:pt>
                <c:pt idx="1053">
                  <c:v>284.0</c:v>
                </c:pt>
                <c:pt idx="1054">
                  <c:v>285.0</c:v>
                </c:pt>
                <c:pt idx="1055">
                  <c:v>285.0</c:v>
                </c:pt>
                <c:pt idx="1056">
                  <c:v>285.0</c:v>
                </c:pt>
                <c:pt idx="1057">
                  <c:v>285.0</c:v>
                </c:pt>
                <c:pt idx="1058">
                  <c:v>285.0</c:v>
                </c:pt>
                <c:pt idx="1059">
                  <c:v>285.0</c:v>
                </c:pt>
                <c:pt idx="1060">
                  <c:v>285.0</c:v>
                </c:pt>
                <c:pt idx="1061">
                  <c:v>285.0</c:v>
                </c:pt>
                <c:pt idx="1062">
                  <c:v>285.0</c:v>
                </c:pt>
                <c:pt idx="1063">
                  <c:v>286.0</c:v>
                </c:pt>
                <c:pt idx="1064">
                  <c:v>287.0</c:v>
                </c:pt>
                <c:pt idx="1065">
                  <c:v>287.0</c:v>
                </c:pt>
                <c:pt idx="1066">
                  <c:v>287.0</c:v>
                </c:pt>
                <c:pt idx="1067">
                  <c:v>288.0</c:v>
                </c:pt>
                <c:pt idx="1068">
                  <c:v>288.0</c:v>
                </c:pt>
                <c:pt idx="1069">
                  <c:v>288.0</c:v>
                </c:pt>
                <c:pt idx="1070">
                  <c:v>289.0</c:v>
                </c:pt>
                <c:pt idx="1071">
                  <c:v>290.0</c:v>
                </c:pt>
                <c:pt idx="1072">
                  <c:v>291.0</c:v>
                </c:pt>
                <c:pt idx="1073">
                  <c:v>291.0</c:v>
                </c:pt>
                <c:pt idx="1074">
                  <c:v>292.0</c:v>
                </c:pt>
                <c:pt idx="1075">
                  <c:v>293.0</c:v>
                </c:pt>
                <c:pt idx="1076">
                  <c:v>294.0</c:v>
                </c:pt>
                <c:pt idx="1077">
                  <c:v>295.0</c:v>
                </c:pt>
                <c:pt idx="1078">
                  <c:v>295.0</c:v>
                </c:pt>
                <c:pt idx="1079">
                  <c:v>295.0</c:v>
                </c:pt>
                <c:pt idx="1080">
                  <c:v>296.0</c:v>
                </c:pt>
                <c:pt idx="1081">
                  <c:v>296.0</c:v>
                </c:pt>
                <c:pt idx="1082">
                  <c:v>297.0</c:v>
                </c:pt>
                <c:pt idx="1083">
                  <c:v>298.0</c:v>
                </c:pt>
                <c:pt idx="1084">
                  <c:v>298.0</c:v>
                </c:pt>
                <c:pt idx="1085">
                  <c:v>298.0</c:v>
                </c:pt>
                <c:pt idx="1086">
                  <c:v>299.0</c:v>
                </c:pt>
                <c:pt idx="1087">
                  <c:v>299.0</c:v>
                </c:pt>
                <c:pt idx="1088">
                  <c:v>299.0</c:v>
                </c:pt>
                <c:pt idx="1089">
                  <c:v>299.0</c:v>
                </c:pt>
                <c:pt idx="1090">
                  <c:v>299.0</c:v>
                </c:pt>
                <c:pt idx="1091">
                  <c:v>299.0</c:v>
                </c:pt>
                <c:pt idx="1092">
                  <c:v>299.0</c:v>
                </c:pt>
                <c:pt idx="1093">
                  <c:v>299.0</c:v>
                </c:pt>
                <c:pt idx="1094">
                  <c:v>299.0</c:v>
                </c:pt>
                <c:pt idx="1095">
                  <c:v>299.0</c:v>
                </c:pt>
                <c:pt idx="1096">
                  <c:v>300.0</c:v>
                </c:pt>
                <c:pt idx="1097">
                  <c:v>300.0</c:v>
                </c:pt>
                <c:pt idx="1098">
                  <c:v>300.0</c:v>
                </c:pt>
                <c:pt idx="1099">
                  <c:v>301.0</c:v>
                </c:pt>
                <c:pt idx="1100">
                  <c:v>301.0</c:v>
                </c:pt>
                <c:pt idx="1101">
                  <c:v>301.0</c:v>
                </c:pt>
                <c:pt idx="1102">
                  <c:v>301.0</c:v>
                </c:pt>
                <c:pt idx="1103">
                  <c:v>302.0</c:v>
                </c:pt>
                <c:pt idx="1104">
                  <c:v>303.0</c:v>
                </c:pt>
                <c:pt idx="1105">
                  <c:v>303.0</c:v>
                </c:pt>
                <c:pt idx="1106">
                  <c:v>303.0</c:v>
                </c:pt>
                <c:pt idx="1107">
                  <c:v>303.0</c:v>
                </c:pt>
                <c:pt idx="1108">
                  <c:v>304.0</c:v>
                </c:pt>
                <c:pt idx="1109">
                  <c:v>304.0</c:v>
                </c:pt>
                <c:pt idx="1110">
                  <c:v>305.0</c:v>
                </c:pt>
                <c:pt idx="1111">
                  <c:v>305.0</c:v>
                </c:pt>
                <c:pt idx="1112">
                  <c:v>305.0</c:v>
                </c:pt>
                <c:pt idx="1113">
                  <c:v>305.0</c:v>
                </c:pt>
                <c:pt idx="1114">
                  <c:v>305.0</c:v>
                </c:pt>
                <c:pt idx="1115">
                  <c:v>305.0</c:v>
                </c:pt>
                <c:pt idx="1116">
                  <c:v>305.0</c:v>
                </c:pt>
                <c:pt idx="1117">
                  <c:v>306.0</c:v>
                </c:pt>
                <c:pt idx="1118">
                  <c:v>306.0</c:v>
                </c:pt>
                <c:pt idx="1119">
                  <c:v>306.0</c:v>
                </c:pt>
                <c:pt idx="1120">
                  <c:v>307.0</c:v>
                </c:pt>
                <c:pt idx="1121">
                  <c:v>307.0</c:v>
                </c:pt>
                <c:pt idx="1122">
                  <c:v>307.0</c:v>
                </c:pt>
                <c:pt idx="1123">
                  <c:v>307.0</c:v>
                </c:pt>
                <c:pt idx="1124">
                  <c:v>308.0</c:v>
                </c:pt>
                <c:pt idx="1125">
                  <c:v>308.0</c:v>
                </c:pt>
                <c:pt idx="1126">
                  <c:v>309.0</c:v>
                </c:pt>
                <c:pt idx="1127">
                  <c:v>310.0</c:v>
                </c:pt>
                <c:pt idx="1128">
                  <c:v>311.0</c:v>
                </c:pt>
                <c:pt idx="1129">
                  <c:v>312.0</c:v>
                </c:pt>
                <c:pt idx="1130">
                  <c:v>313.0</c:v>
                </c:pt>
                <c:pt idx="1131">
                  <c:v>313.0</c:v>
                </c:pt>
                <c:pt idx="1132">
                  <c:v>313.0</c:v>
                </c:pt>
                <c:pt idx="1133">
                  <c:v>314.0</c:v>
                </c:pt>
                <c:pt idx="1134">
                  <c:v>315.0</c:v>
                </c:pt>
                <c:pt idx="1135">
                  <c:v>315.0</c:v>
                </c:pt>
                <c:pt idx="1136">
                  <c:v>315.0</c:v>
                </c:pt>
                <c:pt idx="1137">
                  <c:v>315.0</c:v>
                </c:pt>
                <c:pt idx="1138">
                  <c:v>315.0</c:v>
                </c:pt>
                <c:pt idx="1139">
                  <c:v>316.0</c:v>
                </c:pt>
                <c:pt idx="1140">
                  <c:v>317.0</c:v>
                </c:pt>
                <c:pt idx="1141">
                  <c:v>317.0</c:v>
                </c:pt>
                <c:pt idx="1142">
                  <c:v>317.0</c:v>
                </c:pt>
                <c:pt idx="1143">
                  <c:v>318.0</c:v>
                </c:pt>
                <c:pt idx="1144">
                  <c:v>319.0</c:v>
                </c:pt>
                <c:pt idx="1145">
                  <c:v>319.0</c:v>
                </c:pt>
                <c:pt idx="1146">
                  <c:v>319.0</c:v>
                </c:pt>
                <c:pt idx="1147">
                  <c:v>320.0</c:v>
                </c:pt>
                <c:pt idx="1148">
                  <c:v>320.0</c:v>
                </c:pt>
                <c:pt idx="1149">
                  <c:v>320.0</c:v>
                </c:pt>
                <c:pt idx="1150">
                  <c:v>321.0</c:v>
                </c:pt>
                <c:pt idx="1151">
                  <c:v>322.0</c:v>
                </c:pt>
                <c:pt idx="1152">
                  <c:v>322.0</c:v>
                </c:pt>
                <c:pt idx="1153">
                  <c:v>322.0</c:v>
                </c:pt>
                <c:pt idx="1154">
                  <c:v>323.0</c:v>
                </c:pt>
                <c:pt idx="1155">
                  <c:v>323.0</c:v>
                </c:pt>
                <c:pt idx="1156">
                  <c:v>323.0</c:v>
                </c:pt>
                <c:pt idx="1157">
                  <c:v>323.0</c:v>
                </c:pt>
                <c:pt idx="1158">
                  <c:v>323.0</c:v>
                </c:pt>
                <c:pt idx="1159">
                  <c:v>323.0</c:v>
                </c:pt>
                <c:pt idx="1160">
                  <c:v>323.0</c:v>
                </c:pt>
                <c:pt idx="1161">
                  <c:v>323.0</c:v>
                </c:pt>
                <c:pt idx="1162">
                  <c:v>324.0</c:v>
                </c:pt>
                <c:pt idx="1163">
                  <c:v>324.0</c:v>
                </c:pt>
                <c:pt idx="1164">
                  <c:v>325.0</c:v>
                </c:pt>
                <c:pt idx="1165">
                  <c:v>326.0</c:v>
                </c:pt>
                <c:pt idx="1166">
                  <c:v>326.0</c:v>
                </c:pt>
                <c:pt idx="1167">
                  <c:v>326.0</c:v>
                </c:pt>
                <c:pt idx="1168">
                  <c:v>326.0</c:v>
                </c:pt>
                <c:pt idx="1169">
                  <c:v>326.0</c:v>
                </c:pt>
                <c:pt idx="1170">
                  <c:v>326.0</c:v>
                </c:pt>
                <c:pt idx="1171">
                  <c:v>327.0</c:v>
                </c:pt>
                <c:pt idx="1172">
                  <c:v>327.0</c:v>
                </c:pt>
                <c:pt idx="1173">
                  <c:v>327.0</c:v>
                </c:pt>
                <c:pt idx="1174">
                  <c:v>327.0</c:v>
                </c:pt>
                <c:pt idx="1175">
                  <c:v>328.0</c:v>
                </c:pt>
                <c:pt idx="1176">
                  <c:v>329.0</c:v>
                </c:pt>
                <c:pt idx="1177">
                  <c:v>329.0</c:v>
                </c:pt>
                <c:pt idx="1178">
                  <c:v>330.0</c:v>
                </c:pt>
                <c:pt idx="1179">
                  <c:v>331.0</c:v>
                </c:pt>
                <c:pt idx="1180">
                  <c:v>331.0</c:v>
                </c:pt>
                <c:pt idx="1181">
                  <c:v>332.0</c:v>
                </c:pt>
                <c:pt idx="1182">
                  <c:v>332.0</c:v>
                </c:pt>
                <c:pt idx="1183">
                  <c:v>333.0</c:v>
                </c:pt>
                <c:pt idx="1184">
                  <c:v>334.0</c:v>
                </c:pt>
                <c:pt idx="1185">
                  <c:v>334.0</c:v>
                </c:pt>
                <c:pt idx="1186">
                  <c:v>334.0</c:v>
                </c:pt>
                <c:pt idx="1187">
                  <c:v>334.0</c:v>
                </c:pt>
                <c:pt idx="1188">
                  <c:v>334.0</c:v>
                </c:pt>
                <c:pt idx="1189">
                  <c:v>334.0</c:v>
                </c:pt>
                <c:pt idx="1190">
                  <c:v>335.0</c:v>
                </c:pt>
                <c:pt idx="1191">
                  <c:v>336.0</c:v>
                </c:pt>
                <c:pt idx="1192">
                  <c:v>337.0</c:v>
                </c:pt>
                <c:pt idx="1193">
                  <c:v>338.0</c:v>
                </c:pt>
                <c:pt idx="1194">
                  <c:v>338.0</c:v>
                </c:pt>
                <c:pt idx="1195">
                  <c:v>338.0</c:v>
                </c:pt>
                <c:pt idx="1196">
                  <c:v>339.0</c:v>
                </c:pt>
                <c:pt idx="1197">
                  <c:v>339.0</c:v>
                </c:pt>
                <c:pt idx="1198">
                  <c:v>339.0</c:v>
                </c:pt>
                <c:pt idx="1199">
                  <c:v>340.0</c:v>
                </c:pt>
                <c:pt idx="1200">
                  <c:v>340.0</c:v>
                </c:pt>
                <c:pt idx="1201">
                  <c:v>340.0</c:v>
                </c:pt>
                <c:pt idx="1202">
                  <c:v>340.0</c:v>
                </c:pt>
                <c:pt idx="1203">
                  <c:v>340.0</c:v>
                </c:pt>
                <c:pt idx="1204">
                  <c:v>340.0</c:v>
                </c:pt>
                <c:pt idx="1205">
                  <c:v>340.0</c:v>
                </c:pt>
                <c:pt idx="1206">
                  <c:v>340.0</c:v>
                </c:pt>
                <c:pt idx="1207">
                  <c:v>340.0</c:v>
                </c:pt>
                <c:pt idx="1208">
                  <c:v>340.0</c:v>
                </c:pt>
                <c:pt idx="1209">
                  <c:v>340.0</c:v>
                </c:pt>
                <c:pt idx="1210">
                  <c:v>340.0</c:v>
                </c:pt>
                <c:pt idx="1211">
                  <c:v>340.0</c:v>
                </c:pt>
                <c:pt idx="1212">
                  <c:v>341.0</c:v>
                </c:pt>
                <c:pt idx="1213">
                  <c:v>341.0</c:v>
                </c:pt>
                <c:pt idx="1214">
                  <c:v>341.0</c:v>
                </c:pt>
                <c:pt idx="1215">
                  <c:v>341.0</c:v>
                </c:pt>
                <c:pt idx="1216">
                  <c:v>341.0</c:v>
                </c:pt>
                <c:pt idx="1217">
                  <c:v>341.0</c:v>
                </c:pt>
                <c:pt idx="1218">
                  <c:v>341.0</c:v>
                </c:pt>
                <c:pt idx="1219">
                  <c:v>342.0</c:v>
                </c:pt>
                <c:pt idx="1220">
                  <c:v>342.0</c:v>
                </c:pt>
                <c:pt idx="1221">
                  <c:v>342.0</c:v>
                </c:pt>
                <c:pt idx="1222">
                  <c:v>342.0</c:v>
                </c:pt>
                <c:pt idx="1223">
                  <c:v>342.0</c:v>
                </c:pt>
                <c:pt idx="1224">
                  <c:v>342.0</c:v>
                </c:pt>
                <c:pt idx="1225">
                  <c:v>343.0</c:v>
                </c:pt>
                <c:pt idx="1226">
                  <c:v>343.0</c:v>
                </c:pt>
                <c:pt idx="1227">
                  <c:v>344.0</c:v>
                </c:pt>
                <c:pt idx="1228">
                  <c:v>345.0</c:v>
                </c:pt>
                <c:pt idx="1229">
                  <c:v>346.0</c:v>
                </c:pt>
                <c:pt idx="1230">
                  <c:v>347.0</c:v>
                </c:pt>
                <c:pt idx="1231">
                  <c:v>348.0</c:v>
                </c:pt>
                <c:pt idx="1232">
                  <c:v>348.0</c:v>
                </c:pt>
                <c:pt idx="1233">
                  <c:v>349.0</c:v>
                </c:pt>
                <c:pt idx="1234">
                  <c:v>349.0</c:v>
                </c:pt>
                <c:pt idx="1235">
                  <c:v>349.0</c:v>
                </c:pt>
                <c:pt idx="1236">
                  <c:v>349.0</c:v>
                </c:pt>
                <c:pt idx="1237">
                  <c:v>350.0</c:v>
                </c:pt>
                <c:pt idx="1238">
                  <c:v>350.0</c:v>
                </c:pt>
                <c:pt idx="1239">
                  <c:v>350.0</c:v>
                </c:pt>
                <c:pt idx="1240">
                  <c:v>350.0</c:v>
                </c:pt>
                <c:pt idx="1241">
                  <c:v>350.0</c:v>
                </c:pt>
                <c:pt idx="1242">
                  <c:v>350.0</c:v>
                </c:pt>
                <c:pt idx="1243">
                  <c:v>350.0</c:v>
                </c:pt>
                <c:pt idx="1244">
                  <c:v>350.0</c:v>
                </c:pt>
                <c:pt idx="1245">
                  <c:v>350.0</c:v>
                </c:pt>
                <c:pt idx="1246">
                  <c:v>351.0</c:v>
                </c:pt>
                <c:pt idx="1247">
                  <c:v>351.0</c:v>
                </c:pt>
                <c:pt idx="1248">
                  <c:v>352.0</c:v>
                </c:pt>
                <c:pt idx="1249">
                  <c:v>352.0</c:v>
                </c:pt>
                <c:pt idx="1250">
                  <c:v>352.0</c:v>
                </c:pt>
                <c:pt idx="1251">
                  <c:v>352.0</c:v>
                </c:pt>
                <c:pt idx="1252">
                  <c:v>352.0</c:v>
                </c:pt>
                <c:pt idx="1253">
                  <c:v>352.0</c:v>
                </c:pt>
                <c:pt idx="1254">
                  <c:v>353.0</c:v>
                </c:pt>
                <c:pt idx="1255">
                  <c:v>354.0</c:v>
                </c:pt>
                <c:pt idx="1256">
                  <c:v>354.0</c:v>
                </c:pt>
                <c:pt idx="1257">
                  <c:v>355.0</c:v>
                </c:pt>
                <c:pt idx="1258">
                  <c:v>356.0</c:v>
                </c:pt>
                <c:pt idx="1259">
                  <c:v>356.0</c:v>
                </c:pt>
                <c:pt idx="1260">
                  <c:v>356.0</c:v>
                </c:pt>
                <c:pt idx="1261">
                  <c:v>357.0</c:v>
                </c:pt>
                <c:pt idx="1262">
                  <c:v>357.0</c:v>
                </c:pt>
                <c:pt idx="1263">
                  <c:v>357.0</c:v>
                </c:pt>
                <c:pt idx="1264">
                  <c:v>357.0</c:v>
                </c:pt>
                <c:pt idx="1265">
                  <c:v>357.0</c:v>
                </c:pt>
                <c:pt idx="1266">
                  <c:v>357.0</c:v>
                </c:pt>
                <c:pt idx="1267">
                  <c:v>357.0</c:v>
                </c:pt>
                <c:pt idx="1268">
                  <c:v>357.0</c:v>
                </c:pt>
                <c:pt idx="1269">
                  <c:v>358.0</c:v>
                </c:pt>
                <c:pt idx="1270">
                  <c:v>358.0</c:v>
                </c:pt>
                <c:pt idx="1271">
                  <c:v>359.0</c:v>
                </c:pt>
                <c:pt idx="1272">
                  <c:v>359.0</c:v>
                </c:pt>
                <c:pt idx="1273">
                  <c:v>360.0</c:v>
                </c:pt>
                <c:pt idx="1274">
                  <c:v>360.0</c:v>
                </c:pt>
                <c:pt idx="1275">
                  <c:v>360.0</c:v>
                </c:pt>
                <c:pt idx="1276">
                  <c:v>361.0</c:v>
                </c:pt>
                <c:pt idx="1277">
                  <c:v>361.0</c:v>
                </c:pt>
                <c:pt idx="1278">
                  <c:v>361.0</c:v>
                </c:pt>
                <c:pt idx="1279">
                  <c:v>361.0</c:v>
                </c:pt>
                <c:pt idx="1280">
                  <c:v>362.0</c:v>
                </c:pt>
                <c:pt idx="1281">
                  <c:v>362.0</c:v>
                </c:pt>
                <c:pt idx="1282">
                  <c:v>363.0</c:v>
                </c:pt>
                <c:pt idx="1283">
                  <c:v>363.0</c:v>
                </c:pt>
                <c:pt idx="1284">
                  <c:v>363.0</c:v>
                </c:pt>
                <c:pt idx="1285">
                  <c:v>363.0</c:v>
                </c:pt>
                <c:pt idx="1286">
                  <c:v>364.0</c:v>
                </c:pt>
                <c:pt idx="1287">
                  <c:v>364.0</c:v>
                </c:pt>
                <c:pt idx="1288">
                  <c:v>364.0</c:v>
                </c:pt>
                <c:pt idx="1289">
                  <c:v>364.0</c:v>
                </c:pt>
                <c:pt idx="1290">
                  <c:v>364.0</c:v>
                </c:pt>
                <c:pt idx="1291">
                  <c:v>364.0</c:v>
                </c:pt>
                <c:pt idx="1292">
                  <c:v>364.0</c:v>
                </c:pt>
                <c:pt idx="1293">
                  <c:v>365.0</c:v>
                </c:pt>
                <c:pt idx="1294">
                  <c:v>366.0</c:v>
                </c:pt>
                <c:pt idx="1295">
                  <c:v>367.0</c:v>
                </c:pt>
                <c:pt idx="1296">
                  <c:v>367.0</c:v>
                </c:pt>
                <c:pt idx="1297">
                  <c:v>367.0</c:v>
                </c:pt>
                <c:pt idx="1298">
                  <c:v>368.0</c:v>
                </c:pt>
                <c:pt idx="1299">
                  <c:v>368.0</c:v>
                </c:pt>
                <c:pt idx="1300">
                  <c:v>368.0</c:v>
                </c:pt>
                <c:pt idx="1301">
                  <c:v>368.0</c:v>
                </c:pt>
                <c:pt idx="1302">
                  <c:v>368.0</c:v>
                </c:pt>
                <c:pt idx="1303">
                  <c:v>368.0</c:v>
                </c:pt>
                <c:pt idx="1304">
                  <c:v>368.0</c:v>
                </c:pt>
                <c:pt idx="1305">
                  <c:v>369.0</c:v>
                </c:pt>
                <c:pt idx="1306">
                  <c:v>370.0</c:v>
                </c:pt>
                <c:pt idx="1307">
                  <c:v>370.0</c:v>
                </c:pt>
                <c:pt idx="1308">
                  <c:v>371.0</c:v>
                </c:pt>
                <c:pt idx="1309">
                  <c:v>372.0</c:v>
                </c:pt>
                <c:pt idx="1310">
                  <c:v>373.0</c:v>
                </c:pt>
                <c:pt idx="1311">
                  <c:v>374.0</c:v>
                </c:pt>
                <c:pt idx="1312">
                  <c:v>375.0</c:v>
                </c:pt>
                <c:pt idx="1313">
                  <c:v>376.0</c:v>
                </c:pt>
                <c:pt idx="1314">
                  <c:v>377.0</c:v>
                </c:pt>
                <c:pt idx="1315">
                  <c:v>378.0</c:v>
                </c:pt>
                <c:pt idx="1316">
                  <c:v>379.0</c:v>
                </c:pt>
                <c:pt idx="1317">
                  <c:v>380.0</c:v>
                </c:pt>
                <c:pt idx="1318">
                  <c:v>381.0</c:v>
                </c:pt>
                <c:pt idx="1319">
                  <c:v>382.0</c:v>
                </c:pt>
                <c:pt idx="1320">
                  <c:v>382.0</c:v>
                </c:pt>
                <c:pt idx="1321">
                  <c:v>382.0</c:v>
                </c:pt>
                <c:pt idx="1322">
                  <c:v>382.0</c:v>
                </c:pt>
                <c:pt idx="1323">
                  <c:v>382.0</c:v>
                </c:pt>
                <c:pt idx="1324">
                  <c:v>382.0</c:v>
                </c:pt>
                <c:pt idx="1325">
                  <c:v>382.0</c:v>
                </c:pt>
                <c:pt idx="1326">
                  <c:v>383.0</c:v>
                </c:pt>
                <c:pt idx="1327">
                  <c:v>384.0</c:v>
                </c:pt>
                <c:pt idx="1328">
                  <c:v>385.0</c:v>
                </c:pt>
                <c:pt idx="1329">
                  <c:v>385.0</c:v>
                </c:pt>
                <c:pt idx="1330">
                  <c:v>385.0</c:v>
                </c:pt>
                <c:pt idx="1331">
                  <c:v>385.0</c:v>
                </c:pt>
                <c:pt idx="1332">
                  <c:v>385.0</c:v>
                </c:pt>
                <c:pt idx="1333">
                  <c:v>385.0</c:v>
                </c:pt>
                <c:pt idx="1334">
                  <c:v>385.0</c:v>
                </c:pt>
                <c:pt idx="1335">
                  <c:v>385.0</c:v>
                </c:pt>
                <c:pt idx="1336">
                  <c:v>385.0</c:v>
                </c:pt>
                <c:pt idx="1337">
                  <c:v>385.0</c:v>
                </c:pt>
                <c:pt idx="1338">
                  <c:v>385.0</c:v>
                </c:pt>
                <c:pt idx="1339">
                  <c:v>385.0</c:v>
                </c:pt>
                <c:pt idx="1340">
                  <c:v>385.0</c:v>
                </c:pt>
                <c:pt idx="1341">
                  <c:v>385.0</c:v>
                </c:pt>
                <c:pt idx="1342">
                  <c:v>385.0</c:v>
                </c:pt>
                <c:pt idx="1343">
                  <c:v>386.0</c:v>
                </c:pt>
                <c:pt idx="1344">
                  <c:v>386.0</c:v>
                </c:pt>
                <c:pt idx="1345">
                  <c:v>386.0</c:v>
                </c:pt>
                <c:pt idx="1346">
                  <c:v>387.0</c:v>
                </c:pt>
                <c:pt idx="1347">
                  <c:v>388.0</c:v>
                </c:pt>
                <c:pt idx="1348">
                  <c:v>388.0</c:v>
                </c:pt>
                <c:pt idx="1349">
                  <c:v>388.0</c:v>
                </c:pt>
                <c:pt idx="1350">
                  <c:v>389.0</c:v>
                </c:pt>
                <c:pt idx="1351">
                  <c:v>390.0</c:v>
                </c:pt>
                <c:pt idx="1352">
                  <c:v>391.0</c:v>
                </c:pt>
                <c:pt idx="1353">
                  <c:v>392.0</c:v>
                </c:pt>
                <c:pt idx="1354">
                  <c:v>393.0</c:v>
                </c:pt>
                <c:pt idx="1355">
                  <c:v>394.0</c:v>
                </c:pt>
                <c:pt idx="1356">
                  <c:v>394.0</c:v>
                </c:pt>
                <c:pt idx="1357">
                  <c:v>394.0</c:v>
                </c:pt>
                <c:pt idx="1358">
                  <c:v>395.0</c:v>
                </c:pt>
                <c:pt idx="1359">
                  <c:v>395.0</c:v>
                </c:pt>
                <c:pt idx="1360">
                  <c:v>396.0</c:v>
                </c:pt>
                <c:pt idx="1361">
                  <c:v>396.0</c:v>
                </c:pt>
                <c:pt idx="1362">
                  <c:v>396.0</c:v>
                </c:pt>
                <c:pt idx="1363">
                  <c:v>397.0</c:v>
                </c:pt>
                <c:pt idx="1364">
                  <c:v>397.0</c:v>
                </c:pt>
                <c:pt idx="1365">
                  <c:v>397.0</c:v>
                </c:pt>
                <c:pt idx="1366">
                  <c:v>397.0</c:v>
                </c:pt>
                <c:pt idx="1367">
                  <c:v>397.0</c:v>
                </c:pt>
                <c:pt idx="1368">
                  <c:v>397.0</c:v>
                </c:pt>
                <c:pt idx="1369">
                  <c:v>397.0</c:v>
                </c:pt>
                <c:pt idx="1370">
                  <c:v>397.0</c:v>
                </c:pt>
                <c:pt idx="1371">
                  <c:v>398.0</c:v>
                </c:pt>
                <c:pt idx="1372">
                  <c:v>398.0</c:v>
                </c:pt>
                <c:pt idx="1373">
                  <c:v>398.0</c:v>
                </c:pt>
                <c:pt idx="1374">
                  <c:v>399.0</c:v>
                </c:pt>
                <c:pt idx="1375">
                  <c:v>399.0</c:v>
                </c:pt>
                <c:pt idx="1376">
                  <c:v>399.0</c:v>
                </c:pt>
                <c:pt idx="1377">
                  <c:v>400.0</c:v>
                </c:pt>
                <c:pt idx="1378">
                  <c:v>400.0</c:v>
                </c:pt>
                <c:pt idx="1379">
                  <c:v>401.0</c:v>
                </c:pt>
                <c:pt idx="1380">
                  <c:v>401.0</c:v>
                </c:pt>
                <c:pt idx="1381">
                  <c:v>402.0</c:v>
                </c:pt>
                <c:pt idx="1382">
                  <c:v>403.0</c:v>
                </c:pt>
                <c:pt idx="1383">
                  <c:v>403.0</c:v>
                </c:pt>
                <c:pt idx="1384">
                  <c:v>403.0</c:v>
                </c:pt>
                <c:pt idx="1385">
                  <c:v>403.0</c:v>
                </c:pt>
                <c:pt idx="1386">
                  <c:v>403.0</c:v>
                </c:pt>
                <c:pt idx="1387">
                  <c:v>404.0</c:v>
                </c:pt>
                <c:pt idx="1388">
                  <c:v>405.0</c:v>
                </c:pt>
                <c:pt idx="1389">
                  <c:v>406.0</c:v>
                </c:pt>
                <c:pt idx="1390">
                  <c:v>407.0</c:v>
                </c:pt>
                <c:pt idx="1391">
                  <c:v>407.0</c:v>
                </c:pt>
                <c:pt idx="1392">
                  <c:v>407.0</c:v>
                </c:pt>
                <c:pt idx="1393">
                  <c:v>407.0</c:v>
                </c:pt>
                <c:pt idx="1394">
                  <c:v>407.0</c:v>
                </c:pt>
                <c:pt idx="1395">
                  <c:v>407.0</c:v>
                </c:pt>
                <c:pt idx="1396">
                  <c:v>407.0</c:v>
                </c:pt>
                <c:pt idx="1397">
                  <c:v>407.0</c:v>
                </c:pt>
                <c:pt idx="1398">
                  <c:v>407.0</c:v>
                </c:pt>
                <c:pt idx="1399">
                  <c:v>407.0</c:v>
                </c:pt>
                <c:pt idx="1400">
                  <c:v>408.0</c:v>
                </c:pt>
                <c:pt idx="1401">
                  <c:v>408.0</c:v>
                </c:pt>
                <c:pt idx="1402">
                  <c:v>408.0</c:v>
                </c:pt>
                <c:pt idx="1403">
                  <c:v>408.0</c:v>
                </c:pt>
                <c:pt idx="1404">
                  <c:v>408.0</c:v>
                </c:pt>
                <c:pt idx="1405">
                  <c:v>409.0</c:v>
                </c:pt>
                <c:pt idx="1406">
                  <c:v>410.0</c:v>
                </c:pt>
                <c:pt idx="1407">
                  <c:v>411.0</c:v>
                </c:pt>
                <c:pt idx="1408">
                  <c:v>411.0</c:v>
                </c:pt>
                <c:pt idx="1409">
                  <c:v>412.0</c:v>
                </c:pt>
                <c:pt idx="1410">
                  <c:v>413.0</c:v>
                </c:pt>
                <c:pt idx="1411">
                  <c:v>414.0</c:v>
                </c:pt>
                <c:pt idx="1412">
                  <c:v>414.0</c:v>
                </c:pt>
                <c:pt idx="1413">
                  <c:v>414.0</c:v>
                </c:pt>
                <c:pt idx="1414">
                  <c:v>414.0</c:v>
                </c:pt>
                <c:pt idx="1415">
                  <c:v>414.0</c:v>
                </c:pt>
                <c:pt idx="1416">
                  <c:v>414.0</c:v>
                </c:pt>
                <c:pt idx="1417">
                  <c:v>414.0</c:v>
                </c:pt>
                <c:pt idx="1418">
                  <c:v>415.0</c:v>
                </c:pt>
                <c:pt idx="1419">
                  <c:v>416.0</c:v>
                </c:pt>
                <c:pt idx="1420">
                  <c:v>416.0</c:v>
                </c:pt>
                <c:pt idx="1421">
                  <c:v>416.0</c:v>
                </c:pt>
                <c:pt idx="1422">
                  <c:v>416.0</c:v>
                </c:pt>
                <c:pt idx="1423">
                  <c:v>416.0</c:v>
                </c:pt>
                <c:pt idx="1424">
                  <c:v>417.0</c:v>
                </c:pt>
                <c:pt idx="1425">
                  <c:v>417.0</c:v>
                </c:pt>
                <c:pt idx="1426">
                  <c:v>417.0</c:v>
                </c:pt>
                <c:pt idx="1427">
                  <c:v>417.0</c:v>
                </c:pt>
                <c:pt idx="1428">
                  <c:v>418.0</c:v>
                </c:pt>
                <c:pt idx="1429">
                  <c:v>419.0</c:v>
                </c:pt>
                <c:pt idx="1430">
                  <c:v>420.0</c:v>
                </c:pt>
                <c:pt idx="1431">
                  <c:v>421.0</c:v>
                </c:pt>
                <c:pt idx="1432">
                  <c:v>421.0</c:v>
                </c:pt>
                <c:pt idx="1433">
                  <c:v>422.0</c:v>
                </c:pt>
                <c:pt idx="1434">
                  <c:v>423.0</c:v>
                </c:pt>
                <c:pt idx="1435">
                  <c:v>424.0</c:v>
                </c:pt>
                <c:pt idx="1436">
                  <c:v>424.0</c:v>
                </c:pt>
                <c:pt idx="1437">
                  <c:v>424.0</c:v>
                </c:pt>
                <c:pt idx="1438">
                  <c:v>424.0</c:v>
                </c:pt>
                <c:pt idx="1439">
                  <c:v>424.0</c:v>
                </c:pt>
                <c:pt idx="1440">
                  <c:v>424.0</c:v>
                </c:pt>
                <c:pt idx="1441">
                  <c:v>424.0</c:v>
                </c:pt>
                <c:pt idx="1442">
                  <c:v>424.0</c:v>
                </c:pt>
                <c:pt idx="1443">
                  <c:v>424.0</c:v>
                </c:pt>
                <c:pt idx="1444">
                  <c:v>424.0</c:v>
                </c:pt>
                <c:pt idx="1445">
                  <c:v>424.0</c:v>
                </c:pt>
                <c:pt idx="1446">
                  <c:v>424.0</c:v>
                </c:pt>
                <c:pt idx="1447">
                  <c:v>424.0</c:v>
                </c:pt>
                <c:pt idx="1448">
                  <c:v>424.0</c:v>
                </c:pt>
                <c:pt idx="1449">
                  <c:v>424.0</c:v>
                </c:pt>
                <c:pt idx="1450">
                  <c:v>424.0</c:v>
                </c:pt>
                <c:pt idx="1451">
                  <c:v>424.0</c:v>
                </c:pt>
                <c:pt idx="1452">
                  <c:v>424.0</c:v>
                </c:pt>
                <c:pt idx="1453">
                  <c:v>424.0</c:v>
                </c:pt>
                <c:pt idx="1454">
                  <c:v>424.0</c:v>
                </c:pt>
                <c:pt idx="1455">
                  <c:v>424.0</c:v>
                </c:pt>
                <c:pt idx="1456">
                  <c:v>424.0</c:v>
                </c:pt>
                <c:pt idx="1457">
                  <c:v>424.0</c:v>
                </c:pt>
                <c:pt idx="1458">
                  <c:v>424.0</c:v>
                </c:pt>
                <c:pt idx="1459">
                  <c:v>424.0</c:v>
                </c:pt>
                <c:pt idx="1460">
                  <c:v>424.0</c:v>
                </c:pt>
                <c:pt idx="1461">
                  <c:v>424.0</c:v>
                </c:pt>
                <c:pt idx="1462">
                  <c:v>424.0</c:v>
                </c:pt>
                <c:pt idx="1463">
                  <c:v>424.0</c:v>
                </c:pt>
                <c:pt idx="1464">
                  <c:v>424.0</c:v>
                </c:pt>
                <c:pt idx="1465">
                  <c:v>424.0</c:v>
                </c:pt>
                <c:pt idx="1466">
                  <c:v>424.0</c:v>
                </c:pt>
                <c:pt idx="1467">
                  <c:v>424.0</c:v>
                </c:pt>
                <c:pt idx="1468">
                  <c:v>424.0</c:v>
                </c:pt>
                <c:pt idx="1469">
                  <c:v>424.0</c:v>
                </c:pt>
                <c:pt idx="1470">
                  <c:v>424.0</c:v>
                </c:pt>
                <c:pt idx="1471">
                  <c:v>424.0</c:v>
                </c:pt>
                <c:pt idx="1472">
                  <c:v>424.0</c:v>
                </c:pt>
                <c:pt idx="1473">
                  <c:v>424.0</c:v>
                </c:pt>
                <c:pt idx="1474">
                  <c:v>424.0</c:v>
                </c:pt>
                <c:pt idx="1475">
                  <c:v>424.0</c:v>
                </c:pt>
                <c:pt idx="1476">
                  <c:v>424.0</c:v>
                </c:pt>
                <c:pt idx="1477">
                  <c:v>424.0</c:v>
                </c:pt>
                <c:pt idx="1478">
                  <c:v>424.0</c:v>
                </c:pt>
                <c:pt idx="1479">
                  <c:v>424.0</c:v>
                </c:pt>
                <c:pt idx="1480">
                  <c:v>425.0</c:v>
                </c:pt>
                <c:pt idx="1481">
                  <c:v>425.0</c:v>
                </c:pt>
                <c:pt idx="1482">
                  <c:v>425.0</c:v>
                </c:pt>
                <c:pt idx="1483">
                  <c:v>425.0</c:v>
                </c:pt>
                <c:pt idx="1484">
                  <c:v>425.0</c:v>
                </c:pt>
                <c:pt idx="1485">
                  <c:v>425.0</c:v>
                </c:pt>
                <c:pt idx="1486">
                  <c:v>425.0</c:v>
                </c:pt>
                <c:pt idx="1487">
                  <c:v>425.0</c:v>
                </c:pt>
                <c:pt idx="1488">
                  <c:v>425.0</c:v>
                </c:pt>
                <c:pt idx="1489">
                  <c:v>425.0</c:v>
                </c:pt>
                <c:pt idx="1490">
                  <c:v>425.0</c:v>
                </c:pt>
                <c:pt idx="1491">
                  <c:v>425.0</c:v>
                </c:pt>
                <c:pt idx="1492">
                  <c:v>425.0</c:v>
                </c:pt>
                <c:pt idx="1493">
                  <c:v>425.0</c:v>
                </c:pt>
                <c:pt idx="1494">
                  <c:v>426.0</c:v>
                </c:pt>
                <c:pt idx="1495">
                  <c:v>426.0</c:v>
                </c:pt>
                <c:pt idx="1496">
                  <c:v>427.0</c:v>
                </c:pt>
                <c:pt idx="1497">
                  <c:v>428.0</c:v>
                </c:pt>
                <c:pt idx="1498">
                  <c:v>428.0</c:v>
                </c:pt>
                <c:pt idx="1499">
                  <c:v>428.0</c:v>
                </c:pt>
                <c:pt idx="1500">
                  <c:v>428.0</c:v>
                </c:pt>
                <c:pt idx="1501">
                  <c:v>428.0</c:v>
                </c:pt>
                <c:pt idx="1502">
                  <c:v>429.0</c:v>
                </c:pt>
                <c:pt idx="1503">
                  <c:v>429.0</c:v>
                </c:pt>
                <c:pt idx="1504">
                  <c:v>430.0</c:v>
                </c:pt>
                <c:pt idx="1505">
                  <c:v>431.0</c:v>
                </c:pt>
                <c:pt idx="1506">
                  <c:v>431.0</c:v>
                </c:pt>
                <c:pt idx="1507">
                  <c:v>432.0</c:v>
                </c:pt>
                <c:pt idx="1508">
                  <c:v>432.0</c:v>
                </c:pt>
                <c:pt idx="1509">
                  <c:v>433.0</c:v>
                </c:pt>
                <c:pt idx="1510">
                  <c:v>434.0</c:v>
                </c:pt>
                <c:pt idx="1511">
                  <c:v>434.0</c:v>
                </c:pt>
                <c:pt idx="1512">
                  <c:v>434.0</c:v>
                </c:pt>
                <c:pt idx="1513">
                  <c:v>434.0</c:v>
                </c:pt>
                <c:pt idx="1514">
                  <c:v>434.0</c:v>
                </c:pt>
                <c:pt idx="1515">
                  <c:v>435.0</c:v>
                </c:pt>
                <c:pt idx="1516">
                  <c:v>435.0</c:v>
                </c:pt>
                <c:pt idx="1517">
                  <c:v>435.0</c:v>
                </c:pt>
                <c:pt idx="1518">
                  <c:v>435.0</c:v>
                </c:pt>
                <c:pt idx="1519">
                  <c:v>435.0</c:v>
                </c:pt>
                <c:pt idx="1520">
                  <c:v>435.0</c:v>
                </c:pt>
                <c:pt idx="1521">
                  <c:v>436.0</c:v>
                </c:pt>
                <c:pt idx="1522">
                  <c:v>437.0</c:v>
                </c:pt>
                <c:pt idx="1523">
                  <c:v>437.0</c:v>
                </c:pt>
                <c:pt idx="1524">
                  <c:v>437.0</c:v>
                </c:pt>
                <c:pt idx="1525">
                  <c:v>437.0</c:v>
                </c:pt>
                <c:pt idx="1526">
                  <c:v>437.0</c:v>
                </c:pt>
                <c:pt idx="1527">
                  <c:v>437.0</c:v>
                </c:pt>
                <c:pt idx="1528">
                  <c:v>437.0</c:v>
                </c:pt>
                <c:pt idx="1529">
                  <c:v>437.0</c:v>
                </c:pt>
                <c:pt idx="1530">
                  <c:v>438.0</c:v>
                </c:pt>
                <c:pt idx="1531">
                  <c:v>438.0</c:v>
                </c:pt>
                <c:pt idx="1532">
                  <c:v>438.0</c:v>
                </c:pt>
                <c:pt idx="1533">
                  <c:v>439.0</c:v>
                </c:pt>
                <c:pt idx="1534">
                  <c:v>439.0</c:v>
                </c:pt>
                <c:pt idx="1535">
                  <c:v>439.0</c:v>
                </c:pt>
                <c:pt idx="1536">
                  <c:v>440.0</c:v>
                </c:pt>
                <c:pt idx="1537">
                  <c:v>440.0</c:v>
                </c:pt>
                <c:pt idx="1538">
                  <c:v>440.0</c:v>
                </c:pt>
                <c:pt idx="1539">
                  <c:v>440.0</c:v>
                </c:pt>
                <c:pt idx="1540">
                  <c:v>441.0</c:v>
                </c:pt>
                <c:pt idx="1541">
                  <c:v>442.0</c:v>
                </c:pt>
                <c:pt idx="1542">
                  <c:v>442.0</c:v>
                </c:pt>
                <c:pt idx="1543">
                  <c:v>443.0</c:v>
                </c:pt>
                <c:pt idx="1544">
                  <c:v>443.0</c:v>
                </c:pt>
                <c:pt idx="1545">
                  <c:v>443.0</c:v>
                </c:pt>
                <c:pt idx="1546">
                  <c:v>443.0</c:v>
                </c:pt>
                <c:pt idx="1547">
                  <c:v>443.0</c:v>
                </c:pt>
                <c:pt idx="1548">
                  <c:v>443.0</c:v>
                </c:pt>
                <c:pt idx="1549">
                  <c:v>444.0</c:v>
                </c:pt>
                <c:pt idx="1550">
                  <c:v>444.0</c:v>
                </c:pt>
                <c:pt idx="1551">
                  <c:v>444.0</c:v>
                </c:pt>
                <c:pt idx="1552">
                  <c:v>444.0</c:v>
                </c:pt>
                <c:pt idx="1553">
                  <c:v>444.0</c:v>
                </c:pt>
                <c:pt idx="1554">
                  <c:v>444.0</c:v>
                </c:pt>
                <c:pt idx="1555">
                  <c:v>444.0</c:v>
                </c:pt>
                <c:pt idx="1556">
                  <c:v>444.0</c:v>
                </c:pt>
                <c:pt idx="1557">
                  <c:v>444.0</c:v>
                </c:pt>
                <c:pt idx="1558">
                  <c:v>444.0</c:v>
                </c:pt>
                <c:pt idx="1559">
                  <c:v>444.0</c:v>
                </c:pt>
                <c:pt idx="1560">
                  <c:v>444.0</c:v>
                </c:pt>
                <c:pt idx="1561">
                  <c:v>445.0</c:v>
                </c:pt>
                <c:pt idx="1562">
                  <c:v>445.0</c:v>
                </c:pt>
                <c:pt idx="1563">
                  <c:v>446.0</c:v>
                </c:pt>
                <c:pt idx="1564">
                  <c:v>446.0</c:v>
                </c:pt>
                <c:pt idx="1565">
                  <c:v>446.0</c:v>
                </c:pt>
                <c:pt idx="1566">
                  <c:v>446.0</c:v>
                </c:pt>
                <c:pt idx="1567">
                  <c:v>446.0</c:v>
                </c:pt>
                <c:pt idx="1568">
                  <c:v>446.0</c:v>
                </c:pt>
                <c:pt idx="1569">
                  <c:v>447.0</c:v>
                </c:pt>
                <c:pt idx="1570">
                  <c:v>447.0</c:v>
                </c:pt>
                <c:pt idx="1571">
                  <c:v>448.0</c:v>
                </c:pt>
                <c:pt idx="1572">
                  <c:v>448.0</c:v>
                </c:pt>
                <c:pt idx="1573">
                  <c:v>449.0</c:v>
                </c:pt>
                <c:pt idx="1574">
                  <c:v>449.0</c:v>
                </c:pt>
                <c:pt idx="1575">
                  <c:v>449.0</c:v>
                </c:pt>
                <c:pt idx="1576">
                  <c:v>450.0</c:v>
                </c:pt>
                <c:pt idx="1577">
                  <c:v>451.0</c:v>
                </c:pt>
                <c:pt idx="1578">
                  <c:v>451.0</c:v>
                </c:pt>
                <c:pt idx="1579">
                  <c:v>451.0</c:v>
                </c:pt>
                <c:pt idx="1580">
                  <c:v>451.0</c:v>
                </c:pt>
                <c:pt idx="1581">
                  <c:v>451.0</c:v>
                </c:pt>
                <c:pt idx="1582">
                  <c:v>451.0</c:v>
                </c:pt>
                <c:pt idx="1583">
                  <c:v>451.0</c:v>
                </c:pt>
                <c:pt idx="1584">
                  <c:v>451.0</c:v>
                </c:pt>
                <c:pt idx="1585">
                  <c:v>451.0</c:v>
                </c:pt>
                <c:pt idx="1586">
                  <c:v>451.0</c:v>
                </c:pt>
                <c:pt idx="1587">
                  <c:v>451.0</c:v>
                </c:pt>
                <c:pt idx="1588">
                  <c:v>451.0</c:v>
                </c:pt>
                <c:pt idx="1589">
                  <c:v>451.0</c:v>
                </c:pt>
                <c:pt idx="1590">
                  <c:v>451.0</c:v>
                </c:pt>
                <c:pt idx="1591">
                  <c:v>451.0</c:v>
                </c:pt>
                <c:pt idx="1592">
                  <c:v>451.0</c:v>
                </c:pt>
                <c:pt idx="1593">
                  <c:v>452.0</c:v>
                </c:pt>
                <c:pt idx="1594">
                  <c:v>452.0</c:v>
                </c:pt>
                <c:pt idx="1595">
                  <c:v>453.0</c:v>
                </c:pt>
                <c:pt idx="1596">
                  <c:v>454.0</c:v>
                </c:pt>
                <c:pt idx="1597">
                  <c:v>455.0</c:v>
                </c:pt>
                <c:pt idx="1598">
                  <c:v>455.0</c:v>
                </c:pt>
                <c:pt idx="1599">
                  <c:v>455.0</c:v>
                </c:pt>
                <c:pt idx="1600">
                  <c:v>456.0</c:v>
                </c:pt>
                <c:pt idx="1601">
                  <c:v>456.0</c:v>
                </c:pt>
                <c:pt idx="1602">
                  <c:v>457.0</c:v>
                </c:pt>
                <c:pt idx="1603">
                  <c:v>457.0</c:v>
                </c:pt>
                <c:pt idx="1604">
                  <c:v>458.0</c:v>
                </c:pt>
                <c:pt idx="1605">
                  <c:v>458.0</c:v>
                </c:pt>
                <c:pt idx="1606">
                  <c:v>458.0</c:v>
                </c:pt>
                <c:pt idx="1607">
                  <c:v>459.0</c:v>
                </c:pt>
                <c:pt idx="1608">
                  <c:v>460.0</c:v>
                </c:pt>
                <c:pt idx="1609">
                  <c:v>461.0</c:v>
                </c:pt>
                <c:pt idx="1610">
                  <c:v>462.0</c:v>
                </c:pt>
                <c:pt idx="1611">
                  <c:v>463.0</c:v>
                </c:pt>
                <c:pt idx="1612">
                  <c:v>464.0</c:v>
                </c:pt>
                <c:pt idx="1613">
                  <c:v>465.0</c:v>
                </c:pt>
                <c:pt idx="1614">
                  <c:v>466.0</c:v>
                </c:pt>
                <c:pt idx="1615">
                  <c:v>466.0</c:v>
                </c:pt>
                <c:pt idx="1616">
                  <c:v>466.0</c:v>
                </c:pt>
                <c:pt idx="1617">
                  <c:v>466.0</c:v>
                </c:pt>
                <c:pt idx="1618">
                  <c:v>467.0</c:v>
                </c:pt>
                <c:pt idx="1619">
                  <c:v>468.0</c:v>
                </c:pt>
                <c:pt idx="1620">
                  <c:v>468.0</c:v>
                </c:pt>
                <c:pt idx="1621">
                  <c:v>468.0</c:v>
                </c:pt>
                <c:pt idx="1622">
                  <c:v>468.0</c:v>
                </c:pt>
                <c:pt idx="1623">
                  <c:v>469.0</c:v>
                </c:pt>
                <c:pt idx="1624">
                  <c:v>469.0</c:v>
                </c:pt>
                <c:pt idx="1625">
                  <c:v>469.0</c:v>
                </c:pt>
                <c:pt idx="1626">
                  <c:v>469.0</c:v>
                </c:pt>
                <c:pt idx="1627">
                  <c:v>469.0</c:v>
                </c:pt>
                <c:pt idx="1628">
                  <c:v>469.0</c:v>
                </c:pt>
                <c:pt idx="1629">
                  <c:v>469.0</c:v>
                </c:pt>
                <c:pt idx="1630">
                  <c:v>470.0</c:v>
                </c:pt>
                <c:pt idx="1631">
                  <c:v>470.0</c:v>
                </c:pt>
                <c:pt idx="1632">
                  <c:v>471.0</c:v>
                </c:pt>
                <c:pt idx="1633">
                  <c:v>471.0</c:v>
                </c:pt>
                <c:pt idx="1634">
                  <c:v>471.0</c:v>
                </c:pt>
                <c:pt idx="1635">
                  <c:v>471.0</c:v>
                </c:pt>
                <c:pt idx="1636">
                  <c:v>471.0</c:v>
                </c:pt>
                <c:pt idx="1637">
                  <c:v>472.0</c:v>
                </c:pt>
                <c:pt idx="1638">
                  <c:v>472.0</c:v>
                </c:pt>
                <c:pt idx="1639">
                  <c:v>472.0</c:v>
                </c:pt>
                <c:pt idx="1640">
                  <c:v>472.0</c:v>
                </c:pt>
                <c:pt idx="1641">
                  <c:v>473.0</c:v>
                </c:pt>
                <c:pt idx="1642">
                  <c:v>473.0</c:v>
                </c:pt>
                <c:pt idx="1643">
                  <c:v>473.0</c:v>
                </c:pt>
                <c:pt idx="1644">
                  <c:v>474.0</c:v>
                </c:pt>
                <c:pt idx="1645">
                  <c:v>474.0</c:v>
                </c:pt>
                <c:pt idx="1646">
                  <c:v>474.0</c:v>
                </c:pt>
                <c:pt idx="1647">
                  <c:v>474.0</c:v>
                </c:pt>
                <c:pt idx="1648">
                  <c:v>474.0</c:v>
                </c:pt>
                <c:pt idx="1649">
                  <c:v>474.0</c:v>
                </c:pt>
                <c:pt idx="1650">
                  <c:v>475.0</c:v>
                </c:pt>
                <c:pt idx="1651">
                  <c:v>475.0</c:v>
                </c:pt>
                <c:pt idx="1652">
                  <c:v>475.0</c:v>
                </c:pt>
                <c:pt idx="1653">
                  <c:v>475.0</c:v>
                </c:pt>
                <c:pt idx="1654">
                  <c:v>475.0</c:v>
                </c:pt>
                <c:pt idx="1655">
                  <c:v>475.0</c:v>
                </c:pt>
                <c:pt idx="1656">
                  <c:v>476.0</c:v>
                </c:pt>
                <c:pt idx="1657">
                  <c:v>477.0</c:v>
                </c:pt>
                <c:pt idx="1658">
                  <c:v>477.0</c:v>
                </c:pt>
                <c:pt idx="1659">
                  <c:v>478.0</c:v>
                </c:pt>
                <c:pt idx="1660">
                  <c:v>478.0</c:v>
                </c:pt>
                <c:pt idx="1661">
                  <c:v>478.0</c:v>
                </c:pt>
                <c:pt idx="1662">
                  <c:v>478.0</c:v>
                </c:pt>
                <c:pt idx="1663">
                  <c:v>478.0</c:v>
                </c:pt>
                <c:pt idx="1664">
                  <c:v>479.0</c:v>
                </c:pt>
                <c:pt idx="1665">
                  <c:v>479.0</c:v>
                </c:pt>
                <c:pt idx="1666">
                  <c:v>479.0</c:v>
                </c:pt>
                <c:pt idx="1667">
                  <c:v>479.0</c:v>
                </c:pt>
                <c:pt idx="1668">
                  <c:v>479.0</c:v>
                </c:pt>
                <c:pt idx="1669">
                  <c:v>479.0</c:v>
                </c:pt>
                <c:pt idx="1670">
                  <c:v>479.0</c:v>
                </c:pt>
                <c:pt idx="1671">
                  <c:v>479.0</c:v>
                </c:pt>
                <c:pt idx="1672">
                  <c:v>479.0</c:v>
                </c:pt>
                <c:pt idx="1673">
                  <c:v>479.0</c:v>
                </c:pt>
                <c:pt idx="1674">
                  <c:v>479.0</c:v>
                </c:pt>
                <c:pt idx="1675">
                  <c:v>480.0</c:v>
                </c:pt>
                <c:pt idx="1676">
                  <c:v>480.0</c:v>
                </c:pt>
                <c:pt idx="1677">
                  <c:v>480.0</c:v>
                </c:pt>
                <c:pt idx="1678">
                  <c:v>480.0</c:v>
                </c:pt>
                <c:pt idx="1679">
                  <c:v>480.0</c:v>
                </c:pt>
                <c:pt idx="1680">
                  <c:v>480.0</c:v>
                </c:pt>
                <c:pt idx="1681">
                  <c:v>480.0</c:v>
                </c:pt>
                <c:pt idx="1682">
                  <c:v>480.0</c:v>
                </c:pt>
                <c:pt idx="1683">
                  <c:v>480.0</c:v>
                </c:pt>
                <c:pt idx="1684">
                  <c:v>480.0</c:v>
                </c:pt>
                <c:pt idx="1685">
                  <c:v>480.0</c:v>
                </c:pt>
                <c:pt idx="1686">
                  <c:v>480.0</c:v>
                </c:pt>
                <c:pt idx="1687">
                  <c:v>480.0</c:v>
                </c:pt>
                <c:pt idx="1688">
                  <c:v>481.0</c:v>
                </c:pt>
                <c:pt idx="1689">
                  <c:v>482.0</c:v>
                </c:pt>
                <c:pt idx="1690">
                  <c:v>482.0</c:v>
                </c:pt>
                <c:pt idx="1691">
                  <c:v>482.0</c:v>
                </c:pt>
                <c:pt idx="1692">
                  <c:v>482.0</c:v>
                </c:pt>
                <c:pt idx="1693">
                  <c:v>482.0</c:v>
                </c:pt>
                <c:pt idx="1694">
                  <c:v>482.0</c:v>
                </c:pt>
                <c:pt idx="1695">
                  <c:v>483.0</c:v>
                </c:pt>
                <c:pt idx="1696">
                  <c:v>484.0</c:v>
                </c:pt>
                <c:pt idx="1697">
                  <c:v>484.0</c:v>
                </c:pt>
                <c:pt idx="1698">
                  <c:v>484.0</c:v>
                </c:pt>
                <c:pt idx="1699">
                  <c:v>484.0</c:v>
                </c:pt>
                <c:pt idx="1700">
                  <c:v>485.0</c:v>
                </c:pt>
                <c:pt idx="1701">
                  <c:v>485.0</c:v>
                </c:pt>
                <c:pt idx="1702">
                  <c:v>485.0</c:v>
                </c:pt>
                <c:pt idx="1703">
                  <c:v>485.0</c:v>
                </c:pt>
                <c:pt idx="1704">
                  <c:v>486.0</c:v>
                </c:pt>
                <c:pt idx="1705">
                  <c:v>486.0</c:v>
                </c:pt>
                <c:pt idx="1706">
                  <c:v>487.0</c:v>
                </c:pt>
                <c:pt idx="1707">
                  <c:v>488.0</c:v>
                </c:pt>
                <c:pt idx="1708">
                  <c:v>489.0</c:v>
                </c:pt>
                <c:pt idx="1709">
                  <c:v>490.0</c:v>
                </c:pt>
                <c:pt idx="1710">
                  <c:v>491.0</c:v>
                </c:pt>
                <c:pt idx="1711">
                  <c:v>492.0</c:v>
                </c:pt>
                <c:pt idx="1712">
                  <c:v>492.0</c:v>
                </c:pt>
                <c:pt idx="1713">
                  <c:v>492.0</c:v>
                </c:pt>
                <c:pt idx="1714">
                  <c:v>492.0</c:v>
                </c:pt>
                <c:pt idx="1715">
                  <c:v>493.0</c:v>
                </c:pt>
                <c:pt idx="1716">
                  <c:v>493.0</c:v>
                </c:pt>
                <c:pt idx="1717">
                  <c:v>494.0</c:v>
                </c:pt>
                <c:pt idx="1718">
                  <c:v>495.0</c:v>
                </c:pt>
                <c:pt idx="1719">
                  <c:v>495.0</c:v>
                </c:pt>
                <c:pt idx="1720">
                  <c:v>495.0</c:v>
                </c:pt>
                <c:pt idx="1721">
                  <c:v>495.0</c:v>
                </c:pt>
                <c:pt idx="1722">
                  <c:v>495.0</c:v>
                </c:pt>
                <c:pt idx="1723">
                  <c:v>495.0</c:v>
                </c:pt>
                <c:pt idx="1724">
                  <c:v>495.0</c:v>
                </c:pt>
                <c:pt idx="1725">
                  <c:v>496.0</c:v>
                </c:pt>
                <c:pt idx="1726">
                  <c:v>496.0</c:v>
                </c:pt>
                <c:pt idx="1727">
                  <c:v>497.0</c:v>
                </c:pt>
                <c:pt idx="1728">
                  <c:v>497.0</c:v>
                </c:pt>
                <c:pt idx="1729">
                  <c:v>497.0</c:v>
                </c:pt>
                <c:pt idx="1730">
                  <c:v>497.0</c:v>
                </c:pt>
                <c:pt idx="1731">
                  <c:v>498.0</c:v>
                </c:pt>
                <c:pt idx="1732">
                  <c:v>498.0</c:v>
                </c:pt>
                <c:pt idx="1733">
                  <c:v>499.0</c:v>
                </c:pt>
                <c:pt idx="1734">
                  <c:v>500.0</c:v>
                </c:pt>
                <c:pt idx="1735">
                  <c:v>500.0</c:v>
                </c:pt>
                <c:pt idx="1736">
                  <c:v>501.0</c:v>
                </c:pt>
                <c:pt idx="1737">
                  <c:v>502.0</c:v>
                </c:pt>
                <c:pt idx="1738">
                  <c:v>502.0</c:v>
                </c:pt>
                <c:pt idx="1739">
                  <c:v>502.0</c:v>
                </c:pt>
                <c:pt idx="1740">
                  <c:v>503.0</c:v>
                </c:pt>
                <c:pt idx="1741">
                  <c:v>504.0</c:v>
                </c:pt>
                <c:pt idx="1742">
                  <c:v>505.0</c:v>
                </c:pt>
                <c:pt idx="1743">
                  <c:v>506.0</c:v>
                </c:pt>
                <c:pt idx="1744">
                  <c:v>507.0</c:v>
                </c:pt>
                <c:pt idx="1745">
                  <c:v>508.0</c:v>
                </c:pt>
                <c:pt idx="1746">
                  <c:v>509.0</c:v>
                </c:pt>
                <c:pt idx="1747">
                  <c:v>509.0</c:v>
                </c:pt>
                <c:pt idx="1748">
                  <c:v>510.0</c:v>
                </c:pt>
                <c:pt idx="1749">
                  <c:v>511.0</c:v>
                </c:pt>
                <c:pt idx="1750">
                  <c:v>512.0</c:v>
                </c:pt>
                <c:pt idx="1751">
                  <c:v>512.0</c:v>
                </c:pt>
                <c:pt idx="1752">
                  <c:v>512.0</c:v>
                </c:pt>
                <c:pt idx="1753">
                  <c:v>512.0</c:v>
                </c:pt>
                <c:pt idx="1754">
                  <c:v>512.0</c:v>
                </c:pt>
                <c:pt idx="1755">
                  <c:v>512.0</c:v>
                </c:pt>
                <c:pt idx="1756">
                  <c:v>512.0</c:v>
                </c:pt>
                <c:pt idx="1757">
                  <c:v>512.0</c:v>
                </c:pt>
                <c:pt idx="1758">
                  <c:v>512.0</c:v>
                </c:pt>
                <c:pt idx="1759">
                  <c:v>512.0</c:v>
                </c:pt>
                <c:pt idx="1760">
                  <c:v>512.0</c:v>
                </c:pt>
                <c:pt idx="1761">
                  <c:v>512.0</c:v>
                </c:pt>
                <c:pt idx="1762">
                  <c:v>513.0</c:v>
                </c:pt>
                <c:pt idx="1763">
                  <c:v>513.0</c:v>
                </c:pt>
                <c:pt idx="1764">
                  <c:v>513.0</c:v>
                </c:pt>
                <c:pt idx="1765">
                  <c:v>513.0</c:v>
                </c:pt>
                <c:pt idx="1766">
                  <c:v>513.0</c:v>
                </c:pt>
                <c:pt idx="1767">
                  <c:v>514.0</c:v>
                </c:pt>
                <c:pt idx="1768">
                  <c:v>514.0</c:v>
                </c:pt>
                <c:pt idx="1769">
                  <c:v>515.0</c:v>
                </c:pt>
                <c:pt idx="1770">
                  <c:v>516.0</c:v>
                </c:pt>
                <c:pt idx="1771">
                  <c:v>517.0</c:v>
                </c:pt>
                <c:pt idx="1772">
                  <c:v>517.0</c:v>
                </c:pt>
                <c:pt idx="1773">
                  <c:v>517.0</c:v>
                </c:pt>
                <c:pt idx="1774">
                  <c:v>517.0</c:v>
                </c:pt>
                <c:pt idx="1775">
                  <c:v>517.0</c:v>
                </c:pt>
                <c:pt idx="1776">
                  <c:v>517.0</c:v>
                </c:pt>
                <c:pt idx="1777">
                  <c:v>517.0</c:v>
                </c:pt>
                <c:pt idx="1778">
                  <c:v>517.0</c:v>
                </c:pt>
                <c:pt idx="1779">
                  <c:v>517.0</c:v>
                </c:pt>
                <c:pt idx="1780">
                  <c:v>517.0</c:v>
                </c:pt>
                <c:pt idx="1781">
                  <c:v>517.0</c:v>
                </c:pt>
                <c:pt idx="1782">
                  <c:v>518.0</c:v>
                </c:pt>
                <c:pt idx="1783">
                  <c:v>518.0</c:v>
                </c:pt>
                <c:pt idx="1784">
                  <c:v>518.0</c:v>
                </c:pt>
                <c:pt idx="1785">
                  <c:v>518.0</c:v>
                </c:pt>
                <c:pt idx="1786">
                  <c:v>518.0</c:v>
                </c:pt>
                <c:pt idx="1787">
                  <c:v>518.0</c:v>
                </c:pt>
                <c:pt idx="1788">
                  <c:v>518.0</c:v>
                </c:pt>
                <c:pt idx="1789">
                  <c:v>518.0</c:v>
                </c:pt>
                <c:pt idx="1790">
                  <c:v>518.0</c:v>
                </c:pt>
                <c:pt idx="1791">
                  <c:v>519.0</c:v>
                </c:pt>
                <c:pt idx="1792">
                  <c:v>519.0</c:v>
                </c:pt>
                <c:pt idx="1793">
                  <c:v>519.0</c:v>
                </c:pt>
                <c:pt idx="1794">
                  <c:v>520.0</c:v>
                </c:pt>
                <c:pt idx="1795">
                  <c:v>520.0</c:v>
                </c:pt>
                <c:pt idx="1796">
                  <c:v>520.0</c:v>
                </c:pt>
                <c:pt idx="1797">
                  <c:v>521.0</c:v>
                </c:pt>
                <c:pt idx="1798">
                  <c:v>522.0</c:v>
                </c:pt>
                <c:pt idx="1799">
                  <c:v>523.0</c:v>
                </c:pt>
                <c:pt idx="1800">
                  <c:v>524.0</c:v>
                </c:pt>
                <c:pt idx="1801">
                  <c:v>524.0</c:v>
                </c:pt>
                <c:pt idx="1802">
                  <c:v>525.0</c:v>
                </c:pt>
                <c:pt idx="1803">
                  <c:v>525.0</c:v>
                </c:pt>
                <c:pt idx="1804">
                  <c:v>526.0</c:v>
                </c:pt>
                <c:pt idx="1805">
                  <c:v>527.0</c:v>
                </c:pt>
                <c:pt idx="1806">
                  <c:v>528.0</c:v>
                </c:pt>
                <c:pt idx="1807">
                  <c:v>529.0</c:v>
                </c:pt>
                <c:pt idx="1808">
                  <c:v>530.0</c:v>
                </c:pt>
                <c:pt idx="1809">
                  <c:v>531.0</c:v>
                </c:pt>
                <c:pt idx="1810">
                  <c:v>531.0</c:v>
                </c:pt>
                <c:pt idx="1811">
                  <c:v>532.0</c:v>
                </c:pt>
                <c:pt idx="1812">
                  <c:v>532.0</c:v>
                </c:pt>
                <c:pt idx="1813">
                  <c:v>533.0</c:v>
                </c:pt>
                <c:pt idx="1814">
                  <c:v>533.0</c:v>
                </c:pt>
                <c:pt idx="1815">
                  <c:v>533.0</c:v>
                </c:pt>
                <c:pt idx="1816">
                  <c:v>533.0</c:v>
                </c:pt>
                <c:pt idx="1817">
                  <c:v>533.0</c:v>
                </c:pt>
                <c:pt idx="1818">
                  <c:v>533.0</c:v>
                </c:pt>
                <c:pt idx="1819">
                  <c:v>534.0</c:v>
                </c:pt>
                <c:pt idx="1820">
                  <c:v>534.0</c:v>
                </c:pt>
                <c:pt idx="1821">
                  <c:v>534.0</c:v>
                </c:pt>
                <c:pt idx="1822">
                  <c:v>535.0</c:v>
                </c:pt>
                <c:pt idx="1823">
                  <c:v>535.0</c:v>
                </c:pt>
                <c:pt idx="1824">
                  <c:v>535.0</c:v>
                </c:pt>
                <c:pt idx="1825">
                  <c:v>535.0</c:v>
                </c:pt>
                <c:pt idx="1826">
                  <c:v>535.0</c:v>
                </c:pt>
                <c:pt idx="1827">
                  <c:v>535.0</c:v>
                </c:pt>
                <c:pt idx="1828">
                  <c:v>535.0</c:v>
                </c:pt>
                <c:pt idx="1829">
                  <c:v>535.0</c:v>
                </c:pt>
                <c:pt idx="1830">
                  <c:v>535.0</c:v>
                </c:pt>
                <c:pt idx="1831">
                  <c:v>535.0</c:v>
                </c:pt>
                <c:pt idx="1832">
                  <c:v>535.0</c:v>
                </c:pt>
                <c:pt idx="1833">
                  <c:v>535.0</c:v>
                </c:pt>
                <c:pt idx="1834">
                  <c:v>535.0</c:v>
                </c:pt>
                <c:pt idx="1835">
                  <c:v>535.0</c:v>
                </c:pt>
                <c:pt idx="1836">
                  <c:v>535.0</c:v>
                </c:pt>
                <c:pt idx="1837">
                  <c:v>535.0</c:v>
                </c:pt>
                <c:pt idx="1838">
                  <c:v>535.0</c:v>
                </c:pt>
                <c:pt idx="1839">
                  <c:v>535.0</c:v>
                </c:pt>
                <c:pt idx="1840">
                  <c:v>535.0</c:v>
                </c:pt>
                <c:pt idx="1841">
                  <c:v>536.0</c:v>
                </c:pt>
                <c:pt idx="1842">
                  <c:v>536.0</c:v>
                </c:pt>
                <c:pt idx="1843">
                  <c:v>536.0</c:v>
                </c:pt>
                <c:pt idx="1844">
                  <c:v>536.0</c:v>
                </c:pt>
                <c:pt idx="1845">
                  <c:v>536.0</c:v>
                </c:pt>
                <c:pt idx="1846">
                  <c:v>537.0</c:v>
                </c:pt>
                <c:pt idx="1847">
                  <c:v>538.0</c:v>
                </c:pt>
                <c:pt idx="1848">
                  <c:v>538.0</c:v>
                </c:pt>
                <c:pt idx="1849">
                  <c:v>539.0</c:v>
                </c:pt>
                <c:pt idx="1850">
                  <c:v>539.0</c:v>
                </c:pt>
                <c:pt idx="1851">
                  <c:v>539.0</c:v>
                </c:pt>
                <c:pt idx="1852">
                  <c:v>539.0</c:v>
                </c:pt>
                <c:pt idx="1853">
                  <c:v>540.0</c:v>
                </c:pt>
                <c:pt idx="1854">
                  <c:v>541.0</c:v>
                </c:pt>
                <c:pt idx="1855">
                  <c:v>542.0</c:v>
                </c:pt>
                <c:pt idx="1856">
                  <c:v>542.0</c:v>
                </c:pt>
                <c:pt idx="1857">
                  <c:v>542.0</c:v>
                </c:pt>
                <c:pt idx="1858">
                  <c:v>543.0</c:v>
                </c:pt>
                <c:pt idx="1859">
                  <c:v>543.0</c:v>
                </c:pt>
                <c:pt idx="1860">
                  <c:v>544.0</c:v>
                </c:pt>
                <c:pt idx="1861">
                  <c:v>544.0</c:v>
                </c:pt>
                <c:pt idx="1862">
                  <c:v>544.0</c:v>
                </c:pt>
                <c:pt idx="1863">
                  <c:v>544.0</c:v>
                </c:pt>
                <c:pt idx="1864">
                  <c:v>544.0</c:v>
                </c:pt>
                <c:pt idx="1865">
                  <c:v>544.0</c:v>
                </c:pt>
                <c:pt idx="1866">
                  <c:v>544.0</c:v>
                </c:pt>
                <c:pt idx="1867">
                  <c:v>545.0</c:v>
                </c:pt>
                <c:pt idx="1868">
                  <c:v>546.0</c:v>
                </c:pt>
                <c:pt idx="1869">
                  <c:v>546.0</c:v>
                </c:pt>
                <c:pt idx="1870">
                  <c:v>546.0</c:v>
                </c:pt>
                <c:pt idx="1871">
                  <c:v>547.0</c:v>
                </c:pt>
                <c:pt idx="1872">
                  <c:v>548.0</c:v>
                </c:pt>
                <c:pt idx="1873">
                  <c:v>548.0</c:v>
                </c:pt>
                <c:pt idx="1874">
                  <c:v>549.0</c:v>
                </c:pt>
                <c:pt idx="1875">
                  <c:v>549.0</c:v>
                </c:pt>
                <c:pt idx="1876">
                  <c:v>550.0</c:v>
                </c:pt>
                <c:pt idx="1877">
                  <c:v>551.0</c:v>
                </c:pt>
                <c:pt idx="1878">
                  <c:v>552.0</c:v>
                </c:pt>
                <c:pt idx="1879">
                  <c:v>553.0</c:v>
                </c:pt>
                <c:pt idx="1880">
                  <c:v>554.0</c:v>
                </c:pt>
                <c:pt idx="1881">
                  <c:v>555.0</c:v>
                </c:pt>
                <c:pt idx="1882">
                  <c:v>555.0</c:v>
                </c:pt>
                <c:pt idx="1883">
                  <c:v>556.0</c:v>
                </c:pt>
                <c:pt idx="1884">
                  <c:v>557.0</c:v>
                </c:pt>
                <c:pt idx="1885">
                  <c:v>557.0</c:v>
                </c:pt>
                <c:pt idx="1886">
                  <c:v>558.0</c:v>
                </c:pt>
                <c:pt idx="1887">
                  <c:v>559.0</c:v>
                </c:pt>
                <c:pt idx="1888">
                  <c:v>560.0</c:v>
                </c:pt>
                <c:pt idx="1889">
                  <c:v>561.0</c:v>
                </c:pt>
                <c:pt idx="1890">
                  <c:v>562.0</c:v>
                </c:pt>
                <c:pt idx="1891">
                  <c:v>563.0</c:v>
                </c:pt>
                <c:pt idx="1892">
                  <c:v>563.0</c:v>
                </c:pt>
                <c:pt idx="1893">
                  <c:v>564.0</c:v>
                </c:pt>
                <c:pt idx="1894">
                  <c:v>565.0</c:v>
                </c:pt>
                <c:pt idx="1895">
                  <c:v>566.0</c:v>
                </c:pt>
                <c:pt idx="1896">
                  <c:v>567.0</c:v>
                </c:pt>
                <c:pt idx="1897">
                  <c:v>568.0</c:v>
                </c:pt>
                <c:pt idx="1898">
                  <c:v>568.0</c:v>
                </c:pt>
                <c:pt idx="1899">
                  <c:v>568.0</c:v>
                </c:pt>
                <c:pt idx="1900">
                  <c:v>568.0</c:v>
                </c:pt>
                <c:pt idx="1901">
                  <c:v>568.0</c:v>
                </c:pt>
                <c:pt idx="1902">
                  <c:v>568.0</c:v>
                </c:pt>
                <c:pt idx="1903">
                  <c:v>568.0</c:v>
                </c:pt>
                <c:pt idx="1904">
                  <c:v>568.0</c:v>
                </c:pt>
                <c:pt idx="1905">
                  <c:v>569.0</c:v>
                </c:pt>
                <c:pt idx="1906">
                  <c:v>569.0</c:v>
                </c:pt>
                <c:pt idx="1907">
                  <c:v>569.0</c:v>
                </c:pt>
                <c:pt idx="1908">
                  <c:v>570.0</c:v>
                </c:pt>
                <c:pt idx="1909">
                  <c:v>570.0</c:v>
                </c:pt>
                <c:pt idx="1910">
                  <c:v>570.0</c:v>
                </c:pt>
                <c:pt idx="1911">
                  <c:v>570.0</c:v>
                </c:pt>
                <c:pt idx="1912">
                  <c:v>571.0</c:v>
                </c:pt>
                <c:pt idx="1913">
                  <c:v>571.0</c:v>
                </c:pt>
                <c:pt idx="1914">
                  <c:v>571.0</c:v>
                </c:pt>
                <c:pt idx="1915">
                  <c:v>571.0</c:v>
                </c:pt>
                <c:pt idx="1916">
                  <c:v>572.0</c:v>
                </c:pt>
                <c:pt idx="1917">
                  <c:v>572.0</c:v>
                </c:pt>
                <c:pt idx="1918">
                  <c:v>572.0</c:v>
                </c:pt>
                <c:pt idx="1919">
                  <c:v>572.0</c:v>
                </c:pt>
                <c:pt idx="1920">
                  <c:v>573.0</c:v>
                </c:pt>
                <c:pt idx="1921">
                  <c:v>573.0</c:v>
                </c:pt>
                <c:pt idx="1922">
                  <c:v>573.0</c:v>
                </c:pt>
                <c:pt idx="1923">
                  <c:v>573.0</c:v>
                </c:pt>
                <c:pt idx="1924">
                  <c:v>573.0</c:v>
                </c:pt>
                <c:pt idx="1925">
                  <c:v>573.0</c:v>
                </c:pt>
                <c:pt idx="1926">
                  <c:v>573.0</c:v>
                </c:pt>
                <c:pt idx="1927">
                  <c:v>574.0</c:v>
                </c:pt>
                <c:pt idx="1928">
                  <c:v>574.0</c:v>
                </c:pt>
                <c:pt idx="1929">
                  <c:v>575.0</c:v>
                </c:pt>
                <c:pt idx="1930">
                  <c:v>575.0</c:v>
                </c:pt>
                <c:pt idx="1931">
                  <c:v>575.0</c:v>
                </c:pt>
                <c:pt idx="1932">
                  <c:v>576.0</c:v>
                </c:pt>
                <c:pt idx="1933">
                  <c:v>577.0</c:v>
                </c:pt>
                <c:pt idx="1934">
                  <c:v>577.0</c:v>
                </c:pt>
                <c:pt idx="1935">
                  <c:v>577.0</c:v>
                </c:pt>
                <c:pt idx="1936">
                  <c:v>577.0</c:v>
                </c:pt>
                <c:pt idx="1937">
                  <c:v>578.0</c:v>
                </c:pt>
                <c:pt idx="1938">
                  <c:v>579.0</c:v>
                </c:pt>
                <c:pt idx="1939">
                  <c:v>580.0</c:v>
                </c:pt>
                <c:pt idx="1940">
                  <c:v>580.0</c:v>
                </c:pt>
                <c:pt idx="1941">
                  <c:v>580.0</c:v>
                </c:pt>
                <c:pt idx="1942">
                  <c:v>580.0</c:v>
                </c:pt>
                <c:pt idx="1943">
                  <c:v>581.0</c:v>
                </c:pt>
                <c:pt idx="1944">
                  <c:v>582.0</c:v>
                </c:pt>
                <c:pt idx="1945">
                  <c:v>582.0</c:v>
                </c:pt>
                <c:pt idx="1946">
                  <c:v>583.0</c:v>
                </c:pt>
                <c:pt idx="1947">
                  <c:v>584.0</c:v>
                </c:pt>
                <c:pt idx="1948">
                  <c:v>585.0</c:v>
                </c:pt>
                <c:pt idx="1949">
                  <c:v>585.0</c:v>
                </c:pt>
                <c:pt idx="1950">
                  <c:v>585.0</c:v>
                </c:pt>
                <c:pt idx="1951">
                  <c:v>585.0</c:v>
                </c:pt>
                <c:pt idx="1952">
                  <c:v>585.0</c:v>
                </c:pt>
                <c:pt idx="1953">
                  <c:v>585.0</c:v>
                </c:pt>
                <c:pt idx="1954">
                  <c:v>585.0</c:v>
                </c:pt>
                <c:pt idx="1955">
                  <c:v>585.0</c:v>
                </c:pt>
                <c:pt idx="1956">
                  <c:v>585.0</c:v>
                </c:pt>
                <c:pt idx="1957">
                  <c:v>585.0</c:v>
                </c:pt>
                <c:pt idx="1958">
                  <c:v>585.0</c:v>
                </c:pt>
                <c:pt idx="1959">
                  <c:v>585.0</c:v>
                </c:pt>
                <c:pt idx="1960">
                  <c:v>585.0</c:v>
                </c:pt>
                <c:pt idx="1961">
                  <c:v>585.0</c:v>
                </c:pt>
                <c:pt idx="1962">
                  <c:v>585.0</c:v>
                </c:pt>
                <c:pt idx="1963">
                  <c:v>585.0</c:v>
                </c:pt>
                <c:pt idx="1964">
                  <c:v>585.0</c:v>
                </c:pt>
                <c:pt idx="1965">
                  <c:v>585.0</c:v>
                </c:pt>
                <c:pt idx="1966">
                  <c:v>585.0</c:v>
                </c:pt>
                <c:pt idx="1967">
                  <c:v>585.0</c:v>
                </c:pt>
                <c:pt idx="1968">
                  <c:v>585.0</c:v>
                </c:pt>
                <c:pt idx="1969">
                  <c:v>585.0</c:v>
                </c:pt>
                <c:pt idx="1970">
                  <c:v>585.0</c:v>
                </c:pt>
                <c:pt idx="1971">
                  <c:v>585.0</c:v>
                </c:pt>
                <c:pt idx="1972">
                  <c:v>586.0</c:v>
                </c:pt>
                <c:pt idx="1973">
                  <c:v>586.0</c:v>
                </c:pt>
                <c:pt idx="1974">
                  <c:v>586.0</c:v>
                </c:pt>
                <c:pt idx="1975">
                  <c:v>586.0</c:v>
                </c:pt>
                <c:pt idx="1976">
                  <c:v>587.0</c:v>
                </c:pt>
                <c:pt idx="1977">
                  <c:v>587.0</c:v>
                </c:pt>
                <c:pt idx="1978">
                  <c:v>587.0</c:v>
                </c:pt>
                <c:pt idx="1979">
                  <c:v>587.0</c:v>
                </c:pt>
                <c:pt idx="1980">
                  <c:v>588.0</c:v>
                </c:pt>
                <c:pt idx="1981">
                  <c:v>588.0</c:v>
                </c:pt>
                <c:pt idx="1982">
                  <c:v>588.0</c:v>
                </c:pt>
                <c:pt idx="1983">
                  <c:v>588.0</c:v>
                </c:pt>
                <c:pt idx="1984">
                  <c:v>588.0</c:v>
                </c:pt>
                <c:pt idx="1985">
                  <c:v>588.0</c:v>
                </c:pt>
                <c:pt idx="1986">
                  <c:v>588.0</c:v>
                </c:pt>
                <c:pt idx="1987">
                  <c:v>588.0</c:v>
                </c:pt>
                <c:pt idx="1988">
                  <c:v>588.0</c:v>
                </c:pt>
                <c:pt idx="1989">
                  <c:v>588.0</c:v>
                </c:pt>
                <c:pt idx="1990">
                  <c:v>588.0</c:v>
                </c:pt>
                <c:pt idx="1991">
                  <c:v>588.0</c:v>
                </c:pt>
                <c:pt idx="1992">
                  <c:v>589.0</c:v>
                </c:pt>
                <c:pt idx="1993">
                  <c:v>590.0</c:v>
                </c:pt>
                <c:pt idx="1994">
                  <c:v>591.0</c:v>
                </c:pt>
                <c:pt idx="1995">
                  <c:v>591.0</c:v>
                </c:pt>
                <c:pt idx="1996">
                  <c:v>591.0</c:v>
                </c:pt>
                <c:pt idx="1997">
                  <c:v>591.0</c:v>
                </c:pt>
                <c:pt idx="1998">
                  <c:v>591.0</c:v>
                </c:pt>
                <c:pt idx="1999">
                  <c:v>591.0</c:v>
                </c:pt>
                <c:pt idx="2000">
                  <c:v>591.0</c:v>
                </c:pt>
                <c:pt idx="2001">
                  <c:v>592.0</c:v>
                </c:pt>
                <c:pt idx="2002">
                  <c:v>593.0</c:v>
                </c:pt>
                <c:pt idx="2003">
                  <c:v>593.0</c:v>
                </c:pt>
                <c:pt idx="2004">
                  <c:v>594.0</c:v>
                </c:pt>
                <c:pt idx="2005">
                  <c:v>594.0</c:v>
                </c:pt>
                <c:pt idx="2006">
                  <c:v>594.0</c:v>
                </c:pt>
                <c:pt idx="2007">
                  <c:v>594.0</c:v>
                </c:pt>
                <c:pt idx="2008">
                  <c:v>594.0</c:v>
                </c:pt>
                <c:pt idx="2009">
                  <c:v>594.0</c:v>
                </c:pt>
                <c:pt idx="2010">
                  <c:v>595.0</c:v>
                </c:pt>
                <c:pt idx="2011">
                  <c:v>596.0</c:v>
                </c:pt>
                <c:pt idx="2012">
                  <c:v>596.0</c:v>
                </c:pt>
                <c:pt idx="2013">
                  <c:v>596.0</c:v>
                </c:pt>
                <c:pt idx="2014">
                  <c:v>596.0</c:v>
                </c:pt>
                <c:pt idx="2015">
                  <c:v>596.0</c:v>
                </c:pt>
                <c:pt idx="2016">
                  <c:v>596.0</c:v>
                </c:pt>
                <c:pt idx="2017">
                  <c:v>596.0</c:v>
                </c:pt>
                <c:pt idx="2018">
                  <c:v>596.0</c:v>
                </c:pt>
                <c:pt idx="2019">
                  <c:v>596.0</c:v>
                </c:pt>
                <c:pt idx="2020">
                  <c:v>597.0</c:v>
                </c:pt>
                <c:pt idx="2021">
                  <c:v>597.0</c:v>
                </c:pt>
                <c:pt idx="2022">
                  <c:v>597.0</c:v>
                </c:pt>
                <c:pt idx="2023">
                  <c:v>597.0</c:v>
                </c:pt>
                <c:pt idx="2024">
                  <c:v>597.0</c:v>
                </c:pt>
                <c:pt idx="2025">
                  <c:v>597.0</c:v>
                </c:pt>
                <c:pt idx="2026">
                  <c:v>598.0</c:v>
                </c:pt>
                <c:pt idx="2027">
                  <c:v>598.0</c:v>
                </c:pt>
                <c:pt idx="2028">
                  <c:v>598.0</c:v>
                </c:pt>
                <c:pt idx="2029">
                  <c:v>599.0</c:v>
                </c:pt>
                <c:pt idx="2030">
                  <c:v>599.0</c:v>
                </c:pt>
                <c:pt idx="2031">
                  <c:v>599.0</c:v>
                </c:pt>
                <c:pt idx="2032">
                  <c:v>600.0</c:v>
                </c:pt>
                <c:pt idx="2033">
                  <c:v>600.0</c:v>
                </c:pt>
                <c:pt idx="2034">
                  <c:v>601.0</c:v>
                </c:pt>
                <c:pt idx="2035">
                  <c:v>602.0</c:v>
                </c:pt>
                <c:pt idx="2036">
                  <c:v>602.0</c:v>
                </c:pt>
                <c:pt idx="2037">
                  <c:v>602.0</c:v>
                </c:pt>
                <c:pt idx="2038">
                  <c:v>603.0</c:v>
                </c:pt>
                <c:pt idx="2039">
                  <c:v>603.0</c:v>
                </c:pt>
                <c:pt idx="2040">
                  <c:v>603.0</c:v>
                </c:pt>
                <c:pt idx="2041">
                  <c:v>603.0</c:v>
                </c:pt>
                <c:pt idx="2042">
                  <c:v>603.0</c:v>
                </c:pt>
                <c:pt idx="2043">
                  <c:v>603.0</c:v>
                </c:pt>
                <c:pt idx="2044">
                  <c:v>603.0</c:v>
                </c:pt>
                <c:pt idx="2045">
                  <c:v>603.0</c:v>
                </c:pt>
                <c:pt idx="2046">
                  <c:v>603.0</c:v>
                </c:pt>
                <c:pt idx="2047">
                  <c:v>603.0</c:v>
                </c:pt>
                <c:pt idx="2048">
                  <c:v>603.0</c:v>
                </c:pt>
                <c:pt idx="2049">
                  <c:v>603.0</c:v>
                </c:pt>
                <c:pt idx="2050">
                  <c:v>603.0</c:v>
                </c:pt>
                <c:pt idx="2051">
                  <c:v>603.0</c:v>
                </c:pt>
                <c:pt idx="2052">
                  <c:v>603.0</c:v>
                </c:pt>
                <c:pt idx="2053">
                  <c:v>603.0</c:v>
                </c:pt>
                <c:pt idx="2054">
                  <c:v>603.0</c:v>
                </c:pt>
                <c:pt idx="2055">
                  <c:v>603.0</c:v>
                </c:pt>
                <c:pt idx="2056">
                  <c:v>603.0</c:v>
                </c:pt>
                <c:pt idx="2057">
                  <c:v>603.0</c:v>
                </c:pt>
                <c:pt idx="2058">
                  <c:v>603.0</c:v>
                </c:pt>
                <c:pt idx="2059">
                  <c:v>603.0</c:v>
                </c:pt>
                <c:pt idx="2060">
                  <c:v>603.0</c:v>
                </c:pt>
                <c:pt idx="2061">
                  <c:v>603.0</c:v>
                </c:pt>
                <c:pt idx="2062">
                  <c:v>603.0</c:v>
                </c:pt>
                <c:pt idx="2063">
                  <c:v>603.0</c:v>
                </c:pt>
                <c:pt idx="2064">
                  <c:v>604.0</c:v>
                </c:pt>
                <c:pt idx="2065">
                  <c:v>605.0</c:v>
                </c:pt>
                <c:pt idx="2066">
                  <c:v>606.0</c:v>
                </c:pt>
                <c:pt idx="2067">
                  <c:v>607.0</c:v>
                </c:pt>
                <c:pt idx="2068">
                  <c:v>607.0</c:v>
                </c:pt>
                <c:pt idx="2069">
                  <c:v>608.0</c:v>
                </c:pt>
                <c:pt idx="2070">
                  <c:v>608.0</c:v>
                </c:pt>
                <c:pt idx="2071">
                  <c:v>608.0</c:v>
                </c:pt>
                <c:pt idx="2072">
                  <c:v>608.0</c:v>
                </c:pt>
                <c:pt idx="2073">
                  <c:v>609.0</c:v>
                </c:pt>
                <c:pt idx="2074">
                  <c:v>609.0</c:v>
                </c:pt>
                <c:pt idx="2075">
                  <c:v>610.0</c:v>
                </c:pt>
                <c:pt idx="2076">
                  <c:v>610.0</c:v>
                </c:pt>
                <c:pt idx="2077">
                  <c:v>610.0</c:v>
                </c:pt>
                <c:pt idx="2078">
                  <c:v>610.0</c:v>
                </c:pt>
                <c:pt idx="2079">
                  <c:v>610.0</c:v>
                </c:pt>
                <c:pt idx="2080">
                  <c:v>610.0</c:v>
                </c:pt>
                <c:pt idx="2081">
                  <c:v>610.0</c:v>
                </c:pt>
                <c:pt idx="2082">
                  <c:v>610.0</c:v>
                </c:pt>
                <c:pt idx="2083">
                  <c:v>610.0</c:v>
                </c:pt>
                <c:pt idx="2084">
                  <c:v>611.0</c:v>
                </c:pt>
                <c:pt idx="2085">
                  <c:v>612.0</c:v>
                </c:pt>
                <c:pt idx="2086">
                  <c:v>612.0</c:v>
                </c:pt>
                <c:pt idx="2087">
                  <c:v>612.0</c:v>
                </c:pt>
                <c:pt idx="2088">
                  <c:v>613.0</c:v>
                </c:pt>
                <c:pt idx="2089">
                  <c:v>613.0</c:v>
                </c:pt>
                <c:pt idx="2090">
                  <c:v>614.0</c:v>
                </c:pt>
                <c:pt idx="2091">
                  <c:v>615.0</c:v>
                </c:pt>
                <c:pt idx="2092">
                  <c:v>615.0</c:v>
                </c:pt>
                <c:pt idx="2093">
                  <c:v>615.0</c:v>
                </c:pt>
                <c:pt idx="2094">
                  <c:v>615.0</c:v>
                </c:pt>
                <c:pt idx="2095">
                  <c:v>615.0</c:v>
                </c:pt>
                <c:pt idx="2096">
                  <c:v>615.0</c:v>
                </c:pt>
                <c:pt idx="2097">
                  <c:v>616.0</c:v>
                </c:pt>
                <c:pt idx="2098">
                  <c:v>617.0</c:v>
                </c:pt>
                <c:pt idx="2099">
                  <c:v>618.0</c:v>
                </c:pt>
                <c:pt idx="2100">
                  <c:v>619.0</c:v>
                </c:pt>
                <c:pt idx="2101">
                  <c:v>620.0</c:v>
                </c:pt>
                <c:pt idx="2102">
                  <c:v>620.0</c:v>
                </c:pt>
                <c:pt idx="2103">
                  <c:v>620.0</c:v>
                </c:pt>
                <c:pt idx="2104">
                  <c:v>620.0</c:v>
                </c:pt>
                <c:pt idx="2105">
                  <c:v>620.0</c:v>
                </c:pt>
                <c:pt idx="2106">
                  <c:v>620.0</c:v>
                </c:pt>
                <c:pt idx="2107">
                  <c:v>620.0</c:v>
                </c:pt>
                <c:pt idx="2108">
                  <c:v>620.0</c:v>
                </c:pt>
                <c:pt idx="2109">
                  <c:v>620.0</c:v>
                </c:pt>
                <c:pt idx="2110">
                  <c:v>620.0</c:v>
                </c:pt>
                <c:pt idx="2111">
                  <c:v>621.0</c:v>
                </c:pt>
                <c:pt idx="2112">
                  <c:v>621.0</c:v>
                </c:pt>
                <c:pt idx="2113">
                  <c:v>621.0</c:v>
                </c:pt>
                <c:pt idx="2114">
                  <c:v>622.0</c:v>
                </c:pt>
                <c:pt idx="2115">
                  <c:v>622.0</c:v>
                </c:pt>
                <c:pt idx="2116">
                  <c:v>623.0</c:v>
                </c:pt>
                <c:pt idx="2117">
                  <c:v>623.0</c:v>
                </c:pt>
                <c:pt idx="2118">
                  <c:v>624.0</c:v>
                </c:pt>
                <c:pt idx="2119">
                  <c:v>625.0</c:v>
                </c:pt>
                <c:pt idx="2120">
                  <c:v>625.0</c:v>
                </c:pt>
                <c:pt idx="2121">
                  <c:v>626.0</c:v>
                </c:pt>
                <c:pt idx="2122">
                  <c:v>626.0</c:v>
                </c:pt>
                <c:pt idx="2123">
                  <c:v>626.0</c:v>
                </c:pt>
                <c:pt idx="2124">
                  <c:v>626.0</c:v>
                </c:pt>
                <c:pt idx="2125">
                  <c:v>627.0</c:v>
                </c:pt>
                <c:pt idx="2126">
                  <c:v>627.0</c:v>
                </c:pt>
                <c:pt idx="2127">
                  <c:v>627.0</c:v>
                </c:pt>
                <c:pt idx="2128">
                  <c:v>627.0</c:v>
                </c:pt>
                <c:pt idx="2129">
                  <c:v>627.0</c:v>
                </c:pt>
                <c:pt idx="2130">
                  <c:v>627.0</c:v>
                </c:pt>
                <c:pt idx="2131">
                  <c:v>628.0</c:v>
                </c:pt>
                <c:pt idx="2132">
                  <c:v>628.0</c:v>
                </c:pt>
                <c:pt idx="2133">
                  <c:v>628.0</c:v>
                </c:pt>
                <c:pt idx="2134">
                  <c:v>628.0</c:v>
                </c:pt>
                <c:pt idx="2135">
                  <c:v>629.0</c:v>
                </c:pt>
                <c:pt idx="2136">
                  <c:v>629.0</c:v>
                </c:pt>
                <c:pt idx="2137">
                  <c:v>630.0</c:v>
                </c:pt>
                <c:pt idx="2138">
                  <c:v>631.0</c:v>
                </c:pt>
                <c:pt idx="2139">
                  <c:v>631.0</c:v>
                </c:pt>
                <c:pt idx="2140">
                  <c:v>632.0</c:v>
                </c:pt>
                <c:pt idx="2141">
                  <c:v>632.0</c:v>
                </c:pt>
                <c:pt idx="2142">
                  <c:v>633.0</c:v>
                </c:pt>
                <c:pt idx="2143">
                  <c:v>634.0</c:v>
                </c:pt>
                <c:pt idx="2144">
                  <c:v>635.0</c:v>
                </c:pt>
                <c:pt idx="2145">
                  <c:v>636.0</c:v>
                </c:pt>
                <c:pt idx="2146">
                  <c:v>637.0</c:v>
                </c:pt>
                <c:pt idx="2147">
                  <c:v>638.0</c:v>
                </c:pt>
                <c:pt idx="2148">
                  <c:v>638.0</c:v>
                </c:pt>
                <c:pt idx="2149">
                  <c:v>639.0</c:v>
                </c:pt>
                <c:pt idx="2150">
                  <c:v>639.0</c:v>
                </c:pt>
                <c:pt idx="2151">
                  <c:v>639.0</c:v>
                </c:pt>
                <c:pt idx="2152">
                  <c:v>639.0</c:v>
                </c:pt>
                <c:pt idx="2153">
                  <c:v>639.0</c:v>
                </c:pt>
                <c:pt idx="2154">
                  <c:v>639.0</c:v>
                </c:pt>
                <c:pt idx="2155">
                  <c:v>639.0</c:v>
                </c:pt>
                <c:pt idx="2156">
                  <c:v>639.0</c:v>
                </c:pt>
                <c:pt idx="2157">
                  <c:v>639.0</c:v>
                </c:pt>
                <c:pt idx="2158">
                  <c:v>639.0</c:v>
                </c:pt>
                <c:pt idx="2159">
                  <c:v>640.0</c:v>
                </c:pt>
                <c:pt idx="2160">
                  <c:v>640.0</c:v>
                </c:pt>
                <c:pt idx="2161">
                  <c:v>640.0</c:v>
                </c:pt>
                <c:pt idx="2162">
                  <c:v>640.0</c:v>
                </c:pt>
                <c:pt idx="2163">
                  <c:v>640.0</c:v>
                </c:pt>
                <c:pt idx="2164">
                  <c:v>641.0</c:v>
                </c:pt>
                <c:pt idx="2165">
                  <c:v>641.0</c:v>
                </c:pt>
                <c:pt idx="2166">
                  <c:v>641.0</c:v>
                </c:pt>
                <c:pt idx="2167">
                  <c:v>641.0</c:v>
                </c:pt>
                <c:pt idx="2168">
                  <c:v>641.0</c:v>
                </c:pt>
                <c:pt idx="2169">
                  <c:v>641.0</c:v>
                </c:pt>
                <c:pt idx="2170">
                  <c:v>641.0</c:v>
                </c:pt>
                <c:pt idx="2171">
                  <c:v>641.0</c:v>
                </c:pt>
                <c:pt idx="2172">
                  <c:v>641.0</c:v>
                </c:pt>
                <c:pt idx="2173">
                  <c:v>641.0</c:v>
                </c:pt>
                <c:pt idx="2174">
                  <c:v>641.0</c:v>
                </c:pt>
                <c:pt idx="2175">
                  <c:v>641.0</c:v>
                </c:pt>
                <c:pt idx="2176">
                  <c:v>641.0</c:v>
                </c:pt>
                <c:pt idx="2177">
                  <c:v>641.0</c:v>
                </c:pt>
                <c:pt idx="2178">
                  <c:v>641.0</c:v>
                </c:pt>
                <c:pt idx="2179">
                  <c:v>642.0</c:v>
                </c:pt>
                <c:pt idx="2180">
                  <c:v>642.0</c:v>
                </c:pt>
                <c:pt idx="2181">
                  <c:v>642.0</c:v>
                </c:pt>
                <c:pt idx="2182">
                  <c:v>643.0</c:v>
                </c:pt>
                <c:pt idx="2183">
                  <c:v>643.0</c:v>
                </c:pt>
                <c:pt idx="2184">
                  <c:v>643.0</c:v>
                </c:pt>
                <c:pt idx="2185">
                  <c:v>643.0</c:v>
                </c:pt>
                <c:pt idx="2186">
                  <c:v>643.0</c:v>
                </c:pt>
                <c:pt idx="2187">
                  <c:v>643.0</c:v>
                </c:pt>
                <c:pt idx="2188">
                  <c:v>643.0</c:v>
                </c:pt>
                <c:pt idx="2189">
                  <c:v>644.0</c:v>
                </c:pt>
                <c:pt idx="2190">
                  <c:v>644.0</c:v>
                </c:pt>
                <c:pt idx="2191">
                  <c:v>644.0</c:v>
                </c:pt>
                <c:pt idx="2192">
                  <c:v>645.0</c:v>
                </c:pt>
                <c:pt idx="2193">
                  <c:v>646.0</c:v>
                </c:pt>
                <c:pt idx="2194">
                  <c:v>646.0</c:v>
                </c:pt>
                <c:pt idx="2195">
                  <c:v>647.0</c:v>
                </c:pt>
                <c:pt idx="2196">
                  <c:v>647.0</c:v>
                </c:pt>
                <c:pt idx="2197">
                  <c:v>648.0</c:v>
                </c:pt>
                <c:pt idx="2198">
                  <c:v>648.0</c:v>
                </c:pt>
                <c:pt idx="2199">
                  <c:v>648.0</c:v>
                </c:pt>
                <c:pt idx="2200">
                  <c:v>648.0</c:v>
                </c:pt>
                <c:pt idx="2201">
                  <c:v>648.0</c:v>
                </c:pt>
                <c:pt idx="2202">
                  <c:v>648.0</c:v>
                </c:pt>
                <c:pt idx="2203">
                  <c:v>648.0</c:v>
                </c:pt>
                <c:pt idx="2204">
                  <c:v>648.0</c:v>
                </c:pt>
                <c:pt idx="2205">
                  <c:v>648.0</c:v>
                </c:pt>
                <c:pt idx="2206">
                  <c:v>648.0</c:v>
                </c:pt>
                <c:pt idx="2207">
                  <c:v>648.0</c:v>
                </c:pt>
                <c:pt idx="2208">
                  <c:v>649.0</c:v>
                </c:pt>
                <c:pt idx="2209">
                  <c:v>649.0</c:v>
                </c:pt>
                <c:pt idx="2210">
                  <c:v>650.0</c:v>
                </c:pt>
                <c:pt idx="2211">
                  <c:v>650.0</c:v>
                </c:pt>
                <c:pt idx="2212">
                  <c:v>650.0</c:v>
                </c:pt>
                <c:pt idx="2213">
                  <c:v>651.0</c:v>
                </c:pt>
                <c:pt idx="2214">
                  <c:v>651.0</c:v>
                </c:pt>
                <c:pt idx="2215">
                  <c:v>651.0</c:v>
                </c:pt>
                <c:pt idx="2216">
                  <c:v>651.0</c:v>
                </c:pt>
                <c:pt idx="2217">
                  <c:v>651.0</c:v>
                </c:pt>
                <c:pt idx="2218">
                  <c:v>652.0</c:v>
                </c:pt>
                <c:pt idx="2219">
                  <c:v>652.0</c:v>
                </c:pt>
                <c:pt idx="2220">
                  <c:v>652.0</c:v>
                </c:pt>
                <c:pt idx="2221">
                  <c:v>652.0</c:v>
                </c:pt>
                <c:pt idx="2222">
                  <c:v>652.0</c:v>
                </c:pt>
                <c:pt idx="2223">
                  <c:v>653.0</c:v>
                </c:pt>
                <c:pt idx="2224">
                  <c:v>653.0</c:v>
                </c:pt>
                <c:pt idx="2225">
                  <c:v>654.0</c:v>
                </c:pt>
                <c:pt idx="2226">
                  <c:v>655.0</c:v>
                </c:pt>
                <c:pt idx="2227">
                  <c:v>655.0</c:v>
                </c:pt>
                <c:pt idx="2228">
                  <c:v>655.0</c:v>
                </c:pt>
                <c:pt idx="2229">
                  <c:v>656.0</c:v>
                </c:pt>
                <c:pt idx="2230">
                  <c:v>656.0</c:v>
                </c:pt>
                <c:pt idx="2231">
                  <c:v>656.0</c:v>
                </c:pt>
                <c:pt idx="2232">
                  <c:v>656.0</c:v>
                </c:pt>
                <c:pt idx="2233">
                  <c:v>656.0</c:v>
                </c:pt>
                <c:pt idx="2234">
                  <c:v>656.0</c:v>
                </c:pt>
                <c:pt idx="2235">
                  <c:v>656.0</c:v>
                </c:pt>
                <c:pt idx="2236">
                  <c:v>657.0</c:v>
                </c:pt>
                <c:pt idx="2237">
                  <c:v>658.0</c:v>
                </c:pt>
                <c:pt idx="2238">
                  <c:v>659.0</c:v>
                </c:pt>
                <c:pt idx="2239">
                  <c:v>659.0</c:v>
                </c:pt>
                <c:pt idx="2240">
                  <c:v>660.0</c:v>
                </c:pt>
                <c:pt idx="2241">
                  <c:v>660.0</c:v>
                </c:pt>
                <c:pt idx="2242">
                  <c:v>660.0</c:v>
                </c:pt>
                <c:pt idx="2243">
                  <c:v>660.0</c:v>
                </c:pt>
                <c:pt idx="2244">
                  <c:v>660.0</c:v>
                </c:pt>
                <c:pt idx="2245">
                  <c:v>660.0</c:v>
                </c:pt>
                <c:pt idx="2246">
                  <c:v>660.0</c:v>
                </c:pt>
                <c:pt idx="2247">
                  <c:v>661.0</c:v>
                </c:pt>
                <c:pt idx="2248">
                  <c:v>661.0</c:v>
                </c:pt>
                <c:pt idx="2249">
                  <c:v>661.0</c:v>
                </c:pt>
                <c:pt idx="2250">
                  <c:v>661.0</c:v>
                </c:pt>
                <c:pt idx="2251">
                  <c:v>661.0</c:v>
                </c:pt>
                <c:pt idx="2252">
                  <c:v>662.0</c:v>
                </c:pt>
                <c:pt idx="2253">
                  <c:v>662.0</c:v>
                </c:pt>
                <c:pt idx="2254">
                  <c:v>663.0</c:v>
                </c:pt>
                <c:pt idx="2255">
                  <c:v>664.0</c:v>
                </c:pt>
                <c:pt idx="2256">
                  <c:v>664.0</c:v>
                </c:pt>
                <c:pt idx="2257">
                  <c:v>664.0</c:v>
                </c:pt>
                <c:pt idx="2258">
                  <c:v>665.0</c:v>
                </c:pt>
                <c:pt idx="2259">
                  <c:v>665.0</c:v>
                </c:pt>
                <c:pt idx="2260">
                  <c:v>666.0</c:v>
                </c:pt>
                <c:pt idx="2261">
                  <c:v>666.0</c:v>
                </c:pt>
                <c:pt idx="2262">
                  <c:v>666.0</c:v>
                </c:pt>
                <c:pt idx="2263">
                  <c:v>666.0</c:v>
                </c:pt>
                <c:pt idx="2264">
                  <c:v>667.0</c:v>
                </c:pt>
                <c:pt idx="2265">
                  <c:v>667.0</c:v>
                </c:pt>
                <c:pt idx="2266">
                  <c:v>667.0</c:v>
                </c:pt>
                <c:pt idx="2267">
                  <c:v>667.0</c:v>
                </c:pt>
                <c:pt idx="2268">
                  <c:v>667.0</c:v>
                </c:pt>
                <c:pt idx="2269">
                  <c:v>668.0</c:v>
                </c:pt>
                <c:pt idx="2270">
                  <c:v>668.0</c:v>
                </c:pt>
                <c:pt idx="2271">
                  <c:v>669.0</c:v>
                </c:pt>
                <c:pt idx="2272">
                  <c:v>670.0</c:v>
                </c:pt>
                <c:pt idx="2273">
                  <c:v>671.0</c:v>
                </c:pt>
                <c:pt idx="2274">
                  <c:v>671.0</c:v>
                </c:pt>
                <c:pt idx="2275">
                  <c:v>671.0</c:v>
                </c:pt>
                <c:pt idx="2276">
                  <c:v>671.0</c:v>
                </c:pt>
                <c:pt idx="2277">
                  <c:v>671.0</c:v>
                </c:pt>
                <c:pt idx="2278">
                  <c:v>671.0</c:v>
                </c:pt>
                <c:pt idx="2279">
                  <c:v>671.0</c:v>
                </c:pt>
                <c:pt idx="2280">
                  <c:v>671.0</c:v>
                </c:pt>
                <c:pt idx="2281">
                  <c:v>671.0</c:v>
                </c:pt>
                <c:pt idx="2282">
                  <c:v>672.0</c:v>
                </c:pt>
                <c:pt idx="2283">
                  <c:v>673.0</c:v>
                </c:pt>
                <c:pt idx="2284">
                  <c:v>673.0</c:v>
                </c:pt>
                <c:pt idx="2285">
                  <c:v>673.0</c:v>
                </c:pt>
                <c:pt idx="2286">
                  <c:v>673.0</c:v>
                </c:pt>
                <c:pt idx="2287">
                  <c:v>673.0</c:v>
                </c:pt>
                <c:pt idx="2288">
                  <c:v>673.0</c:v>
                </c:pt>
                <c:pt idx="2289">
                  <c:v>673.0</c:v>
                </c:pt>
                <c:pt idx="2290">
                  <c:v>673.0</c:v>
                </c:pt>
                <c:pt idx="2291">
                  <c:v>674.0</c:v>
                </c:pt>
                <c:pt idx="2292">
                  <c:v>674.0</c:v>
                </c:pt>
                <c:pt idx="2293">
                  <c:v>675.0</c:v>
                </c:pt>
                <c:pt idx="2294">
                  <c:v>676.0</c:v>
                </c:pt>
                <c:pt idx="2295">
                  <c:v>677.0</c:v>
                </c:pt>
                <c:pt idx="2296">
                  <c:v>677.0</c:v>
                </c:pt>
                <c:pt idx="2297">
                  <c:v>677.0</c:v>
                </c:pt>
                <c:pt idx="2298">
                  <c:v>677.0</c:v>
                </c:pt>
                <c:pt idx="2299">
                  <c:v>678.0</c:v>
                </c:pt>
                <c:pt idx="2300">
                  <c:v>679.0</c:v>
                </c:pt>
                <c:pt idx="2301">
                  <c:v>679.0</c:v>
                </c:pt>
                <c:pt idx="2302">
                  <c:v>679.0</c:v>
                </c:pt>
                <c:pt idx="2303">
                  <c:v>679.0</c:v>
                </c:pt>
                <c:pt idx="2304">
                  <c:v>680.0</c:v>
                </c:pt>
                <c:pt idx="2305">
                  <c:v>681.0</c:v>
                </c:pt>
                <c:pt idx="2306">
                  <c:v>682.0</c:v>
                </c:pt>
                <c:pt idx="2307">
                  <c:v>682.0</c:v>
                </c:pt>
                <c:pt idx="2308">
                  <c:v>683.0</c:v>
                </c:pt>
                <c:pt idx="2309">
                  <c:v>684.0</c:v>
                </c:pt>
                <c:pt idx="2310">
                  <c:v>684.0</c:v>
                </c:pt>
                <c:pt idx="2311">
                  <c:v>684.0</c:v>
                </c:pt>
                <c:pt idx="2312">
                  <c:v>684.0</c:v>
                </c:pt>
                <c:pt idx="2313">
                  <c:v>684.0</c:v>
                </c:pt>
                <c:pt idx="2314">
                  <c:v>685.0</c:v>
                </c:pt>
                <c:pt idx="2315">
                  <c:v>686.0</c:v>
                </c:pt>
                <c:pt idx="2316">
                  <c:v>686.0</c:v>
                </c:pt>
                <c:pt idx="2317">
                  <c:v>686.0</c:v>
                </c:pt>
                <c:pt idx="2318">
                  <c:v>687.0</c:v>
                </c:pt>
                <c:pt idx="2319">
                  <c:v>687.0</c:v>
                </c:pt>
                <c:pt idx="2320">
                  <c:v>687.0</c:v>
                </c:pt>
                <c:pt idx="2321">
                  <c:v>687.0</c:v>
                </c:pt>
                <c:pt idx="2322">
                  <c:v>687.0</c:v>
                </c:pt>
                <c:pt idx="2323">
                  <c:v>688.0</c:v>
                </c:pt>
                <c:pt idx="2324">
                  <c:v>688.0</c:v>
                </c:pt>
                <c:pt idx="2325">
                  <c:v>688.0</c:v>
                </c:pt>
                <c:pt idx="2326">
                  <c:v>689.0</c:v>
                </c:pt>
                <c:pt idx="2327">
                  <c:v>690.0</c:v>
                </c:pt>
                <c:pt idx="2328">
                  <c:v>690.0</c:v>
                </c:pt>
                <c:pt idx="2329">
                  <c:v>690.0</c:v>
                </c:pt>
                <c:pt idx="2330">
                  <c:v>690.0</c:v>
                </c:pt>
                <c:pt idx="2331">
                  <c:v>691.0</c:v>
                </c:pt>
                <c:pt idx="2332">
                  <c:v>691.0</c:v>
                </c:pt>
                <c:pt idx="2333">
                  <c:v>691.0</c:v>
                </c:pt>
                <c:pt idx="2334">
                  <c:v>691.0</c:v>
                </c:pt>
                <c:pt idx="2335">
                  <c:v>692.0</c:v>
                </c:pt>
                <c:pt idx="2336">
                  <c:v>693.0</c:v>
                </c:pt>
                <c:pt idx="2337">
                  <c:v>693.0</c:v>
                </c:pt>
                <c:pt idx="2338">
                  <c:v>693.0</c:v>
                </c:pt>
                <c:pt idx="2339">
                  <c:v>694.0</c:v>
                </c:pt>
                <c:pt idx="2340">
                  <c:v>695.0</c:v>
                </c:pt>
                <c:pt idx="2341">
                  <c:v>695.0</c:v>
                </c:pt>
                <c:pt idx="2342">
                  <c:v>695.0</c:v>
                </c:pt>
                <c:pt idx="2343">
                  <c:v>695.0</c:v>
                </c:pt>
                <c:pt idx="2344">
                  <c:v>695.0</c:v>
                </c:pt>
                <c:pt idx="2345">
                  <c:v>695.0</c:v>
                </c:pt>
                <c:pt idx="2346">
                  <c:v>696.0</c:v>
                </c:pt>
                <c:pt idx="2347">
                  <c:v>696.0</c:v>
                </c:pt>
                <c:pt idx="2348">
                  <c:v>696.0</c:v>
                </c:pt>
                <c:pt idx="2349">
                  <c:v>696.0</c:v>
                </c:pt>
                <c:pt idx="2350">
                  <c:v>696.0</c:v>
                </c:pt>
                <c:pt idx="2351">
                  <c:v>697.0</c:v>
                </c:pt>
                <c:pt idx="2352">
                  <c:v>697.0</c:v>
                </c:pt>
                <c:pt idx="2353">
                  <c:v>697.0</c:v>
                </c:pt>
                <c:pt idx="2354">
                  <c:v>697.0</c:v>
                </c:pt>
                <c:pt idx="2355">
                  <c:v>698.0</c:v>
                </c:pt>
                <c:pt idx="2356">
                  <c:v>699.0</c:v>
                </c:pt>
                <c:pt idx="2357">
                  <c:v>699.0</c:v>
                </c:pt>
                <c:pt idx="2358">
                  <c:v>699.0</c:v>
                </c:pt>
                <c:pt idx="2359">
                  <c:v>700.0</c:v>
                </c:pt>
                <c:pt idx="2360">
                  <c:v>701.0</c:v>
                </c:pt>
                <c:pt idx="2361">
                  <c:v>701.0</c:v>
                </c:pt>
                <c:pt idx="2362">
                  <c:v>701.0</c:v>
                </c:pt>
                <c:pt idx="2363">
                  <c:v>701.0</c:v>
                </c:pt>
                <c:pt idx="2364">
                  <c:v>702.0</c:v>
                </c:pt>
                <c:pt idx="2365">
                  <c:v>702.0</c:v>
                </c:pt>
                <c:pt idx="2366">
                  <c:v>702.0</c:v>
                </c:pt>
                <c:pt idx="2367">
                  <c:v>703.0</c:v>
                </c:pt>
                <c:pt idx="2368">
                  <c:v>703.0</c:v>
                </c:pt>
                <c:pt idx="2369">
                  <c:v>703.0</c:v>
                </c:pt>
                <c:pt idx="2370">
                  <c:v>703.0</c:v>
                </c:pt>
                <c:pt idx="2371">
                  <c:v>703.0</c:v>
                </c:pt>
                <c:pt idx="2372">
                  <c:v>703.0</c:v>
                </c:pt>
                <c:pt idx="2373">
                  <c:v>704.0</c:v>
                </c:pt>
                <c:pt idx="2374">
                  <c:v>705.0</c:v>
                </c:pt>
                <c:pt idx="2375">
                  <c:v>706.0</c:v>
                </c:pt>
                <c:pt idx="2376">
                  <c:v>706.0</c:v>
                </c:pt>
                <c:pt idx="2377">
                  <c:v>706.0</c:v>
                </c:pt>
                <c:pt idx="2378">
                  <c:v>706.0</c:v>
                </c:pt>
                <c:pt idx="2379">
                  <c:v>706.0</c:v>
                </c:pt>
                <c:pt idx="2380">
                  <c:v>706.0</c:v>
                </c:pt>
                <c:pt idx="2381">
                  <c:v>707.0</c:v>
                </c:pt>
                <c:pt idx="2382">
                  <c:v>707.0</c:v>
                </c:pt>
                <c:pt idx="2383">
                  <c:v>707.0</c:v>
                </c:pt>
                <c:pt idx="2384">
                  <c:v>707.0</c:v>
                </c:pt>
                <c:pt idx="2385">
                  <c:v>707.0</c:v>
                </c:pt>
                <c:pt idx="2386">
                  <c:v>707.0</c:v>
                </c:pt>
                <c:pt idx="2387">
                  <c:v>707.0</c:v>
                </c:pt>
                <c:pt idx="2388">
                  <c:v>707.0</c:v>
                </c:pt>
                <c:pt idx="2389">
                  <c:v>708.0</c:v>
                </c:pt>
                <c:pt idx="2390">
                  <c:v>709.0</c:v>
                </c:pt>
                <c:pt idx="2391">
                  <c:v>710.0</c:v>
                </c:pt>
                <c:pt idx="2392">
                  <c:v>711.0</c:v>
                </c:pt>
                <c:pt idx="2393">
                  <c:v>711.0</c:v>
                </c:pt>
                <c:pt idx="2394">
                  <c:v>712.0</c:v>
                </c:pt>
                <c:pt idx="2395">
                  <c:v>713.0</c:v>
                </c:pt>
                <c:pt idx="2396">
                  <c:v>713.0</c:v>
                </c:pt>
                <c:pt idx="2397">
                  <c:v>713.0</c:v>
                </c:pt>
                <c:pt idx="2398">
                  <c:v>714.0</c:v>
                </c:pt>
                <c:pt idx="2399">
                  <c:v>714.0</c:v>
                </c:pt>
                <c:pt idx="2400">
                  <c:v>715.0</c:v>
                </c:pt>
                <c:pt idx="2401">
                  <c:v>715.0</c:v>
                </c:pt>
                <c:pt idx="2402">
                  <c:v>716.0</c:v>
                </c:pt>
                <c:pt idx="2403">
                  <c:v>716.0</c:v>
                </c:pt>
                <c:pt idx="2404">
                  <c:v>716.0</c:v>
                </c:pt>
                <c:pt idx="2405">
                  <c:v>716.0</c:v>
                </c:pt>
                <c:pt idx="2406">
                  <c:v>717.0</c:v>
                </c:pt>
                <c:pt idx="2407">
                  <c:v>717.0</c:v>
                </c:pt>
                <c:pt idx="2408">
                  <c:v>717.0</c:v>
                </c:pt>
                <c:pt idx="2409">
                  <c:v>718.0</c:v>
                </c:pt>
                <c:pt idx="2410">
                  <c:v>719.0</c:v>
                </c:pt>
                <c:pt idx="2411">
                  <c:v>719.0</c:v>
                </c:pt>
                <c:pt idx="2412">
                  <c:v>719.0</c:v>
                </c:pt>
                <c:pt idx="2413">
                  <c:v>719.0</c:v>
                </c:pt>
                <c:pt idx="2414">
                  <c:v>719.0</c:v>
                </c:pt>
                <c:pt idx="2415">
                  <c:v>719.0</c:v>
                </c:pt>
                <c:pt idx="2416">
                  <c:v>719.0</c:v>
                </c:pt>
                <c:pt idx="2417">
                  <c:v>719.0</c:v>
                </c:pt>
                <c:pt idx="2418">
                  <c:v>720.0</c:v>
                </c:pt>
                <c:pt idx="2419">
                  <c:v>720.0</c:v>
                </c:pt>
                <c:pt idx="2420">
                  <c:v>720.0</c:v>
                </c:pt>
                <c:pt idx="2421">
                  <c:v>720.0</c:v>
                </c:pt>
                <c:pt idx="2422">
                  <c:v>720.0</c:v>
                </c:pt>
                <c:pt idx="2423">
                  <c:v>720.0</c:v>
                </c:pt>
                <c:pt idx="2424">
                  <c:v>720.0</c:v>
                </c:pt>
                <c:pt idx="2425">
                  <c:v>720.0</c:v>
                </c:pt>
                <c:pt idx="2426">
                  <c:v>720.0</c:v>
                </c:pt>
                <c:pt idx="2427">
                  <c:v>720.0</c:v>
                </c:pt>
                <c:pt idx="2428">
                  <c:v>720.0</c:v>
                </c:pt>
                <c:pt idx="2429">
                  <c:v>720.0</c:v>
                </c:pt>
                <c:pt idx="2430">
                  <c:v>720.0</c:v>
                </c:pt>
                <c:pt idx="2431">
                  <c:v>720.0</c:v>
                </c:pt>
                <c:pt idx="2432">
                  <c:v>721.0</c:v>
                </c:pt>
                <c:pt idx="2433">
                  <c:v>722.0</c:v>
                </c:pt>
                <c:pt idx="2434">
                  <c:v>723.0</c:v>
                </c:pt>
                <c:pt idx="2435">
                  <c:v>723.0</c:v>
                </c:pt>
                <c:pt idx="2436">
                  <c:v>724.0</c:v>
                </c:pt>
                <c:pt idx="2437">
                  <c:v>724.0</c:v>
                </c:pt>
                <c:pt idx="2438">
                  <c:v>724.0</c:v>
                </c:pt>
                <c:pt idx="2439">
                  <c:v>724.0</c:v>
                </c:pt>
                <c:pt idx="2440">
                  <c:v>724.0</c:v>
                </c:pt>
                <c:pt idx="2441">
                  <c:v>724.0</c:v>
                </c:pt>
                <c:pt idx="2442">
                  <c:v>724.0</c:v>
                </c:pt>
                <c:pt idx="2443">
                  <c:v>725.0</c:v>
                </c:pt>
                <c:pt idx="2444">
                  <c:v>726.0</c:v>
                </c:pt>
                <c:pt idx="2445">
                  <c:v>727.0</c:v>
                </c:pt>
                <c:pt idx="2446">
                  <c:v>728.0</c:v>
                </c:pt>
                <c:pt idx="2447">
                  <c:v>728.0</c:v>
                </c:pt>
                <c:pt idx="2448">
                  <c:v>729.0</c:v>
                </c:pt>
                <c:pt idx="2449">
                  <c:v>729.0</c:v>
                </c:pt>
                <c:pt idx="2450">
                  <c:v>729.0</c:v>
                </c:pt>
                <c:pt idx="2451">
                  <c:v>729.0</c:v>
                </c:pt>
                <c:pt idx="2452">
                  <c:v>729.0</c:v>
                </c:pt>
                <c:pt idx="2453">
                  <c:v>730.0</c:v>
                </c:pt>
                <c:pt idx="2454">
                  <c:v>730.0</c:v>
                </c:pt>
                <c:pt idx="2455">
                  <c:v>730.0</c:v>
                </c:pt>
                <c:pt idx="2456">
                  <c:v>730.0</c:v>
                </c:pt>
                <c:pt idx="2457">
                  <c:v>731.0</c:v>
                </c:pt>
                <c:pt idx="2458">
                  <c:v>731.0</c:v>
                </c:pt>
                <c:pt idx="2459">
                  <c:v>731.0</c:v>
                </c:pt>
                <c:pt idx="2460">
                  <c:v>731.0</c:v>
                </c:pt>
                <c:pt idx="2461">
                  <c:v>732.0</c:v>
                </c:pt>
                <c:pt idx="2462">
                  <c:v>733.0</c:v>
                </c:pt>
                <c:pt idx="2463">
                  <c:v>734.0</c:v>
                </c:pt>
                <c:pt idx="2464">
                  <c:v>735.0</c:v>
                </c:pt>
                <c:pt idx="2465">
                  <c:v>735.0</c:v>
                </c:pt>
                <c:pt idx="2466">
                  <c:v>735.0</c:v>
                </c:pt>
                <c:pt idx="2467">
                  <c:v>735.0</c:v>
                </c:pt>
                <c:pt idx="2468">
                  <c:v>735.0</c:v>
                </c:pt>
                <c:pt idx="2469">
                  <c:v>736.0</c:v>
                </c:pt>
                <c:pt idx="2470">
                  <c:v>736.0</c:v>
                </c:pt>
                <c:pt idx="2471">
                  <c:v>736.0</c:v>
                </c:pt>
                <c:pt idx="2472">
                  <c:v>737.0</c:v>
                </c:pt>
                <c:pt idx="2473">
                  <c:v>737.0</c:v>
                </c:pt>
                <c:pt idx="2474">
                  <c:v>737.0</c:v>
                </c:pt>
                <c:pt idx="2475">
                  <c:v>737.0</c:v>
                </c:pt>
                <c:pt idx="2476">
                  <c:v>737.0</c:v>
                </c:pt>
                <c:pt idx="2477">
                  <c:v>737.0</c:v>
                </c:pt>
                <c:pt idx="2478">
                  <c:v>737.0</c:v>
                </c:pt>
                <c:pt idx="2479">
                  <c:v>737.0</c:v>
                </c:pt>
                <c:pt idx="2480">
                  <c:v>737.0</c:v>
                </c:pt>
                <c:pt idx="2481">
                  <c:v>737.0</c:v>
                </c:pt>
                <c:pt idx="2482">
                  <c:v>737.0</c:v>
                </c:pt>
                <c:pt idx="2483">
                  <c:v>737.0</c:v>
                </c:pt>
                <c:pt idx="2484">
                  <c:v>737.0</c:v>
                </c:pt>
                <c:pt idx="2485">
                  <c:v>737.0</c:v>
                </c:pt>
                <c:pt idx="2486">
                  <c:v>737.0</c:v>
                </c:pt>
                <c:pt idx="2487">
                  <c:v>737.0</c:v>
                </c:pt>
                <c:pt idx="2488">
                  <c:v>737.0</c:v>
                </c:pt>
                <c:pt idx="2489">
                  <c:v>737.0</c:v>
                </c:pt>
                <c:pt idx="2490">
                  <c:v>737.0</c:v>
                </c:pt>
                <c:pt idx="2491">
                  <c:v>737.0</c:v>
                </c:pt>
                <c:pt idx="2492">
                  <c:v>737.0</c:v>
                </c:pt>
                <c:pt idx="2493">
                  <c:v>738.0</c:v>
                </c:pt>
                <c:pt idx="2494">
                  <c:v>738.0</c:v>
                </c:pt>
                <c:pt idx="2495">
                  <c:v>738.0</c:v>
                </c:pt>
                <c:pt idx="2496">
                  <c:v>738.0</c:v>
                </c:pt>
                <c:pt idx="2497">
                  <c:v>739.0</c:v>
                </c:pt>
                <c:pt idx="2498">
                  <c:v>739.0</c:v>
                </c:pt>
                <c:pt idx="2499">
                  <c:v>739.0</c:v>
                </c:pt>
                <c:pt idx="2500">
                  <c:v>740.0</c:v>
                </c:pt>
                <c:pt idx="2501">
                  <c:v>740.0</c:v>
                </c:pt>
                <c:pt idx="2502">
                  <c:v>740.0</c:v>
                </c:pt>
                <c:pt idx="2503">
                  <c:v>740.0</c:v>
                </c:pt>
                <c:pt idx="2504">
                  <c:v>741.0</c:v>
                </c:pt>
                <c:pt idx="2505">
                  <c:v>742.0</c:v>
                </c:pt>
                <c:pt idx="2506">
                  <c:v>743.0</c:v>
                </c:pt>
                <c:pt idx="2507">
                  <c:v>744.0</c:v>
                </c:pt>
                <c:pt idx="2508">
                  <c:v>744.0</c:v>
                </c:pt>
                <c:pt idx="2509">
                  <c:v>744.0</c:v>
                </c:pt>
                <c:pt idx="2510">
                  <c:v>744.0</c:v>
                </c:pt>
                <c:pt idx="2511">
                  <c:v>744.0</c:v>
                </c:pt>
                <c:pt idx="2512">
                  <c:v>744.0</c:v>
                </c:pt>
                <c:pt idx="2513">
                  <c:v>744.0</c:v>
                </c:pt>
                <c:pt idx="2514">
                  <c:v>744.0</c:v>
                </c:pt>
                <c:pt idx="2515">
                  <c:v>744.0</c:v>
                </c:pt>
                <c:pt idx="2516">
                  <c:v>744.0</c:v>
                </c:pt>
                <c:pt idx="2517">
                  <c:v>745.0</c:v>
                </c:pt>
                <c:pt idx="2518">
                  <c:v>745.0</c:v>
                </c:pt>
                <c:pt idx="2519">
                  <c:v>745.0</c:v>
                </c:pt>
                <c:pt idx="2520">
                  <c:v>745.0</c:v>
                </c:pt>
                <c:pt idx="2521">
                  <c:v>745.0</c:v>
                </c:pt>
                <c:pt idx="2522">
                  <c:v>745.0</c:v>
                </c:pt>
                <c:pt idx="2523">
                  <c:v>745.0</c:v>
                </c:pt>
                <c:pt idx="2524">
                  <c:v>745.0</c:v>
                </c:pt>
                <c:pt idx="2525">
                  <c:v>745.0</c:v>
                </c:pt>
                <c:pt idx="2526">
                  <c:v>746.0</c:v>
                </c:pt>
                <c:pt idx="2527">
                  <c:v>747.0</c:v>
                </c:pt>
                <c:pt idx="2528">
                  <c:v>747.0</c:v>
                </c:pt>
                <c:pt idx="2529">
                  <c:v>748.0</c:v>
                </c:pt>
                <c:pt idx="2530">
                  <c:v>749.0</c:v>
                </c:pt>
                <c:pt idx="2531">
                  <c:v>750.0</c:v>
                </c:pt>
                <c:pt idx="2532">
                  <c:v>750.0</c:v>
                </c:pt>
                <c:pt idx="2533">
                  <c:v>751.0</c:v>
                </c:pt>
                <c:pt idx="2534">
                  <c:v>751.0</c:v>
                </c:pt>
                <c:pt idx="2535">
                  <c:v>751.0</c:v>
                </c:pt>
                <c:pt idx="2536">
                  <c:v>751.0</c:v>
                </c:pt>
                <c:pt idx="2537">
                  <c:v>751.0</c:v>
                </c:pt>
                <c:pt idx="2538">
                  <c:v>751.0</c:v>
                </c:pt>
                <c:pt idx="2539">
                  <c:v>751.0</c:v>
                </c:pt>
                <c:pt idx="2540">
                  <c:v>751.0</c:v>
                </c:pt>
                <c:pt idx="2541">
                  <c:v>751.0</c:v>
                </c:pt>
                <c:pt idx="2542">
                  <c:v>751.0</c:v>
                </c:pt>
                <c:pt idx="2543">
                  <c:v>751.0</c:v>
                </c:pt>
                <c:pt idx="2544">
                  <c:v>751.0</c:v>
                </c:pt>
                <c:pt idx="2545">
                  <c:v>752.0</c:v>
                </c:pt>
                <c:pt idx="2546">
                  <c:v>752.0</c:v>
                </c:pt>
                <c:pt idx="2547">
                  <c:v>752.0</c:v>
                </c:pt>
                <c:pt idx="2548">
                  <c:v>752.0</c:v>
                </c:pt>
                <c:pt idx="2549">
                  <c:v>753.0</c:v>
                </c:pt>
                <c:pt idx="2550">
                  <c:v>754.0</c:v>
                </c:pt>
                <c:pt idx="2551">
                  <c:v>755.0</c:v>
                </c:pt>
                <c:pt idx="2552">
                  <c:v>755.0</c:v>
                </c:pt>
                <c:pt idx="2553">
                  <c:v>755.0</c:v>
                </c:pt>
                <c:pt idx="2554">
                  <c:v>756.0</c:v>
                </c:pt>
                <c:pt idx="2555">
                  <c:v>756.0</c:v>
                </c:pt>
                <c:pt idx="2556">
                  <c:v>756.0</c:v>
                </c:pt>
                <c:pt idx="2557">
                  <c:v>756.0</c:v>
                </c:pt>
                <c:pt idx="2558">
                  <c:v>756.0</c:v>
                </c:pt>
                <c:pt idx="2559">
                  <c:v>756.0</c:v>
                </c:pt>
                <c:pt idx="2560">
                  <c:v>756.0</c:v>
                </c:pt>
                <c:pt idx="2561">
                  <c:v>756.0</c:v>
                </c:pt>
                <c:pt idx="2562">
                  <c:v>756.0</c:v>
                </c:pt>
                <c:pt idx="2563">
                  <c:v>756.0</c:v>
                </c:pt>
                <c:pt idx="2564">
                  <c:v>756.0</c:v>
                </c:pt>
                <c:pt idx="2565">
                  <c:v>756.0</c:v>
                </c:pt>
                <c:pt idx="2566">
                  <c:v>757.0</c:v>
                </c:pt>
                <c:pt idx="2567">
                  <c:v>757.0</c:v>
                </c:pt>
                <c:pt idx="2568">
                  <c:v>757.0</c:v>
                </c:pt>
                <c:pt idx="2569">
                  <c:v>757.0</c:v>
                </c:pt>
                <c:pt idx="2570">
                  <c:v>757.0</c:v>
                </c:pt>
                <c:pt idx="2571">
                  <c:v>757.0</c:v>
                </c:pt>
                <c:pt idx="2572">
                  <c:v>757.0</c:v>
                </c:pt>
                <c:pt idx="2573">
                  <c:v>757.0</c:v>
                </c:pt>
                <c:pt idx="2574">
                  <c:v>757.0</c:v>
                </c:pt>
                <c:pt idx="2575">
                  <c:v>758.0</c:v>
                </c:pt>
                <c:pt idx="2576">
                  <c:v>758.0</c:v>
                </c:pt>
                <c:pt idx="2577">
                  <c:v>758.0</c:v>
                </c:pt>
                <c:pt idx="2578">
                  <c:v>759.0</c:v>
                </c:pt>
                <c:pt idx="2579">
                  <c:v>760.0</c:v>
                </c:pt>
                <c:pt idx="2580">
                  <c:v>761.0</c:v>
                </c:pt>
                <c:pt idx="2581">
                  <c:v>761.0</c:v>
                </c:pt>
                <c:pt idx="2582">
                  <c:v>762.0</c:v>
                </c:pt>
                <c:pt idx="2583">
                  <c:v>762.0</c:v>
                </c:pt>
                <c:pt idx="2584">
                  <c:v>762.0</c:v>
                </c:pt>
                <c:pt idx="2585">
                  <c:v>763.0</c:v>
                </c:pt>
                <c:pt idx="2586">
                  <c:v>764.0</c:v>
                </c:pt>
                <c:pt idx="2587">
                  <c:v>765.0</c:v>
                </c:pt>
                <c:pt idx="2588">
                  <c:v>765.0</c:v>
                </c:pt>
                <c:pt idx="2589">
                  <c:v>765.0</c:v>
                </c:pt>
                <c:pt idx="2590">
                  <c:v>766.0</c:v>
                </c:pt>
                <c:pt idx="2591">
                  <c:v>766.0</c:v>
                </c:pt>
                <c:pt idx="2592">
                  <c:v>766.0</c:v>
                </c:pt>
                <c:pt idx="2593">
                  <c:v>766.0</c:v>
                </c:pt>
                <c:pt idx="2594">
                  <c:v>766.0</c:v>
                </c:pt>
                <c:pt idx="2595">
                  <c:v>767.0</c:v>
                </c:pt>
                <c:pt idx="2596">
                  <c:v>767.0</c:v>
                </c:pt>
                <c:pt idx="2597">
                  <c:v>768.0</c:v>
                </c:pt>
                <c:pt idx="2598">
                  <c:v>769.0</c:v>
                </c:pt>
                <c:pt idx="2599">
                  <c:v>769.0</c:v>
                </c:pt>
                <c:pt idx="2600">
                  <c:v>769.0</c:v>
                </c:pt>
                <c:pt idx="2601">
                  <c:v>769.0</c:v>
                </c:pt>
                <c:pt idx="2602">
                  <c:v>770.0</c:v>
                </c:pt>
                <c:pt idx="2603">
                  <c:v>771.0</c:v>
                </c:pt>
                <c:pt idx="2604">
                  <c:v>771.0</c:v>
                </c:pt>
                <c:pt idx="2605">
                  <c:v>771.0</c:v>
                </c:pt>
                <c:pt idx="2606">
                  <c:v>771.0</c:v>
                </c:pt>
                <c:pt idx="2607">
                  <c:v>772.0</c:v>
                </c:pt>
                <c:pt idx="2608">
                  <c:v>772.0</c:v>
                </c:pt>
                <c:pt idx="2609">
                  <c:v>773.0</c:v>
                </c:pt>
                <c:pt idx="2610">
                  <c:v>773.0</c:v>
                </c:pt>
                <c:pt idx="2611">
                  <c:v>773.0</c:v>
                </c:pt>
                <c:pt idx="2612">
                  <c:v>773.0</c:v>
                </c:pt>
                <c:pt idx="2613">
                  <c:v>773.0</c:v>
                </c:pt>
                <c:pt idx="2614">
                  <c:v>773.0</c:v>
                </c:pt>
                <c:pt idx="2615">
                  <c:v>773.0</c:v>
                </c:pt>
                <c:pt idx="2616">
                  <c:v>773.0</c:v>
                </c:pt>
                <c:pt idx="2617">
                  <c:v>774.0</c:v>
                </c:pt>
                <c:pt idx="2618">
                  <c:v>774.0</c:v>
                </c:pt>
                <c:pt idx="2619">
                  <c:v>775.0</c:v>
                </c:pt>
                <c:pt idx="2620">
                  <c:v>776.0</c:v>
                </c:pt>
                <c:pt idx="2621">
                  <c:v>776.0</c:v>
                </c:pt>
                <c:pt idx="2622">
                  <c:v>776.0</c:v>
                </c:pt>
                <c:pt idx="2623">
                  <c:v>776.0</c:v>
                </c:pt>
                <c:pt idx="2624">
                  <c:v>776.0</c:v>
                </c:pt>
                <c:pt idx="2625">
                  <c:v>776.0</c:v>
                </c:pt>
                <c:pt idx="2626">
                  <c:v>777.0</c:v>
                </c:pt>
                <c:pt idx="2627">
                  <c:v>778.0</c:v>
                </c:pt>
                <c:pt idx="2628">
                  <c:v>779.0</c:v>
                </c:pt>
                <c:pt idx="2629">
                  <c:v>779.0</c:v>
                </c:pt>
                <c:pt idx="2630">
                  <c:v>779.0</c:v>
                </c:pt>
                <c:pt idx="2631">
                  <c:v>780.0</c:v>
                </c:pt>
                <c:pt idx="2632">
                  <c:v>781.0</c:v>
                </c:pt>
                <c:pt idx="2633">
                  <c:v>782.0</c:v>
                </c:pt>
                <c:pt idx="2634">
                  <c:v>782.0</c:v>
                </c:pt>
                <c:pt idx="2635">
                  <c:v>782.0</c:v>
                </c:pt>
                <c:pt idx="2636">
                  <c:v>782.0</c:v>
                </c:pt>
                <c:pt idx="2637">
                  <c:v>782.0</c:v>
                </c:pt>
                <c:pt idx="2638">
                  <c:v>783.0</c:v>
                </c:pt>
                <c:pt idx="2639">
                  <c:v>783.0</c:v>
                </c:pt>
                <c:pt idx="2640">
                  <c:v>784.0</c:v>
                </c:pt>
                <c:pt idx="2641">
                  <c:v>784.0</c:v>
                </c:pt>
                <c:pt idx="2642">
                  <c:v>784.0</c:v>
                </c:pt>
                <c:pt idx="2643">
                  <c:v>785.0</c:v>
                </c:pt>
                <c:pt idx="2644">
                  <c:v>786.0</c:v>
                </c:pt>
                <c:pt idx="2645">
                  <c:v>787.0</c:v>
                </c:pt>
                <c:pt idx="2646">
                  <c:v>787.0</c:v>
                </c:pt>
                <c:pt idx="2647">
                  <c:v>787.0</c:v>
                </c:pt>
                <c:pt idx="2648">
                  <c:v>787.0</c:v>
                </c:pt>
                <c:pt idx="2649">
                  <c:v>787.0</c:v>
                </c:pt>
                <c:pt idx="2650">
                  <c:v>787.0</c:v>
                </c:pt>
                <c:pt idx="2651">
                  <c:v>787.0</c:v>
                </c:pt>
                <c:pt idx="2652">
                  <c:v>787.0</c:v>
                </c:pt>
                <c:pt idx="2653">
                  <c:v>787.0</c:v>
                </c:pt>
                <c:pt idx="2654">
                  <c:v>787.0</c:v>
                </c:pt>
                <c:pt idx="2655">
                  <c:v>787.0</c:v>
                </c:pt>
                <c:pt idx="2656">
                  <c:v>787.0</c:v>
                </c:pt>
                <c:pt idx="2657">
                  <c:v>787.0</c:v>
                </c:pt>
                <c:pt idx="2658">
                  <c:v>787.0</c:v>
                </c:pt>
                <c:pt idx="2659">
                  <c:v>787.0</c:v>
                </c:pt>
                <c:pt idx="2660">
                  <c:v>787.0</c:v>
                </c:pt>
                <c:pt idx="2661">
                  <c:v>787.0</c:v>
                </c:pt>
                <c:pt idx="2662">
                  <c:v>787.0</c:v>
                </c:pt>
                <c:pt idx="2663">
                  <c:v>787.0</c:v>
                </c:pt>
                <c:pt idx="2664">
                  <c:v>787.0</c:v>
                </c:pt>
                <c:pt idx="2665">
                  <c:v>787.0</c:v>
                </c:pt>
                <c:pt idx="2666">
                  <c:v>787.0</c:v>
                </c:pt>
                <c:pt idx="2667">
                  <c:v>788.0</c:v>
                </c:pt>
                <c:pt idx="2668">
                  <c:v>789.0</c:v>
                </c:pt>
                <c:pt idx="2669">
                  <c:v>790.0</c:v>
                </c:pt>
                <c:pt idx="2670">
                  <c:v>790.0</c:v>
                </c:pt>
                <c:pt idx="2671">
                  <c:v>790.0</c:v>
                </c:pt>
                <c:pt idx="2672">
                  <c:v>790.0</c:v>
                </c:pt>
                <c:pt idx="2673">
                  <c:v>790.0</c:v>
                </c:pt>
                <c:pt idx="2674">
                  <c:v>791.0</c:v>
                </c:pt>
                <c:pt idx="2675">
                  <c:v>791.0</c:v>
                </c:pt>
                <c:pt idx="2676">
                  <c:v>792.0</c:v>
                </c:pt>
                <c:pt idx="2677">
                  <c:v>793.0</c:v>
                </c:pt>
                <c:pt idx="2678">
                  <c:v>794.0</c:v>
                </c:pt>
                <c:pt idx="2679">
                  <c:v>794.0</c:v>
                </c:pt>
                <c:pt idx="2680">
                  <c:v>795.0</c:v>
                </c:pt>
                <c:pt idx="2681">
                  <c:v>795.0</c:v>
                </c:pt>
                <c:pt idx="2682">
                  <c:v>795.0</c:v>
                </c:pt>
                <c:pt idx="2683">
                  <c:v>795.0</c:v>
                </c:pt>
                <c:pt idx="2684">
                  <c:v>795.0</c:v>
                </c:pt>
                <c:pt idx="2685">
                  <c:v>795.0</c:v>
                </c:pt>
                <c:pt idx="2686">
                  <c:v>796.0</c:v>
                </c:pt>
                <c:pt idx="2687">
                  <c:v>797.0</c:v>
                </c:pt>
                <c:pt idx="2688">
                  <c:v>797.0</c:v>
                </c:pt>
                <c:pt idx="2689">
                  <c:v>797.0</c:v>
                </c:pt>
                <c:pt idx="2690">
                  <c:v>797.0</c:v>
                </c:pt>
                <c:pt idx="2691">
                  <c:v>798.0</c:v>
                </c:pt>
                <c:pt idx="2692">
                  <c:v>799.0</c:v>
                </c:pt>
                <c:pt idx="2693">
                  <c:v>800.0</c:v>
                </c:pt>
                <c:pt idx="2694">
                  <c:v>801.0</c:v>
                </c:pt>
                <c:pt idx="2695">
                  <c:v>802.0</c:v>
                </c:pt>
                <c:pt idx="2696">
                  <c:v>803.0</c:v>
                </c:pt>
                <c:pt idx="2697">
                  <c:v>804.0</c:v>
                </c:pt>
                <c:pt idx="2698">
                  <c:v>805.0</c:v>
                </c:pt>
                <c:pt idx="2699">
                  <c:v>806.0</c:v>
                </c:pt>
                <c:pt idx="2700">
                  <c:v>806.0</c:v>
                </c:pt>
                <c:pt idx="2701">
                  <c:v>807.0</c:v>
                </c:pt>
                <c:pt idx="2702">
                  <c:v>808.0</c:v>
                </c:pt>
                <c:pt idx="2703">
                  <c:v>809.0</c:v>
                </c:pt>
                <c:pt idx="2704">
                  <c:v>810.0</c:v>
                </c:pt>
                <c:pt idx="2705">
                  <c:v>810.0</c:v>
                </c:pt>
                <c:pt idx="2706">
                  <c:v>811.0</c:v>
                </c:pt>
                <c:pt idx="2707">
                  <c:v>811.0</c:v>
                </c:pt>
                <c:pt idx="2708">
                  <c:v>811.0</c:v>
                </c:pt>
                <c:pt idx="2709">
                  <c:v>811.0</c:v>
                </c:pt>
                <c:pt idx="2710">
                  <c:v>811.0</c:v>
                </c:pt>
                <c:pt idx="2711">
                  <c:v>811.0</c:v>
                </c:pt>
                <c:pt idx="2712">
                  <c:v>811.0</c:v>
                </c:pt>
                <c:pt idx="2713">
                  <c:v>812.0</c:v>
                </c:pt>
                <c:pt idx="2714">
                  <c:v>813.0</c:v>
                </c:pt>
                <c:pt idx="2715">
                  <c:v>814.0</c:v>
                </c:pt>
                <c:pt idx="2716">
                  <c:v>815.0</c:v>
                </c:pt>
                <c:pt idx="2717">
                  <c:v>815.0</c:v>
                </c:pt>
                <c:pt idx="2718">
                  <c:v>815.0</c:v>
                </c:pt>
                <c:pt idx="2719">
                  <c:v>815.0</c:v>
                </c:pt>
                <c:pt idx="2720">
                  <c:v>815.0</c:v>
                </c:pt>
                <c:pt idx="2721">
                  <c:v>815.0</c:v>
                </c:pt>
                <c:pt idx="2722">
                  <c:v>815.0</c:v>
                </c:pt>
                <c:pt idx="2723">
                  <c:v>816.0</c:v>
                </c:pt>
                <c:pt idx="2724">
                  <c:v>817.0</c:v>
                </c:pt>
                <c:pt idx="2725">
                  <c:v>818.0</c:v>
                </c:pt>
                <c:pt idx="2726">
                  <c:v>818.0</c:v>
                </c:pt>
                <c:pt idx="2727">
                  <c:v>818.0</c:v>
                </c:pt>
                <c:pt idx="2728">
                  <c:v>819.0</c:v>
                </c:pt>
                <c:pt idx="2729">
                  <c:v>820.0</c:v>
                </c:pt>
                <c:pt idx="2730">
                  <c:v>820.0</c:v>
                </c:pt>
                <c:pt idx="2731">
                  <c:v>820.0</c:v>
                </c:pt>
                <c:pt idx="2732">
                  <c:v>820.0</c:v>
                </c:pt>
                <c:pt idx="2733">
                  <c:v>821.0</c:v>
                </c:pt>
                <c:pt idx="2734">
                  <c:v>822.0</c:v>
                </c:pt>
                <c:pt idx="2735">
                  <c:v>822.0</c:v>
                </c:pt>
                <c:pt idx="2736">
                  <c:v>822.0</c:v>
                </c:pt>
                <c:pt idx="2737">
                  <c:v>822.0</c:v>
                </c:pt>
                <c:pt idx="2738">
                  <c:v>822.0</c:v>
                </c:pt>
                <c:pt idx="2739">
                  <c:v>822.0</c:v>
                </c:pt>
                <c:pt idx="2740">
                  <c:v>823.0</c:v>
                </c:pt>
                <c:pt idx="2741">
                  <c:v>823.0</c:v>
                </c:pt>
                <c:pt idx="2742">
                  <c:v>824.0</c:v>
                </c:pt>
                <c:pt idx="2743">
                  <c:v>824.0</c:v>
                </c:pt>
                <c:pt idx="2744">
                  <c:v>825.0</c:v>
                </c:pt>
                <c:pt idx="2745">
                  <c:v>826.0</c:v>
                </c:pt>
                <c:pt idx="2746">
                  <c:v>827.0</c:v>
                </c:pt>
                <c:pt idx="2747">
                  <c:v>827.0</c:v>
                </c:pt>
                <c:pt idx="2748">
                  <c:v>827.0</c:v>
                </c:pt>
                <c:pt idx="2749">
                  <c:v>827.0</c:v>
                </c:pt>
                <c:pt idx="2750">
                  <c:v>827.0</c:v>
                </c:pt>
                <c:pt idx="2751">
                  <c:v>827.0</c:v>
                </c:pt>
                <c:pt idx="2752">
                  <c:v>828.0</c:v>
                </c:pt>
                <c:pt idx="2753">
                  <c:v>828.0</c:v>
                </c:pt>
                <c:pt idx="2754">
                  <c:v>828.0</c:v>
                </c:pt>
                <c:pt idx="2755">
                  <c:v>829.0</c:v>
                </c:pt>
                <c:pt idx="2756">
                  <c:v>830.0</c:v>
                </c:pt>
                <c:pt idx="2757">
                  <c:v>831.0</c:v>
                </c:pt>
                <c:pt idx="2758">
                  <c:v>831.0</c:v>
                </c:pt>
                <c:pt idx="2759">
                  <c:v>832.0</c:v>
                </c:pt>
                <c:pt idx="2760">
                  <c:v>832.0</c:v>
                </c:pt>
                <c:pt idx="2761">
                  <c:v>832.0</c:v>
                </c:pt>
                <c:pt idx="2762">
                  <c:v>832.0</c:v>
                </c:pt>
                <c:pt idx="2763">
                  <c:v>832.0</c:v>
                </c:pt>
                <c:pt idx="2764">
                  <c:v>833.0</c:v>
                </c:pt>
                <c:pt idx="2765">
                  <c:v>833.0</c:v>
                </c:pt>
                <c:pt idx="2766">
                  <c:v>833.0</c:v>
                </c:pt>
                <c:pt idx="2767">
                  <c:v>834.0</c:v>
                </c:pt>
                <c:pt idx="2768">
                  <c:v>835.0</c:v>
                </c:pt>
                <c:pt idx="2769">
                  <c:v>836.0</c:v>
                </c:pt>
                <c:pt idx="2770">
                  <c:v>837.0</c:v>
                </c:pt>
                <c:pt idx="2771">
                  <c:v>838.0</c:v>
                </c:pt>
                <c:pt idx="2772">
                  <c:v>838.0</c:v>
                </c:pt>
                <c:pt idx="2773">
                  <c:v>838.0</c:v>
                </c:pt>
                <c:pt idx="2774">
                  <c:v>839.0</c:v>
                </c:pt>
                <c:pt idx="2775">
                  <c:v>839.0</c:v>
                </c:pt>
                <c:pt idx="2776">
                  <c:v>839.0</c:v>
                </c:pt>
                <c:pt idx="2777">
                  <c:v>839.0</c:v>
                </c:pt>
                <c:pt idx="2778">
                  <c:v>839.0</c:v>
                </c:pt>
                <c:pt idx="2779">
                  <c:v>839.0</c:v>
                </c:pt>
                <c:pt idx="2780">
                  <c:v>839.0</c:v>
                </c:pt>
                <c:pt idx="2781">
                  <c:v>839.0</c:v>
                </c:pt>
                <c:pt idx="2782">
                  <c:v>839.0</c:v>
                </c:pt>
                <c:pt idx="2783">
                  <c:v>839.0</c:v>
                </c:pt>
                <c:pt idx="2784">
                  <c:v>839.0</c:v>
                </c:pt>
                <c:pt idx="2785">
                  <c:v>839.0</c:v>
                </c:pt>
                <c:pt idx="2786">
                  <c:v>839.0</c:v>
                </c:pt>
                <c:pt idx="2787">
                  <c:v>839.0</c:v>
                </c:pt>
                <c:pt idx="2788">
                  <c:v>839.0</c:v>
                </c:pt>
                <c:pt idx="2789">
                  <c:v>839.0</c:v>
                </c:pt>
                <c:pt idx="2790">
                  <c:v>840.0</c:v>
                </c:pt>
                <c:pt idx="2791">
                  <c:v>840.0</c:v>
                </c:pt>
                <c:pt idx="2792">
                  <c:v>840.0</c:v>
                </c:pt>
                <c:pt idx="2793">
                  <c:v>841.0</c:v>
                </c:pt>
                <c:pt idx="2794">
                  <c:v>842.0</c:v>
                </c:pt>
                <c:pt idx="2795">
                  <c:v>843.0</c:v>
                </c:pt>
                <c:pt idx="2796">
                  <c:v>843.0</c:v>
                </c:pt>
                <c:pt idx="2797">
                  <c:v>843.0</c:v>
                </c:pt>
                <c:pt idx="2798">
                  <c:v>843.0</c:v>
                </c:pt>
                <c:pt idx="2799">
                  <c:v>843.0</c:v>
                </c:pt>
                <c:pt idx="2800">
                  <c:v>843.0</c:v>
                </c:pt>
                <c:pt idx="2801">
                  <c:v>843.0</c:v>
                </c:pt>
                <c:pt idx="2802">
                  <c:v>843.0</c:v>
                </c:pt>
                <c:pt idx="2803">
                  <c:v>843.0</c:v>
                </c:pt>
                <c:pt idx="2804">
                  <c:v>843.0</c:v>
                </c:pt>
                <c:pt idx="2805">
                  <c:v>843.0</c:v>
                </c:pt>
                <c:pt idx="2806">
                  <c:v>843.0</c:v>
                </c:pt>
                <c:pt idx="2807">
                  <c:v>844.0</c:v>
                </c:pt>
                <c:pt idx="2808">
                  <c:v>844.0</c:v>
                </c:pt>
                <c:pt idx="2809">
                  <c:v>844.0</c:v>
                </c:pt>
                <c:pt idx="2810">
                  <c:v>844.0</c:v>
                </c:pt>
                <c:pt idx="2811">
                  <c:v>844.0</c:v>
                </c:pt>
                <c:pt idx="2812">
                  <c:v>844.0</c:v>
                </c:pt>
                <c:pt idx="2813">
                  <c:v>844.0</c:v>
                </c:pt>
                <c:pt idx="2814">
                  <c:v>844.0</c:v>
                </c:pt>
                <c:pt idx="2815">
                  <c:v>845.0</c:v>
                </c:pt>
                <c:pt idx="2816">
                  <c:v>845.0</c:v>
                </c:pt>
                <c:pt idx="2817">
                  <c:v>845.0</c:v>
                </c:pt>
                <c:pt idx="2818">
                  <c:v>845.0</c:v>
                </c:pt>
                <c:pt idx="2819">
                  <c:v>846.0</c:v>
                </c:pt>
                <c:pt idx="2820">
                  <c:v>847.0</c:v>
                </c:pt>
                <c:pt idx="2821">
                  <c:v>847.0</c:v>
                </c:pt>
                <c:pt idx="2822">
                  <c:v>847.0</c:v>
                </c:pt>
                <c:pt idx="2823">
                  <c:v>847.0</c:v>
                </c:pt>
                <c:pt idx="2824">
                  <c:v>847.0</c:v>
                </c:pt>
                <c:pt idx="2825">
                  <c:v>847.0</c:v>
                </c:pt>
                <c:pt idx="2826">
                  <c:v>847.0</c:v>
                </c:pt>
                <c:pt idx="2827">
                  <c:v>847.0</c:v>
                </c:pt>
                <c:pt idx="2828">
                  <c:v>847.0</c:v>
                </c:pt>
                <c:pt idx="2829">
                  <c:v>847.0</c:v>
                </c:pt>
                <c:pt idx="2830">
                  <c:v>847.0</c:v>
                </c:pt>
                <c:pt idx="2831">
                  <c:v>847.0</c:v>
                </c:pt>
                <c:pt idx="2832">
                  <c:v>847.0</c:v>
                </c:pt>
                <c:pt idx="2833">
                  <c:v>847.0</c:v>
                </c:pt>
                <c:pt idx="2834">
                  <c:v>847.0</c:v>
                </c:pt>
                <c:pt idx="2835">
                  <c:v>848.0</c:v>
                </c:pt>
                <c:pt idx="2836">
                  <c:v>848.0</c:v>
                </c:pt>
                <c:pt idx="2837">
                  <c:v>849.0</c:v>
                </c:pt>
                <c:pt idx="2838">
                  <c:v>849.0</c:v>
                </c:pt>
                <c:pt idx="2839">
                  <c:v>849.0</c:v>
                </c:pt>
                <c:pt idx="2840">
                  <c:v>849.0</c:v>
                </c:pt>
                <c:pt idx="2841">
                  <c:v>849.0</c:v>
                </c:pt>
                <c:pt idx="2842">
                  <c:v>849.0</c:v>
                </c:pt>
                <c:pt idx="2843">
                  <c:v>849.0</c:v>
                </c:pt>
                <c:pt idx="2844">
                  <c:v>850.0</c:v>
                </c:pt>
                <c:pt idx="2845">
                  <c:v>851.0</c:v>
                </c:pt>
                <c:pt idx="2846">
                  <c:v>851.0</c:v>
                </c:pt>
                <c:pt idx="2847">
                  <c:v>851.0</c:v>
                </c:pt>
                <c:pt idx="2848">
                  <c:v>852.0</c:v>
                </c:pt>
                <c:pt idx="2849">
                  <c:v>853.0</c:v>
                </c:pt>
                <c:pt idx="2850">
                  <c:v>853.0</c:v>
                </c:pt>
                <c:pt idx="2851">
                  <c:v>853.0</c:v>
                </c:pt>
                <c:pt idx="2852">
                  <c:v>853.0</c:v>
                </c:pt>
                <c:pt idx="2853">
                  <c:v>853.0</c:v>
                </c:pt>
                <c:pt idx="2854">
                  <c:v>853.0</c:v>
                </c:pt>
                <c:pt idx="2855">
                  <c:v>853.0</c:v>
                </c:pt>
                <c:pt idx="2856">
                  <c:v>853.0</c:v>
                </c:pt>
                <c:pt idx="2857">
                  <c:v>853.0</c:v>
                </c:pt>
                <c:pt idx="2858">
                  <c:v>853.0</c:v>
                </c:pt>
                <c:pt idx="2859">
                  <c:v>853.0</c:v>
                </c:pt>
                <c:pt idx="2860">
                  <c:v>853.0</c:v>
                </c:pt>
                <c:pt idx="2861">
                  <c:v>853.0</c:v>
                </c:pt>
                <c:pt idx="2862">
                  <c:v>853.0</c:v>
                </c:pt>
                <c:pt idx="2863">
                  <c:v>853.0</c:v>
                </c:pt>
                <c:pt idx="2864">
                  <c:v>853.0</c:v>
                </c:pt>
                <c:pt idx="2865">
                  <c:v>853.0</c:v>
                </c:pt>
                <c:pt idx="2866">
                  <c:v>853.0</c:v>
                </c:pt>
                <c:pt idx="2867">
                  <c:v>853.0</c:v>
                </c:pt>
                <c:pt idx="2868">
                  <c:v>853.0</c:v>
                </c:pt>
                <c:pt idx="2869">
                  <c:v>854.0</c:v>
                </c:pt>
                <c:pt idx="2870">
                  <c:v>855.0</c:v>
                </c:pt>
                <c:pt idx="2871">
                  <c:v>855.0</c:v>
                </c:pt>
                <c:pt idx="2872">
                  <c:v>856.0</c:v>
                </c:pt>
                <c:pt idx="2873">
                  <c:v>856.0</c:v>
                </c:pt>
                <c:pt idx="2874">
                  <c:v>856.0</c:v>
                </c:pt>
                <c:pt idx="2875">
                  <c:v>856.0</c:v>
                </c:pt>
                <c:pt idx="2876">
                  <c:v>856.0</c:v>
                </c:pt>
                <c:pt idx="2877">
                  <c:v>857.0</c:v>
                </c:pt>
                <c:pt idx="2878">
                  <c:v>858.0</c:v>
                </c:pt>
                <c:pt idx="2879">
                  <c:v>859.0</c:v>
                </c:pt>
                <c:pt idx="2880">
                  <c:v>860.0</c:v>
                </c:pt>
                <c:pt idx="2881">
                  <c:v>861.0</c:v>
                </c:pt>
                <c:pt idx="2882">
                  <c:v>862.0</c:v>
                </c:pt>
                <c:pt idx="2883">
                  <c:v>863.0</c:v>
                </c:pt>
                <c:pt idx="2884">
                  <c:v>863.0</c:v>
                </c:pt>
                <c:pt idx="2885">
                  <c:v>863.0</c:v>
                </c:pt>
                <c:pt idx="2886">
                  <c:v>864.0</c:v>
                </c:pt>
                <c:pt idx="2887">
                  <c:v>865.0</c:v>
                </c:pt>
                <c:pt idx="2888">
                  <c:v>866.0</c:v>
                </c:pt>
                <c:pt idx="2889">
                  <c:v>867.0</c:v>
                </c:pt>
                <c:pt idx="2890">
                  <c:v>868.0</c:v>
                </c:pt>
                <c:pt idx="2891">
                  <c:v>869.0</c:v>
                </c:pt>
                <c:pt idx="2892">
                  <c:v>869.0</c:v>
                </c:pt>
                <c:pt idx="2893">
                  <c:v>869.0</c:v>
                </c:pt>
                <c:pt idx="2894">
                  <c:v>869.0</c:v>
                </c:pt>
                <c:pt idx="2895">
                  <c:v>869.0</c:v>
                </c:pt>
                <c:pt idx="2896">
                  <c:v>869.0</c:v>
                </c:pt>
                <c:pt idx="2897">
                  <c:v>869.0</c:v>
                </c:pt>
                <c:pt idx="2898">
                  <c:v>870.0</c:v>
                </c:pt>
                <c:pt idx="2899">
                  <c:v>870.0</c:v>
                </c:pt>
                <c:pt idx="2900">
                  <c:v>870.0</c:v>
                </c:pt>
                <c:pt idx="2901">
                  <c:v>870.0</c:v>
                </c:pt>
                <c:pt idx="2902">
                  <c:v>870.0</c:v>
                </c:pt>
                <c:pt idx="2903">
                  <c:v>870.0</c:v>
                </c:pt>
                <c:pt idx="2904">
                  <c:v>870.0</c:v>
                </c:pt>
                <c:pt idx="2905">
                  <c:v>870.0</c:v>
                </c:pt>
                <c:pt idx="2906">
                  <c:v>870.0</c:v>
                </c:pt>
                <c:pt idx="2907">
                  <c:v>870.0</c:v>
                </c:pt>
                <c:pt idx="2908">
                  <c:v>870.0</c:v>
                </c:pt>
                <c:pt idx="2909">
                  <c:v>871.0</c:v>
                </c:pt>
                <c:pt idx="2910">
                  <c:v>871.0</c:v>
                </c:pt>
                <c:pt idx="2911">
                  <c:v>871.0</c:v>
                </c:pt>
                <c:pt idx="2912">
                  <c:v>871.0</c:v>
                </c:pt>
                <c:pt idx="2913">
                  <c:v>871.0</c:v>
                </c:pt>
                <c:pt idx="2914">
                  <c:v>872.0</c:v>
                </c:pt>
                <c:pt idx="2915">
                  <c:v>873.0</c:v>
                </c:pt>
                <c:pt idx="2916">
                  <c:v>873.0</c:v>
                </c:pt>
                <c:pt idx="2917">
                  <c:v>873.0</c:v>
                </c:pt>
                <c:pt idx="2918">
                  <c:v>873.0</c:v>
                </c:pt>
                <c:pt idx="2919">
                  <c:v>873.0</c:v>
                </c:pt>
                <c:pt idx="2920">
                  <c:v>874.0</c:v>
                </c:pt>
                <c:pt idx="2921">
                  <c:v>875.0</c:v>
                </c:pt>
                <c:pt idx="2922">
                  <c:v>875.0</c:v>
                </c:pt>
                <c:pt idx="2923">
                  <c:v>875.0</c:v>
                </c:pt>
                <c:pt idx="2924">
                  <c:v>875.0</c:v>
                </c:pt>
                <c:pt idx="2925">
                  <c:v>875.0</c:v>
                </c:pt>
                <c:pt idx="2926">
                  <c:v>875.0</c:v>
                </c:pt>
                <c:pt idx="2927">
                  <c:v>875.0</c:v>
                </c:pt>
                <c:pt idx="2928">
                  <c:v>875.0</c:v>
                </c:pt>
                <c:pt idx="2929">
                  <c:v>875.0</c:v>
                </c:pt>
                <c:pt idx="2930">
                  <c:v>875.0</c:v>
                </c:pt>
                <c:pt idx="2931">
                  <c:v>876.0</c:v>
                </c:pt>
                <c:pt idx="2932">
                  <c:v>876.0</c:v>
                </c:pt>
                <c:pt idx="2933">
                  <c:v>876.0</c:v>
                </c:pt>
                <c:pt idx="2934">
                  <c:v>877.0</c:v>
                </c:pt>
                <c:pt idx="2935">
                  <c:v>877.0</c:v>
                </c:pt>
                <c:pt idx="2936">
                  <c:v>877.0</c:v>
                </c:pt>
                <c:pt idx="2937">
                  <c:v>877.0</c:v>
                </c:pt>
                <c:pt idx="2938">
                  <c:v>877.0</c:v>
                </c:pt>
                <c:pt idx="2939">
                  <c:v>877.0</c:v>
                </c:pt>
                <c:pt idx="2940">
                  <c:v>877.0</c:v>
                </c:pt>
                <c:pt idx="2941">
                  <c:v>877.0</c:v>
                </c:pt>
                <c:pt idx="2942">
                  <c:v>878.0</c:v>
                </c:pt>
                <c:pt idx="2943">
                  <c:v>879.0</c:v>
                </c:pt>
                <c:pt idx="2944">
                  <c:v>879.0</c:v>
                </c:pt>
                <c:pt idx="2945">
                  <c:v>880.0</c:v>
                </c:pt>
                <c:pt idx="2946">
                  <c:v>880.0</c:v>
                </c:pt>
                <c:pt idx="2947">
                  <c:v>881.0</c:v>
                </c:pt>
                <c:pt idx="2948">
                  <c:v>882.0</c:v>
                </c:pt>
                <c:pt idx="2949">
                  <c:v>883.0</c:v>
                </c:pt>
                <c:pt idx="2950">
                  <c:v>884.0</c:v>
                </c:pt>
                <c:pt idx="2951">
                  <c:v>884.0</c:v>
                </c:pt>
                <c:pt idx="2952">
                  <c:v>884.0</c:v>
                </c:pt>
                <c:pt idx="2953">
                  <c:v>884.0</c:v>
                </c:pt>
                <c:pt idx="2954">
                  <c:v>884.0</c:v>
                </c:pt>
                <c:pt idx="2955">
                  <c:v>884.0</c:v>
                </c:pt>
                <c:pt idx="2956">
                  <c:v>884.0</c:v>
                </c:pt>
                <c:pt idx="2957">
                  <c:v>885.0</c:v>
                </c:pt>
                <c:pt idx="2958">
                  <c:v>885.0</c:v>
                </c:pt>
                <c:pt idx="2959">
                  <c:v>886.0</c:v>
                </c:pt>
                <c:pt idx="2960">
                  <c:v>887.0</c:v>
                </c:pt>
                <c:pt idx="2961">
                  <c:v>888.0</c:v>
                </c:pt>
                <c:pt idx="2962">
                  <c:v>889.0</c:v>
                </c:pt>
                <c:pt idx="2963">
                  <c:v>890.0</c:v>
                </c:pt>
                <c:pt idx="2964">
                  <c:v>890.0</c:v>
                </c:pt>
                <c:pt idx="2965">
                  <c:v>890.0</c:v>
                </c:pt>
                <c:pt idx="2966">
                  <c:v>890.0</c:v>
                </c:pt>
                <c:pt idx="2967">
                  <c:v>890.0</c:v>
                </c:pt>
                <c:pt idx="2968">
                  <c:v>891.0</c:v>
                </c:pt>
                <c:pt idx="2969">
                  <c:v>891.0</c:v>
                </c:pt>
                <c:pt idx="2970">
                  <c:v>892.0</c:v>
                </c:pt>
                <c:pt idx="2971">
                  <c:v>892.0</c:v>
                </c:pt>
                <c:pt idx="2972">
                  <c:v>892.0</c:v>
                </c:pt>
                <c:pt idx="2973">
                  <c:v>892.0</c:v>
                </c:pt>
                <c:pt idx="2974">
                  <c:v>893.0</c:v>
                </c:pt>
                <c:pt idx="2975">
                  <c:v>893.0</c:v>
                </c:pt>
                <c:pt idx="2976">
                  <c:v>893.0</c:v>
                </c:pt>
                <c:pt idx="2977">
                  <c:v>893.0</c:v>
                </c:pt>
                <c:pt idx="2978">
                  <c:v>893.0</c:v>
                </c:pt>
                <c:pt idx="2979">
                  <c:v>893.0</c:v>
                </c:pt>
                <c:pt idx="2980">
                  <c:v>893.0</c:v>
                </c:pt>
                <c:pt idx="2981">
                  <c:v>893.0</c:v>
                </c:pt>
                <c:pt idx="2982">
                  <c:v>893.0</c:v>
                </c:pt>
                <c:pt idx="2983">
                  <c:v>894.0</c:v>
                </c:pt>
                <c:pt idx="2984">
                  <c:v>894.0</c:v>
                </c:pt>
                <c:pt idx="2985">
                  <c:v>894.0</c:v>
                </c:pt>
                <c:pt idx="2986">
                  <c:v>894.0</c:v>
                </c:pt>
                <c:pt idx="2987">
                  <c:v>894.0</c:v>
                </c:pt>
                <c:pt idx="2988">
                  <c:v>894.0</c:v>
                </c:pt>
                <c:pt idx="2989">
                  <c:v>894.0</c:v>
                </c:pt>
                <c:pt idx="2990">
                  <c:v>894.0</c:v>
                </c:pt>
                <c:pt idx="2991">
                  <c:v>894.0</c:v>
                </c:pt>
                <c:pt idx="2992">
                  <c:v>894.0</c:v>
                </c:pt>
                <c:pt idx="2993">
                  <c:v>894.0</c:v>
                </c:pt>
                <c:pt idx="2994">
                  <c:v>894.0</c:v>
                </c:pt>
                <c:pt idx="2995">
                  <c:v>894.0</c:v>
                </c:pt>
                <c:pt idx="2996">
                  <c:v>894.0</c:v>
                </c:pt>
                <c:pt idx="2997">
                  <c:v>894.0</c:v>
                </c:pt>
                <c:pt idx="2998">
                  <c:v>894.0</c:v>
                </c:pt>
                <c:pt idx="2999">
                  <c:v>895.0</c:v>
                </c:pt>
                <c:pt idx="3000">
                  <c:v>895.0</c:v>
                </c:pt>
                <c:pt idx="3001">
                  <c:v>895.0</c:v>
                </c:pt>
                <c:pt idx="3002">
                  <c:v>896.0</c:v>
                </c:pt>
                <c:pt idx="3003">
                  <c:v>896.0</c:v>
                </c:pt>
                <c:pt idx="3004">
                  <c:v>896.0</c:v>
                </c:pt>
                <c:pt idx="3005">
                  <c:v>896.0</c:v>
                </c:pt>
                <c:pt idx="3006">
                  <c:v>896.0</c:v>
                </c:pt>
                <c:pt idx="3007">
                  <c:v>896.0</c:v>
                </c:pt>
                <c:pt idx="3008">
                  <c:v>896.0</c:v>
                </c:pt>
                <c:pt idx="3009">
                  <c:v>896.0</c:v>
                </c:pt>
                <c:pt idx="3010">
                  <c:v>896.0</c:v>
                </c:pt>
                <c:pt idx="3011">
                  <c:v>896.0</c:v>
                </c:pt>
                <c:pt idx="3012">
                  <c:v>896.0</c:v>
                </c:pt>
                <c:pt idx="3013">
                  <c:v>896.0</c:v>
                </c:pt>
                <c:pt idx="3014">
                  <c:v>897.0</c:v>
                </c:pt>
                <c:pt idx="3015">
                  <c:v>898.0</c:v>
                </c:pt>
                <c:pt idx="3016">
                  <c:v>898.0</c:v>
                </c:pt>
                <c:pt idx="3017">
                  <c:v>898.0</c:v>
                </c:pt>
                <c:pt idx="3018">
                  <c:v>898.0</c:v>
                </c:pt>
                <c:pt idx="3019">
                  <c:v>899.0</c:v>
                </c:pt>
                <c:pt idx="3020">
                  <c:v>900.0</c:v>
                </c:pt>
                <c:pt idx="3021">
                  <c:v>900.0</c:v>
                </c:pt>
                <c:pt idx="3022">
                  <c:v>900.0</c:v>
                </c:pt>
                <c:pt idx="3023">
                  <c:v>901.0</c:v>
                </c:pt>
                <c:pt idx="3024">
                  <c:v>901.0</c:v>
                </c:pt>
                <c:pt idx="3025">
                  <c:v>901.0</c:v>
                </c:pt>
                <c:pt idx="3026">
                  <c:v>901.0</c:v>
                </c:pt>
                <c:pt idx="3027">
                  <c:v>901.0</c:v>
                </c:pt>
                <c:pt idx="3028">
                  <c:v>901.0</c:v>
                </c:pt>
                <c:pt idx="3029">
                  <c:v>901.0</c:v>
                </c:pt>
                <c:pt idx="3030">
                  <c:v>902.0</c:v>
                </c:pt>
                <c:pt idx="3031">
                  <c:v>902.0</c:v>
                </c:pt>
                <c:pt idx="3032">
                  <c:v>902.0</c:v>
                </c:pt>
                <c:pt idx="3033">
                  <c:v>903.0</c:v>
                </c:pt>
                <c:pt idx="3034">
                  <c:v>903.0</c:v>
                </c:pt>
                <c:pt idx="3035">
                  <c:v>903.0</c:v>
                </c:pt>
                <c:pt idx="3036">
                  <c:v>903.0</c:v>
                </c:pt>
                <c:pt idx="3037">
                  <c:v>903.0</c:v>
                </c:pt>
                <c:pt idx="3038">
                  <c:v>903.0</c:v>
                </c:pt>
                <c:pt idx="3039">
                  <c:v>903.0</c:v>
                </c:pt>
                <c:pt idx="3040">
                  <c:v>903.0</c:v>
                </c:pt>
                <c:pt idx="3041">
                  <c:v>903.0</c:v>
                </c:pt>
                <c:pt idx="3042">
                  <c:v>903.0</c:v>
                </c:pt>
                <c:pt idx="3043">
                  <c:v>903.0</c:v>
                </c:pt>
                <c:pt idx="3044">
                  <c:v>903.0</c:v>
                </c:pt>
                <c:pt idx="3045">
                  <c:v>904.0</c:v>
                </c:pt>
                <c:pt idx="3046">
                  <c:v>905.0</c:v>
                </c:pt>
                <c:pt idx="3047">
                  <c:v>906.0</c:v>
                </c:pt>
                <c:pt idx="3048">
                  <c:v>906.0</c:v>
                </c:pt>
                <c:pt idx="3049">
                  <c:v>907.0</c:v>
                </c:pt>
                <c:pt idx="3050">
                  <c:v>907.0</c:v>
                </c:pt>
                <c:pt idx="3051">
                  <c:v>908.0</c:v>
                </c:pt>
                <c:pt idx="3052">
                  <c:v>908.0</c:v>
                </c:pt>
                <c:pt idx="3053">
                  <c:v>908.0</c:v>
                </c:pt>
                <c:pt idx="3054">
                  <c:v>908.0</c:v>
                </c:pt>
                <c:pt idx="3055">
                  <c:v>908.0</c:v>
                </c:pt>
                <c:pt idx="3056">
                  <c:v>908.0</c:v>
                </c:pt>
                <c:pt idx="3057">
                  <c:v>908.0</c:v>
                </c:pt>
                <c:pt idx="3058">
                  <c:v>908.0</c:v>
                </c:pt>
                <c:pt idx="3059">
                  <c:v>908.0</c:v>
                </c:pt>
                <c:pt idx="3060">
                  <c:v>908.0</c:v>
                </c:pt>
                <c:pt idx="3061">
                  <c:v>908.0</c:v>
                </c:pt>
                <c:pt idx="3062">
                  <c:v>908.0</c:v>
                </c:pt>
                <c:pt idx="3063">
                  <c:v>908.0</c:v>
                </c:pt>
                <c:pt idx="3064">
                  <c:v>908.0</c:v>
                </c:pt>
                <c:pt idx="3065">
                  <c:v>908.0</c:v>
                </c:pt>
                <c:pt idx="3066">
                  <c:v>908.0</c:v>
                </c:pt>
                <c:pt idx="3067">
                  <c:v>908.0</c:v>
                </c:pt>
                <c:pt idx="3068">
                  <c:v>908.0</c:v>
                </c:pt>
                <c:pt idx="3069">
                  <c:v>908.0</c:v>
                </c:pt>
                <c:pt idx="3070">
                  <c:v>908.0</c:v>
                </c:pt>
                <c:pt idx="3071">
                  <c:v>908.0</c:v>
                </c:pt>
                <c:pt idx="3072">
                  <c:v>909.0</c:v>
                </c:pt>
                <c:pt idx="3073">
                  <c:v>909.0</c:v>
                </c:pt>
                <c:pt idx="3074">
                  <c:v>909.0</c:v>
                </c:pt>
                <c:pt idx="3075">
                  <c:v>910.0</c:v>
                </c:pt>
                <c:pt idx="3076">
                  <c:v>910.0</c:v>
                </c:pt>
                <c:pt idx="3077">
                  <c:v>910.0</c:v>
                </c:pt>
                <c:pt idx="3078">
                  <c:v>910.0</c:v>
                </c:pt>
                <c:pt idx="3079">
                  <c:v>910.0</c:v>
                </c:pt>
                <c:pt idx="3080">
                  <c:v>910.0</c:v>
                </c:pt>
                <c:pt idx="3081">
                  <c:v>911.0</c:v>
                </c:pt>
                <c:pt idx="3082">
                  <c:v>911.0</c:v>
                </c:pt>
                <c:pt idx="3083">
                  <c:v>912.0</c:v>
                </c:pt>
                <c:pt idx="3084">
                  <c:v>913.0</c:v>
                </c:pt>
                <c:pt idx="3085">
                  <c:v>913.0</c:v>
                </c:pt>
                <c:pt idx="3086">
                  <c:v>913.0</c:v>
                </c:pt>
                <c:pt idx="3087">
                  <c:v>913.0</c:v>
                </c:pt>
                <c:pt idx="3088">
                  <c:v>913.0</c:v>
                </c:pt>
                <c:pt idx="3089">
                  <c:v>913.0</c:v>
                </c:pt>
                <c:pt idx="3090">
                  <c:v>913.0</c:v>
                </c:pt>
                <c:pt idx="3091">
                  <c:v>913.0</c:v>
                </c:pt>
                <c:pt idx="3092">
                  <c:v>913.0</c:v>
                </c:pt>
                <c:pt idx="3093">
                  <c:v>913.0</c:v>
                </c:pt>
                <c:pt idx="3094">
                  <c:v>913.0</c:v>
                </c:pt>
                <c:pt idx="3095">
                  <c:v>914.0</c:v>
                </c:pt>
                <c:pt idx="3096">
                  <c:v>915.0</c:v>
                </c:pt>
                <c:pt idx="3097">
                  <c:v>915.0</c:v>
                </c:pt>
                <c:pt idx="3098">
                  <c:v>915.0</c:v>
                </c:pt>
                <c:pt idx="3099">
                  <c:v>915.0</c:v>
                </c:pt>
                <c:pt idx="3100">
                  <c:v>915.0</c:v>
                </c:pt>
                <c:pt idx="3101">
                  <c:v>916.0</c:v>
                </c:pt>
                <c:pt idx="3102">
                  <c:v>916.0</c:v>
                </c:pt>
                <c:pt idx="3103">
                  <c:v>916.0</c:v>
                </c:pt>
                <c:pt idx="3104">
                  <c:v>916.0</c:v>
                </c:pt>
                <c:pt idx="3105">
                  <c:v>916.0</c:v>
                </c:pt>
                <c:pt idx="3106">
                  <c:v>917.0</c:v>
                </c:pt>
                <c:pt idx="3107">
                  <c:v>917.0</c:v>
                </c:pt>
                <c:pt idx="3108">
                  <c:v>917.0</c:v>
                </c:pt>
                <c:pt idx="3109">
                  <c:v>917.0</c:v>
                </c:pt>
                <c:pt idx="3110">
                  <c:v>917.0</c:v>
                </c:pt>
                <c:pt idx="3111">
                  <c:v>917.0</c:v>
                </c:pt>
                <c:pt idx="3112">
                  <c:v>917.0</c:v>
                </c:pt>
                <c:pt idx="3113">
                  <c:v>918.0</c:v>
                </c:pt>
                <c:pt idx="3114">
                  <c:v>919.0</c:v>
                </c:pt>
                <c:pt idx="3115">
                  <c:v>920.0</c:v>
                </c:pt>
                <c:pt idx="3116">
                  <c:v>920.0</c:v>
                </c:pt>
                <c:pt idx="3117">
                  <c:v>920.0</c:v>
                </c:pt>
                <c:pt idx="3118">
                  <c:v>921.0</c:v>
                </c:pt>
                <c:pt idx="3119">
                  <c:v>922.0</c:v>
                </c:pt>
                <c:pt idx="3120">
                  <c:v>923.0</c:v>
                </c:pt>
                <c:pt idx="3121">
                  <c:v>924.0</c:v>
                </c:pt>
                <c:pt idx="3122">
                  <c:v>925.0</c:v>
                </c:pt>
                <c:pt idx="3123">
                  <c:v>926.0</c:v>
                </c:pt>
                <c:pt idx="3124">
                  <c:v>927.0</c:v>
                </c:pt>
                <c:pt idx="3125">
                  <c:v>927.0</c:v>
                </c:pt>
                <c:pt idx="3126">
                  <c:v>927.0</c:v>
                </c:pt>
                <c:pt idx="3127">
                  <c:v>928.0</c:v>
                </c:pt>
                <c:pt idx="3128">
                  <c:v>928.0</c:v>
                </c:pt>
                <c:pt idx="3129">
                  <c:v>929.0</c:v>
                </c:pt>
                <c:pt idx="3130">
                  <c:v>929.0</c:v>
                </c:pt>
                <c:pt idx="3131">
                  <c:v>929.0</c:v>
                </c:pt>
                <c:pt idx="3132">
                  <c:v>929.0</c:v>
                </c:pt>
                <c:pt idx="3133">
                  <c:v>929.0</c:v>
                </c:pt>
                <c:pt idx="3134">
                  <c:v>930.0</c:v>
                </c:pt>
                <c:pt idx="3135">
                  <c:v>930.0</c:v>
                </c:pt>
                <c:pt idx="3136">
                  <c:v>930.0</c:v>
                </c:pt>
                <c:pt idx="3137">
                  <c:v>930.0</c:v>
                </c:pt>
                <c:pt idx="3138">
                  <c:v>930.0</c:v>
                </c:pt>
                <c:pt idx="3139">
                  <c:v>930.0</c:v>
                </c:pt>
                <c:pt idx="3140">
                  <c:v>930.0</c:v>
                </c:pt>
                <c:pt idx="3141">
                  <c:v>930.0</c:v>
                </c:pt>
                <c:pt idx="3142">
                  <c:v>930.0</c:v>
                </c:pt>
                <c:pt idx="3143">
                  <c:v>931.0</c:v>
                </c:pt>
                <c:pt idx="3144">
                  <c:v>931.0</c:v>
                </c:pt>
                <c:pt idx="3145">
                  <c:v>931.0</c:v>
                </c:pt>
                <c:pt idx="3146">
                  <c:v>932.0</c:v>
                </c:pt>
                <c:pt idx="3147">
                  <c:v>932.0</c:v>
                </c:pt>
                <c:pt idx="3148">
                  <c:v>932.0</c:v>
                </c:pt>
                <c:pt idx="3149">
                  <c:v>932.0</c:v>
                </c:pt>
                <c:pt idx="3150">
                  <c:v>932.0</c:v>
                </c:pt>
                <c:pt idx="3151">
                  <c:v>932.0</c:v>
                </c:pt>
                <c:pt idx="3152">
                  <c:v>932.0</c:v>
                </c:pt>
                <c:pt idx="3153">
                  <c:v>932.0</c:v>
                </c:pt>
                <c:pt idx="3154">
                  <c:v>933.0</c:v>
                </c:pt>
                <c:pt idx="3155">
                  <c:v>934.0</c:v>
                </c:pt>
                <c:pt idx="3156">
                  <c:v>934.0</c:v>
                </c:pt>
                <c:pt idx="3157">
                  <c:v>935.0</c:v>
                </c:pt>
                <c:pt idx="3158">
                  <c:v>936.0</c:v>
                </c:pt>
                <c:pt idx="3159">
                  <c:v>936.0</c:v>
                </c:pt>
                <c:pt idx="3160">
                  <c:v>936.0</c:v>
                </c:pt>
                <c:pt idx="3161">
                  <c:v>936.0</c:v>
                </c:pt>
                <c:pt idx="3162">
                  <c:v>936.0</c:v>
                </c:pt>
                <c:pt idx="3163">
                  <c:v>936.0</c:v>
                </c:pt>
                <c:pt idx="3164">
                  <c:v>936.0</c:v>
                </c:pt>
                <c:pt idx="3165">
                  <c:v>937.0</c:v>
                </c:pt>
                <c:pt idx="3166">
                  <c:v>937.0</c:v>
                </c:pt>
                <c:pt idx="3167">
                  <c:v>937.0</c:v>
                </c:pt>
                <c:pt idx="3168">
                  <c:v>937.0</c:v>
                </c:pt>
                <c:pt idx="3169">
                  <c:v>937.0</c:v>
                </c:pt>
                <c:pt idx="3170">
                  <c:v>938.0</c:v>
                </c:pt>
                <c:pt idx="3171">
                  <c:v>938.0</c:v>
                </c:pt>
                <c:pt idx="3172">
                  <c:v>938.0</c:v>
                </c:pt>
                <c:pt idx="3173">
                  <c:v>938.0</c:v>
                </c:pt>
                <c:pt idx="3174">
                  <c:v>938.0</c:v>
                </c:pt>
                <c:pt idx="3175">
                  <c:v>938.0</c:v>
                </c:pt>
                <c:pt idx="3176">
                  <c:v>938.0</c:v>
                </c:pt>
                <c:pt idx="3177">
                  <c:v>938.0</c:v>
                </c:pt>
                <c:pt idx="3178">
                  <c:v>938.0</c:v>
                </c:pt>
                <c:pt idx="3179">
                  <c:v>938.0</c:v>
                </c:pt>
                <c:pt idx="3180">
                  <c:v>938.0</c:v>
                </c:pt>
                <c:pt idx="3181">
                  <c:v>938.0</c:v>
                </c:pt>
                <c:pt idx="3182">
                  <c:v>938.0</c:v>
                </c:pt>
                <c:pt idx="3183">
                  <c:v>938.0</c:v>
                </c:pt>
                <c:pt idx="3184">
                  <c:v>938.0</c:v>
                </c:pt>
                <c:pt idx="3185">
                  <c:v>938.0</c:v>
                </c:pt>
                <c:pt idx="3186">
                  <c:v>938.0</c:v>
                </c:pt>
                <c:pt idx="3187">
                  <c:v>938.0</c:v>
                </c:pt>
                <c:pt idx="3188">
                  <c:v>938.0</c:v>
                </c:pt>
                <c:pt idx="3189">
                  <c:v>938.0</c:v>
                </c:pt>
                <c:pt idx="3190">
                  <c:v>938.0</c:v>
                </c:pt>
                <c:pt idx="3191">
                  <c:v>938.0</c:v>
                </c:pt>
                <c:pt idx="3192">
                  <c:v>939.0</c:v>
                </c:pt>
                <c:pt idx="3193">
                  <c:v>939.0</c:v>
                </c:pt>
                <c:pt idx="3194">
                  <c:v>939.0</c:v>
                </c:pt>
                <c:pt idx="3195">
                  <c:v>940.0</c:v>
                </c:pt>
                <c:pt idx="3196">
                  <c:v>940.0</c:v>
                </c:pt>
                <c:pt idx="3197">
                  <c:v>941.0</c:v>
                </c:pt>
                <c:pt idx="3198">
                  <c:v>941.0</c:v>
                </c:pt>
                <c:pt idx="3199">
                  <c:v>942.0</c:v>
                </c:pt>
                <c:pt idx="3200">
                  <c:v>942.0</c:v>
                </c:pt>
                <c:pt idx="3201">
                  <c:v>942.0</c:v>
                </c:pt>
                <c:pt idx="3202">
                  <c:v>942.0</c:v>
                </c:pt>
                <c:pt idx="3203">
                  <c:v>942.0</c:v>
                </c:pt>
                <c:pt idx="3204">
                  <c:v>942.0</c:v>
                </c:pt>
                <c:pt idx="3205">
                  <c:v>942.0</c:v>
                </c:pt>
                <c:pt idx="3206">
                  <c:v>943.0</c:v>
                </c:pt>
                <c:pt idx="3207">
                  <c:v>944.0</c:v>
                </c:pt>
                <c:pt idx="3208">
                  <c:v>945.0</c:v>
                </c:pt>
                <c:pt idx="3209">
                  <c:v>945.0</c:v>
                </c:pt>
                <c:pt idx="3210">
                  <c:v>946.0</c:v>
                </c:pt>
                <c:pt idx="3211">
                  <c:v>947.0</c:v>
                </c:pt>
                <c:pt idx="3212">
                  <c:v>948.0</c:v>
                </c:pt>
                <c:pt idx="3213">
                  <c:v>949.0</c:v>
                </c:pt>
                <c:pt idx="3214">
                  <c:v>950.0</c:v>
                </c:pt>
                <c:pt idx="3215">
                  <c:v>950.0</c:v>
                </c:pt>
                <c:pt idx="3216">
                  <c:v>950.0</c:v>
                </c:pt>
                <c:pt idx="3217">
                  <c:v>950.0</c:v>
                </c:pt>
                <c:pt idx="3218">
                  <c:v>950.0</c:v>
                </c:pt>
                <c:pt idx="3219">
                  <c:v>951.0</c:v>
                </c:pt>
                <c:pt idx="3220">
                  <c:v>951.0</c:v>
                </c:pt>
                <c:pt idx="3221">
                  <c:v>951.0</c:v>
                </c:pt>
                <c:pt idx="3222">
                  <c:v>951.0</c:v>
                </c:pt>
                <c:pt idx="3223">
                  <c:v>952.0</c:v>
                </c:pt>
                <c:pt idx="3224">
                  <c:v>952.0</c:v>
                </c:pt>
                <c:pt idx="3225">
                  <c:v>952.0</c:v>
                </c:pt>
                <c:pt idx="3226">
                  <c:v>952.0</c:v>
                </c:pt>
                <c:pt idx="3227">
                  <c:v>952.0</c:v>
                </c:pt>
                <c:pt idx="3228">
                  <c:v>952.0</c:v>
                </c:pt>
                <c:pt idx="3229">
                  <c:v>953.0</c:v>
                </c:pt>
                <c:pt idx="3230">
                  <c:v>954.0</c:v>
                </c:pt>
                <c:pt idx="3231">
                  <c:v>954.0</c:v>
                </c:pt>
                <c:pt idx="3232">
                  <c:v>954.0</c:v>
                </c:pt>
                <c:pt idx="3233">
                  <c:v>954.0</c:v>
                </c:pt>
                <c:pt idx="3234">
                  <c:v>954.0</c:v>
                </c:pt>
                <c:pt idx="3235">
                  <c:v>954.0</c:v>
                </c:pt>
                <c:pt idx="3236">
                  <c:v>954.0</c:v>
                </c:pt>
                <c:pt idx="3237">
                  <c:v>955.0</c:v>
                </c:pt>
                <c:pt idx="3238">
                  <c:v>956.0</c:v>
                </c:pt>
                <c:pt idx="3239">
                  <c:v>956.0</c:v>
                </c:pt>
                <c:pt idx="3240">
                  <c:v>956.0</c:v>
                </c:pt>
                <c:pt idx="3241">
                  <c:v>956.0</c:v>
                </c:pt>
                <c:pt idx="3242">
                  <c:v>956.0</c:v>
                </c:pt>
                <c:pt idx="3243">
                  <c:v>956.0</c:v>
                </c:pt>
                <c:pt idx="3244">
                  <c:v>956.0</c:v>
                </c:pt>
                <c:pt idx="3245">
                  <c:v>957.0</c:v>
                </c:pt>
                <c:pt idx="3246">
                  <c:v>957.0</c:v>
                </c:pt>
                <c:pt idx="3247">
                  <c:v>957.0</c:v>
                </c:pt>
                <c:pt idx="3248">
                  <c:v>958.0</c:v>
                </c:pt>
                <c:pt idx="3249">
                  <c:v>958.0</c:v>
                </c:pt>
                <c:pt idx="3250">
                  <c:v>959.0</c:v>
                </c:pt>
                <c:pt idx="3251">
                  <c:v>959.0</c:v>
                </c:pt>
                <c:pt idx="3252">
                  <c:v>960.0</c:v>
                </c:pt>
                <c:pt idx="3253">
                  <c:v>961.0</c:v>
                </c:pt>
                <c:pt idx="3254">
                  <c:v>961.0</c:v>
                </c:pt>
                <c:pt idx="3255">
                  <c:v>961.0</c:v>
                </c:pt>
                <c:pt idx="3256">
                  <c:v>961.0</c:v>
                </c:pt>
                <c:pt idx="3257">
                  <c:v>961.0</c:v>
                </c:pt>
                <c:pt idx="3258">
                  <c:v>961.0</c:v>
                </c:pt>
                <c:pt idx="3259">
                  <c:v>961.0</c:v>
                </c:pt>
                <c:pt idx="3260">
                  <c:v>961.0</c:v>
                </c:pt>
                <c:pt idx="3261">
                  <c:v>961.0</c:v>
                </c:pt>
                <c:pt idx="3262">
                  <c:v>961.0</c:v>
                </c:pt>
                <c:pt idx="3263">
                  <c:v>961.0</c:v>
                </c:pt>
                <c:pt idx="3264">
                  <c:v>961.0</c:v>
                </c:pt>
                <c:pt idx="3265">
                  <c:v>961.0</c:v>
                </c:pt>
                <c:pt idx="3266">
                  <c:v>961.0</c:v>
                </c:pt>
                <c:pt idx="3267">
                  <c:v>961.0</c:v>
                </c:pt>
                <c:pt idx="3268">
                  <c:v>961.0</c:v>
                </c:pt>
                <c:pt idx="3269">
                  <c:v>961.0</c:v>
                </c:pt>
                <c:pt idx="3270">
                  <c:v>961.0</c:v>
                </c:pt>
                <c:pt idx="3271">
                  <c:v>961.0</c:v>
                </c:pt>
                <c:pt idx="3272">
                  <c:v>961.0</c:v>
                </c:pt>
                <c:pt idx="3273">
                  <c:v>961.0</c:v>
                </c:pt>
                <c:pt idx="3274">
                  <c:v>961.0</c:v>
                </c:pt>
                <c:pt idx="3275">
                  <c:v>961.0</c:v>
                </c:pt>
                <c:pt idx="3276">
                  <c:v>961.0</c:v>
                </c:pt>
                <c:pt idx="3277">
                  <c:v>961.0</c:v>
                </c:pt>
                <c:pt idx="3278">
                  <c:v>961.0</c:v>
                </c:pt>
                <c:pt idx="3279">
                  <c:v>961.0</c:v>
                </c:pt>
                <c:pt idx="3280">
                  <c:v>961.0</c:v>
                </c:pt>
                <c:pt idx="3281">
                  <c:v>962.0</c:v>
                </c:pt>
                <c:pt idx="3282">
                  <c:v>962.0</c:v>
                </c:pt>
                <c:pt idx="3283">
                  <c:v>962.0</c:v>
                </c:pt>
                <c:pt idx="3284">
                  <c:v>962.0</c:v>
                </c:pt>
                <c:pt idx="3285">
                  <c:v>962.0</c:v>
                </c:pt>
                <c:pt idx="3286">
                  <c:v>962.0</c:v>
                </c:pt>
                <c:pt idx="3287">
                  <c:v>962.0</c:v>
                </c:pt>
                <c:pt idx="3288">
                  <c:v>962.0</c:v>
                </c:pt>
                <c:pt idx="3289">
                  <c:v>962.0</c:v>
                </c:pt>
                <c:pt idx="3290">
                  <c:v>962.0</c:v>
                </c:pt>
                <c:pt idx="3291">
                  <c:v>963.0</c:v>
                </c:pt>
                <c:pt idx="3292">
                  <c:v>964.0</c:v>
                </c:pt>
                <c:pt idx="3293">
                  <c:v>965.0</c:v>
                </c:pt>
                <c:pt idx="3294">
                  <c:v>966.0</c:v>
                </c:pt>
                <c:pt idx="3295">
                  <c:v>967.0</c:v>
                </c:pt>
                <c:pt idx="3296">
                  <c:v>968.0</c:v>
                </c:pt>
                <c:pt idx="3297">
                  <c:v>969.0</c:v>
                </c:pt>
                <c:pt idx="3298">
                  <c:v>970.0</c:v>
                </c:pt>
                <c:pt idx="3299">
                  <c:v>971.0</c:v>
                </c:pt>
                <c:pt idx="3300">
                  <c:v>971.0</c:v>
                </c:pt>
                <c:pt idx="3301">
                  <c:v>972.0</c:v>
                </c:pt>
                <c:pt idx="3302">
                  <c:v>973.0</c:v>
                </c:pt>
                <c:pt idx="3303">
                  <c:v>974.0</c:v>
                </c:pt>
                <c:pt idx="3304">
                  <c:v>975.0</c:v>
                </c:pt>
                <c:pt idx="3305">
                  <c:v>976.0</c:v>
                </c:pt>
                <c:pt idx="3306">
                  <c:v>977.0</c:v>
                </c:pt>
                <c:pt idx="3307">
                  <c:v>978.0</c:v>
                </c:pt>
                <c:pt idx="3308">
                  <c:v>979.0</c:v>
                </c:pt>
                <c:pt idx="3309">
                  <c:v>980.0</c:v>
                </c:pt>
                <c:pt idx="3310">
                  <c:v>980.0</c:v>
                </c:pt>
                <c:pt idx="3311">
                  <c:v>980.0</c:v>
                </c:pt>
                <c:pt idx="3312">
                  <c:v>980.0</c:v>
                </c:pt>
                <c:pt idx="3313">
                  <c:v>980.0</c:v>
                </c:pt>
                <c:pt idx="3314">
                  <c:v>980.0</c:v>
                </c:pt>
                <c:pt idx="3315">
                  <c:v>980.0</c:v>
                </c:pt>
                <c:pt idx="3316">
                  <c:v>980.0</c:v>
                </c:pt>
                <c:pt idx="3317">
                  <c:v>981.0</c:v>
                </c:pt>
                <c:pt idx="3318">
                  <c:v>981.0</c:v>
                </c:pt>
                <c:pt idx="3319">
                  <c:v>982.0</c:v>
                </c:pt>
                <c:pt idx="3320">
                  <c:v>983.0</c:v>
                </c:pt>
                <c:pt idx="3321">
                  <c:v>984.0</c:v>
                </c:pt>
                <c:pt idx="3322">
                  <c:v>985.0</c:v>
                </c:pt>
                <c:pt idx="3323">
                  <c:v>985.0</c:v>
                </c:pt>
                <c:pt idx="3324">
                  <c:v>985.0</c:v>
                </c:pt>
                <c:pt idx="3325">
                  <c:v>985.0</c:v>
                </c:pt>
                <c:pt idx="3326">
                  <c:v>986.0</c:v>
                </c:pt>
                <c:pt idx="3327">
                  <c:v>986.0</c:v>
                </c:pt>
                <c:pt idx="3328">
                  <c:v>986.0</c:v>
                </c:pt>
                <c:pt idx="3329">
                  <c:v>986.0</c:v>
                </c:pt>
                <c:pt idx="3330">
                  <c:v>987.0</c:v>
                </c:pt>
                <c:pt idx="3331">
                  <c:v>988.0</c:v>
                </c:pt>
                <c:pt idx="3332">
                  <c:v>988.0</c:v>
                </c:pt>
                <c:pt idx="3333">
                  <c:v>988.0</c:v>
                </c:pt>
                <c:pt idx="3334">
                  <c:v>988.0</c:v>
                </c:pt>
                <c:pt idx="3335">
                  <c:v>988.0</c:v>
                </c:pt>
                <c:pt idx="3336">
                  <c:v>988.0</c:v>
                </c:pt>
                <c:pt idx="3337">
                  <c:v>988.0</c:v>
                </c:pt>
                <c:pt idx="3338">
                  <c:v>989.0</c:v>
                </c:pt>
                <c:pt idx="3339">
                  <c:v>990.0</c:v>
                </c:pt>
                <c:pt idx="3340">
                  <c:v>990.0</c:v>
                </c:pt>
                <c:pt idx="3341">
                  <c:v>990.0</c:v>
                </c:pt>
                <c:pt idx="3342">
                  <c:v>990.0</c:v>
                </c:pt>
                <c:pt idx="3343">
                  <c:v>991.0</c:v>
                </c:pt>
                <c:pt idx="3344">
                  <c:v>991.0</c:v>
                </c:pt>
                <c:pt idx="3345">
                  <c:v>992.0</c:v>
                </c:pt>
                <c:pt idx="3346">
                  <c:v>992.0</c:v>
                </c:pt>
                <c:pt idx="3347">
                  <c:v>992.0</c:v>
                </c:pt>
                <c:pt idx="3348">
                  <c:v>992.0</c:v>
                </c:pt>
                <c:pt idx="3349">
                  <c:v>993.0</c:v>
                </c:pt>
                <c:pt idx="3350">
                  <c:v>994.0</c:v>
                </c:pt>
                <c:pt idx="3351">
                  <c:v>994.0</c:v>
                </c:pt>
                <c:pt idx="3352">
                  <c:v>994.0</c:v>
                </c:pt>
                <c:pt idx="3353">
                  <c:v>994.0</c:v>
                </c:pt>
                <c:pt idx="3354">
                  <c:v>994.0</c:v>
                </c:pt>
                <c:pt idx="3355">
                  <c:v>994.0</c:v>
                </c:pt>
                <c:pt idx="3356">
                  <c:v>994.0</c:v>
                </c:pt>
                <c:pt idx="3357">
                  <c:v>994.0</c:v>
                </c:pt>
                <c:pt idx="3358">
                  <c:v>994.0</c:v>
                </c:pt>
                <c:pt idx="3359">
                  <c:v>994.0</c:v>
                </c:pt>
                <c:pt idx="3360">
                  <c:v>994.0</c:v>
                </c:pt>
                <c:pt idx="3361">
                  <c:v>994.0</c:v>
                </c:pt>
                <c:pt idx="3362">
                  <c:v>994.0</c:v>
                </c:pt>
                <c:pt idx="3363">
                  <c:v>994.0</c:v>
                </c:pt>
                <c:pt idx="3364">
                  <c:v>994.0</c:v>
                </c:pt>
                <c:pt idx="3365">
                  <c:v>994.0</c:v>
                </c:pt>
                <c:pt idx="3366">
                  <c:v>994.0</c:v>
                </c:pt>
                <c:pt idx="3367">
                  <c:v>994.0</c:v>
                </c:pt>
                <c:pt idx="3368">
                  <c:v>994.0</c:v>
                </c:pt>
                <c:pt idx="3369">
                  <c:v>994.0</c:v>
                </c:pt>
                <c:pt idx="3370">
                  <c:v>994.0</c:v>
                </c:pt>
                <c:pt idx="3371">
                  <c:v>994.0</c:v>
                </c:pt>
                <c:pt idx="3372">
                  <c:v>994.0</c:v>
                </c:pt>
                <c:pt idx="3373">
                  <c:v>994.0</c:v>
                </c:pt>
                <c:pt idx="3374">
                  <c:v>994.0</c:v>
                </c:pt>
                <c:pt idx="3375">
                  <c:v>995.0</c:v>
                </c:pt>
                <c:pt idx="3376">
                  <c:v>996.0</c:v>
                </c:pt>
                <c:pt idx="3377">
                  <c:v>997.0</c:v>
                </c:pt>
                <c:pt idx="3378">
                  <c:v>997.0</c:v>
                </c:pt>
                <c:pt idx="3379">
                  <c:v>997.0</c:v>
                </c:pt>
                <c:pt idx="3380">
                  <c:v>997.0</c:v>
                </c:pt>
                <c:pt idx="3381">
                  <c:v>998.0</c:v>
                </c:pt>
                <c:pt idx="3382">
                  <c:v>998.0</c:v>
                </c:pt>
                <c:pt idx="3383">
                  <c:v>998.0</c:v>
                </c:pt>
                <c:pt idx="3384">
                  <c:v>998.0</c:v>
                </c:pt>
                <c:pt idx="3385">
                  <c:v>998.0</c:v>
                </c:pt>
                <c:pt idx="3386">
                  <c:v>998.0</c:v>
                </c:pt>
                <c:pt idx="3387">
                  <c:v>998.0</c:v>
                </c:pt>
                <c:pt idx="3388">
                  <c:v>998.0</c:v>
                </c:pt>
                <c:pt idx="3389">
                  <c:v>998.0</c:v>
                </c:pt>
                <c:pt idx="3390">
                  <c:v>998.0</c:v>
                </c:pt>
                <c:pt idx="3391">
                  <c:v>998.0</c:v>
                </c:pt>
                <c:pt idx="3392">
                  <c:v>998.0</c:v>
                </c:pt>
                <c:pt idx="3393">
                  <c:v>998.0</c:v>
                </c:pt>
                <c:pt idx="3394">
                  <c:v>999.0</c:v>
                </c:pt>
                <c:pt idx="3395">
                  <c:v>1000.0</c:v>
                </c:pt>
                <c:pt idx="3396">
                  <c:v>1000.0</c:v>
                </c:pt>
                <c:pt idx="3397">
                  <c:v>1000.0</c:v>
                </c:pt>
                <c:pt idx="3398">
                  <c:v>1000.0</c:v>
                </c:pt>
                <c:pt idx="3399">
                  <c:v>1000.0</c:v>
                </c:pt>
                <c:pt idx="3400">
                  <c:v>1000.0</c:v>
                </c:pt>
                <c:pt idx="3401">
                  <c:v>1001.0</c:v>
                </c:pt>
                <c:pt idx="3402">
                  <c:v>1002.0</c:v>
                </c:pt>
                <c:pt idx="3403">
                  <c:v>1003.0</c:v>
                </c:pt>
                <c:pt idx="3404">
                  <c:v>1003.0</c:v>
                </c:pt>
                <c:pt idx="3405">
                  <c:v>1003.0</c:v>
                </c:pt>
                <c:pt idx="3406">
                  <c:v>1003.0</c:v>
                </c:pt>
                <c:pt idx="3407">
                  <c:v>1003.0</c:v>
                </c:pt>
                <c:pt idx="3408">
                  <c:v>1003.0</c:v>
                </c:pt>
                <c:pt idx="3409">
                  <c:v>1003.0</c:v>
                </c:pt>
                <c:pt idx="3410">
                  <c:v>1003.0</c:v>
                </c:pt>
                <c:pt idx="3411">
                  <c:v>1003.0</c:v>
                </c:pt>
                <c:pt idx="3412">
                  <c:v>1003.0</c:v>
                </c:pt>
                <c:pt idx="3413">
                  <c:v>1003.0</c:v>
                </c:pt>
                <c:pt idx="3414">
                  <c:v>1003.0</c:v>
                </c:pt>
                <c:pt idx="3415">
                  <c:v>1003.0</c:v>
                </c:pt>
                <c:pt idx="3416">
                  <c:v>1003.0</c:v>
                </c:pt>
                <c:pt idx="3417">
                  <c:v>1003.0</c:v>
                </c:pt>
                <c:pt idx="3418">
                  <c:v>1003.0</c:v>
                </c:pt>
                <c:pt idx="3419">
                  <c:v>1003.0</c:v>
                </c:pt>
                <c:pt idx="3420">
                  <c:v>1003.0</c:v>
                </c:pt>
                <c:pt idx="3421">
                  <c:v>1003.0</c:v>
                </c:pt>
                <c:pt idx="3422">
                  <c:v>1003.0</c:v>
                </c:pt>
                <c:pt idx="3423">
                  <c:v>1003.0</c:v>
                </c:pt>
                <c:pt idx="3424">
                  <c:v>1003.0</c:v>
                </c:pt>
                <c:pt idx="3425">
                  <c:v>1003.0</c:v>
                </c:pt>
                <c:pt idx="3426">
                  <c:v>1003.0</c:v>
                </c:pt>
                <c:pt idx="3427">
                  <c:v>1003.0</c:v>
                </c:pt>
                <c:pt idx="3428">
                  <c:v>1003.0</c:v>
                </c:pt>
                <c:pt idx="3429">
                  <c:v>1003.0</c:v>
                </c:pt>
                <c:pt idx="3430">
                  <c:v>1003.0</c:v>
                </c:pt>
                <c:pt idx="3431">
                  <c:v>1003.0</c:v>
                </c:pt>
                <c:pt idx="3432">
                  <c:v>1004.0</c:v>
                </c:pt>
                <c:pt idx="3433">
                  <c:v>1005.0</c:v>
                </c:pt>
                <c:pt idx="3434">
                  <c:v>1006.0</c:v>
                </c:pt>
                <c:pt idx="3435">
                  <c:v>1007.0</c:v>
                </c:pt>
                <c:pt idx="3436">
                  <c:v>1007.0</c:v>
                </c:pt>
                <c:pt idx="3437">
                  <c:v>1008.0</c:v>
                </c:pt>
                <c:pt idx="3438">
                  <c:v>1009.0</c:v>
                </c:pt>
                <c:pt idx="3439">
                  <c:v>1009.0</c:v>
                </c:pt>
                <c:pt idx="3440">
                  <c:v>1009.0</c:v>
                </c:pt>
                <c:pt idx="3441">
                  <c:v>1010.0</c:v>
                </c:pt>
                <c:pt idx="3442">
                  <c:v>1010.0</c:v>
                </c:pt>
                <c:pt idx="3443">
                  <c:v>1010.0</c:v>
                </c:pt>
                <c:pt idx="3444">
                  <c:v>1010.0</c:v>
                </c:pt>
                <c:pt idx="3445">
                  <c:v>1010.0</c:v>
                </c:pt>
                <c:pt idx="3446">
                  <c:v>1010.0</c:v>
                </c:pt>
                <c:pt idx="3447">
                  <c:v>1010.0</c:v>
                </c:pt>
                <c:pt idx="3448">
                  <c:v>1011.0</c:v>
                </c:pt>
                <c:pt idx="3449">
                  <c:v>1011.0</c:v>
                </c:pt>
                <c:pt idx="3450">
                  <c:v>1011.0</c:v>
                </c:pt>
                <c:pt idx="3451">
                  <c:v>1011.0</c:v>
                </c:pt>
                <c:pt idx="3452">
                  <c:v>1011.0</c:v>
                </c:pt>
                <c:pt idx="3453">
                  <c:v>1011.0</c:v>
                </c:pt>
                <c:pt idx="3454">
                  <c:v>1012.0</c:v>
                </c:pt>
                <c:pt idx="3455">
                  <c:v>1013.0</c:v>
                </c:pt>
                <c:pt idx="3456">
                  <c:v>1014.0</c:v>
                </c:pt>
                <c:pt idx="3457">
                  <c:v>1015.0</c:v>
                </c:pt>
                <c:pt idx="3458">
                  <c:v>1016.0</c:v>
                </c:pt>
                <c:pt idx="3459">
                  <c:v>1017.0</c:v>
                </c:pt>
                <c:pt idx="3460">
                  <c:v>1018.0</c:v>
                </c:pt>
                <c:pt idx="3461">
                  <c:v>1018.0</c:v>
                </c:pt>
                <c:pt idx="3462">
                  <c:v>1019.0</c:v>
                </c:pt>
                <c:pt idx="3463">
                  <c:v>1019.0</c:v>
                </c:pt>
                <c:pt idx="3464">
                  <c:v>1020.0</c:v>
                </c:pt>
                <c:pt idx="3465">
                  <c:v>1021.0</c:v>
                </c:pt>
                <c:pt idx="3466">
                  <c:v>1021.0</c:v>
                </c:pt>
                <c:pt idx="3467">
                  <c:v>1021.0</c:v>
                </c:pt>
                <c:pt idx="3468">
                  <c:v>1021.0</c:v>
                </c:pt>
                <c:pt idx="3469">
                  <c:v>1021.0</c:v>
                </c:pt>
                <c:pt idx="3470">
                  <c:v>1022.0</c:v>
                </c:pt>
                <c:pt idx="3471">
                  <c:v>1023.0</c:v>
                </c:pt>
                <c:pt idx="3472">
                  <c:v>1023.0</c:v>
                </c:pt>
                <c:pt idx="3473">
                  <c:v>1023.0</c:v>
                </c:pt>
                <c:pt idx="3474">
                  <c:v>1023.0</c:v>
                </c:pt>
                <c:pt idx="3475">
                  <c:v>1023.0</c:v>
                </c:pt>
                <c:pt idx="3476">
                  <c:v>1023.0</c:v>
                </c:pt>
                <c:pt idx="3477">
                  <c:v>1023.0</c:v>
                </c:pt>
                <c:pt idx="3478">
                  <c:v>1023.0</c:v>
                </c:pt>
                <c:pt idx="3479">
                  <c:v>1023.0</c:v>
                </c:pt>
                <c:pt idx="3480">
                  <c:v>1024.0</c:v>
                </c:pt>
                <c:pt idx="3481">
                  <c:v>1025.0</c:v>
                </c:pt>
                <c:pt idx="3482">
                  <c:v>1026.0</c:v>
                </c:pt>
                <c:pt idx="3483">
                  <c:v>1026.0</c:v>
                </c:pt>
                <c:pt idx="3484">
                  <c:v>1027.0</c:v>
                </c:pt>
                <c:pt idx="3485">
                  <c:v>1028.0</c:v>
                </c:pt>
                <c:pt idx="3486">
                  <c:v>1028.0</c:v>
                </c:pt>
                <c:pt idx="3487">
                  <c:v>1028.0</c:v>
                </c:pt>
                <c:pt idx="3488">
                  <c:v>1028.0</c:v>
                </c:pt>
                <c:pt idx="3489">
                  <c:v>1029.0</c:v>
                </c:pt>
                <c:pt idx="3490">
                  <c:v>1030.0</c:v>
                </c:pt>
                <c:pt idx="3491">
                  <c:v>1030.0</c:v>
                </c:pt>
                <c:pt idx="3492">
                  <c:v>1030.0</c:v>
                </c:pt>
                <c:pt idx="3493">
                  <c:v>1030.0</c:v>
                </c:pt>
                <c:pt idx="3494">
                  <c:v>1030.0</c:v>
                </c:pt>
                <c:pt idx="3495">
                  <c:v>1030.0</c:v>
                </c:pt>
                <c:pt idx="3496">
                  <c:v>1030.0</c:v>
                </c:pt>
                <c:pt idx="3497">
                  <c:v>1031.0</c:v>
                </c:pt>
                <c:pt idx="3498">
                  <c:v>1031.0</c:v>
                </c:pt>
                <c:pt idx="3499">
                  <c:v>1031.0</c:v>
                </c:pt>
                <c:pt idx="3500">
                  <c:v>1031.0</c:v>
                </c:pt>
                <c:pt idx="3501">
                  <c:v>1031.0</c:v>
                </c:pt>
                <c:pt idx="3502">
                  <c:v>1031.0</c:v>
                </c:pt>
                <c:pt idx="3503">
                  <c:v>1031.0</c:v>
                </c:pt>
                <c:pt idx="3504">
                  <c:v>1031.0</c:v>
                </c:pt>
                <c:pt idx="3505">
                  <c:v>1031.0</c:v>
                </c:pt>
                <c:pt idx="3506">
                  <c:v>1031.0</c:v>
                </c:pt>
                <c:pt idx="3507">
                  <c:v>1032.0</c:v>
                </c:pt>
                <c:pt idx="3508">
                  <c:v>1032.0</c:v>
                </c:pt>
                <c:pt idx="3509">
                  <c:v>1032.0</c:v>
                </c:pt>
                <c:pt idx="3510">
                  <c:v>1033.0</c:v>
                </c:pt>
                <c:pt idx="3511">
                  <c:v>1033.0</c:v>
                </c:pt>
                <c:pt idx="3512">
                  <c:v>1033.0</c:v>
                </c:pt>
                <c:pt idx="3513">
                  <c:v>1033.0</c:v>
                </c:pt>
                <c:pt idx="3514">
                  <c:v>1033.0</c:v>
                </c:pt>
                <c:pt idx="3515">
                  <c:v>1033.0</c:v>
                </c:pt>
                <c:pt idx="3516">
                  <c:v>1033.0</c:v>
                </c:pt>
                <c:pt idx="3517">
                  <c:v>1033.0</c:v>
                </c:pt>
                <c:pt idx="3518">
                  <c:v>1033.0</c:v>
                </c:pt>
                <c:pt idx="3519">
                  <c:v>1033.0</c:v>
                </c:pt>
                <c:pt idx="3520">
                  <c:v>1033.0</c:v>
                </c:pt>
                <c:pt idx="3521">
                  <c:v>1033.0</c:v>
                </c:pt>
                <c:pt idx="3522">
                  <c:v>1033.0</c:v>
                </c:pt>
                <c:pt idx="3523">
                  <c:v>1033.0</c:v>
                </c:pt>
                <c:pt idx="3524">
                  <c:v>1034.0</c:v>
                </c:pt>
                <c:pt idx="3525">
                  <c:v>1035.0</c:v>
                </c:pt>
                <c:pt idx="3526">
                  <c:v>1035.0</c:v>
                </c:pt>
                <c:pt idx="3527">
                  <c:v>1035.0</c:v>
                </c:pt>
                <c:pt idx="3528">
                  <c:v>1035.0</c:v>
                </c:pt>
                <c:pt idx="3529">
                  <c:v>1035.0</c:v>
                </c:pt>
                <c:pt idx="3530">
                  <c:v>1035.0</c:v>
                </c:pt>
                <c:pt idx="3531">
                  <c:v>1035.0</c:v>
                </c:pt>
                <c:pt idx="3532">
                  <c:v>1035.0</c:v>
                </c:pt>
                <c:pt idx="3533">
                  <c:v>1036.0</c:v>
                </c:pt>
                <c:pt idx="3534">
                  <c:v>1037.0</c:v>
                </c:pt>
                <c:pt idx="3535">
                  <c:v>1037.0</c:v>
                </c:pt>
                <c:pt idx="3536">
                  <c:v>1037.0</c:v>
                </c:pt>
                <c:pt idx="3537">
                  <c:v>1037.0</c:v>
                </c:pt>
                <c:pt idx="3538">
                  <c:v>1038.0</c:v>
                </c:pt>
                <c:pt idx="3539">
                  <c:v>1038.0</c:v>
                </c:pt>
                <c:pt idx="3540">
                  <c:v>1038.0</c:v>
                </c:pt>
                <c:pt idx="3541">
                  <c:v>1038.0</c:v>
                </c:pt>
                <c:pt idx="3542">
                  <c:v>1039.0</c:v>
                </c:pt>
                <c:pt idx="3543">
                  <c:v>1040.0</c:v>
                </c:pt>
                <c:pt idx="3544">
                  <c:v>1040.0</c:v>
                </c:pt>
                <c:pt idx="3545">
                  <c:v>1040.0</c:v>
                </c:pt>
                <c:pt idx="3546">
                  <c:v>1040.0</c:v>
                </c:pt>
                <c:pt idx="3547">
                  <c:v>1040.0</c:v>
                </c:pt>
                <c:pt idx="3548">
                  <c:v>1040.0</c:v>
                </c:pt>
                <c:pt idx="3549">
                  <c:v>1041.0</c:v>
                </c:pt>
                <c:pt idx="3550">
                  <c:v>1041.0</c:v>
                </c:pt>
                <c:pt idx="3551">
                  <c:v>1041.0</c:v>
                </c:pt>
                <c:pt idx="3552">
                  <c:v>1042.0</c:v>
                </c:pt>
                <c:pt idx="3553">
                  <c:v>1042.0</c:v>
                </c:pt>
                <c:pt idx="3554">
                  <c:v>1042.0</c:v>
                </c:pt>
                <c:pt idx="3555">
                  <c:v>1042.0</c:v>
                </c:pt>
                <c:pt idx="3556">
                  <c:v>1042.0</c:v>
                </c:pt>
                <c:pt idx="3557">
                  <c:v>1042.0</c:v>
                </c:pt>
                <c:pt idx="3558">
                  <c:v>1042.0</c:v>
                </c:pt>
                <c:pt idx="3559">
                  <c:v>1042.0</c:v>
                </c:pt>
                <c:pt idx="3560">
                  <c:v>1042.0</c:v>
                </c:pt>
                <c:pt idx="3561">
                  <c:v>1042.0</c:v>
                </c:pt>
                <c:pt idx="3562">
                  <c:v>1043.0</c:v>
                </c:pt>
                <c:pt idx="3563">
                  <c:v>1043.0</c:v>
                </c:pt>
                <c:pt idx="3564">
                  <c:v>1043.0</c:v>
                </c:pt>
                <c:pt idx="3565">
                  <c:v>1043.0</c:v>
                </c:pt>
                <c:pt idx="3566">
                  <c:v>1043.0</c:v>
                </c:pt>
                <c:pt idx="3567">
                  <c:v>1043.0</c:v>
                </c:pt>
                <c:pt idx="3568">
                  <c:v>1043.0</c:v>
                </c:pt>
                <c:pt idx="3569">
                  <c:v>1043.0</c:v>
                </c:pt>
                <c:pt idx="3570">
                  <c:v>1043.0</c:v>
                </c:pt>
                <c:pt idx="3571">
                  <c:v>1044.0</c:v>
                </c:pt>
                <c:pt idx="3572">
                  <c:v>1044.0</c:v>
                </c:pt>
                <c:pt idx="3573">
                  <c:v>1045.0</c:v>
                </c:pt>
                <c:pt idx="3574">
                  <c:v>1045.0</c:v>
                </c:pt>
                <c:pt idx="3575">
                  <c:v>1046.0</c:v>
                </c:pt>
                <c:pt idx="3576">
                  <c:v>1047.0</c:v>
                </c:pt>
                <c:pt idx="3577">
                  <c:v>1048.0</c:v>
                </c:pt>
                <c:pt idx="3578">
                  <c:v>1048.0</c:v>
                </c:pt>
                <c:pt idx="3579">
                  <c:v>1048.0</c:v>
                </c:pt>
                <c:pt idx="3580">
                  <c:v>1049.0</c:v>
                </c:pt>
                <c:pt idx="3581">
                  <c:v>1049.0</c:v>
                </c:pt>
                <c:pt idx="3582">
                  <c:v>1050.0</c:v>
                </c:pt>
                <c:pt idx="3583">
                  <c:v>1050.0</c:v>
                </c:pt>
                <c:pt idx="3584">
                  <c:v>1051.0</c:v>
                </c:pt>
                <c:pt idx="3585">
                  <c:v>1052.0</c:v>
                </c:pt>
                <c:pt idx="3586">
                  <c:v>1052.0</c:v>
                </c:pt>
                <c:pt idx="3587">
                  <c:v>1052.0</c:v>
                </c:pt>
                <c:pt idx="3588">
                  <c:v>1052.0</c:v>
                </c:pt>
                <c:pt idx="3589">
                  <c:v>1052.0</c:v>
                </c:pt>
                <c:pt idx="3590">
                  <c:v>1052.0</c:v>
                </c:pt>
                <c:pt idx="3591">
                  <c:v>1052.0</c:v>
                </c:pt>
                <c:pt idx="3592">
                  <c:v>1052.0</c:v>
                </c:pt>
                <c:pt idx="3593">
                  <c:v>1052.0</c:v>
                </c:pt>
                <c:pt idx="3594">
                  <c:v>1053.0</c:v>
                </c:pt>
                <c:pt idx="3595">
                  <c:v>1053.0</c:v>
                </c:pt>
                <c:pt idx="3596">
                  <c:v>1053.0</c:v>
                </c:pt>
                <c:pt idx="3597">
                  <c:v>1053.0</c:v>
                </c:pt>
                <c:pt idx="3598">
                  <c:v>1053.0</c:v>
                </c:pt>
                <c:pt idx="3599">
                  <c:v>1053.0</c:v>
                </c:pt>
                <c:pt idx="3600">
                  <c:v>1053.0</c:v>
                </c:pt>
                <c:pt idx="3601">
                  <c:v>1054.0</c:v>
                </c:pt>
                <c:pt idx="3602">
                  <c:v>1054.0</c:v>
                </c:pt>
                <c:pt idx="3603">
                  <c:v>1054.0</c:v>
                </c:pt>
                <c:pt idx="3604">
                  <c:v>1054.0</c:v>
                </c:pt>
                <c:pt idx="3605">
                  <c:v>1054.0</c:v>
                </c:pt>
                <c:pt idx="3606">
                  <c:v>1054.0</c:v>
                </c:pt>
                <c:pt idx="3607">
                  <c:v>1054.0</c:v>
                </c:pt>
                <c:pt idx="3608">
                  <c:v>1054.0</c:v>
                </c:pt>
                <c:pt idx="3609">
                  <c:v>1054.0</c:v>
                </c:pt>
                <c:pt idx="3610">
                  <c:v>1054.0</c:v>
                </c:pt>
                <c:pt idx="3611">
                  <c:v>1054.0</c:v>
                </c:pt>
                <c:pt idx="3612">
                  <c:v>1054.0</c:v>
                </c:pt>
                <c:pt idx="3613">
                  <c:v>1054.0</c:v>
                </c:pt>
                <c:pt idx="3614">
                  <c:v>1054.0</c:v>
                </c:pt>
                <c:pt idx="3615">
                  <c:v>1054.0</c:v>
                </c:pt>
                <c:pt idx="3616">
                  <c:v>1054.0</c:v>
                </c:pt>
                <c:pt idx="3617">
                  <c:v>1054.0</c:v>
                </c:pt>
                <c:pt idx="3618">
                  <c:v>1054.0</c:v>
                </c:pt>
                <c:pt idx="3619">
                  <c:v>1054.0</c:v>
                </c:pt>
                <c:pt idx="3620">
                  <c:v>1054.0</c:v>
                </c:pt>
                <c:pt idx="3621">
                  <c:v>1054.0</c:v>
                </c:pt>
                <c:pt idx="3622">
                  <c:v>1054.0</c:v>
                </c:pt>
                <c:pt idx="3623">
                  <c:v>1054.0</c:v>
                </c:pt>
                <c:pt idx="3624">
                  <c:v>1054.0</c:v>
                </c:pt>
                <c:pt idx="3625">
                  <c:v>1054.0</c:v>
                </c:pt>
                <c:pt idx="3626">
                  <c:v>1054.0</c:v>
                </c:pt>
                <c:pt idx="3627">
                  <c:v>1054.0</c:v>
                </c:pt>
                <c:pt idx="3628">
                  <c:v>1054.0</c:v>
                </c:pt>
                <c:pt idx="3629">
                  <c:v>1055.0</c:v>
                </c:pt>
                <c:pt idx="3630">
                  <c:v>1055.0</c:v>
                </c:pt>
                <c:pt idx="3631">
                  <c:v>1055.0</c:v>
                </c:pt>
                <c:pt idx="3632">
                  <c:v>1055.0</c:v>
                </c:pt>
                <c:pt idx="3633">
                  <c:v>1055.0</c:v>
                </c:pt>
                <c:pt idx="3634">
                  <c:v>1055.0</c:v>
                </c:pt>
                <c:pt idx="3635">
                  <c:v>1055.0</c:v>
                </c:pt>
                <c:pt idx="3636">
                  <c:v>1056.0</c:v>
                </c:pt>
                <c:pt idx="3637">
                  <c:v>1057.0</c:v>
                </c:pt>
                <c:pt idx="3638">
                  <c:v>1058.0</c:v>
                </c:pt>
                <c:pt idx="3639">
                  <c:v>1059.0</c:v>
                </c:pt>
                <c:pt idx="3640">
                  <c:v>1060.0</c:v>
                </c:pt>
                <c:pt idx="3641">
                  <c:v>1061.0</c:v>
                </c:pt>
                <c:pt idx="3642">
                  <c:v>1061.0</c:v>
                </c:pt>
                <c:pt idx="3643">
                  <c:v>1061.0</c:v>
                </c:pt>
                <c:pt idx="3644">
                  <c:v>1061.0</c:v>
                </c:pt>
                <c:pt idx="3645">
                  <c:v>1062.0</c:v>
                </c:pt>
                <c:pt idx="3646">
                  <c:v>1063.0</c:v>
                </c:pt>
                <c:pt idx="3647">
                  <c:v>1064.0</c:v>
                </c:pt>
                <c:pt idx="3648">
                  <c:v>1064.0</c:v>
                </c:pt>
                <c:pt idx="3649">
                  <c:v>1065.0</c:v>
                </c:pt>
                <c:pt idx="3650">
                  <c:v>1066.0</c:v>
                </c:pt>
                <c:pt idx="3651">
                  <c:v>1066.0</c:v>
                </c:pt>
                <c:pt idx="3652">
                  <c:v>1066.0</c:v>
                </c:pt>
                <c:pt idx="3653">
                  <c:v>1066.0</c:v>
                </c:pt>
                <c:pt idx="3654">
                  <c:v>1066.0</c:v>
                </c:pt>
                <c:pt idx="3655">
                  <c:v>1066.0</c:v>
                </c:pt>
                <c:pt idx="3656">
                  <c:v>1066.0</c:v>
                </c:pt>
                <c:pt idx="3657">
                  <c:v>1066.0</c:v>
                </c:pt>
                <c:pt idx="3658">
                  <c:v>1067.0</c:v>
                </c:pt>
                <c:pt idx="3659">
                  <c:v>1067.0</c:v>
                </c:pt>
                <c:pt idx="3660">
                  <c:v>1067.0</c:v>
                </c:pt>
                <c:pt idx="3661">
                  <c:v>1067.0</c:v>
                </c:pt>
                <c:pt idx="3662">
                  <c:v>1067.0</c:v>
                </c:pt>
                <c:pt idx="3663">
                  <c:v>1067.0</c:v>
                </c:pt>
                <c:pt idx="3664">
                  <c:v>1067.0</c:v>
                </c:pt>
                <c:pt idx="3665">
                  <c:v>1067.0</c:v>
                </c:pt>
                <c:pt idx="3666">
                  <c:v>1067.0</c:v>
                </c:pt>
                <c:pt idx="3667">
                  <c:v>1067.0</c:v>
                </c:pt>
                <c:pt idx="3668">
                  <c:v>1068.0</c:v>
                </c:pt>
                <c:pt idx="3669">
                  <c:v>1069.0</c:v>
                </c:pt>
                <c:pt idx="3670">
                  <c:v>1069.0</c:v>
                </c:pt>
                <c:pt idx="3671">
                  <c:v>1069.0</c:v>
                </c:pt>
                <c:pt idx="3672">
                  <c:v>1069.0</c:v>
                </c:pt>
                <c:pt idx="3673">
                  <c:v>1070.0</c:v>
                </c:pt>
                <c:pt idx="3674">
                  <c:v>1070.0</c:v>
                </c:pt>
                <c:pt idx="3675">
                  <c:v>1070.0</c:v>
                </c:pt>
                <c:pt idx="3676">
                  <c:v>1070.0</c:v>
                </c:pt>
                <c:pt idx="3677">
                  <c:v>1070.0</c:v>
                </c:pt>
                <c:pt idx="3678">
                  <c:v>1070.0</c:v>
                </c:pt>
                <c:pt idx="3679">
                  <c:v>1070.0</c:v>
                </c:pt>
                <c:pt idx="3680">
                  <c:v>1070.0</c:v>
                </c:pt>
                <c:pt idx="3681">
                  <c:v>1070.0</c:v>
                </c:pt>
                <c:pt idx="3682">
                  <c:v>1070.0</c:v>
                </c:pt>
                <c:pt idx="3683">
                  <c:v>1070.0</c:v>
                </c:pt>
                <c:pt idx="3684">
                  <c:v>1070.0</c:v>
                </c:pt>
                <c:pt idx="3685">
                  <c:v>1070.0</c:v>
                </c:pt>
                <c:pt idx="3686">
                  <c:v>1070.0</c:v>
                </c:pt>
                <c:pt idx="3687">
                  <c:v>1070.0</c:v>
                </c:pt>
                <c:pt idx="3688">
                  <c:v>1070.0</c:v>
                </c:pt>
                <c:pt idx="3689">
                  <c:v>1070.0</c:v>
                </c:pt>
                <c:pt idx="3690">
                  <c:v>1070.0</c:v>
                </c:pt>
                <c:pt idx="3691">
                  <c:v>1070.0</c:v>
                </c:pt>
                <c:pt idx="3692">
                  <c:v>1070.0</c:v>
                </c:pt>
                <c:pt idx="3693">
                  <c:v>1071.0</c:v>
                </c:pt>
                <c:pt idx="3694">
                  <c:v>1071.0</c:v>
                </c:pt>
                <c:pt idx="3695">
                  <c:v>1072.0</c:v>
                </c:pt>
                <c:pt idx="3696">
                  <c:v>1072.0</c:v>
                </c:pt>
                <c:pt idx="3697">
                  <c:v>1072.0</c:v>
                </c:pt>
                <c:pt idx="3698">
                  <c:v>1072.0</c:v>
                </c:pt>
                <c:pt idx="3699">
                  <c:v>1073.0</c:v>
                </c:pt>
                <c:pt idx="3700">
                  <c:v>1073.0</c:v>
                </c:pt>
                <c:pt idx="3701">
                  <c:v>1073.0</c:v>
                </c:pt>
                <c:pt idx="3702">
                  <c:v>1073.0</c:v>
                </c:pt>
                <c:pt idx="3703">
                  <c:v>1074.0</c:v>
                </c:pt>
                <c:pt idx="3704">
                  <c:v>1074.0</c:v>
                </c:pt>
                <c:pt idx="3705">
                  <c:v>1074.0</c:v>
                </c:pt>
                <c:pt idx="3706">
                  <c:v>1074.0</c:v>
                </c:pt>
                <c:pt idx="3707">
                  <c:v>1074.0</c:v>
                </c:pt>
                <c:pt idx="3708">
                  <c:v>1074.0</c:v>
                </c:pt>
                <c:pt idx="3709">
                  <c:v>1075.0</c:v>
                </c:pt>
                <c:pt idx="3710">
                  <c:v>1076.0</c:v>
                </c:pt>
                <c:pt idx="3711">
                  <c:v>1076.0</c:v>
                </c:pt>
                <c:pt idx="3712">
                  <c:v>1076.0</c:v>
                </c:pt>
                <c:pt idx="3713">
                  <c:v>1076.0</c:v>
                </c:pt>
                <c:pt idx="3714">
                  <c:v>1076.0</c:v>
                </c:pt>
                <c:pt idx="3715">
                  <c:v>1076.0</c:v>
                </c:pt>
                <c:pt idx="3716">
                  <c:v>1076.0</c:v>
                </c:pt>
                <c:pt idx="3717">
                  <c:v>1077.0</c:v>
                </c:pt>
                <c:pt idx="3718">
                  <c:v>1078.0</c:v>
                </c:pt>
                <c:pt idx="3719">
                  <c:v>1079.0</c:v>
                </c:pt>
                <c:pt idx="3720">
                  <c:v>1079.0</c:v>
                </c:pt>
                <c:pt idx="3721">
                  <c:v>1080.0</c:v>
                </c:pt>
                <c:pt idx="3722">
                  <c:v>1080.0</c:v>
                </c:pt>
                <c:pt idx="3723">
                  <c:v>1080.0</c:v>
                </c:pt>
                <c:pt idx="3724">
                  <c:v>1081.0</c:v>
                </c:pt>
                <c:pt idx="3725">
                  <c:v>1081.0</c:v>
                </c:pt>
                <c:pt idx="3726">
                  <c:v>1081.0</c:v>
                </c:pt>
                <c:pt idx="3727">
                  <c:v>1081.0</c:v>
                </c:pt>
                <c:pt idx="3728">
                  <c:v>1081.0</c:v>
                </c:pt>
                <c:pt idx="3729">
                  <c:v>1081.0</c:v>
                </c:pt>
                <c:pt idx="3730">
                  <c:v>1081.0</c:v>
                </c:pt>
                <c:pt idx="3731">
                  <c:v>1081.0</c:v>
                </c:pt>
                <c:pt idx="3732">
                  <c:v>1081.0</c:v>
                </c:pt>
                <c:pt idx="3733">
                  <c:v>1082.0</c:v>
                </c:pt>
                <c:pt idx="3734">
                  <c:v>1082.0</c:v>
                </c:pt>
                <c:pt idx="3735">
                  <c:v>1082.0</c:v>
                </c:pt>
                <c:pt idx="3736">
                  <c:v>1083.0</c:v>
                </c:pt>
                <c:pt idx="3737">
                  <c:v>1084.0</c:v>
                </c:pt>
                <c:pt idx="3738">
                  <c:v>1085.0</c:v>
                </c:pt>
                <c:pt idx="3739">
                  <c:v>1086.0</c:v>
                </c:pt>
                <c:pt idx="3740">
                  <c:v>1086.0</c:v>
                </c:pt>
                <c:pt idx="3741">
                  <c:v>1086.0</c:v>
                </c:pt>
                <c:pt idx="3742">
                  <c:v>1086.0</c:v>
                </c:pt>
                <c:pt idx="3743">
                  <c:v>1087.0</c:v>
                </c:pt>
                <c:pt idx="3744">
                  <c:v>1087.0</c:v>
                </c:pt>
                <c:pt idx="3745">
                  <c:v>1087.0</c:v>
                </c:pt>
                <c:pt idx="3746">
                  <c:v>1088.0</c:v>
                </c:pt>
                <c:pt idx="3747">
                  <c:v>1088.0</c:v>
                </c:pt>
                <c:pt idx="3748">
                  <c:v>1088.0</c:v>
                </c:pt>
                <c:pt idx="3749">
                  <c:v>1088.0</c:v>
                </c:pt>
                <c:pt idx="3750">
                  <c:v>1088.0</c:v>
                </c:pt>
                <c:pt idx="3751">
                  <c:v>1088.0</c:v>
                </c:pt>
                <c:pt idx="3752">
                  <c:v>1089.0</c:v>
                </c:pt>
                <c:pt idx="3753">
                  <c:v>1089.0</c:v>
                </c:pt>
                <c:pt idx="3754">
                  <c:v>1089.0</c:v>
                </c:pt>
                <c:pt idx="3755">
                  <c:v>1090.0</c:v>
                </c:pt>
                <c:pt idx="3756">
                  <c:v>1090.0</c:v>
                </c:pt>
                <c:pt idx="3757">
                  <c:v>1090.0</c:v>
                </c:pt>
                <c:pt idx="3758">
                  <c:v>1090.0</c:v>
                </c:pt>
                <c:pt idx="3759">
                  <c:v>1090.0</c:v>
                </c:pt>
                <c:pt idx="3760">
                  <c:v>1090.0</c:v>
                </c:pt>
                <c:pt idx="3761">
                  <c:v>1090.0</c:v>
                </c:pt>
                <c:pt idx="3762">
                  <c:v>1090.0</c:v>
                </c:pt>
                <c:pt idx="3763">
                  <c:v>1090.0</c:v>
                </c:pt>
                <c:pt idx="3764">
                  <c:v>1090.0</c:v>
                </c:pt>
                <c:pt idx="3765">
                  <c:v>1090.0</c:v>
                </c:pt>
                <c:pt idx="3766">
                  <c:v>1090.0</c:v>
                </c:pt>
                <c:pt idx="3767">
                  <c:v>1091.0</c:v>
                </c:pt>
                <c:pt idx="3768">
                  <c:v>1091.0</c:v>
                </c:pt>
                <c:pt idx="3769">
                  <c:v>1091.0</c:v>
                </c:pt>
                <c:pt idx="3770">
                  <c:v>1091.0</c:v>
                </c:pt>
                <c:pt idx="3771">
                  <c:v>1091.0</c:v>
                </c:pt>
                <c:pt idx="3772">
                  <c:v>1092.0</c:v>
                </c:pt>
                <c:pt idx="3773">
                  <c:v>1092.0</c:v>
                </c:pt>
                <c:pt idx="3774">
                  <c:v>1092.0</c:v>
                </c:pt>
                <c:pt idx="3775">
                  <c:v>1092.0</c:v>
                </c:pt>
                <c:pt idx="3776">
                  <c:v>1092.0</c:v>
                </c:pt>
                <c:pt idx="3777">
                  <c:v>1092.0</c:v>
                </c:pt>
                <c:pt idx="3778">
                  <c:v>1092.0</c:v>
                </c:pt>
                <c:pt idx="3779">
                  <c:v>1092.0</c:v>
                </c:pt>
                <c:pt idx="3780">
                  <c:v>1092.0</c:v>
                </c:pt>
                <c:pt idx="3781">
                  <c:v>1092.0</c:v>
                </c:pt>
                <c:pt idx="3782">
                  <c:v>1092.0</c:v>
                </c:pt>
                <c:pt idx="3783">
                  <c:v>1092.0</c:v>
                </c:pt>
                <c:pt idx="3784">
                  <c:v>1092.0</c:v>
                </c:pt>
                <c:pt idx="3785">
                  <c:v>1093.0</c:v>
                </c:pt>
                <c:pt idx="3786">
                  <c:v>1093.0</c:v>
                </c:pt>
                <c:pt idx="3787">
                  <c:v>1093.0</c:v>
                </c:pt>
                <c:pt idx="3788">
                  <c:v>1093.0</c:v>
                </c:pt>
                <c:pt idx="3789">
                  <c:v>1093.0</c:v>
                </c:pt>
                <c:pt idx="3790">
                  <c:v>1093.0</c:v>
                </c:pt>
                <c:pt idx="3791">
                  <c:v>1093.0</c:v>
                </c:pt>
                <c:pt idx="3792">
                  <c:v>1093.0</c:v>
                </c:pt>
                <c:pt idx="3793">
                  <c:v>1094.0</c:v>
                </c:pt>
                <c:pt idx="3794">
                  <c:v>1094.0</c:v>
                </c:pt>
                <c:pt idx="3795">
                  <c:v>1094.0</c:v>
                </c:pt>
                <c:pt idx="3796">
                  <c:v>1094.0</c:v>
                </c:pt>
                <c:pt idx="3797">
                  <c:v>1094.0</c:v>
                </c:pt>
                <c:pt idx="3798">
                  <c:v>1094.0</c:v>
                </c:pt>
                <c:pt idx="3799">
                  <c:v>1094.0</c:v>
                </c:pt>
                <c:pt idx="3800">
                  <c:v>1095.0</c:v>
                </c:pt>
                <c:pt idx="3801">
                  <c:v>1096.0</c:v>
                </c:pt>
                <c:pt idx="3802">
                  <c:v>1096.0</c:v>
                </c:pt>
                <c:pt idx="3803">
                  <c:v>1096.0</c:v>
                </c:pt>
                <c:pt idx="3804">
                  <c:v>1096.0</c:v>
                </c:pt>
                <c:pt idx="3805">
                  <c:v>1096.0</c:v>
                </c:pt>
                <c:pt idx="3806">
                  <c:v>1096.0</c:v>
                </c:pt>
                <c:pt idx="3807">
                  <c:v>1096.0</c:v>
                </c:pt>
                <c:pt idx="3808">
                  <c:v>1097.0</c:v>
                </c:pt>
                <c:pt idx="3809">
                  <c:v>1098.0</c:v>
                </c:pt>
                <c:pt idx="3810">
                  <c:v>1099.0</c:v>
                </c:pt>
                <c:pt idx="3811">
                  <c:v>1100.0</c:v>
                </c:pt>
                <c:pt idx="3812">
                  <c:v>1101.0</c:v>
                </c:pt>
                <c:pt idx="3813">
                  <c:v>1101.0</c:v>
                </c:pt>
                <c:pt idx="3814">
                  <c:v>1101.0</c:v>
                </c:pt>
                <c:pt idx="3815">
                  <c:v>1102.0</c:v>
                </c:pt>
                <c:pt idx="3816">
                  <c:v>1102.0</c:v>
                </c:pt>
                <c:pt idx="3817">
                  <c:v>1103.0</c:v>
                </c:pt>
                <c:pt idx="3818">
                  <c:v>1103.0</c:v>
                </c:pt>
                <c:pt idx="3819">
                  <c:v>1103.0</c:v>
                </c:pt>
                <c:pt idx="3820">
                  <c:v>1104.0</c:v>
                </c:pt>
                <c:pt idx="3821">
                  <c:v>1104.0</c:v>
                </c:pt>
                <c:pt idx="3822">
                  <c:v>1104.0</c:v>
                </c:pt>
                <c:pt idx="3823">
                  <c:v>1104.0</c:v>
                </c:pt>
                <c:pt idx="3824">
                  <c:v>1104.0</c:v>
                </c:pt>
                <c:pt idx="3825">
                  <c:v>1104.0</c:v>
                </c:pt>
                <c:pt idx="3826">
                  <c:v>1104.0</c:v>
                </c:pt>
                <c:pt idx="3827">
                  <c:v>1104.0</c:v>
                </c:pt>
                <c:pt idx="3828">
                  <c:v>1104.0</c:v>
                </c:pt>
                <c:pt idx="3829">
                  <c:v>1104.0</c:v>
                </c:pt>
                <c:pt idx="3830">
                  <c:v>1104.0</c:v>
                </c:pt>
                <c:pt idx="3831">
                  <c:v>1104.0</c:v>
                </c:pt>
                <c:pt idx="3832">
                  <c:v>1104.0</c:v>
                </c:pt>
                <c:pt idx="3833">
                  <c:v>1104.0</c:v>
                </c:pt>
                <c:pt idx="3834">
                  <c:v>1104.0</c:v>
                </c:pt>
                <c:pt idx="3835">
                  <c:v>1104.0</c:v>
                </c:pt>
                <c:pt idx="3836">
                  <c:v>1104.0</c:v>
                </c:pt>
                <c:pt idx="3837">
                  <c:v>1104.0</c:v>
                </c:pt>
                <c:pt idx="3838">
                  <c:v>1104.0</c:v>
                </c:pt>
                <c:pt idx="3839">
                  <c:v>1104.0</c:v>
                </c:pt>
                <c:pt idx="3840">
                  <c:v>1104.0</c:v>
                </c:pt>
                <c:pt idx="3841">
                  <c:v>1104.0</c:v>
                </c:pt>
                <c:pt idx="3842">
                  <c:v>1104.0</c:v>
                </c:pt>
                <c:pt idx="3843">
                  <c:v>1104.0</c:v>
                </c:pt>
                <c:pt idx="3844">
                  <c:v>1104.0</c:v>
                </c:pt>
                <c:pt idx="3845">
                  <c:v>1105.0</c:v>
                </c:pt>
                <c:pt idx="3846">
                  <c:v>1106.0</c:v>
                </c:pt>
                <c:pt idx="3847">
                  <c:v>1106.0</c:v>
                </c:pt>
                <c:pt idx="3848">
                  <c:v>1106.0</c:v>
                </c:pt>
                <c:pt idx="3849">
                  <c:v>1106.0</c:v>
                </c:pt>
                <c:pt idx="3850">
                  <c:v>1106.0</c:v>
                </c:pt>
                <c:pt idx="3851">
                  <c:v>1106.0</c:v>
                </c:pt>
                <c:pt idx="3852">
                  <c:v>1107.0</c:v>
                </c:pt>
                <c:pt idx="3853">
                  <c:v>1107.0</c:v>
                </c:pt>
                <c:pt idx="3854">
                  <c:v>1107.0</c:v>
                </c:pt>
                <c:pt idx="3855">
                  <c:v>1107.0</c:v>
                </c:pt>
                <c:pt idx="3856">
                  <c:v>1107.0</c:v>
                </c:pt>
                <c:pt idx="3857">
                  <c:v>1107.0</c:v>
                </c:pt>
                <c:pt idx="3858">
                  <c:v>1107.0</c:v>
                </c:pt>
                <c:pt idx="3859">
                  <c:v>1107.0</c:v>
                </c:pt>
                <c:pt idx="3860">
                  <c:v>1107.0</c:v>
                </c:pt>
                <c:pt idx="3861">
                  <c:v>1107.0</c:v>
                </c:pt>
                <c:pt idx="3862">
                  <c:v>1107.0</c:v>
                </c:pt>
                <c:pt idx="3863">
                  <c:v>1107.0</c:v>
                </c:pt>
                <c:pt idx="3864">
                  <c:v>1108.0</c:v>
                </c:pt>
                <c:pt idx="3865">
                  <c:v>1108.0</c:v>
                </c:pt>
                <c:pt idx="3866">
                  <c:v>1108.0</c:v>
                </c:pt>
                <c:pt idx="3867">
                  <c:v>1109.0</c:v>
                </c:pt>
                <c:pt idx="3868">
                  <c:v>1109.0</c:v>
                </c:pt>
                <c:pt idx="3869">
                  <c:v>1110.0</c:v>
                </c:pt>
                <c:pt idx="3870">
                  <c:v>1110.0</c:v>
                </c:pt>
                <c:pt idx="3871">
                  <c:v>1110.0</c:v>
                </c:pt>
                <c:pt idx="3872">
                  <c:v>1110.0</c:v>
                </c:pt>
                <c:pt idx="3873">
                  <c:v>1110.0</c:v>
                </c:pt>
                <c:pt idx="3874">
                  <c:v>1110.0</c:v>
                </c:pt>
                <c:pt idx="3875">
                  <c:v>1110.0</c:v>
                </c:pt>
                <c:pt idx="3876">
                  <c:v>1110.0</c:v>
                </c:pt>
                <c:pt idx="3877">
                  <c:v>1110.0</c:v>
                </c:pt>
                <c:pt idx="3878">
                  <c:v>1110.0</c:v>
                </c:pt>
                <c:pt idx="3879">
                  <c:v>1111.0</c:v>
                </c:pt>
                <c:pt idx="3880">
                  <c:v>1112.0</c:v>
                </c:pt>
                <c:pt idx="3881">
                  <c:v>1112.0</c:v>
                </c:pt>
                <c:pt idx="3882">
                  <c:v>1112.0</c:v>
                </c:pt>
                <c:pt idx="3883">
                  <c:v>1113.0</c:v>
                </c:pt>
                <c:pt idx="3884">
                  <c:v>1113.0</c:v>
                </c:pt>
                <c:pt idx="3885">
                  <c:v>1113.0</c:v>
                </c:pt>
                <c:pt idx="3886">
                  <c:v>1113.0</c:v>
                </c:pt>
                <c:pt idx="3887">
                  <c:v>1113.0</c:v>
                </c:pt>
                <c:pt idx="3888">
                  <c:v>1113.0</c:v>
                </c:pt>
                <c:pt idx="3889">
                  <c:v>1114.0</c:v>
                </c:pt>
                <c:pt idx="3890">
                  <c:v>1114.0</c:v>
                </c:pt>
                <c:pt idx="3891">
                  <c:v>1114.0</c:v>
                </c:pt>
                <c:pt idx="3892">
                  <c:v>1115.0</c:v>
                </c:pt>
                <c:pt idx="3893">
                  <c:v>1115.0</c:v>
                </c:pt>
                <c:pt idx="3894">
                  <c:v>1116.0</c:v>
                </c:pt>
                <c:pt idx="3895">
                  <c:v>1116.0</c:v>
                </c:pt>
                <c:pt idx="3896">
                  <c:v>1116.0</c:v>
                </c:pt>
                <c:pt idx="3897">
                  <c:v>1116.0</c:v>
                </c:pt>
                <c:pt idx="3898">
                  <c:v>1116.0</c:v>
                </c:pt>
                <c:pt idx="3899">
                  <c:v>1116.0</c:v>
                </c:pt>
                <c:pt idx="3900">
                  <c:v>1116.0</c:v>
                </c:pt>
                <c:pt idx="3901">
                  <c:v>1117.0</c:v>
                </c:pt>
                <c:pt idx="3902">
                  <c:v>1117.0</c:v>
                </c:pt>
                <c:pt idx="3903">
                  <c:v>1117.0</c:v>
                </c:pt>
                <c:pt idx="3904">
                  <c:v>1117.0</c:v>
                </c:pt>
                <c:pt idx="3905">
                  <c:v>1117.0</c:v>
                </c:pt>
                <c:pt idx="3906">
                  <c:v>1117.0</c:v>
                </c:pt>
                <c:pt idx="3907">
                  <c:v>1118.0</c:v>
                </c:pt>
                <c:pt idx="3908">
                  <c:v>1118.0</c:v>
                </c:pt>
                <c:pt idx="3909">
                  <c:v>1118.0</c:v>
                </c:pt>
                <c:pt idx="3910">
                  <c:v>1118.0</c:v>
                </c:pt>
                <c:pt idx="3911">
                  <c:v>1118.0</c:v>
                </c:pt>
                <c:pt idx="3912">
                  <c:v>1119.0</c:v>
                </c:pt>
                <c:pt idx="3913">
                  <c:v>1119.0</c:v>
                </c:pt>
                <c:pt idx="3914">
                  <c:v>1119.0</c:v>
                </c:pt>
                <c:pt idx="3915">
                  <c:v>1119.0</c:v>
                </c:pt>
                <c:pt idx="3916">
                  <c:v>1119.0</c:v>
                </c:pt>
                <c:pt idx="3917">
                  <c:v>1119.0</c:v>
                </c:pt>
                <c:pt idx="3918">
                  <c:v>1119.0</c:v>
                </c:pt>
                <c:pt idx="3919">
                  <c:v>1120.0</c:v>
                </c:pt>
                <c:pt idx="3920">
                  <c:v>1121.0</c:v>
                </c:pt>
                <c:pt idx="3921">
                  <c:v>1121.0</c:v>
                </c:pt>
                <c:pt idx="3922">
                  <c:v>1121.0</c:v>
                </c:pt>
                <c:pt idx="3923">
                  <c:v>1122.0</c:v>
                </c:pt>
                <c:pt idx="3924">
                  <c:v>1122.0</c:v>
                </c:pt>
                <c:pt idx="3925">
                  <c:v>1123.0</c:v>
                </c:pt>
                <c:pt idx="3926">
                  <c:v>1123.0</c:v>
                </c:pt>
                <c:pt idx="3927">
                  <c:v>1124.0</c:v>
                </c:pt>
                <c:pt idx="3928">
                  <c:v>1124.0</c:v>
                </c:pt>
                <c:pt idx="3929">
                  <c:v>1124.0</c:v>
                </c:pt>
                <c:pt idx="3930">
                  <c:v>1124.0</c:v>
                </c:pt>
                <c:pt idx="3931">
                  <c:v>1124.0</c:v>
                </c:pt>
                <c:pt idx="3932">
                  <c:v>1124.0</c:v>
                </c:pt>
                <c:pt idx="3933">
                  <c:v>1124.0</c:v>
                </c:pt>
                <c:pt idx="3934">
                  <c:v>1124.0</c:v>
                </c:pt>
                <c:pt idx="3935">
                  <c:v>1124.0</c:v>
                </c:pt>
                <c:pt idx="3936">
                  <c:v>1124.0</c:v>
                </c:pt>
                <c:pt idx="3937">
                  <c:v>1124.0</c:v>
                </c:pt>
                <c:pt idx="3938">
                  <c:v>1124.0</c:v>
                </c:pt>
                <c:pt idx="3939">
                  <c:v>1124.0</c:v>
                </c:pt>
                <c:pt idx="3940">
                  <c:v>1124.0</c:v>
                </c:pt>
                <c:pt idx="3941">
                  <c:v>1124.0</c:v>
                </c:pt>
                <c:pt idx="3942">
                  <c:v>1124.0</c:v>
                </c:pt>
                <c:pt idx="3943">
                  <c:v>1124.0</c:v>
                </c:pt>
                <c:pt idx="3944">
                  <c:v>1124.0</c:v>
                </c:pt>
                <c:pt idx="3945">
                  <c:v>1124.0</c:v>
                </c:pt>
                <c:pt idx="3946">
                  <c:v>1124.0</c:v>
                </c:pt>
                <c:pt idx="3947">
                  <c:v>1124.0</c:v>
                </c:pt>
                <c:pt idx="3948">
                  <c:v>1124.0</c:v>
                </c:pt>
                <c:pt idx="3949">
                  <c:v>1124.0</c:v>
                </c:pt>
                <c:pt idx="3950">
                  <c:v>1124.0</c:v>
                </c:pt>
                <c:pt idx="3951">
                  <c:v>1125.0</c:v>
                </c:pt>
                <c:pt idx="3952">
                  <c:v>1126.0</c:v>
                </c:pt>
                <c:pt idx="3953">
                  <c:v>1126.0</c:v>
                </c:pt>
                <c:pt idx="3954">
                  <c:v>1127.0</c:v>
                </c:pt>
                <c:pt idx="3955">
                  <c:v>1127.0</c:v>
                </c:pt>
                <c:pt idx="3956">
                  <c:v>1128.0</c:v>
                </c:pt>
                <c:pt idx="3957">
                  <c:v>1129.0</c:v>
                </c:pt>
                <c:pt idx="3958">
                  <c:v>1129.0</c:v>
                </c:pt>
                <c:pt idx="3959">
                  <c:v>1129.0</c:v>
                </c:pt>
                <c:pt idx="3960">
                  <c:v>1129.0</c:v>
                </c:pt>
                <c:pt idx="3961">
                  <c:v>1129.0</c:v>
                </c:pt>
                <c:pt idx="3962">
                  <c:v>1129.0</c:v>
                </c:pt>
                <c:pt idx="3963">
                  <c:v>1129.0</c:v>
                </c:pt>
                <c:pt idx="3964">
                  <c:v>1129.0</c:v>
                </c:pt>
                <c:pt idx="3965">
                  <c:v>1129.0</c:v>
                </c:pt>
                <c:pt idx="3966">
                  <c:v>1130.0</c:v>
                </c:pt>
                <c:pt idx="3967">
                  <c:v>1130.0</c:v>
                </c:pt>
                <c:pt idx="3968">
                  <c:v>1130.0</c:v>
                </c:pt>
                <c:pt idx="3969">
                  <c:v>1130.0</c:v>
                </c:pt>
                <c:pt idx="3970">
                  <c:v>1130.0</c:v>
                </c:pt>
                <c:pt idx="3971">
                  <c:v>1130.0</c:v>
                </c:pt>
                <c:pt idx="3972">
                  <c:v>1130.0</c:v>
                </c:pt>
                <c:pt idx="3973">
                  <c:v>1130.0</c:v>
                </c:pt>
                <c:pt idx="3974">
                  <c:v>1130.0</c:v>
                </c:pt>
                <c:pt idx="3975">
                  <c:v>1131.0</c:v>
                </c:pt>
                <c:pt idx="3976">
                  <c:v>1131.0</c:v>
                </c:pt>
                <c:pt idx="3977">
                  <c:v>1132.0</c:v>
                </c:pt>
                <c:pt idx="3978">
                  <c:v>1133.0</c:v>
                </c:pt>
                <c:pt idx="3979">
                  <c:v>1133.0</c:v>
                </c:pt>
                <c:pt idx="3980">
                  <c:v>1133.0</c:v>
                </c:pt>
                <c:pt idx="3981">
                  <c:v>1133.0</c:v>
                </c:pt>
                <c:pt idx="3982">
                  <c:v>1133.0</c:v>
                </c:pt>
                <c:pt idx="3983">
                  <c:v>1134.0</c:v>
                </c:pt>
                <c:pt idx="3984">
                  <c:v>1135.0</c:v>
                </c:pt>
                <c:pt idx="3985">
                  <c:v>1135.0</c:v>
                </c:pt>
                <c:pt idx="3986">
                  <c:v>1135.0</c:v>
                </c:pt>
                <c:pt idx="3987">
                  <c:v>1135.0</c:v>
                </c:pt>
                <c:pt idx="3988">
                  <c:v>1136.0</c:v>
                </c:pt>
                <c:pt idx="3989">
                  <c:v>1137.0</c:v>
                </c:pt>
                <c:pt idx="3990">
                  <c:v>1137.0</c:v>
                </c:pt>
                <c:pt idx="3991">
                  <c:v>1137.0</c:v>
                </c:pt>
                <c:pt idx="3992">
                  <c:v>1137.0</c:v>
                </c:pt>
                <c:pt idx="3993">
                  <c:v>1137.0</c:v>
                </c:pt>
                <c:pt idx="3994">
                  <c:v>1137.0</c:v>
                </c:pt>
                <c:pt idx="3995">
                  <c:v>1137.0</c:v>
                </c:pt>
                <c:pt idx="3996">
                  <c:v>1137.0</c:v>
                </c:pt>
                <c:pt idx="3997">
                  <c:v>1137.0</c:v>
                </c:pt>
                <c:pt idx="3998">
                  <c:v>1137.0</c:v>
                </c:pt>
                <c:pt idx="3999">
                  <c:v>1137.0</c:v>
                </c:pt>
                <c:pt idx="4000">
                  <c:v>1137.0</c:v>
                </c:pt>
                <c:pt idx="4001">
                  <c:v>1137.0</c:v>
                </c:pt>
                <c:pt idx="4002">
                  <c:v>1137.0</c:v>
                </c:pt>
                <c:pt idx="4003">
                  <c:v>1137.0</c:v>
                </c:pt>
                <c:pt idx="4004">
                  <c:v>1137.0</c:v>
                </c:pt>
                <c:pt idx="4005">
                  <c:v>1137.0</c:v>
                </c:pt>
                <c:pt idx="4006">
                  <c:v>1137.0</c:v>
                </c:pt>
                <c:pt idx="4007">
                  <c:v>1137.0</c:v>
                </c:pt>
                <c:pt idx="4008">
                  <c:v>1137.0</c:v>
                </c:pt>
                <c:pt idx="4009">
                  <c:v>1137.0</c:v>
                </c:pt>
                <c:pt idx="4010">
                  <c:v>1137.0</c:v>
                </c:pt>
                <c:pt idx="4011">
                  <c:v>1137.0</c:v>
                </c:pt>
                <c:pt idx="4012">
                  <c:v>1137.0</c:v>
                </c:pt>
                <c:pt idx="4013">
                  <c:v>1137.0</c:v>
                </c:pt>
                <c:pt idx="4014">
                  <c:v>1138.0</c:v>
                </c:pt>
                <c:pt idx="4015">
                  <c:v>1138.0</c:v>
                </c:pt>
                <c:pt idx="4016">
                  <c:v>1138.0</c:v>
                </c:pt>
                <c:pt idx="4017">
                  <c:v>1138.0</c:v>
                </c:pt>
                <c:pt idx="4018">
                  <c:v>1139.0</c:v>
                </c:pt>
                <c:pt idx="4019">
                  <c:v>1140.0</c:v>
                </c:pt>
                <c:pt idx="4020">
                  <c:v>1141.0</c:v>
                </c:pt>
                <c:pt idx="4021">
                  <c:v>1141.0</c:v>
                </c:pt>
                <c:pt idx="4022">
                  <c:v>1141.0</c:v>
                </c:pt>
                <c:pt idx="4023">
                  <c:v>1141.0</c:v>
                </c:pt>
                <c:pt idx="4024">
                  <c:v>1141.0</c:v>
                </c:pt>
                <c:pt idx="4025">
                  <c:v>1141.0</c:v>
                </c:pt>
                <c:pt idx="4026">
                  <c:v>1142.0</c:v>
                </c:pt>
                <c:pt idx="4027">
                  <c:v>1143.0</c:v>
                </c:pt>
                <c:pt idx="4028">
                  <c:v>1144.0</c:v>
                </c:pt>
                <c:pt idx="4029">
                  <c:v>1144.0</c:v>
                </c:pt>
                <c:pt idx="4030">
                  <c:v>1144.0</c:v>
                </c:pt>
                <c:pt idx="4031">
                  <c:v>1144.0</c:v>
                </c:pt>
                <c:pt idx="4032">
                  <c:v>1144.0</c:v>
                </c:pt>
                <c:pt idx="4033">
                  <c:v>1145.0</c:v>
                </c:pt>
                <c:pt idx="4034">
                  <c:v>1146.0</c:v>
                </c:pt>
                <c:pt idx="4035">
                  <c:v>1146.0</c:v>
                </c:pt>
                <c:pt idx="4036">
                  <c:v>1147.0</c:v>
                </c:pt>
                <c:pt idx="4037">
                  <c:v>1147.0</c:v>
                </c:pt>
                <c:pt idx="4038">
                  <c:v>1147.0</c:v>
                </c:pt>
                <c:pt idx="4039">
                  <c:v>1147.0</c:v>
                </c:pt>
                <c:pt idx="4040">
                  <c:v>1147.0</c:v>
                </c:pt>
                <c:pt idx="4041">
                  <c:v>1147.0</c:v>
                </c:pt>
                <c:pt idx="4042">
                  <c:v>1147.0</c:v>
                </c:pt>
                <c:pt idx="4043">
                  <c:v>1147.0</c:v>
                </c:pt>
                <c:pt idx="4044">
                  <c:v>1147.0</c:v>
                </c:pt>
                <c:pt idx="4045">
                  <c:v>1147.0</c:v>
                </c:pt>
                <c:pt idx="4046">
                  <c:v>1147.0</c:v>
                </c:pt>
                <c:pt idx="4047">
                  <c:v>1147.0</c:v>
                </c:pt>
                <c:pt idx="4048">
                  <c:v>1147.0</c:v>
                </c:pt>
                <c:pt idx="4049">
                  <c:v>1147.0</c:v>
                </c:pt>
                <c:pt idx="4050">
                  <c:v>1147.0</c:v>
                </c:pt>
                <c:pt idx="4051">
                  <c:v>1148.0</c:v>
                </c:pt>
                <c:pt idx="4052">
                  <c:v>1148.0</c:v>
                </c:pt>
                <c:pt idx="4053">
                  <c:v>1148.0</c:v>
                </c:pt>
                <c:pt idx="4054">
                  <c:v>1148.0</c:v>
                </c:pt>
                <c:pt idx="4055">
                  <c:v>1148.0</c:v>
                </c:pt>
                <c:pt idx="4056">
                  <c:v>1148.0</c:v>
                </c:pt>
                <c:pt idx="4057">
                  <c:v>1148.0</c:v>
                </c:pt>
                <c:pt idx="4058">
                  <c:v>1148.0</c:v>
                </c:pt>
                <c:pt idx="4059">
                  <c:v>1148.0</c:v>
                </c:pt>
                <c:pt idx="4060">
                  <c:v>1148.0</c:v>
                </c:pt>
                <c:pt idx="4061">
                  <c:v>1148.0</c:v>
                </c:pt>
                <c:pt idx="4062">
                  <c:v>1149.0</c:v>
                </c:pt>
                <c:pt idx="4063">
                  <c:v>1150.0</c:v>
                </c:pt>
                <c:pt idx="4064">
                  <c:v>1151.0</c:v>
                </c:pt>
                <c:pt idx="4065">
                  <c:v>1151.0</c:v>
                </c:pt>
                <c:pt idx="4066">
                  <c:v>1151.0</c:v>
                </c:pt>
                <c:pt idx="4067">
                  <c:v>1151.0</c:v>
                </c:pt>
                <c:pt idx="4068">
                  <c:v>1152.0</c:v>
                </c:pt>
                <c:pt idx="4069">
                  <c:v>1152.0</c:v>
                </c:pt>
                <c:pt idx="4070">
                  <c:v>1152.0</c:v>
                </c:pt>
                <c:pt idx="4071">
                  <c:v>1152.0</c:v>
                </c:pt>
                <c:pt idx="4072">
                  <c:v>1152.0</c:v>
                </c:pt>
                <c:pt idx="4073">
                  <c:v>1152.0</c:v>
                </c:pt>
                <c:pt idx="4074">
                  <c:v>1152.0</c:v>
                </c:pt>
                <c:pt idx="4075">
                  <c:v>1152.0</c:v>
                </c:pt>
                <c:pt idx="4076">
                  <c:v>1152.0</c:v>
                </c:pt>
                <c:pt idx="4077">
                  <c:v>1152.0</c:v>
                </c:pt>
                <c:pt idx="4078">
                  <c:v>1152.0</c:v>
                </c:pt>
                <c:pt idx="4079">
                  <c:v>1153.0</c:v>
                </c:pt>
                <c:pt idx="4080">
                  <c:v>1154.0</c:v>
                </c:pt>
                <c:pt idx="4081">
                  <c:v>1154.0</c:v>
                </c:pt>
                <c:pt idx="4082">
                  <c:v>1154.0</c:v>
                </c:pt>
                <c:pt idx="4083">
                  <c:v>1155.0</c:v>
                </c:pt>
                <c:pt idx="4084">
                  <c:v>1156.0</c:v>
                </c:pt>
                <c:pt idx="4085">
                  <c:v>1157.0</c:v>
                </c:pt>
                <c:pt idx="4086">
                  <c:v>1158.0</c:v>
                </c:pt>
                <c:pt idx="4087">
                  <c:v>1159.0</c:v>
                </c:pt>
                <c:pt idx="4088">
                  <c:v>1160.0</c:v>
                </c:pt>
                <c:pt idx="4089">
                  <c:v>1161.0</c:v>
                </c:pt>
                <c:pt idx="4090">
                  <c:v>1162.0</c:v>
                </c:pt>
                <c:pt idx="4091">
                  <c:v>1163.0</c:v>
                </c:pt>
                <c:pt idx="4092">
                  <c:v>1164.0</c:v>
                </c:pt>
                <c:pt idx="4093">
                  <c:v>1165.0</c:v>
                </c:pt>
                <c:pt idx="4094">
                  <c:v>1166.0</c:v>
                </c:pt>
                <c:pt idx="4095">
                  <c:v>1167.0</c:v>
                </c:pt>
                <c:pt idx="4096">
                  <c:v>1167.0</c:v>
                </c:pt>
                <c:pt idx="4097">
                  <c:v>1168.0</c:v>
                </c:pt>
                <c:pt idx="4098">
                  <c:v>1169.0</c:v>
                </c:pt>
                <c:pt idx="4099">
                  <c:v>1170.0</c:v>
                </c:pt>
                <c:pt idx="4100">
                  <c:v>1171.0</c:v>
                </c:pt>
                <c:pt idx="4101">
                  <c:v>1172.0</c:v>
                </c:pt>
                <c:pt idx="4102">
                  <c:v>1173.0</c:v>
                </c:pt>
                <c:pt idx="4103">
                  <c:v>1174.0</c:v>
                </c:pt>
                <c:pt idx="4104">
                  <c:v>1175.0</c:v>
                </c:pt>
                <c:pt idx="4105">
                  <c:v>1176.0</c:v>
                </c:pt>
                <c:pt idx="4106">
                  <c:v>1177.0</c:v>
                </c:pt>
                <c:pt idx="4107">
                  <c:v>1178.0</c:v>
                </c:pt>
                <c:pt idx="4108">
                  <c:v>1179.0</c:v>
                </c:pt>
                <c:pt idx="4109">
                  <c:v>1180.0</c:v>
                </c:pt>
                <c:pt idx="4110">
                  <c:v>1181.0</c:v>
                </c:pt>
                <c:pt idx="4111">
                  <c:v>1182.0</c:v>
                </c:pt>
                <c:pt idx="4112">
                  <c:v>1182.0</c:v>
                </c:pt>
                <c:pt idx="4113">
                  <c:v>1182.0</c:v>
                </c:pt>
                <c:pt idx="4114">
                  <c:v>1183.0</c:v>
                </c:pt>
                <c:pt idx="4115">
                  <c:v>1183.0</c:v>
                </c:pt>
                <c:pt idx="4116">
                  <c:v>1183.0</c:v>
                </c:pt>
                <c:pt idx="4117">
                  <c:v>1183.0</c:v>
                </c:pt>
                <c:pt idx="4118">
                  <c:v>1183.0</c:v>
                </c:pt>
                <c:pt idx="4119">
                  <c:v>1183.0</c:v>
                </c:pt>
                <c:pt idx="4120">
                  <c:v>1183.0</c:v>
                </c:pt>
                <c:pt idx="4121">
                  <c:v>1183.0</c:v>
                </c:pt>
                <c:pt idx="4122">
                  <c:v>1183.0</c:v>
                </c:pt>
                <c:pt idx="4123">
                  <c:v>1183.0</c:v>
                </c:pt>
                <c:pt idx="4124">
                  <c:v>1183.0</c:v>
                </c:pt>
                <c:pt idx="4125">
                  <c:v>1183.0</c:v>
                </c:pt>
                <c:pt idx="4126">
                  <c:v>1183.0</c:v>
                </c:pt>
                <c:pt idx="4127">
                  <c:v>1183.0</c:v>
                </c:pt>
                <c:pt idx="4128">
                  <c:v>1183.0</c:v>
                </c:pt>
                <c:pt idx="4129">
                  <c:v>1183.0</c:v>
                </c:pt>
                <c:pt idx="4130">
                  <c:v>1183.0</c:v>
                </c:pt>
                <c:pt idx="4131">
                  <c:v>1183.0</c:v>
                </c:pt>
                <c:pt idx="4132">
                  <c:v>1183.0</c:v>
                </c:pt>
                <c:pt idx="4133">
                  <c:v>1183.0</c:v>
                </c:pt>
                <c:pt idx="4134">
                  <c:v>1183.0</c:v>
                </c:pt>
                <c:pt idx="4135">
                  <c:v>1184.0</c:v>
                </c:pt>
                <c:pt idx="4136">
                  <c:v>1184.0</c:v>
                </c:pt>
                <c:pt idx="4137">
                  <c:v>1184.0</c:v>
                </c:pt>
                <c:pt idx="4138">
                  <c:v>1185.0</c:v>
                </c:pt>
                <c:pt idx="4139">
                  <c:v>1185.0</c:v>
                </c:pt>
                <c:pt idx="4140">
                  <c:v>1185.0</c:v>
                </c:pt>
                <c:pt idx="4141">
                  <c:v>1186.0</c:v>
                </c:pt>
                <c:pt idx="4142">
                  <c:v>1187.0</c:v>
                </c:pt>
                <c:pt idx="4143">
                  <c:v>1188.0</c:v>
                </c:pt>
                <c:pt idx="4144">
                  <c:v>1188.0</c:v>
                </c:pt>
                <c:pt idx="4145">
                  <c:v>1188.0</c:v>
                </c:pt>
                <c:pt idx="4146">
                  <c:v>1189.0</c:v>
                </c:pt>
                <c:pt idx="4147">
                  <c:v>1189.0</c:v>
                </c:pt>
                <c:pt idx="4148">
                  <c:v>1189.0</c:v>
                </c:pt>
                <c:pt idx="4149">
                  <c:v>1190.0</c:v>
                </c:pt>
                <c:pt idx="4150">
                  <c:v>1190.0</c:v>
                </c:pt>
                <c:pt idx="4151">
                  <c:v>1190.0</c:v>
                </c:pt>
                <c:pt idx="4152">
                  <c:v>1190.0</c:v>
                </c:pt>
                <c:pt idx="4153">
                  <c:v>1190.0</c:v>
                </c:pt>
                <c:pt idx="4154">
                  <c:v>1190.0</c:v>
                </c:pt>
                <c:pt idx="4155">
                  <c:v>1190.0</c:v>
                </c:pt>
                <c:pt idx="4156">
                  <c:v>1190.0</c:v>
                </c:pt>
                <c:pt idx="4157">
                  <c:v>1190.0</c:v>
                </c:pt>
                <c:pt idx="4158">
                  <c:v>1190.0</c:v>
                </c:pt>
                <c:pt idx="4159">
                  <c:v>1191.0</c:v>
                </c:pt>
                <c:pt idx="4160">
                  <c:v>1192.0</c:v>
                </c:pt>
                <c:pt idx="4161">
                  <c:v>1193.0</c:v>
                </c:pt>
                <c:pt idx="4162">
                  <c:v>1193.0</c:v>
                </c:pt>
                <c:pt idx="4163">
                  <c:v>1193.0</c:v>
                </c:pt>
                <c:pt idx="4164">
                  <c:v>1194.0</c:v>
                </c:pt>
                <c:pt idx="4165">
                  <c:v>1195.0</c:v>
                </c:pt>
                <c:pt idx="4166">
                  <c:v>1196.0</c:v>
                </c:pt>
                <c:pt idx="4167">
                  <c:v>1196.0</c:v>
                </c:pt>
                <c:pt idx="4168">
                  <c:v>1197.0</c:v>
                </c:pt>
                <c:pt idx="4169">
                  <c:v>1198.0</c:v>
                </c:pt>
                <c:pt idx="4170">
                  <c:v>1198.0</c:v>
                </c:pt>
                <c:pt idx="4171">
                  <c:v>1198.0</c:v>
                </c:pt>
                <c:pt idx="4172">
                  <c:v>1198.0</c:v>
                </c:pt>
                <c:pt idx="4173">
                  <c:v>1198.0</c:v>
                </c:pt>
                <c:pt idx="4174">
                  <c:v>1198.0</c:v>
                </c:pt>
                <c:pt idx="4175">
                  <c:v>1198.0</c:v>
                </c:pt>
                <c:pt idx="4176">
                  <c:v>1198.0</c:v>
                </c:pt>
                <c:pt idx="4177">
                  <c:v>1198.0</c:v>
                </c:pt>
                <c:pt idx="4178">
                  <c:v>1199.0</c:v>
                </c:pt>
                <c:pt idx="4179">
                  <c:v>1199.0</c:v>
                </c:pt>
                <c:pt idx="4180">
                  <c:v>1199.0</c:v>
                </c:pt>
                <c:pt idx="4181">
                  <c:v>1200.0</c:v>
                </c:pt>
                <c:pt idx="4182">
                  <c:v>1200.0</c:v>
                </c:pt>
                <c:pt idx="4183">
                  <c:v>1201.0</c:v>
                </c:pt>
                <c:pt idx="4184">
                  <c:v>1202.0</c:v>
                </c:pt>
                <c:pt idx="4185">
                  <c:v>1202.0</c:v>
                </c:pt>
                <c:pt idx="4186">
                  <c:v>1203.0</c:v>
                </c:pt>
                <c:pt idx="4187">
                  <c:v>1204.0</c:v>
                </c:pt>
                <c:pt idx="4188">
                  <c:v>1205.0</c:v>
                </c:pt>
                <c:pt idx="4189">
                  <c:v>1205.0</c:v>
                </c:pt>
                <c:pt idx="4190">
                  <c:v>1205.0</c:v>
                </c:pt>
                <c:pt idx="4191">
                  <c:v>1205.0</c:v>
                </c:pt>
                <c:pt idx="4192">
                  <c:v>1205.0</c:v>
                </c:pt>
                <c:pt idx="4193">
                  <c:v>1205.0</c:v>
                </c:pt>
                <c:pt idx="4194">
                  <c:v>1205.0</c:v>
                </c:pt>
                <c:pt idx="4195">
                  <c:v>1205.0</c:v>
                </c:pt>
                <c:pt idx="4196">
                  <c:v>1205.0</c:v>
                </c:pt>
                <c:pt idx="4197">
                  <c:v>1205.0</c:v>
                </c:pt>
                <c:pt idx="4198">
                  <c:v>1205.0</c:v>
                </c:pt>
                <c:pt idx="4199">
                  <c:v>1205.0</c:v>
                </c:pt>
                <c:pt idx="4200">
                  <c:v>1205.0</c:v>
                </c:pt>
                <c:pt idx="4201">
                  <c:v>1205.0</c:v>
                </c:pt>
                <c:pt idx="4202">
                  <c:v>1205.0</c:v>
                </c:pt>
                <c:pt idx="4203">
                  <c:v>1205.0</c:v>
                </c:pt>
                <c:pt idx="4204">
                  <c:v>1205.0</c:v>
                </c:pt>
                <c:pt idx="4205">
                  <c:v>1205.0</c:v>
                </c:pt>
                <c:pt idx="4206">
                  <c:v>1205.0</c:v>
                </c:pt>
                <c:pt idx="4207">
                  <c:v>1205.0</c:v>
                </c:pt>
                <c:pt idx="4208">
                  <c:v>1205.0</c:v>
                </c:pt>
                <c:pt idx="4209">
                  <c:v>1205.0</c:v>
                </c:pt>
                <c:pt idx="4210">
                  <c:v>1205.0</c:v>
                </c:pt>
                <c:pt idx="4211">
                  <c:v>1205.0</c:v>
                </c:pt>
                <c:pt idx="4212">
                  <c:v>1206.0</c:v>
                </c:pt>
                <c:pt idx="4213">
                  <c:v>1206.0</c:v>
                </c:pt>
                <c:pt idx="4214">
                  <c:v>1206.0</c:v>
                </c:pt>
                <c:pt idx="4215">
                  <c:v>1206.0</c:v>
                </c:pt>
                <c:pt idx="4216">
                  <c:v>1206.0</c:v>
                </c:pt>
                <c:pt idx="4217">
                  <c:v>1206.0</c:v>
                </c:pt>
                <c:pt idx="4218">
                  <c:v>1206.0</c:v>
                </c:pt>
                <c:pt idx="4219">
                  <c:v>1206.0</c:v>
                </c:pt>
                <c:pt idx="4220">
                  <c:v>1207.0</c:v>
                </c:pt>
                <c:pt idx="4221">
                  <c:v>1207.0</c:v>
                </c:pt>
                <c:pt idx="4222">
                  <c:v>1207.0</c:v>
                </c:pt>
                <c:pt idx="4223">
                  <c:v>1207.0</c:v>
                </c:pt>
                <c:pt idx="4224">
                  <c:v>1207.0</c:v>
                </c:pt>
                <c:pt idx="4225">
                  <c:v>1207.0</c:v>
                </c:pt>
                <c:pt idx="4226">
                  <c:v>1207.0</c:v>
                </c:pt>
                <c:pt idx="4227">
                  <c:v>1207.0</c:v>
                </c:pt>
                <c:pt idx="4228">
                  <c:v>1207.0</c:v>
                </c:pt>
                <c:pt idx="4229">
                  <c:v>1207.0</c:v>
                </c:pt>
                <c:pt idx="4230">
                  <c:v>1207.0</c:v>
                </c:pt>
                <c:pt idx="4231">
                  <c:v>1207.0</c:v>
                </c:pt>
                <c:pt idx="4232">
                  <c:v>1207.0</c:v>
                </c:pt>
                <c:pt idx="4233">
                  <c:v>1207.0</c:v>
                </c:pt>
                <c:pt idx="4234">
                  <c:v>1208.0</c:v>
                </c:pt>
                <c:pt idx="4235">
                  <c:v>1208.0</c:v>
                </c:pt>
                <c:pt idx="4236">
                  <c:v>1208.0</c:v>
                </c:pt>
                <c:pt idx="4237">
                  <c:v>1208.0</c:v>
                </c:pt>
                <c:pt idx="4238">
                  <c:v>1208.0</c:v>
                </c:pt>
                <c:pt idx="4239">
                  <c:v>1208.0</c:v>
                </c:pt>
                <c:pt idx="4240">
                  <c:v>1208.0</c:v>
                </c:pt>
                <c:pt idx="4241">
                  <c:v>1208.0</c:v>
                </c:pt>
                <c:pt idx="4242">
                  <c:v>1208.0</c:v>
                </c:pt>
                <c:pt idx="4243">
                  <c:v>1208.0</c:v>
                </c:pt>
                <c:pt idx="4244">
                  <c:v>1208.0</c:v>
                </c:pt>
                <c:pt idx="4245">
                  <c:v>1208.0</c:v>
                </c:pt>
                <c:pt idx="4246">
                  <c:v>1208.0</c:v>
                </c:pt>
                <c:pt idx="4247">
                  <c:v>1209.0</c:v>
                </c:pt>
                <c:pt idx="4248">
                  <c:v>1210.0</c:v>
                </c:pt>
                <c:pt idx="4249">
                  <c:v>1210.0</c:v>
                </c:pt>
                <c:pt idx="4250">
                  <c:v>1211.0</c:v>
                </c:pt>
                <c:pt idx="4251">
                  <c:v>1211.0</c:v>
                </c:pt>
                <c:pt idx="4252">
                  <c:v>1212.0</c:v>
                </c:pt>
                <c:pt idx="4253">
                  <c:v>1212.0</c:v>
                </c:pt>
                <c:pt idx="4254">
                  <c:v>1212.0</c:v>
                </c:pt>
                <c:pt idx="4255">
                  <c:v>1212.0</c:v>
                </c:pt>
                <c:pt idx="4256">
                  <c:v>1212.0</c:v>
                </c:pt>
                <c:pt idx="4257">
                  <c:v>1212.0</c:v>
                </c:pt>
                <c:pt idx="4258">
                  <c:v>1213.0</c:v>
                </c:pt>
                <c:pt idx="4259">
                  <c:v>1213.0</c:v>
                </c:pt>
                <c:pt idx="4260">
                  <c:v>1213.0</c:v>
                </c:pt>
                <c:pt idx="4261">
                  <c:v>1213.0</c:v>
                </c:pt>
                <c:pt idx="4262">
                  <c:v>1214.0</c:v>
                </c:pt>
                <c:pt idx="4263">
                  <c:v>1214.0</c:v>
                </c:pt>
                <c:pt idx="4264">
                  <c:v>1215.0</c:v>
                </c:pt>
                <c:pt idx="4265">
                  <c:v>1216.0</c:v>
                </c:pt>
                <c:pt idx="4266">
                  <c:v>1217.0</c:v>
                </c:pt>
                <c:pt idx="4267">
                  <c:v>1217.0</c:v>
                </c:pt>
                <c:pt idx="4268">
                  <c:v>1217.0</c:v>
                </c:pt>
                <c:pt idx="4269">
                  <c:v>1217.0</c:v>
                </c:pt>
                <c:pt idx="4270">
                  <c:v>1217.0</c:v>
                </c:pt>
                <c:pt idx="4271">
                  <c:v>1217.0</c:v>
                </c:pt>
                <c:pt idx="4272">
                  <c:v>1217.0</c:v>
                </c:pt>
                <c:pt idx="4273">
                  <c:v>1217.0</c:v>
                </c:pt>
                <c:pt idx="4274">
                  <c:v>1218.0</c:v>
                </c:pt>
                <c:pt idx="4275">
                  <c:v>1218.0</c:v>
                </c:pt>
                <c:pt idx="4276">
                  <c:v>1218.0</c:v>
                </c:pt>
                <c:pt idx="4277">
                  <c:v>1218.0</c:v>
                </c:pt>
                <c:pt idx="4278">
                  <c:v>1219.0</c:v>
                </c:pt>
                <c:pt idx="4279">
                  <c:v>1219.0</c:v>
                </c:pt>
                <c:pt idx="4280">
                  <c:v>1220.0</c:v>
                </c:pt>
                <c:pt idx="4281">
                  <c:v>1220.0</c:v>
                </c:pt>
                <c:pt idx="4282">
                  <c:v>1220.0</c:v>
                </c:pt>
                <c:pt idx="4283">
                  <c:v>1220.0</c:v>
                </c:pt>
                <c:pt idx="4284">
                  <c:v>1221.0</c:v>
                </c:pt>
                <c:pt idx="4285">
                  <c:v>1221.0</c:v>
                </c:pt>
                <c:pt idx="4286">
                  <c:v>1221.0</c:v>
                </c:pt>
                <c:pt idx="4287">
                  <c:v>1221.0</c:v>
                </c:pt>
                <c:pt idx="4288">
                  <c:v>1221.0</c:v>
                </c:pt>
                <c:pt idx="4289">
                  <c:v>1221.0</c:v>
                </c:pt>
                <c:pt idx="4290">
                  <c:v>1221.0</c:v>
                </c:pt>
                <c:pt idx="4291">
                  <c:v>1221.0</c:v>
                </c:pt>
                <c:pt idx="4292">
                  <c:v>1221.0</c:v>
                </c:pt>
                <c:pt idx="4293">
                  <c:v>1222.0</c:v>
                </c:pt>
                <c:pt idx="4294">
                  <c:v>1222.0</c:v>
                </c:pt>
                <c:pt idx="4295">
                  <c:v>1222.0</c:v>
                </c:pt>
                <c:pt idx="4296">
                  <c:v>1222.0</c:v>
                </c:pt>
                <c:pt idx="4297">
                  <c:v>1223.0</c:v>
                </c:pt>
                <c:pt idx="4298">
                  <c:v>1223.0</c:v>
                </c:pt>
                <c:pt idx="4299">
                  <c:v>1223.0</c:v>
                </c:pt>
                <c:pt idx="4300">
                  <c:v>1224.0</c:v>
                </c:pt>
                <c:pt idx="4301">
                  <c:v>1224.0</c:v>
                </c:pt>
                <c:pt idx="4302">
                  <c:v>1225.0</c:v>
                </c:pt>
                <c:pt idx="4303">
                  <c:v>1226.0</c:v>
                </c:pt>
                <c:pt idx="4304">
                  <c:v>1227.0</c:v>
                </c:pt>
                <c:pt idx="4305">
                  <c:v>1228.0</c:v>
                </c:pt>
                <c:pt idx="4306">
                  <c:v>1228.0</c:v>
                </c:pt>
                <c:pt idx="4307">
                  <c:v>1228.0</c:v>
                </c:pt>
                <c:pt idx="4308">
                  <c:v>1228.0</c:v>
                </c:pt>
                <c:pt idx="4309">
                  <c:v>1228.0</c:v>
                </c:pt>
                <c:pt idx="4310">
                  <c:v>1228.0</c:v>
                </c:pt>
                <c:pt idx="4311">
                  <c:v>1228.0</c:v>
                </c:pt>
                <c:pt idx="4312">
                  <c:v>1229.0</c:v>
                </c:pt>
                <c:pt idx="4313">
                  <c:v>1230.0</c:v>
                </c:pt>
                <c:pt idx="4314">
                  <c:v>1231.0</c:v>
                </c:pt>
                <c:pt idx="4315">
                  <c:v>1231.0</c:v>
                </c:pt>
                <c:pt idx="4316">
                  <c:v>1231.0</c:v>
                </c:pt>
                <c:pt idx="4317">
                  <c:v>1231.0</c:v>
                </c:pt>
                <c:pt idx="4318">
                  <c:v>1231.0</c:v>
                </c:pt>
                <c:pt idx="4319">
                  <c:v>1231.0</c:v>
                </c:pt>
                <c:pt idx="4320">
                  <c:v>1231.0</c:v>
                </c:pt>
                <c:pt idx="4321">
                  <c:v>1231.0</c:v>
                </c:pt>
                <c:pt idx="4322">
                  <c:v>1231.0</c:v>
                </c:pt>
                <c:pt idx="4323">
                  <c:v>1231.0</c:v>
                </c:pt>
                <c:pt idx="4324">
                  <c:v>1231.0</c:v>
                </c:pt>
                <c:pt idx="4325">
                  <c:v>1231.0</c:v>
                </c:pt>
                <c:pt idx="4326">
                  <c:v>1231.0</c:v>
                </c:pt>
                <c:pt idx="4327">
                  <c:v>1232.0</c:v>
                </c:pt>
                <c:pt idx="4328">
                  <c:v>1232.0</c:v>
                </c:pt>
                <c:pt idx="4329">
                  <c:v>1233.0</c:v>
                </c:pt>
                <c:pt idx="4330">
                  <c:v>1234.0</c:v>
                </c:pt>
                <c:pt idx="4331">
                  <c:v>1235.0</c:v>
                </c:pt>
                <c:pt idx="4332">
                  <c:v>1236.0</c:v>
                </c:pt>
                <c:pt idx="4333">
                  <c:v>1236.0</c:v>
                </c:pt>
                <c:pt idx="4334">
                  <c:v>1236.0</c:v>
                </c:pt>
                <c:pt idx="4335">
                  <c:v>1236.0</c:v>
                </c:pt>
                <c:pt idx="4336">
                  <c:v>1236.0</c:v>
                </c:pt>
                <c:pt idx="4337">
                  <c:v>1236.0</c:v>
                </c:pt>
                <c:pt idx="4338">
                  <c:v>1236.0</c:v>
                </c:pt>
                <c:pt idx="4339">
                  <c:v>1236.0</c:v>
                </c:pt>
                <c:pt idx="4340">
                  <c:v>1236.0</c:v>
                </c:pt>
                <c:pt idx="4341">
                  <c:v>1236.0</c:v>
                </c:pt>
                <c:pt idx="4342">
                  <c:v>1237.0</c:v>
                </c:pt>
                <c:pt idx="4343">
                  <c:v>1238.0</c:v>
                </c:pt>
                <c:pt idx="4344">
                  <c:v>1239.0</c:v>
                </c:pt>
                <c:pt idx="4345">
                  <c:v>1240.0</c:v>
                </c:pt>
                <c:pt idx="4346">
                  <c:v>1241.0</c:v>
                </c:pt>
                <c:pt idx="4347">
                  <c:v>1242.0</c:v>
                </c:pt>
                <c:pt idx="4348">
                  <c:v>1242.0</c:v>
                </c:pt>
                <c:pt idx="4349">
                  <c:v>1243.0</c:v>
                </c:pt>
                <c:pt idx="4350">
                  <c:v>1244.0</c:v>
                </c:pt>
                <c:pt idx="4351">
                  <c:v>1245.0</c:v>
                </c:pt>
                <c:pt idx="4352">
                  <c:v>1245.0</c:v>
                </c:pt>
                <c:pt idx="4353">
                  <c:v>1246.0</c:v>
                </c:pt>
                <c:pt idx="4354">
                  <c:v>1246.0</c:v>
                </c:pt>
                <c:pt idx="4355">
                  <c:v>1246.0</c:v>
                </c:pt>
                <c:pt idx="4356">
                  <c:v>1246.0</c:v>
                </c:pt>
                <c:pt idx="4357">
                  <c:v>1246.0</c:v>
                </c:pt>
                <c:pt idx="4358">
                  <c:v>1246.0</c:v>
                </c:pt>
                <c:pt idx="4359">
                  <c:v>1247.0</c:v>
                </c:pt>
                <c:pt idx="4360">
                  <c:v>1247.0</c:v>
                </c:pt>
                <c:pt idx="4361">
                  <c:v>1247.0</c:v>
                </c:pt>
                <c:pt idx="4362">
                  <c:v>1247.0</c:v>
                </c:pt>
                <c:pt idx="4363">
                  <c:v>1247.0</c:v>
                </c:pt>
                <c:pt idx="4364">
                  <c:v>1247.0</c:v>
                </c:pt>
                <c:pt idx="4365">
                  <c:v>1247.0</c:v>
                </c:pt>
                <c:pt idx="4366">
                  <c:v>1247.0</c:v>
                </c:pt>
                <c:pt idx="4367">
                  <c:v>1247.0</c:v>
                </c:pt>
                <c:pt idx="4368">
                  <c:v>1247.0</c:v>
                </c:pt>
                <c:pt idx="4369">
                  <c:v>1247.0</c:v>
                </c:pt>
                <c:pt idx="4370">
                  <c:v>1247.0</c:v>
                </c:pt>
                <c:pt idx="4371">
                  <c:v>1247.0</c:v>
                </c:pt>
                <c:pt idx="4372">
                  <c:v>1247.0</c:v>
                </c:pt>
                <c:pt idx="4373">
                  <c:v>1247.0</c:v>
                </c:pt>
                <c:pt idx="4374">
                  <c:v>1247.0</c:v>
                </c:pt>
                <c:pt idx="4375">
                  <c:v>1247.0</c:v>
                </c:pt>
                <c:pt idx="4376">
                  <c:v>1247.0</c:v>
                </c:pt>
                <c:pt idx="4377">
                  <c:v>1247.0</c:v>
                </c:pt>
                <c:pt idx="4378">
                  <c:v>1247.0</c:v>
                </c:pt>
                <c:pt idx="4379">
                  <c:v>1247.0</c:v>
                </c:pt>
                <c:pt idx="4380">
                  <c:v>1248.0</c:v>
                </c:pt>
                <c:pt idx="4381">
                  <c:v>1248.0</c:v>
                </c:pt>
                <c:pt idx="4382">
                  <c:v>1248.0</c:v>
                </c:pt>
                <c:pt idx="4383">
                  <c:v>1248.0</c:v>
                </c:pt>
                <c:pt idx="4384">
                  <c:v>1248.0</c:v>
                </c:pt>
                <c:pt idx="4385">
                  <c:v>1248.0</c:v>
                </c:pt>
                <c:pt idx="4386">
                  <c:v>1248.0</c:v>
                </c:pt>
                <c:pt idx="4387">
                  <c:v>1248.0</c:v>
                </c:pt>
                <c:pt idx="4388">
                  <c:v>1248.0</c:v>
                </c:pt>
                <c:pt idx="4389">
                  <c:v>1248.0</c:v>
                </c:pt>
                <c:pt idx="4390">
                  <c:v>1248.0</c:v>
                </c:pt>
                <c:pt idx="4391">
                  <c:v>1248.0</c:v>
                </c:pt>
                <c:pt idx="4392">
                  <c:v>1248.0</c:v>
                </c:pt>
                <c:pt idx="4393">
                  <c:v>1248.0</c:v>
                </c:pt>
                <c:pt idx="4394">
                  <c:v>1248.0</c:v>
                </c:pt>
                <c:pt idx="4395">
                  <c:v>1248.0</c:v>
                </c:pt>
                <c:pt idx="4396">
                  <c:v>1248.0</c:v>
                </c:pt>
                <c:pt idx="4397">
                  <c:v>1248.0</c:v>
                </c:pt>
                <c:pt idx="4398">
                  <c:v>1248.0</c:v>
                </c:pt>
                <c:pt idx="4399">
                  <c:v>1248.0</c:v>
                </c:pt>
                <c:pt idx="4400">
                  <c:v>1248.0</c:v>
                </c:pt>
                <c:pt idx="4401">
                  <c:v>1248.0</c:v>
                </c:pt>
                <c:pt idx="4402">
                  <c:v>1248.0</c:v>
                </c:pt>
                <c:pt idx="4403">
                  <c:v>1249.0</c:v>
                </c:pt>
                <c:pt idx="4404">
                  <c:v>1250.0</c:v>
                </c:pt>
                <c:pt idx="4405">
                  <c:v>1251.0</c:v>
                </c:pt>
                <c:pt idx="4406">
                  <c:v>1252.0</c:v>
                </c:pt>
                <c:pt idx="4407">
                  <c:v>1253.0</c:v>
                </c:pt>
                <c:pt idx="4408">
                  <c:v>1254.0</c:v>
                </c:pt>
                <c:pt idx="4409">
                  <c:v>1255.0</c:v>
                </c:pt>
                <c:pt idx="4410">
                  <c:v>1255.0</c:v>
                </c:pt>
                <c:pt idx="4411">
                  <c:v>1255.0</c:v>
                </c:pt>
                <c:pt idx="4412">
                  <c:v>1256.0</c:v>
                </c:pt>
                <c:pt idx="4413">
                  <c:v>1256.0</c:v>
                </c:pt>
                <c:pt idx="4414">
                  <c:v>1257.0</c:v>
                </c:pt>
                <c:pt idx="4415">
                  <c:v>1258.0</c:v>
                </c:pt>
                <c:pt idx="4416">
                  <c:v>1259.0</c:v>
                </c:pt>
                <c:pt idx="4417">
                  <c:v>1259.0</c:v>
                </c:pt>
                <c:pt idx="4418">
                  <c:v>1260.0</c:v>
                </c:pt>
                <c:pt idx="4419">
                  <c:v>1260.0</c:v>
                </c:pt>
                <c:pt idx="4420">
                  <c:v>1260.0</c:v>
                </c:pt>
                <c:pt idx="4421">
                  <c:v>1260.0</c:v>
                </c:pt>
                <c:pt idx="4422">
                  <c:v>1260.0</c:v>
                </c:pt>
                <c:pt idx="4423">
                  <c:v>1261.0</c:v>
                </c:pt>
                <c:pt idx="4424">
                  <c:v>1261.0</c:v>
                </c:pt>
                <c:pt idx="4425">
                  <c:v>1262.0</c:v>
                </c:pt>
                <c:pt idx="4426">
                  <c:v>1262.0</c:v>
                </c:pt>
                <c:pt idx="4427">
                  <c:v>1262.0</c:v>
                </c:pt>
                <c:pt idx="4428">
                  <c:v>1262.0</c:v>
                </c:pt>
                <c:pt idx="4429">
                  <c:v>1262.0</c:v>
                </c:pt>
                <c:pt idx="4430">
                  <c:v>1262.0</c:v>
                </c:pt>
                <c:pt idx="4431">
                  <c:v>1263.0</c:v>
                </c:pt>
                <c:pt idx="4432">
                  <c:v>1263.0</c:v>
                </c:pt>
                <c:pt idx="4433">
                  <c:v>1263.0</c:v>
                </c:pt>
                <c:pt idx="4434">
                  <c:v>1263.0</c:v>
                </c:pt>
                <c:pt idx="4435">
                  <c:v>1263.0</c:v>
                </c:pt>
                <c:pt idx="4436">
                  <c:v>1263.0</c:v>
                </c:pt>
                <c:pt idx="4437">
                  <c:v>1263.0</c:v>
                </c:pt>
                <c:pt idx="4438">
                  <c:v>1263.0</c:v>
                </c:pt>
                <c:pt idx="4439">
                  <c:v>1263.0</c:v>
                </c:pt>
                <c:pt idx="4440">
                  <c:v>1263.0</c:v>
                </c:pt>
                <c:pt idx="4441">
                  <c:v>1263.0</c:v>
                </c:pt>
                <c:pt idx="4442">
                  <c:v>1263.0</c:v>
                </c:pt>
                <c:pt idx="4443">
                  <c:v>1263.0</c:v>
                </c:pt>
                <c:pt idx="4444">
                  <c:v>1263.0</c:v>
                </c:pt>
                <c:pt idx="4445">
                  <c:v>1263.0</c:v>
                </c:pt>
                <c:pt idx="4446">
                  <c:v>1263.0</c:v>
                </c:pt>
                <c:pt idx="4447">
                  <c:v>1263.0</c:v>
                </c:pt>
                <c:pt idx="4448">
                  <c:v>1263.0</c:v>
                </c:pt>
                <c:pt idx="4449">
                  <c:v>1263.0</c:v>
                </c:pt>
                <c:pt idx="4450">
                  <c:v>1263.0</c:v>
                </c:pt>
                <c:pt idx="4451">
                  <c:v>1264.0</c:v>
                </c:pt>
                <c:pt idx="4452">
                  <c:v>1264.0</c:v>
                </c:pt>
                <c:pt idx="4453">
                  <c:v>1264.0</c:v>
                </c:pt>
                <c:pt idx="4454">
                  <c:v>1264.0</c:v>
                </c:pt>
                <c:pt idx="4455">
                  <c:v>1264.0</c:v>
                </c:pt>
                <c:pt idx="4456">
                  <c:v>1264.0</c:v>
                </c:pt>
                <c:pt idx="4457">
                  <c:v>1264.0</c:v>
                </c:pt>
                <c:pt idx="4458">
                  <c:v>1264.0</c:v>
                </c:pt>
                <c:pt idx="4459">
                  <c:v>1264.0</c:v>
                </c:pt>
                <c:pt idx="4460">
                  <c:v>1264.0</c:v>
                </c:pt>
                <c:pt idx="4461">
                  <c:v>1264.0</c:v>
                </c:pt>
                <c:pt idx="4462">
                  <c:v>1264.0</c:v>
                </c:pt>
                <c:pt idx="4463">
                  <c:v>1264.0</c:v>
                </c:pt>
                <c:pt idx="4464">
                  <c:v>1265.0</c:v>
                </c:pt>
                <c:pt idx="4465">
                  <c:v>1265.0</c:v>
                </c:pt>
                <c:pt idx="4466">
                  <c:v>1266.0</c:v>
                </c:pt>
                <c:pt idx="4467">
                  <c:v>1266.0</c:v>
                </c:pt>
                <c:pt idx="4468">
                  <c:v>1267.0</c:v>
                </c:pt>
                <c:pt idx="4469">
                  <c:v>1267.0</c:v>
                </c:pt>
                <c:pt idx="4470">
                  <c:v>1267.0</c:v>
                </c:pt>
                <c:pt idx="4471">
                  <c:v>1267.0</c:v>
                </c:pt>
                <c:pt idx="4472">
                  <c:v>1267.0</c:v>
                </c:pt>
                <c:pt idx="4473">
                  <c:v>1267.0</c:v>
                </c:pt>
                <c:pt idx="4474">
                  <c:v>1267.0</c:v>
                </c:pt>
                <c:pt idx="4475">
                  <c:v>1267.0</c:v>
                </c:pt>
                <c:pt idx="4476">
                  <c:v>1267.0</c:v>
                </c:pt>
                <c:pt idx="4477">
                  <c:v>1267.0</c:v>
                </c:pt>
                <c:pt idx="4478">
                  <c:v>1268.0</c:v>
                </c:pt>
                <c:pt idx="4479">
                  <c:v>1268.0</c:v>
                </c:pt>
                <c:pt idx="4480">
                  <c:v>1268.0</c:v>
                </c:pt>
                <c:pt idx="4481">
                  <c:v>1268.0</c:v>
                </c:pt>
                <c:pt idx="4482">
                  <c:v>1268.0</c:v>
                </c:pt>
                <c:pt idx="4483">
                  <c:v>1268.0</c:v>
                </c:pt>
                <c:pt idx="4484">
                  <c:v>1268.0</c:v>
                </c:pt>
                <c:pt idx="4485">
                  <c:v>1268.0</c:v>
                </c:pt>
                <c:pt idx="4486">
                  <c:v>1269.0</c:v>
                </c:pt>
                <c:pt idx="4487">
                  <c:v>1270.0</c:v>
                </c:pt>
                <c:pt idx="4488">
                  <c:v>1271.0</c:v>
                </c:pt>
                <c:pt idx="4489">
                  <c:v>1272.0</c:v>
                </c:pt>
                <c:pt idx="4490">
                  <c:v>1273.0</c:v>
                </c:pt>
                <c:pt idx="4491">
                  <c:v>1274.0</c:v>
                </c:pt>
                <c:pt idx="4492">
                  <c:v>1275.0</c:v>
                </c:pt>
                <c:pt idx="4493">
                  <c:v>1276.0</c:v>
                </c:pt>
                <c:pt idx="4494">
                  <c:v>1277.0</c:v>
                </c:pt>
                <c:pt idx="4495">
                  <c:v>1278.0</c:v>
                </c:pt>
                <c:pt idx="4496">
                  <c:v>1279.0</c:v>
                </c:pt>
                <c:pt idx="4497">
                  <c:v>1280.0</c:v>
                </c:pt>
                <c:pt idx="4498">
                  <c:v>1281.0</c:v>
                </c:pt>
                <c:pt idx="4499">
                  <c:v>1281.0</c:v>
                </c:pt>
                <c:pt idx="4500">
                  <c:v>1281.0</c:v>
                </c:pt>
                <c:pt idx="4501">
                  <c:v>1281.0</c:v>
                </c:pt>
                <c:pt idx="4502">
                  <c:v>1282.0</c:v>
                </c:pt>
                <c:pt idx="4503">
                  <c:v>1282.0</c:v>
                </c:pt>
                <c:pt idx="4504">
                  <c:v>1283.0</c:v>
                </c:pt>
                <c:pt idx="4505">
                  <c:v>1284.0</c:v>
                </c:pt>
                <c:pt idx="4506">
                  <c:v>1285.0</c:v>
                </c:pt>
                <c:pt idx="4507">
                  <c:v>1285.0</c:v>
                </c:pt>
                <c:pt idx="4508">
                  <c:v>1285.0</c:v>
                </c:pt>
                <c:pt idx="4509">
                  <c:v>1286.0</c:v>
                </c:pt>
                <c:pt idx="4510">
                  <c:v>1286.0</c:v>
                </c:pt>
                <c:pt idx="4511">
                  <c:v>1286.0</c:v>
                </c:pt>
                <c:pt idx="4512">
                  <c:v>1287.0</c:v>
                </c:pt>
                <c:pt idx="4513">
                  <c:v>1287.0</c:v>
                </c:pt>
                <c:pt idx="4514">
                  <c:v>1287.0</c:v>
                </c:pt>
                <c:pt idx="4515">
                  <c:v>1287.0</c:v>
                </c:pt>
                <c:pt idx="4516">
                  <c:v>1287.0</c:v>
                </c:pt>
                <c:pt idx="4517">
                  <c:v>1287.0</c:v>
                </c:pt>
                <c:pt idx="4518">
                  <c:v>1287.0</c:v>
                </c:pt>
                <c:pt idx="4519">
                  <c:v>1288.0</c:v>
                </c:pt>
                <c:pt idx="4520">
                  <c:v>1289.0</c:v>
                </c:pt>
                <c:pt idx="4521">
                  <c:v>1290.0</c:v>
                </c:pt>
                <c:pt idx="4522">
                  <c:v>1291.0</c:v>
                </c:pt>
                <c:pt idx="4523">
                  <c:v>1292.0</c:v>
                </c:pt>
                <c:pt idx="4524">
                  <c:v>1292.0</c:v>
                </c:pt>
                <c:pt idx="4525">
                  <c:v>1293.0</c:v>
                </c:pt>
                <c:pt idx="4526">
                  <c:v>1293.0</c:v>
                </c:pt>
                <c:pt idx="4527">
                  <c:v>1294.0</c:v>
                </c:pt>
                <c:pt idx="4528">
                  <c:v>1294.0</c:v>
                </c:pt>
                <c:pt idx="4529">
                  <c:v>1294.0</c:v>
                </c:pt>
                <c:pt idx="4530">
                  <c:v>1294.0</c:v>
                </c:pt>
                <c:pt idx="4531">
                  <c:v>1294.0</c:v>
                </c:pt>
                <c:pt idx="4532">
                  <c:v>1294.0</c:v>
                </c:pt>
                <c:pt idx="4533">
                  <c:v>1295.0</c:v>
                </c:pt>
                <c:pt idx="4534">
                  <c:v>1295.0</c:v>
                </c:pt>
                <c:pt idx="4535">
                  <c:v>1295.0</c:v>
                </c:pt>
                <c:pt idx="4536">
                  <c:v>1295.0</c:v>
                </c:pt>
                <c:pt idx="4537">
                  <c:v>1295.0</c:v>
                </c:pt>
                <c:pt idx="4538">
                  <c:v>1295.0</c:v>
                </c:pt>
                <c:pt idx="4539">
                  <c:v>1296.0</c:v>
                </c:pt>
                <c:pt idx="4540">
                  <c:v>1297.0</c:v>
                </c:pt>
                <c:pt idx="4541">
                  <c:v>1298.0</c:v>
                </c:pt>
                <c:pt idx="4542">
                  <c:v>1299.0</c:v>
                </c:pt>
                <c:pt idx="4543">
                  <c:v>1299.0</c:v>
                </c:pt>
                <c:pt idx="4544">
                  <c:v>1299.0</c:v>
                </c:pt>
                <c:pt idx="4545">
                  <c:v>1299.0</c:v>
                </c:pt>
                <c:pt idx="4546">
                  <c:v>1300.0</c:v>
                </c:pt>
                <c:pt idx="4547">
                  <c:v>1300.0</c:v>
                </c:pt>
                <c:pt idx="4548">
                  <c:v>1300.0</c:v>
                </c:pt>
                <c:pt idx="4549">
                  <c:v>1300.0</c:v>
                </c:pt>
                <c:pt idx="4550">
                  <c:v>1300.0</c:v>
                </c:pt>
                <c:pt idx="4551">
                  <c:v>1300.0</c:v>
                </c:pt>
                <c:pt idx="4552">
                  <c:v>1300.0</c:v>
                </c:pt>
                <c:pt idx="4553">
                  <c:v>1300.0</c:v>
                </c:pt>
                <c:pt idx="4554">
                  <c:v>1301.0</c:v>
                </c:pt>
                <c:pt idx="4555">
                  <c:v>1301.0</c:v>
                </c:pt>
                <c:pt idx="4556">
                  <c:v>1301.0</c:v>
                </c:pt>
                <c:pt idx="4557">
                  <c:v>1301.0</c:v>
                </c:pt>
                <c:pt idx="4558">
                  <c:v>1301.0</c:v>
                </c:pt>
                <c:pt idx="4559">
                  <c:v>1301.0</c:v>
                </c:pt>
                <c:pt idx="4560">
                  <c:v>1302.0</c:v>
                </c:pt>
                <c:pt idx="4561">
                  <c:v>1302.0</c:v>
                </c:pt>
                <c:pt idx="4562">
                  <c:v>1303.0</c:v>
                </c:pt>
                <c:pt idx="4563">
                  <c:v>1303.0</c:v>
                </c:pt>
                <c:pt idx="4564">
                  <c:v>1303.0</c:v>
                </c:pt>
                <c:pt idx="4565">
                  <c:v>1303.0</c:v>
                </c:pt>
                <c:pt idx="4566">
                  <c:v>1303.0</c:v>
                </c:pt>
                <c:pt idx="4567">
                  <c:v>1303.0</c:v>
                </c:pt>
                <c:pt idx="4568">
                  <c:v>1303.0</c:v>
                </c:pt>
                <c:pt idx="4569">
                  <c:v>1303.0</c:v>
                </c:pt>
                <c:pt idx="4570">
                  <c:v>1303.0</c:v>
                </c:pt>
                <c:pt idx="4571">
                  <c:v>1303.0</c:v>
                </c:pt>
                <c:pt idx="4572">
                  <c:v>1303.0</c:v>
                </c:pt>
                <c:pt idx="4573">
                  <c:v>1303.0</c:v>
                </c:pt>
                <c:pt idx="4574">
                  <c:v>1303.0</c:v>
                </c:pt>
                <c:pt idx="4575">
                  <c:v>1303.0</c:v>
                </c:pt>
                <c:pt idx="4576">
                  <c:v>1303.0</c:v>
                </c:pt>
                <c:pt idx="4577">
                  <c:v>1303.0</c:v>
                </c:pt>
                <c:pt idx="4578">
                  <c:v>1303.0</c:v>
                </c:pt>
                <c:pt idx="4579">
                  <c:v>1303.0</c:v>
                </c:pt>
                <c:pt idx="4580">
                  <c:v>1303.0</c:v>
                </c:pt>
                <c:pt idx="4581">
                  <c:v>1303.0</c:v>
                </c:pt>
                <c:pt idx="4582">
                  <c:v>1304.0</c:v>
                </c:pt>
                <c:pt idx="4583">
                  <c:v>1304.0</c:v>
                </c:pt>
                <c:pt idx="4584">
                  <c:v>1304.0</c:v>
                </c:pt>
                <c:pt idx="4585">
                  <c:v>1304.0</c:v>
                </c:pt>
                <c:pt idx="4586">
                  <c:v>1304.0</c:v>
                </c:pt>
                <c:pt idx="4587">
                  <c:v>1304.0</c:v>
                </c:pt>
                <c:pt idx="4588">
                  <c:v>1304.0</c:v>
                </c:pt>
                <c:pt idx="4589">
                  <c:v>1304.0</c:v>
                </c:pt>
                <c:pt idx="4590">
                  <c:v>1304.0</c:v>
                </c:pt>
                <c:pt idx="4591">
                  <c:v>1304.0</c:v>
                </c:pt>
                <c:pt idx="4592">
                  <c:v>1304.0</c:v>
                </c:pt>
                <c:pt idx="4593">
                  <c:v>1304.0</c:v>
                </c:pt>
                <c:pt idx="4594">
                  <c:v>1305.0</c:v>
                </c:pt>
                <c:pt idx="4595">
                  <c:v>1305.0</c:v>
                </c:pt>
                <c:pt idx="4596">
                  <c:v>1305.0</c:v>
                </c:pt>
                <c:pt idx="4597">
                  <c:v>1306.0</c:v>
                </c:pt>
                <c:pt idx="4598">
                  <c:v>1307.0</c:v>
                </c:pt>
                <c:pt idx="4599">
                  <c:v>1307.0</c:v>
                </c:pt>
                <c:pt idx="4600">
                  <c:v>1308.0</c:v>
                </c:pt>
                <c:pt idx="4601">
                  <c:v>1309.0</c:v>
                </c:pt>
                <c:pt idx="4602">
                  <c:v>1309.0</c:v>
                </c:pt>
                <c:pt idx="4603">
                  <c:v>1309.0</c:v>
                </c:pt>
                <c:pt idx="4604">
                  <c:v>1310.0</c:v>
                </c:pt>
                <c:pt idx="4605">
                  <c:v>1310.0</c:v>
                </c:pt>
                <c:pt idx="4606">
                  <c:v>1310.0</c:v>
                </c:pt>
                <c:pt idx="4607">
                  <c:v>1311.0</c:v>
                </c:pt>
                <c:pt idx="4608">
                  <c:v>1311.0</c:v>
                </c:pt>
                <c:pt idx="4609">
                  <c:v>1311.0</c:v>
                </c:pt>
                <c:pt idx="4610">
                  <c:v>1311.0</c:v>
                </c:pt>
                <c:pt idx="4611">
                  <c:v>1311.0</c:v>
                </c:pt>
                <c:pt idx="4612">
                  <c:v>1312.0</c:v>
                </c:pt>
                <c:pt idx="4613">
                  <c:v>1313.0</c:v>
                </c:pt>
                <c:pt idx="4614">
                  <c:v>1314.0</c:v>
                </c:pt>
                <c:pt idx="4615">
                  <c:v>1314.0</c:v>
                </c:pt>
                <c:pt idx="4616">
                  <c:v>1314.0</c:v>
                </c:pt>
                <c:pt idx="4617">
                  <c:v>1314.0</c:v>
                </c:pt>
                <c:pt idx="4618">
                  <c:v>1315.0</c:v>
                </c:pt>
                <c:pt idx="4619">
                  <c:v>1315.0</c:v>
                </c:pt>
                <c:pt idx="4620">
                  <c:v>1315.0</c:v>
                </c:pt>
                <c:pt idx="4621">
                  <c:v>1316.0</c:v>
                </c:pt>
                <c:pt idx="4622">
                  <c:v>1317.0</c:v>
                </c:pt>
                <c:pt idx="4623">
                  <c:v>1317.0</c:v>
                </c:pt>
                <c:pt idx="4624">
                  <c:v>1317.0</c:v>
                </c:pt>
                <c:pt idx="4625">
                  <c:v>1317.0</c:v>
                </c:pt>
                <c:pt idx="4626">
                  <c:v>1317.0</c:v>
                </c:pt>
                <c:pt idx="4627">
                  <c:v>1317.0</c:v>
                </c:pt>
                <c:pt idx="4628">
                  <c:v>1317.0</c:v>
                </c:pt>
                <c:pt idx="4629">
                  <c:v>1318.0</c:v>
                </c:pt>
                <c:pt idx="4630">
                  <c:v>1318.0</c:v>
                </c:pt>
                <c:pt idx="4631">
                  <c:v>1318.0</c:v>
                </c:pt>
                <c:pt idx="4632">
                  <c:v>1318.0</c:v>
                </c:pt>
                <c:pt idx="4633">
                  <c:v>1318.0</c:v>
                </c:pt>
                <c:pt idx="4634">
                  <c:v>1318.0</c:v>
                </c:pt>
                <c:pt idx="4635">
                  <c:v>1319.0</c:v>
                </c:pt>
                <c:pt idx="4636">
                  <c:v>1319.0</c:v>
                </c:pt>
                <c:pt idx="4637">
                  <c:v>1319.0</c:v>
                </c:pt>
                <c:pt idx="4638">
                  <c:v>1319.0</c:v>
                </c:pt>
                <c:pt idx="4639">
                  <c:v>1319.0</c:v>
                </c:pt>
                <c:pt idx="4640">
                  <c:v>1319.0</c:v>
                </c:pt>
                <c:pt idx="4641">
                  <c:v>1319.0</c:v>
                </c:pt>
                <c:pt idx="4642">
                  <c:v>1320.0</c:v>
                </c:pt>
                <c:pt idx="4643">
                  <c:v>1320.0</c:v>
                </c:pt>
                <c:pt idx="4644">
                  <c:v>1320.0</c:v>
                </c:pt>
                <c:pt idx="4645">
                  <c:v>1320.0</c:v>
                </c:pt>
                <c:pt idx="4646">
                  <c:v>1320.0</c:v>
                </c:pt>
                <c:pt idx="4647">
                  <c:v>1320.0</c:v>
                </c:pt>
                <c:pt idx="4648">
                  <c:v>1320.0</c:v>
                </c:pt>
                <c:pt idx="4649">
                  <c:v>1320.0</c:v>
                </c:pt>
                <c:pt idx="4650">
                  <c:v>1320.0</c:v>
                </c:pt>
                <c:pt idx="4651">
                  <c:v>1321.0</c:v>
                </c:pt>
                <c:pt idx="4652">
                  <c:v>1321.0</c:v>
                </c:pt>
                <c:pt idx="4653">
                  <c:v>1321.0</c:v>
                </c:pt>
                <c:pt idx="4654">
                  <c:v>1321.0</c:v>
                </c:pt>
                <c:pt idx="4655">
                  <c:v>1321.0</c:v>
                </c:pt>
                <c:pt idx="4656">
                  <c:v>1321.0</c:v>
                </c:pt>
                <c:pt idx="4657">
                  <c:v>1322.0</c:v>
                </c:pt>
                <c:pt idx="4658">
                  <c:v>1322.0</c:v>
                </c:pt>
                <c:pt idx="4659">
                  <c:v>1322.0</c:v>
                </c:pt>
                <c:pt idx="4660">
                  <c:v>1322.0</c:v>
                </c:pt>
                <c:pt idx="4661">
                  <c:v>1322.0</c:v>
                </c:pt>
                <c:pt idx="4662">
                  <c:v>1322.0</c:v>
                </c:pt>
                <c:pt idx="4663">
                  <c:v>1322.0</c:v>
                </c:pt>
                <c:pt idx="4664">
                  <c:v>1322.0</c:v>
                </c:pt>
                <c:pt idx="4665">
                  <c:v>1322.0</c:v>
                </c:pt>
                <c:pt idx="4666">
                  <c:v>1322.0</c:v>
                </c:pt>
                <c:pt idx="4667">
                  <c:v>1322.0</c:v>
                </c:pt>
                <c:pt idx="4668">
                  <c:v>1322.0</c:v>
                </c:pt>
                <c:pt idx="4669">
                  <c:v>1322.0</c:v>
                </c:pt>
                <c:pt idx="4670">
                  <c:v>1322.0</c:v>
                </c:pt>
                <c:pt idx="4671">
                  <c:v>1323.0</c:v>
                </c:pt>
                <c:pt idx="4672">
                  <c:v>1323.0</c:v>
                </c:pt>
                <c:pt idx="4673">
                  <c:v>1323.0</c:v>
                </c:pt>
                <c:pt idx="4674">
                  <c:v>1323.0</c:v>
                </c:pt>
                <c:pt idx="4675">
                  <c:v>1324.0</c:v>
                </c:pt>
                <c:pt idx="4676">
                  <c:v>1324.0</c:v>
                </c:pt>
                <c:pt idx="4677">
                  <c:v>1324.0</c:v>
                </c:pt>
                <c:pt idx="4678">
                  <c:v>1324.0</c:v>
                </c:pt>
                <c:pt idx="4679">
                  <c:v>1324.0</c:v>
                </c:pt>
                <c:pt idx="4680">
                  <c:v>1324.0</c:v>
                </c:pt>
                <c:pt idx="4681">
                  <c:v>1324.0</c:v>
                </c:pt>
                <c:pt idx="4682">
                  <c:v>1324.0</c:v>
                </c:pt>
                <c:pt idx="4683">
                  <c:v>1324.0</c:v>
                </c:pt>
                <c:pt idx="4684">
                  <c:v>1324.0</c:v>
                </c:pt>
                <c:pt idx="4685">
                  <c:v>1324.0</c:v>
                </c:pt>
                <c:pt idx="4686">
                  <c:v>1324.0</c:v>
                </c:pt>
                <c:pt idx="4687">
                  <c:v>1324.0</c:v>
                </c:pt>
                <c:pt idx="4688">
                  <c:v>1324.0</c:v>
                </c:pt>
                <c:pt idx="4689">
                  <c:v>1324.0</c:v>
                </c:pt>
                <c:pt idx="4690">
                  <c:v>1324.0</c:v>
                </c:pt>
                <c:pt idx="4691">
                  <c:v>1324.0</c:v>
                </c:pt>
                <c:pt idx="4692">
                  <c:v>1324.0</c:v>
                </c:pt>
                <c:pt idx="4693">
                  <c:v>1324.0</c:v>
                </c:pt>
                <c:pt idx="4694">
                  <c:v>1324.0</c:v>
                </c:pt>
                <c:pt idx="4695">
                  <c:v>1324.0</c:v>
                </c:pt>
                <c:pt idx="4696">
                  <c:v>1324.0</c:v>
                </c:pt>
                <c:pt idx="4697">
                  <c:v>1324.0</c:v>
                </c:pt>
                <c:pt idx="4698">
                  <c:v>1325.0</c:v>
                </c:pt>
                <c:pt idx="4699">
                  <c:v>1325.0</c:v>
                </c:pt>
                <c:pt idx="4700">
                  <c:v>1325.0</c:v>
                </c:pt>
                <c:pt idx="4701">
                  <c:v>1325.0</c:v>
                </c:pt>
                <c:pt idx="4702">
                  <c:v>1325.0</c:v>
                </c:pt>
                <c:pt idx="4703">
                  <c:v>1325.0</c:v>
                </c:pt>
                <c:pt idx="4704">
                  <c:v>1325.0</c:v>
                </c:pt>
                <c:pt idx="4705">
                  <c:v>1325.0</c:v>
                </c:pt>
                <c:pt idx="4706">
                  <c:v>1325.0</c:v>
                </c:pt>
                <c:pt idx="4707">
                  <c:v>1325.0</c:v>
                </c:pt>
                <c:pt idx="4708">
                  <c:v>1325.0</c:v>
                </c:pt>
                <c:pt idx="4709">
                  <c:v>1325.0</c:v>
                </c:pt>
                <c:pt idx="4710">
                  <c:v>1325.0</c:v>
                </c:pt>
                <c:pt idx="4711">
                  <c:v>1326.0</c:v>
                </c:pt>
                <c:pt idx="4712">
                  <c:v>1326.0</c:v>
                </c:pt>
                <c:pt idx="4713">
                  <c:v>1327.0</c:v>
                </c:pt>
                <c:pt idx="4714">
                  <c:v>1328.0</c:v>
                </c:pt>
                <c:pt idx="4715">
                  <c:v>1329.0</c:v>
                </c:pt>
                <c:pt idx="4716">
                  <c:v>1330.0</c:v>
                </c:pt>
                <c:pt idx="4717">
                  <c:v>1330.0</c:v>
                </c:pt>
                <c:pt idx="4718">
                  <c:v>1330.0</c:v>
                </c:pt>
                <c:pt idx="4719">
                  <c:v>1331.0</c:v>
                </c:pt>
                <c:pt idx="4720">
                  <c:v>1331.0</c:v>
                </c:pt>
                <c:pt idx="4721">
                  <c:v>1331.0</c:v>
                </c:pt>
                <c:pt idx="4722">
                  <c:v>1331.0</c:v>
                </c:pt>
                <c:pt idx="4723">
                  <c:v>1331.0</c:v>
                </c:pt>
                <c:pt idx="4724">
                  <c:v>1331.0</c:v>
                </c:pt>
                <c:pt idx="4725">
                  <c:v>1331.0</c:v>
                </c:pt>
                <c:pt idx="4726">
                  <c:v>1332.0</c:v>
                </c:pt>
                <c:pt idx="4727">
                  <c:v>1332.0</c:v>
                </c:pt>
                <c:pt idx="4728">
                  <c:v>1332.0</c:v>
                </c:pt>
                <c:pt idx="4729">
                  <c:v>1333.0</c:v>
                </c:pt>
                <c:pt idx="4730">
                  <c:v>1333.0</c:v>
                </c:pt>
                <c:pt idx="4731">
                  <c:v>1333.0</c:v>
                </c:pt>
                <c:pt idx="4732">
                  <c:v>1333.0</c:v>
                </c:pt>
                <c:pt idx="4733">
                  <c:v>1334.0</c:v>
                </c:pt>
                <c:pt idx="4734">
                  <c:v>1334.0</c:v>
                </c:pt>
                <c:pt idx="4735">
                  <c:v>1334.0</c:v>
                </c:pt>
                <c:pt idx="4736">
                  <c:v>1334.0</c:v>
                </c:pt>
                <c:pt idx="4737">
                  <c:v>1334.0</c:v>
                </c:pt>
                <c:pt idx="4738">
                  <c:v>1334.0</c:v>
                </c:pt>
                <c:pt idx="4739">
                  <c:v>1334.0</c:v>
                </c:pt>
                <c:pt idx="4740">
                  <c:v>1335.0</c:v>
                </c:pt>
                <c:pt idx="4741">
                  <c:v>1336.0</c:v>
                </c:pt>
                <c:pt idx="4742">
                  <c:v>1336.0</c:v>
                </c:pt>
                <c:pt idx="4743">
                  <c:v>1336.0</c:v>
                </c:pt>
                <c:pt idx="4744">
                  <c:v>1336.0</c:v>
                </c:pt>
                <c:pt idx="4745">
                  <c:v>1336.0</c:v>
                </c:pt>
                <c:pt idx="4746">
                  <c:v>1336.0</c:v>
                </c:pt>
                <c:pt idx="4747">
                  <c:v>1337.0</c:v>
                </c:pt>
                <c:pt idx="4748">
                  <c:v>1337.0</c:v>
                </c:pt>
                <c:pt idx="4749">
                  <c:v>1337.0</c:v>
                </c:pt>
                <c:pt idx="4750">
                  <c:v>1337.0</c:v>
                </c:pt>
                <c:pt idx="4751">
                  <c:v>1338.0</c:v>
                </c:pt>
                <c:pt idx="4752">
                  <c:v>1338.0</c:v>
                </c:pt>
                <c:pt idx="4753">
                  <c:v>1338.0</c:v>
                </c:pt>
                <c:pt idx="4754">
                  <c:v>1338.0</c:v>
                </c:pt>
                <c:pt idx="4755">
                  <c:v>1338.0</c:v>
                </c:pt>
                <c:pt idx="4756">
                  <c:v>1339.0</c:v>
                </c:pt>
                <c:pt idx="4757">
                  <c:v>1339.0</c:v>
                </c:pt>
                <c:pt idx="4758">
                  <c:v>1339.0</c:v>
                </c:pt>
                <c:pt idx="4759">
                  <c:v>1339.0</c:v>
                </c:pt>
                <c:pt idx="4760">
                  <c:v>1340.0</c:v>
                </c:pt>
                <c:pt idx="4761">
                  <c:v>1341.0</c:v>
                </c:pt>
                <c:pt idx="4762">
                  <c:v>1341.0</c:v>
                </c:pt>
                <c:pt idx="4763">
                  <c:v>1341.0</c:v>
                </c:pt>
                <c:pt idx="4764">
                  <c:v>1341.0</c:v>
                </c:pt>
                <c:pt idx="4765">
                  <c:v>1341.0</c:v>
                </c:pt>
                <c:pt idx="4766">
                  <c:v>1341.0</c:v>
                </c:pt>
                <c:pt idx="4767">
                  <c:v>1341.0</c:v>
                </c:pt>
                <c:pt idx="4768">
                  <c:v>1341.0</c:v>
                </c:pt>
                <c:pt idx="4769">
                  <c:v>1341.0</c:v>
                </c:pt>
                <c:pt idx="4770">
                  <c:v>1341.0</c:v>
                </c:pt>
                <c:pt idx="4771">
                  <c:v>1341.0</c:v>
                </c:pt>
                <c:pt idx="4772">
                  <c:v>1341.0</c:v>
                </c:pt>
                <c:pt idx="4773">
                  <c:v>1341.0</c:v>
                </c:pt>
                <c:pt idx="4774">
                  <c:v>1341.0</c:v>
                </c:pt>
                <c:pt idx="4775">
                  <c:v>1341.0</c:v>
                </c:pt>
                <c:pt idx="4776">
                  <c:v>1341.0</c:v>
                </c:pt>
                <c:pt idx="4777">
                  <c:v>1342.0</c:v>
                </c:pt>
                <c:pt idx="4778">
                  <c:v>1342.0</c:v>
                </c:pt>
                <c:pt idx="4779">
                  <c:v>1342.0</c:v>
                </c:pt>
                <c:pt idx="4780">
                  <c:v>1342.0</c:v>
                </c:pt>
                <c:pt idx="4781">
                  <c:v>1342.0</c:v>
                </c:pt>
                <c:pt idx="4782">
                  <c:v>1342.0</c:v>
                </c:pt>
                <c:pt idx="4783">
                  <c:v>1342.0</c:v>
                </c:pt>
                <c:pt idx="4784">
                  <c:v>1342.0</c:v>
                </c:pt>
                <c:pt idx="4785">
                  <c:v>1342.0</c:v>
                </c:pt>
                <c:pt idx="4786">
                  <c:v>1342.0</c:v>
                </c:pt>
                <c:pt idx="4787">
                  <c:v>1342.0</c:v>
                </c:pt>
                <c:pt idx="4788">
                  <c:v>1342.0</c:v>
                </c:pt>
                <c:pt idx="4789">
                  <c:v>1342.0</c:v>
                </c:pt>
                <c:pt idx="4790">
                  <c:v>1342.0</c:v>
                </c:pt>
                <c:pt idx="4791">
                  <c:v>1342.0</c:v>
                </c:pt>
                <c:pt idx="4792">
                  <c:v>1342.0</c:v>
                </c:pt>
                <c:pt idx="4793">
                  <c:v>1342.0</c:v>
                </c:pt>
                <c:pt idx="4794">
                  <c:v>1342.0</c:v>
                </c:pt>
                <c:pt idx="4795">
                  <c:v>1342.0</c:v>
                </c:pt>
                <c:pt idx="4796">
                  <c:v>1342.0</c:v>
                </c:pt>
                <c:pt idx="4797">
                  <c:v>1342.0</c:v>
                </c:pt>
                <c:pt idx="4798">
                  <c:v>1342.0</c:v>
                </c:pt>
                <c:pt idx="4799">
                  <c:v>1342.0</c:v>
                </c:pt>
                <c:pt idx="4800">
                  <c:v>1342.0</c:v>
                </c:pt>
                <c:pt idx="4801">
                  <c:v>1342.0</c:v>
                </c:pt>
                <c:pt idx="4802">
                  <c:v>1342.0</c:v>
                </c:pt>
                <c:pt idx="4803">
                  <c:v>1342.0</c:v>
                </c:pt>
                <c:pt idx="4804">
                  <c:v>1342.0</c:v>
                </c:pt>
                <c:pt idx="4805">
                  <c:v>1343.0</c:v>
                </c:pt>
                <c:pt idx="4806">
                  <c:v>1343.0</c:v>
                </c:pt>
                <c:pt idx="4807">
                  <c:v>1343.0</c:v>
                </c:pt>
                <c:pt idx="4808">
                  <c:v>1343.0</c:v>
                </c:pt>
                <c:pt idx="4809">
                  <c:v>1343.0</c:v>
                </c:pt>
                <c:pt idx="4810">
                  <c:v>1343.0</c:v>
                </c:pt>
                <c:pt idx="4811">
                  <c:v>1344.0</c:v>
                </c:pt>
                <c:pt idx="4812">
                  <c:v>1345.0</c:v>
                </c:pt>
                <c:pt idx="4813">
                  <c:v>1346.0</c:v>
                </c:pt>
                <c:pt idx="4814">
                  <c:v>1346.0</c:v>
                </c:pt>
                <c:pt idx="4815">
                  <c:v>1347.0</c:v>
                </c:pt>
                <c:pt idx="4816">
                  <c:v>1347.0</c:v>
                </c:pt>
                <c:pt idx="4817">
                  <c:v>1348.0</c:v>
                </c:pt>
                <c:pt idx="4818">
                  <c:v>1348.0</c:v>
                </c:pt>
                <c:pt idx="4819">
                  <c:v>1348.0</c:v>
                </c:pt>
                <c:pt idx="4820">
                  <c:v>1348.0</c:v>
                </c:pt>
                <c:pt idx="4821">
                  <c:v>1349.0</c:v>
                </c:pt>
                <c:pt idx="4822">
                  <c:v>1350.0</c:v>
                </c:pt>
                <c:pt idx="4823">
                  <c:v>1350.0</c:v>
                </c:pt>
                <c:pt idx="4824">
                  <c:v>1350.0</c:v>
                </c:pt>
                <c:pt idx="4825">
                  <c:v>1350.0</c:v>
                </c:pt>
                <c:pt idx="4826">
                  <c:v>1350.0</c:v>
                </c:pt>
                <c:pt idx="4827">
                  <c:v>1350.0</c:v>
                </c:pt>
                <c:pt idx="4828">
                  <c:v>1350.0</c:v>
                </c:pt>
                <c:pt idx="4829">
                  <c:v>1350.0</c:v>
                </c:pt>
                <c:pt idx="4830">
                  <c:v>1350.0</c:v>
                </c:pt>
                <c:pt idx="4831">
                  <c:v>1350.0</c:v>
                </c:pt>
                <c:pt idx="4832">
                  <c:v>1350.0</c:v>
                </c:pt>
                <c:pt idx="4833">
                  <c:v>1350.0</c:v>
                </c:pt>
                <c:pt idx="4834">
                  <c:v>1350.0</c:v>
                </c:pt>
                <c:pt idx="4835">
                  <c:v>1350.0</c:v>
                </c:pt>
                <c:pt idx="4836">
                  <c:v>1350.0</c:v>
                </c:pt>
                <c:pt idx="4837">
                  <c:v>1351.0</c:v>
                </c:pt>
                <c:pt idx="4838">
                  <c:v>1352.0</c:v>
                </c:pt>
                <c:pt idx="4839">
                  <c:v>1352.0</c:v>
                </c:pt>
                <c:pt idx="4840">
                  <c:v>1352.0</c:v>
                </c:pt>
                <c:pt idx="4841">
                  <c:v>1352.0</c:v>
                </c:pt>
                <c:pt idx="4842">
                  <c:v>1352.0</c:v>
                </c:pt>
                <c:pt idx="4843">
                  <c:v>1352.0</c:v>
                </c:pt>
                <c:pt idx="4844">
                  <c:v>1352.0</c:v>
                </c:pt>
                <c:pt idx="4845">
                  <c:v>1352.0</c:v>
                </c:pt>
                <c:pt idx="4846">
                  <c:v>1353.0</c:v>
                </c:pt>
                <c:pt idx="4847">
                  <c:v>1353.0</c:v>
                </c:pt>
                <c:pt idx="4848">
                  <c:v>1353.0</c:v>
                </c:pt>
                <c:pt idx="4849">
                  <c:v>1353.0</c:v>
                </c:pt>
                <c:pt idx="4850">
                  <c:v>1353.0</c:v>
                </c:pt>
                <c:pt idx="4851">
                  <c:v>1353.0</c:v>
                </c:pt>
                <c:pt idx="4852">
                  <c:v>1353.0</c:v>
                </c:pt>
                <c:pt idx="4853">
                  <c:v>1353.0</c:v>
                </c:pt>
                <c:pt idx="4854">
                  <c:v>1353.0</c:v>
                </c:pt>
                <c:pt idx="4855">
                  <c:v>1353.0</c:v>
                </c:pt>
                <c:pt idx="4856">
                  <c:v>1353.0</c:v>
                </c:pt>
                <c:pt idx="4857">
                  <c:v>1354.0</c:v>
                </c:pt>
                <c:pt idx="4858">
                  <c:v>1355.0</c:v>
                </c:pt>
                <c:pt idx="4859">
                  <c:v>1356.0</c:v>
                </c:pt>
                <c:pt idx="4860">
                  <c:v>1357.0</c:v>
                </c:pt>
                <c:pt idx="4861">
                  <c:v>1357.0</c:v>
                </c:pt>
                <c:pt idx="4862">
                  <c:v>1358.0</c:v>
                </c:pt>
                <c:pt idx="4863">
                  <c:v>1359.0</c:v>
                </c:pt>
                <c:pt idx="4864">
                  <c:v>1360.0</c:v>
                </c:pt>
                <c:pt idx="4865">
                  <c:v>1361.0</c:v>
                </c:pt>
                <c:pt idx="4866">
                  <c:v>1361.0</c:v>
                </c:pt>
                <c:pt idx="4867">
                  <c:v>1361.0</c:v>
                </c:pt>
                <c:pt idx="4868">
                  <c:v>1362.0</c:v>
                </c:pt>
                <c:pt idx="4869">
                  <c:v>1362.0</c:v>
                </c:pt>
                <c:pt idx="4870">
                  <c:v>1363.0</c:v>
                </c:pt>
                <c:pt idx="4871">
                  <c:v>1364.0</c:v>
                </c:pt>
                <c:pt idx="4872">
                  <c:v>1365.0</c:v>
                </c:pt>
                <c:pt idx="4873">
                  <c:v>1366.0</c:v>
                </c:pt>
                <c:pt idx="4874">
                  <c:v>1367.0</c:v>
                </c:pt>
                <c:pt idx="4875">
                  <c:v>1367.0</c:v>
                </c:pt>
                <c:pt idx="4876">
                  <c:v>1368.0</c:v>
                </c:pt>
                <c:pt idx="4877">
                  <c:v>1368.0</c:v>
                </c:pt>
                <c:pt idx="4878">
                  <c:v>1368.0</c:v>
                </c:pt>
                <c:pt idx="4879">
                  <c:v>1369.0</c:v>
                </c:pt>
                <c:pt idx="4880">
                  <c:v>1369.0</c:v>
                </c:pt>
                <c:pt idx="4881">
                  <c:v>1369.0</c:v>
                </c:pt>
                <c:pt idx="4882">
                  <c:v>1369.0</c:v>
                </c:pt>
                <c:pt idx="4883">
                  <c:v>1370.0</c:v>
                </c:pt>
                <c:pt idx="4884">
                  <c:v>1370.0</c:v>
                </c:pt>
                <c:pt idx="4885">
                  <c:v>1371.0</c:v>
                </c:pt>
                <c:pt idx="4886">
                  <c:v>1371.0</c:v>
                </c:pt>
                <c:pt idx="4887">
                  <c:v>1371.0</c:v>
                </c:pt>
                <c:pt idx="4888">
                  <c:v>1371.0</c:v>
                </c:pt>
                <c:pt idx="4889">
                  <c:v>1371.0</c:v>
                </c:pt>
                <c:pt idx="4890">
                  <c:v>1372.0</c:v>
                </c:pt>
                <c:pt idx="4891">
                  <c:v>1372.0</c:v>
                </c:pt>
                <c:pt idx="4892">
                  <c:v>1372.0</c:v>
                </c:pt>
                <c:pt idx="4893">
                  <c:v>1372.0</c:v>
                </c:pt>
                <c:pt idx="4894">
                  <c:v>1372.0</c:v>
                </c:pt>
                <c:pt idx="4895">
                  <c:v>1372.0</c:v>
                </c:pt>
                <c:pt idx="4896">
                  <c:v>1372.0</c:v>
                </c:pt>
                <c:pt idx="4897">
                  <c:v>1372.0</c:v>
                </c:pt>
                <c:pt idx="4898">
                  <c:v>1372.0</c:v>
                </c:pt>
                <c:pt idx="4899">
                  <c:v>1372.0</c:v>
                </c:pt>
                <c:pt idx="4900">
                  <c:v>1372.0</c:v>
                </c:pt>
                <c:pt idx="4901">
                  <c:v>1372.0</c:v>
                </c:pt>
                <c:pt idx="4902">
                  <c:v>1372.0</c:v>
                </c:pt>
                <c:pt idx="4903">
                  <c:v>1372.0</c:v>
                </c:pt>
                <c:pt idx="4904">
                  <c:v>1372.0</c:v>
                </c:pt>
                <c:pt idx="4905">
                  <c:v>1372.0</c:v>
                </c:pt>
                <c:pt idx="4906">
                  <c:v>1372.0</c:v>
                </c:pt>
                <c:pt idx="4907">
                  <c:v>1372.0</c:v>
                </c:pt>
                <c:pt idx="4908">
                  <c:v>1372.0</c:v>
                </c:pt>
                <c:pt idx="4909">
                  <c:v>1372.0</c:v>
                </c:pt>
                <c:pt idx="4910">
                  <c:v>1372.0</c:v>
                </c:pt>
                <c:pt idx="4911">
                  <c:v>1372.0</c:v>
                </c:pt>
                <c:pt idx="4912">
                  <c:v>1372.0</c:v>
                </c:pt>
                <c:pt idx="4913">
                  <c:v>1372.0</c:v>
                </c:pt>
                <c:pt idx="4914">
                  <c:v>1372.0</c:v>
                </c:pt>
                <c:pt idx="4915">
                  <c:v>1372.0</c:v>
                </c:pt>
                <c:pt idx="4916">
                  <c:v>1372.0</c:v>
                </c:pt>
                <c:pt idx="4917">
                  <c:v>1372.0</c:v>
                </c:pt>
                <c:pt idx="4918">
                  <c:v>1372.0</c:v>
                </c:pt>
                <c:pt idx="4919">
                  <c:v>1372.0</c:v>
                </c:pt>
                <c:pt idx="4920">
                  <c:v>1372.0</c:v>
                </c:pt>
                <c:pt idx="4921">
                  <c:v>1372.0</c:v>
                </c:pt>
                <c:pt idx="4922">
                  <c:v>1372.0</c:v>
                </c:pt>
                <c:pt idx="4923">
                  <c:v>1372.0</c:v>
                </c:pt>
                <c:pt idx="4924">
                  <c:v>1372.0</c:v>
                </c:pt>
                <c:pt idx="4925">
                  <c:v>1372.0</c:v>
                </c:pt>
                <c:pt idx="4926">
                  <c:v>1372.0</c:v>
                </c:pt>
                <c:pt idx="4927">
                  <c:v>1372.0</c:v>
                </c:pt>
                <c:pt idx="4928">
                  <c:v>1372.0</c:v>
                </c:pt>
                <c:pt idx="4929">
                  <c:v>1372.0</c:v>
                </c:pt>
                <c:pt idx="4930">
                  <c:v>1372.0</c:v>
                </c:pt>
                <c:pt idx="4931">
                  <c:v>1372.0</c:v>
                </c:pt>
                <c:pt idx="4932">
                  <c:v>1372.0</c:v>
                </c:pt>
                <c:pt idx="4933">
                  <c:v>1372.0</c:v>
                </c:pt>
                <c:pt idx="4934">
                  <c:v>1372.0</c:v>
                </c:pt>
                <c:pt idx="4935">
                  <c:v>1372.0</c:v>
                </c:pt>
                <c:pt idx="4936">
                  <c:v>1373.0</c:v>
                </c:pt>
                <c:pt idx="4937">
                  <c:v>1373.0</c:v>
                </c:pt>
                <c:pt idx="4938">
                  <c:v>1373.0</c:v>
                </c:pt>
                <c:pt idx="4939">
                  <c:v>1373.0</c:v>
                </c:pt>
                <c:pt idx="4940">
                  <c:v>1373.0</c:v>
                </c:pt>
                <c:pt idx="4941">
                  <c:v>1373.0</c:v>
                </c:pt>
                <c:pt idx="4942">
                  <c:v>1373.0</c:v>
                </c:pt>
                <c:pt idx="4943">
                  <c:v>1373.0</c:v>
                </c:pt>
                <c:pt idx="4944">
                  <c:v>1373.0</c:v>
                </c:pt>
                <c:pt idx="4945">
                  <c:v>1373.0</c:v>
                </c:pt>
                <c:pt idx="4946">
                  <c:v>1373.0</c:v>
                </c:pt>
                <c:pt idx="4947">
                  <c:v>1373.0</c:v>
                </c:pt>
                <c:pt idx="4948">
                  <c:v>1373.0</c:v>
                </c:pt>
                <c:pt idx="4949">
                  <c:v>1373.0</c:v>
                </c:pt>
                <c:pt idx="4950">
                  <c:v>1373.0</c:v>
                </c:pt>
                <c:pt idx="4951">
                  <c:v>1373.0</c:v>
                </c:pt>
                <c:pt idx="4952">
                  <c:v>1374.0</c:v>
                </c:pt>
                <c:pt idx="4953">
                  <c:v>1374.0</c:v>
                </c:pt>
                <c:pt idx="4954">
                  <c:v>1374.0</c:v>
                </c:pt>
                <c:pt idx="4955">
                  <c:v>1374.0</c:v>
                </c:pt>
                <c:pt idx="4956">
                  <c:v>1374.0</c:v>
                </c:pt>
                <c:pt idx="4957">
                  <c:v>1374.0</c:v>
                </c:pt>
                <c:pt idx="4958">
                  <c:v>1374.0</c:v>
                </c:pt>
                <c:pt idx="4959">
                  <c:v>1374.0</c:v>
                </c:pt>
                <c:pt idx="4960">
                  <c:v>1374.0</c:v>
                </c:pt>
                <c:pt idx="4961">
                  <c:v>1374.0</c:v>
                </c:pt>
                <c:pt idx="4962">
                  <c:v>1374.0</c:v>
                </c:pt>
                <c:pt idx="4963">
                  <c:v>1374.0</c:v>
                </c:pt>
                <c:pt idx="4964">
                  <c:v>1374.0</c:v>
                </c:pt>
                <c:pt idx="4965">
                  <c:v>1374.0</c:v>
                </c:pt>
                <c:pt idx="4966">
                  <c:v>1374.0</c:v>
                </c:pt>
                <c:pt idx="4967">
                  <c:v>1374.0</c:v>
                </c:pt>
                <c:pt idx="4968">
                  <c:v>1374.0</c:v>
                </c:pt>
                <c:pt idx="4969">
                  <c:v>1374.0</c:v>
                </c:pt>
                <c:pt idx="4970">
                  <c:v>1374.0</c:v>
                </c:pt>
                <c:pt idx="4971">
                  <c:v>1374.0</c:v>
                </c:pt>
                <c:pt idx="4972">
                  <c:v>1374.0</c:v>
                </c:pt>
                <c:pt idx="4973">
                  <c:v>1374.0</c:v>
                </c:pt>
                <c:pt idx="4974">
                  <c:v>1374.0</c:v>
                </c:pt>
                <c:pt idx="4975">
                  <c:v>1374.0</c:v>
                </c:pt>
                <c:pt idx="4976">
                  <c:v>1374.0</c:v>
                </c:pt>
                <c:pt idx="4977">
                  <c:v>1374.0</c:v>
                </c:pt>
                <c:pt idx="4978">
                  <c:v>1374.0</c:v>
                </c:pt>
                <c:pt idx="4979">
                  <c:v>1375.0</c:v>
                </c:pt>
                <c:pt idx="4980">
                  <c:v>1375.0</c:v>
                </c:pt>
                <c:pt idx="4981">
                  <c:v>1376.0</c:v>
                </c:pt>
                <c:pt idx="4982">
                  <c:v>1377.0</c:v>
                </c:pt>
                <c:pt idx="4983">
                  <c:v>1378.0</c:v>
                </c:pt>
                <c:pt idx="4984">
                  <c:v>1378.0</c:v>
                </c:pt>
                <c:pt idx="4985">
                  <c:v>1378.0</c:v>
                </c:pt>
                <c:pt idx="4986">
                  <c:v>1379.0</c:v>
                </c:pt>
                <c:pt idx="4987">
                  <c:v>1380.0</c:v>
                </c:pt>
                <c:pt idx="4988">
                  <c:v>1380.0</c:v>
                </c:pt>
                <c:pt idx="4989">
                  <c:v>1381.0</c:v>
                </c:pt>
                <c:pt idx="4990">
                  <c:v>1381.0</c:v>
                </c:pt>
                <c:pt idx="4991">
                  <c:v>1381.0</c:v>
                </c:pt>
                <c:pt idx="4992">
                  <c:v>1381.0</c:v>
                </c:pt>
                <c:pt idx="4993">
                  <c:v>1381.0</c:v>
                </c:pt>
                <c:pt idx="4994">
                  <c:v>1382.0</c:v>
                </c:pt>
                <c:pt idx="4995">
                  <c:v>1382.0</c:v>
                </c:pt>
                <c:pt idx="4996">
                  <c:v>1382.0</c:v>
                </c:pt>
                <c:pt idx="4997">
                  <c:v>1382.0</c:v>
                </c:pt>
                <c:pt idx="4998">
                  <c:v>1382.0</c:v>
                </c:pt>
                <c:pt idx="4999">
                  <c:v>1382.0</c:v>
                </c:pt>
                <c:pt idx="5000">
                  <c:v>1382.0</c:v>
                </c:pt>
                <c:pt idx="5001">
                  <c:v>1382.0</c:v>
                </c:pt>
                <c:pt idx="5002">
                  <c:v>1382.0</c:v>
                </c:pt>
                <c:pt idx="5003">
                  <c:v>1382.0</c:v>
                </c:pt>
                <c:pt idx="5004">
                  <c:v>1382.0</c:v>
                </c:pt>
                <c:pt idx="5005">
                  <c:v>1382.0</c:v>
                </c:pt>
                <c:pt idx="5006">
                  <c:v>1382.0</c:v>
                </c:pt>
                <c:pt idx="5007">
                  <c:v>1382.0</c:v>
                </c:pt>
                <c:pt idx="5008">
                  <c:v>1382.0</c:v>
                </c:pt>
                <c:pt idx="5009">
                  <c:v>1382.0</c:v>
                </c:pt>
                <c:pt idx="5010">
                  <c:v>1383.0</c:v>
                </c:pt>
                <c:pt idx="5011">
                  <c:v>1384.0</c:v>
                </c:pt>
                <c:pt idx="5012">
                  <c:v>1385.0</c:v>
                </c:pt>
                <c:pt idx="5013">
                  <c:v>1385.0</c:v>
                </c:pt>
                <c:pt idx="5014">
                  <c:v>1385.0</c:v>
                </c:pt>
                <c:pt idx="5015">
                  <c:v>1385.0</c:v>
                </c:pt>
                <c:pt idx="5016">
                  <c:v>1386.0</c:v>
                </c:pt>
                <c:pt idx="5017">
                  <c:v>1387.0</c:v>
                </c:pt>
                <c:pt idx="5018">
                  <c:v>1387.0</c:v>
                </c:pt>
                <c:pt idx="5019">
                  <c:v>1387.0</c:v>
                </c:pt>
                <c:pt idx="5020">
                  <c:v>1387.0</c:v>
                </c:pt>
                <c:pt idx="5021">
                  <c:v>1388.0</c:v>
                </c:pt>
                <c:pt idx="5022">
                  <c:v>1389.0</c:v>
                </c:pt>
                <c:pt idx="5023">
                  <c:v>1390.0</c:v>
                </c:pt>
                <c:pt idx="5024">
                  <c:v>1390.0</c:v>
                </c:pt>
                <c:pt idx="5025">
                  <c:v>1391.0</c:v>
                </c:pt>
                <c:pt idx="5026">
                  <c:v>1392.0</c:v>
                </c:pt>
                <c:pt idx="5027">
                  <c:v>1392.0</c:v>
                </c:pt>
                <c:pt idx="5028">
                  <c:v>1392.0</c:v>
                </c:pt>
                <c:pt idx="5029">
                  <c:v>1392.0</c:v>
                </c:pt>
                <c:pt idx="5030">
                  <c:v>1392.0</c:v>
                </c:pt>
                <c:pt idx="5031">
                  <c:v>1392.0</c:v>
                </c:pt>
                <c:pt idx="5032">
                  <c:v>1392.0</c:v>
                </c:pt>
                <c:pt idx="5033">
                  <c:v>1392.0</c:v>
                </c:pt>
                <c:pt idx="5034">
                  <c:v>1392.0</c:v>
                </c:pt>
                <c:pt idx="5035">
                  <c:v>1392.0</c:v>
                </c:pt>
                <c:pt idx="5036">
                  <c:v>1392.0</c:v>
                </c:pt>
                <c:pt idx="5037">
                  <c:v>1392.0</c:v>
                </c:pt>
                <c:pt idx="5038">
                  <c:v>1393.0</c:v>
                </c:pt>
                <c:pt idx="5039">
                  <c:v>1394.0</c:v>
                </c:pt>
                <c:pt idx="5040">
                  <c:v>1395.0</c:v>
                </c:pt>
                <c:pt idx="5041">
                  <c:v>1396.0</c:v>
                </c:pt>
                <c:pt idx="5042">
                  <c:v>1397.0</c:v>
                </c:pt>
                <c:pt idx="5043">
                  <c:v>1397.0</c:v>
                </c:pt>
                <c:pt idx="5044">
                  <c:v>1397.0</c:v>
                </c:pt>
                <c:pt idx="5045">
                  <c:v>1397.0</c:v>
                </c:pt>
                <c:pt idx="5046">
                  <c:v>1397.0</c:v>
                </c:pt>
                <c:pt idx="5047">
                  <c:v>1397.0</c:v>
                </c:pt>
                <c:pt idx="5048">
                  <c:v>1398.0</c:v>
                </c:pt>
                <c:pt idx="5049">
                  <c:v>1398.0</c:v>
                </c:pt>
                <c:pt idx="5050">
                  <c:v>1398.0</c:v>
                </c:pt>
                <c:pt idx="5051">
                  <c:v>1398.0</c:v>
                </c:pt>
                <c:pt idx="5052">
                  <c:v>1398.0</c:v>
                </c:pt>
                <c:pt idx="5053">
                  <c:v>1398.0</c:v>
                </c:pt>
                <c:pt idx="5054">
                  <c:v>1399.0</c:v>
                </c:pt>
                <c:pt idx="5055">
                  <c:v>1399.0</c:v>
                </c:pt>
                <c:pt idx="5056">
                  <c:v>1399.0</c:v>
                </c:pt>
                <c:pt idx="5057">
                  <c:v>1399.0</c:v>
                </c:pt>
                <c:pt idx="5058">
                  <c:v>1399.0</c:v>
                </c:pt>
                <c:pt idx="5059">
                  <c:v>1400.0</c:v>
                </c:pt>
                <c:pt idx="5060">
                  <c:v>1401.0</c:v>
                </c:pt>
                <c:pt idx="5061">
                  <c:v>1401.0</c:v>
                </c:pt>
                <c:pt idx="5062">
                  <c:v>1401.0</c:v>
                </c:pt>
                <c:pt idx="5063">
                  <c:v>1401.0</c:v>
                </c:pt>
                <c:pt idx="5064">
                  <c:v>1402.0</c:v>
                </c:pt>
                <c:pt idx="5065">
                  <c:v>1403.0</c:v>
                </c:pt>
                <c:pt idx="5066">
                  <c:v>1403.0</c:v>
                </c:pt>
                <c:pt idx="5067">
                  <c:v>1404.0</c:v>
                </c:pt>
                <c:pt idx="5068">
                  <c:v>1404.0</c:v>
                </c:pt>
                <c:pt idx="5069">
                  <c:v>1404.0</c:v>
                </c:pt>
                <c:pt idx="5070">
                  <c:v>1404.0</c:v>
                </c:pt>
                <c:pt idx="5071">
                  <c:v>1404.0</c:v>
                </c:pt>
                <c:pt idx="5072">
                  <c:v>1404.0</c:v>
                </c:pt>
                <c:pt idx="5073">
                  <c:v>1404.0</c:v>
                </c:pt>
                <c:pt idx="5074">
                  <c:v>1404.0</c:v>
                </c:pt>
                <c:pt idx="5075">
                  <c:v>1405.0</c:v>
                </c:pt>
                <c:pt idx="5076">
                  <c:v>1405.0</c:v>
                </c:pt>
                <c:pt idx="5077">
                  <c:v>1405.0</c:v>
                </c:pt>
                <c:pt idx="5078">
                  <c:v>1405.0</c:v>
                </c:pt>
                <c:pt idx="5079">
                  <c:v>1405.0</c:v>
                </c:pt>
                <c:pt idx="5080">
                  <c:v>1406.0</c:v>
                </c:pt>
                <c:pt idx="5081">
                  <c:v>1406.0</c:v>
                </c:pt>
                <c:pt idx="5082">
                  <c:v>1406.0</c:v>
                </c:pt>
                <c:pt idx="5083">
                  <c:v>1407.0</c:v>
                </c:pt>
                <c:pt idx="5084">
                  <c:v>1408.0</c:v>
                </c:pt>
                <c:pt idx="5085">
                  <c:v>1409.0</c:v>
                </c:pt>
                <c:pt idx="5086">
                  <c:v>1410.0</c:v>
                </c:pt>
                <c:pt idx="5087">
                  <c:v>1411.0</c:v>
                </c:pt>
                <c:pt idx="5088">
                  <c:v>1412.0</c:v>
                </c:pt>
                <c:pt idx="5089">
                  <c:v>1413.0</c:v>
                </c:pt>
                <c:pt idx="5090">
                  <c:v>1414.0</c:v>
                </c:pt>
                <c:pt idx="5091">
                  <c:v>1415.0</c:v>
                </c:pt>
                <c:pt idx="5092">
                  <c:v>1416.0</c:v>
                </c:pt>
                <c:pt idx="5093">
                  <c:v>1417.0</c:v>
                </c:pt>
                <c:pt idx="5094">
                  <c:v>1417.0</c:v>
                </c:pt>
                <c:pt idx="5095">
                  <c:v>1417.0</c:v>
                </c:pt>
                <c:pt idx="5096">
                  <c:v>1418.0</c:v>
                </c:pt>
                <c:pt idx="5097">
                  <c:v>1418.0</c:v>
                </c:pt>
                <c:pt idx="5098">
                  <c:v>1419.0</c:v>
                </c:pt>
                <c:pt idx="5099">
                  <c:v>1419.0</c:v>
                </c:pt>
                <c:pt idx="5100">
                  <c:v>1419.0</c:v>
                </c:pt>
                <c:pt idx="5101">
                  <c:v>1420.0</c:v>
                </c:pt>
                <c:pt idx="5102">
                  <c:v>1421.0</c:v>
                </c:pt>
                <c:pt idx="5103">
                  <c:v>1421.0</c:v>
                </c:pt>
                <c:pt idx="5104">
                  <c:v>1421.0</c:v>
                </c:pt>
                <c:pt idx="5105">
                  <c:v>1421.0</c:v>
                </c:pt>
                <c:pt idx="5106">
                  <c:v>1422.0</c:v>
                </c:pt>
                <c:pt idx="5107">
                  <c:v>1423.0</c:v>
                </c:pt>
                <c:pt idx="5108">
                  <c:v>1424.0</c:v>
                </c:pt>
                <c:pt idx="5109">
                  <c:v>1424.0</c:v>
                </c:pt>
                <c:pt idx="5110">
                  <c:v>1424.0</c:v>
                </c:pt>
                <c:pt idx="5111">
                  <c:v>1425.0</c:v>
                </c:pt>
                <c:pt idx="5112">
                  <c:v>1426.0</c:v>
                </c:pt>
                <c:pt idx="5113">
                  <c:v>1427.0</c:v>
                </c:pt>
                <c:pt idx="5114">
                  <c:v>1427.0</c:v>
                </c:pt>
                <c:pt idx="5115">
                  <c:v>1427.0</c:v>
                </c:pt>
                <c:pt idx="5116">
                  <c:v>1428.0</c:v>
                </c:pt>
                <c:pt idx="5117">
                  <c:v>1428.0</c:v>
                </c:pt>
                <c:pt idx="5118">
                  <c:v>1429.0</c:v>
                </c:pt>
                <c:pt idx="5119">
                  <c:v>1430.0</c:v>
                </c:pt>
                <c:pt idx="5120">
                  <c:v>1431.0</c:v>
                </c:pt>
                <c:pt idx="5121">
                  <c:v>1431.0</c:v>
                </c:pt>
                <c:pt idx="5122">
                  <c:v>1431.0</c:v>
                </c:pt>
                <c:pt idx="5123">
                  <c:v>1431.0</c:v>
                </c:pt>
                <c:pt idx="5124">
                  <c:v>1432.0</c:v>
                </c:pt>
                <c:pt idx="5125">
                  <c:v>1432.0</c:v>
                </c:pt>
                <c:pt idx="5126">
                  <c:v>1432.0</c:v>
                </c:pt>
                <c:pt idx="5127">
                  <c:v>1432.0</c:v>
                </c:pt>
                <c:pt idx="5128">
                  <c:v>1432.0</c:v>
                </c:pt>
                <c:pt idx="5129">
                  <c:v>1432.0</c:v>
                </c:pt>
                <c:pt idx="5130">
                  <c:v>1432.0</c:v>
                </c:pt>
                <c:pt idx="5131">
                  <c:v>1432.0</c:v>
                </c:pt>
                <c:pt idx="5132">
                  <c:v>1432.0</c:v>
                </c:pt>
                <c:pt idx="5133">
                  <c:v>1432.0</c:v>
                </c:pt>
                <c:pt idx="5134">
                  <c:v>1432.0</c:v>
                </c:pt>
                <c:pt idx="5135">
                  <c:v>1432.0</c:v>
                </c:pt>
                <c:pt idx="5136">
                  <c:v>1432.0</c:v>
                </c:pt>
                <c:pt idx="5137">
                  <c:v>1432.0</c:v>
                </c:pt>
                <c:pt idx="5138">
                  <c:v>1432.0</c:v>
                </c:pt>
                <c:pt idx="5139">
                  <c:v>1432.0</c:v>
                </c:pt>
                <c:pt idx="5140">
                  <c:v>1432.0</c:v>
                </c:pt>
                <c:pt idx="5141">
                  <c:v>1432.0</c:v>
                </c:pt>
                <c:pt idx="5142">
                  <c:v>1432.0</c:v>
                </c:pt>
                <c:pt idx="5143">
                  <c:v>1432.0</c:v>
                </c:pt>
                <c:pt idx="5144">
                  <c:v>1432.0</c:v>
                </c:pt>
                <c:pt idx="5145">
                  <c:v>1432.0</c:v>
                </c:pt>
                <c:pt idx="5146">
                  <c:v>1432.0</c:v>
                </c:pt>
                <c:pt idx="5147">
                  <c:v>1432.0</c:v>
                </c:pt>
                <c:pt idx="5148">
                  <c:v>1432.0</c:v>
                </c:pt>
                <c:pt idx="5149">
                  <c:v>1432.0</c:v>
                </c:pt>
                <c:pt idx="5150">
                  <c:v>1432.0</c:v>
                </c:pt>
                <c:pt idx="5151">
                  <c:v>1432.0</c:v>
                </c:pt>
                <c:pt idx="5152">
                  <c:v>1432.0</c:v>
                </c:pt>
                <c:pt idx="5153">
                  <c:v>1433.0</c:v>
                </c:pt>
                <c:pt idx="5154">
                  <c:v>1434.0</c:v>
                </c:pt>
                <c:pt idx="5155">
                  <c:v>1435.0</c:v>
                </c:pt>
                <c:pt idx="5156">
                  <c:v>1435.0</c:v>
                </c:pt>
                <c:pt idx="5157">
                  <c:v>1435.0</c:v>
                </c:pt>
                <c:pt idx="5158">
                  <c:v>1435.0</c:v>
                </c:pt>
                <c:pt idx="5159">
                  <c:v>1435.0</c:v>
                </c:pt>
                <c:pt idx="5160">
                  <c:v>1435.0</c:v>
                </c:pt>
                <c:pt idx="5161">
                  <c:v>1436.0</c:v>
                </c:pt>
                <c:pt idx="5162">
                  <c:v>1436.0</c:v>
                </c:pt>
                <c:pt idx="5163">
                  <c:v>1436.0</c:v>
                </c:pt>
                <c:pt idx="5164">
                  <c:v>1436.0</c:v>
                </c:pt>
                <c:pt idx="5165">
                  <c:v>1436.0</c:v>
                </c:pt>
                <c:pt idx="5166">
                  <c:v>1436.0</c:v>
                </c:pt>
                <c:pt idx="5167">
                  <c:v>1437.0</c:v>
                </c:pt>
                <c:pt idx="5168">
                  <c:v>1437.0</c:v>
                </c:pt>
                <c:pt idx="5169">
                  <c:v>1437.0</c:v>
                </c:pt>
                <c:pt idx="5170">
                  <c:v>1437.0</c:v>
                </c:pt>
                <c:pt idx="5171">
                  <c:v>1437.0</c:v>
                </c:pt>
                <c:pt idx="5172">
                  <c:v>1437.0</c:v>
                </c:pt>
                <c:pt idx="5173">
                  <c:v>1437.0</c:v>
                </c:pt>
                <c:pt idx="5174">
                  <c:v>1437.0</c:v>
                </c:pt>
                <c:pt idx="5175">
                  <c:v>1438.0</c:v>
                </c:pt>
                <c:pt idx="5176">
                  <c:v>1438.0</c:v>
                </c:pt>
                <c:pt idx="5177">
                  <c:v>1438.0</c:v>
                </c:pt>
                <c:pt idx="5178">
                  <c:v>1438.0</c:v>
                </c:pt>
                <c:pt idx="5179">
                  <c:v>1438.0</c:v>
                </c:pt>
                <c:pt idx="5180">
                  <c:v>1438.0</c:v>
                </c:pt>
                <c:pt idx="5181">
                  <c:v>1438.0</c:v>
                </c:pt>
                <c:pt idx="5182">
                  <c:v>1438.0</c:v>
                </c:pt>
                <c:pt idx="5183">
                  <c:v>1438.0</c:v>
                </c:pt>
                <c:pt idx="5184">
                  <c:v>1438.0</c:v>
                </c:pt>
                <c:pt idx="5185">
                  <c:v>1438.0</c:v>
                </c:pt>
                <c:pt idx="5186">
                  <c:v>1438.0</c:v>
                </c:pt>
                <c:pt idx="5187">
                  <c:v>1438.0</c:v>
                </c:pt>
                <c:pt idx="5188">
                  <c:v>1439.0</c:v>
                </c:pt>
                <c:pt idx="5189">
                  <c:v>1439.0</c:v>
                </c:pt>
                <c:pt idx="5190">
                  <c:v>1439.0</c:v>
                </c:pt>
                <c:pt idx="5191">
                  <c:v>1439.0</c:v>
                </c:pt>
                <c:pt idx="5192">
                  <c:v>1439.0</c:v>
                </c:pt>
                <c:pt idx="5193">
                  <c:v>1439.0</c:v>
                </c:pt>
                <c:pt idx="5194">
                  <c:v>1440.0</c:v>
                </c:pt>
                <c:pt idx="5195">
                  <c:v>1441.0</c:v>
                </c:pt>
                <c:pt idx="5196">
                  <c:v>1441.0</c:v>
                </c:pt>
                <c:pt idx="5197">
                  <c:v>1441.0</c:v>
                </c:pt>
                <c:pt idx="5198">
                  <c:v>1441.0</c:v>
                </c:pt>
                <c:pt idx="5199">
                  <c:v>1442.0</c:v>
                </c:pt>
                <c:pt idx="5200">
                  <c:v>1443.0</c:v>
                </c:pt>
                <c:pt idx="5201">
                  <c:v>1443.0</c:v>
                </c:pt>
                <c:pt idx="5202">
                  <c:v>1443.0</c:v>
                </c:pt>
                <c:pt idx="5203">
                  <c:v>1444.0</c:v>
                </c:pt>
                <c:pt idx="5204">
                  <c:v>1444.0</c:v>
                </c:pt>
                <c:pt idx="5205">
                  <c:v>1445.0</c:v>
                </c:pt>
                <c:pt idx="5206">
                  <c:v>1445.0</c:v>
                </c:pt>
                <c:pt idx="5207">
                  <c:v>1446.0</c:v>
                </c:pt>
                <c:pt idx="5208">
                  <c:v>1446.0</c:v>
                </c:pt>
                <c:pt idx="5209">
                  <c:v>1446.0</c:v>
                </c:pt>
                <c:pt idx="5210">
                  <c:v>1446.0</c:v>
                </c:pt>
                <c:pt idx="5211">
                  <c:v>1446.0</c:v>
                </c:pt>
                <c:pt idx="5212">
                  <c:v>1446.0</c:v>
                </c:pt>
                <c:pt idx="5213">
                  <c:v>1447.0</c:v>
                </c:pt>
                <c:pt idx="5214">
                  <c:v>1448.0</c:v>
                </c:pt>
                <c:pt idx="5215">
                  <c:v>1448.0</c:v>
                </c:pt>
                <c:pt idx="5216">
                  <c:v>1448.0</c:v>
                </c:pt>
                <c:pt idx="5217">
                  <c:v>1448.0</c:v>
                </c:pt>
                <c:pt idx="5218">
                  <c:v>1448.0</c:v>
                </c:pt>
                <c:pt idx="5219">
                  <c:v>1448.0</c:v>
                </c:pt>
                <c:pt idx="5220">
                  <c:v>1448.0</c:v>
                </c:pt>
                <c:pt idx="5221">
                  <c:v>1448.0</c:v>
                </c:pt>
                <c:pt idx="5222">
                  <c:v>1448.0</c:v>
                </c:pt>
                <c:pt idx="5223">
                  <c:v>1448.0</c:v>
                </c:pt>
                <c:pt idx="5224">
                  <c:v>1449.0</c:v>
                </c:pt>
                <c:pt idx="5225">
                  <c:v>1449.0</c:v>
                </c:pt>
                <c:pt idx="5226">
                  <c:v>1449.0</c:v>
                </c:pt>
                <c:pt idx="5227">
                  <c:v>1449.0</c:v>
                </c:pt>
                <c:pt idx="5228">
                  <c:v>1449.0</c:v>
                </c:pt>
                <c:pt idx="5229">
                  <c:v>1450.0</c:v>
                </c:pt>
                <c:pt idx="5230">
                  <c:v>1451.0</c:v>
                </c:pt>
                <c:pt idx="5231">
                  <c:v>1452.0</c:v>
                </c:pt>
                <c:pt idx="5232">
                  <c:v>1453.0</c:v>
                </c:pt>
                <c:pt idx="5233">
                  <c:v>1454.0</c:v>
                </c:pt>
                <c:pt idx="5234">
                  <c:v>1455.0</c:v>
                </c:pt>
                <c:pt idx="5235">
                  <c:v>1456.0</c:v>
                </c:pt>
                <c:pt idx="5236">
                  <c:v>1457.0</c:v>
                </c:pt>
                <c:pt idx="5237">
                  <c:v>1457.0</c:v>
                </c:pt>
                <c:pt idx="5238">
                  <c:v>1458.0</c:v>
                </c:pt>
                <c:pt idx="5239">
                  <c:v>1458.0</c:v>
                </c:pt>
                <c:pt idx="5240">
                  <c:v>1458.0</c:v>
                </c:pt>
                <c:pt idx="5241">
                  <c:v>1458.0</c:v>
                </c:pt>
                <c:pt idx="5242">
                  <c:v>1459.0</c:v>
                </c:pt>
                <c:pt idx="5243">
                  <c:v>1459.0</c:v>
                </c:pt>
                <c:pt idx="5244">
                  <c:v>1459.0</c:v>
                </c:pt>
                <c:pt idx="5245">
                  <c:v>1459.0</c:v>
                </c:pt>
                <c:pt idx="5246">
                  <c:v>1459.0</c:v>
                </c:pt>
                <c:pt idx="5247">
                  <c:v>1459.0</c:v>
                </c:pt>
                <c:pt idx="5248">
                  <c:v>1460.0</c:v>
                </c:pt>
                <c:pt idx="5249">
                  <c:v>1460.0</c:v>
                </c:pt>
                <c:pt idx="5250">
                  <c:v>1461.0</c:v>
                </c:pt>
                <c:pt idx="5251">
                  <c:v>1462.0</c:v>
                </c:pt>
                <c:pt idx="5252">
                  <c:v>1463.0</c:v>
                </c:pt>
                <c:pt idx="5253">
                  <c:v>1464.0</c:v>
                </c:pt>
                <c:pt idx="5254">
                  <c:v>1464.0</c:v>
                </c:pt>
                <c:pt idx="5255">
                  <c:v>1465.0</c:v>
                </c:pt>
                <c:pt idx="5256">
                  <c:v>1465.0</c:v>
                </c:pt>
                <c:pt idx="5257">
                  <c:v>1465.0</c:v>
                </c:pt>
                <c:pt idx="5258">
                  <c:v>1466.0</c:v>
                </c:pt>
                <c:pt idx="5259">
                  <c:v>1466.0</c:v>
                </c:pt>
                <c:pt idx="5260">
                  <c:v>1466.0</c:v>
                </c:pt>
                <c:pt idx="5261">
                  <c:v>1466.0</c:v>
                </c:pt>
                <c:pt idx="5262">
                  <c:v>1466.0</c:v>
                </c:pt>
                <c:pt idx="5263">
                  <c:v>1466.0</c:v>
                </c:pt>
                <c:pt idx="5264">
                  <c:v>1467.0</c:v>
                </c:pt>
                <c:pt idx="5265">
                  <c:v>1468.0</c:v>
                </c:pt>
                <c:pt idx="5266">
                  <c:v>1469.0</c:v>
                </c:pt>
                <c:pt idx="5267">
                  <c:v>1469.0</c:v>
                </c:pt>
                <c:pt idx="5268">
                  <c:v>1470.0</c:v>
                </c:pt>
                <c:pt idx="5269">
                  <c:v>1471.0</c:v>
                </c:pt>
                <c:pt idx="5270">
                  <c:v>1472.0</c:v>
                </c:pt>
                <c:pt idx="5271">
                  <c:v>1473.0</c:v>
                </c:pt>
                <c:pt idx="5272">
                  <c:v>1473.0</c:v>
                </c:pt>
                <c:pt idx="5273">
                  <c:v>1473.0</c:v>
                </c:pt>
                <c:pt idx="5274">
                  <c:v>1473.0</c:v>
                </c:pt>
                <c:pt idx="5275">
                  <c:v>1474.0</c:v>
                </c:pt>
                <c:pt idx="5276">
                  <c:v>1474.0</c:v>
                </c:pt>
                <c:pt idx="5277">
                  <c:v>1475.0</c:v>
                </c:pt>
                <c:pt idx="5278">
                  <c:v>1475.0</c:v>
                </c:pt>
                <c:pt idx="5279">
                  <c:v>1476.0</c:v>
                </c:pt>
                <c:pt idx="5280">
                  <c:v>1476.0</c:v>
                </c:pt>
                <c:pt idx="5281">
                  <c:v>1476.0</c:v>
                </c:pt>
                <c:pt idx="5282">
                  <c:v>1477.0</c:v>
                </c:pt>
                <c:pt idx="5283">
                  <c:v>1478.0</c:v>
                </c:pt>
                <c:pt idx="5284">
                  <c:v>1479.0</c:v>
                </c:pt>
                <c:pt idx="5285">
                  <c:v>1479.0</c:v>
                </c:pt>
                <c:pt idx="5286">
                  <c:v>1479.0</c:v>
                </c:pt>
                <c:pt idx="5287">
                  <c:v>1479.0</c:v>
                </c:pt>
                <c:pt idx="5288">
                  <c:v>1479.0</c:v>
                </c:pt>
                <c:pt idx="5289">
                  <c:v>1480.0</c:v>
                </c:pt>
                <c:pt idx="5290">
                  <c:v>1481.0</c:v>
                </c:pt>
                <c:pt idx="5291">
                  <c:v>1482.0</c:v>
                </c:pt>
                <c:pt idx="5292">
                  <c:v>1482.0</c:v>
                </c:pt>
                <c:pt idx="5293">
                  <c:v>1482.0</c:v>
                </c:pt>
                <c:pt idx="5294">
                  <c:v>1483.0</c:v>
                </c:pt>
                <c:pt idx="5295">
                  <c:v>1484.0</c:v>
                </c:pt>
                <c:pt idx="5296">
                  <c:v>1485.0</c:v>
                </c:pt>
                <c:pt idx="5297">
                  <c:v>1485.0</c:v>
                </c:pt>
                <c:pt idx="5298">
                  <c:v>1485.0</c:v>
                </c:pt>
                <c:pt idx="5299">
                  <c:v>1485.0</c:v>
                </c:pt>
                <c:pt idx="5300">
                  <c:v>1485.0</c:v>
                </c:pt>
                <c:pt idx="5301">
                  <c:v>1486.0</c:v>
                </c:pt>
                <c:pt idx="5302">
                  <c:v>1487.0</c:v>
                </c:pt>
                <c:pt idx="5303">
                  <c:v>1487.0</c:v>
                </c:pt>
                <c:pt idx="5304">
                  <c:v>1487.0</c:v>
                </c:pt>
                <c:pt idx="5305">
                  <c:v>1487.0</c:v>
                </c:pt>
                <c:pt idx="5306">
                  <c:v>1487.0</c:v>
                </c:pt>
                <c:pt idx="5307">
                  <c:v>1487.0</c:v>
                </c:pt>
                <c:pt idx="5308">
                  <c:v>1487.0</c:v>
                </c:pt>
                <c:pt idx="5309">
                  <c:v>1487.0</c:v>
                </c:pt>
                <c:pt idx="5310">
                  <c:v>1487.0</c:v>
                </c:pt>
                <c:pt idx="5311">
                  <c:v>1487.0</c:v>
                </c:pt>
                <c:pt idx="5312">
                  <c:v>1487.0</c:v>
                </c:pt>
                <c:pt idx="5313">
                  <c:v>1487.0</c:v>
                </c:pt>
                <c:pt idx="5314">
                  <c:v>1487.0</c:v>
                </c:pt>
                <c:pt idx="5315">
                  <c:v>1487.0</c:v>
                </c:pt>
                <c:pt idx="5316">
                  <c:v>1487.0</c:v>
                </c:pt>
                <c:pt idx="5317">
                  <c:v>1487.0</c:v>
                </c:pt>
                <c:pt idx="5318">
                  <c:v>1487.0</c:v>
                </c:pt>
                <c:pt idx="5319">
                  <c:v>1487.0</c:v>
                </c:pt>
                <c:pt idx="5320">
                  <c:v>1487.0</c:v>
                </c:pt>
                <c:pt idx="5321">
                  <c:v>1487.0</c:v>
                </c:pt>
                <c:pt idx="5322">
                  <c:v>1487.0</c:v>
                </c:pt>
                <c:pt idx="5323">
                  <c:v>1487.0</c:v>
                </c:pt>
                <c:pt idx="5324">
                  <c:v>1488.0</c:v>
                </c:pt>
                <c:pt idx="5325">
                  <c:v>1488.0</c:v>
                </c:pt>
                <c:pt idx="5326">
                  <c:v>1488.0</c:v>
                </c:pt>
                <c:pt idx="5327">
                  <c:v>1488.0</c:v>
                </c:pt>
                <c:pt idx="5328">
                  <c:v>1488.0</c:v>
                </c:pt>
                <c:pt idx="5329">
                  <c:v>1488.0</c:v>
                </c:pt>
                <c:pt idx="5330">
                  <c:v>1488.0</c:v>
                </c:pt>
                <c:pt idx="5331">
                  <c:v>1488.0</c:v>
                </c:pt>
                <c:pt idx="5332">
                  <c:v>1488.0</c:v>
                </c:pt>
                <c:pt idx="5333">
                  <c:v>1488.0</c:v>
                </c:pt>
                <c:pt idx="5334">
                  <c:v>1488.0</c:v>
                </c:pt>
                <c:pt idx="5335">
                  <c:v>1489.0</c:v>
                </c:pt>
                <c:pt idx="5336">
                  <c:v>1489.0</c:v>
                </c:pt>
                <c:pt idx="5337">
                  <c:v>1489.0</c:v>
                </c:pt>
                <c:pt idx="5338">
                  <c:v>1489.0</c:v>
                </c:pt>
                <c:pt idx="5339">
                  <c:v>1489.0</c:v>
                </c:pt>
                <c:pt idx="5340">
                  <c:v>1489.0</c:v>
                </c:pt>
                <c:pt idx="5341">
                  <c:v>1489.0</c:v>
                </c:pt>
                <c:pt idx="5342">
                  <c:v>1489.0</c:v>
                </c:pt>
                <c:pt idx="5343">
                  <c:v>1489.0</c:v>
                </c:pt>
                <c:pt idx="5344">
                  <c:v>1489.0</c:v>
                </c:pt>
                <c:pt idx="5345">
                  <c:v>1489.0</c:v>
                </c:pt>
                <c:pt idx="5346">
                  <c:v>1490.0</c:v>
                </c:pt>
                <c:pt idx="5347">
                  <c:v>1491.0</c:v>
                </c:pt>
                <c:pt idx="5348">
                  <c:v>1492.0</c:v>
                </c:pt>
                <c:pt idx="5349">
                  <c:v>1492.0</c:v>
                </c:pt>
                <c:pt idx="5350">
                  <c:v>1493.0</c:v>
                </c:pt>
                <c:pt idx="5351">
                  <c:v>1494.0</c:v>
                </c:pt>
                <c:pt idx="5352">
                  <c:v>1495.0</c:v>
                </c:pt>
                <c:pt idx="5353">
                  <c:v>1496.0</c:v>
                </c:pt>
                <c:pt idx="5354">
                  <c:v>1497.0</c:v>
                </c:pt>
                <c:pt idx="5355">
                  <c:v>1497.0</c:v>
                </c:pt>
                <c:pt idx="5356">
                  <c:v>1497.0</c:v>
                </c:pt>
                <c:pt idx="5357">
                  <c:v>1498.0</c:v>
                </c:pt>
                <c:pt idx="5358">
                  <c:v>1498.0</c:v>
                </c:pt>
                <c:pt idx="5359">
                  <c:v>1499.0</c:v>
                </c:pt>
                <c:pt idx="5360">
                  <c:v>1500.0</c:v>
                </c:pt>
                <c:pt idx="5361">
                  <c:v>1501.0</c:v>
                </c:pt>
                <c:pt idx="5362">
                  <c:v>1501.0</c:v>
                </c:pt>
                <c:pt idx="5363">
                  <c:v>1502.0</c:v>
                </c:pt>
                <c:pt idx="5364">
                  <c:v>1503.0</c:v>
                </c:pt>
                <c:pt idx="5365">
                  <c:v>1503.0</c:v>
                </c:pt>
                <c:pt idx="5366">
                  <c:v>1504.0</c:v>
                </c:pt>
                <c:pt idx="5367">
                  <c:v>1504.0</c:v>
                </c:pt>
                <c:pt idx="5368">
                  <c:v>1504.0</c:v>
                </c:pt>
                <c:pt idx="5369">
                  <c:v>1504.0</c:v>
                </c:pt>
                <c:pt idx="5370">
                  <c:v>1504.0</c:v>
                </c:pt>
                <c:pt idx="5371">
                  <c:v>1504.0</c:v>
                </c:pt>
                <c:pt idx="5372">
                  <c:v>1504.0</c:v>
                </c:pt>
                <c:pt idx="5373">
                  <c:v>1504.0</c:v>
                </c:pt>
                <c:pt idx="5374">
                  <c:v>1504.0</c:v>
                </c:pt>
                <c:pt idx="5375">
                  <c:v>1504.0</c:v>
                </c:pt>
                <c:pt idx="5376">
                  <c:v>1504.0</c:v>
                </c:pt>
                <c:pt idx="5377">
                  <c:v>1504.0</c:v>
                </c:pt>
                <c:pt idx="5378">
                  <c:v>1504.0</c:v>
                </c:pt>
                <c:pt idx="5379">
                  <c:v>1504.0</c:v>
                </c:pt>
                <c:pt idx="5380">
                  <c:v>1504.0</c:v>
                </c:pt>
                <c:pt idx="5381">
                  <c:v>1504.0</c:v>
                </c:pt>
                <c:pt idx="5382">
                  <c:v>1504.0</c:v>
                </c:pt>
                <c:pt idx="5383">
                  <c:v>1504.0</c:v>
                </c:pt>
                <c:pt idx="5384">
                  <c:v>1504.0</c:v>
                </c:pt>
                <c:pt idx="5385">
                  <c:v>1504.0</c:v>
                </c:pt>
                <c:pt idx="5386">
                  <c:v>1504.0</c:v>
                </c:pt>
                <c:pt idx="5387">
                  <c:v>1504.0</c:v>
                </c:pt>
                <c:pt idx="5388">
                  <c:v>1504.0</c:v>
                </c:pt>
                <c:pt idx="5389">
                  <c:v>1505.0</c:v>
                </c:pt>
                <c:pt idx="5390">
                  <c:v>1506.0</c:v>
                </c:pt>
                <c:pt idx="5391">
                  <c:v>1506.0</c:v>
                </c:pt>
                <c:pt idx="5392">
                  <c:v>1506.0</c:v>
                </c:pt>
                <c:pt idx="5393">
                  <c:v>1506.0</c:v>
                </c:pt>
                <c:pt idx="5394">
                  <c:v>1506.0</c:v>
                </c:pt>
                <c:pt idx="5395">
                  <c:v>1506.0</c:v>
                </c:pt>
                <c:pt idx="5396">
                  <c:v>1506.0</c:v>
                </c:pt>
                <c:pt idx="5397">
                  <c:v>1506.0</c:v>
                </c:pt>
                <c:pt idx="5398">
                  <c:v>1506.0</c:v>
                </c:pt>
                <c:pt idx="5399">
                  <c:v>1507.0</c:v>
                </c:pt>
                <c:pt idx="5400">
                  <c:v>1507.0</c:v>
                </c:pt>
                <c:pt idx="5401">
                  <c:v>1508.0</c:v>
                </c:pt>
                <c:pt idx="5402">
                  <c:v>1509.0</c:v>
                </c:pt>
                <c:pt idx="5403">
                  <c:v>1509.0</c:v>
                </c:pt>
                <c:pt idx="5404">
                  <c:v>1509.0</c:v>
                </c:pt>
                <c:pt idx="5405">
                  <c:v>1509.0</c:v>
                </c:pt>
                <c:pt idx="5406">
                  <c:v>1509.0</c:v>
                </c:pt>
                <c:pt idx="5407">
                  <c:v>1509.0</c:v>
                </c:pt>
                <c:pt idx="5408">
                  <c:v>1509.0</c:v>
                </c:pt>
                <c:pt idx="5409">
                  <c:v>1509.0</c:v>
                </c:pt>
                <c:pt idx="5410">
                  <c:v>1509.0</c:v>
                </c:pt>
                <c:pt idx="5411">
                  <c:v>1509.0</c:v>
                </c:pt>
                <c:pt idx="5412">
                  <c:v>1509.0</c:v>
                </c:pt>
                <c:pt idx="5413">
                  <c:v>1509.0</c:v>
                </c:pt>
                <c:pt idx="5414">
                  <c:v>1509.0</c:v>
                </c:pt>
                <c:pt idx="5415">
                  <c:v>1509.0</c:v>
                </c:pt>
                <c:pt idx="5416">
                  <c:v>1510.0</c:v>
                </c:pt>
                <c:pt idx="5417">
                  <c:v>1510.0</c:v>
                </c:pt>
                <c:pt idx="5418">
                  <c:v>1510.0</c:v>
                </c:pt>
                <c:pt idx="5419">
                  <c:v>1510.0</c:v>
                </c:pt>
                <c:pt idx="5420">
                  <c:v>1510.0</c:v>
                </c:pt>
                <c:pt idx="5421">
                  <c:v>1510.0</c:v>
                </c:pt>
                <c:pt idx="5422">
                  <c:v>1511.0</c:v>
                </c:pt>
                <c:pt idx="5423">
                  <c:v>1511.0</c:v>
                </c:pt>
                <c:pt idx="5424">
                  <c:v>1512.0</c:v>
                </c:pt>
                <c:pt idx="5425">
                  <c:v>1512.0</c:v>
                </c:pt>
                <c:pt idx="5426">
                  <c:v>1512.0</c:v>
                </c:pt>
                <c:pt idx="5427">
                  <c:v>1512.0</c:v>
                </c:pt>
                <c:pt idx="5428">
                  <c:v>1512.0</c:v>
                </c:pt>
                <c:pt idx="5429">
                  <c:v>1513.0</c:v>
                </c:pt>
                <c:pt idx="5430">
                  <c:v>1514.0</c:v>
                </c:pt>
                <c:pt idx="5431">
                  <c:v>1514.0</c:v>
                </c:pt>
                <c:pt idx="5432">
                  <c:v>1514.0</c:v>
                </c:pt>
                <c:pt idx="5433">
                  <c:v>1515.0</c:v>
                </c:pt>
                <c:pt idx="5434">
                  <c:v>1515.0</c:v>
                </c:pt>
                <c:pt idx="5435">
                  <c:v>1516.0</c:v>
                </c:pt>
                <c:pt idx="5436">
                  <c:v>1517.0</c:v>
                </c:pt>
                <c:pt idx="5437">
                  <c:v>1518.0</c:v>
                </c:pt>
                <c:pt idx="5438">
                  <c:v>1518.0</c:v>
                </c:pt>
                <c:pt idx="5439">
                  <c:v>1518.0</c:v>
                </c:pt>
                <c:pt idx="5440">
                  <c:v>1518.0</c:v>
                </c:pt>
                <c:pt idx="5441">
                  <c:v>1519.0</c:v>
                </c:pt>
                <c:pt idx="5442">
                  <c:v>1519.0</c:v>
                </c:pt>
                <c:pt idx="5443">
                  <c:v>1520.0</c:v>
                </c:pt>
                <c:pt idx="5444">
                  <c:v>1520.0</c:v>
                </c:pt>
                <c:pt idx="5445">
                  <c:v>1521.0</c:v>
                </c:pt>
                <c:pt idx="5446">
                  <c:v>1521.0</c:v>
                </c:pt>
                <c:pt idx="5447">
                  <c:v>1521.0</c:v>
                </c:pt>
                <c:pt idx="5448">
                  <c:v>1522.0</c:v>
                </c:pt>
                <c:pt idx="5449">
                  <c:v>1522.0</c:v>
                </c:pt>
                <c:pt idx="5450">
                  <c:v>1522.0</c:v>
                </c:pt>
                <c:pt idx="5451">
                  <c:v>1523.0</c:v>
                </c:pt>
                <c:pt idx="5452">
                  <c:v>1523.0</c:v>
                </c:pt>
                <c:pt idx="5453">
                  <c:v>1524.0</c:v>
                </c:pt>
                <c:pt idx="5454">
                  <c:v>1525.0</c:v>
                </c:pt>
                <c:pt idx="5455">
                  <c:v>1525.0</c:v>
                </c:pt>
                <c:pt idx="5456">
                  <c:v>1525.0</c:v>
                </c:pt>
                <c:pt idx="5457">
                  <c:v>1525.0</c:v>
                </c:pt>
                <c:pt idx="5458">
                  <c:v>1526.0</c:v>
                </c:pt>
                <c:pt idx="5459">
                  <c:v>1527.0</c:v>
                </c:pt>
                <c:pt idx="5460">
                  <c:v>1528.0</c:v>
                </c:pt>
                <c:pt idx="5461">
                  <c:v>1528.0</c:v>
                </c:pt>
                <c:pt idx="5462">
                  <c:v>1528.0</c:v>
                </c:pt>
                <c:pt idx="5463">
                  <c:v>1528.0</c:v>
                </c:pt>
                <c:pt idx="5464">
                  <c:v>1528.0</c:v>
                </c:pt>
                <c:pt idx="5465">
                  <c:v>1528.0</c:v>
                </c:pt>
                <c:pt idx="5466">
                  <c:v>1528.0</c:v>
                </c:pt>
                <c:pt idx="5467">
                  <c:v>1528.0</c:v>
                </c:pt>
                <c:pt idx="5468">
                  <c:v>1528.0</c:v>
                </c:pt>
                <c:pt idx="5469">
                  <c:v>1528.0</c:v>
                </c:pt>
                <c:pt idx="5470">
                  <c:v>1528.0</c:v>
                </c:pt>
                <c:pt idx="5471">
                  <c:v>1528.0</c:v>
                </c:pt>
                <c:pt idx="5472">
                  <c:v>1528.0</c:v>
                </c:pt>
                <c:pt idx="5473">
                  <c:v>1529.0</c:v>
                </c:pt>
                <c:pt idx="5474">
                  <c:v>1529.0</c:v>
                </c:pt>
                <c:pt idx="5475">
                  <c:v>1529.0</c:v>
                </c:pt>
                <c:pt idx="5476">
                  <c:v>1529.0</c:v>
                </c:pt>
                <c:pt idx="5477">
                  <c:v>1529.0</c:v>
                </c:pt>
                <c:pt idx="5478">
                  <c:v>1529.0</c:v>
                </c:pt>
                <c:pt idx="5479">
                  <c:v>1529.0</c:v>
                </c:pt>
                <c:pt idx="5480">
                  <c:v>1529.0</c:v>
                </c:pt>
                <c:pt idx="5481">
                  <c:v>1529.0</c:v>
                </c:pt>
                <c:pt idx="5482">
                  <c:v>1529.0</c:v>
                </c:pt>
                <c:pt idx="5483">
                  <c:v>1529.0</c:v>
                </c:pt>
                <c:pt idx="5484">
                  <c:v>1529.0</c:v>
                </c:pt>
                <c:pt idx="5485">
                  <c:v>1529.0</c:v>
                </c:pt>
                <c:pt idx="5486">
                  <c:v>1530.0</c:v>
                </c:pt>
                <c:pt idx="5487">
                  <c:v>1531.0</c:v>
                </c:pt>
                <c:pt idx="5488">
                  <c:v>1531.0</c:v>
                </c:pt>
                <c:pt idx="5489">
                  <c:v>1531.0</c:v>
                </c:pt>
                <c:pt idx="5490">
                  <c:v>1531.0</c:v>
                </c:pt>
                <c:pt idx="5491">
                  <c:v>1532.0</c:v>
                </c:pt>
                <c:pt idx="5492">
                  <c:v>1532.0</c:v>
                </c:pt>
                <c:pt idx="5493">
                  <c:v>1532.0</c:v>
                </c:pt>
                <c:pt idx="5494">
                  <c:v>1532.0</c:v>
                </c:pt>
                <c:pt idx="5495">
                  <c:v>1532.0</c:v>
                </c:pt>
                <c:pt idx="5496">
                  <c:v>1532.0</c:v>
                </c:pt>
                <c:pt idx="5497">
                  <c:v>1532.0</c:v>
                </c:pt>
                <c:pt idx="5498">
                  <c:v>1532.0</c:v>
                </c:pt>
                <c:pt idx="5499">
                  <c:v>1532.0</c:v>
                </c:pt>
                <c:pt idx="5500">
                  <c:v>1532.0</c:v>
                </c:pt>
                <c:pt idx="5501">
                  <c:v>1532.0</c:v>
                </c:pt>
                <c:pt idx="5502">
                  <c:v>1533.0</c:v>
                </c:pt>
                <c:pt idx="5503">
                  <c:v>1533.0</c:v>
                </c:pt>
                <c:pt idx="5504">
                  <c:v>1533.0</c:v>
                </c:pt>
                <c:pt idx="5505">
                  <c:v>1533.0</c:v>
                </c:pt>
                <c:pt idx="5506">
                  <c:v>1534.0</c:v>
                </c:pt>
                <c:pt idx="5507">
                  <c:v>1535.0</c:v>
                </c:pt>
                <c:pt idx="5508">
                  <c:v>1535.0</c:v>
                </c:pt>
                <c:pt idx="5509">
                  <c:v>1535.0</c:v>
                </c:pt>
                <c:pt idx="5510">
                  <c:v>1535.0</c:v>
                </c:pt>
                <c:pt idx="5511">
                  <c:v>1535.0</c:v>
                </c:pt>
                <c:pt idx="5512">
                  <c:v>1535.0</c:v>
                </c:pt>
                <c:pt idx="5513">
                  <c:v>1535.0</c:v>
                </c:pt>
                <c:pt idx="5514">
                  <c:v>1535.0</c:v>
                </c:pt>
                <c:pt idx="5515">
                  <c:v>1535.0</c:v>
                </c:pt>
                <c:pt idx="5516">
                  <c:v>1535.0</c:v>
                </c:pt>
                <c:pt idx="5517">
                  <c:v>1535.0</c:v>
                </c:pt>
                <c:pt idx="5518">
                  <c:v>1535.0</c:v>
                </c:pt>
                <c:pt idx="5519">
                  <c:v>1535.0</c:v>
                </c:pt>
                <c:pt idx="5520">
                  <c:v>1535.0</c:v>
                </c:pt>
                <c:pt idx="5521">
                  <c:v>1535.0</c:v>
                </c:pt>
                <c:pt idx="5522">
                  <c:v>1535.0</c:v>
                </c:pt>
                <c:pt idx="5523">
                  <c:v>1535.0</c:v>
                </c:pt>
                <c:pt idx="5524">
                  <c:v>1535.0</c:v>
                </c:pt>
                <c:pt idx="5525">
                  <c:v>1535.0</c:v>
                </c:pt>
                <c:pt idx="5526">
                  <c:v>1535.0</c:v>
                </c:pt>
                <c:pt idx="5527">
                  <c:v>1536.0</c:v>
                </c:pt>
                <c:pt idx="5528">
                  <c:v>1536.0</c:v>
                </c:pt>
                <c:pt idx="5529">
                  <c:v>1536.0</c:v>
                </c:pt>
                <c:pt idx="5530">
                  <c:v>1536.0</c:v>
                </c:pt>
                <c:pt idx="5531">
                  <c:v>1536.0</c:v>
                </c:pt>
                <c:pt idx="5532">
                  <c:v>1536.0</c:v>
                </c:pt>
                <c:pt idx="5533">
                  <c:v>1536.0</c:v>
                </c:pt>
                <c:pt idx="5534">
                  <c:v>1537.0</c:v>
                </c:pt>
                <c:pt idx="5535">
                  <c:v>1537.0</c:v>
                </c:pt>
                <c:pt idx="5536">
                  <c:v>1538.0</c:v>
                </c:pt>
                <c:pt idx="5537">
                  <c:v>1538.0</c:v>
                </c:pt>
                <c:pt idx="5538">
                  <c:v>1538.0</c:v>
                </c:pt>
                <c:pt idx="5539">
                  <c:v>1538.0</c:v>
                </c:pt>
                <c:pt idx="5540">
                  <c:v>1539.0</c:v>
                </c:pt>
                <c:pt idx="5541">
                  <c:v>1539.0</c:v>
                </c:pt>
                <c:pt idx="5542">
                  <c:v>1540.0</c:v>
                </c:pt>
                <c:pt idx="5543">
                  <c:v>1541.0</c:v>
                </c:pt>
                <c:pt idx="5544">
                  <c:v>1541.0</c:v>
                </c:pt>
                <c:pt idx="5545">
                  <c:v>1542.0</c:v>
                </c:pt>
                <c:pt idx="5546">
                  <c:v>1543.0</c:v>
                </c:pt>
                <c:pt idx="5547">
                  <c:v>1543.0</c:v>
                </c:pt>
                <c:pt idx="5548">
                  <c:v>1543.0</c:v>
                </c:pt>
                <c:pt idx="5549">
                  <c:v>1544.0</c:v>
                </c:pt>
                <c:pt idx="5550">
                  <c:v>1544.0</c:v>
                </c:pt>
                <c:pt idx="5551">
                  <c:v>1544.0</c:v>
                </c:pt>
                <c:pt idx="5552">
                  <c:v>1544.0</c:v>
                </c:pt>
                <c:pt idx="5553">
                  <c:v>1544.0</c:v>
                </c:pt>
                <c:pt idx="5554">
                  <c:v>1544.0</c:v>
                </c:pt>
                <c:pt idx="5555">
                  <c:v>1544.0</c:v>
                </c:pt>
                <c:pt idx="5556">
                  <c:v>1544.0</c:v>
                </c:pt>
                <c:pt idx="5557">
                  <c:v>1544.0</c:v>
                </c:pt>
                <c:pt idx="5558">
                  <c:v>1544.0</c:v>
                </c:pt>
                <c:pt idx="5559">
                  <c:v>1544.0</c:v>
                </c:pt>
                <c:pt idx="5560">
                  <c:v>1544.0</c:v>
                </c:pt>
                <c:pt idx="5561">
                  <c:v>1545.0</c:v>
                </c:pt>
                <c:pt idx="5562">
                  <c:v>1545.0</c:v>
                </c:pt>
                <c:pt idx="5563">
                  <c:v>1545.0</c:v>
                </c:pt>
                <c:pt idx="5564">
                  <c:v>1545.0</c:v>
                </c:pt>
                <c:pt idx="5565">
                  <c:v>1545.0</c:v>
                </c:pt>
                <c:pt idx="5566">
                  <c:v>1545.0</c:v>
                </c:pt>
                <c:pt idx="5567">
                  <c:v>1545.0</c:v>
                </c:pt>
                <c:pt idx="5568">
                  <c:v>1545.0</c:v>
                </c:pt>
                <c:pt idx="5569">
                  <c:v>1545.0</c:v>
                </c:pt>
                <c:pt idx="5570">
                  <c:v>1545.0</c:v>
                </c:pt>
                <c:pt idx="5571">
                  <c:v>1545.0</c:v>
                </c:pt>
                <c:pt idx="5572">
                  <c:v>1545.0</c:v>
                </c:pt>
                <c:pt idx="5573">
                  <c:v>1546.0</c:v>
                </c:pt>
                <c:pt idx="5574">
                  <c:v>1546.0</c:v>
                </c:pt>
                <c:pt idx="5575">
                  <c:v>1547.0</c:v>
                </c:pt>
                <c:pt idx="5576">
                  <c:v>1548.0</c:v>
                </c:pt>
                <c:pt idx="5577">
                  <c:v>1548.0</c:v>
                </c:pt>
                <c:pt idx="5578">
                  <c:v>1548.0</c:v>
                </c:pt>
                <c:pt idx="5579">
                  <c:v>1549.0</c:v>
                </c:pt>
                <c:pt idx="5580">
                  <c:v>1549.0</c:v>
                </c:pt>
                <c:pt idx="5581">
                  <c:v>1549.0</c:v>
                </c:pt>
                <c:pt idx="5582">
                  <c:v>1549.0</c:v>
                </c:pt>
                <c:pt idx="5583">
                  <c:v>1549.0</c:v>
                </c:pt>
                <c:pt idx="5584">
                  <c:v>1549.0</c:v>
                </c:pt>
                <c:pt idx="5585">
                  <c:v>1550.0</c:v>
                </c:pt>
                <c:pt idx="5586">
                  <c:v>1550.0</c:v>
                </c:pt>
                <c:pt idx="5587">
                  <c:v>1550.0</c:v>
                </c:pt>
                <c:pt idx="5588">
                  <c:v>1550.0</c:v>
                </c:pt>
                <c:pt idx="5589">
                  <c:v>1550.0</c:v>
                </c:pt>
                <c:pt idx="5590">
                  <c:v>1550.0</c:v>
                </c:pt>
                <c:pt idx="5591">
                  <c:v>1550.0</c:v>
                </c:pt>
                <c:pt idx="5592">
                  <c:v>1550.0</c:v>
                </c:pt>
                <c:pt idx="5593">
                  <c:v>1550.0</c:v>
                </c:pt>
                <c:pt idx="5594">
                  <c:v>1550.0</c:v>
                </c:pt>
                <c:pt idx="5595">
                  <c:v>1550.0</c:v>
                </c:pt>
                <c:pt idx="5596">
                  <c:v>1550.0</c:v>
                </c:pt>
                <c:pt idx="5597">
                  <c:v>1550.0</c:v>
                </c:pt>
                <c:pt idx="5598">
                  <c:v>1550.0</c:v>
                </c:pt>
                <c:pt idx="5599">
                  <c:v>1550.0</c:v>
                </c:pt>
                <c:pt idx="5600">
                  <c:v>1550.0</c:v>
                </c:pt>
                <c:pt idx="5601">
                  <c:v>1550.0</c:v>
                </c:pt>
                <c:pt idx="5602">
                  <c:v>1550.0</c:v>
                </c:pt>
                <c:pt idx="5603">
                  <c:v>1550.0</c:v>
                </c:pt>
                <c:pt idx="5604">
                  <c:v>1550.0</c:v>
                </c:pt>
                <c:pt idx="5605">
                  <c:v>1550.0</c:v>
                </c:pt>
                <c:pt idx="5606">
                  <c:v>1550.0</c:v>
                </c:pt>
                <c:pt idx="5607">
                  <c:v>1550.0</c:v>
                </c:pt>
                <c:pt idx="5608">
                  <c:v>1550.0</c:v>
                </c:pt>
                <c:pt idx="5609">
                  <c:v>1551.0</c:v>
                </c:pt>
                <c:pt idx="5610">
                  <c:v>1552.0</c:v>
                </c:pt>
                <c:pt idx="5611">
                  <c:v>1553.0</c:v>
                </c:pt>
                <c:pt idx="5612">
                  <c:v>1554.0</c:v>
                </c:pt>
                <c:pt idx="5613">
                  <c:v>1555.0</c:v>
                </c:pt>
                <c:pt idx="5614">
                  <c:v>1556.0</c:v>
                </c:pt>
                <c:pt idx="5615">
                  <c:v>1557.0</c:v>
                </c:pt>
                <c:pt idx="5616">
                  <c:v>1558.0</c:v>
                </c:pt>
                <c:pt idx="5617">
                  <c:v>1559.0</c:v>
                </c:pt>
                <c:pt idx="5618">
                  <c:v>1560.0</c:v>
                </c:pt>
                <c:pt idx="5619">
                  <c:v>1561.0</c:v>
                </c:pt>
                <c:pt idx="5620">
                  <c:v>1562.0</c:v>
                </c:pt>
                <c:pt idx="5621">
                  <c:v>1562.0</c:v>
                </c:pt>
                <c:pt idx="5622">
                  <c:v>1563.0</c:v>
                </c:pt>
                <c:pt idx="5623">
                  <c:v>1563.0</c:v>
                </c:pt>
                <c:pt idx="5624">
                  <c:v>1563.0</c:v>
                </c:pt>
                <c:pt idx="5625">
                  <c:v>1563.0</c:v>
                </c:pt>
                <c:pt idx="5626">
                  <c:v>1563.0</c:v>
                </c:pt>
                <c:pt idx="5627">
                  <c:v>1563.0</c:v>
                </c:pt>
                <c:pt idx="5628">
                  <c:v>1563.0</c:v>
                </c:pt>
                <c:pt idx="5629">
                  <c:v>1563.0</c:v>
                </c:pt>
                <c:pt idx="5630">
                  <c:v>1563.0</c:v>
                </c:pt>
                <c:pt idx="5631">
                  <c:v>1564.0</c:v>
                </c:pt>
                <c:pt idx="5632">
                  <c:v>1564.0</c:v>
                </c:pt>
                <c:pt idx="5633">
                  <c:v>1565.0</c:v>
                </c:pt>
                <c:pt idx="5634">
                  <c:v>1565.0</c:v>
                </c:pt>
                <c:pt idx="5635">
                  <c:v>1566.0</c:v>
                </c:pt>
                <c:pt idx="5636">
                  <c:v>1567.0</c:v>
                </c:pt>
                <c:pt idx="5637">
                  <c:v>1567.0</c:v>
                </c:pt>
                <c:pt idx="5638">
                  <c:v>1568.0</c:v>
                </c:pt>
                <c:pt idx="5639">
                  <c:v>1568.0</c:v>
                </c:pt>
                <c:pt idx="5640">
                  <c:v>1568.0</c:v>
                </c:pt>
                <c:pt idx="5641">
                  <c:v>1569.0</c:v>
                </c:pt>
                <c:pt idx="5642">
                  <c:v>1570.0</c:v>
                </c:pt>
                <c:pt idx="5643">
                  <c:v>1571.0</c:v>
                </c:pt>
                <c:pt idx="5644">
                  <c:v>1571.0</c:v>
                </c:pt>
                <c:pt idx="5645">
                  <c:v>1572.0</c:v>
                </c:pt>
                <c:pt idx="5646">
                  <c:v>1573.0</c:v>
                </c:pt>
                <c:pt idx="5647">
                  <c:v>1573.0</c:v>
                </c:pt>
                <c:pt idx="5648">
                  <c:v>1574.0</c:v>
                </c:pt>
                <c:pt idx="5649">
                  <c:v>1575.0</c:v>
                </c:pt>
                <c:pt idx="5650">
                  <c:v>1576.0</c:v>
                </c:pt>
                <c:pt idx="5651">
                  <c:v>1577.0</c:v>
                </c:pt>
                <c:pt idx="5652">
                  <c:v>1578.0</c:v>
                </c:pt>
                <c:pt idx="5653">
                  <c:v>1578.0</c:v>
                </c:pt>
                <c:pt idx="5654">
                  <c:v>1579.0</c:v>
                </c:pt>
                <c:pt idx="5655">
                  <c:v>1580.0</c:v>
                </c:pt>
                <c:pt idx="5656">
                  <c:v>1580.0</c:v>
                </c:pt>
                <c:pt idx="5657">
                  <c:v>1580.0</c:v>
                </c:pt>
                <c:pt idx="5658">
                  <c:v>1581.0</c:v>
                </c:pt>
                <c:pt idx="5659">
                  <c:v>1581.0</c:v>
                </c:pt>
                <c:pt idx="5660">
                  <c:v>1581.0</c:v>
                </c:pt>
                <c:pt idx="5661">
                  <c:v>1581.0</c:v>
                </c:pt>
                <c:pt idx="5662">
                  <c:v>1581.0</c:v>
                </c:pt>
                <c:pt idx="5663">
                  <c:v>1582.0</c:v>
                </c:pt>
                <c:pt idx="5664">
                  <c:v>1582.0</c:v>
                </c:pt>
                <c:pt idx="5665">
                  <c:v>1583.0</c:v>
                </c:pt>
                <c:pt idx="5666">
                  <c:v>1583.0</c:v>
                </c:pt>
                <c:pt idx="5667">
                  <c:v>1583.0</c:v>
                </c:pt>
                <c:pt idx="5668">
                  <c:v>1583.0</c:v>
                </c:pt>
                <c:pt idx="5669">
                  <c:v>1583.0</c:v>
                </c:pt>
                <c:pt idx="5670">
                  <c:v>1583.0</c:v>
                </c:pt>
                <c:pt idx="5671">
                  <c:v>1583.0</c:v>
                </c:pt>
                <c:pt idx="5672">
                  <c:v>1583.0</c:v>
                </c:pt>
                <c:pt idx="5673">
                  <c:v>1583.0</c:v>
                </c:pt>
                <c:pt idx="5674">
                  <c:v>1583.0</c:v>
                </c:pt>
                <c:pt idx="5675">
                  <c:v>1583.0</c:v>
                </c:pt>
                <c:pt idx="5676">
                  <c:v>1583.0</c:v>
                </c:pt>
                <c:pt idx="5677">
                  <c:v>1583.0</c:v>
                </c:pt>
                <c:pt idx="5678">
                  <c:v>1583.0</c:v>
                </c:pt>
                <c:pt idx="5679">
                  <c:v>1583.0</c:v>
                </c:pt>
                <c:pt idx="5680">
                  <c:v>1584.0</c:v>
                </c:pt>
                <c:pt idx="5681">
                  <c:v>1585.0</c:v>
                </c:pt>
                <c:pt idx="5682">
                  <c:v>1585.0</c:v>
                </c:pt>
                <c:pt idx="5683">
                  <c:v>1586.0</c:v>
                </c:pt>
                <c:pt idx="5684">
                  <c:v>1587.0</c:v>
                </c:pt>
                <c:pt idx="5685">
                  <c:v>1587.0</c:v>
                </c:pt>
                <c:pt idx="5686">
                  <c:v>1587.0</c:v>
                </c:pt>
                <c:pt idx="5687">
                  <c:v>1587.0</c:v>
                </c:pt>
                <c:pt idx="5688">
                  <c:v>1588.0</c:v>
                </c:pt>
                <c:pt idx="5689">
                  <c:v>1589.0</c:v>
                </c:pt>
                <c:pt idx="5690">
                  <c:v>1589.0</c:v>
                </c:pt>
                <c:pt idx="5691">
                  <c:v>1590.0</c:v>
                </c:pt>
                <c:pt idx="5692">
                  <c:v>1591.0</c:v>
                </c:pt>
                <c:pt idx="5693">
                  <c:v>1591.0</c:v>
                </c:pt>
                <c:pt idx="5694">
                  <c:v>1591.0</c:v>
                </c:pt>
                <c:pt idx="5695">
                  <c:v>1592.0</c:v>
                </c:pt>
                <c:pt idx="5696">
                  <c:v>1593.0</c:v>
                </c:pt>
                <c:pt idx="5697">
                  <c:v>1594.0</c:v>
                </c:pt>
                <c:pt idx="5698">
                  <c:v>1594.0</c:v>
                </c:pt>
                <c:pt idx="5699">
                  <c:v>1595.0</c:v>
                </c:pt>
                <c:pt idx="5700">
                  <c:v>1595.0</c:v>
                </c:pt>
                <c:pt idx="5701">
                  <c:v>1596.0</c:v>
                </c:pt>
                <c:pt idx="5702">
                  <c:v>1596.0</c:v>
                </c:pt>
                <c:pt idx="5703">
                  <c:v>1596.0</c:v>
                </c:pt>
                <c:pt idx="5704">
                  <c:v>1596.0</c:v>
                </c:pt>
                <c:pt idx="5705">
                  <c:v>1596.0</c:v>
                </c:pt>
                <c:pt idx="5706">
                  <c:v>1597.0</c:v>
                </c:pt>
                <c:pt idx="5707">
                  <c:v>1598.0</c:v>
                </c:pt>
                <c:pt idx="5708">
                  <c:v>1598.0</c:v>
                </c:pt>
                <c:pt idx="5709">
                  <c:v>1598.0</c:v>
                </c:pt>
                <c:pt idx="5710">
                  <c:v>1598.0</c:v>
                </c:pt>
                <c:pt idx="5711">
                  <c:v>1598.0</c:v>
                </c:pt>
                <c:pt idx="5712">
                  <c:v>1598.0</c:v>
                </c:pt>
                <c:pt idx="5713">
                  <c:v>1598.0</c:v>
                </c:pt>
                <c:pt idx="5714">
                  <c:v>1598.0</c:v>
                </c:pt>
                <c:pt idx="5715">
                  <c:v>1598.0</c:v>
                </c:pt>
                <c:pt idx="5716">
                  <c:v>1598.0</c:v>
                </c:pt>
                <c:pt idx="5717">
                  <c:v>1598.0</c:v>
                </c:pt>
                <c:pt idx="5718">
                  <c:v>1598.0</c:v>
                </c:pt>
                <c:pt idx="5719">
                  <c:v>1598.0</c:v>
                </c:pt>
                <c:pt idx="5720">
                  <c:v>1599.0</c:v>
                </c:pt>
                <c:pt idx="5721">
                  <c:v>1599.0</c:v>
                </c:pt>
                <c:pt idx="5722">
                  <c:v>1599.0</c:v>
                </c:pt>
                <c:pt idx="5723">
                  <c:v>1600.0</c:v>
                </c:pt>
                <c:pt idx="5724">
                  <c:v>1600.0</c:v>
                </c:pt>
                <c:pt idx="5725">
                  <c:v>1600.0</c:v>
                </c:pt>
                <c:pt idx="5726">
                  <c:v>1600.0</c:v>
                </c:pt>
                <c:pt idx="5727">
                  <c:v>1601.0</c:v>
                </c:pt>
                <c:pt idx="5728">
                  <c:v>1601.0</c:v>
                </c:pt>
                <c:pt idx="5729">
                  <c:v>1601.0</c:v>
                </c:pt>
                <c:pt idx="5730">
                  <c:v>1601.0</c:v>
                </c:pt>
                <c:pt idx="5731">
                  <c:v>1601.0</c:v>
                </c:pt>
                <c:pt idx="5732">
                  <c:v>1602.0</c:v>
                </c:pt>
                <c:pt idx="5733">
                  <c:v>1602.0</c:v>
                </c:pt>
                <c:pt idx="5734">
                  <c:v>1602.0</c:v>
                </c:pt>
                <c:pt idx="5735">
                  <c:v>1602.0</c:v>
                </c:pt>
                <c:pt idx="5736">
                  <c:v>1602.0</c:v>
                </c:pt>
                <c:pt idx="5737">
                  <c:v>1602.0</c:v>
                </c:pt>
                <c:pt idx="5738">
                  <c:v>1602.0</c:v>
                </c:pt>
                <c:pt idx="5739">
                  <c:v>1602.0</c:v>
                </c:pt>
                <c:pt idx="5740">
                  <c:v>1602.0</c:v>
                </c:pt>
                <c:pt idx="5741">
                  <c:v>1602.0</c:v>
                </c:pt>
                <c:pt idx="5742">
                  <c:v>1602.0</c:v>
                </c:pt>
                <c:pt idx="5743">
                  <c:v>1602.0</c:v>
                </c:pt>
                <c:pt idx="5744">
                  <c:v>1602.0</c:v>
                </c:pt>
                <c:pt idx="5745">
                  <c:v>1602.0</c:v>
                </c:pt>
                <c:pt idx="5746">
                  <c:v>1602.0</c:v>
                </c:pt>
                <c:pt idx="5747">
                  <c:v>1603.0</c:v>
                </c:pt>
                <c:pt idx="5748">
                  <c:v>1604.0</c:v>
                </c:pt>
                <c:pt idx="5749">
                  <c:v>1604.0</c:v>
                </c:pt>
                <c:pt idx="5750">
                  <c:v>1604.0</c:v>
                </c:pt>
                <c:pt idx="5751">
                  <c:v>1605.0</c:v>
                </c:pt>
                <c:pt idx="5752">
                  <c:v>1605.0</c:v>
                </c:pt>
                <c:pt idx="5753">
                  <c:v>1605.0</c:v>
                </c:pt>
                <c:pt idx="5754">
                  <c:v>1605.0</c:v>
                </c:pt>
                <c:pt idx="5755">
                  <c:v>1605.0</c:v>
                </c:pt>
                <c:pt idx="5756">
                  <c:v>1606.0</c:v>
                </c:pt>
                <c:pt idx="5757">
                  <c:v>1606.0</c:v>
                </c:pt>
                <c:pt idx="5758">
                  <c:v>1606.0</c:v>
                </c:pt>
                <c:pt idx="5759">
                  <c:v>1606.0</c:v>
                </c:pt>
                <c:pt idx="5760">
                  <c:v>1606.0</c:v>
                </c:pt>
                <c:pt idx="5761">
                  <c:v>1607.0</c:v>
                </c:pt>
                <c:pt idx="5762">
                  <c:v>1607.0</c:v>
                </c:pt>
                <c:pt idx="5763">
                  <c:v>1607.0</c:v>
                </c:pt>
                <c:pt idx="5764">
                  <c:v>1607.0</c:v>
                </c:pt>
                <c:pt idx="5765">
                  <c:v>1607.0</c:v>
                </c:pt>
                <c:pt idx="5766">
                  <c:v>1607.0</c:v>
                </c:pt>
                <c:pt idx="5767">
                  <c:v>1607.0</c:v>
                </c:pt>
                <c:pt idx="5768">
                  <c:v>1607.0</c:v>
                </c:pt>
                <c:pt idx="5769">
                  <c:v>1607.0</c:v>
                </c:pt>
                <c:pt idx="5770">
                  <c:v>1607.0</c:v>
                </c:pt>
                <c:pt idx="5771">
                  <c:v>1607.0</c:v>
                </c:pt>
                <c:pt idx="5772">
                  <c:v>1607.0</c:v>
                </c:pt>
                <c:pt idx="5773">
                  <c:v>1607.0</c:v>
                </c:pt>
                <c:pt idx="5774">
                  <c:v>1607.0</c:v>
                </c:pt>
                <c:pt idx="5775">
                  <c:v>1607.0</c:v>
                </c:pt>
                <c:pt idx="5776">
                  <c:v>1607.0</c:v>
                </c:pt>
                <c:pt idx="5777">
                  <c:v>1607.0</c:v>
                </c:pt>
                <c:pt idx="5778">
                  <c:v>1608.0</c:v>
                </c:pt>
                <c:pt idx="5779">
                  <c:v>1608.0</c:v>
                </c:pt>
                <c:pt idx="5780">
                  <c:v>1608.0</c:v>
                </c:pt>
                <c:pt idx="5781">
                  <c:v>1608.0</c:v>
                </c:pt>
                <c:pt idx="5782">
                  <c:v>1609.0</c:v>
                </c:pt>
                <c:pt idx="5783">
                  <c:v>1609.0</c:v>
                </c:pt>
                <c:pt idx="5784">
                  <c:v>1610.0</c:v>
                </c:pt>
                <c:pt idx="5785">
                  <c:v>1610.0</c:v>
                </c:pt>
                <c:pt idx="5786">
                  <c:v>1610.0</c:v>
                </c:pt>
                <c:pt idx="5787">
                  <c:v>1610.0</c:v>
                </c:pt>
                <c:pt idx="5788">
                  <c:v>1610.0</c:v>
                </c:pt>
                <c:pt idx="5789">
                  <c:v>1610.0</c:v>
                </c:pt>
                <c:pt idx="5790">
                  <c:v>1610.0</c:v>
                </c:pt>
                <c:pt idx="5791">
                  <c:v>1610.0</c:v>
                </c:pt>
                <c:pt idx="5792">
                  <c:v>1610.0</c:v>
                </c:pt>
                <c:pt idx="5793">
                  <c:v>1611.0</c:v>
                </c:pt>
                <c:pt idx="5794">
                  <c:v>1611.0</c:v>
                </c:pt>
                <c:pt idx="5795">
                  <c:v>1611.0</c:v>
                </c:pt>
                <c:pt idx="5796">
                  <c:v>1611.0</c:v>
                </c:pt>
                <c:pt idx="5797">
                  <c:v>1611.0</c:v>
                </c:pt>
                <c:pt idx="5798">
                  <c:v>1612.0</c:v>
                </c:pt>
                <c:pt idx="5799">
                  <c:v>1613.0</c:v>
                </c:pt>
                <c:pt idx="5800">
                  <c:v>1613.0</c:v>
                </c:pt>
                <c:pt idx="5801">
                  <c:v>1613.0</c:v>
                </c:pt>
                <c:pt idx="5802">
                  <c:v>1613.0</c:v>
                </c:pt>
                <c:pt idx="5803">
                  <c:v>1613.0</c:v>
                </c:pt>
                <c:pt idx="5804">
                  <c:v>1613.0</c:v>
                </c:pt>
                <c:pt idx="5805">
                  <c:v>1614.0</c:v>
                </c:pt>
                <c:pt idx="5806">
                  <c:v>1614.0</c:v>
                </c:pt>
                <c:pt idx="5807">
                  <c:v>1615.0</c:v>
                </c:pt>
                <c:pt idx="5808">
                  <c:v>1615.0</c:v>
                </c:pt>
                <c:pt idx="5809">
                  <c:v>1615.0</c:v>
                </c:pt>
                <c:pt idx="5810">
                  <c:v>1615.0</c:v>
                </c:pt>
                <c:pt idx="5811">
                  <c:v>1616.0</c:v>
                </c:pt>
                <c:pt idx="5812">
                  <c:v>1617.0</c:v>
                </c:pt>
                <c:pt idx="5813">
                  <c:v>1617.0</c:v>
                </c:pt>
                <c:pt idx="5814">
                  <c:v>1617.0</c:v>
                </c:pt>
                <c:pt idx="5815">
                  <c:v>1617.0</c:v>
                </c:pt>
                <c:pt idx="5816">
                  <c:v>1618.0</c:v>
                </c:pt>
                <c:pt idx="5817">
                  <c:v>1618.0</c:v>
                </c:pt>
                <c:pt idx="5818">
                  <c:v>1618.0</c:v>
                </c:pt>
                <c:pt idx="5819">
                  <c:v>1618.0</c:v>
                </c:pt>
                <c:pt idx="5820">
                  <c:v>1618.0</c:v>
                </c:pt>
                <c:pt idx="5821">
                  <c:v>1619.0</c:v>
                </c:pt>
                <c:pt idx="5822">
                  <c:v>1620.0</c:v>
                </c:pt>
                <c:pt idx="5823">
                  <c:v>1621.0</c:v>
                </c:pt>
                <c:pt idx="5824">
                  <c:v>1621.0</c:v>
                </c:pt>
                <c:pt idx="5825">
                  <c:v>1622.0</c:v>
                </c:pt>
                <c:pt idx="5826">
                  <c:v>1622.0</c:v>
                </c:pt>
                <c:pt idx="5827">
                  <c:v>1622.0</c:v>
                </c:pt>
                <c:pt idx="5828">
                  <c:v>1622.0</c:v>
                </c:pt>
                <c:pt idx="5829">
                  <c:v>1622.0</c:v>
                </c:pt>
                <c:pt idx="5830">
                  <c:v>1623.0</c:v>
                </c:pt>
                <c:pt idx="5831">
                  <c:v>1623.0</c:v>
                </c:pt>
                <c:pt idx="5832">
                  <c:v>1623.0</c:v>
                </c:pt>
                <c:pt idx="5833">
                  <c:v>1623.0</c:v>
                </c:pt>
                <c:pt idx="5834">
                  <c:v>1623.0</c:v>
                </c:pt>
                <c:pt idx="5835">
                  <c:v>1623.0</c:v>
                </c:pt>
                <c:pt idx="5836">
                  <c:v>1623.0</c:v>
                </c:pt>
                <c:pt idx="5837">
                  <c:v>1623.0</c:v>
                </c:pt>
                <c:pt idx="5838">
                  <c:v>1623.0</c:v>
                </c:pt>
                <c:pt idx="5839">
                  <c:v>1623.0</c:v>
                </c:pt>
                <c:pt idx="5840">
                  <c:v>1624.0</c:v>
                </c:pt>
                <c:pt idx="5841">
                  <c:v>1624.0</c:v>
                </c:pt>
                <c:pt idx="5842">
                  <c:v>1624.0</c:v>
                </c:pt>
                <c:pt idx="5843">
                  <c:v>1624.0</c:v>
                </c:pt>
                <c:pt idx="5844">
                  <c:v>1624.0</c:v>
                </c:pt>
                <c:pt idx="5845">
                  <c:v>1624.0</c:v>
                </c:pt>
                <c:pt idx="5846">
                  <c:v>1624.0</c:v>
                </c:pt>
                <c:pt idx="5847">
                  <c:v>1624.0</c:v>
                </c:pt>
                <c:pt idx="5848">
                  <c:v>1624.0</c:v>
                </c:pt>
                <c:pt idx="5849">
                  <c:v>1624.0</c:v>
                </c:pt>
                <c:pt idx="5850">
                  <c:v>1624.0</c:v>
                </c:pt>
                <c:pt idx="5851">
                  <c:v>1625.0</c:v>
                </c:pt>
                <c:pt idx="5852">
                  <c:v>1625.0</c:v>
                </c:pt>
                <c:pt idx="5853">
                  <c:v>1625.0</c:v>
                </c:pt>
                <c:pt idx="5854">
                  <c:v>1626.0</c:v>
                </c:pt>
                <c:pt idx="5855">
                  <c:v>1626.0</c:v>
                </c:pt>
                <c:pt idx="5856">
                  <c:v>1627.0</c:v>
                </c:pt>
                <c:pt idx="5857">
                  <c:v>1627.0</c:v>
                </c:pt>
                <c:pt idx="5858">
                  <c:v>1628.0</c:v>
                </c:pt>
                <c:pt idx="5859">
                  <c:v>1629.0</c:v>
                </c:pt>
                <c:pt idx="5860">
                  <c:v>1630.0</c:v>
                </c:pt>
                <c:pt idx="5861">
                  <c:v>1631.0</c:v>
                </c:pt>
                <c:pt idx="5862">
                  <c:v>1632.0</c:v>
                </c:pt>
                <c:pt idx="5863">
                  <c:v>1633.0</c:v>
                </c:pt>
                <c:pt idx="5864">
                  <c:v>1634.0</c:v>
                </c:pt>
                <c:pt idx="5865">
                  <c:v>1635.0</c:v>
                </c:pt>
                <c:pt idx="5866">
                  <c:v>1636.0</c:v>
                </c:pt>
                <c:pt idx="5867">
                  <c:v>1637.0</c:v>
                </c:pt>
                <c:pt idx="5868">
                  <c:v>1638.0</c:v>
                </c:pt>
                <c:pt idx="5869">
                  <c:v>1639.0</c:v>
                </c:pt>
                <c:pt idx="5870">
                  <c:v>1640.0</c:v>
                </c:pt>
                <c:pt idx="5871">
                  <c:v>1640.0</c:v>
                </c:pt>
                <c:pt idx="5872">
                  <c:v>1640.0</c:v>
                </c:pt>
                <c:pt idx="5873">
                  <c:v>1641.0</c:v>
                </c:pt>
                <c:pt idx="5874">
                  <c:v>1642.0</c:v>
                </c:pt>
                <c:pt idx="5875">
                  <c:v>1643.0</c:v>
                </c:pt>
                <c:pt idx="5876">
                  <c:v>1644.0</c:v>
                </c:pt>
                <c:pt idx="5877">
                  <c:v>1645.0</c:v>
                </c:pt>
                <c:pt idx="5878">
                  <c:v>1646.0</c:v>
                </c:pt>
                <c:pt idx="5879">
                  <c:v>1647.0</c:v>
                </c:pt>
                <c:pt idx="5880">
                  <c:v>1648.0</c:v>
                </c:pt>
                <c:pt idx="5881">
                  <c:v>1648.0</c:v>
                </c:pt>
                <c:pt idx="5882">
                  <c:v>1649.0</c:v>
                </c:pt>
                <c:pt idx="5883">
                  <c:v>1650.0</c:v>
                </c:pt>
                <c:pt idx="5884">
                  <c:v>1650.0</c:v>
                </c:pt>
                <c:pt idx="5885">
                  <c:v>1650.0</c:v>
                </c:pt>
                <c:pt idx="5886">
                  <c:v>1650.0</c:v>
                </c:pt>
                <c:pt idx="5887">
                  <c:v>1651.0</c:v>
                </c:pt>
                <c:pt idx="5888">
                  <c:v>1652.0</c:v>
                </c:pt>
                <c:pt idx="5889">
                  <c:v>1653.0</c:v>
                </c:pt>
                <c:pt idx="5890">
                  <c:v>1654.0</c:v>
                </c:pt>
                <c:pt idx="5891">
                  <c:v>1654.0</c:v>
                </c:pt>
                <c:pt idx="5892">
                  <c:v>1655.0</c:v>
                </c:pt>
                <c:pt idx="5893">
                  <c:v>1655.0</c:v>
                </c:pt>
                <c:pt idx="5894">
                  <c:v>1656.0</c:v>
                </c:pt>
                <c:pt idx="5895">
                  <c:v>1656.0</c:v>
                </c:pt>
                <c:pt idx="5896">
                  <c:v>1656.0</c:v>
                </c:pt>
                <c:pt idx="5897">
                  <c:v>1657.0</c:v>
                </c:pt>
                <c:pt idx="5898">
                  <c:v>1658.0</c:v>
                </c:pt>
                <c:pt idx="5899">
                  <c:v>1659.0</c:v>
                </c:pt>
                <c:pt idx="5900">
                  <c:v>1660.0</c:v>
                </c:pt>
                <c:pt idx="5901">
                  <c:v>1661.0</c:v>
                </c:pt>
                <c:pt idx="5902">
                  <c:v>1661.0</c:v>
                </c:pt>
                <c:pt idx="5903">
                  <c:v>1662.0</c:v>
                </c:pt>
                <c:pt idx="5904">
                  <c:v>1662.0</c:v>
                </c:pt>
                <c:pt idx="5905">
                  <c:v>1662.0</c:v>
                </c:pt>
                <c:pt idx="5906">
                  <c:v>1663.0</c:v>
                </c:pt>
                <c:pt idx="5907">
                  <c:v>1663.0</c:v>
                </c:pt>
                <c:pt idx="5908">
                  <c:v>1664.0</c:v>
                </c:pt>
                <c:pt idx="5909">
                  <c:v>1664.0</c:v>
                </c:pt>
                <c:pt idx="5910">
                  <c:v>1664.0</c:v>
                </c:pt>
                <c:pt idx="5911">
                  <c:v>1664.0</c:v>
                </c:pt>
                <c:pt idx="5912">
                  <c:v>1665.0</c:v>
                </c:pt>
                <c:pt idx="5913">
                  <c:v>1665.0</c:v>
                </c:pt>
                <c:pt idx="5914">
                  <c:v>1665.0</c:v>
                </c:pt>
                <c:pt idx="5915">
                  <c:v>1665.0</c:v>
                </c:pt>
                <c:pt idx="5916">
                  <c:v>1665.0</c:v>
                </c:pt>
                <c:pt idx="5917">
                  <c:v>1665.0</c:v>
                </c:pt>
                <c:pt idx="5918">
                  <c:v>1665.0</c:v>
                </c:pt>
                <c:pt idx="5919">
                  <c:v>1666.0</c:v>
                </c:pt>
                <c:pt idx="5920">
                  <c:v>1666.0</c:v>
                </c:pt>
                <c:pt idx="5921">
                  <c:v>1666.0</c:v>
                </c:pt>
                <c:pt idx="5922">
                  <c:v>1666.0</c:v>
                </c:pt>
                <c:pt idx="5923">
                  <c:v>1666.0</c:v>
                </c:pt>
                <c:pt idx="5924">
                  <c:v>1666.0</c:v>
                </c:pt>
                <c:pt idx="5925">
                  <c:v>1666.0</c:v>
                </c:pt>
                <c:pt idx="5926">
                  <c:v>1667.0</c:v>
                </c:pt>
                <c:pt idx="5927">
                  <c:v>1667.0</c:v>
                </c:pt>
                <c:pt idx="5928">
                  <c:v>1667.0</c:v>
                </c:pt>
                <c:pt idx="5929">
                  <c:v>1667.0</c:v>
                </c:pt>
                <c:pt idx="5930">
                  <c:v>1667.0</c:v>
                </c:pt>
                <c:pt idx="5931">
                  <c:v>1667.0</c:v>
                </c:pt>
                <c:pt idx="5932">
                  <c:v>1668.0</c:v>
                </c:pt>
                <c:pt idx="5933">
                  <c:v>1668.0</c:v>
                </c:pt>
                <c:pt idx="5934">
                  <c:v>1668.0</c:v>
                </c:pt>
                <c:pt idx="5935">
                  <c:v>1669.0</c:v>
                </c:pt>
                <c:pt idx="5936">
                  <c:v>1669.0</c:v>
                </c:pt>
                <c:pt idx="5937">
                  <c:v>1669.0</c:v>
                </c:pt>
                <c:pt idx="5938">
                  <c:v>1669.0</c:v>
                </c:pt>
                <c:pt idx="5939">
                  <c:v>1669.0</c:v>
                </c:pt>
                <c:pt idx="5940">
                  <c:v>1669.0</c:v>
                </c:pt>
                <c:pt idx="5941">
                  <c:v>1669.0</c:v>
                </c:pt>
                <c:pt idx="5942">
                  <c:v>1669.0</c:v>
                </c:pt>
                <c:pt idx="5943">
                  <c:v>1669.0</c:v>
                </c:pt>
                <c:pt idx="5944">
                  <c:v>1669.0</c:v>
                </c:pt>
                <c:pt idx="5945">
                  <c:v>1669.0</c:v>
                </c:pt>
                <c:pt idx="5946">
                  <c:v>1670.0</c:v>
                </c:pt>
                <c:pt idx="5947">
                  <c:v>1670.0</c:v>
                </c:pt>
                <c:pt idx="5948">
                  <c:v>1670.0</c:v>
                </c:pt>
                <c:pt idx="5949">
                  <c:v>1670.0</c:v>
                </c:pt>
                <c:pt idx="5950">
                  <c:v>1670.0</c:v>
                </c:pt>
                <c:pt idx="5951">
                  <c:v>1671.0</c:v>
                </c:pt>
                <c:pt idx="5952">
                  <c:v>1671.0</c:v>
                </c:pt>
                <c:pt idx="5953">
                  <c:v>1671.0</c:v>
                </c:pt>
                <c:pt idx="5954">
                  <c:v>1672.0</c:v>
                </c:pt>
                <c:pt idx="5955">
                  <c:v>1672.0</c:v>
                </c:pt>
                <c:pt idx="5956">
                  <c:v>1672.0</c:v>
                </c:pt>
                <c:pt idx="5957">
                  <c:v>1673.0</c:v>
                </c:pt>
                <c:pt idx="5958">
                  <c:v>1674.0</c:v>
                </c:pt>
                <c:pt idx="5959">
                  <c:v>1675.0</c:v>
                </c:pt>
                <c:pt idx="5960">
                  <c:v>1675.0</c:v>
                </c:pt>
                <c:pt idx="5961">
                  <c:v>1675.0</c:v>
                </c:pt>
                <c:pt idx="5962">
                  <c:v>1675.0</c:v>
                </c:pt>
                <c:pt idx="5963">
                  <c:v>1675.0</c:v>
                </c:pt>
                <c:pt idx="5964">
                  <c:v>1676.0</c:v>
                </c:pt>
                <c:pt idx="5965">
                  <c:v>1676.0</c:v>
                </c:pt>
                <c:pt idx="5966">
                  <c:v>1677.0</c:v>
                </c:pt>
                <c:pt idx="5967">
                  <c:v>1678.0</c:v>
                </c:pt>
                <c:pt idx="5968">
                  <c:v>1679.0</c:v>
                </c:pt>
                <c:pt idx="5969">
                  <c:v>1679.0</c:v>
                </c:pt>
                <c:pt idx="5970">
                  <c:v>1679.0</c:v>
                </c:pt>
                <c:pt idx="5971">
                  <c:v>1679.0</c:v>
                </c:pt>
                <c:pt idx="5972">
                  <c:v>1679.0</c:v>
                </c:pt>
                <c:pt idx="5973">
                  <c:v>1679.0</c:v>
                </c:pt>
                <c:pt idx="5974">
                  <c:v>1679.0</c:v>
                </c:pt>
                <c:pt idx="5975">
                  <c:v>1680.0</c:v>
                </c:pt>
                <c:pt idx="5976">
                  <c:v>1680.0</c:v>
                </c:pt>
                <c:pt idx="5977">
                  <c:v>1680.0</c:v>
                </c:pt>
                <c:pt idx="5978">
                  <c:v>1680.0</c:v>
                </c:pt>
                <c:pt idx="5979">
                  <c:v>1680.0</c:v>
                </c:pt>
                <c:pt idx="5980">
                  <c:v>1680.0</c:v>
                </c:pt>
                <c:pt idx="5981">
                  <c:v>1680.0</c:v>
                </c:pt>
                <c:pt idx="5982">
                  <c:v>1681.0</c:v>
                </c:pt>
                <c:pt idx="5983">
                  <c:v>1682.0</c:v>
                </c:pt>
                <c:pt idx="5984">
                  <c:v>1683.0</c:v>
                </c:pt>
                <c:pt idx="5985">
                  <c:v>1684.0</c:v>
                </c:pt>
                <c:pt idx="5986">
                  <c:v>1684.0</c:v>
                </c:pt>
                <c:pt idx="5987">
                  <c:v>1684.0</c:v>
                </c:pt>
                <c:pt idx="5988">
                  <c:v>1684.0</c:v>
                </c:pt>
                <c:pt idx="5989">
                  <c:v>1685.0</c:v>
                </c:pt>
                <c:pt idx="5990">
                  <c:v>1685.0</c:v>
                </c:pt>
                <c:pt idx="5991">
                  <c:v>1686.0</c:v>
                </c:pt>
                <c:pt idx="5992">
                  <c:v>1686.0</c:v>
                </c:pt>
                <c:pt idx="5993">
                  <c:v>1686.0</c:v>
                </c:pt>
                <c:pt idx="5994">
                  <c:v>1687.0</c:v>
                </c:pt>
                <c:pt idx="5995">
                  <c:v>1687.0</c:v>
                </c:pt>
                <c:pt idx="5996">
                  <c:v>1687.0</c:v>
                </c:pt>
                <c:pt idx="5997">
                  <c:v>1687.0</c:v>
                </c:pt>
                <c:pt idx="5998">
                  <c:v>1687.0</c:v>
                </c:pt>
                <c:pt idx="5999">
                  <c:v>1687.0</c:v>
                </c:pt>
                <c:pt idx="6000">
                  <c:v>1687.0</c:v>
                </c:pt>
                <c:pt idx="6001">
                  <c:v>1688.0</c:v>
                </c:pt>
                <c:pt idx="6002">
                  <c:v>1688.0</c:v>
                </c:pt>
                <c:pt idx="6003">
                  <c:v>1688.0</c:v>
                </c:pt>
                <c:pt idx="6004">
                  <c:v>1688.0</c:v>
                </c:pt>
                <c:pt idx="6005">
                  <c:v>1688.0</c:v>
                </c:pt>
                <c:pt idx="6006">
                  <c:v>1688.0</c:v>
                </c:pt>
                <c:pt idx="6007">
                  <c:v>1688.0</c:v>
                </c:pt>
                <c:pt idx="6008">
                  <c:v>1688.0</c:v>
                </c:pt>
                <c:pt idx="6009">
                  <c:v>1689.0</c:v>
                </c:pt>
                <c:pt idx="6010">
                  <c:v>1690.0</c:v>
                </c:pt>
                <c:pt idx="6011">
                  <c:v>1691.0</c:v>
                </c:pt>
                <c:pt idx="6012">
                  <c:v>1691.0</c:v>
                </c:pt>
                <c:pt idx="6013">
                  <c:v>1691.0</c:v>
                </c:pt>
                <c:pt idx="6014">
                  <c:v>1692.0</c:v>
                </c:pt>
                <c:pt idx="6015">
                  <c:v>1692.0</c:v>
                </c:pt>
                <c:pt idx="6016">
                  <c:v>1692.0</c:v>
                </c:pt>
                <c:pt idx="6017">
                  <c:v>1692.0</c:v>
                </c:pt>
                <c:pt idx="6018">
                  <c:v>1692.0</c:v>
                </c:pt>
                <c:pt idx="6019">
                  <c:v>1693.0</c:v>
                </c:pt>
                <c:pt idx="6020">
                  <c:v>1693.0</c:v>
                </c:pt>
                <c:pt idx="6021">
                  <c:v>1693.0</c:v>
                </c:pt>
                <c:pt idx="6022">
                  <c:v>1693.0</c:v>
                </c:pt>
                <c:pt idx="6023">
                  <c:v>1693.0</c:v>
                </c:pt>
                <c:pt idx="6024">
                  <c:v>1693.0</c:v>
                </c:pt>
                <c:pt idx="6025">
                  <c:v>1693.0</c:v>
                </c:pt>
                <c:pt idx="6026">
                  <c:v>1693.0</c:v>
                </c:pt>
                <c:pt idx="6027">
                  <c:v>1693.0</c:v>
                </c:pt>
                <c:pt idx="6028">
                  <c:v>1694.0</c:v>
                </c:pt>
                <c:pt idx="6029">
                  <c:v>1694.0</c:v>
                </c:pt>
                <c:pt idx="6030">
                  <c:v>1695.0</c:v>
                </c:pt>
                <c:pt idx="6031">
                  <c:v>1695.0</c:v>
                </c:pt>
                <c:pt idx="6032">
                  <c:v>1695.0</c:v>
                </c:pt>
                <c:pt idx="6033">
                  <c:v>1695.0</c:v>
                </c:pt>
                <c:pt idx="6034">
                  <c:v>1696.0</c:v>
                </c:pt>
                <c:pt idx="6035">
                  <c:v>1697.0</c:v>
                </c:pt>
                <c:pt idx="6036">
                  <c:v>1698.0</c:v>
                </c:pt>
                <c:pt idx="6037">
                  <c:v>1698.0</c:v>
                </c:pt>
                <c:pt idx="6038">
                  <c:v>1699.0</c:v>
                </c:pt>
                <c:pt idx="6039">
                  <c:v>1699.0</c:v>
                </c:pt>
                <c:pt idx="6040">
                  <c:v>1699.0</c:v>
                </c:pt>
                <c:pt idx="6041">
                  <c:v>1700.0</c:v>
                </c:pt>
                <c:pt idx="6042">
                  <c:v>1700.0</c:v>
                </c:pt>
                <c:pt idx="6043">
                  <c:v>1701.0</c:v>
                </c:pt>
                <c:pt idx="6044">
                  <c:v>1702.0</c:v>
                </c:pt>
                <c:pt idx="6045">
                  <c:v>1703.0</c:v>
                </c:pt>
                <c:pt idx="6046">
                  <c:v>1703.0</c:v>
                </c:pt>
                <c:pt idx="6047">
                  <c:v>1703.0</c:v>
                </c:pt>
                <c:pt idx="6048">
                  <c:v>1703.0</c:v>
                </c:pt>
                <c:pt idx="6049">
                  <c:v>1703.0</c:v>
                </c:pt>
                <c:pt idx="6050">
                  <c:v>1704.0</c:v>
                </c:pt>
                <c:pt idx="6051">
                  <c:v>1705.0</c:v>
                </c:pt>
                <c:pt idx="6052">
                  <c:v>1706.0</c:v>
                </c:pt>
                <c:pt idx="6053">
                  <c:v>1707.0</c:v>
                </c:pt>
                <c:pt idx="6054">
                  <c:v>1707.0</c:v>
                </c:pt>
                <c:pt idx="6055">
                  <c:v>1708.0</c:v>
                </c:pt>
                <c:pt idx="6056">
                  <c:v>1709.0</c:v>
                </c:pt>
                <c:pt idx="6057">
                  <c:v>1709.0</c:v>
                </c:pt>
                <c:pt idx="6058">
                  <c:v>1709.0</c:v>
                </c:pt>
                <c:pt idx="6059">
                  <c:v>1709.0</c:v>
                </c:pt>
                <c:pt idx="6060">
                  <c:v>1710.0</c:v>
                </c:pt>
                <c:pt idx="6061">
                  <c:v>1710.0</c:v>
                </c:pt>
                <c:pt idx="6062">
                  <c:v>1710.0</c:v>
                </c:pt>
                <c:pt idx="6063">
                  <c:v>1710.0</c:v>
                </c:pt>
                <c:pt idx="6064">
                  <c:v>1710.0</c:v>
                </c:pt>
                <c:pt idx="6065">
                  <c:v>1710.0</c:v>
                </c:pt>
                <c:pt idx="6066">
                  <c:v>1710.0</c:v>
                </c:pt>
                <c:pt idx="6067">
                  <c:v>1710.0</c:v>
                </c:pt>
                <c:pt idx="6068">
                  <c:v>1710.0</c:v>
                </c:pt>
                <c:pt idx="6069">
                  <c:v>1710.0</c:v>
                </c:pt>
                <c:pt idx="6070">
                  <c:v>1710.0</c:v>
                </c:pt>
                <c:pt idx="6071">
                  <c:v>1710.0</c:v>
                </c:pt>
                <c:pt idx="6072">
                  <c:v>1710.0</c:v>
                </c:pt>
                <c:pt idx="6073">
                  <c:v>1710.0</c:v>
                </c:pt>
                <c:pt idx="6074">
                  <c:v>1710.0</c:v>
                </c:pt>
                <c:pt idx="6075">
                  <c:v>1711.0</c:v>
                </c:pt>
                <c:pt idx="6076">
                  <c:v>1711.0</c:v>
                </c:pt>
                <c:pt idx="6077">
                  <c:v>1711.0</c:v>
                </c:pt>
                <c:pt idx="6078">
                  <c:v>1711.0</c:v>
                </c:pt>
                <c:pt idx="6079">
                  <c:v>1712.0</c:v>
                </c:pt>
                <c:pt idx="6080">
                  <c:v>1712.0</c:v>
                </c:pt>
                <c:pt idx="6081">
                  <c:v>1712.0</c:v>
                </c:pt>
                <c:pt idx="6082">
                  <c:v>1712.0</c:v>
                </c:pt>
                <c:pt idx="6083">
                  <c:v>1712.0</c:v>
                </c:pt>
                <c:pt idx="6084">
                  <c:v>1712.0</c:v>
                </c:pt>
                <c:pt idx="6085">
                  <c:v>1712.0</c:v>
                </c:pt>
                <c:pt idx="6086">
                  <c:v>1712.0</c:v>
                </c:pt>
                <c:pt idx="6087">
                  <c:v>1712.0</c:v>
                </c:pt>
                <c:pt idx="6088">
                  <c:v>1712.0</c:v>
                </c:pt>
                <c:pt idx="6089">
                  <c:v>1712.0</c:v>
                </c:pt>
                <c:pt idx="6090">
                  <c:v>1712.0</c:v>
                </c:pt>
                <c:pt idx="6091">
                  <c:v>1712.0</c:v>
                </c:pt>
                <c:pt idx="6092">
                  <c:v>1712.0</c:v>
                </c:pt>
                <c:pt idx="6093">
                  <c:v>1712.0</c:v>
                </c:pt>
                <c:pt idx="6094">
                  <c:v>1712.0</c:v>
                </c:pt>
                <c:pt idx="6095">
                  <c:v>1712.0</c:v>
                </c:pt>
                <c:pt idx="6096">
                  <c:v>1712.0</c:v>
                </c:pt>
                <c:pt idx="6097">
                  <c:v>1712.0</c:v>
                </c:pt>
                <c:pt idx="6098">
                  <c:v>1712.0</c:v>
                </c:pt>
                <c:pt idx="6099">
                  <c:v>1712.0</c:v>
                </c:pt>
                <c:pt idx="6100">
                  <c:v>1712.0</c:v>
                </c:pt>
                <c:pt idx="6101">
                  <c:v>1713.0</c:v>
                </c:pt>
                <c:pt idx="6102">
                  <c:v>1713.0</c:v>
                </c:pt>
                <c:pt idx="6103">
                  <c:v>1713.0</c:v>
                </c:pt>
                <c:pt idx="6104">
                  <c:v>1714.0</c:v>
                </c:pt>
                <c:pt idx="6105">
                  <c:v>1715.0</c:v>
                </c:pt>
                <c:pt idx="6106">
                  <c:v>1716.0</c:v>
                </c:pt>
                <c:pt idx="6107">
                  <c:v>1716.0</c:v>
                </c:pt>
                <c:pt idx="6108">
                  <c:v>1716.0</c:v>
                </c:pt>
                <c:pt idx="6109">
                  <c:v>1717.0</c:v>
                </c:pt>
                <c:pt idx="6110">
                  <c:v>1718.0</c:v>
                </c:pt>
                <c:pt idx="6111">
                  <c:v>1718.0</c:v>
                </c:pt>
                <c:pt idx="6112">
                  <c:v>1718.0</c:v>
                </c:pt>
                <c:pt idx="6113">
                  <c:v>1718.0</c:v>
                </c:pt>
                <c:pt idx="6114">
                  <c:v>1718.0</c:v>
                </c:pt>
                <c:pt idx="6115">
                  <c:v>1718.0</c:v>
                </c:pt>
                <c:pt idx="6116">
                  <c:v>1719.0</c:v>
                </c:pt>
                <c:pt idx="6117">
                  <c:v>1719.0</c:v>
                </c:pt>
                <c:pt idx="6118">
                  <c:v>1719.0</c:v>
                </c:pt>
                <c:pt idx="6119">
                  <c:v>1719.0</c:v>
                </c:pt>
                <c:pt idx="6120">
                  <c:v>1720.0</c:v>
                </c:pt>
                <c:pt idx="6121">
                  <c:v>1721.0</c:v>
                </c:pt>
                <c:pt idx="6122">
                  <c:v>1721.0</c:v>
                </c:pt>
                <c:pt idx="6123">
                  <c:v>1721.0</c:v>
                </c:pt>
                <c:pt idx="6124">
                  <c:v>1721.0</c:v>
                </c:pt>
                <c:pt idx="6125">
                  <c:v>1721.0</c:v>
                </c:pt>
                <c:pt idx="6126">
                  <c:v>1721.0</c:v>
                </c:pt>
                <c:pt idx="6127">
                  <c:v>1722.0</c:v>
                </c:pt>
                <c:pt idx="6128">
                  <c:v>1723.0</c:v>
                </c:pt>
                <c:pt idx="6129">
                  <c:v>1724.0</c:v>
                </c:pt>
                <c:pt idx="6130">
                  <c:v>1724.0</c:v>
                </c:pt>
                <c:pt idx="6131">
                  <c:v>1725.0</c:v>
                </c:pt>
                <c:pt idx="6132">
                  <c:v>1726.0</c:v>
                </c:pt>
                <c:pt idx="6133">
                  <c:v>1726.0</c:v>
                </c:pt>
                <c:pt idx="6134">
                  <c:v>1727.0</c:v>
                </c:pt>
                <c:pt idx="6135">
                  <c:v>1728.0</c:v>
                </c:pt>
                <c:pt idx="6136">
                  <c:v>1728.0</c:v>
                </c:pt>
                <c:pt idx="6137">
                  <c:v>1728.0</c:v>
                </c:pt>
                <c:pt idx="6138">
                  <c:v>1728.0</c:v>
                </c:pt>
                <c:pt idx="6139">
                  <c:v>1729.0</c:v>
                </c:pt>
                <c:pt idx="6140">
                  <c:v>1730.0</c:v>
                </c:pt>
                <c:pt idx="6141">
                  <c:v>1730.0</c:v>
                </c:pt>
                <c:pt idx="6142">
                  <c:v>1731.0</c:v>
                </c:pt>
                <c:pt idx="6143">
                  <c:v>1732.0</c:v>
                </c:pt>
                <c:pt idx="6144">
                  <c:v>1732.0</c:v>
                </c:pt>
                <c:pt idx="6145">
                  <c:v>1732.0</c:v>
                </c:pt>
                <c:pt idx="6146">
                  <c:v>1732.0</c:v>
                </c:pt>
                <c:pt idx="6147">
                  <c:v>1733.0</c:v>
                </c:pt>
                <c:pt idx="6148">
                  <c:v>1734.0</c:v>
                </c:pt>
                <c:pt idx="6149">
                  <c:v>1735.0</c:v>
                </c:pt>
                <c:pt idx="6150">
                  <c:v>1735.0</c:v>
                </c:pt>
                <c:pt idx="6151">
                  <c:v>1736.0</c:v>
                </c:pt>
                <c:pt idx="6152">
                  <c:v>1737.0</c:v>
                </c:pt>
                <c:pt idx="6153">
                  <c:v>1738.0</c:v>
                </c:pt>
                <c:pt idx="6154">
                  <c:v>1739.0</c:v>
                </c:pt>
                <c:pt idx="6155">
                  <c:v>1740.0</c:v>
                </c:pt>
                <c:pt idx="6156">
                  <c:v>1740.0</c:v>
                </c:pt>
                <c:pt idx="6157">
                  <c:v>1740.0</c:v>
                </c:pt>
                <c:pt idx="6158">
                  <c:v>1740.0</c:v>
                </c:pt>
                <c:pt idx="6159">
                  <c:v>1740.0</c:v>
                </c:pt>
                <c:pt idx="6160">
                  <c:v>1741.0</c:v>
                </c:pt>
                <c:pt idx="6161">
                  <c:v>1741.0</c:v>
                </c:pt>
                <c:pt idx="6162">
                  <c:v>1741.0</c:v>
                </c:pt>
                <c:pt idx="6163">
                  <c:v>1741.0</c:v>
                </c:pt>
                <c:pt idx="6164">
                  <c:v>1741.0</c:v>
                </c:pt>
                <c:pt idx="6165">
                  <c:v>1741.0</c:v>
                </c:pt>
                <c:pt idx="6166">
                  <c:v>1741.0</c:v>
                </c:pt>
                <c:pt idx="6167">
                  <c:v>1742.0</c:v>
                </c:pt>
                <c:pt idx="6168">
                  <c:v>1742.0</c:v>
                </c:pt>
                <c:pt idx="6169">
                  <c:v>1742.0</c:v>
                </c:pt>
                <c:pt idx="6170">
                  <c:v>1742.0</c:v>
                </c:pt>
                <c:pt idx="6171">
                  <c:v>1742.0</c:v>
                </c:pt>
                <c:pt idx="6172">
                  <c:v>1743.0</c:v>
                </c:pt>
                <c:pt idx="6173">
                  <c:v>1743.0</c:v>
                </c:pt>
                <c:pt idx="6174">
                  <c:v>1743.0</c:v>
                </c:pt>
                <c:pt idx="6175">
                  <c:v>1744.0</c:v>
                </c:pt>
                <c:pt idx="6176">
                  <c:v>1745.0</c:v>
                </c:pt>
                <c:pt idx="6177">
                  <c:v>1746.0</c:v>
                </c:pt>
                <c:pt idx="6178">
                  <c:v>1746.0</c:v>
                </c:pt>
                <c:pt idx="6179">
                  <c:v>1746.0</c:v>
                </c:pt>
                <c:pt idx="6180">
                  <c:v>1747.0</c:v>
                </c:pt>
                <c:pt idx="6181">
                  <c:v>1747.0</c:v>
                </c:pt>
                <c:pt idx="6182">
                  <c:v>1748.0</c:v>
                </c:pt>
                <c:pt idx="6183">
                  <c:v>1748.0</c:v>
                </c:pt>
                <c:pt idx="6184">
                  <c:v>1749.0</c:v>
                </c:pt>
                <c:pt idx="6185">
                  <c:v>1750.0</c:v>
                </c:pt>
                <c:pt idx="6186">
                  <c:v>1751.0</c:v>
                </c:pt>
                <c:pt idx="6187">
                  <c:v>1752.0</c:v>
                </c:pt>
                <c:pt idx="6188">
                  <c:v>1752.0</c:v>
                </c:pt>
                <c:pt idx="6189">
                  <c:v>1752.0</c:v>
                </c:pt>
                <c:pt idx="6190">
                  <c:v>1752.0</c:v>
                </c:pt>
                <c:pt idx="6191">
                  <c:v>1753.0</c:v>
                </c:pt>
                <c:pt idx="6192">
                  <c:v>1754.0</c:v>
                </c:pt>
                <c:pt idx="6193">
                  <c:v>1754.0</c:v>
                </c:pt>
                <c:pt idx="6194">
                  <c:v>1754.0</c:v>
                </c:pt>
                <c:pt idx="6195">
                  <c:v>1755.0</c:v>
                </c:pt>
                <c:pt idx="6196">
                  <c:v>1755.0</c:v>
                </c:pt>
                <c:pt idx="6197">
                  <c:v>1756.0</c:v>
                </c:pt>
                <c:pt idx="6198">
                  <c:v>1757.0</c:v>
                </c:pt>
                <c:pt idx="6199">
                  <c:v>1757.0</c:v>
                </c:pt>
                <c:pt idx="6200">
                  <c:v>1757.0</c:v>
                </c:pt>
                <c:pt idx="6201">
                  <c:v>1757.0</c:v>
                </c:pt>
                <c:pt idx="6202">
                  <c:v>1757.0</c:v>
                </c:pt>
                <c:pt idx="6203">
                  <c:v>1757.0</c:v>
                </c:pt>
                <c:pt idx="6204">
                  <c:v>1757.0</c:v>
                </c:pt>
                <c:pt idx="6205">
                  <c:v>1758.0</c:v>
                </c:pt>
                <c:pt idx="6206">
                  <c:v>1758.0</c:v>
                </c:pt>
                <c:pt idx="6207">
                  <c:v>1758.0</c:v>
                </c:pt>
                <c:pt idx="6208">
                  <c:v>1758.0</c:v>
                </c:pt>
                <c:pt idx="6209">
                  <c:v>1759.0</c:v>
                </c:pt>
                <c:pt idx="6210">
                  <c:v>1759.0</c:v>
                </c:pt>
                <c:pt idx="6211">
                  <c:v>1760.0</c:v>
                </c:pt>
                <c:pt idx="6212">
                  <c:v>1760.0</c:v>
                </c:pt>
                <c:pt idx="6213">
                  <c:v>1760.0</c:v>
                </c:pt>
                <c:pt idx="6214">
                  <c:v>1760.0</c:v>
                </c:pt>
                <c:pt idx="6215">
                  <c:v>1760.0</c:v>
                </c:pt>
                <c:pt idx="6216">
                  <c:v>1760.0</c:v>
                </c:pt>
                <c:pt idx="6217">
                  <c:v>1760.0</c:v>
                </c:pt>
                <c:pt idx="6218">
                  <c:v>1760.0</c:v>
                </c:pt>
                <c:pt idx="6219">
                  <c:v>1760.0</c:v>
                </c:pt>
                <c:pt idx="6220">
                  <c:v>1761.0</c:v>
                </c:pt>
                <c:pt idx="6221">
                  <c:v>1762.0</c:v>
                </c:pt>
                <c:pt idx="6222">
                  <c:v>1763.0</c:v>
                </c:pt>
                <c:pt idx="6223">
                  <c:v>1764.0</c:v>
                </c:pt>
                <c:pt idx="6224">
                  <c:v>1764.0</c:v>
                </c:pt>
                <c:pt idx="6225">
                  <c:v>1764.0</c:v>
                </c:pt>
                <c:pt idx="6226">
                  <c:v>1765.0</c:v>
                </c:pt>
                <c:pt idx="6227">
                  <c:v>1765.0</c:v>
                </c:pt>
                <c:pt idx="6228">
                  <c:v>1765.0</c:v>
                </c:pt>
                <c:pt idx="6229">
                  <c:v>1766.0</c:v>
                </c:pt>
                <c:pt idx="6230">
                  <c:v>1766.0</c:v>
                </c:pt>
                <c:pt idx="6231">
                  <c:v>1767.0</c:v>
                </c:pt>
                <c:pt idx="6232">
                  <c:v>1767.0</c:v>
                </c:pt>
                <c:pt idx="6233">
                  <c:v>1768.0</c:v>
                </c:pt>
                <c:pt idx="6234">
                  <c:v>1768.0</c:v>
                </c:pt>
                <c:pt idx="6235">
                  <c:v>1769.0</c:v>
                </c:pt>
                <c:pt idx="6236">
                  <c:v>1769.0</c:v>
                </c:pt>
                <c:pt idx="6237">
                  <c:v>1770.0</c:v>
                </c:pt>
                <c:pt idx="6238">
                  <c:v>1770.0</c:v>
                </c:pt>
                <c:pt idx="6239">
                  <c:v>1770.0</c:v>
                </c:pt>
                <c:pt idx="6240">
                  <c:v>1771.0</c:v>
                </c:pt>
                <c:pt idx="6241">
                  <c:v>1771.0</c:v>
                </c:pt>
                <c:pt idx="6242">
                  <c:v>1771.0</c:v>
                </c:pt>
                <c:pt idx="6243">
                  <c:v>1771.0</c:v>
                </c:pt>
                <c:pt idx="6244">
                  <c:v>1771.0</c:v>
                </c:pt>
                <c:pt idx="6245">
                  <c:v>1771.0</c:v>
                </c:pt>
                <c:pt idx="6246">
                  <c:v>1771.0</c:v>
                </c:pt>
                <c:pt idx="6247">
                  <c:v>1771.0</c:v>
                </c:pt>
                <c:pt idx="6248">
                  <c:v>1771.0</c:v>
                </c:pt>
                <c:pt idx="6249">
                  <c:v>1771.0</c:v>
                </c:pt>
                <c:pt idx="6250">
                  <c:v>1771.0</c:v>
                </c:pt>
                <c:pt idx="6251">
                  <c:v>1771.0</c:v>
                </c:pt>
                <c:pt idx="6252">
                  <c:v>1771.0</c:v>
                </c:pt>
                <c:pt idx="6253">
                  <c:v>1771.0</c:v>
                </c:pt>
                <c:pt idx="6254">
                  <c:v>1772.0</c:v>
                </c:pt>
                <c:pt idx="6255">
                  <c:v>1772.0</c:v>
                </c:pt>
                <c:pt idx="6256">
                  <c:v>1772.0</c:v>
                </c:pt>
                <c:pt idx="6257">
                  <c:v>1773.0</c:v>
                </c:pt>
                <c:pt idx="6258">
                  <c:v>1773.0</c:v>
                </c:pt>
                <c:pt idx="6259">
                  <c:v>1773.0</c:v>
                </c:pt>
                <c:pt idx="6260">
                  <c:v>1773.0</c:v>
                </c:pt>
                <c:pt idx="6261">
                  <c:v>1773.0</c:v>
                </c:pt>
                <c:pt idx="6262">
                  <c:v>1773.0</c:v>
                </c:pt>
                <c:pt idx="6263">
                  <c:v>1773.0</c:v>
                </c:pt>
                <c:pt idx="6264">
                  <c:v>1773.0</c:v>
                </c:pt>
                <c:pt idx="6265">
                  <c:v>1773.0</c:v>
                </c:pt>
                <c:pt idx="6266">
                  <c:v>1773.0</c:v>
                </c:pt>
                <c:pt idx="6267">
                  <c:v>1774.0</c:v>
                </c:pt>
                <c:pt idx="6268">
                  <c:v>1774.0</c:v>
                </c:pt>
                <c:pt idx="6269">
                  <c:v>1774.0</c:v>
                </c:pt>
                <c:pt idx="6270">
                  <c:v>1774.0</c:v>
                </c:pt>
                <c:pt idx="6271">
                  <c:v>1774.0</c:v>
                </c:pt>
                <c:pt idx="6272">
                  <c:v>1775.0</c:v>
                </c:pt>
                <c:pt idx="6273">
                  <c:v>1775.0</c:v>
                </c:pt>
                <c:pt idx="6274">
                  <c:v>1775.0</c:v>
                </c:pt>
                <c:pt idx="6275">
                  <c:v>1776.0</c:v>
                </c:pt>
                <c:pt idx="6276">
                  <c:v>1776.0</c:v>
                </c:pt>
                <c:pt idx="6277">
                  <c:v>1776.0</c:v>
                </c:pt>
                <c:pt idx="6278">
                  <c:v>1776.0</c:v>
                </c:pt>
                <c:pt idx="6279">
                  <c:v>1776.0</c:v>
                </c:pt>
                <c:pt idx="6280">
                  <c:v>1776.0</c:v>
                </c:pt>
                <c:pt idx="6281">
                  <c:v>1776.0</c:v>
                </c:pt>
                <c:pt idx="6282">
                  <c:v>1776.0</c:v>
                </c:pt>
                <c:pt idx="6283">
                  <c:v>1777.0</c:v>
                </c:pt>
                <c:pt idx="6284">
                  <c:v>1777.0</c:v>
                </c:pt>
                <c:pt idx="6285">
                  <c:v>1777.0</c:v>
                </c:pt>
                <c:pt idx="6286">
                  <c:v>1777.0</c:v>
                </c:pt>
                <c:pt idx="6287">
                  <c:v>1777.0</c:v>
                </c:pt>
                <c:pt idx="6288">
                  <c:v>1777.0</c:v>
                </c:pt>
                <c:pt idx="6289">
                  <c:v>1777.0</c:v>
                </c:pt>
                <c:pt idx="6290">
                  <c:v>1777.0</c:v>
                </c:pt>
                <c:pt idx="6291">
                  <c:v>1777.0</c:v>
                </c:pt>
                <c:pt idx="6292">
                  <c:v>1777.0</c:v>
                </c:pt>
                <c:pt idx="6293">
                  <c:v>1777.0</c:v>
                </c:pt>
                <c:pt idx="6294">
                  <c:v>1777.0</c:v>
                </c:pt>
                <c:pt idx="6295">
                  <c:v>1777.0</c:v>
                </c:pt>
                <c:pt idx="6296">
                  <c:v>1777.0</c:v>
                </c:pt>
                <c:pt idx="6297">
                  <c:v>1777.0</c:v>
                </c:pt>
                <c:pt idx="6298">
                  <c:v>1777.0</c:v>
                </c:pt>
                <c:pt idx="6299">
                  <c:v>1777.0</c:v>
                </c:pt>
                <c:pt idx="6300">
                  <c:v>1777.0</c:v>
                </c:pt>
                <c:pt idx="6301">
                  <c:v>1777.0</c:v>
                </c:pt>
                <c:pt idx="6302">
                  <c:v>1777.0</c:v>
                </c:pt>
                <c:pt idx="6303">
                  <c:v>1777.0</c:v>
                </c:pt>
                <c:pt idx="6304">
                  <c:v>1778.0</c:v>
                </c:pt>
                <c:pt idx="6305">
                  <c:v>1778.0</c:v>
                </c:pt>
                <c:pt idx="6306">
                  <c:v>1778.0</c:v>
                </c:pt>
                <c:pt idx="6307">
                  <c:v>1778.0</c:v>
                </c:pt>
                <c:pt idx="6308">
                  <c:v>1778.0</c:v>
                </c:pt>
                <c:pt idx="6309">
                  <c:v>1778.0</c:v>
                </c:pt>
                <c:pt idx="6310">
                  <c:v>1778.0</c:v>
                </c:pt>
                <c:pt idx="6311">
                  <c:v>1779.0</c:v>
                </c:pt>
                <c:pt idx="6312">
                  <c:v>1779.0</c:v>
                </c:pt>
                <c:pt idx="6313">
                  <c:v>1779.0</c:v>
                </c:pt>
                <c:pt idx="6314">
                  <c:v>1779.0</c:v>
                </c:pt>
                <c:pt idx="6315">
                  <c:v>1779.0</c:v>
                </c:pt>
                <c:pt idx="6316">
                  <c:v>1779.0</c:v>
                </c:pt>
                <c:pt idx="6317">
                  <c:v>1780.0</c:v>
                </c:pt>
                <c:pt idx="6318">
                  <c:v>1780.0</c:v>
                </c:pt>
                <c:pt idx="6319">
                  <c:v>1781.0</c:v>
                </c:pt>
                <c:pt idx="6320">
                  <c:v>1782.0</c:v>
                </c:pt>
                <c:pt idx="6321">
                  <c:v>1783.0</c:v>
                </c:pt>
                <c:pt idx="6322">
                  <c:v>1783.0</c:v>
                </c:pt>
                <c:pt idx="6323">
                  <c:v>1783.0</c:v>
                </c:pt>
                <c:pt idx="6324">
                  <c:v>1783.0</c:v>
                </c:pt>
                <c:pt idx="6325">
                  <c:v>1783.0</c:v>
                </c:pt>
                <c:pt idx="6326">
                  <c:v>1784.0</c:v>
                </c:pt>
                <c:pt idx="6327">
                  <c:v>1784.0</c:v>
                </c:pt>
                <c:pt idx="6328">
                  <c:v>1784.0</c:v>
                </c:pt>
                <c:pt idx="6329">
                  <c:v>1784.0</c:v>
                </c:pt>
                <c:pt idx="6330">
                  <c:v>1784.0</c:v>
                </c:pt>
                <c:pt idx="6331">
                  <c:v>1784.0</c:v>
                </c:pt>
                <c:pt idx="6332">
                  <c:v>1785.0</c:v>
                </c:pt>
                <c:pt idx="6333">
                  <c:v>1785.0</c:v>
                </c:pt>
                <c:pt idx="6334">
                  <c:v>1786.0</c:v>
                </c:pt>
                <c:pt idx="6335">
                  <c:v>1787.0</c:v>
                </c:pt>
                <c:pt idx="6336">
                  <c:v>1787.0</c:v>
                </c:pt>
                <c:pt idx="6337">
                  <c:v>1787.0</c:v>
                </c:pt>
                <c:pt idx="6338">
                  <c:v>1788.0</c:v>
                </c:pt>
                <c:pt idx="6339">
                  <c:v>1788.0</c:v>
                </c:pt>
                <c:pt idx="6340">
                  <c:v>1788.0</c:v>
                </c:pt>
                <c:pt idx="6341">
                  <c:v>1788.0</c:v>
                </c:pt>
                <c:pt idx="6342">
                  <c:v>1789.0</c:v>
                </c:pt>
                <c:pt idx="6343">
                  <c:v>1790.0</c:v>
                </c:pt>
                <c:pt idx="6344">
                  <c:v>1790.0</c:v>
                </c:pt>
                <c:pt idx="6345">
                  <c:v>1790.0</c:v>
                </c:pt>
                <c:pt idx="6346">
                  <c:v>1790.0</c:v>
                </c:pt>
                <c:pt idx="6347">
                  <c:v>1790.0</c:v>
                </c:pt>
                <c:pt idx="6348">
                  <c:v>1790.0</c:v>
                </c:pt>
                <c:pt idx="6349">
                  <c:v>1790.0</c:v>
                </c:pt>
                <c:pt idx="6350">
                  <c:v>1790.0</c:v>
                </c:pt>
                <c:pt idx="6351">
                  <c:v>1791.0</c:v>
                </c:pt>
                <c:pt idx="6352">
                  <c:v>1792.0</c:v>
                </c:pt>
                <c:pt idx="6353">
                  <c:v>1792.0</c:v>
                </c:pt>
                <c:pt idx="6354">
                  <c:v>1792.0</c:v>
                </c:pt>
                <c:pt idx="6355">
                  <c:v>1792.0</c:v>
                </c:pt>
                <c:pt idx="6356">
                  <c:v>1793.0</c:v>
                </c:pt>
                <c:pt idx="6357">
                  <c:v>1793.0</c:v>
                </c:pt>
                <c:pt idx="6358">
                  <c:v>1794.0</c:v>
                </c:pt>
                <c:pt idx="6359">
                  <c:v>1794.0</c:v>
                </c:pt>
                <c:pt idx="6360">
                  <c:v>1794.0</c:v>
                </c:pt>
                <c:pt idx="6361">
                  <c:v>1794.0</c:v>
                </c:pt>
                <c:pt idx="6362">
                  <c:v>1794.0</c:v>
                </c:pt>
                <c:pt idx="6363">
                  <c:v>1794.0</c:v>
                </c:pt>
                <c:pt idx="6364">
                  <c:v>1794.0</c:v>
                </c:pt>
                <c:pt idx="6365">
                  <c:v>1794.0</c:v>
                </c:pt>
                <c:pt idx="6366">
                  <c:v>1794.0</c:v>
                </c:pt>
                <c:pt idx="6367">
                  <c:v>1794.0</c:v>
                </c:pt>
                <c:pt idx="6368">
                  <c:v>1794.0</c:v>
                </c:pt>
                <c:pt idx="6369">
                  <c:v>1795.0</c:v>
                </c:pt>
                <c:pt idx="6370">
                  <c:v>1796.0</c:v>
                </c:pt>
                <c:pt idx="6371">
                  <c:v>1797.0</c:v>
                </c:pt>
                <c:pt idx="6372">
                  <c:v>1797.0</c:v>
                </c:pt>
                <c:pt idx="6373">
                  <c:v>1797.0</c:v>
                </c:pt>
                <c:pt idx="6374">
                  <c:v>1798.0</c:v>
                </c:pt>
                <c:pt idx="6375">
                  <c:v>1799.0</c:v>
                </c:pt>
                <c:pt idx="6376">
                  <c:v>1800.0</c:v>
                </c:pt>
                <c:pt idx="6377">
                  <c:v>1801.0</c:v>
                </c:pt>
                <c:pt idx="6378">
                  <c:v>1802.0</c:v>
                </c:pt>
                <c:pt idx="6379">
                  <c:v>1802.0</c:v>
                </c:pt>
                <c:pt idx="6380">
                  <c:v>1803.0</c:v>
                </c:pt>
                <c:pt idx="6381">
                  <c:v>1803.0</c:v>
                </c:pt>
                <c:pt idx="6382">
                  <c:v>1803.0</c:v>
                </c:pt>
                <c:pt idx="6383">
                  <c:v>1803.0</c:v>
                </c:pt>
                <c:pt idx="6384">
                  <c:v>1803.0</c:v>
                </c:pt>
                <c:pt idx="6385">
                  <c:v>1804.0</c:v>
                </c:pt>
                <c:pt idx="6386">
                  <c:v>1805.0</c:v>
                </c:pt>
                <c:pt idx="6387">
                  <c:v>1806.0</c:v>
                </c:pt>
                <c:pt idx="6388">
                  <c:v>1807.0</c:v>
                </c:pt>
                <c:pt idx="6389">
                  <c:v>1807.0</c:v>
                </c:pt>
                <c:pt idx="6390">
                  <c:v>1808.0</c:v>
                </c:pt>
                <c:pt idx="6391">
                  <c:v>1809.0</c:v>
                </c:pt>
                <c:pt idx="6392">
                  <c:v>1810.0</c:v>
                </c:pt>
                <c:pt idx="6393">
                  <c:v>1810.0</c:v>
                </c:pt>
                <c:pt idx="6394">
                  <c:v>1811.0</c:v>
                </c:pt>
                <c:pt idx="6395">
                  <c:v>1812.0</c:v>
                </c:pt>
                <c:pt idx="6396">
                  <c:v>1813.0</c:v>
                </c:pt>
                <c:pt idx="6397">
                  <c:v>1813.0</c:v>
                </c:pt>
                <c:pt idx="6398">
                  <c:v>1814.0</c:v>
                </c:pt>
                <c:pt idx="6399">
                  <c:v>1814.0</c:v>
                </c:pt>
                <c:pt idx="6400">
                  <c:v>1814.0</c:v>
                </c:pt>
                <c:pt idx="6401">
                  <c:v>1815.0</c:v>
                </c:pt>
                <c:pt idx="6402">
                  <c:v>1815.0</c:v>
                </c:pt>
                <c:pt idx="6403">
                  <c:v>1815.0</c:v>
                </c:pt>
                <c:pt idx="6404">
                  <c:v>1815.0</c:v>
                </c:pt>
                <c:pt idx="6405">
                  <c:v>1815.0</c:v>
                </c:pt>
                <c:pt idx="6406">
                  <c:v>1815.0</c:v>
                </c:pt>
                <c:pt idx="6407">
                  <c:v>1816.0</c:v>
                </c:pt>
                <c:pt idx="6408">
                  <c:v>1816.0</c:v>
                </c:pt>
                <c:pt idx="6409">
                  <c:v>1817.0</c:v>
                </c:pt>
                <c:pt idx="6410">
                  <c:v>1818.0</c:v>
                </c:pt>
                <c:pt idx="6411">
                  <c:v>1818.0</c:v>
                </c:pt>
                <c:pt idx="6412">
                  <c:v>1819.0</c:v>
                </c:pt>
                <c:pt idx="6413">
                  <c:v>1819.0</c:v>
                </c:pt>
                <c:pt idx="6414">
                  <c:v>1819.0</c:v>
                </c:pt>
                <c:pt idx="6415">
                  <c:v>1820.0</c:v>
                </c:pt>
                <c:pt idx="6416">
                  <c:v>1820.0</c:v>
                </c:pt>
                <c:pt idx="6417">
                  <c:v>1821.0</c:v>
                </c:pt>
                <c:pt idx="6418">
                  <c:v>1822.0</c:v>
                </c:pt>
                <c:pt idx="6419">
                  <c:v>1822.0</c:v>
                </c:pt>
                <c:pt idx="6420">
                  <c:v>1822.0</c:v>
                </c:pt>
                <c:pt idx="6421">
                  <c:v>1822.0</c:v>
                </c:pt>
                <c:pt idx="6422">
                  <c:v>1822.0</c:v>
                </c:pt>
                <c:pt idx="6423">
                  <c:v>1822.0</c:v>
                </c:pt>
                <c:pt idx="6424">
                  <c:v>1822.0</c:v>
                </c:pt>
                <c:pt idx="6425">
                  <c:v>1822.0</c:v>
                </c:pt>
                <c:pt idx="6426">
                  <c:v>1822.0</c:v>
                </c:pt>
                <c:pt idx="6427">
                  <c:v>1823.0</c:v>
                </c:pt>
                <c:pt idx="6428">
                  <c:v>1823.0</c:v>
                </c:pt>
                <c:pt idx="6429">
                  <c:v>1823.0</c:v>
                </c:pt>
                <c:pt idx="6430">
                  <c:v>1823.0</c:v>
                </c:pt>
                <c:pt idx="6431">
                  <c:v>1823.0</c:v>
                </c:pt>
                <c:pt idx="6432">
                  <c:v>1823.0</c:v>
                </c:pt>
                <c:pt idx="6433">
                  <c:v>1823.0</c:v>
                </c:pt>
                <c:pt idx="6434">
                  <c:v>1823.0</c:v>
                </c:pt>
                <c:pt idx="6435">
                  <c:v>1824.0</c:v>
                </c:pt>
                <c:pt idx="6436">
                  <c:v>1824.0</c:v>
                </c:pt>
                <c:pt idx="6437">
                  <c:v>1824.0</c:v>
                </c:pt>
                <c:pt idx="6438">
                  <c:v>1825.0</c:v>
                </c:pt>
                <c:pt idx="6439">
                  <c:v>1825.0</c:v>
                </c:pt>
                <c:pt idx="6440">
                  <c:v>1825.0</c:v>
                </c:pt>
                <c:pt idx="6441">
                  <c:v>1825.0</c:v>
                </c:pt>
                <c:pt idx="6442">
                  <c:v>1825.0</c:v>
                </c:pt>
                <c:pt idx="6443">
                  <c:v>1825.0</c:v>
                </c:pt>
                <c:pt idx="6444">
                  <c:v>1825.0</c:v>
                </c:pt>
                <c:pt idx="6445">
                  <c:v>1825.0</c:v>
                </c:pt>
                <c:pt idx="6446">
                  <c:v>1825.0</c:v>
                </c:pt>
                <c:pt idx="6447">
                  <c:v>1825.0</c:v>
                </c:pt>
                <c:pt idx="6448">
                  <c:v>1825.0</c:v>
                </c:pt>
                <c:pt idx="6449">
                  <c:v>1825.0</c:v>
                </c:pt>
                <c:pt idx="6450">
                  <c:v>1825.0</c:v>
                </c:pt>
                <c:pt idx="6451">
                  <c:v>1826.0</c:v>
                </c:pt>
                <c:pt idx="6452">
                  <c:v>1826.0</c:v>
                </c:pt>
                <c:pt idx="6453">
                  <c:v>1826.0</c:v>
                </c:pt>
                <c:pt idx="6454">
                  <c:v>1826.0</c:v>
                </c:pt>
                <c:pt idx="6455">
                  <c:v>1827.0</c:v>
                </c:pt>
                <c:pt idx="6456">
                  <c:v>1827.0</c:v>
                </c:pt>
                <c:pt idx="6457">
                  <c:v>1827.0</c:v>
                </c:pt>
                <c:pt idx="6458">
                  <c:v>1827.0</c:v>
                </c:pt>
                <c:pt idx="6459">
                  <c:v>1827.0</c:v>
                </c:pt>
                <c:pt idx="6460">
                  <c:v>1828.0</c:v>
                </c:pt>
                <c:pt idx="6461">
                  <c:v>1828.0</c:v>
                </c:pt>
                <c:pt idx="6462">
                  <c:v>1828.0</c:v>
                </c:pt>
                <c:pt idx="6463">
                  <c:v>1828.0</c:v>
                </c:pt>
                <c:pt idx="6464">
                  <c:v>1828.0</c:v>
                </c:pt>
                <c:pt idx="6465">
                  <c:v>1828.0</c:v>
                </c:pt>
                <c:pt idx="6466">
                  <c:v>1828.0</c:v>
                </c:pt>
                <c:pt idx="6467">
                  <c:v>1828.0</c:v>
                </c:pt>
                <c:pt idx="6468">
                  <c:v>1828.0</c:v>
                </c:pt>
                <c:pt idx="6469">
                  <c:v>1828.0</c:v>
                </c:pt>
                <c:pt idx="6470">
                  <c:v>1828.0</c:v>
                </c:pt>
                <c:pt idx="6471">
                  <c:v>1829.0</c:v>
                </c:pt>
                <c:pt idx="6472">
                  <c:v>1829.0</c:v>
                </c:pt>
                <c:pt idx="6473">
                  <c:v>1829.0</c:v>
                </c:pt>
                <c:pt idx="6474">
                  <c:v>1829.0</c:v>
                </c:pt>
                <c:pt idx="6475">
                  <c:v>1830.0</c:v>
                </c:pt>
                <c:pt idx="6476">
                  <c:v>1830.0</c:v>
                </c:pt>
                <c:pt idx="6477">
                  <c:v>1830.0</c:v>
                </c:pt>
                <c:pt idx="6478">
                  <c:v>1830.0</c:v>
                </c:pt>
                <c:pt idx="6479">
                  <c:v>1830.0</c:v>
                </c:pt>
                <c:pt idx="6480">
                  <c:v>1830.0</c:v>
                </c:pt>
                <c:pt idx="6481">
                  <c:v>1830.0</c:v>
                </c:pt>
                <c:pt idx="6482">
                  <c:v>1830.0</c:v>
                </c:pt>
                <c:pt idx="6483">
                  <c:v>1830.0</c:v>
                </c:pt>
                <c:pt idx="6484">
                  <c:v>1830.0</c:v>
                </c:pt>
                <c:pt idx="6485">
                  <c:v>1830.0</c:v>
                </c:pt>
                <c:pt idx="6486">
                  <c:v>1830.0</c:v>
                </c:pt>
                <c:pt idx="6487">
                  <c:v>1830.0</c:v>
                </c:pt>
                <c:pt idx="6488">
                  <c:v>1830.0</c:v>
                </c:pt>
                <c:pt idx="6489">
                  <c:v>1830.0</c:v>
                </c:pt>
                <c:pt idx="6490">
                  <c:v>1830.0</c:v>
                </c:pt>
                <c:pt idx="6491">
                  <c:v>1831.0</c:v>
                </c:pt>
                <c:pt idx="6492">
                  <c:v>1831.0</c:v>
                </c:pt>
                <c:pt idx="6493">
                  <c:v>1831.0</c:v>
                </c:pt>
                <c:pt idx="6494">
                  <c:v>1832.0</c:v>
                </c:pt>
                <c:pt idx="6495">
                  <c:v>1832.0</c:v>
                </c:pt>
                <c:pt idx="6496">
                  <c:v>1832.0</c:v>
                </c:pt>
                <c:pt idx="6497">
                  <c:v>1832.0</c:v>
                </c:pt>
                <c:pt idx="6498">
                  <c:v>1832.0</c:v>
                </c:pt>
                <c:pt idx="6499">
                  <c:v>1833.0</c:v>
                </c:pt>
                <c:pt idx="6500">
                  <c:v>1834.0</c:v>
                </c:pt>
                <c:pt idx="6501">
                  <c:v>1834.0</c:v>
                </c:pt>
                <c:pt idx="6502">
                  <c:v>1835.0</c:v>
                </c:pt>
                <c:pt idx="6503">
                  <c:v>1836.0</c:v>
                </c:pt>
                <c:pt idx="6504">
                  <c:v>1836.0</c:v>
                </c:pt>
                <c:pt idx="6505">
                  <c:v>1836.0</c:v>
                </c:pt>
                <c:pt idx="6506">
                  <c:v>1836.0</c:v>
                </c:pt>
                <c:pt idx="6507">
                  <c:v>1836.0</c:v>
                </c:pt>
                <c:pt idx="6508">
                  <c:v>1836.0</c:v>
                </c:pt>
                <c:pt idx="6509">
                  <c:v>1837.0</c:v>
                </c:pt>
                <c:pt idx="6510">
                  <c:v>1837.0</c:v>
                </c:pt>
                <c:pt idx="6511">
                  <c:v>1837.0</c:v>
                </c:pt>
                <c:pt idx="6512">
                  <c:v>1838.0</c:v>
                </c:pt>
                <c:pt idx="6513">
                  <c:v>1838.0</c:v>
                </c:pt>
                <c:pt idx="6514">
                  <c:v>1838.0</c:v>
                </c:pt>
                <c:pt idx="6515">
                  <c:v>1838.0</c:v>
                </c:pt>
                <c:pt idx="6516">
                  <c:v>1838.0</c:v>
                </c:pt>
                <c:pt idx="6517">
                  <c:v>1838.0</c:v>
                </c:pt>
                <c:pt idx="6518">
                  <c:v>1839.0</c:v>
                </c:pt>
                <c:pt idx="6519">
                  <c:v>1840.0</c:v>
                </c:pt>
                <c:pt idx="6520">
                  <c:v>1840.0</c:v>
                </c:pt>
                <c:pt idx="6521">
                  <c:v>1840.0</c:v>
                </c:pt>
                <c:pt idx="6522">
                  <c:v>1840.0</c:v>
                </c:pt>
                <c:pt idx="6523">
                  <c:v>1840.0</c:v>
                </c:pt>
                <c:pt idx="6524">
                  <c:v>1841.0</c:v>
                </c:pt>
                <c:pt idx="6525">
                  <c:v>1842.0</c:v>
                </c:pt>
                <c:pt idx="6526">
                  <c:v>1842.0</c:v>
                </c:pt>
                <c:pt idx="6527">
                  <c:v>1842.0</c:v>
                </c:pt>
                <c:pt idx="6528">
                  <c:v>1842.0</c:v>
                </c:pt>
                <c:pt idx="6529">
                  <c:v>1842.0</c:v>
                </c:pt>
                <c:pt idx="6530">
                  <c:v>1842.0</c:v>
                </c:pt>
                <c:pt idx="6531">
                  <c:v>1843.0</c:v>
                </c:pt>
                <c:pt idx="6532">
                  <c:v>1844.0</c:v>
                </c:pt>
                <c:pt idx="6533">
                  <c:v>1844.0</c:v>
                </c:pt>
                <c:pt idx="6534">
                  <c:v>1845.0</c:v>
                </c:pt>
                <c:pt idx="6535">
                  <c:v>1846.0</c:v>
                </c:pt>
                <c:pt idx="6536">
                  <c:v>1846.0</c:v>
                </c:pt>
                <c:pt idx="6537">
                  <c:v>1846.0</c:v>
                </c:pt>
                <c:pt idx="6538">
                  <c:v>1846.0</c:v>
                </c:pt>
                <c:pt idx="6539">
                  <c:v>1847.0</c:v>
                </c:pt>
                <c:pt idx="6540">
                  <c:v>1847.0</c:v>
                </c:pt>
                <c:pt idx="6541">
                  <c:v>1847.0</c:v>
                </c:pt>
                <c:pt idx="6542">
                  <c:v>1847.0</c:v>
                </c:pt>
                <c:pt idx="6543">
                  <c:v>1847.0</c:v>
                </c:pt>
                <c:pt idx="6544">
                  <c:v>1847.0</c:v>
                </c:pt>
                <c:pt idx="6545">
                  <c:v>1847.0</c:v>
                </c:pt>
                <c:pt idx="6546">
                  <c:v>1847.0</c:v>
                </c:pt>
                <c:pt idx="6547">
                  <c:v>1848.0</c:v>
                </c:pt>
                <c:pt idx="6548">
                  <c:v>1849.0</c:v>
                </c:pt>
                <c:pt idx="6549">
                  <c:v>1849.0</c:v>
                </c:pt>
                <c:pt idx="6550">
                  <c:v>1850.0</c:v>
                </c:pt>
                <c:pt idx="6551">
                  <c:v>1851.0</c:v>
                </c:pt>
                <c:pt idx="6552">
                  <c:v>1851.0</c:v>
                </c:pt>
                <c:pt idx="6553">
                  <c:v>1851.0</c:v>
                </c:pt>
                <c:pt idx="6554">
                  <c:v>1851.0</c:v>
                </c:pt>
                <c:pt idx="6555">
                  <c:v>1851.0</c:v>
                </c:pt>
                <c:pt idx="6556">
                  <c:v>1851.0</c:v>
                </c:pt>
                <c:pt idx="6557">
                  <c:v>1851.0</c:v>
                </c:pt>
                <c:pt idx="6558">
                  <c:v>1851.0</c:v>
                </c:pt>
                <c:pt idx="6559">
                  <c:v>1851.0</c:v>
                </c:pt>
                <c:pt idx="6560">
                  <c:v>1851.0</c:v>
                </c:pt>
                <c:pt idx="6561">
                  <c:v>1851.0</c:v>
                </c:pt>
                <c:pt idx="6562">
                  <c:v>1851.0</c:v>
                </c:pt>
                <c:pt idx="6563">
                  <c:v>1852.0</c:v>
                </c:pt>
                <c:pt idx="6564">
                  <c:v>1852.0</c:v>
                </c:pt>
                <c:pt idx="6565">
                  <c:v>1852.0</c:v>
                </c:pt>
                <c:pt idx="6566">
                  <c:v>1853.0</c:v>
                </c:pt>
                <c:pt idx="6567">
                  <c:v>1853.0</c:v>
                </c:pt>
                <c:pt idx="6568">
                  <c:v>1853.0</c:v>
                </c:pt>
                <c:pt idx="6569">
                  <c:v>1853.0</c:v>
                </c:pt>
                <c:pt idx="6570">
                  <c:v>1854.0</c:v>
                </c:pt>
                <c:pt idx="6571">
                  <c:v>1855.0</c:v>
                </c:pt>
                <c:pt idx="6572">
                  <c:v>1856.0</c:v>
                </c:pt>
                <c:pt idx="6573">
                  <c:v>1857.0</c:v>
                </c:pt>
                <c:pt idx="6574">
                  <c:v>1858.0</c:v>
                </c:pt>
                <c:pt idx="6575">
                  <c:v>1859.0</c:v>
                </c:pt>
                <c:pt idx="6576">
                  <c:v>1859.0</c:v>
                </c:pt>
                <c:pt idx="6577">
                  <c:v>1860.0</c:v>
                </c:pt>
                <c:pt idx="6578">
                  <c:v>1860.0</c:v>
                </c:pt>
                <c:pt idx="6579">
                  <c:v>1861.0</c:v>
                </c:pt>
                <c:pt idx="6580">
                  <c:v>1862.0</c:v>
                </c:pt>
                <c:pt idx="6581">
                  <c:v>1863.0</c:v>
                </c:pt>
                <c:pt idx="6582">
                  <c:v>1864.0</c:v>
                </c:pt>
                <c:pt idx="6583">
                  <c:v>1864.0</c:v>
                </c:pt>
                <c:pt idx="6584">
                  <c:v>1865.0</c:v>
                </c:pt>
                <c:pt idx="6585">
                  <c:v>1866.0</c:v>
                </c:pt>
                <c:pt idx="6586">
                  <c:v>1866.0</c:v>
                </c:pt>
                <c:pt idx="6587">
                  <c:v>1866.0</c:v>
                </c:pt>
                <c:pt idx="6588">
                  <c:v>1866.0</c:v>
                </c:pt>
                <c:pt idx="6589">
                  <c:v>1867.0</c:v>
                </c:pt>
                <c:pt idx="6590">
                  <c:v>1867.0</c:v>
                </c:pt>
                <c:pt idx="6591">
                  <c:v>1868.0</c:v>
                </c:pt>
                <c:pt idx="6592">
                  <c:v>1869.0</c:v>
                </c:pt>
                <c:pt idx="6593">
                  <c:v>1870.0</c:v>
                </c:pt>
                <c:pt idx="6594">
                  <c:v>1870.0</c:v>
                </c:pt>
                <c:pt idx="6595">
                  <c:v>1871.0</c:v>
                </c:pt>
                <c:pt idx="6596">
                  <c:v>1872.0</c:v>
                </c:pt>
                <c:pt idx="6597">
                  <c:v>1872.0</c:v>
                </c:pt>
                <c:pt idx="6598">
                  <c:v>1872.0</c:v>
                </c:pt>
                <c:pt idx="6599">
                  <c:v>1872.0</c:v>
                </c:pt>
                <c:pt idx="6600">
                  <c:v>1873.0</c:v>
                </c:pt>
                <c:pt idx="6601">
                  <c:v>1874.0</c:v>
                </c:pt>
                <c:pt idx="6602">
                  <c:v>1875.0</c:v>
                </c:pt>
                <c:pt idx="6603">
                  <c:v>1875.0</c:v>
                </c:pt>
                <c:pt idx="6604">
                  <c:v>1876.0</c:v>
                </c:pt>
                <c:pt idx="6605">
                  <c:v>1877.0</c:v>
                </c:pt>
                <c:pt idx="6606">
                  <c:v>1878.0</c:v>
                </c:pt>
                <c:pt idx="6607">
                  <c:v>1879.0</c:v>
                </c:pt>
                <c:pt idx="6608">
                  <c:v>1880.0</c:v>
                </c:pt>
                <c:pt idx="6609">
                  <c:v>1881.0</c:v>
                </c:pt>
                <c:pt idx="6610">
                  <c:v>1882.0</c:v>
                </c:pt>
                <c:pt idx="6611">
                  <c:v>1883.0</c:v>
                </c:pt>
                <c:pt idx="6612">
                  <c:v>1883.0</c:v>
                </c:pt>
                <c:pt idx="6613">
                  <c:v>1883.0</c:v>
                </c:pt>
                <c:pt idx="6614">
                  <c:v>1883.0</c:v>
                </c:pt>
                <c:pt idx="6615">
                  <c:v>1883.0</c:v>
                </c:pt>
                <c:pt idx="6616">
                  <c:v>1883.0</c:v>
                </c:pt>
                <c:pt idx="6617">
                  <c:v>1884.0</c:v>
                </c:pt>
                <c:pt idx="6618">
                  <c:v>1884.0</c:v>
                </c:pt>
                <c:pt idx="6619">
                  <c:v>1884.0</c:v>
                </c:pt>
                <c:pt idx="6620">
                  <c:v>1884.0</c:v>
                </c:pt>
                <c:pt idx="6621">
                  <c:v>1884.0</c:v>
                </c:pt>
                <c:pt idx="6622">
                  <c:v>1884.0</c:v>
                </c:pt>
                <c:pt idx="6623">
                  <c:v>1885.0</c:v>
                </c:pt>
                <c:pt idx="6624">
                  <c:v>1885.0</c:v>
                </c:pt>
                <c:pt idx="6625">
                  <c:v>1885.0</c:v>
                </c:pt>
                <c:pt idx="6626">
                  <c:v>1885.0</c:v>
                </c:pt>
                <c:pt idx="6627">
                  <c:v>1885.0</c:v>
                </c:pt>
                <c:pt idx="6628">
                  <c:v>1885.0</c:v>
                </c:pt>
                <c:pt idx="6629">
                  <c:v>1885.0</c:v>
                </c:pt>
                <c:pt idx="6630">
                  <c:v>1885.0</c:v>
                </c:pt>
                <c:pt idx="6631">
                  <c:v>1885.0</c:v>
                </c:pt>
                <c:pt idx="6632">
                  <c:v>1885.0</c:v>
                </c:pt>
                <c:pt idx="6633">
                  <c:v>1885.0</c:v>
                </c:pt>
                <c:pt idx="6634">
                  <c:v>1885.0</c:v>
                </c:pt>
                <c:pt idx="6635">
                  <c:v>1885.0</c:v>
                </c:pt>
                <c:pt idx="6636">
                  <c:v>1885.0</c:v>
                </c:pt>
                <c:pt idx="6637">
                  <c:v>1885.0</c:v>
                </c:pt>
                <c:pt idx="6638">
                  <c:v>1885.0</c:v>
                </c:pt>
                <c:pt idx="6639">
                  <c:v>1885.0</c:v>
                </c:pt>
                <c:pt idx="6640">
                  <c:v>1885.0</c:v>
                </c:pt>
                <c:pt idx="6641">
                  <c:v>1885.0</c:v>
                </c:pt>
                <c:pt idx="6642">
                  <c:v>1886.0</c:v>
                </c:pt>
                <c:pt idx="6643">
                  <c:v>1886.0</c:v>
                </c:pt>
                <c:pt idx="6644">
                  <c:v>1886.0</c:v>
                </c:pt>
                <c:pt idx="6645">
                  <c:v>1887.0</c:v>
                </c:pt>
                <c:pt idx="6646">
                  <c:v>1888.0</c:v>
                </c:pt>
                <c:pt idx="6647">
                  <c:v>1888.0</c:v>
                </c:pt>
                <c:pt idx="6648">
                  <c:v>1889.0</c:v>
                </c:pt>
                <c:pt idx="6649">
                  <c:v>1890.0</c:v>
                </c:pt>
                <c:pt idx="6650">
                  <c:v>1891.0</c:v>
                </c:pt>
                <c:pt idx="6651">
                  <c:v>1892.0</c:v>
                </c:pt>
                <c:pt idx="6652">
                  <c:v>1893.0</c:v>
                </c:pt>
                <c:pt idx="6653">
                  <c:v>1894.0</c:v>
                </c:pt>
                <c:pt idx="6654">
                  <c:v>1895.0</c:v>
                </c:pt>
                <c:pt idx="6655">
                  <c:v>1896.0</c:v>
                </c:pt>
                <c:pt idx="6656">
                  <c:v>1896.0</c:v>
                </c:pt>
                <c:pt idx="6657">
                  <c:v>1896.0</c:v>
                </c:pt>
                <c:pt idx="6658">
                  <c:v>1897.0</c:v>
                </c:pt>
                <c:pt idx="6659">
                  <c:v>1897.0</c:v>
                </c:pt>
                <c:pt idx="6660">
                  <c:v>1898.0</c:v>
                </c:pt>
                <c:pt idx="6661">
                  <c:v>1898.0</c:v>
                </c:pt>
                <c:pt idx="6662">
                  <c:v>1899.0</c:v>
                </c:pt>
                <c:pt idx="6663">
                  <c:v>1899.0</c:v>
                </c:pt>
                <c:pt idx="6664">
                  <c:v>1899.0</c:v>
                </c:pt>
                <c:pt idx="6665">
                  <c:v>1900.0</c:v>
                </c:pt>
                <c:pt idx="6666">
                  <c:v>1900.0</c:v>
                </c:pt>
                <c:pt idx="6667">
                  <c:v>1900.0</c:v>
                </c:pt>
                <c:pt idx="6668">
                  <c:v>1900.0</c:v>
                </c:pt>
                <c:pt idx="6669">
                  <c:v>1901.0</c:v>
                </c:pt>
                <c:pt idx="6670">
                  <c:v>1902.0</c:v>
                </c:pt>
                <c:pt idx="6671">
                  <c:v>1902.0</c:v>
                </c:pt>
                <c:pt idx="6672">
                  <c:v>1902.0</c:v>
                </c:pt>
                <c:pt idx="6673">
                  <c:v>1903.0</c:v>
                </c:pt>
                <c:pt idx="6674">
                  <c:v>1903.0</c:v>
                </c:pt>
                <c:pt idx="6675">
                  <c:v>1904.0</c:v>
                </c:pt>
                <c:pt idx="6676">
                  <c:v>1905.0</c:v>
                </c:pt>
                <c:pt idx="6677">
                  <c:v>1906.0</c:v>
                </c:pt>
                <c:pt idx="6678">
                  <c:v>1907.0</c:v>
                </c:pt>
                <c:pt idx="6679">
                  <c:v>1908.0</c:v>
                </c:pt>
                <c:pt idx="6680">
                  <c:v>1909.0</c:v>
                </c:pt>
                <c:pt idx="6681">
                  <c:v>1910.0</c:v>
                </c:pt>
                <c:pt idx="6682">
                  <c:v>1910.0</c:v>
                </c:pt>
                <c:pt idx="6683">
                  <c:v>1910.0</c:v>
                </c:pt>
                <c:pt idx="6684">
                  <c:v>1910.0</c:v>
                </c:pt>
                <c:pt idx="6685">
                  <c:v>1910.0</c:v>
                </c:pt>
                <c:pt idx="6686">
                  <c:v>1911.0</c:v>
                </c:pt>
                <c:pt idx="6687">
                  <c:v>1911.0</c:v>
                </c:pt>
                <c:pt idx="6688">
                  <c:v>1912.0</c:v>
                </c:pt>
                <c:pt idx="6689">
                  <c:v>1912.0</c:v>
                </c:pt>
                <c:pt idx="6690">
                  <c:v>1913.0</c:v>
                </c:pt>
                <c:pt idx="6691">
                  <c:v>1914.0</c:v>
                </c:pt>
                <c:pt idx="6692">
                  <c:v>1914.0</c:v>
                </c:pt>
                <c:pt idx="6693">
                  <c:v>1914.0</c:v>
                </c:pt>
                <c:pt idx="6694">
                  <c:v>1914.0</c:v>
                </c:pt>
                <c:pt idx="6695">
                  <c:v>1915.0</c:v>
                </c:pt>
                <c:pt idx="6696">
                  <c:v>1916.0</c:v>
                </c:pt>
                <c:pt idx="6697">
                  <c:v>1917.0</c:v>
                </c:pt>
                <c:pt idx="6698">
                  <c:v>1918.0</c:v>
                </c:pt>
                <c:pt idx="6699">
                  <c:v>1918.0</c:v>
                </c:pt>
                <c:pt idx="6700">
                  <c:v>1918.0</c:v>
                </c:pt>
                <c:pt idx="6701">
                  <c:v>1919.0</c:v>
                </c:pt>
                <c:pt idx="6702">
                  <c:v>1919.0</c:v>
                </c:pt>
                <c:pt idx="6703">
                  <c:v>1919.0</c:v>
                </c:pt>
                <c:pt idx="6704">
                  <c:v>1919.0</c:v>
                </c:pt>
                <c:pt idx="6705">
                  <c:v>1920.0</c:v>
                </c:pt>
                <c:pt idx="6706">
                  <c:v>1921.0</c:v>
                </c:pt>
                <c:pt idx="6707">
                  <c:v>1921.0</c:v>
                </c:pt>
                <c:pt idx="6708">
                  <c:v>1921.0</c:v>
                </c:pt>
                <c:pt idx="6709">
                  <c:v>1921.0</c:v>
                </c:pt>
                <c:pt idx="6710">
                  <c:v>1921.0</c:v>
                </c:pt>
                <c:pt idx="6711">
                  <c:v>1921.0</c:v>
                </c:pt>
                <c:pt idx="6712">
                  <c:v>1921.0</c:v>
                </c:pt>
                <c:pt idx="6713">
                  <c:v>1921.0</c:v>
                </c:pt>
                <c:pt idx="6714">
                  <c:v>1921.0</c:v>
                </c:pt>
                <c:pt idx="6715">
                  <c:v>1922.0</c:v>
                </c:pt>
                <c:pt idx="6716">
                  <c:v>1922.0</c:v>
                </c:pt>
                <c:pt idx="6717">
                  <c:v>1922.0</c:v>
                </c:pt>
                <c:pt idx="6718">
                  <c:v>1922.0</c:v>
                </c:pt>
                <c:pt idx="6719">
                  <c:v>1922.0</c:v>
                </c:pt>
                <c:pt idx="6720">
                  <c:v>1922.0</c:v>
                </c:pt>
                <c:pt idx="6721">
                  <c:v>1922.0</c:v>
                </c:pt>
                <c:pt idx="6722">
                  <c:v>1922.0</c:v>
                </c:pt>
                <c:pt idx="6723">
                  <c:v>1923.0</c:v>
                </c:pt>
                <c:pt idx="6724">
                  <c:v>1923.0</c:v>
                </c:pt>
                <c:pt idx="6725">
                  <c:v>1924.0</c:v>
                </c:pt>
                <c:pt idx="6726">
                  <c:v>1924.0</c:v>
                </c:pt>
                <c:pt idx="6727">
                  <c:v>1924.0</c:v>
                </c:pt>
                <c:pt idx="6728">
                  <c:v>1924.0</c:v>
                </c:pt>
                <c:pt idx="6729">
                  <c:v>1924.0</c:v>
                </c:pt>
                <c:pt idx="6730">
                  <c:v>1924.0</c:v>
                </c:pt>
                <c:pt idx="6731">
                  <c:v>1924.0</c:v>
                </c:pt>
                <c:pt idx="6732">
                  <c:v>1924.0</c:v>
                </c:pt>
                <c:pt idx="6733">
                  <c:v>1924.0</c:v>
                </c:pt>
                <c:pt idx="6734">
                  <c:v>1925.0</c:v>
                </c:pt>
                <c:pt idx="6735">
                  <c:v>1926.0</c:v>
                </c:pt>
                <c:pt idx="6736">
                  <c:v>1927.0</c:v>
                </c:pt>
                <c:pt idx="6737">
                  <c:v>1927.0</c:v>
                </c:pt>
                <c:pt idx="6738">
                  <c:v>1927.0</c:v>
                </c:pt>
                <c:pt idx="6739">
                  <c:v>1927.0</c:v>
                </c:pt>
                <c:pt idx="6740">
                  <c:v>1927.0</c:v>
                </c:pt>
                <c:pt idx="6741">
                  <c:v>1927.0</c:v>
                </c:pt>
                <c:pt idx="6742">
                  <c:v>1927.0</c:v>
                </c:pt>
                <c:pt idx="6743">
                  <c:v>1927.0</c:v>
                </c:pt>
                <c:pt idx="6744">
                  <c:v>1927.0</c:v>
                </c:pt>
                <c:pt idx="6745">
                  <c:v>1928.0</c:v>
                </c:pt>
                <c:pt idx="6746">
                  <c:v>1928.0</c:v>
                </c:pt>
                <c:pt idx="6747">
                  <c:v>1928.0</c:v>
                </c:pt>
                <c:pt idx="6748">
                  <c:v>1928.0</c:v>
                </c:pt>
                <c:pt idx="6749">
                  <c:v>1928.0</c:v>
                </c:pt>
                <c:pt idx="6750">
                  <c:v>1928.0</c:v>
                </c:pt>
                <c:pt idx="6751">
                  <c:v>1928.0</c:v>
                </c:pt>
                <c:pt idx="6752">
                  <c:v>1928.0</c:v>
                </c:pt>
                <c:pt idx="6753">
                  <c:v>1928.0</c:v>
                </c:pt>
                <c:pt idx="6754">
                  <c:v>1928.0</c:v>
                </c:pt>
                <c:pt idx="6755">
                  <c:v>1928.0</c:v>
                </c:pt>
                <c:pt idx="6756">
                  <c:v>1928.0</c:v>
                </c:pt>
                <c:pt idx="6757">
                  <c:v>1929.0</c:v>
                </c:pt>
                <c:pt idx="6758">
                  <c:v>1930.0</c:v>
                </c:pt>
                <c:pt idx="6759">
                  <c:v>1930.0</c:v>
                </c:pt>
                <c:pt idx="6760">
                  <c:v>1930.0</c:v>
                </c:pt>
                <c:pt idx="6761">
                  <c:v>1931.0</c:v>
                </c:pt>
                <c:pt idx="6762">
                  <c:v>1931.0</c:v>
                </c:pt>
                <c:pt idx="6763">
                  <c:v>1931.0</c:v>
                </c:pt>
                <c:pt idx="6764">
                  <c:v>1931.0</c:v>
                </c:pt>
                <c:pt idx="6765">
                  <c:v>1931.0</c:v>
                </c:pt>
                <c:pt idx="6766">
                  <c:v>1931.0</c:v>
                </c:pt>
                <c:pt idx="6767">
                  <c:v>1932.0</c:v>
                </c:pt>
                <c:pt idx="6768">
                  <c:v>1932.0</c:v>
                </c:pt>
                <c:pt idx="6769">
                  <c:v>1932.0</c:v>
                </c:pt>
                <c:pt idx="6770">
                  <c:v>1932.0</c:v>
                </c:pt>
                <c:pt idx="6771">
                  <c:v>1932.0</c:v>
                </c:pt>
                <c:pt idx="6772">
                  <c:v>1932.0</c:v>
                </c:pt>
                <c:pt idx="6773">
                  <c:v>1932.0</c:v>
                </c:pt>
                <c:pt idx="6774">
                  <c:v>1932.0</c:v>
                </c:pt>
                <c:pt idx="6775">
                  <c:v>1932.0</c:v>
                </c:pt>
                <c:pt idx="6776">
                  <c:v>1932.0</c:v>
                </c:pt>
                <c:pt idx="6777">
                  <c:v>1932.0</c:v>
                </c:pt>
                <c:pt idx="6778">
                  <c:v>1933.0</c:v>
                </c:pt>
                <c:pt idx="6779">
                  <c:v>1933.0</c:v>
                </c:pt>
                <c:pt idx="6780">
                  <c:v>1933.0</c:v>
                </c:pt>
                <c:pt idx="6781">
                  <c:v>1933.0</c:v>
                </c:pt>
                <c:pt idx="6782">
                  <c:v>1933.0</c:v>
                </c:pt>
                <c:pt idx="6783">
                  <c:v>1934.0</c:v>
                </c:pt>
                <c:pt idx="6784">
                  <c:v>1935.0</c:v>
                </c:pt>
                <c:pt idx="6785">
                  <c:v>1935.0</c:v>
                </c:pt>
                <c:pt idx="6786">
                  <c:v>1935.0</c:v>
                </c:pt>
                <c:pt idx="6787">
                  <c:v>1935.0</c:v>
                </c:pt>
                <c:pt idx="6788">
                  <c:v>1936.0</c:v>
                </c:pt>
                <c:pt idx="6789">
                  <c:v>1936.0</c:v>
                </c:pt>
                <c:pt idx="6790">
                  <c:v>1937.0</c:v>
                </c:pt>
                <c:pt idx="6791">
                  <c:v>1937.0</c:v>
                </c:pt>
                <c:pt idx="6792">
                  <c:v>1937.0</c:v>
                </c:pt>
                <c:pt idx="6793">
                  <c:v>1937.0</c:v>
                </c:pt>
                <c:pt idx="6794">
                  <c:v>1937.0</c:v>
                </c:pt>
                <c:pt idx="6795">
                  <c:v>1937.0</c:v>
                </c:pt>
                <c:pt idx="6796">
                  <c:v>1937.0</c:v>
                </c:pt>
                <c:pt idx="6797">
                  <c:v>1937.0</c:v>
                </c:pt>
                <c:pt idx="6798">
                  <c:v>1937.0</c:v>
                </c:pt>
                <c:pt idx="6799">
                  <c:v>1937.0</c:v>
                </c:pt>
                <c:pt idx="6800">
                  <c:v>1937.0</c:v>
                </c:pt>
                <c:pt idx="6801">
                  <c:v>1937.0</c:v>
                </c:pt>
                <c:pt idx="6802">
                  <c:v>1937.0</c:v>
                </c:pt>
                <c:pt idx="6803">
                  <c:v>1937.0</c:v>
                </c:pt>
                <c:pt idx="6804">
                  <c:v>1937.0</c:v>
                </c:pt>
                <c:pt idx="6805">
                  <c:v>1937.0</c:v>
                </c:pt>
                <c:pt idx="6806">
                  <c:v>1937.0</c:v>
                </c:pt>
                <c:pt idx="6807">
                  <c:v>1937.0</c:v>
                </c:pt>
                <c:pt idx="6808">
                  <c:v>1937.0</c:v>
                </c:pt>
                <c:pt idx="6809">
                  <c:v>1937.0</c:v>
                </c:pt>
                <c:pt idx="6810">
                  <c:v>1937.0</c:v>
                </c:pt>
                <c:pt idx="6811">
                  <c:v>1937.0</c:v>
                </c:pt>
                <c:pt idx="6812">
                  <c:v>1937.0</c:v>
                </c:pt>
                <c:pt idx="6813">
                  <c:v>1937.0</c:v>
                </c:pt>
                <c:pt idx="6814">
                  <c:v>1937.0</c:v>
                </c:pt>
                <c:pt idx="6815">
                  <c:v>1937.0</c:v>
                </c:pt>
                <c:pt idx="6816">
                  <c:v>1937.0</c:v>
                </c:pt>
                <c:pt idx="6817">
                  <c:v>1937.0</c:v>
                </c:pt>
                <c:pt idx="6818">
                  <c:v>1937.0</c:v>
                </c:pt>
                <c:pt idx="6819">
                  <c:v>1937.0</c:v>
                </c:pt>
                <c:pt idx="6820">
                  <c:v>1938.0</c:v>
                </c:pt>
                <c:pt idx="6821">
                  <c:v>1938.0</c:v>
                </c:pt>
                <c:pt idx="6822">
                  <c:v>1938.0</c:v>
                </c:pt>
                <c:pt idx="6823">
                  <c:v>1938.0</c:v>
                </c:pt>
                <c:pt idx="6824">
                  <c:v>1939.0</c:v>
                </c:pt>
                <c:pt idx="6825">
                  <c:v>1940.0</c:v>
                </c:pt>
                <c:pt idx="6826">
                  <c:v>1941.0</c:v>
                </c:pt>
                <c:pt idx="6827">
                  <c:v>1941.0</c:v>
                </c:pt>
                <c:pt idx="6828">
                  <c:v>1941.0</c:v>
                </c:pt>
                <c:pt idx="6829">
                  <c:v>1941.0</c:v>
                </c:pt>
                <c:pt idx="6830">
                  <c:v>1941.0</c:v>
                </c:pt>
                <c:pt idx="6831">
                  <c:v>1942.0</c:v>
                </c:pt>
                <c:pt idx="6832">
                  <c:v>1942.0</c:v>
                </c:pt>
                <c:pt idx="6833">
                  <c:v>1942.0</c:v>
                </c:pt>
                <c:pt idx="6834">
                  <c:v>1942.0</c:v>
                </c:pt>
                <c:pt idx="6835">
                  <c:v>1943.0</c:v>
                </c:pt>
                <c:pt idx="6836">
                  <c:v>1944.0</c:v>
                </c:pt>
                <c:pt idx="6837">
                  <c:v>1944.0</c:v>
                </c:pt>
                <c:pt idx="6838">
                  <c:v>1944.0</c:v>
                </c:pt>
                <c:pt idx="6839">
                  <c:v>1945.0</c:v>
                </c:pt>
                <c:pt idx="6840">
                  <c:v>1946.0</c:v>
                </c:pt>
                <c:pt idx="6841">
                  <c:v>1947.0</c:v>
                </c:pt>
                <c:pt idx="6842">
                  <c:v>1947.0</c:v>
                </c:pt>
                <c:pt idx="6843">
                  <c:v>1947.0</c:v>
                </c:pt>
                <c:pt idx="6844">
                  <c:v>1947.0</c:v>
                </c:pt>
                <c:pt idx="6845">
                  <c:v>1947.0</c:v>
                </c:pt>
                <c:pt idx="6846">
                  <c:v>1947.0</c:v>
                </c:pt>
                <c:pt idx="6847">
                  <c:v>1948.0</c:v>
                </c:pt>
                <c:pt idx="6848">
                  <c:v>1948.0</c:v>
                </c:pt>
                <c:pt idx="6849">
                  <c:v>1948.0</c:v>
                </c:pt>
                <c:pt idx="6850">
                  <c:v>1948.0</c:v>
                </c:pt>
                <c:pt idx="6851">
                  <c:v>1948.0</c:v>
                </c:pt>
                <c:pt idx="6852">
                  <c:v>1948.0</c:v>
                </c:pt>
                <c:pt idx="6853">
                  <c:v>1948.0</c:v>
                </c:pt>
                <c:pt idx="6854">
                  <c:v>1949.0</c:v>
                </c:pt>
                <c:pt idx="6855">
                  <c:v>1949.0</c:v>
                </c:pt>
                <c:pt idx="6856">
                  <c:v>1949.0</c:v>
                </c:pt>
                <c:pt idx="6857">
                  <c:v>1950.0</c:v>
                </c:pt>
                <c:pt idx="6858">
                  <c:v>1951.0</c:v>
                </c:pt>
                <c:pt idx="6859">
                  <c:v>1952.0</c:v>
                </c:pt>
                <c:pt idx="6860">
                  <c:v>1952.0</c:v>
                </c:pt>
                <c:pt idx="6861">
                  <c:v>1952.0</c:v>
                </c:pt>
                <c:pt idx="6862">
                  <c:v>1953.0</c:v>
                </c:pt>
                <c:pt idx="6863">
                  <c:v>1953.0</c:v>
                </c:pt>
                <c:pt idx="6864">
                  <c:v>1953.0</c:v>
                </c:pt>
                <c:pt idx="6865">
                  <c:v>1954.0</c:v>
                </c:pt>
                <c:pt idx="6866">
                  <c:v>1954.0</c:v>
                </c:pt>
                <c:pt idx="6867">
                  <c:v>1954.0</c:v>
                </c:pt>
                <c:pt idx="6868">
                  <c:v>1955.0</c:v>
                </c:pt>
                <c:pt idx="6869">
                  <c:v>1956.0</c:v>
                </c:pt>
                <c:pt idx="6870">
                  <c:v>1956.0</c:v>
                </c:pt>
                <c:pt idx="6871">
                  <c:v>1957.0</c:v>
                </c:pt>
                <c:pt idx="6872">
                  <c:v>1957.0</c:v>
                </c:pt>
                <c:pt idx="6873">
                  <c:v>1958.0</c:v>
                </c:pt>
                <c:pt idx="6874">
                  <c:v>1959.0</c:v>
                </c:pt>
                <c:pt idx="6875">
                  <c:v>1959.0</c:v>
                </c:pt>
                <c:pt idx="6876">
                  <c:v>1959.0</c:v>
                </c:pt>
                <c:pt idx="6877">
                  <c:v>1959.0</c:v>
                </c:pt>
                <c:pt idx="6878">
                  <c:v>1959.0</c:v>
                </c:pt>
                <c:pt idx="6879">
                  <c:v>1959.0</c:v>
                </c:pt>
                <c:pt idx="6880">
                  <c:v>1959.0</c:v>
                </c:pt>
                <c:pt idx="6881">
                  <c:v>1960.0</c:v>
                </c:pt>
                <c:pt idx="6882">
                  <c:v>1960.0</c:v>
                </c:pt>
                <c:pt idx="6883">
                  <c:v>1960.0</c:v>
                </c:pt>
                <c:pt idx="6884">
                  <c:v>1960.0</c:v>
                </c:pt>
                <c:pt idx="6885">
                  <c:v>1960.0</c:v>
                </c:pt>
                <c:pt idx="6886">
                  <c:v>1960.0</c:v>
                </c:pt>
                <c:pt idx="6887">
                  <c:v>1960.0</c:v>
                </c:pt>
                <c:pt idx="6888">
                  <c:v>1960.0</c:v>
                </c:pt>
                <c:pt idx="6889">
                  <c:v>1960.0</c:v>
                </c:pt>
                <c:pt idx="6890">
                  <c:v>1960.0</c:v>
                </c:pt>
                <c:pt idx="6891">
                  <c:v>1961.0</c:v>
                </c:pt>
                <c:pt idx="6892">
                  <c:v>1961.0</c:v>
                </c:pt>
                <c:pt idx="6893">
                  <c:v>1962.0</c:v>
                </c:pt>
                <c:pt idx="6894">
                  <c:v>1963.0</c:v>
                </c:pt>
                <c:pt idx="6895">
                  <c:v>1964.0</c:v>
                </c:pt>
                <c:pt idx="6896">
                  <c:v>1965.0</c:v>
                </c:pt>
                <c:pt idx="6897">
                  <c:v>1966.0</c:v>
                </c:pt>
                <c:pt idx="6898">
                  <c:v>1966.0</c:v>
                </c:pt>
                <c:pt idx="6899">
                  <c:v>1966.0</c:v>
                </c:pt>
                <c:pt idx="6900">
                  <c:v>1967.0</c:v>
                </c:pt>
                <c:pt idx="6901">
                  <c:v>1968.0</c:v>
                </c:pt>
                <c:pt idx="6902">
                  <c:v>1969.0</c:v>
                </c:pt>
                <c:pt idx="6903">
                  <c:v>1970.0</c:v>
                </c:pt>
                <c:pt idx="6904">
                  <c:v>1971.0</c:v>
                </c:pt>
                <c:pt idx="6905">
                  <c:v>1971.0</c:v>
                </c:pt>
                <c:pt idx="6906">
                  <c:v>1972.0</c:v>
                </c:pt>
                <c:pt idx="6907">
                  <c:v>1973.0</c:v>
                </c:pt>
                <c:pt idx="6908">
                  <c:v>1974.0</c:v>
                </c:pt>
                <c:pt idx="6909">
                  <c:v>1975.0</c:v>
                </c:pt>
                <c:pt idx="6910">
                  <c:v>1975.0</c:v>
                </c:pt>
                <c:pt idx="6911">
                  <c:v>1975.0</c:v>
                </c:pt>
                <c:pt idx="6912">
                  <c:v>1975.0</c:v>
                </c:pt>
                <c:pt idx="6913">
                  <c:v>1975.0</c:v>
                </c:pt>
                <c:pt idx="6914">
                  <c:v>1976.0</c:v>
                </c:pt>
                <c:pt idx="6915">
                  <c:v>1976.0</c:v>
                </c:pt>
                <c:pt idx="6916">
                  <c:v>1976.0</c:v>
                </c:pt>
                <c:pt idx="6917">
                  <c:v>1976.0</c:v>
                </c:pt>
                <c:pt idx="6918">
                  <c:v>1977.0</c:v>
                </c:pt>
                <c:pt idx="6919">
                  <c:v>1978.0</c:v>
                </c:pt>
                <c:pt idx="6920">
                  <c:v>1979.0</c:v>
                </c:pt>
                <c:pt idx="6921">
                  <c:v>1979.0</c:v>
                </c:pt>
                <c:pt idx="6922">
                  <c:v>1980.0</c:v>
                </c:pt>
                <c:pt idx="6923">
                  <c:v>1980.0</c:v>
                </c:pt>
                <c:pt idx="6924">
                  <c:v>1980.0</c:v>
                </c:pt>
                <c:pt idx="6925">
                  <c:v>1980.0</c:v>
                </c:pt>
                <c:pt idx="6926">
                  <c:v>1980.0</c:v>
                </c:pt>
                <c:pt idx="6927">
                  <c:v>1980.0</c:v>
                </c:pt>
                <c:pt idx="6928">
                  <c:v>1980.0</c:v>
                </c:pt>
                <c:pt idx="6929">
                  <c:v>1980.0</c:v>
                </c:pt>
                <c:pt idx="6930">
                  <c:v>1980.0</c:v>
                </c:pt>
                <c:pt idx="6931">
                  <c:v>1981.0</c:v>
                </c:pt>
                <c:pt idx="6932">
                  <c:v>1982.0</c:v>
                </c:pt>
                <c:pt idx="6933">
                  <c:v>1983.0</c:v>
                </c:pt>
                <c:pt idx="6934">
                  <c:v>1984.0</c:v>
                </c:pt>
                <c:pt idx="6935">
                  <c:v>1984.0</c:v>
                </c:pt>
                <c:pt idx="6936">
                  <c:v>1984.0</c:v>
                </c:pt>
                <c:pt idx="6937">
                  <c:v>1984.0</c:v>
                </c:pt>
                <c:pt idx="6938">
                  <c:v>1984.0</c:v>
                </c:pt>
                <c:pt idx="6939">
                  <c:v>1984.0</c:v>
                </c:pt>
                <c:pt idx="6940">
                  <c:v>1984.0</c:v>
                </c:pt>
                <c:pt idx="6941">
                  <c:v>1984.0</c:v>
                </c:pt>
                <c:pt idx="6942">
                  <c:v>1984.0</c:v>
                </c:pt>
                <c:pt idx="6943">
                  <c:v>1984.0</c:v>
                </c:pt>
                <c:pt idx="6944">
                  <c:v>1984.0</c:v>
                </c:pt>
                <c:pt idx="6945">
                  <c:v>1984.0</c:v>
                </c:pt>
                <c:pt idx="6946">
                  <c:v>1984.0</c:v>
                </c:pt>
                <c:pt idx="6947">
                  <c:v>1985.0</c:v>
                </c:pt>
                <c:pt idx="6948">
                  <c:v>1986.0</c:v>
                </c:pt>
                <c:pt idx="6949">
                  <c:v>1986.0</c:v>
                </c:pt>
                <c:pt idx="6950">
                  <c:v>1986.0</c:v>
                </c:pt>
                <c:pt idx="6951">
                  <c:v>1986.0</c:v>
                </c:pt>
                <c:pt idx="6952">
                  <c:v>1986.0</c:v>
                </c:pt>
                <c:pt idx="6953">
                  <c:v>1986.0</c:v>
                </c:pt>
                <c:pt idx="6954">
                  <c:v>1986.0</c:v>
                </c:pt>
                <c:pt idx="6955">
                  <c:v>1987.0</c:v>
                </c:pt>
                <c:pt idx="6956">
                  <c:v>1987.0</c:v>
                </c:pt>
                <c:pt idx="6957">
                  <c:v>1987.0</c:v>
                </c:pt>
                <c:pt idx="6958">
                  <c:v>1987.0</c:v>
                </c:pt>
                <c:pt idx="6959">
                  <c:v>1987.0</c:v>
                </c:pt>
                <c:pt idx="6960">
                  <c:v>1987.0</c:v>
                </c:pt>
                <c:pt idx="6961">
                  <c:v>1988.0</c:v>
                </c:pt>
                <c:pt idx="6962">
                  <c:v>1988.0</c:v>
                </c:pt>
                <c:pt idx="6963">
                  <c:v>1988.0</c:v>
                </c:pt>
                <c:pt idx="6964">
                  <c:v>1988.0</c:v>
                </c:pt>
                <c:pt idx="6965">
                  <c:v>1988.0</c:v>
                </c:pt>
                <c:pt idx="6966">
                  <c:v>1988.0</c:v>
                </c:pt>
                <c:pt idx="6967">
                  <c:v>1988.0</c:v>
                </c:pt>
                <c:pt idx="6968">
                  <c:v>1988.0</c:v>
                </c:pt>
                <c:pt idx="6969">
                  <c:v>1989.0</c:v>
                </c:pt>
                <c:pt idx="6970">
                  <c:v>1990.0</c:v>
                </c:pt>
                <c:pt idx="6971">
                  <c:v>1990.0</c:v>
                </c:pt>
                <c:pt idx="6972">
                  <c:v>1990.0</c:v>
                </c:pt>
                <c:pt idx="6973">
                  <c:v>1990.0</c:v>
                </c:pt>
                <c:pt idx="6974">
                  <c:v>1991.0</c:v>
                </c:pt>
                <c:pt idx="6975">
                  <c:v>1992.0</c:v>
                </c:pt>
                <c:pt idx="6976">
                  <c:v>1993.0</c:v>
                </c:pt>
                <c:pt idx="6977">
                  <c:v>1993.0</c:v>
                </c:pt>
                <c:pt idx="6978">
                  <c:v>1993.0</c:v>
                </c:pt>
                <c:pt idx="6979">
                  <c:v>1993.0</c:v>
                </c:pt>
                <c:pt idx="6980">
                  <c:v>1994.0</c:v>
                </c:pt>
                <c:pt idx="6981">
                  <c:v>1994.0</c:v>
                </c:pt>
                <c:pt idx="6982">
                  <c:v>1995.0</c:v>
                </c:pt>
                <c:pt idx="6983">
                  <c:v>1995.0</c:v>
                </c:pt>
                <c:pt idx="6984">
                  <c:v>1996.0</c:v>
                </c:pt>
                <c:pt idx="6985">
                  <c:v>1997.0</c:v>
                </c:pt>
                <c:pt idx="6986">
                  <c:v>1997.0</c:v>
                </c:pt>
                <c:pt idx="6987">
                  <c:v>1997.0</c:v>
                </c:pt>
                <c:pt idx="6988">
                  <c:v>1997.0</c:v>
                </c:pt>
                <c:pt idx="6989">
                  <c:v>1997.0</c:v>
                </c:pt>
                <c:pt idx="6990">
                  <c:v>1997.0</c:v>
                </c:pt>
                <c:pt idx="6991">
                  <c:v>1998.0</c:v>
                </c:pt>
                <c:pt idx="6992">
                  <c:v>1999.0</c:v>
                </c:pt>
                <c:pt idx="6993">
                  <c:v>1999.0</c:v>
                </c:pt>
                <c:pt idx="6994">
                  <c:v>1999.0</c:v>
                </c:pt>
                <c:pt idx="6995">
                  <c:v>2000.0</c:v>
                </c:pt>
                <c:pt idx="6996">
                  <c:v>2001.0</c:v>
                </c:pt>
                <c:pt idx="6997">
                  <c:v>2002.0</c:v>
                </c:pt>
                <c:pt idx="6998">
                  <c:v>2003.0</c:v>
                </c:pt>
                <c:pt idx="6999">
                  <c:v>2003.0</c:v>
                </c:pt>
                <c:pt idx="7000">
                  <c:v>2003.0</c:v>
                </c:pt>
                <c:pt idx="7001">
                  <c:v>2003.0</c:v>
                </c:pt>
                <c:pt idx="7002">
                  <c:v>2003.0</c:v>
                </c:pt>
                <c:pt idx="7003">
                  <c:v>2004.0</c:v>
                </c:pt>
                <c:pt idx="7004">
                  <c:v>2005.0</c:v>
                </c:pt>
                <c:pt idx="7005">
                  <c:v>2005.0</c:v>
                </c:pt>
                <c:pt idx="7006">
                  <c:v>2005.0</c:v>
                </c:pt>
                <c:pt idx="7007">
                  <c:v>2005.0</c:v>
                </c:pt>
                <c:pt idx="7008">
                  <c:v>2006.0</c:v>
                </c:pt>
                <c:pt idx="7009">
                  <c:v>2007.0</c:v>
                </c:pt>
                <c:pt idx="7010">
                  <c:v>2007.0</c:v>
                </c:pt>
                <c:pt idx="7011">
                  <c:v>2008.0</c:v>
                </c:pt>
                <c:pt idx="7012">
                  <c:v>2009.0</c:v>
                </c:pt>
                <c:pt idx="7013">
                  <c:v>2009.0</c:v>
                </c:pt>
                <c:pt idx="7014">
                  <c:v>2009.0</c:v>
                </c:pt>
                <c:pt idx="7015">
                  <c:v>2009.0</c:v>
                </c:pt>
                <c:pt idx="7016">
                  <c:v>2009.0</c:v>
                </c:pt>
                <c:pt idx="7017">
                  <c:v>2009.0</c:v>
                </c:pt>
                <c:pt idx="7018">
                  <c:v>2010.0</c:v>
                </c:pt>
                <c:pt idx="7019">
                  <c:v>2010.0</c:v>
                </c:pt>
                <c:pt idx="7020">
                  <c:v>2011.0</c:v>
                </c:pt>
                <c:pt idx="7021">
                  <c:v>2011.0</c:v>
                </c:pt>
                <c:pt idx="7022">
                  <c:v>2011.0</c:v>
                </c:pt>
                <c:pt idx="7023">
                  <c:v>2011.0</c:v>
                </c:pt>
                <c:pt idx="7024">
                  <c:v>2011.0</c:v>
                </c:pt>
                <c:pt idx="7025">
                  <c:v>2011.0</c:v>
                </c:pt>
                <c:pt idx="7026">
                  <c:v>2011.0</c:v>
                </c:pt>
                <c:pt idx="7027">
                  <c:v>2011.0</c:v>
                </c:pt>
                <c:pt idx="7028">
                  <c:v>2011.0</c:v>
                </c:pt>
                <c:pt idx="7029">
                  <c:v>2011.0</c:v>
                </c:pt>
                <c:pt idx="7030">
                  <c:v>2011.0</c:v>
                </c:pt>
                <c:pt idx="7031">
                  <c:v>2011.0</c:v>
                </c:pt>
                <c:pt idx="7032">
                  <c:v>2011.0</c:v>
                </c:pt>
                <c:pt idx="7033">
                  <c:v>2011.0</c:v>
                </c:pt>
                <c:pt idx="7034">
                  <c:v>2011.0</c:v>
                </c:pt>
                <c:pt idx="7035">
                  <c:v>2011.0</c:v>
                </c:pt>
                <c:pt idx="7036">
                  <c:v>2012.0</c:v>
                </c:pt>
                <c:pt idx="7037">
                  <c:v>2013.0</c:v>
                </c:pt>
                <c:pt idx="7038">
                  <c:v>2013.0</c:v>
                </c:pt>
                <c:pt idx="7039">
                  <c:v>2013.0</c:v>
                </c:pt>
                <c:pt idx="7040">
                  <c:v>2014.0</c:v>
                </c:pt>
                <c:pt idx="7041">
                  <c:v>2015.0</c:v>
                </c:pt>
                <c:pt idx="7042">
                  <c:v>2015.0</c:v>
                </c:pt>
                <c:pt idx="7043">
                  <c:v>2016.0</c:v>
                </c:pt>
                <c:pt idx="7044">
                  <c:v>2016.0</c:v>
                </c:pt>
                <c:pt idx="7045">
                  <c:v>2016.0</c:v>
                </c:pt>
                <c:pt idx="7046">
                  <c:v>2016.0</c:v>
                </c:pt>
                <c:pt idx="7047">
                  <c:v>2016.0</c:v>
                </c:pt>
                <c:pt idx="7048">
                  <c:v>2016.0</c:v>
                </c:pt>
                <c:pt idx="7049">
                  <c:v>2016.0</c:v>
                </c:pt>
                <c:pt idx="7050">
                  <c:v>2017.0</c:v>
                </c:pt>
                <c:pt idx="7051">
                  <c:v>2018.0</c:v>
                </c:pt>
                <c:pt idx="7052">
                  <c:v>2018.0</c:v>
                </c:pt>
                <c:pt idx="7053">
                  <c:v>2018.0</c:v>
                </c:pt>
                <c:pt idx="7054">
                  <c:v>2019.0</c:v>
                </c:pt>
                <c:pt idx="7055">
                  <c:v>2019.0</c:v>
                </c:pt>
                <c:pt idx="7056">
                  <c:v>2019.0</c:v>
                </c:pt>
                <c:pt idx="7057">
                  <c:v>2019.0</c:v>
                </c:pt>
                <c:pt idx="7058">
                  <c:v>2019.0</c:v>
                </c:pt>
                <c:pt idx="7059">
                  <c:v>2019.0</c:v>
                </c:pt>
                <c:pt idx="7060">
                  <c:v>2020.0</c:v>
                </c:pt>
                <c:pt idx="7061">
                  <c:v>2020.0</c:v>
                </c:pt>
                <c:pt idx="7062">
                  <c:v>2021.0</c:v>
                </c:pt>
                <c:pt idx="7063">
                  <c:v>2021.0</c:v>
                </c:pt>
                <c:pt idx="7064">
                  <c:v>2021.0</c:v>
                </c:pt>
                <c:pt idx="7065">
                  <c:v>2022.0</c:v>
                </c:pt>
                <c:pt idx="7066">
                  <c:v>2023.0</c:v>
                </c:pt>
                <c:pt idx="7067">
                  <c:v>2024.0</c:v>
                </c:pt>
                <c:pt idx="7068">
                  <c:v>2025.0</c:v>
                </c:pt>
                <c:pt idx="7069">
                  <c:v>2026.0</c:v>
                </c:pt>
                <c:pt idx="7070">
                  <c:v>2026.0</c:v>
                </c:pt>
                <c:pt idx="7071">
                  <c:v>2026.0</c:v>
                </c:pt>
                <c:pt idx="7072">
                  <c:v>2026.0</c:v>
                </c:pt>
                <c:pt idx="7073">
                  <c:v>2026.0</c:v>
                </c:pt>
                <c:pt idx="7074">
                  <c:v>2026.0</c:v>
                </c:pt>
                <c:pt idx="7075">
                  <c:v>2026.0</c:v>
                </c:pt>
                <c:pt idx="7076">
                  <c:v>2026.0</c:v>
                </c:pt>
                <c:pt idx="7077">
                  <c:v>2026.0</c:v>
                </c:pt>
                <c:pt idx="7078">
                  <c:v>2026.0</c:v>
                </c:pt>
                <c:pt idx="7079">
                  <c:v>2027.0</c:v>
                </c:pt>
                <c:pt idx="7080">
                  <c:v>2027.0</c:v>
                </c:pt>
                <c:pt idx="7081">
                  <c:v>2027.0</c:v>
                </c:pt>
                <c:pt idx="7082">
                  <c:v>2028.0</c:v>
                </c:pt>
                <c:pt idx="7083">
                  <c:v>2029.0</c:v>
                </c:pt>
                <c:pt idx="7084">
                  <c:v>2030.0</c:v>
                </c:pt>
                <c:pt idx="7085">
                  <c:v>2030.0</c:v>
                </c:pt>
                <c:pt idx="7086">
                  <c:v>2031.0</c:v>
                </c:pt>
                <c:pt idx="7087">
                  <c:v>2031.0</c:v>
                </c:pt>
                <c:pt idx="7088">
                  <c:v>2031.0</c:v>
                </c:pt>
                <c:pt idx="7089">
                  <c:v>2032.0</c:v>
                </c:pt>
                <c:pt idx="7090">
                  <c:v>2033.0</c:v>
                </c:pt>
                <c:pt idx="7091">
                  <c:v>2033.0</c:v>
                </c:pt>
                <c:pt idx="7092">
                  <c:v>2033.0</c:v>
                </c:pt>
                <c:pt idx="7093">
                  <c:v>2034.0</c:v>
                </c:pt>
                <c:pt idx="7094">
                  <c:v>2034.0</c:v>
                </c:pt>
                <c:pt idx="7095">
                  <c:v>2035.0</c:v>
                </c:pt>
                <c:pt idx="7096">
                  <c:v>2036.0</c:v>
                </c:pt>
                <c:pt idx="7097">
                  <c:v>2036.0</c:v>
                </c:pt>
                <c:pt idx="7098">
                  <c:v>2036.0</c:v>
                </c:pt>
                <c:pt idx="7099">
                  <c:v>2036.0</c:v>
                </c:pt>
                <c:pt idx="7100">
                  <c:v>2037.0</c:v>
                </c:pt>
                <c:pt idx="7101">
                  <c:v>2037.0</c:v>
                </c:pt>
                <c:pt idx="7102">
                  <c:v>2037.0</c:v>
                </c:pt>
                <c:pt idx="7103">
                  <c:v>2037.0</c:v>
                </c:pt>
                <c:pt idx="7104">
                  <c:v>2037.0</c:v>
                </c:pt>
                <c:pt idx="7105">
                  <c:v>2037.0</c:v>
                </c:pt>
                <c:pt idx="7106">
                  <c:v>2038.0</c:v>
                </c:pt>
                <c:pt idx="7107">
                  <c:v>2038.0</c:v>
                </c:pt>
                <c:pt idx="7108">
                  <c:v>2038.0</c:v>
                </c:pt>
                <c:pt idx="7109">
                  <c:v>2038.0</c:v>
                </c:pt>
                <c:pt idx="7110">
                  <c:v>2038.0</c:v>
                </c:pt>
                <c:pt idx="7111">
                  <c:v>2039.0</c:v>
                </c:pt>
                <c:pt idx="7112">
                  <c:v>2039.0</c:v>
                </c:pt>
                <c:pt idx="7113">
                  <c:v>2039.0</c:v>
                </c:pt>
                <c:pt idx="7114">
                  <c:v>2039.0</c:v>
                </c:pt>
                <c:pt idx="7115">
                  <c:v>2039.0</c:v>
                </c:pt>
                <c:pt idx="7116">
                  <c:v>2039.0</c:v>
                </c:pt>
                <c:pt idx="7117">
                  <c:v>2040.0</c:v>
                </c:pt>
                <c:pt idx="7118">
                  <c:v>2040.0</c:v>
                </c:pt>
                <c:pt idx="7119">
                  <c:v>2040.0</c:v>
                </c:pt>
                <c:pt idx="7120">
                  <c:v>2040.0</c:v>
                </c:pt>
                <c:pt idx="7121">
                  <c:v>2040.0</c:v>
                </c:pt>
                <c:pt idx="7122">
                  <c:v>2041.0</c:v>
                </c:pt>
                <c:pt idx="7123">
                  <c:v>2041.0</c:v>
                </c:pt>
                <c:pt idx="7124">
                  <c:v>2041.0</c:v>
                </c:pt>
                <c:pt idx="7125">
                  <c:v>2041.0</c:v>
                </c:pt>
                <c:pt idx="7126">
                  <c:v>2041.0</c:v>
                </c:pt>
                <c:pt idx="7127">
                  <c:v>2041.0</c:v>
                </c:pt>
                <c:pt idx="7128">
                  <c:v>2041.0</c:v>
                </c:pt>
                <c:pt idx="7129">
                  <c:v>2041.0</c:v>
                </c:pt>
                <c:pt idx="7130">
                  <c:v>2041.0</c:v>
                </c:pt>
                <c:pt idx="7131">
                  <c:v>2041.0</c:v>
                </c:pt>
                <c:pt idx="7132">
                  <c:v>2041.0</c:v>
                </c:pt>
                <c:pt idx="7133">
                  <c:v>2041.0</c:v>
                </c:pt>
                <c:pt idx="7134">
                  <c:v>2041.0</c:v>
                </c:pt>
                <c:pt idx="7135">
                  <c:v>2042.0</c:v>
                </c:pt>
                <c:pt idx="7136">
                  <c:v>2042.0</c:v>
                </c:pt>
                <c:pt idx="7137">
                  <c:v>2043.0</c:v>
                </c:pt>
                <c:pt idx="7138">
                  <c:v>2043.0</c:v>
                </c:pt>
                <c:pt idx="7139">
                  <c:v>2043.0</c:v>
                </c:pt>
                <c:pt idx="7140">
                  <c:v>2043.0</c:v>
                </c:pt>
                <c:pt idx="7141">
                  <c:v>2043.0</c:v>
                </c:pt>
                <c:pt idx="7142">
                  <c:v>2043.0</c:v>
                </c:pt>
                <c:pt idx="7143">
                  <c:v>2043.0</c:v>
                </c:pt>
                <c:pt idx="7144">
                  <c:v>2044.0</c:v>
                </c:pt>
                <c:pt idx="7145">
                  <c:v>2045.0</c:v>
                </c:pt>
                <c:pt idx="7146">
                  <c:v>2045.0</c:v>
                </c:pt>
                <c:pt idx="7147">
                  <c:v>2045.0</c:v>
                </c:pt>
                <c:pt idx="7148">
                  <c:v>2045.0</c:v>
                </c:pt>
                <c:pt idx="7149">
                  <c:v>2045.0</c:v>
                </c:pt>
                <c:pt idx="7150">
                  <c:v>2046.0</c:v>
                </c:pt>
                <c:pt idx="7151">
                  <c:v>2047.0</c:v>
                </c:pt>
                <c:pt idx="7152">
                  <c:v>2048.0</c:v>
                </c:pt>
                <c:pt idx="7153">
                  <c:v>2049.0</c:v>
                </c:pt>
                <c:pt idx="7154">
                  <c:v>2050.0</c:v>
                </c:pt>
                <c:pt idx="7155">
                  <c:v>2051.0</c:v>
                </c:pt>
                <c:pt idx="7156">
                  <c:v>2052.0</c:v>
                </c:pt>
                <c:pt idx="7157">
                  <c:v>2053.0</c:v>
                </c:pt>
                <c:pt idx="7158">
                  <c:v>2054.0</c:v>
                </c:pt>
                <c:pt idx="7159">
                  <c:v>2054.0</c:v>
                </c:pt>
                <c:pt idx="7160">
                  <c:v>2055.0</c:v>
                </c:pt>
                <c:pt idx="7161">
                  <c:v>2055.0</c:v>
                </c:pt>
                <c:pt idx="7162">
                  <c:v>2055.0</c:v>
                </c:pt>
                <c:pt idx="7163">
                  <c:v>2055.0</c:v>
                </c:pt>
                <c:pt idx="7164">
                  <c:v>2055.0</c:v>
                </c:pt>
                <c:pt idx="7165">
                  <c:v>2055.0</c:v>
                </c:pt>
                <c:pt idx="7166">
                  <c:v>2055.0</c:v>
                </c:pt>
                <c:pt idx="7167">
                  <c:v>2055.0</c:v>
                </c:pt>
                <c:pt idx="7168">
                  <c:v>2055.0</c:v>
                </c:pt>
                <c:pt idx="7169">
                  <c:v>2055.0</c:v>
                </c:pt>
                <c:pt idx="7170">
                  <c:v>2055.0</c:v>
                </c:pt>
                <c:pt idx="7171">
                  <c:v>2055.0</c:v>
                </c:pt>
                <c:pt idx="7172">
                  <c:v>2056.0</c:v>
                </c:pt>
                <c:pt idx="7173">
                  <c:v>2056.0</c:v>
                </c:pt>
                <c:pt idx="7174">
                  <c:v>2057.0</c:v>
                </c:pt>
                <c:pt idx="7175">
                  <c:v>2058.0</c:v>
                </c:pt>
                <c:pt idx="7176">
                  <c:v>2059.0</c:v>
                </c:pt>
                <c:pt idx="7177">
                  <c:v>2059.0</c:v>
                </c:pt>
                <c:pt idx="7178">
                  <c:v>2060.0</c:v>
                </c:pt>
                <c:pt idx="7179">
                  <c:v>2060.0</c:v>
                </c:pt>
                <c:pt idx="7180">
                  <c:v>2061.0</c:v>
                </c:pt>
                <c:pt idx="7181">
                  <c:v>2061.0</c:v>
                </c:pt>
                <c:pt idx="7182">
                  <c:v>2061.0</c:v>
                </c:pt>
                <c:pt idx="7183">
                  <c:v>2062.0</c:v>
                </c:pt>
                <c:pt idx="7184">
                  <c:v>2063.0</c:v>
                </c:pt>
                <c:pt idx="7185">
                  <c:v>2063.0</c:v>
                </c:pt>
                <c:pt idx="7186">
                  <c:v>2064.0</c:v>
                </c:pt>
                <c:pt idx="7187">
                  <c:v>2064.0</c:v>
                </c:pt>
                <c:pt idx="7188">
                  <c:v>2064.0</c:v>
                </c:pt>
                <c:pt idx="7189">
                  <c:v>2064.0</c:v>
                </c:pt>
                <c:pt idx="7190">
                  <c:v>2064.0</c:v>
                </c:pt>
                <c:pt idx="7191">
                  <c:v>2064.0</c:v>
                </c:pt>
                <c:pt idx="7192">
                  <c:v>2065.0</c:v>
                </c:pt>
                <c:pt idx="7193">
                  <c:v>2065.0</c:v>
                </c:pt>
                <c:pt idx="7194">
                  <c:v>2066.0</c:v>
                </c:pt>
                <c:pt idx="7195">
                  <c:v>2067.0</c:v>
                </c:pt>
                <c:pt idx="7196">
                  <c:v>2068.0</c:v>
                </c:pt>
                <c:pt idx="7197">
                  <c:v>2069.0</c:v>
                </c:pt>
                <c:pt idx="7198">
                  <c:v>2069.0</c:v>
                </c:pt>
                <c:pt idx="7199">
                  <c:v>2070.0</c:v>
                </c:pt>
                <c:pt idx="7200">
                  <c:v>2071.0</c:v>
                </c:pt>
                <c:pt idx="7201">
                  <c:v>2071.0</c:v>
                </c:pt>
                <c:pt idx="7202">
                  <c:v>2071.0</c:v>
                </c:pt>
                <c:pt idx="7203">
                  <c:v>2071.0</c:v>
                </c:pt>
                <c:pt idx="7204">
                  <c:v>2071.0</c:v>
                </c:pt>
                <c:pt idx="7205">
                  <c:v>2072.0</c:v>
                </c:pt>
                <c:pt idx="7206">
                  <c:v>2073.0</c:v>
                </c:pt>
                <c:pt idx="7207">
                  <c:v>2074.0</c:v>
                </c:pt>
                <c:pt idx="7208">
                  <c:v>2074.0</c:v>
                </c:pt>
                <c:pt idx="7209">
                  <c:v>2074.0</c:v>
                </c:pt>
                <c:pt idx="7210">
                  <c:v>2074.0</c:v>
                </c:pt>
                <c:pt idx="7211">
                  <c:v>2075.0</c:v>
                </c:pt>
                <c:pt idx="7212">
                  <c:v>2075.0</c:v>
                </c:pt>
                <c:pt idx="7213">
                  <c:v>2075.0</c:v>
                </c:pt>
                <c:pt idx="7214">
                  <c:v>2075.0</c:v>
                </c:pt>
                <c:pt idx="7215">
                  <c:v>2076.0</c:v>
                </c:pt>
                <c:pt idx="7216">
                  <c:v>2077.0</c:v>
                </c:pt>
                <c:pt idx="7217">
                  <c:v>2077.0</c:v>
                </c:pt>
                <c:pt idx="7218">
                  <c:v>2077.0</c:v>
                </c:pt>
                <c:pt idx="7219">
                  <c:v>2078.0</c:v>
                </c:pt>
                <c:pt idx="7220">
                  <c:v>2078.0</c:v>
                </c:pt>
                <c:pt idx="7221">
                  <c:v>2079.0</c:v>
                </c:pt>
                <c:pt idx="7222">
                  <c:v>2079.0</c:v>
                </c:pt>
                <c:pt idx="7223">
                  <c:v>2080.0</c:v>
                </c:pt>
                <c:pt idx="7224">
                  <c:v>2081.0</c:v>
                </c:pt>
                <c:pt idx="7225">
                  <c:v>2082.0</c:v>
                </c:pt>
                <c:pt idx="7226">
                  <c:v>2083.0</c:v>
                </c:pt>
                <c:pt idx="7227">
                  <c:v>2084.0</c:v>
                </c:pt>
                <c:pt idx="7228">
                  <c:v>2085.0</c:v>
                </c:pt>
                <c:pt idx="7229">
                  <c:v>2085.0</c:v>
                </c:pt>
                <c:pt idx="7230">
                  <c:v>2086.0</c:v>
                </c:pt>
                <c:pt idx="7231">
                  <c:v>2086.0</c:v>
                </c:pt>
                <c:pt idx="7232">
                  <c:v>2087.0</c:v>
                </c:pt>
                <c:pt idx="7233">
                  <c:v>2088.0</c:v>
                </c:pt>
                <c:pt idx="7234">
                  <c:v>2089.0</c:v>
                </c:pt>
                <c:pt idx="7235">
                  <c:v>2090.0</c:v>
                </c:pt>
                <c:pt idx="7236">
                  <c:v>2090.0</c:v>
                </c:pt>
                <c:pt idx="7237">
                  <c:v>2091.0</c:v>
                </c:pt>
                <c:pt idx="7238">
                  <c:v>2092.0</c:v>
                </c:pt>
                <c:pt idx="7239">
                  <c:v>2093.0</c:v>
                </c:pt>
                <c:pt idx="7240">
                  <c:v>2093.0</c:v>
                </c:pt>
                <c:pt idx="7241">
                  <c:v>2093.0</c:v>
                </c:pt>
                <c:pt idx="7242">
                  <c:v>2093.0</c:v>
                </c:pt>
                <c:pt idx="7243">
                  <c:v>2093.0</c:v>
                </c:pt>
                <c:pt idx="7244">
                  <c:v>2093.0</c:v>
                </c:pt>
                <c:pt idx="7245">
                  <c:v>2093.0</c:v>
                </c:pt>
                <c:pt idx="7246">
                  <c:v>2094.0</c:v>
                </c:pt>
                <c:pt idx="7247">
                  <c:v>2095.0</c:v>
                </c:pt>
                <c:pt idx="7248">
                  <c:v>2096.0</c:v>
                </c:pt>
                <c:pt idx="7249">
                  <c:v>2097.0</c:v>
                </c:pt>
                <c:pt idx="7250">
                  <c:v>2097.0</c:v>
                </c:pt>
                <c:pt idx="7251">
                  <c:v>2098.0</c:v>
                </c:pt>
                <c:pt idx="7252">
                  <c:v>2098.0</c:v>
                </c:pt>
                <c:pt idx="7253">
                  <c:v>2098.0</c:v>
                </c:pt>
                <c:pt idx="7254">
                  <c:v>2098.0</c:v>
                </c:pt>
                <c:pt idx="7255">
                  <c:v>2098.0</c:v>
                </c:pt>
                <c:pt idx="7256">
                  <c:v>2098.0</c:v>
                </c:pt>
                <c:pt idx="7257">
                  <c:v>2098.0</c:v>
                </c:pt>
                <c:pt idx="7258">
                  <c:v>2098.0</c:v>
                </c:pt>
                <c:pt idx="7259">
                  <c:v>2099.0</c:v>
                </c:pt>
                <c:pt idx="7260">
                  <c:v>2100.0</c:v>
                </c:pt>
                <c:pt idx="7261">
                  <c:v>2100.0</c:v>
                </c:pt>
                <c:pt idx="7262">
                  <c:v>2100.0</c:v>
                </c:pt>
                <c:pt idx="7263">
                  <c:v>2100.0</c:v>
                </c:pt>
                <c:pt idx="7264">
                  <c:v>2100.0</c:v>
                </c:pt>
                <c:pt idx="7265">
                  <c:v>2100.0</c:v>
                </c:pt>
                <c:pt idx="7266">
                  <c:v>2100.0</c:v>
                </c:pt>
                <c:pt idx="7267">
                  <c:v>2100.0</c:v>
                </c:pt>
                <c:pt idx="7268">
                  <c:v>2100.0</c:v>
                </c:pt>
                <c:pt idx="7269">
                  <c:v>2100.0</c:v>
                </c:pt>
                <c:pt idx="7270">
                  <c:v>2100.0</c:v>
                </c:pt>
                <c:pt idx="7271">
                  <c:v>2101.0</c:v>
                </c:pt>
                <c:pt idx="7272">
                  <c:v>2101.0</c:v>
                </c:pt>
                <c:pt idx="7273">
                  <c:v>2101.0</c:v>
                </c:pt>
                <c:pt idx="7274">
                  <c:v>2101.0</c:v>
                </c:pt>
                <c:pt idx="7275">
                  <c:v>2101.0</c:v>
                </c:pt>
                <c:pt idx="7276">
                  <c:v>2101.0</c:v>
                </c:pt>
                <c:pt idx="7277">
                  <c:v>2102.0</c:v>
                </c:pt>
                <c:pt idx="7278">
                  <c:v>2102.0</c:v>
                </c:pt>
                <c:pt idx="7279">
                  <c:v>2102.0</c:v>
                </c:pt>
                <c:pt idx="7280">
                  <c:v>2102.0</c:v>
                </c:pt>
                <c:pt idx="7281">
                  <c:v>2102.0</c:v>
                </c:pt>
                <c:pt idx="7282">
                  <c:v>2102.0</c:v>
                </c:pt>
                <c:pt idx="7283">
                  <c:v>2102.0</c:v>
                </c:pt>
                <c:pt idx="7284">
                  <c:v>2102.0</c:v>
                </c:pt>
                <c:pt idx="7285">
                  <c:v>2103.0</c:v>
                </c:pt>
                <c:pt idx="7286">
                  <c:v>2104.0</c:v>
                </c:pt>
                <c:pt idx="7287">
                  <c:v>2105.0</c:v>
                </c:pt>
                <c:pt idx="7288">
                  <c:v>2105.0</c:v>
                </c:pt>
                <c:pt idx="7289">
                  <c:v>2105.0</c:v>
                </c:pt>
                <c:pt idx="7290">
                  <c:v>2105.0</c:v>
                </c:pt>
                <c:pt idx="7291">
                  <c:v>2106.0</c:v>
                </c:pt>
                <c:pt idx="7292">
                  <c:v>2106.0</c:v>
                </c:pt>
                <c:pt idx="7293">
                  <c:v>2106.0</c:v>
                </c:pt>
                <c:pt idx="7294">
                  <c:v>2106.0</c:v>
                </c:pt>
                <c:pt idx="7295">
                  <c:v>2106.0</c:v>
                </c:pt>
                <c:pt idx="7296">
                  <c:v>2107.0</c:v>
                </c:pt>
                <c:pt idx="7297">
                  <c:v>2108.0</c:v>
                </c:pt>
                <c:pt idx="7298">
                  <c:v>2108.0</c:v>
                </c:pt>
                <c:pt idx="7299">
                  <c:v>2109.0</c:v>
                </c:pt>
                <c:pt idx="7300">
                  <c:v>2110.0</c:v>
                </c:pt>
                <c:pt idx="7301">
                  <c:v>2110.0</c:v>
                </c:pt>
                <c:pt idx="7302">
                  <c:v>2110.0</c:v>
                </c:pt>
                <c:pt idx="7303">
                  <c:v>2110.0</c:v>
                </c:pt>
                <c:pt idx="7304">
                  <c:v>2110.0</c:v>
                </c:pt>
                <c:pt idx="7305">
                  <c:v>2111.0</c:v>
                </c:pt>
                <c:pt idx="7306">
                  <c:v>2111.0</c:v>
                </c:pt>
                <c:pt idx="7307">
                  <c:v>2111.0</c:v>
                </c:pt>
                <c:pt idx="7308">
                  <c:v>2111.0</c:v>
                </c:pt>
                <c:pt idx="7309">
                  <c:v>2111.0</c:v>
                </c:pt>
                <c:pt idx="7310">
                  <c:v>2111.0</c:v>
                </c:pt>
                <c:pt idx="7311">
                  <c:v>2111.0</c:v>
                </c:pt>
                <c:pt idx="7312">
                  <c:v>2111.0</c:v>
                </c:pt>
                <c:pt idx="7313">
                  <c:v>2112.0</c:v>
                </c:pt>
                <c:pt idx="7314">
                  <c:v>2113.0</c:v>
                </c:pt>
                <c:pt idx="7315">
                  <c:v>2114.0</c:v>
                </c:pt>
                <c:pt idx="7316">
                  <c:v>2115.0</c:v>
                </c:pt>
                <c:pt idx="7317">
                  <c:v>2116.0</c:v>
                </c:pt>
                <c:pt idx="7318">
                  <c:v>2116.0</c:v>
                </c:pt>
                <c:pt idx="7319">
                  <c:v>2116.0</c:v>
                </c:pt>
                <c:pt idx="7320">
                  <c:v>2116.0</c:v>
                </c:pt>
                <c:pt idx="7321">
                  <c:v>2116.0</c:v>
                </c:pt>
                <c:pt idx="7322">
                  <c:v>2116.0</c:v>
                </c:pt>
                <c:pt idx="7323">
                  <c:v>2116.0</c:v>
                </c:pt>
                <c:pt idx="7324">
                  <c:v>2116.0</c:v>
                </c:pt>
                <c:pt idx="7325">
                  <c:v>2116.0</c:v>
                </c:pt>
                <c:pt idx="7326">
                  <c:v>2117.0</c:v>
                </c:pt>
                <c:pt idx="7327">
                  <c:v>2117.0</c:v>
                </c:pt>
                <c:pt idx="7328">
                  <c:v>2117.0</c:v>
                </c:pt>
                <c:pt idx="7329">
                  <c:v>2117.0</c:v>
                </c:pt>
                <c:pt idx="7330">
                  <c:v>2118.0</c:v>
                </c:pt>
                <c:pt idx="7331">
                  <c:v>2119.0</c:v>
                </c:pt>
                <c:pt idx="7332">
                  <c:v>2120.0</c:v>
                </c:pt>
                <c:pt idx="7333">
                  <c:v>2120.0</c:v>
                </c:pt>
                <c:pt idx="7334">
                  <c:v>2120.0</c:v>
                </c:pt>
                <c:pt idx="7335">
                  <c:v>2120.0</c:v>
                </c:pt>
                <c:pt idx="7336">
                  <c:v>2120.0</c:v>
                </c:pt>
                <c:pt idx="7337">
                  <c:v>2120.0</c:v>
                </c:pt>
                <c:pt idx="7338">
                  <c:v>2120.0</c:v>
                </c:pt>
                <c:pt idx="7339">
                  <c:v>2121.0</c:v>
                </c:pt>
                <c:pt idx="7340">
                  <c:v>2121.0</c:v>
                </c:pt>
                <c:pt idx="7341">
                  <c:v>2121.0</c:v>
                </c:pt>
                <c:pt idx="7342">
                  <c:v>2122.0</c:v>
                </c:pt>
                <c:pt idx="7343">
                  <c:v>2123.0</c:v>
                </c:pt>
                <c:pt idx="7344">
                  <c:v>2123.0</c:v>
                </c:pt>
                <c:pt idx="7345">
                  <c:v>2124.0</c:v>
                </c:pt>
                <c:pt idx="7346">
                  <c:v>2124.0</c:v>
                </c:pt>
                <c:pt idx="7347">
                  <c:v>2124.0</c:v>
                </c:pt>
                <c:pt idx="7348">
                  <c:v>2124.0</c:v>
                </c:pt>
                <c:pt idx="7349">
                  <c:v>2124.0</c:v>
                </c:pt>
                <c:pt idx="7350">
                  <c:v>2125.0</c:v>
                </c:pt>
                <c:pt idx="7351">
                  <c:v>2126.0</c:v>
                </c:pt>
                <c:pt idx="7352">
                  <c:v>2126.0</c:v>
                </c:pt>
                <c:pt idx="7353">
                  <c:v>2126.0</c:v>
                </c:pt>
                <c:pt idx="7354">
                  <c:v>2126.0</c:v>
                </c:pt>
                <c:pt idx="7355">
                  <c:v>2127.0</c:v>
                </c:pt>
                <c:pt idx="7356">
                  <c:v>2127.0</c:v>
                </c:pt>
                <c:pt idx="7357">
                  <c:v>2128.0</c:v>
                </c:pt>
                <c:pt idx="7358">
                  <c:v>2128.0</c:v>
                </c:pt>
                <c:pt idx="7359">
                  <c:v>2129.0</c:v>
                </c:pt>
                <c:pt idx="7360">
                  <c:v>2129.0</c:v>
                </c:pt>
                <c:pt idx="7361">
                  <c:v>2129.0</c:v>
                </c:pt>
                <c:pt idx="7362">
                  <c:v>2130.0</c:v>
                </c:pt>
                <c:pt idx="7363">
                  <c:v>2130.0</c:v>
                </c:pt>
                <c:pt idx="7364">
                  <c:v>2130.0</c:v>
                </c:pt>
                <c:pt idx="7365">
                  <c:v>2130.0</c:v>
                </c:pt>
                <c:pt idx="7366">
                  <c:v>2131.0</c:v>
                </c:pt>
                <c:pt idx="7367">
                  <c:v>2132.0</c:v>
                </c:pt>
                <c:pt idx="7368">
                  <c:v>2133.0</c:v>
                </c:pt>
                <c:pt idx="7369">
                  <c:v>2134.0</c:v>
                </c:pt>
                <c:pt idx="7370">
                  <c:v>2135.0</c:v>
                </c:pt>
                <c:pt idx="7371">
                  <c:v>2135.0</c:v>
                </c:pt>
                <c:pt idx="7372">
                  <c:v>2136.0</c:v>
                </c:pt>
                <c:pt idx="7373">
                  <c:v>2136.0</c:v>
                </c:pt>
                <c:pt idx="7374">
                  <c:v>2136.0</c:v>
                </c:pt>
                <c:pt idx="7375">
                  <c:v>2137.0</c:v>
                </c:pt>
                <c:pt idx="7376">
                  <c:v>2137.0</c:v>
                </c:pt>
                <c:pt idx="7377">
                  <c:v>2138.0</c:v>
                </c:pt>
                <c:pt idx="7378">
                  <c:v>2139.0</c:v>
                </c:pt>
                <c:pt idx="7379">
                  <c:v>2140.0</c:v>
                </c:pt>
                <c:pt idx="7380">
                  <c:v>2141.0</c:v>
                </c:pt>
                <c:pt idx="7381">
                  <c:v>2142.0</c:v>
                </c:pt>
                <c:pt idx="7382">
                  <c:v>2142.0</c:v>
                </c:pt>
                <c:pt idx="7383">
                  <c:v>2142.0</c:v>
                </c:pt>
                <c:pt idx="7384">
                  <c:v>2142.0</c:v>
                </c:pt>
                <c:pt idx="7385">
                  <c:v>2143.0</c:v>
                </c:pt>
                <c:pt idx="7386">
                  <c:v>2143.0</c:v>
                </c:pt>
                <c:pt idx="7387">
                  <c:v>2144.0</c:v>
                </c:pt>
                <c:pt idx="7388">
                  <c:v>2145.0</c:v>
                </c:pt>
                <c:pt idx="7389">
                  <c:v>2146.0</c:v>
                </c:pt>
                <c:pt idx="7390">
                  <c:v>2146.0</c:v>
                </c:pt>
                <c:pt idx="7391">
                  <c:v>2146.0</c:v>
                </c:pt>
                <c:pt idx="7392">
                  <c:v>2147.0</c:v>
                </c:pt>
                <c:pt idx="7393">
                  <c:v>2147.0</c:v>
                </c:pt>
                <c:pt idx="7394">
                  <c:v>2147.0</c:v>
                </c:pt>
                <c:pt idx="7395">
                  <c:v>2148.0</c:v>
                </c:pt>
                <c:pt idx="7396">
                  <c:v>2149.0</c:v>
                </c:pt>
                <c:pt idx="7397">
                  <c:v>2150.0</c:v>
                </c:pt>
                <c:pt idx="7398">
                  <c:v>2150.0</c:v>
                </c:pt>
                <c:pt idx="7399">
                  <c:v>2150.0</c:v>
                </c:pt>
                <c:pt idx="7400">
                  <c:v>2150.0</c:v>
                </c:pt>
                <c:pt idx="7401">
                  <c:v>2150.0</c:v>
                </c:pt>
                <c:pt idx="7402">
                  <c:v>2150.0</c:v>
                </c:pt>
                <c:pt idx="7403">
                  <c:v>2150.0</c:v>
                </c:pt>
                <c:pt idx="7404">
                  <c:v>2150.0</c:v>
                </c:pt>
                <c:pt idx="7405">
                  <c:v>2150.0</c:v>
                </c:pt>
                <c:pt idx="7406">
                  <c:v>2150.0</c:v>
                </c:pt>
                <c:pt idx="7407">
                  <c:v>2151.0</c:v>
                </c:pt>
                <c:pt idx="7408">
                  <c:v>2152.0</c:v>
                </c:pt>
                <c:pt idx="7409">
                  <c:v>2153.0</c:v>
                </c:pt>
                <c:pt idx="7410">
                  <c:v>2154.0</c:v>
                </c:pt>
                <c:pt idx="7411">
                  <c:v>2155.0</c:v>
                </c:pt>
                <c:pt idx="7412">
                  <c:v>2156.0</c:v>
                </c:pt>
                <c:pt idx="7413">
                  <c:v>2157.0</c:v>
                </c:pt>
                <c:pt idx="7414">
                  <c:v>2158.0</c:v>
                </c:pt>
                <c:pt idx="7415">
                  <c:v>2158.0</c:v>
                </c:pt>
                <c:pt idx="7416">
                  <c:v>2159.0</c:v>
                </c:pt>
                <c:pt idx="7417">
                  <c:v>2160.0</c:v>
                </c:pt>
                <c:pt idx="7418">
                  <c:v>2160.0</c:v>
                </c:pt>
                <c:pt idx="7419">
                  <c:v>2161.0</c:v>
                </c:pt>
                <c:pt idx="7420">
                  <c:v>2161.0</c:v>
                </c:pt>
                <c:pt idx="7421">
                  <c:v>2162.0</c:v>
                </c:pt>
                <c:pt idx="7422">
                  <c:v>2162.0</c:v>
                </c:pt>
                <c:pt idx="7423">
                  <c:v>2163.0</c:v>
                </c:pt>
                <c:pt idx="7424">
                  <c:v>2163.0</c:v>
                </c:pt>
                <c:pt idx="7425">
                  <c:v>2164.0</c:v>
                </c:pt>
                <c:pt idx="7426">
                  <c:v>2165.0</c:v>
                </c:pt>
                <c:pt idx="7427">
                  <c:v>2166.0</c:v>
                </c:pt>
                <c:pt idx="7428">
                  <c:v>2167.0</c:v>
                </c:pt>
                <c:pt idx="7429">
                  <c:v>2167.0</c:v>
                </c:pt>
                <c:pt idx="7430">
                  <c:v>2167.0</c:v>
                </c:pt>
                <c:pt idx="7431">
                  <c:v>2168.0</c:v>
                </c:pt>
                <c:pt idx="7432">
                  <c:v>2169.0</c:v>
                </c:pt>
                <c:pt idx="7433">
                  <c:v>2169.0</c:v>
                </c:pt>
                <c:pt idx="7434">
                  <c:v>2170.0</c:v>
                </c:pt>
                <c:pt idx="7435">
                  <c:v>2170.0</c:v>
                </c:pt>
                <c:pt idx="7436">
                  <c:v>2171.0</c:v>
                </c:pt>
                <c:pt idx="7437">
                  <c:v>2171.0</c:v>
                </c:pt>
                <c:pt idx="7438">
                  <c:v>2172.0</c:v>
                </c:pt>
                <c:pt idx="7439">
                  <c:v>2173.0</c:v>
                </c:pt>
                <c:pt idx="7440">
                  <c:v>2173.0</c:v>
                </c:pt>
                <c:pt idx="7441">
                  <c:v>2174.0</c:v>
                </c:pt>
                <c:pt idx="7442">
                  <c:v>2175.0</c:v>
                </c:pt>
                <c:pt idx="7443">
                  <c:v>2176.0</c:v>
                </c:pt>
                <c:pt idx="7444">
                  <c:v>2176.0</c:v>
                </c:pt>
                <c:pt idx="7445">
                  <c:v>2176.0</c:v>
                </c:pt>
                <c:pt idx="7446">
                  <c:v>2176.0</c:v>
                </c:pt>
                <c:pt idx="7447">
                  <c:v>2176.0</c:v>
                </c:pt>
                <c:pt idx="7448">
                  <c:v>2176.0</c:v>
                </c:pt>
                <c:pt idx="7449">
                  <c:v>2176.0</c:v>
                </c:pt>
                <c:pt idx="7450">
                  <c:v>2176.0</c:v>
                </c:pt>
                <c:pt idx="7451">
                  <c:v>2176.0</c:v>
                </c:pt>
                <c:pt idx="7452">
                  <c:v>2176.0</c:v>
                </c:pt>
                <c:pt idx="7453">
                  <c:v>2176.0</c:v>
                </c:pt>
                <c:pt idx="7454">
                  <c:v>2177.0</c:v>
                </c:pt>
                <c:pt idx="7455">
                  <c:v>2177.0</c:v>
                </c:pt>
                <c:pt idx="7456">
                  <c:v>2177.0</c:v>
                </c:pt>
                <c:pt idx="7457">
                  <c:v>2178.0</c:v>
                </c:pt>
                <c:pt idx="7458">
                  <c:v>2179.0</c:v>
                </c:pt>
                <c:pt idx="7459">
                  <c:v>2179.0</c:v>
                </c:pt>
                <c:pt idx="7460">
                  <c:v>2180.0</c:v>
                </c:pt>
                <c:pt idx="7461">
                  <c:v>2181.0</c:v>
                </c:pt>
                <c:pt idx="7462">
                  <c:v>2182.0</c:v>
                </c:pt>
                <c:pt idx="7463">
                  <c:v>2182.0</c:v>
                </c:pt>
                <c:pt idx="7464">
                  <c:v>2183.0</c:v>
                </c:pt>
                <c:pt idx="7465">
                  <c:v>2184.0</c:v>
                </c:pt>
                <c:pt idx="7466">
                  <c:v>2185.0</c:v>
                </c:pt>
                <c:pt idx="7467">
                  <c:v>2185.0</c:v>
                </c:pt>
                <c:pt idx="7468">
                  <c:v>2185.0</c:v>
                </c:pt>
                <c:pt idx="7469">
                  <c:v>2186.0</c:v>
                </c:pt>
                <c:pt idx="7470">
                  <c:v>2186.0</c:v>
                </c:pt>
                <c:pt idx="7471">
                  <c:v>2186.0</c:v>
                </c:pt>
                <c:pt idx="7472">
                  <c:v>2186.0</c:v>
                </c:pt>
                <c:pt idx="7473">
                  <c:v>2187.0</c:v>
                </c:pt>
                <c:pt idx="7474">
                  <c:v>2187.0</c:v>
                </c:pt>
                <c:pt idx="7475">
                  <c:v>2187.0</c:v>
                </c:pt>
                <c:pt idx="7476">
                  <c:v>2187.0</c:v>
                </c:pt>
                <c:pt idx="7477">
                  <c:v>2187.0</c:v>
                </c:pt>
                <c:pt idx="7478">
                  <c:v>2187.0</c:v>
                </c:pt>
                <c:pt idx="7479">
                  <c:v>2187.0</c:v>
                </c:pt>
                <c:pt idx="7480">
                  <c:v>2188.0</c:v>
                </c:pt>
                <c:pt idx="7481">
                  <c:v>2189.0</c:v>
                </c:pt>
                <c:pt idx="7482">
                  <c:v>2189.0</c:v>
                </c:pt>
                <c:pt idx="7483">
                  <c:v>2189.0</c:v>
                </c:pt>
                <c:pt idx="7484">
                  <c:v>2189.0</c:v>
                </c:pt>
                <c:pt idx="7485">
                  <c:v>2190.0</c:v>
                </c:pt>
                <c:pt idx="7486">
                  <c:v>2191.0</c:v>
                </c:pt>
                <c:pt idx="7487">
                  <c:v>2191.0</c:v>
                </c:pt>
                <c:pt idx="7488">
                  <c:v>2192.0</c:v>
                </c:pt>
                <c:pt idx="7489">
                  <c:v>2192.0</c:v>
                </c:pt>
                <c:pt idx="7490">
                  <c:v>2192.0</c:v>
                </c:pt>
                <c:pt idx="7491">
                  <c:v>2193.0</c:v>
                </c:pt>
                <c:pt idx="7492">
                  <c:v>2193.0</c:v>
                </c:pt>
                <c:pt idx="7493">
                  <c:v>2193.0</c:v>
                </c:pt>
                <c:pt idx="7494">
                  <c:v>2194.0</c:v>
                </c:pt>
                <c:pt idx="7495">
                  <c:v>2195.0</c:v>
                </c:pt>
                <c:pt idx="7496">
                  <c:v>2195.0</c:v>
                </c:pt>
                <c:pt idx="7497">
                  <c:v>2195.0</c:v>
                </c:pt>
                <c:pt idx="7498">
                  <c:v>2195.0</c:v>
                </c:pt>
                <c:pt idx="7499">
                  <c:v>2195.0</c:v>
                </c:pt>
                <c:pt idx="7500">
                  <c:v>2195.0</c:v>
                </c:pt>
                <c:pt idx="7501">
                  <c:v>2195.0</c:v>
                </c:pt>
                <c:pt idx="7502">
                  <c:v>2195.0</c:v>
                </c:pt>
                <c:pt idx="7503">
                  <c:v>2195.0</c:v>
                </c:pt>
                <c:pt idx="7504">
                  <c:v>2195.0</c:v>
                </c:pt>
                <c:pt idx="7505">
                  <c:v>2195.0</c:v>
                </c:pt>
                <c:pt idx="7506">
                  <c:v>2195.0</c:v>
                </c:pt>
                <c:pt idx="7507">
                  <c:v>2195.0</c:v>
                </c:pt>
                <c:pt idx="7508">
                  <c:v>2195.0</c:v>
                </c:pt>
                <c:pt idx="7509">
                  <c:v>2195.0</c:v>
                </c:pt>
                <c:pt idx="7510">
                  <c:v>2195.0</c:v>
                </c:pt>
                <c:pt idx="7511">
                  <c:v>2195.0</c:v>
                </c:pt>
                <c:pt idx="7512">
                  <c:v>2195.0</c:v>
                </c:pt>
                <c:pt idx="7513">
                  <c:v>2196.0</c:v>
                </c:pt>
                <c:pt idx="7514">
                  <c:v>2196.0</c:v>
                </c:pt>
                <c:pt idx="7515">
                  <c:v>2197.0</c:v>
                </c:pt>
                <c:pt idx="7516">
                  <c:v>2198.0</c:v>
                </c:pt>
                <c:pt idx="7517">
                  <c:v>2198.0</c:v>
                </c:pt>
                <c:pt idx="7518">
                  <c:v>2198.0</c:v>
                </c:pt>
                <c:pt idx="7519">
                  <c:v>2198.0</c:v>
                </c:pt>
                <c:pt idx="7520">
                  <c:v>2199.0</c:v>
                </c:pt>
                <c:pt idx="7521">
                  <c:v>2200.0</c:v>
                </c:pt>
                <c:pt idx="7522">
                  <c:v>2200.0</c:v>
                </c:pt>
                <c:pt idx="7523">
                  <c:v>2200.0</c:v>
                </c:pt>
                <c:pt idx="7524">
                  <c:v>2201.0</c:v>
                </c:pt>
                <c:pt idx="7525">
                  <c:v>2201.0</c:v>
                </c:pt>
                <c:pt idx="7526">
                  <c:v>2202.0</c:v>
                </c:pt>
                <c:pt idx="7527">
                  <c:v>2203.0</c:v>
                </c:pt>
                <c:pt idx="7528">
                  <c:v>2204.0</c:v>
                </c:pt>
                <c:pt idx="7529">
                  <c:v>2204.0</c:v>
                </c:pt>
                <c:pt idx="7530">
                  <c:v>2204.0</c:v>
                </c:pt>
                <c:pt idx="7531">
                  <c:v>2204.0</c:v>
                </c:pt>
                <c:pt idx="7532">
                  <c:v>2204.0</c:v>
                </c:pt>
                <c:pt idx="7533">
                  <c:v>2204.0</c:v>
                </c:pt>
                <c:pt idx="7534">
                  <c:v>2204.0</c:v>
                </c:pt>
                <c:pt idx="7535">
                  <c:v>2204.0</c:v>
                </c:pt>
                <c:pt idx="7536">
                  <c:v>2205.0</c:v>
                </c:pt>
                <c:pt idx="7537">
                  <c:v>2205.0</c:v>
                </c:pt>
                <c:pt idx="7538">
                  <c:v>2206.0</c:v>
                </c:pt>
                <c:pt idx="7539">
                  <c:v>2206.0</c:v>
                </c:pt>
                <c:pt idx="7540">
                  <c:v>2206.0</c:v>
                </c:pt>
                <c:pt idx="7541">
                  <c:v>2207.0</c:v>
                </c:pt>
                <c:pt idx="7542">
                  <c:v>2207.0</c:v>
                </c:pt>
                <c:pt idx="7543">
                  <c:v>2208.0</c:v>
                </c:pt>
                <c:pt idx="7544">
                  <c:v>2209.0</c:v>
                </c:pt>
                <c:pt idx="7545">
                  <c:v>2209.0</c:v>
                </c:pt>
                <c:pt idx="7546">
                  <c:v>2210.0</c:v>
                </c:pt>
                <c:pt idx="7547">
                  <c:v>2210.0</c:v>
                </c:pt>
                <c:pt idx="7548">
                  <c:v>2210.0</c:v>
                </c:pt>
                <c:pt idx="7549">
                  <c:v>2210.0</c:v>
                </c:pt>
                <c:pt idx="7550">
                  <c:v>2210.0</c:v>
                </c:pt>
                <c:pt idx="7551">
                  <c:v>2210.0</c:v>
                </c:pt>
                <c:pt idx="7552">
                  <c:v>2211.0</c:v>
                </c:pt>
                <c:pt idx="7553">
                  <c:v>2212.0</c:v>
                </c:pt>
                <c:pt idx="7554">
                  <c:v>2212.0</c:v>
                </c:pt>
                <c:pt idx="7555">
                  <c:v>2212.0</c:v>
                </c:pt>
                <c:pt idx="7556">
                  <c:v>2212.0</c:v>
                </c:pt>
                <c:pt idx="7557">
                  <c:v>2212.0</c:v>
                </c:pt>
                <c:pt idx="7558">
                  <c:v>2212.0</c:v>
                </c:pt>
                <c:pt idx="7559">
                  <c:v>2213.0</c:v>
                </c:pt>
                <c:pt idx="7560">
                  <c:v>2213.0</c:v>
                </c:pt>
                <c:pt idx="7561">
                  <c:v>2213.0</c:v>
                </c:pt>
                <c:pt idx="7562">
                  <c:v>2213.0</c:v>
                </c:pt>
                <c:pt idx="7563">
                  <c:v>2214.0</c:v>
                </c:pt>
                <c:pt idx="7564">
                  <c:v>2214.0</c:v>
                </c:pt>
                <c:pt idx="7565">
                  <c:v>2215.0</c:v>
                </c:pt>
                <c:pt idx="7566">
                  <c:v>2216.0</c:v>
                </c:pt>
                <c:pt idx="7567">
                  <c:v>2216.0</c:v>
                </c:pt>
                <c:pt idx="7568">
                  <c:v>2217.0</c:v>
                </c:pt>
                <c:pt idx="7569">
                  <c:v>2217.0</c:v>
                </c:pt>
                <c:pt idx="7570">
                  <c:v>2217.0</c:v>
                </c:pt>
                <c:pt idx="7571">
                  <c:v>2217.0</c:v>
                </c:pt>
                <c:pt idx="7572">
                  <c:v>2218.0</c:v>
                </c:pt>
                <c:pt idx="7573">
                  <c:v>2218.0</c:v>
                </c:pt>
                <c:pt idx="7574">
                  <c:v>2218.0</c:v>
                </c:pt>
                <c:pt idx="7575">
                  <c:v>2218.0</c:v>
                </c:pt>
                <c:pt idx="7576">
                  <c:v>2219.0</c:v>
                </c:pt>
                <c:pt idx="7577">
                  <c:v>2219.0</c:v>
                </c:pt>
                <c:pt idx="7578">
                  <c:v>2220.0</c:v>
                </c:pt>
                <c:pt idx="7579">
                  <c:v>2220.0</c:v>
                </c:pt>
                <c:pt idx="7580">
                  <c:v>2220.0</c:v>
                </c:pt>
                <c:pt idx="7581">
                  <c:v>2221.0</c:v>
                </c:pt>
                <c:pt idx="7582">
                  <c:v>2221.0</c:v>
                </c:pt>
                <c:pt idx="7583">
                  <c:v>2221.0</c:v>
                </c:pt>
                <c:pt idx="7584">
                  <c:v>2221.0</c:v>
                </c:pt>
                <c:pt idx="7585">
                  <c:v>2221.0</c:v>
                </c:pt>
                <c:pt idx="7586">
                  <c:v>2221.0</c:v>
                </c:pt>
                <c:pt idx="7587">
                  <c:v>2221.0</c:v>
                </c:pt>
                <c:pt idx="7588">
                  <c:v>2221.0</c:v>
                </c:pt>
                <c:pt idx="7589">
                  <c:v>2221.0</c:v>
                </c:pt>
                <c:pt idx="7590">
                  <c:v>2221.0</c:v>
                </c:pt>
                <c:pt idx="7591">
                  <c:v>2221.0</c:v>
                </c:pt>
                <c:pt idx="7592">
                  <c:v>2221.0</c:v>
                </c:pt>
                <c:pt idx="7593">
                  <c:v>2221.0</c:v>
                </c:pt>
                <c:pt idx="7594">
                  <c:v>2221.0</c:v>
                </c:pt>
                <c:pt idx="7595">
                  <c:v>2221.0</c:v>
                </c:pt>
                <c:pt idx="7596">
                  <c:v>2221.0</c:v>
                </c:pt>
                <c:pt idx="7597">
                  <c:v>2221.0</c:v>
                </c:pt>
                <c:pt idx="7598">
                  <c:v>2221.0</c:v>
                </c:pt>
                <c:pt idx="7599">
                  <c:v>2221.0</c:v>
                </c:pt>
                <c:pt idx="7600">
                  <c:v>2221.0</c:v>
                </c:pt>
                <c:pt idx="7601">
                  <c:v>2221.0</c:v>
                </c:pt>
                <c:pt idx="7602">
                  <c:v>2221.0</c:v>
                </c:pt>
                <c:pt idx="7603">
                  <c:v>2221.0</c:v>
                </c:pt>
                <c:pt idx="7604">
                  <c:v>2221.0</c:v>
                </c:pt>
                <c:pt idx="7605">
                  <c:v>2222.0</c:v>
                </c:pt>
                <c:pt idx="7606">
                  <c:v>2223.0</c:v>
                </c:pt>
                <c:pt idx="7607">
                  <c:v>2223.0</c:v>
                </c:pt>
                <c:pt idx="7608">
                  <c:v>2223.0</c:v>
                </c:pt>
                <c:pt idx="7609">
                  <c:v>2224.0</c:v>
                </c:pt>
                <c:pt idx="7610">
                  <c:v>2225.0</c:v>
                </c:pt>
                <c:pt idx="7611">
                  <c:v>2226.0</c:v>
                </c:pt>
                <c:pt idx="7612">
                  <c:v>2226.0</c:v>
                </c:pt>
                <c:pt idx="7613">
                  <c:v>2227.0</c:v>
                </c:pt>
                <c:pt idx="7614">
                  <c:v>2227.0</c:v>
                </c:pt>
                <c:pt idx="7615">
                  <c:v>2227.0</c:v>
                </c:pt>
                <c:pt idx="7616">
                  <c:v>2228.0</c:v>
                </c:pt>
                <c:pt idx="7617">
                  <c:v>2228.0</c:v>
                </c:pt>
                <c:pt idx="7618">
                  <c:v>2228.0</c:v>
                </c:pt>
                <c:pt idx="7619">
                  <c:v>2228.0</c:v>
                </c:pt>
                <c:pt idx="7620">
                  <c:v>2228.0</c:v>
                </c:pt>
                <c:pt idx="7621">
                  <c:v>2229.0</c:v>
                </c:pt>
                <c:pt idx="7622">
                  <c:v>2230.0</c:v>
                </c:pt>
                <c:pt idx="7623">
                  <c:v>2230.0</c:v>
                </c:pt>
                <c:pt idx="7624">
                  <c:v>2230.0</c:v>
                </c:pt>
                <c:pt idx="7625">
                  <c:v>2230.0</c:v>
                </c:pt>
                <c:pt idx="7626">
                  <c:v>2230.0</c:v>
                </c:pt>
                <c:pt idx="7627">
                  <c:v>2230.0</c:v>
                </c:pt>
                <c:pt idx="7628">
                  <c:v>2230.0</c:v>
                </c:pt>
                <c:pt idx="7629">
                  <c:v>2230.0</c:v>
                </c:pt>
                <c:pt idx="7630">
                  <c:v>2231.0</c:v>
                </c:pt>
                <c:pt idx="7631">
                  <c:v>2232.0</c:v>
                </c:pt>
                <c:pt idx="7632">
                  <c:v>2233.0</c:v>
                </c:pt>
                <c:pt idx="7633">
                  <c:v>2233.0</c:v>
                </c:pt>
                <c:pt idx="7634">
                  <c:v>2233.0</c:v>
                </c:pt>
                <c:pt idx="7635">
                  <c:v>2233.0</c:v>
                </c:pt>
                <c:pt idx="7636">
                  <c:v>2234.0</c:v>
                </c:pt>
                <c:pt idx="7637">
                  <c:v>2234.0</c:v>
                </c:pt>
                <c:pt idx="7638">
                  <c:v>2234.0</c:v>
                </c:pt>
                <c:pt idx="7639">
                  <c:v>2234.0</c:v>
                </c:pt>
                <c:pt idx="7640">
                  <c:v>2234.0</c:v>
                </c:pt>
                <c:pt idx="7641">
                  <c:v>2234.0</c:v>
                </c:pt>
                <c:pt idx="7642">
                  <c:v>2235.0</c:v>
                </c:pt>
                <c:pt idx="7643">
                  <c:v>2236.0</c:v>
                </c:pt>
                <c:pt idx="7644">
                  <c:v>2236.0</c:v>
                </c:pt>
                <c:pt idx="7645">
                  <c:v>2237.0</c:v>
                </c:pt>
                <c:pt idx="7646">
                  <c:v>2238.0</c:v>
                </c:pt>
                <c:pt idx="7647">
                  <c:v>2238.0</c:v>
                </c:pt>
                <c:pt idx="7648">
                  <c:v>2239.0</c:v>
                </c:pt>
                <c:pt idx="7649">
                  <c:v>2240.0</c:v>
                </c:pt>
                <c:pt idx="7650">
                  <c:v>2240.0</c:v>
                </c:pt>
                <c:pt idx="7651">
                  <c:v>2240.0</c:v>
                </c:pt>
                <c:pt idx="7652">
                  <c:v>2241.0</c:v>
                </c:pt>
                <c:pt idx="7653">
                  <c:v>2242.0</c:v>
                </c:pt>
                <c:pt idx="7654">
                  <c:v>2243.0</c:v>
                </c:pt>
                <c:pt idx="7655">
                  <c:v>2244.0</c:v>
                </c:pt>
                <c:pt idx="7656">
                  <c:v>2245.0</c:v>
                </c:pt>
                <c:pt idx="7657">
                  <c:v>2246.0</c:v>
                </c:pt>
                <c:pt idx="7658">
                  <c:v>2246.0</c:v>
                </c:pt>
                <c:pt idx="7659">
                  <c:v>2246.0</c:v>
                </c:pt>
                <c:pt idx="7660">
                  <c:v>2246.0</c:v>
                </c:pt>
                <c:pt idx="7661">
                  <c:v>2247.0</c:v>
                </c:pt>
                <c:pt idx="7662">
                  <c:v>2247.0</c:v>
                </c:pt>
                <c:pt idx="7663">
                  <c:v>2247.0</c:v>
                </c:pt>
                <c:pt idx="7664">
                  <c:v>2247.0</c:v>
                </c:pt>
                <c:pt idx="7665">
                  <c:v>2247.0</c:v>
                </c:pt>
                <c:pt idx="7666">
                  <c:v>2247.0</c:v>
                </c:pt>
                <c:pt idx="7667">
                  <c:v>2247.0</c:v>
                </c:pt>
                <c:pt idx="7668">
                  <c:v>2247.0</c:v>
                </c:pt>
                <c:pt idx="7669">
                  <c:v>2248.0</c:v>
                </c:pt>
                <c:pt idx="7670">
                  <c:v>2248.0</c:v>
                </c:pt>
                <c:pt idx="7671">
                  <c:v>2248.0</c:v>
                </c:pt>
                <c:pt idx="7672">
                  <c:v>2248.0</c:v>
                </c:pt>
                <c:pt idx="7673">
                  <c:v>2248.0</c:v>
                </c:pt>
                <c:pt idx="7674">
                  <c:v>2248.0</c:v>
                </c:pt>
                <c:pt idx="7675">
                  <c:v>2248.0</c:v>
                </c:pt>
                <c:pt idx="7676">
                  <c:v>2248.0</c:v>
                </c:pt>
                <c:pt idx="7677">
                  <c:v>2248.0</c:v>
                </c:pt>
                <c:pt idx="7678">
                  <c:v>2248.0</c:v>
                </c:pt>
                <c:pt idx="7679">
                  <c:v>2248.0</c:v>
                </c:pt>
                <c:pt idx="7680">
                  <c:v>2248.0</c:v>
                </c:pt>
                <c:pt idx="7681">
                  <c:v>2248.0</c:v>
                </c:pt>
                <c:pt idx="7682">
                  <c:v>2248.0</c:v>
                </c:pt>
                <c:pt idx="7683">
                  <c:v>2249.0</c:v>
                </c:pt>
                <c:pt idx="7684">
                  <c:v>2249.0</c:v>
                </c:pt>
                <c:pt idx="7685">
                  <c:v>2249.0</c:v>
                </c:pt>
                <c:pt idx="7686">
                  <c:v>2249.0</c:v>
                </c:pt>
                <c:pt idx="7687">
                  <c:v>2249.0</c:v>
                </c:pt>
                <c:pt idx="7688">
                  <c:v>2249.0</c:v>
                </c:pt>
                <c:pt idx="7689">
                  <c:v>2250.0</c:v>
                </c:pt>
                <c:pt idx="7690">
                  <c:v>2250.0</c:v>
                </c:pt>
                <c:pt idx="7691">
                  <c:v>2250.0</c:v>
                </c:pt>
                <c:pt idx="7692">
                  <c:v>2250.0</c:v>
                </c:pt>
                <c:pt idx="7693">
                  <c:v>2251.0</c:v>
                </c:pt>
                <c:pt idx="7694">
                  <c:v>2252.0</c:v>
                </c:pt>
                <c:pt idx="7695">
                  <c:v>2252.0</c:v>
                </c:pt>
                <c:pt idx="7696">
                  <c:v>2252.0</c:v>
                </c:pt>
                <c:pt idx="7697">
                  <c:v>2252.0</c:v>
                </c:pt>
                <c:pt idx="7698">
                  <c:v>2252.0</c:v>
                </c:pt>
                <c:pt idx="7699">
                  <c:v>2252.0</c:v>
                </c:pt>
                <c:pt idx="7700">
                  <c:v>2252.0</c:v>
                </c:pt>
                <c:pt idx="7701">
                  <c:v>2252.0</c:v>
                </c:pt>
                <c:pt idx="7702">
                  <c:v>2252.0</c:v>
                </c:pt>
                <c:pt idx="7703">
                  <c:v>2253.0</c:v>
                </c:pt>
                <c:pt idx="7704">
                  <c:v>2253.0</c:v>
                </c:pt>
                <c:pt idx="7705">
                  <c:v>2253.0</c:v>
                </c:pt>
                <c:pt idx="7706">
                  <c:v>2253.0</c:v>
                </c:pt>
                <c:pt idx="7707">
                  <c:v>2253.0</c:v>
                </c:pt>
                <c:pt idx="7708">
                  <c:v>2253.0</c:v>
                </c:pt>
                <c:pt idx="7709">
                  <c:v>2253.0</c:v>
                </c:pt>
                <c:pt idx="7710">
                  <c:v>2253.0</c:v>
                </c:pt>
                <c:pt idx="7711">
                  <c:v>2253.0</c:v>
                </c:pt>
                <c:pt idx="7712">
                  <c:v>2253.0</c:v>
                </c:pt>
                <c:pt idx="7713">
                  <c:v>2253.0</c:v>
                </c:pt>
                <c:pt idx="7714">
                  <c:v>2253.0</c:v>
                </c:pt>
                <c:pt idx="7715">
                  <c:v>2253.0</c:v>
                </c:pt>
                <c:pt idx="7716">
                  <c:v>2254.0</c:v>
                </c:pt>
                <c:pt idx="7717">
                  <c:v>2255.0</c:v>
                </c:pt>
                <c:pt idx="7718">
                  <c:v>2255.0</c:v>
                </c:pt>
                <c:pt idx="7719">
                  <c:v>2255.0</c:v>
                </c:pt>
                <c:pt idx="7720">
                  <c:v>2256.0</c:v>
                </c:pt>
                <c:pt idx="7721">
                  <c:v>2257.0</c:v>
                </c:pt>
                <c:pt idx="7722">
                  <c:v>2258.0</c:v>
                </c:pt>
                <c:pt idx="7723">
                  <c:v>2259.0</c:v>
                </c:pt>
                <c:pt idx="7724">
                  <c:v>2259.0</c:v>
                </c:pt>
                <c:pt idx="7725">
                  <c:v>2259.0</c:v>
                </c:pt>
                <c:pt idx="7726">
                  <c:v>2259.0</c:v>
                </c:pt>
                <c:pt idx="7727">
                  <c:v>2260.0</c:v>
                </c:pt>
                <c:pt idx="7728">
                  <c:v>2260.0</c:v>
                </c:pt>
                <c:pt idx="7729">
                  <c:v>2260.0</c:v>
                </c:pt>
                <c:pt idx="7730">
                  <c:v>2260.0</c:v>
                </c:pt>
                <c:pt idx="7731">
                  <c:v>2261.0</c:v>
                </c:pt>
                <c:pt idx="7732">
                  <c:v>2261.0</c:v>
                </c:pt>
                <c:pt idx="7733">
                  <c:v>2262.0</c:v>
                </c:pt>
                <c:pt idx="7734">
                  <c:v>2262.0</c:v>
                </c:pt>
                <c:pt idx="7735">
                  <c:v>2262.0</c:v>
                </c:pt>
                <c:pt idx="7736">
                  <c:v>2262.0</c:v>
                </c:pt>
                <c:pt idx="7737">
                  <c:v>2263.0</c:v>
                </c:pt>
                <c:pt idx="7738">
                  <c:v>2264.0</c:v>
                </c:pt>
                <c:pt idx="7739">
                  <c:v>2265.0</c:v>
                </c:pt>
                <c:pt idx="7740">
                  <c:v>2266.0</c:v>
                </c:pt>
                <c:pt idx="7741">
                  <c:v>2266.0</c:v>
                </c:pt>
                <c:pt idx="7742">
                  <c:v>2266.0</c:v>
                </c:pt>
                <c:pt idx="7743">
                  <c:v>2266.0</c:v>
                </c:pt>
                <c:pt idx="7744">
                  <c:v>2267.0</c:v>
                </c:pt>
                <c:pt idx="7745">
                  <c:v>2267.0</c:v>
                </c:pt>
                <c:pt idx="7746">
                  <c:v>2267.0</c:v>
                </c:pt>
                <c:pt idx="7747">
                  <c:v>2267.0</c:v>
                </c:pt>
                <c:pt idx="7748">
                  <c:v>2268.0</c:v>
                </c:pt>
                <c:pt idx="7749">
                  <c:v>2268.0</c:v>
                </c:pt>
                <c:pt idx="7750">
                  <c:v>2269.0</c:v>
                </c:pt>
                <c:pt idx="7751">
                  <c:v>2270.0</c:v>
                </c:pt>
                <c:pt idx="7752">
                  <c:v>2270.0</c:v>
                </c:pt>
                <c:pt idx="7753">
                  <c:v>2270.0</c:v>
                </c:pt>
                <c:pt idx="7754">
                  <c:v>2271.0</c:v>
                </c:pt>
                <c:pt idx="7755">
                  <c:v>2271.0</c:v>
                </c:pt>
                <c:pt idx="7756">
                  <c:v>2271.0</c:v>
                </c:pt>
                <c:pt idx="7757">
                  <c:v>2271.0</c:v>
                </c:pt>
                <c:pt idx="7758">
                  <c:v>2271.0</c:v>
                </c:pt>
                <c:pt idx="7759">
                  <c:v>2272.0</c:v>
                </c:pt>
                <c:pt idx="7760">
                  <c:v>2273.0</c:v>
                </c:pt>
                <c:pt idx="7761">
                  <c:v>2274.0</c:v>
                </c:pt>
                <c:pt idx="7762">
                  <c:v>2275.0</c:v>
                </c:pt>
                <c:pt idx="7763">
                  <c:v>2275.0</c:v>
                </c:pt>
                <c:pt idx="7764">
                  <c:v>2276.0</c:v>
                </c:pt>
                <c:pt idx="7765">
                  <c:v>2276.0</c:v>
                </c:pt>
                <c:pt idx="7766">
                  <c:v>2276.0</c:v>
                </c:pt>
                <c:pt idx="7767">
                  <c:v>2276.0</c:v>
                </c:pt>
                <c:pt idx="7768">
                  <c:v>2276.0</c:v>
                </c:pt>
                <c:pt idx="7769">
                  <c:v>2276.0</c:v>
                </c:pt>
                <c:pt idx="7770">
                  <c:v>2276.0</c:v>
                </c:pt>
                <c:pt idx="7771">
                  <c:v>2276.0</c:v>
                </c:pt>
                <c:pt idx="7772">
                  <c:v>2276.0</c:v>
                </c:pt>
                <c:pt idx="7773">
                  <c:v>2276.0</c:v>
                </c:pt>
                <c:pt idx="7774">
                  <c:v>2276.0</c:v>
                </c:pt>
                <c:pt idx="7775">
                  <c:v>2276.0</c:v>
                </c:pt>
                <c:pt idx="7776">
                  <c:v>2276.0</c:v>
                </c:pt>
                <c:pt idx="7777">
                  <c:v>2277.0</c:v>
                </c:pt>
                <c:pt idx="7778">
                  <c:v>2277.0</c:v>
                </c:pt>
                <c:pt idx="7779">
                  <c:v>2277.0</c:v>
                </c:pt>
                <c:pt idx="7780">
                  <c:v>2277.0</c:v>
                </c:pt>
                <c:pt idx="7781">
                  <c:v>2277.0</c:v>
                </c:pt>
                <c:pt idx="7782">
                  <c:v>2277.0</c:v>
                </c:pt>
                <c:pt idx="7783">
                  <c:v>2277.0</c:v>
                </c:pt>
                <c:pt idx="7784">
                  <c:v>2277.0</c:v>
                </c:pt>
                <c:pt idx="7785">
                  <c:v>2277.0</c:v>
                </c:pt>
                <c:pt idx="7786">
                  <c:v>2278.0</c:v>
                </c:pt>
                <c:pt idx="7787">
                  <c:v>2278.0</c:v>
                </c:pt>
                <c:pt idx="7788">
                  <c:v>2278.0</c:v>
                </c:pt>
                <c:pt idx="7789">
                  <c:v>2278.0</c:v>
                </c:pt>
                <c:pt idx="7790">
                  <c:v>2278.0</c:v>
                </c:pt>
                <c:pt idx="7791">
                  <c:v>2278.0</c:v>
                </c:pt>
                <c:pt idx="7792">
                  <c:v>2278.0</c:v>
                </c:pt>
                <c:pt idx="7793">
                  <c:v>2278.0</c:v>
                </c:pt>
                <c:pt idx="7794">
                  <c:v>2278.0</c:v>
                </c:pt>
                <c:pt idx="7795">
                  <c:v>2278.0</c:v>
                </c:pt>
                <c:pt idx="7796">
                  <c:v>2278.0</c:v>
                </c:pt>
                <c:pt idx="7797">
                  <c:v>2279.0</c:v>
                </c:pt>
                <c:pt idx="7798">
                  <c:v>2279.0</c:v>
                </c:pt>
                <c:pt idx="7799">
                  <c:v>2279.0</c:v>
                </c:pt>
                <c:pt idx="7800">
                  <c:v>2279.0</c:v>
                </c:pt>
                <c:pt idx="7801">
                  <c:v>2279.0</c:v>
                </c:pt>
                <c:pt idx="7802">
                  <c:v>2279.0</c:v>
                </c:pt>
                <c:pt idx="7803">
                  <c:v>2279.0</c:v>
                </c:pt>
                <c:pt idx="7804">
                  <c:v>2280.0</c:v>
                </c:pt>
                <c:pt idx="7805">
                  <c:v>2280.0</c:v>
                </c:pt>
                <c:pt idx="7806">
                  <c:v>2280.0</c:v>
                </c:pt>
                <c:pt idx="7807">
                  <c:v>2280.0</c:v>
                </c:pt>
                <c:pt idx="7808">
                  <c:v>2280.0</c:v>
                </c:pt>
                <c:pt idx="7809">
                  <c:v>2281.0</c:v>
                </c:pt>
                <c:pt idx="7810">
                  <c:v>2281.0</c:v>
                </c:pt>
                <c:pt idx="7811">
                  <c:v>2282.0</c:v>
                </c:pt>
                <c:pt idx="7812">
                  <c:v>2282.0</c:v>
                </c:pt>
                <c:pt idx="7813">
                  <c:v>2283.0</c:v>
                </c:pt>
                <c:pt idx="7814">
                  <c:v>2283.0</c:v>
                </c:pt>
                <c:pt idx="7815">
                  <c:v>2283.0</c:v>
                </c:pt>
                <c:pt idx="7816">
                  <c:v>2283.0</c:v>
                </c:pt>
                <c:pt idx="7817">
                  <c:v>2283.0</c:v>
                </c:pt>
                <c:pt idx="7818">
                  <c:v>2284.0</c:v>
                </c:pt>
                <c:pt idx="7819">
                  <c:v>2285.0</c:v>
                </c:pt>
                <c:pt idx="7820">
                  <c:v>2285.0</c:v>
                </c:pt>
                <c:pt idx="7821">
                  <c:v>2285.0</c:v>
                </c:pt>
                <c:pt idx="7822">
                  <c:v>2285.0</c:v>
                </c:pt>
                <c:pt idx="7823">
                  <c:v>2285.0</c:v>
                </c:pt>
                <c:pt idx="7824">
                  <c:v>2285.0</c:v>
                </c:pt>
                <c:pt idx="7825">
                  <c:v>2285.0</c:v>
                </c:pt>
                <c:pt idx="7826">
                  <c:v>2285.0</c:v>
                </c:pt>
                <c:pt idx="7827">
                  <c:v>2285.0</c:v>
                </c:pt>
                <c:pt idx="7828">
                  <c:v>2286.0</c:v>
                </c:pt>
                <c:pt idx="7829">
                  <c:v>2286.0</c:v>
                </c:pt>
                <c:pt idx="7830">
                  <c:v>2286.0</c:v>
                </c:pt>
                <c:pt idx="7831">
                  <c:v>2287.0</c:v>
                </c:pt>
                <c:pt idx="7832">
                  <c:v>2287.0</c:v>
                </c:pt>
                <c:pt idx="7833">
                  <c:v>2288.0</c:v>
                </c:pt>
                <c:pt idx="7834">
                  <c:v>2288.0</c:v>
                </c:pt>
                <c:pt idx="7835">
                  <c:v>2288.0</c:v>
                </c:pt>
                <c:pt idx="7836">
                  <c:v>2289.0</c:v>
                </c:pt>
                <c:pt idx="7837">
                  <c:v>2290.0</c:v>
                </c:pt>
                <c:pt idx="7838">
                  <c:v>2291.0</c:v>
                </c:pt>
                <c:pt idx="7839">
                  <c:v>2291.0</c:v>
                </c:pt>
                <c:pt idx="7840">
                  <c:v>2292.0</c:v>
                </c:pt>
                <c:pt idx="7841">
                  <c:v>2292.0</c:v>
                </c:pt>
                <c:pt idx="7842">
                  <c:v>2292.0</c:v>
                </c:pt>
                <c:pt idx="7843">
                  <c:v>2292.0</c:v>
                </c:pt>
                <c:pt idx="7844">
                  <c:v>2293.0</c:v>
                </c:pt>
                <c:pt idx="7845">
                  <c:v>2293.0</c:v>
                </c:pt>
                <c:pt idx="7846">
                  <c:v>2293.0</c:v>
                </c:pt>
                <c:pt idx="7847">
                  <c:v>2294.0</c:v>
                </c:pt>
                <c:pt idx="7848">
                  <c:v>2295.0</c:v>
                </c:pt>
                <c:pt idx="7849">
                  <c:v>2296.0</c:v>
                </c:pt>
                <c:pt idx="7850">
                  <c:v>2297.0</c:v>
                </c:pt>
                <c:pt idx="7851">
                  <c:v>2297.0</c:v>
                </c:pt>
                <c:pt idx="7852">
                  <c:v>2298.0</c:v>
                </c:pt>
                <c:pt idx="7853">
                  <c:v>2299.0</c:v>
                </c:pt>
                <c:pt idx="7854">
                  <c:v>2299.0</c:v>
                </c:pt>
                <c:pt idx="7855">
                  <c:v>2299.0</c:v>
                </c:pt>
                <c:pt idx="7856">
                  <c:v>2299.0</c:v>
                </c:pt>
                <c:pt idx="7857">
                  <c:v>2299.0</c:v>
                </c:pt>
                <c:pt idx="7858">
                  <c:v>2300.0</c:v>
                </c:pt>
                <c:pt idx="7859">
                  <c:v>2300.0</c:v>
                </c:pt>
                <c:pt idx="7860">
                  <c:v>2300.0</c:v>
                </c:pt>
                <c:pt idx="7861">
                  <c:v>2300.0</c:v>
                </c:pt>
                <c:pt idx="7862">
                  <c:v>2300.0</c:v>
                </c:pt>
                <c:pt idx="7863">
                  <c:v>2300.0</c:v>
                </c:pt>
                <c:pt idx="7864">
                  <c:v>2300.0</c:v>
                </c:pt>
                <c:pt idx="7865">
                  <c:v>2300.0</c:v>
                </c:pt>
                <c:pt idx="7866">
                  <c:v>2300.0</c:v>
                </c:pt>
                <c:pt idx="7867">
                  <c:v>2300.0</c:v>
                </c:pt>
                <c:pt idx="7868">
                  <c:v>2300.0</c:v>
                </c:pt>
                <c:pt idx="7869">
                  <c:v>2301.0</c:v>
                </c:pt>
                <c:pt idx="7870">
                  <c:v>2301.0</c:v>
                </c:pt>
                <c:pt idx="7871">
                  <c:v>2301.0</c:v>
                </c:pt>
                <c:pt idx="7872">
                  <c:v>2301.0</c:v>
                </c:pt>
                <c:pt idx="7873">
                  <c:v>2301.0</c:v>
                </c:pt>
                <c:pt idx="7874">
                  <c:v>2302.0</c:v>
                </c:pt>
                <c:pt idx="7875">
                  <c:v>2302.0</c:v>
                </c:pt>
                <c:pt idx="7876">
                  <c:v>2302.0</c:v>
                </c:pt>
                <c:pt idx="7877">
                  <c:v>2302.0</c:v>
                </c:pt>
                <c:pt idx="7878">
                  <c:v>2302.0</c:v>
                </c:pt>
                <c:pt idx="7879">
                  <c:v>2302.0</c:v>
                </c:pt>
                <c:pt idx="7880">
                  <c:v>2303.0</c:v>
                </c:pt>
                <c:pt idx="7881">
                  <c:v>2303.0</c:v>
                </c:pt>
                <c:pt idx="7882">
                  <c:v>2303.0</c:v>
                </c:pt>
                <c:pt idx="7883">
                  <c:v>2304.0</c:v>
                </c:pt>
                <c:pt idx="7884">
                  <c:v>2304.0</c:v>
                </c:pt>
                <c:pt idx="7885">
                  <c:v>2304.0</c:v>
                </c:pt>
                <c:pt idx="7886">
                  <c:v>2304.0</c:v>
                </c:pt>
                <c:pt idx="7887">
                  <c:v>2304.0</c:v>
                </c:pt>
                <c:pt idx="7888">
                  <c:v>2304.0</c:v>
                </c:pt>
                <c:pt idx="7889">
                  <c:v>2304.0</c:v>
                </c:pt>
                <c:pt idx="7890">
                  <c:v>2304.0</c:v>
                </c:pt>
                <c:pt idx="7891">
                  <c:v>2304.0</c:v>
                </c:pt>
                <c:pt idx="7892">
                  <c:v>2304.0</c:v>
                </c:pt>
                <c:pt idx="7893">
                  <c:v>2304.0</c:v>
                </c:pt>
                <c:pt idx="7894">
                  <c:v>2304.0</c:v>
                </c:pt>
                <c:pt idx="7895">
                  <c:v>2304.0</c:v>
                </c:pt>
                <c:pt idx="7896">
                  <c:v>2304.0</c:v>
                </c:pt>
                <c:pt idx="7897">
                  <c:v>2304.0</c:v>
                </c:pt>
                <c:pt idx="7898">
                  <c:v>2305.0</c:v>
                </c:pt>
                <c:pt idx="7899">
                  <c:v>2305.0</c:v>
                </c:pt>
                <c:pt idx="7900">
                  <c:v>2305.0</c:v>
                </c:pt>
                <c:pt idx="7901">
                  <c:v>2305.0</c:v>
                </c:pt>
                <c:pt idx="7902">
                  <c:v>2305.0</c:v>
                </c:pt>
                <c:pt idx="7903">
                  <c:v>2305.0</c:v>
                </c:pt>
                <c:pt idx="7904">
                  <c:v>2305.0</c:v>
                </c:pt>
                <c:pt idx="7905">
                  <c:v>2305.0</c:v>
                </c:pt>
                <c:pt idx="7906">
                  <c:v>2305.0</c:v>
                </c:pt>
                <c:pt idx="7907">
                  <c:v>2305.0</c:v>
                </c:pt>
                <c:pt idx="7908">
                  <c:v>2305.0</c:v>
                </c:pt>
                <c:pt idx="7909">
                  <c:v>2305.0</c:v>
                </c:pt>
                <c:pt idx="7910">
                  <c:v>2305.0</c:v>
                </c:pt>
                <c:pt idx="7911">
                  <c:v>2305.0</c:v>
                </c:pt>
                <c:pt idx="7912">
                  <c:v>2305.0</c:v>
                </c:pt>
                <c:pt idx="7913">
                  <c:v>2305.0</c:v>
                </c:pt>
                <c:pt idx="7914">
                  <c:v>2305.0</c:v>
                </c:pt>
                <c:pt idx="7915">
                  <c:v>2305.0</c:v>
                </c:pt>
                <c:pt idx="7916">
                  <c:v>2305.0</c:v>
                </c:pt>
                <c:pt idx="7917">
                  <c:v>2305.0</c:v>
                </c:pt>
                <c:pt idx="7918">
                  <c:v>2305.0</c:v>
                </c:pt>
                <c:pt idx="7919">
                  <c:v>2305.0</c:v>
                </c:pt>
                <c:pt idx="7920">
                  <c:v>2305.0</c:v>
                </c:pt>
                <c:pt idx="7921">
                  <c:v>2305.0</c:v>
                </c:pt>
                <c:pt idx="7922">
                  <c:v>2305.0</c:v>
                </c:pt>
                <c:pt idx="7923">
                  <c:v>2305.0</c:v>
                </c:pt>
                <c:pt idx="7924">
                  <c:v>2305.0</c:v>
                </c:pt>
                <c:pt idx="7925">
                  <c:v>2305.0</c:v>
                </c:pt>
                <c:pt idx="7926">
                  <c:v>2305.0</c:v>
                </c:pt>
                <c:pt idx="7927">
                  <c:v>2305.0</c:v>
                </c:pt>
                <c:pt idx="7928">
                  <c:v>2305.0</c:v>
                </c:pt>
                <c:pt idx="7929">
                  <c:v>2305.0</c:v>
                </c:pt>
                <c:pt idx="7930">
                  <c:v>2305.0</c:v>
                </c:pt>
                <c:pt idx="7931">
                  <c:v>2305.0</c:v>
                </c:pt>
                <c:pt idx="7932">
                  <c:v>2305.0</c:v>
                </c:pt>
                <c:pt idx="7933">
                  <c:v>2305.0</c:v>
                </c:pt>
                <c:pt idx="7934">
                  <c:v>2305.0</c:v>
                </c:pt>
                <c:pt idx="7935">
                  <c:v>2305.0</c:v>
                </c:pt>
                <c:pt idx="7936">
                  <c:v>2305.0</c:v>
                </c:pt>
                <c:pt idx="7937">
                  <c:v>2305.0</c:v>
                </c:pt>
                <c:pt idx="7938">
                  <c:v>2305.0</c:v>
                </c:pt>
                <c:pt idx="7939">
                  <c:v>2305.0</c:v>
                </c:pt>
                <c:pt idx="7940">
                  <c:v>2305.0</c:v>
                </c:pt>
                <c:pt idx="7941">
                  <c:v>2305.0</c:v>
                </c:pt>
                <c:pt idx="7942">
                  <c:v>2305.0</c:v>
                </c:pt>
                <c:pt idx="7943">
                  <c:v>2305.0</c:v>
                </c:pt>
                <c:pt idx="7944">
                  <c:v>2305.0</c:v>
                </c:pt>
                <c:pt idx="7945">
                  <c:v>2305.0</c:v>
                </c:pt>
                <c:pt idx="7946">
                  <c:v>2306.0</c:v>
                </c:pt>
                <c:pt idx="7947">
                  <c:v>2306.0</c:v>
                </c:pt>
                <c:pt idx="7948">
                  <c:v>2306.0</c:v>
                </c:pt>
                <c:pt idx="7949">
                  <c:v>2306.0</c:v>
                </c:pt>
                <c:pt idx="7950">
                  <c:v>2306.0</c:v>
                </c:pt>
                <c:pt idx="7951">
                  <c:v>2307.0</c:v>
                </c:pt>
                <c:pt idx="7952">
                  <c:v>2307.0</c:v>
                </c:pt>
                <c:pt idx="7953">
                  <c:v>2307.0</c:v>
                </c:pt>
                <c:pt idx="7954">
                  <c:v>2308.0</c:v>
                </c:pt>
                <c:pt idx="7955">
                  <c:v>2308.0</c:v>
                </c:pt>
                <c:pt idx="7956">
                  <c:v>2308.0</c:v>
                </c:pt>
                <c:pt idx="7957">
                  <c:v>2308.0</c:v>
                </c:pt>
                <c:pt idx="7958">
                  <c:v>2308.0</c:v>
                </c:pt>
                <c:pt idx="7959">
                  <c:v>2308.0</c:v>
                </c:pt>
                <c:pt idx="7960">
                  <c:v>2309.0</c:v>
                </c:pt>
                <c:pt idx="7961">
                  <c:v>2310.0</c:v>
                </c:pt>
                <c:pt idx="7962">
                  <c:v>2310.0</c:v>
                </c:pt>
                <c:pt idx="7963">
                  <c:v>2310.0</c:v>
                </c:pt>
                <c:pt idx="7964">
                  <c:v>2310.0</c:v>
                </c:pt>
                <c:pt idx="7965">
                  <c:v>2311.0</c:v>
                </c:pt>
                <c:pt idx="7966">
                  <c:v>2311.0</c:v>
                </c:pt>
                <c:pt idx="7967">
                  <c:v>2311.0</c:v>
                </c:pt>
                <c:pt idx="7968">
                  <c:v>2311.0</c:v>
                </c:pt>
                <c:pt idx="7969">
                  <c:v>2311.0</c:v>
                </c:pt>
                <c:pt idx="7970">
                  <c:v>2311.0</c:v>
                </c:pt>
                <c:pt idx="7971">
                  <c:v>2311.0</c:v>
                </c:pt>
                <c:pt idx="7972">
                  <c:v>2311.0</c:v>
                </c:pt>
                <c:pt idx="7973">
                  <c:v>2312.0</c:v>
                </c:pt>
                <c:pt idx="7974">
                  <c:v>2313.0</c:v>
                </c:pt>
                <c:pt idx="7975">
                  <c:v>2313.0</c:v>
                </c:pt>
                <c:pt idx="7976">
                  <c:v>2313.0</c:v>
                </c:pt>
                <c:pt idx="7977">
                  <c:v>2313.0</c:v>
                </c:pt>
                <c:pt idx="7978">
                  <c:v>2314.0</c:v>
                </c:pt>
                <c:pt idx="7979">
                  <c:v>2314.0</c:v>
                </c:pt>
                <c:pt idx="7980">
                  <c:v>2314.0</c:v>
                </c:pt>
                <c:pt idx="7981">
                  <c:v>2315.0</c:v>
                </c:pt>
                <c:pt idx="7982">
                  <c:v>2316.0</c:v>
                </c:pt>
                <c:pt idx="7983">
                  <c:v>2317.0</c:v>
                </c:pt>
                <c:pt idx="7984">
                  <c:v>2318.0</c:v>
                </c:pt>
                <c:pt idx="7985">
                  <c:v>2319.0</c:v>
                </c:pt>
                <c:pt idx="7986">
                  <c:v>2320.0</c:v>
                </c:pt>
                <c:pt idx="7987">
                  <c:v>2321.0</c:v>
                </c:pt>
                <c:pt idx="7988">
                  <c:v>2322.0</c:v>
                </c:pt>
                <c:pt idx="7989">
                  <c:v>2323.0</c:v>
                </c:pt>
                <c:pt idx="7990">
                  <c:v>2324.0</c:v>
                </c:pt>
                <c:pt idx="7991">
                  <c:v>2325.0</c:v>
                </c:pt>
                <c:pt idx="7992">
                  <c:v>2326.0</c:v>
                </c:pt>
                <c:pt idx="7993">
                  <c:v>2327.0</c:v>
                </c:pt>
                <c:pt idx="7994">
                  <c:v>2328.0</c:v>
                </c:pt>
                <c:pt idx="7995">
                  <c:v>2328.0</c:v>
                </c:pt>
                <c:pt idx="7996">
                  <c:v>2329.0</c:v>
                </c:pt>
                <c:pt idx="7997">
                  <c:v>2330.0</c:v>
                </c:pt>
                <c:pt idx="7998">
                  <c:v>2331.0</c:v>
                </c:pt>
                <c:pt idx="7999">
                  <c:v>2331.0</c:v>
                </c:pt>
                <c:pt idx="8000">
                  <c:v>2332.0</c:v>
                </c:pt>
                <c:pt idx="8001">
                  <c:v>2333.0</c:v>
                </c:pt>
                <c:pt idx="8002">
                  <c:v>2334.0</c:v>
                </c:pt>
                <c:pt idx="8003">
                  <c:v>2334.0</c:v>
                </c:pt>
                <c:pt idx="8004">
                  <c:v>2334.0</c:v>
                </c:pt>
                <c:pt idx="8005">
                  <c:v>2334.0</c:v>
                </c:pt>
                <c:pt idx="8006">
                  <c:v>2334.0</c:v>
                </c:pt>
                <c:pt idx="8007">
                  <c:v>2334.0</c:v>
                </c:pt>
                <c:pt idx="8008">
                  <c:v>2334.0</c:v>
                </c:pt>
                <c:pt idx="8009">
                  <c:v>2335.0</c:v>
                </c:pt>
                <c:pt idx="8010">
                  <c:v>2336.0</c:v>
                </c:pt>
                <c:pt idx="8011">
                  <c:v>2336.0</c:v>
                </c:pt>
                <c:pt idx="8012">
                  <c:v>2336.0</c:v>
                </c:pt>
                <c:pt idx="8013">
                  <c:v>2336.0</c:v>
                </c:pt>
                <c:pt idx="8014">
                  <c:v>2337.0</c:v>
                </c:pt>
                <c:pt idx="8015">
                  <c:v>2337.0</c:v>
                </c:pt>
                <c:pt idx="8016">
                  <c:v>2337.0</c:v>
                </c:pt>
                <c:pt idx="8017">
                  <c:v>2338.0</c:v>
                </c:pt>
                <c:pt idx="8018">
                  <c:v>2338.0</c:v>
                </c:pt>
                <c:pt idx="8019">
                  <c:v>2338.0</c:v>
                </c:pt>
                <c:pt idx="8020">
                  <c:v>2339.0</c:v>
                </c:pt>
                <c:pt idx="8021">
                  <c:v>2340.0</c:v>
                </c:pt>
                <c:pt idx="8022">
                  <c:v>2341.0</c:v>
                </c:pt>
                <c:pt idx="8023">
                  <c:v>2342.0</c:v>
                </c:pt>
                <c:pt idx="8024">
                  <c:v>2342.0</c:v>
                </c:pt>
                <c:pt idx="8025">
                  <c:v>2343.0</c:v>
                </c:pt>
                <c:pt idx="8026">
                  <c:v>2344.0</c:v>
                </c:pt>
                <c:pt idx="8027">
                  <c:v>2345.0</c:v>
                </c:pt>
                <c:pt idx="8028">
                  <c:v>2346.0</c:v>
                </c:pt>
                <c:pt idx="8029">
                  <c:v>2346.0</c:v>
                </c:pt>
                <c:pt idx="8030">
                  <c:v>2347.0</c:v>
                </c:pt>
                <c:pt idx="8031">
                  <c:v>2347.0</c:v>
                </c:pt>
                <c:pt idx="8032">
                  <c:v>2348.0</c:v>
                </c:pt>
                <c:pt idx="8033">
                  <c:v>2349.0</c:v>
                </c:pt>
                <c:pt idx="8034">
                  <c:v>2350.0</c:v>
                </c:pt>
                <c:pt idx="8035">
                  <c:v>2350.0</c:v>
                </c:pt>
                <c:pt idx="8036">
                  <c:v>2350.0</c:v>
                </c:pt>
                <c:pt idx="8037">
                  <c:v>2351.0</c:v>
                </c:pt>
                <c:pt idx="8038">
                  <c:v>2351.0</c:v>
                </c:pt>
                <c:pt idx="8039">
                  <c:v>2351.0</c:v>
                </c:pt>
                <c:pt idx="8040">
                  <c:v>2352.0</c:v>
                </c:pt>
                <c:pt idx="8041">
                  <c:v>2353.0</c:v>
                </c:pt>
                <c:pt idx="8042">
                  <c:v>2353.0</c:v>
                </c:pt>
                <c:pt idx="8043">
                  <c:v>2354.0</c:v>
                </c:pt>
                <c:pt idx="8044">
                  <c:v>2355.0</c:v>
                </c:pt>
                <c:pt idx="8045">
                  <c:v>2356.0</c:v>
                </c:pt>
                <c:pt idx="8046">
                  <c:v>2357.0</c:v>
                </c:pt>
                <c:pt idx="8047">
                  <c:v>2357.0</c:v>
                </c:pt>
                <c:pt idx="8048">
                  <c:v>2357.0</c:v>
                </c:pt>
                <c:pt idx="8049">
                  <c:v>2358.0</c:v>
                </c:pt>
                <c:pt idx="8050">
                  <c:v>2358.0</c:v>
                </c:pt>
                <c:pt idx="8051">
                  <c:v>2359.0</c:v>
                </c:pt>
                <c:pt idx="8052">
                  <c:v>2360.0</c:v>
                </c:pt>
                <c:pt idx="8053">
                  <c:v>2360.0</c:v>
                </c:pt>
                <c:pt idx="8054">
                  <c:v>2360.0</c:v>
                </c:pt>
                <c:pt idx="8055">
                  <c:v>2361.0</c:v>
                </c:pt>
                <c:pt idx="8056">
                  <c:v>2362.0</c:v>
                </c:pt>
                <c:pt idx="8057">
                  <c:v>2363.0</c:v>
                </c:pt>
                <c:pt idx="8058">
                  <c:v>2364.0</c:v>
                </c:pt>
                <c:pt idx="8059">
                  <c:v>2365.0</c:v>
                </c:pt>
                <c:pt idx="8060">
                  <c:v>2366.0</c:v>
                </c:pt>
                <c:pt idx="8061">
                  <c:v>2367.0</c:v>
                </c:pt>
                <c:pt idx="8062">
                  <c:v>2368.0</c:v>
                </c:pt>
                <c:pt idx="8063">
                  <c:v>2369.0</c:v>
                </c:pt>
                <c:pt idx="8064">
                  <c:v>2369.0</c:v>
                </c:pt>
                <c:pt idx="8065">
                  <c:v>2370.0</c:v>
                </c:pt>
                <c:pt idx="8066">
                  <c:v>2370.0</c:v>
                </c:pt>
                <c:pt idx="8067">
                  <c:v>2370.0</c:v>
                </c:pt>
                <c:pt idx="8068">
                  <c:v>2370.0</c:v>
                </c:pt>
                <c:pt idx="8069">
                  <c:v>2370.0</c:v>
                </c:pt>
                <c:pt idx="8070">
                  <c:v>2370.0</c:v>
                </c:pt>
                <c:pt idx="8071">
                  <c:v>2370.0</c:v>
                </c:pt>
                <c:pt idx="8072">
                  <c:v>2370.0</c:v>
                </c:pt>
                <c:pt idx="8073">
                  <c:v>2370.0</c:v>
                </c:pt>
                <c:pt idx="8074">
                  <c:v>2370.0</c:v>
                </c:pt>
                <c:pt idx="8075">
                  <c:v>2370.0</c:v>
                </c:pt>
                <c:pt idx="8076">
                  <c:v>2370.0</c:v>
                </c:pt>
                <c:pt idx="8077">
                  <c:v>2370.0</c:v>
                </c:pt>
                <c:pt idx="8078">
                  <c:v>2370.0</c:v>
                </c:pt>
                <c:pt idx="8079">
                  <c:v>2370.0</c:v>
                </c:pt>
                <c:pt idx="8080">
                  <c:v>2370.0</c:v>
                </c:pt>
                <c:pt idx="8081">
                  <c:v>2370.0</c:v>
                </c:pt>
                <c:pt idx="8082">
                  <c:v>2370.0</c:v>
                </c:pt>
                <c:pt idx="8083">
                  <c:v>2370.0</c:v>
                </c:pt>
                <c:pt idx="8084">
                  <c:v>2370.0</c:v>
                </c:pt>
                <c:pt idx="8085">
                  <c:v>2370.0</c:v>
                </c:pt>
                <c:pt idx="8086">
                  <c:v>2370.0</c:v>
                </c:pt>
                <c:pt idx="8087">
                  <c:v>2370.0</c:v>
                </c:pt>
                <c:pt idx="8088">
                  <c:v>2370.0</c:v>
                </c:pt>
                <c:pt idx="8089">
                  <c:v>2370.0</c:v>
                </c:pt>
                <c:pt idx="8090">
                  <c:v>2370.0</c:v>
                </c:pt>
                <c:pt idx="8091">
                  <c:v>2370.0</c:v>
                </c:pt>
                <c:pt idx="8092">
                  <c:v>2370.0</c:v>
                </c:pt>
                <c:pt idx="8093">
                  <c:v>2370.0</c:v>
                </c:pt>
                <c:pt idx="8094">
                  <c:v>2370.0</c:v>
                </c:pt>
                <c:pt idx="8095">
                  <c:v>2370.0</c:v>
                </c:pt>
                <c:pt idx="8096">
                  <c:v>2370.0</c:v>
                </c:pt>
                <c:pt idx="8097">
                  <c:v>2370.0</c:v>
                </c:pt>
                <c:pt idx="8098">
                  <c:v>2370.0</c:v>
                </c:pt>
                <c:pt idx="8099">
                  <c:v>2371.0</c:v>
                </c:pt>
                <c:pt idx="8100">
                  <c:v>2372.0</c:v>
                </c:pt>
                <c:pt idx="8101">
                  <c:v>2372.0</c:v>
                </c:pt>
                <c:pt idx="8102">
                  <c:v>2372.0</c:v>
                </c:pt>
                <c:pt idx="8103">
                  <c:v>2372.0</c:v>
                </c:pt>
                <c:pt idx="8104">
                  <c:v>2372.0</c:v>
                </c:pt>
                <c:pt idx="8105">
                  <c:v>2372.0</c:v>
                </c:pt>
                <c:pt idx="8106">
                  <c:v>2372.0</c:v>
                </c:pt>
                <c:pt idx="8107">
                  <c:v>2372.0</c:v>
                </c:pt>
                <c:pt idx="8108">
                  <c:v>2373.0</c:v>
                </c:pt>
                <c:pt idx="8109">
                  <c:v>2374.0</c:v>
                </c:pt>
                <c:pt idx="8110">
                  <c:v>2374.0</c:v>
                </c:pt>
                <c:pt idx="8111">
                  <c:v>2374.0</c:v>
                </c:pt>
                <c:pt idx="8112">
                  <c:v>2374.0</c:v>
                </c:pt>
                <c:pt idx="8113">
                  <c:v>2374.0</c:v>
                </c:pt>
                <c:pt idx="8114">
                  <c:v>2374.0</c:v>
                </c:pt>
                <c:pt idx="8115">
                  <c:v>2374.0</c:v>
                </c:pt>
                <c:pt idx="8116">
                  <c:v>2374.0</c:v>
                </c:pt>
                <c:pt idx="8117">
                  <c:v>2374.0</c:v>
                </c:pt>
                <c:pt idx="8118">
                  <c:v>2374.0</c:v>
                </c:pt>
                <c:pt idx="8119">
                  <c:v>2374.0</c:v>
                </c:pt>
                <c:pt idx="8120">
                  <c:v>2375.0</c:v>
                </c:pt>
                <c:pt idx="8121">
                  <c:v>2375.0</c:v>
                </c:pt>
                <c:pt idx="8122">
                  <c:v>2375.0</c:v>
                </c:pt>
                <c:pt idx="8123">
                  <c:v>2375.0</c:v>
                </c:pt>
                <c:pt idx="8124">
                  <c:v>2375.0</c:v>
                </c:pt>
                <c:pt idx="8125">
                  <c:v>2375.0</c:v>
                </c:pt>
                <c:pt idx="8126">
                  <c:v>2375.0</c:v>
                </c:pt>
                <c:pt idx="8127">
                  <c:v>2375.0</c:v>
                </c:pt>
                <c:pt idx="8128">
                  <c:v>2375.0</c:v>
                </c:pt>
                <c:pt idx="8129">
                  <c:v>2375.0</c:v>
                </c:pt>
                <c:pt idx="8130">
                  <c:v>2375.0</c:v>
                </c:pt>
                <c:pt idx="8131">
                  <c:v>2375.0</c:v>
                </c:pt>
                <c:pt idx="8132">
                  <c:v>2375.0</c:v>
                </c:pt>
                <c:pt idx="8133">
                  <c:v>2375.0</c:v>
                </c:pt>
                <c:pt idx="8134">
                  <c:v>2375.0</c:v>
                </c:pt>
                <c:pt idx="8135">
                  <c:v>2375.0</c:v>
                </c:pt>
                <c:pt idx="8136">
                  <c:v>2375.0</c:v>
                </c:pt>
                <c:pt idx="8137">
                  <c:v>2375.0</c:v>
                </c:pt>
                <c:pt idx="8138">
                  <c:v>2375.0</c:v>
                </c:pt>
                <c:pt idx="8139">
                  <c:v>2375.0</c:v>
                </c:pt>
                <c:pt idx="8140">
                  <c:v>2375.0</c:v>
                </c:pt>
                <c:pt idx="8141">
                  <c:v>2375.0</c:v>
                </c:pt>
                <c:pt idx="8142">
                  <c:v>2375.0</c:v>
                </c:pt>
                <c:pt idx="8143">
                  <c:v>2375.0</c:v>
                </c:pt>
                <c:pt idx="8144">
                  <c:v>2375.0</c:v>
                </c:pt>
                <c:pt idx="8145">
                  <c:v>2375.0</c:v>
                </c:pt>
                <c:pt idx="8146">
                  <c:v>2375.0</c:v>
                </c:pt>
                <c:pt idx="8147">
                  <c:v>2375.0</c:v>
                </c:pt>
                <c:pt idx="8148">
                  <c:v>2375.0</c:v>
                </c:pt>
                <c:pt idx="8149">
                  <c:v>2375.0</c:v>
                </c:pt>
                <c:pt idx="8150">
                  <c:v>2375.0</c:v>
                </c:pt>
                <c:pt idx="8151">
                  <c:v>2375.0</c:v>
                </c:pt>
                <c:pt idx="8152">
                  <c:v>2375.0</c:v>
                </c:pt>
                <c:pt idx="8153">
                  <c:v>2375.0</c:v>
                </c:pt>
                <c:pt idx="8154">
                  <c:v>2375.0</c:v>
                </c:pt>
                <c:pt idx="8155">
                  <c:v>2375.0</c:v>
                </c:pt>
                <c:pt idx="8156">
                  <c:v>2375.0</c:v>
                </c:pt>
                <c:pt idx="8157">
                  <c:v>2375.0</c:v>
                </c:pt>
                <c:pt idx="8158">
                  <c:v>2375.0</c:v>
                </c:pt>
                <c:pt idx="8159">
                  <c:v>2375.0</c:v>
                </c:pt>
                <c:pt idx="8160">
                  <c:v>2375.0</c:v>
                </c:pt>
                <c:pt idx="8161">
                  <c:v>2375.0</c:v>
                </c:pt>
                <c:pt idx="8162">
                  <c:v>2375.0</c:v>
                </c:pt>
                <c:pt idx="8163">
                  <c:v>2375.0</c:v>
                </c:pt>
                <c:pt idx="8164">
                  <c:v>2376.0</c:v>
                </c:pt>
                <c:pt idx="8165">
                  <c:v>2377.0</c:v>
                </c:pt>
                <c:pt idx="8166">
                  <c:v>2378.0</c:v>
                </c:pt>
                <c:pt idx="8167">
                  <c:v>2379.0</c:v>
                </c:pt>
                <c:pt idx="8168">
                  <c:v>2380.0</c:v>
                </c:pt>
                <c:pt idx="8169">
                  <c:v>2381.0</c:v>
                </c:pt>
                <c:pt idx="8170">
                  <c:v>2381.0</c:v>
                </c:pt>
                <c:pt idx="8171">
                  <c:v>2381.0</c:v>
                </c:pt>
                <c:pt idx="8172">
                  <c:v>2381.0</c:v>
                </c:pt>
                <c:pt idx="8173">
                  <c:v>2381.0</c:v>
                </c:pt>
                <c:pt idx="8174">
                  <c:v>2381.0</c:v>
                </c:pt>
                <c:pt idx="8175">
                  <c:v>2381.0</c:v>
                </c:pt>
                <c:pt idx="8176">
                  <c:v>2381.0</c:v>
                </c:pt>
                <c:pt idx="8177">
                  <c:v>2381.0</c:v>
                </c:pt>
                <c:pt idx="8178">
                  <c:v>2381.0</c:v>
                </c:pt>
                <c:pt idx="8179">
                  <c:v>2381.0</c:v>
                </c:pt>
                <c:pt idx="8180">
                  <c:v>2381.0</c:v>
                </c:pt>
                <c:pt idx="8181">
                  <c:v>2382.0</c:v>
                </c:pt>
                <c:pt idx="8182">
                  <c:v>2382.0</c:v>
                </c:pt>
                <c:pt idx="8183">
                  <c:v>2382.0</c:v>
                </c:pt>
                <c:pt idx="8184">
                  <c:v>2382.0</c:v>
                </c:pt>
                <c:pt idx="8185">
                  <c:v>2382.0</c:v>
                </c:pt>
                <c:pt idx="8186">
                  <c:v>2383.0</c:v>
                </c:pt>
                <c:pt idx="8187">
                  <c:v>2383.0</c:v>
                </c:pt>
                <c:pt idx="8188">
                  <c:v>2383.0</c:v>
                </c:pt>
                <c:pt idx="8189">
                  <c:v>2383.0</c:v>
                </c:pt>
                <c:pt idx="8190">
                  <c:v>2383.0</c:v>
                </c:pt>
                <c:pt idx="8191">
                  <c:v>2383.0</c:v>
                </c:pt>
                <c:pt idx="8192">
                  <c:v>2383.0</c:v>
                </c:pt>
                <c:pt idx="8193">
                  <c:v>2384.0</c:v>
                </c:pt>
                <c:pt idx="8194">
                  <c:v>2384.0</c:v>
                </c:pt>
                <c:pt idx="8195">
                  <c:v>2384.0</c:v>
                </c:pt>
                <c:pt idx="8196">
                  <c:v>2385.0</c:v>
                </c:pt>
                <c:pt idx="8197">
                  <c:v>2385.0</c:v>
                </c:pt>
                <c:pt idx="8198">
                  <c:v>2385.0</c:v>
                </c:pt>
                <c:pt idx="8199">
                  <c:v>2386.0</c:v>
                </c:pt>
                <c:pt idx="8200">
                  <c:v>2386.0</c:v>
                </c:pt>
                <c:pt idx="8201">
                  <c:v>2386.0</c:v>
                </c:pt>
                <c:pt idx="8202">
                  <c:v>2386.0</c:v>
                </c:pt>
                <c:pt idx="8203">
                  <c:v>2386.0</c:v>
                </c:pt>
                <c:pt idx="8204">
                  <c:v>2386.0</c:v>
                </c:pt>
                <c:pt idx="8205">
                  <c:v>2387.0</c:v>
                </c:pt>
                <c:pt idx="8206">
                  <c:v>2388.0</c:v>
                </c:pt>
                <c:pt idx="8207">
                  <c:v>2389.0</c:v>
                </c:pt>
                <c:pt idx="8208">
                  <c:v>2389.0</c:v>
                </c:pt>
                <c:pt idx="8209">
                  <c:v>2390.0</c:v>
                </c:pt>
                <c:pt idx="8210">
                  <c:v>2390.0</c:v>
                </c:pt>
                <c:pt idx="8211">
                  <c:v>2390.0</c:v>
                </c:pt>
                <c:pt idx="8212">
                  <c:v>2390.0</c:v>
                </c:pt>
                <c:pt idx="8213">
                  <c:v>2391.0</c:v>
                </c:pt>
                <c:pt idx="8214">
                  <c:v>2391.0</c:v>
                </c:pt>
                <c:pt idx="8215">
                  <c:v>2391.0</c:v>
                </c:pt>
                <c:pt idx="8216">
                  <c:v>2392.0</c:v>
                </c:pt>
                <c:pt idx="8217">
                  <c:v>2392.0</c:v>
                </c:pt>
                <c:pt idx="8218">
                  <c:v>2393.0</c:v>
                </c:pt>
                <c:pt idx="8219">
                  <c:v>2393.0</c:v>
                </c:pt>
                <c:pt idx="8220">
                  <c:v>2393.0</c:v>
                </c:pt>
                <c:pt idx="8221">
                  <c:v>2393.0</c:v>
                </c:pt>
                <c:pt idx="8222">
                  <c:v>2393.0</c:v>
                </c:pt>
                <c:pt idx="8223">
                  <c:v>2393.0</c:v>
                </c:pt>
                <c:pt idx="8224">
                  <c:v>2393.0</c:v>
                </c:pt>
                <c:pt idx="8225">
                  <c:v>2393.0</c:v>
                </c:pt>
                <c:pt idx="8226">
                  <c:v>2394.0</c:v>
                </c:pt>
                <c:pt idx="8227">
                  <c:v>2394.0</c:v>
                </c:pt>
                <c:pt idx="8228">
                  <c:v>2394.0</c:v>
                </c:pt>
                <c:pt idx="8229">
                  <c:v>2394.0</c:v>
                </c:pt>
                <c:pt idx="8230">
                  <c:v>2394.0</c:v>
                </c:pt>
                <c:pt idx="8231">
                  <c:v>2394.0</c:v>
                </c:pt>
                <c:pt idx="8232">
                  <c:v>2394.0</c:v>
                </c:pt>
                <c:pt idx="8233">
                  <c:v>2394.0</c:v>
                </c:pt>
                <c:pt idx="8234">
                  <c:v>2395.0</c:v>
                </c:pt>
                <c:pt idx="8235">
                  <c:v>2395.0</c:v>
                </c:pt>
                <c:pt idx="8236">
                  <c:v>2395.0</c:v>
                </c:pt>
                <c:pt idx="8237">
                  <c:v>2395.0</c:v>
                </c:pt>
                <c:pt idx="8238">
                  <c:v>2395.0</c:v>
                </c:pt>
                <c:pt idx="8239">
                  <c:v>2395.0</c:v>
                </c:pt>
                <c:pt idx="8240">
                  <c:v>2395.0</c:v>
                </c:pt>
                <c:pt idx="8241">
                  <c:v>2395.0</c:v>
                </c:pt>
                <c:pt idx="8242">
                  <c:v>2396.0</c:v>
                </c:pt>
                <c:pt idx="8243">
                  <c:v>2396.0</c:v>
                </c:pt>
                <c:pt idx="8244">
                  <c:v>2396.0</c:v>
                </c:pt>
                <c:pt idx="8245">
                  <c:v>2396.0</c:v>
                </c:pt>
                <c:pt idx="8246">
                  <c:v>2396.0</c:v>
                </c:pt>
                <c:pt idx="8247">
                  <c:v>2396.0</c:v>
                </c:pt>
                <c:pt idx="8248">
                  <c:v>2396.0</c:v>
                </c:pt>
                <c:pt idx="8249">
                  <c:v>2396.0</c:v>
                </c:pt>
                <c:pt idx="8250">
                  <c:v>2396.0</c:v>
                </c:pt>
                <c:pt idx="8251">
                  <c:v>2396.0</c:v>
                </c:pt>
                <c:pt idx="8252">
                  <c:v>2396.0</c:v>
                </c:pt>
                <c:pt idx="8253">
                  <c:v>2396.0</c:v>
                </c:pt>
                <c:pt idx="8254">
                  <c:v>2396.0</c:v>
                </c:pt>
                <c:pt idx="8255">
                  <c:v>2396.0</c:v>
                </c:pt>
                <c:pt idx="8256">
                  <c:v>2396.0</c:v>
                </c:pt>
                <c:pt idx="8257">
                  <c:v>2396.0</c:v>
                </c:pt>
                <c:pt idx="8258">
                  <c:v>2396.0</c:v>
                </c:pt>
                <c:pt idx="8259">
                  <c:v>2397.0</c:v>
                </c:pt>
                <c:pt idx="8260">
                  <c:v>2398.0</c:v>
                </c:pt>
                <c:pt idx="8261">
                  <c:v>2399.0</c:v>
                </c:pt>
                <c:pt idx="8262">
                  <c:v>2400.0</c:v>
                </c:pt>
                <c:pt idx="8263">
                  <c:v>2401.0</c:v>
                </c:pt>
                <c:pt idx="8264">
                  <c:v>2402.0</c:v>
                </c:pt>
                <c:pt idx="8265">
                  <c:v>2403.0</c:v>
                </c:pt>
                <c:pt idx="8266">
                  <c:v>2404.0</c:v>
                </c:pt>
                <c:pt idx="8267">
                  <c:v>2405.0</c:v>
                </c:pt>
                <c:pt idx="8268">
                  <c:v>2405.0</c:v>
                </c:pt>
                <c:pt idx="8269">
                  <c:v>2406.0</c:v>
                </c:pt>
                <c:pt idx="8270">
                  <c:v>2407.0</c:v>
                </c:pt>
                <c:pt idx="8271">
                  <c:v>2407.0</c:v>
                </c:pt>
                <c:pt idx="8272">
                  <c:v>2408.0</c:v>
                </c:pt>
                <c:pt idx="8273">
                  <c:v>2408.0</c:v>
                </c:pt>
                <c:pt idx="8274">
                  <c:v>2408.0</c:v>
                </c:pt>
                <c:pt idx="8275">
                  <c:v>2408.0</c:v>
                </c:pt>
                <c:pt idx="8276">
                  <c:v>2409.0</c:v>
                </c:pt>
                <c:pt idx="8277">
                  <c:v>2409.0</c:v>
                </c:pt>
                <c:pt idx="8278">
                  <c:v>2409.0</c:v>
                </c:pt>
                <c:pt idx="8279">
                  <c:v>2409.0</c:v>
                </c:pt>
                <c:pt idx="8280">
                  <c:v>2409.0</c:v>
                </c:pt>
                <c:pt idx="8281">
                  <c:v>2410.0</c:v>
                </c:pt>
                <c:pt idx="8282">
                  <c:v>2411.0</c:v>
                </c:pt>
                <c:pt idx="8283">
                  <c:v>2411.0</c:v>
                </c:pt>
                <c:pt idx="8284">
                  <c:v>2412.0</c:v>
                </c:pt>
                <c:pt idx="8285">
                  <c:v>2412.0</c:v>
                </c:pt>
                <c:pt idx="8286">
                  <c:v>2413.0</c:v>
                </c:pt>
                <c:pt idx="8287">
                  <c:v>2414.0</c:v>
                </c:pt>
                <c:pt idx="8288">
                  <c:v>2414.0</c:v>
                </c:pt>
                <c:pt idx="8289">
                  <c:v>2414.0</c:v>
                </c:pt>
                <c:pt idx="8290">
                  <c:v>2414.0</c:v>
                </c:pt>
                <c:pt idx="8291">
                  <c:v>2415.0</c:v>
                </c:pt>
                <c:pt idx="8292">
                  <c:v>2415.0</c:v>
                </c:pt>
                <c:pt idx="8293">
                  <c:v>2416.0</c:v>
                </c:pt>
                <c:pt idx="8294">
                  <c:v>2416.0</c:v>
                </c:pt>
                <c:pt idx="8295">
                  <c:v>2416.0</c:v>
                </c:pt>
                <c:pt idx="8296">
                  <c:v>2417.0</c:v>
                </c:pt>
                <c:pt idx="8297">
                  <c:v>2417.0</c:v>
                </c:pt>
                <c:pt idx="8298">
                  <c:v>2418.0</c:v>
                </c:pt>
                <c:pt idx="8299">
                  <c:v>2418.0</c:v>
                </c:pt>
                <c:pt idx="8300">
                  <c:v>2419.0</c:v>
                </c:pt>
                <c:pt idx="8301">
                  <c:v>2420.0</c:v>
                </c:pt>
                <c:pt idx="8302">
                  <c:v>2421.0</c:v>
                </c:pt>
                <c:pt idx="8303">
                  <c:v>2421.0</c:v>
                </c:pt>
                <c:pt idx="8304">
                  <c:v>2421.0</c:v>
                </c:pt>
                <c:pt idx="8305">
                  <c:v>2422.0</c:v>
                </c:pt>
                <c:pt idx="8306">
                  <c:v>2422.0</c:v>
                </c:pt>
                <c:pt idx="8307">
                  <c:v>2422.0</c:v>
                </c:pt>
                <c:pt idx="8308">
                  <c:v>2422.0</c:v>
                </c:pt>
                <c:pt idx="8309">
                  <c:v>2422.0</c:v>
                </c:pt>
                <c:pt idx="8310">
                  <c:v>2423.0</c:v>
                </c:pt>
                <c:pt idx="8311">
                  <c:v>2424.0</c:v>
                </c:pt>
                <c:pt idx="8312">
                  <c:v>2425.0</c:v>
                </c:pt>
                <c:pt idx="8313">
                  <c:v>2425.0</c:v>
                </c:pt>
                <c:pt idx="8314">
                  <c:v>2425.0</c:v>
                </c:pt>
                <c:pt idx="8315">
                  <c:v>2425.0</c:v>
                </c:pt>
                <c:pt idx="8316">
                  <c:v>2425.0</c:v>
                </c:pt>
                <c:pt idx="8317">
                  <c:v>2425.0</c:v>
                </c:pt>
                <c:pt idx="8318">
                  <c:v>2425.0</c:v>
                </c:pt>
                <c:pt idx="8319">
                  <c:v>2425.0</c:v>
                </c:pt>
                <c:pt idx="8320">
                  <c:v>2426.0</c:v>
                </c:pt>
                <c:pt idx="8321">
                  <c:v>2427.0</c:v>
                </c:pt>
                <c:pt idx="8322">
                  <c:v>2428.0</c:v>
                </c:pt>
                <c:pt idx="8323">
                  <c:v>2429.0</c:v>
                </c:pt>
                <c:pt idx="8324">
                  <c:v>2429.0</c:v>
                </c:pt>
                <c:pt idx="8325">
                  <c:v>2429.0</c:v>
                </c:pt>
                <c:pt idx="8326">
                  <c:v>2429.0</c:v>
                </c:pt>
                <c:pt idx="8327">
                  <c:v>2429.0</c:v>
                </c:pt>
                <c:pt idx="8328">
                  <c:v>2430.0</c:v>
                </c:pt>
                <c:pt idx="8329">
                  <c:v>2430.0</c:v>
                </c:pt>
                <c:pt idx="8330">
                  <c:v>2431.0</c:v>
                </c:pt>
                <c:pt idx="8331">
                  <c:v>2432.0</c:v>
                </c:pt>
                <c:pt idx="8332">
                  <c:v>2433.0</c:v>
                </c:pt>
                <c:pt idx="8333">
                  <c:v>2433.0</c:v>
                </c:pt>
                <c:pt idx="8334">
                  <c:v>2433.0</c:v>
                </c:pt>
                <c:pt idx="8335">
                  <c:v>2434.0</c:v>
                </c:pt>
                <c:pt idx="8336">
                  <c:v>2435.0</c:v>
                </c:pt>
                <c:pt idx="8337">
                  <c:v>2435.0</c:v>
                </c:pt>
                <c:pt idx="8338">
                  <c:v>2436.0</c:v>
                </c:pt>
                <c:pt idx="8339">
                  <c:v>2436.0</c:v>
                </c:pt>
                <c:pt idx="8340">
                  <c:v>2437.0</c:v>
                </c:pt>
                <c:pt idx="8341">
                  <c:v>2437.0</c:v>
                </c:pt>
                <c:pt idx="8342">
                  <c:v>2437.0</c:v>
                </c:pt>
                <c:pt idx="8343">
                  <c:v>2438.0</c:v>
                </c:pt>
                <c:pt idx="8344">
                  <c:v>2438.0</c:v>
                </c:pt>
                <c:pt idx="8345">
                  <c:v>2439.0</c:v>
                </c:pt>
                <c:pt idx="8346">
                  <c:v>2439.0</c:v>
                </c:pt>
                <c:pt idx="8347">
                  <c:v>2439.0</c:v>
                </c:pt>
                <c:pt idx="8348">
                  <c:v>2439.0</c:v>
                </c:pt>
                <c:pt idx="8349">
                  <c:v>2439.0</c:v>
                </c:pt>
                <c:pt idx="8350">
                  <c:v>2440.0</c:v>
                </c:pt>
                <c:pt idx="8351">
                  <c:v>2441.0</c:v>
                </c:pt>
                <c:pt idx="8352">
                  <c:v>2442.0</c:v>
                </c:pt>
                <c:pt idx="8353">
                  <c:v>2442.0</c:v>
                </c:pt>
                <c:pt idx="8354">
                  <c:v>2443.0</c:v>
                </c:pt>
                <c:pt idx="8355">
                  <c:v>2444.0</c:v>
                </c:pt>
                <c:pt idx="8356">
                  <c:v>2445.0</c:v>
                </c:pt>
                <c:pt idx="8357">
                  <c:v>2445.0</c:v>
                </c:pt>
                <c:pt idx="8358">
                  <c:v>2445.0</c:v>
                </c:pt>
                <c:pt idx="8359">
                  <c:v>2445.0</c:v>
                </c:pt>
                <c:pt idx="8360">
                  <c:v>2446.0</c:v>
                </c:pt>
                <c:pt idx="8361">
                  <c:v>2447.0</c:v>
                </c:pt>
                <c:pt idx="8362">
                  <c:v>2447.0</c:v>
                </c:pt>
                <c:pt idx="8363">
                  <c:v>2447.0</c:v>
                </c:pt>
                <c:pt idx="8364">
                  <c:v>2447.0</c:v>
                </c:pt>
                <c:pt idx="8365">
                  <c:v>2447.0</c:v>
                </c:pt>
                <c:pt idx="8366">
                  <c:v>2447.0</c:v>
                </c:pt>
                <c:pt idx="8367">
                  <c:v>2448.0</c:v>
                </c:pt>
                <c:pt idx="8368">
                  <c:v>2448.0</c:v>
                </c:pt>
                <c:pt idx="8369">
                  <c:v>2448.0</c:v>
                </c:pt>
                <c:pt idx="8370">
                  <c:v>2448.0</c:v>
                </c:pt>
                <c:pt idx="8371">
                  <c:v>2448.0</c:v>
                </c:pt>
                <c:pt idx="8372">
                  <c:v>2448.0</c:v>
                </c:pt>
                <c:pt idx="8373">
                  <c:v>2448.0</c:v>
                </c:pt>
                <c:pt idx="8374">
                  <c:v>2448.0</c:v>
                </c:pt>
                <c:pt idx="8375">
                  <c:v>2448.0</c:v>
                </c:pt>
                <c:pt idx="8376">
                  <c:v>2449.0</c:v>
                </c:pt>
                <c:pt idx="8377">
                  <c:v>2449.0</c:v>
                </c:pt>
                <c:pt idx="8378">
                  <c:v>2449.0</c:v>
                </c:pt>
                <c:pt idx="8379">
                  <c:v>2449.0</c:v>
                </c:pt>
                <c:pt idx="8380">
                  <c:v>2449.0</c:v>
                </c:pt>
                <c:pt idx="8381">
                  <c:v>2449.0</c:v>
                </c:pt>
                <c:pt idx="8382">
                  <c:v>2449.0</c:v>
                </c:pt>
                <c:pt idx="8383">
                  <c:v>2449.0</c:v>
                </c:pt>
                <c:pt idx="8384">
                  <c:v>2449.0</c:v>
                </c:pt>
                <c:pt idx="8385">
                  <c:v>2449.0</c:v>
                </c:pt>
                <c:pt idx="8386">
                  <c:v>2449.0</c:v>
                </c:pt>
                <c:pt idx="8387">
                  <c:v>2449.0</c:v>
                </c:pt>
                <c:pt idx="8388">
                  <c:v>2449.0</c:v>
                </c:pt>
                <c:pt idx="8389">
                  <c:v>2449.0</c:v>
                </c:pt>
                <c:pt idx="8390">
                  <c:v>2449.0</c:v>
                </c:pt>
                <c:pt idx="8391">
                  <c:v>2449.0</c:v>
                </c:pt>
                <c:pt idx="8392">
                  <c:v>2449.0</c:v>
                </c:pt>
                <c:pt idx="8393">
                  <c:v>2449.0</c:v>
                </c:pt>
                <c:pt idx="8394">
                  <c:v>2449.0</c:v>
                </c:pt>
                <c:pt idx="8395">
                  <c:v>2449.0</c:v>
                </c:pt>
                <c:pt idx="8396">
                  <c:v>2450.0</c:v>
                </c:pt>
                <c:pt idx="8397">
                  <c:v>2450.0</c:v>
                </c:pt>
                <c:pt idx="8398">
                  <c:v>2450.0</c:v>
                </c:pt>
                <c:pt idx="8399">
                  <c:v>2450.0</c:v>
                </c:pt>
                <c:pt idx="8400">
                  <c:v>2450.0</c:v>
                </c:pt>
                <c:pt idx="8401">
                  <c:v>2450.0</c:v>
                </c:pt>
                <c:pt idx="8402">
                  <c:v>2450.0</c:v>
                </c:pt>
                <c:pt idx="8403">
                  <c:v>2450.0</c:v>
                </c:pt>
                <c:pt idx="8404">
                  <c:v>2450.0</c:v>
                </c:pt>
                <c:pt idx="8405">
                  <c:v>2450.0</c:v>
                </c:pt>
                <c:pt idx="8406">
                  <c:v>2450.0</c:v>
                </c:pt>
                <c:pt idx="8407">
                  <c:v>2450.0</c:v>
                </c:pt>
                <c:pt idx="8408">
                  <c:v>2450.0</c:v>
                </c:pt>
                <c:pt idx="8409">
                  <c:v>2450.0</c:v>
                </c:pt>
                <c:pt idx="8410">
                  <c:v>2450.0</c:v>
                </c:pt>
                <c:pt idx="8411">
                  <c:v>2450.0</c:v>
                </c:pt>
                <c:pt idx="8412">
                  <c:v>2450.0</c:v>
                </c:pt>
                <c:pt idx="8413">
                  <c:v>2451.0</c:v>
                </c:pt>
                <c:pt idx="8414">
                  <c:v>2451.0</c:v>
                </c:pt>
                <c:pt idx="8415">
                  <c:v>2451.0</c:v>
                </c:pt>
                <c:pt idx="8416">
                  <c:v>2451.0</c:v>
                </c:pt>
                <c:pt idx="8417">
                  <c:v>2452.0</c:v>
                </c:pt>
                <c:pt idx="8418">
                  <c:v>2452.0</c:v>
                </c:pt>
                <c:pt idx="8419">
                  <c:v>2452.0</c:v>
                </c:pt>
                <c:pt idx="8420">
                  <c:v>2452.0</c:v>
                </c:pt>
                <c:pt idx="8421">
                  <c:v>2452.0</c:v>
                </c:pt>
                <c:pt idx="8422">
                  <c:v>2452.0</c:v>
                </c:pt>
                <c:pt idx="8423">
                  <c:v>2452.0</c:v>
                </c:pt>
                <c:pt idx="8424">
                  <c:v>2452.0</c:v>
                </c:pt>
                <c:pt idx="8425">
                  <c:v>2452.0</c:v>
                </c:pt>
                <c:pt idx="8426">
                  <c:v>2453.0</c:v>
                </c:pt>
                <c:pt idx="8427">
                  <c:v>2454.0</c:v>
                </c:pt>
                <c:pt idx="8428">
                  <c:v>2454.0</c:v>
                </c:pt>
                <c:pt idx="8429">
                  <c:v>2454.0</c:v>
                </c:pt>
                <c:pt idx="8430">
                  <c:v>2455.0</c:v>
                </c:pt>
                <c:pt idx="8431">
                  <c:v>2456.0</c:v>
                </c:pt>
                <c:pt idx="8432">
                  <c:v>2457.0</c:v>
                </c:pt>
                <c:pt idx="8433">
                  <c:v>2458.0</c:v>
                </c:pt>
                <c:pt idx="8434">
                  <c:v>2459.0</c:v>
                </c:pt>
                <c:pt idx="8435">
                  <c:v>2460.0</c:v>
                </c:pt>
                <c:pt idx="8436">
                  <c:v>2461.0</c:v>
                </c:pt>
                <c:pt idx="8437">
                  <c:v>2462.0</c:v>
                </c:pt>
                <c:pt idx="8438">
                  <c:v>2463.0</c:v>
                </c:pt>
                <c:pt idx="8439">
                  <c:v>2464.0</c:v>
                </c:pt>
                <c:pt idx="8440">
                  <c:v>2465.0</c:v>
                </c:pt>
                <c:pt idx="8441">
                  <c:v>2466.0</c:v>
                </c:pt>
                <c:pt idx="8442">
                  <c:v>2467.0</c:v>
                </c:pt>
                <c:pt idx="8443">
                  <c:v>2468.0</c:v>
                </c:pt>
                <c:pt idx="8444">
                  <c:v>2469.0</c:v>
                </c:pt>
                <c:pt idx="8445">
                  <c:v>2470.0</c:v>
                </c:pt>
                <c:pt idx="8446">
                  <c:v>2471.0</c:v>
                </c:pt>
                <c:pt idx="8447">
                  <c:v>2472.0</c:v>
                </c:pt>
                <c:pt idx="8448">
                  <c:v>2473.0</c:v>
                </c:pt>
                <c:pt idx="8449">
                  <c:v>2473.0</c:v>
                </c:pt>
                <c:pt idx="8450">
                  <c:v>2473.0</c:v>
                </c:pt>
                <c:pt idx="8451">
                  <c:v>2474.0</c:v>
                </c:pt>
                <c:pt idx="8452">
                  <c:v>2474.0</c:v>
                </c:pt>
                <c:pt idx="8453">
                  <c:v>2474.0</c:v>
                </c:pt>
                <c:pt idx="8454">
                  <c:v>2474.0</c:v>
                </c:pt>
                <c:pt idx="8455">
                  <c:v>2474.0</c:v>
                </c:pt>
                <c:pt idx="8456">
                  <c:v>2474.0</c:v>
                </c:pt>
                <c:pt idx="8457">
                  <c:v>2475.0</c:v>
                </c:pt>
                <c:pt idx="8458">
                  <c:v>2475.0</c:v>
                </c:pt>
                <c:pt idx="8459">
                  <c:v>2476.0</c:v>
                </c:pt>
                <c:pt idx="8460">
                  <c:v>2476.0</c:v>
                </c:pt>
                <c:pt idx="8461">
                  <c:v>2476.0</c:v>
                </c:pt>
                <c:pt idx="8462">
                  <c:v>2477.0</c:v>
                </c:pt>
                <c:pt idx="8463">
                  <c:v>2477.0</c:v>
                </c:pt>
                <c:pt idx="8464">
                  <c:v>2478.0</c:v>
                </c:pt>
                <c:pt idx="8465">
                  <c:v>2478.0</c:v>
                </c:pt>
                <c:pt idx="8466">
                  <c:v>2478.0</c:v>
                </c:pt>
                <c:pt idx="8467">
                  <c:v>2478.0</c:v>
                </c:pt>
                <c:pt idx="8468">
                  <c:v>2478.0</c:v>
                </c:pt>
                <c:pt idx="8469">
                  <c:v>2479.0</c:v>
                </c:pt>
                <c:pt idx="8470">
                  <c:v>2480.0</c:v>
                </c:pt>
                <c:pt idx="8471">
                  <c:v>2480.0</c:v>
                </c:pt>
                <c:pt idx="8472">
                  <c:v>2480.0</c:v>
                </c:pt>
                <c:pt idx="8473">
                  <c:v>2480.0</c:v>
                </c:pt>
                <c:pt idx="8474">
                  <c:v>2480.0</c:v>
                </c:pt>
                <c:pt idx="8475">
                  <c:v>2480.0</c:v>
                </c:pt>
                <c:pt idx="8476">
                  <c:v>2480.0</c:v>
                </c:pt>
                <c:pt idx="8477">
                  <c:v>2480.0</c:v>
                </c:pt>
                <c:pt idx="8478">
                  <c:v>2480.0</c:v>
                </c:pt>
                <c:pt idx="8479">
                  <c:v>2480.0</c:v>
                </c:pt>
                <c:pt idx="8480">
                  <c:v>2480.0</c:v>
                </c:pt>
                <c:pt idx="8481">
                  <c:v>2480.0</c:v>
                </c:pt>
                <c:pt idx="8482">
                  <c:v>2480.0</c:v>
                </c:pt>
                <c:pt idx="8483">
                  <c:v>2480.0</c:v>
                </c:pt>
                <c:pt idx="8484">
                  <c:v>2480.0</c:v>
                </c:pt>
                <c:pt idx="8485">
                  <c:v>2480.0</c:v>
                </c:pt>
                <c:pt idx="8486">
                  <c:v>2480.0</c:v>
                </c:pt>
                <c:pt idx="8487">
                  <c:v>2480.0</c:v>
                </c:pt>
                <c:pt idx="8488">
                  <c:v>2480.0</c:v>
                </c:pt>
                <c:pt idx="8489">
                  <c:v>2480.0</c:v>
                </c:pt>
                <c:pt idx="8490">
                  <c:v>2480.0</c:v>
                </c:pt>
                <c:pt idx="8491">
                  <c:v>2480.0</c:v>
                </c:pt>
                <c:pt idx="8492">
                  <c:v>2480.0</c:v>
                </c:pt>
                <c:pt idx="8493">
                  <c:v>2480.0</c:v>
                </c:pt>
                <c:pt idx="8494">
                  <c:v>2480.0</c:v>
                </c:pt>
                <c:pt idx="8495">
                  <c:v>2480.0</c:v>
                </c:pt>
                <c:pt idx="8496">
                  <c:v>2480.0</c:v>
                </c:pt>
                <c:pt idx="8497">
                  <c:v>2480.0</c:v>
                </c:pt>
                <c:pt idx="8498">
                  <c:v>2480.0</c:v>
                </c:pt>
                <c:pt idx="8499">
                  <c:v>2480.0</c:v>
                </c:pt>
                <c:pt idx="8500">
                  <c:v>2480.0</c:v>
                </c:pt>
                <c:pt idx="8501">
                  <c:v>2480.0</c:v>
                </c:pt>
                <c:pt idx="8502">
                  <c:v>2480.0</c:v>
                </c:pt>
                <c:pt idx="8503">
                  <c:v>2481.0</c:v>
                </c:pt>
                <c:pt idx="8504">
                  <c:v>2482.0</c:v>
                </c:pt>
                <c:pt idx="8505">
                  <c:v>2483.0</c:v>
                </c:pt>
                <c:pt idx="8506">
                  <c:v>2483.0</c:v>
                </c:pt>
                <c:pt idx="8507">
                  <c:v>2483.0</c:v>
                </c:pt>
                <c:pt idx="8508">
                  <c:v>2483.0</c:v>
                </c:pt>
                <c:pt idx="8509">
                  <c:v>2483.0</c:v>
                </c:pt>
                <c:pt idx="8510">
                  <c:v>2483.0</c:v>
                </c:pt>
                <c:pt idx="8511">
                  <c:v>2483.0</c:v>
                </c:pt>
                <c:pt idx="8512">
                  <c:v>2483.0</c:v>
                </c:pt>
                <c:pt idx="8513">
                  <c:v>2483.0</c:v>
                </c:pt>
                <c:pt idx="8514">
                  <c:v>2483.0</c:v>
                </c:pt>
                <c:pt idx="8515">
                  <c:v>2483.0</c:v>
                </c:pt>
                <c:pt idx="8516">
                  <c:v>2483.0</c:v>
                </c:pt>
                <c:pt idx="8517">
                  <c:v>2483.0</c:v>
                </c:pt>
                <c:pt idx="8518">
                  <c:v>2483.0</c:v>
                </c:pt>
                <c:pt idx="8519">
                  <c:v>2483.0</c:v>
                </c:pt>
                <c:pt idx="8520">
                  <c:v>2483.0</c:v>
                </c:pt>
                <c:pt idx="8521">
                  <c:v>2483.0</c:v>
                </c:pt>
                <c:pt idx="8522">
                  <c:v>2483.0</c:v>
                </c:pt>
                <c:pt idx="8523">
                  <c:v>2483.0</c:v>
                </c:pt>
                <c:pt idx="8524">
                  <c:v>2483.0</c:v>
                </c:pt>
                <c:pt idx="8525">
                  <c:v>2484.0</c:v>
                </c:pt>
                <c:pt idx="8526">
                  <c:v>2485.0</c:v>
                </c:pt>
                <c:pt idx="8527">
                  <c:v>2485.0</c:v>
                </c:pt>
                <c:pt idx="8528">
                  <c:v>2485.0</c:v>
                </c:pt>
                <c:pt idx="8529">
                  <c:v>2485.0</c:v>
                </c:pt>
                <c:pt idx="8530">
                  <c:v>2485.0</c:v>
                </c:pt>
                <c:pt idx="8531">
                  <c:v>2486.0</c:v>
                </c:pt>
                <c:pt idx="8532">
                  <c:v>2486.0</c:v>
                </c:pt>
                <c:pt idx="8533">
                  <c:v>2486.0</c:v>
                </c:pt>
                <c:pt idx="8534">
                  <c:v>2487.0</c:v>
                </c:pt>
                <c:pt idx="8535">
                  <c:v>2487.0</c:v>
                </c:pt>
                <c:pt idx="8536">
                  <c:v>2487.0</c:v>
                </c:pt>
                <c:pt idx="8537">
                  <c:v>2487.0</c:v>
                </c:pt>
                <c:pt idx="8538">
                  <c:v>2487.0</c:v>
                </c:pt>
                <c:pt idx="8539">
                  <c:v>2487.0</c:v>
                </c:pt>
                <c:pt idx="8540">
                  <c:v>2487.0</c:v>
                </c:pt>
                <c:pt idx="8541">
                  <c:v>2487.0</c:v>
                </c:pt>
                <c:pt idx="8542">
                  <c:v>2488.0</c:v>
                </c:pt>
                <c:pt idx="8543">
                  <c:v>2489.0</c:v>
                </c:pt>
                <c:pt idx="8544">
                  <c:v>2490.0</c:v>
                </c:pt>
                <c:pt idx="8545">
                  <c:v>2490.0</c:v>
                </c:pt>
                <c:pt idx="8546">
                  <c:v>2490.0</c:v>
                </c:pt>
                <c:pt idx="8547">
                  <c:v>2490.0</c:v>
                </c:pt>
                <c:pt idx="8548">
                  <c:v>2490.0</c:v>
                </c:pt>
                <c:pt idx="8549">
                  <c:v>2491.0</c:v>
                </c:pt>
                <c:pt idx="8550">
                  <c:v>2491.0</c:v>
                </c:pt>
                <c:pt idx="8551">
                  <c:v>2491.0</c:v>
                </c:pt>
                <c:pt idx="8552">
                  <c:v>2491.0</c:v>
                </c:pt>
                <c:pt idx="8553">
                  <c:v>2491.0</c:v>
                </c:pt>
                <c:pt idx="8554">
                  <c:v>2491.0</c:v>
                </c:pt>
                <c:pt idx="8555">
                  <c:v>2491.0</c:v>
                </c:pt>
                <c:pt idx="8556">
                  <c:v>2491.0</c:v>
                </c:pt>
                <c:pt idx="8557">
                  <c:v>2491.0</c:v>
                </c:pt>
                <c:pt idx="8558">
                  <c:v>2491.0</c:v>
                </c:pt>
                <c:pt idx="8559">
                  <c:v>2491.0</c:v>
                </c:pt>
                <c:pt idx="8560">
                  <c:v>2491.0</c:v>
                </c:pt>
                <c:pt idx="8561">
                  <c:v>2491.0</c:v>
                </c:pt>
                <c:pt idx="8562">
                  <c:v>2491.0</c:v>
                </c:pt>
                <c:pt idx="8563">
                  <c:v>2491.0</c:v>
                </c:pt>
                <c:pt idx="8564">
                  <c:v>2491.0</c:v>
                </c:pt>
                <c:pt idx="8565">
                  <c:v>2491.0</c:v>
                </c:pt>
                <c:pt idx="8566">
                  <c:v>2491.0</c:v>
                </c:pt>
                <c:pt idx="8567">
                  <c:v>2492.0</c:v>
                </c:pt>
                <c:pt idx="8568">
                  <c:v>2492.0</c:v>
                </c:pt>
                <c:pt idx="8569">
                  <c:v>2492.0</c:v>
                </c:pt>
                <c:pt idx="8570">
                  <c:v>2492.0</c:v>
                </c:pt>
                <c:pt idx="8571">
                  <c:v>2492.0</c:v>
                </c:pt>
                <c:pt idx="8572">
                  <c:v>2492.0</c:v>
                </c:pt>
                <c:pt idx="8573">
                  <c:v>2492.0</c:v>
                </c:pt>
                <c:pt idx="8574">
                  <c:v>2492.0</c:v>
                </c:pt>
                <c:pt idx="8575">
                  <c:v>2492.0</c:v>
                </c:pt>
                <c:pt idx="8576">
                  <c:v>2492.0</c:v>
                </c:pt>
                <c:pt idx="8577">
                  <c:v>2492.0</c:v>
                </c:pt>
                <c:pt idx="8578">
                  <c:v>2492.0</c:v>
                </c:pt>
                <c:pt idx="8579">
                  <c:v>2493.0</c:v>
                </c:pt>
                <c:pt idx="8580">
                  <c:v>2494.0</c:v>
                </c:pt>
                <c:pt idx="8581">
                  <c:v>2494.0</c:v>
                </c:pt>
                <c:pt idx="8582">
                  <c:v>2495.0</c:v>
                </c:pt>
                <c:pt idx="8583">
                  <c:v>2495.0</c:v>
                </c:pt>
                <c:pt idx="8584">
                  <c:v>2495.0</c:v>
                </c:pt>
                <c:pt idx="8585">
                  <c:v>2495.0</c:v>
                </c:pt>
                <c:pt idx="8586">
                  <c:v>2495.0</c:v>
                </c:pt>
                <c:pt idx="8587">
                  <c:v>2495.0</c:v>
                </c:pt>
                <c:pt idx="8588">
                  <c:v>2495.0</c:v>
                </c:pt>
                <c:pt idx="8589">
                  <c:v>2495.0</c:v>
                </c:pt>
                <c:pt idx="8590">
                  <c:v>2495.0</c:v>
                </c:pt>
                <c:pt idx="8591">
                  <c:v>2495.0</c:v>
                </c:pt>
                <c:pt idx="8592">
                  <c:v>2495.0</c:v>
                </c:pt>
                <c:pt idx="8593">
                  <c:v>2496.0</c:v>
                </c:pt>
                <c:pt idx="8594">
                  <c:v>2497.0</c:v>
                </c:pt>
                <c:pt idx="8595">
                  <c:v>2497.0</c:v>
                </c:pt>
                <c:pt idx="8596">
                  <c:v>2498.0</c:v>
                </c:pt>
                <c:pt idx="8597">
                  <c:v>2499.0</c:v>
                </c:pt>
                <c:pt idx="8598">
                  <c:v>2500.0</c:v>
                </c:pt>
                <c:pt idx="8599">
                  <c:v>2500.0</c:v>
                </c:pt>
                <c:pt idx="8600">
                  <c:v>2500.0</c:v>
                </c:pt>
                <c:pt idx="8601">
                  <c:v>2501.0</c:v>
                </c:pt>
                <c:pt idx="8602">
                  <c:v>2502.0</c:v>
                </c:pt>
                <c:pt idx="8603">
                  <c:v>2503.0</c:v>
                </c:pt>
                <c:pt idx="8604">
                  <c:v>2504.0</c:v>
                </c:pt>
                <c:pt idx="8605">
                  <c:v>2505.0</c:v>
                </c:pt>
                <c:pt idx="8606">
                  <c:v>2506.0</c:v>
                </c:pt>
                <c:pt idx="8607">
                  <c:v>2506.0</c:v>
                </c:pt>
                <c:pt idx="8608">
                  <c:v>2507.0</c:v>
                </c:pt>
                <c:pt idx="8609">
                  <c:v>2507.0</c:v>
                </c:pt>
                <c:pt idx="8610">
                  <c:v>2507.0</c:v>
                </c:pt>
                <c:pt idx="8611">
                  <c:v>2508.0</c:v>
                </c:pt>
                <c:pt idx="8612">
                  <c:v>2508.0</c:v>
                </c:pt>
                <c:pt idx="8613">
                  <c:v>2508.0</c:v>
                </c:pt>
                <c:pt idx="8614">
                  <c:v>2508.0</c:v>
                </c:pt>
                <c:pt idx="8615">
                  <c:v>2508.0</c:v>
                </c:pt>
                <c:pt idx="8616">
                  <c:v>2508.0</c:v>
                </c:pt>
                <c:pt idx="8617">
                  <c:v>2508.0</c:v>
                </c:pt>
                <c:pt idx="8618">
                  <c:v>2508.0</c:v>
                </c:pt>
                <c:pt idx="8619">
                  <c:v>2509.0</c:v>
                </c:pt>
                <c:pt idx="8620">
                  <c:v>2510.0</c:v>
                </c:pt>
                <c:pt idx="8621">
                  <c:v>2510.0</c:v>
                </c:pt>
                <c:pt idx="8622">
                  <c:v>2510.0</c:v>
                </c:pt>
                <c:pt idx="8623">
                  <c:v>2511.0</c:v>
                </c:pt>
                <c:pt idx="8624">
                  <c:v>2512.0</c:v>
                </c:pt>
                <c:pt idx="8625">
                  <c:v>2512.0</c:v>
                </c:pt>
                <c:pt idx="8626">
                  <c:v>2512.0</c:v>
                </c:pt>
                <c:pt idx="8627">
                  <c:v>2512.0</c:v>
                </c:pt>
                <c:pt idx="8628">
                  <c:v>2513.0</c:v>
                </c:pt>
                <c:pt idx="8629">
                  <c:v>2513.0</c:v>
                </c:pt>
                <c:pt idx="8630">
                  <c:v>2514.0</c:v>
                </c:pt>
                <c:pt idx="8631">
                  <c:v>2515.0</c:v>
                </c:pt>
                <c:pt idx="8632">
                  <c:v>2515.0</c:v>
                </c:pt>
                <c:pt idx="8633">
                  <c:v>2515.0</c:v>
                </c:pt>
                <c:pt idx="8634">
                  <c:v>2515.0</c:v>
                </c:pt>
                <c:pt idx="8635">
                  <c:v>2515.0</c:v>
                </c:pt>
                <c:pt idx="8636">
                  <c:v>2515.0</c:v>
                </c:pt>
                <c:pt idx="8637">
                  <c:v>2515.0</c:v>
                </c:pt>
                <c:pt idx="8638">
                  <c:v>2516.0</c:v>
                </c:pt>
                <c:pt idx="8639">
                  <c:v>2517.0</c:v>
                </c:pt>
                <c:pt idx="8640">
                  <c:v>2518.0</c:v>
                </c:pt>
                <c:pt idx="8641">
                  <c:v>2519.0</c:v>
                </c:pt>
                <c:pt idx="8642">
                  <c:v>2519.0</c:v>
                </c:pt>
                <c:pt idx="8643">
                  <c:v>2519.0</c:v>
                </c:pt>
                <c:pt idx="8644">
                  <c:v>2519.0</c:v>
                </c:pt>
                <c:pt idx="8645">
                  <c:v>2520.0</c:v>
                </c:pt>
                <c:pt idx="8646">
                  <c:v>2521.0</c:v>
                </c:pt>
                <c:pt idx="8647">
                  <c:v>2521.0</c:v>
                </c:pt>
                <c:pt idx="8648">
                  <c:v>2522.0</c:v>
                </c:pt>
                <c:pt idx="8649">
                  <c:v>2522.0</c:v>
                </c:pt>
                <c:pt idx="8650">
                  <c:v>2522.0</c:v>
                </c:pt>
                <c:pt idx="8651">
                  <c:v>2523.0</c:v>
                </c:pt>
                <c:pt idx="8652">
                  <c:v>2524.0</c:v>
                </c:pt>
                <c:pt idx="8653">
                  <c:v>2524.0</c:v>
                </c:pt>
                <c:pt idx="8654">
                  <c:v>2524.0</c:v>
                </c:pt>
                <c:pt idx="8655">
                  <c:v>2525.0</c:v>
                </c:pt>
                <c:pt idx="8656">
                  <c:v>2525.0</c:v>
                </c:pt>
                <c:pt idx="8657">
                  <c:v>2525.0</c:v>
                </c:pt>
                <c:pt idx="8658">
                  <c:v>2525.0</c:v>
                </c:pt>
                <c:pt idx="8659">
                  <c:v>2525.0</c:v>
                </c:pt>
                <c:pt idx="8660">
                  <c:v>2526.0</c:v>
                </c:pt>
                <c:pt idx="8661">
                  <c:v>2526.0</c:v>
                </c:pt>
                <c:pt idx="8662">
                  <c:v>2527.0</c:v>
                </c:pt>
                <c:pt idx="8663">
                  <c:v>2528.0</c:v>
                </c:pt>
                <c:pt idx="8664">
                  <c:v>2529.0</c:v>
                </c:pt>
                <c:pt idx="8665">
                  <c:v>2530.0</c:v>
                </c:pt>
                <c:pt idx="8666">
                  <c:v>2531.0</c:v>
                </c:pt>
                <c:pt idx="8667">
                  <c:v>2532.0</c:v>
                </c:pt>
                <c:pt idx="8668">
                  <c:v>2532.0</c:v>
                </c:pt>
                <c:pt idx="8669">
                  <c:v>2533.0</c:v>
                </c:pt>
                <c:pt idx="8670">
                  <c:v>2534.0</c:v>
                </c:pt>
                <c:pt idx="8671">
                  <c:v>2534.0</c:v>
                </c:pt>
                <c:pt idx="8672">
                  <c:v>2535.0</c:v>
                </c:pt>
                <c:pt idx="8673">
                  <c:v>2536.0</c:v>
                </c:pt>
                <c:pt idx="8674">
                  <c:v>2537.0</c:v>
                </c:pt>
                <c:pt idx="8675">
                  <c:v>2538.0</c:v>
                </c:pt>
                <c:pt idx="8676">
                  <c:v>2539.0</c:v>
                </c:pt>
                <c:pt idx="8677">
                  <c:v>2540.0</c:v>
                </c:pt>
                <c:pt idx="8678">
                  <c:v>2541.0</c:v>
                </c:pt>
                <c:pt idx="8679">
                  <c:v>2541.0</c:v>
                </c:pt>
                <c:pt idx="8680">
                  <c:v>2542.0</c:v>
                </c:pt>
                <c:pt idx="8681">
                  <c:v>2542.0</c:v>
                </c:pt>
                <c:pt idx="8682">
                  <c:v>2542.0</c:v>
                </c:pt>
                <c:pt idx="8683">
                  <c:v>2542.0</c:v>
                </c:pt>
                <c:pt idx="8684">
                  <c:v>2542.0</c:v>
                </c:pt>
                <c:pt idx="8685">
                  <c:v>2542.0</c:v>
                </c:pt>
                <c:pt idx="8686">
                  <c:v>2542.0</c:v>
                </c:pt>
                <c:pt idx="8687">
                  <c:v>2542.0</c:v>
                </c:pt>
                <c:pt idx="8688">
                  <c:v>2542.0</c:v>
                </c:pt>
                <c:pt idx="8689">
                  <c:v>2543.0</c:v>
                </c:pt>
                <c:pt idx="8690">
                  <c:v>2544.0</c:v>
                </c:pt>
                <c:pt idx="8691">
                  <c:v>2544.0</c:v>
                </c:pt>
                <c:pt idx="8692">
                  <c:v>2544.0</c:v>
                </c:pt>
                <c:pt idx="8693">
                  <c:v>2544.0</c:v>
                </c:pt>
                <c:pt idx="8694">
                  <c:v>2545.0</c:v>
                </c:pt>
                <c:pt idx="8695">
                  <c:v>2545.0</c:v>
                </c:pt>
                <c:pt idx="8696">
                  <c:v>2545.0</c:v>
                </c:pt>
                <c:pt idx="8697">
                  <c:v>2545.0</c:v>
                </c:pt>
                <c:pt idx="8698">
                  <c:v>2545.0</c:v>
                </c:pt>
                <c:pt idx="8699">
                  <c:v>2545.0</c:v>
                </c:pt>
                <c:pt idx="8700">
                  <c:v>2545.0</c:v>
                </c:pt>
                <c:pt idx="8701">
                  <c:v>2545.0</c:v>
                </c:pt>
                <c:pt idx="8702">
                  <c:v>2546.0</c:v>
                </c:pt>
                <c:pt idx="8703">
                  <c:v>2547.0</c:v>
                </c:pt>
                <c:pt idx="8704">
                  <c:v>2547.0</c:v>
                </c:pt>
                <c:pt idx="8705">
                  <c:v>2547.0</c:v>
                </c:pt>
                <c:pt idx="8706">
                  <c:v>2547.0</c:v>
                </c:pt>
                <c:pt idx="8707">
                  <c:v>2547.0</c:v>
                </c:pt>
                <c:pt idx="8708">
                  <c:v>2547.0</c:v>
                </c:pt>
                <c:pt idx="8709">
                  <c:v>2547.0</c:v>
                </c:pt>
                <c:pt idx="8710">
                  <c:v>2547.0</c:v>
                </c:pt>
                <c:pt idx="8711">
                  <c:v>2547.0</c:v>
                </c:pt>
                <c:pt idx="8712">
                  <c:v>2547.0</c:v>
                </c:pt>
                <c:pt idx="8713">
                  <c:v>2547.0</c:v>
                </c:pt>
                <c:pt idx="8714">
                  <c:v>2547.0</c:v>
                </c:pt>
                <c:pt idx="8715">
                  <c:v>2547.0</c:v>
                </c:pt>
                <c:pt idx="8716">
                  <c:v>2547.0</c:v>
                </c:pt>
                <c:pt idx="8717">
                  <c:v>2547.0</c:v>
                </c:pt>
                <c:pt idx="8718">
                  <c:v>2548.0</c:v>
                </c:pt>
                <c:pt idx="8719">
                  <c:v>2549.0</c:v>
                </c:pt>
                <c:pt idx="8720">
                  <c:v>2549.0</c:v>
                </c:pt>
                <c:pt idx="8721">
                  <c:v>2549.0</c:v>
                </c:pt>
                <c:pt idx="8722">
                  <c:v>2549.0</c:v>
                </c:pt>
                <c:pt idx="8723">
                  <c:v>2549.0</c:v>
                </c:pt>
                <c:pt idx="8724">
                  <c:v>2549.0</c:v>
                </c:pt>
                <c:pt idx="8725">
                  <c:v>2550.0</c:v>
                </c:pt>
                <c:pt idx="8726">
                  <c:v>2551.0</c:v>
                </c:pt>
                <c:pt idx="8727">
                  <c:v>2551.0</c:v>
                </c:pt>
                <c:pt idx="8728">
                  <c:v>2551.0</c:v>
                </c:pt>
                <c:pt idx="8729">
                  <c:v>2551.0</c:v>
                </c:pt>
                <c:pt idx="8730">
                  <c:v>2551.0</c:v>
                </c:pt>
                <c:pt idx="8731">
                  <c:v>2551.0</c:v>
                </c:pt>
                <c:pt idx="8732">
                  <c:v>2551.0</c:v>
                </c:pt>
                <c:pt idx="8733">
                  <c:v>2551.0</c:v>
                </c:pt>
                <c:pt idx="8734">
                  <c:v>2551.0</c:v>
                </c:pt>
                <c:pt idx="8735">
                  <c:v>2552.0</c:v>
                </c:pt>
                <c:pt idx="8736">
                  <c:v>2552.0</c:v>
                </c:pt>
                <c:pt idx="8737">
                  <c:v>2552.0</c:v>
                </c:pt>
                <c:pt idx="8738">
                  <c:v>2552.0</c:v>
                </c:pt>
                <c:pt idx="8739">
                  <c:v>2552.0</c:v>
                </c:pt>
                <c:pt idx="8740">
                  <c:v>2553.0</c:v>
                </c:pt>
                <c:pt idx="8741">
                  <c:v>2553.0</c:v>
                </c:pt>
                <c:pt idx="8742">
                  <c:v>2553.0</c:v>
                </c:pt>
                <c:pt idx="8743">
                  <c:v>2553.0</c:v>
                </c:pt>
                <c:pt idx="8744">
                  <c:v>2553.0</c:v>
                </c:pt>
                <c:pt idx="8745">
                  <c:v>2553.0</c:v>
                </c:pt>
                <c:pt idx="8746">
                  <c:v>2553.0</c:v>
                </c:pt>
                <c:pt idx="8747">
                  <c:v>2553.0</c:v>
                </c:pt>
                <c:pt idx="8748">
                  <c:v>2554.0</c:v>
                </c:pt>
                <c:pt idx="8749">
                  <c:v>2554.0</c:v>
                </c:pt>
                <c:pt idx="8750">
                  <c:v>2554.0</c:v>
                </c:pt>
                <c:pt idx="8751">
                  <c:v>2554.0</c:v>
                </c:pt>
                <c:pt idx="8752">
                  <c:v>2554.0</c:v>
                </c:pt>
                <c:pt idx="8753">
                  <c:v>2554.0</c:v>
                </c:pt>
                <c:pt idx="8754">
                  <c:v>2555.0</c:v>
                </c:pt>
                <c:pt idx="8755">
                  <c:v>2556.0</c:v>
                </c:pt>
                <c:pt idx="8756">
                  <c:v>2556.0</c:v>
                </c:pt>
                <c:pt idx="8757">
                  <c:v>2557.0</c:v>
                </c:pt>
                <c:pt idx="8758">
                  <c:v>2558.0</c:v>
                </c:pt>
                <c:pt idx="8759">
                  <c:v>2559.0</c:v>
                </c:pt>
                <c:pt idx="8760">
                  <c:v>2559.0</c:v>
                </c:pt>
                <c:pt idx="8761">
                  <c:v>2559.0</c:v>
                </c:pt>
                <c:pt idx="8762">
                  <c:v>2559.0</c:v>
                </c:pt>
                <c:pt idx="8763">
                  <c:v>2559.0</c:v>
                </c:pt>
                <c:pt idx="8764">
                  <c:v>2559.0</c:v>
                </c:pt>
                <c:pt idx="8765">
                  <c:v>2559.0</c:v>
                </c:pt>
                <c:pt idx="8766">
                  <c:v>2559.0</c:v>
                </c:pt>
                <c:pt idx="8767">
                  <c:v>2559.0</c:v>
                </c:pt>
                <c:pt idx="8768">
                  <c:v>2560.0</c:v>
                </c:pt>
                <c:pt idx="8769">
                  <c:v>2560.0</c:v>
                </c:pt>
                <c:pt idx="8770">
                  <c:v>2560.0</c:v>
                </c:pt>
                <c:pt idx="8771">
                  <c:v>2560.0</c:v>
                </c:pt>
                <c:pt idx="8772">
                  <c:v>2561.0</c:v>
                </c:pt>
                <c:pt idx="8773">
                  <c:v>2562.0</c:v>
                </c:pt>
                <c:pt idx="8774">
                  <c:v>2563.0</c:v>
                </c:pt>
                <c:pt idx="8775">
                  <c:v>2563.0</c:v>
                </c:pt>
                <c:pt idx="8776">
                  <c:v>2563.0</c:v>
                </c:pt>
                <c:pt idx="8777">
                  <c:v>2564.0</c:v>
                </c:pt>
                <c:pt idx="8778">
                  <c:v>2564.0</c:v>
                </c:pt>
                <c:pt idx="8779">
                  <c:v>2564.0</c:v>
                </c:pt>
                <c:pt idx="8780">
                  <c:v>2564.0</c:v>
                </c:pt>
                <c:pt idx="8781">
                  <c:v>2565.0</c:v>
                </c:pt>
                <c:pt idx="8782">
                  <c:v>2565.0</c:v>
                </c:pt>
                <c:pt idx="8783">
                  <c:v>2566.0</c:v>
                </c:pt>
                <c:pt idx="8784">
                  <c:v>2566.0</c:v>
                </c:pt>
                <c:pt idx="8785">
                  <c:v>2566.0</c:v>
                </c:pt>
                <c:pt idx="8786">
                  <c:v>2566.0</c:v>
                </c:pt>
                <c:pt idx="8787">
                  <c:v>2566.0</c:v>
                </c:pt>
                <c:pt idx="8788">
                  <c:v>2566.0</c:v>
                </c:pt>
                <c:pt idx="8789">
                  <c:v>2567.0</c:v>
                </c:pt>
                <c:pt idx="8790">
                  <c:v>2568.0</c:v>
                </c:pt>
                <c:pt idx="8791">
                  <c:v>2568.0</c:v>
                </c:pt>
                <c:pt idx="8792">
                  <c:v>2568.0</c:v>
                </c:pt>
                <c:pt idx="8793">
                  <c:v>2568.0</c:v>
                </c:pt>
                <c:pt idx="8794">
                  <c:v>2568.0</c:v>
                </c:pt>
                <c:pt idx="8795">
                  <c:v>2569.0</c:v>
                </c:pt>
                <c:pt idx="8796">
                  <c:v>2570.0</c:v>
                </c:pt>
                <c:pt idx="8797">
                  <c:v>2571.0</c:v>
                </c:pt>
                <c:pt idx="8798">
                  <c:v>2572.0</c:v>
                </c:pt>
                <c:pt idx="8799">
                  <c:v>2573.0</c:v>
                </c:pt>
                <c:pt idx="8800">
                  <c:v>2574.0</c:v>
                </c:pt>
                <c:pt idx="8801">
                  <c:v>2574.0</c:v>
                </c:pt>
                <c:pt idx="8802">
                  <c:v>2574.0</c:v>
                </c:pt>
                <c:pt idx="8803">
                  <c:v>2575.0</c:v>
                </c:pt>
                <c:pt idx="8804">
                  <c:v>2576.0</c:v>
                </c:pt>
                <c:pt idx="8805">
                  <c:v>2576.0</c:v>
                </c:pt>
                <c:pt idx="8806">
                  <c:v>2576.0</c:v>
                </c:pt>
                <c:pt idx="8807">
                  <c:v>2576.0</c:v>
                </c:pt>
                <c:pt idx="8808">
                  <c:v>2576.0</c:v>
                </c:pt>
                <c:pt idx="8809">
                  <c:v>2577.0</c:v>
                </c:pt>
                <c:pt idx="8810">
                  <c:v>2577.0</c:v>
                </c:pt>
                <c:pt idx="8811">
                  <c:v>2578.0</c:v>
                </c:pt>
                <c:pt idx="8812">
                  <c:v>2578.0</c:v>
                </c:pt>
                <c:pt idx="8813">
                  <c:v>2578.0</c:v>
                </c:pt>
                <c:pt idx="8814">
                  <c:v>2578.0</c:v>
                </c:pt>
                <c:pt idx="8815">
                  <c:v>2578.0</c:v>
                </c:pt>
                <c:pt idx="8816">
                  <c:v>2578.0</c:v>
                </c:pt>
                <c:pt idx="8817">
                  <c:v>2578.0</c:v>
                </c:pt>
                <c:pt idx="8818">
                  <c:v>2579.0</c:v>
                </c:pt>
                <c:pt idx="8819">
                  <c:v>2579.0</c:v>
                </c:pt>
                <c:pt idx="8820">
                  <c:v>2580.0</c:v>
                </c:pt>
                <c:pt idx="8821">
                  <c:v>2581.0</c:v>
                </c:pt>
                <c:pt idx="8822">
                  <c:v>2581.0</c:v>
                </c:pt>
                <c:pt idx="8823">
                  <c:v>2582.0</c:v>
                </c:pt>
                <c:pt idx="8824">
                  <c:v>2583.0</c:v>
                </c:pt>
                <c:pt idx="8825">
                  <c:v>2583.0</c:v>
                </c:pt>
                <c:pt idx="8826">
                  <c:v>2584.0</c:v>
                </c:pt>
                <c:pt idx="8827">
                  <c:v>2584.0</c:v>
                </c:pt>
                <c:pt idx="8828">
                  <c:v>2584.0</c:v>
                </c:pt>
                <c:pt idx="8829">
                  <c:v>2584.0</c:v>
                </c:pt>
                <c:pt idx="8830">
                  <c:v>2584.0</c:v>
                </c:pt>
                <c:pt idx="8831">
                  <c:v>2584.0</c:v>
                </c:pt>
                <c:pt idx="8832">
                  <c:v>2584.0</c:v>
                </c:pt>
                <c:pt idx="8833">
                  <c:v>2584.0</c:v>
                </c:pt>
                <c:pt idx="8834">
                  <c:v>2584.0</c:v>
                </c:pt>
                <c:pt idx="8835">
                  <c:v>2585.0</c:v>
                </c:pt>
                <c:pt idx="8836">
                  <c:v>2586.0</c:v>
                </c:pt>
                <c:pt idx="8837">
                  <c:v>2587.0</c:v>
                </c:pt>
                <c:pt idx="8838">
                  <c:v>2587.0</c:v>
                </c:pt>
                <c:pt idx="8839">
                  <c:v>2588.0</c:v>
                </c:pt>
                <c:pt idx="8840">
                  <c:v>2588.0</c:v>
                </c:pt>
                <c:pt idx="8841">
                  <c:v>2588.0</c:v>
                </c:pt>
                <c:pt idx="8842">
                  <c:v>2589.0</c:v>
                </c:pt>
                <c:pt idx="8843">
                  <c:v>2589.0</c:v>
                </c:pt>
                <c:pt idx="8844">
                  <c:v>2589.0</c:v>
                </c:pt>
                <c:pt idx="8845">
                  <c:v>2589.0</c:v>
                </c:pt>
                <c:pt idx="8846">
                  <c:v>2589.0</c:v>
                </c:pt>
                <c:pt idx="8847">
                  <c:v>2590.0</c:v>
                </c:pt>
                <c:pt idx="8848">
                  <c:v>2590.0</c:v>
                </c:pt>
                <c:pt idx="8849">
                  <c:v>2591.0</c:v>
                </c:pt>
                <c:pt idx="8850">
                  <c:v>2591.0</c:v>
                </c:pt>
                <c:pt idx="8851">
                  <c:v>2592.0</c:v>
                </c:pt>
                <c:pt idx="8852">
                  <c:v>2592.0</c:v>
                </c:pt>
                <c:pt idx="8853">
                  <c:v>2593.0</c:v>
                </c:pt>
                <c:pt idx="8854">
                  <c:v>2594.0</c:v>
                </c:pt>
                <c:pt idx="8855">
                  <c:v>2595.0</c:v>
                </c:pt>
                <c:pt idx="8856">
                  <c:v>2596.0</c:v>
                </c:pt>
                <c:pt idx="8857">
                  <c:v>2597.0</c:v>
                </c:pt>
                <c:pt idx="8858">
                  <c:v>2597.0</c:v>
                </c:pt>
                <c:pt idx="8859">
                  <c:v>2597.0</c:v>
                </c:pt>
                <c:pt idx="8860">
                  <c:v>2598.0</c:v>
                </c:pt>
                <c:pt idx="8861">
                  <c:v>2599.0</c:v>
                </c:pt>
                <c:pt idx="8862">
                  <c:v>2599.0</c:v>
                </c:pt>
                <c:pt idx="8863">
                  <c:v>2600.0</c:v>
                </c:pt>
                <c:pt idx="8864">
                  <c:v>2601.0</c:v>
                </c:pt>
                <c:pt idx="8865">
                  <c:v>2601.0</c:v>
                </c:pt>
                <c:pt idx="8866">
                  <c:v>2602.0</c:v>
                </c:pt>
                <c:pt idx="8867">
                  <c:v>2603.0</c:v>
                </c:pt>
                <c:pt idx="8868">
                  <c:v>2603.0</c:v>
                </c:pt>
                <c:pt idx="8869">
                  <c:v>2604.0</c:v>
                </c:pt>
                <c:pt idx="8870">
                  <c:v>2605.0</c:v>
                </c:pt>
                <c:pt idx="8871">
                  <c:v>2606.0</c:v>
                </c:pt>
                <c:pt idx="8872">
                  <c:v>2606.0</c:v>
                </c:pt>
                <c:pt idx="8873">
                  <c:v>2606.0</c:v>
                </c:pt>
                <c:pt idx="8874">
                  <c:v>2606.0</c:v>
                </c:pt>
                <c:pt idx="8875">
                  <c:v>2606.0</c:v>
                </c:pt>
                <c:pt idx="8876">
                  <c:v>2606.0</c:v>
                </c:pt>
                <c:pt idx="8877">
                  <c:v>2606.0</c:v>
                </c:pt>
                <c:pt idx="8878">
                  <c:v>2606.0</c:v>
                </c:pt>
                <c:pt idx="8879">
                  <c:v>2606.0</c:v>
                </c:pt>
                <c:pt idx="8880">
                  <c:v>2606.0</c:v>
                </c:pt>
                <c:pt idx="8881">
                  <c:v>2606.0</c:v>
                </c:pt>
                <c:pt idx="8882">
                  <c:v>2606.0</c:v>
                </c:pt>
                <c:pt idx="8883">
                  <c:v>2606.0</c:v>
                </c:pt>
                <c:pt idx="8884">
                  <c:v>2606.0</c:v>
                </c:pt>
                <c:pt idx="8885">
                  <c:v>2606.0</c:v>
                </c:pt>
                <c:pt idx="8886">
                  <c:v>2606.0</c:v>
                </c:pt>
                <c:pt idx="8887">
                  <c:v>2607.0</c:v>
                </c:pt>
                <c:pt idx="8888">
                  <c:v>2607.0</c:v>
                </c:pt>
                <c:pt idx="8889">
                  <c:v>2607.0</c:v>
                </c:pt>
                <c:pt idx="8890">
                  <c:v>2607.0</c:v>
                </c:pt>
                <c:pt idx="8891">
                  <c:v>2607.0</c:v>
                </c:pt>
                <c:pt idx="8892">
                  <c:v>2607.0</c:v>
                </c:pt>
                <c:pt idx="8893">
                  <c:v>2608.0</c:v>
                </c:pt>
                <c:pt idx="8894">
                  <c:v>2608.0</c:v>
                </c:pt>
                <c:pt idx="8895">
                  <c:v>2608.0</c:v>
                </c:pt>
                <c:pt idx="8896">
                  <c:v>2608.0</c:v>
                </c:pt>
                <c:pt idx="8897">
                  <c:v>2608.0</c:v>
                </c:pt>
                <c:pt idx="8898">
                  <c:v>2608.0</c:v>
                </c:pt>
                <c:pt idx="8899">
                  <c:v>2609.0</c:v>
                </c:pt>
                <c:pt idx="8900">
                  <c:v>2609.0</c:v>
                </c:pt>
                <c:pt idx="8901">
                  <c:v>2609.0</c:v>
                </c:pt>
                <c:pt idx="8902">
                  <c:v>2609.0</c:v>
                </c:pt>
                <c:pt idx="8903">
                  <c:v>2609.0</c:v>
                </c:pt>
                <c:pt idx="8904">
                  <c:v>2609.0</c:v>
                </c:pt>
                <c:pt idx="8905">
                  <c:v>2609.0</c:v>
                </c:pt>
                <c:pt idx="8906">
                  <c:v>2609.0</c:v>
                </c:pt>
                <c:pt idx="8907">
                  <c:v>2609.0</c:v>
                </c:pt>
                <c:pt idx="8908">
                  <c:v>2609.0</c:v>
                </c:pt>
                <c:pt idx="8909">
                  <c:v>2609.0</c:v>
                </c:pt>
                <c:pt idx="8910">
                  <c:v>2609.0</c:v>
                </c:pt>
                <c:pt idx="8911">
                  <c:v>2609.0</c:v>
                </c:pt>
                <c:pt idx="8912">
                  <c:v>2609.0</c:v>
                </c:pt>
                <c:pt idx="8913">
                  <c:v>2609.0</c:v>
                </c:pt>
                <c:pt idx="8914">
                  <c:v>2609.0</c:v>
                </c:pt>
                <c:pt idx="8915">
                  <c:v>2609.0</c:v>
                </c:pt>
                <c:pt idx="8916">
                  <c:v>2609.0</c:v>
                </c:pt>
                <c:pt idx="8917">
                  <c:v>2609.0</c:v>
                </c:pt>
                <c:pt idx="8918">
                  <c:v>2609.0</c:v>
                </c:pt>
                <c:pt idx="8919">
                  <c:v>2609.0</c:v>
                </c:pt>
                <c:pt idx="8920">
                  <c:v>2610.0</c:v>
                </c:pt>
                <c:pt idx="8921">
                  <c:v>2610.0</c:v>
                </c:pt>
                <c:pt idx="8922">
                  <c:v>2610.0</c:v>
                </c:pt>
                <c:pt idx="8923">
                  <c:v>2610.0</c:v>
                </c:pt>
                <c:pt idx="8924">
                  <c:v>2610.0</c:v>
                </c:pt>
                <c:pt idx="8925">
                  <c:v>2610.0</c:v>
                </c:pt>
                <c:pt idx="8926">
                  <c:v>2610.0</c:v>
                </c:pt>
                <c:pt idx="8927">
                  <c:v>2610.0</c:v>
                </c:pt>
                <c:pt idx="8928">
                  <c:v>2610.0</c:v>
                </c:pt>
                <c:pt idx="8929">
                  <c:v>2610.0</c:v>
                </c:pt>
                <c:pt idx="8930">
                  <c:v>2611.0</c:v>
                </c:pt>
                <c:pt idx="8931">
                  <c:v>2611.0</c:v>
                </c:pt>
                <c:pt idx="8932">
                  <c:v>2611.0</c:v>
                </c:pt>
                <c:pt idx="8933">
                  <c:v>2612.0</c:v>
                </c:pt>
                <c:pt idx="8934">
                  <c:v>2612.0</c:v>
                </c:pt>
                <c:pt idx="8935">
                  <c:v>2613.0</c:v>
                </c:pt>
                <c:pt idx="8936">
                  <c:v>2614.0</c:v>
                </c:pt>
                <c:pt idx="8937">
                  <c:v>2615.0</c:v>
                </c:pt>
                <c:pt idx="8938">
                  <c:v>2615.0</c:v>
                </c:pt>
                <c:pt idx="8939">
                  <c:v>2615.0</c:v>
                </c:pt>
                <c:pt idx="8940">
                  <c:v>2615.0</c:v>
                </c:pt>
                <c:pt idx="8941">
                  <c:v>2615.0</c:v>
                </c:pt>
                <c:pt idx="8942">
                  <c:v>2616.0</c:v>
                </c:pt>
                <c:pt idx="8943">
                  <c:v>2616.0</c:v>
                </c:pt>
                <c:pt idx="8944">
                  <c:v>2617.0</c:v>
                </c:pt>
                <c:pt idx="8945">
                  <c:v>2618.0</c:v>
                </c:pt>
                <c:pt idx="8946">
                  <c:v>2618.0</c:v>
                </c:pt>
                <c:pt idx="8947">
                  <c:v>2618.0</c:v>
                </c:pt>
                <c:pt idx="8948">
                  <c:v>2618.0</c:v>
                </c:pt>
                <c:pt idx="8949">
                  <c:v>2619.0</c:v>
                </c:pt>
                <c:pt idx="8950">
                  <c:v>2620.0</c:v>
                </c:pt>
                <c:pt idx="8951">
                  <c:v>2621.0</c:v>
                </c:pt>
                <c:pt idx="8952">
                  <c:v>2622.0</c:v>
                </c:pt>
                <c:pt idx="8953">
                  <c:v>2623.0</c:v>
                </c:pt>
                <c:pt idx="8954">
                  <c:v>2624.0</c:v>
                </c:pt>
                <c:pt idx="8955">
                  <c:v>2624.0</c:v>
                </c:pt>
                <c:pt idx="8956">
                  <c:v>2625.0</c:v>
                </c:pt>
                <c:pt idx="8957">
                  <c:v>2626.0</c:v>
                </c:pt>
                <c:pt idx="8958">
                  <c:v>2627.0</c:v>
                </c:pt>
                <c:pt idx="8959">
                  <c:v>2627.0</c:v>
                </c:pt>
                <c:pt idx="8960">
                  <c:v>2627.0</c:v>
                </c:pt>
                <c:pt idx="8961">
                  <c:v>2627.0</c:v>
                </c:pt>
                <c:pt idx="8962">
                  <c:v>2627.0</c:v>
                </c:pt>
                <c:pt idx="8963">
                  <c:v>2628.0</c:v>
                </c:pt>
                <c:pt idx="8964">
                  <c:v>2628.0</c:v>
                </c:pt>
                <c:pt idx="8965">
                  <c:v>2629.0</c:v>
                </c:pt>
                <c:pt idx="8966">
                  <c:v>2629.0</c:v>
                </c:pt>
                <c:pt idx="8967">
                  <c:v>2629.0</c:v>
                </c:pt>
                <c:pt idx="8968">
                  <c:v>2629.0</c:v>
                </c:pt>
                <c:pt idx="8969">
                  <c:v>2630.0</c:v>
                </c:pt>
                <c:pt idx="8970">
                  <c:v>2630.0</c:v>
                </c:pt>
                <c:pt idx="8971">
                  <c:v>2630.0</c:v>
                </c:pt>
                <c:pt idx="8972">
                  <c:v>2630.0</c:v>
                </c:pt>
                <c:pt idx="8973">
                  <c:v>2631.0</c:v>
                </c:pt>
                <c:pt idx="8974">
                  <c:v>2631.0</c:v>
                </c:pt>
                <c:pt idx="8975">
                  <c:v>2632.0</c:v>
                </c:pt>
                <c:pt idx="8976">
                  <c:v>2633.0</c:v>
                </c:pt>
                <c:pt idx="8977">
                  <c:v>2633.0</c:v>
                </c:pt>
                <c:pt idx="8978">
                  <c:v>2633.0</c:v>
                </c:pt>
                <c:pt idx="8979">
                  <c:v>2634.0</c:v>
                </c:pt>
                <c:pt idx="8980">
                  <c:v>2635.0</c:v>
                </c:pt>
                <c:pt idx="8981">
                  <c:v>2636.0</c:v>
                </c:pt>
                <c:pt idx="8982">
                  <c:v>2637.0</c:v>
                </c:pt>
                <c:pt idx="8983">
                  <c:v>2638.0</c:v>
                </c:pt>
                <c:pt idx="8984">
                  <c:v>2639.0</c:v>
                </c:pt>
                <c:pt idx="8985">
                  <c:v>2640.0</c:v>
                </c:pt>
                <c:pt idx="8986">
                  <c:v>2641.0</c:v>
                </c:pt>
                <c:pt idx="8987">
                  <c:v>2642.0</c:v>
                </c:pt>
                <c:pt idx="8988">
                  <c:v>2643.0</c:v>
                </c:pt>
                <c:pt idx="8989">
                  <c:v>2643.0</c:v>
                </c:pt>
                <c:pt idx="8990">
                  <c:v>2643.0</c:v>
                </c:pt>
                <c:pt idx="8991">
                  <c:v>2643.0</c:v>
                </c:pt>
                <c:pt idx="8992">
                  <c:v>2644.0</c:v>
                </c:pt>
                <c:pt idx="8993">
                  <c:v>2645.0</c:v>
                </c:pt>
                <c:pt idx="8994">
                  <c:v>2646.0</c:v>
                </c:pt>
                <c:pt idx="8995">
                  <c:v>2647.0</c:v>
                </c:pt>
                <c:pt idx="8996">
                  <c:v>2648.0</c:v>
                </c:pt>
                <c:pt idx="8997">
                  <c:v>2648.0</c:v>
                </c:pt>
                <c:pt idx="8998">
                  <c:v>2648.0</c:v>
                </c:pt>
                <c:pt idx="8999">
                  <c:v>2649.0</c:v>
                </c:pt>
                <c:pt idx="9000">
                  <c:v>2650.0</c:v>
                </c:pt>
                <c:pt idx="9001">
                  <c:v>2651.0</c:v>
                </c:pt>
                <c:pt idx="9002">
                  <c:v>2652.0</c:v>
                </c:pt>
                <c:pt idx="9003">
                  <c:v>2652.0</c:v>
                </c:pt>
                <c:pt idx="9004">
                  <c:v>2652.0</c:v>
                </c:pt>
                <c:pt idx="9005">
                  <c:v>2653.0</c:v>
                </c:pt>
                <c:pt idx="9006">
                  <c:v>2654.0</c:v>
                </c:pt>
                <c:pt idx="9007">
                  <c:v>2654.0</c:v>
                </c:pt>
                <c:pt idx="9008">
                  <c:v>2654.0</c:v>
                </c:pt>
                <c:pt idx="9009">
                  <c:v>2654.0</c:v>
                </c:pt>
                <c:pt idx="9010">
                  <c:v>2655.0</c:v>
                </c:pt>
                <c:pt idx="9011">
                  <c:v>2656.0</c:v>
                </c:pt>
                <c:pt idx="9012">
                  <c:v>2656.0</c:v>
                </c:pt>
                <c:pt idx="9013">
                  <c:v>2657.0</c:v>
                </c:pt>
                <c:pt idx="9014">
                  <c:v>2657.0</c:v>
                </c:pt>
                <c:pt idx="9015">
                  <c:v>2658.0</c:v>
                </c:pt>
                <c:pt idx="9016">
                  <c:v>2658.0</c:v>
                </c:pt>
                <c:pt idx="9017">
                  <c:v>2659.0</c:v>
                </c:pt>
                <c:pt idx="9018">
                  <c:v>2659.0</c:v>
                </c:pt>
                <c:pt idx="9019">
                  <c:v>2659.0</c:v>
                </c:pt>
                <c:pt idx="9020">
                  <c:v>2660.0</c:v>
                </c:pt>
                <c:pt idx="9021">
                  <c:v>2660.0</c:v>
                </c:pt>
                <c:pt idx="9022">
                  <c:v>2660.0</c:v>
                </c:pt>
                <c:pt idx="9023">
                  <c:v>2660.0</c:v>
                </c:pt>
                <c:pt idx="9024">
                  <c:v>2660.0</c:v>
                </c:pt>
                <c:pt idx="9025">
                  <c:v>2661.0</c:v>
                </c:pt>
                <c:pt idx="9026">
                  <c:v>2662.0</c:v>
                </c:pt>
                <c:pt idx="9027">
                  <c:v>2663.0</c:v>
                </c:pt>
                <c:pt idx="9028">
                  <c:v>2664.0</c:v>
                </c:pt>
                <c:pt idx="9029">
                  <c:v>2664.0</c:v>
                </c:pt>
                <c:pt idx="9030">
                  <c:v>2665.0</c:v>
                </c:pt>
                <c:pt idx="9031">
                  <c:v>2666.0</c:v>
                </c:pt>
                <c:pt idx="9032">
                  <c:v>2666.0</c:v>
                </c:pt>
                <c:pt idx="9033">
                  <c:v>2666.0</c:v>
                </c:pt>
                <c:pt idx="9034">
                  <c:v>2666.0</c:v>
                </c:pt>
                <c:pt idx="9035">
                  <c:v>2667.0</c:v>
                </c:pt>
                <c:pt idx="9036">
                  <c:v>2668.0</c:v>
                </c:pt>
                <c:pt idx="9037">
                  <c:v>2669.0</c:v>
                </c:pt>
                <c:pt idx="9038">
                  <c:v>2670.0</c:v>
                </c:pt>
                <c:pt idx="9039">
                  <c:v>2671.0</c:v>
                </c:pt>
                <c:pt idx="9040">
                  <c:v>2671.0</c:v>
                </c:pt>
                <c:pt idx="9041">
                  <c:v>2671.0</c:v>
                </c:pt>
                <c:pt idx="9042">
                  <c:v>2672.0</c:v>
                </c:pt>
                <c:pt idx="9043">
                  <c:v>2673.0</c:v>
                </c:pt>
                <c:pt idx="9044">
                  <c:v>2674.0</c:v>
                </c:pt>
                <c:pt idx="9045">
                  <c:v>2675.0</c:v>
                </c:pt>
                <c:pt idx="9046">
                  <c:v>2675.0</c:v>
                </c:pt>
                <c:pt idx="9047">
                  <c:v>2676.0</c:v>
                </c:pt>
                <c:pt idx="9048">
                  <c:v>2677.0</c:v>
                </c:pt>
                <c:pt idx="9049">
                  <c:v>2678.0</c:v>
                </c:pt>
                <c:pt idx="9050">
                  <c:v>2679.0</c:v>
                </c:pt>
                <c:pt idx="9051">
                  <c:v>2680.0</c:v>
                </c:pt>
                <c:pt idx="9052">
                  <c:v>2680.0</c:v>
                </c:pt>
                <c:pt idx="9053">
                  <c:v>2681.0</c:v>
                </c:pt>
                <c:pt idx="9054">
                  <c:v>2681.0</c:v>
                </c:pt>
                <c:pt idx="9055">
                  <c:v>2681.0</c:v>
                </c:pt>
                <c:pt idx="9056">
                  <c:v>2681.0</c:v>
                </c:pt>
                <c:pt idx="9057">
                  <c:v>2682.0</c:v>
                </c:pt>
                <c:pt idx="9058">
                  <c:v>2683.0</c:v>
                </c:pt>
                <c:pt idx="9059">
                  <c:v>2684.0</c:v>
                </c:pt>
                <c:pt idx="9060">
                  <c:v>2685.0</c:v>
                </c:pt>
                <c:pt idx="9061">
                  <c:v>2685.0</c:v>
                </c:pt>
                <c:pt idx="9062">
                  <c:v>2686.0</c:v>
                </c:pt>
                <c:pt idx="9063">
                  <c:v>2687.0</c:v>
                </c:pt>
                <c:pt idx="9064">
                  <c:v>2687.0</c:v>
                </c:pt>
                <c:pt idx="9065">
                  <c:v>2687.0</c:v>
                </c:pt>
                <c:pt idx="9066">
                  <c:v>2687.0</c:v>
                </c:pt>
                <c:pt idx="9067">
                  <c:v>2687.0</c:v>
                </c:pt>
                <c:pt idx="9068">
                  <c:v>2687.0</c:v>
                </c:pt>
                <c:pt idx="9069">
                  <c:v>2687.0</c:v>
                </c:pt>
                <c:pt idx="9070">
                  <c:v>2687.0</c:v>
                </c:pt>
                <c:pt idx="9071">
                  <c:v>2687.0</c:v>
                </c:pt>
                <c:pt idx="9072">
                  <c:v>2688.0</c:v>
                </c:pt>
                <c:pt idx="9073">
                  <c:v>2688.0</c:v>
                </c:pt>
                <c:pt idx="9074">
                  <c:v>2688.0</c:v>
                </c:pt>
                <c:pt idx="9075">
                  <c:v>2688.0</c:v>
                </c:pt>
                <c:pt idx="9076">
                  <c:v>2688.0</c:v>
                </c:pt>
                <c:pt idx="9077">
                  <c:v>2689.0</c:v>
                </c:pt>
                <c:pt idx="9078">
                  <c:v>2690.0</c:v>
                </c:pt>
                <c:pt idx="9079">
                  <c:v>2691.0</c:v>
                </c:pt>
                <c:pt idx="9080">
                  <c:v>2691.0</c:v>
                </c:pt>
                <c:pt idx="9081">
                  <c:v>2692.0</c:v>
                </c:pt>
                <c:pt idx="9082">
                  <c:v>2693.0</c:v>
                </c:pt>
                <c:pt idx="9083">
                  <c:v>2693.0</c:v>
                </c:pt>
                <c:pt idx="9084">
                  <c:v>2693.0</c:v>
                </c:pt>
                <c:pt idx="9085">
                  <c:v>2693.0</c:v>
                </c:pt>
                <c:pt idx="9086">
                  <c:v>2693.0</c:v>
                </c:pt>
                <c:pt idx="9087">
                  <c:v>2694.0</c:v>
                </c:pt>
                <c:pt idx="9088">
                  <c:v>2695.0</c:v>
                </c:pt>
                <c:pt idx="9089">
                  <c:v>2695.0</c:v>
                </c:pt>
                <c:pt idx="9090">
                  <c:v>2695.0</c:v>
                </c:pt>
                <c:pt idx="9091">
                  <c:v>2695.0</c:v>
                </c:pt>
                <c:pt idx="9092">
                  <c:v>2695.0</c:v>
                </c:pt>
                <c:pt idx="9093">
                  <c:v>2695.0</c:v>
                </c:pt>
                <c:pt idx="9094">
                  <c:v>2695.0</c:v>
                </c:pt>
                <c:pt idx="9095">
                  <c:v>2695.0</c:v>
                </c:pt>
                <c:pt idx="9096">
                  <c:v>2695.0</c:v>
                </c:pt>
                <c:pt idx="9097">
                  <c:v>2695.0</c:v>
                </c:pt>
                <c:pt idx="9098">
                  <c:v>2695.0</c:v>
                </c:pt>
                <c:pt idx="9099">
                  <c:v>2695.0</c:v>
                </c:pt>
                <c:pt idx="9100">
                  <c:v>2695.0</c:v>
                </c:pt>
                <c:pt idx="9101">
                  <c:v>2696.0</c:v>
                </c:pt>
                <c:pt idx="9102">
                  <c:v>2696.0</c:v>
                </c:pt>
                <c:pt idx="9103">
                  <c:v>2697.0</c:v>
                </c:pt>
                <c:pt idx="9104">
                  <c:v>2697.0</c:v>
                </c:pt>
                <c:pt idx="9105">
                  <c:v>2698.0</c:v>
                </c:pt>
                <c:pt idx="9106">
                  <c:v>2698.0</c:v>
                </c:pt>
                <c:pt idx="9107">
                  <c:v>2698.0</c:v>
                </c:pt>
                <c:pt idx="9108">
                  <c:v>2698.0</c:v>
                </c:pt>
                <c:pt idx="9109">
                  <c:v>2698.0</c:v>
                </c:pt>
                <c:pt idx="9110">
                  <c:v>2698.0</c:v>
                </c:pt>
                <c:pt idx="9111">
                  <c:v>2699.0</c:v>
                </c:pt>
                <c:pt idx="9112">
                  <c:v>2700.0</c:v>
                </c:pt>
                <c:pt idx="9113">
                  <c:v>2700.0</c:v>
                </c:pt>
                <c:pt idx="9114">
                  <c:v>2700.0</c:v>
                </c:pt>
                <c:pt idx="9115">
                  <c:v>2700.0</c:v>
                </c:pt>
                <c:pt idx="9116">
                  <c:v>2700.0</c:v>
                </c:pt>
                <c:pt idx="9117">
                  <c:v>2701.0</c:v>
                </c:pt>
                <c:pt idx="9118">
                  <c:v>2701.0</c:v>
                </c:pt>
                <c:pt idx="9119">
                  <c:v>2701.0</c:v>
                </c:pt>
                <c:pt idx="9120">
                  <c:v>2701.0</c:v>
                </c:pt>
                <c:pt idx="9121">
                  <c:v>2701.0</c:v>
                </c:pt>
                <c:pt idx="9122">
                  <c:v>2701.0</c:v>
                </c:pt>
                <c:pt idx="9123">
                  <c:v>2701.0</c:v>
                </c:pt>
                <c:pt idx="9124">
                  <c:v>2702.0</c:v>
                </c:pt>
                <c:pt idx="9125">
                  <c:v>2702.0</c:v>
                </c:pt>
                <c:pt idx="9126">
                  <c:v>2703.0</c:v>
                </c:pt>
                <c:pt idx="9127">
                  <c:v>2703.0</c:v>
                </c:pt>
                <c:pt idx="9128">
                  <c:v>2704.0</c:v>
                </c:pt>
                <c:pt idx="9129">
                  <c:v>2705.0</c:v>
                </c:pt>
                <c:pt idx="9130">
                  <c:v>2705.0</c:v>
                </c:pt>
                <c:pt idx="9131">
                  <c:v>2705.0</c:v>
                </c:pt>
                <c:pt idx="9132">
                  <c:v>2705.0</c:v>
                </c:pt>
                <c:pt idx="9133">
                  <c:v>2705.0</c:v>
                </c:pt>
                <c:pt idx="9134">
                  <c:v>2706.0</c:v>
                </c:pt>
                <c:pt idx="9135">
                  <c:v>2707.0</c:v>
                </c:pt>
                <c:pt idx="9136">
                  <c:v>2707.0</c:v>
                </c:pt>
                <c:pt idx="9137">
                  <c:v>2707.0</c:v>
                </c:pt>
                <c:pt idx="9138">
                  <c:v>2707.0</c:v>
                </c:pt>
                <c:pt idx="9139">
                  <c:v>2708.0</c:v>
                </c:pt>
                <c:pt idx="9140">
                  <c:v>2708.0</c:v>
                </c:pt>
                <c:pt idx="9141">
                  <c:v>2708.0</c:v>
                </c:pt>
                <c:pt idx="9142">
                  <c:v>2709.0</c:v>
                </c:pt>
                <c:pt idx="9143">
                  <c:v>2709.0</c:v>
                </c:pt>
                <c:pt idx="9144">
                  <c:v>2709.0</c:v>
                </c:pt>
                <c:pt idx="9145">
                  <c:v>2709.0</c:v>
                </c:pt>
                <c:pt idx="9146">
                  <c:v>2709.0</c:v>
                </c:pt>
                <c:pt idx="9147">
                  <c:v>2710.0</c:v>
                </c:pt>
                <c:pt idx="9148">
                  <c:v>2711.0</c:v>
                </c:pt>
                <c:pt idx="9149">
                  <c:v>2711.0</c:v>
                </c:pt>
                <c:pt idx="9150">
                  <c:v>2712.0</c:v>
                </c:pt>
                <c:pt idx="9151">
                  <c:v>2713.0</c:v>
                </c:pt>
                <c:pt idx="9152">
                  <c:v>2714.0</c:v>
                </c:pt>
                <c:pt idx="9153">
                  <c:v>2715.0</c:v>
                </c:pt>
                <c:pt idx="9154">
                  <c:v>2716.0</c:v>
                </c:pt>
                <c:pt idx="9155">
                  <c:v>2717.0</c:v>
                </c:pt>
                <c:pt idx="9156">
                  <c:v>2717.0</c:v>
                </c:pt>
                <c:pt idx="9157">
                  <c:v>2718.0</c:v>
                </c:pt>
                <c:pt idx="9158">
                  <c:v>2719.0</c:v>
                </c:pt>
                <c:pt idx="9159">
                  <c:v>2719.0</c:v>
                </c:pt>
                <c:pt idx="9160">
                  <c:v>2719.0</c:v>
                </c:pt>
                <c:pt idx="9161">
                  <c:v>2720.0</c:v>
                </c:pt>
                <c:pt idx="9162">
                  <c:v>2721.0</c:v>
                </c:pt>
                <c:pt idx="9163">
                  <c:v>2721.0</c:v>
                </c:pt>
                <c:pt idx="9164">
                  <c:v>2722.0</c:v>
                </c:pt>
                <c:pt idx="9165">
                  <c:v>2723.0</c:v>
                </c:pt>
                <c:pt idx="9166">
                  <c:v>2723.0</c:v>
                </c:pt>
                <c:pt idx="9167">
                  <c:v>2723.0</c:v>
                </c:pt>
                <c:pt idx="9168">
                  <c:v>2723.0</c:v>
                </c:pt>
                <c:pt idx="9169">
                  <c:v>2724.0</c:v>
                </c:pt>
                <c:pt idx="9170">
                  <c:v>2725.0</c:v>
                </c:pt>
                <c:pt idx="9171">
                  <c:v>2726.0</c:v>
                </c:pt>
                <c:pt idx="9172">
                  <c:v>2727.0</c:v>
                </c:pt>
                <c:pt idx="9173">
                  <c:v>2728.0</c:v>
                </c:pt>
                <c:pt idx="9174">
                  <c:v>2728.0</c:v>
                </c:pt>
                <c:pt idx="9175">
                  <c:v>2729.0</c:v>
                </c:pt>
                <c:pt idx="9176">
                  <c:v>2730.0</c:v>
                </c:pt>
                <c:pt idx="9177">
                  <c:v>2731.0</c:v>
                </c:pt>
                <c:pt idx="9178">
                  <c:v>2732.0</c:v>
                </c:pt>
                <c:pt idx="9179">
                  <c:v>2733.0</c:v>
                </c:pt>
                <c:pt idx="9180">
                  <c:v>2734.0</c:v>
                </c:pt>
                <c:pt idx="9181">
                  <c:v>2735.0</c:v>
                </c:pt>
                <c:pt idx="9182">
                  <c:v>2736.0</c:v>
                </c:pt>
                <c:pt idx="9183">
                  <c:v>2737.0</c:v>
                </c:pt>
                <c:pt idx="9184">
                  <c:v>2737.0</c:v>
                </c:pt>
                <c:pt idx="9185">
                  <c:v>2737.0</c:v>
                </c:pt>
                <c:pt idx="9186">
                  <c:v>2738.0</c:v>
                </c:pt>
                <c:pt idx="9187">
                  <c:v>2739.0</c:v>
                </c:pt>
                <c:pt idx="9188">
                  <c:v>2739.0</c:v>
                </c:pt>
                <c:pt idx="9189">
                  <c:v>2739.0</c:v>
                </c:pt>
                <c:pt idx="9190">
                  <c:v>2739.0</c:v>
                </c:pt>
                <c:pt idx="9191">
                  <c:v>2740.0</c:v>
                </c:pt>
                <c:pt idx="9192">
                  <c:v>2741.0</c:v>
                </c:pt>
                <c:pt idx="9193">
                  <c:v>2741.0</c:v>
                </c:pt>
                <c:pt idx="9194">
                  <c:v>2741.0</c:v>
                </c:pt>
                <c:pt idx="9195">
                  <c:v>2741.0</c:v>
                </c:pt>
                <c:pt idx="9196">
                  <c:v>2741.0</c:v>
                </c:pt>
                <c:pt idx="9197">
                  <c:v>2742.0</c:v>
                </c:pt>
                <c:pt idx="9198">
                  <c:v>2742.0</c:v>
                </c:pt>
                <c:pt idx="9199">
                  <c:v>2742.0</c:v>
                </c:pt>
                <c:pt idx="9200">
                  <c:v>2743.0</c:v>
                </c:pt>
                <c:pt idx="9201">
                  <c:v>2743.0</c:v>
                </c:pt>
                <c:pt idx="9202">
                  <c:v>2743.0</c:v>
                </c:pt>
                <c:pt idx="9203">
                  <c:v>2743.0</c:v>
                </c:pt>
                <c:pt idx="9204">
                  <c:v>2744.0</c:v>
                </c:pt>
                <c:pt idx="9205">
                  <c:v>2744.0</c:v>
                </c:pt>
                <c:pt idx="9206">
                  <c:v>2744.0</c:v>
                </c:pt>
                <c:pt idx="9207">
                  <c:v>2744.0</c:v>
                </c:pt>
                <c:pt idx="9208">
                  <c:v>2744.0</c:v>
                </c:pt>
                <c:pt idx="9209">
                  <c:v>2744.0</c:v>
                </c:pt>
                <c:pt idx="9210">
                  <c:v>2744.0</c:v>
                </c:pt>
                <c:pt idx="9211">
                  <c:v>2745.0</c:v>
                </c:pt>
                <c:pt idx="9212">
                  <c:v>2745.0</c:v>
                </c:pt>
                <c:pt idx="9213">
                  <c:v>2745.0</c:v>
                </c:pt>
                <c:pt idx="9214">
                  <c:v>2746.0</c:v>
                </c:pt>
                <c:pt idx="9215">
                  <c:v>2746.0</c:v>
                </c:pt>
                <c:pt idx="9216">
                  <c:v>2747.0</c:v>
                </c:pt>
                <c:pt idx="9217">
                  <c:v>2748.0</c:v>
                </c:pt>
                <c:pt idx="9218">
                  <c:v>2748.0</c:v>
                </c:pt>
                <c:pt idx="9219">
                  <c:v>2748.0</c:v>
                </c:pt>
                <c:pt idx="9220">
                  <c:v>2749.0</c:v>
                </c:pt>
                <c:pt idx="9221">
                  <c:v>2750.0</c:v>
                </c:pt>
                <c:pt idx="9222">
                  <c:v>2751.0</c:v>
                </c:pt>
                <c:pt idx="9223">
                  <c:v>2752.0</c:v>
                </c:pt>
                <c:pt idx="9224">
                  <c:v>2752.0</c:v>
                </c:pt>
                <c:pt idx="9225">
                  <c:v>2752.0</c:v>
                </c:pt>
                <c:pt idx="9226">
                  <c:v>2752.0</c:v>
                </c:pt>
                <c:pt idx="9227">
                  <c:v>2752.0</c:v>
                </c:pt>
                <c:pt idx="9228">
                  <c:v>2752.0</c:v>
                </c:pt>
                <c:pt idx="9229">
                  <c:v>2752.0</c:v>
                </c:pt>
              </c:numCache>
            </c:numRef>
          </c:val>
          <c:smooth val="0"/>
        </c:ser>
        <c:ser>
          <c:idx val="6"/>
          <c:order val="6"/>
          <c:tx>
            <c:strRef>
              <c:f>Sheet2!$AF$1</c:f>
              <c:strCache>
                <c:ptCount val="1"/>
                <c:pt idx="0">
                  <c:v>Complete C</c:v>
                </c:pt>
              </c:strCache>
            </c:strRef>
          </c:tx>
          <c:marker>
            <c:symbol val="none"/>
          </c:marker>
          <c:val>
            <c:numRef>
              <c:f>Sheet2!$AF$2:$AF$9604</c:f>
              <c:numCache>
                <c:formatCode>General</c:formatCode>
                <c:ptCount val="9603"/>
                <c:pt idx="0">
                  <c:v>0.0</c:v>
                </c:pt>
                <c:pt idx="1">
                  <c:v>0.0</c:v>
                </c:pt>
                <c:pt idx="2">
                  <c:v>0.0</c:v>
                </c:pt>
                <c:pt idx="3">
                  <c:v>0.0</c:v>
                </c:pt>
                <c:pt idx="4">
                  <c:v>1.0</c:v>
                </c:pt>
                <c:pt idx="5">
                  <c:v>2.0</c:v>
                </c:pt>
                <c:pt idx="6">
                  <c:v>2.0</c:v>
                </c:pt>
                <c:pt idx="7">
                  <c:v>2.0</c:v>
                </c:pt>
                <c:pt idx="8">
                  <c:v>2.0</c:v>
                </c:pt>
                <c:pt idx="9">
                  <c:v>2.0</c:v>
                </c:pt>
                <c:pt idx="10">
                  <c:v>2.0</c:v>
                </c:pt>
                <c:pt idx="11">
                  <c:v>2.0</c:v>
                </c:pt>
                <c:pt idx="12">
                  <c:v>2.0</c:v>
                </c:pt>
                <c:pt idx="13">
                  <c:v>3.0</c:v>
                </c:pt>
                <c:pt idx="14">
                  <c:v>4.0</c:v>
                </c:pt>
                <c:pt idx="15">
                  <c:v>5.0</c:v>
                </c:pt>
                <c:pt idx="16">
                  <c:v>6.0</c:v>
                </c:pt>
                <c:pt idx="17">
                  <c:v>7.0</c:v>
                </c:pt>
                <c:pt idx="18">
                  <c:v>7.0</c:v>
                </c:pt>
                <c:pt idx="19">
                  <c:v>8.0</c:v>
                </c:pt>
                <c:pt idx="20">
                  <c:v>9.0</c:v>
                </c:pt>
                <c:pt idx="21">
                  <c:v>10.0</c:v>
                </c:pt>
                <c:pt idx="22">
                  <c:v>11.0</c:v>
                </c:pt>
                <c:pt idx="23">
                  <c:v>12.0</c:v>
                </c:pt>
                <c:pt idx="24">
                  <c:v>13.0</c:v>
                </c:pt>
                <c:pt idx="25">
                  <c:v>13.0</c:v>
                </c:pt>
                <c:pt idx="26">
                  <c:v>13.0</c:v>
                </c:pt>
                <c:pt idx="27">
                  <c:v>14.0</c:v>
                </c:pt>
                <c:pt idx="28">
                  <c:v>14.0</c:v>
                </c:pt>
                <c:pt idx="29">
                  <c:v>14.0</c:v>
                </c:pt>
                <c:pt idx="30">
                  <c:v>14.0</c:v>
                </c:pt>
                <c:pt idx="31">
                  <c:v>14.0</c:v>
                </c:pt>
                <c:pt idx="32">
                  <c:v>14.0</c:v>
                </c:pt>
                <c:pt idx="33">
                  <c:v>14.0</c:v>
                </c:pt>
                <c:pt idx="34">
                  <c:v>14.0</c:v>
                </c:pt>
                <c:pt idx="35">
                  <c:v>15.0</c:v>
                </c:pt>
                <c:pt idx="36">
                  <c:v>16.0</c:v>
                </c:pt>
                <c:pt idx="37">
                  <c:v>16.0</c:v>
                </c:pt>
                <c:pt idx="38">
                  <c:v>16.0</c:v>
                </c:pt>
                <c:pt idx="39">
                  <c:v>16.0</c:v>
                </c:pt>
                <c:pt idx="40">
                  <c:v>16.0</c:v>
                </c:pt>
                <c:pt idx="41">
                  <c:v>16.0</c:v>
                </c:pt>
                <c:pt idx="42">
                  <c:v>16.0</c:v>
                </c:pt>
                <c:pt idx="43">
                  <c:v>16.0</c:v>
                </c:pt>
                <c:pt idx="44">
                  <c:v>17.0</c:v>
                </c:pt>
                <c:pt idx="45">
                  <c:v>17.0</c:v>
                </c:pt>
                <c:pt idx="46">
                  <c:v>17.0</c:v>
                </c:pt>
                <c:pt idx="47">
                  <c:v>17.0</c:v>
                </c:pt>
                <c:pt idx="48">
                  <c:v>17.0</c:v>
                </c:pt>
                <c:pt idx="49">
                  <c:v>18.0</c:v>
                </c:pt>
                <c:pt idx="50">
                  <c:v>19.0</c:v>
                </c:pt>
                <c:pt idx="51">
                  <c:v>19.0</c:v>
                </c:pt>
                <c:pt idx="52">
                  <c:v>19.0</c:v>
                </c:pt>
                <c:pt idx="53">
                  <c:v>20.0</c:v>
                </c:pt>
                <c:pt idx="54">
                  <c:v>20.0</c:v>
                </c:pt>
                <c:pt idx="55">
                  <c:v>20.0</c:v>
                </c:pt>
                <c:pt idx="56">
                  <c:v>20.0</c:v>
                </c:pt>
                <c:pt idx="57">
                  <c:v>20.0</c:v>
                </c:pt>
                <c:pt idx="58">
                  <c:v>21.0</c:v>
                </c:pt>
                <c:pt idx="59">
                  <c:v>22.0</c:v>
                </c:pt>
                <c:pt idx="60">
                  <c:v>22.0</c:v>
                </c:pt>
                <c:pt idx="61">
                  <c:v>23.0</c:v>
                </c:pt>
                <c:pt idx="62">
                  <c:v>23.0</c:v>
                </c:pt>
                <c:pt idx="63">
                  <c:v>23.0</c:v>
                </c:pt>
                <c:pt idx="64">
                  <c:v>24.0</c:v>
                </c:pt>
                <c:pt idx="65">
                  <c:v>24.0</c:v>
                </c:pt>
                <c:pt idx="66">
                  <c:v>25.0</c:v>
                </c:pt>
                <c:pt idx="67">
                  <c:v>26.0</c:v>
                </c:pt>
                <c:pt idx="68">
                  <c:v>26.0</c:v>
                </c:pt>
                <c:pt idx="69">
                  <c:v>26.0</c:v>
                </c:pt>
                <c:pt idx="70">
                  <c:v>26.0</c:v>
                </c:pt>
                <c:pt idx="71">
                  <c:v>26.0</c:v>
                </c:pt>
                <c:pt idx="72">
                  <c:v>27.0</c:v>
                </c:pt>
                <c:pt idx="73">
                  <c:v>28.0</c:v>
                </c:pt>
                <c:pt idx="74">
                  <c:v>28.0</c:v>
                </c:pt>
                <c:pt idx="75">
                  <c:v>28.0</c:v>
                </c:pt>
                <c:pt idx="76">
                  <c:v>28.0</c:v>
                </c:pt>
                <c:pt idx="77">
                  <c:v>28.0</c:v>
                </c:pt>
                <c:pt idx="78">
                  <c:v>28.0</c:v>
                </c:pt>
                <c:pt idx="79">
                  <c:v>28.0</c:v>
                </c:pt>
                <c:pt idx="80">
                  <c:v>28.0</c:v>
                </c:pt>
                <c:pt idx="81">
                  <c:v>29.0</c:v>
                </c:pt>
                <c:pt idx="82">
                  <c:v>29.0</c:v>
                </c:pt>
                <c:pt idx="83">
                  <c:v>29.0</c:v>
                </c:pt>
                <c:pt idx="84">
                  <c:v>29.0</c:v>
                </c:pt>
                <c:pt idx="85">
                  <c:v>29.0</c:v>
                </c:pt>
                <c:pt idx="86">
                  <c:v>29.0</c:v>
                </c:pt>
                <c:pt idx="87">
                  <c:v>30.0</c:v>
                </c:pt>
                <c:pt idx="88">
                  <c:v>30.0</c:v>
                </c:pt>
                <c:pt idx="89">
                  <c:v>30.0</c:v>
                </c:pt>
                <c:pt idx="90">
                  <c:v>30.0</c:v>
                </c:pt>
                <c:pt idx="91">
                  <c:v>30.0</c:v>
                </c:pt>
                <c:pt idx="92">
                  <c:v>30.0</c:v>
                </c:pt>
                <c:pt idx="93">
                  <c:v>30.0</c:v>
                </c:pt>
                <c:pt idx="94">
                  <c:v>30.0</c:v>
                </c:pt>
                <c:pt idx="95">
                  <c:v>30.0</c:v>
                </c:pt>
                <c:pt idx="96">
                  <c:v>31.0</c:v>
                </c:pt>
                <c:pt idx="97">
                  <c:v>31.0</c:v>
                </c:pt>
                <c:pt idx="98">
                  <c:v>31.0</c:v>
                </c:pt>
                <c:pt idx="99">
                  <c:v>31.0</c:v>
                </c:pt>
                <c:pt idx="100">
                  <c:v>31.0</c:v>
                </c:pt>
                <c:pt idx="101">
                  <c:v>31.0</c:v>
                </c:pt>
                <c:pt idx="102">
                  <c:v>31.0</c:v>
                </c:pt>
                <c:pt idx="103">
                  <c:v>31.0</c:v>
                </c:pt>
                <c:pt idx="104">
                  <c:v>31.0</c:v>
                </c:pt>
                <c:pt idx="105">
                  <c:v>31.0</c:v>
                </c:pt>
                <c:pt idx="106">
                  <c:v>31.0</c:v>
                </c:pt>
                <c:pt idx="107">
                  <c:v>31.0</c:v>
                </c:pt>
                <c:pt idx="108">
                  <c:v>31.0</c:v>
                </c:pt>
                <c:pt idx="109">
                  <c:v>32.0</c:v>
                </c:pt>
                <c:pt idx="110">
                  <c:v>32.0</c:v>
                </c:pt>
                <c:pt idx="111">
                  <c:v>33.0</c:v>
                </c:pt>
                <c:pt idx="112">
                  <c:v>33.0</c:v>
                </c:pt>
                <c:pt idx="113">
                  <c:v>34.0</c:v>
                </c:pt>
                <c:pt idx="114">
                  <c:v>35.0</c:v>
                </c:pt>
                <c:pt idx="115">
                  <c:v>35.0</c:v>
                </c:pt>
                <c:pt idx="116">
                  <c:v>35.0</c:v>
                </c:pt>
                <c:pt idx="117">
                  <c:v>36.0</c:v>
                </c:pt>
                <c:pt idx="118">
                  <c:v>36.0</c:v>
                </c:pt>
                <c:pt idx="119">
                  <c:v>36.0</c:v>
                </c:pt>
                <c:pt idx="120">
                  <c:v>36.0</c:v>
                </c:pt>
                <c:pt idx="121">
                  <c:v>36.0</c:v>
                </c:pt>
                <c:pt idx="122">
                  <c:v>36.0</c:v>
                </c:pt>
                <c:pt idx="123">
                  <c:v>36.0</c:v>
                </c:pt>
                <c:pt idx="124">
                  <c:v>36.0</c:v>
                </c:pt>
                <c:pt idx="125">
                  <c:v>36.0</c:v>
                </c:pt>
                <c:pt idx="126">
                  <c:v>36.0</c:v>
                </c:pt>
                <c:pt idx="127">
                  <c:v>36.0</c:v>
                </c:pt>
                <c:pt idx="128">
                  <c:v>36.0</c:v>
                </c:pt>
                <c:pt idx="129">
                  <c:v>36.0</c:v>
                </c:pt>
                <c:pt idx="130">
                  <c:v>36.0</c:v>
                </c:pt>
                <c:pt idx="131">
                  <c:v>37.0</c:v>
                </c:pt>
                <c:pt idx="132">
                  <c:v>38.0</c:v>
                </c:pt>
                <c:pt idx="133">
                  <c:v>39.0</c:v>
                </c:pt>
                <c:pt idx="134">
                  <c:v>40.0</c:v>
                </c:pt>
                <c:pt idx="135">
                  <c:v>40.0</c:v>
                </c:pt>
                <c:pt idx="136">
                  <c:v>40.0</c:v>
                </c:pt>
                <c:pt idx="137">
                  <c:v>41.0</c:v>
                </c:pt>
                <c:pt idx="138">
                  <c:v>41.0</c:v>
                </c:pt>
                <c:pt idx="139">
                  <c:v>42.0</c:v>
                </c:pt>
                <c:pt idx="140">
                  <c:v>42.0</c:v>
                </c:pt>
                <c:pt idx="141">
                  <c:v>43.0</c:v>
                </c:pt>
                <c:pt idx="142">
                  <c:v>44.0</c:v>
                </c:pt>
                <c:pt idx="143">
                  <c:v>45.0</c:v>
                </c:pt>
                <c:pt idx="144">
                  <c:v>46.0</c:v>
                </c:pt>
                <c:pt idx="145">
                  <c:v>46.0</c:v>
                </c:pt>
                <c:pt idx="146">
                  <c:v>46.0</c:v>
                </c:pt>
                <c:pt idx="147">
                  <c:v>46.0</c:v>
                </c:pt>
                <c:pt idx="148">
                  <c:v>46.0</c:v>
                </c:pt>
                <c:pt idx="149">
                  <c:v>46.0</c:v>
                </c:pt>
                <c:pt idx="150">
                  <c:v>47.0</c:v>
                </c:pt>
                <c:pt idx="151">
                  <c:v>48.0</c:v>
                </c:pt>
                <c:pt idx="152">
                  <c:v>49.0</c:v>
                </c:pt>
                <c:pt idx="153">
                  <c:v>50.0</c:v>
                </c:pt>
                <c:pt idx="154">
                  <c:v>51.0</c:v>
                </c:pt>
                <c:pt idx="155">
                  <c:v>52.0</c:v>
                </c:pt>
                <c:pt idx="156">
                  <c:v>53.0</c:v>
                </c:pt>
                <c:pt idx="157">
                  <c:v>54.0</c:v>
                </c:pt>
                <c:pt idx="158">
                  <c:v>55.0</c:v>
                </c:pt>
                <c:pt idx="159">
                  <c:v>55.0</c:v>
                </c:pt>
                <c:pt idx="160">
                  <c:v>56.0</c:v>
                </c:pt>
                <c:pt idx="161">
                  <c:v>56.0</c:v>
                </c:pt>
                <c:pt idx="162">
                  <c:v>56.0</c:v>
                </c:pt>
                <c:pt idx="163">
                  <c:v>56.0</c:v>
                </c:pt>
                <c:pt idx="164">
                  <c:v>56.0</c:v>
                </c:pt>
                <c:pt idx="165">
                  <c:v>57.0</c:v>
                </c:pt>
                <c:pt idx="166">
                  <c:v>58.0</c:v>
                </c:pt>
                <c:pt idx="167">
                  <c:v>58.0</c:v>
                </c:pt>
                <c:pt idx="168">
                  <c:v>58.0</c:v>
                </c:pt>
                <c:pt idx="169">
                  <c:v>58.0</c:v>
                </c:pt>
                <c:pt idx="170">
                  <c:v>59.0</c:v>
                </c:pt>
                <c:pt idx="171">
                  <c:v>59.0</c:v>
                </c:pt>
                <c:pt idx="172">
                  <c:v>60.0</c:v>
                </c:pt>
                <c:pt idx="173">
                  <c:v>60.0</c:v>
                </c:pt>
                <c:pt idx="174">
                  <c:v>60.0</c:v>
                </c:pt>
                <c:pt idx="175">
                  <c:v>61.0</c:v>
                </c:pt>
                <c:pt idx="176">
                  <c:v>61.0</c:v>
                </c:pt>
                <c:pt idx="177">
                  <c:v>61.0</c:v>
                </c:pt>
                <c:pt idx="178">
                  <c:v>61.0</c:v>
                </c:pt>
                <c:pt idx="179">
                  <c:v>61.0</c:v>
                </c:pt>
                <c:pt idx="180">
                  <c:v>61.0</c:v>
                </c:pt>
                <c:pt idx="181">
                  <c:v>61.0</c:v>
                </c:pt>
                <c:pt idx="182">
                  <c:v>61.0</c:v>
                </c:pt>
                <c:pt idx="183">
                  <c:v>61.0</c:v>
                </c:pt>
                <c:pt idx="184">
                  <c:v>61.0</c:v>
                </c:pt>
                <c:pt idx="185">
                  <c:v>61.0</c:v>
                </c:pt>
                <c:pt idx="186">
                  <c:v>62.0</c:v>
                </c:pt>
                <c:pt idx="187">
                  <c:v>62.0</c:v>
                </c:pt>
                <c:pt idx="188">
                  <c:v>63.0</c:v>
                </c:pt>
                <c:pt idx="189">
                  <c:v>64.0</c:v>
                </c:pt>
                <c:pt idx="190">
                  <c:v>65.0</c:v>
                </c:pt>
                <c:pt idx="191">
                  <c:v>65.0</c:v>
                </c:pt>
                <c:pt idx="192">
                  <c:v>65.0</c:v>
                </c:pt>
                <c:pt idx="193">
                  <c:v>65.0</c:v>
                </c:pt>
                <c:pt idx="194">
                  <c:v>66.0</c:v>
                </c:pt>
                <c:pt idx="195">
                  <c:v>66.0</c:v>
                </c:pt>
                <c:pt idx="196">
                  <c:v>66.0</c:v>
                </c:pt>
                <c:pt idx="197">
                  <c:v>66.0</c:v>
                </c:pt>
                <c:pt idx="198">
                  <c:v>66.0</c:v>
                </c:pt>
                <c:pt idx="199">
                  <c:v>66.0</c:v>
                </c:pt>
                <c:pt idx="200">
                  <c:v>66.0</c:v>
                </c:pt>
                <c:pt idx="201">
                  <c:v>67.0</c:v>
                </c:pt>
                <c:pt idx="202">
                  <c:v>68.0</c:v>
                </c:pt>
                <c:pt idx="203">
                  <c:v>68.0</c:v>
                </c:pt>
                <c:pt idx="204">
                  <c:v>68.0</c:v>
                </c:pt>
                <c:pt idx="205">
                  <c:v>69.0</c:v>
                </c:pt>
                <c:pt idx="206">
                  <c:v>70.0</c:v>
                </c:pt>
                <c:pt idx="207">
                  <c:v>71.0</c:v>
                </c:pt>
                <c:pt idx="208">
                  <c:v>71.0</c:v>
                </c:pt>
                <c:pt idx="209">
                  <c:v>71.0</c:v>
                </c:pt>
                <c:pt idx="210">
                  <c:v>72.0</c:v>
                </c:pt>
                <c:pt idx="211">
                  <c:v>73.0</c:v>
                </c:pt>
                <c:pt idx="212">
                  <c:v>74.0</c:v>
                </c:pt>
                <c:pt idx="213">
                  <c:v>74.0</c:v>
                </c:pt>
                <c:pt idx="214">
                  <c:v>75.0</c:v>
                </c:pt>
                <c:pt idx="215">
                  <c:v>76.0</c:v>
                </c:pt>
                <c:pt idx="216">
                  <c:v>77.0</c:v>
                </c:pt>
                <c:pt idx="217">
                  <c:v>77.0</c:v>
                </c:pt>
                <c:pt idx="218">
                  <c:v>77.0</c:v>
                </c:pt>
                <c:pt idx="219">
                  <c:v>77.0</c:v>
                </c:pt>
                <c:pt idx="220">
                  <c:v>77.0</c:v>
                </c:pt>
                <c:pt idx="221">
                  <c:v>77.0</c:v>
                </c:pt>
                <c:pt idx="222">
                  <c:v>78.0</c:v>
                </c:pt>
                <c:pt idx="223">
                  <c:v>78.0</c:v>
                </c:pt>
                <c:pt idx="224">
                  <c:v>78.0</c:v>
                </c:pt>
                <c:pt idx="225">
                  <c:v>78.0</c:v>
                </c:pt>
                <c:pt idx="226">
                  <c:v>78.0</c:v>
                </c:pt>
                <c:pt idx="227">
                  <c:v>79.0</c:v>
                </c:pt>
                <c:pt idx="228">
                  <c:v>80.0</c:v>
                </c:pt>
                <c:pt idx="229">
                  <c:v>81.0</c:v>
                </c:pt>
                <c:pt idx="230">
                  <c:v>81.0</c:v>
                </c:pt>
                <c:pt idx="231">
                  <c:v>81.0</c:v>
                </c:pt>
                <c:pt idx="232">
                  <c:v>81.0</c:v>
                </c:pt>
                <c:pt idx="233">
                  <c:v>81.0</c:v>
                </c:pt>
                <c:pt idx="234">
                  <c:v>82.0</c:v>
                </c:pt>
                <c:pt idx="235">
                  <c:v>83.0</c:v>
                </c:pt>
                <c:pt idx="236">
                  <c:v>83.0</c:v>
                </c:pt>
                <c:pt idx="237">
                  <c:v>83.0</c:v>
                </c:pt>
                <c:pt idx="238">
                  <c:v>83.0</c:v>
                </c:pt>
                <c:pt idx="239">
                  <c:v>84.0</c:v>
                </c:pt>
                <c:pt idx="240">
                  <c:v>84.0</c:v>
                </c:pt>
                <c:pt idx="241">
                  <c:v>84.0</c:v>
                </c:pt>
                <c:pt idx="242">
                  <c:v>84.0</c:v>
                </c:pt>
                <c:pt idx="243">
                  <c:v>84.0</c:v>
                </c:pt>
                <c:pt idx="244">
                  <c:v>84.0</c:v>
                </c:pt>
                <c:pt idx="245">
                  <c:v>84.0</c:v>
                </c:pt>
                <c:pt idx="246">
                  <c:v>84.0</c:v>
                </c:pt>
                <c:pt idx="247">
                  <c:v>84.0</c:v>
                </c:pt>
                <c:pt idx="248">
                  <c:v>84.0</c:v>
                </c:pt>
                <c:pt idx="249">
                  <c:v>84.0</c:v>
                </c:pt>
                <c:pt idx="250">
                  <c:v>84.0</c:v>
                </c:pt>
                <c:pt idx="251">
                  <c:v>84.0</c:v>
                </c:pt>
                <c:pt idx="252">
                  <c:v>84.0</c:v>
                </c:pt>
                <c:pt idx="253">
                  <c:v>84.0</c:v>
                </c:pt>
                <c:pt idx="254">
                  <c:v>84.0</c:v>
                </c:pt>
                <c:pt idx="255">
                  <c:v>85.0</c:v>
                </c:pt>
                <c:pt idx="256">
                  <c:v>86.0</c:v>
                </c:pt>
                <c:pt idx="257">
                  <c:v>86.0</c:v>
                </c:pt>
                <c:pt idx="258">
                  <c:v>86.0</c:v>
                </c:pt>
                <c:pt idx="259">
                  <c:v>86.0</c:v>
                </c:pt>
                <c:pt idx="260">
                  <c:v>86.0</c:v>
                </c:pt>
                <c:pt idx="261">
                  <c:v>86.0</c:v>
                </c:pt>
                <c:pt idx="262">
                  <c:v>86.0</c:v>
                </c:pt>
                <c:pt idx="263">
                  <c:v>86.0</c:v>
                </c:pt>
                <c:pt idx="264">
                  <c:v>86.0</c:v>
                </c:pt>
                <c:pt idx="265">
                  <c:v>87.0</c:v>
                </c:pt>
                <c:pt idx="266">
                  <c:v>87.0</c:v>
                </c:pt>
                <c:pt idx="267">
                  <c:v>88.0</c:v>
                </c:pt>
                <c:pt idx="268">
                  <c:v>88.0</c:v>
                </c:pt>
                <c:pt idx="269">
                  <c:v>89.0</c:v>
                </c:pt>
                <c:pt idx="270">
                  <c:v>89.0</c:v>
                </c:pt>
                <c:pt idx="271">
                  <c:v>89.0</c:v>
                </c:pt>
                <c:pt idx="272">
                  <c:v>90.0</c:v>
                </c:pt>
                <c:pt idx="273">
                  <c:v>90.0</c:v>
                </c:pt>
                <c:pt idx="274">
                  <c:v>91.0</c:v>
                </c:pt>
                <c:pt idx="275">
                  <c:v>92.0</c:v>
                </c:pt>
                <c:pt idx="276">
                  <c:v>92.0</c:v>
                </c:pt>
                <c:pt idx="277">
                  <c:v>92.0</c:v>
                </c:pt>
                <c:pt idx="278">
                  <c:v>92.0</c:v>
                </c:pt>
                <c:pt idx="279">
                  <c:v>92.0</c:v>
                </c:pt>
                <c:pt idx="280">
                  <c:v>92.0</c:v>
                </c:pt>
                <c:pt idx="281">
                  <c:v>92.0</c:v>
                </c:pt>
                <c:pt idx="282">
                  <c:v>93.0</c:v>
                </c:pt>
                <c:pt idx="283">
                  <c:v>94.0</c:v>
                </c:pt>
                <c:pt idx="284">
                  <c:v>94.0</c:v>
                </c:pt>
                <c:pt idx="285">
                  <c:v>95.0</c:v>
                </c:pt>
                <c:pt idx="286">
                  <c:v>96.0</c:v>
                </c:pt>
                <c:pt idx="287">
                  <c:v>96.0</c:v>
                </c:pt>
                <c:pt idx="288">
                  <c:v>96.0</c:v>
                </c:pt>
                <c:pt idx="289">
                  <c:v>97.0</c:v>
                </c:pt>
                <c:pt idx="290">
                  <c:v>98.0</c:v>
                </c:pt>
                <c:pt idx="291">
                  <c:v>98.0</c:v>
                </c:pt>
                <c:pt idx="292">
                  <c:v>99.0</c:v>
                </c:pt>
                <c:pt idx="293">
                  <c:v>100.0</c:v>
                </c:pt>
                <c:pt idx="294">
                  <c:v>100.0</c:v>
                </c:pt>
                <c:pt idx="295">
                  <c:v>100.0</c:v>
                </c:pt>
                <c:pt idx="296">
                  <c:v>101.0</c:v>
                </c:pt>
                <c:pt idx="297">
                  <c:v>102.0</c:v>
                </c:pt>
                <c:pt idx="298">
                  <c:v>103.0</c:v>
                </c:pt>
                <c:pt idx="299">
                  <c:v>104.0</c:v>
                </c:pt>
                <c:pt idx="300">
                  <c:v>104.0</c:v>
                </c:pt>
                <c:pt idx="301">
                  <c:v>104.0</c:v>
                </c:pt>
                <c:pt idx="302">
                  <c:v>104.0</c:v>
                </c:pt>
                <c:pt idx="303">
                  <c:v>105.0</c:v>
                </c:pt>
                <c:pt idx="304">
                  <c:v>105.0</c:v>
                </c:pt>
                <c:pt idx="305">
                  <c:v>105.0</c:v>
                </c:pt>
                <c:pt idx="306">
                  <c:v>105.0</c:v>
                </c:pt>
                <c:pt idx="307">
                  <c:v>105.0</c:v>
                </c:pt>
                <c:pt idx="308">
                  <c:v>105.0</c:v>
                </c:pt>
                <c:pt idx="309">
                  <c:v>105.0</c:v>
                </c:pt>
                <c:pt idx="310">
                  <c:v>105.0</c:v>
                </c:pt>
                <c:pt idx="311">
                  <c:v>106.0</c:v>
                </c:pt>
                <c:pt idx="312">
                  <c:v>106.0</c:v>
                </c:pt>
                <c:pt idx="313">
                  <c:v>106.0</c:v>
                </c:pt>
                <c:pt idx="314">
                  <c:v>106.0</c:v>
                </c:pt>
                <c:pt idx="315">
                  <c:v>107.0</c:v>
                </c:pt>
                <c:pt idx="316">
                  <c:v>107.0</c:v>
                </c:pt>
                <c:pt idx="317">
                  <c:v>108.0</c:v>
                </c:pt>
                <c:pt idx="318">
                  <c:v>108.0</c:v>
                </c:pt>
                <c:pt idx="319">
                  <c:v>108.0</c:v>
                </c:pt>
                <c:pt idx="320">
                  <c:v>108.0</c:v>
                </c:pt>
                <c:pt idx="321">
                  <c:v>109.0</c:v>
                </c:pt>
                <c:pt idx="322">
                  <c:v>109.0</c:v>
                </c:pt>
                <c:pt idx="323">
                  <c:v>109.0</c:v>
                </c:pt>
                <c:pt idx="324">
                  <c:v>109.0</c:v>
                </c:pt>
                <c:pt idx="325">
                  <c:v>110.0</c:v>
                </c:pt>
                <c:pt idx="326">
                  <c:v>110.0</c:v>
                </c:pt>
                <c:pt idx="327">
                  <c:v>111.0</c:v>
                </c:pt>
                <c:pt idx="328">
                  <c:v>112.0</c:v>
                </c:pt>
                <c:pt idx="329">
                  <c:v>112.0</c:v>
                </c:pt>
                <c:pt idx="330">
                  <c:v>112.0</c:v>
                </c:pt>
                <c:pt idx="331">
                  <c:v>112.0</c:v>
                </c:pt>
                <c:pt idx="332">
                  <c:v>113.0</c:v>
                </c:pt>
                <c:pt idx="333">
                  <c:v>114.0</c:v>
                </c:pt>
                <c:pt idx="334">
                  <c:v>115.0</c:v>
                </c:pt>
                <c:pt idx="335">
                  <c:v>115.0</c:v>
                </c:pt>
                <c:pt idx="336">
                  <c:v>116.0</c:v>
                </c:pt>
                <c:pt idx="337">
                  <c:v>117.0</c:v>
                </c:pt>
                <c:pt idx="338">
                  <c:v>118.0</c:v>
                </c:pt>
                <c:pt idx="339">
                  <c:v>118.0</c:v>
                </c:pt>
                <c:pt idx="340">
                  <c:v>119.0</c:v>
                </c:pt>
                <c:pt idx="341">
                  <c:v>119.0</c:v>
                </c:pt>
                <c:pt idx="342">
                  <c:v>120.0</c:v>
                </c:pt>
                <c:pt idx="343">
                  <c:v>120.0</c:v>
                </c:pt>
                <c:pt idx="344">
                  <c:v>120.0</c:v>
                </c:pt>
                <c:pt idx="345">
                  <c:v>120.0</c:v>
                </c:pt>
                <c:pt idx="346">
                  <c:v>120.0</c:v>
                </c:pt>
                <c:pt idx="347">
                  <c:v>121.0</c:v>
                </c:pt>
                <c:pt idx="348">
                  <c:v>122.0</c:v>
                </c:pt>
                <c:pt idx="349">
                  <c:v>122.0</c:v>
                </c:pt>
                <c:pt idx="350">
                  <c:v>122.0</c:v>
                </c:pt>
                <c:pt idx="351">
                  <c:v>122.0</c:v>
                </c:pt>
                <c:pt idx="352">
                  <c:v>122.0</c:v>
                </c:pt>
                <c:pt idx="353">
                  <c:v>122.0</c:v>
                </c:pt>
                <c:pt idx="354">
                  <c:v>123.0</c:v>
                </c:pt>
                <c:pt idx="355">
                  <c:v>123.0</c:v>
                </c:pt>
                <c:pt idx="356">
                  <c:v>123.0</c:v>
                </c:pt>
                <c:pt idx="357">
                  <c:v>123.0</c:v>
                </c:pt>
                <c:pt idx="358">
                  <c:v>123.0</c:v>
                </c:pt>
                <c:pt idx="359">
                  <c:v>124.0</c:v>
                </c:pt>
                <c:pt idx="360">
                  <c:v>125.0</c:v>
                </c:pt>
                <c:pt idx="361">
                  <c:v>125.0</c:v>
                </c:pt>
                <c:pt idx="362">
                  <c:v>125.0</c:v>
                </c:pt>
                <c:pt idx="363">
                  <c:v>126.0</c:v>
                </c:pt>
                <c:pt idx="364">
                  <c:v>127.0</c:v>
                </c:pt>
                <c:pt idx="365">
                  <c:v>128.0</c:v>
                </c:pt>
                <c:pt idx="366">
                  <c:v>129.0</c:v>
                </c:pt>
                <c:pt idx="367">
                  <c:v>130.0</c:v>
                </c:pt>
                <c:pt idx="368">
                  <c:v>131.0</c:v>
                </c:pt>
                <c:pt idx="369">
                  <c:v>132.0</c:v>
                </c:pt>
                <c:pt idx="370">
                  <c:v>133.0</c:v>
                </c:pt>
                <c:pt idx="371">
                  <c:v>133.0</c:v>
                </c:pt>
                <c:pt idx="372">
                  <c:v>133.0</c:v>
                </c:pt>
                <c:pt idx="373">
                  <c:v>134.0</c:v>
                </c:pt>
                <c:pt idx="374">
                  <c:v>135.0</c:v>
                </c:pt>
                <c:pt idx="375">
                  <c:v>136.0</c:v>
                </c:pt>
                <c:pt idx="376">
                  <c:v>137.0</c:v>
                </c:pt>
                <c:pt idx="377">
                  <c:v>137.0</c:v>
                </c:pt>
                <c:pt idx="378">
                  <c:v>137.0</c:v>
                </c:pt>
                <c:pt idx="379">
                  <c:v>137.0</c:v>
                </c:pt>
                <c:pt idx="380">
                  <c:v>138.0</c:v>
                </c:pt>
                <c:pt idx="381">
                  <c:v>139.0</c:v>
                </c:pt>
                <c:pt idx="382">
                  <c:v>140.0</c:v>
                </c:pt>
                <c:pt idx="383">
                  <c:v>140.0</c:v>
                </c:pt>
                <c:pt idx="384">
                  <c:v>140.0</c:v>
                </c:pt>
                <c:pt idx="385">
                  <c:v>140.0</c:v>
                </c:pt>
                <c:pt idx="386">
                  <c:v>141.0</c:v>
                </c:pt>
                <c:pt idx="387">
                  <c:v>141.0</c:v>
                </c:pt>
                <c:pt idx="388">
                  <c:v>141.0</c:v>
                </c:pt>
                <c:pt idx="389">
                  <c:v>142.0</c:v>
                </c:pt>
                <c:pt idx="390">
                  <c:v>142.0</c:v>
                </c:pt>
                <c:pt idx="391">
                  <c:v>142.0</c:v>
                </c:pt>
                <c:pt idx="392">
                  <c:v>142.0</c:v>
                </c:pt>
                <c:pt idx="393">
                  <c:v>142.0</c:v>
                </c:pt>
                <c:pt idx="394">
                  <c:v>142.0</c:v>
                </c:pt>
                <c:pt idx="395">
                  <c:v>142.0</c:v>
                </c:pt>
                <c:pt idx="396">
                  <c:v>143.0</c:v>
                </c:pt>
                <c:pt idx="397">
                  <c:v>144.0</c:v>
                </c:pt>
                <c:pt idx="398">
                  <c:v>145.0</c:v>
                </c:pt>
                <c:pt idx="399">
                  <c:v>146.0</c:v>
                </c:pt>
                <c:pt idx="400">
                  <c:v>147.0</c:v>
                </c:pt>
                <c:pt idx="401">
                  <c:v>148.0</c:v>
                </c:pt>
                <c:pt idx="402">
                  <c:v>149.0</c:v>
                </c:pt>
                <c:pt idx="403">
                  <c:v>149.0</c:v>
                </c:pt>
                <c:pt idx="404">
                  <c:v>149.0</c:v>
                </c:pt>
                <c:pt idx="405">
                  <c:v>149.0</c:v>
                </c:pt>
                <c:pt idx="406">
                  <c:v>149.0</c:v>
                </c:pt>
                <c:pt idx="407">
                  <c:v>149.0</c:v>
                </c:pt>
                <c:pt idx="408">
                  <c:v>150.0</c:v>
                </c:pt>
                <c:pt idx="409">
                  <c:v>151.0</c:v>
                </c:pt>
                <c:pt idx="410">
                  <c:v>152.0</c:v>
                </c:pt>
                <c:pt idx="411">
                  <c:v>153.0</c:v>
                </c:pt>
                <c:pt idx="412">
                  <c:v>154.0</c:v>
                </c:pt>
                <c:pt idx="413">
                  <c:v>155.0</c:v>
                </c:pt>
                <c:pt idx="414">
                  <c:v>156.0</c:v>
                </c:pt>
                <c:pt idx="415">
                  <c:v>156.0</c:v>
                </c:pt>
                <c:pt idx="416">
                  <c:v>156.0</c:v>
                </c:pt>
                <c:pt idx="417">
                  <c:v>156.0</c:v>
                </c:pt>
                <c:pt idx="418">
                  <c:v>156.0</c:v>
                </c:pt>
                <c:pt idx="419">
                  <c:v>157.0</c:v>
                </c:pt>
                <c:pt idx="420">
                  <c:v>157.0</c:v>
                </c:pt>
                <c:pt idx="421">
                  <c:v>157.0</c:v>
                </c:pt>
                <c:pt idx="422">
                  <c:v>157.0</c:v>
                </c:pt>
                <c:pt idx="423">
                  <c:v>158.0</c:v>
                </c:pt>
                <c:pt idx="424">
                  <c:v>158.0</c:v>
                </c:pt>
                <c:pt idx="425">
                  <c:v>159.0</c:v>
                </c:pt>
                <c:pt idx="426">
                  <c:v>159.0</c:v>
                </c:pt>
                <c:pt idx="427">
                  <c:v>159.0</c:v>
                </c:pt>
                <c:pt idx="428">
                  <c:v>159.0</c:v>
                </c:pt>
                <c:pt idx="429">
                  <c:v>159.0</c:v>
                </c:pt>
                <c:pt idx="430">
                  <c:v>159.0</c:v>
                </c:pt>
                <c:pt idx="431">
                  <c:v>159.0</c:v>
                </c:pt>
                <c:pt idx="432">
                  <c:v>160.0</c:v>
                </c:pt>
                <c:pt idx="433">
                  <c:v>160.0</c:v>
                </c:pt>
                <c:pt idx="434">
                  <c:v>160.0</c:v>
                </c:pt>
                <c:pt idx="435">
                  <c:v>160.0</c:v>
                </c:pt>
                <c:pt idx="436">
                  <c:v>161.0</c:v>
                </c:pt>
                <c:pt idx="437">
                  <c:v>161.0</c:v>
                </c:pt>
                <c:pt idx="438">
                  <c:v>161.0</c:v>
                </c:pt>
                <c:pt idx="439">
                  <c:v>162.0</c:v>
                </c:pt>
                <c:pt idx="440">
                  <c:v>163.0</c:v>
                </c:pt>
                <c:pt idx="441">
                  <c:v>163.0</c:v>
                </c:pt>
                <c:pt idx="442">
                  <c:v>164.0</c:v>
                </c:pt>
                <c:pt idx="443">
                  <c:v>164.0</c:v>
                </c:pt>
                <c:pt idx="444">
                  <c:v>164.0</c:v>
                </c:pt>
                <c:pt idx="445">
                  <c:v>164.0</c:v>
                </c:pt>
                <c:pt idx="446">
                  <c:v>165.0</c:v>
                </c:pt>
                <c:pt idx="447">
                  <c:v>166.0</c:v>
                </c:pt>
                <c:pt idx="448">
                  <c:v>167.0</c:v>
                </c:pt>
                <c:pt idx="449">
                  <c:v>168.0</c:v>
                </c:pt>
                <c:pt idx="450">
                  <c:v>169.0</c:v>
                </c:pt>
                <c:pt idx="451">
                  <c:v>170.0</c:v>
                </c:pt>
                <c:pt idx="452">
                  <c:v>170.0</c:v>
                </c:pt>
                <c:pt idx="453">
                  <c:v>171.0</c:v>
                </c:pt>
                <c:pt idx="454">
                  <c:v>172.0</c:v>
                </c:pt>
                <c:pt idx="455">
                  <c:v>172.0</c:v>
                </c:pt>
                <c:pt idx="456">
                  <c:v>172.0</c:v>
                </c:pt>
                <c:pt idx="457">
                  <c:v>172.0</c:v>
                </c:pt>
                <c:pt idx="458">
                  <c:v>172.0</c:v>
                </c:pt>
                <c:pt idx="459">
                  <c:v>172.0</c:v>
                </c:pt>
                <c:pt idx="460">
                  <c:v>172.0</c:v>
                </c:pt>
                <c:pt idx="461">
                  <c:v>173.0</c:v>
                </c:pt>
                <c:pt idx="462">
                  <c:v>174.0</c:v>
                </c:pt>
                <c:pt idx="463">
                  <c:v>174.0</c:v>
                </c:pt>
                <c:pt idx="464">
                  <c:v>175.0</c:v>
                </c:pt>
                <c:pt idx="465">
                  <c:v>176.0</c:v>
                </c:pt>
                <c:pt idx="466">
                  <c:v>177.0</c:v>
                </c:pt>
                <c:pt idx="467">
                  <c:v>177.0</c:v>
                </c:pt>
                <c:pt idx="468">
                  <c:v>177.0</c:v>
                </c:pt>
                <c:pt idx="469">
                  <c:v>177.0</c:v>
                </c:pt>
                <c:pt idx="470">
                  <c:v>178.0</c:v>
                </c:pt>
                <c:pt idx="471">
                  <c:v>178.0</c:v>
                </c:pt>
                <c:pt idx="472">
                  <c:v>178.0</c:v>
                </c:pt>
                <c:pt idx="473">
                  <c:v>179.0</c:v>
                </c:pt>
                <c:pt idx="474">
                  <c:v>180.0</c:v>
                </c:pt>
                <c:pt idx="475">
                  <c:v>181.0</c:v>
                </c:pt>
                <c:pt idx="476">
                  <c:v>182.0</c:v>
                </c:pt>
                <c:pt idx="477">
                  <c:v>182.0</c:v>
                </c:pt>
                <c:pt idx="478">
                  <c:v>183.0</c:v>
                </c:pt>
                <c:pt idx="479">
                  <c:v>184.0</c:v>
                </c:pt>
                <c:pt idx="480">
                  <c:v>185.0</c:v>
                </c:pt>
                <c:pt idx="481">
                  <c:v>185.0</c:v>
                </c:pt>
                <c:pt idx="482">
                  <c:v>185.0</c:v>
                </c:pt>
                <c:pt idx="483">
                  <c:v>185.0</c:v>
                </c:pt>
                <c:pt idx="484">
                  <c:v>185.0</c:v>
                </c:pt>
                <c:pt idx="485">
                  <c:v>185.0</c:v>
                </c:pt>
                <c:pt idx="486">
                  <c:v>185.0</c:v>
                </c:pt>
                <c:pt idx="487">
                  <c:v>185.0</c:v>
                </c:pt>
                <c:pt idx="488">
                  <c:v>185.0</c:v>
                </c:pt>
                <c:pt idx="489">
                  <c:v>186.0</c:v>
                </c:pt>
                <c:pt idx="490">
                  <c:v>187.0</c:v>
                </c:pt>
                <c:pt idx="491">
                  <c:v>188.0</c:v>
                </c:pt>
                <c:pt idx="492">
                  <c:v>189.0</c:v>
                </c:pt>
                <c:pt idx="493">
                  <c:v>189.0</c:v>
                </c:pt>
                <c:pt idx="494">
                  <c:v>189.0</c:v>
                </c:pt>
                <c:pt idx="495">
                  <c:v>189.0</c:v>
                </c:pt>
                <c:pt idx="496">
                  <c:v>189.0</c:v>
                </c:pt>
                <c:pt idx="497">
                  <c:v>190.0</c:v>
                </c:pt>
                <c:pt idx="498">
                  <c:v>190.0</c:v>
                </c:pt>
                <c:pt idx="499">
                  <c:v>190.0</c:v>
                </c:pt>
                <c:pt idx="500">
                  <c:v>191.0</c:v>
                </c:pt>
                <c:pt idx="501">
                  <c:v>192.0</c:v>
                </c:pt>
                <c:pt idx="502">
                  <c:v>193.0</c:v>
                </c:pt>
                <c:pt idx="503">
                  <c:v>194.0</c:v>
                </c:pt>
                <c:pt idx="504">
                  <c:v>194.0</c:v>
                </c:pt>
                <c:pt idx="505">
                  <c:v>194.0</c:v>
                </c:pt>
                <c:pt idx="506">
                  <c:v>194.0</c:v>
                </c:pt>
                <c:pt idx="507">
                  <c:v>194.0</c:v>
                </c:pt>
                <c:pt idx="508">
                  <c:v>194.0</c:v>
                </c:pt>
                <c:pt idx="509">
                  <c:v>194.0</c:v>
                </c:pt>
                <c:pt idx="510">
                  <c:v>194.0</c:v>
                </c:pt>
                <c:pt idx="511">
                  <c:v>195.0</c:v>
                </c:pt>
                <c:pt idx="512">
                  <c:v>195.0</c:v>
                </c:pt>
                <c:pt idx="513">
                  <c:v>196.0</c:v>
                </c:pt>
                <c:pt idx="514">
                  <c:v>196.0</c:v>
                </c:pt>
                <c:pt idx="515">
                  <c:v>196.0</c:v>
                </c:pt>
                <c:pt idx="516">
                  <c:v>196.0</c:v>
                </c:pt>
                <c:pt idx="517">
                  <c:v>196.0</c:v>
                </c:pt>
                <c:pt idx="518">
                  <c:v>196.0</c:v>
                </c:pt>
                <c:pt idx="519">
                  <c:v>196.0</c:v>
                </c:pt>
                <c:pt idx="520">
                  <c:v>196.0</c:v>
                </c:pt>
                <c:pt idx="521">
                  <c:v>196.0</c:v>
                </c:pt>
                <c:pt idx="522">
                  <c:v>196.0</c:v>
                </c:pt>
                <c:pt idx="523">
                  <c:v>197.0</c:v>
                </c:pt>
                <c:pt idx="524">
                  <c:v>197.0</c:v>
                </c:pt>
                <c:pt idx="525">
                  <c:v>198.0</c:v>
                </c:pt>
                <c:pt idx="526">
                  <c:v>198.0</c:v>
                </c:pt>
                <c:pt idx="527">
                  <c:v>198.0</c:v>
                </c:pt>
                <c:pt idx="528">
                  <c:v>198.0</c:v>
                </c:pt>
                <c:pt idx="529">
                  <c:v>198.0</c:v>
                </c:pt>
                <c:pt idx="530">
                  <c:v>199.0</c:v>
                </c:pt>
                <c:pt idx="531">
                  <c:v>200.0</c:v>
                </c:pt>
                <c:pt idx="532">
                  <c:v>200.0</c:v>
                </c:pt>
                <c:pt idx="533">
                  <c:v>200.0</c:v>
                </c:pt>
                <c:pt idx="534">
                  <c:v>200.0</c:v>
                </c:pt>
                <c:pt idx="535">
                  <c:v>200.0</c:v>
                </c:pt>
                <c:pt idx="536">
                  <c:v>201.0</c:v>
                </c:pt>
                <c:pt idx="537">
                  <c:v>201.0</c:v>
                </c:pt>
                <c:pt idx="538">
                  <c:v>201.0</c:v>
                </c:pt>
                <c:pt idx="539">
                  <c:v>201.0</c:v>
                </c:pt>
                <c:pt idx="540">
                  <c:v>202.0</c:v>
                </c:pt>
                <c:pt idx="541">
                  <c:v>203.0</c:v>
                </c:pt>
                <c:pt idx="542">
                  <c:v>204.0</c:v>
                </c:pt>
                <c:pt idx="543">
                  <c:v>204.0</c:v>
                </c:pt>
                <c:pt idx="544">
                  <c:v>204.0</c:v>
                </c:pt>
                <c:pt idx="545">
                  <c:v>204.0</c:v>
                </c:pt>
                <c:pt idx="546">
                  <c:v>205.0</c:v>
                </c:pt>
                <c:pt idx="547">
                  <c:v>206.0</c:v>
                </c:pt>
                <c:pt idx="548">
                  <c:v>207.0</c:v>
                </c:pt>
                <c:pt idx="549">
                  <c:v>207.0</c:v>
                </c:pt>
                <c:pt idx="550">
                  <c:v>208.0</c:v>
                </c:pt>
                <c:pt idx="551">
                  <c:v>209.0</c:v>
                </c:pt>
                <c:pt idx="552">
                  <c:v>209.0</c:v>
                </c:pt>
                <c:pt idx="553">
                  <c:v>210.0</c:v>
                </c:pt>
                <c:pt idx="554">
                  <c:v>210.0</c:v>
                </c:pt>
                <c:pt idx="555">
                  <c:v>210.0</c:v>
                </c:pt>
                <c:pt idx="556">
                  <c:v>210.0</c:v>
                </c:pt>
                <c:pt idx="557">
                  <c:v>211.0</c:v>
                </c:pt>
                <c:pt idx="558">
                  <c:v>212.0</c:v>
                </c:pt>
                <c:pt idx="559">
                  <c:v>212.0</c:v>
                </c:pt>
                <c:pt idx="560">
                  <c:v>213.0</c:v>
                </c:pt>
                <c:pt idx="561">
                  <c:v>214.0</c:v>
                </c:pt>
                <c:pt idx="562">
                  <c:v>214.0</c:v>
                </c:pt>
                <c:pt idx="563">
                  <c:v>215.0</c:v>
                </c:pt>
                <c:pt idx="564">
                  <c:v>216.0</c:v>
                </c:pt>
                <c:pt idx="565">
                  <c:v>217.0</c:v>
                </c:pt>
                <c:pt idx="566">
                  <c:v>218.0</c:v>
                </c:pt>
                <c:pt idx="567">
                  <c:v>219.0</c:v>
                </c:pt>
                <c:pt idx="568">
                  <c:v>219.0</c:v>
                </c:pt>
                <c:pt idx="569">
                  <c:v>219.0</c:v>
                </c:pt>
                <c:pt idx="570">
                  <c:v>219.0</c:v>
                </c:pt>
                <c:pt idx="571">
                  <c:v>219.0</c:v>
                </c:pt>
                <c:pt idx="572">
                  <c:v>219.0</c:v>
                </c:pt>
                <c:pt idx="573">
                  <c:v>219.0</c:v>
                </c:pt>
                <c:pt idx="574">
                  <c:v>219.0</c:v>
                </c:pt>
                <c:pt idx="575">
                  <c:v>219.0</c:v>
                </c:pt>
                <c:pt idx="576">
                  <c:v>219.0</c:v>
                </c:pt>
                <c:pt idx="577">
                  <c:v>219.0</c:v>
                </c:pt>
                <c:pt idx="578">
                  <c:v>219.0</c:v>
                </c:pt>
                <c:pt idx="579">
                  <c:v>219.0</c:v>
                </c:pt>
                <c:pt idx="580">
                  <c:v>219.0</c:v>
                </c:pt>
                <c:pt idx="581">
                  <c:v>219.0</c:v>
                </c:pt>
                <c:pt idx="582">
                  <c:v>220.0</c:v>
                </c:pt>
                <c:pt idx="583">
                  <c:v>220.0</c:v>
                </c:pt>
                <c:pt idx="584">
                  <c:v>220.0</c:v>
                </c:pt>
                <c:pt idx="585">
                  <c:v>220.0</c:v>
                </c:pt>
                <c:pt idx="586">
                  <c:v>220.0</c:v>
                </c:pt>
                <c:pt idx="587">
                  <c:v>220.0</c:v>
                </c:pt>
                <c:pt idx="588">
                  <c:v>221.0</c:v>
                </c:pt>
                <c:pt idx="589">
                  <c:v>222.0</c:v>
                </c:pt>
                <c:pt idx="590">
                  <c:v>222.0</c:v>
                </c:pt>
                <c:pt idx="591">
                  <c:v>222.0</c:v>
                </c:pt>
                <c:pt idx="592">
                  <c:v>222.0</c:v>
                </c:pt>
                <c:pt idx="593">
                  <c:v>222.0</c:v>
                </c:pt>
                <c:pt idx="594">
                  <c:v>223.0</c:v>
                </c:pt>
                <c:pt idx="595">
                  <c:v>223.0</c:v>
                </c:pt>
                <c:pt idx="596">
                  <c:v>223.0</c:v>
                </c:pt>
                <c:pt idx="597">
                  <c:v>223.0</c:v>
                </c:pt>
                <c:pt idx="598">
                  <c:v>223.0</c:v>
                </c:pt>
                <c:pt idx="599">
                  <c:v>224.0</c:v>
                </c:pt>
                <c:pt idx="600">
                  <c:v>225.0</c:v>
                </c:pt>
                <c:pt idx="601">
                  <c:v>226.0</c:v>
                </c:pt>
                <c:pt idx="602">
                  <c:v>227.0</c:v>
                </c:pt>
                <c:pt idx="603">
                  <c:v>228.0</c:v>
                </c:pt>
                <c:pt idx="604">
                  <c:v>229.0</c:v>
                </c:pt>
                <c:pt idx="605">
                  <c:v>229.0</c:v>
                </c:pt>
                <c:pt idx="606">
                  <c:v>229.0</c:v>
                </c:pt>
                <c:pt idx="607">
                  <c:v>229.0</c:v>
                </c:pt>
                <c:pt idx="608">
                  <c:v>229.0</c:v>
                </c:pt>
                <c:pt idx="609">
                  <c:v>229.0</c:v>
                </c:pt>
                <c:pt idx="610">
                  <c:v>230.0</c:v>
                </c:pt>
                <c:pt idx="611">
                  <c:v>230.0</c:v>
                </c:pt>
                <c:pt idx="612">
                  <c:v>230.0</c:v>
                </c:pt>
                <c:pt idx="613">
                  <c:v>231.0</c:v>
                </c:pt>
                <c:pt idx="614">
                  <c:v>232.0</c:v>
                </c:pt>
                <c:pt idx="615">
                  <c:v>233.0</c:v>
                </c:pt>
                <c:pt idx="616">
                  <c:v>234.0</c:v>
                </c:pt>
                <c:pt idx="617">
                  <c:v>235.0</c:v>
                </c:pt>
                <c:pt idx="618">
                  <c:v>236.0</c:v>
                </c:pt>
                <c:pt idx="619">
                  <c:v>237.0</c:v>
                </c:pt>
                <c:pt idx="620">
                  <c:v>238.0</c:v>
                </c:pt>
                <c:pt idx="621">
                  <c:v>239.0</c:v>
                </c:pt>
                <c:pt idx="622">
                  <c:v>239.0</c:v>
                </c:pt>
                <c:pt idx="623">
                  <c:v>239.0</c:v>
                </c:pt>
                <c:pt idx="624">
                  <c:v>239.0</c:v>
                </c:pt>
                <c:pt idx="625">
                  <c:v>239.0</c:v>
                </c:pt>
                <c:pt idx="626">
                  <c:v>240.0</c:v>
                </c:pt>
                <c:pt idx="627">
                  <c:v>240.0</c:v>
                </c:pt>
                <c:pt idx="628">
                  <c:v>240.0</c:v>
                </c:pt>
                <c:pt idx="629">
                  <c:v>240.0</c:v>
                </c:pt>
                <c:pt idx="630">
                  <c:v>240.0</c:v>
                </c:pt>
                <c:pt idx="631">
                  <c:v>241.0</c:v>
                </c:pt>
                <c:pt idx="632">
                  <c:v>242.0</c:v>
                </c:pt>
                <c:pt idx="633">
                  <c:v>243.0</c:v>
                </c:pt>
                <c:pt idx="634">
                  <c:v>244.0</c:v>
                </c:pt>
                <c:pt idx="635">
                  <c:v>244.0</c:v>
                </c:pt>
                <c:pt idx="636">
                  <c:v>244.0</c:v>
                </c:pt>
                <c:pt idx="637">
                  <c:v>244.0</c:v>
                </c:pt>
                <c:pt idx="638">
                  <c:v>245.0</c:v>
                </c:pt>
                <c:pt idx="639">
                  <c:v>245.0</c:v>
                </c:pt>
                <c:pt idx="640">
                  <c:v>245.0</c:v>
                </c:pt>
                <c:pt idx="641">
                  <c:v>245.0</c:v>
                </c:pt>
                <c:pt idx="642">
                  <c:v>245.0</c:v>
                </c:pt>
                <c:pt idx="643">
                  <c:v>245.0</c:v>
                </c:pt>
                <c:pt idx="644">
                  <c:v>245.0</c:v>
                </c:pt>
                <c:pt idx="645">
                  <c:v>246.0</c:v>
                </c:pt>
                <c:pt idx="646">
                  <c:v>246.0</c:v>
                </c:pt>
                <c:pt idx="647">
                  <c:v>247.0</c:v>
                </c:pt>
                <c:pt idx="648">
                  <c:v>248.0</c:v>
                </c:pt>
                <c:pt idx="649">
                  <c:v>249.0</c:v>
                </c:pt>
                <c:pt idx="650">
                  <c:v>250.0</c:v>
                </c:pt>
                <c:pt idx="651">
                  <c:v>250.0</c:v>
                </c:pt>
                <c:pt idx="652">
                  <c:v>251.0</c:v>
                </c:pt>
                <c:pt idx="653">
                  <c:v>252.0</c:v>
                </c:pt>
                <c:pt idx="654">
                  <c:v>253.0</c:v>
                </c:pt>
                <c:pt idx="655">
                  <c:v>254.0</c:v>
                </c:pt>
                <c:pt idx="656">
                  <c:v>255.0</c:v>
                </c:pt>
                <c:pt idx="657">
                  <c:v>255.0</c:v>
                </c:pt>
                <c:pt idx="658">
                  <c:v>255.0</c:v>
                </c:pt>
                <c:pt idx="659">
                  <c:v>255.0</c:v>
                </c:pt>
                <c:pt idx="660">
                  <c:v>255.0</c:v>
                </c:pt>
                <c:pt idx="661">
                  <c:v>255.0</c:v>
                </c:pt>
                <c:pt idx="662">
                  <c:v>255.0</c:v>
                </c:pt>
                <c:pt idx="663">
                  <c:v>255.0</c:v>
                </c:pt>
                <c:pt idx="664">
                  <c:v>255.0</c:v>
                </c:pt>
                <c:pt idx="665">
                  <c:v>255.0</c:v>
                </c:pt>
                <c:pt idx="666">
                  <c:v>255.0</c:v>
                </c:pt>
                <c:pt idx="667">
                  <c:v>256.0</c:v>
                </c:pt>
                <c:pt idx="668">
                  <c:v>256.0</c:v>
                </c:pt>
                <c:pt idx="669">
                  <c:v>256.0</c:v>
                </c:pt>
                <c:pt idx="670">
                  <c:v>256.0</c:v>
                </c:pt>
                <c:pt idx="671">
                  <c:v>256.0</c:v>
                </c:pt>
                <c:pt idx="672">
                  <c:v>256.0</c:v>
                </c:pt>
                <c:pt idx="673">
                  <c:v>256.0</c:v>
                </c:pt>
                <c:pt idx="674">
                  <c:v>256.0</c:v>
                </c:pt>
                <c:pt idx="675">
                  <c:v>256.0</c:v>
                </c:pt>
                <c:pt idx="676">
                  <c:v>256.0</c:v>
                </c:pt>
                <c:pt idx="677">
                  <c:v>256.0</c:v>
                </c:pt>
                <c:pt idx="678">
                  <c:v>256.0</c:v>
                </c:pt>
                <c:pt idx="679">
                  <c:v>256.0</c:v>
                </c:pt>
                <c:pt idx="680">
                  <c:v>256.0</c:v>
                </c:pt>
                <c:pt idx="681">
                  <c:v>256.0</c:v>
                </c:pt>
                <c:pt idx="682">
                  <c:v>257.0</c:v>
                </c:pt>
                <c:pt idx="683">
                  <c:v>258.0</c:v>
                </c:pt>
                <c:pt idx="684">
                  <c:v>258.0</c:v>
                </c:pt>
                <c:pt idx="685">
                  <c:v>259.0</c:v>
                </c:pt>
                <c:pt idx="686">
                  <c:v>260.0</c:v>
                </c:pt>
                <c:pt idx="687">
                  <c:v>261.0</c:v>
                </c:pt>
                <c:pt idx="688">
                  <c:v>261.0</c:v>
                </c:pt>
                <c:pt idx="689">
                  <c:v>261.0</c:v>
                </c:pt>
                <c:pt idx="690">
                  <c:v>261.0</c:v>
                </c:pt>
                <c:pt idx="691">
                  <c:v>262.0</c:v>
                </c:pt>
                <c:pt idx="692">
                  <c:v>262.0</c:v>
                </c:pt>
                <c:pt idx="693">
                  <c:v>262.0</c:v>
                </c:pt>
                <c:pt idx="694">
                  <c:v>262.0</c:v>
                </c:pt>
                <c:pt idx="695">
                  <c:v>263.0</c:v>
                </c:pt>
                <c:pt idx="696">
                  <c:v>263.0</c:v>
                </c:pt>
                <c:pt idx="697">
                  <c:v>263.0</c:v>
                </c:pt>
                <c:pt idx="698">
                  <c:v>264.0</c:v>
                </c:pt>
                <c:pt idx="699">
                  <c:v>265.0</c:v>
                </c:pt>
                <c:pt idx="700">
                  <c:v>266.0</c:v>
                </c:pt>
                <c:pt idx="701">
                  <c:v>266.0</c:v>
                </c:pt>
                <c:pt idx="702">
                  <c:v>267.0</c:v>
                </c:pt>
                <c:pt idx="703">
                  <c:v>268.0</c:v>
                </c:pt>
                <c:pt idx="704">
                  <c:v>268.0</c:v>
                </c:pt>
                <c:pt idx="705">
                  <c:v>269.0</c:v>
                </c:pt>
                <c:pt idx="706">
                  <c:v>270.0</c:v>
                </c:pt>
                <c:pt idx="707">
                  <c:v>270.0</c:v>
                </c:pt>
                <c:pt idx="708">
                  <c:v>270.0</c:v>
                </c:pt>
                <c:pt idx="709">
                  <c:v>271.0</c:v>
                </c:pt>
                <c:pt idx="710">
                  <c:v>272.0</c:v>
                </c:pt>
                <c:pt idx="711">
                  <c:v>272.0</c:v>
                </c:pt>
                <c:pt idx="712">
                  <c:v>272.0</c:v>
                </c:pt>
                <c:pt idx="713">
                  <c:v>272.0</c:v>
                </c:pt>
                <c:pt idx="714">
                  <c:v>273.0</c:v>
                </c:pt>
                <c:pt idx="715">
                  <c:v>274.0</c:v>
                </c:pt>
                <c:pt idx="716">
                  <c:v>275.0</c:v>
                </c:pt>
                <c:pt idx="717">
                  <c:v>276.0</c:v>
                </c:pt>
                <c:pt idx="718">
                  <c:v>277.0</c:v>
                </c:pt>
                <c:pt idx="719">
                  <c:v>278.0</c:v>
                </c:pt>
                <c:pt idx="720">
                  <c:v>279.0</c:v>
                </c:pt>
                <c:pt idx="721">
                  <c:v>280.0</c:v>
                </c:pt>
                <c:pt idx="722">
                  <c:v>281.0</c:v>
                </c:pt>
                <c:pt idx="723">
                  <c:v>282.0</c:v>
                </c:pt>
                <c:pt idx="724">
                  <c:v>283.0</c:v>
                </c:pt>
                <c:pt idx="725">
                  <c:v>284.0</c:v>
                </c:pt>
                <c:pt idx="726">
                  <c:v>284.0</c:v>
                </c:pt>
                <c:pt idx="727">
                  <c:v>285.0</c:v>
                </c:pt>
                <c:pt idx="728">
                  <c:v>285.0</c:v>
                </c:pt>
                <c:pt idx="729">
                  <c:v>285.0</c:v>
                </c:pt>
                <c:pt idx="730">
                  <c:v>285.0</c:v>
                </c:pt>
                <c:pt idx="731">
                  <c:v>285.0</c:v>
                </c:pt>
                <c:pt idx="732">
                  <c:v>285.0</c:v>
                </c:pt>
                <c:pt idx="733">
                  <c:v>286.0</c:v>
                </c:pt>
                <c:pt idx="734">
                  <c:v>286.0</c:v>
                </c:pt>
                <c:pt idx="735">
                  <c:v>286.0</c:v>
                </c:pt>
                <c:pt idx="736">
                  <c:v>286.0</c:v>
                </c:pt>
                <c:pt idx="737">
                  <c:v>287.0</c:v>
                </c:pt>
                <c:pt idx="738">
                  <c:v>288.0</c:v>
                </c:pt>
                <c:pt idx="739">
                  <c:v>289.0</c:v>
                </c:pt>
                <c:pt idx="740">
                  <c:v>290.0</c:v>
                </c:pt>
                <c:pt idx="741">
                  <c:v>291.0</c:v>
                </c:pt>
                <c:pt idx="742">
                  <c:v>292.0</c:v>
                </c:pt>
                <c:pt idx="743">
                  <c:v>293.0</c:v>
                </c:pt>
                <c:pt idx="744">
                  <c:v>294.0</c:v>
                </c:pt>
                <c:pt idx="745">
                  <c:v>294.0</c:v>
                </c:pt>
                <c:pt idx="746">
                  <c:v>295.0</c:v>
                </c:pt>
                <c:pt idx="747">
                  <c:v>295.0</c:v>
                </c:pt>
                <c:pt idx="748">
                  <c:v>296.0</c:v>
                </c:pt>
                <c:pt idx="749">
                  <c:v>297.0</c:v>
                </c:pt>
                <c:pt idx="750">
                  <c:v>297.0</c:v>
                </c:pt>
                <c:pt idx="751">
                  <c:v>298.0</c:v>
                </c:pt>
                <c:pt idx="752">
                  <c:v>299.0</c:v>
                </c:pt>
                <c:pt idx="753">
                  <c:v>299.0</c:v>
                </c:pt>
                <c:pt idx="754">
                  <c:v>300.0</c:v>
                </c:pt>
                <c:pt idx="755">
                  <c:v>301.0</c:v>
                </c:pt>
                <c:pt idx="756">
                  <c:v>302.0</c:v>
                </c:pt>
                <c:pt idx="757">
                  <c:v>302.0</c:v>
                </c:pt>
                <c:pt idx="758">
                  <c:v>303.0</c:v>
                </c:pt>
                <c:pt idx="759">
                  <c:v>304.0</c:v>
                </c:pt>
                <c:pt idx="760">
                  <c:v>305.0</c:v>
                </c:pt>
                <c:pt idx="761">
                  <c:v>305.0</c:v>
                </c:pt>
                <c:pt idx="762">
                  <c:v>306.0</c:v>
                </c:pt>
                <c:pt idx="763">
                  <c:v>306.0</c:v>
                </c:pt>
                <c:pt idx="764">
                  <c:v>306.0</c:v>
                </c:pt>
                <c:pt idx="765">
                  <c:v>307.0</c:v>
                </c:pt>
                <c:pt idx="766">
                  <c:v>308.0</c:v>
                </c:pt>
                <c:pt idx="767">
                  <c:v>308.0</c:v>
                </c:pt>
                <c:pt idx="768">
                  <c:v>309.0</c:v>
                </c:pt>
                <c:pt idx="769">
                  <c:v>310.0</c:v>
                </c:pt>
                <c:pt idx="770">
                  <c:v>310.0</c:v>
                </c:pt>
                <c:pt idx="771">
                  <c:v>310.0</c:v>
                </c:pt>
                <c:pt idx="772">
                  <c:v>311.0</c:v>
                </c:pt>
                <c:pt idx="773">
                  <c:v>312.0</c:v>
                </c:pt>
                <c:pt idx="774">
                  <c:v>313.0</c:v>
                </c:pt>
                <c:pt idx="775">
                  <c:v>313.0</c:v>
                </c:pt>
                <c:pt idx="776">
                  <c:v>313.0</c:v>
                </c:pt>
                <c:pt idx="777">
                  <c:v>314.0</c:v>
                </c:pt>
                <c:pt idx="778">
                  <c:v>315.0</c:v>
                </c:pt>
                <c:pt idx="779">
                  <c:v>315.0</c:v>
                </c:pt>
                <c:pt idx="780">
                  <c:v>315.0</c:v>
                </c:pt>
                <c:pt idx="781">
                  <c:v>315.0</c:v>
                </c:pt>
                <c:pt idx="782">
                  <c:v>315.0</c:v>
                </c:pt>
                <c:pt idx="783">
                  <c:v>315.0</c:v>
                </c:pt>
                <c:pt idx="784">
                  <c:v>315.0</c:v>
                </c:pt>
                <c:pt idx="785">
                  <c:v>315.0</c:v>
                </c:pt>
                <c:pt idx="786">
                  <c:v>315.0</c:v>
                </c:pt>
                <c:pt idx="787">
                  <c:v>315.0</c:v>
                </c:pt>
                <c:pt idx="788">
                  <c:v>315.0</c:v>
                </c:pt>
                <c:pt idx="789">
                  <c:v>316.0</c:v>
                </c:pt>
                <c:pt idx="790">
                  <c:v>316.0</c:v>
                </c:pt>
                <c:pt idx="791">
                  <c:v>317.0</c:v>
                </c:pt>
                <c:pt idx="792">
                  <c:v>317.0</c:v>
                </c:pt>
                <c:pt idx="793">
                  <c:v>317.0</c:v>
                </c:pt>
                <c:pt idx="794">
                  <c:v>318.0</c:v>
                </c:pt>
                <c:pt idx="795">
                  <c:v>318.0</c:v>
                </c:pt>
                <c:pt idx="796">
                  <c:v>318.0</c:v>
                </c:pt>
                <c:pt idx="797">
                  <c:v>318.0</c:v>
                </c:pt>
                <c:pt idx="798">
                  <c:v>318.0</c:v>
                </c:pt>
                <c:pt idx="799">
                  <c:v>319.0</c:v>
                </c:pt>
                <c:pt idx="800">
                  <c:v>319.0</c:v>
                </c:pt>
                <c:pt idx="801">
                  <c:v>320.0</c:v>
                </c:pt>
                <c:pt idx="802">
                  <c:v>321.0</c:v>
                </c:pt>
                <c:pt idx="803">
                  <c:v>321.0</c:v>
                </c:pt>
                <c:pt idx="804">
                  <c:v>322.0</c:v>
                </c:pt>
                <c:pt idx="805">
                  <c:v>322.0</c:v>
                </c:pt>
                <c:pt idx="806">
                  <c:v>322.0</c:v>
                </c:pt>
                <c:pt idx="807">
                  <c:v>322.0</c:v>
                </c:pt>
                <c:pt idx="808">
                  <c:v>322.0</c:v>
                </c:pt>
                <c:pt idx="809">
                  <c:v>323.0</c:v>
                </c:pt>
                <c:pt idx="810">
                  <c:v>324.0</c:v>
                </c:pt>
                <c:pt idx="811">
                  <c:v>324.0</c:v>
                </c:pt>
                <c:pt idx="812">
                  <c:v>324.0</c:v>
                </c:pt>
                <c:pt idx="813">
                  <c:v>325.0</c:v>
                </c:pt>
                <c:pt idx="814">
                  <c:v>326.0</c:v>
                </c:pt>
                <c:pt idx="815">
                  <c:v>327.0</c:v>
                </c:pt>
                <c:pt idx="816">
                  <c:v>327.0</c:v>
                </c:pt>
                <c:pt idx="817">
                  <c:v>328.0</c:v>
                </c:pt>
                <c:pt idx="818">
                  <c:v>328.0</c:v>
                </c:pt>
                <c:pt idx="819">
                  <c:v>328.0</c:v>
                </c:pt>
                <c:pt idx="820">
                  <c:v>328.0</c:v>
                </c:pt>
                <c:pt idx="821">
                  <c:v>328.0</c:v>
                </c:pt>
                <c:pt idx="822">
                  <c:v>328.0</c:v>
                </c:pt>
                <c:pt idx="823">
                  <c:v>329.0</c:v>
                </c:pt>
                <c:pt idx="824">
                  <c:v>329.0</c:v>
                </c:pt>
                <c:pt idx="825">
                  <c:v>329.0</c:v>
                </c:pt>
                <c:pt idx="826">
                  <c:v>329.0</c:v>
                </c:pt>
                <c:pt idx="827">
                  <c:v>330.0</c:v>
                </c:pt>
                <c:pt idx="828">
                  <c:v>330.0</c:v>
                </c:pt>
                <c:pt idx="829">
                  <c:v>330.0</c:v>
                </c:pt>
                <c:pt idx="830">
                  <c:v>331.0</c:v>
                </c:pt>
                <c:pt idx="831">
                  <c:v>331.0</c:v>
                </c:pt>
                <c:pt idx="832">
                  <c:v>332.0</c:v>
                </c:pt>
                <c:pt idx="833">
                  <c:v>333.0</c:v>
                </c:pt>
                <c:pt idx="834">
                  <c:v>333.0</c:v>
                </c:pt>
                <c:pt idx="835">
                  <c:v>333.0</c:v>
                </c:pt>
                <c:pt idx="836">
                  <c:v>333.0</c:v>
                </c:pt>
                <c:pt idx="837">
                  <c:v>333.0</c:v>
                </c:pt>
                <c:pt idx="838">
                  <c:v>333.0</c:v>
                </c:pt>
                <c:pt idx="839">
                  <c:v>333.0</c:v>
                </c:pt>
                <c:pt idx="840">
                  <c:v>333.0</c:v>
                </c:pt>
                <c:pt idx="841">
                  <c:v>333.0</c:v>
                </c:pt>
                <c:pt idx="842">
                  <c:v>334.0</c:v>
                </c:pt>
                <c:pt idx="843">
                  <c:v>335.0</c:v>
                </c:pt>
                <c:pt idx="844">
                  <c:v>336.0</c:v>
                </c:pt>
                <c:pt idx="845">
                  <c:v>337.0</c:v>
                </c:pt>
                <c:pt idx="846">
                  <c:v>338.0</c:v>
                </c:pt>
                <c:pt idx="847">
                  <c:v>339.0</c:v>
                </c:pt>
                <c:pt idx="848">
                  <c:v>339.0</c:v>
                </c:pt>
                <c:pt idx="849">
                  <c:v>339.0</c:v>
                </c:pt>
                <c:pt idx="850">
                  <c:v>340.0</c:v>
                </c:pt>
                <c:pt idx="851">
                  <c:v>340.0</c:v>
                </c:pt>
                <c:pt idx="852">
                  <c:v>341.0</c:v>
                </c:pt>
                <c:pt idx="853">
                  <c:v>342.0</c:v>
                </c:pt>
                <c:pt idx="854">
                  <c:v>342.0</c:v>
                </c:pt>
                <c:pt idx="855">
                  <c:v>342.0</c:v>
                </c:pt>
                <c:pt idx="856">
                  <c:v>342.0</c:v>
                </c:pt>
                <c:pt idx="857">
                  <c:v>343.0</c:v>
                </c:pt>
                <c:pt idx="858">
                  <c:v>343.0</c:v>
                </c:pt>
                <c:pt idx="859">
                  <c:v>343.0</c:v>
                </c:pt>
                <c:pt idx="860">
                  <c:v>343.0</c:v>
                </c:pt>
                <c:pt idx="861">
                  <c:v>343.0</c:v>
                </c:pt>
                <c:pt idx="862">
                  <c:v>343.0</c:v>
                </c:pt>
                <c:pt idx="863">
                  <c:v>343.0</c:v>
                </c:pt>
                <c:pt idx="864">
                  <c:v>343.0</c:v>
                </c:pt>
                <c:pt idx="865">
                  <c:v>343.0</c:v>
                </c:pt>
                <c:pt idx="866">
                  <c:v>343.0</c:v>
                </c:pt>
                <c:pt idx="867">
                  <c:v>343.0</c:v>
                </c:pt>
                <c:pt idx="868">
                  <c:v>344.0</c:v>
                </c:pt>
                <c:pt idx="869">
                  <c:v>344.0</c:v>
                </c:pt>
                <c:pt idx="870">
                  <c:v>344.0</c:v>
                </c:pt>
                <c:pt idx="871">
                  <c:v>344.0</c:v>
                </c:pt>
                <c:pt idx="872">
                  <c:v>345.0</c:v>
                </c:pt>
                <c:pt idx="873">
                  <c:v>346.0</c:v>
                </c:pt>
                <c:pt idx="874">
                  <c:v>346.0</c:v>
                </c:pt>
                <c:pt idx="875">
                  <c:v>347.0</c:v>
                </c:pt>
                <c:pt idx="876">
                  <c:v>347.0</c:v>
                </c:pt>
                <c:pt idx="877">
                  <c:v>348.0</c:v>
                </c:pt>
                <c:pt idx="878">
                  <c:v>349.0</c:v>
                </c:pt>
                <c:pt idx="879">
                  <c:v>350.0</c:v>
                </c:pt>
                <c:pt idx="880">
                  <c:v>351.0</c:v>
                </c:pt>
                <c:pt idx="881">
                  <c:v>351.0</c:v>
                </c:pt>
                <c:pt idx="882">
                  <c:v>351.0</c:v>
                </c:pt>
                <c:pt idx="883">
                  <c:v>352.0</c:v>
                </c:pt>
                <c:pt idx="884">
                  <c:v>352.0</c:v>
                </c:pt>
                <c:pt idx="885">
                  <c:v>352.0</c:v>
                </c:pt>
                <c:pt idx="886">
                  <c:v>352.0</c:v>
                </c:pt>
                <c:pt idx="887">
                  <c:v>352.0</c:v>
                </c:pt>
                <c:pt idx="888">
                  <c:v>352.0</c:v>
                </c:pt>
                <c:pt idx="889">
                  <c:v>352.0</c:v>
                </c:pt>
                <c:pt idx="890">
                  <c:v>353.0</c:v>
                </c:pt>
                <c:pt idx="891">
                  <c:v>353.0</c:v>
                </c:pt>
                <c:pt idx="892">
                  <c:v>354.0</c:v>
                </c:pt>
                <c:pt idx="893">
                  <c:v>355.0</c:v>
                </c:pt>
                <c:pt idx="894">
                  <c:v>355.0</c:v>
                </c:pt>
                <c:pt idx="895">
                  <c:v>355.0</c:v>
                </c:pt>
                <c:pt idx="896">
                  <c:v>355.0</c:v>
                </c:pt>
                <c:pt idx="897">
                  <c:v>355.0</c:v>
                </c:pt>
                <c:pt idx="898">
                  <c:v>356.0</c:v>
                </c:pt>
                <c:pt idx="899">
                  <c:v>356.0</c:v>
                </c:pt>
                <c:pt idx="900">
                  <c:v>356.0</c:v>
                </c:pt>
                <c:pt idx="901">
                  <c:v>356.0</c:v>
                </c:pt>
                <c:pt idx="902">
                  <c:v>356.0</c:v>
                </c:pt>
                <c:pt idx="903">
                  <c:v>357.0</c:v>
                </c:pt>
                <c:pt idx="904">
                  <c:v>357.0</c:v>
                </c:pt>
                <c:pt idx="905">
                  <c:v>357.0</c:v>
                </c:pt>
                <c:pt idx="906">
                  <c:v>357.0</c:v>
                </c:pt>
                <c:pt idx="907">
                  <c:v>358.0</c:v>
                </c:pt>
                <c:pt idx="908">
                  <c:v>359.0</c:v>
                </c:pt>
                <c:pt idx="909">
                  <c:v>359.0</c:v>
                </c:pt>
                <c:pt idx="910">
                  <c:v>359.0</c:v>
                </c:pt>
                <c:pt idx="911">
                  <c:v>359.0</c:v>
                </c:pt>
                <c:pt idx="912">
                  <c:v>360.0</c:v>
                </c:pt>
                <c:pt idx="913">
                  <c:v>360.0</c:v>
                </c:pt>
                <c:pt idx="914">
                  <c:v>360.0</c:v>
                </c:pt>
                <c:pt idx="915">
                  <c:v>360.0</c:v>
                </c:pt>
                <c:pt idx="916">
                  <c:v>360.0</c:v>
                </c:pt>
                <c:pt idx="917">
                  <c:v>360.0</c:v>
                </c:pt>
                <c:pt idx="918">
                  <c:v>360.0</c:v>
                </c:pt>
                <c:pt idx="919">
                  <c:v>361.0</c:v>
                </c:pt>
                <c:pt idx="920">
                  <c:v>362.0</c:v>
                </c:pt>
                <c:pt idx="921">
                  <c:v>363.0</c:v>
                </c:pt>
                <c:pt idx="922">
                  <c:v>363.0</c:v>
                </c:pt>
                <c:pt idx="923">
                  <c:v>364.0</c:v>
                </c:pt>
                <c:pt idx="924">
                  <c:v>364.0</c:v>
                </c:pt>
                <c:pt idx="925">
                  <c:v>365.0</c:v>
                </c:pt>
                <c:pt idx="926">
                  <c:v>366.0</c:v>
                </c:pt>
                <c:pt idx="927">
                  <c:v>366.0</c:v>
                </c:pt>
                <c:pt idx="928">
                  <c:v>366.0</c:v>
                </c:pt>
                <c:pt idx="929">
                  <c:v>367.0</c:v>
                </c:pt>
                <c:pt idx="930">
                  <c:v>367.0</c:v>
                </c:pt>
                <c:pt idx="931">
                  <c:v>367.0</c:v>
                </c:pt>
                <c:pt idx="932">
                  <c:v>367.0</c:v>
                </c:pt>
                <c:pt idx="933">
                  <c:v>367.0</c:v>
                </c:pt>
                <c:pt idx="934">
                  <c:v>368.0</c:v>
                </c:pt>
                <c:pt idx="935">
                  <c:v>368.0</c:v>
                </c:pt>
                <c:pt idx="936">
                  <c:v>368.0</c:v>
                </c:pt>
                <c:pt idx="937">
                  <c:v>368.0</c:v>
                </c:pt>
                <c:pt idx="938">
                  <c:v>369.0</c:v>
                </c:pt>
                <c:pt idx="939">
                  <c:v>369.0</c:v>
                </c:pt>
                <c:pt idx="940">
                  <c:v>369.0</c:v>
                </c:pt>
                <c:pt idx="941">
                  <c:v>369.0</c:v>
                </c:pt>
                <c:pt idx="942">
                  <c:v>369.0</c:v>
                </c:pt>
                <c:pt idx="943">
                  <c:v>369.0</c:v>
                </c:pt>
                <c:pt idx="944">
                  <c:v>369.0</c:v>
                </c:pt>
                <c:pt idx="945">
                  <c:v>370.0</c:v>
                </c:pt>
                <c:pt idx="946">
                  <c:v>370.0</c:v>
                </c:pt>
                <c:pt idx="947">
                  <c:v>370.0</c:v>
                </c:pt>
                <c:pt idx="948">
                  <c:v>371.0</c:v>
                </c:pt>
                <c:pt idx="949">
                  <c:v>371.0</c:v>
                </c:pt>
                <c:pt idx="950">
                  <c:v>371.0</c:v>
                </c:pt>
                <c:pt idx="951">
                  <c:v>371.0</c:v>
                </c:pt>
                <c:pt idx="952">
                  <c:v>371.0</c:v>
                </c:pt>
                <c:pt idx="953">
                  <c:v>371.0</c:v>
                </c:pt>
                <c:pt idx="954">
                  <c:v>371.0</c:v>
                </c:pt>
                <c:pt idx="955">
                  <c:v>371.0</c:v>
                </c:pt>
                <c:pt idx="956">
                  <c:v>372.0</c:v>
                </c:pt>
                <c:pt idx="957">
                  <c:v>372.0</c:v>
                </c:pt>
                <c:pt idx="958">
                  <c:v>372.0</c:v>
                </c:pt>
                <c:pt idx="959">
                  <c:v>372.0</c:v>
                </c:pt>
                <c:pt idx="960">
                  <c:v>372.0</c:v>
                </c:pt>
                <c:pt idx="961">
                  <c:v>373.0</c:v>
                </c:pt>
                <c:pt idx="962">
                  <c:v>373.0</c:v>
                </c:pt>
                <c:pt idx="963">
                  <c:v>373.0</c:v>
                </c:pt>
                <c:pt idx="964">
                  <c:v>373.0</c:v>
                </c:pt>
                <c:pt idx="965">
                  <c:v>373.0</c:v>
                </c:pt>
                <c:pt idx="966">
                  <c:v>373.0</c:v>
                </c:pt>
                <c:pt idx="967">
                  <c:v>374.0</c:v>
                </c:pt>
                <c:pt idx="968">
                  <c:v>374.0</c:v>
                </c:pt>
                <c:pt idx="969">
                  <c:v>374.0</c:v>
                </c:pt>
                <c:pt idx="970">
                  <c:v>374.0</c:v>
                </c:pt>
                <c:pt idx="971">
                  <c:v>374.0</c:v>
                </c:pt>
                <c:pt idx="972">
                  <c:v>374.0</c:v>
                </c:pt>
                <c:pt idx="973">
                  <c:v>374.0</c:v>
                </c:pt>
                <c:pt idx="974">
                  <c:v>374.0</c:v>
                </c:pt>
                <c:pt idx="975">
                  <c:v>375.0</c:v>
                </c:pt>
                <c:pt idx="976">
                  <c:v>375.0</c:v>
                </c:pt>
                <c:pt idx="977">
                  <c:v>375.0</c:v>
                </c:pt>
                <c:pt idx="978">
                  <c:v>376.0</c:v>
                </c:pt>
                <c:pt idx="979">
                  <c:v>376.0</c:v>
                </c:pt>
                <c:pt idx="980">
                  <c:v>376.0</c:v>
                </c:pt>
                <c:pt idx="981">
                  <c:v>376.0</c:v>
                </c:pt>
                <c:pt idx="982">
                  <c:v>377.0</c:v>
                </c:pt>
                <c:pt idx="983">
                  <c:v>377.0</c:v>
                </c:pt>
                <c:pt idx="984">
                  <c:v>377.0</c:v>
                </c:pt>
                <c:pt idx="985">
                  <c:v>378.0</c:v>
                </c:pt>
                <c:pt idx="986">
                  <c:v>378.0</c:v>
                </c:pt>
                <c:pt idx="987">
                  <c:v>378.0</c:v>
                </c:pt>
                <c:pt idx="988">
                  <c:v>379.0</c:v>
                </c:pt>
                <c:pt idx="989">
                  <c:v>380.0</c:v>
                </c:pt>
                <c:pt idx="990">
                  <c:v>381.0</c:v>
                </c:pt>
                <c:pt idx="991">
                  <c:v>382.0</c:v>
                </c:pt>
                <c:pt idx="992">
                  <c:v>383.0</c:v>
                </c:pt>
                <c:pt idx="993">
                  <c:v>384.0</c:v>
                </c:pt>
                <c:pt idx="994">
                  <c:v>385.0</c:v>
                </c:pt>
                <c:pt idx="995">
                  <c:v>386.0</c:v>
                </c:pt>
                <c:pt idx="996">
                  <c:v>386.0</c:v>
                </c:pt>
                <c:pt idx="997">
                  <c:v>387.0</c:v>
                </c:pt>
                <c:pt idx="998">
                  <c:v>387.0</c:v>
                </c:pt>
                <c:pt idx="999">
                  <c:v>388.0</c:v>
                </c:pt>
                <c:pt idx="1000">
                  <c:v>388.0</c:v>
                </c:pt>
                <c:pt idx="1001">
                  <c:v>388.0</c:v>
                </c:pt>
                <c:pt idx="1002">
                  <c:v>389.0</c:v>
                </c:pt>
                <c:pt idx="1003">
                  <c:v>389.0</c:v>
                </c:pt>
                <c:pt idx="1004">
                  <c:v>389.0</c:v>
                </c:pt>
                <c:pt idx="1005">
                  <c:v>389.0</c:v>
                </c:pt>
                <c:pt idx="1006">
                  <c:v>390.0</c:v>
                </c:pt>
                <c:pt idx="1007">
                  <c:v>390.0</c:v>
                </c:pt>
                <c:pt idx="1008">
                  <c:v>390.0</c:v>
                </c:pt>
                <c:pt idx="1009">
                  <c:v>390.0</c:v>
                </c:pt>
                <c:pt idx="1010">
                  <c:v>391.0</c:v>
                </c:pt>
                <c:pt idx="1011">
                  <c:v>391.0</c:v>
                </c:pt>
                <c:pt idx="1012">
                  <c:v>391.0</c:v>
                </c:pt>
                <c:pt idx="1013">
                  <c:v>391.0</c:v>
                </c:pt>
                <c:pt idx="1014">
                  <c:v>392.0</c:v>
                </c:pt>
                <c:pt idx="1015">
                  <c:v>393.0</c:v>
                </c:pt>
                <c:pt idx="1016">
                  <c:v>393.0</c:v>
                </c:pt>
                <c:pt idx="1017">
                  <c:v>394.0</c:v>
                </c:pt>
                <c:pt idx="1018">
                  <c:v>394.0</c:v>
                </c:pt>
                <c:pt idx="1019">
                  <c:v>394.0</c:v>
                </c:pt>
                <c:pt idx="1020">
                  <c:v>394.0</c:v>
                </c:pt>
                <c:pt idx="1021">
                  <c:v>394.0</c:v>
                </c:pt>
                <c:pt idx="1022">
                  <c:v>394.0</c:v>
                </c:pt>
                <c:pt idx="1023">
                  <c:v>395.0</c:v>
                </c:pt>
                <c:pt idx="1024">
                  <c:v>395.0</c:v>
                </c:pt>
                <c:pt idx="1025">
                  <c:v>396.0</c:v>
                </c:pt>
                <c:pt idx="1026">
                  <c:v>397.0</c:v>
                </c:pt>
                <c:pt idx="1027">
                  <c:v>397.0</c:v>
                </c:pt>
                <c:pt idx="1028">
                  <c:v>397.0</c:v>
                </c:pt>
                <c:pt idx="1029">
                  <c:v>398.0</c:v>
                </c:pt>
                <c:pt idx="1030">
                  <c:v>399.0</c:v>
                </c:pt>
                <c:pt idx="1031">
                  <c:v>400.0</c:v>
                </c:pt>
                <c:pt idx="1032">
                  <c:v>401.0</c:v>
                </c:pt>
                <c:pt idx="1033">
                  <c:v>402.0</c:v>
                </c:pt>
                <c:pt idx="1034">
                  <c:v>403.0</c:v>
                </c:pt>
                <c:pt idx="1035">
                  <c:v>404.0</c:v>
                </c:pt>
                <c:pt idx="1036">
                  <c:v>405.0</c:v>
                </c:pt>
                <c:pt idx="1037">
                  <c:v>406.0</c:v>
                </c:pt>
                <c:pt idx="1038">
                  <c:v>406.0</c:v>
                </c:pt>
                <c:pt idx="1039">
                  <c:v>406.0</c:v>
                </c:pt>
                <c:pt idx="1040">
                  <c:v>407.0</c:v>
                </c:pt>
                <c:pt idx="1041">
                  <c:v>407.0</c:v>
                </c:pt>
                <c:pt idx="1042">
                  <c:v>407.0</c:v>
                </c:pt>
                <c:pt idx="1043">
                  <c:v>407.0</c:v>
                </c:pt>
                <c:pt idx="1044">
                  <c:v>407.0</c:v>
                </c:pt>
                <c:pt idx="1045">
                  <c:v>408.0</c:v>
                </c:pt>
                <c:pt idx="1046">
                  <c:v>409.0</c:v>
                </c:pt>
                <c:pt idx="1047">
                  <c:v>410.0</c:v>
                </c:pt>
                <c:pt idx="1048">
                  <c:v>411.0</c:v>
                </c:pt>
                <c:pt idx="1049">
                  <c:v>412.0</c:v>
                </c:pt>
                <c:pt idx="1050">
                  <c:v>413.0</c:v>
                </c:pt>
                <c:pt idx="1051">
                  <c:v>414.0</c:v>
                </c:pt>
                <c:pt idx="1052">
                  <c:v>415.0</c:v>
                </c:pt>
                <c:pt idx="1053">
                  <c:v>416.0</c:v>
                </c:pt>
                <c:pt idx="1054">
                  <c:v>417.0</c:v>
                </c:pt>
                <c:pt idx="1055">
                  <c:v>418.0</c:v>
                </c:pt>
                <c:pt idx="1056">
                  <c:v>419.0</c:v>
                </c:pt>
                <c:pt idx="1057">
                  <c:v>420.0</c:v>
                </c:pt>
                <c:pt idx="1058">
                  <c:v>421.0</c:v>
                </c:pt>
                <c:pt idx="1059">
                  <c:v>422.0</c:v>
                </c:pt>
                <c:pt idx="1060">
                  <c:v>423.0</c:v>
                </c:pt>
                <c:pt idx="1061">
                  <c:v>424.0</c:v>
                </c:pt>
                <c:pt idx="1062">
                  <c:v>425.0</c:v>
                </c:pt>
                <c:pt idx="1063">
                  <c:v>426.0</c:v>
                </c:pt>
                <c:pt idx="1064">
                  <c:v>427.0</c:v>
                </c:pt>
                <c:pt idx="1065">
                  <c:v>428.0</c:v>
                </c:pt>
                <c:pt idx="1066">
                  <c:v>429.0</c:v>
                </c:pt>
                <c:pt idx="1067">
                  <c:v>430.0</c:v>
                </c:pt>
                <c:pt idx="1068">
                  <c:v>430.0</c:v>
                </c:pt>
                <c:pt idx="1069">
                  <c:v>430.0</c:v>
                </c:pt>
                <c:pt idx="1070">
                  <c:v>430.0</c:v>
                </c:pt>
                <c:pt idx="1071">
                  <c:v>430.0</c:v>
                </c:pt>
                <c:pt idx="1072">
                  <c:v>430.0</c:v>
                </c:pt>
                <c:pt idx="1073">
                  <c:v>430.0</c:v>
                </c:pt>
                <c:pt idx="1074">
                  <c:v>430.0</c:v>
                </c:pt>
                <c:pt idx="1075">
                  <c:v>431.0</c:v>
                </c:pt>
                <c:pt idx="1076">
                  <c:v>431.0</c:v>
                </c:pt>
                <c:pt idx="1077">
                  <c:v>431.0</c:v>
                </c:pt>
                <c:pt idx="1078">
                  <c:v>431.0</c:v>
                </c:pt>
                <c:pt idx="1079">
                  <c:v>431.0</c:v>
                </c:pt>
                <c:pt idx="1080">
                  <c:v>432.0</c:v>
                </c:pt>
                <c:pt idx="1081">
                  <c:v>432.0</c:v>
                </c:pt>
                <c:pt idx="1082">
                  <c:v>433.0</c:v>
                </c:pt>
                <c:pt idx="1083">
                  <c:v>433.0</c:v>
                </c:pt>
                <c:pt idx="1084">
                  <c:v>433.0</c:v>
                </c:pt>
                <c:pt idx="1085">
                  <c:v>434.0</c:v>
                </c:pt>
                <c:pt idx="1086">
                  <c:v>434.0</c:v>
                </c:pt>
                <c:pt idx="1087">
                  <c:v>434.0</c:v>
                </c:pt>
                <c:pt idx="1088">
                  <c:v>435.0</c:v>
                </c:pt>
                <c:pt idx="1089">
                  <c:v>435.0</c:v>
                </c:pt>
                <c:pt idx="1090">
                  <c:v>435.0</c:v>
                </c:pt>
                <c:pt idx="1091">
                  <c:v>435.0</c:v>
                </c:pt>
                <c:pt idx="1092">
                  <c:v>436.0</c:v>
                </c:pt>
                <c:pt idx="1093">
                  <c:v>437.0</c:v>
                </c:pt>
                <c:pt idx="1094">
                  <c:v>438.0</c:v>
                </c:pt>
                <c:pt idx="1095">
                  <c:v>439.0</c:v>
                </c:pt>
                <c:pt idx="1096">
                  <c:v>440.0</c:v>
                </c:pt>
                <c:pt idx="1097">
                  <c:v>440.0</c:v>
                </c:pt>
                <c:pt idx="1098">
                  <c:v>440.0</c:v>
                </c:pt>
                <c:pt idx="1099">
                  <c:v>441.0</c:v>
                </c:pt>
                <c:pt idx="1100">
                  <c:v>441.0</c:v>
                </c:pt>
                <c:pt idx="1101">
                  <c:v>441.0</c:v>
                </c:pt>
                <c:pt idx="1102">
                  <c:v>442.0</c:v>
                </c:pt>
                <c:pt idx="1103">
                  <c:v>443.0</c:v>
                </c:pt>
                <c:pt idx="1104">
                  <c:v>443.0</c:v>
                </c:pt>
                <c:pt idx="1105">
                  <c:v>443.0</c:v>
                </c:pt>
                <c:pt idx="1106">
                  <c:v>444.0</c:v>
                </c:pt>
                <c:pt idx="1107">
                  <c:v>445.0</c:v>
                </c:pt>
                <c:pt idx="1108">
                  <c:v>445.0</c:v>
                </c:pt>
                <c:pt idx="1109">
                  <c:v>445.0</c:v>
                </c:pt>
                <c:pt idx="1110">
                  <c:v>446.0</c:v>
                </c:pt>
                <c:pt idx="1111">
                  <c:v>447.0</c:v>
                </c:pt>
                <c:pt idx="1112">
                  <c:v>448.0</c:v>
                </c:pt>
                <c:pt idx="1113">
                  <c:v>448.0</c:v>
                </c:pt>
                <c:pt idx="1114">
                  <c:v>448.0</c:v>
                </c:pt>
                <c:pt idx="1115">
                  <c:v>448.0</c:v>
                </c:pt>
                <c:pt idx="1116">
                  <c:v>449.0</c:v>
                </c:pt>
                <c:pt idx="1117">
                  <c:v>450.0</c:v>
                </c:pt>
                <c:pt idx="1118">
                  <c:v>451.0</c:v>
                </c:pt>
                <c:pt idx="1119">
                  <c:v>451.0</c:v>
                </c:pt>
                <c:pt idx="1120">
                  <c:v>451.0</c:v>
                </c:pt>
                <c:pt idx="1121">
                  <c:v>452.0</c:v>
                </c:pt>
                <c:pt idx="1122">
                  <c:v>452.0</c:v>
                </c:pt>
                <c:pt idx="1123">
                  <c:v>452.0</c:v>
                </c:pt>
                <c:pt idx="1124">
                  <c:v>453.0</c:v>
                </c:pt>
                <c:pt idx="1125">
                  <c:v>453.0</c:v>
                </c:pt>
                <c:pt idx="1126">
                  <c:v>453.0</c:v>
                </c:pt>
                <c:pt idx="1127">
                  <c:v>454.0</c:v>
                </c:pt>
                <c:pt idx="1128">
                  <c:v>454.0</c:v>
                </c:pt>
                <c:pt idx="1129">
                  <c:v>455.0</c:v>
                </c:pt>
                <c:pt idx="1130">
                  <c:v>456.0</c:v>
                </c:pt>
                <c:pt idx="1131">
                  <c:v>456.0</c:v>
                </c:pt>
                <c:pt idx="1132">
                  <c:v>456.0</c:v>
                </c:pt>
                <c:pt idx="1133">
                  <c:v>456.0</c:v>
                </c:pt>
                <c:pt idx="1134">
                  <c:v>456.0</c:v>
                </c:pt>
                <c:pt idx="1135">
                  <c:v>457.0</c:v>
                </c:pt>
                <c:pt idx="1136">
                  <c:v>458.0</c:v>
                </c:pt>
                <c:pt idx="1137">
                  <c:v>459.0</c:v>
                </c:pt>
                <c:pt idx="1138">
                  <c:v>460.0</c:v>
                </c:pt>
                <c:pt idx="1139">
                  <c:v>461.0</c:v>
                </c:pt>
                <c:pt idx="1140">
                  <c:v>461.0</c:v>
                </c:pt>
                <c:pt idx="1141">
                  <c:v>461.0</c:v>
                </c:pt>
                <c:pt idx="1142">
                  <c:v>462.0</c:v>
                </c:pt>
                <c:pt idx="1143">
                  <c:v>462.0</c:v>
                </c:pt>
                <c:pt idx="1144">
                  <c:v>463.0</c:v>
                </c:pt>
                <c:pt idx="1145">
                  <c:v>463.0</c:v>
                </c:pt>
                <c:pt idx="1146">
                  <c:v>463.0</c:v>
                </c:pt>
                <c:pt idx="1147">
                  <c:v>463.0</c:v>
                </c:pt>
                <c:pt idx="1148">
                  <c:v>464.0</c:v>
                </c:pt>
                <c:pt idx="1149">
                  <c:v>464.0</c:v>
                </c:pt>
                <c:pt idx="1150">
                  <c:v>464.0</c:v>
                </c:pt>
                <c:pt idx="1151">
                  <c:v>464.0</c:v>
                </c:pt>
                <c:pt idx="1152">
                  <c:v>464.0</c:v>
                </c:pt>
                <c:pt idx="1153">
                  <c:v>464.0</c:v>
                </c:pt>
                <c:pt idx="1154">
                  <c:v>464.0</c:v>
                </c:pt>
                <c:pt idx="1155">
                  <c:v>465.0</c:v>
                </c:pt>
                <c:pt idx="1156">
                  <c:v>466.0</c:v>
                </c:pt>
                <c:pt idx="1157">
                  <c:v>467.0</c:v>
                </c:pt>
                <c:pt idx="1158">
                  <c:v>468.0</c:v>
                </c:pt>
                <c:pt idx="1159">
                  <c:v>469.0</c:v>
                </c:pt>
                <c:pt idx="1160">
                  <c:v>469.0</c:v>
                </c:pt>
                <c:pt idx="1161">
                  <c:v>469.0</c:v>
                </c:pt>
                <c:pt idx="1162">
                  <c:v>469.0</c:v>
                </c:pt>
                <c:pt idx="1163">
                  <c:v>469.0</c:v>
                </c:pt>
                <c:pt idx="1164">
                  <c:v>469.0</c:v>
                </c:pt>
                <c:pt idx="1165">
                  <c:v>469.0</c:v>
                </c:pt>
                <c:pt idx="1166">
                  <c:v>470.0</c:v>
                </c:pt>
                <c:pt idx="1167">
                  <c:v>470.0</c:v>
                </c:pt>
                <c:pt idx="1168">
                  <c:v>470.0</c:v>
                </c:pt>
                <c:pt idx="1169">
                  <c:v>470.0</c:v>
                </c:pt>
                <c:pt idx="1170">
                  <c:v>470.0</c:v>
                </c:pt>
                <c:pt idx="1171">
                  <c:v>471.0</c:v>
                </c:pt>
                <c:pt idx="1172">
                  <c:v>471.0</c:v>
                </c:pt>
                <c:pt idx="1173">
                  <c:v>472.0</c:v>
                </c:pt>
                <c:pt idx="1174">
                  <c:v>473.0</c:v>
                </c:pt>
                <c:pt idx="1175">
                  <c:v>474.0</c:v>
                </c:pt>
                <c:pt idx="1176">
                  <c:v>475.0</c:v>
                </c:pt>
                <c:pt idx="1177">
                  <c:v>476.0</c:v>
                </c:pt>
                <c:pt idx="1178">
                  <c:v>476.0</c:v>
                </c:pt>
                <c:pt idx="1179">
                  <c:v>477.0</c:v>
                </c:pt>
                <c:pt idx="1180">
                  <c:v>477.0</c:v>
                </c:pt>
                <c:pt idx="1181">
                  <c:v>477.0</c:v>
                </c:pt>
                <c:pt idx="1182">
                  <c:v>477.0</c:v>
                </c:pt>
                <c:pt idx="1183">
                  <c:v>477.0</c:v>
                </c:pt>
                <c:pt idx="1184">
                  <c:v>477.0</c:v>
                </c:pt>
                <c:pt idx="1185">
                  <c:v>477.0</c:v>
                </c:pt>
                <c:pt idx="1186">
                  <c:v>477.0</c:v>
                </c:pt>
                <c:pt idx="1187">
                  <c:v>477.0</c:v>
                </c:pt>
                <c:pt idx="1188">
                  <c:v>478.0</c:v>
                </c:pt>
                <c:pt idx="1189">
                  <c:v>479.0</c:v>
                </c:pt>
                <c:pt idx="1190">
                  <c:v>479.0</c:v>
                </c:pt>
                <c:pt idx="1191">
                  <c:v>480.0</c:v>
                </c:pt>
                <c:pt idx="1192">
                  <c:v>480.0</c:v>
                </c:pt>
                <c:pt idx="1193">
                  <c:v>480.0</c:v>
                </c:pt>
                <c:pt idx="1194">
                  <c:v>480.0</c:v>
                </c:pt>
                <c:pt idx="1195">
                  <c:v>481.0</c:v>
                </c:pt>
                <c:pt idx="1196">
                  <c:v>482.0</c:v>
                </c:pt>
                <c:pt idx="1197">
                  <c:v>483.0</c:v>
                </c:pt>
                <c:pt idx="1198">
                  <c:v>483.0</c:v>
                </c:pt>
                <c:pt idx="1199">
                  <c:v>483.0</c:v>
                </c:pt>
                <c:pt idx="1200">
                  <c:v>483.0</c:v>
                </c:pt>
                <c:pt idx="1201">
                  <c:v>484.0</c:v>
                </c:pt>
                <c:pt idx="1202">
                  <c:v>485.0</c:v>
                </c:pt>
                <c:pt idx="1203">
                  <c:v>485.0</c:v>
                </c:pt>
                <c:pt idx="1204">
                  <c:v>486.0</c:v>
                </c:pt>
                <c:pt idx="1205">
                  <c:v>487.0</c:v>
                </c:pt>
                <c:pt idx="1206">
                  <c:v>487.0</c:v>
                </c:pt>
                <c:pt idx="1207">
                  <c:v>487.0</c:v>
                </c:pt>
                <c:pt idx="1208">
                  <c:v>487.0</c:v>
                </c:pt>
                <c:pt idx="1209">
                  <c:v>488.0</c:v>
                </c:pt>
                <c:pt idx="1210">
                  <c:v>489.0</c:v>
                </c:pt>
                <c:pt idx="1211">
                  <c:v>490.0</c:v>
                </c:pt>
                <c:pt idx="1212">
                  <c:v>490.0</c:v>
                </c:pt>
                <c:pt idx="1213">
                  <c:v>490.0</c:v>
                </c:pt>
                <c:pt idx="1214">
                  <c:v>490.0</c:v>
                </c:pt>
                <c:pt idx="1215">
                  <c:v>490.0</c:v>
                </c:pt>
                <c:pt idx="1216">
                  <c:v>491.0</c:v>
                </c:pt>
                <c:pt idx="1217">
                  <c:v>491.0</c:v>
                </c:pt>
                <c:pt idx="1218">
                  <c:v>491.0</c:v>
                </c:pt>
                <c:pt idx="1219">
                  <c:v>491.0</c:v>
                </c:pt>
                <c:pt idx="1220">
                  <c:v>492.0</c:v>
                </c:pt>
                <c:pt idx="1221">
                  <c:v>493.0</c:v>
                </c:pt>
                <c:pt idx="1222">
                  <c:v>494.0</c:v>
                </c:pt>
                <c:pt idx="1223">
                  <c:v>494.0</c:v>
                </c:pt>
                <c:pt idx="1224">
                  <c:v>495.0</c:v>
                </c:pt>
                <c:pt idx="1225">
                  <c:v>495.0</c:v>
                </c:pt>
                <c:pt idx="1226">
                  <c:v>495.0</c:v>
                </c:pt>
                <c:pt idx="1227">
                  <c:v>495.0</c:v>
                </c:pt>
                <c:pt idx="1228">
                  <c:v>496.0</c:v>
                </c:pt>
                <c:pt idx="1229">
                  <c:v>497.0</c:v>
                </c:pt>
                <c:pt idx="1230">
                  <c:v>497.0</c:v>
                </c:pt>
                <c:pt idx="1231">
                  <c:v>497.0</c:v>
                </c:pt>
                <c:pt idx="1232">
                  <c:v>497.0</c:v>
                </c:pt>
                <c:pt idx="1233">
                  <c:v>498.0</c:v>
                </c:pt>
                <c:pt idx="1234">
                  <c:v>498.0</c:v>
                </c:pt>
                <c:pt idx="1235">
                  <c:v>498.0</c:v>
                </c:pt>
                <c:pt idx="1236">
                  <c:v>498.0</c:v>
                </c:pt>
                <c:pt idx="1237">
                  <c:v>498.0</c:v>
                </c:pt>
                <c:pt idx="1238">
                  <c:v>498.0</c:v>
                </c:pt>
                <c:pt idx="1239">
                  <c:v>498.0</c:v>
                </c:pt>
                <c:pt idx="1240">
                  <c:v>498.0</c:v>
                </c:pt>
                <c:pt idx="1241">
                  <c:v>498.0</c:v>
                </c:pt>
                <c:pt idx="1242">
                  <c:v>498.0</c:v>
                </c:pt>
                <c:pt idx="1243">
                  <c:v>498.0</c:v>
                </c:pt>
                <c:pt idx="1244">
                  <c:v>498.0</c:v>
                </c:pt>
                <c:pt idx="1245">
                  <c:v>498.0</c:v>
                </c:pt>
                <c:pt idx="1246">
                  <c:v>498.0</c:v>
                </c:pt>
                <c:pt idx="1247">
                  <c:v>498.0</c:v>
                </c:pt>
                <c:pt idx="1248">
                  <c:v>498.0</c:v>
                </c:pt>
                <c:pt idx="1249">
                  <c:v>498.0</c:v>
                </c:pt>
                <c:pt idx="1250">
                  <c:v>499.0</c:v>
                </c:pt>
                <c:pt idx="1251">
                  <c:v>499.0</c:v>
                </c:pt>
                <c:pt idx="1252">
                  <c:v>500.0</c:v>
                </c:pt>
                <c:pt idx="1253">
                  <c:v>501.0</c:v>
                </c:pt>
                <c:pt idx="1254">
                  <c:v>501.0</c:v>
                </c:pt>
                <c:pt idx="1255">
                  <c:v>501.0</c:v>
                </c:pt>
                <c:pt idx="1256">
                  <c:v>501.0</c:v>
                </c:pt>
                <c:pt idx="1257">
                  <c:v>502.0</c:v>
                </c:pt>
                <c:pt idx="1258">
                  <c:v>502.0</c:v>
                </c:pt>
                <c:pt idx="1259">
                  <c:v>502.0</c:v>
                </c:pt>
                <c:pt idx="1260">
                  <c:v>503.0</c:v>
                </c:pt>
                <c:pt idx="1261">
                  <c:v>503.0</c:v>
                </c:pt>
                <c:pt idx="1262">
                  <c:v>503.0</c:v>
                </c:pt>
                <c:pt idx="1263">
                  <c:v>503.0</c:v>
                </c:pt>
                <c:pt idx="1264">
                  <c:v>503.0</c:v>
                </c:pt>
                <c:pt idx="1265">
                  <c:v>503.0</c:v>
                </c:pt>
                <c:pt idx="1266">
                  <c:v>503.0</c:v>
                </c:pt>
                <c:pt idx="1267">
                  <c:v>503.0</c:v>
                </c:pt>
                <c:pt idx="1268">
                  <c:v>503.0</c:v>
                </c:pt>
                <c:pt idx="1269">
                  <c:v>504.0</c:v>
                </c:pt>
                <c:pt idx="1270">
                  <c:v>505.0</c:v>
                </c:pt>
                <c:pt idx="1271">
                  <c:v>505.0</c:v>
                </c:pt>
                <c:pt idx="1272">
                  <c:v>505.0</c:v>
                </c:pt>
                <c:pt idx="1273">
                  <c:v>505.0</c:v>
                </c:pt>
                <c:pt idx="1274">
                  <c:v>505.0</c:v>
                </c:pt>
                <c:pt idx="1275">
                  <c:v>505.0</c:v>
                </c:pt>
                <c:pt idx="1276">
                  <c:v>505.0</c:v>
                </c:pt>
                <c:pt idx="1277">
                  <c:v>506.0</c:v>
                </c:pt>
                <c:pt idx="1278">
                  <c:v>506.0</c:v>
                </c:pt>
                <c:pt idx="1279">
                  <c:v>506.0</c:v>
                </c:pt>
                <c:pt idx="1280">
                  <c:v>506.0</c:v>
                </c:pt>
                <c:pt idx="1281">
                  <c:v>507.0</c:v>
                </c:pt>
                <c:pt idx="1282">
                  <c:v>508.0</c:v>
                </c:pt>
                <c:pt idx="1283">
                  <c:v>509.0</c:v>
                </c:pt>
                <c:pt idx="1284">
                  <c:v>510.0</c:v>
                </c:pt>
                <c:pt idx="1285">
                  <c:v>511.0</c:v>
                </c:pt>
                <c:pt idx="1286">
                  <c:v>512.0</c:v>
                </c:pt>
                <c:pt idx="1287">
                  <c:v>513.0</c:v>
                </c:pt>
                <c:pt idx="1288">
                  <c:v>514.0</c:v>
                </c:pt>
                <c:pt idx="1289">
                  <c:v>515.0</c:v>
                </c:pt>
                <c:pt idx="1290">
                  <c:v>516.0</c:v>
                </c:pt>
                <c:pt idx="1291">
                  <c:v>517.0</c:v>
                </c:pt>
                <c:pt idx="1292">
                  <c:v>518.0</c:v>
                </c:pt>
                <c:pt idx="1293">
                  <c:v>519.0</c:v>
                </c:pt>
                <c:pt idx="1294">
                  <c:v>519.0</c:v>
                </c:pt>
                <c:pt idx="1295">
                  <c:v>519.0</c:v>
                </c:pt>
                <c:pt idx="1296">
                  <c:v>519.0</c:v>
                </c:pt>
                <c:pt idx="1297">
                  <c:v>519.0</c:v>
                </c:pt>
                <c:pt idx="1298">
                  <c:v>519.0</c:v>
                </c:pt>
                <c:pt idx="1299">
                  <c:v>519.0</c:v>
                </c:pt>
                <c:pt idx="1300">
                  <c:v>519.0</c:v>
                </c:pt>
                <c:pt idx="1301">
                  <c:v>519.0</c:v>
                </c:pt>
                <c:pt idx="1302">
                  <c:v>519.0</c:v>
                </c:pt>
                <c:pt idx="1303">
                  <c:v>520.0</c:v>
                </c:pt>
                <c:pt idx="1304">
                  <c:v>520.0</c:v>
                </c:pt>
                <c:pt idx="1305">
                  <c:v>520.0</c:v>
                </c:pt>
                <c:pt idx="1306">
                  <c:v>520.0</c:v>
                </c:pt>
                <c:pt idx="1307">
                  <c:v>521.0</c:v>
                </c:pt>
                <c:pt idx="1308">
                  <c:v>521.0</c:v>
                </c:pt>
                <c:pt idx="1309">
                  <c:v>521.0</c:v>
                </c:pt>
                <c:pt idx="1310">
                  <c:v>521.0</c:v>
                </c:pt>
                <c:pt idx="1311">
                  <c:v>521.0</c:v>
                </c:pt>
                <c:pt idx="1312">
                  <c:v>521.0</c:v>
                </c:pt>
                <c:pt idx="1313">
                  <c:v>521.0</c:v>
                </c:pt>
                <c:pt idx="1314">
                  <c:v>521.0</c:v>
                </c:pt>
                <c:pt idx="1315">
                  <c:v>521.0</c:v>
                </c:pt>
                <c:pt idx="1316">
                  <c:v>521.0</c:v>
                </c:pt>
                <c:pt idx="1317">
                  <c:v>521.0</c:v>
                </c:pt>
                <c:pt idx="1318">
                  <c:v>521.0</c:v>
                </c:pt>
                <c:pt idx="1319">
                  <c:v>521.0</c:v>
                </c:pt>
                <c:pt idx="1320">
                  <c:v>521.0</c:v>
                </c:pt>
                <c:pt idx="1321">
                  <c:v>521.0</c:v>
                </c:pt>
                <c:pt idx="1322">
                  <c:v>521.0</c:v>
                </c:pt>
                <c:pt idx="1323">
                  <c:v>521.0</c:v>
                </c:pt>
                <c:pt idx="1324">
                  <c:v>521.0</c:v>
                </c:pt>
                <c:pt idx="1325">
                  <c:v>521.0</c:v>
                </c:pt>
                <c:pt idx="1326">
                  <c:v>521.0</c:v>
                </c:pt>
                <c:pt idx="1327">
                  <c:v>521.0</c:v>
                </c:pt>
                <c:pt idx="1328">
                  <c:v>521.0</c:v>
                </c:pt>
                <c:pt idx="1329">
                  <c:v>521.0</c:v>
                </c:pt>
                <c:pt idx="1330">
                  <c:v>521.0</c:v>
                </c:pt>
                <c:pt idx="1331">
                  <c:v>521.0</c:v>
                </c:pt>
                <c:pt idx="1332">
                  <c:v>521.0</c:v>
                </c:pt>
                <c:pt idx="1333">
                  <c:v>522.0</c:v>
                </c:pt>
                <c:pt idx="1334">
                  <c:v>523.0</c:v>
                </c:pt>
                <c:pt idx="1335">
                  <c:v>524.0</c:v>
                </c:pt>
                <c:pt idx="1336">
                  <c:v>525.0</c:v>
                </c:pt>
                <c:pt idx="1337">
                  <c:v>525.0</c:v>
                </c:pt>
                <c:pt idx="1338">
                  <c:v>525.0</c:v>
                </c:pt>
                <c:pt idx="1339">
                  <c:v>525.0</c:v>
                </c:pt>
                <c:pt idx="1340">
                  <c:v>526.0</c:v>
                </c:pt>
                <c:pt idx="1341">
                  <c:v>526.0</c:v>
                </c:pt>
                <c:pt idx="1342">
                  <c:v>526.0</c:v>
                </c:pt>
                <c:pt idx="1343">
                  <c:v>526.0</c:v>
                </c:pt>
                <c:pt idx="1344">
                  <c:v>527.0</c:v>
                </c:pt>
                <c:pt idx="1345">
                  <c:v>527.0</c:v>
                </c:pt>
                <c:pt idx="1346">
                  <c:v>527.0</c:v>
                </c:pt>
                <c:pt idx="1347">
                  <c:v>527.0</c:v>
                </c:pt>
                <c:pt idx="1348">
                  <c:v>527.0</c:v>
                </c:pt>
                <c:pt idx="1349">
                  <c:v>527.0</c:v>
                </c:pt>
                <c:pt idx="1350">
                  <c:v>527.0</c:v>
                </c:pt>
                <c:pt idx="1351">
                  <c:v>527.0</c:v>
                </c:pt>
                <c:pt idx="1352">
                  <c:v>527.0</c:v>
                </c:pt>
                <c:pt idx="1353">
                  <c:v>527.0</c:v>
                </c:pt>
                <c:pt idx="1354">
                  <c:v>527.0</c:v>
                </c:pt>
                <c:pt idx="1355">
                  <c:v>528.0</c:v>
                </c:pt>
                <c:pt idx="1356">
                  <c:v>529.0</c:v>
                </c:pt>
                <c:pt idx="1357">
                  <c:v>530.0</c:v>
                </c:pt>
                <c:pt idx="1358">
                  <c:v>531.0</c:v>
                </c:pt>
                <c:pt idx="1359">
                  <c:v>532.0</c:v>
                </c:pt>
                <c:pt idx="1360">
                  <c:v>533.0</c:v>
                </c:pt>
                <c:pt idx="1361">
                  <c:v>534.0</c:v>
                </c:pt>
                <c:pt idx="1362">
                  <c:v>535.0</c:v>
                </c:pt>
                <c:pt idx="1363">
                  <c:v>536.0</c:v>
                </c:pt>
                <c:pt idx="1364">
                  <c:v>537.0</c:v>
                </c:pt>
                <c:pt idx="1365">
                  <c:v>538.0</c:v>
                </c:pt>
                <c:pt idx="1366">
                  <c:v>538.0</c:v>
                </c:pt>
                <c:pt idx="1367">
                  <c:v>538.0</c:v>
                </c:pt>
                <c:pt idx="1368">
                  <c:v>538.0</c:v>
                </c:pt>
                <c:pt idx="1369">
                  <c:v>539.0</c:v>
                </c:pt>
                <c:pt idx="1370">
                  <c:v>540.0</c:v>
                </c:pt>
                <c:pt idx="1371">
                  <c:v>540.0</c:v>
                </c:pt>
                <c:pt idx="1372">
                  <c:v>541.0</c:v>
                </c:pt>
                <c:pt idx="1373">
                  <c:v>542.0</c:v>
                </c:pt>
                <c:pt idx="1374">
                  <c:v>543.0</c:v>
                </c:pt>
                <c:pt idx="1375">
                  <c:v>543.0</c:v>
                </c:pt>
                <c:pt idx="1376">
                  <c:v>544.0</c:v>
                </c:pt>
                <c:pt idx="1377">
                  <c:v>544.0</c:v>
                </c:pt>
                <c:pt idx="1378">
                  <c:v>545.0</c:v>
                </c:pt>
                <c:pt idx="1379">
                  <c:v>545.0</c:v>
                </c:pt>
                <c:pt idx="1380">
                  <c:v>546.0</c:v>
                </c:pt>
                <c:pt idx="1381">
                  <c:v>547.0</c:v>
                </c:pt>
                <c:pt idx="1382">
                  <c:v>547.0</c:v>
                </c:pt>
                <c:pt idx="1383">
                  <c:v>547.0</c:v>
                </c:pt>
                <c:pt idx="1384">
                  <c:v>547.0</c:v>
                </c:pt>
                <c:pt idx="1385">
                  <c:v>547.0</c:v>
                </c:pt>
                <c:pt idx="1386">
                  <c:v>547.0</c:v>
                </c:pt>
                <c:pt idx="1387">
                  <c:v>547.0</c:v>
                </c:pt>
                <c:pt idx="1388">
                  <c:v>547.0</c:v>
                </c:pt>
                <c:pt idx="1389">
                  <c:v>547.0</c:v>
                </c:pt>
                <c:pt idx="1390">
                  <c:v>548.0</c:v>
                </c:pt>
                <c:pt idx="1391">
                  <c:v>549.0</c:v>
                </c:pt>
                <c:pt idx="1392">
                  <c:v>549.0</c:v>
                </c:pt>
                <c:pt idx="1393">
                  <c:v>550.0</c:v>
                </c:pt>
                <c:pt idx="1394">
                  <c:v>550.0</c:v>
                </c:pt>
                <c:pt idx="1395">
                  <c:v>550.0</c:v>
                </c:pt>
                <c:pt idx="1396">
                  <c:v>550.0</c:v>
                </c:pt>
                <c:pt idx="1397">
                  <c:v>550.0</c:v>
                </c:pt>
                <c:pt idx="1398">
                  <c:v>550.0</c:v>
                </c:pt>
                <c:pt idx="1399">
                  <c:v>551.0</c:v>
                </c:pt>
                <c:pt idx="1400">
                  <c:v>552.0</c:v>
                </c:pt>
                <c:pt idx="1401">
                  <c:v>552.0</c:v>
                </c:pt>
                <c:pt idx="1402">
                  <c:v>553.0</c:v>
                </c:pt>
                <c:pt idx="1403">
                  <c:v>553.0</c:v>
                </c:pt>
                <c:pt idx="1404">
                  <c:v>554.0</c:v>
                </c:pt>
                <c:pt idx="1405">
                  <c:v>554.0</c:v>
                </c:pt>
                <c:pt idx="1406">
                  <c:v>554.0</c:v>
                </c:pt>
                <c:pt idx="1407">
                  <c:v>555.0</c:v>
                </c:pt>
                <c:pt idx="1408">
                  <c:v>555.0</c:v>
                </c:pt>
                <c:pt idx="1409">
                  <c:v>556.0</c:v>
                </c:pt>
                <c:pt idx="1410">
                  <c:v>556.0</c:v>
                </c:pt>
                <c:pt idx="1411">
                  <c:v>556.0</c:v>
                </c:pt>
                <c:pt idx="1412">
                  <c:v>556.0</c:v>
                </c:pt>
                <c:pt idx="1413">
                  <c:v>556.0</c:v>
                </c:pt>
                <c:pt idx="1414">
                  <c:v>556.0</c:v>
                </c:pt>
                <c:pt idx="1415">
                  <c:v>556.0</c:v>
                </c:pt>
                <c:pt idx="1416">
                  <c:v>556.0</c:v>
                </c:pt>
                <c:pt idx="1417">
                  <c:v>556.0</c:v>
                </c:pt>
                <c:pt idx="1418">
                  <c:v>556.0</c:v>
                </c:pt>
                <c:pt idx="1419">
                  <c:v>556.0</c:v>
                </c:pt>
                <c:pt idx="1420">
                  <c:v>557.0</c:v>
                </c:pt>
                <c:pt idx="1421">
                  <c:v>557.0</c:v>
                </c:pt>
                <c:pt idx="1422">
                  <c:v>557.0</c:v>
                </c:pt>
                <c:pt idx="1423">
                  <c:v>557.0</c:v>
                </c:pt>
                <c:pt idx="1424">
                  <c:v>557.0</c:v>
                </c:pt>
                <c:pt idx="1425">
                  <c:v>557.0</c:v>
                </c:pt>
                <c:pt idx="1426">
                  <c:v>558.0</c:v>
                </c:pt>
                <c:pt idx="1427">
                  <c:v>558.0</c:v>
                </c:pt>
                <c:pt idx="1428">
                  <c:v>558.0</c:v>
                </c:pt>
                <c:pt idx="1429">
                  <c:v>558.0</c:v>
                </c:pt>
                <c:pt idx="1430">
                  <c:v>558.0</c:v>
                </c:pt>
                <c:pt idx="1431">
                  <c:v>559.0</c:v>
                </c:pt>
                <c:pt idx="1432">
                  <c:v>559.0</c:v>
                </c:pt>
                <c:pt idx="1433">
                  <c:v>560.0</c:v>
                </c:pt>
                <c:pt idx="1434">
                  <c:v>561.0</c:v>
                </c:pt>
                <c:pt idx="1435">
                  <c:v>562.0</c:v>
                </c:pt>
                <c:pt idx="1436">
                  <c:v>562.0</c:v>
                </c:pt>
                <c:pt idx="1437">
                  <c:v>563.0</c:v>
                </c:pt>
                <c:pt idx="1438">
                  <c:v>564.0</c:v>
                </c:pt>
                <c:pt idx="1439">
                  <c:v>564.0</c:v>
                </c:pt>
                <c:pt idx="1440">
                  <c:v>564.0</c:v>
                </c:pt>
                <c:pt idx="1441">
                  <c:v>564.0</c:v>
                </c:pt>
                <c:pt idx="1442">
                  <c:v>564.0</c:v>
                </c:pt>
                <c:pt idx="1443">
                  <c:v>564.0</c:v>
                </c:pt>
                <c:pt idx="1444">
                  <c:v>564.0</c:v>
                </c:pt>
                <c:pt idx="1445">
                  <c:v>564.0</c:v>
                </c:pt>
                <c:pt idx="1446">
                  <c:v>564.0</c:v>
                </c:pt>
                <c:pt idx="1447">
                  <c:v>564.0</c:v>
                </c:pt>
                <c:pt idx="1448">
                  <c:v>564.0</c:v>
                </c:pt>
                <c:pt idx="1449">
                  <c:v>564.0</c:v>
                </c:pt>
                <c:pt idx="1450">
                  <c:v>565.0</c:v>
                </c:pt>
                <c:pt idx="1451">
                  <c:v>566.0</c:v>
                </c:pt>
                <c:pt idx="1452">
                  <c:v>566.0</c:v>
                </c:pt>
                <c:pt idx="1453">
                  <c:v>566.0</c:v>
                </c:pt>
                <c:pt idx="1454">
                  <c:v>567.0</c:v>
                </c:pt>
                <c:pt idx="1455">
                  <c:v>568.0</c:v>
                </c:pt>
                <c:pt idx="1456">
                  <c:v>568.0</c:v>
                </c:pt>
                <c:pt idx="1457">
                  <c:v>568.0</c:v>
                </c:pt>
                <c:pt idx="1458">
                  <c:v>569.0</c:v>
                </c:pt>
                <c:pt idx="1459">
                  <c:v>570.0</c:v>
                </c:pt>
                <c:pt idx="1460">
                  <c:v>570.0</c:v>
                </c:pt>
                <c:pt idx="1461">
                  <c:v>571.0</c:v>
                </c:pt>
                <c:pt idx="1462">
                  <c:v>572.0</c:v>
                </c:pt>
                <c:pt idx="1463">
                  <c:v>572.0</c:v>
                </c:pt>
                <c:pt idx="1464">
                  <c:v>572.0</c:v>
                </c:pt>
                <c:pt idx="1465">
                  <c:v>572.0</c:v>
                </c:pt>
                <c:pt idx="1466">
                  <c:v>573.0</c:v>
                </c:pt>
                <c:pt idx="1467">
                  <c:v>573.0</c:v>
                </c:pt>
                <c:pt idx="1468">
                  <c:v>574.0</c:v>
                </c:pt>
                <c:pt idx="1469">
                  <c:v>574.0</c:v>
                </c:pt>
                <c:pt idx="1470">
                  <c:v>574.0</c:v>
                </c:pt>
                <c:pt idx="1471">
                  <c:v>574.0</c:v>
                </c:pt>
                <c:pt idx="1472">
                  <c:v>575.0</c:v>
                </c:pt>
                <c:pt idx="1473">
                  <c:v>576.0</c:v>
                </c:pt>
                <c:pt idx="1474">
                  <c:v>577.0</c:v>
                </c:pt>
                <c:pt idx="1475">
                  <c:v>577.0</c:v>
                </c:pt>
                <c:pt idx="1476">
                  <c:v>577.0</c:v>
                </c:pt>
                <c:pt idx="1477">
                  <c:v>577.0</c:v>
                </c:pt>
                <c:pt idx="1478">
                  <c:v>577.0</c:v>
                </c:pt>
                <c:pt idx="1479">
                  <c:v>577.0</c:v>
                </c:pt>
                <c:pt idx="1480">
                  <c:v>577.0</c:v>
                </c:pt>
                <c:pt idx="1481">
                  <c:v>577.0</c:v>
                </c:pt>
                <c:pt idx="1482">
                  <c:v>578.0</c:v>
                </c:pt>
                <c:pt idx="1483">
                  <c:v>579.0</c:v>
                </c:pt>
                <c:pt idx="1484">
                  <c:v>579.0</c:v>
                </c:pt>
                <c:pt idx="1485">
                  <c:v>580.0</c:v>
                </c:pt>
                <c:pt idx="1486">
                  <c:v>580.0</c:v>
                </c:pt>
                <c:pt idx="1487">
                  <c:v>580.0</c:v>
                </c:pt>
                <c:pt idx="1488">
                  <c:v>580.0</c:v>
                </c:pt>
                <c:pt idx="1489">
                  <c:v>580.0</c:v>
                </c:pt>
                <c:pt idx="1490">
                  <c:v>580.0</c:v>
                </c:pt>
                <c:pt idx="1491">
                  <c:v>580.0</c:v>
                </c:pt>
                <c:pt idx="1492">
                  <c:v>580.0</c:v>
                </c:pt>
                <c:pt idx="1493">
                  <c:v>580.0</c:v>
                </c:pt>
                <c:pt idx="1494">
                  <c:v>580.0</c:v>
                </c:pt>
                <c:pt idx="1495">
                  <c:v>580.0</c:v>
                </c:pt>
                <c:pt idx="1496">
                  <c:v>580.0</c:v>
                </c:pt>
                <c:pt idx="1497">
                  <c:v>580.0</c:v>
                </c:pt>
                <c:pt idx="1498">
                  <c:v>580.0</c:v>
                </c:pt>
                <c:pt idx="1499">
                  <c:v>580.0</c:v>
                </c:pt>
                <c:pt idx="1500">
                  <c:v>581.0</c:v>
                </c:pt>
                <c:pt idx="1501">
                  <c:v>582.0</c:v>
                </c:pt>
                <c:pt idx="1502">
                  <c:v>583.0</c:v>
                </c:pt>
                <c:pt idx="1503">
                  <c:v>583.0</c:v>
                </c:pt>
                <c:pt idx="1504">
                  <c:v>583.0</c:v>
                </c:pt>
                <c:pt idx="1505">
                  <c:v>583.0</c:v>
                </c:pt>
                <c:pt idx="1506">
                  <c:v>583.0</c:v>
                </c:pt>
                <c:pt idx="1507">
                  <c:v>584.0</c:v>
                </c:pt>
                <c:pt idx="1508">
                  <c:v>585.0</c:v>
                </c:pt>
                <c:pt idx="1509">
                  <c:v>585.0</c:v>
                </c:pt>
                <c:pt idx="1510">
                  <c:v>586.0</c:v>
                </c:pt>
                <c:pt idx="1511">
                  <c:v>586.0</c:v>
                </c:pt>
                <c:pt idx="1512">
                  <c:v>586.0</c:v>
                </c:pt>
                <c:pt idx="1513">
                  <c:v>587.0</c:v>
                </c:pt>
                <c:pt idx="1514">
                  <c:v>588.0</c:v>
                </c:pt>
                <c:pt idx="1515">
                  <c:v>589.0</c:v>
                </c:pt>
                <c:pt idx="1516">
                  <c:v>589.0</c:v>
                </c:pt>
                <c:pt idx="1517">
                  <c:v>590.0</c:v>
                </c:pt>
                <c:pt idx="1518">
                  <c:v>591.0</c:v>
                </c:pt>
                <c:pt idx="1519">
                  <c:v>591.0</c:v>
                </c:pt>
                <c:pt idx="1520">
                  <c:v>591.0</c:v>
                </c:pt>
                <c:pt idx="1521">
                  <c:v>591.0</c:v>
                </c:pt>
                <c:pt idx="1522">
                  <c:v>592.0</c:v>
                </c:pt>
                <c:pt idx="1523">
                  <c:v>593.0</c:v>
                </c:pt>
                <c:pt idx="1524">
                  <c:v>594.0</c:v>
                </c:pt>
                <c:pt idx="1525">
                  <c:v>594.0</c:v>
                </c:pt>
                <c:pt idx="1526">
                  <c:v>595.0</c:v>
                </c:pt>
                <c:pt idx="1527">
                  <c:v>596.0</c:v>
                </c:pt>
                <c:pt idx="1528">
                  <c:v>597.0</c:v>
                </c:pt>
                <c:pt idx="1529">
                  <c:v>598.0</c:v>
                </c:pt>
                <c:pt idx="1530">
                  <c:v>598.0</c:v>
                </c:pt>
                <c:pt idx="1531">
                  <c:v>598.0</c:v>
                </c:pt>
                <c:pt idx="1532">
                  <c:v>598.0</c:v>
                </c:pt>
                <c:pt idx="1533">
                  <c:v>599.0</c:v>
                </c:pt>
                <c:pt idx="1534">
                  <c:v>600.0</c:v>
                </c:pt>
                <c:pt idx="1535">
                  <c:v>601.0</c:v>
                </c:pt>
                <c:pt idx="1536">
                  <c:v>601.0</c:v>
                </c:pt>
                <c:pt idx="1537">
                  <c:v>601.0</c:v>
                </c:pt>
                <c:pt idx="1538">
                  <c:v>601.0</c:v>
                </c:pt>
                <c:pt idx="1539">
                  <c:v>601.0</c:v>
                </c:pt>
                <c:pt idx="1540">
                  <c:v>601.0</c:v>
                </c:pt>
                <c:pt idx="1541">
                  <c:v>601.0</c:v>
                </c:pt>
                <c:pt idx="1542">
                  <c:v>601.0</c:v>
                </c:pt>
                <c:pt idx="1543">
                  <c:v>601.0</c:v>
                </c:pt>
                <c:pt idx="1544">
                  <c:v>601.0</c:v>
                </c:pt>
                <c:pt idx="1545">
                  <c:v>601.0</c:v>
                </c:pt>
                <c:pt idx="1546">
                  <c:v>601.0</c:v>
                </c:pt>
                <c:pt idx="1547">
                  <c:v>602.0</c:v>
                </c:pt>
                <c:pt idx="1548">
                  <c:v>603.0</c:v>
                </c:pt>
                <c:pt idx="1549">
                  <c:v>604.0</c:v>
                </c:pt>
                <c:pt idx="1550">
                  <c:v>604.0</c:v>
                </c:pt>
                <c:pt idx="1551">
                  <c:v>604.0</c:v>
                </c:pt>
                <c:pt idx="1552">
                  <c:v>604.0</c:v>
                </c:pt>
                <c:pt idx="1553">
                  <c:v>604.0</c:v>
                </c:pt>
                <c:pt idx="1554">
                  <c:v>604.0</c:v>
                </c:pt>
                <c:pt idx="1555">
                  <c:v>604.0</c:v>
                </c:pt>
                <c:pt idx="1556">
                  <c:v>604.0</c:v>
                </c:pt>
                <c:pt idx="1557">
                  <c:v>604.0</c:v>
                </c:pt>
                <c:pt idx="1558">
                  <c:v>605.0</c:v>
                </c:pt>
                <c:pt idx="1559">
                  <c:v>605.0</c:v>
                </c:pt>
                <c:pt idx="1560">
                  <c:v>606.0</c:v>
                </c:pt>
                <c:pt idx="1561">
                  <c:v>606.0</c:v>
                </c:pt>
                <c:pt idx="1562">
                  <c:v>607.0</c:v>
                </c:pt>
                <c:pt idx="1563">
                  <c:v>608.0</c:v>
                </c:pt>
                <c:pt idx="1564">
                  <c:v>609.0</c:v>
                </c:pt>
                <c:pt idx="1565">
                  <c:v>609.0</c:v>
                </c:pt>
                <c:pt idx="1566">
                  <c:v>610.0</c:v>
                </c:pt>
                <c:pt idx="1567">
                  <c:v>610.0</c:v>
                </c:pt>
                <c:pt idx="1568">
                  <c:v>610.0</c:v>
                </c:pt>
                <c:pt idx="1569">
                  <c:v>611.0</c:v>
                </c:pt>
                <c:pt idx="1570">
                  <c:v>611.0</c:v>
                </c:pt>
                <c:pt idx="1571">
                  <c:v>611.0</c:v>
                </c:pt>
                <c:pt idx="1572">
                  <c:v>612.0</c:v>
                </c:pt>
                <c:pt idx="1573">
                  <c:v>612.0</c:v>
                </c:pt>
                <c:pt idx="1574">
                  <c:v>612.0</c:v>
                </c:pt>
                <c:pt idx="1575">
                  <c:v>612.0</c:v>
                </c:pt>
                <c:pt idx="1576">
                  <c:v>612.0</c:v>
                </c:pt>
                <c:pt idx="1577">
                  <c:v>612.0</c:v>
                </c:pt>
                <c:pt idx="1578">
                  <c:v>613.0</c:v>
                </c:pt>
                <c:pt idx="1579">
                  <c:v>614.0</c:v>
                </c:pt>
                <c:pt idx="1580">
                  <c:v>615.0</c:v>
                </c:pt>
                <c:pt idx="1581">
                  <c:v>615.0</c:v>
                </c:pt>
                <c:pt idx="1582">
                  <c:v>615.0</c:v>
                </c:pt>
                <c:pt idx="1583">
                  <c:v>616.0</c:v>
                </c:pt>
                <c:pt idx="1584">
                  <c:v>616.0</c:v>
                </c:pt>
                <c:pt idx="1585">
                  <c:v>617.0</c:v>
                </c:pt>
                <c:pt idx="1586">
                  <c:v>618.0</c:v>
                </c:pt>
                <c:pt idx="1587">
                  <c:v>619.0</c:v>
                </c:pt>
                <c:pt idx="1588">
                  <c:v>619.0</c:v>
                </c:pt>
                <c:pt idx="1589">
                  <c:v>619.0</c:v>
                </c:pt>
                <c:pt idx="1590">
                  <c:v>620.0</c:v>
                </c:pt>
                <c:pt idx="1591">
                  <c:v>620.0</c:v>
                </c:pt>
                <c:pt idx="1592">
                  <c:v>620.0</c:v>
                </c:pt>
                <c:pt idx="1593">
                  <c:v>620.0</c:v>
                </c:pt>
                <c:pt idx="1594">
                  <c:v>620.0</c:v>
                </c:pt>
                <c:pt idx="1595">
                  <c:v>620.0</c:v>
                </c:pt>
                <c:pt idx="1596">
                  <c:v>620.0</c:v>
                </c:pt>
                <c:pt idx="1597">
                  <c:v>620.0</c:v>
                </c:pt>
                <c:pt idx="1598">
                  <c:v>621.0</c:v>
                </c:pt>
                <c:pt idx="1599">
                  <c:v>621.0</c:v>
                </c:pt>
                <c:pt idx="1600">
                  <c:v>621.0</c:v>
                </c:pt>
                <c:pt idx="1601">
                  <c:v>621.0</c:v>
                </c:pt>
                <c:pt idx="1602">
                  <c:v>622.0</c:v>
                </c:pt>
                <c:pt idx="1603">
                  <c:v>623.0</c:v>
                </c:pt>
                <c:pt idx="1604">
                  <c:v>624.0</c:v>
                </c:pt>
                <c:pt idx="1605">
                  <c:v>624.0</c:v>
                </c:pt>
                <c:pt idx="1606">
                  <c:v>624.0</c:v>
                </c:pt>
                <c:pt idx="1607">
                  <c:v>624.0</c:v>
                </c:pt>
                <c:pt idx="1608">
                  <c:v>624.0</c:v>
                </c:pt>
                <c:pt idx="1609">
                  <c:v>625.0</c:v>
                </c:pt>
                <c:pt idx="1610">
                  <c:v>626.0</c:v>
                </c:pt>
                <c:pt idx="1611">
                  <c:v>626.0</c:v>
                </c:pt>
                <c:pt idx="1612">
                  <c:v>627.0</c:v>
                </c:pt>
                <c:pt idx="1613">
                  <c:v>627.0</c:v>
                </c:pt>
                <c:pt idx="1614">
                  <c:v>627.0</c:v>
                </c:pt>
                <c:pt idx="1615">
                  <c:v>627.0</c:v>
                </c:pt>
                <c:pt idx="1616">
                  <c:v>628.0</c:v>
                </c:pt>
                <c:pt idx="1617">
                  <c:v>629.0</c:v>
                </c:pt>
                <c:pt idx="1618">
                  <c:v>629.0</c:v>
                </c:pt>
                <c:pt idx="1619">
                  <c:v>630.0</c:v>
                </c:pt>
                <c:pt idx="1620">
                  <c:v>630.0</c:v>
                </c:pt>
                <c:pt idx="1621">
                  <c:v>630.0</c:v>
                </c:pt>
                <c:pt idx="1622">
                  <c:v>630.0</c:v>
                </c:pt>
                <c:pt idx="1623">
                  <c:v>630.0</c:v>
                </c:pt>
                <c:pt idx="1624">
                  <c:v>630.0</c:v>
                </c:pt>
                <c:pt idx="1625">
                  <c:v>630.0</c:v>
                </c:pt>
                <c:pt idx="1626">
                  <c:v>630.0</c:v>
                </c:pt>
                <c:pt idx="1627">
                  <c:v>630.0</c:v>
                </c:pt>
                <c:pt idx="1628">
                  <c:v>630.0</c:v>
                </c:pt>
                <c:pt idx="1629">
                  <c:v>630.0</c:v>
                </c:pt>
                <c:pt idx="1630">
                  <c:v>630.0</c:v>
                </c:pt>
                <c:pt idx="1631">
                  <c:v>630.0</c:v>
                </c:pt>
                <c:pt idx="1632">
                  <c:v>630.0</c:v>
                </c:pt>
                <c:pt idx="1633">
                  <c:v>631.0</c:v>
                </c:pt>
                <c:pt idx="1634">
                  <c:v>632.0</c:v>
                </c:pt>
                <c:pt idx="1635">
                  <c:v>633.0</c:v>
                </c:pt>
                <c:pt idx="1636">
                  <c:v>633.0</c:v>
                </c:pt>
                <c:pt idx="1637">
                  <c:v>634.0</c:v>
                </c:pt>
                <c:pt idx="1638">
                  <c:v>634.0</c:v>
                </c:pt>
                <c:pt idx="1639">
                  <c:v>634.0</c:v>
                </c:pt>
                <c:pt idx="1640">
                  <c:v>635.0</c:v>
                </c:pt>
                <c:pt idx="1641">
                  <c:v>635.0</c:v>
                </c:pt>
                <c:pt idx="1642">
                  <c:v>635.0</c:v>
                </c:pt>
                <c:pt idx="1643">
                  <c:v>636.0</c:v>
                </c:pt>
                <c:pt idx="1644">
                  <c:v>637.0</c:v>
                </c:pt>
                <c:pt idx="1645">
                  <c:v>638.0</c:v>
                </c:pt>
                <c:pt idx="1646">
                  <c:v>639.0</c:v>
                </c:pt>
                <c:pt idx="1647">
                  <c:v>639.0</c:v>
                </c:pt>
                <c:pt idx="1648">
                  <c:v>639.0</c:v>
                </c:pt>
                <c:pt idx="1649">
                  <c:v>639.0</c:v>
                </c:pt>
                <c:pt idx="1650">
                  <c:v>639.0</c:v>
                </c:pt>
                <c:pt idx="1651">
                  <c:v>640.0</c:v>
                </c:pt>
                <c:pt idx="1652">
                  <c:v>640.0</c:v>
                </c:pt>
                <c:pt idx="1653">
                  <c:v>640.0</c:v>
                </c:pt>
                <c:pt idx="1654">
                  <c:v>640.0</c:v>
                </c:pt>
                <c:pt idx="1655">
                  <c:v>640.0</c:v>
                </c:pt>
                <c:pt idx="1656">
                  <c:v>641.0</c:v>
                </c:pt>
                <c:pt idx="1657">
                  <c:v>641.0</c:v>
                </c:pt>
                <c:pt idx="1658">
                  <c:v>641.0</c:v>
                </c:pt>
                <c:pt idx="1659">
                  <c:v>641.0</c:v>
                </c:pt>
                <c:pt idx="1660">
                  <c:v>641.0</c:v>
                </c:pt>
                <c:pt idx="1661">
                  <c:v>642.0</c:v>
                </c:pt>
                <c:pt idx="1662">
                  <c:v>642.0</c:v>
                </c:pt>
                <c:pt idx="1663">
                  <c:v>642.0</c:v>
                </c:pt>
                <c:pt idx="1664">
                  <c:v>642.0</c:v>
                </c:pt>
                <c:pt idx="1665">
                  <c:v>642.0</c:v>
                </c:pt>
                <c:pt idx="1666">
                  <c:v>642.0</c:v>
                </c:pt>
                <c:pt idx="1667">
                  <c:v>642.0</c:v>
                </c:pt>
                <c:pt idx="1668">
                  <c:v>642.0</c:v>
                </c:pt>
                <c:pt idx="1669">
                  <c:v>643.0</c:v>
                </c:pt>
                <c:pt idx="1670">
                  <c:v>643.0</c:v>
                </c:pt>
                <c:pt idx="1671">
                  <c:v>643.0</c:v>
                </c:pt>
                <c:pt idx="1672">
                  <c:v>643.0</c:v>
                </c:pt>
                <c:pt idx="1673">
                  <c:v>643.0</c:v>
                </c:pt>
                <c:pt idx="1674">
                  <c:v>644.0</c:v>
                </c:pt>
                <c:pt idx="1675">
                  <c:v>645.0</c:v>
                </c:pt>
                <c:pt idx="1676">
                  <c:v>645.0</c:v>
                </c:pt>
                <c:pt idx="1677">
                  <c:v>645.0</c:v>
                </c:pt>
                <c:pt idx="1678">
                  <c:v>645.0</c:v>
                </c:pt>
                <c:pt idx="1679">
                  <c:v>645.0</c:v>
                </c:pt>
                <c:pt idx="1680">
                  <c:v>646.0</c:v>
                </c:pt>
                <c:pt idx="1681">
                  <c:v>647.0</c:v>
                </c:pt>
                <c:pt idx="1682">
                  <c:v>647.0</c:v>
                </c:pt>
                <c:pt idx="1683">
                  <c:v>648.0</c:v>
                </c:pt>
                <c:pt idx="1684">
                  <c:v>648.0</c:v>
                </c:pt>
                <c:pt idx="1685">
                  <c:v>648.0</c:v>
                </c:pt>
                <c:pt idx="1686">
                  <c:v>649.0</c:v>
                </c:pt>
                <c:pt idx="1687">
                  <c:v>650.0</c:v>
                </c:pt>
                <c:pt idx="1688">
                  <c:v>650.0</c:v>
                </c:pt>
                <c:pt idx="1689">
                  <c:v>650.0</c:v>
                </c:pt>
                <c:pt idx="1690">
                  <c:v>650.0</c:v>
                </c:pt>
                <c:pt idx="1691">
                  <c:v>651.0</c:v>
                </c:pt>
                <c:pt idx="1692">
                  <c:v>651.0</c:v>
                </c:pt>
                <c:pt idx="1693">
                  <c:v>651.0</c:v>
                </c:pt>
                <c:pt idx="1694">
                  <c:v>651.0</c:v>
                </c:pt>
                <c:pt idx="1695">
                  <c:v>651.0</c:v>
                </c:pt>
                <c:pt idx="1696">
                  <c:v>651.0</c:v>
                </c:pt>
                <c:pt idx="1697">
                  <c:v>652.0</c:v>
                </c:pt>
                <c:pt idx="1698">
                  <c:v>653.0</c:v>
                </c:pt>
                <c:pt idx="1699">
                  <c:v>653.0</c:v>
                </c:pt>
                <c:pt idx="1700">
                  <c:v>653.0</c:v>
                </c:pt>
                <c:pt idx="1701">
                  <c:v>653.0</c:v>
                </c:pt>
                <c:pt idx="1702">
                  <c:v>653.0</c:v>
                </c:pt>
                <c:pt idx="1703">
                  <c:v>653.0</c:v>
                </c:pt>
                <c:pt idx="1704">
                  <c:v>654.0</c:v>
                </c:pt>
                <c:pt idx="1705">
                  <c:v>655.0</c:v>
                </c:pt>
                <c:pt idx="1706">
                  <c:v>655.0</c:v>
                </c:pt>
                <c:pt idx="1707">
                  <c:v>655.0</c:v>
                </c:pt>
                <c:pt idx="1708">
                  <c:v>655.0</c:v>
                </c:pt>
                <c:pt idx="1709">
                  <c:v>655.0</c:v>
                </c:pt>
                <c:pt idx="1710">
                  <c:v>656.0</c:v>
                </c:pt>
                <c:pt idx="1711">
                  <c:v>656.0</c:v>
                </c:pt>
                <c:pt idx="1712">
                  <c:v>656.0</c:v>
                </c:pt>
                <c:pt idx="1713">
                  <c:v>657.0</c:v>
                </c:pt>
                <c:pt idx="1714">
                  <c:v>658.0</c:v>
                </c:pt>
                <c:pt idx="1715">
                  <c:v>659.0</c:v>
                </c:pt>
                <c:pt idx="1716">
                  <c:v>660.0</c:v>
                </c:pt>
                <c:pt idx="1717">
                  <c:v>660.0</c:v>
                </c:pt>
                <c:pt idx="1718">
                  <c:v>660.0</c:v>
                </c:pt>
                <c:pt idx="1719">
                  <c:v>660.0</c:v>
                </c:pt>
                <c:pt idx="1720">
                  <c:v>660.0</c:v>
                </c:pt>
                <c:pt idx="1721">
                  <c:v>660.0</c:v>
                </c:pt>
                <c:pt idx="1722">
                  <c:v>660.0</c:v>
                </c:pt>
                <c:pt idx="1723">
                  <c:v>660.0</c:v>
                </c:pt>
                <c:pt idx="1724">
                  <c:v>661.0</c:v>
                </c:pt>
                <c:pt idx="1725">
                  <c:v>661.0</c:v>
                </c:pt>
                <c:pt idx="1726">
                  <c:v>661.0</c:v>
                </c:pt>
                <c:pt idx="1727">
                  <c:v>661.0</c:v>
                </c:pt>
                <c:pt idx="1728">
                  <c:v>661.0</c:v>
                </c:pt>
                <c:pt idx="1729">
                  <c:v>662.0</c:v>
                </c:pt>
                <c:pt idx="1730">
                  <c:v>662.0</c:v>
                </c:pt>
                <c:pt idx="1731">
                  <c:v>662.0</c:v>
                </c:pt>
                <c:pt idx="1732">
                  <c:v>663.0</c:v>
                </c:pt>
                <c:pt idx="1733">
                  <c:v>664.0</c:v>
                </c:pt>
                <c:pt idx="1734">
                  <c:v>665.0</c:v>
                </c:pt>
                <c:pt idx="1735">
                  <c:v>666.0</c:v>
                </c:pt>
                <c:pt idx="1736">
                  <c:v>666.0</c:v>
                </c:pt>
                <c:pt idx="1737">
                  <c:v>666.0</c:v>
                </c:pt>
                <c:pt idx="1738">
                  <c:v>667.0</c:v>
                </c:pt>
                <c:pt idx="1739">
                  <c:v>668.0</c:v>
                </c:pt>
                <c:pt idx="1740">
                  <c:v>668.0</c:v>
                </c:pt>
                <c:pt idx="1741">
                  <c:v>668.0</c:v>
                </c:pt>
                <c:pt idx="1742">
                  <c:v>668.0</c:v>
                </c:pt>
                <c:pt idx="1743">
                  <c:v>668.0</c:v>
                </c:pt>
                <c:pt idx="1744">
                  <c:v>668.0</c:v>
                </c:pt>
                <c:pt idx="1745">
                  <c:v>668.0</c:v>
                </c:pt>
                <c:pt idx="1746">
                  <c:v>668.0</c:v>
                </c:pt>
                <c:pt idx="1747">
                  <c:v>668.0</c:v>
                </c:pt>
                <c:pt idx="1748">
                  <c:v>668.0</c:v>
                </c:pt>
                <c:pt idx="1749">
                  <c:v>669.0</c:v>
                </c:pt>
                <c:pt idx="1750">
                  <c:v>670.0</c:v>
                </c:pt>
                <c:pt idx="1751">
                  <c:v>671.0</c:v>
                </c:pt>
                <c:pt idx="1752">
                  <c:v>671.0</c:v>
                </c:pt>
                <c:pt idx="1753">
                  <c:v>672.0</c:v>
                </c:pt>
                <c:pt idx="1754">
                  <c:v>673.0</c:v>
                </c:pt>
                <c:pt idx="1755">
                  <c:v>674.0</c:v>
                </c:pt>
                <c:pt idx="1756">
                  <c:v>674.0</c:v>
                </c:pt>
                <c:pt idx="1757">
                  <c:v>674.0</c:v>
                </c:pt>
                <c:pt idx="1758">
                  <c:v>674.0</c:v>
                </c:pt>
                <c:pt idx="1759">
                  <c:v>674.0</c:v>
                </c:pt>
                <c:pt idx="1760">
                  <c:v>675.0</c:v>
                </c:pt>
                <c:pt idx="1761">
                  <c:v>676.0</c:v>
                </c:pt>
                <c:pt idx="1762">
                  <c:v>676.0</c:v>
                </c:pt>
                <c:pt idx="1763">
                  <c:v>677.0</c:v>
                </c:pt>
                <c:pt idx="1764">
                  <c:v>678.0</c:v>
                </c:pt>
                <c:pt idx="1765">
                  <c:v>679.0</c:v>
                </c:pt>
                <c:pt idx="1766">
                  <c:v>680.0</c:v>
                </c:pt>
                <c:pt idx="1767">
                  <c:v>680.0</c:v>
                </c:pt>
                <c:pt idx="1768">
                  <c:v>681.0</c:v>
                </c:pt>
                <c:pt idx="1769">
                  <c:v>682.0</c:v>
                </c:pt>
                <c:pt idx="1770">
                  <c:v>682.0</c:v>
                </c:pt>
                <c:pt idx="1771">
                  <c:v>682.0</c:v>
                </c:pt>
                <c:pt idx="1772">
                  <c:v>683.0</c:v>
                </c:pt>
                <c:pt idx="1773">
                  <c:v>684.0</c:v>
                </c:pt>
                <c:pt idx="1774">
                  <c:v>685.0</c:v>
                </c:pt>
                <c:pt idx="1775">
                  <c:v>686.0</c:v>
                </c:pt>
                <c:pt idx="1776">
                  <c:v>687.0</c:v>
                </c:pt>
                <c:pt idx="1777">
                  <c:v>688.0</c:v>
                </c:pt>
                <c:pt idx="1778">
                  <c:v>689.0</c:v>
                </c:pt>
                <c:pt idx="1779">
                  <c:v>690.0</c:v>
                </c:pt>
                <c:pt idx="1780">
                  <c:v>691.0</c:v>
                </c:pt>
                <c:pt idx="1781">
                  <c:v>692.0</c:v>
                </c:pt>
                <c:pt idx="1782">
                  <c:v>693.0</c:v>
                </c:pt>
                <c:pt idx="1783">
                  <c:v>693.0</c:v>
                </c:pt>
                <c:pt idx="1784">
                  <c:v>694.0</c:v>
                </c:pt>
                <c:pt idx="1785">
                  <c:v>695.0</c:v>
                </c:pt>
                <c:pt idx="1786">
                  <c:v>696.0</c:v>
                </c:pt>
                <c:pt idx="1787">
                  <c:v>696.0</c:v>
                </c:pt>
                <c:pt idx="1788">
                  <c:v>697.0</c:v>
                </c:pt>
                <c:pt idx="1789">
                  <c:v>697.0</c:v>
                </c:pt>
                <c:pt idx="1790">
                  <c:v>698.0</c:v>
                </c:pt>
                <c:pt idx="1791">
                  <c:v>698.0</c:v>
                </c:pt>
                <c:pt idx="1792">
                  <c:v>698.0</c:v>
                </c:pt>
                <c:pt idx="1793">
                  <c:v>699.0</c:v>
                </c:pt>
                <c:pt idx="1794">
                  <c:v>699.0</c:v>
                </c:pt>
                <c:pt idx="1795">
                  <c:v>700.0</c:v>
                </c:pt>
                <c:pt idx="1796">
                  <c:v>701.0</c:v>
                </c:pt>
                <c:pt idx="1797">
                  <c:v>701.0</c:v>
                </c:pt>
                <c:pt idx="1798">
                  <c:v>702.0</c:v>
                </c:pt>
                <c:pt idx="1799">
                  <c:v>702.0</c:v>
                </c:pt>
                <c:pt idx="1800">
                  <c:v>702.0</c:v>
                </c:pt>
                <c:pt idx="1801">
                  <c:v>703.0</c:v>
                </c:pt>
                <c:pt idx="1802">
                  <c:v>704.0</c:v>
                </c:pt>
                <c:pt idx="1803">
                  <c:v>705.0</c:v>
                </c:pt>
                <c:pt idx="1804">
                  <c:v>706.0</c:v>
                </c:pt>
                <c:pt idx="1805">
                  <c:v>707.0</c:v>
                </c:pt>
                <c:pt idx="1806">
                  <c:v>707.0</c:v>
                </c:pt>
                <c:pt idx="1807">
                  <c:v>707.0</c:v>
                </c:pt>
                <c:pt idx="1808">
                  <c:v>707.0</c:v>
                </c:pt>
                <c:pt idx="1809">
                  <c:v>707.0</c:v>
                </c:pt>
                <c:pt idx="1810">
                  <c:v>708.0</c:v>
                </c:pt>
                <c:pt idx="1811">
                  <c:v>708.0</c:v>
                </c:pt>
                <c:pt idx="1812">
                  <c:v>708.0</c:v>
                </c:pt>
                <c:pt idx="1813">
                  <c:v>709.0</c:v>
                </c:pt>
                <c:pt idx="1814">
                  <c:v>709.0</c:v>
                </c:pt>
                <c:pt idx="1815">
                  <c:v>710.0</c:v>
                </c:pt>
                <c:pt idx="1816">
                  <c:v>710.0</c:v>
                </c:pt>
                <c:pt idx="1817">
                  <c:v>710.0</c:v>
                </c:pt>
                <c:pt idx="1818">
                  <c:v>710.0</c:v>
                </c:pt>
                <c:pt idx="1819">
                  <c:v>710.0</c:v>
                </c:pt>
                <c:pt idx="1820">
                  <c:v>710.0</c:v>
                </c:pt>
                <c:pt idx="1821">
                  <c:v>710.0</c:v>
                </c:pt>
                <c:pt idx="1822">
                  <c:v>710.0</c:v>
                </c:pt>
                <c:pt idx="1823">
                  <c:v>710.0</c:v>
                </c:pt>
                <c:pt idx="1824">
                  <c:v>711.0</c:v>
                </c:pt>
                <c:pt idx="1825">
                  <c:v>711.0</c:v>
                </c:pt>
                <c:pt idx="1826">
                  <c:v>711.0</c:v>
                </c:pt>
                <c:pt idx="1827">
                  <c:v>711.0</c:v>
                </c:pt>
                <c:pt idx="1828">
                  <c:v>712.0</c:v>
                </c:pt>
                <c:pt idx="1829">
                  <c:v>712.0</c:v>
                </c:pt>
                <c:pt idx="1830">
                  <c:v>712.0</c:v>
                </c:pt>
                <c:pt idx="1831">
                  <c:v>713.0</c:v>
                </c:pt>
                <c:pt idx="1832">
                  <c:v>713.0</c:v>
                </c:pt>
                <c:pt idx="1833">
                  <c:v>713.0</c:v>
                </c:pt>
                <c:pt idx="1834">
                  <c:v>714.0</c:v>
                </c:pt>
                <c:pt idx="1835">
                  <c:v>715.0</c:v>
                </c:pt>
                <c:pt idx="1836">
                  <c:v>715.0</c:v>
                </c:pt>
                <c:pt idx="1837">
                  <c:v>715.0</c:v>
                </c:pt>
                <c:pt idx="1838">
                  <c:v>716.0</c:v>
                </c:pt>
                <c:pt idx="1839">
                  <c:v>717.0</c:v>
                </c:pt>
                <c:pt idx="1840">
                  <c:v>718.0</c:v>
                </c:pt>
                <c:pt idx="1841">
                  <c:v>718.0</c:v>
                </c:pt>
                <c:pt idx="1842">
                  <c:v>718.0</c:v>
                </c:pt>
                <c:pt idx="1843">
                  <c:v>718.0</c:v>
                </c:pt>
                <c:pt idx="1844">
                  <c:v>718.0</c:v>
                </c:pt>
                <c:pt idx="1845">
                  <c:v>719.0</c:v>
                </c:pt>
                <c:pt idx="1846">
                  <c:v>720.0</c:v>
                </c:pt>
                <c:pt idx="1847">
                  <c:v>721.0</c:v>
                </c:pt>
                <c:pt idx="1848">
                  <c:v>721.0</c:v>
                </c:pt>
                <c:pt idx="1849">
                  <c:v>722.0</c:v>
                </c:pt>
                <c:pt idx="1850">
                  <c:v>723.0</c:v>
                </c:pt>
                <c:pt idx="1851">
                  <c:v>724.0</c:v>
                </c:pt>
                <c:pt idx="1852">
                  <c:v>724.0</c:v>
                </c:pt>
                <c:pt idx="1853">
                  <c:v>724.0</c:v>
                </c:pt>
                <c:pt idx="1854">
                  <c:v>724.0</c:v>
                </c:pt>
                <c:pt idx="1855">
                  <c:v>724.0</c:v>
                </c:pt>
                <c:pt idx="1856">
                  <c:v>725.0</c:v>
                </c:pt>
                <c:pt idx="1857">
                  <c:v>726.0</c:v>
                </c:pt>
                <c:pt idx="1858">
                  <c:v>727.0</c:v>
                </c:pt>
                <c:pt idx="1859">
                  <c:v>727.0</c:v>
                </c:pt>
                <c:pt idx="1860">
                  <c:v>728.0</c:v>
                </c:pt>
                <c:pt idx="1861">
                  <c:v>728.0</c:v>
                </c:pt>
                <c:pt idx="1862">
                  <c:v>729.0</c:v>
                </c:pt>
                <c:pt idx="1863">
                  <c:v>729.0</c:v>
                </c:pt>
                <c:pt idx="1864">
                  <c:v>730.0</c:v>
                </c:pt>
                <c:pt idx="1865">
                  <c:v>730.0</c:v>
                </c:pt>
                <c:pt idx="1866">
                  <c:v>730.0</c:v>
                </c:pt>
                <c:pt idx="1867">
                  <c:v>731.0</c:v>
                </c:pt>
                <c:pt idx="1868">
                  <c:v>732.0</c:v>
                </c:pt>
                <c:pt idx="1869">
                  <c:v>733.0</c:v>
                </c:pt>
                <c:pt idx="1870">
                  <c:v>734.0</c:v>
                </c:pt>
                <c:pt idx="1871">
                  <c:v>735.0</c:v>
                </c:pt>
                <c:pt idx="1872">
                  <c:v>735.0</c:v>
                </c:pt>
                <c:pt idx="1873">
                  <c:v>735.0</c:v>
                </c:pt>
                <c:pt idx="1874">
                  <c:v>736.0</c:v>
                </c:pt>
                <c:pt idx="1875">
                  <c:v>736.0</c:v>
                </c:pt>
                <c:pt idx="1876">
                  <c:v>736.0</c:v>
                </c:pt>
                <c:pt idx="1877">
                  <c:v>736.0</c:v>
                </c:pt>
                <c:pt idx="1878">
                  <c:v>736.0</c:v>
                </c:pt>
                <c:pt idx="1879">
                  <c:v>736.0</c:v>
                </c:pt>
                <c:pt idx="1880">
                  <c:v>736.0</c:v>
                </c:pt>
                <c:pt idx="1881">
                  <c:v>736.0</c:v>
                </c:pt>
                <c:pt idx="1882">
                  <c:v>736.0</c:v>
                </c:pt>
                <c:pt idx="1883">
                  <c:v>736.0</c:v>
                </c:pt>
                <c:pt idx="1884">
                  <c:v>736.0</c:v>
                </c:pt>
                <c:pt idx="1885">
                  <c:v>736.0</c:v>
                </c:pt>
                <c:pt idx="1886">
                  <c:v>736.0</c:v>
                </c:pt>
                <c:pt idx="1887">
                  <c:v>736.0</c:v>
                </c:pt>
                <c:pt idx="1888">
                  <c:v>736.0</c:v>
                </c:pt>
                <c:pt idx="1889">
                  <c:v>736.0</c:v>
                </c:pt>
                <c:pt idx="1890">
                  <c:v>736.0</c:v>
                </c:pt>
                <c:pt idx="1891">
                  <c:v>737.0</c:v>
                </c:pt>
                <c:pt idx="1892">
                  <c:v>737.0</c:v>
                </c:pt>
                <c:pt idx="1893">
                  <c:v>738.0</c:v>
                </c:pt>
                <c:pt idx="1894">
                  <c:v>739.0</c:v>
                </c:pt>
                <c:pt idx="1895">
                  <c:v>740.0</c:v>
                </c:pt>
                <c:pt idx="1896">
                  <c:v>740.0</c:v>
                </c:pt>
                <c:pt idx="1897">
                  <c:v>740.0</c:v>
                </c:pt>
                <c:pt idx="1898">
                  <c:v>740.0</c:v>
                </c:pt>
                <c:pt idx="1899">
                  <c:v>740.0</c:v>
                </c:pt>
                <c:pt idx="1900">
                  <c:v>740.0</c:v>
                </c:pt>
                <c:pt idx="1901">
                  <c:v>741.0</c:v>
                </c:pt>
                <c:pt idx="1902">
                  <c:v>742.0</c:v>
                </c:pt>
                <c:pt idx="1903">
                  <c:v>743.0</c:v>
                </c:pt>
                <c:pt idx="1904">
                  <c:v>744.0</c:v>
                </c:pt>
                <c:pt idx="1905">
                  <c:v>744.0</c:v>
                </c:pt>
                <c:pt idx="1906">
                  <c:v>745.0</c:v>
                </c:pt>
                <c:pt idx="1907">
                  <c:v>745.0</c:v>
                </c:pt>
                <c:pt idx="1908">
                  <c:v>745.0</c:v>
                </c:pt>
                <c:pt idx="1909">
                  <c:v>745.0</c:v>
                </c:pt>
                <c:pt idx="1910">
                  <c:v>745.0</c:v>
                </c:pt>
                <c:pt idx="1911">
                  <c:v>746.0</c:v>
                </c:pt>
                <c:pt idx="1912">
                  <c:v>746.0</c:v>
                </c:pt>
                <c:pt idx="1913">
                  <c:v>747.0</c:v>
                </c:pt>
                <c:pt idx="1914">
                  <c:v>747.0</c:v>
                </c:pt>
                <c:pt idx="1915">
                  <c:v>747.0</c:v>
                </c:pt>
                <c:pt idx="1916">
                  <c:v>747.0</c:v>
                </c:pt>
                <c:pt idx="1917">
                  <c:v>747.0</c:v>
                </c:pt>
                <c:pt idx="1918">
                  <c:v>747.0</c:v>
                </c:pt>
                <c:pt idx="1919">
                  <c:v>747.0</c:v>
                </c:pt>
                <c:pt idx="1920">
                  <c:v>747.0</c:v>
                </c:pt>
                <c:pt idx="1921">
                  <c:v>747.0</c:v>
                </c:pt>
                <c:pt idx="1922">
                  <c:v>747.0</c:v>
                </c:pt>
                <c:pt idx="1923">
                  <c:v>747.0</c:v>
                </c:pt>
                <c:pt idx="1924">
                  <c:v>747.0</c:v>
                </c:pt>
                <c:pt idx="1925">
                  <c:v>747.0</c:v>
                </c:pt>
                <c:pt idx="1926">
                  <c:v>747.0</c:v>
                </c:pt>
                <c:pt idx="1927">
                  <c:v>747.0</c:v>
                </c:pt>
                <c:pt idx="1928">
                  <c:v>747.0</c:v>
                </c:pt>
                <c:pt idx="1929">
                  <c:v>748.0</c:v>
                </c:pt>
                <c:pt idx="1930">
                  <c:v>748.0</c:v>
                </c:pt>
                <c:pt idx="1931">
                  <c:v>748.0</c:v>
                </c:pt>
                <c:pt idx="1932">
                  <c:v>748.0</c:v>
                </c:pt>
                <c:pt idx="1933">
                  <c:v>749.0</c:v>
                </c:pt>
                <c:pt idx="1934">
                  <c:v>750.0</c:v>
                </c:pt>
                <c:pt idx="1935">
                  <c:v>750.0</c:v>
                </c:pt>
                <c:pt idx="1936">
                  <c:v>751.0</c:v>
                </c:pt>
                <c:pt idx="1937">
                  <c:v>752.0</c:v>
                </c:pt>
                <c:pt idx="1938">
                  <c:v>752.0</c:v>
                </c:pt>
                <c:pt idx="1939">
                  <c:v>752.0</c:v>
                </c:pt>
                <c:pt idx="1940">
                  <c:v>752.0</c:v>
                </c:pt>
                <c:pt idx="1941">
                  <c:v>752.0</c:v>
                </c:pt>
                <c:pt idx="1942">
                  <c:v>752.0</c:v>
                </c:pt>
                <c:pt idx="1943">
                  <c:v>752.0</c:v>
                </c:pt>
                <c:pt idx="1944">
                  <c:v>752.0</c:v>
                </c:pt>
                <c:pt idx="1945">
                  <c:v>752.0</c:v>
                </c:pt>
                <c:pt idx="1946">
                  <c:v>752.0</c:v>
                </c:pt>
                <c:pt idx="1947">
                  <c:v>752.0</c:v>
                </c:pt>
                <c:pt idx="1948">
                  <c:v>753.0</c:v>
                </c:pt>
                <c:pt idx="1949">
                  <c:v>754.0</c:v>
                </c:pt>
                <c:pt idx="1950">
                  <c:v>755.0</c:v>
                </c:pt>
                <c:pt idx="1951">
                  <c:v>755.0</c:v>
                </c:pt>
                <c:pt idx="1952">
                  <c:v>755.0</c:v>
                </c:pt>
                <c:pt idx="1953">
                  <c:v>755.0</c:v>
                </c:pt>
                <c:pt idx="1954">
                  <c:v>756.0</c:v>
                </c:pt>
                <c:pt idx="1955">
                  <c:v>756.0</c:v>
                </c:pt>
                <c:pt idx="1956">
                  <c:v>756.0</c:v>
                </c:pt>
                <c:pt idx="1957">
                  <c:v>757.0</c:v>
                </c:pt>
                <c:pt idx="1958">
                  <c:v>758.0</c:v>
                </c:pt>
                <c:pt idx="1959">
                  <c:v>759.0</c:v>
                </c:pt>
                <c:pt idx="1960">
                  <c:v>760.0</c:v>
                </c:pt>
                <c:pt idx="1961">
                  <c:v>760.0</c:v>
                </c:pt>
                <c:pt idx="1962">
                  <c:v>760.0</c:v>
                </c:pt>
                <c:pt idx="1963">
                  <c:v>761.0</c:v>
                </c:pt>
                <c:pt idx="1964">
                  <c:v>761.0</c:v>
                </c:pt>
                <c:pt idx="1965">
                  <c:v>761.0</c:v>
                </c:pt>
                <c:pt idx="1966">
                  <c:v>761.0</c:v>
                </c:pt>
                <c:pt idx="1967">
                  <c:v>762.0</c:v>
                </c:pt>
                <c:pt idx="1968">
                  <c:v>762.0</c:v>
                </c:pt>
                <c:pt idx="1969">
                  <c:v>762.0</c:v>
                </c:pt>
                <c:pt idx="1970">
                  <c:v>762.0</c:v>
                </c:pt>
                <c:pt idx="1971">
                  <c:v>762.0</c:v>
                </c:pt>
                <c:pt idx="1972">
                  <c:v>762.0</c:v>
                </c:pt>
                <c:pt idx="1973">
                  <c:v>762.0</c:v>
                </c:pt>
                <c:pt idx="1974">
                  <c:v>762.0</c:v>
                </c:pt>
                <c:pt idx="1975">
                  <c:v>762.0</c:v>
                </c:pt>
                <c:pt idx="1976">
                  <c:v>762.0</c:v>
                </c:pt>
                <c:pt idx="1977">
                  <c:v>762.0</c:v>
                </c:pt>
                <c:pt idx="1978">
                  <c:v>763.0</c:v>
                </c:pt>
                <c:pt idx="1979">
                  <c:v>763.0</c:v>
                </c:pt>
                <c:pt idx="1980">
                  <c:v>764.0</c:v>
                </c:pt>
                <c:pt idx="1981">
                  <c:v>765.0</c:v>
                </c:pt>
                <c:pt idx="1982">
                  <c:v>766.0</c:v>
                </c:pt>
                <c:pt idx="1983">
                  <c:v>767.0</c:v>
                </c:pt>
                <c:pt idx="1984">
                  <c:v>768.0</c:v>
                </c:pt>
                <c:pt idx="1985">
                  <c:v>769.0</c:v>
                </c:pt>
                <c:pt idx="1986">
                  <c:v>770.0</c:v>
                </c:pt>
                <c:pt idx="1987">
                  <c:v>771.0</c:v>
                </c:pt>
                <c:pt idx="1988">
                  <c:v>772.0</c:v>
                </c:pt>
                <c:pt idx="1989">
                  <c:v>773.0</c:v>
                </c:pt>
                <c:pt idx="1990">
                  <c:v>774.0</c:v>
                </c:pt>
                <c:pt idx="1991">
                  <c:v>775.0</c:v>
                </c:pt>
                <c:pt idx="1992">
                  <c:v>776.0</c:v>
                </c:pt>
                <c:pt idx="1993">
                  <c:v>777.0</c:v>
                </c:pt>
                <c:pt idx="1994">
                  <c:v>778.0</c:v>
                </c:pt>
                <c:pt idx="1995">
                  <c:v>779.0</c:v>
                </c:pt>
                <c:pt idx="1996">
                  <c:v>780.0</c:v>
                </c:pt>
                <c:pt idx="1997">
                  <c:v>781.0</c:v>
                </c:pt>
                <c:pt idx="1998">
                  <c:v>782.0</c:v>
                </c:pt>
                <c:pt idx="1999">
                  <c:v>783.0</c:v>
                </c:pt>
                <c:pt idx="2000">
                  <c:v>784.0</c:v>
                </c:pt>
                <c:pt idx="2001">
                  <c:v>784.0</c:v>
                </c:pt>
                <c:pt idx="2002">
                  <c:v>784.0</c:v>
                </c:pt>
                <c:pt idx="2003">
                  <c:v>785.0</c:v>
                </c:pt>
                <c:pt idx="2004">
                  <c:v>785.0</c:v>
                </c:pt>
                <c:pt idx="2005">
                  <c:v>785.0</c:v>
                </c:pt>
                <c:pt idx="2006">
                  <c:v>786.0</c:v>
                </c:pt>
                <c:pt idx="2007">
                  <c:v>786.0</c:v>
                </c:pt>
                <c:pt idx="2008">
                  <c:v>786.0</c:v>
                </c:pt>
                <c:pt idx="2009">
                  <c:v>786.0</c:v>
                </c:pt>
                <c:pt idx="2010">
                  <c:v>787.0</c:v>
                </c:pt>
                <c:pt idx="2011">
                  <c:v>788.0</c:v>
                </c:pt>
                <c:pt idx="2012">
                  <c:v>788.0</c:v>
                </c:pt>
                <c:pt idx="2013">
                  <c:v>788.0</c:v>
                </c:pt>
                <c:pt idx="2014">
                  <c:v>789.0</c:v>
                </c:pt>
                <c:pt idx="2015">
                  <c:v>790.0</c:v>
                </c:pt>
                <c:pt idx="2016">
                  <c:v>791.0</c:v>
                </c:pt>
                <c:pt idx="2017">
                  <c:v>791.0</c:v>
                </c:pt>
                <c:pt idx="2018">
                  <c:v>791.0</c:v>
                </c:pt>
                <c:pt idx="2019">
                  <c:v>791.0</c:v>
                </c:pt>
                <c:pt idx="2020">
                  <c:v>791.0</c:v>
                </c:pt>
                <c:pt idx="2021">
                  <c:v>791.0</c:v>
                </c:pt>
                <c:pt idx="2022">
                  <c:v>791.0</c:v>
                </c:pt>
                <c:pt idx="2023">
                  <c:v>791.0</c:v>
                </c:pt>
                <c:pt idx="2024">
                  <c:v>791.0</c:v>
                </c:pt>
                <c:pt idx="2025">
                  <c:v>791.0</c:v>
                </c:pt>
                <c:pt idx="2026">
                  <c:v>791.0</c:v>
                </c:pt>
                <c:pt idx="2027">
                  <c:v>791.0</c:v>
                </c:pt>
                <c:pt idx="2028">
                  <c:v>791.0</c:v>
                </c:pt>
                <c:pt idx="2029">
                  <c:v>792.0</c:v>
                </c:pt>
                <c:pt idx="2030">
                  <c:v>792.0</c:v>
                </c:pt>
                <c:pt idx="2031">
                  <c:v>792.0</c:v>
                </c:pt>
                <c:pt idx="2032">
                  <c:v>793.0</c:v>
                </c:pt>
                <c:pt idx="2033">
                  <c:v>793.0</c:v>
                </c:pt>
                <c:pt idx="2034">
                  <c:v>794.0</c:v>
                </c:pt>
                <c:pt idx="2035">
                  <c:v>794.0</c:v>
                </c:pt>
                <c:pt idx="2036">
                  <c:v>794.0</c:v>
                </c:pt>
                <c:pt idx="2037">
                  <c:v>794.0</c:v>
                </c:pt>
                <c:pt idx="2038">
                  <c:v>794.0</c:v>
                </c:pt>
                <c:pt idx="2039">
                  <c:v>795.0</c:v>
                </c:pt>
                <c:pt idx="2040">
                  <c:v>795.0</c:v>
                </c:pt>
                <c:pt idx="2041">
                  <c:v>795.0</c:v>
                </c:pt>
                <c:pt idx="2042">
                  <c:v>795.0</c:v>
                </c:pt>
                <c:pt idx="2043">
                  <c:v>795.0</c:v>
                </c:pt>
                <c:pt idx="2044">
                  <c:v>795.0</c:v>
                </c:pt>
                <c:pt idx="2045">
                  <c:v>795.0</c:v>
                </c:pt>
                <c:pt idx="2046">
                  <c:v>795.0</c:v>
                </c:pt>
                <c:pt idx="2047">
                  <c:v>795.0</c:v>
                </c:pt>
                <c:pt idx="2048">
                  <c:v>796.0</c:v>
                </c:pt>
                <c:pt idx="2049">
                  <c:v>797.0</c:v>
                </c:pt>
                <c:pt idx="2050">
                  <c:v>797.0</c:v>
                </c:pt>
                <c:pt idx="2051">
                  <c:v>797.0</c:v>
                </c:pt>
                <c:pt idx="2052">
                  <c:v>798.0</c:v>
                </c:pt>
                <c:pt idx="2053">
                  <c:v>798.0</c:v>
                </c:pt>
                <c:pt idx="2054">
                  <c:v>798.0</c:v>
                </c:pt>
                <c:pt idx="2055">
                  <c:v>798.0</c:v>
                </c:pt>
                <c:pt idx="2056">
                  <c:v>798.0</c:v>
                </c:pt>
                <c:pt idx="2057">
                  <c:v>798.0</c:v>
                </c:pt>
                <c:pt idx="2058">
                  <c:v>798.0</c:v>
                </c:pt>
                <c:pt idx="2059">
                  <c:v>798.0</c:v>
                </c:pt>
                <c:pt idx="2060">
                  <c:v>799.0</c:v>
                </c:pt>
                <c:pt idx="2061">
                  <c:v>799.0</c:v>
                </c:pt>
                <c:pt idx="2062">
                  <c:v>799.0</c:v>
                </c:pt>
                <c:pt idx="2063">
                  <c:v>799.0</c:v>
                </c:pt>
                <c:pt idx="2064">
                  <c:v>799.0</c:v>
                </c:pt>
                <c:pt idx="2065">
                  <c:v>800.0</c:v>
                </c:pt>
                <c:pt idx="2066">
                  <c:v>800.0</c:v>
                </c:pt>
                <c:pt idx="2067">
                  <c:v>800.0</c:v>
                </c:pt>
                <c:pt idx="2068">
                  <c:v>801.0</c:v>
                </c:pt>
                <c:pt idx="2069">
                  <c:v>801.0</c:v>
                </c:pt>
                <c:pt idx="2070">
                  <c:v>802.0</c:v>
                </c:pt>
                <c:pt idx="2071">
                  <c:v>802.0</c:v>
                </c:pt>
                <c:pt idx="2072">
                  <c:v>803.0</c:v>
                </c:pt>
                <c:pt idx="2073">
                  <c:v>804.0</c:v>
                </c:pt>
                <c:pt idx="2074">
                  <c:v>804.0</c:v>
                </c:pt>
                <c:pt idx="2075">
                  <c:v>804.0</c:v>
                </c:pt>
                <c:pt idx="2076">
                  <c:v>804.0</c:v>
                </c:pt>
                <c:pt idx="2077">
                  <c:v>804.0</c:v>
                </c:pt>
                <c:pt idx="2078">
                  <c:v>804.0</c:v>
                </c:pt>
                <c:pt idx="2079">
                  <c:v>804.0</c:v>
                </c:pt>
                <c:pt idx="2080">
                  <c:v>804.0</c:v>
                </c:pt>
                <c:pt idx="2081">
                  <c:v>805.0</c:v>
                </c:pt>
                <c:pt idx="2082">
                  <c:v>805.0</c:v>
                </c:pt>
                <c:pt idx="2083">
                  <c:v>805.0</c:v>
                </c:pt>
                <c:pt idx="2084">
                  <c:v>805.0</c:v>
                </c:pt>
                <c:pt idx="2085">
                  <c:v>806.0</c:v>
                </c:pt>
                <c:pt idx="2086">
                  <c:v>806.0</c:v>
                </c:pt>
                <c:pt idx="2087">
                  <c:v>806.0</c:v>
                </c:pt>
                <c:pt idx="2088">
                  <c:v>807.0</c:v>
                </c:pt>
                <c:pt idx="2089">
                  <c:v>808.0</c:v>
                </c:pt>
                <c:pt idx="2090">
                  <c:v>809.0</c:v>
                </c:pt>
                <c:pt idx="2091">
                  <c:v>810.0</c:v>
                </c:pt>
                <c:pt idx="2092">
                  <c:v>811.0</c:v>
                </c:pt>
                <c:pt idx="2093">
                  <c:v>812.0</c:v>
                </c:pt>
                <c:pt idx="2094">
                  <c:v>813.0</c:v>
                </c:pt>
                <c:pt idx="2095">
                  <c:v>813.0</c:v>
                </c:pt>
                <c:pt idx="2096">
                  <c:v>814.0</c:v>
                </c:pt>
                <c:pt idx="2097">
                  <c:v>815.0</c:v>
                </c:pt>
                <c:pt idx="2098">
                  <c:v>816.0</c:v>
                </c:pt>
                <c:pt idx="2099">
                  <c:v>817.0</c:v>
                </c:pt>
                <c:pt idx="2100">
                  <c:v>817.0</c:v>
                </c:pt>
                <c:pt idx="2101">
                  <c:v>817.0</c:v>
                </c:pt>
                <c:pt idx="2102">
                  <c:v>817.0</c:v>
                </c:pt>
                <c:pt idx="2103">
                  <c:v>817.0</c:v>
                </c:pt>
                <c:pt idx="2104">
                  <c:v>817.0</c:v>
                </c:pt>
                <c:pt idx="2105">
                  <c:v>817.0</c:v>
                </c:pt>
                <c:pt idx="2106">
                  <c:v>818.0</c:v>
                </c:pt>
                <c:pt idx="2107">
                  <c:v>818.0</c:v>
                </c:pt>
                <c:pt idx="2108">
                  <c:v>819.0</c:v>
                </c:pt>
                <c:pt idx="2109">
                  <c:v>820.0</c:v>
                </c:pt>
                <c:pt idx="2110">
                  <c:v>820.0</c:v>
                </c:pt>
                <c:pt idx="2111">
                  <c:v>820.0</c:v>
                </c:pt>
                <c:pt idx="2112">
                  <c:v>820.0</c:v>
                </c:pt>
                <c:pt idx="2113">
                  <c:v>820.0</c:v>
                </c:pt>
                <c:pt idx="2114">
                  <c:v>821.0</c:v>
                </c:pt>
                <c:pt idx="2115">
                  <c:v>821.0</c:v>
                </c:pt>
                <c:pt idx="2116">
                  <c:v>821.0</c:v>
                </c:pt>
                <c:pt idx="2117">
                  <c:v>821.0</c:v>
                </c:pt>
                <c:pt idx="2118">
                  <c:v>821.0</c:v>
                </c:pt>
                <c:pt idx="2119">
                  <c:v>821.0</c:v>
                </c:pt>
                <c:pt idx="2120">
                  <c:v>821.0</c:v>
                </c:pt>
                <c:pt idx="2121">
                  <c:v>821.0</c:v>
                </c:pt>
                <c:pt idx="2122">
                  <c:v>822.0</c:v>
                </c:pt>
                <c:pt idx="2123">
                  <c:v>822.0</c:v>
                </c:pt>
                <c:pt idx="2124">
                  <c:v>822.0</c:v>
                </c:pt>
                <c:pt idx="2125">
                  <c:v>823.0</c:v>
                </c:pt>
                <c:pt idx="2126">
                  <c:v>823.0</c:v>
                </c:pt>
                <c:pt idx="2127">
                  <c:v>823.0</c:v>
                </c:pt>
                <c:pt idx="2128">
                  <c:v>824.0</c:v>
                </c:pt>
                <c:pt idx="2129">
                  <c:v>825.0</c:v>
                </c:pt>
                <c:pt idx="2130">
                  <c:v>826.0</c:v>
                </c:pt>
                <c:pt idx="2131">
                  <c:v>826.0</c:v>
                </c:pt>
                <c:pt idx="2132">
                  <c:v>826.0</c:v>
                </c:pt>
                <c:pt idx="2133">
                  <c:v>827.0</c:v>
                </c:pt>
                <c:pt idx="2134">
                  <c:v>827.0</c:v>
                </c:pt>
                <c:pt idx="2135">
                  <c:v>828.0</c:v>
                </c:pt>
                <c:pt idx="2136">
                  <c:v>828.0</c:v>
                </c:pt>
                <c:pt idx="2137">
                  <c:v>829.0</c:v>
                </c:pt>
                <c:pt idx="2138">
                  <c:v>829.0</c:v>
                </c:pt>
                <c:pt idx="2139">
                  <c:v>830.0</c:v>
                </c:pt>
                <c:pt idx="2140">
                  <c:v>830.0</c:v>
                </c:pt>
                <c:pt idx="2141">
                  <c:v>831.0</c:v>
                </c:pt>
                <c:pt idx="2142">
                  <c:v>832.0</c:v>
                </c:pt>
                <c:pt idx="2143">
                  <c:v>832.0</c:v>
                </c:pt>
                <c:pt idx="2144">
                  <c:v>832.0</c:v>
                </c:pt>
                <c:pt idx="2145">
                  <c:v>833.0</c:v>
                </c:pt>
                <c:pt idx="2146">
                  <c:v>834.0</c:v>
                </c:pt>
                <c:pt idx="2147">
                  <c:v>835.0</c:v>
                </c:pt>
                <c:pt idx="2148">
                  <c:v>836.0</c:v>
                </c:pt>
                <c:pt idx="2149">
                  <c:v>836.0</c:v>
                </c:pt>
                <c:pt idx="2150">
                  <c:v>836.0</c:v>
                </c:pt>
                <c:pt idx="2151">
                  <c:v>837.0</c:v>
                </c:pt>
                <c:pt idx="2152">
                  <c:v>838.0</c:v>
                </c:pt>
                <c:pt idx="2153">
                  <c:v>838.0</c:v>
                </c:pt>
                <c:pt idx="2154">
                  <c:v>839.0</c:v>
                </c:pt>
                <c:pt idx="2155">
                  <c:v>839.0</c:v>
                </c:pt>
                <c:pt idx="2156">
                  <c:v>840.0</c:v>
                </c:pt>
                <c:pt idx="2157">
                  <c:v>841.0</c:v>
                </c:pt>
                <c:pt idx="2158">
                  <c:v>841.0</c:v>
                </c:pt>
                <c:pt idx="2159">
                  <c:v>841.0</c:v>
                </c:pt>
                <c:pt idx="2160">
                  <c:v>841.0</c:v>
                </c:pt>
                <c:pt idx="2161">
                  <c:v>841.0</c:v>
                </c:pt>
                <c:pt idx="2162">
                  <c:v>841.0</c:v>
                </c:pt>
                <c:pt idx="2163">
                  <c:v>841.0</c:v>
                </c:pt>
                <c:pt idx="2164">
                  <c:v>841.0</c:v>
                </c:pt>
                <c:pt idx="2165">
                  <c:v>841.0</c:v>
                </c:pt>
                <c:pt idx="2166">
                  <c:v>841.0</c:v>
                </c:pt>
                <c:pt idx="2167">
                  <c:v>841.0</c:v>
                </c:pt>
                <c:pt idx="2168">
                  <c:v>842.0</c:v>
                </c:pt>
                <c:pt idx="2169">
                  <c:v>843.0</c:v>
                </c:pt>
                <c:pt idx="2170">
                  <c:v>843.0</c:v>
                </c:pt>
                <c:pt idx="2171">
                  <c:v>843.0</c:v>
                </c:pt>
                <c:pt idx="2172">
                  <c:v>843.0</c:v>
                </c:pt>
                <c:pt idx="2173">
                  <c:v>843.0</c:v>
                </c:pt>
                <c:pt idx="2174">
                  <c:v>843.0</c:v>
                </c:pt>
                <c:pt idx="2175">
                  <c:v>844.0</c:v>
                </c:pt>
                <c:pt idx="2176">
                  <c:v>845.0</c:v>
                </c:pt>
                <c:pt idx="2177">
                  <c:v>845.0</c:v>
                </c:pt>
                <c:pt idx="2178">
                  <c:v>845.0</c:v>
                </c:pt>
                <c:pt idx="2179">
                  <c:v>845.0</c:v>
                </c:pt>
                <c:pt idx="2180">
                  <c:v>845.0</c:v>
                </c:pt>
                <c:pt idx="2181">
                  <c:v>845.0</c:v>
                </c:pt>
                <c:pt idx="2182">
                  <c:v>846.0</c:v>
                </c:pt>
                <c:pt idx="2183">
                  <c:v>846.0</c:v>
                </c:pt>
                <c:pt idx="2184">
                  <c:v>846.0</c:v>
                </c:pt>
                <c:pt idx="2185">
                  <c:v>846.0</c:v>
                </c:pt>
                <c:pt idx="2186">
                  <c:v>846.0</c:v>
                </c:pt>
                <c:pt idx="2187">
                  <c:v>846.0</c:v>
                </c:pt>
                <c:pt idx="2188">
                  <c:v>846.0</c:v>
                </c:pt>
                <c:pt idx="2189">
                  <c:v>846.0</c:v>
                </c:pt>
                <c:pt idx="2190">
                  <c:v>846.0</c:v>
                </c:pt>
                <c:pt idx="2191">
                  <c:v>846.0</c:v>
                </c:pt>
                <c:pt idx="2192">
                  <c:v>846.0</c:v>
                </c:pt>
                <c:pt idx="2193">
                  <c:v>846.0</c:v>
                </c:pt>
                <c:pt idx="2194">
                  <c:v>846.0</c:v>
                </c:pt>
                <c:pt idx="2195">
                  <c:v>846.0</c:v>
                </c:pt>
                <c:pt idx="2196">
                  <c:v>846.0</c:v>
                </c:pt>
                <c:pt idx="2197">
                  <c:v>847.0</c:v>
                </c:pt>
                <c:pt idx="2198">
                  <c:v>847.0</c:v>
                </c:pt>
                <c:pt idx="2199">
                  <c:v>847.0</c:v>
                </c:pt>
                <c:pt idx="2200">
                  <c:v>847.0</c:v>
                </c:pt>
                <c:pt idx="2201">
                  <c:v>847.0</c:v>
                </c:pt>
                <c:pt idx="2202">
                  <c:v>847.0</c:v>
                </c:pt>
                <c:pt idx="2203">
                  <c:v>847.0</c:v>
                </c:pt>
                <c:pt idx="2204">
                  <c:v>847.0</c:v>
                </c:pt>
                <c:pt idx="2205">
                  <c:v>847.0</c:v>
                </c:pt>
                <c:pt idx="2206">
                  <c:v>847.0</c:v>
                </c:pt>
                <c:pt idx="2207">
                  <c:v>847.0</c:v>
                </c:pt>
                <c:pt idx="2208">
                  <c:v>847.0</c:v>
                </c:pt>
                <c:pt idx="2209">
                  <c:v>847.0</c:v>
                </c:pt>
                <c:pt idx="2210">
                  <c:v>847.0</c:v>
                </c:pt>
                <c:pt idx="2211">
                  <c:v>847.0</c:v>
                </c:pt>
                <c:pt idx="2212">
                  <c:v>847.0</c:v>
                </c:pt>
                <c:pt idx="2213">
                  <c:v>847.0</c:v>
                </c:pt>
                <c:pt idx="2214">
                  <c:v>847.0</c:v>
                </c:pt>
                <c:pt idx="2215">
                  <c:v>847.0</c:v>
                </c:pt>
                <c:pt idx="2216">
                  <c:v>847.0</c:v>
                </c:pt>
                <c:pt idx="2217">
                  <c:v>847.0</c:v>
                </c:pt>
                <c:pt idx="2218">
                  <c:v>847.0</c:v>
                </c:pt>
                <c:pt idx="2219">
                  <c:v>847.0</c:v>
                </c:pt>
                <c:pt idx="2220">
                  <c:v>847.0</c:v>
                </c:pt>
                <c:pt idx="2221">
                  <c:v>847.0</c:v>
                </c:pt>
                <c:pt idx="2222">
                  <c:v>847.0</c:v>
                </c:pt>
                <c:pt idx="2223">
                  <c:v>848.0</c:v>
                </c:pt>
                <c:pt idx="2224">
                  <c:v>848.0</c:v>
                </c:pt>
                <c:pt idx="2225">
                  <c:v>849.0</c:v>
                </c:pt>
                <c:pt idx="2226">
                  <c:v>849.0</c:v>
                </c:pt>
                <c:pt idx="2227">
                  <c:v>849.0</c:v>
                </c:pt>
                <c:pt idx="2228">
                  <c:v>849.0</c:v>
                </c:pt>
                <c:pt idx="2229">
                  <c:v>849.0</c:v>
                </c:pt>
                <c:pt idx="2230">
                  <c:v>850.0</c:v>
                </c:pt>
                <c:pt idx="2231">
                  <c:v>851.0</c:v>
                </c:pt>
                <c:pt idx="2232">
                  <c:v>851.0</c:v>
                </c:pt>
                <c:pt idx="2233">
                  <c:v>852.0</c:v>
                </c:pt>
                <c:pt idx="2234">
                  <c:v>852.0</c:v>
                </c:pt>
                <c:pt idx="2235">
                  <c:v>853.0</c:v>
                </c:pt>
                <c:pt idx="2236">
                  <c:v>854.0</c:v>
                </c:pt>
                <c:pt idx="2237">
                  <c:v>855.0</c:v>
                </c:pt>
                <c:pt idx="2238">
                  <c:v>856.0</c:v>
                </c:pt>
                <c:pt idx="2239">
                  <c:v>856.0</c:v>
                </c:pt>
                <c:pt idx="2240">
                  <c:v>857.0</c:v>
                </c:pt>
                <c:pt idx="2241">
                  <c:v>857.0</c:v>
                </c:pt>
                <c:pt idx="2242">
                  <c:v>857.0</c:v>
                </c:pt>
                <c:pt idx="2243">
                  <c:v>858.0</c:v>
                </c:pt>
                <c:pt idx="2244">
                  <c:v>858.0</c:v>
                </c:pt>
                <c:pt idx="2245">
                  <c:v>858.0</c:v>
                </c:pt>
                <c:pt idx="2246">
                  <c:v>859.0</c:v>
                </c:pt>
                <c:pt idx="2247">
                  <c:v>860.0</c:v>
                </c:pt>
                <c:pt idx="2248">
                  <c:v>861.0</c:v>
                </c:pt>
                <c:pt idx="2249">
                  <c:v>861.0</c:v>
                </c:pt>
                <c:pt idx="2250">
                  <c:v>861.0</c:v>
                </c:pt>
                <c:pt idx="2251">
                  <c:v>861.0</c:v>
                </c:pt>
                <c:pt idx="2252">
                  <c:v>862.0</c:v>
                </c:pt>
                <c:pt idx="2253">
                  <c:v>863.0</c:v>
                </c:pt>
                <c:pt idx="2254">
                  <c:v>864.0</c:v>
                </c:pt>
                <c:pt idx="2255">
                  <c:v>864.0</c:v>
                </c:pt>
                <c:pt idx="2256">
                  <c:v>864.0</c:v>
                </c:pt>
                <c:pt idx="2257">
                  <c:v>865.0</c:v>
                </c:pt>
                <c:pt idx="2258">
                  <c:v>865.0</c:v>
                </c:pt>
                <c:pt idx="2259">
                  <c:v>865.0</c:v>
                </c:pt>
                <c:pt idx="2260">
                  <c:v>865.0</c:v>
                </c:pt>
                <c:pt idx="2261">
                  <c:v>865.0</c:v>
                </c:pt>
                <c:pt idx="2262">
                  <c:v>865.0</c:v>
                </c:pt>
                <c:pt idx="2263">
                  <c:v>865.0</c:v>
                </c:pt>
                <c:pt idx="2264">
                  <c:v>865.0</c:v>
                </c:pt>
                <c:pt idx="2265">
                  <c:v>865.0</c:v>
                </c:pt>
                <c:pt idx="2266">
                  <c:v>865.0</c:v>
                </c:pt>
                <c:pt idx="2267">
                  <c:v>866.0</c:v>
                </c:pt>
                <c:pt idx="2268">
                  <c:v>867.0</c:v>
                </c:pt>
                <c:pt idx="2269">
                  <c:v>867.0</c:v>
                </c:pt>
                <c:pt idx="2270">
                  <c:v>867.0</c:v>
                </c:pt>
                <c:pt idx="2271">
                  <c:v>867.0</c:v>
                </c:pt>
                <c:pt idx="2272">
                  <c:v>867.0</c:v>
                </c:pt>
                <c:pt idx="2273">
                  <c:v>867.0</c:v>
                </c:pt>
                <c:pt idx="2274">
                  <c:v>867.0</c:v>
                </c:pt>
                <c:pt idx="2275">
                  <c:v>868.0</c:v>
                </c:pt>
                <c:pt idx="2276">
                  <c:v>869.0</c:v>
                </c:pt>
                <c:pt idx="2277">
                  <c:v>869.0</c:v>
                </c:pt>
                <c:pt idx="2278">
                  <c:v>870.0</c:v>
                </c:pt>
                <c:pt idx="2279">
                  <c:v>871.0</c:v>
                </c:pt>
                <c:pt idx="2280">
                  <c:v>872.0</c:v>
                </c:pt>
                <c:pt idx="2281">
                  <c:v>873.0</c:v>
                </c:pt>
                <c:pt idx="2282">
                  <c:v>874.0</c:v>
                </c:pt>
                <c:pt idx="2283">
                  <c:v>875.0</c:v>
                </c:pt>
                <c:pt idx="2284">
                  <c:v>875.0</c:v>
                </c:pt>
                <c:pt idx="2285">
                  <c:v>876.0</c:v>
                </c:pt>
                <c:pt idx="2286">
                  <c:v>877.0</c:v>
                </c:pt>
                <c:pt idx="2287">
                  <c:v>877.0</c:v>
                </c:pt>
                <c:pt idx="2288">
                  <c:v>877.0</c:v>
                </c:pt>
                <c:pt idx="2289">
                  <c:v>878.0</c:v>
                </c:pt>
                <c:pt idx="2290">
                  <c:v>879.0</c:v>
                </c:pt>
                <c:pt idx="2291">
                  <c:v>880.0</c:v>
                </c:pt>
                <c:pt idx="2292">
                  <c:v>880.0</c:v>
                </c:pt>
                <c:pt idx="2293">
                  <c:v>880.0</c:v>
                </c:pt>
                <c:pt idx="2294">
                  <c:v>881.0</c:v>
                </c:pt>
                <c:pt idx="2295">
                  <c:v>881.0</c:v>
                </c:pt>
                <c:pt idx="2296">
                  <c:v>881.0</c:v>
                </c:pt>
                <c:pt idx="2297">
                  <c:v>881.0</c:v>
                </c:pt>
                <c:pt idx="2298">
                  <c:v>882.0</c:v>
                </c:pt>
                <c:pt idx="2299">
                  <c:v>883.0</c:v>
                </c:pt>
                <c:pt idx="2300">
                  <c:v>884.0</c:v>
                </c:pt>
                <c:pt idx="2301">
                  <c:v>885.0</c:v>
                </c:pt>
                <c:pt idx="2302">
                  <c:v>885.0</c:v>
                </c:pt>
                <c:pt idx="2303">
                  <c:v>885.0</c:v>
                </c:pt>
                <c:pt idx="2304">
                  <c:v>885.0</c:v>
                </c:pt>
                <c:pt idx="2305">
                  <c:v>885.0</c:v>
                </c:pt>
                <c:pt idx="2306">
                  <c:v>885.0</c:v>
                </c:pt>
                <c:pt idx="2307">
                  <c:v>886.0</c:v>
                </c:pt>
                <c:pt idx="2308">
                  <c:v>886.0</c:v>
                </c:pt>
                <c:pt idx="2309">
                  <c:v>887.0</c:v>
                </c:pt>
                <c:pt idx="2310">
                  <c:v>888.0</c:v>
                </c:pt>
                <c:pt idx="2311">
                  <c:v>888.0</c:v>
                </c:pt>
                <c:pt idx="2312">
                  <c:v>888.0</c:v>
                </c:pt>
                <c:pt idx="2313">
                  <c:v>888.0</c:v>
                </c:pt>
                <c:pt idx="2314">
                  <c:v>888.0</c:v>
                </c:pt>
                <c:pt idx="2315">
                  <c:v>889.0</c:v>
                </c:pt>
                <c:pt idx="2316">
                  <c:v>889.0</c:v>
                </c:pt>
                <c:pt idx="2317">
                  <c:v>889.0</c:v>
                </c:pt>
                <c:pt idx="2318">
                  <c:v>890.0</c:v>
                </c:pt>
                <c:pt idx="2319">
                  <c:v>891.0</c:v>
                </c:pt>
                <c:pt idx="2320">
                  <c:v>892.0</c:v>
                </c:pt>
                <c:pt idx="2321">
                  <c:v>892.0</c:v>
                </c:pt>
                <c:pt idx="2322">
                  <c:v>892.0</c:v>
                </c:pt>
                <c:pt idx="2323">
                  <c:v>892.0</c:v>
                </c:pt>
                <c:pt idx="2324">
                  <c:v>892.0</c:v>
                </c:pt>
                <c:pt idx="2325">
                  <c:v>892.0</c:v>
                </c:pt>
                <c:pt idx="2326">
                  <c:v>893.0</c:v>
                </c:pt>
                <c:pt idx="2327">
                  <c:v>893.0</c:v>
                </c:pt>
                <c:pt idx="2328">
                  <c:v>893.0</c:v>
                </c:pt>
                <c:pt idx="2329">
                  <c:v>894.0</c:v>
                </c:pt>
                <c:pt idx="2330">
                  <c:v>894.0</c:v>
                </c:pt>
                <c:pt idx="2331">
                  <c:v>894.0</c:v>
                </c:pt>
                <c:pt idx="2332">
                  <c:v>894.0</c:v>
                </c:pt>
                <c:pt idx="2333">
                  <c:v>894.0</c:v>
                </c:pt>
                <c:pt idx="2334">
                  <c:v>895.0</c:v>
                </c:pt>
                <c:pt idx="2335">
                  <c:v>895.0</c:v>
                </c:pt>
                <c:pt idx="2336">
                  <c:v>895.0</c:v>
                </c:pt>
                <c:pt idx="2337">
                  <c:v>895.0</c:v>
                </c:pt>
                <c:pt idx="2338">
                  <c:v>896.0</c:v>
                </c:pt>
                <c:pt idx="2339">
                  <c:v>897.0</c:v>
                </c:pt>
                <c:pt idx="2340">
                  <c:v>897.0</c:v>
                </c:pt>
                <c:pt idx="2341">
                  <c:v>898.0</c:v>
                </c:pt>
                <c:pt idx="2342">
                  <c:v>899.0</c:v>
                </c:pt>
                <c:pt idx="2343">
                  <c:v>899.0</c:v>
                </c:pt>
                <c:pt idx="2344">
                  <c:v>900.0</c:v>
                </c:pt>
                <c:pt idx="2345">
                  <c:v>900.0</c:v>
                </c:pt>
                <c:pt idx="2346">
                  <c:v>900.0</c:v>
                </c:pt>
                <c:pt idx="2347">
                  <c:v>901.0</c:v>
                </c:pt>
                <c:pt idx="2348">
                  <c:v>902.0</c:v>
                </c:pt>
                <c:pt idx="2349">
                  <c:v>902.0</c:v>
                </c:pt>
                <c:pt idx="2350">
                  <c:v>902.0</c:v>
                </c:pt>
                <c:pt idx="2351">
                  <c:v>902.0</c:v>
                </c:pt>
                <c:pt idx="2352">
                  <c:v>903.0</c:v>
                </c:pt>
                <c:pt idx="2353">
                  <c:v>904.0</c:v>
                </c:pt>
                <c:pt idx="2354">
                  <c:v>905.0</c:v>
                </c:pt>
                <c:pt idx="2355">
                  <c:v>906.0</c:v>
                </c:pt>
                <c:pt idx="2356">
                  <c:v>907.0</c:v>
                </c:pt>
                <c:pt idx="2357">
                  <c:v>908.0</c:v>
                </c:pt>
                <c:pt idx="2358">
                  <c:v>909.0</c:v>
                </c:pt>
                <c:pt idx="2359">
                  <c:v>910.0</c:v>
                </c:pt>
                <c:pt idx="2360">
                  <c:v>911.0</c:v>
                </c:pt>
                <c:pt idx="2361">
                  <c:v>912.0</c:v>
                </c:pt>
                <c:pt idx="2362">
                  <c:v>913.0</c:v>
                </c:pt>
                <c:pt idx="2363">
                  <c:v>914.0</c:v>
                </c:pt>
                <c:pt idx="2364">
                  <c:v>915.0</c:v>
                </c:pt>
                <c:pt idx="2365">
                  <c:v>916.0</c:v>
                </c:pt>
                <c:pt idx="2366">
                  <c:v>917.0</c:v>
                </c:pt>
                <c:pt idx="2367">
                  <c:v>918.0</c:v>
                </c:pt>
                <c:pt idx="2368">
                  <c:v>919.0</c:v>
                </c:pt>
                <c:pt idx="2369">
                  <c:v>920.0</c:v>
                </c:pt>
                <c:pt idx="2370">
                  <c:v>920.0</c:v>
                </c:pt>
                <c:pt idx="2371">
                  <c:v>921.0</c:v>
                </c:pt>
                <c:pt idx="2372">
                  <c:v>922.0</c:v>
                </c:pt>
                <c:pt idx="2373">
                  <c:v>922.0</c:v>
                </c:pt>
                <c:pt idx="2374">
                  <c:v>923.0</c:v>
                </c:pt>
                <c:pt idx="2375">
                  <c:v>923.0</c:v>
                </c:pt>
                <c:pt idx="2376">
                  <c:v>923.0</c:v>
                </c:pt>
                <c:pt idx="2377">
                  <c:v>923.0</c:v>
                </c:pt>
                <c:pt idx="2378">
                  <c:v>923.0</c:v>
                </c:pt>
                <c:pt idx="2379">
                  <c:v>923.0</c:v>
                </c:pt>
                <c:pt idx="2380">
                  <c:v>923.0</c:v>
                </c:pt>
                <c:pt idx="2381">
                  <c:v>923.0</c:v>
                </c:pt>
                <c:pt idx="2382">
                  <c:v>924.0</c:v>
                </c:pt>
                <c:pt idx="2383">
                  <c:v>924.0</c:v>
                </c:pt>
                <c:pt idx="2384">
                  <c:v>924.0</c:v>
                </c:pt>
                <c:pt idx="2385">
                  <c:v>924.0</c:v>
                </c:pt>
                <c:pt idx="2386">
                  <c:v>924.0</c:v>
                </c:pt>
                <c:pt idx="2387">
                  <c:v>925.0</c:v>
                </c:pt>
                <c:pt idx="2388">
                  <c:v>926.0</c:v>
                </c:pt>
                <c:pt idx="2389">
                  <c:v>927.0</c:v>
                </c:pt>
                <c:pt idx="2390">
                  <c:v>928.0</c:v>
                </c:pt>
                <c:pt idx="2391">
                  <c:v>929.0</c:v>
                </c:pt>
                <c:pt idx="2392">
                  <c:v>929.0</c:v>
                </c:pt>
                <c:pt idx="2393">
                  <c:v>930.0</c:v>
                </c:pt>
                <c:pt idx="2394">
                  <c:v>931.0</c:v>
                </c:pt>
                <c:pt idx="2395">
                  <c:v>931.0</c:v>
                </c:pt>
                <c:pt idx="2396">
                  <c:v>931.0</c:v>
                </c:pt>
                <c:pt idx="2397">
                  <c:v>932.0</c:v>
                </c:pt>
                <c:pt idx="2398">
                  <c:v>933.0</c:v>
                </c:pt>
                <c:pt idx="2399">
                  <c:v>933.0</c:v>
                </c:pt>
                <c:pt idx="2400">
                  <c:v>934.0</c:v>
                </c:pt>
                <c:pt idx="2401">
                  <c:v>934.0</c:v>
                </c:pt>
                <c:pt idx="2402">
                  <c:v>934.0</c:v>
                </c:pt>
                <c:pt idx="2403">
                  <c:v>934.0</c:v>
                </c:pt>
                <c:pt idx="2404">
                  <c:v>934.0</c:v>
                </c:pt>
                <c:pt idx="2405">
                  <c:v>935.0</c:v>
                </c:pt>
                <c:pt idx="2406">
                  <c:v>936.0</c:v>
                </c:pt>
                <c:pt idx="2407">
                  <c:v>937.0</c:v>
                </c:pt>
                <c:pt idx="2408">
                  <c:v>937.0</c:v>
                </c:pt>
                <c:pt idx="2409">
                  <c:v>937.0</c:v>
                </c:pt>
                <c:pt idx="2410">
                  <c:v>937.0</c:v>
                </c:pt>
                <c:pt idx="2411">
                  <c:v>938.0</c:v>
                </c:pt>
                <c:pt idx="2412">
                  <c:v>938.0</c:v>
                </c:pt>
                <c:pt idx="2413">
                  <c:v>938.0</c:v>
                </c:pt>
                <c:pt idx="2414">
                  <c:v>939.0</c:v>
                </c:pt>
                <c:pt idx="2415">
                  <c:v>940.0</c:v>
                </c:pt>
                <c:pt idx="2416">
                  <c:v>940.0</c:v>
                </c:pt>
                <c:pt idx="2417">
                  <c:v>941.0</c:v>
                </c:pt>
                <c:pt idx="2418">
                  <c:v>942.0</c:v>
                </c:pt>
                <c:pt idx="2419">
                  <c:v>943.0</c:v>
                </c:pt>
                <c:pt idx="2420">
                  <c:v>944.0</c:v>
                </c:pt>
                <c:pt idx="2421">
                  <c:v>945.0</c:v>
                </c:pt>
                <c:pt idx="2422">
                  <c:v>946.0</c:v>
                </c:pt>
                <c:pt idx="2423">
                  <c:v>947.0</c:v>
                </c:pt>
                <c:pt idx="2424">
                  <c:v>947.0</c:v>
                </c:pt>
                <c:pt idx="2425">
                  <c:v>947.0</c:v>
                </c:pt>
                <c:pt idx="2426">
                  <c:v>947.0</c:v>
                </c:pt>
                <c:pt idx="2427">
                  <c:v>947.0</c:v>
                </c:pt>
                <c:pt idx="2428">
                  <c:v>948.0</c:v>
                </c:pt>
                <c:pt idx="2429">
                  <c:v>948.0</c:v>
                </c:pt>
                <c:pt idx="2430">
                  <c:v>949.0</c:v>
                </c:pt>
                <c:pt idx="2431">
                  <c:v>949.0</c:v>
                </c:pt>
                <c:pt idx="2432">
                  <c:v>949.0</c:v>
                </c:pt>
                <c:pt idx="2433">
                  <c:v>950.0</c:v>
                </c:pt>
                <c:pt idx="2434">
                  <c:v>950.0</c:v>
                </c:pt>
                <c:pt idx="2435">
                  <c:v>951.0</c:v>
                </c:pt>
                <c:pt idx="2436">
                  <c:v>952.0</c:v>
                </c:pt>
                <c:pt idx="2437">
                  <c:v>953.0</c:v>
                </c:pt>
                <c:pt idx="2438">
                  <c:v>953.0</c:v>
                </c:pt>
                <c:pt idx="2439">
                  <c:v>954.0</c:v>
                </c:pt>
                <c:pt idx="2440">
                  <c:v>955.0</c:v>
                </c:pt>
                <c:pt idx="2441">
                  <c:v>956.0</c:v>
                </c:pt>
                <c:pt idx="2442">
                  <c:v>956.0</c:v>
                </c:pt>
                <c:pt idx="2443">
                  <c:v>956.0</c:v>
                </c:pt>
                <c:pt idx="2444">
                  <c:v>956.0</c:v>
                </c:pt>
                <c:pt idx="2445">
                  <c:v>957.0</c:v>
                </c:pt>
                <c:pt idx="2446">
                  <c:v>958.0</c:v>
                </c:pt>
                <c:pt idx="2447">
                  <c:v>959.0</c:v>
                </c:pt>
                <c:pt idx="2448">
                  <c:v>959.0</c:v>
                </c:pt>
                <c:pt idx="2449">
                  <c:v>960.0</c:v>
                </c:pt>
                <c:pt idx="2450">
                  <c:v>961.0</c:v>
                </c:pt>
                <c:pt idx="2451">
                  <c:v>961.0</c:v>
                </c:pt>
                <c:pt idx="2452">
                  <c:v>961.0</c:v>
                </c:pt>
                <c:pt idx="2453">
                  <c:v>962.0</c:v>
                </c:pt>
                <c:pt idx="2454">
                  <c:v>962.0</c:v>
                </c:pt>
                <c:pt idx="2455">
                  <c:v>962.0</c:v>
                </c:pt>
                <c:pt idx="2456">
                  <c:v>962.0</c:v>
                </c:pt>
                <c:pt idx="2457">
                  <c:v>962.0</c:v>
                </c:pt>
                <c:pt idx="2458">
                  <c:v>962.0</c:v>
                </c:pt>
                <c:pt idx="2459">
                  <c:v>962.0</c:v>
                </c:pt>
                <c:pt idx="2460">
                  <c:v>962.0</c:v>
                </c:pt>
                <c:pt idx="2461">
                  <c:v>962.0</c:v>
                </c:pt>
                <c:pt idx="2462">
                  <c:v>963.0</c:v>
                </c:pt>
                <c:pt idx="2463">
                  <c:v>964.0</c:v>
                </c:pt>
                <c:pt idx="2464">
                  <c:v>964.0</c:v>
                </c:pt>
                <c:pt idx="2465">
                  <c:v>964.0</c:v>
                </c:pt>
                <c:pt idx="2466">
                  <c:v>964.0</c:v>
                </c:pt>
                <c:pt idx="2467">
                  <c:v>965.0</c:v>
                </c:pt>
                <c:pt idx="2468">
                  <c:v>965.0</c:v>
                </c:pt>
                <c:pt idx="2469">
                  <c:v>965.0</c:v>
                </c:pt>
                <c:pt idx="2470">
                  <c:v>966.0</c:v>
                </c:pt>
                <c:pt idx="2471">
                  <c:v>967.0</c:v>
                </c:pt>
                <c:pt idx="2472">
                  <c:v>967.0</c:v>
                </c:pt>
                <c:pt idx="2473">
                  <c:v>967.0</c:v>
                </c:pt>
                <c:pt idx="2474">
                  <c:v>968.0</c:v>
                </c:pt>
                <c:pt idx="2475">
                  <c:v>968.0</c:v>
                </c:pt>
                <c:pt idx="2476">
                  <c:v>969.0</c:v>
                </c:pt>
                <c:pt idx="2477">
                  <c:v>969.0</c:v>
                </c:pt>
                <c:pt idx="2478">
                  <c:v>969.0</c:v>
                </c:pt>
                <c:pt idx="2479">
                  <c:v>970.0</c:v>
                </c:pt>
                <c:pt idx="2480">
                  <c:v>971.0</c:v>
                </c:pt>
                <c:pt idx="2481">
                  <c:v>972.0</c:v>
                </c:pt>
                <c:pt idx="2482">
                  <c:v>973.0</c:v>
                </c:pt>
                <c:pt idx="2483">
                  <c:v>974.0</c:v>
                </c:pt>
                <c:pt idx="2484">
                  <c:v>975.0</c:v>
                </c:pt>
                <c:pt idx="2485">
                  <c:v>976.0</c:v>
                </c:pt>
                <c:pt idx="2486">
                  <c:v>977.0</c:v>
                </c:pt>
                <c:pt idx="2487">
                  <c:v>978.0</c:v>
                </c:pt>
                <c:pt idx="2488">
                  <c:v>979.0</c:v>
                </c:pt>
                <c:pt idx="2489">
                  <c:v>980.0</c:v>
                </c:pt>
                <c:pt idx="2490">
                  <c:v>981.0</c:v>
                </c:pt>
                <c:pt idx="2491">
                  <c:v>982.0</c:v>
                </c:pt>
                <c:pt idx="2492">
                  <c:v>982.0</c:v>
                </c:pt>
                <c:pt idx="2493">
                  <c:v>982.0</c:v>
                </c:pt>
                <c:pt idx="2494">
                  <c:v>983.0</c:v>
                </c:pt>
                <c:pt idx="2495">
                  <c:v>984.0</c:v>
                </c:pt>
                <c:pt idx="2496">
                  <c:v>984.0</c:v>
                </c:pt>
                <c:pt idx="2497">
                  <c:v>985.0</c:v>
                </c:pt>
                <c:pt idx="2498">
                  <c:v>985.0</c:v>
                </c:pt>
                <c:pt idx="2499">
                  <c:v>986.0</c:v>
                </c:pt>
                <c:pt idx="2500">
                  <c:v>987.0</c:v>
                </c:pt>
                <c:pt idx="2501">
                  <c:v>987.0</c:v>
                </c:pt>
                <c:pt idx="2502">
                  <c:v>987.0</c:v>
                </c:pt>
                <c:pt idx="2503">
                  <c:v>987.0</c:v>
                </c:pt>
                <c:pt idx="2504">
                  <c:v>988.0</c:v>
                </c:pt>
                <c:pt idx="2505">
                  <c:v>989.0</c:v>
                </c:pt>
                <c:pt idx="2506">
                  <c:v>989.0</c:v>
                </c:pt>
                <c:pt idx="2507">
                  <c:v>989.0</c:v>
                </c:pt>
                <c:pt idx="2508">
                  <c:v>990.0</c:v>
                </c:pt>
                <c:pt idx="2509">
                  <c:v>990.0</c:v>
                </c:pt>
                <c:pt idx="2510">
                  <c:v>991.0</c:v>
                </c:pt>
                <c:pt idx="2511">
                  <c:v>992.0</c:v>
                </c:pt>
                <c:pt idx="2512">
                  <c:v>992.0</c:v>
                </c:pt>
                <c:pt idx="2513">
                  <c:v>993.0</c:v>
                </c:pt>
                <c:pt idx="2514">
                  <c:v>994.0</c:v>
                </c:pt>
                <c:pt idx="2515">
                  <c:v>994.0</c:v>
                </c:pt>
                <c:pt idx="2516">
                  <c:v>995.0</c:v>
                </c:pt>
                <c:pt idx="2517">
                  <c:v>995.0</c:v>
                </c:pt>
                <c:pt idx="2518">
                  <c:v>995.0</c:v>
                </c:pt>
                <c:pt idx="2519">
                  <c:v>995.0</c:v>
                </c:pt>
                <c:pt idx="2520">
                  <c:v>995.0</c:v>
                </c:pt>
                <c:pt idx="2521">
                  <c:v>995.0</c:v>
                </c:pt>
                <c:pt idx="2522">
                  <c:v>995.0</c:v>
                </c:pt>
                <c:pt idx="2523">
                  <c:v>996.0</c:v>
                </c:pt>
                <c:pt idx="2524">
                  <c:v>996.0</c:v>
                </c:pt>
                <c:pt idx="2525">
                  <c:v>997.0</c:v>
                </c:pt>
                <c:pt idx="2526">
                  <c:v>997.0</c:v>
                </c:pt>
                <c:pt idx="2527">
                  <c:v>997.0</c:v>
                </c:pt>
                <c:pt idx="2528">
                  <c:v>998.0</c:v>
                </c:pt>
                <c:pt idx="2529">
                  <c:v>999.0</c:v>
                </c:pt>
                <c:pt idx="2530">
                  <c:v>999.0</c:v>
                </c:pt>
                <c:pt idx="2531">
                  <c:v>999.0</c:v>
                </c:pt>
                <c:pt idx="2532">
                  <c:v>999.0</c:v>
                </c:pt>
                <c:pt idx="2533">
                  <c:v>999.0</c:v>
                </c:pt>
                <c:pt idx="2534">
                  <c:v>1000.0</c:v>
                </c:pt>
                <c:pt idx="2535">
                  <c:v>1000.0</c:v>
                </c:pt>
                <c:pt idx="2536">
                  <c:v>1000.0</c:v>
                </c:pt>
                <c:pt idx="2537">
                  <c:v>1000.0</c:v>
                </c:pt>
                <c:pt idx="2538">
                  <c:v>1000.0</c:v>
                </c:pt>
                <c:pt idx="2539">
                  <c:v>1000.0</c:v>
                </c:pt>
                <c:pt idx="2540">
                  <c:v>1000.0</c:v>
                </c:pt>
                <c:pt idx="2541">
                  <c:v>1000.0</c:v>
                </c:pt>
                <c:pt idx="2542">
                  <c:v>1000.0</c:v>
                </c:pt>
                <c:pt idx="2543">
                  <c:v>1000.0</c:v>
                </c:pt>
                <c:pt idx="2544">
                  <c:v>1000.0</c:v>
                </c:pt>
                <c:pt idx="2545">
                  <c:v>1000.0</c:v>
                </c:pt>
                <c:pt idx="2546">
                  <c:v>1001.0</c:v>
                </c:pt>
                <c:pt idx="2547">
                  <c:v>1002.0</c:v>
                </c:pt>
                <c:pt idx="2548">
                  <c:v>1003.0</c:v>
                </c:pt>
                <c:pt idx="2549">
                  <c:v>1004.0</c:v>
                </c:pt>
                <c:pt idx="2550">
                  <c:v>1004.0</c:v>
                </c:pt>
                <c:pt idx="2551">
                  <c:v>1004.0</c:v>
                </c:pt>
                <c:pt idx="2552">
                  <c:v>1004.0</c:v>
                </c:pt>
                <c:pt idx="2553">
                  <c:v>1005.0</c:v>
                </c:pt>
                <c:pt idx="2554">
                  <c:v>1005.0</c:v>
                </c:pt>
                <c:pt idx="2555">
                  <c:v>1006.0</c:v>
                </c:pt>
                <c:pt idx="2556">
                  <c:v>1006.0</c:v>
                </c:pt>
                <c:pt idx="2557">
                  <c:v>1006.0</c:v>
                </c:pt>
                <c:pt idx="2558">
                  <c:v>1006.0</c:v>
                </c:pt>
                <c:pt idx="2559">
                  <c:v>1006.0</c:v>
                </c:pt>
                <c:pt idx="2560">
                  <c:v>1006.0</c:v>
                </c:pt>
                <c:pt idx="2561">
                  <c:v>1006.0</c:v>
                </c:pt>
                <c:pt idx="2562">
                  <c:v>1007.0</c:v>
                </c:pt>
                <c:pt idx="2563">
                  <c:v>1007.0</c:v>
                </c:pt>
                <c:pt idx="2564">
                  <c:v>1007.0</c:v>
                </c:pt>
                <c:pt idx="2565">
                  <c:v>1008.0</c:v>
                </c:pt>
                <c:pt idx="2566">
                  <c:v>1008.0</c:v>
                </c:pt>
                <c:pt idx="2567">
                  <c:v>1008.0</c:v>
                </c:pt>
                <c:pt idx="2568">
                  <c:v>1008.0</c:v>
                </c:pt>
                <c:pt idx="2569">
                  <c:v>1008.0</c:v>
                </c:pt>
                <c:pt idx="2570">
                  <c:v>1009.0</c:v>
                </c:pt>
                <c:pt idx="2571">
                  <c:v>1010.0</c:v>
                </c:pt>
                <c:pt idx="2572">
                  <c:v>1010.0</c:v>
                </c:pt>
                <c:pt idx="2573">
                  <c:v>1010.0</c:v>
                </c:pt>
                <c:pt idx="2574">
                  <c:v>1010.0</c:v>
                </c:pt>
                <c:pt idx="2575">
                  <c:v>1010.0</c:v>
                </c:pt>
                <c:pt idx="2576">
                  <c:v>1010.0</c:v>
                </c:pt>
                <c:pt idx="2577">
                  <c:v>1011.0</c:v>
                </c:pt>
                <c:pt idx="2578">
                  <c:v>1011.0</c:v>
                </c:pt>
                <c:pt idx="2579">
                  <c:v>1011.0</c:v>
                </c:pt>
                <c:pt idx="2580">
                  <c:v>1011.0</c:v>
                </c:pt>
                <c:pt idx="2581">
                  <c:v>1011.0</c:v>
                </c:pt>
                <c:pt idx="2582">
                  <c:v>1011.0</c:v>
                </c:pt>
                <c:pt idx="2583">
                  <c:v>1011.0</c:v>
                </c:pt>
                <c:pt idx="2584">
                  <c:v>1011.0</c:v>
                </c:pt>
                <c:pt idx="2585">
                  <c:v>1011.0</c:v>
                </c:pt>
                <c:pt idx="2586">
                  <c:v>1011.0</c:v>
                </c:pt>
                <c:pt idx="2587">
                  <c:v>1011.0</c:v>
                </c:pt>
                <c:pt idx="2588">
                  <c:v>1012.0</c:v>
                </c:pt>
                <c:pt idx="2589">
                  <c:v>1013.0</c:v>
                </c:pt>
                <c:pt idx="2590">
                  <c:v>1014.0</c:v>
                </c:pt>
                <c:pt idx="2591">
                  <c:v>1015.0</c:v>
                </c:pt>
                <c:pt idx="2592">
                  <c:v>1016.0</c:v>
                </c:pt>
                <c:pt idx="2593">
                  <c:v>1017.0</c:v>
                </c:pt>
                <c:pt idx="2594">
                  <c:v>1018.0</c:v>
                </c:pt>
                <c:pt idx="2595">
                  <c:v>1018.0</c:v>
                </c:pt>
                <c:pt idx="2596">
                  <c:v>1018.0</c:v>
                </c:pt>
                <c:pt idx="2597">
                  <c:v>1018.0</c:v>
                </c:pt>
                <c:pt idx="2598">
                  <c:v>1019.0</c:v>
                </c:pt>
                <c:pt idx="2599">
                  <c:v>1020.0</c:v>
                </c:pt>
                <c:pt idx="2600">
                  <c:v>1021.0</c:v>
                </c:pt>
                <c:pt idx="2601">
                  <c:v>1022.0</c:v>
                </c:pt>
                <c:pt idx="2602">
                  <c:v>1023.0</c:v>
                </c:pt>
                <c:pt idx="2603">
                  <c:v>1024.0</c:v>
                </c:pt>
                <c:pt idx="2604">
                  <c:v>1025.0</c:v>
                </c:pt>
                <c:pt idx="2605">
                  <c:v>1025.0</c:v>
                </c:pt>
                <c:pt idx="2606">
                  <c:v>1026.0</c:v>
                </c:pt>
                <c:pt idx="2607">
                  <c:v>1027.0</c:v>
                </c:pt>
                <c:pt idx="2608">
                  <c:v>1027.0</c:v>
                </c:pt>
                <c:pt idx="2609">
                  <c:v>1027.0</c:v>
                </c:pt>
                <c:pt idx="2610">
                  <c:v>1028.0</c:v>
                </c:pt>
                <c:pt idx="2611">
                  <c:v>1029.0</c:v>
                </c:pt>
                <c:pt idx="2612">
                  <c:v>1030.0</c:v>
                </c:pt>
                <c:pt idx="2613">
                  <c:v>1030.0</c:v>
                </c:pt>
                <c:pt idx="2614">
                  <c:v>1030.0</c:v>
                </c:pt>
                <c:pt idx="2615">
                  <c:v>1030.0</c:v>
                </c:pt>
                <c:pt idx="2616">
                  <c:v>1030.0</c:v>
                </c:pt>
                <c:pt idx="2617">
                  <c:v>1030.0</c:v>
                </c:pt>
                <c:pt idx="2618">
                  <c:v>1030.0</c:v>
                </c:pt>
                <c:pt idx="2619">
                  <c:v>1030.0</c:v>
                </c:pt>
                <c:pt idx="2620">
                  <c:v>1030.0</c:v>
                </c:pt>
                <c:pt idx="2621">
                  <c:v>1031.0</c:v>
                </c:pt>
                <c:pt idx="2622">
                  <c:v>1031.0</c:v>
                </c:pt>
                <c:pt idx="2623">
                  <c:v>1031.0</c:v>
                </c:pt>
                <c:pt idx="2624">
                  <c:v>1031.0</c:v>
                </c:pt>
                <c:pt idx="2625">
                  <c:v>1032.0</c:v>
                </c:pt>
                <c:pt idx="2626">
                  <c:v>1033.0</c:v>
                </c:pt>
                <c:pt idx="2627">
                  <c:v>1034.0</c:v>
                </c:pt>
                <c:pt idx="2628">
                  <c:v>1034.0</c:v>
                </c:pt>
                <c:pt idx="2629">
                  <c:v>1034.0</c:v>
                </c:pt>
                <c:pt idx="2630">
                  <c:v>1034.0</c:v>
                </c:pt>
                <c:pt idx="2631">
                  <c:v>1034.0</c:v>
                </c:pt>
                <c:pt idx="2632">
                  <c:v>1034.0</c:v>
                </c:pt>
                <c:pt idx="2633">
                  <c:v>1035.0</c:v>
                </c:pt>
                <c:pt idx="2634">
                  <c:v>1036.0</c:v>
                </c:pt>
                <c:pt idx="2635">
                  <c:v>1036.0</c:v>
                </c:pt>
                <c:pt idx="2636">
                  <c:v>1036.0</c:v>
                </c:pt>
                <c:pt idx="2637">
                  <c:v>1036.0</c:v>
                </c:pt>
                <c:pt idx="2638">
                  <c:v>1036.0</c:v>
                </c:pt>
                <c:pt idx="2639">
                  <c:v>1036.0</c:v>
                </c:pt>
                <c:pt idx="2640">
                  <c:v>1036.0</c:v>
                </c:pt>
                <c:pt idx="2641">
                  <c:v>1036.0</c:v>
                </c:pt>
                <c:pt idx="2642">
                  <c:v>1036.0</c:v>
                </c:pt>
                <c:pt idx="2643">
                  <c:v>1036.0</c:v>
                </c:pt>
                <c:pt idx="2644">
                  <c:v>1036.0</c:v>
                </c:pt>
                <c:pt idx="2645">
                  <c:v>1036.0</c:v>
                </c:pt>
                <c:pt idx="2646">
                  <c:v>1036.0</c:v>
                </c:pt>
                <c:pt idx="2647">
                  <c:v>1036.0</c:v>
                </c:pt>
                <c:pt idx="2648">
                  <c:v>1036.0</c:v>
                </c:pt>
                <c:pt idx="2649">
                  <c:v>1036.0</c:v>
                </c:pt>
                <c:pt idx="2650">
                  <c:v>1036.0</c:v>
                </c:pt>
                <c:pt idx="2651">
                  <c:v>1036.0</c:v>
                </c:pt>
                <c:pt idx="2652">
                  <c:v>1037.0</c:v>
                </c:pt>
                <c:pt idx="2653">
                  <c:v>1037.0</c:v>
                </c:pt>
                <c:pt idx="2654">
                  <c:v>1037.0</c:v>
                </c:pt>
                <c:pt idx="2655">
                  <c:v>1037.0</c:v>
                </c:pt>
                <c:pt idx="2656">
                  <c:v>1037.0</c:v>
                </c:pt>
                <c:pt idx="2657">
                  <c:v>1037.0</c:v>
                </c:pt>
                <c:pt idx="2658">
                  <c:v>1037.0</c:v>
                </c:pt>
                <c:pt idx="2659">
                  <c:v>1037.0</c:v>
                </c:pt>
                <c:pt idx="2660">
                  <c:v>1038.0</c:v>
                </c:pt>
                <c:pt idx="2661">
                  <c:v>1039.0</c:v>
                </c:pt>
                <c:pt idx="2662">
                  <c:v>1040.0</c:v>
                </c:pt>
                <c:pt idx="2663">
                  <c:v>1040.0</c:v>
                </c:pt>
                <c:pt idx="2664">
                  <c:v>1040.0</c:v>
                </c:pt>
                <c:pt idx="2665">
                  <c:v>1041.0</c:v>
                </c:pt>
                <c:pt idx="2666">
                  <c:v>1042.0</c:v>
                </c:pt>
                <c:pt idx="2667">
                  <c:v>1043.0</c:v>
                </c:pt>
                <c:pt idx="2668">
                  <c:v>1043.0</c:v>
                </c:pt>
                <c:pt idx="2669">
                  <c:v>1043.0</c:v>
                </c:pt>
                <c:pt idx="2670">
                  <c:v>1043.0</c:v>
                </c:pt>
                <c:pt idx="2671">
                  <c:v>1044.0</c:v>
                </c:pt>
                <c:pt idx="2672">
                  <c:v>1044.0</c:v>
                </c:pt>
                <c:pt idx="2673">
                  <c:v>1044.0</c:v>
                </c:pt>
                <c:pt idx="2674">
                  <c:v>1044.0</c:v>
                </c:pt>
                <c:pt idx="2675">
                  <c:v>1044.0</c:v>
                </c:pt>
                <c:pt idx="2676">
                  <c:v>1045.0</c:v>
                </c:pt>
                <c:pt idx="2677">
                  <c:v>1045.0</c:v>
                </c:pt>
                <c:pt idx="2678">
                  <c:v>1045.0</c:v>
                </c:pt>
                <c:pt idx="2679">
                  <c:v>1046.0</c:v>
                </c:pt>
                <c:pt idx="2680">
                  <c:v>1046.0</c:v>
                </c:pt>
                <c:pt idx="2681">
                  <c:v>1047.0</c:v>
                </c:pt>
                <c:pt idx="2682">
                  <c:v>1047.0</c:v>
                </c:pt>
                <c:pt idx="2683">
                  <c:v>1047.0</c:v>
                </c:pt>
                <c:pt idx="2684">
                  <c:v>1048.0</c:v>
                </c:pt>
                <c:pt idx="2685">
                  <c:v>1048.0</c:v>
                </c:pt>
                <c:pt idx="2686">
                  <c:v>1048.0</c:v>
                </c:pt>
                <c:pt idx="2687">
                  <c:v>1048.0</c:v>
                </c:pt>
                <c:pt idx="2688">
                  <c:v>1048.0</c:v>
                </c:pt>
                <c:pt idx="2689">
                  <c:v>1048.0</c:v>
                </c:pt>
                <c:pt idx="2690">
                  <c:v>1049.0</c:v>
                </c:pt>
                <c:pt idx="2691">
                  <c:v>1049.0</c:v>
                </c:pt>
                <c:pt idx="2692">
                  <c:v>1049.0</c:v>
                </c:pt>
                <c:pt idx="2693">
                  <c:v>1050.0</c:v>
                </c:pt>
                <c:pt idx="2694">
                  <c:v>1050.0</c:v>
                </c:pt>
                <c:pt idx="2695">
                  <c:v>1050.0</c:v>
                </c:pt>
                <c:pt idx="2696">
                  <c:v>1050.0</c:v>
                </c:pt>
                <c:pt idx="2697">
                  <c:v>1050.0</c:v>
                </c:pt>
                <c:pt idx="2698">
                  <c:v>1050.0</c:v>
                </c:pt>
                <c:pt idx="2699">
                  <c:v>1051.0</c:v>
                </c:pt>
                <c:pt idx="2700">
                  <c:v>1051.0</c:v>
                </c:pt>
                <c:pt idx="2701">
                  <c:v>1051.0</c:v>
                </c:pt>
                <c:pt idx="2702">
                  <c:v>1051.0</c:v>
                </c:pt>
                <c:pt idx="2703">
                  <c:v>1051.0</c:v>
                </c:pt>
                <c:pt idx="2704">
                  <c:v>1051.0</c:v>
                </c:pt>
                <c:pt idx="2705">
                  <c:v>1051.0</c:v>
                </c:pt>
                <c:pt idx="2706">
                  <c:v>1051.0</c:v>
                </c:pt>
                <c:pt idx="2707">
                  <c:v>1051.0</c:v>
                </c:pt>
                <c:pt idx="2708">
                  <c:v>1051.0</c:v>
                </c:pt>
                <c:pt idx="2709">
                  <c:v>1051.0</c:v>
                </c:pt>
                <c:pt idx="2710">
                  <c:v>1051.0</c:v>
                </c:pt>
                <c:pt idx="2711">
                  <c:v>1051.0</c:v>
                </c:pt>
                <c:pt idx="2712">
                  <c:v>1051.0</c:v>
                </c:pt>
                <c:pt idx="2713">
                  <c:v>1051.0</c:v>
                </c:pt>
                <c:pt idx="2714">
                  <c:v>1051.0</c:v>
                </c:pt>
                <c:pt idx="2715">
                  <c:v>1052.0</c:v>
                </c:pt>
                <c:pt idx="2716">
                  <c:v>1052.0</c:v>
                </c:pt>
                <c:pt idx="2717">
                  <c:v>1053.0</c:v>
                </c:pt>
                <c:pt idx="2718">
                  <c:v>1054.0</c:v>
                </c:pt>
                <c:pt idx="2719">
                  <c:v>1054.0</c:v>
                </c:pt>
                <c:pt idx="2720">
                  <c:v>1054.0</c:v>
                </c:pt>
                <c:pt idx="2721">
                  <c:v>1055.0</c:v>
                </c:pt>
                <c:pt idx="2722">
                  <c:v>1056.0</c:v>
                </c:pt>
                <c:pt idx="2723">
                  <c:v>1056.0</c:v>
                </c:pt>
                <c:pt idx="2724">
                  <c:v>1056.0</c:v>
                </c:pt>
                <c:pt idx="2725">
                  <c:v>1056.0</c:v>
                </c:pt>
                <c:pt idx="2726">
                  <c:v>1057.0</c:v>
                </c:pt>
                <c:pt idx="2727">
                  <c:v>1057.0</c:v>
                </c:pt>
                <c:pt idx="2728">
                  <c:v>1057.0</c:v>
                </c:pt>
                <c:pt idx="2729">
                  <c:v>1058.0</c:v>
                </c:pt>
                <c:pt idx="2730">
                  <c:v>1059.0</c:v>
                </c:pt>
                <c:pt idx="2731">
                  <c:v>1059.0</c:v>
                </c:pt>
                <c:pt idx="2732">
                  <c:v>1059.0</c:v>
                </c:pt>
                <c:pt idx="2733">
                  <c:v>1059.0</c:v>
                </c:pt>
                <c:pt idx="2734">
                  <c:v>1060.0</c:v>
                </c:pt>
                <c:pt idx="2735">
                  <c:v>1061.0</c:v>
                </c:pt>
                <c:pt idx="2736">
                  <c:v>1062.0</c:v>
                </c:pt>
                <c:pt idx="2737">
                  <c:v>1063.0</c:v>
                </c:pt>
                <c:pt idx="2738">
                  <c:v>1064.0</c:v>
                </c:pt>
                <c:pt idx="2739">
                  <c:v>1065.0</c:v>
                </c:pt>
                <c:pt idx="2740">
                  <c:v>1066.0</c:v>
                </c:pt>
                <c:pt idx="2741">
                  <c:v>1067.0</c:v>
                </c:pt>
                <c:pt idx="2742">
                  <c:v>1067.0</c:v>
                </c:pt>
                <c:pt idx="2743">
                  <c:v>1068.0</c:v>
                </c:pt>
                <c:pt idx="2744">
                  <c:v>1069.0</c:v>
                </c:pt>
                <c:pt idx="2745">
                  <c:v>1070.0</c:v>
                </c:pt>
                <c:pt idx="2746">
                  <c:v>1070.0</c:v>
                </c:pt>
                <c:pt idx="2747">
                  <c:v>1070.0</c:v>
                </c:pt>
                <c:pt idx="2748">
                  <c:v>1070.0</c:v>
                </c:pt>
                <c:pt idx="2749">
                  <c:v>1071.0</c:v>
                </c:pt>
                <c:pt idx="2750">
                  <c:v>1071.0</c:v>
                </c:pt>
                <c:pt idx="2751">
                  <c:v>1071.0</c:v>
                </c:pt>
                <c:pt idx="2752">
                  <c:v>1071.0</c:v>
                </c:pt>
                <c:pt idx="2753">
                  <c:v>1071.0</c:v>
                </c:pt>
                <c:pt idx="2754">
                  <c:v>1072.0</c:v>
                </c:pt>
                <c:pt idx="2755">
                  <c:v>1072.0</c:v>
                </c:pt>
                <c:pt idx="2756">
                  <c:v>1072.0</c:v>
                </c:pt>
                <c:pt idx="2757">
                  <c:v>1072.0</c:v>
                </c:pt>
                <c:pt idx="2758">
                  <c:v>1072.0</c:v>
                </c:pt>
                <c:pt idx="2759">
                  <c:v>1073.0</c:v>
                </c:pt>
                <c:pt idx="2760">
                  <c:v>1073.0</c:v>
                </c:pt>
                <c:pt idx="2761">
                  <c:v>1074.0</c:v>
                </c:pt>
                <c:pt idx="2762">
                  <c:v>1074.0</c:v>
                </c:pt>
                <c:pt idx="2763">
                  <c:v>1075.0</c:v>
                </c:pt>
                <c:pt idx="2764">
                  <c:v>1075.0</c:v>
                </c:pt>
                <c:pt idx="2765">
                  <c:v>1075.0</c:v>
                </c:pt>
                <c:pt idx="2766">
                  <c:v>1075.0</c:v>
                </c:pt>
                <c:pt idx="2767">
                  <c:v>1075.0</c:v>
                </c:pt>
                <c:pt idx="2768">
                  <c:v>1076.0</c:v>
                </c:pt>
                <c:pt idx="2769">
                  <c:v>1077.0</c:v>
                </c:pt>
                <c:pt idx="2770">
                  <c:v>1077.0</c:v>
                </c:pt>
                <c:pt idx="2771">
                  <c:v>1077.0</c:v>
                </c:pt>
                <c:pt idx="2772">
                  <c:v>1077.0</c:v>
                </c:pt>
                <c:pt idx="2773">
                  <c:v>1077.0</c:v>
                </c:pt>
                <c:pt idx="2774">
                  <c:v>1077.0</c:v>
                </c:pt>
                <c:pt idx="2775">
                  <c:v>1077.0</c:v>
                </c:pt>
                <c:pt idx="2776">
                  <c:v>1077.0</c:v>
                </c:pt>
                <c:pt idx="2777">
                  <c:v>1077.0</c:v>
                </c:pt>
                <c:pt idx="2778">
                  <c:v>1077.0</c:v>
                </c:pt>
                <c:pt idx="2779">
                  <c:v>1078.0</c:v>
                </c:pt>
                <c:pt idx="2780">
                  <c:v>1078.0</c:v>
                </c:pt>
                <c:pt idx="2781">
                  <c:v>1079.0</c:v>
                </c:pt>
                <c:pt idx="2782">
                  <c:v>1080.0</c:v>
                </c:pt>
                <c:pt idx="2783">
                  <c:v>1080.0</c:v>
                </c:pt>
                <c:pt idx="2784">
                  <c:v>1081.0</c:v>
                </c:pt>
                <c:pt idx="2785">
                  <c:v>1082.0</c:v>
                </c:pt>
                <c:pt idx="2786">
                  <c:v>1082.0</c:v>
                </c:pt>
                <c:pt idx="2787">
                  <c:v>1083.0</c:v>
                </c:pt>
                <c:pt idx="2788">
                  <c:v>1084.0</c:v>
                </c:pt>
                <c:pt idx="2789">
                  <c:v>1085.0</c:v>
                </c:pt>
                <c:pt idx="2790">
                  <c:v>1086.0</c:v>
                </c:pt>
                <c:pt idx="2791">
                  <c:v>1087.0</c:v>
                </c:pt>
                <c:pt idx="2792">
                  <c:v>1088.0</c:v>
                </c:pt>
                <c:pt idx="2793">
                  <c:v>1089.0</c:v>
                </c:pt>
                <c:pt idx="2794">
                  <c:v>1090.0</c:v>
                </c:pt>
                <c:pt idx="2795">
                  <c:v>1091.0</c:v>
                </c:pt>
                <c:pt idx="2796">
                  <c:v>1092.0</c:v>
                </c:pt>
                <c:pt idx="2797">
                  <c:v>1093.0</c:v>
                </c:pt>
                <c:pt idx="2798">
                  <c:v>1093.0</c:v>
                </c:pt>
                <c:pt idx="2799">
                  <c:v>1094.0</c:v>
                </c:pt>
                <c:pt idx="2800">
                  <c:v>1095.0</c:v>
                </c:pt>
                <c:pt idx="2801">
                  <c:v>1095.0</c:v>
                </c:pt>
                <c:pt idx="2802">
                  <c:v>1095.0</c:v>
                </c:pt>
                <c:pt idx="2803">
                  <c:v>1096.0</c:v>
                </c:pt>
                <c:pt idx="2804">
                  <c:v>1097.0</c:v>
                </c:pt>
                <c:pt idx="2805">
                  <c:v>1098.0</c:v>
                </c:pt>
                <c:pt idx="2806">
                  <c:v>1099.0</c:v>
                </c:pt>
                <c:pt idx="2807">
                  <c:v>1099.0</c:v>
                </c:pt>
                <c:pt idx="2808">
                  <c:v>1100.0</c:v>
                </c:pt>
                <c:pt idx="2809">
                  <c:v>1101.0</c:v>
                </c:pt>
                <c:pt idx="2810">
                  <c:v>1101.0</c:v>
                </c:pt>
                <c:pt idx="2811">
                  <c:v>1101.0</c:v>
                </c:pt>
                <c:pt idx="2812">
                  <c:v>1102.0</c:v>
                </c:pt>
                <c:pt idx="2813">
                  <c:v>1102.0</c:v>
                </c:pt>
                <c:pt idx="2814">
                  <c:v>1102.0</c:v>
                </c:pt>
                <c:pt idx="2815">
                  <c:v>1103.0</c:v>
                </c:pt>
                <c:pt idx="2816">
                  <c:v>1104.0</c:v>
                </c:pt>
                <c:pt idx="2817">
                  <c:v>1105.0</c:v>
                </c:pt>
                <c:pt idx="2818">
                  <c:v>1106.0</c:v>
                </c:pt>
                <c:pt idx="2819">
                  <c:v>1106.0</c:v>
                </c:pt>
                <c:pt idx="2820">
                  <c:v>1106.0</c:v>
                </c:pt>
                <c:pt idx="2821">
                  <c:v>1106.0</c:v>
                </c:pt>
                <c:pt idx="2822">
                  <c:v>1106.0</c:v>
                </c:pt>
                <c:pt idx="2823">
                  <c:v>1106.0</c:v>
                </c:pt>
                <c:pt idx="2824">
                  <c:v>1106.0</c:v>
                </c:pt>
                <c:pt idx="2825">
                  <c:v>1107.0</c:v>
                </c:pt>
                <c:pt idx="2826">
                  <c:v>1107.0</c:v>
                </c:pt>
                <c:pt idx="2827">
                  <c:v>1107.0</c:v>
                </c:pt>
                <c:pt idx="2828">
                  <c:v>1108.0</c:v>
                </c:pt>
                <c:pt idx="2829">
                  <c:v>1108.0</c:v>
                </c:pt>
                <c:pt idx="2830">
                  <c:v>1108.0</c:v>
                </c:pt>
                <c:pt idx="2831">
                  <c:v>1108.0</c:v>
                </c:pt>
                <c:pt idx="2832">
                  <c:v>1108.0</c:v>
                </c:pt>
                <c:pt idx="2833">
                  <c:v>1108.0</c:v>
                </c:pt>
                <c:pt idx="2834">
                  <c:v>1108.0</c:v>
                </c:pt>
                <c:pt idx="2835">
                  <c:v>1108.0</c:v>
                </c:pt>
                <c:pt idx="2836">
                  <c:v>1108.0</c:v>
                </c:pt>
                <c:pt idx="2837">
                  <c:v>1108.0</c:v>
                </c:pt>
                <c:pt idx="2838">
                  <c:v>1108.0</c:v>
                </c:pt>
                <c:pt idx="2839">
                  <c:v>1109.0</c:v>
                </c:pt>
                <c:pt idx="2840">
                  <c:v>1109.0</c:v>
                </c:pt>
                <c:pt idx="2841">
                  <c:v>1109.0</c:v>
                </c:pt>
                <c:pt idx="2842">
                  <c:v>1110.0</c:v>
                </c:pt>
                <c:pt idx="2843">
                  <c:v>1110.0</c:v>
                </c:pt>
                <c:pt idx="2844">
                  <c:v>1110.0</c:v>
                </c:pt>
                <c:pt idx="2845">
                  <c:v>1110.0</c:v>
                </c:pt>
                <c:pt idx="2846">
                  <c:v>1111.0</c:v>
                </c:pt>
                <c:pt idx="2847">
                  <c:v>1111.0</c:v>
                </c:pt>
                <c:pt idx="2848">
                  <c:v>1112.0</c:v>
                </c:pt>
                <c:pt idx="2849">
                  <c:v>1113.0</c:v>
                </c:pt>
                <c:pt idx="2850">
                  <c:v>1113.0</c:v>
                </c:pt>
                <c:pt idx="2851">
                  <c:v>1114.0</c:v>
                </c:pt>
                <c:pt idx="2852">
                  <c:v>1115.0</c:v>
                </c:pt>
                <c:pt idx="2853">
                  <c:v>1116.0</c:v>
                </c:pt>
                <c:pt idx="2854">
                  <c:v>1117.0</c:v>
                </c:pt>
                <c:pt idx="2855">
                  <c:v>1118.0</c:v>
                </c:pt>
                <c:pt idx="2856">
                  <c:v>1118.0</c:v>
                </c:pt>
                <c:pt idx="2857">
                  <c:v>1118.0</c:v>
                </c:pt>
                <c:pt idx="2858">
                  <c:v>1119.0</c:v>
                </c:pt>
                <c:pt idx="2859">
                  <c:v>1120.0</c:v>
                </c:pt>
                <c:pt idx="2860">
                  <c:v>1121.0</c:v>
                </c:pt>
                <c:pt idx="2861">
                  <c:v>1121.0</c:v>
                </c:pt>
                <c:pt idx="2862">
                  <c:v>1121.0</c:v>
                </c:pt>
                <c:pt idx="2863">
                  <c:v>1121.0</c:v>
                </c:pt>
                <c:pt idx="2864">
                  <c:v>1122.0</c:v>
                </c:pt>
                <c:pt idx="2865">
                  <c:v>1123.0</c:v>
                </c:pt>
                <c:pt idx="2866">
                  <c:v>1124.0</c:v>
                </c:pt>
                <c:pt idx="2867">
                  <c:v>1124.0</c:v>
                </c:pt>
                <c:pt idx="2868">
                  <c:v>1125.0</c:v>
                </c:pt>
                <c:pt idx="2869">
                  <c:v>1126.0</c:v>
                </c:pt>
                <c:pt idx="2870">
                  <c:v>1127.0</c:v>
                </c:pt>
                <c:pt idx="2871">
                  <c:v>1128.0</c:v>
                </c:pt>
                <c:pt idx="2872">
                  <c:v>1129.0</c:v>
                </c:pt>
                <c:pt idx="2873">
                  <c:v>1130.0</c:v>
                </c:pt>
                <c:pt idx="2874">
                  <c:v>1131.0</c:v>
                </c:pt>
                <c:pt idx="2875">
                  <c:v>1132.0</c:v>
                </c:pt>
                <c:pt idx="2876">
                  <c:v>1133.0</c:v>
                </c:pt>
                <c:pt idx="2877">
                  <c:v>1134.0</c:v>
                </c:pt>
                <c:pt idx="2878">
                  <c:v>1134.0</c:v>
                </c:pt>
                <c:pt idx="2879">
                  <c:v>1135.0</c:v>
                </c:pt>
                <c:pt idx="2880">
                  <c:v>1136.0</c:v>
                </c:pt>
                <c:pt idx="2881">
                  <c:v>1137.0</c:v>
                </c:pt>
                <c:pt idx="2882">
                  <c:v>1137.0</c:v>
                </c:pt>
                <c:pt idx="2883">
                  <c:v>1137.0</c:v>
                </c:pt>
                <c:pt idx="2884">
                  <c:v>1138.0</c:v>
                </c:pt>
                <c:pt idx="2885">
                  <c:v>1138.0</c:v>
                </c:pt>
                <c:pt idx="2886">
                  <c:v>1139.0</c:v>
                </c:pt>
                <c:pt idx="2887">
                  <c:v>1139.0</c:v>
                </c:pt>
                <c:pt idx="2888">
                  <c:v>1139.0</c:v>
                </c:pt>
                <c:pt idx="2889">
                  <c:v>1139.0</c:v>
                </c:pt>
                <c:pt idx="2890">
                  <c:v>1139.0</c:v>
                </c:pt>
                <c:pt idx="2891">
                  <c:v>1139.0</c:v>
                </c:pt>
                <c:pt idx="2892">
                  <c:v>1139.0</c:v>
                </c:pt>
                <c:pt idx="2893">
                  <c:v>1140.0</c:v>
                </c:pt>
                <c:pt idx="2894">
                  <c:v>1140.0</c:v>
                </c:pt>
                <c:pt idx="2895">
                  <c:v>1140.0</c:v>
                </c:pt>
                <c:pt idx="2896">
                  <c:v>1140.0</c:v>
                </c:pt>
                <c:pt idx="2897">
                  <c:v>1140.0</c:v>
                </c:pt>
                <c:pt idx="2898">
                  <c:v>1140.0</c:v>
                </c:pt>
                <c:pt idx="2899">
                  <c:v>1140.0</c:v>
                </c:pt>
                <c:pt idx="2900">
                  <c:v>1141.0</c:v>
                </c:pt>
                <c:pt idx="2901">
                  <c:v>1141.0</c:v>
                </c:pt>
                <c:pt idx="2902">
                  <c:v>1141.0</c:v>
                </c:pt>
                <c:pt idx="2903">
                  <c:v>1142.0</c:v>
                </c:pt>
                <c:pt idx="2904">
                  <c:v>1143.0</c:v>
                </c:pt>
                <c:pt idx="2905">
                  <c:v>1144.0</c:v>
                </c:pt>
                <c:pt idx="2906">
                  <c:v>1145.0</c:v>
                </c:pt>
                <c:pt idx="2907">
                  <c:v>1145.0</c:v>
                </c:pt>
                <c:pt idx="2908">
                  <c:v>1146.0</c:v>
                </c:pt>
                <c:pt idx="2909">
                  <c:v>1146.0</c:v>
                </c:pt>
                <c:pt idx="2910">
                  <c:v>1147.0</c:v>
                </c:pt>
                <c:pt idx="2911">
                  <c:v>1148.0</c:v>
                </c:pt>
                <c:pt idx="2912">
                  <c:v>1149.0</c:v>
                </c:pt>
                <c:pt idx="2913">
                  <c:v>1150.0</c:v>
                </c:pt>
                <c:pt idx="2914">
                  <c:v>1150.0</c:v>
                </c:pt>
                <c:pt idx="2915">
                  <c:v>1150.0</c:v>
                </c:pt>
                <c:pt idx="2916">
                  <c:v>1151.0</c:v>
                </c:pt>
                <c:pt idx="2917">
                  <c:v>1152.0</c:v>
                </c:pt>
                <c:pt idx="2918">
                  <c:v>1152.0</c:v>
                </c:pt>
                <c:pt idx="2919">
                  <c:v>1152.0</c:v>
                </c:pt>
                <c:pt idx="2920">
                  <c:v>1152.0</c:v>
                </c:pt>
                <c:pt idx="2921">
                  <c:v>1152.0</c:v>
                </c:pt>
                <c:pt idx="2922">
                  <c:v>1153.0</c:v>
                </c:pt>
                <c:pt idx="2923">
                  <c:v>1153.0</c:v>
                </c:pt>
                <c:pt idx="2924">
                  <c:v>1154.0</c:v>
                </c:pt>
                <c:pt idx="2925">
                  <c:v>1155.0</c:v>
                </c:pt>
                <c:pt idx="2926">
                  <c:v>1156.0</c:v>
                </c:pt>
                <c:pt idx="2927">
                  <c:v>1157.0</c:v>
                </c:pt>
                <c:pt idx="2928">
                  <c:v>1158.0</c:v>
                </c:pt>
                <c:pt idx="2929">
                  <c:v>1158.0</c:v>
                </c:pt>
                <c:pt idx="2930">
                  <c:v>1159.0</c:v>
                </c:pt>
                <c:pt idx="2931">
                  <c:v>1159.0</c:v>
                </c:pt>
                <c:pt idx="2932">
                  <c:v>1159.0</c:v>
                </c:pt>
                <c:pt idx="2933">
                  <c:v>1160.0</c:v>
                </c:pt>
                <c:pt idx="2934">
                  <c:v>1160.0</c:v>
                </c:pt>
                <c:pt idx="2935">
                  <c:v>1161.0</c:v>
                </c:pt>
                <c:pt idx="2936">
                  <c:v>1162.0</c:v>
                </c:pt>
                <c:pt idx="2937">
                  <c:v>1162.0</c:v>
                </c:pt>
                <c:pt idx="2938">
                  <c:v>1162.0</c:v>
                </c:pt>
                <c:pt idx="2939">
                  <c:v>1162.0</c:v>
                </c:pt>
                <c:pt idx="2940">
                  <c:v>1162.0</c:v>
                </c:pt>
                <c:pt idx="2941">
                  <c:v>1162.0</c:v>
                </c:pt>
                <c:pt idx="2942">
                  <c:v>1162.0</c:v>
                </c:pt>
                <c:pt idx="2943">
                  <c:v>1162.0</c:v>
                </c:pt>
                <c:pt idx="2944">
                  <c:v>1162.0</c:v>
                </c:pt>
                <c:pt idx="2945">
                  <c:v>1162.0</c:v>
                </c:pt>
                <c:pt idx="2946">
                  <c:v>1162.0</c:v>
                </c:pt>
                <c:pt idx="2947">
                  <c:v>1163.0</c:v>
                </c:pt>
                <c:pt idx="2948">
                  <c:v>1164.0</c:v>
                </c:pt>
                <c:pt idx="2949">
                  <c:v>1165.0</c:v>
                </c:pt>
                <c:pt idx="2950">
                  <c:v>1166.0</c:v>
                </c:pt>
                <c:pt idx="2951">
                  <c:v>1167.0</c:v>
                </c:pt>
                <c:pt idx="2952">
                  <c:v>1167.0</c:v>
                </c:pt>
                <c:pt idx="2953">
                  <c:v>1167.0</c:v>
                </c:pt>
                <c:pt idx="2954">
                  <c:v>1167.0</c:v>
                </c:pt>
                <c:pt idx="2955">
                  <c:v>1167.0</c:v>
                </c:pt>
                <c:pt idx="2956">
                  <c:v>1167.0</c:v>
                </c:pt>
                <c:pt idx="2957">
                  <c:v>1167.0</c:v>
                </c:pt>
                <c:pt idx="2958">
                  <c:v>1167.0</c:v>
                </c:pt>
                <c:pt idx="2959">
                  <c:v>1167.0</c:v>
                </c:pt>
                <c:pt idx="2960">
                  <c:v>1167.0</c:v>
                </c:pt>
                <c:pt idx="2961">
                  <c:v>1167.0</c:v>
                </c:pt>
                <c:pt idx="2962">
                  <c:v>1168.0</c:v>
                </c:pt>
                <c:pt idx="2963">
                  <c:v>1169.0</c:v>
                </c:pt>
                <c:pt idx="2964">
                  <c:v>1170.0</c:v>
                </c:pt>
                <c:pt idx="2965">
                  <c:v>1171.0</c:v>
                </c:pt>
                <c:pt idx="2966">
                  <c:v>1172.0</c:v>
                </c:pt>
                <c:pt idx="2967">
                  <c:v>1173.0</c:v>
                </c:pt>
                <c:pt idx="2968">
                  <c:v>1174.0</c:v>
                </c:pt>
                <c:pt idx="2969">
                  <c:v>1175.0</c:v>
                </c:pt>
                <c:pt idx="2970">
                  <c:v>1176.0</c:v>
                </c:pt>
                <c:pt idx="2971">
                  <c:v>1177.0</c:v>
                </c:pt>
                <c:pt idx="2972">
                  <c:v>1178.0</c:v>
                </c:pt>
                <c:pt idx="2973">
                  <c:v>1179.0</c:v>
                </c:pt>
                <c:pt idx="2974">
                  <c:v>1180.0</c:v>
                </c:pt>
                <c:pt idx="2975">
                  <c:v>1181.0</c:v>
                </c:pt>
                <c:pt idx="2976">
                  <c:v>1182.0</c:v>
                </c:pt>
                <c:pt idx="2977">
                  <c:v>1183.0</c:v>
                </c:pt>
                <c:pt idx="2978">
                  <c:v>1184.0</c:v>
                </c:pt>
                <c:pt idx="2979">
                  <c:v>1184.0</c:v>
                </c:pt>
                <c:pt idx="2980">
                  <c:v>1184.0</c:v>
                </c:pt>
                <c:pt idx="2981">
                  <c:v>1184.0</c:v>
                </c:pt>
                <c:pt idx="2982">
                  <c:v>1185.0</c:v>
                </c:pt>
                <c:pt idx="2983">
                  <c:v>1186.0</c:v>
                </c:pt>
                <c:pt idx="2984">
                  <c:v>1186.0</c:v>
                </c:pt>
                <c:pt idx="2985">
                  <c:v>1186.0</c:v>
                </c:pt>
                <c:pt idx="2986">
                  <c:v>1186.0</c:v>
                </c:pt>
                <c:pt idx="2987">
                  <c:v>1186.0</c:v>
                </c:pt>
                <c:pt idx="2988">
                  <c:v>1186.0</c:v>
                </c:pt>
                <c:pt idx="2989">
                  <c:v>1186.0</c:v>
                </c:pt>
                <c:pt idx="2990">
                  <c:v>1186.0</c:v>
                </c:pt>
                <c:pt idx="2991">
                  <c:v>1186.0</c:v>
                </c:pt>
                <c:pt idx="2992">
                  <c:v>1186.0</c:v>
                </c:pt>
                <c:pt idx="2993">
                  <c:v>1186.0</c:v>
                </c:pt>
                <c:pt idx="2994">
                  <c:v>1186.0</c:v>
                </c:pt>
                <c:pt idx="2995">
                  <c:v>1187.0</c:v>
                </c:pt>
                <c:pt idx="2996">
                  <c:v>1188.0</c:v>
                </c:pt>
                <c:pt idx="2997">
                  <c:v>1189.0</c:v>
                </c:pt>
                <c:pt idx="2998">
                  <c:v>1189.0</c:v>
                </c:pt>
                <c:pt idx="2999">
                  <c:v>1189.0</c:v>
                </c:pt>
                <c:pt idx="3000">
                  <c:v>1190.0</c:v>
                </c:pt>
                <c:pt idx="3001">
                  <c:v>1191.0</c:v>
                </c:pt>
                <c:pt idx="3002">
                  <c:v>1192.0</c:v>
                </c:pt>
                <c:pt idx="3003">
                  <c:v>1192.0</c:v>
                </c:pt>
                <c:pt idx="3004">
                  <c:v>1192.0</c:v>
                </c:pt>
                <c:pt idx="3005">
                  <c:v>1192.0</c:v>
                </c:pt>
                <c:pt idx="3006">
                  <c:v>1192.0</c:v>
                </c:pt>
                <c:pt idx="3007">
                  <c:v>1192.0</c:v>
                </c:pt>
                <c:pt idx="3008">
                  <c:v>1192.0</c:v>
                </c:pt>
                <c:pt idx="3009">
                  <c:v>1192.0</c:v>
                </c:pt>
                <c:pt idx="3010">
                  <c:v>1192.0</c:v>
                </c:pt>
                <c:pt idx="3011">
                  <c:v>1192.0</c:v>
                </c:pt>
                <c:pt idx="3012">
                  <c:v>1193.0</c:v>
                </c:pt>
                <c:pt idx="3013">
                  <c:v>1193.0</c:v>
                </c:pt>
                <c:pt idx="3014">
                  <c:v>1193.0</c:v>
                </c:pt>
                <c:pt idx="3015">
                  <c:v>1193.0</c:v>
                </c:pt>
                <c:pt idx="3016">
                  <c:v>1193.0</c:v>
                </c:pt>
                <c:pt idx="3017">
                  <c:v>1194.0</c:v>
                </c:pt>
                <c:pt idx="3018">
                  <c:v>1194.0</c:v>
                </c:pt>
                <c:pt idx="3019">
                  <c:v>1195.0</c:v>
                </c:pt>
                <c:pt idx="3020">
                  <c:v>1195.0</c:v>
                </c:pt>
                <c:pt idx="3021">
                  <c:v>1195.0</c:v>
                </c:pt>
                <c:pt idx="3022">
                  <c:v>1195.0</c:v>
                </c:pt>
                <c:pt idx="3023">
                  <c:v>1196.0</c:v>
                </c:pt>
                <c:pt idx="3024">
                  <c:v>1196.0</c:v>
                </c:pt>
                <c:pt idx="3025">
                  <c:v>1196.0</c:v>
                </c:pt>
                <c:pt idx="3026">
                  <c:v>1196.0</c:v>
                </c:pt>
                <c:pt idx="3027">
                  <c:v>1197.0</c:v>
                </c:pt>
                <c:pt idx="3028">
                  <c:v>1197.0</c:v>
                </c:pt>
                <c:pt idx="3029">
                  <c:v>1198.0</c:v>
                </c:pt>
                <c:pt idx="3030">
                  <c:v>1198.0</c:v>
                </c:pt>
                <c:pt idx="3031">
                  <c:v>1198.0</c:v>
                </c:pt>
                <c:pt idx="3032">
                  <c:v>1199.0</c:v>
                </c:pt>
                <c:pt idx="3033">
                  <c:v>1199.0</c:v>
                </c:pt>
                <c:pt idx="3034">
                  <c:v>1199.0</c:v>
                </c:pt>
                <c:pt idx="3035">
                  <c:v>1199.0</c:v>
                </c:pt>
                <c:pt idx="3036">
                  <c:v>1200.0</c:v>
                </c:pt>
                <c:pt idx="3037">
                  <c:v>1200.0</c:v>
                </c:pt>
                <c:pt idx="3038">
                  <c:v>1201.0</c:v>
                </c:pt>
                <c:pt idx="3039">
                  <c:v>1201.0</c:v>
                </c:pt>
                <c:pt idx="3040">
                  <c:v>1201.0</c:v>
                </c:pt>
                <c:pt idx="3041">
                  <c:v>1201.0</c:v>
                </c:pt>
                <c:pt idx="3042">
                  <c:v>1202.0</c:v>
                </c:pt>
                <c:pt idx="3043">
                  <c:v>1203.0</c:v>
                </c:pt>
                <c:pt idx="3044">
                  <c:v>1204.0</c:v>
                </c:pt>
                <c:pt idx="3045">
                  <c:v>1204.0</c:v>
                </c:pt>
                <c:pt idx="3046">
                  <c:v>1204.0</c:v>
                </c:pt>
                <c:pt idx="3047">
                  <c:v>1205.0</c:v>
                </c:pt>
                <c:pt idx="3048">
                  <c:v>1206.0</c:v>
                </c:pt>
                <c:pt idx="3049">
                  <c:v>1207.0</c:v>
                </c:pt>
                <c:pt idx="3050">
                  <c:v>1208.0</c:v>
                </c:pt>
                <c:pt idx="3051">
                  <c:v>1209.0</c:v>
                </c:pt>
                <c:pt idx="3052">
                  <c:v>1209.0</c:v>
                </c:pt>
                <c:pt idx="3053">
                  <c:v>1209.0</c:v>
                </c:pt>
                <c:pt idx="3054">
                  <c:v>1209.0</c:v>
                </c:pt>
                <c:pt idx="3055">
                  <c:v>1210.0</c:v>
                </c:pt>
                <c:pt idx="3056">
                  <c:v>1210.0</c:v>
                </c:pt>
                <c:pt idx="3057">
                  <c:v>1210.0</c:v>
                </c:pt>
                <c:pt idx="3058">
                  <c:v>1210.0</c:v>
                </c:pt>
                <c:pt idx="3059">
                  <c:v>1210.0</c:v>
                </c:pt>
                <c:pt idx="3060">
                  <c:v>1210.0</c:v>
                </c:pt>
                <c:pt idx="3061">
                  <c:v>1210.0</c:v>
                </c:pt>
                <c:pt idx="3062">
                  <c:v>1210.0</c:v>
                </c:pt>
                <c:pt idx="3063">
                  <c:v>1210.0</c:v>
                </c:pt>
                <c:pt idx="3064">
                  <c:v>1210.0</c:v>
                </c:pt>
                <c:pt idx="3065">
                  <c:v>1210.0</c:v>
                </c:pt>
                <c:pt idx="3066">
                  <c:v>1210.0</c:v>
                </c:pt>
                <c:pt idx="3067">
                  <c:v>1210.0</c:v>
                </c:pt>
                <c:pt idx="3068">
                  <c:v>1210.0</c:v>
                </c:pt>
                <c:pt idx="3069">
                  <c:v>1210.0</c:v>
                </c:pt>
                <c:pt idx="3070">
                  <c:v>1211.0</c:v>
                </c:pt>
                <c:pt idx="3071">
                  <c:v>1211.0</c:v>
                </c:pt>
                <c:pt idx="3072">
                  <c:v>1211.0</c:v>
                </c:pt>
                <c:pt idx="3073">
                  <c:v>1211.0</c:v>
                </c:pt>
                <c:pt idx="3074">
                  <c:v>1211.0</c:v>
                </c:pt>
                <c:pt idx="3075">
                  <c:v>1211.0</c:v>
                </c:pt>
                <c:pt idx="3076">
                  <c:v>1211.0</c:v>
                </c:pt>
                <c:pt idx="3077">
                  <c:v>1211.0</c:v>
                </c:pt>
                <c:pt idx="3078">
                  <c:v>1212.0</c:v>
                </c:pt>
                <c:pt idx="3079">
                  <c:v>1212.0</c:v>
                </c:pt>
                <c:pt idx="3080">
                  <c:v>1212.0</c:v>
                </c:pt>
                <c:pt idx="3081">
                  <c:v>1212.0</c:v>
                </c:pt>
                <c:pt idx="3082">
                  <c:v>1212.0</c:v>
                </c:pt>
                <c:pt idx="3083">
                  <c:v>1212.0</c:v>
                </c:pt>
                <c:pt idx="3084">
                  <c:v>1213.0</c:v>
                </c:pt>
                <c:pt idx="3085">
                  <c:v>1214.0</c:v>
                </c:pt>
                <c:pt idx="3086">
                  <c:v>1214.0</c:v>
                </c:pt>
                <c:pt idx="3087">
                  <c:v>1214.0</c:v>
                </c:pt>
                <c:pt idx="3088">
                  <c:v>1215.0</c:v>
                </c:pt>
                <c:pt idx="3089">
                  <c:v>1216.0</c:v>
                </c:pt>
                <c:pt idx="3090">
                  <c:v>1216.0</c:v>
                </c:pt>
                <c:pt idx="3091">
                  <c:v>1216.0</c:v>
                </c:pt>
                <c:pt idx="3092">
                  <c:v>1217.0</c:v>
                </c:pt>
                <c:pt idx="3093">
                  <c:v>1218.0</c:v>
                </c:pt>
                <c:pt idx="3094">
                  <c:v>1219.0</c:v>
                </c:pt>
                <c:pt idx="3095">
                  <c:v>1220.0</c:v>
                </c:pt>
                <c:pt idx="3096">
                  <c:v>1220.0</c:v>
                </c:pt>
                <c:pt idx="3097">
                  <c:v>1220.0</c:v>
                </c:pt>
                <c:pt idx="3098">
                  <c:v>1220.0</c:v>
                </c:pt>
                <c:pt idx="3099">
                  <c:v>1221.0</c:v>
                </c:pt>
                <c:pt idx="3100">
                  <c:v>1221.0</c:v>
                </c:pt>
                <c:pt idx="3101">
                  <c:v>1222.0</c:v>
                </c:pt>
                <c:pt idx="3102">
                  <c:v>1222.0</c:v>
                </c:pt>
                <c:pt idx="3103">
                  <c:v>1223.0</c:v>
                </c:pt>
                <c:pt idx="3104">
                  <c:v>1224.0</c:v>
                </c:pt>
                <c:pt idx="3105">
                  <c:v>1224.0</c:v>
                </c:pt>
                <c:pt idx="3106">
                  <c:v>1224.0</c:v>
                </c:pt>
                <c:pt idx="3107">
                  <c:v>1224.0</c:v>
                </c:pt>
                <c:pt idx="3108">
                  <c:v>1225.0</c:v>
                </c:pt>
                <c:pt idx="3109">
                  <c:v>1226.0</c:v>
                </c:pt>
                <c:pt idx="3110">
                  <c:v>1226.0</c:v>
                </c:pt>
                <c:pt idx="3111">
                  <c:v>1226.0</c:v>
                </c:pt>
                <c:pt idx="3112">
                  <c:v>1226.0</c:v>
                </c:pt>
                <c:pt idx="3113">
                  <c:v>1226.0</c:v>
                </c:pt>
                <c:pt idx="3114">
                  <c:v>1226.0</c:v>
                </c:pt>
                <c:pt idx="3115">
                  <c:v>1226.0</c:v>
                </c:pt>
                <c:pt idx="3116">
                  <c:v>1226.0</c:v>
                </c:pt>
                <c:pt idx="3117">
                  <c:v>1227.0</c:v>
                </c:pt>
                <c:pt idx="3118">
                  <c:v>1228.0</c:v>
                </c:pt>
                <c:pt idx="3119">
                  <c:v>1228.0</c:v>
                </c:pt>
                <c:pt idx="3120">
                  <c:v>1229.0</c:v>
                </c:pt>
                <c:pt idx="3121">
                  <c:v>1230.0</c:v>
                </c:pt>
                <c:pt idx="3122">
                  <c:v>1231.0</c:v>
                </c:pt>
                <c:pt idx="3123">
                  <c:v>1232.0</c:v>
                </c:pt>
                <c:pt idx="3124">
                  <c:v>1233.0</c:v>
                </c:pt>
                <c:pt idx="3125">
                  <c:v>1234.0</c:v>
                </c:pt>
                <c:pt idx="3126">
                  <c:v>1235.0</c:v>
                </c:pt>
                <c:pt idx="3127">
                  <c:v>1235.0</c:v>
                </c:pt>
                <c:pt idx="3128">
                  <c:v>1235.0</c:v>
                </c:pt>
                <c:pt idx="3129">
                  <c:v>1235.0</c:v>
                </c:pt>
                <c:pt idx="3130">
                  <c:v>1236.0</c:v>
                </c:pt>
                <c:pt idx="3131">
                  <c:v>1236.0</c:v>
                </c:pt>
                <c:pt idx="3132">
                  <c:v>1236.0</c:v>
                </c:pt>
                <c:pt idx="3133">
                  <c:v>1236.0</c:v>
                </c:pt>
                <c:pt idx="3134">
                  <c:v>1236.0</c:v>
                </c:pt>
                <c:pt idx="3135">
                  <c:v>1236.0</c:v>
                </c:pt>
                <c:pt idx="3136">
                  <c:v>1236.0</c:v>
                </c:pt>
                <c:pt idx="3137">
                  <c:v>1236.0</c:v>
                </c:pt>
                <c:pt idx="3138">
                  <c:v>1237.0</c:v>
                </c:pt>
                <c:pt idx="3139">
                  <c:v>1238.0</c:v>
                </c:pt>
                <c:pt idx="3140">
                  <c:v>1238.0</c:v>
                </c:pt>
                <c:pt idx="3141">
                  <c:v>1239.0</c:v>
                </c:pt>
                <c:pt idx="3142">
                  <c:v>1239.0</c:v>
                </c:pt>
                <c:pt idx="3143">
                  <c:v>1239.0</c:v>
                </c:pt>
                <c:pt idx="3144">
                  <c:v>1240.0</c:v>
                </c:pt>
                <c:pt idx="3145">
                  <c:v>1241.0</c:v>
                </c:pt>
                <c:pt idx="3146">
                  <c:v>1242.0</c:v>
                </c:pt>
                <c:pt idx="3147">
                  <c:v>1242.0</c:v>
                </c:pt>
                <c:pt idx="3148">
                  <c:v>1243.0</c:v>
                </c:pt>
                <c:pt idx="3149">
                  <c:v>1243.0</c:v>
                </c:pt>
                <c:pt idx="3150">
                  <c:v>1244.0</c:v>
                </c:pt>
                <c:pt idx="3151">
                  <c:v>1245.0</c:v>
                </c:pt>
                <c:pt idx="3152">
                  <c:v>1246.0</c:v>
                </c:pt>
                <c:pt idx="3153">
                  <c:v>1247.0</c:v>
                </c:pt>
                <c:pt idx="3154">
                  <c:v>1248.0</c:v>
                </c:pt>
                <c:pt idx="3155">
                  <c:v>1248.0</c:v>
                </c:pt>
                <c:pt idx="3156">
                  <c:v>1248.0</c:v>
                </c:pt>
                <c:pt idx="3157">
                  <c:v>1248.0</c:v>
                </c:pt>
                <c:pt idx="3158">
                  <c:v>1248.0</c:v>
                </c:pt>
                <c:pt idx="3159">
                  <c:v>1248.0</c:v>
                </c:pt>
                <c:pt idx="3160">
                  <c:v>1248.0</c:v>
                </c:pt>
                <c:pt idx="3161">
                  <c:v>1248.0</c:v>
                </c:pt>
                <c:pt idx="3162">
                  <c:v>1248.0</c:v>
                </c:pt>
                <c:pt idx="3163">
                  <c:v>1249.0</c:v>
                </c:pt>
                <c:pt idx="3164">
                  <c:v>1250.0</c:v>
                </c:pt>
                <c:pt idx="3165">
                  <c:v>1251.0</c:v>
                </c:pt>
                <c:pt idx="3166">
                  <c:v>1252.0</c:v>
                </c:pt>
                <c:pt idx="3167">
                  <c:v>1253.0</c:v>
                </c:pt>
                <c:pt idx="3168">
                  <c:v>1254.0</c:v>
                </c:pt>
                <c:pt idx="3169">
                  <c:v>1255.0</c:v>
                </c:pt>
                <c:pt idx="3170">
                  <c:v>1256.0</c:v>
                </c:pt>
                <c:pt idx="3171">
                  <c:v>1257.0</c:v>
                </c:pt>
                <c:pt idx="3172">
                  <c:v>1258.0</c:v>
                </c:pt>
                <c:pt idx="3173">
                  <c:v>1259.0</c:v>
                </c:pt>
                <c:pt idx="3174">
                  <c:v>1260.0</c:v>
                </c:pt>
                <c:pt idx="3175">
                  <c:v>1261.0</c:v>
                </c:pt>
                <c:pt idx="3176">
                  <c:v>1262.0</c:v>
                </c:pt>
                <c:pt idx="3177">
                  <c:v>1263.0</c:v>
                </c:pt>
                <c:pt idx="3178">
                  <c:v>1264.0</c:v>
                </c:pt>
                <c:pt idx="3179">
                  <c:v>1265.0</c:v>
                </c:pt>
                <c:pt idx="3180">
                  <c:v>1266.0</c:v>
                </c:pt>
                <c:pt idx="3181">
                  <c:v>1266.0</c:v>
                </c:pt>
                <c:pt idx="3182">
                  <c:v>1266.0</c:v>
                </c:pt>
                <c:pt idx="3183">
                  <c:v>1267.0</c:v>
                </c:pt>
                <c:pt idx="3184">
                  <c:v>1267.0</c:v>
                </c:pt>
                <c:pt idx="3185">
                  <c:v>1268.0</c:v>
                </c:pt>
                <c:pt idx="3186">
                  <c:v>1268.0</c:v>
                </c:pt>
                <c:pt idx="3187">
                  <c:v>1268.0</c:v>
                </c:pt>
                <c:pt idx="3188">
                  <c:v>1268.0</c:v>
                </c:pt>
                <c:pt idx="3189">
                  <c:v>1268.0</c:v>
                </c:pt>
                <c:pt idx="3190">
                  <c:v>1268.0</c:v>
                </c:pt>
                <c:pt idx="3191">
                  <c:v>1268.0</c:v>
                </c:pt>
                <c:pt idx="3192">
                  <c:v>1268.0</c:v>
                </c:pt>
                <c:pt idx="3193">
                  <c:v>1268.0</c:v>
                </c:pt>
                <c:pt idx="3194">
                  <c:v>1268.0</c:v>
                </c:pt>
                <c:pt idx="3195">
                  <c:v>1268.0</c:v>
                </c:pt>
                <c:pt idx="3196">
                  <c:v>1269.0</c:v>
                </c:pt>
                <c:pt idx="3197">
                  <c:v>1269.0</c:v>
                </c:pt>
                <c:pt idx="3198">
                  <c:v>1269.0</c:v>
                </c:pt>
                <c:pt idx="3199">
                  <c:v>1269.0</c:v>
                </c:pt>
                <c:pt idx="3200">
                  <c:v>1269.0</c:v>
                </c:pt>
                <c:pt idx="3201">
                  <c:v>1269.0</c:v>
                </c:pt>
                <c:pt idx="3202">
                  <c:v>1270.0</c:v>
                </c:pt>
                <c:pt idx="3203">
                  <c:v>1270.0</c:v>
                </c:pt>
                <c:pt idx="3204">
                  <c:v>1271.0</c:v>
                </c:pt>
                <c:pt idx="3205">
                  <c:v>1271.0</c:v>
                </c:pt>
                <c:pt idx="3206">
                  <c:v>1271.0</c:v>
                </c:pt>
                <c:pt idx="3207">
                  <c:v>1272.0</c:v>
                </c:pt>
                <c:pt idx="3208">
                  <c:v>1272.0</c:v>
                </c:pt>
                <c:pt idx="3209">
                  <c:v>1272.0</c:v>
                </c:pt>
                <c:pt idx="3210">
                  <c:v>1272.0</c:v>
                </c:pt>
                <c:pt idx="3211">
                  <c:v>1272.0</c:v>
                </c:pt>
                <c:pt idx="3212">
                  <c:v>1272.0</c:v>
                </c:pt>
                <c:pt idx="3213">
                  <c:v>1272.0</c:v>
                </c:pt>
                <c:pt idx="3214">
                  <c:v>1272.0</c:v>
                </c:pt>
                <c:pt idx="3215">
                  <c:v>1272.0</c:v>
                </c:pt>
                <c:pt idx="3216">
                  <c:v>1272.0</c:v>
                </c:pt>
                <c:pt idx="3217">
                  <c:v>1273.0</c:v>
                </c:pt>
                <c:pt idx="3218">
                  <c:v>1273.0</c:v>
                </c:pt>
                <c:pt idx="3219">
                  <c:v>1273.0</c:v>
                </c:pt>
                <c:pt idx="3220">
                  <c:v>1274.0</c:v>
                </c:pt>
                <c:pt idx="3221">
                  <c:v>1274.0</c:v>
                </c:pt>
                <c:pt idx="3222">
                  <c:v>1274.0</c:v>
                </c:pt>
                <c:pt idx="3223">
                  <c:v>1274.0</c:v>
                </c:pt>
                <c:pt idx="3224">
                  <c:v>1275.0</c:v>
                </c:pt>
                <c:pt idx="3225">
                  <c:v>1276.0</c:v>
                </c:pt>
                <c:pt idx="3226">
                  <c:v>1277.0</c:v>
                </c:pt>
                <c:pt idx="3227">
                  <c:v>1277.0</c:v>
                </c:pt>
                <c:pt idx="3228">
                  <c:v>1278.0</c:v>
                </c:pt>
                <c:pt idx="3229">
                  <c:v>1279.0</c:v>
                </c:pt>
                <c:pt idx="3230">
                  <c:v>1279.0</c:v>
                </c:pt>
                <c:pt idx="3231">
                  <c:v>1280.0</c:v>
                </c:pt>
                <c:pt idx="3232">
                  <c:v>1280.0</c:v>
                </c:pt>
                <c:pt idx="3233">
                  <c:v>1281.0</c:v>
                </c:pt>
                <c:pt idx="3234">
                  <c:v>1281.0</c:v>
                </c:pt>
                <c:pt idx="3235">
                  <c:v>1281.0</c:v>
                </c:pt>
                <c:pt idx="3236">
                  <c:v>1281.0</c:v>
                </c:pt>
                <c:pt idx="3237">
                  <c:v>1281.0</c:v>
                </c:pt>
                <c:pt idx="3238">
                  <c:v>1281.0</c:v>
                </c:pt>
                <c:pt idx="3239">
                  <c:v>1281.0</c:v>
                </c:pt>
                <c:pt idx="3240">
                  <c:v>1281.0</c:v>
                </c:pt>
                <c:pt idx="3241">
                  <c:v>1281.0</c:v>
                </c:pt>
                <c:pt idx="3242">
                  <c:v>1281.0</c:v>
                </c:pt>
                <c:pt idx="3243">
                  <c:v>1281.0</c:v>
                </c:pt>
                <c:pt idx="3244">
                  <c:v>1281.0</c:v>
                </c:pt>
                <c:pt idx="3245">
                  <c:v>1281.0</c:v>
                </c:pt>
                <c:pt idx="3246">
                  <c:v>1281.0</c:v>
                </c:pt>
                <c:pt idx="3247">
                  <c:v>1282.0</c:v>
                </c:pt>
                <c:pt idx="3248">
                  <c:v>1282.0</c:v>
                </c:pt>
                <c:pt idx="3249">
                  <c:v>1282.0</c:v>
                </c:pt>
                <c:pt idx="3250">
                  <c:v>1283.0</c:v>
                </c:pt>
                <c:pt idx="3251">
                  <c:v>1284.0</c:v>
                </c:pt>
                <c:pt idx="3252">
                  <c:v>1284.0</c:v>
                </c:pt>
                <c:pt idx="3253">
                  <c:v>1284.0</c:v>
                </c:pt>
                <c:pt idx="3254">
                  <c:v>1285.0</c:v>
                </c:pt>
                <c:pt idx="3255">
                  <c:v>1285.0</c:v>
                </c:pt>
                <c:pt idx="3256">
                  <c:v>1285.0</c:v>
                </c:pt>
                <c:pt idx="3257">
                  <c:v>1285.0</c:v>
                </c:pt>
                <c:pt idx="3258">
                  <c:v>1285.0</c:v>
                </c:pt>
                <c:pt idx="3259">
                  <c:v>1285.0</c:v>
                </c:pt>
                <c:pt idx="3260">
                  <c:v>1285.0</c:v>
                </c:pt>
                <c:pt idx="3261">
                  <c:v>1285.0</c:v>
                </c:pt>
                <c:pt idx="3262">
                  <c:v>1285.0</c:v>
                </c:pt>
                <c:pt idx="3263">
                  <c:v>1286.0</c:v>
                </c:pt>
                <c:pt idx="3264">
                  <c:v>1287.0</c:v>
                </c:pt>
                <c:pt idx="3265">
                  <c:v>1287.0</c:v>
                </c:pt>
                <c:pt idx="3266">
                  <c:v>1287.0</c:v>
                </c:pt>
                <c:pt idx="3267">
                  <c:v>1287.0</c:v>
                </c:pt>
                <c:pt idx="3268">
                  <c:v>1287.0</c:v>
                </c:pt>
                <c:pt idx="3269">
                  <c:v>1288.0</c:v>
                </c:pt>
                <c:pt idx="3270">
                  <c:v>1288.0</c:v>
                </c:pt>
                <c:pt idx="3271">
                  <c:v>1289.0</c:v>
                </c:pt>
                <c:pt idx="3272">
                  <c:v>1289.0</c:v>
                </c:pt>
                <c:pt idx="3273">
                  <c:v>1289.0</c:v>
                </c:pt>
                <c:pt idx="3274">
                  <c:v>1289.0</c:v>
                </c:pt>
                <c:pt idx="3275">
                  <c:v>1289.0</c:v>
                </c:pt>
                <c:pt idx="3276">
                  <c:v>1289.0</c:v>
                </c:pt>
                <c:pt idx="3277">
                  <c:v>1289.0</c:v>
                </c:pt>
                <c:pt idx="3278">
                  <c:v>1290.0</c:v>
                </c:pt>
                <c:pt idx="3279">
                  <c:v>1291.0</c:v>
                </c:pt>
                <c:pt idx="3280">
                  <c:v>1292.0</c:v>
                </c:pt>
                <c:pt idx="3281">
                  <c:v>1292.0</c:v>
                </c:pt>
                <c:pt idx="3282">
                  <c:v>1292.0</c:v>
                </c:pt>
                <c:pt idx="3283">
                  <c:v>1292.0</c:v>
                </c:pt>
                <c:pt idx="3284">
                  <c:v>1293.0</c:v>
                </c:pt>
                <c:pt idx="3285">
                  <c:v>1294.0</c:v>
                </c:pt>
                <c:pt idx="3286">
                  <c:v>1294.0</c:v>
                </c:pt>
                <c:pt idx="3287">
                  <c:v>1294.0</c:v>
                </c:pt>
                <c:pt idx="3288">
                  <c:v>1295.0</c:v>
                </c:pt>
                <c:pt idx="3289">
                  <c:v>1296.0</c:v>
                </c:pt>
                <c:pt idx="3290">
                  <c:v>1297.0</c:v>
                </c:pt>
                <c:pt idx="3291">
                  <c:v>1298.0</c:v>
                </c:pt>
                <c:pt idx="3292">
                  <c:v>1299.0</c:v>
                </c:pt>
                <c:pt idx="3293">
                  <c:v>1300.0</c:v>
                </c:pt>
                <c:pt idx="3294">
                  <c:v>1301.0</c:v>
                </c:pt>
                <c:pt idx="3295">
                  <c:v>1302.0</c:v>
                </c:pt>
                <c:pt idx="3296">
                  <c:v>1302.0</c:v>
                </c:pt>
                <c:pt idx="3297">
                  <c:v>1303.0</c:v>
                </c:pt>
                <c:pt idx="3298">
                  <c:v>1304.0</c:v>
                </c:pt>
                <c:pt idx="3299">
                  <c:v>1305.0</c:v>
                </c:pt>
                <c:pt idx="3300">
                  <c:v>1306.0</c:v>
                </c:pt>
                <c:pt idx="3301">
                  <c:v>1307.0</c:v>
                </c:pt>
                <c:pt idx="3302">
                  <c:v>1308.0</c:v>
                </c:pt>
                <c:pt idx="3303">
                  <c:v>1309.0</c:v>
                </c:pt>
                <c:pt idx="3304">
                  <c:v>1310.0</c:v>
                </c:pt>
                <c:pt idx="3305">
                  <c:v>1311.0</c:v>
                </c:pt>
                <c:pt idx="3306">
                  <c:v>1312.0</c:v>
                </c:pt>
                <c:pt idx="3307">
                  <c:v>1313.0</c:v>
                </c:pt>
                <c:pt idx="3308">
                  <c:v>1314.0</c:v>
                </c:pt>
                <c:pt idx="3309">
                  <c:v>1315.0</c:v>
                </c:pt>
                <c:pt idx="3310">
                  <c:v>1316.0</c:v>
                </c:pt>
                <c:pt idx="3311">
                  <c:v>1316.0</c:v>
                </c:pt>
                <c:pt idx="3312">
                  <c:v>1317.0</c:v>
                </c:pt>
                <c:pt idx="3313">
                  <c:v>1317.0</c:v>
                </c:pt>
                <c:pt idx="3314">
                  <c:v>1317.0</c:v>
                </c:pt>
                <c:pt idx="3315">
                  <c:v>1317.0</c:v>
                </c:pt>
                <c:pt idx="3316">
                  <c:v>1317.0</c:v>
                </c:pt>
                <c:pt idx="3317">
                  <c:v>1318.0</c:v>
                </c:pt>
                <c:pt idx="3318">
                  <c:v>1318.0</c:v>
                </c:pt>
                <c:pt idx="3319">
                  <c:v>1318.0</c:v>
                </c:pt>
                <c:pt idx="3320">
                  <c:v>1318.0</c:v>
                </c:pt>
                <c:pt idx="3321">
                  <c:v>1319.0</c:v>
                </c:pt>
                <c:pt idx="3322">
                  <c:v>1320.0</c:v>
                </c:pt>
                <c:pt idx="3323">
                  <c:v>1320.0</c:v>
                </c:pt>
                <c:pt idx="3324">
                  <c:v>1320.0</c:v>
                </c:pt>
                <c:pt idx="3325">
                  <c:v>1321.0</c:v>
                </c:pt>
                <c:pt idx="3326">
                  <c:v>1321.0</c:v>
                </c:pt>
                <c:pt idx="3327">
                  <c:v>1321.0</c:v>
                </c:pt>
                <c:pt idx="3328">
                  <c:v>1321.0</c:v>
                </c:pt>
                <c:pt idx="3329">
                  <c:v>1321.0</c:v>
                </c:pt>
                <c:pt idx="3330">
                  <c:v>1321.0</c:v>
                </c:pt>
                <c:pt idx="3331">
                  <c:v>1322.0</c:v>
                </c:pt>
                <c:pt idx="3332">
                  <c:v>1322.0</c:v>
                </c:pt>
                <c:pt idx="3333">
                  <c:v>1322.0</c:v>
                </c:pt>
                <c:pt idx="3334">
                  <c:v>1323.0</c:v>
                </c:pt>
                <c:pt idx="3335">
                  <c:v>1323.0</c:v>
                </c:pt>
                <c:pt idx="3336">
                  <c:v>1323.0</c:v>
                </c:pt>
                <c:pt idx="3337">
                  <c:v>1324.0</c:v>
                </c:pt>
                <c:pt idx="3338">
                  <c:v>1325.0</c:v>
                </c:pt>
                <c:pt idx="3339">
                  <c:v>1326.0</c:v>
                </c:pt>
                <c:pt idx="3340">
                  <c:v>1326.0</c:v>
                </c:pt>
                <c:pt idx="3341">
                  <c:v>1327.0</c:v>
                </c:pt>
                <c:pt idx="3342">
                  <c:v>1328.0</c:v>
                </c:pt>
                <c:pt idx="3343">
                  <c:v>1328.0</c:v>
                </c:pt>
                <c:pt idx="3344">
                  <c:v>1328.0</c:v>
                </c:pt>
                <c:pt idx="3345">
                  <c:v>1328.0</c:v>
                </c:pt>
                <c:pt idx="3346">
                  <c:v>1328.0</c:v>
                </c:pt>
                <c:pt idx="3347">
                  <c:v>1328.0</c:v>
                </c:pt>
                <c:pt idx="3348">
                  <c:v>1328.0</c:v>
                </c:pt>
                <c:pt idx="3349">
                  <c:v>1328.0</c:v>
                </c:pt>
                <c:pt idx="3350">
                  <c:v>1328.0</c:v>
                </c:pt>
                <c:pt idx="3351">
                  <c:v>1328.0</c:v>
                </c:pt>
                <c:pt idx="3352">
                  <c:v>1328.0</c:v>
                </c:pt>
                <c:pt idx="3353">
                  <c:v>1328.0</c:v>
                </c:pt>
                <c:pt idx="3354">
                  <c:v>1329.0</c:v>
                </c:pt>
                <c:pt idx="3355">
                  <c:v>1330.0</c:v>
                </c:pt>
                <c:pt idx="3356">
                  <c:v>1330.0</c:v>
                </c:pt>
                <c:pt idx="3357">
                  <c:v>1330.0</c:v>
                </c:pt>
                <c:pt idx="3358">
                  <c:v>1330.0</c:v>
                </c:pt>
                <c:pt idx="3359">
                  <c:v>1330.0</c:v>
                </c:pt>
                <c:pt idx="3360">
                  <c:v>1330.0</c:v>
                </c:pt>
                <c:pt idx="3361">
                  <c:v>1331.0</c:v>
                </c:pt>
                <c:pt idx="3362">
                  <c:v>1332.0</c:v>
                </c:pt>
                <c:pt idx="3363">
                  <c:v>1332.0</c:v>
                </c:pt>
                <c:pt idx="3364">
                  <c:v>1332.0</c:v>
                </c:pt>
                <c:pt idx="3365">
                  <c:v>1332.0</c:v>
                </c:pt>
                <c:pt idx="3366">
                  <c:v>1333.0</c:v>
                </c:pt>
                <c:pt idx="3367">
                  <c:v>1334.0</c:v>
                </c:pt>
                <c:pt idx="3368">
                  <c:v>1334.0</c:v>
                </c:pt>
                <c:pt idx="3369">
                  <c:v>1335.0</c:v>
                </c:pt>
                <c:pt idx="3370">
                  <c:v>1336.0</c:v>
                </c:pt>
                <c:pt idx="3371">
                  <c:v>1337.0</c:v>
                </c:pt>
                <c:pt idx="3372">
                  <c:v>1338.0</c:v>
                </c:pt>
                <c:pt idx="3373">
                  <c:v>1339.0</c:v>
                </c:pt>
                <c:pt idx="3374">
                  <c:v>1340.0</c:v>
                </c:pt>
                <c:pt idx="3375">
                  <c:v>1341.0</c:v>
                </c:pt>
                <c:pt idx="3376">
                  <c:v>1342.0</c:v>
                </c:pt>
                <c:pt idx="3377">
                  <c:v>1343.0</c:v>
                </c:pt>
                <c:pt idx="3378">
                  <c:v>1344.0</c:v>
                </c:pt>
                <c:pt idx="3379">
                  <c:v>1345.0</c:v>
                </c:pt>
                <c:pt idx="3380">
                  <c:v>1346.0</c:v>
                </c:pt>
                <c:pt idx="3381">
                  <c:v>1346.0</c:v>
                </c:pt>
                <c:pt idx="3382">
                  <c:v>1347.0</c:v>
                </c:pt>
                <c:pt idx="3383">
                  <c:v>1348.0</c:v>
                </c:pt>
                <c:pt idx="3384">
                  <c:v>1348.0</c:v>
                </c:pt>
                <c:pt idx="3385">
                  <c:v>1348.0</c:v>
                </c:pt>
                <c:pt idx="3386">
                  <c:v>1348.0</c:v>
                </c:pt>
                <c:pt idx="3387">
                  <c:v>1348.0</c:v>
                </c:pt>
                <c:pt idx="3388">
                  <c:v>1348.0</c:v>
                </c:pt>
                <c:pt idx="3389">
                  <c:v>1348.0</c:v>
                </c:pt>
                <c:pt idx="3390">
                  <c:v>1348.0</c:v>
                </c:pt>
                <c:pt idx="3391">
                  <c:v>1348.0</c:v>
                </c:pt>
                <c:pt idx="3392">
                  <c:v>1349.0</c:v>
                </c:pt>
                <c:pt idx="3393">
                  <c:v>1350.0</c:v>
                </c:pt>
                <c:pt idx="3394">
                  <c:v>1350.0</c:v>
                </c:pt>
                <c:pt idx="3395">
                  <c:v>1350.0</c:v>
                </c:pt>
                <c:pt idx="3396">
                  <c:v>1350.0</c:v>
                </c:pt>
                <c:pt idx="3397">
                  <c:v>1350.0</c:v>
                </c:pt>
                <c:pt idx="3398">
                  <c:v>1351.0</c:v>
                </c:pt>
                <c:pt idx="3399">
                  <c:v>1352.0</c:v>
                </c:pt>
                <c:pt idx="3400">
                  <c:v>1353.0</c:v>
                </c:pt>
                <c:pt idx="3401">
                  <c:v>1354.0</c:v>
                </c:pt>
                <c:pt idx="3402">
                  <c:v>1355.0</c:v>
                </c:pt>
                <c:pt idx="3403">
                  <c:v>1356.0</c:v>
                </c:pt>
                <c:pt idx="3404">
                  <c:v>1357.0</c:v>
                </c:pt>
                <c:pt idx="3405">
                  <c:v>1358.0</c:v>
                </c:pt>
                <c:pt idx="3406">
                  <c:v>1359.0</c:v>
                </c:pt>
                <c:pt idx="3407">
                  <c:v>1360.0</c:v>
                </c:pt>
                <c:pt idx="3408">
                  <c:v>1360.0</c:v>
                </c:pt>
                <c:pt idx="3409">
                  <c:v>1360.0</c:v>
                </c:pt>
                <c:pt idx="3410">
                  <c:v>1361.0</c:v>
                </c:pt>
                <c:pt idx="3411">
                  <c:v>1362.0</c:v>
                </c:pt>
                <c:pt idx="3412">
                  <c:v>1362.0</c:v>
                </c:pt>
                <c:pt idx="3413">
                  <c:v>1363.0</c:v>
                </c:pt>
                <c:pt idx="3414">
                  <c:v>1363.0</c:v>
                </c:pt>
                <c:pt idx="3415">
                  <c:v>1363.0</c:v>
                </c:pt>
                <c:pt idx="3416">
                  <c:v>1363.0</c:v>
                </c:pt>
                <c:pt idx="3417">
                  <c:v>1363.0</c:v>
                </c:pt>
                <c:pt idx="3418">
                  <c:v>1363.0</c:v>
                </c:pt>
                <c:pt idx="3419">
                  <c:v>1363.0</c:v>
                </c:pt>
                <c:pt idx="3420">
                  <c:v>1363.0</c:v>
                </c:pt>
                <c:pt idx="3421">
                  <c:v>1364.0</c:v>
                </c:pt>
                <c:pt idx="3422">
                  <c:v>1365.0</c:v>
                </c:pt>
                <c:pt idx="3423">
                  <c:v>1366.0</c:v>
                </c:pt>
                <c:pt idx="3424">
                  <c:v>1366.0</c:v>
                </c:pt>
                <c:pt idx="3425">
                  <c:v>1367.0</c:v>
                </c:pt>
                <c:pt idx="3426">
                  <c:v>1367.0</c:v>
                </c:pt>
                <c:pt idx="3427">
                  <c:v>1367.0</c:v>
                </c:pt>
                <c:pt idx="3428">
                  <c:v>1367.0</c:v>
                </c:pt>
                <c:pt idx="3429">
                  <c:v>1368.0</c:v>
                </c:pt>
                <c:pt idx="3430">
                  <c:v>1368.0</c:v>
                </c:pt>
                <c:pt idx="3431">
                  <c:v>1368.0</c:v>
                </c:pt>
                <c:pt idx="3432">
                  <c:v>1368.0</c:v>
                </c:pt>
                <c:pt idx="3433">
                  <c:v>1368.0</c:v>
                </c:pt>
                <c:pt idx="3434">
                  <c:v>1368.0</c:v>
                </c:pt>
                <c:pt idx="3435">
                  <c:v>1368.0</c:v>
                </c:pt>
                <c:pt idx="3436">
                  <c:v>1368.0</c:v>
                </c:pt>
                <c:pt idx="3437">
                  <c:v>1368.0</c:v>
                </c:pt>
                <c:pt idx="3438">
                  <c:v>1368.0</c:v>
                </c:pt>
                <c:pt idx="3439">
                  <c:v>1368.0</c:v>
                </c:pt>
                <c:pt idx="3440">
                  <c:v>1368.0</c:v>
                </c:pt>
                <c:pt idx="3441">
                  <c:v>1369.0</c:v>
                </c:pt>
                <c:pt idx="3442">
                  <c:v>1369.0</c:v>
                </c:pt>
                <c:pt idx="3443">
                  <c:v>1370.0</c:v>
                </c:pt>
                <c:pt idx="3444">
                  <c:v>1371.0</c:v>
                </c:pt>
                <c:pt idx="3445">
                  <c:v>1371.0</c:v>
                </c:pt>
                <c:pt idx="3446">
                  <c:v>1371.0</c:v>
                </c:pt>
                <c:pt idx="3447">
                  <c:v>1371.0</c:v>
                </c:pt>
                <c:pt idx="3448">
                  <c:v>1372.0</c:v>
                </c:pt>
                <c:pt idx="3449">
                  <c:v>1373.0</c:v>
                </c:pt>
                <c:pt idx="3450">
                  <c:v>1373.0</c:v>
                </c:pt>
                <c:pt idx="3451">
                  <c:v>1374.0</c:v>
                </c:pt>
                <c:pt idx="3452">
                  <c:v>1374.0</c:v>
                </c:pt>
                <c:pt idx="3453">
                  <c:v>1375.0</c:v>
                </c:pt>
                <c:pt idx="3454">
                  <c:v>1375.0</c:v>
                </c:pt>
                <c:pt idx="3455">
                  <c:v>1375.0</c:v>
                </c:pt>
                <c:pt idx="3456">
                  <c:v>1375.0</c:v>
                </c:pt>
                <c:pt idx="3457">
                  <c:v>1375.0</c:v>
                </c:pt>
                <c:pt idx="3458">
                  <c:v>1376.0</c:v>
                </c:pt>
                <c:pt idx="3459">
                  <c:v>1376.0</c:v>
                </c:pt>
                <c:pt idx="3460">
                  <c:v>1377.0</c:v>
                </c:pt>
                <c:pt idx="3461">
                  <c:v>1378.0</c:v>
                </c:pt>
                <c:pt idx="3462">
                  <c:v>1378.0</c:v>
                </c:pt>
                <c:pt idx="3463">
                  <c:v>1379.0</c:v>
                </c:pt>
                <c:pt idx="3464">
                  <c:v>1380.0</c:v>
                </c:pt>
                <c:pt idx="3465">
                  <c:v>1381.0</c:v>
                </c:pt>
                <c:pt idx="3466">
                  <c:v>1382.0</c:v>
                </c:pt>
                <c:pt idx="3467">
                  <c:v>1382.0</c:v>
                </c:pt>
                <c:pt idx="3468">
                  <c:v>1382.0</c:v>
                </c:pt>
                <c:pt idx="3469">
                  <c:v>1382.0</c:v>
                </c:pt>
                <c:pt idx="3470">
                  <c:v>1382.0</c:v>
                </c:pt>
                <c:pt idx="3471">
                  <c:v>1383.0</c:v>
                </c:pt>
                <c:pt idx="3472">
                  <c:v>1383.0</c:v>
                </c:pt>
                <c:pt idx="3473">
                  <c:v>1384.0</c:v>
                </c:pt>
                <c:pt idx="3474">
                  <c:v>1385.0</c:v>
                </c:pt>
                <c:pt idx="3475">
                  <c:v>1386.0</c:v>
                </c:pt>
                <c:pt idx="3476">
                  <c:v>1387.0</c:v>
                </c:pt>
                <c:pt idx="3477">
                  <c:v>1387.0</c:v>
                </c:pt>
                <c:pt idx="3478">
                  <c:v>1387.0</c:v>
                </c:pt>
                <c:pt idx="3479">
                  <c:v>1387.0</c:v>
                </c:pt>
                <c:pt idx="3480">
                  <c:v>1388.0</c:v>
                </c:pt>
                <c:pt idx="3481">
                  <c:v>1389.0</c:v>
                </c:pt>
                <c:pt idx="3482">
                  <c:v>1390.0</c:v>
                </c:pt>
                <c:pt idx="3483">
                  <c:v>1390.0</c:v>
                </c:pt>
                <c:pt idx="3484">
                  <c:v>1391.0</c:v>
                </c:pt>
                <c:pt idx="3485">
                  <c:v>1392.0</c:v>
                </c:pt>
                <c:pt idx="3486">
                  <c:v>1393.0</c:v>
                </c:pt>
                <c:pt idx="3487">
                  <c:v>1394.0</c:v>
                </c:pt>
                <c:pt idx="3488">
                  <c:v>1395.0</c:v>
                </c:pt>
                <c:pt idx="3489">
                  <c:v>1396.0</c:v>
                </c:pt>
                <c:pt idx="3490">
                  <c:v>1397.0</c:v>
                </c:pt>
                <c:pt idx="3491">
                  <c:v>1398.0</c:v>
                </c:pt>
                <c:pt idx="3492">
                  <c:v>1399.0</c:v>
                </c:pt>
                <c:pt idx="3493">
                  <c:v>1400.0</c:v>
                </c:pt>
                <c:pt idx="3494">
                  <c:v>1401.0</c:v>
                </c:pt>
                <c:pt idx="3495">
                  <c:v>1402.0</c:v>
                </c:pt>
                <c:pt idx="3496">
                  <c:v>1403.0</c:v>
                </c:pt>
                <c:pt idx="3497">
                  <c:v>1404.0</c:v>
                </c:pt>
                <c:pt idx="3498">
                  <c:v>1404.0</c:v>
                </c:pt>
                <c:pt idx="3499">
                  <c:v>1404.0</c:v>
                </c:pt>
                <c:pt idx="3500">
                  <c:v>1405.0</c:v>
                </c:pt>
                <c:pt idx="3501">
                  <c:v>1406.0</c:v>
                </c:pt>
                <c:pt idx="3502">
                  <c:v>1407.0</c:v>
                </c:pt>
                <c:pt idx="3503">
                  <c:v>1408.0</c:v>
                </c:pt>
                <c:pt idx="3504">
                  <c:v>1409.0</c:v>
                </c:pt>
                <c:pt idx="3505">
                  <c:v>1409.0</c:v>
                </c:pt>
                <c:pt idx="3506">
                  <c:v>1410.0</c:v>
                </c:pt>
                <c:pt idx="3507">
                  <c:v>1411.0</c:v>
                </c:pt>
                <c:pt idx="3508">
                  <c:v>1411.0</c:v>
                </c:pt>
                <c:pt idx="3509">
                  <c:v>1412.0</c:v>
                </c:pt>
                <c:pt idx="3510">
                  <c:v>1412.0</c:v>
                </c:pt>
                <c:pt idx="3511">
                  <c:v>1413.0</c:v>
                </c:pt>
                <c:pt idx="3512">
                  <c:v>1413.0</c:v>
                </c:pt>
                <c:pt idx="3513">
                  <c:v>1414.0</c:v>
                </c:pt>
                <c:pt idx="3514">
                  <c:v>1415.0</c:v>
                </c:pt>
                <c:pt idx="3515">
                  <c:v>1416.0</c:v>
                </c:pt>
                <c:pt idx="3516">
                  <c:v>1417.0</c:v>
                </c:pt>
                <c:pt idx="3517">
                  <c:v>1418.0</c:v>
                </c:pt>
                <c:pt idx="3518">
                  <c:v>1419.0</c:v>
                </c:pt>
                <c:pt idx="3519">
                  <c:v>1419.0</c:v>
                </c:pt>
                <c:pt idx="3520">
                  <c:v>1419.0</c:v>
                </c:pt>
                <c:pt idx="3521">
                  <c:v>1419.0</c:v>
                </c:pt>
                <c:pt idx="3522">
                  <c:v>1420.0</c:v>
                </c:pt>
                <c:pt idx="3523">
                  <c:v>1420.0</c:v>
                </c:pt>
                <c:pt idx="3524">
                  <c:v>1420.0</c:v>
                </c:pt>
                <c:pt idx="3525">
                  <c:v>1420.0</c:v>
                </c:pt>
                <c:pt idx="3526">
                  <c:v>1420.0</c:v>
                </c:pt>
                <c:pt idx="3527">
                  <c:v>1420.0</c:v>
                </c:pt>
                <c:pt idx="3528">
                  <c:v>1421.0</c:v>
                </c:pt>
                <c:pt idx="3529">
                  <c:v>1421.0</c:v>
                </c:pt>
                <c:pt idx="3530">
                  <c:v>1422.0</c:v>
                </c:pt>
                <c:pt idx="3531">
                  <c:v>1422.0</c:v>
                </c:pt>
                <c:pt idx="3532">
                  <c:v>1422.0</c:v>
                </c:pt>
                <c:pt idx="3533">
                  <c:v>1422.0</c:v>
                </c:pt>
                <c:pt idx="3534">
                  <c:v>1423.0</c:v>
                </c:pt>
                <c:pt idx="3535">
                  <c:v>1423.0</c:v>
                </c:pt>
                <c:pt idx="3536">
                  <c:v>1423.0</c:v>
                </c:pt>
                <c:pt idx="3537">
                  <c:v>1423.0</c:v>
                </c:pt>
                <c:pt idx="3538">
                  <c:v>1423.0</c:v>
                </c:pt>
                <c:pt idx="3539">
                  <c:v>1423.0</c:v>
                </c:pt>
                <c:pt idx="3540">
                  <c:v>1424.0</c:v>
                </c:pt>
                <c:pt idx="3541">
                  <c:v>1424.0</c:v>
                </c:pt>
                <c:pt idx="3542">
                  <c:v>1424.0</c:v>
                </c:pt>
                <c:pt idx="3543">
                  <c:v>1424.0</c:v>
                </c:pt>
                <c:pt idx="3544">
                  <c:v>1425.0</c:v>
                </c:pt>
                <c:pt idx="3545">
                  <c:v>1426.0</c:v>
                </c:pt>
                <c:pt idx="3546">
                  <c:v>1427.0</c:v>
                </c:pt>
                <c:pt idx="3547">
                  <c:v>1427.0</c:v>
                </c:pt>
                <c:pt idx="3548">
                  <c:v>1428.0</c:v>
                </c:pt>
                <c:pt idx="3549">
                  <c:v>1429.0</c:v>
                </c:pt>
                <c:pt idx="3550">
                  <c:v>1429.0</c:v>
                </c:pt>
                <c:pt idx="3551">
                  <c:v>1429.0</c:v>
                </c:pt>
                <c:pt idx="3552">
                  <c:v>1430.0</c:v>
                </c:pt>
                <c:pt idx="3553">
                  <c:v>1430.0</c:v>
                </c:pt>
                <c:pt idx="3554">
                  <c:v>1431.0</c:v>
                </c:pt>
                <c:pt idx="3555">
                  <c:v>1432.0</c:v>
                </c:pt>
                <c:pt idx="3556">
                  <c:v>1433.0</c:v>
                </c:pt>
                <c:pt idx="3557">
                  <c:v>1433.0</c:v>
                </c:pt>
                <c:pt idx="3558">
                  <c:v>1433.0</c:v>
                </c:pt>
                <c:pt idx="3559">
                  <c:v>1433.0</c:v>
                </c:pt>
                <c:pt idx="3560">
                  <c:v>1433.0</c:v>
                </c:pt>
                <c:pt idx="3561">
                  <c:v>1433.0</c:v>
                </c:pt>
                <c:pt idx="3562">
                  <c:v>1433.0</c:v>
                </c:pt>
                <c:pt idx="3563">
                  <c:v>1433.0</c:v>
                </c:pt>
                <c:pt idx="3564">
                  <c:v>1433.0</c:v>
                </c:pt>
                <c:pt idx="3565">
                  <c:v>1433.0</c:v>
                </c:pt>
                <c:pt idx="3566">
                  <c:v>1433.0</c:v>
                </c:pt>
                <c:pt idx="3567">
                  <c:v>1433.0</c:v>
                </c:pt>
                <c:pt idx="3568">
                  <c:v>1433.0</c:v>
                </c:pt>
                <c:pt idx="3569">
                  <c:v>1433.0</c:v>
                </c:pt>
                <c:pt idx="3570">
                  <c:v>1434.0</c:v>
                </c:pt>
                <c:pt idx="3571">
                  <c:v>1435.0</c:v>
                </c:pt>
                <c:pt idx="3572">
                  <c:v>1436.0</c:v>
                </c:pt>
                <c:pt idx="3573">
                  <c:v>1437.0</c:v>
                </c:pt>
                <c:pt idx="3574">
                  <c:v>1437.0</c:v>
                </c:pt>
                <c:pt idx="3575">
                  <c:v>1437.0</c:v>
                </c:pt>
                <c:pt idx="3576">
                  <c:v>1437.0</c:v>
                </c:pt>
                <c:pt idx="3577">
                  <c:v>1437.0</c:v>
                </c:pt>
                <c:pt idx="3578">
                  <c:v>1438.0</c:v>
                </c:pt>
                <c:pt idx="3579">
                  <c:v>1438.0</c:v>
                </c:pt>
                <c:pt idx="3580">
                  <c:v>1438.0</c:v>
                </c:pt>
                <c:pt idx="3581">
                  <c:v>1438.0</c:v>
                </c:pt>
                <c:pt idx="3582">
                  <c:v>1438.0</c:v>
                </c:pt>
                <c:pt idx="3583">
                  <c:v>1438.0</c:v>
                </c:pt>
                <c:pt idx="3584">
                  <c:v>1438.0</c:v>
                </c:pt>
                <c:pt idx="3585">
                  <c:v>1439.0</c:v>
                </c:pt>
                <c:pt idx="3586">
                  <c:v>1440.0</c:v>
                </c:pt>
                <c:pt idx="3587">
                  <c:v>1440.0</c:v>
                </c:pt>
                <c:pt idx="3588">
                  <c:v>1440.0</c:v>
                </c:pt>
                <c:pt idx="3589">
                  <c:v>1440.0</c:v>
                </c:pt>
                <c:pt idx="3590">
                  <c:v>1440.0</c:v>
                </c:pt>
                <c:pt idx="3591">
                  <c:v>1440.0</c:v>
                </c:pt>
                <c:pt idx="3592">
                  <c:v>1440.0</c:v>
                </c:pt>
                <c:pt idx="3593">
                  <c:v>1440.0</c:v>
                </c:pt>
                <c:pt idx="3594">
                  <c:v>1440.0</c:v>
                </c:pt>
                <c:pt idx="3595">
                  <c:v>1440.0</c:v>
                </c:pt>
                <c:pt idx="3596">
                  <c:v>1440.0</c:v>
                </c:pt>
                <c:pt idx="3597">
                  <c:v>1440.0</c:v>
                </c:pt>
                <c:pt idx="3598">
                  <c:v>1440.0</c:v>
                </c:pt>
                <c:pt idx="3599">
                  <c:v>1440.0</c:v>
                </c:pt>
                <c:pt idx="3600">
                  <c:v>1440.0</c:v>
                </c:pt>
                <c:pt idx="3601">
                  <c:v>1440.0</c:v>
                </c:pt>
                <c:pt idx="3602">
                  <c:v>1440.0</c:v>
                </c:pt>
                <c:pt idx="3603">
                  <c:v>1441.0</c:v>
                </c:pt>
                <c:pt idx="3604">
                  <c:v>1441.0</c:v>
                </c:pt>
                <c:pt idx="3605">
                  <c:v>1441.0</c:v>
                </c:pt>
                <c:pt idx="3606">
                  <c:v>1441.0</c:v>
                </c:pt>
                <c:pt idx="3607">
                  <c:v>1441.0</c:v>
                </c:pt>
                <c:pt idx="3608">
                  <c:v>1441.0</c:v>
                </c:pt>
                <c:pt idx="3609">
                  <c:v>1442.0</c:v>
                </c:pt>
                <c:pt idx="3610">
                  <c:v>1442.0</c:v>
                </c:pt>
                <c:pt idx="3611">
                  <c:v>1442.0</c:v>
                </c:pt>
                <c:pt idx="3612">
                  <c:v>1442.0</c:v>
                </c:pt>
                <c:pt idx="3613">
                  <c:v>1443.0</c:v>
                </c:pt>
                <c:pt idx="3614">
                  <c:v>1443.0</c:v>
                </c:pt>
                <c:pt idx="3615">
                  <c:v>1443.0</c:v>
                </c:pt>
                <c:pt idx="3616">
                  <c:v>1443.0</c:v>
                </c:pt>
                <c:pt idx="3617">
                  <c:v>1443.0</c:v>
                </c:pt>
                <c:pt idx="3618">
                  <c:v>1443.0</c:v>
                </c:pt>
                <c:pt idx="3619">
                  <c:v>1443.0</c:v>
                </c:pt>
                <c:pt idx="3620">
                  <c:v>1443.0</c:v>
                </c:pt>
                <c:pt idx="3621">
                  <c:v>1443.0</c:v>
                </c:pt>
                <c:pt idx="3622">
                  <c:v>1443.0</c:v>
                </c:pt>
                <c:pt idx="3623">
                  <c:v>1444.0</c:v>
                </c:pt>
                <c:pt idx="3624">
                  <c:v>1445.0</c:v>
                </c:pt>
                <c:pt idx="3625">
                  <c:v>1446.0</c:v>
                </c:pt>
                <c:pt idx="3626">
                  <c:v>1447.0</c:v>
                </c:pt>
                <c:pt idx="3627">
                  <c:v>1448.0</c:v>
                </c:pt>
                <c:pt idx="3628">
                  <c:v>1449.0</c:v>
                </c:pt>
                <c:pt idx="3629">
                  <c:v>1449.0</c:v>
                </c:pt>
                <c:pt idx="3630">
                  <c:v>1449.0</c:v>
                </c:pt>
                <c:pt idx="3631">
                  <c:v>1449.0</c:v>
                </c:pt>
                <c:pt idx="3632">
                  <c:v>1449.0</c:v>
                </c:pt>
                <c:pt idx="3633">
                  <c:v>1449.0</c:v>
                </c:pt>
                <c:pt idx="3634">
                  <c:v>1449.0</c:v>
                </c:pt>
                <c:pt idx="3635">
                  <c:v>1449.0</c:v>
                </c:pt>
                <c:pt idx="3636">
                  <c:v>1450.0</c:v>
                </c:pt>
                <c:pt idx="3637">
                  <c:v>1450.0</c:v>
                </c:pt>
                <c:pt idx="3638">
                  <c:v>1450.0</c:v>
                </c:pt>
                <c:pt idx="3639">
                  <c:v>1450.0</c:v>
                </c:pt>
                <c:pt idx="3640">
                  <c:v>1451.0</c:v>
                </c:pt>
                <c:pt idx="3641">
                  <c:v>1452.0</c:v>
                </c:pt>
                <c:pt idx="3642">
                  <c:v>1452.0</c:v>
                </c:pt>
                <c:pt idx="3643">
                  <c:v>1452.0</c:v>
                </c:pt>
                <c:pt idx="3644">
                  <c:v>1452.0</c:v>
                </c:pt>
                <c:pt idx="3645">
                  <c:v>1453.0</c:v>
                </c:pt>
                <c:pt idx="3646">
                  <c:v>1454.0</c:v>
                </c:pt>
                <c:pt idx="3647">
                  <c:v>1455.0</c:v>
                </c:pt>
                <c:pt idx="3648">
                  <c:v>1456.0</c:v>
                </c:pt>
                <c:pt idx="3649">
                  <c:v>1457.0</c:v>
                </c:pt>
                <c:pt idx="3650">
                  <c:v>1458.0</c:v>
                </c:pt>
                <c:pt idx="3651">
                  <c:v>1458.0</c:v>
                </c:pt>
                <c:pt idx="3652">
                  <c:v>1458.0</c:v>
                </c:pt>
                <c:pt idx="3653">
                  <c:v>1459.0</c:v>
                </c:pt>
                <c:pt idx="3654">
                  <c:v>1460.0</c:v>
                </c:pt>
                <c:pt idx="3655">
                  <c:v>1461.0</c:v>
                </c:pt>
                <c:pt idx="3656">
                  <c:v>1461.0</c:v>
                </c:pt>
                <c:pt idx="3657">
                  <c:v>1462.0</c:v>
                </c:pt>
                <c:pt idx="3658">
                  <c:v>1462.0</c:v>
                </c:pt>
                <c:pt idx="3659">
                  <c:v>1463.0</c:v>
                </c:pt>
                <c:pt idx="3660">
                  <c:v>1464.0</c:v>
                </c:pt>
                <c:pt idx="3661">
                  <c:v>1465.0</c:v>
                </c:pt>
                <c:pt idx="3662">
                  <c:v>1465.0</c:v>
                </c:pt>
                <c:pt idx="3663">
                  <c:v>1465.0</c:v>
                </c:pt>
                <c:pt idx="3664">
                  <c:v>1465.0</c:v>
                </c:pt>
                <c:pt idx="3665">
                  <c:v>1466.0</c:v>
                </c:pt>
                <c:pt idx="3666">
                  <c:v>1467.0</c:v>
                </c:pt>
                <c:pt idx="3667">
                  <c:v>1467.0</c:v>
                </c:pt>
                <c:pt idx="3668">
                  <c:v>1467.0</c:v>
                </c:pt>
                <c:pt idx="3669">
                  <c:v>1467.0</c:v>
                </c:pt>
                <c:pt idx="3670">
                  <c:v>1468.0</c:v>
                </c:pt>
                <c:pt idx="3671">
                  <c:v>1469.0</c:v>
                </c:pt>
                <c:pt idx="3672">
                  <c:v>1470.0</c:v>
                </c:pt>
                <c:pt idx="3673">
                  <c:v>1470.0</c:v>
                </c:pt>
                <c:pt idx="3674">
                  <c:v>1470.0</c:v>
                </c:pt>
                <c:pt idx="3675">
                  <c:v>1471.0</c:v>
                </c:pt>
                <c:pt idx="3676">
                  <c:v>1472.0</c:v>
                </c:pt>
                <c:pt idx="3677">
                  <c:v>1473.0</c:v>
                </c:pt>
                <c:pt idx="3678">
                  <c:v>1474.0</c:v>
                </c:pt>
                <c:pt idx="3679">
                  <c:v>1475.0</c:v>
                </c:pt>
                <c:pt idx="3680">
                  <c:v>1476.0</c:v>
                </c:pt>
                <c:pt idx="3681">
                  <c:v>1477.0</c:v>
                </c:pt>
                <c:pt idx="3682">
                  <c:v>1478.0</c:v>
                </c:pt>
                <c:pt idx="3683">
                  <c:v>1479.0</c:v>
                </c:pt>
                <c:pt idx="3684">
                  <c:v>1480.0</c:v>
                </c:pt>
                <c:pt idx="3685">
                  <c:v>1480.0</c:v>
                </c:pt>
                <c:pt idx="3686">
                  <c:v>1481.0</c:v>
                </c:pt>
                <c:pt idx="3687">
                  <c:v>1482.0</c:v>
                </c:pt>
                <c:pt idx="3688">
                  <c:v>1482.0</c:v>
                </c:pt>
                <c:pt idx="3689">
                  <c:v>1482.0</c:v>
                </c:pt>
                <c:pt idx="3690">
                  <c:v>1482.0</c:v>
                </c:pt>
                <c:pt idx="3691">
                  <c:v>1482.0</c:v>
                </c:pt>
                <c:pt idx="3692">
                  <c:v>1483.0</c:v>
                </c:pt>
                <c:pt idx="3693">
                  <c:v>1484.0</c:v>
                </c:pt>
                <c:pt idx="3694">
                  <c:v>1484.0</c:v>
                </c:pt>
                <c:pt idx="3695">
                  <c:v>1484.0</c:v>
                </c:pt>
                <c:pt idx="3696">
                  <c:v>1485.0</c:v>
                </c:pt>
                <c:pt idx="3697">
                  <c:v>1486.0</c:v>
                </c:pt>
                <c:pt idx="3698">
                  <c:v>1487.0</c:v>
                </c:pt>
                <c:pt idx="3699">
                  <c:v>1488.0</c:v>
                </c:pt>
                <c:pt idx="3700">
                  <c:v>1489.0</c:v>
                </c:pt>
                <c:pt idx="3701">
                  <c:v>1490.0</c:v>
                </c:pt>
                <c:pt idx="3702">
                  <c:v>1491.0</c:v>
                </c:pt>
                <c:pt idx="3703">
                  <c:v>1492.0</c:v>
                </c:pt>
                <c:pt idx="3704">
                  <c:v>1493.0</c:v>
                </c:pt>
                <c:pt idx="3705">
                  <c:v>1494.0</c:v>
                </c:pt>
                <c:pt idx="3706">
                  <c:v>1494.0</c:v>
                </c:pt>
                <c:pt idx="3707">
                  <c:v>1494.0</c:v>
                </c:pt>
                <c:pt idx="3708">
                  <c:v>1494.0</c:v>
                </c:pt>
                <c:pt idx="3709">
                  <c:v>1494.0</c:v>
                </c:pt>
                <c:pt idx="3710">
                  <c:v>1494.0</c:v>
                </c:pt>
                <c:pt idx="3711">
                  <c:v>1494.0</c:v>
                </c:pt>
                <c:pt idx="3712">
                  <c:v>1495.0</c:v>
                </c:pt>
                <c:pt idx="3713">
                  <c:v>1496.0</c:v>
                </c:pt>
                <c:pt idx="3714">
                  <c:v>1496.0</c:v>
                </c:pt>
                <c:pt idx="3715">
                  <c:v>1497.0</c:v>
                </c:pt>
                <c:pt idx="3716">
                  <c:v>1497.0</c:v>
                </c:pt>
                <c:pt idx="3717">
                  <c:v>1498.0</c:v>
                </c:pt>
                <c:pt idx="3718">
                  <c:v>1499.0</c:v>
                </c:pt>
                <c:pt idx="3719">
                  <c:v>1500.0</c:v>
                </c:pt>
                <c:pt idx="3720">
                  <c:v>1501.0</c:v>
                </c:pt>
                <c:pt idx="3721">
                  <c:v>1502.0</c:v>
                </c:pt>
                <c:pt idx="3722">
                  <c:v>1502.0</c:v>
                </c:pt>
                <c:pt idx="3723">
                  <c:v>1502.0</c:v>
                </c:pt>
                <c:pt idx="3724">
                  <c:v>1503.0</c:v>
                </c:pt>
                <c:pt idx="3725">
                  <c:v>1504.0</c:v>
                </c:pt>
                <c:pt idx="3726">
                  <c:v>1504.0</c:v>
                </c:pt>
                <c:pt idx="3727">
                  <c:v>1505.0</c:v>
                </c:pt>
                <c:pt idx="3728">
                  <c:v>1506.0</c:v>
                </c:pt>
                <c:pt idx="3729">
                  <c:v>1506.0</c:v>
                </c:pt>
                <c:pt idx="3730">
                  <c:v>1507.0</c:v>
                </c:pt>
                <c:pt idx="3731">
                  <c:v>1508.0</c:v>
                </c:pt>
                <c:pt idx="3732">
                  <c:v>1509.0</c:v>
                </c:pt>
                <c:pt idx="3733">
                  <c:v>1510.0</c:v>
                </c:pt>
                <c:pt idx="3734">
                  <c:v>1511.0</c:v>
                </c:pt>
                <c:pt idx="3735">
                  <c:v>1512.0</c:v>
                </c:pt>
                <c:pt idx="3736">
                  <c:v>1513.0</c:v>
                </c:pt>
                <c:pt idx="3737">
                  <c:v>1514.0</c:v>
                </c:pt>
                <c:pt idx="3738">
                  <c:v>1515.0</c:v>
                </c:pt>
                <c:pt idx="3739">
                  <c:v>1515.0</c:v>
                </c:pt>
                <c:pt idx="3740">
                  <c:v>1516.0</c:v>
                </c:pt>
                <c:pt idx="3741">
                  <c:v>1517.0</c:v>
                </c:pt>
                <c:pt idx="3742">
                  <c:v>1518.0</c:v>
                </c:pt>
                <c:pt idx="3743">
                  <c:v>1519.0</c:v>
                </c:pt>
                <c:pt idx="3744">
                  <c:v>1520.0</c:v>
                </c:pt>
                <c:pt idx="3745">
                  <c:v>1520.0</c:v>
                </c:pt>
                <c:pt idx="3746">
                  <c:v>1520.0</c:v>
                </c:pt>
                <c:pt idx="3747">
                  <c:v>1520.0</c:v>
                </c:pt>
                <c:pt idx="3748">
                  <c:v>1520.0</c:v>
                </c:pt>
                <c:pt idx="3749">
                  <c:v>1520.0</c:v>
                </c:pt>
                <c:pt idx="3750">
                  <c:v>1520.0</c:v>
                </c:pt>
                <c:pt idx="3751">
                  <c:v>1520.0</c:v>
                </c:pt>
                <c:pt idx="3752">
                  <c:v>1520.0</c:v>
                </c:pt>
                <c:pt idx="3753">
                  <c:v>1520.0</c:v>
                </c:pt>
                <c:pt idx="3754">
                  <c:v>1520.0</c:v>
                </c:pt>
                <c:pt idx="3755">
                  <c:v>1521.0</c:v>
                </c:pt>
                <c:pt idx="3756">
                  <c:v>1522.0</c:v>
                </c:pt>
                <c:pt idx="3757">
                  <c:v>1523.0</c:v>
                </c:pt>
                <c:pt idx="3758">
                  <c:v>1524.0</c:v>
                </c:pt>
                <c:pt idx="3759">
                  <c:v>1524.0</c:v>
                </c:pt>
                <c:pt idx="3760">
                  <c:v>1525.0</c:v>
                </c:pt>
                <c:pt idx="3761">
                  <c:v>1525.0</c:v>
                </c:pt>
                <c:pt idx="3762">
                  <c:v>1526.0</c:v>
                </c:pt>
                <c:pt idx="3763">
                  <c:v>1527.0</c:v>
                </c:pt>
                <c:pt idx="3764">
                  <c:v>1528.0</c:v>
                </c:pt>
                <c:pt idx="3765">
                  <c:v>1529.0</c:v>
                </c:pt>
                <c:pt idx="3766">
                  <c:v>1530.0</c:v>
                </c:pt>
                <c:pt idx="3767">
                  <c:v>1530.0</c:v>
                </c:pt>
                <c:pt idx="3768">
                  <c:v>1530.0</c:v>
                </c:pt>
                <c:pt idx="3769">
                  <c:v>1530.0</c:v>
                </c:pt>
                <c:pt idx="3770">
                  <c:v>1530.0</c:v>
                </c:pt>
                <c:pt idx="3771">
                  <c:v>1530.0</c:v>
                </c:pt>
                <c:pt idx="3772">
                  <c:v>1530.0</c:v>
                </c:pt>
                <c:pt idx="3773">
                  <c:v>1530.0</c:v>
                </c:pt>
                <c:pt idx="3774">
                  <c:v>1530.0</c:v>
                </c:pt>
                <c:pt idx="3775">
                  <c:v>1530.0</c:v>
                </c:pt>
                <c:pt idx="3776">
                  <c:v>1530.0</c:v>
                </c:pt>
                <c:pt idx="3777">
                  <c:v>1530.0</c:v>
                </c:pt>
                <c:pt idx="3778">
                  <c:v>1530.0</c:v>
                </c:pt>
                <c:pt idx="3779">
                  <c:v>1531.0</c:v>
                </c:pt>
                <c:pt idx="3780">
                  <c:v>1532.0</c:v>
                </c:pt>
                <c:pt idx="3781">
                  <c:v>1533.0</c:v>
                </c:pt>
                <c:pt idx="3782">
                  <c:v>1534.0</c:v>
                </c:pt>
                <c:pt idx="3783">
                  <c:v>1534.0</c:v>
                </c:pt>
                <c:pt idx="3784">
                  <c:v>1534.0</c:v>
                </c:pt>
                <c:pt idx="3785">
                  <c:v>1535.0</c:v>
                </c:pt>
                <c:pt idx="3786">
                  <c:v>1536.0</c:v>
                </c:pt>
                <c:pt idx="3787">
                  <c:v>1537.0</c:v>
                </c:pt>
                <c:pt idx="3788">
                  <c:v>1537.0</c:v>
                </c:pt>
                <c:pt idx="3789">
                  <c:v>1537.0</c:v>
                </c:pt>
                <c:pt idx="3790">
                  <c:v>1538.0</c:v>
                </c:pt>
                <c:pt idx="3791">
                  <c:v>1538.0</c:v>
                </c:pt>
                <c:pt idx="3792">
                  <c:v>1538.0</c:v>
                </c:pt>
                <c:pt idx="3793">
                  <c:v>1538.0</c:v>
                </c:pt>
                <c:pt idx="3794">
                  <c:v>1538.0</c:v>
                </c:pt>
                <c:pt idx="3795">
                  <c:v>1538.0</c:v>
                </c:pt>
                <c:pt idx="3796">
                  <c:v>1539.0</c:v>
                </c:pt>
                <c:pt idx="3797">
                  <c:v>1539.0</c:v>
                </c:pt>
                <c:pt idx="3798">
                  <c:v>1539.0</c:v>
                </c:pt>
                <c:pt idx="3799">
                  <c:v>1539.0</c:v>
                </c:pt>
                <c:pt idx="3800">
                  <c:v>1539.0</c:v>
                </c:pt>
                <c:pt idx="3801">
                  <c:v>1540.0</c:v>
                </c:pt>
                <c:pt idx="3802">
                  <c:v>1540.0</c:v>
                </c:pt>
                <c:pt idx="3803">
                  <c:v>1540.0</c:v>
                </c:pt>
                <c:pt idx="3804">
                  <c:v>1541.0</c:v>
                </c:pt>
                <c:pt idx="3805">
                  <c:v>1542.0</c:v>
                </c:pt>
                <c:pt idx="3806">
                  <c:v>1543.0</c:v>
                </c:pt>
                <c:pt idx="3807">
                  <c:v>1544.0</c:v>
                </c:pt>
                <c:pt idx="3808">
                  <c:v>1544.0</c:v>
                </c:pt>
                <c:pt idx="3809">
                  <c:v>1544.0</c:v>
                </c:pt>
                <c:pt idx="3810">
                  <c:v>1544.0</c:v>
                </c:pt>
                <c:pt idx="3811">
                  <c:v>1545.0</c:v>
                </c:pt>
                <c:pt idx="3812">
                  <c:v>1546.0</c:v>
                </c:pt>
                <c:pt idx="3813">
                  <c:v>1547.0</c:v>
                </c:pt>
                <c:pt idx="3814">
                  <c:v>1548.0</c:v>
                </c:pt>
                <c:pt idx="3815">
                  <c:v>1549.0</c:v>
                </c:pt>
                <c:pt idx="3816">
                  <c:v>1550.0</c:v>
                </c:pt>
                <c:pt idx="3817">
                  <c:v>1551.0</c:v>
                </c:pt>
                <c:pt idx="3818">
                  <c:v>1551.0</c:v>
                </c:pt>
                <c:pt idx="3819">
                  <c:v>1552.0</c:v>
                </c:pt>
                <c:pt idx="3820">
                  <c:v>1552.0</c:v>
                </c:pt>
                <c:pt idx="3821">
                  <c:v>1553.0</c:v>
                </c:pt>
                <c:pt idx="3822">
                  <c:v>1553.0</c:v>
                </c:pt>
                <c:pt idx="3823">
                  <c:v>1553.0</c:v>
                </c:pt>
                <c:pt idx="3824">
                  <c:v>1554.0</c:v>
                </c:pt>
                <c:pt idx="3825">
                  <c:v>1555.0</c:v>
                </c:pt>
                <c:pt idx="3826">
                  <c:v>1556.0</c:v>
                </c:pt>
                <c:pt idx="3827">
                  <c:v>1557.0</c:v>
                </c:pt>
                <c:pt idx="3828">
                  <c:v>1558.0</c:v>
                </c:pt>
                <c:pt idx="3829">
                  <c:v>1559.0</c:v>
                </c:pt>
                <c:pt idx="3830">
                  <c:v>1560.0</c:v>
                </c:pt>
                <c:pt idx="3831">
                  <c:v>1561.0</c:v>
                </c:pt>
                <c:pt idx="3832">
                  <c:v>1562.0</c:v>
                </c:pt>
                <c:pt idx="3833">
                  <c:v>1563.0</c:v>
                </c:pt>
                <c:pt idx="3834">
                  <c:v>1564.0</c:v>
                </c:pt>
                <c:pt idx="3835">
                  <c:v>1565.0</c:v>
                </c:pt>
                <c:pt idx="3836">
                  <c:v>1566.0</c:v>
                </c:pt>
                <c:pt idx="3837">
                  <c:v>1566.0</c:v>
                </c:pt>
                <c:pt idx="3838">
                  <c:v>1566.0</c:v>
                </c:pt>
                <c:pt idx="3839">
                  <c:v>1567.0</c:v>
                </c:pt>
                <c:pt idx="3840">
                  <c:v>1568.0</c:v>
                </c:pt>
                <c:pt idx="3841">
                  <c:v>1569.0</c:v>
                </c:pt>
                <c:pt idx="3842">
                  <c:v>1570.0</c:v>
                </c:pt>
                <c:pt idx="3843">
                  <c:v>1571.0</c:v>
                </c:pt>
                <c:pt idx="3844">
                  <c:v>1572.0</c:v>
                </c:pt>
                <c:pt idx="3845">
                  <c:v>1572.0</c:v>
                </c:pt>
                <c:pt idx="3846">
                  <c:v>1572.0</c:v>
                </c:pt>
                <c:pt idx="3847">
                  <c:v>1572.0</c:v>
                </c:pt>
                <c:pt idx="3848">
                  <c:v>1573.0</c:v>
                </c:pt>
                <c:pt idx="3849">
                  <c:v>1573.0</c:v>
                </c:pt>
                <c:pt idx="3850">
                  <c:v>1573.0</c:v>
                </c:pt>
                <c:pt idx="3851">
                  <c:v>1573.0</c:v>
                </c:pt>
                <c:pt idx="3852">
                  <c:v>1574.0</c:v>
                </c:pt>
                <c:pt idx="3853">
                  <c:v>1574.0</c:v>
                </c:pt>
                <c:pt idx="3854">
                  <c:v>1575.0</c:v>
                </c:pt>
                <c:pt idx="3855">
                  <c:v>1575.0</c:v>
                </c:pt>
                <c:pt idx="3856">
                  <c:v>1575.0</c:v>
                </c:pt>
                <c:pt idx="3857">
                  <c:v>1576.0</c:v>
                </c:pt>
                <c:pt idx="3858">
                  <c:v>1577.0</c:v>
                </c:pt>
                <c:pt idx="3859">
                  <c:v>1578.0</c:v>
                </c:pt>
                <c:pt idx="3860">
                  <c:v>1579.0</c:v>
                </c:pt>
                <c:pt idx="3861">
                  <c:v>1580.0</c:v>
                </c:pt>
                <c:pt idx="3862">
                  <c:v>1580.0</c:v>
                </c:pt>
                <c:pt idx="3863">
                  <c:v>1581.0</c:v>
                </c:pt>
                <c:pt idx="3864">
                  <c:v>1582.0</c:v>
                </c:pt>
                <c:pt idx="3865">
                  <c:v>1582.0</c:v>
                </c:pt>
                <c:pt idx="3866">
                  <c:v>1583.0</c:v>
                </c:pt>
                <c:pt idx="3867">
                  <c:v>1583.0</c:v>
                </c:pt>
                <c:pt idx="3868">
                  <c:v>1584.0</c:v>
                </c:pt>
                <c:pt idx="3869">
                  <c:v>1585.0</c:v>
                </c:pt>
                <c:pt idx="3870">
                  <c:v>1586.0</c:v>
                </c:pt>
                <c:pt idx="3871">
                  <c:v>1587.0</c:v>
                </c:pt>
                <c:pt idx="3872">
                  <c:v>1587.0</c:v>
                </c:pt>
                <c:pt idx="3873">
                  <c:v>1587.0</c:v>
                </c:pt>
                <c:pt idx="3874">
                  <c:v>1587.0</c:v>
                </c:pt>
                <c:pt idx="3875">
                  <c:v>1587.0</c:v>
                </c:pt>
                <c:pt idx="3876">
                  <c:v>1587.0</c:v>
                </c:pt>
                <c:pt idx="3877">
                  <c:v>1588.0</c:v>
                </c:pt>
                <c:pt idx="3878">
                  <c:v>1589.0</c:v>
                </c:pt>
                <c:pt idx="3879">
                  <c:v>1590.0</c:v>
                </c:pt>
                <c:pt idx="3880">
                  <c:v>1591.0</c:v>
                </c:pt>
                <c:pt idx="3881">
                  <c:v>1592.0</c:v>
                </c:pt>
                <c:pt idx="3882">
                  <c:v>1593.0</c:v>
                </c:pt>
                <c:pt idx="3883">
                  <c:v>1593.0</c:v>
                </c:pt>
                <c:pt idx="3884">
                  <c:v>1593.0</c:v>
                </c:pt>
                <c:pt idx="3885">
                  <c:v>1593.0</c:v>
                </c:pt>
                <c:pt idx="3886">
                  <c:v>1593.0</c:v>
                </c:pt>
                <c:pt idx="3887">
                  <c:v>1593.0</c:v>
                </c:pt>
                <c:pt idx="3888">
                  <c:v>1593.0</c:v>
                </c:pt>
                <c:pt idx="3889">
                  <c:v>1593.0</c:v>
                </c:pt>
                <c:pt idx="3890">
                  <c:v>1593.0</c:v>
                </c:pt>
                <c:pt idx="3891">
                  <c:v>1593.0</c:v>
                </c:pt>
                <c:pt idx="3892">
                  <c:v>1593.0</c:v>
                </c:pt>
                <c:pt idx="3893">
                  <c:v>1593.0</c:v>
                </c:pt>
                <c:pt idx="3894">
                  <c:v>1594.0</c:v>
                </c:pt>
                <c:pt idx="3895">
                  <c:v>1594.0</c:v>
                </c:pt>
                <c:pt idx="3896">
                  <c:v>1594.0</c:v>
                </c:pt>
                <c:pt idx="3897">
                  <c:v>1594.0</c:v>
                </c:pt>
                <c:pt idx="3898">
                  <c:v>1594.0</c:v>
                </c:pt>
                <c:pt idx="3899">
                  <c:v>1594.0</c:v>
                </c:pt>
                <c:pt idx="3900">
                  <c:v>1595.0</c:v>
                </c:pt>
                <c:pt idx="3901">
                  <c:v>1595.0</c:v>
                </c:pt>
                <c:pt idx="3902">
                  <c:v>1595.0</c:v>
                </c:pt>
                <c:pt idx="3903">
                  <c:v>1596.0</c:v>
                </c:pt>
                <c:pt idx="3904">
                  <c:v>1596.0</c:v>
                </c:pt>
                <c:pt idx="3905">
                  <c:v>1596.0</c:v>
                </c:pt>
                <c:pt idx="3906">
                  <c:v>1596.0</c:v>
                </c:pt>
                <c:pt idx="3907">
                  <c:v>1596.0</c:v>
                </c:pt>
                <c:pt idx="3908">
                  <c:v>1596.0</c:v>
                </c:pt>
                <c:pt idx="3909">
                  <c:v>1597.0</c:v>
                </c:pt>
                <c:pt idx="3910">
                  <c:v>1598.0</c:v>
                </c:pt>
                <c:pt idx="3911">
                  <c:v>1599.0</c:v>
                </c:pt>
                <c:pt idx="3912">
                  <c:v>1599.0</c:v>
                </c:pt>
                <c:pt idx="3913">
                  <c:v>1599.0</c:v>
                </c:pt>
                <c:pt idx="3914">
                  <c:v>1599.0</c:v>
                </c:pt>
                <c:pt idx="3915">
                  <c:v>1600.0</c:v>
                </c:pt>
                <c:pt idx="3916">
                  <c:v>1601.0</c:v>
                </c:pt>
                <c:pt idx="3917">
                  <c:v>1602.0</c:v>
                </c:pt>
                <c:pt idx="3918">
                  <c:v>1603.0</c:v>
                </c:pt>
                <c:pt idx="3919">
                  <c:v>1604.0</c:v>
                </c:pt>
                <c:pt idx="3920">
                  <c:v>1605.0</c:v>
                </c:pt>
                <c:pt idx="3921">
                  <c:v>1605.0</c:v>
                </c:pt>
                <c:pt idx="3922">
                  <c:v>1605.0</c:v>
                </c:pt>
                <c:pt idx="3923">
                  <c:v>1606.0</c:v>
                </c:pt>
                <c:pt idx="3924">
                  <c:v>1606.0</c:v>
                </c:pt>
                <c:pt idx="3925">
                  <c:v>1607.0</c:v>
                </c:pt>
                <c:pt idx="3926">
                  <c:v>1607.0</c:v>
                </c:pt>
                <c:pt idx="3927">
                  <c:v>1608.0</c:v>
                </c:pt>
                <c:pt idx="3928">
                  <c:v>1609.0</c:v>
                </c:pt>
                <c:pt idx="3929">
                  <c:v>1610.0</c:v>
                </c:pt>
                <c:pt idx="3930">
                  <c:v>1611.0</c:v>
                </c:pt>
                <c:pt idx="3931">
                  <c:v>1612.0</c:v>
                </c:pt>
                <c:pt idx="3932">
                  <c:v>1612.0</c:v>
                </c:pt>
                <c:pt idx="3933">
                  <c:v>1613.0</c:v>
                </c:pt>
                <c:pt idx="3934">
                  <c:v>1614.0</c:v>
                </c:pt>
                <c:pt idx="3935">
                  <c:v>1615.0</c:v>
                </c:pt>
                <c:pt idx="3936">
                  <c:v>1616.0</c:v>
                </c:pt>
                <c:pt idx="3937">
                  <c:v>1617.0</c:v>
                </c:pt>
                <c:pt idx="3938">
                  <c:v>1618.0</c:v>
                </c:pt>
                <c:pt idx="3939">
                  <c:v>1619.0</c:v>
                </c:pt>
                <c:pt idx="3940">
                  <c:v>1620.0</c:v>
                </c:pt>
                <c:pt idx="3941">
                  <c:v>1621.0</c:v>
                </c:pt>
                <c:pt idx="3942">
                  <c:v>1621.0</c:v>
                </c:pt>
                <c:pt idx="3943">
                  <c:v>1622.0</c:v>
                </c:pt>
                <c:pt idx="3944">
                  <c:v>1622.0</c:v>
                </c:pt>
                <c:pt idx="3945">
                  <c:v>1623.0</c:v>
                </c:pt>
                <c:pt idx="3946">
                  <c:v>1624.0</c:v>
                </c:pt>
                <c:pt idx="3947">
                  <c:v>1625.0</c:v>
                </c:pt>
                <c:pt idx="3948">
                  <c:v>1625.0</c:v>
                </c:pt>
                <c:pt idx="3949">
                  <c:v>1625.0</c:v>
                </c:pt>
                <c:pt idx="3950">
                  <c:v>1625.0</c:v>
                </c:pt>
                <c:pt idx="3951">
                  <c:v>1625.0</c:v>
                </c:pt>
                <c:pt idx="3952">
                  <c:v>1625.0</c:v>
                </c:pt>
                <c:pt idx="3953">
                  <c:v>1625.0</c:v>
                </c:pt>
                <c:pt idx="3954">
                  <c:v>1625.0</c:v>
                </c:pt>
                <c:pt idx="3955">
                  <c:v>1626.0</c:v>
                </c:pt>
                <c:pt idx="3956">
                  <c:v>1627.0</c:v>
                </c:pt>
                <c:pt idx="3957">
                  <c:v>1628.0</c:v>
                </c:pt>
                <c:pt idx="3958">
                  <c:v>1628.0</c:v>
                </c:pt>
                <c:pt idx="3959">
                  <c:v>1628.0</c:v>
                </c:pt>
                <c:pt idx="3960">
                  <c:v>1628.0</c:v>
                </c:pt>
                <c:pt idx="3961">
                  <c:v>1628.0</c:v>
                </c:pt>
                <c:pt idx="3962">
                  <c:v>1628.0</c:v>
                </c:pt>
                <c:pt idx="3963">
                  <c:v>1628.0</c:v>
                </c:pt>
                <c:pt idx="3964">
                  <c:v>1629.0</c:v>
                </c:pt>
                <c:pt idx="3965">
                  <c:v>1630.0</c:v>
                </c:pt>
                <c:pt idx="3966">
                  <c:v>1630.0</c:v>
                </c:pt>
                <c:pt idx="3967">
                  <c:v>1630.0</c:v>
                </c:pt>
                <c:pt idx="3968">
                  <c:v>1630.0</c:v>
                </c:pt>
                <c:pt idx="3969">
                  <c:v>1630.0</c:v>
                </c:pt>
                <c:pt idx="3970">
                  <c:v>1630.0</c:v>
                </c:pt>
                <c:pt idx="3971">
                  <c:v>1630.0</c:v>
                </c:pt>
                <c:pt idx="3972">
                  <c:v>1631.0</c:v>
                </c:pt>
                <c:pt idx="3973">
                  <c:v>1631.0</c:v>
                </c:pt>
                <c:pt idx="3974">
                  <c:v>1631.0</c:v>
                </c:pt>
                <c:pt idx="3975">
                  <c:v>1631.0</c:v>
                </c:pt>
                <c:pt idx="3976">
                  <c:v>1632.0</c:v>
                </c:pt>
                <c:pt idx="3977">
                  <c:v>1633.0</c:v>
                </c:pt>
                <c:pt idx="3978">
                  <c:v>1633.0</c:v>
                </c:pt>
                <c:pt idx="3979">
                  <c:v>1633.0</c:v>
                </c:pt>
                <c:pt idx="3980">
                  <c:v>1634.0</c:v>
                </c:pt>
                <c:pt idx="3981">
                  <c:v>1634.0</c:v>
                </c:pt>
                <c:pt idx="3982">
                  <c:v>1634.0</c:v>
                </c:pt>
                <c:pt idx="3983">
                  <c:v>1634.0</c:v>
                </c:pt>
                <c:pt idx="3984">
                  <c:v>1634.0</c:v>
                </c:pt>
                <c:pt idx="3985">
                  <c:v>1634.0</c:v>
                </c:pt>
                <c:pt idx="3986">
                  <c:v>1635.0</c:v>
                </c:pt>
                <c:pt idx="3987">
                  <c:v>1635.0</c:v>
                </c:pt>
                <c:pt idx="3988">
                  <c:v>1636.0</c:v>
                </c:pt>
                <c:pt idx="3989">
                  <c:v>1636.0</c:v>
                </c:pt>
                <c:pt idx="3990">
                  <c:v>1637.0</c:v>
                </c:pt>
                <c:pt idx="3991">
                  <c:v>1638.0</c:v>
                </c:pt>
                <c:pt idx="3992">
                  <c:v>1639.0</c:v>
                </c:pt>
                <c:pt idx="3993">
                  <c:v>1639.0</c:v>
                </c:pt>
                <c:pt idx="3994">
                  <c:v>1639.0</c:v>
                </c:pt>
                <c:pt idx="3995">
                  <c:v>1639.0</c:v>
                </c:pt>
                <c:pt idx="3996">
                  <c:v>1640.0</c:v>
                </c:pt>
                <c:pt idx="3997">
                  <c:v>1641.0</c:v>
                </c:pt>
                <c:pt idx="3998">
                  <c:v>1642.0</c:v>
                </c:pt>
                <c:pt idx="3999">
                  <c:v>1643.0</c:v>
                </c:pt>
                <c:pt idx="4000">
                  <c:v>1644.0</c:v>
                </c:pt>
                <c:pt idx="4001">
                  <c:v>1645.0</c:v>
                </c:pt>
                <c:pt idx="4002">
                  <c:v>1646.0</c:v>
                </c:pt>
                <c:pt idx="4003">
                  <c:v>1647.0</c:v>
                </c:pt>
                <c:pt idx="4004">
                  <c:v>1648.0</c:v>
                </c:pt>
                <c:pt idx="4005">
                  <c:v>1648.0</c:v>
                </c:pt>
                <c:pt idx="4006">
                  <c:v>1648.0</c:v>
                </c:pt>
                <c:pt idx="4007">
                  <c:v>1648.0</c:v>
                </c:pt>
                <c:pt idx="4008">
                  <c:v>1648.0</c:v>
                </c:pt>
                <c:pt idx="4009">
                  <c:v>1648.0</c:v>
                </c:pt>
                <c:pt idx="4010">
                  <c:v>1649.0</c:v>
                </c:pt>
                <c:pt idx="4011">
                  <c:v>1650.0</c:v>
                </c:pt>
                <c:pt idx="4012">
                  <c:v>1650.0</c:v>
                </c:pt>
                <c:pt idx="4013">
                  <c:v>1650.0</c:v>
                </c:pt>
                <c:pt idx="4014">
                  <c:v>1651.0</c:v>
                </c:pt>
                <c:pt idx="4015">
                  <c:v>1652.0</c:v>
                </c:pt>
                <c:pt idx="4016">
                  <c:v>1653.0</c:v>
                </c:pt>
                <c:pt idx="4017">
                  <c:v>1654.0</c:v>
                </c:pt>
                <c:pt idx="4018">
                  <c:v>1654.0</c:v>
                </c:pt>
                <c:pt idx="4019">
                  <c:v>1654.0</c:v>
                </c:pt>
                <c:pt idx="4020">
                  <c:v>1655.0</c:v>
                </c:pt>
                <c:pt idx="4021">
                  <c:v>1656.0</c:v>
                </c:pt>
                <c:pt idx="4022">
                  <c:v>1657.0</c:v>
                </c:pt>
                <c:pt idx="4023">
                  <c:v>1657.0</c:v>
                </c:pt>
                <c:pt idx="4024">
                  <c:v>1657.0</c:v>
                </c:pt>
                <c:pt idx="4025">
                  <c:v>1657.0</c:v>
                </c:pt>
                <c:pt idx="4026">
                  <c:v>1657.0</c:v>
                </c:pt>
                <c:pt idx="4027">
                  <c:v>1657.0</c:v>
                </c:pt>
                <c:pt idx="4028">
                  <c:v>1657.0</c:v>
                </c:pt>
                <c:pt idx="4029">
                  <c:v>1657.0</c:v>
                </c:pt>
                <c:pt idx="4030">
                  <c:v>1657.0</c:v>
                </c:pt>
                <c:pt idx="4031">
                  <c:v>1657.0</c:v>
                </c:pt>
                <c:pt idx="4032">
                  <c:v>1657.0</c:v>
                </c:pt>
                <c:pt idx="4033">
                  <c:v>1657.0</c:v>
                </c:pt>
                <c:pt idx="4034">
                  <c:v>1657.0</c:v>
                </c:pt>
                <c:pt idx="4035">
                  <c:v>1657.0</c:v>
                </c:pt>
                <c:pt idx="4036">
                  <c:v>1657.0</c:v>
                </c:pt>
                <c:pt idx="4037">
                  <c:v>1657.0</c:v>
                </c:pt>
                <c:pt idx="4038">
                  <c:v>1657.0</c:v>
                </c:pt>
                <c:pt idx="4039">
                  <c:v>1658.0</c:v>
                </c:pt>
                <c:pt idx="4040">
                  <c:v>1659.0</c:v>
                </c:pt>
                <c:pt idx="4041">
                  <c:v>1660.0</c:v>
                </c:pt>
                <c:pt idx="4042">
                  <c:v>1661.0</c:v>
                </c:pt>
                <c:pt idx="4043">
                  <c:v>1662.0</c:v>
                </c:pt>
                <c:pt idx="4044">
                  <c:v>1662.0</c:v>
                </c:pt>
                <c:pt idx="4045">
                  <c:v>1663.0</c:v>
                </c:pt>
                <c:pt idx="4046">
                  <c:v>1663.0</c:v>
                </c:pt>
                <c:pt idx="4047">
                  <c:v>1663.0</c:v>
                </c:pt>
                <c:pt idx="4048">
                  <c:v>1663.0</c:v>
                </c:pt>
                <c:pt idx="4049">
                  <c:v>1663.0</c:v>
                </c:pt>
                <c:pt idx="4050">
                  <c:v>1664.0</c:v>
                </c:pt>
                <c:pt idx="4051">
                  <c:v>1664.0</c:v>
                </c:pt>
                <c:pt idx="4052">
                  <c:v>1664.0</c:v>
                </c:pt>
                <c:pt idx="4053">
                  <c:v>1664.0</c:v>
                </c:pt>
                <c:pt idx="4054">
                  <c:v>1665.0</c:v>
                </c:pt>
                <c:pt idx="4055">
                  <c:v>1666.0</c:v>
                </c:pt>
                <c:pt idx="4056">
                  <c:v>1667.0</c:v>
                </c:pt>
                <c:pt idx="4057">
                  <c:v>1667.0</c:v>
                </c:pt>
                <c:pt idx="4058">
                  <c:v>1667.0</c:v>
                </c:pt>
                <c:pt idx="4059">
                  <c:v>1667.0</c:v>
                </c:pt>
                <c:pt idx="4060">
                  <c:v>1667.0</c:v>
                </c:pt>
                <c:pt idx="4061">
                  <c:v>1668.0</c:v>
                </c:pt>
                <c:pt idx="4062">
                  <c:v>1669.0</c:v>
                </c:pt>
                <c:pt idx="4063">
                  <c:v>1669.0</c:v>
                </c:pt>
                <c:pt idx="4064">
                  <c:v>1670.0</c:v>
                </c:pt>
                <c:pt idx="4065">
                  <c:v>1671.0</c:v>
                </c:pt>
                <c:pt idx="4066">
                  <c:v>1671.0</c:v>
                </c:pt>
                <c:pt idx="4067">
                  <c:v>1672.0</c:v>
                </c:pt>
                <c:pt idx="4068">
                  <c:v>1672.0</c:v>
                </c:pt>
                <c:pt idx="4069">
                  <c:v>1672.0</c:v>
                </c:pt>
                <c:pt idx="4070">
                  <c:v>1673.0</c:v>
                </c:pt>
                <c:pt idx="4071">
                  <c:v>1673.0</c:v>
                </c:pt>
                <c:pt idx="4072">
                  <c:v>1673.0</c:v>
                </c:pt>
                <c:pt idx="4073">
                  <c:v>1673.0</c:v>
                </c:pt>
                <c:pt idx="4074">
                  <c:v>1673.0</c:v>
                </c:pt>
                <c:pt idx="4075">
                  <c:v>1674.0</c:v>
                </c:pt>
                <c:pt idx="4076">
                  <c:v>1674.0</c:v>
                </c:pt>
                <c:pt idx="4077">
                  <c:v>1674.0</c:v>
                </c:pt>
                <c:pt idx="4078">
                  <c:v>1674.0</c:v>
                </c:pt>
                <c:pt idx="4079">
                  <c:v>1675.0</c:v>
                </c:pt>
                <c:pt idx="4080">
                  <c:v>1676.0</c:v>
                </c:pt>
                <c:pt idx="4081">
                  <c:v>1676.0</c:v>
                </c:pt>
                <c:pt idx="4082">
                  <c:v>1676.0</c:v>
                </c:pt>
                <c:pt idx="4083">
                  <c:v>1676.0</c:v>
                </c:pt>
                <c:pt idx="4084">
                  <c:v>1676.0</c:v>
                </c:pt>
                <c:pt idx="4085">
                  <c:v>1677.0</c:v>
                </c:pt>
                <c:pt idx="4086">
                  <c:v>1677.0</c:v>
                </c:pt>
                <c:pt idx="4087">
                  <c:v>1677.0</c:v>
                </c:pt>
                <c:pt idx="4088">
                  <c:v>1677.0</c:v>
                </c:pt>
                <c:pt idx="4089">
                  <c:v>1678.0</c:v>
                </c:pt>
                <c:pt idx="4090">
                  <c:v>1679.0</c:v>
                </c:pt>
                <c:pt idx="4091">
                  <c:v>1680.0</c:v>
                </c:pt>
                <c:pt idx="4092">
                  <c:v>1681.0</c:v>
                </c:pt>
                <c:pt idx="4093">
                  <c:v>1682.0</c:v>
                </c:pt>
                <c:pt idx="4094">
                  <c:v>1683.0</c:v>
                </c:pt>
                <c:pt idx="4095">
                  <c:v>1684.0</c:v>
                </c:pt>
                <c:pt idx="4096">
                  <c:v>1685.0</c:v>
                </c:pt>
                <c:pt idx="4097">
                  <c:v>1686.0</c:v>
                </c:pt>
                <c:pt idx="4098">
                  <c:v>1687.0</c:v>
                </c:pt>
                <c:pt idx="4099">
                  <c:v>1687.0</c:v>
                </c:pt>
                <c:pt idx="4100">
                  <c:v>1687.0</c:v>
                </c:pt>
                <c:pt idx="4101">
                  <c:v>1687.0</c:v>
                </c:pt>
                <c:pt idx="4102">
                  <c:v>1688.0</c:v>
                </c:pt>
                <c:pt idx="4103">
                  <c:v>1688.0</c:v>
                </c:pt>
                <c:pt idx="4104">
                  <c:v>1689.0</c:v>
                </c:pt>
                <c:pt idx="4105">
                  <c:v>1690.0</c:v>
                </c:pt>
                <c:pt idx="4106">
                  <c:v>1691.0</c:v>
                </c:pt>
                <c:pt idx="4107">
                  <c:v>1691.0</c:v>
                </c:pt>
                <c:pt idx="4108">
                  <c:v>1692.0</c:v>
                </c:pt>
                <c:pt idx="4109">
                  <c:v>1692.0</c:v>
                </c:pt>
                <c:pt idx="4110">
                  <c:v>1693.0</c:v>
                </c:pt>
                <c:pt idx="4111">
                  <c:v>1693.0</c:v>
                </c:pt>
                <c:pt idx="4112">
                  <c:v>1693.0</c:v>
                </c:pt>
                <c:pt idx="4113">
                  <c:v>1693.0</c:v>
                </c:pt>
                <c:pt idx="4114">
                  <c:v>1693.0</c:v>
                </c:pt>
                <c:pt idx="4115">
                  <c:v>1693.0</c:v>
                </c:pt>
                <c:pt idx="4116">
                  <c:v>1694.0</c:v>
                </c:pt>
                <c:pt idx="4117">
                  <c:v>1695.0</c:v>
                </c:pt>
                <c:pt idx="4118">
                  <c:v>1696.0</c:v>
                </c:pt>
                <c:pt idx="4119">
                  <c:v>1697.0</c:v>
                </c:pt>
                <c:pt idx="4120">
                  <c:v>1698.0</c:v>
                </c:pt>
                <c:pt idx="4121">
                  <c:v>1698.0</c:v>
                </c:pt>
                <c:pt idx="4122">
                  <c:v>1698.0</c:v>
                </c:pt>
                <c:pt idx="4123">
                  <c:v>1698.0</c:v>
                </c:pt>
                <c:pt idx="4124">
                  <c:v>1698.0</c:v>
                </c:pt>
                <c:pt idx="4125">
                  <c:v>1698.0</c:v>
                </c:pt>
                <c:pt idx="4126">
                  <c:v>1698.0</c:v>
                </c:pt>
                <c:pt idx="4127">
                  <c:v>1699.0</c:v>
                </c:pt>
                <c:pt idx="4128">
                  <c:v>1699.0</c:v>
                </c:pt>
                <c:pt idx="4129">
                  <c:v>1699.0</c:v>
                </c:pt>
                <c:pt idx="4130">
                  <c:v>1700.0</c:v>
                </c:pt>
                <c:pt idx="4131">
                  <c:v>1700.0</c:v>
                </c:pt>
                <c:pt idx="4132">
                  <c:v>1700.0</c:v>
                </c:pt>
                <c:pt idx="4133">
                  <c:v>1701.0</c:v>
                </c:pt>
                <c:pt idx="4134">
                  <c:v>1701.0</c:v>
                </c:pt>
                <c:pt idx="4135">
                  <c:v>1702.0</c:v>
                </c:pt>
                <c:pt idx="4136">
                  <c:v>1703.0</c:v>
                </c:pt>
                <c:pt idx="4137">
                  <c:v>1703.0</c:v>
                </c:pt>
                <c:pt idx="4138">
                  <c:v>1704.0</c:v>
                </c:pt>
                <c:pt idx="4139">
                  <c:v>1705.0</c:v>
                </c:pt>
                <c:pt idx="4140">
                  <c:v>1706.0</c:v>
                </c:pt>
                <c:pt idx="4141">
                  <c:v>1706.0</c:v>
                </c:pt>
                <c:pt idx="4142">
                  <c:v>1707.0</c:v>
                </c:pt>
                <c:pt idx="4143">
                  <c:v>1708.0</c:v>
                </c:pt>
                <c:pt idx="4144">
                  <c:v>1709.0</c:v>
                </c:pt>
                <c:pt idx="4145">
                  <c:v>1709.0</c:v>
                </c:pt>
                <c:pt idx="4146">
                  <c:v>1710.0</c:v>
                </c:pt>
                <c:pt idx="4147">
                  <c:v>1711.0</c:v>
                </c:pt>
                <c:pt idx="4148">
                  <c:v>1712.0</c:v>
                </c:pt>
                <c:pt idx="4149">
                  <c:v>1713.0</c:v>
                </c:pt>
                <c:pt idx="4150">
                  <c:v>1714.0</c:v>
                </c:pt>
                <c:pt idx="4151">
                  <c:v>1715.0</c:v>
                </c:pt>
                <c:pt idx="4152">
                  <c:v>1716.0</c:v>
                </c:pt>
                <c:pt idx="4153">
                  <c:v>1717.0</c:v>
                </c:pt>
                <c:pt idx="4154">
                  <c:v>1718.0</c:v>
                </c:pt>
                <c:pt idx="4155">
                  <c:v>1719.0</c:v>
                </c:pt>
                <c:pt idx="4156">
                  <c:v>1720.0</c:v>
                </c:pt>
                <c:pt idx="4157">
                  <c:v>1721.0</c:v>
                </c:pt>
                <c:pt idx="4158">
                  <c:v>1722.0</c:v>
                </c:pt>
                <c:pt idx="4159">
                  <c:v>1722.0</c:v>
                </c:pt>
                <c:pt idx="4160">
                  <c:v>1722.0</c:v>
                </c:pt>
                <c:pt idx="4161">
                  <c:v>1723.0</c:v>
                </c:pt>
                <c:pt idx="4162">
                  <c:v>1724.0</c:v>
                </c:pt>
                <c:pt idx="4163">
                  <c:v>1724.0</c:v>
                </c:pt>
                <c:pt idx="4164">
                  <c:v>1724.0</c:v>
                </c:pt>
                <c:pt idx="4165">
                  <c:v>1724.0</c:v>
                </c:pt>
                <c:pt idx="4166">
                  <c:v>1724.0</c:v>
                </c:pt>
                <c:pt idx="4167">
                  <c:v>1725.0</c:v>
                </c:pt>
                <c:pt idx="4168">
                  <c:v>1726.0</c:v>
                </c:pt>
                <c:pt idx="4169">
                  <c:v>1727.0</c:v>
                </c:pt>
                <c:pt idx="4170">
                  <c:v>1727.0</c:v>
                </c:pt>
                <c:pt idx="4171">
                  <c:v>1727.0</c:v>
                </c:pt>
                <c:pt idx="4172">
                  <c:v>1727.0</c:v>
                </c:pt>
                <c:pt idx="4173">
                  <c:v>1727.0</c:v>
                </c:pt>
                <c:pt idx="4174">
                  <c:v>1727.0</c:v>
                </c:pt>
                <c:pt idx="4175">
                  <c:v>1728.0</c:v>
                </c:pt>
                <c:pt idx="4176">
                  <c:v>1728.0</c:v>
                </c:pt>
                <c:pt idx="4177">
                  <c:v>1729.0</c:v>
                </c:pt>
                <c:pt idx="4178">
                  <c:v>1730.0</c:v>
                </c:pt>
                <c:pt idx="4179">
                  <c:v>1730.0</c:v>
                </c:pt>
                <c:pt idx="4180">
                  <c:v>1730.0</c:v>
                </c:pt>
                <c:pt idx="4181">
                  <c:v>1730.0</c:v>
                </c:pt>
                <c:pt idx="4182">
                  <c:v>1730.0</c:v>
                </c:pt>
                <c:pt idx="4183">
                  <c:v>1730.0</c:v>
                </c:pt>
                <c:pt idx="4184">
                  <c:v>1730.0</c:v>
                </c:pt>
                <c:pt idx="4185">
                  <c:v>1730.0</c:v>
                </c:pt>
                <c:pt idx="4186">
                  <c:v>1730.0</c:v>
                </c:pt>
                <c:pt idx="4187">
                  <c:v>1730.0</c:v>
                </c:pt>
                <c:pt idx="4188">
                  <c:v>1730.0</c:v>
                </c:pt>
                <c:pt idx="4189">
                  <c:v>1731.0</c:v>
                </c:pt>
                <c:pt idx="4190">
                  <c:v>1732.0</c:v>
                </c:pt>
                <c:pt idx="4191">
                  <c:v>1732.0</c:v>
                </c:pt>
                <c:pt idx="4192">
                  <c:v>1732.0</c:v>
                </c:pt>
                <c:pt idx="4193">
                  <c:v>1732.0</c:v>
                </c:pt>
                <c:pt idx="4194">
                  <c:v>1732.0</c:v>
                </c:pt>
                <c:pt idx="4195">
                  <c:v>1732.0</c:v>
                </c:pt>
                <c:pt idx="4196">
                  <c:v>1732.0</c:v>
                </c:pt>
                <c:pt idx="4197">
                  <c:v>1733.0</c:v>
                </c:pt>
                <c:pt idx="4198">
                  <c:v>1734.0</c:v>
                </c:pt>
                <c:pt idx="4199">
                  <c:v>1735.0</c:v>
                </c:pt>
                <c:pt idx="4200">
                  <c:v>1736.0</c:v>
                </c:pt>
                <c:pt idx="4201">
                  <c:v>1736.0</c:v>
                </c:pt>
                <c:pt idx="4202">
                  <c:v>1737.0</c:v>
                </c:pt>
                <c:pt idx="4203">
                  <c:v>1738.0</c:v>
                </c:pt>
                <c:pt idx="4204">
                  <c:v>1738.0</c:v>
                </c:pt>
                <c:pt idx="4205">
                  <c:v>1739.0</c:v>
                </c:pt>
                <c:pt idx="4206">
                  <c:v>1739.0</c:v>
                </c:pt>
                <c:pt idx="4207">
                  <c:v>1740.0</c:v>
                </c:pt>
                <c:pt idx="4208">
                  <c:v>1741.0</c:v>
                </c:pt>
                <c:pt idx="4209">
                  <c:v>1742.0</c:v>
                </c:pt>
                <c:pt idx="4210">
                  <c:v>1743.0</c:v>
                </c:pt>
                <c:pt idx="4211">
                  <c:v>1744.0</c:v>
                </c:pt>
                <c:pt idx="4212">
                  <c:v>1745.0</c:v>
                </c:pt>
                <c:pt idx="4213">
                  <c:v>1745.0</c:v>
                </c:pt>
                <c:pt idx="4214">
                  <c:v>1746.0</c:v>
                </c:pt>
                <c:pt idx="4215">
                  <c:v>1747.0</c:v>
                </c:pt>
                <c:pt idx="4216">
                  <c:v>1748.0</c:v>
                </c:pt>
                <c:pt idx="4217">
                  <c:v>1749.0</c:v>
                </c:pt>
                <c:pt idx="4218">
                  <c:v>1750.0</c:v>
                </c:pt>
                <c:pt idx="4219">
                  <c:v>1750.0</c:v>
                </c:pt>
                <c:pt idx="4220">
                  <c:v>1751.0</c:v>
                </c:pt>
                <c:pt idx="4221">
                  <c:v>1752.0</c:v>
                </c:pt>
                <c:pt idx="4222">
                  <c:v>1752.0</c:v>
                </c:pt>
                <c:pt idx="4223">
                  <c:v>1752.0</c:v>
                </c:pt>
                <c:pt idx="4224">
                  <c:v>1752.0</c:v>
                </c:pt>
                <c:pt idx="4225">
                  <c:v>1752.0</c:v>
                </c:pt>
                <c:pt idx="4226">
                  <c:v>1752.0</c:v>
                </c:pt>
                <c:pt idx="4227">
                  <c:v>1752.0</c:v>
                </c:pt>
                <c:pt idx="4228">
                  <c:v>1752.0</c:v>
                </c:pt>
                <c:pt idx="4229">
                  <c:v>1752.0</c:v>
                </c:pt>
                <c:pt idx="4230">
                  <c:v>1753.0</c:v>
                </c:pt>
                <c:pt idx="4231">
                  <c:v>1753.0</c:v>
                </c:pt>
                <c:pt idx="4232">
                  <c:v>1753.0</c:v>
                </c:pt>
                <c:pt idx="4233">
                  <c:v>1753.0</c:v>
                </c:pt>
                <c:pt idx="4234">
                  <c:v>1753.0</c:v>
                </c:pt>
                <c:pt idx="4235">
                  <c:v>1753.0</c:v>
                </c:pt>
                <c:pt idx="4236">
                  <c:v>1753.0</c:v>
                </c:pt>
                <c:pt idx="4237">
                  <c:v>1753.0</c:v>
                </c:pt>
                <c:pt idx="4238">
                  <c:v>1753.0</c:v>
                </c:pt>
                <c:pt idx="4239">
                  <c:v>1753.0</c:v>
                </c:pt>
                <c:pt idx="4240">
                  <c:v>1754.0</c:v>
                </c:pt>
                <c:pt idx="4241">
                  <c:v>1755.0</c:v>
                </c:pt>
                <c:pt idx="4242">
                  <c:v>1756.0</c:v>
                </c:pt>
                <c:pt idx="4243">
                  <c:v>1757.0</c:v>
                </c:pt>
                <c:pt idx="4244">
                  <c:v>1758.0</c:v>
                </c:pt>
                <c:pt idx="4245">
                  <c:v>1759.0</c:v>
                </c:pt>
                <c:pt idx="4246">
                  <c:v>1760.0</c:v>
                </c:pt>
                <c:pt idx="4247">
                  <c:v>1761.0</c:v>
                </c:pt>
                <c:pt idx="4248">
                  <c:v>1762.0</c:v>
                </c:pt>
                <c:pt idx="4249">
                  <c:v>1762.0</c:v>
                </c:pt>
                <c:pt idx="4250">
                  <c:v>1763.0</c:v>
                </c:pt>
                <c:pt idx="4251">
                  <c:v>1764.0</c:v>
                </c:pt>
                <c:pt idx="4252">
                  <c:v>1765.0</c:v>
                </c:pt>
                <c:pt idx="4253">
                  <c:v>1766.0</c:v>
                </c:pt>
                <c:pt idx="4254">
                  <c:v>1767.0</c:v>
                </c:pt>
                <c:pt idx="4255">
                  <c:v>1768.0</c:v>
                </c:pt>
                <c:pt idx="4256">
                  <c:v>1769.0</c:v>
                </c:pt>
                <c:pt idx="4257">
                  <c:v>1770.0</c:v>
                </c:pt>
                <c:pt idx="4258">
                  <c:v>1771.0</c:v>
                </c:pt>
                <c:pt idx="4259">
                  <c:v>1772.0</c:v>
                </c:pt>
                <c:pt idx="4260">
                  <c:v>1772.0</c:v>
                </c:pt>
                <c:pt idx="4261">
                  <c:v>1772.0</c:v>
                </c:pt>
                <c:pt idx="4262">
                  <c:v>1773.0</c:v>
                </c:pt>
                <c:pt idx="4263">
                  <c:v>1773.0</c:v>
                </c:pt>
                <c:pt idx="4264">
                  <c:v>1773.0</c:v>
                </c:pt>
                <c:pt idx="4265">
                  <c:v>1774.0</c:v>
                </c:pt>
                <c:pt idx="4266">
                  <c:v>1774.0</c:v>
                </c:pt>
                <c:pt idx="4267">
                  <c:v>1775.0</c:v>
                </c:pt>
                <c:pt idx="4268">
                  <c:v>1775.0</c:v>
                </c:pt>
                <c:pt idx="4269">
                  <c:v>1775.0</c:v>
                </c:pt>
                <c:pt idx="4270">
                  <c:v>1776.0</c:v>
                </c:pt>
                <c:pt idx="4271">
                  <c:v>1776.0</c:v>
                </c:pt>
                <c:pt idx="4272">
                  <c:v>1776.0</c:v>
                </c:pt>
                <c:pt idx="4273">
                  <c:v>1776.0</c:v>
                </c:pt>
                <c:pt idx="4274">
                  <c:v>1777.0</c:v>
                </c:pt>
                <c:pt idx="4275">
                  <c:v>1777.0</c:v>
                </c:pt>
                <c:pt idx="4276">
                  <c:v>1777.0</c:v>
                </c:pt>
                <c:pt idx="4277">
                  <c:v>1777.0</c:v>
                </c:pt>
                <c:pt idx="4278">
                  <c:v>1777.0</c:v>
                </c:pt>
                <c:pt idx="4279">
                  <c:v>1777.0</c:v>
                </c:pt>
                <c:pt idx="4280">
                  <c:v>1777.0</c:v>
                </c:pt>
                <c:pt idx="4281">
                  <c:v>1777.0</c:v>
                </c:pt>
                <c:pt idx="4282">
                  <c:v>1777.0</c:v>
                </c:pt>
                <c:pt idx="4283">
                  <c:v>1777.0</c:v>
                </c:pt>
                <c:pt idx="4284">
                  <c:v>1777.0</c:v>
                </c:pt>
                <c:pt idx="4285">
                  <c:v>1777.0</c:v>
                </c:pt>
                <c:pt idx="4286">
                  <c:v>1777.0</c:v>
                </c:pt>
                <c:pt idx="4287">
                  <c:v>1777.0</c:v>
                </c:pt>
                <c:pt idx="4288">
                  <c:v>1777.0</c:v>
                </c:pt>
                <c:pt idx="4289">
                  <c:v>1777.0</c:v>
                </c:pt>
                <c:pt idx="4290">
                  <c:v>1777.0</c:v>
                </c:pt>
                <c:pt idx="4291">
                  <c:v>1778.0</c:v>
                </c:pt>
                <c:pt idx="4292">
                  <c:v>1779.0</c:v>
                </c:pt>
                <c:pt idx="4293">
                  <c:v>1780.0</c:v>
                </c:pt>
                <c:pt idx="4294">
                  <c:v>1780.0</c:v>
                </c:pt>
                <c:pt idx="4295">
                  <c:v>1780.0</c:v>
                </c:pt>
                <c:pt idx="4296">
                  <c:v>1780.0</c:v>
                </c:pt>
                <c:pt idx="4297">
                  <c:v>1780.0</c:v>
                </c:pt>
                <c:pt idx="4298">
                  <c:v>1781.0</c:v>
                </c:pt>
                <c:pt idx="4299">
                  <c:v>1782.0</c:v>
                </c:pt>
                <c:pt idx="4300">
                  <c:v>1782.0</c:v>
                </c:pt>
                <c:pt idx="4301">
                  <c:v>1782.0</c:v>
                </c:pt>
                <c:pt idx="4302">
                  <c:v>1783.0</c:v>
                </c:pt>
                <c:pt idx="4303">
                  <c:v>1784.0</c:v>
                </c:pt>
                <c:pt idx="4304">
                  <c:v>1785.0</c:v>
                </c:pt>
                <c:pt idx="4305">
                  <c:v>1786.0</c:v>
                </c:pt>
                <c:pt idx="4306">
                  <c:v>1787.0</c:v>
                </c:pt>
                <c:pt idx="4307">
                  <c:v>1788.0</c:v>
                </c:pt>
                <c:pt idx="4308">
                  <c:v>1789.0</c:v>
                </c:pt>
                <c:pt idx="4309">
                  <c:v>1790.0</c:v>
                </c:pt>
                <c:pt idx="4310">
                  <c:v>1791.0</c:v>
                </c:pt>
                <c:pt idx="4311">
                  <c:v>1792.0</c:v>
                </c:pt>
                <c:pt idx="4312">
                  <c:v>1793.0</c:v>
                </c:pt>
                <c:pt idx="4313">
                  <c:v>1794.0</c:v>
                </c:pt>
                <c:pt idx="4314">
                  <c:v>1795.0</c:v>
                </c:pt>
                <c:pt idx="4315">
                  <c:v>1796.0</c:v>
                </c:pt>
                <c:pt idx="4316">
                  <c:v>1797.0</c:v>
                </c:pt>
                <c:pt idx="4317">
                  <c:v>1798.0</c:v>
                </c:pt>
                <c:pt idx="4318">
                  <c:v>1799.0</c:v>
                </c:pt>
                <c:pt idx="4319">
                  <c:v>1800.0</c:v>
                </c:pt>
                <c:pt idx="4320">
                  <c:v>1801.0</c:v>
                </c:pt>
                <c:pt idx="4321">
                  <c:v>1802.0</c:v>
                </c:pt>
                <c:pt idx="4322">
                  <c:v>1802.0</c:v>
                </c:pt>
                <c:pt idx="4323">
                  <c:v>1802.0</c:v>
                </c:pt>
                <c:pt idx="4324">
                  <c:v>1803.0</c:v>
                </c:pt>
                <c:pt idx="4325">
                  <c:v>1803.0</c:v>
                </c:pt>
                <c:pt idx="4326">
                  <c:v>1803.0</c:v>
                </c:pt>
                <c:pt idx="4327">
                  <c:v>1804.0</c:v>
                </c:pt>
                <c:pt idx="4328">
                  <c:v>1805.0</c:v>
                </c:pt>
                <c:pt idx="4329">
                  <c:v>1806.0</c:v>
                </c:pt>
                <c:pt idx="4330">
                  <c:v>1806.0</c:v>
                </c:pt>
                <c:pt idx="4331">
                  <c:v>1806.0</c:v>
                </c:pt>
                <c:pt idx="4332">
                  <c:v>1806.0</c:v>
                </c:pt>
                <c:pt idx="4333">
                  <c:v>1807.0</c:v>
                </c:pt>
                <c:pt idx="4334">
                  <c:v>1808.0</c:v>
                </c:pt>
                <c:pt idx="4335">
                  <c:v>1808.0</c:v>
                </c:pt>
                <c:pt idx="4336">
                  <c:v>1809.0</c:v>
                </c:pt>
                <c:pt idx="4337">
                  <c:v>1809.0</c:v>
                </c:pt>
                <c:pt idx="4338">
                  <c:v>1809.0</c:v>
                </c:pt>
                <c:pt idx="4339">
                  <c:v>1809.0</c:v>
                </c:pt>
                <c:pt idx="4340">
                  <c:v>1809.0</c:v>
                </c:pt>
                <c:pt idx="4341">
                  <c:v>1809.0</c:v>
                </c:pt>
                <c:pt idx="4342">
                  <c:v>1810.0</c:v>
                </c:pt>
                <c:pt idx="4343">
                  <c:v>1811.0</c:v>
                </c:pt>
                <c:pt idx="4344">
                  <c:v>1812.0</c:v>
                </c:pt>
                <c:pt idx="4345">
                  <c:v>1812.0</c:v>
                </c:pt>
                <c:pt idx="4346">
                  <c:v>1812.0</c:v>
                </c:pt>
                <c:pt idx="4347">
                  <c:v>1813.0</c:v>
                </c:pt>
                <c:pt idx="4348">
                  <c:v>1813.0</c:v>
                </c:pt>
                <c:pt idx="4349">
                  <c:v>1814.0</c:v>
                </c:pt>
                <c:pt idx="4350">
                  <c:v>1815.0</c:v>
                </c:pt>
                <c:pt idx="4351">
                  <c:v>1816.0</c:v>
                </c:pt>
                <c:pt idx="4352">
                  <c:v>1817.0</c:v>
                </c:pt>
                <c:pt idx="4353">
                  <c:v>1818.0</c:v>
                </c:pt>
                <c:pt idx="4354">
                  <c:v>1819.0</c:v>
                </c:pt>
                <c:pt idx="4355">
                  <c:v>1819.0</c:v>
                </c:pt>
                <c:pt idx="4356">
                  <c:v>1819.0</c:v>
                </c:pt>
                <c:pt idx="4357">
                  <c:v>1819.0</c:v>
                </c:pt>
                <c:pt idx="4358">
                  <c:v>1819.0</c:v>
                </c:pt>
                <c:pt idx="4359">
                  <c:v>1820.0</c:v>
                </c:pt>
                <c:pt idx="4360">
                  <c:v>1821.0</c:v>
                </c:pt>
                <c:pt idx="4361">
                  <c:v>1822.0</c:v>
                </c:pt>
                <c:pt idx="4362">
                  <c:v>1823.0</c:v>
                </c:pt>
                <c:pt idx="4363">
                  <c:v>1823.0</c:v>
                </c:pt>
                <c:pt idx="4364">
                  <c:v>1824.0</c:v>
                </c:pt>
                <c:pt idx="4365">
                  <c:v>1825.0</c:v>
                </c:pt>
                <c:pt idx="4366">
                  <c:v>1826.0</c:v>
                </c:pt>
                <c:pt idx="4367">
                  <c:v>1827.0</c:v>
                </c:pt>
                <c:pt idx="4368">
                  <c:v>1828.0</c:v>
                </c:pt>
                <c:pt idx="4369">
                  <c:v>1829.0</c:v>
                </c:pt>
                <c:pt idx="4370">
                  <c:v>1830.0</c:v>
                </c:pt>
                <c:pt idx="4371">
                  <c:v>1830.0</c:v>
                </c:pt>
                <c:pt idx="4372">
                  <c:v>1831.0</c:v>
                </c:pt>
                <c:pt idx="4373">
                  <c:v>1832.0</c:v>
                </c:pt>
                <c:pt idx="4374">
                  <c:v>1832.0</c:v>
                </c:pt>
                <c:pt idx="4375">
                  <c:v>1832.0</c:v>
                </c:pt>
                <c:pt idx="4376">
                  <c:v>1832.0</c:v>
                </c:pt>
                <c:pt idx="4377">
                  <c:v>1833.0</c:v>
                </c:pt>
                <c:pt idx="4378">
                  <c:v>1833.0</c:v>
                </c:pt>
                <c:pt idx="4379">
                  <c:v>1833.0</c:v>
                </c:pt>
                <c:pt idx="4380">
                  <c:v>1833.0</c:v>
                </c:pt>
                <c:pt idx="4381">
                  <c:v>1834.0</c:v>
                </c:pt>
                <c:pt idx="4382">
                  <c:v>1835.0</c:v>
                </c:pt>
                <c:pt idx="4383">
                  <c:v>1836.0</c:v>
                </c:pt>
                <c:pt idx="4384">
                  <c:v>1836.0</c:v>
                </c:pt>
                <c:pt idx="4385">
                  <c:v>1836.0</c:v>
                </c:pt>
                <c:pt idx="4386">
                  <c:v>1837.0</c:v>
                </c:pt>
                <c:pt idx="4387">
                  <c:v>1838.0</c:v>
                </c:pt>
                <c:pt idx="4388">
                  <c:v>1839.0</c:v>
                </c:pt>
                <c:pt idx="4389">
                  <c:v>1839.0</c:v>
                </c:pt>
                <c:pt idx="4390">
                  <c:v>1840.0</c:v>
                </c:pt>
                <c:pt idx="4391">
                  <c:v>1840.0</c:v>
                </c:pt>
                <c:pt idx="4392">
                  <c:v>1840.0</c:v>
                </c:pt>
                <c:pt idx="4393">
                  <c:v>1840.0</c:v>
                </c:pt>
                <c:pt idx="4394">
                  <c:v>1840.0</c:v>
                </c:pt>
                <c:pt idx="4395">
                  <c:v>1840.0</c:v>
                </c:pt>
                <c:pt idx="4396">
                  <c:v>1840.0</c:v>
                </c:pt>
                <c:pt idx="4397">
                  <c:v>1840.0</c:v>
                </c:pt>
                <c:pt idx="4398">
                  <c:v>1840.0</c:v>
                </c:pt>
                <c:pt idx="4399">
                  <c:v>1840.0</c:v>
                </c:pt>
                <c:pt idx="4400">
                  <c:v>1840.0</c:v>
                </c:pt>
                <c:pt idx="4401">
                  <c:v>1840.0</c:v>
                </c:pt>
                <c:pt idx="4402">
                  <c:v>1840.0</c:v>
                </c:pt>
                <c:pt idx="4403">
                  <c:v>1840.0</c:v>
                </c:pt>
                <c:pt idx="4404">
                  <c:v>1840.0</c:v>
                </c:pt>
                <c:pt idx="4405">
                  <c:v>1840.0</c:v>
                </c:pt>
                <c:pt idx="4406">
                  <c:v>1840.0</c:v>
                </c:pt>
                <c:pt idx="4407">
                  <c:v>1841.0</c:v>
                </c:pt>
                <c:pt idx="4408">
                  <c:v>1841.0</c:v>
                </c:pt>
                <c:pt idx="4409">
                  <c:v>1841.0</c:v>
                </c:pt>
                <c:pt idx="4410">
                  <c:v>1841.0</c:v>
                </c:pt>
                <c:pt idx="4411">
                  <c:v>1841.0</c:v>
                </c:pt>
                <c:pt idx="4412">
                  <c:v>1841.0</c:v>
                </c:pt>
                <c:pt idx="4413">
                  <c:v>1841.0</c:v>
                </c:pt>
                <c:pt idx="4414">
                  <c:v>1841.0</c:v>
                </c:pt>
                <c:pt idx="4415">
                  <c:v>1841.0</c:v>
                </c:pt>
                <c:pt idx="4416">
                  <c:v>1841.0</c:v>
                </c:pt>
                <c:pt idx="4417">
                  <c:v>1841.0</c:v>
                </c:pt>
                <c:pt idx="4418">
                  <c:v>1841.0</c:v>
                </c:pt>
                <c:pt idx="4419">
                  <c:v>1841.0</c:v>
                </c:pt>
                <c:pt idx="4420">
                  <c:v>1841.0</c:v>
                </c:pt>
                <c:pt idx="4421">
                  <c:v>1841.0</c:v>
                </c:pt>
                <c:pt idx="4422">
                  <c:v>1841.0</c:v>
                </c:pt>
                <c:pt idx="4423">
                  <c:v>1842.0</c:v>
                </c:pt>
                <c:pt idx="4424">
                  <c:v>1843.0</c:v>
                </c:pt>
                <c:pt idx="4425">
                  <c:v>1843.0</c:v>
                </c:pt>
                <c:pt idx="4426">
                  <c:v>1844.0</c:v>
                </c:pt>
                <c:pt idx="4427">
                  <c:v>1845.0</c:v>
                </c:pt>
                <c:pt idx="4428">
                  <c:v>1846.0</c:v>
                </c:pt>
                <c:pt idx="4429">
                  <c:v>1847.0</c:v>
                </c:pt>
                <c:pt idx="4430">
                  <c:v>1848.0</c:v>
                </c:pt>
                <c:pt idx="4431">
                  <c:v>1849.0</c:v>
                </c:pt>
                <c:pt idx="4432">
                  <c:v>1850.0</c:v>
                </c:pt>
                <c:pt idx="4433">
                  <c:v>1851.0</c:v>
                </c:pt>
                <c:pt idx="4434">
                  <c:v>1852.0</c:v>
                </c:pt>
                <c:pt idx="4435">
                  <c:v>1853.0</c:v>
                </c:pt>
                <c:pt idx="4436">
                  <c:v>1854.0</c:v>
                </c:pt>
                <c:pt idx="4437">
                  <c:v>1855.0</c:v>
                </c:pt>
                <c:pt idx="4438">
                  <c:v>1856.0</c:v>
                </c:pt>
                <c:pt idx="4439">
                  <c:v>1857.0</c:v>
                </c:pt>
                <c:pt idx="4440">
                  <c:v>1857.0</c:v>
                </c:pt>
                <c:pt idx="4441">
                  <c:v>1857.0</c:v>
                </c:pt>
                <c:pt idx="4442">
                  <c:v>1858.0</c:v>
                </c:pt>
                <c:pt idx="4443">
                  <c:v>1859.0</c:v>
                </c:pt>
                <c:pt idx="4444">
                  <c:v>1860.0</c:v>
                </c:pt>
                <c:pt idx="4445">
                  <c:v>1861.0</c:v>
                </c:pt>
                <c:pt idx="4446">
                  <c:v>1861.0</c:v>
                </c:pt>
                <c:pt idx="4447">
                  <c:v>1861.0</c:v>
                </c:pt>
                <c:pt idx="4448">
                  <c:v>1862.0</c:v>
                </c:pt>
                <c:pt idx="4449">
                  <c:v>1862.0</c:v>
                </c:pt>
                <c:pt idx="4450">
                  <c:v>1863.0</c:v>
                </c:pt>
                <c:pt idx="4451">
                  <c:v>1863.0</c:v>
                </c:pt>
                <c:pt idx="4452">
                  <c:v>1863.0</c:v>
                </c:pt>
                <c:pt idx="4453">
                  <c:v>1863.0</c:v>
                </c:pt>
                <c:pt idx="4454">
                  <c:v>1863.0</c:v>
                </c:pt>
                <c:pt idx="4455">
                  <c:v>1864.0</c:v>
                </c:pt>
                <c:pt idx="4456">
                  <c:v>1864.0</c:v>
                </c:pt>
                <c:pt idx="4457">
                  <c:v>1865.0</c:v>
                </c:pt>
                <c:pt idx="4458">
                  <c:v>1866.0</c:v>
                </c:pt>
                <c:pt idx="4459">
                  <c:v>1867.0</c:v>
                </c:pt>
                <c:pt idx="4460">
                  <c:v>1868.0</c:v>
                </c:pt>
                <c:pt idx="4461">
                  <c:v>1869.0</c:v>
                </c:pt>
                <c:pt idx="4462">
                  <c:v>1870.0</c:v>
                </c:pt>
                <c:pt idx="4463">
                  <c:v>1871.0</c:v>
                </c:pt>
                <c:pt idx="4464">
                  <c:v>1872.0</c:v>
                </c:pt>
                <c:pt idx="4465">
                  <c:v>1873.0</c:v>
                </c:pt>
                <c:pt idx="4466">
                  <c:v>1874.0</c:v>
                </c:pt>
                <c:pt idx="4467">
                  <c:v>1874.0</c:v>
                </c:pt>
                <c:pt idx="4468">
                  <c:v>1874.0</c:v>
                </c:pt>
                <c:pt idx="4469">
                  <c:v>1875.0</c:v>
                </c:pt>
                <c:pt idx="4470">
                  <c:v>1875.0</c:v>
                </c:pt>
                <c:pt idx="4471">
                  <c:v>1876.0</c:v>
                </c:pt>
                <c:pt idx="4472">
                  <c:v>1877.0</c:v>
                </c:pt>
                <c:pt idx="4473">
                  <c:v>1877.0</c:v>
                </c:pt>
                <c:pt idx="4474">
                  <c:v>1877.0</c:v>
                </c:pt>
                <c:pt idx="4475">
                  <c:v>1877.0</c:v>
                </c:pt>
                <c:pt idx="4476">
                  <c:v>1877.0</c:v>
                </c:pt>
                <c:pt idx="4477">
                  <c:v>1877.0</c:v>
                </c:pt>
                <c:pt idx="4478">
                  <c:v>1878.0</c:v>
                </c:pt>
                <c:pt idx="4479">
                  <c:v>1878.0</c:v>
                </c:pt>
                <c:pt idx="4480">
                  <c:v>1878.0</c:v>
                </c:pt>
                <c:pt idx="4481">
                  <c:v>1879.0</c:v>
                </c:pt>
                <c:pt idx="4482">
                  <c:v>1880.0</c:v>
                </c:pt>
                <c:pt idx="4483">
                  <c:v>1881.0</c:v>
                </c:pt>
                <c:pt idx="4484">
                  <c:v>1882.0</c:v>
                </c:pt>
                <c:pt idx="4485">
                  <c:v>1883.0</c:v>
                </c:pt>
                <c:pt idx="4486">
                  <c:v>1884.0</c:v>
                </c:pt>
                <c:pt idx="4487">
                  <c:v>1885.0</c:v>
                </c:pt>
                <c:pt idx="4488">
                  <c:v>1886.0</c:v>
                </c:pt>
                <c:pt idx="4489">
                  <c:v>1886.0</c:v>
                </c:pt>
                <c:pt idx="4490">
                  <c:v>1886.0</c:v>
                </c:pt>
                <c:pt idx="4491">
                  <c:v>1886.0</c:v>
                </c:pt>
                <c:pt idx="4492">
                  <c:v>1886.0</c:v>
                </c:pt>
                <c:pt idx="4493">
                  <c:v>1886.0</c:v>
                </c:pt>
                <c:pt idx="4494">
                  <c:v>1886.0</c:v>
                </c:pt>
                <c:pt idx="4495">
                  <c:v>1886.0</c:v>
                </c:pt>
                <c:pt idx="4496">
                  <c:v>1886.0</c:v>
                </c:pt>
                <c:pt idx="4497">
                  <c:v>1886.0</c:v>
                </c:pt>
                <c:pt idx="4498">
                  <c:v>1886.0</c:v>
                </c:pt>
                <c:pt idx="4499">
                  <c:v>1887.0</c:v>
                </c:pt>
                <c:pt idx="4500">
                  <c:v>1887.0</c:v>
                </c:pt>
                <c:pt idx="4501">
                  <c:v>1887.0</c:v>
                </c:pt>
                <c:pt idx="4502">
                  <c:v>1887.0</c:v>
                </c:pt>
                <c:pt idx="4503">
                  <c:v>1888.0</c:v>
                </c:pt>
                <c:pt idx="4504">
                  <c:v>1889.0</c:v>
                </c:pt>
                <c:pt idx="4505">
                  <c:v>1890.0</c:v>
                </c:pt>
                <c:pt idx="4506">
                  <c:v>1891.0</c:v>
                </c:pt>
                <c:pt idx="4507">
                  <c:v>1892.0</c:v>
                </c:pt>
                <c:pt idx="4508">
                  <c:v>1893.0</c:v>
                </c:pt>
                <c:pt idx="4509">
                  <c:v>1894.0</c:v>
                </c:pt>
                <c:pt idx="4510">
                  <c:v>1895.0</c:v>
                </c:pt>
                <c:pt idx="4511">
                  <c:v>1896.0</c:v>
                </c:pt>
                <c:pt idx="4512">
                  <c:v>1897.0</c:v>
                </c:pt>
                <c:pt idx="4513">
                  <c:v>1898.0</c:v>
                </c:pt>
                <c:pt idx="4514">
                  <c:v>1899.0</c:v>
                </c:pt>
                <c:pt idx="4515">
                  <c:v>1900.0</c:v>
                </c:pt>
                <c:pt idx="4516">
                  <c:v>1901.0</c:v>
                </c:pt>
                <c:pt idx="4517">
                  <c:v>1902.0</c:v>
                </c:pt>
                <c:pt idx="4518">
                  <c:v>1903.0</c:v>
                </c:pt>
                <c:pt idx="4519">
                  <c:v>1904.0</c:v>
                </c:pt>
                <c:pt idx="4520">
                  <c:v>1905.0</c:v>
                </c:pt>
                <c:pt idx="4521">
                  <c:v>1906.0</c:v>
                </c:pt>
                <c:pt idx="4522">
                  <c:v>1906.0</c:v>
                </c:pt>
                <c:pt idx="4523">
                  <c:v>1906.0</c:v>
                </c:pt>
                <c:pt idx="4524">
                  <c:v>1906.0</c:v>
                </c:pt>
                <c:pt idx="4525">
                  <c:v>1907.0</c:v>
                </c:pt>
                <c:pt idx="4526">
                  <c:v>1908.0</c:v>
                </c:pt>
                <c:pt idx="4527">
                  <c:v>1909.0</c:v>
                </c:pt>
                <c:pt idx="4528">
                  <c:v>1910.0</c:v>
                </c:pt>
                <c:pt idx="4529">
                  <c:v>1911.0</c:v>
                </c:pt>
                <c:pt idx="4530">
                  <c:v>1912.0</c:v>
                </c:pt>
                <c:pt idx="4531">
                  <c:v>1913.0</c:v>
                </c:pt>
                <c:pt idx="4532">
                  <c:v>1913.0</c:v>
                </c:pt>
                <c:pt idx="4533">
                  <c:v>1913.0</c:v>
                </c:pt>
                <c:pt idx="4534">
                  <c:v>1914.0</c:v>
                </c:pt>
                <c:pt idx="4535">
                  <c:v>1915.0</c:v>
                </c:pt>
                <c:pt idx="4536">
                  <c:v>1916.0</c:v>
                </c:pt>
                <c:pt idx="4537">
                  <c:v>1917.0</c:v>
                </c:pt>
                <c:pt idx="4538">
                  <c:v>1918.0</c:v>
                </c:pt>
                <c:pt idx="4539">
                  <c:v>1919.0</c:v>
                </c:pt>
                <c:pt idx="4540">
                  <c:v>1920.0</c:v>
                </c:pt>
                <c:pt idx="4541">
                  <c:v>1921.0</c:v>
                </c:pt>
                <c:pt idx="4542">
                  <c:v>1922.0</c:v>
                </c:pt>
                <c:pt idx="4543">
                  <c:v>1923.0</c:v>
                </c:pt>
                <c:pt idx="4544">
                  <c:v>1924.0</c:v>
                </c:pt>
                <c:pt idx="4545">
                  <c:v>1925.0</c:v>
                </c:pt>
                <c:pt idx="4546">
                  <c:v>1925.0</c:v>
                </c:pt>
                <c:pt idx="4547">
                  <c:v>1926.0</c:v>
                </c:pt>
                <c:pt idx="4548">
                  <c:v>1927.0</c:v>
                </c:pt>
                <c:pt idx="4549">
                  <c:v>1928.0</c:v>
                </c:pt>
                <c:pt idx="4550">
                  <c:v>1929.0</c:v>
                </c:pt>
                <c:pt idx="4551">
                  <c:v>1930.0</c:v>
                </c:pt>
                <c:pt idx="4552">
                  <c:v>1931.0</c:v>
                </c:pt>
                <c:pt idx="4553">
                  <c:v>1932.0</c:v>
                </c:pt>
                <c:pt idx="4554">
                  <c:v>1933.0</c:v>
                </c:pt>
                <c:pt idx="4555">
                  <c:v>1934.0</c:v>
                </c:pt>
                <c:pt idx="4556">
                  <c:v>1935.0</c:v>
                </c:pt>
                <c:pt idx="4557">
                  <c:v>1936.0</c:v>
                </c:pt>
                <c:pt idx="4558">
                  <c:v>1937.0</c:v>
                </c:pt>
                <c:pt idx="4559">
                  <c:v>1937.0</c:v>
                </c:pt>
                <c:pt idx="4560">
                  <c:v>1938.0</c:v>
                </c:pt>
                <c:pt idx="4561">
                  <c:v>1938.0</c:v>
                </c:pt>
                <c:pt idx="4562">
                  <c:v>1938.0</c:v>
                </c:pt>
                <c:pt idx="4563">
                  <c:v>1938.0</c:v>
                </c:pt>
                <c:pt idx="4564">
                  <c:v>1938.0</c:v>
                </c:pt>
                <c:pt idx="4565">
                  <c:v>1939.0</c:v>
                </c:pt>
                <c:pt idx="4566">
                  <c:v>1940.0</c:v>
                </c:pt>
                <c:pt idx="4567">
                  <c:v>1940.0</c:v>
                </c:pt>
                <c:pt idx="4568">
                  <c:v>1941.0</c:v>
                </c:pt>
                <c:pt idx="4569">
                  <c:v>1942.0</c:v>
                </c:pt>
                <c:pt idx="4570">
                  <c:v>1942.0</c:v>
                </c:pt>
                <c:pt idx="4571">
                  <c:v>1942.0</c:v>
                </c:pt>
                <c:pt idx="4572">
                  <c:v>1942.0</c:v>
                </c:pt>
                <c:pt idx="4573">
                  <c:v>1942.0</c:v>
                </c:pt>
                <c:pt idx="4574">
                  <c:v>1942.0</c:v>
                </c:pt>
                <c:pt idx="4575">
                  <c:v>1942.0</c:v>
                </c:pt>
                <c:pt idx="4576">
                  <c:v>1942.0</c:v>
                </c:pt>
                <c:pt idx="4577">
                  <c:v>1942.0</c:v>
                </c:pt>
                <c:pt idx="4578">
                  <c:v>1943.0</c:v>
                </c:pt>
                <c:pt idx="4579">
                  <c:v>1943.0</c:v>
                </c:pt>
                <c:pt idx="4580">
                  <c:v>1943.0</c:v>
                </c:pt>
                <c:pt idx="4581">
                  <c:v>1943.0</c:v>
                </c:pt>
                <c:pt idx="4582">
                  <c:v>1943.0</c:v>
                </c:pt>
                <c:pt idx="4583">
                  <c:v>1943.0</c:v>
                </c:pt>
                <c:pt idx="4584">
                  <c:v>1944.0</c:v>
                </c:pt>
                <c:pt idx="4585">
                  <c:v>1944.0</c:v>
                </c:pt>
                <c:pt idx="4586">
                  <c:v>1945.0</c:v>
                </c:pt>
                <c:pt idx="4587">
                  <c:v>1945.0</c:v>
                </c:pt>
                <c:pt idx="4588">
                  <c:v>1945.0</c:v>
                </c:pt>
                <c:pt idx="4589">
                  <c:v>1945.0</c:v>
                </c:pt>
                <c:pt idx="4590">
                  <c:v>1945.0</c:v>
                </c:pt>
                <c:pt idx="4591">
                  <c:v>1945.0</c:v>
                </c:pt>
                <c:pt idx="4592">
                  <c:v>1946.0</c:v>
                </c:pt>
                <c:pt idx="4593">
                  <c:v>1947.0</c:v>
                </c:pt>
                <c:pt idx="4594">
                  <c:v>1948.0</c:v>
                </c:pt>
                <c:pt idx="4595">
                  <c:v>1948.0</c:v>
                </c:pt>
                <c:pt idx="4596">
                  <c:v>1949.0</c:v>
                </c:pt>
                <c:pt idx="4597">
                  <c:v>1949.0</c:v>
                </c:pt>
                <c:pt idx="4598">
                  <c:v>1950.0</c:v>
                </c:pt>
                <c:pt idx="4599">
                  <c:v>1951.0</c:v>
                </c:pt>
                <c:pt idx="4600">
                  <c:v>1952.0</c:v>
                </c:pt>
                <c:pt idx="4601">
                  <c:v>1953.0</c:v>
                </c:pt>
                <c:pt idx="4602">
                  <c:v>1954.0</c:v>
                </c:pt>
                <c:pt idx="4603">
                  <c:v>1955.0</c:v>
                </c:pt>
                <c:pt idx="4604">
                  <c:v>1955.0</c:v>
                </c:pt>
                <c:pt idx="4605">
                  <c:v>1956.0</c:v>
                </c:pt>
                <c:pt idx="4606">
                  <c:v>1957.0</c:v>
                </c:pt>
                <c:pt idx="4607">
                  <c:v>1958.0</c:v>
                </c:pt>
                <c:pt idx="4608">
                  <c:v>1958.0</c:v>
                </c:pt>
                <c:pt idx="4609">
                  <c:v>1959.0</c:v>
                </c:pt>
                <c:pt idx="4610">
                  <c:v>1960.0</c:v>
                </c:pt>
                <c:pt idx="4611">
                  <c:v>1960.0</c:v>
                </c:pt>
                <c:pt idx="4612">
                  <c:v>1960.0</c:v>
                </c:pt>
                <c:pt idx="4613">
                  <c:v>1960.0</c:v>
                </c:pt>
                <c:pt idx="4614">
                  <c:v>1960.0</c:v>
                </c:pt>
                <c:pt idx="4615">
                  <c:v>1960.0</c:v>
                </c:pt>
                <c:pt idx="4616">
                  <c:v>1960.0</c:v>
                </c:pt>
                <c:pt idx="4617">
                  <c:v>1960.0</c:v>
                </c:pt>
                <c:pt idx="4618">
                  <c:v>1961.0</c:v>
                </c:pt>
                <c:pt idx="4619">
                  <c:v>1962.0</c:v>
                </c:pt>
                <c:pt idx="4620">
                  <c:v>1963.0</c:v>
                </c:pt>
                <c:pt idx="4621">
                  <c:v>1964.0</c:v>
                </c:pt>
                <c:pt idx="4622">
                  <c:v>1965.0</c:v>
                </c:pt>
                <c:pt idx="4623">
                  <c:v>1965.0</c:v>
                </c:pt>
                <c:pt idx="4624">
                  <c:v>1965.0</c:v>
                </c:pt>
                <c:pt idx="4625">
                  <c:v>1966.0</c:v>
                </c:pt>
                <c:pt idx="4626">
                  <c:v>1966.0</c:v>
                </c:pt>
                <c:pt idx="4627">
                  <c:v>1967.0</c:v>
                </c:pt>
                <c:pt idx="4628">
                  <c:v>1968.0</c:v>
                </c:pt>
                <c:pt idx="4629">
                  <c:v>1969.0</c:v>
                </c:pt>
                <c:pt idx="4630">
                  <c:v>1970.0</c:v>
                </c:pt>
                <c:pt idx="4631">
                  <c:v>1971.0</c:v>
                </c:pt>
                <c:pt idx="4632">
                  <c:v>1972.0</c:v>
                </c:pt>
                <c:pt idx="4633">
                  <c:v>1973.0</c:v>
                </c:pt>
                <c:pt idx="4634">
                  <c:v>1973.0</c:v>
                </c:pt>
                <c:pt idx="4635">
                  <c:v>1973.0</c:v>
                </c:pt>
                <c:pt idx="4636">
                  <c:v>1974.0</c:v>
                </c:pt>
                <c:pt idx="4637">
                  <c:v>1974.0</c:v>
                </c:pt>
                <c:pt idx="4638">
                  <c:v>1974.0</c:v>
                </c:pt>
                <c:pt idx="4639">
                  <c:v>1975.0</c:v>
                </c:pt>
                <c:pt idx="4640">
                  <c:v>1975.0</c:v>
                </c:pt>
                <c:pt idx="4641">
                  <c:v>1975.0</c:v>
                </c:pt>
                <c:pt idx="4642">
                  <c:v>1975.0</c:v>
                </c:pt>
                <c:pt idx="4643">
                  <c:v>1975.0</c:v>
                </c:pt>
                <c:pt idx="4644">
                  <c:v>1975.0</c:v>
                </c:pt>
                <c:pt idx="4645">
                  <c:v>1976.0</c:v>
                </c:pt>
                <c:pt idx="4646">
                  <c:v>1977.0</c:v>
                </c:pt>
                <c:pt idx="4647">
                  <c:v>1978.0</c:v>
                </c:pt>
                <c:pt idx="4648">
                  <c:v>1979.0</c:v>
                </c:pt>
                <c:pt idx="4649">
                  <c:v>1980.0</c:v>
                </c:pt>
                <c:pt idx="4650">
                  <c:v>1981.0</c:v>
                </c:pt>
                <c:pt idx="4651">
                  <c:v>1982.0</c:v>
                </c:pt>
                <c:pt idx="4652">
                  <c:v>1983.0</c:v>
                </c:pt>
                <c:pt idx="4653">
                  <c:v>1983.0</c:v>
                </c:pt>
                <c:pt idx="4654">
                  <c:v>1983.0</c:v>
                </c:pt>
                <c:pt idx="4655">
                  <c:v>1983.0</c:v>
                </c:pt>
                <c:pt idx="4656">
                  <c:v>1983.0</c:v>
                </c:pt>
                <c:pt idx="4657">
                  <c:v>1983.0</c:v>
                </c:pt>
                <c:pt idx="4658">
                  <c:v>1983.0</c:v>
                </c:pt>
                <c:pt idx="4659">
                  <c:v>1984.0</c:v>
                </c:pt>
                <c:pt idx="4660">
                  <c:v>1984.0</c:v>
                </c:pt>
                <c:pt idx="4661">
                  <c:v>1984.0</c:v>
                </c:pt>
                <c:pt idx="4662">
                  <c:v>1985.0</c:v>
                </c:pt>
                <c:pt idx="4663">
                  <c:v>1985.0</c:v>
                </c:pt>
                <c:pt idx="4664">
                  <c:v>1985.0</c:v>
                </c:pt>
                <c:pt idx="4665">
                  <c:v>1986.0</c:v>
                </c:pt>
                <c:pt idx="4666">
                  <c:v>1987.0</c:v>
                </c:pt>
                <c:pt idx="4667">
                  <c:v>1988.0</c:v>
                </c:pt>
                <c:pt idx="4668">
                  <c:v>1989.0</c:v>
                </c:pt>
                <c:pt idx="4669">
                  <c:v>1990.0</c:v>
                </c:pt>
                <c:pt idx="4670">
                  <c:v>1990.0</c:v>
                </c:pt>
                <c:pt idx="4671">
                  <c:v>1991.0</c:v>
                </c:pt>
                <c:pt idx="4672">
                  <c:v>1992.0</c:v>
                </c:pt>
                <c:pt idx="4673">
                  <c:v>1993.0</c:v>
                </c:pt>
                <c:pt idx="4674">
                  <c:v>1994.0</c:v>
                </c:pt>
                <c:pt idx="4675">
                  <c:v>1994.0</c:v>
                </c:pt>
                <c:pt idx="4676">
                  <c:v>1994.0</c:v>
                </c:pt>
                <c:pt idx="4677">
                  <c:v>1995.0</c:v>
                </c:pt>
                <c:pt idx="4678">
                  <c:v>1995.0</c:v>
                </c:pt>
                <c:pt idx="4679">
                  <c:v>1996.0</c:v>
                </c:pt>
                <c:pt idx="4680">
                  <c:v>1996.0</c:v>
                </c:pt>
                <c:pt idx="4681">
                  <c:v>1996.0</c:v>
                </c:pt>
                <c:pt idx="4682">
                  <c:v>1996.0</c:v>
                </c:pt>
                <c:pt idx="4683">
                  <c:v>1996.0</c:v>
                </c:pt>
                <c:pt idx="4684">
                  <c:v>1996.0</c:v>
                </c:pt>
                <c:pt idx="4685">
                  <c:v>1996.0</c:v>
                </c:pt>
                <c:pt idx="4686">
                  <c:v>1996.0</c:v>
                </c:pt>
                <c:pt idx="4687">
                  <c:v>1996.0</c:v>
                </c:pt>
                <c:pt idx="4688">
                  <c:v>1996.0</c:v>
                </c:pt>
                <c:pt idx="4689">
                  <c:v>1996.0</c:v>
                </c:pt>
                <c:pt idx="4690">
                  <c:v>1996.0</c:v>
                </c:pt>
                <c:pt idx="4691">
                  <c:v>1996.0</c:v>
                </c:pt>
                <c:pt idx="4692">
                  <c:v>1996.0</c:v>
                </c:pt>
                <c:pt idx="4693">
                  <c:v>1997.0</c:v>
                </c:pt>
                <c:pt idx="4694">
                  <c:v>1998.0</c:v>
                </c:pt>
                <c:pt idx="4695">
                  <c:v>1999.0</c:v>
                </c:pt>
                <c:pt idx="4696">
                  <c:v>2000.0</c:v>
                </c:pt>
                <c:pt idx="4697">
                  <c:v>2001.0</c:v>
                </c:pt>
                <c:pt idx="4698">
                  <c:v>2002.0</c:v>
                </c:pt>
                <c:pt idx="4699">
                  <c:v>2003.0</c:v>
                </c:pt>
                <c:pt idx="4700">
                  <c:v>2003.0</c:v>
                </c:pt>
                <c:pt idx="4701">
                  <c:v>2004.0</c:v>
                </c:pt>
                <c:pt idx="4702">
                  <c:v>2005.0</c:v>
                </c:pt>
                <c:pt idx="4703">
                  <c:v>2005.0</c:v>
                </c:pt>
                <c:pt idx="4704">
                  <c:v>2006.0</c:v>
                </c:pt>
                <c:pt idx="4705">
                  <c:v>2007.0</c:v>
                </c:pt>
                <c:pt idx="4706">
                  <c:v>2008.0</c:v>
                </c:pt>
                <c:pt idx="4707">
                  <c:v>2009.0</c:v>
                </c:pt>
                <c:pt idx="4708">
                  <c:v>2010.0</c:v>
                </c:pt>
                <c:pt idx="4709">
                  <c:v>2011.0</c:v>
                </c:pt>
                <c:pt idx="4710">
                  <c:v>2012.0</c:v>
                </c:pt>
                <c:pt idx="4711">
                  <c:v>2013.0</c:v>
                </c:pt>
                <c:pt idx="4712">
                  <c:v>2014.0</c:v>
                </c:pt>
                <c:pt idx="4713">
                  <c:v>2015.0</c:v>
                </c:pt>
                <c:pt idx="4714">
                  <c:v>2015.0</c:v>
                </c:pt>
                <c:pt idx="4715">
                  <c:v>2015.0</c:v>
                </c:pt>
                <c:pt idx="4716">
                  <c:v>2015.0</c:v>
                </c:pt>
                <c:pt idx="4717">
                  <c:v>2015.0</c:v>
                </c:pt>
                <c:pt idx="4718">
                  <c:v>2015.0</c:v>
                </c:pt>
                <c:pt idx="4719">
                  <c:v>2015.0</c:v>
                </c:pt>
                <c:pt idx="4720">
                  <c:v>2015.0</c:v>
                </c:pt>
                <c:pt idx="4721">
                  <c:v>2016.0</c:v>
                </c:pt>
                <c:pt idx="4722">
                  <c:v>2017.0</c:v>
                </c:pt>
                <c:pt idx="4723">
                  <c:v>2017.0</c:v>
                </c:pt>
                <c:pt idx="4724">
                  <c:v>2018.0</c:v>
                </c:pt>
                <c:pt idx="4725">
                  <c:v>2018.0</c:v>
                </c:pt>
                <c:pt idx="4726">
                  <c:v>2018.0</c:v>
                </c:pt>
                <c:pt idx="4727">
                  <c:v>2018.0</c:v>
                </c:pt>
                <c:pt idx="4728">
                  <c:v>2019.0</c:v>
                </c:pt>
                <c:pt idx="4729">
                  <c:v>2020.0</c:v>
                </c:pt>
                <c:pt idx="4730">
                  <c:v>2020.0</c:v>
                </c:pt>
                <c:pt idx="4731">
                  <c:v>2021.0</c:v>
                </c:pt>
                <c:pt idx="4732">
                  <c:v>2021.0</c:v>
                </c:pt>
                <c:pt idx="4733">
                  <c:v>2021.0</c:v>
                </c:pt>
                <c:pt idx="4734">
                  <c:v>2021.0</c:v>
                </c:pt>
                <c:pt idx="4735">
                  <c:v>2021.0</c:v>
                </c:pt>
                <c:pt idx="4736">
                  <c:v>2021.0</c:v>
                </c:pt>
                <c:pt idx="4737">
                  <c:v>2022.0</c:v>
                </c:pt>
                <c:pt idx="4738">
                  <c:v>2022.0</c:v>
                </c:pt>
                <c:pt idx="4739">
                  <c:v>2023.0</c:v>
                </c:pt>
                <c:pt idx="4740">
                  <c:v>2023.0</c:v>
                </c:pt>
                <c:pt idx="4741">
                  <c:v>2023.0</c:v>
                </c:pt>
                <c:pt idx="4742">
                  <c:v>2023.0</c:v>
                </c:pt>
                <c:pt idx="4743">
                  <c:v>2024.0</c:v>
                </c:pt>
                <c:pt idx="4744">
                  <c:v>2025.0</c:v>
                </c:pt>
                <c:pt idx="4745">
                  <c:v>2026.0</c:v>
                </c:pt>
                <c:pt idx="4746">
                  <c:v>2027.0</c:v>
                </c:pt>
                <c:pt idx="4747">
                  <c:v>2028.0</c:v>
                </c:pt>
                <c:pt idx="4748">
                  <c:v>2029.0</c:v>
                </c:pt>
                <c:pt idx="4749">
                  <c:v>2030.0</c:v>
                </c:pt>
                <c:pt idx="4750">
                  <c:v>2031.0</c:v>
                </c:pt>
                <c:pt idx="4751">
                  <c:v>2032.0</c:v>
                </c:pt>
                <c:pt idx="4752">
                  <c:v>2033.0</c:v>
                </c:pt>
                <c:pt idx="4753">
                  <c:v>2034.0</c:v>
                </c:pt>
                <c:pt idx="4754">
                  <c:v>2035.0</c:v>
                </c:pt>
                <c:pt idx="4755">
                  <c:v>2036.0</c:v>
                </c:pt>
                <c:pt idx="4756">
                  <c:v>2037.0</c:v>
                </c:pt>
                <c:pt idx="4757">
                  <c:v>2038.0</c:v>
                </c:pt>
                <c:pt idx="4758">
                  <c:v>2039.0</c:v>
                </c:pt>
                <c:pt idx="4759">
                  <c:v>2040.0</c:v>
                </c:pt>
                <c:pt idx="4760">
                  <c:v>2041.0</c:v>
                </c:pt>
                <c:pt idx="4761">
                  <c:v>2042.0</c:v>
                </c:pt>
                <c:pt idx="4762">
                  <c:v>2042.0</c:v>
                </c:pt>
                <c:pt idx="4763">
                  <c:v>2043.0</c:v>
                </c:pt>
                <c:pt idx="4764">
                  <c:v>2044.0</c:v>
                </c:pt>
                <c:pt idx="4765">
                  <c:v>2045.0</c:v>
                </c:pt>
                <c:pt idx="4766">
                  <c:v>2046.0</c:v>
                </c:pt>
                <c:pt idx="4767">
                  <c:v>2047.0</c:v>
                </c:pt>
                <c:pt idx="4768">
                  <c:v>2048.0</c:v>
                </c:pt>
                <c:pt idx="4769">
                  <c:v>2049.0</c:v>
                </c:pt>
                <c:pt idx="4770">
                  <c:v>2050.0</c:v>
                </c:pt>
                <c:pt idx="4771">
                  <c:v>2051.0</c:v>
                </c:pt>
                <c:pt idx="4772">
                  <c:v>2052.0</c:v>
                </c:pt>
                <c:pt idx="4773">
                  <c:v>2052.0</c:v>
                </c:pt>
                <c:pt idx="4774">
                  <c:v>2052.0</c:v>
                </c:pt>
                <c:pt idx="4775">
                  <c:v>2052.0</c:v>
                </c:pt>
                <c:pt idx="4776">
                  <c:v>2052.0</c:v>
                </c:pt>
                <c:pt idx="4777">
                  <c:v>2052.0</c:v>
                </c:pt>
                <c:pt idx="4778">
                  <c:v>2052.0</c:v>
                </c:pt>
                <c:pt idx="4779">
                  <c:v>2052.0</c:v>
                </c:pt>
                <c:pt idx="4780">
                  <c:v>2052.0</c:v>
                </c:pt>
                <c:pt idx="4781">
                  <c:v>2053.0</c:v>
                </c:pt>
                <c:pt idx="4782">
                  <c:v>2053.0</c:v>
                </c:pt>
                <c:pt idx="4783">
                  <c:v>2053.0</c:v>
                </c:pt>
                <c:pt idx="4784">
                  <c:v>2053.0</c:v>
                </c:pt>
                <c:pt idx="4785">
                  <c:v>2054.0</c:v>
                </c:pt>
                <c:pt idx="4786">
                  <c:v>2054.0</c:v>
                </c:pt>
                <c:pt idx="4787">
                  <c:v>2054.0</c:v>
                </c:pt>
                <c:pt idx="4788">
                  <c:v>2054.0</c:v>
                </c:pt>
                <c:pt idx="4789">
                  <c:v>2054.0</c:v>
                </c:pt>
                <c:pt idx="4790">
                  <c:v>2054.0</c:v>
                </c:pt>
                <c:pt idx="4791">
                  <c:v>2054.0</c:v>
                </c:pt>
                <c:pt idx="4792">
                  <c:v>2054.0</c:v>
                </c:pt>
                <c:pt idx="4793">
                  <c:v>2054.0</c:v>
                </c:pt>
                <c:pt idx="4794">
                  <c:v>2054.0</c:v>
                </c:pt>
                <c:pt idx="4795">
                  <c:v>2055.0</c:v>
                </c:pt>
                <c:pt idx="4796">
                  <c:v>2055.0</c:v>
                </c:pt>
                <c:pt idx="4797">
                  <c:v>2055.0</c:v>
                </c:pt>
                <c:pt idx="4798">
                  <c:v>2055.0</c:v>
                </c:pt>
                <c:pt idx="4799">
                  <c:v>2055.0</c:v>
                </c:pt>
                <c:pt idx="4800">
                  <c:v>2055.0</c:v>
                </c:pt>
                <c:pt idx="4801">
                  <c:v>2055.0</c:v>
                </c:pt>
                <c:pt idx="4802">
                  <c:v>2055.0</c:v>
                </c:pt>
                <c:pt idx="4803">
                  <c:v>2055.0</c:v>
                </c:pt>
                <c:pt idx="4804">
                  <c:v>2055.0</c:v>
                </c:pt>
                <c:pt idx="4805">
                  <c:v>2055.0</c:v>
                </c:pt>
                <c:pt idx="4806">
                  <c:v>2055.0</c:v>
                </c:pt>
                <c:pt idx="4807">
                  <c:v>2055.0</c:v>
                </c:pt>
                <c:pt idx="4808">
                  <c:v>2055.0</c:v>
                </c:pt>
                <c:pt idx="4809">
                  <c:v>2055.0</c:v>
                </c:pt>
                <c:pt idx="4810">
                  <c:v>2056.0</c:v>
                </c:pt>
                <c:pt idx="4811">
                  <c:v>2057.0</c:v>
                </c:pt>
                <c:pt idx="4812">
                  <c:v>2058.0</c:v>
                </c:pt>
                <c:pt idx="4813">
                  <c:v>2058.0</c:v>
                </c:pt>
                <c:pt idx="4814">
                  <c:v>2058.0</c:v>
                </c:pt>
                <c:pt idx="4815">
                  <c:v>2058.0</c:v>
                </c:pt>
                <c:pt idx="4816">
                  <c:v>2058.0</c:v>
                </c:pt>
                <c:pt idx="4817">
                  <c:v>2058.0</c:v>
                </c:pt>
                <c:pt idx="4818">
                  <c:v>2058.0</c:v>
                </c:pt>
                <c:pt idx="4819">
                  <c:v>2058.0</c:v>
                </c:pt>
                <c:pt idx="4820">
                  <c:v>2058.0</c:v>
                </c:pt>
                <c:pt idx="4821">
                  <c:v>2058.0</c:v>
                </c:pt>
                <c:pt idx="4822">
                  <c:v>2058.0</c:v>
                </c:pt>
                <c:pt idx="4823">
                  <c:v>2058.0</c:v>
                </c:pt>
                <c:pt idx="4824">
                  <c:v>2059.0</c:v>
                </c:pt>
                <c:pt idx="4825">
                  <c:v>2059.0</c:v>
                </c:pt>
                <c:pt idx="4826">
                  <c:v>2060.0</c:v>
                </c:pt>
                <c:pt idx="4827">
                  <c:v>2061.0</c:v>
                </c:pt>
                <c:pt idx="4828">
                  <c:v>2062.0</c:v>
                </c:pt>
                <c:pt idx="4829">
                  <c:v>2063.0</c:v>
                </c:pt>
                <c:pt idx="4830">
                  <c:v>2063.0</c:v>
                </c:pt>
                <c:pt idx="4831">
                  <c:v>2064.0</c:v>
                </c:pt>
                <c:pt idx="4832">
                  <c:v>2064.0</c:v>
                </c:pt>
                <c:pt idx="4833">
                  <c:v>2064.0</c:v>
                </c:pt>
                <c:pt idx="4834">
                  <c:v>2064.0</c:v>
                </c:pt>
                <c:pt idx="4835">
                  <c:v>2065.0</c:v>
                </c:pt>
                <c:pt idx="4836">
                  <c:v>2065.0</c:v>
                </c:pt>
                <c:pt idx="4837">
                  <c:v>2066.0</c:v>
                </c:pt>
                <c:pt idx="4838">
                  <c:v>2066.0</c:v>
                </c:pt>
                <c:pt idx="4839">
                  <c:v>2066.0</c:v>
                </c:pt>
                <c:pt idx="4840">
                  <c:v>2067.0</c:v>
                </c:pt>
                <c:pt idx="4841">
                  <c:v>2068.0</c:v>
                </c:pt>
                <c:pt idx="4842">
                  <c:v>2069.0</c:v>
                </c:pt>
                <c:pt idx="4843">
                  <c:v>2070.0</c:v>
                </c:pt>
                <c:pt idx="4844">
                  <c:v>2071.0</c:v>
                </c:pt>
                <c:pt idx="4845">
                  <c:v>2071.0</c:v>
                </c:pt>
                <c:pt idx="4846">
                  <c:v>2072.0</c:v>
                </c:pt>
                <c:pt idx="4847">
                  <c:v>2073.0</c:v>
                </c:pt>
                <c:pt idx="4848">
                  <c:v>2074.0</c:v>
                </c:pt>
                <c:pt idx="4849">
                  <c:v>2075.0</c:v>
                </c:pt>
                <c:pt idx="4850">
                  <c:v>2075.0</c:v>
                </c:pt>
                <c:pt idx="4851">
                  <c:v>2075.0</c:v>
                </c:pt>
                <c:pt idx="4852">
                  <c:v>2075.0</c:v>
                </c:pt>
                <c:pt idx="4853">
                  <c:v>2075.0</c:v>
                </c:pt>
                <c:pt idx="4854">
                  <c:v>2076.0</c:v>
                </c:pt>
                <c:pt idx="4855">
                  <c:v>2076.0</c:v>
                </c:pt>
                <c:pt idx="4856">
                  <c:v>2077.0</c:v>
                </c:pt>
                <c:pt idx="4857">
                  <c:v>2077.0</c:v>
                </c:pt>
                <c:pt idx="4858">
                  <c:v>2077.0</c:v>
                </c:pt>
                <c:pt idx="4859">
                  <c:v>2077.0</c:v>
                </c:pt>
                <c:pt idx="4860">
                  <c:v>2077.0</c:v>
                </c:pt>
                <c:pt idx="4861">
                  <c:v>2078.0</c:v>
                </c:pt>
                <c:pt idx="4862">
                  <c:v>2079.0</c:v>
                </c:pt>
                <c:pt idx="4863">
                  <c:v>2080.0</c:v>
                </c:pt>
                <c:pt idx="4864">
                  <c:v>2081.0</c:v>
                </c:pt>
                <c:pt idx="4865">
                  <c:v>2081.0</c:v>
                </c:pt>
                <c:pt idx="4866">
                  <c:v>2081.0</c:v>
                </c:pt>
                <c:pt idx="4867">
                  <c:v>2082.0</c:v>
                </c:pt>
                <c:pt idx="4868">
                  <c:v>2082.0</c:v>
                </c:pt>
                <c:pt idx="4869">
                  <c:v>2082.0</c:v>
                </c:pt>
                <c:pt idx="4870">
                  <c:v>2083.0</c:v>
                </c:pt>
                <c:pt idx="4871">
                  <c:v>2084.0</c:v>
                </c:pt>
                <c:pt idx="4872">
                  <c:v>2084.0</c:v>
                </c:pt>
                <c:pt idx="4873">
                  <c:v>2084.0</c:v>
                </c:pt>
                <c:pt idx="4874">
                  <c:v>2084.0</c:v>
                </c:pt>
                <c:pt idx="4875">
                  <c:v>2085.0</c:v>
                </c:pt>
                <c:pt idx="4876">
                  <c:v>2085.0</c:v>
                </c:pt>
                <c:pt idx="4877">
                  <c:v>2086.0</c:v>
                </c:pt>
                <c:pt idx="4878">
                  <c:v>2087.0</c:v>
                </c:pt>
                <c:pt idx="4879">
                  <c:v>2088.0</c:v>
                </c:pt>
                <c:pt idx="4880">
                  <c:v>2089.0</c:v>
                </c:pt>
                <c:pt idx="4881">
                  <c:v>2090.0</c:v>
                </c:pt>
                <c:pt idx="4882">
                  <c:v>2091.0</c:v>
                </c:pt>
                <c:pt idx="4883">
                  <c:v>2092.0</c:v>
                </c:pt>
                <c:pt idx="4884">
                  <c:v>2093.0</c:v>
                </c:pt>
                <c:pt idx="4885">
                  <c:v>2094.0</c:v>
                </c:pt>
                <c:pt idx="4886">
                  <c:v>2095.0</c:v>
                </c:pt>
                <c:pt idx="4887">
                  <c:v>2096.0</c:v>
                </c:pt>
                <c:pt idx="4888">
                  <c:v>2097.0</c:v>
                </c:pt>
                <c:pt idx="4889">
                  <c:v>2098.0</c:v>
                </c:pt>
                <c:pt idx="4890">
                  <c:v>2099.0</c:v>
                </c:pt>
                <c:pt idx="4891">
                  <c:v>2100.0</c:v>
                </c:pt>
                <c:pt idx="4892">
                  <c:v>2100.0</c:v>
                </c:pt>
                <c:pt idx="4893">
                  <c:v>2101.0</c:v>
                </c:pt>
                <c:pt idx="4894">
                  <c:v>2102.0</c:v>
                </c:pt>
                <c:pt idx="4895">
                  <c:v>2102.0</c:v>
                </c:pt>
                <c:pt idx="4896">
                  <c:v>2102.0</c:v>
                </c:pt>
                <c:pt idx="4897">
                  <c:v>2102.0</c:v>
                </c:pt>
                <c:pt idx="4898">
                  <c:v>2102.0</c:v>
                </c:pt>
                <c:pt idx="4899">
                  <c:v>2103.0</c:v>
                </c:pt>
                <c:pt idx="4900">
                  <c:v>2104.0</c:v>
                </c:pt>
                <c:pt idx="4901">
                  <c:v>2104.0</c:v>
                </c:pt>
                <c:pt idx="4902">
                  <c:v>2105.0</c:v>
                </c:pt>
                <c:pt idx="4903">
                  <c:v>2106.0</c:v>
                </c:pt>
                <c:pt idx="4904">
                  <c:v>2107.0</c:v>
                </c:pt>
                <c:pt idx="4905">
                  <c:v>2108.0</c:v>
                </c:pt>
                <c:pt idx="4906">
                  <c:v>2109.0</c:v>
                </c:pt>
                <c:pt idx="4907">
                  <c:v>2109.0</c:v>
                </c:pt>
                <c:pt idx="4908">
                  <c:v>2109.0</c:v>
                </c:pt>
                <c:pt idx="4909">
                  <c:v>2109.0</c:v>
                </c:pt>
                <c:pt idx="4910">
                  <c:v>2109.0</c:v>
                </c:pt>
                <c:pt idx="4911">
                  <c:v>2109.0</c:v>
                </c:pt>
                <c:pt idx="4912">
                  <c:v>2110.0</c:v>
                </c:pt>
                <c:pt idx="4913">
                  <c:v>2110.0</c:v>
                </c:pt>
                <c:pt idx="4914">
                  <c:v>2110.0</c:v>
                </c:pt>
                <c:pt idx="4915">
                  <c:v>2110.0</c:v>
                </c:pt>
                <c:pt idx="4916">
                  <c:v>2111.0</c:v>
                </c:pt>
                <c:pt idx="4917">
                  <c:v>2111.0</c:v>
                </c:pt>
                <c:pt idx="4918">
                  <c:v>2111.0</c:v>
                </c:pt>
                <c:pt idx="4919">
                  <c:v>2111.0</c:v>
                </c:pt>
                <c:pt idx="4920">
                  <c:v>2111.0</c:v>
                </c:pt>
                <c:pt idx="4921">
                  <c:v>2112.0</c:v>
                </c:pt>
                <c:pt idx="4922">
                  <c:v>2112.0</c:v>
                </c:pt>
                <c:pt idx="4923">
                  <c:v>2112.0</c:v>
                </c:pt>
                <c:pt idx="4924">
                  <c:v>2112.0</c:v>
                </c:pt>
                <c:pt idx="4925">
                  <c:v>2112.0</c:v>
                </c:pt>
                <c:pt idx="4926">
                  <c:v>2112.0</c:v>
                </c:pt>
                <c:pt idx="4927">
                  <c:v>2112.0</c:v>
                </c:pt>
                <c:pt idx="4928">
                  <c:v>2113.0</c:v>
                </c:pt>
                <c:pt idx="4929">
                  <c:v>2114.0</c:v>
                </c:pt>
                <c:pt idx="4930">
                  <c:v>2115.0</c:v>
                </c:pt>
                <c:pt idx="4931">
                  <c:v>2115.0</c:v>
                </c:pt>
                <c:pt idx="4932">
                  <c:v>2115.0</c:v>
                </c:pt>
                <c:pt idx="4933">
                  <c:v>2116.0</c:v>
                </c:pt>
                <c:pt idx="4934">
                  <c:v>2116.0</c:v>
                </c:pt>
                <c:pt idx="4935">
                  <c:v>2116.0</c:v>
                </c:pt>
                <c:pt idx="4936">
                  <c:v>2117.0</c:v>
                </c:pt>
                <c:pt idx="4937">
                  <c:v>2117.0</c:v>
                </c:pt>
                <c:pt idx="4938">
                  <c:v>2118.0</c:v>
                </c:pt>
                <c:pt idx="4939">
                  <c:v>2118.0</c:v>
                </c:pt>
                <c:pt idx="4940">
                  <c:v>2119.0</c:v>
                </c:pt>
                <c:pt idx="4941">
                  <c:v>2119.0</c:v>
                </c:pt>
                <c:pt idx="4942">
                  <c:v>2119.0</c:v>
                </c:pt>
                <c:pt idx="4943">
                  <c:v>2119.0</c:v>
                </c:pt>
                <c:pt idx="4944">
                  <c:v>2119.0</c:v>
                </c:pt>
                <c:pt idx="4945">
                  <c:v>2119.0</c:v>
                </c:pt>
                <c:pt idx="4946">
                  <c:v>2120.0</c:v>
                </c:pt>
                <c:pt idx="4947">
                  <c:v>2120.0</c:v>
                </c:pt>
                <c:pt idx="4948">
                  <c:v>2121.0</c:v>
                </c:pt>
                <c:pt idx="4949">
                  <c:v>2122.0</c:v>
                </c:pt>
                <c:pt idx="4950">
                  <c:v>2123.0</c:v>
                </c:pt>
                <c:pt idx="4951">
                  <c:v>2124.0</c:v>
                </c:pt>
                <c:pt idx="4952">
                  <c:v>2125.0</c:v>
                </c:pt>
                <c:pt idx="4953">
                  <c:v>2125.0</c:v>
                </c:pt>
                <c:pt idx="4954">
                  <c:v>2125.0</c:v>
                </c:pt>
                <c:pt idx="4955">
                  <c:v>2126.0</c:v>
                </c:pt>
                <c:pt idx="4956">
                  <c:v>2127.0</c:v>
                </c:pt>
                <c:pt idx="4957">
                  <c:v>2128.0</c:v>
                </c:pt>
                <c:pt idx="4958">
                  <c:v>2129.0</c:v>
                </c:pt>
                <c:pt idx="4959">
                  <c:v>2130.0</c:v>
                </c:pt>
                <c:pt idx="4960">
                  <c:v>2131.0</c:v>
                </c:pt>
                <c:pt idx="4961">
                  <c:v>2132.0</c:v>
                </c:pt>
                <c:pt idx="4962">
                  <c:v>2133.0</c:v>
                </c:pt>
                <c:pt idx="4963">
                  <c:v>2133.0</c:v>
                </c:pt>
                <c:pt idx="4964">
                  <c:v>2134.0</c:v>
                </c:pt>
                <c:pt idx="4965">
                  <c:v>2135.0</c:v>
                </c:pt>
                <c:pt idx="4966">
                  <c:v>2136.0</c:v>
                </c:pt>
                <c:pt idx="4967">
                  <c:v>2137.0</c:v>
                </c:pt>
                <c:pt idx="4968">
                  <c:v>2137.0</c:v>
                </c:pt>
                <c:pt idx="4969">
                  <c:v>2137.0</c:v>
                </c:pt>
                <c:pt idx="4970">
                  <c:v>2137.0</c:v>
                </c:pt>
                <c:pt idx="4971">
                  <c:v>2138.0</c:v>
                </c:pt>
                <c:pt idx="4972">
                  <c:v>2139.0</c:v>
                </c:pt>
                <c:pt idx="4973">
                  <c:v>2140.0</c:v>
                </c:pt>
                <c:pt idx="4974">
                  <c:v>2141.0</c:v>
                </c:pt>
                <c:pt idx="4975">
                  <c:v>2142.0</c:v>
                </c:pt>
                <c:pt idx="4976">
                  <c:v>2143.0</c:v>
                </c:pt>
                <c:pt idx="4977">
                  <c:v>2143.0</c:v>
                </c:pt>
                <c:pt idx="4978">
                  <c:v>2144.0</c:v>
                </c:pt>
                <c:pt idx="4979">
                  <c:v>2145.0</c:v>
                </c:pt>
                <c:pt idx="4980">
                  <c:v>2145.0</c:v>
                </c:pt>
                <c:pt idx="4981">
                  <c:v>2146.0</c:v>
                </c:pt>
                <c:pt idx="4982">
                  <c:v>2147.0</c:v>
                </c:pt>
                <c:pt idx="4983">
                  <c:v>2147.0</c:v>
                </c:pt>
                <c:pt idx="4984">
                  <c:v>2148.0</c:v>
                </c:pt>
                <c:pt idx="4985">
                  <c:v>2149.0</c:v>
                </c:pt>
                <c:pt idx="4986">
                  <c:v>2149.0</c:v>
                </c:pt>
                <c:pt idx="4987">
                  <c:v>2150.0</c:v>
                </c:pt>
                <c:pt idx="4988">
                  <c:v>2151.0</c:v>
                </c:pt>
                <c:pt idx="4989">
                  <c:v>2152.0</c:v>
                </c:pt>
                <c:pt idx="4990">
                  <c:v>2153.0</c:v>
                </c:pt>
                <c:pt idx="4991">
                  <c:v>2153.0</c:v>
                </c:pt>
                <c:pt idx="4992">
                  <c:v>2154.0</c:v>
                </c:pt>
                <c:pt idx="4993">
                  <c:v>2155.0</c:v>
                </c:pt>
                <c:pt idx="4994">
                  <c:v>2156.0</c:v>
                </c:pt>
                <c:pt idx="4995">
                  <c:v>2157.0</c:v>
                </c:pt>
                <c:pt idx="4996">
                  <c:v>2158.0</c:v>
                </c:pt>
                <c:pt idx="4997">
                  <c:v>2159.0</c:v>
                </c:pt>
                <c:pt idx="4998">
                  <c:v>2160.0</c:v>
                </c:pt>
                <c:pt idx="4999">
                  <c:v>2161.0</c:v>
                </c:pt>
                <c:pt idx="5000">
                  <c:v>2162.0</c:v>
                </c:pt>
                <c:pt idx="5001">
                  <c:v>2163.0</c:v>
                </c:pt>
                <c:pt idx="5002">
                  <c:v>2164.0</c:v>
                </c:pt>
                <c:pt idx="5003">
                  <c:v>2165.0</c:v>
                </c:pt>
                <c:pt idx="5004">
                  <c:v>2166.0</c:v>
                </c:pt>
                <c:pt idx="5005">
                  <c:v>2166.0</c:v>
                </c:pt>
                <c:pt idx="5006">
                  <c:v>2167.0</c:v>
                </c:pt>
                <c:pt idx="5007">
                  <c:v>2168.0</c:v>
                </c:pt>
                <c:pt idx="5008">
                  <c:v>2169.0</c:v>
                </c:pt>
                <c:pt idx="5009">
                  <c:v>2169.0</c:v>
                </c:pt>
                <c:pt idx="5010">
                  <c:v>2170.0</c:v>
                </c:pt>
                <c:pt idx="5011">
                  <c:v>2171.0</c:v>
                </c:pt>
                <c:pt idx="5012">
                  <c:v>2172.0</c:v>
                </c:pt>
                <c:pt idx="5013">
                  <c:v>2173.0</c:v>
                </c:pt>
                <c:pt idx="5014">
                  <c:v>2174.0</c:v>
                </c:pt>
                <c:pt idx="5015">
                  <c:v>2175.0</c:v>
                </c:pt>
                <c:pt idx="5016">
                  <c:v>2176.0</c:v>
                </c:pt>
                <c:pt idx="5017">
                  <c:v>2177.0</c:v>
                </c:pt>
                <c:pt idx="5018">
                  <c:v>2178.0</c:v>
                </c:pt>
                <c:pt idx="5019">
                  <c:v>2179.0</c:v>
                </c:pt>
                <c:pt idx="5020">
                  <c:v>2180.0</c:v>
                </c:pt>
                <c:pt idx="5021">
                  <c:v>2181.0</c:v>
                </c:pt>
                <c:pt idx="5022">
                  <c:v>2181.0</c:v>
                </c:pt>
                <c:pt idx="5023">
                  <c:v>2181.0</c:v>
                </c:pt>
                <c:pt idx="5024">
                  <c:v>2181.0</c:v>
                </c:pt>
                <c:pt idx="5025">
                  <c:v>2181.0</c:v>
                </c:pt>
                <c:pt idx="5026">
                  <c:v>2181.0</c:v>
                </c:pt>
                <c:pt idx="5027">
                  <c:v>2181.0</c:v>
                </c:pt>
                <c:pt idx="5028">
                  <c:v>2181.0</c:v>
                </c:pt>
                <c:pt idx="5029">
                  <c:v>2182.0</c:v>
                </c:pt>
                <c:pt idx="5030">
                  <c:v>2182.0</c:v>
                </c:pt>
                <c:pt idx="5031">
                  <c:v>2182.0</c:v>
                </c:pt>
                <c:pt idx="5032">
                  <c:v>2182.0</c:v>
                </c:pt>
                <c:pt idx="5033">
                  <c:v>2182.0</c:v>
                </c:pt>
                <c:pt idx="5034">
                  <c:v>2182.0</c:v>
                </c:pt>
                <c:pt idx="5035">
                  <c:v>2182.0</c:v>
                </c:pt>
                <c:pt idx="5036">
                  <c:v>2182.0</c:v>
                </c:pt>
                <c:pt idx="5037">
                  <c:v>2182.0</c:v>
                </c:pt>
                <c:pt idx="5038">
                  <c:v>2182.0</c:v>
                </c:pt>
                <c:pt idx="5039">
                  <c:v>2183.0</c:v>
                </c:pt>
                <c:pt idx="5040">
                  <c:v>2183.0</c:v>
                </c:pt>
                <c:pt idx="5041">
                  <c:v>2183.0</c:v>
                </c:pt>
                <c:pt idx="5042">
                  <c:v>2183.0</c:v>
                </c:pt>
                <c:pt idx="5043">
                  <c:v>2183.0</c:v>
                </c:pt>
                <c:pt idx="5044">
                  <c:v>2183.0</c:v>
                </c:pt>
                <c:pt idx="5045">
                  <c:v>2183.0</c:v>
                </c:pt>
                <c:pt idx="5046">
                  <c:v>2183.0</c:v>
                </c:pt>
                <c:pt idx="5047">
                  <c:v>2184.0</c:v>
                </c:pt>
                <c:pt idx="5048">
                  <c:v>2185.0</c:v>
                </c:pt>
                <c:pt idx="5049">
                  <c:v>2185.0</c:v>
                </c:pt>
                <c:pt idx="5050">
                  <c:v>2185.0</c:v>
                </c:pt>
                <c:pt idx="5051">
                  <c:v>2185.0</c:v>
                </c:pt>
                <c:pt idx="5052">
                  <c:v>2185.0</c:v>
                </c:pt>
                <c:pt idx="5053">
                  <c:v>2185.0</c:v>
                </c:pt>
                <c:pt idx="5054">
                  <c:v>2185.0</c:v>
                </c:pt>
                <c:pt idx="5055">
                  <c:v>2185.0</c:v>
                </c:pt>
                <c:pt idx="5056">
                  <c:v>2185.0</c:v>
                </c:pt>
                <c:pt idx="5057">
                  <c:v>2185.0</c:v>
                </c:pt>
                <c:pt idx="5058">
                  <c:v>2185.0</c:v>
                </c:pt>
                <c:pt idx="5059">
                  <c:v>2185.0</c:v>
                </c:pt>
                <c:pt idx="5060">
                  <c:v>2185.0</c:v>
                </c:pt>
                <c:pt idx="5061">
                  <c:v>2185.0</c:v>
                </c:pt>
                <c:pt idx="5062">
                  <c:v>2185.0</c:v>
                </c:pt>
                <c:pt idx="5063">
                  <c:v>2185.0</c:v>
                </c:pt>
                <c:pt idx="5064">
                  <c:v>2185.0</c:v>
                </c:pt>
                <c:pt idx="5065">
                  <c:v>2185.0</c:v>
                </c:pt>
                <c:pt idx="5066">
                  <c:v>2185.0</c:v>
                </c:pt>
                <c:pt idx="5067">
                  <c:v>2185.0</c:v>
                </c:pt>
                <c:pt idx="5068">
                  <c:v>2185.0</c:v>
                </c:pt>
                <c:pt idx="5069">
                  <c:v>2186.0</c:v>
                </c:pt>
                <c:pt idx="5070">
                  <c:v>2187.0</c:v>
                </c:pt>
                <c:pt idx="5071">
                  <c:v>2187.0</c:v>
                </c:pt>
                <c:pt idx="5072">
                  <c:v>2187.0</c:v>
                </c:pt>
                <c:pt idx="5073">
                  <c:v>2188.0</c:v>
                </c:pt>
                <c:pt idx="5074">
                  <c:v>2189.0</c:v>
                </c:pt>
                <c:pt idx="5075">
                  <c:v>2190.0</c:v>
                </c:pt>
                <c:pt idx="5076">
                  <c:v>2190.0</c:v>
                </c:pt>
                <c:pt idx="5077">
                  <c:v>2191.0</c:v>
                </c:pt>
                <c:pt idx="5078">
                  <c:v>2192.0</c:v>
                </c:pt>
                <c:pt idx="5079">
                  <c:v>2192.0</c:v>
                </c:pt>
                <c:pt idx="5080">
                  <c:v>2192.0</c:v>
                </c:pt>
                <c:pt idx="5081">
                  <c:v>2192.0</c:v>
                </c:pt>
                <c:pt idx="5082">
                  <c:v>2193.0</c:v>
                </c:pt>
                <c:pt idx="5083">
                  <c:v>2194.0</c:v>
                </c:pt>
                <c:pt idx="5084">
                  <c:v>2195.0</c:v>
                </c:pt>
                <c:pt idx="5085">
                  <c:v>2196.0</c:v>
                </c:pt>
                <c:pt idx="5086">
                  <c:v>2197.0</c:v>
                </c:pt>
                <c:pt idx="5087">
                  <c:v>2197.0</c:v>
                </c:pt>
                <c:pt idx="5088">
                  <c:v>2197.0</c:v>
                </c:pt>
                <c:pt idx="5089">
                  <c:v>2198.0</c:v>
                </c:pt>
                <c:pt idx="5090">
                  <c:v>2199.0</c:v>
                </c:pt>
                <c:pt idx="5091">
                  <c:v>2200.0</c:v>
                </c:pt>
                <c:pt idx="5092">
                  <c:v>2201.0</c:v>
                </c:pt>
                <c:pt idx="5093">
                  <c:v>2202.0</c:v>
                </c:pt>
                <c:pt idx="5094">
                  <c:v>2203.0</c:v>
                </c:pt>
                <c:pt idx="5095">
                  <c:v>2204.0</c:v>
                </c:pt>
                <c:pt idx="5096">
                  <c:v>2205.0</c:v>
                </c:pt>
                <c:pt idx="5097">
                  <c:v>2206.0</c:v>
                </c:pt>
                <c:pt idx="5098">
                  <c:v>2207.0</c:v>
                </c:pt>
                <c:pt idx="5099">
                  <c:v>2208.0</c:v>
                </c:pt>
                <c:pt idx="5100">
                  <c:v>2209.0</c:v>
                </c:pt>
                <c:pt idx="5101">
                  <c:v>2210.0</c:v>
                </c:pt>
                <c:pt idx="5102">
                  <c:v>2210.0</c:v>
                </c:pt>
                <c:pt idx="5103">
                  <c:v>2211.0</c:v>
                </c:pt>
                <c:pt idx="5104">
                  <c:v>2212.0</c:v>
                </c:pt>
                <c:pt idx="5105">
                  <c:v>2213.0</c:v>
                </c:pt>
                <c:pt idx="5106">
                  <c:v>2214.0</c:v>
                </c:pt>
                <c:pt idx="5107">
                  <c:v>2215.0</c:v>
                </c:pt>
                <c:pt idx="5108">
                  <c:v>2216.0</c:v>
                </c:pt>
                <c:pt idx="5109">
                  <c:v>2217.0</c:v>
                </c:pt>
                <c:pt idx="5110">
                  <c:v>2218.0</c:v>
                </c:pt>
                <c:pt idx="5111">
                  <c:v>2219.0</c:v>
                </c:pt>
                <c:pt idx="5112">
                  <c:v>2220.0</c:v>
                </c:pt>
                <c:pt idx="5113">
                  <c:v>2221.0</c:v>
                </c:pt>
                <c:pt idx="5114">
                  <c:v>2222.0</c:v>
                </c:pt>
                <c:pt idx="5115">
                  <c:v>2222.0</c:v>
                </c:pt>
                <c:pt idx="5116">
                  <c:v>2222.0</c:v>
                </c:pt>
                <c:pt idx="5117">
                  <c:v>2223.0</c:v>
                </c:pt>
                <c:pt idx="5118">
                  <c:v>2223.0</c:v>
                </c:pt>
                <c:pt idx="5119">
                  <c:v>2223.0</c:v>
                </c:pt>
                <c:pt idx="5120">
                  <c:v>2223.0</c:v>
                </c:pt>
                <c:pt idx="5121">
                  <c:v>2223.0</c:v>
                </c:pt>
                <c:pt idx="5122">
                  <c:v>2223.0</c:v>
                </c:pt>
                <c:pt idx="5123">
                  <c:v>2223.0</c:v>
                </c:pt>
                <c:pt idx="5124">
                  <c:v>2223.0</c:v>
                </c:pt>
                <c:pt idx="5125">
                  <c:v>2224.0</c:v>
                </c:pt>
                <c:pt idx="5126">
                  <c:v>2225.0</c:v>
                </c:pt>
                <c:pt idx="5127">
                  <c:v>2225.0</c:v>
                </c:pt>
                <c:pt idx="5128">
                  <c:v>2225.0</c:v>
                </c:pt>
                <c:pt idx="5129">
                  <c:v>2225.0</c:v>
                </c:pt>
                <c:pt idx="5130">
                  <c:v>2226.0</c:v>
                </c:pt>
                <c:pt idx="5131">
                  <c:v>2226.0</c:v>
                </c:pt>
                <c:pt idx="5132">
                  <c:v>2226.0</c:v>
                </c:pt>
                <c:pt idx="5133">
                  <c:v>2226.0</c:v>
                </c:pt>
                <c:pt idx="5134">
                  <c:v>2226.0</c:v>
                </c:pt>
                <c:pt idx="5135">
                  <c:v>2227.0</c:v>
                </c:pt>
                <c:pt idx="5136">
                  <c:v>2228.0</c:v>
                </c:pt>
                <c:pt idx="5137">
                  <c:v>2229.0</c:v>
                </c:pt>
                <c:pt idx="5138">
                  <c:v>2230.0</c:v>
                </c:pt>
                <c:pt idx="5139">
                  <c:v>2231.0</c:v>
                </c:pt>
                <c:pt idx="5140">
                  <c:v>2232.0</c:v>
                </c:pt>
                <c:pt idx="5141">
                  <c:v>2233.0</c:v>
                </c:pt>
                <c:pt idx="5142">
                  <c:v>2233.0</c:v>
                </c:pt>
                <c:pt idx="5143">
                  <c:v>2234.0</c:v>
                </c:pt>
                <c:pt idx="5144">
                  <c:v>2234.0</c:v>
                </c:pt>
                <c:pt idx="5145">
                  <c:v>2234.0</c:v>
                </c:pt>
                <c:pt idx="5146">
                  <c:v>2234.0</c:v>
                </c:pt>
                <c:pt idx="5147">
                  <c:v>2234.0</c:v>
                </c:pt>
                <c:pt idx="5148">
                  <c:v>2235.0</c:v>
                </c:pt>
                <c:pt idx="5149">
                  <c:v>2236.0</c:v>
                </c:pt>
                <c:pt idx="5150">
                  <c:v>2237.0</c:v>
                </c:pt>
                <c:pt idx="5151">
                  <c:v>2238.0</c:v>
                </c:pt>
                <c:pt idx="5152">
                  <c:v>2239.0</c:v>
                </c:pt>
                <c:pt idx="5153">
                  <c:v>2240.0</c:v>
                </c:pt>
                <c:pt idx="5154">
                  <c:v>2240.0</c:v>
                </c:pt>
                <c:pt idx="5155">
                  <c:v>2241.0</c:v>
                </c:pt>
                <c:pt idx="5156">
                  <c:v>2242.0</c:v>
                </c:pt>
                <c:pt idx="5157">
                  <c:v>2242.0</c:v>
                </c:pt>
                <c:pt idx="5158">
                  <c:v>2243.0</c:v>
                </c:pt>
                <c:pt idx="5159">
                  <c:v>2244.0</c:v>
                </c:pt>
                <c:pt idx="5160">
                  <c:v>2245.0</c:v>
                </c:pt>
                <c:pt idx="5161">
                  <c:v>2246.0</c:v>
                </c:pt>
                <c:pt idx="5162">
                  <c:v>2247.0</c:v>
                </c:pt>
                <c:pt idx="5163">
                  <c:v>2248.0</c:v>
                </c:pt>
                <c:pt idx="5164">
                  <c:v>2248.0</c:v>
                </c:pt>
                <c:pt idx="5165">
                  <c:v>2248.0</c:v>
                </c:pt>
                <c:pt idx="5166">
                  <c:v>2248.0</c:v>
                </c:pt>
                <c:pt idx="5167">
                  <c:v>2248.0</c:v>
                </c:pt>
                <c:pt idx="5168">
                  <c:v>2248.0</c:v>
                </c:pt>
                <c:pt idx="5169">
                  <c:v>2248.0</c:v>
                </c:pt>
                <c:pt idx="5170">
                  <c:v>2248.0</c:v>
                </c:pt>
                <c:pt idx="5171">
                  <c:v>2248.0</c:v>
                </c:pt>
                <c:pt idx="5172">
                  <c:v>2248.0</c:v>
                </c:pt>
                <c:pt idx="5173">
                  <c:v>2248.0</c:v>
                </c:pt>
                <c:pt idx="5174">
                  <c:v>2248.0</c:v>
                </c:pt>
                <c:pt idx="5175">
                  <c:v>2248.0</c:v>
                </c:pt>
                <c:pt idx="5176">
                  <c:v>2248.0</c:v>
                </c:pt>
                <c:pt idx="5177">
                  <c:v>2248.0</c:v>
                </c:pt>
                <c:pt idx="5178">
                  <c:v>2248.0</c:v>
                </c:pt>
                <c:pt idx="5179">
                  <c:v>2248.0</c:v>
                </c:pt>
                <c:pt idx="5180">
                  <c:v>2248.0</c:v>
                </c:pt>
                <c:pt idx="5181">
                  <c:v>2248.0</c:v>
                </c:pt>
                <c:pt idx="5182">
                  <c:v>2248.0</c:v>
                </c:pt>
                <c:pt idx="5183">
                  <c:v>2248.0</c:v>
                </c:pt>
                <c:pt idx="5184">
                  <c:v>2248.0</c:v>
                </c:pt>
                <c:pt idx="5185">
                  <c:v>2248.0</c:v>
                </c:pt>
                <c:pt idx="5186">
                  <c:v>2249.0</c:v>
                </c:pt>
                <c:pt idx="5187">
                  <c:v>2249.0</c:v>
                </c:pt>
                <c:pt idx="5188">
                  <c:v>2249.0</c:v>
                </c:pt>
                <c:pt idx="5189">
                  <c:v>2249.0</c:v>
                </c:pt>
                <c:pt idx="5190">
                  <c:v>2249.0</c:v>
                </c:pt>
                <c:pt idx="5191">
                  <c:v>2249.0</c:v>
                </c:pt>
                <c:pt idx="5192">
                  <c:v>2250.0</c:v>
                </c:pt>
                <c:pt idx="5193">
                  <c:v>2250.0</c:v>
                </c:pt>
                <c:pt idx="5194">
                  <c:v>2250.0</c:v>
                </c:pt>
                <c:pt idx="5195">
                  <c:v>2251.0</c:v>
                </c:pt>
                <c:pt idx="5196">
                  <c:v>2252.0</c:v>
                </c:pt>
                <c:pt idx="5197">
                  <c:v>2253.0</c:v>
                </c:pt>
                <c:pt idx="5198">
                  <c:v>2253.0</c:v>
                </c:pt>
                <c:pt idx="5199">
                  <c:v>2254.0</c:v>
                </c:pt>
                <c:pt idx="5200">
                  <c:v>2254.0</c:v>
                </c:pt>
                <c:pt idx="5201">
                  <c:v>2254.0</c:v>
                </c:pt>
                <c:pt idx="5202">
                  <c:v>2254.0</c:v>
                </c:pt>
                <c:pt idx="5203">
                  <c:v>2254.0</c:v>
                </c:pt>
                <c:pt idx="5204">
                  <c:v>2254.0</c:v>
                </c:pt>
                <c:pt idx="5205">
                  <c:v>2255.0</c:v>
                </c:pt>
                <c:pt idx="5206">
                  <c:v>2256.0</c:v>
                </c:pt>
                <c:pt idx="5207">
                  <c:v>2257.0</c:v>
                </c:pt>
                <c:pt idx="5208">
                  <c:v>2257.0</c:v>
                </c:pt>
                <c:pt idx="5209">
                  <c:v>2257.0</c:v>
                </c:pt>
                <c:pt idx="5210">
                  <c:v>2257.0</c:v>
                </c:pt>
                <c:pt idx="5211">
                  <c:v>2257.0</c:v>
                </c:pt>
                <c:pt idx="5212">
                  <c:v>2257.0</c:v>
                </c:pt>
                <c:pt idx="5213">
                  <c:v>2257.0</c:v>
                </c:pt>
                <c:pt idx="5214">
                  <c:v>2258.0</c:v>
                </c:pt>
                <c:pt idx="5215">
                  <c:v>2259.0</c:v>
                </c:pt>
                <c:pt idx="5216">
                  <c:v>2260.0</c:v>
                </c:pt>
                <c:pt idx="5217">
                  <c:v>2261.0</c:v>
                </c:pt>
                <c:pt idx="5218">
                  <c:v>2262.0</c:v>
                </c:pt>
                <c:pt idx="5219">
                  <c:v>2263.0</c:v>
                </c:pt>
                <c:pt idx="5220">
                  <c:v>2264.0</c:v>
                </c:pt>
                <c:pt idx="5221">
                  <c:v>2265.0</c:v>
                </c:pt>
                <c:pt idx="5222">
                  <c:v>2266.0</c:v>
                </c:pt>
                <c:pt idx="5223">
                  <c:v>2267.0</c:v>
                </c:pt>
                <c:pt idx="5224">
                  <c:v>2268.0</c:v>
                </c:pt>
                <c:pt idx="5225">
                  <c:v>2269.0</c:v>
                </c:pt>
                <c:pt idx="5226">
                  <c:v>2270.0</c:v>
                </c:pt>
                <c:pt idx="5227">
                  <c:v>2271.0</c:v>
                </c:pt>
                <c:pt idx="5228">
                  <c:v>2271.0</c:v>
                </c:pt>
                <c:pt idx="5229">
                  <c:v>2272.0</c:v>
                </c:pt>
                <c:pt idx="5230">
                  <c:v>2273.0</c:v>
                </c:pt>
                <c:pt idx="5231">
                  <c:v>2274.0</c:v>
                </c:pt>
                <c:pt idx="5232">
                  <c:v>2275.0</c:v>
                </c:pt>
                <c:pt idx="5233">
                  <c:v>2276.0</c:v>
                </c:pt>
                <c:pt idx="5234">
                  <c:v>2277.0</c:v>
                </c:pt>
                <c:pt idx="5235">
                  <c:v>2278.0</c:v>
                </c:pt>
                <c:pt idx="5236">
                  <c:v>2279.0</c:v>
                </c:pt>
                <c:pt idx="5237">
                  <c:v>2280.0</c:v>
                </c:pt>
                <c:pt idx="5238">
                  <c:v>2281.0</c:v>
                </c:pt>
                <c:pt idx="5239">
                  <c:v>2282.0</c:v>
                </c:pt>
                <c:pt idx="5240">
                  <c:v>2282.0</c:v>
                </c:pt>
                <c:pt idx="5241">
                  <c:v>2283.0</c:v>
                </c:pt>
                <c:pt idx="5242">
                  <c:v>2284.0</c:v>
                </c:pt>
                <c:pt idx="5243">
                  <c:v>2285.0</c:v>
                </c:pt>
                <c:pt idx="5244">
                  <c:v>2286.0</c:v>
                </c:pt>
                <c:pt idx="5245">
                  <c:v>2287.0</c:v>
                </c:pt>
                <c:pt idx="5246">
                  <c:v>2287.0</c:v>
                </c:pt>
                <c:pt idx="5247">
                  <c:v>2287.0</c:v>
                </c:pt>
                <c:pt idx="5248">
                  <c:v>2288.0</c:v>
                </c:pt>
                <c:pt idx="5249">
                  <c:v>2289.0</c:v>
                </c:pt>
                <c:pt idx="5250">
                  <c:v>2290.0</c:v>
                </c:pt>
                <c:pt idx="5251">
                  <c:v>2291.0</c:v>
                </c:pt>
                <c:pt idx="5252">
                  <c:v>2292.0</c:v>
                </c:pt>
                <c:pt idx="5253">
                  <c:v>2293.0</c:v>
                </c:pt>
                <c:pt idx="5254">
                  <c:v>2294.0</c:v>
                </c:pt>
                <c:pt idx="5255">
                  <c:v>2295.0</c:v>
                </c:pt>
                <c:pt idx="5256">
                  <c:v>2296.0</c:v>
                </c:pt>
                <c:pt idx="5257">
                  <c:v>2297.0</c:v>
                </c:pt>
                <c:pt idx="5258">
                  <c:v>2298.0</c:v>
                </c:pt>
                <c:pt idx="5259">
                  <c:v>2299.0</c:v>
                </c:pt>
                <c:pt idx="5260">
                  <c:v>2300.0</c:v>
                </c:pt>
                <c:pt idx="5261">
                  <c:v>2300.0</c:v>
                </c:pt>
                <c:pt idx="5262">
                  <c:v>2301.0</c:v>
                </c:pt>
                <c:pt idx="5263">
                  <c:v>2302.0</c:v>
                </c:pt>
                <c:pt idx="5264">
                  <c:v>2302.0</c:v>
                </c:pt>
                <c:pt idx="5265">
                  <c:v>2303.0</c:v>
                </c:pt>
                <c:pt idx="5266">
                  <c:v>2304.0</c:v>
                </c:pt>
                <c:pt idx="5267">
                  <c:v>2305.0</c:v>
                </c:pt>
                <c:pt idx="5268">
                  <c:v>2305.0</c:v>
                </c:pt>
                <c:pt idx="5269">
                  <c:v>2306.0</c:v>
                </c:pt>
                <c:pt idx="5270">
                  <c:v>2307.0</c:v>
                </c:pt>
                <c:pt idx="5271">
                  <c:v>2308.0</c:v>
                </c:pt>
                <c:pt idx="5272">
                  <c:v>2309.0</c:v>
                </c:pt>
                <c:pt idx="5273">
                  <c:v>2310.0</c:v>
                </c:pt>
                <c:pt idx="5274">
                  <c:v>2311.0</c:v>
                </c:pt>
                <c:pt idx="5275">
                  <c:v>2312.0</c:v>
                </c:pt>
                <c:pt idx="5276">
                  <c:v>2313.0</c:v>
                </c:pt>
                <c:pt idx="5277">
                  <c:v>2314.0</c:v>
                </c:pt>
                <c:pt idx="5278">
                  <c:v>2315.0</c:v>
                </c:pt>
                <c:pt idx="5279">
                  <c:v>2316.0</c:v>
                </c:pt>
                <c:pt idx="5280">
                  <c:v>2317.0</c:v>
                </c:pt>
                <c:pt idx="5281">
                  <c:v>2318.0</c:v>
                </c:pt>
                <c:pt idx="5282">
                  <c:v>2319.0</c:v>
                </c:pt>
                <c:pt idx="5283">
                  <c:v>2320.0</c:v>
                </c:pt>
                <c:pt idx="5284">
                  <c:v>2321.0</c:v>
                </c:pt>
                <c:pt idx="5285">
                  <c:v>2322.0</c:v>
                </c:pt>
                <c:pt idx="5286">
                  <c:v>2323.0</c:v>
                </c:pt>
                <c:pt idx="5287">
                  <c:v>2324.0</c:v>
                </c:pt>
                <c:pt idx="5288">
                  <c:v>2324.0</c:v>
                </c:pt>
                <c:pt idx="5289">
                  <c:v>2324.0</c:v>
                </c:pt>
                <c:pt idx="5290">
                  <c:v>2324.0</c:v>
                </c:pt>
                <c:pt idx="5291">
                  <c:v>2324.0</c:v>
                </c:pt>
                <c:pt idx="5292">
                  <c:v>2324.0</c:v>
                </c:pt>
                <c:pt idx="5293">
                  <c:v>2325.0</c:v>
                </c:pt>
                <c:pt idx="5294">
                  <c:v>2325.0</c:v>
                </c:pt>
                <c:pt idx="5295">
                  <c:v>2325.0</c:v>
                </c:pt>
                <c:pt idx="5296">
                  <c:v>2325.0</c:v>
                </c:pt>
                <c:pt idx="5297">
                  <c:v>2325.0</c:v>
                </c:pt>
                <c:pt idx="5298">
                  <c:v>2325.0</c:v>
                </c:pt>
                <c:pt idx="5299">
                  <c:v>2325.0</c:v>
                </c:pt>
                <c:pt idx="5300">
                  <c:v>2326.0</c:v>
                </c:pt>
                <c:pt idx="5301">
                  <c:v>2327.0</c:v>
                </c:pt>
                <c:pt idx="5302">
                  <c:v>2328.0</c:v>
                </c:pt>
                <c:pt idx="5303">
                  <c:v>2328.0</c:v>
                </c:pt>
                <c:pt idx="5304">
                  <c:v>2328.0</c:v>
                </c:pt>
                <c:pt idx="5305">
                  <c:v>2328.0</c:v>
                </c:pt>
                <c:pt idx="5306">
                  <c:v>2328.0</c:v>
                </c:pt>
                <c:pt idx="5307">
                  <c:v>2328.0</c:v>
                </c:pt>
                <c:pt idx="5308">
                  <c:v>2328.0</c:v>
                </c:pt>
                <c:pt idx="5309">
                  <c:v>2329.0</c:v>
                </c:pt>
                <c:pt idx="5310">
                  <c:v>2330.0</c:v>
                </c:pt>
                <c:pt idx="5311">
                  <c:v>2330.0</c:v>
                </c:pt>
                <c:pt idx="5312">
                  <c:v>2331.0</c:v>
                </c:pt>
                <c:pt idx="5313">
                  <c:v>2332.0</c:v>
                </c:pt>
                <c:pt idx="5314">
                  <c:v>2332.0</c:v>
                </c:pt>
                <c:pt idx="5315">
                  <c:v>2332.0</c:v>
                </c:pt>
                <c:pt idx="5316">
                  <c:v>2333.0</c:v>
                </c:pt>
                <c:pt idx="5317">
                  <c:v>2334.0</c:v>
                </c:pt>
                <c:pt idx="5318">
                  <c:v>2334.0</c:v>
                </c:pt>
                <c:pt idx="5319">
                  <c:v>2334.0</c:v>
                </c:pt>
                <c:pt idx="5320">
                  <c:v>2334.0</c:v>
                </c:pt>
                <c:pt idx="5321">
                  <c:v>2334.0</c:v>
                </c:pt>
                <c:pt idx="5322">
                  <c:v>2335.0</c:v>
                </c:pt>
                <c:pt idx="5323">
                  <c:v>2336.0</c:v>
                </c:pt>
                <c:pt idx="5324">
                  <c:v>2337.0</c:v>
                </c:pt>
                <c:pt idx="5325">
                  <c:v>2337.0</c:v>
                </c:pt>
                <c:pt idx="5326">
                  <c:v>2337.0</c:v>
                </c:pt>
                <c:pt idx="5327">
                  <c:v>2337.0</c:v>
                </c:pt>
                <c:pt idx="5328">
                  <c:v>2337.0</c:v>
                </c:pt>
                <c:pt idx="5329">
                  <c:v>2337.0</c:v>
                </c:pt>
                <c:pt idx="5330">
                  <c:v>2337.0</c:v>
                </c:pt>
                <c:pt idx="5331">
                  <c:v>2337.0</c:v>
                </c:pt>
                <c:pt idx="5332">
                  <c:v>2337.0</c:v>
                </c:pt>
                <c:pt idx="5333">
                  <c:v>2337.0</c:v>
                </c:pt>
                <c:pt idx="5334">
                  <c:v>2337.0</c:v>
                </c:pt>
                <c:pt idx="5335">
                  <c:v>2337.0</c:v>
                </c:pt>
                <c:pt idx="5336">
                  <c:v>2338.0</c:v>
                </c:pt>
                <c:pt idx="5337">
                  <c:v>2339.0</c:v>
                </c:pt>
                <c:pt idx="5338">
                  <c:v>2340.0</c:v>
                </c:pt>
                <c:pt idx="5339">
                  <c:v>2341.0</c:v>
                </c:pt>
                <c:pt idx="5340">
                  <c:v>2342.0</c:v>
                </c:pt>
                <c:pt idx="5341">
                  <c:v>2343.0</c:v>
                </c:pt>
                <c:pt idx="5342">
                  <c:v>2344.0</c:v>
                </c:pt>
                <c:pt idx="5343">
                  <c:v>2345.0</c:v>
                </c:pt>
                <c:pt idx="5344">
                  <c:v>2346.0</c:v>
                </c:pt>
                <c:pt idx="5345">
                  <c:v>2346.0</c:v>
                </c:pt>
                <c:pt idx="5346">
                  <c:v>2346.0</c:v>
                </c:pt>
                <c:pt idx="5347">
                  <c:v>2346.0</c:v>
                </c:pt>
                <c:pt idx="5348">
                  <c:v>2346.0</c:v>
                </c:pt>
                <c:pt idx="5349">
                  <c:v>2346.0</c:v>
                </c:pt>
                <c:pt idx="5350">
                  <c:v>2346.0</c:v>
                </c:pt>
                <c:pt idx="5351">
                  <c:v>2346.0</c:v>
                </c:pt>
                <c:pt idx="5352">
                  <c:v>2346.0</c:v>
                </c:pt>
                <c:pt idx="5353">
                  <c:v>2346.0</c:v>
                </c:pt>
                <c:pt idx="5354">
                  <c:v>2346.0</c:v>
                </c:pt>
                <c:pt idx="5355">
                  <c:v>2346.0</c:v>
                </c:pt>
                <c:pt idx="5356">
                  <c:v>2346.0</c:v>
                </c:pt>
                <c:pt idx="5357">
                  <c:v>2346.0</c:v>
                </c:pt>
                <c:pt idx="5358">
                  <c:v>2347.0</c:v>
                </c:pt>
                <c:pt idx="5359">
                  <c:v>2348.0</c:v>
                </c:pt>
                <c:pt idx="5360">
                  <c:v>2349.0</c:v>
                </c:pt>
                <c:pt idx="5361">
                  <c:v>2350.0</c:v>
                </c:pt>
                <c:pt idx="5362">
                  <c:v>2351.0</c:v>
                </c:pt>
                <c:pt idx="5363">
                  <c:v>2351.0</c:v>
                </c:pt>
                <c:pt idx="5364">
                  <c:v>2351.0</c:v>
                </c:pt>
                <c:pt idx="5365">
                  <c:v>2352.0</c:v>
                </c:pt>
                <c:pt idx="5366">
                  <c:v>2352.0</c:v>
                </c:pt>
                <c:pt idx="5367">
                  <c:v>2352.0</c:v>
                </c:pt>
                <c:pt idx="5368">
                  <c:v>2352.0</c:v>
                </c:pt>
                <c:pt idx="5369">
                  <c:v>2352.0</c:v>
                </c:pt>
                <c:pt idx="5370">
                  <c:v>2353.0</c:v>
                </c:pt>
                <c:pt idx="5371">
                  <c:v>2353.0</c:v>
                </c:pt>
                <c:pt idx="5372">
                  <c:v>2354.0</c:v>
                </c:pt>
                <c:pt idx="5373">
                  <c:v>2354.0</c:v>
                </c:pt>
                <c:pt idx="5374">
                  <c:v>2354.0</c:v>
                </c:pt>
                <c:pt idx="5375">
                  <c:v>2355.0</c:v>
                </c:pt>
                <c:pt idx="5376">
                  <c:v>2355.0</c:v>
                </c:pt>
                <c:pt idx="5377">
                  <c:v>2356.0</c:v>
                </c:pt>
                <c:pt idx="5378">
                  <c:v>2357.0</c:v>
                </c:pt>
                <c:pt idx="5379">
                  <c:v>2358.0</c:v>
                </c:pt>
                <c:pt idx="5380">
                  <c:v>2358.0</c:v>
                </c:pt>
                <c:pt idx="5381">
                  <c:v>2358.0</c:v>
                </c:pt>
                <c:pt idx="5382">
                  <c:v>2358.0</c:v>
                </c:pt>
                <c:pt idx="5383">
                  <c:v>2358.0</c:v>
                </c:pt>
                <c:pt idx="5384">
                  <c:v>2358.0</c:v>
                </c:pt>
                <c:pt idx="5385">
                  <c:v>2358.0</c:v>
                </c:pt>
                <c:pt idx="5386">
                  <c:v>2359.0</c:v>
                </c:pt>
                <c:pt idx="5387">
                  <c:v>2360.0</c:v>
                </c:pt>
                <c:pt idx="5388">
                  <c:v>2360.0</c:v>
                </c:pt>
                <c:pt idx="5389">
                  <c:v>2360.0</c:v>
                </c:pt>
                <c:pt idx="5390">
                  <c:v>2360.0</c:v>
                </c:pt>
                <c:pt idx="5391">
                  <c:v>2360.0</c:v>
                </c:pt>
                <c:pt idx="5392">
                  <c:v>2360.0</c:v>
                </c:pt>
                <c:pt idx="5393">
                  <c:v>2360.0</c:v>
                </c:pt>
                <c:pt idx="5394">
                  <c:v>2360.0</c:v>
                </c:pt>
                <c:pt idx="5395">
                  <c:v>2360.0</c:v>
                </c:pt>
                <c:pt idx="5396">
                  <c:v>2360.0</c:v>
                </c:pt>
                <c:pt idx="5397">
                  <c:v>2360.0</c:v>
                </c:pt>
                <c:pt idx="5398">
                  <c:v>2360.0</c:v>
                </c:pt>
                <c:pt idx="5399">
                  <c:v>2360.0</c:v>
                </c:pt>
                <c:pt idx="5400">
                  <c:v>2360.0</c:v>
                </c:pt>
                <c:pt idx="5401">
                  <c:v>2360.0</c:v>
                </c:pt>
                <c:pt idx="5402">
                  <c:v>2360.0</c:v>
                </c:pt>
                <c:pt idx="5403">
                  <c:v>2360.0</c:v>
                </c:pt>
                <c:pt idx="5404">
                  <c:v>2361.0</c:v>
                </c:pt>
                <c:pt idx="5405">
                  <c:v>2361.0</c:v>
                </c:pt>
                <c:pt idx="5406">
                  <c:v>2361.0</c:v>
                </c:pt>
                <c:pt idx="5407">
                  <c:v>2361.0</c:v>
                </c:pt>
                <c:pt idx="5408">
                  <c:v>2361.0</c:v>
                </c:pt>
                <c:pt idx="5409">
                  <c:v>2362.0</c:v>
                </c:pt>
                <c:pt idx="5410">
                  <c:v>2362.0</c:v>
                </c:pt>
                <c:pt idx="5411">
                  <c:v>2362.0</c:v>
                </c:pt>
                <c:pt idx="5412">
                  <c:v>2362.0</c:v>
                </c:pt>
                <c:pt idx="5413">
                  <c:v>2362.0</c:v>
                </c:pt>
                <c:pt idx="5414">
                  <c:v>2363.0</c:v>
                </c:pt>
                <c:pt idx="5415">
                  <c:v>2363.0</c:v>
                </c:pt>
                <c:pt idx="5416">
                  <c:v>2363.0</c:v>
                </c:pt>
                <c:pt idx="5417">
                  <c:v>2363.0</c:v>
                </c:pt>
                <c:pt idx="5418">
                  <c:v>2363.0</c:v>
                </c:pt>
                <c:pt idx="5419">
                  <c:v>2363.0</c:v>
                </c:pt>
                <c:pt idx="5420">
                  <c:v>2363.0</c:v>
                </c:pt>
                <c:pt idx="5421">
                  <c:v>2363.0</c:v>
                </c:pt>
                <c:pt idx="5422">
                  <c:v>2363.0</c:v>
                </c:pt>
                <c:pt idx="5423">
                  <c:v>2363.0</c:v>
                </c:pt>
                <c:pt idx="5424">
                  <c:v>2363.0</c:v>
                </c:pt>
                <c:pt idx="5425">
                  <c:v>2363.0</c:v>
                </c:pt>
                <c:pt idx="5426">
                  <c:v>2363.0</c:v>
                </c:pt>
                <c:pt idx="5427">
                  <c:v>2363.0</c:v>
                </c:pt>
                <c:pt idx="5428">
                  <c:v>2363.0</c:v>
                </c:pt>
                <c:pt idx="5429">
                  <c:v>2363.0</c:v>
                </c:pt>
                <c:pt idx="5430">
                  <c:v>2364.0</c:v>
                </c:pt>
                <c:pt idx="5431">
                  <c:v>2365.0</c:v>
                </c:pt>
                <c:pt idx="5432">
                  <c:v>2366.0</c:v>
                </c:pt>
                <c:pt idx="5433">
                  <c:v>2366.0</c:v>
                </c:pt>
                <c:pt idx="5434">
                  <c:v>2367.0</c:v>
                </c:pt>
                <c:pt idx="5435">
                  <c:v>2368.0</c:v>
                </c:pt>
                <c:pt idx="5436">
                  <c:v>2369.0</c:v>
                </c:pt>
                <c:pt idx="5437">
                  <c:v>2370.0</c:v>
                </c:pt>
                <c:pt idx="5438">
                  <c:v>2371.0</c:v>
                </c:pt>
                <c:pt idx="5439">
                  <c:v>2371.0</c:v>
                </c:pt>
                <c:pt idx="5440">
                  <c:v>2372.0</c:v>
                </c:pt>
                <c:pt idx="5441">
                  <c:v>2373.0</c:v>
                </c:pt>
                <c:pt idx="5442">
                  <c:v>2374.0</c:v>
                </c:pt>
                <c:pt idx="5443">
                  <c:v>2375.0</c:v>
                </c:pt>
                <c:pt idx="5444">
                  <c:v>2376.0</c:v>
                </c:pt>
                <c:pt idx="5445">
                  <c:v>2377.0</c:v>
                </c:pt>
                <c:pt idx="5446">
                  <c:v>2378.0</c:v>
                </c:pt>
                <c:pt idx="5447">
                  <c:v>2379.0</c:v>
                </c:pt>
                <c:pt idx="5448">
                  <c:v>2380.0</c:v>
                </c:pt>
                <c:pt idx="5449">
                  <c:v>2381.0</c:v>
                </c:pt>
                <c:pt idx="5450">
                  <c:v>2382.0</c:v>
                </c:pt>
                <c:pt idx="5451">
                  <c:v>2383.0</c:v>
                </c:pt>
                <c:pt idx="5452">
                  <c:v>2384.0</c:v>
                </c:pt>
                <c:pt idx="5453">
                  <c:v>2385.0</c:v>
                </c:pt>
                <c:pt idx="5454">
                  <c:v>2386.0</c:v>
                </c:pt>
                <c:pt idx="5455">
                  <c:v>2387.0</c:v>
                </c:pt>
                <c:pt idx="5456">
                  <c:v>2388.0</c:v>
                </c:pt>
                <c:pt idx="5457">
                  <c:v>2389.0</c:v>
                </c:pt>
                <c:pt idx="5458">
                  <c:v>2390.0</c:v>
                </c:pt>
                <c:pt idx="5459">
                  <c:v>2391.0</c:v>
                </c:pt>
                <c:pt idx="5460">
                  <c:v>2392.0</c:v>
                </c:pt>
                <c:pt idx="5461">
                  <c:v>2392.0</c:v>
                </c:pt>
                <c:pt idx="5462">
                  <c:v>2392.0</c:v>
                </c:pt>
                <c:pt idx="5463">
                  <c:v>2392.0</c:v>
                </c:pt>
                <c:pt idx="5464">
                  <c:v>2393.0</c:v>
                </c:pt>
                <c:pt idx="5465">
                  <c:v>2394.0</c:v>
                </c:pt>
                <c:pt idx="5466">
                  <c:v>2395.0</c:v>
                </c:pt>
                <c:pt idx="5467">
                  <c:v>2396.0</c:v>
                </c:pt>
                <c:pt idx="5468">
                  <c:v>2397.0</c:v>
                </c:pt>
                <c:pt idx="5469">
                  <c:v>2397.0</c:v>
                </c:pt>
                <c:pt idx="5470">
                  <c:v>2398.0</c:v>
                </c:pt>
                <c:pt idx="5471">
                  <c:v>2399.0</c:v>
                </c:pt>
                <c:pt idx="5472">
                  <c:v>2400.0</c:v>
                </c:pt>
                <c:pt idx="5473">
                  <c:v>2401.0</c:v>
                </c:pt>
                <c:pt idx="5474">
                  <c:v>2402.0</c:v>
                </c:pt>
                <c:pt idx="5475">
                  <c:v>2402.0</c:v>
                </c:pt>
                <c:pt idx="5476">
                  <c:v>2403.0</c:v>
                </c:pt>
                <c:pt idx="5477">
                  <c:v>2404.0</c:v>
                </c:pt>
                <c:pt idx="5478">
                  <c:v>2405.0</c:v>
                </c:pt>
                <c:pt idx="5479">
                  <c:v>2405.0</c:v>
                </c:pt>
                <c:pt idx="5480">
                  <c:v>2405.0</c:v>
                </c:pt>
                <c:pt idx="5481">
                  <c:v>2406.0</c:v>
                </c:pt>
                <c:pt idx="5482">
                  <c:v>2407.0</c:v>
                </c:pt>
                <c:pt idx="5483">
                  <c:v>2407.0</c:v>
                </c:pt>
                <c:pt idx="5484">
                  <c:v>2408.0</c:v>
                </c:pt>
                <c:pt idx="5485">
                  <c:v>2409.0</c:v>
                </c:pt>
                <c:pt idx="5486">
                  <c:v>2410.0</c:v>
                </c:pt>
                <c:pt idx="5487">
                  <c:v>2410.0</c:v>
                </c:pt>
                <c:pt idx="5488">
                  <c:v>2411.0</c:v>
                </c:pt>
                <c:pt idx="5489">
                  <c:v>2412.0</c:v>
                </c:pt>
                <c:pt idx="5490">
                  <c:v>2413.0</c:v>
                </c:pt>
                <c:pt idx="5491">
                  <c:v>2414.0</c:v>
                </c:pt>
                <c:pt idx="5492">
                  <c:v>2415.0</c:v>
                </c:pt>
                <c:pt idx="5493">
                  <c:v>2416.0</c:v>
                </c:pt>
                <c:pt idx="5494">
                  <c:v>2417.0</c:v>
                </c:pt>
                <c:pt idx="5495">
                  <c:v>2418.0</c:v>
                </c:pt>
                <c:pt idx="5496">
                  <c:v>2418.0</c:v>
                </c:pt>
                <c:pt idx="5497">
                  <c:v>2419.0</c:v>
                </c:pt>
                <c:pt idx="5498">
                  <c:v>2420.0</c:v>
                </c:pt>
                <c:pt idx="5499">
                  <c:v>2421.0</c:v>
                </c:pt>
                <c:pt idx="5500">
                  <c:v>2422.0</c:v>
                </c:pt>
                <c:pt idx="5501">
                  <c:v>2423.0</c:v>
                </c:pt>
                <c:pt idx="5502">
                  <c:v>2423.0</c:v>
                </c:pt>
                <c:pt idx="5503">
                  <c:v>2423.0</c:v>
                </c:pt>
                <c:pt idx="5504">
                  <c:v>2423.0</c:v>
                </c:pt>
                <c:pt idx="5505">
                  <c:v>2424.0</c:v>
                </c:pt>
                <c:pt idx="5506">
                  <c:v>2424.0</c:v>
                </c:pt>
                <c:pt idx="5507">
                  <c:v>2424.0</c:v>
                </c:pt>
                <c:pt idx="5508">
                  <c:v>2424.0</c:v>
                </c:pt>
                <c:pt idx="5509">
                  <c:v>2425.0</c:v>
                </c:pt>
                <c:pt idx="5510">
                  <c:v>2426.0</c:v>
                </c:pt>
                <c:pt idx="5511">
                  <c:v>2426.0</c:v>
                </c:pt>
                <c:pt idx="5512">
                  <c:v>2426.0</c:v>
                </c:pt>
                <c:pt idx="5513">
                  <c:v>2426.0</c:v>
                </c:pt>
                <c:pt idx="5514">
                  <c:v>2427.0</c:v>
                </c:pt>
                <c:pt idx="5515">
                  <c:v>2427.0</c:v>
                </c:pt>
                <c:pt idx="5516">
                  <c:v>2427.0</c:v>
                </c:pt>
                <c:pt idx="5517">
                  <c:v>2428.0</c:v>
                </c:pt>
                <c:pt idx="5518">
                  <c:v>2428.0</c:v>
                </c:pt>
                <c:pt idx="5519">
                  <c:v>2429.0</c:v>
                </c:pt>
                <c:pt idx="5520">
                  <c:v>2430.0</c:v>
                </c:pt>
                <c:pt idx="5521">
                  <c:v>2430.0</c:v>
                </c:pt>
                <c:pt idx="5522">
                  <c:v>2430.0</c:v>
                </c:pt>
                <c:pt idx="5523">
                  <c:v>2430.0</c:v>
                </c:pt>
                <c:pt idx="5524">
                  <c:v>2430.0</c:v>
                </c:pt>
                <c:pt idx="5525">
                  <c:v>2430.0</c:v>
                </c:pt>
                <c:pt idx="5526">
                  <c:v>2430.0</c:v>
                </c:pt>
                <c:pt idx="5527">
                  <c:v>2430.0</c:v>
                </c:pt>
                <c:pt idx="5528">
                  <c:v>2431.0</c:v>
                </c:pt>
                <c:pt idx="5529">
                  <c:v>2432.0</c:v>
                </c:pt>
                <c:pt idx="5530">
                  <c:v>2432.0</c:v>
                </c:pt>
                <c:pt idx="5531">
                  <c:v>2432.0</c:v>
                </c:pt>
                <c:pt idx="5532">
                  <c:v>2432.0</c:v>
                </c:pt>
                <c:pt idx="5533">
                  <c:v>2432.0</c:v>
                </c:pt>
                <c:pt idx="5534">
                  <c:v>2433.0</c:v>
                </c:pt>
                <c:pt idx="5535">
                  <c:v>2433.0</c:v>
                </c:pt>
                <c:pt idx="5536">
                  <c:v>2434.0</c:v>
                </c:pt>
                <c:pt idx="5537">
                  <c:v>2434.0</c:v>
                </c:pt>
                <c:pt idx="5538">
                  <c:v>2434.0</c:v>
                </c:pt>
                <c:pt idx="5539">
                  <c:v>2434.0</c:v>
                </c:pt>
                <c:pt idx="5540">
                  <c:v>2434.0</c:v>
                </c:pt>
                <c:pt idx="5541">
                  <c:v>2434.0</c:v>
                </c:pt>
                <c:pt idx="5542">
                  <c:v>2434.0</c:v>
                </c:pt>
                <c:pt idx="5543">
                  <c:v>2434.0</c:v>
                </c:pt>
                <c:pt idx="5544">
                  <c:v>2434.0</c:v>
                </c:pt>
                <c:pt idx="5545">
                  <c:v>2435.0</c:v>
                </c:pt>
                <c:pt idx="5546">
                  <c:v>2435.0</c:v>
                </c:pt>
                <c:pt idx="5547">
                  <c:v>2435.0</c:v>
                </c:pt>
                <c:pt idx="5548">
                  <c:v>2436.0</c:v>
                </c:pt>
                <c:pt idx="5549">
                  <c:v>2437.0</c:v>
                </c:pt>
                <c:pt idx="5550">
                  <c:v>2437.0</c:v>
                </c:pt>
                <c:pt idx="5551">
                  <c:v>2438.0</c:v>
                </c:pt>
                <c:pt idx="5552">
                  <c:v>2438.0</c:v>
                </c:pt>
                <c:pt idx="5553">
                  <c:v>2438.0</c:v>
                </c:pt>
                <c:pt idx="5554">
                  <c:v>2439.0</c:v>
                </c:pt>
                <c:pt idx="5555">
                  <c:v>2440.0</c:v>
                </c:pt>
                <c:pt idx="5556">
                  <c:v>2440.0</c:v>
                </c:pt>
                <c:pt idx="5557">
                  <c:v>2440.0</c:v>
                </c:pt>
                <c:pt idx="5558">
                  <c:v>2440.0</c:v>
                </c:pt>
                <c:pt idx="5559">
                  <c:v>2440.0</c:v>
                </c:pt>
                <c:pt idx="5560">
                  <c:v>2440.0</c:v>
                </c:pt>
                <c:pt idx="5561">
                  <c:v>2440.0</c:v>
                </c:pt>
                <c:pt idx="5562">
                  <c:v>2440.0</c:v>
                </c:pt>
                <c:pt idx="5563">
                  <c:v>2440.0</c:v>
                </c:pt>
                <c:pt idx="5564">
                  <c:v>2440.0</c:v>
                </c:pt>
                <c:pt idx="5565">
                  <c:v>2440.0</c:v>
                </c:pt>
                <c:pt idx="5566">
                  <c:v>2440.0</c:v>
                </c:pt>
                <c:pt idx="5567">
                  <c:v>2441.0</c:v>
                </c:pt>
                <c:pt idx="5568">
                  <c:v>2442.0</c:v>
                </c:pt>
                <c:pt idx="5569">
                  <c:v>2442.0</c:v>
                </c:pt>
                <c:pt idx="5570">
                  <c:v>2442.0</c:v>
                </c:pt>
                <c:pt idx="5571">
                  <c:v>2442.0</c:v>
                </c:pt>
                <c:pt idx="5572">
                  <c:v>2442.0</c:v>
                </c:pt>
                <c:pt idx="5573">
                  <c:v>2442.0</c:v>
                </c:pt>
                <c:pt idx="5574">
                  <c:v>2442.0</c:v>
                </c:pt>
                <c:pt idx="5575">
                  <c:v>2443.0</c:v>
                </c:pt>
                <c:pt idx="5576">
                  <c:v>2443.0</c:v>
                </c:pt>
                <c:pt idx="5577">
                  <c:v>2443.0</c:v>
                </c:pt>
                <c:pt idx="5578">
                  <c:v>2443.0</c:v>
                </c:pt>
                <c:pt idx="5579">
                  <c:v>2443.0</c:v>
                </c:pt>
                <c:pt idx="5580">
                  <c:v>2443.0</c:v>
                </c:pt>
                <c:pt idx="5581">
                  <c:v>2444.0</c:v>
                </c:pt>
                <c:pt idx="5582">
                  <c:v>2444.0</c:v>
                </c:pt>
                <c:pt idx="5583">
                  <c:v>2444.0</c:v>
                </c:pt>
                <c:pt idx="5584">
                  <c:v>2445.0</c:v>
                </c:pt>
                <c:pt idx="5585">
                  <c:v>2445.0</c:v>
                </c:pt>
                <c:pt idx="5586">
                  <c:v>2445.0</c:v>
                </c:pt>
                <c:pt idx="5587">
                  <c:v>2445.0</c:v>
                </c:pt>
                <c:pt idx="5588">
                  <c:v>2446.0</c:v>
                </c:pt>
                <c:pt idx="5589">
                  <c:v>2447.0</c:v>
                </c:pt>
                <c:pt idx="5590">
                  <c:v>2447.0</c:v>
                </c:pt>
                <c:pt idx="5591">
                  <c:v>2447.0</c:v>
                </c:pt>
                <c:pt idx="5592">
                  <c:v>2447.0</c:v>
                </c:pt>
                <c:pt idx="5593">
                  <c:v>2447.0</c:v>
                </c:pt>
                <c:pt idx="5594">
                  <c:v>2448.0</c:v>
                </c:pt>
                <c:pt idx="5595">
                  <c:v>2448.0</c:v>
                </c:pt>
                <c:pt idx="5596">
                  <c:v>2449.0</c:v>
                </c:pt>
                <c:pt idx="5597">
                  <c:v>2449.0</c:v>
                </c:pt>
                <c:pt idx="5598">
                  <c:v>2449.0</c:v>
                </c:pt>
                <c:pt idx="5599">
                  <c:v>2450.0</c:v>
                </c:pt>
                <c:pt idx="5600">
                  <c:v>2451.0</c:v>
                </c:pt>
                <c:pt idx="5601">
                  <c:v>2452.0</c:v>
                </c:pt>
                <c:pt idx="5602">
                  <c:v>2452.0</c:v>
                </c:pt>
                <c:pt idx="5603">
                  <c:v>2452.0</c:v>
                </c:pt>
                <c:pt idx="5604">
                  <c:v>2452.0</c:v>
                </c:pt>
                <c:pt idx="5605">
                  <c:v>2453.0</c:v>
                </c:pt>
                <c:pt idx="5606">
                  <c:v>2453.0</c:v>
                </c:pt>
                <c:pt idx="5607">
                  <c:v>2453.0</c:v>
                </c:pt>
                <c:pt idx="5608">
                  <c:v>2453.0</c:v>
                </c:pt>
                <c:pt idx="5609">
                  <c:v>2453.0</c:v>
                </c:pt>
                <c:pt idx="5610">
                  <c:v>2453.0</c:v>
                </c:pt>
                <c:pt idx="5611">
                  <c:v>2453.0</c:v>
                </c:pt>
                <c:pt idx="5612">
                  <c:v>2453.0</c:v>
                </c:pt>
                <c:pt idx="5613">
                  <c:v>2453.0</c:v>
                </c:pt>
                <c:pt idx="5614">
                  <c:v>2453.0</c:v>
                </c:pt>
                <c:pt idx="5615">
                  <c:v>2454.0</c:v>
                </c:pt>
                <c:pt idx="5616">
                  <c:v>2455.0</c:v>
                </c:pt>
                <c:pt idx="5617">
                  <c:v>2456.0</c:v>
                </c:pt>
                <c:pt idx="5618">
                  <c:v>2457.0</c:v>
                </c:pt>
                <c:pt idx="5619">
                  <c:v>2458.0</c:v>
                </c:pt>
                <c:pt idx="5620">
                  <c:v>2459.0</c:v>
                </c:pt>
                <c:pt idx="5621">
                  <c:v>2460.0</c:v>
                </c:pt>
                <c:pt idx="5622">
                  <c:v>2461.0</c:v>
                </c:pt>
                <c:pt idx="5623">
                  <c:v>2462.0</c:v>
                </c:pt>
                <c:pt idx="5624">
                  <c:v>2463.0</c:v>
                </c:pt>
                <c:pt idx="5625">
                  <c:v>2464.0</c:v>
                </c:pt>
                <c:pt idx="5626">
                  <c:v>2464.0</c:v>
                </c:pt>
                <c:pt idx="5627">
                  <c:v>2464.0</c:v>
                </c:pt>
                <c:pt idx="5628">
                  <c:v>2465.0</c:v>
                </c:pt>
                <c:pt idx="5629">
                  <c:v>2465.0</c:v>
                </c:pt>
                <c:pt idx="5630">
                  <c:v>2465.0</c:v>
                </c:pt>
                <c:pt idx="5631">
                  <c:v>2465.0</c:v>
                </c:pt>
                <c:pt idx="5632">
                  <c:v>2465.0</c:v>
                </c:pt>
                <c:pt idx="5633">
                  <c:v>2465.0</c:v>
                </c:pt>
                <c:pt idx="5634">
                  <c:v>2466.0</c:v>
                </c:pt>
                <c:pt idx="5635">
                  <c:v>2467.0</c:v>
                </c:pt>
                <c:pt idx="5636">
                  <c:v>2468.0</c:v>
                </c:pt>
                <c:pt idx="5637">
                  <c:v>2469.0</c:v>
                </c:pt>
                <c:pt idx="5638">
                  <c:v>2470.0</c:v>
                </c:pt>
                <c:pt idx="5639">
                  <c:v>2471.0</c:v>
                </c:pt>
                <c:pt idx="5640">
                  <c:v>2472.0</c:v>
                </c:pt>
                <c:pt idx="5641">
                  <c:v>2473.0</c:v>
                </c:pt>
                <c:pt idx="5642">
                  <c:v>2473.0</c:v>
                </c:pt>
                <c:pt idx="5643">
                  <c:v>2473.0</c:v>
                </c:pt>
                <c:pt idx="5644">
                  <c:v>2474.0</c:v>
                </c:pt>
                <c:pt idx="5645">
                  <c:v>2475.0</c:v>
                </c:pt>
                <c:pt idx="5646">
                  <c:v>2476.0</c:v>
                </c:pt>
                <c:pt idx="5647">
                  <c:v>2476.0</c:v>
                </c:pt>
                <c:pt idx="5648">
                  <c:v>2476.0</c:v>
                </c:pt>
                <c:pt idx="5649">
                  <c:v>2476.0</c:v>
                </c:pt>
                <c:pt idx="5650">
                  <c:v>2477.0</c:v>
                </c:pt>
                <c:pt idx="5651">
                  <c:v>2478.0</c:v>
                </c:pt>
                <c:pt idx="5652">
                  <c:v>2479.0</c:v>
                </c:pt>
                <c:pt idx="5653">
                  <c:v>2480.0</c:v>
                </c:pt>
                <c:pt idx="5654">
                  <c:v>2480.0</c:v>
                </c:pt>
                <c:pt idx="5655">
                  <c:v>2480.0</c:v>
                </c:pt>
                <c:pt idx="5656">
                  <c:v>2480.0</c:v>
                </c:pt>
                <c:pt idx="5657">
                  <c:v>2480.0</c:v>
                </c:pt>
                <c:pt idx="5658">
                  <c:v>2480.0</c:v>
                </c:pt>
                <c:pt idx="5659">
                  <c:v>2480.0</c:v>
                </c:pt>
                <c:pt idx="5660">
                  <c:v>2480.0</c:v>
                </c:pt>
                <c:pt idx="5661">
                  <c:v>2480.0</c:v>
                </c:pt>
                <c:pt idx="5662">
                  <c:v>2480.0</c:v>
                </c:pt>
                <c:pt idx="5663">
                  <c:v>2481.0</c:v>
                </c:pt>
                <c:pt idx="5664">
                  <c:v>2481.0</c:v>
                </c:pt>
                <c:pt idx="5665">
                  <c:v>2481.0</c:v>
                </c:pt>
                <c:pt idx="5666">
                  <c:v>2481.0</c:v>
                </c:pt>
                <c:pt idx="5667">
                  <c:v>2481.0</c:v>
                </c:pt>
                <c:pt idx="5668">
                  <c:v>2481.0</c:v>
                </c:pt>
                <c:pt idx="5669">
                  <c:v>2481.0</c:v>
                </c:pt>
                <c:pt idx="5670">
                  <c:v>2481.0</c:v>
                </c:pt>
                <c:pt idx="5671">
                  <c:v>2481.0</c:v>
                </c:pt>
                <c:pt idx="5672">
                  <c:v>2482.0</c:v>
                </c:pt>
                <c:pt idx="5673">
                  <c:v>2482.0</c:v>
                </c:pt>
                <c:pt idx="5674">
                  <c:v>2482.0</c:v>
                </c:pt>
                <c:pt idx="5675">
                  <c:v>2482.0</c:v>
                </c:pt>
                <c:pt idx="5676">
                  <c:v>2482.0</c:v>
                </c:pt>
                <c:pt idx="5677">
                  <c:v>2482.0</c:v>
                </c:pt>
                <c:pt idx="5678">
                  <c:v>2483.0</c:v>
                </c:pt>
                <c:pt idx="5679">
                  <c:v>2483.0</c:v>
                </c:pt>
                <c:pt idx="5680">
                  <c:v>2483.0</c:v>
                </c:pt>
                <c:pt idx="5681">
                  <c:v>2483.0</c:v>
                </c:pt>
                <c:pt idx="5682">
                  <c:v>2483.0</c:v>
                </c:pt>
                <c:pt idx="5683">
                  <c:v>2483.0</c:v>
                </c:pt>
                <c:pt idx="5684">
                  <c:v>2483.0</c:v>
                </c:pt>
                <c:pt idx="5685">
                  <c:v>2484.0</c:v>
                </c:pt>
                <c:pt idx="5686">
                  <c:v>2485.0</c:v>
                </c:pt>
                <c:pt idx="5687">
                  <c:v>2486.0</c:v>
                </c:pt>
                <c:pt idx="5688">
                  <c:v>2487.0</c:v>
                </c:pt>
                <c:pt idx="5689">
                  <c:v>2488.0</c:v>
                </c:pt>
                <c:pt idx="5690">
                  <c:v>2489.0</c:v>
                </c:pt>
                <c:pt idx="5691">
                  <c:v>2490.0</c:v>
                </c:pt>
                <c:pt idx="5692">
                  <c:v>2490.0</c:v>
                </c:pt>
                <c:pt idx="5693">
                  <c:v>2490.0</c:v>
                </c:pt>
                <c:pt idx="5694">
                  <c:v>2491.0</c:v>
                </c:pt>
                <c:pt idx="5695">
                  <c:v>2491.0</c:v>
                </c:pt>
                <c:pt idx="5696">
                  <c:v>2491.0</c:v>
                </c:pt>
                <c:pt idx="5697">
                  <c:v>2491.0</c:v>
                </c:pt>
                <c:pt idx="5698">
                  <c:v>2491.0</c:v>
                </c:pt>
                <c:pt idx="5699">
                  <c:v>2491.0</c:v>
                </c:pt>
                <c:pt idx="5700">
                  <c:v>2491.0</c:v>
                </c:pt>
                <c:pt idx="5701">
                  <c:v>2492.0</c:v>
                </c:pt>
                <c:pt idx="5702">
                  <c:v>2493.0</c:v>
                </c:pt>
                <c:pt idx="5703">
                  <c:v>2494.0</c:v>
                </c:pt>
                <c:pt idx="5704">
                  <c:v>2495.0</c:v>
                </c:pt>
                <c:pt idx="5705">
                  <c:v>2496.0</c:v>
                </c:pt>
                <c:pt idx="5706">
                  <c:v>2496.0</c:v>
                </c:pt>
                <c:pt idx="5707">
                  <c:v>2497.0</c:v>
                </c:pt>
                <c:pt idx="5708">
                  <c:v>2497.0</c:v>
                </c:pt>
                <c:pt idx="5709">
                  <c:v>2497.0</c:v>
                </c:pt>
                <c:pt idx="5710">
                  <c:v>2498.0</c:v>
                </c:pt>
                <c:pt idx="5711">
                  <c:v>2499.0</c:v>
                </c:pt>
                <c:pt idx="5712">
                  <c:v>2500.0</c:v>
                </c:pt>
                <c:pt idx="5713">
                  <c:v>2501.0</c:v>
                </c:pt>
                <c:pt idx="5714">
                  <c:v>2502.0</c:v>
                </c:pt>
                <c:pt idx="5715">
                  <c:v>2503.0</c:v>
                </c:pt>
                <c:pt idx="5716">
                  <c:v>2504.0</c:v>
                </c:pt>
                <c:pt idx="5717">
                  <c:v>2505.0</c:v>
                </c:pt>
                <c:pt idx="5718">
                  <c:v>2506.0</c:v>
                </c:pt>
                <c:pt idx="5719">
                  <c:v>2507.0</c:v>
                </c:pt>
                <c:pt idx="5720">
                  <c:v>2508.0</c:v>
                </c:pt>
                <c:pt idx="5721">
                  <c:v>2509.0</c:v>
                </c:pt>
                <c:pt idx="5722">
                  <c:v>2510.0</c:v>
                </c:pt>
                <c:pt idx="5723">
                  <c:v>2510.0</c:v>
                </c:pt>
                <c:pt idx="5724">
                  <c:v>2511.0</c:v>
                </c:pt>
                <c:pt idx="5725">
                  <c:v>2512.0</c:v>
                </c:pt>
                <c:pt idx="5726">
                  <c:v>2513.0</c:v>
                </c:pt>
                <c:pt idx="5727">
                  <c:v>2513.0</c:v>
                </c:pt>
                <c:pt idx="5728">
                  <c:v>2513.0</c:v>
                </c:pt>
                <c:pt idx="5729">
                  <c:v>2513.0</c:v>
                </c:pt>
                <c:pt idx="5730">
                  <c:v>2513.0</c:v>
                </c:pt>
                <c:pt idx="5731">
                  <c:v>2513.0</c:v>
                </c:pt>
                <c:pt idx="5732">
                  <c:v>2513.0</c:v>
                </c:pt>
                <c:pt idx="5733">
                  <c:v>2513.0</c:v>
                </c:pt>
                <c:pt idx="5734">
                  <c:v>2513.0</c:v>
                </c:pt>
                <c:pt idx="5735">
                  <c:v>2514.0</c:v>
                </c:pt>
                <c:pt idx="5736">
                  <c:v>2514.0</c:v>
                </c:pt>
                <c:pt idx="5737">
                  <c:v>2514.0</c:v>
                </c:pt>
                <c:pt idx="5738">
                  <c:v>2514.0</c:v>
                </c:pt>
                <c:pt idx="5739">
                  <c:v>2515.0</c:v>
                </c:pt>
                <c:pt idx="5740">
                  <c:v>2516.0</c:v>
                </c:pt>
                <c:pt idx="5741">
                  <c:v>2516.0</c:v>
                </c:pt>
                <c:pt idx="5742">
                  <c:v>2516.0</c:v>
                </c:pt>
                <c:pt idx="5743">
                  <c:v>2516.0</c:v>
                </c:pt>
                <c:pt idx="5744">
                  <c:v>2516.0</c:v>
                </c:pt>
                <c:pt idx="5745">
                  <c:v>2516.0</c:v>
                </c:pt>
                <c:pt idx="5746">
                  <c:v>2516.0</c:v>
                </c:pt>
                <c:pt idx="5747">
                  <c:v>2516.0</c:v>
                </c:pt>
                <c:pt idx="5748">
                  <c:v>2517.0</c:v>
                </c:pt>
                <c:pt idx="5749">
                  <c:v>2517.0</c:v>
                </c:pt>
                <c:pt idx="5750">
                  <c:v>2517.0</c:v>
                </c:pt>
                <c:pt idx="5751">
                  <c:v>2517.0</c:v>
                </c:pt>
                <c:pt idx="5752">
                  <c:v>2518.0</c:v>
                </c:pt>
                <c:pt idx="5753">
                  <c:v>2518.0</c:v>
                </c:pt>
                <c:pt idx="5754">
                  <c:v>2519.0</c:v>
                </c:pt>
                <c:pt idx="5755">
                  <c:v>2520.0</c:v>
                </c:pt>
                <c:pt idx="5756">
                  <c:v>2520.0</c:v>
                </c:pt>
                <c:pt idx="5757">
                  <c:v>2521.0</c:v>
                </c:pt>
                <c:pt idx="5758">
                  <c:v>2522.0</c:v>
                </c:pt>
                <c:pt idx="5759">
                  <c:v>2522.0</c:v>
                </c:pt>
                <c:pt idx="5760">
                  <c:v>2523.0</c:v>
                </c:pt>
                <c:pt idx="5761">
                  <c:v>2523.0</c:v>
                </c:pt>
                <c:pt idx="5762">
                  <c:v>2523.0</c:v>
                </c:pt>
                <c:pt idx="5763">
                  <c:v>2524.0</c:v>
                </c:pt>
                <c:pt idx="5764">
                  <c:v>2525.0</c:v>
                </c:pt>
                <c:pt idx="5765">
                  <c:v>2526.0</c:v>
                </c:pt>
                <c:pt idx="5766">
                  <c:v>2526.0</c:v>
                </c:pt>
                <c:pt idx="5767">
                  <c:v>2526.0</c:v>
                </c:pt>
                <c:pt idx="5768">
                  <c:v>2526.0</c:v>
                </c:pt>
                <c:pt idx="5769">
                  <c:v>2527.0</c:v>
                </c:pt>
                <c:pt idx="5770">
                  <c:v>2528.0</c:v>
                </c:pt>
                <c:pt idx="5771">
                  <c:v>2529.0</c:v>
                </c:pt>
                <c:pt idx="5772">
                  <c:v>2530.0</c:v>
                </c:pt>
                <c:pt idx="5773">
                  <c:v>2531.0</c:v>
                </c:pt>
                <c:pt idx="5774">
                  <c:v>2532.0</c:v>
                </c:pt>
                <c:pt idx="5775">
                  <c:v>2533.0</c:v>
                </c:pt>
                <c:pt idx="5776">
                  <c:v>2534.0</c:v>
                </c:pt>
                <c:pt idx="5777">
                  <c:v>2535.0</c:v>
                </c:pt>
                <c:pt idx="5778">
                  <c:v>2536.0</c:v>
                </c:pt>
                <c:pt idx="5779">
                  <c:v>2537.0</c:v>
                </c:pt>
                <c:pt idx="5780">
                  <c:v>2538.0</c:v>
                </c:pt>
                <c:pt idx="5781">
                  <c:v>2538.0</c:v>
                </c:pt>
                <c:pt idx="5782">
                  <c:v>2539.0</c:v>
                </c:pt>
                <c:pt idx="5783">
                  <c:v>2540.0</c:v>
                </c:pt>
                <c:pt idx="5784">
                  <c:v>2541.0</c:v>
                </c:pt>
                <c:pt idx="5785">
                  <c:v>2542.0</c:v>
                </c:pt>
                <c:pt idx="5786">
                  <c:v>2543.0</c:v>
                </c:pt>
                <c:pt idx="5787">
                  <c:v>2544.0</c:v>
                </c:pt>
                <c:pt idx="5788">
                  <c:v>2545.0</c:v>
                </c:pt>
                <c:pt idx="5789">
                  <c:v>2546.0</c:v>
                </c:pt>
                <c:pt idx="5790">
                  <c:v>2546.0</c:v>
                </c:pt>
                <c:pt idx="5791">
                  <c:v>2547.0</c:v>
                </c:pt>
                <c:pt idx="5792">
                  <c:v>2547.0</c:v>
                </c:pt>
                <c:pt idx="5793">
                  <c:v>2548.0</c:v>
                </c:pt>
                <c:pt idx="5794">
                  <c:v>2548.0</c:v>
                </c:pt>
                <c:pt idx="5795">
                  <c:v>2548.0</c:v>
                </c:pt>
                <c:pt idx="5796">
                  <c:v>2549.0</c:v>
                </c:pt>
                <c:pt idx="5797">
                  <c:v>2550.0</c:v>
                </c:pt>
                <c:pt idx="5798">
                  <c:v>2551.0</c:v>
                </c:pt>
                <c:pt idx="5799">
                  <c:v>2551.0</c:v>
                </c:pt>
                <c:pt idx="5800">
                  <c:v>2552.0</c:v>
                </c:pt>
                <c:pt idx="5801">
                  <c:v>2553.0</c:v>
                </c:pt>
                <c:pt idx="5802">
                  <c:v>2554.0</c:v>
                </c:pt>
                <c:pt idx="5803">
                  <c:v>2555.0</c:v>
                </c:pt>
                <c:pt idx="5804">
                  <c:v>2556.0</c:v>
                </c:pt>
                <c:pt idx="5805">
                  <c:v>2557.0</c:v>
                </c:pt>
                <c:pt idx="5806">
                  <c:v>2557.0</c:v>
                </c:pt>
                <c:pt idx="5807">
                  <c:v>2558.0</c:v>
                </c:pt>
                <c:pt idx="5808">
                  <c:v>2559.0</c:v>
                </c:pt>
                <c:pt idx="5809">
                  <c:v>2560.0</c:v>
                </c:pt>
                <c:pt idx="5810">
                  <c:v>2561.0</c:v>
                </c:pt>
                <c:pt idx="5811">
                  <c:v>2561.0</c:v>
                </c:pt>
                <c:pt idx="5812">
                  <c:v>2561.0</c:v>
                </c:pt>
                <c:pt idx="5813">
                  <c:v>2561.0</c:v>
                </c:pt>
                <c:pt idx="5814">
                  <c:v>2562.0</c:v>
                </c:pt>
                <c:pt idx="5815">
                  <c:v>2562.0</c:v>
                </c:pt>
                <c:pt idx="5816">
                  <c:v>2562.0</c:v>
                </c:pt>
                <c:pt idx="5817">
                  <c:v>2563.0</c:v>
                </c:pt>
                <c:pt idx="5818">
                  <c:v>2564.0</c:v>
                </c:pt>
                <c:pt idx="5819">
                  <c:v>2564.0</c:v>
                </c:pt>
                <c:pt idx="5820">
                  <c:v>2565.0</c:v>
                </c:pt>
                <c:pt idx="5821">
                  <c:v>2566.0</c:v>
                </c:pt>
                <c:pt idx="5822">
                  <c:v>2567.0</c:v>
                </c:pt>
                <c:pt idx="5823">
                  <c:v>2568.0</c:v>
                </c:pt>
                <c:pt idx="5824">
                  <c:v>2569.0</c:v>
                </c:pt>
                <c:pt idx="5825">
                  <c:v>2570.0</c:v>
                </c:pt>
                <c:pt idx="5826">
                  <c:v>2571.0</c:v>
                </c:pt>
                <c:pt idx="5827">
                  <c:v>2572.0</c:v>
                </c:pt>
                <c:pt idx="5828">
                  <c:v>2573.0</c:v>
                </c:pt>
                <c:pt idx="5829">
                  <c:v>2574.0</c:v>
                </c:pt>
                <c:pt idx="5830">
                  <c:v>2575.0</c:v>
                </c:pt>
                <c:pt idx="5831">
                  <c:v>2576.0</c:v>
                </c:pt>
                <c:pt idx="5832">
                  <c:v>2577.0</c:v>
                </c:pt>
                <c:pt idx="5833">
                  <c:v>2578.0</c:v>
                </c:pt>
                <c:pt idx="5834">
                  <c:v>2579.0</c:v>
                </c:pt>
                <c:pt idx="5835">
                  <c:v>2580.0</c:v>
                </c:pt>
                <c:pt idx="5836">
                  <c:v>2580.0</c:v>
                </c:pt>
                <c:pt idx="5837">
                  <c:v>2580.0</c:v>
                </c:pt>
                <c:pt idx="5838">
                  <c:v>2581.0</c:v>
                </c:pt>
                <c:pt idx="5839">
                  <c:v>2582.0</c:v>
                </c:pt>
                <c:pt idx="5840">
                  <c:v>2583.0</c:v>
                </c:pt>
                <c:pt idx="5841">
                  <c:v>2584.0</c:v>
                </c:pt>
                <c:pt idx="5842">
                  <c:v>2585.0</c:v>
                </c:pt>
                <c:pt idx="5843">
                  <c:v>2585.0</c:v>
                </c:pt>
                <c:pt idx="5844">
                  <c:v>2585.0</c:v>
                </c:pt>
                <c:pt idx="5845">
                  <c:v>2585.0</c:v>
                </c:pt>
                <c:pt idx="5846">
                  <c:v>2585.0</c:v>
                </c:pt>
                <c:pt idx="5847">
                  <c:v>2585.0</c:v>
                </c:pt>
                <c:pt idx="5848">
                  <c:v>2585.0</c:v>
                </c:pt>
                <c:pt idx="5849">
                  <c:v>2585.0</c:v>
                </c:pt>
                <c:pt idx="5850">
                  <c:v>2585.0</c:v>
                </c:pt>
                <c:pt idx="5851">
                  <c:v>2585.0</c:v>
                </c:pt>
                <c:pt idx="5852">
                  <c:v>2585.0</c:v>
                </c:pt>
                <c:pt idx="5853">
                  <c:v>2586.0</c:v>
                </c:pt>
                <c:pt idx="5854">
                  <c:v>2586.0</c:v>
                </c:pt>
                <c:pt idx="5855">
                  <c:v>2586.0</c:v>
                </c:pt>
                <c:pt idx="5856">
                  <c:v>2587.0</c:v>
                </c:pt>
                <c:pt idx="5857">
                  <c:v>2588.0</c:v>
                </c:pt>
                <c:pt idx="5858">
                  <c:v>2588.0</c:v>
                </c:pt>
                <c:pt idx="5859">
                  <c:v>2588.0</c:v>
                </c:pt>
                <c:pt idx="5860">
                  <c:v>2588.0</c:v>
                </c:pt>
                <c:pt idx="5861">
                  <c:v>2589.0</c:v>
                </c:pt>
                <c:pt idx="5862">
                  <c:v>2589.0</c:v>
                </c:pt>
                <c:pt idx="5863">
                  <c:v>2589.0</c:v>
                </c:pt>
                <c:pt idx="5864">
                  <c:v>2589.0</c:v>
                </c:pt>
                <c:pt idx="5865">
                  <c:v>2589.0</c:v>
                </c:pt>
                <c:pt idx="5866">
                  <c:v>2590.0</c:v>
                </c:pt>
                <c:pt idx="5867">
                  <c:v>2591.0</c:v>
                </c:pt>
                <c:pt idx="5868">
                  <c:v>2592.0</c:v>
                </c:pt>
                <c:pt idx="5869">
                  <c:v>2592.0</c:v>
                </c:pt>
                <c:pt idx="5870">
                  <c:v>2592.0</c:v>
                </c:pt>
                <c:pt idx="5871">
                  <c:v>2593.0</c:v>
                </c:pt>
                <c:pt idx="5872">
                  <c:v>2593.0</c:v>
                </c:pt>
                <c:pt idx="5873">
                  <c:v>2594.0</c:v>
                </c:pt>
                <c:pt idx="5874">
                  <c:v>2594.0</c:v>
                </c:pt>
                <c:pt idx="5875">
                  <c:v>2595.0</c:v>
                </c:pt>
                <c:pt idx="5876">
                  <c:v>2596.0</c:v>
                </c:pt>
                <c:pt idx="5877">
                  <c:v>2597.0</c:v>
                </c:pt>
                <c:pt idx="5878">
                  <c:v>2598.0</c:v>
                </c:pt>
                <c:pt idx="5879">
                  <c:v>2598.0</c:v>
                </c:pt>
                <c:pt idx="5880">
                  <c:v>2599.0</c:v>
                </c:pt>
                <c:pt idx="5881">
                  <c:v>2599.0</c:v>
                </c:pt>
                <c:pt idx="5882">
                  <c:v>2599.0</c:v>
                </c:pt>
                <c:pt idx="5883">
                  <c:v>2599.0</c:v>
                </c:pt>
                <c:pt idx="5884">
                  <c:v>2599.0</c:v>
                </c:pt>
                <c:pt idx="5885">
                  <c:v>2599.0</c:v>
                </c:pt>
                <c:pt idx="5886">
                  <c:v>2600.0</c:v>
                </c:pt>
                <c:pt idx="5887">
                  <c:v>2601.0</c:v>
                </c:pt>
                <c:pt idx="5888">
                  <c:v>2601.0</c:v>
                </c:pt>
                <c:pt idx="5889">
                  <c:v>2601.0</c:v>
                </c:pt>
                <c:pt idx="5890">
                  <c:v>2601.0</c:v>
                </c:pt>
                <c:pt idx="5891">
                  <c:v>2601.0</c:v>
                </c:pt>
                <c:pt idx="5892">
                  <c:v>2601.0</c:v>
                </c:pt>
                <c:pt idx="5893">
                  <c:v>2601.0</c:v>
                </c:pt>
                <c:pt idx="5894">
                  <c:v>2601.0</c:v>
                </c:pt>
                <c:pt idx="5895">
                  <c:v>2601.0</c:v>
                </c:pt>
                <c:pt idx="5896">
                  <c:v>2601.0</c:v>
                </c:pt>
                <c:pt idx="5897">
                  <c:v>2601.0</c:v>
                </c:pt>
                <c:pt idx="5898">
                  <c:v>2601.0</c:v>
                </c:pt>
                <c:pt idx="5899">
                  <c:v>2601.0</c:v>
                </c:pt>
                <c:pt idx="5900">
                  <c:v>2602.0</c:v>
                </c:pt>
                <c:pt idx="5901">
                  <c:v>2603.0</c:v>
                </c:pt>
                <c:pt idx="5902">
                  <c:v>2604.0</c:v>
                </c:pt>
                <c:pt idx="5903">
                  <c:v>2605.0</c:v>
                </c:pt>
                <c:pt idx="5904">
                  <c:v>2606.0</c:v>
                </c:pt>
                <c:pt idx="5905">
                  <c:v>2607.0</c:v>
                </c:pt>
                <c:pt idx="5906">
                  <c:v>2608.0</c:v>
                </c:pt>
                <c:pt idx="5907">
                  <c:v>2609.0</c:v>
                </c:pt>
                <c:pt idx="5908">
                  <c:v>2610.0</c:v>
                </c:pt>
                <c:pt idx="5909">
                  <c:v>2611.0</c:v>
                </c:pt>
                <c:pt idx="5910">
                  <c:v>2612.0</c:v>
                </c:pt>
                <c:pt idx="5911">
                  <c:v>2613.0</c:v>
                </c:pt>
                <c:pt idx="5912">
                  <c:v>2614.0</c:v>
                </c:pt>
                <c:pt idx="5913">
                  <c:v>2615.0</c:v>
                </c:pt>
                <c:pt idx="5914">
                  <c:v>2616.0</c:v>
                </c:pt>
                <c:pt idx="5915">
                  <c:v>2616.0</c:v>
                </c:pt>
                <c:pt idx="5916">
                  <c:v>2617.0</c:v>
                </c:pt>
                <c:pt idx="5917">
                  <c:v>2617.0</c:v>
                </c:pt>
                <c:pt idx="5918">
                  <c:v>2617.0</c:v>
                </c:pt>
                <c:pt idx="5919">
                  <c:v>2617.0</c:v>
                </c:pt>
                <c:pt idx="5920">
                  <c:v>2617.0</c:v>
                </c:pt>
                <c:pt idx="5921">
                  <c:v>2617.0</c:v>
                </c:pt>
                <c:pt idx="5922">
                  <c:v>2617.0</c:v>
                </c:pt>
                <c:pt idx="5923">
                  <c:v>2617.0</c:v>
                </c:pt>
                <c:pt idx="5924">
                  <c:v>2617.0</c:v>
                </c:pt>
                <c:pt idx="5925">
                  <c:v>2617.0</c:v>
                </c:pt>
                <c:pt idx="5926">
                  <c:v>2617.0</c:v>
                </c:pt>
                <c:pt idx="5927">
                  <c:v>2617.0</c:v>
                </c:pt>
                <c:pt idx="5928">
                  <c:v>2617.0</c:v>
                </c:pt>
                <c:pt idx="5929">
                  <c:v>2618.0</c:v>
                </c:pt>
                <c:pt idx="5930">
                  <c:v>2618.0</c:v>
                </c:pt>
                <c:pt idx="5931">
                  <c:v>2618.0</c:v>
                </c:pt>
                <c:pt idx="5932">
                  <c:v>2618.0</c:v>
                </c:pt>
                <c:pt idx="5933">
                  <c:v>2619.0</c:v>
                </c:pt>
                <c:pt idx="5934">
                  <c:v>2619.0</c:v>
                </c:pt>
                <c:pt idx="5935">
                  <c:v>2619.0</c:v>
                </c:pt>
                <c:pt idx="5936">
                  <c:v>2619.0</c:v>
                </c:pt>
                <c:pt idx="5937">
                  <c:v>2619.0</c:v>
                </c:pt>
                <c:pt idx="5938">
                  <c:v>2619.0</c:v>
                </c:pt>
                <c:pt idx="5939">
                  <c:v>2619.0</c:v>
                </c:pt>
                <c:pt idx="5940">
                  <c:v>2620.0</c:v>
                </c:pt>
                <c:pt idx="5941">
                  <c:v>2620.0</c:v>
                </c:pt>
                <c:pt idx="5942">
                  <c:v>2620.0</c:v>
                </c:pt>
                <c:pt idx="5943">
                  <c:v>2621.0</c:v>
                </c:pt>
                <c:pt idx="5944">
                  <c:v>2621.0</c:v>
                </c:pt>
                <c:pt idx="5945">
                  <c:v>2621.0</c:v>
                </c:pt>
                <c:pt idx="5946">
                  <c:v>2621.0</c:v>
                </c:pt>
                <c:pt idx="5947">
                  <c:v>2622.0</c:v>
                </c:pt>
                <c:pt idx="5948">
                  <c:v>2622.0</c:v>
                </c:pt>
                <c:pt idx="5949">
                  <c:v>2622.0</c:v>
                </c:pt>
                <c:pt idx="5950">
                  <c:v>2623.0</c:v>
                </c:pt>
                <c:pt idx="5951">
                  <c:v>2623.0</c:v>
                </c:pt>
                <c:pt idx="5952">
                  <c:v>2623.0</c:v>
                </c:pt>
                <c:pt idx="5953">
                  <c:v>2623.0</c:v>
                </c:pt>
                <c:pt idx="5954">
                  <c:v>2623.0</c:v>
                </c:pt>
                <c:pt idx="5955">
                  <c:v>2623.0</c:v>
                </c:pt>
                <c:pt idx="5956">
                  <c:v>2623.0</c:v>
                </c:pt>
                <c:pt idx="5957">
                  <c:v>2623.0</c:v>
                </c:pt>
                <c:pt idx="5958">
                  <c:v>2623.0</c:v>
                </c:pt>
                <c:pt idx="5959">
                  <c:v>2624.0</c:v>
                </c:pt>
                <c:pt idx="5960">
                  <c:v>2624.0</c:v>
                </c:pt>
                <c:pt idx="5961">
                  <c:v>2624.0</c:v>
                </c:pt>
                <c:pt idx="5962">
                  <c:v>2624.0</c:v>
                </c:pt>
                <c:pt idx="5963">
                  <c:v>2624.0</c:v>
                </c:pt>
                <c:pt idx="5964">
                  <c:v>2624.0</c:v>
                </c:pt>
                <c:pt idx="5965">
                  <c:v>2624.0</c:v>
                </c:pt>
                <c:pt idx="5966">
                  <c:v>2624.0</c:v>
                </c:pt>
                <c:pt idx="5967">
                  <c:v>2624.0</c:v>
                </c:pt>
                <c:pt idx="5968">
                  <c:v>2624.0</c:v>
                </c:pt>
                <c:pt idx="5969">
                  <c:v>2624.0</c:v>
                </c:pt>
                <c:pt idx="5970">
                  <c:v>2625.0</c:v>
                </c:pt>
                <c:pt idx="5971">
                  <c:v>2625.0</c:v>
                </c:pt>
                <c:pt idx="5972">
                  <c:v>2625.0</c:v>
                </c:pt>
                <c:pt idx="5973">
                  <c:v>2626.0</c:v>
                </c:pt>
                <c:pt idx="5974">
                  <c:v>2627.0</c:v>
                </c:pt>
                <c:pt idx="5975">
                  <c:v>2628.0</c:v>
                </c:pt>
                <c:pt idx="5976">
                  <c:v>2629.0</c:v>
                </c:pt>
                <c:pt idx="5977">
                  <c:v>2629.0</c:v>
                </c:pt>
                <c:pt idx="5978">
                  <c:v>2629.0</c:v>
                </c:pt>
                <c:pt idx="5979">
                  <c:v>2629.0</c:v>
                </c:pt>
                <c:pt idx="5980">
                  <c:v>2630.0</c:v>
                </c:pt>
                <c:pt idx="5981">
                  <c:v>2631.0</c:v>
                </c:pt>
                <c:pt idx="5982">
                  <c:v>2631.0</c:v>
                </c:pt>
                <c:pt idx="5983">
                  <c:v>2632.0</c:v>
                </c:pt>
                <c:pt idx="5984">
                  <c:v>2632.0</c:v>
                </c:pt>
                <c:pt idx="5985">
                  <c:v>2632.0</c:v>
                </c:pt>
                <c:pt idx="5986">
                  <c:v>2632.0</c:v>
                </c:pt>
                <c:pt idx="5987">
                  <c:v>2632.0</c:v>
                </c:pt>
                <c:pt idx="5988">
                  <c:v>2632.0</c:v>
                </c:pt>
                <c:pt idx="5989">
                  <c:v>2632.0</c:v>
                </c:pt>
                <c:pt idx="5990">
                  <c:v>2632.0</c:v>
                </c:pt>
                <c:pt idx="5991">
                  <c:v>2632.0</c:v>
                </c:pt>
                <c:pt idx="5992">
                  <c:v>2632.0</c:v>
                </c:pt>
                <c:pt idx="5993">
                  <c:v>2632.0</c:v>
                </c:pt>
                <c:pt idx="5994">
                  <c:v>2632.0</c:v>
                </c:pt>
                <c:pt idx="5995">
                  <c:v>2632.0</c:v>
                </c:pt>
                <c:pt idx="5996">
                  <c:v>2632.0</c:v>
                </c:pt>
                <c:pt idx="5997">
                  <c:v>2633.0</c:v>
                </c:pt>
                <c:pt idx="5998">
                  <c:v>2633.0</c:v>
                </c:pt>
                <c:pt idx="5999">
                  <c:v>2633.0</c:v>
                </c:pt>
                <c:pt idx="6000">
                  <c:v>2633.0</c:v>
                </c:pt>
                <c:pt idx="6001">
                  <c:v>2633.0</c:v>
                </c:pt>
                <c:pt idx="6002">
                  <c:v>2633.0</c:v>
                </c:pt>
                <c:pt idx="6003">
                  <c:v>2633.0</c:v>
                </c:pt>
                <c:pt idx="6004">
                  <c:v>2634.0</c:v>
                </c:pt>
                <c:pt idx="6005">
                  <c:v>2634.0</c:v>
                </c:pt>
                <c:pt idx="6006">
                  <c:v>2635.0</c:v>
                </c:pt>
                <c:pt idx="6007">
                  <c:v>2636.0</c:v>
                </c:pt>
                <c:pt idx="6008">
                  <c:v>2636.0</c:v>
                </c:pt>
                <c:pt idx="6009">
                  <c:v>2636.0</c:v>
                </c:pt>
                <c:pt idx="6010">
                  <c:v>2636.0</c:v>
                </c:pt>
                <c:pt idx="6011">
                  <c:v>2636.0</c:v>
                </c:pt>
                <c:pt idx="6012">
                  <c:v>2636.0</c:v>
                </c:pt>
                <c:pt idx="6013">
                  <c:v>2636.0</c:v>
                </c:pt>
                <c:pt idx="6014">
                  <c:v>2636.0</c:v>
                </c:pt>
                <c:pt idx="6015">
                  <c:v>2636.0</c:v>
                </c:pt>
                <c:pt idx="6016">
                  <c:v>2636.0</c:v>
                </c:pt>
                <c:pt idx="6017">
                  <c:v>2636.0</c:v>
                </c:pt>
                <c:pt idx="6018">
                  <c:v>2637.0</c:v>
                </c:pt>
                <c:pt idx="6019">
                  <c:v>2638.0</c:v>
                </c:pt>
                <c:pt idx="6020">
                  <c:v>2638.0</c:v>
                </c:pt>
                <c:pt idx="6021">
                  <c:v>2639.0</c:v>
                </c:pt>
                <c:pt idx="6022">
                  <c:v>2639.0</c:v>
                </c:pt>
                <c:pt idx="6023">
                  <c:v>2639.0</c:v>
                </c:pt>
                <c:pt idx="6024">
                  <c:v>2639.0</c:v>
                </c:pt>
                <c:pt idx="6025">
                  <c:v>2640.0</c:v>
                </c:pt>
                <c:pt idx="6026">
                  <c:v>2640.0</c:v>
                </c:pt>
                <c:pt idx="6027">
                  <c:v>2640.0</c:v>
                </c:pt>
                <c:pt idx="6028">
                  <c:v>2640.0</c:v>
                </c:pt>
                <c:pt idx="6029">
                  <c:v>2640.0</c:v>
                </c:pt>
                <c:pt idx="6030">
                  <c:v>2640.0</c:v>
                </c:pt>
                <c:pt idx="6031">
                  <c:v>2640.0</c:v>
                </c:pt>
                <c:pt idx="6032">
                  <c:v>2640.0</c:v>
                </c:pt>
                <c:pt idx="6033">
                  <c:v>2640.0</c:v>
                </c:pt>
                <c:pt idx="6034">
                  <c:v>2640.0</c:v>
                </c:pt>
                <c:pt idx="6035">
                  <c:v>2641.0</c:v>
                </c:pt>
                <c:pt idx="6036">
                  <c:v>2641.0</c:v>
                </c:pt>
                <c:pt idx="6037">
                  <c:v>2642.0</c:v>
                </c:pt>
                <c:pt idx="6038">
                  <c:v>2643.0</c:v>
                </c:pt>
                <c:pt idx="6039">
                  <c:v>2643.0</c:v>
                </c:pt>
                <c:pt idx="6040">
                  <c:v>2644.0</c:v>
                </c:pt>
                <c:pt idx="6041">
                  <c:v>2645.0</c:v>
                </c:pt>
                <c:pt idx="6042">
                  <c:v>2646.0</c:v>
                </c:pt>
                <c:pt idx="6043">
                  <c:v>2647.0</c:v>
                </c:pt>
                <c:pt idx="6044">
                  <c:v>2648.0</c:v>
                </c:pt>
                <c:pt idx="6045">
                  <c:v>2649.0</c:v>
                </c:pt>
                <c:pt idx="6046">
                  <c:v>2650.0</c:v>
                </c:pt>
                <c:pt idx="6047">
                  <c:v>2651.0</c:v>
                </c:pt>
                <c:pt idx="6048">
                  <c:v>2652.0</c:v>
                </c:pt>
                <c:pt idx="6049">
                  <c:v>2652.0</c:v>
                </c:pt>
                <c:pt idx="6050">
                  <c:v>2652.0</c:v>
                </c:pt>
                <c:pt idx="6051">
                  <c:v>2652.0</c:v>
                </c:pt>
                <c:pt idx="6052">
                  <c:v>2652.0</c:v>
                </c:pt>
                <c:pt idx="6053">
                  <c:v>2653.0</c:v>
                </c:pt>
                <c:pt idx="6054">
                  <c:v>2654.0</c:v>
                </c:pt>
                <c:pt idx="6055">
                  <c:v>2654.0</c:v>
                </c:pt>
                <c:pt idx="6056">
                  <c:v>2655.0</c:v>
                </c:pt>
                <c:pt idx="6057">
                  <c:v>2655.0</c:v>
                </c:pt>
                <c:pt idx="6058">
                  <c:v>2656.0</c:v>
                </c:pt>
                <c:pt idx="6059">
                  <c:v>2657.0</c:v>
                </c:pt>
                <c:pt idx="6060">
                  <c:v>2657.0</c:v>
                </c:pt>
                <c:pt idx="6061">
                  <c:v>2658.0</c:v>
                </c:pt>
                <c:pt idx="6062">
                  <c:v>2659.0</c:v>
                </c:pt>
                <c:pt idx="6063">
                  <c:v>2660.0</c:v>
                </c:pt>
                <c:pt idx="6064">
                  <c:v>2661.0</c:v>
                </c:pt>
                <c:pt idx="6065">
                  <c:v>2662.0</c:v>
                </c:pt>
                <c:pt idx="6066">
                  <c:v>2662.0</c:v>
                </c:pt>
                <c:pt idx="6067">
                  <c:v>2662.0</c:v>
                </c:pt>
                <c:pt idx="6068">
                  <c:v>2663.0</c:v>
                </c:pt>
                <c:pt idx="6069">
                  <c:v>2664.0</c:v>
                </c:pt>
                <c:pt idx="6070">
                  <c:v>2664.0</c:v>
                </c:pt>
                <c:pt idx="6071">
                  <c:v>2665.0</c:v>
                </c:pt>
                <c:pt idx="6072">
                  <c:v>2665.0</c:v>
                </c:pt>
                <c:pt idx="6073">
                  <c:v>2665.0</c:v>
                </c:pt>
                <c:pt idx="6074">
                  <c:v>2665.0</c:v>
                </c:pt>
                <c:pt idx="6075">
                  <c:v>2665.0</c:v>
                </c:pt>
                <c:pt idx="6076">
                  <c:v>2665.0</c:v>
                </c:pt>
                <c:pt idx="6077">
                  <c:v>2666.0</c:v>
                </c:pt>
                <c:pt idx="6078">
                  <c:v>2667.0</c:v>
                </c:pt>
                <c:pt idx="6079">
                  <c:v>2667.0</c:v>
                </c:pt>
                <c:pt idx="6080">
                  <c:v>2667.0</c:v>
                </c:pt>
                <c:pt idx="6081">
                  <c:v>2667.0</c:v>
                </c:pt>
                <c:pt idx="6082">
                  <c:v>2667.0</c:v>
                </c:pt>
                <c:pt idx="6083">
                  <c:v>2668.0</c:v>
                </c:pt>
                <c:pt idx="6084">
                  <c:v>2669.0</c:v>
                </c:pt>
                <c:pt idx="6085">
                  <c:v>2669.0</c:v>
                </c:pt>
                <c:pt idx="6086">
                  <c:v>2669.0</c:v>
                </c:pt>
                <c:pt idx="6087">
                  <c:v>2669.0</c:v>
                </c:pt>
                <c:pt idx="6088">
                  <c:v>2669.0</c:v>
                </c:pt>
                <c:pt idx="6089">
                  <c:v>2670.0</c:v>
                </c:pt>
                <c:pt idx="6090">
                  <c:v>2671.0</c:v>
                </c:pt>
                <c:pt idx="6091">
                  <c:v>2672.0</c:v>
                </c:pt>
                <c:pt idx="6092">
                  <c:v>2673.0</c:v>
                </c:pt>
                <c:pt idx="6093">
                  <c:v>2674.0</c:v>
                </c:pt>
                <c:pt idx="6094">
                  <c:v>2675.0</c:v>
                </c:pt>
                <c:pt idx="6095">
                  <c:v>2676.0</c:v>
                </c:pt>
                <c:pt idx="6096">
                  <c:v>2676.0</c:v>
                </c:pt>
                <c:pt idx="6097">
                  <c:v>2677.0</c:v>
                </c:pt>
                <c:pt idx="6098">
                  <c:v>2678.0</c:v>
                </c:pt>
                <c:pt idx="6099">
                  <c:v>2679.0</c:v>
                </c:pt>
                <c:pt idx="6100">
                  <c:v>2680.0</c:v>
                </c:pt>
                <c:pt idx="6101">
                  <c:v>2680.0</c:v>
                </c:pt>
                <c:pt idx="6102">
                  <c:v>2680.0</c:v>
                </c:pt>
                <c:pt idx="6103">
                  <c:v>2680.0</c:v>
                </c:pt>
                <c:pt idx="6104">
                  <c:v>2680.0</c:v>
                </c:pt>
                <c:pt idx="6105">
                  <c:v>2680.0</c:v>
                </c:pt>
                <c:pt idx="6106">
                  <c:v>2681.0</c:v>
                </c:pt>
                <c:pt idx="6107">
                  <c:v>2682.0</c:v>
                </c:pt>
                <c:pt idx="6108">
                  <c:v>2682.0</c:v>
                </c:pt>
                <c:pt idx="6109">
                  <c:v>2682.0</c:v>
                </c:pt>
                <c:pt idx="6110">
                  <c:v>2682.0</c:v>
                </c:pt>
                <c:pt idx="6111">
                  <c:v>2683.0</c:v>
                </c:pt>
                <c:pt idx="6112">
                  <c:v>2683.0</c:v>
                </c:pt>
                <c:pt idx="6113">
                  <c:v>2683.0</c:v>
                </c:pt>
                <c:pt idx="6114">
                  <c:v>2684.0</c:v>
                </c:pt>
                <c:pt idx="6115">
                  <c:v>2684.0</c:v>
                </c:pt>
                <c:pt idx="6116">
                  <c:v>2685.0</c:v>
                </c:pt>
                <c:pt idx="6117">
                  <c:v>2686.0</c:v>
                </c:pt>
                <c:pt idx="6118">
                  <c:v>2686.0</c:v>
                </c:pt>
                <c:pt idx="6119">
                  <c:v>2686.0</c:v>
                </c:pt>
                <c:pt idx="6120">
                  <c:v>2686.0</c:v>
                </c:pt>
                <c:pt idx="6121">
                  <c:v>2686.0</c:v>
                </c:pt>
                <c:pt idx="6122">
                  <c:v>2686.0</c:v>
                </c:pt>
                <c:pt idx="6123">
                  <c:v>2686.0</c:v>
                </c:pt>
                <c:pt idx="6124">
                  <c:v>2686.0</c:v>
                </c:pt>
                <c:pt idx="6125">
                  <c:v>2686.0</c:v>
                </c:pt>
                <c:pt idx="6126">
                  <c:v>2687.0</c:v>
                </c:pt>
                <c:pt idx="6127">
                  <c:v>2687.0</c:v>
                </c:pt>
                <c:pt idx="6128">
                  <c:v>2687.0</c:v>
                </c:pt>
                <c:pt idx="6129">
                  <c:v>2687.0</c:v>
                </c:pt>
                <c:pt idx="6130">
                  <c:v>2687.0</c:v>
                </c:pt>
                <c:pt idx="6131">
                  <c:v>2687.0</c:v>
                </c:pt>
                <c:pt idx="6132">
                  <c:v>2688.0</c:v>
                </c:pt>
                <c:pt idx="6133">
                  <c:v>2688.0</c:v>
                </c:pt>
                <c:pt idx="6134">
                  <c:v>2688.0</c:v>
                </c:pt>
                <c:pt idx="6135">
                  <c:v>2688.0</c:v>
                </c:pt>
                <c:pt idx="6136">
                  <c:v>2688.0</c:v>
                </c:pt>
                <c:pt idx="6137">
                  <c:v>2688.0</c:v>
                </c:pt>
                <c:pt idx="6138">
                  <c:v>2688.0</c:v>
                </c:pt>
                <c:pt idx="6139">
                  <c:v>2688.0</c:v>
                </c:pt>
                <c:pt idx="6140">
                  <c:v>2688.0</c:v>
                </c:pt>
                <c:pt idx="6141">
                  <c:v>2688.0</c:v>
                </c:pt>
                <c:pt idx="6142">
                  <c:v>2688.0</c:v>
                </c:pt>
                <c:pt idx="6143">
                  <c:v>2689.0</c:v>
                </c:pt>
                <c:pt idx="6144">
                  <c:v>2689.0</c:v>
                </c:pt>
                <c:pt idx="6145">
                  <c:v>2689.0</c:v>
                </c:pt>
                <c:pt idx="6146">
                  <c:v>2690.0</c:v>
                </c:pt>
                <c:pt idx="6147">
                  <c:v>2691.0</c:v>
                </c:pt>
                <c:pt idx="6148">
                  <c:v>2692.0</c:v>
                </c:pt>
                <c:pt idx="6149">
                  <c:v>2693.0</c:v>
                </c:pt>
                <c:pt idx="6150">
                  <c:v>2694.0</c:v>
                </c:pt>
                <c:pt idx="6151">
                  <c:v>2694.0</c:v>
                </c:pt>
                <c:pt idx="6152">
                  <c:v>2694.0</c:v>
                </c:pt>
                <c:pt idx="6153">
                  <c:v>2694.0</c:v>
                </c:pt>
                <c:pt idx="6154">
                  <c:v>2694.0</c:v>
                </c:pt>
                <c:pt idx="6155">
                  <c:v>2694.0</c:v>
                </c:pt>
                <c:pt idx="6156">
                  <c:v>2694.0</c:v>
                </c:pt>
                <c:pt idx="6157">
                  <c:v>2694.0</c:v>
                </c:pt>
                <c:pt idx="6158">
                  <c:v>2695.0</c:v>
                </c:pt>
                <c:pt idx="6159">
                  <c:v>2695.0</c:v>
                </c:pt>
                <c:pt idx="6160">
                  <c:v>2696.0</c:v>
                </c:pt>
                <c:pt idx="6161">
                  <c:v>2696.0</c:v>
                </c:pt>
                <c:pt idx="6162">
                  <c:v>2696.0</c:v>
                </c:pt>
                <c:pt idx="6163">
                  <c:v>2696.0</c:v>
                </c:pt>
                <c:pt idx="6164">
                  <c:v>2696.0</c:v>
                </c:pt>
                <c:pt idx="6165">
                  <c:v>2696.0</c:v>
                </c:pt>
                <c:pt idx="6166">
                  <c:v>2696.0</c:v>
                </c:pt>
                <c:pt idx="6167">
                  <c:v>2696.0</c:v>
                </c:pt>
                <c:pt idx="6168">
                  <c:v>2696.0</c:v>
                </c:pt>
                <c:pt idx="6169">
                  <c:v>2696.0</c:v>
                </c:pt>
                <c:pt idx="6170">
                  <c:v>2696.0</c:v>
                </c:pt>
                <c:pt idx="6171">
                  <c:v>2696.0</c:v>
                </c:pt>
                <c:pt idx="6172">
                  <c:v>2696.0</c:v>
                </c:pt>
                <c:pt idx="6173">
                  <c:v>2696.0</c:v>
                </c:pt>
                <c:pt idx="6174">
                  <c:v>2697.0</c:v>
                </c:pt>
                <c:pt idx="6175">
                  <c:v>2697.0</c:v>
                </c:pt>
                <c:pt idx="6176">
                  <c:v>2697.0</c:v>
                </c:pt>
                <c:pt idx="6177">
                  <c:v>2697.0</c:v>
                </c:pt>
                <c:pt idx="6178">
                  <c:v>2697.0</c:v>
                </c:pt>
                <c:pt idx="6179">
                  <c:v>2697.0</c:v>
                </c:pt>
                <c:pt idx="6180">
                  <c:v>2697.0</c:v>
                </c:pt>
                <c:pt idx="6181">
                  <c:v>2697.0</c:v>
                </c:pt>
                <c:pt idx="6182">
                  <c:v>2697.0</c:v>
                </c:pt>
                <c:pt idx="6183">
                  <c:v>2697.0</c:v>
                </c:pt>
                <c:pt idx="6184">
                  <c:v>2698.0</c:v>
                </c:pt>
                <c:pt idx="6185">
                  <c:v>2698.0</c:v>
                </c:pt>
                <c:pt idx="6186">
                  <c:v>2698.0</c:v>
                </c:pt>
                <c:pt idx="6187">
                  <c:v>2699.0</c:v>
                </c:pt>
                <c:pt idx="6188">
                  <c:v>2700.0</c:v>
                </c:pt>
                <c:pt idx="6189">
                  <c:v>2701.0</c:v>
                </c:pt>
                <c:pt idx="6190">
                  <c:v>2701.0</c:v>
                </c:pt>
                <c:pt idx="6191">
                  <c:v>2701.0</c:v>
                </c:pt>
                <c:pt idx="6192">
                  <c:v>2701.0</c:v>
                </c:pt>
                <c:pt idx="6193">
                  <c:v>2701.0</c:v>
                </c:pt>
                <c:pt idx="6194">
                  <c:v>2701.0</c:v>
                </c:pt>
                <c:pt idx="6195">
                  <c:v>2701.0</c:v>
                </c:pt>
                <c:pt idx="6196">
                  <c:v>2702.0</c:v>
                </c:pt>
                <c:pt idx="6197">
                  <c:v>2702.0</c:v>
                </c:pt>
                <c:pt idx="6198">
                  <c:v>2702.0</c:v>
                </c:pt>
                <c:pt idx="6199">
                  <c:v>2702.0</c:v>
                </c:pt>
                <c:pt idx="6200">
                  <c:v>2702.0</c:v>
                </c:pt>
                <c:pt idx="6201">
                  <c:v>2702.0</c:v>
                </c:pt>
                <c:pt idx="6202">
                  <c:v>2702.0</c:v>
                </c:pt>
                <c:pt idx="6203">
                  <c:v>2703.0</c:v>
                </c:pt>
                <c:pt idx="6204">
                  <c:v>2703.0</c:v>
                </c:pt>
                <c:pt idx="6205">
                  <c:v>2704.0</c:v>
                </c:pt>
                <c:pt idx="6206">
                  <c:v>2704.0</c:v>
                </c:pt>
                <c:pt idx="6207">
                  <c:v>2704.0</c:v>
                </c:pt>
                <c:pt idx="6208">
                  <c:v>2704.0</c:v>
                </c:pt>
                <c:pt idx="6209">
                  <c:v>2704.0</c:v>
                </c:pt>
                <c:pt idx="6210">
                  <c:v>2704.0</c:v>
                </c:pt>
                <c:pt idx="6211">
                  <c:v>2704.0</c:v>
                </c:pt>
                <c:pt idx="6212">
                  <c:v>2705.0</c:v>
                </c:pt>
                <c:pt idx="6213">
                  <c:v>2705.0</c:v>
                </c:pt>
                <c:pt idx="6214">
                  <c:v>2706.0</c:v>
                </c:pt>
                <c:pt idx="6215">
                  <c:v>2707.0</c:v>
                </c:pt>
                <c:pt idx="6216">
                  <c:v>2708.0</c:v>
                </c:pt>
                <c:pt idx="6217">
                  <c:v>2709.0</c:v>
                </c:pt>
                <c:pt idx="6218">
                  <c:v>2710.0</c:v>
                </c:pt>
                <c:pt idx="6219">
                  <c:v>2711.0</c:v>
                </c:pt>
                <c:pt idx="6220">
                  <c:v>2711.0</c:v>
                </c:pt>
                <c:pt idx="6221">
                  <c:v>2712.0</c:v>
                </c:pt>
                <c:pt idx="6222">
                  <c:v>2713.0</c:v>
                </c:pt>
                <c:pt idx="6223">
                  <c:v>2714.0</c:v>
                </c:pt>
                <c:pt idx="6224">
                  <c:v>2715.0</c:v>
                </c:pt>
                <c:pt idx="6225">
                  <c:v>2716.0</c:v>
                </c:pt>
                <c:pt idx="6226">
                  <c:v>2717.0</c:v>
                </c:pt>
                <c:pt idx="6227">
                  <c:v>2717.0</c:v>
                </c:pt>
                <c:pt idx="6228">
                  <c:v>2717.0</c:v>
                </c:pt>
                <c:pt idx="6229">
                  <c:v>2718.0</c:v>
                </c:pt>
                <c:pt idx="6230">
                  <c:v>2719.0</c:v>
                </c:pt>
                <c:pt idx="6231">
                  <c:v>2719.0</c:v>
                </c:pt>
                <c:pt idx="6232">
                  <c:v>2719.0</c:v>
                </c:pt>
                <c:pt idx="6233">
                  <c:v>2719.0</c:v>
                </c:pt>
                <c:pt idx="6234">
                  <c:v>2719.0</c:v>
                </c:pt>
                <c:pt idx="6235">
                  <c:v>2720.0</c:v>
                </c:pt>
                <c:pt idx="6236">
                  <c:v>2720.0</c:v>
                </c:pt>
                <c:pt idx="6237">
                  <c:v>2720.0</c:v>
                </c:pt>
                <c:pt idx="6238">
                  <c:v>2720.0</c:v>
                </c:pt>
                <c:pt idx="6239">
                  <c:v>2720.0</c:v>
                </c:pt>
                <c:pt idx="6240">
                  <c:v>2720.0</c:v>
                </c:pt>
                <c:pt idx="6241">
                  <c:v>2720.0</c:v>
                </c:pt>
                <c:pt idx="6242">
                  <c:v>2720.0</c:v>
                </c:pt>
                <c:pt idx="6243">
                  <c:v>2720.0</c:v>
                </c:pt>
                <c:pt idx="6244">
                  <c:v>2720.0</c:v>
                </c:pt>
                <c:pt idx="6245">
                  <c:v>2720.0</c:v>
                </c:pt>
                <c:pt idx="6246">
                  <c:v>2720.0</c:v>
                </c:pt>
                <c:pt idx="6247">
                  <c:v>2720.0</c:v>
                </c:pt>
                <c:pt idx="6248">
                  <c:v>2720.0</c:v>
                </c:pt>
                <c:pt idx="6249">
                  <c:v>2721.0</c:v>
                </c:pt>
                <c:pt idx="6250">
                  <c:v>2721.0</c:v>
                </c:pt>
                <c:pt idx="6251">
                  <c:v>2722.0</c:v>
                </c:pt>
                <c:pt idx="6252">
                  <c:v>2723.0</c:v>
                </c:pt>
                <c:pt idx="6253">
                  <c:v>2723.0</c:v>
                </c:pt>
                <c:pt idx="6254">
                  <c:v>2723.0</c:v>
                </c:pt>
                <c:pt idx="6255">
                  <c:v>2724.0</c:v>
                </c:pt>
                <c:pt idx="6256">
                  <c:v>2724.0</c:v>
                </c:pt>
                <c:pt idx="6257">
                  <c:v>2725.0</c:v>
                </c:pt>
                <c:pt idx="6258">
                  <c:v>2726.0</c:v>
                </c:pt>
                <c:pt idx="6259">
                  <c:v>2726.0</c:v>
                </c:pt>
                <c:pt idx="6260">
                  <c:v>2726.0</c:v>
                </c:pt>
                <c:pt idx="6261">
                  <c:v>2726.0</c:v>
                </c:pt>
                <c:pt idx="6262">
                  <c:v>2726.0</c:v>
                </c:pt>
                <c:pt idx="6263">
                  <c:v>2726.0</c:v>
                </c:pt>
                <c:pt idx="6264">
                  <c:v>2726.0</c:v>
                </c:pt>
                <c:pt idx="6265">
                  <c:v>2726.0</c:v>
                </c:pt>
                <c:pt idx="6266">
                  <c:v>2726.0</c:v>
                </c:pt>
                <c:pt idx="6267">
                  <c:v>2726.0</c:v>
                </c:pt>
                <c:pt idx="6268">
                  <c:v>2726.0</c:v>
                </c:pt>
                <c:pt idx="6269">
                  <c:v>2727.0</c:v>
                </c:pt>
                <c:pt idx="6270">
                  <c:v>2727.0</c:v>
                </c:pt>
                <c:pt idx="6271">
                  <c:v>2727.0</c:v>
                </c:pt>
                <c:pt idx="6272">
                  <c:v>2728.0</c:v>
                </c:pt>
                <c:pt idx="6273">
                  <c:v>2729.0</c:v>
                </c:pt>
                <c:pt idx="6274">
                  <c:v>2730.0</c:v>
                </c:pt>
                <c:pt idx="6275">
                  <c:v>2730.0</c:v>
                </c:pt>
                <c:pt idx="6276">
                  <c:v>2731.0</c:v>
                </c:pt>
                <c:pt idx="6277">
                  <c:v>2732.0</c:v>
                </c:pt>
                <c:pt idx="6278">
                  <c:v>2732.0</c:v>
                </c:pt>
                <c:pt idx="6279">
                  <c:v>2732.0</c:v>
                </c:pt>
                <c:pt idx="6280">
                  <c:v>2733.0</c:v>
                </c:pt>
                <c:pt idx="6281">
                  <c:v>2734.0</c:v>
                </c:pt>
                <c:pt idx="6282">
                  <c:v>2734.0</c:v>
                </c:pt>
                <c:pt idx="6283">
                  <c:v>2734.0</c:v>
                </c:pt>
                <c:pt idx="6284">
                  <c:v>2734.0</c:v>
                </c:pt>
                <c:pt idx="6285">
                  <c:v>2734.0</c:v>
                </c:pt>
                <c:pt idx="6286">
                  <c:v>2734.0</c:v>
                </c:pt>
                <c:pt idx="6287">
                  <c:v>2734.0</c:v>
                </c:pt>
                <c:pt idx="6288">
                  <c:v>2734.0</c:v>
                </c:pt>
                <c:pt idx="6289">
                  <c:v>2734.0</c:v>
                </c:pt>
                <c:pt idx="6290">
                  <c:v>2734.0</c:v>
                </c:pt>
                <c:pt idx="6291">
                  <c:v>2734.0</c:v>
                </c:pt>
                <c:pt idx="6292">
                  <c:v>2734.0</c:v>
                </c:pt>
                <c:pt idx="6293">
                  <c:v>2735.0</c:v>
                </c:pt>
                <c:pt idx="6294">
                  <c:v>2735.0</c:v>
                </c:pt>
                <c:pt idx="6295">
                  <c:v>2736.0</c:v>
                </c:pt>
                <c:pt idx="6296">
                  <c:v>2737.0</c:v>
                </c:pt>
                <c:pt idx="6297">
                  <c:v>2738.0</c:v>
                </c:pt>
                <c:pt idx="6298">
                  <c:v>2738.0</c:v>
                </c:pt>
                <c:pt idx="6299">
                  <c:v>2738.0</c:v>
                </c:pt>
                <c:pt idx="6300">
                  <c:v>2738.0</c:v>
                </c:pt>
                <c:pt idx="6301">
                  <c:v>2738.0</c:v>
                </c:pt>
                <c:pt idx="6302">
                  <c:v>2738.0</c:v>
                </c:pt>
                <c:pt idx="6303">
                  <c:v>2738.0</c:v>
                </c:pt>
                <c:pt idx="6304">
                  <c:v>2738.0</c:v>
                </c:pt>
                <c:pt idx="6305">
                  <c:v>2739.0</c:v>
                </c:pt>
                <c:pt idx="6306">
                  <c:v>2740.0</c:v>
                </c:pt>
                <c:pt idx="6307">
                  <c:v>2740.0</c:v>
                </c:pt>
                <c:pt idx="6308">
                  <c:v>2740.0</c:v>
                </c:pt>
                <c:pt idx="6309">
                  <c:v>2740.0</c:v>
                </c:pt>
                <c:pt idx="6310">
                  <c:v>2741.0</c:v>
                </c:pt>
                <c:pt idx="6311">
                  <c:v>2741.0</c:v>
                </c:pt>
                <c:pt idx="6312">
                  <c:v>2741.0</c:v>
                </c:pt>
                <c:pt idx="6313">
                  <c:v>2742.0</c:v>
                </c:pt>
                <c:pt idx="6314">
                  <c:v>2742.0</c:v>
                </c:pt>
                <c:pt idx="6315">
                  <c:v>2743.0</c:v>
                </c:pt>
                <c:pt idx="6316">
                  <c:v>2744.0</c:v>
                </c:pt>
                <c:pt idx="6317">
                  <c:v>2744.0</c:v>
                </c:pt>
                <c:pt idx="6318">
                  <c:v>2745.0</c:v>
                </c:pt>
                <c:pt idx="6319">
                  <c:v>2746.0</c:v>
                </c:pt>
                <c:pt idx="6320">
                  <c:v>2747.0</c:v>
                </c:pt>
                <c:pt idx="6321">
                  <c:v>2747.0</c:v>
                </c:pt>
                <c:pt idx="6322">
                  <c:v>2748.0</c:v>
                </c:pt>
                <c:pt idx="6323">
                  <c:v>2748.0</c:v>
                </c:pt>
                <c:pt idx="6324">
                  <c:v>2749.0</c:v>
                </c:pt>
                <c:pt idx="6325">
                  <c:v>2750.0</c:v>
                </c:pt>
                <c:pt idx="6326">
                  <c:v>2750.0</c:v>
                </c:pt>
                <c:pt idx="6327">
                  <c:v>2750.0</c:v>
                </c:pt>
                <c:pt idx="6328">
                  <c:v>2750.0</c:v>
                </c:pt>
                <c:pt idx="6329">
                  <c:v>2750.0</c:v>
                </c:pt>
                <c:pt idx="6330">
                  <c:v>2751.0</c:v>
                </c:pt>
                <c:pt idx="6331">
                  <c:v>2751.0</c:v>
                </c:pt>
                <c:pt idx="6332">
                  <c:v>2751.0</c:v>
                </c:pt>
                <c:pt idx="6333">
                  <c:v>2751.0</c:v>
                </c:pt>
                <c:pt idx="6334">
                  <c:v>2751.0</c:v>
                </c:pt>
                <c:pt idx="6335">
                  <c:v>2751.0</c:v>
                </c:pt>
                <c:pt idx="6336">
                  <c:v>2751.0</c:v>
                </c:pt>
                <c:pt idx="6337">
                  <c:v>2751.0</c:v>
                </c:pt>
                <c:pt idx="6338">
                  <c:v>2751.0</c:v>
                </c:pt>
                <c:pt idx="6339">
                  <c:v>2751.0</c:v>
                </c:pt>
                <c:pt idx="6340">
                  <c:v>2751.0</c:v>
                </c:pt>
                <c:pt idx="6341">
                  <c:v>2752.0</c:v>
                </c:pt>
                <c:pt idx="6342">
                  <c:v>2752.0</c:v>
                </c:pt>
                <c:pt idx="6343">
                  <c:v>2753.0</c:v>
                </c:pt>
                <c:pt idx="6344">
                  <c:v>2753.0</c:v>
                </c:pt>
                <c:pt idx="6345">
                  <c:v>2754.0</c:v>
                </c:pt>
                <c:pt idx="6346">
                  <c:v>2754.0</c:v>
                </c:pt>
                <c:pt idx="6347">
                  <c:v>2754.0</c:v>
                </c:pt>
                <c:pt idx="6348">
                  <c:v>2754.0</c:v>
                </c:pt>
                <c:pt idx="6349">
                  <c:v>2754.0</c:v>
                </c:pt>
                <c:pt idx="6350">
                  <c:v>2755.0</c:v>
                </c:pt>
                <c:pt idx="6351">
                  <c:v>2755.0</c:v>
                </c:pt>
                <c:pt idx="6352">
                  <c:v>2755.0</c:v>
                </c:pt>
                <c:pt idx="6353">
                  <c:v>2755.0</c:v>
                </c:pt>
                <c:pt idx="6354">
                  <c:v>2755.0</c:v>
                </c:pt>
                <c:pt idx="6355">
                  <c:v>2756.0</c:v>
                </c:pt>
                <c:pt idx="6356">
                  <c:v>2756.0</c:v>
                </c:pt>
                <c:pt idx="6357">
                  <c:v>2757.0</c:v>
                </c:pt>
                <c:pt idx="6358">
                  <c:v>2757.0</c:v>
                </c:pt>
                <c:pt idx="6359">
                  <c:v>2758.0</c:v>
                </c:pt>
                <c:pt idx="6360">
                  <c:v>2758.0</c:v>
                </c:pt>
                <c:pt idx="6361">
                  <c:v>2759.0</c:v>
                </c:pt>
                <c:pt idx="6362">
                  <c:v>2760.0</c:v>
                </c:pt>
                <c:pt idx="6363">
                  <c:v>2761.0</c:v>
                </c:pt>
                <c:pt idx="6364">
                  <c:v>2761.0</c:v>
                </c:pt>
                <c:pt idx="6365">
                  <c:v>2761.0</c:v>
                </c:pt>
                <c:pt idx="6366">
                  <c:v>2761.0</c:v>
                </c:pt>
                <c:pt idx="6367">
                  <c:v>2761.0</c:v>
                </c:pt>
                <c:pt idx="6368">
                  <c:v>2762.0</c:v>
                </c:pt>
                <c:pt idx="6369">
                  <c:v>2763.0</c:v>
                </c:pt>
                <c:pt idx="6370">
                  <c:v>2764.0</c:v>
                </c:pt>
                <c:pt idx="6371">
                  <c:v>2764.0</c:v>
                </c:pt>
                <c:pt idx="6372">
                  <c:v>2764.0</c:v>
                </c:pt>
                <c:pt idx="6373">
                  <c:v>2764.0</c:v>
                </c:pt>
                <c:pt idx="6374">
                  <c:v>2764.0</c:v>
                </c:pt>
                <c:pt idx="6375">
                  <c:v>2764.0</c:v>
                </c:pt>
                <c:pt idx="6376">
                  <c:v>2764.0</c:v>
                </c:pt>
                <c:pt idx="6377">
                  <c:v>2765.0</c:v>
                </c:pt>
                <c:pt idx="6378">
                  <c:v>2766.0</c:v>
                </c:pt>
                <c:pt idx="6379">
                  <c:v>2767.0</c:v>
                </c:pt>
                <c:pt idx="6380">
                  <c:v>2768.0</c:v>
                </c:pt>
                <c:pt idx="6381">
                  <c:v>2769.0</c:v>
                </c:pt>
                <c:pt idx="6382">
                  <c:v>2770.0</c:v>
                </c:pt>
                <c:pt idx="6383">
                  <c:v>2771.0</c:v>
                </c:pt>
                <c:pt idx="6384">
                  <c:v>2772.0</c:v>
                </c:pt>
                <c:pt idx="6385">
                  <c:v>2773.0</c:v>
                </c:pt>
                <c:pt idx="6386">
                  <c:v>2774.0</c:v>
                </c:pt>
                <c:pt idx="6387">
                  <c:v>2775.0</c:v>
                </c:pt>
                <c:pt idx="6388">
                  <c:v>2776.0</c:v>
                </c:pt>
                <c:pt idx="6389">
                  <c:v>2777.0</c:v>
                </c:pt>
                <c:pt idx="6390">
                  <c:v>2778.0</c:v>
                </c:pt>
                <c:pt idx="6391">
                  <c:v>2779.0</c:v>
                </c:pt>
                <c:pt idx="6392">
                  <c:v>2780.0</c:v>
                </c:pt>
                <c:pt idx="6393">
                  <c:v>2781.0</c:v>
                </c:pt>
                <c:pt idx="6394">
                  <c:v>2782.0</c:v>
                </c:pt>
                <c:pt idx="6395">
                  <c:v>2783.0</c:v>
                </c:pt>
                <c:pt idx="6396">
                  <c:v>2783.0</c:v>
                </c:pt>
                <c:pt idx="6397">
                  <c:v>2783.0</c:v>
                </c:pt>
                <c:pt idx="6398">
                  <c:v>2783.0</c:v>
                </c:pt>
                <c:pt idx="6399">
                  <c:v>2783.0</c:v>
                </c:pt>
                <c:pt idx="6400">
                  <c:v>2783.0</c:v>
                </c:pt>
                <c:pt idx="6401">
                  <c:v>2783.0</c:v>
                </c:pt>
                <c:pt idx="6402">
                  <c:v>2783.0</c:v>
                </c:pt>
                <c:pt idx="6403">
                  <c:v>2784.0</c:v>
                </c:pt>
                <c:pt idx="6404">
                  <c:v>2784.0</c:v>
                </c:pt>
                <c:pt idx="6405">
                  <c:v>2784.0</c:v>
                </c:pt>
                <c:pt idx="6406">
                  <c:v>2784.0</c:v>
                </c:pt>
                <c:pt idx="6407">
                  <c:v>2784.0</c:v>
                </c:pt>
                <c:pt idx="6408">
                  <c:v>2784.0</c:v>
                </c:pt>
                <c:pt idx="6409">
                  <c:v>2784.0</c:v>
                </c:pt>
                <c:pt idx="6410">
                  <c:v>2785.0</c:v>
                </c:pt>
                <c:pt idx="6411">
                  <c:v>2785.0</c:v>
                </c:pt>
                <c:pt idx="6412">
                  <c:v>2785.0</c:v>
                </c:pt>
                <c:pt idx="6413">
                  <c:v>2785.0</c:v>
                </c:pt>
                <c:pt idx="6414">
                  <c:v>2785.0</c:v>
                </c:pt>
                <c:pt idx="6415">
                  <c:v>2786.0</c:v>
                </c:pt>
                <c:pt idx="6416">
                  <c:v>2786.0</c:v>
                </c:pt>
                <c:pt idx="6417">
                  <c:v>2786.0</c:v>
                </c:pt>
                <c:pt idx="6418">
                  <c:v>2786.0</c:v>
                </c:pt>
                <c:pt idx="6419">
                  <c:v>2787.0</c:v>
                </c:pt>
                <c:pt idx="6420">
                  <c:v>2788.0</c:v>
                </c:pt>
                <c:pt idx="6421">
                  <c:v>2788.0</c:v>
                </c:pt>
                <c:pt idx="6422">
                  <c:v>2788.0</c:v>
                </c:pt>
                <c:pt idx="6423">
                  <c:v>2788.0</c:v>
                </c:pt>
                <c:pt idx="6424">
                  <c:v>2788.0</c:v>
                </c:pt>
                <c:pt idx="6425">
                  <c:v>2788.0</c:v>
                </c:pt>
                <c:pt idx="6426">
                  <c:v>2788.0</c:v>
                </c:pt>
                <c:pt idx="6427">
                  <c:v>2788.0</c:v>
                </c:pt>
                <c:pt idx="6428">
                  <c:v>2788.0</c:v>
                </c:pt>
                <c:pt idx="6429">
                  <c:v>2788.0</c:v>
                </c:pt>
                <c:pt idx="6430">
                  <c:v>2788.0</c:v>
                </c:pt>
                <c:pt idx="6431">
                  <c:v>2788.0</c:v>
                </c:pt>
                <c:pt idx="6432">
                  <c:v>2788.0</c:v>
                </c:pt>
                <c:pt idx="6433">
                  <c:v>2789.0</c:v>
                </c:pt>
                <c:pt idx="6434">
                  <c:v>2789.0</c:v>
                </c:pt>
                <c:pt idx="6435">
                  <c:v>2789.0</c:v>
                </c:pt>
                <c:pt idx="6436">
                  <c:v>2789.0</c:v>
                </c:pt>
                <c:pt idx="6437">
                  <c:v>2789.0</c:v>
                </c:pt>
                <c:pt idx="6438">
                  <c:v>2789.0</c:v>
                </c:pt>
                <c:pt idx="6439">
                  <c:v>2789.0</c:v>
                </c:pt>
                <c:pt idx="6440">
                  <c:v>2789.0</c:v>
                </c:pt>
                <c:pt idx="6441">
                  <c:v>2789.0</c:v>
                </c:pt>
                <c:pt idx="6442">
                  <c:v>2789.0</c:v>
                </c:pt>
                <c:pt idx="6443">
                  <c:v>2789.0</c:v>
                </c:pt>
                <c:pt idx="6444">
                  <c:v>2789.0</c:v>
                </c:pt>
                <c:pt idx="6445">
                  <c:v>2789.0</c:v>
                </c:pt>
                <c:pt idx="6446">
                  <c:v>2789.0</c:v>
                </c:pt>
                <c:pt idx="6447">
                  <c:v>2789.0</c:v>
                </c:pt>
                <c:pt idx="6448">
                  <c:v>2789.0</c:v>
                </c:pt>
                <c:pt idx="6449">
                  <c:v>2789.0</c:v>
                </c:pt>
                <c:pt idx="6450">
                  <c:v>2789.0</c:v>
                </c:pt>
                <c:pt idx="6451">
                  <c:v>2789.0</c:v>
                </c:pt>
                <c:pt idx="6452">
                  <c:v>2789.0</c:v>
                </c:pt>
                <c:pt idx="6453">
                  <c:v>2790.0</c:v>
                </c:pt>
                <c:pt idx="6454">
                  <c:v>2790.0</c:v>
                </c:pt>
                <c:pt idx="6455">
                  <c:v>2790.0</c:v>
                </c:pt>
                <c:pt idx="6456">
                  <c:v>2791.0</c:v>
                </c:pt>
                <c:pt idx="6457">
                  <c:v>2792.0</c:v>
                </c:pt>
                <c:pt idx="6458">
                  <c:v>2792.0</c:v>
                </c:pt>
                <c:pt idx="6459">
                  <c:v>2792.0</c:v>
                </c:pt>
                <c:pt idx="6460">
                  <c:v>2793.0</c:v>
                </c:pt>
                <c:pt idx="6461">
                  <c:v>2794.0</c:v>
                </c:pt>
                <c:pt idx="6462">
                  <c:v>2794.0</c:v>
                </c:pt>
                <c:pt idx="6463">
                  <c:v>2795.0</c:v>
                </c:pt>
                <c:pt idx="6464">
                  <c:v>2796.0</c:v>
                </c:pt>
                <c:pt idx="6465">
                  <c:v>2797.0</c:v>
                </c:pt>
                <c:pt idx="6466">
                  <c:v>2797.0</c:v>
                </c:pt>
                <c:pt idx="6467">
                  <c:v>2797.0</c:v>
                </c:pt>
                <c:pt idx="6468">
                  <c:v>2797.0</c:v>
                </c:pt>
                <c:pt idx="6469">
                  <c:v>2797.0</c:v>
                </c:pt>
                <c:pt idx="6470">
                  <c:v>2797.0</c:v>
                </c:pt>
                <c:pt idx="6471">
                  <c:v>2797.0</c:v>
                </c:pt>
                <c:pt idx="6472">
                  <c:v>2798.0</c:v>
                </c:pt>
                <c:pt idx="6473">
                  <c:v>2799.0</c:v>
                </c:pt>
                <c:pt idx="6474">
                  <c:v>2799.0</c:v>
                </c:pt>
                <c:pt idx="6475">
                  <c:v>2799.0</c:v>
                </c:pt>
                <c:pt idx="6476">
                  <c:v>2799.0</c:v>
                </c:pt>
                <c:pt idx="6477">
                  <c:v>2800.0</c:v>
                </c:pt>
                <c:pt idx="6478">
                  <c:v>2800.0</c:v>
                </c:pt>
                <c:pt idx="6479">
                  <c:v>2800.0</c:v>
                </c:pt>
                <c:pt idx="6480">
                  <c:v>2800.0</c:v>
                </c:pt>
                <c:pt idx="6481">
                  <c:v>2800.0</c:v>
                </c:pt>
                <c:pt idx="6482">
                  <c:v>2800.0</c:v>
                </c:pt>
                <c:pt idx="6483">
                  <c:v>2800.0</c:v>
                </c:pt>
                <c:pt idx="6484">
                  <c:v>2800.0</c:v>
                </c:pt>
                <c:pt idx="6485">
                  <c:v>2800.0</c:v>
                </c:pt>
                <c:pt idx="6486">
                  <c:v>2800.0</c:v>
                </c:pt>
                <c:pt idx="6487">
                  <c:v>2801.0</c:v>
                </c:pt>
                <c:pt idx="6488">
                  <c:v>2801.0</c:v>
                </c:pt>
                <c:pt idx="6489">
                  <c:v>2801.0</c:v>
                </c:pt>
                <c:pt idx="6490">
                  <c:v>2802.0</c:v>
                </c:pt>
                <c:pt idx="6491">
                  <c:v>2802.0</c:v>
                </c:pt>
                <c:pt idx="6492">
                  <c:v>2802.0</c:v>
                </c:pt>
                <c:pt idx="6493">
                  <c:v>2803.0</c:v>
                </c:pt>
                <c:pt idx="6494">
                  <c:v>2804.0</c:v>
                </c:pt>
                <c:pt idx="6495">
                  <c:v>2805.0</c:v>
                </c:pt>
                <c:pt idx="6496">
                  <c:v>2806.0</c:v>
                </c:pt>
                <c:pt idx="6497">
                  <c:v>2807.0</c:v>
                </c:pt>
                <c:pt idx="6498">
                  <c:v>2808.0</c:v>
                </c:pt>
                <c:pt idx="6499">
                  <c:v>2808.0</c:v>
                </c:pt>
                <c:pt idx="6500">
                  <c:v>2808.0</c:v>
                </c:pt>
                <c:pt idx="6501">
                  <c:v>2809.0</c:v>
                </c:pt>
                <c:pt idx="6502">
                  <c:v>2810.0</c:v>
                </c:pt>
                <c:pt idx="6503">
                  <c:v>2810.0</c:v>
                </c:pt>
                <c:pt idx="6504">
                  <c:v>2811.0</c:v>
                </c:pt>
                <c:pt idx="6505">
                  <c:v>2811.0</c:v>
                </c:pt>
                <c:pt idx="6506">
                  <c:v>2812.0</c:v>
                </c:pt>
                <c:pt idx="6507">
                  <c:v>2813.0</c:v>
                </c:pt>
                <c:pt idx="6508">
                  <c:v>2814.0</c:v>
                </c:pt>
                <c:pt idx="6509">
                  <c:v>2815.0</c:v>
                </c:pt>
                <c:pt idx="6510">
                  <c:v>2815.0</c:v>
                </c:pt>
                <c:pt idx="6511">
                  <c:v>2816.0</c:v>
                </c:pt>
                <c:pt idx="6512">
                  <c:v>2817.0</c:v>
                </c:pt>
                <c:pt idx="6513">
                  <c:v>2818.0</c:v>
                </c:pt>
                <c:pt idx="6514">
                  <c:v>2818.0</c:v>
                </c:pt>
                <c:pt idx="6515">
                  <c:v>2818.0</c:v>
                </c:pt>
                <c:pt idx="6516">
                  <c:v>2818.0</c:v>
                </c:pt>
                <c:pt idx="6517">
                  <c:v>2819.0</c:v>
                </c:pt>
                <c:pt idx="6518">
                  <c:v>2820.0</c:v>
                </c:pt>
                <c:pt idx="6519">
                  <c:v>2820.0</c:v>
                </c:pt>
                <c:pt idx="6520">
                  <c:v>2820.0</c:v>
                </c:pt>
                <c:pt idx="6521">
                  <c:v>2821.0</c:v>
                </c:pt>
                <c:pt idx="6522">
                  <c:v>2821.0</c:v>
                </c:pt>
                <c:pt idx="6523">
                  <c:v>2821.0</c:v>
                </c:pt>
                <c:pt idx="6524">
                  <c:v>2821.0</c:v>
                </c:pt>
                <c:pt idx="6525">
                  <c:v>2821.0</c:v>
                </c:pt>
                <c:pt idx="6526">
                  <c:v>2822.0</c:v>
                </c:pt>
                <c:pt idx="6527">
                  <c:v>2822.0</c:v>
                </c:pt>
                <c:pt idx="6528">
                  <c:v>2822.0</c:v>
                </c:pt>
                <c:pt idx="6529">
                  <c:v>2822.0</c:v>
                </c:pt>
                <c:pt idx="6530">
                  <c:v>2822.0</c:v>
                </c:pt>
                <c:pt idx="6531">
                  <c:v>2822.0</c:v>
                </c:pt>
                <c:pt idx="6532">
                  <c:v>2823.0</c:v>
                </c:pt>
                <c:pt idx="6533">
                  <c:v>2823.0</c:v>
                </c:pt>
                <c:pt idx="6534">
                  <c:v>2823.0</c:v>
                </c:pt>
                <c:pt idx="6535">
                  <c:v>2823.0</c:v>
                </c:pt>
                <c:pt idx="6536">
                  <c:v>2823.0</c:v>
                </c:pt>
                <c:pt idx="6537">
                  <c:v>2823.0</c:v>
                </c:pt>
                <c:pt idx="6538">
                  <c:v>2823.0</c:v>
                </c:pt>
                <c:pt idx="6539">
                  <c:v>2824.0</c:v>
                </c:pt>
                <c:pt idx="6540">
                  <c:v>2825.0</c:v>
                </c:pt>
                <c:pt idx="6541">
                  <c:v>2826.0</c:v>
                </c:pt>
                <c:pt idx="6542">
                  <c:v>2827.0</c:v>
                </c:pt>
                <c:pt idx="6543">
                  <c:v>2827.0</c:v>
                </c:pt>
                <c:pt idx="6544">
                  <c:v>2827.0</c:v>
                </c:pt>
                <c:pt idx="6545">
                  <c:v>2828.0</c:v>
                </c:pt>
                <c:pt idx="6546">
                  <c:v>2828.0</c:v>
                </c:pt>
                <c:pt idx="6547">
                  <c:v>2829.0</c:v>
                </c:pt>
                <c:pt idx="6548">
                  <c:v>2829.0</c:v>
                </c:pt>
                <c:pt idx="6549">
                  <c:v>2830.0</c:v>
                </c:pt>
                <c:pt idx="6550">
                  <c:v>2830.0</c:v>
                </c:pt>
                <c:pt idx="6551">
                  <c:v>2830.0</c:v>
                </c:pt>
                <c:pt idx="6552">
                  <c:v>2831.0</c:v>
                </c:pt>
                <c:pt idx="6553">
                  <c:v>2832.0</c:v>
                </c:pt>
                <c:pt idx="6554">
                  <c:v>2833.0</c:v>
                </c:pt>
                <c:pt idx="6555">
                  <c:v>2834.0</c:v>
                </c:pt>
                <c:pt idx="6556">
                  <c:v>2835.0</c:v>
                </c:pt>
                <c:pt idx="6557">
                  <c:v>2836.0</c:v>
                </c:pt>
                <c:pt idx="6558">
                  <c:v>2836.0</c:v>
                </c:pt>
                <c:pt idx="6559">
                  <c:v>2836.0</c:v>
                </c:pt>
                <c:pt idx="6560">
                  <c:v>2836.0</c:v>
                </c:pt>
                <c:pt idx="6561">
                  <c:v>2836.0</c:v>
                </c:pt>
                <c:pt idx="6562">
                  <c:v>2837.0</c:v>
                </c:pt>
                <c:pt idx="6563">
                  <c:v>2838.0</c:v>
                </c:pt>
                <c:pt idx="6564">
                  <c:v>2839.0</c:v>
                </c:pt>
                <c:pt idx="6565">
                  <c:v>2840.0</c:v>
                </c:pt>
                <c:pt idx="6566">
                  <c:v>2840.0</c:v>
                </c:pt>
                <c:pt idx="6567">
                  <c:v>2841.0</c:v>
                </c:pt>
                <c:pt idx="6568">
                  <c:v>2842.0</c:v>
                </c:pt>
                <c:pt idx="6569">
                  <c:v>2842.0</c:v>
                </c:pt>
                <c:pt idx="6570">
                  <c:v>2843.0</c:v>
                </c:pt>
                <c:pt idx="6571">
                  <c:v>2844.0</c:v>
                </c:pt>
                <c:pt idx="6572">
                  <c:v>2845.0</c:v>
                </c:pt>
                <c:pt idx="6573">
                  <c:v>2846.0</c:v>
                </c:pt>
                <c:pt idx="6574">
                  <c:v>2847.0</c:v>
                </c:pt>
                <c:pt idx="6575">
                  <c:v>2848.0</c:v>
                </c:pt>
                <c:pt idx="6576">
                  <c:v>2849.0</c:v>
                </c:pt>
                <c:pt idx="6577">
                  <c:v>2849.0</c:v>
                </c:pt>
                <c:pt idx="6578">
                  <c:v>2850.0</c:v>
                </c:pt>
                <c:pt idx="6579">
                  <c:v>2851.0</c:v>
                </c:pt>
                <c:pt idx="6580">
                  <c:v>2852.0</c:v>
                </c:pt>
                <c:pt idx="6581">
                  <c:v>2853.0</c:v>
                </c:pt>
                <c:pt idx="6582">
                  <c:v>2854.0</c:v>
                </c:pt>
                <c:pt idx="6583">
                  <c:v>2855.0</c:v>
                </c:pt>
                <c:pt idx="6584">
                  <c:v>2856.0</c:v>
                </c:pt>
                <c:pt idx="6585">
                  <c:v>2857.0</c:v>
                </c:pt>
                <c:pt idx="6586">
                  <c:v>2857.0</c:v>
                </c:pt>
                <c:pt idx="6587">
                  <c:v>2858.0</c:v>
                </c:pt>
                <c:pt idx="6588">
                  <c:v>2859.0</c:v>
                </c:pt>
                <c:pt idx="6589">
                  <c:v>2860.0</c:v>
                </c:pt>
                <c:pt idx="6590">
                  <c:v>2861.0</c:v>
                </c:pt>
                <c:pt idx="6591">
                  <c:v>2862.0</c:v>
                </c:pt>
                <c:pt idx="6592">
                  <c:v>2863.0</c:v>
                </c:pt>
                <c:pt idx="6593">
                  <c:v>2864.0</c:v>
                </c:pt>
                <c:pt idx="6594">
                  <c:v>2865.0</c:v>
                </c:pt>
                <c:pt idx="6595">
                  <c:v>2866.0</c:v>
                </c:pt>
                <c:pt idx="6596">
                  <c:v>2867.0</c:v>
                </c:pt>
                <c:pt idx="6597">
                  <c:v>2868.0</c:v>
                </c:pt>
                <c:pt idx="6598">
                  <c:v>2868.0</c:v>
                </c:pt>
                <c:pt idx="6599">
                  <c:v>2869.0</c:v>
                </c:pt>
                <c:pt idx="6600">
                  <c:v>2870.0</c:v>
                </c:pt>
                <c:pt idx="6601">
                  <c:v>2871.0</c:v>
                </c:pt>
                <c:pt idx="6602">
                  <c:v>2872.0</c:v>
                </c:pt>
                <c:pt idx="6603">
                  <c:v>2872.0</c:v>
                </c:pt>
                <c:pt idx="6604">
                  <c:v>2873.0</c:v>
                </c:pt>
                <c:pt idx="6605">
                  <c:v>2873.0</c:v>
                </c:pt>
                <c:pt idx="6606">
                  <c:v>2873.0</c:v>
                </c:pt>
                <c:pt idx="6607">
                  <c:v>2874.0</c:v>
                </c:pt>
                <c:pt idx="6608">
                  <c:v>2874.0</c:v>
                </c:pt>
                <c:pt idx="6609">
                  <c:v>2875.0</c:v>
                </c:pt>
                <c:pt idx="6610">
                  <c:v>2876.0</c:v>
                </c:pt>
                <c:pt idx="6611">
                  <c:v>2876.0</c:v>
                </c:pt>
                <c:pt idx="6612">
                  <c:v>2877.0</c:v>
                </c:pt>
                <c:pt idx="6613">
                  <c:v>2877.0</c:v>
                </c:pt>
                <c:pt idx="6614">
                  <c:v>2877.0</c:v>
                </c:pt>
                <c:pt idx="6615">
                  <c:v>2877.0</c:v>
                </c:pt>
                <c:pt idx="6616">
                  <c:v>2878.0</c:v>
                </c:pt>
                <c:pt idx="6617">
                  <c:v>2879.0</c:v>
                </c:pt>
                <c:pt idx="6618">
                  <c:v>2879.0</c:v>
                </c:pt>
                <c:pt idx="6619">
                  <c:v>2879.0</c:v>
                </c:pt>
                <c:pt idx="6620">
                  <c:v>2879.0</c:v>
                </c:pt>
                <c:pt idx="6621">
                  <c:v>2880.0</c:v>
                </c:pt>
                <c:pt idx="6622">
                  <c:v>2881.0</c:v>
                </c:pt>
                <c:pt idx="6623">
                  <c:v>2882.0</c:v>
                </c:pt>
                <c:pt idx="6624">
                  <c:v>2882.0</c:v>
                </c:pt>
                <c:pt idx="6625">
                  <c:v>2883.0</c:v>
                </c:pt>
                <c:pt idx="6626">
                  <c:v>2884.0</c:v>
                </c:pt>
                <c:pt idx="6627">
                  <c:v>2885.0</c:v>
                </c:pt>
                <c:pt idx="6628">
                  <c:v>2885.0</c:v>
                </c:pt>
                <c:pt idx="6629">
                  <c:v>2885.0</c:v>
                </c:pt>
                <c:pt idx="6630">
                  <c:v>2885.0</c:v>
                </c:pt>
                <c:pt idx="6631">
                  <c:v>2885.0</c:v>
                </c:pt>
                <c:pt idx="6632">
                  <c:v>2885.0</c:v>
                </c:pt>
                <c:pt idx="6633">
                  <c:v>2885.0</c:v>
                </c:pt>
                <c:pt idx="6634">
                  <c:v>2885.0</c:v>
                </c:pt>
                <c:pt idx="6635">
                  <c:v>2885.0</c:v>
                </c:pt>
                <c:pt idx="6636">
                  <c:v>2885.0</c:v>
                </c:pt>
                <c:pt idx="6637">
                  <c:v>2885.0</c:v>
                </c:pt>
                <c:pt idx="6638">
                  <c:v>2886.0</c:v>
                </c:pt>
                <c:pt idx="6639">
                  <c:v>2887.0</c:v>
                </c:pt>
                <c:pt idx="6640">
                  <c:v>2887.0</c:v>
                </c:pt>
                <c:pt idx="6641">
                  <c:v>2888.0</c:v>
                </c:pt>
                <c:pt idx="6642">
                  <c:v>2889.0</c:v>
                </c:pt>
                <c:pt idx="6643">
                  <c:v>2889.0</c:v>
                </c:pt>
                <c:pt idx="6644">
                  <c:v>2890.0</c:v>
                </c:pt>
                <c:pt idx="6645">
                  <c:v>2890.0</c:v>
                </c:pt>
                <c:pt idx="6646">
                  <c:v>2890.0</c:v>
                </c:pt>
                <c:pt idx="6647">
                  <c:v>2891.0</c:v>
                </c:pt>
                <c:pt idx="6648">
                  <c:v>2891.0</c:v>
                </c:pt>
                <c:pt idx="6649">
                  <c:v>2892.0</c:v>
                </c:pt>
                <c:pt idx="6650">
                  <c:v>2892.0</c:v>
                </c:pt>
                <c:pt idx="6651">
                  <c:v>2893.0</c:v>
                </c:pt>
                <c:pt idx="6652">
                  <c:v>2893.0</c:v>
                </c:pt>
                <c:pt idx="6653">
                  <c:v>2893.0</c:v>
                </c:pt>
                <c:pt idx="6654">
                  <c:v>2893.0</c:v>
                </c:pt>
                <c:pt idx="6655">
                  <c:v>2893.0</c:v>
                </c:pt>
                <c:pt idx="6656">
                  <c:v>2894.0</c:v>
                </c:pt>
                <c:pt idx="6657">
                  <c:v>2894.0</c:v>
                </c:pt>
                <c:pt idx="6658">
                  <c:v>2894.0</c:v>
                </c:pt>
                <c:pt idx="6659">
                  <c:v>2894.0</c:v>
                </c:pt>
                <c:pt idx="6660">
                  <c:v>2894.0</c:v>
                </c:pt>
                <c:pt idx="6661">
                  <c:v>2894.0</c:v>
                </c:pt>
                <c:pt idx="6662">
                  <c:v>2895.0</c:v>
                </c:pt>
                <c:pt idx="6663">
                  <c:v>2895.0</c:v>
                </c:pt>
                <c:pt idx="6664">
                  <c:v>2895.0</c:v>
                </c:pt>
                <c:pt idx="6665">
                  <c:v>2895.0</c:v>
                </c:pt>
                <c:pt idx="6666">
                  <c:v>2895.0</c:v>
                </c:pt>
                <c:pt idx="6667">
                  <c:v>2895.0</c:v>
                </c:pt>
                <c:pt idx="6668">
                  <c:v>2895.0</c:v>
                </c:pt>
                <c:pt idx="6669">
                  <c:v>2895.0</c:v>
                </c:pt>
                <c:pt idx="6670">
                  <c:v>2895.0</c:v>
                </c:pt>
                <c:pt idx="6671">
                  <c:v>2895.0</c:v>
                </c:pt>
                <c:pt idx="6672">
                  <c:v>2895.0</c:v>
                </c:pt>
                <c:pt idx="6673">
                  <c:v>2896.0</c:v>
                </c:pt>
                <c:pt idx="6674">
                  <c:v>2896.0</c:v>
                </c:pt>
                <c:pt idx="6675">
                  <c:v>2897.0</c:v>
                </c:pt>
                <c:pt idx="6676">
                  <c:v>2898.0</c:v>
                </c:pt>
                <c:pt idx="6677">
                  <c:v>2899.0</c:v>
                </c:pt>
                <c:pt idx="6678">
                  <c:v>2900.0</c:v>
                </c:pt>
                <c:pt idx="6679">
                  <c:v>2900.0</c:v>
                </c:pt>
                <c:pt idx="6680">
                  <c:v>2900.0</c:v>
                </c:pt>
                <c:pt idx="6681">
                  <c:v>2900.0</c:v>
                </c:pt>
                <c:pt idx="6682">
                  <c:v>2900.0</c:v>
                </c:pt>
                <c:pt idx="6683">
                  <c:v>2901.0</c:v>
                </c:pt>
                <c:pt idx="6684">
                  <c:v>2901.0</c:v>
                </c:pt>
                <c:pt idx="6685">
                  <c:v>2901.0</c:v>
                </c:pt>
                <c:pt idx="6686">
                  <c:v>2901.0</c:v>
                </c:pt>
                <c:pt idx="6687">
                  <c:v>2902.0</c:v>
                </c:pt>
                <c:pt idx="6688">
                  <c:v>2902.0</c:v>
                </c:pt>
                <c:pt idx="6689">
                  <c:v>2902.0</c:v>
                </c:pt>
                <c:pt idx="6690">
                  <c:v>2902.0</c:v>
                </c:pt>
                <c:pt idx="6691">
                  <c:v>2902.0</c:v>
                </c:pt>
                <c:pt idx="6692">
                  <c:v>2902.0</c:v>
                </c:pt>
                <c:pt idx="6693">
                  <c:v>2903.0</c:v>
                </c:pt>
                <c:pt idx="6694">
                  <c:v>2903.0</c:v>
                </c:pt>
                <c:pt idx="6695">
                  <c:v>2903.0</c:v>
                </c:pt>
                <c:pt idx="6696">
                  <c:v>2904.0</c:v>
                </c:pt>
                <c:pt idx="6697">
                  <c:v>2904.0</c:v>
                </c:pt>
                <c:pt idx="6698">
                  <c:v>2904.0</c:v>
                </c:pt>
                <c:pt idx="6699">
                  <c:v>2905.0</c:v>
                </c:pt>
                <c:pt idx="6700">
                  <c:v>2905.0</c:v>
                </c:pt>
                <c:pt idx="6701">
                  <c:v>2905.0</c:v>
                </c:pt>
                <c:pt idx="6702">
                  <c:v>2905.0</c:v>
                </c:pt>
                <c:pt idx="6703">
                  <c:v>2905.0</c:v>
                </c:pt>
                <c:pt idx="6704">
                  <c:v>2905.0</c:v>
                </c:pt>
                <c:pt idx="6705">
                  <c:v>2905.0</c:v>
                </c:pt>
                <c:pt idx="6706">
                  <c:v>2905.0</c:v>
                </c:pt>
                <c:pt idx="6707">
                  <c:v>2906.0</c:v>
                </c:pt>
                <c:pt idx="6708">
                  <c:v>2907.0</c:v>
                </c:pt>
                <c:pt idx="6709">
                  <c:v>2907.0</c:v>
                </c:pt>
                <c:pt idx="6710">
                  <c:v>2907.0</c:v>
                </c:pt>
                <c:pt idx="6711">
                  <c:v>2907.0</c:v>
                </c:pt>
                <c:pt idx="6712">
                  <c:v>2907.0</c:v>
                </c:pt>
                <c:pt idx="6713">
                  <c:v>2908.0</c:v>
                </c:pt>
                <c:pt idx="6714">
                  <c:v>2909.0</c:v>
                </c:pt>
                <c:pt idx="6715">
                  <c:v>2909.0</c:v>
                </c:pt>
                <c:pt idx="6716">
                  <c:v>2910.0</c:v>
                </c:pt>
                <c:pt idx="6717">
                  <c:v>2911.0</c:v>
                </c:pt>
                <c:pt idx="6718">
                  <c:v>2912.0</c:v>
                </c:pt>
                <c:pt idx="6719">
                  <c:v>2912.0</c:v>
                </c:pt>
                <c:pt idx="6720">
                  <c:v>2912.0</c:v>
                </c:pt>
                <c:pt idx="6721">
                  <c:v>2912.0</c:v>
                </c:pt>
                <c:pt idx="6722">
                  <c:v>2912.0</c:v>
                </c:pt>
                <c:pt idx="6723">
                  <c:v>2913.0</c:v>
                </c:pt>
                <c:pt idx="6724">
                  <c:v>2913.0</c:v>
                </c:pt>
                <c:pt idx="6725">
                  <c:v>2913.0</c:v>
                </c:pt>
                <c:pt idx="6726">
                  <c:v>2913.0</c:v>
                </c:pt>
                <c:pt idx="6727">
                  <c:v>2913.0</c:v>
                </c:pt>
                <c:pt idx="6728">
                  <c:v>2913.0</c:v>
                </c:pt>
                <c:pt idx="6729">
                  <c:v>2913.0</c:v>
                </c:pt>
                <c:pt idx="6730">
                  <c:v>2914.0</c:v>
                </c:pt>
                <c:pt idx="6731">
                  <c:v>2914.0</c:v>
                </c:pt>
                <c:pt idx="6732">
                  <c:v>2914.0</c:v>
                </c:pt>
                <c:pt idx="6733">
                  <c:v>2914.0</c:v>
                </c:pt>
                <c:pt idx="6734">
                  <c:v>2914.0</c:v>
                </c:pt>
                <c:pt idx="6735">
                  <c:v>2914.0</c:v>
                </c:pt>
                <c:pt idx="6736">
                  <c:v>2914.0</c:v>
                </c:pt>
                <c:pt idx="6737">
                  <c:v>2914.0</c:v>
                </c:pt>
                <c:pt idx="6738">
                  <c:v>2914.0</c:v>
                </c:pt>
                <c:pt idx="6739">
                  <c:v>2914.0</c:v>
                </c:pt>
                <c:pt idx="6740">
                  <c:v>2915.0</c:v>
                </c:pt>
                <c:pt idx="6741">
                  <c:v>2916.0</c:v>
                </c:pt>
                <c:pt idx="6742">
                  <c:v>2917.0</c:v>
                </c:pt>
                <c:pt idx="6743">
                  <c:v>2917.0</c:v>
                </c:pt>
                <c:pt idx="6744">
                  <c:v>2918.0</c:v>
                </c:pt>
                <c:pt idx="6745">
                  <c:v>2918.0</c:v>
                </c:pt>
                <c:pt idx="6746">
                  <c:v>2918.0</c:v>
                </c:pt>
                <c:pt idx="6747">
                  <c:v>2918.0</c:v>
                </c:pt>
                <c:pt idx="6748">
                  <c:v>2918.0</c:v>
                </c:pt>
                <c:pt idx="6749">
                  <c:v>2919.0</c:v>
                </c:pt>
                <c:pt idx="6750">
                  <c:v>2919.0</c:v>
                </c:pt>
                <c:pt idx="6751">
                  <c:v>2920.0</c:v>
                </c:pt>
                <c:pt idx="6752">
                  <c:v>2921.0</c:v>
                </c:pt>
                <c:pt idx="6753">
                  <c:v>2922.0</c:v>
                </c:pt>
                <c:pt idx="6754">
                  <c:v>2922.0</c:v>
                </c:pt>
                <c:pt idx="6755">
                  <c:v>2923.0</c:v>
                </c:pt>
                <c:pt idx="6756">
                  <c:v>2923.0</c:v>
                </c:pt>
                <c:pt idx="6757">
                  <c:v>2924.0</c:v>
                </c:pt>
                <c:pt idx="6758">
                  <c:v>2924.0</c:v>
                </c:pt>
                <c:pt idx="6759">
                  <c:v>2924.0</c:v>
                </c:pt>
                <c:pt idx="6760">
                  <c:v>2924.0</c:v>
                </c:pt>
                <c:pt idx="6761">
                  <c:v>2924.0</c:v>
                </c:pt>
                <c:pt idx="6762">
                  <c:v>2924.0</c:v>
                </c:pt>
                <c:pt idx="6763">
                  <c:v>2924.0</c:v>
                </c:pt>
                <c:pt idx="6764">
                  <c:v>2925.0</c:v>
                </c:pt>
                <c:pt idx="6765">
                  <c:v>2926.0</c:v>
                </c:pt>
                <c:pt idx="6766">
                  <c:v>2927.0</c:v>
                </c:pt>
                <c:pt idx="6767">
                  <c:v>2928.0</c:v>
                </c:pt>
                <c:pt idx="6768">
                  <c:v>2928.0</c:v>
                </c:pt>
                <c:pt idx="6769">
                  <c:v>2928.0</c:v>
                </c:pt>
                <c:pt idx="6770">
                  <c:v>2928.0</c:v>
                </c:pt>
                <c:pt idx="6771">
                  <c:v>2928.0</c:v>
                </c:pt>
                <c:pt idx="6772">
                  <c:v>2928.0</c:v>
                </c:pt>
                <c:pt idx="6773">
                  <c:v>2928.0</c:v>
                </c:pt>
                <c:pt idx="6774">
                  <c:v>2928.0</c:v>
                </c:pt>
                <c:pt idx="6775">
                  <c:v>2928.0</c:v>
                </c:pt>
                <c:pt idx="6776">
                  <c:v>2929.0</c:v>
                </c:pt>
                <c:pt idx="6777">
                  <c:v>2930.0</c:v>
                </c:pt>
                <c:pt idx="6778">
                  <c:v>2931.0</c:v>
                </c:pt>
                <c:pt idx="6779">
                  <c:v>2932.0</c:v>
                </c:pt>
                <c:pt idx="6780">
                  <c:v>2933.0</c:v>
                </c:pt>
                <c:pt idx="6781">
                  <c:v>2934.0</c:v>
                </c:pt>
                <c:pt idx="6782">
                  <c:v>2935.0</c:v>
                </c:pt>
                <c:pt idx="6783">
                  <c:v>2935.0</c:v>
                </c:pt>
                <c:pt idx="6784">
                  <c:v>2935.0</c:v>
                </c:pt>
                <c:pt idx="6785">
                  <c:v>2935.0</c:v>
                </c:pt>
                <c:pt idx="6786">
                  <c:v>2935.0</c:v>
                </c:pt>
                <c:pt idx="6787">
                  <c:v>2936.0</c:v>
                </c:pt>
                <c:pt idx="6788">
                  <c:v>2936.0</c:v>
                </c:pt>
                <c:pt idx="6789">
                  <c:v>2937.0</c:v>
                </c:pt>
                <c:pt idx="6790">
                  <c:v>2938.0</c:v>
                </c:pt>
                <c:pt idx="6791">
                  <c:v>2938.0</c:v>
                </c:pt>
                <c:pt idx="6792">
                  <c:v>2939.0</c:v>
                </c:pt>
                <c:pt idx="6793">
                  <c:v>2939.0</c:v>
                </c:pt>
                <c:pt idx="6794">
                  <c:v>2939.0</c:v>
                </c:pt>
                <c:pt idx="6795">
                  <c:v>2939.0</c:v>
                </c:pt>
                <c:pt idx="6796">
                  <c:v>2939.0</c:v>
                </c:pt>
                <c:pt idx="6797">
                  <c:v>2939.0</c:v>
                </c:pt>
                <c:pt idx="6798">
                  <c:v>2939.0</c:v>
                </c:pt>
                <c:pt idx="6799">
                  <c:v>2939.0</c:v>
                </c:pt>
                <c:pt idx="6800">
                  <c:v>2939.0</c:v>
                </c:pt>
                <c:pt idx="6801">
                  <c:v>2939.0</c:v>
                </c:pt>
                <c:pt idx="6802">
                  <c:v>2939.0</c:v>
                </c:pt>
                <c:pt idx="6803">
                  <c:v>2939.0</c:v>
                </c:pt>
                <c:pt idx="6804">
                  <c:v>2940.0</c:v>
                </c:pt>
                <c:pt idx="6805">
                  <c:v>2941.0</c:v>
                </c:pt>
                <c:pt idx="6806">
                  <c:v>2941.0</c:v>
                </c:pt>
                <c:pt idx="6807">
                  <c:v>2942.0</c:v>
                </c:pt>
                <c:pt idx="6808">
                  <c:v>2942.0</c:v>
                </c:pt>
                <c:pt idx="6809">
                  <c:v>2943.0</c:v>
                </c:pt>
                <c:pt idx="6810">
                  <c:v>2943.0</c:v>
                </c:pt>
                <c:pt idx="6811">
                  <c:v>2944.0</c:v>
                </c:pt>
                <c:pt idx="6812">
                  <c:v>2944.0</c:v>
                </c:pt>
                <c:pt idx="6813">
                  <c:v>2944.0</c:v>
                </c:pt>
                <c:pt idx="6814">
                  <c:v>2945.0</c:v>
                </c:pt>
                <c:pt idx="6815">
                  <c:v>2946.0</c:v>
                </c:pt>
                <c:pt idx="6816">
                  <c:v>2947.0</c:v>
                </c:pt>
                <c:pt idx="6817">
                  <c:v>2948.0</c:v>
                </c:pt>
                <c:pt idx="6818">
                  <c:v>2948.0</c:v>
                </c:pt>
                <c:pt idx="6819">
                  <c:v>2948.0</c:v>
                </c:pt>
                <c:pt idx="6820">
                  <c:v>2948.0</c:v>
                </c:pt>
                <c:pt idx="6821">
                  <c:v>2949.0</c:v>
                </c:pt>
                <c:pt idx="6822">
                  <c:v>2949.0</c:v>
                </c:pt>
                <c:pt idx="6823">
                  <c:v>2950.0</c:v>
                </c:pt>
                <c:pt idx="6824">
                  <c:v>2950.0</c:v>
                </c:pt>
                <c:pt idx="6825">
                  <c:v>2950.0</c:v>
                </c:pt>
                <c:pt idx="6826">
                  <c:v>2950.0</c:v>
                </c:pt>
                <c:pt idx="6827">
                  <c:v>2950.0</c:v>
                </c:pt>
                <c:pt idx="6828">
                  <c:v>2950.0</c:v>
                </c:pt>
                <c:pt idx="6829">
                  <c:v>2950.0</c:v>
                </c:pt>
                <c:pt idx="6830">
                  <c:v>2950.0</c:v>
                </c:pt>
                <c:pt idx="6831">
                  <c:v>2950.0</c:v>
                </c:pt>
                <c:pt idx="6832">
                  <c:v>2951.0</c:v>
                </c:pt>
                <c:pt idx="6833">
                  <c:v>2952.0</c:v>
                </c:pt>
                <c:pt idx="6834">
                  <c:v>2952.0</c:v>
                </c:pt>
                <c:pt idx="6835">
                  <c:v>2952.0</c:v>
                </c:pt>
                <c:pt idx="6836">
                  <c:v>2952.0</c:v>
                </c:pt>
                <c:pt idx="6837">
                  <c:v>2952.0</c:v>
                </c:pt>
                <c:pt idx="6838">
                  <c:v>2953.0</c:v>
                </c:pt>
                <c:pt idx="6839">
                  <c:v>2953.0</c:v>
                </c:pt>
                <c:pt idx="6840">
                  <c:v>2953.0</c:v>
                </c:pt>
                <c:pt idx="6841">
                  <c:v>2953.0</c:v>
                </c:pt>
                <c:pt idx="6842">
                  <c:v>2954.0</c:v>
                </c:pt>
                <c:pt idx="6843">
                  <c:v>2954.0</c:v>
                </c:pt>
                <c:pt idx="6844">
                  <c:v>2954.0</c:v>
                </c:pt>
                <c:pt idx="6845">
                  <c:v>2954.0</c:v>
                </c:pt>
                <c:pt idx="6846">
                  <c:v>2954.0</c:v>
                </c:pt>
                <c:pt idx="6847">
                  <c:v>2955.0</c:v>
                </c:pt>
                <c:pt idx="6848">
                  <c:v>2956.0</c:v>
                </c:pt>
                <c:pt idx="6849">
                  <c:v>2957.0</c:v>
                </c:pt>
                <c:pt idx="6850">
                  <c:v>2958.0</c:v>
                </c:pt>
                <c:pt idx="6851">
                  <c:v>2959.0</c:v>
                </c:pt>
                <c:pt idx="6852">
                  <c:v>2959.0</c:v>
                </c:pt>
                <c:pt idx="6853">
                  <c:v>2959.0</c:v>
                </c:pt>
                <c:pt idx="6854">
                  <c:v>2959.0</c:v>
                </c:pt>
                <c:pt idx="6855">
                  <c:v>2959.0</c:v>
                </c:pt>
                <c:pt idx="6856">
                  <c:v>2959.0</c:v>
                </c:pt>
                <c:pt idx="6857">
                  <c:v>2959.0</c:v>
                </c:pt>
                <c:pt idx="6858">
                  <c:v>2960.0</c:v>
                </c:pt>
                <c:pt idx="6859">
                  <c:v>2960.0</c:v>
                </c:pt>
                <c:pt idx="6860">
                  <c:v>2960.0</c:v>
                </c:pt>
                <c:pt idx="6861">
                  <c:v>2960.0</c:v>
                </c:pt>
                <c:pt idx="6862">
                  <c:v>2960.0</c:v>
                </c:pt>
                <c:pt idx="6863">
                  <c:v>2960.0</c:v>
                </c:pt>
                <c:pt idx="6864">
                  <c:v>2960.0</c:v>
                </c:pt>
                <c:pt idx="6865">
                  <c:v>2961.0</c:v>
                </c:pt>
                <c:pt idx="6866">
                  <c:v>2961.0</c:v>
                </c:pt>
                <c:pt idx="6867">
                  <c:v>2962.0</c:v>
                </c:pt>
                <c:pt idx="6868">
                  <c:v>2962.0</c:v>
                </c:pt>
                <c:pt idx="6869">
                  <c:v>2962.0</c:v>
                </c:pt>
                <c:pt idx="6870">
                  <c:v>2962.0</c:v>
                </c:pt>
                <c:pt idx="6871">
                  <c:v>2962.0</c:v>
                </c:pt>
                <c:pt idx="6872">
                  <c:v>2962.0</c:v>
                </c:pt>
                <c:pt idx="6873">
                  <c:v>2962.0</c:v>
                </c:pt>
                <c:pt idx="6874">
                  <c:v>2962.0</c:v>
                </c:pt>
                <c:pt idx="6875">
                  <c:v>2962.0</c:v>
                </c:pt>
                <c:pt idx="6876">
                  <c:v>2962.0</c:v>
                </c:pt>
                <c:pt idx="6877">
                  <c:v>2962.0</c:v>
                </c:pt>
                <c:pt idx="6878">
                  <c:v>2962.0</c:v>
                </c:pt>
                <c:pt idx="6879">
                  <c:v>2963.0</c:v>
                </c:pt>
                <c:pt idx="6880">
                  <c:v>2963.0</c:v>
                </c:pt>
                <c:pt idx="6881">
                  <c:v>2963.0</c:v>
                </c:pt>
                <c:pt idx="6882">
                  <c:v>2963.0</c:v>
                </c:pt>
                <c:pt idx="6883">
                  <c:v>2963.0</c:v>
                </c:pt>
                <c:pt idx="6884">
                  <c:v>2963.0</c:v>
                </c:pt>
                <c:pt idx="6885">
                  <c:v>2963.0</c:v>
                </c:pt>
                <c:pt idx="6886">
                  <c:v>2964.0</c:v>
                </c:pt>
                <c:pt idx="6887">
                  <c:v>2964.0</c:v>
                </c:pt>
                <c:pt idx="6888">
                  <c:v>2964.0</c:v>
                </c:pt>
                <c:pt idx="6889">
                  <c:v>2965.0</c:v>
                </c:pt>
                <c:pt idx="6890">
                  <c:v>2966.0</c:v>
                </c:pt>
                <c:pt idx="6891">
                  <c:v>2967.0</c:v>
                </c:pt>
                <c:pt idx="6892">
                  <c:v>2967.0</c:v>
                </c:pt>
                <c:pt idx="6893">
                  <c:v>2967.0</c:v>
                </c:pt>
                <c:pt idx="6894">
                  <c:v>2967.0</c:v>
                </c:pt>
                <c:pt idx="6895">
                  <c:v>2967.0</c:v>
                </c:pt>
                <c:pt idx="6896">
                  <c:v>2967.0</c:v>
                </c:pt>
                <c:pt idx="6897">
                  <c:v>2967.0</c:v>
                </c:pt>
                <c:pt idx="6898">
                  <c:v>2967.0</c:v>
                </c:pt>
                <c:pt idx="6899">
                  <c:v>2967.0</c:v>
                </c:pt>
                <c:pt idx="6900">
                  <c:v>2967.0</c:v>
                </c:pt>
                <c:pt idx="6901">
                  <c:v>2967.0</c:v>
                </c:pt>
                <c:pt idx="6902">
                  <c:v>2967.0</c:v>
                </c:pt>
                <c:pt idx="6903">
                  <c:v>2967.0</c:v>
                </c:pt>
                <c:pt idx="6904">
                  <c:v>2967.0</c:v>
                </c:pt>
                <c:pt idx="6905">
                  <c:v>2967.0</c:v>
                </c:pt>
                <c:pt idx="6906">
                  <c:v>2967.0</c:v>
                </c:pt>
                <c:pt idx="6907">
                  <c:v>2967.0</c:v>
                </c:pt>
                <c:pt idx="6908">
                  <c:v>2967.0</c:v>
                </c:pt>
                <c:pt idx="6909">
                  <c:v>2967.0</c:v>
                </c:pt>
                <c:pt idx="6910">
                  <c:v>2968.0</c:v>
                </c:pt>
                <c:pt idx="6911">
                  <c:v>2969.0</c:v>
                </c:pt>
                <c:pt idx="6912">
                  <c:v>2970.0</c:v>
                </c:pt>
                <c:pt idx="6913">
                  <c:v>2970.0</c:v>
                </c:pt>
                <c:pt idx="6914">
                  <c:v>2970.0</c:v>
                </c:pt>
                <c:pt idx="6915">
                  <c:v>2970.0</c:v>
                </c:pt>
                <c:pt idx="6916">
                  <c:v>2970.0</c:v>
                </c:pt>
                <c:pt idx="6917">
                  <c:v>2971.0</c:v>
                </c:pt>
                <c:pt idx="6918">
                  <c:v>2972.0</c:v>
                </c:pt>
                <c:pt idx="6919">
                  <c:v>2973.0</c:v>
                </c:pt>
                <c:pt idx="6920">
                  <c:v>2974.0</c:v>
                </c:pt>
                <c:pt idx="6921">
                  <c:v>2975.0</c:v>
                </c:pt>
                <c:pt idx="6922">
                  <c:v>2976.0</c:v>
                </c:pt>
                <c:pt idx="6923">
                  <c:v>2977.0</c:v>
                </c:pt>
                <c:pt idx="6924">
                  <c:v>2978.0</c:v>
                </c:pt>
                <c:pt idx="6925">
                  <c:v>2979.0</c:v>
                </c:pt>
                <c:pt idx="6926">
                  <c:v>2980.0</c:v>
                </c:pt>
                <c:pt idx="6927">
                  <c:v>2981.0</c:v>
                </c:pt>
                <c:pt idx="6928">
                  <c:v>2982.0</c:v>
                </c:pt>
                <c:pt idx="6929">
                  <c:v>2983.0</c:v>
                </c:pt>
                <c:pt idx="6930">
                  <c:v>2984.0</c:v>
                </c:pt>
                <c:pt idx="6931">
                  <c:v>2985.0</c:v>
                </c:pt>
                <c:pt idx="6932">
                  <c:v>2986.0</c:v>
                </c:pt>
                <c:pt idx="6933">
                  <c:v>2987.0</c:v>
                </c:pt>
                <c:pt idx="6934">
                  <c:v>2987.0</c:v>
                </c:pt>
                <c:pt idx="6935">
                  <c:v>2987.0</c:v>
                </c:pt>
                <c:pt idx="6936">
                  <c:v>2987.0</c:v>
                </c:pt>
                <c:pt idx="6937">
                  <c:v>2987.0</c:v>
                </c:pt>
                <c:pt idx="6938">
                  <c:v>2987.0</c:v>
                </c:pt>
                <c:pt idx="6939">
                  <c:v>2987.0</c:v>
                </c:pt>
                <c:pt idx="6940">
                  <c:v>2987.0</c:v>
                </c:pt>
                <c:pt idx="6941">
                  <c:v>2987.0</c:v>
                </c:pt>
                <c:pt idx="6942">
                  <c:v>2987.0</c:v>
                </c:pt>
                <c:pt idx="6943">
                  <c:v>2987.0</c:v>
                </c:pt>
                <c:pt idx="6944">
                  <c:v>2987.0</c:v>
                </c:pt>
                <c:pt idx="6945">
                  <c:v>2987.0</c:v>
                </c:pt>
                <c:pt idx="6946">
                  <c:v>2987.0</c:v>
                </c:pt>
                <c:pt idx="6947">
                  <c:v>2987.0</c:v>
                </c:pt>
                <c:pt idx="6948">
                  <c:v>2987.0</c:v>
                </c:pt>
                <c:pt idx="6949">
                  <c:v>2988.0</c:v>
                </c:pt>
                <c:pt idx="6950">
                  <c:v>2988.0</c:v>
                </c:pt>
                <c:pt idx="6951">
                  <c:v>2988.0</c:v>
                </c:pt>
                <c:pt idx="6952">
                  <c:v>2988.0</c:v>
                </c:pt>
                <c:pt idx="6953">
                  <c:v>2988.0</c:v>
                </c:pt>
                <c:pt idx="6954">
                  <c:v>2988.0</c:v>
                </c:pt>
                <c:pt idx="6955">
                  <c:v>2989.0</c:v>
                </c:pt>
                <c:pt idx="6956">
                  <c:v>2990.0</c:v>
                </c:pt>
                <c:pt idx="6957">
                  <c:v>2991.0</c:v>
                </c:pt>
                <c:pt idx="6958">
                  <c:v>2992.0</c:v>
                </c:pt>
                <c:pt idx="6959">
                  <c:v>2992.0</c:v>
                </c:pt>
                <c:pt idx="6960">
                  <c:v>2992.0</c:v>
                </c:pt>
                <c:pt idx="6961">
                  <c:v>2992.0</c:v>
                </c:pt>
                <c:pt idx="6962">
                  <c:v>2993.0</c:v>
                </c:pt>
                <c:pt idx="6963">
                  <c:v>2993.0</c:v>
                </c:pt>
                <c:pt idx="6964">
                  <c:v>2994.0</c:v>
                </c:pt>
                <c:pt idx="6965">
                  <c:v>2994.0</c:v>
                </c:pt>
                <c:pt idx="6966">
                  <c:v>2994.0</c:v>
                </c:pt>
                <c:pt idx="6967">
                  <c:v>2994.0</c:v>
                </c:pt>
                <c:pt idx="6968">
                  <c:v>2994.0</c:v>
                </c:pt>
                <c:pt idx="6969">
                  <c:v>2994.0</c:v>
                </c:pt>
                <c:pt idx="6970">
                  <c:v>2994.0</c:v>
                </c:pt>
                <c:pt idx="6971">
                  <c:v>2994.0</c:v>
                </c:pt>
                <c:pt idx="6972">
                  <c:v>2995.0</c:v>
                </c:pt>
                <c:pt idx="6973">
                  <c:v>2996.0</c:v>
                </c:pt>
                <c:pt idx="6974">
                  <c:v>2997.0</c:v>
                </c:pt>
                <c:pt idx="6975">
                  <c:v>2998.0</c:v>
                </c:pt>
                <c:pt idx="6976">
                  <c:v>2998.0</c:v>
                </c:pt>
                <c:pt idx="6977">
                  <c:v>2999.0</c:v>
                </c:pt>
                <c:pt idx="6978">
                  <c:v>2999.0</c:v>
                </c:pt>
                <c:pt idx="6979">
                  <c:v>3000.0</c:v>
                </c:pt>
                <c:pt idx="6980">
                  <c:v>3000.0</c:v>
                </c:pt>
                <c:pt idx="6981">
                  <c:v>3000.0</c:v>
                </c:pt>
                <c:pt idx="6982">
                  <c:v>3001.0</c:v>
                </c:pt>
                <c:pt idx="6983">
                  <c:v>3001.0</c:v>
                </c:pt>
                <c:pt idx="6984">
                  <c:v>3001.0</c:v>
                </c:pt>
                <c:pt idx="6985">
                  <c:v>3001.0</c:v>
                </c:pt>
                <c:pt idx="6986">
                  <c:v>3001.0</c:v>
                </c:pt>
                <c:pt idx="6987">
                  <c:v>3001.0</c:v>
                </c:pt>
                <c:pt idx="6988">
                  <c:v>3001.0</c:v>
                </c:pt>
                <c:pt idx="6989">
                  <c:v>3001.0</c:v>
                </c:pt>
                <c:pt idx="6990">
                  <c:v>3001.0</c:v>
                </c:pt>
                <c:pt idx="6991">
                  <c:v>3001.0</c:v>
                </c:pt>
                <c:pt idx="6992">
                  <c:v>3001.0</c:v>
                </c:pt>
                <c:pt idx="6993">
                  <c:v>3001.0</c:v>
                </c:pt>
                <c:pt idx="6994">
                  <c:v>3002.0</c:v>
                </c:pt>
                <c:pt idx="6995">
                  <c:v>3002.0</c:v>
                </c:pt>
                <c:pt idx="6996">
                  <c:v>3002.0</c:v>
                </c:pt>
                <c:pt idx="6997">
                  <c:v>3002.0</c:v>
                </c:pt>
                <c:pt idx="6998">
                  <c:v>3003.0</c:v>
                </c:pt>
                <c:pt idx="6999">
                  <c:v>3004.0</c:v>
                </c:pt>
                <c:pt idx="7000">
                  <c:v>3005.0</c:v>
                </c:pt>
                <c:pt idx="7001">
                  <c:v>3006.0</c:v>
                </c:pt>
                <c:pt idx="7002">
                  <c:v>3007.0</c:v>
                </c:pt>
                <c:pt idx="7003">
                  <c:v>3008.0</c:v>
                </c:pt>
                <c:pt idx="7004">
                  <c:v>3009.0</c:v>
                </c:pt>
                <c:pt idx="7005">
                  <c:v>3009.0</c:v>
                </c:pt>
                <c:pt idx="7006">
                  <c:v>3010.0</c:v>
                </c:pt>
                <c:pt idx="7007">
                  <c:v>3011.0</c:v>
                </c:pt>
                <c:pt idx="7008">
                  <c:v>3012.0</c:v>
                </c:pt>
                <c:pt idx="7009">
                  <c:v>3013.0</c:v>
                </c:pt>
                <c:pt idx="7010">
                  <c:v>3014.0</c:v>
                </c:pt>
                <c:pt idx="7011">
                  <c:v>3015.0</c:v>
                </c:pt>
                <c:pt idx="7012">
                  <c:v>3015.0</c:v>
                </c:pt>
                <c:pt idx="7013">
                  <c:v>3015.0</c:v>
                </c:pt>
                <c:pt idx="7014">
                  <c:v>3015.0</c:v>
                </c:pt>
                <c:pt idx="7015">
                  <c:v>3015.0</c:v>
                </c:pt>
                <c:pt idx="7016">
                  <c:v>3015.0</c:v>
                </c:pt>
                <c:pt idx="7017">
                  <c:v>3015.0</c:v>
                </c:pt>
                <c:pt idx="7018">
                  <c:v>3015.0</c:v>
                </c:pt>
                <c:pt idx="7019">
                  <c:v>3016.0</c:v>
                </c:pt>
                <c:pt idx="7020">
                  <c:v>3017.0</c:v>
                </c:pt>
                <c:pt idx="7021">
                  <c:v>3018.0</c:v>
                </c:pt>
                <c:pt idx="7022">
                  <c:v>3019.0</c:v>
                </c:pt>
                <c:pt idx="7023">
                  <c:v>3020.0</c:v>
                </c:pt>
                <c:pt idx="7024">
                  <c:v>3020.0</c:v>
                </c:pt>
                <c:pt idx="7025">
                  <c:v>3020.0</c:v>
                </c:pt>
                <c:pt idx="7026">
                  <c:v>3020.0</c:v>
                </c:pt>
                <c:pt idx="7027">
                  <c:v>3021.0</c:v>
                </c:pt>
                <c:pt idx="7028">
                  <c:v>3022.0</c:v>
                </c:pt>
                <c:pt idx="7029">
                  <c:v>3023.0</c:v>
                </c:pt>
                <c:pt idx="7030">
                  <c:v>3024.0</c:v>
                </c:pt>
                <c:pt idx="7031">
                  <c:v>3025.0</c:v>
                </c:pt>
                <c:pt idx="7032">
                  <c:v>3026.0</c:v>
                </c:pt>
                <c:pt idx="7033">
                  <c:v>3027.0</c:v>
                </c:pt>
                <c:pt idx="7034">
                  <c:v>3028.0</c:v>
                </c:pt>
                <c:pt idx="7035">
                  <c:v>3028.0</c:v>
                </c:pt>
                <c:pt idx="7036">
                  <c:v>3029.0</c:v>
                </c:pt>
                <c:pt idx="7037">
                  <c:v>3030.0</c:v>
                </c:pt>
                <c:pt idx="7038">
                  <c:v>3031.0</c:v>
                </c:pt>
                <c:pt idx="7039">
                  <c:v>3032.0</c:v>
                </c:pt>
                <c:pt idx="7040">
                  <c:v>3033.0</c:v>
                </c:pt>
                <c:pt idx="7041">
                  <c:v>3034.0</c:v>
                </c:pt>
                <c:pt idx="7042">
                  <c:v>3035.0</c:v>
                </c:pt>
                <c:pt idx="7043">
                  <c:v>3035.0</c:v>
                </c:pt>
                <c:pt idx="7044">
                  <c:v>3036.0</c:v>
                </c:pt>
                <c:pt idx="7045">
                  <c:v>3037.0</c:v>
                </c:pt>
                <c:pt idx="7046">
                  <c:v>3038.0</c:v>
                </c:pt>
                <c:pt idx="7047">
                  <c:v>3038.0</c:v>
                </c:pt>
                <c:pt idx="7048">
                  <c:v>3038.0</c:v>
                </c:pt>
                <c:pt idx="7049">
                  <c:v>3038.0</c:v>
                </c:pt>
                <c:pt idx="7050">
                  <c:v>3038.0</c:v>
                </c:pt>
                <c:pt idx="7051">
                  <c:v>3038.0</c:v>
                </c:pt>
                <c:pt idx="7052">
                  <c:v>3038.0</c:v>
                </c:pt>
                <c:pt idx="7053">
                  <c:v>3039.0</c:v>
                </c:pt>
                <c:pt idx="7054">
                  <c:v>3040.0</c:v>
                </c:pt>
                <c:pt idx="7055">
                  <c:v>3041.0</c:v>
                </c:pt>
                <c:pt idx="7056">
                  <c:v>3042.0</c:v>
                </c:pt>
                <c:pt idx="7057">
                  <c:v>3042.0</c:v>
                </c:pt>
                <c:pt idx="7058">
                  <c:v>3042.0</c:v>
                </c:pt>
                <c:pt idx="7059">
                  <c:v>3043.0</c:v>
                </c:pt>
                <c:pt idx="7060">
                  <c:v>3044.0</c:v>
                </c:pt>
                <c:pt idx="7061">
                  <c:v>3044.0</c:v>
                </c:pt>
                <c:pt idx="7062">
                  <c:v>3044.0</c:v>
                </c:pt>
                <c:pt idx="7063">
                  <c:v>3044.0</c:v>
                </c:pt>
                <c:pt idx="7064">
                  <c:v>3044.0</c:v>
                </c:pt>
                <c:pt idx="7065">
                  <c:v>3045.0</c:v>
                </c:pt>
                <c:pt idx="7066">
                  <c:v>3045.0</c:v>
                </c:pt>
                <c:pt idx="7067">
                  <c:v>3045.0</c:v>
                </c:pt>
                <c:pt idx="7068">
                  <c:v>3046.0</c:v>
                </c:pt>
                <c:pt idx="7069">
                  <c:v>3046.0</c:v>
                </c:pt>
                <c:pt idx="7070">
                  <c:v>3046.0</c:v>
                </c:pt>
                <c:pt idx="7071">
                  <c:v>3046.0</c:v>
                </c:pt>
                <c:pt idx="7072">
                  <c:v>3046.0</c:v>
                </c:pt>
                <c:pt idx="7073">
                  <c:v>3047.0</c:v>
                </c:pt>
                <c:pt idx="7074">
                  <c:v>3047.0</c:v>
                </c:pt>
                <c:pt idx="7075">
                  <c:v>3047.0</c:v>
                </c:pt>
                <c:pt idx="7076">
                  <c:v>3048.0</c:v>
                </c:pt>
                <c:pt idx="7077">
                  <c:v>3049.0</c:v>
                </c:pt>
                <c:pt idx="7078">
                  <c:v>3049.0</c:v>
                </c:pt>
                <c:pt idx="7079">
                  <c:v>3049.0</c:v>
                </c:pt>
                <c:pt idx="7080">
                  <c:v>3049.0</c:v>
                </c:pt>
                <c:pt idx="7081">
                  <c:v>3049.0</c:v>
                </c:pt>
                <c:pt idx="7082">
                  <c:v>3049.0</c:v>
                </c:pt>
                <c:pt idx="7083">
                  <c:v>3049.0</c:v>
                </c:pt>
                <c:pt idx="7084">
                  <c:v>3049.0</c:v>
                </c:pt>
                <c:pt idx="7085">
                  <c:v>3049.0</c:v>
                </c:pt>
                <c:pt idx="7086">
                  <c:v>3049.0</c:v>
                </c:pt>
                <c:pt idx="7087">
                  <c:v>3049.0</c:v>
                </c:pt>
                <c:pt idx="7088">
                  <c:v>3049.0</c:v>
                </c:pt>
                <c:pt idx="7089">
                  <c:v>3049.0</c:v>
                </c:pt>
                <c:pt idx="7090">
                  <c:v>3049.0</c:v>
                </c:pt>
                <c:pt idx="7091">
                  <c:v>3049.0</c:v>
                </c:pt>
                <c:pt idx="7092">
                  <c:v>3049.0</c:v>
                </c:pt>
                <c:pt idx="7093">
                  <c:v>3049.0</c:v>
                </c:pt>
                <c:pt idx="7094">
                  <c:v>3050.0</c:v>
                </c:pt>
                <c:pt idx="7095">
                  <c:v>3051.0</c:v>
                </c:pt>
                <c:pt idx="7096">
                  <c:v>3051.0</c:v>
                </c:pt>
                <c:pt idx="7097">
                  <c:v>3052.0</c:v>
                </c:pt>
                <c:pt idx="7098">
                  <c:v>3053.0</c:v>
                </c:pt>
                <c:pt idx="7099">
                  <c:v>3053.0</c:v>
                </c:pt>
                <c:pt idx="7100">
                  <c:v>3053.0</c:v>
                </c:pt>
                <c:pt idx="7101">
                  <c:v>3054.0</c:v>
                </c:pt>
                <c:pt idx="7102">
                  <c:v>3055.0</c:v>
                </c:pt>
                <c:pt idx="7103">
                  <c:v>3056.0</c:v>
                </c:pt>
                <c:pt idx="7104">
                  <c:v>3057.0</c:v>
                </c:pt>
                <c:pt idx="7105">
                  <c:v>3058.0</c:v>
                </c:pt>
                <c:pt idx="7106">
                  <c:v>3059.0</c:v>
                </c:pt>
                <c:pt idx="7107">
                  <c:v>3059.0</c:v>
                </c:pt>
                <c:pt idx="7108">
                  <c:v>3060.0</c:v>
                </c:pt>
                <c:pt idx="7109">
                  <c:v>3061.0</c:v>
                </c:pt>
                <c:pt idx="7110">
                  <c:v>3061.0</c:v>
                </c:pt>
                <c:pt idx="7111">
                  <c:v>3061.0</c:v>
                </c:pt>
                <c:pt idx="7112">
                  <c:v>3062.0</c:v>
                </c:pt>
                <c:pt idx="7113">
                  <c:v>3062.0</c:v>
                </c:pt>
                <c:pt idx="7114">
                  <c:v>3062.0</c:v>
                </c:pt>
                <c:pt idx="7115">
                  <c:v>3062.0</c:v>
                </c:pt>
                <c:pt idx="7116">
                  <c:v>3062.0</c:v>
                </c:pt>
                <c:pt idx="7117">
                  <c:v>3062.0</c:v>
                </c:pt>
                <c:pt idx="7118">
                  <c:v>3062.0</c:v>
                </c:pt>
                <c:pt idx="7119">
                  <c:v>3062.0</c:v>
                </c:pt>
                <c:pt idx="7120">
                  <c:v>3062.0</c:v>
                </c:pt>
                <c:pt idx="7121">
                  <c:v>3062.0</c:v>
                </c:pt>
                <c:pt idx="7122">
                  <c:v>3062.0</c:v>
                </c:pt>
                <c:pt idx="7123">
                  <c:v>3062.0</c:v>
                </c:pt>
                <c:pt idx="7124">
                  <c:v>3063.0</c:v>
                </c:pt>
                <c:pt idx="7125">
                  <c:v>3063.0</c:v>
                </c:pt>
                <c:pt idx="7126">
                  <c:v>3063.0</c:v>
                </c:pt>
                <c:pt idx="7127">
                  <c:v>3064.0</c:v>
                </c:pt>
                <c:pt idx="7128">
                  <c:v>3065.0</c:v>
                </c:pt>
                <c:pt idx="7129">
                  <c:v>3065.0</c:v>
                </c:pt>
                <c:pt idx="7130">
                  <c:v>3065.0</c:v>
                </c:pt>
                <c:pt idx="7131">
                  <c:v>3065.0</c:v>
                </c:pt>
                <c:pt idx="7132">
                  <c:v>3065.0</c:v>
                </c:pt>
                <c:pt idx="7133">
                  <c:v>3065.0</c:v>
                </c:pt>
                <c:pt idx="7134">
                  <c:v>3065.0</c:v>
                </c:pt>
                <c:pt idx="7135">
                  <c:v>3065.0</c:v>
                </c:pt>
                <c:pt idx="7136">
                  <c:v>3065.0</c:v>
                </c:pt>
                <c:pt idx="7137">
                  <c:v>3065.0</c:v>
                </c:pt>
                <c:pt idx="7138">
                  <c:v>3065.0</c:v>
                </c:pt>
                <c:pt idx="7139">
                  <c:v>3065.0</c:v>
                </c:pt>
                <c:pt idx="7140">
                  <c:v>3066.0</c:v>
                </c:pt>
                <c:pt idx="7141">
                  <c:v>3067.0</c:v>
                </c:pt>
                <c:pt idx="7142">
                  <c:v>3068.0</c:v>
                </c:pt>
                <c:pt idx="7143">
                  <c:v>3069.0</c:v>
                </c:pt>
                <c:pt idx="7144">
                  <c:v>3069.0</c:v>
                </c:pt>
                <c:pt idx="7145">
                  <c:v>3070.0</c:v>
                </c:pt>
                <c:pt idx="7146">
                  <c:v>3071.0</c:v>
                </c:pt>
                <c:pt idx="7147">
                  <c:v>3071.0</c:v>
                </c:pt>
                <c:pt idx="7148">
                  <c:v>3071.0</c:v>
                </c:pt>
                <c:pt idx="7149">
                  <c:v>3071.0</c:v>
                </c:pt>
                <c:pt idx="7150">
                  <c:v>3071.0</c:v>
                </c:pt>
                <c:pt idx="7151">
                  <c:v>3071.0</c:v>
                </c:pt>
                <c:pt idx="7152">
                  <c:v>3071.0</c:v>
                </c:pt>
                <c:pt idx="7153">
                  <c:v>3072.0</c:v>
                </c:pt>
                <c:pt idx="7154">
                  <c:v>3073.0</c:v>
                </c:pt>
                <c:pt idx="7155">
                  <c:v>3073.0</c:v>
                </c:pt>
                <c:pt idx="7156">
                  <c:v>3073.0</c:v>
                </c:pt>
                <c:pt idx="7157">
                  <c:v>3073.0</c:v>
                </c:pt>
                <c:pt idx="7158">
                  <c:v>3073.0</c:v>
                </c:pt>
                <c:pt idx="7159">
                  <c:v>3073.0</c:v>
                </c:pt>
                <c:pt idx="7160">
                  <c:v>3073.0</c:v>
                </c:pt>
                <c:pt idx="7161">
                  <c:v>3073.0</c:v>
                </c:pt>
                <c:pt idx="7162">
                  <c:v>3073.0</c:v>
                </c:pt>
                <c:pt idx="7163">
                  <c:v>3073.0</c:v>
                </c:pt>
                <c:pt idx="7164">
                  <c:v>3073.0</c:v>
                </c:pt>
                <c:pt idx="7165">
                  <c:v>3073.0</c:v>
                </c:pt>
                <c:pt idx="7166">
                  <c:v>3073.0</c:v>
                </c:pt>
                <c:pt idx="7167">
                  <c:v>3074.0</c:v>
                </c:pt>
                <c:pt idx="7168">
                  <c:v>3074.0</c:v>
                </c:pt>
                <c:pt idx="7169">
                  <c:v>3074.0</c:v>
                </c:pt>
                <c:pt idx="7170">
                  <c:v>3074.0</c:v>
                </c:pt>
                <c:pt idx="7171">
                  <c:v>3075.0</c:v>
                </c:pt>
                <c:pt idx="7172">
                  <c:v>3076.0</c:v>
                </c:pt>
                <c:pt idx="7173">
                  <c:v>3076.0</c:v>
                </c:pt>
                <c:pt idx="7174">
                  <c:v>3077.0</c:v>
                </c:pt>
                <c:pt idx="7175">
                  <c:v>3078.0</c:v>
                </c:pt>
                <c:pt idx="7176">
                  <c:v>3078.0</c:v>
                </c:pt>
                <c:pt idx="7177">
                  <c:v>3078.0</c:v>
                </c:pt>
                <c:pt idx="7178">
                  <c:v>3078.0</c:v>
                </c:pt>
                <c:pt idx="7179">
                  <c:v>3078.0</c:v>
                </c:pt>
                <c:pt idx="7180">
                  <c:v>3078.0</c:v>
                </c:pt>
                <c:pt idx="7181">
                  <c:v>3079.0</c:v>
                </c:pt>
                <c:pt idx="7182">
                  <c:v>3079.0</c:v>
                </c:pt>
                <c:pt idx="7183">
                  <c:v>3079.0</c:v>
                </c:pt>
                <c:pt idx="7184">
                  <c:v>3079.0</c:v>
                </c:pt>
                <c:pt idx="7185">
                  <c:v>3079.0</c:v>
                </c:pt>
                <c:pt idx="7186">
                  <c:v>3079.0</c:v>
                </c:pt>
                <c:pt idx="7187">
                  <c:v>3080.0</c:v>
                </c:pt>
                <c:pt idx="7188">
                  <c:v>3080.0</c:v>
                </c:pt>
                <c:pt idx="7189">
                  <c:v>3080.0</c:v>
                </c:pt>
                <c:pt idx="7190">
                  <c:v>3080.0</c:v>
                </c:pt>
                <c:pt idx="7191">
                  <c:v>3081.0</c:v>
                </c:pt>
                <c:pt idx="7192">
                  <c:v>3081.0</c:v>
                </c:pt>
                <c:pt idx="7193">
                  <c:v>3081.0</c:v>
                </c:pt>
                <c:pt idx="7194">
                  <c:v>3081.0</c:v>
                </c:pt>
                <c:pt idx="7195">
                  <c:v>3081.0</c:v>
                </c:pt>
                <c:pt idx="7196">
                  <c:v>3081.0</c:v>
                </c:pt>
                <c:pt idx="7197">
                  <c:v>3081.0</c:v>
                </c:pt>
                <c:pt idx="7198">
                  <c:v>3081.0</c:v>
                </c:pt>
                <c:pt idx="7199">
                  <c:v>3081.0</c:v>
                </c:pt>
                <c:pt idx="7200">
                  <c:v>3082.0</c:v>
                </c:pt>
                <c:pt idx="7201">
                  <c:v>3082.0</c:v>
                </c:pt>
                <c:pt idx="7202">
                  <c:v>3082.0</c:v>
                </c:pt>
                <c:pt idx="7203">
                  <c:v>3082.0</c:v>
                </c:pt>
                <c:pt idx="7204">
                  <c:v>3082.0</c:v>
                </c:pt>
                <c:pt idx="7205">
                  <c:v>3083.0</c:v>
                </c:pt>
                <c:pt idx="7206">
                  <c:v>3084.0</c:v>
                </c:pt>
                <c:pt idx="7207">
                  <c:v>3084.0</c:v>
                </c:pt>
                <c:pt idx="7208">
                  <c:v>3084.0</c:v>
                </c:pt>
                <c:pt idx="7209">
                  <c:v>3084.0</c:v>
                </c:pt>
                <c:pt idx="7210">
                  <c:v>3085.0</c:v>
                </c:pt>
                <c:pt idx="7211">
                  <c:v>3085.0</c:v>
                </c:pt>
                <c:pt idx="7212">
                  <c:v>3085.0</c:v>
                </c:pt>
                <c:pt idx="7213">
                  <c:v>3086.0</c:v>
                </c:pt>
                <c:pt idx="7214">
                  <c:v>3086.0</c:v>
                </c:pt>
                <c:pt idx="7215">
                  <c:v>3086.0</c:v>
                </c:pt>
                <c:pt idx="7216">
                  <c:v>3086.0</c:v>
                </c:pt>
                <c:pt idx="7217">
                  <c:v>3086.0</c:v>
                </c:pt>
                <c:pt idx="7218">
                  <c:v>3086.0</c:v>
                </c:pt>
                <c:pt idx="7219">
                  <c:v>3086.0</c:v>
                </c:pt>
                <c:pt idx="7220">
                  <c:v>3086.0</c:v>
                </c:pt>
                <c:pt idx="7221">
                  <c:v>3086.0</c:v>
                </c:pt>
                <c:pt idx="7222">
                  <c:v>3086.0</c:v>
                </c:pt>
                <c:pt idx="7223">
                  <c:v>3086.0</c:v>
                </c:pt>
                <c:pt idx="7224">
                  <c:v>3087.0</c:v>
                </c:pt>
                <c:pt idx="7225">
                  <c:v>3088.0</c:v>
                </c:pt>
                <c:pt idx="7226">
                  <c:v>3089.0</c:v>
                </c:pt>
                <c:pt idx="7227">
                  <c:v>3089.0</c:v>
                </c:pt>
                <c:pt idx="7228">
                  <c:v>3090.0</c:v>
                </c:pt>
                <c:pt idx="7229">
                  <c:v>3091.0</c:v>
                </c:pt>
                <c:pt idx="7230">
                  <c:v>3092.0</c:v>
                </c:pt>
                <c:pt idx="7231">
                  <c:v>3093.0</c:v>
                </c:pt>
                <c:pt idx="7232">
                  <c:v>3094.0</c:v>
                </c:pt>
                <c:pt idx="7233">
                  <c:v>3095.0</c:v>
                </c:pt>
                <c:pt idx="7234">
                  <c:v>3096.0</c:v>
                </c:pt>
                <c:pt idx="7235">
                  <c:v>3097.0</c:v>
                </c:pt>
                <c:pt idx="7236">
                  <c:v>3097.0</c:v>
                </c:pt>
                <c:pt idx="7237">
                  <c:v>3097.0</c:v>
                </c:pt>
                <c:pt idx="7238">
                  <c:v>3097.0</c:v>
                </c:pt>
                <c:pt idx="7239">
                  <c:v>3098.0</c:v>
                </c:pt>
                <c:pt idx="7240">
                  <c:v>3099.0</c:v>
                </c:pt>
                <c:pt idx="7241">
                  <c:v>3100.0</c:v>
                </c:pt>
                <c:pt idx="7242">
                  <c:v>3100.0</c:v>
                </c:pt>
                <c:pt idx="7243">
                  <c:v>3101.0</c:v>
                </c:pt>
                <c:pt idx="7244">
                  <c:v>3101.0</c:v>
                </c:pt>
                <c:pt idx="7245">
                  <c:v>3101.0</c:v>
                </c:pt>
                <c:pt idx="7246">
                  <c:v>3102.0</c:v>
                </c:pt>
                <c:pt idx="7247">
                  <c:v>3103.0</c:v>
                </c:pt>
                <c:pt idx="7248">
                  <c:v>3104.0</c:v>
                </c:pt>
                <c:pt idx="7249">
                  <c:v>3105.0</c:v>
                </c:pt>
                <c:pt idx="7250">
                  <c:v>3105.0</c:v>
                </c:pt>
                <c:pt idx="7251">
                  <c:v>3106.0</c:v>
                </c:pt>
                <c:pt idx="7252">
                  <c:v>3106.0</c:v>
                </c:pt>
                <c:pt idx="7253">
                  <c:v>3106.0</c:v>
                </c:pt>
                <c:pt idx="7254">
                  <c:v>3106.0</c:v>
                </c:pt>
                <c:pt idx="7255">
                  <c:v>3106.0</c:v>
                </c:pt>
                <c:pt idx="7256">
                  <c:v>3106.0</c:v>
                </c:pt>
                <c:pt idx="7257">
                  <c:v>3106.0</c:v>
                </c:pt>
                <c:pt idx="7258">
                  <c:v>3106.0</c:v>
                </c:pt>
                <c:pt idx="7259">
                  <c:v>3106.0</c:v>
                </c:pt>
                <c:pt idx="7260">
                  <c:v>3107.0</c:v>
                </c:pt>
                <c:pt idx="7261">
                  <c:v>3107.0</c:v>
                </c:pt>
                <c:pt idx="7262">
                  <c:v>3107.0</c:v>
                </c:pt>
                <c:pt idx="7263">
                  <c:v>3107.0</c:v>
                </c:pt>
                <c:pt idx="7264">
                  <c:v>3107.0</c:v>
                </c:pt>
                <c:pt idx="7265">
                  <c:v>3107.0</c:v>
                </c:pt>
                <c:pt idx="7266">
                  <c:v>3107.0</c:v>
                </c:pt>
                <c:pt idx="7267">
                  <c:v>3107.0</c:v>
                </c:pt>
                <c:pt idx="7268">
                  <c:v>3107.0</c:v>
                </c:pt>
                <c:pt idx="7269">
                  <c:v>3107.0</c:v>
                </c:pt>
                <c:pt idx="7270">
                  <c:v>3107.0</c:v>
                </c:pt>
                <c:pt idx="7271">
                  <c:v>3107.0</c:v>
                </c:pt>
                <c:pt idx="7272">
                  <c:v>3107.0</c:v>
                </c:pt>
                <c:pt idx="7273">
                  <c:v>3107.0</c:v>
                </c:pt>
                <c:pt idx="7274">
                  <c:v>3107.0</c:v>
                </c:pt>
                <c:pt idx="7275">
                  <c:v>3108.0</c:v>
                </c:pt>
                <c:pt idx="7276">
                  <c:v>3108.0</c:v>
                </c:pt>
                <c:pt idx="7277">
                  <c:v>3108.0</c:v>
                </c:pt>
                <c:pt idx="7278">
                  <c:v>3108.0</c:v>
                </c:pt>
                <c:pt idx="7279">
                  <c:v>3108.0</c:v>
                </c:pt>
                <c:pt idx="7280">
                  <c:v>3108.0</c:v>
                </c:pt>
                <c:pt idx="7281">
                  <c:v>3108.0</c:v>
                </c:pt>
                <c:pt idx="7282">
                  <c:v>3108.0</c:v>
                </c:pt>
                <c:pt idx="7283">
                  <c:v>3108.0</c:v>
                </c:pt>
                <c:pt idx="7284">
                  <c:v>3108.0</c:v>
                </c:pt>
                <c:pt idx="7285">
                  <c:v>3108.0</c:v>
                </c:pt>
                <c:pt idx="7286">
                  <c:v>3108.0</c:v>
                </c:pt>
                <c:pt idx="7287">
                  <c:v>3109.0</c:v>
                </c:pt>
                <c:pt idx="7288">
                  <c:v>3110.0</c:v>
                </c:pt>
                <c:pt idx="7289">
                  <c:v>3110.0</c:v>
                </c:pt>
                <c:pt idx="7290">
                  <c:v>3110.0</c:v>
                </c:pt>
                <c:pt idx="7291">
                  <c:v>3110.0</c:v>
                </c:pt>
                <c:pt idx="7292">
                  <c:v>3110.0</c:v>
                </c:pt>
                <c:pt idx="7293">
                  <c:v>3110.0</c:v>
                </c:pt>
                <c:pt idx="7294">
                  <c:v>3110.0</c:v>
                </c:pt>
                <c:pt idx="7295">
                  <c:v>3111.0</c:v>
                </c:pt>
                <c:pt idx="7296">
                  <c:v>3111.0</c:v>
                </c:pt>
                <c:pt idx="7297">
                  <c:v>3111.0</c:v>
                </c:pt>
                <c:pt idx="7298">
                  <c:v>3111.0</c:v>
                </c:pt>
                <c:pt idx="7299">
                  <c:v>3111.0</c:v>
                </c:pt>
                <c:pt idx="7300">
                  <c:v>3111.0</c:v>
                </c:pt>
                <c:pt idx="7301">
                  <c:v>3111.0</c:v>
                </c:pt>
                <c:pt idx="7302">
                  <c:v>3112.0</c:v>
                </c:pt>
                <c:pt idx="7303">
                  <c:v>3112.0</c:v>
                </c:pt>
                <c:pt idx="7304">
                  <c:v>3112.0</c:v>
                </c:pt>
                <c:pt idx="7305">
                  <c:v>3112.0</c:v>
                </c:pt>
                <c:pt idx="7306">
                  <c:v>3112.0</c:v>
                </c:pt>
                <c:pt idx="7307">
                  <c:v>3112.0</c:v>
                </c:pt>
                <c:pt idx="7308">
                  <c:v>3112.0</c:v>
                </c:pt>
                <c:pt idx="7309">
                  <c:v>3112.0</c:v>
                </c:pt>
                <c:pt idx="7310">
                  <c:v>3112.0</c:v>
                </c:pt>
                <c:pt idx="7311">
                  <c:v>3112.0</c:v>
                </c:pt>
                <c:pt idx="7312">
                  <c:v>3112.0</c:v>
                </c:pt>
                <c:pt idx="7313">
                  <c:v>3113.0</c:v>
                </c:pt>
                <c:pt idx="7314">
                  <c:v>3114.0</c:v>
                </c:pt>
                <c:pt idx="7315">
                  <c:v>3114.0</c:v>
                </c:pt>
                <c:pt idx="7316">
                  <c:v>3114.0</c:v>
                </c:pt>
                <c:pt idx="7317">
                  <c:v>3114.0</c:v>
                </c:pt>
                <c:pt idx="7318">
                  <c:v>3114.0</c:v>
                </c:pt>
                <c:pt idx="7319">
                  <c:v>3114.0</c:v>
                </c:pt>
                <c:pt idx="7320">
                  <c:v>3115.0</c:v>
                </c:pt>
                <c:pt idx="7321">
                  <c:v>3115.0</c:v>
                </c:pt>
                <c:pt idx="7322">
                  <c:v>3116.0</c:v>
                </c:pt>
                <c:pt idx="7323">
                  <c:v>3117.0</c:v>
                </c:pt>
                <c:pt idx="7324">
                  <c:v>3118.0</c:v>
                </c:pt>
                <c:pt idx="7325">
                  <c:v>3118.0</c:v>
                </c:pt>
                <c:pt idx="7326">
                  <c:v>3119.0</c:v>
                </c:pt>
                <c:pt idx="7327">
                  <c:v>3120.0</c:v>
                </c:pt>
                <c:pt idx="7328">
                  <c:v>3120.0</c:v>
                </c:pt>
                <c:pt idx="7329">
                  <c:v>3120.0</c:v>
                </c:pt>
                <c:pt idx="7330">
                  <c:v>3121.0</c:v>
                </c:pt>
                <c:pt idx="7331">
                  <c:v>3121.0</c:v>
                </c:pt>
                <c:pt idx="7332">
                  <c:v>3121.0</c:v>
                </c:pt>
                <c:pt idx="7333">
                  <c:v>3121.0</c:v>
                </c:pt>
                <c:pt idx="7334">
                  <c:v>3122.0</c:v>
                </c:pt>
                <c:pt idx="7335">
                  <c:v>3122.0</c:v>
                </c:pt>
                <c:pt idx="7336">
                  <c:v>3122.0</c:v>
                </c:pt>
                <c:pt idx="7337">
                  <c:v>3122.0</c:v>
                </c:pt>
                <c:pt idx="7338">
                  <c:v>3122.0</c:v>
                </c:pt>
                <c:pt idx="7339">
                  <c:v>3122.0</c:v>
                </c:pt>
                <c:pt idx="7340">
                  <c:v>3122.0</c:v>
                </c:pt>
                <c:pt idx="7341">
                  <c:v>3122.0</c:v>
                </c:pt>
                <c:pt idx="7342">
                  <c:v>3122.0</c:v>
                </c:pt>
                <c:pt idx="7343">
                  <c:v>3123.0</c:v>
                </c:pt>
                <c:pt idx="7344">
                  <c:v>3124.0</c:v>
                </c:pt>
                <c:pt idx="7345">
                  <c:v>3125.0</c:v>
                </c:pt>
                <c:pt idx="7346">
                  <c:v>3126.0</c:v>
                </c:pt>
                <c:pt idx="7347">
                  <c:v>3127.0</c:v>
                </c:pt>
                <c:pt idx="7348">
                  <c:v>3127.0</c:v>
                </c:pt>
                <c:pt idx="7349">
                  <c:v>3128.0</c:v>
                </c:pt>
                <c:pt idx="7350">
                  <c:v>3128.0</c:v>
                </c:pt>
                <c:pt idx="7351">
                  <c:v>3129.0</c:v>
                </c:pt>
                <c:pt idx="7352">
                  <c:v>3130.0</c:v>
                </c:pt>
                <c:pt idx="7353">
                  <c:v>3130.0</c:v>
                </c:pt>
                <c:pt idx="7354">
                  <c:v>3130.0</c:v>
                </c:pt>
                <c:pt idx="7355">
                  <c:v>3130.0</c:v>
                </c:pt>
                <c:pt idx="7356">
                  <c:v>3130.0</c:v>
                </c:pt>
                <c:pt idx="7357">
                  <c:v>3130.0</c:v>
                </c:pt>
                <c:pt idx="7358">
                  <c:v>3130.0</c:v>
                </c:pt>
                <c:pt idx="7359">
                  <c:v>3130.0</c:v>
                </c:pt>
                <c:pt idx="7360">
                  <c:v>3130.0</c:v>
                </c:pt>
                <c:pt idx="7361">
                  <c:v>3130.0</c:v>
                </c:pt>
                <c:pt idx="7362">
                  <c:v>3130.0</c:v>
                </c:pt>
                <c:pt idx="7363">
                  <c:v>3130.0</c:v>
                </c:pt>
                <c:pt idx="7364">
                  <c:v>3130.0</c:v>
                </c:pt>
                <c:pt idx="7365">
                  <c:v>3130.0</c:v>
                </c:pt>
                <c:pt idx="7366">
                  <c:v>3131.0</c:v>
                </c:pt>
                <c:pt idx="7367">
                  <c:v>3131.0</c:v>
                </c:pt>
                <c:pt idx="7368">
                  <c:v>3131.0</c:v>
                </c:pt>
                <c:pt idx="7369">
                  <c:v>3131.0</c:v>
                </c:pt>
                <c:pt idx="7370">
                  <c:v>3131.0</c:v>
                </c:pt>
                <c:pt idx="7371">
                  <c:v>3131.0</c:v>
                </c:pt>
                <c:pt idx="7372">
                  <c:v>3131.0</c:v>
                </c:pt>
                <c:pt idx="7373">
                  <c:v>3131.0</c:v>
                </c:pt>
                <c:pt idx="7374">
                  <c:v>3131.0</c:v>
                </c:pt>
                <c:pt idx="7375">
                  <c:v>3132.0</c:v>
                </c:pt>
                <c:pt idx="7376">
                  <c:v>3133.0</c:v>
                </c:pt>
                <c:pt idx="7377">
                  <c:v>3133.0</c:v>
                </c:pt>
                <c:pt idx="7378">
                  <c:v>3133.0</c:v>
                </c:pt>
                <c:pt idx="7379">
                  <c:v>3134.0</c:v>
                </c:pt>
                <c:pt idx="7380">
                  <c:v>3134.0</c:v>
                </c:pt>
                <c:pt idx="7381">
                  <c:v>3134.0</c:v>
                </c:pt>
                <c:pt idx="7382">
                  <c:v>3135.0</c:v>
                </c:pt>
                <c:pt idx="7383">
                  <c:v>3135.0</c:v>
                </c:pt>
                <c:pt idx="7384">
                  <c:v>3135.0</c:v>
                </c:pt>
                <c:pt idx="7385">
                  <c:v>3136.0</c:v>
                </c:pt>
                <c:pt idx="7386">
                  <c:v>3136.0</c:v>
                </c:pt>
                <c:pt idx="7387">
                  <c:v>3136.0</c:v>
                </c:pt>
                <c:pt idx="7388">
                  <c:v>3136.0</c:v>
                </c:pt>
                <c:pt idx="7389">
                  <c:v>3137.0</c:v>
                </c:pt>
                <c:pt idx="7390">
                  <c:v>3138.0</c:v>
                </c:pt>
                <c:pt idx="7391">
                  <c:v>3139.0</c:v>
                </c:pt>
                <c:pt idx="7392">
                  <c:v>3140.0</c:v>
                </c:pt>
                <c:pt idx="7393">
                  <c:v>3141.0</c:v>
                </c:pt>
                <c:pt idx="7394">
                  <c:v>3141.0</c:v>
                </c:pt>
                <c:pt idx="7395">
                  <c:v>3141.0</c:v>
                </c:pt>
                <c:pt idx="7396">
                  <c:v>3141.0</c:v>
                </c:pt>
                <c:pt idx="7397">
                  <c:v>3141.0</c:v>
                </c:pt>
                <c:pt idx="7398">
                  <c:v>3142.0</c:v>
                </c:pt>
                <c:pt idx="7399">
                  <c:v>3142.0</c:v>
                </c:pt>
                <c:pt idx="7400">
                  <c:v>3142.0</c:v>
                </c:pt>
                <c:pt idx="7401">
                  <c:v>3142.0</c:v>
                </c:pt>
                <c:pt idx="7402">
                  <c:v>3142.0</c:v>
                </c:pt>
                <c:pt idx="7403">
                  <c:v>3142.0</c:v>
                </c:pt>
                <c:pt idx="7404">
                  <c:v>3142.0</c:v>
                </c:pt>
                <c:pt idx="7405">
                  <c:v>3142.0</c:v>
                </c:pt>
                <c:pt idx="7406">
                  <c:v>3142.0</c:v>
                </c:pt>
                <c:pt idx="7407">
                  <c:v>3142.0</c:v>
                </c:pt>
                <c:pt idx="7408">
                  <c:v>3142.0</c:v>
                </c:pt>
                <c:pt idx="7409">
                  <c:v>3143.0</c:v>
                </c:pt>
                <c:pt idx="7410">
                  <c:v>3143.0</c:v>
                </c:pt>
                <c:pt idx="7411">
                  <c:v>3143.0</c:v>
                </c:pt>
                <c:pt idx="7412">
                  <c:v>3143.0</c:v>
                </c:pt>
                <c:pt idx="7413">
                  <c:v>3144.0</c:v>
                </c:pt>
                <c:pt idx="7414">
                  <c:v>3144.0</c:v>
                </c:pt>
                <c:pt idx="7415">
                  <c:v>3144.0</c:v>
                </c:pt>
                <c:pt idx="7416">
                  <c:v>3144.0</c:v>
                </c:pt>
                <c:pt idx="7417">
                  <c:v>3144.0</c:v>
                </c:pt>
                <c:pt idx="7418">
                  <c:v>3145.0</c:v>
                </c:pt>
                <c:pt idx="7419">
                  <c:v>3146.0</c:v>
                </c:pt>
                <c:pt idx="7420">
                  <c:v>3146.0</c:v>
                </c:pt>
                <c:pt idx="7421">
                  <c:v>3146.0</c:v>
                </c:pt>
                <c:pt idx="7422">
                  <c:v>3146.0</c:v>
                </c:pt>
                <c:pt idx="7423">
                  <c:v>3146.0</c:v>
                </c:pt>
                <c:pt idx="7424">
                  <c:v>3146.0</c:v>
                </c:pt>
                <c:pt idx="7425">
                  <c:v>3147.0</c:v>
                </c:pt>
                <c:pt idx="7426">
                  <c:v>3147.0</c:v>
                </c:pt>
                <c:pt idx="7427">
                  <c:v>3147.0</c:v>
                </c:pt>
                <c:pt idx="7428">
                  <c:v>3147.0</c:v>
                </c:pt>
                <c:pt idx="7429">
                  <c:v>3147.0</c:v>
                </c:pt>
                <c:pt idx="7430">
                  <c:v>3147.0</c:v>
                </c:pt>
                <c:pt idx="7431">
                  <c:v>3147.0</c:v>
                </c:pt>
                <c:pt idx="7432">
                  <c:v>3147.0</c:v>
                </c:pt>
                <c:pt idx="7433">
                  <c:v>3147.0</c:v>
                </c:pt>
                <c:pt idx="7434">
                  <c:v>3148.0</c:v>
                </c:pt>
                <c:pt idx="7435">
                  <c:v>3148.0</c:v>
                </c:pt>
                <c:pt idx="7436">
                  <c:v>3148.0</c:v>
                </c:pt>
                <c:pt idx="7437">
                  <c:v>3148.0</c:v>
                </c:pt>
                <c:pt idx="7438">
                  <c:v>3148.0</c:v>
                </c:pt>
                <c:pt idx="7439">
                  <c:v>3148.0</c:v>
                </c:pt>
                <c:pt idx="7440">
                  <c:v>3148.0</c:v>
                </c:pt>
                <c:pt idx="7441">
                  <c:v>3148.0</c:v>
                </c:pt>
                <c:pt idx="7442">
                  <c:v>3148.0</c:v>
                </c:pt>
                <c:pt idx="7443">
                  <c:v>3148.0</c:v>
                </c:pt>
                <c:pt idx="7444">
                  <c:v>3148.0</c:v>
                </c:pt>
                <c:pt idx="7445">
                  <c:v>3148.0</c:v>
                </c:pt>
                <c:pt idx="7446">
                  <c:v>3148.0</c:v>
                </c:pt>
                <c:pt idx="7447">
                  <c:v>3149.0</c:v>
                </c:pt>
                <c:pt idx="7448">
                  <c:v>3149.0</c:v>
                </c:pt>
                <c:pt idx="7449">
                  <c:v>3149.0</c:v>
                </c:pt>
                <c:pt idx="7450">
                  <c:v>3149.0</c:v>
                </c:pt>
                <c:pt idx="7451">
                  <c:v>3149.0</c:v>
                </c:pt>
                <c:pt idx="7452">
                  <c:v>3149.0</c:v>
                </c:pt>
                <c:pt idx="7453">
                  <c:v>3149.0</c:v>
                </c:pt>
                <c:pt idx="7454">
                  <c:v>3149.0</c:v>
                </c:pt>
                <c:pt idx="7455">
                  <c:v>3149.0</c:v>
                </c:pt>
                <c:pt idx="7456">
                  <c:v>3149.0</c:v>
                </c:pt>
                <c:pt idx="7457">
                  <c:v>3149.0</c:v>
                </c:pt>
                <c:pt idx="7458">
                  <c:v>3149.0</c:v>
                </c:pt>
                <c:pt idx="7459">
                  <c:v>3149.0</c:v>
                </c:pt>
                <c:pt idx="7460">
                  <c:v>3149.0</c:v>
                </c:pt>
                <c:pt idx="7461">
                  <c:v>3149.0</c:v>
                </c:pt>
                <c:pt idx="7462">
                  <c:v>3149.0</c:v>
                </c:pt>
                <c:pt idx="7463">
                  <c:v>3149.0</c:v>
                </c:pt>
                <c:pt idx="7464">
                  <c:v>3149.0</c:v>
                </c:pt>
                <c:pt idx="7465">
                  <c:v>3150.0</c:v>
                </c:pt>
                <c:pt idx="7466">
                  <c:v>3150.0</c:v>
                </c:pt>
                <c:pt idx="7467">
                  <c:v>3150.0</c:v>
                </c:pt>
                <c:pt idx="7468">
                  <c:v>3150.0</c:v>
                </c:pt>
                <c:pt idx="7469">
                  <c:v>3150.0</c:v>
                </c:pt>
                <c:pt idx="7470">
                  <c:v>3150.0</c:v>
                </c:pt>
                <c:pt idx="7471">
                  <c:v>3150.0</c:v>
                </c:pt>
                <c:pt idx="7472">
                  <c:v>3151.0</c:v>
                </c:pt>
                <c:pt idx="7473">
                  <c:v>3152.0</c:v>
                </c:pt>
                <c:pt idx="7474">
                  <c:v>3153.0</c:v>
                </c:pt>
                <c:pt idx="7475">
                  <c:v>3153.0</c:v>
                </c:pt>
                <c:pt idx="7476">
                  <c:v>3153.0</c:v>
                </c:pt>
                <c:pt idx="7477">
                  <c:v>3153.0</c:v>
                </c:pt>
                <c:pt idx="7478">
                  <c:v>3153.0</c:v>
                </c:pt>
                <c:pt idx="7479">
                  <c:v>3153.0</c:v>
                </c:pt>
                <c:pt idx="7480">
                  <c:v>3153.0</c:v>
                </c:pt>
                <c:pt idx="7481">
                  <c:v>3153.0</c:v>
                </c:pt>
                <c:pt idx="7482">
                  <c:v>3153.0</c:v>
                </c:pt>
                <c:pt idx="7483">
                  <c:v>3153.0</c:v>
                </c:pt>
                <c:pt idx="7484">
                  <c:v>3153.0</c:v>
                </c:pt>
                <c:pt idx="7485">
                  <c:v>3153.0</c:v>
                </c:pt>
                <c:pt idx="7486">
                  <c:v>3154.0</c:v>
                </c:pt>
                <c:pt idx="7487">
                  <c:v>3154.0</c:v>
                </c:pt>
                <c:pt idx="7488">
                  <c:v>3154.0</c:v>
                </c:pt>
                <c:pt idx="7489">
                  <c:v>3154.0</c:v>
                </c:pt>
                <c:pt idx="7490">
                  <c:v>3155.0</c:v>
                </c:pt>
                <c:pt idx="7491">
                  <c:v>3155.0</c:v>
                </c:pt>
                <c:pt idx="7492">
                  <c:v>3155.0</c:v>
                </c:pt>
                <c:pt idx="7493">
                  <c:v>3155.0</c:v>
                </c:pt>
                <c:pt idx="7494">
                  <c:v>3155.0</c:v>
                </c:pt>
                <c:pt idx="7495">
                  <c:v>3155.0</c:v>
                </c:pt>
                <c:pt idx="7496">
                  <c:v>3155.0</c:v>
                </c:pt>
                <c:pt idx="7497">
                  <c:v>3155.0</c:v>
                </c:pt>
                <c:pt idx="7498">
                  <c:v>3155.0</c:v>
                </c:pt>
                <c:pt idx="7499">
                  <c:v>3155.0</c:v>
                </c:pt>
                <c:pt idx="7500">
                  <c:v>3155.0</c:v>
                </c:pt>
                <c:pt idx="7501">
                  <c:v>3155.0</c:v>
                </c:pt>
                <c:pt idx="7502">
                  <c:v>3156.0</c:v>
                </c:pt>
                <c:pt idx="7503">
                  <c:v>3156.0</c:v>
                </c:pt>
                <c:pt idx="7504">
                  <c:v>3156.0</c:v>
                </c:pt>
                <c:pt idx="7505">
                  <c:v>3156.0</c:v>
                </c:pt>
                <c:pt idx="7506">
                  <c:v>3156.0</c:v>
                </c:pt>
                <c:pt idx="7507">
                  <c:v>3156.0</c:v>
                </c:pt>
                <c:pt idx="7508">
                  <c:v>3156.0</c:v>
                </c:pt>
                <c:pt idx="7509">
                  <c:v>3156.0</c:v>
                </c:pt>
                <c:pt idx="7510">
                  <c:v>3157.0</c:v>
                </c:pt>
                <c:pt idx="7511">
                  <c:v>3157.0</c:v>
                </c:pt>
                <c:pt idx="7512">
                  <c:v>3157.0</c:v>
                </c:pt>
                <c:pt idx="7513">
                  <c:v>3157.0</c:v>
                </c:pt>
                <c:pt idx="7514">
                  <c:v>3157.0</c:v>
                </c:pt>
                <c:pt idx="7515">
                  <c:v>3157.0</c:v>
                </c:pt>
                <c:pt idx="7516">
                  <c:v>3158.0</c:v>
                </c:pt>
                <c:pt idx="7517">
                  <c:v>3159.0</c:v>
                </c:pt>
                <c:pt idx="7518">
                  <c:v>3159.0</c:v>
                </c:pt>
                <c:pt idx="7519">
                  <c:v>3160.0</c:v>
                </c:pt>
                <c:pt idx="7520">
                  <c:v>3160.0</c:v>
                </c:pt>
                <c:pt idx="7521">
                  <c:v>3160.0</c:v>
                </c:pt>
                <c:pt idx="7522">
                  <c:v>3160.0</c:v>
                </c:pt>
                <c:pt idx="7523">
                  <c:v>3160.0</c:v>
                </c:pt>
                <c:pt idx="7524">
                  <c:v>3160.0</c:v>
                </c:pt>
                <c:pt idx="7525">
                  <c:v>3160.0</c:v>
                </c:pt>
                <c:pt idx="7526">
                  <c:v>3160.0</c:v>
                </c:pt>
                <c:pt idx="7527">
                  <c:v>3160.0</c:v>
                </c:pt>
                <c:pt idx="7528">
                  <c:v>3161.0</c:v>
                </c:pt>
                <c:pt idx="7529">
                  <c:v>3162.0</c:v>
                </c:pt>
                <c:pt idx="7530">
                  <c:v>3163.0</c:v>
                </c:pt>
                <c:pt idx="7531">
                  <c:v>3164.0</c:v>
                </c:pt>
                <c:pt idx="7532">
                  <c:v>3165.0</c:v>
                </c:pt>
                <c:pt idx="7533">
                  <c:v>3166.0</c:v>
                </c:pt>
                <c:pt idx="7534">
                  <c:v>3166.0</c:v>
                </c:pt>
                <c:pt idx="7535">
                  <c:v>3166.0</c:v>
                </c:pt>
                <c:pt idx="7536">
                  <c:v>3166.0</c:v>
                </c:pt>
                <c:pt idx="7537">
                  <c:v>3166.0</c:v>
                </c:pt>
                <c:pt idx="7538">
                  <c:v>3167.0</c:v>
                </c:pt>
                <c:pt idx="7539">
                  <c:v>3168.0</c:v>
                </c:pt>
                <c:pt idx="7540">
                  <c:v>3168.0</c:v>
                </c:pt>
                <c:pt idx="7541">
                  <c:v>3169.0</c:v>
                </c:pt>
                <c:pt idx="7542">
                  <c:v>3170.0</c:v>
                </c:pt>
                <c:pt idx="7543">
                  <c:v>3171.0</c:v>
                </c:pt>
                <c:pt idx="7544">
                  <c:v>3172.0</c:v>
                </c:pt>
                <c:pt idx="7545">
                  <c:v>3172.0</c:v>
                </c:pt>
                <c:pt idx="7546">
                  <c:v>3173.0</c:v>
                </c:pt>
                <c:pt idx="7547">
                  <c:v>3173.0</c:v>
                </c:pt>
                <c:pt idx="7548">
                  <c:v>3173.0</c:v>
                </c:pt>
                <c:pt idx="7549">
                  <c:v>3173.0</c:v>
                </c:pt>
                <c:pt idx="7550">
                  <c:v>3173.0</c:v>
                </c:pt>
                <c:pt idx="7551">
                  <c:v>3174.0</c:v>
                </c:pt>
                <c:pt idx="7552">
                  <c:v>3174.0</c:v>
                </c:pt>
                <c:pt idx="7553">
                  <c:v>3175.0</c:v>
                </c:pt>
                <c:pt idx="7554">
                  <c:v>3176.0</c:v>
                </c:pt>
                <c:pt idx="7555">
                  <c:v>3176.0</c:v>
                </c:pt>
                <c:pt idx="7556">
                  <c:v>3176.0</c:v>
                </c:pt>
                <c:pt idx="7557">
                  <c:v>3176.0</c:v>
                </c:pt>
                <c:pt idx="7558">
                  <c:v>3177.0</c:v>
                </c:pt>
                <c:pt idx="7559">
                  <c:v>3178.0</c:v>
                </c:pt>
                <c:pt idx="7560">
                  <c:v>3179.0</c:v>
                </c:pt>
                <c:pt idx="7561">
                  <c:v>3180.0</c:v>
                </c:pt>
                <c:pt idx="7562">
                  <c:v>3180.0</c:v>
                </c:pt>
                <c:pt idx="7563">
                  <c:v>3181.0</c:v>
                </c:pt>
                <c:pt idx="7564">
                  <c:v>3181.0</c:v>
                </c:pt>
                <c:pt idx="7565">
                  <c:v>3181.0</c:v>
                </c:pt>
                <c:pt idx="7566">
                  <c:v>3181.0</c:v>
                </c:pt>
                <c:pt idx="7567">
                  <c:v>3181.0</c:v>
                </c:pt>
                <c:pt idx="7568">
                  <c:v>3181.0</c:v>
                </c:pt>
                <c:pt idx="7569">
                  <c:v>3181.0</c:v>
                </c:pt>
                <c:pt idx="7570">
                  <c:v>3182.0</c:v>
                </c:pt>
                <c:pt idx="7571">
                  <c:v>3183.0</c:v>
                </c:pt>
                <c:pt idx="7572">
                  <c:v>3184.0</c:v>
                </c:pt>
                <c:pt idx="7573">
                  <c:v>3185.0</c:v>
                </c:pt>
                <c:pt idx="7574">
                  <c:v>3185.0</c:v>
                </c:pt>
                <c:pt idx="7575">
                  <c:v>3185.0</c:v>
                </c:pt>
                <c:pt idx="7576">
                  <c:v>3186.0</c:v>
                </c:pt>
                <c:pt idx="7577">
                  <c:v>3186.0</c:v>
                </c:pt>
                <c:pt idx="7578">
                  <c:v>3186.0</c:v>
                </c:pt>
                <c:pt idx="7579">
                  <c:v>3186.0</c:v>
                </c:pt>
                <c:pt idx="7580">
                  <c:v>3186.0</c:v>
                </c:pt>
                <c:pt idx="7581">
                  <c:v>3186.0</c:v>
                </c:pt>
                <c:pt idx="7582">
                  <c:v>3186.0</c:v>
                </c:pt>
                <c:pt idx="7583">
                  <c:v>3187.0</c:v>
                </c:pt>
                <c:pt idx="7584">
                  <c:v>3187.0</c:v>
                </c:pt>
                <c:pt idx="7585">
                  <c:v>3187.0</c:v>
                </c:pt>
                <c:pt idx="7586">
                  <c:v>3187.0</c:v>
                </c:pt>
                <c:pt idx="7587">
                  <c:v>3187.0</c:v>
                </c:pt>
                <c:pt idx="7588">
                  <c:v>3187.0</c:v>
                </c:pt>
                <c:pt idx="7589">
                  <c:v>3188.0</c:v>
                </c:pt>
                <c:pt idx="7590">
                  <c:v>3189.0</c:v>
                </c:pt>
                <c:pt idx="7591">
                  <c:v>3190.0</c:v>
                </c:pt>
                <c:pt idx="7592">
                  <c:v>3191.0</c:v>
                </c:pt>
                <c:pt idx="7593">
                  <c:v>3191.0</c:v>
                </c:pt>
                <c:pt idx="7594">
                  <c:v>3192.0</c:v>
                </c:pt>
                <c:pt idx="7595">
                  <c:v>3193.0</c:v>
                </c:pt>
                <c:pt idx="7596">
                  <c:v>3194.0</c:v>
                </c:pt>
                <c:pt idx="7597">
                  <c:v>3195.0</c:v>
                </c:pt>
                <c:pt idx="7598">
                  <c:v>3196.0</c:v>
                </c:pt>
                <c:pt idx="7599">
                  <c:v>3197.0</c:v>
                </c:pt>
                <c:pt idx="7600">
                  <c:v>3198.0</c:v>
                </c:pt>
                <c:pt idx="7601">
                  <c:v>3198.0</c:v>
                </c:pt>
                <c:pt idx="7602">
                  <c:v>3198.0</c:v>
                </c:pt>
                <c:pt idx="7603">
                  <c:v>3198.0</c:v>
                </c:pt>
                <c:pt idx="7604">
                  <c:v>3198.0</c:v>
                </c:pt>
                <c:pt idx="7605">
                  <c:v>3198.0</c:v>
                </c:pt>
                <c:pt idx="7606">
                  <c:v>3199.0</c:v>
                </c:pt>
                <c:pt idx="7607">
                  <c:v>3200.0</c:v>
                </c:pt>
                <c:pt idx="7608">
                  <c:v>3200.0</c:v>
                </c:pt>
                <c:pt idx="7609">
                  <c:v>3201.0</c:v>
                </c:pt>
                <c:pt idx="7610">
                  <c:v>3202.0</c:v>
                </c:pt>
                <c:pt idx="7611">
                  <c:v>3203.0</c:v>
                </c:pt>
                <c:pt idx="7612">
                  <c:v>3204.0</c:v>
                </c:pt>
                <c:pt idx="7613">
                  <c:v>3204.0</c:v>
                </c:pt>
                <c:pt idx="7614">
                  <c:v>3205.0</c:v>
                </c:pt>
                <c:pt idx="7615">
                  <c:v>3205.0</c:v>
                </c:pt>
                <c:pt idx="7616">
                  <c:v>3205.0</c:v>
                </c:pt>
                <c:pt idx="7617">
                  <c:v>3205.0</c:v>
                </c:pt>
                <c:pt idx="7618">
                  <c:v>3205.0</c:v>
                </c:pt>
                <c:pt idx="7619">
                  <c:v>3205.0</c:v>
                </c:pt>
                <c:pt idx="7620">
                  <c:v>3205.0</c:v>
                </c:pt>
                <c:pt idx="7621">
                  <c:v>3206.0</c:v>
                </c:pt>
                <c:pt idx="7622">
                  <c:v>3206.0</c:v>
                </c:pt>
                <c:pt idx="7623">
                  <c:v>3207.0</c:v>
                </c:pt>
                <c:pt idx="7624">
                  <c:v>3207.0</c:v>
                </c:pt>
                <c:pt idx="7625">
                  <c:v>3208.0</c:v>
                </c:pt>
                <c:pt idx="7626">
                  <c:v>3208.0</c:v>
                </c:pt>
                <c:pt idx="7627">
                  <c:v>3208.0</c:v>
                </c:pt>
                <c:pt idx="7628">
                  <c:v>3208.0</c:v>
                </c:pt>
                <c:pt idx="7629">
                  <c:v>3209.0</c:v>
                </c:pt>
                <c:pt idx="7630">
                  <c:v>3209.0</c:v>
                </c:pt>
                <c:pt idx="7631">
                  <c:v>3209.0</c:v>
                </c:pt>
                <c:pt idx="7632">
                  <c:v>3209.0</c:v>
                </c:pt>
                <c:pt idx="7633">
                  <c:v>3209.0</c:v>
                </c:pt>
                <c:pt idx="7634">
                  <c:v>3210.0</c:v>
                </c:pt>
                <c:pt idx="7635">
                  <c:v>3211.0</c:v>
                </c:pt>
                <c:pt idx="7636">
                  <c:v>3212.0</c:v>
                </c:pt>
                <c:pt idx="7637">
                  <c:v>3212.0</c:v>
                </c:pt>
                <c:pt idx="7638">
                  <c:v>3212.0</c:v>
                </c:pt>
                <c:pt idx="7639">
                  <c:v>3212.0</c:v>
                </c:pt>
                <c:pt idx="7640">
                  <c:v>3212.0</c:v>
                </c:pt>
                <c:pt idx="7641">
                  <c:v>3212.0</c:v>
                </c:pt>
                <c:pt idx="7642">
                  <c:v>3212.0</c:v>
                </c:pt>
                <c:pt idx="7643">
                  <c:v>3212.0</c:v>
                </c:pt>
                <c:pt idx="7644">
                  <c:v>3212.0</c:v>
                </c:pt>
                <c:pt idx="7645">
                  <c:v>3212.0</c:v>
                </c:pt>
                <c:pt idx="7646">
                  <c:v>3213.0</c:v>
                </c:pt>
                <c:pt idx="7647">
                  <c:v>3213.0</c:v>
                </c:pt>
                <c:pt idx="7648">
                  <c:v>3213.0</c:v>
                </c:pt>
                <c:pt idx="7649">
                  <c:v>3213.0</c:v>
                </c:pt>
                <c:pt idx="7650">
                  <c:v>3213.0</c:v>
                </c:pt>
                <c:pt idx="7651">
                  <c:v>3213.0</c:v>
                </c:pt>
                <c:pt idx="7652">
                  <c:v>3213.0</c:v>
                </c:pt>
                <c:pt idx="7653">
                  <c:v>3213.0</c:v>
                </c:pt>
                <c:pt idx="7654">
                  <c:v>3213.0</c:v>
                </c:pt>
                <c:pt idx="7655">
                  <c:v>3213.0</c:v>
                </c:pt>
                <c:pt idx="7656">
                  <c:v>3213.0</c:v>
                </c:pt>
                <c:pt idx="7657">
                  <c:v>3213.0</c:v>
                </c:pt>
                <c:pt idx="7658">
                  <c:v>3213.0</c:v>
                </c:pt>
                <c:pt idx="7659">
                  <c:v>3214.0</c:v>
                </c:pt>
                <c:pt idx="7660">
                  <c:v>3214.0</c:v>
                </c:pt>
                <c:pt idx="7661">
                  <c:v>3214.0</c:v>
                </c:pt>
                <c:pt idx="7662">
                  <c:v>3214.0</c:v>
                </c:pt>
                <c:pt idx="7663">
                  <c:v>3214.0</c:v>
                </c:pt>
                <c:pt idx="7664">
                  <c:v>3214.0</c:v>
                </c:pt>
                <c:pt idx="7665">
                  <c:v>3214.0</c:v>
                </c:pt>
                <c:pt idx="7666">
                  <c:v>3214.0</c:v>
                </c:pt>
                <c:pt idx="7667">
                  <c:v>3214.0</c:v>
                </c:pt>
                <c:pt idx="7668">
                  <c:v>3214.0</c:v>
                </c:pt>
                <c:pt idx="7669">
                  <c:v>3214.0</c:v>
                </c:pt>
                <c:pt idx="7670">
                  <c:v>3214.0</c:v>
                </c:pt>
                <c:pt idx="7671">
                  <c:v>3214.0</c:v>
                </c:pt>
                <c:pt idx="7672">
                  <c:v>3214.0</c:v>
                </c:pt>
                <c:pt idx="7673">
                  <c:v>3214.0</c:v>
                </c:pt>
                <c:pt idx="7674">
                  <c:v>3214.0</c:v>
                </c:pt>
                <c:pt idx="7675">
                  <c:v>3214.0</c:v>
                </c:pt>
                <c:pt idx="7676">
                  <c:v>3214.0</c:v>
                </c:pt>
                <c:pt idx="7677">
                  <c:v>3214.0</c:v>
                </c:pt>
                <c:pt idx="7678">
                  <c:v>3214.0</c:v>
                </c:pt>
                <c:pt idx="7679">
                  <c:v>3214.0</c:v>
                </c:pt>
                <c:pt idx="7680">
                  <c:v>3214.0</c:v>
                </c:pt>
                <c:pt idx="7681">
                  <c:v>3214.0</c:v>
                </c:pt>
                <c:pt idx="7682">
                  <c:v>3214.0</c:v>
                </c:pt>
                <c:pt idx="7683">
                  <c:v>3214.0</c:v>
                </c:pt>
                <c:pt idx="7684">
                  <c:v>3214.0</c:v>
                </c:pt>
                <c:pt idx="7685">
                  <c:v>3215.0</c:v>
                </c:pt>
                <c:pt idx="7686">
                  <c:v>3215.0</c:v>
                </c:pt>
                <c:pt idx="7687">
                  <c:v>3215.0</c:v>
                </c:pt>
                <c:pt idx="7688">
                  <c:v>3215.0</c:v>
                </c:pt>
                <c:pt idx="7689">
                  <c:v>3215.0</c:v>
                </c:pt>
                <c:pt idx="7690">
                  <c:v>3216.0</c:v>
                </c:pt>
                <c:pt idx="7691">
                  <c:v>3216.0</c:v>
                </c:pt>
                <c:pt idx="7692">
                  <c:v>3216.0</c:v>
                </c:pt>
                <c:pt idx="7693">
                  <c:v>3216.0</c:v>
                </c:pt>
                <c:pt idx="7694">
                  <c:v>3216.0</c:v>
                </c:pt>
                <c:pt idx="7695">
                  <c:v>3216.0</c:v>
                </c:pt>
                <c:pt idx="7696">
                  <c:v>3216.0</c:v>
                </c:pt>
                <c:pt idx="7697">
                  <c:v>3216.0</c:v>
                </c:pt>
                <c:pt idx="7698">
                  <c:v>3216.0</c:v>
                </c:pt>
                <c:pt idx="7699">
                  <c:v>3216.0</c:v>
                </c:pt>
                <c:pt idx="7700">
                  <c:v>3217.0</c:v>
                </c:pt>
                <c:pt idx="7701">
                  <c:v>3217.0</c:v>
                </c:pt>
                <c:pt idx="7702">
                  <c:v>3217.0</c:v>
                </c:pt>
                <c:pt idx="7703">
                  <c:v>3217.0</c:v>
                </c:pt>
                <c:pt idx="7704">
                  <c:v>3217.0</c:v>
                </c:pt>
                <c:pt idx="7705">
                  <c:v>3217.0</c:v>
                </c:pt>
                <c:pt idx="7706">
                  <c:v>3217.0</c:v>
                </c:pt>
                <c:pt idx="7707">
                  <c:v>3218.0</c:v>
                </c:pt>
                <c:pt idx="7708">
                  <c:v>3219.0</c:v>
                </c:pt>
                <c:pt idx="7709">
                  <c:v>3219.0</c:v>
                </c:pt>
                <c:pt idx="7710">
                  <c:v>3219.0</c:v>
                </c:pt>
                <c:pt idx="7711">
                  <c:v>3219.0</c:v>
                </c:pt>
                <c:pt idx="7712">
                  <c:v>3220.0</c:v>
                </c:pt>
                <c:pt idx="7713">
                  <c:v>3220.0</c:v>
                </c:pt>
                <c:pt idx="7714">
                  <c:v>3221.0</c:v>
                </c:pt>
                <c:pt idx="7715">
                  <c:v>3222.0</c:v>
                </c:pt>
                <c:pt idx="7716">
                  <c:v>3223.0</c:v>
                </c:pt>
                <c:pt idx="7717">
                  <c:v>3223.0</c:v>
                </c:pt>
                <c:pt idx="7718">
                  <c:v>3224.0</c:v>
                </c:pt>
                <c:pt idx="7719">
                  <c:v>3225.0</c:v>
                </c:pt>
                <c:pt idx="7720">
                  <c:v>3225.0</c:v>
                </c:pt>
                <c:pt idx="7721">
                  <c:v>3226.0</c:v>
                </c:pt>
                <c:pt idx="7722">
                  <c:v>3227.0</c:v>
                </c:pt>
                <c:pt idx="7723">
                  <c:v>3228.0</c:v>
                </c:pt>
                <c:pt idx="7724">
                  <c:v>3229.0</c:v>
                </c:pt>
                <c:pt idx="7725">
                  <c:v>3230.0</c:v>
                </c:pt>
                <c:pt idx="7726">
                  <c:v>3230.0</c:v>
                </c:pt>
                <c:pt idx="7727">
                  <c:v>3230.0</c:v>
                </c:pt>
                <c:pt idx="7728">
                  <c:v>3231.0</c:v>
                </c:pt>
                <c:pt idx="7729">
                  <c:v>3231.0</c:v>
                </c:pt>
                <c:pt idx="7730">
                  <c:v>3231.0</c:v>
                </c:pt>
                <c:pt idx="7731">
                  <c:v>3232.0</c:v>
                </c:pt>
                <c:pt idx="7732">
                  <c:v>3233.0</c:v>
                </c:pt>
                <c:pt idx="7733">
                  <c:v>3234.0</c:v>
                </c:pt>
                <c:pt idx="7734">
                  <c:v>3235.0</c:v>
                </c:pt>
                <c:pt idx="7735">
                  <c:v>3236.0</c:v>
                </c:pt>
                <c:pt idx="7736">
                  <c:v>3237.0</c:v>
                </c:pt>
                <c:pt idx="7737">
                  <c:v>3238.0</c:v>
                </c:pt>
                <c:pt idx="7738">
                  <c:v>3239.0</c:v>
                </c:pt>
                <c:pt idx="7739">
                  <c:v>3239.0</c:v>
                </c:pt>
                <c:pt idx="7740">
                  <c:v>3240.0</c:v>
                </c:pt>
                <c:pt idx="7741">
                  <c:v>3240.0</c:v>
                </c:pt>
                <c:pt idx="7742">
                  <c:v>3240.0</c:v>
                </c:pt>
                <c:pt idx="7743">
                  <c:v>3241.0</c:v>
                </c:pt>
                <c:pt idx="7744">
                  <c:v>3241.0</c:v>
                </c:pt>
                <c:pt idx="7745">
                  <c:v>3241.0</c:v>
                </c:pt>
                <c:pt idx="7746">
                  <c:v>3241.0</c:v>
                </c:pt>
                <c:pt idx="7747">
                  <c:v>3241.0</c:v>
                </c:pt>
                <c:pt idx="7748">
                  <c:v>3241.0</c:v>
                </c:pt>
                <c:pt idx="7749">
                  <c:v>3241.0</c:v>
                </c:pt>
                <c:pt idx="7750">
                  <c:v>3241.0</c:v>
                </c:pt>
                <c:pt idx="7751">
                  <c:v>3241.0</c:v>
                </c:pt>
                <c:pt idx="7752">
                  <c:v>3241.0</c:v>
                </c:pt>
                <c:pt idx="7753">
                  <c:v>3241.0</c:v>
                </c:pt>
                <c:pt idx="7754">
                  <c:v>3242.0</c:v>
                </c:pt>
                <c:pt idx="7755">
                  <c:v>3243.0</c:v>
                </c:pt>
                <c:pt idx="7756">
                  <c:v>3244.0</c:v>
                </c:pt>
                <c:pt idx="7757">
                  <c:v>3244.0</c:v>
                </c:pt>
                <c:pt idx="7758">
                  <c:v>3244.0</c:v>
                </c:pt>
                <c:pt idx="7759">
                  <c:v>3244.0</c:v>
                </c:pt>
                <c:pt idx="7760">
                  <c:v>3244.0</c:v>
                </c:pt>
                <c:pt idx="7761">
                  <c:v>3245.0</c:v>
                </c:pt>
                <c:pt idx="7762">
                  <c:v>3245.0</c:v>
                </c:pt>
                <c:pt idx="7763">
                  <c:v>3246.0</c:v>
                </c:pt>
                <c:pt idx="7764">
                  <c:v>3246.0</c:v>
                </c:pt>
                <c:pt idx="7765">
                  <c:v>3246.0</c:v>
                </c:pt>
                <c:pt idx="7766">
                  <c:v>3247.0</c:v>
                </c:pt>
                <c:pt idx="7767">
                  <c:v>3248.0</c:v>
                </c:pt>
                <c:pt idx="7768">
                  <c:v>3248.0</c:v>
                </c:pt>
                <c:pt idx="7769">
                  <c:v>3248.0</c:v>
                </c:pt>
                <c:pt idx="7770">
                  <c:v>3248.0</c:v>
                </c:pt>
                <c:pt idx="7771">
                  <c:v>3248.0</c:v>
                </c:pt>
                <c:pt idx="7772">
                  <c:v>3248.0</c:v>
                </c:pt>
                <c:pt idx="7773">
                  <c:v>3249.0</c:v>
                </c:pt>
                <c:pt idx="7774">
                  <c:v>3249.0</c:v>
                </c:pt>
                <c:pt idx="7775">
                  <c:v>3249.0</c:v>
                </c:pt>
                <c:pt idx="7776">
                  <c:v>3249.0</c:v>
                </c:pt>
                <c:pt idx="7777">
                  <c:v>3250.0</c:v>
                </c:pt>
                <c:pt idx="7778">
                  <c:v>3250.0</c:v>
                </c:pt>
                <c:pt idx="7779">
                  <c:v>3250.0</c:v>
                </c:pt>
                <c:pt idx="7780">
                  <c:v>3250.0</c:v>
                </c:pt>
                <c:pt idx="7781">
                  <c:v>3250.0</c:v>
                </c:pt>
                <c:pt idx="7782">
                  <c:v>3250.0</c:v>
                </c:pt>
                <c:pt idx="7783">
                  <c:v>3250.0</c:v>
                </c:pt>
                <c:pt idx="7784">
                  <c:v>3250.0</c:v>
                </c:pt>
                <c:pt idx="7785">
                  <c:v>3250.0</c:v>
                </c:pt>
                <c:pt idx="7786">
                  <c:v>3250.0</c:v>
                </c:pt>
                <c:pt idx="7787">
                  <c:v>3251.0</c:v>
                </c:pt>
                <c:pt idx="7788">
                  <c:v>3251.0</c:v>
                </c:pt>
                <c:pt idx="7789">
                  <c:v>3251.0</c:v>
                </c:pt>
                <c:pt idx="7790">
                  <c:v>3251.0</c:v>
                </c:pt>
                <c:pt idx="7791">
                  <c:v>3251.0</c:v>
                </c:pt>
                <c:pt idx="7792">
                  <c:v>3252.0</c:v>
                </c:pt>
                <c:pt idx="7793">
                  <c:v>3252.0</c:v>
                </c:pt>
                <c:pt idx="7794">
                  <c:v>3253.0</c:v>
                </c:pt>
                <c:pt idx="7795">
                  <c:v>3253.0</c:v>
                </c:pt>
                <c:pt idx="7796">
                  <c:v>3254.0</c:v>
                </c:pt>
                <c:pt idx="7797">
                  <c:v>3254.0</c:v>
                </c:pt>
                <c:pt idx="7798">
                  <c:v>3254.0</c:v>
                </c:pt>
                <c:pt idx="7799">
                  <c:v>3254.0</c:v>
                </c:pt>
                <c:pt idx="7800">
                  <c:v>3254.0</c:v>
                </c:pt>
                <c:pt idx="7801">
                  <c:v>3254.0</c:v>
                </c:pt>
                <c:pt idx="7802">
                  <c:v>3254.0</c:v>
                </c:pt>
                <c:pt idx="7803">
                  <c:v>3254.0</c:v>
                </c:pt>
                <c:pt idx="7804">
                  <c:v>3254.0</c:v>
                </c:pt>
                <c:pt idx="7805">
                  <c:v>3254.0</c:v>
                </c:pt>
                <c:pt idx="7806">
                  <c:v>3254.0</c:v>
                </c:pt>
                <c:pt idx="7807">
                  <c:v>3255.0</c:v>
                </c:pt>
                <c:pt idx="7808">
                  <c:v>3255.0</c:v>
                </c:pt>
                <c:pt idx="7809">
                  <c:v>3256.0</c:v>
                </c:pt>
                <c:pt idx="7810">
                  <c:v>3256.0</c:v>
                </c:pt>
                <c:pt idx="7811">
                  <c:v>3256.0</c:v>
                </c:pt>
                <c:pt idx="7812">
                  <c:v>3256.0</c:v>
                </c:pt>
                <c:pt idx="7813">
                  <c:v>3256.0</c:v>
                </c:pt>
                <c:pt idx="7814">
                  <c:v>3257.0</c:v>
                </c:pt>
                <c:pt idx="7815">
                  <c:v>3258.0</c:v>
                </c:pt>
                <c:pt idx="7816">
                  <c:v>3258.0</c:v>
                </c:pt>
                <c:pt idx="7817">
                  <c:v>3258.0</c:v>
                </c:pt>
                <c:pt idx="7818">
                  <c:v>3259.0</c:v>
                </c:pt>
                <c:pt idx="7819">
                  <c:v>3259.0</c:v>
                </c:pt>
                <c:pt idx="7820">
                  <c:v>3260.0</c:v>
                </c:pt>
                <c:pt idx="7821">
                  <c:v>3260.0</c:v>
                </c:pt>
                <c:pt idx="7822">
                  <c:v>3261.0</c:v>
                </c:pt>
                <c:pt idx="7823">
                  <c:v>3261.0</c:v>
                </c:pt>
                <c:pt idx="7824">
                  <c:v>3261.0</c:v>
                </c:pt>
                <c:pt idx="7825">
                  <c:v>3261.0</c:v>
                </c:pt>
                <c:pt idx="7826">
                  <c:v>3261.0</c:v>
                </c:pt>
                <c:pt idx="7827">
                  <c:v>3261.0</c:v>
                </c:pt>
                <c:pt idx="7828">
                  <c:v>3262.0</c:v>
                </c:pt>
                <c:pt idx="7829">
                  <c:v>3262.0</c:v>
                </c:pt>
                <c:pt idx="7830">
                  <c:v>3262.0</c:v>
                </c:pt>
                <c:pt idx="7831">
                  <c:v>3262.0</c:v>
                </c:pt>
                <c:pt idx="7832">
                  <c:v>3262.0</c:v>
                </c:pt>
                <c:pt idx="7833">
                  <c:v>3262.0</c:v>
                </c:pt>
                <c:pt idx="7834">
                  <c:v>3262.0</c:v>
                </c:pt>
                <c:pt idx="7835">
                  <c:v>3262.0</c:v>
                </c:pt>
                <c:pt idx="7836">
                  <c:v>3262.0</c:v>
                </c:pt>
                <c:pt idx="7837">
                  <c:v>3262.0</c:v>
                </c:pt>
                <c:pt idx="7838">
                  <c:v>3262.0</c:v>
                </c:pt>
                <c:pt idx="7839">
                  <c:v>3262.0</c:v>
                </c:pt>
                <c:pt idx="7840">
                  <c:v>3262.0</c:v>
                </c:pt>
                <c:pt idx="7841">
                  <c:v>3262.0</c:v>
                </c:pt>
                <c:pt idx="7842">
                  <c:v>3262.0</c:v>
                </c:pt>
                <c:pt idx="7843">
                  <c:v>3262.0</c:v>
                </c:pt>
                <c:pt idx="7844">
                  <c:v>3263.0</c:v>
                </c:pt>
                <c:pt idx="7845">
                  <c:v>3263.0</c:v>
                </c:pt>
                <c:pt idx="7846">
                  <c:v>3263.0</c:v>
                </c:pt>
                <c:pt idx="7847">
                  <c:v>3264.0</c:v>
                </c:pt>
                <c:pt idx="7848">
                  <c:v>3264.0</c:v>
                </c:pt>
                <c:pt idx="7849">
                  <c:v>3264.0</c:v>
                </c:pt>
                <c:pt idx="7850">
                  <c:v>3265.0</c:v>
                </c:pt>
                <c:pt idx="7851">
                  <c:v>3265.0</c:v>
                </c:pt>
                <c:pt idx="7852">
                  <c:v>3265.0</c:v>
                </c:pt>
                <c:pt idx="7853">
                  <c:v>3265.0</c:v>
                </c:pt>
                <c:pt idx="7854">
                  <c:v>3265.0</c:v>
                </c:pt>
                <c:pt idx="7855">
                  <c:v>3266.0</c:v>
                </c:pt>
                <c:pt idx="7856">
                  <c:v>3266.0</c:v>
                </c:pt>
                <c:pt idx="7857">
                  <c:v>3266.0</c:v>
                </c:pt>
                <c:pt idx="7858">
                  <c:v>3266.0</c:v>
                </c:pt>
                <c:pt idx="7859">
                  <c:v>3266.0</c:v>
                </c:pt>
                <c:pt idx="7860">
                  <c:v>3266.0</c:v>
                </c:pt>
                <c:pt idx="7861">
                  <c:v>3266.0</c:v>
                </c:pt>
                <c:pt idx="7862">
                  <c:v>3266.0</c:v>
                </c:pt>
                <c:pt idx="7863">
                  <c:v>3266.0</c:v>
                </c:pt>
                <c:pt idx="7864">
                  <c:v>3267.0</c:v>
                </c:pt>
                <c:pt idx="7865">
                  <c:v>3267.0</c:v>
                </c:pt>
                <c:pt idx="7866">
                  <c:v>3267.0</c:v>
                </c:pt>
                <c:pt idx="7867">
                  <c:v>3268.0</c:v>
                </c:pt>
                <c:pt idx="7868">
                  <c:v>3269.0</c:v>
                </c:pt>
                <c:pt idx="7869">
                  <c:v>3269.0</c:v>
                </c:pt>
                <c:pt idx="7870">
                  <c:v>3270.0</c:v>
                </c:pt>
                <c:pt idx="7871">
                  <c:v>3270.0</c:v>
                </c:pt>
                <c:pt idx="7872">
                  <c:v>3271.0</c:v>
                </c:pt>
                <c:pt idx="7873">
                  <c:v>3272.0</c:v>
                </c:pt>
                <c:pt idx="7874">
                  <c:v>3272.0</c:v>
                </c:pt>
                <c:pt idx="7875">
                  <c:v>3273.0</c:v>
                </c:pt>
                <c:pt idx="7876">
                  <c:v>3274.0</c:v>
                </c:pt>
                <c:pt idx="7877">
                  <c:v>3275.0</c:v>
                </c:pt>
                <c:pt idx="7878">
                  <c:v>3275.0</c:v>
                </c:pt>
                <c:pt idx="7879">
                  <c:v>3275.0</c:v>
                </c:pt>
                <c:pt idx="7880">
                  <c:v>3275.0</c:v>
                </c:pt>
                <c:pt idx="7881">
                  <c:v>3276.0</c:v>
                </c:pt>
                <c:pt idx="7882">
                  <c:v>3276.0</c:v>
                </c:pt>
                <c:pt idx="7883">
                  <c:v>3277.0</c:v>
                </c:pt>
                <c:pt idx="7884">
                  <c:v>3277.0</c:v>
                </c:pt>
                <c:pt idx="7885">
                  <c:v>3277.0</c:v>
                </c:pt>
                <c:pt idx="7886">
                  <c:v>3277.0</c:v>
                </c:pt>
                <c:pt idx="7887">
                  <c:v>3277.0</c:v>
                </c:pt>
                <c:pt idx="7888">
                  <c:v>3277.0</c:v>
                </c:pt>
                <c:pt idx="7889">
                  <c:v>3277.0</c:v>
                </c:pt>
                <c:pt idx="7890">
                  <c:v>3278.0</c:v>
                </c:pt>
                <c:pt idx="7891">
                  <c:v>3279.0</c:v>
                </c:pt>
                <c:pt idx="7892">
                  <c:v>3279.0</c:v>
                </c:pt>
                <c:pt idx="7893">
                  <c:v>3279.0</c:v>
                </c:pt>
                <c:pt idx="7894">
                  <c:v>3279.0</c:v>
                </c:pt>
                <c:pt idx="7895">
                  <c:v>3279.0</c:v>
                </c:pt>
                <c:pt idx="7896">
                  <c:v>3279.0</c:v>
                </c:pt>
                <c:pt idx="7897">
                  <c:v>3279.0</c:v>
                </c:pt>
                <c:pt idx="7898">
                  <c:v>3279.0</c:v>
                </c:pt>
                <c:pt idx="7899">
                  <c:v>3280.0</c:v>
                </c:pt>
                <c:pt idx="7900">
                  <c:v>3281.0</c:v>
                </c:pt>
                <c:pt idx="7901">
                  <c:v>3281.0</c:v>
                </c:pt>
                <c:pt idx="7902">
                  <c:v>3281.0</c:v>
                </c:pt>
                <c:pt idx="7903">
                  <c:v>3281.0</c:v>
                </c:pt>
                <c:pt idx="7904">
                  <c:v>3281.0</c:v>
                </c:pt>
                <c:pt idx="7905">
                  <c:v>3281.0</c:v>
                </c:pt>
                <c:pt idx="7906">
                  <c:v>3282.0</c:v>
                </c:pt>
                <c:pt idx="7907">
                  <c:v>3283.0</c:v>
                </c:pt>
                <c:pt idx="7908">
                  <c:v>3283.0</c:v>
                </c:pt>
                <c:pt idx="7909">
                  <c:v>3283.0</c:v>
                </c:pt>
                <c:pt idx="7910">
                  <c:v>3284.0</c:v>
                </c:pt>
                <c:pt idx="7911">
                  <c:v>3285.0</c:v>
                </c:pt>
                <c:pt idx="7912">
                  <c:v>3285.0</c:v>
                </c:pt>
                <c:pt idx="7913">
                  <c:v>3285.0</c:v>
                </c:pt>
                <c:pt idx="7914">
                  <c:v>3285.0</c:v>
                </c:pt>
                <c:pt idx="7915">
                  <c:v>3285.0</c:v>
                </c:pt>
                <c:pt idx="7916">
                  <c:v>3286.0</c:v>
                </c:pt>
                <c:pt idx="7917">
                  <c:v>3286.0</c:v>
                </c:pt>
                <c:pt idx="7918">
                  <c:v>3286.0</c:v>
                </c:pt>
                <c:pt idx="7919">
                  <c:v>3286.0</c:v>
                </c:pt>
                <c:pt idx="7920">
                  <c:v>3287.0</c:v>
                </c:pt>
                <c:pt idx="7921">
                  <c:v>3287.0</c:v>
                </c:pt>
                <c:pt idx="7922">
                  <c:v>3287.0</c:v>
                </c:pt>
                <c:pt idx="7923">
                  <c:v>3287.0</c:v>
                </c:pt>
                <c:pt idx="7924">
                  <c:v>3287.0</c:v>
                </c:pt>
                <c:pt idx="7925">
                  <c:v>3288.0</c:v>
                </c:pt>
                <c:pt idx="7926">
                  <c:v>3288.0</c:v>
                </c:pt>
                <c:pt idx="7927">
                  <c:v>3288.0</c:v>
                </c:pt>
                <c:pt idx="7928">
                  <c:v>3289.0</c:v>
                </c:pt>
                <c:pt idx="7929">
                  <c:v>3289.0</c:v>
                </c:pt>
                <c:pt idx="7930">
                  <c:v>3289.0</c:v>
                </c:pt>
                <c:pt idx="7931">
                  <c:v>3289.0</c:v>
                </c:pt>
                <c:pt idx="7932">
                  <c:v>3289.0</c:v>
                </c:pt>
                <c:pt idx="7933">
                  <c:v>3289.0</c:v>
                </c:pt>
                <c:pt idx="7934">
                  <c:v>3289.0</c:v>
                </c:pt>
                <c:pt idx="7935">
                  <c:v>3289.0</c:v>
                </c:pt>
                <c:pt idx="7936">
                  <c:v>3289.0</c:v>
                </c:pt>
                <c:pt idx="7937">
                  <c:v>3289.0</c:v>
                </c:pt>
                <c:pt idx="7938">
                  <c:v>3289.0</c:v>
                </c:pt>
                <c:pt idx="7939">
                  <c:v>3290.0</c:v>
                </c:pt>
                <c:pt idx="7940">
                  <c:v>3291.0</c:v>
                </c:pt>
                <c:pt idx="7941">
                  <c:v>3292.0</c:v>
                </c:pt>
                <c:pt idx="7942">
                  <c:v>3292.0</c:v>
                </c:pt>
                <c:pt idx="7943">
                  <c:v>3293.0</c:v>
                </c:pt>
                <c:pt idx="7944">
                  <c:v>3294.0</c:v>
                </c:pt>
                <c:pt idx="7945">
                  <c:v>3295.0</c:v>
                </c:pt>
                <c:pt idx="7946">
                  <c:v>3295.0</c:v>
                </c:pt>
                <c:pt idx="7947">
                  <c:v>3295.0</c:v>
                </c:pt>
                <c:pt idx="7948">
                  <c:v>3296.0</c:v>
                </c:pt>
                <c:pt idx="7949">
                  <c:v>3296.0</c:v>
                </c:pt>
                <c:pt idx="7950">
                  <c:v>3296.0</c:v>
                </c:pt>
                <c:pt idx="7951">
                  <c:v>3297.0</c:v>
                </c:pt>
                <c:pt idx="7952">
                  <c:v>3298.0</c:v>
                </c:pt>
                <c:pt idx="7953">
                  <c:v>3299.0</c:v>
                </c:pt>
                <c:pt idx="7954">
                  <c:v>3300.0</c:v>
                </c:pt>
                <c:pt idx="7955">
                  <c:v>3301.0</c:v>
                </c:pt>
                <c:pt idx="7956">
                  <c:v>3302.0</c:v>
                </c:pt>
                <c:pt idx="7957">
                  <c:v>3303.0</c:v>
                </c:pt>
                <c:pt idx="7958">
                  <c:v>3304.0</c:v>
                </c:pt>
                <c:pt idx="7959">
                  <c:v>3305.0</c:v>
                </c:pt>
                <c:pt idx="7960">
                  <c:v>3306.0</c:v>
                </c:pt>
                <c:pt idx="7961">
                  <c:v>3307.0</c:v>
                </c:pt>
                <c:pt idx="7962">
                  <c:v>3308.0</c:v>
                </c:pt>
                <c:pt idx="7963">
                  <c:v>3309.0</c:v>
                </c:pt>
                <c:pt idx="7964">
                  <c:v>3309.0</c:v>
                </c:pt>
                <c:pt idx="7965">
                  <c:v>3310.0</c:v>
                </c:pt>
                <c:pt idx="7966">
                  <c:v>3311.0</c:v>
                </c:pt>
                <c:pt idx="7967">
                  <c:v>3312.0</c:v>
                </c:pt>
                <c:pt idx="7968">
                  <c:v>3313.0</c:v>
                </c:pt>
                <c:pt idx="7969">
                  <c:v>3313.0</c:v>
                </c:pt>
                <c:pt idx="7970">
                  <c:v>3313.0</c:v>
                </c:pt>
                <c:pt idx="7971">
                  <c:v>3314.0</c:v>
                </c:pt>
                <c:pt idx="7972">
                  <c:v>3314.0</c:v>
                </c:pt>
                <c:pt idx="7973">
                  <c:v>3314.0</c:v>
                </c:pt>
                <c:pt idx="7974">
                  <c:v>3314.0</c:v>
                </c:pt>
                <c:pt idx="7975">
                  <c:v>3314.0</c:v>
                </c:pt>
                <c:pt idx="7976">
                  <c:v>3315.0</c:v>
                </c:pt>
                <c:pt idx="7977">
                  <c:v>3316.0</c:v>
                </c:pt>
                <c:pt idx="7978">
                  <c:v>3317.0</c:v>
                </c:pt>
                <c:pt idx="7979">
                  <c:v>3318.0</c:v>
                </c:pt>
                <c:pt idx="7980">
                  <c:v>3319.0</c:v>
                </c:pt>
                <c:pt idx="7981">
                  <c:v>3320.0</c:v>
                </c:pt>
                <c:pt idx="7982">
                  <c:v>3321.0</c:v>
                </c:pt>
                <c:pt idx="7983">
                  <c:v>3322.0</c:v>
                </c:pt>
                <c:pt idx="7984">
                  <c:v>3322.0</c:v>
                </c:pt>
                <c:pt idx="7985">
                  <c:v>3322.0</c:v>
                </c:pt>
                <c:pt idx="7986">
                  <c:v>3323.0</c:v>
                </c:pt>
                <c:pt idx="7987">
                  <c:v>3324.0</c:v>
                </c:pt>
                <c:pt idx="7988">
                  <c:v>3325.0</c:v>
                </c:pt>
                <c:pt idx="7989">
                  <c:v>3325.0</c:v>
                </c:pt>
                <c:pt idx="7990">
                  <c:v>3325.0</c:v>
                </c:pt>
                <c:pt idx="7991">
                  <c:v>3326.0</c:v>
                </c:pt>
                <c:pt idx="7992">
                  <c:v>3326.0</c:v>
                </c:pt>
                <c:pt idx="7993">
                  <c:v>3327.0</c:v>
                </c:pt>
                <c:pt idx="7994">
                  <c:v>3328.0</c:v>
                </c:pt>
                <c:pt idx="7995">
                  <c:v>3328.0</c:v>
                </c:pt>
                <c:pt idx="7996">
                  <c:v>3329.0</c:v>
                </c:pt>
                <c:pt idx="7997">
                  <c:v>3329.0</c:v>
                </c:pt>
                <c:pt idx="7998">
                  <c:v>3329.0</c:v>
                </c:pt>
                <c:pt idx="7999">
                  <c:v>3329.0</c:v>
                </c:pt>
                <c:pt idx="8000">
                  <c:v>3329.0</c:v>
                </c:pt>
                <c:pt idx="8001">
                  <c:v>3329.0</c:v>
                </c:pt>
                <c:pt idx="8002">
                  <c:v>3329.0</c:v>
                </c:pt>
                <c:pt idx="8003">
                  <c:v>3329.0</c:v>
                </c:pt>
                <c:pt idx="8004">
                  <c:v>3329.0</c:v>
                </c:pt>
                <c:pt idx="8005">
                  <c:v>3330.0</c:v>
                </c:pt>
                <c:pt idx="8006">
                  <c:v>3330.0</c:v>
                </c:pt>
                <c:pt idx="8007">
                  <c:v>3330.0</c:v>
                </c:pt>
                <c:pt idx="8008">
                  <c:v>3330.0</c:v>
                </c:pt>
                <c:pt idx="8009">
                  <c:v>3330.0</c:v>
                </c:pt>
                <c:pt idx="8010">
                  <c:v>3330.0</c:v>
                </c:pt>
                <c:pt idx="8011">
                  <c:v>3330.0</c:v>
                </c:pt>
                <c:pt idx="8012">
                  <c:v>3330.0</c:v>
                </c:pt>
                <c:pt idx="8013">
                  <c:v>3330.0</c:v>
                </c:pt>
                <c:pt idx="8014">
                  <c:v>3330.0</c:v>
                </c:pt>
                <c:pt idx="8015">
                  <c:v>3330.0</c:v>
                </c:pt>
                <c:pt idx="8016">
                  <c:v>3330.0</c:v>
                </c:pt>
                <c:pt idx="8017">
                  <c:v>3331.0</c:v>
                </c:pt>
                <c:pt idx="8018">
                  <c:v>3331.0</c:v>
                </c:pt>
                <c:pt idx="8019">
                  <c:v>3331.0</c:v>
                </c:pt>
                <c:pt idx="8020">
                  <c:v>3331.0</c:v>
                </c:pt>
                <c:pt idx="8021">
                  <c:v>3331.0</c:v>
                </c:pt>
                <c:pt idx="8022">
                  <c:v>3331.0</c:v>
                </c:pt>
                <c:pt idx="8023">
                  <c:v>3331.0</c:v>
                </c:pt>
                <c:pt idx="8024">
                  <c:v>3331.0</c:v>
                </c:pt>
                <c:pt idx="8025">
                  <c:v>3331.0</c:v>
                </c:pt>
                <c:pt idx="8026">
                  <c:v>3332.0</c:v>
                </c:pt>
                <c:pt idx="8027">
                  <c:v>3332.0</c:v>
                </c:pt>
                <c:pt idx="8028">
                  <c:v>3332.0</c:v>
                </c:pt>
                <c:pt idx="8029">
                  <c:v>3332.0</c:v>
                </c:pt>
                <c:pt idx="8030">
                  <c:v>3332.0</c:v>
                </c:pt>
                <c:pt idx="8031">
                  <c:v>3332.0</c:v>
                </c:pt>
                <c:pt idx="8032">
                  <c:v>3332.0</c:v>
                </c:pt>
                <c:pt idx="8033">
                  <c:v>3333.0</c:v>
                </c:pt>
                <c:pt idx="8034">
                  <c:v>3333.0</c:v>
                </c:pt>
                <c:pt idx="8035">
                  <c:v>3333.0</c:v>
                </c:pt>
                <c:pt idx="8036">
                  <c:v>3333.0</c:v>
                </c:pt>
                <c:pt idx="8037">
                  <c:v>3334.0</c:v>
                </c:pt>
                <c:pt idx="8038">
                  <c:v>3334.0</c:v>
                </c:pt>
                <c:pt idx="8039">
                  <c:v>3335.0</c:v>
                </c:pt>
                <c:pt idx="8040">
                  <c:v>3336.0</c:v>
                </c:pt>
                <c:pt idx="8041">
                  <c:v>3336.0</c:v>
                </c:pt>
                <c:pt idx="8042">
                  <c:v>3337.0</c:v>
                </c:pt>
                <c:pt idx="8043">
                  <c:v>3337.0</c:v>
                </c:pt>
                <c:pt idx="8044">
                  <c:v>3337.0</c:v>
                </c:pt>
                <c:pt idx="8045">
                  <c:v>3337.0</c:v>
                </c:pt>
                <c:pt idx="8046">
                  <c:v>3337.0</c:v>
                </c:pt>
                <c:pt idx="8047">
                  <c:v>3337.0</c:v>
                </c:pt>
                <c:pt idx="8048">
                  <c:v>3337.0</c:v>
                </c:pt>
                <c:pt idx="8049">
                  <c:v>3337.0</c:v>
                </c:pt>
                <c:pt idx="8050">
                  <c:v>3337.0</c:v>
                </c:pt>
                <c:pt idx="8051">
                  <c:v>3337.0</c:v>
                </c:pt>
                <c:pt idx="8052">
                  <c:v>3337.0</c:v>
                </c:pt>
                <c:pt idx="8053">
                  <c:v>3337.0</c:v>
                </c:pt>
                <c:pt idx="8054">
                  <c:v>3338.0</c:v>
                </c:pt>
                <c:pt idx="8055">
                  <c:v>3338.0</c:v>
                </c:pt>
                <c:pt idx="8056">
                  <c:v>3339.0</c:v>
                </c:pt>
                <c:pt idx="8057">
                  <c:v>3339.0</c:v>
                </c:pt>
                <c:pt idx="8058">
                  <c:v>3339.0</c:v>
                </c:pt>
                <c:pt idx="8059">
                  <c:v>3339.0</c:v>
                </c:pt>
                <c:pt idx="8060">
                  <c:v>3339.0</c:v>
                </c:pt>
                <c:pt idx="8061">
                  <c:v>3339.0</c:v>
                </c:pt>
                <c:pt idx="8062">
                  <c:v>3339.0</c:v>
                </c:pt>
                <c:pt idx="8063">
                  <c:v>3339.0</c:v>
                </c:pt>
                <c:pt idx="8064">
                  <c:v>3339.0</c:v>
                </c:pt>
                <c:pt idx="8065">
                  <c:v>3339.0</c:v>
                </c:pt>
                <c:pt idx="8066">
                  <c:v>3339.0</c:v>
                </c:pt>
                <c:pt idx="8067">
                  <c:v>3339.0</c:v>
                </c:pt>
                <c:pt idx="8068">
                  <c:v>3339.0</c:v>
                </c:pt>
                <c:pt idx="8069">
                  <c:v>3340.0</c:v>
                </c:pt>
                <c:pt idx="8070">
                  <c:v>3340.0</c:v>
                </c:pt>
                <c:pt idx="8071">
                  <c:v>3340.0</c:v>
                </c:pt>
                <c:pt idx="8072">
                  <c:v>3341.0</c:v>
                </c:pt>
                <c:pt idx="8073">
                  <c:v>3342.0</c:v>
                </c:pt>
                <c:pt idx="8074">
                  <c:v>3343.0</c:v>
                </c:pt>
                <c:pt idx="8075">
                  <c:v>3343.0</c:v>
                </c:pt>
                <c:pt idx="8076">
                  <c:v>3343.0</c:v>
                </c:pt>
                <c:pt idx="8077">
                  <c:v>3344.0</c:v>
                </c:pt>
                <c:pt idx="8078">
                  <c:v>3344.0</c:v>
                </c:pt>
                <c:pt idx="8079">
                  <c:v>3344.0</c:v>
                </c:pt>
                <c:pt idx="8080">
                  <c:v>3344.0</c:v>
                </c:pt>
                <c:pt idx="8081">
                  <c:v>3344.0</c:v>
                </c:pt>
                <c:pt idx="8082">
                  <c:v>3344.0</c:v>
                </c:pt>
                <c:pt idx="8083">
                  <c:v>3344.0</c:v>
                </c:pt>
                <c:pt idx="8084">
                  <c:v>3344.0</c:v>
                </c:pt>
                <c:pt idx="8085">
                  <c:v>3344.0</c:v>
                </c:pt>
                <c:pt idx="8086">
                  <c:v>3344.0</c:v>
                </c:pt>
                <c:pt idx="8087">
                  <c:v>3344.0</c:v>
                </c:pt>
                <c:pt idx="8088">
                  <c:v>3344.0</c:v>
                </c:pt>
                <c:pt idx="8089">
                  <c:v>3344.0</c:v>
                </c:pt>
                <c:pt idx="8090">
                  <c:v>3344.0</c:v>
                </c:pt>
                <c:pt idx="8091">
                  <c:v>3344.0</c:v>
                </c:pt>
                <c:pt idx="8092">
                  <c:v>3345.0</c:v>
                </c:pt>
                <c:pt idx="8093">
                  <c:v>3346.0</c:v>
                </c:pt>
                <c:pt idx="8094">
                  <c:v>3347.0</c:v>
                </c:pt>
                <c:pt idx="8095">
                  <c:v>3348.0</c:v>
                </c:pt>
                <c:pt idx="8096">
                  <c:v>3348.0</c:v>
                </c:pt>
                <c:pt idx="8097">
                  <c:v>3348.0</c:v>
                </c:pt>
                <c:pt idx="8098">
                  <c:v>3349.0</c:v>
                </c:pt>
                <c:pt idx="8099">
                  <c:v>3350.0</c:v>
                </c:pt>
                <c:pt idx="8100">
                  <c:v>3350.0</c:v>
                </c:pt>
                <c:pt idx="8101">
                  <c:v>3351.0</c:v>
                </c:pt>
                <c:pt idx="8102">
                  <c:v>3352.0</c:v>
                </c:pt>
                <c:pt idx="8103">
                  <c:v>3353.0</c:v>
                </c:pt>
                <c:pt idx="8104">
                  <c:v>3353.0</c:v>
                </c:pt>
                <c:pt idx="8105">
                  <c:v>3354.0</c:v>
                </c:pt>
                <c:pt idx="8106">
                  <c:v>3354.0</c:v>
                </c:pt>
                <c:pt idx="8107">
                  <c:v>3354.0</c:v>
                </c:pt>
                <c:pt idx="8108">
                  <c:v>3354.0</c:v>
                </c:pt>
                <c:pt idx="8109">
                  <c:v>3354.0</c:v>
                </c:pt>
                <c:pt idx="8110">
                  <c:v>3354.0</c:v>
                </c:pt>
                <c:pt idx="8111">
                  <c:v>3354.0</c:v>
                </c:pt>
                <c:pt idx="8112">
                  <c:v>3354.0</c:v>
                </c:pt>
                <c:pt idx="8113">
                  <c:v>3354.0</c:v>
                </c:pt>
                <c:pt idx="8114">
                  <c:v>3354.0</c:v>
                </c:pt>
                <c:pt idx="8115">
                  <c:v>3354.0</c:v>
                </c:pt>
                <c:pt idx="8116">
                  <c:v>3354.0</c:v>
                </c:pt>
                <c:pt idx="8117">
                  <c:v>3354.0</c:v>
                </c:pt>
                <c:pt idx="8118">
                  <c:v>3354.0</c:v>
                </c:pt>
                <c:pt idx="8119">
                  <c:v>3354.0</c:v>
                </c:pt>
                <c:pt idx="8120">
                  <c:v>3354.0</c:v>
                </c:pt>
                <c:pt idx="8121">
                  <c:v>3355.0</c:v>
                </c:pt>
                <c:pt idx="8122">
                  <c:v>3356.0</c:v>
                </c:pt>
                <c:pt idx="8123">
                  <c:v>3356.0</c:v>
                </c:pt>
                <c:pt idx="8124">
                  <c:v>3357.0</c:v>
                </c:pt>
                <c:pt idx="8125">
                  <c:v>3357.0</c:v>
                </c:pt>
                <c:pt idx="8126">
                  <c:v>3357.0</c:v>
                </c:pt>
                <c:pt idx="8127">
                  <c:v>3357.0</c:v>
                </c:pt>
                <c:pt idx="8128">
                  <c:v>3357.0</c:v>
                </c:pt>
                <c:pt idx="8129">
                  <c:v>3358.0</c:v>
                </c:pt>
                <c:pt idx="8130">
                  <c:v>3358.0</c:v>
                </c:pt>
                <c:pt idx="8131">
                  <c:v>3358.0</c:v>
                </c:pt>
                <c:pt idx="8132">
                  <c:v>3359.0</c:v>
                </c:pt>
                <c:pt idx="8133">
                  <c:v>3360.0</c:v>
                </c:pt>
                <c:pt idx="8134">
                  <c:v>3361.0</c:v>
                </c:pt>
                <c:pt idx="8135">
                  <c:v>3361.0</c:v>
                </c:pt>
                <c:pt idx="8136">
                  <c:v>3361.0</c:v>
                </c:pt>
                <c:pt idx="8137">
                  <c:v>3362.0</c:v>
                </c:pt>
                <c:pt idx="8138">
                  <c:v>3362.0</c:v>
                </c:pt>
                <c:pt idx="8139">
                  <c:v>3363.0</c:v>
                </c:pt>
                <c:pt idx="8140">
                  <c:v>3364.0</c:v>
                </c:pt>
                <c:pt idx="8141">
                  <c:v>3365.0</c:v>
                </c:pt>
                <c:pt idx="8142">
                  <c:v>3366.0</c:v>
                </c:pt>
                <c:pt idx="8143">
                  <c:v>3367.0</c:v>
                </c:pt>
                <c:pt idx="8144">
                  <c:v>3368.0</c:v>
                </c:pt>
                <c:pt idx="8145">
                  <c:v>3369.0</c:v>
                </c:pt>
                <c:pt idx="8146">
                  <c:v>3369.0</c:v>
                </c:pt>
                <c:pt idx="8147">
                  <c:v>3370.0</c:v>
                </c:pt>
                <c:pt idx="8148">
                  <c:v>3370.0</c:v>
                </c:pt>
                <c:pt idx="8149">
                  <c:v>3371.0</c:v>
                </c:pt>
                <c:pt idx="8150">
                  <c:v>3371.0</c:v>
                </c:pt>
                <c:pt idx="8151">
                  <c:v>3372.0</c:v>
                </c:pt>
                <c:pt idx="8152">
                  <c:v>3372.0</c:v>
                </c:pt>
                <c:pt idx="8153">
                  <c:v>3373.0</c:v>
                </c:pt>
                <c:pt idx="8154">
                  <c:v>3373.0</c:v>
                </c:pt>
                <c:pt idx="8155">
                  <c:v>3374.0</c:v>
                </c:pt>
                <c:pt idx="8156">
                  <c:v>3375.0</c:v>
                </c:pt>
                <c:pt idx="8157">
                  <c:v>3375.0</c:v>
                </c:pt>
                <c:pt idx="8158">
                  <c:v>3375.0</c:v>
                </c:pt>
                <c:pt idx="8159">
                  <c:v>3376.0</c:v>
                </c:pt>
                <c:pt idx="8160">
                  <c:v>3377.0</c:v>
                </c:pt>
                <c:pt idx="8161">
                  <c:v>3377.0</c:v>
                </c:pt>
                <c:pt idx="8162">
                  <c:v>3377.0</c:v>
                </c:pt>
                <c:pt idx="8163">
                  <c:v>3377.0</c:v>
                </c:pt>
                <c:pt idx="8164">
                  <c:v>3377.0</c:v>
                </c:pt>
                <c:pt idx="8165">
                  <c:v>3378.0</c:v>
                </c:pt>
                <c:pt idx="8166">
                  <c:v>3379.0</c:v>
                </c:pt>
                <c:pt idx="8167">
                  <c:v>3380.0</c:v>
                </c:pt>
                <c:pt idx="8168">
                  <c:v>3381.0</c:v>
                </c:pt>
                <c:pt idx="8169">
                  <c:v>3382.0</c:v>
                </c:pt>
                <c:pt idx="8170">
                  <c:v>3383.0</c:v>
                </c:pt>
                <c:pt idx="8171">
                  <c:v>3384.0</c:v>
                </c:pt>
                <c:pt idx="8172">
                  <c:v>3385.0</c:v>
                </c:pt>
                <c:pt idx="8173">
                  <c:v>3386.0</c:v>
                </c:pt>
                <c:pt idx="8174">
                  <c:v>3387.0</c:v>
                </c:pt>
                <c:pt idx="8175">
                  <c:v>3387.0</c:v>
                </c:pt>
                <c:pt idx="8176">
                  <c:v>3387.0</c:v>
                </c:pt>
                <c:pt idx="8177">
                  <c:v>3387.0</c:v>
                </c:pt>
                <c:pt idx="8178">
                  <c:v>3388.0</c:v>
                </c:pt>
                <c:pt idx="8179">
                  <c:v>3389.0</c:v>
                </c:pt>
                <c:pt idx="8180">
                  <c:v>3390.0</c:v>
                </c:pt>
                <c:pt idx="8181">
                  <c:v>3390.0</c:v>
                </c:pt>
                <c:pt idx="8182">
                  <c:v>3390.0</c:v>
                </c:pt>
                <c:pt idx="8183">
                  <c:v>3391.0</c:v>
                </c:pt>
                <c:pt idx="8184">
                  <c:v>3391.0</c:v>
                </c:pt>
                <c:pt idx="8185">
                  <c:v>3391.0</c:v>
                </c:pt>
                <c:pt idx="8186">
                  <c:v>3391.0</c:v>
                </c:pt>
                <c:pt idx="8187">
                  <c:v>3391.0</c:v>
                </c:pt>
                <c:pt idx="8188">
                  <c:v>3391.0</c:v>
                </c:pt>
                <c:pt idx="8189">
                  <c:v>3391.0</c:v>
                </c:pt>
                <c:pt idx="8190">
                  <c:v>3391.0</c:v>
                </c:pt>
                <c:pt idx="8191">
                  <c:v>3391.0</c:v>
                </c:pt>
                <c:pt idx="8192">
                  <c:v>3392.0</c:v>
                </c:pt>
                <c:pt idx="8193">
                  <c:v>3393.0</c:v>
                </c:pt>
                <c:pt idx="8194">
                  <c:v>3393.0</c:v>
                </c:pt>
                <c:pt idx="8195">
                  <c:v>3393.0</c:v>
                </c:pt>
                <c:pt idx="8196">
                  <c:v>3393.0</c:v>
                </c:pt>
                <c:pt idx="8197">
                  <c:v>3393.0</c:v>
                </c:pt>
                <c:pt idx="8198">
                  <c:v>3394.0</c:v>
                </c:pt>
                <c:pt idx="8199">
                  <c:v>3394.0</c:v>
                </c:pt>
                <c:pt idx="8200">
                  <c:v>3394.0</c:v>
                </c:pt>
                <c:pt idx="8201">
                  <c:v>3394.0</c:v>
                </c:pt>
                <c:pt idx="8202">
                  <c:v>3394.0</c:v>
                </c:pt>
                <c:pt idx="8203">
                  <c:v>3394.0</c:v>
                </c:pt>
                <c:pt idx="8204">
                  <c:v>3394.0</c:v>
                </c:pt>
                <c:pt idx="8205">
                  <c:v>3395.0</c:v>
                </c:pt>
                <c:pt idx="8206">
                  <c:v>3396.0</c:v>
                </c:pt>
                <c:pt idx="8207">
                  <c:v>3397.0</c:v>
                </c:pt>
                <c:pt idx="8208">
                  <c:v>3398.0</c:v>
                </c:pt>
                <c:pt idx="8209">
                  <c:v>3399.0</c:v>
                </c:pt>
                <c:pt idx="8210">
                  <c:v>3399.0</c:v>
                </c:pt>
                <c:pt idx="8211">
                  <c:v>3399.0</c:v>
                </c:pt>
                <c:pt idx="8212">
                  <c:v>3400.0</c:v>
                </c:pt>
                <c:pt idx="8213">
                  <c:v>3401.0</c:v>
                </c:pt>
                <c:pt idx="8214">
                  <c:v>3402.0</c:v>
                </c:pt>
                <c:pt idx="8215">
                  <c:v>3403.0</c:v>
                </c:pt>
                <c:pt idx="8216">
                  <c:v>3404.0</c:v>
                </c:pt>
                <c:pt idx="8217">
                  <c:v>3405.0</c:v>
                </c:pt>
                <c:pt idx="8218">
                  <c:v>3406.0</c:v>
                </c:pt>
                <c:pt idx="8219">
                  <c:v>3407.0</c:v>
                </c:pt>
                <c:pt idx="8220">
                  <c:v>3407.0</c:v>
                </c:pt>
                <c:pt idx="8221">
                  <c:v>3407.0</c:v>
                </c:pt>
                <c:pt idx="8222">
                  <c:v>3407.0</c:v>
                </c:pt>
                <c:pt idx="8223">
                  <c:v>3407.0</c:v>
                </c:pt>
                <c:pt idx="8224">
                  <c:v>3407.0</c:v>
                </c:pt>
                <c:pt idx="8225">
                  <c:v>3407.0</c:v>
                </c:pt>
                <c:pt idx="8226">
                  <c:v>3407.0</c:v>
                </c:pt>
                <c:pt idx="8227">
                  <c:v>3408.0</c:v>
                </c:pt>
                <c:pt idx="8228">
                  <c:v>3408.0</c:v>
                </c:pt>
                <c:pt idx="8229">
                  <c:v>3408.0</c:v>
                </c:pt>
                <c:pt idx="8230">
                  <c:v>3408.0</c:v>
                </c:pt>
                <c:pt idx="8231">
                  <c:v>3409.0</c:v>
                </c:pt>
                <c:pt idx="8232">
                  <c:v>3409.0</c:v>
                </c:pt>
                <c:pt idx="8233">
                  <c:v>3410.0</c:v>
                </c:pt>
                <c:pt idx="8234">
                  <c:v>3410.0</c:v>
                </c:pt>
                <c:pt idx="8235">
                  <c:v>3410.0</c:v>
                </c:pt>
                <c:pt idx="8236">
                  <c:v>3411.0</c:v>
                </c:pt>
                <c:pt idx="8237">
                  <c:v>3412.0</c:v>
                </c:pt>
                <c:pt idx="8238">
                  <c:v>3412.0</c:v>
                </c:pt>
                <c:pt idx="8239">
                  <c:v>3412.0</c:v>
                </c:pt>
                <c:pt idx="8240">
                  <c:v>3413.0</c:v>
                </c:pt>
                <c:pt idx="8241">
                  <c:v>3414.0</c:v>
                </c:pt>
                <c:pt idx="8242">
                  <c:v>3414.0</c:v>
                </c:pt>
                <c:pt idx="8243">
                  <c:v>3414.0</c:v>
                </c:pt>
                <c:pt idx="8244">
                  <c:v>3414.0</c:v>
                </c:pt>
                <c:pt idx="8245">
                  <c:v>3415.0</c:v>
                </c:pt>
                <c:pt idx="8246">
                  <c:v>3416.0</c:v>
                </c:pt>
                <c:pt idx="8247">
                  <c:v>3417.0</c:v>
                </c:pt>
                <c:pt idx="8248">
                  <c:v>3418.0</c:v>
                </c:pt>
                <c:pt idx="8249">
                  <c:v>3419.0</c:v>
                </c:pt>
                <c:pt idx="8250">
                  <c:v>3419.0</c:v>
                </c:pt>
                <c:pt idx="8251">
                  <c:v>3419.0</c:v>
                </c:pt>
                <c:pt idx="8252">
                  <c:v>3419.0</c:v>
                </c:pt>
                <c:pt idx="8253">
                  <c:v>3419.0</c:v>
                </c:pt>
                <c:pt idx="8254">
                  <c:v>3420.0</c:v>
                </c:pt>
                <c:pt idx="8255">
                  <c:v>3420.0</c:v>
                </c:pt>
                <c:pt idx="8256">
                  <c:v>3420.0</c:v>
                </c:pt>
                <c:pt idx="8257">
                  <c:v>3420.0</c:v>
                </c:pt>
                <c:pt idx="8258">
                  <c:v>3420.0</c:v>
                </c:pt>
                <c:pt idx="8259">
                  <c:v>3420.0</c:v>
                </c:pt>
                <c:pt idx="8260">
                  <c:v>3420.0</c:v>
                </c:pt>
                <c:pt idx="8261">
                  <c:v>3420.0</c:v>
                </c:pt>
                <c:pt idx="8262">
                  <c:v>3420.0</c:v>
                </c:pt>
                <c:pt idx="8263">
                  <c:v>3420.0</c:v>
                </c:pt>
                <c:pt idx="8264">
                  <c:v>3420.0</c:v>
                </c:pt>
                <c:pt idx="8265">
                  <c:v>3420.0</c:v>
                </c:pt>
                <c:pt idx="8266">
                  <c:v>3420.0</c:v>
                </c:pt>
                <c:pt idx="8267">
                  <c:v>3420.0</c:v>
                </c:pt>
                <c:pt idx="8268">
                  <c:v>3420.0</c:v>
                </c:pt>
                <c:pt idx="8269">
                  <c:v>3420.0</c:v>
                </c:pt>
                <c:pt idx="8270">
                  <c:v>3420.0</c:v>
                </c:pt>
                <c:pt idx="8271">
                  <c:v>3420.0</c:v>
                </c:pt>
                <c:pt idx="8272">
                  <c:v>3420.0</c:v>
                </c:pt>
                <c:pt idx="8273">
                  <c:v>3420.0</c:v>
                </c:pt>
                <c:pt idx="8274">
                  <c:v>3420.0</c:v>
                </c:pt>
                <c:pt idx="8275">
                  <c:v>3420.0</c:v>
                </c:pt>
                <c:pt idx="8276">
                  <c:v>3420.0</c:v>
                </c:pt>
                <c:pt idx="8277">
                  <c:v>3420.0</c:v>
                </c:pt>
                <c:pt idx="8278">
                  <c:v>3420.0</c:v>
                </c:pt>
                <c:pt idx="8279">
                  <c:v>3420.0</c:v>
                </c:pt>
                <c:pt idx="8280">
                  <c:v>3420.0</c:v>
                </c:pt>
                <c:pt idx="8281">
                  <c:v>3421.0</c:v>
                </c:pt>
                <c:pt idx="8282">
                  <c:v>3422.0</c:v>
                </c:pt>
                <c:pt idx="8283">
                  <c:v>3422.0</c:v>
                </c:pt>
                <c:pt idx="8284">
                  <c:v>3422.0</c:v>
                </c:pt>
                <c:pt idx="8285">
                  <c:v>3423.0</c:v>
                </c:pt>
                <c:pt idx="8286">
                  <c:v>3424.0</c:v>
                </c:pt>
                <c:pt idx="8287">
                  <c:v>3424.0</c:v>
                </c:pt>
                <c:pt idx="8288">
                  <c:v>3424.0</c:v>
                </c:pt>
                <c:pt idx="8289">
                  <c:v>3425.0</c:v>
                </c:pt>
                <c:pt idx="8290">
                  <c:v>3426.0</c:v>
                </c:pt>
                <c:pt idx="8291">
                  <c:v>3427.0</c:v>
                </c:pt>
                <c:pt idx="8292">
                  <c:v>3427.0</c:v>
                </c:pt>
                <c:pt idx="8293">
                  <c:v>3428.0</c:v>
                </c:pt>
                <c:pt idx="8294">
                  <c:v>3429.0</c:v>
                </c:pt>
                <c:pt idx="8295">
                  <c:v>3429.0</c:v>
                </c:pt>
                <c:pt idx="8296">
                  <c:v>3430.0</c:v>
                </c:pt>
                <c:pt idx="8297">
                  <c:v>3430.0</c:v>
                </c:pt>
                <c:pt idx="8298">
                  <c:v>3430.0</c:v>
                </c:pt>
                <c:pt idx="8299">
                  <c:v>3430.0</c:v>
                </c:pt>
                <c:pt idx="8300">
                  <c:v>3430.0</c:v>
                </c:pt>
                <c:pt idx="8301">
                  <c:v>3430.0</c:v>
                </c:pt>
                <c:pt idx="8302">
                  <c:v>3431.0</c:v>
                </c:pt>
                <c:pt idx="8303">
                  <c:v>3431.0</c:v>
                </c:pt>
                <c:pt idx="8304">
                  <c:v>3431.0</c:v>
                </c:pt>
                <c:pt idx="8305">
                  <c:v>3431.0</c:v>
                </c:pt>
                <c:pt idx="8306">
                  <c:v>3431.0</c:v>
                </c:pt>
                <c:pt idx="8307">
                  <c:v>3431.0</c:v>
                </c:pt>
                <c:pt idx="8308">
                  <c:v>3431.0</c:v>
                </c:pt>
                <c:pt idx="8309">
                  <c:v>3431.0</c:v>
                </c:pt>
                <c:pt idx="8310">
                  <c:v>3431.0</c:v>
                </c:pt>
                <c:pt idx="8311">
                  <c:v>3431.0</c:v>
                </c:pt>
                <c:pt idx="8312">
                  <c:v>3431.0</c:v>
                </c:pt>
                <c:pt idx="8313">
                  <c:v>3431.0</c:v>
                </c:pt>
                <c:pt idx="8314">
                  <c:v>3431.0</c:v>
                </c:pt>
                <c:pt idx="8315">
                  <c:v>3431.0</c:v>
                </c:pt>
                <c:pt idx="8316">
                  <c:v>3431.0</c:v>
                </c:pt>
                <c:pt idx="8317">
                  <c:v>3431.0</c:v>
                </c:pt>
                <c:pt idx="8318">
                  <c:v>3431.0</c:v>
                </c:pt>
                <c:pt idx="8319">
                  <c:v>3431.0</c:v>
                </c:pt>
                <c:pt idx="8320">
                  <c:v>3432.0</c:v>
                </c:pt>
                <c:pt idx="8321">
                  <c:v>3432.0</c:v>
                </c:pt>
                <c:pt idx="8322">
                  <c:v>3432.0</c:v>
                </c:pt>
                <c:pt idx="8323">
                  <c:v>3432.0</c:v>
                </c:pt>
                <c:pt idx="8324">
                  <c:v>3432.0</c:v>
                </c:pt>
                <c:pt idx="8325">
                  <c:v>3433.0</c:v>
                </c:pt>
                <c:pt idx="8326">
                  <c:v>3434.0</c:v>
                </c:pt>
                <c:pt idx="8327">
                  <c:v>3434.0</c:v>
                </c:pt>
                <c:pt idx="8328">
                  <c:v>3435.0</c:v>
                </c:pt>
                <c:pt idx="8329">
                  <c:v>3435.0</c:v>
                </c:pt>
                <c:pt idx="8330">
                  <c:v>3435.0</c:v>
                </c:pt>
                <c:pt idx="8331">
                  <c:v>3435.0</c:v>
                </c:pt>
                <c:pt idx="8332">
                  <c:v>3435.0</c:v>
                </c:pt>
                <c:pt idx="8333">
                  <c:v>3435.0</c:v>
                </c:pt>
                <c:pt idx="8334">
                  <c:v>3435.0</c:v>
                </c:pt>
                <c:pt idx="8335">
                  <c:v>3435.0</c:v>
                </c:pt>
                <c:pt idx="8336">
                  <c:v>3435.0</c:v>
                </c:pt>
                <c:pt idx="8337">
                  <c:v>3435.0</c:v>
                </c:pt>
                <c:pt idx="8338">
                  <c:v>3435.0</c:v>
                </c:pt>
                <c:pt idx="8339">
                  <c:v>3435.0</c:v>
                </c:pt>
                <c:pt idx="8340">
                  <c:v>3435.0</c:v>
                </c:pt>
                <c:pt idx="8341">
                  <c:v>3435.0</c:v>
                </c:pt>
                <c:pt idx="8342">
                  <c:v>3435.0</c:v>
                </c:pt>
                <c:pt idx="8343">
                  <c:v>3435.0</c:v>
                </c:pt>
                <c:pt idx="8344">
                  <c:v>3435.0</c:v>
                </c:pt>
                <c:pt idx="8345">
                  <c:v>3435.0</c:v>
                </c:pt>
                <c:pt idx="8346">
                  <c:v>3435.0</c:v>
                </c:pt>
                <c:pt idx="8347">
                  <c:v>3435.0</c:v>
                </c:pt>
                <c:pt idx="8348">
                  <c:v>3435.0</c:v>
                </c:pt>
                <c:pt idx="8349">
                  <c:v>3435.0</c:v>
                </c:pt>
                <c:pt idx="8350">
                  <c:v>3435.0</c:v>
                </c:pt>
                <c:pt idx="8351">
                  <c:v>3435.0</c:v>
                </c:pt>
                <c:pt idx="8352">
                  <c:v>3435.0</c:v>
                </c:pt>
                <c:pt idx="8353">
                  <c:v>3435.0</c:v>
                </c:pt>
                <c:pt idx="8354">
                  <c:v>3435.0</c:v>
                </c:pt>
                <c:pt idx="8355">
                  <c:v>3435.0</c:v>
                </c:pt>
                <c:pt idx="8356">
                  <c:v>3435.0</c:v>
                </c:pt>
                <c:pt idx="8357">
                  <c:v>3435.0</c:v>
                </c:pt>
                <c:pt idx="8358">
                  <c:v>3435.0</c:v>
                </c:pt>
                <c:pt idx="8359">
                  <c:v>3435.0</c:v>
                </c:pt>
                <c:pt idx="8360">
                  <c:v>3435.0</c:v>
                </c:pt>
                <c:pt idx="8361">
                  <c:v>3435.0</c:v>
                </c:pt>
                <c:pt idx="8362">
                  <c:v>3435.0</c:v>
                </c:pt>
                <c:pt idx="8363">
                  <c:v>3435.0</c:v>
                </c:pt>
                <c:pt idx="8364">
                  <c:v>3435.0</c:v>
                </c:pt>
                <c:pt idx="8365">
                  <c:v>3435.0</c:v>
                </c:pt>
                <c:pt idx="8366">
                  <c:v>3435.0</c:v>
                </c:pt>
                <c:pt idx="8367">
                  <c:v>3435.0</c:v>
                </c:pt>
                <c:pt idx="8368">
                  <c:v>3435.0</c:v>
                </c:pt>
                <c:pt idx="8369">
                  <c:v>3435.0</c:v>
                </c:pt>
                <c:pt idx="8370">
                  <c:v>3435.0</c:v>
                </c:pt>
                <c:pt idx="8371">
                  <c:v>3435.0</c:v>
                </c:pt>
                <c:pt idx="8372">
                  <c:v>3435.0</c:v>
                </c:pt>
                <c:pt idx="8373">
                  <c:v>3435.0</c:v>
                </c:pt>
                <c:pt idx="8374">
                  <c:v>3436.0</c:v>
                </c:pt>
                <c:pt idx="8375">
                  <c:v>3437.0</c:v>
                </c:pt>
                <c:pt idx="8376">
                  <c:v>3438.0</c:v>
                </c:pt>
                <c:pt idx="8377">
                  <c:v>3438.0</c:v>
                </c:pt>
                <c:pt idx="8378">
                  <c:v>3438.0</c:v>
                </c:pt>
                <c:pt idx="8379">
                  <c:v>3439.0</c:v>
                </c:pt>
                <c:pt idx="8380">
                  <c:v>3439.0</c:v>
                </c:pt>
                <c:pt idx="8381">
                  <c:v>3440.0</c:v>
                </c:pt>
                <c:pt idx="8382">
                  <c:v>3441.0</c:v>
                </c:pt>
                <c:pt idx="8383">
                  <c:v>3442.0</c:v>
                </c:pt>
                <c:pt idx="8384">
                  <c:v>3443.0</c:v>
                </c:pt>
                <c:pt idx="8385">
                  <c:v>3443.0</c:v>
                </c:pt>
                <c:pt idx="8386">
                  <c:v>3443.0</c:v>
                </c:pt>
                <c:pt idx="8387">
                  <c:v>3443.0</c:v>
                </c:pt>
                <c:pt idx="8388">
                  <c:v>3444.0</c:v>
                </c:pt>
                <c:pt idx="8389">
                  <c:v>3445.0</c:v>
                </c:pt>
                <c:pt idx="8390">
                  <c:v>3445.0</c:v>
                </c:pt>
                <c:pt idx="8391">
                  <c:v>3446.0</c:v>
                </c:pt>
                <c:pt idx="8392">
                  <c:v>3447.0</c:v>
                </c:pt>
                <c:pt idx="8393">
                  <c:v>3447.0</c:v>
                </c:pt>
                <c:pt idx="8394">
                  <c:v>3448.0</c:v>
                </c:pt>
                <c:pt idx="8395">
                  <c:v>3449.0</c:v>
                </c:pt>
                <c:pt idx="8396">
                  <c:v>3450.0</c:v>
                </c:pt>
                <c:pt idx="8397">
                  <c:v>3451.0</c:v>
                </c:pt>
                <c:pt idx="8398">
                  <c:v>3451.0</c:v>
                </c:pt>
                <c:pt idx="8399">
                  <c:v>3452.0</c:v>
                </c:pt>
                <c:pt idx="8400">
                  <c:v>3453.0</c:v>
                </c:pt>
                <c:pt idx="8401">
                  <c:v>3454.0</c:v>
                </c:pt>
                <c:pt idx="8402">
                  <c:v>3455.0</c:v>
                </c:pt>
                <c:pt idx="8403">
                  <c:v>3456.0</c:v>
                </c:pt>
                <c:pt idx="8404">
                  <c:v>3457.0</c:v>
                </c:pt>
                <c:pt idx="8405">
                  <c:v>3458.0</c:v>
                </c:pt>
                <c:pt idx="8406">
                  <c:v>3459.0</c:v>
                </c:pt>
                <c:pt idx="8407">
                  <c:v>3460.0</c:v>
                </c:pt>
                <c:pt idx="8408">
                  <c:v>3461.0</c:v>
                </c:pt>
                <c:pt idx="8409">
                  <c:v>3462.0</c:v>
                </c:pt>
                <c:pt idx="8410">
                  <c:v>3463.0</c:v>
                </c:pt>
                <c:pt idx="8411">
                  <c:v>3464.0</c:v>
                </c:pt>
                <c:pt idx="8412">
                  <c:v>3465.0</c:v>
                </c:pt>
                <c:pt idx="8413">
                  <c:v>3466.0</c:v>
                </c:pt>
                <c:pt idx="8414">
                  <c:v>3467.0</c:v>
                </c:pt>
                <c:pt idx="8415">
                  <c:v>3468.0</c:v>
                </c:pt>
                <c:pt idx="8416">
                  <c:v>3469.0</c:v>
                </c:pt>
                <c:pt idx="8417">
                  <c:v>3470.0</c:v>
                </c:pt>
                <c:pt idx="8418">
                  <c:v>3471.0</c:v>
                </c:pt>
                <c:pt idx="8419">
                  <c:v>3472.0</c:v>
                </c:pt>
                <c:pt idx="8420">
                  <c:v>3473.0</c:v>
                </c:pt>
                <c:pt idx="8421">
                  <c:v>3474.0</c:v>
                </c:pt>
                <c:pt idx="8422">
                  <c:v>3475.0</c:v>
                </c:pt>
                <c:pt idx="8423">
                  <c:v>3476.0</c:v>
                </c:pt>
                <c:pt idx="8424">
                  <c:v>3477.0</c:v>
                </c:pt>
                <c:pt idx="8425">
                  <c:v>3477.0</c:v>
                </c:pt>
                <c:pt idx="8426">
                  <c:v>3477.0</c:v>
                </c:pt>
                <c:pt idx="8427">
                  <c:v>3478.0</c:v>
                </c:pt>
                <c:pt idx="8428">
                  <c:v>3479.0</c:v>
                </c:pt>
                <c:pt idx="8429">
                  <c:v>3480.0</c:v>
                </c:pt>
                <c:pt idx="8430">
                  <c:v>3481.0</c:v>
                </c:pt>
                <c:pt idx="8431">
                  <c:v>3482.0</c:v>
                </c:pt>
                <c:pt idx="8432">
                  <c:v>3483.0</c:v>
                </c:pt>
                <c:pt idx="8433">
                  <c:v>3484.0</c:v>
                </c:pt>
                <c:pt idx="8434">
                  <c:v>3485.0</c:v>
                </c:pt>
                <c:pt idx="8435">
                  <c:v>3486.0</c:v>
                </c:pt>
                <c:pt idx="8436">
                  <c:v>3486.0</c:v>
                </c:pt>
                <c:pt idx="8437">
                  <c:v>3487.0</c:v>
                </c:pt>
                <c:pt idx="8438">
                  <c:v>3488.0</c:v>
                </c:pt>
                <c:pt idx="8439">
                  <c:v>3489.0</c:v>
                </c:pt>
                <c:pt idx="8440">
                  <c:v>3489.0</c:v>
                </c:pt>
                <c:pt idx="8441">
                  <c:v>3489.0</c:v>
                </c:pt>
                <c:pt idx="8442">
                  <c:v>3489.0</c:v>
                </c:pt>
                <c:pt idx="8443">
                  <c:v>3489.0</c:v>
                </c:pt>
                <c:pt idx="8444">
                  <c:v>3489.0</c:v>
                </c:pt>
                <c:pt idx="8445">
                  <c:v>3489.0</c:v>
                </c:pt>
                <c:pt idx="8446">
                  <c:v>3490.0</c:v>
                </c:pt>
                <c:pt idx="8447">
                  <c:v>3491.0</c:v>
                </c:pt>
                <c:pt idx="8448">
                  <c:v>3492.0</c:v>
                </c:pt>
                <c:pt idx="8449">
                  <c:v>3492.0</c:v>
                </c:pt>
                <c:pt idx="8450">
                  <c:v>3493.0</c:v>
                </c:pt>
                <c:pt idx="8451">
                  <c:v>3494.0</c:v>
                </c:pt>
                <c:pt idx="8452">
                  <c:v>3495.0</c:v>
                </c:pt>
                <c:pt idx="8453">
                  <c:v>3495.0</c:v>
                </c:pt>
                <c:pt idx="8454">
                  <c:v>3496.0</c:v>
                </c:pt>
                <c:pt idx="8455">
                  <c:v>3497.0</c:v>
                </c:pt>
                <c:pt idx="8456">
                  <c:v>3497.0</c:v>
                </c:pt>
                <c:pt idx="8457">
                  <c:v>3497.0</c:v>
                </c:pt>
                <c:pt idx="8458">
                  <c:v>3498.0</c:v>
                </c:pt>
                <c:pt idx="8459">
                  <c:v>3498.0</c:v>
                </c:pt>
                <c:pt idx="8460">
                  <c:v>3499.0</c:v>
                </c:pt>
                <c:pt idx="8461">
                  <c:v>3499.0</c:v>
                </c:pt>
                <c:pt idx="8462">
                  <c:v>3500.0</c:v>
                </c:pt>
                <c:pt idx="8463">
                  <c:v>3500.0</c:v>
                </c:pt>
                <c:pt idx="8464">
                  <c:v>3501.0</c:v>
                </c:pt>
                <c:pt idx="8465">
                  <c:v>3501.0</c:v>
                </c:pt>
                <c:pt idx="8466">
                  <c:v>3501.0</c:v>
                </c:pt>
                <c:pt idx="8467">
                  <c:v>3501.0</c:v>
                </c:pt>
                <c:pt idx="8468">
                  <c:v>3502.0</c:v>
                </c:pt>
                <c:pt idx="8469">
                  <c:v>3503.0</c:v>
                </c:pt>
                <c:pt idx="8470">
                  <c:v>3503.0</c:v>
                </c:pt>
                <c:pt idx="8471">
                  <c:v>3503.0</c:v>
                </c:pt>
                <c:pt idx="8472">
                  <c:v>3504.0</c:v>
                </c:pt>
                <c:pt idx="8473">
                  <c:v>3504.0</c:v>
                </c:pt>
                <c:pt idx="8474">
                  <c:v>3504.0</c:v>
                </c:pt>
                <c:pt idx="8475">
                  <c:v>3504.0</c:v>
                </c:pt>
                <c:pt idx="8476">
                  <c:v>3505.0</c:v>
                </c:pt>
                <c:pt idx="8477">
                  <c:v>3505.0</c:v>
                </c:pt>
                <c:pt idx="8478">
                  <c:v>3506.0</c:v>
                </c:pt>
                <c:pt idx="8479">
                  <c:v>3506.0</c:v>
                </c:pt>
                <c:pt idx="8480">
                  <c:v>3506.0</c:v>
                </c:pt>
                <c:pt idx="8481">
                  <c:v>3506.0</c:v>
                </c:pt>
                <c:pt idx="8482">
                  <c:v>3506.0</c:v>
                </c:pt>
                <c:pt idx="8483">
                  <c:v>3506.0</c:v>
                </c:pt>
                <c:pt idx="8484">
                  <c:v>3507.0</c:v>
                </c:pt>
                <c:pt idx="8485">
                  <c:v>3508.0</c:v>
                </c:pt>
                <c:pt idx="8486">
                  <c:v>3509.0</c:v>
                </c:pt>
                <c:pt idx="8487">
                  <c:v>3509.0</c:v>
                </c:pt>
                <c:pt idx="8488">
                  <c:v>3510.0</c:v>
                </c:pt>
                <c:pt idx="8489">
                  <c:v>3511.0</c:v>
                </c:pt>
                <c:pt idx="8490">
                  <c:v>3512.0</c:v>
                </c:pt>
                <c:pt idx="8491">
                  <c:v>3512.0</c:v>
                </c:pt>
                <c:pt idx="8492">
                  <c:v>3512.0</c:v>
                </c:pt>
                <c:pt idx="8493">
                  <c:v>3512.0</c:v>
                </c:pt>
                <c:pt idx="8494">
                  <c:v>3512.0</c:v>
                </c:pt>
                <c:pt idx="8495">
                  <c:v>3512.0</c:v>
                </c:pt>
                <c:pt idx="8496">
                  <c:v>3513.0</c:v>
                </c:pt>
                <c:pt idx="8497">
                  <c:v>3514.0</c:v>
                </c:pt>
                <c:pt idx="8498">
                  <c:v>3515.0</c:v>
                </c:pt>
                <c:pt idx="8499">
                  <c:v>3516.0</c:v>
                </c:pt>
                <c:pt idx="8500">
                  <c:v>3516.0</c:v>
                </c:pt>
                <c:pt idx="8501">
                  <c:v>3516.0</c:v>
                </c:pt>
                <c:pt idx="8502">
                  <c:v>3517.0</c:v>
                </c:pt>
                <c:pt idx="8503">
                  <c:v>3517.0</c:v>
                </c:pt>
                <c:pt idx="8504">
                  <c:v>3518.0</c:v>
                </c:pt>
                <c:pt idx="8505">
                  <c:v>3518.0</c:v>
                </c:pt>
                <c:pt idx="8506">
                  <c:v>3518.0</c:v>
                </c:pt>
                <c:pt idx="8507">
                  <c:v>3519.0</c:v>
                </c:pt>
                <c:pt idx="8508">
                  <c:v>3519.0</c:v>
                </c:pt>
                <c:pt idx="8509">
                  <c:v>3519.0</c:v>
                </c:pt>
                <c:pt idx="8510">
                  <c:v>3520.0</c:v>
                </c:pt>
                <c:pt idx="8511">
                  <c:v>3521.0</c:v>
                </c:pt>
                <c:pt idx="8512">
                  <c:v>3522.0</c:v>
                </c:pt>
                <c:pt idx="8513">
                  <c:v>3522.0</c:v>
                </c:pt>
                <c:pt idx="8514">
                  <c:v>3523.0</c:v>
                </c:pt>
                <c:pt idx="8515">
                  <c:v>3523.0</c:v>
                </c:pt>
                <c:pt idx="8516">
                  <c:v>3523.0</c:v>
                </c:pt>
                <c:pt idx="8517">
                  <c:v>3523.0</c:v>
                </c:pt>
                <c:pt idx="8518">
                  <c:v>3524.0</c:v>
                </c:pt>
                <c:pt idx="8519">
                  <c:v>3524.0</c:v>
                </c:pt>
                <c:pt idx="8520">
                  <c:v>3524.0</c:v>
                </c:pt>
                <c:pt idx="8521">
                  <c:v>3524.0</c:v>
                </c:pt>
                <c:pt idx="8522">
                  <c:v>3524.0</c:v>
                </c:pt>
                <c:pt idx="8523">
                  <c:v>3525.0</c:v>
                </c:pt>
                <c:pt idx="8524">
                  <c:v>3525.0</c:v>
                </c:pt>
                <c:pt idx="8525">
                  <c:v>3526.0</c:v>
                </c:pt>
                <c:pt idx="8526">
                  <c:v>3527.0</c:v>
                </c:pt>
                <c:pt idx="8527">
                  <c:v>3527.0</c:v>
                </c:pt>
                <c:pt idx="8528">
                  <c:v>3528.0</c:v>
                </c:pt>
                <c:pt idx="8529">
                  <c:v>3528.0</c:v>
                </c:pt>
                <c:pt idx="8530">
                  <c:v>3529.0</c:v>
                </c:pt>
                <c:pt idx="8531">
                  <c:v>3530.0</c:v>
                </c:pt>
                <c:pt idx="8532">
                  <c:v>3530.0</c:v>
                </c:pt>
                <c:pt idx="8533">
                  <c:v>3530.0</c:v>
                </c:pt>
                <c:pt idx="8534">
                  <c:v>3530.0</c:v>
                </c:pt>
                <c:pt idx="8535">
                  <c:v>3531.0</c:v>
                </c:pt>
                <c:pt idx="8536">
                  <c:v>3531.0</c:v>
                </c:pt>
                <c:pt idx="8537">
                  <c:v>3531.0</c:v>
                </c:pt>
                <c:pt idx="8538">
                  <c:v>3531.0</c:v>
                </c:pt>
                <c:pt idx="8539">
                  <c:v>3531.0</c:v>
                </c:pt>
                <c:pt idx="8540">
                  <c:v>3531.0</c:v>
                </c:pt>
                <c:pt idx="8541">
                  <c:v>3532.0</c:v>
                </c:pt>
                <c:pt idx="8542">
                  <c:v>3532.0</c:v>
                </c:pt>
                <c:pt idx="8543">
                  <c:v>3532.0</c:v>
                </c:pt>
                <c:pt idx="8544">
                  <c:v>3532.0</c:v>
                </c:pt>
                <c:pt idx="8545">
                  <c:v>3532.0</c:v>
                </c:pt>
                <c:pt idx="8546">
                  <c:v>3532.0</c:v>
                </c:pt>
                <c:pt idx="8547">
                  <c:v>3533.0</c:v>
                </c:pt>
                <c:pt idx="8548">
                  <c:v>3534.0</c:v>
                </c:pt>
                <c:pt idx="8549">
                  <c:v>3534.0</c:v>
                </c:pt>
                <c:pt idx="8550">
                  <c:v>3534.0</c:v>
                </c:pt>
                <c:pt idx="8551">
                  <c:v>3534.0</c:v>
                </c:pt>
                <c:pt idx="8552">
                  <c:v>3534.0</c:v>
                </c:pt>
                <c:pt idx="8553">
                  <c:v>3534.0</c:v>
                </c:pt>
                <c:pt idx="8554">
                  <c:v>3534.0</c:v>
                </c:pt>
                <c:pt idx="8555">
                  <c:v>3534.0</c:v>
                </c:pt>
                <c:pt idx="8556">
                  <c:v>3534.0</c:v>
                </c:pt>
                <c:pt idx="8557">
                  <c:v>3534.0</c:v>
                </c:pt>
                <c:pt idx="8558">
                  <c:v>3534.0</c:v>
                </c:pt>
                <c:pt idx="8559">
                  <c:v>3534.0</c:v>
                </c:pt>
                <c:pt idx="8560">
                  <c:v>3534.0</c:v>
                </c:pt>
                <c:pt idx="8561">
                  <c:v>3534.0</c:v>
                </c:pt>
                <c:pt idx="8562">
                  <c:v>3535.0</c:v>
                </c:pt>
                <c:pt idx="8563">
                  <c:v>3535.0</c:v>
                </c:pt>
                <c:pt idx="8564">
                  <c:v>3535.0</c:v>
                </c:pt>
                <c:pt idx="8565">
                  <c:v>3535.0</c:v>
                </c:pt>
                <c:pt idx="8566">
                  <c:v>3535.0</c:v>
                </c:pt>
                <c:pt idx="8567">
                  <c:v>3535.0</c:v>
                </c:pt>
                <c:pt idx="8568">
                  <c:v>3535.0</c:v>
                </c:pt>
                <c:pt idx="8569">
                  <c:v>3535.0</c:v>
                </c:pt>
                <c:pt idx="8570">
                  <c:v>3535.0</c:v>
                </c:pt>
                <c:pt idx="8571">
                  <c:v>3535.0</c:v>
                </c:pt>
                <c:pt idx="8572">
                  <c:v>3536.0</c:v>
                </c:pt>
                <c:pt idx="8573">
                  <c:v>3536.0</c:v>
                </c:pt>
                <c:pt idx="8574">
                  <c:v>3536.0</c:v>
                </c:pt>
                <c:pt idx="8575">
                  <c:v>3536.0</c:v>
                </c:pt>
                <c:pt idx="8576">
                  <c:v>3537.0</c:v>
                </c:pt>
                <c:pt idx="8577">
                  <c:v>3538.0</c:v>
                </c:pt>
                <c:pt idx="8578">
                  <c:v>3538.0</c:v>
                </c:pt>
                <c:pt idx="8579">
                  <c:v>3539.0</c:v>
                </c:pt>
                <c:pt idx="8580">
                  <c:v>3539.0</c:v>
                </c:pt>
                <c:pt idx="8581">
                  <c:v>3539.0</c:v>
                </c:pt>
                <c:pt idx="8582">
                  <c:v>3540.0</c:v>
                </c:pt>
                <c:pt idx="8583">
                  <c:v>3540.0</c:v>
                </c:pt>
                <c:pt idx="8584">
                  <c:v>3540.0</c:v>
                </c:pt>
                <c:pt idx="8585">
                  <c:v>3540.0</c:v>
                </c:pt>
                <c:pt idx="8586">
                  <c:v>3540.0</c:v>
                </c:pt>
                <c:pt idx="8587">
                  <c:v>3541.0</c:v>
                </c:pt>
                <c:pt idx="8588">
                  <c:v>3541.0</c:v>
                </c:pt>
                <c:pt idx="8589">
                  <c:v>3541.0</c:v>
                </c:pt>
                <c:pt idx="8590">
                  <c:v>3541.0</c:v>
                </c:pt>
                <c:pt idx="8591">
                  <c:v>3541.0</c:v>
                </c:pt>
                <c:pt idx="8592">
                  <c:v>3541.0</c:v>
                </c:pt>
                <c:pt idx="8593">
                  <c:v>3542.0</c:v>
                </c:pt>
                <c:pt idx="8594">
                  <c:v>3542.0</c:v>
                </c:pt>
                <c:pt idx="8595">
                  <c:v>3542.0</c:v>
                </c:pt>
                <c:pt idx="8596">
                  <c:v>3542.0</c:v>
                </c:pt>
                <c:pt idx="8597">
                  <c:v>3543.0</c:v>
                </c:pt>
                <c:pt idx="8598">
                  <c:v>3544.0</c:v>
                </c:pt>
                <c:pt idx="8599">
                  <c:v>3544.0</c:v>
                </c:pt>
                <c:pt idx="8600">
                  <c:v>3544.0</c:v>
                </c:pt>
                <c:pt idx="8601">
                  <c:v>3545.0</c:v>
                </c:pt>
                <c:pt idx="8602">
                  <c:v>3545.0</c:v>
                </c:pt>
                <c:pt idx="8603">
                  <c:v>3545.0</c:v>
                </c:pt>
                <c:pt idx="8604">
                  <c:v>3545.0</c:v>
                </c:pt>
                <c:pt idx="8605">
                  <c:v>3545.0</c:v>
                </c:pt>
                <c:pt idx="8606">
                  <c:v>3545.0</c:v>
                </c:pt>
                <c:pt idx="8607">
                  <c:v>3545.0</c:v>
                </c:pt>
                <c:pt idx="8608">
                  <c:v>3545.0</c:v>
                </c:pt>
                <c:pt idx="8609">
                  <c:v>3545.0</c:v>
                </c:pt>
                <c:pt idx="8610">
                  <c:v>3545.0</c:v>
                </c:pt>
                <c:pt idx="8611">
                  <c:v>3545.0</c:v>
                </c:pt>
                <c:pt idx="8612">
                  <c:v>3545.0</c:v>
                </c:pt>
                <c:pt idx="8613">
                  <c:v>3546.0</c:v>
                </c:pt>
                <c:pt idx="8614">
                  <c:v>3546.0</c:v>
                </c:pt>
                <c:pt idx="8615">
                  <c:v>3546.0</c:v>
                </c:pt>
                <c:pt idx="8616">
                  <c:v>3546.0</c:v>
                </c:pt>
                <c:pt idx="8617">
                  <c:v>3546.0</c:v>
                </c:pt>
                <c:pt idx="8618">
                  <c:v>3547.0</c:v>
                </c:pt>
                <c:pt idx="8619">
                  <c:v>3547.0</c:v>
                </c:pt>
                <c:pt idx="8620">
                  <c:v>3547.0</c:v>
                </c:pt>
                <c:pt idx="8621">
                  <c:v>3547.0</c:v>
                </c:pt>
                <c:pt idx="8622">
                  <c:v>3547.0</c:v>
                </c:pt>
                <c:pt idx="8623">
                  <c:v>3547.0</c:v>
                </c:pt>
                <c:pt idx="8624">
                  <c:v>3547.0</c:v>
                </c:pt>
                <c:pt idx="8625">
                  <c:v>3548.0</c:v>
                </c:pt>
                <c:pt idx="8626">
                  <c:v>3548.0</c:v>
                </c:pt>
                <c:pt idx="8627">
                  <c:v>3548.0</c:v>
                </c:pt>
                <c:pt idx="8628">
                  <c:v>3548.0</c:v>
                </c:pt>
                <c:pt idx="8629">
                  <c:v>3548.0</c:v>
                </c:pt>
                <c:pt idx="8630">
                  <c:v>3549.0</c:v>
                </c:pt>
                <c:pt idx="8631">
                  <c:v>3549.0</c:v>
                </c:pt>
                <c:pt idx="8632">
                  <c:v>3549.0</c:v>
                </c:pt>
                <c:pt idx="8633">
                  <c:v>3549.0</c:v>
                </c:pt>
                <c:pt idx="8634">
                  <c:v>3550.0</c:v>
                </c:pt>
                <c:pt idx="8635">
                  <c:v>3550.0</c:v>
                </c:pt>
                <c:pt idx="8636">
                  <c:v>3550.0</c:v>
                </c:pt>
                <c:pt idx="8637">
                  <c:v>3550.0</c:v>
                </c:pt>
                <c:pt idx="8638">
                  <c:v>3550.0</c:v>
                </c:pt>
                <c:pt idx="8639">
                  <c:v>3550.0</c:v>
                </c:pt>
                <c:pt idx="8640">
                  <c:v>3550.0</c:v>
                </c:pt>
                <c:pt idx="8641">
                  <c:v>3551.0</c:v>
                </c:pt>
                <c:pt idx="8642">
                  <c:v>3552.0</c:v>
                </c:pt>
                <c:pt idx="8643">
                  <c:v>3552.0</c:v>
                </c:pt>
                <c:pt idx="8644">
                  <c:v>3553.0</c:v>
                </c:pt>
                <c:pt idx="8645">
                  <c:v>3554.0</c:v>
                </c:pt>
                <c:pt idx="8646">
                  <c:v>3554.0</c:v>
                </c:pt>
                <c:pt idx="8647">
                  <c:v>3555.0</c:v>
                </c:pt>
                <c:pt idx="8648">
                  <c:v>3555.0</c:v>
                </c:pt>
                <c:pt idx="8649">
                  <c:v>3555.0</c:v>
                </c:pt>
                <c:pt idx="8650">
                  <c:v>3556.0</c:v>
                </c:pt>
                <c:pt idx="8651">
                  <c:v>3557.0</c:v>
                </c:pt>
                <c:pt idx="8652">
                  <c:v>3558.0</c:v>
                </c:pt>
                <c:pt idx="8653">
                  <c:v>3558.0</c:v>
                </c:pt>
                <c:pt idx="8654">
                  <c:v>3558.0</c:v>
                </c:pt>
                <c:pt idx="8655">
                  <c:v>3558.0</c:v>
                </c:pt>
                <c:pt idx="8656">
                  <c:v>3559.0</c:v>
                </c:pt>
                <c:pt idx="8657">
                  <c:v>3560.0</c:v>
                </c:pt>
                <c:pt idx="8658">
                  <c:v>3560.0</c:v>
                </c:pt>
                <c:pt idx="8659">
                  <c:v>3561.0</c:v>
                </c:pt>
                <c:pt idx="8660">
                  <c:v>3561.0</c:v>
                </c:pt>
                <c:pt idx="8661">
                  <c:v>3562.0</c:v>
                </c:pt>
                <c:pt idx="8662">
                  <c:v>3562.0</c:v>
                </c:pt>
                <c:pt idx="8663">
                  <c:v>3563.0</c:v>
                </c:pt>
                <c:pt idx="8664">
                  <c:v>3564.0</c:v>
                </c:pt>
                <c:pt idx="8665">
                  <c:v>3565.0</c:v>
                </c:pt>
                <c:pt idx="8666">
                  <c:v>3566.0</c:v>
                </c:pt>
                <c:pt idx="8667">
                  <c:v>3567.0</c:v>
                </c:pt>
                <c:pt idx="8668">
                  <c:v>3567.0</c:v>
                </c:pt>
                <c:pt idx="8669">
                  <c:v>3568.0</c:v>
                </c:pt>
                <c:pt idx="8670">
                  <c:v>3569.0</c:v>
                </c:pt>
                <c:pt idx="8671">
                  <c:v>3570.0</c:v>
                </c:pt>
                <c:pt idx="8672">
                  <c:v>3571.0</c:v>
                </c:pt>
                <c:pt idx="8673">
                  <c:v>3572.0</c:v>
                </c:pt>
                <c:pt idx="8674">
                  <c:v>3573.0</c:v>
                </c:pt>
                <c:pt idx="8675">
                  <c:v>3574.0</c:v>
                </c:pt>
                <c:pt idx="8676">
                  <c:v>3575.0</c:v>
                </c:pt>
                <c:pt idx="8677">
                  <c:v>3576.0</c:v>
                </c:pt>
                <c:pt idx="8678">
                  <c:v>3576.0</c:v>
                </c:pt>
                <c:pt idx="8679">
                  <c:v>3577.0</c:v>
                </c:pt>
                <c:pt idx="8680">
                  <c:v>3578.0</c:v>
                </c:pt>
                <c:pt idx="8681">
                  <c:v>3579.0</c:v>
                </c:pt>
                <c:pt idx="8682">
                  <c:v>3579.0</c:v>
                </c:pt>
                <c:pt idx="8683">
                  <c:v>3579.0</c:v>
                </c:pt>
                <c:pt idx="8684">
                  <c:v>3579.0</c:v>
                </c:pt>
                <c:pt idx="8685">
                  <c:v>3579.0</c:v>
                </c:pt>
                <c:pt idx="8686">
                  <c:v>3579.0</c:v>
                </c:pt>
                <c:pt idx="8687">
                  <c:v>3579.0</c:v>
                </c:pt>
                <c:pt idx="8688">
                  <c:v>3580.0</c:v>
                </c:pt>
                <c:pt idx="8689">
                  <c:v>3581.0</c:v>
                </c:pt>
                <c:pt idx="8690">
                  <c:v>3582.0</c:v>
                </c:pt>
                <c:pt idx="8691">
                  <c:v>3582.0</c:v>
                </c:pt>
                <c:pt idx="8692">
                  <c:v>3583.0</c:v>
                </c:pt>
                <c:pt idx="8693">
                  <c:v>3584.0</c:v>
                </c:pt>
                <c:pt idx="8694">
                  <c:v>3584.0</c:v>
                </c:pt>
                <c:pt idx="8695">
                  <c:v>3584.0</c:v>
                </c:pt>
                <c:pt idx="8696">
                  <c:v>3585.0</c:v>
                </c:pt>
                <c:pt idx="8697">
                  <c:v>3586.0</c:v>
                </c:pt>
                <c:pt idx="8698">
                  <c:v>3586.0</c:v>
                </c:pt>
                <c:pt idx="8699">
                  <c:v>3586.0</c:v>
                </c:pt>
                <c:pt idx="8700">
                  <c:v>3586.0</c:v>
                </c:pt>
                <c:pt idx="8701">
                  <c:v>3586.0</c:v>
                </c:pt>
                <c:pt idx="8702">
                  <c:v>3586.0</c:v>
                </c:pt>
                <c:pt idx="8703">
                  <c:v>3586.0</c:v>
                </c:pt>
                <c:pt idx="8704">
                  <c:v>3587.0</c:v>
                </c:pt>
                <c:pt idx="8705">
                  <c:v>3587.0</c:v>
                </c:pt>
                <c:pt idx="8706">
                  <c:v>3587.0</c:v>
                </c:pt>
                <c:pt idx="8707">
                  <c:v>3587.0</c:v>
                </c:pt>
                <c:pt idx="8708">
                  <c:v>3587.0</c:v>
                </c:pt>
                <c:pt idx="8709">
                  <c:v>3587.0</c:v>
                </c:pt>
                <c:pt idx="8710">
                  <c:v>3587.0</c:v>
                </c:pt>
                <c:pt idx="8711">
                  <c:v>3587.0</c:v>
                </c:pt>
                <c:pt idx="8712">
                  <c:v>3587.0</c:v>
                </c:pt>
                <c:pt idx="8713">
                  <c:v>3587.0</c:v>
                </c:pt>
                <c:pt idx="8714">
                  <c:v>3587.0</c:v>
                </c:pt>
                <c:pt idx="8715">
                  <c:v>3587.0</c:v>
                </c:pt>
                <c:pt idx="8716">
                  <c:v>3587.0</c:v>
                </c:pt>
                <c:pt idx="8717">
                  <c:v>3587.0</c:v>
                </c:pt>
                <c:pt idx="8718">
                  <c:v>3587.0</c:v>
                </c:pt>
                <c:pt idx="8719">
                  <c:v>3588.0</c:v>
                </c:pt>
                <c:pt idx="8720">
                  <c:v>3589.0</c:v>
                </c:pt>
                <c:pt idx="8721">
                  <c:v>3589.0</c:v>
                </c:pt>
                <c:pt idx="8722">
                  <c:v>3589.0</c:v>
                </c:pt>
                <c:pt idx="8723">
                  <c:v>3589.0</c:v>
                </c:pt>
                <c:pt idx="8724">
                  <c:v>3589.0</c:v>
                </c:pt>
                <c:pt idx="8725">
                  <c:v>3589.0</c:v>
                </c:pt>
                <c:pt idx="8726">
                  <c:v>3589.0</c:v>
                </c:pt>
                <c:pt idx="8727">
                  <c:v>3589.0</c:v>
                </c:pt>
                <c:pt idx="8728">
                  <c:v>3589.0</c:v>
                </c:pt>
                <c:pt idx="8729">
                  <c:v>3589.0</c:v>
                </c:pt>
                <c:pt idx="8730">
                  <c:v>3589.0</c:v>
                </c:pt>
                <c:pt idx="8731">
                  <c:v>3590.0</c:v>
                </c:pt>
                <c:pt idx="8732">
                  <c:v>3591.0</c:v>
                </c:pt>
                <c:pt idx="8733">
                  <c:v>3592.0</c:v>
                </c:pt>
                <c:pt idx="8734">
                  <c:v>3592.0</c:v>
                </c:pt>
                <c:pt idx="8735">
                  <c:v>3592.0</c:v>
                </c:pt>
                <c:pt idx="8736">
                  <c:v>3592.0</c:v>
                </c:pt>
                <c:pt idx="8737">
                  <c:v>3592.0</c:v>
                </c:pt>
                <c:pt idx="8738">
                  <c:v>3592.0</c:v>
                </c:pt>
                <c:pt idx="8739">
                  <c:v>3593.0</c:v>
                </c:pt>
                <c:pt idx="8740">
                  <c:v>3594.0</c:v>
                </c:pt>
                <c:pt idx="8741">
                  <c:v>3595.0</c:v>
                </c:pt>
                <c:pt idx="8742">
                  <c:v>3596.0</c:v>
                </c:pt>
                <c:pt idx="8743">
                  <c:v>3596.0</c:v>
                </c:pt>
                <c:pt idx="8744">
                  <c:v>3596.0</c:v>
                </c:pt>
                <c:pt idx="8745">
                  <c:v>3597.0</c:v>
                </c:pt>
                <c:pt idx="8746">
                  <c:v>3598.0</c:v>
                </c:pt>
                <c:pt idx="8747">
                  <c:v>3599.0</c:v>
                </c:pt>
                <c:pt idx="8748">
                  <c:v>3600.0</c:v>
                </c:pt>
                <c:pt idx="8749">
                  <c:v>3601.0</c:v>
                </c:pt>
                <c:pt idx="8750">
                  <c:v>3602.0</c:v>
                </c:pt>
                <c:pt idx="8751">
                  <c:v>3603.0</c:v>
                </c:pt>
                <c:pt idx="8752">
                  <c:v>3604.0</c:v>
                </c:pt>
                <c:pt idx="8753">
                  <c:v>3605.0</c:v>
                </c:pt>
                <c:pt idx="8754">
                  <c:v>3606.0</c:v>
                </c:pt>
                <c:pt idx="8755">
                  <c:v>3607.0</c:v>
                </c:pt>
                <c:pt idx="8756">
                  <c:v>3608.0</c:v>
                </c:pt>
                <c:pt idx="8757">
                  <c:v>3609.0</c:v>
                </c:pt>
                <c:pt idx="8758">
                  <c:v>3610.0</c:v>
                </c:pt>
                <c:pt idx="8759">
                  <c:v>3611.0</c:v>
                </c:pt>
                <c:pt idx="8760">
                  <c:v>3612.0</c:v>
                </c:pt>
                <c:pt idx="8761">
                  <c:v>3613.0</c:v>
                </c:pt>
                <c:pt idx="8762">
                  <c:v>3614.0</c:v>
                </c:pt>
                <c:pt idx="8763">
                  <c:v>3615.0</c:v>
                </c:pt>
                <c:pt idx="8764">
                  <c:v>3616.0</c:v>
                </c:pt>
                <c:pt idx="8765">
                  <c:v>3617.0</c:v>
                </c:pt>
                <c:pt idx="8766">
                  <c:v>3618.0</c:v>
                </c:pt>
                <c:pt idx="8767">
                  <c:v>3619.0</c:v>
                </c:pt>
                <c:pt idx="8768">
                  <c:v>3620.0</c:v>
                </c:pt>
                <c:pt idx="8769">
                  <c:v>3620.0</c:v>
                </c:pt>
                <c:pt idx="8770">
                  <c:v>3620.0</c:v>
                </c:pt>
                <c:pt idx="8771">
                  <c:v>3620.0</c:v>
                </c:pt>
                <c:pt idx="8772">
                  <c:v>3621.0</c:v>
                </c:pt>
                <c:pt idx="8773">
                  <c:v>3622.0</c:v>
                </c:pt>
                <c:pt idx="8774">
                  <c:v>3623.0</c:v>
                </c:pt>
                <c:pt idx="8775">
                  <c:v>3624.0</c:v>
                </c:pt>
                <c:pt idx="8776">
                  <c:v>3625.0</c:v>
                </c:pt>
                <c:pt idx="8777">
                  <c:v>3626.0</c:v>
                </c:pt>
                <c:pt idx="8778">
                  <c:v>3627.0</c:v>
                </c:pt>
                <c:pt idx="8779">
                  <c:v>3628.0</c:v>
                </c:pt>
                <c:pt idx="8780">
                  <c:v>3629.0</c:v>
                </c:pt>
                <c:pt idx="8781">
                  <c:v>3630.0</c:v>
                </c:pt>
                <c:pt idx="8782">
                  <c:v>3631.0</c:v>
                </c:pt>
                <c:pt idx="8783">
                  <c:v>3632.0</c:v>
                </c:pt>
                <c:pt idx="8784">
                  <c:v>3633.0</c:v>
                </c:pt>
                <c:pt idx="8785">
                  <c:v>3634.0</c:v>
                </c:pt>
                <c:pt idx="8786">
                  <c:v>3635.0</c:v>
                </c:pt>
                <c:pt idx="8787">
                  <c:v>3636.0</c:v>
                </c:pt>
                <c:pt idx="8788">
                  <c:v>3637.0</c:v>
                </c:pt>
                <c:pt idx="8789">
                  <c:v>3638.0</c:v>
                </c:pt>
                <c:pt idx="8790">
                  <c:v>3639.0</c:v>
                </c:pt>
                <c:pt idx="8791">
                  <c:v>3639.0</c:v>
                </c:pt>
                <c:pt idx="8792">
                  <c:v>3639.0</c:v>
                </c:pt>
                <c:pt idx="8793">
                  <c:v>3640.0</c:v>
                </c:pt>
                <c:pt idx="8794">
                  <c:v>3641.0</c:v>
                </c:pt>
                <c:pt idx="8795">
                  <c:v>3642.0</c:v>
                </c:pt>
                <c:pt idx="8796">
                  <c:v>3643.0</c:v>
                </c:pt>
                <c:pt idx="8797">
                  <c:v>3643.0</c:v>
                </c:pt>
                <c:pt idx="8798">
                  <c:v>3644.0</c:v>
                </c:pt>
                <c:pt idx="8799">
                  <c:v>3645.0</c:v>
                </c:pt>
                <c:pt idx="8800">
                  <c:v>3645.0</c:v>
                </c:pt>
                <c:pt idx="8801">
                  <c:v>3646.0</c:v>
                </c:pt>
                <c:pt idx="8802">
                  <c:v>3647.0</c:v>
                </c:pt>
                <c:pt idx="8803">
                  <c:v>3648.0</c:v>
                </c:pt>
                <c:pt idx="8804">
                  <c:v>3649.0</c:v>
                </c:pt>
                <c:pt idx="8805">
                  <c:v>3649.0</c:v>
                </c:pt>
                <c:pt idx="8806">
                  <c:v>3649.0</c:v>
                </c:pt>
                <c:pt idx="8807">
                  <c:v>3650.0</c:v>
                </c:pt>
                <c:pt idx="8808">
                  <c:v>3650.0</c:v>
                </c:pt>
                <c:pt idx="8809">
                  <c:v>3650.0</c:v>
                </c:pt>
                <c:pt idx="8810">
                  <c:v>3650.0</c:v>
                </c:pt>
                <c:pt idx="8811">
                  <c:v>3651.0</c:v>
                </c:pt>
                <c:pt idx="8812">
                  <c:v>3652.0</c:v>
                </c:pt>
                <c:pt idx="8813">
                  <c:v>3653.0</c:v>
                </c:pt>
                <c:pt idx="8814">
                  <c:v>3654.0</c:v>
                </c:pt>
                <c:pt idx="8815">
                  <c:v>3654.0</c:v>
                </c:pt>
                <c:pt idx="8816">
                  <c:v>3655.0</c:v>
                </c:pt>
                <c:pt idx="8817">
                  <c:v>3656.0</c:v>
                </c:pt>
                <c:pt idx="8818">
                  <c:v>3657.0</c:v>
                </c:pt>
                <c:pt idx="8819">
                  <c:v>3658.0</c:v>
                </c:pt>
                <c:pt idx="8820">
                  <c:v>3659.0</c:v>
                </c:pt>
                <c:pt idx="8821">
                  <c:v>3660.0</c:v>
                </c:pt>
                <c:pt idx="8822">
                  <c:v>3661.0</c:v>
                </c:pt>
                <c:pt idx="8823">
                  <c:v>3662.0</c:v>
                </c:pt>
                <c:pt idx="8824">
                  <c:v>3663.0</c:v>
                </c:pt>
                <c:pt idx="8825">
                  <c:v>3664.0</c:v>
                </c:pt>
                <c:pt idx="8826">
                  <c:v>3665.0</c:v>
                </c:pt>
                <c:pt idx="8827">
                  <c:v>3666.0</c:v>
                </c:pt>
                <c:pt idx="8828">
                  <c:v>3667.0</c:v>
                </c:pt>
                <c:pt idx="8829">
                  <c:v>3668.0</c:v>
                </c:pt>
                <c:pt idx="8830">
                  <c:v>3669.0</c:v>
                </c:pt>
                <c:pt idx="8831">
                  <c:v>3670.0</c:v>
                </c:pt>
                <c:pt idx="8832">
                  <c:v>3671.0</c:v>
                </c:pt>
                <c:pt idx="8833">
                  <c:v>3671.0</c:v>
                </c:pt>
                <c:pt idx="8834">
                  <c:v>3671.0</c:v>
                </c:pt>
                <c:pt idx="8835">
                  <c:v>3671.0</c:v>
                </c:pt>
                <c:pt idx="8836">
                  <c:v>3672.0</c:v>
                </c:pt>
                <c:pt idx="8837">
                  <c:v>3672.0</c:v>
                </c:pt>
                <c:pt idx="8838">
                  <c:v>3673.0</c:v>
                </c:pt>
                <c:pt idx="8839">
                  <c:v>3673.0</c:v>
                </c:pt>
                <c:pt idx="8840">
                  <c:v>3673.0</c:v>
                </c:pt>
                <c:pt idx="8841">
                  <c:v>3673.0</c:v>
                </c:pt>
                <c:pt idx="8842">
                  <c:v>3673.0</c:v>
                </c:pt>
                <c:pt idx="8843">
                  <c:v>3673.0</c:v>
                </c:pt>
                <c:pt idx="8844">
                  <c:v>3673.0</c:v>
                </c:pt>
                <c:pt idx="8845">
                  <c:v>3674.0</c:v>
                </c:pt>
                <c:pt idx="8846">
                  <c:v>3674.0</c:v>
                </c:pt>
                <c:pt idx="8847">
                  <c:v>3674.0</c:v>
                </c:pt>
                <c:pt idx="8848">
                  <c:v>3675.0</c:v>
                </c:pt>
                <c:pt idx="8849">
                  <c:v>3676.0</c:v>
                </c:pt>
                <c:pt idx="8850">
                  <c:v>3677.0</c:v>
                </c:pt>
                <c:pt idx="8851">
                  <c:v>3678.0</c:v>
                </c:pt>
                <c:pt idx="8852">
                  <c:v>3679.0</c:v>
                </c:pt>
                <c:pt idx="8853">
                  <c:v>3680.0</c:v>
                </c:pt>
                <c:pt idx="8854">
                  <c:v>3681.0</c:v>
                </c:pt>
                <c:pt idx="8855">
                  <c:v>3682.0</c:v>
                </c:pt>
                <c:pt idx="8856">
                  <c:v>3682.0</c:v>
                </c:pt>
                <c:pt idx="8857">
                  <c:v>3682.0</c:v>
                </c:pt>
                <c:pt idx="8858">
                  <c:v>3682.0</c:v>
                </c:pt>
                <c:pt idx="8859">
                  <c:v>3682.0</c:v>
                </c:pt>
                <c:pt idx="8860">
                  <c:v>3683.0</c:v>
                </c:pt>
                <c:pt idx="8861">
                  <c:v>3683.0</c:v>
                </c:pt>
                <c:pt idx="8862">
                  <c:v>3683.0</c:v>
                </c:pt>
                <c:pt idx="8863">
                  <c:v>3683.0</c:v>
                </c:pt>
                <c:pt idx="8864">
                  <c:v>3684.0</c:v>
                </c:pt>
                <c:pt idx="8865">
                  <c:v>3685.0</c:v>
                </c:pt>
                <c:pt idx="8866">
                  <c:v>3685.0</c:v>
                </c:pt>
                <c:pt idx="8867">
                  <c:v>3685.0</c:v>
                </c:pt>
                <c:pt idx="8868">
                  <c:v>3685.0</c:v>
                </c:pt>
                <c:pt idx="8869">
                  <c:v>3685.0</c:v>
                </c:pt>
                <c:pt idx="8870">
                  <c:v>3685.0</c:v>
                </c:pt>
                <c:pt idx="8871">
                  <c:v>3685.0</c:v>
                </c:pt>
                <c:pt idx="8872">
                  <c:v>3685.0</c:v>
                </c:pt>
                <c:pt idx="8873">
                  <c:v>3685.0</c:v>
                </c:pt>
                <c:pt idx="8874">
                  <c:v>3685.0</c:v>
                </c:pt>
                <c:pt idx="8875">
                  <c:v>3685.0</c:v>
                </c:pt>
                <c:pt idx="8876">
                  <c:v>3685.0</c:v>
                </c:pt>
                <c:pt idx="8877">
                  <c:v>3686.0</c:v>
                </c:pt>
                <c:pt idx="8878">
                  <c:v>3687.0</c:v>
                </c:pt>
                <c:pt idx="8879">
                  <c:v>3687.0</c:v>
                </c:pt>
                <c:pt idx="8880">
                  <c:v>3687.0</c:v>
                </c:pt>
                <c:pt idx="8881">
                  <c:v>3688.0</c:v>
                </c:pt>
                <c:pt idx="8882">
                  <c:v>3688.0</c:v>
                </c:pt>
                <c:pt idx="8883">
                  <c:v>3688.0</c:v>
                </c:pt>
                <c:pt idx="8884">
                  <c:v>3688.0</c:v>
                </c:pt>
                <c:pt idx="8885">
                  <c:v>3688.0</c:v>
                </c:pt>
                <c:pt idx="8886">
                  <c:v>3689.0</c:v>
                </c:pt>
                <c:pt idx="8887">
                  <c:v>3689.0</c:v>
                </c:pt>
                <c:pt idx="8888">
                  <c:v>3689.0</c:v>
                </c:pt>
                <c:pt idx="8889">
                  <c:v>3689.0</c:v>
                </c:pt>
                <c:pt idx="8890">
                  <c:v>3689.0</c:v>
                </c:pt>
                <c:pt idx="8891">
                  <c:v>3689.0</c:v>
                </c:pt>
                <c:pt idx="8892">
                  <c:v>3689.0</c:v>
                </c:pt>
                <c:pt idx="8893">
                  <c:v>3689.0</c:v>
                </c:pt>
                <c:pt idx="8894">
                  <c:v>3689.0</c:v>
                </c:pt>
                <c:pt idx="8895">
                  <c:v>3689.0</c:v>
                </c:pt>
                <c:pt idx="8896">
                  <c:v>3689.0</c:v>
                </c:pt>
                <c:pt idx="8897">
                  <c:v>3689.0</c:v>
                </c:pt>
                <c:pt idx="8898">
                  <c:v>3689.0</c:v>
                </c:pt>
                <c:pt idx="8899">
                  <c:v>3689.0</c:v>
                </c:pt>
                <c:pt idx="8900">
                  <c:v>3689.0</c:v>
                </c:pt>
                <c:pt idx="8901">
                  <c:v>3689.0</c:v>
                </c:pt>
                <c:pt idx="8902">
                  <c:v>3689.0</c:v>
                </c:pt>
                <c:pt idx="8903">
                  <c:v>3689.0</c:v>
                </c:pt>
                <c:pt idx="8904">
                  <c:v>3689.0</c:v>
                </c:pt>
                <c:pt idx="8905">
                  <c:v>3689.0</c:v>
                </c:pt>
                <c:pt idx="8906">
                  <c:v>3689.0</c:v>
                </c:pt>
                <c:pt idx="8907">
                  <c:v>3689.0</c:v>
                </c:pt>
                <c:pt idx="8908">
                  <c:v>3690.0</c:v>
                </c:pt>
                <c:pt idx="8909">
                  <c:v>3691.0</c:v>
                </c:pt>
                <c:pt idx="8910">
                  <c:v>3691.0</c:v>
                </c:pt>
                <c:pt idx="8911">
                  <c:v>3691.0</c:v>
                </c:pt>
                <c:pt idx="8912">
                  <c:v>3691.0</c:v>
                </c:pt>
                <c:pt idx="8913">
                  <c:v>3691.0</c:v>
                </c:pt>
                <c:pt idx="8914">
                  <c:v>3691.0</c:v>
                </c:pt>
                <c:pt idx="8915">
                  <c:v>3691.0</c:v>
                </c:pt>
                <c:pt idx="8916">
                  <c:v>3691.0</c:v>
                </c:pt>
                <c:pt idx="8917">
                  <c:v>3691.0</c:v>
                </c:pt>
                <c:pt idx="8918">
                  <c:v>3692.0</c:v>
                </c:pt>
                <c:pt idx="8919">
                  <c:v>3693.0</c:v>
                </c:pt>
                <c:pt idx="8920">
                  <c:v>3693.0</c:v>
                </c:pt>
                <c:pt idx="8921">
                  <c:v>3693.0</c:v>
                </c:pt>
                <c:pt idx="8922">
                  <c:v>3693.0</c:v>
                </c:pt>
                <c:pt idx="8923">
                  <c:v>3693.0</c:v>
                </c:pt>
                <c:pt idx="8924">
                  <c:v>3693.0</c:v>
                </c:pt>
                <c:pt idx="8925">
                  <c:v>3693.0</c:v>
                </c:pt>
                <c:pt idx="8926">
                  <c:v>3694.0</c:v>
                </c:pt>
                <c:pt idx="8927">
                  <c:v>3694.0</c:v>
                </c:pt>
                <c:pt idx="8928">
                  <c:v>3694.0</c:v>
                </c:pt>
                <c:pt idx="8929">
                  <c:v>3694.0</c:v>
                </c:pt>
                <c:pt idx="8930">
                  <c:v>3694.0</c:v>
                </c:pt>
                <c:pt idx="8931">
                  <c:v>3694.0</c:v>
                </c:pt>
                <c:pt idx="8932">
                  <c:v>3694.0</c:v>
                </c:pt>
                <c:pt idx="8933">
                  <c:v>3695.0</c:v>
                </c:pt>
                <c:pt idx="8934">
                  <c:v>3695.0</c:v>
                </c:pt>
                <c:pt idx="8935">
                  <c:v>3695.0</c:v>
                </c:pt>
                <c:pt idx="8936">
                  <c:v>3696.0</c:v>
                </c:pt>
                <c:pt idx="8937">
                  <c:v>3696.0</c:v>
                </c:pt>
                <c:pt idx="8938">
                  <c:v>3696.0</c:v>
                </c:pt>
                <c:pt idx="8939">
                  <c:v>3696.0</c:v>
                </c:pt>
                <c:pt idx="8940">
                  <c:v>3696.0</c:v>
                </c:pt>
                <c:pt idx="8941">
                  <c:v>3696.0</c:v>
                </c:pt>
                <c:pt idx="8942">
                  <c:v>3696.0</c:v>
                </c:pt>
                <c:pt idx="8943">
                  <c:v>3696.0</c:v>
                </c:pt>
                <c:pt idx="8944">
                  <c:v>3697.0</c:v>
                </c:pt>
                <c:pt idx="8945">
                  <c:v>3697.0</c:v>
                </c:pt>
                <c:pt idx="8946">
                  <c:v>3697.0</c:v>
                </c:pt>
                <c:pt idx="8947">
                  <c:v>3698.0</c:v>
                </c:pt>
                <c:pt idx="8948">
                  <c:v>3698.0</c:v>
                </c:pt>
                <c:pt idx="8949">
                  <c:v>3698.0</c:v>
                </c:pt>
                <c:pt idx="8950">
                  <c:v>3699.0</c:v>
                </c:pt>
                <c:pt idx="8951">
                  <c:v>3700.0</c:v>
                </c:pt>
                <c:pt idx="8952">
                  <c:v>3700.0</c:v>
                </c:pt>
                <c:pt idx="8953">
                  <c:v>3700.0</c:v>
                </c:pt>
                <c:pt idx="8954">
                  <c:v>3700.0</c:v>
                </c:pt>
                <c:pt idx="8955">
                  <c:v>3700.0</c:v>
                </c:pt>
                <c:pt idx="8956">
                  <c:v>3700.0</c:v>
                </c:pt>
                <c:pt idx="8957">
                  <c:v>3701.0</c:v>
                </c:pt>
                <c:pt idx="8958">
                  <c:v>3701.0</c:v>
                </c:pt>
                <c:pt idx="8959">
                  <c:v>3701.0</c:v>
                </c:pt>
                <c:pt idx="8960">
                  <c:v>3702.0</c:v>
                </c:pt>
                <c:pt idx="8961">
                  <c:v>3702.0</c:v>
                </c:pt>
                <c:pt idx="8962">
                  <c:v>3702.0</c:v>
                </c:pt>
                <c:pt idx="8963">
                  <c:v>3702.0</c:v>
                </c:pt>
                <c:pt idx="8964">
                  <c:v>3702.0</c:v>
                </c:pt>
                <c:pt idx="8965">
                  <c:v>3702.0</c:v>
                </c:pt>
                <c:pt idx="8966">
                  <c:v>3702.0</c:v>
                </c:pt>
                <c:pt idx="8967">
                  <c:v>3702.0</c:v>
                </c:pt>
                <c:pt idx="8968">
                  <c:v>3703.0</c:v>
                </c:pt>
                <c:pt idx="8969">
                  <c:v>3704.0</c:v>
                </c:pt>
                <c:pt idx="8970">
                  <c:v>3705.0</c:v>
                </c:pt>
                <c:pt idx="8971">
                  <c:v>3706.0</c:v>
                </c:pt>
                <c:pt idx="8972">
                  <c:v>3707.0</c:v>
                </c:pt>
                <c:pt idx="8973">
                  <c:v>3708.0</c:v>
                </c:pt>
                <c:pt idx="8974">
                  <c:v>3709.0</c:v>
                </c:pt>
                <c:pt idx="8975">
                  <c:v>3710.0</c:v>
                </c:pt>
                <c:pt idx="8976">
                  <c:v>3711.0</c:v>
                </c:pt>
                <c:pt idx="8977">
                  <c:v>3712.0</c:v>
                </c:pt>
                <c:pt idx="8978">
                  <c:v>3713.0</c:v>
                </c:pt>
                <c:pt idx="8979">
                  <c:v>3714.0</c:v>
                </c:pt>
                <c:pt idx="8980">
                  <c:v>3715.0</c:v>
                </c:pt>
                <c:pt idx="8981">
                  <c:v>3716.0</c:v>
                </c:pt>
                <c:pt idx="8982">
                  <c:v>3716.0</c:v>
                </c:pt>
                <c:pt idx="8983">
                  <c:v>3716.0</c:v>
                </c:pt>
                <c:pt idx="8984">
                  <c:v>3717.0</c:v>
                </c:pt>
                <c:pt idx="8985">
                  <c:v>3718.0</c:v>
                </c:pt>
                <c:pt idx="8986">
                  <c:v>3719.0</c:v>
                </c:pt>
                <c:pt idx="8987">
                  <c:v>3720.0</c:v>
                </c:pt>
                <c:pt idx="8988">
                  <c:v>3721.0</c:v>
                </c:pt>
                <c:pt idx="8989">
                  <c:v>3721.0</c:v>
                </c:pt>
                <c:pt idx="8990">
                  <c:v>3721.0</c:v>
                </c:pt>
                <c:pt idx="8991">
                  <c:v>3722.0</c:v>
                </c:pt>
                <c:pt idx="8992">
                  <c:v>3723.0</c:v>
                </c:pt>
                <c:pt idx="8993">
                  <c:v>3724.0</c:v>
                </c:pt>
                <c:pt idx="8994">
                  <c:v>3725.0</c:v>
                </c:pt>
                <c:pt idx="8995">
                  <c:v>3726.0</c:v>
                </c:pt>
                <c:pt idx="8996">
                  <c:v>3727.0</c:v>
                </c:pt>
                <c:pt idx="8997">
                  <c:v>3728.0</c:v>
                </c:pt>
                <c:pt idx="8998">
                  <c:v>3729.0</c:v>
                </c:pt>
                <c:pt idx="8999">
                  <c:v>3729.0</c:v>
                </c:pt>
                <c:pt idx="9000">
                  <c:v>3730.0</c:v>
                </c:pt>
                <c:pt idx="9001">
                  <c:v>3731.0</c:v>
                </c:pt>
                <c:pt idx="9002">
                  <c:v>3732.0</c:v>
                </c:pt>
                <c:pt idx="9003">
                  <c:v>3733.0</c:v>
                </c:pt>
                <c:pt idx="9004">
                  <c:v>3733.0</c:v>
                </c:pt>
                <c:pt idx="9005">
                  <c:v>3734.0</c:v>
                </c:pt>
                <c:pt idx="9006">
                  <c:v>3735.0</c:v>
                </c:pt>
                <c:pt idx="9007">
                  <c:v>3736.0</c:v>
                </c:pt>
                <c:pt idx="9008">
                  <c:v>3737.0</c:v>
                </c:pt>
                <c:pt idx="9009">
                  <c:v>3738.0</c:v>
                </c:pt>
                <c:pt idx="9010">
                  <c:v>3739.0</c:v>
                </c:pt>
                <c:pt idx="9011">
                  <c:v>3739.0</c:v>
                </c:pt>
                <c:pt idx="9012">
                  <c:v>3739.0</c:v>
                </c:pt>
                <c:pt idx="9013">
                  <c:v>3740.0</c:v>
                </c:pt>
                <c:pt idx="9014">
                  <c:v>3741.0</c:v>
                </c:pt>
                <c:pt idx="9015">
                  <c:v>3742.0</c:v>
                </c:pt>
                <c:pt idx="9016">
                  <c:v>3743.0</c:v>
                </c:pt>
                <c:pt idx="9017">
                  <c:v>3744.0</c:v>
                </c:pt>
                <c:pt idx="9018">
                  <c:v>3744.0</c:v>
                </c:pt>
                <c:pt idx="9019">
                  <c:v>3744.0</c:v>
                </c:pt>
                <c:pt idx="9020">
                  <c:v>3745.0</c:v>
                </c:pt>
                <c:pt idx="9021">
                  <c:v>3746.0</c:v>
                </c:pt>
                <c:pt idx="9022">
                  <c:v>3746.0</c:v>
                </c:pt>
                <c:pt idx="9023">
                  <c:v>3746.0</c:v>
                </c:pt>
                <c:pt idx="9024">
                  <c:v>3747.0</c:v>
                </c:pt>
                <c:pt idx="9025">
                  <c:v>3748.0</c:v>
                </c:pt>
                <c:pt idx="9026">
                  <c:v>3749.0</c:v>
                </c:pt>
                <c:pt idx="9027">
                  <c:v>3750.0</c:v>
                </c:pt>
                <c:pt idx="9028">
                  <c:v>3751.0</c:v>
                </c:pt>
                <c:pt idx="9029">
                  <c:v>3752.0</c:v>
                </c:pt>
                <c:pt idx="9030">
                  <c:v>3753.0</c:v>
                </c:pt>
                <c:pt idx="9031">
                  <c:v>3754.0</c:v>
                </c:pt>
                <c:pt idx="9032">
                  <c:v>3754.0</c:v>
                </c:pt>
                <c:pt idx="9033">
                  <c:v>3754.0</c:v>
                </c:pt>
                <c:pt idx="9034">
                  <c:v>3755.0</c:v>
                </c:pt>
                <c:pt idx="9035">
                  <c:v>3755.0</c:v>
                </c:pt>
                <c:pt idx="9036">
                  <c:v>3755.0</c:v>
                </c:pt>
                <c:pt idx="9037">
                  <c:v>3756.0</c:v>
                </c:pt>
                <c:pt idx="9038">
                  <c:v>3757.0</c:v>
                </c:pt>
                <c:pt idx="9039">
                  <c:v>3758.0</c:v>
                </c:pt>
                <c:pt idx="9040">
                  <c:v>3758.0</c:v>
                </c:pt>
                <c:pt idx="9041">
                  <c:v>3758.0</c:v>
                </c:pt>
                <c:pt idx="9042">
                  <c:v>3758.0</c:v>
                </c:pt>
                <c:pt idx="9043">
                  <c:v>3758.0</c:v>
                </c:pt>
                <c:pt idx="9044">
                  <c:v>3759.0</c:v>
                </c:pt>
                <c:pt idx="9045">
                  <c:v>3759.0</c:v>
                </c:pt>
                <c:pt idx="9046">
                  <c:v>3759.0</c:v>
                </c:pt>
                <c:pt idx="9047">
                  <c:v>3759.0</c:v>
                </c:pt>
                <c:pt idx="9048">
                  <c:v>3759.0</c:v>
                </c:pt>
                <c:pt idx="9049">
                  <c:v>3759.0</c:v>
                </c:pt>
                <c:pt idx="9050">
                  <c:v>3759.0</c:v>
                </c:pt>
                <c:pt idx="9051">
                  <c:v>3759.0</c:v>
                </c:pt>
                <c:pt idx="9052">
                  <c:v>3760.0</c:v>
                </c:pt>
                <c:pt idx="9053">
                  <c:v>3760.0</c:v>
                </c:pt>
                <c:pt idx="9054">
                  <c:v>3760.0</c:v>
                </c:pt>
                <c:pt idx="9055">
                  <c:v>3760.0</c:v>
                </c:pt>
                <c:pt idx="9056">
                  <c:v>3760.0</c:v>
                </c:pt>
                <c:pt idx="9057">
                  <c:v>3760.0</c:v>
                </c:pt>
                <c:pt idx="9058">
                  <c:v>3760.0</c:v>
                </c:pt>
                <c:pt idx="9059">
                  <c:v>3760.0</c:v>
                </c:pt>
                <c:pt idx="9060">
                  <c:v>3760.0</c:v>
                </c:pt>
                <c:pt idx="9061">
                  <c:v>3760.0</c:v>
                </c:pt>
                <c:pt idx="9062">
                  <c:v>3760.0</c:v>
                </c:pt>
                <c:pt idx="9063">
                  <c:v>3760.0</c:v>
                </c:pt>
                <c:pt idx="9064">
                  <c:v>3760.0</c:v>
                </c:pt>
                <c:pt idx="9065">
                  <c:v>3760.0</c:v>
                </c:pt>
                <c:pt idx="9066">
                  <c:v>3760.0</c:v>
                </c:pt>
                <c:pt idx="9067">
                  <c:v>3760.0</c:v>
                </c:pt>
                <c:pt idx="9068">
                  <c:v>3760.0</c:v>
                </c:pt>
                <c:pt idx="9069">
                  <c:v>3760.0</c:v>
                </c:pt>
                <c:pt idx="9070">
                  <c:v>3761.0</c:v>
                </c:pt>
                <c:pt idx="9071">
                  <c:v>3762.0</c:v>
                </c:pt>
                <c:pt idx="9072">
                  <c:v>3762.0</c:v>
                </c:pt>
                <c:pt idx="9073">
                  <c:v>3762.0</c:v>
                </c:pt>
                <c:pt idx="9074">
                  <c:v>3763.0</c:v>
                </c:pt>
                <c:pt idx="9075">
                  <c:v>3763.0</c:v>
                </c:pt>
                <c:pt idx="9076">
                  <c:v>3763.0</c:v>
                </c:pt>
                <c:pt idx="9077">
                  <c:v>3763.0</c:v>
                </c:pt>
                <c:pt idx="9078">
                  <c:v>3763.0</c:v>
                </c:pt>
                <c:pt idx="9079">
                  <c:v>3763.0</c:v>
                </c:pt>
                <c:pt idx="9080">
                  <c:v>3763.0</c:v>
                </c:pt>
                <c:pt idx="9081">
                  <c:v>3764.0</c:v>
                </c:pt>
                <c:pt idx="9082">
                  <c:v>3764.0</c:v>
                </c:pt>
                <c:pt idx="9083">
                  <c:v>3764.0</c:v>
                </c:pt>
                <c:pt idx="9084">
                  <c:v>3764.0</c:v>
                </c:pt>
                <c:pt idx="9085">
                  <c:v>3764.0</c:v>
                </c:pt>
                <c:pt idx="9086">
                  <c:v>3764.0</c:v>
                </c:pt>
                <c:pt idx="9087">
                  <c:v>3764.0</c:v>
                </c:pt>
                <c:pt idx="9088">
                  <c:v>3764.0</c:v>
                </c:pt>
                <c:pt idx="9089">
                  <c:v>3764.0</c:v>
                </c:pt>
                <c:pt idx="9090">
                  <c:v>3764.0</c:v>
                </c:pt>
                <c:pt idx="9091">
                  <c:v>3765.0</c:v>
                </c:pt>
                <c:pt idx="9092">
                  <c:v>3765.0</c:v>
                </c:pt>
                <c:pt idx="9093">
                  <c:v>3766.0</c:v>
                </c:pt>
                <c:pt idx="9094">
                  <c:v>3767.0</c:v>
                </c:pt>
                <c:pt idx="9095">
                  <c:v>3767.0</c:v>
                </c:pt>
                <c:pt idx="9096">
                  <c:v>3767.0</c:v>
                </c:pt>
                <c:pt idx="9097">
                  <c:v>3767.0</c:v>
                </c:pt>
                <c:pt idx="9098">
                  <c:v>3768.0</c:v>
                </c:pt>
                <c:pt idx="9099">
                  <c:v>3768.0</c:v>
                </c:pt>
                <c:pt idx="9100">
                  <c:v>3768.0</c:v>
                </c:pt>
                <c:pt idx="9101">
                  <c:v>3768.0</c:v>
                </c:pt>
                <c:pt idx="9102">
                  <c:v>3768.0</c:v>
                </c:pt>
                <c:pt idx="9103">
                  <c:v>3768.0</c:v>
                </c:pt>
                <c:pt idx="9104">
                  <c:v>3768.0</c:v>
                </c:pt>
                <c:pt idx="9105">
                  <c:v>3768.0</c:v>
                </c:pt>
                <c:pt idx="9106">
                  <c:v>3768.0</c:v>
                </c:pt>
                <c:pt idx="9107">
                  <c:v>3768.0</c:v>
                </c:pt>
                <c:pt idx="9108">
                  <c:v>3768.0</c:v>
                </c:pt>
                <c:pt idx="9109">
                  <c:v>3769.0</c:v>
                </c:pt>
                <c:pt idx="9110">
                  <c:v>3770.0</c:v>
                </c:pt>
                <c:pt idx="9111">
                  <c:v>3770.0</c:v>
                </c:pt>
                <c:pt idx="9112">
                  <c:v>3771.0</c:v>
                </c:pt>
                <c:pt idx="9113">
                  <c:v>3771.0</c:v>
                </c:pt>
                <c:pt idx="9114">
                  <c:v>3772.0</c:v>
                </c:pt>
                <c:pt idx="9115">
                  <c:v>3772.0</c:v>
                </c:pt>
                <c:pt idx="9116">
                  <c:v>3772.0</c:v>
                </c:pt>
                <c:pt idx="9117">
                  <c:v>3772.0</c:v>
                </c:pt>
                <c:pt idx="9118">
                  <c:v>3772.0</c:v>
                </c:pt>
                <c:pt idx="9119">
                  <c:v>3772.0</c:v>
                </c:pt>
                <c:pt idx="9120">
                  <c:v>3772.0</c:v>
                </c:pt>
                <c:pt idx="9121">
                  <c:v>3772.0</c:v>
                </c:pt>
                <c:pt idx="9122">
                  <c:v>3773.0</c:v>
                </c:pt>
                <c:pt idx="9123">
                  <c:v>3773.0</c:v>
                </c:pt>
                <c:pt idx="9124">
                  <c:v>3773.0</c:v>
                </c:pt>
                <c:pt idx="9125">
                  <c:v>3773.0</c:v>
                </c:pt>
                <c:pt idx="9126">
                  <c:v>3773.0</c:v>
                </c:pt>
                <c:pt idx="9127">
                  <c:v>3773.0</c:v>
                </c:pt>
                <c:pt idx="9128">
                  <c:v>3773.0</c:v>
                </c:pt>
                <c:pt idx="9129">
                  <c:v>3773.0</c:v>
                </c:pt>
                <c:pt idx="9130">
                  <c:v>3773.0</c:v>
                </c:pt>
                <c:pt idx="9131">
                  <c:v>3773.0</c:v>
                </c:pt>
                <c:pt idx="9132">
                  <c:v>3773.0</c:v>
                </c:pt>
                <c:pt idx="9133">
                  <c:v>3773.0</c:v>
                </c:pt>
                <c:pt idx="9134">
                  <c:v>3773.0</c:v>
                </c:pt>
                <c:pt idx="9135">
                  <c:v>3773.0</c:v>
                </c:pt>
                <c:pt idx="9136">
                  <c:v>3774.0</c:v>
                </c:pt>
                <c:pt idx="9137">
                  <c:v>3774.0</c:v>
                </c:pt>
                <c:pt idx="9138">
                  <c:v>3774.0</c:v>
                </c:pt>
                <c:pt idx="9139">
                  <c:v>3775.0</c:v>
                </c:pt>
                <c:pt idx="9140">
                  <c:v>3775.0</c:v>
                </c:pt>
                <c:pt idx="9141">
                  <c:v>3775.0</c:v>
                </c:pt>
                <c:pt idx="9142">
                  <c:v>3776.0</c:v>
                </c:pt>
                <c:pt idx="9143">
                  <c:v>3776.0</c:v>
                </c:pt>
                <c:pt idx="9144">
                  <c:v>3776.0</c:v>
                </c:pt>
                <c:pt idx="9145">
                  <c:v>3776.0</c:v>
                </c:pt>
                <c:pt idx="9146">
                  <c:v>3776.0</c:v>
                </c:pt>
                <c:pt idx="9147">
                  <c:v>3777.0</c:v>
                </c:pt>
                <c:pt idx="9148">
                  <c:v>3778.0</c:v>
                </c:pt>
                <c:pt idx="9149">
                  <c:v>3779.0</c:v>
                </c:pt>
                <c:pt idx="9150">
                  <c:v>3779.0</c:v>
                </c:pt>
                <c:pt idx="9151">
                  <c:v>3779.0</c:v>
                </c:pt>
                <c:pt idx="9152">
                  <c:v>3779.0</c:v>
                </c:pt>
                <c:pt idx="9153">
                  <c:v>3780.0</c:v>
                </c:pt>
                <c:pt idx="9154">
                  <c:v>3781.0</c:v>
                </c:pt>
                <c:pt idx="9155">
                  <c:v>3781.0</c:v>
                </c:pt>
                <c:pt idx="9156">
                  <c:v>3781.0</c:v>
                </c:pt>
                <c:pt idx="9157">
                  <c:v>3781.0</c:v>
                </c:pt>
                <c:pt idx="9158">
                  <c:v>3781.0</c:v>
                </c:pt>
                <c:pt idx="9159">
                  <c:v>3781.0</c:v>
                </c:pt>
                <c:pt idx="9160">
                  <c:v>3781.0</c:v>
                </c:pt>
                <c:pt idx="9161">
                  <c:v>3781.0</c:v>
                </c:pt>
                <c:pt idx="9162">
                  <c:v>3781.0</c:v>
                </c:pt>
                <c:pt idx="9163">
                  <c:v>3781.0</c:v>
                </c:pt>
                <c:pt idx="9164">
                  <c:v>3781.0</c:v>
                </c:pt>
                <c:pt idx="9165">
                  <c:v>3781.0</c:v>
                </c:pt>
                <c:pt idx="9166">
                  <c:v>3782.0</c:v>
                </c:pt>
                <c:pt idx="9167">
                  <c:v>3783.0</c:v>
                </c:pt>
                <c:pt idx="9168">
                  <c:v>3784.0</c:v>
                </c:pt>
                <c:pt idx="9169">
                  <c:v>3785.0</c:v>
                </c:pt>
                <c:pt idx="9170">
                  <c:v>3786.0</c:v>
                </c:pt>
                <c:pt idx="9171">
                  <c:v>3786.0</c:v>
                </c:pt>
                <c:pt idx="9172">
                  <c:v>3786.0</c:v>
                </c:pt>
                <c:pt idx="9173">
                  <c:v>3786.0</c:v>
                </c:pt>
                <c:pt idx="9174">
                  <c:v>3787.0</c:v>
                </c:pt>
                <c:pt idx="9175">
                  <c:v>3787.0</c:v>
                </c:pt>
                <c:pt idx="9176">
                  <c:v>3788.0</c:v>
                </c:pt>
                <c:pt idx="9177">
                  <c:v>3789.0</c:v>
                </c:pt>
                <c:pt idx="9178">
                  <c:v>3790.0</c:v>
                </c:pt>
                <c:pt idx="9179">
                  <c:v>3791.0</c:v>
                </c:pt>
                <c:pt idx="9180">
                  <c:v>3792.0</c:v>
                </c:pt>
                <c:pt idx="9181">
                  <c:v>3793.0</c:v>
                </c:pt>
                <c:pt idx="9182">
                  <c:v>3794.0</c:v>
                </c:pt>
                <c:pt idx="9183">
                  <c:v>3794.0</c:v>
                </c:pt>
                <c:pt idx="9184">
                  <c:v>3795.0</c:v>
                </c:pt>
                <c:pt idx="9185">
                  <c:v>3795.0</c:v>
                </c:pt>
                <c:pt idx="9186">
                  <c:v>3796.0</c:v>
                </c:pt>
                <c:pt idx="9187">
                  <c:v>3796.0</c:v>
                </c:pt>
                <c:pt idx="9188">
                  <c:v>3796.0</c:v>
                </c:pt>
                <c:pt idx="9189">
                  <c:v>3796.0</c:v>
                </c:pt>
                <c:pt idx="9190">
                  <c:v>3796.0</c:v>
                </c:pt>
                <c:pt idx="9191">
                  <c:v>3796.0</c:v>
                </c:pt>
                <c:pt idx="9192">
                  <c:v>3796.0</c:v>
                </c:pt>
                <c:pt idx="9193">
                  <c:v>3796.0</c:v>
                </c:pt>
                <c:pt idx="9194">
                  <c:v>3796.0</c:v>
                </c:pt>
                <c:pt idx="9195">
                  <c:v>3797.0</c:v>
                </c:pt>
                <c:pt idx="9196">
                  <c:v>3797.0</c:v>
                </c:pt>
                <c:pt idx="9197">
                  <c:v>3797.0</c:v>
                </c:pt>
                <c:pt idx="9198">
                  <c:v>3797.0</c:v>
                </c:pt>
                <c:pt idx="9199">
                  <c:v>3797.0</c:v>
                </c:pt>
                <c:pt idx="9200">
                  <c:v>3797.0</c:v>
                </c:pt>
                <c:pt idx="9201">
                  <c:v>3797.0</c:v>
                </c:pt>
                <c:pt idx="9202">
                  <c:v>3797.0</c:v>
                </c:pt>
                <c:pt idx="9203">
                  <c:v>3797.0</c:v>
                </c:pt>
                <c:pt idx="9204">
                  <c:v>3797.0</c:v>
                </c:pt>
                <c:pt idx="9205">
                  <c:v>3797.0</c:v>
                </c:pt>
                <c:pt idx="9206">
                  <c:v>3797.0</c:v>
                </c:pt>
                <c:pt idx="9207">
                  <c:v>3797.0</c:v>
                </c:pt>
                <c:pt idx="9208">
                  <c:v>3797.0</c:v>
                </c:pt>
                <c:pt idx="9209">
                  <c:v>3797.0</c:v>
                </c:pt>
                <c:pt idx="9210">
                  <c:v>3797.0</c:v>
                </c:pt>
                <c:pt idx="9211">
                  <c:v>3797.0</c:v>
                </c:pt>
                <c:pt idx="9212">
                  <c:v>3797.0</c:v>
                </c:pt>
                <c:pt idx="9213">
                  <c:v>3797.0</c:v>
                </c:pt>
                <c:pt idx="9214">
                  <c:v>3797.0</c:v>
                </c:pt>
                <c:pt idx="9215">
                  <c:v>3797.0</c:v>
                </c:pt>
                <c:pt idx="9216">
                  <c:v>3797.0</c:v>
                </c:pt>
                <c:pt idx="9217">
                  <c:v>3797.0</c:v>
                </c:pt>
                <c:pt idx="9218">
                  <c:v>3797.0</c:v>
                </c:pt>
                <c:pt idx="9219">
                  <c:v>3797.0</c:v>
                </c:pt>
                <c:pt idx="9220">
                  <c:v>3798.0</c:v>
                </c:pt>
                <c:pt idx="9221">
                  <c:v>3799.0</c:v>
                </c:pt>
                <c:pt idx="9222">
                  <c:v>3799.0</c:v>
                </c:pt>
                <c:pt idx="9223">
                  <c:v>3799.0</c:v>
                </c:pt>
                <c:pt idx="9224">
                  <c:v>3799.0</c:v>
                </c:pt>
                <c:pt idx="9225">
                  <c:v>3799.0</c:v>
                </c:pt>
                <c:pt idx="9226">
                  <c:v>3799.0</c:v>
                </c:pt>
                <c:pt idx="9227">
                  <c:v>3799.0</c:v>
                </c:pt>
                <c:pt idx="9228">
                  <c:v>3800.0</c:v>
                </c:pt>
                <c:pt idx="9229">
                  <c:v>3801.0</c:v>
                </c:pt>
                <c:pt idx="9230">
                  <c:v>3801.0</c:v>
                </c:pt>
                <c:pt idx="9231">
                  <c:v>3801.0</c:v>
                </c:pt>
                <c:pt idx="9232">
                  <c:v>3801.0</c:v>
                </c:pt>
                <c:pt idx="9233">
                  <c:v>3801.0</c:v>
                </c:pt>
                <c:pt idx="9234">
                  <c:v>3801.0</c:v>
                </c:pt>
                <c:pt idx="9235">
                  <c:v>3801.0</c:v>
                </c:pt>
                <c:pt idx="9236">
                  <c:v>3801.0</c:v>
                </c:pt>
                <c:pt idx="9237">
                  <c:v>3801.0</c:v>
                </c:pt>
                <c:pt idx="9238">
                  <c:v>3801.0</c:v>
                </c:pt>
                <c:pt idx="9239">
                  <c:v>3801.0</c:v>
                </c:pt>
                <c:pt idx="9240">
                  <c:v>3801.0</c:v>
                </c:pt>
                <c:pt idx="9241">
                  <c:v>3801.0</c:v>
                </c:pt>
                <c:pt idx="9242">
                  <c:v>3801.0</c:v>
                </c:pt>
                <c:pt idx="9243">
                  <c:v>3801.0</c:v>
                </c:pt>
                <c:pt idx="9244">
                  <c:v>3801.0</c:v>
                </c:pt>
                <c:pt idx="9245">
                  <c:v>3801.0</c:v>
                </c:pt>
                <c:pt idx="9246">
                  <c:v>3801.0</c:v>
                </c:pt>
                <c:pt idx="9247">
                  <c:v>3801.0</c:v>
                </c:pt>
                <c:pt idx="9248">
                  <c:v>3801.0</c:v>
                </c:pt>
                <c:pt idx="9249">
                  <c:v>3801.0</c:v>
                </c:pt>
                <c:pt idx="9250">
                  <c:v>3801.0</c:v>
                </c:pt>
                <c:pt idx="9251">
                  <c:v>3801.0</c:v>
                </c:pt>
                <c:pt idx="9252">
                  <c:v>3802.0</c:v>
                </c:pt>
                <c:pt idx="9253">
                  <c:v>3802.0</c:v>
                </c:pt>
                <c:pt idx="9254">
                  <c:v>3802.0</c:v>
                </c:pt>
                <c:pt idx="9255">
                  <c:v>3802.0</c:v>
                </c:pt>
                <c:pt idx="9256">
                  <c:v>3802.0</c:v>
                </c:pt>
                <c:pt idx="9257">
                  <c:v>3802.0</c:v>
                </c:pt>
                <c:pt idx="9258">
                  <c:v>3803.0</c:v>
                </c:pt>
                <c:pt idx="9259">
                  <c:v>3803.0</c:v>
                </c:pt>
                <c:pt idx="9260">
                  <c:v>3803.0</c:v>
                </c:pt>
                <c:pt idx="9261">
                  <c:v>3803.0</c:v>
                </c:pt>
                <c:pt idx="9262">
                  <c:v>3803.0</c:v>
                </c:pt>
                <c:pt idx="9263">
                  <c:v>3803.0</c:v>
                </c:pt>
                <c:pt idx="9264">
                  <c:v>3803.0</c:v>
                </c:pt>
                <c:pt idx="9265">
                  <c:v>3803.0</c:v>
                </c:pt>
                <c:pt idx="9266">
                  <c:v>3803.0</c:v>
                </c:pt>
                <c:pt idx="9267">
                  <c:v>3803.0</c:v>
                </c:pt>
                <c:pt idx="9268">
                  <c:v>3803.0</c:v>
                </c:pt>
                <c:pt idx="9269">
                  <c:v>3803.0</c:v>
                </c:pt>
                <c:pt idx="9270">
                  <c:v>3804.0</c:v>
                </c:pt>
                <c:pt idx="9271">
                  <c:v>3804.0</c:v>
                </c:pt>
                <c:pt idx="9272">
                  <c:v>3804.0</c:v>
                </c:pt>
                <c:pt idx="9273">
                  <c:v>3805.0</c:v>
                </c:pt>
                <c:pt idx="9274">
                  <c:v>3805.0</c:v>
                </c:pt>
                <c:pt idx="9275">
                  <c:v>3806.0</c:v>
                </c:pt>
                <c:pt idx="9276">
                  <c:v>3806.0</c:v>
                </c:pt>
                <c:pt idx="9277">
                  <c:v>3806.0</c:v>
                </c:pt>
                <c:pt idx="9278">
                  <c:v>3806.0</c:v>
                </c:pt>
                <c:pt idx="9279">
                  <c:v>3806.0</c:v>
                </c:pt>
                <c:pt idx="9280">
                  <c:v>3806.0</c:v>
                </c:pt>
                <c:pt idx="9281">
                  <c:v>3806.0</c:v>
                </c:pt>
                <c:pt idx="9282">
                  <c:v>3807.0</c:v>
                </c:pt>
                <c:pt idx="9283">
                  <c:v>3807.0</c:v>
                </c:pt>
                <c:pt idx="9284">
                  <c:v>3807.0</c:v>
                </c:pt>
                <c:pt idx="9285">
                  <c:v>3807.0</c:v>
                </c:pt>
                <c:pt idx="9286">
                  <c:v>3807.0</c:v>
                </c:pt>
                <c:pt idx="9287">
                  <c:v>3807.0</c:v>
                </c:pt>
                <c:pt idx="9288">
                  <c:v>3807.0</c:v>
                </c:pt>
                <c:pt idx="9289">
                  <c:v>3807.0</c:v>
                </c:pt>
                <c:pt idx="9290">
                  <c:v>3808.0</c:v>
                </c:pt>
                <c:pt idx="9291">
                  <c:v>3808.0</c:v>
                </c:pt>
                <c:pt idx="9292">
                  <c:v>3808.0</c:v>
                </c:pt>
                <c:pt idx="9293">
                  <c:v>3809.0</c:v>
                </c:pt>
                <c:pt idx="9294">
                  <c:v>3809.0</c:v>
                </c:pt>
                <c:pt idx="9295">
                  <c:v>3809.0</c:v>
                </c:pt>
                <c:pt idx="9296">
                  <c:v>3809.0</c:v>
                </c:pt>
                <c:pt idx="9297">
                  <c:v>3809.0</c:v>
                </c:pt>
                <c:pt idx="9298">
                  <c:v>3809.0</c:v>
                </c:pt>
                <c:pt idx="9299">
                  <c:v>3809.0</c:v>
                </c:pt>
                <c:pt idx="9300">
                  <c:v>3809.0</c:v>
                </c:pt>
                <c:pt idx="9301">
                  <c:v>3809.0</c:v>
                </c:pt>
                <c:pt idx="9302">
                  <c:v>3809.0</c:v>
                </c:pt>
                <c:pt idx="9303">
                  <c:v>3809.0</c:v>
                </c:pt>
                <c:pt idx="9304">
                  <c:v>3809.0</c:v>
                </c:pt>
                <c:pt idx="9305">
                  <c:v>3809.0</c:v>
                </c:pt>
                <c:pt idx="9306">
                  <c:v>3809.0</c:v>
                </c:pt>
                <c:pt idx="9307">
                  <c:v>3809.0</c:v>
                </c:pt>
                <c:pt idx="9308">
                  <c:v>3809.0</c:v>
                </c:pt>
                <c:pt idx="9309">
                  <c:v>3809.0</c:v>
                </c:pt>
                <c:pt idx="9310">
                  <c:v>3809.0</c:v>
                </c:pt>
                <c:pt idx="9311">
                  <c:v>3809.0</c:v>
                </c:pt>
                <c:pt idx="9312">
                  <c:v>3809.0</c:v>
                </c:pt>
                <c:pt idx="9313">
                  <c:v>3809.0</c:v>
                </c:pt>
                <c:pt idx="9314">
                  <c:v>3809.0</c:v>
                </c:pt>
                <c:pt idx="9315">
                  <c:v>3810.0</c:v>
                </c:pt>
                <c:pt idx="9316">
                  <c:v>3811.0</c:v>
                </c:pt>
                <c:pt idx="9317">
                  <c:v>3811.0</c:v>
                </c:pt>
                <c:pt idx="9318">
                  <c:v>3811.0</c:v>
                </c:pt>
                <c:pt idx="9319">
                  <c:v>3811.0</c:v>
                </c:pt>
                <c:pt idx="9320">
                  <c:v>3811.0</c:v>
                </c:pt>
                <c:pt idx="9321">
                  <c:v>3811.0</c:v>
                </c:pt>
                <c:pt idx="9322">
                  <c:v>3811.0</c:v>
                </c:pt>
                <c:pt idx="9323">
                  <c:v>3811.0</c:v>
                </c:pt>
                <c:pt idx="9324">
                  <c:v>3811.0</c:v>
                </c:pt>
                <c:pt idx="9325">
                  <c:v>3811.0</c:v>
                </c:pt>
                <c:pt idx="9326">
                  <c:v>3811.0</c:v>
                </c:pt>
                <c:pt idx="9327">
                  <c:v>3811.0</c:v>
                </c:pt>
                <c:pt idx="9328">
                  <c:v>3811.0</c:v>
                </c:pt>
                <c:pt idx="9329">
                  <c:v>3812.0</c:v>
                </c:pt>
                <c:pt idx="9330">
                  <c:v>3812.0</c:v>
                </c:pt>
                <c:pt idx="9331">
                  <c:v>3813.0</c:v>
                </c:pt>
                <c:pt idx="9332">
                  <c:v>3814.0</c:v>
                </c:pt>
                <c:pt idx="9333">
                  <c:v>3815.0</c:v>
                </c:pt>
                <c:pt idx="9334">
                  <c:v>3815.0</c:v>
                </c:pt>
                <c:pt idx="9335">
                  <c:v>3815.0</c:v>
                </c:pt>
                <c:pt idx="9336">
                  <c:v>3816.0</c:v>
                </c:pt>
                <c:pt idx="9337">
                  <c:v>3817.0</c:v>
                </c:pt>
                <c:pt idx="9338">
                  <c:v>3817.0</c:v>
                </c:pt>
                <c:pt idx="9339">
                  <c:v>3817.0</c:v>
                </c:pt>
                <c:pt idx="9340">
                  <c:v>3817.0</c:v>
                </c:pt>
                <c:pt idx="9341">
                  <c:v>3817.0</c:v>
                </c:pt>
                <c:pt idx="9342">
                  <c:v>3817.0</c:v>
                </c:pt>
                <c:pt idx="9343">
                  <c:v>3817.0</c:v>
                </c:pt>
                <c:pt idx="9344">
                  <c:v>3818.0</c:v>
                </c:pt>
                <c:pt idx="9345">
                  <c:v>3818.0</c:v>
                </c:pt>
                <c:pt idx="9346">
                  <c:v>3818.0</c:v>
                </c:pt>
                <c:pt idx="9347">
                  <c:v>3818.0</c:v>
                </c:pt>
                <c:pt idx="9348">
                  <c:v>3818.0</c:v>
                </c:pt>
                <c:pt idx="9349">
                  <c:v>3818.0</c:v>
                </c:pt>
                <c:pt idx="9350">
                  <c:v>3818.0</c:v>
                </c:pt>
                <c:pt idx="9351">
                  <c:v>3818.0</c:v>
                </c:pt>
                <c:pt idx="9352">
                  <c:v>3818.0</c:v>
                </c:pt>
                <c:pt idx="9353">
                  <c:v>3819.0</c:v>
                </c:pt>
                <c:pt idx="9354">
                  <c:v>3820.0</c:v>
                </c:pt>
                <c:pt idx="9355">
                  <c:v>3821.0</c:v>
                </c:pt>
                <c:pt idx="9356">
                  <c:v>3822.0</c:v>
                </c:pt>
                <c:pt idx="9357">
                  <c:v>3823.0</c:v>
                </c:pt>
                <c:pt idx="9358">
                  <c:v>3824.0</c:v>
                </c:pt>
                <c:pt idx="9359">
                  <c:v>3824.0</c:v>
                </c:pt>
                <c:pt idx="9360">
                  <c:v>3824.0</c:v>
                </c:pt>
                <c:pt idx="9361">
                  <c:v>3825.0</c:v>
                </c:pt>
                <c:pt idx="9362">
                  <c:v>3825.0</c:v>
                </c:pt>
                <c:pt idx="9363">
                  <c:v>3825.0</c:v>
                </c:pt>
                <c:pt idx="9364">
                  <c:v>3825.0</c:v>
                </c:pt>
                <c:pt idx="9365">
                  <c:v>3825.0</c:v>
                </c:pt>
                <c:pt idx="9366">
                  <c:v>3826.0</c:v>
                </c:pt>
                <c:pt idx="9367">
                  <c:v>3826.0</c:v>
                </c:pt>
                <c:pt idx="9368">
                  <c:v>3826.0</c:v>
                </c:pt>
                <c:pt idx="9369">
                  <c:v>3826.0</c:v>
                </c:pt>
                <c:pt idx="9370">
                  <c:v>3827.0</c:v>
                </c:pt>
                <c:pt idx="9371">
                  <c:v>3827.0</c:v>
                </c:pt>
                <c:pt idx="9372">
                  <c:v>3827.0</c:v>
                </c:pt>
                <c:pt idx="9373">
                  <c:v>3827.0</c:v>
                </c:pt>
                <c:pt idx="9374">
                  <c:v>3827.0</c:v>
                </c:pt>
                <c:pt idx="9375">
                  <c:v>3827.0</c:v>
                </c:pt>
                <c:pt idx="9376">
                  <c:v>3827.0</c:v>
                </c:pt>
                <c:pt idx="9377">
                  <c:v>3827.0</c:v>
                </c:pt>
                <c:pt idx="9378">
                  <c:v>3827.0</c:v>
                </c:pt>
                <c:pt idx="9379">
                  <c:v>3828.0</c:v>
                </c:pt>
                <c:pt idx="9380">
                  <c:v>3828.0</c:v>
                </c:pt>
                <c:pt idx="9381">
                  <c:v>3829.0</c:v>
                </c:pt>
                <c:pt idx="9382">
                  <c:v>3829.0</c:v>
                </c:pt>
                <c:pt idx="9383">
                  <c:v>3829.0</c:v>
                </c:pt>
                <c:pt idx="9384">
                  <c:v>3829.0</c:v>
                </c:pt>
                <c:pt idx="9385">
                  <c:v>3829.0</c:v>
                </c:pt>
                <c:pt idx="9386">
                  <c:v>3829.0</c:v>
                </c:pt>
                <c:pt idx="9387">
                  <c:v>3829.0</c:v>
                </c:pt>
                <c:pt idx="9388">
                  <c:v>3829.0</c:v>
                </c:pt>
                <c:pt idx="9389">
                  <c:v>3830.0</c:v>
                </c:pt>
                <c:pt idx="9390">
                  <c:v>3830.0</c:v>
                </c:pt>
                <c:pt idx="9391">
                  <c:v>3831.0</c:v>
                </c:pt>
                <c:pt idx="9392">
                  <c:v>3832.0</c:v>
                </c:pt>
                <c:pt idx="9393">
                  <c:v>3832.0</c:v>
                </c:pt>
                <c:pt idx="9394">
                  <c:v>3833.0</c:v>
                </c:pt>
                <c:pt idx="9395">
                  <c:v>3833.0</c:v>
                </c:pt>
                <c:pt idx="9396">
                  <c:v>3833.0</c:v>
                </c:pt>
                <c:pt idx="9397">
                  <c:v>3833.0</c:v>
                </c:pt>
                <c:pt idx="9398">
                  <c:v>3833.0</c:v>
                </c:pt>
                <c:pt idx="9399">
                  <c:v>3833.0</c:v>
                </c:pt>
                <c:pt idx="9400">
                  <c:v>3833.0</c:v>
                </c:pt>
                <c:pt idx="9401">
                  <c:v>3833.0</c:v>
                </c:pt>
                <c:pt idx="9402">
                  <c:v>3833.0</c:v>
                </c:pt>
                <c:pt idx="9403">
                  <c:v>3833.0</c:v>
                </c:pt>
                <c:pt idx="9404">
                  <c:v>3833.0</c:v>
                </c:pt>
                <c:pt idx="9405">
                  <c:v>3833.0</c:v>
                </c:pt>
                <c:pt idx="9406">
                  <c:v>3833.0</c:v>
                </c:pt>
                <c:pt idx="9407">
                  <c:v>3833.0</c:v>
                </c:pt>
                <c:pt idx="9408">
                  <c:v>3833.0</c:v>
                </c:pt>
                <c:pt idx="9409">
                  <c:v>3833.0</c:v>
                </c:pt>
                <c:pt idx="9410">
                  <c:v>3833.0</c:v>
                </c:pt>
                <c:pt idx="9411">
                  <c:v>3833.0</c:v>
                </c:pt>
                <c:pt idx="9412">
                  <c:v>3833.0</c:v>
                </c:pt>
                <c:pt idx="9413">
                  <c:v>3833.0</c:v>
                </c:pt>
                <c:pt idx="9414">
                  <c:v>3833.0</c:v>
                </c:pt>
                <c:pt idx="9415">
                  <c:v>3833.0</c:v>
                </c:pt>
                <c:pt idx="9416">
                  <c:v>3833.0</c:v>
                </c:pt>
                <c:pt idx="9417">
                  <c:v>3834.0</c:v>
                </c:pt>
                <c:pt idx="9418">
                  <c:v>3834.0</c:v>
                </c:pt>
                <c:pt idx="9419">
                  <c:v>3834.0</c:v>
                </c:pt>
                <c:pt idx="9420">
                  <c:v>3835.0</c:v>
                </c:pt>
                <c:pt idx="9421">
                  <c:v>3835.0</c:v>
                </c:pt>
                <c:pt idx="9422">
                  <c:v>3835.0</c:v>
                </c:pt>
                <c:pt idx="9423">
                  <c:v>3835.0</c:v>
                </c:pt>
                <c:pt idx="9424">
                  <c:v>3836.0</c:v>
                </c:pt>
                <c:pt idx="9425">
                  <c:v>3836.0</c:v>
                </c:pt>
                <c:pt idx="9426">
                  <c:v>3836.0</c:v>
                </c:pt>
                <c:pt idx="9427">
                  <c:v>3837.0</c:v>
                </c:pt>
                <c:pt idx="9428">
                  <c:v>3838.0</c:v>
                </c:pt>
                <c:pt idx="9429">
                  <c:v>3838.0</c:v>
                </c:pt>
                <c:pt idx="9430">
                  <c:v>3838.0</c:v>
                </c:pt>
                <c:pt idx="9431">
                  <c:v>3838.0</c:v>
                </c:pt>
                <c:pt idx="9432">
                  <c:v>3838.0</c:v>
                </c:pt>
                <c:pt idx="9433">
                  <c:v>3838.0</c:v>
                </c:pt>
                <c:pt idx="9434">
                  <c:v>3838.0</c:v>
                </c:pt>
                <c:pt idx="9435">
                  <c:v>3838.0</c:v>
                </c:pt>
                <c:pt idx="9436">
                  <c:v>3838.0</c:v>
                </c:pt>
                <c:pt idx="9437">
                  <c:v>3838.0</c:v>
                </c:pt>
                <c:pt idx="9438">
                  <c:v>3838.0</c:v>
                </c:pt>
                <c:pt idx="9439">
                  <c:v>3838.0</c:v>
                </c:pt>
                <c:pt idx="9440">
                  <c:v>3838.0</c:v>
                </c:pt>
                <c:pt idx="9441">
                  <c:v>3838.0</c:v>
                </c:pt>
                <c:pt idx="9442">
                  <c:v>3838.0</c:v>
                </c:pt>
                <c:pt idx="9443">
                  <c:v>3838.0</c:v>
                </c:pt>
                <c:pt idx="9444">
                  <c:v>3838.0</c:v>
                </c:pt>
                <c:pt idx="9445">
                  <c:v>3838.0</c:v>
                </c:pt>
                <c:pt idx="9446">
                  <c:v>3838.0</c:v>
                </c:pt>
                <c:pt idx="9447">
                  <c:v>3838.0</c:v>
                </c:pt>
                <c:pt idx="9448">
                  <c:v>3838.0</c:v>
                </c:pt>
                <c:pt idx="9449">
                  <c:v>3838.0</c:v>
                </c:pt>
                <c:pt idx="9450">
                  <c:v>3838.0</c:v>
                </c:pt>
                <c:pt idx="9451">
                  <c:v>3838.0</c:v>
                </c:pt>
                <c:pt idx="9452">
                  <c:v>3838.0</c:v>
                </c:pt>
                <c:pt idx="9453">
                  <c:v>3838.0</c:v>
                </c:pt>
                <c:pt idx="9454">
                  <c:v>3839.0</c:v>
                </c:pt>
                <c:pt idx="9455">
                  <c:v>3839.0</c:v>
                </c:pt>
                <c:pt idx="9456">
                  <c:v>3840.0</c:v>
                </c:pt>
                <c:pt idx="9457">
                  <c:v>3841.0</c:v>
                </c:pt>
                <c:pt idx="9458">
                  <c:v>3841.0</c:v>
                </c:pt>
                <c:pt idx="9459">
                  <c:v>3842.0</c:v>
                </c:pt>
                <c:pt idx="9460">
                  <c:v>3843.0</c:v>
                </c:pt>
                <c:pt idx="9461">
                  <c:v>3843.0</c:v>
                </c:pt>
                <c:pt idx="9462">
                  <c:v>3844.0</c:v>
                </c:pt>
                <c:pt idx="9463">
                  <c:v>3844.0</c:v>
                </c:pt>
                <c:pt idx="9464">
                  <c:v>3844.0</c:v>
                </c:pt>
                <c:pt idx="9465">
                  <c:v>3844.0</c:v>
                </c:pt>
                <c:pt idx="9466">
                  <c:v>3844.0</c:v>
                </c:pt>
                <c:pt idx="9467">
                  <c:v>3844.0</c:v>
                </c:pt>
                <c:pt idx="9468">
                  <c:v>3844.0</c:v>
                </c:pt>
                <c:pt idx="9469">
                  <c:v>3844.0</c:v>
                </c:pt>
                <c:pt idx="9470">
                  <c:v>3844.0</c:v>
                </c:pt>
                <c:pt idx="9471">
                  <c:v>3844.0</c:v>
                </c:pt>
                <c:pt idx="9472">
                  <c:v>3844.0</c:v>
                </c:pt>
                <c:pt idx="9473">
                  <c:v>3844.0</c:v>
                </c:pt>
                <c:pt idx="9474">
                  <c:v>3844.0</c:v>
                </c:pt>
                <c:pt idx="9475">
                  <c:v>3844.0</c:v>
                </c:pt>
                <c:pt idx="9476">
                  <c:v>3844.0</c:v>
                </c:pt>
                <c:pt idx="9477">
                  <c:v>3844.0</c:v>
                </c:pt>
                <c:pt idx="9478">
                  <c:v>3844.0</c:v>
                </c:pt>
                <c:pt idx="9479">
                  <c:v>3844.0</c:v>
                </c:pt>
                <c:pt idx="9480">
                  <c:v>3844.0</c:v>
                </c:pt>
                <c:pt idx="9481">
                  <c:v>3844.0</c:v>
                </c:pt>
                <c:pt idx="9482">
                  <c:v>3844.0</c:v>
                </c:pt>
                <c:pt idx="9483">
                  <c:v>3844.0</c:v>
                </c:pt>
                <c:pt idx="9484">
                  <c:v>3844.0</c:v>
                </c:pt>
                <c:pt idx="9485">
                  <c:v>3844.0</c:v>
                </c:pt>
                <c:pt idx="9486">
                  <c:v>3844.0</c:v>
                </c:pt>
                <c:pt idx="9487">
                  <c:v>3844.0</c:v>
                </c:pt>
                <c:pt idx="9488">
                  <c:v>3844.0</c:v>
                </c:pt>
                <c:pt idx="9489">
                  <c:v>3844.0</c:v>
                </c:pt>
                <c:pt idx="9490">
                  <c:v>3844.0</c:v>
                </c:pt>
              </c:numCache>
            </c:numRef>
          </c:val>
          <c:smooth val="0"/>
        </c:ser>
        <c:ser>
          <c:idx val="7"/>
          <c:order val="7"/>
          <c:tx>
            <c:strRef>
              <c:f>Sheet2!$AG$1</c:f>
              <c:strCache>
                <c:ptCount val="1"/>
                <c:pt idx="0">
                  <c:v>Partial C</c:v>
                </c:pt>
              </c:strCache>
            </c:strRef>
          </c:tx>
          <c:marker>
            <c:symbol val="none"/>
          </c:marker>
          <c:val>
            <c:numRef>
              <c:f>Sheet2!$AG$2:$AG$9604</c:f>
              <c:numCache>
                <c:formatCode>General</c:formatCode>
                <c:ptCount val="9603"/>
                <c:pt idx="0">
                  <c:v>1.0</c:v>
                </c:pt>
                <c:pt idx="1">
                  <c:v>2.0</c:v>
                </c:pt>
                <c:pt idx="2">
                  <c:v>2.0</c:v>
                </c:pt>
                <c:pt idx="3">
                  <c:v>2.0</c:v>
                </c:pt>
                <c:pt idx="4">
                  <c:v>2.0</c:v>
                </c:pt>
                <c:pt idx="5">
                  <c:v>2.0</c:v>
                </c:pt>
                <c:pt idx="6">
                  <c:v>2.0</c:v>
                </c:pt>
                <c:pt idx="7">
                  <c:v>3.0</c:v>
                </c:pt>
                <c:pt idx="8">
                  <c:v>4.0</c:v>
                </c:pt>
                <c:pt idx="9">
                  <c:v>5.0</c:v>
                </c:pt>
                <c:pt idx="10">
                  <c:v>6.0</c:v>
                </c:pt>
                <c:pt idx="11">
                  <c:v>6.0</c:v>
                </c:pt>
                <c:pt idx="12">
                  <c:v>7.0</c:v>
                </c:pt>
                <c:pt idx="13">
                  <c:v>7.0</c:v>
                </c:pt>
                <c:pt idx="14">
                  <c:v>7.0</c:v>
                </c:pt>
                <c:pt idx="15">
                  <c:v>7.0</c:v>
                </c:pt>
                <c:pt idx="16">
                  <c:v>7.0</c:v>
                </c:pt>
                <c:pt idx="17">
                  <c:v>7.0</c:v>
                </c:pt>
                <c:pt idx="18">
                  <c:v>7.0</c:v>
                </c:pt>
                <c:pt idx="19">
                  <c:v>7.0</c:v>
                </c:pt>
                <c:pt idx="20">
                  <c:v>7.0</c:v>
                </c:pt>
                <c:pt idx="21">
                  <c:v>7.0</c:v>
                </c:pt>
                <c:pt idx="22">
                  <c:v>7.0</c:v>
                </c:pt>
                <c:pt idx="23">
                  <c:v>7.0</c:v>
                </c:pt>
                <c:pt idx="24">
                  <c:v>7.0</c:v>
                </c:pt>
                <c:pt idx="25">
                  <c:v>7.0</c:v>
                </c:pt>
                <c:pt idx="26">
                  <c:v>7.0</c:v>
                </c:pt>
                <c:pt idx="27">
                  <c:v>7.0</c:v>
                </c:pt>
                <c:pt idx="28">
                  <c:v>7.0</c:v>
                </c:pt>
                <c:pt idx="29">
                  <c:v>8.0</c:v>
                </c:pt>
                <c:pt idx="30">
                  <c:v>9.0</c:v>
                </c:pt>
                <c:pt idx="31">
                  <c:v>10.0</c:v>
                </c:pt>
                <c:pt idx="32">
                  <c:v>10.0</c:v>
                </c:pt>
                <c:pt idx="33">
                  <c:v>10.0</c:v>
                </c:pt>
                <c:pt idx="34">
                  <c:v>11.0</c:v>
                </c:pt>
                <c:pt idx="35">
                  <c:v>11.0</c:v>
                </c:pt>
                <c:pt idx="36">
                  <c:v>11.0</c:v>
                </c:pt>
                <c:pt idx="37">
                  <c:v>11.0</c:v>
                </c:pt>
                <c:pt idx="38">
                  <c:v>11.0</c:v>
                </c:pt>
                <c:pt idx="39">
                  <c:v>11.0</c:v>
                </c:pt>
                <c:pt idx="40">
                  <c:v>11.0</c:v>
                </c:pt>
                <c:pt idx="41">
                  <c:v>11.0</c:v>
                </c:pt>
                <c:pt idx="42">
                  <c:v>11.0</c:v>
                </c:pt>
                <c:pt idx="43">
                  <c:v>12.0</c:v>
                </c:pt>
                <c:pt idx="44">
                  <c:v>12.0</c:v>
                </c:pt>
                <c:pt idx="45">
                  <c:v>12.0</c:v>
                </c:pt>
                <c:pt idx="46">
                  <c:v>13.0</c:v>
                </c:pt>
                <c:pt idx="47">
                  <c:v>13.0</c:v>
                </c:pt>
                <c:pt idx="48">
                  <c:v>13.0</c:v>
                </c:pt>
                <c:pt idx="49">
                  <c:v>13.0</c:v>
                </c:pt>
                <c:pt idx="50">
                  <c:v>13.0</c:v>
                </c:pt>
                <c:pt idx="51">
                  <c:v>13.0</c:v>
                </c:pt>
                <c:pt idx="52">
                  <c:v>14.0</c:v>
                </c:pt>
                <c:pt idx="53">
                  <c:v>14.0</c:v>
                </c:pt>
                <c:pt idx="54">
                  <c:v>14.0</c:v>
                </c:pt>
                <c:pt idx="55">
                  <c:v>15.0</c:v>
                </c:pt>
                <c:pt idx="56">
                  <c:v>15.0</c:v>
                </c:pt>
                <c:pt idx="57">
                  <c:v>16.0</c:v>
                </c:pt>
                <c:pt idx="58">
                  <c:v>16.0</c:v>
                </c:pt>
                <c:pt idx="59">
                  <c:v>16.0</c:v>
                </c:pt>
                <c:pt idx="60">
                  <c:v>16.0</c:v>
                </c:pt>
                <c:pt idx="61">
                  <c:v>16.0</c:v>
                </c:pt>
                <c:pt idx="62">
                  <c:v>16.0</c:v>
                </c:pt>
                <c:pt idx="63">
                  <c:v>17.0</c:v>
                </c:pt>
                <c:pt idx="64">
                  <c:v>17.0</c:v>
                </c:pt>
                <c:pt idx="65">
                  <c:v>18.0</c:v>
                </c:pt>
                <c:pt idx="66">
                  <c:v>18.0</c:v>
                </c:pt>
                <c:pt idx="67">
                  <c:v>18.0</c:v>
                </c:pt>
                <c:pt idx="68">
                  <c:v>18.0</c:v>
                </c:pt>
                <c:pt idx="69">
                  <c:v>19.0</c:v>
                </c:pt>
                <c:pt idx="70">
                  <c:v>20.0</c:v>
                </c:pt>
                <c:pt idx="71">
                  <c:v>20.0</c:v>
                </c:pt>
                <c:pt idx="72">
                  <c:v>20.0</c:v>
                </c:pt>
                <c:pt idx="73">
                  <c:v>20.0</c:v>
                </c:pt>
                <c:pt idx="74">
                  <c:v>21.0</c:v>
                </c:pt>
                <c:pt idx="75">
                  <c:v>21.0</c:v>
                </c:pt>
                <c:pt idx="76">
                  <c:v>21.0</c:v>
                </c:pt>
                <c:pt idx="77">
                  <c:v>22.0</c:v>
                </c:pt>
                <c:pt idx="78">
                  <c:v>22.0</c:v>
                </c:pt>
                <c:pt idx="79">
                  <c:v>22.0</c:v>
                </c:pt>
                <c:pt idx="80">
                  <c:v>22.0</c:v>
                </c:pt>
                <c:pt idx="81">
                  <c:v>22.0</c:v>
                </c:pt>
                <c:pt idx="82">
                  <c:v>23.0</c:v>
                </c:pt>
                <c:pt idx="83">
                  <c:v>23.0</c:v>
                </c:pt>
                <c:pt idx="84">
                  <c:v>24.0</c:v>
                </c:pt>
                <c:pt idx="85">
                  <c:v>25.0</c:v>
                </c:pt>
                <c:pt idx="86">
                  <c:v>25.0</c:v>
                </c:pt>
                <c:pt idx="87">
                  <c:v>25.0</c:v>
                </c:pt>
                <c:pt idx="88">
                  <c:v>25.0</c:v>
                </c:pt>
                <c:pt idx="89">
                  <c:v>25.0</c:v>
                </c:pt>
                <c:pt idx="90">
                  <c:v>26.0</c:v>
                </c:pt>
                <c:pt idx="91">
                  <c:v>27.0</c:v>
                </c:pt>
                <c:pt idx="92">
                  <c:v>27.0</c:v>
                </c:pt>
                <c:pt idx="93">
                  <c:v>27.0</c:v>
                </c:pt>
                <c:pt idx="94">
                  <c:v>27.0</c:v>
                </c:pt>
                <c:pt idx="95">
                  <c:v>28.0</c:v>
                </c:pt>
                <c:pt idx="96">
                  <c:v>28.0</c:v>
                </c:pt>
                <c:pt idx="97">
                  <c:v>28.0</c:v>
                </c:pt>
                <c:pt idx="98">
                  <c:v>28.0</c:v>
                </c:pt>
                <c:pt idx="99">
                  <c:v>29.0</c:v>
                </c:pt>
                <c:pt idx="100">
                  <c:v>30.0</c:v>
                </c:pt>
                <c:pt idx="101">
                  <c:v>31.0</c:v>
                </c:pt>
                <c:pt idx="102">
                  <c:v>31.0</c:v>
                </c:pt>
                <c:pt idx="103">
                  <c:v>31.0</c:v>
                </c:pt>
                <c:pt idx="104">
                  <c:v>31.0</c:v>
                </c:pt>
                <c:pt idx="105">
                  <c:v>32.0</c:v>
                </c:pt>
                <c:pt idx="106">
                  <c:v>33.0</c:v>
                </c:pt>
                <c:pt idx="107">
                  <c:v>33.0</c:v>
                </c:pt>
                <c:pt idx="108">
                  <c:v>33.0</c:v>
                </c:pt>
                <c:pt idx="109">
                  <c:v>33.0</c:v>
                </c:pt>
                <c:pt idx="110">
                  <c:v>34.0</c:v>
                </c:pt>
                <c:pt idx="111">
                  <c:v>34.0</c:v>
                </c:pt>
                <c:pt idx="112">
                  <c:v>34.0</c:v>
                </c:pt>
                <c:pt idx="113">
                  <c:v>34.0</c:v>
                </c:pt>
                <c:pt idx="114">
                  <c:v>34.0</c:v>
                </c:pt>
                <c:pt idx="115">
                  <c:v>35.0</c:v>
                </c:pt>
                <c:pt idx="116">
                  <c:v>35.0</c:v>
                </c:pt>
                <c:pt idx="117">
                  <c:v>35.0</c:v>
                </c:pt>
                <c:pt idx="118">
                  <c:v>36.0</c:v>
                </c:pt>
                <c:pt idx="119">
                  <c:v>36.0</c:v>
                </c:pt>
                <c:pt idx="120">
                  <c:v>36.0</c:v>
                </c:pt>
                <c:pt idx="121">
                  <c:v>36.0</c:v>
                </c:pt>
                <c:pt idx="122">
                  <c:v>36.0</c:v>
                </c:pt>
                <c:pt idx="123">
                  <c:v>36.0</c:v>
                </c:pt>
                <c:pt idx="124">
                  <c:v>37.0</c:v>
                </c:pt>
                <c:pt idx="125">
                  <c:v>38.0</c:v>
                </c:pt>
                <c:pt idx="126">
                  <c:v>39.0</c:v>
                </c:pt>
                <c:pt idx="127">
                  <c:v>40.0</c:v>
                </c:pt>
                <c:pt idx="128">
                  <c:v>40.0</c:v>
                </c:pt>
                <c:pt idx="129">
                  <c:v>40.0</c:v>
                </c:pt>
                <c:pt idx="130">
                  <c:v>40.0</c:v>
                </c:pt>
                <c:pt idx="131">
                  <c:v>40.0</c:v>
                </c:pt>
                <c:pt idx="132">
                  <c:v>40.0</c:v>
                </c:pt>
                <c:pt idx="133">
                  <c:v>40.0</c:v>
                </c:pt>
                <c:pt idx="134">
                  <c:v>40.0</c:v>
                </c:pt>
                <c:pt idx="135">
                  <c:v>40.0</c:v>
                </c:pt>
                <c:pt idx="136">
                  <c:v>40.0</c:v>
                </c:pt>
                <c:pt idx="137">
                  <c:v>40.0</c:v>
                </c:pt>
                <c:pt idx="138">
                  <c:v>41.0</c:v>
                </c:pt>
                <c:pt idx="139">
                  <c:v>41.0</c:v>
                </c:pt>
                <c:pt idx="140">
                  <c:v>42.0</c:v>
                </c:pt>
                <c:pt idx="141">
                  <c:v>42.0</c:v>
                </c:pt>
                <c:pt idx="142">
                  <c:v>42.0</c:v>
                </c:pt>
                <c:pt idx="143">
                  <c:v>42.0</c:v>
                </c:pt>
                <c:pt idx="144">
                  <c:v>42.0</c:v>
                </c:pt>
                <c:pt idx="145">
                  <c:v>43.0</c:v>
                </c:pt>
                <c:pt idx="146">
                  <c:v>44.0</c:v>
                </c:pt>
                <c:pt idx="147">
                  <c:v>44.0</c:v>
                </c:pt>
                <c:pt idx="148">
                  <c:v>44.0</c:v>
                </c:pt>
                <c:pt idx="149">
                  <c:v>45.0</c:v>
                </c:pt>
                <c:pt idx="150">
                  <c:v>45.0</c:v>
                </c:pt>
                <c:pt idx="151">
                  <c:v>45.0</c:v>
                </c:pt>
                <c:pt idx="152">
                  <c:v>45.0</c:v>
                </c:pt>
                <c:pt idx="153">
                  <c:v>45.0</c:v>
                </c:pt>
                <c:pt idx="154">
                  <c:v>45.0</c:v>
                </c:pt>
                <c:pt idx="155">
                  <c:v>45.0</c:v>
                </c:pt>
                <c:pt idx="156">
                  <c:v>45.0</c:v>
                </c:pt>
                <c:pt idx="157">
                  <c:v>45.0</c:v>
                </c:pt>
                <c:pt idx="158">
                  <c:v>45.0</c:v>
                </c:pt>
                <c:pt idx="159">
                  <c:v>45.0</c:v>
                </c:pt>
                <c:pt idx="160">
                  <c:v>45.0</c:v>
                </c:pt>
                <c:pt idx="161">
                  <c:v>46.0</c:v>
                </c:pt>
                <c:pt idx="162">
                  <c:v>47.0</c:v>
                </c:pt>
                <c:pt idx="163">
                  <c:v>48.0</c:v>
                </c:pt>
                <c:pt idx="164">
                  <c:v>48.0</c:v>
                </c:pt>
                <c:pt idx="165">
                  <c:v>48.0</c:v>
                </c:pt>
                <c:pt idx="166">
                  <c:v>48.0</c:v>
                </c:pt>
                <c:pt idx="167">
                  <c:v>49.0</c:v>
                </c:pt>
                <c:pt idx="168">
                  <c:v>49.0</c:v>
                </c:pt>
                <c:pt idx="169">
                  <c:v>50.0</c:v>
                </c:pt>
                <c:pt idx="170">
                  <c:v>50.0</c:v>
                </c:pt>
                <c:pt idx="171">
                  <c:v>50.0</c:v>
                </c:pt>
                <c:pt idx="172">
                  <c:v>50.0</c:v>
                </c:pt>
                <c:pt idx="173">
                  <c:v>51.0</c:v>
                </c:pt>
                <c:pt idx="174">
                  <c:v>52.0</c:v>
                </c:pt>
                <c:pt idx="175">
                  <c:v>52.0</c:v>
                </c:pt>
                <c:pt idx="176">
                  <c:v>53.0</c:v>
                </c:pt>
                <c:pt idx="177">
                  <c:v>54.0</c:v>
                </c:pt>
                <c:pt idx="178">
                  <c:v>55.0</c:v>
                </c:pt>
                <c:pt idx="179">
                  <c:v>56.0</c:v>
                </c:pt>
                <c:pt idx="180">
                  <c:v>56.0</c:v>
                </c:pt>
                <c:pt idx="181">
                  <c:v>57.0</c:v>
                </c:pt>
                <c:pt idx="182">
                  <c:v>57.0</c:v>
                </c:pt>
                <c:pt idx="183">
                  <c:v>57.0</c:v>
                </c:pt>
                <c:pt idx="184">
                  <c:v>58.0</c:v>
                </c:pt>
                <c:pt idx="185">
                  <c:v>58.0</c:v>
                </c:pt>
                <c:pt idx="186">
                  <c:v>58.0</c:v>
                </c:pt>
                <c:pt idx="187">
                  <c:v>59.0</c:v>
                </c:pt>
                <c:pt idx="188">
                  <c:v>59.0</c:v>
                </c:pt>
                <c:pt idx="189">
                  <c:v>59.0</c:v>
                </c:pt>
                <c:pt idx="190">
                  <c:v>59.0</c:v>
                </c:pt>
                <c:pt idx="191">
                  <c:v>60.0</c:v>
                </c:pt>
                <c:pt idx="192">
                  <c:v>60.0</c:v>
                </c:pt>
                <c:pt idx="193">
                  <c:v>60.0</c:v>
                </c:pt>
                <c:pt idx="194">
                  <c:v>60.0</c:v>
                </c:pt>
                <c:pt idx="195">
                  <c:v>61.0</c:v>
                </c:pt>
                <c:pt idx="196">
                  <c:v>62.0</c:v>
                </c:pt>
                <c:pt idx="197">
                  <c:v>63.0</c:v>
                </c:pt>
                <c:pt idx="198">
                  <c:v>64.0</c:v>
                </c:pt>
                <c:pt idx="199">
                  <c:v>65.0</c:v>
                </c:pt>
                <c:pt idx="200">
                  <c:v>66.0</c:v>
                </c:pt>
                <c:pt idx="201">
                  <c:v>66.0</c:v>
                </c:pt>
                <c:pt idx="202">
                  <c:v>66.0</c:v>
                </c:pt>
                <c:pt idx="203">
                  <c:v>67.0</c:v>
                </c:pt>
                <c:pt idx="204">
                  <c:v>68.0</c:v>
                </c:pt>
                <c:pt idx="205">
                  <c:v>68.0</c:v>
                </c:pt>
                <c:pt idx="206">
                  <c:v>68.0</c:v>
                </c:pt>
                <c:pt idx="207">
                  <c:v>68.0</c:v>
                </c:pt>
                <c:pt idx="208">
                  <c:v>69.0</c:v>
                </c:pt>
                <c:pt idx="209">
                  <c:v>70.0</c:v>
                </c:pt>
                <c:pt idx="210">
                  <c:v>70.0</c:v>
                </c:pt>
                <c:pt idx="211">
                  <c:v>70.0</c:v>
                </c:pt>
                <c:pt idx="212">
                  <c:v>70.0</c:v>
                </c:pt>
                <c:pt idx="213">
                  <c:v>71.0</c:v>
                </c:pt>
                <c:pt idx="214">
                  <c:v>71.0</c:v>
                </c:pt>
                <c:pt idx="215">
                  <c:v>71.0</c:v>
                </c:pt>
                <c:pt idx="216">
                  <c:v>71.0</c:v>
                </c:pt>
                <c:pt idx="217">
                  <c:v>72.0</c:v>
                </c:pt>
                <c:pt idx="218">
                  <c:v>72.0</c:v>
                </c:pt>
                <c:pt idx="219">
                  <c:v>72.0</c:v>
                </c:pt>
                <c:pt idx="220">
                  <c:v>72.0</c:v>
                </c:pt>
                <c:pt idx="221">
                  <c:v>73.0</c:v>
                </c:pt>
                <c:pt idx="222">
                  <c:v>73.0</c:v>
                </c:pt>
                <c:pt idx="223">
                  <c:v>73.0</c:v>
                </c:pt>
                <c:pt idx="224">
                  <c:v>73.0</c:v>
                </c:pt>
                <c:pt idx="225">
                  <c:v>73.0</c:v>
                </c:pt>
                <c:pt idx="226">
                  <c:v>74.0</c:v>
                </c:pt>
                <c:pt idx="227">
                  <c:v>74.0</c:v>
                </c:pt>
                <c:pt idx="228">
                  <c:v>74.0</c:v>
                </c:pt>
                <c:pt idx="229">
                  <c:v>74.0</c:v>
                </c:pt>
                <c:pt idx="230">
                  <c:v>74.0</c:v>
                </c:pt>
                <c:pt idx="231">
                  <c:v>75.0</c:v>
                </c:pt>
                <c:pt idx="232">
                  <c:v>76.0</c:v>
                </c:pt>
                <c:pt idx="233">
                  <c:v>77.0</c:v>
                </c:pt>
                <c:pt idx="234">
                  <c:v>77.0</c:v>
                </c:pt>
                <c:pt idx="235">
                  <c:v>77.0</c:v>
                </c:pt>
                <c:pt idx="236">
                  <c:v>78.0</c:v>
                </c:pt>
                <c:pt idx="237">
                  <c:v>79.0</c:v>
                </c:pt>
                <c:pt idx="238">
                  <c:v>79.0</c:v>
                </c:pt>
                <c:pt idx="239">
                  <c:v>79.0</c:v>
                </c:pt>
                <c:pt idx="240">
                  <c:v>79.0</c:v>
                </c:pt>
                <c:pt idx="241">
                  <c:v>80.0</c:v>
                </c:pt>
                <c:pt idx="242">
                  <c:v>80.0</c:v>
                </c:pt>
                <c:pt idx="243">
                  <c:v>80.0</c:v>
                </c:pt>
                <c:pt idx="244">
                  <c:v>80.0</c:v>
                </c:pt>
                <c:pt idx="245">
                  <c:v>80.0</c:v>
                </c:pt>
                <c:pt idx="246">
                  <c:v>81.0</c:v>
                </c:pt>
                <c:pt idx="247">
                  <c:v>82.0</c:v>
                </c:pt>
                <c:pt idx="248">
                  <c:v>83.0</c:v>
                </c:pt>
                <c:pt idx="249">
                  <c:v>83.0</c:v>
                </c:pt>
                <c:pt idx="250">
                  <c:v>83.0</c:v>
                </c:pt>
                <c:pt idx="251">
                  <c:v>83.0</c:v>
                </c:pt>
                <c:pt idx="252">
                  <c:v>83.0</c:v>
                </c:pt>
                <c:pt idx="253">
                  <c:v>83.0</c:v>
                </c:pt>
                <c:pt idx="254">
                  <c:v>83.0</c:v>
                </c:pt>
                <c:pt idx="255">
                  <c:v>83.0</c:v>
                </c:pt>
                <c:pt idx="256">
                  <c:v>83.0</c:v>
                </c:pt>
                <c:pt idx="257">
                  <c:v>84.0</c:v>
                </c:pt>
                <c:pt idx="258">
                  <c:v>84.0</c:v>
                </c:pt>
                <c:pt idx="259">
                  <c:v>84.0</c:v>
                </c:pt>
                <c:pt idx="260">
                  <c:v>84.0</c:v>
                </c:pt>
                <c:pt idx="261">
                  <c:v>84.0</c:v>
                </c:pt>
                <c:pt idx="262">
                  <c:v>84.0</c:v>
                </c:pt>
                <c:pt idx="263">
                  <c:v>84.0</c:v>
                </c:pt>
                <c:pt idx="264">
                  <c:v>84.0</c:v>
                </c:pt>
                <c:pt idx="265">
                  <c:v>84.0</c:v>
                </c:pt>
                <c:pt idx="266">
                  <c:v>85.0</c:v>
                </c:pt>
                <c:pt idx="267">
                  <c:v>85.0</c:v>
                </c:pt>
                <c:pt idx="268">
                  <c:v>86.0</c:v>
                </c:pt>
                <c:pt idx="269">
                  <c:v>86.0</c:v>
                </c:pt>
                <c:pt idx="270">
                  <c:v>87.0</c:v>
                </c:pt>
                <c:pt idx="271">
                  <c:v>87.0</c:v>
                </c:pt>
                <c:pt idx="272">
                  <c:v>87.0</c:v>
                </c:pt>
                <c:pt idx="273">
                  <c:v>88.0</c:v>
                </c:pt>
                <c:pt idx="274">
                  <c:v>88.0</c:v>
                </c:pt>
                <c:pt idx="275">
                  <c:v>88.0</c:v>
                </c:pt>
                <c:pt idx="276">
                  <c:v>88.0</c:v>
                </c:pt>
                <c:pt idx="277">
                  <c:v>88.0</c:v>
                </c:pt>
                <c:pt idx="278">
                  <c:v>88.0</c:v>
                </c:pt>
                <c:pt idx="279">
                  <c:v>89.0</c:v>
                </c:pt>
                <c:pt idx="280">
                  <c:v>90.0</c:v>
                </c:pt>
                <c:pt idx="281">
                  <c:v>91.0</c:v>
                </c:pt>
                <c:pt idx="282">
                  <c:v>91.0</c:v>
                </c:pt>
                <c:pt idx="283">
                  <c:v>91.0</c:v>
                </c:pt>
                <c:pt idx="284">
                  <c:v>91.0</c:v>
                </c:pt>
                <c:pt idx="285">
                  <c:v>91.0</c:v>
                </c:pt>
                <c:pt idx="286">
                  <c:v>91.0</c:v>
                </c:pt>
                <c:pt idx="287">
                  <c:v>91.0</c:v>
                </c:pt>
                <c:pt idx="288">
                  <c:v>91.0</c:v>
                </c:pt>
                <c:pt idx="289">
                  <c:v>91.0</c:v>
                </c:pt>
                <c:pt idx="290">
                  <c:v>91.0</c:v>
                </c:pt>
                <c:pt idx="291">
                  <c:v>92.0</c:v>
                </c:pt>
                <c:pt idx="292">
                  <c:v>92.0</c:v>
                </c:pt>
                <c:pt idx="293">
                  <c:v>92.0</c:v>
                </c:pt>
                <c:pt idx="294">
                  <c:v>92.0</c:v>
                </c:pt>
                <c:pt idx="295">
                  <c:v>92.0</c:v>
                </c:pt>
                <c:pt idx="296">
                  <c:v>92.0</c:v>
                </c:pt>
                <c:pt idx="297">
                  <c:v>92.0</c:v>
                </c:pt>
                <c:pt idx="298">
                  <c:v>92.0</c:v>
                </c:pt>
                <c:pt idx="299">
                  <c:v>92.0</c:v>
                </c:pt>
                <c:pt idx="300">
                  <c:v>92.0</c:v>
                </c:pt>
                <c:pt idx="301">
                  <c:v>93.0</c:v>
                </c:pt>
                <c:pt idx="302">
                  <c:v>94.0</c:v>
                </c:pt>
                <c:pt idx="303">
                  <c:v>94.0</c:v>
                </c:pt>
                <c:pt idx="304">
                  <c:v>94.0</c:v>
                </c:pt>
                <c:pt idx="305">
                  <c:v>94.0</c:v>
                </c:pt>
                <c:pt idx="306">
                  <c:v>94.0</c:v>
                </c:pt>
                <c:pt idx="307">
                  <c:v>94.0</c:v>
                </c:pt>
                <c:pt idx="308">
                  <c:v>95.0</c:v>
                </c:pt>
                <c:pt idx="309">
                  <c:v>96.0</c:v>
                </c:pt>
                <c:pt idx="310">
                  <c:v>97.0</c:v>
                </c:pt>
                <c:pt idx="311">
                  <c:v>97.0</c:v>
                </c:pt>
                <c:pt idx="312">
                  <c:v>98.0</c:v>
                </c:pt>
                <c:pt idx="313">
                  <c:v>99.0</c:v>
                </c:pt>
                <c:pt idx="314">
                  <c:v>100.0</c:v>
                </c:pt>
                <c:pt idx="315">
                  <c:v>100.0</c:v>
                </c:pt>
                <c:pt idx="316">
                  <c:v>101.0</c:v>
                </c:pt>
                <c:pt idx="317">
                  <c:v>101.0</c:v>
                </c:pt>
                <c:pt idx="318">
                  <c:v>102.0</c:v>
                </c:pt>
                <c:pt idx="319">
                  <c:v>102.0</c:v>
                </c:pt>
                <c:pt idx="320">
                  <c:v>102.0</c:v>
                </c:pt>
                <c:pt idx="321">
                  <c:v>102.0</c:v>
                </c:pt>
                <c:pt idx="322">
                  <c:v>103.0</c:v>
                </c:pt>
                <c:pt idx="323">
                  <c:v>104.0</c:v>
                </c:pt>
                <c:pt idx="324">
                  <c:v>105.0</c:v>
                </c:pt>
                <c:pt idx="325">
                  <c:v>105.0</c:v>
                </c:pt>
                <c:pt idx="326">
                  <c:v>105.0</c:v>
                </c:pt>
                <c:pt idx="327">
                  <c:v>105.0</c:v>
                </c:pt>
                <c:pt idx="328">
                  <c:v>105.0</c:v>
                </c:pt>
                <c:pt idx="329">
                  <c:v>106.0</c:v>
                </c:pt>
                <c:pt idx="330">
                  <c:v>107.0</c:v>
                </c:pt>
                <c:pt idx="331">
                  <c:v>108.0</c:v>
                </c:pt>
                <c:pt idx="332">
                  <c:v>108.0</c:v>
                </c:pt>
                <c:pt idx="333">
                  <c:v>108.0</c:v>
                </c:pt>
                <c:pt idx="334">
                  <c:v>108.0</c:v>
                </c:pt>
                <c:pt idx="335">
                  <c:v>109.0</c:v>
                </c:pt>
                <c:pt idx="336">
                  <c:v>109.0</c:v>
                </c:pt>
                <c:pt idx="337">
                  <c:v>109.0</c:v>
                </c:pt>
                <c:pt idx="338">
                  <c:v>109.0</c:v>
                </c:pt>
                <c:pt idx="339">
                  <c:v>110.0</c:v>
                </c:pt>
                <c:pt idx="340">
                  <c:v>110.0</c:v>
                </c:pt>
                <c:pt idx="341">
                  <c:v>111.0</c:v>
                </c:pt>
                <c:pt idx="342">
                  <c:v>111.0</c:v>
                </c:pt>
                <c:pt idx="343">
                  <c:v>112.0</c:v>
                </c:pt>
                <c:pt idx="344">
                  <c:v>113.0</c:v>
                </c:pt>
                <c:pt idx="345">
                  <c:v>114.0</c:v>
                </c:pt>
                <c:pt idx="346">
                  <c:v>114.0</c:v>
                </c:pt>
                <c:pt idx="347">
                  <c:v>114.0</c:v>
                </c:pt>
                <c:pt idx="348">
                  <c:v>114.0</c:v>
                </c:pt>
                <c:pt idx="349">
                  <c:v>115.0</c:v>
                </c:pt>
                <c:pt idx="350">
                  <c:v>116.0</c:v>
                </c:pt>
                <c:pt idx="351">
                  <c:v>117.0</c:v>
                </c:pt>
                <c:pt idx="352">
                  <c:v>117.0</c:v>
                </c:pt>
                <c:pt idx="353">
                  <c:v>118.0</c:v>
                </c:pt>
                <c:pt idx="354">
                  <c:v>118.0</c:v>
                </c:pt>
                <c:pt idx="355">
                  <c:v>119.0</c:v>
                </c:pt>
                <c:pt idx="356">
                  <c:v>120.0</c:v>
                </c:pt>
                <c:pt idx="357">
                  <c:v>120.0</c:v>
                </c:pt>
                <c:pt idx="358">
                  <c:v>121.0</c:v>
                </c:pt>
                <c:pt idx="359">
                  <c:v>121.0</c:v>
                </c:pt>
                <c:pt idx="360">
                  <c:v>121.0</c:v>
                </c:pt>
                <c:pt idx="361">
                  <c:v>122.0</c:v>
                </c:pt>
                <c:pt idx="362">
                  <c:v>122.0</c:v>
                </c:pt>
                <c:pt idx="363">
                  <c:v>122.0</c:v>
                </c:pt>
                <c:pt idx="364">
                  <c:v>122.0</c:v>
                </c:pt>
                <c:pt idx="365">
                  <c:v>122.0</c:v>
                </c:pt>
                <c:pt idx="366">
                  <c:v>122.0</c:v>
                </c:pt>
                <c:pt idx="367">
                  <c:v>122.0</c:v>
                </c:pt>
                <c:pt idx="368">
                  <c:v>122.0</c:v>
                </c:pt>
                <c:pt idx="369">
                  <c:v>122.0</c:v>
                </c:pt>
                <c:pt idx="370">
                  <c:v>122.0</c:v>
                </c:pt>
                <c:pt idx="371">
                  <c:v>123.0</c:v>
                </c:pt>
                <c:pt idx="372">
                  <c:v>124.0</c:v>
                </c:pt>
                <c:pt idx="373">
                  <c:v>124.0</c:v>
                </c:pt>
                <c:pt idx="374">
                  <c:v>124.0</c:v>
                </c:pt>
                <c:pt idx="375">
                  <c:v>124.0</c:v>
                </c:pt>
                <c:pt idx="376">
                  <c:v>124.0</c:v>
                </c:pt>
                <c:pt idx="377">
                  <c:v>125.0</c:v>
                </c:pt>
                <c:pt idx="378">
                  <c:v>126.0</c:v>
                </c:pt>
                <c:pt idx="379">
                  <c:v>127.0</c:v>
                </c:pt>
                <c:pt idx="380">
                  <c:v>127.0</c:v>
                </c:pt>
                <c:pt idx="381">
                  <c:v>127.0</c:v>
                </c:pt>
                <c:pt idx="382">
                  <c:v>127.0</c:v>
                </c:pt>
                <c:pt idx="383">
                  <c:v>128.0</c:v>
                </c:pt>
                <c:pt idx="384">
                  <c:v>129.0</c:v>
                </c:pt>
                <c:pt idx="385">
                  <c:v>129.0</c:v>
                </c:pt>
                <c:pt idx="386">
                  <c:v>129.0</c:v>
                </c:pt>
                <c:pt idx="387">
                  <c:v>129.0</c:v>
                </c:pt>
                <c:pt idx="388">
                  <c:v>129.0</c:v>
                </c:pt>
                <c:pt idx="389">
                  <c:v>129.0</c:v>
                </c:pt>
                <c:pt idx="390">
                  <c:v>130.0</c:v>
                </c:pt>
                <c:pt idx="391">
                  <c:v>130.0</c:v>
                </c:pt>
                <c:pt idx="392">
                  <c:v>130.0</c:v>
                </c:pt>
                <c:pt idx="393">
                  <c:v>131.0</c:v>
                </c:pt>
                <c:pt idx="394">
                  <c:v>131.0</c:v>
                </c:pt>
                <c:pt idx="395">
                  <c:v>132.0</c:v>
                </c:pt>
                <c:pt idx="396">
                  <c:v>132.0</c:v>
                </c:pt>
                <c:pt idx="397">
                  <c:v>132.0</c:v>
                </c:pt>
                <c:pt idx="398">
                  <c:v>132.0</c:v>
                </c:pt>
                <c:pt idx="399">
                  <c:v>132.0</c:v>
                </c:pt>
                <c:pt idx="400">
                  <c:v>132.0</c:v>
                </c:pt>
                <c:pt idx="401">
                  <c:v>132.0</c:v>
                </c:pt>
                <c:pt idx="402">
                  <c:v>132.0</c:v>
                </c:pt>
                <c:pt idx="403">
                  <c:v>132.0</c:v>
                </c:pt>
                <c:pt idx="404">
                  <c:v>133.0</c:v>
                </c:pt>
                <c:pt idx="405">
                  <c:v>133.0</c:v>
                </c:pt>
                <c:pt idx="406">
                  <c:v>133.0</c:v>
                </c:pt>
                <c:pt idx="407">
                  <c:v>134.0</c:v>
                </c:pt>
                <c:pt idx="408">
                  <c:v>134.0</c:v>
                </c:pt>
                <c:pt idx="409">
                  <c:v>134.0</c:v>
                </c:pt>
                <c:pt idx="410">
                  <c:v>134.0</c:v>
                </c:pt>
                <c:pt idx="411">
                  <c:v>134.0</c:v>
                </c:pt>
                <c:pt idx="412">
                  <c:v>134.0</c:v>
                </c:pt>
                <c:pt idx="413">
                  <c:v>134.0</c:v>
                </c:pt>
                <c:pt idx="414">
                  <c:v>134.0</c:v>
                </c:pt>
                <c:pt idx="415">
                  <c:v>135.0</c:v>
                </c:pt>
                <c:pt idx="416">
                  <c:v>136.0</c:v>
                </c:pt>
                <c:pt idx="417">
                  <c:v>136.0</c:v>
                </c:pt>
                <c:pt idx="418">
                  <c:v>136.0</c:v>
                </c:pt>
                <c:pt idx="419">
                  <c:v>136.0</c:v>
                </c:pt>
                <c:pt idx="420">
                  <c:v>136.0</c:v>
                </c:pt>
                <c:pt idx="421">
                  <c:v>136.0</c:v>
                </c:pt>
                <c:pt idx="422">
                  <c:v>137.0</c:v>
                </c:pt>
                <c:pt idx="423">
                  <c:v>137.0</c:v>
                </c:pt>
                <c:pt idx="424">
                  <c:v>137.0</c:v>
                </c:pt>
                <c:pt idx="425">
                  <c:v>137.0</c:v>
                </c:pt>
                <c:pt idx="426">
                  <c:v>137.0</c:v>
                </c:pt>
                <c:pt idx="427">
                  <c:v>138.0</c:v>
                </c:pt>
                <c:pt idx="428">
                  <c:v>138.0</c:v>
                </c:pt>
                <c:pt idx="429">
                  <c:v>139.0</c:v>
                </c:pt>
                <c:pt idx="430">
                  <c:v>140.0</c:v>
                </c:pt>
                <c:pt idx="431">
                  <c:v>141.0</c:v>
                </c:pt>
                <c:pt idx="432">
                  <c:v>141.0</c:v>
                </c:pt>
                <c:pt idx="433">
                  <c:v>141.0</c:v>
                </c:pt>
                <c:pt idx="434">
                  <c:v>141.0</c:v>
                </c:pt>
                <c:pt idx="435">
                  <c:v>142.0</c:v>
                </c:pt>
                <c:pt idx="436">
                  <c:v>142.0</c:v>
                </c:pt>
                <c:pt idx="437">
                  <c:v>142.0</c:v>
                </c:pt>
                <c:pt idx="438">
                  <c:v>142.0</c:v>
                </c:pt>
                <c:pt idx="439">
                  <c:v>142.0</c:v>
                </c:pt>
                <c:pt idx="440">
                  <c:v>142.0</c:v>
                </c:pt>
                <c:pt idx="441">
                  <c:v>142.0</c:v>
                </c:pt>
                <c:pt idx="442">
                  <c:v>142.0</c:v>
                </c:pt>
                <c:pt idx="443">
                  <c:v>143.0</c:v>
                </c:pt>
                <c:pt idx="444">
                  <c:v>144.0</c:v>
                </c:pt>
                <c:pt idx="445">
                  <c:v>145.0</c:v>
                </c:pt>
                <c:pt idx="446">
                  <c:v>145.0</c:v>
                </c:pt>
                <c:pt idx="447">
                  <c:v>145.0</c:v>
                </c:pt>
                <c:pt idx="448">
                  <c:v>145.0</c:v>
                </c:pt>
                <c:pt idx="449">
                  <c:v>145.0</c:v>
                </c:pt>
                <c:pt idx="450">
                  <c:v>145.0</c:v>
                </c:pt>
                <c:pt idx="451">
                  <c:v>145.0</c:v>
                </c:pt>
                <c:pt idx="452">
                  <c:v>146.0</c:v>
                </c:pt>
                <c:pt idx="453">
                  <c:v>146.0</c:v>
                </c:pt>
                <c:pt idx="454">
                  <c:v>146.0</c:v>
                </c:pt>
                <c:pt idx="455">
                  <c:v>146.0</c:v>
                </c:pt>
                <c:pt idx="456">
                  <c:v>147.0</c:v>
                </c:pt>
                <c:pt idx="457">
                  <c:v>148.0</c:v>
                </c:pt>
                <c:pt idx="458">
                  <c:v>149.0</c:v>
                </c:pt>
                <c:pt idx="459">
                  <c:v>149.0</c:v>
                </c:pt>
                <c:pt idx="460">
                  <c:v>150.0</c:v>
                </c:pt>
                <c:pt idx="461">
                  <c:v>150.0</c:v>
                </c:pt>
                <c:pt idx="462">
                  <c:v>150.0</c:v>
                </c:pt>
                <c:pt idx="463">
                  <c:v>151.0</c:v>
                </c:pt>
                <c:pt idx="464">
                  <c:v>151.0</c:v>
                </c:pt>
                <c:pt idx="465">
                  <c:v>151.0</c:v>
                </c:pt>
                <c:pt idx="466">
                  <c:v>151.0</c:v>
                </c:pt>
                <c:pt idx="467">
                  <c:v>151.0</c:v>
                </c:pt>
                <c:pt idx="468">
                  <c:v>152.0</c:v>
                </c:pt>
                <c:pt idx="469">
                  <c:v>153.0</c:v>
                </c:pt>
                <c:pt idx="470">
                  <c:v>153.0</c:v>
                </c:pt>
                <c:pt idx="471">
                  <c:v>154.0</c:v>
                </c:pt>
                <c:pt idx="472">
                  <c:v>155.0</c:v>
                </c:pt>
                <c:pt idx="473">
                  <c:v>155.0</c:v>
                </c:pt>
                <c:pt idx="474">
                  <c:v>155.0</c:v>
                </c:pt>
                <c:pt idx="475">
                  <c:v>155.0</c:v>
                </c:pt>
                <c:pt idx="476">
                  <c:v>155.0</c:v>
                </c:pt>
                <c:pt idx="477">
                  <c:v>155.0</c:v>
                </c:pt>
                <c:pt idx="478">
                  <c:v>155.0</c:v>
                </c:pt>
                <c:pt idx="479">
                  <c:v>155.0</c:v>
                </c:pt>
                <c:pt idx="480">
                  <c:v>155.0</c:v>
                </c:pt>
                <c:pt idx="481">
                  <c:v>155.0</c:v>
                </c:pt>
                <c:pt idx="482">
                  <c:v>156.0</c:v>
                </c:pt>
                <c:pt idx="483">
                  <c:v>156.0</c:v>
                </c:pt>
                <c:pt idx="484">
                  <c:v>157.0</c:v>
                </c:pt>
                <c:pt idx="485">
                  <c:v>158.0</c:v>
                </c:pt>
                <c:pt idx="486">
                  <c:v>159.0</c:v>
                </c:pt>
                <c:pt idx="487">
                  <c:v>159.0</c:v>
                </c:pt>
                <c:pt idx="488">
                  <c:v>160.0</c:v>
                </c:pt>
                <c:pt idx="489">
                  <c:v>160.0</c:v>
                </c:pt>
                <c:pt idx="490">
                  <c:v>160.0</c:v>
                </c:pt>
                <c:pt idx="491">
                  <c:v>160.0</c:v>
                </c:pt>
                <c:pt idx="492">
                  <c:v>160.0</c:v>
                </c:pt>
                <c:pt idx="493">
                  <c:v>161.0</c:v>
                </c:pt>
                <c:pt idx="494">
                  <c:v>161.0</c:v>
                </c:pt>
                <c:pt idx="495">
                  <c:v>162.0</c:v>
                </c:pt>
                <c:pt idx="496">
                  <c:v>163.0</c:v>
                </c:pt>
                <c:pt idx="497">
                  <c:v>163.0</c:v>
                </c:pt>
                <c:pt idx="498">
                  <c:v>163.0</c:v>
                </c:pt>
                <c:pt idx="499">
                  <c:v>164.0</c:v>
                </c:pt>
                <c:pt idx="500">
                  <c:v>164.0</c:v>
                </c:pt>
                <c:pt idx="501">
                  <c:v>164.0</c:v>
                </c:pt>
                <c:pt idx="502">
                  <c:v>164.0</c:v>
                </c:pt>
                <c:pt idx="503">
                  <c:v>164.0</c:v>
                </c:pt>
                <c:pt idx="504">
                  <c:v>164.0</c:v>
                </c:pt>
                <c:pt idx="505">
                  <c:v>165.0</c:v>
                </c:pt>
                <c:pt idx="506">
                  <c:v>166.0</c:v>
                </c:pt>
                <c:pt idx="507">
                  <c:v>166.0</c:v>
                </c:pt>
                <c:pt idx="508">
                  <c:v>167.0</c:v>
                </c:pt>
                <c:pt idx="509">
                  <c:v>167.0</c:v>
                </c:pt>
                <c:pt idx="510">
                  <c:v>168.0</c:v>
                </c:pt>
                <c:pt idx="511">
                  <c:v>168.0</c:v>
                </c:pt>
                <c:pt idx="512">
                  <c:v>168.0</c:v>
                </c:pt>
                <c:pt idx="513">
                  <c:v>168.0</c:v>
                </c:pt>
                <c:pt idx="514">
                  <c:v>168.0</c:v>
                </c:pt>
                <c:pt idx="515">
                  <c:v>168.0</c:v>
                </c:pt>
                <c:pt idx="516">
                  <c:v>168.0</c:v>
                </c:pt>
                <c:pt idx="517">
                  <c:v>169.0</c:v>
                </c:pt>
                <c:pt idx="518">
                  <c:v>169.0</c:v>
                </c:pt>
                <c:pt idx="519">
                  <c:v>170.0</c:v>
                </c:pt>
                <c:pt idx="520">
                  <c:v>171.0</c:v>
                </c:pt>
                <c:pt idx="521">
                  <c:v>172.0</c:v>
                </c:pt>
                <c:pt idx="522">
                  <c:v>173.0</c:v>
                </c:pt>
                <c:pt idx="523">
                  <c:v>173.0</c:v>
                </c:pt>
                <c:pt idx="524">
                  <c:v>173.0</c:v>
                </c:pt>
                <c:pt idx="525">
                  <c:v>173.0</c:v>
                </c:pt>
                <c:pt idx="526">
                  <c:v>173.0</c:v>
                </c:pt>
                <c:pt idx="527">
                  <c:v>173.0</c:v>
                </c:pt>
                <c:pt idx="528">
                  <c:v>174.0</c:v>
                </c:pt>
                <c:pt idx="529">
                  <c:v>175.0</c:v>
                </c:pt>
                <c:pt idx="530">
                  <c:v>175.0</c:v>
                </c:pt>
                <c:pt idx="531">
                  <c:v>175.0</c:v>
                </c:pt>
                <c:pt idx="532">
                  <c:v>175.0</c:v>
                </c:pt>
                <c:pt idx="533">
                  <c:v>175.0</c:v>
                </c:pt>
                <c:pt idx="534">
                  <c:v>175.0</c:v>
                </c:pt>
                <c:pt idx="535">
                  <c:v>176.0</c:v>
                </c:pt>
                <c:pt idx="536">
                  <c:v>176.0</c:v>
                </c:pt>
                <c:pt idx="537">
                  <c:v>177.0</c:v>
                </c:pt>
                <c:pt idx="538">
                  <c:v>178.0</c:v>
                </c:pt>
                <c:pt idx="539">
                  <c:v>178.0</c:v>
                </c:pt>
                <c:pt idx="540">
                  <c:v>178.0</c:v>
                </c:pt>
                <c:pt idx="541">
                  <c:v>178.0</c:v>
                </c:pt>
                <c:pt idx="542">
                  <c:v>178.0</c:v>
                </c:pt>
                <c:pt idx="543">
                  <c:v>178.0</c:v>
                </c:pt>
                <c:pt idx="544">
                  <c:v>179.0</c:v>
                </c:pt>
                <c:pt idx="545">
                  <c:v>179.0</c:v>
                </c:pt>
                <c:pt idx="546">
                  <c:v>179.0</c:v>
                </c:pt>
                <c:pt idx="547">
                  <c:v>179.0</c:v>
                </c:pt>
                <c:pt idx="548">
                  <c:v>179.0</c:v>
                </c:pt>
                <c:pt idx="549">
                  <c:v>180.0</c:v>
                </c:pt>
                <c:pt idx="550">
                  <c:v>180.0</c:v>
                </c:pt>
                <c:pt idx="551">
                  <c:v>180.0</c:v>
                </c:pt>
                <c:pt idx="552">
                  <c:v>180.0</c:v>
                </c:pt>
                <c:pt idx="553">
                  <c:v>180.0</c:v>
                </c:pt>
                <c:pt idx="554">
                  <c:v>180.0</c:v>
                </c:pt>
                <c:pt idx="555">
                  <c:v>181.0</c:v>
                </c:pt>
                <c:pt idx="556">
                  <c:v>182.0</c:v>
                </c:pt>
                <c:pt idx="557">
                  <c:v>182.0</c:v>
                </c:pt>
                <c:pt idx="558">
                  <c:v>182.0</c:v>
                </c:pt>
                <c:pt idx="559">
                  <c:v>183.0</c:v>
                </c:pt>
                <c:pt idx="560">
                  <c:v>183.0</c:v>
                </c:pt>
                <c:pt idx="561">
                  <c:v>183.0</c:v>
                </c:pt>
                <c:pt idx="562">
                  <c:v>184.0</c:v>
                </c:pt>
                <c:pt idx="563">
                  <c:v>184.0</c:v>
                </c:pt>
                <c:pt idx="564">
                  <c:v>184.0</c:v>
                </c:pt>
                <c:pt idx="565">
                  <c:v>184.0</c:v>
                </c:pt>
                <c:pt idx="566">
                  <c:v>184.0</c:v>
                </c:pt>
                <c:pt idx="567">
                  <c:v>184.0</c:v>
                </c:pt>
                <c:pt idx="568">
                  <c:v>185.0</c:v>
                </c:pt>
                <c:pt idx="569">
                  <c:v>185.0</c:v>
                </c:pt>
                <c:pt idx="570">
                  <c:v>186.0</c:v>
                </c:pt>
                <c:pt idx="571">
                  <c:v>186.0</c:v>
                </c:pt>
                <c:pt idx="572">
                  <c:v>187.0</c:v>
                </c:pt>
                <c:pt idx="573">
                  <c:v>187.0</c:v>
                </c:pt>
                <c:pt idx="574">
                  <c:v>187.0</c:v>
                </c:pt>
                <c:pt idx="575">
                  <c:v>187.0</c:v>
                </c:pt>
                <c:pt idx="576">
                  <c:v>188.0</c:v>
                </c:pt>
                <c:pt idx="577">
                  <c:v>189.0</c:v>
                </c:pt>
                <c:pt idx="578">
                  <c:v>189.0</c:v>
                </c:pt>
                <c:pt idx="579">
                  <c:v>190.0</c:v>
                </c:pt>
                <c:pt idx="580">
                  <c:v>191.0</c:v>
                </c:pt>
                <c:pt idx="581">
                  <c:v>192.0</c:v>
                </c:pt>
                <c:pt idx="582">
                  <c:v>192.0</c:v>
                </c:pt>
                <c:pt idx="583">
                  <c:v>193.0</c:v>
                </c:pt>
                <c:pt idx="584">
                  <c:v>194.0</c:v>
                </c:pt>
                <c:pt idx="585">
                  <c:v>195.0</c:v>
                </c:pt>
                <c:pt idx="586">
                  <c:v>196.0</c:v>
                </c:pt>
                <c:pt idx="587">
                  <c:v>197.0</c:v>
                </c:pt>
                <c:pt idx="588">
                  <c:v>197.0</c:v>
                </c:pt>
                <c:pt idx="589">
                  <c:v>197.0</c:v>
                </c:pt>
                <c:pt idx="590">
                  <c:v>198.0</c:v>
                </c:pt>
                <c:pt idx="591">
                  <c:v>198.0</c:v>
                </c:pt>
                <c:pt idx="592">
                  <c:v>199.0</c:v>
                </c:pt>
                <c:pt idx="593">
                  <c:v>199.0</c:v>
                </c:pt>
                <c:pt idx="594">
                  <c:v>199.0</c:v>
                </c:pt>
                <c:pt idx="595">
                  <c:v>199.0</c:v>
                </c:pt>
                <c:pt idx="596">
                  <c:v>200.0</c:v>
                </c:pt>
                <c:pt idx="597">
                  <c:v>200.0</c:v>
                </c:pt>
                <c:pt idx="598">
                  <c:v>200.0</c:v>
                </c:pt>
                <c:pt idx="599">
                  <c:v>200.0</c:v>
                </c:pt>
                <c:pt idx="600">
                  <c:v>200.0</c:v>
                </c:pt>
                <c:pt idx="601">
                  <c:v>200.0</c:v>
                </c:pt>
                <c:pt idx="602">
                  <c:v>200.0</c:v>
                </c:pt>
                <c:pt idx="603">
                  <c:v>200.0</c:v>
                </c:pt>
                <c:pt idx="604">
                  <c:v>200.0</c:v>
                </c:pt>
                <c:pt idx="605">
                  <c:v>200.0</c:v>
                </c:pt>
                <c:pt idx="606">
                  <c:v>200.0</c:v>
                </c:pt>
                <c:pt idx="607">
                  <c:v>200.0</c:v>
                </c:pt>
                <c:pt idx="608">
                  <c:v>200.0</c:v>
                </c:pt>
                <c:pt idx="609">
                  <c:v>201.0</c:v>
                </c:pt>
                <c:pt idx="610">
                  <c:v>201.0</c:v>
                </c:pt>
                <c:pt idx="611">
                  <c:v>202.0</c:v>
                </c:pt>
                <c:pt idx="612">
                  <c:v>203.0</c:v>
                </c:pt>
                <c:pt idx="613">
                  <c:v>203.0</c:v>
                </c:pt>
                <c:pt idx="614">
                  <c:v>203.0</c:v>
                </c:pt>
                <c:pt idx="615">
                  <c:v>203.0</c:v>
                </c:pt>
                <c:pt idx="616">
                  <c:v>203.0</c:v>
                </c:pt>
                <c:pt idx="617">
                  <c:v>203.0</c:v>
                </c:pt>
                <c:pt idx="618">
                  <c:v>203.0</c:v>
                </c:pt>
                <c:pt idx="619">
                  <c:v>203.0</c:v>
                </c:pt>
                <c:pt idx="620">
                  <c:v>203.0</c:v>
                </c:pt>
                <c:pt idx="621">
                  <c:v>203.0</c:v>
                </c:pt>
                <c:pt idx="622">
                  <c:v>203.0</c:v>
                </c:pt>
                <c:pt idx="623">
                  <c:v>204.0</c:v>
                </c:pt>
                <c:pt idx="624">
                  <c:v>204.0</c:v>
                </c:pt>
                <c:pt idx="625">
                  <c:v>204.0</c:v>
                </c:pt>
                <c:pt idx="626">
                  <c:v>204.0</c:v>
                </c:pt>
                <c:pt idx="627">
                  <c:v>204.0</c:v>
                </c:pt>
                <c:pt idx="628">
                  <c:v>204.0</c:v>
                </c:pt>
                <c:pt idx="629">
                  <c:v>205.0</c:v>
                </c:pt>
                <c:pt idx="630">
                  <c:v>206.0</c:v>
                </c:pt>
                <c:pt idx="631">
                  <c:v>206.0</c:v>
                </c:pt>
                <c:pt idx="632">
                  <c:v>206.0</c:v>
                </c:pt>
                <c:pt idx="633">
                  <c:v>206.0</c:v>
                </c:pt>
                <c:pt idx="634">
                  <c:v>206.0</c:v>
                </c:pt>
                <c:pt idx="635">
                  <c:v>207.0</c:v>
                </c:pt>
                <c:pt idx="636">
                  <c:v>208.0</c:v>
                </c:pt>
                <c:pt idx="637">
                  <c:v>208.0</c:v>
                </c:pt>
                <c:pt idx="638">
                  <c:v>208.0</c:v>
                </c:pt>
                <c:pt idx="639">
                  <c:v>208.0</c:v>
                </c:pt>
                <c:pt idx="640">
                  <c:v>208.0</c:v>
                </c:pt>
                <c:pt idx="641">
                  <c:v>208.0</c:v>
                </c:pt>
                <c:pt idx="642">
                  <c:v>208.0</c:v>
                </c:pt>
                <c:pt idx="643">
                  <c:v>208.0</c:v>
                </c:pt>
                <c:pt idx="644">
                  <c:v>209.0</c:v>
                </c:pt>
                <c:pt idx="645">
                  <c:v>209.0</c:v>
                </c:pt>
                <c:pt idx="646">
                  <c:v>210.0</c:v>
                </c:pt>
                <c:pt idx="647">
                  <c:v>210.0</c:v>
                </c:pt>
                <c:pt idx="648">
                  <c:v>210.0</c:v>
                </c:pt>
                <c:pt idx="649">
                  <c:v>210.0</c:v>
                </c:pt>
                <c:pt idx="650">
                  <c:v>210.0</c:v>
                </c:pt>
                <c:pt idx="651">
                  <c:v>211.0</c:v>
                </c:pt>
                <c:pt idx="652">
                  <c:v>211.0</c:v>
                </c:pt>
                <c:pt idx="653">
                  <c:v>211.0</c:v>
                </c:pt>
                <c:pt idx="654">
                  <c:v>211.0</c:v>
                </c:pt>
                <c:pt idx="655">
                  <c:v>211.0</c:v>
                </c:pt>
                <c:pt idx="656">
                  <c:v>211.0</c:v>
                </c:pt>
                <c:pt idx="657">
                  <c:v>211.0</c:v>
                </c:pt>
                <c:pt idx="658">
                  <c:v>212.0</c:v>
                </c:pt>
                <c:pt idx="659">
                  <c:v>212.0</c:v>
                </c:pt>
                <c:pt idx="660">
                  <c:v>212.0</c:v>
                </c:pt>
                <c:pt idx="661">
                  <c:v>212.0</c:v>
                </c:pt>
                <c:pt idx="662">
                  <c:v>212.0</c:v>
                </c:pt>
                <c:pt idx="663">
                  <c:v>213.0</c:v>
                </c:pt>
                <c:pt idx="664">
                  <c:v>213.0</c:v>
                </c:pt>
                <c:pt idx="665">
                  <c:v>213.0</c:v>
                </c:pt>
                <c:pt idx="666">
                  <c:v>213.0</c:v>
                </c:pt>
                <c:pt idx="667">
                  <c:v>213.0</c:v>
                </c:pt>
                <c:pt idx="668">
                  <c:v>214.0</c:v>
                </c:pt>
                <c:pt idx="669">
                  <c:v>214.0</c:v>
                </c:pt>
                <c:pt idx="670">
                  <c:v>215.0</c:v>
                </c:pt>
                <c:pt idx="671">
                  <c:v>216.0</c:v>
                </c:pt>
                <c:pt idx="672">
                  <c:v>217.0</c:v>
                </c:pt>
                <c:pt idx="673">
                  <c:v>217.0</c:v>
                </c:pt>
                <c:pt idx="674">
                  <c:v>217.0</c:v>
                </c:pt>
                <c:pt idx="675">
                  <c:v>217.0</c:v>
                </c:pt>
                <c:pt idx="676">
                  <c:v>218.0</c:v>
                </c:pt>
                <c:pt idx="677">
                  <c:v>218.0</c:v>
                </c:pt>
                <c:pt idx="678">
                  <c:v>218.0</c:v>
                </c:pt>
                <c:pt idx="679">
                  <c:v>219.0</c:v>
                </c:pt>
                <c:pt idx="680">
                  <c:v>219.0</c:v>
                </c:pt>
                <c:pt idx="681">
                  <c:v>219.0</c:v>
                </c:pt>
                <c:pt idx="682">
                  <c:v>219.0</c:v>
                </c:pt>
                <c:pt idx="683">
                  <c:v>219.0</c:v>
                </c:pt>
                <c:pt idx="684">
                  <c:v>220.0</c:v>
                </c:pt>
                <c:pt idx="685">
                  <c:v>220.0</c:v>
                </c:pt>
                <c:pt idx="686">
                  <c:v>220.0</c:v>
                </c:pt>
                <c:pt idx="687">
                  <c:v>220.0</c:v>
                </c:pt>
                <c:pt idx="688">
                  <c:v>220.0</c:v>
                </c:pt>
                <c:pt idx="689">
                  <c:v>220.0</c:v>
                </c:pt>
                <c:pt idx="690">
                  <c:v>220.0</c:v>
                </c:pt>
                <c:pt idx="691">
                  <c:v>220.0</c:v>
                </c:pt>
                <c:pt idx="692">
                  <c:v>221.0</c:v>
                </c:pt>
                <c:pt idx="693">
                  <c:v>222.0</c:v>
                </c:pt>
                <c:pt idx="694">
                  <c:v>222.0</c:v>
                </c:pt>
                <c:pt idx="695">
                  <c:v>222.0</c:v>
                </c:pt>
                <c:pt idx="696">
                  <c:v>223.0</c:v>
                </c:pt>
                <c:pt idx="697">
                  <c:v>224.0</c:v>
                </c:pt>
                <c:pt idx="698">
                  <c:v>224.0</c:v>
                </c:pt>
                <c:pt idx="699">
                  <c:v>224.0</c:v>
                </c:pt>
                <c:pt idx="700">
                  <c:v>224.0</c:v>
                </c:pt>
                <c:pt idx="701">
                  <c:v>225.0</c:v>
                </c:pt>
                <c:pt idx="702">
                  <c:v>225.0</c:v>
                </c:pt>
                <c:pt idx="703">
                  <c:v>225.0</c:v>
                </c:pt>
                <c:pt idx="704">
                  <c:v>226.0</c:v>
                </c:pt>
                <c:pt idx="705">
                  <c:v>226.0</c:v>
                </c:pt>
                <c:pt idx="706">
                  <c:v>226.0</c:v>
                </c:pt>
                <c:pt idx="707">
                  <c:v>226.0</c:v>
                </c:pt>
                <c:pt idx="708">
                  <c:v>227.0</c:v>
                </c:pt>
                <c:pt idx="709">
                  <c:v>227.0</c:v>
                </c:pt>
                <c:pt idx="710">
                  <c:v>227.0</c:v>
                </c:pt>
                <c:pt idx="711">
                  <c:v>227.0</c:v>
                </c:pt>
                <c:pt idx="712">
                  <c:v>228.0</c:v>
                </c:pt>
                <c:pt idx="713">
                  <c:v>228.0</c:v>
                </c:pt>
                <c:pt idx="714">
                  <c:v>228.0</c:v>
                </c:pt>
                <c:pt idx="715">
                  <c:v>228.0</c:v>
                </c:pt>
                <c:pt idx="716">
                  <c:v>228.0</c:v>
                </c:pt>
                <c:pt idx="717">
                  <c:v>228.0</c:v>
                </c:pt>
                <c:pt idx="718">
                  <c:v>228.0</c:v>
                </c:pt>
                <c:pt idx="719">
                  <c:v>228.0</c:v>
                </c:pt>
                <c:pt idx="720">
                  <c:v>228.0</c:v>
                </c:pt>
                <c:pt idx="721">
                  <c:v>228.0</c:v>
                </c:pt>
                <c:pt idx="722">
                  <c:v>228.0</c:v>
                </c:pt>
                <c:pt idx="723">
                  <c:v>228.0</c:v>
                </c:pt>
                <c:pt idx="724">
                  <c:v>228.0</c:v>
                </c:pt>
                <c:pt idx="725">
                  <c:v>228.0</c:v>
                </c:pt>
                <c:pt idx="726">
                  <c:v>229.0</c:v>
                </c:pt>
                <c:pt idx="727">
                  <c:v>229.0</c:v>
                </c:pt>
                <c:pt idx="728">
                  <c:v>230.0</c:v>
                </c:pt>
                <c:pt idx="729">
                  <c:v>231.0</c:v>
                </c:pt>
                <c:pt idx="730">
                  <c:v>231.0</c:v>
                </c:pt>
                <c:pt idx="731">
                  <c:v>231.0</c:v>
                </c:pt>
                <c:pt idx="732">
                  <c:v>231.0</c:v>
                </c:pt>
                <c:pt idx="733">
                  <c:v>231.0</c:v>
                </c:pt>
                <c:pt idx="734">
                  <c:v>232.0</c:v>
                </c:pt>
                <c:pt idx="735">
                  <c:v>233.0</c:v>
                </c:pt>
                <c:pt idx="736">
                  <c:v>234.0</c:v>
                </c:pt>
                <c:pt idx="737">
                  <c:v>234.0</c:v>
                </c:pt>
                <c:pt idx="738">
                  <c:v>234.0</c:v>
                </c:pt>
                <c:pt idx="739">
                  <c:v>234.0</c:v>
                </c:pt>
                <c:pt idx="740">
                  <c:v>234.0</c:v>
                </c:pt>
                <c:pt idx="741">
                  <c:v>234.0</c:v>
                </c:pt>
                <c:pt idx="742">
                  <c:v>234.0</c:v>
                </c:pt>
                <c:pt idx="743">
                  <c:v>234.0</c:v>
                </c:pt>
                <c:pt idx="744">
                  <c:v>234.0</c:v>
                </c:pt>
                <c:pt idx="745">
                  <c:v>235.0</c:v>
                </c:pt>
                <c:pt idx="746">
                  <c:v>235.0</c:v>
                </c:pt>
                <c:pt idx="747">
                  <c:v>236.0</c:v>
                </c:pt>
                <c:pt idx="748">
                  <c:v>236.0</c:v>
                </c:pt>
                <c:pt idx="749">
                  <c:v>236.0</c:v>
                </c:pt>
                <c:pt idx="750">
                  <c:v>237.0</c:v>
                </c:pt>
                <c:pt idx="751">
                  <c:v>237.0</c:v>
                </c:pt>
                <c:pt idx="752">
                  <c:v>237.0</c:v>
                </c:pt>
                <c:pt idx="753">
                  <c:v>238.0</c:v>
                </c:pt>
                <c:pt idx="754">
                  <c:v>238.0</c:v>
                </c:pt>
                <c:pt idx="755">
                  <c:v>238.0</c:v>
                </c:pt>
                <c:pt idx="756">
                  <c:v>238.0</c:v>
                </c:pt>
                <c:pt idx="757">
                  <c:v>238.0</c:v>
                </c:pt>
                <c:pt idx="758">
                  <c:v>238.0</c:v>
                </c:pt>
                <c:pt idx="759">
                  <c:v>238.0</c:v>
                </c:pt>
                <c:pt idx="760">
                  <c:v>238.0</c:v>
                </c:pt>
                <c:pt idx="761">
                  <c:v>239.0</c:v>
                </c:pt>
                <c:pt idx="762">
                  <c:v>239.0</c:v>
                </c:pt>
                <c:pt idx="763">
                  <c:v>240.0</c:v>
                </c:pt>
                <c:pt idx="764">
                  <c:v>241.0</c:v>
                </c:pt>
                <c:pt idx="765">
                  <c:v>241.0</c:v>
                </c:pt>
                <c:pt idx="766">
                  <c:v>241.0</c:v>
                </c:pt>
                <c:pt idx="767">
                  <c:v>242.0</c:v>
                </c:pt>
                <c:pt idx="768">
                  <c:v>242.0</c:v>
                </c:pt>
                <c:pt idx="769">
                  <c:v>242.0</c:v>
                </c:pt>
                <c:pt idx="770">
                  <c:v>243.0</c:v>
                </c:pt>
                <c:pt idx="771">
                  <c:v>244.0</c:v>
                </c:pt>
                <c:pt idx="772">
                  <c:v>244.0</c:v>
                </c:pt>
                <c:pt idx="773">
                  <c:v>244.0</c:v>
                </c:pt>
                <c:pt idx="774">
                  <c:v>244.0</c:v>
                </c:pt>
                <c:pt idx="775">
                  <c:v>244.0</c:v>
                </c:pt>
                <c:pt idx="776">
                  <c:v>244.0</c:v>
                </c:pt>
                <c:pt idx="777">
                  <c:v>244.0</c:v>
                </c:pt>
                <c:pt idx="778">
                  <c:v>244.0</c:v>
                </c:pt>
                <c:pt idx="779">
                  <c:v>245.0</c:v>
                </c:pt>
                <c:pt idx="780">
                  <c:v>246.0</c:v>
                </c:pt>
                <c:pt idx="781">
                  <c:v>246.0</c:v>
                </c:pt>
                <c:pt idx="782">
                  <c:v>247.0</c:v>
                </c:pt>
                <c:pt idx="783">
                  <c:v>248.0</c:v>
                </c:pt>
                <c:pt idx="784">
                  <c:v>248.0</c:v>
                </c:pt>
                <c:pt idx="785">
                  <c:v>249.0</c:v>
                </c:pt>
                <c:pt idx="786">
                  <c:v>250.0</c:v>
                </c:pt>
                <c:pt idx="787">
                  <c:v>251.0</c:v>
                </c:pt>
                <c:pt idx="788">
                  <c:v>251.0</c:v>
                </c:pt>
                <c:pt idx="789">
                  <c:v>251.0</c:v>
                </c:pt>
                <c:pt idx="790">
                  <c:v>252.0</c:v>
                </c:pt>
                <c:pt idx="791">
                  <c:v>252.0</c:v>
                </c:pt>
                <c:pt idx="792">
                  <c:v>253.0</c:v>
                </c:pt>
                <c:pt idx="793">
                  <c:v>253.0</c:v>
                </c:pt>
                <c:pt idx="794">
                  <c:v>253.0</c:v>
                </c:pt>
                <c:pt idx="795">
                  <c:v>254.0</c:v>
                </c:pt>
                <c:pt idx="796">
                  <c:v>255.0</c:v>
                </c:pt>
                <c:pt idx="797">
                  <c:v>255.0</c:v>
                </c:pt>
                <c:pt idx="798">
                  <c:v>255.0</c:v>
                </c:pt>
                <c:pt idx="799">
                  <c:v>255.0</c:v>
                </c:pt>
                <c:pt idx="800">
                  <c:v>256.0</c:v>
                </c:pt>
                <c:pt idx="801">
                  <c:v>256.0</c:v>
                </c:pt>
                <c:pt idx="802">
                  <c:v>256.0</c:v>
                </c:pt>
                <c:pt idx="803">
                  <c:v>257.0</c:v>
                </c:pt>
                <c:pt idx="804">
                  <c:v>257.0</c:v>
                </c:pt>
                <c:pt idx="805">
                  <c:v>258.0</c:v>
                </c:pt>
                <c:pt idx="806">
                  <c:v>259.0</c:v>
                </c:pt>
                <c:pt idx="807">
                  <c:v>259.0</c:v>
                </c:pt>
                <c:pt idx="808">
                  <c:v>259.0</c:v>
                </c:pt>
                <c:pt idx="809">
                  <c:v>259.0</c:v>
                </c:pt>
                <c:pt idx="810">
                  <c:v>259.0</c:v>
                </c:pt>
                <c:pt idx="811">
                  <c:v>260.0</c:v>
                </c:pt>
                <c:pt idx="812">
                  <c:v>261.0</c:v>
                </c:pt>
                <c:pt idx="813">
                  <c:v>261.0</c:v>
                </c:pt>
                <c:pt idx="814">
                  <c:v>261.0</c:v>
                </c:pt>
                <c:pt idx="815">
                  <c:v>261.0</c:v>
                </c:pt>
                <c:pt idx="816">
                  <c:v>261.0</c:v>
                </c:pt>
                <c:pt idx="817">
                  <c:v>261.0</c:v>
                </c:pt>
                <c:pt idx="818">
                  <c:v>262.0</c:v>
                </c:pt>
                <c:pt idx="819">
                  <c:v>263.0</c:v>
                </c:pt>
                <c:pt idx="820">
                  <c:v>263.0</c:v>
                </c:pt>
                <c:pt idx="821">
                  <c:v>263.0</c:v>
                </c:pt>
                <c:pt idx="822">
                  <c:v>264.0</c:v>
                </c:pt>
                <c:pt idx="823">
                  <c:v>264.0</c:v>
                </c:pt>
                <c:pt idx="824">
                  <c:v>264.0</c:v>
                </c:pt>
                <c:pt idx="825">
                  <c:v>265.0</c:v>
                </c:pt>
                <c:pt idx="826">
                  <c:v>266.0</c:v>
                </c:pt>
                <c:pt idx="827">
                  <c:v>266.0</c:v>
                </c:pt>
                <c:pt idx="828">
                  <c:v>267.0</c:v>
                </c:pt>
                <c:pt idx="829">
                  <c:v>267.0</c:v>
                </c:pt>
                <c:pt idx="830">
                  <c:v>267.0</c:v>
                </c:pt>
                <c:pt idx="831">
                  <c:v>267.0</c:v>
                </c:pt>
                <c:pt idx="832">
                  <c:v>267.0</c:v>
                </c:pt>
                <c:pt idx="833">
                  <c:v>267.0</c:v>
                </c:pt>
                <c:pt idx="834">
                  <c:v>267.0</c:v>
                </c:pt>
                <c:pt idx="835">
                  <c:v>267.0</c:v>
                </c:pt>
                <c:pt idx="836">
                  <c:v>267.0</c:v>
                </c:pt>
                <c:pt idx="837">
                  <c:v>267.0</c:v>
                </c:pt>
                <c:pt idx="838">
                  <c:v>267.0</c:v>
                </c:pt>
                <c:pt idx="839">
                  <c:v>267.0</c:v>
                </c:pt>
                <c:pt idx="840">
                  <c:v>267.0</c:v>
                </c:pt>
                <c:pt idx="841">
                  <c:v>267.0</c:v>
                </c:pt>
                <c:pt idx="842">
                  <c:v>267.0</c:v>
                </c:pt>
                <c:pt idx="843">
                  <c:v>267.0</c:v>
                </c:pt>
                <c:pt idx="844">
                  <c:v>267.0</c:v>
                </c:pt>
                <c:pt idx="845">
                  <c:v>267.0</c:v>
                </c:pt>
                <c:pt idx="846">
                  <c:v>267.0</c:v>
                </c:pt>
                <c:pt idx="847">
                  <c:v>267.0</c:v>
                </c:pt>
                <c:pt idx="848">
                  <c:v>268.0</c:v>
                </c:pt>
                <c:pt idx="849">
                  <c:v>269.0</c:v>
                </c:pt>
                <c:pt idx="850">
                  <c:v>269.0</c:v>
                </c:pt>
                <c:pt idx="851">
                  <c:v>269.0</c:v>
                </c:pt>
                <c:pt idx="852">
                  <c:v>269.0</c:v>
                </c:pt>
                <c:pt idx="853">
                  <c:v>269.0</c:v>
                </c:pt>
                <c:pt idx="854">
                  <c:v>270.0</c:v>
                </c:pt>
                <c:pt idx="855">
                  <c:v>270.0</c:v>
                </c:pt>
                <c:pt idx="856">
                  <c:v>271.0</c:v>
                </c:pt>
                <c:pt idx="857">
                  <c:v>271.0</c:v>
                </c:pt>
                <c:pt idx="858">
                  <c:v>271.0</c:v>
                </c:pt>
                <c:pt idx="859">
                  <c:v>271.0</c:v>
                </c:pt>
                <c:pt idx="860">
                  <c:v>271.0</c:v>
                </c:pt>
                <c:pt idx="861">
                  <c:v>272.0</c:v>
                </c:pt>
                <c:pt idx="862">
                  <c:v>272.0</c:v>
                </c:pt>
                <c:pt idx="863">
                  <c:v>272.0</c:v>
                </c:pt>
                <c:pt idx="864">
                  <c:v>272.0</c:v>
                </c:pt>
                <c:pt idx="865">
                  <c:v>272.0</c:v>
                </c:pt>
                <c:pt idx="866">
                  <c:v>272.0</c:v>
                </c:pt>
                <c:pt idx="867">
                  <c:v>273.0</c:v>
                </c:pt>
                <c:pt idx="868">
                  <c:v>273.0</c:v>
                </c:pt>
                <c:pt idx="869">
                  <c:v>274.0</c:v>
                </c:pt>
                <c:pt idx="870">
                  <c:v>275.0</c:v>
                </c:pt>
                <c:pt idx="871">
                  <c:v>276.0</c:v>
                </c:pt>
                <c:pt idx="872">
                  <c:v>276.0</c:v>
                </c:pt>
                <c:pt idx="873">
                  <c:v>276.0</c:v>
                </c:pt>
                <c:pt idx="874">
                  <c:v>276.0</c:v>
                </c:pt>
                <c:pt idx="875">
                  <c:v>276.0</c:v>
                </c:pt>
                <c:pt idx="876">
                  <c:v>276.0</c:v>
                </c:pt>
                <c:pt idx="877">
                  <c:v>276.0</c:v>
                </c:pt>
                <c:pt idx="878">
                  <c:v>276.0</c:v>
                </c:pt>
                <c:pt idx="879">
                  <c:v>276.0</c:v>
                </c:pt>
                <c:pt idx="880">
                  <c:v>276.0</c:v>
                </c:pt>
                <c:pt idx="881">
                  <c:v>276.0</c:v>
                </c:pt>
                <c:pt idx="882">
                  <c:v>276.0</c:v>
                </c:pt>
                <c:pt idx="883">
                  <c:v>276.0</c:v>
                </c:pt>
                <c:pt idx="884">
                  <c:v>277.0</c:v>
                </c:pt>
                <c:pt idx="885">
                  <c:v>278.0</c:v>
                </c:pt>
                <c:pt idx="886">
                  <c:v>279.0</c:v>
                </c:pt>
                <c:pt idx="887">
                  <c:v>279.0</c:v>
                </c:pt>
                <c:pt idx="888">
                  <c:v>280.0</c:v>
                </c:pt>
                <c:pt idx="889">
                  <c:v>281.0</c:v>
                </c:pt>
                <c:pt idx="890">
                  <c:v>281.0</c:v>
                </c:pt>
                <c:pt idx="891">
                  <c:v>282.0</c:v>
                </c:pt>
                <c:pt idx="892">
                  <c:v>282.0</c:v>
                </c:pt>
                <c:pt idx="893">
                  <c:v>282.0</c:v>
                </c:pt>
                <c:pt idx="894">
                  <c:v>283.0</c:v>
                </c:pt>
                <c:pt idx="895">
                  <c:v>283.0</c:v>
                </c:pt>
                <c:pt idx="896">
                  <c:v>284.0</c:v>
                </c:pt>
                <c:pt idx="897">
                  <c:v>285.0</c:v>
                </c:pt>
                <c:pt idx="898">
                  <c:v>285.0</c:v>
                </c:pt>
                <c:pt idx="899">
                  <c:v>286.0</c:v>
                </c:pt>
                <c:pt idx="900">
                  <c:v>286.0</c:v>
                </c:pt>
                <c:pt idx="901">
                  <c:v>287.0</c:v>
                </c:pt>
                <c:pt idx="902">
                  <c:v>288.0</c:v>
                </c:pt>
                <c:pt idx="903">
                  <c:v>288.0</c:v>
                </c:pt>
                <c:pt idx="904">
                  <c:v>288.0</c:v>
                </c:pt>
                <c:pt idx="905">
                  <c:v>288.0</c:v>
                </c:pt>
                <c:pt idx="906">
                  <c:v>289.0</c:v>
                </c:pt>
                <c:pt idx="907">
                  <c:v>289.0</c:v>
                </c:pt>
                <c:pt idx="908">
                  <c:v>289.0</c:v>
                </c:pt>
                <c:pt idx="909">
                  <c:v>290.0</c:v>
                </c:pt>
                <c:pt idx="910">
                  <c:v>291.0</c:v>
                </c:pt>
                <c:pt idx="911">
                  <c:v>292.0</c:v>
                </c:pt>
                <c:pt idx="912">
                  <c:v>292.0</c:v>
                </c:pt>
                <c:pt idx="913">
                  <c:v>293.0</c:v>
                </c:pt>
                <c:pt idx="914">
                  <c:v>293.0</c:v>
                </c:pt>
                <c:pt idx="915">
                  <c:v>293.0</c:v>
                </c:pt>
                <c:pt idx="916">
                  <c:v>294.0</c:v>
                </c:pt>
                <c:pt idx="917">
                  <c:v>295.0</c:v>
                </c:pt>
                <c:pt idx="918">
                  <c:v>295.0</c:v>
                </c:pt>
                <c:pt idx="919">
                  <c:v>295.0</c:v>
                </c:pt>
                <c:pt idx="920">
                  <c:v>295.0</c:v>
                </c:pt>
                <c:pt idx="921">
                  <c:v>295.0</c:v>
                </c:pt>
                <c:pt idx="922">
                  <c:v>295.0</c:v>
                </c:pt>
                <c:pt idx="923">
                  <c:v>295.0</c:v>
                </c:pt>
                <c:pt idx="924">
                  <c:v>295.0</c:v>
                </c:pt>
                <c:pt idx="925">
                  <c:v>295.0</c:v>
                </c:pt>
                <c:pt idx="926">
                  <c:v>295.0</c:v>
                </c:pt>
                <c:pt idx="927">
                  <c:v>296.0</c:v>
                </c:pt>
                <c:pt idx="928">
                  <c:v>296.0</c:v>
                </c:pt>
                <c:pt idx="929">
                  <c:v>296.0</c:v>
                </c:pt>
                <c:pt idx="930">
                  <c:v>296.0</c:v>
                </c:pt>
                <c:pt idx="931">
                  <c:v>296.0</c:v>
                </c:pt>
                <c:pt idx="932">
                  <c:v>296.0</c:v>
                </c:pt>
                <c:pt idx="933">
                  <c:v>296.0</c:v>
                </c:pt>
                <c:pt idx="934">
                  <c:v>296.0</c:v>
                </c:pt>
                <c:pt idx="935">
                  <c:v>297.0</c:v>
                </c:pt>
                <c:pt idx="936">
                  <c:v>297.0</c:v>
                </c:pt>
                <c:pt idx="937">
                  <c:v>298.0</c:v>
                </c:pt>
                <c:pt idx="938">
                  <c:v>298.0</c:v>
                </c:pt>
                <c:pt idx="939">
                  <c:v>298.0</c:v>
                </c:pt>
                <c:pt idx="940">
                  <c:v>298.0</c:v>
                </c:pt>
                <c:pt idx="941">
                  <c:v>298.0</c:v>
                </c:pt>
                <c:pt idx="942">
                  <c:v>298.0</c:v>
                </c:pt>
                <c:pt idx="943">
                  <c:v>298.0</c:v>
                </c:pt>
                <c:pt idx="944">
                  <c:v>299.0</c:v>
                </c:pt>
                <c:pt idx="945">
                  <c:v>299.0</c:v>
                </c:pt>
                <c:pt idx="946">
                  <c:v>300.0</c:v>
                </c:pt>
                <c:pt idx="947">
                  <c:v>300.0</c:v>
                </c:pt>
                <c:pt idx="948">
                  <c:v>300.0</c:v>
                </c:pt>
                <c:pt idx="949">
                  <c:v>301.0</c:v>
                </c:pt>
                <c:pt idx="950">
                  <c:v>302.0</c:v>
                </c:pt>
                <c:pt idx="951">
                  <c:v>303.0</c:v>
                </c:pt>
                <c:pt idx="952">
                  <c:v>304.0</c:v>
                </c:pt>
                <c:pt idx="953">
                  <c:v>305.0</c:v>
                </c:pt>
                <c:pt idx="954">
                  <c:v>305.0</c:v>
                </c:pt>
                <c:pt idx="955">
                  <c:v>306.0</c:v>
                </c:pt>
                <c:pt idx="956">
                  <c:v>306.0</c:v>
                </c:pt>
                <c:pt idx="957">
                  <c:v>307.0</c:v>
                </c:pt>
                <c:pt idx="958">
                  <c:v>307.0</c:v>
                </c:pt>
                <c:pt idx="959">
                  <c:v>307.0</c:v>
                </c:pt>
                <c:pt idx="960">
                  <c:v>308.0</c:v>
                </c:pt>
                <c:pt idx="961">
                  <c:v>308.0</c:v>
                </c:pt>
                <c:pt idx="962">
                  <c:v>309.0</c:v>
                </c:pt>
                <c:pt idx="963">
                  <c:v>310.0</c:v>
                </c:pt>
                <c:pt idx="964">
                  <c:v>311.0</c:v>
                </c:pt>
                <c:pt idx="965">
                  <c:v>312.0</c:v>
                </c:pt>
                <c:pt idx="966">
                  <c:v>312.0</c:v>
                </c:pt>
                <c:pt idx="967">
                  <c:v>312.0</c:v>
                </c:pt>
                <c:pt idx="968">
                  <c:v>312.0</c:v>
                </c:pt>
                <c:pt idx="969">
                  <c:v>313.0</c:v>
                </c:pt>
                <c:pt idx="970">
                  <c:v>313.0</c:v>
                </c:pt>
                <c:pt idx="971">
                  <c:v>313.0</c:v>
                </c:pt>
                <c:pt idx="972">
                  <c:v>314.0</c:v>
                </c:pt>
                <c:pt idx="973">
                  <c:v>315.0</c:v>
                </c:pt>
                <c:pt idx="974">
                  <c:v>316.0</c:v>
                </c:pt>
                <c:pt idx="975">
                  <c:v>316.0</c:v>
                </c:pt>
                <c:pt idx="976">
                  <c:v>316.0</c:v>
                </c:pt>
                <c:pt idx="977">
                  <c:v>316.0</c:v>
                </c:pt>
                <c:pt idx="978">
                  <c:v>316.0</c:v>
                </c:pt>
                <c:pt idx="979">
                  <c:v>317.0</c:v>
                </c:pt>
                <c:pt idx="980">
                  <c:v>318.0</c:v>
                </c:pt>
                <c:pt idx="981">
                  <c:v>319.0</c:v>
                </c:pt>
                <c:pt idx="982">
                  <c:v>319.0</c:v>
                </c:pt>
                <c:pt idx="983">
                  <c:v>320.0</c:v>
                </c:pt>
                <c:pt idx="984">
                  <c:v>321.0</c:v>
                </c:pt>
                <c:pt idx="985">
                  <c:v>321.0</c:v>
                </c:pt>
                <c:pt idx="986">
                  <c:v>321.0</c:v>
                </c:pt>
                <c:pt idx="987">
                  <c:v>321.0</c:v>
                </c:pt>
                <c:pt idx="988">
                  <c:v>321.0</c:v>
                </c:pt>
                <c:pt idx="989">
                  <c:v>321.0</c:v>
                </c:pt>
                <c:pt idx="990">
                  <c:v>321.0</c:v>
                </c:pt>
                <c:pt idx="991">
                  <c:v>321.0</c:v>
                </c:pt>
                <c:pt idx="992">
                  <c:v>321.0</c:v>
                </c:pt>
                <c:pt idx="993">
                  <c:v>321.0</c:v>
                </c:pt>
                <c:pt idx="994">
                  <c:v>321.0</c:v>
                </c:pt>
                <c:pt idx="995">
                  <c:v>321.0</c:v>
                </c:pt>
                <c:pt idx="996">
                  <c:v>322.0</c:v>
                </c:pt>
                <c:pt idx="997">
                  <c:v>322.0</c:v>
                </c:pt>
                <c:pt idx="998">
                  <c:v>322.0</c:v>
                </c:pt>
                <c:pt idx="999">
                  <c:v>322.0</c:v>
                </c:pt>
                <c:pt idx="1000">
                  <c:v>323.0</c:v>
                </c:pt>
                <c:pt idx="1001">
                  <c:v>324.0</c:v>
                </c:pt>
                <c:pt idx="1002">
                  <c:v>324.0</c:v>
                </c:pt>
                <c:pt idx="1003">
                  <c:v>325.0</c:v>
                </c:pt>
                <c:pt idx="1004">
                  <c:v>326.0</c:v>
                </c:pt>
                <c:pt idx="1005">
                  <c:v>327.0</c:v>
                </c:pt>
                <c:pt idx="1006">
                  <c:v>327.0</c:v>
                </c:pt>
                <c:pt idx="1007">
                  <c:v>328.0</c:v>
                </c:pt>
                <c:pt idx="1008">
                  <c:v>329.0</c:v>
                </c:pt>
                <c:pt idx="1009">
                  <c:v>329.0</c:v>
                </c:pt>
                <c:pt idx="1010">
                  <c:v>329.0</c:v>
                </c:pt>
                <c:pt idx="1011">
                  <c:v>330.0</c:v>
                </c:pt>
                <c:pt idx="1012">
                  <c:v>331.0</c:v>
                </c:pt>
                <c:pt idx="1013">
                  <c:v>331.0</c:v>
                </c:pt>
                <c:pt idx="1014">
                  <c:v>331.0</c:v>
                </c:pt>
                <c:pt idx="1015">
                  <c:v>331.0</c:v>
                </c:pt>
                <c:pt idx="1016">
                  <c:v>332.0</c:v>
                </c:pt>
                <c:pt idx="1017">
                  <c:v>332.0</c:v>
                </c:pt>
                <c:pt idx="1018">
                  <c:v>333.0</c:v>
                </c:pt>
                <c:pt idx="1019">
                  <c:v>334.0</c:v>
                </c:pt>
                <c:pt idx="1020">
                  <c:v>335.0</c:v>
                </c:pt>
                <c:pt idx="1021">
                  <c:v>336.0</c:v>
                </c:pt>
                <c:pt idx="1022">
                  <c:v>337.0</c:v>
                </c:pt>
                <c:pt idx="1023">
                  <c:v>337.0</c:v>
                </c:pt>
                <c:pt idx="1024">
                  <c:v>337.0</c:v>
                </c:pt>
                <c:pt idx="1025">
                  <c:v>337.0</c:v>
                </c:pt>
                <c:pt idx="1026">
                  <c:v>337.0</c:v>
                </c:pt>
                <c:pt idx="1027">
                  <c:v>337.0</c:v>
                </c:pt>
                <c:pt idx="1028">
                  <c:v>338.0</c:v>
                </c:pt>
                <c:pt idx="1029">
                  <c:v>338.0</c:v>
                </c:pt>
                <c:pt idx="1030">
                  <c:v>338.0</c:v>
                </c:pt>
                <c:pt idx="1031">
                  <c:v>338.0</c:v>
                </c:pt>
                <c:pt idx="1032">
                  <c:v>338.0</c:v>
                </c:pt>
                <c:pt idx="1033">
                  <c:v>338.0</c:v>
                </c:pt>
                <c:pt idx="1034">
                  <c:v>338.0</c:v>
                </c:pt>
                <c:pt idx="1035">
                  <c:v>338.0</c:v>
                </c:pt>
                <c:pt idx="1036">
                  <c:v>338.0</c:v>
                </c:pt>
                <c:pt idx="1037">
                  <c:v>338.0</c:v>
                </c:pt>
                <c:pt idx="1038">
                  <c:v>338.0</c:v>
                </c:pt>
                <c:pt idx="1039">
                  <c:v>338.0</c:v>
                </c:pt>
                <c:pt idx="1040">
                  <c:v>338.0</c:v>
                </c:pt>
                <c:pt idx="1041">
                  <c:v>338.0</c:v>
                </c:pt>
                <c:pt idx="1042">
                  <c:v>338.0</c:v>
                </c:pt>
                <c:pt idx="1043">
                  <c:v>339.0</c:v>
                </c:pt>
                <c:pt idx="1044">
                  <c:v>340.0</c:v>
                </c:pt>
                <c:pt idx="1045">
                  <c:v>340.0</c:v>
                </c:pt>
                <c:pt idx="1046">
                  <c:v>340.0</c:v>
                </c:pt>
                <c:pt idx="1047">
                  <c:v>340.0</c:v>
                </c:pt>
                <c:pt idx="1048">
                  <c:v>340.0</c:v>
                </c:pt>
                <c:pt idx="1049">
                  <c:v>340.0</c:v>
                </c:pt>
                <c:pt idx="1050">
                  <c:v>340.0</c:v>
                </c:pt>
                <c:pt idx="1051">
                  <c:v>340.0</c:v>
                </c:pt>
                <c:pt idx="1052">
                  <c:v>340.0</c:v>
                </c:pt>
                <c:pt idx="1053">
                  <c:v>340.0</c:v>
                </c:pt>
                <c:pt idx="1054">
                  <c:v>340.0</c:v>
                </c:pt>
                <c:pt idx="1055">
                  <c:v>340.0</c:v>
                </c:pt>
                <c:pt idx="1056">
                  <c:v>340.0</c:v>
                </c:pt>
                <c:pt idx="1057">
                  <c:v>340.0</c:v>
                </c:pt>
                <c:pt idx="1058">
                  <c:v>340.0</c:v>
                </c:pt>
                <c:pt idx="1059">
                  <c:v>340.0</c:v>
                </c:pt>
                <c:pt idx="1060">
                  <c:v>340.0</c:v>
                </c:pt>
                <c:pt idx="1061">
                  <c:v>340.0</c:v>
                </c:pt>
                <c:pt idx="1062">
                  <c:v>340.0</c:v>
                </c:pt>
                <c:pt idx="1063">
                  <c:v>340.0</c:v>
                </c:pt>
                <c:pt idx="1064">
                  <c:v>340.0</c:v>
                </c:pt>
                <c:pt idx="1065">
                  <c:v>340.0</c:v>
                </c:pt>
                <c:pt idx="1066">
                  <c:v>340.0</c:v>
                </c:pt>
                <c:pt idx="1067">
                  <c:v>340.0</c:v>
                </c:pt>
                <c:pt idx="1068">
                  <c:v>340.0</c:v>
                </c:pt>
                <c:pt idx="1069">
                  <c:v>341.0</c:v>
                </c:pt>
                <c:pt idx="1070">
                  <c:v>341.0</c:v>
                </c:pt>
                <c:pt idx="1071">
                  <c:v>342.0</c:v>
                </c:pt>
                <c:pt idx="1072">
                  <c:v>342.0</c:v>
                </c:pt>
                <c:pt idx="1073">
                  <c:v>342.0</c:v>
                </c:pt>
                <c:pt idx="1074">
                  <c:v>343.0</c:v>
                </c:pt>
                <c:pt idx="1075">
                  <c:v>343.0</c:v>
                </c:pt>
                <c:pt idx="1076">
                  <c:v>343.0</c:v>
                </c:pt>
                <c:pt idx="1077">
                  <c:v>343.0</c:v>
                </c:pt>
                <c:pt idx="1078">
                  <c:v>344.0</c:v>
                </c:pt>
                <c:pt idx="1079">
                  <c:v>345.0</c:v>
                </c:pt>
                <c:pt idx="1080">
                  <c:v>345.0</c:v>
                </c:pt>
                <c:pt idx="1081">
                  <c:v>346.0</c:v>
                </c:pt>
                <c:pt idx="1082">
                  <c:v>346.0</c:v>
                </c:pt>
                <c:pt idx="1083">
                  <c:v>347.0</c:v>
                </c:pt>
                <c:pt idx="1084">
                  <c:v>348.0</c:v>
                </c:pt>
                <c:pt idx="1085">
                  <c:v>348.0</c:v>
                </c:pt>
                <c:pt idx="1086">
                  <c:v>349.0</c:v>
                </c:pt>
                <c:pt idx="1087">
                  <c:v>350.0</c:v>
                </c:pt>
                <c:pt idx="1088">
                  <c:v>350.0</c:v>
                </c:pt>
                <c:pt idx="1089">
                  <c:v>351.0</c:v>
                </c:pt>
                <c:pt idx="1090">
                  <c:v>352.0</c:v>
                </c:pt>
                <c:pt idx="1091">
                  <c:v>353.0</c:v>
                </c:pt>
                <c:pt idx="1092">
                  <c:v>353.0</c:v>
                </c:pt>
                <c:pt idx="1093">
                  <c:v>353.0</c:v>
                </c:pt>
                <c:pt idx="1094">
                  <c:v>353.0</c:v>
                </c:pt>
                <c:pt idx="1095">
                  <c:v>353.0</c:v>
                </c:pt>
                <c:pt idx="1096">
                  <c:v>353.0</c:v>
                </c:pt>
                <c:pt idx="1097">
                  <c:v>353.0</c:v>
                </c:pt>
                <c:pt idx="1098">
                  <c:v>353.0</c:v>
                </c:pt>
                <c:pt idx="1099">
                  <c:v>353.0</c:v>
                </c:pt>
                <c:pt idx="1100">
                  <c:v>354.0</c:v>
                </c:pt>
                <c:pt idx="1101">
                  <c:v>355.0</c:v>
                </c:pt>
                <c:pt idx="1102">
                  <c:v>355.0</c:v>
                </c:pt>
                <c:pt idx="1103">
                  <c:v>355.0</c:v>
                </c:pt>
                <c:pt idx="1104">
                  <c:v>355.0</c:v>
                </c:pt>
                <c:pt idx="1105">
                  <c:v>356.0</c:v>
                </c:pt>
                <c:pt idx="1106">
                  <c:v>356.0</c:v>
                </c:pt>
                <c:pt idx="1107">
                  <c:v>356.0</c:v>
                </c:pt>
                <c:pt idx="1108">
                  <c:v>357.0</c:v>
                </c:pt>
                <c:pt idx="1109">
                  <c:v>358.0</c:v>
                </c:pt>
                <c:pt idx="1110">
                  <c:v>358.0</c:v>
                </c:pt>
                <c:pt idx="1111">
                  <c:v>358.0</c:v>
                </c:pt>
                <c:pt idx="1112">
                  <c:v>358.0</c:v>
                </c:pt>
                <c:pt idx="1113">
                  <c:v>358.0</c:v>
                </c:pt>
                <c:pt idx="1114">
                  <c:v>358.0</c:v>
                </c:pt>
                <c:pt idx="1115">
                  <c:v>359.0</c:v>
                </c:pt>
                <c:pt idx="1116">
                  <c:v>359.0</c:v>
                </c:pt>
                <c:pt idx="1117">
                  <c:v>359.0</c:v>
                </c:pt>
                <c:pt idx="1118">
                  <c:v>359.0</c:v>
                </c:pt>
                <c:pt idx="1119">
                  <c:v>360.0</c:v>
                </c:pt>
                <c:pt idx="1120">
                  <c:v>360.0</c:v>
                </c:pt>
                <c:pt idx="1121">
                  <c:v>360.0</c:v>
                </c:pt>
                <c:pt idx="1122">
                  <c:v>360.0</c:v>
                </c:pt>
                <c:pt idx="1123">
                  <c:v>360.0</c:v>
                </c:pt>
                <c:pt idx="1124">
                  <c:v>360.0</c:v>
                </c:pt>
                <c:pt idx="1125">
                  <c:v>360.0</c:v>
                </c:pt>
                <c:pt idx="1126">
                  <c:v>361.0</c:v>
                </c:pt>
                <c:pt idx="1127">
                  <c:v>361.0</c:v>
                </c:pt>
                <c:pt idx="1128">
                  <c:v>362.0</c:v>
                </c:pt>
                <c:pt idx="1129">
                  <c:v>362.0</c:v>
                </c:pt>
                <c:pt idx="1130">
                  <c:v>362.0</c:v>
                </c:pt>
                <c:pt idx="1131">
                  <c:v>363.0</c:v>
                </c:pt>
                <c:pt idx="1132">
                  <c:v>364.0</c:v>
                </c:pt>
                <c:pt idx="1133">
                  <c:v>365.0</c:v>
                </c:pt>
                <c:pt idx="1134">
                  <c:v>365.0</c:v>
                </c:pt>
                <c:pt idx="1135">
                  <c:v>365.0</c:v>
                </c:pt>
                <c:pt idx="1136">
                  <c:v>365.0</c:v>
                </c:pt>
                <c:pt idx="1137">
                  <c:v>365.0</c:v>
                </c:pt>
                <c:pt idx="1138">
                  <c:v>365.0</c:v>
                </c:pt>
                <c:pt idx="1139">
                  <c:v>365.0</c:v>
                </c:pt>
                <c:pt idx="1140">
                  <c:v>366.0</c:v>
                </c:pt>
                <c:pt idx="1141">
                  <c:v>367.0</c:v>
                </c:pt>
                <c:pt idx="1142">
                  <c:v>367.0</c:v>
                </c:pt>
                <c:pt idx="1143">
                  <c:v>367.0</c:v>
                </c:pt>
                <c:pt idx="1144">
                  <c:v>367.0</c:v>
                </c:pt>
                <c:pt idx="1145">
                  <c:v>368.0</c:v>
                </c:pt>
                <c:pt idx="1146">
                  <c:v>368.0</c:v>
                </c:pt>
                <c:pt idx="1147">
                  <c:v>369.0</c:v>
                </c:pt>
                <c:pt idx="1148">
                  <c:v>369.0</c:v>
                </c:pt>
                <c:pt idx="1149">
                  <c:v>370.0</c:v>
                </c:pt>
                <c:pt idx="1150">
                  <c:v>370.0</c:v>
                </c:pt>
                <c:pt idx="1151">
                  <c:v>370.0</c:v>
                </c:pt>
                <c:pt idx="1152">
                  <c:v>371.0</c:v>
                </c:pt>
                <c:pt idx="1153">
                  <c:v>371.0</c:v>
                </c:pt>
                <c:pt idx="1154">
                  <c:v>371.0</c:v>
                </c:pt>
                <c:pt idx="1155">
                  <c:v>371.0</c:v>
                </c:pt>
                <c:pt idx="1156">
                  <c:v>371.0</c:v>
                </c:pt>
                <c:pt idx="1157">
                  <c:v>371.0</c:v>
                </c:pt>
                <c:pt idx="1158">
                  <c:v>371.0</c:v>
                </c:pt>
                <c:pt idx="1159">
                  <c:v>371.0</c:v>
                </c:pt>
                <c:pt idx="1160">
                  <c:v>372.0</c:v>
                </c:pt>
                <c:pt idx="1161">
                  <c:v>372.0</c:v>
                </c:pt>
                <c:pt idx="1162">
                  <c:v>372.0</c:v>
                </c:pt>
                <c:pt idx="1163">
                  <c:v>372.0</c:v>
                </c:pt>
                <c:pt idx="1164">
                  <c:v>372.0</c:v>
                </c:pt>
                <c:pt idx="1165">
                  <c:v>373.0</c:v>
                </c:pt>
                <c:pt idx="1166">
                  <c:v>373.0</c:v>
                </c:pt>
                <c:pt idx="1167">
                  <c:v>374.0</c:v>
                </c:pt>
                <c:pt idx="1168">
                  <c:v>375.0</c:v>
                </c:pt>
                <c:pt idx="1169">
                  <c:v>376.0</c:v>
                </c:pt>
                <c:pt idx="1170">
                  <c:v>377.0</c:v>
                </c:pt>
                <c:pt idx="1171">
                  <c:v>377.0</c:v>
                </c:pt>
                <c:pt idx="1172">
                  <c:v>378.0</c:v>
                </c:pt>
                <c:pt idx="1173">
                  <c:v>378.0</c:v>
                </c:pt>
                <c:pt idx="1174">
                  <c:v>378.0</c:v>
                </c:pt>
                <c:pt idx="1175">
                  <c:v>378.0</c:v>
                </c:pt>
                <c:pt idx="1176">
                  <c:v>378.0</c:v>
                </c:pt>
                <c:pt idx="1177">
                  <c:v>378.0</c:v>
                </c:pt>
                <c:pt idx="1178">
                  <c:v>378.0</c:v>
                </c:pt>
                <c:pt idx="1179">
                  <c:v>378.0</c:v>
                </c:pt>
                <c:pt idx="1180">
                  <c:v>378.0</c:v>
                </c:pt>
                <c:pt idx="1181">
                  <c:v>378.0</c:v>
                </c:pt>
                <c:pt idx="1182">
                  <c:v>378.0</c:v>
                </c:pt>
                <c:pt idx="1183">
                  <c:v>379.0</c:v>
                </c:pt>
                <c:pt idx="1184">
                  <c:v>380.0</c:v>
                </c:pt>
                <c:pt idx="1185">
                  <c:v>380.0</c:v>
                </c:pt>
                <c:pt idx="1186">
                  <c:v>380.0</c:v>
                </c:pt>
                <c:pt idx="1187">
                  <c:v>380.0</c:v>
                </c:pt>
                <c:pt idx="1188">
                  <c:v>380.0</c:v>
                </c:pt>
                <c:pt idx="1189">
                  <c:v>380.0</c:v>
                </c:pt>
                <c:pt idx="1190">
                  <c:v>380.0</c:v>
                </c:pt>
                <c:pt idx="1191">
                  <c:v>380.0</c:v>
                </c:pt>
                <c:pt idx="1192">
                  <c:v>381.0</c:v>
                </c:pt>
                <c:pt idx="1193">
                  <c:v>382.0</c:v>
                </c:pt>
                <c:pt idx="1194">
                  <c:v>383.0</c:v>
                </c:pt>
                <c:pt idx="1195">
                  <c:v>383.0</c:v>
                </c:pt>
                <c:pt idx="1196">
                  <c:v>383.0</c:v>
                </c:pt>
                <c:pt idx="1197">
                  <c:v>383.0</c:v>
                </c:pt>
                <c:pt idx="1198">
                  <c:v>384.0</c:v>
                </c:pt>
                <c:pt idx="1199">
                  <c:v>385.0</c:v>
                </c:pt>
                <c:pt idx="1200">
                  <c:v>386.0</c:v>
                </c:pt>
                <c:pt idx="1201">
                  <c:v>386.0</c:v>
                </c:pt>
                <c:pt idx="1202">
                  <c:v>386.0</c:v>
                </c:pt>
                <c:pt idx="1203">
                  <c:v>386.0</c:v>
                </c:pt>
                <c:pt idx="1204">
                  <c:v>386.0</c:v>
                </c:pt>
                <c:pt idx="1205">
                  <c:v>386.0</c:v>
                </c:pt>
                <c:pt idx="1206">
                  <c:v>386.0</c:v>
                </c:pt>
                <c:pt idx="1207">
                  <c:v>387.0</c:v>
                </c:pt>
                <c:pt idx="1208">
                  <c:v>388.0</c:v>
                </c:pt>
                <c:pt idx="1209">
                  <c:v>388.0</c:v>
                </c:pt>
                <c:pt idx="1210">
                  <c:v>388.0</c:v>
                </c:pt>
                <c:pt idx="1211">
                  <c:v>388.0</c:v>
                </c:pt>
                <c:pt idx="1212">
                  <c:v>389.0</c:v>
                </c:pt>
                <c:pt idx="1213">
                  <c:v>389.0</c:v>
                </c:pt>
                <c:pt idx="1214">
                  <c:v>390.0</c:v>
                </c:pt>
                <c:pt idx="1215">
                  <c:v>390.0</c:v>
                </c:pt>
                <c:pt idx="1216">
                  <c:v>390.0</c:v>
                </c:pt>
                <c:pt idx="1217">
                  <c:v>391.0</c:v>
                </c:pt>
                <c:pt idx="1218">
                  <c:v>391.0</c:v>
                </c:pt>
                <c:pt idx="1219">
                  <c:v>392.0</c:v>
                </c:pt>
                <c:pt idx="1220">
                  <c:v>392.0</c:v>
                </c:pt>
                <c:pt idx="1221">
                  <c:v>392.0</c:v>
                </c:pt>
                <c:pt idx="1222">
                  <c:v>392.0</c:v>
                </c:pt>
                <c:pt idx="1223">
                  <c:v>393.0</c:v>
                </c:pt>
                <c:pt idx="1224">
                  <c:v>393.0</c:v>
                </c:pt>
                <c:pt idx="1225">
                  <c:v>394.0</c:v>
                </c:pt>
                <c:pt idx="1226">
                  <c:v>394.0</c:v>
                </c:pt>
                <c:pt idx="1227">
                  <c:v>394.0</c:v>
                </c:pt>
                <c:pt idx="1228">
                  <c:v>394.0</c:v>
                </c:pt>
                <c:pt idx="1229">
                  <c:v>394.0</c:v>
                </c:pt>
                <c:pt idx="1230">
                  <c:v>395.0</c:v>
                </c:pt>
                <c:pt idx="1231">
                  <c:v>395.0</c:v>
                </c:pt>
                <c:pt idx="1232">
                  <c:v>396.0</c:v>
                </c:pt>
                <c:pt idx="1233">
                  <c:v>396.0</c:v>
                </c:pt>
                <c:pt idx="1234">
                  <c:v>396.0</c:v>
                </c:pt>
                <c:pt idx="1235">
                  <c:v>396.0</c:v>
                </c:pt>
                <c:pt idx="1236">
                  <c:v>397.0</c:v>
                </c:pt>
                <c:pt idx="1237">
                  <c:v>398.0</c:v>
                </c:pt>
                <c:pt idx="1238">
                  <c:v>399.0</c:v>
                </c:pt>
                <c:pt idx="1239">
                  <c:v>399.0</c:v>
                </c:pt>
                <c:pt idx="1240">
                  <c:v>400.0</c:v>
                </c:pt>
                <c:pt idx="1241">
                  <c:v>401.0</c:v>
                </c:pt>
                <c:pt idx="1242">
                  <c:v>401.0</c:v>
                </c:pt>
                <c:pt idx="1243">
                  <c:v>402.0</c:v>
                </c:pt>
                <c:pt idx="1244">
                  <c:v>403.0</c:v>
                </c:pt>
                <c:pt idx="1245">
                  <c:v>404.0</c:v>
                </c:pt>
                <c:pt idx="1246">
                  <c:v>405.0</c:v>
                </c:pt>
                <c:pt idx="1247">
                  <c:v>406.0</c:v>
                </c:pt>
                <c:pt idx="1248">
                  <c:v>406.0</c:v>
                </c:pt>
                <c:pt idx="1249">
                  <c:v>406.0</c:v>
                </c:pt>
                <c:pt idx="1250">
                  <c:v>406.0</c:v>
                </c:pt>
                <c:pt idx="1251">
                  <c:v>407.0</c:v>
                </c:pt>
                <c:pt idx="1252">
                  <c:v>407.0</c:v>
                </c:pt>
                <c:pt idx="1253">
                  <c:v>407.0</c:v>
                </c:pt>
                <c:pt idx="1254">
                  <c:v>408.0</c:v>
                </c:pt>
                <c:pt idx="1255">
                  <c:v>409.0</c:v>
                </c:pt>
                <c:pt idx="1256">
                  <c:v>409.0</c:v>
                </c:pt>
                <c:pt idx="1257">
                  <c:v>409.0</c:v>
                </c:pt>
                <c:pt idx="1258">
                  <c:v>410.0</c:v>
                </c:pt>
                <c:pt idx="1259">
                  <c:v>411.0</c:v>
                </c:pt>
                <c:pt idx="1260">
                  <c:v>411.0</c:v>
                </c:pt>
                <c:pt idx="1261">
                  <c:v>412.0</c:v>
                </c:pt>
                <c:pt idx="1262">
                  <c:v>413.0</c:v>
                </c:pt>
                <c:pt idx="1263">
                  <c:v>414.0</c:v>
                </c:pt>
                <c:pt idx="1264">
                  <c:v>414.0</c:v>
                </c:pt>
                <c:pt idx="1265">
                  <c:v>415.0</c:v>
                </c:pt>
                <c:pt idx="1266">
                  <c:v>415.0</c:v>
                </c:pt>
                <c:pt idx="1267">
                  <c:v>415.0</c:v>
                </c:pt>
                <c:pt idx="1268">
                  <c:v>416.0</c:v>
                </c:pt>
                <c:pt idx="1269">
                  <c:v>416.0</c:v>
                </c:pt>
                <c:pt idx="1270">
                  <c:v>416.0</c:v>
                </c:pt>
                <c:pt idx="1271">
                  <c:v>417.0</c:v>
                </c:pt>
                <c:pt idx="1272">
                  <c:v>418.0</c:v>
                </c:pt>
                <c:pt idx="1273">
                  <c:v>419.0</c:v>
                </c:pt>
                <c:pt idx="1274">
                  <c:v>419.0</c:v>
                </c:pt>
                <c:pt idx="1275">
                  <c:v>419.0</c:v>
                </c:pt>
                <c:pt idx="1276">
                  <c:v>419.0</c:v>
                </c:pt>
                <c:pt idx="1277">
                  <c:v>419.0</c:v>
                </c:pt>
                <c:pt idx="1278">
                  <c:v>419.0</c:v>
                </c:pt>
                <c:pt idx="1279">
                  <c:v>419.0</c:v>
                </c:pt>
                <c:pt idx="1280">
                  <c:v>419.0</c:v>
                </c:pt>
                <c:pt idx="1281">
                  <c:v>419.0</c:v>
                </c:pt>
                <c:pt idx="1282">
                  <c:v>419.0</c:v>
                </c:pt>
                <c:pt idx="1283">
                  <c:v>419.0</c:v>
                </c:pt>
                <c:pt idx="1284">
                  <c:v>419.0</c:v>
                </c:pt>
                <c:pt idx="1285">
                  <c:v>419.0</c:v>
                </c:pt>
                <c:pt idx="1286">
                  <c:v>419.0</c:v>
                </c:pt>
                <c:pt idx="1287">
                  <c:v>419.0</c:v>
                </c:pt>
                <c:pt idx="1288">
                  <c:v>419.0</c:v>
                </c:pt>
                <c:pt idx="1289">
                  <c:v>419.0</c:v>
                </c:pt>
                <c:pt idx="1290">
                  <c:v>419.0</c:v>
                </c:pt>
                <c:pt idx="1291">
                  <c:v>419.0</c:v>
                </c:pt>
                <c:pt idx="1292">
                  <c:v>419.0</c:v>
                </c:pt>
                <c:pt idx="1293">
                  <c:v>419.0</c:v>
                </c:pt>
                <c:pt idx="1294">
                  <c:v>420.0</c:v>
                </c:pt>
                <c:pt idx="1295">
                  <c:v>421.0</c:v>
                </c:pt>
                <c:pt idx="1296">
                  <c:v>421.0</c:v>
                </c:pt>
                <c:pt idx="1297">
                  <c:v>421.0</c:v>
                </c:pt>
                <c:pt idx="1298">
                  <c:v>421.0</c:v>
                </c:pt>
                <c:pt idx="1299">
                  <c:v>421.0</c:v>
                </c:pt>
                <c:pt idx="1300">
                  <c:v>421.0</c:v>
                </c:pt>
                <c:pt idx="1301">
                  <c:v>421.0</c:v>
                </c:pt>
                <c:pt idx="1302">
                  <c:v>422.0</c:v>
                </c:pt>
                <c:pt idx="1303">
                  <c:v>422.0</c:v>
                </c:pt>
                <c:pt idx="1304">
                  <c:v>423.0</c:v>
                </c:pt>
                <c:pt idx="1305">
                  <c:v>424.0</c:v>
                </c:pt>
                <c:pt idx="1306">
                  <c:v>425.0</c:v>
                </c:pt>
                <c:pt idx="1307">
                  <c:v>425.0</c:v>
                </c:pt>
                <c:pt idx="1308">
                  <c:v>425.0</c:v>
                </c:pt>
                <c:pt idx="1309">
                  <c:v>426.0</c:v>
                </c:pt>
                <c:pt idx="1310">
                  <c:v>427.0</c:v>
                </c:pt>
                <c:pt idx="1311">
                  <c:v>428.0</c:v>
                </c:pt>
                <c:pt idx="1312">
                  <c:v>429.0</c:v>
                </c:pt>
                <c:pt idx="1313">
                  <c:v>430.0</c:v>
                </c:pt>
                <c:pt idx="1314">
                  <c:v>431.0</c:v>
                </c:pt>
                <c:pt idx="1315">
                  <c:v>432.0</c:v>
                </c:pt>
                <c:pt idx="1316">
                  <c:v>433.0</c:v>
                </c:pt>
                <c:pt idx="1317">
                  <c:v>434.0</c:v>
                </c:pt>
                <c:pt idx="1318">
                  <c:v>434.0</c:v>
                </c:pt>
                <c:pt idx="1319">
                  <c:v>435.0</c:v>
                </c:pt>
                <c:pt idx="1320">
                  <c:v>435.0</c:v>
                </c:pt>
                <c:pt idx="1321">
                  <c:v>436.0</c:v>
                </c:pt>
                <c:pt idx="1322">
                  <c:v>437.0</c:v>
                </c:pt>
                <c:pt idx="1323">
                  <c:v>438.0</c:v>
                </c:pt>
                <c:pt idx="1324">
                  <c:v>439.0</c:v>
                </c:pt>
                <c:pt idx="1325">
                  <c:v>440.0</c:v>
                </c:pt>
                <c:pt idx="1326">
                  <c:v>441.0</c:v>
                </c:pt>
                <c:pt idx="1327">
                  <c:v>442.0</c:v>
                </c:pt>
                <c:pt idx="1328">
                  <c:v>443.0</c:v>
                </c:pt>
                <c:pt idx="1329">
                  <c:v>444.0</c:v>
                </c:pt>
                <c:pt idx="1330">
                  <c:v>445.0</c:v>
                </c:pt>
                <c:pt idx="1331">
                  <c:v>446.0</c:v>
                </c:pt>
                <c:pt idx="1332">
                  <c:v>447.0</c:v>
                </c:pt>
                <c:pt idx="1333">
                  <c:v>447.0</c:v>
                </c:pt>
                <c:pt idx="1334">
                  <c:v>447.0</c:v>
                </c:pt>
                <c:pt idx="1335">
                  <c:v>447.0</c:v>
                </c:pt>
                <c:pt idx="1336">
                  <c:v>447.0</c:v>
                </c:pt>
                <c:pt idx="1337">
                  <c:v>447.0</c:v>
                </c:pt>
                <c:pt idx="1338">
                  <c:v>448.0</c:v>
                </c:pt>
                <c:pt idx="1339">
                  <c:v>449.0</c:v>
                </c:pt>
                <c:pt idx="1340">
                  <c:v>449.0</c:v>
                </c:pt>
                <c:pt idx="1341">
                  <c:v>450.0</c:v>
                </c:pt>
                <c:pt idx="1342">
                  <c:v>451.0</c:v>
                </c:pt>
                <c:pt idx="1343">
                  <c:v>452.0</c:v>
                </c:pt>
                <c:pt idx="1344">
                  <c:v>452.0</c:v>
                </c:pt>
                <c:pt idx="1345">
                  <c:v>452.0</c:v>
                </c:pt>
                <c:pt idx="1346">
                  <c:v>452.0</c:v>
                </c:pt>
                <c:pt idx="1347">
                  <c:v>452.0</c:v>
                </c:pt>
                <c:pt idx="1348">
                  <c:v>452.0</c:v>
                </c:pt>
                <c:pt idx="1349">
                  <c:v>452.0</c:v>
                </c:pt>
                <c:pt idx="1350">
                  <c:v>453.0</c:v>
                </c:pt>
                <c:pt idx="1351">
                  <c:v>454.0</c:v>
                </c:pt>
                <c:pt idx="1352">
                  <c:v>455.0</c:v>
                </c:pt>
                <c:pt idx="1353">
                  <c:v>456.0</c:v>
                </c:pt>
                <c:pt idx="1354">
                  <c:v>457.0</c:v>
                </c:pt>
                <c:pt idx="1355">
                  <c:v>457.0</c:v>
                </c:pt>
                <c:pt idx="1356">
                  <c:v>457.0</c:v>
                </c:pt>
                <c:pt idx="1357">
                  <c:v>457.0</c:v>
                </c:pt>
                <c:pt idx="1358">
                  <c:v>457.0</c:v>
                </c:pt>
                <c:pt idx="1359">
                  <c:v>457.0</c:v>
                </c:pt>
                <c:pt idx="1360">
                  <c:v>457.0</c:v>
                </c:pt>
                <c:pt idx="1361">
                  <c:v>457.0</c:v>
                </c:pt>
                <c:pt idx="1362">
                  <c:v>457.0</c:v>
                </c:pt>
                <c:pt idx="1363">
                  <c:v>457.0</c:v>
                </c:pt>
                <c:pt idx="1364">
                  <c:v>457.0</c:v>
                </c:pt>
                <c:pt idx="1365">
                  <c:v>457.0</c:v>
                </c:pt>
                <c:pt idx="1366">
                  <c:v>457.0</c:v>
                </c:pt>
                <c:pt idx="1367">
                  <c:v>458.0</c:v>
                </c:pt>
                <c:pt idx="1368">
                  <c:v>459.0</c:v>
                </c:pt>
                <c:pt idx="1369">
                  <c:v>459.0</c:v>
                </c:pt>
                <c:pt idx="1370">
                  <c:v>459.0</c:v>
                </c:pt>
                <c:pt idx="1371">
                  <c:v>460.0</c:v>
                </c:pt>
                <c:pt idx="1372">
                  <c:v>460.0</c:v>
                </c:pt>
                <c:pt idx="1373">
                  <c:v>460.0</c:v>
                </c:pt>
                <c:pt idx="1374">
                  <c:v>460.0</c:v>
                </c:pt>
                <c:pt idx="1375">
                  <c:v>460.0</c:v>
                </c:pt>
                <c:pt idx="1376">
                  <c:v>460.0</c:v>
                </c:pt>
                <c:pt idx="1377">
                  <c:v>461.0</c:v>
                </c:pt>
                <c:pt idx="1378">
                  <c:v>461.0</c:v>
                </c:pt>
                <c:pt idx="1379">
                  <c:v>461.0</c:v>
                </c:pt>
                <c:pt idx="1380">
                  <c:v>461.0</c:v>
                </c:pt>
                <c:pt idx="1381">
                  <c:v>461.0</c:v>
                </c:pt>
                <c:pt idx="1382">
                  <c:v>461.0</c:v>
                </c:pt>
                <c:pt idx="1383">
                  <c:v>461.0</c:v>
                </c:pt>
                <c:pt idx="1384">
                  <c:v>461.0</c:v>
                </c:pt>
                <c:pt idx="1385">
                  <c:v>462.0</c:v>
                </c:pt>
                <c:pt idx="1386">
                  <c:v>462.0</c:v>
                </c:pt>
                <c:pt idx="1387">
                  <c:v>462.0</c:v>
                </c:pt>
                <c:pt idx="1388">
                  <c:v>462.0</c:v>
                </c:pt>
                <c:pt idx="1389">
                  <c:v>462.0</c:v>
                </c:pt>
                <c:pt idx="1390">
                  <c:v>462.0</c:v>
                </c:pt>
                <c:pt idx="1391">
                  <c:v>462.0</c:v>
                </c:pt>
                <c:pt idx="1392">
                  <c:v>463.0</c:v>
                </c:pt>
                <c:pt idx="1393">
                  <c:v>463.0</c:v>
                </c:pt>
                <c:pt idx="1394">
                  <c:v>463.0</c:v>
                </c:pt>
                <c:pt idx="1395">
                  <c:v>463.0</c:v>
                </c:pt>
                <c:pt idx="1396">
                  <c:v>464.0</c:v>
                </c:pt>
                <c:pt idx="1397">
                  <c:v>465.0</c:v>
                </c:pt>
                <c:pt idx="1398">
                  <c:v>465.0</c:v>
                </c:pt>
                <c:pt idx="1399">
                  <c:v>465.0</c:v>
                </c:pt>
                <c:pt idx="1400">
                  <c:v>465.0</c:v>
                </c:pt>
                <c:pt idx="1401">
                  <c:v>466.0</c:v>
                </c:pt>
                <c:pt idx="1402">
                  <c:v>466.0</c:v>
                </c:pt>
                <c:pt idx="1403">
                  <c:v>467.0</c:v>
                </c:pt>
                <c:pt idx="1404">
                  <c:v>467.0</c:v>
                </c:pt>
                <c:pt idx="1405">
                  <c:v>468.0</c:v>
                </c:pt>
                <c:pt idx="1406">
                  <c:v>469.0</c:v>
                </c:pt>
                <c:pt idx="1407">
                  <c:v>469.0</c:v>
                </c:pt>
                <c:pt idx="1408">
                  <c:v>469.0</c:v>
                </c:pt>
                <c:pt idx="1409">
                  <c:v>469.0</c:v>
                </c:pt>
                <c:pt idx="1410">
                  <c:v>470.0</c:v>
                </c:pt>
                <c:pt idx="1411">
                  <c:v>470.0</c:v>
                </c:pt>
                <c:pt idx="1412">
                  <c:v>471.0</c:v>
                </c:pt>
                <c:pt idx="1413">
                  <c:v>472.0</c:v>
                </c:pt>
                <c:pt idx="1414">
                  <c:v>473.0</c:v>
                </c:pt>
                <c:pt idx="1415">
                  <c:v>473.0</c:v>
                </c:pt>
                <c:pt idx="1416">
                  <c:v>473.0</c:v>
                </c:pt>
                <c:pt idx="1417">
                  <c:v>474.0</c:v>
                </c:pt>
                <c:pt idx="1418">
                  <c:v>475.0</c:v>
                </c:pt>
                <c:pt idx="1419">
                  <c:v>476.0</c:v>
                </c:pt>
                <c:pt idx="1420">
                  <c:v>476.0</c:v>
                </c:pt>
                <c:pt idx="1421">
                  <c:v>477.0</c:v>
                </c:pt>
                <c:pt idx="1422">
                  <c:v>477.0</c:v>
                </c:pt>
                <c:pt idx="1423">
                  <c:v>478.0</c:v>
                </c:pt>
                <c:pt idx="1424">
                  <c:v>479.0</c:v>
                </c:pt>
                <c:pt idx="1425">
                  <c:v>480.0</c:v>
                </c:pt>
                <c:pt idx="1426">
                  <c:v>480.0</c:v>
                </c:pt>
                <c:pt idx="1427">
                  <c:v>481.0</c:v>
                </c:pt>
                <c:pt idx="1428">
                  <c:v>482.0</c:v>
                </c:pt>
                <c:pt idx="1429">
                  <c:v>482.0</c:v>
                </c:pt>
                <c:pt idx="1430">
                  <c:v>483.0</c:v>
                </c:pt>
                <c:pt idx="1431">
                  <c:v>483.0</c:v>
                </c:pt>
                <c:pt idx="1432">
                  <c:v>483.0</c:v>
                </c:pt>
                <c:pt idx="1433">
                  <c:v>483.0</c:v>
                </c:pt>
                <c:pt idx="1434">
                  <c:v>483.0</c:v>
                </c:pt>
                <c:pt idx="1435">
                  <c:v>483.0</c:v>
                </c:pt>
                <c:pt idx="1436">
                  <c:v>483.0</c:v>
                </c:pt>
                <c:pt idx="1437">
                  <c:v>483.0</c:v>
                </c:pt>
                <c:pt idx="1438">
                  <c:v>483.0</c:v>
                </c:pt>
                <c:pt idx="1439">
                  <c:v>483.0</c:v>
                </c:pt>
                <c:pt idx="1440">
                  <c:v>483.0</c:v>
                </c:pt>
                <c:pt idx="1441">
                  <c:v>483.0</c:v>
                </c:pt>
                <c:pt idx="1442">
                  <c:v>483.0</c:v>
                </c:pt>
                <c:pt idx="1443">
                  <c:v>484.0</c:v>
                </c:pt>
                <c:pt idx="1444">
                  <c:v>485.0</c:v>
                </c:pt>
                <c:pt idx="1445">
                  <c:v>485.0</c:v>
                </c:pt>
                <c:pt idx="1446">
                  <c:v>485.0</c:v>
                </c:pt>
                <c:pt idx="1447">
                  <c:v>486.0</c:v>
                </c:pt>
                <c:pt idx="1448">
                  <c:v>486.0</c:v>
                </c:pt>
                <c:pt idx="1449">
                  <c:v>487.0</c:v>
                </c:pt>
                <c:pt idx="1450">
                  <c:v>487.0</c:v>
                </c:pt>
                <c:pt idx="1451">
                  <c:v>487.0</c:v>
                </c:pt>
                <c:pt idx="1452">
                  <c:v>487.0</c:v>
                </c:pt>
                <c:pt idx="1453">
                  <c:v>487.0</c:v>
                </c:pt>
                <c:pt idx="1454">
                  <c:v>487.0</c:v>
                </c:pt>
                <c:pt idx="1455">
                  <c:v>487.0</c:v>
                </c:pt>
                <c:pt idx="1456">
                  <c:v>487.0</c:v>
                </c:pt>
                <c:pt idx="1457">
                  <c:v>487.0</c:v>
                </c:pt>
                <c:pt idx="1458">
                  <c:v>487.0</c:v>
                </c:pt>
                <c:pt idx="1459">
                  <c:v>487.0</c:v>
                </c:pt>
                <c:pt idx="1460">
                  <c:v>487.0</c:v>
                </c:pt>
                <c:pt idx="1461">
                  <c:v>487.0</c:v>
                </c:pt>
                <c:pt idx="1462">
                  <c:v>487.0</c:v>
                </c:pt>
                <c:pt idx="1463">
                  <c:v>487.0</c:v>
                </c:pt>
                <c:pt idx="1464">
                  <c:v>487.0</c:v>
                </c:pt>
                <c:pt idx="1465">
                  <c:v>488.0</c:v>
                </c:pt>
                <c:pt idx="1466">
                  <c:v>488.0</c:v>
                </c:pt>
                <c:pt idx="1467">
                  <c:v>488.0</c:v>
                </c:pt>
                <c:pt idx="1468">
                  <c:v>488.0</c:v>
                </c:pt>
                <c:pt idx="1469">
                  <c:v>488.0</c:v>
                </c:pt>
                <c:pt idx="1470">
                  <c:v>489.0</c:v>
                </c:pt>
                <c:pt idx="1471">
                  <c:v>490.0</c:v>
                </c:pt>
                <c:pt idx="1472">
                  <c:v>490.0</c:v>
                </c:pt>
                <c:pt idx="1473">
                  <c:v>490.0</c:v>
                </c:pt>
                <c:pt idx="1474">
                  <c:v>490.0</c:v>
                </c:pt>
                <c:pt idx="1475">
                  <c:v>490.0</c:v>
                </c:pt>
                <c:pt idx="1476">
                  <c:v>491.0</c:v>
                </c:pt>
                <c:pt idx="1477">
                  <c:v>491.0</c:v>
                </c:pt>
                <c:pt idx="1478">
                  <c:v>492.0</c:v>
                </c:pt>
                <c:pt idx="1479">
                  <c:v>492.0</c:v>
                </c:pt>
                <c:pt idx="1480">
                  <c:v>493.0</c:v>
                </c:pt>
                <c:pt idx="1481">
                  <c:v>494.0</c:v>
                </c:pt>
                <c:pt idx="1482">
                  <c:v>494.0</c:v>
                </c:pt>
                <c:pt idx="1483">
                  <c:v>494.0</c:v>
                </c:pt>
                <c:pt idx="1484">
                  <c:v>494.0</c:v>
                </c:pt>
                <c:pt idx="1485">
                  <c:v>494.0</c:v>
                </c:pt>
                <c:pt idx="1486">
                  <c:v>495.0</c:v>
                </c:pt>
                <c:pt idx="1487">
                  <c:v>495.0</c:v>
                </c:pt>
                <c:pt idx="1488">
                  <c:v>495.0</c:v>
                </c:pt>
                <c:pt idx="1489">
                  <c:v>495.0</c:v>
                </c:pt>
                <c:pt idx="1490">
                  <c:v>496.0</c:v>
                </c:pt>
                <c:pt idx="1491">
                  <c:v>497.0</c:v>
                </c:pt>
                <c:pt idx="1492">
                  <c:v>497.0</c:v>
                </c:pt>
                <c:pt idx="1493">
                  <c:v>498.0</c:v>
                </c:pt>
                <c:pt idx="1494">
                  <c:v>498.0</c:v>
                </c:pt>
                <c:pt idx="1495">
                  <c:v>499.0</c:v>
                </c:pt>
                <c:pt idx="1496">
                  <c:v>499.0</c:v>
                </c:pt>
                <c:pt idx="1497">
                  <c:v>499.0</c:v>
                </c:pt>
                <c:pt idx="1498">
                  <c:v>500.0</c:v>
                </c:pt>
                <c:pt idx="1499">
                  <c:v>501.0</c:v>
                </c:pt>
                <c:pt idx="1500">
                  <c:v>501.0</c:v>
                </c:pt>
                <c:pt idx="1501">
                  <c:v>501.0</c:v>
                </c:pt>
                <c:pt idx="1502">
                  <c:v>501.0</c:v>
                </c:pt>
                <c:pt idx="1503">
                  <c:v>501.0</c:v>
                </c:pt>
                <c:pt idx="1504">
                  <c:v>501.0</c:v>
                </c:pt>
                <c:pt idx="1505">
                  <c:v>501.0</c:v>
                </c:pt>
                <c:pt idx="1506">
                  <c:v>501.0</c:v>
                </c:pt>
                <c:pt idx="1507">
                  <c:v>501.0</c:v>
                </c:pt>
                <c:pt idx="1508">
                  <c:v>501.0</c:v>
                </c:pt>
                <c:pt idx="1509">
                  <c:v>501.0</c:v>
                </c:pt>
                <c:pt idx="1510">
                  <c:v>501.0</c:v>
                </c:pt>
                <c:pt idx="1511">
                  <c:v>502.0</c:v>
                </c:pt>
                <c:pt idx="1512">
                  <c:v>502.0</c:v>
                </c:pt>
                <c:pt idx="1513">
                  <c:v>502.0</c:v>
                </c:pt>
                <c:pt idx="1514">
                  <c:v>502.0</c:v>
                </c:pt>
                <c:pt idx="1515">
                  <c:v>502.0</c:v>
                </c:pt>
                <c:pt idx="1516">
                  <c:v>503.0</c:v>
                </c:pt>
                <c:pt idx="1517">
                  <c:v>503.0</c:v>
                </c:pt>
                <c:pt idx="1518">
                  <c:v>503.0</c:v>
                </c:pt>
                <c:pt idx="1519">
                  <c:v>504.0</c:v>
                </c:pt>
                <c:pt idx="1520">
                  <c:v>505.0</c:v>
                </c:pt>
                <c:pt idx="1521">
                  <c:v>506.0</c:v>
                </c:pt>
                <c:pt idx="1522">
                  <c:v>506.0</c:v>
                </c:pt>
                <c:pt idx="1523">
                  <c:v>506.0</c:v>
                </c:pt>
                <c:pt idx="1524">
                  <c:v>506.0</c:v>
                </c:pt>
                <c:pt idx="1525">
                  <c:v>506.0</c:v>
                </c:pt>
                <c:pt idx="1526">
                  <c:v>506.0</c:v>
                </c:pt>
                <c:pt idx="1527">
                  <c:v>506.0</c:v>
                </c:pt>
                <c:pt idx="1528">
                  <c:v>506.0</c:v>
                </c:pt>
                <c:pt idx="1529">
                  <c:v>506.0</c:v>
                </c:pt>
                <c:pt idx="1530">
                  <c:v>507.0</c:v>
                </c:pt>
                <c:pt idx="1531">
                  <c:v>508.0</c:v>
                </c:pt>
                <c:pt idx="1532">
                  <c:v>508.0</c:v>
                </c:pt>
                <c:pt idx="1533">
                  <c:v>508.0</c:v>
                </c:pt>
                <c:pt idx="1534">
                  <c:v>508.0</c:v>
                </c:pt>
                <c:pt idx="1535">
                  <c:v>508.0</c:v>
                </c:pt>
                <c:pt idx="1536">
                  <c:v>508.0</c:v>
                </c:pt>
                <c:pt idx="1537">
                  <c:v>509.0</c:v>
                </c:pt>
                <c:pt idx="1538">
                  <c:v>509.0</c:v>
                </c:pt>
                <c:pt idx="1539">
                  <c:v>510.0</c:v>
                </c:pt>
                <c:pt idx="1540">
                  <c:v>510.0</c:v>
                </c:pt>
                <c:pt idx="1541">
                  <c:v>510.0</c:v>
                </c:pt>
                <c:pt idx="1542">
                  <c:v>510.0</c:v>
                </c:pt>
                <c:pt idx="1543">
                  <c:v>510.0</c:v>
                </c:pt>
                <c:pt idx="1544">
                  <c:v>510.0</c:v>
                </c:pt>
                <c:pt idx="1545">
                  <c:v>511.0</c:v>
                </c:pt>
                <c:pt idx="1546">
                  <c:v>511.0</c:v>
                </c:pt>
                <c:pt idx="1547">
                  <c:v>511.0</c:v>
                </c:pt>
                <c:pt idx="1548">
                  <c:v>511.0</c:v>
                </c:pt>
                <c:pt idx="1549">
                  <c:v>511.0</c:v>
                </c:pt>
                <c:pt idx="1550">
                  <c:v>511.0</c:v>
                </c:pt>
                <c:pt idx="1551">
                  <c:v>512.0</c:v>
                </c:pt>
                <c:pt idx="1552">
                  <c:v>513.0</c:v>
                </c:pt>
                <c:pt idx="1553">
                  <c:v>514.0</c:v>
                </c:pt>
                <c:pt idx="1554">
                  <c:v>515.0</c:v>
                </c:pt>
                <c:pt idx="1555">
                  <c:v>516.0</c:v>
                </c:pt>
                <c:pt idx="1556">
                  <c:v>517.0</c:v>
                </c:pt>
                <c:pt idx="1557">
                  <c:v>518.0</c:v>
                </c:pt>
                <c:pt idx="1558">
                  <c:v>518.0</c:v>
                </c:pt>
                <c:pt idx="1559">
                  <c:v>518.0</c:v>
                </c:pt>
                <c:pt idx="1560">
                  <c:v>518.0</c:v>
                </c:pt>
                <c:pt idx="1561">
                  <c:v>518.0</c:v>
                </c:pt>
                <c:pt idx="1562">
                  <c:v>518.0</c:v>
                </c:pt>
                <c:pt idx="1563">
                  <c:v>518.0</c:v>
                </c:pt>
                <c:pt idx="1564">
                  <c:v>518.0</c:v>
                </c:pt>
                <c:pt idx="1565">
                  <c:v>519.0</c:v>
                </c:pt>
                <c:pt idx="1566">
                  <c:v>519.0</c:v>
                </c:pt>
                <c:pt idx="1567">
                  <c:v>519.0</c:v>
                </c:pt>
                <c:pt idx="1568">
                  <c:v>519.0</c:v>
                </c:pt>
                <c:pt idx="1569">
                  <c:v>519.0</c:v>
                </c:pt>
                <c:pt idx="1570">
                  <c:v>519.0</c:v>
                </c:pt>
                <c:pt idx="1571">
                  <c:v>519.0</c:v>
                </c:pt>
                <c:pt idx="1572">
                  <c:v>519.0</c:v>
                </c:pt>
                <c:pt idx="1573">
                  <c:v>520.0</c:v>
                </c:pt>
                <c:pt idx="1574">
                  <c:v>520.0</c:v>
                </c:pt>
                <c:pt idx="1575">
                  <c:v>521.0</c:v>
                </c:pt>
                <c:pt idx="1576">
                  <c:v>522.0</c:v>
                </c:pt>
                <c:pt idx="1577">
                  <c:v>523.0</c:v>
                </c:pt>
                <c:pt idx="1578">
                  <c:v>523.0</c:v>
                </c:pt>
                <c:pt idx="1579">
                  <c:v>523.0</c:v>
                </c:pt>
                <c:pt idx="1580">
                  <c:v>523.0</c:v>
                </c:pt>
                <c:pt idx="1581">
                  <c:v>524.0</c:v>
                </c:pt>
                <c:pt idx="1582">
                  <c:v>524.0</c:v>
                </c:pt>
                <c:pt idx="1583">
                  <c:v>524.0</c:v>
                </c:pt>
                <c:pt idx="1584">
                  <c:v>524.0</c:v>
                </c:pt>
                <c:pt idx="1585">
                  <c:v>524.0</c:v>
                </c:pt>
                <c:pt idx="1586">
                  <c:v>524.0</c:v>
                </c:pt>
                <c:pt idx="1587">
                  <c:v>524.0</c:v>
                </c:pt>
                <c:pt idx="1588">
                  <c:v>525.0</c:v>
                </c:pt>
                <c:pt idx="1589">
                  <c:v>525.0</c:v>
                </c:pt>
                <c:pt idx="1590">
                  <c:v>525.0</c:v>
                </c:pt>
                <c:pt idx="1591">
                  <c:v>526.0</c:v>
                </c:pt>
                <c:pt idx="1592">
                  <c:v>527.0</c:v>
                </c:pt>
                <c:pt idx="1593">
                  <c:v>527.0</c:v>
                </c:pt>
                <c:pt idx="1594">
                  <c:v>528.0</c:v>
                </c:pt>
                <c:pt idx="1595">
                  <c:v>528.0</c:v>
                </c:pt>
                <c:pt idx="1596">
                  <c:v>529.0</c:v>
                </c:pt>
                <c:pt idx="1597">
                  <c:v>529.0</c:v>
                </c:pt>
                <c:pt idx="1598">
                  <c:v>529.0</c:v>
                </c:pt>
                <c:pt idx="1599">
                  <c:v>529.0</c:v>
                </c:pt>
                <c:pt idx="1600">
                  <c:v>530.0</c:v>
                </c:pt>
                <c:pt idx="1601">
                  <c:v>531.0</c:v>
                </c:pt>
                <c:pt idx="1602">
                  <c:v>531.0</c:v>
                </c:pt>
                <c:pt idx="1603">
                  <c:v>531.0</c:v>
                </c:pt>
                <c:pt idx="1604">
                  <c:v>531.0</c:v>
                </c:pt>
                <c:pt idx="1605">
                  <c:v>532.0</c:v>
                </c:pt>
                <c:pt idx="1606">
                  <c:v>532.0</c:v>
                </c:pt>
                <c:pt idx="1607">
                  <c:v>532.0</c:v>
                </c:pt>
                <c:pt idx="1608">
                  <c:v>532.0</c:v>
                </c:pt>
                <c:pt idx="1609">
                  <c:v>532.0</c:v>
                </c:pt>
                <c:pt idx="1610">
                  <c:v>532.0</c:v>
                </c:pt>
                <c:pt idx="1611">
                  <c:v>532.0</c:v>
                </c:pt>
                <c:pt idx="1612">
                  <c:v>532.0</c:v>
                </c:pt>
                <c:pt idx="1613">
                  <c:v>533.0</c:v>
                </c:pt>
                <c:pt idx="1614">
                  <c:v>534.0</c:v>
                </c:pt>
                <c:pt idx="1615">
                  <c:v>534.0</c:v>
                </c:pt>
                <c:pt idx="1616">
                  <c:v>534.0</c:v>
                </c:pt>
                <c:pt idx="1617">
                  <c:v>534.0</c:v>
                </c:pt>
                <c:pt idx="1618">
                  <c:v>534.0</c:v>
                </c:pt>
                <c:pt idx="1619">
                  <c:v>534.0</c:v>
                </c:pt>
                <c:pt idx="1620">
                  <c:v>535.0</c:v>
                </c:pt>
                <c:pt idx="1621">
                  <c:v>535.0</c:v>
                </c:pt>
                <c:pt idx="1622">
                  <c:v>535.0</c:v>
                </c:pt>
                <c:pt idx="1623">
                  <c:v>535.0</c:v>
                </c:pt>
                <c:pt idx="1624">
                  <c:v>535.0</c:v>
                </c:pt>
                <c:pt idx="1625">
                  <c:v>535.0</c:v>
                </c:pt>
                <c:pt idx="1626">
                  <c:v>535.0</c:v>
                </c:pt>
                <c:pt idx="1627">
                  <c:v>535.0</c:v>
                </c:pt>
                <c:pt idx="1628">
                  <c:v>535.0</c:v>
                </c:pt>
                <c:pt idx="1629">
                  <c:v>535.0</c:v>
                </c:pt>
                <c:pt idx="1630">
                  <c:v>535.0</c:v>
                </c:pt>
                <c:pt idx="1631">
                  <c:v>535.0</c:v>
                </c:pt>
                <c:pt idx="1632">
                  <c:v>535.0</c:v>
                </c:pt>
                <c:pt idx="1633">
                  <c:v>535.0</c:v>
                </c:pt>
                <c:pt idx="1634">
                  <c:v>535.0</c:v>
                </c:pt>
                <c:pt idx="1635">
                  <c:v>535.0</c:v>
                </c:pt>
                <c:pt idx="1636">
                  <c:v>536.0</c:v>
                </c:pt>
                <c:pt idx="1637">
                  <c:v>536.0</c:v>
                </c:pt>
                <c:pt idx="1638">
                  <c:v>537.0</c:v>
                </c:pt>
                <c:pt idx="1639">
                  <c:v>537.0</c:v>
                </c:pt>
                <c:pt idx="1640">
                  <c:v>537.0</c:v>
                </c:pt>
                <c:pt idx="1641">
                  <c:v>537.0</c:v>
                </c:pt>
                <c:pt idx="1642">
                  <c:v>538.0</c:v>
                </c:pt>
                <c:pt idx="1643">
                  <c:v>538.0</c:v>
                </c:pt>
                <c:pt idx="1644">
                  <c:v>538.0</c:v>
                </c:pt>
                <c:pt idx="1645">
                  <c:v>538.0</c:v>
                </c:pt>
                <c:pt idx="1646">
                  <c:v>538.0</c:v>
                </c:pt>
                <c:pt idx="1647">
                  <c:v>539.0</c:v>
                </c:pt>
                <c:pt idx="1648">
                  <c:v>540.0</c:v>
                </c:pt>
                <c:pt idx="1649">
                  <c:v>541.0</c:v>
                </c:pt>
                <c:pt idx="1650">
                  <c:v>542.0</c:v>
                </c:pt>
                <c:pt idx="1651">
                  <c:v>542.0</c:v>
                </c:pt>
                <c:pt idx="1652">
                  <c:v>543.0</c:v>
                </c:pt>
                <c:pt idx="1653">
                  <c:v>544.0</c:v>
                </c:pt>
                <c:pt idx="1654">
                  <c:v>545.0</c:v>
                </c:pt>
                <c:pt idx="1655">
                  <c:v>546.0</c:v>
                </c:pt>
                <c:pt idx="1656">
                  <c:v>546.0</c:v>
                </c:pt>
                <c:pt idx="1657">
                  <c:v>547.0</c:v>
                </c:pt>
                <c:pt idx="1658">
                  <c:v>547.0</c:v>
                </c:pt>
                <c:pt idx="1659">
                  <c:v>547.0</c:v>
                </c:pt>
                <c:pt idx="1660">
                  <c:v>547.0</c:v>
                </c:pt>
                <c:pt idx="1661">
                  <c:v>547.0</c:v>
                </c:pt>
                <c:pt idx="1662">
                  <c:v>548.0</c:v>
                </c:pt>
                <c:pt idx="1663">
                  <c:v>548.0</c:v>
                </c:pt>
                <c:pt idx="1664">
                  <c:v>548.0</c:v>
                </c:pt>
                <c:pt idx="1665">
                  <c:v>548.0</c:v>
                </c:pt>
                <c:pt idx="1666">
                  <c:v>548.0</c:v>
                </c:pt>
                <c:pt idx="1667">
                  <c:v>548.0</c:v>
                </c:pt>
                <c:pt idx="1668">
                  <c:v>548.0</c:v>
                </c:pt>
                <c:pt idx="1669">
                  <c:v>548.0</c:v>
                </c:pt>
                <c:pt idx="1670">
                  <c:v>549.0</c:v>
                </c:pt>
                <c:pt idx="1671">
                  <c:v>549.0</c:v>
                </c:pt>
                <c:pt idx="1672">
                  <c:v>550.0</c:v>
                </c:pt>
                <c:pt idx="1673">
                  <c:v>550.0</c:v>
                </c:pt>
                <c:pt idx="1674">
                  <c:v>550.0</c:v>
                </c:pt>
                <c:pt idx="1675">
                  <c:v>550.0</c:v>
                </c:pt>
                <c:pt idx="1676">
                  <c:v>550.0</c:v>
                </c:pt>
                <c:pt idx="1677">
                  <c:v>551.0</c:v>
                </c:pt>
                <c:pt idx="1678">
                  <c:v>551.0</c:v>
                </c:pt>
                <c:pt idx="1679">
                  <c:v>552.0</c:v>
                </c:pt>
                <c:pt idx="1680">
                  <c:v>552.0</c:v>
                </c:pt>
                <c:pt idx="1681">
                  <c:v>552.0</c:v>
                </c:pt>
                <c:pt idx="1682">
                  <c:v>552.0</c:v>
                </c:pt>
                <c:pt idx="1683">
                  <c:v>552.0</c:v>
                </c:pt>
                <c:pt idx="1684">
                  <c:v>552.0</c:v>
                </c:pt>
                <c:pt idx="1685">
                  <c:v>553.0</c:v>
                </c:pt>
                <c:pt idx="1686">
                  <c:v>553.0</c:v>
                </c:pt>
                <c:pt idx="1687">
                  <c:v>553.0</c:v>
                </c:pt>
                <c:pt idx="1688">
                  <c:v>553.0</c:v>
                </c:pt>
                <c:pt idx="1689">
                  <c:v>554.0</c:v>
                </c:pt>
                <c:pt idx="1690">
                  <c:v>554.0</c:v>
                </c:pt>
                <c:pt idx="1691">
                  <c:v>554.0</c:v>
                </c:pt>
                <c:pt idx="1692">
                  <c:v>554.0</c:v>
                </c:pt>
                <c:pt idx="1693">
                  <c:v>555.0</c:v>
                </c:pt>
                <c:pt idx="1694">
                  <c:v>555.0</c:v>
                </c:pt>
                <c:pt idx="1695">
                  <c:v>555.0</c:v>
                </c:pt>
                <c:pt idx="1696">
                  <c:v>556.0</c:v>
                </c:pt>
                <c:pt idx="1697">
                  <c:v>556.0</c:v>
                </c:pt>
                <c:pt idx="1698">
                  <c:v>556.0</c:v>
                </c:pt>
                <c:pt idx="1699">
                  <c:v>557.0</c:v>
                </c:pt>
                <c:pt idx="1700">
                  <c:v>557.0</c:v>
                </c:pt>
                <c:pt idx="1701">
                  <c:v>557.0</c:v>
                </c:pt>
                <c:pt idx="1702">
                  <c:v>557.0</c:v>
                </c:pt>
                <c:pt idx="1703">
                  <c:v>557.0</c:v>
                </c:pt>
                <c:pt idx="1704">
                  <c:v>557.0</c:v>
                </c:pt>
                <c:pt idx="1705">
                  <c:v>557.0</c:v>
                </c:pt>
                <c:pt idx="1706">
                  <c:v>558.0</c:v>
                </c:pt>
                <c:pt idx="1707">
                  <c:v>559.0</c:v>
                </c:pt>
                <c:pt idx="1708">
                  <c:v>560.0</c:v>
                </c:pt>
                <c:pt idx="1709">
                  <c:v>561.0</c:v>
                </c:pt>
                <c:pt idx="1710">
                  <c:v>561.0</c:v>
                </c:pt>
                <c:pt idx="1711">
                  <c:v>562.0</c:v>
                </c:pt>
                <c:pt idx="1712">
                  <c:v>562.0</c:v>
                </c:pt>
                <c:pt idx="1713">
                  <c:v>562.0</c:v>
                </c:pt>
                <c:pt idx="1714">
                  <c:v>562.0</c:v>
                </c:pt>
                <c:pt idx="1715">
                  <c:v>562.0</c:v>
                </c:pt>
                <c:pt idx="1716">
                  <c:v>562.0</c:v>
                </c:pt>
                <c:pt idx="1717">
                  <c:v>562.0</c:v>
                </c:pt>
                <c:pt idx="1718">
                  <c:v>562.0</c:v>
                </c:pt>
                <c:pt idx="1719">
                  <c:v>562.0</c:v>
                </c:pt>
                <c:pt idx="1720">
                  <c:v>562.0</c:v>
                </c:pt>
                <c:pt idx="1721">
                  <c:v>562.0</c:v>
                </c:pt>
                <c:pt idx="1722">
                  <c:v>562.0</c:v>
                </c:pt>
                <c:pt idx="1723">
                  <c:v>562.0</c:v>
                </c:pt>
                <c:pt idx="1724">
                  <c:v>562.0</c:v>
                </c:pt>
                <c:pt idx="1725">
                  <c:v>563.0</c:v>
                </c:pt>
                <c:pt idx="1726">
                  <c:v>564.0</c:v>
                </c:pt>
                <c:pt idx="1727">
                  <c:v>565.0</c:v>
                </c:pt>
                <c:pt idx="1728">
                  <c:v>566.0</c:v>
                </c:pt>
                <c:pt idx="1729">
                  <c:v>566.0</c:v>
                </c:pt>
                <c:pt idx="1730">
                  <c:v>566.0</c:v>
                </c:pt>
                <c:pt idx="1731">
                  <c:v>566.0</c:v>
                </c:pt>
                <c:pt idx="1732">
                  <c:v>566.0</c:v>
                </c:pt>
                <c:pt idx="1733">
                  <c:v>566.0</c:v>
                </c:pt>
                <c:pt idx="1734">
                  <c:v>566.0</c:v>
                </c:pt>
                <c:pt idx="1735">
                  <c:v>566.0</c:v>
                </c:pt>
                <c:pt idx="1736">
                  <c:v>566.0</c:v>
                </c:pt>
                <c:pt idx="1737">
                  <c:v>567.0</c:v>
                </c:pt>
                <c:pt idx="1738">
                  <c:v>567.0</c:v>
                </c:pt>
                <c:pt idx="1739">
                  <c:v>567.0</c:v>
                </c:pt>
                <c:pt idx="1740">
                  <c:v>567.0</c:v>
                </c:pt>
                <c:pt idx="1741">
                  <c:v>567.0</c:v>
                </c:pt>
                <c:pt idx="1742">
                  <c:v>567.0</c:v>
                </c:pt>
                <c:pt idx="1743">
                  <c:v>567.0</c:v>
                </c:pt>
                <c:pt idx="1744">
                  <c:v>568.0</c:v>
                </c:pt>
                <c:pt idx="1745">
                  <c:v>568.0</c:v>
                </c:pt>
                <c:pt idx="1746">
                  <c:v>569.0</c:v>
                </c:pt>
                <c:pt idx="1747">
                  <c:v>569.0</c:v>
                </c:pt>
                <c:pt idx="1748">
                  <c:v>570.0</c:v>
                </c:pt>
                <c:pt idx="1749">
                  <c:v>570.0</c:v>
                </c:pt>
                <c:pt idx="1750">
                  <c:v>570.0</c:v>
                </c:pt>
                <c:pt idx="1751">
                  <c:v>570.0</c:v>
                </c:pt>
                <c:pt idx="1752">
                  <c:v>571.0</c:v>
                </c:pt>
                <c:pt idx="1753">
                  <c:v>571.0</c:v>
                </c:pt>
                <c:pt idx="1754">
                  <c:v>571.0</c:v>
                </c:pt>
                <c:pt idx="1755">
                  <c:v>571.0</c:v>
                </c:pt>
                <c:pt idx="1756">
                  <c:v>572.0</c:v>
                </c:pt>
                <c:pt idx="1757">
                  <c:v>573.0</c:v>
                </c:pt>
                <c:pt idx="1758">
                  <c:v>574.0</c:v>
                </c:pt>
                <c:pt idx="1759">
                  <c:v>575.0</c:v>
                </c:pt>
                <c:pt idx="1760">
                  <c:v>575.0</c:v>
                </c:pt>
                <c:pt idx="1761">
                  <c:v>575.0</c:v>
                </c:pt>
                <c:pt idx="1762">
                  <c:v>576.0</c:v>
                </c:pt>
                <c:pt idx="1763">
                  <c:v>576.0</c:v>
                </c:pt>
                <c:pt idx="1764">
                  <c:v>576.0</c:v>
                </c:pt>
                <c:pt idx="1765">
                  <c:v>576.0</c:v>
                </c:pt>
                <c:pt idx="1766">
                  <c:v>576.0</c:v>
                </c:pt>
                <c:pt idx="1767">
                  <c:v>577.0</c:v>
                </c:pt>
                <c:pt idx="1768">
                  <c:v>577.0</c:v>
                </c:pt>
                <c:pt idx="1769">
                  <c:v>577.0</c:v>
                </c:pt>
                <c:pt idx="1770">
                  <c:v>578.0</c:v>
                </c:pt>
                <c:pt idx="1771">
                  <c:v>579.0</c:v>
                </c:pt>
                <c:pt idx="1772">
                  <c:v>579.0</c:v>
                </c:pt>
                <c:pt idx="1773">
                  <c:v>579.0</c:v>
                </c:pt>
                <c:pt idx="1774">
                  <c:v>579.0</c:v>
                </c:pt>
                <c:pt idx="1775">
                  <c:v>579.0</c:v>
                </c:pt>
                <c:pt idx="1776">
                  <c:v>579.0</c:v>
                </c:pt>
                <c:pt idx="1777">
                  <c:v>579.0</c:v>
                </c:pt>
                <c:pt idx="1778">
                  <c:v>579.0</c:v>
                </c:pt>
                <c:pt idx="1779">
                  <c:v>579.0</c:v>
                </c:pt>
                <c:pt idx="1780">
                  <c:v>579.0</c:v>
                </c:pt>
                <c:pt idx="1781">
                  <c:v>579.0</c:v>
                </c:pt>
                <c:pt idx="1782">
                  <c:v>579.0</c:v>
                </c:pt>
                <c:pt idx="1783">
                  <c:v>580.0</c:v>
                </c:pt>
                <c:pt idx="1784">
                  <c:v>580.0</c:v>
                </c:pt>
                <c:pt idx="1785">
                  <c:v>580.0</c:v>
                </c:pt>
                <c:pt idx="1786">
                  <c:v>580.0</c:v>
                </c:pt>
                <c:pt idx="1787">
                  <c:v>581.0</c:v>
                </c:pt>
                <c:pt idx="1788">
                  <c:v>581.0</c:v>
                </c:pt>
                <c:pt idx="1789">
                  <c:v>582.0</c:v>
                </c:pt>
                <c:pt idx="1790">
                  <c:v>582.0</c:v>
                </c:pt>
                <c:pt idx="1791">
                  <c:v>583.0</c:v>
                </c:pt>
                <c:pt idx="1792">
                  <c:v>584.0</c:v>
                </c:pt>
                <c:pt idx="1793">
                  <c:v>584.0</c:v>
                </c:pt>
                <c:pt idx="1794">
                  <c:v>585.0</c:v>
                </c:pt>
                <c:pt idx="1795">
                  <c:v>585.0</c:v>
                </c:pt>
                <c:pt idx="1796">
                  <c:v>585.0</c:v>
                </c:pt>
                <c:pt idx="1797">
                  <c:v>586.0</c:v>
                </c:pt>
                <c:pt idx="1798">
                  <c:v>586.0</c:v>
                </c:pt>
                <c:pt idx="1799">
                  <c:v>587.0</c:v>
                </c:pt>
                <c:pt idx="1800">
                  <c:v>588.0</c:v>
                </c:pt>
                <c:pt idx="1801">
                  <c:v>588.0</c:v>
                </c:pt>
                <c:pt idx="1802">
                  <c:v>588.0</c:v>
                </c:pt>
                <c:pt idx="1803">
                  <c:v>588.0</c:v>
                </c:pt>
                <c:pt idx="1804">
                  <c:v>588.0</c:v>
                </c:pt>
                <c:pt idx="1805">
                  <c:v>588.0</c:v>
                </c:pt>
                <c:pt idx="1806">
                  <c:v>588.0</c:v>
                </c:pt>
                <c:pt idx="1807">
                  <c:v>589.0</c:v>
                </c:pt>
                <c:pt idx="1808">
                  <c:v>589.0</c:v>
                </c:pt>
                <c:pt idx="1809">
                  <c:v>589.0</c:v>
                </c:pt>
                <c:pt idx="1810">
                  <c:v>589.0</c:v>
                </c:pt>
                <c:pt idx="1811">
                  <c:v>590.0</c:v>
                </c:pt>
                <c:pt idx="1812">
                  <c:v>591.0</c:v>
                </c:pt>
                <c:pt idx="1813">
                  <c:v>591.0</c:v>
                </c:pt>
                <c:pt idx="1814">
                  <c:v>591.0</c:v>
                </c:pt>
                <c:pt idx="1815">
                  <c:v>591.0</c:v>
                </c:pt>
                <c:pt idx="1816">
                  <c:v>591.0</c:v>
                </c:pt>
                <c:pt idx="1817">
                  <c:v>591.0</c:v>
                </c:pt>
                <c:pt idx="1818">
                  <c:v>592.0</c:v>
                </c:pt>
                <c:pt idx="1819">
                  <c:v>592.0</c:v>
                </c:pt>
                <c:pt idx="1820">
                  <c:v>593.0</c:v>
                </c:pt>
                <c:pt idx="1821">
                  <c:v>593.0</c:v>
                </c:pt>
                <c:pt idx="1822">
                  <c:v>593.0</c:v>
                </c:pt>
                <c:pt idx="1823">
                  <c:v>594.0</c:v>
                </c:pt>
                <c:pt idx="1824">
                  <c:v>594.0</c:v>
                </c:pt>
                <c:pt idx="1825">
                  <c:v>595.0</c:v>
                </c:pt>
                <c:pt idx="1826">
                  <c:v>596.0</c:v>
                </c:pt>
                <c:pt idx="1827">
                  <c:v>596.0</c:v>
                </c:pt>
                <c:pt idx="1828">
                  <c:v>596.0</c:v>
                </c:pt>
                <c:pt idx="1829">
                  <c:v>597.0</c:v>
                </c:pt>
                <c:pt idx="1830">
                  <c:v>598.0</c:v>
                </c:pt>
                <c:pt idx="1831">
                  <c:v>598.0</c:v>
                </c:pt>
                <c:pt idx="1832">
                  <c:v>599.0</c:v>
                </c:pt>
                <c:pt idx="1833">
                  <c:v>599.0</c:v>
                </c:pt>
                <c:pt idx="1834">
                  <c:v>599.0</c:v>
                </c:pt>
                <c:pt idx="1835">
                  <c:v>599.0</c:v>
                </c:pt>
                <c:pt idx="1836">
                  <c:v>600.0</c:v>
                </c:pt>
                <c:pt idx="1837">
                  <c:v>601.0</c:v>
                </c:pt>
                <c:pt idx="1838">
                  <c:v>601.0</c:v>
                </c:pt>
                <c:pt idx="1839">
                  <c:v>601.0</c:v>
                </c:pt>
                <c:pt idx="1840">
                  <c:v>601.0</c:v>
                </c:pt>
                <c:pt idx="1841">
                  <c:v>602.0</c:v>
                </c:pt>
                <c:pt idx="1842">
                  <c:v>602.0</c:v>
                </c:pt>
                <c:pt idx="1843">
                  <c:v>602.0</c:v>
                </c:pt>
                <c:pt idx="1844">
                  <c:v>603.0</c:v>
                </c:pt>
                <c:pt idx="1845">
                  <c:v>603.0</c:v>
                </c:pt>
                <c:pt idx="1846">
                  <c:v>603.0</c:v>
                </c:pt>
                <c:pt idx="1847">
                  <c:v>603.0</c:v>
                </c:pt>
                <c:pt idx="1848">
                  <c:v>603.0</c:v>
                </c:pt>
                <c:pt idx="1849">
                  <c:v>603.0</c:v>
                </c:pt>
                <c:pt idx="1850">
                  <c:v>603.0</c:v>
                </c:pt>
                <c:pt idx="1851">
                  <c:v>603.0</c:v>
                </c:pt>
                <c:pt idx="1852">
                  <c:v>603.0</c:v>
                </c:pt>
                <c:pt idx="1853">
                  <c:v>604.0</c:v>
                </c:pt>
                <c:pt idx="1854">
                  <c:v>605.0</c:v>
                </c:pt>
                <c:pt idx="1855">
                  <c:v>605.0</c:v>
                </c:pt>
                <c:pt idx="1856">
                  <c:v>605.0</c:v>
                </c:pt>
                <c:pt idx="1857">
                  <c:v>605.0</c:v>
                </c:pt>
                <c:pt idx="1858">
                  <c:v>605.0</c:v>
                </c:pt>
                <c:pt idx="1859">
                  <c:v>606.0</c:v>
                </c:pt>
                <c:pt idx="1860">
                  <c:v>606.0</c:v>
                </c:pt>
                <c:pt idx="1861">
                  <c:v>606.0</c:v>
                </c:pt>
                <c:pt idx="1862">
                  <c:v>606.0</c:v>
                </c:pt>
                <c:pt idx="1863">
                  <c:v>607.0</c:v>
                </c:pt>
                <c:pt idx="1864">
                  <c:v>607.0</c:v>
                </c:pt>
                <c:pt idx="1865">
                  <c:v>608.0</c:v>
                </c:pt>
                <c:pt idx="1866">
                  <c:v>609.0</c:v>
                </c:pt>
                <c:pt idx="1867">
                  <c:v>609.0</c:v>
                </c:pt>
                <c:pt idx="1868">
                  <c:v>609.0</c:v>
                </c:pt>
                <c:pt idx="1869">
                  <c:v>609.0</c:v>
                </c:pt>
                <c:pt idx="1870">
                  <c:v>609.0</c:v>
                </c:pt>
                <c:pt idx="1871">
                  <c:v>609.0</c:v>
                </c:pt>
                <c:pt idx="1872">
                  <c:v>610.0</c:v>
                </c:pt>
                <c:pt idx="1873">
                  <c:v>610.0</c:v>
                </c:pt>
                <c:pt idx="1874">
                  <c:v>610.0</c:v>
                </c:pt>
                <c:pt idx="1875">
                  <c:v>610.0</c:v>
                </c:pt>
                <c:pt idx="1876">
                  <c:v>611.0</c:v>
                </c:pt>
                <c:pt idx="1877">
                  <c:v>612.0</c:v>
                </c:pt>
                <c:pt idx="1878">
                  <c:v>613.0</c:v>
                </c:pt>
                <c:pt idx="1879">
                  <c:v>614.0</c:v>
                </c:pt>
                <c:pt idx="1880">
                  <c:v>615.0</c:v>
                </c:pt>
                <c:pt idx="1881">
                  <c:v>615.0</c:v>
                </c:pt>
                <c:pt idx="1882">
                  <c:v>616.0</c:v>
                </c:pt>
                <c:pt idx="1883">
                  <c:v>616.0</c:v>
                </c:pt>
                <c:pt idx="1884">
                  <c:v>617.0</c:v>
                </c:pt>
                <c:pt idx="1885">
                  <c:v>617.0</c:v>
                </c:pt>
                <c:pt idx="1886">
                  <c:v>618.0</c:v>
                </c:pt>
                <c:pt idx="1887">
                  <c:v>619.0</c:v>
                </c:pt>
                <c:pt idx="1888">
                  <c:v>619.0</c:v>
                </c:pt>
                <c:pt idx="1889">
                  <c:v>619.0</c:v>
                </c:pt>
                <c:pt idx="1890">
                  <c:v>620.0</c:v>
                </c:pt>
                <c:pt idx="1891">
                  <c:v>620.0</c:v>
                </c:pt>
                <c:pt idx="1892">
                  <c:v>621.0</c:v>
                </c:pt>
                <c:pt idx="1893">
                  <c:v>621.0</c:v>
                </c:pt>
                <c:pt idx="1894">
                  <c:v>621.0</c:v>
                </c:pt>
                <c:pt idx="1895">
                  <c:v>621.0</c:v>
                </c:pt>
                <c:pt idx="1896">
                  <c:v>621.0</c:v>
                </c:pt>
                <c:pt idx="1897">
                  <c:v>621.0</c:v>
                </c:pt>
                <c:pt idx="1898">
                  <c:v>621.0</c:v>
                </c:pt>
                <c:pt idx="1899">
                  <c:v>622.0</c:v>
                </c:pt>
                <c:pt idx="1900">
                  <c:v>623.0</c:v>
                </c:pt>
                <c:pt idx="1901">
                  <c:v>623.0</c:v>
                </c:pt>
                <c:pt idx="1902">
                  <c:v>623.0</c:v>
                </c:pt>
                <c:pt idx="1903">
                  <c:v>623.0</c:v>
                </c:pt>
                <c:pt idx="1904">
                  <c:v>623.0</c:v>
                </c:pt>
                <c:pt idx="1905">
                  <c:v>623.0</c:v>
                </c:pt>
                <c:pt idx="1906">
                  <c:v>623.0</c:v>
                </c:pt>
                <c:pt idx="1907">
                  <c:v>623.0</c:v>
                </c:pt>
                <c:pt idx="1908">
                  <c:v>623.0</c:v>
                </c:pt>
                <c:pt idx="1909">
                  <c:v>623.0</c:v>
                </c:pt>
                <c:pt idx="1910">
                  <c:v>623.0</c:v>
                </c:pt>
                <c:pt idx="1911">
                  <c:v>623.0</c:v>
                </c:pt>
                <c:pt idx="1912">
                  <c:v>623.0</c:v>
                </c:pt>
                <c:pt idx="1913">
                  <c:v>623.0</c:v>
                </c:pt>
                <c:pt idx="1914">
                  <c:v>623.0</c:v>
                </c:pt>
                <c:pt idx="1915">
                  <c:v>624.0</c:v>
                </c:pt>
                <c:pt idx="1916">
                  <c:v>624.0</c:v>
                </c:pt>
                <c:pt idx="1917">
                  <c:v>624.0</c:v>
                </c:pt>
                <c:pt idx="1918">
                  <c:v>624.0</c:v>
                </c:pt>
                <c:pt idx="1919">
                  <c:v>624.0</c:v>
                </c:pt>
                <c:pt idx="1920">
                  <c:v>624.0</c:v>
                </c:pt>
                <c:pt idx="1921">
                  <c:v>624.0</c:v>
                </c:pt>
                <c:pt idx="1922">
                  <c:v>624.0</c:v>
                </c:pt>
                <c:pt idx="1923">
                  <c:v>624.0</c:v>
                </c:pt>
                <c:pt idx="1924">
                  <c:v>624.0</c:v>
                </c:pt>
                <c:pt idx="1925">
                  <c:v>624.0</c:v>
                </c:pt>
                <c:pt idx="1926">
                  <c:v>624.0</c:v>
                </c:pt>
                <c:pt idx="1927">
                  <c:v>625.0</c:v>
                </c:pt>
                <c:pt idx="1928">
                  <c:v>626.0</c:v>
                </c:pt>
                <c:pt idx="1929">
                  <c:v>626.0</c:v>
                </c:pt>
                <c:pt idx="1930">
                  <c:v>626.0</c:v>
                </c:pt>
                <c:pt idx="1931">
                  <c:v>626.0</c:v>
                </c:pt>
                <c:pt idx="1932">
                  <c:v>626.0</c:v>
                </c:pt>
                <c:pt idx="1933">
                  <c:v>626.0</c:v>
                </c:pt>
                <c:pt idx="1934">
                  <c:v>626.0</c:v>
                </c:pt>
                <c:pt idx="1935">
                  <c:v>627.0</c:v>
                </c:pt>
                <c:pt idx="1936">
                  <c:v>627.0</c:v>
                </c:pt>
                <c:pt idx="1937">
                  <c:v>627.0</c:v>
                </c:pt>
                <c:pt idx="1938">
                  <c:v>628.0</c:v>
                </c:pt>
                <c:pt idx="1939">
                  <c:v>629.0</c:v>
                </c:pt>
                <c:pt idx="1940">
                  <c:v>630.0</c:v>
                </c:pt>
                <c:pt idx="1941">
                  <c:v>631.0</c:v>
                </c:pt>
                <c:pt idx="1942">
                  <c:v>632.0</c:v>
                </c:pt>
                <c:pt idx="1943">
                  <c:v>633.0</c:v>
                </c:pt>
                <c:pt idx="1944">
                  <c:v>633.0</c:v>
                </c:pt>
                <c:pt idx="1945">
                  <c:v>634.0</c:v>
                </c:pt>
                <c:pt idx="1946">
                  <c:v>635.0</c:v>
                </c:pt>
                <c:pt idx="1947">
                  <c:v>636.0</c:v>
                </c:pt>
                <c:pt idx="1948">
                  <c:v>636.0</c:v>
                </c:pt>
                <c:pt idx="1949">
                  <c:v>636.0</c:v>
                </c:pt>
                <c:pt idx="1950">
                  <c:v>636.0</c:v>
                </c:pt>
                <c:pt idx="1951">
                  <c:v>637.0</c:v>
                </c:pt>
                <c:pt idx="1952">
                  <c:v>638.0</c:v>
                </c:pt>
                <c:pt idx="1953">
                  <c:v>638.0</c:v>
                </c:pt>
                <c:pt idx="1954">
                  <c:v>638.0</c:v>
                </c:pt>
                <c:pt idx="1955">
                  <c:v>639.0</c:v>
                </c:pt>
                <c:pt idx="1956">
                  <c:v>639.0</c:v>
                </c:pt>
                <c:pt idx="1957">
                  <c:v>639.0</c:v>
                </c:pt>
                <c:pt idx="1958">
                  <c:v>639.0</c:v>
                </c:pt>
                <c:pt idx="1959">
                  <c:v>639.0</c:v>
                </c:pt>
                <c:pt idx="1960">
                  <c:v>639.0</c:v>
                </c:pt>
                <c:pt idx="1961">
                  <c:v>640.0</c:v>
                </c:pt>
                <c:pt idx="1962">
                  <c:v>640.0</c:v>
                </c:pt>
                <c:pt idx="1963">
                  <c:v>640.0</c:v>
                </c:pt>
                <c:pt idx="1964">
                  <c:v>640.0</c:v>
                </c:pt>
                <c:pt idx="1965">
                  <c:v>641.0</c:v>
                </c:pt>
                <c:pt idx="1966">
                  <c:v>642.0</c:v>
                </c:pt>
                <c:pt idx="1967">
                  <c:v>642.0</c:v>
                </c:pt>
                <c:pt idx="1968">
                  <c:v>642.0</c:v>
                </c:pt>
                <c:pt idx="1969">
                  <c:v>642.0</c:v>
                </c:pt>
                <c:pt idx="1970">
                  <c:v>643.0</c:v>
                </c:pt>
                <c:pt idx="1971">
                  <c:v>643.0</c:v>
                </c:pt>
                <c:pt idx="1972">
                  <c:v>644.0</c:v>
                </c:pt>
                <c:pt idx="1973">
                  <c:v>644.0</c:v>
                </c:pt>
                <c:pt idx="1974">
                  <c:v>645.0</c:v>
                </c:pt>
                <c:pt idx="1975">
                  <c:v>646.0</c:v>
                </c:pt>
                <c:pt idx="1976">
                  <c:v>647.0</c:v>
                </c:pt>
                <c:pt idx="1977">
                  <c:v>647.0</c:v>
                </c:pt>
                <c:pt idx="1978">
                  <c:v>647.0</c:v>
                </c:pt>
                <c:pt idx="1979">
                  <c:v>648.0</c:v>
                </c:pt>
                <c:pt idx="1980">
                  <c:v>648.0</c:v>
                </c:pt>
                <c:pt idx="1981">
                  <c:v>648.0</c:v>
                </c:pt>
                <c:pt idx="1982">
                  <c:v>648.0</c:v>
                </c:pt>
                <c:pt idx="1983">
                  <c:v>648.0</c:v>
                </c:pt>
                <c:pt idx="1984">
                  <c:v>648.0</c:v>
                </c:pt>
                <c:pt idx="1985">
                  <c:v>648.0</c:v>
                </c:pt>
                <c:pt idx="1986">
                  <c:v>648.0</c:v>
                </c:pt>
                <c:pt idx="1987">
                  <c:v>648.0</c:v>
                </c:pt>
                <c:pt idx="1988">
                  <c:v>648.0</c:v>
                </c:pt>
                <c:pt idx="1989">
                  <c:v>648.0</c:v>
                </c:pt>
                <c:pt idx="1990">
                  <c:v>648.0</c:v>
                </c:pt>
                <c:pt idx="1991">
                  <c:v>648.0</c:v>
                </c:pt>
                <c:pt idx="1992">
                  <c:v>648.0</c:v>
                </c:pt>
                <c:pt idx="1993">
                  <c:v>648.0</c:v>
                </c:pt>
                <c:pt idx="1994">
                  <c:v>648.0</c:v>
                </c:pt>
                <c:pt idx="1995">
                  <c:v>648.0</c:v>
                </c:pt>
                <c:pt idx="1996">
                  <c:v>648.0</c:v>
                </c:pt>
                <c:pt idx="1997">
                  <c:v>648.0</c:v>
                </c:pt>
                <c:pt idx="1998">
                  <c:v>648.0</c:v>
                </c:pt>
                <c:pt idx="1999">
                  <c:v>648.0</c:v>
                </c:pt>
                <c:pt idx="2000">
                  <c:v>648.0</c:v>
                </c:pt>
                <c:pt idx="2001">
                  <c:v>648.0</c:v>
                </c:pt>
                <c:pt idx="2002">
                  <c:v>648.0</c:v>
                </c:pt>
                <c:pt idx="2003">
                  <c:v>648.0</c:v>
                </c:pt>
                <c:pt idx="2004">
                  <c:v>649.0</c:v>
                </c:pt>
                <c:pt idx="2005">
                  <c:v>650.0</c:v>
                </c:pt>
                <c:pt idx="2006">
                  <c:v>650.0</c:v>
                </c:pt>
                <c:pt idx="2007">
                  <c:v>651.0</c:v>
                </c:pt>
                <c:pt idx="2008">
                  <c:v>652.0</c:v>
                </c:pt>
                <c:pt idx="2009">
                  <c:v>652.0</c:v>
                </c:pt>
                <c:pt idx="2010">
                  <c:v>652.0</c:v>
                </c:pt>
                <c:pt idx="2011">
                  <c:v>652.0</c:v>
                </c:pt>
                <c:pt idx="2012">
                  <c:v>653.0</c:v>
                </c:pt>
                <c:pt idx="2013">
                  <c:v>653.0</c:v>
                </c:pt>
                <c:pt idx="2014">
                  <c:v>653.0</c:v>
                </c:pt>
                <c:pt idx="2015">
                  <c:v>653.0</c:v>
                </c:pt>
                <c:pt idx="2016">
                  <c:v>653.0</c:v>
                </c:pt>
                <c:pt idx="2017">
                  <c:v>653.0</c:v>
                </c:pt>
                <c:pt idx="2018">
                  <c:v>654.0</c:v>
                </c:pt>
                <c:pt idx="2019">
                  <c:v>654.0</c:v>
                </c:pt>
                <c:pt idx="2020">
                  <c:v>654.0</c:v>
                </c:pt>
                <c:pt idx="2021">
                  <c:v>654.0</c:v>
                </c:pt>
                <c:pt idx="2022">
                  <c:v>654.0</c:v>
                </c:pt>
                <c:pt idx="2023">
                  <c:v>654.0</c:v>
                </c:pt>
                <c:pt idx="2024">
                  <c:v>654.0</c:v>
                </c:pt>
                <c:pt idx="2025">
                  <c:v>655.0</c:v>
                </c:pt>
                <c:pt idx="2026">
                  <c:v>656.0</c:v>
                </c:pt>
                <c:pt idx="2027">
                  <c:v>656.0</c:v>
                </c:pt>
                <c:pt idx="2028">
                  <c:v>656.0</c:v>
                </c:pt>
                <c:pt idx="2029">
                  <c:v>656.0</c:v>
                </c:pt>
                <c:pt idx="2030">
                  <c:v>656.0</c:v>
                </c:pt>
                <c:pt idx="2031">
                  <c:v>656.0</c:v>
                </c:pt>
                <c:pt idx="2032">
                  <c:v>656.0</c:v>
                </c:pt>
                <c:pt idx="2033">
                  <c:v>657.0</c:v>
                </c:pt>
                <c:pt idx="2034">
                  <c:v>657.0</c:v>
                </c:pt>
                <c:pt idx="2035">
                  <c:v>658.0</c:v>
                </c:pt>
                <c:pt idx="2036">
                  <c:v>659.0</c:v>
                </c:pt>
                <c:pt idx="2037">
                  <c:v>660.0</c:v>
                </c:pt>
                <c:pt idx="2038">
                  <c:v>660.0</c:v>
                </c:pt>
                <c:pt idx="2039">
                  <c:v>660.0</c:v>
                </c:pt>
                <c:pt idx="2040">
                  <c:v>660.0</c:v>
                </c:pt>
                <c:pt idx="2041">
                  <c:v>661.0</c:v>
                </c:pt>
                <c:pt idx="2042">
                  <c:v>662.0</c:v>
                </c:pt>
                <c:pt idx="2043">
                  <c:v>663.0</c:v>
                </c:pt>
                <c:pt idx="2044">
                  <c:v>663.0</c:v>
                </c:pt>
                <c:pt idx="2045">
                  <c:v>664.0</c:v>
                </c:pt>
                <c:pt idx="2046">
                  <c:v>664.0</c:v>
                </c:pt>
                <c:pt idx="2047">
                  <c:v>664.0</c:v>
                </c:pt>
                <c:pt idx="2048">
                  <c:v>664.0</c:v>
                </c:pt>
                <c:pt idx="2049">
                  <c:v>664.0</c:v>
                </c:pt>
                <c:pt idx="2050">
                  <c:v>664.0</c:v>
                </c:pt>
                <c:pt idx="2051">
                  <c:v>665.0</c:v>
                </c:pt>
                <c:pt idx="2052">
                  <c:v>665.0</c:v>
                </c:pt>
                <c:pt idx="2053">
                  <c:v>665.0</c:v>
                </c:pt>
                <c:pt idx="2054">
                  <c:v>665.0</c:v>
                </c:pt>
                <c:pt idx="2055">
                  <c:v>665.0</c:v>
                </c:pt>
                <c:pt idx="2056">
                  <c:v>665.0</c:v>
                </c:pt>
                <c:pt idx="2057">
                  <c:v>665.0</c:v>
                </c:pt>
                <c:pt idx="2058">
                  <c:v>665.0</c:v>
                </c:pt>
                <c:pt idx="2059">
                  <c:v>665.0</c:v>
                </c:pt>
                <c:pt idx="2060">
                  <c:v>665.0</c:v>
                </c:pt>
                <c:pt idx="2061">
                  <c:v>665.0</c:v>
                </c:pt>
                <c:pt idx="2062">
                  <c:v>665.0</c:v>
                </c:pt>
                <c:pt idx="2063">
                  <c:v>665.0</c:v>
                </c:pt>
                <c:pt idx="2064">
                  <c:v>666.0</c:v>
                </c:pt>
                <c:pt idx="2065">
                  <c:v>666.0</c:v>
                </c:pt>
                <c:pt idx="2066">
                  <c:v>667.0</c:v>
                </c:pt>
                <c:pt idx="2067">
                  <c:v>668.0</c:v>
                </c:pt>
                <c:pt idx="2068">
                  <c:v>668.0</c:v>
                </c:pt>
                <c:pt idx="2069">
                  <c:v>669.0</c:v>
                </c:pt>
                <c:pt idx="2070">
                  <c:v>669.0</c:v>
                </c:pt>
                <c:pt idx="2071">
                  <c:v>670.0</c:v>
                </c:pt>
                <c:pt idx="2072">
                  <c:v>670.0</c:v>
                </c:pt>
                <c:pt idx="2073">
                  <c:v>670.0</c:v>
                </c:pt>
                <c:pt idx="2074">
                  <c:v>671.0</c:v>
                </c:pt>
                <c:pt idx="2075">
                  <c:v>671.0</c:v>
                </c:pt>
                <c:pt idx="2076">
                  <c:v>672.0</c:v>
                </c:pt>
                <c:pt idx="2077">
                  <c:v>673.0</c:v>
                </c:pt>
                <c:pt idx="2078">
                  <c:v>674.0</c:v>
                </c:pt>
                <c:pt idx="2079">
                  <c:v>675.0</c:v>
                </c:pt>
                <c:pt idx="2080">
                  <c:v>675.0</c:v>
                </c:pt>
                <c:pt idx="2081">
                  <c:v>675.0</c:v>
                </c:pt>
                <c:pt idx="2082">
                  <c:v>675.0</c:v>
                </c:pt>
                <c:pt idx="2083">
                  <c:v>675.0</c:v>
                </c:pt>
                <c:pt idx="2084">
                  <c:v>675.0</c:v>
                </c:pt>
                <c:pt idx="2085">
                  <c:v>675.0</c:v>
                </c:pt>
                <c:pt idx="2086">
                  <c:v>676.0</c:v>
                </c:pt>
                <c:pt idx="2087">
                  <c:v>677.0</c:v>
                </c:pt>
                <c:pt idx="2088">
                  <c:v>677.0</c:v>
                </c:pt>
                <c:pt idx="2089">
                  <c:v>677.0</c:v>
                </c:pt>
                <c:pt idx="2090">
                  <c:v>677.0</c:v>
                </c:pt>
                <c:pt idx="2091">
                  <c:v>677.0</c:v>
                </c:pt>
                <c:pt idx="2092">
                  <c:v>677.0</c:v>
                </c:pt>
                <c:pt idx="2093">
                  <c:v>677.0</c:v>
                </c:pt>
                <c:pt idx="2094">
                  <c:v>677.0</c:v>
                </c:pt>
                <c:pt idx="2095">
                  <c:v>677.0</c:v>
                </c:pt>
                <c:pt idx="2096">
                  <c:v>677.0</c:v>
                </c:pt>
                <c:pt idx="2097">
                  <c:v>677.0</c:v>
                </c:pt>
                <c:pt idx="2098">
                  <c:v>677.0</c:v>
                </c:pt>
                <c:pt idx="2099">
                  <c:v>677.0</c:v>
                </c:pt>
                <c:pt idx="2100">
                  <c:v>678.0</c:v>
                </c:pt>
                <c:pt idx="2101">
                  <c:v>679.0</c:v>
                </c:pt>
                <c:pt idx="2102">
                  <c:v>680.0</c:v>
                </c:pt>
                <c:pt idx="2103">
                  <c:v>681.0</c:v>
                </c:pt>
                <c:pt idx="2104">
                  <c:v>681.0</c:v>
                </c:pt>
                <c:pt idx="2105">
                  <c:v>682.0</c:v>
                </c:pt>
                <c:pt idx="2106">
                  <c:v>682.0</c:v>
                </c:pt>
                <c:pt idx="2107">
                  <c:v>682.0</c:v>
                </c:pt>
                <c:pt idx="2108">
                  <c:v>682.0</c:v>
                </c:pt>
                <c:pt idx="2109">
                  <c:v>682.0</c:v>
                </c:pt>
                <c:pt idx="2110">
                  <c:v>682.0</c:v>
                </c:pt>
                <c:pt idx="2111">
                  <c:v>682.0</c:v>
                </c:pt>
                <c:pt idx="2112">
                  <c:v>682.0</c:v>
                </c:pt>
                <c:pt idx="2113">
                  <c:v>682.0</c:v>
                </c:pt>
                <c:pt idx="2114">
                  <c:v>682.0</c:v>
                </c:pt>
                <c:pt idx="2115">
                  <c:v>682.0</c:v>
                </c:pt>
                <c:pt idx="2116">
                  <c:v>682.0</c:v>
                </c:pt>
                <c:pt idx="2117">
                  <c:v>682.0</c:v>
                </c:pt>
                <c:pt idx="2118">
                  <c:v>682.0</c:v>
                </c:pt>
                <c:pt idx="2119">
                  <c:v>682.0</c:v>
                </c:pt>
                <c:pt idx="2120">
                  <c:v>682.0</c:v>
                </c:pt>
                <c:pt idx="2121">
                  <c:v>682.0</c:v>
                </c:pt>
                <c:pt idx="2122">
                  <c:v>682.0</c:v>
                </c:pt>
                <c:pt idx="2123">
                  <c:v>682.0</c:v>
                </c:pt>
                <c:pt idx="2124">
                  <c:v>682.0</c:v>
                </c:pt>
                <c:pt idx="2125">
                  <c:v>682.0</c:v>
                </c:pt>
                <c:pt idx="2126">
                  <c:v>683.0</c:v>
                </c:pt>
                <c:pt idx="2127">
                  <c:v>684.0</c:v>
                </c:pt>
                <c:pt idx="2128">
                  <c:v>684.0</c:v>
                </c:pt>
                <c:pt idx="2129">
                  <c:v>684.0</c:v>
                </c:pt>
                <c:pt idx="2130">
                  <c:v>684.0</c:v>
                </c:pt>
                <c:pt idx="2131">
                  <c:v>684.0</c:v>
                </c:pt>
                <c:pt idx="2132">
                  <c:v>685.0</c:v>
                </c:pt>
                <c:pt idx="2133">
                  <c:v>685.0</c:v>
                </c:pt>
                <c:pt idx="2134">
                  <c:v>685.0</c:v>
                </c:pt>
                <c:pt idx="2135">
                  <c:v>685.0</c:v>
                </c:pt>
                <c:pt idx="2136">
                  <c:v>686.0</c:v>
                </c:pt>
                <c:pt idx="2137">
                  <c:v>686.0</c:v>
                </c:pt>
                <c:pt idx="2138">
                  <c:v>687.0</c:v>
                </c:pt>
                <c:pt idx="2139">
                  <c:v>687.0</c:v>
                </c:pt>
                <c:pt idx="2140">
                  <c:v>688.0</c:v>
                </c:pt>
                <c:pt idx="2141">
                  <c:v>688.0</c:v>
                </c:pt>
                <c:pt idx="2142">
                  <c:v>688.0</c:v>
                </c:pt>
                <c:pt idx="2143">
                  <c:v>688.0</c:v>
                </c:pt>
                <c:pt idx="2144">
                  <c:v>689.0</c:v>
                </c:pt>
                <c:pt idx="2145">
                  <c:v>689.0</c:v>
                </c:pt>
                <c:pt idx="2146">
                  <c:v>689.0</c:v>
                </c:pt>
                <c:pt idx="2147">
                  <c:v>689.0</c:v>
                </c:pt>
                <c:pt idx="2148">
                  <c:v>689.0</c:v>
                </c:pt>
                <c:pt idx="2149">
                  <c:v>690.0</c:v>
                </c:pt>
                <c:pt idx="2150">
                  <c:v>691.0</c:v>
                </c:pt>
                <c:pt idx="2151">
                  <c:v>691.0</c:v>
                </c:pt>
                <c:pt idx="2152">
                  <c:v>691.0</c:v>
                </c:pt>
                <c:pt idx="2153">
                  <c:v>691.0</c:v>
                </c:pt>
                <c:pt idx="2154">
                  <c:v>691.0</c:v>
                </c:pt>
                <c:pt idx="2155">
                  <c:v>692.0</c:v>
                </c:pt>
                <c:pt idx="2156">
                  <c:v>692.0</c:v>
                </c:pt>
                <c:pt idx="2157">
                  <c:v>692.0</c:v>
                </c:pt>
                <c:pt idx="2158">
                  <c:v>692.0</c:v>
                </c:pt>
                <c:pt idx="2159">
                  <c:v>692.0</c:v>
                </c:pt>
                <c:pt idx="2160">
                  <c:v>693.0</c:v>
                </c:pt>
                <c:pt idx="2161">
                  <c:v>693.0</c:v>
                </c:pt>
                <c:pt idx="2162">
                  <c:v>694.0</c:v>
                </c:pt>
                <c:pt idx="2163">
                  <c:v>695.0</c:v>
                </c:pt>
                <c:pt idx="2164">
                  <c:v>696.0</c:v>
                </c:pt>
                <c:pt idx="2165">
                  <c:v>696.0</c:v>
                </c:pt>
                <c:pt idx="2166">
                  <c:v>696.0</c:v>
                </c:pt>
                <c:pt idx="2167">
                  <c:v>696.0</c:v>
                </c:pt>
                <c:pt idx="2168">
                  <c:v>696.0</c:v>
                </c:pt>
                <c:pt idx="2169">
                  <c:v>696.0</c:v>
                </c:pt>
                <c:pt idx="2170">
                  <c:v>696.0</c:v>
                </c:pt>
                <c:pt idx="2171">
                  <c:v>697.0</c:v>
                </c:pt>
                <c:pt idx="2172">
                  <c:v>697.0</c:v>
                </c:pt>
                <c:pt idx="2173">
                  <c:v>698.0</c:v>
                </c:pt>
                <c:pt idx="2174">
                  <c:v>699.0</c:v>
                </c:pt>
                <c:pt idx="2175">
                  <c:v>699.0</c:v>
                </c:pt>
                <c:pt idx="2176">
                  <c:v>699.0</c:v>
                </c:pt>
                <c:pt idx="2177">
                  <c:v>700.0</c:v>
                </c:pt>
                <c:pt idx="2178">
                  <c:v>701.0</c:v>
                </c:pt>
                <c:pt idx="2179">
                  <c:v>701.0</c:v>
                </c:pt>
                <c:pt idx="2180">
                  <c:v>701.0</c:v>
                </c:pt>
                <c:pt idx="2181">
                  <c:v>702.0</c:v>
                </c:pt>
                <c:pt idx="2182">
                  <c:v>702.0</c:v>
                </c:pt>
                <c:pt idx="2183">
                  <c:v>702.0</c:v>
                </c:pt>
                <c:pt idx="2184">
                  <c:v>702.0</c:v>
                </c:pt>
                <c:pt idx="2185">
                  <c:v>703.0</c:v>
                </c:pt>
                <c:pt idx="2186">
                  <c:v>703.0</c:v>
                </c:pt>
                <c:pt idx="2187">
                  <c:v>704.0</c:v>
                </c:pt>
                <c:pt idx="2188">
                  <c:v>704.0</c:v>
                </c:pt>
                <c:pt idx="2189">
                  <c:v>704.0</c:v>
                </c:pt>
                <c:pt idx="2190">
                  <c:v>704.0</c:v>
                </c:pt>
                <c:pt idx="2191">
                  <c:v>704.0</c:v>
                </c:pt>
                <c:pt idx="2192">
                  <c:v>704.0</c:v>
                </c:pt>
                <c:pt idx="2193">
                  <c:v>704.0</c:v>
                </c:pt>
                <c:pt idx="2194">
                  <c:v>704.0</c:v>
                </c:pt>
                <c:pt idx="2195">
                  <c:v>705.0</c:v>
                </c:pt>
                <c:pt idx="2196">
                  <c:v>706.0</c:v>
                </c:pt>
                <c:pt idx="2197">
                  <c:v>706.0</c:v>
                </c:pt>
                <c:pt idx="2198">
                  <c:v>706.0</c:v>
                </c:pt>
                <c:pt idx="2199">
                  <c:v>706.0</c:v>
                </c:pt>
                <c:pt idx="2200">
                  <c:v>706.0</c:v>
                </c:pt>
                <c:pt idx="2201">
                  <c:v>706.0</c:v>
                </c:pt>
                <c:pt idx="2202">
                  <c:v>706.0</c:v>
                </c:pt>
                <c:pt idx="2203">
                  <c:v>706.0</c:v>
                </c:pt>
                <c:pt idx="2204">
                  <c:v>707.0</c:v>
                </c:pt>
                <c:pt idx="2205">
                  <c:v>707.0</c:v>
                </c:pt>
                <c:pt idx="2206">
                  <c:v>707.0</c:v>
                </c:pt>
                <c:pt idx="2207">
                  <c:v>707.0</c:v>
                </c:pt>
                <c:pt idx="2208">
                  <c:v>707.0</c:v>
                </c:pt>
                <c:pt idx="2209">
                  <c:v>707.0</c:v>
                </c:pt>
                <c:pt idx="2210">
                  <c:v>708.0</c:v>
                </c:pt>
                <c:pt idx="2211">
                  <c:v>709.0</c:v>
                </c:pt>
                <c:pt idx="2212">
                  <c:v>710.0</c:v>
                </c:pt>
                <c:pt idx="2213">
                  <c:v>711.0</c:v>
                </c:pt>
                <c:pt idx="2214">
                  <c:v>712.0</c:v>
                </c:pt>
                <c:pt idx="2215">
                  <c:v>713.0</c:v>
                </c:pt>
                <c:pt idx="2216">
                  <c:v>714.0</c:v>
                </c:pt>
                <c:pt idx="2217">
                  <c:v>714.0</c:v>
                </c:pt>
                <c:pt idx="2218">
                  <c:v>714.0</c:v>
                </c:pt>
                <c:pt idx="2219">
                  <c:v>714.0</c:v>
                </c:pt>
                <c:pt idx="2220">
                  <c:v>714.0</c:v>
                </c:pt>
                <c:pt idx="2221">
                  <c:v>715.0</c:v>
                </c:pt>
                <c:pt idx="2222">
                  <c:v>716.0</c:v>
                </c:pt>
                <c:pt idx="2223">
                  <c:v>716.0</c:v>
                </c:pt>
                <c:pt idx="2224">
                  <c:v>716.0</c:v>
                </c:pt>
                <c:pt idx="2225">
                  <c:v>716.0</c:v>
                </c:pt>
                <c:pt idx="2226">
                  <c:v>716.0</c:v>
                </c:pt>
                <c:pt idx="2227">
                  <c:v>717.0</c:v>
                </c:pt>
                <c:pt idx="2228">
                  <c:v>717.0</c:v>
                </c:pt>
                <c:pt idx="2229">
                  <c:v>718.0</c:v>
                </c:pt>
                <c:pt idx="2230">
                  <c:v>718.0</c:v>
                </c:pt>
                <c:pt idx="2231">
                  <c:v>718.0</c:v>
                </c:pt>
                <c:pt idx="2232">
                  <c:v>718.0</c:v>
                </c:pt>
                <c:pt idx="2233">
                  <c:v>718.0</c:v>
                </c:pt>
                <c:pt idx="2234">
                  <c:v>719.0</c:v>
                </c:pt>
                <c:pt idx="2235">
                  <c:v>719.0</c:v>
                </c:pt>
                <c:pt idx="2236">
                  <c:v>719.0</c:v>
                </c:pt>
                <c:pt idx="2237">
                  <c:v>719.0</c:v>
                </c:pt>
                <c:pt idx="2238">
                  <c:v>719.0</c:v>
                </c:pt>
                <c:pt idx="2239">
                  <c:v>719.0</c:v>
                </c:pt>
                <c:pt idx="2240">
                  <c:v>719.0</c:v>
                </c:pt>
                <c:pt idx="2241">
                  <c:v>719.0</c:v>
                </c:pt>
                <c:pt idx="2242">
                  <c:v>720.0</c:v>
                </c:pt>
                <c:pt idx="2243">
                  <c:v>720.0</c:v>
                </c:pt>
                <c:pt idx="2244">
                  <c:v>720.0</c:v>
                </c:pt>
                <c:pt idx="2245">
                  <c:v>720.0</c:v>
                </c:pt>
                <c:pt idx="2246">
                  <c:v>720.0</c:v>
                </c:pt>
                <c:pt idx="2247">
                  <c:v>720.0</c:v>
                </c:pt>
                <c:pt idx="2248">
                  <c:v>720.0</c:v>
                </c:pt>
                <c:pt idx="2249">
                  <c:v>720.0</c:v>
                </c:pt>
                <c:pt idx="2250">
                  <c:v>720.0</c:v>
                </c:pt>
                <c:pt idx="2251">
                  <c:v>720.0</c:v>
                </c:pt>
                <c:pt idx="2252">
                  <c:v>720.0</c:v>
                </c:pt>
                <c:pt idx="2253">
                  <c:v>720.0</c:v>
                </c:pt>
                <c:pt idx="2254">
                  <c:v>720.0</c:v>
                </c:pt>
                <c:pt idx="2255">
                  <c:v>720.0</c:v>
                </c:pt>
                <c:pt idx="2256">
                  <c:v>720.0</c:v>
                </c:pt>
                <c:pt idx="2257">
                  <c:v>720.0</c:v>
                </c:pt>
                <c:pt idx="2258">
                  <c:v>720.0</c:v>
                </c:pt>
                <c:pt idx="2259">
                  <c:v>720.0</c:v>
                </c:pt>
                <c:pt idx="2260">
                  <c:v>720.0</c:v>
                </c:pt>
                <c:pt idx="2261">
                  <c:v>721.0</c:v>
                </c:pt>
                <c:pt idx="2262">
                  <c:v>722.0</c:v>
                </c:pt>
                <c:pt idx="2263">
                  <c:v>723.0</c:v>
                </c:pt>
                <c:pt idx="2264">
                  <c:v>724.0</c:v>
                </c:pt>
                <c:pt idx="2265">
                  <c:v>725.0</c:v>
                </c:pt>
                <c:pt idx="2266">
                  <c:v>725.0</c:v>
                </c:pt>
                <c:pt idx="2267">
                  <c:v>725.0</c:v>
                </c:pt>
                <c:pt idx="2268">
                  <c:v>725.0</c:v>
                </c:pt>
                <c:pt idx="2269">
                  <c:v>726.0</c:v>
                </c:pt>
                <c:pt idx="2270">
                  <c:v>727.0</c:v>
                </c:pt>
                <c:pt idx="2271">
                  <c:v>728.0</c:v>
                </c:pt>
                <c:pt idx="2272">
                  <c:v>729.0</c:v>
                </c:pt>
                <c:pt idx="2273">
                  <c:v>730.0</c:v>
                </c:pt>
                <c:pt idx="2274">
                  <c:v>731.0</c:v>
                </c:pt>
                <c:pt idx="2275">
                  <c:v>731.0</c:v>
                </c:pt>
                <c:pt idx="2276">
                  <c:v>731.0</c:v>
                </c:pt>
                <c:pt idx="2277">
                  <c:v>732.0</c:v>
                </c:pt>
                <c:pt idx="2278">
                  <c:v>732.0</c:v>
                </c:pt>
                <c:pt idx="2279">
                  <c:v>732.0</c:v>
                </c:pt>
                <c:pt idx="2280">
                  <c:v>732.0</c:v>
                </c:pt>
                <c:pt idx="2281">
                  <c:v>732.0</c:v>
                </c:pt>
                <c:pt idx="2282">
                  <c:v>732.0</c:v>
                </c:pt>
                <c:pt idx="2283">
                  <c:v>732.0</c:v>
                </c:pt>
                <c:pt idx="2284">
                  <c:v>732.0</c:v>
                </c:pt>
                <c:pt idx="2285">
                  <c:v>732.0</c:v>
                </c:pt>
                <c:pt idx="2286">
                  <c:v>732.0</c:v>
                </c:pt>
                <c:pt idx="2287">
                  <c:v>733.0</c:v>
                </c:pt>
                <c:pt idx="2288">
                  <c:v>733.0</c:v>
                </c:pt>
                <c:pt idx="2289">
                  <c:v>733.0</c:v>
                </c:pt>
                <c:pt idx="2290">
                  <c:v>733.0</c:v>
                </c:pt>
                <c:pt idx="2291">
                  <c:v>733.0</c:v>
                </c:pt>
                <c:pt idx="2292">
                  <c:v>733.0</c:v>
                </c:pt>
                <c:pt idx="2293">
                  <c:v>734.0</c:v>
                </c:pt>
                <c:pt idx="2294">
                  <c:v>734.0</c:v>
                </c:pt>
                <c:pt idx="2295">
                  <c:v>735.0</c:v>
                </c:pt>
                <c:pt idx="2296">
                  <c:v>736.0</c:v>
                </c:pt>
                <c:pt idx="2297">
                  <c:v>737.0</c:v>
                </c:pt>
                <c:pt idx="2298">
                  <c:v>737.0</c:v>
                </c:pt>
                <c:pt idx="2299">
                  <c:v>737.0</c:v>
                </c:pt>
                <c:pt idx="2300">
                  <c:v>737.0</c:v>
                </c:pt>
                <c:pt idx="2301">
                  <c:v>737.0</c:v>
                </c:pt>
                <c:pt idx="2302">
                  <c:v>738.0</c:v>
                </c:pt>
                <c:pt idx="2303">
                  <c:v>739.0</c:v>
                </c:pt>
                <c:pt idx="2304">
                  <c:v>739.0</c:v>
                </c:pt>
                <c:pt idx="2305">
                  <c:v>739.0</c:v>
                </c:pt>
                <c:pt idx="2306">
                  <c:v>739.0</c:v>
                </c:pt>
                <c:pt idx="2307">
                  <c:v>739.0</c:v>
                </c:pt>
                <c:pt idx="2308">
                  <c:v>740.0</c:v>
                </c:pt>
                <c:pt idx="2309">
                  <c:v>740.0</c:v>
                </c:pt>
                <c:pt idx="2310">
                  <c:v>740.0</c:v>
                </c:pt>
                <c:pt idx="2311">
                  <c:v>741.0</c:v>
                </c:pt>
                <c:pt idx="2312">
                  <c:v>742.0</c:v>
                </c:pt>
                <c:pt idx="2313">
                  <c:v>742.0</c:v>
                </c:pt>
                <c:pt idx="2314">
                  <c:v>742.0</c:v>
                </c:pt>
                <c:pt idx="2315">
                  <c:v>742.0</c:v>
                </c:pt>
                <c:pt idx="2316">
                  <c:v>742.0</c:v>
                </c:pt>
                <c:pt idx="2317">
                  <c:v>743.0</c:v>
                </c:pt>
                <c:pt idx="2318">
                  <c:v>743.0</c:v>
                </c:pt>
                <c:pt idx="2319">
                  <c:v>743.0</c:v>
                </c:pt>
                <c:pt idx="2320">
                  <c:v>743.0</c:v>
                </c:pt>
                <c:pt idx="2321">
                  <c:v>744.0</c:v>
                </c:pt>
                <c:pt idx="2322">
                  <c:v>744.0</c:v>
                </c:pt>
                <c:pt idx="2323">
                  <c:v>744.0</c:v>
                </c:pt>
                <c:pt idx="2324">
                  <c:v>745.0</c:v>
                </c:pt>
                <c:pt idx="2325">
                  <c:v>746.0</c:v>
                </c:pt>
                <c:pt idx="2326">
                  <c:v>746.0</c:v>
                </c:pt>
                <c:pt idx="2327">
                  <c:v>747.0</c:v>
                </c:pt>
                <c:pt idx="2328">
                  <c:v>748.0</c:v>
                </c:pt>
                <c:pt idx="2329">
                  <c:v>748.0</c:v>
                </c:pt>
                <c:pt idx="2330">
                  <c:v>749.0</c:v>
                </c:pt>
                <c:pt idx="2331">
                  <c:v>749.0</c:v>
                </c:pt>
                <c:pt idx="2332">
                  <c:v>750.0</c:v>
                </c:pt>
                <c:pt idx="2333">
                  <c:v>751.0</c:v>
                </c:pt>
                <c:pt idx="2334">
                  <c:v>751.0</c:v>
                </c:pt>
                <c:pt idx="2335">
                  <c:v>752.0</c:v>
                </c:pt>
                <c:pt idx="2336">
                  <c:v>753.0</c:v>
                </c:pt>
                <c:pt idx="2337">
                  <c:v>753.0</c:v>
                </c:pt>
                <c:pt idx="2338">
                  <c:v>753.0</c:v>
                </c:pt>
                <c:pt idx="2339">
                  <c:v>753.0</c:v>
                </c:pt>
                <c:pt idx="2340">
                  <c:v>753.0</c:v>
                </c:pt>
                <c:pt idx="2341">
                  <c:v>753.0</c:v>
                </c:pt>
                <c:pt idx="2342">
                  <c:v>753.0</c:v>
                </c:pt>
                <c:pt idx="2343">
                  <c:v>753.0</c:v>
                </c:pt>
                <c:pt idx="2344">
                  <c:v>753.0</c:v>
                </c:pt>
                <c:pt idx="2345">
                  <c:v>753.0</c:v>
                </c:pt>
                <c:pt idx="2346">
                  <c:v>753.0</c:v>
                </c:pt>
                <c:pt idx="2347">
                  <c:v>753.0</c:v>
                </c:pt>
                <c:pt idx="2348">
                  <c:v>753.0</c:v>
                </c:pt>
                <c:pt idx="2349">
                  <c:v>753.0</c:v>
                </c:pt>
                <c:pt idx="2350">
                  <c:v>754.0</c:v>
                </c:pt>
                <c:pt idx="2351">
                  <c:v>755.0</c:v>
                </c:pt>
                <c:pt idx="2352">
                  <c:v>755.0</c:v>
                </c:pt>
                <c:pt idx="2353">
                  <c:v>755.0</c:v>
                </c:pt>
                <c:pt idx="2354">
                  <c:v>755.0</c:v>
                </c:pt>
                <c:pt idx="2355">
                  <c:v>755.0</c:v>
                </c:pt>
                <c:pt idx="2356">
                  <c:v>755.0</c:v>
                </c:pt>
                <c:pt idx="2357">
                  <c:v>755.0</c:v>
                </c:pt>
                <c:pt idx="2358">
                  <c:v>755.0</c:v>
                </c:pt>
                <c:pt idx="2359">
                  <c:v>755.0</c:v>
                </c:pt>
                <c:pt idx="2360">
                  <c:v>755.0</c:v>
                </c:pt>
                <c:pt idx="2361">
                  <c:v>755.0</c:v>
                </c:pt>
                <c:pt idx="2362">
                  <c:v>755.0</c:v>
                </c:pt>
                <c:pt idx="2363">
                  <c:v>755.0</c:v>
                </c:pt>
                <c:pt idx="2364">
                  <c:v>755.0</c:v>
                </c:pt>
                <c:pt idx="2365">
                  <c:v>755.0</c:v>
                </c:pt>
                <c:pt idx="2366">
                  <c:v>755.0</c:v>
                </c:pt>
                <c:pt idx="2367">
                  <c:v>755.0</c:v>
                </c:pt>
                <c:pt idx="2368">
                  <c:v>755.0</c:v>
                </c:pt>
                <c:pt idx="2369">
                  <c:v>755.0</c:v>
                </c:pt>
                <c:pt idx="2370">
                  <c:v>755.0</c:v>
                </c:pt>
                <c:pt idx="2371">
                  <c:v>755.0</c:v>
                </c:pt>
                <c:pt idx="2372">
                  <c:v>755.0</c:v>
                </c:pt>
                <c:pt idx="2373">
                  <c:v>755.0</c:v>
                </c:pt>
                <c:pt idx="2374">
                  <c:v>755.0</c:v>
                </c:pt>
                <c:pt idx="2375">
                  <c:v>755.0</c:v>
                </c:pt>
                <c:pt idx="2376">
                  <c:v>755.0</c:v>
                </c:pt>
                <c:pt idx="2377">
                  <c:v>755.0</c:v>
                </c:pt>
                <c:pt idx="2378">
                  <c:v>755.0</c:v>
                </c:pt>
                <c:pt idx="2379">
                  <c:v>756.0</c:v>
                </c:pt>
                <c:pt idx="2380">
                  <c:v>756.0</c:v>
                </c:pt>
                <c:pt idx="2381">
                  <c:v>757.0</c:v>
                </c:pt>
                <c:pt idx="2382">
                  <c:v>757.0</c:v>
                </c:pt>
                <c:pt idx="2383">
                  <c:v>758.0</c:v>
                </c:pt>
                <c:pt idx="2384">
                  <c:v>758.0</c:v>
                </c:pt>
                <c:pt idx="2385">
                  <c:v>759.0</c:v>
                </c:pt>
                <c:pt idx="2386">
                  <c:v>759.0</c:v>
                </c:pt>
                <c:pt idx="2387">
                  <c:v>759.0</c:v>
                </c:pt>
                <c:pt idx="2388">
                  <c:v>759.0</c:v>
                </c:pt>
                <c:pt idx="2389">
                  <c:v>759.0</c:v>
                </c:pt>
                <c:pt idx="2390">
                  <c:v>759.0</c:v>
                </c:pt>
                <c:pt idx="2391">
                  <c:v>759.0</c:v>
                </c:pt>
                <c:pt idx="2392">
                  <c:v>760.0</c:v>
                </c:pt>
                <c:pt idx="2393">
                  <c:v>760.0</c:v>
                </c:pt>
                <c:pt idx="2394">
                  <c:v>760.0</c:v>
                </c:pt>
                <c:pt idx="2395">
                  <c:v>760.0</c:v>
                </c:pt>
                <c:pt idx="2396">
                  <c:v>760.0</c:v>
                </c:pt>
                <c:pt idx="2397">
                  <c:v>760.0</c:v>
                </c:pt>
                <c:pt idx="2398">
                  <c:v>760.0</c:v>
                </c:pt>
                <c:pt idx="2399">
                  <c:v>760.0</c:v>
                </c:pt>
                <c:pt idx="2400">
                  <c:v>760.0</c:v>
                </c:pt>
                <c:pt idx="2401">
                  <c:v>760.0</c:v>
                </c:pt>
                <c:pt idx="2402">
                  <c:v>760.0</c:v>
                </c:pt>
                <c:pt idx="2403">
                  <c:v>761.0</c:v>
                </c:pt>
                <c:pt idx="2404">
                  <c:v>761.0</c:v>
                </c:pt>
                <c:pt idx="2405">
                  <c:v>761.0</c:v>
                </c:pt>
                <c:pt idx="2406">
                  <c:v>761.0</c:v>
                </c:pt>
                <c:pt idx="2407">
                  <c:v>761.0</c:v>
                </c:pt>
                <c:pt idx="2408">
                  <c:v>761.0</c:v>
                </c:pt>
                <c:pt idx="2409">
                  <c:v>761.0</c:v>
                </c:pt>
                <c:pt idx="2410">
                  <c:v>761.0</c:v>
                </c:pt>
                <c:pt idx="2411">
                  <c:v>761.0</c:v>
                </c:pt>
                <c:pt idx="2412">
                  <c:v>761.0</c:v>
                </c:pt>
                <c:pt idx="2413">
                  <c:v>761.0</c:v>
                </c:pt>
                <c:pt idx="2414">
                  <c:v>761.0</c:v>
                </c:pt>
                <c:pt idx="2415">
                  <c:v>761.0</c:v>
                </c:pt>
                <c:pt idx="2416">
                  <c:v>762.0</c:v>
                </c:pt>
                <c:pt idx="2417">
                  <c:v>762.0</c:v>
                </c:pt>
                <c:pt idx="2418">
                  <c:v>762.0</c:v>
                </c:pt>
                <c:pt idx="2419">
                  <c:v>762.0</c:v>
                </c:pt>
                <c:pt idx="2420">
                  <c:v>762.0</c:v>
                </c:pt>
                <c:pt idx="2421">
                  <c:v>762.0</c:v>
                </c:pt>
                <c:pt idx="2422">
                  <c:v>762.0</c:v>
                </c:pt>
                <c:pt idx="2423">
                  <c:v>762.0</c:v>
                </c:pt>
                <c:pt idx="2424">
                  <c:v>762.0</c:v>
                </c:pt>
                <c:pt idx="2425">
                  <c:v>763.0</c:v>
                </c:pt>
                <c:pt idx="2426">
                  <c:v>764.0</c:v>
                </c:pt>
                <c:pt idx="2427">
                  <c:v>764.0</c:v>
                </c:pt>
                <c:pt idx="2428">
                  <c:v>764.0</c:v>
                </c:pt>
                <c:pt idx="2429">
                  <c:v>764.0</c:v>
                </c:pt>
                <c:pt idx="2430">
                  <c:v>764.0</c:v>
                </c:pt>
                <c:pt idx="2431">
                  <c:v>764.0</c:v>
                </c:pt>
                <c:pt idx="2432">
                  <c:v>764.0</c:v>
                </c:pt>
                <c:pt idx="2433">
                  <c:v>764.0</c:v>
                </c:pt>
                <c:pt idx="2434">
                  <c:v>764.0</c:v>
                </c:pt>
                <c:pt idx="2435">
                  <c:v>764.0</c:v>
                </c:pt>
                <c:pt idx="2436">
                  <c:v>764.0</c:v>
                </c:pt>
                <c:pt idx="2437">
                  <c:v>764.0</c:v>
                </c:pt>
                <c:pt idx="2438">
                  <c:v>764.0</c:v>
                </c:pt>
                <c:pt idx="2439">
                  <c:v>764.0</c:v>
                </c:pt>
                <c:pt idx="2440">
                  <c:v>764.0</c:v>
                </c:pt>
                <c:pt idx="2441">
                  <c:v>764.0</c:v>
                </c:pt>
                <c:pt idx="2442">
                  <c:v>765.0</c:v>
                </c:pt>
                <c:pt idx="2443">
                  <c:v>765.0</c:v>
                </c:pt>
                <c:pt idx="2444">
                  <c:v>765.0</c:v>
                </c:pt>
                <c:pt idx="2445">
                  <c:v>765.0</c:v>
                </c:pt>
                <c:pt idx="2446">
                  <c:v>765.0</c:v>
                </c:pt>
                <c:pt idx="2447">
                  <c:v>765.0</c:v>
                </c:pt>
                <c:pt idx="2448">
                  <c:v>765.0</c:v>
                </c:pt>
                <c:pt idx="2449">
                  <c:v>765.0</c:v>
                </c:pt>
                <c:pt idx="2450">
                  <c:v>765.0</c:v>
                </c:pt>
                <c:pt idx="2451">
                  <c:v>765.0</c:v>
                </c:pt>
                <c:pt idx="2452">
                  <c:v>765.0</c:v>
                </c:pt>
                <c:pt idx="2453">
                  <c:v>765.0</c:v>
                </c:pt>
                <c:pt idx="2454">
                  <c:v>765.0</c:v>
                </c:pt>
                <c:pt idx="2455">
                  <c:v>766.0</c:v>
                </c:pt>
                <c:pt idx="2456">
                  <c:v>766.0</c:v>
                </c:pt>
                <c:pt idx="2457">
                  <c:v>766.0</c:v>
                </c:pt>
                <c:pt idx="2458">
                  <c:v>766.0</c:v>
                </c:pt>
                <c:pt idx="2459">
                  <c:v>766.0</c:v>
                </c:pt>
                <c:pt idx="2460">
                  <c:v>766.0</c:v>
                </c:pt>
                <c:pt idx="2461">
                  <c:v>766.0</c:v>
                </c:pt>
                <c:pt idx="2462">
                  <c:v>766.0</c:v>
                </c:pt>
                <c:pt idx="2463">
                  <c:v>766.0</c:v>
                </c:pt>
                <c:pt idx="2464">
                  <c:v>767.0</c:v>
                </c:pt>
                <c:pt idx="2465">
                  <c:v>768.0</c:v>
                </c:pt>
                <c:pt idx="2466">
                  <c:v>769.0</c:v>
                </c:pt>
                <c:pt idx="2467">
                  <c:v>769.0</c:v>
                </c:pt>
                <c:pt idx="2468">
                  <c:v>770.0</c:v>
                </c:pt>
                <c:pt idx="2469">
                  <c:v>771.0</c:v>
                </c:pt>
                <c:pt idx="2470">
                  <c:v>771.0</c:v>
                </c:pt>
                <c:pt idx="2471">
                  <c:v>771.0</c:v>
                </c:pt>
                <c:pt idx="2472">
                  <c:v>772.0</c:v>
                </c:pt>
                <c:pt idx="2473">
                  <c:v>772.0</c:v>
                </c:pt>
                <c:pt idx="2474">
                  <c:v>772.0</c:v>
                </c:pt>
                <c:pt idx="2475">
                  <c:v>773.0</c:v>
                </c:pt>
                <c:pt idx="2476">
                  <c:v>773.0</c:v>
                </c:pt>
                <c:pt idx="2477">
                  <c:v>774.0</c:v>
                </c:pt>
                <c:pt idx="2478">
                  <c:v>774.0</c:v>
                </c:pt>
                <c:pt idx="2479">
                  <c:v>774.0</c:v>
                </c:pt>
                <c:pt idx="2480">
                  <c:v>774.0</c:v>
                </c:pt>
                <c:pt idx="2481">
                  <c:v>774.0</c:v>
                </c:pt>
                <c:pt idx="2482">
                  <c:v>774.0</c:v>
                </c:pt>
                <c:pt idx="2483">
                  <c:v>774.0</c:v>
                </c:pt>
                <c:pt idx="2484">
                  <c:v>774.0</c:v>
                </c:pt>
                <c:pt idx="2485">
                  <c:v>774.0</c:v>
                </c:pt>
                <c:pt idx="2486">
                  <c:v>774.0</c:v>
                </c:pt>
                <c:pt idx="2487">
                  <c:v>774.0</c:v>
                </c:pt>
                <c:pt idx="2488">
                  <c:v>774.0</c:v>
                </c:pt>
                <c:pt idx="2489">
                  <c:v>774.0</c:v>
                </c:pt>
                <c:pt idx="2490">
                  <c:v>774.0</c:v>
                </c:pt>
                <c:pt idx="2491">
                  <c:v>774.0</c:v>
                </c:pt>
                <c:pt idx="2492">
                  <c:v>775.0</c:v>
                </c:pt>
                <c:pt idx="2493">
                  <c:v>775.0</c:v>
                </c:pt>
                <c:pt idx="2494">
                  <c:v>775.0</c:v>
                </c:pt>
                <c:pt idx="2495">
                  <c:v>775.0</c:v>
                </c:pt>
                <c:pt idx="2496">
                  <c:v>775.0</c:v>
                </c:pt>
                <c:pt idx="2497">
                  <c:v>775.0</c:v>
                </c:pt>
                <c:pt idx="2498">
                  <c:v>776.0</c:v>
                </c:pt>
                <c:pt idx="2499">
                  <c:v>776.0</c:v>
                </c:pt>
                <c:pt idx="2500">
                  <c:v>776.0</c:v>
                </c:pt>
                <c:pt idx="2501">
                  <c:v>777.0</c:v>
                </c:pt>
                <c:pt idx="2502">
                  <c:v>778.0</c:v>
                </c:pt>
                <c:pt idx="2503">
                  <c:v>778.0</c:v>
                </c:pt>
                <c:pt idx="2504">
                  <c:v>778.0</c:v>
                </c:pt>
                <c:pt idx="2505">
                  <c:v>778.0</c:v>
                </c:pt>
                <c:pt idx="2506">
                  <c:v>778.0</c:v>
                </c:pt>
                <c:pt idx="2507">
                  <c:v>778.0</c:v>
                </c:pt>
                <c:pt idx="2508">
                  <c:v>778.0</c:v>
                </c:pt>
                <c:pt idx="2509">
                  <c:v>778.0</c:v>
                </c:pt>
                <c:pt idx="2510">
                  <c:v>778.0</c:v>
                </c:pt>
                <c:pt idx="2511">
                  <c:v>778.0</c:v>
                </c:pt>
                <c:pt idx="2512">
                  <c:v>778.0</c:v>
                </c:pt>
                <c:pt idx="2513">
                  <c:v>778.0</c:v>
                </c:pt>
                <c:pt idx="2514">
                  <c:v>778.0</c:v>
                </c:pt>
                <c:pt idx="2515">
                  <c:v>779.0</c:v>
                </c:pt>
                <c:pt idx="2516">
                  <c:v>779.0</c:v>
                </c:pt>
                <c:pt idx="2517">
                  <c:v>780.0</c:v>
                </c:pt>
                <c:pt idx="2518">
                  <c:v>781.0</c:v>
                </c:pt>
                <c:pt idx="2519">
                  <c:v>782.0</c:v>
                </c:pt>
                <c:pt idx="2520">
                  <c:v>783.0</c:v>
                </c:pt>
                <c:pt idx="2521">
                  <c:v>784.0</c:v>
                </c:pt>
                <c:pt idx="2522">
                  <c:v>784.0</c:v>
                </c:pt>
                <c:pt idx="2523">
                  <c:v>784.0</c:v>
                </c:pt>
                <c:pt idx="2524">
                  <c:v>784.0</c:v>
                </c:pt>
                <c:pt idx="2525">
                  <c:v>784.0</c:v>
                </c:pt>
                <c:pt idx="2526">
                  <c:v>785.0</c:v>
                </c:pt>
                <c:pt idx="2527">
                  <c:v>785.0</c:v>
                </c:pt>
                <c:pt idx="2528">
                  <c:v>785.0</c:v>
                </c:pt>
                <c:pt idx="2529">
                  <c:v>785.0</c:v>
                </c:pt>
                <c:pt idx="2530">
                  <c:v>786.0</c:v>
                </c:pt>
                <c:pt idx="2531">
                  <c:v>787.0</c:v>
                </c:pt>
                <c:pt idx="2532">
                  <c:v>787.0</c:v>
                </c:pt>
                <c:pt idx="2533">
                  <c:v>788.0</c:v>
                </c:pt>
                <c:pt idx="2534">
                  <c:v>788.0</c:v>
                </c:pt>
                <c:pt idx="2535">
                  <c:v>789.0</c:v>
                </c:pt>
                <c:pt idx="2536">
                  <c:v>790.0</c:v>
                </c:pt>
                <c:pt idx="2537">
                  <c:v>791.0</c:v>
                </c:pt>
                <c:pt idx="2538">
                  <c:v>792.0</c:v>
                </c:pt>
                <c:pt idx="2539">
                  <c:v>792.0</c:v>
                </c:pt>
                <c:pt idx="2540">
                  <c:v>792.0</c:v>
                </c:pt>
                <c:pt idx="2541">
                  <c:v>793.0</c:v>
                </c:pt>
                <c:pt idx="2542">
                  <c:v>794.0</c:v>
                </c:pt>
                <c:pt idx="2543">
                  <c:v>794.0</c:v>
                </c:pt>
                <c:pt idx="2544">
                  <c:v>795.0</c:v>
                </c:pt>
                <c:pt idx="2545">
                  <c:v>796.0</c:v>
                </c:pt>
                <c:pt idx="2546">
                  <c:v>796.0</c:v>
                </c:pt>
                <c:pt idx="2547">
                  <c:v>796.0</c:v>
                </c:pt>
                <c:pt idx="2548">
                  <c:v>796.0</c:v>
                </c:pt>
                <c:pt idx="2549">
                  <c:v>796.0</c:v>
                </c:pt>
                <c:pt idx="2550">
                  <c:v>796.0</c:v>
                </c:pt>
                <c:pt idx="2551">
                  <c:v>796.0</c:v>
                </c:pt>
                <c:pt idx="2552">
                  <c:v>796.0</c:v>
                </c:pt>
                <c:pt idx="2553">
                  <c:v>796.0</c:v>
                </c:pt>
                <c:pt idx="2554">
                  <c:v>796.0</c:v>
                </c:pt>
                <c:pt idx="2555">
                  <c:v>796.0</c:v>
                </c:pt>
                <c:pt idx="2556">
                  <c:v>797.0</c:v>
                </c:pt>
                <c:pt idx="2557">
                  <c:v>798.0</c:v>
                </c:pt>
                <c:pt idx="2558">
                  <c:v>799.0</c:v>
                </c:pt>
                <c:pt idx="2559">
                  <c:v>800.0</c:v>
                </c:pt>
                <c:pt idx="2560">
                  <c:v>801.0</c:v>
                </c:pt>
                <c:pt idx="2561">
                  <c:v>801.0</c:v>
                </c:pt>
                <c:pt idx="2562">
                  <c:v>801.0</c:v>
                </c:pt>
                <c:pt idx="2563">
                  <c:v>802.0</c:v>
                </c:pt>
                <c:pt idx="2564">
                  <c:v>803.0</c:v>
                </c:pt>
                <c:pt idx="2565">
                  <c:v>803.0</c:v>
                </c:pt>
                <c:pt idx="2566">
                  <c:v>803.0</c:v>
                </c:pt>
                <c:pt idx="2567">
                  <c:v>804.0</c:v>
                </c:pt>
                <c:pt idx="2568">
                  <c:v>804.0</c:v>
                </c:pt>
                <c:pt idx="2569">
                  <c:v>805.0</c:v>
                </c:pt>
                <c:pt idx="2570">
                  <c:v>805.0</c:v>
                </c:pt>
                <c:pt idx="2571">
                  <c:v>805.0</c:v>
                </c:pt>
                <c:pt idx="2572">
                  <c:v>805.0</c:v>
                </c:pt>
                <c:pt idx="2573">
                  <c:v>806.0</c:v>
                </c:pt>
                <c:pt idx="2574">
                  <c:v>807.0</c:v>
                </c:pt>
                <c:pt idx="2575">
                  <c:v>808.0</c:v>
                </c:pt>
                <c:pt idx="2576">
                  <c:v>808.0</c:v>
                </c:pt>
                <c:pt idx="2577">
                  <c:v>808.0</c:v>
                </c:pt>
                <c:pt idx="2578">
                  <c:v>808.0</c:v>
                </c:pt>
                <c:pt idx="2579">
                  <c:v>808.0</c:v>
                </c:pt>
                <c:pt idx="2580">
                  <c:v>809.0</c:v>
                </c:pt>
                <c:pt idx="2581">
                  <c:v>810.0</c:v>
                </c:pt>
                <c:pt idx="2582">
                  <c:v>811.0</c:v>
                </c:pt>
                <c:pt idx="2583">
                  <c:v>811.0</c:v>
                </c:pt>
                <c:pt idx="2584">
                  <c:v>812.0</c:v>
                </c:pt>
                <c:pt idx="2585">
                  <c:v>812.0</c:v>
                </c:pt>
                <c:pt idx="2586">
                  <c:v>812.0</c:v>
                </c:pt>
                <c:pt idx="2587">
                  <c:v>812.0</c:v>
                </c:pt>
                <c:pt idx="2588">
                  <c:v>812.0</c:v>
                </c:pt>
                <c:pt idx="2589">
                  <c:v>812.0</c:v>
                </c:pt>
                <c:pt idx="2590">
                  <c:v>812.0</c:v>
                </c:pt>
                <c:pt idx="2591">
                  <c:v>812.0</c:v>
                </c:pt>
                <c:pt idx="2592">
                  <c:v>812.0</c:v>
                </c:pt>
                <c:pt idx="2593">
                  <c:v>812.0</c:v>
                </c:pt>
                <c:pt idx="2594">
                  <c:v>812.0</c:v>
                </c:pt>
                <c:pt idx="2595">
                  <c:v>813.0</c:v>
                </c:pt>
                <c:pt idx="2596">
                  <c:v>813.0</c:v>
                </c:pt>
                <c:pt idx="2597">
                  <c:v>813.0</c:v>
                </c:pt>
                <c:pt idx="2598">
                  <c:v>813.0</c:v>
                </c:pt>
                <c:pt idx="2599">
                  <c:v>813.0</c:v>
                </c:pt>
                <c:pt idx="2600">
                  <c:v>813.0</c:v>
                </c:pt>
                <c:pt idx="2601">
                  <c:v>813.0</c:v>
                </c:pt>
                <c:pt idx="2602">
                  <c:v>813.0</c:v>
                </c:pt>
                <c:pt idx="2603">
                  <c:v>813.0</c:v>
                </c:pt>
                <c:pt idx="2604">
                  <c:v>813.0</c:v>
                </c:pt>
                <c:pt idx="2605">
                  <c:v>813.0</c:v>
                </c:pt>
                <c:pt idx="2606">
                  <c:v>813.0</c:v>
                </c:pt>
                <c:pt idx="2607">
                  <c:v>813.0</c:v>
                </c:pt>
                <c:pt idx="2608">
                  <c:v>813.0</c:v>
                </c:pt>
                <c:pt idx="2609">
                  <c:v>813.0</c:v>
                </c:pt>
                <c:pt idx="2610">
                  <c:v>813.0</c:v>
                </c:pt>
                <c:pt idx="2611">
                  <c:v>813.0</c:v>
                </c:pt>
                <c:pt idx="2612">
                  <c:v>813.0</c:v>
                </c:pt>
                <c:pt idx="2613">
                  <c:v>813.0</c:v>
                </c:pt>
                <c:pt idx="2614">
                  <c:v>813.0</c:v>
                </c:pt>
                <c:pt idx="2615">
                  <c:v>814.0</c:v>
                </c:pt>
                <c:pt idx="2616">
                  <c:v>815.0</c:v>
                </c:pt>
                <c:pt idx="2617">
                  <c:v>816.0</c:v>
                </c:pt>
                <c:pt idx="2618">
                  <c:v>816.0</c:v>
                </c:pt>
                <c:pt idx="2619">
                  <c:v>816.0</c:v>
                </c:pt>
                <c:pt idx="2620">
                  <c:v>816.0</c:v>
                </c:pt>
                <c:pt idx="2621">
                  <c:v>816.0</c:v>
                </c:pt>
                <c:pt idx="2622">
                  <c:v>816.0</c:v>
                </c:pt>
                <c:pt idx="2623">
                  <c:v>816.0</c:v>
                </c:pt>
                <c:pt idx="2624">
                  <c:v>817.0</c:v>
                </c:pt>
                <c:pt idx="2625">
                  <c:v>817.0</c:v>
                </c:pt>
                <c:pt idx="2626">
                  <c:v>817.0</c:v>
                </c:pt>
                <c:pt idx="2627">
                  <c:v>817.0</c:v>
                </c:pt>
                <c:pt idx="2628">
                  <c:v>817.0</c:v>
                </c:pt>
                <c:pt idx="2629">
                  <c:v>817.0</c:v>
                </c:pt>
                <c:pt idx="2630">
                  <c:v>818.0</c:v>
                </c:pt>
                <c:pt idx="2631">
                  <c:v>819.0</c:v>
                </c:pt>
                <c:pt idx="2632">
                  <c:v>819.0</c:v>
                </c:pt>
                <c:pt idx="2633">
                  <c:v>819.0</c:v>
                </c:pt>
                <c:pt idx="2634">
                  <c:v>819.0</c:v>
                </c:pt>
                <c:pt idx="2635">
                  <c:v>819.0</c:v>
                </c:pt>
                <c:pt idx="2636">
                  <c:v>819.0</c:v>
                </c:pt>
                <c:pt idx="2637">
                  <c:v>819.0</c:v>
                </c:pt>
                <c:pt idx="2638">
                  <c:v>820.0</c:v>
                </c:pt>
                <c:pt idx="2639">
                  <c:v>820.0</c:v>
                </c:pt>
                <c:pt idx="2640">
                  <c:v>821.0</c:v>
                </c:pt>
                <c:pt idx="2641">
                  <c:v>822.0</c:v>
                </c:pt>
                <c:pt idx="2642">
                  <c:v>823.0</c:v>
                </c:pt>
                <c:pt idx="2643">
                  <c:v>824.0</c:v>
                </c:pt>
                <c:pt idx="2644">
                  <c:v>825.0</c:v>
                </c:pt>
                <c:pt idx="2645">
                  <c:v>825.0</c:v>
                </c:pt>
                <c:pt idx="2646">
                  <c:v>825.0</c:v>
                </c:pt>
                <c:pt idx="2647">
                  <c:v>826.0</c:v>
                </c:pt>
                <c:pt idx="2648">
                  <c:v>827.0</c:v>
                </c:pt>
                <c:pt idx="2649">
                  <c:v>827.0</c:v>
                </c:pt>
                <c:pt idx="2650">
                  <c:v>827.0</c:v>
                </c:pt>
                <c:pt idx="2651">
                  <c:v>828.0</c:v>
                </c:pt>
                <c:pt idx="2652">
                  <c:v>828.0</c:v>
                </c:pt>
                <c:pt idx="2653">
                  <c:v>828.0</c:v>
                </c:pt>
                <c:pt idx="2654">
                  <c:v>828.0</c:v>
                </c:pt>
                <c:pt idx="2655">
                  <c:v>829.0</c:v>
                </c:pt>
                <c:pt idx="2656">
                  <c:v>830.0</c:v>
                </c:pt>
                <c:pt idx="2657">
                  <c:v>831.0</c:v>
                </c:pt>
                <c:pt idx="2658">
                  <c:v>832.0</c:v>
                </c:pt>
                <c:pt idx="2659">
                  <c:v>832.0</c:v>
                </c:pt>
                <c:pt idx="2660">
                  <c:v>832.0</c:v>
                </c:pt>
                <c:pt idx="2661">
                  <c:v>832.0</c:v>
                </c:pt>
                <c:pt idx="2662">
                  <c:v>832.0</c:v>
                </c:pt>
                <c:pt idx="2663">
                  <c:v>833.0</c:v>
                </c:pt>
                <c:pt idx="2664">
                  <c:v>833.0</c:v>
                </c:pt>
                <c:pt idx="2665">
                  <c:v>833.0</c:v>
                </c:pt>
                <c:pt idx="2666">
                  <c:v>833.0</c:v>
                </c:pt>
                <c:pt idx="2667">
                  <c:v>833.0</c:v>
                </c:pt>
                <c:pt idx="2668">
                  <c:v>833.0</c:v>
                </c:pt>
                <c:pt idx="2669">
                  <c:v>833.0</c:v>
                </c:pt>
                <c:pt idx="2670">
                  <c:v>834.0</c:v>
                </c:pt>
                <c:pt idx="2671">
                  <c:v>834.0</c:v>
                </c:pt>
                <c:pt idx="2672">
                  <c:v>834.0</c:v>
                </c:pt>
                <c:pt idx="2673">
                  <c:v>834.0</c:v>
                </c:pt>
                <c:pt idx="2674">
                  <c:v>835.0</c:v>
                </c:pt>
                <c:pt idx="2675">
                  <c:v>836.0</c:v>
                </c:pt>
                <c:pt idx="2676">
                  <c:v>836.0</c:v>
                </c:pt>
                <c:pt idx="2677">
                  <c:v>836.0</c:v>
                </c:pt>
                <c:pt idx="2678">
                  <c:v>837.0</c:v>
                </c:pt>
                <c:pt idx="2679">
                  <c:v>837.0</c:v>
                </c:pt>
                <c:pt idx="2680">
                  <c:v>837.0</c:v>
                </c:pt>
                <c:pt idx="2681">
                  <c:v>837.0</c:v>
                </c:pt>
                <c:pt idx="2682">
                  <c:v>838.0</c:v>
                </c:pt>
                <c:pt idx="2683">
                  <c:v>839.0</c:v>
                </c:pt>
                <c:pt idx="2684">
                  <c:v>839.0</c:v>
                </c:pt>
                <c:pt idx="2685">
                  <c:v>840.0</c:v>
                </c:pt>
                <c:pt idx="2686">
                  <c:v>840.0</c:v>
                </c:pt>
                <c:pt idx="2687">
                  <c:v>840.0</c:v>
                </c:pt>
                <c:pt idx="2688">
                  <c:v>840.0</c:v>
                </c:pt>
                <c:pt idx="2689">
                  <c:v>841.0</c:v>
                </c:pt>
                <c:pt idx="2690">
                  <c:v>841.0</c:v>
                </c:pt>
                <c:pt idx="2691">
                  <c:v>842.0</c:v>
                </c:pt>
                <c:pt idx="2692">
                  <c:v>843.0</c:v>
                </c:pt>
                <c:pt idx="2693">
                  <c:v>843.0</c:v>
                </c:pt>
                <c:pt idx="2694">
                  <c:v>844.0</c:v>
                </c:pt>
                <c:pt idx="2695">
                  <c:v>844.0</c:v>
                </c:pt>
                <c:pt idx="2696">
                  <c:v>845.0</c:v>
                </c:pt>
                <c:pt idx="2697">
                  <c:v>846.0</c:v>
                </c:pt>
                <c:pt idx="2698">
                  <c:v>847.0</c:v>
                </c:pt>
                <c:pt idx="2699">
                  <c:v>847.0</c:v>
                </c:pt>
                <c:pt idx="2700">
                  <c:v>848.0</c:v>
                </c:pt>
                <c:pt idx="2701">
                  <c:v>848.0</c:v>
                </c:pt>
                <c:pt idx="2702">
                  <c:v>849.0</c:v>
                </c:pt>
                <c:pt idx="2703">
                  <c:v>849.0</c:v>
                </c:pt>
                <c:pt idx="2704">
                  <c:v>849.0</c:v>
                </c:pt>
                <c:pt idx="2705">
                  <c:v>849.0</c:v>
                </c:pt>
                <c:pt idx="2706">
                  <c:v>849.0</c:v>
                </c:pt>
                <c:pt idx="2707">
                  <c:v>850.0</c:v>
                </c:pt>
                <c:pt idx="2708">
                  <c:v>850.0</c:v>
                </c:pt>
                <c:pt idx="2709">
                  <c:v>850.0</c:v>
                </c:pt>
                <c:pt idx="2710">
                  <c:v>851.0</c:v>
                </c:pt>
                <c:pt idx="2711">
                  <c:v>852.0</c:v>
                </c:pt>
                <c:pt idx="2712">
                  <c:v>852.0</c:v>
                </c:pt>
                <c:pt idx="2713">
                  <c:v>853.0</c:v>
                </c:pt>
                <c:pt idx="2714">
                  <c:v>853.0</c:v>
                </c:pt>
                <c:pt idx="2715">
                  <c:v>853.0</c:v>
                </c:pt>
                <c:pt idx="2716">
                  <c:v>853.0</c:v>
                </c:pt>
                <c:pt idx="2717">
                  <c:v>853.0</c:v>
                </c:pt>
                <c:pt idx="2718">
                  <c:v>853.0</c:v>
                </c:pt>
                <c:pt idx="2719">
                  <c:v>854.0</c:v>
                </c:pt>
                <c:pt idx="2720">
                  <c:v>854.0</c:v>
                </c:pt>
                <c:pt idx="2721">
                  <c:v>854.0</c:v>
                </c:pt>
                <c:pt idx="2722">
                  <c:v>854.0</c:v>
                </c:pt>
                <c:pt idx="2723">
                  <c:v>854.0</c:v>
                </c:pt>
                <c:pt idx="2724">
                  <c:v>854.0</c:v>
                </c:pt>
                <c:pt idx="2725">
                  <c:v>854.0</c:v>
                </c:pt>
                <c:pt idx="2726">
                  <c:v>854.0</c:v>
                </c:pt>
                <c:pt idx="2727">
                  <c:v>855.0</c:v>
                </c:pt>
                <c:pt idx="2728">
                  <c:v>856.0</c:v>
                </c:pt>
                <c:pt idx="2729">
                  <c:v>856.0</c:v>
                </c:pt>
                <c:pt idx="2730">
                  <c:v>856.0</c:v>
                </c:pt>
                <c:pt idx="2731">
                  <c:v>857.0</c:v>
                </c:pt>
                <c:pt idx="2732">
                  <c:v>857.0</c:v>
                </c:pt>
                <c:pt idx="2733">
                  <c:v>858.0</c:v>
                </c:pt>
                <c:pt idx="2734">
                  <c:v>858.0</c:v>
                </c:pt>
                <c:pt idx="2735">
                  <c:v>858.0</c:v>
                </c:pt>
                <c:pt idx="2736">
                  <c:v>858.0</c:v>
                </c:pt>
                <c:pt idx="2737">
                  <c:v>858.0</c:v>
                </c:pt>
                <c:pt idx="2738">
                  <c:v>858.0</c:v>
                </c:pt>
                <c:pt idx="2739">
                  <c:v>858.0</c:v>
                </c:pt>
                <c:pt idx="2740">
                  <c:v>858.0</c:v>
                </c:pt>
                <c:pt idx="2741">
                  <c:v>858.0</c:v>
                </c:pt>
                <c:pt idx="2742">
                  <c:v>859.0</c:v>
                </c:pt>
                <c:pt idx="2743">
                  <c:v>859.0</c:v>
                </c:pt>
                <c:pt idx="2744">
                  <c:v>859.0</c:v>
                </c:pt>
                <c:pt idx="2745">
                  <c:v>859.0</c:v>
                </c:pt>
                <c:pt idx="2746">
                  <c:v>859.0</c:v>
                </c:pt>
                <c:pt idx="2747">
                  <c:v>859.0</c:v>
                </c:pt>
                <c:pt idx="2748">
                  <c:v>859.0</c:v>
                </c:pt>
                <c:pt idx="2749">
                  <c:v>859.0</c:v>
                </c:pt>
                <c:pt idx="2750">
                  <c:v>859.0</c:v>
                </c:pt>
                <c:pt idx="2751">
                  <c:v>859.0</c:v>
                </c:pt>
                <c:pt idx="2752">
                  <c:v>859.0</c:v>
                </c:pt>
                <c:pt idx="2753">
                  <c:v>859.0</c:v>
                </c:pt>
                <c:pt idx="2754">
                  <c:v>859.0</c:v>
                </c:pt>
                <c:pt idx="2755">
                  <c:v>859.0</c:v>
                </c:pt>
                <c:pt idx="2756">
                  <c:v>860.0</c:v>
                </c:pt>
                <c:pt idx="2757">
                  <c:v>860.0</c:v>
                </c:pt>
                <c:pt idx="2758">
                  <c:v>860.0</c:v>
                </c:pt>
                <c:pt idx="2759">
                  <c:v>860.0</c:v>
                </c:pt>
                <c:pt idx="2760">
                  <c:v>860.0</c:v>
                </c:pt>
                <c:pt idx="2761">
                  <c:v>860.0</c:v>
                </c:pt>
                <c:pt idx="2762">
                  <c:v>860.0</c:v>
                </c:pt>
                <c:pt idx="2763">
                  <c:v>860.0</c:v>
                </c:pt>
                <c:pt idx="2764">
                  <c:v>861.0</c:v>
                </c:pt>
                <c:pt idx="2765">
                  <c:v>862.0</c:v>
                </c:pt>
                <c:pt idx="2766">
                  <c:v>863.0</c:v>
                </c:pt>
                <c:pt idx="2767">
                  <c:v>863.0</c:v>
                </c:pt>
                <c:pt idx="2768">
                  <c:v>863.0</c:v>
                </c:pt>
                <c:pt idx="2769">
                  <c:v>863.0</c:v>
                </c:pt>
                <c:pt idx="2770">
                  <c:v>863.0</c:v>
                </c:pt>
                <c:pt idx="2771">
                  <c:v>863.0</c:v>
                </c:pt>
                <c:pt idx="2772">
                  <c:v>863.0</c:v>
                </c:pt>
                <c:pt idx="2773">
                  <c:v>864.0</c:v>
                </c:pt>
                <c:pt idx="2774">
                  <c:v>865.0</c:v>
                </c:pt>
                <c:pt idx="2775">
                  <c:v>865.0</c:v>
                </c:pt>
                <c:pt idx="2776">
                  <c:v>865.0</c:v>
                </c:pt>
                <c:pt idx="2777">
                  <c:v>865.0</c:v>
                </c:pt>
                <c:pt idx="2778">
                  <c:v>865.0</c:v>
                </c:pt>
                <c:pt idx="2779">
                  <c:v>865.0</c:v>
                </c:pt>
                <c:pt idx="2780">
                  <c:v>866.0</c:v>
                </c:pt>
                <c:pt idx="2781">
                  <c:v>866.0</c:v>
                </c:pt>
                <c:pt idx="2782">
                  <c:v>866.0</c:v>
                </c:pt>
                <c:pt idx="2783">
                  <c:v>866.0</c:v>
                </c:pt>
                <c:pt idx="2784">
                  <c:v>866.0</c:v>
                </c:pt>
                <c:pt idx="2785">
                  <c:v>866.0</c:v>
                </c:pt>
                <c:pt idx="2786">
                  <c:v>866.0</c:v>
                </c:pt>
                <c:pt idx="2787">
                  <c:v>866.0</c:v>
                </c:pt>
                <c:pt idx="2788">
                  <c:v>866.0</c:v>
                </c:pt>
                <c:pt idx="2789">
                  <c:v>866.0</c:v>
                </c:pt>
                <c:pt idx="2790">
                  <c:v>866.0</c:v>
                </c:pt>
                <c:pt idx="2791">
                  <c:v>866.0</c:v>
                </c:pt>
                <c:pt idx="2792">
                  <c:v>866.0</c:v>
                </c:pt>
                <c:pt idx="2793">
                  <c:v>866.0</c:v>
                </c:pt>
                <c:pt idx="2794">
                  <c:v>866.0</c:v>
                </c:pt>
                <c:pt idx="2795">
                  <c:v>866.0</c:v>
                </c:pt>
                <c:pt idx="2796">
                  <c:v>866.0</c:v>
                </c:pt>
                <c:pt idx="2797">
                  <c:v>866.0</c:v>
                </c:pt>
                <c:pt idx="2798">
                  <c:v>867.0</c:v>
                </c:pt>
                <c:pt idx="2799">
                  <c:v>867.0</c:v>
                </c:pt>
                <c:pt idx="2800">
                  <c:v>867.0</c:v>
                </c:pt>
                <c:pt idx="2801">
                  <c:v>868.0</c:v>
                </c:pt>
                <c:pt idx="2802">
                  <c:v>869.0</c:v>
                </c:pt>
                <c:pt idx="2803">
                  <c:v>869.0</c:v>
                </c:pt>
                <c:pt idx="2804">
                  <c:v>869.0</c:v>
                </c:pt>
                <c:pt idx="2805">
                  <c:v>869.0</c:v>
                </c:pt>
                <c:pt idx="2806">
                  <c:v>869.0</c:v>
                </c:pt>
                <c:pt idx="2807">
                  <c:v>869.0</c:v>
                </c:pt>
                <c:pt idx="2808">
                  <c:v>869.0</c:v>
                </c:pt>
                <c:pt idx="2809">
                  <c:v>869.0</c:v>
                </c:pt>
                <c:pt idx="2810">
                  <c:v>870.0</c:v>
                </c:pt>
                <c:pt idx="2811">
                  <c:v>870.0</c:v>
                </c:pt>
                <c:pt idx="2812">
                  <c:v>870.0</c:v>
                </c:pt>
                <c:pt idx="2813">
                  <c:v>870.0</c:v>
                </c:pt>
                <c:pt idx="2814">
                  <c:v>870.0</c:v>
                </c:pt>
                <c:pt idx="2815">
                  <c:v>870.0</c:v>
                </c:pt>
                <c:pt idx="2816">
                  <c:v>870.0</c:v>
                </c:pt>
                <c:pt idx="2817">
                  <c:v>870.0</c:v>
                </c:pt>
                <c:pt idx="2818">
                  <c:v>870.0</c:v>
                </c:pt>
                <c:pt idx="2819">
                  <c:v>871.0</c:v>
                </c:pt>
                <c:pt idx="2820">
                  <c:v>871.0</c:v>
                </c:pt>
                <c:pt idx="2821">
                  <c:v>871.0</c:v>
                </c:pt>
                <c:pt idx="2822">
                  <c:v>872.0</c:v>
                </c:pt>
                <c:pt idx="2823">
                  <c:v>872.0</c:v>
                </c:pt>
                <c:pt idx="2824">
                  <c:v>872.0</c:v>
                </c:pt>
                <c:pt idx="2825">
                  <c:v>872.0</c:v>
                </c:pt>
                <c:pt idx="2826">
                  <c:v>873.0</c:v>
                </c:pt>
                <c:pt idx="2827">
                  <c:v>874.0</c:v>
                </c:pt>
                <c:pt idx="2828">
                  <c:v>874.0</c:v>
                </c:pt>
                <c:pt idx="2829">
                  <c:v>875.0</c:v>
                </c:pt>
                <c:pt idx="2830">
                  <c:v>876.0</c:v>
                </c:pt>
                <c:pt idx="2831">
                  <c:v>876.0</c:v>
                </c:pt>
                <c:pt idx="2832">
                  <c:v>877.0</c:v>
                </c:pt>
                <c:pt idx="2833">
                  <c:v>878.0</c:v>
                </c:pt>
                <c:pt idx="2834">
                  <c:v>879.0</c:v>
                </c:pt>
                <c:pt idx="2835">
                  <c:v>880.0</c:v>
                </c:pt>
                <c:pt idx="2836">
                  <c:v>881.0</c:v>
                </c:pt>
                <c:pt idx="2837">
                  <c:v>882.0</c:v>
                </c:pt>
                <c:pt idx="2838">
                  <c:v>883.0</c:v>
                </c:pt>
                <c:pt idx="2839">
                  <c:v>883.0</c:v>
                </c:pt>
                <c:pt idx="2840">
                  <c:v>883.0</c:v>
                </c:pt>
                <c:pt idx="2841">
                  <c:v>883.0</c:v>
                </c:pt>
                <c:pt idx="2842">
                  <c:v>883.0</c:v>
                </c:pt>
                <c:pt idx="2843">
                  <c:v>884.0</c:v>
                </c:pt>
                <c:pt idx="2844">
                  <c:v>884.0</c:v>
                </c:pt>
                <c:pt idx="2845">
                  <c:v>884.0</c:v>
                </c:pt>
                <c:pt idx="2846">
                  <c:v>884.0</c:v>
                </c:pt>
                <c:pt idx="2847">
                  <c:v>884.0</c:v>
                </c:pt>
                <c:pt idx="2848">
                  <c:v>884.0</c:v>
                </c:pt>
                <c:pt idx="2849">
                  <c:v>884.0</c:v>
                </c:pt>
                <c:pt idx="2850">
                  <c:v>885.0</c:v>
                </c:pt>
                <c:pt idx="2851">
                  <c:v>885.0</c:v>
                </c:pt>
                <c:pt idx="2852">
                  <c:v>885.0</c:v>
                </c:pt>
                <c:pt idx="2853">
                  <c:v>885.0</c:v>
                </c:pt>
                <c:pt idx="2854">
                  <c:v>885.0</c:v>
                </c:pt>
                <c:pt idx="2855">
                  <c:v>885.0</c:v>
                </c:pt>
                <c:pt idx="2856">
                  <c:v>886.0</c:v>
                </c:pt>
                <c:pt idx="2857">
                  <c:v>886.0</c:v>
                </c:pt>
                <c:pt idx="2858">
                  <c:v>886.0</c:v>
                </c:pt>
                <c:pt idx="2859">
                  <c:v>886.0</c:v>
                </c:pt>
                <c:pt idx="2860">
                  <c:v>886.0</c:v>
                </c:pt>
                <c:pt idx="2861">
                  <c:v>886.0</c:v>
                </c:pt>
                <c:pt idx="2862">
                  <c:v>886.0</c:v>
                </c:pt>
                <c:pt idx="2863">
                  <c:v>886.0</c:v>
                </c:pt>
                <c:pt idx="2864">
                  <c:v>886.0</c:v>
                </c:pt>
                <c:pt idx="2865">
                  <c:v>886.0</c:v>
                </c:pt>
                <c:pt idx="2866">
                  <c:v>886.0</c:v>
                </c:pt>
                <c:pt idx="2867">
                  <c:v>887.0</c:v>
                </c:pt>
                <c:pt idx="2868">
                  <c:v>887.0</c:v>
                </c:pt>
                <c:pt idx="2869">
                  <c:v>887.0</c:v>
                </c:pt>
                <c:pt idx="2870">
                  <c:v>887.0</c:v>
                </c:pt>
                <c:pt idx="2871">
                  <c:v>887.0</c:v>
                </c:pt>
                <c:pt idx="2872">
                  <c:v>887.0</c:v>
                </c:pt>
                <c:pt idx="2873">
                  <c:v>887.0</c:v>
                </c:pt>
                <c:pt idx="2874">
                  <c:v>887.0</c:v>
                </c:pt>
                <c:pt idx="2875">
                  <c:v>887.0</c:v>
                </c:pt>
                <c:pt idx="2876">
                  <c:v>887.0</c:v>
                </c:pt>
                <c:pt idx="2877">
                  <c:v>887.0</c:v>
                </c:pt>
                <c:pt idx="2878">
                  <c:v>887.0</c:v>
                </c:pt>
                <c:pt idx="2879">
                  <c:v>887.0</c:v>
                </c:pt>
                <c:pt idx="2880">
                  <c:v>887.0</c:v>
                </c:pt>
                <c:pt idx="2881">
                  <c:v>887.0</c:v>
                </c:pt>
                <c:pt idx="2882">
                  <c:v>888.0</c:v>
                </c:pt>
                <c:pt idx="2883">
                  <c:v>889.0</c:v>
                </c:pt>
                <c:pt idx="2884">
                  <c:v>889.0</c:v>
                </c:pt>
                <c:pt idx="2885">
                  <c:v>890.0</c:v>
                </c:pt>
                <c:pt idx="2886">
                  <c:v>890.0</c:v>
                </c:pt>
                <c:pt idx="2887">
                  <c:v>891.0</c:v>
                </c:pt>
                <c:pt idx="2888">
                  <c:v>892.0</c:v>
                </c:pt>
                <c:pt idx="2889">
                  <c:v>892.0</c:v>
                </c:pt>
                <c:pt idx="2890">
                  <c:v>892.0</c:v>
                </c:pt>
                <c:pt idx="2891">
                  <c:v>892.0</c:v>
                </c:pt>
                <c:pt idx="2892">
                  <c:v>892.0</c:v>
                </c:pt>
                <c:pt idx="2893">
                  <c:v>892.0</c:v>
                </c:pt>
                <c:pt idx="2894">
                  <c:v>892.0</c:v>
                </c:pt>
                <c:pt idx="2895">
                  <c:v>893.0</c:v>
                </c:pt>
                <c:pt idx="2896">
                  <c:v>894.0</c:v>
                </c:pt>
                <c:pt idx="2897">
                  <c:v>894.0</c:v>
                </c:pt>
                <c:pt idx="2898">
                  <c:v>894.0</c:v>
                </c:pt>
                <c:pt idx="2899">
                  <c:v>894.0</c:v>
                </c:pt>
                <c:pt idx="2900">
                  <c:v>894.0</c:v>
                </c:pt>
                <c:pt idx="2901">
                  <c:v>895.0</c:v>
                </c:pt>
                <c:pt idx="2902">
                  <c:v>895.0</c:v>
                </c:pt>
                <c:pt idx="2903">
                  <c:v>895.0</c:v>
                </c:pt>
                <c:pt idx="2904">
                  <c:v>895.0</c:v>
                </c:pt>
                <c:pt idx="2905">
                  <c:v>895.0</c:v>
                </c:pt>
                <c:pt idx="2906">
                  <c:v>895.0</c:v>
                </c:pt>
                <c:pt idx="2907">
                  <c:v>895.0</c:v>
                </c:pt>
                <c:pt idx="2908">
                  <c:v>895.0</c:v>
                </c:pt>
                <c:pt idx="2909">
                  <c:v>895.0</c:v>
                </c:pt>
                <c:pt idx="2910">
                  <c:v>895.0</c:v>
                </c:pt>
                <c:pt idx="2911">
                  <c:v>895.0</c:v>
                </c:pt>
                <c:pt idx="2912">
                  <c:v>895.0</c:v>
                </c:pt>
                <c:pt idx="2913">
                  <c:v>895.0</c:v>
                </c:pt>
                <c:pt idx="2914">
                  <c:v>895.0</c:v>
                </c:pt>
                <c:pt idx="2915">
                  <c:v>895.0</c:v>
                </c:pt>
                <c:pt idx="2916">
                  <c:v>895.0</c:v>
                </c:pt>
                <c:pt idx="2917">
                  <c:v>895.0</c:v>
                </c:pt>
                <c:pt idx="2918">
                  <c:v>896.0</c:v>
                </c:pt>
                <c:pt idx="2919">
                  <c:v>896.0</c:v>
                </c:pt>
                <c:pt idx="2920">
                  <c:v>897.0</c:v>
                </c:pt>
                <c:pt idx="2921">
                  <c:v>897.0</c:v>
                </c:pt>
                <c:pt idx="2922">
                  <c:v>897.0</c:v>
                </c:pt>
                <c:pt idx="2923">
                  <c:v>898.0</c:v>
                </c:pt>
                <c:pt idx="2924">
                  <c:v>898.0</c:v>
                </c:pt>
                <c:pt idx="2925">
                  <c:v>898.0</c:v>
                </c:pt>
                <c:pt idx="2926">
                  <c:v>898.0</c:v>
                </c:pt>
                <c:pt idx="2927">
                  <c:v>898.0</c:v>
                </c:pt>
                <c:pt idx="2928">
                  <c:v>898.0</c:v>
                </c:pt>
                <c:pt idx="2929">
                  <c:v>898.0</c:v>
                </c:pt>
                <c:pt idx="2930">
                  <c:v>898.0</c:v>
                </c:pt>
                <c:pt idx="2931">
                  <c:v>898.0</c:v>
                </c:pt>
                <c:pt idx="2932">
                  <c:v>898.0</c:v>
                </c:pt>
                <c:pt idx="2933">
                  <c:v>898.0</c:v>
                </c:pt>
                <c:pt idx="2934">
                  <c:v>899.0</c:v>
                </c:pt>
                <c:pt idx="2935">
                  <c:v>899.0</c:v>
                </c:pt>
                <c:pt idx="2936">
                  <c:v>899.0</c:v>
                </c:pt>
                <c:pt idx="2937">
                  <c:v>900.0</c:v>
                </c:pt>
                <c:pt idx="2938">
                  <c:v>900.0</c:v>
                </c:pt>
                <c:pt idx="2939">
                  <c:v>900.0</c:v>
                </c:pt>
                <c:pt idx="2940">
                  <c:v>900.0</c:v>
                </c:pt>
                <c:pt idx="2941">
                  <c:v>901.0</c:v>
                </c:pt>
                <c:pt idx="2942">
                  <c:v>902.0</c:v>
                </c:pt>
                <c:pt idx="2943">
                  <c:v>902.0</c:v>
                </c:pt>
                <c:pt idx="2944">
                  <c:v>902.0</c:v>
                </c:pt>
                <c:pt idx="2945">
                  <c:v>902.0</c:v>
                </c:pt>
                <c:pt idx="2946">
                  <c:v>903.0</c:v>
                </c:pt>
                <c:pt idx="2947">
                  <c:v>903.0</c:v>
                </c:pt>
                <c:pt idx="2948">
                  <c:v>903.0</c:v>
                </c:pt>
                <c:pt idx="2949">
                  <c:v>903.0</c:v>
                </c:pt>
                <c:pt idx="2950">
                  <c:v>903.0</c:v>
                </c:pt>
                <c:pt idx="2951">
                  <c:v>903.0</c:v>
                </c:pt>
                <c:pt idx="2952">
                  <c:v>904.0</c:v>
                </c:pt>
                <c:pt idx="2953">
                  <c:v>905.0</c:v>
                </c:pt>
                <c:pt idx="2954">
                  <c:v>906.0</c:v>
                </c:pt>
                <c:pt idx="2955">
                  <c:v>906.0</c:v>
                </c:pt>
                <c:pt idx="2956">
                  <c:v>906.0</c:v>
                </c:pt>
                <c:pt idx="2957">
                  <c:v>907.0</c:v>
                </c:pt>
                <c:pt idx="2958">
                  <c:v>908.0</c:v>
                </c:pt>
                <c:pt idx="2959">
                  <c:v>909.0</c:v>
                </c:pt>
                <c:pt idx="2960">
                  <c:v>910.0</c:v>
                </c:pt>
                <c:pt idx="2961">
                  <c:v>911.0</c:v>
                </c:pt>
                <c:pt idx="2962">
                  <c:v>911.0</c:v>
                </c:pt>
                <c:pt idx="2963">
                  <c:v>911.0</c:v>
                </c:pt>
                <c:pt idx="2964">
                  <c:v>911.0</c:v>
                </c:pt>
                <c:pt idx="2965">
                  <c:v>911.0</c:v>
                </c:pt>
                <c:pt idx="2966">
                  <c:v>911.0</c:v>
                </c:pt>
                <c:pt idx="2967">
                  <c:v>911.0</c:v>
                </c:pt>
                <c:pt idx="2968">
                  <c:v>911.0</c:v>
                </c:pt>
                <c:pt idx="2969">
                  <c:v>911.0</c:v>
                </c:pt>
                <c:pt idx="2970">
                  <c:v>911.0</c:v>
                </c:pt>
                <c:pt idx="2971">
                  <c:v>911.0</c:v>
                </c:pt>
                <c:pt idx="2972">
                  <c:v>911.0</c:v>
                </c:pt>
                <c:pt idx="2973">
                  <c:v>911.0</c:v>
                </c:pt>
                <c:pt idx="2974">
                  <c:v>911.0</c:v>
                </c:pt>
                <c:pt idx="2975">
                  <c:v>911.0</c:v>
                </c:pt>
                <c:pt idx="2976">
                  <c:v>911.0</c:v>
                </c:pt>
                <c:pt idx="2977">
                  <c:v>911.0</c:v>
                </c:pt>
                <c:pt idx="2978">
                  <c:v>911.0</c:v>
                </c:pt>
                <c:pt idx="2979">
                  <c:v>911.0</c:v>
                </c:pt>
                <c:pt idx="2980">
                  <c:v>911.0</c:v>
                </c:pt>
                <c:pt idx="2981">
                  <c:v>911.0</c:v>
                </c:pt>
                <c:pt idx="2982">
                  <c:v>911.0</c:v>
                </c:pt>
                <c:pt idx="2983">
                  <c:v>911.0</c:v>
                </c:pt>
                <c:pt idx="2984">
                  <c:v>912.0</c:v>
                </c:pt>
                <c:pt idx="2985">
                  <c:v>913.0</c:v>
                </c:pt>
                <c:pt idx="2986">
                  <c:v>913.0</c:v>
                </c:pt>
                <c:pt idx="2987">
                  <c:v>914.0</c:v>
                </c:pt>
                <c:pt idx="2988">
                  <c:v>914.0</c:v>
                </c:pt>
                <c:pt idx="2989">
                  <c:v>914.0</c:v>
                </c:pt>
                <c:pt idx="2990">
                  <c:v>914.0</c:v>
                </c:pt>
                <c:pt idx="2991">
                  <c:v>915.0</c:v>
                </c:pt>
                <c:pt idx="2992">
                  <c:v>915.0</c:v>
                </c:pt>
                <c:pt idx="2993">
                  <c:v>916.0</c:v>
                </c:pt>
                <c:pt idx="2994">
                  <c:v>917.0</c:v>
                </c:pt>
                <c:pt idx="2995">
                  <c:v>917.0</c:v>
                </c:pt>
                <c:pt idx="2996">
                  <c:v>917.0</c:v>
                </c:pt>
                <c:pt idx="2997">
                  <c:v>917.0</c:v>
                </c:pt>
                <c:pt idx="2998">
                  <c:v>917.0</c:v>
                </c:pt>
                <c:pt idx="2999">
                  <c:v>917.0</c:v>
                </c:pt>
                <c:pt idx="3000">
                  <c:v>917.0</c:v>
                </c:pt>
                <c:pt idx="3001">
                  <c:v>917.0</c:v>
                </c:pt>
                <c:pt idx="3002">
                  <c:v>917.0</c:v>
                </c:pt>
                <c:pt idx="3003">
                  <c:v>917.0</c:v>
                </c:pt>
                <c:pt idx="3004">
                  <c:v>917.0</c:v>
                </c:pt>
                <c:pt idx="3005">
                  <c:v>917.0</c:v>
                </c:pt>
                <c:pt idx="3006">
                  <c:v>917.0</c:v>
                </c:pt>
                <c:pt idx="3007">
                  <c:v>917.0</c:v>
                </c:pt>
                <c:pt idx="3008">
                  <c:v>918.0</c:v>
                </c:pt>
                <c:pt idx="3009">
                  <c:v>918.0</c:v>
                </c:pt>
                <c:pt idx="3010">
                  <c:v>918.0</c:v>
                </c:pt>
                <c:pt idx="3011">
                  <c:v>918.0</c:v>
                </c:pt>
                <c:pt idx="3012">
                  <c:v>918.0</c:v>
                </c:pt>
                <c:pt idx="3013">
                  <c:v>918.0</c:v>
                </c:pt>
                <c:pt idx="3014">
                  <c:v>918.0</c:v>
                </c:pt>
                <c:pt idx="3015">
                  <c:v>918.0</c:v>
                </c:pt>
                <c:pt idx="3016">
                  <c:v>918.0</c:v>
                </c:pt>
                <c:pt idx="3017">
                  <c:v>918.0</c:v>
                </c:pt>
                <c:pt idx="3018">
                  <c:v>918.0</c:v>
                </c:pt>
                <c:pt idx="3019">
                  <c:v>918.0</c:v>
                </c:pt>
                <c:pt idx="3020">
                  <c:v>919.0</c:v>
                </c:pt>
                <c:pt idx="3021">
                  <c:v>920.0</c:v>
                </c:pt>
                <c:pt idx="3022">
                  <c:v>921.0</c:v>
                </c:pt>
                <c:pt idx="3023">
                  <c:v>921.0</c:v>
                </c:pt>
                <c:pt idx="3024">
                  <c:v>922.0</c:v>
                </c:pt>
                <c:pt idx="3025">
                  <c:v>922.0</c:v>
                </c:pt>
                <c:pt idx="3026">
                  <c:v>922.0</c:v>
                </c:pt>
                <c:pt idx="3027">
                  <c:v>922.0</c:v>
                </c:pt>
                <c:pt idx="3028">
                  <c:v>922.0</c:v>
                </c:pt>
                <c:pt idx="3029">
                  <c:v>922.0</c:v>
                </c:pt>
                <c:pt idx="3030">
                  <c:v>923.0</c:v>
                </c:pt>
                <c:pt idx="3031">
                  <c:v>924.0</c:v>
                </c:pt>
                <c:pt idx="3032">
                  <c:v>924.0</c:v>
                </c:pt>
                <c:pt idx="3033">
                  <c:v>925.0</c:v>
                </c:pt>
                <c:pt idx="3034">
                  <c:v>926.0</c:v>
                </c:pt>
                <c:pt idx="3035">
                  <c:v>926.0</c:v>
                </c:pt>
                <c:pt idx="3036">
                  <c:v>926.0</c:v>
                </c:pt>
                <c:pt idx="3037">
                  <c:v>926.0</c:v>
                </c:pt>
                <c:pt idx="3038">
                  <c:v>926.0</c:v>
                </c:pt>
                <c:pt idx="3039">
                  <c:v>927.0</c:v>
                </c:pt>
                <c:pt idx="3040">
                  <c:v>928.0</c:v>
                </c:pt>
                <c:pt idx="3041">
                  <c:v>928.0</c:v>
                </c:pt>
                <c:pt idx="3042">
                  <c:v>928.0</c:v>
                </c:pt>
                <c:pt idx="3043">
                  <c:v>928.0</c:v>
                </c:pt>
                <c:pt idx="3044">
                  <c:v>928.0</c:v>
                </c:pt>
                <c:pt idx="3045">
                  <c:v>929.0</c:v>
                </c:pt>
                <c:pt idx="3046">
                  <c:v>929.0</c:v>
                </c:pt>
                <c:pt idx="3047">
                  <c:v>929.0</c:v>
                </c:pt>
                <c:pt idx="3048">
                  <c:v>929.0</c:v>
                </c:pt>
                <c:pt idx="3049">
                  <c:v>929.0</c:v>
                </c:pt>
                <c:pt idx="3050">
                  <c:v>929.0</c:v>
                </c:pt>
                <c:pt idx="3051">
                  <c:v>929.0</c:v>
                </c:pt>
                <c:pt idx="3052">
                  <c:v>929.0</c:v>
                </c:pt>
                <c:pt idx="3053">
                  <c:v>930.0</c:v>
                </c:pt>
                <c:pt idx="3054">
                  <c:v>930.0</c:v>
                </c:pt>
                <c:pt idx="3055">
                  <c:v>930.0</c:v>
                </c:pt>
                <c:pt idx="3056">
                  <c:v>931.0</c:v>
                </c:pt>
                <c:pt idx="3057">
                  <c:v>931.0</c:v>
                </c:pt>
                <c:pt idx="3058">
                  <c:v>931.0</c:v>
                </c:pt>
                <c:pt idx="3059">
                  <c:v>932.0</c:v>
                </c:pt>
                <c:pt idx="3060">
                  <c:v>933.0</c:v>
                </c:pt>
                <c:pt idx="3061">
                  <c:v>933.0</c:v>
                </c:pt>
                <c:pt idx="3062">
                  <c:v>933.0</c:v>
                </c:pt>
                <c:pt idx="3063">
                  <c:v>933.0</c:v>
                </c:pt>
                <c:pt idx="3064">
                  <c:v>933.0</c:v>
                </c:pt>
                <c:pt idx="3065">
                  <c:v>934.0</c:v>
                </c:pt>
                <c:pt idx="3066">
                  <c:v>935.0</c:v>
                </c:pt>
                <c:pt idx="3067">
                  <c:v>935.0</c:v>
                </c:pt>
                <c:pt idx="3068">
                  <c:v>935.0</c:v>
                </c:pt>
                <c:pt idx="3069">
                  <c:v>935.0</c:v>
                </c:pt>
                <c:pt idx="3070">
                  <c:v>935.0</c:v>
                </c:pt>
                <c:pt idx="3071">
                  <c:v>935.0</c:v>
                </c:pt>
                <c:pt idx="3072">
                  <c:v>936.0</c:v>
                </c:pt>
                <c:pt idx="3073">
                  <c:v>937.0</c:v>
                </c:pt>
                <c:pt idx="3074">
                  <c:v>938.0</c:v>
                </c:pt>
                <c:pt idx="3075">
                  <c:v>939.0</c:v>
                </c:pt>
                <c:pt idx="3076">
                  <c:v>939.0</c:v>
                </c:pt>
                <c:pt idx="3077">
                  <c:v>940.0</c:v>
                </c:pt>
                <c:pt idx="3078">
                  <c:v>940.0</c:v>
                </c:pt>
                <c:pt idx="3079">
                  <c:v>940.0</c:v>
                </c:pt>
                <c:pt idx="3080">
                  <c:v>940.0</c:v>
                </c:pt>
                <c:pt idx="3081">
                  <c:v>941.0</c:v>
                </c:pt>
                <c:pt idx="3082">
                  <c:v>942.0</c:v>
                </c:pt>
                <c:pt idx="3083">
                  <c:v>942.0</c:v>
                </c:pt>
                <c:pt idx="3084">
                  <c:v>942.0</c:v>
                </c:pt>
                <c:pt idx="3085">
                  <c:v>942.0</c:v>
                </c:pt>
                <c:pt idx="3086">
                  <c:v>942.0</c:v>
                </c:pt>
                <c:pt idx="3087">
                  <c:v>943.0</c:v>
                </c:pt>
                <c:pt idx="3088">
                  <c:v>943.0</c:v>
                </c:pt>
                <c:pt idx="3089">
                  <c:v>943.0</c:v>
                </c:pt>
                <c:pt idx="3090">
                  <c:v>944.0</c:v>
                </c:pt>
                <c:pt idx="3091">
                  <c:v>945.0</c:v>
                </c:pt>
                <c:pt idx="3092">
                  <c:v>945.0</c:v>
                </c:pt>
                <c:pt idx="3093">
                  <c:v>945.0</c:v>
                </c:pt>
                <c:pt idx="3094">
                  <c:v>945.0</c:v>
                </c:pt>
                <c:pt idx="3095">
                  <c:v>945.0</c:v>
                </c:pt>
                <c:pt idx="3096">
                  <c:v>946.0</c:v>
                </c:pt>
                <c:pt idx="3097">
                  <c:v>947.0</c:v>
                </c:pt>
                <c:pt idx="3098">
                  <c:v>948.0</c:v>
                </c:pt>
                <c:pt idx="3099">
                  <c:v>948.0</c:v>
                </c:pt>
                <c:pt idx="3100">
                  <c:v>949.0</c:v>
                </c:pt>
                <c:pt idx="3101">
                  <c:v>949.0</c:v>
                </c:pt>
                <c:pt idx="3102">
                  <c:v>949.0</c:v>
                </c:pt>
                <c:pt idx="3103">
                  <c:v>949.0</c:v>
                </c:pt>
                <c:pt idx="3104">
                  <c:v>949.0</c:v>
                </c:pt>
                <c:pt idx="3105">
                  <c:v>949.0</c:v>
                </c:pt>
                <c:pt idx="3106">
                  <c:v>949.0</c:v>
                </c:pt>
                <c:pt idx="3107">
                  <c:v>949.0</c:v>
                </c:pt>
                <c:pt idx="3108">
                  <c:v>949.0</c:v>
                </c:pt>
                <c:pt idx="3109">
                  <c:v>949.0</c:v>
                </c:pt>
                <c:pt idx="3110">
                  <c:v>950.0</c:v>
                </c:pt>
                <c:pt idx="3111">
                  <c:v>951.0</c:v>
                </c:pt>
                <c:pt idx="3112">
                  <c:v>952.0</c:v>
                </c:pt>
                <c:pt idx="3113">
                  <c:v>953.0</c:v>
                </c:pt>
                <c:pt idx="3114">
                  <c:v>954.0</c:v>
                </c:pt>
                <c:pt idx="3115">
                  <c:v>955.0</c:v>
                </c:pt>
                <c:pt idx="3116">
                  <c:v>956.0</c:v>
                </c:pt>
                <c:pt idx="3117">
                  <c:v>956.0</c:v>
                </c:pt>
                <c:pt idx="3118">
                  <c:v>956.0</c:v>
                </c:pt>
                <c:pt idx="3119">
                  <c:v>956.0</c:v>
                </c:pt>
                <c:pt idx="3120">
                  <c:v>956.0</c:v>
                </c:pt>
                <c:pt idx="3121">
                  <c:v>956.0</c:v>
                </c:pt>
                <c:pt idx="3122">
                  <c:v>956.0</c:v>
                </c:pt>
                <c:pt idx="3123">
                  <c:v>956.0</c:v>
                </c:pt>
                <c:pt idx="3124">
                  <c:v>956.0</c:v>
                </c:pt>
                <c:pt idx="3125">
                  <c:v>956.0</c:v>
                </c:pt>
                <c:pt idx="3126">
                  <c:v>956.0</c:v>
                </c:pt>
                <c:pt idx="3127">
                  <c:v>956.0</c:v>
                </c:pt>
                <c:pt idx="3128">
                  <c:v>957.0</c:v>
                </c:pt>
                <c:pt idx="3129">
                  <c:v>958.0</c:v>
                </c:pt>
                <c:pt idx="3130">
                  <c:v>958.0</c:v>
                </c:pt>
                <c:pt idx="3131">
                  <c:v>958.0</c:v>
                </c:pt>
                <c:pt idx="3132">
                  <c:v>958.0</c:v>
                </c:pt>
                <c:pt idx="3133">
                  <c:v>959.0</c:v>
                </c:pt>
                <c:pt idx="3134">
                  <c:v>960.0</c:v>
                </c:pt>
                <c:pt idx="3135">
                  <c:v>961.0</c:v>
                </c:pt>
                <c:pt idx="3136">
                  <c:v>962.0</c:v>
                </c:pt>
                <c:pt idx="3137">
                  <c:v>963.0</c:v>
                </c:pt>
                <c:pt idx="3138">
                  <c:v>963.0</c:v>
                </c:pt>
                <c:pt idx="3139">
                  <c:v>963.0</c:v>
                </c:pt>
                <c:pt idx="3140">
                  <c:v>964.0</c:v>
                </c:pt>
                <c:pt idx="3141">
                  <c:v>964.0</c:v>
                </c:pt>
                <c:pt idx="3142">
                  <c:v>965.0</c:v>
                </c:pt>
                <c:pt idx="3143">
                  <c:v>966.0</c:v>
                </c:pt>
                <c:pt idx="3144">
                  <c:v>966.0</c:v>
                </c:pt>
                <c:pt idx="3145">
                  <c:v>966.0</c:v>
                </c:pt>
                <c:pt idx="3146">
                  <c:v>966.0</c:v>
                </c:pt>
                <c:pt idx="3147">
                  <c:v>966.0</c:v>
                </c:pt>
                <c:pt idx="3148">
                  <c:v>966.0</c:v>
                </c:pt>
                <c:pt idx="3149">
                  <c:v>966.0</c:v>
                </c:pt>
                <c:pt idx="3150">
                  <c:v>966.0</c:v>
                </c:pt>
                <c:pt idx="3151">
                  <c:v>966.0</c:v>
                </c:pt>
                <c:pt idx="3152">
                  <c:v>966.0</c:v>
                </c:pt>
                <c:pt idx="3153">
                  <c:v>966.0</c:v>
                </c:pt>
                <c:pt idx="3154">
                  <c:v>966.0</c:v>
                </c:pt>
                <c:pt idx="3155">
                  <c:v>967.0</c:v>
                </c:pt>
                <c:pt idx="3156">
                  <c:v>967.0</c:v>
                </c:pt>
                <c:pt idx="3157">
                  <c:v>967.0</c:v>
                </c:pt>
                <c:pt idx="3158">
                  <c:v>968.0</c:v>
                </c:pt>
                <c:pt idx="3159">
                  <c:v>969.0</c:v>
                </c:pt>
                <c:pt idx="3160">
                  <c:v>970.0</c:v>
                </c:pt>
                <c:pt idx="3161">
                  <c:v>971.0</c:v>
                </c:pt>
                <c:pt idx="3162">
                  <c:v>972.0</c:v>
                </c:pt>
                <c:pt idx="3163">
                  <c:v>972.0</c:v>
                </c:pt>
                <c:pt idx="3164">
                  <c:v>972.0</c:v>
                </c:pt>
                <c:pt idx="3165">
                  <c:v>972.0</c:v>
                </c:pt>
                <c:pt idx="3166">
                  <c:v>972.0</c:v>
                </c:pt>
                <c:pt idx="3167">
                  <c:v>972.0</c:v>
                </c:pt>
                <c:pt idx="3168">
                  <c:v>972.0</c:v>
                </c:pt>
                <c:pt idx="3169">
                  <c:v>972.0</c:v>
                </c:pt>
                <c:pt idx="3170">
                  <c:v>972.0</c:v>
                </c:pt>
                <c:pt idx="3171">
                  <c:v>972.0</c:v>
                </c:pt>
                <c:pt idx="3172">
                  <c:v>972.0</c:v>
                </c:pt>
                <c:pt idx="3173">
                  <c:v>972.0</c:v>
                </c:pt>
                <c:pt idx="3174">
                  <c:v>972.0</c:v>
                </c:pt>
                <c:pt idx="3175">
                  <c:v>972.0</c:v>
                </c:pt>
                <c:pt idx="3176">
                  <c:v>972.0</c:v>
                </c:pt>
                <c:pt idx="3177">
                  <c:v>972.0</c:v>
                </c:pt>
                <c:pt idx="3178">
                  <c:v>972.0</c:v>
                </c:pt>
                <c:pt idx="3179">
                  <c:v>972.0</c:v>
                </c:pt>
                <c:pt idx="3180">
                  <c:v>972.0</c:v>
                </c:pt>
                <c:pt idx="3181">
                  <c:v>972.0</c:v>
                </c:pt>
                <c:pt idx="3182">
                  <c:v>972.0</c:v>
                </c:pt>
                <c:pt idx="3183">
                  <c:v>972.0</c:v>
                </c:pt>
                <c:pt idx="3184">
                  <c:v>972.0</c:v>
                </c:pt>
                <c:pt idx="3185">
                  <c:v>972.0</c:v>
                </c:pt>
                <c:pt idx="3186">
                  <c:v>972.0</c:v>
                </c:pt>
                <c:pt idx="3187">
                  <c:v>973.0</c:v>
                </c:pt>
                <c:pt idx="3188">
                  <c:v>974.0</c:v>
                </c:pt>
                <c:pt idx="3189">
                  <c:v>974.0</c:v>
                </c:pt>
                <c:pt idx="3190">
                  <c:v>974.0</c:v>
                </c:pt>
                <c:pt idx="3191">
                  <c:v>974.0</c:v>
                </c:pt>
                <c:pt idx="3192">
                  <c:v>974.0</c:v>
                </c:pt>
                <c:pt idx="3193">
                  <c:v>974.0</c:v>
                </c:pt>
                <c:pt idx="3194">
                  <c:v>974.0</c:v>
                </c:pt>
                <c:pt idx="3195">
                  <c:v>974.0</c:v>
                </c:pt>
                <c:pt idx="3196">
                  <c:v>974.0</c:v>
                </c:pt>
                <c:pt idx="3197">
                  <c:v>975.0</c:v>
                </c:pt>
                <c:pt idx="3198">
                  <c:v>975.0</c:v>
                </c:pt>
                <c:pt idx="3199">
                  <c:v>975.0</c:v>
                </c:pt>
                <c:pt idx="3200">
                  <c:v>975.0</c:v>
                </c:pt>
                <c:pt idx="3201">
                  <c:v>975.0</c:v>
                </c:pt>
                <c:pt idx="3202">
                  <c:v>975.0</c:v>
                </c:pt>
                <c:pt idx="3203">
                  <c:v>975.0</c:v>
                </c:pt>
                <c:pt idx="3204">
                  <c:v>975.0</c:v>
                </c:pt>
                <c:pt idx="3205">
                  <c:v>976.0</c:v>
                </c:pt>
                <c:pt idx="3206">
                  <c:v>977.0</c:v>
                </c:pt>
                <c:pt idx="3207">
                  <c:v>977.0</c:v>
                </c:pt>
                <c:pt idx="3208">
                  <c:v>977.0</c:v>
                </c:pt>
                <c:pt idx="3209">
                  <c:v>978.0</c:v>
                </c:pt>
                <c:pt idx="3210">
                  <c:v>978.0</c:v>
                </c:pt>
                <c:pt idx="3211">
                  <c:v>979.0</c:v>
                </c:pt>
                <c:pt idx="3212">
                  <c:v>979.0</c:v>
                </c:pt>
                <c:pt idx="3213">
                  <c:v>980.0</c:v>
                </c:pt>
                <c:pt idx="3214">
                  <c:v>981.0</c:v>
                </c:pt>
                <c:pt idx="3215">
                  <c:v>982.0</c:v>
                </c:pt>
                <c:pt idx="3216">
                  <c:v>983.0</c:v>
                </c:pt>
                <c:pt idx="3217">
                  <c:v>983.0</c:v>
                </c:pt>
                <c:pt idx="3218">
                  <c:v>984.0</c:v>
                </c:pt>
                <c:pt idx="3219">
                  <c:v>985.0</c:v>
                </c:pt>
                <c:pt idx="3220">
                  <c:v>985.0</c:v>
                </c:pt>
                <c:pt idx="3221">
                  <c:v>985.0</c:v>
                </c:pt>
                <c:pt idx="3222">
                  <c:v>986.0</c:v>
                </c:pt>
                <c:pt idx="3223">
                  <c:v>987.0</c:v>
                </c:pt>
                <c:pt idx="3224">
                  <c:v>987.0</c:v>
                </c:pt>
                <c:pt idx="3225">
                  <c:v>987.0</c:v>
                </c:pt>
                <c:pt idx="3226">
                  <c:v>987.0</c:v>
                </c:pt>
                <c:pt idx="3227">
                  <c:v>987.0</c:v>
                </c:pt>
                <c:pt idx="3228">
                  <c:v>987.0</c:v>
                </c:pt>
                <c:pt idx="3229">
                  <c:v>987.0</c:v>
                </c:pt>
                <c:pt idx="3230">
                  <c:v>988.0</c:v>
                </c:pt>
                <c:pt idx="3231">
                  <c:v>988.0</c:v>
                </c:pt>
                <c:pt idx="3232">
                  <c:v>989.0</c:v>
                </c:pt>
                <c:pt idx="3233">
                  <c:v>989.0</c:v>
                </c:pt>
                <c:pt idx="3234">
                  <c:v>989.0</c:v>
                </c:pt>
                <c:pt idx="3235">
                  <c:v>989.0</c:v>
                </c:pt>
                <c:pt idx="3236">
                  <c:v>989.0</c:v>
                </c:pt>
                <c:pt idx="3237">
                  <c:v>989.0</c:v>
                </c:pt>
                <c:pt idx="3238">
                  <c:v>989.0</c:v>
                </c:pt>
                <c:pt idx="3239">
                  <c:v>989.0</c:v>
                </c:pt>
                <c:pt idx="3240">
                  <c:v>990.0</c:v>
                </c:pt>
                <c:pt idx="3241">
                  <c:v>991.0</c:v>
                </c:pt>
                <c:pt idx="3242">
                  <c:v>992.0</c:v>
                </c:pt>
                <c:pt idx="3243">
                  <c:v>993.0</c:v>
                </c:pt>
                <c:pt idx="3244">
                  <c:v>994.0</c:v>
                </c:pt>
                <c:pt idx="3245">
                  <c:v>994.0</c:v>
                </c:pt>
                <c:pt idx="3246">
                  <c:v>995.0</c:v>
                </c:pt>
                <c:pt idx="3247">
                  <c:v>995.0</c:v>
                </c:pt>
                <c:pt idx="3248">
                  <c:v>995.0</c:v>
                </c:pt>
                <c:pt idx="3249">
                  <c:v>996.0</c:v>
                </c:pt>
                <c:pt idx="3250">
                  <c:v>996.0</c:v>
                </c:pt>
                <c:pt idx="3251">
                  <c:v>996.0</c:v>
                </c:pt>
                <c:pt idx="3252">
                  <c:v>997.0</c:v>
                </c:pt>
                <c:pt idx="3253">
                  <c:v>998.0</c:v>
                </c:pt>
                <c:pt idx="3254">
                  <c:v>998.0</c:v>
                </c:pt>
                <c:pt idx="3255">
                  <c:v>998.0</c:v>
                </c:pt>
                <c:pt idx="3256">
                  <c:v>998.0</c:v>
                </c:pt>
                <c:pt idx="3257">
                  <c:v>999.0</c:v>
                </c:pt>
                <c:pt idx="3258">
                  <c:v>999.0</c:v>
                </c:pt>
                <c:pt idx="3259">
                  <c:v>999.0</c:v>
                </c:pt>
                <c:pt idx="3260">
                  <c:v>999.0</c:v>
                </c:pt>
                <c:pt idx="3261">
                  <c:v>999.0</c:v>
                </c:pt>
                <c:pt idx="3262">
                  <c:v>999.0</c:v>
                </c:pt>
                <c:pt idx="3263">
                  <c:v>999.0</c:v>
                </c:pt>
                <c:pt idx="3264">
                  <c:v>999.0</c:v>
                </c:pt>
                <c:pt idx="3265">
                  <c:v>999.0</c:v>
                </c:pt>
                <c:pt idx="3266">
                  <c:v>1000.0</c:v>
                </c:pt>
                <c:pt idx="3267">
                  <c:v>1001.0</c:v>
                </c:pt>
                <c:pt idx="3268">
                  <c:v>1002.0</c:v>
                </c:pt>
                <c:pt idx="3269">
                  <c:v>1002.0</c:v>
                </c:pt>
                <c:pt idx="3270">
                  <c:v>1002.0</c:v>
                </c:pt>
                <c:pt idx="3271">
                  <c:v>1002.0</c:v>
                </c:pt>
                <c:pt idx="3272">
                  <c:v>1002.0</c:v>
                </c:pt>
                <c:pt idx="3273">
                  <c:v>1002.0</c:v>
                </c:pt>
                <c:pt idx="3274">
                  <c:v>1002.0</c:v>
                </c:pt>
                <c:pt idx="3275">
                  <c:v>1002.0</c:v>
                </c:pt>
                <c:pt idx="3276">
                  <c:v>1002.0</c:v>
                </c:pt>
                <c:pt idx="3277">
                  <c:v>1003.0</c:v>
                </c:pt>
                <c:pt idx="3278">
                  <c:v>1003.0</c:v>
                </c:pt>
                <c:pt idx="3279">
                  <c:v>1003.0</c:v>
                </c:pt>
                <c:pt idx="3280">
                  <c:v>1003.0</c:v>
                </c:pt>
                <c:pt idx="3281">
                  <c:v>1003.0</c:v>
                </c:pt>
                <c:pt idx="3282">
                  <c:v>1004.0</c:v>
                </c:pt>
                <c:pt idx="3283">
                  <c:v>1004.0</c:v>
                </c:pt>
                <c:pt idx="3284">
                  <c:v>1004.0</c:v>
                </c:pt>
                <c:pt idx="3285">
                  <c:v>1004.0</c:v>
                </c:pt>
                <c:pt idx="3286">
                  <c:v>1005.0</c:v>
                </c:pt>
                <c:pt idx="3287">
                  <c:v>1005.0</c:v>
                </c:pt>
                <c:pt idx="3288">
                  <c:v>1005.0</c:v>
                </c:pt>
                <c:pt idx="3289">
                  <c:v>1005.0</c:v>
                </c:pt>
                <c:pt idx="3290">
                  <c:v>1005.0</c:v>
                </c:pt>
                <c:pt idx="3291">
                  <c:v>1005.0</c:v>
                </c:pt>
                <c:pt idx="3292">
                  <c:v>1005.0</c:v>
                </c:pt>
                <c:pt idx="3293">
                  <c:v>1005.0</c:v>
                </c:pt>
                <c:pt idx="3294">
                  <c:v>1005.0</c:v>
                </c:pt>
                <c:pt idx="3295">
                  <c:v>1005.0</c:v>
                </c:pt>
                <c:pt idx="3296">
                  <c:v>1005.0</c:v>
                </c:pt>
                <c:pt idx="3297">
                  <c:v>1005.0</c:v>
                </c:pt>
                <c:pt idx="3298">
                  <c:v>1005.0</c:v>
                </c:pt>
                <c:pt idx="3299">
                  <c:v>1005.0</c:v>
                </c:pt>
                <c:pt idx="3300">
                  <c:v>1005.0</c:v>
                </c:pt>
                <c:pt idx="3301">
                  <c:v>1005.0</c:v>
                </c:pt>
                <c:pt idx="3302">
                  <c:v>1005.0</c:v>
                </c:pt>
                <c:pt idx="3303">
                  <c:v>1005.0</c:v>
                </c:pt>
                <c:pt idx="3304">
                  <c:v>1005.0</c:v>
                </c:pt>
                <c:pt idx="3305">
                  <c:v>1005.0</c:v>
                </c:pt>
                <c:pt idx="3306">
                  <c:v>1005.0</c:v>
                </c:pt>
                <c:pt idx="3307">
                  <c:v>1005.0</c:v>
                </c:pt>
                <c:pt idx="3308">
                  <c:v>1005.0</c:v>
                </c:pt>
                <c:pt idx="3309">
                  <c:v>1005.0</c:v>
                </c:pt>
                <c:pt idx="3310">
                  <c:v>1005.0</c:v>
                </c:pt>
                <c:pt idx="3311">
                  <c:v>1005.0</c:v>
                </c:pt>
                <c:pt idx="3312">
                  <c:v>1005.0</c:v>
                </c:pt>
                <c:pt idx="3313">
                  <c:v>1006.0</c:v>
                </c:pt>
                <c:pt idx="3314">
                  <c:v>1006.0</c:v>
                </c:pt>
                <c:pt idx="3315">
                  <c:v>1007.0</c:v>
                </c:pt>
                <c:pt idx="3316">
                  <c:v>1008.0</c:v>
                </c:pt>
                <c:pt idx="3317">
                  <c:v>1008.0</c:v>
                </c:pt>
                <c:pt idx="3318">
                  <c:v>1009.0</c:v>
                </c:pt>
                <c:pt idx="3319">
                  <c:v>1010.0</c:v>
                </c:pt>
                <c:pt idx="3320">
                  <c:v>1011.0</c:v>
                </c:pt>
                <c:pt idx="3321">
                  <c:v>1011.0</c:v>
                </c:pt>
                <c:pt idx="3322">
                  <c:v>1011.0</c:v>
                </c:pt>
                <c:pt idx="3323">
                  <c:v>1012.0</c:v>
                </c:pt>
                <c:pt idx="3324">
                  <c:v>1013.0</c:v>
                </c:pt>
                <c:pt idx="3325">
                  <c:v>1013.0</c:v>
                </c:pt>
                <c:pt idx="3326">
                  <c:v>1014.0</c:v>
                </c:pt>
                <c:pt idx="3327">
                  <c:v>1015.0</c:v>
                </c:pt>
                <c:pt idx="3328">
                  <c:v>1016.0</c:v>
                </c:pt>
                <c:pt idx="3329">
                  <c:v>1017.0</c:v>
                </c:pt>
                <c:pt idx="3330">
                  <c:v>1018.0</c:v>
                </c:pt>
                <c:pt idx="3331">
                  <c:v>1018.0</c:v>
                </c:pt>
                <c:pt idx="3332">
                  <c:v>1018.0</c:v>
                </c:pt>
                <c:pt idx="3333">
                  <c:v>1018.0</c:v>
                </c:pt>
                <c:pt idx="3334">
                  <c:v>1018.0</c:v>
                </c:pt>
                <c:pt idx="3335">
                  <c:v>1019.0</c:v>
                </c:pt>
                <c:pt idx="3336">
                  <c:v>1019.0</c:v>
                </c:pt>
                <c:pt idx="3337">
                  <c:v>1019.0</c:v>
                </c:pt>
                <c:pt idx="3338">
                  <c:v>1019.0</c:v>
                </c:pt>
                <c:pt idx="3339">
                  <c:v>1019.0</c:v>
                </c:pt>
                <c:pt idx="3340">
                  <c:v>1019.0</c:v>
                </c:pt>
                <c:pt idx="3341">
                  <c:v>1019.0</c:v>
                </c:pt>
                <c:pt idx="3342">
                  <c:v>1019.0</c:v>
                </c:pt>
                <c:pt idx="3343">
                  <c:v>1019.0</c:v>
                </c:pt>
                <c:pt idx="3344">
                  <c:v>1020.0</c:v>
                </c:pt>
                <c:pt idx="3345">
                  <c:v>1021.0</c:v>
                </c:pt>
                <c:pt idx="3346">
                  <c:v>1021.0</c:v>
                </c:pt>
                <c:pt idx="3347">
                  <c:v>1022.0</c:v>
                </c:pt>
                <c:pt idx="3348">
                  <c:v>1023.0</c:v>
                </c:pt>
                <c:pt idx="3349">
                  <c:v>1024.0</c:v>
                </c:pt>
                <c:pt idx="3350">
                  <c:v>1025.0</c:v>
                </c:pt>
                <c:pt idx="3351">
                  <c:v>1026.0</c:v>
                </c:pt>
                <c:pt idx="3352">
                  <c:v>1026.0</c:v>
                </c:pt>
                <c:pt idx="3353">
                  <c:v>1027.0</c:v>
                </c:pt>
                <c:pt idx="3354">
                  <c:v>1027.0</c:v>
                </c:pt>
                <c:pt idx="3355">
                  <c:v>1027.0</c:v>
                </c:pt>
                <c:pt idx="3356">
                  <c:v>1028.0</c:v>
                </c:pt>
                <c:pt idx="3357">
                  <c:v>1029.0</c:v>
                </c:pt>
                <c:pt idx="3358">
                  <c:v>1029.0</c:v>
                </c:pt>
                <c:pt idx="3359">
                  <c:v>1029.0</c:v>
                </c:pt>
                <c:pt idx="3360">
                  <c:v>1029.0</c:v>
                </c:pt>
                <c:pt idx="3361">
                  <c:v>1029.0</c:v>
                </c:pt>
                <c:pt idx="3362">
                  <c:v>1029.0</c:v>
                </c:pt>
                <c:pt idx="3363">
                  <c:v>1030.0</c:v>
                </c:pt>
                <c:pt idx="3364">
                  <c:v>1030.0</c:v>
                </c:pt>
                <c:pt idx="3365">
                  <c:v>1031.0</c:v>
                </c:pt>
                <c:pt idx="3366">
                  <c:v>1031.0</c:v>
                </c:pt>
                <c:pt idx="3367">
                  <c:v>1031.0</c:v>
                </c:pt>
                <c:pt idx="3368">
                  <c:v>1031.0</c:v>
                </c:pt>
                <c:pt idx="3369">
                  <c:v>1031.0</c:v>
                </c:pt>
                <c:pt idx="3370">
                  <c:v>1031.0</c:v>
                </c:pt>
                <c:pt idx="3371">
                  <c:v>1031.0</c:v>
                </c:pt>
                <c:pt idx="3372">
                  <c:v>1031.0</c:v>
                </c:pt>
                <c:pt idx="3373">
                  <c:v>1031.0</c:v>
                </c:pt>
                <c:pt idx="3374">
                  <c:v>1031.0</c:v>
                </c:pt>
                <c:pt idx="3375">
                  <c:v>1031.0</c:v>
                </c:pt>
                <c:pt idx="3376">
                  <c:v>1031.0</c:v>
                </c:pt>
                <c:pt idx="3377">
                  <c:v>1031.0</c:v>
                </c:pt>
                <c:pt idx="3378">
                  <c:v>1031.0</c:v>
                </c:pt>
                <c:pt idx="3379">
                  <c:v>1031.0</c:v>
                </c:pt>
                <c:pt idx="3380">
                  <c:v>1031.0</c:v>
                </c:pt>
                <c:pt idx="3381">
                  <c:v>1032.0</c:v>
                </c:pt>
                <c:pt idx="3382">
                  <c:v>1032.0</c:v>
                </c:pt>
                <c:pt idx="3383">
                  <c:v>1032.0</c:v>
                </c:pt>
                <c:pt idx="3384">
                  <c:v>1033.0</c:v>
                </c:pt>
                <c:pt idx="3385">
                  <c:v>1033.0</c:v>
                </c:pt>
                <c:pt idx="3386">
                  <c:v>1034.0</c:v>
                </c:pt>
                <c:pt idx="3387">
                  <c:v>1035.0</c:v>
                </c:pt>
                <c:pt idx="3388">
                  <c:v>1035.0</c:v>
                </c:pt>
                <c:pt idx="3389">
                  <c:v>1036.0</c:v>
                </c:pt>
                <c:pt idx="3390">
                  <c:v>1037.0</c:v>
                </c:pt>
                <c:pt idx="3391">
                  <c:v>1038.0</c:v>
                </c:pt>
                <c:pt idx="3392">
                  <c:v>1038.0</c:v>
                </c:pt>
                <c:pt idx="3393">
                  <c:v>1038.0</c:v>
                </c:pt>
                <c:pt idx="3394">
                  <c:v>1038.0</c:v>
                </c:pt>
                <c:pt idx="3395">
                  <c:v>1039.0</c:v>
                </c:pt>
                <c:pt idx="3396">
                  <c:v>1039.0</c:v>
                </c:pt>
                <c:pt idx="3397">
                  <c:v>1039.0</c:v>
                </c:pt>
                <c:pt idx="3398">
                  <c:v>1039.0</c:v>
                </c:pt>
                <c:pt idx="3399">
                  <c:v>1039.0</c:v>
                </c:pt>
                <c:pt idx="3400">
                  <c:v>1039.0</c:v>
                </c:pt>
                <c:pt idx="3401">
                  <c:v>1039.0</c:v>
                </c:pt>
                <c:pt idx="3402">
                  <c:v>1039.0</c:v>
                </c:pt>
                <c:pt idx="3403">
                  <c:v>1039.0</c:v>
                </c:pt>
                <c:pt idx="3404">
                  <c:v>1039.0</c:v>
                </c:pt>
                <c:pt idx="3405">
                  <c:v>1039.0</c:v>
                </c:pt>
                <c:pt idx="3406">
                  <c:v>1039.0</c:v>
                </c:pt>
                <c:pt idx="3407">
                  <c:v>1039.0</c:v>
                </c:pt>
                <c:pt idx="3408">
                  <c:v>1039.0</c:v>
                </c:pt>
                <c:pt idx="3409">
                  <c:v>1039.0</c:v>
                </c:pt>
                <c:pt idx="3410">
                  <c:v>1039.0</c:v>
                </c:pt>
                <c:pt idx="3411">
                  <c:v>1039.0</c:v>
                </c:pt>
                <c:pt idx="3412">
                  <c:v>1039.0</c:v>
                </c:pt>
                <c:pt idx="3413">
                  <c:v>1039.0</c:v>
                </c:pt>
                <c:pt idx="3414">
                  <c:v>1039.0</c:v>
                </c:pt>
                <c:pt idx="3415">
                  <c:v>1040.0</c:v>
                </c:pt>
                <c:pt idx="3416">
                  <c:v>1041.0</c:v>
                </c:pt>
                <c:pt idx="3417">
                  <c:v>1042.0</c:v>
                </c:pt>
                <c:pt idx="3418">
                  <c:v>1043.0</c:v>
                </c:pt>
                <c:pt idx="3419">
                  <c:v>1043.0</c:v>
                </c:pt>
                <c:pt idx="3420">
                  <c:v>1044.0</c:v>
                </c:pt>
                <c:pt idx="3421">
                  <c:v>1044.0</c:v>
                </c:pt>
                <c:pt idx="3422">
                  <c:v>1044.0</c:v>
                </c:pt>
                <c:pt idx="3423">
                  <c:v>1044.0</c:v>
                </c:pt>
                <c:pt idx="3424">
                  <c:v>1045.0</c:v>
                </c:pt>
                <c:pt idx="3425">
                  <c:v>1045.0</c:v>
                </c:pt>
                <c:pt idx="3426">
                  <c:v>1045.0</c:v>
                </c:pt>
                <c:pt idx="3427">
                  <c:v>1045.0</c:v>
                </c:pt>
                <c:pt idx="3428">
                  <c:v>1045.0</c:v>
                </c:pt>
                <c:pt idx="3429">
                  <c:v>1045.0</c:v>
                </c:pt>
                <c:pt idx="3430">
                  <c:v>1046.0</c:v>
                </c:pt>
                <c:pt idx="3431">
                  <c:v>1046.0</c:v>
                </c:pt>
                <c:pt idx="3432">
                  <c:v>1046.0</c:v>
                </c:pt>
                <c:pt idx="3433">
                  <c:v>1046.0</c:v>
                </c:pt>
                <c:pt idx="3434">
                  <c:v>1046.0</c:v>
                </c:pt>
                <c:pt idx="3435">
                  <c:v>1046.0</c:v>
                </c:pt>
                <c:pt idx="3436">
                  <c:v>1046.0</c:v>
                </c:pt>
                <c:pt idx="3437">
                  <c:v>1046.0</c:v>
                </c:pt>
                <c:pt idx="3438">
                  <c:v>1046.0</c:v>
                </c:pt>
                <c:pt idx="3439">
                  <c:v>1047.0</c:v>
                </c:pt>
                <c:pt idx="3440">
                  <c:v>1047.0</c:v>
                </c:pt>
                <c:pt idx="3441">
                  <c:v>1047.0</c:v>
                </c:pt>
                <c:pt idx="3442">
                  <c:v>1047.0</c:v>
                </c:pt>
                <c:pt idx="3443">
                  <c:v>1047.0</c:v>
                </c:pt>
                <c:pt idx="3444">
                  <c:v>1047.0</c:v>
                </c:pt>
                <c:pt idx="3445">
                  <c:v>1048.0</c:v>
                </c:pt>
                <c:pt idx="3446">
                  <c:v>1049.0</c:v>
                </c:pt>
                <c:pt idx="3447">
                  <c:v>1049.0</c:v>
                </c:pt>
                <c:pt idx="3448">
                  <c:v>1049.0</c:v>
                </c:pt>
                <c:pt idx="3449">
                  <c:v>1049.0</c:v>
                </c:pt>
                <c:pt idx="3450">
                  <c:v>1050.0</c:v>
                </c:pt>
                <c:pt idx="3451">
                  <c:v>1050.0</c:v>
                </c:pt>
                <c:pt idx="3452">
                  <c:v>1051.0</c:v>
                </c:pt>
                <c:pt idx="3453">
                  <c:v>1051.0</c:v>
                </c:pt>
                <c:pt idx="3454">
                  <c:v>1052.0</c:v>
                </c:pt>
                <c:pt idx="3455">
                  <c:v>1052.0</c:v>
                </c:pt>
                <c:pt idx="3456">
                  <c:v>1052.0</c:v>
                </c:pt>
                <c:pt idx="3457">
                  <c:v>1053.0</c:v>
                </c:pt>
                <c:pt idx="3458">
                  <c:v>1053.0</c:v>
                </c:pt>
                <c:pt idx="3459">
                  <c:v>1053.0</c:v>
                </c:pt>
                <c:pt idx="3460">
                  <c:v>1053.0</c:v>
                </c:pt>
                <c:pt idx="3461">
                  <c:v>1053.0</c:v>
                </c:pt>
                <c:pt idx="3462">
                  <c:v>1054.0</c:v>
                </c:pt>
                <c:pt idx="3463">
                  <c:v>1054.0</c:v>
                </c:pt>
                <c:pt idx="3464">
                  <c:v>1054.0</c:v>
                </c:pt>
                <c:pt idx="3465">
                  <c:v>1054.0</c:v>
                </c:pt>
                <c:pt idx="3466">
                  <c:v>1054.0</c:v>
                </c:pt>
                <c:pt idx="3467">
                  <c:v>1054.0</c:v>
                </c:pt>
                <c:pt idx="3468">
                  <c:v>1054.0</c:v>
                </c:pt>
                <c:pt idx="3469">
                  <c:v>1055.0</c:v>
                </c:pt>
                <c:pt idx="3470">
                  <c:v>1055.0</c:v>
                </c:pt>
                <c:pt idx="3471">
                  <c:v>1055.0</c:v>
                </c:pt>
                <c:pt idx="3472">
                  <c:v>1056.0</c:v>
                </c:pt>
                <c:pt idx="3473">
                  <c:v>1056.0</c:v>
                </c:pt>
                <c:pt idx="3474">
                  <c:v>1056.0</c:v>
                </c:pt>
                <c:pt idx="3475">
                  <c:v>1056.0</c:v>
                </c:pt>
                <c:pt idx="3476">
                  <c:v>1056.0</c:v>
                </c:pt>
                <c:pt idx="3477">
                  <c:v>1057.0</c:v>
                </c:pt>
                <c:pt idx="3478">
                  <c:v>1057.0</c:v>
                </c:pt>
                <c:pt idx="3479">
                  <c:v>1058.0</c:v>
                </c:pt>
                <c:pt idx="3480">
                  <c:v>1058.0</c:v>
                </c:pt>
                <c:pt idx="3481">
                  <c:v>1058.0</c:v>
                </c:pt>
                <c:pt idx="3482">
                  <c:v>1058.0</c:v>
                </c:pt>
                <c:pt idx="3483">
                  <c:v>1058.0</c:v>
                </c:pt>
                <c:pt idx="3484">
                  <c:v>1058.0</c:v>
                </c:pt>
                <c:pt idx="3485">
                  <c:v>1058.0</c:v>
                </c:pt>
                <c:pt idx="3486">
                  <c:v>1058.0</c:v>
                </c:pt>
                <c:pt idx="3487">
                  <c:v>1058.0</c:v>
                </c:pt>
                <c:pt idx="3488">
                  <c:v>1058.0</c:v>
                </c:pt>
                <c:pt idx="3489">
                  <c:v>1058.0</c:v>
                </c:pt>
                <c:pt idx="3490">
                  <c:v>1058.0</c:v>
                </c:pt>
                <c:pt idx="3491">
                  <c:v>1058.0</c:v>
                </c:pt>
                <c:pt idx="3492">
                  <c:v>1058.0</c:v>
                </c:pt>
                <c:pt idx="3493">
                  <c:v>1058.0</c:v>
                </c:pt>
                <c:pt idx="3494">
                  <c:v>1058.0</c:v>
                </c:pt>
                <c:pt idx="3495">
                  <c:v>1058.0</c:v>
                </c:pt>
                <c:pt idx="3496">
                  <c:v>1058.0</c:v>
                </c:pt>
                <c:pt idx="3497">
                  <c:v>1058.0</c:v>
                </c:pt>
                <c:pt idx="3498">
                  <c:v>1059.0</c:v>
                </c:pt>
                <c:pt idx="3499">
                  <c:v>1060.0</c:v>
                </c:pt>
                <c:pt idx="3500">
                  <c:v>1060.0</c:v>
                </c:pt>
                <c:pt idx="3501">
                  <c:v>1060.0</c:v>
                </c:pt>
                <c:pt idx="3502">
                  <c:v>1060.0</c:v>
                </c:pt>
                <c:pt idx="3503">
                  <c:v>1060.0</c:v>
                </c:pt>
                <c:pt idx="3504">
                  <c:v>1060.0</c:v>
                </c:pt>
                <c:pt idx="3505">
                  <c:v>1060.0</c:v>
                </c:pt>
                <c:pt idx="3506">
                  <c:v>1060.0</c:v>
                </c:pt>
                <c:pt idx="3507">
                  <c:v>1060.0</c:v>
                </c:pt>
                <c:pt idx="3508">
                  <c:v>1060.0</c:v>
                </c:pt>
                <c:pt idx="3509">
                  <c:v>1060.0</c:v>
                </c:pt>
                <c:pt idx="3510">
                  <c:v>1060.0</c:v>
                </c:pt>
                <c:pt idx="3511">
                  <c:v>1060.0</c:v>
                </c:pt>
                <c:pt idx="3512">
                  <c:v>1060.0</c:v>
                </c:pt>
                <c:pt idx="3513">
                  <c:v>1060.0</c:v>
                </c:pt>
                <c:pt idx="3514">
                  <c:v>1060.0</c:v>
                </c:pt>
                <c:pt idx="3515">
                  <c:v>1060.0</c:v>
                </c:pt>
                <c:pt idx="3516">
                  <c:v>1060.0</c:v>
                </c:pt>
                <c:pt idx="3517">
                  <c:v>1060.0</c:v>
                </c:pt>
                <c:pt idx="3518">
                  <c:v>1060.0</c:v>
                </c:pt>
                <c:pt idx="3519">
                  <c:v>1060.0</c:v>
                </c:pt>
                <c:pt idx="3520">
                  <c:v>1060.0</c:v>
                </c:pt>
                <c:pt idx="3521">
                  <c:v>1060.0</c:v>
                </c:pt>
                <c:pt idx="3522">
                  <c:v>1060.0</c:v>
                </c:pt>
                <c:pt idx="3523">
                  <c:v>1060.0</c:v>
                </c:pt>
                <c:pt idx="3524">
                  <c:v>1060.0</c:v>
                </c:pt>
                <c:pt idx="3525">
                  <c:v>1060.0</c:v>
                </c:pt>
                <c:pt idx="3526">
                  <c:v>1060.0</c:v>
                </c:pt>
                <c:pt idx="3527">
                  <c:v>1060.0</c:v>
                </c:pt>
                <c:pt idx="3528">
                  <c:v>1060.0</c:v>
                </c:pt>
                <c:pt idx="3529">
                  <c:v>1061.0</c:v>
                </c:pt>
                <c:pt idx="3530">
                  <c:v>1061.0</c:v>
                </c:pt>
                <c:pt idx="3531">
                  <c:v>1062.0</c:v>
                </c:pt>
                <c:pt idx="3532">
                  <c:v>1062.0</c:v>
                </c:pt>
                <c:pt idx="3533">
                  <c:v>1063.0</c:v>
                </c:pt>
                <c:pt idx="3534">
                  <c:v>1063.0</c:v>
                </c:pt>
                <c:pt idx="3535">
                  <c:v>1063.0</c:v>
                </c:pt>
                <c:pt idx="3536">
                  <c:v>1063.0</c:v>
                </c:pt>
                <c:pt idx="3537">
                  <c:v>1064.0</c:v>
                </c:pt>
                <c:pt idx="3538">
                  <c:v>1065.0</c:v>
                </c:pt>
                <c:pt idx="3539">
                  <c:v>1066.0</c:v>
                </c:pt>
                <c:pt idx="3540">
                  <c:v>1066.0</c:v>
                </c:pt>
                <c:pt idx="3541">
                  <c:v>1066.0</c:v>
                </c:pt>
                <c:pt idx="3542">
                  <c:v>1066.0</c:v>
                </c:pt>
                <c:pt idx="3543">
                  <c:v>1067.0</c:v>
                </c:pt>
                <c:pt idx="3544">
                  <c:v>1067.0</c:v>
                </c:pt>
                <c:pt idx="3545">
                  <c:v>1067.0</c:v>
                </c:pt>
                <c:pt idx="3546">
                  <c:v>1067.0</c:v>
                </c:pt>
                <c:pt idx="3547">
                  <c:v>1068.0</c:v>
                </c:pt>
                <c:pt idx="3548">
                  <c:v>1068.0</c:v>
                </c:pt>
                <c:pt idx="3549">
                  <c:v>1068.0</c:v>
                </c:pt>
                <c:pt idx="3550">
                  <c:v>1068.0</c:v>
                </c:pt>
                <c:pt idx="3551">
                  <c:v>1068.0</c:v>
                </c:pt>
                <c:pt idx="3552">
                  <c:v>1068.0</c:v>
                </c:pt>
                <c:pt idx="3553">
                  <c:v>1069.0</c:v>
                </c:pt>
                <c:pt idx="3554">
                  <c:v>1069.0</c:v>
                </c:pt>
                <c:pt idx="3555">
                  <c:v>1069.0</c:v>
                </c:pt>
                <c:pt idx="3556">
                  <c:v>1069.0</c:v>
                </c:pt>
                <c:pt idx="3557">
                  <c:v>1070.0</c:v>
                </c:pt>
                <c:pt idx="3558">
                  <c:v>1070.0</c:v>
                </c:pt>
                <c:pt idx="3559">
                  <c:v>1071.0</c:v>
                </c:pt>
                <c:pt idx="3560">
                  <c:v>1072.0</c:v>
                </c:pt>
                <c:pt idx="3561">
                  <c:v>1072.0</c:v>
                </c:pt>
                <c:pt idx="3562">
                  <c:v>1073.0</c:v>
                </c:pt>
                <c:pt idx="3563">
                  <c:v>1073.0</c:v>
                </c:pt>
                <c:pt idx="3564">
                  <c:v>1074.0</c:v>
                </c:pt>
                <c:pt idx="3565">
                  <c:v>1074.0</c:v>
                </c:pt>
                <c:pt idx="3566">
                  <c:v>1074.0</c:v>
                </c:pt>
                <c:pt idx="3567">
                  <c:v>1075.0</c:v>
                </c:pt>
                <c:pt idx="3568">
                  <c:v>1076.0</c:v>
                </c:pt>
                <c:pt idx="3569">
                  <c:v>1077.0</c:v>
                </c:pt>
                <c:pt idx="3570">
                  <c:v>1077.0</c:v>
                </c:pt>
                <c:pt idx="3571">
                  <c:v>1077.0</c:v>
                </c:pt>
                <c:pt idx="3572">
                  <c:v>1077.0</c:v>
                </c:pt>
                <c:pt idx="3573">
                  <c:v>1077.0</c:v>
                </c:pt>
                <c:pt idx="3574">
                  <c:v>1078.0</c:v>
                </c:pt>
                <c:pt idx="3575">
                  <c:v>1079.0</c:v>
                </c:pt>
                <c:pt idx="3576">
                  <c:v>1080.0</c:v>
                </c:pt>
                <c:pt idx="3577">
                  <c:v>1081.0</c:v>
                </c:pt>
                <c:pt idx="3578">
                  <c:v>1081.0</c:v>
                </c:pt>
                <c:pt idx="3579">
                  <c:v>1082.0</c:v>
                </c:pt>
                <c:pt idx="3580">
                  <c:v>1083.0</c:v>
                </c:pt>
                <c:pt idx="3581">
                  <c:v>1084.0</c:v>
                </c:pt>
                <c:pt idx="3582">
                  <c:v>1085.0</c:v>
                </c:pt>
                <c:pt idx="3583">
                  <c:v>1086.0</c:v>
                </c:pt>
                <c:pt idx="3584">
                  <c:v>1087.0</c:v>
                </c:pt>
                <c:pt idx="3585">
                  <c:v>1087.0</c:v>
                </c:pt>
                <c:pt idx="3586">
                  <c:v>1087.0</c:v>
                </c:pt>
                <c:pt idx="3587">
                  <c:v>1088.0</c:v>
                </c:pt>
                <c:pt idx="3588">
                  <c:v>1089.0</c:v>
                </c:pt>
                <c:pt idx="3589">
                  <c:v>1090.0</c:v>
                </c:pt>
                <c:pt idx="3590">
                  <c:v>1091.0</c:v>
                </c:pt>
                <c:pt idx="3591">
                  <c:v>1092.0</c:v>
                </c:pt>
                <c:pt idx="3592">
                  <c:v>1093.0</c:v>
                </c:pt>
                <c:pt idx="3593">
                  <c:v>1094.0</c:v>
                </c:pt>
                <c:pt idx="3594">
                  <c:v>1094.0</c:v>
                </c:pt>
                <c:pt idx="3595">
                  <c:v>1095.0</c:v>
                </c:pt>
                <c:pt idx="3596">
                  <c:v>1096.0</c:v>
                </c:pt>
                <c:pt idx="3597">
                  <c:v>1097.0</c:v>
                </c:pt>
                <c:pt idx="3598">
                  <c:v>1098.0</c:v>
                </c:pt>
                <c:pt idx="3599">
                  <c:v>1099.0</c:v>
                </c:pt>
                <c:pt idx="3600">
                  <c:v>1100.0</c:v>
                </c:pt>
                <c:pt idx="3601">
                  <c:v>1101.0</c:v>
                </c:pt>
                <c:pt idx="3602">
                  <c:v>1102.0</c:v>
                </c:pt>
                <c:pt idx="3603">
                  <c:v>1102.0</c:v>
                </c:pt>
                <c:pt idx="3604">
                  <c:v>1102.0</c:v>
                </c:pt>
                <c:pt idx="3605">
                  <c:v>1102.0</c:v>
                </c:pt>
                <c:pt idx="3606">
                  <c:v>1102.0</c:v>
                </c:pt>
                <c:pt idx="3607">
                  <c:v>1102.0</c:v>
                </c:pt>
                <c:pt idx="3608">
                  <c:v>1102.0</c:v>
                </c:pt>
                <c:pt idx="3609">
                  <c:v>1102.0</c:v>
                </c:pt>
                <c:pt idx="3610">
                  <c:v>1102.0</c:v>
                </c:pt>
                <c:pt idx="3611">
                  <c:v>1102.0</c:v>
                </c:pt>
                <c:pt idx="3612">
                  <c:v>1102.0</c:v>
                </c:pt>
                <c:pt idx="3613">
                  <c:v>1102.0</c:v>
                </c:pt>
                <c:pt idx="3614">
                  <c:v>1102.0</c:v>
                </c:pt>
                <c:pt idx="3615">
                  <c:v>1102.0</c:v>
                </c:pt>
                <c:pt idx="3616">
                  <c:v>1102.0</c:v>
                </c:pt>
                <c:pt idx="3617">
                  <c:v>1102.0</c:v>
                </c:pt>
                <c:pt idx="3618">
                  <c:v>1102.0</c:v>
                </c:pt>
                <c:pt idx="3619">
                  <c:v>1102.0</c:v>
                </c:pt>
                <c:pt idx="3620">
                  <c:v>1102.0</c:v>
                </c:pt>
                <c:pt idx="3621">
                  <c:v>1102.0</c:v>
                </c:pt>
                <c:pt idx="3622">
                  <c:v>1102.0</c:v>
                </c:pt>
                <c:pt idx="3623">
                  <c:v>1102.0</c:v>
                </c:pt>
                <c:pt idx="3624">
                  <c:v>1102.0</c:v>
                </c:pt>
                <c:pt idx="3625">
                  <c:v>1102.0</c:v>
                </c:pt>
                <c:pt idx="3626">
                  <c:v>1102.0</c:v>
                </c:pt>
                <c:pt idx="3627">
                  <c:v>1102.0</c:v>
                </c:pt>
                <c:pt idx="3628">
                  <c:v>1102.0</c:v>
                </c:pt>
                <c:pt idx="3629">
                  <c:v>1103.0</c:v>
                </c:pt>
                <c:pt idx="3630">
                  <c:v>1103.0</c:v>
                </c:pt>
                <c:pt idx="3631">
                  <c:v>1104.0</c:v>
                </c:pt>
                <c:pt idx="3632">
                  <c:v>1104.0</c:v>
                </c:pt>
                <c:pt idx="3633">
                  <c:v>1104.0</c:v>
                </c:pt>
                <c:pt idx="3634">
                  <c:v>1104.0</c:v>
                </c:pt>
                <c:pt idx="3635">
                  <c:v>1104.0</c:v>
                </c:pt>
                <c:pt idx="3636">
                  <c:v>1104.0</c:v>
                </c:pt>
                <c:pt idx="3637">
                  <c:v>1105.0</c:v>
                </c:pt>
                <c:pt idx="3638">
                  <c:v>1106.0</c:v>
                </c:pt>
                <c:pt idx="3639">
                  <c:v>1106.0</c:v>
                </c:pt>
                <c:pt idx="3640">
                  <c:v>1106.0</c:v>
                </c:pt>
                <c:pt idx="3641">
                  <c:v>1106.0</c:v>
                </c:pt>
                <c:pt idx="3642">
                  <c:v>1107.0</c:v>
                </c:pt>
                <c:pt idx="3643">
                  <c:v>1107.0</c:v>
                </c:pt>
                <c:pt idx="3644">
                  <c:v>1107.0</c:v>
                </c:pt>
                <c:pt idx="3645">
                  <c:v>1107.0</c:v>
                </c:pt>
                <c:pt idx="3646">
                  <c:v>1107.0</c:v>
                </c:pt>
                <c:pt idx="3647">
                  <c:v>1107.0</c:v>
                </c:pt>
                <c:pt idx="3648">
                  <c:v>1107.0</c:v>
                </c:pt>
                <c:pt idx="3649">
                  <c:v>1107.0</c:v>
                </c:pt>
                <c:pt idx="3650">
                  <c:v>1107.0</c:v>
                </c:pt>
                <c:pt idx="3651">
                  <c:v>1107.0</c:v>
                </c:pt>
                <c:pt idx="3652">
                  <c:v>1107.0</c:v>
                </c:pt>
                <c:pt idx="3653">
                  <c:v>1107.0</c:v>
                </c:pt>
                <c:pt idx="3654">
                  <c:v>1107.0</c:v>
                </c:pt>
                <c:pt idx="3655">
                  <c:v>1107.0</c:v>
                </c:pt>
                <c:pt idx="3656">
                  <c:v>1107.0</c:v>
                </c:pt>
                <c:pt idx="3657">
                  <c:v>1107.0</c:v>
                </c:pt>
                <c:pt idx="3658">
                  <c:v>1107.0</c:v>
                </c:pt>
                <c:pt idx="3659">
                  <c:v>1107.0</c:v>
                </c:pt>
                <c:pt idx="3660">
                  <c:v>1107.0</c:v>
                </c:pt>
                <c:pt idx="3661">
                  <c:v>1107.0</c:v>
                </c:pt>
                <c:pt idx="3662">
                  <c:v>1107.0</c:v>
                </c:pt>
                <c:pt idx="3663">
                  <c:v>1107.0</c:v>
                </c:pt>
                <c:pt idx="3664">
                  <c:v>1108.0</c:v>
                </c:pt>
                <c:pt idx="3665">
                  <c:v>1108.0</c:v>
                </c:pt>
                <c:pt idx="3666">
                  <c:v>1108.0</c:v>
                </c:pt>
                <c:pt idx="3667">
                  <c:v>1109.0</c:v>
                </c:pt>
                <c:pt idx="3668">
                  <c:v>1110.0</c:v>
                </c:pt>
                <c:pt idx="3669">
                  <c:v>1111.0</c:v>
                </c:pt>
                <c:pt idx="3670">
                  <c:v>1111.0</c:v>
                </c:pt>
                <c:pt idx="3671">
                  <c:v>1111.0</c:v>
                </c:pt>
                <c:pt idx="3672">
                  <c:v>1111.0</c:v>
                </c:pt>
                <c:pt idx="3673">
                  <c:v>1112.0</c:v>
                </c:pt>
                <c:pt idx="3674">
                  <c:v>1113.0</c:v>
                </c:pt>
                <c:pt idx="3675">
                  <c:v>1113.0</c:v>
                </c:pt>
                <c:pt idx="3676">
                  <c:v>1113.0</c:v>
                </c:pt>
                <c:pt idx="3677">
                  <c:v>1113.0</c:v>
                </c:pt>
                <c:pt idx="3678">
                  <c:v>1113.0</c:v>
                </c:pt>
                <c:pt idx="3679">
                  <c:v>1113.0</c:v>
                </c:pt>
                <c:pt idx="3680">
                  <c:v>1113.0</c:v>
                </c:pt>
                <c:pt idx="3681">
                  <c:v>1113.0</c:v>
                </c:pt>
                <c:pt idx="3682">
                  <c:v>1113.0</c:v>
                </c:pt>
                <c:pt idx="3683">
                  <c:v>1113.0</c:v>
                </c:pt>
                <c:pt idx="3684">
                  <c:v>1113.0</c:v>
                </c:pt>
                <c:pt idx="3685">
                  <c:v>1114.0</c:v>
                </c:pt>
                <c:pt idx="3686">
                  <c:v>1114.0</c:v>
                </c:pt>
                <c:pt idx="3687">
                  <c:v>1114.0</c:v>
                </c:pt>
                <c:pt idx="3688">
                  <c:v>1114.0</c:v>
                </c:pt>
                <c:pt idx="3689">
                  <c:v>1114.0</c:v>
                </c:pt>
                <c:pt idx="3690">
                  <c:v>1114.0</c:v>
                </c:pt>
                <c:pt idx="3691">
                  <c:v>1115.0</c:v>
                </c:pt>
                <c:pt idx="3692">
                  <c:v>1115.0</c:v>
                </c:pt>
                <c:pt idx="3693">
                  <c:v>1115.0</c:v>
                </c:pt>
                <c:pt idx="3694">
                  <c:v>1115.0</c:v>
                </c:pt>
                <c:pt idx="3695">
                  <c:v>1116.0</c:v>
                </c:pt>
                <c:pt idx="3696">
                  <c:v>1116.0</c:v>
                </c:pt>
                <c:pt idx="3697">
                  <c:v>1116.0</c:v>
                </c:pt>
                <c:pt idx="3698">
                  <c:v>1116.0</c:v>
                </c:pt>
                <c:pt idx="3699">
                  <c:v>1116.0</c:v>
                </c:pt>
                <c:pt idx="3700">
                  <c:v>1116.0</c:v>
                </c:pt>
                <c:pt idx="3701">
                  <c:v>1116.0</c:v>
                </c:pt>
                <c:pt idx="3702">
                  <c:v>1116.0</c:v>
                </c:pt>
                <c:pt idx="3703">
                  <c:v>1116.0</c:v>
                </c:pt>
                <c:pt idx="3704">
                  <c:v>1116.0</c:v>
                </c:pt>
                <c:pt idx="3705">
                  <c:v>1116.0</c:v>
                </c:pt>
                <c:pt idx="3706">
                  <c:v>1117.0</c:v>
                </c:pt>
                <c:pt idx="3707">
                  <c:v>1117.0</c:v>
                </c:pt>
                <c:pt idx="3708">
                  <c:v>1117.0</c:v>
                </c:pt>
                <c:pt idx="3709">
                  <c:v>1118.0</c:v>
                </c:pt>
                <c:pt idx="3710">
                  <c:v>1119.0</c:v>
                </c:pt>
                <c:pt idx="3711">
                  <c:v>1120.0</c:v>
                </c:pt>
                <c:pt idx="3712">
                  <c:v>1120.0</c:v>
                </c:pt>
                <c:pt idx="3713">
                  <c:v>1120.0</c:v>
                </c:pt>
                <c:pt idx="3714">
                  <c:v>1120.0</c:v>
                </c:pt>
                <c:pt idx="3715">
                  <c:v>1120.0</c:v>
                </c:pt>
                <c:pt idx="3716">
                  <c:v>1120.0</c:v>
                </c:pt>
                <c:pt idx="3717">
                  <c:v>1120.0</c:v>
                </c:pt>
                <c:pt idx="3718">
                  <c:v>1120.0</c:v>
                </c:pt>
                <c:pt idx="3719">
                  <c:v>1120.0</c:v>
                </c:pt>
                <c:pt idx="3720">
                  <c:v>1120.0</c:v>
                </c:pt>
                <c:pt idx="3721">
                  <c:v>1120.0</c:v>
                </c:pt>
                <c:pt idx="3722">
                  <c:v>1121.0</c:v>
                </c:pt>
                <c:pt idx="3723">
                  <c:v>1121.0</c:v>
                </c:pt>
                <c:pt idx="3724">
                  <c:v>1121.0</c:v>
                </c:pt>
                <c:pt idx="3725">
                  <c:v>1121.0</c:v>
                </c:pt>
                <c:pt idx="3726">
                  <c:v>1121.0</c:v>
                </c:pt>
                <c:pt idx="3727">
                  <c:v>1121.0</c:v>
                </c:pt>
                <c:pt idx="3728">
                  <c:v>1121.0</c:v>
                </c:pt>
                <c:pt idx="3729">
                  <c:v>1122.0</c:v>
                </c:pt>
                <c:pt idx="3730">
                  <c:v>1122.0</c:v>
                </c:pt>
                <c:pt idx="3731">
                  <c:v>1122.0</c:v>
                </c:pt>
                <c:pt idx="3732">
                  <c:v>1122.0</c:v>
                </c:pt>
                <c:pt idx="3733">
                  <c:v>1122.0</c:v>
                </c:pt>
                <c:pt idx="3734">
                  <c:v>1122.0</c:v>
                </c:pt>
                <c:pt idx="3735">
                  <c:v>1122.0</c:v>
                </c:pt>
                <c:pt idx="3736">
                  <c:v>1122.0</c:v>
                </c:pt>
                <c:pt idx="3737">
                  <c:v>1122.0</c:v>
                </c:pt>
                <c:pt idx="3738">
                  <c:v>1122.0</c:v>
                </c:pt>
                <c:pt idx="3739">
                  <c:v>1123.0</c:v>
                </c:pt>
                <c:pt idx="3740">
                  <c:v>1123.0</c:v>
                </c:pt>
                <c:pt idx="3741">
                  <c:v>1123.0</c:v>
                </c:pt>
                <c:pt idx="3742">
                  <c:v>1123.0</c:v>
                </c:pt>
                <c:pt idx="3743">
                  <c:v>1123.0</c:v>
                </c:pt>
                <c:pt idx="3744">
                  <c:v>1123.0</c:v>
                </c:pt>
                <c:pt idx="3745">
                  <c:v>1123.0</c:v>
                </c:pt>
                <c:pt idx="3746">
                  <c:v>1123.0</c:v>
                </c:pt>
                <c:pt idx="3747">
                  <c:v>1123.0</c:v>
                </c:pt>
                <c:pt idx="3748">
                  <c:v>1123.0</c:v>
                </c:pt>
                <c:pt idx="3749">
                  <c:v>1124.0</c:v>
                </c:pt>
                <c:pt idx="3750">
                  <c:v>1124.0</c:v>
                </c:pt>
                <c:pt idx="3751">
                  <c:v>1125.0</c:v>
                </c:pt>
                <c:pt idx="3752">
                  <c:v>1126.0</c:v>
                </c:pt>
                <c:pt idx="3753">
                  <c:v>1127.0</c:v>
                </c:pt>
                <c:pt idx="3754">
                  <c:v>1127.0</c:v>
                </c:pt>
                <c:pt idx="3755">
                  <c:v>1127.0</c:v>
                </c:pt>
                <c:pt idx="3756">
                  <c:v>1127.0</c:v>
                </c:pt>
                <c:pt idx="3757">
                  <c:v>1127.0</c:v>
                </c:pt>
                <c:pt idx="3758">
                  <c:v>1127.0</c:v>
                </c:pt>
                <c:pt idx="3759">
                  <c:v>1128.0</c:v>
                </c:pt>
                <c:pt idx="3760">
                  <c:v>1128.0</c:v>
                </c:pt>
                <c:pt idx="3761">
                  <c:v>1128.0</c:v>
                </c:pt>
                <c:pt idx="3762">
                  <c:v>1128.0</c:v>
                </c:pt>
                <c:pt idx="3763">
                  <c:v>1128.0</c:v>
                </c:pt>
                <c:pt idx="3764">
                  <c:v>1128.0</c:v>
                </c:pt>
                <c:pt idx="3765">
                  <c:v>1128.0</c:v>
                </c:pt>
                <c:pt idx="3766">
                  <c:v>1128.0</c:v>
                </c:pt>
                <c:pt idx="3767">
                  <c:v>1128.0</c:v>
                </c:pt>
                <c:pt idx="3768">
                  <c:v>1128.0</c:v>
                </c:pt>
                <c:pt idx="3769">
                  <c:v>1128.0</c:v>
                </c:pt>
                <c:pt idx="3770">
                  <c:v>1128.0</c:v>
                </c:pt>
                <c:pt idx="3771">
                  <c:v>1128.0</c:v>
                </c:pt>
                <c:pt idx="3772">
                  <c:v>1128.0</c:v>
                </c:pt>
                <c:pt idx="3773">
                  <c:v>1128.0</c:v>
                </c:pt>
                <c:pt idx="3774">
                  <c:v>1129.0</c:v>
                </c:pt>
                <c:pt idx="3775">
                  <c:v>1129.0</c:v>
                </c:pt>
                <c:pt idx="3776">
                  <c:v>1130.0</c:v>
                </c:pt>
                <c:pt idx="3777">
                  <c:v>1130.0</c:v>
                </c:pt>
                <c:pt idx="3778">
                  <c:v>1130.0</c:v>
                </c:pt>
                <c:pt idx="3779">
                  <c:v>1130.0</c:v>
                </c:pt>
                <c:pt idx="3780">
                  <c:v>1130.0</c:v>
                </c:pt>
                <c:pt idx="3781">
                  <c:v>1130.0</c:v>
                </c:pt>
                <c:pt idx="3782">
                  <c:v>1130.0</c:v>
                </c:pt>
                <c:pt idx="3783">
                  <c:v>1130.0</c:v>
                </c:pt>
                <c:pt idx="3784">
                  <c:v>1130.0</c:v>
                </c:pt>
                <c:pt idx="3785">
                  <c:v>1130.0</c:v>
                </c:pt>
                <c:pt idx="3786">
                  <c:v>1130.0</c:v>
                </c:pt>
                <c:pt idx="3787">
                  <c:v>1130.0</c:v>
                </c:pt>
                <c:pt idx="3788">
                  <c:v>1131.0</c:v>
                </c:pt>
                <c:pt idx="3789">
                  <c:v>1132.0</c:v>
                </c:pt>
                <c:pt idx="3790">
                  <c:v>1132.0</c:v>
                </c:pt>
                <c:pt idx="3791">
                  <c:v>1132.0</c:v>
                </c:pt>
                <c:pt idx="3792">
                  <c:v>1133.0</c:v>
                </c:pt>
                <c:pt idx="3793">
                  <c:v>1133.0</c:v>
                </c:pt>
                <c:pt idx="3794">
                  <c:v>1133.0</c:v>
                </c:pt>
                <c:pt idx="3795">
                  <c:v>1133.0</c:v>
                </c:pt>
                <c:pt idx="3796">
                  <c:v>1133.0</c:v>
                </c:pt>
                <c:pt idx="3797">
                  <c:v>1133.0</c:v>
                </c:pt>
                <c:pt idx="3798">
                  <c:v>1133.0</c:v>
                </c:pt>
                <c:pt idx="3799">
                  <c:v>1134.0</c:v>
                </c:pt>
                <c:pt idx="3800">
                  <c:v>1135.0</c:v>
                </c:pt>
                <c:pt idx="3801">
                  <c:v>1135.0</c:v>
                </c:pt>
                <c:pt idx="3802">
                  <c:v>1135.0</c:v>
                </c:pt>
                <c:pt idx="3803">
                  <c:v>1135.0</c:v>
                </c:pt>
                <c:pt idx="3804">
                  <c:v>1135.0</c:v>
                </c:pt>
                <c:pt idx="3805">
                  <c:v>1135.0</c:v>
                </c:pt>
                <c:pt idx="3806">
                  <c:v>1135.0</c:v>
                </c:pt>
                <c:pt idx="3807">
                  <c:v>1135.0</c:v>
                </c:pt>
                <c:pt idx="3808">
                  <c:v>1136.0</c:v>
                </c:pt>
                <c:pt idx="3809">
                  <c:v>1137.0</c:v>
                </c:pt>
                <c:pt idx="3810">
                  <c:v>1137.0</c:v>
                </c:pt>
                <c:pt idx="3811">
                  <c:v>1137.0</c:v>
                </c:pt>
                <c:pt idx="3812">
                  <c:v>1137.0</c:v>
                </c:pt>
                <c:pt idx="3813">
                  <c:v>1137.0</c:v>
                </c:pt>
                <c:pt idx="3814">
                  <c:v>1137.0</c:v>
                </c:pt>
                <c:pt idx="3815">
                  <c:v>1137.0</c:v>
                </c:pt>
                <c:pt idx="3816">
                  <c:v>1137.0</c:v>
                </c:pt>
                <c:pt idx="3817">
                  <c:v>1137.0</c:v>
                </c:pt>
                <c:pt idx="3818">
                  <c:v>1137.0</c:v>
                </c:pt>
                <c:pt idx="3819">
                  <c:v>1137.0</c:v>
                </c:pt>
                <c:pt idx="3820">
                  <c:v>1137.0</c:v>
                </c:pt>
                <c:pt idx="3821">
                  <c:v>1137.0</c:v>
                </c:pt>
                <c:pt idx="3822">
                  <c:v>1138.0</c:v>
                </c:pt>
                <c:pt idx="3823">
                  <c:v>1138.0</c:v>
                </c:pt>
                <c:pt idx="3824">
                  <c:v>1138.0</c:v>
                </c:pt>
                <c:pt idx="3825">
                  <c:v>1138.0</c:v>
                </c:pt>
                <c:pt idx="3826">
                  <c:v>1138.0</c:v>
                </c:pt>
                <c:pt idx="3827">
                  <c:v>1138.0</c:v>
                </c:pt>
                <c:pt idx="3828">
                  <c:v>1138.0</c:v>
                </c:pt>
                <c:pt idx="3829">
                  <c:v>1138.0</c:v>
                </c:pt>
                <c:pt idx="3830">
                  <c:v>1138.0</c:v>
                </c:pt>
                <c:pt idx="3831">
                  <c:v>1138.0</c:v>
                </c:pt>
                <c:pt idx="3832">
                  <c:v>1138.0</c:v>
                </c:pt>
                <c:pt idx="3833">
                  <c:v>1138.0</c:v>
                </c:pt>
                <c:pt idx="3834">
                  <c:v>1138.0</c:v>
                </c:pt>
                <c:pt idx="3835">
                  <c:v>1138.0</c:v>
                </c:pt>
                <c:pt idx="3836">
                  <c:v>1138.0</c:v>
                </c:pt>
                <c:pt idx="3837">
                  <c:v>1138.0</c:v>
                </c:pt>
                <c:pt idx="3838">
                  <c:v>1138.0</c:v>
                </c:pt>
                <c:pt idx="3839">
                  <c:v>1138.0</c:v>
                </c:pt>
                <c:pt idx="3840">
                  <c:v>1138.0</c:v>
                </c:pt>
                <c:pt idx="3841">
                  <c:v>1138.0</c:v>
                </c:pt>
                <c:pt idx="3842">
                  <c:v>1138.0</c:v>
                </c:pt>
                <c:pt idx="3843">
                  <c:v>1138.0</c:v>
                </c:pt>
                <c:pt idx="3844">
                  <c:v>1138.0</c:v>
                </c:pt>
                <c:pt idx="3845">
                  <c:v>1139.0</c:v>
                </c:pt>
                <c:pt idx="3846">
                  <c:v>1139.0</c:v>
                </c:pt>
                <c:pt idx="3847">
                  <c:v>1139.0</c:v>
                </c:pt>
                <c:pt idx="3848">
                  <c:v>1139.0</c:v>
                </c:pt>
                <c:pt idx="3849">
                  <c:v>1140.0</c:v>
                </c:pt>
                <c:pt idx="3850">
                  <c:v>1141.0</c:v>
                </c:pt>
                <c:pt idx="3851">
                  <c:v>1141.0</c:v>
                </c:pt>
                <c:pt idx="3852">
                  <c:v>1141.0</c:v>
                </c:pt>
                <c:pt idx="3853">
                  <c:v>1142.0</c:v>
                </c:pt>
                <c:pt idx="3854">
                  <c:v>1142.0</c:v>
                </c:pt>
                <c:pt idx="3855">
                  <c:v>1142.0</c:v>
                </c:pt>
                <c:pt idx="3856">
                  <c:v>1142.0</c:v>
                </c:pt>
                <c:pt idx="3857">
                  <c:v>1142.0</c:v>
                </c:pt>
                <c:pt idx="3858">
                  <c:v>1142.0</c:v>
                </c:pt>
                <c:pt idx="3859">
                  <c:v>1142.0</c:v>
                </c:pt>
                <c:pt idx="3860">
                  <c:v>1142.0</c:v>
                </c:pt>
                <c:pt idx="3861">
                  <c:v>1142.0</c:v>
                </c:pt>
                <c:pt idx="3862">
                  <c:v>1142.0</c:v>
                </c:pt>
                <c:pt idx="3863">
                  <c:v>1142.0</c:v>
                </c:pt>
                <c:pt idx="3864">
                  <c:v>1142.0</c:v>
                </c:pt>
                <c:pt idx="3865">
                  <c:v>1142.0</c:v>
                </c:pt>
                <c:pt idx="3866">
                  <c:v>1142.0</c:v>
                </c:pt>
                <c:pt idx="3867">
                  <c:v>1142.0</c:v>
                </c:pt>
                <c:pt idx="3868">
                  <c:v>1142.0</c:v>
                </c:pt>
                <c:pt idx="3869">
                  <c:v>1142.0</c:v>
                </c:pt>
                <c:pt idx="3870">
                  <c:v>1142.0</c:v>
                </c:pt>
                <c:pt idx="3871">
                  <c:v>1142.0</c:v>
                </c:pt>
                <c:pt idx="3872">
                  <c:v>1143.0</c:v>
                </c:pt>
                <c:pt idx="3873">
                  <c:v>1144.0</c:v>
                </c:pt>
                <c:pt idx="3874">
                  <c:v>1145.0</c:v>
                </c:pt>
                <c:pt idx="3875">
                  <c:v>1145.0</c:v>
                </c:pt>
                <c:pt idx="3876">
                  <c:v>1145.0</c:v>
                </c:pt>
                <c:pt idx="3877">
                  <c:v>1145.0</c:v>
                </c:pt>
                <c:pt idx="3878">
                  <c:v>1145.0</c:v>
                </c:pt>
                <c:pt idx="3879">
                  <c:v>1145.0</c:v>
                </c:pt>
                <c:pt idx="3880">
                  <c:v>1145.0</c:v>
                </c:pt>
                <c:pt idx="3881">
                  <c:v>1145.0</c:v>
                </c:pt>
                <c:pt idx="3882">
                  <c:v>1145.0</c:v>
                </c:pt>
                <c:pt idx="3883">
                  <c:v>1146.0</c:v>
                </c:pt>
                <c:pt idx="3884">
                  <c:v>1146.0</c:v>
                </c:pt>
                <c:pt idx="3885">
                  <c:v>1147.0</c:v>
                </c:pt>
                <c:pt idx="3886">
                  <c:v>1147.0</c:v>
                </c:pt>
                <c:pt idx="3887">
                  <c:v>1147.0</c:v>
                </c:pt>
                <c:pt idx="3888">
                  <c:v>1147.0</c:v>
                </c:pt>
                <c:pt idx="3889">
                  <c:v>1147.0</c:v>
                </c:pt>
                <c:pt idx="3890">
                  <c:v>1147.0</c:v>
                </c:pt>
                <c:pt idx="3891">
                  <c:v>1148.0</c:v>
                </c:pt>
                <c:pt idx="3892">
                  <c:v>1149.0</c:v>
                </c:pt>
                <c:pt idx="3893">
                  <c:v>1149.0</c:v>
                </c:pt>
                <c:pt idx="3894">
                  <c:v>1149.0</c:v>
                </c:pt>
                <c:pt idx="3895">
                  <c:v>1149.0</c:v>
                </c:pt>
                <c:pt idx="3896">
                  <c:v>1150.0</c:v>
                </c:pt>
                <c:pt idx="3897">
                  <c:v>1151.0</c:v>
                </c:pt>
                <c:pt idx="3898">
                  <c:v>1151.0</c:v>
                </c:pt>
                <c:pt idx="3899">
                  <c:v>1151.0</c:v>
                </c:pt>
                <c:pt idx="3900">
                  <c:v>1151.0</c:v>
                </c:pt>
                <c:pt idx="3901">
                  <c:v>1152.0</c:v>
                </c:pt>
                <c:pt idx="3902">
                  <c:v>1153.0</c:v>
                </c:pt>
                <c:pt idx="3903">
                  <c:v>1153.0</c:v>
                </c:pt>
                <c:pt idx="3904">
                  <c:v>1154.0</c:v>
                </c:pt>
                <c:pt idx="3905">
                  <c:v>1154.0</c:v>
                </c:pt>
                <c:pt idx="3906">
                  <c:v>1155.0</c:v>
                </c:pt>
                <c:pt idx="3907">
                  <c:v>1155.0</c:v>
                </c:pt>
                <c:pt idx="3908">
                  <c:v>1156.0</c:v>
                </c:pt>
                <c:pt idx="3909">
                  <c:v>1156.0</c:v>
                </c:pt>
                <c:pt idx="3910">
                  <c:v>1156.0</c:v>
                </c:pt>
                <c:pt idx="3911">
                  <c:v>1156.0</c:v>
                </c:pt>
                <c:pt idx="3912">
                  <c:v>1157.0</c:v>
                </c:pt>
                <c:pt idx="3913">
                  <c:v>1158.0</c:v>
                </c:pt>
                <c:pt idx="3914">
                  <c:v>1158.0</c:v>
                </c:pt>
                <c:pt idx="3915">
                  <c:v>1158.0</c:v>
                </c:pt>
                <c:pt idx="3916">
                  <c:v>1158.0</c:v>
                </c:pt>
                <c:pt idx="3917">
                  <c:v>1158.0</c:v>
                </c:pt>
                <c:pt idx="3918">
                  <c:v>1158.0</c:v>
                </c:pt>
                <c:pt idx="3919">
                  <c:v>1158.0</c:v>
                </c:pt>
                <c:pt idx="3920">
                  <c:v>1158.0</c:v>
                </c:pt>
                <c:pt idx="3921">
                  <c:v>1159.0</c:v>
                </c:pt>
                <c:pt idx="3922">
                  <c:v>1160.0</c:v>
                </c:pt>
                <c:pt idx="3923">
                  <c:v>1160.0</c:v>
                </c:pt>
                <c:pt idx="3924">
                  <c:v>1161.0</c:v>
                </c:pt>
                <c:pt idx="3925">
                  <c:v>1161.0</c:v>
                </c:pt>
                <c:pt idx="3926">
                  <c:v>1162.0</c:v>
                </c:pt>
                <c:pt idx="3927">
                  <c:v>1162.0</c:v>
                </c:pt>
                <c:pt idx="3928">
                  <c:v>1162.0</c:v>
                </c:pt>
                <c:pt idx="3929">
                  <c:v>1162.0</c:v>
                </c:pt>
                <c:pt idx="3930">
                  <c:v>1162.0</c:v>
                </c:pt>
                <c:pt idx="3931">
                  <c:v>1162.0</c:v>
                </c:pt>
                <c:pt idx="3932">
                  <c:v>1163.0</c:v>
                </c:pt>
                <c:pt idx="3933">
                  <c:v>1163.0</c:v>
                </c:pt>
                <c:pt idx="3934">
                  <c:v>1163.0</c:v>
                </c:pt>
                <c:pt idx="3935">
                  <c:v>1163.0</c:v>
                </c:pt>
                <c:pt idx="3936">
                  <c:v>1163.0</c:v>
                </c:pt>
                <c:pt idx="3937">
                  <c:v>1163.0</c:v>
                </c:pt>
                <c:pt idx="3938">
                  <c:v>1163.0</c:v>
                </c:pt>
                <c:pt idx="3939">
                  <c:v>1163.0</c:v>
                </c:pt>
                <c:pt idx="3940">
                  <c:v>1163.0</c:v>
                </c:pt>
                <c:pt idx="3941">
                  <c:v>1163.0</c:v>
                </c:pt>
                <c:pt idx="3942">
                  <c:v>1163.0</c:v>
                </c:pt>
                <c:pt idx="3943">
                  <c:v>1163.0</c:v>
                </c:pt>
                <c:pt idx="3944">
                  <c:v>1164.0</c:v>
                </c:pt>
                <c:pt idx="3945">
                  <c:v>1164.0</c:v>
                </c:pt>
                <c:pt idx="3946">
                  <c:v>1164.0</c:v>
                </c:pt>
                <c:pt idx="3947">
                  <c:v>1164.0</c:v>
                </c:pt>
                <c:pt idx="3948">
                  <c:v>1165.0</c:v>
                </c:pt>
                <c:pt idx="3949">
                  <c:v>1165.0</c:v>
                </c:pt>
                <c:pt idx="3950">
                  <c:v>1165.0</c:v>
                </c:pt>
                <c:pt idx="3951">
                  <c:v>1165.0</c:v>
                </c:pt>
                <c:pt idx="3952">
                  <c:v>1165.0</c:v>
                </c:pt>
                <c:pt idx="3953">
                  <c:v>1166.0</c:v>
                </c:pt>
                <c:pt idx="3954">
                  <c:v>1166.0</c:v>
                </c:pt>
                <c:pt idx="3955">
                  <c:v>1166.0</c:v>
                </c:pt>
                <c:pt idx="3956">
                  <c:v>1166.0</c:v>
                </c:pt>
                <c:pt idx="3957">
                  <c:v>1166.0</c:v>
                </c:pt>
                <c:pt idx="3958">
                  <c:v>1166.0</c:v>
                </c:pt>
                <c:pt idx="3959">
                  <c:v>1166.0</c:v>
                </c:pt>
                <c:pt idx="3960">
                  <c:v>1166.0</c:v>
                </c:pt>
                <c:pt idx="3961">
                  <c:v>1167.0</c:v>
                </c:pt>
                <c:pt idx="3962">
                  <c:v>1167.0</c:v>
                </c:pt>
                <c:pt idx="3963">
                  <c:v>1167.0</c:v>
                </c:pt>
                <c:pt idx="3964">
                  <c:v>1167.0</c:v>
                </c:pt>
                <c:pt idx="3965">
                  <c:v>1167.0</c:v>
                </c:pt>
                <c:pt idx="3966">
                  <c:v>1168.0</c:v>
                </c:pt>
                <c:pt idx="3967">
                  <c:v>1168.0</c:v>
                </c:pt>
                <c:pt idx="3968">
                  <c:v>1168.0</c:v>
                </c:pt>
                <c:pt idx="3969">
                  <c:v>1168.0</c:v>
                </c:pt>
                <c:pt idx="3970">
                  <c:v>1168.0</c:v>
                </c:pt>
                <c:pt idx="3971">
                  <c:v>1168.0</c:v>
                </c:pt>
                <c:pt idx="3972">
                  <c:v>1168.0</c:v>
                </c:pt>
                <c:pt idx="3973">
                  <c:v>1169.0</c:v>
                </c:pt>
                <c:pt idx="3974">
                  <c:v>1170.0</c:v>
                </c:pt>
                <c:pt idx="3975">
                  <c:v>1171.0</c:v>
                </c:pt>
                <c:pt idx="3976">
                  <c:v>1171.0</c:v>
                </c:pt>
                <c:pt idx="3977">
                  <c:v>1171.0</c:v>
                </c:pt>
                <c:pt idx="3978">
                  <c:v>1172.0</c:v>
                </c:pt>
                <c:pt idx="3979">
                  <c:v>1173.0</c:v>
                </c:pt>
                <c:pt idx="3980">
                  <c:v>1173.0</c:v>
                </c:pt>
                <c:pt idx="3981">
                  <c:v>1173.0</c:v>
                </c:pt>
                <c:pt idx="3982">
                  <c:v>1173.0</c:v>
                </c:pt>
                <c:pt idx="3983">
                  <c:v>1174.0</c:v>
                </c:pt>
                <c:pt idx="3984">
                  <c:v>1175.0</c:v>
                </c:pt>
                <c:pt idx="3985">
                  <c:v>1176.0</c:v>
                </c:pt>
                <c:pt idx="3986">
                  <c:v>1176.0</c:v>
                </c:pt>
                <c:pt idx="3987">
                  <c:v>1176.0</c:v>
                </c:pt>
                <c:pt idx="3988">
                  <c:v>1176.0</c:v>
                </c:pt>
                <c:pt idx="3989">
                  <c:v>1176.0</c:v>
                </c:pt>
                <c:pt idx="3990">
                  <c:v>1176.0</c:v>
                </c:pt>
                <c:pt idx="3991">
                  <c:v>1176.0</c:v>
                </c:pt>
                <c:pt idx="3992">
                  <c:v>1176.0</c:v>
                </c:pt>
                <c:pt idx="3993">
                  <c:v>1177.0</c:v>
                </c:pt>
                <c:pt idx="3994">
                  <c:v>1178.0</c:v>
                </c:pt>
                <c:pt idx="3995">
                  <c:v>1179.0</c:v>
                </c:pt>
                <c:pt idx="3996">
                  <c:v>1179.0</c:v>
                </c:pt>
                <c:pt idx="3997">
                  <c:v>1179.0</c:v>
                </c:pt>
                <c:pt idx="3998">
                  <c:v>1179.0</c:v>
                </c:pt>
                <c:pt idx="3999">
                  <c:v>1179.0</c:v>
                </c:pt>
                <c:pt idx="4000">
                  <c:v>1179.0</c:v>
                </c:pt>
                <c:pt idx="4001">
                  <c:v>1179.0</c:v>
                </c:pt>
                <c:pt idx="4002">
                  <c:v>1179.0</c:v>
                </c:pt>
                <c:pt idx="4003">
                  <c:v>1179.0</c:v>
                </c:pt>
                <c:pt idx="4004">
                  <c:v>1179.0</c:v>
                </c:pt>
                <c:pt idx="4005">
                  <c:v>1180.0</c:v>
                </c:pt>
                <c:pt idx="4006">
                  <c:v>1181.0</c:v>
                </c:pt>
                <c:pt idx="4007">
                  <c:v>1181.0</c:v>
                </c:pt>
                <c:pt idx="4008">
                  <c:v>1182.0</c:v>
                </c:pt>
                <c:pt idx="4009">
                  <c:v>1182.0</c:v>
                </c:pt>
                <c:pt idx="4010">
                  <c:v>1182.0</c:v>
                </c:pt>
                <c:pt idx="4011">
                  <c:v>1182.0</c:v>
                </c:pt>
                <c:pt idx="4012">
                  <c:v>1182.0</c:v>
                </c:pt>
                <c:pt idx="4013">
                  <c:v>1182.0</c:v>
                </c:pt>
                <c:pt idx="4014">
                  <c:v>1182.0</c:v>
                </c:pt>
                <c:pt idx="4015">
                  <c:v>1182.0</c:v>
                </c:pt>
                <c:pt idx="4016">
                  <c:v>1182.0</c:v>
                </c:pt>
                <c:pt idx="4017">
                  <c:v>1182.0</c:v>
                </c:pt>
                <c:pt idx="4018">
                  <c:v>1183.0</c:v>
                </c:pt>
                <c:pt idx="4019">
                  <c:v>1184.0</c:v>
                </c:pt>
                <c:pt idx="4020">
                  <c:v>1184.0</c:v>
                </c:pt>
                <c:pt idx="4021">
                  <c:v>1184.0</c:v>
                </c:pt>
                <c:pt idx="4022">
                  <c:v>1184.0</c:v>
                </c:pt>
                <c:pt idx="4023">
                  <c:v>1184.0</c:v>
                </c:pt>
                <c:pt idx="4024">
                  <c:v>1184.0</c:v>
                </c:pt>
                <c:pt idx="4025">
                  <c:v>1185.0</c:v>
                </c:pt>
                <c:pt idx="4026">
                  <c:v>1186.0</c:v>
                </c:pt>
                <c:pt idx="4027">
                  <c:v>1187.0</c:v>
                </c:pt>
                <c:pt idx="4028">
                  <c:v>1188.0</c:v>
                </c:pt>
                <c:pt idx="4029">
                  <c:v>1189.0</c:v>
                </c:pt>
                <c:pt idx="4030">
                  <c:v>1190.0</c:v>
                </c:pt>
                <c:pt idx="4031">
                  <c:v>1190.0</c:v>
                </c:pt>
                <c:pt idx="4032">
                  <c:v>1190.0</c:v>
                </c:pt>
                <c:pt idx="4033">
                  <c:v>1190.0</c:v>
                </c:pt>
                <c:pt idx="4034">
                  <c:v>1191.0</c:v>
                </c:pt>
                <c:pt idx="4035">
                  <c:v>1191.0</c:v>
                </c:pt>
                <c:pt idx="4036">
                  <c:v>1192.0</c:v>
                </c:pt>
                <c:pt idx="4037">
                  <c:v>1193.0</c:v>
                </c:pt>
                <c:pt idx="4038">
                  <c:v>1193.0</c:v>
                </c:pt>
                <c:pt idx="4039">
                  <c:v>1193.0</c:v>
                </c:pt>
                <c:pt idx="4040">
                  <c:v>1193.0</c:v>
                </c:pt>
                <c:pt idx="4041">
                  <c:v>1193.0</c:v>
                </c:pt>
                <c:pt idx="4042">
                  <c:v>1193.0</c:v>
                </c:pt>
                <c:pt idx="4043">
                  <c:v>1193.0</c:v>
                </c:pt>
                <c:pt idx="4044">
                  <c:v>1194.0</c:v>
                </c:pt>
                <c:pt idx="4045">
                  <c:v>1194.0</c:v>
                </c:pt>
                <c:pt idx="4046">
                  <c:v>1194.0</c:v>
                </c:pt>
                <c:pt idx="4047">
                  <c:v>1194.0</c:v>
                </c:pt>
                <c:pt idx="4048">
                  <c:v>1194.0</c:v>
                </c:pt>
                <c:pt idx="4049">
                  <c:v>1195.0</c:v>
                </c:pt>
                <c:pt idx="4050">
                  <c:v>1195.0</c:v>
                </c:pt>
                <c:pt idx="4051">
                  <c:v>1196.0</c:v>
                </c:pt>
                <c:pt idx="4052">
                  <c:v>1196.0</c:v>
                </c:pt>
                <c:pt idx="4053">
                  <c:v>1196.0</c:v>
                </c:pt>
                <c:pt idx="4054">
                  <c:v>1196.0</c:v>
                </c:pt>
                <c:pt idx="4055">
                  <c:v>1196.0</c:v>
                </c:pt>
                <c:pt idx="4056">
                  <c:v>1196.0</c:v>
                </c:pt>
                <c:pt idx="4057">
                  <c:v>1196.0</c:v>
                </c:pt>
                <c:pt idx="4058">
                  <c:v>1197.0</c:v>
                </c:pt>
                <c:pt idx="4059">
                  <c:v>1198.0</c:v>
                </c:pt>
                <c:pt idx="4060">
                  <c:v>1198.0</c:v>
                </c:pt>
                <c:pt idx="4061">
                  <c:v>1198.0</c:v>
                </c:pt>
                <c:pt idx="4062">
                  <c:v>1198.0</c:v>
                </c:pt>
                <c:pt idx="4063">
                  <c:v>1199.0</c:v>
                </c:pt>
                <c:pt idx="4064">
                  <c:v>1199.0</c:v>
                </c:pt>
                <c:pt idx="4065">
                  <c:v>1199.0</c:v>
                </c:pt>
                <c:pt idx="4066">
                  <c:v>1199.0</c:v>
                </c:pt>
                <c:pt idx="4067">
                  <c:v>1199.0</c:v>
                </c:pt>
                <c:pt idx="4068">
                  <c:v>1200.0</c:v>
                </c:pt>
                <c:pt idx="4069">
                  <c:v>1200.0</c:v>
                </c:pt>
                <c:pt idx="4070">
                  <c:v>1200.0</c:v>
                </c:pt>
                <c:pt idx="4071">
                  <c:v>1201.0</c:v>
                </c:pt>
                <c:pt idx="4072">
                  <c:v>1202.0</c:v>
                </c:pt>
                <c:pt idx="4073">
                  <c:v>1203.0</c:v>
                </c:pt>
                <c:pt idx="4074">
                  <c:v>1204.0</c:v>
                </c:pt>
                <c:pt idx="4075">
                  <c:v>1204.0</c:v>
                </c:pt>
                <c:pt idx="4076">
                  <c:v>1205.0</c:v>
                </c:pt>
                <c:pt idx="4077">
                  <c:v>1206.0</c:v>
                </c:pt>
                <c:pt idx="4078">
                  <c:v>1207.0</c:v>
                </c:pt>
                <c:pt idx="4079">
                  <c:v>1207.0</c:v>
                </c:pt>
                <c:pt idx="4080">
                  <c:v>1207.0</c:v>
                </c:pt>
                <c:pt idx="4081">
                  <c:v>1207.0</c:v>
                </c:pt>
                <c:pt idx="4082">
                  <c:v>1208.0</c:v>
                </c:pt>
                <c:pt idx="4083">
                  <c:v>1209.0</c:v>
                </c:pt>
                <c:pt idx="4084">
                  <c:v>1210.0</c:v>
                </c:pt>
                <c:pt idx="4085">
                  <c:v>1210.0</c:v>
                </c:pt>
                <c:pt idx="4086">
                  <c:v>1210.0</c:v>
                </c:pt>
                <c:pt idx="4087">
                  <c:v>1211.0</c:v>
                </c:pt>
                <c:pt idx="4088">
                  <c:v>1212.0</c:v>
                </c:pt>
                <c:pt idx="4089">
                  <c:v>1212.0</c:v>
                </c:pt>
                <c:pt idx="4090">
                  <c:v>1212.0</c:v>
                </c:pt>
                <c:pt idx="4091">
                  <c:v>1212.0</c:v>
                </c:pt>
                <c:pt idx="4092">
                  <c:v>1212.0</c:v>
                </c:pt>
                <c:pt idx="4093">
                  <c:v>1212.0</c:v>
                </c:pt>
                <c:pt idx="4094">
                  <c:v>1212.0</c:v>
                </c:pt>
                <c:pt idx="4095">
                  <c:v>1212.0</c:v>
                </c:pt>
                <c:pt idx="4096">
                  <c:v>1212.0</c:v>
                </c:pt>
                <c:pt idx="4097">
                  <c:v>1212.0</c:v>
                </c:pt>
                <c:pt idx="4098">
                  <c:v>1212.0</c:v>
                </c:pt>
                <c:pt idx="4099">
                  <c:v>1212.0</c:v>
                </c:pt>
                <c:pt idx="4100">
                  <c:v>1213.0</c:v>
                </c:pt>
                <c:pt idx="4101">
                  <c:v>1214.0</c:v>
                </c:pt>
                <c:pt idx="4102">
                  <c:v>1214.0</c:v>
                </c:pt>
                <c:pt idx="4103">
                  <c:v>1215.0</c:v>
                </c:pt>
                <c:pt idx="4104">
                  <c:v>1215.0</c:v>
                </c:pt>
                <c:pt idx="4105">
                  <c:v>1215.0</c:v>
                </c:pt>
                <c:pt idx="4106">
                  <c:v>1215.0</c:v>
                </c:pt>
                <c:pt idx="4107">
                  <c:v>1215.0</c:v>
                </c:pt>
                <c:pt idx="4108">
                  <c:v>1215.0</c:v>
                </c:pt>
                <c:pt idx="4109">
                  <c:v>1216.0</c:v>
                </c:pt>
                <c:pt idx="4110">
                  <c:v>1216.0</c:v>
                </c:pt>
                <c:pt idx="4111">
                  <c:v>1217.0</c:v>
                </c:pt>
                <c:pt idx="4112">
                  <c:v>1218.0</c:v>
                </c:pt>
                <c:pt idx="4113">
                  <c:v>1219.0</c:v>
                </c:pt>
                <c:pt idx="4114">
                  <c:v>1219.0</c:v>
                </c:pt>
                <c:pt idx="4115">
                  <c:v>1219.0</c:v>
                </c:pt>
                <c:pt idx="4116">
                  <c:v>1219.0</c:v>
                </c:pt>
                <c:pt idx="4117">
                  <c:v>1219.0</c:v>
                </c:pt>
                <c:pt idx="4118">
                  <c:v>1219.0</c:v>
                </c:pt>
                <c:pt idx="4119">
                  <c:v>1219.0</c:v>
                </c:pt>
                <c:pt idx="4120">
                  <c:v>1219.0</c:v>
                </c:pt>
                <c:pt idx="4121">
                  <c:v>1220.0</c:v>
                </c:pt>
                <c:pt idx="4122">
                  <c:v>1220.0</c:v>
                </c:pt>
                <c:pt idx="4123">
                  <c:v>1220.0</c:v>
                </c:pt>
                <c:pt idx="4124">
                  <c:v>1220.0</c:v>
                </c:pt>
                <c:pt idx="4125">
                  <c:v>1220.0</c:v>
                </c:pt>
                <c:pt idx="4126">
                  <c:v>1220.0</c:v>
                </c:pt>
                <c:pt idx="4127">
                  <c:v>1220.0</c:v>
                </c:pt>
                <c:pt idx="4128">
                  <c:v>1221.0</c:v>
                </c:pt>
                <c:pt idx="4129">
                  <c:v>1221.0</c:v>
                </c:pt>
                <c:pt idx="4130">
                  <c:v>1221.0</c:v>
                </c:pt>
                <c:pt idx="4131">
                  <c:v>1222.0</c:v>
                </c:pt>
                <c:pt idx="4132">
                  <c:v>1223.0</c:v>
                </c:pt>
                <c:pt idx="4133">
                  <c:v>1223.0</c:v>
                </c:pt>
                <c:pt idx="4134">
                  <c:v>1223.0</c:v>
                </c:pt>
                <c:pt idx="4135">
                  <c:v>1223.0</c:v>
                </c:pt>
                <c:pt idx="4136">
                  <c:v>1223.0</c:v>
                </c:pt>
                <c:pt idx="4137">
                  <c:v>1224.0</c:v>
                </c:pt>
                <c:pt idx="4138">
                  <c:v>1224.0</c:v>
                </c:pt>
                <c:pt idx="4139">
                  <c:v>1224.0</c:v>
                </c:pt>
                <c:pt idx="4140">
                  <c:v>1224.0</c:v>
                </c:pt>
                <c:pt idx="4141">
                  <c:v>1225.0</c:v>
                </c:pt>
                <c:pt idx="4142">
                  <c:v>1225.0</c:v>
                </c:pt>
                <c:pt idx="4143">
                  <c:v>1225.0</c:v>
                </c:pt>
                <c:pt idx="4144">
                  <c:v>1225.0</c:v>
                </c:pt>
                <c:pt idx="4145">
                  <c:v>1226.0</c:v>
                </c:pt>
                <c:pt idx="4146">
                  <c:v>1226.0</c:v>
                </c:pt>
                <c:pt idx="4147">
                  <c:v>1226.0</c:v>
                </c:pt>
                <c:pt idx="4148">
                  <c:v>1226.0</c:v>
                </c:pt>
                <c:pt idx="4149">
                  <c:v>1226.0</c:v>
                </c:pt>
                <c:pt idx="4150">
                  <c:v>1226.0</c:v>
                </c:pt>
                <c:pt idx="4151">
                  <c:v>1226.0</c:v>
                </c:pt>
                <c:pt idx="4152">
                  <c:v>1226.0</c:v>
                </c:pt>
                <c:pt idx="4153">
                  <c:v>1226.0</c:v>
                </c:pt>
                <c:pt idx="4154">
                  <c:v>1226.0</c:v>
                </c:pt>
                <c:pt idx="4155">
                  <c:v>1226.0</c:v>
                </c:pt>
                <c:pt idx="4156">
                  <c:v>1226.0</c:v>
                </c:pt>
                <c:pt idx="4157">
                  <c:v>1226.0</c:v>
                </c:pt>
                <c:pt idx="4158">
                  <c:v>1226.0</c:v>
                </c:pt>
                <c:pt idx="4159">
                  <c:v>1226.0</c:v>
                </c:pt>
                <c:pt idx="4160">
                  <c:v>1226.0</c:v>
                </c:pt>
                <c:pt idx="4161">
                  <c:v>1226.0</c:v>
                </c:pt>
                <c:pt idx="4162">
                  <c:v>1226.0</c:v>
                </c:pt>
                <c:pt idx="4163">
                  <c:v>1226.0</c:v>
                </c:pt>
                <c:pt idx="4164">
                  <c:v>1227.0</c:v>
                </c:pt>
                <c:pt idx="4165">
                  <c:v>1228.0</c:v>
                </c:pt>
                <c:pt idx="4166">
                  <c:v>1228.0</c:v>
                </c:pt>
                <c:pt idx="4167">
                  <c:v>1228.0</c:v>
                </c:pt>
                <c:pt idx="4168">
                  <c:v>1228.0</c:v>
                </c:pt>
                <c:pt idx="4169">
                  <c:v>1228.0</c:v>
                </c:pt>
                <c:pt idx="4170">
                  <c:v>1229.0</c:v>
                </c:pt>
                <c:pt idx="4171">
                  <c:v>1230.0</c:v>
                </c:pt>
                <c:pt idx="4172">
                  <c:v>1231.0</c:v>
                </c:pt>
                <c:pt idx="4173">
                  <c:v>1232.0</c:v>
                </c:pt>
                <c:pt idx="4174">
                  <c:v>1233.0</c:v>
                </c:pt>
                <c:pt idx="4175">
                  <c:v>1233.0</c:v>
                </c:pt>
                <c:pt idx="4176">
                  <c:v>1234.0</c:v>
                </c:pt>
                <c:pt idx="4177">
                  <c:v>1234.0</c:v>
                </c:pt>
                <c:pt idx="4178">
                  <c:v>1234.0</c:v>
                </c:pt>
                <c:pt idx="4179">
                  <c:v>1234.0</c:v>
                </c:pt>
                <c:pt idx="4180">
                  <c:v>1235.0</c:v>
                </c:pt>
                <c:pt idx="4181">
                  <c:v>1235.0</c:v>
                </c:pt>
                <c:pt idx="4182">
                  <c:v>1236.0</c:v>
                </c:pt>
                <c:pt idx="4183">
                  <c:v>1237.0</c:v>
                </c:pt>
                <c:pt idx="4184">
                  <c:v>1238.0</c:v>
                </c:pt>
                <c:pt idx="4185">
                  <c:v>1239.0</c:v>
                </c:pt>
                <c:pt idx="4186">
                  <c:v>1240.0</c:v>
                </c:pt>
                <c:pt idx="4187">
                  <c:v>1241.0</c:v>
                </c:pt>
                <c:pt idx="4188">
                  <c:v>1242.0</c:v>
                </c:pt>
                <c:pt idx="4189">
                  <c:v>1242.0</c:v>
                </c:pt>
                <c:pt idx="4190">
                  <c:v>1242.0</c:v>
                </c:pt>
                <c:pt idx="4191">
                  <c:v>1242.0</c:v>
                </c:pt>
                <c:pt idx="4192">
                  <c:v>1242.0</c:v>
                </c:pt>
                <c:pt idx="4193">
                  <c:v>1243.0</c:v>
                </c:pt>
                <c:pt idx="4194">
                  <c:v>1244.0</c:v>
                </c:pt>
                <c:pt idx="4195">
                  <c:v>1244.0</c:v>
                </c:pt>
                <c:pt idx="4196">
                  <c:v>1245.0</c:v>
                </c:pt>
                <c:pt idx="4197">
                  <c:v>1245.0</c:v>
                </c:pt>
                <c:pt idx="4198">
                  <c:v>1245.0</c:v>
                </c:pt>
                <c:pt idx="4199">
                  <c:v>1245.0</c:v>
                </c:pt>
                <c:pt idx="4200">
                  <c:v>1245.0</c:v>
                </c:pt>
                <c:pt idx="4201">
                  <c:v>1245.0</c:v>
                </c:pt>
                <c:pt idx="4202">
                  <c:v>1245.0</c:v>
                </c:pt>
                <c:pt idx="4203">
                  <c:v>1245.0</c:v>
                </c:pt>
                <c:pt idx="4204">
                  <c:v>1245.0</c:v>
                </c:pt>
                <c:pt idx="4205">
                  <c:v>1245.0</c:v>
                </c:pt>
                <c:pt idx="4206">
                  <c:v>1245.0</c:v>
                </c:pt>
                <c:pt idx="4207">
                  <c:v>1245.0</c:v>
                </c:pt>
                <c:pt idx="4208">
                  <c:v>1245.0</c:v>
                </c:pt>
                <c:pt idx="4209">
                  <c:v>1245.0</c:v>
                </c:pt>
                <c:pt idx="4210">
                  <c:v>1245.0</c:v>
                </c:pt>
                <c:pt idx="4211">
                  <c:v>1245.0</c:v>
                </c:pt>
                <c:pt idx="4212">
                  <c:v>1245.0</c:v>
                </c:pt>
                <c:pt idx="4213">
                  <c:v>1245.0</c:v>
                </c:pt>
                <c:pt idx="4214">
                  <c:v>1245.0</c:v>
                </c:pt>
                <c:pt idx="4215">
                  <c:v>1245.0</c:v>
                </c:pt>
                <c:pt idx="4216">
                  <c:v>1245.0</c:v>
                </c:pt>
                <c:pt idx="4217">
                  <c:v>1245.0</c:v>
                </c:pt>
                <c:pt idx="4218">
                  <c:v>1245.0</c:v>
                </c:pt>
                <c:pt idx="4219">
                  <c:v>1245.0</c:v>
                </c:pt>
                <c:pt idx="4220">
                  <c:v>1245.0</c:v>
                </c:pt>
                <c:pt idx="4221">
                  <c:v>1245.0</c:v>
                </c:pt>
                <c:pt idx="4222">
                  <c:v>1246.0</c:v>
                </c:pt>
                <c:pt idx="4223">
                  <c:v>1247.0</c:v>
                </c:pt>
                <c:pt idx="4224">
                  <c:v>1248.0</c:v>
                </c:pt>
                <c:pt idx="4225">
                  <c:v>1249.0</c:v>
                </c:pt>
                <c:pt idx="4226">
                  <c:v>1250.0</c:v>
                </c:pt>
                <c:pt idx="4227">
                  <c:v>1251.0</c:v>
                </c:pt>
                <c:pt idx="4228">
                  <c:v>1252.0</c:v>
                </c:pt>
                <c:pt idx="4229">
                  <c:v>1253.0</c:v>
                </c:pt>
                <c:pt idx="4230">
                  <c:v>1253.0</c:v>
                </c:pt>
                <c:pt idx="4231">
                  <c:v>1253.0</c:v>
                </c:pt>
                <c:pt idx="4232">
                  <c:v>1254.0</c:v>
                </c:pt>
                <c:pt idx="4233">
                  <c:v>1255.0</c:v>
                </c:pt>
                <c:pt idx="4234">
                  <c:v>1256.0</c:v>
                </c:pt>
                <c:pt idx="4235">
                  <c:v>1256.0</c:v>
                </c:pt>
                <c:pt idx="4236">
                  <c:v>1257.0</c:v>
                </c:pt>
                <c:pt idx="4237">
                  <c:v>1258.0</c:v>
                </c:pt>
                <c:pt idx="4238">
                  <c:v>1259.0</c:v>
                </c:pt>
                <c:pt idx="4239">
                  <c:v>1259.0</c:v>
                </c:pt>
                <c:pt idx="4240">
                  <c:v>1259.0</c:v>
                </c:pt>
                <c:pt idx="4241">
                  <c:v>1259.0</c:v>
                </c:pt>
                <c:pt idx="4242">
                  <c:v>1259.0</c:v>
                </c:pt>
                <c:pt idx="4243">
                  <c:v>1259.0</c:v>
                </c:pt>
                <c:pt idx="4244">
                  <c:v>1259.0</c:v>
                </c:pt>
                <c:pt idx="4245">
                  <c:v>1259.0</c:v>
                </c:pt>
                <c:pt idx="4246">
                  <c:v>1259.0</c:v>
                </c:pt>
                <c:pt idx="4247">
                  <c:v>1259.0</c:v>
                </c:pt>
                <c:pt idx="4248">
                  <c:v>1259.0</c:v>
                </c:pt>
                <c:pt idx="4249">
                  <c:v>1260.0</c:v>
                </c:pt>
                <c:pt idx="4250">
                  <c:v>1260.0</c:v>
                </c:pt>
                <c:pt idx="4251">
                  <c:v>1260.0</c:v>
                </c:pt>
                <c:pt idx="4252">
                  <c:v>1260.0</c:v>
                </c:pt>
                <c:pt idx="4253">
                  <c:v>1260.0</c:v>
                </c:pt>
                <c:pt idx="4254">
                  <c:v>1260.0</c:v>
                </c:pt>
                <c:pt idx="4255">
                  <c:v>1260.0</c:v>
                </c:pt>
                <c:pt idx="4256">
                  <c:v>1260.0</c:v>
                </c:pt>
                <c:pt idx="4257">
                  <c:v>1260.0</c:v>
                </c:pt>
                <c:pt idx="4258">
                  <c:v>1260.0</c:v>
                </c:pt>
                <c:pt idx="4259">
                  <c:v>1260.0</c:v>
                </c:pt>
                <c:pt idx="4260">
                  <c:v>1260.0</c:v>
                </c:pt>
                <c:pt idx="4261">
                  <c:v>1261.0</c:v>
                </c:pt>
                <c:pt idx="4262">
                  <c:v>1261.0</c:v>
                </c:pt>
                <c:pt idx="4263">
                  <c:v>1261.0</c:v>
                </c:pt>
                <c:pt idx="4264">
                  <c:v>1261.0</c:v>
                </c:pt>
                <c:pt idx="4265">
                  <c:v>1261.0</c:v>
                </c:pt>
                <c:pt idx="4266">
                  <c:v>1261.0</c:v>
                </c:pt>
                <c:pt idx="4267">
                  <c:v>1261.0</c:v>
                </c:pt>
                <c:pt idx="4268">
                  <c:v>1261.0</c:v>
                </c:pt>
                <c:pt idx="4269">
                  <c:v>1261.0</c:v>
                </c:pt>
                <c:pt idx="4270">
                  <c:v>1261.0</c:v>
                </c:pt>
                <c:pt idx="4271">
                  <c:v>1262.0</c:v>
                </c:pt>
                <c:pt idx="4272">
                  <c:v>1263.0</c:v>
                </c:pt>
                <c:pt idx="4273">
                  <c:v>1264.0</c:v>
                </c:pt>
                <c:pt idx="4274">
                  <c:v>1264.0</c:v>
                </c:pt>
                <c:pt idx="4275">
                  <c:v>1265.0</c:v>
                </c:pt>
                <c:pt idx="4276">
                  <c:v>1266.0</c:v>
                </c:pt>
                <c:pt idx="4277">
                  <c:v>1267.0</c:v>
                </c:pt>
                <c:pt idx="4278">
                  <c:v>1267.0</c:v>
                </c:pt>
                <c:pt idx="4279">
                  <c:v>1268.0</c:v>
                </c:pt>
                <c:pt idx="4280">
                  <c:v>1268.0</c:v>
                </c:pt>
                <c:pt idx="4281">
                  <c:v>1269.0</c:v>
                </c:pt>
                <c:pt idx="4282">
                  <c:v>1270.0</c:v>
                </c:pt>
                <c:pt idx="4283">
                  <c:v>1271.0</c:v>
                </c:pt>
                <c:pt idx="4284">
                  <c:v>1272.0</c:v>
                </c:pt>
                <c:pt idx="4285">
                  <c:v>1273.0</c:v>
                </c:pt>
                <c:pt idx="4286">
                  <c:v>1274.0</c:v>
                </c:pt>
                <c:pt idx="4287">
                  <c:v>1274.0</c:v>
                </c:pt>
                <c:pt idx="4288">
                  <c:v>1275.0</c:v>
                </c:pt>
                <c:pt idx="4289">
                  <c:v>1275.0</c:v>
                </c:pt>
                <c:pt idx="4290">
                  <c:v>1275.0</c:v>
                </c:pt>
                <c:pt idx="4291">
                  <c:v>1275.0</c:v>
                </c:pt>
                <c:pt idx="4292">
                  <c:v>1275.0</c:v>
                </c:pt>
                <c:pt idx="4293">
                  <c:v>1275.0</c:v>
                </c:pt>
                <c:pt idx="4294">
                  <c:v>1276.0</c:v>
                </c:pt>
                <c:pt idx="4295">
                  <c:v>1276.0</c:v>
                </c:pt>
                <c:pt idx="4296">
                  <c:v>1276.0</c:v>
                </c:pt>
                <c:pt idx="4297">
                  <c:v>1277.0</c:v>
                </c:pt>
                <c:pt idx="4298">
                  <c:v>1277.0</c:v>
                </c:pt>
                <c:pt idx="4299">
                  <c:v>1277.0</c:v>
                </c:pt>
                <c:pt idx="4300">
                  <c:v>1277.0</c:v>
                </c:pt>
                <c:pt idx="4301">
                  <c:v>1277.0</c:v>
                </c:pt>
                <c:pt idx="4302">
                  <c:v>1277.0</c:v>
                </c:pt>
                <c:pt idx="4303">
                  <c:v>1277.0</c:v>
                </c:pt>
                <c:pt idx="4304">
                  <c:v>1277.0</c:v>
                </c:pt>
                <c:pt idx="4305">
                  <c:v>1277.0</c:v>
                </c:pt>
                <c:pt idx="4306">
                  <c:v>1277.0</c:v>
                </c:pt>
                <c:pt idx="4307">
                  <c:v>1277.0</c:v>
                </c:pt>
                <c:pt idx="4308">
                  <c:v>1277.0</c:v>
                </c:pt>
                <c:pt idx="4309">
                  <c:v>1277.0</c:v>
                </c:pt>
                <c:pt idx="4310">
                  <c:v>1277.0</c:v>
                </c:pt>
                <c:pt idx="4311">
                  <c:v>1277.0</c:v>
                </c:pt>
                <c:pt idx="4312">
                  <c:v>1277.0</c:v>
                </c:pt>
                <c:pt idx="4313">
                  <c:v>1277.0</c:v>
                </c:pt>
                <c:pt idx="4314">
                  <c:v>1277.0</c:v>
                </c:pt>
                <c:pt idx="4315">
                  <c:v>1277.0</c:v>
                </c:pt>
                <c:pt idx="4316">
                  <c:v>1277.0</c:v>
                </c:pt>
                <c:pt idx="4317">
                  <c:v>1277.0</c:v>
                </c:pt>
                <c:pt idx="4318">
                  <c:v>1277.0</c:v>
                </c:pt>
                <c:pt idx="4319">
                  <c:v>1277.0</c:v>
                </c:pt>
                <c:pt idx="4320">
                  <c:v>1277.0</c:v>
                </c:pt>
                <c:pt idx="4321">
                  <c:v>1277.0</c:v>
                </c:pt>
                <c:pt idx="4322">
                  <c:v>1278.0</c:v>
                </c:pt>
                <c:pt idx="4323">
                  <c:v>1279.0</c:v>
                </c:pt>
                <c:pt idx="4324">
                  <c:v>1279.0</c:v>
                </c:pt>
                <c:pt idx="4325">
                  <c:v>1279.0</c:v>
                </c:pt>
                <c:pt idx="4326">
                  <c:v>1279.0</c:v>
                </c:pt>
                <c:pt idx="4327">
                  <c:v>1279.0</c:v>
                </c:pt>
                <c:pt idx="4328">
                  <c:v>1279.0</c:v>
                </c:pt>
                <c:pt idx="4329">
                  <c:v>1279.0</c:v>
                </c:pt>
                <c:pt idx="4330">
                  <c:v>1279.0</c:v>
                </c:pt>
                <c:pt idx="4331">
                  <c:v>1279.0</c:v>
                </c:pt>
                <c:pt idx="4332">
                  <c:v>1279.0</c:v>
                </c:pt>
                <c:pt idx="4333">
                  <c:v>1279.0</c:v>
                </c:pt>
                <c:pt idx="4334">
                  <c:v>1279.0</c:v>
                </c:pt>
                <c:pt idx="4335">
                  <c:v>1280.0</c:v>
                </c:pt>
                <c:pt idx="4336">
                  <c:v>1280.0</c:v>
                </c:pt>
                <c:pt idx="4337">
                  <c:v>1281.0</c:v>
                </c:pt>
                <c:pt idx="4338">
                  <c:v>1281.0</c:v>
                </c:pt>
                <c:pt idx="4339">
                  <c:v>1281.0</c:v>
                </c:pt>
                <c:pt idx="4340">
                  <c:v>1281.0</c:v>
                </c:pt>
                <c:pt idx="4341">
                  <c:v>1282.0</c:v>
                </c:pt>
                <c:pt idx="4342">
                  <c:v>1282.0</c:v>
                </c:pt>
                <c:pt idx="4343">
                  <c:v>1282.0</c:v>
                </c:pt>
                <c:pt idx="4344">
                  <c:v>1282.0</c:v>
                </c:pt>
                <c:pt idx="4345">
                  <c:v>1282.0</c:v>
                </c:pt>
                <c:pt idx="4346">
                  <c:v>1282.0</c:v>
                </c:pt>
                <c:pt idx="4347">
                  <c:v>1282.0</c:v>
                </c:pt>
                <c:pt idx="4348">
                  <c:v>1282.0</c:v>
                </c:pt>
                <c:pt idx="4349">
                  <c:v>1282.0</c:v>
                </c:pt>
                <c:pt idx="4350">
                  <c:v>1282.0</c:v>
                </c:pt>
                <c:pt idx="4351">
                  <c:v>1282.0</c:v>
                </c:pt>
                <c:pt idx="4352">
                  <c:v>1282.0</c:v>
                </c:pt>
                <c:pt idx="4353">
                  <c:v>1282.0</c:v>
                </c:pt>
                <c:pt idx="4354">
                  <c:v>1282.0</c:v>
                </c:pt>
                <c:pt idx="4355">
                  <c:v>1283.0</c:v>
                </c:pt>
                <c:pt idx="4356">
                  <c:v>1284.0</c:v>
                </c:pt>
                <c:pt idx="4357">
                  <c:v>1285.0</c:v>
                </c:pt>
                <c:pt idx="4358">
                  <c:v>1286.0</c:v>
                </c:pt>
                <c:pt idx="4359">
                  <c:v>1286.0</c:v>
                </c:pt>
                <c:pt idx="4360">
                  <c:v>1286.0</c:v>
                </c:pt>
                <c:pt idx="4361">
                  <c:v>1286.0</c:v>
                </c:pt>
                <c:pt idx="4362">
                  <c:v>1286.0</c:v>
                </c:pt>
                <c:pt idx="4363">
                  <c:v>1286.0</c:v>
                </c:pt>
                <c:pt idx="4364">
                  <c:v>1286.0</c:v>
                </c:pt>
                <c:pt idx="4365">
                  <c:v>1286.0</c:v>
                </c:pt>
                <c:pt idx="4366">
                  <c:v>1286.0</c:v>
                </c:pt>
                <c:pt idx="4367">
                  <c:v>1286.0</c:v>
                </c:pt>
                <c:pt idx="4368">
                  <c:v>1286.0</c:v>
                </c:pt>
                <c:pt idx="4369">
                  <c:v>1286.0</c:v>
                </c:pt>
                <c:pt idx="4370">
                  <c:v>1286.0</c:v>
                </c:pt>
                <c:pt idx="4371">
                  <c:v>1287.0</c:v>
                </c:pt>
                <c:pt idx="4372">
                  <c:v>1287.0</c:v>
                </c:pt>
                <c:pt idx="4373">
                  <c:v>1287.0</c:v>
                </c:pt>
                <c:pt idx="4374">
                  <c:v>1287.0</c:v>
                </c:pt>
                <c:pt idx="4375">
                  <c:v>1287.0</c:v>
                </c:pt>
                <c:pt idx="4376">
                  <c:v>1287.0</c:v>
                </c:pt>
                <c:pt idx="4377">
                  <c:v>1287.0</c:v>
                </c:pt>
                <c:pt idx="4378">
                  <c:v>1288.0</c:v>
                </c:pt>
                <c:pt idx="4379">
                  <c:v>1289.0</c:v>
                </c:pt>
                <c:pt idx="4380">
                  <c:v>1289.0</c:v>
                </c:pt>
                <c:pt idx="4381">
                  <c:v>1289.0</c:v>
                </c:pt>
                <c:pt idx="4382">
                  <c:v>1289.0</c:v>
                </c:pt>
                <c:pt idx="4383">
                  <c:v>1289.0</c:v>
                </c:pt>
                <c:pt idx="4384">
                  <c:v>1290.0</c:v>
                </c:pt>
                <c:pt idx="4385">
                  <c:v>1291.0</c:v>
                </c:pt>
                <c:pt idx="4386">
                  <c:v>1291.0</c:v>
                </c:pt>
                <c:pt idx="4387">
                  <c:v>1291.0</c:v>
                </c:pt>
                <c:pt idx="4388">
                  <c:v>1291.0</c:v>
                </c:pt>
                <c:pt idx="4389">
                  <c:v>1292.0</c:v>
                </c:pt>
                <c:pt idx="4390">
                  <c:v>1292.0</c:v>
                </c:pt>
                <c:pt idx="4391">
                  <c:v>1292.0</c:v>
                </c:pt>
                <c:pt idx="4392">
                  <c:v>1293.0</c:v>
                </c:pt>
                <c:pt idx="4393">
                  <c:v>1294.0</c:v>
                </c:pt>
                <c:pt idx="4394">
                  <c:v>1294.0</c:v>
                </c:pt>
                <c:pt idx="4395">
                  <c:v>1294.0</c:v>
                </c:pt>
                <c:pt idx="4396">
                  <c:v>1294.0</c:v>
                </c:pt>
                <c:pt idx="4397">
                  <c:v>1294.0</c:v>
                </c:pt>
                <c:pt idx="4398">
                  <c:v>1294.0</c:v>
                </c:pt>
                <c:pt idx="4399">
                  <c:v>1294.0</c:v>
                </c:pt>
                <c:pt idx="4400">
                  <c:v>1294.0</c:v>
                </c:pt>
                <c:pt idx="4401">
                  <c:v>1294.0</c:v>
                </c:pt>
                <c:pt idx="4402">
                  <c:v>1294.0</c:v>
                </c:pt>
                <c:pt idx="4403">
                  <c:v>1294.0</c:v>
                </c:pt>
                <c:pt idx="4404">
                  <c:v>1294.0</c:v>
                </c:pt>
                <c:pt idx="4405">
                  <c:v>1294.0</c:v>
                </c:pt>
                <c:pt idx="4406">
                  <c:v>1294.0</c:v>
                </c:pt>
                <c:pt idx="4407">
                  <c:v>1294.0</c:v>
                </c:pt>
                <c:pt idx="4408">
                  <c:v>1294.0</c:v>
                </c:pt>
                <c:pt idx="4409">
                  <c:v>1294.0</c:v>
                </c:pt>
                <c:pt idx="4410">
                  <c:v>1294.0</c:v>
                </c:pt>
                <c:pt idx="4411">
                  <c:v>1294.0</c:v>
                </c:pt>
                <c:pt idx="4412">
                  <c:v>1294.0</c:v>
                </c:pt>
                <c:pt idx="4413">
                  <c:v>1294.0</c:v>
                </c:pt>
                <c:pt idx="4414">
                  <c:v>1294.0</c:v>
                </c:pt>
                <c:pt idx="4415">
                  <c:v>1294.0</c:v>
                </c:pt>
                <c:pt idx="4416">
                  <c:v>1294.0</c:v>
                </c:pt>
                <c:pt idx="4417">
                  <c:v>1294.0</c:v>
                </c:pt>
                <c:pt idx="4418">
                  <c:v>1294.0</c:v>
                </c:pt>
                <c:pt idx="4419">
                  <c:v>1294.0</c:v>
                </c:pt>
                <c:pt idx="4420">
                  <c:v>1294.0</c:v>
                </c:pt>
                <c:pt idx="4421">
                  <c:v>1294.0</c:v>
                </c:pt>
                <c:pt idx="4422">
                  <c:v>1294.0</c:v>
                </c:pt>
                <c:pt idx="4423">
                  <c:v>1294.0</c:v>
                </c:pt>
                <c:pt idx="4424">
                  <c:v>1294.0</c:v>
                </c:pt>
                <c:pt idx="4425">
                  <c:v>1295.0</c:v>
                </c:pt>
                <c:pt idx="4426">
                  <c:v>1295.0</c:v>
                </c:pt>
                <c:pt idx="4427">
                  <c:v>1295.0</c:v>
                </c:pt>
                <c:pt idx="4428">
                  <c:v>1295.0</c:v>
                </c:pt>
                <c:pt idx="4429">
                  <c:v>1295.0</c:v>
                </c:pt>
                <c:pt idx="4430">
                  <c:v>1295.0</c:v>
                </c:pt>
                <c:pt idx="4431">
                  <c:v>1295.0</c:v>
                </c:pt>
                <c:pt idx="4432">
                  <c:v>1295.0</c:v>
                </c:pt>
                <c:pt idx="4433">
                  <c:v>1295.0</c:v>
                </c:pt>
                <c:pt idx="4434">
                  <c:v>1295.0</c:v>
                </c:pt>
                <c:pt idx="4435">
                  <c:v>1295.0</c:v>
                </c:pt>
                <c:pt idx="4436">
                  <c:v>1295.0</c:v>
                </c:pt>
                <c:pt idx="4437">
                  <c:v>1295.0</c:v>
                </c:pt>
                <c:pt idx="4438">
                  <c:v>1295.0</c:v>
                </c:pt>
                <c:pt idx="4439">
                  <c:v>1295.0</c:v>
                </c:pt>
                <c:pt idx="4440">
                  <c:v>1296.0</c:v>
                </c:pt>
                <c:pt idx="4441">
                  <c:v>1297.0</c:v>
                </c:pt>
                <c:pt idx="4442">
                  <c:v>1297.0</c:v>
                </c:pt>
                <c:pt idx="4443">
                  <c:v>1297.0</c:v>
                </c:pt>
                <c:pt idx="4444">
                  <c:v>1297.0</c:v>
                </c:pt>
                <c:pt idx="4445">
                  <c:v>1297.0</c:v>
                </c:pt>
                <c:pt idx="4446">
                  <c:v>1297.0</c:v>
                </c:pt>
                <c:pt idx="4447">
                  <c:v>1297.0</c:v>
                </c:pt>
                <c:pt idx="4448">
                  <c:v>1297.0</c:v>
                </c:pt>
                <c:pt idx="4449">
                  <c:v>1297.0</c:v>
                </c:pt>
                <c:pt idx="4450">
                  <c:v>1297.0</c:v>
                </c:pt>
                <c:pt idx="4451">
                  <c:v>1298.0</c:v>
                </c:pt>
                <c:pt idx="4452">
                  <c:v>1298.0</c:v>
                </c:pt>
                <c:pt idx="4453">
                  <c:v>1298.0</c:v>
                </c:pt>
                <c:pt idx="4454">
                  <c:v>1298.0</c:v>
                </c:pt>
                <c:pt idx="4455">
                  <c:v>1298.0</c:v>
                </c:pt>
                <c:pt idx="4456">
                  <c:v>1299.0</c:v>
                </c:pt>
                <c:pt idx="4457">
                  <c:v>1299.0</c:v>
                </c:pt>
                <c:pt idx="4458">
                  <c:v>1299.0</c:v>
                </c:pt>
                <c:pt idx="4459">
                  <c:v>1299.0</c:v>
                </c:pt>
                <c:pt idx="4460">
                  <c:v>1299.0</c:v>
                </c:pt>
                <c:pt idx="4461">
                  <c:v>1299.0</c:v>
                </c:pt>
                <c:pt idx="4462">
                  <c:v>1299.0</c:v>
                </c:pt>
                <c:pt idx="4463">
                  <c:v>1299.0</c:v>
                </c:pt>
                <c:pt idx="4464">
                  <c:v>1299.0</c:v>
                </c:pt>
                <c:pt idx="4465">
                  <c:v>1299.0</c:v>
                </c:pt>
                <c:pt idx="4466">
                  <c:v>1299.0</c:v>
                </c:pt>
                <c:pt idx="4467">
                  <c:v>1300.0</c:v>
                </c:pt>
                <c:pt idx="4468">
                  <c:v>1301.0</c:v>
                </c:pt>
                <c:pt idx="4469">
                  <c:v>1301.0</c:v>
                </c:pt>
                <c:pt idx="4470">
                  <c:v>1301.0</c:v>
                </c:pt>
                <c:pt idx="4471">
                  <c:v>1301.0</c:v>
                </c:pt>
                <c:pt idx="4472">
                  <c:v>1301.0</c:v>
                </c:pt>
                <c:pt idx="4473">
                  <c:v>1302.0</c:v>
                </c:pt>
                <c:pt idx="4474">
                  <c:v>1303.0</c:v>
                </c:pt>
                <c:pt idx="4475">
                  <c:v>1303.0</c:v>
                </c:pt>
                <c:pt idx="4476">
                  <c:v>1303.0</c:v>
                </c:pt>
                <c:pt idx="4477">
                  <c:v>1303.0</c:v>
                </c:pt>
                <c:pt idx="4478">
                  <c:v>1303.0</c:v>
                </c:pt>
                <c:pt idx="4479">
                  <c:v>1303.0</c:v>
                </c:pt>
                <c:pt idx="4480">
                  <c:v>1303.0</c:v>
                </c:pt>
                <c:pt idx="4481">
                  <c:v>1303.0</c:v>
                </c:pt>
                <c:pt idx="4482">
                  <c:v>1303.0</c:v>
                </c:pt>
                <c:pt idx="4483">
                  <c:v>1303.0</c:v>
                </c:pt>
                <c:pt idx="4484">
                  <c:v>1303.0</c:v>
                </c:pt>
                <c:pt idx="4485">
                  <c:v>1303.0</c:v>
                </c:pt>
                <c:pt idx="4486">
                  <c:v>1303.0</c:v>
                </c:pt>
                <c:pt idx="4487">
                  <c:v>1303.0</c:v>
                </c:pt>
                <c:pt idx="4488">
                  <c:v>1303.0</c:v>
                </c:pt>
                <c:pt idx="4489">
                  <c:v>1303.0</c:v>
                </c:pt>
                <c:pt idx="4490">
                  <c:v>1304.0</c:v>
                </c:pt>
                <c:pt idx="4491">
                  <c:v>1305.0</c:v>
                </c:pt>
                <c:pt idx="4492">
                  <c:v>1305.0</c:v>
                </c:pt>
                <c:pt idx="4493">
                  <c:v>1305.0</c:v>
                </c:pt>
                <c:pt idx="4494">
                  <c:v>1306.0</c:v>
                </c:pt>
                <c:pt idx="4495">
                  <c:v>1306.0</c:v>
                </c:pt>
                <c:pt idx="4496">
                  <c:v>1306.0</c:v>
                </c:pt>
                <c:pt idx="4497">
                  <c:v>1306.0</c:v>
                </c:pt>
                <c:pt idx="4498">
                  <c:v>1306.0</c:v>
                </c:pt>
                <c:pt idx="4499">
                  <c:v>1306.0</c:v>
                </c:pt>
                <c:pt idx="4500">
                  <c:v>1306.0</c:v>
                </c:pt>
                <c:pt idx="4501">
                  <c:v>1307.0</c:v>
                </c:pt>
                <c:pt idx="4502">
                  <c:v>1308.0</c:v>
                </c:pt>
                <c:pt idx="4503">
                  <c:v>1308.0</c:v>
                </c:pt>
                <c:pt idx="4504">
                  <c:v>1308.0</c:v>
                </c:pt>
                <c:pt idx="4505">
                  <c:v>1308.0</c:v>
                </c:pt>
                <c:pt idx="4506">
                  <c:v>1308.0</c:v>
                </c:pt>
                <c:pt idx="4507">
                  <c:v>1308.0</c:v>
                </c:pt>
                <c:pt idx="4508">
                  <c:v>1308.0</c:v>
                </c:pt>
                <c:pt idx="4509">
                  <c:v>1308.0</c:v>
                </c:pt>
                <c:pt idx="4510">
                  <c:v>1308.0</c:v>
                </c:pt>
                <c:pt idx="4511">
                  <c:v>1308.0</c:v>
                </c:pt>
                <c:pt idx="4512">
                  <c:v>1308.0</c:v>
                </c:pt>
                <c:pt idx="4513">
                  <c:v>1308.0</c:v>
                </c:pt>
                <c:pt idx="4514">
                  <c:v>1308.0</c:v>
                </c:pt>
                <c:pt idx="4515">
                  <c:v>1308.0</c:v>
                </c:pt>
                <c:pt idx="4516">
                  <c:v>1308.0</c:v>
                </c:pt>
                <c:pt idx="4517">
                  <c:v>1308.0</c:v>
                </c:pt>
                <c:pt idx="4518">
                  <c:v>1308.0</c:v>
                </c:pt>
                <c:pt idx="4519">
                  <c:v>1308.0</c:v>
                </c:pt>
                <c:pt idx="4520">
                  <c:v>1308.0</c:v>
                </c:pt>
                <c:pt idx="4521">
                  <c:v>1308.0</c:v>
                </c:pt>
                <c:pt idx="4522">
                  <c:v>1309.0</c:v>
                </c:pt>
                <c:pt idx="4523">
                  <c:v>1310.0</c:v>
                </c:pt>
                <c:pt idx="4524">
                  <c:v>1311.0</c:v>
                </c:pt>
                <c:pt idx="4525">
                  <c:v>1311.0</c:v>
                </c:pt>
                <c:pt idx="4526">
                  <c:v>1311.0</c:v>
                </c:pt>
                <c:pt idx="4527">
                  <c:v>1311.0</c:v>
                </c:pt>
                <c:pt idx="4528">
                  <c:v>1311.0</c:v>
                </c:pt>
                <c:pt idx="4529">
                  <c:v>1311.0</c:v>
                </c:pt>
                <c:pt idx="4530">
                  <c:v>1311.0</c:v>
                </c:pt>
                <c:pt idx="4531">
                  <c:v>1311.0</c:v>
                </c:pt>
                <c:pt idx="4532">
                  <c:v>1311.0</c:v>
                </c:pt>
                <c:pt idx="4533">
                  <c:v>1312.0</c:v>
                </c:pt>
                <c:pt idx="4534">
                  <c:v>1312.0</c:v>
                </c:pt>
                <c:pt idx="4535">
                  <c:v>1312.0</c:v>
                </c:pt>
                <c:pt idx="4536">
                  <c:v>1312.0</c:v>
                </c:pt>
                <c:pt idx="4537">
                  <c:v>1312.0</c:v>
                </c:pt>
                <c:pt idx="4538">
                  <c:v>1312.0</c:v>
                </c:pt>
                <c:pt idx="4539">
                  <c:v>1312.0</c:v>
                </c:pt>
                <c:pt idx="4540">
                  <c:v>1312.0</c:v>
                </c:pt>
                <c:pt idx="4541">
                  <c:v>1312.0</c:v>
                </c:pt>
                <c:pt idx="4542">
                  <c:v>1312.0</c:v>
                </c:pt>
                <c:pt idx="4543">
                  <c:v>1312.0</c:v>
                </c:pt>
                <c:pt idx="4544">
                  <c:v>1312.0</c:v>
                </c:pt>
                <c:pt idx="4545">
                  <c:v>1312.0</c:v>
                </c:pt>
                <c:pt idx="4546">
                  <c:v>1312.0</c:v>
                </c:pt>
                <c:pt idx="4547">
                  <c:v>1312.0</c:v>
                </c:pt>
                <c:pt idx="4548">
                  <c:v>1312.0</c:v>
                </c:pt>
                <c:pt idx="4549">
                  <c:v>1312.0</c:v>
                </c:pt>
                <c:pt idx="4550">
                  <c:v>1312.0</c:v>
                </c:pt>
                <c:pt idx="4551">
                  <c:v>1312.0</c:v>
                </c:pt>
                <c:pt idx="4552">
                  <c:v>1312.0</c:v>
                </c:pt>
                <c:pt idx="4553">
                  <c:v>1312.0</c:v>
                </c:pt>
                <c:pt idx="4554">
                  <c:v>1312.0</c:v>
                </c:pt>
                <c:pt idx="4555">
                  <c:v>1312.0</c:v>
                </c:pt>
                <c:pt idx="4556">
                  <c:v>1312.0</c:v>
                </c:pt>
                <c:pt idx="4557">
                  <c:v>1312.0</c:v>
                </c:pt>
                <c:pt idx="4558">
                  <c:v>1312.0</c:v>
                </c:pt>
                <c:pt idx="4559">
                  <c:v>1313.0</c:v>
                </c:pt>
                <c:pt idx="4560">
                  <c:v>1313.0</c:v>
                </c:pt>
                <c:pt idx="4561">
                  <c:v>1313.0</c:v>
                </c:pt>
                <c:pt idx="4562">
                  <c:v>1313.0</c:v>
                </c:pt>
                <c:pt idx="4563">
                  <c:v>1314.0</c:v>
                </c:pt>
                <c:pt idx="4564">
                  <c:v>1314.0</c:v>
                </c:pt>
                <c:pt idx="4565">
                  <c:v>1314.0</c:v>
                </c:pt>
                <c:pt idx="4566">
                  <c:v>1314.0</c:v>
                </c:pt>
                <c:pt idx="4567">
                  <c:v>1315.0</c:v>
                </c:pt>
                <c:pt idx="4568">
                  <c:v>1315.0</c:v>
                </c:pt>
                <c:pt idx="4569">
                  <c:v>1315.0</c:v>
                </c:pt>
                <c:pt idx="4570">
                  <c:v>1316.0</c:v>
                </c:pt>
                <c:pt idx="4571">
                  <c:v>1317.0</c:v>
                </c:pt>
                <c:pt idx="4572">
                  <c:v>1318.0</c:v>
                </c:pt>
                <c:pt idx="4573">
                  <c:v>1319.0</c:v>
                </c:pt>
                <c:pt idx="4574">
                  <c:v>1320.0</c:v>
                </c:pt>
                <c:pt idx="4575">
                  <c:v>1320.0</c:v>
                </c:pt>
                <c:pt idx="4576">
                  <c:v>1320.0</c:v>
                </c:pt>
                <c:pt idx="4577">
                  <c:v>1320.0</c:v>
                </c:pt>
                <c:pt idx="4578">
                  <c:v>1320.0</c:v>
                </c:pt>
                <c:pt idx="4579">
                  <c:v>1321.0</c:v>
                </c:pt>
                <c:pt idx="4580">
                  <c:v>1322.0</c:v>
                </c:pt>
                <c:pt idx="4581">
                  <c:v>1323.0</c:v>
                </c:pt>
                <c:pt idx="4582">
                  <c:v>1324.0</c:v>
                </c:pt>
                <c:pt idx="4583">
                  <c:v>1325.0</c:v>
                </c:pt>
                <c:pt idx="4584">
                  <c:v>1325.0</c:v>
                </c:pt>
                <c:pt idx="4585">
                  <c:v>1325.0</c:v>
                </c:pt>
                <c:pt idx="4586">
                  <c:v>1325.0</c:v>
                </c:pt>
                <c:pt idx="4587">
                  <c:v>1326.0</c:v>
                </c:pt>
                <c:pt idx="4588">
                  <c:v>1327.0</c:v>
                </c:pt>
                <c:pt idx="4589">
                  <c:v>1327.0</c:v>
                </c:pt>
                <c:pt idx="4590">
                  <c:v>1328.0</c:v>
                </c:pt>
                <c:pt idx="4591">
                  <c:v>1328.0</c:v>
                </c:pt>
                <c:pt idx="4592">
                  <c:v>1328.0</c:v>
                </c:pt>
                <c:pt idx="4593">
                  <c:v>1328.0</c:v>
                </c:pt>
                <c:pt idx="4594">
                  <c:v>1328.0</c:v>
                </c:pt>
                <c:pt idx="4595">
                  <c:v>1328.0</c:v>
                </c:pt>
                <c:pt idx="4596">
                  <c:v>1328.0</c:v>
                </c:pt>
                <c:pt idx="4597">
                  <c:v>1328.0</c:v>
                </c:pt>
                <c:pt idx="4598">
                  <c:v>1328.0</c:v>
                </c:pt>
                <c:pt idx="4599">
                  <c:v>1328.0</c:v>
                </c:pt>
                <c:pt idx="4600">
                  <c:v>1328.0</c:v>
                </c:pt>
                <c:pt idx="4601">
                  <c:v>1328.0</c:v>
                </c:pt>
                <c:pt idx="4602">
                  <c:v>1328.0</c:v>
                </c:pt>
                <c:pt idx="4603">
                  <c:v>1328.0</c:v>
                </c:pt>
                <c:pt idx="4604">
                  <c:v>1328.0</c:v>
                </c:pt>
                <c:pt idx="4605">
                  <c:v>1328.0</c:v>
                </c:pt>
                <c:pt idx="4606">
                  <c:v>1328.0</c:v>
                </c:pt>
                <c:pt idx="4607">
                  <c:v>1328.0</c:v>
                </c:pt>
                <c:pt idx="4608">
                  <c:v>1328.0</c:v>
                </c:pt>
                <c:pt idx="4609">
                  <c:v>1328.0</c:v>
                </c:pt>
                <c:pt idx="4610">
                  <c:v>1328.0</c:v>
                </c:pt>
                <c:pt idx="4611">
                  <c:v>1328.0</c:v>
                </c:pt>
                <c:pt idx="4612">
                  <c:v>1329.0</c:v>
                </c:pt>
                <c:pt idx="4613">
                  <c:v>1329.0</c:v>
                </c:pt>
                <c:pt idx="4614">
                  <c:v>1329.0</c:v>
                </c:pt>
                <c:pt idx="4615">
                  <c:v>1329.0</c:v>
                </c:pt>
                <c:pt idx="4616">
                  <c:v>1329.0</c:v>
                </c:pt>
                <c:pt idx="4617">
                  <c:v>1330.0</c:v>
                </c:pt>
                <c:pt idx="4618">
                  <c:v>1330.0</c:v>
                </c:pt>
                <c:pt idx="4619">
                  <c:v>1330.0</c:v>
                </c:pt>
                <c:pt idx="4620">
                  <c:v>1330.0</c:v>
                </c:pt>
                <c:pt idx="4621">
                  <c:v>1330.0</c:v>
                </c:pt>
                <c:pt idx="4622">
                  <c:v>1330.0</c:v>
                </c:pt>
                <c:pt idx="4623">
                  <c:v>1330.0</c:v>
                </c:pt>
                <c:pt idx="4624">
                  <c:v>1330.0</c:v>
                </c:pt>
                <c:pt idx="4625">
                  <c:v>1330.0</c:v>
                </c:pt>
                <c:pt idx="4626">
                  <c:v>1331.0</c:v>
                </c:pt>
                <c:pt idx="4627">
                  <c:v>1331.0</c:v>
                </c:pt>
                <c:pt idx="4628">
                  <c:v>1331.0</c:v>
                </c:pt>
                <c:pt idx="4629">
                  <c:v>1331.0</c:v>
                </c:pt>
                <c:pt idx="4630">
                  <c:v>1331.0</c:v>
                </c:pt>
                <c:pt idx="4631">
                  <c:v>1331.0</c:v>
                </c:pt>
                <c:pt idx="4632">
                  <c:v>1331.0</c:v>
                </c:pt>
                <c:pt idx="4633">
                  <c:v>1331.0</c:v>
                </c:pt>
                <c:pt idx="4634">
                  <c:v>1332.0</c:v>
                </c:pt>
                <c:pt idx="4635">
                  <c:v>1333.0</c:v>
                </c:pt>
                <c:pt idx="4636">
                  <c:v>1333.0</c:v>
                </c:pt>
                <c:pt idx="4637">
                  <c:v>1334.0</c:v>
                </c:pt>
                <c:pt idx="4638">
                  <c:v>1334.0</c:v>
                </c:pt>
                <c:pt idx="4639">
                  <c:v>1334.0</c:v>
                </c:pt>
                <c:pt idx="4640">
                  <c:v>1334.0</c:v>
                </c:pt>
                <c:pt idx="4641">
                  <c:v>1334.0</c:v>
                </c:pt>
                <c:pt idx="4642">
                  <c:v>1334.0</c:v>
                </c:pt>
                <c:pt idx="4643">
                  <c:v>1334.0</c:v>
                </c:pt>
                <c:pt idx="4644">
                  <c:v>1335.0</c:v>
                </c:pt>
                <c:pt idx="4645">
                  <c:v>1335.0</c:v>
                </c:pt>
                <c:pt idx="4646">
                  <c:v>1335.0</c:v>
                </c:pt>
                <c:pt idx="4647">
                  <c:v>1335.0</c:v>
                </c:pt>
                <c:pt idx="4648">
                  <c:v>1335.0</c:v>
                </c:pt>
                <c:pt idx="4649">
                  <c:v>1335.0</c:v>
                </c:pt>
                <c:pt idx="4650">
                  <c:v>1335.0</c:v>
                </c:pt>
                <c:pt idx="4651">
                  <c:v>1335.0</c:v>
                </c:pt>
                <c:pt idx="4652">
                  <c:v>1335.0</c:v>
                </c:pt>
                <c:pt idx="4653">
                  <c:v>1335.0</c:v>
                </c:pt>
                <c:pt idx="4654">
                  <c:v>1335.0</c:v>
                </c:pt>
                <c:pt idx="4655">
                  <c:v>1335.0</c:v>
                </c:pt>
                <c:pt idx="4656">
                  <c:v>1335.0</c:v>
                </c:pt>
                <c:pt idx="4657">
                  <c:v>1335.0</c:v>
                </c:pt>
                <c:pt idx="4658">
                  <c:v>1335.0</c:v>
                </c:pt>
                <c:pt idx="4659">
                  <c:v>1335.0</c:v>
                </c:pt>
                <c:pt idx="4660">
                  <c:v>1335.0</c:v>
                </c:pt>
                <c:pt idx="4661">
                  <c:v>1335.0</c:v>
                </c:pt>
                <c:pt idx="4662">
                  <c:v>1335.0</c:v>
                </c:pt>
                <c:pt idx="4663">
                  <c:v>1336.0</c:v>
                </c:pt>
                <c:pt idx="4664">
                  <c:v>1336.0</c:v>
                </c:pt>
                <c:pt idx="4665">
                  <c:v>1336.0</c:v>
                </c:pt>
                <c:pt idx="4666">
                  <c:v>1336.0</c:v>
                </c:pt>
                <c:pt idx="4667">
                  <c:v>1336.0</c:v>
                </c:pt>
                <c:pt idx="4668">
                  <c:v>1336.0</c:v>
                </c:pt>
                <c:pt idx="4669">
                  <c:v>1336.0</c:v>
                </c:pt>
                <c:pt idx="4670">
                  <c:v>1336.0</c:v>
                </c:pt>
                <c:pt idx="4671">
                  <c:v>1336.0</c:v>
                </c:pt>
                <c:pt idx="4672">
                  <c:v>1336.0</c:v>
                </c:pt>
                <c:pt idx="4673">
                  <c:v>1336.0</c:v>
                </c:pt>
                <c:pt idx="4674">
                  <c:v>1336.0</c:v>
                </c:pt>
                <c:pt idx="4675">
                  <c:v>1337.0</c:v>
                </c:pt>
                <c:pt idx="4676">
                  <c:v>1338.0</c:v>
                </c:pt>
                <c:pt idx="4677">
                  <c:v>1338.0</c:v>
                </c:pt>
                <c:pt idx="4678">
                  <c:v>1339.0</c:v>
                </c:pt>
                <c:pt idx="4679">
                  <c:v>1339.0</c:v>
                </c:pt>
                <c:pt idx="4680">
                  <c:v>1340.0</c:v>
                </c:pt>
                <c:pt idx="4681">
                  <c:v>1341.0</c:v>
                </c:pt>
                <c:pt idx="4682">
                  <c:v>1342.0</c:v>
                </c:pt>
                <c:pt idx="4683">
                  <c:v>1343.0</c:v>
                </c:pt>
                <c:pt idx="4684">
                  <c:v>1344.0</c:v>
                </c:pt>
                <c:pt idx="4685">
                  <c:v>1345.0</c:v>
                </c:pt>
                <c:pt idx="4686">
                  <c:v>1346.0</c:v>
                </c:pt>
                <c:pt idx="4687">
                  <c:v>1347.0</c:v>
                </c:pt>
                <c:pt idx="4688">
                  <c:v>1348.0</c:v>
                </c:pt>
                <c:pt idx="4689">
                  <c:v>1349.0</c:v>
                </c:pt>
                <c:pt idx="4690">
                  <c:v>1350.0</c:v>
                </c:pt>
                <c:pt idx="4691">
                  <c:v>1350.0</c:v>
                </c:pt>
                <c:pt idx="4692">
                  <c:v>1351.0</c:v>
                </c:pt>
                <c:pt idx="4693">
                  <c:v>1351.0</c:v>
                </c:pt>
                <c:pt idx="4694">
                  <c:v>1351.0</c:v>
                </c:pt>
                <c:pt idx="4695">
                  <c:v>1351.0</c:v>
                </c:pt>
                <c:pt idx="4696">
                  <c:v>1351.0</c:v>
                </c:pt>
                <c:pt idx="4697">
                  <c:v>1351.0</c:v>
                </c:pt>
                <c:pt idx="4698">
                  <c:v>1351.0</c:v>
                </c:pt>
                <c:pt idx="4699">
                  <c:v>1351.0</c:v>
                </c:pt>
                <c:pt idx="4700">
                  <c:v>1352.0</c:v>
                </c:pt>
                <c:pt idx="4701">
                  <c:v>1352.0</c:v>
                </c:pt>
                <c:pt idx="4702">
                  <c:v>1352.0</c:v>
                </c:pt>
                <c:pt idx="4703">
                  <c:v>1353.0</c:v>
                </c:pt>
                <c:pt idx="4704">
                  <c:v>1353.0</c:v>
                </c:pt>
                <c:pt idx="4705">
                  <c:v>1353.0</c:v>
                </c:pt>
                <c:pt idx="4706">
                  <c:v>1353.0</c:v>
                </c:pt>
                <c:pt idx="4707">
                  <c:v>1353.0</c:v>
                </c:pt>
                <c:pt idx="4708">
                  <c:v>1353.0</c:v>
                </c:pt>
                <c:pt idx="4709">
                  <c:v>1353.0</c:v>
                </c:pt>
                <c:pt idx="4710">
                  <c:v>1353.0</c:v>
                </c:pt>
                <c:pt idx="4711">
                  <c:v>1353.0</c:v>
                </c:pt>
                <c:pt idx="4712">
                  <c:v>1353.0</c:v>
                </c:pt>
                <c:pt idx="4713">
                  <c:v>1353.0</c:v>
                </c:pt>
                <c:pt idx="4714">
                  <c:v>1353.0</c:v>
                </c:pt>
                <c:pt idx="4715">
                  <c:v>1353.0</c:v>
                </c:pt>
                <c:pt idx="4716">
                  <c:v>1353.0</c:v>
                </c:pt>
                <c:pt idx="4717">
                  <c:v>1353.0</c:v>
                </c:pt>
                <c:pt idx="4718">
                  <c:v>1353.0</c:v>
                </c:pt>
                <c:pt idx="4719">
                  <c:v>1353.0</c:v>
                </c:pt>
                <c:pt idx="4720">
                  <c:v>1353.0</c:v>
                </c:pt>
                <c:pt idx="4721">
                  <c:v>1353.0</c:v>
                </c:pt>
                <c:pt idx="4722">
                  <c:v>1353.0</c:v>
                </c:pt>
                <c:pt idx="4723">
                  <c:v>1353.0</c:v>
                </c:pt>
                <c:pt idx="4724">
                  <c:v>1353.0</c:v>
                </c:pt>
                <c:pt idx="4725">
                  <c:v>1353.0</c:v>
                </c:pt>
                <c:pt idx="4726">
                  <c:v>1353.0</c:v>
                </c:pt>
                <c:pt idx="4727">
                  <c:v>1353.0</c:v>
                </c:pt>
                <c:pt idx="4728">
                  <c:v>1353.0</c:v>
                </c:pt>
                <c:pt idx="4729">
                  <c:v>1353.0</c:v>
                </c:pt>
                <c:pt idx="4730">
                  <c:v>1354.0</c:v>
                </c:pt>
                <c:pt idx="4731">
                  <c:v>1354.0</c:v>
                </c:pt>
                <c:pt idx="4732">
                  <c:v>1354.0</c:v>
                </c:pt>
                <c:pt idx="4733">
                  <c:v>1355.0</c:v>
                </c:pt>
                <c:pt idx="4734">
                  <c:v>1356.0</c:v>
                </c:pt>
                <c:pt idx="4735">
                  <c:v>1356.0</c:v>
                </c:pt>
                <c:pt idx="4736">
                  <c:v>1356.0</c:v>
                </c:pt>
                <c:pt idx="4737">
                  <c:v>1356.0</c:v>
                </c:pt>
                <c:pt idx="4738">
                  <c:v>1357.0</c:v>
                </c:pt>
                <c:pt idx="4739">
                  <c:v>1357.0</c:v>
                </c:pt>
                <c:pt idx="4740">
                  <c:v>1358.0</c:v>
                </c:pt>
                <c:pt idx="4741">
                  <c:v>1359.0</c:v>
                </c:pt>
                <c:pt idx="4742">
                  <c:v>1359.0</c:v>
                </c:pt>
                <c:pt idx="4743">
                  <c:v>1359.0</c:v>
                </c:pt>
                <c:pt idx="4744">
                  <c:v>1359.0</c:v>
                </c:pt>
                <c:pt idx="4745">
                  <c:v>1359.0</c:v>
                </c:pt>
                <c:pt idx="4746">
                  <c:v>1359.0</c:v>
                </c:pt>
                <c:pt idx="4747">
                  <c:v>1359.0</c:v>
                </c:pt>
                <c:pt idx="4748">
                  <c:v>1359.0</c:v>
                </c:pt>
                <c:pt idx="4749">
                  <c:v>1359.0</c:v>
                </c:pt>
                <c:pt idx="4750">
                  <c:v>1359.0</c:v>
                </c:pt>
                <c:pt idx="4751">
                  <c:v>1359.0</c:v>
                </c:pt>
                <c:pt idx="4752">
                  <c:v>1359.0</c:v>
                </c:pt>
                <c:pt idx="4753">
                  <c:v>1359.0</c:v>
                </c:pt>
                <c:pt idx="4754">
                  <c:v>1359.0</c:v>
                </c:pt>
                <c:pt idx="4755">
                  <c:v>1359.0</c:v>
                </c:pt>
                <c:pt idx="4756">
                  <c:v>1359.0</c:v>
                </c:pt>
                <c:pt idx="4757">
                  <c:v>1359.0</c:v>
                </c:pt>
                <c:pt idx="4758">
                  <c:v>1359.0</c:v>
                </c:pt>
                <c:pt idx="4759">
                  <c:v>1359.0</c:v>
                </c:pt>
                <c:pt idx="4760">
                  <c:v>1359.0</c:v>
                </c:pt>
                <c:pt idx="4761">
                  <c:v>1359.0</c:v>
                </c:pt>
                <c:pt idx="4762">
                  <c:v>1359.0</c:v>
                </c:pt>
                <c:pt idx="4763">
                  <c:v>1359.0</c:v>
                </c:pt>
                <c:pt idx="4764">
                  <c:v>1359.0</c:v>
                </c:pt>
                <c:pt idx="4765">
                  <c:v>1359.0</c:v>
                </c:pt>
                <c:pt idx="4766">
                  <c:v>1359.0</c:v>
                </c:pt>
                <c:pt idx="4767">
                  <c:v>1359.0</c:v>
                </c:pt>
                <c:pt idx="4768">
                  <c:v>1359.0</c:v>
                </c:pt>
                <c:pt idx="4769">
                  <c:v>1359.0</c:v>
                </c:pt>
                <c:pt idx="4770">
                  <c:v>1359.0</c:v>
                </c:pt>
                <c:pt idx="4771">
                  <c:v>1359.0</c:v>
                </c:pt>
                <c:pt idx="4772">
                  <c:v>1359.0</c:v>
                </c:pt>
                <c:pt idx="4773">
                  <c:v>1360.0</c:v>
                </c:pt>
                <c:pt idx="4774">
                  <c:v>1361.0</c:v>
                </c:pt>
                <c:pt idx="4775">
                  <c:v>1361.0</c:v>
                </c:pt>
                <c:pt idx="4776">
                  <c:v>1362.0</c:v>
                </c:pt>
                <c:pt idx="4777">
                  <c:v>1362.0</c:v>
                </c:pt>
                <c:pt idx="4778">
                  <c:v>1363.0</c:v>
                </c:pt>
                <c:pt idx="4779">
                  <c:v>1363.0</c:v>
                </c:pt>
                <c:pt idx="4780">
                  <c:v>1364.0</c:v>
                </c:pt>
                <c:pt idx="4781">
                  <c:v>1364.0</c:v>
                </c:pt>
                <c:pt idx="4782">
                  <c:v>1365.0</c:v>
                </c:pt>
                <c:pt idx="4783">
                  <c:v>1366.0</c:v>
                </c:pt>
                <c:pt idx="4784">
                  <c:v>1367.0</c:v>
                </c:pt>
                <c:pt idx="4785">
                  <c:v>1367.0</c:v>
                </c:pt>
                <c:pt idx="4786">
                  <c:v>1368.0</c:v>
                </c:pt>
                <c:pt idx="4787">
                  <c:v>1369.0</c:v>
                </c:pt>
                <c:pt idx="4788">
                  <c:v>1370.0</c:v>
                </c:pt>
                <c:pt idx="4789">
                  <c:v>1370.0</c:v>
                </c:pt>
                <c:pt idx="4790">
                  <c:v>1371.0</c:v>
                </c:pt>
                <c:pt idx="4791">
                  <c:v>1372.0</c:v>
                </c:pt>
                <c:pt idx="4792">
                  <c:v>1373.0</c:v>
                </c:pt>
                <c:pt idx="4793">
                  <c:v>1374.0</c:v>
                </c:pt>
                <c:pt idx="4794">
                  <c:v>1375.0</c:v>
                </c:pt>
                <c:pt idx="4795">
                  <c:v>1375.0</c:v>
                </c:pt>
                <c:pt idx="4796">
                  <c:v>1376.0</c:v>
                </c:pt>
                <c:pt idx="4797">
                  <c:v>1376.0</c:v>
                </c:pt>
                <c:pt idx="4798">
                  <c:v>1376.0</c:v>
                </c:pt>
                <c:pt idx="4799">
                  <c:v>1376.0</c:v>
                </c:pt>
                <c:pt idx="4800">
                  <c:v>1376.0</c:v>
                </c:pt>
                <c:pt idx="4801">
                  <c:v>1376.0</c:v>
                </c:pt>
                <c:pt idx="4802">
                  <c:v>1376.0</c:v>
                </c:pt>
                <c:pt idx="4803">
                  <c:v>1376.0</c:v>
                </c:pt>
                <c:pt idx="4804">
                  <c:v>1376.0</c:v>
                </c:pt>
                <c:pt idx="4805">
                  <c:v>1376.0</c:v>
                </c:pt>
                <c:pt idx="4806">
                  <c:v>1376.0</c:v>
                </c:pt>
                <c:pt idx="4807">
                  <c:v>1376.0</c:v>
                </c:pt>
                <c:pt idx="4808">
                  <c:v>1376.0</c:v>
                </c:pt>
                <c:pt idx="4809">
                  <c:v>1376.0</c:v>
                </c:pt>
                <c:pt idx="4810">
                  <c:v>1376.0</c:v>
                </c:pt>
                <c:pt idx="4811">
                  <c:v>1376.0</c:v>
                </c:pt>
                <c:pt idx="4812">
                  <c:v>1376.0</c:v>
                </c:pt>
                <c:pt idx="4813">
                  <c:v>1376.0</c:v>
                </c:pt>
                <c:pt idx="4814">
                  <c:v>1377.0</c:v>
                </c:pt>
                <c:pt idx="4815">
                  <c:v>1377.0</c:v>
                </c:pt>
                <c:pt idx="4816">
                  <c:v>1377.0</c:v>
                </c:pt>
                <c:pt idx="4817">
                  <c:v>1377.0</c:v>
                </c:pt>
                <c:pt idx="4818">
                  <c:v>1378.0</c:v>
                </c:pt>
                <c:pt idx="4819">
                  <c:v>1379.0</c:v>
                </c:pt>
                <c:pt idx="4820">
                  <c:v>1379.0</c:v>
                </c:pt>
                <c:pt idx="4821">
                  <c:v>1380.0</c:v>
                </c:pt>
                <c:pt idx="4822">
                  <c:v>1381.0</c:v>
                </c:pt>
                <c:pt idx="4823">
                  <c:v>1381.0</c:v>
                </c:pt>
                <c:pt idx="4824">
                  <c:v>1381.0</c:v>
                </c:pt>
                <c:pt idx="4825">
                  <c:v>1382.0</c:v>
                </c:pt>
                <c:pt idx="4826">
                  <c:v>1382.0</c:v>
                </c:pt>
                <c:pt idx="4827">
                  <c:v>1382.0</c:v>
                </c:pt>
                <c:pt idx="4828">
                  <c:v>1382.0</c:v>
                </c:pt>
                <c:pt idx="4829">
                  <c:v>1382.0</c:v>
                </c:pt>
                <c:pt idx="4830">
                  <c:v>1382.0</c:v>
                </c:pt>
                <c:pt idx="4831">
                  <c:v>1382.0</c:v>
                </c:pt>
                <c:pt idx="4832">
                  <c:v>1382.0</c:v>
                </c:pt>
                <c:pt idx="4833">
                  <c:v>1382.0</c:v>
                </c:pt>
                <c:pt idx="4834">
                  <c:v>1382.0</c:v>
                </c:pt>
                <c:pt idx="4835">
                  <c:v>1382.0</c:v>
                </c:pt>
                <c:pt idx="4836">
                  <c:v>1382.0</c:v>
                </c:pt>
                <c:pt idx="4837">
                  <c:v>1382.0</c:v>
                </c:pt>
                <c:pt idx="4838">
                  <c:v>1382.0</c:v>
                </c:pt>
                <c:pt idx="4839">
                  <c:v>1383.0</c:v>
                </c:pt>
                <c:pt idx="4840">
                  <c:v>1383.0</c:v>
                </c:pt>
                <c:pt idx="4841">
                  <c:v>1383.0</c:v>
                </c:pt>
                <c:pt idx="4842">
                  <c:v>1383.0</c:v>
                </c:pt>
                <c:pt idx="4843">
                  <c:v>1383.0</c:v>
                </c:pt>
                <c:pt idx="4844">
                  <c:v>1383.0</c:v>
                </c:pt>
                <c:pt idx="4845">
                  <c:v>1384.0</c:v>
                </c:pt>
                <c:pt idx="4846">
                  <c:v>1384.0</c:v>
                </c:pt>
                <c:pt idx="4847">
                  <c:v>1384.0</c:v>
                </c:pt>
                <c:pt idx="4848">
                  <c:v>1384.0</c:v>
                </c:pt>
                <c:pt idx="4849">
                  <c:v>1384.0</c:v>
                </c:pt>
                <c:pt idx="4850">
                  <c:v>1384.0</c:v>
                </c:pt>
                <c:pt idx="4851">
                  <c:v>1384.0</c:v>
                </c:pt>
                <c:pt idx="4852">
                  <c:v>1384.0</c:v>
                </c:pt>
                <c:pt idx="4853">
                  <c:v>1384.0</c:v>
                </c:pt>
                <c:pt idx="4854">
                  <c:v>1384.0</c:v>
                </c:pt>
                <c:pt idx="4855">
                  <c:v>1385.0</c:v>
                </c:pt>
                <c:pt idx="4856">
                  <c:v>1385.0</c:v>
                </c:pt>
                <c:pt idx="4857">
                  <c:v>1385.0</c:v>
                </c:pt>
                <c:pt idx="4858">
                  <c:v>1386.0</c:v>
                </c:pt>
                <c:pt idx="4859">
                  <c:v>1387.0</c:v>
                </c:pt>
                <c:pt idx="4860">
                  <c:v>1388.0</c:v>
                </c:pt>
                <c:pt idx="4861">
                  <c:v>1388.0</c:v>
                </c:pt>
                <c:pt idx="4862">
                  <c:v>1388.0</c:v>
                </c:pt>
                <c:pt idx="4863">
                  <c:v>1388.0</c:v>
                </c:pt>
                <c:pt idx="4864">
                  <c:v>1388.0</c:v>
                </c:pt>
                <c:pt idx="4865">
                  <c:v>1389.0</c:v>
                </c:pt>
                <c:pt idx="4866">
                  <c:v>1389.0</c:v>
                </c:pt>
                <c:pt idx="4867">
                  <c:v>1389.0</c:v>
                </c:pt>
                <c:pt idx="4868">
                  <c:v>1390.0</c:v>
                </c:pt>
                <c:pt idx="4869">
                  <c:v>1391.0</c:v>
                </c:pt>
                <c:pt idx="4870">
                  <c:v>1391.0</c:v>
                </c:pt>
                <c:pt idx="4871">
                  <c:v>1391.0</c:v>
                </c:pt>
                <c:pt idx="4872">
                  <c:v>1391.0</c:v>
                </c:pt>
                <c:pt idx="4873">
                  <c:v>1392.0</c:v>
                </c:pt>
                <c:pt idx="4874">
                  <c:v>1392.0</c:v>
                </c:pt>
                <c:pt idx="4875">
                  <c:v>1392.0</c:v>
                </c:pt>
                <c:pt idx="4876">
                  <c:v>1392.0</c:v>
                </c:pt>
                <c:pt idx="4877">
                  <c:v>1392.0</c:v>
                </c:pt>
                <c:pt idx="4878">
                  <c:v>1392.0</c:v>
                </c:pt>
                <c:pt idx="4879">
                  <c:v>1392.0</c:v>
                </c:pt>
                <c:pt idx="4880">
                  <c:v>1392.0</c:v>
                </c:pt>
                <c:pt idx="4881">
                  <c:v>1392.0</c:v>
                </c:pt>
                <c:pt idx="4882">
                  <c:v>1392.0</c:v>
                </c:pt>
                <c:pt idx="4883">
                  <c:v>1392.0</c:v>
                </c:pt>
                <c:pt idx="4884">
                  <c:v>1392.0</c:v>
                </c:pt>
                <c:pt idx="4885">
                  <c:v>1392.0</c:v>
                </c:pt>
                <c:pt idx="4886">
                  <c:v>1392.0</c:v>
                </c:pt>
                <c:pt idx="4887">
                  <c:v>1392.0</c:v>
                </c:pt>
                <c:pt idx="4888">
                  <c:v>1392.0</c:v>
                </c:pt>
                <c:pt idx="4889">
                  <c:v>1392.0</c:v>
                </c:pt>
                <c:pt idx="4890">
                  <c:v>1392.0</c:v>
                </c:pt>
                <c:pt idx="4891">
                  <c:v>1392.0</c:v>
                </c:pt>
                <c:pt idx="4892">
                  <c:v>1393.0</c:v>
                </c:pt>
                <c:pt idx="4893">
                  <c:v>1393.0</c:v>
                </c:pt>
                <c:pt idx="4894">
                  <c:v>1393.0</c:v>
                </c:pt>
                <c:pt idx="4895">
                  <c:v>1393.0</c:v>
                </c:pt>
                <c:pt idx="4896">
                  <c:v>1394.0</c:v>
                </c:pt>
                <c:pt idx="4897">
                  <c:v>1395.0</c:v>
                </c:pt>
                <c:pt idx="4898">
                  <c:v>1396.0</c:v>
                </c:pt>
                <c:pt idx="4899">
                  <c:v>1396.0</c:v>
                </c:pt>
                <c:pt idx="4900">
                  <c:v>1396.0</c:v>
                </c:pt>
                <c:pt idx="4901">
                  <c:v>1397.0</c:v>
                </c:pt>
                <c:pt idx="4902">
                  <c:v>1397.0</c:v>
                </c:pt>
                <c:pt idx="4903">
                  <c:v>1397.0</c:v>
                </c:pt>
                <c:pt idx="4904">
                  <c:v>1397.0</c:v>
                </c:pt>
                <c:pt idx="4905">
                  <c:v>1397.0</c:v>
                </c:pt>
                <c:pt idx="4906">
                  <c:v>1397.0</c:v>
                </c:pt>
                <c:pt idx="4907">
                  <c:v>1397.0</c:v>
                </c:pt>
                <c:pt idx="4908">
                  <c:v>1398.0</c:v>
                </c:pt>
                <c:pt idx="4909">
                  <c:v>1399.0</c:v>
                </c:pt>
                <c:pt idx="4910">
                  <c:v>1399.0</c:v>
                </c:pt>
                <c:pt idx="4911">
                  <c:v>1399.0</c:v>
                </c:pt>
                <c:pt idx="4912">
                  <c:v>1399.0</c:v>
                </c:pt>
                <c:pt idx="4913">
                  <c:v>1399.0</c:v>
                </c:pt>
                <c:pt idx="4914">
                  <c:v>1399.0</c:v>
                </c:pt>
                <c:pt idx="4915">
                  <c:v>1400.0</c:v>
                </c:pt>
                <c:pt idx="4916">
                  <c:v>1400.0</c:v>
                </c:pt>
                <c:pt idx="4917">
                  <c:v>1400.0</c:v>
                </c:pt>
                <c:pt idx="4918">
                  <c:v>1401.0</c:v>
                </c:pt>
                <c:pt idx="4919">
                  <c:v>1402.0</c:v>
                </c:pt>
                <c:pt idx="4920">
                  <c:v>1402.0</c:v>
                </c:pt>
                <c:pt idx="4921">
                  <c:v>1402.0</c:v>
                </c:pt>
                <c:pt idx="4922">
                  <c:v>1403.0</c:v>
                </c:pt>
                <c:pt idx="4923">
                  <c:v>1404.0</c:v>
                </c:pt>
                <c:pt idx="4924">
                  <c:v>1405.0</c:v>
                </c:pt>
                <c:pt idx="4925">
                  <c:v>1405.0</c:v>
                </c:pt>
                <c:pt idx="4926">
                  <c:v>1405.0</c:v>
                </c:pt>
                <c:pt idx="4927">
                  <c:v>1405.0</c:v>
                </c:pt>
                <c:pt idx="4928">
                  <c:v>1405.0</c:v>
                </c:pt>
                <c:pt idx="4929">
                  <c:v>1405.0</c:v>
                </c:pt>
                <c:pt idx="4930">
                  <c:v>1405.0</c:v>
                </c:pt>
                <c:pt idx="4931">
                  <c:v>1405.0</c:v>
                </c:pt>
                <c:pt idx="4932">
                  <c:v>1406.0</c:v>
                </c:pt>
                <c:pt idx="4933">
                  <c:v>1406.0</c:v>
                </c:pt>
                <c:pt idx="4934">
                  <c:v>1407.0</c:v>
                </c:pt>
                <c:pt idx="4935">
                  <c:v>1407.0</c:v>
                </c:pt>
                <c:pt idx="4936">
                  <c:v>1407.0</c:v>
                </c:pt>
                <c:pt idx="4937">
                  <c:v>1407.0</c:v>
                </c:pt>
                <c:pt idx="4938">
                  <c:v>1407.0</c:v>
                </c:pt>
                <c:pt idx="4939">
                  <c:v>1408.0</c:v>
                </c:pt>
                <c:pt idx="4940">
                  <c:v>1408.0</c:v>
                </c:pt>
                <c:pt idx="4941">
                  <c:v>1408.0</c:v>
                </c:pt>
                <c:pt idx="4942">
                  <c:v>1409.0</c:v>
                </c:pt>
                <c:pt idx="4943">
                  <c:v>1410.0</c:v>
                </c:pt>
                <c:pt idx="4944">
                  <c:v>1411.0</c:v>
                </c:pt>
                <c:pt idx="4945">
                  <c:v>1411.0</c:v>
                </c:pt>
                <c:pt idx="4946">
                  <c:v>1411.0</c:v>
                </c:pt>
                <c:pt idx="4947">
                  <c:v>1412.0</c:v>
                </c:pt>
                <c:pt idx="4948">
                  <c:v>1412.0</c:v>
                </c:pt>
                <c:pt idx="4949">
                  <c:v>1412.0</c:v>
                </c:pt>
                <c:pt idx="4950">
                  <c:v>1412.0</c:v>
                </c:pt>
                <c:pt idx="4951">
                  <c:v>1412.0</c:v>
                </c:pt>
                <c:pt idx="4952">
                  <c:v>1412.0</c:v>
                </c:pt>
                <c:pt idx="4953">
                  <c:v>1412.0</c:v>
                </c:pt>
                <c:pt idx="4954">
                  <c:v>1412.0</c:v>
                </c:pt>
                <c:pt idx="4955">
                  <c:v>1412.0</c:v>
                </c:pt>
                <c:pt idx="4956">
                  <c:v>1412.0</c:v>
                </c:pt>
                <c:pt idx="4957">
                  <c:v>1412.0</c:v>
                </c:pt>
                <c:pt idx="4958">
                  <c:v>1412.0</c:v>
                </c:pt>
                <c:pt idx="4959">
                  <c:v>1412.0</c:v>
                </c:pt>
                <c:pt idx="4960">
                  <c:v>1412.0</c:v>
                </c:pt>
                <c:pt idx="4961">
                  <c:v>1412.0</c:v>
                </c:pt>
                <c:pt idx="4962">
                  <c:v>1412.0</c:v>
                </c:pt>
                <c:pt idx="4963">
                  <c:v>1412.0</c:v>
                </c:pt>
                <c:pt idx="4964">
                  <c:v>1412.0</c:v>
                </c:pt>
                <c:pt idx="4965">
                  <c:v>1412.0</c:v>
                </c:pt>
                <c:pt idx="4966">
                  <c:v>1412.0</c:v>
                </c:pt>
                <c:pt idx="4967">
                  <c:v>1412.0</c:v>
                </c:pt>
                <c:pt idx="4968">
                  <c:v>1413.0</c:v>
                </c:pt>
                <c:pt idx="4969">
                  <c:v>1413.0</c:v>
                </c:pt>
                <c:pt idx="4970">
                  <c:v>1414.0</c:v>
                </c:pt>
                <c:pt idx="4971">
                  <c:v>1414.0</c:v>
                </c:pt>
                <c:pt idx="4972">
                  <c:v>1414.0</c:v>
                </c:pt>
                <c:pt idx="4973">
                  <c:v>1414.0</c:v>
                </c:pt>
                <c:pt idx="4974">
                  <c:v>1414.0</c:v>
                </c:pt>
                <c:pt idx="4975">
                  <c:v>1414.0</c:v>
                </c:pt>
                <c:pt idx="4976">
                  <c:v>1414.0</c:v>
                </c:pt>
                <c:pt idx="4977">
                  <c:v>1415.0</c:v>
                </c:pt>
                <c:pt idx="4978">
                  <c:v>1415.0</c:v>
                </c:pt>
                <c:pt idx="4979">
                  <c:v>1415.0</c:v>
                </c:pt>
                <c:pt idx="4980">
                  <c:v>1416.0</c:v>
                </c:pt>
                <c:pt idx="4981">
                  <c:v>1416.0</c:v>
                </c:pt>
                <c:pt idx="4982">
                  <c:v>1416.0</c:v>
                </c:pt>
                <c:pt idx="4983">
                  <c:v>1416.0</c:v>
                </c:pt>
                <c:pt idx="4984">
                  <c:v>1416.0</c:v>
                </c:pt>
                <c:pt idx="4985">
                  <c:v>1416.0</c:v>
                </c:pt>
                <c:pt idx="4986">
                  <c:v>1416.0</c:v>
                </c:pt>
                <c:pt idx="4987">
                  <c:v>1416.0</c:v>
                </c:pt>
                <c:pt idx="4988">
                  <c:v>1416.0</c:v>
                </c:pt>
                <c:pt idx="4989">
                  <c:v>1416.0</c:v>
                </c:pt>
                <c:pt idx="4990">
                  <c:v>1416.0</c:v>
                </c:pt>
                <c:pt idx="4991">
                  <c:v>1417.0</c:v>
                </c:pt>
                <c:pt idx="4992">
                  <c:v>1417.0</c:v>
                </c:pt>
                <c:pt idx="4993">
                  <c:v>1417.0</c:v>
                </c:pt>
                <c:pt idx="4994">
                  <c:v>1417.0</c:v>
                </c:pt>
                <c:pt idx="4995">
                  <c:v>1417.0</c:v>
                </c:pt>
                <c:pt idx="4996">
                  <c:v>1417.0</c:v>
                </c:pt>
                <c:pt idx="4997">
                  <c:v>1417.0</c:v>
                </c:pt>
                <c:pt idx="4998">
                  <c:v>1417.0</c:v>
                </c:pt>
                <c:pt idx="4999">
                  <c:v>1417.0</c:v>
                </c:pt>
                <c:pt idx="5000">
                  <c:v>1417.0</c:v>
                </c:pt>
                <c:pt idx="5001">
                  <c:v>1417.0</c:v>
                </c:pt>
                <c:pt idx="5002">
                  <c:v>1417.0</c:v>
                </c:pt>
                <c:pt idx="5003">
                  <c:v>1417.0</c:v>
                </c:pt>
                <c:pt idx="5004">
                  <c:v>1417.0</c:v>
                </c:pt>
                <c:pt idx="5005">
                  <c:v>1418.0</c:v>
                </c:pt>
                <c:pt idx="5006">
                  <c:v>1418.0</c:v>
                </c:pt>
                <c:pt idx="5007">
                  <c:v>1418.0</c:v>
                </c:pt>
                <c:pt idx="5008">
                  <c:v>1418.0</c:v>
                </c:pt>
                <c:pt idx="5009">
                  <c:v>1419.0</c:v>
                </c:pt>
                <c:pt idx="5010">
                  <c:v>1419.0</c:v>
                </c:pt>
                <c:pt idx="5011">
                  <c:v>1419.0</c:v>
                </c:pt>
                <c:pt idx="5012">
                  <c:v>1419.0</c:v>
                </c:pt>
                <c:pt idx="5013">
                  <c:v>1419.0</c:v>
                </c:pt>
                <c:pt idx="5014">
                  <c:v>1419.0</c:v>
                </c:pt>
                <c:pt idx="5015">
                  <c:v>1419.0</c:v>
                </c:pt>
                <c:pt idx="5016">
                  <c:v>1419.0</c:v>
                </c:pt>
                <c:pt idx="5017">
                  <c:v>1419.0</c:v>
                </c:pt>
                <c:pt idx="5018">
                  <c:v>1419.0</c:v>
                </c:pt>
                <c:pt idx="5019">
                  <c:v>1419.0</c:v>
                </c:pt>
                <c:pt idx="5020">
                  <c:v>1419.0</c:v>
                </c:pt>
                <c:pt idx="5021">
                  <c:v>1419.0</c:v>
                </c:pt>
                <c:pt idx="5022">
                  <c:v>1419.0</c:v>
                </c:pt>
                <c:pt idx="5023">
                  <c:v>1420.0</c:v>
                </c:pt>
                <c:pt idx="5024">
                  <c:v>1420.0</c:v>
                </c:pt>
                <c:pt idx="5025">
                  <c:v>1420.0</c:v>
                </c:pt>
                <c:pt idx="5026">
                  <c:v>1421.0</c:v>
                </c:pt>
                <c:pt idx="5027">
                  <c:v>1422.0</c:v>
                </c:pt>
                <c:pt idx="5028">
                  <c:v>1423.0</c:v>
                </c:pt>
                <c:pt idx="5029">
                  <c:v>1423.0</c:v>
                </c:pt>
                <c:pt idx="5030">
                  <c:v>1423.0</c:v>
                </c:pt>
                <c:pt idx="5031">
                  <c:v>1424.0</c:v>
                </c:pt>
                <c:pt idx="5032">
                  <c:v>1425.0</c:v>
                </c:pt>
                <c:pt idx="5033">
                  <c:v>1426.0</c:v>
                </c:pt>
                <c:pt idx="5034">
                  <c:v>1427.0</c:v>
                </c:pt>
                <c:pt idx="5035">
                  <c:v>1428.0</c:v>
                </c:pt>
                <c:pt idx="5036">
                  <c:v>1429.0</c:v>
                </c:pt>
                <c:pt idx="5037">
                  <c:v>1429.0</c:v>
                </c:pt>
                <c:pt idx="5038">
                  <c:v>1430.0</c:v>
                </c:pt>
                <c:pt idx="5039">
                  <c:v>1430.0</c:v>
                </c:pt>
                <c:pt idx="5040">
                  <c:v>1430.0</c:v>
                </c:pt>
                <c:pt idx="5041">
                  <c:v>1431.0</c:v>
                </c:pt>
                <c:pt idx="5042">
                  <c:v>1432.0</c:v>
                </c:pt>
                <c:pt idx="5043">
                  <c:v>1433.0</c:v>
                </c:pt>
                <c:pt idx="5044">
                  <c:v>1433.0</c:v>
                </c:pt>
                <c:pt idx="5045">
                  <c:v>1434.0</c:v>
                </c:pt>
                <c:pt idx="5046">
                  <c:v>1435.0</c:v>
                </c:pt>
                <c:pt idx="5047">
                  <c:v>1435.0</c:v>
                </c:pt>
                <c:pt idx="5048">
                  <c:v>1435.0</c:v>
                </c:pt>
                <c:pt idx="5049">
                  <c:v>1436.0</c:v>
                </c:pt>
                <c:pt idx="5050">
                  <c:v>1437.0</c:v>
                </c:pt>
                <c:pt idx="5051">
                  <c:v>1437.0</c:v>
                </c:pt>
                <c:pt idx="5052">
                  <c:v>1437.0</c:v>
                </c:pt>
                <c:pt idx="5053">
                  <c:v>1438.0</c:v>
                </c:pt>
                <c:pt idx="5054">
                  <c:v>1439.0</c:v>
                </c:pt>
                <c:pt idx="5055">
                  <c:v>1440.0</c:v>
                </c:pt>
                <c:pt idx="5056">
                  <c:v>1441.0</c:v>
                </c:pt>
                <c:pt idx="5057">
                  <c:v>1442.0</c:v>
                </c:pt>
                <c:pt idx="5058">
                  <c:v>1442.0</c:v>
                </c:pt>
                <c:pt idx="5059">
                  <c:v>1443.0</c:v>
                </c:pt>
                <c:pt idx="5060">
                  <c:v>1444.0</c:v>
                </c:pt>
                <c:pt idx="5061">
                  <c:v>1445.0</c:v>
                </c:pt>
                <c:pt idx="5062">
                  <c:v>1445.0</c:v>
                </c:pt>
                <c:pt idx="5063">
                  <c:v>1446.0</c:v>
                </c:pt>
                <c:pt idx="5064">
                  <c:v>1447.0</c:v>
                </c:pt>
                <c:pt idx="5065">
                  <c:v>1448.0</c:v>
                </c:pt>
                <c:pt idx="5066">
                  <c:v>1449.0</c:v>
                </c:pt>
                <c:pt idx="5067">
                  <c:v>1449.0</c:v>
                </c:pt>
                <c:pt idx="5068">
                  <c:v>1450.0</c:v>
                </c:pt>
                <c:pt idx="5069">
                  <c:v>1450.0</c:v>
                </c:pt>
                <c:pt idx="5070">
                  <c:v>1450.0</c:v>
                </c:pt>
                <c:pt idx="5071">
                  <c:v>1450.0</c:v>
                </c:pt>
                <c:pt idx="5072">
                  <c:v>1451.0</c:v>
                </c:pt>
                <c:pt idx="5073">
                  <c:v>1451.0</c:v>
                </c:pt>
                <c:pt idx="5074">
                  <c:v>1451.0</c:v>
                </c:pt>
                <c:pt idx="5075">
                  <c:v>1451.0</c:v>
                </c:pt>
                <c:pt idx="5076">
                  <c:v>1452.0</c:v>
                </c:pt>
                <c:pt idx="5077">
                  <c:v>1452.0</c:v>
                </c:pt>
                <c:pt idx="5078">
                  <c:v>1452.0</c:v>
                </c:pt>
                <c:pt idx="5079">
                  <c:v>1453.0</c:v>
                </c:pt>
                <c:pt idx="5080">
                  <c:v>1454.0</c:v>
                </c:pt>
                <c:pt idx="5081">
                  <c:v>1455.0</c:v>
                </c:pt>
                <c:pt idx="5082">
                  <c:v>1455.0</c:v>
                </c:pt>
                <c:pt idx="5083">
                  <c:v>1455.0</c:v>
                </c:pt>
                <c:pt idx="5084">
                  <c:v>1455.0</c:v>
                </c:pt>
                <c:pt idx="5085">
                  <c:v>1455.0</c:v>
                </c:pt>
                <c:pt idx="5086">
                  <c:v>1455.0</c:v>
                </c:pt>
                <c:pt idx="5087">
                  <c:v>1456.0</c:v>
                </c:pt>
                <c:pt idx="5088">
                  <c:v>1456.0</c:v>
                </c:pt>
                <c:pt idx="5089">
                  <c:v>1456.0</c:v>
                </c:pt>
                <c:pt idx="5090">
                  <c:v>1456.0</c:v>
                </c:pt>
                <c:pt idx="5091">
                  <c:v>1456.0</c:v>
                </c:pt>
                <c:pt idx="5092">
                  <c:v>1456.0</c:v>
                </c:pt>
                <c:pt idx="5093">
                  <c:v>1456.0</c:v>
                </c:pt>
                <c:pt idx="5094">
                  <c:v>1456.0</c:v>
                </c:pt>
                <c:pt idx="5095">
                  <c:v>1456.0</c:v>
                </c:pt>
                <c:pt idx="5096">
                  <c:v>1456.0</c:v>
                </c:pt>
                <c:pt idx="5097">
                  <c:v>1456.0</c:v>
                </c:pt>
                <c:pt idx="5098">
                  <c:v>1456.0</c:v>
                </c:pt>
                <c:pt idx="5099">
                  <c:v>1456.0</c:v>
                </c:pt>
                <c:pt idx="5100">
                  <c:v>1456.0</c:v>
                </c:pt>
                <c:pt idx="5101">
                  <c:v>1456.0</c:v>
                </c:pt>
                <c:pt idx="5102">
                  <c:v>1457.0</c:v>
                </c:pt>
                <c:pt idx="5103">
                  <c:v>1457.0</c:v>
                </c:pt>
                <c:pt idx="5104">
                  <c:v>1457.0</c:v>
                </c:pt>
                <c:pt idx="5105">
                  <c:v>1457.0</c:v>
                </c:pt>
                <c:pt idx="5106">
                  <c:v>1457.0</c:v>
                </c:pt>
                <c:pt idx="5107">
                  <c:v>1457.0</c:v>
                </c:pt>
                <c:pt idx="5108">
                  <c:v>1457.0</c:v>
                </c:pt>
                <c:pt idx="5109">
                  <c:v>1457.0</c:v>
                </c:pt>
                <c:pt idx="5110">
                  <c:v>1457.0</c:v>
                </c:pt>
                <c:pt idx="5111">
                  <c:v>1457.0</c:v>
                </c:pt>
                <c:pt idx="5112">
                  <c:v>1457.0</c:v>
                </c:pt>
                <c:pt idx="5113">
                  <c:v>1457.0</c:v>
                </c:pt>
                <c:pt idx="5114">
                  <c:v>1457.0</c:v>
                </c:pt>
                <c:pt idx="5115">
                  <c:v>1458.0</c:v>
                </c:pt>
                <c:pt idx="5116">
                  <c:v>1458.0</c:v>
                </c:pt>
                <c:pt idx="5117">
                  <c:v>1458.0</c:v>
                </c:pt>
                <c:pt idx="5118">
                  <c:v>1459.0</c:v>
                </c:pt>
                <c:pt idx="5119">
                  <c:v>1460.0</c:v>
                </c:pt>
                <c:pt idx="5120">
                  <c:v>1460.0</c:v>
                </c:pt>
                <c:pt idx="5121">
                  <c:v>1461.0</c:v>
                </c:pt>
                <c:pt idx="5122">
                  <c:v>1461.0</c:v>
                </c:pt>
                <c:pt idx="5123">
                  <c:v>1461.0</c:v>
                </c:pt>
                <c:pt idx="5124">
                  <c:v>1461.0</c:v>
                </c:pt>
                <c:pt idx="5125">
                  <c:v>1461.0</c:v>
                </c:pt>
                <c:pt idx="5126">
                  <c:v>1461.0</c:v>
                </c:pt>
                <c:pt idx="5127">
                  <c:v>1462.0</c:v>
                </c:pt>
                <c:pt idx="5128">
                  <c:v>1462.0</c:v>
                </c:pt>
                <c:pt idx="5129">
                  <c:v>1463.0</c:v>
                </c:pt>
                <c:pt idx="5130">
                  <c:v>1463.0</c:v>
                </c:pt>
                <c:pt idx="5131">
                  <c:v>1464.0</c:v>
                </c:pt>
                <c:pt idx="5132">
                  <c:v>1464.0</c:v>
                </c:pt>
                <c:pt idx="5133">
                  <c:v>1464.0</c:v>
                </c:pt>
                <c:pt idx="5134">
                  <c:v>1465.0</c:v>
                </c:pt>
                <c:pt idx="5135">
                  <c:v>1465.0</c:v>
                </c:pt>
                <c:pt idx="5136">
                  <c:v>1465.0</c:v>
                </c:pt>
                <c:pt idx="5137">
                  <c:v>1465.0</c:v>
                </c:pt>
                <c:pt idx="5138">
                  <c:v>1465.0</c:v>
                </c:pt>
                <c:pt idx="5139">
                  <c:v>1465.0</c:v>
                </c:pt>
                <c:pt idx="5140">
                  <c:v>1465.0</c:v>
                </c:pt>
                <c:pt idx="5141">
                  <c:v>1465.0</c:v>
                </c:pt>
                <c:pt idx="5142">
                  <c:v>1466.0</c:v>
                </c:pt>
                <c:pt idx="5143">
                  <c:v>1466.0</c:v>
                </c:pt>
                <c:pt idx="5144">
                  <c:v>1467.0</c:v>
                </c:pt>
                <c:pt idx="5145">
                  <c:v>1467.0</c:v>
                </c:pt>
                <c:pt idx="5146">
                  <c:v>1467.0</c:v>
                </c:pt>
                <c:pt idx="5147">
                  <c:v>1467.0</c:v>
                </c:pt>
                <c:pt idx="5148">
                  <c:v>1467.0</c:v>
                </c:pt>
                <c:pt idx="5149">
                  <c:v>1467.0</c:v>
                </c:pt>
                <c:pt idx="5150">
                  <c:v>1467.0</c:v>
                </c:pt>
                <c:pt idx="5151">
                  <c:v>1467.0</c:v>
                </c:pt>
                <c:pt idx="5152">
                  <c:v>1467.0</c:v>
                </c:pt>
                <c:pt idx="5153">
                  <c:v>1467.0</c:v>
                </c:pt>
                <c:pt idx="5154">
                  <c:v>1467.0</c:v>
                </c:pt>
                <c:pt idx="5155">
                  <c:v>1467.0</c:v>
                </c:pt>
                <c:pt idx="5156">
                  <c:v>1467.0</c:v>
                </c:pt>
                <c:pt idx="5157">
                  <c:v>1468.0</c:v>
                </c:pt>
                <c:pt idx="5158">
                  <c:v>1468.0</c:v>
                </c:pt>
                <c:pt idx="5159">
                  <c:v>1468.0</c:v>
                </c:pt>
                <c:pt idx="5160">
                  <c:v>1468.0</c:v>
                </c:pt>
                <c:pt idx="5161">
                  <c:v>1468.0</c:v>
                </c:pt>
                <c:pt idx="5162">
                  <c:v>1468.0</c:v>
                </c:pt>
                <c:pt idx="5163">
                  <c:v>1468.0</c:v>
                </c:pt>
                <c:pt idx="5164">
                  <c:v>1469.0</c:v>
                </c:pt>
                <c:pt idx="5165">
                  <c:v>1469.0</c:v>
                </c:pt>
                <c:pt idx="5166">
                  <c:v>1469.0</c:v>
                </c:pt>
                <c:pt idx="5167">
                  <c:v>1469.0</c:v>
                </c:pt>
                <c:pt idx="5168">
                  <c:v>1469.0</c:v>
                </c:pt>
                <c:pt idx="5169">
                  <c:v>1470.0</c:v>
                </c:pt>
                <c:pt idx="5170">
                  <c:v>1470.0</c:v>
                </c:pt>
                <c:pt idx="5171">
                  <c:v>1470.0</c:v>
                </c:pt>
                <c:pt idx="5172">
                  <c:v>1470.0</c:v>
                </c:pt>
                <c:pt idx="5173">
                  <c:v>1470.0</c:v>
                </c:pt>
                <c:pt idx="5174">
                  <c:v>1471.0</c:v>
                </c:pt>
                <c:pt idx="5175">
                  <c:v>1472.0</c:v>
                </c:pt>
                <c:pt idx="5176">
                  <c:v>1472.0</c:v>
                </c:pt>
                <c:pt idx="5177">
                  <c:v>1473.0</c:v>
                </c:pt>
                <c:pt idx="5178">
                  <c:v>1473.0</c:v>
                </c:pt>
                <c:pt idx="5179">
                  <c:v>1473.0</c:v>
                </c:pt>
                <c:pt idx="5180">
                  <c:v>1473.0</c:v>
                </c:pt>
                <c:pt idx="5181">
                  <c:v>1473.0</c:v>
                </c:pt>
                <c:pt idx="5182">
                  <c:v>1473.0</c:v>
                </c:pt>
                <c:pt idx="5183">
                  <c:v>1474.0</c:v>
                </c:pt>
                <c:pt idx="5184">
                  <c:v>1474.0</c:v>
                </c:pt>
                <c:pt idx="5185">
                  <c:v>1475.0</c:v>
                </c:pt>
                <c:pt idx="5186">
                  <c:v>1475.0</c:v>
                </c:pt>
                <c:pt idx="5187">
                  <c:v>1475.0</c:v>
                </c:pt>
                <c:pt idx="5188">
                  <c:v>1476.0</c:v>
                </c:pt>
                <c:pt idx="5189">
                  <c:v>1477.0</c:v>
                </c:pt>
                <c:pt idx="5190">
                  <c:v>1478.0</c:v>
                </c:pt>
                <c:pt idx="5191">
                  <c:v>1478.0</c:v>
                </c:pt>
                <c:pt idx="5192">
                  <c:v>1478.0</c:v>
                </c:pt>
                <c:pt idx="5193">
                  <c:v>1478.0</c:v>
                </c:pt>
                <c:pt idx="5194">
                  <c:v>1479.0</c:v>
                </c:pt>
                <c:pt idx="5195">
                  <c:v>1479.0</c:v>
                </c:pt>
                <c:pt idx="5196">
                  <c:v>1479.0</c:v>
                </c:pt>
                <c:pt idx="5197">
                  <c:v>1479.0</c:v>
                </c:pt>
                <c:pt idx="5198">
                  <c:v>1479.0</c:v>
                </c:pt>
                <c:pt idx="5199">
                  <c:v>1479.0</c:v>
                </c:pt>
                <c:pt idx="5200">
                  <c:v>1480.0</c:v>
                </c:pt>
                <c:pt idx="5201">
                  <c:v>1481.0</c:v>
                </c:pt>
                <c:pt idx="5202">
                  <c:v>1482.0</c:v>
                </c:pt>
                <c:pt idx="5203">
                  <c:v>1483.0</c:v>
                </c:pt>
                <c:pt idx="5204">
                  <c:v>1484.0</c:v>
                </c:pt>
                <c:pt idx="5205">
                  <c:v>1484.0</c:v>
                </c:pt>
                <c:pt idx="5206">
                  <c:v>1484.0</c:v>
                </c:pt>
                <c:pt idx="5207">
                  <c:v>1484.0</c:v>
                </c:pt>
                <c:pt idx="5208">
                  <c:v>1485.0</c:v>
                </c:pt>
                <c:pt idx="5209">
                  <c:v>1486.0</c:v>
                </c:pt>
                <c:pt idx="5210">
                  <c:v>1487.0</c:v>
                </c:pt>
                <c:pt idx="5211">
                  <c:v>1488.0</c:v>
                </c:pt>
                <c:pt idx="5212">
                  <c:v>1489.0</c:v>
                </c:pt>
                <c:pt idx="5213">
                  <c:v>1490.0</c:v>
                </c:pt>
                <c:pt idx="5214">
                  <c:v>1490.0</c:v>
                </c:pt>
                <c:pt idx="5215">
                  <c:v>1490.0</c:v>
                </c:pt>
                <c:pt idx="5216">
                  <c:v>1490.0</c:v>
                </c:pt>
                <c:pt idx="5217">
                  <c:v>1490.0</c:v>
                </c:pt>
                <c:pt idx="5218">
                  <c:v>1490.0</c:v>
                </c:pt>
                <c:pt idx="5219">
                  <c:v>1490.0</c:v>
                </c:pt>
                <c:pt idx="5220">
                  <c:v>1490.0</c:v>
                </c:pt>
                <c:pt idx="5221">
                  <c:v>1490.0</c:v>
                </c:pt>
                <c:pt idx="5222">
                  <c:v>1490.0</c:v>
                </c:pt>
                <c:pt idx="5223">
                  <c:v>1490.0</c:v>
                </c:pt>
                <c:pt idx="5224">
                  <c:v>1490.0</c:v>
                </c:pt>
                <c:pt idx="5225">
                  <c:v>1490.0</c:v>
                </c:pt>
                <c:pt idx="5226">
                  <c:v>1490.0</c:v>
                </c:pt>
                <c:pt idx="5227">
                  <c:v>1490.0</c:v>
                </c:pt>
                <c:pt idx="5228">
                  <c:v>1491.0</c:v>
                </c:pt>
                <c:pt idx="5229">
                  <c:v>1491.0</c:v>
                </c:pt>
                <c:pt idx="5230">
                  <c:v>1491.0</c:v>
                </c:pt>
                <c:pt idx="5231">
                  <c:v>1491.0</c:v>
                </c:pt>
                <c:pt idx="5232">
                  <c:v>1491.0</c:v>
                </c:pt>
                <c:pt idx="5233">
                  <c:v>1491.0</c:v>
                </c:pt>
                <c:pt idx="5234">
                  <c:v>1491.0</c:v>
                </c:pt>
                <c:pt idx="5235">
                  <c:v>1491.0</c:v>
                </c:pt>
                <c:pt idx="5236">
                  <c:v>1491.0</c:v>
                </c:pt>
                <c:pt idx="5237">
                  <c:v>1491.0</c:v>
                </c:pt>
                <c:pt idx="5238">
                  <c:v>1491.0</c:v>
                </c:pt>
                <c:pt idx="5239">
                  <c:v>1491.0</c:v>
                </c:pt>
                <c:pt idx="5240">
                  <c:v>1492.0</c:v>
                </c:pt>
                <c:pt idx="5241">
                  <c:v>1492.0</c:v>
                </c:pt>
                <c:pt idx="5242">
                  <c:v>1492.0</c:v>
                </c:pt>
                <c:pt idx="5243">
                  <c:v>1492.0</c:v>
                </c:pt>
                <c:pt idx="5244">
                  <c:v>1492.0</c:v>
                </c:pt>
                <c:pt idx="5245">
                  <c:v>1492.0</c:v>
                </c:pt>
                <c:pt idx="5246">
                  <c:v>1492.0</c:v>
                </c:pt>
                <c:pt idx="5247">
                  <c:v>1493.0</c:v>
                </c:pt>
                <c:pt idx="5248">
                  <c:v>1493.0</c:v>
                </c:pt>
                <c:pt idx="5249">
                  <c:v>1493.0</c:v>
                </c:pt>
                <c:pt idx="5250">
                  <c:v>1493.0</c:v>
                </c:pt>
                <c:pt idx="5251">
                  <c:v>1493.0</c:v>
                </c:pt>
                <c:pt idx="5252">
                  <c:v>1493.0</c:v>
                </c:pt>
                <c:pt idx="5253">
                  <c:v>1493.0</c:v>
                </c:pt>
                <c:pt idx="5254">
                  <c:v>1493.0</c:v>
                </c:pt>
                <c:pt idx="5255">
                  <c:v>1493.0</c:v>
                </c:pt>
                <c:pt idx="5256">
                  <c:v>1493.0</c:v>
                </c:pt>
                <c:pt idx="5257">
                  <c:v>1493.0</c:v>
                </c:pt>
                <c:pt idx="5258">
                  <c:v>1493.0</c:v>
                </c:pt>
                <c:pt idx="5259">
                  <c:v>1493.0</c:v>
                </c:pt>
                <c:pt idx="5260">
                  <c:v>1493.0</c:v>
                </c:pt>
                <c:pt idx="5261">
                  <c:v>1494.0</c:v>
                </c:pt>
                <c:pt idx="5262">
                  <c:v>1494.0</c:v>
                </c:pt>
                <c:pt idx="5263">
                  <c:v>1494.0</c:v>
                </c:pt>
                <c:pt idx="5264">
                  <c:v>1495.0</c:v>
                </c:pt>
                <c:pt idx="5265">
                  <c:v>1495.0</c:v>
                </c:pt>
                <c:pt idx="5266">
                  <c:v>1495.0</c:v>
                </c:pt>
                <c:pt idx="5267">
                  <c:v>1495.0</c:v>
                </c:pt>
                <c:pt idx="5268">
                  <c:v>1496.0</c:v>
                </c:pt>
                <c:pt idx="5269">
                  <c:v>1496.0</c:v>
                </c:pt>
                <c:pt idx="5270">
                  <c:v>1496.0</c:v>
                </c:pt>
                <c:pt idx="5271">
                  <c:v>1496.0</c:v>
                </c:pt>
                <c:pt idx="5272">
                  <c:v>1496.0</c:v>
                </c:pt>
                <c:pt idx="5273">
                  <c:v>1496.0</c:v>
                </c:pt>
                <c:pt idx="5274">
                  <c:v>1496.0</c:v>
                </c:pt>
                <c:pt idx="5275">
                  <c:v>1496.0</c:v>
                </c:pt>
                <c:pt idx="5276">
                  <c:v>1496.0</c:v>
                </c:pt>
                <c:pt idx="5277">
                  <c:v>1496.0</c:v>
                </c:pt>
                <c:pt idx="5278">
                  <c:v>1496.0</c:v>
                </c:pt>
                <c:pt idx="5279">
                  <c:v>1496.0</c:v>
                </c:pt>
                <c:pt idx="5280">
                  <c:v>1496.0</c:v>
                </c:pt>
                <c:pt idx="5281">
                  <c:v>1496.0</c:v>
                </c:pt>
                <c:pt idx="5282">
                  <c:v>1496.0</c:v>
                </c:pt>
                <c:pt idx="5283">
                  <c:v>1496.0</c:v>
                </c:pt>
                <c:pt idx="5284">
                  <c:v>1496.0</c:v>
                </c:pt>
                <c:pt idx="5285">
                  <c:v>1496.0</c:v>
                </c:pt>
                <c:pt idx="5286">
                  <c:v>1496.0</c:v>
                </c:pt>
                <c:pt idx="5287">
                  <c:v>1496.0</c:v>
                </c:pt>
                <c:pt idx="5288">
                  <c:v>1496.0</c:v>
                </c:pt>
                <c:pt idx="5289">
                  <c:v>1497.0</c:v>
                </c:pt>
                <c:pt idx="5290">
                  <c:v>1497.0</c:v>
                </c:pt>
                <c:pt idx="5291">
                  <c:v>1497.0</c:v>
                </c:pt>
                <c:pt idx="5292">
                  <c:v>1497.0</c:v>
                </c:pt>
                <c:pt idx="5293">
                  <c:v>1497.0</c:v>
                </c:pt>
                <c:pt idx="5294">
                  <c:v>1498.0</c:v>
                </c:pt>
                <c:pt idx="5295">
                  <c:v>1498.0</c:v>
                </c:pt>
                <c:pt idx="5296">
                  <c:v>1498.0</c:v>
                </c:pt>
                <c:pt idx="5297">
                  <c:v>1499.0</c:v>
                </c:pt>
                <c:pt idx="5298">
                  <c:v>1499.0</c:v>
                </c:pt>
                <c:pt idx="5299">
                  <c:v>1500.0</c:v>
                </c:pt>
                <c:pt idx="5300">
                  <c:v>1500.0</c:v>
                </c:pt>
                <c:pt idx="5301">
                  <c:v>1500.0</c:v>
                </c:pt>
                <c:pt idx="5302">
                  <c:v>1500.0</c:v>
                </c:pt>
                <c:pt idx="5303">
                  <c:v>1500.0</c:v>
                </c:pt>
                <c:pt idx="5304">
                  <c:v>1501.0</c:v>
                </c:pt>
                <c:pt idx="5305">
                  <c:v>1502.0</c:v>
                </c:pt>
                <c:pt idx="5306">
                  <c:v>1503.0</c:v>
                </c:pt>
                <c:pt idx="5307">
                  <c:v>1504.0</c:v>
                </c:pt>
                <c:pt idx="5308">
                  <c:v>1505.0</c:v>
                </c:pt>
                <c:pt idx="5309">
                  <c:v>1505.0</c:v>
                </c:pt>
                <c:pt idx="5310">
                  <c:v>1505.0</c:v>
                </c:pt>
                <c:pt idx="5311">
                  <c:v>1506.0</c:v>
                </c:pt>
                <c:pt idx="5312">
                  <c:v>1506.0</c:v>
                </c:pt>
                <c:pt idx="5313">
                  <c:v>1506.0</c:v>
                </c:pt>
                <c:pt idx="5314">
                  <c:v>1507.0</c:v>
                </c:pt>
                <c:pt idx="5315">
                  <c:v>1508.0</c:v>
                </c:pt>
                <c:pt idx="5316">
                  <c:v>1508.0</c:v>
                </c:pt>
                <c:pt idx="5317">
                  <c:v>1508.0</c:v>
                </c:pt>
                <c:pt idx="5318">
                  <c:v>1509.0</c:v>
                </c:pt>
                <c:pt idx="5319">
                  <c:v>1509.0</c:v>
                </c:pt>
                <c:pt idx="5320">
                  <c:v>1509.0</c:v>
                </c:pt>
                <c:pt idx="5321">
                  <c:v>1509.0</c:v>
                </c:pt>
                <c:pt idx="5322">
                  <c:v>1509.0</c:v>
                </c:pt>
                <c:pt idx="5323">
                  <c:v>1509.0</c:v>
                </c:pt>
                <c:pt idx="5324">
                  <c:v>1509.0</c:v>
                </c:pt>
                <c:pt idx="5325">
                  <c:v>1509.0</c:v>
                </c:pt>
                <c:pt idx="5326">
                  <c:v>1509.0</c:v>
                </c:pt>
                <c:pt idx="5327">
                  <c:v>1510.0</c:v>
                </c:pt>
                <c:pt idx="5328">
                  <c:v>1511.0</c:v>
                </c:pt>
                <c:pt idx="5329">
                  <c:v>1512.0</c:v>
                </c:pt>
                <c:pt idx="5330">
                  <c:v>1512.0</c:v>
                </c:pt>
                <c:pt idx="5331">
                  <c:v>1512.0</c:v>
                </c:pt>
                <c:pt idx="5332">
                  <c:v>1512.0</c:v>
                </c:pt>
                <c:pt idx="5333">
                  <c:v>1513.0</c:v>
                </c:pt>
                <c:pt idx="5334">
                  <c:v>1513.0</c:v>
                </c:pt>
                <c:pt idx="5335">
                  <c:v>1513.0</c:v>
                </c:pt>
                <c:pt idx="5336">
                  <c:v>1513.0</c:v>
                </c:pt>
                <c:pt idx="5337">
                  <c:v>1513.0</c:v>
                </c:pt>
                <c:pt idx="5338">
                  <c:v>1513.0</c:v>
                </c:pt>
                <c:pt idx="5339">
                  <c:v>1513.0</c:v>
                </c:pt>
                <c:pt idx="5340">
                  <c:v>1513.0</c:v>
                </c:pt>
                <c:pt idx="5341">
                  <c:v>1513.0</c:v>
                </c:pt>
                <c:pt idx="5342">
                  <c:v>1513.0</c:v>
                </c:pt>
                <c:pt idx="5343">
                  <c:v>1513.0</c:v>
                </c:pt>
                <c:pt idx="5344">
                  <c:v>1513.0</c:v>
                </c:pt>
                <c:pt idx="5345">
                  <c:v>1513.0</c:v>
                </c:pt>
                <c:pt idx="5346">
                  <c:v>1513.0</c:v>
                </c:pt>
                <c:pt idx="5347">
                  <c:v>1513.0</c:v>
                </c:pt>
                <c:pt idx="5348">
                  <c:v>1513.0</c:v>
                </c:pt>
                <c:pt idx="5349">
                  <c:v>1513.0</c:v>
                </c:pt>
                <c:pt idx="5350">
                  <c:v>1513.0</c:v>
                </c:pt>
                <c:pt idx="5351">
                  <c:v>1513.0</c:v>
                </c:pt>
                <c:pt idx="5352">
                  <c:v>1514.0</c:v>
                </c:pt>
                <c:pt idx="5353">
                  <c:v>1515.0</c:v>
                </c:pt>
                <c:pt idx="5354">
                  <c:v>1516.0</c:v>
                </c:pt>
                <c:pt idx="5355">
                  <c:v>1517.0</c:v>
                </c:pt>
                <c:pt idx="5356">
                  <c:v>1518.0</c:v>
                </c:pt>
                <c:pt idx="5357">
                  <c:v>1518.0</c:v>
                </c:pt>
                <c:pt idx="5358">
                  <c:v>1518.0</c:v>
                </c:pt>
                <c:pt idx="5359">
                  <c:v>1518.0</c:v>
                </c:pt>
                <c:pt idx="5360">
                  <c:v>1518.0</c:v>
                </c:pt>
                <c:pt idx="5361">
                  <c:v>1518.0</c:v>
                </c:pt>
                <c:pt idx="5362">
                  <c:v>1518.0</c:v>
                </c:pt>
                <c:pt idx="5363">
                  <c:v>1518.0</c:v>
                </c:pt>
                <c:pt idx="5364">
                  <c:v>1519.0</c:v>
                </c:pt>
                <c:pt idx="5365">
                  <c:v>1519.0</c:v>
                </c:pt>
                <c:pt idx="5366">
                  <c:v>1520.0</c:v>
                </c:pt>
                <c:pt idx="5367">
                  <c:v>1521.0</c:v>
                </c:pt>
                <c:pt idx="5368">
                  <c:v>1521.0</c:v>
                </c:pt>
                <c:pt idx="5369">
                  <c:v>1521.0</c:v>
                </c:pt>
                <c:pt idx="5370">
                  <c:v>1521.0</c:v>
                </c:pt>
                <c:pt idx="5371">
                  <c:v>1522.0</c:v>
                </c:pt>
                <c:pt idx="5372">
                  <c:v>1522.0</c:v>
                </c:pt>
                <c:pt idx="5373">
                  <c:v>1522.0</c:v>
                </c:pt>
                <c:pt idx="5374">
                  <c:v>1522.0</c:v>
                </c:pt>
                <c:pt idx="5375">
                  <c:v>1522.0</c:v>
                </c:pt>
                <c:pt idx="5376">
                  <c:v>1522.0</c:v>
                </c:pt>
                <c:pt idx="5377">
                  <c:v>1522.0</c:v>
                </c:pt>
                <c:pt idx="5378">
                  <c:v>1522.0</c:v>
                </c:pt>
                <c:pt idx="5379">
                  <c:v>1522.0</c:v>
                </c:pt>
                <c:pt idx="5380">
                  <c:v>1523.0</c:v>
                </c:pt>
                <c:pt idx="5381">
                  <c:v>1523.0</c:v>
                </c:pt>
                <c:pt idx="5382">
                  <c:v>1524.0</c:v>
                </c:pt>
                <c:pt idx="5383">
                  <c:v>1525.0</c:v>
                </c:pt>
                <c:pt idx="5384">
                  <c:v>1525.0</c:v>
                </c:pt>
                <c:pt idx="5385">
                  <c:v>1526.0</c:v>
                </c:pt>
                <c:pt idx="5386">
                  <c:v>1526.0</c:v>
                </c:pt>
                <c:pt idx="5387">
                  <c:v>1526.0</c:v>
                </c:pt>
                <c:pt idx="5388">
                  <c:v>1527.0</c:v>
                </c:pt>
                <c:pt idx="5389">
                  <c:v>1527.0</c:v>
                </c:pt>
                <c:pt idx="5390">
                  <c:v>1528.0</c:v>
                </c:pt>
                <c:pt idx="5391">
                  <c:v>1529.0</c:v>
                </c:pt>
                <c:pt idx="5392">
                  <c:v>1529.0</c:v>
                </c:pt>
                <c:pt idx="5393">
                  <c:v>1529.0</c:v>
                </c:pt>
                <c:pt idx="5394">
                  <c:v>1529.0</c:v>
                </c:pt>
                <c:pt idx="5395">
                  <c:v>1529.0</c:v>
                </c:pt>
                <c:pt idx="5396">
                  <c:v>1529.0</c:v>
                </c:pt>
                <c:pt idx="5397">
                  <c:v>1529.0</c:v>
                </c:pt>
                <c:pt idx="5398">
                  <c:v>1529.0</c:v>
                </c:pt>
                <c:pt idx="5399">
                  <c:v>1530.0</c:v>
                </c:pt>
                <c:pt idx="5400">
                  <c:v>1530.0</c:v>
                </c:pt>
                <c:pt idx="5401">
                  <c:v>1530.0</c:v>
                </c:pt>
                <c:pt idx="5402">
                  <c:v>1530.0</c:v>
                </c:pt>
                <c:pt idx="5403">
                  <c:v>1531.0</c:v>
                </c:pt>
                <c:pt idx="5404">
                  <c:v>1531.0</c:v>
                </c:pt>
                <c:pt idx="5405">
                  <c:v>1531.0</c:v>
                </c:pt>
                <c:pt idx="5406">
                  <c:v>1532.0</c:v>
                </c:pt>
                <c:pt idx="5407">
                  <c:v>1532.0</c:v>
                </c:pt>
                <c:pt idx="5408">
                  <c:v>1533.0</c:v>
                </c:pt>
                <c:pt idx="5409">
                  <c:v>1533.0</c:v>
                </c:pt>
                <c:pt idx="5410">
                  <c:v>1533.0</c:v>
                </c:pt>
                <c:pt idx="5411">
                  <c:v>1533.0</c:v>
                </c:pt>
                <c:pt idx="5412">
                  <c:v>1534.0</c:v>
                </c:pt>
                <c:pt idx="5413">
                  <c:v>1535.0</c:v>
                </c:pt>
                <c:pt idx="5414">
                  <c:v>1535.0</c:v>
                </c:pt>
                <c:pt idx="5415">
                  <c:v>1535.0</c:v>
                </c:pt>
                <c:pt idx="5416">
                  <c:v>1535.0</c:v>
                </c:pt>
                <c:pt idx="5417">
                  <c:v>1535.0</c:v>
                </c:pt>
                <c:pt idx="5418">
                  <c:v>1536.0</c:v>
                </c:pt>
                <c:pt idx="5419">
                  <c:v>1537.0</c:v>
                </c:pt>
                <c:pt idx="5420">
                  <c:v>1537.0</c:v>
                </c:pt>
                <c:pt idx="5421">
                  <c:v>1537.0</c:v>
                </c:pt>
                <c:pt idx="5422">
                  <c:v>1537.0</c:v>
                </c:pt>
                <c:pt idx="5423">
                  <c:v>1538.0</c:v>
                </c:pt>
                <c:pt idx="5424">
                  <c:v>1539.0</c:v>
                </c:pt>
                <c:pt idx="5425">
                  <c:v>1540.0</c:v>
                </c:pt>
                <c:pt idx="5426">
                  <c:v>1541.0</c:v>
                </c:pt>
                <c:pt idx="5427">
                  <c:v>1541.0</c:v>
                </c:pt>
                <c:pt idx="5428">
                  <c:v>1541.0</c:v>
                </c:pt>
                <c:pt idx="5429">
                  <c:v>1541.0</c:v>
                </c:pt>
                <c:pt idx="5430">
                  <c:v>1541.0</c:v>
                </c:pt>
                <c:pt idx="5431">
                  <c:v>1541.0</c:v>
                </c:pt>
                <c:pt idx="5432">
                  <c:v>1541.0</c:v>
                </c:pt>
                <c:pt idx="5433">
                  <c:v>1541.0</c:v>
                </c:pt>
                <c:pt idx="5434">
                  <c:v>1541.0</c:v>
                </c:pt>
                <c:pt idx="5435">
                  <c:v>1541.0</c:v>
                </c:pt>
                <c:pt idx="5436">
                  <c:v>1541.0</c:v>
                </c:pt>
                <c:pt idx="5437">
                  <c:v>1541.0</c:v>
                </c:pt>
                <c:pt idx="5438">
                  <c:v>1541.0</c:v>
                </c:pt>
                <c:pt idx="5439">
                  <c:v>1542.0</c:v>
                </c:pt>
                <c:pt idx="5440">
                  <c:v>1542.0</c:v>
                </c:pt>
                <c:pt idx="5441">
                  <c:v>1542.0</c:v>
                </c:pt>
                <c:pt idx="5442">
                  <c:v>1542.0</c:v>
                </c:pt>
                <c:pt idx="5443">
                  <c:v>1542.0</c:v>
                </c:pt>
                <c:pt idx="5444">
                  <c:v>1542.0</c:v>
                </c:pt>
                <c:pt idx="5445">
                  <c:v>1542.0</c:v>
                </c:pt>
                <c:pt idx="5446">
                  <c:v>1542.0</c:v>
                </c:pt>
                <c:pt idx="5447">
                  <c:v>1542.0</c:v>
                </c:pt>
                <c:pt idx="5448">
                  <c:v>1542.0</c:v>
                </c:pt>
                <c:pt idx="5449">
                  <c:v>1542.0</c:v>
                </c:pt>
                <c:pt idx="5450">
                  <c:v>1542.0</c:v>
                </c:pt>
                <c:pt idx="5451">
                  <c:v>1542.0</c:v>
                </c:pt>
                <c:pt idx="5452">
                  <c:v>1542.0</c:v>
                </c:pt>
                <c:pt idx="5453">
                  <c:v>1542.0</c:v>
                </c:pt>
                <c:pt idx="5454">
                  <c:v>1542.0</c:v>
                </c:pt>
                <c:pt idx="5455">
                  <c:v>1542.0</c:v>
                </c:pt>
                <c:pt idx="5456">
                  <c:v>1542.0</c:v>
                </c:pt>
                <c:pt idx="5457">
                  <c:v>1542.0</c:v>
                </c:pt>
                <c:pt idx="5458">
                  <c:v>1542.0</c:v>
                </c:pt>
                <c:pt idx="5459">
                  <c:v>1542.0</c:v>
                </c:pt>
                <c:pt idx="5460">
                  <c:v>1542.0</c:v>
                </c:pt>
                <c:pt idx="5461">
                  <c:v>1543.0</c:v>
                </c:pt>
                <c:pt idx="5462">
                  <c:v>1543.0</c:v>
                </c:pt>
                <c:pt idx="5463">
                  <c:v>1543.0</c:v>
                </c:pt>
                <c:pt idx="5464">
                  <c:v>1543.0</c:v>
                </c:pt>
                <c:pt idx="5465">
                  <c:v>1543.0</c:v>
                </c:pt>
                <c:pt idx="5466">
                  <c:v>1543.0</c:v>
                </c:pt>
                <c:pt idx="5467">
                  <c:v>1543.0</c:v>
                </c:pt>
                <c:pt idx="5468">
                  <c:v>1543.0</c:v>
                </c:pt>
                <c:pt idx="5469">
                  <c:v>1544.0</c:v>
                </c:pt>
                <c:pt idx="5470">
                  <c:v>1544.0</c:v>
                </c:pt>
                <c:pt idx="5471">
                  <c:v>1544.0</c:v>
                </c:pt>
                <c:pt idx="5472">
                  <c:v>1544.0</c:v>
                </c:pt>
                <c:pt idx="5473">
                  <c:v>1544.0</c:v>
                </c:pt>
                <c:pt idx="5474">
                  <c:v>1544.0</c:v>
                </c:pt>
                <c:pt idx="5475">
                  <c:v>1544.0</c:v>
                </c:pt>
                <c:pt idx="5476">
                  <c:v>1544.0</c:v>
                </c:pt>
                <c:pt idx="5477">
                  <c:v>1544.0</c:v>
                </c:pt>
                <c:pt idx="5478">
                  <c:v>1544.0</c:v>
                </c:pt>
                <c:pt idx="5479">
                  <c:v>1545.0</c:v>
                </c:pt>
                <c:pt idx="5480">
                  <c:v>1546.0</c:v>
                </c:pt>
                <c:pt idx="5481">
                  <c:v>1546.0</c:v>
                </c:pt>
                <c:pt idx="5482">
                  <c:v>1546.0</c:v>
                </c:pt>
                <c:pt idx="5483">
                  <c:v>1546.0</c:v>
                </c:pt>
                <c:pt idx="5484">
                  <c:v>1546.0</c:v>
                </c:pt>
                <c:pt idx="5485">
                  <c:v>1546.0</c:v>
                </c:pt>
                <c:pt idx="5486">
                  <c:v>1546.0</c:v>
                </c:pt>
                <c:pt idx="5487">
                  <c:v>1547.0</c:v>
                </c:pt>
                <c:pt idx="5488">
                  <c:v>1547.0</c:v>
                </c:pt>
                <c:pt idx="5489">
                  <c:v>1547.0</c:v>
                </c:pt>
                <c:pt idx="5490">
                  <c:v>1547.0</c:v>
                </c:pt>
                <c:pt idx="5491">
                  <c:v>1547.0</c:v>
                </c:pt>
                <c:pt idx="5492">
                  <c:v>1547.0</c:v>
                </c:pt>
                <c:pt idx="5493">
                  <c:v>1547.0</c:v>
                </c:pt>
                <c:pt idx="5494">
                  <c:v>1547.0</c:v>
                </c:pt>
                <c:pt idx="5495">
                  <c:v>1547.0</c:v>
                </c:pt>
                <c:pt idx="5496">
                  <c:v>1547.0</c:v>
                </c:pt>
                <c:pt idx="5497">
                  <c:v>1547.0</c:v>
                </c:pt>
                <c:pt idx="5498">
                  <c:v>1547.0</c:v>
                </c:pt>
                <c:pt idx="5499">
                  <c:v>1547.0</c:v>
                </c:pt>
                <c:pt idx="5500">
                  <c:v>1547.0</c:v>
                </c:pt>
                <c:pt idx="5501">
                  <c:v>1547.0</c:v>
                </c:pt>
                <c:pt idx="5502">
                  <c:v>1547.0</c:v>
                </c:pt>
                <c:pt idx="5503">
                  <c:v>1547.0</c:v>
                </c:pt>
                <c:pt idx="5504">
                  <c:v>1548.0</c:v>
                </c:pt>
                <c:pt idx="5505">
                  <c:v>1548.0</c:v>
                </c:pt>
                <c:pt idx="5506">
                  <c:v>1549.0</c:v>
                </c:pt>
                <c:pt idx="5507">
                  <c:v>1549.0</c:v>
                </c:pt>
                <c:pt idx="5508">
                  <c:v>1549.0</c:v>
                </c:pt>
                <c:pt idx="5509">
                  <c:v>1549.0</c:v>
                </c:pt>
                <c:pt idx="5510">
                  <c:v>1549.0</c:v>
                </c:pt>
                <c:pt idx="5511">
                  <c:v>1549.0</c:v>
                </c:pt>
                <c:pt idx="5512">
                  <c:v>1550.0</c:v>
                </c:pt>
                <c:pt idx="5513">
                  <c:v>1550.0</c:v>
                </c:pt>
                <c:pt idx="5514">
                  <c:v>1550.0</c:v>
                </c:pt>
                <c:pt idx="5515">
                  <c:v>1550.0</c:v>
                </c:pt>
                <c:pt idx="5516">
                  <c:v>1551.0</c:v>
                </c:pt>
                <c:pt idx="5517">
                  <c:v>1551.0</c:v>
                </c:pt>
                <c:pt idx="5518">
                  <c:v>1552.0</c:v>
                </c:pt>
                <c:pt idx="5519">
                  <c:v>1552.0</c:v>
                </c:pt>
                <c:pt idx="5520">
                  <c:v>1552.0</c:v>
                </c:pt>
                <c:pt idx="5521">
                  <c:v>1552.0</c:v>
                </c:pt>
                <c:pt idx="5522">
                  <c:v>1552.0</c:v>
                </c:pt>
                <c:pt idx="5523">
                  <c:v>1553.0</c:v>
                </c:pt>
                <c:pt idx="5524">
                  <c:v>1554.0</c:v>
                </c:pt>
                <c:pt idx="5525">
                  <c:v>1555.0</c:v>
                </c:pt>
                <c:pt idx="5526">
                  <c:v>1556.0</c:v>
                </c:pt>
                <c:pt idx="5527">
                  <c:v>1557.0</c:v>
                </c:pt>
                <c:pt idx="5528">
                  <c:v>1557.0</c:v>
                </c:pt>
                <c:pt idx="5529">
                  <c:v>1557.0</c:v>
                </c:pt>
                <c:pt idx="5530">
                  <c:v>1558.0</c:v>
                </c:pt>
                <c:pt idx="5531">
                  <c:v>1559.0</c:v>
                </c:pt>
                <c:pt idx="5532">
                  <c:v>1559.0</c:v>
                </c:pt>
                <c:pt idx="5533">
                  <c:v>1560.0</c:v>
                </c:pt>
                <c:pt idx="5534">
                  <c:v>1560.0</c:v>
                </c:pt>
                <c:pt idx="5535">
                  <c:v>1561.0</c:v>
                </c:pt>
                <c:pt idx="5536">
                  <c:v>1561.0</c:v>
                </c:pt>
                <c:pt idx="5537">
                  <c:v>1561.0</c:v>
                </c:pt>
                <c:pt idx="5538">
                  <c:v>1561.0</c:v>
                </c:pt>
                <c:pt idx="5539">
                  <c:v>1561.0</c:v>
                </c:pt>
                <c:pt idx="5540">
                  <c:v>1561.0</c:v>
                </c:pt>
                <c:pt idx="5541">
                  <c:v>1561.0</c:v>
                </c:pt>
                <c:pt idx="5542">
                  <c:v>1561.0</c:v>
                </c:pt>
                <c:pt idx="5543">
                  <c:v>1561.0</c:v>
                </c:pt>
                <c:pt idx="5544">
                  <c:v>1561.0</c:v>
                </c:pt>
                <c:pt idx="5545">
                  <c:v>1561.0</c:v>
                </c:pt>
                <c:pt idx="5546">
                  <c:v>1561.0</c:v>
                </c:pt>
                <c:pt idx="5547">
                  <c:v>1562.0</c:v>
                </c:pt>
                <c:pt idx="5548">
                  <c:v>1562.0</c:v>
                </c:pt>
                <c:pt idx="5549">
                  <c:v>1562.0</c:v>
                </c:pt>
                <c:pt idx="5550">
                  <c:v>1562.0</c:v>
                </c:pt>
                <c:pt idx="5551">
                  <c:v>1562.0</c:v>
                </c:pt>
                <c:pt idx="5552">
                  <c:v>1563.0</c:v>
                </c:pt>
                <c:pt idx="5553">
                  <c:v>1564.0</c:v>
                </c:pt>
                <c:pt idx="5554">
                  <c:v>1564.0</c:v>
                </c:pt>
                <c:pt idx="5555">
                  <c:v>1564.0</c:v>
                </c:pt>
                <c:pt idx="5556">
                  <c:v>1564.0</c:v>
                </c:pt>
                <c:pt idx="5557">
                  <c:v>1565.0</c:v>
                </c:pt>
                <c:pt idx="5558">
                  <c:v>1565.0</c:v>
                </c:pt>
                <c:pt idx="5559">
                  <c:v>1565.0</c:v>
                </c:pt>
                <c:pt idx="5560">
                  <c:v>1565.0</c:v>
                </c:pt>
                <c:pt idx="5561">
                  <c:v>1565.0</c:v>
                </c:pt>
                <c:pt idx="5562">
                  <c:v>1566.0</c:v>
                </c:pt>
                <c:pt idx="5563">
                  <c:v>1566.0</c:v>
                </c:pt>
                <c:pt idx="5564">
                  <c:v>1567.0</c:v>
                </c:pt>
                <c:pt idx="5565">
                  <c:v>1568.0</c:v>
                </c:pt>
                <c:pt idx="5566">
                  <c:v>1568.0</c:v>
                </c:pt>
                <c:pt idx="5567">
                  <c:v>1568.0</c:v>
                </c:pt>
                <c:pt idx="5568">
                  <c:v>1568.0</c:v>
                </c:pt>
                <c:pt idx="5569">
                  <c:v>1569.0</c:v>
                </c:pt>
                <c:pt idx="5570">
                  <c:v>1570.0</c:v>
                </c:pt>
                <c:pt idx="5571">
                  <c:v>1571.0</c:v>
                </c:pt>
                <c:pt idx="5572">
                  <c:v>1571.0</c:v>
                </c:pt>
                <c:pt idx="5573">
                  <c:v>1571.0</c:v>
                </c:pt>
                <c:pt idx="5574">
                  <c:v>1571.0</c:v>
                </c:pt>
                <c:pt idx="5575">
                  <c:v>1571.0</c:v>
                </c:pt>
                <c:pt idx="5576">
                  <c:v>1571.0</c:v>
                </c:pt>
                <c:pt idx="5577">
                  <c:v>1571.0</c:v>
                </c:pt>
                <c:pt idx="5578">
                  <c:v>1571.0</c:v>
                </c:pt>
                <c:pt idx="5579">
                  <c:v>1571.0</c:v>
                </c:pt>
                <c:pt idx="5580">
                  <c:v>1572.0</c:v>
                </c:pt>
                <c:pt idx="5581">
                  <c:v>1572.0</c:v>
                </c:pt>
                <c:pt idx="5582">
                  <c:v>1573.0</c:v>
                </c:pt>
                <c:pt idx="5583">
                  <c:v>1574.0</c:v>
                </c:pt>
                <c:pt idx="5584">
                  <c:v>1574.0</c:v>
                </c:pt>
                <c:pt idx="5585">
                  <c:v>1574.0</c:v>
                </c:pt>
                <c:pt idx="5586">
                  <c:v>1575.0</c:v>
                </c:pt>
                <c:pt idx="5587">
                  <c:v>1576.0</c:v>
                </c:pt>
                <c:pt idx="5588">
                  <c:v>1576.0</c:v>
                </c:pt>
                <c:pt idx="5589">
                  <c:v>1576.0</c:v>
                </c:pt>
                <c:pt idx="5590">
                  <c:v>1576.0</c:v>
                </c:pt>
                <c:pt idx="5591">
                  <c:v>1576.0</c:v>
                </c:pt>
                <c:pt idx="5592">
                  <c:v>1576.0</c:v>
                </c:pt>
                <c:pt idx="5593">
                  <c:v>1577.0</c:v>
                </c:pt>
                <c:pt idx="5594">
                  <c:v>1577.0</c:v>
                </c:pt>
                <c:pt idx="5595">
                  <c:v>1578.0</c:v>
                </c:pt>
                <c:pt idx="5596">
                  <c:v>1578.0</c:v>
                </c:pt>
                <c:pt idx="5597">
                  <c:v>1578.0</c:v>
                </c:pt>
                <c:pt idx="5598">
                  <c:v>1578.0</c:v>
                </c:pt>
                <c:pt idx="5599">
                  <c:v>1578.0</c:v>
                </c:pt>
                <c:pt idx="5600">
                  <c:v>1578.0</c:v>
                </c:pt>
                <c:pt idx="5601">
                  <c:v>1578.0</c:v>
                </c:pt>
                <c:pt idx="5602">
                  <c:v>1578.0</c:v>
                </c:pt>
                <c:pt idx="5603">
                  <c:v>1578.0</c:v>
                </c:pt>
                <c:pt idx="5604">
                  <c:v>1578.0</c:v>
                </c:pt>
                <c:pt idx="5605">
                  <c:v>1578.0</c:v>
                </c:pt>
                <c:pt idx="5606">
                  <c:v>1579.0</c:v>
                </c:pt>
                <c:pt idx="5607">
                  <c:v>1580.0</c:v>
                </c:pt>
                <c:pt idx="5608">
                  <c:v>1580.0</c:v>
                </c:pt>
                <c:pt idx="5609">
                  <c:v>1580.0</c:v>
                </c:pt>
                <c:pt idx="5610">
                  <c:v>1581.0</c:v>
                </c:pt>
                <c:pt idx="5611">
                  <c:v>1582.0</c:v>
                </c:pt>
                <c:pt idx="5612">
                  <c:v>1583.0</c:v>
                </c:pt>
                <c:pt idx="5613">
                  <c:v>1584.0</c:v>
                </c:pt>
                <c:pt idx="5614">
                  <c:v>1585.0</c:v>
                </c:pt>
                <c:pt idx="5615">
                  <c:v>1585.0</c:v>
                </c:pt>
                <c:pt idx="5616">
                  <c:v>1585.0</c:v>
                </c:pt>
                <c:pt idx="5617">
                  <c:v>1585.0</c:v>
                </c:pt>
                <c:pt idx="5618">
                  <c:v>1585.0</c:v>
                </c:pt>
                <c:pt idx="5619">
                  <c:v>1585.0</c:v>
                </c:pt>
                <c:pt idx="5620">
                  <c:v>1585.0</c:v>
                </c:pt>
                <c:pt idx="5621">
                  <c:v>1585.0</c:v>
                </c:pt>
                <c:pt idx="5622">
                  <c:v>1585.0</c:v>
                </c:pt>
                <c:pt idx="5623">
                  <c:v>1585.0</c:v>
                </c:pt>
                <c:pt idx="5624">
                  <c:v>1585.0</c:v>
                </c:pt>
                <c:pt idx="5625">
                  <c:v>1585.0</c:v>
                </c:pt>
                <c:pt idx="5626">
                  <c:v>1586.0</c:v>
                </c:pt>
                <c:pt idx="5627">
                  <c:v>1587.0</c:v>
                </c:pt>
                <c:pt idx="5628">
                  <c:v>1587.0</c:v>
                </c:pt>
                <c:pt idx="5629">
                  <c:v>1588.0</c:v>
                </c:pt>
                <c:pt idx="5630">
                  <c:v>1589.0</c:v>
                </c:pt>
                <c:pt idx="5631">
                  <c:v>1589.0</c:v>
                </c:pt>
                <c:pt idx="5632">
                  <c:v>1590.0</c:v>
                </c:pt>
                <c:pt idx="5633">
                  <c:v>1591.0</c:v>
                </c:pt>
                <c:pt idx="5634">
                  <c:v>1591.0</c:v>
                </c:pt>
                <c:pt idx="5635">
                  <c:v>1591.0</c:v>
                </c:pt>
                <c:pt idx="5636">
                  <c:v>1591.0</c:v>
                </c:pt>
                <c:pt idx="5637">
                  <c:v>1591.0</c:v>
                </c:pt>
                <c:pt idx="5638">
                  <c:v>1591.0</c:v>
                </c:pt>
                <c:pt idx="5639">
                  <c:v>1591.0</c:v>
                </c:pt>
                <c:pt idx="5640">
                  <c:v>1591.0</c:v>
                </c:pt>
                <c:pt idx="5641">
                  <c:v>1591.0</c:v>
                </c:pt>
                <c:pt idx="5642">
                  <c:v>1591.0</c:v>
                </c:pt>
                <c:pt idx="5643">
                  <c:v>1592.0</c:v>
                </c:pt>
                <c:pt idx="5644">
                  <c:v>1592.0</c:v>
                </c:pt>
                <c:pt idx="5645">
                  <c:v>1592.0</c:v>
                </c:pt>
                <c:pt idx="5646">
                  <c:v>1592.0</c:v>
                </c:pt>
                <c:pt idx="5647">
                  <c:v>1592.0</c:v>
                </c:pt>
                <c:pt idx="5648">
                  <c:v>1593.0</c:v>
                </c:pt>
                <c:pt idx="5649">
                  <c:v>1593.0</c:v>
                </c:pt>
                <c:pt idx="5650">
                  <c:v>1593.0</c:v>
                </c:pt>
                <c:pt idx="5651">
                  <c:v>1593.0</c:v>
                </c:pt>
                <c:pt idx="5652">
                  <c:v>1593.0</c:v>
                </c:pt>
                <c:pt idx="5653">
                  <c:v>1593.0</c:v>
                </c:pt>
                <c:pt idx="5654">
                  <c:v>1593.0</c:v>
                </c:pt>
                <c:pt idx="5655">
                  <c:v>1593.0</c:v>
                </c:pt>
                <c:pt idx="5656">
                  <c:v>1594.0</c:v>
                </c:pt>
                <c:pt idx="5657">
                  <c:v>1594.0</c:v>
                </c:pt>
                <c:pt idx="5658">
                  <c:v>1594.0</c:v>
                </c:pt>
                <c:pt idx="5659">
                  <c:v>1594.0</c:v>
                </c:pt>
                <c:pt idx="5660">
                  <c:v>1594.0</c:v>
                </c:pt>
                <c:pt idx="5661">
                  <c:v>1594.0</c:v>
                </c:pt>
                <c:pt idx="5662">
                  <c:v>1595.0</c:v>
                </c:pt>
                <c:pt idx="5663">
                  <c:v>1595.0</c:v>
                </c:pt>
                <c:pt idx="5664">
                  <c:v>1595.0</c:v>
                </c:pt>
                <c:pt idx="5665">
                  <c:v>1596.0</c:v>
                </c:pt>
                <c:pt idx="5666">
                  <c:v>1597.0</c:v>
                </c:pt>
                <c:pt idx="5667">
                  <c:v>1597.0</c:v>
                </c:pt>
                <c:pt idx="5668">
                  <c:v>1597.0</c:v>
                </c:pt>
                <c:pt idx="5669">
                  <c:v>1598.0</c:v>
                </c:pt>
                <c:pt idx="5670">
                  <c:v>1598.0</c:v>
                </c:pt>
                <c:pt idx="5671">
                  <c:v>1598.0</c:v>
                </c:pt>
                <c:pt idx="5672">
                  <c:v>1598.0</c:v>
                </c:pt>
                <c:pt idx="5673">
                  <c:v>1598.0</c:v>
                </c:pt>
                <c:pt idx="5674">
                  <c:v>1599.0</c:v>
                </c:pt>
                <c:pt idx="5675">
                  <c:v>1600.0</c:v>
                </c:pt>
                <c:pt idx="5676">
                  <c:v>1601.0</c:v>
                </c:pt>
                <c:pt idx="5677">
                  <c:v>1602.0</c:v>
                </c:pt>
                <c:pt idx="5678">
                  <c:v>1602.0</c:v>
                </c:pt>
                <c:pt idx="5679">
                  <c:v>1603.0</c:v>
                </c:pt>
                <c:pt idx="5680">
                  <c:v>1603.0</c:v>
                </c:pt>
                <c:pt idx="5681">
                  <c:v>1604.0</c:v>
                </c:pt>
                <c:pt idx="5682">
                  <c:v>1604.0</c:v>
                </c:pt>
                <c:pt idx="5683">
                  <c:v>1605.0</c:v>
                </c:pt>
                <c:pt idx="5684">
                  <c:v>1606.0</c:v>
                </c:pt>
                <c:pt idx="5685">
                  <c:v>1606.0</c:v>
                </c:pt>
                <c:pt idx="5686">
                  <c:v>1606.0</c:v>
                </c:pt>
                <c:pt idx="5687">
                  <c:v>1606.0</c:v>
                </c:pt>
                <c:pt idx="5688">
                  <c:v>1606.0</c:v>
                </c:pt>
                <c:pt idx="5689">
                  <c:v>1606.0</c:v>
                </c:pt>
                <c:pt idx="5690">
                  <c:v>1606.0</c:v>
                </c:pt>
                <c:pt idx="5691">
                  <c:v>1606.0</c:v>
                </c:pt>
                <c:pt idx="5692">
                  <c:v>1607.0</c:v>
                </c:pt>
                <c:pt idx="5693">
                  <c:v>1608.0</c:v>
                </c:pt>
                <c:pt idx="5694">
                  <c:v>1608.0</c:v>
                </c:pt>
                <c:pt idx="5695">
                  <c:v>1609.0</c:v>
                </c:pt>
                <c:pt idx="5696">
                  <c:v>1609.0</c:v>
                </c:pt>
                <c:pt idx="5697">
                  <c:v>1609.0</c:v>
                </c:pt>
                <c:pt idx="5698">
                  <c:v>1610.0</c:v>
                </c:pt>
                <c:pt idx="5699">
                  <c:v>1611.0</c:v>
                </c:pt>
                <c:pt idx="5700">
                  <c:v>1612.0</c:v>
                </c:pt>
                <c:pt idx="5701">
                  <c:v>1612.0</c:v>
                </c:pt>
                <c:pt idx="5702">
                  <c:v>1612.0</c:v>
                </c:pt>
                <c:pt idx="5703">
                  <c:v>1612.0</c:v>
                </c:pt>
                <c:pt idx="5704">
                  <c:v>1612.0</c:v>
                </c:pt>
                <c:pt idx="5705">
                  <c:v>1612.0</c:v>
                </c:pt>
                <c:pt idx="5706">
                  <c:v>1612.0</c:v>
                </c:pt>
                <c:pt idx="5707">
                  <c:v>1612.0</c:v>
                </c:pt>
                <c:pt idx="5708">
                  <c:v>1612.0</c:v>
                </c:pt>
                <c:pt idx="5709">
                  <c:v>1612.0</c:v>
                </c:pt>
                <c:pt idx="5710">
                  <c:v>1612.0</c:v>
                </c:pt>
                <c:pt idx="5711">
                  <c:v>1612.0</c:v>
                </c:pt>
                <c:pt idx="5712">
                  <c:v>1612.0</c:v>
                </c:pt>
                <c:pt idx="5713">
                  <c:v>1612.0</c:v>
                </c:pt>
                <c:pt idx="5714">
                  <c:v>1612.0</c:v>
                </c:pt>
                <c:pt idx="5715">
                  <c:v>1612.0</c:v>
                </c:pt>
                <c:pt idx="5716">
                  <c:v>1612.0</c:v>
                </c:pt>
                <c:pt idx="5717">
                  <c:v>1612.0</c:v>
                </c:pt>
                <c:pt idx="5718">
                  <c:v>1612.0</c:v>
                </c:pt>
                <c:pt idx="5719">
                  <c:v>1612.0</c:v>
                </c:pt>
                <c:pt idx="5720">
                  <c:v>1612.0</c:v>
                </c:pt>
                <c:pt idx="5721">
                  <c:v>1612.0</c:v>
                </c:pt>
                <c:pt idx="5722">
                  <c:v>1612.0</c:v>
                </c:pt>
                <c:pt idx="5723">
                  <c:v>1612.0</c:v>
                </c:pt>
                <c:pt idx="5724">
                  <c:v>1612.0</c:v>
                </c:pt>
                <c:pt idx="5725">
                  <c:v>1612.0</c:v>
                </c:pt>
                <c:pt idx="5726">
                  <c:v>1612.0</c:v>
                </c:pt>
                <c:pt idx="5727">
                  <c:v>1613.0</c:v>
                </c:pt>
                <c:pt idx="5728">
                  <c:v>1614.0</c:v>
                </c:pt>
                <c:pt idx="5729">
                  <c:v>1614.0</c:v>
                </c:pt>
                <c:pt idx="5730">
                  <c:v>1615.0</c:v>
                </c:pt>
                <c:pt idx="5731">
                  <c:v>1616.0</c:v>
                </c:pt>
                <c:pt idx="5732">
                  <c:v>1617.0</c:v>
                </c:pt>
                <c:pt idx="5733">
                  <c:v>1618.0</c:v>
                </c:pt>
                <c:pt idx="5734">
                  <c:v>1619.0</c:v>
                </c:pt>
                <c:pt idx="5735">
                  <c:v>1619.0</c:v>
                </c:pt>
                <c:pt idx="5736">
                  <c:v>1620.0</c:v>
                </c:pt>
                <c:pt idx="5737">
                  <c:v>1620.0</c:v>
                </c:pt>
                <c:pt idx="5738">
                  <c:v>1620.0</c:v>
                </c:pt>
                <c:pt idx="5739">
                  <c:v>1620.0</c:v>
                </c:pt>
                <c:pt idx="5740">
                  <c:v>1620.0</c:v>
                </c:pt>
                <c:pt idx="5741">
                  <c:v>1620.0</c:v>
                </c:pt>
                <c:pt idx="5742">
                  <c:v>1621.0</c:v>
                </c:pt>
                <c:pt idx="5743">
                  <c:v>1621.0</c:v>
                </c:pt>
                <c:pt idx="5744">
                  <c:v>1621.0</c:v>
                </c:pt>
                <c:pt idx="5745">
                  <c:v>1621.0</c:v>
                </c:pt>
                <c:pt idx="5746">
                  <c:v>1622.0</c:v>
                </c:pt>
                <c:pt idx="5747">
                  <c:v>1623.0</c:v>
                </c:pt>
                <c:pt idx="5748">
                  <c:v>1623.0</c:v>
                </c:pt>
                <c:pt idx="5749">
                  <c:v>1623.0</c:v>
                </c:pt>
                <c:pt idx="5750">
                  <c:v>1624.0</c:v>
                </c:pt>
                <c:pt idx="5751">
                  <c:v>1624.0</c:v>
                </c:pt>
                <c:pt idx="5752">
                  <c:v>1624.0</c:v>
                </c:pt>
                <c:pt idx="5753">
                  <c:v>1624.0</c:v>
                </c:pt>
                <c:pt idx="5754">
                  <c:v>1624.0</c:v>
                </c:pt>
                <c:pt idx="5755">
                  <c:v>1624.0</c:v>
                </c:pt>
                <c:pt idx="5756">
                  <c:v>1624.0</c:v>
                </c:pt>
                <c:pt idx="5757">
                  <c:v>1624.0</c:v>
                </c:pt>
                <c:pt idx="5758">
                  <c:v>1624.0</c:v>
                </c:pt>
                <c:pt idx="5759">
                  <c:v>1624.0</c:v>
                </c:pt>
                <c:pt idx="5760">
                  <c:v>1624.0</c:v>
                </c:pt>
                <c:pt idx="5761">
                  <c:v>1624.0</c:v>
                </c:pt>
                <c:pt idx="5762">
                  <c:v>1624.0</c:v>
                </c:pt>
                <c:pt idx="5763">
                  <c:v>1624.0</c:v>
                </c:pt>
                <c:pt idx="5764">
                  <c:v>1624.0</c:v>
                </c:pt>
                <c:pt idx="5765">
                  <c:v>1624.0</c:v>
                </c:pt>
                <c:pt idx="5766">
                  <c:v>1625.0</c:v>
                </c:pt>
                <c:pt idx="5767">
                  <c:v>1625.0</c:v>
                </c:pt>
                <c:pt idx="5768">
                  <c:v>1625.0</c:v>
                </c:pt>
                <c:pt idx="5769">
                  <c:v>1625.0</c:v>
                </c:pt>
                <c:pt idx="5770">
                  <c:v>1625.0</c:v>
                </c:pt>
                <c:pt idx="5771">
                  <c:v>1625.0</c:v>
                </c:pt>
                <c:pt idx="5772">
                  <c:v>1625.0</c:v>
                </c:pt>
                <c:pt idx="5773">
                  <c:v>1625.0</c:v>
                </c:pt>
                <c:pt idx="5774">
                  <c:v>1625.0</c:v>
                </c:pt>
                <c:pt idx="5775">
                  <c:v>1625.0</c:v>
                </c:pt>
                <c:pt idx="5776">
                  <c:v>1625.0</c:v>
                </c:pt>
                <c:pt idx="5777">
                  <c:v>1625.0</c:v>
                </c:pt>
                <c:pt idx="5778">
                  <c:v>1625.0</c:v>
                </c:pt>
                <c:pt idx="5779">
                  <c:v>1625.0</c:v>
                </c:pt>
                <c:pt idx="5780">
                  <c:v>1625.0</c:v>
                </c:pt>
                <c:pt idx="5781">
                  <c:v>1625.0</c:v>
                </c:pt>
                <c:pt idx="5782">
                  <c:v>1625.0</c:v>
                </c:pt>
                <c:pt idx="5783">
                  <c:v>1625.0</c:v>
                </c:pt>
                <c:pt idx="5784">
                  <c:v>1625.0</c:v>
                </c:pt>
                <c:pt idx="5785">
                  <c:v>1625.0</c:v>
                </c:pt>
                <c:pt idx="5786">
                  <c:v>1625.0</c:v>
                </c:pt>
                <c:pt idx="5787">
                  <c:v>1625.0</c:v>
                </c:pt>
                <c:pt idx="5788">
                  <c:v>1625.0</c:v>
                </c:pt>
                <c:pt idx="5789">
                  <c:v>1625.0</c:v>
                </c:pt>
                <c:pt idx="5790">
                  <c:v>1625.0</c:v>
                </c:pt>
                <c:pt idx="5791">
                  <c:v>1625.0</c:v>
                </c:pt>
                <c:pt idx="5792">
                  <c:v>1625.0</c:v>
                </c:pt>
                <c:pt idx="5793">
                  <c:v>1625.0</c:v>
                </c:pt>
                <c:pt idx="5794">
                  <c:v>1625.0</c:v>
                </c:pt>
                <c:pt idx="5795">
                  <c:v>1625.0</c:v>
                </c:pt>
                <c:pt idx="5796">
                  <c:v>1625.0</c:v>
                </c:pt>
                <c:pt idx="5797">
                  <c:v>1625.0</c:v>
                </c:pt>
                <c:pt idx="5798">
                  <c:v>1625.0</c:v>
                </c:pt>
                <c:pt idx="5799">
                  <c:v>1625.0</c:v>
                </c:pt>
                <c:pt idx="5800">
                  <c:v>1625.0</c:v>
                </c:pt>
                <c:pt idx="5801">
                  <c:v>1625.0</c:v>
                </c:pt>
                <c:pt idx="5802">
                  <c:v>1625.0</c:v>
                </c:pt>
                <c:pt idx="5803">
                  <c:v>1625.0</c:v>
                </c:pt>
                <c:pt idx="5804">
                  <c:v>1625.0</c:v>
                </c:pt>
                <c:pt idx="5805">
                  <c:v>1625.0</c:v>
                </c:pt>
                <c:pt idx="5806">
                  <c:v>1626.0</c:v>
                </c:pt>
                <c:pt idx="5807">
                  <c:v>1626.0</c:v>
                </c:pt>
                <c:pt idx="5808">
                  <c:v>1626.0</c:v>
                </c:pt>
                <c:pt idx="5809">
                  <c:v>1626.0</c:v>
                </c:pt>
                <c:pt idx="5810">
                  <c:v>1626.0</c:v>
                </c:pt>
                <c:pt idx="5811">
                  <c:v>1626.0</c:v>
                </c:pt>
                <c:pt idx="5812">
                  <c:v>1626.0</c:v>
                </c:pt>
                <c:pt idx="5813">
                  <c:v>1627.0</c:v>
                </c:pt>
                <c:pt idx="5814">
                  <c:v>1627.0</c:v>
                </c:pt>
                <c:pt idx="5815">
                  <c:v>1627.0</c:v>
                </c:pt>
                <c:pt idx="5816">
                  <c:v>1627.0</c:v>
                </c:pt>
                <c:pt idx="5817">
                  <c:v>1627.0</c:v>
                </c:pt>
                <c:pt idx="5818">
                  <c:v>1627.0</c:v>
                </c:pt>
                <c:pt idx="5819">
                  <c:v>1628.0</c:v>
                </c:pt>
                <c:pt idx="5820">
                  <c:v>1628.0</c:v>
                </c:pt>
                <c:pt idx="5821">
                  <c:v>1628.0</c:v>
                </c:pt>
                <c:pt idx="5822">
                  <c:v>1628.0</c:v>
                </c:pt>
                <c:pt idx="5823">
                  <c:v>1628.0</c:v>
                </c:pt>
                <c:pt idx="5824">
                  <c:v>1628.0</c:v>
                </c:pt>
                <c:pt idx="5825">
                  <c:v>1628.0</c:v>
                </c:pt>
                <c:pt idx="5826">
                  <c:v>1628.0</c:v>
                </c:pt>
                <c:pt idx="5827">
                  <c:v>1628.0</c:v>
                </c:pt>
                <c:pt idx="5828">
                  <c:v>1628.0</c:v>
                </c:pt>
                <c:pt idx="5829">
                  <c:v>1628.0</c:v>
                </c:pt>
                <c:pt idx="5830">
                  <c:v>1628.0</c:v>
                </c:pt>
                <c:pt idx="5831">
                  <c:v>1628.0</c:v>
                </c:pt>
                <c:pt idx="5832">
                  <c:v>1628.0</c:v>
                </c:pt>
                <c:pt idx="5833">
                  <c:v>1628.0</c:v>
                </c:pt>
                <c:pt idx="5834">
                  <c:v>1628.0</c:v>
                </c:pt>
                <c:pt idx="5835">
                  <c:v>1628.0</c:v>
                </c:pt>
                <c:pt idx="5836">
                  <c:v>1628.0</c:v>
                </c:pt>
                <c:pt idx="5837">
                  <c:v>1629.0</c:v>
                </c:pt>
                <c:pt idx="5838">
                  <c:v>1629.0</c:v>
                </c:pt>
                <c:pt idx="5839">
                  <c:v>1629.0</c:v>
                </c:pt>
                <c:pt idx="5840">
                  <c:v>1629.0</c:v>
                </c:pt>
                <c:pt idx="5841">
                  <c:v>1629.0</c:v>
                </c:pt>
                <c:pt idx="5842">
                  <c:v>1629.0</c:v>
                </c:pt>
                <c:pt idx="5843">
                  <c:v>1629.0</c:v>
                </c:pt>
                <c:pt idx="5844">
                  <c:v>1630.0</c:v>
                </c:pt>
                <c:pt idx="5845">
                  <c:v>1630.0</c:v>
                </c:pt>
                <c:pt idx="5846">
                  <c:v>1631.0</c:v>
                </c:pt>
                <c:pt idx="5847">
                  <c:v>1631.0</c:v>
                </c:pt>
                <c:pt idx="5848">
                  <c:v>1632.0</c:v>
                </c:pt>
                <c:pt idx="5849">
                  <c:v>1633.0</c:v>
                </c:pt>
                <c:pt idx="5850">
                  <c:v>1634.0</c:v>
                </c:pt>
                <c:pt idx="5851">
                  <c:v>1634.0</c:v>
                </c:pt>
                <c:pt idx="5852">
                  <c:v>1634.0</c:v>
                </c:pt>
                <c:pt idx="5853">
                  <c:v>1634.0</c:v>
                </c:pt>
                <c:pt idx="5854">
                  <c:v>1634.0</c:v>
                </c:pt>
                <c:pt idx="5855">
                  <c:v>1634.0</c:v>
                </c:pt>
                <c:pt idx="5856">
                  <c:v>1634.0</c:v>
                </c:pt>
                <c:pt idx="5857">
                  <c:v>1634.0</c:v>
                </c:pt>
                <c:pt idx="5858">
                  <c:v>1634.0</c:v>
                </c:pt>
                <c:pt idx="5859">
                  <c:v>1635.0</c:v>
                </c:pt>
                <c:pt idx="5860">
                  <c:v>1636.0</c:v>
                </c:pt>
                <c:pt idx="5861">
                  <c:v>1636.0</c:v>
                </c:pt>
                <c:pt idx="5862">
                  <c:v>1637.0</c:v>
                </c:pt>
                <c:pt idx="5863">
                  <c:v>1638.0</c:v>
                </c:pt>
                <c:pt idx="5864">
                  <c:v>1639.0</c:v>
                </c:pt>
                <c:pt idx="5865">
                  <c:v>1640.0</c:v>
                </c:pt>
                <c:pt idx="5866">
                  <c:v>1640.0</c:v>
                </c:pt>
                <c:pt idx="5867">
                  <c:v>1640.0</c:v>
                </c:pt>
                <c:pt idx="5868">
                  <c:v>1640.0</c:v>
                </c:pt>
                <c:pt idx="5869">
                  <c:v>1640.0</c:v>
                </c:pt>
                <c:pt idx="5870">
                  <c:v>1640.0</c:v>
                </c:pt>
                <c:pt idx="5871">
                  <c:v>1640.0</c:v>
                </c:pt>
                <c:pt idx="5872">
                  <c:v>1641.0</c:v>
                </c:pt>
                <c:pt idx="5873">
                  <c:v>1641.0</c:v>
                </c:pt>
                <c:pt idx="5874">
                  <c:v>1642.0</c:v>
                </c:pt>
                <c:pt idx="5875">
                  <c:v>1642.0</c:v>
                </c:pt>
                <c:pt idx="5876">
                  <c:v>1642.0</c:v>
                </c:pt>
                <c:pt idx="5877">
                  <c:v>1642.0</c:v>
                </c:pt>
                <c:pt idx="5878">
                  <c:v>1642.0</c:v>
                </c:pt>
                <c:pt idx="5879">
                  <c:v>1642.0</c:v>
                </c:pt>
                <c:pt idx="5880">
                  <c:v>1642.0</c:v>
                </c:pt>
                <c:pt idx="5881">
                  <c:v>1643.0</c:v>
                </c:pt>
                <c:pt idx="5882">
                  <c:v>1643.0</c:v>
                </c:pt>
                <c:pt idx="5883">
                  <c:v>1644.0</c:v>
                </c:pt>
                <c:pt idx="5884">
                  <c:v>1644.0</c:v>
                </c:pt>
                <c:pt idx="5885">
                  <c:v>1644.0</c:v>
                </c:pt>
                <c:pt idx="5886">
                  <c:v>1644.0</c:v>
                </c:pt>
                <c:pt idx="5887">
                  <c:v>1644.0</c:v>
                </c:pt>
                <c:pt idx="5888">
                  <c:v>1644.0</c:v>
                </c:pt>
                <c:pt idx="5889">
                  <c:v>1645.0</c:v>
                </c:pt>
                <c:pt idx="5890">
                  <c:v>1646.0</c:v>
                </c:pt>
                <c:pt idx="5891">
                  <c:v>1647.0</c:v>
                </c:pt>
                <c:pt idx="5892">
                  <c:v>1648.0</c:v>
                </c:pt>
                <c:pt idx="5893">
                  <c:v>1649.0</c:v>
                </c:pt>
                <c:pt idx="5894">
                  <c:v>1649.0</c:v>
                </c:pt>
                <c:pt idx="5895">
                  <c:v>1650.0</c:v>
                </c:pt>
                <c:pt idx="5896">
                  <c:v>1651.0</c:v>
                </c:pt>
                <c:pt idx="5897">
                  <c:v>1652.0</c:v>
                </c:pt>
                <c:pt idx="5898">
                  <c:v>1653.0</c:v>
                </c:pt>
                <c:pt idx="5899">
                  <c:v>1654.0</c:v>
                </c:pt>
                <c:pt idx="5900">
                  <c:v>1654.0</c:v>
                </c:pt>
                <c:pt idx="5901">
                  <c:v>1654.0</c:v>
                </c:pt>
                <c:pt idx="5902">
                  <c:v>1654.0</c:v>
                </c:pt>
                <c:pt idx="5903">
                  <c:v>1654.0</c:v>
                </c:pt>
                <c:pt idx="5904">
                  <c:v>1654.0</c:v>
                </c:pt>
                <c:pt idx="5905">
                  <c:v>1654.0</c:v>
                </c:pt>
                <c:pt idx="5906">
                  <c:v>1654.0</c:v>
                </c:pt>
                <c:pt idx="5907">
                  <c:v>1654.0</c:v>
                </c:pt>
                <c:pt idx="5908">
                  <c:v>1654.0</c:v>
                </c:pt>
                <c:pt idx="5909">
                  <c:v>1654.0</c:v>
                </c:pt>
                <c:pt idx="5910">
                  <c:v>1654.0</c:v>
                </c:pt>
                <c:pt idx="5911">
                  <c:v>1654.0</c:v>
                </c:pt>
                <c:pt idx="5912">
                  <c:v>1654.0</c:v>
                </c:pt>
                <c:pt idx="5913">
                  <c:v>1654.0</c:v>
                </c:pt>
                <c:pt idx="5914">
                  <c:v>1654.0</c:v>
                </c:pt>
                <c:pt idx="5915">
                  <c:v>1655.0</c:v>
                </c:pt>
                <c:pt idx="5916">
                  <c:v>1655.0</c:v>
                </c:pt>
                <c:pt idx="5917">
                  <c:v>1656.0</c:v>
                </c:pt>
                <c:pt idx="5918">
                  <c:v>1656.0</c:v>
                </c:pt>
                <c:pt idx="5919">
                  <c:v>1656.0</c:v>
                </c:pt>
                <c:pt idx="5920">
                  <c:v>1656.0</c:v>
                </c:pt>
                <c:pt idx="5921">
                  <c:v>1657.0</c:v>
                </c:pt>
                <c:pt idx="5922">
                  <c:v>1657.0</c:v>
                </c:pt>
                <c:pt idx="5923">
                  <c:v>1657.0</c:v>
                </c:pt>
                <c:pt idx="5924">
                  <c:v>1657.0</c:v>
                </c:pt>
                <c:pt idx="5925">
                  <c:v>1657.0</c:v>
                </c:pt>
                <c:pt idx="5926">
                  <c:v>1657.0</c:v>
                </c:pt>
                <c:pt idx="5927">
                  <c:v>1657.0</c:v>
                </c:pt>
                <c:pt idx="5928">
                  <c:v>1657.0</c:v>
                </c:pt>
                <c:pt idx="5929">
                  <c:v>1657.0</c:v>
                </c:pt>
                <c:pt idx="5930">
                  <c:v>1657.0</c:v>
                </c:pt>
                <c:pt idx="5931">
                  <c:v>1658.0</c:v>
                </c:pt>
                <c:pt idx="5932">
                  <c:v>1659.0</c:v>
                </c:pt>
                <c:pt idx="5933">
                  <c:v>1659.0</c:v>
                </c:pt>
                <c:pt idx="5934">
                  <c:v>1660.0</c:v>
                </c:pt>
                <c:pt idx="5935">
                  <c:v>1661.0</c:v>
                </c:pt>
                <c:pt idx="5936">
                  <c:v>1662.0</c:v>
                </c:pt>
                <c:pt idx="5937">
                  <c:v>1662.0</c:v>
                </c:pt>
                <c:pt idx="5938">
                  <c:v>1663.0</c:v>
                </c:pt>
                <c:pt idx="5939">
                  <c:v>1663.0</c:v>
                </c:pt>
                <c:pt idx="5940">
                  <c:v>1663.0</c:v>
                </c:pt>
                <c:pt idx="5941">
                  <c:v>1663.0</c:v>
                </c:pt>
                <c:pt idx="5942">
                  <c:v>1663.0</c:v>
                </c:pt>
                <c:pt idx="5943">
                  <c:v>1663.0</c:v>
                </c:pt>
                <c:pt idx="5944">
                  <c:v>1663.0</c:v>
                </c:pt>
                <c:pt idx="5945">
                  <c:v>1664.0</c:v>
                </c:pt>
                <c:pt idx="5946">
                  <c:v>1664.0</c:v>
                </c:pt>
                <c:pt idx="5947">
                  <c:v>1664.0</c:v>
                </c:pt>
                <c:pt idx="5948">
                  <c:v>1665.0</c:v>
                </c:pt>
                <c:pt idx="5949">
                  <c:v>1665.0</c:v>
                </c:pt>
                <c:pt idx="5950">
                  <c:v>1665.0</c:v>
                </c:pt>
                <c:pt idx="5951">
                  <c:v>1665.0</c:v>
                </c:pt>
                <c:pt idx="5952">
                  <c:v>1665.0</c:v>
                </c:pt>
                <c:pt idx="5953">
                  <c:v>1666.0</c:v>
                </c:pt>
                <c:pt idx="5954">
                  <c:v>1666.0</c:v>
                </c:pt>
                <c:pt idx="5955">
                  <c:v>1666.0</c:v>
                </c:pt>
                <c:pt idx="5956">
                  <c:v>1666.0</c:v>
                </c:pt>
                <c:pt idx="5957">
                  <c:v>1666.0</c:v>
                </c:pt>
                <c:pt idx="5958">
                  <c:v>1666.0</c:v>
                </c:pt>
                <c:pt idx="5959">
                  <c:v>1666.0</c:v>
                </c:pt>
                <c:pt idx="5960">
                  <c:v>1666.0</c:v>
                </c:pt>
                <c:pt idx="5961">
                  <c:v>1666.0</c:v>
                </c:pt>
                <c:pt idx="5962">
                  <c:v>1667.0</c:v>
                </c:pt>
                <c:pt idx="5963">
                  <c:v>1668.0</c:v>
                </c:pt>
                <c:pt idx="5964">
                  <c:v>1668.0</c:v>
                </c:pt>
                <c:pt idx="5965">
                  <c:v>1669.0</c:v>
                </c:pt>
                <c:pt idx="5966">
                  <c:v>1670.0</c:v>
                </c:pt>
                <c:pt idx="5967">
                  <c:v>1670.0</c:v>
                </c:pt>
                <c:pt idx="5968">
                  <c:v>1671.0</c:v>
                </c:pt>
                <c:pt idx="5969">
                  <c:v>1671.0</c:v>
                </c:pt>
                <c:pt idx="5970">
                  <c:v>1671.0</c:v>
                </c:pt>
                <c:pt idx="5971">
                  <c:v>1672.0</c:v>
                </c:pt>
                <c:pt idx="5972">
                  <c:v>1673.0</c:v>
                </c:pt>
                <c:pt idx="5973">
                  <c:v>1673.0</c:v>
                </c:pt>
                <c:pt idx="5974">
                  <c:v>1673.0</c:v>
                </c:pt>
                <c:pt idx="5975">
                  <c:v>1673.0</c:v>
                </c:pt>
                <c:pt idx="5976">
                  <c:v>1673.0</c:v>
                </c:pt>
                <c:pt idx="5977">
                  <c:v>1674.0</c:v>
                </c:pt>
                <c:pt idx="5978">
                  <c:v>1675.0</c:v>
                </c:pt>
                <c:pt idx="5979">
                  <c:v>1676.0</c:v>
                </c:pt>
                <c:pt idx="5980">
                  <c:v>1676.0</c:v>
                </c:pt>
                <c:pt idx="5981">
                  <c:v>1676.0</c:v>
                </c:pt>
                <c:pt idx="5982">
                  <c:v>1677.0</c:v>
                </c:pt>
                <c:pt idx="5983">
                  <c:v>1677.0</c:v>
                </c:pt>
                <c:pt idx="5984">
                  <c:v>1677.0</c:v>
                </c:pt>
                <c:pt idx="5985">
                  <c:v>1677.0</c:v>
                </c:pt>
                <c:pt idx="5986">
                  <c:v>1678.0</c:v>
                </c:pt>
                <c:pt idx="5987">
                  <c:v>1678.0</c:v>
                </c:pt>
                <c:pt idx="5988">
                  <c:v>1678.0</c:v>
                </c:pt>
                <c:pt idx="5989">
                  <c:v>1679.0</c:v>
                </c:pt>
                <c:pt idx="5990">
                  <c:v>1680.0</c:v>
                </c:pt>
                <c:pt idx="5991">
                  <c:v>1681.0</c:v>
                </c:pt>
                <c:pt idx="5992">
                  <c:v>1681.0</c:v>
                </c:pt>
                <c:pt idx="5993">
                  <c:v>1681.0</c:v>
                </c:pt>
                <c:pt idx="5994">
                  <c:v>1682.0</c:v>
                </c:pt>
                <c:pt idx="5995">
                  <c:v>1682.0</c:v>
                </c:pt>
                <c:pt idx="5996">
                  <c:v>1682.0</c:v>
                </c:pt>
                <c:pt idx="5997">
                  <c:v>1682.0</c:v>
                </c:pt>
                <c:pt idx="5998">
                  <c:v>1683.0</c:v>
                </c:pt>
                <c:pt idx="5999">
                  <c:v>1683.0</c:v>
                </c:pt>
                <c:pt idx="6000">
                  <c:v>1683.0</c:v>
                </c:pt>
                <c:pt idx="6001">
                  <c:v>1683.0</c:v>
                </c:pt>
                <c:pt idx="6002">
                  <c:v>1683.0</c:v>
                </c:pt>
                <c:pt idx="6003">
                  <c:v>1684.0</c:v>
                </c:pt>
                <c:pt idx="6004">
                  <c:v>1684.0</c:v>
                </c:pt>
                <c:pt idx="6005">
                  <c:v>1684.0</c:v>
                </c:pt>
                <c:pt idx="6006">
                  <c:v>1684.0</c:v>
                </c:pt>
                <c:pt idx="6007">
                  <c:v>1684.0</c:v>
                </c:pt>
                <c:pt idx="6008">
                  <c:v>1685.0</c:v>
                </c:pt>
                <c:pt idx="6009">
                  <c:v>1686.0</c:v>
                </c:pt>
                <c:pt idx="6010">
                  <c:v>1686.0</c:v>
                </c:pt>
                <c:pt idx="6011">
                  <c:v>1686.0</c:v>
                </c:pt>
                <c:pt idx="6012">
                  <c:v>1687.0</c:v>
                </c:pt>
                <c:pt idx="6013">
                  <c:v>1688.0</c:v>
                </c:pt>
                <c:pt idx="6014">
                  <c:v>1689.0</c:v>
                </c:pt>
                <c:pt idx="6015">
                  <c:v>1690.0</c:v>
                </c:pt>
                <c:pt idx="6016">
                  <c:v>1691.0</c:v>
                </c:pt>
                <c:pt idx="6017">
                  <c:v>1692.0</c:v>
                </c:pt>
                <c:pt idx="6018">
                  <c:v>1692.0</c:v>
                </c:pt>
                <c:pt idx="6019">
                  <c:v>1692.0</c:v>
                </c:pt>
                <c:pt idx="6020">
                  <c:v>1693.0</c:v>
                </c:pt>
                <c:pt idx="6021">
                  <c:v>1693.0</c:v>
                </c:pt>
                <c:pt idx="6022">
                  <c:v>1694.0</c:v>
                </c:pt>
                <c:pt idx="6023">
                  <c:v>1695.0</c:v>
                </c:pt>
                <c:pt idx="6024">
                  <c:v>1695.0</c:v>
                </c:pt>
                <c:pt idx="6025">
                  <c:v>1695.0</c:v>
                </c:pt>
                <c:pt idx="6026">
                  <c:v>1696.0</c:v>
                </c:pt>
                <c:pt idx="6027">
                  <c:v>1696.0</c:v>
                </c:pt>
                <c:pt idx="6028">
                  <c:v>1697.0</c:v>
                </c:pt>
                <c:pt idx="6029">
                  <c:v>1698.0</c:v>
                </c:pt>
                <c:pt idx="6030">
                  <c:v>1699.0</c:v>
                </c:pt>
                <c:pt idx="6031">
                  <c:v>1700.0</c:v>
                </c:pt>
                <c:pt idx="6032">
                  <c:v>1700.0</c:v>
                </c:pt>
                <c:pt idx="6033">
                  <c:v>1701.0</c:v>
                </c:pt>
                <c:pt idx="6034">
                  <c:v>1702.0</c:v>
                </c:pt>
                <c:pt idx="6035">
                  <c:v>1702.0</c:v>
                </c:pt>
                <c:pt idx="6036">
                  <c:v>1702.0</c:v>
                </c:pt>
                <c:pt idx="6037">
                  <c:v>1702.0</c:v>
                </c:pt>
                <c:pt idx="6038">
                  <c:v>1702.0</c:v>
                </c:pt>
                <c:pt idx="6039">
                  <c:v>1703.0</c:v>
                </c:pt>
                <c:pt idx="6040">
                  <c:v>1703.0</c:v>
                </c:pt>
                <c:pt idx="6041">
                  <c:v>1703.0</c:v>
                </c:pt>
                <c:pt idx="6042">
                  <c:v>1703.0</c:v>
                </c:pt>
                <c:pt idx="6043">
                  <c:v>1703.0</c:v>
                </c:pt>
                <c:pt idx="6044">
                  <c:v>1703.0</c:v>
                </c:pt>
                <c:pt idx="6045">
                  <c:v>1703.0</c:v>
                </c:pt>
                <c:pt idx="6046">
                  <c:v>1703.0</c:v>
                </c:pt>
                <c:pt idx="6047">
                  <c:v>1703.0</c:v>
                </c:pt>
                <c:pt idx="6048">
                  <c:v>1703.0</c:v>
                </c:pt>
                <c:pt idx="6049">
                  <c:v>1704.0</c:v>
                </c:pt>
                <c:pt idx="6050">
                  <c:v>1705.0</c:v>
                </c:pt>
                <c:pt idx="6051">
                  <c:v>1705.0</c:v>
                </c:pt>
                <c:pt idx="6052">
                  <c:v>1705.0</c:v>
                </c:pt>
                <c:pt idx="6053">
                  <c:v>1705.0</c:v>
                </c:pt>
                <c:pt idx="6054">
                  <c:v>1705.0</c:v>
                </c:pt>
                <c:pt idx="6055">
                  <c:v>1705.0</c:v>
                </c:pt>
                <c:pt idx="6056">
                  <c:v>1705.0</c:v>
                </c:pt>
                <c:pt idx="6057">
                  <c:v>1705.0</c:v>
                </c:pt>
                <c:pt idx="6058">
                  <c:v>1705.0</c:v>
                </c:pt>
                <c:pt idx="6059">
                  <c:v>1705.0</c:v>
                </c:pt>
                <c:pt idx="6060">
                  <c:v>1705.0</c:v>
                </c:pt>
                <c:pt idx="6061">
                  <c:v>1705.0</c:v>
                </c:pt>
                <c:pt idx="6062">
                  <c:v>1705.0</c:v>
                </c:pt>
                <c:pt idx="6063">
                  <c:v>1705.0</c:v>
                </c:pt>
                <c:pt idx="6064">
                  <c:v>1705.0</c:v>
                </c:pt>
                <c:pt idx="6065">
                  <c:v>1705.0</c:v>
                </c:pt>
                <c:pt idx="6066">
                  <c:v>1706.0</c:v>
                </c:pt>
                <c:pt idx="6067">
                  <c:v>1707.0</c:v>
                </c:pt>
                <c:pt idx="6068">
                  <c:v>1707.0</c:v>
                </c:pt>
                <c:pt idx="6069">
                  <c:v>1707.0</c:v>
                </c:pt>
                <c:pt idx="6070">
                  <c:v>1708.0</c:v>
                </c:pt>
                <c:pt idx="6071">
                  <c:v>1708.0</c:v>
                </c:pt>
                <c:pt idx="6072">
                  <c:v>1708.0</c:v>
                </c:pt>
                <c:pt idx="6073">
                  <c:v>1708.0</c:v>
                </c:pt>
                <c:pt idx="6074">
                  <c:v>1709.0</c:v>
                </c:pt>
                <c:pt idx="6075">
                  <c:v>1710.0</c:v>
                </c:pt>
                <c:pt idx="6076">
                  <c:v>1711.0</c:v>
                </c:pt>
                <c:pt idx="6077">
                  <c:v>1711.0</c:v>
                </c:pt>
                <c:pt idx="6078">
                  <c:v>1711.0</c:v>
                </c:pt>
                <c:pt idx="6079">
                  <c:v>1712.0</c:v>
                </c:pt>
                <c:pt idx="6080">
                  <c:v>1713.0</c:v>
                </c:pt>
                <c:pt idx="6081">
                  <c:v>1714.0</c:v>
                </c:pt>
                <c:pt idx="6082">
                  <c:v>1714.0</c:v>
                </c:pt>
                <c:pt idx="6083">
                  <c:v>1714.0</c:v>
                </c:pt>
                <c:pt idx="6084">
                  <c:v>1714.0</c:v>
                </c:pt>
                <c:pt idx="6085">
                  <c:v>1715.0</c:v>
                </c:pt>
                <c:pt idx="6086">
                  <c:v>1716.0</c:v>
                </c:pt>
                <c:pt idx="6087">
                  <c:v>1716.0</c:v>
                </c:pt>
                <c:pt idx="6088">
                  <c:v>1717.0</c:v>
                </c:pt>
                <c:pt idx="6089">
                  <c:v>1717.0</c:v>
                </c:pt>
                <c:pt idx="6090">
                  <c:v>1717.0</c:v>
                </c:pt>
                <c:pt idx="6091">
                  <c:v>1717.0</c:v>
                </c:pt>
                <c:pt idx="6092">
                  <c:v>1717.0</c:v>
                </c:pt>
                <c:pt idx="6093">
                  <c:v>1717.0</c:v>
                </c:pt>
                <c:pt idx="6094">
                  <c:v>1717.0</c:v>
                </c:pt>
                <c:pt idx="6095">
                  <c:v>1717.0</c:v>
                </c:pt>
                <c:pt idx="6096">
                  <c:v>1717.0</c:v>
                </c:pt>
                <c:pt idx="6097">
                  <c:v>1717.0</c:v>
                </c:pt>
                <c:pt idx="6098">
                  <c:v>1717.0</c:v>
                </c:pt>
                <c:pt idx="6099">
                  <c:v>1717.0</c:v>
                </c:pt>
                <c:pt idx="6100">
                  <c:v>1717.0</c:v>
                </c:pt>
                <c:pt idx="6101">
                  <c:v>1717.0</c:v>
                </c:pt>
                <c:pt idx="6102">
                  <c:v>1717.0</c:v>
                </c:pt>
                <c:pt idx="6103">
                  <c:v>1718.0</c:v>
                </c:pt>
                <c:pt idx="6104">
                  <c:v>1719.0</c:v>
                </c:pt>
                <c:pt idx="6105">
                  <c:v>1720.0</c:v>
                </c:pt>
                <c:pt idx="6106">
                  <c:v>1720.0</c:v>
                </c:pt>
                <c:pt idx="6107">
                  <c:v>1720.0</c:v>
                </c:pt>
                <c:pt idx="6108">
                  <c:v>1720.0</c:v>
                </c:pt>
                <c:pt idx="6109">
                  <c:v>1721.0</c:v>
                </c:pt>
                <c:pt idx="6110">
                  <c:v>1721.0</c:v>
                </c:pt>
                <c:pt idx="6111">
                  <c:v>1721.0</c:v>
                </c:pt>
                <c:pt idx="6112">
                  <c:v>1722.0</c:v>
                </c:pt>
                <c:pt idx="6113">
                  <c:v>1723.0</c:v>
                </c:pt>
                <c:pt idx="6114">
                  <c:v>1723.0</c:v>
                </c:pt>
                <c:pt idx="6115">
                  <c:v>1723.0</c:v>
                </c:pt>
                <c:pt idx="6116">
                  <c:v>1723.0</c:v>
                </c:pt>
                <c:pt idx="6117">
                  <c:v>1723.0</c:v>
                </c:pt>
                <c:pt idx="6118">
                  <c:v>1723.0</c:v>
                </c:pt>
                <c:pt idx="6119">
                  <c:v>1723.0</c:v>
                </c:pt>
                <c:pt idx="6120">
                  <c:v>1724.0</c:v>
                </c:pt>
                <c:pt idx="6121">
                  <c:v>1725.0</c:v>
                </c:pt>
                <c:pt idx="6122">
                  <c:v>1726.0</c:v>
                </c:pt>
                <c:pt idx="6123">
                  <c:v>1727.0</c:v>
                </c:pt>
                <c:pt idx="6124">
                  <c:v>1727.0</c:v>
                </c:pt>
                <c:pt idx="6125">
                  <c:v>1727.0</c:v>
                </c:pt>
                <c:pt idx="6126">
                  <c:v>1727.0</c:v>
                </c:pt>
                <c:pt idx="6127">
                  <c:v>1728.0</c:v>
                </c:pt>
                <c:pt idx="6128">
                  <c:v>1728.0</c:v>
                </c:pt>
                <c:pt idx="6129">
                  <c:v>1729.0</c:v>
                </c:pt>
                <c:pt idx="6130">
                  <c:v>1730.0</c:v>
                </c:pt>
                <c:pt idx="6131">
                  <c:v>1731.0</c:v>
                </c:pt>
                <c:pt idx="6132">
                  <c:v>1731.0</c:v>
                </c:pt>
                <c:pt idx="6133">
                  <c:v>1731.0</c:v>
                </c:pt>
                <c:pt idx="6134">
                  <c:v>1732.0</c:v>
                </c:pt>
                <c:pt idx="6135">
                  <c:v>1733.0</c:v>
                </c:pt>
                <c:pt idx="6136">
                  <c:v>1734.0</c:v>
                </c:pt>
                <c:pt idx="6137">
                  <c:v>1735.0</c:v>
                </c:pt>
                <c:pt idx="6138">
                  <c:v>1736.0</c:v>
                </c:pt>
                <c:pt idx="6139">
                  <c:v>1737.0</c:v>
                </c:pt>
                <c:pt idx="6140">
                  <c:v>1738.0</c:v>
                </c:pt>
                <c:pt idx="6141">
                  <c:v>1739.0</c:v>
                </c:pt>
                <c:pt idx="6142">
                  <c:v>1740.0</c:v>
                </c:pt>
                <c:pt idx="6143">
                  <c:v>1740.0</c:v>
                </c:pt>
                <c:pt idx="6144">
                  <c:v>1741.0</c:v>
                </c:pt>
                <c:pt idx="6145">
                  <c:v>1741.0</c:v>
                </c:pt>
                <c:pt idx="6146">
                  <c:v>1741.0</c:v>
                </c:pt>
                <c:pt idx="6147">
                  <c:v>1741.0</c:v>
                </c:pt>
                <c:pt idx="6148">
                  <c:v>1741.0</c:v>
                </c:pt>
                <c:pt idx="6149">
                  <c:v>1741.0</c:v>
                </c:pt>
                <c:pt idx="6150">
                  <c:v>1741.0</c:v>
                </c:pt>
                <c:pt idx="6151">
                  <c:v>1741.0</c:v>
                </c:pt>
                <c:pt idx="6152">
                  <c:v>1742.0</c:v>
                </c:pt>
                <c:pt idx="6153">
                  <c:v>1743.0</c:v>
                </c:pt>
                <c:pt idx="6154">
                  <c:v>1743.0</c:v>
                </c:pt>
                <c:pt idx="6155">
                  <c:v>1744.0</c:v>
                </c:pt>
                <c:pt idx="6156">
                  <c:v>1745.0</c:v>
                </c:pt>
                <c:pt idx="6157">
                  <c:v>1745.0</c:v>
                </c:pt>
                <c:pt idx="6158">
                  <c:v>1745.0</c:v>
                </c:pt>
                <c:pt idx="6159">
                  <c:v>1745.0</c:v>
                </c:pt>
                <c:pt idx="6160">
                  <c:v>1745.0</c:v>
                </c:pt>
                <c:pt idx="6161">
                  <c:v>1745.0</c:v>
                </c:pt>
                <c:pt idx="6162">
                  <c:v>1745.0</c:v>
                </c:pt>
                <c:pt idx="6163">
                  <c:v>1745.0</c:v>
                </c:pt>
                <c:pt idx="6164">
                  <c:v>1745.0</c:v>
                </c:pt>
                <c:pt idx="6165">
                  <c:v>1745.0</c:v>
                </c:pt>
                <c:pt idx="6166">
                  <c:v>1745.0</c:v>
                </c:pt>
                <c:pt idx="6167">
                  <c:v>1745.0</c:v>
                </c:pt>
                <c:pt idx="6168">
                  <c:v>1745.0</c:v>
                </c:pt>
                <c:pt idx="6169">
                  <c:v>1745.0</c:v>
                </c:pt>
                <c:pt idx="6170">
                  <c:v>1745.0</c:v>
                </c:pt>
                <c:pt idx="6171">
                  <c:v>1745.0</c:v>
                </c:pt>
                <c:pt idx="6172">
                  <c:v>1745.0</c:v>
                </c:pt>
                <c:pt idx="6173">
                  <c:v>1745.0</c:v>
                </c:pt>
                <c:pt idx="6174">
                  <c:v>1745.0</c:v>
                </c:pt>
                <c:pt idx="6175">
                  <c:v>1746.0</c:v>
                </c:pt>
                <c:pt idx="6176">
                  <c:v>1746.0</c:v>
                </c:pt>
                <c:pt idx="6177">
                  <c:v>1746.0</c:v>
                </c:pt>
                <c:pt idx="6178">
                  <c:v>1746.0</c:v>
                </c:pt>
                <c:pt idx="6179">
                  <c:v>1746.0</c:v>
                </c:pt>
                <c:pt idx="6180">
                  <c:v>1746.0</c:v>
                </c:pt>
                <c:pt idx="6181">
                  <c:v>1746.0</c:v>
                </c:pt>
                <c:pt idx="6182">
                  <c:v>1746.0</c:v>
                </c:pt>
                <c:pt idx="6183">
                  <c:v>1746.0</c:v>
                </c:pt>
                <c:pt idx="6184">
                  <c:v>1746.0</c:v>
                </c:pt>
                <c:pt idx="6185">
                  <c:v>1746.0</c:v>
                </c:pt>
                <c:pt idx="6186">
                  <c:v>1746.0</c:v>
                </c:pt>
                <c:pt idx="6187">
                  <c:v>1746.0</c:v>
                </c:pt>
                <c:pt idx="6188">
                  <c:v>1746.0</c:v>
                </c:pt>
                <c:pt idx="6189">
                  <c:v>1746.0</c:v>
                </c:pt>
                <c:pt idx="6190">
                  <c:v>1746.0</c:v>
                </c:pt>
                <c:pt idx="6191">
                  <c:v>1746.0</c:v>
                </c:pt>
                <c:pt idx="6192">
                  <c:v>1746.0</c:v>
                </c:pt>
                <c:pt idx="6193">
                  <c:v>1746.0</c:v>
                </c:pt>
                <c:pt idx="6194">
                  <c:v>1747.0</c:v>
                </c:pt>
                <c:pt idx="6195">
                  <c:v>1747.0</c:v>
                </c:pt>
                <c:pt idx="6196">
                  <c:v>1747.0</c:v>
                </c:pt>
                <c:pt idx="6197">
                  <c:v>1748.0</c:v>
                </c:pt>
                <c:pt idx="6198">
                  <c:v>1749.0</c:v>
                </c:pt>
                <c:pt idx="6199">
                  <c:v>1749.0</c:v>
                </c:pt>
                <c:pt idx="6200">
                  <c:v>1749.0</c:v>
                </c:pt>
                <c:pt idx="6201">
                  <c:v>1749.0</c:v>
                </c:pt>
                <c:pt idx="6202">
                  <c:v>1749.0</c:v>
                </c:pt>
                <c:pt idx="6203">
                  <c:v>1749.0</c:v>
                </c:pt>
                <c:pt idx="6204">
                  <c:v>1749.0</c:v>
                </c:pt>
                <c:pt idx="6205">
                  <c:v>1749.0</c:v>
                </c:pt>
                <c:pt idx="6206">
                  <c:v>1750.0</c:v>
                </c:pt>
                <c:pt idx="6207">
                  <c:v>1750.0</c:v>
                </c:pt>
                <c:pt idx="6208">
                  <c:v>1751.0</c:v>
                </c:pt>
                <c:pt idx="6209">
                  <c:v>1751.0</c:v>
                </c:pt>
                <c:pt idx="6210">
                  <c:v>1752.0</c:v>
                </c:pt>
                <c:pt idx="6211">
                  <c:v>1753.0</c:v>
                </c:pt>
                <c:pt idx="6212">
                  <c:v>1753.0</c:v>
                </c:pt>
                <c:pt idx="6213">
                  <c:v>1753.0</c:v>
                </c:pt>
                <c:pt idx="6214">
                  <c:v>1753.0</c:v>
                </c:pt>
                <c:pt idx="6215">
                  <c:v>1753.0</c:v>
                </c:pt>
                <c:pt idx="6216">
                  <c:v>1753.0</c:v>
                </c:pt>
                <c:pt idx="6217">
                  <c:v>1753.0</c:v>
                </c:pt>
                <c:pt idx="6218">
                  <c:v>1753.0</c:v>
                </c:pt>
                <c:pt idx="6219">
                  <c:v>1753.0</c:v>
                </c:pt>
                <c:pt idx="6220">
                  <c:v>1753.0</c:v>
                </c:pt>
                <c:pt idx="6221">
                  <c:v>1753.0</c:v>
                </c:pt>
                <c:pt idx="6222">
                  <c:v>1753.0</c:v>
                </c:pt>
                <c:pt idx="6223">
                  <c:v>1753.0</c:v>
                </c:pt>
                <c:pt idx="6224">
                  <c:v>1753.0</c:v>
                </c:pt>
                <c:pt idx="6225">
                  <c:v>1753.0</c:v>
                </c:pt>
                <c:pt idx="6226">
                  <c:v>1753.0</c:v>
                </c:pt>
                <c:pt idx="6227">
                  <c:v>1753.0</c:v>
                </c:pt>
                <c:pt idx="6228">
                  <c:v>1754.0</c:v>
                </c:pt>
                <c:pt idx="6229">
                  <c:v>1754.0</c:v>
                </c:pt>
                <c:pt idx="6230">
                  <c:v>1754.0</c:v>
                </c:pt>
                <c:pt idx="6231">
                  <c:v>1755.0</c:v>
                </c:pt>
                <c:pt idx="6232">
                  <c:v>1755.0</c:v>
                </c:pt>
                <c:pt idx="6233">
                  <c:v>1755.0</c:v>
                </c:pt>
                <c:pt idx="6234">
                  <c:v>1756.0</c:v>
                </c:pt>
                <c:pt idx="6235">
                  <c:v>1756.0</c:v>
                </c:pt>
                <c:pt idx="6236">
                  <c:v>1756.0</c:v>
                </c:pt>
                <c:pt idx="6237">
                  <c:v>1757.0</c:v>
                </c:pt>
                <c:pt idx="6238">
                  <c:v>1757.0</c:v>
                </c:pt>
                <c:pt idx="6239">
                  <c:v>1757.0</c:v>
                </c:pt>
                <c:pt idx="6240">
                  <c:v>1758.0</c:v>
                </c:pt>
                <c:pt idx="6241">
                  <c:v>1759.0</c:v>
                </c:pt>
                <c:pt idx="6242">
                  <c:v>1760.0</c:v>
                </c:pt>
                <c:pt idx="6243">
                  <c:v>1761.0</c:v>
                </c:pt>
                <c:pt idx="6244">
                  <c:v>1762.0</c:v>
                </c:pt>
                <c:pt idx="6245">
                  <c:v>1763.0</c:v>
                </c:pt>
                <c:pt idx="6246">
                  <c:v>1764.0</c:v>
                </c:pt>
                <c:pt idx="6247">
                  <c:v>1765.0</c:v>
                </c:pt>
                <c:pt idx="6248">
                  <c:v>1765.0</c:v>
                </c:pt>
                <c:pt idx="6249">
                  <c:v>1765.0</c:v>
                </c:pt>
                <c:pt idx="6250">
                  <c:v>1766.0</c:v>
                </c:pt>
                <c:pt idx="6251">
                  <c:v>1766.0</c:v>
                </c:pt>
                <c:pt idx="6252">
                  <c:v>1766.0</c:v>
                </c:pt>
                <c:pt idx="6253">
                  <c:v>1766.0</c:v>
                </c:pt>
                <c:pt idx="6254">
                  <c:v>1767.0</c:v>
                </c:pt>
                <c:pt idx="6255">
                  <c:v>1767.0</c:v>
                </c:pt>
                <c:pt idx="6256">
                  <c:v>1767.0</c:v>
                </c:pt>
                <c:pt idx="6257">
                  <c:v>1767.0</c:v>
                </c:pt>
                <c:pt idx="6258">
                  <c:v>1767.0</c:v>
                </c:pt>
                <c:pt idx="6259">
                  <c:v>1767.0</c:v>
                </c:pt>
                <c:pt idx="6260">
                  <c:v>1767.0</c:v>
                </c:pt>
                <c:pt idx="6261">
                  <c:v>1767.0</c:v>
                </c:pt>
                <c:pt idx="6262">
                  <c:v>1768.0</c:v>
                </c:pt>
                <c:pt idx="6263">
                  <c:v>1769.0</c:v>
                </c:pt>
                <c:pt idx="6264">
                  <c:v>1770.0</c:v>
                </c:pt>
                <c:pt idx="6265">
                  <c:v>1771.0</c:v>
                </c:pt>
                <c:pt idx="6266">
                  <c:v>1771.0</c:v>
                </c:pt>
                <c:pt idx="6267">
                  <c:v>1771.0</c:v>
                </c:pt>
                <c:pt idx="6268">
                  <c:v>1771.0</c:v>
                </c:pt>
                <c:pt idx="6269">
                  <c:v>1771.0</c:v>
                </c:pt>
                <c:pt idx="6270">
                  <c:v>1772.0</c:v>
                </c:pt>
                <c:pt idx="6271">
                  <c:v>1772.0</c:v>
                </c:pt>
                <c:pt idx="6272">
                  <c:v>1772.0</c:v>
                </c:pt>
                <c:pt idx="6273">
                  <c:v>1772.0</c:v>
                </c:pt>
                <c:pt idx="6274">
                  <c:v>1772.0</c:v>
                </c:pt>
                <c:pt idx="6275">
                  <c:v>1772.0</c:v>
                </c:pt>
                <c:pt idx="6276">
                  <c:v>1772.0</c:v>
                </c:pt>
                <c:pt idx="6277">
                  <c:v>1772.0</c:v>
                </c:pt>
                <c:pt idx="6278">
                  <c:v>1773.0</c:v>
                </c:pt>
                <c:pt idx="6279">
                  <c:v>1774.0</c:v>
                </c:pt>
                <c:pt idx="6280">
                  <c:v>1774.0</c:v>
                </c:pt>
                <c:pt idx="6281">
                  <c:v>1774.0</c:v>
                </c:pt>
                <c:pt idx="6282">
                  <c:v>1775.0</c:v>
                </c:pt>
                <c:pt idx="6283">
                  <c:v>1775.0</c:v>
                </c:pt>
                <c:pt idx="6284">
                  <c:v>1776.0</c:v>
                </c:pt>
                <c:pt idx="6285">
                  <c:v>1777.0</c:v>
                </c:pt>
                <c:pt idx="6286">
                  <c:v>1778.0</c:v>
                </c:pt>
                <c:pt idx="6287">
                  <c:v>1779.0</c:v>
                </c:pt>
                <c:pt idx="6288">
                  <c:v>1780.0</c:v>
                </c:pt>
                <c:pt idx="6289">
                  <c:v>1780.0</c:v>
                </c:pt>
                <c:pt idx="6290">
                  <c:v>1781.0</c:v>
                </c:pt>
                <c:pt idx="6291">
                  <c:v>1781.0</c:v>
                </c:pt>
                <c:pt idx="6292">
                  <c:v>1782.0</c:v>
                </c:pt>
                <c:pt idx="6293">
                  <c:v>1782.0</c:v>
                </c:pt>
                <c:pt idx="6294">
                  <c:v>1782.0</c:v>
                </c:pt>
                <c:pt idx="6295">
                  <c:v>1782.0</c:v>
                </c:pt>
                <c:pt idx="6296">
                  <c:v>1782.0</c:v>
                </c:pt>
                <c:pt idx="6297">
                  <c:v>1782.0</c:v>
                </c:pt>
                <c:pt idx="6298">
                  <c:v>1783.0</c:v>
                </c:pt>
                <c:pt idx="6299">
                  <c:v>1783.0</c:v>
                </c:pt>
                <c:pt idx="6300">
                  <c:v>1784.0</c:v>
                </c:pt>
                <c:pt idx="6301">
                  <c:v>1785.0</c:v>
                </c:pt>
                <c:pt idx="6302">
                  <c:v>1786.0</c:v>
                </c:pt>
                <c:pt idx="6303">
                  <c:v>1787.0</c:v>
                </c:pt>
                <c:pt idx="6304">
                  <c:v>1788.0</c:v>
                </c:pt>
                <c:pt idx="6305">
                  <c:v>1788.0</c:v>
                </c:pt>
                <c:pt idx="6306">
                  <c:v>1788.0</c:v>
                </c:pt>
                <c:pt idx="6307">
                  <c:v>1788.0</c:v>
                </c:pt>
                <c:pt idx="6308">
                  <c:v>1788.0</c:v>
                </c:pt>
                <c:pt idx="6309">
                  <c:v>1788.0</c:v>
                </c:pt>
                <c:pt idx="6310">
                  <c:v>1788.0</c:v>
                </c:pt>
                <c:pt idx="6311">
                  <c:v>1789.0</c:v>
                </c:pt>
                <c:pt idx="6312">
                  <c:v>1789.0</c:v>
                </c:pt>
                <c:pt idx="6313">
                  <c:v>1789.0</c:v>
                </c:pt>
                <c:pt idx="6314">
                  <c:v>1790.0</c:v>
                </c:pt>
                <c:pt idx="6315">
                  <c:v>1790.0</c:v>
                </c:pt>
                <c:pt idx="6316">
                  <c:v>1790.0</c:v>
                </c:pt>
                <c:pt idx="6317">
                  <c:v>1790.0</c:v>
                </c:pt>
                <c:pt idx="6318">
                  <c:v>1790.0</c:v>
                </c:pt>
                <c:pt idx="6319">
                  <c:v>1790.0</c:v>
                </c:pt>
                <c:pt idx="6320">
                  <c:v>1790.0</c:v>
                </c:pt>
                <c:pt idx="6321">
                  <c:v>1791.0</c:v>
                </c:pt>
                <c:pt idx="6322">
                  <c:v>1791.0</c:v>
                </c:pt>
                <c:pt idx="6323">
                  <c:v>1792.0</c:v>
                </c:pt>
                <c:pt idx="6324">
                  <c:v>1792.0</c:v>
                </c:pt>
                <c:pt idx="6325">
                  <c:v>1792.0</c:v>
                </c:pt>
                <c:pt idx="6326">
                  <c:v>1792.0</c:v>
                </c:pt>
                <c:pt idx="6327">
                  <c:v>1793.0</c:v>
                </c:pt>
                <c:pt idx="6328">
                  <c:v>1793.0</c:v>
                </c:pt>
                <c:pt idx="6329">
                  <c:v>1794.0</c:v>
                </c:pt>
                <c:pt idx="6330">
                  <c:v>1794.0</c:v>
                </c:pt>
                <c:pt idx="6331">
                  <c:v>1794.0</c:v>
                </c:pt>
                <c:pt idx="6332">
                  <c:v>1794.0</c:v>
                </c:pt>
                <c:pt idx="6333">
                  <c:v>1794.0</c:v>
                </c:pt>
                <c:pt idx="6334">
                  <c:v>1794.0</c:v>
                </c:pt>
                <c:pt idx="6335">
                  <c:v>1794.0</c:v>
                </c:pt>
                <c:pt idx="6336">
                  <c:v>1794.0</c:v>
                </c:pt>
                <c:pt idx="6337">
                  <c:v>1795.0</c:v>
                </c:pt>
                <c:pt idx="6338">
                  <c:v>1795.0</c:v>
                </c:pt>
                <c:pt idx="6339">
                  <c:v>1795.0</c:v>
                </c:pt>
                <c:pt idx="6340">
                  <c:v>1795.0</c:v>
                </c:pt>
                <c:pt idx="6341">
                  <c:v>1795.0</c:v>
                </c:pt>
                <c:pt idx="6342">
                  <c:v>1795.0</c:v>
                </c:pt>
                <c:pt idx="6343">
                  <c:v>1795.0</c:v>
                </c:pt>
                <c:pt idx="6344">
                  <c:v>1796.0</c:v>
                </c:pt>
                <c:pt idx="6345">
                  <c:v>1796.0</c:v>
                </c:pt>
                <c:pt idx="6346">
                  <c:v>1796.0</c:v>
                </c:pt>
                <c:pt idx="6347">
                  <c:v>1796.0</c:v>
                </c:pt>
                <c:pt idx="6348">
                  <c:v>1796.0</c:v>
                </c:pt>
                <c:pt idx="6349">
                  <c:v>1796.0</c:v>
                </c:pt>
                <c:pt idx="6350">
                  <c:v>1796.0</c:v>
                </c:pt>
                <c:pt idx="6351">
                  <c:v>1796.0</c:v>
                </c:pt>
                <c:pt idx="6352">
                  <c:v>1796.0</c:v>
                </c:pt>
                <c:pt idx="6353">
                  <c:v>1797.0</c:v>
                </c:pt>
                <c:pt idx="6354">
                  <c:v>1798.0</c:v>
                </c:pt>
                <c:pt idx="6355">
                  <c:v>1798.0</c:v>
                </c:pt>
                <c:pt idx="6356">
                  <c:v>1798.0</c:v>
                </c:pt>
                <c:pt idx="6357">
                  <c:v>1798.0</c:v>
                </c:pt>
                <c:pt idx="6358">
                  <c:v>1799.0</c:v>
                </c:pt>
                <c:pt idx="6359">
                  <c:v>1799.0</c:v>
                </c:pt>
                <c:pt idx="6360">
                  <c:v>1800.0</c:v>
                </c:pt>
                <c:pt idx="6361">
                  <c:v>1800.0</c:v>
                </c:pt>
                <c:pt idx="6362">
                  <c:v>1800.0</c:v>
                </c:pt>
                <c:pt idx="6363">
                  <c:v>1800.0</c:v>
                </c:pt>
                <c:pt idx="6364">
                  <c:v>1801.0</c:v>
                </c:pt>
                <c:pt idx="6365">
                  <c:v>1802.0</c:v>
                </c:pt>
                <c:pt idx="6366">
                  <c:v>1803.0</c:v>
                </c:pt>
                <c:pt idx="6367">
                  <c:v>1804.0</c:v>
                </c:pt>
                <c:pt idx="6368">
                  <c:v>1804.0</c:v>
                </c:pt>
                <c:pt idx="6369">
                  <c:v>1804.0</c:v>
                </c:pt>
                <c:pt idx="6370">
                  <c:v>1804.0</c:v>
                </c:pt>
                <c:pt idx="6371">
                  <c:v>1804.0</c:v>
                </c:pt>
                <c:pt idx="6372">
                  <c:v>1805.0</c:v>
                </c:pt>
                <c:pt idx="6373">
                  <c:v>1806.0</c:v>
                </c:pt>
                <c:pt idx="6374">
                  <c:v>1807.0</c:v>
                </c:pt>
                <c:pt idx="6375">
                  <c:v>1807.0</c:v>
                </c:pt>
                <c:pt idx="6376">
                  <c:v>1808.0</c:v>
                </c:pt>
                <c:pt idx="6377">
                  <c:v>1808.0</c:v>
                </c:pt>
                <c:pt idx="6378">
                  <c:v>1808.0</c:v>
                </c:pt>
                <c:pt idx="6379">
                  <c:v>1808.0</c:v>
                </c:pt>
                <c:pt idx="6380">
                  <c:v>1808.0</c:v>
                </c:pt>
                <c:pt idx="6381">
                  <c:v>1808.0</c:v>
                </c:pt>
                <c:pt idx="6382">
                  <c:v>1808.0</c:v>
                </c:pt>
                <c:pt idx="6383">
                  <c:v>1808.0</c:v>
                </c:pt>
                <c:pt idx="6384">
                  <c:v>1808.0</c:v>
                </c:pt>
                <c:pt idx="6385">
                  <c:v>1808.0</c:v>
                </c:pt>
                <c:pt idx="6386">
                  <c:v>1808.0</c:v>
                </c:pt>
                <c:pt idx="6387">
                  <c:v>1808.0</c:v>
                </c:pt>
                <c:pt idx="6388">
                  <c:v>1808.0</c:v>
                </c:pt>
                <c:pt idx="6389">
                  <c:v>1808.0</c:v>
                </c:pt>
                <c:pt idx="6390">
                  <c:v>1808.0</c:v>
                </c:pt>
                <c:pt idx="6391">
                  <c:v>1808.0</c:v>
                </c:pt>
                <c:pt idx="6392">
                  <c:v>1808.0</c:v>
                </c:pt>
                <c:pt idx="6393">
                  <c:v>1808.0</c:v>
                </c:pt>
                <c:pt idx="6394">
                  <c:v>1808.0</c:v>
                </c:pt>
                <c:pt idx="6395">
                  <c:v>1808.0</c:v>
                </c:pt>
                <c:pt idx="6396">
                  <c:v>1809.0</c:v>
                </c:pt>
                <c:pt idx="6397">
                  <c:v>1809.0</c:v>
                </c:pt>
                <c:pt idx="6398">
                  <c:v>1810.0</c:v>
                </c:pt>
                <c:pt idx="6399">
                  <c:v>1811.0</c:v>
                </c:pt>
                <c:pt idx="6400">
                  <c:v>1811.0</c:v>
                </c:pt>
                <c:pt idx="6401">
                  <c:v>1811.0</c:v>
                </c:pt>
                <c:pt idx="6402">
                  <c:v>1811.0</c:v>
                </c:pt>
                <c:pt idx="6403">
                  <c:v>1811.0</c:v>
                </c:pt>
                <c:pt idx="6404">
                  <c:v>1812.0</c:v>
                </c:pt>
                <c:pt idx="6405">
                  <c:v>1812.0</c:v>
                </c:pt>
                <c:pt idx="6406">
                  <c:v>1812.0</c:v>
                </c:pt>
                <c:pt idx="6407">
                  <c:v>1813.0</c:v>
                </c:pt>
                <c:pt idx="6408">
                  <c:v>1814.0</c:v>
                </c:pt>
                <c:pt idx="6409">
                  <c:v>1814.0</c:v>
                </c:pt>
                <c:pt idx="6410">
                  <c:v>1814.0</c:v>
                </c:pt>
                <c:pt idx="6411">
                  <c:v>1815.0</c:v>
                </c:pt>
                <c:pt idx="6412">
                  <c:v>1815.0</c:v>
                </c:pt>
                <c:pt idx="6413">
                  <c:v>1816.0</c:v>
                </c:pt>
                <c:pt idx="6414">
                  <c:v>1817.0</c:v>
                </c:pt>
                <c:pt idx="6415">
                  <c:v>1817.0</c:v>
                </c:pt>
                <c:pt idx="6416">
                  <c:v>1817.0</c:v>
                </c:pt>
                <c:pt idx="6417">
                  <c:v>1817.0</c:v>
                </c:pt>
                <c:pt idx="6418">
                  <c:v>1818.0</c:v>
                </c:pt>
                <c:pt idx="6419">
                  <c:v>1818.0</c:v>
                </c:pt>
                <c:pt idx="6420">
                  <c:v>1818.0</c:v>
                </c:pt>
                <c:pt idx="6421">
                  <c:v>1819.0</c:v>
                </c:pt>
                <c:pt idx="6422">
                  <c:v>1820.0</c:v>
                </c:pt>
                <c:pt idx="6423">
                  <c:v>1820.0</c:v>
                </c:pt>
                <c:pt idx="6424">
                  <c:v>1820.0</c:v>
                </c:pt>
                <c:pt idx="6425">
                  <c:v>1820.0</c:v>
                </c:pt>
                <c:pt idx="6426">
                  <c:v>1821.0</c:v>
                </c:pt>
                <c:pt idx="6427">
                  <c:v>1821.0</c:v>
                </c:pt>
                <c:pt idx="6428">
                  <c:v>1821.0</c:v>
                </c:pt>
                <c:pt idx="6429">
                  <c:v>1822.0</c:v>
                </c:pt>
                <c:pt idx="6430">
                  <c:v>1823.0</c:v>
                </c:pt>
                <c:pt idx="6431">
                  <c:v>1824.0</c:v>
                </c:pt>
                <c:pt idx="6432">
                  <c:v>1825.0</c:v>
                </c:pt>
                <c:pt idx="6433">
                  <c:v>1825.0</c:v>
                </c:pt>
                <c:pt idx="6434">
                  <c:v>1826.0</c:v>
                </c:pt>
                <c:pt idx="6435">
                  <c:v>1826.0</c:v>
                </c:pt>
                <c:pt idx="6436">
                  <c:v>1826.0</c:v>
                </c:pt>
                <c:pt idx="6437">
                  <c:v>1826.0</c:v>
                </c:pt>
                <c:pt idx="6438">
                  <c:v>1826.0</c:v>
                </c:pt>
                <c:pt idx="6439">
                  <c:v>1826.0</c:v>
                </c:pt>
                <c:pt idx="6440">
                  <c:v>1826.0</c:v>
                </c:pt>
                <c:pt idx="6441">
                  <c:v>1827.0</c:v>
                </c:pt>
                <c:pt idx="6442">
                  <c:v>1827.0</c:v>
                </c:pt>
                <c:pt idx="6443">
                  <c:v>1827.0</c:v>
                </c:pt>
                <c:pt idx="6444">
                  <c:v>1827.0</c:v>
                </c:pt>
                <c:pt idx="6445">
                  <c:v>1828.0</c:v>
                </c:pt>
                <c:pt idx="6446">
                  <c:v>1828.0</c:v>
                </c:pt>
                <c:pt idx="6447">
                  <c:v>1828.0</c:v>
                </c:pt>
                <c:pt idx="6448">
                  <c:v>1828.0</c:v>
                </c:pt>
                <c:pt idx="6449">
                  <c:v>1828.0</c:v>
                </c:pt>
                <c:pt idx="6450">
                  <c:v>1828.0</c:v>
                </c:pt>
                <c:pt idx="6451">
                  <c:v>1828.0</c:v>
                </c:pt>
                <c:pt idx="6452">
                  <c:v>1829.0</c:v>
                </c:pt>
                <c:pt idx="6453">
                  <c:v>1829.0</c:v>
                </c:pt>
                <c:pt idx="6454">
                  <c:v>1830.0</c:v>
                </c:pt>
                <c:pt idx="6455">
                  <c:v>1831.0</c:v>
                </c:pt>
                <c:pt idx="6456">
                  <c:v>1831.0</c:v>
                </c:pt>
                <c:pt idx="6457">
                  <c:v>1831.0</c:v>
                </c:pt>
                <c:pt idx="6458">
                  <c:v>1832.0</c:v>
                </c:pt>
                <c:pt idx="6459">
                  <c:v>1833.0</c:v>
                </c:pt>
                <c:pt idx="6460">
                  <c:v>1833.0</c:v>
                </c:pt>
                <c:pt idx="6461">
                  <c:v>1833.0</c:v>
                </c:pt>
                <c:pt idx="6462">
                  <c:v>1833.0</c:v>
                </c:pt>
                <c:pt idx="6463">
                  <c:v>1833.0</c:v>
                </c:pt>
                <c:pt idx="6464">
                  <c:v>1833.0</c:v>
                </c:pt>
                <c:pt idx="6465">
                  <c:v>1833.0</c:v>
                </c:pt>
                <c:pt idx="6466">
                  <c:v>1834.0</c:v>
                </c:pt>
                <c:pt idx="6467">
                  <c:v>1834.0</c:v>
                </c:pt>
                <c:pt idx="6468">
                  <c:v>1835.0</c:v>
                </c:pt>
                <c:pt idx="6469">
                  <c:v>1836.0</c:v>
                </c:pt>
                <c:pt idx="6470">
                  <c:v>1836.0</c:v>
                </c:pt>
                <c:pt idx="6471">
                  <c:v>1836.0</c:v>
                </c:pt>
                <c:pt idx="6472">
                  <c:v>1836.0</c:v>
                </c:pt>
                <c:pt idx="6473">
                  <c:v>1836.0</c:v>
                </c:pt>
                <c:pt idx="6474">
                  <c:v>1836.0</c:v>
                </c:pt>
                <c:pt idx="6475">
                  <c:v>1837.0</c:v>
                </c:pt>
                <c:pt idx="6476">
                  <c:v>1837.0</c:v>
                </c:pt>
                <c:pt idx="6477">
                  <c:v>1837.0</c:v>
                </c:pt>
                <c:pt idx="6478">
                  <c:v>1837.0</c:v>
                </c:pt>
                <c:pt idx="6479">
                  <c:v>1837.0</c:v>
                </c:pt>
                <c:pt idx="6480">
                  <c:v>1837.0</c:v>
                </c:pt>
                <c:pt idx="6481">
                  <c:v>1837.0</c:v>
                </c:pt>
                <c:pt idx="6482">
                  <c:v>1838.0</c:v>
                </c:pt>
                <c:pt idx="6483">
                  <c:v>1839.0</c:v>
                </c:pt>
                <c:pt idx="6484">
                  <c:v>1840.0</c:v>
                </c:pt>
                <c:pt idx="6485">
                  <c:v>1840.0</c:v>
                </c:pt>
                <c:pt idx="6486">
                  <c:v>1840.0</c:v>
                </c:pt>
                <c:pt idx="6487">
                  <c:v>1840.0</c:v>
                </c:pt>
                <c:pt idx="6488">
                  <c:v>1840.0</c:v>
                </c:pt>
                <c:pt idx="6489">
                  <c:v>1840.0</c:v>
                </c:pt>
                <c:pt idx="6490">
                  <c:v>1840.0</c:v>
                </c:pt>
                <c:pt idx="6491">
                  <c:v>1840.0</c:v>
                </c:pt>
                <c:pt idx="6492">
                  <c:v>1840.0</c:v>
                </c:pt>
                <c:pt idx="6493">
                  <c:v>1840.0</c:v>
                </c:pt>
                <c:pt idx="6494">
                  <c:v>1840.0</c:v>
                </c:pt>
                <c:pt idx="6495">
                  <c:v>1840.0</c:v>
                </c:pt>
                <c:pt idx="6496">
                  <c:v>1840.0</c:v>
                </c:pt>
                <c:pt idx="6497">
                  <c:v>1840.0</c:v>
                </c:pt>
                <c:pt idx="6498">
                  <c:v>1840.0</c:v>
                </c:pt>
                <c:pt idx="6499">
                  <c:v>1840.0</c:v>
                </c:pt>
                <c:pt idx="6500">
                  <c:v>1841.0</c:v>
                </c:pt>
                <c:pt idx="6501">
                  <c:v>1841.0</c:v>
                </c:pt>
                <c:pt idx="6502">
                  <c:v>1841.0</c:v>
                </c:pt>
                <c:pt idx="6503">
                  <c:v>1841.0</c:v>
                </c:pt>
                <c:pt idx="6504">
                  <c:v>1841.0</c:v>
                </c:pt>
                <c:pt idx="6505">
                  <c:v>1841.0</c:v>
                </c:pt>
                <c:pt idx="6506">
                  <c:v>1841.0</c:v>
                </c:pt>
                <c:pt idx="6507">
                  <c:v>1841.0</c:v>
                </c:pt>
                <c:pt idx="6508">
                  <c:v>1841.0</c:v>
                </c:pt>
                <c:pt idx="6509">
                  <c:v>1841.0</c:v>
                </c:pt>
                <c:pt idx="6510">
                  <c:v>1842.0</c:v>
                </c:pt>
                <c:pt idx="6511">
                  <c:v>1842.0</c:v>
                </c:pt>
                <c:pt idx="6512">
                  <c:v>1842.0</c:v>
                </c:pt>
                <c:pt idx="6513">
                  <c:v>1842.0</c:v>
                </c:pt>
                <c:pt idx="6514">
                  <c:v>1842.0</c:v>
                </c:pt>
                <c:pt idx="6515">
                  <c:v>1842.0</c:v>
                </c:pt>
                <c:pt idx="6516">
                  <c:v>1842.0</c:v>
                </c:pt>
                <c:pt idx="6517">
                  <c:v>1842.0</c:v>
                </c:pt>
                <c:pt idx="6518">
                  <c:v>1842.0</c:v>
                </c:pt>
                <c:pt idx="6519">
                  <c:v>1843.0</c:v>
                </c:pt>
                <c:pt idx="6520">
                  <c:v>1843.0</c:v>
                </c:pt>
                <c:pt idx="6521">
                  <c:v>1843.0</c:v>
                </c:pt>
                <c:pt idx="6522">
                  <c:v>1844.0</c:v>
                </c:pt>
                <c:pt idx="6523">
                  <c:v>1844.0</c:v>
                </c:pt>
                <c:pt idx="6524">
                  <c:v>1844.0</c:v>
                </c:pt>
                <c:pt idx="6525">
                  <c:v>1844.0</c:v>
                </c:pt>
                <c:pt idx="6526">
                  <c:v>1844.0</c:v>
                </c:pt>
                <c:pt idx="6527">
                  <c:v>1844.0</c:v>
                </c:pt>
                <c:pt idx="6528">
                  <c:v>1845.0</c:v>
                </c:pt>
                <c:pt idx="6529">
                  <c:v>1845.0</c:v>
                </c:pt>
                <c:pt idx="6530">
                  <c:v>1846.0</c:v>
                </c:pt>
                <c:pt idx="6531">
                  <c:v>1846.0</c:v>
                </c:pt>
                <c:pt idx="6532">
                  <c:v>1846.0</c:v>
                </c:pt>
                <c:pt idx="6533">
                  <c:v>1847.0</c:v>
                </c:pt>
                <c:pt idx="6534">
                  <c:v>1847.0</c:v>
                </c:pt>
                <c:pt idx="6535">
                  <c:v>1848.0</c:v>
                </c:pt>
                <c:pt idx="6536">
                  <c:v>1849.0</c:v>
                </c:pt>
                <c:pt idx="6537">
                  <c:v>1850.0</c:v>
                </c:pt>
                <c:pt idx="6538">
                  <c:v>1851.0</c:v>
                </c:pt>
                <c:pt idx="6539">
                  <c:v>1851.0</c:v>
                </c:pt>
                <c:pt idx="6540">
                  <c:v>1851.0</c:v>
                </c:pt>
                <c:pt idx="6541">
                  <c:v>1851.0</c:v>
                </c:pt>
                <c:pt idx="6542">
                  <c:v>1851.0</c:v>
                </c:pt>
                <c:pt idx="6543">
                  <c:v>1852.0</c:v>
                </c:pt>
                <c:pt idx="6544">
                  <c:v>1853.0</c:v>
                </c:pt>
                <c:pt idx="6545">
                  <c:v>1853.0</c:v>
                </c:pt>
                <c:pt idx="6546">
                  <c:v>1854.0</c:v>
                </c:pt>
                <c:pt idx="6547">
                  <c:v>1854.0</c:v>
                </c:pt>
                <c:pt idx="6548">
                  <c:v>1854.0</c:v>
                </c:pt>
                <c:pt idx="6549">
                  <c:v>1854.0</c:v>
                </c:pt>
                <c:pt idx="6550">
                  <c:v>1855.0</c:v>
                </c:pt>
                <c:pt idx="6551">
                  <c:v>1855.0</c:v>
                </c:pt>
                <c:pt idx="6552">
                  <c:v>1855.0</c:v>
                </c:pt>
                <c:pt idx="6553">
                  <c:v>1855.0</c:v>
                </c:pt>
                <c:pt idx="6554">
                  <c:v>1855.0</c:v>
                </c:pt>
                <c:pt idx="6555">
                  <c:v>1855.0</c:v>
                </c:pt>
                <c:pt idx="6556">
                  <c:v>1855.0</c:v>
                </c:pt>
                <c:pt idx="6557">
                  <c:v>1855.0</c:v>
                </c:pt>
                <c:pt idx="6558">
                  <c:v>1856.0</c:v>
                </c:pt>
                <c:pt idx="6559">
                  <c:v>1857.0</c:v>
                </c:pt>
                <c:pt idx="6560">
                  <c:v>1858.0</c:v>
                </c:pt>
                <c:pt idx="6561">
                  <c:v>1858.0</c:v>
                </c:pt>
                <c:pt idx="6562">
                  <c:v>1858.0</c:v>
                </c:pt>
                <c:pt idx="6563">
                  <c:v>1858.0</c:v>
                </c:pt>
                <c:pt idx="6564">
                  <c:v>1858.0</c:v>
                </c:pt>
                <c:pt idx="6565">
                  <c:v>1858.0</c:v>
                </c:pt>
                <c:pt idx="6566">
                  <c:v>1858.0</c:v>
                </c:pt>
                <c:pt idx="6567">
                  <c:v>1858.0</c:v>
                </c:pt>
                <c:pt idx="6568">
                  <c:v>1858.0</c:v>
                </c:pt>
                <c:pt idx="6569">
                  <c:v>1858.0</c:v>
                </c:pt>
                <c:pt idx="6570">
                  <c:v>1858.0</c:v>
                </c:pt>
                <c:pt idx="6571">
                  <c:v>1858.0</c:v>
                </c:pt>
                <c:pt idx="6572">
                  <c:v>1858.0</c:v>
                </c:pt>
                <c:pt idx="6573">
                  <c:v>1858.0</c:v>
                </c:pt>
                <c:pt idx="6574">
                  <c:v>1858.0</c:v>
                </c:pt>
                <c:pt idx="6575">
                  <c:v>1858.0</c:v>
                </c:pt>
                <c:pt idx="6576">
                  <c:v>1858.0</c:v>
                </c:pt>
                <c:pt idx="6577">
                  <c:v>1858.0</c:v>
                </c:pt>
                <c:pt idx="6578">
                  <c:v>1858.0</c:v>
                </c:pt>
                <c:pt idx="6579">
                  <c:v>1858.0</c:v>
                </c:pt>
                <c:pt idx="6580">
                  <c:v>1858.0</c:v>
                </c:pt>
                <c:pt idx="6581">
                  <c:v>1858.0</c:v>
                </c:pt>
                <c:pt idx="6582">
                  <c:v>1858.0</c:v>
                </c:pt>
                <c:pt idx="6583">
                  <c:v>1858.0</c:v>
                </c:pt>
                <c:pt idx="6584">
                  <c:v>1858.0</c:v>
                </c:pt>
                <c:pt idx="6585">
                  <c:v>1858.0</c:v>
                </c:pt>
                <c:pt idx="6586">
                  <c:v>1858.0</c:v>
                </c:pt>
                <c:pt idx="6587">
                  <c:v>1858.0</c:v>
                </c:pt>
                <c:pt idx="6588">
                  <c:v>1858.0</c:v>
                </c:pt>
                <c:pt idx="6589">
                  <c:v>1858.0</c:v>
                </c:pt>
                <c:pt idx="6590">
                  <c:v>1858.0</c:v>
                </c:pt>
                <c:pt idx="6591">
                  <c:v>1858.0</c:v>
                </c:pt>
                <c:pt idx="6592">
                  <c:v>1858.0</c:v>
                </c:pt>
                <c:pt idx="6593">
                  <c:v>1858.0</c:v>
                </c:pt>
                <c:pt idx="6594">
                  <c:v>1858.0</c:v>
                </c:pt>
                <c:pt idx="6595">
                  <c:v>1858.0</c:v>
                </c:pt>
                <c:pt idx="6596">
                  <c:v>1858.0</c:v>
                </c:pt>
                <c:pt idx="6597">
                  <c:v>1858.0</c:v>
                </c:pt>
                <c:pt idx="6598">
                  <c:v>1858.0</c:v>
                </c:pt>
                <c:pt idx="6599">
                  <c:v>1858.0</c:v>
                </c:pt>
                <c:pt idx="6600">
                  <c:v>1858.0</c:v>
                </c:pt>
                <c:pt idx="6601">
                  <c:v>1858.0</c:v>
                </c:pt>
                <c:pt idx="6602">
                  <c:v>1858.0</c:v>
                </c:pt>
                <c:pt idx="6603">
                  <c:v>1859.0</c:v>
                </c:pt>
                <c:pt idx="6604">
                  <c:v>1859.0</c:v>
                </c:pt>
                <c:pt idx="6605">
                  <c:v>1859.0</c:v>
                </c:pt>
                <c:pt idx="6606">
                  <c:v>1860.0</c:v>
                </c:pt>
                <c:pt idx="6607">
                  <c:v>1860.0</c:v>
                </c:pt>
                <c:pt idx="6608">
                  <c:v>1861.0</c:v>
                </c:pt>
                <c:pt idx="6609">
                  <c:v>1861.0</c:v>
                </c:pt>
                <c:pt idx="6610">
                  <c:v>1861.0</c:v>
                </c:pt>
                <c:pt idx="6611">
                  <c:v>1861.0</c:v>
                </c:pt>
                <c:pt idx="6612">
                  <c:v>1861.0</c:v>
                </c:pt>
                <c:pt idx="6613">
                  <c:v>1861.0</c:v>
                </c:pt>
                <c:pt idx="6614">
                  <c:v>1861.0</c:v>
                </c:pt>
                <c:pt idx="6615">
                  <c:v>1861.0</c:v>
                </c:pt>
                <c:pt idx="6616">
                  <c:v>1861.0</c:v>
                </c:pt>
                <c:pt idx="6617">
                  <c:v>1861.0</c:v>
                </c:pt>
                <c:pt idx="6618">
                  <c:v>1862.0</c:v>
                </c:pt>
                <c:pt idx="6619">
                  <c:v>1863.0</c:v>
                </c:pt>
                <c:pt idx="6620">
                  <c:v>1864.0</c:v>
                </c:pt>
                <c:pt idx="6621">
                  <c:v>1864.0</c:v>
                </c:pt>
                <c:pt idx="6622">
                  <c:v>1864.0</c:v>
                </c:pt>
                <c:pt idx="6623">
                  <c:v>1864.0</c:v>
                </c:pt>
                <c:pt idx="6624">
                  <c:v>1865.0</c:v>
                </c:pt>
                <c:pt idx="6625">
                  <c:v>1865.0</c:v>
                </c:pt>
                <c:pt idx="6626">
                  <c:v>1865.0</c:v>
                </c:pt>
                <c:pt idx="6627">
                  <c:v>1865.0</c:v>
                </c:pt>
                <c:pt idx="6628">
                  <c:v>1865.0</c:v>
                </c:pt>
                <c:pt idx="6629">
                  <c:v>1865.0</c:v>
                </c:pt>
                <c:pt idx="6630">
                  <c:v>1865.0</c:v>
                </c:pt>
                <c:pt idx="6631">
                  <c:v>1866.0</c:v>
                </c:pt>
                <c:pt idx="6632">
                  <c:v>1866.0</c:v>
                </c:pt>
                <c:pt idx="6633">
                  <c:v>1866.0</c:v>
                </c:pt>
                <c:pt idx="6634">
                  <c:v>1867.0</c:v>
                </c:pt>
                <c:pt idx="6635">
                  <c:v>1868.0</c:v>
                </c:pt>
                <c:pt idx="6636">
                  <c:v>1868.0</c:v>
                </c:pt>
                <c:pt idx="6637">
                  <c:v>1868.0</c:v>
                </c:pt>
                <c:pt idx="6638">
                  <c:v>1868.0</c:v>
                </c:pt>
                <c:pt idx="6639">
                  <c:v>1868.0</c:v>
                </c:pt>
                <c:pt idx="6640">
                  <c:v>1869.0</c:v>
                </c:pt>
                <c:pt idx="6641">
                  <c:v>1869.0</c:v>
                </c:pt>
                <c:pt idx="6642">
                  <c:v>1869.0</c:v>
                </c:pt>
                <c:pt idx="6643">
                  <c:v>1870.0</c:v>
                </c:pt>
                <c:pt idx="6644">
                  <c:v>1870.0</c:v>
                </c:pt>
                <c:pt idx="6645">
                  <c:v>1870.0</c:v>
                </c:pt>
                <c:pt idx="6646">
                  <c:v>1871.0</c:v>
                </c:pt>
                <c:pt idx="6647">
                  <c:v>1871.0</c:v>
                </c:pt>
                <c:pt idx="6648">
                  <c:v>1872.0</c:v>
                </c:pt>
                <c:pt idx="6649">
                  <c:v>1872.0</c:v>
                </c:pt>
                <c:pt idx="6650">
                  <c:v>1872.0</c:v>
                </c:pt>
                <c:pt idx="6651">
                  <c:v>1872.0</c:v>
                </c:pt>
                <c:pt idx="6652">
                  <c:v>1872.0</c:v>
                </c:pt>
                <c:pt idx="6653">
                  <c:v>1873.0</c:v>
                </c:pt>
                <c:pt idx="6654">
                  <c:v>1874.0</c:v>
                </c:pt>
                <c:pt idx="6655">
                  <c:v>1875.0</c:v>
                </c:pt>
                <c:pt idx="6656">
                  <c:v>1875.0</c:v>
                </c:pt>
                <c:pt idx="6657">
                  <c:v>1876.0</c:v>
                </c:pt>
                <c:pt idx="6658">
                  <c:v>1877.0</c:v>
                </c:pt>
                <c:pt idx="6659">
                  <c:v>1878.0</c:v>
                </c:pt>
                <c:pt idx="6660">
                  <c:v>1879.0</c:v>
                </c:pt>
                <c:pt idx="6661">
                  <c:v>1880.0</c:v>
                </c:pt>
                <c:pt idx="6662">
                  <c:v>1880.0</c:v>
                </c:pt>
                <c:pt idx="6663">
                  <c:v>1880.0</c:v>
                </c:pt>
                <c:pt idx="6664">
                  <c:v>1881.0</c:v>
                </c:pt>
                <c:pt idx="6665">
                  <c:v>1881.0</c:v>
                </c:pt>
                <c:pt idx="6666">
                  <c:v>1882.0</c:v>
                </c:pt>
                <c:pt idx="6667">
                  <c:v>1883.0</c:v>
                </c:pt>
                <c:pt idx="6668">
                  <c:v>1883.0</c:v>
                </c:pt>
                <c:pt idx="6669">
                  <c:v>1883.0</c:v>
                </c:pt>
                <c:pt idx="6670">
                  <c:v>1883.0</c:v>
                </c:pt>
                <c:pt idx="6671">
                  <c:v>1883.0</c:v>
                </c:pt>
                <c:pt idx="6672">
                  <c:v>1883.0</c:v>
                </c:pt>
                <c:pt idx="6673">
                  <c:v>1883.0</c:v>
                </c:pt>
                <c:pt idx="6674">
                  <c:v>1883.0</c:v>
                </c:pt>
                <c:pt idx="6675">
                  <c:v>1883.0</c:v>
                </c:pt>
                <c:pt idx="6676">
                  <c:v>1883.0</c:v>
                </c:pt>
                <c:pt idx="6677">
                  <c:v>1883.0</c:v>
                </c:pt>
                <c:pt idx="6678">
                  <c:v>1883.0</c:v>
                </c:pt>
                <c:pt idx="6679">
                  <c:v>1883.0</c:v>
                </c:pt>
                <c:pt idx="6680">
                  <c:v>1883.0</c:v>
                </c:pt>
                <c:pt idx="6681">
                  <c:v>1883.0</c:v>
                </c:pt>
                <c:pt idx="6682">
                  <c:v>1883.0</c:v>
                </c:pt>
                <c:pt idx="6683">
                  <c:v>1883.0</c:v>
                </c:pt>
                <c:pt idx="6684">
                  <c:v>1883.0</c:v>
                </c:pt>
                <c:pt idx="6685">
                  <c:v>1883.0</c:v>
                </c:pt>
                <c:pt idx="6686">
                  <c:v>1883.0</c:v>
                </c:pt>
                <c:pt idx="6687">
                  <c:v>1883.0</c:v>
                </c:pt>
                <c:pt idx="6688">
                  <c:v>1883.0</c:v>
                </c:pt>
                <c:pt idx="6689">
                  <c:v>1883.0</c:v>
                </c:pt>
                <c:pt idx="6690">
                  <c:v>1883.0</c:v>
                </c:pt>
                <c:pt idx="6691">
                  <c:v>1884.0</c:v>
                </c:pt>
                <c:pt idx="6692">
                  <c:v>1884.0</c:v>
                </c:pt>
                <c:pt idx="6693">
                  <c:v>1884.0</c:v>
                </c:pt>
                <c:pt idx="6694">
                  <c:v>1885.0</c:v>
                </c:pt>
                <c:pt idx="6695">
                  <c:v>1885.0</c:v>
                </c:pt>
                <c:pt idx="6696">
                  <c:v>1885.0</c:v>
                </c:pt>
                <c:pt idx="6697">
                  <c:v>1886.0</c:v>
                </c:pt>
                <c:pt idx="6698">
                  <c:v>1887.0</c:v>
                </c:pt>
                <c:pt idx="6699">
                  <c:v>1887.0</c:v>
                </c:pt>
                <c:pt idx="6700">
                  <c:v>1888.0</c:v>
                </c:pt>
                <c:pt idx="6701">
                  <c:v>1888.0</c:v>
                </c:pt>
                <c:pt idx="6702">
                  <c:v>1889.0</c:v>
                </c:pt>
                <c:pt idx="6703">
                  <c:v>1889.0</c:v>
                </c:pt>
                <c:pt idx="6704">
                  <c:v>1889.0</c:v>
                </c:pt>
                <c:pt idx="6705">
                  <c:v>1890.0</c:v>
                </c:pt>
                <c:pt idx="6706">
                  <c:v>1890.0</c:v>
                </c:pt>
                <c:pt idx="6707">
                  <c:v>1890.0</c:v>
                </c:pt>
                <c:pt idx="6708">
                  <c:v>1890.0</c:v>
                </c:pt>
                <c:pt idx="6709">
                  <c:v>1890.0</c:v>
                </c:pt>
                <c:pt idx="6710">
                  <c:v>1891.0</c:v>
                </c:pt>
                <c:pt idx="6711">
                  <c:v>1891.0</c:v>
                </c:pt>
                <c:pt idx="6712">
                  <c:v>1892.0</c:v>
                </c:pt>
                <c:pt idx="6713">
                  <c:v>1892.0</c:v>
                </c:pt>
                <c:pt idx="6714">
                  <c:v>1892.0</c:v>
                </c:pt>
                <c:pt idx="6715">
                  <c:v>1893.0</c:v>
                </c:pt>
                <c:pt idx="6716">
                  <c:v>1893.0</c:v>
                </c:pt>
                <c:pt idx="6717">
                  <c:v>1893.0</c:v>
                </c:pt>
                <c:pt idx="6718">
                  <c:v>1893.0</c:v>
                </c:pt>
                <c:pt idx="6719">
                  <c:v>1894.0</c:v>
                </c:pt>
                <c:pt idx="6720">
                  <c:v>1895.0</c:v>
                </c:pt>
                <c:pt idx="6721">
                  <c:v>1895.0</c:v>
                </c:pt>
                <c:pt idx="6722">
                  <c:v>1896.0</c:v>
                </c:pt>
                <c:pt idx="6723">
                  <c:v>1896.0</c:v>
                </c:pt>
                <c:pt idx="6724">
                  <c:v>1897.0</c:v>
                </c:pt>
                <c:pt idx="6725">
                  <c:v>1898.0</c:v>
                </c:pt>
                <c:pt idx="6726">
                  <c:v>1899.0</c:v>
                </c:pt>
                <c:pt idx="6727">
                  <c:v>1900.0</c:v>
                </c:pt>
                <c:pt idx="6728">
                  <c:v>1901.0</c:v>
                </c:pt>
                <c:pt idx="6729">
                  <c:v>1901.0</c:v>
                </c:pt>
                <c:pt idx="6730">
                  <c:v>1901.0</c:v>
                </c:pt>
                <c:pt idx="6731">
                  <c:v>1902.0</c:v>
                </c:pt>
                <c:pt idx="6732">
                  <c:v>1903.0</c:v>
                </c:pt>
                <c:pt idx="6733">
                  <c:v>1904.0</c:v>
                </c:pt>
                <c:pt idx="6734">
                  <c:v>1905.0</c:v>
                </c:pt>
                <c:pt idx="6735">
                  <c:v>1906.0</c:v>
                </c:pt>
                <c:pt idx="6736">
                  <c:v>1907.0</c:v>
                </c:pt>
                <c:pt idx="6737">
                  <c:v>1908.0</c:v>
                </c:pt>
                <c:pt idx="6738">
                  <c:v>1908.0</c:v>
                </c:pt>
                <c:pt idx="6739">
                  <c:v>1909.0</c:v>
                </c:pt>
                <c:pt idx="6740">
                  <c:v>1909.0</c:v>
                </c:pt>
                <c:pt idx="6741">
                  <c:v>1909.0</c:v>
                </c:pt>
                <c:pt idx="6742">
                  <c:v>1909.0</c:v>
                </c:pt>
                <c:pt idx="6743">
                  <c:v>1910.0</c:v>
                </c:pt>
                <c:pt idx="6744">
                  <c:v>1910.0</c:v>
                </c:pt>
                <c:pt idx="6745">
                  <c:v>1910.0</c:v>
                </c:pt>
                <c:pt idx="6746">
                  <c:v>1911.0</c:v>
                </c:pt>
                <c:pt idx="6747">
                  <c:v>1912.0</c:v>
                </c:pt>
                <c:pt idx="6748">
                  <c:v>1913.0</c:v>
                </c:pt>
                <c:pt idx="6749">
                  <c:v>1913.0</c:v>
                </c:pt>
                <c:pt idx="6750">
                  <c:v>1914.0</c:v>
                </c:pt>
                <c:pt idx="6751">
                  <c:v>1914.0</c:v>
                </c:pt>
                <c:pt idx="6752">
                  <c:v>1914.0</c:v>
                </c:pt>
                <c:pt idx="6753">
                  <c:v>1914.0</c:v>
                </c:pt>
                <c:pt idx="6754">
                  <c:v>1914.0</c:v>
                </c:pt>
                <c:pt idx="6755">
                  <c:v>1914.0</c:v>
                </c:pt>
                <c:pt idx="6756">
                  <c:v>1915.0</c:v>
                </c:pt>
                <c:pt idx="6757">
                  <c:v>1915.0</c:v>
                </c:pt>
                <c:pt idx="6758">
                  <c:v>1916.0</c:v>
                </c:pt>
                <c:pt idx="6759">
                  <c:v>1917.0</c:v>
                </c:pt>
                <c:pt idx="6760">
                  <c:v>1918.0</c:v>
                </c:pt>
                <c:pt idx="6761">
                  <c:v>1919.0</c:v>
                </c:pt>
                <c:pt idx="6762">
                  <c:v>1920.0</c:v>
                </c:pt>
                <c:pt idx="6763">
                  <c:v>1921.0</c:v>
                </c:pt>
                <c:pt idx="6764">
                  <c:v>1921.0</c:v>
                </c:pt>
                <c:pt idx="6765">
                  <c:v>1921.0</c:v>
                </c:pt>
                <c:pt idx="6766">
                  <c:v>1921.0</c:v>
                </c:pt>
                <c:pt idx="6767">
                  <c:v>1921.0</c:v>
                </c:pt>
                <c:pt idx="6768">
                  <c:v>1922.0</c:v>
                </c:pt>
                <c:pt idx="6769">
                  <c:v>1922.0</c:v>
                </c:pt>
                <c:pt idx="6770">
                  <c:v>1923.0</c:v>
                </c:pt>
                <c:pt idx="6771">
                  <c:v>1924.0</c:v>
                </c:pt>
                <c:pt idx="6772">
                  <c:v>1925.0</c:v>
                </c:pt>
                <c:pt idx="6773">
                  <c:v>1926.0</c:v>
                </c:pt>
                <c:pt idx="6774">
                  <c:v>1927.0</c:v>
                </c:pt>
                <c:pt idx="6775">
                  <c:v>1928.0</c:v>
                </c:pt>
                <c:pt idx="6776">
                  <c:v>1928.0</c:v>
                </c:pt>
                <c:pt idx="6777">
                  <c:v>1928.0</c:v>
                </c:pt>
                <c:pt idx="6778">
                  <c:v>1928.0</c:v>
                </c:pt>
                <c:pt idx="6779">
                  <c:v>1928.0</c:v>
                </c:pt>
                <c:pt idx="6780">
                  <c:v>1928.0</c:v>
                </c:pt>
                <c:pt idx="6781">
                  <c:v>1928.0</c:v>
                </c:pt>
                <c:pt idx="6782">
                  <c:v>1928.0</c:v>
                </c:pt>
                <c:pt idx="6783">
                  <c:v>1929.0</c:v>
                </c:pt>
                <c:pt idx="6784">
                  <c:v>1930.0</c:v>
                </c:pt>
                <c:pt idx="6785">
                  <c:v>1930.0</c:v>
                </c:pt>
                <c:pt idx="6786">
                  <c:v>1931.0</c:v>
                </c:pt>
                <c:pt idx="6787">
                  <c:v>1931.0</c:v>
                </c:pt>
                <c:pt idx="6788">
                  <c:v>1931.0</c:v>
                </c:pt>
                <c:pt idx="6789">
                  <c:v>1931.0</c:v>
                </c:pt>
                <c:pt idx="6790">
                  <c:v>1931.0</c:v>
                </c:pt>
                <c:pt idx="6791">
                  <c:v>1932.0</c:v>
                </c:pt>
                <c:pt idx="6792">
                  <c:v>1932.0</c:v>
                </c:pt>
                <c:pt idx="6793">
                  <c:v>1932.0</c:v>
                </c:pt>
                <c:pt idx="6794">
                  <c:v>1932.0</c:v>
                </c:pt>
                <c:pt idx="6795">
                  <c:v>1933.0</c:v>
                </c:pt>
                <c:pt idx="6796">
                  <c:v>1933.0</c:v>
                </c:pt>
                <c:pt idx="6797">
                  <c:v>1933.0</c:v>
                </c:pt>
                <c:pt idx="6798">
                  <c:v>1934.0</c:v>
                </c:pt>
                <c:pt idx="6799">
                  <c:v>1935.0</c:v>
                </c:pt>
                <c:pt idx="6800">
                  <c:v>1936.0</c:v>
                </c:pt>
                <c:pt idx="6801">
                  <c:v>1937.0</c:v>
                </c:pt>
                <c:pt idx="6802">
                  <c:v>1938.0</c:v>
                </c:pt>
                <c:pt idx="6803">
                  <c:v>1938.0</c:v>
                </c:pt>
                <c:pt idx="6804">
                  <c:v>1938.0</c:v>
                </c:pt>
                <c:pt idx="6805">
                  <c:v>1938.0</c:v>
                </c:pt>
                <c:pt idx="6806">
                  <c:v>1938.0</c:v>
                </c:pt>
                <c:pt idx="6807">
                  <c:v>1938.0</c:v>
                </c:pt>
                <c:pt idx="6808">
                  <c:v>1939.0</c:v>
                </c:pt>
                <c:pt idx="6809">
                  <c:v>1939.0</c:v>
                </c:pt>
                <c:pt idx="6810">
                  <c:v>1940.0</c:v>
                </c:pt>
                <c:pt idx="6811">
                  <c:v>1940.0</c:v>
                </c:pt>
                <c:pt idx="6812">
                  <c:v>1940.0</c:v>
                </c:pt>
                <c:pt idx="6813">
                  <c:v>1940.0</c:v>
                </c:pt>
                <c:pt idx="6814">
                  <c:v>1940.0</c:v>
                </c:pt>
                <c:pt idx="6815">
                  <c:v>1940.0</c:v>
                </c:pt>
                <c:pt idx="6816">
                  <c:v>1940.0</c:v>
                </c:pt>
                <c:pt idx="6817">
                  <c:v>1940.0</c:v>
                </c:pt>
                <c:pt idx="6818">
                  <c:v>1940.0</c:v>
                </c:pt>
                <c:pt idx="6819">
                  <c:v>1940.0</c:v>
                </c:pt>
                <c:pt idx="6820">
                  <c:v>1941.0</c:v>
                </c:pt>
                <c:pt idx="6821">
                  <c:v>1941.0</c:v>
                </c:pt>
                <c:pt idx="6822">
                  <c:v>1942.0</c:v>
                </c:pt>
                <c:pt idx="6823">
                  <c:v>1942.0</c:v>
                </c:pt>
                <c:pt idx="6824">
                  <c:v>1942.0</c:v>
                </c:pt>
                <c:pt idx="6825">
                  <c:v>1943.0</c:v>
                </c:pt>
                <c:pt idx="6826">
                  <c:v>1943.0</c:v>
                </c:pt>
                <c:pt idx="6827">
                  <c:v>1943.0</c:v>
                </c:pt>
                <c:pt idx="6828">
                  <c:v>1944.0</c:v>
                </c:pt>
                <c:pt idx="6829">
                  <c:v>1945.0</c:v>
                </c:pt>
                <c:pt idx="6830">
                  <c:v>1945.0</c:v>
                </c:pt>
                <c:pt idx="6831">
                  <c:v>1945.0</c:v>
                </c:pt>
                <c:pt idx="6832">
                  <c:v>1945.0</c:v>
                </c:pt>
                <c:pt idx="6833">
                  <c:v>1945.0</c:v>
                </c:pt>
                <c:pt idx="6834">
                  <c:v>1945.0</c:v>
                </c:pt>
                <c:pt idx="6835">
                  <c:v>1946.0</c:v>
                </c:pt>
                <c:pt idx="6836">
                  <c:v>1947.0</c:v>
                </c:pt>
                <c:pt idx="6837">
                  <c:v>1948.0</c:v>
                </c:pt>
                <c:pt idx="6838">
                  <c:v>1948.0</c:v>
                </c:pt>
                <c:pt idx="6839">
                  <c:v>1948.0</c:v>
                </c:pt>
                <c:pt idx="6840">
                  <c:v>1948.0</c:v>
                </c:pt>
                <c:pt idx="6841">
                  <c:v>1948.0</c:v>
                </c:pt>
                <c:pt idx="6842">
                  <c:v>1948.0</c:v>
                </c:pt>
                <c:pt idx="6843">
                  <c:v>1948.0</c:v>
                </c:pt>
                <c:pt idx="6844">
                  <c:v>1948.0</c:v>
                </c:pt>
                <c:pt idx="6845">
                  <c:v>1949.0</c:v>
                </c:pt>
                <c:pt idx="6846">
                  <c:v>1950.0</c:v>
                </c:pt>
                <c:pt idx="6847">
                  <c:v>1950.0</c:v>
                </c:pt>
                <c:pt idx="6848">
                  <c:v>1950.0</c:v>
                </c:pt>
                <c:pt idx="6849">
                  <c:v>1950.0</c:v>
                </c:pt>
                <c:pt idx="6850">
                  <c:v>1950.0</c:v>
                </c:pt>
                <c:pt idx="6851">
                  <c:v>1950.0</c:v>
                </c:pt>
                <c:pt idx="6852">
                  <c:v>1951.0</c:v>
                </c:pt>
                <c:pt idx="6853">
                  <c:v>1952.0</c:v>
                </c:pt>
                <c:pt idx="6854">
                  <c:v>1953.0</c:v>
                </c:pt>
                <c:pt idx="6855">
                  <c:v>1954.0</c:v>
                </c:pt>
                <c:pt idx="6856">
                  <c:v>1954.0</c:v>
                </c:pt>
                <c:pt idx="6857">
                  <c:v>1955.0</c:v>
                </c:pt>
                <c:pt idx="6858">
                  <c:v>1955.0</c:v>
                </c:pt>
                <c:pt idx="6859">
                  <c:v>1955.0</c:v>
                </c:pt>
                <c:pt idx="6860">
                  <c:v>1956.0</c:v>
                </c:pt>
                <c:pt idx="6861">
                  <c:v>1957.0</c:v>
                </c:pt>
                <c:pt idx="6862">
                  <c:v>1958.0</c:v>
                </c:pt>
                <c:pt idx="6863">
                  <c:v>1958.0</c:v>
                </c:pt>
                <c:pt idx="6864">
                  <c:v>1958.0</c:v>
                </c:pt>
                <c:pt idx="6865">
                  <c:v>1958.0</c:v>
                </c:pt>
                <c:pt idx="6866">
                  <c:v>1958.0</c:v>
                </c:pt>
                <c:pt idx="6867">
                  <c:v>1958.0</c:v>
                </c:pt>
                <c:pt idx="6868">
                  <c:v>1958.0</c:v>
                </c:pt>
                <c:pt idx="6869">
                  <c:v>1959.0</c:v>
                </c:pt>
                <c:pt idx="6870">
                  <c:v>1959.0</c:v>
                </c:pt>
                <c:pt idx="6871">
                  <c:v>1959.0</c:v>
                </c:pt>
                <c:pt idx="6872">
                  <c:v>1959.0</c:v>
                </c:pt>
                <c:pt idx="6873">
                  <c:v>1959.0</c:v>
                </c:pt>
                <c:pt idx="6874">
                  <c:v>1959.0</c:v>
                </c:pt>
                <c:pt idx="6875">
                  <c:v>1960.0</c:v>
                </c:pt>
                <c:pt idx="6876">
                  <c:v>1961.0</c:v>
                </c:pt>
                <c:pt idx="6877">
                  <c:v>1961.0</c:v>
                </c:pt>
                <c:pt idx="6878">
                  <c:v>1961.0</c:v>
                </c:pt>
                <c:pt idx="6879">
                  <c:v>1961.0</c:v>
                </c:pt>
                <c:pt idx="6880">
                  <c:v>1962.0</c:v>
                </c:pt>
                <c:pt idx="6881">
                  <c:v>1963.0</c:v>
                </c:pt>
                <c:pt idx="6882">
                  <c:v>1964.0</c:v>
                </c:pt>
                <c:pt idx="6883">
                  <c:v>1964.0</c:v>
                </c:pt>
                <c:pt idx="6884">
                  <c:v>1964.0</c:v>
                </c:pt>
                <c:pt idx="6885">
                  <c:v>1964.0</c:v>
                </c:pt>
                <c:pt idx="6886">
                  <c:v>1964.0</c:v>
                </c:pt>
                <c:pt idx="6887">
                  <c:v>1964.0</c:v>
                </c:pt>
                <c:pt idx="6888">
                  <c:v>1964.0</c:v>
                </c:pt>
                <c:pt idx="6889">
                  <c:v>1964.0</c:v>
                </c:pt>
                <c:pt idx="6890">
                  <c:v>1964.0</c:v>
                </c:pt>
                <c:pt idx="6891">
                  <c:v>1964.0</c:v>
                </c:pt>
                <c:pt idx="6892">
                  <c:v>1964.0</c:v>
                </c:pt>
                <c:pt idx="6893">
                  <c:v>1964.0</c:v>
                </c:pt>
                <c:pt idx="6894">
                  <c:v>1964.0</c:v>
                </c:pt>
                <c:pt idx="6895">
                  <c:v>1965.0</c:v>
                </c:pt>
                <c:pt idx="6896">
                  <c:v>1965.0</c:v>
                </c:pt>
                <c:pt idx="6897">
                  <c:v>1965.0</c:v>
                </c:pt>
                <c:pt idx="6898">
                  <c:v>1965.0</c:v>
                </c:pt>
                <c:pt idx="6899">
                  <c:v>1965.0</c:v>
                </c:pt>
                <c:pt idx="6900">
                  <c:v>1965.0</c:v>
                </c:pt>
                <c:pt idx="6901">
                  <c:v>1965.0</c:v>
                </c:pt>
                <c:pt idx="6902">
                  <c:v>1965.0</c:v>
                </c:pt>
                <c:pt idx="6903">
                  <c:v>1965.0</c:v>
                </c:pt>
                <c:pt idx="6904">
                  <c:v>1966.0</c:v>
                </c:pt>
                <c:pt idx="6905">
                  <c:v>1967.0</c:v>
                </c:pt>
                <c:pt idx="6906">
                  <c:v>1968.0</c:v>
                </c:pt>
                <c:pt idx="6907">
                  <c:v>1969.0</c:v>
                </c:pt>
                <c:pt idx="6908">
                  <c:v>1970.0</c:v>
                </c:pt>
                <c:pt idx="6909">
                  <c:v>1970.0</c:v>
                </c:pt>
                <c:pt idx="6910">
                  <c:v>1970.0</c:v>
                </c:pt>
                <c:pt idx="6911">
                  <c:v>1970.0</c:v>
                </c:pt>
                <c:pt idx="6912">
                  <c:v>1970.0</c:v>
                </c:pt>
                <c:pt idx="6913">
                  <c:v>1971.0</c:v>
                </c:pt>
                <c:pt idx="6914">
                  <c:v>1972.0</c:v>
                </c:pt>
                <c:pt idx="6915">
                  <c:v>1972.0</c:v>
                </c:pt>
                <c:pt idx="6916">
                  <c:v>1973.0</c:v>
                </c:pt>
                <c:pt idx="6917">
                  <c:v>1973.0</c:v>
                </c:pt>
                <c:pt idx="6918">
                  <c:v>1973.0</c:v>
                </c:pt>
                <c:pt idx="6919">
                  <c:v>1973.0</c:v>
                </c:pt>
                <c:pt idx="6920">
                  <c:v>1973.0</c:v>
                </c:pt>
                <c:pt idx="6921">
                  <c:v>1973.0</c:v>
                </c:pt>
                <c:pt idx="6922">
                  <c:v>1973.0</c:v>
                </c:pt>
                <c:pt idx="6923">
                  <c:v>1973.0</c:v>
                </c:pt>
                <c:pt idx="6924">
                  <c:v>1973.0</c:v>
                </c:pt>
                <c:pt idx="6925">
                  <c:v>1973.0</c:v>
                </c:pt>
                <c:pt idx="6926">
                  <c:v>1973.0</c:v>
                </c:pt>
                <c:pt idx="6927">
                  <c:v>1973.0</c:v>
                </c:pt>
                <c:pt idx="6928">
                  <c:v>1973.0</c:v>
                </c:pt>
                <c:pt idx="6929">
                  <c:v>1973.0</c:v>
                </c:pt>
                <c:pt idx="6930">
                  <c:v>1973.0</c:v>
                </c:pt>
                <c:pt idx="6931">
                  <c:v>1973.0</c:v>
                </c:pt>
                <c:pt idx="6932">
                  <c:v>1973.0</c:v>
                </c:pt>
                <c:pt idx="6933">
                  <c:v>1973.0</c:v>
                </c:pt>
                <c:pt idx="6934">
                  <c:v>1974.0</c:v>
                </c:pt>
                <c:pt idx="6935">
                  <c:v>1975.0</c:v>
                </c:pt>
                <c:pt idx="6936">
                  <c:v>1975.0</c:v>
                </c:pt>
                <c:pt idx="6937">
                  <c:v>1975.0</c:v>
                </c:pt>
                <c:pt idx="6938">
                  <c:v>1976.0</c:v>
                </c:pt>
                <c:pt idx="6939">
                  <c:v>1977.0</c:v>
                </c:pt>
                <c:pt idx="6940">
                  <c:v>1977.0</c:v>
                </c:pt>
                <c:pt idx="6941">
                  <c:v>1977.0</c:v>
                </c:pt>
                <c:pt idx="6942">
                  <c:v>1977.0</c:v>
                </c:pt>
                <c:pt idx="6943">
                  <c:v>1977.0</c:v>
                </c:pt>
                <c:pt idx="6944">
                  <c:v>1977.0</c:v>
                </c:pt>
                <c:pt idx="6945">
                  <c:v>1977.0</c:v>
                </c:pt>
                <c:pt idx="6946">
                  <c:v>1977.0</c:v>
                </c:pt>
                <c:pt idx="6947">
                  <c:v>1977.0</c:v>
                </c:pt>
                <c:pt idx="6948">
                  <c:v>1977.0</c:v>
                </c:pt>
                <c:pt idx="6949">
                  <c:v>1977.0</c:v>
                </c:pt>
                <c:pt idx="6950">
                  <c:v>1977.0</c:v>
                </c:pt>
                <c:pt idx="6951">
                  <c:v>1978.0</c:v>
                </c:pt>
                <c:pt idx="6952">
                  <c:v>1978.0</c:v>
                </c:pt>
                <c:pt idx="6953">
                  <c:v>1979.0</c:v>
                </c:pt>
                <c:pt idx="6954">
                  <c:v>1980.0</c:v>
                </c:pt>
                <c:pt idx="6955">
                  <c:v>1980.0</c:v>
                </c:pt>
                <c:pt idx="6956">
                  <c:v>1980.0</c:v>
                </c:pt>
                <c:pt idx="6957">
                  <c:v>1980.0</c:v>
                </c:pt>
                <c:pt idx="6958">
                  <c:v>1980.0</c:v>
                </c:pt>
                <c:pt idx="6959">
                  <c:v>1980.0</c:v>
                </c:pt>
                <c:pt idx="6960">
                  <c:v>1980.0</c:v>
                </c:pt>
                <c:pt idx="6961">
                  <c:v>1981.0</c:v>
                </c:pt>
                <c:pt idx="6962">
                  <c:v>1981.0</c:v>
                </c:pt>
                <c:pt idx="6963">
                  <c:v>1981.0</c:v>
                </c:pt>
                <c:pt idx="6964">
                  <c:v>1981.0</c:v>
                </c:pt>
                <c:pt idx="6965">
                  <c:v>1981.0</c:v>
                </c:pt>
                <c:pt idx="6966">
                  <c:v>1981.0</c:v>
                </c:pt>
                <c:pt idx="6967">
                  <c:v>1981.0</c:v>
                </c:pt>
                <c:pt idx="6968">
                  <c:v>1981.0</c:v>
                </c:pt>
                <c:pt idx="6969">
                  <c:v>1981.0</c:v>
                </c:pt>
                <c:pt idx="6970">
                  <c:v>1981.0</c:v>
                </c:pt>
                <c:pt idx="6971">
                  <c:v>1981.0</c:v>
                </c:pt>
                <c:pt idx="6972">
                  <c:v>1981.0</c:v>
                </c:pt>
                <c:pt idx="6973">
                  <c:v>1981.0</c:v>
                </c:pt>
                <c:pt idx="6974">
                  <c:v>1981.0</c:v>
                </c:pt>
                <c:pt idx="6975">
                  <c:v>1981.0</c:v>
                </c:pt>
                <c:pt idx="6976">
                  <c:v>1981.0</c:v>
                </c:pt>
                <c:pt idx="6977">
                  <c:v>1981.0</c:v>
                </c:pt>
                <c:pt idx="6978">
                  <c:v>1981.0</c:v>
                </c:pt>
                <c:pt idx="6979">
                  <c:v>1981.0</c:v>
                </c:pt>
                <c:pt idx="6980">
                  <c:v>1981.0</c:v>
                </c:pt>
                <c:pt idx="6981">
                  <c:v>1981.0</c:v>
                </c:pt>
                <c:pt idx="6982">
                  <c:v>1981.0</c:v>
                </c:pt>
                <c:pt idx="6983">
                  <c:v>1982.0</c:v>
                </c:pt>
                <c:pt idx="6984">
                  <c:v>1983.0</c:v>
                </c:pt>
                <c:pt idx="6985">
                  <c:v>1983.0</c:v>
                </c:pt>
                <c:pt idx="6986">
                  <c:v>1983.0</c:v>
                </c:pt>
                <c:pt idx="6987">
                  <c:v>1983.0</c:v>
                </c:pt>
                <c:pt idx="6988">
                  <c:v>1983.0</c:v>
                </c:pt>
                <c:pt idx="6989">
                  <c:v>1984.0</c:v>
                </c:pt>
                <c:pt idx="6990">
                  <c:v>1985.0</c:v>
                </c:pt>
                <c:pt idx="6991">
                  <c:v>1985.0</c:v>
                </c:pt>
                <c:pt idx="6992">
                  <c:v>1986.0</c:v>
                </c:pt>
                <c:pt idx="6993">
                  <c:v>1987.0</c:v>
                </c:pt>
                <c:pt idx="6994">
                  <c:v>1987.0</c:v>
                </c:pt>
                <c:pt idx="6995">
                  <c:v>1987.0</c:v>
                </c:pt>
                <c:pt idx="6996">
                  <c:v>1987.0</c:v>
                </c:pt>
                <c:pt idx="6997">
                  <c:v>1988.0</c:v>
                </c:pt>
                <c:pt idx="6998">
                  <c:v>1988.0</c:v>
                </c:pt>
                <c:pt idx="6999">
                  <c:v>1988.0</c:v>
                </c:pt>
                <c:pt idx="7000">
                  <c:v>1988.0</c:v>
                </c:pt>
                <c:pt idx="7001">
                  <c:v>1988.0</c:v>
                </c:pt>
                <c:pt idx="7002">
                  <c:v>1988.0</c:v>
                </c:pt>
                <c:pt idx="7003">
                  <c:v>1988.0</c:v>
                </c:pt>
                <c:pt idx="7004">
                  <c:v>1988.0</c:v>
                </c:pt>
                <c:pt idx="7005">
                  <c:v>1988.0</c:v>
                </c:pt>
                <c:pt idx="7006">
                  <c:v>1988.0</c:v>
                </c:pt>
                <c:pt idx="7007">
                  <c:v>1988.0</c:v>
                </c:pt>
                <c:pt idx="7008">
                  <c:v>1988.0</c:v>
                </c:pt>
                <c:pt idx="7009">
                  <c:v>1988.0</c:v>
                </c:pt>
                <c:pt idx="7010">
                  <c:v>1988.0</c:v>
                </c:pt>
                <c:pt idx="7011">
                  <c:v>1988.0</c:v>
                </c:pt>
                <c:pt idx="7012">
                  <c:v>1989.0</c:v>
                </c:pt>
                <c:pt idx="7013">
                  <c:v>1989.0</c:v>
                </c:pt>
                <c:pt idx="7014">
                  <c:v>1990.0</c:v>
                </c:pt>
                <c:pt idx="7015">
                  <c:v>1990.0</c:v>
                </c:pt>
                <c:pt idx="7016">
                  <c:v>1991.0</c:v>
                </c:pt>
                <c:pt idx="7017">
                  <c:v>1992.0</c:v>
                </c:pt>
                <c:pt idx="7018">
                  <c:v>1993.0</c:v>
                </c:pt>
                <c:pt idx="7019">
                  <c:v>1993.0</c:v>
                </c:pt>
                <c:pt idx="7020">
                  <c:v>1993.0</c:v>
                </c:pt>
                <c:pt idx="7021">
                  <c:v>1993.0</c:v>
                </c:pt>
                <c:pt idx="7022">
                  <c:v>1993.0</c:v>
                </c:pt>
                <c:pt idx="7023">
                  <c:v>1993.0</c:v>
                </c:pt>
                <c:pt idx="7024">
                  <c:v>1993.0</c:v>
                </c:pt>
                <c:pt idx="7025">
                  <c:v>1994.0</c:v>
                </c:pt>
                <c:pt idx="7026">
                  <c:v>1994.0</c:v>
                </c:pt>
                <c:pt idx="7027">
                  <c:v>1994.0</c:v>
                </c:pt>
                <c:pt idx="7028">
                  <c:v>1994.0</c:v>
                </c:pt>
                <c:pt idx="7029">
                  <c:v>1994.0</c:v>
                </c:pt>
                <c:pt idx="7030">
                  <c:v>1994.0</c:v>
                </c:pt>
                <c:pt idx="7031">
                  <c:v>1994.0</c:v>
                </c:pt>
                <c:pt idx="7032">
                  <c:v>1994.0</c:v>
                </c:pt>
                <c:pt idx="7033">
                  <c:v>1994.0</c:v>
                </c:pt>
                <c:pt idx="7034">
                  <c:v>1994.0</c:v>
                </c:pt>
                <c:pt idx="7035">
                  <c:v>1994.0</c:v>
                </c:pt>
                <c:pt idx="7036">
                  <c:v>1994.0</c:v>
                </c:pt>
                <c:pt idx="7037">
                  <c:v>1994.0</c:v>
                </c:pt>
                <c:pt idx="7038">
                  <c:v>1994.0</c:v>
                </c:pt>
                <c:pt idx="7039">
                  <c:v>1994.0</c:v>
                </c:pt>
                <c:pt idx="7040">
                  <c:v>1994.0</c:v>
                </c:pt>
                <c:pt idx="7041">
                  <c:v>1994.0</c:v>
                </c:pt>
                <c:pt idx="7042">
                  <c:v>1994.0</c:v>
                </c:pt>
                <c:pt idx="7043">
                  <c:v>1995.0</c:v>
                </c:pt>
                <c:pt idx="7044">
                  <c:v>1995.0</c:v>
                </c:pt>
                <c:pt idx="7045">
                  <c:v>1995.0</c:v>
                </c:pt>
                <c:pt idx="7046">
                  <c:v>1995.0</c:v>
                </c:pt>
                <c:pt idx="7047">
                  <c:v>1995.0</c:v>
                </c:pt>
                <c:pt idx="7048">
                  <c:v>1995.0</c:v>
                </c:pt>
                <c:pt idx="7049">
                  <c:v>1995.0</c:v>
                </c:pt>
                <c:pt idx="7050">
                  <c:v>1996.0</c:v>
                </c:pt>
                <c:pt idx="7051">
                  <c:v>1996.0</c:v>
                </c:pt>
                <c:pt idx="7052">
                  <c:v>1997.0</c:v>
                </c:pt>
                <c:pt idx="7053">
                  <c:v>1997.0</c:v>
                </c:pt>
                <c:pt idx="7054">
                  <c:v>1997.0</c:v>
                </c:pt>
                <c:pt idx="7055">
                  <c:v>1997.0</c:v>
                </c:pt>
                <c:pt idx="7056">
                  <c:v>1997.0</c:v>
                </c:pt>
                <c:pt idx="7057">
                  <c:v>1998.0</c:v>
                </c:pt>
                <c:pt idx="7058">
                  <c:v>1998.0</c:v>
                </c:pt>
                <c:pt idx="7059">
                  <c:v>1998.0</c:v>
                </c:pt>
                <c:pt idx="7060">
                  <c:v>1998.0</c:v>
                </c:pt>
                <c:pt idx="7061">
                  <c:v>1999.0</c:v>
                </c:pt>
                <c:pt idx="7062">
                  <c:v>2000.0</c:v>
                </c:pt>
                <c:pt idx="7063">
                  <c:v>2001.0</c:v>
                </c:pt>
                <c:pt idx="7064">
                  <c:v>2002.0</c:v>
                </c:pt>
                <c:pt idx="7065">
                  <c:v>2002.0</c:v>
                </c:pt>
                <c:pt idx="7066">
                  <c:v>2003.0</c:v>
                </c:pt>
                <c:pt idx="7067">
                  <c:v>2004.0</c:v>
                </c:pt>
                <c:pt idx="7068">
                  <c:v>2004.0</c:v>
                </c:pt>
                <c:pt idx="7069">
                  <c:v>2004.0</c:v>
                </c:pt>
                <c:pt idx="7070">
                  <c:v>2005.0</c:v>
                </c:pt>
                <c:pt idx="7071">
                  <c:v>2006.0</c:v>
                </c:pt>
                <c:pt idx="7072">
                  <c:v>2007.0</c:v>
                </c:pt>
                <c:pt idx="7073">
                  <c:v>2007.0</c:v>
                </c:pt>
                <c:pt idx="7074">
                  <c:v>2007.0</c:v>
                </c:pt>
                <c:pt idx="7075">
                  <c:v>2007.0</c:v>
                </c:pt>
                <c:pt idx="7076">
                  <c:v>2007.0</c:v>
                </c:pt>
                <c:pt idx="7077">
                  <c:v>2007.0</c:v>
                </c:pt>
                <c:pt idx="7078">
                  <c:v>2008.0</c:v>
                </c:pt>
                <c:pt idx="7079">
                  <c:v>2009.0</c:v>
                </c:pt>
                <c:pt idx="7080">
                  <c:v>2009.0</c:v>
                </c:pt>
                <c:pt idx="7081">
                  <c:v>2009.0</c:v>
                </c:pt>
                <c:pt idx="7082">
                  <c:v>2010.0</c:v>
                </c:pt>
                <c:pt idx="7083">
                  <c:v>2011.0</c:v>
                </c:pt>
                <c:pt idx="7084">
                  <c:v>2012.0</c:v>
                </c:pt>
                <c:pt idx="7085">
                  <c:v>2013.0</c:v>
                </c:pt>
                <c:pt idx="7086">
                  <c:v>2014.0</c:v>
                </c:pt>
                <c:pt idx="7087">
                  <c:v>2015.0</c:v>
                </c:pt>
                <c:pt idx="7088">
                  <c:v>2016.0</c:v>
                </c:pt>
                <c:pt idx="7089">
                  <c:v>2017.0</c:v>
                </c:pt>
                <c:pt idx="7090">
                  <c:v>2018.0</c:v>
                </c:pt>
                <c:pt idx="7091">
                  <c:v>2019.0</c:v>
                </c:pt>
                <c:pt idx="7092">
                  <c:v>2020.0</c:v>
                </c:pt>
                <c:pt idx="7093">
                  <c:v>2021.0</c:v>
                </c:pt>
                <c:pt idx="7094">
                  <c:v>2021.0</c:v>
                </c:pt>
                <c:pt idx="7095">
                  <c:v>2021.0</c:v>
                </c:pt>
                <c:pt idx="7096">
                  <c:v>2022.0</c:v>
                </c:pt>
                <c:pt idx="7097">
                  <c:v>2022.0</c:v>
                </c:pt>
                <c:pt idx="7098">
                  <c:v>2022.0</c:v>
                </c:pt>
                <c:pt idx="7099">
                  <c:v>2023.0</c:v>
                </c:pt>
                <c:pt idx="7100">
                  <c:v>2024.0</c:v>
                </c:pt>
                <c:pt idx="7101">
                  <c:v>2024.0</c:v>
                </c:pt>
                <c:pt idx="7102">
                  <c:v>2024.0</c:v>
                </c:pt>
                <c:pt idx="7103">
                  <c:v>2024.0</c:v>
                </c:pt>
                <c:pt idx="7104">
                  <c:v>2024.0</c:v>
                </c:pt>
                <c:pt idx="7105">
                  <c:v>2024.0</c:v>
                </c:pt>
                <c:pt idx="7106">
                  <c:v>2024.0</c:v>
                </c:pt>
                <c:pt idx="7107">
                  <c:v>2024.0</c:v>
                </c:pt>
                <c:pt idx="7108">
                  <c:v>2024.0</c:v>
                </c:pt>
                <c:pt idx="7109">
                  <c:v>2024.0</c:v>
                </c:pt>
                <c:pt idx="7110">
                  <c:v>2025.0</c:v>
                </c:pt>
                <c:pt idx="7111">
                  <c:v>2025.0</c:v>
                </c:pt>
                <c:pt idx="7112">
                  <c:v>2025.0</c:v>
                </c:pt>
                <c:pt idx="7113">
                  <c:v>2026.0</c:v>
                </c:pt>
                <c:pt idx="7114">
                  <c:v>2027.0</c:v>
                </c:pt>
                <c:pt idx="7115">
                  <c:v>2027.0</c:v>
                </c:pt>
                <c:pt idx="7116">
                  <c:v>2027.0</c:v>
                </c:pt>
                <c:pt idx="7117">
                  <c:v>2027.0</c:v>
                </c:pt>
                <c:pt idx="7118">
                  <c:v>2028.0</c:v>
                </c:pt>
                <c:pt idx="7119">
                  <c:v>2029.0</c:v>
                </c:pt>
                <c:pt idx="7120">
                  <c:v>2030.0</c:v>
                </c:pt>
                <c:pt idx="7121">
                  <c:v>2030.0</c:v>
                </c:pt>
                <c:pt idx="7122">
                  <c:v>2030.0</c:v>
                </c:pt>
                <c:pt idx="7123">
                  <c:v>2031.0</c:v>
                </c:pt>
                <c:pt idx="7124">
                  <c:v>2031.0</c:v>
                </c:pt>
                <c:pt idx="7125">
                  <c:v>2032.0</c:v>
                </c:pt>
                <c:pt idx="7126">
                  <c:v>2032.0</c:v>
                </c:pt>
                <c:pt idx="7127">
                  <c:v>2032.0</c:v>
                </c:pt>
                <c:pt idx="7128">
                  <c:v>2032.0</c:v>
                </c:pt>
                <c:pt idx="7129">
                  <c:v>2032.0</c:v>
                </c:pt>
                <c:pt idx="7130">
                  <c:v>2032.0</c:v>
                </c:pt>
                <c:pt idx="7131">
                  <c:v>2032.0</c:v>
                </c:pt>
                <c:pt idx="7132">
                  <c:v>2033.0</c:v>
                </c:pt>
                <c:pt idx="7133">
                  <c:v>2034.0</c:v>
                </c:pt>
                <c:pt idx="7134">
                  <c:v>2035.0</c:v>
                </c:pt>
                <c:pt idx="7135">
                  <c:v>2036.0</c:v>
                </c:pt>
                <c:pt idx="7136">
                  <c:v>2037.0</c:v>
                </c:pt>
                <c:pt idx="7137">
                  <c:v>2037.0</c:v>
                </c:pt>
                <c:pt idx="7138">
                  <c:v>2038.0</c:v>
                </c:pt>
                <c:pt idx="7139">
                  <c:v>2039.0</c:v>
                </c:pt>
                <c:pt idx="7140">
                  <c:v>2039.0</c:v>
                </c:pt>
                <c:pt idx="7141">
                  <c:v>2039.0</c:v>
                </c:pt>
                <c:pt idx="7142">
                  <c:v>2039.0</c:v>
                </c:pt>
                <c:pt idx="7143">
                  <c:v>2039.0</c:v>
                </c:pt>
                <c:pt idx="7144">
                  <c:v>2039.0</c:v>
                </c:pt>
                <c:pt idx="7145">
                  <c:v>2039.0</c:v>
                </c:pt>
                <c:pt idx="7146">
                  <c:v>2039.0</c:v>
                </c:pt>
                <c:pt idx="7147">
                  <c:v>2039.0</c:v>
                </c:pt>
                <c:pt idx="7148">
                  <c:v>2039.0</c:v>
                </c:pt>
                <c:pt idx="7149">
                  <c:v>2039.0</c:v>
                </c:pt>
                <c:pt idx="7150">
                  <c:v>2040.0</c:v>
                </c:pt>
                <c:pt idx="7151">
                  <c:v>2041.0</c:v>
                </c:pt>
                <c:pt idx="7152">
                  <c:v>2041.0</c:v>
                </c:pt>
                <c:pt idx="7153">
                  <c:v>2041.0</c:v>
                </c:pt>
                <c:pt idx="7154">
                  <c:v>2041.0</c:v>
                </c:pt>
                <c:pt idx="7155">
                  <c:v>2041.0</c:v>
                </c:pt>
                <c:pt idx="7156">
                  <c:v>2042.0</c:v>
                </c:pt>
                <c:pt idx="7157">
                  <c:v>2043.0</c:v>
                </c:pt>
                <c:pt idx="7158">
                  <c:v>2043.0</c:v>
                </c:pt>
                <c:pt idx="7159">
                  <c:v>2043.0</c:v>
                </c:pt>
                <c:pt idx="7160">
                  <c:v>2043.0</c:v>
                </c:pt>
                <c:pt idx="7161">
                  <c:v>2044.0</c:v>
                </c:pt>
                <c:pt idx="7162">
                  <c:v>2044.0</c:v>
                </c:pt>
                <c:pt idx="7163">
                  <c:v>2044.0</c:v>
                </c:pt>
                <c:pt idx="7164">
                  <c:v>2045.0</c:v>
                </c:pt>
                <c:pt idx="7165">
                  <c:v>2046.0</c:v>
                </c:pt>
                <c:pt idx="7166">
                  <c:v>2047.0</c:v>
                </c:pt>
                <c:pt idx="7167">
                  <c:v>2047.0</c:v>
                </c:pt>
                <c:pt idx="7168">
                  <c:v>2048.0</c:v>
                </c:pt>
                <c:pt idx="7169">
                  <c:v>2049.0</c:v>
                </c:pt>
                <c:pt idx="7170">
                  <c:v>2049.0</c:v>
                </c:pt>
                <c:pt idx="7171">
                  <c:v>2049.0</c:v>
                </c:pt>
                <c:pt idx="7172">
                  <c:v>2049.0</c:v>
                </c:pt>
                <c:pt idx="7173">
                  <c:v>2050.0</c:v>
                </c:pt>
                <c:pt idx="7174">
                  <c:v>2050.0</c:v>
                </c:pt>
                <c:pt idx="7175">
                  <c:v>2050.0</c:v>
                </c:pt>
                <c:pt idx="7176">
                  <c:v>2051.0</c:v>
                </c:pt>
                <c:pt idx="7177">
                  <c:v>2052.0</c:v>
                </c:pt>
                <c:pt idx="7178">
                  <c:v>2053.0</c:v>
                </c:pt>
                <c:pt idx="7179">
                  <c:v>2053.0</c:v>
                </c:pt>
                <c:pt idx="7180">
                  <c:v>2053.0</c:v>
                </c:pt>
                <c:pt idx="7181">
                  <c:v>2053.0</c:v>
                </c:pt>
                <c:pt idx="7182">
                  <c:v>2053.0</c:v>
                </c:pt>
                <c:pt idx="7183">
                  <c:v>2053.0</c:v>
                </c:pt>
                <c:pt idx="7184">
                  <c:v>2054.0</c:v>
                </c:pt>
                <c:pt idx="7185">
                  <c:v>2055.0</c:v>
                </c:pt>
                <c:pt idx="7186">
                  <c:v>2055.0</c:v>
                </c:pt>
                <c:pt idx="7187">
                  <c:v>2055.0</c:v>
                </c:pt>
                <c:pt idx="7188">
                  <c:v>2056.0</c:v>
                </c:pt>
                <c:pt idx="7189">
                  <c:v>2056.0</c:v>
                </c:pt>
                <c:pt idx="7190">
                  <c:v>2056.0</c:v>
                </c:pt>
                <c:pt idx="7191">
                  <c:v>2056.0</c:v>
                </c:pt>
                <c:pt idx="7192">
                  <c:v>2056.0</c:v>
                </c:pt>
                <c:pt idx="7193">
                  <c:v>2056.0</c:v>
                </c:pt>
                <c:pt idx="7194">
                  <c:v>2057.0</c:v>
                </c:pt>
                <c:pt idx="7195">
                  <c:v>2057.0</c:v>
                </c:pt>
                <c:pt idx="7196">
                  <c:v>2057.0</c:v>
                </c:pt>
                <c:pt idx="7197">
                  <c:v>2057.0</c:v>
                </c:pt>
                <c:pt idx="7198">
                  <c:v>2057.0</c:v>
                </c:pt>
                <c:pt idx="7199">
                  <c:v>2058.0</c:v>
                </c:pt>
                <c:pt idx="7200">
                  <c:v>2058.0</c:v>
                </c:pt>
                <c:pt idx="7201">
                  <c:v>2059.0</c:v>
                </c:pt>
                <c:pt idx="7202">
                  <c:v>2060.0</c:v>
                </c:pt>
                <c:pt idx="7203">
                  <c:v>2061.0</c:v>
                </c:pt>
                <c:pt idx="7204">
                  <c:v>2062.0</c:v>
                </c:pt>
                <c:pt idx="7205">
                  <c:v>2062.0</c:v>
                </c:pt>
                <c:pt idx="7206">
                  <c:v>2062.0</c:v>
                </c:pt>
                <c:pt idx="7207">
                  <c:v>2062.0</c:v>
                </c:pt>
                <c:pt idx="7208">
                  <c:v>2062.0</c:v>
                </c:pt>
                <c:pt idx="7209">
                  <c:v>2062.0</c:v>
                </c:pt>
                <c:pt idx="7210">
                  <c:v>2062.0</c:v>
                </c:pt>
                <c:pt idx="7211">
                  <c:v>2062.0</c:v>
                </c:pt>
                <c:pt idx="7212">
                  <c:v>2063.0</c:v>
                </c:pt>
                <c:pt idx="7213">
                  <c:v>2063.0</c:v>
                </c:pt>
                <c:pt idx="7214">
                  <c:v>2064.0</c:v>
                </c:pt>
                <c:pt idx="7215">
                  <c:v>2065.0</c:v>
                </c:pt>
                <c:pt idx="7216">
                  <c:v>2066.0</c:v>
                </c:pt>
                <c:pt idx="7217">
                  <c:v>2067.0</c:v>
                </c:pt>
                <c:pt idx="7218">
                  <c:v>2068.0</c:v>
                </c:pt>
                <c:pt idx="7219">
                  <c:v>2069.0</c:v>
                </c:pt>
                <c:pt idx="7220">
                  <c:v>2069.0</c:v>
                </c:pt>
                <c:pt idx="7221">
                  <c:v>2069.0</c:v>
                </c:pt>
                <c:pt idx="7222">
                  <c:v>2069.0</c:v>
                </c:pt>
                <c:pt idx="7223">
                  <c:v>2069.0</c:v>
                </c:pt>
                <c:pt idx="7224">
                  <c:v>2069.0</c:v>
                </c:pt>
                <c:pt idx="7225">
                  <c:v>2069.0</c:v>
                </c:pt>
                <c:pt idx="7226">
                  <c:v>2069.0</c:v>
                </c:pt>
                <c:pt idx="7227">
                  <c:v>2070.0</c:v>
                </c:pt>
                <c:pt idx="7228">
                  <c:v>2070.0</c:v>
                </c:pt>
                <c:pt idx="7229">
                  <c:v>2070.0</c:v>
                </c:pt>
                <c:pt idx="7230">
                  <c:v>2070.0</c:v>
                </c:pt>
                <c:pt idx="7231">
                  <c:v>2070.0</c:v>
                </c:pt>
                <c:pt idx="7232">
                  <c:v>2070.0</c:v>
                </c:pt>
                <c:pt idx="7233">
                  <c:v>2070.0</c:v>
                </c:pt>
                <c:pt idx="7234">
                  <c:v>2070.0</c:v>
                </c:pt>
                <c:pt idx="7235">
                  <c:v>2070.0</c:v>
                </c:pt>
                <c:pt idx="7236">
                  <c:v>2070.0</c:v>
                </c:pt>
                <c:pt idx="7237">
                  <c:v>2070.0</c:v>
                </c:pt>
                <c:pt idx="7238">
                  <c:v>2071.0</c:v>
                </c:pt>
                <c:pt idx="7239">
                  <c:v>2071.0</c:v>
                </c:pt>
                <c:pt idx="7240">
                  <c:v>2071.0</c:v>
                </c:pt>
                <c:pt idx="7241">
                  <c:v>2071.0</c:v>
                </c:pt>
                <c:pt idx="7242">
                  <c:v>2072.0</c:v>
                </c:pt>
                <c:pt idx="7243">
                  <c:v>2072.0</c:v>
                </c:pt>
                <c:pt idx="7244">
                  <c:v>2072.0</c:v>
                </c:pt>
                <c:pt idx="7245">
                  <c:v>2073.0</c:v>
                </c:pt>
                <c:pt idx="7246">
                  <c:v>2073.0</c:v>
                </c:pt>
                <c:pt idx="7247">
                  <c:v>2073.0</c:v>
                </c:pt>
                <c:pt idx="7248">
                  <c:v>2073.0</c:v>
                </c:pt>
                <c:pt idx="7249">
                  <c:v>2073.0</c:v>
                </c:pt>
                <c:pt idx="7250">
                  <c:v>2073.0</c:v>
                </c:pt>
                <c:pt idx="7251">
                  <c:v>2073.0</c:v>
                </c:pt>
                <c:pt idx="7252">
                  <c:v>2074.0</c:v>
                </c:pt>
                <c:pt idx="7253">
                  <c:v>2075.0</c:v>
                </c:pt>
                <c:pt idx="7254">
                  <c:v>2076.0</c:v>
                </c:pt>
                <c:pt idx="7255">
                  <c:v>2077.0</c:v>
                </c:pt>
                <c:pt idx="7256">
                  <c:v>2077.0</c:v>
                </c:pt>
                <c:pt idx="7257">
                  <c:v>2077.0</c:v>
                </c:pt>
                <c:pt idx="7258">
                  <c:v>2078.0</c:v>
                </c:pt>
                <c:pt idx="7259">
                  <c:v>2079.0</c:v>
                </c:pt>
                <c:pt idx="7260">
                  <c:v>2079.0</c:v>
                </c:pt>
                <c:pt idx="7261">
                  <c:v>2079.0</c:v>
                </c:pt>
                <c:pt idx="7262">
                  <c:v>2079.0</c:v>
                </c:pt>
                <c:pt idx="7263">
                  <c:v>2079.0</c:v>
                </c:pt>
                <c:pt idx="7264">
                  <c:v>2080.0</c:v>
                </c:pt>
                <c:pt idx="7265">
                  <c:v>2081.0</c:v>
                </c:pt>
                <c:pt idx="7266">
                  <c:v>2082.0</c:v>
                </c:pt>
                <c:pt idx="7267">
                  <c:v>2082.0</c:v>
                </c:pt>
                <c:pt idx="7268">
                  <c:v>2083.0</c:v>
                </c:pt>
                <c:pt idx="7269">
                  <c:v>2083.0</c:v>
                </c:pt>
                <c:pt idx="7270">
                  <c:v>2084.0</c:v>
                </c:pt>
                <c:pt idx="7271">
                  <c:v>2085.0</c:v>
                </c:pt>
                <c:pt idx="7272">
                  <c:v>2085.0</c:v>
                </c:pt>
                <c:pt idx="7273">
                  <c:v>2085.0</c:v>
                </c:pt>
                <c:pt idx="7274">
                  <c:v>2086.0</c:v>
                </c:pt>
                <c:pt idx="7275">
                  <c:v>2086.0</c:v>
                </c:pt>
                <c:pt idx="7276">
                  <c:v>2086.0</c:v>
                </c:pt>
                <c:pt idx="7277">
                  <c:v>2087.0</c:v>
                </c:pt>
                <c:pt idx="7278">
                  <c:v>2087.0</c:v>
                </c:pt>
                <c:pt idx="7279">
                  <c:v>2087.0</c:v>
                </c:pt>
                <c:pt idx="7280">
                  <c:v>2087.0</c:v>
                </c:pt>
                <c:pt idx="7281">
                  <c:v>2088.0</c:v>
                </c:pt>
                <c:pt idx="7282">
                  <c:v>2089.0</c:v>
                </c:pt>
                <c:pt idx="7283">
                  <c:v>2089.0</c:v>
                </c:pt>
                <c:pt idx="7284">
                  <c:v>2089.0</c:v>
                </c:pt>
                <c:pt idx="7285">
                  <c:v>2089.0</c:v>
                </c:pt>
                <c:pt idx="7286">
                  <c:v>2089.0</c:v>
                </c:pt>
                <c:pt idx="7287">
                  <c:v>2089.0</c:v>
                </c:pt>
                <c:pt idx="7288">
                  <c:v>2089.0</c:v>
                </c:pt>
                <c:pt idx="7289">
                  <c:v>2090.0</c:v>
                </c:pt>
                <c:pt idx="7290">
                  <c:v>2091.0</c:v>
                </c:pt>
                <c:pt idx="7291">
                  <c:v>2092.0</c:v>
                </c:pt>
                <c:pt idx="7292">
                  <c:v>2092.0</c:v>
                </c:pt>
                <c:pt idx="7293">
                  <c:v>2093.0</c:v>
                </c:pt>
                <c:pt idx="7294">
                  <c:v>2094.0</c:v>
                </c:pt>
                <c:pt idx="7295">
                  <c:v>2094.0</c:v>
                </c:pt>
                <c:pt idx="7296">
                  <c:v>2094.0</c:v>
                </c:pt>
                <c:pt idx="7297">
                  <c:v>2094.0</c:v>
                </c:pt>
                <c:pt idx="7298">
                  <c:v>2095.0</c:v>
                </c:pt>
                <c:pt idx="7299">
                  <c:v>2095.0</c:v>
                </c:pt>
                <c:pt idx="7300">
                  <c:v>2095.0</c:v>
                </c:pt>
                <c:pt idx="7301">
                  <c:v>2096.0</c:v>
                </c:pt>
                <c:pt idx="7302">
                  <c:v>2096.0</c:v>
                </c:pt>
                <c:pt idx="7303">
                  <c:v>2097.0</c:v>
                </c:pt>
                <c:pt idx="7304">
                  <c:v>2098.0</c:v>
                </c:pt>
                <c:pt idx="7305">
                  <c:v>2099.0</c:v>
                </c:pt>
                <c:pt idx="7306">
                  <c:v>2099.0</c:v>
                </c:pt>
                <c:pt idx="7307">
                  <c:v>2100.0</c:v>
                </c:pt>
                <c:pt idx="7308">
                  <c:v>2100.0</c:v>
                </c:pt>
                <c:pt idx="7309">
                  <c:v>2101.0</c:v>
                </c:pt>
                <c:pt idx="7310">
                  <c:v>2102.0</c:v>
                </c:pt>
                <c:pt idx="7311">
                  <c:v>2102.0</c:v>
                </c:pt>
                <c:pt idx="7312">
                  <c:v>2103.0</c:v>
                </c:pt>
                <c:pt idx="7313">
                  <c:v>2103.0</c:v>
                </c:pt>
                <c:pt idx="7314">
                  <c:v>2103.0</c:v>
                </c:pt>
                <c:pt idx="7315">
                  <c:v>2104.0</c:v>
                </c:pt>
                <c:pt idx="7316">
                  <c:v>2105.0</c:v>
                </c:pt>
                <c:pt idx="7317">
                  <c:v>2105.0</c:v>
                </c:pt>
                <c:pt idx="7318">
                  <c:v>2106.0</c:v>
                </c:pt>
                <c:pt idx="7319">
                  <c:v>2107.0</c:v>
                </c:pt>
                <c:pt idx="7320">
                  <c:v>2107.0</c:v>
                </c:pt>
                <c:pt idx="7321">
                  <c:v>2108.0</c:v>
                </c:pt>
                <c:pt idx="7322">
                  <c:v>2108.0</c:v>
                </c:pt>
                <c:pt idx="7323">
                  <c:v>2108.0</c:v>
                </c:pt>
                <c:pt idx="7324">
                  <c:v>2108.0</c:v>
                </c:pt>
                <c:pt idx="7325">
                  <c:v>2108.0</c:v>
                </c:pt>
                <c:pt idx="7326">
                  <c:v>2108.0</c:v>
                </c:pt>
                <c:pt idx="7327">
                  <c:v>2108.0</c:v>
                </c:pt>
                <c:pt idx="7328">
                  <c:v>2108.0</c:v>
                </c:pt>
                <c:pt idx="7329">
                  <c:v>2108.0</c:v>
                </c:pt>
                <c:pt idx="7330">
                  <c:v>2108.0</c:v>
                </c:pt>
                <c:pt idx="7331">
                  <c:v>2108.0</c:v>
                </c:pt>
                <c:pt idx="7332">
                  <c:v>2109.0</c:v>
                </c:pt>
                <c:pt idx="7333">
                  <c:v>2110.0</c:v>
                </c:pt>
                <c:pt idx="7334">
                  <c:v>2110.0</c:v>
                </c:pt>
                <c:pt idx="7335">
                  <c:v>2111.0</c:v>
                </c:pt>
                <c:pt idx="7336">
                  <c:v>2112.0</c:v>
                </c:pt>
                <c:pt idx="7337">
                  <c:v>2113.0</c:v>
                </c:pt>
                <c:pt idx="7338">
                  <c:v>2113.0</c:v>
                </c:pt>
                <c:pt idx="7339">
                  <c:v>2113.0</c:v>
                </c:pt>
                <c:pt idx="7340">
                  <c:v>2114.0</c:v>
                </c:pt>
                <c:pt idx="7341">
                  <c:v>2115.0</c:v>
                </c:pt>
                <c:pt idx="7342">
                  <c:v>2115.0</c:v>
                </c:pt>
                <c:pt idx="7343">
                  <c:v>2115.0</c:v>
                </c:pt>
                <c:pt idx="7344">
                  <c:v>2115.0</c:v>
                </c:pt>
                <c:pt idx="7345">
                  <c:v>2115.0</c:v>
                </c:pt>
                <c:pt idx="7346">
                  <c:v>2115.0</c:v>
                </c:pt>
                <c:pt idx="7347">
                  <c:v>2115.0</c:v>
                </c:pt>
                <c:pt idx="7348">
                  <c:v>2115.0</c:v>
                </c:pt>
                <c:pt idx="7349">
                  <c:v>2115.0</c:v>
                </c:pt>
                <c:pt idx="7350">
                  <c:v>2115.0</c:v>
                </c:pt>
                <c:pt idx="7351">
                  <c:v>2115.0</c:v>
                </c:pt>
                <c:pt idx="7352">
                  <c:v>2115.0</c:v>
                </c:pt>
                <c:pt idx="7353">
                  <c:v>2115.0</c:v>
                </c:pt>
                <c:pt idx="7354">
                  <c:v>2115.0</c:v>
                </c:pt>
                <c:pt idx="7355">
                  <c:v>2115.0</c:v>
                </c:pt>
                <c:pt idx="7356">
                  <c:v>2115.0</c:v>
                </c:pt>
                <c:pt idx="7357">
                  <c:v>2115.0</c:v>
                </c:pt>
                <c:pt idx="7358">
                  <c:v>2116.0</c:v>
                </c:pt>
                <c:pt idx="7359">
                  <c:v>2117.0</c:v>
                </c:pt>
                <c:pt idx="7360">
                  <c:v>2118.0</c:v>
                </c:pt>
                <c:pt idx="7361">
                  <c:v>2119.0</c:v>
                </c:pt>
                <c:pt idx="7362">
                  <c:v>2120.0</c:v>
                </c:pt>
                <c:pt idx="7363">
                  <c:v>2121.0</c:v>
                </c:pt>
                <c:pt idx="7364">
                  <c:v>2122.0</c:v>
                </c:pt>
                <c:pt idx="7365">
                  <c:v>2123.0</c:v>
                </c:pt>
                <c:pt idx="7366">
                  <c:v>2123.0</c:v>
                </c:pt>
                <c:pt idx="7367">
                  <c:v>2123.0</c:v>
                </c:pt>
                <c:pt idx="7368">
                  <c:v>2124.0</c:v>
                </c:pt>
                <c:pt idx="7369">
                  <c:v>2124.0</c:v>
                </c:pt>
                <c:pt idx="7370">
                  <c:v>2124.0</c:v>
                </c:pt>
                <c:pt idx="7371">
                  <c:v>2124.0</c:v>
                </c:pt>
                <c:pt idx="7372">
                  <c:v>2124.0</c:v>
                </c:pt>
                <c:pt idx="7373">
                  <c:v>2125.0</c:v>
                </c:pt>
                <c:pt idx="7374">
                  <c:v>2125.0</c:v>
                </c:pt>
                <c:pt idx="7375">
                  <c:v>2125.0</c:v>
                </c:pt>
                <c:pt idx="7376">
                  <c:v>2125.0</c:v>
                </c:pt>
                <c:pt idx="7377">
                  <c:v>2125.0</c:v>
                </c:pt>
                <c:pt idx="7378">
                  <c:v>2125.0</c:v>
                </c:pt>
                <c:pt idx="7379">
                  <c:v>2125.0</c:v>
                </c:pt>
                <c:pt idx="7380">
                  <c:v>2126.0</c:v>
                </c:pt>
                <c:pt idx="7381">
                  <c:v>2126.0</c:v>
                </c:pt>
                <c:pt idx="7382">
                  <c:v>2126.0</c:v>
                </c:pt>
                <c:pt idx="7383">
                  <c:v>2126.0</c:v>
                </c:pt>
                <c:pt idx="7384">
                  <c:v>2126.0</c:v>
                </c:pt>
                <c:pt idx="7385">
                  <c:v>2126.0</c:v>
                </c:pt>
                <c:pt idx="7386">
                  <c:v>2127.0</c:v>
                </c:pt>
                <c:pt idx="7387">
                  <c:v>2128.0</c:v>
                </c:pt>
                <c:pt idx="7388">
                  <c:v>2128.0</c:v>
                </c:pt>
                <c:pt idx="7389">
                  <c:v>2128.0</c:v>
                </c:pt>
                <c:pt idx="7390">
                  <c:v>2128.0</c:v>
                </c:pt>
                <c:pt idx="7391">
                  <c:v>2128.0</c:v>
                </c:pt>
                <c:pt idx="7392">
                  <c:v>2128.0</c:v>
                </c:pt>
                <c:pt idx="7393">
                  <c:v>2128.0</c:v>
                </c:pt>
                <c:pt idx="7394">
                  <c:v>2128.0</c:v>
                </c:pt>
                <c:pt idx="7395">
                  <c:v>2129.0</c:v>
                </c:pt>
                <c:pt idx="7396">
                  <c:v>2130.0</c:v>
                </c:pt>
                <c:pt idx="7397">
                  <c:v>2131.0</c:v>
                </c:pt>
                <c:pt idx="7398">
                  <c:v>2131.0</c:v>
                </c:pt>
                <c:pt idx="7399">
                  <c:v>2131.0</c:v>
                </c:pt>
                <c:pt idx="7400">
                  <c:v>2132.0</c:v>
                </c:pt>
                <c:pt idx="7401">
                  <c:v>2133.0</c:v>
                </c:pt>
                <c:pt idx="7402">
                  <c:v>2134.0</c:v>
                </c:pt>
                <c:pt idx="7403">
                  <c:v>2135.0</c:v>
                </c:pt>
                <c:pt idx="7404">
                  <c:v>2136.0</c:v>
                </c:pt>
                <c:pt idx="7405">
                  <c:v>2136.0</c:v>
                </c:pt>
                <c:pt idx="7406">
                  <c:v>2137.0</c:v>
                </c:pt>
                <c:pt idx="7407">
                  <c:v>2138.0</c:v>
                </c:pt>
                <c:pt idx="7408">
                  <c:v>2139.0</c:v>
                </c:pt>
                <c:pt idx="7409">
                  <c:v>2139.0</c:v>
                </c:pt>
                <c:pt idx="7410">
                  <c:v>2139.0</c:v>
                </c:pt>
                <c:pt idx="7411">
                  <c:v>2140.0</c:v>
                </c:pt>
                <c:pt idx="7412">
                  <c:v>2141.0</c:v>
                </c:pt>
                <c:pt idx="7413">
                  <c:v>2141.0</c:v>
                </c:pt>
                <c:pt idx="7414">
                  <c:v>2142.0</c:v>
                </c:pt>
                <c:pt idx="7415">
                  <c:v>2143.0</c:v>
                </c:pt>
                <c:pt idx="7416">
                  <c:v>2144.0</c:v>
                </c:pt>
                <c:pt idx="7417">
                  <c:v>2145.0</c:v>
                </c:pt>
                <c:pt idx="7418">
                  <c:v>2145.0</c:v>
                </c:pt>
                <c:pt idx="7419">
                  <c:v>2145.0</c:v>
                </c:pt>
                <c:pt idx="7420">
                  <c:v>2146.0</c:v>
                </c:pt>
                <c:pt idx="7421">
                  <c:v>2147.0</c:v>
                </c:pt>
                <c:pt idx="7422">
                  <c:v>2148.0</c:v>
                </c:pt>
                <c:pt idx="7423">
                  <c:v>2148.0</c:v>
                </c:pt>
                <c:pt idx="7424">
                  <c:v>2149.0</c:v>
                </c:pt>
                <c:pt idx="7425">
                  <c:v>2149.0</c:v>
                </c:pt>
                <c:pt idx="7426">
                  <c:v>2150.0</c:v>
                </c:pt>
                <c:pt idx="7427">
                  <c:v>2151.0</c:v>
                </c:pt>
                <c:pt idx="7428">
                  <c:v>2151.0</c:v>
                </c:pt>
                <c:pt idx="7429">
                  <c:v>2151.0</c:v>
                </c:pt>
                <c:pt idx="7430">
                  <c:v>2152.0</c:v>
                </c:pt>
                <c:pt idx="7431">
                  <c:v>2153.0</c:v>
                </c:pt>
                <c:pt idx="7432">
                  <c:v>2153.0</c:v>
                </c:pt>
                <c:pt idx="7433">
                  <c:v>2153.0</c:v>
                </c:pt>
                <c:pt idx="7434">
                  <c:v>2153.0</c:v>
                </c:pt>
                <c:pt idx="7435">
                  <c:v>2154.0</c:v>
                </c:pt>
                <c:pt idx="7436">
                  <c:v>2155.0</c:v>
                </c:pt>
                <c:pt idx="7437">
                  <c:v>2156.0</c:v>
                </c:pt>
                <c:pt idx="7438">
                  <c:v>2156.0</c:v>
                </c:pt>
                <c:pt idx="7439">
                  <c:v>2156.0</c:v>
                </c:pt>
                <c:pt idx="7440">
                  <c:v>2156.0</c:v>
                </c:pt>
                <c:pt idx="7441">
                  <c:v>2156.0</c:v>
                </c:pt>
                <c:pt idx="7442">
                  <c:v>2156.0</c:v>
                </c:pt>
                <c:pt idx="7443">
                  <c:v>2156.0</c:v>
                </c:pt>
                <c:pt idx="7444">
                  <c:v>2156.0</c:v>
                </c:pt>
                <c:pt idx="7445">
                  <c:v>2156.0</c:v>
                </c:pt>
                <c:pt idx="7446">
                  <c:v>2156.0</c:v>
                </c:pt>
                <c:pt idx="7447">
                  <c:v>2156.0</c:v>
                </c:pt>
                <c:pt idx="7448">
                  <c:v>2156.0</c:v>
                </c:pt>
                <c:pt idx="7449">
                  <c:v>2157.0</c:v>
                </c:pt>
                <c:pt idx="7450">
                  <c:v>2158.0</c:v>
                </c:pt>
                <c:pt idx="7451">
                  <c:v>2159.0</c:v>
                </c:pt>
                <c:pt idx="7452">
                  <c:v>2160.0</c:v>
                </c:pt>
                <c:pt idx="7453">
                  <c:v>2161.0</c:v>
                </c:pt>
                <c:pt idx="7454">
                  <c:v>2162.0</c:v>
                </c:pt>
                <c:pt idx="7455">
                  <c:v>2163.0</c:v>
                </c:pt>
                <c:pt idx="7456">
                  <c:v>2164.0</c:v>
                </c:pt>
                <c:pt idx="7457">
                  <c:v>2165.0</c:v>
                </c:pt>
                <c:pt idx="7458">
                  <c:v>2166.0</c:v>
                </c:pt>
                <c:pt idx="7459">
                  <c:v>2167.0</c:v>
                </c:pt>
                <c:pt idx="7460">
                  <c:v>2167.0</c:v>
                </c:pt>
                <c:pt idx="7461">
                  <c:v>2168.0</c:v>
                </c:pt>
                <c:pt idx="7462">
                  <c:v>2168.0</c:v>
                </c:pt>
                <c:pt idx="7463">
                  <c:v>2169.0</c:v>
                </c:pt>
                <c:pt idx="7464">
                  <c:v>2169.0</c:v>
                </c:pt>
                <c:pt idx="7465">
                  <c:v>2169.0</c:v>
                </c:pt>
                <c:pt idx="7466">
                  <c:v>2169.0</c:v>
                </c:pt>
                <c:pt idx="7467">
                  <c:v>2170.0</c:v>
                </c:pt>
                <c:pt idx="7468">
                  <c:v>2170.0</c:v>
                </c:pt>
                <c:pt idx="7469">
                  <c:v>2171.0</c:v>
                </c:pt>
                <c:pt idx="7470">
                  <c:v>2171.0</c:v>
                </c:pt>
                <c:pt idx="7471">
                  <c:v>2171.0</c:v>
                </c:pt>
                <c:pt idx="7472">
                  <c:v>2171.0</c:v>
                </c:pt>
                <c:pt idx="7473">
                  <c:v>2171.0</c:v>
                </c:pt>
                <c:pt idx="7474">
                  <c:v>2171.0</c:v>
                </c:pt>
                <c:pt idx="7475">
                  <c:v>2172.0</c:v>
                </c:pt>
                <c:pt idx="7476">
                  <c:v>2173.0</c:v>
                </c:pt>
                <c:pt idx="7477">
                  <c:v>2174.0</c:v>
                </c:pt>
                <c:pt idx="7478">
                  <c:v>2175.0</c:v>
                </c:pt>
                <c:pt idx="7479">
                  <c:v>2176.0</c:v>
                </c:pt>
                <c:pt idx="7480">
                  <c:v>2176.0</c:v>
                </c:pt>
                <c:pt idx="7481">
                  <c:v>2177.0</c:v>
                </c:pt>
                <c:pt idx="7482">
                  <c:v>2177.0</c:v>
                </c:pt>
                <c:pt idx="7483">
                  <c:v>2177.0</c:v>
                </c:pt>
                <c:pt idx="7484">
                  <c:v>2177.0</c:v>
                </c:pt>
                <c:pt idx="7485">
                  <c:v>2177.0</c:v>
                </c:pt>
                <c:pt idx="7486">
                  <c:v>2177.0</c:v>
                </c:pt>
                <c:pt idx="7487">
                  <c:v>2177.0</c:v>
                </c:pt>
                <c:pt idx="7488">
                  <c:v>2177.0</c:v>
                </c:pt>
                <c:pt idx="7489">
                  <c:v>2177.0</c:v>
                </c:pt>
                <c:pt idx="7490">
                  <c:v>2177.0</c:v>
                </c:pt>
                <c:pt idx="7491">
                  <c:v>2178.0</c:v>
                </c:pt>
                <c:pt idx="7492">
                  <c:v>2179.0</c:v>
                </c:pt>
                <c:pt idx="7493">
                  <c:v>2179.0</c:v>
                </c:pt>
                <c:pt idx="7494">
                  <c:v>2179.0</c:v>
                </c:pt>
                <c:pt idx="7495">
                  <c:v>2179.0</c:v>
                </c:pt>
                <c:pt idx="7496">
                  <c:v>2180.0</c:v>
                </c:pt>
                <c:pt idx="7497">
                  <c:v>2181.0</c:v>
                </c:pt>
                <c:pt idx="7498">
                  <c:v>2182.0</c:v>
                </c:pt>
                <c:pt idx="7499">
                  <c:v>2182.0</c:v>
                </c:pt>
                <c:pt idx="7500">
                  <c:v>2183.0</c:v>
                </c:pt>
                <c:pt idx="7501">
                  <c:v>2184.0</c:v>
                </c:pt>
                <c:pt idx="7502">
                  <c:v>2184.0</c:v>
                </c:pt>
                <c:pt idx="7503">
                  <c:v>2184.0</c:v>
                </c:pt>
                <c:pt idx="7504">
                  <c:v>2185.0</c:v>
                </c:pt>
                <c:pt idx="7505">
                  <c:v>2186.0</c:v>
                </c:pt>
                <c:pt idx="7506">
                  <c:v>2187.0</c:v>
                </c:pt>
                <c:pt idx="7507">
                  <c:v>2187.0</c:v>
                </c:pt>
                <c:pt idx="7508">
                  <c:v>2188.0</c:v>
                </c:pt>
                <c:pt idx="7509">
                  <c:v>2188.0</c:v>
                </c:pt>
                <c:pt idx="7510">
                  <c:v>2188.0</c:v>
                </c:pt>
                <c:pt idx="7511">
                  <c:v>2188.0</c:v>
                </c:pt>
                <c:pt idx="7512">
                  <c:v>2188.0</c:v>
                </c:pt>
                <c:pt idx="7513">
                  <c:v>2188.0</c:v>
                </c:pt>
                <c:pt idx="7514">
                  <c:v>2188.0</c:v>
                </c:pt>
                <c:pt idx="7515">
                  <c:v>2188.0</c:v>
                </c:pt>
                <c:pt idx="7516">
                  <c:v>2188.0</c:v>
                </c:pt>
                <c:pt idx="7517">
                  <c:v>2188.0</c:v>
                </c:pt>
                <c:pt idx="7518">
                  <c:v>2188.0</c:v>
                </c:pt>
                <c:pt idx="7519">
                  <c:v>2188.0</c:v>
                </c:pt>
                <c:pt idx="7520">
                  <c:v>2188.0</c:v>
                </c:pt>
                <c:pt idx="7521">
                  <c:v>2188.0</c:v>
                </c:pt>
                <c:pt idx="7522">
                  <c:v>2188.0</c:v>
                </c:pt>
                <c:pt idx="7523">
                  <c:v>2188.0</c:v>
                </c:pt>
                <c:pt idx="7524">
                  <c:v>2189.0</c:v>
                </c:pt>
                <c:pt idx="7525">
                  <c:v>2189.0</c:v>
                </c:pt>
                <c:pt idx="7526">
                  <c:v>2189.0</c:v>
                </c:pt>
                <c:pt idx="7527">
                  <c:v>2189.0</c:v>
                </c:pt>
                <c:pt idx="7528">
                  <c:v>2189.0</c:v>
                </c:pt>
                <c:pt idx="7529">
                  <c:v>2189.0</c:v>
                </c:pt>
                <c:pt idx="7530">
                  <c:v>2189.0</c:v>
                </c:pt>
                <c:pt idx="7531">
                  <c:v>2189.0</c:v>
                </c:pt>
                <c:pt idx="7532">
                  <c:v>2189.0</c:v>
                </c:pt>
                <c:pt idx="7533">
                  <c:v>2189.0</c:v>
                </c:pt>
                <c:pt idx="7534">
                  <c:v>2189.0</c:v>
                </c:pt>
                <c:pt idx="7535">
                  <c:v>2189.0</c:v>
                </c:pt>
                <c:pt idx="7536">
                  <c:v>2189.0</c:v>
                </c:pt>
                <c:pt idx="7537">
                  <c:v>2189.0</c:v>
                </c:pt>
                <c:pt idx="7538">
                  <c:v>2189.0</c:v>
                </c:pt>
                <c:pt idx="7539">
                  <c:v>2189.0</c:v>
                </c:pt>
                <c:pt idx="7540">
                  <c:v>2190.0</c:v>
                </c:pt>
                <c:pt idx="7541">
                  <c:v>2190.0</c:v>
                </c:pt>
                <c:pt idx="7542">
                  <c:v>2190.0</c:v>
                </c:pt>
                <c:pt idx="7543">
                  <c:v>2190.0</c:v>
                </c:pt>
                <c:pt idx="7544">
                  <c:v>2190.0</c:v>
                </c:pt>
                <c:pt idx="7545">
                  <c:v>2190.0</c:v>
                </c:pt>
                <c:pt idx="7546">
                  <c:v>2190.0</c:v>
                </c:pt>
                <c:pt idx="7547">
                  <c:v>2190.0</c:v>
                </c:pt>
                <c:pt idx="7548">
                  <c:v>2191.0</c:v>
                </c:pt>
                <c:pt idx="7549">
                  <c:v>2192.0</c:v>
                </c:pt>
                <c:pt idx="7550">
                  <c:v>2193.0</c:v>
                </c:pt>
                <c:pt idx="7551">
                  <c:v>2193.0</c:v>
                </c:pt>
                <c:pt idx="7552">
                  <c:v>2194.0</c:v>
                </c:pt>
                <c:pt idx="7553">
                  <c:v>2194.0</c:v>
                </c:pt>
                <c:pt idx="7554">
                  <c:v>2194.0</c:v>
                </c:pt>
                <c:pt idx="7555">
                  <c:v>2195.0</c:v>
                </c:pt>
                <c:pt idx="7556">
                  <c:v>2196.0</c:v>
                </c:pt>
                <c:pt idx="7557">
                  <c:v>2197.0</c:v>
                </c:pt>
                <c:pt idx="7558">
                  <c:v>2197.0</c:v>
                </c:pt>
                <c:pt idx="7559">
                  <c:v>2197.0</c:v>
                </c:pt>
                <c:pt idx="7560">
                  <c:v>2197.0</c:v>
                </c:pt>
                <c:pt idx="7561">
                  <c:v>2197.0</c:v>
                </c:pt>
                <c:pt idx="7562">
                  <c:v>2198.0</c:v>
                </c:pt>
                <c:pt idx="7563">
                  <c:v>2198.0</c:v>
                </c:pt>
                <c:pt idx="7564">
                  <c:v>2199.0</c:v>
                </c:pt>
                <c:pt idx="7565">
                  <c:v>2199.0</c:v>
                </c:pt>
                <c:pt idx="7566">
                  <c:v>2200.0</c:v>
                </c:pt>
                <c:pt idx="7567">
                  <c:v>2200.0</c:v>
                </c:pt>
                <c:pt idx="7568">
                  <c:v>2201.0</c:v>
                </c:pt>
                <c:pt idx="7569">
                  <c:v>2202.0</c:v>
                </c:pt>
                <c:pt idx="7570">
                  <c:v>2202.0</c:v>
                </c:pt>
                <c:pt idx="7571">
                  <c:v>2202.0</c:v>
                </c:pt>
                <c:pt idx="7572">
                  <c:v>2202.0</c:v>
                </c:pt>
                <c:pt idx="7573">
                  <c:v>2202.0</c:v>
                </c:pt>
                <c:pt idx="7574">
                  <c:v>2202.0</c:v>
                </c:pt>
                <c:pt idx="7575">
                  <c:v>2202.0</c:v>
                </c:pt>
                <c:pt idx="7576">
                  <c:v>2202.0</c:v>
                </c:pt>
                <c:pt idx="7577">
                  <c:v>2202.0</c:v>
                </c:pt>
                <c:pt idx="7578">
                  <c:v>2203.0</c:v>
                </c:pt>
                <c:pt idx="7579">
                  <c:v>2203.0</c:v>
                </c:pt>
                <c:pt idx="7580">
                  <c:v>2204.0</c:v>
                </c:pt>
                <c:pt idx="7581">
                  <c:v>2205.0</c:v>
                </c:pt>
                <c:pt idx="7582">
                  <c:v>2206.0</c:v>
                </c:pt>
                <c:pt idx="7583">
                  <c:v>2206.0</c:v>
                </c:pt>
                <c:pt idx="7584">
                  <c:v>2206.0</c:v>
                </c:pt>
                <c:pt idx="7585">
                  <c:v>2206.0</c:v>
                </c:pt>
                <c:pt idx="7586">
                  <c:v>2207.0</c:v>
                </c:pt>
                <c:pt idx="7587">
                  <c:v>2207.0</c:v>
                </c:pt>
                <c:pt idx="7588">
                  <c:v>2207.0</c:v>
                </c:pt>
                <c:pt idx="7589">
                  <c:v>2207.0</c:v>
                </c:pt>
                <c:pt idx="7590">
                  <c:v>2207.0</c:v>
                </c:pt>
                <c:pt idx="7591">
                  <c:v>2207.0</c:v>
                </c:pt>
                <c:pt idx="7592">
                  <c:v>2207.0</c:v>
                </c:pt>
                <c:pt idx="7593">
                  <c:v>2207.0</c:v>
                </c:pt>
                <c:pt idx="7594">
                  <c:v>2207.0</c:v>
                </c:pt>
                <c:pt idx="7595">
                  <c:v>2207.0</c:v>
                </c:pt>
                <c:pt idx="7596">
                  <c:v>2207.0</c:v>
                </c:pt>
                <c:pt idx="7597">
                  <c:v>2207.0</c:v>
                </c:pt>
                <c:pt idx="7598">
                  <c:v>2207.0</c:v>
                </c:pt>
                <c:pt idx="7599">
                  <c:v>2207.0</c:v>
                </c:pt>
                <c:pt idx="7600">
                  <c:v>2207.0</c:v>
                </c:pt>
                <c:pt idx="7601">
                  <c:v>2207.0</c:v>
                </c:pt>
                <c:pt idx="7602">
                  <c:v>2208.0</c:v>
                </c:pt>
                <c:pt idx="7603">
                  <c:v>2209.0</c:v>
                </c:pt>
                <c:pt idx="7604">
                  <c:v>2209.0</c:v>
                </c:pt>
                <c:pt idx="7605">
                  <c:v>2210.0</c:v>
                </c:pt>
                <c:pt idx="7606">
                  <c:v>2210.0</c:v>
                </c:pt>
                <c:pt idx="7607">
                  <c:v>2210.0</c:v>
                </c:pt>
                <c:pt idx="7608">
                  <c:v>2210.0</c:v>
                </c:pt>
                <c:pt idx="7609">
                  <c:v>2210.0</c:v>
                </c:pt>
                <c:pt idx="7610">
                  <c:v>2210.0</c:v>
                </c:pt>
                <c:pt idx="7611">
                  <c:v>2210.0</c:v>
                </c:pt>
                <c:pt idx="7612">
                  <c:v>2210.0</c:v>
                </c:pt>
                <c:pt idx="7613">
                  <c:v>2211.0</c:v>
                </c:pt>
                <c:pt idx="7614">
                  <c:v>2211.0</c:v>
                </c:pt>
                <c:pt idx="7615">
                  <c:v>2212.0</c:v>
                </c:pt>
                <c:pt idx="7616">
                  <c:v>2213.0</c:v>
                </c:pt>
                <c:pt idx="7617">
                  <c:v>2213.0</c:v>
                </c:pt>
                <c:pt idx="7618">
                  <c:v>2213.0</c:v>
                </c:pt>
                <c:pt idx="7619">
                  <c:v>2213.0</c:v>
                </c:pt>
                <c:pt idx="7620">
                  <c:v>2213.0</c:v>
                </c:pt>
                <c:pt idx="7621">
                  <c:v>2213.0</c:v>
                </c:pt>
                <c:pt idx="7622">
                  <c:v>2214.0</c:v>
                </c:pt>
                <c:pt idx="7623">
                  <c:v>2214.0</c:v>
                </c:pt>
                <c:pt idx="7624">
                  <c:v>2215.0</c:v>
                </c:pt>
                <c:pt idx="7625">
                  <c:v>2215.0</c:v>
                </c:pt>
                <c:pt idx="7626">
                  <c:v>2216.0</c:v>
                </c:pt>
                <c:pt idx="7627">
                  <c:v>2216.0</c:v>
                </c:pt>
                <c:pt idx="7628">
                  <c:v>2217.0</c:v>
                </c:pt>
                <c:pt idx="7629">
                  <c:v>2217.0</c:v>
                </c:pt>
                <c:pt idx="7630">
                  <c:v>2217.0</c:v>
                </c:pt>
                <c:pt idx="7631">
                  <c:v>2217.0</c:v>
                </c:pt>
                <c:pt idx="7632">
                  <c:v>2218.0</c:v>
                </c:pt>
                <c:pt idx="7633">
                  <c:v>2218.0</c:v>
                </c:pt>
                <c:pt idx="7634">
                  <c:v>2218.0</c:v>
                </c:pt>
                <c:pt idx="7635">
                  <c:v>2218.0</c:v>
                </c:pt>
                <c:pt idx="7636">
                  <c:v>2218.0</c:v>
                </c:pt>
                <c:pt idx="7637">
                  <c:v>2219.0</c:v>
                </c:pt>
                <c:pt idx="7638">
                  <c:v>2219.0</c:v>
                </c:pt>
                <c:pt idx="7639">
                  <c:v>2219.0</c:v>
                </c:pt>
                <c:pt idx="7640">
                  <c:v>2220.0</c:v>
                </c:pt>
                <c:pt idx="7641">
                  <c:v>2221.0</c:v>
                </c:pt>
                <c:pt idx="7642">
                  <c:v>2222.0</c:v>
                </c:pt>
                <c:pt idx="7643">
                  <c:v>2223.0</c:v>
                </c:pt>
                <c:pt idx="7644">
                  <c:v>2224.0</c:v>
                </c:pt>
                <c:pt idx="7645">
                  <c:v>2224.0</c:v>
                </c:pt>
                <c:pt idx="7646">
                  <c:v>2224.0</c:v>
                </c:pt>
                <c:pt idx="7647">
                  <c:v>2224.0</c:v>
                </c:pt>
                <c:pt idx="7648">
                  <c:v>2225.0</c:v>
                </c:pt>
                <c:pt idx="7649">
                  <c:v>2226.0</c:v>
                </c:pt>
                <c:pt idx="7650">
                  <c:v>2226.0</c:v>
                </c:pt>
                <c:pt idx="7651">
                  <c:v>2227.0</c:v>
                </c:pt>
                <c:pt idx="7652">
                  <c:v>2228.0</c:v>
                </c:pt>
                <c:pt idx="7653">
                  <c:v>2229.0</c:v>
                </c:pt>
                <c:pt idx="7654">
                  <c:v>2229.0</c:v>
                </c:pt>
                <c:pt idx="7655">
                  <c:v>2229.0</c:v>
                </c:pt>
                <c:pt idx="7656">
                  <c:v>2229.0</c:v>
                </c:pt>
                <c:pt idx="7657">
                  <c:v>2229.0</c:v>
                </c:pt>
                <c:pt idx="7658">
                  <c:v>2229.0</c:v>
                </c:pt>
                <c:pt idx="7659">
                  <c:v>2229.0</c:v>
                </c:pt>
                <c:pt idx="7660">
                  <c:v>2229.0</c:v>
                </c:pt>
                <c:pt idx="7661">
                  <c:v>2230.0</c:v>
                </c:pt>
                <c:pt idx="7662">
                  <c:v>2230.0</c:v>
                </c:pt>
                <c:pt idx="7663">
                  <c:v>2230.0</c:v>
                </c:pt>
                <c:pt idx="7664">
                  <c:v>2231.0</c:v>
                </c:pt>
                <c:pt idx="7665">
                  <c:v>2231.0</c:v>
                </c:pt>
                <c:pt idx="7666">
                  <c:v>2231.0</c:v>
                </c:pt>
                <c:pt idx="7667">
                  <c:v>2231.0</c:v>
                </c:pt>
                <c:pt idx="7668">
                  <c:v>2231.0</c:v>
                </c:pt>
                <c:pt idx="7669">
                  <c:v>2231.0</c:v>
                </c:pt>
                <c:pt idx="7670">
                  <c:v>2232.0</c:v>
                </c:pt>
                <c:pt idx="7671">
                  <c:v>2233.0</c:v>
                </c:pt>
                <c:pt idx="7672">
                  <c:v>2234.0</c:v>
                </c:pt>
                <c:pt idx="7673">
                  <c:v>2234.0</c:v>
                </c:pt>
                <c:pt idx="7674">
                  <c:v>2235.0</c:v>
                </c:pt>
                <c:pt idx="7675">
                  <c:v>2235.0</c:v>
                </c:pt>
                <c:pt idx="7676">
                  <c:v>2235.0</c:v>
                </c:pt>
                <c:pt idx="7677">
                  <c:v>2235.0</c:v>
                </c:pt>
                <c:pt idx="7678">
                  <c:v>2236.0</c:v>
                </c:pt>
                <c:pt idx="7679">
                  <c:v>2237.0</c:v>
                </c:pt>
                <c:pt idx="7680">
                  <c:v>2237.0</c:v>
                </c:pt>
                <c:pt idx="7681">
                  <c:v>2238.0</c:v>
                </c:pt>
                <c:pt idx="7682">
                  <c:v>2238.0</c:v>
                </c:pt>
                <c:pt idx="7683">
                  <c:v>2238.0</c:v>
                </c:pt>
                <c:pt idx="7684">
                  <c:v>2239.0</c:v>
                </c:pt>
                <c:pt idx="7685">
                  <c:v>2239.0</c:v>
                </c:pt>
                <c:pt idx="7686">
                  <c:v>2240.0</c:v>
                </c:pt>
                <c:pt idx="7687">
                  <c:v>2241.0</c:v>
                </c:pt>
                <c:pt idx="7688">
                  <c:v>2242.0</c:v>
                </c:pt>
                <c:pt idx="7689">
                  <c:v>2243.0</c:v>
                </c:pt>
                <c:pt idx="7690">
                  <c:v>2243.0</c:v>
                </c:pt>
                <c:pt idx="7691">
                  <c:v>2243.0</c:v>
                </c:pt>
                <c:pt idx="7692">
                  <c:v>2243.0</c:v>
                </c:pt>
                <c:pt idx="7693">
                  <c:v>2243.0</c:v>
                </c:pt>
                <c:pt idx="7694">
                  <c:v>2243.0</c:v>
                </c:pt>
                <c:pt idx="7695">
                  <c:v>2243.0</c:v>
                </c:pt>
                <c:pt idx="7696">
                  <c:v>2243.0</c:v>
                </c:pt>
                <c:pt idx="7697">
                  <c:v>2243.0</c:v>
                </c:pt>
                <c:pt idx="7698">
                  <c:v>2243.0</c:v>
                </c:pt>
                <c:pt idx="7699">
                  <c:v>2243.0</c:v>
                </c:pt>
                <c:pt idx="7700">
                  <c:v>2243.0</c:v>
                </c:pt>
                <c:pt idx="7701">
                  <c:v>2243.0</c:v>
                </c:pt>
                <c:pt idx="7702">
                  <c:v>2243.0</c:v>
                </c:pt>
                <c:pt idx="7703">
                  <c:v>2244.0</c:v>
                </c:pt>
                <c:pt idx="7704">
                  <c:v>2244.0</c:v>
                </c:pt>
                <c:pt idx="7705">
                  <c:v>2245.0</c:v>
                </c:pt>
                <c:pt idx="7706">
                  <c:v>2245.0</c:v>
                </c:pt>
                <c:pt idx="7707">
                  <c:v>2245.0</c:v>
                </c:pt>
                <c:pt idx="7708">
                  <c:v>2245.0</c:v>
                </c:pt>
                <c:pt idx="7709">
                  <c:v>2246.0</c:v>
                </c:pt>
                <c:pt idx="7710">
                  <c:v>2246.0</c:v>
                </c:pt>
                <c:pt idx="7711">
                  <c:v>2246.0</c:v>
                </c:pt>
                <c:pt idx="7712">
                  <c:v>2246.0</c:v>
                </c:pt>
                <c:pt idx="7713">
                  <c:v>2246.0</c:v>
                </c:pt>
                <c:pt idx="7714">
                  <c:v>2246.0</c:v>
                </c:pt>
                <c:pt idx="7715">
                  <c:v>2246.0</c:v>
                </c:pt>
                <c:pt idx="7716">
                  <c:v>2246.0</c:v>
                </c:pt>
                <c:pt idx="7717">
                  <c:v>2246.0</c:v>
                </c:pt>
                <c:pt idx="7718">
                  <c:v>2246.0</c:v>
                </c:pt>
                <c:pt idx="7719">
                  <c:v>2246.0</c:v>
                </c:pt>
                <c:pt idx="7720">
                  <c:v>2246.0</c:v>
                </c:pt>
                <c:pt idx="7721">
                  <c:v>2246.0</c:v>
                </c:pt>
                <c:pt idx="7722">
                  <c:v>2246.0</c:v>
                </c:pt>
                <c:pt idx="7723">
                  <c:v>2246.0</c:v>
                </c:pt>
                <c:pt idx="7724">
                  <c:v>2246.0</c:v>
                </c:pt>
                <c:pt idx="7725">
                  <c:v>2246.0</c:v>
                </c:pt>
                <c:pt idx="7726">
                  <c:v>2246.0</c:v>
                </c:pt>
                <c:pt idx="7727">
                  <c:v>2246.0</c:v>
                </c:pt>
                <c:pt idx="7728">
                  <c:v>2246.0</c:v>
                </c:pt>
                <c:pt idx="7729">
                  <c:v>2247.0</c:v>
                </c:pt>
                <c:pt idx="7730">
                  <c:v>2248.0</c:v>
                </c:pt>
                <c:pt idx="7731">
                  <c:v>2248.0</c:v>
                </c:pt>
                <c:pt idx="7732">
                  <c:v>2248.0</c:v>
                </c:pt>
                <c:pt idx="7733">
                  <c:v>2248.0</c:v>
                </c:pt>
                <c:pt idx="7734">
                  <c:v>2248.0</c:v>
                </c:pt>
                <c:pt idx="7735">
                  <c:v>2248.0</c:v>
                </c:pt>
                <c:pt idx="7736">
                  <c:v>2248.0</c:v>
                </c:pt>
                <c:pt idx="7737">
                  <c:v>2248.0</c:v>
                </c:pt>
                <c:pt idx="7738">
                  <c:v>2248.0</c:v>
                </c:pt>
                <c:pt idx="7739">
                  <c:v>2248.0</c:v>
                </c:pt>
                <c:pt idx="7740">
                  <c:v>2248.0</c:v>
                </c:pt>
                <c:pt idx="7741">
                  <c:v>2249.0</c:v>
                </c:pt>
                <c:pt idx="7742">
                  <c:v>2249.0</c:v>
                </c:pt>
                <c:pt idx="7743">
                  <c:v>2249.0</c:v>
                </c:pt>
                <c:pt idx="7744">
                  <c:v>2249.0</c:v>
                </c:pt>
                <c:pt idx="7745">
                  <c:v>2249.0</c:v>
                </c:pt>
                <c:pt idx="7746">
                  <c:v>2249.0</c:v>
                </c:pt>
                <c:pt idx="7747">
                  <c:v>2250.0</c:v>
                </c:pt>
                <c:pt idx="7748">
                  <c:v>2250.0</c:v>
                </c:pt>
                <c:pt idx="7749">
                  <c:v>2250.0</c:v>
                </c:pt>
                <c:pt idx="7750">
                  <c:v>2250.0</c:v>
                </c:pt>
                <c:pt idx="7751">
                  <c:v>2251.0</c:v>
                </c:pt>
                <c:pt idx="7752">
                  <c:v>2252.0</c:v>
                </c:pt>
                <c:pt idx="7753">
                  <c:v>2252.0</c:v>
                </c:pt>
                <c:pt idx="7754">
                  <c:v>2252.0</c:v>
                </c:pt>
                <c:pt idx="7755">
                  <c:v>2252.0</c:v>
                </c:pt>
                <c:pt idx="7756">
                  <c:v>2252.0</c:v>
                </c:pt>
                <c:pt idx="7757">
                  <c:v>2252.0</c:v>
                </c:pt>
                <c:pt idx="7758">
                  <c:v>2253.0</c:v>
                </c:pt>
                <c:pt idx="7759">
                  <c:v>2254.0</c:v>
                </c:pt>
                <c:pt idx="7760">
                  <c:v>2255.0</c:v>
                </c:pt>
                <c:pt idx="7761">
                  <c:v>2255.0</c:v>
                </c:pt>
                <c:pt idx="7762">
                  <c:v>2256.0</c:v>
                </c:pt>
                <c:pt idx="7763">
                  <c:v>2256.0</c:v>
                </c:pt>
                <c:pt idx="7764">
                  <c:v>2256.0</c:v>
                </c:pt>
                <c:pt idx="7765">
                  <c:v>2256.0</c:v>
                </c:pt>
                <c:pt idx="7766">
                  <c:v>2256.0</c:v>
                </c:pt>
                <c:pt idx="7767">
                  <c:v>2256.0</c:v>
                </c:pt>
                <c:pt idx="7768">
                  <c:v>2257.0</c:v>
                </c:pt>
                <c:pt idx="7769">
                  <c:v>2257.0</c:v>
                </c:pt>
                <c:pt idx="7770">
                  <c:v>2257.0</c:v>
                </c:pt>
                <c:pt idx="7771">
                  <c:v>2258.0</c:v>
                </c:pt>
                <c:pt idx="7772">
                  <c:v>2258.0</c:v>
                </c:pt>
                <c:pt idx="7773">
                  <c:v>2258.0</c:v>
                </c:pt>
                <c:pt idx="7774">
                  <c:v>2259.0</c:v>
                </c:pt>
                <c:pt idx="7775">
                  <c:v>2259.0</c:v>
                </c:pt>
                <c:pt idx="7776">
                  <c:v>2260.0</c:v>
                </c:pt>
                <c:pt idx="7777">
                  <c:v>2260.0</c:v>
                </c:pt>
                <c:pt idx="7778">
                  <c:v>2260.0</c:v>
                </c:pt>
                <c:pt idx="7779">
                  <c:v>2260.0</c:v>
                </c:pt>
                <c:pt idx="7780">
                  <c:v>2261.0</c:v>
                </c:pt>
                <c:pt idx="7781">
                  <c:v>2262.0</c:v>
                </c:pt>
                <c:pt idx="7782">
                  <c:v>2263.0</c:v>
                </c:pt>
                <c:pt idx="7783">
                  <c:v>2264.0</c:v>
                </c:pt>
                <c:pt idx="7784">
                  <c:v>2265.0</c:v>
                </c:pt>
                <c:pt idx="7785">
                  <c:v>2266.0</c:v>
                </c:pt>
                <c:pt idx="7786">
                  <c:v>2267.0</c:v>
                </c:pt>
                <c:pt idx="7787">
                  <c:v>2267.0</c:v>
                </c:pt>
                <c:pt idx="7788">
                  <c:v>2268.0</c:v>
                </c:pt>
                <c:pt idx="7789">
                  <c:v>2269.0</c:v>
                </c:pt>
                <c:pt idx="7790">
                  <c:v>2270.0</c:v>
                </c:pt>
                <c:pt idx="7791">
                  <c:v>2271.0</c:v>
                </c:pt>
                <c:pt idx="7792">
                  <c:v>2271.0</c:v>
                </c:pt>
                <c:pt idx="7793">
                  <c:v>2272.0</c:v>
                </c:pt>
                <c:pt idx="7794">
                  <c:v>2272.0</c:v>
                </c:pt>
                <c:pt idx="7795">
                  <c:v>2273.0</c:v>
                </c:pt>
                <c:pt idx="7796">
                  <c:v>2273.0</c:v>
                </c:pt>
                <c:pt idx="7797">
                  <c:v>2273.0</c:v>
                </c:pt>
                <c:pt idx="7798">
                  <c:v>2273.0</c:v>
                </c:pt>
                <c:pt idx="7799">
                  <c:v>2273.0</c:v>
                </c:pt>
                <c:pt idx="7800">
                  <c:v>2273.0</c:v>
                </c:pt>
                <c:pt idx="7801">
                  <c:v>2274.0</c:v>
                </c:pt>
                <c:pt idx="7802">
                  <c:v>2275.0</c:v>
                </c:pt>
                <c:pt idx="7803">
                  <c:v>2276.0</c:v>
                </c:pt>
                <c:pt idx="7804">
                  <c:v>2276.0</c:v>
                </c:pt>
                <c:pt idx="7805">
                  <c:v>2276.0</c:v>
                </c:pt>
                <c:pt idx="7806">
                  <c:v>2276.0</c:v>
                </c:pt>
                <c:pt idx="7807">
                  <c:v>2276.0</c:v>
                </c:pt>
                <c:pt idx="7808">
                  <c:v>2276.0</c:v>
                </c:pt>
                <c:pt idx="7809">
                  <c:v>2276.0</c:v>
                </c:pt>
                <c:pt idx="7810">
                  <c:v>2276.0</c:v>
                </c:pt>
                <c:pt idx="7811">
                  <c:v>2276.0</c:v>
                </c:pt>
                <c:pt idx="7812">
                  <c:v>2276.0</c:v>
                </c:pt>
                <c:pt idx="7813">
                  <c:v>2277.0</c:v>
                </c:pt>
                <c:pt idx="7814">
                  <c:v>2277.0</c:v>
                </c:pt>
                <c:pt idx="7815">
                  <c:v>2277.0</c:v>
                </c:pt>
                <c:pt idx="7816">
                  <c:v>2278.0</c:v>
                </c:pt>
                <c:pt idx="7817">
                  <c:v>2278.0</c:v>
                </c:pt>
                <c:pt idx="7818">
                  <c:v>2278.0</c:v>
                </c:pt>
                <c:pt idx="7819">
                  <c:v>2278.0</c:v>
                </c:pt>
                <c:pt idx="7820">
                  <c:v>2278.0</c:v>
                </c:pt>
                <c:pt idx="7821">
                  <c:v>2278.0</c:v>
                </c:pt>
                <c:pt idx="7822">
                  <c:v>2278.0</c:v>
                </c:pt>
                <c:pt idx="7823">
                  <c:v>2279.0</c:v>
                </c:pt>
                <c:pt idx="7824">
                  <c:v>2279.0</c:v>
                </c:pt>
                <c:pt idx="7825">
                  <c:v>2280.0</c:v>
                </c:pt>
                <c:pt idx="7826">
                  <c:v>2280.0</c:v>
                </c:pt>
                <c:pt idx="7827">
                  <c:v>2280.0</c:v>
                </c:pt>
                <c:pt idx="7828">
                  <c:v>2280.0</c:v>
                </c:pt>
                <c:pt idx="7829">
                  <c:v>2281.0</c:v>
                </c:pt>
                <c:pt idx="7830">
                  <c:v>2282.0</c:v>
                </c:pt>
                <c:pt idx="7831">
                  <c:v>2283.0</c:v>
                </c:pt>
                <c:pt idx="7832">
                  <c:v>2284.0</c:v>
                </c:pt>
                <c:pt idx="7833">
                  <c:v>2285.0</c:v>
                </c:pt>
                <c:pt idx="7834">
                  <c:v>2286.0</c:v>
                </c:pt>
                <c:pt idx="7835">
                  <c:v>2286.0</c:v>
                </c:pt>
                <c:pt idx="7836">
                  <c:v>2286.0</c:v>
                </c:pt>
                <c:pt idx="7837">
                  <c:v>2286.0</c:v>
                </c:pt>
                <c:pt idx="7838">
                  <c:v>2287.0</c:v>
                </c:pt>
                <c:pt idx="7839">
                  <c:v>2288.0</c:v>
                </c:pt>
                <c:pt idx="7840">
                  <c:v>2289.0</c:v>
                </c:pt>
                <c:pt idx="7841">
                  <c:v>2290.0</c:v>
                </c:pt>
                <c:pt idx="7842">
                  <c:v>2290.0</c:v>
                </c:pt>
                <c:pt idx="7843">
                  <c:v>2291.0</c:v>
                </c:pt>
                <c:pt idx="7844">
                  <c:v>2291.0</c:v>
                </c:pt>
                <c:pt idx="7845">
                  <c:v>2292.0</c:v>
                </c:pt>
                <c:pt idx="7846">
                  <c:v>2292.0</c:v>
                </c:pt>
                <c:pt idx="7847">
                  <c:v>2292.0</c:v>
                </c:pt>
                <c:pt idx="7848">
                  <c:v>2292.0</c:v>
                </c:pt>
                <c:pt idx="7849">
                  <c:v>2292.0</c:v>
                </c:pt>
                <c:pt idx="7850">
                  <c:v>2292.0</c:v>
                </c:pt>
                <c:pt idx="7851">
                  <c:v>2292.0</c:v>
                </c:pt>
                <c:pt idx="7852">
                  <c:v>2293.0</c:v>
                </c:pt>
                <c:pt idx="7853">
                  <c:v>2294.0</c:v>
                </c:pt>
                <c:pt idx="7854">
                  <c:v>2294.0</c:v>
                </c:pt>
                <c:pt idx="7855">
                  <c:v>2294.0</c:v>
                </c:pt>
                <c:pt idx="7856">
                  <c:v>2295.0</c:v>
                </c:pt>
                <c:pt idx="7857">
                  <c:v>2296.0</c:v>
                </c:pt>
                <c:pt idx="7858">
                  <c:v>2297.0</c:v>
                </c:pt>
                <c:pt idx="7859">
                  <c:v>2297.0</c:v>
                </c:pt>
                <c:pt idx="7860">
                  <c:v>2298.0</c:v>
                </c:pt>
                <c:pt idx="7861">
                  <c:v>2298.0</c:v>
                </c:pt>
                <c:pt idx="7862">
                  <c:v>2299.0</c:v>
                </c:pt>
                <c:pt idx="7863">
                  <c:v>2300.0</c:v>
                </c:pt>
                <c:pt idx="7864">
                  <c:v>2300.0</c:v>
                </c:pt>
                <c:pt idx="7865">
                  <c:v>2301.0</c:v>
                </c:pt>
                <c:pt idx="7866">
                  <c:v>2302.0</c:v>
                </c:pt>
                <c:pt idx="7867">
                  <c:v>2302.0</c:v>
                </c:pt>
                <c:pt idx="7868">
                  <c:v>2302.0</c:v>
                </c:pt>
                <c:pt idx="7869">
                  <c:v>2303.0</c:v>
                </c:pt>
                <c:pt idx="7870">
                  <c:v>2303.0</c:v>
                </c:pt>
                <c:pt idx="7871">
                  <c:v>2304.0</c:v>
                </c:pt>
                <c:pt idx="7872">
                  <c:v>2304.0</c:v>
                </c:pt>
                <c:pt idx="7873">
                  <c:v>2304.0</c:v>
                </c:pt>
                <c:pt idx="7874">
                  <c:v>2305.0</c:v>
                </c:pt>
                <c:pt idx="7875">
                  <c:v>2305.0</c:v>
                </c:pt>
                <c:pt idx="7876">
                  <c:v>2305.0</c:v>
                </c:pt>
                <c:pt idx="7877">
                  <c:v>2305.0</c:v>
                </c:pt>
                <c:pt idx="7878">
                  <c:v>2306.0</c:v>
                </c:pt>
                <c:pt idx="7879">
                  <c:v>2307.0</c:v>
                </c:pt>
                <c:pt idx="7880">
                  <c:v>2308.0</c:v>
                </c:pt>
                <c:pt idx="7881">
                  <c:v>2308.0</c:v>
                </c:pt>
                <c:pt idx="7882">
                  <c:v>2309.0</c:v>
                </c:pt>
                <c:pt idx="7883">
                  <c:v>2309.0</c:v>
                </c:pt>
                <c:pt idx="7884">
                  <c:v>2310.0</c:v>
                </c:pt>
                <c:pt idx="7885">
                  <c:v>2311.0</c:v>
                </c:pt>
                <c:pt idx="7886">
                  <c:v>2312.0</c:v>
                </c:pt>
                <c:pt idx="7887">
                  <c:v>2313.0</c:v>
                </c:pt>
                <c:pt idx="7888">
                  <c:v>2313.0</c:v>
                </c:pt>
                <c:pt idx="7889">
                  <c:v>2313.0</c:v>
                </c:pt>
                <c:pt idx="7890">
                  <c:v>2313.0</c:v>
                </c:pt>
                <c:pt idx="7891">
                  <c:v>2313.0</c:v>
                </c:pt>
                <c:pt idx="7892">
                  <c:v>2313.0</c:v>
                </c:pt>
                <c:pt idx="7893">
                  <c:v>2313.0</c:v>
                </c:pt>
                <c:pt idx="7894">
                  <c:v>2313.0</c:v>
                </c:pt>
                <c:pt idx="7895">
                  <c:v>2314.0</c:v>
                </c:pt>
                <c:pt idx="7896">
                  <c:v>2314.0</c:v>
                </c:pt>
                <c:pt idx="7897">
                  <c:v>2315.0</c:v>
                </c:pt>
                <c:pt idx="7898">
                  <c:v>2316.0</c:v>
                </c:pt>
                <c:pt idx="7899">
                  <c:v>2316.0</c:v>
                </c:pt>
                <c:pt idx="7900">
                  <c:v>2316.0</c:v>
                </c:pt>
                <c:pt idx="7901">
                  <c:v>2317.0</c:v>
                </c:pt>
                <c:pt idx="7902">
                  <c:v>2318.0</c:v>
                </c:pt>
                <c:pt idx="7903">
                  <c:v>2319.0</c:v>
                </c:pt>
                <c:pt idx="7904">
                  <c:v>2319.0</c:v>
                </c:pt>
                <c:pt idx="7905">
                  <c:v>2319.0</c:v>
                </c:pt>
                <c:pt idx="7906">
                  <c:v>2319.0</c:v>
                </c:pt>
                <c:pt idx="7907">
                  <c:v>2319.0</c:v>
                </c:pt>
                <c:pt idx="7908">
                  <c:v>2320.0</c:v>
                </c:pt>
                <c:pt idx="7909">
                  <c:v>2321.0</c:v>
                </c:pt>
                <c:pt idx="7910">
                  <c:v>2321.0</c:v>
                </c:pt>
                <c:pt idx="7911">
                  <c:v>2321.0</c:v>
                </c:pt>
                <c:pt idx="7912">
                  <c:v>2321.0</c:v>
                </c:pt>
                <c:pt idx="7913">
                  <c:v>2321.0</c:v>
                </c:pt>
                <c:pt idx="7914">
                  <c:v>2321.0</c:v>
                </c:pt>
                <c:pt idx="7915">
                  <c:v>2322.0</c:v>
                </c:pt>
                <c:pt idx="7916">
                  <c:v>2322.0</c:v>
                </c:pt>
                <c:pt idx="7917">
                  <c:v>2323.0</c:v>
                </c:pt>
                <c:pt idx="7918">
                  <c:v>2323.0</c:v>
                </c:pt>
                <c:pt idx="7919">
                  <c:v>2324.0</c:v>
                </c:pt>
                <c:pt idx="7920">
                  <c:v>2324.0</c:v>
                </c:pt>
                <c:pt idx="7921">
                  <c:v>2325.0</c:v>
                </c:pt>
                <c:pt idx="7922">
                  <c:v>2326.0</c:v>
                </c:pt>
                <c:pt idx="7923">
                  <c:v>2326.0</c:v>
                </c:pt>
                <c:pt idx="7924">
                  <c:v>2326.0</c:v>
                </c:pt>
                <c:pt idx="7925">
                  <c:v>2326.0</c:v>
                </c:pt>
                <c:pt idx="7926">
                  <c:v>2326.0</c:v>
                </c:pt>
                <c:pt idx="7927">
                  <c:v>2327.0</c:v>
                </c:pt>
                <c:pt idx="7928">
                  <c:v>2327.0</c:v>
                </c:pt>
                <c:pt idx="7929">
                  <c:v>2327.0</c:v>
                </c:pt>
                <c:pt idx="7930">
                  <c:v>2327.0</c:v>
                </c:pt>
                <c:pt idx="7931">
                  <c:v>2328.0</c:v>
                </c:pt>
                <c:pt idx="7932">
                  <c:v>2329.0</c:v>
                </c:pt>
                <c:pt idx="7933">
                  <c:v>2329.0</c:v>
                </c:pt>
                <c:pt idx="7934">
                  <c:v>2329.0</c:v>
                </c:pt>
                <c:pt idx="7935">
                  <c:v>2329.0</c:v>
                </c:pt>
                <c:pt idx="7936">
                  <c:v>2329.0</c:v>
                </c:pt>
                <c:pt idx="7937">
                  <c:v>2329.0</c:v>
                </c:pt>
                <c:pt idx="7938">
                  <c:v>2329.0</c:v>
                </c:pt>
                <c:pt idx="7939">
                  <c:v>2329.0</c:v>
                </c:pt>
                <c:pt idx="7940">
                  <c:v>2329.0</c:v>
                </c:pt>
                <c:pt idx="7941">
                  <c:v>2329.0</c:v>
                </c:pt>
                <c:pt idx="7942">
                  <c:v>2329.0</c:v>
                </c:pt>
                <c:pt idx="7943">
                  <c:v>2329.0</c:v>
                </c:pt>
                <c:pt idx="7944">
                  <c:v>2329.0</c:v>
                </c:pt>
                <c:pt idx="7945">
                  <c:v>2329.0</c:v>
                </c:pt>
                <c:pt idx="7946">
                  <c:v>2330.0</c:v>
                </c:pt>
                <c:pt idx="7947">
                  <c:v>2331.0</c:v>
                </c:pt>
                <c:pt idx="7948">
                  <c:v>2331.0</c:v>
                </c:pt>
                <c:pt idx="7949">
                  <c:v>2332.0</c:v>
                </c:pt>
                <c:pt idx="7950">
                  <c:v>2332.0</c:v>
                </c:pt>
                <c:pt idx="7951">
                  <c:v>2332.0</c:v>
                </c:pt>
                <c:pt idx="7952">
                  <c:v>2332.0</c:v>
                </c:pt>
                <c:pt idx="7953">
                  <c:v>2332.0</c:v>
                </c:pt>
                <c:pt idx="7954">
                  <c:v>2332.0</c:v>
                </c:pt>
                <c:pt idx="7955">
                  <c:v>2332.0</c:v>
                </c:pt>
                <c:pt idx="7956">
                  <c:v>2332.0</c:v>
                </c:pt>
                <c:pt idx="7957">
                  <c:v>2332.0</c:v>
                </c:pt>
                <c:pt idx="7958">
                  <c:v>2332.0</c:v>
                </c:pt>
                <c:pt idx="7959">
                  <c:v>2332.0</c:v>
                </c:pt>
                <c:pt idx="7960">
                  <c:v>2332.0</c:v>
                </c:pt>
                <c:pt idx="7961">
                  <c:v>2332.0</c:v>
                </c:pt>
                <c:pt idx="7962">
                  <c:v>2332.0</c:v>
                </c:pt>
                <c:pt idx="7963">
                  <c:v>2332.0</c:v>
                </c:pt>
                <c:pt idx="7964">
                  <c:v>2332.0</c:v>
                </c:pt>
                <c:pt idx="7965">
                  <c:v>2332.0</c:v>
                </c:pt>
                <c:pt idx="7966">
                  <c:v>2332.0</c:v>
                </c:pt>
                <c:pt idx="7967">
                  <c:v>2332.0</c:v>
                </c:pt>
                <c:pt idx="7968">
                  <c:v>2332.0</c:v>
                </c:pt>
                <c:pt idx="7969">
                  <c:v>2333.0</c:v>
                </c:pt>
                <c:pt idx="7970">
                  <c:v>2333.0</c:v>
                </c:pt>
                <c:pt idx="7971">
                  <c:v>2333.0</c:v>
                </c:pt>
                <c:pt idx="7972">
                  <c:v>2334.0</c:v>
                </c:pt>
                <c:pt idx="7973">
                  <c:v>2335.0</c:v>
                </c:pt>
                <c:pt idx="7974">
                  <c:v>2335.0</c:v>
                </c:pt>
                <c:pt idx="7975">
                  <c:v>2335.0</c:v>
                </c:pt>
                <c:pt idx="7976">
                  <c:v>2335.0</c:v>
                </c:pt>
                <c:pt idx="7977">
                  <c:v>2335.0</c:v>
                </c:pt>
                <c:pt idx="7978">
                  <c:v>2335.0</c:v>
                </c:pt>
                <c:pt idx="7979">
                  <c:v>2335.0</c:v>
                </c:pt>
                <c:pt idx="7980">
                  <c:v>2335.0</c:v>
                </c:pt>
                <c:pt idx="7981">
                  <c:v>2335.0</c:v>
                </c:pt>
                <c:pt idx="7982">
                  <c:v>2335.0</c:v>
                </c:pt>
                <c:pt idx="7983">
                  <c:v>2335.0</c:v>
                </c:pt>
                <c:pt idx="7984">
                  <c:v>2335.0</c:v>
                </c:pt>
                <c:pt idx="7985">
                  <c:v>2336.0</c:v>
                </c:pt>
                <c:pt idx="7986">
                  <c:v>2336.0</c:v>
                </c:pt>
                <c:pt idx="7987">
                  <c:v>2336.0</c:v>
                </c:pt>
                <c:pt idx="7988">
                  <c:v>2336.0</c:v>
                </c:pt>
                <c:pt idx="7989">
                  <c:v>2337.0</c:v>
                </c:pt>
                <c:pt idx="7990">
                  <c:v>2338.0</c:v>
                </c:pt>
                <c:pt idx="7991">
                  <c:v>2338.0</c:v>
                </c:pt>
                <c:pt idx="7992">
                  <c:v>2339.0</c:v>
                </c:pt>
                <c:pt idx="7993">
                  <c:v>2339.0</c:v>
                </c:pt>
                <c:pt idx="7994">
                  <c:v>2339.0</c:v>
                </c:pt>
                <c:pt idx="7995">
                  <c:v>2340.0</c:v>
                </c:pt>
                <c:pt idx="7996">
                  <c:v>2340.0</c:v>
                </c:pt>
                <c:pt idx="7997">
                  <c:v>2340.0</c:v>
                </c:pt>
                <c:pt idx="7998">
                  <c:v>2340.0</c:v>
                </c:pt>
                <c:pt idx="7999">
                  <c:v>2341.0</c:v>
                </c:pt>
                <c:pt idx="8000">
                  <c:v>2342.0</c:v>
                </c:pt>
                <c:pt idx="8001">
                  <c:v>2342.0</c:v>
                </c:pt>
                <c:pt idx="8002">
                  <c:v>2342.0</c:v>
                </c:pt>
                <c:pt idx="8003">
                  <c:v>2342.0</c:v>
                </c:pt>
                <c:pt idx="8004">
                  <c:v>2342.0</c:v>
                </c:pt>
                <c:pt idx="8005">
                  <c:v>2342.0</c:v>
                </c:pt>
                <c:pt idx="8006">
                  <c:v>2343.0</c:v>
                </c:pt>
                <c:pt idx="8007">
                  <c:v>2344.0</c:v>
                </c:pt>
                <c:pt idx="8008">
                  <c:v>2344.0</c:v>
                </c:pt>
                <c:pt idx="8009">
                  <c:v>2345.0</c:v>
                </c:pt>
                <c:pt idx="8010">
                  <c:v>2346.0</c:v>
                </c:pt>
                <c:pt idx="8011">
                  <c:v>2346.0</c:v>
                </c:pt>
                <c:pt idx="8012">
                  <c:v>2347.0</c:v>
                </c:pt>
                <c:pt idx="8013">
                  <c:v>2347.0</c:v>
                </c:pt>
                <c:pt idx="8014">
                  <c:v>2347.0</c:v>
                </c:pt>
                <c:pt idx="8015">
                  <c:v>2347.0</c:v>
                </c:pt>
                <c:pt idx="8016">
                  <c:v>2347.0</c:v>
                </c:pt>
                <c:pt idx="8017">
                  <c:v>2347.0</c:v>
                </c:pt>
                <c:pt idx="8018">
                  <c:v>2347.0</c:v>
                </c:pt>
                <c:pt idx="8019">
                  <c:v>2347.0</c:v>
                </c:pt>
                <c:pt idx="8020">
                  <c:v>2347.0</c:v>
                </c:pt>
                <c:pt idx="8021">
                  <c:v>2348.0</c:v>
                </c:pt>
                <c:pt idx="8022">
                  <c:v>2349.0</c:v>
                </c:pt>
                <c:pt idx="8023">
                  <c:v>2350.0</c:v>
                </c:pt>
                <c:pt idx="8024">
                  <c:v>2350.0</c:v>
                </c:pt>
                <c:pt idx="8025">
                  <c:v>2351.0</c:v>
                </c:pt>
                <c:pt idx="8026">
                  <c:v>2351.0</c:v>
                </c:pt>
                <c:pt idx="8027">
                  <c:v>2352.0</c:v>
                </c:pt>
                <c:pt idx="8028">
                  <c:v>2352.0</c:v>
                </c:pt>
                <c:pt idx="8029">
                  <c:v>2353.0</c:v>
                </c:pt>
                <c:pt idx="8030">
                  <c:v>2353.0</c:v>
                </c:pt>
                <c:pt idx="8031">
                  <c:v>2353.0</c:v>
                </c:pt>
                <c:pt idx="8032">
                  <c:v>2354.0</c:v>
                </c:pt>
                <c:pt idx="8033">
                  <c:v>2354.0</c:v>
                </c:pt>
                <c:pt idx="8034">
                  <c:v>2354.0</c:v>
                </c:pt>
                <c:pt idx="8035">
                  <c:v>2355.0</c:v>
                </c:pt>
                <c:pt idx="8036">
                  <c:v>2356.0</c:v>
                </c:pt>
                <c:pt idx="8037">
                  <c:v>2356.0</c:v>
                </c:pt>
                <c:pt idx="8038">
                  <c:v>2357.0</c:v>
                </c:pt>
                <c:pt idx="8039">
                  <c:v>2357.0</c:v>
                </c:pt>
                <c:pt idx="8040">
                  <c:v>2357.0</c:v>
                </c:pt>
                <c:pt idx="8041">
                  <c:v>2357.0</c:v>
                </c:pt>
                <c:pt idx="8042">
                  <c:v>2357.0</c:v>
                </c:pt>
                <c:pt idx="8043">
                  <c:v>2358.0</c:v>
                </c:pt>
                <c:pt idx="8044">
                  <c:v>2358.0</c:v>
                </c:pt>
                <c:pt idx="8045">
                  <c:v>2359.0</c:v>
                </c:pt>
                <c:pt idx="8046">
                  <c:v>2360.0</c:v>
                </c:pt>
                <c:pt idx="8047">
                  <c:v>2361.0</c:v>
                </c:pt>
                <c:pt idx="8048">
                  <c:v>2362.0</c:v>
                </c:pt>
                <c:pt idx="8049">
                  <c:v>2363.0</c:v>
                </c:pt>
                <c:pt idx="8050">
                  <c:v>2364.0</c:v>
                </c:pt>
                <c:pt idx="8051">
                  <c:v>2365.0</c:v>
                </c:pt>
                <c:pt idx="8052">
                  <c:v>2366.0</c:v>
                </c:pt>
                <c:pt idx="8053">
                  <c:v>2367.0</c:v>
                </c:pt>
                <c:pt idx="8054">
                  <c:v>2367.0</c:v>
                </c:pt>
                <c:pt idx="8055">
                  <c:v>2368.0</c:v>
                </c:pt>
                <c:pt idx="8056">
                  <c:v>2368.0</c:v>
                </c:pt>
                <c:pt idx="8057">
                  <c:v>2369.0</c:v>
                </c:pt>
                <c:pt idx="8058">
                  <c:v>2370.0</c:v>
                </c:pt>
                <c:pt idx="8059">
                  <c:v>2371.0</c:v>
                </c:pt>
                <c:pt idx="8060">
                  <c:v>2372.0</c:v>
                </c:pt>
                <c:pt idx="8061">
                  <c:v>2373.0</c:v>
                </c:pt>
                <c:pt idx="8062">
                  <c:v>2374.0</c:v>
                </c:pt>
                <c:pt idx="8063">
                  <c:v>2375.0</c:v>
                </c:pt>
                <c:pt idx="8064">
                  <c:v>2376.0</c:v>
                </c:pt>
                <c:pt idx="8065">
                  <c:v>2377.0</c:v>
                </c:pt>
                <c:pt idx="8066">
                  <c:v>2377.0</c:v>
                </c:pt>
                <c:pt idx="8067">
                  <c:v>2378.0</c:v>
                </c:pt>
                <c:pt idx="8068">
                  <c:v>2379.0</c:v>
                </c:pt>
                <c:pt idx="8069">
                  <c:v>2379.0</c:v>
                </c:pt>
                <c:pt idx="8070">
                  <c:v>2380.0</c:v>
                </c:pt>
                <c:pt idx="8071">
                  <c:v>2381.0</c:v>
                </c:pt>
                <c:pt idx="8072">
                  <c:v>2381.0</c:v>
                </c:pt>
                <c:pt idx="8073">
                  <c:v>2381.0</c:v>
                </c:pt>
                <c:pt idx="8074">
                  <c:v>2381.0</c:v>
                </c:pt>
                <c:pt idx="8075">
                  <c:v>2381.0</c:v>
                </c:pt>
                <c:pt idx="8076">
                  <c:v>2382.0</c:v>
                </c:pt>
                <c:pt idx="8077">
                  <c:v>2382.0</c:v>
                </c:pt>
                <c:pt idx="8078">
                  <c:v>2383.0</c:v>
                </c:pt>
                <c:pt idx="8079">
                  <c:v>2384.0</c:v>
                </c:pt>
                <c:pt idx="8080">
                  <c:v>2385.0</c:v>
                </c:pt>
                <c:pt idx="8081">
                  <c:v>2386.0</c:v>
                </c:pt>
                <c:pt idx="8082">
                  <c:v>2386.0</c:v>
                </c:pt>
                <c:pt idx="8083">
                  <c:v>2387.0</c:v>
                </c:pt>
                <c:pt idx="8084">
                  <c:v>2388.0</c:v>
                </c:pt>
                <c:pt idx="8085">
                  <c:v>2389.0</c:v>
                </c:pt>
                <c:pt idx="8086">
                  <c:v>2390.0</c:v>
                </c:pt>
                <c:pt idx="8087">
                  <c:v>2390.0</c:v>
                </c:pt>
                <c:pt idx="8088">
                  <c:v>2391.0</c:v>
                </c:pt>
                <c:pt idx="8089">
                  <c:v>2391.0</c:v>
                </c:pt>
                <c:pt idx="8090">
                  <c:v>2392.0</c:v>
                </c:pt>
                <c:pt idx="8091">
                  <c:v>2392.0</c:v>
                </c:pt>
                <c:pt idx="8092">
                  <c:v>2392.0</c:v>
                </c:pt>
                <c:pt idx="8093">
                  <c:v>2392.0</c:v>
                </c:pt>
                <c:pt idx="8094">
                  <c:v>2392.0</c:v>
                </c:pt>
                <c:pt idx="8095">
                  <c:v>2392.0</c:v>
                </c:pt>
                <c:pt idx="8096">
                  <c:v>2392.0</c:v>
                </c:pt>
                <c:pt idx="8097">
                  <c:v>2392.0</c:v>
                </c:pt>
                <c:pt idx="8098">
                  <c:v>2392.0</c:v>
                </c:pt>
                <c:pt idx="8099">
                  <c:v>2392.0</c:v>
                </c:pt>
                <c:pt idx="8100">
                  <c:v>2393.0</c:v>
                </c:pt>
                <c:pt idx="8101">
                  <c:v>2393.0</c:v>
                </c:pt>
                <c:pt idx="8102">
                  <c:v>2393.0</c:v>
                </c:pt>
                <c:pt idx="8103">
                  <c:v>2393.0</c:v>
                </c:pt>
                <c:pt idx="8104">
                  <c:v>2394.0</c:v>
                </c:pt>
                <c:pt idx="8105">
                  <c:v>2394.0</c:v>
                </c:pt>
                <c:pt idx="8106">
                  <c:v>2394.0</c:v>
                </c:pt>
                <c:pt idx="8107">
                  <c:v>2395.0</c:v>
                </c:pt>
                <c:pt idx="8108">
                  <c:v>2396.0</c:v>
                </c:pt>
                <c:pt idx="8109">
                  <c:v>2396.0</c:v>
                </c:pt>
                <c:pt idx="8110">
                  <c:v>2397.0</c:v>
                </c:pt>
                <c:pt idx="8111">
                  <c:v>2397.0</c:v>
                </c:pt>
                <c:pt idx="8112">
                  <c:v>2398.0</c:v>
                </c:pt>
                <c:pt idx="8113">
                  <c:v>2399.0</c:v>
                </c:pt>
                <c:pt idx="8114">
                  <c:v>2399.0</c:v>
                </c:pt>
                <c:pt idx="8115">
                  <c:v>2399.0</c:v>
                </c:pt>
                <c:pt idx="8116">
                  <c:v>2399.0</c:v>
                </c:pt>
                <c:pt idx="8117">
                  <c:v>2400.0</c:v>
                </c:pt>
                <c:pt idx="8118">
                  <c:v>2400.0</c:v>
                </c:pt>
                <c:pt idx="8119">
                  <c:v>2401.0</c:v>
                </c:pt>
                <c:pt idx="8120">
                  <c:v>2402.0</c:v>
                </c:pt>
                <c:pt idx="8121">
                  <c:v>2402.0</c:v>
                </c:pt>
                <c:pt idx="8122">
                  <c:v>2402.0</c:v>
                </c:pt>
                <c:pt idx="8123">
                  <c:v>2403.0</c:v>
                </c:pt>
                <c:pt idx="8124">
                  <c:v>2403.0</c:v>
                </c:pt>
                <c:pt idx="8125">
                  <c:v>2403.0</c:v>
                </c:pt>
                <c:pt idx="8126">
                  <c:v>2403.0</c:v>
                </c:pt>
                <c:pt idx="8127">
                  <c:v>2403.0</c:v>
                </c:pt>
                <c:pt idx="8128">
                  <c:v>2403.0</c:v>
                </c:pt>
                <c:pt idx="8129">
                  <c:v>2403.0</c:v>
                </c:pt>
                <c:pt idx="8130">
                  <c:v>2403.0</c:v>
                </c:pt>
                <c:pt idx="8131">
                  <c:v>2403.0</c:v>
                </c:pt>
                <c:pt idx="8132">
                  <c:v>2403.0</c:v>
                </c:pt>
                <c:pt idx="8133">
                  <c:v>2403.0</c:v>
                </c:pt>
                <c:pt idx="8134">
                  <c:v>2403.0</c:v>
                </c:pt>
                <c:pt idx="8135">
                  <c:v>2404.0</c:v>
                </c:pt>
                <c:pt idx="8136">
                  <c:v>2404.0</c:v>
                </c:pt>
                <c:pt idx="8137">
                  <c:v>2404.0</c:v>
                </c:pt>
                <c:pt idx="8138">
                  <c:v>2405.0</c:v>
                </c:pt>
                <c:pt idx="8139">
                  <c:v>2405.0</c:v>
                </c:pt>
                <c:pt idx="8140">
                  <c:v>2405.0</c:v>
                </c:pt>
                <c:pt idx="8141">
                  <c:v>2405.0</c:v>
                </c:pt>
                <c:pt idx="8142">
                  <c:v>2405.0</c:v>
                </c:pt>
                <c:pt idx="8143">
                  <c:v>2405.0</c:v>
                </c:pt>
                <c:pt idx="8144">
                  <c:v>2405.0</c:v>
                </c:pt>
                <c:pt idx="8145">
                  <c:v>2405.0</c:v>
                </c:pt>
                <c:pt idx="8146">
                  <c:v>2406.0</c:v>
                </c:pt>
                <c:pt idx="8147">
                  <c:v>2406.0</c:v>
                </c:pt>
                <c:pt idx="8148">
                  <c:v>2407.0</c:v>
                </c:pt>
                <c:pt idx="8149">
                  <c:v>2407.0</c:v>
                </c:pt>
                <c:pt idx="8150">
                  <c:v>2407.0</c:v>
                </c:pt>
                <c:pt idx="8151">
                  <c:v>2407.0</c:v>
                </c:pt>
                <c:pt idx="8152">
                  <c:v>2407.0</c:v>
                </c:pt>
                <c:pt idx="8153">
                  <c:v>2407.0</c:v>
                </c:pt>
                <c:pt idx="8154">
                  <c:v>2408.0</c:v>
                </c:pt>
                <c:pt idx="8155">
                  <c:v>2408.0</c:v>
                </c:pt>
                <c:pt idx="8156">
                  <c:v>2408.0</c:v>
                </c:pt>
                <c:pt idx="8157">
                  <c:v>2409.0</c:v>
                </c:pt>
                <c:pt idx="8158">
                  <c:v>2409.0</c:v>
                </c:pt>
                <c:pt idx="8159">
                  <c:v>2409.0</c:v>
                </c:pt>
                <c:pt idx="8160">
                  <c:v>2409.0</c:v>
                </c:pt>
                <c:pt idx="8161">
                  <c:v>2409.0</c:v>
                </c:pt>
                <c:pt idx="8162">
                  <c:v>2409.0</c:v>
                </c:pt>
                <c:pt idx="8163">
                  <c:v>2410.0</c:v>
                </c:pt>
                <c:pt idx="8164">
                  <c:v>2411.0</c:v>
                </c:pt>
                <c:pt idx="8165">
                  <c:v>2411.0</c:v>
                </c:pt>
                <c:pt idx="8166">
                  <c:v>2411.0</c:v>
                </c:pt>
                <c:pt idx="8167">
                  <c:v>2411.0</c:v>
                </c:pt>
                <c:pt idx="8168">
                  <c:v>2411.0</c:v>
                </c:pt>
                <c:pt idx="8169">
                  <c:v>2411.0</c:v>
                </c:pt>
                <c:pt idx="8170">
                  <c:v>2411.0</c:v>
                </c:pt>
                <c:pt idx="8171">
                  <c:v>2411.0</c:v>
                </c:pt>
                <c:pt idx="8172">
                  <c:v>2411.0</c:v>
                </c:pt>
                <c:pt idx="8173">
                  <c:v>2411.0</c:v>
                </c:pt>
                <c:pt idx="8174">
                  <c:v>2411.0</c:v>
                </c:pt>
                <c:pt idx="8175">
                  <c:v>2412.0</c:v>
                </c:pt>
                <c:pt idx="8176">
                  <c:v>2413.0</c:v>
                </c:pt>
                <c:pt idx="8177">
                  <c:v>2414.0</c:v>
                </c:pt>
                <c:pt idx="8178">
                  <c:v>2414.0</c:v>
                </c:pt>
                <c:pt idx="8179">
                  <c:v>2414.0</c:v>
                </c:pt>
                <c:pt idx="8180">
                  <c:v>2414.0</c:v>
                </c:pt>
                <c:pt idx="8181">
                  <c:v>2415.0</c:v>
                </c:pt>
                <c:pt idx="8182">
                  <c:v>2416.0</c:v>
                </c:pt>
                <c:pt idx="8183">
                  <c:v>2416.0</c:v>
                </c:pt>
                <c:pt idx="8184">
                  <c:v>2417.0</c:v>
                </c:pt>
                <c:pt idx="8185">
                  <c:v>2418.0</c:v>
                </c:pt>
                <c:pt idx="8186">
                  <c:v>2419.0</c:v>
                </c:pt>
                <c:pt idx="8187">
                  <c:v>2420.0</c:v>
                </c:pt>
                <c:pt idx="8188">
                  <c:v>2420.0</c:v>
                </c:pt>
                <c:pt idx="8189">
                  <c:v>2421.0</c:v>
                </c:pt>
                <c:pt idx="8190">
                  <c:v>2421.0</c:v>
                </c:pt>
                <c:pt idx="8191">
                  <c:v>2421.0</c:v>
                </c:pt>
                <c:pt idx="8192">
                  <c:v>2421.0</c:v>
                </c:pt>
                <c:pt idx="8193">
                  <c:v>2421.0</c:v>
                </c:pt>
                <c:pt idx="8194">
                  <c:v>2422.0</c:v>
                </c:pt>
                <c:pt idx="8195">
                  <c:v>2423.0</c:v>
                </c:pt>
                <c:pt idx="8196">
                  <c:v>2424.0</c:v>
                </c:pt>
                <c:pt idx="8197">
                  <c:v>2425.0</c:v>
                </c:pt>
                <c:pt idx="8198">
                  <c:v>2425.0</c:v>
                </c:pt>
                <c:pt idx="8199">
                  <c:v>2426.0</c:v>
                </c:pt>
                <c:pt idx="8200">
                  <c:v>2427.0</c:v>
                </c:pt>
                <c:pt idx="8201">
                  <c:v>2428.0</c:v>
                </c:pt>
                <c:pt idx="8202">
                  <c:v>2429.0</c:v>
                </c:pt>
                <c:pt idx="8203">
                  <c:v>2430.0</c:v>
                </c:pt>
                <c:pt idx="8204">
                  <c:v>2431.0</c:v>
                </c:pt>
                <c:pt idx="8205">
                  <c:v>2431.0</c:v>
                </c:pt>
                <c:pt idx="8206">
                  <c:v>2431.0</c:v>
                </c:pt>
                <c:pt idx="8207">
                  <c:v>2431.0</c:v>
                </c:pt>
                <c:pt idx="8208">
                  <c:v>2431.0</c:v>
                </c:pt>
                <c:pt idx="8209">
                  <c:v>2431.0</c:v>
                </c:pt>
                <c:pt idx="8210">
                  <c:v>2432.0</c:v>
                </c:pt>
                <c:pt idx="8211">
                  <c:v>2433.0</c:v>
                </c:pt>
                <c:pt idx="8212">
                  <c:v>2433.0</c:v>
                </c:pt>
                <c:pt idx="8213">
                  <c:v>2433.0</c:v>
                </c:pt>
                <c:pt idx="8214">
                  <c:v>2433.0</c:v>
                </c:pt>
                <c:pt idx="8215">
                  <c:v>2433.0</c:v>
                </c:pt>
                <c:pt idx="8216">
                  <c:v>2433.0</c:v>
                </c:pt>
                <c:pt idx="8217">
                  <c:v>2433.0</c:v>
                </c:pt>
                <c:pt idx="8218">
                  <c:v>2433.0</c:v>
                </c:pt>
                <c:pt idx="8219">
                  <c:v>2433.0</c:v>
                </c:pt>
                <c:pt idx="8220">
                  <c:v>2434.0</c:v>
                </c:pt>
                <c:pt idx="8221">
                  <c:v>2435.0</c:v>
                </c:pt>
                <c:pt idx="8222">
                  <c:v>2436.0</c:v>
                </c:pt>
                <c:pt idx="8223">
                  <c:v>2437.0</c:v>
                </c:pt>
                <c:pt idx="8224">
                  <c:v>2437.0</c:v>
                </c:pt>
                <c:pt idx="8225">
                  <c:v>2438.0</c:v>
                </c:pt>
                <c:pt idx="8226">
                  <c:v>2439.0</c:v>
                </c:pt>
                <c:pt idx="8227">
                  <c:v>2439.0</c:v>
                </c:pt>
                <c:pt idx="8228">
                  <c:v>2440.0</c:v>
                </c:pt>
                <c:pt idx="8229">
                  <c:v>2440.0</c:v>
                </c:pt>
                <c:pt idx="8230">
                  <c:v>2441.0</c:v>
                </c:pt>
                <c:pt idx="8231">
                  <c:v>2441.0</c:v>
                </c:pt>
                <c:pt idx="8232">
                  <c:v>2441.0</c:v>
                </c:pt>
                <c:pt idx="8233">
                  <c:v>2441.0</c:v>
                </c:pt>
                <c:pt idx="8234">
                  <c:v>2442.0</c:v>
                </c:pt>
                <c:pt idx="8235">
                  <c:v>2443.0</c:v>
                </c:pt>
                <c:pt idx="8236">
                  <c:v>2443.0</c:v>
                </c:pt>
                <c:pt idx="8237">
                  <c:v>2443.0</c:v>
                </c:pt>
                <c:pt idx="8238">
                  <c:v>2443.0</c:v>
                </c:pt>
                <c:pt idx="8239">
                  <c:v>2443.0</c:v>
                </c:pt>
                <c:pt idx="8240">
                  <c:v>2443.0</c:v>
                </c:pt>
                <c:pt idx="8241">
                  <c:v>2443.0</c:v>
                </c:pt>
                <c:pt idx="8242">
                  <c:v>2444.0</c:v>
                </c:pt>
                <c:pt idx="8243">
                  <c:v>2444.0</c:v>
                </c:pt>
                <c:pt idx="8244">
                  <c:v>2445.0</c:v>
                </c:pt>
                <c:pt idx="8245">
                  <c:v>2445.0</c:v>
                </c:pt>
                <c:pt idx="8246">
                  <c:v>2445.0</c:v>
                </c:pt>
                <c:pt idx="8247">
                  <c:v>2445.0</c:v>
                </c:pt>
                <c:pt idx="8248">
                  <c:v>2445.0</c:v>
                </c:pt>
                <c:pt idx="8249">
                  <c:v>2445.0</c:v>
                </c:pt>
                <c:pt idx="8250">
                  <c:v>2446.0</c:v>
                </c:pt>
                <c:pt idx="8251">
                  <c:v>2446.0</c:v>
                </c:pt>
                <c:pt idx="8252">
                  <c:v>2446.0</c:v>
                </c:pt>
                <c:pt idx="8253">
                  <c:v>2447.0</c:v>
                </c:pt>
                <c:pt idx="8254">
                  <c:v>2447.0</c:v>
                </c:pt>
                <c:pt idx="8255">
                  <c:v>2448.0</c:v>
                </c:pt>
                <c:pt idx="8256">
                  <c:v>2448.0</c:v>
                </c:pt>
                <c:pt idx="8257">
                  <c:v>2449.0</c:v>
                </c:pt>
                <c:pt idx="8258">
                  <c:v>2450.0</c:v>
                </c:pt>
                <c:pt idx="8259">
                  <c:v>2450.0</c:v>
                </c:pt>
                <c:pt idx="8260">
                  <c:v>2450.0</c:v>
                </c:pt>
                <c:pt idx="8261">
                  <c:v>2450.0</c:v>
                </c:pt>
                <c:pt idx="8262">
                  <c:v>2450.0</c:v>
                </c:pt>
                <c:pt idx="8263">
                  <c:v>2450.0</c:v>
                </c:pt>
                <c:pt idx="8264">
                  <c:v>2450.0</c:v>
                </c:pt>
                <c:pt idx="8265">
                  <c:v>2450.0</c:v>
                </c:pt>
                <c:pt idx="8266">
                  <c:v>2450.0</c:v>
                </c:pt>
                <c:pt idx="8267">
                  <c:v>2450.0</c:v>
                </c:pt>
                <c:pt idx="8268">
                  <c:v>2450.0</c:v>
                </c:pt>
                <c:pt idx="8269">
                  <c:v>2450.0</c:v>
                </c:pt>
                <c:pt idx="8270">
                  <c:v>2450.0</c:v>
                </c:pt>
                <c:pt idx="8271">
                  <c:v>2450.0</c:v>
                </c:pt>
                <c:pt idx="8272">
                  <c:v>2450.0</c:v>
                </c:pt>
                <c:pt idx="8273">
                  <c:v>2451.0</c:v>
                </c:pt>
                <c:pt idx="8274">
                  <c:v>2451.0</c:v>
                </c:pt>
                <c:pt idx="8275">
                  <c:v>2451.0</c:v>
                </c:pt>
                <c:pt idx="8276">
                  <c:v>2451.0</c:v>
                </c:pt>
                <c:pt idx="8277">
                  <c:v>2452.0</c:v>
                </c:pt>
                <c:pt idx="8278">
                  <c:v>2452.0</c:v>
                </c:pt>
                <c:pt idx="8279">
                  <c:v>2452.0</c:v>
                </c:pt>
                <c:pt idx="8280">
                  <c:v>2452.0</c:v>
                </c:pt>
                <c:pt idx="8281">
                  <c:v>2452.0</c:v>
                </c:pt>
                <c:pt idx="8282">
                  <c:v>2452.0</c:v>
                </c:pt>
                <c:pt idx="8283">
                  <c:v>2453.0</c:v>
                </c:pt>
                <c:pt idx="8284">
                  <c:v>2454.0</c:v>
                </c:pt>
                <c:pt idx="8285">
                  <c:v>2454.0</c:v>
                </c:pt>
                <c:pt idx="8286">
                  <c:v>2454.0</c:v>
                </c:pt>
                <c:pt idx="8287">
                  <c:v>2454.0</c:v>
                </c:pt>
                <c:pt idx="8288">
                  <c:v>2454.0</c:v>
                </c:pt>
                <c:pt idx="8289">
                  <c:v>2454.0</c:v>
                </c:pt>
                <c:pt idx="8290">
                  <c:v>2454.0</c:v>
                </c:pt>
                <c:pt idx="8291">
                  <c:v>2454.0</c:v>
                </c:pt>
                <c:pt idx="8292">
                  <c:v>2454.0</c:v>
                </c:pt>
                <c:pt idx="8293">
                  <c:v>2454.0</c:v>
                </c:pt>
                <c:pt idx="8294">
                  <c:v>2454.0</c:v>
                </c:pt>
                <c:pt idx="8295">
                  <c:v>2454.0</c:v>
                </c:pt>
                <c:pt idx="8296">
                  <c:v>2454.0</c:v>
                </c:pt>
                <c:pt idx="8297">
                  <c:v>2455.0</c:v>
                </c:pt>
                <c:pt idx="8298">
                  <c:v>2455.0</c:v>
                </c:pt>
                <c:pt idx="8299">
                  <c:v>2455.0</c:v>
                </c:pt>
                <c:pt idx="8300">
                  <c:v>2455.0</c:v>
                </c:pt>
                <c:pt idx="8301">
                  <c:v>2455.0</c:v>
                </c:pt>
                <c:pt idx="8302">
                  <c:v>2455.0</c:v>
                </c:pt>
                <c:pt idx="8303">
                  <c:v>2455.0</c:v>
                </c:pt>
                <c:pt idx="8304">
                  <c:v>2455.0</c:v>
                </c:pt>
                <c:pt idx="8305">
                  <c:v>2455.0</c:v>
                </c:pt>
                <c:pt idx="8306">
                  <c:v>2455.0</c:v>
                </c:pt>
                <c:pt idx="8307">
                  <c:v>2456.0</c:v>
                </c:pt>
                <c:pt idx="8308">
                  <c:v>2456.0</c:v>
                </c:pt>
                <c:pt idx="8309">
                  <c:v>2457.0</c:v>
                </c:pt>
                <c:pt idx="8310">
                  <c:v>2457.0</c:v>
                </c:pt>
                <c:pt idx="8311">
                  <c:v>2457.0</c:v>
                </c:pt>
                <c:pt idx="8312">
                  <c:v>2457.0</c:v>
                </c:pt>
                <c:pt idx="8313">
                  <c:v>2458.0</c:v>
                </c:pt>
                <c:pt idx="8314">
                  <c:v>2459.0</c:v>
                </c:pt>
                <c:pt idx="8315">
                  <c:v>2459.0</c:v>
                </c:pt>
                <c:pt idx="8316">
                  <c:v>2460.0</c:v>
                </c:pt>
                <c:pt idx="8317">
                  <c:v>2461.0</c:v>
                </c:pt>
                <c:pt idx="8318">
                  <c:v>2461.0</c:v>
                </c:pt>
                <c:pt idx="8319">
                  <c:v>2461.0</c:v>
                </c:pt>
                <c:pt idx="8320">
                  <c:v>2461.0</c:v>
                </c:pt>
                <c:pt idx="8321">
                  <c:v>2461.0</c:v>
                </c:pt>
                <c:pt idx="8322">
                  <c:v>2461.0</c:v>
                </c:pt>
                <c:pt idx="8323">
                  <c:v>2461.0</c:v>
                </c:pt>
                <c:pt idx="8324">
                  <c:v>2461.0</c:v>
                </c:pt>
                <c:pt idx="8325">
                  <c:v>2461.0</c:v>
                </c:pt>
                <c:pt idx="8326">
                  <c:v>2461.0</c:v>
                </c:pt>
                <c:pt idx="8327">
                  <c:v>2461.0</c:v>
                </c:pt>
                <c:pt idx="8328">
                  <c:v>2461.0</c:v>
                </c:pt>
                <c:pt idx="8329">
                  <c:v>2461.0</c:v>
                </c:pt>
                <c:pt idx="8330">
                  <c:v>2461.0</c:v>
                </c:pt>
                <c:pt idx="8331">
                  <c:v>2462.0</c:v>
                </c:pt>
                <c:pt idx="8332">
                  <c:v>2463.0</c:v>
                </c:pt>
                <c:pt idx="8333">
                  <c:v>2463.0</c:v>
                </c:pt>
                <c:pt idx="8334">
                  <c:v>2463.0</c:v>
                </c:pt>
                <c:pt idx="8335">
                  <c:v>2463.0</c:v>
                </c:pt>
                <c:pt idx="8336">
                  <c:v>2463.0</c:v>
                </c:pt>
                <c:pt idx="8337">
                  <c:v>2463.0</c:v>
                </c:pt>
                <c:pt idx="8338">
                  <c:v>2463.0</c:v>
                </c:pt>
                <c:pt idx="8339">
                  <c:v>2463.0</c:v>
                </c:pt>
                <c:pt idx="8340">
                  <c:v>2463.0</c:v>
                </c:pt>
                <c:pt idx="8341">
                  <c:v>2463.0</c:v>
                </c:pt>
                <c:pt idx="8342">
                  <c:v>2464.0</c:v>
                </c:pt>
                <c:pt idx="8343">
                  <c:v>2464.0</c:v>
                </c:pt>
                <c:pt idx="8344">
                  <c:v>2465.0</c:v>
                </c:pt>
                <c:pt idx="8345">
                  <c:v>2465.0</c:v>
                </c:pt>
                <c:pt idx="8346">
                  <c:v>2465.0</c:v>
                </c:pt>
                <c:pt idx="8347">
                  <c:v>2465.0</c:v>
                </c:pt>
                <c:pt idx="8348">
                  <c:v>2465.0</c:v>
                </c:pt>
                <c:pt idx="8349">
                  <c:v>2465.0</c:v>
                </c:pt>
                <c:pt idx="8350">
                  <c:v>2465.0</c:v>
                </c:pt>
                <c:pt idx="8351">
                  <c:v>2465.0</c:v>
                </c:pt>
                <c:pt idx="8352">
                  <c:v>2465.0</c:v>
                </c:pt>
                <c:pt idx="8353">
                  <c:v>2465.0</c:v>
                </c:pt>
                <c:pt idx="8354">
                  <c:v>2465.0</c:v>
                </c:pt>
                <c:pt idx="8355">
                  <c:v>2465.0</c:v>
                </c:pt>
                <c:pt idx="8356">
                  <c:v>2465.0</c:v>
                </c:pt>
                <c:pt idx="8357">
                  <c:v>2465.0</c:v>
                </c:pt>
                <c:pt idx="8358">
                  <c:v>2465.0</c:v>
                </c:pt>
                <c:pt idx="8359">
                  <c:v>2465.0</c:v>
                </c:pt>
                <c:pt idx="8360">
                  <c:v>2465.0</c:v>
                </c:pt>
                <c:pt idx="8361">
                  <c:v>2465.0</c:v>
                </c:pt>
                <c:pt idx="8362">
                  <c:v>2465.0</c:v>
                </c:pt>
                <c:pt idx="8363">
                  <c:v>2465.0</c:v>
                </c:pt>
                <c:pt idx="8364">
                  <c:v>2465.0</c:v>
                </c:pt>
                <c:pt idx="8365">
                  <c:v>2465.0</c:v>
                </c:pt>
                <c:pt idx="8366">
                  <c:v>2465.0</c:v>
                </c:pt>
                <c:pt idx="8367">
                  <c:v>2465.0</c:v>
                </c:pt>
                <c:pt idx="8368">
                  <c:v>2465.0</c:v>
                </c:pt>
                <c:pt idx="8369">
                  <c:v>2465.0</c:v>
                </c:pt>
                <c:pt idx="8370">
                  <c:v>2465.0</c:v>
                </c:pt>
                <c:pt idx="8371">
                  <c:v>2465.0</c:v>
                </c:pt>
                <c:pt idx="8372">
                  <c:v>2465.0</c:v>
                </c:pt>
                <c:pt idx="8373">
                  <c:v>2465.0</c:v>
                </c:pt>
                <c:pt idx="8374">
                  <c:v>2465.0</c:v>
                </c:pt>
                <c:pt idx="8375">
                  <c:v>2465.0</c:v>
                </c:pt>
                <c:pt idx="8376">
                  <c:v>2465.0</c:v>
                </c:pt>
                <c:pt idx="8377">
                  <c:v>2465.0</c:v>
                </c:pt>
                <c:pt idx="8378">
                  <c:v>2465.0</c:v>
                </c:pt>
                <c:pt idx="8379">
                  <c:v>2465.0</c:v>
                </c:pt>
                <c:pt idx="8380">
                  <c:v>2465.0</c:v>
                </c:pt>
                <c:pt idx="8381">
                  <c:v>2465.0</c:v>
                </c:pt>
                <c:pt idx="8382">
                  <c:v>2465.0</c:v>
                </c:pt>
                <c:pt idx="8383">
                  <c:v>2465.0</c:v>
                </c:pt>
                <c:pt idx="8384">
                  <c:v>2465.0</c:v>
                </c:pt>
                <c:pt idx="8385">
                  <c:v>2466.0</c:v>
                </c:pt>
                <c:pt idx="8386">
                  <c:v>2466.0</c:v>
                </c:pt>
                <c:pt idx="8387">
                  <c:v>2466.0</c:v>
                </c:pt>
                <c:pt idx="8388">
                  <c:v>2466.0</c:v>
                </c:pt>
                <c:pt idx="8389">
                  <c:v>2466.0</c:v>
                </c:pt>
                <c:pt idx="8390">
                  <c:v>2466.0</c:v>
                </c:pt>
                <c:pt idx="8391">
                  <c:v>2466.0</c:v>
                </c:pt>
                <c:pt idx="8392">
                  <c:v>2466.0</c:v>
                </c:pt>
                <c:pt idx="8393">
                  <c:v>2467.0</c:v>
                </c:pt>
                <c:pt idx="8394">
                  <c:v>2467.0</c:v>
                </c:pt>
                <c:pt idx="8395">
                  <c:v>2467.0</c:v>
                </c:pt>
                <c:pt idx="8396">
                  <c:v>2467.0</c:v>
                </c:pt>
                <c:pt idx="8397">
                  <c:v>2467.0</c:v>
                </c:pt>
                <c:pt idx="8398">
                  <c:v>2467.0</c:v>
                </c:pt>
                <c:pt idx="8399">
                  <c:v>2467.0</c:v>
                </c:pt>
                <c:pt idx="8400">
                  <c:v>2467.0</c:v>
                </c:pt>
                <c:pt idx="8401">
                  <c:v>2467.0</c:v>
                </c:pt>
                <c:pt idx="8402">
                  <c:v>2467.0</c:v>
                </c:pt>
                <c:pt idx="8403">
                  <c:v>2467.0</c:v>
                </c:pt>
                <c:pt idx="8404">
                  <c:v>2467.0</c:v>
                </c:pt>
                <c:pt idx="8405">
                  <c:v>2467.0</c:v>
                </c:pt>
                <c:pt idx="8406">
                  <c:v>2467.0</c:v>
                </c:pt>
                <c:pt idx="8407">
                  <c:v>2467.0</c:v>
                </c:pt>
                <c:pt idx="8408">
                  <c:v>2467.0</c:v>
                </c:pt>
                <c:pt idx="8409">
                  <c:v>2467.0</c:v>
                </c:pt>
                <c:pt idx="8410">
                  <c:v>2467.0</c:v>
                </c:pt>
                <c:pt idx="8411">
                  <c:v>2467.0</c:v>
                </c:pt>
                <c:pt idx="8412">
                  <c:v>2467.0</c:v>
                </c:pt>
                <c:pt idx="8413">
                  <c:v>2467.0</c:v>
                </c:pt>
                <c:pt idx="8414">
                  <c:v>2467.0</c:v>
                </c:pt>
                <c:pt idx="8415">
                  <c:v>2467.0</c:v>
                </c:pt>
                <c:pt idx="8416">
                  <c:v>2467.0</c:v>
                </c:pt>
                <c:pt idx="8417">
                  <c:v>2467.0</c:v>
                </c:pt>
                <c:pt idx="8418">
                  <c:v>2467.0</c:v>
                </c:pt>
                <c:pt idx="8419">
                  <c:v>2467.0</c:v>
                </c:pt>
                <c:pt idx="8420">
                  <c:v>2467.0</c:v>
                </c:pt>
                <c:pt idx="8421">
                  <c:v>2467.0</c:v>
                </c:pt>
                <c:pt idx="8422">
                  <c:v>2467.0</c:v>
                </c:pt>
                <c:pt idx="8423">
                  <c:v>2467.0</c:v>
                </c:pt>
                <c:pt idx="8424">
                  <c:v>2467.0</c:v>
                </c:pt>
                <c:pt idx="8425">
                  <c:v>2468.0</c:v>
                </c:pt>
                <c:pt idx="8426">
                  <c:v>2469.0</c:v>
                </c:pt>
                <c:pt idx="8427">
                  <c:v>2469.0</c:v>
                </c:pt>
                <c:pt idx="8428">
                  <c:v>2469.0</c:v>
                </c:pt>
                <c:pt idx="8429">
                  <c:v>2469.0</c:v>
                </c:pt>
                <c:pt idx="8430">
                  <c:v>2469.0</c:v>
                </c:pt>
                <c:pt idx="8431">
                  <c:v>2469.0</c:v>
                </c:pt>
                <c:pt idx="8432">
                  <c:v>2469.0</c:v>
                </c:pt>
                <c:pt idx="8433">
                  <c:v>2469.0</c:v>
                </c:pt>
                <c:pt idx="8434">
                  <c:v>2469.0</c:v>
                </c:pt>
                <c:pt idx="8435">
                  <c:v>2469.0</c:v>
                </c:pt>
                <c:pt idx="8436">
                  <c:v>2470.0</c:v>
                </c:pt>
                <c:pt idx="8437">
                  <c:v>2470.0</c:v>
                </c:pt>
                <c:pt idx="8438">
                  <c:v>2470.0</c:v>
                </c:pt>
                <c:pt idx="8439">
                  <c:v>2470.0</c:v>
                </c:pt>
                <c:pt idx="8440">
                  <c:v>2470.0</c:v>
                </c:pt>
                <c:pt idx="8441">
                  <c:v>2470.0</c:v>
                </c:pt>
                <c:pt idx="8442">
                  <c:v>2470.0</c:v>
                </c:pt>
                <c:pt idx="8443">
                  <c:v>2470.0</c:v>
                </c:pt>
                <c:pt idx="8444">
                  <c:v>2470.0</c:v>
                </c:pt>
                <c:pt idx="8445">
                  <c:v>2470.0</c:v>
                </c:pt>
                <c:pt idx="8446">
                  <c:v>2470.0</c:v>
                </c:pt>
                <c:pt idx="8447">
                  <c:v>2470.0</c:v>
                </c:pt>
                <c:pt idx="8448">
                  <c:v>2470.0</c:v>
                </c:pt>
                <c:pt idx="8449">
                  <c:v>2471.0</c:v>
                </c:pt>
                <c:pt idx="8450">
                  <c:v>2471.0</c:v>
                </c:pt>
                <c:pt idx="8451">
                  <c:v>2471.0</c:v>
                </c:pt>
                <c:pt idx="8452">
                  <c:v>2471.0</c:v>
                </c:pt>
                <c:pt idx="8453">
                  <c:v>2472.0</c:v>
                </c:pt>
                <c:pt idx="8454">
                  <c:v>2472.0</c:v>
                </c:pt>
                <c:pt idx="8455">
                  <c:v>2472.0</c:v>
                </c:pt>
                <c:pt idx="8456">
                  <c:v>2473.0</c:v>
                </c:pt>
                <c:pt idx="8457">
                  <c:v>2473.0</c:v>
                </c:pt>
                <c:pt idx="8458">
                  <c:v>2473.0</c:v>
                </c:pt>
                <c:pt idx="8459">
                  <c:v>2474.0</c:v>
                </c:pt>
                <c:pt idx="8460">
                  <c:v>2474.0</c:v>
                </c:pt>
                <c:pt idx="8461">
                  <c:v>2475.0</c:v>
                </c:pt>
                <c:pt idx="8462">
                  <c:v>2475.0</c:v>
                </c:pt>
                <c:pt idx="8463">
                  <c:v>2476.0</c:v>
                </c:pt>
                <c:pt idx="8464">
                  <c:v>2476.0</c:v>
                </c:pt>
                <c:pt idx="8465">
                  <c:v>2477.0</c:v>
                </c:pt>
                <c:pt idx="8466">
                  <c:v>2478.0</c:v>
                </c:pt>
                <c:pt idx="8467">
                  <c:v>2478.0</c:v>
                </c:pt>
                <c:pt idx="8468">
                  <c:v>2478.0</c:v>
                </c:pt>
                <c:pt idx="8469">
                  <c:v>2478.0</c:v>
                </c:pt>
                <c:pt idx="8470">
                  <c:v>2478.0</c:v>
                </c:pt>
                <c:pt idx="8471">
                  <c:v>2479.0</c:v>
                </c:pt>
                <c:pt idx="8472">
                  <c:v>2479.0</c:v>
                </c:pt>
                <c:pt idx="8473">
                  <c:v>2479.0</c:v>
                </c:pt>
                <c:pt idx="8474">
                  <c:v>2480.0</c:v>
                </c:pt>
                <c:pt idx="8475">
                  <c:v>2481.0</c:v>
                </c:pt>
                <c:pt idx="8476">
                  <c:v>2481.0</c:v>
                </c:pt>
                <c:pt idx="8477">
                  <c:v>2481.0</c:v>
                </c:pt>
                <c:pt idx="8478">
                  <c:v>2481.0</c:v>
                </c:pt>
                <c:pt idx="8479">
                  <c:v>2481.0</c:v>
                </c:pt>
                <c:pt idx="8480">
                  <c:v>2481.0</c:v>
                </c:pt>
                <c:pt idx="8481">
                  <c:v>2482.0</c:v>
                </c:pt>
                <c:pt idx="8482">
                  <c:v>2483.0</c:v>
                </c:pt>
                <c:pt idx="8483">
                  <c:v>2483.0</c:v>
                </c:pt>
                <c:pt idx="8484">
                  <c:v>2483.0</c:v>
                </c:pt>
                <c:pt idx="8485">
                  <c:v>2483.0</c:v>
                </c:pt>
                <c:pt idx="8486">
                  <c:v>2483.0</c:v>
                </c:pt>
                <c:pt idx="8487">
                  <c:v>2483.0</c:v>
                </c:pt>
                <c:pt idx="8488">
                  <c:v>2483.0</c:v>
                </c:pt>
                <c:pt idx="8489">
                  <c:v>2483.0</c:v>
                </c:pt>
                <c:pt idx="8490">
                  <c:v>2483.0</c:v>
                </c:pt>
                <c:pt idx="8491">
                  <c:v>2484.0</c:v>
                </c:pt>
                <c:pt idx="8492">
                  <c:v>2484.0</c:v>
                </c:pt>
                <c:pt idx="8493">
                  <c:v>2485.0</c:v>
                </c:pt>
                <c:pt idx="8494">
                  <c:v>2485.0</c:v>
                </c:pt>
                <c:pt idx="8495">
                  <c:v>2486.0</c:v>
                </c:pt>
                <c:pt idx="8496">
                  <c:v>2486.0</c:v>
                </c:pt>
                <c:pt idx="8497">
                  <c:v>2486.0</c:v>
                </c:pt>
                <c:pt idx="8498">
                  <c:v>2486.0</c:v>
                </c:pt>
                <c:pt idx="8499">
                  <c:v>2486.0</c:v>
                </c:pt>
                <c:pt idx="8500">
                  <c:v>2486.0</c:v>
                </c:pt>
                <c:pt idx="8501">
                  <c:v>2487.0</c:v>
                </c:pt>
                <c:pt idx="8502">
                  <c:v>2487.0</c:v>
                </c:pt>
                <c:pt idx="8503">
                  <c:v>2488.0</c:v>
                </c:pt>
                <c:pt idx="8504">
                  <c:v>2488.0</c:v>
                </c:pt>
                <c:pt idx="8505">
                  <c:v>2489.0</c:v>
                </c:pt>
                <c:pt idx="8506">
                  <c:v>2490.0</c:v>
                </c:pt>
                <c:pt idx="8507">
                  <c:v>2490.0</c:v>
                </c:pt>
                <c:pt idx="8508">
                  <c:v>2490.0</c:v>
                </c:pt>
                <c:pt idx="8509">
                  <c:v>2491.0</c:v>
                </c:pt>
                <c:pt idx="8510">
                  <c:v>2491.0</c:v>
                </c:pt>
                <c:pt idx="8511">
                  <c:v>2491.0</c:v>
                </c:pt>
                <c:pt idx="8512">
                  <c:v>2491.0</c:v>
                </c:pt>
                <c:pt idx="8513">
                  <c:v>2492.0</c:v>
                </c:pt>
                <c:pt idx="8514">
                  <c:v>2492.0</c:v>
                </c:pt>
                <c:pt idx="8515">
                  <c:v>2493.0</c:v>
                </c:pt>
                <c:pt idx="8516">
                  <c:v>2493.0</c:v>
                </c:pt>
                <c:pt idx="8517">
                  <c:v>2494.0</c:v>
                </c:pt>
                <c:pt idx="8518">
                  <c:v>2494.0</c:v>
                </c:pt>
                <c:pt idx="8519">
                  <c:v>2495.0</c:v>
                </c:pt>
                <c:pt idx="8520">
                  <c:v>2496.0</c:v>
                </c:pt>
                <c:pt idx="8521">
                  <c:v>2497.0</c:v>
                </c:pt>
                <c:pt idx="8522">
                  <c:v>2498.0</c:v>
                </c:pt>
                <c:pt idx="8523">
                  <c:v>2498.0</c:v>
                </c:pt>
                <c:pt idx="8524">
                  <c:v>2499.0</c:v>
                </c:pt>
                <c:pt idx="8525">
                  <c:v>2499.0</c:v>
                </c:pt>
                <c:pt idx="8526">
                  <c:v>2499.0</c:v>
                </c:pt>
                <c:pt idx="8527">
                  <c:v>2500.0</c:v>
                </c:pt>
                <c:pt idx="8528">
                  <c:v>2500.0</c:v>
                </c:pt>
                <c:pt idx="8529">
                  <c:v>2501.0</c:v>
                </c:pt>
                <c:pt idx="8530">
                  <c:v>2501.0</c:v>
                </c:pt>
                <c:pt idx="8531">
                  <c:v>2501.0</c:v>
                </c:pt>
                <c:pt idx="8532">
                  <c:v>2501.0</c:v>
                </c:pt>
                <c:pt idx="8533">
                  <c:v>2502.0</c:v>
                </c:pt>
                <c:pt idx="8534">
                  <c:v>2502.0</c:v>
                </c:pt>
                <c:pt idx="8535">
                  <c:v>2502.0</c:v>
                </c:pt>
                <c:pt idx="8536">
                  <c:v>2502.0</c:v>
                </c:pt>
                <c:pt idx="8537">
                  <c:v>2502.0</c:v>
                </c:pt>
                <c:pt idx="8538">
                  <c:v>2502.0</c:v>
                </c:pt>
                <c:pt idx="8539">
                  <c:v>2502.0</c:v>
                </c:pt>
                <c:pt idx="8540">
                  <c:v>2502.0</c:v>
                </c:pt>
                <c:pt idx="8541">
                  <c:v>2502.0</c:v>
                </c:pt>
                <c:pt idx="8542">
                  <c:v>2502.0</c:v>
                </c:pt>
                <c:pt idx="8543">
                  <c:v>2502.0</c:v>
                </c:pt>
                <c:pt idx="8544">
                  <c:v>2503.0</c:v>
                </c:pt>
                <c:pt idx="8545">
                  <c:v>2503.0</c:v>
                </c:pt>
                <c:pt idx="8546">
                  <c:v>2504.0</c:v>
                </c:pt>
                <c:pt idx="8547">
                  <c:v>2504.0</c:v>
                </c:pt>
                <c:pt idx="8548">
                  <c:v>2504.0</c:v>
                </c:pt>
                <c:pt idx="8549">
                  <c:v>2504.0</c:v>
                </c:pt>
                <c:pt idx="8550">
                  <c:v>2505.0</c:v>
                </c:pt>
                <c:pt idx="8551">
                  <c:v>2506.0</c:v>
                </c:pt>
                <c:pt idx="8552">
                  <c:v>2507.0</c:v>
                </c:pt>
                <c:pt idx="8553">
                  <c:v>2508.0</c:v>
                </c:pt>
                <c:pt idx="8554">
                  <c:v>2508.0</c:v>
                </c:pt>
                <c:pt idx="8555">
                  <c:v>2508.0</c:v>
                </c:pt>
                <c:pt idx="8556">
                  <c:v>2509.0</c:v>
                </c:pt>
                <c:pt idx="8557">
                  <c:v>2510.0</c:v>
                </c:pt>
                <c:pt idx="8558">
                  <c:v>2511.0</c:v>
                </c:pt>
                <c:pt idx="8559">
                  <c:v>2511.0</c:v>
                </c:pt>
                <c:pt idx="8560">
                  <c:v>2512.0</c:v>
                </c:pt>
                <c:pt idx="8561">
                  <c:v>2513.0</c:v>
                </c:pt>
                <c:pt idx="8562">
                  <c:v>2513.0</c:v>
                </c:pt>
                <c:pt idx="8563">
                  <c:v>2514.0</c:v>
                </c:pt>
                <c:pt idx="8564">
                  <c:v>2515.0</c:v>
                </c:pt>
                <c:pt idx="8565">
                  <c:v>2515.0</c:v>
                </c:pt>
                <c:pt idx="8566">
                  <c:v>2516.0</c:v>
                </c:pt>
                <c:pt idx="8567">
                  <c:v>2517.0</c:v>
                </c:pt>
                <c:pt idx="8568">
                  <c:v>2518.0</c:v>
                </c:pt>
                <c:pt idx="8569">
                  <c:v>2518.0</c:v>
                </c:pt>
                <c:pt idx="8570">
                  <c:v>2519.0</c:v>
                </c:pt>
                <c:pt idx="8571">
                  <c:v>2519.0</c:v>
                </c:pt>
                <c:pt idx="8572">
                  <c:v>2519.0</c:v>
                </c:pt>
                <c:pt idx="8573">
                  <c:v>2519.0</c:v>
                </c:pt>
                <c:pt idx="8574">
                  <c:v>2519.0</c:v>
                </c:pt>
                <c:pt idx="8575">
                  <c:v>2519.0</c:v>
                </c:pt>
                <c:pt idx="8576">
                  <c:v>2519.0</c:v>
                </c:pt>
                <c:pt idx="8577">
                  <c:v>2519.0</c:v>
                </c:pt>
                <c:pt idx="8578">
                  <c:v>2519.0</c:v>
                </c:pt>
                <c:pt idx="8579">
                  <c:v>2519.0</c:v>
                </c:pt>
                <c:pt idx="8580">
                  <c:v>2520.0</c:v>
                </c:pt>
                <c:pt idx="8581">
                  <c:v>2521.0</c:v>
                </c:pt>
                <c:pt idx="8582">
                  <c:v>2521.0</c:v>
                </c:pt>
                <c:pt idx="8583">
                  <c:v>2521.0</c:v>
                </c:pt>
                <c:pt idx="8584">
                  <c:v>2521.0</c:v>
                </c:pt>
                <c:pt idx="8585">
                  <c:v>2521.0</c:v>
                </c:pt>
                <c:pt idx="8586">
                  <c:v>2522.0</c:v>
                </c:pt>
                <c:pt idx="8587">
                  <c:v>2522.0</c:v>
                </c:pt>
                <c:pt idx="8588">
                  <c:v>2523.0</c:v>
                </c:pt>
                <c:pt idx="8589">
                  <c:v>2524.0</c:v>
                </c:pt>
                <c:pt idx="8590">
                  <c:v>2525.0</c:v>
                </c:pt>
                <c:pt idx="8591">
                  <c:v>2525.0</c:v>
                </c:pt>
                <c:pt idx="8592">
                  <c:v>2526.0</c:v>
                </c:pt>
                <c:pt idx="8593">
                  <c:v>2526.0</c:v>
                </c:pt>
                <c:pt idx="8594">
                  <c:v>2526.0</c:v>
                </c:pt>
                <c:pt idx="8595">
                  <c:v>2526.0</c:v>
                </c:pt>
                <c:pt idx="8596">
                  <c:v>2526.0</c:v>
                </c:pt>
                <c:pt idx="8597">
                  <c:v>2526.0</c:v>
                </c:pt>
                <c:pt idx="8598">
                  <c:v>2526.0</c:v>
                </c:pt>
                <c:pt idx="8599">
                  <c:v>2526.0</c:v>
                </c:pt>
                <c:pt idx="8600">
                  <c:v>2526.0</c:v>
                </c:pt>
                <c:pt idx="8601">
                  <c:v>2526.0</c:v>
                </c:pt>
                <c:pt idx="8602">
                  <c:v>2526.0</c:v>
                </c:pt>
                <c:pt idx="8603">
                  <c:v>2526.0</c:v>
                </c:pt>
                <c:pt idx="8604">
                  <c:v>2526.0</c:v>
                </c:pt>
                <c:pt idx="8605">
                  <c:v>2527.0</c:v>
                </c:pt>
                <c:pt idx="8606">
                  <c:v>2528.0</c:v>
                </c:pt>
                <c:pt idx="8607">
                  <c:v>2528.0</c:v>
                </c:pt>
                <c:pt idx="8608">
                  <c:v>2528.0</c:v>
                </c:pt>
                <c:pt idx="8609">
                  <c:v>2529.0</c:v>
                </c:pt>
                <c:pt idx="8610">
                  <c:v>2529.0</c:v>
                </c:pt>
                <c:pt idx="8611">
                  <c:v>2530.0</c:v>
                </c:pt>
                <c:pt idx="8612">
                  <c:v>2530.0</c:v>
                </c:pt>
                <c:pt idx="8613">
                  <c:v>2530.0</c:v>
                </c:pt>
                <c:pt idx="8614">
                  <c:v>2531.0</c:v>
                </c:pt>
                <c:pt idx="8615">
                  <c:v>2531.0</c:v>
                </c:pt>
                <c:pt idx="8616">
                  <c:v>2532.0</c:v>
                </c:pt>
                <c:pt idx="8617">
                  <c:v>2532.0</c:v>
                </c:pt>
                <c:pt idx="8618">
                  <c:v>2532.0</c:v>
                </c:pt>
                <c:pt idx="8619">
                  <c:v>2533.0</c:v>
                </c:pt>
                <c:pt idx="8620">
                  <c:v>2534.0</c:v>
                </c:pt>
                <c:pt idx="8621">
                  <c:v>2535.0</c:v>
                </c:pt>
                <c:pt idx="8622">
                  <c:v>2535.0</c:v>
                </c:pt>
                <c:pt idx="8623">
                  <c:v>2535.0</c:v>
                </c:pt>
                <c:pt idx="8624">
                  <c:v>2535.0</c:v>
                </c:pt>
                <c:pt idx="8625">
                  <c:v>2535.0</c:v>
                </c:pt>
                <c:pt idx="8626">
                  <c:v>2535.0</c:v>
                </c:pt>
                <c:pt idx="8627">
                  <c:v>2535.0</c:v>
                </c:pt>
                <c:pt idx="8628">
                  <c:v>2535.0</c:v>
                </c:pt>
                <c:pt idx="8629">
                  <c:v>2536.0</c:v>
                </c:pt>
                <c:pt idx="8630">
                  <c:v>2536.0</c:v>
                </c:pt>
                <c:pt idx="8631">
                  <c:v>2537.0</c:v>
                </c:pt>
                <c:pt idx="8632">
                  <c:v>2537.0</c:v>
                </c:pt>
                <c:pt idx="8633">
                  <c:v>2537.0</c:v>
                </c:pt>
                <c:pt idx="8634">
                  <c:v>2537.0</c:v>
                </c:pt>
                <c:pt idx="8635">
                  <c:v>2538.0</c:v>
                </c:pt>
                <c:pt idx="8636">
                  <c:v>2539.0</c:v>
                </c:pt>
                <c:pt idx="8637">
                  <c:v>2540.0</c:v>
                </c:pt>
                <c:pt idx="8638">
                  <c:v>2541.0</c:v>
                </c:pt>
                <c:pt idx="8639">
                  <c:v>2541.0</c:v>
                </c:pt>
                <c:pt idx="8640">
                  <c:v>2542.0</c:v>
                </c:pt>
                <c:pt idx="8641">
                  <c:v>2542.0</c:v>
                </c:pt>
                <c:pt idx="8642">
                  <c:v>2542.0</c:v>
                </c:pt>
                <c:pt idx="8643">
                  <c:v>2543.0</c:v>
                </c:pt>
                <c:pt idx="8644">
                  <c:v>2543.0</c:v>
                </c:pt>
                <c:pt idx="8645">
                  <c:v>2543.0</c:v>
                </c:pt>
                <c:pt idx="8646">
                  <c:v>2544.0</c:v>
                </c:pt>
                <c:pt idx="8647">
                  <c:v>2544.0</c:v>
                </c:pt>
                <c:pt idx="8648">
                  <c:v>2544.0</c:v>
                </c:pt>
                <c:pt idx="8649">
                  <c:v>2544.0</c:v>
                </c:pt>
                <c:pt idx="8650">
                  <c:v>2544.0</c:v>
                </c:pt>
                <c:pt idx="8651">
                  <c:v>2544.0</c:v>
                </c:pt>
                <c:pt idx="8652">
                  <c:v>2544.0</c:v>
                </c:pt>
                <c:pt idx="8653">
                  <c:v>2544.0</c:v>
                </c:pt>
                <c:pt idx="8654">
                  <c:v>2545.0</c:v>
                </c:pt>
                <c:pt idx="8655">
                  <c:v>2546.0</c:v>
                </c:pt>
                <c:pt idx="8656">
                  <c:v>2546.0</c:v>
                </c:pt>
                <c:pt idx="8657">
                  <c:v>2546.0</c:v>
                </c:pt>
                <c:pt idx="8658">
                  <c:v>2546.0</c:v>
                </c:pt>
                <c:pt idx="8659">
                  <c:v>2546.0</c:v>
                </c:pt>
                <c:pt idx="8660">
                  <c:v>2546.0</c:v>
                </c:pt>
                <c:pt idx="8661">
                  <c:v>2546.0</c:v>
                </c:pt>
                <c:pt idx="8662">
                  <c:v>2547.0</c:v>
                </c:pt>
                <c:pt idx="8663">
                  <c:v>2547.0</c:v>
                </c:pt>
                <c:pt idx="8664">
                  <c:v>2547.0</c:v>
                </c:pt>
                <c:pt idx="8665">
                  <c:v>2547.0</c:v>
                </c:pt>
                <c:pt idx="8666">
                  <c:v>2547.0</c:v>
                </c:pt>
                <c:pt idx="8667">
                  <c:v>2547.0</c:v>
                </c:pt>
                <c:pt idx="8668">
                  <c:v>2547.0</c:v>
                </c:pt>
                <c:pt idx="8669">
                  <c:v>2547.0</c:v>
                </c:pt>
                <c:pt idx="8670">
                  <c:v>2547.0</c:v>
                </c:pt>
                <c:pt idx="8671">
                  <c:v>2547.0</c:v>
                </c:pt>
                <c:pt idx="8672">
                  <c:v>2547.0</c:v>
                </c:pt>
                <c:pt idx="8673">
                  <c:v>2547.0</c:v>
                </c:pt>
                <c:pt idx="8674">
                  <c:v>2547.0</c:v>
                </c:pt>
                <c:pt idx="8675">
                  <c:v>2547.0</c:v>
                </c:pt>
                <c:pt idx="8676">
                  <c:v>2547.0</c:v>
                </c:pt>
                <c:pt idx="8677">
                  <c:v>2547.0</c:v>
                </c:pt>
                <c:pt idx="8678">
                  <c:v>2548.0</c:v>
                </c:pt>
                <c:pt idx="8679">
                  <c:v>2548.0</c:v>
                </c:pt>
                <c:pt idx="8680">
                  <c:v>2548.0</c:v>
                </c:pt>
                <c:pt idx="8681">
                  <c:v>2548.0</c:v>
                </c:pt>
                <c:pt idx="8682">
                  <c:v>2549.0</c:v>
                </c:pt>
                <c:pt idx="8683">
                  <c:v>2550.0</c:v>
                </c:pt>
                <c:pt idx="8684">
                  <c:v>2551.0</c:v>
                </c:pt>
                <c:pt idx="8685">
                  <c:v>2551.0</c:v>
                </c:pt>
                <c:pt idx="8686">
                  <c:v>2551.0</c:v>
                </c:pt>
                <c:pt idx="8687">
                  <c:v>2551.0</c:v>
                </c:pt>
                <c:pt idx="8688">
                  <c:v>2551.0</c:v>
                </c:pt>
                <c:pt idx="8689">
                  <c:v>2551.0</c:v>
                </c:pt>
                <c:pt idx="8690">
                  <c:v>2551.0</c:v>
                </c:pt>
                <c:pt idx="8691">
                  <c:v>2551.0</c:v>
                </c:pt>
                <c:pt idx="8692">
                  <c:v>2551.0</c:v>
                </c:pt>
                <c:pt idx="8693">
                  <c:v>2551.0</c:v>
                </c:pt>
                <c:pt idx="8694">
                  <c:v>2551.0</c:v>
                </c:pt>
                <c:pt idx="8695">
                  <c:v>2551.0</c:v>
                </c:pt>
                <c:pt idx="8696">
                  <c:v>2551.0</c:v>
                </c:pt>
                <c:pt idx="8697">
                  <c:v>2551.0</c:v>
                </c:pt>
                <c:pt idx="8698">
                  <c:v>2551.0</c:v>
                </c:pt>
                <c:pt idx="8699">
                  <c:v>2551.0</c:v>
                </c:pt>
                <c:pt idx="8700">
                  <c:v>2551.0</c:v>
                </c:pt>
                <c:pt idx="8701">
                  <c:v>2551.0</c:v>
                </c:pt>
                <c:pt idx="8702">
                  <c:v>2551.0</c:v>
                </c:pt>
                <c:pt idx="8703">
                  <c:v>2551.0</c:v>
                </c:pt>
                <c:pt idx="8704">
                  <c:v>2551.0</c:v>
                </c:pt>
                <c:pt idx="8705">
                  <c:v>2551.0</c:v>
                </c:pt>
                <c:pt idx="8706">
                  <c:v>2551.0</c:v>
                </c:pt>
                <c:pt idx="8707">
                  <c:v>2551.0</c:v>
                </c:pt>
                <c:pt idx="8708">
                  <c:v>2551.0</c:v>
                </c:pt>
                <c:pt idx="8709">
                  <c:v>2551.0</c:v>
                </c:pt>
                <c:pt idx="8710">
                  <c:v>2551.0</c:v>
                </c:pt>
                <c:pt idx="8711">
                  <c:v>2551.0</c:v>
                </c:pt>
                <c:pt idx="8712">
                  <c:v>2551.0</c:v>
                </c:pt>
                <c:pt idx="8713">
                  <c:v>2551.0</c:v>
                </c:pt>
                <c:pt idx="8714">
                  <c:v>2551.0</c:v>
                </c:pt>
                <c:pt idx="8715">
                  <c:v>2552.0</c:v>
                </c:pt>
                <c:pt idx="8716">
                  <c:v>2553.0</c:v>
                </c:pt>
                <c:pt idx="8717">
                  <c:v>2553.0</c:v>
                </c:pt>
                <c:pt idx="8718">
                  <c:v>2553.0</c:v>
                </c:pt>
                <c:pt idx="8719">
                  <c:v>2553.0</c:v>
                </c:pt>
                <c:pt idx="8720">
                  <c:v>2553.0</c:v>
                </c:pt>
                <c:pt idx="8721">
                  <c:v>2554.0</c:v>
                </c:pt>
                <c:pt idx="8722">
                  <c:v>2555.0</c:v>
                </c:pt>
                <c:pt idx="8723">
                  <c:v>2555.0</c:v>
                </c:pt>
                <c:pt idx="8724">
                  <c:v>2556.0</c:v>
                </c:pt>
                <c:pt idx="8725">
                  <c:v>2556.0</c:v>
                </c:pt>
                <c:pt idx="8726">
                  <c:v>2557.0</c:v>
                </c:pt>
                <c:pt idx="8727">
                  <c:v>2558.0</c:v>
                </c:pt>
                <c:pt idx="8728">
                  <c:v>2558.0</c:v>
                </c:pt>
                <c:pt idx="8729">
                  <c:v>2559.0</c:v>
                </c:pt>
                <c:pt idx="8730">
                  <c:v>2560.0</c:v>
                </c:pt>
                <c:pt idx="8731">
                  <c:v>2560.0</c:v>
                </c:pt>
                <c:pt idx="8732">
                  <c:v>2560.0</c:v>
                </c:pt>
                <c:pt idx="8733">
                  <c:v>2560.0</c:v>
                </c:pt>
                <c:pt idx="8734">
                  <c:v>2561.0</c:v>
                </c:pt>
                <c:pt idx="8735">
                  <c:v>2561.0</c:v>
                </c:pt>
                <c:pt idx="8736">
                  <c:v>2561.0</c:v>
                </c:pt>
                <c:pt idx="8737">
                  <c:v>2561.0</c:v>
                </c:pt>
                <c:pt idx="8738">
                  <c:v>2562.0</c:v>
                </c:pt>
                <c:pt idx="8739">
                  <c:v>2562.0</c:v>
                </c:pt>
                <c:pt idx="8740">
                  <c:v>2562.0</c:v>
                </c:pt>
                <c:pt idx="8741">
                  <c:v>2562.0</c:v>
                </c:pt>
                <c:pt idx="8742">
                  <c:v>2562.0</c:v>
                </c:pt>
                <c:pt idx="8743">
                  <c:v>2563.0</c:v>
                </c:pt>
                <c:pt idx="8744">
                  <c:v>2564.0</c:v>
                </c:pt>
                <c:pt idx="8745">
                  <c:v>2564.0</c:v>
                </c:pt>
                <c:pt idx="8746">
                  <c:v>2564.0</c:v>
                </c:pt>
                <c:pt idx="8747">
                  <c:v>2564.0</c:v>
                </c:pt>
                <c:pt idx="8748">
                  <c:v>2564.0</c:v>
                </c:pt>
                <c:pt idx="8749">
                  <c:v>2564.0</c:v>
                </c:pt>
                <c:pt idx="8750">
                  <c:v>2564.0</c:v>
                </c:pt>
                <c:pt idx="8751">
                  <c:v>2564.0</c:v>
                </c:pt>
                <c:pt idx="8752">
                  <c:v>2564.0</c:v>
                </c:pt>
                <c:pt idx="8753">
                  <c:v>2564.0</c:v>
                </c:pt>
                <c:pt idx="8754">
                  <c:v>2564.0</c:v>
                </c:pt>
                <c:pt idx="8755">
                  <c:v>2564.0</c:v>
                </c:pt>
                <c:pt idx="8756">
                  <c:v>2564.0</c:v>
                </c:pt>
                <c:pt idx="8757">
                  <c:v>2564.0</c:v>
                </c:pt>
                <c:pt idx="8758">
                  <c:v>2564.0</c:v>
                </c:pt>
                <c:pt idx="8759">
                  <c:v>2564.0</c:v>
                </c:pt>
                <c:pt idx="8760">
                  <c:v>2564.0</c:v>
                </c:pt>
                <c:pt idx="8761">
                  <c:v>2564.0</c:v>
                </c:pt>
                <c:pt idx="8762">
                  <c:v>2564.0</c:v>
                </c:pt>
                <c:pt idx="8763">
                  <c:v>2564.0</c:v>
                </c:pt>
                <c:pt idx="8764">
                  <c:v>2564.0</c:v>
                </c:pt>
                <c:pt idx="8765">
                  <c:v>2564.0</c:v>
                </c:pt>
                <c:pt idx="8766">
                  <c:v>2564.0</c:v>
                </c:pt>
                <c:pt idx="8767">
                  <c:v>2564.0</c:v>
                </c:pt>
                <c:pt idx="8768">
                  <c:v>2564.0</c:v>
                </c:pt>
                <c:pt idx="8769">
                  <c:v>2564.0</c:v>
                </c:pt>
                <c:pt idx="8770">
                  <c:v>2564.0</c:v>
                </c:pt>
                <c:pt idx="8771">
                  <c:v>2564.0</c:v>
                </c:pt>
                <c:pt idx="8772">
                  <c:v>2564.0</c:v>
                </c:pt>
                <c:pt idx="8773">
                  <c:v>2564.0</c:v>
                </c:pt>
                <c:pt idx="8774">
                  <c:v>2564.0</c:v>
                </c:pt>
                <c:pt idx="8775">
                  <c:v>2564.0</c:v>
                </c:pt>
                <c:pt idx="8776">
                  <c:v>2564.0</c:v>
                </c:pt>
                <c:pt idx="8777">
                  <c:v>2564.0</c:v>
                </c:pt>
                <c:pt idx="8778">
                  <c:v>2564.0</c:v>
                </c:pt>
                <c:pt idx="8779">
                  <c:v>2564.0</c:v>
                </c:pt>
                <c:pt idx="8780">
                  <c:v>2564.0</c:v>
                </c:pt>
                <c:pt idx="8781">
                  <c:v>2564.0</c:v>
                </c:pt>
                <c:pt idx="8782">
                  <c:v>2564.0</c:v>
                </c:pt>
                <c:pt idx="8783">
                  <c:v>2564.0</c:v>
                </c:pt>
                <c:pt idx="8784">
                  <c:v>2564.0</c:v>
                </c:pt>
                <c:pt idx="8785">
                  <c:v>2564.0</c:v>
                </c:pt>
                <c:pt idx="8786">
                  <c:v>2564.0</c:v>
                </c:pt>
                <c:pt idx="8787">
                  <c:v>2564.0</c:v>
                </c:pt>
                <c:pt idx="8788">
                  <c:v>2564.0</c:v>
                </c:pt>
                <c:pt idx="8789">
                  <c:v>2564.0</c:v>
                </c:pt>
                <c:pt idx="8790">
                  <c:v>2564.0</c:v>
                </c:pt>
                <c:pt idx="8791">
                  <c:v>2564.0</c:v>
                </c:pt>
                <c:pt idx="8792">
                  <c:v>2564.0</c:v>
                </c:pt>
                <c:pt idx="8793">
                  <c:v>2564.0</c:v>
                </c:pt>
                <c:pt idx="8794">
                  <c:v>2564.0</c:v>
                </c:pt>
                <c:pt idx="8795">
                  <c:v>2564.0</c:v>
                </c:pt>
                <c:pt idx="8796">
                  <c:v>2564.0</c:v>
                </c:pt>
                <c:pt idx="8797">
                  <c:v>2565.0</c:v>
                </c:pt>
                <c:pt idx="8798">
                  <c:v>2565.0</c:v>
                </c:pt>
                <c:pt idx="8799">
                  <c:v>2565.0</c:v>
                </c:pt>
                <c:pt idx="8800">
                  <c:v>2565.0</c:v>
                </c:pt>
                <c:pt idx="8801">
                  <c:v>2565.0</c:v>
                </c:pt>
                <c:pt idx="8802">
                  <c:v>2565.0</c:v>
                </c:pt>
                <c:pt idx="8803">
                  <c:v>2565.0</c:v>
                </c:pt>
                <c:pt idx="8804">
                  <c:v>2565.0</c:v>
                </c:pt>
                <c:pt idx="8805">
                  <c:v>2566.0</c:v>
                </c:pt>
                <c:pt idx="8806">
                  <c:v>2567.0</c:v>
                </c:pt>
                <c:pt idx="8807">
                  <c:v>2567.0</c:v>
                </c:pt>
                <c:pt idx="8808">
                  <c:v>2567.0</c:v>
                </c:pt>
                <c:pt idx="8809">
                  <c:v>2567.0</c:v>
                </c:pt>
                <c:pt idx="8810">
                  <c:v>2567.0</c:v>
                </c:pt>
                <c:pt idx="8811">
                  <c:v>2567.0</c:v>
                </c:pt>
                <c:pt idx="8812">
                  <c:v>2567.0</c:v>
                </c:pt>
                <c:pt idx="8813">
                  <c:v>2567.0</c:v>
                </c:pt>
                <c:pt idx="8814">
                  <c:v>2567.0</c:v>
                </c:pt>
                <c:pt idx="8815">
                  <c:v>2567.0</c:v>
                </c:pt>
                <c:pt idx="8816">
                  <c:v>2567.0</c:v>
                </c:pt>
                <c:pt idx="8817">
                  <c:v>2567.0</c:v>
                </c:pt>
                <c:pt idx="8818">
                  <c:v>2567.0</c:v>
                </c:pt>
                <c:pt idx="8819">
                  <c:v>2567.0</c:v>
                </c:pt>
                <c:pt idx="8820">
                  <c:v>2567.0</c:v>
                </c:pt>
                <c:pt idx="8821">
                  <c:v>2567.0</c:v>
                </c:pt>
                <c:pt idx="8822">
                  <c:v>2567.0</c:v>
                </c:pt>
                <c:pt idx="8823">
                  <c:v>2567.0</c:v>
                </c:pt>
                <c:pt idx="8824">
                  <c:v>2567.0</c:v>
                </c:pt>
                <c:pt idx="8825">
                  <c:v>2567.0</c:v>
                </c:pt>
                <c:pt idx="8826">
                  <c:v>2567.0</c:v>
                </c:pt>
                <c:pt idx="8827">
                  <c:v>2567.0</c:v>
                </c:pt>
                <c:pt idx="8828">
                  <c:v>2567.0</c:v>
                </c:pt>
                <c:pt idx="8829">
                  <c:v>2567.0</c:v>
                </c:pt>
                <c:pt idx="8830">
                  <c:v>2567.0</c:v>
                </c:pt>
                <c:pt idx="8831">
                  <c:v>2567.0</c:v>
                </c:pt>
                <c:pt idx="8832">
                  <c:v>2567.0</c:v>
                </c:pt>
                <c:pt idx="8833">
                  <c:v>2567.0</c:v>
                </c:pt>
                <c:pt idx="8834">
                  <c:v>2568.0</c:v>
                </c:pt>
                <c:pt idx="8835">
                  <c:v>2569.0</c:v>
                </c:pt>
                <c:pt idx="8836">
                  <c:v>2569.0</c:v>
                </c:pt>
                <c:pt idx="8837">
                  <c:v>2569.0</c:v>
                </c:pt>
                <c:pt idx="8838">
                  <c:v>2569.0</c:v>
                </c:pt>
                <c:pt idx="8839">
                  <c:v>2570.0</c:v>
                </c:pt>
                <c:pt idx="8840">
                  <c:v>2571.0</c:v>
                </c:pt>
                <c:pt idx="8841">
                  <c:v>2572.0</c:v>
                </c:pt>
                <c:pt idx="8842">
                  <c:v>2572.0</c:v>
                </c:pt>
                <c:pt idx="8843">
                  <c:v>2573.0</c:v>
                </c:pt>
                <c:pt idx="8844">
                  <c:v>2574.0</c:v>
                </c:pt>
                <c:pt idx="8845">
                  <c:v>2574.0</c:v>
                </c:pt>
                <c:pt idx="8846">
                  <c:v>2575.0</c:v>
                </c:pt>
                <c:pt idx="8847">
                  <c:v>2575.0</c:v>
                </c:pt>
                <c:pt idx="8848">
                  <c:v>2575.0</c:v>
                </c:pt>
                <c:pt idx="8849">
                  <c:v>2575.0</c:v>
                </c:pt>
                <c:pt idx="8850">
                  <c:v>2575.0</c:v>
                </c:pt>
                <c:pt idx="8851">
                  <c:v>2575.0</c:v>
                </c:pt>
                <c:pt idx="8852">
                  <c:v>2575.0</c:v>
                </c:pt>
                <c:pt idx="8853">
                  <c:v>2575.0</c:v>
                </c:pt>
                <c:pt idx="8854">
                  <c:v>2575.0</c:v>
                </c:pt>
                <c:pt idx="8855">
                  <c:v>2575.0</c:v>
                </c:pt>
                <c:pt idx="8856">
                  <c:v>2576.0</c:v>
                </c:pt>
                <c:pt idx="8857">
                  <c:v>2577.0</c:v>
                </c:pt>
                <c:pt idx="8858">
                  <c:v>2577.0</c:v>
                </c:pt>
                <c:pt idx="8859">
                  <c:v>2577.0</c:v>
                </c:pt>
                <c:pt idx="8860">
                  <c:v>2577.0</c:v>
                </c:pt>
                <c:pt idx="8861">
                  <c:v>2577.0</c:v>
                </c:pt>
                <c:pt idx="8862">
                  <c:v>2577.0</c:v>
                </c:pt>
                <c:pt idx="8863">
                  <c:v>2577.0</c:v>
                </c:pt>
                <c:pt idx="8864">
                  <c:v>2577.0</c:v>
                </c:pt>
                <c:pt idx="8865">
                  <c:v>2577.0</c:v>
                </c:pt>
                <c:pt idx="8866">
                  <c:v>2577.0</c:v>
                </c:pt>
                <c:pt idx="8867">
                  <c:v>2577.0</c:v>
                </c:pt>
                <c:pt idx="8868">
                  <c:v>2577.0</c:v>
                </c:pt>
                <c:pt idx="8869">
                  <c:v>2577.0</c:v>
                </c:pt>
                <c:pt idx="8870">
                  <c:v>2577.0</c:v>
                </c:pt>
                <c:pt idx="8871">
                  <c:v>2577.0</c:v>
                </c:pt>
                <c:pt idx="8872">
                  <c:v>2578.0</c:v>
                </c:pt>
                <c:pt idx="8873">
                  <c:v>2578.0</c:v>
                </c:pt>
                <c:pt idx="8874">
                  <c:v>2579.0</c:v>
                </c:pt>
                <c:pt idx="8875">
                  <c:v>2580.0</c:v>
                </c:pt>
                <c:pt idx="8876">
                  <c:v>2580.0</c:v>
                </c:pt>
                <c:pt idx="8877">
                  <c:v>2580.0</c:v>
                </c:pt>
                <c:pt idx="8878">
                  <c:v>2580.0</c:v>
                </c:pt>
                <c:pt idx="8879">
                  <c:v>2581.0</c:v>
                </c:pt>
                <c:pt idx="8880">
                  <c:v>2582.0</c:v>
                </c:pt>
                <c:pt idx="8881">
                  <c:v>2582.0</c:v>
                </c:pt>
                <c:pt idx="8882">
                  <c:v>2583.0</c:v>
                </c:pt>
                <c:pt idx="8883">
                  <c:v>2584.0</c:v>
                </c:pt>
                <c:pt idx="8884">
                  <c:v>2584.0</c:v>
                </c:pt>
                <c:pt idx="8885">
                  <c:v>2584.0</c:v>
                </c:pt>
                <c:pt idx="8886">
                  <c:v>2584.0</c:v>
                </c:pt>
                <c:pt idx="8887">
                  <c:v>2585.0</c:v>
                </c:pt>
                <c:pt idx="8888">
                  <c:v>2585.0</c:v>
                </c:pt>
                <c:pt idx="8889">
                  <c:v>2585.0</c:v>
                </c:pt>
                <c:pt idx="8890">
                  <c:v>2586.0</c:v>
                </c:pt>
                <c:pt idx="8891">
                  <c:v>2587.0</c:v>
                </c:pt>
                <c:pt idx="8892">
                  <c:v>2588.0</c:v>
                </c:pt>
                <c:pt idx="8893">
                  <c:v>2588.0</c:v>
                </c:pt>
                <c:pt idx="8894">
                  <c:v>2589.0</c:v>
                </c:pt>
                <c:pt idx="8895">
                  <c:v>2589.0</c:v>
                </c:pt>
                <c:pt idx="8896">
                  <c:v>2589.0</c:v>
                </c:pt>
                <c:pt idx="8897">
                  <c:v>2590.0</c:v>
                </c:pt>
                <c:pt idx="8898">
                  <c:v>2591.0</c:v>
                </c:pt>
                <c:pt idx="8899">
                  <c:v>2592.0</c:v>
                </c:pt>
                <c:pt idx="8900">
                  <c:v>2593.0</c:v>
                </c:pt>
                <c:pt idx="8901">
                  <c:v>2594.0</c:v>
                </c:pt>
                <c:pt idx="8902">
                  <c:v>2595.0</c:v>
                </c:pt>
                <c:pt idx="8903">
                  <c:v>2595.0</c:v>
                </c:pt>
                <c:pt idx="8904">
                  <c:v>2595.0</c:v>
                </c:pt>
                <c:pt idx="8905">
                  <c:v>2595.0</c:v>
                </c:pt>
                <c:pt idx="8906">
                  <c:v>2595.0</c:v>
                </c:pt>
                <c:pt idx="8907">
                  <c:v>2596.0</c:v>
                </c:pt>
                <c:pt idx="8908">
                  <c:v>2596.0</c:v>
                </c:pt>
                <c:pt idx="8909">
                  <c:v>2596.0</c:v>
                </c:pt>
                <c:pt idx="8910">
                  <c:v>2596.0</c:v>
                </c:pt>
                <c:pt idx="8911">
                  <c:v>2596.0</c:v>
                </c:pt>
                <c:pt idx="8912">
                  <c:v>2597.0</c:v>
                </c:pt>
                <c:pt idx="8913">
                  <c:v>2597.0</c:v>
                </c:pt>
                <c:pt idx="8914">
                  <c:v>2598.0</c:v>
                </c:pt>
                <c:pt idx="8915">
                  <c:v>2599.0</c:v>
                </c:pt>
                <c:pt idx="8916">
                  <c:v>2599.0</c:v>
                </c:pt>
                <c:pt idx="8917">
                  <c:v>2599.0</c:v>
                </c:pt>
                <c:pt idx="8918">
                  <c:v>2599.0</c:v>
                </c:pt>
                <c:pt idx="8919">
                  <c:v>2599.0</c:v>
                </c:pt>
                <c:pt idx="8920">
                  <c:v>2599.0</c:v>
                </c:pt>
                <c:pt idx="8921">
                  <c:v>2600.0</c:v>
                </c:pt>
                <c:pt idx="8922">
                  <c:v>2600.0</c:v>
                </c:pt>
                <c:pt idx="8923">
                  <c:v>2601.0</c:v>
                </c:pt>
                <c:pt idx="8924">
                  <c:v>2602.0</c:v>
                </c:pt>
                <c:pt idx="8925">
                  <c:v>2602.0</c:v>
                </c:pt>
                <c:pt idx="8926">
                  <c:v>2602.0</c:v>
                </c:pt>
                <c:pt idx="8927">
                  <c:v>2602.0</c:v>
                </c:pt>
                <c:pt idx="8928">
                  <c:v>2602.0</c:v>
                </c:pt>
                <c:pt idx="8929">
                  <c:v>2602.0</c:v>
                </c:pt>
                <c:pt idx="8930">
                  <c:v>2602.0</c:v>
                </c:pt>
                <c:pt idx="8931">
                  <c:v>2602.0</c:v>
                </c:pt>
                <c:pt idx="8932">
                  <c:v>2602.0</c:v>
                </c:pt>
                <c:pt idx="8933">
                  <c:v>2602.0</c:v>
                </c:pt>
                <c:pt idx="8934">
                  <c:v>2602.0</c:v>
                </c:pt>
                <c:pt idx="8935">
                  <c:v>2602.0</c:v>
                </c:pt>
                <c:pt idx="8936">
                  <c:v>2602.0</c:v>
                </c:pt>
                <c:pt idx="8937">
                  <c:v>2602.0</c:v>
                </c:pt>
                <c:pt idx="8938">
                  <c:v>2602.0</c:v>
                </c:pt>
                <c:pt idx="8939">
                  <c:v>2602.0</c:v>
                </c:pt>
                <c:pt idx="8940">
                  <c:v>2602.0</c:v>
                </c:pt>
                <c:pt idx="8941">
                  <c:v>2602.0</c:v>
                </c:pt>
                <c:pt idx="8942">
                  <c:v>2602.0</c:v>
                </c:pt>
                <c:pt idx="8943">
                  <c:v>2602.0</c:v>
                </c:pt>
                <c:pt idx="8944">
                  <c:v>2602.0</c:v>
                </c:pt>
                <c:pt idx="8945">
                  <c:v>2602.0</c:v>
                </c:pt>
                <c:pt idx="8946">
                  <c:v>2603.0</c:v>
                </c:pt>
                <c:pt idx="8947">
                  <c:v>2603.0</c:v>
                </c:pt>
                <c:pt idx="8948">
                  <c:v>2604.0</c:v>
                </c:pt>
                <c:pt idx="8949">
                  <c:v>2605.0</c:v>
                </c:pt>
                <c:pt idx="8950">
                  <c:v>2605.0</c:v>
                </c:pt>
                <c:pt idx="8951">
                  <c:v>2605.0</c:v>
                </c:pt>
                <c:pt idx="8952">
                  <c:v>2606.0</c:v>
                </c:pt>
                <c:pt idx="8953">
                  <c:v>2606.0</c:v>
                </c:pt>
                <c:pt idx="8954">
                  <c:v>2606.0</c:v>
                </c:pt>
                <c:pt idx="8955">
                  <c:v>2607.0</c:v>
                </c:pt>
                <c:pt idx="8956">
                  <c:v>2608.0</c:v>
                </c:pt>
                <c:pt idx="8957">
                  <c:v>2608.0</c:v>
                </c:pt>
                <c:pt idx="8958">
                  <c:v>2608.0</c:v>
                </c:pt>
                <c:pt idx="8959">
                  <c:v>2608.0</c:v>
                </c:pt>
                <c:pt idx="8960">
                  <c:v>2608.0</c:v>
                </c:pt>
                <c:pt idx="8961">
                  <c:v>2609.0</c:v>
                </c:pt>
                <c:pt idx="8962">
                  <c:v>2610.0</c:v>
                </c:pt>
                <c:pt idx="8963">
                  <c:v>2611.0</c:v>
                </c:pt>
                <c:pt idx="8964">
                  <c:v>2612.0</c:v>
                </c:pt>
                <c:pt idx="8965">
                  <c:v>2613.0</c:v>
                </c:pt>
                <c:pt idx="8966">
                  <c:v>2613.0</c:v>
                </c:pt>
                <c:pt idx="8967">
                  <c:v>2613.0</c:v>
                </c:pt>
                <c:pt idx="8968">
                  <c:v>2613.0</c:v>
                </c:pt>
                <c:pt idx="8969">
                  <c:v>2613.0</c:v>
                </c:pt>
                <c:pt idx="8970">
                  <c:v>2613.0</c:v>
                </c:pt>
                <c:pt idx="8971">
                  <c:v>2613.0</c:v>
                </c:pt>
                <c:pt idx="8972">
                  <c:v>2613.0</c:v>
                </c:pt>
                <c:pt idx="8973">
                  <c:v>2613.0</c:v>
                </c:pt>
                <c:pt idx="8974">
                  <c:v>2613.0</c:v>
                </c:pt>
                <c:pt idx="8975">
                  <c:v>2613.0</c:v>
                </c:pt>
                <c:pt idx="8976">
                  <c:v>2613.0</c:v>
                </c:pt>
                <c:pt idx="8977">
                  <c:v>2613.0</c:v>
                </c:pt>
                <c:pt idx="8978">
                  <c:v>2613.0</c:v>
                </c:pt>
                <c:pt idx="8979">
                  <c:v>2613.0</c:v>
                </c:pt>
                <c:pt idx="8980">
                  <c:v>2613.0</c:v>
                </c:pt>
                <c:pt idx="8981">
                  <c:v>2613.0</c:v>
                </c:pt>
                <c:pt idx="8982">
                  <c:v>2613.0</c:v>
                </c:pt>
                <c:pt idx="8983">
                  <c:v>2613.0</c:v>
                </c:pt>
                <c:pt idx="8984">
                  <c:v>2613.0</c:v>
                </c:pt>
                <c:pt idx="8985">
                  <c:v>2613.0</c:v>
                </c:pt>
                <c:pt idx="8986">
                  <c:v>2613.0</c:v>
                </c:pt>
                <c:pt idx="8987">
                  <c:v>2613.0</c:v>
                </c:pt>
                <c:pt idx="8988">
                  <c:v>2613.0</c:v>
                </c:pt>
                <c:pt idx="8989">
                  <c:v>2613.0</c:v>
                </c:pt>
                <c:pt idx="8990">
                  <c:v>2613.0</c:v>
                </c:pt>
                <c:pt idx="8991">
                  <c:v>2613.0</c:v>
                </c:pt>
                <c:pt idx="8992">
                  <c:v>2613.0</c:v>
                </c:pt>
                <c:pt idx="8993">
                  <c:v>2613.0</c:v>
                </c:pt>
                <c:pt idx="8994">
                  <c:v>2613.0</c:v>
                </c:pt>
                <c:pt idx="8995">
                  <c:v>2613.0</c:v>
                </c:pt>
                <c:pt idx="8996">
                  <c:v>2613.0</c:v>
                </c:pt>
                <c:pt idx="8997">
                  <c:v>2613.0</c:v>
                </c:pt>
                <c:pt idx="8998">
                  <c:v>2613.0</c:v>
                </c:pt>
                <c:pt idx="8999">
                  <c:v>2613.0</c:v>
                </c:pt>
                <c:pt idx="9000">
                  <c:v>2613.0</c:v>
                </c:pt>
                <c:pt idx="9001">
                  <c:v>2613.0</c:v>
                </c:pt>
                <c:pt idx="9002">
                  <c:v>2613.0</c:v>
                </c:pt>
                <c:pt idx="9003">
                  <c:v>2613.0</c:v>
                </c:pt>
                <c:pt idx="9004">
                  <c:v>2613.0</c:v>
                </c:pt>
                <c:pt idx="9005">
                  <c:v>2613.0</c:v>
                </c:pt>
                <c:pt idx="9006">
                  <c:v>2613.0</c:v>
                </c:pt>
                <c:pt idx="9007">
                  <c:v>2613.0</c:v>
                </c:pt>
                <c:pt idx="9008">
                  <c:v>2613.0</c:v>
                </c:pt>
                <c:pt idx="9009">
                  <c:v>2613.0</c:v>
                </c:pt>
                <c:pt idx="9010">
                  <c:v>2613.0</c:v>
                </c:pt>
                <c:pt idx="9011">
                  <c:v>2614.0</c:v>
                </c:pt>
                <c:pt idx="9012">
                  <c:v>2614.0</c:v>
                </c:pt>
                <c:pt idx="9013">
                  <c:v>2614.0</c:v>
                </c:pt>
                <c:pt idx="9014">
                  <c:v>2614.0</c:v>
                </c:pt>
                <c:pt idx="9015">
                  <c:v>2614.0</c:v>
                </c:pt>
                <c:pt idx="9016">
                  <c:v>2614.0</c:v>
                </c:pt>
                <c:pt idx="9017">
                  <c:v>2614.0</c:v>
                </c:pt>
                <c:pt idx="9018">
                  <c:v>2614.0</c:v>
                </c:pt>
                <c:pt idx="9019">
                  <c:v>2614.0</c:v>
                </c:pt>
                <c:pt idx="9020">
                  <c:v>2614.0</c:v>
                </c:pt>
                <c:pt idx="9021">
                  <c:v>2614.0</c:v>
                </c:pt>
                <c:pt idx="9022">
                  <c:v>2614.0</c:v>
                </c:pt>
                <c:pt idx="9023">
                  <c:v>2614.0</c:v>
                </c:pt>
                <c:pt idx="9024">
                  <c:v>2614.0</c:v>
                </c:pt>
                <c:pt idx="9025">
                  <c:v>2614.0</c:v>
                </c:pt>
                <c:pt idx="9026">
                  <c:v>2614.0</c:v>
                </c:pt>
                <c:pt idx="9027">
                  <c:v>2614.0</c:v>
                </c:pt>
                <c:pt idx="9028">
                  <c:v>2614.0</c:v>
                </c:pt>
                <c:pt idx="9029">
                  <c:v>2614.0</c:v>
                </c:pt>
                <c:pt idx="9030">
                  <c:v>2614.0</c:v>
                </c:pt>
                <c:pt idx="9031">
                  <c:v>2614.0</c:v>
                </c:pt>
                <c:pt idx="9032">
                  <c:v>2614.0</c:v>
                </c:pt>
                <c:pt idx="9033">
                  <c:v>2615.0</c:v>
                </c:pt>
                <c:pt idx="9034">
                  <c:v>2615.0</c:v>
                </c:pt>
                <c:pt idx="9035">
                  <c:v>2616.0</c:v>
                </c:pt>
                <c:pt idx="9036">
                  <c:v>2616.0</c:v>
                </c:pt>
                <c:pt idx="9037">
                  <c:v>2616.0</c:v>
                </c:pt>
                <c:pt idx="9038">
                  <c:v>2616.0</c:v>
                </c:pt>
                <c:pt idx="9039">
                  <c:v>2616.0</c:v>
                </c:pt>
                <c:pt idx="9040">
                  <c:v>2617.0</c:v>
                </c:pt>
                <c:pt idx="9041">
                  <c:v>2617.0</c:v>
                </c:pt>
                <c:pt idx="9042">
                  <c:v>2618.0</c:v>
                </c:pt>
                <c:pt idx="9043">
                  <c:v>2619.0</c:v>
                </c:pt>
                <c:pt idx="9044">
                  <c:v>2619.0</c:v>
                </c:pt>
                <c:pt idx="9045">
                  <c:v>2619.0</c:v>
                </c:pt>
                <c:pt idx="9046">
                  <c:v>2620.0</c:v>
                </c:pt>
                <c:pt idx="9047">
                  <c:v>2620.0</c:v>
                </c:pt>
                <c:pt idx="9048">
                  <c:v>2621.0</c:v>
                </c:pt>
                <c:pt idx="9049">
                  <c:v>2622.0</c:v>
                </c:pt>
                <c:pt idx="9050">
                  <c:v>2623.0</c:v>
                </c:pt>
                <c:pt idx="9051">
                  <c:v>2624.0</c:v>
                </c:pt>
                <c:pt idx="9052">
                  <c:v>2624.0</c:v>
                </c:pt>
                <c:pt idx="9053">
                  <c:v>2624.0</c:v>
                </c:pt>
                <c:pt idx="9054">
                  <c:v>2624.0</c:v>
                </c:pt>
                <c:pt idx="9055">
                  <c:v>2625.0</c:v>
                </c:pt>
                <c:pt idx="9056">
                  <c:v>2626.0</c:v>
                </c:pt>
                <c:pt idx="9057">
                  <c:v>2627.0</c:v>
                </c:pt>
                <c:pt idx="9058">
                  <c:v>2628.0</c:v>
                </c:pt>
                <c:pt idx="9059">
                  <c:v>2628.0</c:v>
                </c:pt>
                <c:pt idx="9060">
                  <c:v>2628.0</c:v>
                </c:pt>
                <c:pt idx="9061">
                  <c:v>2628.0</c:v>
                </c:pt>
                <c:pt idx="9062">
                  <c:v>2628.0</c:v>
                </c:pt>
                <c:pt idx="9063">
                  <c:v>2628.0</c:v>
                </c:pt>
                <c:pt idx="9064">
                  <c:v>2628.0</c:v>
                </c:pt>
                <c:pt idx="9065">
                  <c:v>2629.0</c:v>
                </c:pt>
                <c:pt idx="9066">
                  <c:v>2630.0</c:v>
                </c:pt>
                <c:pt idx="9067">
                  <c:v>2630.0</c:v>
                </c:pt>
                <c:pt idx="9068">
                  <c:v>2630.0</c:v>
                </c:pt>
                <c:pt idx="9069">
                  <c:v>2631.0</c:v>
                </c:pt>
                <c:pt idx="9070">
                  <c:v>2631.0</c:v>
                </c:pt>
                <c:pt idx="9071">
                  <c:v>2631.0</c:v>
                </c:pt>
                <c:pt idx="9072">
                  <c:v>2632.0</c:v>
                </c:pt>
                <c:pt idx="9073">
                  <c:v>2632.0</c:v>
                </c:pt>
                <c:pt idx="9074">
                  <c:v>2632.0</c:v>
                </c:pt>
                <c:pt idx="9075">
                  <c:v>2632.0</c:v>
                </c:pt>
                <c:pt idx="9076">
                  <c:v>2633.0</c:v>
                </c:pt>
                <c:pt idx="9077">
                  <c:v>2634.0</c:v>
                </c:pt>
                <c:pt idx="9078">
                  <c:v>2635.0</c:v>
                </c:pt>
                <c:pt idx="9079">
                  <c:v>2635.0</c:v>
                </c:pt>
                <c:pt idx="9080">
                  <c:v>2636.0</c:v>
                </c:pt>
                <c:pt idx="9081">
                  <c:v>2636.0</c:v>
                </c:pt>
                <c:pt idx="9082">
                  <c:v>2636.0</c:v>
                </c:pt>
                <c:pt idx="9083">
                  <c:v>2637.0</c:v>
                </c:pt>
                <c:pt idx="9084">
                  <c:v>2637.0</c:v>
                </c:pt>
                <c:pt idx="9085">
                  <c:v>2637.0</c:v>
                </c:pt>
                <c:pt idx="9086">
                  <c:v>2637.0</c:v>
                </c:pt>
                <c:pt idx="9087">
                  <c:v>2637.0</c:v>
                </c:pt>
                <c:pt idx="9088">
                  <c:v>2638.0</c:v>
                </c:pt>
                <c:pt idx="9089">
                  <c:v>2639.0</c:v>
                </c:pt>
                <c:pt idx="9090">
                  <c:v>2639.0</c:v>
                </c:pt>
                <c:pt idx="9091">
                  <c:v>2639.0</c:v>
                </c:pt>
                <c:pt idx="9092">
                  <c:v>2640.0</c:v>
                </c:pt>
                <c:pt idx="9093">
                  <c:v>2640.0</c:v>
                </c:pt>
                <c:pt idx="9094">
                  <c:v>2640.0</c:v>
                </c:pt>
                <c:pt idx="9095">
                  <c:v>2641.0</c:v>
                </c:pt>
                <c:pt idx="9096">
                  <c:v>2641.0</c:v>
                </c:pt>
                <c:pt idx="9097">
                  <c:v>2642.0</c:v>
                </c:pt>
                <c:pt idx="9098">
                  <c:v>2642.0</c:v>
                </c:pt>
                <c:pt idx="9099">
                  <c:v>2642.0</c:v>
                </c:pt>
                <c:pt idx="9100">
                  <c:v>2642.0</c:v>
                </c:pt>
                <c:pt idx="9101">
                  <c:v>2642.0</c:v>
                </c:pt>
                <c:pt idx="9102">
                  <c:v>2643.0</c:v>
                </c:pt>
                <c:pt idx="9103">
                  <c:v>2644.0</c:v>
                </c:pt>
                <c:pt idx="9104">
                  <c:v>2645.0</c:v>
                </c:pt>
                <c:pt idx="9105">
                  <c:v>2646.0</c:v>
                </c:pt>
                <c:pt idx="9106">
                  <c:v>2646.0</c:v>
                </c:pt>
                <c:pt idx="9107">
                  <c:v>2647.0</c:v>
                </c:pt>
                <c:pt idx="9108">
                  <c:v>2648.0</c:v>
                </c:pt>
                <c:pt idx="9109">
                  <c:v>2648.0</c:v>
                </c:pt>
                <c:pt idx="9110">
                  <c:v>2648.0</c:v>
                </c:pt>
                <c:pt idx="9111">
                  <c:v>2648.0</c:v>
                </c:pt>
                <c:pt idx="9112">
                  <c:v>2648.0</c:v>
                </c:pt>
                <c:pt idx="9113">
                  <c:v>2648.0</c:v>
                </c:pt>
                <c:pt idx="9114">
                  <c:v>2648.0</c:v>
                </c:pt>
                <c:pt idx="9115">
                  <c:v>2648.0</c:v>
                </c:pt>
                <c:pt idx="9116">
                  <c:v>2649.0</c:v>
                </c:pt>
                <c:pt idx="9117">
                  <c:v>2649.0</c:v>
                </c:pt>
                <c:pt idx="9118">
                  <c:v>2649.0</c:v>
                </c:pt>
                <c:pt idx="9119">
                  <c:v>2649.0</c:v>
                </c:pt>
                <c:pt idx="9120">
                  <c:v>2649.0</c:v>
                </c:pt>
                <c:pt idx="9121">
                  <c:v>2649.0</c:v>
                </c:pt>
                <c:pt idx="9122">
                  <c:v>2649.0</c:v>
                </c:pt>
                <c:pt idx="9123">
                  <c:v>2650.0</c:v>
                </c:pt>
                <c:pt idx="9124">
                  <c:v>2650.0</c:v>
                </c:pt>
                <c:pt idx="9125">
                  <c:v>2650.0</c:v>
                </c:pt>
                <c:pt idx="9126">
                  <c:v>2651.0</c:v>
                </c:pt>
                <c:pt idx="9127">
                  <c:v>2651.0</c:v>
                </c:pt>
                <c:pt idx="9128">
                  <c:v>2651.0</c:v>
                </c:pt>
                <c:pt idx="9129">
                  <c:v>2652.0</c:v>
                </c:pt>
                <c:pt idx="9130">
                  <c:v>2652.0</c:v>
                </c:pt>
                <c:pt idx="9131">
                  <c:v>2652.0</c:v>
                </c:pt>
                <c:pt idx="9132">
                  <c:v>2653.0</c:v>
                </c:pt>
                <c:pt idx="9133">
                  <c:v>2653.0</c:v>
                </c:pt>
                <c:pt idx="9134">
                  <c:v>2653.0</c:v>
                </c:pt>
                <c:pt idx="9135">
                  <c:v>2653.0</c:v>
                </c:pt>
                <c:pt idx="9136">
                  <c:v>2653.0</c:v>
                </c:pt>
                <c:pt idx="9137">
                  <c:v>2653.0</c:v>
                </c:pt>
                <c:pt idx="9138">
                  <c:v>2654.0</c:v>
                </c:pt>
                <c:pt idx="9139">
                  <c:v>2654.0</c:v>
                </c:pt>
                <c:pt idx="9140">
                  <c:v>2655.0</c:v>
                </c:pt>
                <c:pt idx="9141">
                  <c:v>2656.0</c:v>
                </c:pt>
                <c:pt idx="9142">
                  <c:v>2656.0</c:v>
                </c:pt>
                <c:pt idx="9143">
                  <c:v>2657.0</c:v>
                </c:pt>
                <c:pt idx="9144">
                  <c:v>2658.0</c:v>
                </c:pt>
                <c:pt idx="9145">
                  <c:v>2659.0</c:v>
                </c:pt>
                <c:pt idx="9146">
                  <c:v>2660.0</c:v>
                </c:pt>
                <c:pt idx="9147">
                  <c:v>2660.0</c:v>
                </c:pt>
                <c:pt idx="9148">
                  <c:v>2660.0</c:v>
                </c:pt>
                <c:pt idx="9149">
                  <c:v>2660.0</c:v>
                </c:pt>
                <c:pt idx="9150">
                  <c:v>2661.0</c:v>
                </c:pt>
                <c:pt idx="9151">
                  <c:v>2662.0</c:v>
                </c:pt>
                <c:pt idx="9152">
                  <c:v>2663.0</c:v>
                </c:pt>
                <c:pt idx="9153">
                  <c:v>2663.0</c:v>
                </c:pt>
                <c:pt idx="9154">
                  <c:v>2663.0</c:v>
                </c:pt>
                <c:pt idx="9155">
                  <c:v>2664.0</c:v>
                </c:pt>
                <c:pt idx="9156">
                  <c:v>2665.0</c:v>
                </c:pt>
                <c:pt idx="9157">
                  <c:v>2665.0</c:v>
                </c:pt>
                <c:pt idx="9158">
                  <c:v>2666.0</c:v>
                </c:pt>
                <c:pt idx="9159">
                  <c:v>2667.0</c:v>
                </c:pt>
                <c:pt idx="9160">
                  <c:v>2668.0</c:v>
                </c:pt>
                <c:pt idx="9161">
                  <c:v>2669.0</c:v>
                </c:pt>
                <c:pt idx="9162">
                  <c:v>2670.0</c:v>
                </c:pt>
                <c:pt idx="9163">
                  <c:v>2670.0</c:v>
                </c:pt>
                <c:pt idx="9164">
                  <c:v>2671.0</c:v>
                </c:pt>
                <c:pt idx="9165">
                  <c:v>2672.0</c:v>
                </c:pt>
                <c:pt idx="9166">
                  <c:v>2672.0</c:v>
                </c:pt>
                <c:pt idx="9167">
                  <c:v>2672.0</c:v>
                </c:pt>
                <c:pt idx="9168">
                  <c:v>2672.0</c:v>
                </c:pt>
                <c:pt idx="9169">
                  <c:v>2672.0</c:v>
                </c:pt>
                <c:pt idx="9170">
                  <c:v>2672.0</c:v>
                </c:pt>
                <c:pt idx="9171">
                  <c:v>2673.0</c:v>
                </c:pt>
                <c:pt idx="9172">
                  <c:v>2674.0</c:v>
                </c:pt>
                <c:pt idx="9173">
                  <c:v>2675.0</c:v>
                </c:pt>
                <c:pt idx="9174">
                  <c:v>2675.0</c:v>
                </c:pt>
                <c:pt idx="9175">
                  <c:v>2676.0</c:v>
                </c:pt>
                <c:pt idx="9176">
                  <c:v>2676.0</c:v>
                </c:pt>
                <c:pt idx="9177">
                  <c:v>2676.0</c:v>
                </c:pt>
                <c:pt idx="9178">
                  <c:v>2676.0</c:v>
                </c:pt>
                <c:pt idx="9179">
                  <c:v>2676.0</c:v>
                </c:pt>
                <c:pt idx="9180">
                  <c:v>2676.0</c:v>
                </c:pt>
                <c:pt idx="9181">
                  <c:v>2676.0</c:v>
                </c:pt>
                <c:pt idx="9182">
                  <c:v>2676.0</c:v>
                </c:pt>
                <c:pt idx="9183">
                  <c:v>2676.0</c:v>
                </c:pt>
                <c:pt idx="9184">
                  <c:v>2676.0</c:v>
                </c:pt>
                <c:pt idx="9185">
                  <c:v>2677.0</c:v>
                </c:pt>
                <c:pt idx="9186">
                  <c:v>2677.0</c:v>
                </c:pt>
                <c:pt idx="9187">
                  <c:v>2678.0</c:v>
                </c:pt>
                <c:pt idx="9188">
                  <c:v>2679.0</c:v>
                </c:pt>
                <c:pt idx="9189">
                  <c:v>2680.0</c:v>
                </c:pt>
                <c:pt idx="9190">
                  <c:v>2681.0</c:v>
                </c:pt>
                <c:pt idx="9191">
                  <c:v>2682.0</c:v>
                </c:pt>
                <c:pt idx="9192">
                  <c:v>2682.0</c:v>
                </c:pt>
                <c:pt idx="9193">
                  <c:v>2683.0</c:v>
                </c:pt>
                <c:pt idx="9194">
                  <c:v>2683.0</c:v>
                </c:pt>
                <c:pt idx="9195">
                  <c:v>2683.0</c:v>
                </c:pt>
                <c:pt idx="9196">
                  <c:v>2683.0</c:v>
                </c:pt>
                <c:pt idx="9197">
                  <c:v>2683.0</c:v>
                </c:pt>
                <c:pt idx="9198">
                  <c:v>2683.0</c:v>
                </c:pt>
                <c:pt idx="9199">
                  <c:v>2684.0</c:v>
                </c:pt>
                <c:pt idx="9200">
                  <c:v>2685.0</c:v>
                </c:pt>
                <c:pt idx="9201">
                  <c:v>2686.0</c:v>
                </c:pt>
                <c:pt idx="9202">
                  <c:v>2687.0</c:v>
                </c:pt>
                <c:pt idx="9203">
                  <c:v>2687.0</c:v>
                </c:pt>
                <c:pt idx="9204">
                  <c:v>2687.0</c:v>
                </c:pt>
                <c:pt idx="9205">
                  <c:v>2687.0</c:v>
                </c:pt>
                <c:pt idx="9206">
                  <c:v>2687.0</c:v>
                </c:pt>
                <c:pt idx="9207">
                  <c:v>2688.0</c:v>
                </c:pt>
                <c:pt idx="9208">
                  <c:v>2689.0</c:v>
                </c:pt>
                <c:pt idx="9209">
                  <c:v>2690.0</c:v>
                </c:pt>
                <c:pt idx="9210">
                  <c:v>2690.0</c:v>
                </c:pt>
                <c:pt idx="9211">
                  <c:v>2690.0</c:v>
                </c:pt>
                <c:pt idx="9212">
                  <c:v>2690.0</c:v>
                </c:pt>
                <c:pt idx="9213">
                  <c:v>2690.0</c:v>
                </c:pt>
                <c:pt idx="9214">
                  <c:v>2690.0</c:v>
                </c:pt>
                <c:pt idx="9215">
                  <c:v>2690.0</c:v>
                </c:pt>
                <c:pt idx="9216">
                  <c:v>2691.0</c:v>
                </c:pt>
                <c:pt idx="9217">
                  <c:v>2691.0</c:v>
                </c:pt>
                <c:pt idx="9218">
                  <c:v>2691.0</c:v>
                </c:pt>
                <c:pt idx="9219">
                  <c:v>2692.0</c:v>
                </c:pt>
                <c:pt idx="9220">
                  <c:v>2692.0</c:v>
                </c:pt>
                <c:pt idx="9221">
                  <c:v>2692.0</c:v>
                </c:pt>
                <c:pt idx="9222">
                  <c:v>2693.0</c:v>
                </c:pt>
                <c:pt idx="9223">
                  <c:v>2694.0</c:v>
                </c:pt>
                <c:pt idx="9224">
                  <c:v>2695.0</c:v>
                </c:pt>
                <c:pt idx="9225">
                  <c:v>2696.0</c:v>
                </c:pt>
                <c:pt idx="9226">
                  <c:v>2696.0</c:v>
                </c:pt>
                <c:pt idx="9227">
                  <c:v>2697.0</c:v>
                </c:pt>
                <c:pt idx="9228">
                  <c:v>2697.0</c:v>
                </c:pt>
                <c:pt idx="9229">
                  <c:v>2697.0</c:v>
                </c:pt>
                <c:pt idx="9230">
                  <c:v>2698.0</c:v>
                </c:pt>
                <c:pt idx="9231">
                  <c:v>2699.0</c:v>
                </c:pt>
                <c:pt idx="9232">
                  <c:v>2700.0</c:v>
                </c:pt>
                <c:pt idx="9233">
                  <c:v>2701.0</c:v>
                </c:pt>
                <c:pt idx="9234">
                  <c:v>2701.0</c:v>
                </c:pt>
                <c:pt idx="9235">
                  <c:v>2702.0</c:v>
                </c:pt>
                <c:pt idx="9236">
                  <c:v>2702.0</c:v>
                </c:pt>
                <c:pt idx="9237">
                  <c:v>2702.0</c:v>
                </c:pt>
                <c:pt idx="9238">
                  <c:v>2702.0</c:v>
                </c:pt>
                <c:pt idx="9239">
                  <c:v>2703.0</c:v>
                </c:pt>
                <c:pt idx="9240">
                  <c:v>2703.0</c:v>
                </c:pt>
                <c:pt idx="9241">
                  <c:v>2703.0</c:v>
                </c:pt>
                <c:pt idx="9242">
                  <c:v>2703.0</c:v>
                </c:pt>
                <c:pt idx="9243">
                  <c:v>2703.0</c:v>
                </c:pt>
                <c:pt idx="9244">
                  <c:v>2703.0</c:v>
                </c:pt>
                <c:pt idx="9245">
                  <c:v>2703.0</c:v>
                </c:pt>
                <c:pt idx="9246">
                  <c:v>2703.0</c:v>
                </c:pt>
                <c:pt idx="9247">
                  <c:v>2703.0</c:v>
                </c:pt>
                <c:pt idx="9248">
                  <c:v>2703.0</c:v>
                </c:pt>
                <c:pt idx="9249">
                  <c:v>2703.0</c:v>
                </c:pt>
                <c:pt idx="9250">
                  <c:v>2704.0</c:v>
                </c:pt>
                <c:pt idx="9251">
                  <c:v>2705.0</c:v>
                </c:pt>
                <c:pt idx="9252">
                  <c:v>2705.0</c:v>
                </c:pt>
                <c:pt idx="9253">
                  <c:v>2705.0</c:v>
                </c:pt>
                <c:pt idx="9254">
                  <c:v>2705.0</c:v>
                </c:pt>
                <c:pt idx="9255">
                  <c:v>2705.0</c:v>
                </c:pt>
                <c:pt idx="9256">
                  <c:v>2705.0</c:v>
                </c:pt>
                <c:pt idx="9257">
                  <c:v>2705.0</c:v>
                </c:pt>
                <c:pt idx="9258">
                  <c:v>2705.0</c:v>
                </c:pt>
                <c:pt idx="9259">
                  <c:v>2706.0</c:v>
                </c:pt>
                <c:pt idx="9260">
                  <c:v>2706.0</c:v>
                </c:pt>
                <c:pt idx="9261">
                  <c:v>2706.0</c:v>
                </c:pt>
                <c:pt idx="9262">
                  <c:v>2706.0</c:v>
                </c:pt>
                <c:pt idx="9263">
                  <c:v>2706.0</c:v>
                </c:pt>
                <c:pt idx="9264">
                  <c:v>2707.0</c:v>
                </c:pt>
                <c:pt idx="9265">
                  <c:v>2708.0</c:v>
                </c:pt>
                <c:pt idx="9266">
                  <c:v>2708.0</c:v>
                </c:pt>
                <c:pt idx="9267">
                  <c:v>2708.0</c:v>
                </c:pt>
                <c:pt idx="9268">
                  <c:v>2709.0</c:v>
                </c:pt>
                <c:pt idx="9269">
                  <c:v>2710.0</c:v>
                </c:pt>
                <c:pt idx="9270">
                  <c:v>2710.0</c:v>
                </c:pt>
                <c:pt idx="9271">
                  <c:v>2710.0</c:v>
                </c:pt>
                <c:pt idx="9272">
                  <c:v>2710.0</c:v>
                </c:pt>
                <c:pt idx="9273">
                  <c:v>2710.0</c:v>
                </c:pt>
                <c:pt idx="9274">
                  <c:v>2710.0</c:v>
                </c:pt>
                <c:pt idx="9275">
                  <c:v>2710.0</c:v>
                </c:pt>
                <c:pt idx="9276">
                  <c:v>2710.0</c:v>
                </c:pt>
                <c:pt idx="9277">
                  <c:v>2710.0</c:v>
                </c:pt>
                <c:pt idx="9278">
                  <c:v>2710.0</c:v>
                </c:pt>
                <c:pt idx="9279">
                  <c:v>2711.0</c:v>
                </c:pt>
                <c:pt idx="9280">
                  <c:v>2712.0</c:v>
                </c:pt>
                <c:pt idx="9281">
                  <c:v>2712.0</c:v>
                </c:pt>
                <c:pt idx="9282">
                  <c:v>2712.0</c:v>
                </c:pt>
                <c:pt idx="9283">
                  <c:v>2713.0</c:v>
                </c:pt>
                <c:pt idx="9284">
                  <c:v>2714.0</c:v>
                </c:pt>
                <c:pt idx="9285">
                  <c:v>2715.0</c:v>
                </c:pt>
                <c:pt idx="9286">
                  <c:v>2715.0</c:v>
                </c:pt>
                <c:pt idx="9287">
                  <c:v>2715.0</c:v>
                </c:pt>
                <c:pt idx="9288">
                  <c:v>2715.0</c:v>
                </c:pt>
                <c:pt idx="9289">
                  <c:v>2716.0</c:v>
                </c:pt>
                <c:pt idx="9290">
                  <c:v>2716.0</c:v>
                </c:pt>
                <c:pt idx="9291">
                  <c:v>2716.0</c:v>
                </c:pt>
                <c:pt idx="9292">
                  <c:v>2716.0</c:v>
                </c:pt>
                <c:pt idx="9293">
                  <c:v>2716.0</c:v>
                </c:pt>
                <c:pt idx="9294">
                  <c:v>2717.0</c:v>
                </c:pt>
                <c:pt idx="9295">
                  <c:v>2718.0</c:v>
                </c:pt>
                <c:pt idx="9296">
                  <c:v>2718.0</c:v>
                </c:pt>
                <c:pt idx="9297">
                  <c:v>2718.0</c:v>
                </c:pt>
                <c:pt idx="9298">
                  <c:v>2718.0</c:v>
                </c:pt>
                <c:pt idx="9299">
                  <c:v>2719.0</c:v>
                </c:pt>
                <c:pt idx="9300">
                  <c:v>2719.0</c:v>
                </c:pt>
                <c:pt idx="9301">
                  <c:v>2720.0</c:v>
                </c:pt>
                <c:pt idx="9302">
                  <c:v>2721.0</c:v>
                </c:pt>
                <c:pt idx="9303">
                  <c:v>2721.0</c:v>
                </c:pt>
                <c:pt idx="9304">
                  <c:v>2721.0</c:v>
                </c:pt>
                <c:pt idx="9305">
                  <c:v>2721.0</c:v>
                </c:pt>
                <c:pt idx="9306">
                  <c:v>2721.0</c:v>
                </c:pt>
                <c:pt idx="9307">
                  <c:v>2722.0</c:v>
                </c:pt>
                <c:pt idx="9308">
                  <c:v>2722.0</c:v>
                </c:pt>
                <c:pt idx="9309">
                  <c:v>2722.0</c:v>
                </c:pt>
                <c:pt idx="9310">
                  <c:v>2722.0</c:v>
                </c:pt>
                <c:pt idx="9311">
                  <c:v>2723.0</c:v>
                </c:pt>
                <c:pt idx="9312">
                  <c:v>2723.0</c:v>
                </c:pt>
                <c:pt idx="9313">
                  <c:v>2724.0</c:v>
                </c:pt>
                <c:pt idx="9314">
                  <c:v>2724.0</c:v>
                </c:pt>
                <c:pt idx="9315">
                  <c:v>2724.0</c:v>
                </c:pt>
                <c:pt idx="9316">
                  <c:v>2724.0</c:v>
                </c:pt>
                <c:pt idx="9317">
                  <c:v>2725.0</c:v>
                </c:pt>
                <c:pt idx="9318">
                  <c:v>2725.0</c:v>
                </c:pt>
                <c:pt idx="9319">
                  <c:v>2725.0</c:v>
                </c:pt>
                <c:pt idx="9320">
                  <c:v>2725.0</c:v>
                </c:pt>
                <c:pt idx="9321">
                  <c:v>2725.0</c:v>
                </c:pt>
                <c:pt idx="9322">
                  <c:v>2725.0</c:v>
                </c:pt>
                <c:pt idx="9323">
                  <c:v>2725.0</c:v>
                </c:pt>
                <c:pt idx="9324">
                  <c:v>2725.0</c:v>
                </c:pt>
                <c:pt idx="9325">
                  <c:v>2726.0</c:v>
                </c:pt>
                <c:pt idx="9326">
                  <c:v>2727.0</c:v>
                </c:pt>
                <c:pt idx="9327">
                  <c:v>2727.0</c:v>
                </c:pt>
                <c:pt idx="9328">
                  <c:v>2728.0</c:v>
                </c:pt>
                <c:pt idx="9329">
                  <c:v>2728.0</c:v>
                </c:pt>
                <c:pt idx="9330">
                  <c:v>2729.0</c:v>
                </c:pt>
                <c:pt idx="9331">
                  <c:v>2729.0</c:v>
                </c:pt>
                <c:pt idx="9332">
                  <c:v>2729.0</c:v>
                </c:pt>
                <c:pt idx="9333">
                  <c:v>2729.0</c:v>
                </c:pt>
                <c:pt idx="9334">
                  <c:v>2730.0</c:v>
                </c:pt>
                <c:pt idx="9335">
                  <c:v>2731.0</c:v>
                </c:pt>
                <c:pt idx="9336">
                  <c:v>2731.0</c:v>
                </c:pt>
                <c:pt idx="9337">
                  <c:v>2731.0</c:v>
                </c:pt>
                <c:pt idx="9338">
                  <c:v>2731.0</c:v>
                </c:pt>
                <c:pt idx="9339">
                  <c:v>2731.0</c:v>
                </c:pt>
                <c:pt idx="9340">
                  <c:v>2731.0</c:v>
                </c:pt>
                <c:pt idx="9341">
                  <c:v>2732.0</c:v>
                </c:pt>
                <c:pt idx="9342">
                  <c:v>2732.0</c:v>
                </c:pt>
                <c:pt idx="9343">
                  <c:v>2732.0</c:v>
                </c:pt>
                <c:pt idx="9344">
                  <c:v>2732.0</c:v>
                </c:pt>
                <c:pt idx="9345">
                  <c:v>2733.0</c:v>
                </c:pt>
                <c:pt idx="9346">
                  <c:v>2734.0</c:v>
                </c:pt>
                <c:pt idx="9347">
                  <c:v>2735.0</c:v>
                </c:pt>
                <c:pt idx="9348">
                  <c:v>2735.0</c:v>
                </c:pt>
                <c:pt idx="9349">
                  <c:v>2735.0</c:v>
                </c:pt>
                <c:pt idx="9350">
                  <c:v>2735.0</c:v>
                </c:pt>
                <c:pt idx="9351">
                  <c:v>2736.0</c:v>
                </c:pt>
                <c:pt idx="9352">
                  <c:v>2736.0</c:v>
                </c:pt>
                <c:pt idx="9353">
                  <c:v>2736.0</c:v>
                </c:pt>
                <c:pt idx="9354">
                  <c:v>2736.0</c:v>
                </c:pt>
                <c:pt idx="9355">
                  <c:v>2736.0</c:v>
                </c:pt>
                <c:pt idx="9356">
                  <c:v>2736.0</c:v>
                </c:pt>
                <c:pt idx="9357">
                  <c:v>2736.0</c:v>
                </c:pt>
                <c:pt idx="9358">
                  <c:v>2736.0</c:v>
                </c:pt>
                <c:pt idx="9359">
                  <c:v>2737.0</c:v>
                </c:pt>
                <c:pt idx="9360">
                  <c:v>2738.0</c:v>
                </c:pt>
                <c:pt idx="9361">
                  <c:v>2738.0</c:v>
                </c:pt>
                <c:pt idx="9362">
                  <c:v>2739.0</c:v>
                </c:pt>
                <c:pt idx="9363">
                  <c:v>2739.0</c:v>
                </c:pt>
                <c:pt idx="9364">
                  <c:v>2740.0</c:v>
                </c:pt>
                <c:pt idx="9365">
                  <c:v>2740.0</c:v>
                </c:pt>
                <c:pt idx="9366">
                  <c:v>2740.0</c:v>
                </c:pt>
                <c:pt idx="9367">
                  <c:v>2740.0</c:v>
                </c:pt>
                <c:pt idx="9368">
                  <c:v>2740.0</c:v>
                </c:pt>
                <c:pt idx="9369">
                  <c:v>2741.0</c:v>
                </c:pt>
                <c:pt idx="9370">
                  <c:v>2741.0</c:v>
                </c:pt>
                <c:pt idx="9371">
                  <c:v>2742.0</c:v>
                </c:pt>
                <c:pt idx="9372">
                  <c:v>2743.0</c:v>
                </c:pt>
                <c:pt idx="9373">
                  <c:v>2743.0</c:v>
                </c:pt>
                <c:pt idx="9374">
                  <c:v>2743.0</c:v>
                </c:pt>
                <c:pt idx="9375">
                  <c:v>2743.0</c:v>
                </c:pt>
                <c:pt idx="9376">
                  <c:v>2744.0</c:v>
                </c:pt>
                <c:pt idx="9377">
                  <c:v>2745.0</c:v>
                </c:pt>
                <c:pt idx="9378">
                  <c:v>2746.0</c:v>
                </c:pt>
                <c:pt idx="9379">
                  <c:v>2746.0</c:v>
                </c:pt>
                <c:pt idx="9380">
                  <c:v>2746.0</c:v>
                </c:pt>
                <c:pt idx="9381">
                  <c:v>2746.0</c:v>
                </c:pt>
                <c:pt idx="9382">
                  <c:v>2747.0</c:v>
                </c:pt>
                <c:pt idx="9383">
                  <c:v>2748.0</c:v>
                </c:pt>
                <c:pt idx="9384">
                  <c:v>2749.0</c:v>
                </c:pt>
                <c:pt idx="9385">
                  <c:v>2750.0</c:v>
                </c:pt>
                <c:pt idx="9386">
                  <c:v>2750.0</c:v>
                </c:pt>
                <c:pt idx="9387">
                  <c:v>2751.0</c:v>
                </c:pt>
                <c:pt idx="9388">
                  <c:v>2751.0</c:v>
                </c:pt>
                <c:pt idx="9389">
                  <c:v>2751.0</c:v>
                </c:pt>
                <c:pt idx="9390">
                  <c:v>2751.0</c:v>
                </c:pt>
                <c:pt idx="9391">
                  <c:v>2751.0</c:v>
                </c:pt>
                <c:pt idx="9392">
                  <c:v>2751.0</c:v>
                </c:pt>
                <c:pt idx="9393">
                  <c:v>2752.0</c:v>
                </c:pt>
                <c:pt idx="9394">
                  <c:v>2752.0</c:v>
                </c:pt>
                <c:pt idx="9395">
                  <c:v>2753.0</c:v>
                </c:pt>
                <c:pt idx="9396">
                  <c:v>2753.0</c:v>
                </c:pt>
                <c:pt idx="9397">
                  <c:v>2754.0</c:v>
                </c:pt>
                <c:pt idx="9398">
                  <c:v>2755.0</c:v>
                </c:pt>
                <c:pt idx="9399">
                  <c:v>2756.0</c:v>
                </c:pt>
                <c:pt idx="9400">
                  <c:v>2756.0</c:v>
                </c:pt>
                <c:pt idx="9401">
                  <c:v>2757.0</c:v>
                </c:pt>
                <c:pt idx="9402">
                  <c:v>2758.0</c:v>
                </c:pt>
                <c:pt idx="9403">
                  <c:v>2758.0</c:v>
                </c:pt>
                <c:pt idx="9404">
                  <c:v>2758.0</c:v>
                </c:pt>
                <c:pt idx="9405">
                  <c:v>2759.0</c:v>
                </c:pt>
                <c:pt idx="9406">
                  <c:v>2760.0</c:v>
                </c:pt>
                <c:pt idx="9407">
                  <c:v>2761.0</c:v>
                </c:pt>
                <c:pt idx="9408">
                  <c:v>2762.0</c:v>
                </c:pt>
                <c:pt idx="9409">
                  <c:v>2762.0</c:v>
                </c:pt>
                <c:pt idx="9410">
                  <c:v>2763.0</c:v>
                </c:pt>
                <c:pt idx="9411">
                  <c:v>2763.0</c:v>
                </c:pt>
                <c:pt idx="9412">
                  <c:v>2763.0</c:v>
                </c:pt>
                <c:pt idx="9413">
                  <c:v>2763.0</c:v>
                </c:pt>
                <c:pt idx="9414">
                  <c:v>2764.0</c:v>
                </c:pt>
                <c:pt idx="9415">
                  <c:v>2765.0</c:v>
                </c:pt>
                <c:pt idx="9416">
                  <c:v>2765.0</c:v>
                </c:pt>
                <c:pt idx="9417">
                  <c:v>2765.0</c:v>
                </c:pt>
                <c:pt idx="9418">
                  <c:v>2765.0</c:v>
                </c:pt>
                <c:pt idx="9419">
                  <c:v>2765.0</c:v>
                </c:pt>
                <c:pt idx="9420">
                  <c:v>2765.0</c:v>
                </c:pt>
                <c:pt idx="9421">
                  <c:v>2766.0</c:v>
                </c:pt>
                <c:pt idx="9422">
                  <c:v>2766.0</c:v>
                </c:pt>
                <c:pt idx="9423">
                  <c:v>2766.0</c:v>
                </c:pt>
                <c:pt idx="9424">
                  <c:v>2766.0</c:v>
                </c:pt>
                <c:pt idx="9425">
                  <c:v>2766.0</c:v>
                </c:pt>
                <c:pt idx="9426">
                  <c:v>2766.0</c:v>
                </c:pt>
                <c:pt idx="9427">
                  <c:v>2766.0</c:v>
                </c:pt>
                <c:pt idx="9428">
                  <c:v>2766.0</c:v>
                </c:pt>
                <c:pt idx="9429">
                  <c:v>2767.0</c:v>
                </c:pt>
                <c:pt idx="9430">
                  <c:v>2767.0</c:v>
                </c:pt>
                <c:pt idx="9431">
                  <c:v>2767.0</c:v>
                </c:pt>
                <c:pt idx="9432">
                  <c:v>2767.0</c:v>
                </c:pt>
                <c:pt idx="9433">
                  <c:v>2767.0</c:v>
                </c:pt>
                <c:pt idx="9434">
                  <c:v>2767.0</c:v>
                </c:pt>
                <c:pt idx="9435">
                  <c:v>2768.0</c:v>
                </c:pt>
                <c:pt idx="9436">
                  <c:v>2768.0</c:v>
                </c:pt>
                <c:pt idx="9437">
                  <c:v>2768.0</c:v>
                </c:pt>
                <c:pt idx="9438">
                  <c:v>2768.0</c:v>
                </c:pt>
                <c:pt idx="9439">
                  <c:v>2768.0</c:v>
                </c:pt>
                <c:pt idx="9440">
                  <c:v>2768.0</c:v>
                </c:pt>
                <c:pt idx="9441">
                  <c:v>2768.0</c:v>
                </c:pt>
                <c:pt idx="9442">
                  <c:v>2768.0</c:v>
                </c:pt>
                <c:pt idx="9443">
                  <c:v>2768.0</c:v>
                </c:pt>
                <c:pt idx="9444">
                  <c:v>2768.0</c:v>
                </c:pt>
                <c:pt idx="9445">
                  <c:v>2769.0</c:v>
                </c:pt>
                <c:pt idx="9446">
                  <c:v>2770.0</c:v>
                </c:pt>
                <c:pt idx="9447">
                  <c:v>2770.0</c:v>
                </c:pt>
                <c:pt idx="9448">
                  <c:v>2771.0</c:v>
                </c:pt>
                <c:pt idx="9449">
                  <c:v>2772.0</c:v>
                </c:pt>
                <c:pt idx="9450">
                  <c:v>2773.0</c:v>
                </c:pt>
                <c:pt idx="9451">
                  <c:v>2773.0</c:v>
                </c:pt>
                <c:pt idx="9452">
                  <c:v>2773.0</c:v>
                </c:pt>
                <c:pt idx="9453">
                  <c:v>2773.0</c:v>
                </c:pt>
                <c:pt idx="9454">
                  <c:v>2773.0</c:v>
                </c:pt>
                <c:pt idx="9455">
                  <c:v>2774.0</c:v>
                </c:pt>
                <c:pt idx="9456">
                  <c:v>2774.0</c:v>
                </c:pt>
                <c:pt idx="9457">
                  <c:v>2774.0</c:v>
                </c:pt>
                <c:pt idx="9458">
                  <c:v>2774.0</c:v>
                </c:pt>
                <c:pt idx="9459">
                  <c:v>2774.0</c:v>
                </c:pt>
                <c:pt idx="9460">
                  <c:v>2774.0</c:v>
                </c:pt>
                <c:pt idx="9461">
                  <c:v>2774.0</c:v>
                </c:pt>
                <c:pt idx="9462">
                  <c:v>2774.0</c:v>
                </c:pt>
                <c:pt idx="9463">
                  <c:v>2775.0</c:v>
                </c:pt>
                <c:pt idx="9464">
                  <c:v>2776.0</c:v>
                </c:pt>
                <c:pt idx="9465">
                  <c:v>2776.0</c:v>
                </c:pt>
                <c:pt idx="9466">
                  <c:v>2777.0</c:v>
                </c:pt>
                <c:pt idx="9467">
                  <c:v>2778.0</c:v>
                </c:pt>
                <c:pt idx="9468">
                  <c:v>2779.0</c:v>
                </c:pt>
                <c:pt idx="9469">
                  <c:v>2780.0</c:v>
                </c:pt>
                <c:pt idx="9470">
                  <c:v>2781.0</c:v>
                </c:pt>
                <c:pt idx="9471">
                  <c:v>2782.0</c:v>
                </c:pt>
                <c:pt idx="9472">
                  <c:v>2782.0</c:v>
                </c:pt>
                <c:pt idx="9473">
                  <c:v>2783.0</c:v>
                </c:pt>
                <c:pt idx="9474">
                  <c:v>2784.0</c:v>
                </c:pt>
                <c:pt idx="9475">
                  <c:v>2784.0</c:v>
                </c:pt>
                <c:pt idx="9476">
                  <c:v>2785.0</c:v>
                </c:pt>
                <c:pt idx="9477">
                  <c:v>2785.0</c:v>
                </c:pt>
                <c:pt idx="9478">
                  <c:v>2785.0</c:v>
                </c:pt>
                <c:pt idx="9479">
                  <c:v>2786.0</c:v>
                </c:pt>
                <c:pt idx="9480">
                  <c:v>2787.0</c:v>
                </c:pt>
                <c:pt idx="9481">
                  <c:v>2787.0</c:v>
                </c:pt>
                <c:pt idx="9482">
                  <c:v>2787.0</c:v>
                </c:pt>
                <c:pt idx="9483">
                  <c:v>2787.0</c:v>
                </c:pt>
                <c:pt idx="9484">
                  <c:v>2787.0</c:v>
                </c:pt>
                <c:pt idx="9485">
                  <c:v>2788.0</c:v>
                </c:pt>
                <c:pt idx="9486">
                  <c:v>2789.0</c:v>
                </c:pt>
                <c:pt idx="9487">
                  <c:v>2790.0</c:v>
                </c:pt>
                <c:pt idx="9488">
                  <c:v>2791.0</c:v>
                </c:pt>
                <c:pt idx="9489">
                  <c:v>2792.0</c:v>
                </c:pt>
                <c:pt idx="9490">
                  <c:v>2793.0</c:v>
                </c:pt>
              </c:numCache>
            </c:numRef>
          </c:val>
          <c:smooth val="0"/>
        </c:ser>
        <c:ser>
          <c:idx val="8"/>
          <c:order val="8"/>
          <c:tx>
            <c:strRef>
              <c:f>Sheet2!$AH$1</c:f>
              <c:strCache>
                <c:ptCount val="1"/>
                <c:pt idx="0">
                  <c:v>None C</c:v>
                </c:pt>
              </c:strCache>
            </c:strRef>
          </c:tx>
          <c:marker>
            <c:symbol val="none"/>
          </c:marker>
          <c:val>
            <c:numRef>
              <c:f>Sheet2!$AH$2:$AH$9604</c:f>
              <c:numCache>
                <c:formatCode>General</c:formatCode>
                <c:ptCount val="9603"/>
                <c:pt idx="0">
                  <c:v>0.0</c:v>
                </c:pt>
                <c:pt idx="1">
                  <c:v>0.0</c:v>
                </c:pt>
                <c:pt idx="2">
                  <c:v>1.0</c:v>
                </c:pt>
                <c:pt idx="3">
                  <c:v>2.0</c:v>
                </c:pt>
                <c:pt idx="4">
                  <c:v>2.0</c:v>
                </c:pt>
                <c:pt idx="5">
                  <c:v>2.0</c:v>
                </c:pt>
                <c:pt idx="6">
                  <c:v>3.0</c:v>
                </c:pt>
                <c:pt idx="7">
                  <c:v>3.0</c:v>
                </c:pt>
                <c:pt idx="8">
                  <c:v>3.0</c:v>
                </c:pt>
                <c:pt idx="9">
                  <c:v>3.0</c:v>
                </c:pt>
                <c:pt idx="10">
                  <c:v>3.0</c:v>
                </c:pt>
                <c:pt idx="11">
                  <c:v>4.0</c:v>
                </c:pt>
                <c:pt idx="12">
                  <c:v>4.0</c:v>
                </c:pt>
                <c:pt idx="13">
                  <c:v>4.0</c:v>
                </c:pt>
                <c:pt idx="14">
                  <c:v>4.0</c:v>
                </c:pt>
                <c:pt idx="15">
                  <c:v>4.0</c:v>
                </c:pt>
                <c:pt idx="16">
                  <c:v>4.0</c:v>
                </c:pt>
                <c:pt idx="17">
                  <c:v>4.0</c:v>
                </c:pt>
                <c:pt idx="18">
                  <c:v>5.0</c:v>
                </c:pt>
                <c:pt idx="19">
                  <c:v>5.0</c:v>
                </c:pt>
                <c:pt idx="20">
                  <c:v>5.0</c:v>
                </c:pt>
                <c:pt idx="21">
                  <c:v>5.0</c:v>
                </c:pt>
                <c:pt idx="22">
                  <c:v>5.0</c:v>
                </c:pt>
                <c:pt idx="23">
                  <c:v>5.0</c:v>
                </c:pt>
                <c:pt idx="24">
                  <c:v>5.0</c:v>
                </c:pt>
                <c:pt idx="25">
                  <c:v>6.0</c:v>
                </c:pt>
                <c:pt idx="26">
                  <c:v>7.0</c:v>
                </c:pt>
                <c:pt idx="27">
                  <c:v>7.0</c:v>
                </c:pt>
                <c:pt idx="28">
                  <c:v>8.0</c:v>
                </c:pt>
                <c:pt idx="29">
                  <c:v>8.0</c:v>
                </c:pt>
                <c:pt idx="30">
                  <c:v>8.0</c:v>
                </c:pt>
                <c:pt idx="31">
                  <c:v>8.0</c:v>
                </c:pt>
                <c:pt idx="32">
                  <c:v>9.0</c:v>
                </c:pt>
                <c:pt idx="33">
                  <c:v>10.0</c:v>
                </c:pt>
                <c:pt idx="34">
                  <c:v>10.0</c:v>
                </c:pt>
                <c:pt idx="35">
                  <c:v>10.0</c:v>
                </c:pt>
                <c:pt idx="36">
                  <c:v>10.0</c:v>
                </c:pt>
                <c:pt idx="37">
                  <c:v>11.0</c:v>
                </c:pt>
                <c:pt idx="38">
                  <c:v>12.0</c:v>
                </c:pt>
                <c:pt idx="39">
                  <c:v>13.0</c:v>
                </c:pt>
                <c:pt idx="40">
                  <c:v>14.0</c:v>
                </c:pt>
                <c:pt idx="41">
                  <c:v>15.0</c:v>
                </c:pt>
                <c:pt idx="42">
                  <c:v>16.0</c:v>
                </c:pt>
                <c:pt idx="43">
                  <c:v>16.0</c:v>
                </c:pt>
                <c:pt idx="44">
                  <c:v>16.0</c:v>
                </c:pt>
                <c:pt idx="45">
                  <c:v>17.0</c:v>
                </c:pt>
                <c:pt idx="46">
                  <c:v>17.0</c:v>
                </c:pt>
                <c:pt idx="47">
                  <c:v>18.0</c:v>
                </c:pt>
                <c:pt idx="48">
                  <c:v>19.0</c:v>
                </c:pt>
                <c:pt idx="49">
                  <c:v>19.0</c:v>
                </c:pt>
                <c:pt idx="50">
                  <c:v>19.0</c:v>
                </c:pt>
                <c:pt idx="51">
                  <c:v>20.0</c:v>
                </c:pt>
                <c:pt idx="52">
                  <c:v>20.0</c:v>
                </c:pt>
                <c:pt idx="53">
                  <c:v>20.0</c:v>
                </c:pt>
                <c:pt idx="54">
                  <c:v>21.0</c:v>
                </c:pt>
                <c:pt idx="55">
                  <c:v>21.0</c:v>
                </c:pt>
                <c:pt idx="56">
                  <c:v>22.0</c:v>
                </c:pt>
                <c:pt idx="57">
                  <c:v>22.0</c:v>
                </c:pt>
                <c:pt idx="58">
                  <c:v>22.0</c:v>
                </c:pt>
                <c:pt idx="59">
                  <c:v>22.0</c:v>
                </c:pt>
                <c:pt idx="60">
                  <c:v>23.0</c:v>
                </c:pt>
                <c:pt idx="61">
                  <c:v>23.0</c:v>
                </c:pt>
                <c:pt idx="62">
                  <c:v>24.0</c:v>
                </c:pt>
                <c:pt idx="63">
                  <c:v>24.0</c:v>
                </c:pt>
                <c:pt idx="64">
                  <c:v>24.0</c:v>
                </c:pt>
                <c:pt idx="65">
                  <c:v>24.0</c:v>
                </c:pt>
                <c:pt idx="66">
                  <c:v>24.0</c:v>
                </c:pt>
                <c:pt idx="67">
                  <c:v>24.0</c:v>
                </c:pt>
                <c:pt idx="68">
                  <c:v>25.0</c:v>
                </c:pt>
                <c:pt idx="69">
                  <c:v>25.0</c:v>
                </c:pt>
                <c:pt idx="70">
                  <c:v>25.0</c:v>
                </c:pt>
                <c:pt idx="71">
                  <c:v>26.0</c:v>
                </c:pt>
                <c:pt idx="72">
                  <c:v>26.0</c:v>
                </c:pt>
                <c:pt idx="73">
                  <c:v>26.0</c:v>
                </c:pt>
                <c:pt idx="74">
                  <c:v>26.0</c:v>
                </c:pt>
                <c:pt idx="75">
                  <c:v>27.0</c:v>
                </c:pt>
                <c:pt idx="76">
                  <c:v>28.0</c:v>
                </c:pt>
                <c:pt idx="77">
                  <c:v>28.0</c:v>
                </c:pt>
                <c:pt idx="78">
                  <c:v>29.0</c:v>
                </c:pt>
                <c:pt idx="79">
                  <c:v>30.0</c:v>
                </c:pt>
                <c:pt idx="80">
                  <c:v>31.0</c:v>
                </c:pt>
                <c:pt idx="81">
                  <c:v>31.0</c:v>
                </c:pt>
                <c:pt idx="82">
                  <c:v>31.0</c:v>
                </c:pt>
                <c:pt idx="83">
                  <c:v>32.0</c:v>
                </c:pt>
                <c:pt idx="84">
                  <c:v>32.0</c:v>
                </c:pt>
                <c:pt idx="85">
                  <c:v>32.0</c:v>
                </c:pt>
                <c:pt idx="86">
                  <c:v>33.0</c:v>
                </c:pt>
                <c:pt idx="87">
                  <c:v>33.0</c:v>
                </c:pt>
                <c:pt idx="88">
                  <c:v>34.0</c:v>
                </c:pt>
                <c:pt idx="89">
                  <c:v>35.0</c:v>
                </c:pt>
                <c:pt idx="90">
                  <c:v>35.0</c:v>
                </c:pt>
                <c:pt idx="91">
                  <c:v>35.0</c:v>
                </c:pt>
                <c:pt idx="92">
                  <c:v>36.0</c:v>
                </c:pt>
                <c:pt idx="93">
                  <c:v>37.0</c:v>
                </c:pt>
                <c:pt idx="94">
                  <c:v>38.0</c:v>
                </c:pt>
                <c:pt idx="95">
                  <c:v>38.0</c:v>
                </c:pt>
                <c:pt idx="96">
                  <c:v>38.0</c:v>
                </c:pt>
                <c:pt idx="97">
                  <c:v>39.0</c:v>
                </c:pt>
                <c:pt idx="98">
                  <c:v>40.0</c:v>
                </c:pt>
                <c:pt idx="99">
                  <c:v>40.0</c:v>
                </c:pt>
                <c:pt idx="100">
                  <c:v>40.0</c:v>
                </c:pt>
                <c:pt idx="101">
                  <c:v>40.0</c:v>
                </c:pt>
                <c:pt idx="102">
                  <c:v>41.0</c:v>
                </c:pt>
                <c:pt idx="103">
                  <c:v>42.0</c:v>
                </c:pt>
                <c:pt idx="104">
                  <c:v>43.0</c:v>
                </c:pt>
                <c:pt idx="105">
                  <c:v>43.0</c:v>
                </c:pt>
                <c:pt idx="106">
                  <c:v>43.0</c:v>
                </c:pt>
                <c:pt idx="107">
                  <c:v>44.0</c:v>
                </c:pt>
                <c:pt idx="108">
                  <c:v>45.0</c:v>
                </c:pt>
                <c:pt idx="109">
                  <c:v>45.0</c:v>
                </c:pt>
                <c:pt idx="110">
                  <c:v>45.0</c:v>
                </c:pt>
                <c:pt idx="111">
                  <c:v>45.0</c:v>
                </c:pt>
                <c:pt idx="112">
                  <c:v>46.0</c:v>
                </c:pt>
                <c:pt idx="113">
                  <c:v>46.0</c:v>
                </c:pt>
                <c:pt idx="114">
                  <c:v>46.0</c:v>
                </c:pt>
                <c:pt idx="115">
                  <c:v>46.0</c:v>
                </c:pt>
                <c:pt idx="116">
                  <c:v>47.0</c:v>
                </c:pt>
                <c:pt idx="117">
                  <c:v>47.0</c:v>
                </c:pt>
                <c:pt idx="118">
                  <c:v>47.0</c:v>
                </c:pt>
                <c:pt idx="119">
                  <c:v>48.0</c:v>
                </c:pt>
                <c:pt idx="120">
                  <c:v>49.0</c:v>
                </c:pt>
                <c:pt idx="121">
                  <c:v>50.0</c:v>
                </c:pt>
                <c:pt idx="122">
                  <c:v>51.0</c:v>
                </c:pt>
                <c:pt idx="123">
                  <c:v>52.0</c:v>
                </c:pt>
                <c:pt idx="124">
                  <c:v>52.0</c:v>
                </c:pt>
                <c:pt idx="125">
                  <c:v>52.0</c:v>
                </c:pt>
                <c:pt idx="126">
                  <c:v>52.0</c:v>
                </c:pt>
                <c:pt idx="127">
                  <c:v>52.0</c:v>
                </c:pt>
                <c:pt idx="128">
                  <c:v>53.0</c:v>
                </c:pt>
                <c:pt idx="129">
                  <c:v>54.0</c:v>
                </c:pt>
                <c:pt idx="130">
                  <c:v>55.0</c:v>
                </c:pt>
                <c:pt idx="131">
                  <c:v>55.0</c:v>
                </c:pt>
                <c:pt idx="132">
                  <c:v>55.0</c:v>
                </c:pt>
                <c:pt idx="133">
                  <c:v>55.0</c:v>
                </c:pt>
                <c:pt idx="134">
                  <c:v>55.0</c:v>
                </c:pt>
                <c:pt idx="135">
                  <c:v>56.0</c:v>
                </c:pt>
                <c:pt idx="136">
                  <c:v>57.0</c:v>
                </c:pt>
                <c:pt idx="137">
                  <c:v>57.0</c:v>
                </c:pt>
                <c:pt idx="138">
                  <c:v>57.0</c:v>
                </c:pt>
                <c:pt idx="139">
                  <c:v>57.0</c:v>
                </c:pt>
                <c:pt idx="140">
                  <c:v>57.0</c:v>
                </c:pt>
                <c:pt idx="141">
                  <c:v>57.0</c:v>
                </c:pt>
                <c:pt idx="142">
                  <c:v>57.0</c:v>
                </c:pt>
                <c:pt idx="143">
                  <c:v>57.0</c:v>
                </c:pt>
                <c:pt idx="144">
                  <c:v>57.0</c:v>
                </c:pt>
                <c:pt idx="145">
                  <c:v>57.0</c:v>
                </c:pt>
                <c:pt idx="146">
                  <c:v>57.0</c:v>
                </c:pt>
                <c:pt idx="147">
                  <c:v>58.0</c:v>
                </c:pt>
                <c:pt idx="148">
                  <c:v>59.0</c:v>
                </c:pt>
                <c:pt idx="149">
                  <c:v>59.0</c:v>
                </c:pt>
                <c:pt idx="150">
                  <c:v>59.0</c:v>
                </c:pt>
                <c:pt idx="151">
                  <c:v>59.0</c:v>
                </c:pt>
                <c:pt idx="152">
                  <c:v>59.0</c:v>
                </c:pt>
                <c:pt idx="153">
                  <c:v>59.0</c:v>
                </c:pt>
                <c:pt idx="154">
                  <c:v>59.0</c:v>
                </c:pt>
                <c:pt idx="155">
                  <c:v>59.0</c:v>
                </c:pt>
                <c:pt idx="156">
                  <c:v>59.0</c:v>
                </c:pt>
                <c:pt idx="157">
                  <c:v>59.0</c:v>
                </c:pt>
                <c:pt idx="158">
                  <c:v>59.0</c:v>
                </c:pt>
                <c:pt idx="159">
                  <c:v>60.0</c:v>
                </c:pt>
                <c:pt idx="160">
                  <c:v>60.0</c:v>
                </c:pt>
                <c:pt idx="161">
                  <c:v>60.0</c:v>
                </c:pt>
                <c:pt idx="162">
                  <c:v>60.0</c:v>
                </c:pt>
                <c:pt idx="163">
                  <c:v>60.0</c:v>
                </c:pt>
                <c:pt idx="164">
                  <c:v>61.0</c:v>
                </c:pt>
                <c:pt idx="165">
                  <c:v>61.0</c:v>
                </c:pt>
                <c:pt idx="166">
                  <c:v>61.0</c:v>
                </c:pt>
                <c:pt idx="167">
                  <c:v>61.0</c:v>
                </c:pt>
                <c:pt idx="168">
                  <c:v>62.0</c:v>
                </c:pt>
                <c:pt idx="169">
                  <c:v>62.0</c:v>
                </c:pt>
                <c:pt idx="170">
                  <c:v>62.0</c:v>
                </c:pt>
                <c:pt idx="171">
                  <c:v>63.0</c:v>
                </c:pt>
                <c:pt idx="172">
                  <c:v>63.0</c:v>
                </c:pt>
                <c:pt idx="173">
                  <c:v>63.0</c:v>
                </c:pt>
                <c:pt idx="174">
                  <c:v>63.0</c:v>
                </c:pt>
                <c:pt idx="175">
                  <c:v>63.0</c:v>
                </c:pt>
                <c:pt idx="176">
                  <c:v>63.0</c:v>
                </c:pt>
                <c:pt idx="177">
                  <c:v>63.0</c:v>
                </c:pt>
                <c:pt idx="178">
                  <c:v>63.0</c:v>
                </c:pt>
                <c:pt idx="179">
                  <c:v>63.0</c:v>
                </c:pt>
                <c:pt idx="180">
                  <c:v>64.0</c:v>
                </c:pt>
                <c:pt idx="181">
                  <c:v>64.0</c:v>
                </c:pt>
                <c:pt idx="182">
                  <c:v>65.0</c:v>
                </c:pt>
                <c:pt idx="183">
                  <c:v>66.0</c:v>
                </c:pt>
                <c:pt idx="184">
                  <c:v>66.0</c:v>
                </c:pt>
                <c:pt idx="185">
                  <c:v>67.0</c:v>
                </c:pt>
                <c:pt idx="186">
                  <c:v>67.0</c:v>
                </c:pt>
                <c:pt idx="187">
                  <c:v>67.0</c:v>
                </c:pt>
                <c:pt idx="188">
                  <c:v>67.0</c:v>
                </c:pt>
                <c:pt idx="189">
                  <c:v>67.0</c:v>
                </c:pt>
                <c:pt idx="190">
                  <c:v>67.0</c:v>
                </c:pt>
                <c:pt idx="191">
                  <c:v>67.0</c:v>
                </c:pt>
                <c:pt idx="192">
                  <c:v>68.0</c:v>
                </c:pt>
                <c:pt idx="193">
                  <c:v>69.0</c:v>
                </c:pt>
                <c:pt idx="194">
                  <c:v>69.0</c:v>
                </c:pt>
                <c:pt idx="195">
                  <c:v>69.0</c:v>
                </c:pt>
                <c:pt idx="196">
                  <c:v>69.0</c:v>
                </c:pt>
                <c:pt idx="197">
                  <c:v>69.0</c:v>
                </c:pt>
                <c:pt idx="198">
                  <c:v>69.0</c:v>
                </c:pt>
                <c:pt idx="199">
                  <c:v>69.0</c:v>
                </c:pt>
                <c:pt idx="200">
                  <c:v>69.0</c:v>
                </c:pt>
                <c:pt idx="201">
                  <c:v>69.0</c:v>
                </c:pt>
                <c:pt idx="202">
                  <c:v>69.0</c:v>
                </c:pt>
                <c:pt idx="203">
                  <c:v>69.0</c:v>
                </c:pt>
                <c:pt idx="204">
                  <c:v>69.0</c:v>
                </c:pt>
                <c:pt idx="205">
                  <c:v>69.0</c:v>
                </c:pt>
                <c:pt idx="206">
                  <c:v>69.0</c:v>
                </c:pt>
                <c:pt idx="207">
                  <c:v>69.0</c:v>
                </c:pt>
                <c:pt idx="208">
                  <c:v>69.0</c:v>
                </c:pt>
                <c:pt idx="209">
                  <c:v>69.0</c:v>
                </c:pt>
                <c:pt idx="210">
                  <c:v>69.0</c:v>
                </c:pt>
                <c:pt idx="211">
                  <c:v>69.0</c:v>
                </c:pt>
                <c:pt idx="212">
                  <c:v>69.0</c:v>
                </c:pt>
                <c:pt idx="213">
                  <c:v>69.0</c:v>
                </c:pt>
                <c:pt idx="214">
                  <c:v>69.0</c:v>
                </c:pt>
                <c:pt idx="215">
                  <c:v>69.0</c:v>
                </c:pt>
                <c:pt idx="216">
                  <c:v>69.0</c:v>
                </c:pt>
                <c:pt idx="217">
                  <c:v>69.0</c:v>
                </c:pt>
                <c:pt idx="218">
                  <c:v>70.0</c:v>
                </c:pt>
                <c:pt idx="219">
                  <c:v>71.0</c:v>
                </c:pt>
                <c:pt idx="220">
                  <c:v>72.0</c:v>
                </c:pt>
                <c:pt idx="221">
                  <c:v>72.0</c:v>
                </c:pt>
                <c:pt idx="222">
                  <c:v>72.0</c:v>
                </c:pt>
                <c:pt idx="223">
                  <c:v>73.0</c:v>
                </c:pt>
                <c:pt idx="224">
                  <c:v>74.0</c:v>
                </c:pt>
                <c:pt idx="225">
                  <c:v>75.0</c:v>
                </c:pt>
                <c:pt idx="226">
                  <c:v>75.0</c:v>
                </c:pt>
                <c:pt idx="227">
                  <c:v>75.0</c:v>
                </c:pt>
                <c:pt idx="228">
                  <c:v>75.0</c:v>
                </c:pt>
                <c:pt idx="229">
                  <c:v>75.0</c:v>
                </c:pt>
                <c:pt idx="230">
                  <c:v>76.0</c:v>
                </c:pt>
                <c:pt idx="231">
                  <c:v>76.0</c:v>
                </c:pt>
                <c:pt idx="232">
                  <c:v>76.0</c:v>
                </c:pt>
                <c:pt idx="233">
                  <c:v>76.0</c:v>
                </c:pt>
                <c:pt idx="234">
                  <c:v>76.0</c:v>
                </c:pt>
                <c:pt idx="235">
                  <c:v>76.0</c:v>
                </c:pt>
                <c:pt idx="236">
                  <c:v>76.0</c:v>
                </c:pt>
                <c:pt idx="237">
                  <c:v>76.0</c:v>
                </c:pt>
                <c:pt idx="238">
                  <c:v>77.0</c:v>
                </c:pt>
                <c:pt idx="239">
                  <c:v>77.0</c:v>
                </c:pt>
                <c:pt idx="240">
                  <c:v>78.0</c:v>
                </c:pt>
                <c:pt idx="241">
                  <c:v>78.0</c:v>
                </c:pt>
                <c:pt idx="242">
                  <c:v>79.0</c:v>
                </c:pt>
                <c:pt idx="243">
                  <c:v>80.0</c:v>
                </c:pt>
                <c:pt idx="244">
                  <c:v>81.0</c:v>
                </c:pt>
                <c:pt idx="245">
                  <c:v>82.0</c:v>
                </c:pt>
                <c:pt idx="246">
                  <c:v>82.0</c:v>
                </c:pt>
                <c:pt idx="247">
                  <c:v>82.0</c:v>
                </c:pt>
                <c:pt idx="248">
                  <c:v>82.0</c:v>
                </c:pt>
                <c:pt idx="249">
                  <c:v>83.0</c:v>
                </c:pt>
                <c:pt idx="250">
                  <c:v>84.0</c:v>
                </c:pt>
                <c:pt idx="251">
                  <c:v>85.0</c:v>
                </c:pt>
                <c:pt idx="252">
                  <c:v>86.0</c:v>
                </c:pt>
                <c:pt idx="253">
                  <c:v>87.0</c:v>
                </c:pt>
                <c:pt idx="254">
                  <c:v>88.0</c:v>
                </c:pt>
                <c:pt idx="255">
                  <c:v>88.0</c:v>
                </c:pt>
                <c:pt idx="256">
                  <c:v>88.0</c:v>
                </c:pt>
                <c:pt idx="257">
                  <c:v>88.0</c:v>
                </c:pt>
                <c:pt idx="258">
                  <c:v>89.0</c:v>
                </c:pt>
                <c:pt idx="259">
                  <c:v>90.0</c:v>
                </c:pt>
                <c:pt idx="260">
                  <c:v>91.0</c:v>
                </c:pt>
                <c:pt idx="261">
                  <c:v>92.0</c:v>
                </c:pt>
                <c:pt idx="262">
                  <c:v>93.0</c:v>
                </c:pt>
                <c:pt idx="263">
                  <c:v>94.0</c:v>
                </c:pt>
                <c:pt idx="264">
                  <c:v>95.0</c:v>
                </c:pt>
                <c:pt idx="265">
                  <c:v>95.0</c:v>
                </c:pt>
                <c:pt idx="266">
                  <c:v>95.0</c:v>
                </c:pt>
                <c:pt idx="267">
                  <c:v>95.0</c:v>
                </c:pt>
                <c:pt idx="268">
                  <c:v>95.0</c:v>
                </c:pt>
                <c:pt idx="269">
                  <c:v>95.0</c:v>
                </c:pt>
                <c:pt idx="270">
                  <c:v>95.0</c:v>
                </c:pt>
                <c:pt idx="271">
                  <c:v>96.0</c:v>
                </c:pt>
                <c:pt idx="272">
                  <c:v>96.0</c:v>
                </c:pt>
                <c:pt idx="273">
                  <c:v>96.0</c:v>
                </c:pt>
                <c:pt idx="274">
                  <c:v>96.0</c:v>
                </c:pt>
                <c:pt idx="275">
                  <c:v>96.0</c:v>
                </c:pt>
                <c:pt idx="276">
                  <c:v>97.0</c:v>
                </c:pt>
                <c:pt idx="277">
                  <c:v>98.0</c:v>
                </c:pt>
                <c:pt idx="278">
                  <c:v>99.0</c:v>
                </c:pt>
                <c:pt idx="279">
                  <c:v>99.0</c:v>
                </c:pt>
                <c:pt idx="280">
                  <c:v>99.0</c:v>
                </c:pt>
                <c:pt idx="281">
                  <c:v>99.0</c:v>
                </c:pt>
                <c:pt idx="282">
                  <c:v>99.0</c:v>
                </c:pt>
                <c:pt idx="283">
                  <c:v>99.0</c:v>
                </c:pt>
                <c:pt idx="284">
                  <c:v>100.0</c:v>
                </c:pt>
                <c:pt idx="285">
                  <c:v>100.0</c:v>
                </c:pt>
                <c:pt idx="286">
                  <c:v>100.0</c:v>
                </c:pt>
                <c:pt idx="287">
                  <c:v>101.0</c:v>
                </c:pt>
                <c:pt idx="288">
                  <c:v>102.0</c:v>
                </c:pt>
                <c:pt idx="289">
                  <c:v>102.0</c:v>
                </c:pt>
                <c:pt idx="290">
                  <c:v>102.0</c:v>
                </c:pt>
                <c:pt idx="291">
                  <c:v>102.0</c:v>
                </c:pt>
                <c:pt idx="292">
                  <c:v>102.0</c:v>
                </c:pt>
                <c:pt idx="293">
                  <c:v>102.0</c:v>
                </c:pt>
                <c:pt idx="294">
                  <c:v>103.0</c:v>
                </c:pt>
                <c:pt idx="295">
                  <c:v>104.0</c:v>
                </c:pt>
                <c:pt idx="296">
                  <c:v>104.0</c:v>
                </c:pt>
                <c:pt idx="297">
                  <c:v>104.0</c:v>
                </c:pt>
                <c:pt idx="298">
                  <c:v>104.0</c:v>
                </c:pt>
                <c:pt idx="299">
                  <c:v>104.0</c:v>
                </c:pt>
                <c:pt idx="300">
                  <c:v>105.0</c:v>
                </c:pt>
                <c:pt idx="301">
                  <c:v>105.0</c:v>
                </c:pt>
                <c:pt idx="302">
                  <c:v>105.0</c:v>
                </c:pt>
                <c:pt idx="303">
                  <c:v>105.0</c:v>
                </c:pt>
                <c:pt idx="304">
                  <c:v>106.0</c:v>
                </c:pt>
                <c:pt idx="305">
                  <c:v>107.0</c:v>
                </c:pt>
                <c:pt idx="306">
                  <c:v>108.0</c:v>
                </c:pt>
                <c:pt idx="307">
                  <c:v>109.0</c:v>
                </c:pt>
                <c:pt idx="308">
                  <c:v>109.0</c:v>
                </c:pt>
                <c:pt idx="309">
                  <c:v>109.0</c:v>
                </c:pt>
                <c:pt idx="310">
                  <c:v>109.0</c:v>
                </c:pt>
                <c:pt idx="311">
                  <c:v>109.0</c:v>
                </c:pt>
                <c:pt idx="312">
                  <c:v>109.0</c:v>
                </c:pt>
                <c:pt idx="313">
                  <c:v>109.0</c:v>
                </c:pt>
                <c:pt idx="314">
                  <c:v>109.0</c:v>
                </c:pt>
                <c:pt idx="315">
                  <c:v>109.0</c:v>
                </c:pt>
                <c:pt idx="316">
                  <c:v>109.0</c:v>
                </c:pt>
                <c:pt idx="317">
                  <c:v>109.0</c:v>
                </c:pt>
                <c:pt idx="318">
                  <c:v>109.0</c:v>
                </c:pt>
                <c:pt idx="319">
                  <c:v>110.0</c:v>
                </c:pt>
                <c:pt idx="320">
                  <c:v>111.0</c:v>
                </c:pt>
                <c:pt idx="321">
                  <c:v>111.0</c:v>
                </c:pt>
                <c:pt idx="322">
                  <c:v>111.0</c:v>
                </c:pt>
                <c:pt idx="323">
                  <c:v>111.0</c:v>
                </c:pt>
                <c:pt idx="324">
                  <c:v>111.0</c:v>
                </c:pt>
                <c:pt idx="325">
                  <c:v>111.0</c:v>
                </c:pt>
                <c:pt idx="326">
                  <c:v>112.0</c:v>
                </c:pt>
                <c:pt idx="327">
                  <c:v>112.0</c:v>
                </c:pt>
                <c:pt idx="328">
                  <c:v>112.0</c:v>
                </c:pt>
                <c:pt idx="329">
                  <c:v>112.0</c:v>
                </c:pt>
                <c:pt idx="330">
                  <c:v>112.0</c:v>
                </c:pt>
                <c:pt idx="331">
                  <c:v>112.0</c:v>
                </c:pt>
                <c:pt idx="332">
                  <c:v>112.0</c:v>
                </c:pt>
                <c:pt idx="333">
                  <c:v>112.0</c:v>
                </c:pt>
                <c:pt idx="334">
                  <c:v>112.0</c:v>
                </c:pt>
                <c:pt idx="335">
                  <c:v>112.0</c:v>
                </c:pt>
                <c:pt idx="336">
                  <c:v>112.0</c:v>
                </c:pt>
                <c:pt idx="337">
                  <c:v>112.0</c:v>
                </c:pt>
                <c:pt idx="338">
                  <c:v>112.0</c:v>
                </c:pt>
                <c:pt idx="339">
                  <c:v>112.0</c:v>
                </c:pt>
                <c:pt idx="340">
                  <c:v>112.0</c:v>
                </c:pt>
                <c:pt idx="341">
                  <c:v>112.0</c:v>
                </c:pt>
                <c:pt idx="342">
                  <c:v>112.0</c:v>
                </c:pt>
                <c:pt idx="343">
                  <c:v>112.0</c:v>
                </c:pt>
                <c:pt idx="344">
                  <c:v>112.0</c:v>
                </c:pt>
                <c:pt idx="345">
                  <c:v>112.0</c:v>
                </c:pt>
                <c:pt idx="346">
                  <c:v>113.0</c:v>
                </c:pt>
                <c:pt idx="347">
                  <c:v>113.0</c:v>
                </c:pt>
                <c:pt idx="348">
                  <c:v>113.0</c:v>
                </c:pt>
                <c:pt idx="349">
                  <c:v>113.0</c:v>
                </c:pt>
                <c:pt idx="350">
                  <c:v>113.0</c:v>
                </c:pt>
                <c:pt idx="351">
                  <c:v>113.0</c:v>
                </c:pt>
                <c:pt idx="352">
                  <c:v>114.0</c:v>
                </c:pt>
                <c:pt idx="353">
                  <c:v>114.0</c:v>
                </c:pt>
                <c:pt idx="354">
                  <c:v>114.0</c:v>
                </c:pt>
                <c:pt idx="355">
                  <c:v>114.0</c:v>
                </c:pt>
                <c:pt idx="356">
                  <c:v>114.0</c:v>
                </c:pt>
                <c:pt idx="357">
                  <c:v>115.0</c:v>
                </c:pt>
                <c:pt idx="358">
                  <c:v>115.0</c:v>
                </c:pt>
                <c:pt idx="359">
                  <c:v>115.0</c:v>
                </c:pt>
                <c:pt idx="360">
                  <c:v>115.0</c:v>
                </c:pt>
                <c:pt idx="361">
                  <c:v>115.0</c:v>
                </c:pt>
                <c:pt idx="362">
                  <c:v>116.0</c:v>
                </c:pt>
                <c:pt idx="363">
                  <c:v>116.0</c:v>
                </c:pt>
                <c:pt idx="364">
                  <c:v>116.0</c:v>
                </c:pt>
                <c:pt idx="365">
                  <c:v>116.0</c:v>
                </c:pt>
                <c:pt idx="366">
                  <c:v>116.0</c:v>
                </c:pt>
                <c:pt idx="367">
                  <c:v>116.0</c:v>
                </c:pt>
                <c:pt idx="368">
                  <c:v>116.0</c:v>
                </c:pt>
                <c:pt idx="369">
                  <c:v>116.0</c:v>
                </c:pt>
                <c:pt idx="370">
                  <c:v>116.0</c:v>
                </c:pt>
                <c:pt idx="371">
                  <c:v>116.0</c:v>
                </c:pt>
                <c:pt idx="372">
                  <c:v>116.0</c:v>
                </c:pt>
                <c:pt idx="373">
                  <c:v>116.0</c:v>
                </c:pt>
                <c:pt idx="374">
                  <c:v>116.0</c:v>
                </c:pt>
                <c:pt idx="375">
                  <c:v>116.0</c:v>
                </c:pt>
                <c:pt idx="376">
                  <c:v>116.0</c:v>
                </c:pt>
                <c:pt idx="377">
                  <c:v>116.0</c:v>
                </c:pt>
                <c:pt idx="378">
                  <c:v>116.0</c:v>
                </c:pt>
                <c:pt idx="379">
                  <c:v>116.0</c:v>
                </c:pt>
                <c:pt idx="380">
                  <c:v>116.0</c:v>
                </c:pt>
                <c:pt idx="381">
                  <c:v>116.0</c:v>
                </c:pt>
                <c:pt idx="382">
                  <c:v>116.0</c:v>
                </c:pt>
                <c:pt idx="383">
                  <c:v>116.0</c:v>
                </c:pt>
                <c:pt idx="384">
                  <c:v>116.0</c:v>
                </c:pt>
                <c:pt idx="385">
                  <c:v>117.0</c:v>
                </c:pt>
                <c:pt idx="386">
                  <c:v>117.0</c:v>
                </c:pt>
                <c:pt idx="387">
                  <c:v>118.0</c:v>
                </c:pt>
                <c:pt idx="388">
                  <c:v>119.0</c:v>
                </c:pt>
                <c:pt idx="389">
                  <c:v>119.0</c:v>
                </c:pt>
                <c:pt idx="390">
                  <c:v>119.0</c:v>
                </c:pt>
                <c:pt idx="391">
                  <c:v>120.0</c:v>
                </c:pt>
                <c:pt idx="392">
                  <c:v>121.0</c:v>
                </c:pt>
                <c:pt idx="393">
                  <c:v>121.0</c:v>
                </c:pt>
                <c:pt idx="394">
                  <c:v>122.0</c:v>
                </c:pt>
                <c:pt idx="395">
                  <c:v>122.0</c:v>
                </c:pt>
                <c:pt idx="396">
                  <c:v>122.0</c:v>
                </c:pt>
                <c:pt idx="397">
                  <c:v>122.0</c:v>
                </c:pt>
                <c:pt idx="398">
                  <c:v>122.0</c:v>
                </c:pt>
                <c:pt idx="399">
                  <c:v>122.0</c:v>
                </c:pt>
                <c:pt idx="400">
                  <c:v>122.0</c:v>
                </c:pt>
                <c:pt idx="401">
                  <c:v>122.0</c:v>
                </c:pt>
                <c:pt idx="402">
                  <c:v>122.0</c:v>
                </c:pt>
                <c:pt idx="403">
                  <c:v>123.0</c:v>
                </c:pt>
                <c:pt idx="404">
                  <c:v>123.0</c:v>
                </c:pt>
                <c:pt idx="405">
                  <c:v>124.0</c:v>
                </c:pt>
                <c:pt idx="406">
                  <c:v>125.0</c:v>
                </c:pt>
                <c:pt idx="407">
                  <c:v>125.0</c:v>
                </c:pt>
                <c:pt idx="408">
                  <c:v>125.0</c:v>
                </c:pt>
                <c:pt idx="409">
                  <c:v>125.0</c:v>
                </c:pt>
                <c:pt idx="410">
                  <c:v>125.0</c:v>
                </c:pt>
                <c:pt idx="411">
                  <c:v>125.0</c:v>
                </c:pt>
                <c:pt idx="412">
                  <c:v>125.0</c:v>
                </c:pt>
                <c:pt idx="413">
                  <c:v>125.0</c:v>
                </c:pt>
                <c:pt idx="414">
                  <c:v>125.0</c:v>
                </c:pt>
                <c:pt idx="415">
                  <c:v>125.0</c:v>
                </c:pt>
                <c:pt idx="416">
                  <c:v>125.0</c:v>
                </c:pt>
                <c:pt idx="417">
                  <c:v>126.0</c:v>
                </c:pt>
                <c:pt idx="418">
                  <c:v>127.0</c:v>
                </c:pt>
                <c:pt idx="419">
                  <c:v>127.0</c:v>
                </c:pt>
                <c:pt idx="420">
                  <c:v>128.0</c:v>
                </c:pt>
                <c:pt idx="421">
                  <c:v>129.0</c:v>
                </c:pt>
                <c:pt idx="422">
                  <c:v>129.0</c:v>
                </c:pt>
                <c:pt idx="423">
                  <c:v>129.0</c:v>
                </c:pt>
                <c:pt idx="424">
                  <c:v>130.0</c:v>
                </c:pt>
                <c:pt idx="425">
                  <c:v>130.0</c:v>
                </c:pt>
                <c:pt idx="426">
                  <c:v>131.0</c:v>
                </c:pt>
                <c:pt idx="427">
                  <c:v>131.0</c:v>
                </c:pt>
                <c:pt idx="428">
                  <c:v>132.0</c:v>
                </c:pt>
                <c:pt idx="429">
                  <c:v>132.0</c:v>
                </c:pt>
                <c:pt idx="430">
                  <c:v>132.0</c:v>
                </c:pt>
                <c:pt idx="431">
                  <c:v>132.0</c:v>
                </c:pt>
                <c:pt idx="432">
                  <c:v>132.0</c:v>
                </c:pt>
                <c:pt idx="433">
                  <c:v>133.0</c:v>
                </c:pt>
                <c:pt idx="434">
                  <c:v>134.0</c:v>
                </c:pt>
                <c:pt idx="435">
                  <c:v>134.0</c:v>
                </c:pt>
                <c:pt idx="436">
                  <c:v>134.0</c:v>
                </c:pt>
                <c:pt idx="437">
                  <c:v>135.0</c:v>
                </c:pt>
                <c:pt idx="438">
                  <c:v>136.0</c:v>
                </c:pt>
                <c:pt idx="439">
                  <c:v>136.0</c:v>
                </c:pt>
                <c:pt idx="440">
                  <c:v>136.0</c:v>
                </c:pt>
                <c:pt idx="441">
                  <c:v>137.0</c:v>
                </c:pt>
                <c:pt idx="442">
                  <c:v>137.0</c:v>
                </c:pt>
                <c:pt idx="443">
                  <c:v>137.0</c:v>
                </c:pt>
                <c:pt idx="444">
                  <c:v>137.0</c:v>
                </c:pt>
                <c:pt idx="445">
                  <c:v>137.0</c:v>
                </c:pt>
                <c:pt idx="446">
                  <c:v>137.0</c:v>
                </c:pt>
                <c:pt idx="447">
                  <c:v>137.0</c:v>
                </c:pt>
                <c:pt idx="448">
                  <c:v>137.0</c:v>
                </c:pt>
                <c:pt idx="449">
                  <c:v>137.0</c:v>
                </c:pt>
                <c:pt idx="450">
                  <c:v>137.0</c:v>
                </c:pt>
                <c:pt idx="451">
                  <c:v>137.0</c:v>
                </c:pt>
                <c:pt idx="452">
                  <c:v>137.0</c:v>
                </c:pt>
                <c:pt idx="453">
                  <c:v>137.0</c:v>
                </c:pt>
                <c:pt idx="454">
                  <c:v>137.0</c:v>
                </c:pt>
                <c:pt idx="455">
                  <c:v>138.0</c:v>
                </c:pt>
                <c:pt idx="456">
                  <c:v>138.0</c:v>
                </c:pt>
                <c:pt idx="457">
                  <c:v>138.0</c:v>
                </c:pt>
                <c:pt idx="458">
                  <c:v>138.0</c:v>
                </c:pt>
                <c:pt idx="459">
                  <c:v>139.0</c:v>
                </c:pt>
                <c:pt idx="460">
                  <c:v>139.0</c:v>
                </c:pt>
                <c:pt idx="461">
                  <c:v>139.0</c:v>
                </c:pt>
                <c:pt idx="462">
                  <c:v>139.0</c:v>
                </c:pt>
                <c:pt idx="463">
                  <c:v>139.0</c:v>
                </c:pt>
                <c:pt idx="464">
                  <c:v>139.0</c:v>
                </c:pt>
                <c:pt idx="465">
                  <c:v>139.0</c:v>
                </c:pt>
                <c:pt idx="466">
                  <c:v>139.0</c:v>
                </c:pt>
                <c:pt idx="467">
                  <c:v>140.0</c:v>
                </c:pt>
                <c:pt idx="468">
                  <c:v>140.0</c:v>
                </c:pt>
                <c:pt idx="469">
                  <c:v>140.0</c:v>
                </c:pt>
                <c:pt idx="470">
                  <c:v>140.0</c:v>
                </c:pt>
                <c:pt idx="471">
                  <c:v>140.0</c:v>
                </c:pt>
                <c:pt idx="472">
                  <c:v>140.0</c:v>
                </c:pt>
                <c:pt idx="473">
                  <c:v>140.0</c:v>
                </c:pt>
                <c:pt idx="474">
                  <c:v>140.0</c:v>
                </c:pt>
                <c:pt idx="475">
                  <c:v>140.0</c:v>
                </c:pt>
                <c:pt idx="476">
                  <c:v>140.0</c:v>
                </c:pt>
                <c:pt idx="477">
                  <c:v>141.0</c:v>
                </c:pt>
                <c:pt idx="478">
                  <c:v>141.0</c:v>
                </c:pt>
                <c:pt idx="479">
                  <c:v>141.0</c:v>
                </c:pt>
                <c:pt idx="480">
                  <c:v>141.0</c:v>
                </c:pt>
                <c:pt idx="481">
                  <c:v>142.0</c:v>
                </c:pt>
                <c:pt idx="482">
                  <c:v>142.0</c:v>
                </c:pt>
                <c:pt idx="483">
                  <c:v>143.0</c:v>
                </c:pt>
                <c:pt idx="484">
                  <c:v>143.0</c:v>
                </c:pt>
                <c:pt idx="485">
                  <c:v>143.0</c:v>
                </c:pt>
                <c:pt idx="486">
                  <c:v>143.0</c:v>
                </c:pt>
                <c:pt idx="487">
                  <c:v>144.0</c:v>
                </c:pt>
                <c:pt idx="488">
                  <c:v>144.0</c:v>
                </c:pt>
                <c:pt idx="489">
                  <c:v>144.0</c:v>
                </c:pt>
                <c:pt idx="490">
                  <c:v>144.0</c:v>
                </c:pt>
                <c:pt idx="491">
                  <c:v>144.0</c:v>
                </c:pt>
                <c:pt idx="492">
                  <c:v>144.0</c:v>
                </c:pt>
                <c:pt idx="493">
                  <c:v>144.0</c:v>
                </c:pt>
                <c:pt idx="494">
                  <c:v>145.0</c:v>
                </c:pt>
                <c:pt idx="495">
                  <c:v>145.0</c:v>
                </c:pt>
                <c:pt idx="496">
                  <c:v>145.0</c:v>
                </c:pt>
                <c:pt idx="497">
                  <c:v>145.0</c:v>
                </c:pt>
                <c:pt idx="498">
                  <c:v>146.0</c:v>
                </c:pt>
                <c:pt idx="499">
                  <c:v>146.0</c:v>
                </c:pt>
                <c:pt idx="500">
                  <c:v>146.0</c:v>
                </c:pt>
                <c:pt idx="501">
                  <c:v>146.0</c:v>
                </c:pt>
                <c:pt idx="502">
                  <c:v>146.0</c:v>
                </c:pt>
                <c:pt idx="503">
                  <c:v>146.0</c:v>
                </c:pt>
                <c:pt idx="504">
                  <c:v>147.0</c:v>
                </c:pt>
                <c:pt idx="505">
                  <c:v>147.0</c:v>
                </c:pt>
                <c:pt idx="506">
                  <c:v>147.0</c:v>
                </c:pt>
                <c:pt idx="507">
                  <c:v>148.0</c:v>
                </c:pt>
                <c:pt idx="508">
                  <c:v>148.0</c:v>
                </c:pt>
                <c:pt idx="509">
                  <c:v>149.0</c:v>
                </c:pt>
                <c:pt idx="510">
                  <c:v>149.0</c:v>
                </c:pt>
                <c:pt idx="511">
                  <c:v>149.0</c:v>
                </c:pt>
                <c:pt idx="512">
                  <c:v>150.0</c:v>
                </c:pt>
                <c:pt idx="513">
                  <c:v>150.0</c:v>
                </c:pt>
                <c:pt idx="514">
                  <c:v>151.0</c:v>
                </c:pt>
                <c:pt idx="515">
                  <c:v>152.0</c:v>
                </c:pt>
                <c:pt idx="516">
                  <c:v>153.0</c:v>
                </c:pt>
                <c:pt idx="517">
                  <c:v>153.0</c:v>
                </c:pt>
                <c:pt idx="518">
                  <c:v>154.0</c:v>
                </c:pt>
                <c:pt idx="519">
                  <c:v>154.0</c:v>
                </c:pt>
                <c:pt idx="520">
                  <c:v>154.0</c:v>
                </c:pt>
                <c:pt idx="521">
                  <c:v>154.0</c:v>
                </c:pt>
                <c:pt idx="522">
                  <c:v>154.0</c:v>
                </c:pt>
                <c:pt idx="523">
                  <c:v>154.0</c:v>
                </c:pt>
                <c:pt idx="524">
                  <c:v>155.0</c:v>
                </c:pt>
                <c:pt idx="525">
                  <c:v>155.0</c:v>
                </c:pt>
                <c:pt idx="526">
                  <c:v>156.0</c:v>
                </c:pt>
                <c:pt idx="527">
                  <c:v>157.0</c:v>
                </c:pt>
                <c:pt idx="528">
                  <c:v>157.0</c:v>
                </c:pt>
                <c:pt idx="529">
                  <c:v>157.0</c:v>
                </c:pt>
                <c:pt idx="530">
                  <c:v>157.0</c:v>
                </c:pt>
                <c:pt idx="531">
                  <c:v>157.0</c:v>
                </c:pt>
                <c:pt idx="532">
                  <c:v>158.0</c:v>
                </c:pt>
                <c:pt idx="533">
                  <c:v>159.0</c:v>
                </c:pt>
                <c:pt idx="534">
                  <c:v>160.0</c:v>
                </c:pt>
                <c:pt idx="535">
                  <c:v>160.0</c:v>
                </c:pt>
                <c:pt idx="536">
                  <c:v>160.0</c:v>
                </c:pt>
                <c:pt idx="537">
                  <c:v>160.0</c:v>
                </c:pt>
                <c:pt idx="538">
                  <c:v>160.0</c:v>
                </c:pt>
                <c:pt idx="539">
                  <c:v>161.0</c:v>
                </c:pt>
                <c:pt idx="540">
                  <c:v>161.0</c:v>
                </c:pt>
                <c:pt idx="541">
                  <c:v>161.0</c:v>
                </c:pt>
                <c:pt idx="542">
                  <c:v>161.0</c:v>
                </c:pt>
                <c:pt idx="543">
                  <c:v>162.0</c:v>
                </c:pt>
                <c:pt idx="544">
                  <c:v>162.0</c:v>
                </c:pt>
                <c:pt idx="545">
                  <c:v>163.0</c:v>
                </c:pt>
                <c:pt idx="546">
                  <c:v>163.0</c:v>
                </c:pt>
                <c:pt idx="547">
                  <c:v>163.0</c:v>
                </c:pt>
                <c:pt idx="548">
                  <c:v>163.0</c:v>
                </c:pt>
                <c:pt idx="549">
                  <c:v>163.0</c:v>
                </c:pt>
                <c:pt idx="550">
                  <c:v>163.0</c:v>
                </c:pt>
                <c:pt idx="551">
                  <c:v>163.0</c:v>
                </c:pt>
                <c:pt idx="552">
                  <c:v>164.0</c:v>
                </c:pt>
                <c:pt idx="553">
                  <c:v>164.0</c:v>
                </c:pt>
                <c:pt idx="554">
                  <c:v>165.0</c:v>
                </c:pt>
                <c:pt idx="555">
                  <c:v>165.0</c:v>
                </c:pt>
                <c:pt idx="556">
                  <c:v>165.0</c:v>
                </c:pt>
                <c:pt idx="557">
                  <c:v>165.0</c:v>
                </c:pt>
                <c:pt idx="558">
                  <c:v>165.0</c:v>
                </c:pt>
                <c:pt idx="559">
                  <c:v>165.0</c:v>
                </c:pt>
                <c:pt idx="560">
                  <c:v>165.0</c:v>
                </c:pt>
                <c:pt idx="561">
                  <c:v>165.0</c:v>
                </c:pt>
                <c:pt idx="562">
                  <c:v>165.0</c:v>
                </c:pt>
                <c:pt idx="563">
                  <c:v>165.0</c:v>
                </c:pt>
                <c:pt idx="564">
                  <c:v>165.0</c:v>
                </c:pt>
                <c:pt idx="565">
                  <c:v>165.0</c:v>
                </c:pt>
                <c:pt idx="566">
                  <c:v>165.0</c:v>
                </c:pt>
                <c:pt idx="567">
                  <c:v>165.0</c:v>
                </c:pt>
                <c:pt idx="568">
                  <c:v>165.0</c:v>
                </c:pt>
                <c:pt idx="569">
                  <c:v>166.0</c:v>
                </c:pt>
                <c:pt idx="570">
                  <c:v>166.0</c:v>
                </c:pt>
                <c:pt idx="571">
                  <c:v>167.0</c:v>
                </c:pt>
                <c:pt idx="572">
                  <c:v>167.0</c:v>
                </c:pt>
                <c:pt idx="573">
                  <c:v>168.0</c:v>
                </c:pt>
                <c:pt idx="574">
                  <c:v>169.0</c:v>
                </c:pt>
                <c:pt idx="575">
                  <c:v>170.0</c:v>
                </c:pt>
                <c:pt idx="576">
                  <c:v>170.0</c:v>
                </c:pt>
                <c:pt idx="577">
                  <c:v>170.0</c:v>
                </c:pt>
                <c:pt idx="578">
                  <c:v>171.0</c:v>
                </c:pt>
                <c:pt idx="579">
                  <c:v>171.0</c:v>
                </c:pt>
                <c:pt idx="580">
                  <c:v>171.0</c:v>
                </c:pt>
                <c:pt idx="581">
                  <c:v>171.0</c:v>
                </c:pt>
                <c:pt idx="582">
                  <c:v>171.0</c:v>
                </c:pt>
                <c:pt idx="583">
                  <c:v>171.0</c:v>
                </c:pt>
                <c:pt idx="584">
                  <c:v>171.0</c:v>
                </c:pt>
                <c:pt idx="585">
                  <c:v>171.0</c:v>
                </c:pt>
                <c:pt idx="586">
                  <c:v>171.0</c:v>
                </c:pt>
                <c:pt idx="587">
                  <c:v>171.0</c:v>
                </c:pt>
                <c:pt idx="588">
                  <c:v>171.0</c:v>
                </c:pt>
                <c:pt idx="589">
                  <c:v>171.0</c:v>
                </c:pt>
                <c:pt idx="590">
                  <c:v>171.0</c:v>
                </c:pt>
                <c:pt idx="591">
                  <c:v>172.0</c:v>
                </c:pt>
                <c:pt idx="592">
                  <c:v>172.0</c:v>
                </c:pt>
                <c:pt idx="593">
                  <c:v>173.0</c:v>
                </c:pt>
                <c:pt idx="594">
                  <c:v>173.0</c:v>
                </c:pt>
                <c:pt idx="595">
                  <c:v>174.0</c:v>
                </c:pt>
                <c:pt idx="596">
                  <c:v>174.0</c:v>
                </c:pt>
                <c:pt idx="597">
                  <c:v>175.0</c:v>
                </c:pt>
                <c:pt idx="598">
                  <c:v>176.0</c:v>
                </c:pt>
                <c:pt idx="599">
                  <c:v>176.0</c:v>
                </c:pt>
                <c:pt idx="600">
                  <c:v>176.0</c:v>
                </c:pt>
                <c:pt idx="601">
                  <c:v>176.0</c:v>
                </c:pt>
                <c:pt idx="602">
                  <c:v>176.0</c:v>
                </c:pt>
                <c:pt idx="603">
                  <c:v>176.0</c:v>
                </c:pt>
                <c:pt idx="604">
                  <c:v>176.0</c:v>
                </c:pt>
                <c:pt idx="605">
                  <c:v>177.0</c:v>
                </c:pt>
                <c:pt idx="606">
                  <c:v>178.0</c:v>
                </c:pt>
                <c:pt idx="607">
                  <c:v>179.0</c:v>
                </c:pt>
                <c:pt idx="608">
                  <c:v>180.0</c:v>
                </c:pt>
                <c:pt idx="609">
                  <c:v>180.0</c:v>
                </c:pt>
                <c:pt idx="610">
                  <c:v>180.0</c:v>
                </c:pt>
                <c:pt idx="611">
                  <c:v>180.0</c:v>
                </c:pt>
                <c:pt idx="612">
                  <c:v>180.0</c:v>
                </c:pt>
                <c:pt idx="613">
                  <c:v>180.0</c:v>
                </c:pt>
                <c:pt idx="614">
                  <c:v>180.0</c:v>
                </c:pt>
                <c:pt idx="615">
                  <c:v>180.0</c:v>
                </c:pt>
                <c:pt idx="616">
                  <c:v>180.0</c:v>
                </c:pt>
                <c:pt idx="617">
                  <c:v>180.0</c:v>
                </c:pt>
                <c:pt idx="618">
                  <c:v>180.0</c:v>
                </c:pt>
                <c:pt idx="619">
                  <c:v>180.0</c:v>
                </c:pt>
                <c:pt idx="620">
                  <c:v>180.0</c:v>
                </c:pt>
                <c:pt idx="621">
                  <c:v>180.0</c:v>
                </c:pt>
                <c:pt idx="622">
                  <c:v>181.0</c:v>
                </c:pt>
                <c:pt idx="623">
                  <c:v>181.0</c:v>
                </c:pt>
                <c:pt idx="624">
                  <c:v>182.0</c:v>
                </c:pt>
                <c:pt idx="625">
                  <c:v>183.0</c:v>
                </c:pt>
                <c:pt idx="626">
                  <c:v>183.0</c:v>
                </c:pt>
                <c:pt idx="627">
                  <c:v>184.0</c:v>
                </c:pt>
                <c:pt idx="628">
                  <c:v>185.0</c:v>
                </c:pt>
                <c:pt idx="629">
                  <c:v>185.0</c:v>
                </c:pt>
                <c:pt idx="630">
                  <c:v>185.0</c:v>
                </c:pt>
                <c:pt idx="631">
                  <c:v>185.0</c:v>
                </c:pt>
                <c:pt idx="632">
                  <c:v>185.0</c:v>
                </c:pt>
                <c:pt idx="633">
                  <c:v>185.0</c:v>
                </c:pt>
                <c:pt idx="634">
                  <c:v>185.0</c:v>
                </c:pt>
                <c:pt idx="635">
                  <c:v>185.0</c:v>
                </c:pt>
                <c:pt idx="636">
                  <c:v>185.0</c:v>
                </c:pt>
                <c:pt idx="637">
                  <c:v>186.0</c:v>
                </c:pt>
                <c:pt idx="638">
                  <c:v>186.0</c:v>
                </c:pt>
                <c:pt idx="639">
                  <c:v>187.0</c:v>
                </c:pt>
                <c:pt idx="640">
                  <c:v>188.0</c:v>
                </c:pt>
                <c:pt idx="641">
                  <c:v>189.0</c:v>
                </c:pt>
                <c:pt idx="642">
                  <c:v>190.0</c:v>
                </c:pt>
                <c:pt idx="643">
                  <c:v>191.0</c:v>
                </c:pt>
                <c:pt idx="644">
                  <c:v>191.0</c:v>
                </c:pt>
                <c:pt idx="645">
                  <c:v>191.0</c:v>
                </c:pt>
                <c:pt idx="646">
                  <c:v>191.0</c:v>
                </c:pt>
                <c:pt idx="647">
                  <c:v>191.0</c:v>
                </c:pt>
                <c:pt idx="648">
                  <c:v>191.0</c:v>
                </c:pt>
                <c:pt idx="649">
                  <c:v>191.0</c:v>
                </c:pt>
                <c:pt idx="650">
                  <c:v>191.0</c:v>
                </c:pt>
                <c:pt idx="651">
                  <c:v>191.0</c:v>
                </c:pt>
                <c:pt idx="652">
                  <c:v>191.0</c:v>
                </c:pt>
                <c:pt idx="653">
                  <c:v>191.0</c:v>
                </c:pt>
                <c:pt idx="654">
                  <c:v>191.0</c:v>
                </c:pt>
                <c:pt idx="655">
                  <c:v>191.0</c:v>
                </c:pt>
                <c:pt idx="656">
                  <c:v>191.0</c:v>
                </c:pt>
                <c:pt idx="657">
                  <c:v>192.0</c:v>
                </c:pt>
                <c:pt idx="658">
                  <c:v>192.0</c:v>
                </c:pt>
                <c:pt idx="659">
                  <c:v>193.0</c:v>
                </c:pt>
                <c:pt idx="660">
                  <c:v>194.0</c:v>
                </c:pt>
                <c:pt idx="661">
                  <c:v>195.0</c:v>
                </c:pt>
                <c:pt idx="662">
                  <c:v>196.0</c:v>
                </c:pt>
                <c:pt idx="663">
                  <c:v>196.0</c:v>
                </c:pt>
                <c:pt idx="664">
                  <c:v>197.0</c:v>
                </c:pt>
                <c:pt idx="665">
                  <c:v>198.0</c:v>
                </c:pt>
                <c:pt idx="666">
                  <c:v>199.0</c:v>
                </c:pt>
                <c:pt idx="667">
                  <c:v>199.0</c:v>
                </c:pt>
                <c:pt idx="668">
                  <c:v>199.0</c:v>
                </c:pt>
                <c:pt idx="669">
                  <c:v>200.0</c:v>
                </c:pt>
                <c:pt idx="670">
                  <c:v>200.0</c:v>
                </c:pt>
                <c:pt idx="671">
                  <c:v>200.0</c:v>
                </c:pt>
                <c:pt idx="672">
                  <c:v>200.0</c:v>
                </c:pt>
                <c:pt idx="673">
                  <c:v>201.0</c:v>
                </c:pt>
                <c:pt idx="674">
                  <c:v>202.0</c:v>
                </c:pt>
                <c:pt idx="675">
                  <c:v>203.0</c:v>
                </c:pt>
                <c:pt idx="676">
                  <c:v>203.0</c:v>
                </c:pt>
                <c:pt idx="677">
                  <c:v>204.0</c:v>
                </c:pt>
                <c:pt idx="678">
                  <c:v>205.0</c:v>
                </c:pt>
                <c:pt idx="679">
                  <c:v>205.0</c:v>
                </c:pt>
                <c:pt idx="680">
                  <c:v>206.0</c:v>
                </c:pt>
                <c:pt idx="681">
                  <c:v>207.0</c:v>
                </c:pt>
                <c:pt idx="682">
                  <c:v>207.0</c:v>
                </c:pt>
                <c:pt idx="683">
                  <c:v>207.0</c:v>
                </c:pt>
                <c:pt idx="684">
                  <c:v>207.0</c:v>
                </c:pt>
                <c:pt idx="685">
                  <c:v>207.0</c:v>
                </c:pt>
                <c:pt idx="686">
                  <c:v>207.0</c:v>
                </c:pt>
                <c:pt idx="687">
                  <c:v>207.0</c:v>
                </c:pt>
                <c:pt idx="688">
                  <c:v>208.0</c:v>
                </c:pt>
                <c:pt idx="689">
                  <c:v>209.0</c:v>
                </c:pt>
                <c:pt idx="690">
                  <c:v>210.0</c:v>
                </c:pt>
                <c:pt idx="691">
                  <c:v>210.0</c:v>
                </c:pt>
                <c:pt idx="692">
                  <c:v>210.0</c:v>
                </c:pt>
                <c:pt idx="693">
                  <c:v>210.0</c:v>
                </c:pt>
                <c:pt idx="694">
                  <c:v>211.0</c:v>
                </c:pt>
                <c:pt idx="695">
                  <c:v>211.0</c:v>
                </c:pt>
                <c:pt idx="696">
                  <c:v>211.0</c:v>
                </c:pt>
                <c:pt idx="697">
                  <c:v>211.0</c:v>
                </c:pt>
                <c:pt idx="698">
                  <c:v>211.0</c:v>
                </c:pt>
                <c:pt idx="699">
                  <c:v>211.0</c:v>
                </c:pt>
                <c:pt idx="700">
                  <c:v>211.0</c:v>
                </c:pt>
                <c:pt idx="701">
                  <c:v>211.0</c:v>
                </c:pt>
                <c:pt idx="702">
                  <c:v>211.0</c:v>
                </c:pt>
                <c:pt idx="703">
                  <c:v>211.0</c:v>
                </c:pt>
                <c:pt idx="704">
                  <c:v>211.0</c:v>
                </c:pt>
                <c:pt idx="705">
                  <c:v>211.0</c:v>
                </c:pt>
                <c:pt idx="706">
                  <c:v>211.0</c:v>
                </c:pt>
                <c:pt idx="707">
                  <c:v>212.0</c:v>
                </c:pt>
                <c:pt idx="708">
                  <c:v>212.0</c:v>
                </c:pt>
                <c:pt idx="709">
                  <c:v>212.0</c:v>
                </c:pt>
                <c:pt idx="710">
                  <c:v>212.0</c:v>
                </c:pt>
                <c:pt idx="711">
                  <c:v>213.0</c:v>
                </c:pt>
                <c:pt idx="712">
                  <c:v>213.0</c:v>
                </c:pt>
                <c:pt idx="713">
                  <c:v>214.0</c:v>
                </c:pt>
                <c:pt idx="714">
                  <c:v>214.0</c:v>
                </c:pt>
                <c:pt idx="715">
                  <c:v>214.0</c:v>
                </c:pt>
                <c:pt idx="716">
                  <c:v>214.0</c:v>
                </c:pt>
                <c:pt idx="717">
                  <c:v>214.0</c:v>
                </c:pt>
                <c:pt idx="718">
                  <c:v>214.0</c:v>
                </c:pt>
                <c:pt idx="719">
                  <c:v>214.0</c:v>
                </c:pt>
                <c:pt idx="720">
                  <c:v>214.0</c:v>
                </c:pt>
                <c:pt idx="721">
                  <c:v>214.0</c:v>
                </c:pt>
                <c:pt idx="722">
                  <c:v>214.0</c:v>
                </c:pt>
                <c:pt idx="723">
                  <c:v>214.0</c:v>
                </c:pt>
                <c:pt idx="724">
                  <c:v>214.0</c:v>
                </c:pt>
                <c:pt idx="725">
                  <c:v>214.0</c:v>
                </c:pt>
                <c:pt idx="726">
                  <c:v>214.0</c:v>
                </c:pt>
                <c:pt idx="727">
                  <c:v>214.0</c:v>
                </c:pt>
                <c:pt idx="728">
                  <c:v>214.0</c:v>
                </c:pt>
                <c:pt idx="729">
                  <c:v>214.0</c:v>
                </c:pt>
                <c:pt idx="730">
                  <c:v>215.0</c:v>
                </c:pt>
                <c:pt idx="731">
                  <c:v>216.0</c:v>
                </c:pt>
                <c:pt idx="732">
                  <c:v>217.0</c:v>
                </c:pt>
                <c:pt idx="733">
                  <c:v>217.0</c:v>
                </c:pt>
                <c:pt idx="734">
                  <c:v>217.0</c:v>
                </c:pt>
                <c:pt idx="735">
                  <c:v>217.0</c:v>
                </c:pt>
                <c:pt idx="736">
                  <c:v>217.0</c:v>
                </c:pt>
                <c:pt idx="737">
                  <c:v>217.0</c:v>
                </c:pt>
                <c:pt idx="738">
                  <c:v>217.0</c:v>
                </c:pt>
                <c:pt idx="739">
                  <c:v>217.0</c:v>
                </c:pt>
                <c:pt idx="740">
                  <c:v>217.0</c:v>
                </c:pt>
                <c:pt idx="741">
                  <c:v>217.0</c:v>
                </c:pt>
                <c:pt idx="742">
                  <c:v>217.0</c:v>
                </c:pt>
                <c:pt idx="743">
                  <c:v>217.0</c:v>
                </c:pt>
                <c:pt idx="744">
                  <c:v>217.0</c:v>
                </c:pt>
                <c:pt idx="745">
                  <c:v>217.0</c:v>
                </c:pt>
                <c:pt idx="746">
                  <c:v>217.0</c:v>
                </c:pt>
                <c:pt idx="747">
                  <c:v>217.0</c:v>
                </c:pt>
                <c:pt idx="748">
                  <c:v>217.0</c:v>
                </c:pt>
                <c:pt idx="749">
                  <c:v>217.0</c:v>
                </c:pt>
                <c:pt idx="750">
                  <c:v>217.0</c:v>
                </c:pt>
                <c:pt idx="751">
                  <c:v>217.0</c:v>
                </c:pt>
                <c:pt idx="752">
                  <c:v>217.0</c:v>
                </c:pt>
                <c:pt idx="753">
                  <c:v>217.0</c:v>
                </c:pt>
                <c:pt idx="754">
                  <c:v>217.0</c:v>
                </c:pt>
                <c:pt idx="755">
                  <c:v>217.0</c:v>
                </c:pt>
                <c:pt idx="756">
                  <c:v>217.0</c:v>
                </c:pt>
                <c:pt idx="757">
                  <c:v>218.0</c:v>
                </c:pt>
                <c:pt idx="758">
                  <c:v>218.0</c:v>
                </c:pt>
                <c:pt idx="759">
                  <c:v>218.0</c:v>
                </c:pt>
                <c:pt idx="760">
                  <c:v>218.0</c:v>
                </c:pt>
                <c:pt idx="761">
                  <c:v>218.0</c:v>
                </c:pt>
                <c:pt idx="762">
                  <c:v>218.0</c:v>
                </c:pt>
                <c:pt idx="763">
                  <c:v>218.0</c:v>
                </c:pt>
                <c:pt idx="764">
                  <c:v>218.0</c:v>
                </c:pt>
                <c:pt idx="765">
                  <c:v>218.0</c:v>
                </c:pt>
                <c:pt idx="766">
                  <c:v>218.0</c:v>
                </c:pt>
                <c:pt idx="767">
                  <c:v>218.0</c:v>
                </c:pt>
                <c:pt idx="768">
                  <c:v>218.0</c:v>
                </c:pt>
                <c:pt idx="769">
                  <c:v>218.0</c:v>
                </c:pt>
                <c:pt idx="770">
                  <c:v>218.0</c:v>
                </c:pt>
                <c:pt idx="771">
                  <c:v>218.0</c:v>
                </c:pt>
                <c:pt idx="772">
                  <c:v>218.0</c:v>
                </c:pt>
                <c:pt idx="773">
                  <c:v>218.0</c:v>
                </c:pt>
                <c:pt idx="774">
                  <c:v>218.0</c:v>
                </c:pt>
                <c:pt idx="775">
                  <c:v>219.0</c:v>
                </c:pt>
                <c:pt idx="776">
                  <c:v>220.0</c:v>
                </c:pt>
                <c:pt idx="777">
                  <c:v>220.0</c:v>
                </c:pt>
                <c:pt idx="778">
                  <c:v>220.0</c:v>
                </c:pt>
                <c:pt idx="779">
                  <c:v>220.0</c:v>
                </c:pt>
                <c:pt idx="780">
                  <c:v>220.0</c:v>
                </c:pt>
                <c:pt idx="781">
                  <c:v>221.0</c:v>
                </c:pt>
                <c:pt idx="782">
                  <c:v>221.0</c:v>
                </c:pt>
                <c:pt idx="783">
                  <c:v>221.0</c:v>
                </c:pt>
                <c:pt idx="784">
                  <c:v>222.0</c:v>
                </c:pt>
                <c:pt idx="785">
                  <c:v>222.0</c:v>
                </c:pt>
                <c:pt idx="786">
                  <c:v>222.0</c:v>
                </c:pt>
                <c:pt idx="787">
                  <c:v>222.0</c:v>
                </c:pt>
                <c:pt idx="788">
                  <c:v>223.0</c:v>
                </c:pt>
                <c:pt idx="789">
                  <c:v>223.0</c:v>
                </c:pt>
                <c:pt idx="790">
                  <c:v>223.0</c:v>
                </c:pt>
                <c:pt idx="791">
                  <c:v>223.0</c:v>
                </c:pt>
                <c:pt idx="792">
                  <c:v>223.0</c:v>
                </c:pt>
                <c:pt idx="793">
                  <c:v>224.0</c:v>
                </c:pt>
                <c:pt idx="794">
                  <c:v>224.0</c:v>
                </c:pt>
                <c:pt idx="795">
                  <c:v>224.0</c:v>
                </c:pt>
                <c:pt idx="796">
                  <c:v>224.0</c:v>
                </c:pt>
                <c:pt idx="797">
                  <c:v>225.0</c:v>
                </c:pt>
                <c:pt idx="798">
                  <c:v>226.0</c:v>
                </c:pt>
                <c:pt idx="799">
                  <c:v>226.0</c:v>
                </c:pt>
                <c:pt idx="800">
                  <c:v>226.0</c:v>
                </c:pt>
                <c:pt idx="801">
                  <c:v>226.0</c:v>
                </c:pt>
                <c:pt idx="802">
                  <c:v>226.0</c:v>
                </c:pt>
                <c:pt idx="803">
                  <c:v>226.0</c:v>
                </c:pt>
                <c:pt idx="804">
                  <c:v>226.0</c:v>
                </c:pt>
                <c:pt idx="805">
                  <c:v>226.0</c:v>
                </c:pt>
                <c:pt idx="806">
                  <c:v>226.0</c:v>
                </c:pt>
                <c:pt idx="807">
                  <c:v>227.0</c:v>
                </c:pt>
                <c:pt idx="808">
                  <c:v>228.0</c:v>
                </c:pt>
                <c:pt idx="809">
                  <c:v>228.0</c:v>
                </c:pt>
                <c:pt idx="810">
                  <c:v>228.0</c:v>
                </c:pt>
                <c:pt idx="811">
                  <c:v>228.0</c:v>
                </c:pt>
                <c:pt idx="812">
                  <c:v>228.0</c:v>
                </c:pt>
                <c:pt idx="813">
                  <c:v>228.0</c:v>
                </c:pt>
                <c:pt idx="814">
                  <c:v>228.0</c:v>
                </c:pt>
                <c:pt idx="815">
                  <c:v>228.0</c:v>
                </c:pt>
                <c:pt idx="816">
                  <c:v>229.0</c:v>
                </c:pt>
                <c:pt idx="817">
                  <c:v>229.0</c:v>
                </c:pt>
                <c:pt idx="818">
                  <c:v>229.0</c:v>
                </c:pt>
                <c:pt idx="819">
                  <c:v>229.0</c:v>
                </c:pt>
                <c:pt idx="820">
                  <c:v>230.0</c:v>
                </c:pt>
                <c:pt idx="821">
                  <c:v>231.0</c:v>
                </c:pt>
                <c:pt idx="822">
                  <c:v>231.0</c:v>
                </c:pt>
                <c:pt idx="823">
                  <c:v>231.0</c:v>
                </c:pt>
                <c:pt idx="824">
                  <c:v>232.0</c:v>
                </c:pt>
                <c:pt idx="825">
                  <c:v>232.0</c:v>
                </c:pt>
                <c:pt idx="826">
                  <c:v>232.0</c:v>
                </c:pt>
                <c:pt idx="827">
                  <c:v>232.0</c:v>
                </c:pt>
                <c:pt idx="828">
                  <c:v>232.0</c:v>
                </c:pt>
                <c:pt idx="829">
                  <c:v>233.0</c:v>
                </c:pt>
                <c:pt idx="830">
                  <c:v>233.0</c:v>
                </c:pt>
                <c:pt idx="831">
                  <c:v>234.0</c:v>
                </c:pt>
                <c:pt idx="832">
                  <c:v>234.0</c:v>
                </c:pt>
                <c:pt idx="833">
                  <c:v>234.0</c:v>
                </c:pt>
                <c:pt idx="834">
                  <c:v>235.0</c:v>
                </c:pt>
                <c:pt idx="835">
                  <c:v>236.0</c:v>
                </c:pt>
                <c:pt idx="836">
                  <c:v>237.0</c:v>
                </c:pt>
                <c:pt idx="837">
                  <c:v>238.0</c:v>
                </c:pt>
                <c:pt idx="838">
                  <c:v>239.0</c:v>
                </c:pt>
                <c:pt idx="839">
                  <c:v>240.0</c:v>
                </c:pt>
                <c:pt idx="840">
                  <c:v>241.0</c:v>
                </c:pt>
                <c:pt idx="841">
                  <c:v>242.0</c:v>
                </c:pt>
                <c:pt idx="842">
                  <c:v>242.0</c:v>
                </c:pt>
                <c:pt idx="843">
                  <c:v>242.0</c:v>
                </c:pt>
                <c:pt idx="844">
                  <c:v>242.0</c:v>
                </c:pt>
                <c:pt idx="845">
                  <c:v>242.0</c:v>
                </c:pt>
                <c:pt idx="846">
                  <c:v>242.0</c:v>
                </c:pt>
                <c:pt idx="847">
                  <c:v>242.0</c:v>
                </c:pt>
                <c:pt idx="848">
                  <c:v>242.0</c:v>
                </c:pt>
                <c:pt idx="849">
                  <c:v>242.0</c:v>
                </c:pt>
                <c:pt idx="850">
                  <c:v>242.0</c:v>
                </c:pt>
                <c:pt idx="851">
                  <c:v>243.0</c:v>
                </c:pt>
                <c:pt idx="852">
                  <c:v>243.0</c:v>
                </c:pt>
                <c:pt idx="853">
                  <c:v>243.0</c:v>
                </c:pt>
                <c:pt idx="854">
                  <c:v>243.0</c:v>
                </c:pt>
                <c:pt idx="855">
                  <c:v>244.0</c:v>
                </c:pt>
                <c:pt idx="856">
                  <c:v>244.0</c:v>
                </c:pt>
                <c:pt idx="857">
                  <c:v>244.0</c:v>
                </c:pt>
                <c:pt idx="858">
                  <c:v>245.0</c:v>
                </c:pt>
                <c:pt idx="859">
                  <c:v>246.0</c:v>
                </c:pt>
                <c:pt idx="860">
                  <c:v>247.0</c:v>
                </c:pt>
                <c:pt idx="861">
                  <c:v>247.0</c:v>
                </c:pt>
                <c:pt idx="862">
                  <c:v>248.0</c:v>
                </c:pt>
                <c:pt idx="863">
                  <c:v>249.0</c:v>
                </c:pt>
                <c:pt idx="864">
                  <c:v>250.0</c:v>
                </c:pt>
                <c:pt idx="865">
                  <c:v>251.0</c:v>
                </c:pt>
                <c:pt idx="866">
                  <c:v>252.0</c:v>
                </c:pt>
                <c:pt idx="867">
                  <c:v>252.0</c:v>
                </c:pt>
                <c:pt idx="868">
                  <c:v>252.0</c:v>
                </c:pt>
                <c:pt idx="869">
                  <c:v>252.0</c:v>
                </c:pt>
                <c:pt idx="870">
                  <c:v>252.0</c:v>
                </c:pt>
                <c:pt idx="871">
                  <c:v>252.0</c:v>
                </c:pt>
                <c:pt idx="872">
                  <c:v>252.0</c:v>
                </c:pt>
                <c:pt idx="873">
                  <c:v>252.0</c:v>
                </c:pt>
                <c:pt idx="874">
                  <c:v>253.0</c:v>
                </c:pt>
                <c:pt idx="875">
                  <c:v>253.0</c:v>
                </c:pt>
                <c:pt idx="876">
                  <c:v>254.0</c:v>
                </c:pt>
                <c:pt idx="877">
                  <c:v>254.0</c:v>
                </c:pt>
                <c:pt idx="878">
                  <c:v>254.0</c:v>
                </c:pt>
                <c:pt idx="879">
                  <c:v>254.0</c:v>
                </c:pt>
                <c:pt idx="880">
                  <c:v>254.0</c:v>
                </c:pt>
                <c:pt idx="881">
                  <c:v>255.0</c:v>
                </c:pt>
                <c:pt idx="882">
                  <c:v>256.0</c:v>
                </c:pt>
                <c:pt idx="883">
                  <c:v>256.0</c:v>
                </c:pt>
                <c:pt idx="884">
                  <c:v>256.0</c:v>
                </c:pt>
                <c:pt idx="885">
                  <c:v>256.0</c:v>
                </c:pt>
                <c:pt idx="886">
                  <c:v>256.0</c:v>
                </c:pt>
                <c:pt idx="887">
                  <c:v>257.0</c:v>
                </c:pt>
                <c:pt idx="888">
                  <c:v>257.0</c:v>
                </c:pt>
                <c:pt idx="889">
                  <c:v>257.0</c:v>
                </c:pt>
                <c:pt idx="890">
                  <c:v>257.0</c:v>
                </c:pt>
                <c:pt idx="891">
                  <c:v>257.0</c:v>
                </c:pt>
                <c:pt idx="892">
                  <c:v>257.0</c:v>
                </c:pt>
                <c:pt idx="893">
                  <c:v>257.0</c:v>
                </c:pt>
                <c:pt idx="894">
                  <c:v>257.0</c:v>
                </c:pt>
                <c:pt idx="895">
                  <c:v>258.0</c:v>
                </c:pt>
                <c:pt idx="896">
                  <c:v>258.0</c:v>
                </c:pt>
                <c:pt idx="897">
                  <c:v>258.0</c:v>
                </c:pt>
                <c:pt idx="898">
                  <c:v>258.0</c:v>
                </c:pt>
                <c:pt idx="899">
                  <c:v>258.0</c:v>
                </c:pt>
                <c:pt idx="900">
                  <c:v>259.0</c:v>
                </c:pt>
                <c:pt idx="901">
                  <c:v>259.0</c:v>
                </c:pt>
                <c:pt idx="902">
                  <c:v>259.0</c:v>
                </c:pt>
                <c:pt idx="903">
                  <c:v>259.0</c:v>
                </c:pt>
                <c:pt idx="904">
                  <c:v>260.0</c:v>
                </c:pt>
                <c:pt idx="905">
                  <c:v>261.0</c:v>
                </c:pt>
                <c:pt idx="906">
                  <c:v>261.0</c:v>
                </c:pt>
                <c:pt idx="907">
                  <c:v>261.0</c:v>
                </c:pt>
                <c:pt idx="908">
                  <c:v>261.0</c:v>
                </c:pt>
                <c:pt idx="909">
                  <c:v>261.0</c:v>
                </c:pt>
                <c:pt idx="910">
                  <c:v>261.0</c:v>
                </c:pt>
                <c:pt idx="911">
                  <c:v>261.0</c:v>
                </c:pt>
                <c:pt idx="912">
                  <c:v>261.0</c:v>
                </c:pt>
                <c:pt idx="913">
                  <c:v>261.0</c:v>
                </c:pt>
                <c:pt idx="914">
                  <c:v>262.0</c:v>
                </c:pt>
                <c:pt idx="915">
                  <c:v>263.0</c:v>
                </c:pt>
                <c:pt idx="916">
                  <c:v>263.0</c:v>
                </c:pt>
                <c:pt idx="917">
                  <c:v>263.0</c:v>
                </c:pt>
                <c:pt idx="918">
                  <c:v>264.0</c:v>
                </c:pt>
                <c:pt idx="919">
                  <c:v>264.0</c:v>
                </c:pt>
                <c:pt idx="920">
                  <c:v>264.0</c:v>
                </c:pt>
                <c:pt idx="921">
                  <c:v>264.0</c:v>
                </c:pt>
                <c:pt idx="922">
                  <c:v>265.0</c:v>
                </c:pt>
                <c:pt idx="923">
                  <c:v>265.0</c:v>
                </c:pt>
                <c:pt idx="924">
                  <c:v>266.0</c:v>
                </c:pt>
                <c:pt idx="925">
                  <c:v>266.0</c:v>
                </c:pt>
                <c:pt idx="926">
                  <c:v>266.0</c:v>
                </c:pt>
                <c:pt idx="927">
                  <c:v>266.0</c:v>
                </c:pt>
                <c:pt idx="928">
                  <c:v>267.0</c:v>
                </c:pt>
                <c:pt idx="929">
                  <c:v>267.0</c:v>
                </c:pt>
                <c:pt idx="930">
                  <c:v>268.0</c:v>
                </c:pt>
                <c:pt idx="931">
                  <c:v>269.0</c:v>
                </c:pt>
                <c:pt idx="932">
                  <c:v>270.0</c:v>
                </c:pt>
                <c:pt idx="933">
                  <c:v>271.0</c:v>
                </c:pt>
                <c:pt idx="934">
                  <c:v>271.0</c:v>
                </c:pt>
                <c:pt idx="935">
                  <c:v>271.0</c:v>
                </c:pt>
                <c:pt idx="936">
                  <c:v>272.0</c:v>
                </c:pt>
                <c:pt idx="937">
                  <c:v>272.0</c:v>
                </c:pt>
                <c:pt idx="938">
                  <c:v>272.0</c:v>
                </c:pt>
                <c:pt idx="939">
                  <c:v>273.0</c:v>
                </c:pt>
                <c:pt idx="940">
                  <c:v>274.0</c:v>
                </c:pt>
                <c:pt idx="941">
                  <c:v>275.0</c:v>
                </c:pt>
                <c:pt idx="942">
                  <c:v>276.0</c:v>
                </c:pt>
                <c:pt idx="943">
                  <c:v>277.0</c:v>
                </c:pt>
                <c:pt idx="944">
                  <c:v>277.0</c:v>
                </c:pt>
                <c:pt idx="945">
                  <c:v>277.0</c:v>
                </c:pt>
                <c:pt idx="946">
                  <c:v>277.0</c:v>
                </c:pt>
                <c:pt idx="947">
                  <c:v>278.0</c:v>
                </c:pt>
                <c:pt idx="948">
                  <c:v>278.0</c:v>
                </c:pt>
                <c:pt idx="949">
                  <c:v>278.0</c:v>
                </c:pt>
                <c:pt idx="950">
                  <c:v>278.0</c:v>
                </c:pt>
                <c:pt idx="951">
                  <c:v>278.0</c:v>
                </c:pt>
                <c:pt idx="952">
                  <c:v>278.0</c:v>
                </c:pt>
                <c:pt idx="953">
                  <c:v>278.0</c:v>
                </c:pt>
                <c:pt idx="954">
                  <c:v>279.0</c:v>
                </c:pt>
                <c:pt idx="955">
                  <c:v>279.0</c:v>
                </c:pt>
                <c:pt idx="956">
                  <c:v>279.0</c:v>
                </c:pt>
                <c:pt idx="957">
                  <c:v>279.0</c:v>
                </c:pt>
                <c:pt idx="958">
                  <c:v>280.0</c:v>
                </c:pt>
                <c:pt idx="959">
                  <c:v>281.0</c:v>
                </c:pt>
                <c:pt idx="960">
                  <c:v>281.0</c:v>
                </c:pt>
                <c:pt idx="961">
                  <c:v>281.0</c:v>
                </c:pt>
                <c:pt idx="962">
                  <c:v>281.0</c:v>
                </c:pt>
                <c:pt idx="963">
                  <c:v>281.0</c:v>
                </c:pt>
                <c:pt idx="964">
                  <c:v>281.0</c:v>
                </c:pt>
                <c:pt idx="965">
                  <c:v>281.0</c:v>
                </c:pt>
                <c:pt idx="966">
                  <c:v>282.0</c:v>
                </c:pt>
                <c:pt idx="967">
                  <c:v>282.0</c:v>
                </c:pt>
                <c:pt idx="968">
                  <c:v>283.0</c:v>
                </c:pt>
                <c:pt idx="969">
                  <c:v>283.0</c:v>
                </c:pt>
                <c:pt idx="970">
                  <c:v>284.0</c:v>
                </c:pt>
                <c:pt idx="971">
                  <c:v>285.0</c:v>
                </c:pt>
                <c:pt idx="972">
                  <c:v>285.0</c:v>
                </c:pt>
                <c:pt idx="973">
                  <c:v>285.0</c:v>
                </c:pt>
                <c:pt idx="974">
                  <c:v>285.0</c:v>
                </c:pt>
                <c:pt idx="975">
                  <c:v>285.0</c:v>
                </c:pt>
                <c:pt idx="976">
                  <c:v>286.0</c:v>
                </c:pt>
                <c:pt idx="977">
                  <c:v>287.0</c:v>
                </c:pt>
                <c:pt idx="978">
                  <c:v>287.0</c:v>
                </c:pt>
                <c:pt idx="979">
                  <c:v>287.0</c:v>
                </c:pt>
                <c:pt idx="980">
                  <c:v>287.0</c:v>
                </c:pt>
                <c:pt idx="981">
                  <c:v>287.0</c:v>
                </c:pt>
                <c:pt idx="982">
                  <c:v>287.0</c:v>
                </c:pt>
                <c:pt idx="983">
                  <c:v>287.0</c:v>
                </c:pt>
                <c:pt idx="984">
                  <c:v>287.0</c:v>
                </c:pt>
                <c:pt idx="985">
                  <c:v>287.0</c:v>
                </c:pt>
                <c:pt idx="986">
                  <c:v>288.0</c:v>
                </c:pt>
                <c:pt idx="987">
                  <c:v>289.0</c:v>
                </c:pt>
                <c:pt idx="988">
                  <c:v>289.0</c:v>
                </c:pt>
                <c:pt idx="989">
                  <c:v>289.0</c:v>
                </c:pt>
                <c:pt idx="990">
                  <c:v>289.0</c:v>
                </c:pt>
                <c:pt idx="991">
                  <c:v>289.0</c:v>
                </c:pt>
                <c:pt idx="992">
                  <c:v>289.0</c:v>
                </c:pt>
                <c:pt idx="993">
                  <c:v>289.0</c:v>
                </c:pt>
                <c:pt idx="994">
                  <c:v>289.0</c:v>
                </c:pt>
                <c:pt idx="995">
                  <c:v>289.0</c:v>
                </c:pt>
                <c:pt idx="996">
                  <c:v>289.0</c:v>
                </c:pt>
                <c:pt idx="997">
                  <c:v>289.0</c:v>
                </c:pt>
                <c:pt idx="998">
                  <c:v>290.0</c:v>
                </c:pt>
                <c:pt idx="999">
                  <c:v>290.0</c:v>
                </c:pt>
                <c:pt idx="1000">
                  <c:v>290.0</c:v>
                </c:pt>
                <c:pt idx="1001">
                  <c:v>290.0</c:v>
                </c:pt>
                <c:pt idx="1002">
                  <c:v>290.0</c:v>
                </c:pt>
                <c:pt idx="1003">
                  <c:v>290.0</c:v>
                </c:pt>
                <c:pt idx="1004">
                  <c:v>290.0</c:v>
                </c:pt>
                <c:pt idx="1005">
                  <c:v>290.0</c:v>
                </c:pt>
                <c:pt idx="1006">
                  <c:v>290.0</c:v>
                </c:pt>
                <c:pt idx="1007">
                  <c:v>290.0</c:v>
                </c:pt>
                <c:pt idx="1008">
                  <c:v>290.0</c:v>
                </c:pt>
                <c:pt idx="1009">
                  <c:v>291.0</c:v>
                </c:pt>
                <c:pt idx="1010">
                  <c:v>291.0</c:v>
                </c:pt>
                <c:pt idx="1011">
                  <c:v>291.0</c:v>
                </c:pt>
                <c:pt idx="1012">
                  <c:v>291.0</c:v>
                </c:pt>
                <c:pt idx="1013">
                  <c:v>292.0</c:v>
                </c:pt>
                <c:pt idx="1014">
                  <c:v>292.0</c:v>
                </c:pt>
                <c:pt idx="1015">
                  <c:v>292.0</c:v>
                </c:pt>
                <c:pt idx="1016">
                  <c:v>292.0</c:v>
                </c:pt>
                <c:pt idx="1017">
                  <c:v>292.0</c:v>
                </c:pt>
                <c:pt idx="1018">
                  <c:v>292.0</c:v>
                </c:pt>
                <c:pt idx="1019">
                  <c:v>292.0</c:v>
                </c:pt>
                <c:pt idx="1020">
                  <c:v>292.0</c:v>
                </c:pt>
                <c:pt idx="1021">
                  <c:v>292.0</c:v>
                </c:pt>
                <c:pt idx="1022">
                  <c:v>292.0</c:v>
                </c:pt>
                <c:pt idx="1023">
                  <c:v>292.0</c:v>
                </c:pt>
                <c:pt idx="1024">
                  <c:v>293.0</c:v>
                </c:pt>
                <c:pt idx="1025">
                  <c:v>293.0</c:v>
                </c:pt>
                <c:pt idx="1026">
                  <c:v>293.0</c:v>
                </c:pt>
                <c:pt idx="1027">
                  <c:v>294.0</c:v>
                </c:pt>
                <c:pt idx="1028">
                  <c:v>294.0</c:v>
                </c:pt>
                <c:pt idx="1029">
                  <c:v>294.0</c:v>
                </c:pt>
                <c:pt idx="1030">
                  <c:v>294.0</c:v>
                </c:pt>
                <c:pt idx="1031">
                  <c:v>294.0</c:v>
                </c:pt>
                <c:pt idx="1032">
                  <c:v>294.0</c:v>
                </c:pt>
                <c:pt idx="1033">
                  <c:v>294.0</c:v>
                </c:pt>
                <c:pt idx="1034">
                  <c:v>294.0</c:v>
                </c:pt>
                <c:pt idx="1035">
                  <c:v>294.0</c:v>
                </c:pt>
                <c:pt idx="1036">
                  <c:v>294.0</c:v>
                </c:pt>
                <c:pt idx="1037">
                  <c:v>294.0</c:v>
                </c:pt>
                <c:pt idx="1038">
                  <c:v>295.0</c:v>
                </c:pt>
                <c:pt idx="1039">
                  <c:v>296.0</c:v>
                </c:pt>
                <c:pt idx="1040">
                  <c:v>296.0</c:v>
                </c:pt>
                <c:pt idx="1041">
                  <c:v>297.0</c:v>
                </c:pt>
                <c:pt idx="1042">
                  <c:v>298.0</c:v>
                </c:pt>
                <c:pt idx="1043">
                  <c:v>298.0</c:v>
                </c:pt>
                <c:pt idx="1044">
                  <c:v>298.0</c:v>
                </c:pt>
                <c:pt idx="1045">
                  <c:v>298.0</c:v>
                </c:pt>
                <c:pt idx="1046">
                  <c:v>298.0</c:v>
                </c:pt>
                <c:pt idx="1047">
                  <c:v>298.0</c:v>
                </c:pt>
                <c:pt idx="1048">
                  <c:v>298.0</c:v>
                </c:pt>
                <c:pt idx="1049">
                  <c:v>298.0</c:v>
                </c:pt>
                <c:pt idx="1050">
                  <c:v>298.0</c:v>
                </c:pt>
                <c:pt idx="1051">
                  <c:v>298.0</c:v>
                </c:pt>
                <c:pt idx="1052">
                  <c:v>298.0</c:v>
                </c:pt>
                <c:pt idx="1053">
                  <c:v>298.0</c:v>
                </c:pt>
                <c:pt idx="1054">
                  <c:v>298.0</c:v>
                </c:pt>
                <c:pt idx="1055">
                  <c:v>298.0</c:v>
                </c:pt>
                <c:pt idx="1056">
                  <c:v>298.0</c:v>
                </c:pt>
                <c:pt idx="1057">
                  <c:v>298.0</c:v>
                </c:pt>
                <c:pt idx="1058">
                  <c:v>298.0</c:v>
                </c:pt>
                <c:pt idx="1059">
                  <c:v>298.0</c:v>
                </c:pt>
                <c:pt idx="1060">
                  <c:v>298.0</c:v>
                </c:pt>
                <c:pt idx="1061">
                  <c:v>298.0</c:v>
                </c:pt>
                <c:pt idx="1062">
                  <c:v>298.0</c:v>
                </c:pt>
                <c:pt idx="1063">
                  <c:v>298.0</c:v>
                </c:pt>
                <c:pt idx="1064">
                  <c:v>298.0</c:v>
                </c:pt>
                <c:pt idx="1065">
                  <c:v>298.0</c:v>
                </c:pt>
                <c:pt idx="1066">
                  <c:v>298.0</c:v>
                </c:pt>
                <c:pt idx="1067">
                  <c:v>298.0</c:v>
                </c:pt>
                <c:pt idx="1068">
                  <c:v>299.0</c:v>
                </c:pt>
                <c:pt idx="1069">
                  <c:v>299.0</c:v>
                </c:pt>
                <c:pt idx="1070">
                  <c:v>300.0</c:v>
                </c:pt>
                <c:pt idx="1071">
                  <c:v>300.0</c:v>
                </c:pt>
                <c:pt idx="1072">
                  <c:v>301.0</c:v>
                </c:pt>
                <c:pt idx="1073">
                  <c:v>302.0</c:v>
                </c:pt>
                <c:pt idx="1074">
                  <c:v>302.0</c:v>
                </c:pt>
                <c:pt idx="1075">
                  <c:v>302.0</c:v>
                </c:pt>
                <c:pt idx="1076">
                  <c:v>303.0</c:v>
                </c:pt>
                <c:pt idx="1077">
                  <c:v>304.0</c:v>
                </c:pt>
                <c:pt idx="1078">
                  <c:v>304.0</c:v>
                </c:pt>
                <c:pt idx="1079">
                  <c:v>304.0</c:v>
                </c:pt>
                <c:pt idx="1080">
                  <c:v>304.0</c:v>
                </c:pt>
                <c:pt idx="1081">
                  <c:v>304.0</c:v>
                </c:pt>
                <c:pt idx="1082">
                  <c:v>304.0</c:v>
                </c:pt>
                <c:pt idx="1083">
                  <c:v>304.0</c:v>
                </c:pt>
                <c:pt idx="1084">
                  <c:v>304.0</c:v>
                </c:pt>
                <c:pt idx="1085">
                  <c:v>304.0</c:v>
                </c:pt>
                <c:pt idx="1086">
                  <c:v>304.0</c:v>
                </c:pt>
                <c:pt idx="1087">
                  <c:v>304.0</c:v>
                </c:pt>
                <c:pt idx="1088">
                  <c:v>304.0</c:v>
                </c:pt>
                <c:pt idx="1089">
                  <c:v>304.0</c:v>
                </c:pt>
                <c:pt idx="1090">
                  <c:v>304.0</c:v>
                </c:pt>
                <c:pt idx="1091">
                  <c:v>304.0</c:v>
                </c:pt>
                <c:pt idx="1092">
                  <c:v>304.0</c:v>
                </c:pt>
                <c:pt idx="1093">
                  <c:v>304.0</c:v>
                </c:pt>
                <c:pt idx="1094">
                  <c:v>304.0</c:v>
                </c:pt>
                <c:pt idx="1095">
                  <c:v>304.0</c:v>
                </c:pt>
                <c:pt idx="1096">
                  <c:v>304.0</c:v>
                </c:pt>
                <c:pt idx="1097">
                  <c:v>305.0</c:v>
                </c:pt>
                <c:pt idx="1098">
                  <c:v>306.0</c:v>
                </c:pt>
                <c:pt idx="1099">
                  <c:v>306.0</c:v>
                </c:pt>
                <c:pt idx="1100">
                  <c:v>306.0</c:v>
                </c:pt>
                <c:pt idx="1101">
                  <c:v>306.0</c:v>
                </c:pt>
                <c:pt idx="1102">
                  <c:v>306.0</c:v>
                </c:pt>
                <c:pt idx="1103">
                  <c:v>306.0</c:v>
                </c:pt>
                <c:pt idx="1104">
                  <c:v>307.0</c:v>
                </c:pt>
                <c:pt idx="1105">
                  <c:v>307.0</c:v>
                </c:pt>
                <c:pt idx="1106">
                  <c:v>307.0</c:v>
                </c:pt>
                <c:pt idx="1107">
                  <c:v>307.0</c:v>
                </c:pt>
                <c:pt idx="1108">
                  <c:v>307.0</c:v>
                </c:pt>
                <c:pt idx="1109">
                  <c:v>307.0</c:v>
                </c:pt>
                <c:pt idx="1110">
                  <c:v>307.0</c:v>
                </c:pt>
                <c:pt idx="1111">
                  <c:v>307.0</c:v>
                </c:pt>
                <c:pt idx="1112">
                  <c:v>307.0</c:v>
                </c:pt>
                <c:pt idx="1113">
                  <c:v>308.0</c:v>
                </c:pt>
                <c:pt idx="1114">
                  <c:v>309.0</c:v>
                </c:pt>
                <c:pt idx="1115">
                  <c:v>309.0</c:v>
                </c:pt>
                <c:pt idx="1116">
                  <c:v>309.0</c:v>
                </c:pt>
                <c:pt idx="1117">
                  <c:v>309.0</c:v>
                </c:pt>
                <c:pt idx="1118">
                  <c:v>309.0</c:v>
                </c:pt>
                <c:pt idx="1119">
                  <c:v>309.0</c:v>
                </c:pt>
                <c:pt idx="1120">
                  <c:v>310.0</c:v>
                </c:pt>
                <c:pt idx="1121">
                  <c:v>310.0</c:v>
                </c:pt>
                <c:pt idx="1122">
                  <c:v>311.0</c:v>
                </c:pt>
                <c:pt idx="1123">
                  <c:v>312.0</c:v>
                </c:pt>
                <c:pt idx="1124">
                  <c:v>312.0</c:v>
                </c:pt>
                <c:pt idx="1125">
                  <c:v>313.0</c:v>
                </c:pt>
                <c:pt idx="1126">
                  <c:v>313.0</c:v>
                </c:pt>
                <c:pt idx="1127">
                  <c:v>313.0</c:v>
                </c:pt>
                <c:pt idx="1128">
                  <c:v>313.0</c:v>
                </c:pt>
                <c:pt idx="1129">
                  <c:v>313.0</c:v>
                </c:pt>
                <c:pt idx="1130">
                  <c:v>313.0</c:v>
                </c:pt>
                <c:pt idx="1131">
                  <c:v>313.0</c:v>
                </c:pt>
                <c:pt idx="1132">
                  <c:v>313.0</c:v>
                </c:pt>
                <c:pt idx="1133">
                  <c:v>313.0</c:v>
                </c:pt>
                <c:pt idx="1134">
                  <c:v>314.0</c:v>
                </c:pt>
                <c:pt idx="1135">
                  <c:v>314.0</c:v>
                </c:pt>
                <c:pt idx="1136">
                  <c:v>314.0</c:v>
                </c:pt>
                <c:pt idx="1137">
                  <c:v>314.0</c:v>
                </c:pt>
                <c:pt idx="1138">
                  <c:v>314.0</c:v>
                </c:pt>
                <c:pt idx="1139">
                  <c:v>314.0</c:v>
                </c:pt>
                <c:pt idx="1140">
                  <c:v>314.0</c:v>
                </c:pt>
                <c:pt idx="1141">
                  <c:v>314.0</c:v>
                </c:pt>
                <c:pt idx="1142">
                  <c:v>314.0</c:v>
                </c:pt>
                <c:pt idx="1143">
                  <c:v>315.0</c:v>
                </c:pt>
                <c:pt idx="1144">
                  <c:v>315.0</c:v>
                </c:pt>
                <c:pt idx="1145">
                  <c:v>315.0</c:v>
                </c:pt>
                <c:pt idx="1146">
                  <c:v>316.0</c:v>
                </c:pt>
                <c:pt idx="1147">
                  <c:v>316.0</c:v>
                </c:pt>
                <c:pt idx="1148">
                  <c:v>316.0</c:v>
                </c:pt>
                <c:pt idx="1149">
                  <c:v>316.0</c:v>
                </c:pt>
                <c:pt idx="1150">
                  <c:v>317.0</c:v>
                </c:pt>
                <c:pt idx="1151">
                  <c:v>318.0</c:v>
                </c:pt>
                <c:pt idx="1152">
                  <c:v>318.0</c:v>
                </c:pt>
                <c:pt idx="1153">
                  <c:v>319.0</c:v>
                </c:pt>
                <c:pt idx="1154">
                  <c:v>320.0</c:v>
                </c:pt>
                <c:pt idx="1155">
                  <c:v>320.0</c:v>
                </c:pt>
                <c:pt idx="1156">
                  <c:v>320.0</c:v>
                </c:pt>
                <c:pt idx="1157">
                  <c:v>320.0</c:v>
                </c:pt>
                <c:pt idx="1158">
                  <c:v>320.0</c:v>
                </c:pt>
                <c:pt idx="1159">
                  <c:v>320.0</c:v>
                </c:pt>
                <c:pt idx="1160">
                  <c:v>320.0</c:v>
                </c:pt>
                <c:pt idx="1161">
                  <c:v>321.0</c:v>
                </c:pt>
                <c:pt idx="1162">
                  <c:v>322.0</c:v>
                </c:pt>
                <c:pt idx="1163">
                  <c:v>323.0</c:v>
                </c:pt>
                <c:pt idx="1164">
                  <c:v>324.0</c:v>
                </c:pt>
                <c:pt idx="1165">
                  <c:v>324.0</c:v>
                </c:pt>
                <c:pt idx="1166">
                  <c:v>324.0</c:v>
                </c:pt>
                <c:pt idx="1167">
                  <c:v>324.0</c:v>
                </c:pt>
                <c:pt idx="1168">
                  <c:v>324.0</c:v>
                </c:pt>
                <c:pt idx="1169">
                  <c:v>324.0</c:v>
                </c:pt>
                <c:pt idx="1170">
                  <c:v>324.0</c:v>
                </c:pt>
                <c:pt idx="1171">
                  <c:v>324.0</c:v>
                </c:pt>
                <c:pt idx="1172">
                  <c:v>324.0</c:v>
                </c:pt>
                <c:pt idx="1173">
                  <c:v>324.0</c:v>
                </c:pt>
                <c:pt idx="1174">
                  <c:v>324.0</c:v>
                </c:pt>
                <c:pt idx="1175">
                  <c:v>324.0</c:v>
                </c:pt>
                <c:pt idx="1176">
                  <c:v>324.0</c:v>
                </c:pt>
                <c:pt idx="1177">
                  <c:v>324.0</c:v>
                </c:pt>
                <c:pt idx="1178">
                  <c:v>325.0</c:v>
                </c:pt>
                <c:pt idx="1179">
                  <c:v>325.0</c:v>
                </c:pt>
                <c:pt idx="1180">
                  <c:v>326.0</c:v>
                </c:pt>
                <c:pt idx="1181">
                  <c:v>327.0</c:v>
                </c:pt>
                <c:pt idx="1182">
                  <c:v>328.0</c:v>
                </c:pt>
                <c:pt idx="1183">
                  <c:v>328.0</c:v>
                </c:pt>
                <c:pt idx="1184">
                  <c:v>328.0</c:v>
                </c:pt>
                <c:pt idx="1185">
                  <c:v>329.0</c:v>
                </c:pt>
                <c:pt idx="1186">
                  <c:v>330.0</c:v>
                </c:pt>
                <c:pt idx="1187">
                  <c:v>331.0</c:v>
                </c:pt>
                <c:pt idx="1188">
                  <c:v>331.0</c:v>
                </c:pt>
                <c:pt idx="1189">
                  <c:v>331.0</c:v>
                </c:pt>
                <c:pt idx="1190">
                  <c:v>332.0</c:v>
                </c:pt>
                <c:pt idx="1191">
                  <c:v>332.0</c:v>
                </c:pt>
                <c:pt idx="1192">
                  <c:v>332.0</c:v>
                </c:pt>
                <c:pt idx="1193">
                  <c:v>332.0</c:v>
                </c:pt>
                <c:pt idx="1194">
                  <c:v>332.0</c:v>
                </c:pt>
                <c:pt idx="1195">
                  <c:v>332.0</c:v>
                </c:pt>
                <c:pt idx="1196">
                  <c:v>332.0</c:v>
                </c:pt>
                <c:pt idx="1197">
                  <c:v>332.0</c:v>
                </c:pt>
                <c:pt idx="1198">
                  <c:v>332.0</c:v>
                </c:pt>
                <c:pt idx="1199">
                  <c:v>332.0</c:v>
                </c:pt>
                <c:pt idx="1200">
                  <c:v>332.0</c:v>
                </c:pt>
                <c:pt idx="1201">
                  <c:v>332.0</c:v>
                </c:pt>
                <c:pt idx="1202">
                  <c:v>332.0</c:v>
                </c:pt>
                <c:pt idx="1203">
                  <c:v>333.0</c:v>
                </c:pt>
                <c:pt idx="1204">
                  <c:v>333.0</c:v>
                </c:pt>
                <c:pt idx="1205">
                  <c:v>333.0</c:v>
                </c:pt>
                <c:pt idx="1206">
                  <c:v>334.0</c:v>
                </c:pt>
                <c:pt idx="1207">
                  <c:v>334.0</c:v>
                </c:pt>
                <c:pt idx="1208">
                  <c:v>334.0</c:v>
                </c:pt>
                <c:pt idx="1209">
                  <c:v>334.0</c:v>
                </c:pt>
                <c:pt idx="1210">
                  <c:v>334.0</c:v>
                </c:pt>
                <c:pt idx="1211">
                  <c:v>334.0</c:v>
                </c:pt>
                <c:pt idx="1212">
                  <c:v>334.0</c:v>
                </c:pt>
                <c:pt idx="1213">
                  <c:v>335.0</c:v>
                </c:pt>
                <c:pt idx="1214">
                  <c:v>335.0</c:v>
                </c:pt>
                <c:pt idx="1215">
                  <c:v>336.0</c:v>
                </c:pt>
                <c:pt idx="1216">
                  <c:v>336.0</c:v>
                </c:pt>
                <c:pt idx="1217">
                  <c:v>336.0</c:v>
                </c:pt>
                <c:pt idx="1218">
                  <c:v>337.0</c:v>
                </c:pt>
                <c:pt idx="1219">
                  <c:v>337.0</c:v>
                </c:pt>
                <c:pt idx="1220">
                  <c:v>337.0</c:v>
                </c:pt>
                <c:pt idx="1221">
                  <c:v>337.0</c:v>
                </c:pt>
                <c:pt idx="1222">
                  <c:v>337.0</c:v>
                </c:pt>
                <c:pt idx="1223">
                  <c:v>337.0</c:v>
                </c:pt>
                <c:pt idx="1224">
                  <c:v>337.0</c:v>
                </c:pt>
                <c:pt idx="1225">
                  <c:v>337.0</c:v>
                </c:pt>
                <c:pt idx="1226">
                  <c:v>338.0</c:v>
                </c:pt>
                <c:pt idx="1227">
                  <c:v>339.0</c:v>
                </c:pt>
                <c:pt idx="1228">
                  <c:v>339.0</c:v>
                </c:pt>
                <c:pt idx="1229">
                  <c:v>339.0</c:v>
                </c:pt>
                <c:pt idx="1230">
                  <c:v>339.0</c:v>
                </c:pt>
                <c:pt idx="1231">
                  <c:v>340.0</c:v>
                </c:pt>
                <c:pt idx="1232">
                  <c:v>340.0</c:v>
                </c:pt>
                <c:pt idx="1233">
                  <c:v>340.0</c:v>
                </c:pt>
                <c:pt idx="1234">
                  <c:v>341.0</c:v>
                </c:pt>
                <c:pt idx="1235">
                  <c:v>342.0</c:v>
                </c:pt>
                <c:pt idx="1236">
                  <c:v>342.0</c:v>
                </c:pt>
                <c:pt idx="1237">
                  <c:v>342.0</c:v>
                </c:pt>
                <c:pt idx="1238">
                  <c:v>342.0</c:v>
                </c:pt>
                <c:pt idx="1239">
                  <c:v>343.0</c:v>
                </c:pt>
                <c:pt idx="1240">
                  <c:v>343.0</c:v>
                </c:pt>
                <c:pt idx="1241">
                  <c:v>343.0</c:v>
                </c:pt>
                <c:pt idx="1242">
                  <c:v>344.0</c:v>
                </c:pt>
                <c:pt idx="1243">
                  <c:v>344.0</c:v>
                </c:pt>
                <c:pt idx="1244">
                  <c:v>344.0</c:v>
                </c:pt>
                <c:pt idx="1245">
                  <c:v>344.0</c:v>
                </c:pt>
                <c:pt idx="1246">
                  <c:v>344.0</c:v>
                </c:pt>
                <c:pt idx="1247">
                  <c:v>344.0</c:v>
                </c:pt>
                <c:pt idx="1248">
                  <c:v>345.0</c:v>
                </c:pt>
                <c:pt idx="1249">
                  <c:v>346.0</c:v>
                </c:pt>
                <c:pt idx="1250">
                  <c:v>346.0</c:v>
                </c:pt>
                <c:pt idx="1251">
                  <c:v>346.0</c:v>
                </c:pt>
                <c:pt idx="1252">
                  <c:v>346.0</c:v>
                </c:pt>
                <c:pt idx="1253">
                  <c:v>346.0</c:v>
                </c:pt>
                <c:pt idx="1254">
                  <c:v>346.0</c:v>
                </c:pt>
                <c:pt idx="1255">
                  <c:v>346.0</c:v>
                </c:pt>
                <c:pt idx="1256">
                  <c:v>347.0</c:v>
                </c:pt>
                <c:pt idx="1257">
                  <c:v>347.0</c:v>
                </c:pt>
                <c:pt idx="1258">
                  <c:v>347.0</c:v>
                </c:pt>
                <c:pt idx="1259">
                  <c:v>347.0</c:v>
                </c:pt>
                <c:pt idx="1260">
                  <c:v>347.0</c:v>
                </c:pt>
                <c:pt idx="1261">
                  <c:v>347.0</c:v>
                </c:pt>
                <c:pt idx="1262">
                  <c:v>347.0</c:v>
                </c:pt>
                <c:pt idx="1263">
                  <c:v>347.0</c:v>
                </c:pt>
                <c:pt idx="1264">
                  <c:v>348.0</c:v>
                </c:pt>
                <c:pt idx="1265">
                  <c:v>348.0</c:v>
                </c:pt>
                <c:pt idx="1266">
                  <c:v>349.0</c:v>
                </c:pt>
                <c:pt idx="1267">
                  <c:v>350.0</c:v>
                </c:pt>
                <c:pt idx="1268">
                  <c:v>350.0</c:v>
                </c:pt>
                <c:pt idx="1269">
                  <c:v>350.0</c:v>
                </c:pt>
                <c:pt idx="1270">
                  <c:v>350.0</c:v>
                </c:pt>
                <c:pt idx="1271">
                  <c:v>350.0</c:v>
                </c:pt>
                <c:pt idx="1272">
                  <c:v>350.0</c:v>
                </c:pt>
                <c:pt idx="1273">
                  <c:v>350.0</c:v>
                </c:pt>
                <c:pt idx="1274">
                  <c:v>351.0</c:v>
                </c:pt>
                <c:pt idx="1275">
                  <c:v>352.0</c:v>
                </c:pt>
                <c:pt idx="1276">
                  <c:v>353.0</c:v>
                </c:pt>
                <c:pt idx="1277">
                  <c:v>353.0</c:v>
                </c:pt>
                <c:pt idx="1278">
                  <c:v>354.0</c:v>
                </c:pt>
                <c:pt idx="1279">
                  <c:v>355.0</c:v>
                </c:pt>
                <c:pt idx="1280">
                  <c:v>356.0</c:v>
                </c:pt>
                <c:pt idx="1281">
                  <c:v>356.0</c:v>
                </c:pt>
                <c:pt idx="1282">
                  <c:v>356.0</c:v>
                </c:pt>
                <c:pt idx="1283">
                  <c:v>356.0</c:v>
                </c:pt>
                <c:pt idx="1284">
                  <c:v>356.0</c:v>
                </c:pt>
                <c:pt idx="1285">
                  <c:v>356.0</c:v>
                </c:pt>
                <c:pt idx="1286">
                  <c:v>356.0</c:v>
                </c:pt>
                <c:pt idx="1287">
                  <c:v>356.0</c:v>
                </c:pt>
                <c:pt idx="1288">
                  <c:v>356.0</c:v>
                </c:pt>
                <c:pt idx="1289">
                  <c:v>356.0</c:v>
                </c:pt>
                <c:pt idx="1290">
                  <c:v>356.0</c:v>
                </c:pt>
                <c:pt idx="1291">
                  <c:v>356.0</c:v>
                </c:pt>
                <c:pt idx="1292">
                  <c:v>356.0</c:v>
                </c:pt>
                <c:pt idx="1293">
                  <c:v>356.0</c:v>
                </c:pt>
                <c:pt idx="1294">
                  <c:v>356.0</c:v>
                </c:pt>
                <c:pt idx="1295">
                  <c:v>356.0</c:v>
                </c:pt>
                <c:pt idx="1296">
                  <c:v>357.0</c:v>
                </c:pt>
                <c:pt idx="1297">
                  <c:v>358.0</c:v>
                </c:pt>
                <c:pt idx="1298">
                  <c:v>359.0</c:v>
                </c:pt>
                <c:pt idx="1299">
                  <c:v>360.0</c:v>
                </c:pt>
                <c:pt idx="1300">
                  <c:v>361.0</c:v>
                </c:pt>
                <c:pt idx="1301">
                  <c:v>362.0</c:v>
                </c:pt>
                <c:pt idx="1302">
                  <c:v>362.0</c:v>
                </c:pt>
                <c:pt idx="1303">
                  <c:v>362.0</c:v>
                </c:pt>
                <c:pt idx="1304">
                  <c:v>362.0</c:v>
                </c:pt>
                <c:pt idx="1305">
                  <c:v>362.0</c:v>
                </c:pt>
                <c:pt idx="1306">
                  <c:v>362.0</c:v>
                </c:pt>
                <c:pt idx="1307">
                  <c:v>362.0</c:v>
                </c:pt>
                <c:pt idx="1308">
                  <c:v>363.0</c:v>
                </c:pt>
                <c:pt idx="1309">
                  <c:v>363.0</c:v>
                </c:pt>
                <c:pt idx="1310">
                  <c:v>363.0</c:v>
                </c:pt>
                <c:pt idx="1311">
                  <c:v>363.0</c:v>
                </c:pt>
                <c:pt idx="1312">
                  <c:v>363.0</c:v>
                </c:pt>
                <c:pt idx="1313">
                  <c:v>363.0</c:v>
                </c:pt>
                <c:pt idx="1314">
                  <c:v>363.0</c:v>
                </c:pt>
                <c:pt idx="1315">
                  <c:v>363.0</c:v>
                </c:pt>
                <c:pt idx="1316">
                  <c:v>363.0</c:v>
                </c:pt>
                <c:pt idx="1317">
                  <c:v>363.0</c:v>
                </c:pt>
                <c:pt idx="1318">
                  <c:v>364.0</c:v>
                </c:pt>
                <c:pt idx="1319">
                  <c:v>364.0</c:v>
                </c:pt>
                <c:pt idx="1320">
                  <c:v>365.0</c:v>
                </c:pt>
                <c:pt idx="1321">
                  <c:v>365.0</c:v>
                </c:pt>
                <c:pt idx="1322">
                  <c:v>365.0</c:v>
                </c:pt>
                <c:pt idx="1323">
                  <c:v>365.0</c:v>
                </c:pt>
                <c:pt idx="1324">
                  <c:v>365.0</c:v>
                </c:pt>
                <c:pt idx="1325">
                  <c:v>365.0</c:v>
                </c:pt>
                <c:pt idx="1326">
                  <c:v>365.0</c:v>
                </c:pt>
                <c:pt idx="1327">
                  <c:v>365.0</c:v>
                </c:pt>
                <c:pt idx="1328">
                  <c:v>365.0</c:v>
                </c:pt>
                <c:pt idx="1329">
                  <c:v>365.0</c:v>
                </c:pt>
                <c:pt idx="1330">
                  <c:v>365.0</c:v>
                </c:pt>
                <c:pt idx="1331">
                  <c:v>365.0</c:v>
                </c:pt>
                <c:pt idx="1332">
                  <c:v>365.0</c:v>
                </c:pt>
                <c:pt idx="1333">
                  <c:v>365.0</c:v>
                </c:pt>
                <c:pt idx="1334">
                  <c:v>365.0</c:v>
                </c:pt>
                <c:pt idx="1335">
                  <c:v>365.0</c:v>
                </c:pt>
                <c:pt idx="1336">
                  <c:v>365.0</c:v>
                </c:pt>
                <c:pt idx="1337">
                  <c:v>366.0</c:v>
                </c:pt>
                <c:pt idx="1338">
                  <c:v>366.0</c:v>
                </c:pt>
                <c:pt idx="1339">
                  <c:v>366.0</c:v>
                </c:pt>
                <c:pt idx="1340">
                  <c:v>366.0</c:v>
                </c:pt>
                <c:pt idx="1341">
                  <c:v>366.0</c:v>
                </c:pt>
                <c:pt idx="1342">
                  <c:v>366.0</c:v>
                </c:pt>
                <c:pt idx="1343">
                  <c:v>366.0</c:v>
                </c:pt>
                <c:pt idx="1344">
                  <c:v>366.0</c:v>
                </c:pt>
                <c:pt idx="1345">
                  <c:v>367.0</c:v>
                </c:pt>
                <c:pt idx="1346">
                  <c:v>368.0</c:v>
                </c:pt>
                <c:pt idx="1347">
                  <c:v>369.0</c:v>
                </c:pt>
                <c:pt idx="1348">
                  <c:v>370.0</c:v>
                </c:pt>
                <c:pt idx="1349">
                  <c:v>371.0</c:v>
                </c:pt>
                <c:pt idx="1350">
                  <c:v>371.0</c:v>
                </c:pt>
                <c:pt idx="1351">
                  <c:v>371.0</c:v>
                </c:pt>
                <c:pt idx="1352">
                  <c:v>371.0</c:v>
                </c:pt>
                <c:pt idx="1353">
                  <c:v>371.0</c:v>
                </c:pt>
                <c:pt idx="1354">
                  <c:v>371.0</c:v>
                </c:pt>
                <c:pt idx="1355">
                  <c:v>371.0</c:v>
                </c:pt>
                <c:pt idx="1356">
                  <c:v>371.0</c:v>
                </c:pt>
                <c:pt idx="1357">
                  <c:v>371.0</c:v>
                </c:pt>
                <c:pt idx="1358">
                  <c:v>371.0</c:v>
                </c:pt>
                <c:pt idx="1359">
                  <c:v>371.0</c:v>
                </c:pt>
                <c:pt idx="1360">
                  <c:v>371.0</c:v>
                </c:pt>
                <c:pt idx="1361">
                  <c:v>371.0</c:v>
                </c:pt>
                <c:pt idx="1362">
                  <c:v>371.0</c:v>
                </c:pt>
                <c:pt idx="1363">
                  <c:v>371.0</c:v>
                </c:pt>
                <c:pt idx="1364">
                  <c:v>371.0</c:v>
                </c:pt>
                <c:pt idx="1365">
                  <c:v>371.0</c:v>
                </c:pt>
                <c:pt idx="1366">
                  <c:v>372.0</c:v>
                </c:pt>
                <c:pt idx="1367">
                  <c:v>372.0</c:v>
                </c:pt>
                <c:pt idx="1368">
                  <c:v>372.0</c:v>
                </c:pt>
                <c:pt idx="1369">
                  <c:v>372.0</c:v>
                </c:pt>
                <c:pt idx="1370">
                  <c:v>372.0</c:v>
                </c:pt>
                <c:pt idx="1371">
                  <c:v>372.0</c:v>
                </c:pt>
                <c:pt idx="1372">
                  <c:v>372.0</c:v>
                </c:pt>
                <c:pt idx="1373">
                  <c:v>372.0</c:v>
                </c:pt>
                <c:pt idx="1374">
                  <c:v>372.0</c:v>
                </c:pt>
                <c:pt idx="1375">
                  <c:v>373.0</c:v>
                </c:pt>
                <c:pt idx="1376">
                  <c:v>373.0</c:v>
                </c:pt>
                <c:pt idx="1377">
                  <c:v>373.0</c:v>
                </c:pt>
                <c:pt idx="1378">
                  <c:v>373.0</c:v>
                </c:pt>
                <c:pt idx="1379">
                  <c:v>374.0</c:v>
                </c:pt>
                <c:pt idx="1380">
                  <c:v>374.0</c:v>
                </c:pt>
                <c:pt idx="1381">
                  <c:v>374.0</c:v>
                </c:pt>
                <c:pt idx="1382">
                  <c:v>375.0</c:v>
                </c:pt>
                <c:pt idx="1383">
                  <c:v>376.0</c:v>
                </c:pt>
                <c:pt idx="1384">
                  <c:v>377.0</c:v>
                </c:pt>
                <c:pt idx="1385">
                  <c:v>377.0</c:v>
                </c:pt>
                <c:pt idx="1386">
                  <c:v>378.0</c:v>
                </c:pt>
                <c:pt idx="1387">
                  <c:v>379.0</c:v>
                </c:pt>
                <c:pt idx="1388">
                  <c:v>380.0</c:v>
                </c:pt>
                <c:pt idx="1389">
                  <c:v>381.0</c:v>
                </c:pt>
                <c:pt idx="1390">
                  <c:v>381.0</c:v>
                </c:pt>
                <c:pt idx="1391">
                  <c:v>381.0</c:v>
                </c:pt>
                <c:pt idx="1392">
                  <c:v>381.0</c:v>
                </c:pt>
                <c:pt idx="1393">
                  <c:v>381.0</c:v>
                </c:pt>
                <c:pt idx="1394">
                  <c:v>382.0</c:v>
                </c:pt>
                <c:pt idx="1395">
                  <c:v>383.0</c:v>
                </c:pt>
                <c:pt idx="1396">
                  <c:v>383.0</c:v>
                </c:pt>
                <c:pt idx="1397">
                  <c:v>383.0</c:v>
                </c:pt>
                <c:pt idx="1398">
                  <c:v>384.0</c:v>
                </c:pt>
                <c:pt idx="1399">
                  <c:v>384.0</c:v>
                </c:pt>
                <c:pt idx="1400">
                  <c:v>384.0</c:v>
                </c:pt>
                <c:pt idx="1401">
                  <c:v>384.0</c:v>
                </c:pt>
                <c:pt idx="1402">
                  <c:v>384.0</c:v>
                </c:pt>
                <c:pt idx="1403">
                  <c:v>384.0</c:v>
                </c:pt>
                <c:pt idx="1404">
                  <c:v>384.0</c:v>
                </c:pt>
                <c:pt idx="1405">
                  <c:v>384.0</c:v>
                </c:pt>
                <c:pt idx="1406">
                  <c:v>384.0</c:v>
                </c:pt>
                <c:pt idx="1407">
                  <c:v>384.0</c:v>
                </c:pt>
                <c:pt idx="1408">
                  <c:v>385.0</c:v>
                </c:pt>
                <c:pt idx="1409">
                  <c:v>385.0</c:v>
                </c:pt>
                <c:pt idx="1410">
                  <c:v>385.0</c:v>
                </c:pt>
                <c:pt idx="1411">
                  <c:v>386.0</c:v>
                </c:pt>
                <c:pt idx="1412">
                  <c:v>386.0</c:v>
                </c:pt>
                <c:pt idx="1413">
                  <c:v>386.0</c:v>
                </c:pt>
                <c:pt idx="1414">
                  <c:v>386.0</c:v>
                </c:pt>
                <c:pt idx="1415">
                  <c:v>387.0</c:v>
                </c:pt>
                <c:pt idx="1416">
                  <c:v>388.0</c:v>
                </c:pt>
                <c:pt idx="1417">
                  <c:v>388.0</c:v>
                </c:pt>
                <c:pt idx="1418">
                  <c:v>388.0</c:v>
                </c:pt>
                <c:pt idx="1419">
                  <c:v>388.0</c:v>
                </c:pt>
                <c:pt idx="1420">
                  <c:v>388.0</c:v>
                </c:pt>
                <c:pt idx="1421">
                  <c:v>388.0</c:v>
                </c:pt>
                <c:pt idx="1422">
                  <c:v>389.0</c:v>
                </c:pt>
                <c:pt idx="1423">
                  <c:v>389.0</c:v>
                </c:pt>
                <c:pt idx="1424">
                  <c:v>389.0</c:v>
                </c:pt>
                <c:pt idx="1425">
                  <c:v>389.0</c:v>
                </c:pt>
                <c:pt idx="1426">
                  <c:v>389.0</c:v>
                </c:pt>
                <c:pt idx="1427">
                  <c:v>389.0</c:v>
                </c:pt>
                <c:pt idx="1428">
                  <c:v>389.0</c:v>
                </c:pt>
                <c:pt idx="1429">
                  <c:v>390.0</c:v>
                </c:pt>
                <c:pt idx="1430">
                  <c:v>390.0</c:v>
                </c:pt>
                <c:pt idx="1431">
                  <c:v>390.0</c:v>
                </c:pt>
                <c:pt idx="1432">
                  <c:v>391.0</c:v>
                </c:pt>
                <c:pt idx="1433">
                  <c:v>391.0</c:v>
                </c:pt>
                <c:pt idx="1434">
                  <c:v>391.0</c:v>
                </c:pt>
                <c:pt idx="1435">
                  <c:v>391.0</c:v>
                </c:pt>
                <c:pt idx="1436">
                  <c:v>392.0</c:v>
                </c:pt>
                <c:pt idx="1437">
                  <c:v>392.0</c:v>
                </c:pt>
                <c:pt idx="1438">
                  <c:v>392.0</c:v>
                </c:pt>
                <c:pt idx="1439">
                  <c:v>393.0</c:v>
                </c:pt>
                <c:pt idx="1440">
                  <c:v>394.0</c:v>
                </c:pt>
                <c:pt idx="1441">
                  <c:v>395.0</c:v>
                </c:pt>
                <c:pt idx="1442">
                  <c:v>396.0</c:v>
                </c:pt>
                <c:pt idx="1443">
                  <c:v>396.0</c:v>
                </c:pt>
                <c:pt idx="1444">
                  <c:v>396.0</c:v>
                </c:pt>
                <c:pt idx="1445">
                  <c:v>397.0</c:v>
                </c:pt>
                <c:pt idx="1446">
                  <c:v>398.0</c:v>
                </c:pt>
                <c:pt idx="1447">
                  <c:v>398.0</c:v>
                </c:pt>
                <c:pt idx="1448">
                  <c:v>399.0</c:v>
                </c:pt>
                <c:pt idx="1449">
                  <c:v>399.0</c:v>
                </c:pt>
                <c:pt idx="1450">
                  <c:v>399.0</c:v>
                </c:pt>
                <c:pt idx="1451">
                  <c:v>399.0</c:v>
                </c:pt>
                <c:pt idx="1452">
                  <c:v>400.0</c:v>
                </c:pt>
                <c:pt idx="1453">
                  <c:v>401.0</c:v>
                </c:pt>
                <c:pt idx="1454">
                  <c:v>401.0</c:v>
                </c:pt>
                <c:pt idx="1455">
                  <c:v>401.0</c:v>
                </c:pt>
                <c:pt idx="1456">
                  <c:v>402.0</c:v>
                </c:pt>
                <c:pt idx="1457">
                  <c:v>403.0</c:v>
                </c:pt>
                <c:pt idx="1458">
                  <c:v>403.0</c:v>
                </c:pt>
                <c:pt idx="1459">
                  <c:v>403.0</c:v>
                </c:pt>
                <c:pt idx="1460">
                  <c:v>404.0</c:v>
                </c:pt>
                <c:pt idx="1461">
                  <c:v>404.0</c:v>
                </c:pt>
                <c:pt idx="1462">
                  <c:v>404.0</c:v>
                </c:pt>
                <c:pt idx="1463">
                  <c:v>405.0</c:v>
                </c:pt>
                <c:pt idx="1464">
                  <c:v>406.0</c:v>
                </c:pt>
                <c:pt idx="1465">
                  <c:v>406.0</c:v>
                </c:pt>
                <c:pt idx="1466">
                  <c:v>406.0</c:v>
                </c:pt>
                <c:pt idx="1467">
                  <c:v>407.0</c:v>
                </c:pt>
                <c:pt idx="1468">
                  <c:v>407.0</c:v>
                </c:pt>
                <c:pt idx="1469">
                  <c:v>408.0</c:v>
                </c:pt>
                <c:pt idx="1470">
                  <c:v>408.0</c:v>
                </c:pt>
                <c:pt idx="1471">
                  <c:v>408.0</c:v>
                </c:pt>
                <c:pt idx="1472">
                  <c:v>408.0</c:v>
                </c:pt>
                <c:pt idx="1473">
                  <c:v>408.0</c:v>
                </c:pt>
                <c:pt idx="1474">
                  <c:v>408.0</c:v>
                </c:pt>
                <c:pt idx="1475">
                  <c:v>409.0</c:v>
                </c:pt>
                <c:pt idx="1476">
                  <c:v>409.0</c:v>
                </c:pt>
                <c:pt idx="1477">
                  <c:v>410.0</c:v>
                </c:pt>
                <c:pt idx="1478">
                  <c:v>410.0</c:v>
                </c:pt>
                <c:pt idx="1479">
                  <c:v>411.0</c:v>
                </c:pt>
                <c:pt idx="1480">
                  <c:v>411.0</c:v>
                </c:pt>
                <c:pt idx="1481">
                  <c:v>411.0</c:v>
                </c:pt>
                <c:pt idx="1482">
                  <c:v>411.0</c:v>
                </c:pt>
                <c:pt idx="1483">
                  <c:v>411.0</c:v>
                </c:pt>
                <c:pt idx="1484">
                  <c:v>412.0</c:v>
                </c:pt>
                <c:pt idx="1485">
                  <c:v>412.0</c:v>
                </c:pt>
                <c:pt idx="1486">
                  <c:v>412.0</c:v>
                </c:pt>
                <c:pt idx="1487">
                  <c:v>413.0</c:v>
                </c:pt>
                <c:pt idx="1488">
                  <c:v>414.0</c:v>
                </c:pt>
                <c:pt idx="1489">
                  <c:v>415.0</c:v>
                </c:pt>
                <c:pt idx="1490">
                  <c:v>415.0</c:v>
                </c:pt>
                <c:pt idx="1491">
                  <c:v>415.0</c:v>
                </c:pt>
                <c:pt idx="1492">
                  <c:v>416.0</c:v>
                </c:pt>
                <c:pt idx="1493">
                  <c:v>416.0</c:v>
                </c:pt>
                <c:pt idx="1494">
                  <c:v>417.0</c:v>
                </c:pt>
                <c:pt idx="1495">
                  <c:v>417.0</c:v>
                </c:pt>
                <c:pt idx="1496">
                  <c:v>418.0</c:v>
                </c:pt>
                <c:pt idx="1497">
                  <c:v>419.0</c:v>
                </c:pt>
                <c:pt idx="1498">
                  <c:v>419.0</c:v>
                </c:pt>
                <c:pt idx="1499">
                  <c:v>419.0</c:v>
                </c:pt>
                <c:pt idx="1500">
                  <c:v>419.0</c:v>
                </c:pt>
                <c:pt idx="1501">
                  <c:v>419.0</c:v>
                </c:pt>
                <c:pt idx="1502">
                  <c:v>419.0</c:v>
                </c:pt>
                <c:pt idx="1503">
                  <c:v>420.0</c:v>
                </c:pt>
                <c:pt idx="1504">
                  <c:v>421.0</c:v>
                </c:pt>
                <c:pt idx="1505">
                  <c:v>422.0</c:v>
                </c:pt>
                <c:pt idx="1506">
                  <c:v>423.0</c:v>
                </c:pt>
                <c:pt idx="1507">
                  <c:v>423.0</c:v>
                </c:pt>
                <c:pt idx="1508">
                  <c:v>423.0</c:v>
                </c:pt>
                <c:pt idx="1509">
                  <c:v>424.0</c:v>
                </c:pt>
                <c:pt idx="1510">
                  <c:v>424.0</c:v>
                </c:pt>
                <c:pt idx="1511">
                  <c:v>424.0</c:v>
                </c:pt>
                <c:pt idx="1512">
                  <c:v>425.0</c:v>
                </c:pt>
                <c:pt idx="1513">
                  <c:v>425.0</c:v>
                </c:pt>
                <c:pt idx="1514">
                  <c:v>425.0</c:v>
                </c:pt>
                <c:pt idx="1515">
                  <c:v>425.0</c:v>
                </c:pt>
                <c:pt idx="1516">
                  <c:v>425.0</c:v>
                </c:pt>
                <c:pt idx="1517">
                  <c:v>425.0</c:v>
                </c:pt>
                <c:pt idx="1518">
                  <c:v>425.0</c:v>
                </c:pt>
                <c:pt idx="1519">
                  <c:v>425.0</c:v>
                </c:pt>
                <c:pt idx="1520">
                  <c:v>425.0</c:v>
                </c:pt>
                <c:pt idx="1521">
                  <c:v>425.0</c:v>
                </c:pt>
                <c:pt idx="1522">
                  <c:v>425.0</c:v>
                </c:pt>
                <c:pt idx="1523">
                  <c:v>425.0</c:v>
                </c:pt>
                <c:pt idx="1524">
                  <c:v>425.0</c:v>
                </c:pt>
                <c:pt idx="1525">
                  <c:v>426.0</c:v>
                </c:pt>
                <c:pt idx="1526">
                  <c:v>426.0</c:v>
                </c:pt>
                <c:pt idx="1527">
                  <c:v>426.0</c:v>
                </c:pt>
                <c:pt idx="1528">
                  <c:v>426.0</c:v>
                </c:pt>
                <c:pt idx="1529">
                  <c:v>426.0</c:v>
                </c:pt>
                <c:pt idx="1530">
                  <c:v>426.0</c:v>
                </c:pt>
                <c:pt idx="1531">
                  <c:v>426.0</c:v>
                </c:pt>
                <c:pt idx="1532">
                  <c:v>427.0</c:v>
                </c:pt>
                <c:pt idx="1533">
                  <c:v>427.0</c:v>
                </c:pt>
                <c:pt idx="1534">
                  <c:v>427.0</c:v>
                </c:pt>
                <c:pt idx="1535">
                  <c:v>427.0</c:v>
                </c:pt>
                <c:pt idx="1536">
                  <c:v>428.0</c:v>
                </c:pt>
                <c:pt idx="1537">
                  <c:v>428.0</c:v>
                </c:pt>
                <c:pt idx="1538">
                  <c:v>429.0</c:v>
                </c:pt>
                <c:pt idx="1539">
                  <c:v>429.0</c:v>
                </c:pt>
                <c:pt idx="1540">
                  <c:v>430.0</c:v>
                </c:pt>
                <c:pt idx="1541">
                  <c:v>431.0</c:v>
                </c:pt>
                <c:pt idx="1542">
                  <c:v>432.0</c:v>
                </c:pt>
                <c:pt idx="1543">
                  <c:v>433.0</c:v>
                </c:pt>
                <c:pt idx="1544">
                  <c:v>434.0</c:v>
                </c:pt>
                <c:pt idx="1545">
                  <c:v>434.0</c:v>
                </c:pt>
                <c:pt idx="1546">
                  <c:v>435.0</c:v>
                </c:pt>
                <c:pt idx="1547">
                  <c:v>435.0</c:v>
                </c:pt>
                <c:pt idx="1548">
                  <c:v>435.0</c:v>
                </c:pt>
                <c:pt idx="1549">
                  <c:v>435.0</c:v>
                </c:pt>
                <c:pt idx="1550">
                  <c:v>436.0</c:v>
                </c:pt>
                <c:pt idx="1551">
                  <c:v>436.0</c:v>
                </c:pt>
                <c:pt idx="1552">
                  <c:v>436.0</c:v>
                </c:pt>
                <c:pt idx="1553">
                  <c:v>436.0</c:v>
                </c:pt>
                <c:pt idx="1554">
                  <c:v>436.0</c:v>
                </c:pt>
                <c:pt idx="1555">
                  <c:v>436.0</c:v>
                </c:pt>
                <c:pt idx="1556">
                  <c:v>436.0</c:v>
                </c:pt>
                <c:pt idx="1557">
                  <c:v>436.0</c:v>
                </c:pt>
                <c:pt idx="1558">
                  <c:v>436.0</c:v>
                </c:pt>
                <c:pt idx="1559">
                  <c:v>437.0</c:v>
                </c:pt>
                <c:pt idx="1560">
                  <c:v>437.0</c:v>
                </c:pt>
                <c:pt idx="1561">
                  <c:v>438.0</c:v>
                </c:pt>
                <c:pt idx="1562">
                  <c:v>438.0</c:v>
                </c:pt>
                <c:pt idx="1563">
                  <c:v>438.0</c:v>
                </c:pt>
                <c:pt idx="1564">
                  <c:v>438.0</c:v>
                </c:pt>
                <c:pt idx="1565">
                  <c:v>438.0</c:v>
                </c:pt>
                <c:pt idx="1566">
                  <c:v>438.0</c:v>
                </c:pt>
                <c:pt idx="1567">
                  <c:v>439.0</c:v>
                </c:pt>
                <c:pt idx="1568">
                  <c:v>440.0</c:v>
                </c:pt>
                <c:pt idx="1569">
                  <c:v>440.0</c:v>
                </c:pt>
                <c:pt idx="1570">
                  <c:v>441.0</c:v>
                </c:pt>
                <c:pt idx="1571">
                  <c:v>442.0</c:v>
                </c:pt>
                <c:pt idx="1572">
                  <c:v>442.0</c:v>
                </c:pt>
                <c:pt idx="1573">
                  <c:v>442.0</c:v>
                </c:pt>
                <c:pt idx="1574">
                  <c:v>443.0</c:v>
                </c:pt>
                <c:pt idx="1575">
                  <c:v>443.0</c:v>
                </c:pt>
                <c:pt idx="1576">
                  <c:v>443.0</c:v>
                </c:pt>
                <c:pt idx="1577">
                  <c:v>443.0</c:v>
                </c:pt>
                <c:pt idx="1578">
                  <c:v>443.0</c:v>
                </c:pt>
                <c:pt idx="1579">
                  <c:v>443.0</c:v>
                </c:pt>
                <c:pt idx="1580">
                  <c:v>443.0</c:v>
                </c:pt>
                <c:pt idx="1581">
                  <c:v>443.0</c:v>
                </c:pt>
                <c:pt idx="1582">
                  <c:v>444.0</c:v>
                </c:pt>
                <c:pt idx="1583">
                  <c:v>444.0</c:v>
                </c:pt>
                <c:pt idx="1584">
                  <c:v>445.0</c:v>
                </c:pt>
                <c:pt idx="1585">
                  <c:v>445.0</c:v>
                </c:pt>
                <c:pt idx="1586">
                  <c:v>445.0</c:v>
                </c:pt>
                <c:pt idx="1587">
                  <c:v>445.0</c:v>
                </c:pt>
                <c:pt idx="1588">
                  <c:v>445.0</c:v>
                </c:pt>
                <c:pt idx="1589">
                  <c:v>446.0</c:v>
                </c:pt>
                <c:pt idx="1590">
                  <c:v>446.0</c:v>
                </c:pt>
                <c:pt idx="1591">
                  <c:v>446.0</c:v>
                </c:pt>
                <c:pt idx="1592">
                  <c:v>446.0</c:v>
                </c:pt>
                <c:pt idx="1593">
                  <c:v>447.0</c:v>
                </c:pt>
                <c:pt idx="1594">
                  <c:v>447.0</c:v>
                </c:pt>
                <c:pt idx="1595">
                  <c:v>448.0</c:v>
                </c:pt>
                <c:pt idx="1596">
                  <c:v>448.0</c:v>
                </c:pt>
                <c:pt idx="1597">
                  <c:v>449.0</c:v>
                </c:pt>
                <c:pt idx="1598">
                  <c:v>449.0</c:v>
                </c:pt>
                <c:pt idx="1599">
                  <c:v>450.0</c:v>
                </c:pt>
                <c:pt idx="1600">
                  <c:v>450.0</c:v>
                </c:pt>
                <c:pt idx="1601">
                  <c:v>450.0</c:v>
                </c:pt>
                <c:pt idx="1602">
                  <c:v>450.0</c:v>
                </c:pt>
                <c:pt idx="1603">
                  <c:v>450.0</c:v>
                </c:pt>
                <c:pt idx="1604">
                  <c:v>450.0</c:v>
                </c:pt>
                <c:pt idx="1605">
                  <c:v>450.0</c:v>
                </c:pt>
                <c:pt idx="1606">
                  <c:v>451.0</c:v>
                </c:pt>
                <c:pt idx="1607">
                  <c:v>452.0</c:v>
                </c:pt>
                <c:pt idx="1608">
                  <c:v>453.0</c:v>
                </c:pt>
                <c:pt idx="1609">
                  <c:v>453.0</c:v>
                </c:pt>
                <c:pt idx="1610">
                  <c:v>453.0</c:v>
                </c:pt>
                <c:pt idx="1611">
                  <c:v>454.0</c:v>
                </c:pt>
                <c:pt idx="1612">
                  <c:v>454.0</c:v>
                </c:pt>
                <c:pt idx="1613">
                  <c:v>454.0</c:v>
                </c:pt>
                <c:pt idx="1614">
                  <c:v>454.0</c:v>
                </c:pt>
                <c:pt idx="1615">
                  <c:v>455.0</c:v>
                </c:pt>
                <c:pt idx="1616">
                  <c:v>455.0</c:v>
                </c:pt>
                <c:pt idx="1617">
                  <c:v>455.0</c:v>
                </c:pt>
                <c:pt idx="1618">
                  <c:v>456.0</c:v>
                </c:pt>
                <c:pt idx="1619">
                  <c:v>456.0</c:v>
                </c:pt>
                <c:pt idx="1620">
                  <c:v>456.0</c:v>
                </c:pt>
                <c:pt idx="1621">
                  <c:v>457.0</c:v>
                </c:pt>
                <c:pt idx="1622">
                  <c:v>458.0</c:v>
                </c:pt>
                <c:pt idx="1623">
                  <c:v>459.0</c:v>
                </c:pt>
                <c:pt idx="1624">
                  <c:v>460.0</c:v>
                </c:pt>
                <c:pt idx="1625">
                  <c:v>461.0</c:v>
                </c:pt>
                <c:pt idx="1626">
                  <c:v>462.0</c:v>
                </c:pt>
                <c:pt idx="1627">
                  <c:v>463.0</c:v>
                </c:pt>
                <c:pt idx="1628">
                  <c:v>464.0</c:v>
                </c:pt>
                <c:pt idx="1629">
                  <c:v>465.0</c:v>
                </c:pt>
                <c:pt idx="1630">
                  <c:v>466.0</c:v>
                </c:pt>
                <c:pt idx="1631">
                  <c:v>467.0</c:v>
                </c:pt>
                <c:pt idx="1632">
                  <c:v>468.0</c:v>
                </c:pt>
                <c:pt idx="1633">
                  <c:v>468.0</c:v>
                </c:pt>
                <c:pt idx="1634">
                  <c:v>468.0</c:v>
                </c:pt>
                <c:pt idx="1635">
                  <c:v>468.0</c:v>
                </c:pt>
                <c:pt idx="1636">
                  <c:v>468.0</c:v>
                </c:pt>
                <c:pt idx="1637">
                  <c:v>468.0</c:v>
                </c:pt>
                <c:pt idx="1638">
                  <c:v>468.0</c:v>
                </c:pt>
                <c:pt idx="1639">
                  <c:v>469.0</c:v>
                </c:pt>
                <c:pt idx="1640">
                  <c:v>469.0</c:v>
                </c:pt>
                <c:pt idx="1641">
                  <c:v>470.0</c:v>
                </c:pt>
                <c:pt idx="1642">
                  <c:v>470.0</c:v>
                </c:pt>
                <c:pt idx="1643">
                  <c:v>470.0</c:v>
                </c:pt>
                <c:pt idx="1644">
                  <c:v>470.0</c:v>
                </c:pt>
                <c:pt idx="1645">
                  <c:v>470.0</c:v>
                </c:pt>
                <c:pt idx="1646">
                  <c:v>470.0</c:v>
                </c:pt>
                <c:pt idx="1647">
                  <c:v>470.0</c:v>
                </c:pt>
                <c:pt idx="1648">
                  <c:v>470.0</c:v>
                </c:pt>
                <c:pt idx="1649">
                  <c:v>470.0</c:v>
                </c:pt>
                <c:pt idx="1650">
                  <c:v>470.0</c:v>
                </c:pt>
                <c:pt idx="1651">
                  <c:v>470.0</c:v>
                </c:pt>
                <c:pt idx="1652">
                  <c:v>470.0</c:v>
                </c:pt>
                <c:pt idx="1653">
                  <c:v>470.0</c:v>
                </c:pt>
                <c:pt idx="1654">
                  <c:v>470.0</c:v>
                </c:pt>
                <c:pt idx="1655">
                  <c:v>470.0</c:v>
                </c:pt>
                <c:pt idx="1656">
                  <c:v>470.0</c:v>
                </c:pt>
                <c:pt idx="1657">
                  <c:v>470.0</c:v>
                </c:pt>
                <c:pt idx="1658">
                  <c:v>471.0</c:v>
                </c:pt>
                <c:pt idx="1659">
                  <c:v>472.0</c:v>
                </c:pt>
                <c:pt idx="1660">
                  <c:v>473.0</c:v>
                </c:pt>
                <c:pt idx="1661">
                  <c:v>473.0</c:v>
                </c:pt>
                <c:pt idx="1662">
                  <c:v>473.0</c:v>
                </c:pt>
                <c:pt idx="1663">
                  <c:v>474.0</c:v>
                </c:pt>
                <c:pt idx="1664">
                  <c:v>475.0</c:v>
                </c:pt>
                <c:pt idx="1665">
                  <c:v>476.0</c:v>
                </c:pt>
                <c:pt idx="1666">
                  <c:v>477.0</c:v>
                </c:pt>
                <c:pt idx="1667">
                  <c:v>478.0</c:v>
                </c:pt>
                <c:pt idx="1668">
                  <c:v>479.0</c:v>
                </c:pt>
                <c:pt idx="1669">
                  <c:v>479.0</c:v>
                </c:pt>
                <c:pt idx="1670">
                  <c:v>479.0</c:v>
                </c:pt>
                <c:pt idx="1671">
                  <c:v>480.0</c:v>
                </c:pt>
                <c:pt idx="1672">
                  <c:v>480.0</c:v>
                </c:pt>
                <c:pt idx="1673">
                  <c:v>481.0</c:v>
                </c:pt>
                <c:pt idx="1674">
                  <c:v>481.0</c:v>
                </c:pt>
                <c:pt idx="1675">
                  <c:v>481.0</c:v>
                </c:pt>
                <c:pt idx="1676">
                  <c:v>482.0</c:v>
                </c:pt>
                <c:pt idx="1677">
                  <c:v>482.0</c:v>
                </c:pt>
                <c:pt idx="1678">
                  <c:v>483.0</c:v>
                </c:pt>
                <c:pt idx="1679">
                  <c:v>483.0</c:v>
                </c:pt>
                <c:pt idx="1680">
                  <c:v>483.0</c:v>
                </c:pt>
                <c:pt idx="1681">
                  <c:v>483.0</c:v>
                </c:pt>
                <c:pt idx="1682">
                  <c:v>484.0</c:v>
                </c:pt>
                <c:pt idx="1683">
                  <c:v>484.0</c:v>
                </c:pt>
                <c:pt idx="1684">
                  <c:v>485.0</c:v>
                </c:pt>
                <c:pt idx="1685">
                  <c:v>485.0</c:v>
                </c:pt>
                <c:pt idx="1686">
                  <c:v>485.0</c:v>
                </c:pt>
                <c:pt idx="1687">
                  <c:v>485.0</c:v>
                </c:pt>
                <c:pt idx="1688">
                  <c:v>486.0</c:v>
                </c:pt>
                <c:pt idx="1689">
                  <c:v>486.0</c:v>
                </c:pt>
                <c:pt idx="1690">
                  <c:v>487.0</c:v>
                </c:pt>
                <c:pt idx="1691">
                  <c:v>487.0</c:v>
                </c:pt>
                <c:pt idx="1692">
                  <c:v>488.0</c:v>
                </c:pt>
                <c:pt idx="1693">
                  <c:v>488.0</c:v>
                </c:pt>
                <c:pt idx="1694">
                  <c:v>489.0</c:v>
                </c:pt>
                <c:pt idx="1695">
                  <c:v>490.0</c:v>
                </c:pt>
                <c:pt idx="1696">
                  <c:v>490.0</c:v>
                </c:pt>
                <c:pt idx="1697">
                  <c:v>490.0</c:v>
                </c:pt>
                <c:pt idx="1698">
                  <c:v>490.0</c:v>
                </c:pt>
                <c:pt idx="1699">
                  <c:v>490.0</c:v>
                </c:pt>
                <c:pt idx="1700">
                  <c:v>491.0</c:v>
                </c:pt>
                <c:pt idx="1701">
                  <c:v>492.0</c:v>
                </c:pt>
                <c:pt idx="1702">
                  <c:v>493.0</c:v>
                </c:pt>
                <c:pt idx="1703">
                  <c:v>494.0</c:v>
                </c:pt>
                <c:pt idx="1704">
                  <c:v>494.0</c:v>
                </c:pt>
                <c:pt idx="1705">
                  <c:v>494.0</c:v>
                </c:pt>
                <c:pt idx="1706">
                  <c:v>494.0</c:v>
                </c:pt>
                <c:pt idx="1707">
                  <c:v>494.0</c:v>
                </c:pt>
                <c:pt idx="1708">
                  <c:v>494.0</c:v>
                </c:pt>
                <c:pt idx="1709">
                  <c:v>494.0</c:v>
                </c:pt>
                <c:pt idx="1710">
                  <c:v>494.0</c:v>
                </c:pt>
                <c:pt idx="1711">
                  <c:v>494.0</c:v>
                </c:pt>
                <c:pt idx="1712">
                  <c:v>495.0</c:v>
                </c:pt>
                <c:pt idx="1713">
                  <c:v>495.0</c:v>
                </c:pt>
                <c:pt idx="1714">
                  <c:v>495.0</c:v>
                </c:pt>
                <c:pt idx="1715">
                  <c:v>495.0</c:v>
                </c:pt>
                <c:pt idx="1716">
                  <c:v>495.0</c:v>
                </c:pt>
                <c:pt idx="1717">
                  <c:v>496.0</c:v>
                </c:pt>
                <c:pt idx="1718">
                  <c:v>497.0</c:v>
                </c:pt>
                <c:pt idx="1719">
                  <c:v>498.0</c:v>
                </c:pt>
                <c:pt idx="1720">
                  <c:v>499.0</c:v>
                </c:pt>
                <c:pt idx="1721">
                  <c:v>500.0</c:v>
                </c:pt>
                <c:pt idx="1722">
                  <c:v>501.0</c:v>
                </c:pt>
                <c:pt idx="1723">
                  <c:v>502.0</c:v>
                </c:pt>
                <c:pt idx="1724">
                  <c:v>502.0</c:v>
                </c:pt>
                <c:pt idx="1725">
                  <c:v>502.0</c:v>
                </c:pt>
                <c:pt idx="1726">
                  <c:v>502.0</c:v>
                </c:pt>
                <c:pt idx="1727">
                  <c:v>502.0</c:v>
                </c:pt>
                <c:pt idx="1728">
                  <c:v>502.0</c:v>
                </c:pt>
                <c:pt idx="1729">
                  <c:v>502.0</c:v>
                </c:pt>
                <c:pt idx="1730">
                  <c:v>503.0</c:v>
                </c:pt>
                <c:pt idx="1731">
                  <c:v>504.0</c:v>
                </c:pt>
                <c:pt idx="1732">
                  <c:v>504.0</c:v>
                </c:pt>
                <c:pt idx="1733">
                  <c:v>504.0</c:v>
                </c:pt>
                <c:pt idx="1734">
                  <c:v>504.0</c:v>
                </c:pt>
                <c:pt idx="1735">
                  <c:v>504.0</c:v>
                </c:pt>
                <c:pt idx="1736">
                  <c:v>505.0</c:v>
                </c:pt>
                <c:pt idx="1737">
                  <c:v>505.0</c:v>
                </c:pt>
                <c:pt idx="1738">
                  <c:v>505.0</c:v>
                </c:pt>
                <c:pt idx="1739">
                  <c:v>505.0</c:v>
                </c:pt>
                <c:pt idx="1740">
                  <c:v>506.0</c:v>
                </c:pt>
                <c:pt idx="1741">
                  <c:v>507.0</c:v>
                </c:pt>
                <c:pt idx="1742">
                  <c:v>508.0</c:v>
                </c:pt>
                <c:pt idx="1743">
                  <c:v>509.0</c:v>
                </c:pt>
                <c:pt idx="1744">
                  <c:v>509.0</c:v>
                </c:pt>
                <c:pt idx="1745">
                  <c:v>510.0</c:v>
                </c:pt>
                <c:pt idx="1746">
                  <c:v>510.0</c:v>
                </c:pt>
                <c:pt idx="1747">
                  <c:v>511.0</c:v>
                </c:pt>
                <c:pt idx="1748">
                  <c:v>511.0</c:v>
                </c:pt>
                <c:pt idx="1749">
                  <c:v>511.0</c:v>
                </c:pt>
                <c:pt idx="1750">
                  <c:v>511.0</c:v>
                </c:pt>
                <c:pt idx="1751">
                  <c:v>511.0</c:v>
                </c:pt>
                <c:pt idx="1752">
                  <c:v>511.0</c:v>
                </c:pt>
                <c:pt idx="1753">
                  <c:v>511.0</c:v>
                </c:pt>
                <c:pt idx="1754">
                  <c:v>511.0</c:v>
                </c:pt>
                <c:pt idx="1755">
                  <c:v>511.0</c:v>
                </c:pt>
                <c:pt idx="1756">
                  <c:v>511.0</c:v>
                </c:pt>
                <c:pt idx="1757">
                  <c:v>511.0</c:v>
                </c:pt>
                <c:pt idx="1758">
                  <c:v>511.0</c:v>
                </c:pt>
                <c:pt idx="1759">
                  <c:v>511.0</c:v>
                </c:pt>
                <c:pt idx="1760">
                  <c:v>511.0</c:v>
                </c:pt>
                <c:pt idx="1761">
                  <c:v>511.0</c:v>
                </c:pt>
                <c:pt idx="1762">
                  <c:v>511.0</c:v>
                </c:pt>
                <c:pt idx="1763">
                  <c:v>511.0</c:v>
                </c:pt>
                <c:pt idx="1764">
                  <c:v>511.0</c:v>
                </c:pt>
                <c:pt idx="1765">
                  <c:v>511.0</c:v>
                </c:pt>
                <c:pt idx="1766">
                  <c:v>511.0</c:v>
                </c:pt>
                <c:pt idx="1767">
                  <c:v>511.0</c:v>
                </c:pt>
                <c:pt idx="1768">
                  <c:v>511.0</c:v>
                </c:pt>
                <c:pt idx="1769">
                  <c:v>511.0</c:v>
                </c:pt>
                <c:pt idx="1770">
                  <c:v>511.0</c:v>
                </c:pt>
                <c:pt idx="1771">
                  <c:v>511.0</c:v>
                </c:pt>
                <c:pt idx="1772">
                  <c:v>511.0</c:v>
                </c:pt>
                <c:pt idx="1773">
                  <c:v>511.0</c:v>
                </c:pt>
                <c:pt idx="1774">
                  <c:v>511.0</c:v>
                </c:pt>
                <c:pt idx="1775">
                  <c:v>511.0</c:v>
                </c:pt>
                <c:pt idx="1776">
                  <c:v>511.0</c:v>
                </c:pt>
                <c:pt idx="1777">
                  <c:v>511.0</c:v>
                </c:pt>
                <c:pt idx="1778">
                  <c:v>511.0</c:v>
                </c:pt>
                <c:pt idx="1779">
                  <c:v>511.0</c:v>
                </c:pt>
                <c:pt idx="1780">
                  <c:v>511.0</c:v>
                </c:pt>
                <c:pt idx="1781">
                  <c:v>511.0</c:v>
                </c:pt>
                <c:pt idx="1782">
                  <c:v>511.0</c:v>
                </c:pt>
                <c:pt idx="1783">
                  <c:v>511.0</c:v>
                </c:pt>
                <c:pt idx="1784">
                  <c:v>511.0</c:v>
                </c:pt>
                <c:pt idx="1785">
                  <c:v>511.0</c:v>
                </c:pt>
                <c:pt idx="1786">
                  <c:v>511.0</c:v>
                </c:pt>
                <c:pt idx="1787">
                  <c:v>511.0</c:v>
                </c:pt>
                <c:pt idx="1788">
                  <c:v>511.0</c:v>
                </c:pt>
                <c:pt idx="1789">
                  <c:v>511.0</c:v>
                </c:pt>
                <c:pt idx="1790">
                  <c:v>511.0</c:v>
                </c:pt>
                <c:pt idx="1791">
                  <c:v>511.0</c:v>
                </c:pt>
                <c:pt idx="1792">
                  <c:v>511.0</c:v>
                </c:pt>
                <c:pt idx="1793">
                  <c:v>511.0</c:v>
                </c:pt>
                <c:pt idx="1794">
                  <c:v>511.0</c:v>
                </c:pt>
                <c:pt idx="1795">
                  <c:v>511.0</c:v>
                </c:pt>
                <c:pt idx="1796">
                  <c:v>511.0</c:v>
                </c:pt>
                <c:pt idx="1797">
                  <c:v>511.0</c:v>
                </c:pt>
                <c:pt idx="1798">
                  <c:v>511.0</c:v>
                </c:pt>
                <c:pt idx="1799">
                  <c:v>511.0</c:v>
                </c:pt>
                <c:pt idx="1800">
                  <c:v>511.0</c:v>
                </c:pt>
                <c:pt idx="1801">
                  <c:v>511.0</c:v>
                </c:pt>
                <c:pt idx="1802">
                  <c:v>511.0</c:v>
                </c:pt>
                <c:pt idx="1803">
                  <c:v>511.0</c:v>
                </c:pt>
                <c:pt idx="1804">
                  <c:v>511.0</c:v>
                </c:pt>
                <c:pt idx="1805">
                  <c:v>511.0</c:v>
                </c:pt>
                <c:pt idx="1806">
                  <c:v>512.0</c:v>
                </c:pt>
                <c:pt idx="1807">
                  <c:v>512.0</c:v>
                </c:pt>
                <c:pt idx="1808">
                  <c:v>513.0</c:v>
                </c:pt>
                <c:pt idx="1809">
                  <c:v>514.0</c:v>
                </c:pt>
                <c:pt idx="1810">
                  <c:v>514.0</c:v>
                </c:pt>
                <c:pt idx="1811">
                  <c:v>514.0</c:v>
                </c:pt>
                <c:pt idx="1812">
                  <c:v>514.0</c:v>
                </c:pt>
                <c:pt idx="1813">
                  <c:v>514.0</c:v>
                </c:pt>
                <c:pt idx="1814">
                  <c:v>515.0</c:v>
                </c:pt>
                <c:pt idx="1815">
                  <c:v>515.0</c:v>
                </c:pt>
                <c:pt idx="1816">
                  <c:v>516.0</c:v>
                </c:pt>
                <c:pt idx="1817">
                  <c:v>517.0</c:v>
                </c:pt>
                <c:pt idx="1818">
                  <c:v>517.0</c:v>
                </c:pt>
                <c:pt idx="1819">
                  <c:v>518.0</c:v>
                </c:pt>
                <c:pt idx="1820">
                  <c:v>518.0</c:v>
                </c:pt>
                <c:pt idx="1821">
                  <c:v>519.0</c:v>
                </c:pt>
                <c:pt idx="1822">
                  <c:v>520.0</c:v>
                </c:pt>
                <c:pt idx="1823">
                  <c:v>520.0</c:v>
                </c:pt>
                <c:pt idx="1824">
                  <c:v>520.0</c:v>
                </c:pt>
                <c:pt idx="1825">
                  <c:v>520.0</c:v>
                </c:pt>
                <c:pt idx="1826">
                  <c:v>520.0</c:v>
                </c:pt>
                <c:pt idx="1827">
                  <c:v>521.0</c:v>
                </c:pt>
                <c:pt idx="1828">
                  <c:v>521.0</c:v>
                </c:pt>
                <c:pt idx="1829">
                  <c:v>521.0</c:v>
                </c:pt>
                <c:pt idx="1830">
                  <c:v>521.0</c:v>
                </c:pt>
                <c:pt idx="1831">
                  <c:v>521.0</c:v>
                </c:pt>
                <c:pt idx="1832">
                  <c:v>521.0</c:v>
                </c:pt>
                <c:pt idx="1833">
                  <c:v>522.0</c:v>
                </c:pt>
                <c:pt idx="1834">
                  <c:v>522.0</c:v>
                </c:pt>
                <c:pt idx="1835">
                  <c:v>522.0</c:v>
                </c:pt>
                <c:pt idx="1836">
                  <c:v>522.0</c:v>
                </c:pt>
                <c:pt idx="1837">
                  <c:v>522.0</c:v>
                </c:pt>
                <c:pt idx="1838">
                  <c:v>522.0</c:v>
                </c:pt>
                <c:pt idx="1839">
                  <c:v>522.0</c:v>
                </c:pt>
                <c:pt idx="1840">
                  <c:v>522.0</c:v>
                </c:pt>
                <c:pt idx="1841">
                  <c:v>522.0</c:v>
                </c:pt>
                <c:pt idx="1842">
                  <c:v>523.0</c:v>
                </c:pt>
                <c:pt idx="1843">
                  <c:v>524.0</c:v>
                </c:pt>
                <c:pt idx="1844">
                  <c:v>524.0</c:v>
                </c:pt>
                <c:pt idx="1845">
                  <c:v>524.0</c:v>
                </c:pt>
                <c:pt idx="1846">
                  <c:v>524.0</c:v>
                </c:pt>
                <c:pt idx="1847">
                  <c:v>524.0</c:v>
                </c:pt>
                <c:pt idx="1848">
                  <c:v>525.0</c:v>
                </c:pt>
                <c:pt idx="1849">
                  <c:v>525.0</c:v>
                </c:pt>
                <c:pt idx="1850">
                  <c:v>525.0</c:v>
                </c:pt>
                <c:pt idx="1851">
                  <c:v>525.0</c:v>
                </c:pt>
                <c:pt idx="1852">
                  <c:v>526.0</c:v>
                </c:pt>
                <c:pt idx="1853">
                  <c:v>526.0</c:v>
                </c:pt>
                <c:pt idx="1854">
                  <c:v>526.0</c:v>
                </c:pt>
                <c:pt idx="1855">
                  <c:v>527.0</c:v>
                </c:pt>
                <c:pt idx="1856">
                  <c:v>527.0</c:v>
                </c:pt>
                <c:pt idx="1857">
                  <c:v>527.0</c:v>
                </c:pt>
                <c:pt idx="1858">
                  <c:v>527.0</c:v>
                </c:pt>
                <c:pt idx="1859">
                  <c:v>527.0</c:v>
                </c:pt>
                <c:pt idx="1860">
                  <c:v>527.0</c:v>
                </c:pt>
                <c:pt idx="1861">
                  <c:v>528.0</c:v>
                </c:pt>
                <c:pt idx="1862">
                  <c:v>528.0</c:v>
                </c:pt>
                <c:pt idx="1863">
                  <c:v>528.0</c:v>
                </c:pt>
                <c:pt idx="1864">
                  <c:v>528.0</c:v>
                </c:pt>
                <c:pt idx="1865">
                  <c:v>528.0</c:v>
                </c:pt>
                <c:pt idx="1866">
                  <c:v>528.0</c:v>
                </c:pt>
                <c:pt idx="1867">
                  <c:v>528.0</c:v>
                </c:pt>
                <c:pt idx="1868">
                  <c:v>528.0</c:v>
                </c:pt>
                <c:pt idx="1869">
                  <c:v>528.0</c:v>
                </c:pt>
                <c:pt idx="1870">
                  <c:v>528.0</c:v>
                </c:pt>
                <c:pt idx="1871">
                  <c:v>528.0</c:v>
                </c:pt>
                <c:pt idx="1872">
                  <c:v>528.0</c:v>
                </c:pt>
                <c:pt idx="1873">
                  <c:v>529.0</c:v>
                </c:pt>
                <c:pt idx="1874">
                  <c:v>529.0</c:v>
                </c:pt>
                <c:pt idx="1875">
                  <c:v>530.0</c:v>
                </c:pt>
                <c:pt idx="1876">
                  <c:v>530.0</c:v>
                </c:pt>
                <c:pt idx="1877">
                  <c:v>530.0</c:v>
                </c:pt>
                <c:pt idx="1878">
                  <c:v>530.0</c:v>
                </c:pt>
                <c:pt idx="1879">
                  <c:v>530.0</c:v>
                </c:pt>
                <c:pt idx="1880">
                  <c:v>530.0</c:v>
                </c:pt>
                <c:pt idx="1881">
                  <c:v>531.0</c:v>
                </c:pt>
                <c:pt idx="1882">
                  <c:v>531.0</c:v>
                </c:pt>
                <c:pt idx="1883">
                  <c:v>532.0</c:v>
                </c:pt>
                <c:pt idx="1884">
                  <c:v>532.0</c:v>
                </c:pt>
                <c:pt idx="1885">
                  <c:v>533.0</c:v>
                </c:pt>
                <c:pt idx="1886">
                  <c:v>533.0</c:v>
                </c:pt>
                <c:pt idx="1887">
                  <c:v>533.0</c:v>
                </c:pt>
                <c:pt idx="1888">
                  <c:v>534.0</c:v>
                </c:pt>
                <c:pt idx="1889">
                  <c:v>535.0</c:v>
                </c:pt>
                <c:pt idx="1890">
                  <c:v>535.0</c:v>
                </c:pt>
                <c:pt idx="1891">
                  <c:v>535.0</c:v>
                </c:pt>
                <c:pt idx="1892">
                  <c:v>535.0</c:v>
                </c:pt>
                <c:pt idx="1893">
                  <c:v>535.0</c:v>
                </c:pt>
                <c:pt idx="1894">
                  <c:v>535.0</c:v>
                </c:pt>
                <c:pt idx="1895">
                  <c:v>535.0</c:v>
                </c:pt>
                <c:pt idx="1896">
                  <c:v>536.0</c:v>
                </c:pt>
                <c:pt idx="1897">
                  <c:v>537.0</c:v>
                </c:pt>
                <c:pt idx="1898">
                  <c:v>538.0</c:v>
                </c:pt>
                <c:pt idx="1899">
                  <c:v>538.0</c:v>
                </c:pt>
                <c:pt idx="1900">
                  <c:v>538.0</c:v>
                </c:pt>
                <c:pt idx="1901">
                  <c:v>538.0</c:v>
                </c:pt>
                <c:pt idx="1902">
                  <c:v>538.0</c:v>
                </c:pt>
                <c:pt idx="1903">
                  <c:v>538.0</c:v>
                </c:pt>
                <c:pt idx="1904">
                  <c:v>538.0</c:v>
                </c:pt>
                <c:pt idx="1905">
                  <c:v>539.0</c:v>
                </c:pt>
                <c:pt idx="1906">
                  <c:v>539.0</c:v>
                </c:pt>
                <c:pt idx="1907">
                  <c:v>540.0</c:v>
                </c:pt>
                <c:pt idx="1908">
                  <c:v>541.0</c:v>
                </c:pt>
                <c:pt idx="1909">
                  <c:v>542.0</c:v>
                </c:pt>
                <c:pt idx="1910">
                  <c:v>543.0</c:v>
                </c:pt>
                <c:pt idx="1911">
                  <c:v>543.0</c:v>
                </c:pt>
                <c:pt idx="1912">
                  <c:v>544.0</c:v>
                </c:pt>
                <c:pt idx="1913">
                  <c:v>544.0</c:v>
                </c:pt>
                <c:pt idx="1914">
                  <c:v>545.0</c:v>
                </c:pt>
                <c:pt idx="1915">
                  <c:v>545.0</c:v>
                </c:pt>
                <c:pt idx="1916">
                  <c:v>546.0</c:v>
                </c:pt>
                <c:pt idx="1917">
                  <c:v>547.0</c:v>
                </c:pt>
                <c:pt idx="1918">
                  <c:v>548.0</c:v>
                </c:pt>
                <c:pt idx="1919">
                  <c:v>549.0</c:v>
                </c:pt>
                <c:pt idx="1920">
                  <c:v>550.0</c:v>
                </c:pt>
                <c:pt idx="1921">
                  <c:v>551.0</c:v>
                </c:pt>
                <c:pt idx="1922">
                  <c:v>552.0</c:v>
                </c:pt>
                <c:pt idx="1923">
                  <c:v>553.0</c:v>
                </c:pt>
                <c:pt idx="1924">
                  <c:v>554.0</c:v>
                </c:pt>
                <c:pt idx="1925">
                  <c:v>555.0</c:v>
                </c:pt>
                <c:pt idx="1926">
                  <c:v>556.0</c:v>
                </c:pt>
                <c:pt idx="1927">
                  <c:v>556.0</c:v>
                </c:pt>
                <c:pt idx="1928">
                  <c:v>556.0</c:v>
                </c:pt>
                <c:pt idx="1929">
                  <c:v>556.0</c:v>
                </c:pt>
                <c:pt idx="1930">
                  <c:v>557.0</c:v>
                </c:pt>
                <c:pt idx="1931">
                  <c:v>558.0</c:v>
                </c:pt>
                <c:pt idx="1932">
                  <c:v>559.0</c:v>
                </c:pt>
                <c:pt idx="1933">
                  <c:v>559.0</c:v>
                </c:pt>
                <c:pt idx="1934">
                  <c:v>559.0</c:v>
                </c:pt>
                <c:pt idx="1935">
                  <c:v>559.0</c:v>
                </c:pt>
                <c:pt idx="1936">
                  <c:v>559.0</c:v>
                </c:pt>
                <c:pt idx="1937">
                  <c:v>559.0</c:v>
                </c:pt>
                <c:pt idx="1938">
                  <c:v>559.0</c:v>
                </c:pt>
                <c:pt idx="1939">
                  <c:v>559.0</c:v>
                </c:pt>
                <c:pt idx="1940">
                  <c:v>559.0</c:v>
                </c:pt>
                <c:pt idx="1941">
                  <c:v>559.0</c:v>
                </c:pt>
                <c:pt idx="1942">
                  <c:v>559.0</c:v>
                </c:pt>
                <c:pt idx="1943">
                  <c:v>559.0</c:v>
                </c:pt>
                <c:pt idx="1944">
                  <c:v>560.0</c:v>
                </c:pt>
                <c:pt idx="1945">
                  <c:v>560.0</c:v>
                </c:pt>
                <c:pt idx="1946">
                  <c:v>560.0</c:v>
                </c:pt>
                <c:pt idx="1947">
                  <c:v>560.0</c:v>
                </c:pt>
                <c:pt idx="1948">
                  <c:v>560.0</c:v>
                </c:pt>
                <c:pt idx="1949">
                  <c:v>560.0</c:v>
                </c:pt>
                <c:pt idx="1950">
                  <c:v>560.0</c:v>
                </c:pt>
                <c:pt idx="1951">
                  <c:v>560.0</c:v>
                </c:pt>
                <c:pt idx="1952">
                  <c:v>560.0</c:v>
                </c:pt>
                <c:pt idx="1953">
                  <c:v>561.0</c:v>
                </c:pt>
                <c:pt idx="1954">
                  <c:v>561.0</c:v>
                </c:pt>
                <c:pt idx="1955">
                  <c:v>561.0</c:v>
                </c:pt>
                <c:pt idx="1956">
                  <c:v>562.0</c:v>
                </c:pt>
                <c:pt idx="1957">
                  <c:v>562.0</c:v>
                </c:pt>
                <c:pt idx="1958">
                  <c:v>562.0</c:v>
                </c:pt>
                <c:pt idx="1959">
                  <c:v>562.0</c:v>
                </c:pt>
                <c:pt idx="1960">
                  <c:v>562.0</c:v>
                </c:pt>
                <c:pt idx="1961">
                  <c:v>562.0</c:v>
                </c:pt>
                <c:pt idx="1962">
                  <c:v>563.0</c:v>
                </c:pt>
                <c:pt idx="1963">
                  <c:v>563.0</c:v>
                </c:pt>
                <c:pt idx="1964">
                  <c:v>564.0</c:v>
                </c:pt>
                <c:pt idx="1965">
                  <c:v>564.0</c:v>
                </c:pt>
                <c:pt idx="1966">
                  <c:v>564.0</c:v>
                </c:pt>
                <c:pt idx="1967">
                  <c:v>564.0</c:v>
                </c:pt>
                <c:pt idx="1968">
                  <c:v>565.0</c:v>
                </c:pt>
                <c:pt idx="1969">
                  <c:v>566.0</c:v>
                </c:pt>
                <c:pt idx="1970">
                  <c:v>566.0</c:v>
                </c:pt>
                <c:pt idx="1971">
                  <c:v>567.0</c:v>
                </c:pt>
                <c:pt idx="1972">
                  <c:v>567.0</c:v>
                </c:pt>
                <c:pt idx="1973">
                  <c:v>568.0</c:v>
                </c:pt>
                <c:pt idx="1974">
                  <c:v>568.0</c:v>
                </c:pt>
                <c:pt idx="1975">
                  <c:v>568.0</c:v>
                </c:pt>
                <c:pt idx="1976">
                  <c:v>568.0</c:v>
                </c:pt>
                <c:pt idx="1977">
                  <c:v>569.0</c:v>
                </c:pt>
                <c:pt idx="1978">
                  <c:v>569.0</c:v>
                </c:pt>
                <c:pt idx="1979">
                  <c:v>569.0</c:v>
                </c:pt>
                <c:pt idx="1980">
                  <c:v>569.0</c:v>
                </c:pt>
                <c:pt idx="1981">
                  <c:v>569.0</c:v>
                </c:pt>
                <c:pt idx="1982">
                  <c:v>569.0</c:v>
                </c:pt>
                <c:pt idx="1983">
                  <c:v>569.0</c:v>
                </c:pt>
                <c:pt idx="1984">
                  <c:v>569.0</c:v>
                </c:pt>
                <c:pt idx="1985">
                  <c:v>569.0</c:v>
                </c:pt>
                <c:pt idx="1986">
                  <c:v>569.0</c:v>
                </c:pt>
                <c:pt idx="1987">
                  <c:v>569.0</c:v>
                </c:pt>
                <c:pt idx="1988">
                  <c:v>569.0</c:v>
                </c:pt>
                <c:pt idx="1989">
                  <c:v>569.0</c:v>
                </c:pt>
                <c:pt idx="1990">
                  <c:v>569.0</c:v>
                </c:pt>
                <c:pt idx="1991">
                  <c:v>569.0</c:v>
                </c:pt>
                <c:pt idx="1992">
                  <c:v>569.0</c:v>
                </c:pt>
                <c:pt idx="1993">
                  <c:v>569.0</c:v>
                </c:pt>
                <c:pt idx="1994">
                  <c:v>569.0</c:v>
                </c:pt>
                <c:pt idx="1995">
                  <c:v>569.0</c:v>
                </c:pt>
                <c:pt idx="1996">
                  <c:v>569.0</c:v>
                </c:pt>
                <c:pt idx="1997">
                  <c:v>569.0</c:v>
                </c:pt>
                <c:pt idx="1998">
                  <c:v>569.0</c:v>
                </c:pt>
                <c:pt idx="1999">
                  <c:v>569.0</c:v>
                </c:pt>
                <c:pt idx="2000">
                  <c:v>569.0</c:v>
                </c:pt>
                <c:pt idx="2001">
                  <c:v>570.0</c:v>
                </c:pt>
                <c:pt idx="2002">
                  <c:v>571.0</c:v>
                </c:pt>
                <c:pt idx="2003">
                  <c:v>571.0</c:v>
                </c:pt>
                <c:pt idx="2004">
                  <c:v>571.0</c:v>
                </c:pt>
                <c:pt idx="2005">
                  <c:v>571.0</c:v>
                </c:pt>
                <c:pt idx="2006">
                  <c:v>571.0</c:v>
                </c:pt>
                <c:pt idx="2007">
                  <c:v>571.0</c:v>
                </c:pt>
                <c:pt idx="2008">
                  <c:v>571.0</c:v>
                </c:pt>
                <c:pt idx="2009">
                  <c:v>572.0</c:v>
                </c:pt>
                <c:pt idx="2010">
                  <c:v>572.0</c:v>
                </c:pt>
                <c:pt idx="2011">
                  <c:v>572.0</c:v>
                </c:pt>
                <c:pt idx="2012">
                  <c:v>572.0</c:v>
                </c:pt>
                <c:pt idx="2013">
                  <c:v>573.0</c:v>
                </c:pt>
                <c:pt idx="2014">
                  <c:v>573.0</c:v>
                </c:pt>
                <c:pt idx="2015">
                  <c:v>573.0</c:v>
                </c:pt>
                <c:pt idx="2016">
                  <c:v>573.0</c:v>
                </c:pt>
                <c:pt idx="2017">
                  <c:v>574.0</c:v>
                </c:pt>
                <c:pt idx="2018">
                  <c:v>574.0</c:v>
                </c:pt>
                <c:pt idx="2019">
                  <c:v>575.0</c:v>
                </c:pt>
                <c:pt idx="2020">
                  <c:v>576.0</c:v>
                </c:pt>
                <c:pt idx="2021">
                  <c:v>577.0</c:v>
                </c:pt>
                <c:pt idx="2022">
                  <c:v>578.0</c:v>
                </c:pt>
                <c:pt idx="2023">
                  <c:v>579.0</c:v>
                </c:pt>
                <c:pt idx="2024">
                  <c:v>580.0</c:v>
                </c:pt>
                <c:pt idx="2025">
                  <c:v>580.0</c:v>
                </c:pt>
                <c:pt idx="2026">
                  <c:v>580.0</c:v>
                </c:pt>
                <c:pt idx="2027">
                  <c:v>581.0</c:v>
                </c:pt>
                <c:pt idx="2028">
                  <c:v>582.0</c:v>
                </c:pt>
                <c:pt idx="2029">
                  <c:v>582.0</c:v>
                </c:pt>
                <c:pt idx="2030">
                  <c:v>583.0</c:v>
                </c:pt>
                <c:pt idx="2031">
                  <c:v>584.0</c:v>
                </c:pt>
                <c:pt idx="2032">
                  <c:v>584.0</c:v>
                </c:pt>
                <c:pt idx="2033">
                  <c:v>584.0</c:v>
                </c:pt>
                <c:pt idx="2034">
                  <c:v>584.0</c:v>
                </c:pt>
                <c:pt idx="2035">
                  <c:v>584.0</c:v>
                </c:pt>
                <c:pt idx="2036">
                  <c:v>584.0</c:v>
                </c:pt>
                <c:pt idx="2037">
                  <c:v>584.0</c:v>
                </c:pt>
                <c:pt idx="2038">
                  <c:v>585.0</c:v>
                </c:pt>
                <c:pt idx="2039">
                  <c:v>585.0</c:v>
                </c:pt>
                <c:pt idx="2040">
                  <c:v>586.0</c:v>
                </c:pt>
                <c:pt idx="2041">
                  <c:v>586.0</c:v>
                </c:pt>
                <c:pt idx="2042">
                  <c:v>586.0</c:v>
                </c:pt>
                <c:pt idx="2043">
                  <c:v>586.0</c:v>
                </c:pt>
                <c:pt idx="2044">
                  <c:v>587.0</c:v>
                </c:pt>
                <c:pt idx="2045">
                  <c:v>587.0</c:v>
                </c:pt>
                <c:pt idx="2046">
                  <c:v>588.0</c:v>
                </c:pt>
                <c:pt idx="2047">
                  <c:v>589.0</c:v>
                </c:pt>
                <c:pt idx="2048">
                  <c:v>589.0</c:v>
                </c:pt>
                <c:pt idx="2049">
                  <c:v>589.0</c:v>
                </c:pt>
                <c:pt idx="2050">
                  <c:v>590.0</c:v>
                </c:pt>
                <c:pt idx="2051">
                  <c:v>590.0</c:v>
                </c:pt>
                <c:pt idx="2052">
                  <c:v>590.0</c:v>
                </c:pt>
                <c:pt idx="2053">
                  <c:v>591.0</c:v>
                </c:pt>
                <c:pt idx="2054">
                  <c:v>592.0</c:v>
                </c:pt>
                <c:pt idx="2055">
                  <c:v>593.0</c:v>
                </c:pt>
                <c:pt idx="2056">
                  <c:v>594.0</c:v>
                </c:pt>
                <c:pt idx="2057">
                  <c:v>595.0</c:v>
                </c:pt>
                <c:pt idx="2058">
                  <c:v>596.0</c:v>
                </c:pt>
                <c:pt idx="2059">
                  <c:v>597.0</c:v>
                </c:pt>
                <c:pt idx="2060">
                  <c:v>597.0</c:v>
                </c:pt>
                <c:pt idx="2061">
                  <c:v>598.0</c:v>
                </c:pt>
                <c:pt idx="2062">
                  <c:v>599.0</c:v>
                </c:pt>
                <c:pt idx="2063">
                  <c:v>600.0</c:v>
                </c:pt>
                <c:pt idx="2064">
                  <c:v>600.0</c:v>
                </c:pt>
                <c:pt idx="2065">
                  <c:v>600.0</c:v>
                </c:pt>
                <c:pt idx="2066">
                  <c:v>600.0</c:v>
                </c:pt>
                <c:pt idx="2067">
                  <c:v>600.0</c:v>
                </c:pt>
                <c:pt idx="2068">
                  <c:v>600.0</c:v>
                </c:pt>
                <c:pt idx="2069">
                  <c:v>600.0</c:v>
                </c:pt>
                <c:pt idx="2070">
                  <c:v>600.0</c:v>
                </c:pt>
                <c:pt idx="2071">
                  <c:v>600.0</c:v>
                </c:pt>
                <c:pt idx="2072">
                  <c:v>600.0</c:v>
                </c:pt>
                <c:pt idx="2073">
                  <c:v>600.0</c:v>
                </c:pt>
                <c:pt idx="2074">
                  <c:v>600.0</c:v>
                </c:pt>
                <c:pt idx="2075">
                  <c:v>601.0</c:v>
                </c:pt>
                <c:pt idx="2076">
                  <c:v>601.0</c:v>
                </c:pt>
                <c:pt idx="2077">
                  <c:v>601.0</c:v>
                </c:pt>
                <c:pt idx="2078">
                  <c:v>601.0</c:v>
                </c:pt>
                <c:pt idx="2079">
                  <c:v>601.0</c:v>
                </c:pt>
                <c:pt idx="2080">
                  <c:v>602.0</c:v>
                </c:pt>
                <c:pt idx="2081">
                  <c:v>602.0</c:v>
                </c:pt>
                <c:pt idx="2082">
                  <c:v>603.0</c:v>
                </c:pt>
                <c:pt idx="2083">
                  <c:v>604.0</c:v>
                </c:pt>
                <c:pt idx="2084">
                  <c:v>605.0</c:v>
                </c:pt>
                <c:pt idx="2085">
                  <c:v>605.0</c:v>
                </c:pt>
                <c:pt idx="2086">
                  <c:v>605.0</c:v>
                </c:pt>
                <c:pt idx="2087">
                  <c:v>605.0</c:v>
                </c:pt>
                <c:pt idx="2088">
                  <c:v>605.0</c:v>
                </c:pt>
                <c:pt idx="2089">
                  <c:v>605.0</c:v>
                </c:pt>
                <c:pt idx="2090">
                  <c:v>605.0</c:v>
                </c:pt>
                <c:pt idx="2091">
                  <c:v>605.0</c:v>
                </c:pt>
                <c:pt idx="2092">
                  <c:v>605.0</c:v>
                </c:pt>
                <c:pt idx="2093">
                  <c:v>605.0</c:v>
                </c:pt>
                <c:pt idx="2094">
                  <c:v>605.0</c:v>
                </c:pt>
                <c:pt idx="2095">
                  <c:v>606.0</c:v>
                </c:pt>
                <c:pt idx="2096">
                  <c:v>606.0</c:v>
                </c:pt>
                <c:pt idx="2097">
                  <c:v>606.0</c:v>
                </c:pt>
                <c:pt idx="2098">
                  <c:v>606.0</c:v>
                </c:pt>
                <c:pt idx="2099">
                  <c:v>606.0</c:v>
                </c:pt>
                <c:pt idx="2100">
                  <c:v>606.0</c:v>
                </c:pt>
                <c:pt idx="2101">
                  <c:v>606.0</c:v>
                </c:pt>
                <c:pt idx="2102">
                  <c:v>606.0</c:v>
                </c:pt>
                <c:pt idx="2103">
                  <c:v>606.0</c:v>
                </c:pt>
                <c:pt idx="2104">
                  <c:v>607.0</c:v>
                </c:pt>
                <c:pt idx="2105">
                  <c:v>607.0</c:v>
                </c:pt>
                <c:pt idx="2106">
                  <c:v>607.0</c:v>
                </c:pt>
                <c:pt idx="2107">
                  <c:v>608.0</c:v>
                </c:pt>
                <c:pt idx="2108">
                  <c:v>608.0</c:v>
                </c:pt>
                <c:pt idx="2109">
                  <c:v>608.0</c:v>
                </c:pt>
                <c:pt idx="2110">
                  <c:v>609.0</c:v>
                </c:pt>
                <c:pt idx="2111">
                  <c:v>610.0</c:v>
                </c:pt>
                <c:pt idx="2112">
                  <c:v>611.0</c:v>
                </c:pt>
                <c:pt idx="2113">
                  <c:v>612.0</c:v>
                </c:pt>
                <c:pt idx="2114">
                  <c:v>612.0</c:v>
                </c:pt>
                <c:pt idx="2115">
                  <c:v>613.0</c:v>
                </c:pt>
                <c:pt idx="2116">
                  <c:v>614.0</c:v>
                </c:pt>
                <c:pt idx="2117">
                  <c:v>615.0</c:v>
                </c:pt>
                <c:pt idx="2118">
                  <c:v>616.0</c:v>
                </c:pt>
                <c:pt idx="2119">
                  <c:v>617.0</c:v>
                </c:pt>
                <c:pt idx="2120">
                  <c:v>618.0</c:v>
                </c:pt>
                <c:pt idx="2121">
                  <c:v>619.0</c:v>
                </c:pt>
                <c:pt idx="2122">
                  <c:v>619.0</c:v>
                </c:pt>
                <c:pt idx="2123">
                  <c:v>620.0</c:v>
                </c:pt>
                <c:pt idx="2124">
                  <c:v>621.0</c:v>
                </c:pt>
                <c:pt idx="2125">
                  <c:v>621.0</c:v>
                </c:pt>
                <c:pt idx="2126">
                  <c:v>621.0</c:v>
                </c:pt>
                <c:pt idx="2127">
                  <c:v>621.0</c:v>
                </c:pt>
                <c:pt idx="2128">
                  <c:v>621.0</c:v>
                </c:pt>
                <c:pt idx="2129">
                  <c:v>621.0</c:v>
                </c:pt>
                <c:pt idx="2130">
                  <c:v>621.0</c:v>
                </c:pt>
                <c:pt idx="2131">
                  <c:v>622.0</c:v>
                </c:pt>
                <c:pt idx="2132">
                  <c:v>622.0</c:v>
                </c:pt>
                <c:pt idx="2133">
                  <c:v>622.0</c:v>
                </c:pt>
                <c:pt idx="2134">
                  <c:v>623.0</c:v>
                </c:pt>
                <c:pt idx="2135">
                  <c:v>623.0</c:v>
                </c:pt>
                <c:pt idx="2136">
                  <c:v>623.0</c:v>
                </c:pt>
                <c:pt idx="2137">
                  <c:v>623.0</c:v>
                </c:pt>
                <c:pt idx="2138">
                  <c:v>623.0</c:v>
                </c:pt>
                <c:pt idx="2139">
                  <c:v>623.0</c:v>
                </c:pt>
                <c:pt idx="2140">
                  <c:v>623.0</c:v>
                </c:pt>
                <c:pt idx="2141">
                  <c:v>623.0</c:v>
                </c:pt>
                <c:pt idx="2142">
                  <c:v>623.0</c:v>
                </c:pt>
                <c:pt idx="2143">
                  <c:v>624.0</c:v>
                </c:pt>
                <c:pt idx="2144">
                  <c:v>624.0</c:v>
                </c:pt>
                <c:pt idx="2145">
                  <c:v>624.0</c:v>
                </c:pt>
                <c:pt idx="2146">
                  <c:v>624.0</c:v>
                </c:pt>
                <c:pt idx="2147">
                  <c:v>624.0</c:v>
                </c:pt>
                <c:pt idx="2148">
                  <c:v>624.0</c:v>
                </c:pt>
                <c:pt idx="2149">
                  <c:v>624.0</c:v>
                </c:pt>
                <c:pt idx="2150">
                  <c:v>624.0</c:v>
                </c:pt>
                <c:pt idx="2151">
                  <c:v>624.0</c:v>
                </c:pt>
                <c:pt idx="2152">
                  <c:v>624.0</c:v>
                </c:pt>
                <c:pt idx="2153">
                  <c:v>625.0</c:v>
                </c:pt>
                <c:pt idx="2154">
                  <c:v>625.0</c:v>
                </c:pt>
                <c:pt idx="2155">
                  <c:v>625.0</c:v>
                </c:pt>
                <c:pt idx="2156">
                  <c:v>625.0</c:v>
                </c:pt>
                <c:pt idx="2157">
                  <c:v>625.0</c:v>
                </c:pt>
                <c:pt idx="2158">
                  <c:v>626.0</c:v>
                </c:pt>
                <c:pt idx="2159">
                  <c:v>627.0</c:v>
                </c:pt>
                <c:pt idx="2160">
                  <c:v>627.0</c:v>
                </c:pt>
                <c:pt idx="2161">
                  <c:v>628.0</c:v>
                </c:pt>
                <c:pt idx="2162">
                  <c:v>628.0</c:v>
                </c:pt>
                <c:pt idx="2163">
                  <c:v>628.0</c:v>
                </c:pt>
                <c:pt idx="2164">
                  <c:v>628.0</c:v>
                </c:pt>
                <c:pt idx="2165">
                  <c:v>629.0</c:v>
                </c:pt>
                <c:pt idx="2166">
                  <c:v>630.0</c:v>
                </c:pt>
                <c:pt idx="2167">
                  <c:v>631.0</c:v>
                </c:pt>
                <c:pt idx="2168">
                  <c:v>631.0</c:v>
                </c:pt>
                <c:pt idx="2169">
                  <c:v>631.0</c:v>
                </c:pt>
                <c:pt idx="2170">
                  <c:v>632.0</c:v>
                </c:pt>
                <c:pt idx="2171">
                  <c:v>632.0</c:v>
                </c:pt>
                <c:pt idx="2172">
                  <c:v>633.0</c:v>
                </c:pt>
                <c:pt idx="2173">
                  <c:v>633.0</c:v>
                </c:pt>
                <c:pt idx="2174">
                  <c:v>633.0</c:v>
                </c:pt>
                <c:pt idx="2175">
                  <c:v>633.0</c:v>
                </c:pt>
                <c:pt idx="2176">
                  <c:v>633.0</c:v>
                </c:pt>
                <c:pt idx="2177">
                  <c:v>633.0</c:v>
                </c:pt>
                <c:pt idx="2178">
                  <c:v>633.0</c:v>
                </c:pt>
                <c:pt idx="2179">
                  <c:v>634.0</c:v>
                </c:pt>
                <c:pt idx="2180">
                  <c:v>635.0</c:v>
                </c:pt>
                <c:pt idx="2181">
                  <c:v>635.0</c:v>
                </c:pt>
                <c:pt idx="2182">
                  <c:v>635.0</c:v>
                </c:pt>
                <c:pt idx="2183">
                  <c:v>636.0</c:v>
                </c:pt>
                <c:pt idx="2184">
                  <c:v>637.0</c:v>
                </c:pt>
                <c:pt idx="2185">
                  <c:v>637.0</c:v>
                </c:pt>
                <c:pt idx="2186">
                  <c:v>638.0</c:v>
                </c:pt>
                <c:pt idx="2187">
                  <c:v>638.0</c:v>
                </c:pt>
                <c:pt idx="2188">
                  <c:v>639.0</c:v>
                </c:pt>
                <c:pt idx="2189">
                  <c:v>640.0</c:v>
                </c:pt>
                <c:pt idx="2190">
                  <c:v>641.0</c:v>
                </c:pt>
                <c:pt idx="2191">
                  <c:v>642.0</c:v>
                </c:pt>
                <c:pt idx="2192">
                  <c:v>643.0</c:v>
                </c:pt>
                <c:pt idx="2193">
                  <c:v>644.0</c:v>
                </c:pt>
                <c:pt idx="2194">
                  <c:v>645.0</c:v>
                </c:pt>
                <c:pt idx="2195">
                  <c:v>645.0</c:v>
                </c:pt>
                <c:pt idx="2196">
                  <c:v>645.0</c:v>
                </c:pt>
                <c:pt idx="2197">
                  <c:v>645.0</c:v>
                </c:pt>
                <c:pt idx="2198">
                  <c:v>646.0</c:v>
                </c:pt>
                <c:pt idx="2199">
                  <c:v>647.0</c:v>
                </c:pt>
                <c:pt idx="2200">
                  <c:v>648.0</c:v>
                </c:pt>
                <c:pt idx="2201">
                  <c:v>649.0</c:v>
                </c:pt>
                <c:pt idx="2202">
                  <c:v>650.0</c:v>
                </c:pt>
                <c:pt idx="2203">
                  <c:v>651.0</c:v>
                </c:pt>
                <c:pt idx="2204">
                  <c:v>651.0</c:v>
                </c:pt>
                <c:pt idx="2205">
                  <c:v>652.0</c:v>
                </c:pt>
                <c:pt idx="2206">
                  <c:v>653.0</c:v>
                </c:pt>
                <c:pt idx="2207">
                  <c:v>654.0</c:v>
                </c:pt>
                <c:pt idx="2208">
                  <c:v>655.0</c:v>
                </c:pt>
                <c:pt idx="2209">
                  <c:v>656.0</c:v>
                </c:pt>
                <c:pt idx="2210">
                  <c:v>656.0</c:v>
                </c:pt>
                <c:pt idx="2211">
                  <c:v>656.0</c:v>
                </c:pt>
                <c:pt idx="2212">
                  <c:v>656.0</c:v>
                </c:pt>
                <c:pt idx="2213">
                  <c:v>656.0</c:v>
                </c:pt>
                <c:pt idx="2214">
                  <c:v>656.0</c:v>
                </c:pt>
                <c:pt idx="2215">
                  <c:v>656.0</c:v>
                </c:pt>
                <c:pt idx="2216">
                  <c:v>656.0</c:v>
                </c:pt>
                <c:pt idx="2217">
                  <c:v>657.0</c:v>
                </c:pt>
                <c:pt idx="2218">
                  <c:v>658.0</c:v>
                </c:pt>
                <c:pt idx="2219">
                  <c:v>659.0</c:v>
                </c:pt>
                <c:pt idx="2220">
                  <c:v>660.0</c:v>
                </c:pt>
                <c:pt idx="2221">
                  <c:v>660.0</c:v>
                </c:pt>
                <c:pt idx="2222">
                  <c:v>660.0</c:v>
                </c:pt>
                <c:pt idx="2223">
                  <c:v>660.0</c:v>
                </c:pt>
                <c:pt idx="2224">
                  <c:v>661.0</c:v>
                </c:pt>
                <c:pt idx="2225">
                  <c:v>661.0</c:v>
                </c:pt>
                <c:pt idx="2226">
                  <c:v>662.0</c:v>
                </c:pt>
                <c:pt idx="2227">
                  <c:v>662.0</c:v>
                </c:pt>
                <c:pt idx="2228">
                  <c:v>663.0</c:v>
                </c:pt>
                <c:pt idx="2229">
                  <c:v>663.0</c:v>
                </c:pt>
                <c:pt idx="2230">
                  <c:v>663.0</c:v>
                </c:pt>
                <c:pt idx="2231">
                  <c:v>663.0</c:v>
                </c:pt>
                <c:pt idx="2232">
                  <c:v>664.0</c:v>
                </c:pt>
                <c:pt idx="2233">
                  <c:v>664.0</c:v>
                </c:pt>
                <c:pt idx="2234">
                  <c:v>664.0</c:v>
                </c:pt>
                <c:pt idx="2235">
                  <c:v>664.0</c:v>
                </c:pt>
                <c:pt idx="2236">
                  <c:v>664.0</c:v>
                </c:pt>
                <c:pt idx="2237">
                  <c:v>664.0</c:v>
                </c:pt>
                <c:pt idx="2238">
                  <c:v>664.0</c:v>
                </c:pt>
                <c:pt idx="2239">
                  <c:v>665.0</c:v>
                </c:pt>
                <c:pt idx="2240">
                  <c:v>665.0</c:v>
                </c:pt>
                <c:pt idx="2241">
                  <c:v>666.0</c:v>
                </c:pt>
                <c:pt idx="2242">
                  <c:v>666.0</c:v>
                </c:pt>
                <c:pt idx="2243">
                  <c:v>666.0</c:v>
                </c:pt>
                <c:pt idx="2244">
                  <c:v>667.0</c:v>
                </c:pt>
                <c:pt idx="2245">
                  <c:v>668.0</c:v>
                </c:pt>
                <c:pt idx="2246">
                  <c:v>668.0</c:v>
                </c:pt>
                <c:pt idx="2247">
                  <c:v>668.0</c:v>
                </c:pt>
                <c:pt idx="2248">
                  <c:v>668.0</c:v>
                </c:pt>
                <c:pt idx="2249">
                  <c:v>669.0</c:v>
                </c:pt>
                <c:pt idx="2250">
                  <c:v>670.0</c:v>
                </c:pt>
                <c:pt idx="2251">
                  <c:v>671.0</c:v>
                </c:pt>
                <c:pt idx="2252">
                  <c:v>671.0</c:v>
                </c:pt>
                <c:pt idx="2253">
                  <c:v>671.0</c:v>
                </c:pt>
                <c:pt idx="2254">
                  <c:v>671.0</c:v>
                </c:pt>
                <c:pt idx="2255">
                  <c:v>672.0</c:v>
                </c:pt>
                <c:pt idx="2256">
                  <c:v>673.0</c:v>
                </c:pt>
                <c:pt idx="2257">
                  <c:v>673.0</c:v>
                </c:pt>
                <c:pt idx="2258">
                  <c:v>674.0</c:v>
                </c:pt>
                <c:pt idx="2259">
                  <c:v>675.0</c:v>
                </c:pt>
                <c:pt idx="2260">
                  <c:v>676.0</c:v>
                </c:pt>
                <c:pt idx="2261">
                  <c:v>676.0</c:v>
                </c:pt>
                <c:pt idx="2262">
                  <c:v>676.0</c:v>
                </c:pt>
                <c:pt idx="2263">
                  <c:v>676.0</c:v>
                </c:pt>
                <c:pt idx="2264">
                  <c:v>676.0</c:v>
                </c:pt>
                <c:pt idx="2265">
                  <c:v>676.0</c:v>
                </c:pt>
                <c:pt idx="2266">
                  <c:v>677.0</c:v>
                </c:pt>
                <c:pt idx="2267">
                  <c:v>677.0</c:v>
                </c:pt>
                <c:pt idx="2268">
                  <c:v>677.0</c:v>
                </c:pt>
                <c:pt idx="2269">
                  <c:v>677.0</c:v>
                </c:pt>
                <c:pt idx="2270">
                  <c:v>677.0</c:v>
                </c:pt>
                <c:pt idx="2271">
                  <c:v>677.0</c:v>
                </c:pt>
                <c:pt idx="2272">
                  <c:v>677.0</c:v>
                </c:pt>
                <c:pt idx="2273">
                  <c:v>677.0</c:v>
                </c:pt>
                <c:pt idx="2274">
                  <c:v>677.0</c:v>
                </c:pt>
                <c:pt idx="2275">
                  <c:v>677.0</c:v>
                </c:pt>
                <c:pt idx="2276">
                  <c:v>677.0</c:v>
                </c:pt>
                <c:pt idx="2277">
                  <c:v>677.0</c:v>
                </c:pt>
                <c:pt idx="2278">
                  <c:v>677.0</c:v>
                </c:pt>
                <c:pt idx="2279">
                  <c:v>677.0</c:v>
                </c:pt>
                <c:pt idx="2280">
                  <c:v>677.0</c:v>
                </c:pt>
                <c:pt idx="2281">
                  <c:v>677.0</c:v>
                </c:pt>
                <c:pt idx="2282">
                  <c:v>677.0</c:v>
                </c:pt>
                <c:pt idx="2283">
                  <c:v>677.0</c:v>
                </c:pt>
                <c:pt idx="2284">
                  <c:v>678.0</c:v>
                </c:pt>
                <c:pt idx="2285">
                  <c:v>678.0</c:v>
                </c:pt>
                <c:pt idx="2286">
                  <c:v>678.0</c:v>
                </c:pt>
                <c:pt idx="2287">
                  <c:v>678.0</c:v>
                </c:pt>
                <c:pt idx="2288">
                  <c:v>679.0</c:v>
                </c:pt>
                <c:pt idx="2289">
                  <c:v>679.0</c:v>
                </c:pt>
                <c:pt idx="2290">
                  <c:v>679.0</c:v>
                </c:pt>
                <c:pt idx="2291">
                  <c:v>679.0</c:v>
                </c:pt>
                <c:pt idx="2292">
                  <c:v>680.0</c:v>
                </c:pt>
                <c:pt idx="2293">
                  <c:v>680.0</c:v>
                </c:pt>
                <c:pt idx="2294">
                  <c:v>680.0</c:v>
                </c:pt>
                <c:pt idx="2295">
                  <c:v>680.0</c:v>
                </c:pt>
                <c:pt idx="2296">
                  <c:v>680.0</c:v>
                </c:pt>
                <c:pt idx="2297">
                  <c:v>680.0</c:v>
                </c:pt>
                <c:pt idx="2298">
                  <c:v>680.0</c:v>
                </c:pt>
                <c:pt idx="2299">
                  <c:v>680.0</c:v>
                </c:pt>
                <c:pt idx="2300">
                  <c:v>680.0</c:v>
                </c:pt>
                <c:pt idx="2301">
                  <c:v>680.0</c:v>
                </c:pt>
                <c:pt idx="2302">
                  <c:v>680.0</c:v>
                </c:pt>
                <c:pt idx="2303">
                  <c:v>680.0</c:v>
                </c:pt>
                <c:pt idx="2304">
                  <c:v>681.0</c:v>
                </c:pt>
                <c:pt idx="2305">
                  <c:v>682.0</c:v>
                </c:pt>
                <c:pt idx="2306">
                  <c:v>683.0</c:v>
                </c:pt>
                <c:pt idx="2307">
                  <c:v>683.0</c:v>
                </c:pt>
                <c:pt idx="2308">
                  <c:v>683.0</c:v>
                </c:pt>
                <c:pt idx="2309">
                  <c:v>683.0</c:v>
                </c:pt>
                <c:pt idx="2310">
                  <c:v>683.0</c:v>
                </c:pt>
                <c:pt idx="2311">
                  <c:v>683.0</c:v>
                </c:pt>
                <c:pt idx="2312">
                  <c:v>683.0</c:v>
                </c:pt>
                <c:pt idx="2313">
                  <c:v>684.0</c:v>
                </c:pt>
                <c:pt idx="2314">
                  <c:v>685.0</c:v>
                </c:pt>
                <c:pt idx="2315">
                  <c:v>685.0</c:v>
                </c:pt>
                <c:pt idx="2316">
                  <c:v>686.0</c:v>
                </c:pt>
                <c:pt idx="2317">
                  <c:v>686.0</c:v>
                </c:pt>
                <c:pt idx="2318">
                  <c:v>686.0</c:v>
                </c:pt>
                <c:pt idx="2319">
                  <c:v>686.0</c:v>
                </c:pt>
                <c:pt idx="2320">
                  <c:v>686.0</c:v>
                </c:pt>
                <c:pt idx="2321">
                  <c:v>686.0</c:v>
                </c:pt>
                <c:pt idx="2322">
                  <c:v>687.0</c:v>
                </c:pt>
                <c:pt idx="2323">
                  <c:v>688.0</c:v>
                </c:pt>
                <c:pt idx="2324">
                  <c:v>688.0</c:v>
                </c:pt>
                <c:pt idx="2325">
                  <c:v>688.0</c:v>
                </c:pt>
                <c:pt idx="2326">
                  <c:v>688.0</c:v>
                </c:pt>
                <c:pt idx="2327">
                  <c:v>688.0</c:v>
                </c:pt>
                <c:pt idx="2328">
                  <c:v>688.0</c:v>
                </c:pt>
                <c:pt idx="2329">
                  <c:v>688.0</c:v>
                </c:pt>
                <c:pt idx="2330">
                  <c:v>688.0</c:v>
                </c:pt>
                <c:pt idx="2331">
                  <c:v>689.0</c:v>
                </c:pt>
                <c:pt idx="2332">
                  <c:v>689.0</c:v>
                </c:pt>
                <c:pt idx="2333">
                  <c:v>689.0</c:v>
                </c:pt>
                <c:pt idx="2334">
                  <c:v>689.0</c:v>
                </c:pt>
                <c:pt idx="2335">
                  <c:v>689.0</c:v>
                </c:pt>
                <c:pt idx="2336">
                  <c:v>689.0</c:v>
                </c:pt>
                <c:pt idx="2337">
                  <c:v>690.0</c:v>
                </c:pt>
                <c:pt idx="2338">
                  <c:v>690.0</c:v>
                </c:pt>
                <c:pt idx="2339">
                  <c:v>690.0</c:v>
                </c:pt>
                <c:pt idx="2340">
                  <c:v>691.0</c:v>
                </c:pt>
                <c:pt idx="2341">
                  <c:v>691.0</c:v>
                </c:pt>
                <c:pt idx="2342">
                  <c:v>691.0</c:v>
                </c:pt>
                <c:pt idx="2343">
                  <c:v>692.0</c:v>
                </c:pt>
                <c:pt idx="2344">
                  <c:v>692.0</c:v>
                </c:pt>
                <c:pt idx="2345">
                  <c:v>693.0</c:v>
                </c:pt>
                <c:pt idx="2346">
                  <c:v>694.0</c:v>
                </c:pt>
                <c:pt idx="2347">
                  <c:v>694.0</c:v>
                </c:pt>
                <c:pt idx="2348">
                  <c:v>694.0</c:v>
                </c:pt>
                <c:pt idx="2349">
                  <c:v>695.0</c:v>
                </c:pt>
                <c:pt idx="2350">
                  <c:v>695.0</c:v>
                </c:pt>
                <c:pt idx="2351">
                  <c:v>695.0</c:v>
                </c:pt>
                <c:pt idx="2352">
                  <c:v>695.0</c:v>
                </c:pt>
                <c:pt idx="2353">
                  <c:v>695.0</c:v>
                </c:pt>
                <c:pt idx="2354">
                  <c:v>695.0</c:v>
                </c:pt>
                <c:pt idx="2355">
                  <c:v>695.0</c:v>
                </c:pt>
                <c:pt idx="2356">
                  <c:v>695.0</c:v>
                </c:pt>
                <c:pt idx="2357">
                  <c:v>695.0</c:v>
                </c:pt>
                <c:pt idx="2358">
                  <c:v>695.0</c:v>
                </c:pt>
                <c:pt idx="2359">
                  <c:v>695.0</c:v>
                </c:pt>
                <c:pt idx="2360">
                  <c:v>695.0</c:v>
                </c:pt>
                <c:pt idx="2361">
                  <c:v>695.0</c:v>
                </c:pt>
                <c:pt idx="2362">
                  <c:v>695.0</c:v>
                </c:pt>
                <c:pt idx="2363">
                  <c:v>695.0</c:v>
                </c:pt>
                <c:pt idx="2364">
                  <c:v>695.0</c:v>
                </c:pt>
                <c:pt idx="2365">
                  <c:v>695.0</c:v>
                </c:pt>
                <c:pt idx="2366">
                  <c:v>695.0</c:v>
                </c:pt>
                <c:pt idx="2367">
                  <c:v>695.0</c:v>
                </c:pt>
                <c:pt idx="2368">
                  <c:v>695.0</c:v>
                </c:pt>
                <c:pt idx="2369">
                  <c:v>695.0</c:v>
                </c:pt>
                <c:pt idx="2370">
                  <c:v>696.0</c:v>
                </c:pt>
                <c:pt idx="2371">
                  <c:v>696.0</c:v>
                </c:pt>
                <c:pt idx="2372">
                  <c:v>696.0</c:v>
                </c:pt>
                <c:pt idx="2373">
                  <c:v>697.0</c:v>
                </c:pt>
                <c:pt idx="2374">
                  <c:v>697.0</c:v>
                </c:pt>
                <c:pt idx="2375">
                  <c:v>698.0</c:v>
                </c:pt>
                <c:pt idx="2376">
                  <c:v>699.0</c:v>
                </c:pt>
                <c:pt idx="2377">
                  <c:v>700.0</c:v>
                </c:pt>
                <c:pt idx="2378">
                  <c:v>701.0</c:v>
                </c:pt>
                <c:pt idx="2379">
                  <c:v>701.0</c:v>
                </c:pt>
                <c:pt idx="2380">
                  <c:v>702.0</c:v>
                </c:pt>
                <c:pt idx="2381">
                  <c:v>702.0</c:v>
                </c:pt>
                <c:pt idx="2382">
                  <c:v>702.0</c:v>
                </c:pt>
                <c:pt idx="2383">
                  <c:v>702.0</c:v>
                </c:pt>
                <c:pt idx="2384">
                  <c:v>703.0</c:v>
                </c:pt>
                <c:pt idx="2385">
                  <c:v>703.0</c:v>
                </c:pt>
                <c:pt idx="2386">
                  <c:v>704.0</c:v>
                </c:pt>
                <c:pt idx="2387">
                  <c:v>704.0</c:v>
                </c:pt>
                <c:pt idx="2388">
                  <c:v>704.0</c:v>
                </c:pt>
                <c:pt idx="2389">
                  <c:v>704.0</c:v>
                </c:pt>
                <c:pt idx="2390">
                  <c:v>704.0</c:v>
                </c:pt>
                <c:pt idx="2391">
                  <c:v>704.0</c:v>
                </c:pt>
                <c:pt idx="2392">
                  <c:v>704.0</c:v>
                </c:pt>
                <c:pt idx="2393">
                  <c:v>704.0</c:v>
                </c:pt>
                <c:pt idx="2394">
                  <c:v>704.0</c:v>
                </c:pt>
                <c:pt idx="2395">
                  <c:v>705.0</c:v>
                </c:pt>
                <c:pt idx="2396">
                  <c:v>706.0</c:v>
                </c:pt>
                <c:pt idx="2397">
                  <c:v>706.0</c:v>
                </c:pt>
                <c:pt idx="2398">
                  <c:v>706.0</c:v>
                </c:pt>
                <c:pt idx="2399">
                  <c:v>707.0</c:v>
                </c:pt>
                <c:pt idx="2400">
                  <c:v>707.0</c:v>
                </c:pt>
                <c:pt idx="2401">
                  <c:v>708.0</c:v>
                </c:pt>
                <c:pt idx="2402">
                  <c:v>709.0</c:v>
                </c:pt>
                <c:pt idx="2403">
                  <c:v>709.0</c:v>
                </c:pt>
                <c:pt idx="2404">
                  <c:v>710.0</c:v>
                </c:pt>
                <c:pt idx="2405">
                  <c:v>710.0</c:v>
                </c:pt>
                <c:pt idx="2406">
                  <c:v>710.0</c:v>
                </c:pt>
                <c:pt idx="2407">
                  <c:v>710.0</c:v>
                </c:pt>
                <c:pt idx="2408">
                  <c:v>711.0</c:v>
                </c:pt>
                <c:pt idx="2409">
                  <c:v>712.0</c:v>
                </c:pt>
                <c:pt idx="2410">
                  <c:v>713.0</c:v>
                </c:pt>
                <c:pt idx="2411">
                  <c:v>713.0</c:v>
                </c:pt>
                <c:pt idx="2412">
                  <c:v>714.0</c:v>
                </c:pt>
                <c:pt idx="2413">
                  <c:v>715.0</c:v>
                </c:pt>
                <c:pt idx="2414">
                  <c:v>715.0</c:v>
                </c:pt>
                <c:pt idx="2415">
                  <c:v>715.0</c:v>
                </c:pt>
                <c:pt idx="2416">
                  <c:v>715.0</c:v>
                </c:pt>
                <c:pt idx="2417">
                  <c:v>715.0</c:v>
                </c:pt>
                <c:pt idx="2418">
                  <c:v>715.0</c:v>
                </c:pt>
                <c:pt idx="2419">
                  <c:v>715.0</c:v>
                </c:pt>
                <c:pt idx="2420">
                  <c:v>715.0</c:v>
                </c:pt>
                <c:pt idx="2421">
                  <c:v>715.0</c:v>
                </c:pt>
                <c:pt idx="2422">
                  <c:v>715.0</c:v>
                </c:pt>
                <c:pt idx="2423">
                  <c:v>715.0</c:v>
                </c:pt>
                <c:pt idx="2424">
                  <c:v>716.0</c:v>
                </c:pt>
                <c:pt idx="2425">
                  <c:v>716.0</c:v>
                </c:pt>
                <c:pt idx="2426">
                  <c:v>716.0</c:v>
                </c:pt>
                <c:pt idx="2427">
                  <c:v>717.0</c:v>
                </c:pt>
                <c:pt idx="2428">
                  <c:v>717.0</c:v>
                </c:pt>
                <c:pt idx="2429">
                  <c:v>718.0</c:v>
                </c:pt>
                <c:pt idx="2430">
                  <c:v>718.0</c:v>
                </c:pt>
                <c:pt idx="2431">
                  <c:v>719.0</c:v>
                </c:pt>
                <c:pt idx="2432">
                  <c:v>720.0</c:v>
                </c:pt>
                <c:pt idx="2433">
                  <c:v>720.0</c:v>
                </c:pt>
                <c:pt idx="2434">
                  <c:v>721.0</c:v>
                </c:pt>
                <c:pt idx="2435">
                  <c:v>721.0</c:v>
                </c:pt>
                <c:pt idx="2436">
                  <c:v>721.0</c:v>
                </c:pt>
                <c:pt idx="2437">
                  <c:v>721.0</c:v>
                </c:pt>
                <c:pt idx="2438">
                  <c:v>722.0</c:v>
                </c:pt>
                <c:pt idx="2439">
                  <c:v>722.0</c:v>
                </c:pt>
                <c:pt idx="2440">
                  <c:v>722.0</c:v>
                </c:pt>
                <c:pt idx="2441">
                  <c:v>722.0</c:v>
                </c:pt>
                <c:pt idx="2442">
                  <c:v>722.0</c:v>
                </c:pt>
                <c:pt idx="2443">
                  <c:v>723.0</c:v>
                </c:pt>
                <c:pt idx="2444">
                  <c:v>724.0</c:v>
                </c:pt>
                <c:pt idx="2445">
                  <c:v>724.0</c:v>
                </c:pt>
                <c:pt idx="2446">
                  <c:v>724.0</c:v>
                </c:pt>
                <c:pt idx="2447">
                  <c:v>724.0</c:v>
                </c:pt>
                <c:pt idx="2448">
                  <c:v>725.0</c:v>
                </c:pt>
                <c:pt idx="2449">
                  <c:v>725.0</c:v>
                </c:pt>
                <c:pt idx="2450">
                  <c:v>725.0</c:v>
                </c:pt>
                <c:pt idx="2451">
                  <c:v>726.0</c:v>
                </c:pt>
                <c:pt idx="2452">
                  <c:v>727.0</c:v>
                </c:pt>
                <c:pt idx="2453">
                  <c:v>727.0</c:v>
                </c:pt>
                <c:pt idx="2454">
                  <c:v>728.0</c:v>
                </c:pt>
                <c:pt idx="2455">
                  <c:v>728.0</c:v>
                </c:pt>
                <c:pt idx="2456">
                  <c:v>729.0</c:v>
                </c:pt>
                <c:pt idx="2457">
                  <c:v>730.0</c:v>
                </c:pt>
                <c:pt idx="2458">
                  <c:v>731.0</c:v>
                </c:pt>
                <c:pt idx="2459">
                  <c:v>732.0</c:v>
                </c:pt>
                <c:pt idx="2460">
                  <c:v>733.0</c:v>
                </c:pt>
                <c:pt idx="2461">
                  <c:v>734.0</c:v>
                </c:pt>
                <c:pt idx="2462">
                  <c:v>734.0</c:v>
                </c:pt>
                <c:pt idx="2463">
                  <c:v>734.0</c:v>
                </c:pt>
                <c:pt idx="2464">
                  <c:v>734.0</c:v>
                </c:pt>
                <c:pt idx="2465">
                  <c:v>734.0</c:v>
                </c:pt>
                <c:pt idx="2466">
                  <c:v>734.0</c:v>
                </c:pt>
                <c:pt idx="2467">
                  <c:v>734.0</c:v>
                </c:pt>
                <c:pt idx="2468">
                  <c:v>734.0</c:v>
                </c:pt>
                <c:pt idx="2469">
                  <c:v>734.0</c:v>
                </c:pt>
                <c:pt idx="2470">
                  <c:v>734.0</c:v>
                </c:pt>
                <c:pt idx="2471">
                  <c:v>734.0</c:v>
                </c:pt>
                <c:pt idx="2472">
                  <c:v>734.0</c:v>
                </c:pt>
                <c:pt idx="2473">
                  <c:v>735.0</c:v>
                </c:pt>
                <c:pt idx="2474">
                  <c:v>735.0</c:v>
                </c:pt>
                <c:pt idx="2475">
                  <c:v>735.0</c:v>
                </c:pt>
                <c:pt idx="2476">
                  <c:v>735.0</c:v>
                </c:pt>
                <c:pt idx="2477">
                  <c:v>735.0</c:v>
                </c:pt>
                <c:pt idx="2478">
                  <c:v>736.0</c:v>
                </c:pt>
                <c:pt idx="2479">
                  <c:v>736.0</c:v>
                </c:pt>
                <c:pt idx="2480">
                  <c:v>736.0</c:v>
                </c:pt>
                <c:pt idx="2481">
                  <c:v>736.0</c:v>
                </c:pt>
                <c:pt idx="2482">
                  <c:v>736.0</c:v>
                </c:pt>
                <c:pt idx="2483">
                  <c:v>736.0</c:v>
                </c:pt>
                <c:pt idx="2484">
                  <c:v>736.0</c:v>
                </c:pt>
                <c:pt idx="2485">
                  <c:v>736.0</c:v>
                </c:pt>
                <c:pt idx="2486">
                  <c:v>736.0</c:v>
                </c:pt>
                <c:pt idx="2487">
                  <c:v>736.0</c:v>
                </c:pt>
                <c:pt idx="2488">
                  <c:v>736.0</c:v>
                </c:pt>
                <c:pt idx="2489">
                  <c:v>736.0</c:v>
                </c:pt>
                <c:pt idx="2490">
                  <c:v>736.0</c:v>
                </c:pt>
                <c:pt idx="2491">
                  <c:v>736.0</c:v>
                </c:pt>
                <c:pt idx="2492">
                  <c:v>736.0</c:v>
                </c:pt>
                <c:pt idx="2493">
                  <c:v>737.0</c:v>
                </c:pt>
                <c:pt idx="2494">
                  <c:v>737.0</c:v>
                </c:pt>
                <c:pt idx="2495">
                  <c:v>737.0</c:v>
                </c:pt>
                <c:pt idx="2496">
                  <c:v>738.0</c:v>
                </c:pt>
                <c:pt idx="2497">
                  <c:v>738.0</c:v>
                </c:pt>
                <c:pt idx="2498">
                  <c:v>738.0</c:v>
                </c:pt>
                <c:pt idx="2499">
                  <c:v>738.0</c:v>
                </c:pt>
                <c:pt idx="2500">
                  <c:v>738.0</c:v>
                </c:pt>
                <c:pt idx="2501">
                  <c:v>738.0</c:v>
                </c:pt>
                <c:pt idx="2502">
                  <c:v>738.0</c:v>
                </c:pt>
                <c:pt idx="2503">
                  <c:v>739.0</c:v>
                </c:pt>
                <c:pt idx="2504">
                  <c:v>739.0</c:v>
                </c:pt>
                <c:pt idx="2505">
                  <c:v>739.0</c:v>
                </c:pt>
                <c:pt idx="2506">
                  <c:v>740.0</c:v>
                </c:pt>
                <c:pt idx="2507">
                  <c:v>741.0</c:v>
                </c:pt>
                <c:pt idx="2508">
                  <c:v>741.0</c:v>
                </c:pt>
                <c:pt idx="2509">
                  <c:v>742.0</c:v>
                </c:pt>
                <c:pt idx="2510">
                  <c:v>742.0</c:v>
                </c:pt>
                <c:pt idx="2511">
                  <c:v>742.0</c:v>
                </c:pt>
                <c:pt idx="2512">
                  <c:v>743.0</c:v>
                </c:pt>
                <c:pt idx="2513">
                  <c:v>743.0</c:v>
                </c:pt>
                <c:pt idx="2514">
                  <c:v>743.0</c:v>
                </c:pt>
                <c:pt idx="2515">
                  <c:v>743.0</c:v>
                </c:pt>
                <c:pt idx="2516">
                  <c:v>743.0</c:v>
                </c:pt>
                <c:pt idx="2517">
                  <c:v>743.0</c:v>
                </c:pt>
                <c:pt idx="2518">
                  <c:v>743.0</c:v>
                </c:pt>
                <c:pt idx="2519">
                  <c:v>743.0</c:v>
                </c:pt>
                <c:pt idx="2520">
                  <c:v>743.0</c:v>
                </c:pt>
                <c:pt idx="2521">
                  <c:v>743.0</c:v>
                </c:pt>
                <c:pt idx="2522">
                  <c:v>744.0</c:v>
                </c:pt>
                <c:pt idx="2523">
                  <c:v>744.0</c:v>
                </c:pt>
                <c:pt idx="2524">
                  <c:v>745.0</c:v>
                </c:pt>
                <c:pt idx="2525">
                  <c:v>745.0</c:v>
                </c:pt>
                <c:pt idx="2526">
                  <c:v>745.0</c:v>
                </c:pt>
                <c:pt idx="2527">
                  <c:v>746.0</c:v>
                </c:pt>
                <c:pt idx="2528">
                  <c:v>746.0</c:v>
                </c:pt>
                <c:pt idx="2529">
                  <c:v>746.0</c:v>
                </c:pt>
                <c:pt idx="2530">
                  <c:v>746.0</c:v>
                </c:pt>
                <c:pt idx="2531">
                  <c:v>746.0</c:v>
                </c:pt>
                <c:pt idx="2532">
                  <c:v>747.0</c:v>
                </c:pt>
                <c:pt idx="2533">
                  <c:v>747.0</c:v>
                </c:pt>
                <c:pt idx="2534">
                  <c:v>747.0</c:v>
                </c:pt>
                <c:pt idx="2535">
                  <c:v>747.0</c:v>
                </c:pt>
                <c:pt idx="2536">
                  <c:v>747.0</c:v>
                </c:pt>
                <c:pt idx="2537">
                  <c:v>747.0</c:v>
                </c:pt>
                <c:pt idx="2538">
                  <c:v>747.0</c:v>
                </c:pt>
                <c:pt idx="2539">
                  <c:v>748.0</c:v>
                </c:pt>
                <c:pt idx="2540">
                  <c:v>749.0</c:v>
                </c:pt>
                <c:pt idx="2541">
                  <c:v>749.0</c:v>
                </c:pt>
                <c:pt idx="2542">
                  <c:v>749.0</c:v>
                </c:pt>
                <c:pt idx="2543">
                  <c:v>750.0</c:v>
                </c:pt>
                <c:pt idx="2544">
                  <c:v>750.0</c:v>
                </c:pt>
                <c:pt idx="2545">
                  <c:v>750.0</c:v>
                </c:pt>
                <c:pt idx="2546">
                  <c:v>750.0</c:v>
                </c:pt>
                <c:pt idx="2547">
                  <c:v>750.0</c:v>
                </c:pt>
                <c:pt idx="2548">
                  <c:v>750.0</c:v>
                </c:pt>
                <c:pt idx="2549">
                  <c:v>750.0</c:v>
                </c:pt>
                <c:pt idx="2550">
                  <c:v>751.0</c:v>
                </c:pt>
                <c:pt idx="2551">
                  <c:v>752.0</c:v>
                </c:pt>
                <c:pt idx="2552">
                  <c:v>753.0</c:v>
                </c:pt>
                <c:pt idx="2553">
                  <c:v>753.0</c:v>
                </c:pt>
                <c:pt idx="2554">
                  <c:v>754.0</c:v>
                </c:pt>
                <c:pt idx="2555">
                  <c:v>754.0</c:v>
                </c:pt>
                <c:pt idx="2556">
                  <c:v>754.0</c:v>
                </c:pt>
                <c:pt idx="2557">
                  <c:v>754.0</c:v>
                </c:pt>
                <c:pt idx="2558">
                  <c:v>754.0</c:v>
                </c:pt>
                <c:pt idx="2559">
                  <c:v>754.0</c:v>
                </c:pt>
                <c:pt idx="2560">
                  <c:v>754.0</c:v>
                </c:pt>
                <c:pt idx="2561">
                  <c:v>755.0</c:v>
                </c:pt>
                <c:pt idx="2562">
                  <c:v>755.0</c:v>
                </c:pt>
                <c:pt idx="2563">
                  <c:v>755.0</c:v>
                </c:pt>
                <c:pt idx="2564">
                  <c:v>755.0</c:v>
                </c:pt>
                <c:pt idx="2565">
                  <c:v>755.0</c:v>
                </c:pt>
                <c:pt idx="2566">
                  <c:v>756.0</c:v>
                </c:pt>
                <c:pt idx="2567">
                  <c:v>756.0</c:v>
                </c:pt>
                <c:pt idx="2568">
                  <c:v>757.0</c:v>
                </c:pt>
                <c:pt idx="2569">
                  <c:v>757.0</c:v>
                </c:pt>
                <c:pt idx="2570">
                  <c:v>757.0</c:v>
                </c:pt>
                <c:pt idx="2571">
                  <c:v>757.0</c:v>
                </c:pt>
                <c:pt idx="2572">
                  <c:v>758.0</c:v>
                </c:pt>
                <c:pt idx="2573">
                  <c:v>758.0</c:v>
                </c:pt>
                <c:pt idx="2574">
                  <c:v>758.0</c:v>
                </c:pt>
                <c:pt idx="2575">
                  <c:v>758.0</c:v>
                </c:pt>
                <c:pt idx="2576">
                  <c:v>759.0</c:v>
                </c:pt>
                <c:pt idx="2577">
                  <c:v>759.0</c:v>
                </c:pt>
                <c:pt idx="2578">
                  <c:v>760.0</c:v>
                </c:pt>
                <c:pt idx="2579">
                  <c:v>761.0</c:v>
                </c:pt>
                <c:pt idx="2580">
                  <c:v>761.0</c:v>
                </c:pt>
                <c:pt idx="2581">
                  <c:v>761.0</c:v>
                </c:pt>
                <c:pt idx="2582">
                  <c:v>761.0</c:v>
                </c:pt>
                <c:pt idx="2583">
                  <c:v>762.0</c:v>
                </c:pt>
                <c:pt idx="2584">
                  <c:v>762.0</c:v>
                </c:pt>
                <c:pt idx="2585">
                  <c:v>763.0</c:v>
                </c:pt>
                <c:pt idx="2586">
                  <c:v>764.0</c:v>
                </c:pt>
                <c:pt idx="2587">
                  <c:v>765.0</c:v>
                </c:pt>
                <c:pt idx="2588">
                  <c:v>765.0</c:v>
                </c:pt>
                <c:pt idx="2589">
                  <c:v>765.0</c:v>
                </c:pt>
                <c:pt idx="2590">
                  <c:v>765.0</c:v>
                </c:pt>
                <c:pt idx="2591">
                  <c:v>765.0</c:v>
                </c:pt>
                <c:pt idx="2592">
                  <c:v>765.0</c:v>
                </c:pt>
                <c:pt idx="2593">
                  <c:v>765.0</c:v>
                </c:pt>
                <c:pt idx="2594">
                  <c:v>765.0</c:v>
                </c:pt>
                <c:pt idx="2595">
                  <c:v>765.0</c:v>
                </c:pt>
                <c:pt idx="2596">
                  <c:v>766.0</c:v>
                </c:pt>
                <c:pt idx="2597">
                  <c:v>767.0</c:v>
                </c:pt>
                <c:pt idx="2598">
                  <c:v>767.0</c:v>
                </c:pt>
                <c:pt idx="2599">
                  <c:v>767.0</c:v>
                </c:pt>
                <c:pt idx="2600">
                  <c:v>767.0</c:v>
                </c:pt>
                <c:pt idx="2601">
                  <c:v>767.0</c:v>
                </c:pt>
                <c:pt idx="2602">
                  <c:v>767.0</c:v>
                </c:pt>
                <c:pt idx="2603">
                  <c:v>767.0</c:v>
                </c:pt>
                <c:pt idx="2604">
                  <c:v>767.0</c:v>
                </c:pt>
                <c:pt idx="2605">
                  <c:v>768.0</c:v>
                </c:pt>
                <c:pt idx="2606">
                  <c:v>768.0</c:v>
                </c:pt>
                <c:pt idx="2607">
                  <c:v>768.0</c:v>
                </c:pt>
                <c:pt idx="2608">
                  <c:v>769.0</c:v>
                </c:pt>
                <c:pt idx="2609">
                  <c:v>770.0</c:v>
                </c:pt>
                <c:pt idx="2610">
                  <c:v>770.0</c:v>
                </c:pt>
                <c:pt idx="2611">
                  <c:v>770.0</c:v>
                </c:pt>
                <c:pt idx="2612">
                  <c:v>770.0</c:v>
                </c:pt>
                <c:pt idx="2613">
                  <c:v>771.0</c:v>
                </c:pt>
                <c:pt idx="2614">
                  <c:v>772.0</c:v>
                </c:pt>
                <c:pt idx="2615">
                  <c:v>772.0</c:v>
                </c:pt>
                <c:pt idx="2616">
                  <c:v>772.0</c:v>
                </c:pt>
                <c:pt idx="2617">
                  <c:v>772.0</c:v>
                </c:pt>
                <c:pt idx="2618">
                  <c:v>773.0</c:v>
                </c:pt>
                <c:pt idx="2619">
                  <c:v>774.0</c:v>
                </c:pt>
                <c:pt idx="2620">
                  <c:v>775.0</c:v>
                </c:pt>
                <c:pt idx="2621">
                  <c:v>775.0</c:v>
                </c:pt>
                <c:pt idx="2622">
                  <c:v>776.0</c:v>
                </c:pt>
                <c:pt idx="2623">
                  <c:v>777.0</c:v>
                </c:pt>
                <c:pt idx="2624">
                  <c:v>777.0</c:v>
                </c:pt>
                <c:pt idx="2625">
                  <c:v>777.0</c:v>
                </c:pt>
                <c:pt idx="2626">
                  <c:v>777.0</c:v>
                </c:pt>
                <c:pt idx="2627">
                  <c:v>777.0</c:v>
                </c:pt>
                <c:pt idx="2628">
                  <c:v>778.0</c:v>
                </c:pt>
                <c:pt idx="2629">
                  <c:v>779.0</c:v>
                </c:pt>
                <c:pt idx="2630">
                  <c:v>779.0</c:v>
                </c:pt>
                <c:pt idx="2631">
                  <c:v>779.0</c:v>
                </c:pt>
                <c:pt idx="2632">
                  <c:v>780.0</c:v>
                </c:pt>
                <c:pt idx="2633">
                  <c:v>780.0</c:v>
                </c:pt>
                <c:pt idx="2634">
                  <c:v>780.0</c:v>
                </c:pt>
                <c:pt idx="2635">
                  <c:v>781.0</c:v>
                </c:pt>
                <c:pt idx="2636">
                  <c:v>782.0</c:v>
                </c:pt>
                <c:pt idx="2637">
                  <c:v>783.0</c:v>
                </c:pt>
                <c:pt idx="2638">
                  <c:v>783.0</c:v>
                </c:pt>
                <c:pt idx="2639">
                  <c:v>784.0</c:v>
                </c:pt>
                <c:pt idx="2640">
                  <c:v>784.0</c:v>
                </c:pt>
                <c:pt idx="2641">
                  <c:v>784.0</c:v>
                </c:pt>
                <c:pt idx="2642">
                  <c:v>784.0</c:v>
                </c:pt>
                <c:pt idx="2643">
                  <c:v>784.0</c:v>
                </c:pt>
                <c:pt idx="2644">
                  <c:v>784.0</c:v>
                </c:pt>
                <c:pt idx="2645">
                  <c:v>785.0</c:v>
                </c:pt>
                <c:pt idx="2646">
                  <c:v>786.0</c:v>
                </c:pt>
                <c:pt idx="2647">
                  <c:v>786.0</c:v>
                </c:pt>
                <c:pt idx="2648">
                  <c:v>786.0</c:v>
                </c:pt>
                <c:pt idx="2649">
                  <c:v>787.0</c:v>
                </c:pt>
                <c:pt idx="2650">
                  <c:v>788.0</c:v>
                </c:pt>
                <c:pt idx="2651">
                  <c:v>788.0</c:v>
                </c:pt>
                <c:pt idx="2652">
                  <c:v>788.0</c:v>
                </c:pt>
                <c:pt idx="2653">
                  <c:v>789.0</c:v>
                </c:pt>
                <c:pt idx="2654">
                  <c:v>790.0</c:v>
                </c:pt>
                <c:pt idx="2655">
                  <c:v>790.0</c:v>
                </c:pt>
                <c:pt idx="2656">
                  <c:v>790.0</c:v>
                </c:pt>
                <c:pt idx="2657">
                  <c:v>790.0</c:v>
                </c:pt>
                <c:pt idx="2658">
                  <c:v>790.0</c:v>
                </c:pt>
                <c:pt idx="2659">
                  <c:v>791.0</c:v>
                </c:pt>
                <c:pt idx="2660">
                  <c:v>791.0</c:v>
                </c:pt>
                <c:pt idx="2661">
                  <c:v>791.0</c:v>
                </c:pt>
                <c:pt idx="2662">
                  <c:v>791.0</c:v>
                </c:pt>
                <c:pt idx="2663">
                  <c:v>791.0</c:v>
                </c:pt>
                <c:pt idx="2664">
                  <c:v>792.0</c:v>
                </c:pt>
                <c:pt idx="2665">
                  <c:v>792.0</c:v>
                </c:pt>
                <c:pt idx="2666">
                  <c:v>792.0</c:v>
                </c:pt>
                <c:pt idx="2667">
                  <c:v>792.0</c:v>
                </c:pt>
                <c:pt idx="2668">
                  <c:v>793.0</c:v>
                </c:pt>
                <c:pt idx="2669">
                  <c:v>794.0</c:v>
                </c:pt>
                <c:pt idx="2670">
                  <c:v>794.0</c:v>
                </c:pt>
                <c:pt idx="2671">
                  <c:v>794.0</c:v>
                </c:pt>
                <c:pt idx="2672">
                  <c:v>795.0</c:v>
                </c:pt>
                <c:pt idx="2673">
                  <c:v>796.0</c:v>
                </c:pt>
                <c:pt idx="2674">
                  <c:v>796.0</c:v>
                </c:pt>
                <c:pt idx="2675">
                  <c:v>796.0</c:v>
                </c:pt>
                <c:pt idx="2676">
                  <c:v>796.0</c:v>
                </c:pt>
                <c:pt idx="2677">
                  <c:v>797.0</c:v>
                </c:pt>
                <c:pt idx="2678">
                  <c:v>797.0</c:v>
                </c:pt>
                <c:pt idx="2679">
                  <c:v>797.0</c:v>
                </c:pt>
                <c:pt idx="2680">
                  <c:v>798.0</c:v>
                </c:pt>
                <c:pt idx="2681">
                  <c:v>798.0</c:v>
                </c:pt>
                <c:pt idx="2682">
                  <c:v>798.0</c:v>
                </c:pt>
                <c:pt idx="2683">
                  <c:v>798.0</c:v>
                </c:pt>
                <c:pt idx="2684">
                  <c:v>798.0</c:v>
                </c:pt>
                <c:pt idx="2685">
                  <c:v>798.0</c:v>
                </c:pt>
                <c:pt idx="2686">
                  <c:v>799.0</c:v>
                </c:pt>
                <c:pt idx="2687">
                  <c:v>800.0</c:v>
                </c:pt>
                <c:pt idx="2688">
                  <c:v>801.0</c:v>
                </c:pt>
                <c:pt idx="2689">
                  <c:v>801.0</c:v>
                </c:pt>
                <c:pt idx="2690">
                  <c:v>801.0</c:v>
                </c:pt>
                <c:pt idx="2691">
                  <c:v>801.0</c:v>
                </c:pt>
                <c:pt idx="2692">
                  <c:v>801.0</c:v>
                </c:pt>
                <c:pt idx="2693">
                  <c:v>801.0</c:v>
                </c:pt>
                <c:pt idx="2694">
                  <c:v>801.0</c:v>
                </c:pt>
                <c:pt idx="2695">
                  <c:v>802.0</c:v>
                </c:pt>
                <c:pt idx="2696">
                  <c:v>802.0</c:v>
                </c:pt>
                <c:pt idx="2697">
                  <c:v>802.0</c:v>
                </c:pt>
                <c:pt idx="2698">
                  <c:v>802.0</c:v>
                </c:pt>
                <c:pt idx="2699">
                  <c:v>802.0</c:v>
                </c:pt>
                <c:pt idx="2700">
                  <c:v>802.0</c:v>
                </c:pt>
                <c:pt idx="2701">
                  <c:v>803.0</c:v>
                </c:pt>
                <c:pt idx="2702">
                  <c:v>803.0</c:v>
                </c:pt>
                <c:pt idx="2703">
                  <c:v>804.0</c:v>
                </c:pt>
                <c:pt idx="2704">
                  <c:v>805.0</c:v>
                </c:pt>
                <c:pt idx="2705">
                  <c:v>806.0</c:v>
                </c:pt>
                <c:pt idx="2706">
                  <c:v>807.0</c:v>
                </c:pt>
                <c:pt idx="2707">
                  <c:v>807.0</c:v>
                </c:pt>
                <c:pt idx="2708">
                  <c:v>808.0</c:v>
                </c:pt>
                <c:pt idx="2709">
                  <c:v>809.0</c:v>
                </c:pt>
                <c:pt idx="2710">
                  <c:v>809.0</c:v>
                </c:pt>
                <c:pt idx="2711">
                  <c:v>809.0</c:v>
                </c:pt>
                <c:pt idx="2712">
                  <c:v>810.0</c:v>
                </c:pt>
                <c:pt idx="2713">
                  <c:v>810.0</c:v>
                </c:pt>
                <c:pt idx="2714">
                  <c:v>811.0</c:v>
                </c:pt>
                <c:pt idx="2715">
                  <c:v>811.0</c:v>
                </c:pt>
                <c:pt idx="2716">
                  <c:v>812.0</c:v>
                </c:pt>
                <c:pt idx="2717">
                  <c:v>812.0</c:v>
                </c:pt>
                <c:pt idx="2718">
                  <c:v>812.0</c:v>
                </c:pt>
                <c:pt idx="2719">
                  <c:v>812.0</c:v>
                </c:pt>
                <c:pt idx="2720">
                  <c:v>813.0</c:v>
                </c:pt>
                <c:pt idx="2721">
                  <c:v>813.0</c:v>
                </c:pt>
                <c:pt idx="2722">
                  <c:v>813.0</c:v>
                </c:pt>
                <c:pt idx="2723">
                  <c:v>814.0</c:v>
                </c:pt>
                <c:pt idx="2724">
                  <c:v>815.0</c:v>
                </c:pt>
                <c:pt idx="2725">
                  <c:v>816.0</c:v>
                </c:pt>
                <c:pt idx="2726">
                  <c:v>816.0</c:v>
                </c:pt>
                <c:pt idx="2727">
                  <c:v>816.0</c:v>
                </c:pt>
                <c:pt idx="2728">
                  <c:v>816.0</c:v>
                </c:pt>
                <c:pt idx="2729">
                  <c:v>816.0</c:v>
                </c:pt>
                <c:pt idx="2730">
                  <c:v>816.0</c:v>
                </c:pt>
                <c:pt idx="2731">
                  <c:v>816.0</c:v>
                </c:pt>
                <c:pt idx="2732">
                  <c:v>817.0</c:v>
                </c:pt>
                <c:pt idx="2733">
                  <c:v>817.0</c:v>
                </c:pt>
                <c:pt idx="2734">
                  <c:v>817.0</c:v>
                </c:pt>
                <c:pt idx="2735">
                  <c:v>817.0</c:v>
                </c:pt>
                <c:pt idx="2736">
                  <c:v>817.0</c:v>
                </c:pt>
                <c:pt idx="2737">
                  <c:v>817.0</c:v>
                </c:pt>
                <c:pt idx="2738">
                  <c:v>817.0</c:v>
                </c:pt>
                <c:pt idx="2739">
                  <c:v>817.0</c:v>
                </c:pt>
                <c:pt idx="2740">
                  <c:v>817.0</c:v>
                </c:pt>
                <c:pt idx="2741">
                  <c:v>817.0</c:v>
                </c:pt>
                <c:pt idx="2742">
                  <c:v>817.0</c:v>
                </c:pt>
                <c:pt idx="2743">
                  <c:v>817.0</c:v>
                </c:pt>
                <c:pt idx="2744">
                  <c:v>817.0</c:v>
                </c:pt>
                <c:pt idx="2745">
                  <c:v>817.0</c:v>
                </c:pt>
                <c:pt idx="2746">
                  <c:v>818.0</c:v>
                </c:pt>
                <c:pt idx="2747">
                  <c:v>819.0</c:v>
                </c:pt>
                <c:pt idx="2748">
                  <c:v>820.0</c:v>
                </c:pt>
                <c:pt idx="2749">
                  <c:v>820.0</c:v>
                </c:pt>
                <c:pt idx="2750">
                  <c:v>821.0</c:v>
                </c:pt>
                <c:pt idx="2751">
                  <c:v>822.0</c:v>
                </c:pt>
                <c:pt idx="2752">
                  <c:v>823.0</c:v>
                </c:pt>
                <c:pt idx="2753">
                  <c:v>824.0</c:v>
                </c:pt>
                <c:pt idx="2754">
                  <c:v>824.0</c:v>
                </c:pt>
                <c:pt idx="2755">
                  <c:v>825.0</c:v>
                </c:pt>
                <c:pt idx="2756">
                  <c:v>825.0</c:v>
                </c:pt>
                <c:pt idx="2757">
                  <c:v>826.0</c:v>
                </c:pt>
                <c:pt idx="2758">
                  <c:v>827.0</c:v>
                </c:pt>
                <c:pt idx="2759">
                  <c:v>827.0</c:v>
                </c:pt>
                <c:pt idx="2760">
                  <c:v>828.0</c:v>
                </c:pt>
                <c:pt idx="2761">
                  <c:v>828.0</c:v>
                </c:pt>
                <c:pt idx="2762">
                  <c:v>829.0</c:v>
                </c:pt>
                <c:pt idx="2763">
                  <c:v>829.0</c:v>
                </c:pt>
                <c:pt idx="2764">
                  <c:v>829.0</c:v>
                </c:pt>
                <c:pt idx="2765">
                  <c:v>829.0</c:v>
                </c:pt>
                <c:pt idx="2766">
                  <c:v>829.0</c:v>
                </c:pt>
                <c:pt idx="2767">
                  <c:v>830.0</c:v>
                </c:pt>
                <c:pt idx="2768">
                  <c:v>830.0</c:v>
                </c:pt>
                <c:pt idx="2769">
                  <c:v>830.0</c:v>
                </c:pt>
                <c:pt idx="2770">
                  <c:v>831.0</c:v>
                </c:pt>
                <c:pt idx="2771">
                  <c:v>832.0</c:v>
                </c:pt>
                <c:pt idx="2772">
                  <c:v>833.0</c:v>
                </c:pt>
                <c:pt idx="2773">
                  <c:v>833.0</c:v>
                </c:pt>
                <c:pt idx="2774">
                  <c:v>833.0</c:v>
                </c:pt>
                <c:pt idx="2775">
                  <c:v>834.0</c:v>
                </c:pt>
                <c:pt idx="2776">
                  <c:v>835.0</c:v>
                </c:pt>
                <c:pt idx="2777">
                  <c:v>836.0</c:v>
                </c:pt>
                <c:pt idx="2778">
                  <c:v>837.0</c:v>
                </c:pt>
                <c:pt idx="2779">
                  <c:v>837.0</c:v>
                </c:pt>
                <c:pt idx="2780">
                  <c:v>837.0</c:v>
                </c:pt>
                <c:pt idx="2781">
                  <c:v>837.0</c:v>
                </c:pt>
                <c:pt idx="2782">
                  <c:v>837.0</c:v>
                </c:pt>
                <c:pt idx="2783">
                  <c:v>838.0</c:v>
                </c:pt>
                <c:pt idx="2784">
                  <c:v>838.0</c:v>
                </c:pt>
                <c:pt idx="2785">
                  <c:v>838.0</c:v>
                </c:pt>
                <c:pt idx="2786">
                  <c:v>839.0</c:v>
                </c:pt>
                <c:pt idx="2787">
                  <c:v>839.0</c:v>
                </c:pt>
                <c:pt idx="2788">
                  <c:v>839.0</c:v>
                </c:pt>
                <c:pt idx="2789">
                  <c:v>839.0</c:v>
                </c:pt>
                <c:pt idx="2790">
                  <c:v>839.0</c:v>
                </c:pt>
                <c:pt idx="2791">
                  <c:v>839.0</c:v>
                </c:pt>
                <c:pt idx="2792">
                  <c:v>839.0</c:v>
                </c:pt>
                <c:pt idx="2793">
                  <c:v>839.0</c:v>
                </c:pt>
                <c:pt idx="2794">
                  <c:v>839.0</c:v>
                </c:pt>
                <c:pt idx="2795">
                  <c:v>839.0</c:v>
                </c:pt>
                <c:pt idx="2796">
                  <c:v>839.0</c:v>
                </c:pt>
                <c:pt idx="2797">
                  <c:v>839.0</c:v>
                </c:pt>
                <c:pt idx="2798">
                  <c:v>839.0</c:v>
                </c:pt>
                <c:pt idx="2799">
                  <c:v>839.0</c:v>
                </c:pt>
                <c:pt idx="2800">
                  <c:v>839.0</c:v>
                </c:pt>
                <c:pt idx="2801">
                  <c:v>839.0</c:v>
                </c:pt>
                <c:pt idx="2802">
                  <c:v>839.0</c:v>
                </c:pt>
                <c:pt idx="2803">
                  <c:v>839.0</c:v>
                </c:pt>
                <c:pt idx="2804">
                  <c:v>839.0</c:v>
                </c:pt>
                <c:pt idx="2805">
                  <c:v>839.0</c:v>
                </c:pt>
                <c:pt idx="2806">
                  <c:v>839.0</c:v>
                </c:pt>
                <c:pt idx="2807">
                  <c:v>840.0</c:v>
                </c:pt>
                <c:pt idx="2808">
                  <c:v>840.0</c:v>
                </c:pt>
                <c:pt idx="2809">
                  <c:v>840.0</c:v>
                </c:pt>
                <c:pt idx="2810">
                  <c:v>840.0</c:v>
                </c:pt>
                <c:pt idx="2811">
                  <c:v>841.0</c:v>
                </c:pt>
                <c:pt idx="2812">
                  <c:v>841.0</c:v>
                </c:pt>
                <c:pt idx="2813">
                  <c:v>842.0</c:v>
                </c:pt>
                <c:pt idx="2814">
                  <c:v>843.0</c:v>
                </c:pt>
                <c:pt idx="2815">
                  <c:v>843.0</c:v>
                </c:pt>
                <c:pt idx="2816">
                  <c:v>843.0</c:v>
                </c:pt>
                <c:pt idx="2817">
                  <c:v>843.0</c:v>
                </c:pt>
                <c:pt idx="2818">
                  <c:v>843.0</c:v>
                </c:pt>
                <c:pt idx="2819">
                  <c:v>843.0</c:v>
                </c:pt>
                <c:pt idx="2820">
                  <c:v>844.0</c:v>
                </c:pt>
                <c:pt idx="2821">
                  <c:v>845.0</c:v>
                </c:pt>
                <c:pt idx="2822">
                  <c:v>845.0</c:v>
                </c:pt>
                <c:pt idx="2823">
                  <c:v>846.0</c:v>
                </c:pt>
                <c:pt idx="2824">
                  <c:v>847.0</c:v>
                </c:pt>
                <c:pt idx="2825">
                  <c:v>847.0</c:v>
                </c:pt>
                <c:pt idx="2826">
                  <c:v>847.0</c:v>
                </c:pt>
                <c:pt idx="2827">
                  <c:v>847.0</c:v>
                </c:pt>
                <c:pt idx="2828">
                  <c:v>847.0</c:v>
                </c:pt>
                <c:pt idx="2829">
                  <c:v>847.0</c:v>
                </c:pt>
                <c:pt idx="2830">
                  <c:v>847.0</c:v>
                </c:pt>
                <c:pt idx="2831">
                  <c:v>848.0</c:v>
                </c:pt>
                <c:pt idx="2832">
                  <c:v>848.0</c:v>
                </c:pt>
                <c:pt idx="2833">
                  <c:v>848.0</c:v>
                </c:pt>
                <c:pt idx="2834">
                  <c:v>848.0</c:v>
                </c:pt>
                <c:pt idx="2835">
                  <c:v>848.0</c:v>
                </c:pt>
                <c:pt idx="2836">
                  <c:v>848.0</c:v>
                </c:pt>
                <c:pt idx="2837">
                  <c:v>848.0</c:v>
                </c:pt>
                <c:pt idx="2838">
                  <c:v>848.0</c:v>
                </c:pt>
                <c:pt idx="2839">
                  <c:v>848.0</c:v>
                </c:pt>
                <c:pt idx="2840">
                  <c:v>849.0</c:v>
                </c:pt>
                <c:pt idx="2841">
                  <c:v>850.0</c:v>
                </c:pt>
                <c:pt idx="2842">
                  <c:v>850.0</c:v>
                </c:pt>
                <c:pt idx="2843">
                  <c:v>850.0</c:v>
                </c:pt>
                <c:pt idx="2844">
                  <c:v>851.0</c:v>
                </c:pt>
                <c:pt idx="2845">
                  <c:v>852.0</c:v>
                </c:pt>
                <c:pt idx="2846">
                  <c:v>852.0</c:v>
                </c:pt>
                <c:pt idx="2847">
                  <c:v>853.0</c:v>
                </c:pt>
                <c:pt idx="2848">
                  <c:v>853.0</c:v>
                </c:pt>
                <c:pt idx="2849">
                  <c:v>853.0</c:v>
                </c:pt>
                <c:pt idx="2850">
                  <c:v>853.0</c:v>
                </c:pt>
                <c:pt idx="2851">
                  <c:v>853.0</c:v>
                </c:pt>
                <c:pt idx="2852">
                  <c:v>853.0</c:v>
                </c:pt>
                <c:pt idx="2853">
                  <c:v>853.0</c:v>
                </c:pt>
                <c:pt idx="2854">
                  <c:v>853.0</c:v>
                </c:pt>
                <c:pt idx="2855">
                  <c:v>853.0</c:v>
                </c:pt>
                <c:pt idx="2856">
                  <c:v>853.0</c:v>
                </c:pt>
                <c:pt idx="2857">
                  <c:v>854.0</c:v>
                </c:pt>
                <c:pt idx="2858">
                  <c:v>854.0</c:v>
                </c:pt>
                <c:pt idx="2859">
                  <c:v>854.0</c:v>
                </c:pt>
                <c:pt idx="2860">
                  <c:v>854.0</c:v>
                </c:pt>
                <c:pt idx="2861">
                  <c:v>855.0</c:v>
                </c:pt>
                <c:pt idx="2862">
                  <c:v>856.0</c:v>
                </c:pt>
                <c:pt idx="2863">
                  <c:v>857.0</c:v>
                </c:pt>
                <c:pt idx="2864">
                  <c:v>857.0</c:v>
                </c:pt>
                <c:pt idx="2865">
                  <c:v>857.0</c:v>
                </c:pt>
                <c:pt idx="2866">
                  <c:v>857.0</c:v>
                </c:pt>
                <c:pt idx="2867">
                  <c:v>857.0</c:v>
                </c:pt>
                <c:pt idx="2868">
                  <c:v>857.0</c:v>
                </c:pt>
                <c:pt idx="2869">
                  <c:v>857.0</c:v>
                </c:pt>
                <c:pt idx="2870">
                  <c:v>857.0</c:v>
                </c:pt>
                <c:pt idx="2871">
                  <c:v>857.0</c:v>
                </c:pt>
                <c:pt idx="2872">
                  <c:v>857.0</c:v>
                </c:pt>
                <c:pt idx="2873">
                  <c:v>857.0</c:v>
                </c:pt>
                <c:pt idx="2874">
                  <c:v>857.0</c:v>
                </c:pt>
                <c:pt idx="2875">
                  <c:v>857.0</c:v>
                </c:pt>
                <c:pt idx="2876">
                  <c:v>857.0</c:v>
                </c:pt>
                <c:pt idx="2877">
                  <c:v>857.0</c:v>
                </c:pt>
                <c:pt idx="2878">
                  <c:v>858.0</c:v>
                </c:pt>
                <c:pt idx="2879">
                  <c:v>858.0</c:v>
                </c:pt>
                <c:pt idx="2880">
                  <c:v>858.0</c:v>
                </c:pt>
                <c:pt idx="2881">
                  <c:v>858.0</c:v>
                </c:pt>
                <c:pt idx="2882">
                  <c:v>858.0</c:v>
                </c:pt>
                <c:pt idx="2883">
                  <c:v>858.0</c:v>
                </c:pt>
                <c:pt idx="2884">
                  <c:v>858.0</c:v>
                </c:pt>
                <c:pt idx="2885">
                  <c:v>858.0</c:v>
                </c:pt>
                <c:pt idx="2886">
                  <c:v>858.0</c:v>
                </c:pt>
                <c:pt idx="2887">
                  <c:v>858.0</c:v>
                </c:pt>
                <c:pt idx="2888">
                  <c:v>858.0</c:v>
                </c:pt>
                <c:pt idx="2889">
                  <c:v>859.0</c:v>
                </c:pt>
                <c:pt idx="2890">
                  <c:v>860.0</c:v>
                </c:pt>
                <c:pt idx="2891">
                  <c:v>861.0</c:v>
                </c:pt>
                <c:pt idx="2892">
                  <c:v>862.0</c:v>
                </c:pt>
                <c:pt idx="2893">
                  <c:v>862.0</c:v>
                </c:pt>
                <c:pt idx="2894">
                  <c:v>863.0</c:v>
                </c:pt>
                <c:pt idx="2895">
                  <c:v>863.0</c:v>
                </c:pt>
                <c:pt idx="2896">
                  <c:v>863.0</c:v>
                </c:pt>
                <c:pt idx="2897">
                  <c:v>864.0</c:v>
                </c:pt>
                <c:pt idx="2898">
                  <c:v>865.0</c:v>
                </c:pt>
                <c:pt idx="2899">
                  <c:v>866.0</c:v>
                </c:pt>
                <c:pt idx="2900">
                  <c:v>866.0</c:v>
                </c:pt>
                <c:pt idx="2901">
                  <c:v>866.0</c:v>
                </c:pt>
                <c:pt idx="2902">
                  <c:v>867.0</c:v>
                </c:pt>
                <c:pt idx="2903">
                  <c:v>867.0</c:v>
                </c:pt>
                <c:pt idx="2904">
                  <c:v>867.0</c:v>
                </c:pt>
                <c:pt idx="2905">
                  <c:v>867.0</c:v>
                </c:pt>
                <c:pt idx="2906">
                  <c:v>867.0</c:v>
                </c:pt>
                <c:pt idx="2907">
                  <c:v>868.0</c:v>
                </c:pt>
                <c:pt idx="2908">
                  <c:v>868.0</c:v>
                </c:pt>
                <c:pt idx="2909">
                  <c:v>869.0</c:v>
                </c:pt>
                <c:pt idx="2910">
                  <c:v>869.0</c:v>
                </c:pt>
                <c:pt idx="2911">
                  <c:v>869.0</c:v>
                </c:pt>
                <c:pt idx="2912">
                  <c:v>869.0</c:v>
                </c:pt>
                <c:pt idx="2913">
                  <c:v>869.0</c:v>
                </c:pt>
                <c:pt idx="2914">
                  <c:v>870.0</c:v>
                </c:pt>
                <c:pt idx="2915">
                  <c:v>871.0</c:v>
                </c:pt>
                <c:pt idx="2916">
                  <c:v>871.0</c:v>
                </c:pt>
                <c:pt idx="2917">
                  <c:v>871.0</c:v>
                </c:pt>
                <c:pt idx="2918">
                  <c:v>871.0</c:v>
                </c:pt>
                <c:pt idx="2919">
                  <c:v>872.0</c:v>
                </c:pt>
                <c:pt idx="2920">
                  <c:v>872.0</c:v>
                </c:pt>
                <c:pt idx="2921">
                  <c:v>873.0</c:v>
                </c:pt>
                <c:pt idx="2922">
                  <c:v>873.0</c:v>
                </c:pt>
                <c:pt idx="2923">
                  <c:v>873.0</c:v>
                </c:pt>
                <c:pt idx="2924">
                  <c:v>873.0</c:v>
                </c:pt>
                <c:pt idx="2925">
                  <c:v>873.0</c:v>
                </c:pt>
                <c:pt idx="2926">
                  <c:v>873.0</c:v>
                </c:pt>
                <c:pt idx="2927">
                  <c:v>873.0</c:v>
                </c:pt>
                <c:pt idx="2928">
                  <c:v>873.0</c:v>
                </c:pt>
                <c:pt idx="2929">
                  <c:v>874.0</c:v>
                </c:pt>
                <c:pt idx="2930">
                  <c:v>874.0</c:v>
                </c:pt>
                <c:pt idx="2931">
                  <c:v>875.0</c:v>
                </c:pt>
                <c:pt idx="2932">
                  <c:v>876.0</c:v>
                </c:pt>
                <c:pt idx="2933">
                  <c:v>876.0</c:v>
                </c:pt>
                <c:pt idx="2934">
                  <c:v>876.0</c:v>
                </c:pt>
                <c:pt idx="2935">
                  <c:v>876.0</c:v>
                </c:pt>
                <c:pt idx="2936">
                  <c:v>876.0</c:v>
                </c:pt>
                <c:pt idx="2937">
                  <c:v>876.0</c:v>
                </c:pt>
                <c:pt idx="2938">
                  <c:v>877.0</c:v>
                </c:pt>
                <c:pt idx="2939">
                  <c:v>878.0</c:v>
                </c:pt>
                <c:pt idx="2940">
                  <c:v>879.0</c:v>
                </c:pt>
                <c:pt idx="2941">
                  <c:v>879.0</c:v>
                </c:pt>
                <c:pt idx="2942">
                  <c:v>879.0</c:v>
                </c:pt>
                <c:pt idx="2943">
                  <c:v>880.0</c:v>
                </c:pt>
                <c:pt idx="2944">
                  <c:v>881.0</c:v>
                </c:pt>
                <c:pt idx="2945">
                  <c:v>882.0</c:v>
                </c:pt>
                <c:pt idx="2946">
                  <c:v>882.0</c:v>
                </c:pt>
                <c:pt idx="2947">
                  <c:v>882.0</c:v>
                </c:pt>
                <c:pt idx="2948">
                  <c:v>882.0</c:v>
                </c:pt>
                <c:pt idx="2949">
                  <c:v>882.0</c:v>
                </c:pt>
                <c:pt idx="2950">
                  <c:v>882.0</c:v>
                </c:pt>
                <c:pt idx="2951">
                  <c:v>882.0</c:v>
                </c:pt>
                <c:pt idx="2952">
                  <c:v>882.0</c:v>
                </c:pt>
                <c:pt idx="2953">
                  <c:v>882.0</c:v>
                </c:pt>
                <c:pt idx="2954">
                  <c:v>882.0</c:v>
                </c:pt>
                <c:pt idx="2955">
                  <c:v>883.0</c:v>
                </c:pt>
                <c:pt idx="2956">
                  <c:v>884.0</c:v>
                </c:pt>
                <c:pt idx="2957">
                  <c:v>884.0</c:v>
                </c:pt>
                <c:pt idx="2958">
                  <c:v>884.0</c:v>
                </c:pt>
                <c:pt idx="2959">
                  <c:v>884.0</c:v>
                </c:pt>
                <c:pt idx="2960">
                  <c:v>884.0</c:v>
                </c:pt>
                <c:pt idx="2961">
                  <c:v>884.0</c:v>
                </c:pt>
                <c:pt idx="2962">
                  <c:v>884.0</c:v>
                </c:pt>
                <c:pt idx="2963">
                  <c:v>884.0</c:v>
                </c:pt>
                <c:pt idx="2964">
                  <c:v>884.0</c:v>
                </c:pt>
                <c:pt idx="2965">
                  <c:v>884.0</c:v>
                </c:pt>
                <c:pt idx="2966">
                  <c:v>884.0</c:v>
                </c:pt>
                <c:pt idx="2967">
                  <c:v>884.0</c:v>
                </c:pt>
                <c:pt idx="2968">
                  <c:v>884.0</c:v>
                </c:pt>
                <c:pt idx="2969">
                  <c:v>884.0</c:v>
                </c:pt>
                <c:pt idx="2970">
                  <c:v>884.0</c:v>
                </c:pt>
                <c:pt idx="2971">
                  <c:v>884.0</c:v>
                </c:pt>
                <c:pt idx="2972">
                  <c:v>884.0</c:v>
                </c:pt>
                <c:pt idx="2973">
                  <c:v>884.0</c:v>
                </c:pt>
                <c:pt idx="2974">
                  <c:v>884.0</c:v>
                </c:pt>
                <c:pt idx="2975">
                  <c:v>884.0</c:v>
                </c:pt>
                <c:pt idx="2976">
                  <c:v>884.0</c:v>
                </c:pt>
                <c:pt idx="2977">
                  <c:v>884.0</c:v>
                </c:pt>
                <c:pt idx="2978">
                  <c:v>884.0</c:v>
                </c:pt>
                <c:pt idx="2979">
                  <c:v>885.0</c:v>
                </c:pt>
                <c:pt idx="2980">
                  <c:v>886.0</c:v>
                </c:pt>
                <c:pt idx="2981">
                  <c:v>887.0</c:v>
                </c:pt>
                <c:pt idx="2982">
                  <c:v>887.0</c:v>
                </c:pt>
                <c:pt idx="2983">
                  <c:v>887.0</c:v>
                </c:pt>
                <c:pt idx="2984">
                  <c:v>887.0</c:v>
                </c:pt>
                <c:pt idx="2985">
                  <c:v>887.0</c:v>
                </c:pt>
                <c:pt idx="2986">
                  <c:v>888.0</c:v>
                </c:pt>
                <c:pt idx="2987">
                  <c:v>888.0</c:v>
                </c:pt>
                <c:pt idx="2988">
                  <c:v>889.0</c:v>
                </c:pt>
                <c:pt idx="2989">
                  <c:v>890.0</c:v>
                </c:pt>
                <c:pt idx="2990">
                  <c:v>891.0</c:v>
                </c:pt>
                <c:pt idx="2991">
                  <c:v>891.0</c:v>
                </c:pt>
                <c:pt idx="2992">
                  <c:v>892.0</c:v>
                </c:pt>
                <c:pt idx="2993">
                  <c:v>892.0</c:v>
                </c:pt>
                <c:pt idx="2994">
                  <c:v>892.0</c:v>
                </c:pt>
                <c:pt idx="2995">
                  <c:v>892.0</c:v>
                </c:pt>
                <c:pt idx="2996">
                  <c:v>892.0</c:v>
                </c:pt>
                <c:pt idx="2997">
                  <c:v>892.0</c:v>
                </c:pt>
                <c:pt idx="2998">
                  <c:v>893.0</c:v>
                </c:pt>
                <c:pt idx="2999">
                  <c:v>894.0</c:v>
                </c:pt>
                <c:pt idx="3000">
                  <c:v>894.0</c:v>
                </c:pt>
                <c:pt idx="3001">
                  <c:v>894.0</c:v>
                </c:pt>
                <c:pt idx="3002">
                  <c:v>894.0</c:v>
                </c:pt>
                <c:pt idx="3003">
                  <c:v>895.0</c:v>
                </c:pt>
                <c:pt idx="3004">
                  <c:v>896.0</c:v>
                </c:pt>
                <c:pt idx="3005">
                  <c:v>897.0</c:v>
                </c:pt>
                <c:pt idx="3006">
                  <c:v>898.0</c:v>
                </c:pt>
                <c:pt idx="3007">
                  <c:v>899.0</c:v>
                </c:pt>
                <c:pt idx="3008">
                  <c:v>899.0</c:v>
                </c:pt>
                <c:pt idx="3009">
                  <c:v>900.0</c:v>
                </c:pt>
                <c:pt idx="3010">
                  <c:v>901.0</c:v>
                </c:pt>
                <c:pt idx="3011">
                  <c:v>902.0</c:v>
                </c:pt>
                <c:pt idx="3012">
                  <c:v>902.0</c:v>
                </c:pt>
                <c:pt idx="3013">
                  <c:v>903.0</c:v>
                </c:pt>
                <c:pt idx="3014">
                  <c:v>904.0</c:v>
                </c:pt>
                <c:pt idx="3015">
                  <c:v>905.0</c:v>
                </c:pt>
                <c:pt idx="3016">
                  <c:v>906.0</c:v>
                </c:pt>
                <c:pt idx="3017">
                  <c:v>906.0</c:v>
                </c:pt>
                <c:pt idx="3018">
                  <c:v>907.0</c:v>
                </c:pt>
                <c:pt idx="3019">
                  <c:v>907.0</c:v>
                </c:pt>
                <c:pt idx="3020">
                  <c:v>907.0</c:v>
                </c:pt>
                <c:pt idx="3021">
                  <c:v>907.0</c:v>
                </c:pt>
                <c:pt idx="3022">
                  <c:v>907.0</c:v>
                </c:pt>
                <c:pt idx="3023">
                  <c:v>907.0</c:v>
                </c:pt>
                <c:pt idx="3024">
                  <c:v>907.0</c:v>
                </c:pt>
                <c:pt idx="3025">
                  <c:v>908.0</c:v>
                </c:pt>
                <c:pt idx="3026">
                  <c:v>909.0</c:v>
                </c:pt>
                <c:pt idx="3027">
                  <c:v>909.0</c:v>
                </c:pt>
                <c:pt idx="3028">
                  <c:v>910.0</c:v>
                </c:pt>
                <c:pt idx="3029">
                  <c:v>910.0</c:v>
                </c:pt>
                <c:pt idx="3030">
                  <c:v>910.0</c:v>
                </c:pt>
                <c:pt idx="3031">
                  <c:v>910.0</c:v>
                </c:pt>
                <c:pt idx="3032">
                  <c:v>910.0</c:v>
                </c:pt>
                <c:pt idx="3033">
                  <c:v>910.0</c:v>
                </c:pt>
                <c:pt idx="3034">
                  <c:v>910.0</c:v>
                </c:pt>
                <c:pt idx="3035">
                  <c:v>911.0</c:v>
                </c:pt>
                <c:pt idx="3036">
                  <c:v>911.0</c:v>
                </c:pt>
                <c:pt idx="3037">
                  <c:v>912.0</c:v>
                </c:pt>
                <c:pt idx="3038">
                  <c:v>912.0</c:v>
                </c:pt>
                <c:pt idx="3039">
                  <c:v>912.0</c:v>
                </c:pt>
                <c:pt idx="3040">
                  <c:v>912.0</c:v>
                </c:pt>
                <c:pt idx="3041">
                  <c:v>913.0</c:v>
                </c:pt>
                <c:pt idx="3042">
                  <c:v>913.0</c:v>
                </c:pt>
                <c:pt idx="3043">
                  <c:v>913.0</c:v>
                </c:pt>
                <c:pt idx="3044">
                  <c:v>913.0</c:v>
                </c:pt>
                <c:pt idx="3045">
                  <c:v>913.0</c:v>
                </c:pt>
                <c:pt idx="3046">
                  <c:v>914.0</c:v>
                </c:pt>
                <c:pt idx="3047">
                  <c:v>914.0</c:v>
                </c:pt>
                <c:pt idx="3048">
                  <c:v>914.0</c:v>
                </c:pt>
                <c:pt idx="3049">
                  <c:v>914.0</c:v>
                </c:pt>
                <c:pt idx="3050">
                  <c:v>914.0</c:v>
                </c:pt>
                <c:pt idx="3051">
                  <c:v>914.0</c:v>
                </c:pt>
                <c:pt idx="3052">
                  <c:v>915.0</c:v>
                </c:pt>
                <c:pt idx="3053">
                  <c:v>915.0</c:v>
                </c:pt>
                <c:pt idx="3054">
                  <c:v>916.0</c:v>
                </c:pt>
                <c:pt idx="3055">
                  <c:v>916.0</c:v>
                </c:pt>
                <c:pt idx="3056">
                  <c:v>916.0</c:v>
                </c:pt>
                <c:pt idx="3057">
                  <c:v>917.0</c:v>
                </c:pt>
                <c:pt idx="3058">
                  <c:v>918.0</c:v>
                </c:pt>
                <c:pt idx="3059">
                  <c:v>918.0</c:v>
                </c:pt>
                <c:pt idx="3060">
                  <c:v>918.0</c:v>
                </c:pt>
                <c:pt idx="3061">
                  <c:v>919.0</c:v>
                </c:pt>
                <c:pt idx="3062">
                  <c:v>920.0</c:v>
                </c:pt>
                <c:pt idx="3063">
                  <c:v>921.0</c:v>
                </c:pt>
                <c:pt idx="3064">
                  <c:v>922.0</c:v>
                </c:pt>
                <c:pt idx="3065">
                  <c:v>922.0</c:v>
                </c:pt>
                <c:pt idx="3066">
                  <c:v>922.0</c:v>
                </c:pt>
                <c:pt idx="3067">
                  <c:v>923.0</c:v>
                </c:pt>
                <c:pt idx="3068">
                  <c:v>924.0</c:v>
                </c:pt>
                <c:pt idx="3069">
                  <c:v>925.0</c:v>
                </c:pt>
                <c:pt idx="3070">
                  <c:v>925.0</c:v>
                </c:pt>
                <c:pt idx="3071">
                  <c:v>926.0</c:v>
                </c:pt>
                <c:pt idx="3072">
                  <c:v>926.0</c:v>
                </c:pt>
                <c:pt idx="3073">
                  <c:v>926.0</c:v>
                </c:pt>
                <c:pt idx="3074">
                  <c:v>926.0</c:v>
                </c:pt>
                <c:pt idx="3075">
                  <c:v>926.0</c:v>
                </c:pt>
                <c:pt idx="3076">
                  <c:v>927.0</c:v>
                </c:pt>
                <c:pt idx="3077">
                  <c:v>927.0</c:v>
                </c:pt>
                <c:pt idx="3078">
                  <c:v>927.0</c:v>
                </c:pt>
                <c:pt idx="3079">
                  <c:v>928.0</c:v>
                </c:pt>
                <c:pt idx="3080">
                  <c:v>929.0</c:v>
                </c:pt>
                <c:pt idx="3081">
                  <c:v>929.0</c:v>
                </c:pt>
                <c:pt idx="3082">
                  <c:v>929.0</c:v>
                </c:pt>
                <c:pt idx="3083">
                  <c:v>930.0</c:v>
                </c:pt>
                <c:pt idx="3084">
                  <c:v>930.0</c:v>
                </c:pt>
                <c:pt idx="3085">
                  <c:v>930.0</c:v>
                </c:pt>
                <c:pt idx="3086">
                  <c:v>931.0</c:v>
                </c:pt>
                <c:pt idx="3087">
                  <c:v>931.0</c:v>
                </c:pt>
                <c:pt idx="3088">
                  <c:v>931.0</c:v>
                </c:pt>
                <c:pt idx="3089">
                  <c:v>931.0</c:v>
                </c:pt>
                <c:pt idx="3090">
                  <c:v>931.0</c:v>
                </c:pt>
                <c:pt idx="3091">
                  <c:v>931.0</c:v>
                </c:pt>
                <c:pt idx="3092">
                  <c:v>931.0</c:v>
                </c:pt>
                <c:pt idx="3093">
                  <c:v>931.0</c:v>
                </c:pt>
                <c:pt idx="3094">
                  <c:v>931.0</c:v>
                </c:pt>
                <c:pt idx="3095">
                  <c:v>931.0</c:v>
                </c:pt>
                <c:pt idx="3096">
                  <c:v>931.0</c:v>
                </c:pt>
                <c:pt idx="3097">
                  <c:v>931.0</c:v>
                </c:pt>
                <c:pt idx="3098">
                  <c:v>931.0</c:v>
                </c:pt>
                <c:pt idx="3099">
                  <c:v>931.0</c:v>
                </c:pt>
                <c:pt idx="3100">
                  <c:v>931.0</c:v>
                </c:pt>
                <c:pt idx="3101">
                  <c:v>931.0</c:v>
                </c:pt>
                <c:pt idx="3102">
                  <c:v>932.0</c:v>
                </c:pt>
                <c:pt idx="3103">
                  <c:v>932.0</c:v>
                </c:pt>
                <c:pt idx="3104">
                  <c:v>932.0</c:v>
                </c:pt>
                <c:pt idx="3105">
                  <c:v>933.0</c:v>
                </c:pt>
                <c:pt idx="3106">
                  <c:v>934.0</c:v>
                </c:pt>
                <c:pt idx="3107">
                  <c:v>935.0</c:v>
                </c:pt>
                <c:pt idx="3108">
                  <c:v>935.0</c:v>
                </c:pt>
                <c:pt idx="3109">
                  <c:v>935.0</c:v>
                </c:pt>
                <c:pt idx="3110">
                  <c:v>935.0</c:v>
                </c:pt>
                <c:pt idx="3111">
                  <c:v>935.0</c:v>
                </c:pt>
                <c:pt idx="3112">
                  <c:v>935.0</c:v>
                </c:pt>
                <c:pt idx="3113">
                  <c:v>935.0</c:v>
                </c:pt>
                <c:pt idx="3114">
                  <c:v>935.0</c:v>
                </c:pt>
                <c:pt idx="3115">
                  <c:v>935.0</c:v>
                </c:pt>
                <c:pt idx="3116">
                  <c:v>935.0</c:v>
                </c:pt>
                <c:pt idx="3117">
                  <c:v>935.0</c:v>
                </c:pt>
                <c:pt idx="3118">
                  <c:v>935.0</c:v>
                </c:pt>
                <c:pt idx="3119">
                  <c:v>936.0</c:v>
                </c:pt>
                <c:pt idx="3120">
                  <c:v>936.0</c:v>
                </c:pt>
                <c:pt idx="3121">
                  <c:v>936.0</c:v>
                </c:pt>
                <c:pt idx="3122">
                  <c:v>936.0</c:v>
                </c:pt>
                <c:pt idx="3123">
                  <c:v>936.0</c:v>
                </c:pt>
                <c:pt idx="3124">
                  <c:v>936.0</c:v>
                </c:pt>
                <c:pt idx="3125">
                  <c:v>936.0</c:v>
                </c:pt>
                <c:pt idx="3126">
                  <c:v>936.0</c:v>
                </c:pt>
                <c:pt idx="3127">
                  <c:v>937.0</c:v>
                </c:pt>
                <c:pt idx="3128">
                  <c:v>937.0</c:v>
                </c:pt>
                <c:pt idx="3129">
                  <c:v>937.0</c:v>
                </c:pt>
                <c:pt idx="3130">
                  <c:v>937.0</c:v>
                </c:pt>
                <c:pt idx="3131">
                  <c:v>938.0</c:v>
                </c:pt>
                <c:pt idx="3132">
                  <c:v>939.0</c:v>
                </c:pt>
                <c:pt idx="3133">
                  <c:v>939.0</c:v>
                </c:pt>
                <c:pt idx="3134">
                  <c:v>939.0</c:v>
                </c:pt>
                <c:pt idx="3135">
                  <c:v>939.0</c:v>
                </c:pt>
                <c:pt idx="3136">
                  <c:v>939.0</c:v>
                </c:pt>
                <c:pt idx="3137">
                  <c:v>939.0</c:v>
                </c:pt>
                <c:pt idx="3138">
                  <c:v>939.0</c:v>
                </c:pt>
                <c:pt idx="3139">
                  <c:v>939.0</c:v>
                </c:pt>
                <c:pt idx="3140">
                  <c:v>939.0</c:v>
                </c:pt>
                <c:pt idx="3141">
                  <c:v>939.0</c:v>
                </c:pt>
                <c:pt idx="3142">
                  <c:v>939.0</c:v>
                </c:pt>
                <c:pt idx="3143">
                  <c:v>939.0</c:v>
                </c:pt>
                <c:pt idx="3144">
                  <c:v>939.0</c:v>
                </c:pt>
                <c:pt idx="3145">
                  <c:v>939.0</c:v>
                </c:pt>
                <c:pt idx="3146">
                  <c:v>939.0</c:v>
                </c:pt>
                <c:pt idx="3147">
                  <c:v>940.0</c:v>
                </c:pt>
                <c:pt idx="3148">
                  <c:v>940.0</c:v>
                </c:pt>
                <c:pt idx="3149">
                  <c:v>941.0</c:v>
                </c:pt>
                <c:pt idx="3150">
                  <c:v>941.0</c:v>
                </c:pt>
                <c:pt idx="3151">
                  <c:v>941.0</c:v>
                </c:pt>
                <c:pt idx="3152">
                  <c:v>941.0</c:v>
                </c:pt>
                <c:pt idx="3153">
                  <c:v>941.0</c:v>
                </c:pt>
                <c:pt idx="3154">
                  <c:v>941.0</c:v>
                </c:pt>
                <c:pt idx="3155">
                  <c:v>941.0</c:v>
                </c:pt>
                <c:pt idx="3156">
                  <c:v>942.0</c:v>
                </c:pt>
                <c:pt idx="3157">
                  <c:v>943.0</c:v>
                </c:pt>
                <c:pt idx="3158">
                  <c:v>943.0</c:v>
                </c:pt>
                <c:pt idx="3159">
                  <c:v>943.0</c:v>
                </c:pt>
                <c:pt idx="3160">
                  <c:v>943.0</c:v>
                </c:pt>
                <c:pt idx="3161">
                  <c:v>943.0</c:v>
                </c:pt>
                <c:pt idx="3162">
                  <c:v>943.0</c:v>
                </c:pt>
                <c:pt idx="3163">
                  <c:v>943.0</c:v>
                </c:pt>
                <c:pt idx="3164">
                  <c:v>943.0</c:v>
                </c:pt>
                <c:pt idx="3165">
                  <c:v>943.0</c:v>
                </c:pt>
                <c:pt idx="3166">
                  <c:v>943.0</c:v>
                </c:pt>
                <c:pt idx="3167">
                  <c:v>943.0</c:v>
                </c:pt>
                <c:pt idx="3168">
                  <c:v>943.0</c:v>
                </c:pt>
                <c:pt idx="3169">
                  <c:v>943.0</c:v>
                </c:pt>
                <c:pt idx="3170">
                  <c:v>943.0</c:v>
                </c:pt>
                <c:pt idx="3171">
                  <c:v>943.0</c:v>
                </c:pt>
                <c:pt idx="3172">
                  <c:v>943.0</c:v>
                </c:pt>
                <c:pt idx="3173">
                  <c:v>943.0</c:v>
                </c:pt>
                <c:pt idx="3174">
                  <c:v>943.0</c:v>
                </c:pt>
                <c:pt idx="3175">
                  <c:v>943.0</c:v>
                </c:pt>
                <c:pt idx="3176">
                  <c:v>943.0</c:v>
                </c:pt>
                <c:pt idx="3177">
                  <c:v>943.0</c:v>
                </c:pt>
                <c:pt idx="3178">
                  <c:v>943.0</c:v>
                </c:pt>
                <c:pt idx="3179">
                  <c:v>943.0</c:v>
                </c:pt>
                <c:pt idx="3180">
                  <c:v>943.0</c:v>
                </c:pt>
                <c:pt idx="3181">
                  <c:v>944.0</c:v>
                </c:pt>
                <c:pt idx="3182">
                  <c:v>945.0</c:v>
                </c:pt>
                <c:pt idx="3183">
                  <c:v>945.0</c:v>
                </c:pt>
                <c:pt idx="3184">
                  <c:v>946.0</c:v>
                </c:pt>
                <c:pt idx="3185">
                  <c:v>946.0</c:v>
                </c:pt>
                <c:pt idx="3186">
                  <c:v>947.0</c:v>
                </c:pt>
                <c:pt idx="3187">
                  <c:v>947.0</c:v>
                </c:pt>
                <c:pt idx="3188">
                  <c:v>947.0</c:v>
                </c:pt>
                <c:pt idx="3189">
                  <c:v>948.0</c:v>
                </c:pt>
                <c:pt idx="3190">
                  <c:v>949.0</c:v>
                </c:pt>
                <c:pt idx="3191">
                  <c:v>950.0</c:v>
                </c:pt>
                <c:pt idx="3192">
                  <c:v>951.0</c:v>
                </c:pt>
                <c:pt idx="3193">
                  <c:v>952.0</c:v>
                </c:pt>
                <c:pt idx="3194">
                  <c:v>953.0</c:v>
                </c:pt>
                <c:pt idx="3195">
                  <c:v>954.0</c:v>
                </c:pt>
                <c:pt idx="3196">
                  <c:v>954.0</c:v>
                </c:pt>
                <c:pt idx="3197">
                  <c:v>954.0</c:v>
                </c:pt>
                <c:pt idx="3198">
                  <c:v>955.0</c:v>
                </c:pt>
                <c:pt idx="3199">
                  <c:v>956.0</c:v>
                </c:pt>
                <c:pt idx="3200">
                  <c:v>957.0</c:v>
                </c:pt>
                <c:pt idx="3201">
                  <c:v>958.0</c:v>
                </c:pt>
                <c:pt idx="3202">
                  <c:v>958.0</c:v>
                </c:pt>
                <c:pt idx="3203">
                  <c:v>959.0</c:v>
                </c:pt>
                <c:pt idx="3204">
                  <c:v>959.0</c:v>
                </c:pt>
                <c:pt idx="3205">
                  <c:v>959.0</c:v>
                </c:pt>
                <c:pt idx="3206">
                  <c:v>959.0</c:v>
                </c:pt>
                <c:pt idx="3207">
                  <c:v>959.0</c:v>
                </c:pt>
                <c:pt idx="3208">
                  <c:v>960.0</c:v>
                </c:pt>
                <c:pt idx="3209">
                  <c:v>960.0</c:v>
                </c:pt>
                <c:pt idx="3210">
                  <c:v>961.0</c:v>
                </c:pt>
                <c:pt idx="3211">
                  <c:v>961.0</c:v>
                </c:pt>
                <c:pt idx="3212">
                  <c:v>962.0</c:v>
                </c:pt>
                <c:pt idx="3213">
                  <c:v>962.0</c:v>
                </c:pt>
                <c:pt idx="3214">
                  <c:v>962.0</c:v>
                </c:pt>
                <c:pt idx="3215">
                  <c:v>962.0</c:v>
                </c:pt>
                <c:pt idx="3216">
                  <c:v>962.0</c:v>
                </c:pt>
                <c:pt idx="3217">
                  <c:v>962.0</c:v>
                </c:pt>
                <c:pt idx="3218">
                  <c:v>962.0</c:v>
                </c:pt>
                <c:pt idx="3219">
                  <c:v>962.0</c:v>
                </c:pt>
                <c:pt idx="3220">
                  <c:v>962.0</c:v>
                </c:pt>
                <c:pt idx="3221">
                  <c:v>963.0</c:v>
                </c:pt>
                <c:pt idx="3222">
                  <c:v>963.0</c:v>
                </c:pt>
                <c:pt idx="3223">
                  <c:v>963.0</c:v>
                </c:pt>
                <c:pt idx="3224">
                  <c:v>963.0</c:v>
                </c:pt>
                <c:pt idx="3225">
                  <c:v>963.0</c:v>
                </c:pt>
                <c:pt idx="3226">
                  <c:v>963.0</c:v>
                </c:pt>
                <c:pt idx="3227">
                  <c:v>964.0</c:v>
                </c:pt>
                <c:pt idx="3228">
                  <c:v>964.0</c:v>
                </c:pt>
                <c:pt idx="3229">
                  <c:v>964.0</c:v>
                </c:pt>
                <c:pt idx="3230">
                  <c:v>964.0</c:v>
                </c:pt>
                <c:pt idx="3231">
                  <c:v>964.0</c:v>
                </c:pt>
                <c:pt idx="3232">
                  <c:v>964.0</c:v>
                </c:pt>
                <c:pt idx="3233">
                  <c:v>964.0</c:v>
                </c:pt>
                <c:pt idx="3234">
                  <c:v>965.0</c:v>
                </c:pt>
                <c:pt idx="3235">
                  <c:v>966.0</c:v>
                </c:pt>
                <c:pt idx="3236">
                  <c:v>967.0</c:v>
                </c:pt>
                <c:pt idx="3237">
                  <c:v>968.0</c:v>
                </c:pt>
                <c:pt idx="3238">
                  <c:v>969.0</c:v>
                </c:pt>
                <c:pt idx="3239">
                  <c:v>970.0</c:v>
                </c:pt>
                <c:pt idx="3240">
                  <c:v>970.0</c:v>
                </c:pt>
                <c:pt idx="3241">
                  <c:v>970.0</c:v>
                </c:pt>
                <c:pt idx="3242">
                  <c:v>970.0</c:v>
                </c:pt>
                <c:pt idx="3243">
                  <c:v>970.0</c:v>
                </c:pt>
                <c:pt idx="3244">
                  <c:v>970.0</c:v>
                </c:pt>
                <c:pt idx="3245">
                  <c:v>971.0</c:v>
                </c:pt>
                <c:pt idx="3246">
                  <c:v>971.0</c:v>
                </c:pt>
                <c:pt idx="3247">
                  <c:v>971.0</c:v>
                </c:pt>
                <c:pt idx="3248">
                  <c:v>972.0</c:v>
                </c:pt>
                <c:pt idx="3249">
                  <c:v>972.0</c:v>
                </c:pt>
                <c:pt idx="3250">
                  <c:v>972.0</c:v>
                </c:pt>
                <c:pt idx="3251">
                  <c:v>972.0</c:v>
                </c:pt>
                <c:pt idx="3252">
                  <c:v>972.0</c:v>
                </c:pt>
                <c:pt idx="3253">
                  <c:v>972.0</c:v>
                </c:pt>
                <c:pt idx="3254">
                  <c:v>972.0</c:v>
                </c:pt>
                <c:pt idx="3255">
                  <c:v>973.0</c:v>
                </c:pt>
                <c:pt idx="3256">
                  <c:v>974.0</c:v>
                </c:pt>
                <c:pt idx="3257">
                  <c:v>974.0</c:v>
                </c:pt>
                <c:pt idx="3258">
                  <c:v>975.0</c:v>
                </c:pt>
                <c:pt idx="3259">
                  <c:v>976.0</c:v>
                </c:pt>
                <c:pt idx="3260">
                  <c:v>977.0</c:v>
                </c:pt>
                <c:pt idx="3261">
                  <c:v>978.0</c:v>
                </c:pt>
                <c:pt idx="3262">
                  <c:v>979.0</c:v>
                </c:pt>
                <c:pt idx="3263">
                  <c:v>979.0</c:v>
                </c:pt>
                <c:pt idx="3264">
                  <c:v>979.0</c:v>
                </c:pt>
                <c:pt idx="3265">
                  <c:v>980.0</c:v>
                </c:pt>
                <c:pt idx="3266">
                  <c:v>980.0</c:v>
                </c:pt>
                <c:pt idx="3267">
                  <c:v>980.0</c:v>
                </c:pt>
                <c:pt idx="3268">
                  <c:v>980.0</c:v>
                </c:pt>
                <c:pt idx="3269">
                  <c:v>980.0</c:v>
                </c:pt>
                <c:pt idx="3270">
                  <c:v>981.0</c:v>
                </c:pt>
                <c:pt idx="3271">
                  <c:v>981.0</c:v>
                </c:pt>
                <c:pt idx="3272">
                  <c:v>982.0</c:v>
                </c:pt>
                <c:pt idx="3273">
                  <c:v>983.0</c:v>
                </c:pt>
                <c:pt idx="3274">
                  <c:v>984.0</c:v>
                </c:pt>
                <c:pt idx="3275">
                  <c:v>985.0</c:v>
                </c:pt>
                <c:pt idx="3276">
                  <c:v>986.0</c:v>
                </c:pt>
                <c:pt idx="3277">
                  <c:v>986.0</c:v>
                </c:pt>
                <c:pt idx="3278">
                  <c:v>986.0</c:v>
                </c:pt>
                <c:pt idx="3279">
                  <c:v>986.0</c:v>
                </c:pt>
                <c:pt idx="3280">
                  <c:v>986.0</c:v>
                </c:pt>
                <c:pt idx="3281">
                  <c:v>987.0</c:v>
                </c:pt>
                <c:pt idx="3282">
                  <c:v>987.0</c:v>
                </c:pt>
                <c:pt idx="3283">
                  <c:v>988.0</c:v>
                </c:pt>
                <c:pt idx="3284">
                  <c:v>988.0</c:v>
                </c:pt>
                <c:pt idx="3285">
                  <c:v>988.0</c:v>
                </c:pt>
                <c:pt idx="3286">
                  <c:v>988.0</c:v>
                </c:pt>
                <c:pt idx="3287">
                  <c:v>989.0</c:v>
                </c:pt>
                <c:pt idx="3288">
                  <c:v>989.0</c:v>
                </c:pt>
                <c:pt idx="3289">
                  <c:v>989.0</c:v>
                </c:pt>
                <c:pt idx="3290">
                  <c:v>989.0</c:v>
                </c:pt>
                <c:pt idx="3291">
                  <c:v>989.0</c:v>
                </c:pt>
                <c:pt idx="3292">
                  <c:v>989.0</c:v>
                </c:pt>
                <c:pt idx="3293">
                  <c:v>989.0</c:v>
                </c:pt>
                <c:pt idx="3294">
                  <c:v>989.0</c:v>
                </c:pt>
                <c:pt idx="3295">
                  <c:v>989.0</c:v>
                </c:pt>
                <c:pt idx="3296">
                  <c:v>990.0</c:v>
                </c:pt>
                <c:pt idx="3297">
                  <c:v>990.0</c:v>
                </c:pt>
                <c:pt idx="3298">
                  <c:v>990.0</c:v>
                </c:pt>
                <c:pt idx="3299">
                  <c:v>990.0</c:v>
                </c:pt>
                <c:pt idx="3300">
                  <c:v>990.0</c:v>
                </c:pt>
                <c:pt idx="3301">
                  <c:v>990.0</c:v>
                </c:pt>
                <c:pt idx="3302">
                  <c:v>990.0</c:v>
                </c:pt>
                <c:pt idx="3303">
                  <c:v>990.0</c:v>
                </c:pt>
                <c:pt idx="3304">
                  <c:v>990.0</c:v>
                </c:pt>
                <c:pt idx="3305">
                  <c:v>990.0</c:v>
                </c:pt>
                <c:pt idx="3306">
                  <c:v>990.0</c:v>
                </c:pt>
                <c:pt idx="3307">
                  <c:v>990.0</c:v>
                </c:pt>
                <c:pt idx="3308">
                  <c:v>990.0</c:v>
                </c:pt>
                <c:pt idx="3309">
                  <c:v>990.0</c:v>
                </c:pt>
                <c:pt idx="3310">
                  <c:v>990.0</c:v>
                </c:pt>
                <c:pt idx="3311">
                  <c:v>991.0</c:v>
                </c:pt>
                <c:pt idx="3312">
                  <c:v>991.0</c:v>
                </c:pt>
                <c:pt idx="3313">
                  <c:v>991.0</c:v>
                </c:pt>
                <c:pt idx="3314">
                  <c:v>992.0</c:v>
                </c:pt>
                <c:pt idx="3315">
                  <c:v>992.0</c:v>
                </c:pt>
                <c:pt idx="3316">
                  <c:v>992.0</c:v>
                </c:pt>
                <c:pt idx="3317">
                  <c:v>992.0</c:v>
                </c:pt>
                <c:pt idx="3318">
                  <c:v>992.0</c:v>
                </c:pt>
                <c:pt idx="3319">
                  <c:v>992.0</c:v>
                </c:pt>
                <c:pt idx="3320">
                  <c:v>992.0</c:v>
                </c:pt>
                <c:pt idx="3321">
                  <c:v>992.0</c:v>
                </c:pt>
                <c:pt idx="3322">
                  <c:v>992.0</c:v>
                </c:pt>
                <c:pt idx="3323">
                  <c:v>992.0</c:v>
                </c:pt>
                <c:pt idx="3324">
                  <c:v>992.0</c:v>
                </c:pt>
                <c:pt idx="3325">
                  <c:v>992.0</c:v>
                </c:pt>
                <c:pt idx="3326">
                  <c:v>992.0</c:v>
                </c:pt>
                <c:pt idx="3327">
                  <c:v>992.0</c:v>
                </c:pt>
                <c:pt idx="3328">
                  <c:v>992.0</c:v>
                </c:pt>
                <c:pt idx="3329">
                  <c:v>992.0</c:v>
                </c:pt>
                <c:pt idx="3330">
                  <c:v>992.0</c:v>
                </c:pt>
                <c:pt idx="3331">
                  <c:v>992.0</c:v>
                </c:pt>
                <c:pt idx="3332">
                  <c:v>993.0</c:v>
                </c:pt>
                <c:pt idx="3333">
                  <c:v>994.0</c:v>
                </c:pt>
                <c:pt idx="3334">
                  <c:v>994.0</c:v>
                </c:pt>
                <c:pt idx="3335">
                  <c:v>994.0</c:v>
                </c:pt>
                <c:pt idx="3336">
                  <c:v>995.0</c:v>
                </c:pt>
                <c:pt idx="3337">
                  <c:v>995.0</c:v>
                </c:pt>
                <c:pt idx="3338">
                  <c:v>995.0</c:v>
                </c:pt>
                <c:pt idx="3339">
                  <c:v>995.0</c:v>
                </c:pt>
                <c:pt idx="3340">
                  <c:v>996.0</c:v>
                </c:pt>
                <c:pt idx="3341">
                  <c:v>996.0</c:v>
                </c:pt>
                <c:pt idx="3342">
                  <c:v>996.0</c:v>
                </c:pt>
                <c:pt idx="3343">
                  <c:v>997.0</c:v>
                </c:pt>
                <c:pt idx="3344">
                  <c:v>997.0</c:v>
                </c:pt>
                <c:pt idx="3345">
                  <c:v>997.0</c:v>
                </c:pt>
                <c:pt idx="3346">
                  <c:v>998.0</c:v>
                </c:pt>
                <c:pt idx="3347">
                  <c:v>998.0</c:v>
                </c:pt>
                <c:pt idx="3348">
                  <c:v>998.0</c:v>
                </c:pt>
                <c:pt idx="3349">
                  <c:v>998.0</c:v>
                </c:pt>
                <c:pt idx="3350">
                  <c:v>998.0</c:v>
                </c:pt>
                <c:pt idx="3351">
                  <c:v>998.0</c:v>
                </c:pt>
                <c:pt idx="3352">
                  <c:v>999.0</c:v>
                </c:pt>
                <c:pt idx="3353">
                  <c:v>999.0</c:v>
                </c:pt>
                <c:pt idx="3354">
                  <c:v>999.0</c:v>
                </c:pt>
                <c:pt idx="3355">
                  <c:v>999.0</c:v>
                </c:pt>
                <c:pt idx="3356">
                  <c:v>999.0</c:v>
                </c:pt>
                <c:pt idx="3357">
                  <c:v>999.0</c:v>
                </c:pt>
                <c:pt idx="3358">
                  <c:v>1000.0</c:v>
                </c:pt>
                <c:pt idx="3359">
                  <c:v>1001.0</c:v>
                </c:pt>
                <c:pt idx="3360">
                  <c:v>1002.0</c:v>
                </c:pt>
                <c:pt idx="3361">
                  <c:v>1002.0</c:v>
                </c:pt>
                <c:pt idx="3362">
                  <c:v>1002.0</c:v>
                </c:pt>
                <c:pt idx="3363">
                  <c:v>1002.0</c:v>
                </c:pt>
                <c:pt idx="3364">
                  <c:v>1003.0</c:v>
                </c:pt>
                <c:pt idx="3365">
                  <c:v>1003.0</c:v>
                </c:pt>
                <c:pt idx="3366">
                  <c:v>1003.0</c:v>
                </c:pt>
                <c:pt idx="3367">
                  <c:v>1003.0</c:v>
                </c:pt>
                <c:pt idx="3368">
                  <c:v>1004.0</c:v>
                </c:pt>
                <c:pt idx="3369">
                  <c:v>1004.0</c:v>
                </c:pt>
                <c:pt idx="3370">
                  <c:v>1004.0</c:v>
                </c:pt>
                <c:pt idx="3371">
                  <c:v>1004.0</c:v>
                </c:pt>
                <c:pt idx="3372">
                  <c:v>1004.0</c:v>
                </c:pt>
                <c:pt idx="3373">
                  <c:v>1004.0</c:v>
                </c:pt>
                <c:pt idx="3374">
                  <c:v>1004.0</c:v>
                </c:pt>
                <c:pt idx="3375">
                  <c:v>1004.0</c:v>
                </c:pt>
                <c:pt idx="3376">
                  <c:v>1004.0</c:v>
                </c:pt>
                <c:pt idx="3377">
                  <c:v>1004.0</c:v>
                </c:pt>
                <c:pt idx="3378">
                  <c:v>1004.0</c:v>
                </c:pt>
                <c:pt idx="3379">
                  <c:v>1004.0</c:v>
                </c:pt>
                <c:pt idx="3380">
                  <c:v>1004.0</c:v>
                </c:pt>
                <c:pt idx="3381">
                  <c:v>1004.0</c:v>
                </c:pt>
                <c:pt idx="3382">
                  <c:v>1004.0</c:v>
                </c:pt>
                <c:pt idx="3383">
                  <c:v>1004.0</c:v>
                </c:pt>
                <c:pt idx="3384">
                  <c:v>1004.0</c:v>
                </c:pt>
                <c:pt idx="3385">
                  <c:v>1005.0</c:v>
                </c:pt>
                <c:pt idx="3386">
                  <c:v>1005.0</c:v>
                </c:pt>
                <c:pt idx="3387">
                  <c:v>1005.0</c:v>
                </c:pt>
                <c:pt idx="3388">
                  <c:v>1006.0</c:v>
                </c:pt>
                <c:pt idx="3389">
                  <c:v>1006.0</c:v>
                </c:pt>
                <c:pt idx="3390">
                  <c:v>1006.0</c:v>
                </c:pt>
                <c:pt idx="3391">
                  <c:v>1006.0</c:v>
                </c:pt>
                <c:pt idx="3392">
                  <c:v>1006.0</c:v>
                </c:pt>
                <c:pt idx="3393">
                  <c:v>1006.0</c:v>
                </c:pt>
                <c:pt idx="3394">
                  <c:v>1007.0</c:v>
                </c:pt>
                <c:pt idx="3395">
                  <c:v>1007.0</c:v>
                </c:pt>
                <c:pt idx="3396">
                  <c:v>1008.0</c:v>
                </c:pt>
                <c:pt idx="3397">
                  <c:v>1009.0</c:v>
                </c:pt>
                <c:pt idx="3398">
                  <c:v>1009.0</c:v>
                </c:pt>
                <c:pt idx="3399">
                  <c:v>1009.0</c:v>
                </c:pt>
                <c:pt idx="3400">
                  <c:v>1009.0</c:v>
                </c:pt>
                <c:pt idx="3401">
                  <c:v>1009.0</c:v>
                </c:pt>
                <c:pt idx="3402">
                  <c:v>1009.0</c:v>
                </c:pt>
                <c:pt idx="3403">
                  <c:v>1009.0</c:v>
                </c:pt>
                <c:pt idx="3404">
                  <c:v>1009.0</c:v>
                </c:pt>
                <c:pt idx="3405">
                  <c:v>1009.0</c:v>
                </c:pt>
                <c:pt idx="3406">
                  <c:v>1009.0</c:v>
                </c:pt>
                <c:pt idx="3407">
                  <c:v>1009.0</c:v>
                </c:pt>
                <c:pt idx="3408">
                  <c:v>1010.0</c:v>
                </c:pt>
                <c:pt idx="3409">
                  <c:v>1011.0</c:v>
                </c:pt>
                <c:pt idx="3410">
                  <c:v>1011.0</c:v>
                </c:pt>
                <c:pt idx="3411">
                  <c:v>1011.0</c:v>
                </c:pt>
                <c:pt idx="3412">
                  <c:v>1012.0</c:v>
                </c:pt>
                <c:pt idx="3413">
                  <c:v>1012.0</c:v>
                </c:pt>
                <c:pt idx="3414">
                  <c:v>1013.0</c:v>
                </c:pt>
                <c:pt idx="3415">
                  <c:v>1013.0</c:v>
                </c:pt>
                <c:pt idx="3416">
                  <c:v>1013.0</c:v>
                </c:pt>
                <c:pt idx="3417">
                  <c:v>1013.0</c:v>
                </c:pt>
                <c:pt idx="3418">
                  <c:v>1013.0</c:v>
                </c:pt>
                <c:pt idx="3419">
                  <c:v>1014.0</c:v>
                </c:pt>
                <c:pt idx="3420">
                  <c:v>1014.0</c:v>
                </c:pt>
                <c:pt idx="3421">
                  <c:v>1014.0</c:v>
                </c:pt>
                <c:pt idx="3422">
                  <c:v>1014.0</c:v>
                </c:pt>
                <c:pt idx="3423">
                  <c:v>1014.0</c:v>
                </c:pt>
                <c:pt idx="3424">
                  <c:v>1014.0</c:v>
                </c:pt>
                <c:pt idx="3425">
                  <c:v>1014.0</c:v>
                </c:pt>
                <c:pt idx="3426">
                  <c:v>1015.0</c:v>
                </c:pt>
                <c:pt idx="3427">
                  <c:v>1016.0</c:v>
                </c:pt>
                <c:pt idx="3428">
                  <c:v>1017.0</c:v>
                </c:pt>
                <c:pt idx="3429">
                  <c:v>1017.0</c:v>
                </c:pt>
                <c:pt idx="3430">
                  <c:v>1017.0</c:v>
                </c:pt>
                <c:pt idx="3431">
                  <c:v>1018.0</c:v>
                </c:pt>
                <c:pt idx="3432">
                  <c:v>1019.0</c:v>
                </c:pt>
                <c:pt idx="3433">
                  <c:v>1020.0</c:v>
                </c:pt>
                <c:pt idx="3434">
                  <c:v>1021.0</c:v>
                </c:pt>
                <c:pt idx="3435">
                  <c:v>1022.0</c:v>
                </c:pt>
                <c:pt idx="3436">
                  <c:v>1023.0</c:v>
                </c:pt>
                <c:pt idx="3437">
                  <c:v>1024.0</c:v>
                </c:pt>
                <c:pt idx="3438">
                  <c:v>1025.0</c:v>
                </c:pt>
                <c:pt idx="3439">
                  <c:v>1025.0</c:v>
                </c:pt>
                <c:pt idx="3440">
                  <c:v>1026.0</c:v>
                </c:pt>
                <c:pt idx="3441">
                  <c:v>1026.0</c:v>
                </c:pt>
                <c:pt idx="3442">
                  <c:v>1027.0</c:v>
                </c:pt>
                <c:pt idx="3443">
                  <c:v>1027.0</c:v>
                </c:pt>
                <c:pt idx="3444">
                  <c:v>1027.0</c:v>
                </c:pt>
                <c:pt idx="3445">
                  <c:v>1027.0</c:v>
                </c:pt>
                <c:pt idx="3446">
                  <c:v>1027.0</c:v>
                </c:pt>
                <c:pt idx="3447">
                  <c:v>1028.0</c:v>
                </c:pt>
                <c:pt idx="3448">
                  <c:v>1028.0</c:v>
                </c:pt>
                <c:pt idx="3449">
                  <c:v>1028.0</c:v>
                </c:pt>
                <c:pt idx="3450">
                  <c:v>1028.0</c:v>
                </c:pt>
                <c:pt idx="3451">
                  <c:v>1028.0</c:v>
                </c:pt>
                <c:pt idx="3452">
                  <c:v>1028.0</c:v>
                </c:pt>
                <c:pt idx="3453">
                  <c:v>1028.0</c:v>
                </c:pt>
                <c:pt idx="3454">
                  <c:v>1028.0</c:v>
                </c:pt>
                <c:pt idx="3455">
                  <c:v>1029.0</c:v>
                </c:pt>
                <c:pt idx="3456">
                  <c:v>1030.0</c:v>
                </c:pt>
                <c:pt idx="3457">
                  <c:v>1030.0</c:v>
                </c:pt>
                <c:pt idx="3458">
                  <c:v>1030.0</c:v>
                </c:pt>
                <c:pt idx="3459">
                  <c:v>1031.0</c:v>
                </c:pt>
                <c:pt idx="3460">
                  <c:v>1031.0</c:v>
                </c:pt>
                <c:pt idx="3461">
                  <c:v>1031.0</c:v>
                </c:pt>
                <c:pt idx="3462">
                  <c:v>1031.0</c:v>
                </c:pt>
                <c:pt idx="3463">
                  <c:v>1031.0</c:v>
                </c:pt>
                <c:pt idx="3464">
                  <c:v>1031.0</c:v>
                </c:pt>
                <c:pt idx="3465">
                  <c:v>1031.0</c:v>
                </c:pt>
                <c:pt idx="3466">
                  <c:v>1031.0</c:v>
                </c:pt>
                <c:pt idx="3467">
                  <c:v>1032.0</c:v>
                </c:pt>
                <c:pt idx="3468">
                  <c:v>1033.0</c:v>
                </c:pt>
                <c:pt idx="3469">
                  <c:v>1033.0</c:v>
                </c:pt>
                <c:pt idx="3470">
                  <c:v>1034.0</c:v>
                </c:pt>
                <c:pt idx="3471">
                  <c:v>1034.0</c:v>
                </c:pt>
                <c:pt idx="3472">
                  <c:v>1034.0</c:v>
                </c:pt>
                <c:pt idx="3473">
                  <c:v>1034.0</c:v>
                </c:pt>
                <c:pt idx="3474">
                  <c:v>1034.0</c:v>
                </c:pt>
                <c:pt idx="3475">
                  <c:v>1034.0</c:v>
                </c:pt>
                <c:pt idx="3476">
                  <c:v>1034.0</c:v>
                </c:pt>
                <c:pt idx="3477">
                  <c:v>1034.0</c:v>
                </c:pt>
                <c:pt idx="3478">
                  <c:v>1035.0</c:v>
                </c:pt>
                <c:pt idx="3479">
                  <c:v>1035.0</c:v>
                </c:pt>
                <c:pt idx="3480">
                  <c:v>1035.0</c:v>
                </c:pt>
                <c:pt idx="3481">
                  <c:v>1035.0</c:v>
                </c:pt>
                <c:pt idx="3482">
                  <c:v>1035.0</c:v>
                </c:pt>
                <c:pt idx="3483">
                  <c:v>1036.0</c:v>
                </c:pt>
                <c:pt idx="3484">
                  <c:v>1036.0</c:v>
                </c:pt>
                <c:pt idx="3485">
                  <c:v>1036.0</c:v>
                </c:pt>
                <c:pt idx="3486">
                  <c:v>1036.0</c:v>
                </c:pt>
                <c:pt idx="3487">
                  <c:v>1036.0</c:v>
                </c:pt>
                <c:pt idx="3488">
                  <c:v>1036.0</c:v>
                </c:pt>
                <c:pt idx="3489">
                  <c:v>1036.0</c:v>
                </c:pt>
                <c:pt idx="3490">
                  <c:v>1036.0</c:v>
                </c:pt>
                <c:pt idx="3491">
                  <c:v>1036.0</c:v>
                </c:pt>
                <c:pt idx="3492">
                  <c:v>1036.0</c:v>
                </c:pt>
                <c:pt idx="3493">
                  <c:v>1036.0</c:v>
                </c:pt>
                <c:pt idx="3494">
                  <c:v>1036.0</c:v>
                </c:pt>
                <c:pt idx="3495">
                  <c:v>1036.0</c:v>
                </c:pt>
                <c:pt idx="3496">
                  <c:v>1036.0</c:v>
                </c:pt>
                <c:pt idx="3497">
                  <c:v>1036.0</c:v>
                </c:pt>
                <c:pt idx="3498">
                  <c:v>1036.0</c:v>
                </c:pt>
                <c:pt idx="3499">
                  <c:v>1036.0</c:v>
                </c:pt>
                <c:pt idx="3500">
                  <c:v>1036.0</c:v>
                </c:pt>
                <c:pt idx="3501">
                  <c:v>1036.0</c:v>
                </c:pt>
                <c:pt idx="3502">
                  <c:v>1036.0</c:v>
                </c:pt>
                <c:pt idx="3503">
                  <c:v>1036.0</c:v>
                </c:pt>
                <c:pt idx="3504">
                  <c:v>1036.0</c:v>
                </c:pt>
                <c:pt idx="3505">
                  <c:v>1037.0</c:v>
                </c:pt>
                <c:pt idx="3506">
                  <c:v>1037.0</c:v>
                </c:pt>
                <c:pt idx="3507">
                  <c:v>1037.0</c:v>
                </c:pt>
                <c:pt idx="3508">
                  <c:v>1038.0</c:v>
                </c:pt>
                <c:pt idx="3509">
                  <c:v>1038.0</c:v>
                </c:pt>
                <c:pt idx="3510">
                  <c:v>1039.0</c:v>
                </c:pt>
                <c:pt idx="3511">
                  <c:v>1039.0</c:v>
                </c:pt>
                <c:pt idx="3512">
                  <c:v>1040.0</c:v>
                </c:pt>
                <c:pt idx="3513">
                  <c:v>1040.0</c:v>
                </c:pt>
                <c:pt idx="3514">
                  <c:v>1040.0</c:v>
                </c:pt>
                <c:pt idx="3515">
                  <c:v>1040.0</c:v>
                </c:pt>
                <c:pt idx="3516">
                  <c:v>1040.0</c:v>
                </c:pt>
                <c:pt idx="3517">
                  <c:v>1040.0</c:v>
                </c:pt>
                <c:pt idx="3518">
                  <c:v>1040.0</c:v>
                </c:pt>
                <c:pt idx="3519">
                  <c:v>1041.0</c:v>
                </c:pt>
                <c:pt idx="3520">
                  <c:v>1042.0</c:v>
                </c:pt>
                <c:pt idx="3521">
                  <c:v>1043.0</c:v>
                </c:pt>
                <c:pt idx="3522">
                  <c:v>1043.0</c:v>
                </c:pt>
                <c:pt idx="3523">
                  <c:v>1044.0</c:v>
                </c:pt>
                <c:pt idx="3524">
                  <c:v>1045.0</c:v>
                </c:pt>
                <c:pt idx="3525">
                  <c:v>1046.0</c:v>
                </c:pt>
                <c:pt idx="3526">
                  <c:v>1047.0</c:v>
                </c:pt>
                <c:pt idx="3527">
                  <c:v>1048.0</c:v>
                </c:pt>
                <c:pt idx="3528">
                  <c:v>1048.0</c:v>
                </c:pt>
                <c:pt idx="3529">
                  <c:v>1048.0</c:v>
                </c:pt>
                <c:pt idx="3530">
                  <c:v>1048.0</c:v>
                </c:pt>
                <c:pt idx="3531">
                  <c:v>1048.0</c:v>
                </c:pt>
                <c:pt idx="3532">
                  <c:v>1049.0</c:v>
                </c:pt>
                <c:pt idx="3533">
                  <c:v>1049.0</c:v>
                </c:pt>
                <c:pt idx="3534">
                  <c:v>1049.0</c:v>
                </c:pt>
                <c:pt idx="3535">
                  <c:v>1050.0</c:v>
                </c:pt>
                <c:pt idx="3536">
                  <c:v>1051.0</c:v>
                </c:pt>
                <c:pt idx="3537">
                  <c:v>1051.0</c:v>
                </c:pt>
                <c:pt idx="3538">
                  <c:v>1051.0</c:v>
                </c:pt>
                <c:pt idx="3539">
                  <c:v>1051.0</c:v>
                </c:pt>
                <c:pt idx="3540">
                  <c:v>1051.0</c:v>
                </c:pt>
                <c:pt idx="3541">
                  <c:v>1052.0</c:v>
                </c:pt>
                <c:pt idx="3542">
                  <c:v>1053.0</c:v>
                </c:pt>
                <c:pt idx="3543">
                  <c:v>1053.0</c:v>
                </c:pt>
                <c:pt idx="3544">
                  <c:v>1053.0</c:v>
                </c:pt>
                <c:pt idx="3545">
                  <c:v>1053.0</c:v>
                </c:pt>
                <c:pt idx="3546">
                  <c:v>1053.0</c:v>
                </c:pt>
                <c:pt idx="3547">
                  <c:v>1053.0</c:v>
                </c:pt>
                <c:pt idx="3548">
                  <c:v>1053.0</c:v>
                </c:pt>
                <c:pt idx="3549">
                  <c:v>1053.0</c:v>
                </c:pt>
                <c:pt idx="3550">
                  <c:v>1054.0</c:v>
                </c:pt>
                <c:pt idx="3551">
                  <c:v>1055.0</c:v>
                </c:pt>
                <c:pt idx="3552">
                  <c:v>1055.0</c:v>
                </c:pt>
                <c:pt idx="3553">
                  <c:v>1055.0</c:v>
                </c:pt>
                <c:pt idx="3554">
                  <c:v>1055.0</c:v>
                </c:pt>
                <c:pt idx="3555">
                  <c:v>1055.0</c:v>
                </c:pt>
                <c:pt idx="3556">
                  <c:v>1055.0</c:v>
                </c:pt>
                <c:pt idx="3557">
                  <c:v>1055.0</c:v>
                </c:pt>
                <c:pt idx="3558">
                  <c:v>1056.0</c:v>
                </c:pt>
                <c:pt idx="3559">
                  <c:v>1056.0</c:v>
                </c:pt>
                <c:pt idx="3560">
                  <c:v>1056.0</c:v>
                </c:pt>
                <c:pt idx="3561">
                  <c:v>1057.0</c:v>
                </c:pt>
                <c:pt idx="3562">
                  <c:v>1057.0</c:v>
                </c:pt>
                <c:pt idx="3563">
                  <c:v>1058.0</c:v>
                </c:pt>
                <c:pt idx="3564">
                  <c:v>1058.0</c:v>
                </c:pt>
                <c:pt idx="3565">
                  <c:v>1059.0</c:v>
                </c:pt>
                <c:pt idx="3566">
                  <c:v>1060.0</c:v>
                </c:pt>
                <c:pt idx="3567">
                  <c:v>1060.0</c:v>
                </c:pt>
                <c:pt idx="3568">
                  <c:v>1060.0</c:v>
                </c:pt>
                <c:pt idx="3569">
                  <c:v>1060.0</c:v>
                </c:pt>
                <c:pt idx="3570">
                  <c:v>1060.0</c:v>
                </c:pt>
                <c:pt idx="3571">
                  <c:v>1060.0</c:v>
                </c:pt>
                <c:pt idx="3572">
                  <c:v>1060.0</c:v>
                </c:pt>
                <c:pt idx="3573">
                  <c:v>1060.0</c:v>
                </c:pt>
                <c:pt idx="3574">
                  <c:v>1060.0</c:v>
                </c:pt>
                <c:pt idx="3575">
                  <c:v>1060.0</c:v>
                </c:pt>
                <c:pt idx="3576">
                  <c:v>1060.0</c:v>
                </c:pt>
                <c:pt idx="3577">
                  <c:v>1060.0</c:v>
                </c:pt>
                <c:pt idx="3578">
                  <c:v>1060.0</c:v>
                </c:pt>
                <c:pt idx="3579">
                  <c:v>1060.0</c:v>
                </c:pt>
                <c:pt idx="3580">
                  <c:v>1060.0</c:v>
                </c:pt>
                <c:pt idx="3581">
                  <c:v>1060.0</c:v>
                </c:pt>
                <c:pt idx="3582">
                  <c:v>1060.0</c:v>
                </c:pt>
                <c:pt idx="3583">
                  <c:v>1060.0</c:v>
                </c:pt>
                <c:pt idx="3584">
                  <c:v>1060.0</c:v>
                </c:pt>
                <c:pt idx="3585">
                  <c:v>1060.0</c:v>
                </c:pt>
                <c:pt idx="3586">
                  <c:v>1060.0</c:v>
                </c:pt>
                <c:pt idx="3587">
                  <c:v>1060.0</c:v>
                </c:pt>
                <c:pt idx="3588">
                  <c:v>1060.0</c:v>
                </c:pt>
                <c:pt idx="3589">
                  <c:v>1060.0</c:v>
                </c:pt>
                <c:pt idx="3590">
                  <c:v>1060.0</c:v>
                </c:pt>
                <c:pt idx="3591">
                  <c:v>1060.0</c:v>
                </c:pt>
                <c:pt idx="3592">
                  <c:v>1060.0</c:v>
                </c:pt>
                <c:pt idx="3593">
                  <c:v>1060.0</c:v>
                </c:pt>
                <c:pt idx="3594">
                  <c:v>1061.0</c:v>
                </c:pt>
                <c:pt idx="3595">
                  <c:v>1061.0</c:v>
                </c:pt>
                <c:pt idx="3596">
                  <c:v>1061.0</c:v>
                </c:pt>
                <c:pt idx="3597">
                  <c:v>1061.0</c:v>
                </c:pt>
                <c:pt idx="3598">
                  <c:v>1061.0</c:v>
                </c:pt>
                <c:pt idx="3599">
                  <c:v>1061.0</c:v>
                </c:pt>
                <c:pt idx="3600">
                  <c:v>1061.0</c:v>
                </c:pt>
                <c:pt idx="3601">
                  <c:v>1061.0</c:v>
                </c:pt>
                <c:pt idx="3602">
                  <c:v>1061.0</c:v>
                </c:pt>
                <c:pt idx="3603">
                  <c:v>1061.0</c:v>
                </c:pt>
                <c:pt idx="3604">
                  <c:v>1062.0</c:v>
                </c:pt>
                <c:pt idx="3605">
                  <c:v>1063.0</c:v>
                </c:pt>
                <c:pt idx="3606">
                  <c:v>1064.0</c:v>
                </c:pt>
                <c:pt idx="3607">
                  <c:v>1065.0</c:v>
                </c:pt>
                <c:pt idx="3608">
                  <c:v>1066.0</c:v>
                </c:pt>
                <c:pt idx="3609">
                  <c:v>1066.0</c:v>
                </c:pt>
                <c:pt idx="3610">
                  <c:v>1067.0</c:v>
                </c:pt>
                <c:pt idx="3611">
                  <c:v>1068.0</c:v>
                </c:pt>
                <c:pt idx="3612">
                  <c:v>1069.0</c:v>
                </c:pt>
                <c:pt idx="3613">
                  <c:v>1069.0</c:v>
                </c:pt>
                <c:pt idx="3614">
                  <c:v>1070.0</c:v>
                </c:pt>
                <c:pt idx="3615">
                  <c:v>1071.0</c:v>
                </c:pt>
                <c:pt idx="3616">
                  <c:v>1072.0</c:v>
                </c:pt>
                <c:pt idx="3617">
                  <c:v>1073.0</c:v>
                </c:pt>
                <c:pt idx="3618">
                  <c:v>1074.0</c:v>
                </c:pt>
                <c:pt idx="3619">
                  <c:v>1075.0</c:v>
                </c:pt>
                <c:pt idx="3620">
                  <c:v>1076.0</c:v>
                </c:pt>
                <c:pt idx="3621">
                  <c:v>1077.0</c:v>
                </c:pt>
                <c:pt idx="3622">
                  <c:v>1078.0</c:v>
                </c:pt>
                <c:pt idx="3623">
                  <c:v>1078.0</c:v>
                </c:pt>
                <c:pt idx="3624">
                  <c:v>1078.0</c:v>
                </c:pt>
                <c:pt idx="3625">
                  <c:v>1078.0</c:v>
                </c:pt>
                <c:pt idx="3626">
                  <c:v>1078.0</c:v>
                </c:pt>
                <c:pt idx="3627">
                  <c:v>1078.0</c:v>
                </c:pt>
                <c:pt idx="3628">
                  <c:v>1078.0</c:v>
                </c:pt>
                <c:pt idx="3629">
                  <c:v>1078.0</c:v>
                </c:pt>
                <c:pt idx="3630">
                  <c:v>1079.0</c:v>
                </c:pt>
                <c:pt idx="3631">
                  <c:v>1079.0</c:v>
                </c:pt>
                <c:pt idx="3632">
                  <c:v>1080.0</c:v>
                </c:pt>
                <c:pt idx="3633">
                  <c:v>1081.0</c:v>
                </c:pt>
                <c:pt idx="3634">
                  <c:v>1082.0</c:v>
                </c:pt>
                <c:pt idx="3635">
                  <c:v>1083.0</c:v>
                </c:pt>
                <c:pt idx="3636">
                  <c:v>1083.0</c:v>
                </c:pt>
                <c:pt idx="3637">
                  <c:v>1083.0</c:v>
                </c:pt>
                <c:pt idx="3638">
                  <c:v>1083.0</c:v>
                </c:pt>
                <c:pt idx="3639">
                  <c:v>1084.0</c:v>
                </c:pt>
                <c:pt idx="3640">
                  <c:v>1084.0</c:v>
                </c:pt>
                <c:pt idx="3641">
                  <c:v>1084.0</c:v>
                </c:pt>
                <c:pt idx="3642">
                  <c:v>1084.0</c:v>
                </c:pt>
                <c:pt idx="3643">
                  <c:v>1085.0</c:v>
                </c:pt>
                <c:pt idx="3644">
                  <c:v>1086.0</c:v>
                </c:pt>
                <c:pt idx="3645">
                  <c:v>1086.0</c:v>
                </c:pt>
                <c:pt idx="3646">
                  <c:v>1086.0</c:v>
                </c:pt>
                <c:pt idx="3647">
                  <c:v>1086.0</c:v>
                </c:pt>
                <c:pt idx="3648">
                  <c:v>1086.0</c:v>
                </c:pt>
                <c:pt idx="3649">
                  <c:v>1086.0</c:v>
                </c:pt>
                <c:pt idx="3650">
                  <c:v>1086.0</c:v>
                </c:pt>
                <c:pt idx="3651">
                  <c:v>1087.0</c:v>
                </c:pt>
                <c:pt idx="3652">
                  <c:v>1088.0</c:v>
                </c:pt>
                <c:pt idx="3653">
                  <c:v>1088.0</c:v>
                </c:pt>
                <c:pt idx="3654">
                  <c:v>1088.0</c:v>
                </c:pt>
                <c:pt idx="3655">
                  <c:v>1088.0</c:v>
                </c:pt>
                <c:pt idx="3656">
                  <c:v>1089.0</c:v>
                </c:pt>
                <c:pt idx="3657">
                  <c:v>1089.0</c:v>
                </c:pt>
                <c:pt idx="3658">
                  <c:v>1090.0</c:v>
                </c:pt>
                <c:pt idx="3659">
                  <c:v>1090.0</c:v>
                </c:pt>
                <c:pt idx="3660">
                  <c:v>1090.0</c:v>
                </c:pt>
                <c:pt idx="3661">
                  <c:v>1090.0</c:v>
                </c:pt>
                <c:pt idx="3662">
                  <c:v>1091.0</c:v>
                </c:pt>
                <c:pt idx="3663">
                  <c:v>1092.0</c:v>
                </c:pt>
                <c:pt idx="3664">
                  <c:v>1092.0</c:v>
                </c:pt>
                <c:pt idx="3665">
                  <c:v>1092.0</c:v>
                </c:pt>
                <c:pt idx="3666">
                  <c:v>1092.0</c:v>
                </c:pt>
                <c:pt idx="3667">
                  <c:v>1092.0</c:v>
                </c:pt>
                <c:pt idx="3668">
                  <c:v>1092.0</c:v>
                </c:pt>
                <c:pt idx="3669">
                  <c:v>1092.0</c:v>
                </c:pt>
                <c:pt idx="3670">
                  <c:v>1092.0</c:v>
                </c:pt>
                <c:pt idx="3671">
                  <c:v>1092.0</c:v>
                </c:pt>
                <c:pt idx="3672">
                  <c:v>1092.0</c:v>
                </c:pt>
                <c:pt idx="3673">
                  <c:v>1092.0</c:v>
                </c:pt>
                <c:pt idx="3674">
                  <c:v>1092.0</c:v>
                </c:pt>
                <c:pt idx="3675">
                  <c:v>1092.0</c:v>
                </c:pt>
                <c:pt idx="3676">
                  <c:v>1092.0</c:v>
                </c:pt>
                <c:pt idx="3677">
                  <c:v>1092.0</c:v>
                </c:pt>
                <c:pt idx="3678">
                  <c:v>1092.0</c:v>
                </c:pt>
                <c:pt idx="3679">
                  <c:v>1092.0</c:v>
                </c:pt>
                <c:pt idx="3680">
                  <c:v>1092.0</c:v>
                </c:pt>
                <c:pt idx="3681">
                  <c:v>1092.0</c:v>
                </c:pt>
                <c:pt idx="3682">
                  <c:v>1092.0</c:v>
                </c:pt>
                <c:pt idx="3683">
                  <c:v>1092.0</c:v>
                </c:pt>
                <c:pt idx="3684">
                  <c:v>1092.0</c:v>
                </c:pt>
                <c:pt idx="3685">
                  <c:v>1092.0</c:v>
                </c:pt>
                <c:pt idx="3686">
                  <c:v>1092.0</c:v>
                </c:pt>
                <c:pt idx="3687">
                  <c:v>1092.0</c:v>
                </c:pt>
                <c:pt idx="3688">
                  <c:v>1093.0</c:v>
                </c:pt>
                <c:pt idx="3689">
                  <c:v>1094.0</c:v>
                </c:pt>
                <c:pt idx="3690">
                  <c:v>1095.0</c:v>
                </c:pt>
                <c:pt idx="3691">
                  <c:v>1095.0</c:v>
                </c:pt>
                <c:pt idx="3692">
                  <c:v>1095.0</c:v>
                </c:pt>
                <c:pt idx="3693">
                  <c:v>1095.0</c:v>
                </c:pt>
                <c:pt idx="3694">
                  <c:v>1096.0</c:v>
                </c:pt>
                <c:pt idx="3695">
                  <c:v>1096.0</c:v>
                </c:pt>
                <c:pt idx="3696">
                  <c:v>1096.0</c:v>
                </c:pt>
                <c:pt idx="3697">
                  <c:v>1096.0</c:v>
                </c:pt>
                <c:pt idx="3698">
                  <c:v>1096.0</c:v>
                </c:pt>
                <c:pt idx="3699">
                  <c:v>1096.0</c:v>
                </c:pt>
                <c:pt idx="3700">
                  <c:v>1096.0</c:v>
                </c:pt>
                <c:pt idx="3701">
                  <c:v>1096.0</c:v>
                </c:pt>
                <c:pt idx="3702">
                  <c:v>1096.0</c:v>
                </c:pt>
                <c:pt idx="3703">
                  <c:v>1096.0</c:v>
                </c:pt>
                <c:pt idx="3704">
                  <c:v>1096.0</c:v>
                </c:pt>
                <c:pt idx="3705">
                  <c:v>1096.0</c:v>
                </c:pt>
                <c:pt idx="3706">
                  <c:v>1096.0</c:v>
                </c:pt>
                <c:pt idx="3707">
                  <c:v>1097.0</c:v>
                </c:pt>
                <c:pt idx="3708">
                  <c:v>1098.0</c:v>
                </c:pt>
                <c:pt idx="3709">
                  <c:v>1098.0</c:v>
                </c:pt>
                <c:pt idx="3710">
                  <c:v>1098.0</c:v>
                </c:pt>
                <c:pt idx="3711">
                  <c:v>1098.0</c:v>
                </c:pt>
                <c:pt idx="3712">
                  <c:v>1098.0</c:v>
                </c:pt>
                <c:pt idx="3713">
                  <c:v>1098.0</c:v>
                </c:pt>
                <c:pt idx="3714">
                  <c:v>1099.0</c:v>
                </c:pt>
                <c:pt idx="3715">
                  <c:v>1099.0</c:v>
                </c:pt>
                <c:pt idx="3716">
                  <c:v>1100.0</c:v>
                </c:pt>
                <c:pt idx="3717">
                  <c:v>1100.0</c:v>
                </c:pt>
                <c:pt idx="3718">
                  <c:v>1100.0</c:v>
                </c:pt>
                <c:pt idx="3719">
                  <c:v>1100.0</c:v>
                </c:pt>
                <c:pt idx="3720">
                  <c:v>1100.0</c:v>
                </c:pt>
                <c:pt idx="3721">
                  <c:v>1100.0</c:v>
                </c:pt>
                <c:pt idx="3722">
                  <c:v>1100.0</c:v>
                </c:pt>
                <c:pt idx="3723">
                  <c:v>1101.0</c:v>
                </c:pt>
                <c:pt idx="3724">
                  <c:v>1101.0</c:v>
                </c:pt>
                <c:pt idx="3725">
                  <c:v>1101.0</c:v>
                </c:pt>
                <c:pt idx="3726">
                  <c:v>1102.0</c:v>
                </c:pt>
                <c:pt idx="3727">
                  <c:v>1102.0</c:v>
                </c:pt>
                <c:pt idx="3728">
                  <c:v>1102.0</c:v>
                </c:pt>
                <c:pt idx="3729">
                  <c:v>1102.0</c:v>
                </c:pt>
                <c:pt idx="3730">
                  <c:v>1102.0</c:v>
                </c:pt>
                <c:pt idx="3731">
                  <c:v>1102.0</c:v>
                </c:pt>
                <c:pt idx="3732">
                  <c:v>1102.0</c:v>
                </c:pt>
                <c:pt idx="3733">
                  <c:v>1102.0</c:v>
                </c:pt>
                <c:pt idx="3734">
                  <c:v>1102.0</c:v>
                </c:pt>
                <c:pt idx="3735">
                  <c:v>1102.0</c:v>
                </c:pt>
                <c:pt idx="3736">
                  <c:v>1102.0</c:v>
                </c:pt>
                <c:pt idx="3737">
                  <c:v>1102.0</c:v>
                </c:pt>
                <c:pt idx="3738">
                  <c:v>1102.0</c:v>
                </c:pt>
                <c:pt idx="3739">
                  <c:v>1102.0</c:v>
                </c:pt>
                <c:pt idx="3740">
                  <c:v>1102.0</c:v>
                </c:pt>
                <c:pt idx="3741">
                  <c:v>1102.0</c:v>
                </c:pt>
                <c:pt idx="3742">
                  <c:v>1102.0</c:v>
                </c:pt>
                <c:pt idx="3743">
                  <c:v>1102.0</c:v>
                </c:pt>
                <c:pt idx="3744">
                  <c:v>1102.0</c:v>
                </c:pt>
                <c:pt idx="3745">
                  <c:v>1103.0</c:v>
                </c:pt>
                <c:pt idx="3746">
                  <c:v>1104.0</c:v>
                </c:pt>
                <c:pt idx="3747">
                  <c:v>1105.0</c:v>
                </c:pt>
                <c:pt idx="3748">
                  <c:v>1106.0</c:v>
                </c:pt>
                <c:pt idx="3749">
                  <c:v>1106.0</c:v>
                </c:pt>
                <c:pt idx="3750">
                  <c:v>1107.0</c:v>
                </c:pt>
                <c:pt idx="3751">
                  <c:v>1107.0</c:v>
                </c:pt>
                <c:pt idx="3752">
                  <c:v>1107.0</c:v>
                </c:pt>
                <c:pt idx="3753">
                  <c:v>1107.0</c:v>
                </c:pt>
                <c:pt idx="3754">
                  <c:v>1108.0</c:v>
                </c:pt>
                <c:pt idx="3755">
                  <c:v>1108.0</c:v>
                </c:pt>
                <c:pt idx="3756">
                  <c:v>1108.0</c:v>
                </c:pt>
                <c:pt idx="3757">
                  <c:v>1108.0</c:v>
                </c:pt>
                <c:pt idx="3758">
                  <c:v>1108.0</c:v>
                </c:pt>
                <c:pt idx="3759">
                  <c:v>1108.0</c:v>
                </c:pt>
                <c:pt idx="3760">
                  <c:v>1108.0</c:v>
                </c:pt>
                <c:pt idx="3761">
                  <c:v>1109.0</c:v>
                </c:pt>
                <c:pt idx="3762">
                  <c:v>1109.0</c:v>
                </c:pt>
                <c:pt idx="3763">
                  <c:v>1109.0</c:v>
                </c:pt>
                <c:pt idx="3764">
                  <c:v>1109.0</c:v>
                </c:pt>
                <c:pt idx="3765">
                  <c:v>1109.0</c:v>
                </c:pt>
                <c:pt idx="3766">
                  <c:v>1109.0</c:v>
                </c:pt>
                <c:pt idx="3767">
                  <c:v>1110.0</c:v>
                </c:pt>
                <c:pt idx="3768">
                  <c:v>1111.0</c:v>
                </c:pt>
                <c:pt idx="3769">
                  <c:v>1112.0</c:v>
                </c:pt>
                <c:pt idx="3770">
                  <c:v>1113.0</c:v>
                </c:pt>
                <c:pt idx="3771">
                  <c:v>1114.0</c:v>
                </c:pt>
                <c:pt idx="3772">
                  <c:v>1115.0</c:v>
                </c:pt>
                <c:pt idx="3773">
                  <c:v>1116.0</c:v>
                </c:pt>
                <c:pt idx="3774">
                  <c:v>1116.0</c:v>
                </c:pt>
                <c:pt idx="3775">
                  <c:v>1117.0</c:v>
                </c:pt>
                <c:pt idx="3776">
                  <c:v>1117.0</c:v>
                </c:pt>
                <c:pt idx="3777">
                  <c:v>1118.0</c:v>
                </c:pt>
                <c:pt idx="3778">
                  <c:v>1119.0</c:v>
                </c:pt>
                <c:pt idx="3779">
                  <c:v>1119.0</c:v>
                </c:pt>
                <c:pt idx="3780">
                  <c:v>1119.0</c:v>
                </c:pt>
                <c:pt idx="3781">
                  <c:v>1119.0</c:v>
                </c:pt>
                <c:pt idx="3782">
                  <c:v>1119.0</c:v>
                </c:pt>
                <c:pt idx="3783">
                  <c:v>1120.0</c:v>
                </c:pt>
                <c:pt idx="3784">
                  <c:v>1121.0</c:v>
                </c:pt>
                <c:pt idx="3785">
                  <c:v>1121.0</c:v>
                </c:pt>
                <c:pt idx="3786">
                  <c:v>1121.0</c:v>
                </c:pt>
                <c:pt idx="3787">
                  <c:v>1121.0</c:v>
                </c:pt>
                <c:pt idx="3788">
                  <c:v>1121.0</c:v>
                </c:pt>
                <c:pt idx="3789">
                  <c:v>1121.0</c:v>
                </c:pt>
                <c:pt idx="3790">
                  <c:v>1121.0</c:v>
                </c:pt>
                <c:pt idx="3791">
                  <c:v>1122.0</c:v>
                </c:pt>
                <c:pt idx="3792">
                  <c:v>1122.0</c:v>
                </c:pt>
                <c:pt idx="3793">
                  <c:v>1123.0</c:v>
                </c:pt>
                <c:pt idx="3794">
                  <c:v>1124.0</c:v>
                </c:pt>
                <c:pt idx="3795">
                  <c:v>1125.0</c:v>
                </c:pt>
                <c:pt idx="3796">
                  <c:v>1125.0</c:v>
                </c:pt>
                <c:pt idx="3797">
                  <c:v>1126.0</c:v>
                </c:pt>
                <c:pt idx="3798">
                  <c:v>1127.0</c:v>
                </c:pt>
                <c:pt idx="3799">
                  <c:v>1127.0</c:v>
                </c:pt>
                <c:pt idx="3800">
                  <c:v>1127.0</c:v>
                </c:pt>
                <c:pt idx="3801">
                  <c:v>1127.0</c:v>
                </c:pt>
                <c:pt idx="3802">
                  <c:v>1128.0</c:v>
                </c:pt>
                <c:pt idx="3803">
                  <c:v>1129.0</c:v>
                </c:pt>
                <c:pt idx="3804">
                  <c:v>1129.0</c:v>
                </c:pt>
                <c:pt idx="3805">
                  <c:v>1129.0</c:v>
                </c:pt>
                <c:pt idx="3806">
                  <c:v>1129.0</c:v>
                </c:pt>
                <c:pt idx="3807">
                  <c:v>1129.0</c:v>
                </c:pt>
                <c:pt idx="3808">
                  <c:v>1129.0</c:v>
                </c:pt>
                <c:pt idx="3809">
                  <c:v>1129.0</c:v>
                </c:pt>
                <c:pt idx="3810">
                  <c:v>1130.0</c:v>
                </c:pt>
                <c:pt idx="3811">
                  <c:v>1130.0</c:v>
                </c:pt>
                <c:pt idx="3812">
                  <c:v>1130.0</c:v>
                </c:pt>
                <c:pt idx="3813">
                  <c:v>1130.0</c:v>
                </c:pt>
                <c:pt idx="3814">
                  <c:v>1130.0</c:v>
                </c:pt>
                <c:pt idx="3815">
                  <c:v>1130.0</c:v>
                </c:pt>
                <c:pt idx="3816">
                  <c:v>1130.0</c:v>
                </c:pt>
                <c:pt idx="3817">
                  <c:v>1130.0</c:v>
                </c:pt>
                <c:pt idx="3818">
                  <c:v>1131.0</c:v>
                </c:pt>
                <c:pt idx="3819">
                  <c:v>1131.0</c:v>
                </c:pt>
                <c:pt idx="3820">
                  <c:v>1132.0</c:v>
                </c:pt>
                <c:pt idx="3821">
                  <c:v>1132.0</c:v>
                </c:pt>
                <c:pt idx="3822">
                  <c:v>1132.0</c:v>
                </c:pt>
                <c:pt idx="3823">
                  <c:v>1133.0</c:v>
                </c:pt>
                <c:pt idx="3824">
                  <c:v>1133.0</c:v>
                </c:pt>
                <c:pt idx="3825">
                  <c:v>1133.0</c:v>
                </c:pt>
                <c:pt idx="3826">
                  <c:v>1133.0</c:v>
                </c:pt>
                <c:pt idx="3827">
                  <c:v>1133.0</c:v>
                </c:pt>
                <c:pt idx="3828">
                  <c:v>1133.0</c:v>
                </c:pt>
                <c:pt idx="3829">
                  <c:v>1133.0</c:v>
                </c:pt>
                <c:pt idx="3830">
                  <c:v>1133.0</c:v>
                </c:pt>
                <c:pt idx="3831">
                  <c:v>1133.0</c:v>
                </c:pt>
                <c:pt idx="3832">
                  <c:v>1133.0</c:v>
                </c:pt>
                <c:pt idx="3833">
                  <c:v>1133.0</c:v>
                </c:pt>
                <c:pt idx="3834">
                  <c:v>1133.0</c:v>
                </c:pt>
                <c:pt idx="3835">
                  <c:v>1133.0</c:v>
                </c:pt>
                <c:pt idx="3836">
                  <c:v>1133.0</c:v>
                </c:pt>
                <c:pt idx="3837">
                  <c:v>1134.0</c:v>
                </c:pt>
                <c:pt idx="3838">
                  <c:v>1135.0</c:v>
                </c:pt>
                <c:pt idx="3839">
                  <c:v>1135.0</c:v>
                </c:pt>
                <c:pt idx="3840">
                  <c:v>1135.0</c:v>
                </c:pt>
                <c:pt idx="3841">
                  <c:v>1135.0</c:v>
                </c:pt>
                <c:pt idx="3842">
                  <c:v>1135.0</c:v>
                </c:pt>
                <c:pt idx="3843">
                  <c:v>1135.0</c:v>
                </c:pt>
                <c:pt idx="3844">
                  <c:v>1135.0</c:v>
                </c:pt>
                <c:pt idx="3845">
                  <c:v>1135.0</c:v>
                </c:pt>
                <c:pt idx="3846">
                  <c:v>1136.0</c:v>
                </c:pt>
                <c:pt idx="3847">
                  <c:v>1137.0</c:v>
                </c:pt>
                <c:pt idx="3848">
                  <c:v>1137.0</c:v>
                </c:pt>
                <c:pt idx="3849">
                  <c:v>1137.0</c:v>
                </c:pt>
                <c:pt idx="3850">
                  <c:v>1137.0</c:v>
                </c:pt>
                <c:pt idx="3851">
                  <c:v>1138.0</c:v>
                </c:pt>
                <c:pt idx="3852">
                  <c:v>1138.0</c:v>
                </c:pt>
                <c:pt idx="3853">
                  <c:v>1138.0</c:v>
                </c:pt>
                <c:pt idx="3854">
                  <c:v>1138.0</c:v>
                </c:pt>
                <c:pt idx="3855">
                  <c:v>1139.0</c:v>
                </c:pt>
                <c:pt idx="3856">
                  <c:v>1140.0</c:v>
                </c:pt>
                <c:pt idx="3857">
                  <c:v>1140.0</c:v>
                </c:pt>
                <c:pt idx="3858">
                  <c:v>1140.0</c:v>
                </c:pt>
                <c:pt idx="3859">
                  <c:v>1140.0</c:v>
                </c:pt>
                <c:pt idx="3860">
                  <c:v>1140.0</c:v>
                </c:pt>
                <c:pt idx="3861">
                  <c:v>1140.0</c:v>
                </c:pt>
                <c:pt idx="3862">
                  <c:v>1141.0</c:v>
                </c:pt>
                <c:pt idx="3863">
                  <c:v>1141.0</c:v>
                </c:pt>
                <c:pt idx="3864">
                  <c:v>1141.0</c:v>
                </c:pt>
                <c:pt idx="3865">
                  <c:v>1142.0</c:v>
                </c:pt>
                <c:pt idx="3866">
                  <c:v>1142.0</c:v>
                </c:pt>
                <c:pt idx="3867">
                  <c:v>1143.0</c:v>
                </c:pt>
                <c:pt idx="3868">
                  <c:v>1143.0</c:v>
                </c:pt>
                <c:pt idx="3869">
                  <c:v>1143.0</c:v>
                </c:pt>
                <c:pt idx="3870">
                  <c:v>1143.0</c:v>
                </c:pt>
                <c:pt idx="3871">
                  <c:v>1143.0</c:v>
                </c:pt>
                <c:pt idx="3872">
                  <c:v>1143.0</c:v>
                </c:pt>
                <c:pt idx="3873">
                  <c:v>1143.0</c:v>
                </c:pt>
                <c:pt idx="3874">
                  <c:v>1143.0</c:v>
                </c:pt>
                <c:pt idx="3875">
                  <c:v>1144.0</c:v>
                </c:pt>
                <c:pt idx="3876">
                  <c:v>1145.0</c:v>
                </c:pt>
                <c:pt idx="3877">
                  <c:v>1145.0</c:v>
                </c:pt>
                <c:pt idx="3878">
                  <c:v>1145.0</c:v>
                </c:pt>
                <c:pt idx="3879">
                  <c:v>1145.0</c:v>
                </c:pt>
                <c:pt idx="3880">
                  <c:v>1145.0</c:v>
                </c:pt>
                <c:pt idx="3881">
                  <c:v>1145.0</c:v>
                </c:pt>
                <c:pt idx="3882">
                  <c:v>1145.0</c:v>
                </c:pt>
                <c:pt idx="3883">
                  <c:v>1145.0</c:v>
                </c:pt>
                <c:pt idx="3884">
                  <c:v>1146.0</c:v>
                </c:pt>
                <c:pt idx="3885">
                  <c:v>1146.0</c:v>
                </c:pt>
                <c:pt idx="3886">
                  <c:v>1147.0</c:v>
                </c:pt>
                <c:pt idx="3887">
                  <c:v>1148.0</c:v>
                </c:pt>
                <c:pt idx="3888">
                  <c:v>1149.0</c:v>
                </c:pt>
                <c:pt idx="3889">
                  <c:v>1150.0</c:v>
                </c:pt>
                <c:pt idx="3890">
                  <c:v>1151.0</c:v>
                </c:pt>
                <c:pt idx="3891">
                  <c:v>1151.0</c:v>
                </c:pt>
                <c:pt idx="3892">
                  <c:v>1151.0</c:v>
                </c:pt>
                <c:pt idx="3893">
                  <c:v>1152.0</c:v>
                </c:pt>
                <c:pt idx="3894">
                  <c:v>1152.0</c:v>
                </c:pt>
                <c:pt idx="3895">
                  <c:v>1153.0</c:v>
                </c:pt>
                <c:pt idx="3896">
                  <c:v>1153.0</c:v>
                </c:pt>
                <c:pt idx="3897">
                  <c:v>1153.0</c:v>
                </c:pt>
                <c:pt idx="3898">
                  <c:v>1154.0</c:v>
                </c:pt>
                <c:pt idx="3899">
                  <c:v>1155.0</c:v>
                </c:pt>
                <c:pt idx="3900">
                  <c:v>1155.0</c:v>
                </c:pt>
                <c:pt idx="3901">
                  <c:v>1155.0</c:v>
                </c:pt>
                <c:pt idx="3902">
                  <c:v>1155.0</c:v>
                </c:pt>
                <c:pt idx="3903">
                  <c:v>1155.0</c:v>
                </c:pt>
                <c:pt idx="3904">
                  <c:v>1155.0</c:v>
                </c:pt>
                <c:pt idx="3905">
                  <c:v>1156.0</c:v>
                </c:pt>
                <c:pt idx="3906">
                  <c:v>1156.0</c:v>
                </c:pt>
                <c:pt idx="3907">
                  <c:v>1157.0</c:v>
                </c:pt>
                <c:pt idx="3908">
                  <c:v>1157.0</c:v>
                </c:pt>
                <c:pt idx="3909">
                  <c:v>1157.0</c:v>
                </c:pt>
                <c:pt idx="3910">
                  <c:v>1157.0</c:v>
                </c:pt>
                <c:pt idx="3911">
                  <c:v>1157.0</c:v>
                </c:pt>
                <c:pt idx="3912">
                  <c:v>1157.0</c:v>
                </c:pt>
                <c:pt idx="3913">
                  <c:v>1157.0</c:v>
                </c:pt>
                <c:pt idx="3914">
                  <c:v>1158.0</c:v>
                </c:pt>
                <c:pt idx="3915">
                  <c:v>1158.0</c:v>
                </c:pt>
                <c:pt idx="3916">
                  <c:v>1158.0</c:v>
                </c:pt>
                <c:pt idx="3917">
                  <c:v>1158.0</c:v>
                </c:pt>
                <c:pt idx="3918">
                  <c:v>1158.0</c:v>
                </c:pt>
                <c:pt idx="3919">
                  <c:v>1158.0</c:v>
                </c:pt>
                <c:pt idx="3920">
                  <c:v>1158.0</c:v>
                </c:pt>
                <c:pt idx="3921">
                  <c:v>1158.0</c:v>
                </c:pt>
                <c:pt idx="3922">
                  <c:v>1158.0</c:v>
                </c:pt>
                <c:pt idx="3923">
                  <c:v>1158.0</c:v>
                </c:pt>
                <c:pt idx="3924">
                  <c:v>1158.0</c:v>
                </c:pt>
                <c:pt idx="3925">
                  <c:v>1158.0</c:v>
                </c:pt>
                <c:pt idx="3926">
                  <c:v>1158.0</c:v>
                </c:pt>
                <c:pt idx="3927">
                  <c:v>1158.0</c:v>
                </c:pt>
                <c:pt idx="3928">
                  <c:v>1158.0</c:v>
                </c:pt>
                <c:pt idx="3929">
                  <c:v>1158.0</c:v>
                </c:pt>
                <c:pt idx="3930">
                  <c:v>1158.0</c:v>
                </c:pt>
                <c:pt idx="3931">
                  <c:v>1158.0</c:v>
                </c:pt>
                <c:pt idx="3932">
                  <c:v>1158.0</c:v>
                </c:pt>
                <c:pt idx="3933">
                  <c:v>1158.0</c:v>
                </c:pt>
                <c:pt idx="3934">
                  <c:v>1158.0</c:v>
                </c:pt>
                <c:pt idx="3935">
                  <c:v>1158.0</c:v>
                </c:pt>
                <c:pt idx="3936">
                  <c:v>1158.0</c:v>
                </c:pt>
                <c:pt idx="3937">
                  <c:v>1158.0</c:v>
                </c:pt>
                <c:pt idx="3938">
                  <c:v>1158.0</c:v>
                </c:pt>
                <c:pt idx="3939">
                  <c:v>1158.0</c:v>
                </c:pt>
                <c:pt idx="3940">
                  <c:v>1158.0</c:v>
                </c:pt>
                <c:pt idx="3941">
                  <c:v>1158.0</c:v>
                </c:pt>
                <c:pt idx="3942">
                  <c:v>1159.0</c:v>
                </c:pt>
                <c:pt idx="3943">
                  <c:v>1159.0</c:v>
                </c:pt>
                <c:pt idx="3944">
                  <c:v>1159.0</c:v>
                </c:pt>
                <c:pt idx="3945">
                  <c:v>1159.0</c:v>
                </c:pt>
                <c:pt idx="3946">
                  <c:v>1159.0</c:v>
                </c:pt>
                <c:pt idx="3947">
                  <c:v>1159.0</c:v>
                </c:pt>
                <c:pt idx="3948">
                  <c:v>1159.0</c:v>
                </c:pt>
                <c:pt idx="3949">
                  <c:v>1160.0</c:v>
                </c:pt>
                <c:pt idx="3950">
                  <c:v>1161.0</c:v>
                </c:pt>
                <c:pt idx="3951">
                  <c:v>1162.0</c:v>
                </c:pt>
                <c:pt idx="3952">
                  <c:v>1163.0</c:v>
                </c:pt>
                <c:pt idx="3953">
                  <c:v>1163.0</c:v>
                </c:pt>
                <c:pt idx="3954">
                  <c:v>1164.0</c:v>
                </c:pt>
                <c:pt idx="3955">
                  <c:v>1164.0</c:v>
                </c:pt>
                <c:pt idx="3956">
                  <c:v>1164.0</c:v>
                </c:pt>
                <c:pt idx="3957">
                  <c:v>1164.0</c:v>
                </c:pt>
                <c:pt idx="3958">
                  <c:v>1165.0</c:v>
                </c:pt>
                <c:pt idx="3959">
                  <c:v>1166.0</c:v>
                </c:pt>
                <c:pt idx="3960">
                  <c:v>1167.0</c:v>
                </c:pt>
                <c:pt idx="3961">
                  <c:v>1167.0</c:v>
                </c:pt>
                <c:pt idx="3962">
                  <c:v>1168.0</c:v>
                </c:pt>
                <c:pt idx="3963">
                  <c:v>1169.0</c:v>
                </c:pt>
                <c:pt idx="3964">
                  <c:v>1169.0</c:v>
                </c:pt>
                <c:pt idx="3965">
                  <c:v>1169.0</c:v>
                </c:pt>
                <c:pt idx="3966">
                  <c:v>1169.0</c:v>
                </c:pt>
                <c:pt idx="3967">
                  <c:v>1170.0</c:v>
                </c:pt>
                <c:pt idx="3968">
                  <c:v>1171.0</c:v>
                </c:pt>
                <c:pt idx="3969">
                  <c:v>1172.0</c:v>
                </c:pt>
                <c:pt idx="3970">
                  <c:v>1173.0</c:v>
                </c:pt>
                <c:pt idx="3971">
                  <c:v>1174.0</c:v>
                </c:pt>
                <c:pt idx="3972">
                  <c:v>1174.0</c:v>
                </c:pt>
                <c:pt idx="3973">
                  <c:v>1174.0</c:v>
                </c:pt>
                <c:pt idx="3974">
                  <c:v>1174.0</c:v>
                </c:pt>
                <c:pt idx="3975">
                  <c:v>1174.0</c:v>
                </c:pt>
                <c:pt idx="3976">
                  <c:v>1174.0</c:v>
                </c:pt>
                <c:pt idx="3977">
                  <c:v>1174.0</c:v>
                </c:pt>
                <c:pt idx="3978">
                  <c:v>1174.0</c:v>
                </c:pt>
                <c:pt idx="3979">
                  <c:v>1174.0</c:v>
                </c:pt>
                <c:pt idx="3980">
                  <c:v>1174.0</c:v>
                </c:pt>
                <c:pt idx="3981">
                  <c:v>1175.0</c:v>
                </c:pt>
                <c:pt idx="3982">
                  <c:v>1176.0</c:v>
                </c:pt>
                <c:pt idx="3983">
                  <c:v>1176.0</c:v>
                </c:pt>
                <c:pt idx="3984">
                  <c:v>1176.0</c:v>
                </c:pt>
                <c:pt idx="3985">
                  <c:v>1176.0</c:v>
                </c:pt>
                <c:pt idx="3986">
                  <c:v>1176.0</c:v>
                </c:pt>
                <c:pt idx="3987">
                  <c:v>1177.0</c:v>
                </c:pt>
                <c:pt idx="3988">
                  <c:v>1177.0</c:v>
                </c:pt>
                <c:pt idx="3989">
                  <c:v>1178.0</c:v>
                </c:pt>
                <c:pt idx="3990">
                  <c:v>1178.0</c:v>
                </c:pt>
                <c:pt idx="3991">
                  <c:v>1178.0</c:v>
                </c:pt>
                <c:pt idx="3992">
                  <c:v>1178.0</c:v>
                </c:pt>
                <c:pt idx="3993">
                  <c:v>1178.0</c:v>
                </c:pt>
                <c:pt idx="3994">
                  <c:v>1178.0</c:v>
                </c:pt>
                <c:pt idx="3995">
                  <c:v>1178.0</c:v>
                </c:pt>
                <c:pt idx="3996">
                  <c:v>1178.0</c:v>
                </c:pt>
                <c:pt idx="3997">
                  <c:v>1178.0</c:v>
                </c:pt>
                <c:pt idx="3998">
                  <c:v>1178.0</c:v>
                </c:pt>
                <c:pt idx="3999">
                  <c:v>1178.0</c:v>
                </c:pt>
                <c:pt idx="4000">
                  <c:v>1178.0</c:v>
                </c:pt>
                <c:pt idx="4001">
                  <c:v>1178.0</c:v>
                </c:pt>
                <c:pt idx="4002">
                  <c:v>1178.0</c:v>
                </c:pt>
                <c:pt idx="4003">
                  <c:v>1178.0</c:v>
                </c:pt>
                <c:pt idx="4004">
                  <c:v>1178.0</c:v>
                </c:pt>
                <c:pt idx="4005">
                  <c:v>1178.0</c:v>
                </c:pt>
                <c:pt idx="4006">
                  <c:v>1178.0</c:v>
                </c:pt>
                <c:pt idx="4007">
                  <c:v>1179.0</c:v>
                </c:pt>
                <c:pt idx="4008">
                  <c:v>1179.0</c:v>
                </c:pt>
                <c:pt idx="4009">
                  <c:v>1180.0</c:v>
                </c:pt>
                <c:pt idx="4010">
                  <c:v>1180.0</c:v>
                </c:pt>
                <c:pt idx="4011">
                  <c:v>1180.0</c:v>
                </c:pt>
                <c:pt idx="4012">
                  <c:v>1181.0</c:v>
                </c:pt>
                <c:pt idx="4013">
                  <c:v>1182.0</c:v>
                </c:pt>
                <c:pt idx="4014">
                  <c:v>1182.0</c:v>
                </c:pt>
                <c:pt idx="4015">
                  <c:v>1182.0</c:v>
                </c:pt>
                <c:pt idx="4016">
                  <c:v>1182.0</c:v>
                </c:pt>
                <c:pt idx="4017">
                  <c:v>1182.0</c:v>
                </c:pt>
                <c:pt idx="4018">
                  <c:v>1182.0</c:v>
                </c:pt>
                <c:pt idx="4019">
                  <c:v>1182.0</c:v>
                </c:pt>
                <c:pt idx="4020">
                  <c:v>1182.0</c:v>
                </c:pt>
                <c:pt idx="4021">
                  <c:v>1182.0</c:v>
                </c:pt>
                <c:pt idx="4022">
                  <c:v>1182.0</c:v>
                </c:pt>
                <c:pt idx="4023">
                  <c:v>1183.0</c:v>
                </c:pt>
                <c:pt idx="4024">
                  <c:v>1184.0</c:v>
                </c:pt>
                <c:pt idx="4025">
                  <c:v>1184.0</c:v>
                </c:pt>
                <c:pt idx="4026">
                  <c:v>1184.0</c:v>
                </c:pt>
                <c:pt idx="4027">
                  <c:v>1184.0</c:v>
                </c:pt>
                <c:pt idx="4028">
                  <c:v>1184.0</c:v>
                </c:pt>
                <c:pt idx="4029">
                  <c:v>1184.0</c:v>
                </c:pt>
                <c:pt idx="4030">
                  <c:v>1184.0</c:v>
                </c:pt>
                <c:pt idx="4031">
                  <c:v>1185.0</c:v>
                </c:pt>
                <c:pt idx="4032">
                  <c:v>1186.0</c:v>
                </c:pt>
                <c:pt idx="4033">
                  <c:v>1187.0</c:v>
                </c:pt>
                <c:pt idx="4034">
                  <c:v>1187.0</c:v>
                </c:pt>
                <c:pt idx="4035">
                  <c:v>1188.0</c:v>
                </c:pt>
                <c:pt idx="4036">
                  <c:v>1188.0</c:v>
                </c:pt>
                <c:pt idx="4037">
                  <c:v>1188.0</c:v>
                </c:pt>
                <c:pt idx="4038">
                  <c:v>1189.0</c:v>
                </c:pt>
                <c:pt idx="4039">
                  <c:v>1189.0</c:v>
                </c:pt>
                <c:pt idx="4040">
                  <c:v>1189.0</c:v>
                </c:pt>
                <c:pt idx="4041">
                  <c:v>1189.0</c:v>
                </c:pt>
                <c:pt idx="4042">
                  <c:v>1189.0</c:v>
                </c:pt>
                <c:pt idx="4043">
                  <c:v>1189.0</c:v>
                </c:pt>
                <c:pt idx="4044">
                  <c:v>1189.0</c:v>
                </c:pt>
                <c:pt idx="4045">
                  <c:v>1189.0</c:v>
                </c:pt>
                <c:pt idx="4046">
                  <c:v>1190.0</c:v>
                </c:pt>
                <c:pt idx="4047">
                  <c:v>1191.0</c:v>
                </c:pt>
                <c:pt idx="4048">
                  <c:v>1192.0</c:v>
                </c:pt>
                <c:pt idx="4049">
                  <c:v>1192.0</c:v>
                </c:pt>
                <c:pt idx="4050">
                  <c:v>1192.0</c:v>
                </c:pt>
                <c:pt idx="4051">
                  <c:v>1192.0</c:v>
                </c:pt>
                <c:pt idx="4052">
                  <c:v>1193.0</c:v>
                </c:pt>
                <c:pt idx="4053">
                  <c:v>1194.0</c:v>
                </c:pt>
                <c:pt idx="4054">
                  <c:v>1194.0</c:v>
                </c:pt>
                <c:pt idx="4055">
                  <c:v>1194.0</c:v>
                </c:pt>
                <c:pt idx="4056">
                  <c:v>1194.0</c:v>
                </c:pt>
                <c:pt idx="4057">
                  <c:v>1195.0</c:v>
                </c:pt>
                <c:pt idx="4058">
                  <c:v>1195.0</c:v>
                </c:pt>
                <c:pt idx="4059">
                  <c:v>1195.0</c:v>
                </c:pt>
                <c:pt idx="4060">
                  <c:v>1196.0</c:v>
                </c:pt>
                <c:pt idx="4061">
                  <c:v>1196.0</c:v>
                </c:pt>
                <c:pt idx="4062">
                  <c:v>1196.0</c:v>
                </c:pt>
                <c:pt idx="4063">
                  <c:v>1196.0</c:v>
                </c:pt>
                <c:pt idx="4064">
                  <c:v>1196.0</c:v>
                </c:pt>
                <c:pt idx="4065">
                  <c:v>1196.0</c:v>
                </c:pt>
                <c:pt idx="4066">
                  <c:v>1197.0</c:v>
                </c:pt>
                <c:pt idx="4067">
                  <c:v>1197.0</c:v>
                </c:pt>
                <c:pt idx="4068">
                  <c:v>1197.0</c:v>
                </c:pt>
                <c:pt idx="4069">
                  <c:v>1198.0</c:v>
                </c:pt>
                <c:pt idx="4070">
                  <c:v>1198.0</c:v>
                </c:pt>
                <c:pt idx="4071">
                  <c:v>1198.0</c:v>
                </c:pt>
                <c:pt idx="4072">
                  <c:v>1198.0</c:v>
                </c:pt>
                <c:pt idx="4073">
                  <c:v>1198.0</c:v>
                </c:pt>
                <c:pt idx="4074">
                  <c:v>1198.0</c:v>
                </c:pt>
                <c:pt idx="4075">
                  <c:v>1198.0</c:v>
                </c:pt>
                <c:pt idx="4076">
                  <c:v>1198.0</c:v>
                </c:pt>
                <c:pt idx="4077">
                  <c:v>1198.0</c:v>
                </c:pt>
                <c:pt idx="4078">
                  <c:v>1198.0</c:v>
                </c:pt>
                <c:pt idx="4079">
                  <c:v>1198.0</c:v>
                </c:pt>
                <c:pt idx="4080">
                  <c:v>1198.0</c:v>
                </c:pt>
                <c:pt idx="4081">
                  <c:v>1199.0</c:v>
                </c:pt>
                <c:pt idx="4082">
                  <c:v>1199.0</c:v>
                </c:pt>
                <c:pt idx="4083">
                  <c:v>1199.0</c:v>
                </c:pt>
                <c:pt idx="4084">
                  <c:v>1199.0</c:v>
                </c:pt>
                <c:pt idx="4085">
                  <c:v>1199.0</c:v>
                </c:pt>
                <c:pt idx="4086">
                  <c:v>1200.0</c:v>
                </c:pt>
                <c:pt idx="4087">
                  <c:v>1200.0</c:v>
                </c:pt>
                <c:pt idx="4088">
                  <c:v>1200.0</c:v>
                </c:pt>
                <c:pt idx="4089">
                  <c:v>1200.0</c:v>
                </c:pt>
                <c:pt idx="4090">
                  <c:v>1200.0</c:v>
                </c:pt>
                <c:pt idx="4091">
                  <c:v>1200.0</c:v>
                </c:pt>
                <c:pt idx="4092">
                  <c:v>1200.0</c:v>
                </c:pt>
                <c:pt idx="4093">
                  <c:v>1200.0</c:v>
                </c:pt>
                <c:pt idx="4094">
                  <c:v>1200.0</c:v>
                </c:pt>
                <c:pt idx="4095">
                  <c:v>1200.0</c:v>
                </c:pt>
                <c:pt idx="4096">
                  <c:v>1200.0</c:v>
                </c:pt>
                <c:pt idx="4097">
                  <c:v>1200.0</c:v>
                </c:pt>
                <c:pt idx="4098">
                  <c:v>1200.0</c:v>
                </c:pt>
                <c:pt idx="4099">
                  <c:v>1201.0</c:v>
                </c:pt>
                <c:pt idx="4100">
                  <c:v>1201.0</c:v>
                </c:pt>
                <c:pt idx="4101">
                  <c:v>1201.0</c:v>
                </c:pt>
                <c:pt idx="4102">
                  <c:v>1201.0</c:v>
                </c:pt>
                <c:pt idx="4103">
                  <c:v>1201.0</c:v>
                </c:pt>
                <c:pt idx="4104">
                  <c:v>1201.0</c:v>
                </c:pt>
                <c:pt idx="4105">
                  <c:v>1201.0</c:v>
                </c:pt>
                <c:pt idx="4106">
                  <c:v>1201.0</c:v>
                </c:pt>
                <c:pt idx="4107">
                  <c:v>1202.0</c:v>
                </c:pt>
                <c:pt idx="4108">
                  <c:v>1202.0</c:v>
                </c:pt>
                <c:pt idx="4109">
                  <c:v>1202.0</c:v>
                </c:pt>
                <c:pt idx="4110">
                  <c:v>1202.0</c:v>
                </c:pt>
                <c:pt idx="4111">
                  <c:v>1202.0</c:v>
                </c:pt>
                <c:pt idx="4112">
                  <c:v>1202.0</c:v>
                </c:pt>
                <c:pt idx="4113">
                  <c:v>1202.0</c:v>
                </c:pt>
                <c:pt idx="4114">
                  <c:v>1203.0</c:v>
                </c:pt>
                <c:pt idx="4115">
                  <c:v>1204.0</c:v>
                </c:pt>
                <c:pt idx="4116">
                  <c:v>1204.0</c:v>
                </c:pt>
                <c:pt idx="4117">
                  <c:v>1204.0</c:v>
                </c:pt>
                <c:pt idx="4118">
                  <c:v>1204.0</c:v>
                </c:pt>
                <c:pt idx="4119">
                  <c:v>1204.0</c:v>
                </c:pt>
                <c:pt idx="4120">
                  <c:v>1204.0</c:v>
                </c:pt>
                <c:pt idx="4121">
                  <c:v>1204.0</c:v>
                </c:pt>
                <c:pt idx="4122">
                  <c:v>1205.0</c:v>
                </c:pt>
                <c:pt idx="4123">
                  <c:v>1206.0</c:v>
                </c:pt>
                <c:pt idx="4124">
                  <c:v>1207.0</c:v>
                </c:pt>
                <c:pt idx="4125">
                  <c:v>1208.0</c:v>
                </c:pt>
                <c:pt idx="4126">
                  <c:v>1209.0</c:v>
                </c:pt>
                <c:pt idx="4127">
                  <c:v>1209.0</c:v>
                </c:pt>
                <c:pt idx="4128">
                  <c:v>1209.0</c:v>
                </c:pt>
                <c:pt idx="4129">
                  <c:v>1210.0</c:v>
                </c:pt>
                <c:pt idx="4130">
                  <c:v>1210.0</c:v>
                </c:pt>
                <c:pt idx="4131">
                  <c:v>1210.0</c:v>
                </c:pt>
                <c:pt idx="4132">
                  <c:v>1210.0</c:v>
                </c:pt>
                <c:pt idx="4133">
                  <c:v>1210.0</c:v>
                </c:pt>
                <c:pt idx="4134">
                  <c:v>1211.0</c:v>
                </c:pt>
                <c:pt idx="4135">
                  <c:v>1211.0</c:v>
                </c:pt>
                <c:pt idx="4136">
                  <c:v>1211.0</c:v>
                </c:pt>
                <c:pt idx="4137">
                  <c:v>1211.0</c:v>
                </c:pt>
                <c:pt idx="4138">
                  <c:v>1211.0</c:v>
                </c:pt>
                <c:pt idx="4139">
                  <c:v>1211.0</c:v>
                </c:pt>
                <c:pt idx="4140">
                  <c:v>1211.0</c:v>
                </c:pt>
                <c:pt idx="4141">
                  <c:v>1211.0</c:v>
                </c:pt>
                <c:pt idx="4142">
                  <c:v>1211.0</c:v>
                </c:pt>
                <c:pt idx="4143">
                  <c:v>1211.0</c:v>
                </c:pt>
                <c:pt idx="4144">
                  <c:v>1211.0</c:v>
                </c:pt>
                <c:pt idx="4145">
                  <c:v>1211.0</c:v>
                </c:pt>
                <c:pt idx="4146">
                  <c:v>1211.0</c:v>
                </c:pt>
                <c:pt idx="4147">
                  <c:v>1211.0</c:v>
                </c:pt>
                <c:pt idx="4148">
                  <c:v>1211.0</c:v>
                </c:pt>
                <c:pt idx="4149">
                  <c:v>1211.0</c:v>
                </c:pt>
                <c:pt idx="4150">
                  <c:v>1211.0</c:v>
                </c:pt>
                <c:pt idx="4151">
                  <c:v>1211.0</c:v>
                </c:pt>
                <c:pt idx="4152">
                  <c:v>1211.0</c:v>
                </c:pt>
                <c:pt idx="4153">
                  <c:v>1211.0</c:v>
                </c:pt>
                <c:pt idx="4154">
                  <c:v>1211.0</c:v>
                </c:pt>
                <c:pt idx="4155">
                  <c:v>1211.0</c:v>
                </c:pt>
                <c:pt idx="4156">
                  <c:v>1211.0</c:v>
                </c:pt>
                <c:pt idx="4157">
                  <c:v>1211.0</c:v>
                </c:pt>
                <c:pt idx="4158">
                  <c:v>1211.0</c:v>
                </c:pt>
                <c:pt idx="4159">
                  <c:v>1212.0</c:v>
                </c:pt>
                <c:pt idx="4160">
                  <c:v>1213.0</c:v>
                </c:pt>
                <c:pt idx="4161">
                  <c:v>1213.0</c:v>
                </c:pt>
                <c:pt idx="4162">
                  <c:v>1213.0</c:v>
                </c:pt>
                <c:pt idx="4163">
                  <c:v>1214.0</c:v>
                </c:pt>
                <c:pt idx="4164">
                  <c:v>1214.0</c:v>
                </c:pt>
                <c:pt idx="4165">
                  <c:v>1214.0</c:v>
                </c:pt>
                <c:pt idx="4166">
                  <c:v>1215.0</c:v>
                </c:pt>
                <c:pt idx="4167">
                  <c:v>1215.0</c:v>
                </c:pt>
                <c:pt idx="4168">
                  <c:v>1215.0</c:v>
                </c:pt>
                <c:pt idx="4169">
                  <c:v>1215.0</c:v>
                </c:pt>
                <c:pt idx="4170">
                  <c:v>1215.0</c:v>
                </c:pt>
                <c:pt idx="4171">
                  <c:v>1215.0</c:v>
                </c:pt>
                <c:pt idx="4172">
                  <c:v>1215.0</c:v>
                </c:pt>
                <c:pt idx="4173">
                  <c:v>1215.0</c:v>
                </c:pt>
                <c:pt idx="4174">
                  <c:v>1215.0</c:v>
                </c:pt>
                <c:pt idx="4175">
                  <c:v>1215.0</c:v>
                </c:pt>
                <c:pt idx="4176">
                  <c:v>1215.0</c:v>
                </c:pt>
                <c:pt idx="4177">
                  <c:v>1215.0</c:v>
                </c:pt>
                <c:pt idx="4178">
                  <c:v>1215.0</c:v>
                </c:pt>
                <c:pt idx="4179">
                  <c:v>1216.0</c:v>
                </c:pt>
                <c:pt idx="4180">
                  <c:v>1216.0</c:v>
                </c:pt>
                <c:pt idx="4181">
                  <c:v>1217.0</c:v>
                </c:pt>
                <c:pt idx="4182">
                  <c:v>1217.0</c:v>
                </c:pt>
                <c:pt idx="4183">
                  <c:v>1217.0</c:v>
                </c:pt>
                <c:pt idx="4184">
                  <c:v>1217.0</c:v>
                </c:pt>
                <c:pt idx="4185">
                  <c:v>1217.0</c:v>
                </c:pt>
                <c:pt idx="4186">
                  <c:v>1217.0</c:v>
                </c:pt>
                <c:pt idx="4187">
                  <c:v>1217.0</c:v>
                </c:pt>
                <c:pt idx="4188">
                  <c:v>1217.0</c:v>
                </c:pt>
                <c:pt idx="4189">
                  <c:v>1217.0</c:v>
                </c:pt>
                <c:pt idx="4190">
                  <c:v>1217.0</c:v>
                </c:pt>
                <c:pt idx="4191">
                  <c:v>1218.0</c:v>
                </c:pt>
                <c:pt idx="4192">
                  <c:v>1219.0</c:v>
                </c:pt>
                <c:pt idx="4193">
                  <c:v>1219.0</c:v>
                </c:pt>
                <c:pt idx="4194">
                  <c:v>1219.0</c:v>
                </c:pt>
                <c:pt idx="4195">
                  <c:v>1220.0</c:v>
                </c:pt>
                <c:pt idx="4196">
                  <c:v>1220.0</c:v>
                </c:pt>
                <c:pt idx="4197">
                  <c:v>1220.0</c:v>
                </c:pt>
                <c:pt idx="4198">
                  <c:v>1220.0</c:v>
                </c:pt>
                <c:pt idx="4199">
                  <c:v>1220.0</c:v>
                </c:pt>
                <c:pt idx="4200">
                  <c:v>1220.0</c:v>
                </c:pt>
                <c:pt idx="4201">
                  <c:v>1221.0</c:v>
                </c:pt>
                <c:pt idx="4202">
                  <c:v>1221.0</c:v>
                </c:pt>
                <c:pt idx="4203">
                  <c:v>1221.0</c:v>
                </c:pt>
                <c:pt idx="4204">
                  <c:v>1222.0</c:v>
                </c:pt>
                <c:pt idx="4205">
                  <c:v>1222.0</c:v>
                </c:pt>
                <c:pt idx="4206">
                  <c:v>1223.0</c:v>
                </c:pt>
                <c:pt idx="4207">
                  <c:v>1223.0</c:v>
                </c:pt>
                <c:pt idx="4208">
                  <c:v>1223.0</c:v>
                </c:pt>
                <c:pt idx="4209">
                  <c:v>1223.0</c:v>
                </c:pt>
                <c:pt idx="4210">
                  <c:v>1223.0</c:v>
                </c:pt>
                <c:pt idx="4211">
                  <c:v>1223.0</c:v>
                </c:pt>
                <c:pt idx="4212">
                  <c:v>1223.0</c:v>
                </c:pt>
                <c:pt idx="4213">
                  <c:v>1224.0</c:v>
                </c:pt>
                <c:pt idx="4214">
                  <c:v>1224.0</c:v>
                </c:pt>
                <c:pt idx="4215">
                  <c:v>1224.0</c:v>
                </c:pt>
                <c:pt idx="4216">
                  <c:v>1224.0</c:v>
                </c:pt>
                <c:pt idx="4217">
                  <c:v>1224.0</c:v>
                </c:pt>
                <c:pt idx="4218">
                  <c:v>1224.0</c:v>
                </c:pt>
                <c:pt idx="4219">
                  <c:v>1225.0</c:v>
                </c:pt>
                <c:pt idx="4220">
                  <c:v>1225.0</c:v>
                </c:pt>
                <c:pt idx="4221">
                  <c:v>1225.0</c:v>
                </c:pt>
                <c:pt idx="4222">
                  <c:v>1225.0</c:v>
                </c:pt>
                <c:pt idx="4223">
                  <c:v>1225.0</c:v>
                </c:pt>
                <c:pt idx="4224">
                  <c:v>1225.0</c:v>
                </c:pt>
                <c:pt idx="4225">
                  <c:v>1225.0</c:v>
                </c:pt>
                <c:pt idx="4226">
                  <c:v>1225.0</c:v>
                </c:pt>
                <c:pt idx="4227">
                  <c:v>1225.0</c:v>
                </c:pt>
                <c:pt idx="4228">
                  <c:v>1225.0</c:v>
                </c:pt>
                <c:pt idx="4229">
                  <c:v>1225.0</c:v>
                </c:pt>
                <c:pt idx="4230">
                  <c:v>1225.0</c:v>
                </c:pt>
                <c:pt idx="4231">
                  <c:v>1226.0</c:v>
                </c:pt>
                <c:pt idx="4232">
                  <c:v>1226.0</c:v>
                </c:pt>
                <c:pt idx="4233">
                  <c:v>1226.0</c:v>
                </c:pt>
                <c:pt idx="4234">
                  <c:v>1226.0</c:v>
                </c:pt>
                <c:pt idx="4235">
                  <c:v>1227.0</c:v>
                </c:pt>
                <c:pt idx="4236">
                  <c:v>1227.0</c:v>
                </c:pt>
                <c:pt idx="4237">
                  <c:v>1227.0</c:v>
                </c:pt>
                <c:pt idx="4238">
                  <c:v>1227.0</c:v>
                </c:pt>
                <c:pt idx="4239">
                  <c:v>1228.0</c:v>
                </c:pt>
                <c:pt idx="4240">
                  <c:v>1228.0</c:v>
                </c:pt>
                <c:pt idx="4241">
                  <c:v>1228.0</c:v>
                </c:pt>
                <c:pt idx="4242">
                  <c:v>1228.0</c:v>
                </c:pt>
                <c:pt idx="4243">
                  <c:v>1228.0</c:v>
                </c:pt>
                <c:pt idx="4244">
                  <c:v>1228.0</c:v>
                </c:pt>
                <c:pt idx="4245">
                  <c:v>1228.0</c:v>
                </c:pt>
                <c:pt idx="4246">
                  <c:v>1228.0</c:v>
                </c:pt>
                <c:pt idx="4247">
                  <c:v>1228.0</c:v>
                </c:pt>
                <c:pt idx="4248">
                  <c:v>1228.0</c:v>
                </c:pt>
                <c:pt idx="4249">
                  <c:v>1228.0</c:v>
                </c:pt>
                <c:pt idx="4250">
                  <c:v>1228.0</c:v>
                </c:pt>
                <c:pt idx="4251">
                  <c:v>1228.0</c:v>
                </c:pt>
                <c:pt idx="4252">
                  <c:v>1228.0</c:v>
                </c:pt>
                <c:pt idx="4253">
                  <c:v>1228.0</c:v>
                </c:pt>
                <c:pt idx="4254">
                  <c:v>1228.0</c:v>
                </c:pt>
                <c:pt idx="4255">
                  <c:v>1228.0</c:v>
                </c:pt>
                <c:pt idx="4256">
                  <c:v>1228.0</c:v>
                </c:pt>
                <c:pt idx="4257">
                  <c:v>1228.0</c:v>
                </c:pt>
                <c:pt idx="4258">
                  <c:v>1228.0</c:v>
                </c:pt>
                <c:pt idx="4259">
                  <c:v>1228.0</c:v>
                </c:pt>
                <c:pt idx="4260">
                  <c:v>1229.0</c:v>
                </c:pt>
                <c:pt idx="4261">
                  <c:v>1229.0</c:v>
                </c:pt>
                <c:pt idx="4262">
                  <c:v>1229.0</c:v>
                </c:pt>
                <c:pt idx="4263">
                  <c:v>1230.0</c:v>
                </c:pt>
                <c:pt idx="4264">
                  <c:v>1231.0</c:v>
                </c:pt>
                <c:pt idx="4265">
                  <c:v>1231.0</c:v>
                </c:pt>
                <c:pt idx="4266">
                  <c:v>1232.0</c:v>
                </c:pt>
                <c:pt idx="4267">
                  <c:v>1232.0</c:v>
                </c:pt>
                <c:pt idx="4268">
                  <c:v>1233.0</c:v>
                </c:pt>
                <c:pt idx="4269">
                  <c:v>1234.0</c:v>
                </c:pt>
                <c:pt idx="4270">
                  <c:v>1234.0</c:v>
                </c:pt>
                <c:pt idx="4271">
                  <c:v>1234.0</c:v>
                </c:pt>
                <c:pt idx="4272">
                  <c:v>1234.0</c:v>
                </c:pt>
                <c:pt idx="4273">
                  <c:v>1234.0</c:v>
                </c:pt>
                <c:pt idx="4274">
                  <c:v>1234.0</c:v>
                </c:pt>
                <c:pt idx="4275">
                  <c:v>1234.0</c:v>
                </c:pt>
                <c:pt idx="4276">
                  <c:v>1234.0</c:v>
                </c:pt>
                <c:pt idx="4277">
                  <c:v>1234.0</c:v>
                </c:pt>
                <c:pt idx="4278">
                  <c:v>1235.0</c:v>
                </c:pt>
                <c:pt idx="4279">
                  <c:v>1235.0</c:v>
                </c:pt>
                <c:pt idx="4280">
                  <c:v>1236.0</c:v>
                </c:pt>
                <c:pt idx="4281">
                  <c:v>1236.0</c:v>
                </c:pt>
                <c:pt idx="4282">
                  <c:v>1236.0</c:v>
                </c:pt>
                <c:pt idx="4283">
                  <c:v>1236.0</c:v>
                </c:pt>
                <c:pt idx="4284">
                  <c:v>1236.0</c:v>
                </c:pt>
                <c:pt idx="4285">
                  <c:v>1236.0</c:v>
                </c:pt>
                <c:pt idx="4286">
                  <c:v>1236.0</c:v>
                </c:pt>
                <c:pt idx="4287">
                  <c:v>1237.0</c:v>
                </c:pt>
                <c:pt idx="4288">
                  <c:v>1237.0</c:v>
                </c:pt>
                <c:pt idx="4289">
                  <c:v>1238.0</c:v>
                </c:pt>
                <c:pt idx="4290">
                  <c:v>1239.0</c:v>
                </c:pt>
                <c:pt idx="4291">
                  <c:v>1239.0</c:v>
                </c:pt>
                <c:pt idx="4292">
                  <c:v>1239.0</c:v>
                </c:pt>
                <c:pt idx="4293">
                  <c:v>1239.0</c:v>
                </c:pt>
                <c:pt idx="4294">
                  <c:v>1239.0</c:v>
                </c:pt>
                <c:pt idx="4295">
                  <c:v>1240.0</c:v>
                </c:pt>
                <c:pt idx="4296">
                  <c:v>1241.0</c:v>
                </c:pt>
                <c:pt idx="4297">
                  <c:v>1241.0</c:v>
                </c:pt>
                <c:pt idx="4298">
                  <c:v>1241.0</c:v>
                </c:pt>
                <c:pt idx="4299">
                  <c:v>1241.0</c:v>
                </c:pt>
                <c:pt idx="4300">
                  <c:v>1242.0</c:v>
                </c:pt>
                <c:pt idx="4301">
                  <c:v>1243.0</c:v>
                </c:pt>
                <c:pt idx="4302">
                  <c:v>1243.0</c:v>
                </c:pt>
                <c:pt idx="4303">
                  <c:v>1243.0</c:v>
                </c:pt>
                <c:pt idx="4304">
                  <c:v>1243.0</c:v>
                </c:pt>
                <c:pt idx="4305">
                  <c:v>1243.0</c:v>
                </c:pt>
                <c:pt idx="4306">
                  <c:v>1243.0</c:v>
                </c:pt>
                <c:pt idx="4307">
                  <c:v>1243.0</c:v>
                </c:pt>
                <c:pt idx="4308">
                  <c:v>1243.0</c:v>
                </c:pt>
                <c:pt idx="4309">
                  <c:v>1243.0</c:v>
                </c:pt>
                <c:pt idx="4310">
                  <c:v>1243.0</c:v>
                </c:pt>
                <c:pt idx="4311">
                  <c:v>1243.0</c:v>
                </c:pt>
                <c:pt idx="4312">
                  <c:v>1243.0</c:v>
                </c:pt>
                <c:pt idx="4313">
                  <c:v>1243.0</c:v>
                </c:pt>
                <c:pt idx="4314">
                  <c:v>1243.0</c:v>
                </c:pt>
                <c:pt idx="4315">
                  <c:v>1243.0</c:v>
                </c:pt>
                <c:pt idx="4316">
                  <c:v>1243.0</c:v>
                </c:pt>
                <c:pt idx="4317">
                  <c:v>1243.0</c:v>
                </c:pt>
                <c:pt idx="4318">
                  <c:v>1243.0</c:v>
                </c:pt>
                <c:pt idx="4319">
                  <c:v>1243.0</c:v>
                </c:pt>
                <c:pt idx="4320">
                  <c:v>1243.0</c:v>
                </c:pt>
                <c:pt idx="4321">
                  <c:v>1243.0</c:v>
                </c:pt>
                <c:pt idx="4322">
                  <c:v>1243.0</c:v>
                </c:pt>
                <c:pt idx="4323">
                  <c:v>1243.0</c:v>
                </c:pt>
                <c:pt idx="4324">
                  <c:v>1243.0</c:v>
                </c:pt>
                <c:pt idx="4325">
                  <c:v>1244.0</c:v>
                </c:pt>
                <c:pt idx="4326">
                  <c:v>1245.0</c:v>
                </c:pt>
                <c:pt idx="4327">
                  <c:v>1245.0</c:v>
                </c:pt>
                <c:pt idx="4328">
                  <c:v>1245.0</c:v>
                </c:pt>
                <c:pt idx="4329">
                  <c:v>1245.0</c:v>
                </c:pt>
                <c:pt idx="4330">
                  <c:v>1246.0</c:v>
                </c:pt>
                <c:pt idx="4331">
                  <c:v>1247.0</c:v>
                </c:pt>
                <c:pt idx="4332">
                  <c:v>1248.0</c:v>
                </c:pt>
                <c:pt idx="4333">
                  <c:v>1248.0</c:v>
                </c:pt>
                <c:pt idx="4334">
                  <c:v>1248.0</c:v>
                </c:pt>
                <c:pt idx="4335">
                  <c:v>1248.0</c:v>
                </c:pt>
                <c:pt idx="4336">
                  <c:v>1248.0</c:v>
                </c:pt>
                <c:pt idx="4337">
                  <c:v>1248.0</c:v>
                </c:pt>
                <c:pt idx="4338">
                  <c:v>1249.0</c:v>
                </c:pt>
                <c:pt idx="4339">
                  <c:v>1250.0</c:v>
                </c:pt>
                <c:pt idx="4340">
                  <c:v>1251.0</c:v>
                </c:pt>
                <c:pt idx="4341">
                  <c:v>1251.0</c:v>
                </c:pt>
                <c:pt idx="4342">
                  <c:v>1251.0</c:v>
                </c:pt>
                <c:pt idx="4343">
                  <c:v>1251.0</c:v>
                </c:pt>
                <c:pt idx="4344">
                  <c:v>1251.0</c:v>
                </c:pt>
                <c:pt idx="4345">
                  <c:v>1252.0</c:v>
                </c:pt>
                <c:pt idx="4346">
                  <c:v>1253.0</c:v>
                </c:pt>
                <c:pt idx="4347">
                  <c:v>1253.0</c:v>
                </c:pt>
                <c:pt idx="4348">
                  <c:v>1254.0</c:v>
                </c:pt>
                <c:pt idx="4349">
                  <c:v>1254.0</c:v>
                </c:pt>
                <c:pt idx="4350">
                  <c:v>1254.0</c:v>
                </c:pt>
                <c:pt idx="4351">
                  <c:v>1254.0</c:v>
                </c:pt>
                <c:pt idx="4352">
                  <c:v>1254.0</c:v>
                </c:pt>
                <c:pt idx="4353">
                  <c:v>1254.0</c:v>
                </c:pt>
                <c:pt idx="4354">
                  <c:v>1254.0</c:v>
                </c:pt>
                <c:pt idx="4355">
                  <c:v>1254.0</c:v>
                </c:pt>
                <c:pt idx="4356">
                  <c:v>1254.0</c:v>
                </c:pt>
                <c:pt idx="4357">
                  <c:v>1254.0</c:v>
                </c:pt>
                <c:pt idx="4358">
                  <c:v>1254.0</c:v>
                </c:pt>
                <c:pt idx="4359">
                  <c:v>1254.0</c:v>
                </c:pt>
                <c:pt idx="4360">
                  <c:v>1254.0</c:v>
                </c:pt>
                <c:pt idx="4361">
                  <c:v>1254.0</c:v>
                </c:pt>
                <c:pt idx="4362">
                  <c:v>1254.0</c:v>
                </c:pt>
                <c:pt idx="4363">
                  <c:v>1255.0</c:v>
                </c:pt>
                <c:pt idx="4364">
                  <c:v>1255.0</c:v>
                </c:pt>
                <c:pt idx="4365">
                  <c:v>1255.0</c:v>
                </c:pt>
                <c:pt idx="4366">
                  <c:v>1255.0</c:v>
                </c:pt>
                <c:pt idx="4367">
                  <c:v>1255.0</c:v>
                </c:pt>
                <c:pt idx="4368">
                  <c:v>1255.0</c:v>
                </c:pt>
                <c:pt idx="4369">
                  <c:v>1255.0</c:v>
                </c:pt>
                <c:pt idx="4370">
                  <c:v>1255.0</c:v>
                </c:pt>
                <c:pt idx="4371">
                  <c:v>1255.0</c:v>
                </c:pt>
                <c:pt idx="4372">
                  <c:v>1255.0</c:v>
                </c:pt>
                <c:pt idx="4373">
                  <c:v>1255.0</c:v>
                </c:pt>
                <c:pt idx="4374">
                  <c:v>1256.0</c:v>
                </c:pt>
                <c:pt idx="4375">
                  <c:v>1257.0</c:v>
                </c:pt>
                <c:pt idx="4376">
                  <c:v>1258.0</c:v>
                </c:pt>
                <c:pt idx="4377">
                  <c:v>1258.0</c:v>
                </c:pt>
                <c:pt idx="4378">
                  <c:v>1258.0</c:v>
                </c:pt>
                <c:pt idx="4379">
                  <c:v>1258.0</c:v>
                </c:pt>
                <c:pt idx="4380">
                  <c:v>1259.0</c:v>
                </c:pt>
                <c:pt idx="4381">
                  <c:v>1259.0</c:v>
                </c:pt>
                <c:pt idx="4382">
                  <c:v>1259.0</c:v>
                </c:pt>
                <c:pt idx="4383">
                  <c:v>1259.0</c:v>
                </c:pt>
                <c:pt idx="4384">
                  <c:v>1259.0</c:v>
                </c:pt>
                <c:pt idx="4385">
                  <c:v>1259.0</c:v>
                </c:pt>
                <c:pt idx="4386">
                  <c:v>1259.0</c:v>
                </c:pt>
                <c:pt idx="4387">
                  <c:v>1259.0</c:v>
                </c:pt>
                <c:pt idx="4388">
                  <c:v>1259.0</c:v>
                </c:pt>
                <c:pt idx="4389">
                  <c:v>1259.0</c:v>
                </c:pt>
                <c:pt idx="4390">
                  <c:v>1259.0</c:v>
                </c:pt>
                <c:pt idx="4391">
                  <c:v>1260.0</c:v>
                </c:pt>
                <c:pt idx="4392">
                  <c:v>1260.0</c:v>
                </c:pt>
                <c:pt idx="4393">
                  <c:v>1260.0</c:v>
                </c:pt>
                <c:pt idx="4394">
                  <c:v>1261.0</c:v>
                </c:pt>
                <c:pt idx="4395">
                  <c:v>1262.0</c:v>
                </c:pt>
                <c:pt idx="4396">
                  <c:v>1263.0</c:v>
                </c:pt>
                <c:pt idx="4397">
                  <c:v>1264.0</c:v>
                </c:pt>
                <c:pt idx="4398">
                  <c:v>1265.0</c:v>
                </c:pt>
                <c:pt idx="4399">
                  <c:v>1266.0</c:v>
                </c:pt>
                <c:pt idx="4400">
                  <c:v>1267.0</c:v>
                </c:pt>
                <c:pt idx="4401">
                  <c:v>1268.0</c:v>
                </c:pt>
                <c:pt idx="4402">
                  <c:v>1269.0</c:v>
                </c:pt>
                <c:pt idx="4403">
                  <c:v>1270.0</c:v>
                </c:pt>
                <c:pt idx="4404">
                  <c:v>1271.0</c:v>
                </c:pt>
                <c:pt idx="4405">
                  <c:v>1272.0</c:v>
                </c:pt>
                <c:pt idx="4406">
                  <c:v>1273.0</c:v>
                </c:pt>
                <c:pt idx="4407">
                  <c:v>1273.0</c:v>
                </c:pt>
                <c:pt idx="4408">
                  <c:v>1274.0</c:v>
                </c:pt>
                <c:pt idx="4409">
                  <c:v>1275.0</c:v>
                </c:pt>
                <c:pt idx="4410">
                  <c:v>1276.0</c:v>
                </c:pt>
                <c:pt idx="4411">
                  <c:v>1277.0</c:v>
                </c:pt>
                <c:pt idx="4412">
                  <c:v>1278.0</c:v>
                </c:pt>
                <c:pt idx="4413">
                  <c:v>1279.0</c:v>
                </c:pt>
                <c:pt idx="4414">
                  <c:v>1280.0</c:v>
                </c:pt>
                <c:pt idx="4415">
                  <c:v>1281.0</c:v>
                </c:pt>
                <c:pt idx="4416">
                  <c:v>1282.0</c:v>
                </c:pt>
                <c:pt idx="4417">
                  <c:v>1283.0</c:v>
                </c:pt>
                <c:pt idx="4418">
                  <c:v>1284.0</c:v>
                </c:pt>
                <c:pt idx="4419">
                  <c:v>1285.0</c:v>
                </c:pt>
                <c:pt idx="4420">
                  <c:v>1286.0</c:v>
                </c:pt>
                <c:pt idx="4421">
                  <c:v>1287.0</c:v>
                </c:pt>
                <c:pt idx="4422">
                  <c:v>1288.0</c:v>
                </c:pt>
                <c:pt idx="4423">
                  <c:v>1288.0</c:v>
                </c:pt>
                <c:pt idx="4424">
                  <c:v>1288.0</c:v>
                </c:pt>
                <c:pt idx="4425">
                  <c:v>1288.0</c:v>
                </c:pt>
                <c:pt idx="4426">
                  <c:v>1288.0</c:v>
                </c:pt>
                <c:pt idx="4427">
                  <c:v>1288.0</c:v>
                </c:pt>
                <c:pt idx="4428">
                  <c:v>1288.0</c:v>
                </c:pt>
                <c:pt idx="4429">
                  <c:v>1288.0</c:v>
                </c:pt>
                <c:pt idx="4430">
                  <c:v>1288.0</c:v>
                </c:pt>
                <c:pt idx="4431">
                  <c:v>1288.0</c:v>
                </c:pt>
                <c:pt idx="4432">
                  <c:v>1288.0</c:v>
                </c:pt>
                <c:pt idx="4433">
                  <c:v>1288.0</c:v>
                </c:pt>
                <c:pt idx="4434">
                  <c:v>1288.0</c:v>
                </c:pt>
                <c:pt idx="4435">
                  <c:v>1288.0</c:v>
                </c:pt>
                <c:pt idx="4436">
                  <c:v>1288.0</c:v>
                </c:pt>
                <c:pt idx="4437">
                  <c:v>1288.0</c:v>
                </c:pt>
                <c:pt idx="4438">
                  <c:v>1288.0</c:v>
                </c:pt>
                <c:pt idx="4439">
                  <c:v>1288.0</c:v>
                </c:pt>
                <c:pt idx="4440">
                  <c:v>1288.0</c:v>
                </c:pt>
                <c:pt idx="4441">
                  <c:v>1288.0</c:v>
                </c:pt>
                <c:pt idx="4442">
                  <c:v>1288.0</c:v>
                </c:pt>
                <c:pt idx="4443">
                  <c:v>1288.0</c:v>
                </c:pt>
                <c:pt idx="4444">
                  <c:v>1288.0</c:v>
                </c:pt>
                <c:pt idx="4445">
                  <c:v>1288.0</c:v>
                </c:pt>
                <c:pt idx="4446">
                  <c:v>1289.0</c:v>
                </c:pt>
                <c:pt idx="4447">
                  <c:v>1290.0</c:v>
                </c:pt>
                <c:pt idx="4448">
                  <c:v>1290.0</c:v>
                </c:pt>
                <c:pt idx="4449">
                  <c:v>1291.0</c:v>
                </c:pt>
                <c:pt idx="4450">
                  <c:v>1291.0</c:v>
                </c:pt>
                <c:pt idx="4451">
                  <c:v>1291.0</c:v>
                </c:pt>
                <c:pt idx="4452">
                  <c:v>1292.0</c:v>
                </c:pt>
                <c:pt idx="4453">
                  <c:v>1293.0</c:v>
                </c:pt>
                <c:pt idx="4454">
                  <c:v>1294.0</c:v>
                </c:pt>
                <c:pt idx="4455">
                  <c:v>1294.0</c:v>
                </c:pt>
                <c:pt idx="4456">
                  <c:v>1294.0</c:v>
                </c:pt>
                <c:pt idx="4457">
                  <c:v>1294.0</c:v>
                </c:pt>
                <c:pt idx="4458">
                  <c:v>1294.0</c:v>
                </c:pt>
                <c:pt idx="4459">
                  <c:v>1294.0</c:v>
                </c:pt>
                <c:pt idx="4460">
                  <c:v>1294.0</c:v>
                </c:pt>
                <c:pt idx="4461">
                  <c:v>1294.0</c:v>
                </c:pt>
                <c:pt idx="4462">
                  <c:v>1294.0</c:v>
                </c:pt>
                <c:pt idx="4463">
                  <c:v>1294.0</c:v>
                </c:pt>
                <c:pt idx="4464">
                  <c:v>1294.0</c:v>
                </c:pt>
                <c:pt idx="4465">
                  <c:v>1294.0</c:v>
                </c:pt>
                <c:pt idx="4466">
                  <c:v>1294.0</c:v>
                </c:pt>
                <c:pt idx="4467">
                  <c:v>1294.0</c:v>
                </c:pt>
                <c:pt idx="4468">
                  <c:v>1294.0</c:v>
                </c:pt>
                <c:pt idx="4469">
                  <c:v>1294.0</c:v>
                </c:pt>
                <c:pt idx="4470">
                  <c:v>1295.0</c:v>
                </c:pt>
                <c:pt idx="4471">
                  <c:v>1295.0</c:v>
                </c:pt>
                <c:pt idx="4472">
                  <c:v>1295.0</c:v>
                </c:pt>
                <c:pt idx="4473">
                  <c:v>1295.0</c:v>
                </c:pt>
                <c:pt idx="4474">
                  <c:v>1295.0</c:v>
                </c:pt>
                <c:pt idx="4475">
                  <c:v>1296.0</c:v>
                </c:pt>
                <c:pt idx="4476">
                  <c:v>1297.0</c:v>
                </c:pt>
                <c:pt idx="4477">
                  <c:v>1298.0</c:v>
                </c:pt>
                <c:pt idx="4478">
                  <c:v>1298.0</c:v>
                </c:pt>
                <c:pt idx="4479">
                  <c:v>1299.0</c:v>
                </c:pt>
                <c:pt idx="4480">
                  <c:v>1300.0</c:v>
                </c:pt>
                <c:pt idx="4481">
                  <c:v>1300.0</c:v>
                </c:pt>
                <c:pt idx="4482">
                  <c:v>1300.0</c:v>
                </c:pt>
                <c:pt idx="4483">
                  <c:v>1300.0</c:v>
                </c:pt>
                <c:pt idx="4484">
                  <c:v>1300.0</c:v>
                </c:pt>
                <c:pt idx="4485">
                  <c:v>1300.0</c:v>
                </c:pt>
                <c:pt idx="4486">
                  <c:v>1300.0</c:v>
                </c:pt>
                <c:pt idx="4487">
                  <c:v>1300.0</c:v>
                </c:pt>
                <c:pt idx="4488">
                  <c:v>1300.0</c:v>
                </c:pt>
                <c:pt idx="4489">
                  <c:v>1301.0</c:v>
                </c:pt>
                <c:pt idx="4490">
                  <c:v>1301.0</c:v>
                </c:pt>
                <c:pt idx="4491">
                  <c:v>1301.0</c:v>
                </c:pt>
                <c:pt idx="4492">
                  <c:v>1302.0</c:v>
                </c:pt>
                <c:pt idx="4493">
                  <c:v>1303.0</c:v>
                </c:pt>
                <c:pt idx="4494">
                  <c:v>1303.0</c:v>
                </c:pt>
                <c:pt idx="4495">
                  <c:v>1304.0</c:v>
                </c:pt>
                <c:pt idx="4496">
                  <c:v>1305.0</c:v>
                </c:pt>
                <c:pt idx="4497">
                  <c:v>1306.0</c:v>
                </c:pt>
                <c:pt idx="4498">
                  <c:v>1307.0</c:v>
                </c:pt>
                <c:pt idx="4499">
                  <c:v>1307.0</c:v>
                </c:pt>
                <c:pt idx="4500">
                  <c:v>1308.0</c:v>
                </c:pt>
                <c:pt idx="4501">
                  <c:v>1308.0</c:v>
                </c:pt>
                <c:pt idx="4502">
                  <c:v>1308.0</c:v>
                </c:pt>
                <c:pt idx="4503">
                  <c:v>1308.0</c:v>
                </c:pt>
                <c:pt idx="4504">
                  <c:v>1308.0</c:v>
                </c:pt>
                <c:pt idx="4505">
                  <c:v>1308.0</c:v>
                </c:pt>
                <c:pt idx="4506">
                  <c:v>1308.0</c:v>
                </c:pt>
                <c:pt idx="4507">
                  <c:v>1308.0</c:v>
                </c:pt>
                <c:pt idx="4508">
                  <c:v>1308.0</c:v>
                </c:pt>
                <c:pt idx="4509">
                  <c:v>1308.0</c:v>
                </c:pt>
                <c:pt idx="4510">
                  <c:v>1308.0</c:v>
                </c:pt>
                <c:pt idx="4511">
                  <c:v>1308.0</c:v>
                </c:pt>
                <c:pt idx="4512">
                  <c:v>1308.0</c:v>
                </c:pt>
                <c:pt idx="4513">
                  <c:v>1308.0</c:v>
                </c:pt>
                <c:pt idx="4514">
                  <c:v>1308.0</c:v>
                </c:pt>
                <c:pt idx="4515">
                  <c:v>1308.0</c:v>
                </c:pt>
                <c:pt idx="4516">
                  <c:v>1308.0</c:v>
                </c:pt>
                <c:pt idx="4517">
                  <c:v>1308.0</c:v>
                </c:pt>
                <c:pt idx="4518">
                  <c:v>1308.0</c:v>
                </c:pt>
                <c:pt idx="4519">
                  <c:v>1308.0</c:v>
                </c:pt>
                <c:pt idx="4520">
                  <c:v>1308.0</c:v>
                </c:pt>
                <c:pt idx="4521">
                  <c:v>1308.0</c:v>
                </c:pt>
                <c:pt idx="4522">
                  <c:v>1308.0</c:v>
                </c:pt>
                <c:pt idx="4523">
                  <c:v>1308.0</c:v>
                </c:pt>
                <c:pt idx="4524">
                  <c:v>1308.0</c:v>
                </c:pt>
                <c:pt idx="4525">
                  <c:v>1308.0</c:v>
                </c:pt>
                <c:pt idx="4526">
                  <c:v>1308.0</c:v>
                </c:pt>
                <c:pt idx="4527">
                  <c:v>1308.0</c:v>
                </c:pt>
                <c:pt idx="4528">
                  <c:v>1308.0</c:v>
                </c:pt>
                <c:pt idx="4529">
                  <c:v>1308.0</c:v>
                </c:pt>
                <c:pt idx="4530">
                  <c:v>1308.0</c:v>
                </c:pt>
                <c:pt idx="4531">
                  <c:v>1308.0</c:v>
                </c:pt>
                <c:pt idx="4532">
                  <c:v>1309.0</c:v>
                </c:pt>
                <c:pt idx="4533">
                  <c:v>1309.0</c:v>
                </c:pt>
                <c:pt idx="4534">
                  <c:v>1309.0</c:v>
                </c:pt>
                <c:pt idx="4535">
                  <c:v>1309.0</c:v>
                </c:pt>
                <c:pt idx="4536">
                  <c:v>1309.0</c:v>
                </c:pt>
                <c:pt idx="4537">
                  <c:v>1309.0</c:v>
                </c:pt>
                <c:pt idx="4538">
                  <c:v>1309.0</c:v>
                </c:pt>
                <c:pt idx="4539">
                  <c:v>1309.0</c:v>
                </c:pt>
                <c:pt idx="4540">
                  <c:v>1309.0</c:v>
                </c:pt>
                <c:pt idx="4541">
                  <c:v>1309.0</c:v>
                </c:pt>
                <c:pt idx="4542">
                  <c:v>1309.0</c:v>
                </c:pt>
                <c:pt idx="4543">
                  <c:v>1309.0</c:v>
                </c:pt>
                <c:pt idx="4544">
                  <c:v>1309.0</c:v>
                </c:pt>
                <c:pt idx="4545">
                  <c:v>1309.0</c:v>
                </c:pt>
                <c:pt idx="4546">
                  <c:v>1310.0</c:v>
                </c:pt>
                <c:pt idx="4547">
                  <c:v>1310.0</c:v>
                </c:pt>
                <c:pt idx="4548">
                  <c:v>1310.0</c:v>
                </c:pt>
                <c:pt idx="4549">
                  <c:v>1310.0</c:v>
                </c:pt>
                <c:pt idx="4550">
                  <c:v>1310.0</c:v>
                </c:pt>
                <c:pt idx="4551">
                  <c:v>1310.0</c:v>
                </c:pt>
                <c:pt idx="4552">
                  <c:v>1310.0</c:v>
                </c:pt>
                <c:pt idx="4553">
                  <c:v>1310.0</c:v>
                </c:pt>
                <c:pt idx="4554">
                  <c:v>1310.0</c:v>
                </c:pt>
                <c:pt idx="4555">
                  <c:v>1310.0</c:v>
                </c:pt>
                <c:pt idx="4556">
                  <c:v>1310.0</c:v>
                </c:pt>
                <c:pt idx="4557">
                  <c:v>1310.0</c:v>
                </c:pt>
                <c:pt idx="4558">
                  <c:v>1310.0</c:v>
                </c:pt>
                <c:pt idx="4559">
                  <c:v>1310.0</c:v>
                </c:pt>
                <c:pt idx="4560">
                  <c:v>1310.0</c:v>
                </c:pt>
                <c:pt idx="4561">
                  <c:v>1311.0</c:v>
                </c:pt>
                <c:pt idx="4562">
                  <c:v>1312.0</c:v>
                </c:pt>
                <c:pt idx="4563">
                  <c:v>1312.0</c:v>
                </c:pt>
                <c:pt idx="4564">
                  <c:v>1313.0</c:v>
                </c:pt>
                <c:pt idx="4565">
                  <c:v>1313.0</c:v>
                </c:pt>
                <c:pt idx="4566">
                  <c:v>1313.0</c:v>
                </c:pt>
                <c:pt idx="4567">
                  <c:v>1313.0</c:v>
                </c:pt>
                <c:pt idx="4568">
                  <c:v>1313.0</c:v>
                </c:pt>
                <c:pt idx="4569">
                  <c:v>1313.0</c:v>
                </c:pt>
                <c:pt idx="4570">
                  <c:v>1313.0</c:v>
                </c:pt>
                <c:pt idx="4571">
                  <c:v>1313.0</c:v>
                </c:pt>
                <c:pt idx="4572">
                  <c:v>1313.0</c:v>
                </c:pt>
                <c:pt idx="4573">
                  <c:v>1313.0</c:v>
                </c:pt>
                <c:pt idx="4574">
                  <c:v>1313.0</c:v>
                </c:pt>
                <c:pt idx="4575">
                  <c:v>1314.0</c:v>
                </c:pt>
                <c:pt idx="4576">
                  <c:v>1315.0</c:v>
                </c:pt>
                <c:pt idx="4577">
                  <c:v>1316.0</c:v>
                </c:pt>
                <c:pt idx="4578">
                  <c:v>1316.0</c:v>
                </c:pt>
                <c:pt idx="4579">
                  <c:v>1316.0</c:v>
                </c:pt>
                <c:pt idx="4580">
                  <c:v>1316.0</c:v>
                </c:pt>
                <c:pt idx="4581">
                  <c:v>1316.0</c:v>
                </c:pt>
                <c:pt idx="4582">
                  <c:v>1316.0</c:v>
                </c:pt>
                <c:pt idx="4583">
                  <c:v>1316.0</c:v>
                </c:pt>
                <c:pt idx="4584">
                  <c:v>1316.0</c:v>
                </c:pt>
                <c:pt idx="4585">
                  <c:v>1317.0</c:v>
                </c:pt>
                <c:pt idx="4586">
                  <c:v>1317.0</c:v>
                </c:pt>
                <c:pt idx="4587">
                  <c:v>1317.0</c:v>
                </c:pt>
                <c:pt idx="4588">
                  <c:v>1317.0</c:v>
                </c:pt>
                <c:pt idx="4589">
                  <c:v>1318.0</c:v>
                </c:pt>
                <c:pt idx="4590">
                  <c:v>1318.0</c:v>
                </c:pt>
                <c:pt idx="4591">
                  <c:v>1319.0</c:v>
                </c:pt>
                <c:pt idx="4592">
                  <c:v>1319.0</c:v>
                </c:pt>
                <c:pt idx="4593">
                  <c:v>1319.0</c:v>
                </c:pt>
                <c:pt idx="4594">
                  <c:v>1319.0</c:v>
                </c:pt>
                <c:pt idx="4595">
                  <c:v>1320.0</c:v>
                </c:pt>
                <c:pt idx="4596">
                  <c:v>1320.0</c:v>
                </c:pt>
                <c:pt idx="4597">
                  <c:v>1321.0</c:v>
                </c:pt>
                <c:pt idx="4598">
                  <c:v>1321.0</c:v>
                </c:pt>
                <c:pt idx="4599">
                  <c:v>1321.0</c:v>
                </c:pt>
                <c:pt idx="4600">
                  <c:v>1321.0</c:v>
                </c:pt>
                <c:pt idx="4601">
                  <c:v>1321.0</c:v>
                </c:pt>
                <c:pt idx="4602">
                  <c:v>1321.0</c:v>
                </c:pt>
                <c:pt idx="4603">
                  <c:v>1321.0</c:v>
                </c:pt>
                <c:pt idx="4604">
                  <c:v>1322.0</c:v>
                </c:pt>
                <c:pt idx="4605">
                  <c:v>1322.0</c:v>
                </c:pt>
                <c:pt idx="4606">
                  <c:v>1322.0</c:v>
                </c:pt>
                <c:pt idx="4607">
                  <c:v>1322.0</c:v>
                </c:pt>
                <c:pt idx="4608">
                  <c:v>1323.0</c:v>
                </c:pt>
                <c:pt idx="4609">
                  <c:v>1323.0</c:v>
                </c:pt>
                <c:pt idx="4610">
                  <c:v>1323.0</c:v>
                </c:pt>
                <c:pt idx="4611">
                  <c:v>1324.0</c:v>
                </c:pt>
                <c:pt idx="4612">
                  <c:v>1324.0</c:v>
                </c:pt>
                <c:pt idx="4613">
                  <c:v>1325.0</c:v>
                </c:pt>
                <c:pt idx="4614">
                  <c:v>1326.0</c:v>
                </c:pt>
                <c:pt idx="4615">
                  <c:v>1327.0</c:v>
                </c:pt>
                <c:pt idx="4616">
                  <c:v>1328.0</c:v>
                </c:pt>
                <c:pt idx="4617">
                  <c:v>1328.0</c:v>
                </c:pt>
                <c:pt idx="4618">
                  <c:v>1328.0</c:v>
                </c:pt>
                <c:pt idx="4619">
                  <c:v>1328.0</c:v>
                </c:pt>
                <c:pt idx="4620">
                  <c:v>1328.0</c:v>
                </c:pt>
                <c:pt idx="4621">
                  <c:v>1328.0</c:v>
                </c:pt>
                <c:pt idx="4622">
                  <c:v>1328.0</c:v>
                </c:pt>
                <c:pt idx="4623">
                  <c:v>1329.0</c:v>
                </c:pt>
                <c:pt idx="4624">
                  <c:v>1330.0</c:v>
                </c:pt>
                <c:pt idx="4625">
                  <c:v>1330.0</c:v>
                </c:pt>
                <c:pt idx="4626">
                  <c:v>1330.0</c:v>
                </c:pt>
                <c:pt idx="4627">
                  <c:v>1330.0</c:v>
                </c:pt>
                <c:pt idx="4628">
                  <c:v>1330.0</c:v>
                </c:pt>
                <c:pt idx="4629">
                  <c:v>1330.0</c:v>
                </c:pt>
                <c:pt idx="4630">
                  <c:v>1330.0</c:v>
                </c:pt>
                <c:pt idx="4631">
                  <c:v>1330.0</c:v>
                </c:pt>
                <c:pt idx="4632">
                  <c:v>1330.0</c:v>
                </c:pt>
                <c:pt idx="4633">
                  <c:v>1330.0</c:v>
                </c:pt>
                <c:pt idx="4634">
                  <c:v>1330.0</c:v>
                </c:pt>
                <c:pt idx="4635">
                  <c:v>1330.0</c:v>
                </c:pt>
                <c:pt idx="4636">
                  <c:v>1330.0</c:v>
                </c:pt>
                <c:pt idx="4637">
                  <c:v>1330.0</c:v>
                </c:pt>
                <c:pt idx="4638">
                  <c:v>1331.0</c:v>
                </c:pt>
                <c:pt idx="4639">
                  <c:v>1331.0</c:v>
                </c:pt>
                <c:pt idx="4640">
                  <c:v>1332.0</c:v>
                </c:pt>
                <c:pt idx="4641">
                  <c:v>1333.0</c:v>
                </c:pt>
                <c:pt idx="4642">
                  <c:v>1334.0</c:v>
                </c:pt>
                <c:pt idx="4643">
                  <c:v>1335.0</c:v>
                </c:pt>
                <c:pt idx="4644">
                  <c:v>1335.0</c:v>
                </c:pt>
                <c:pt idx="4645">
                  <c:v>1335.0</c:v>
                </c:pt>
                <c:pt idx="4646">
                  <c:v>1335.0</c:v>
                </c:pt>
                <c:pt idx="4647">
                  <c:v>1335.0</c:v>
                </c:pt>
                <c:pt idx="4648">
                  <c:v>1335.0</c:v>
                </c:pt>
                <c:pt idx="4649">
                  <c:v>1335.0</c:v>
                </c:pt>
                <c:pt idx="4650">
                  <c:v>1335.0</c:v>
                </c:pt>
                <c:pt idx="4651">
                  <c:v>1335.0</c:v>
                </c:pt>
                <c:pt idx="4652">
                  <c:v>1335.0</c:v>
                </c:pt>
                <c:pt idx="4653">
                  <c:v>1336.0</c:v>
                </c:pt>
                <c:pt idx="4654">
                  <c:v>1337.0</c:v>
                </c:pt>
                <c:pt idx="4655">
                  <c:v>1338.0</c:v>
                </c:pt>
                <c:pt idx="4656">
                  <c:v>1339.0</c:v>
                </c:pt>
                <c:pt idx="4657">
                  <c:v>1340.0</c:v>
                </c:pt>
                <c:pt idx="4658">
                  <c:v>1341.0</c:v>
                </c:pt>
                <c:pt idx="4659">
                  <c:v>1341.0</c:v>
                </c:pt>
                <c:pt idx="4660">
                  <c:v>1342.0</c:v>
                </c:pt>
                <c:pt idx="4661">
                  <c:v>1343.0</c:v>
                </c:pt>
                <c:pt idx="4662">
                  <c:v>1343.0</c:v>
                </c:pt>
                <c:pt idx="4663">
                  <c:v>1343.0</c:v>
                </c:pt>
                <c:pt idx="4664">
                  <c:v>1344.0</c:v>
                </c:pt>
                <c:pt idx="4665">
                  <c:v>1344.0</c:v>
                </c:pt>
                <c:pt idx="4666">
                  <c:v>1344.0</c:v>
                </c:pt>
                <c:pt idx="4667">
                  <c:v>1344.0</c:v>
                </c:pt>
                <c:pt idx="4668">
                  <c:v>1344.0</c:v>
                </c:pt>
                <c:pt idx="4669">
                  <c:v>1344.0</c:v>
                </c:pt>
                <c:pt idx="4670">
                  <c:v>1345.0</c:v>
                </c:pt>
                <c:pt idx="4671">
                  <c:v>1345.0</c:v>
                </c:pt>
                <c:pt idx="4672">
                  <c:v>1345.0</c:v>
                </c:pt>
                <c:pt idx="4673">
                  <c:v>1345.0</c:v>
                </c:pt>
                <c:pt idx="4674">
                  <c:v>1345.0</c:v>
                </c:pt>
                <c:pt idx="4675">
                  <c:v>1345.0</c:v>
                </c:pt>
                <c:pt idx="4676">
                  <c:v>1345.0</c:v>
                </c:pt>
                <c:pt idx="4677">
                  <c:v>1345.0</c:v>
                </c:pt>
                <c:pt idx="4678">
                  <c:v>1345.0</c:v>
                </c:pt>
                <c:pt idx="4679">
                  <c:v>1345.0</c:v>
                </c:pt>
                <c:pt idx="4680">
                  <c:v>1345.0</c:v>
                </c:pt>
                <c:pt idx="4681">
                  <c:v>1345.0</c:v>
                </c:pt>
                <c:pt idx="4682">
                  <c:v>1345.0</c:v>
                </c:pt>
                <c:pt idx="4683">
                  <c:v>1345.0</c:v>
                </c:pt>
                <c:pt idx="4684">
                  <c:v>1345.0</c:v>
                </c:pt>
                <c:pt idx="4685">
                  <c:v>1345.0</c:v>
                </c:pt>
                <c:pt idx="4686">
                  <c:v>1345.0</c:v>
                </c:pt>
                <c:pt idx="4687">
                  <c:v>1345.0</c:v>
                </c:pt>
                <c:pt idx="4688">
                  <c:v>1345.0</c:v>
                </c:pt>
                <c:pt idx="4689">
                  <c:v>1345.0</c:v>
                </c:pt>
                <c:pt idx="4690">
                  <c:v>1345.0</c:v>
                </c:pt>
                <c:pt idx="4691">
                  <c:v>1346.0</c:v>
                </c:pt>
                <c:pt idx="4692">
                  <c:v>1346.0</c:v>
                </c:pt>
                <c:pt idx="4693">
                  <c:v>1346.0</c:v>
                </c:pt>
                <c:pt idx="4694">
                  <c:v>1346.0</c:v>
                </c:pt>
                <c:pt idx="4695">
                  <c:v>1346.0</c:v>
                </c:pt>
                <c:pt idx="4696">
                  <c:v>1346.0</c:v>
                </c:pt>
                <c:pt idx="4697">
                  <c:v>1346.0</c:v>
                </c:pt>
                <c:pt idx="4698">
                  <c:v>1346.0</c:v>
                </c:pt>
                <c:pt idx="4699">
                  <c:v>1346.0</c:v>
                </c:pt>
                <c:pt idx="4700">
                  <c:v>1346.0</c:v>
                </c:pt>
                <c:pt idx="4701">
                  <c:v>1346.0</c:v>
                </c:pt>
                <c:pt idx="4702">
                  <c:v>1346.0</c:v>
                </c:pt>
                <c:pt idx="4703">
                  <c:v>1346.0</c:v>
                </c:pt>
                <c:pt idx="4704">
                  <c:v>1346.0</c:v>
                </c:pt>
                <c:pt idx="4705">
                  <c:v>1346.0</c:v>
                </c:pt>
                <c:pt idx="4706">
                  <c:v>1346.0</c:v>
                </c:pt>
                <c:pt idx="4707">
                  <c:v>1346.0</c:v>
                </c:pt>
                <c:pt idx="4708">
                  <c:v>1346.0</c:v>
                </c:pt>
                <c:pt idx="4709">
                  <c:v>1346.0</c:v>
                </c:pt>
                <c:pt idx="4710">
                  <c:v>1346.0</c:v>
                </c:pt>
                <c:pt idx="4711">
                  <c:v>1346.0</c:v>
                </c:pt>
                <c:pt idx="4712">
                  <c:v>1346.0</c:v>
                </c:pt>
                <c:pt idx="4713">
                  <c:v>1346.0</c:v>
                </c:pt>
                <c:pt idx="4714">
                  <c:v>1347.0</c:v>
                </c:pt>
                <c:pt idx="4715">
                  <c:v>1348.0</c:v>
                </c:pt>
                <c:pt idx="4716">
                  <c:v>1349.0</c:v>
                </c:pt>
                <c:pt idx="4717">
                  <c:v>1350.0</c:v>
                </c:pt>
                <c:pt idx="4718">
                  <c:v>1351.0</c:v>
                </c:pt>
                <c:pt idx="4719">
                  <c:v>1352.0</c:v>
                </c:pt>
                <c:pt idx="4720">
                  <c:v>1353.0</c:v>
                </c:pt>
                <c:pt idx="4721">
                  <c:v>1353.0</c:v>
                </c:pt>
                <c:pt idx="4722">
                  <c:v>1353.0</c:v>
                </c:pt>
                <c:pt idx="4723">
                  <c:v>1354.0</c:v>
                </c:pt>
                <c:pt idx="4724">
                  <c:v>1354.0</c:v>
                </c:pt>
                <c:pt idx="4725">
                  <c:v>1355.0</c:v>
                </c:pt>
                <c:pt idx="4726">
                  <c:v>1356.0</c:v>
                </c:pt>
                <c:pt idx="4727">
                  <c:v>1357.0</c:v>
                </c:pt>
                <c:pt idx="4728">
                  <c:v>1357.0</c:v>
                </c:pt>
                <c:pt idx="4729">
                  <c:v>1357.0</c:v>
                </c:pt>
                <c:pt idx="4730">
                  <c:v>1357.0</c:v>
                </c:pt>
                <c:pt idx="4731">
                  <c:v>1357.0</c:v>
                </c:pt>
                <c:pt idx="4732">
                  <c:v>1358.0</c:v>
                </c:pt>
                <c:pt idx="4733">
                  <c:v>1358.0</c:v>
                </c:pt>
                <c:pt idx="4734">
                  <c:v>1358.0</c:v>
                </c:pt>
                <c:pt idx="4735">
                  <c:v>1359.0</c:v>
                </c:pt>
                <c:pt idx="4736">
                  <c:v>1360.0</c:v>
                </c:pt>
                <c:pt idx="4737">
                  <c:v>1360.0</c:v>
                </c:pt>
                <c:pt idx="4738">
                  <c:v>1360.0</c:v>
                </c:pt>
                <c:pt idx="4739">
                  <c:v>1360.0</c:v>
                </c:pt>
                <c:pt idx="4740">
                  <c:v>1360.0</c:v>
                </c:pt>
                <c:pt idx="4741">
                  <c:v>1360.0</c:v>
                </c:pt>
                <c:pt idx="4742">
                  <c:v>1361.0</c:v>
                </c:pt>
                <c:pt idx="4743">
                  <c:v>1361.0</c:v>
                </c:pt>
                <c:pt idx="4744">
                  <c:v>1361.0</c:v>
                </c:pt>
                <c:pt idx="4745">
                  <c:v>1361.0</c:v>
                </c:pt>
                <c:pt idx="4746">
                  <c:v>1361.0</c:v>
                </c:pt>
                <c:pt idx="4747">
                  <c:v>1361.0</c:v>
                </c:pt>
                <c:pt idx="4748">
                  <c:v>1361.0</c:v>
                </c:pt>
                <c:pt idx="4749">
                  <c:v>1361.0</c:v>
                </c:pt>
                <c:pt idx="4750">
                  <c:v>1361.0</c:v>
                </c:pt>
                <c:pt idx="4751">
                  <c:v>1361.0</c:v>
                </c:pt>
                <c:pt idx="4752">
                  <c:v>1361.0</c:v>
                </c:pt>
                <c:pt idx="4753">
                  <c:v>1361.0</c:v>
                </c:pt>
                <c:pt idx="4754">
                  <c:v>1361.0</c:v>
                </c:pt>
                <c:pt idx="4755">
                  <c:v>1361.0</c:v>
                </c:pt>
                <c:pt idx="4756">
                  <c:v>1361.0</c:v>
                </c:pt>
                <c:pt idx="4757">
                  <c:v>1361.0</c:v>
                </c:pt>
                <c:pt idx="4758">
                  <c:v>1361.0</c:v>
                </c:pt>
                <c:pt idx="4759">
                  <c:v>1361.0</c:v>
                </c:pt>
                <c:pt idx="4760">
                  <c:v>1361.0</c:v>
                </c:pt>
                <c:pt idx="4761">
                  <c:v>1361.0</c:v>
                </c:pt>
                <c:pt idx="4762">
                  <c:v>1362.0</c:v>
                </c:pt>
                <c:pt idx="4763">
                  <c:v>1362.0</c:v>
                </c:pt>
                <c:pt idx="4764">
                  <c:v>1362.0</c:v>
                </c:pt>
                <c:pt idx="4765">
                  <c:v>1362.0</c:v>
                </c:pt>
                <c:pt idx="4766">
                  <c:v>1362.0</c:v>
                </c:pt>
                <c:pt idx="4767">
                  <c:v>1362.0</c:v>
                </c:pt>
                <c:pt idx="4768">
                  <c:v>1362.0</c:v>
                </c:pt>
                <c:pt idx="4769">
                  <c:v>1362.0</c:v>
                </c:pt>
                <c:pt idx="4770">
                  <c:v>1362.0</c:v>
                </c:pt>
                <c:pt idx="4771">
                  <c:v>1362.0</c:v>
                </c:pt>
                <c:pt idx="4772">
                  <c:v>1362.0</c:v>
                </c:pt>
                <c:pt idx="4773">
                  <c:v>1362.0</c:v>
                </c:pt>
                <c:pt idx="4774">
                  <c:v>1362.0</c:v>
                </c:pt>
                <c:pt idx="4775">
                  <c:v>1363.0</c:v>
                </c:pt>
                <c:pt idx="4776">
                  <c:v>1363.0</c:v>
                </c:pt>
                <c:pt idx="4777">
                  <c:v>1364.0</c:v>
                </c:pt>
                <c:pt idx="4778">
                  <c:v>1364.0</c:v>
                </c:pt>
                <c:pt idx="4779">
                  <c:v>1365.0</c:v>
                </c:pt>
                <c:pt idx="4780">
                  <c:v>1365.0</c:v>
                </c:pt>
                <c:pt idx="4781">
                  <c:v>1365.0</c:v>
                </c:pt>
                <c:pt idx="4782">
                  <c:v>1365.0</c:v>
                </c:pt>
                <c:pt idx="4783">
                  <c:v>1365.0</c:v>
                </c:pt>
                <c:pt idx="4784">
                  <c:v>1365.0</c:v>
                </c:pt>
                <c:pt idx="4785">
                  <c:v>1365.0</c:v>
                </c:pt>
                <c:pt idx="4786">
                  <c:v>1365.0</c:v>
                </c:pt>
                <c:pt idx="4787">
                  <c:v>1365.0</c:v>
                </c:pt>
                <c:pt idx="4788">
                  <c:v>1365.0</c:v>
                </c:pt>
                <c:pt idx="4789">
                  <c:v>1366.0</c:v>
                </c:pt>
                <c:pt idx="4790">
                  <c:v>1366.0</c:v>
                </c:pt>
                <c:pt idx="4791">
                  <c:v>1366.0</c:v>
                </c:pt>
                <c:pt idx="4792">
                  <c:v>1366.0</c:v>
                </c:pt>
                <c:pt idx="4793">
                  <c:v>1366.0</c:v>
                </c:pt>
                <c:pt idx="4794">
                  <c:v>1366.0</c:v>
                </c:pt>
                <c:pt idx="4795">
                  <c:v>1366.0</c:v>
                </c:pt>
                <c:pt idx="4796">
                  <c:v>1366.0</c:v>
                </c:pt>
                <c:pt idx="4797">
                  <c:v>1367.0</c:v>
                </c:pt>
                <c:pt idx="4798">
                  <c:v>1368.0</c:v>
                </c:pt>
                <c:pt idx="4799">
                  <c:v>1369.0</c:v>
                </c:pt>
                <c:pt idx="4800">
                  <c:v>1370.0</c:v>
                </c:pt>
                <c:pt idx="4801">
                  <c:v>1371.0</c:v>
                </c:pt>
                <c:pt idx="4802">
                  <c:v>1372.0</c:v>
                </c:pt>
                <c:pt idx="4803">
                  <c:v>1373.0</c:v>
                </c:pt>
                <c:pt idx="4804">
                  <c:v>1374.0</c:v>
                </c:pt>
                <c:pt idx="4805">
                  <c:v>1375.0</c:v>
                </c:pt>
                <c:pt idx="4806">
                  <c:v>1376.0</c:v>
                </c:pt>
                <c:pt idx="4807">
                  <c:v>1377.0</c:v>
                </c:pt>
                <c:pt idx="4808">
                  <c:v>1378.0</c:v>
                </c:pt>
                <c:pt idx="4809">
                  <c:v>1379.0</c:v>
                </c:pt>
                <c:pt idx="4810">
                  <c:v>1379.0</c:v>
                </c:pt>
                <c:pt idx="4811">
                  <c:v>1379.0</c:v>
                </c:pt>
                <c:pt idx="4812">
                  <c:v>1379.0</c:v>
                </c:pt>
                <c:pt idx="4813">
                  <c:v>1380.0</c:v>
                </c:pt>
                <c:pt idx="4814">
                  <c:v>1380.0</c:v>
                </c:pt>
                <c:pt idx="4815">
                  <c:v>1381.0</c:v>
                </c:pt>
                <c:pt idx="4816">
                  <c:v>1382.0</c:v>
                </c:pt>
                <c:pt idx="4817">
                  <c:v>1383.0</c:v>
                </c:pt>
                <c:pt idx="4818">
                  <c:v>1383.0</c:v>
                </c:pt>
                <c:pt idx="4819">
                  <c:v>1383.0</c:v>
                </c:pt>
                <c:pt idx="4820">
                  <c:v>1384.0</c:v>
                </c:pt>
                <c:pt idx="4821">
                  <c:v>1384.0</c:v>
                </c:pt>
                <c:pt idx="4822">
                  <c:v>1384.0</c:v>
                </c:pt>
                <c:pt idx="4823">
                  <c:v>1385.0</c:v>
                </c:pt>
                <c:pt idx="4824">
                  <c:v>1385.0</c:v>
                </c:pt>
                <c:pt idx="4825">
                  <c:v>1385.0</c:v>
                </c:pt>
                <c:pt idx="4826">
                  <c:v>1385.0</c:v>
                </c:pt>
                <c:pt idx="4827">
                  <c:v>1385.0</c:v>
                </c:pt>
                <c:pt idx="4828">
                  <c:v>1385.0</c:v>
                </c:pt>
                <c:pt idx="4829">
                  <c:v>1385.0</c:v>
                </c:pt>
                <c:pt idx="4830">
                  <c:v>1386.0</c:v>
                </c:pt>
                <c:pt idx="4831">
                  <c:v>1386.0</c:v>
                </c:pt>
                <c:pt idx="4832">
                  <c:v>1387.0</c:v>
                </c:pt>
                <c:pt idx="4833">
                  <c:v>1388.0</c:v>
                </c:pt>
                <c:pt idx="4834">
                  <c:v>1389.0</c:v>
                </c:pt>
                <c:pt idx="4835">
                  <c:v>1389.0</c:v>
                </c:pt>
                <c:pt idx="4836">
                  <c:v>1390.0</c:v>
                </c:pt>
                <c:pt idx="4837">
                  <c:v>1390.0</c:v>
                </c:pt>
                <c:pt idx="4838">
                  <c:v>1391.0</c:v>
                </c:pt>
                <c:pt idx="4839">
                  <c:v>1391.0</c:v>
                </c:pt>
                <c:pt idx="4840">
                  <c:v>1391.0</c:v>
                </c:pt>
                <c:pt idx="4841">
                  <c:v>1391.0</c:v>
                </c:pt>
                <c:pt idx="4842">
                  <c:v>1391.0</c:v>
                </c:pt>
                <c:pt idx="4843">
                  <c:v>1391.0</c:v>
                </c:pt>
                <c:pt idx="4844">
                  <c:v>1391.0</c:v>
                </c:pt>
                <c:pt idx="4845">
                  <c:v>1391.0</c:v>
                </c:pt>
                <c:pt idx="4846">
                  <c:v>1391.0</c:v>
                </c:pt>
                <c:pt idx="4847">
                  <c:v>1391.0</c:v>
                </c:pt>
                <c:pt idx="4848">
                  <c:v>1391.0</c:v>
                </c:pt>
                <c:pt idx="4849">
                  <c:v>1391.0</c:v>
                </c:pt>
                <c:pt idx="4850">
                  <c:v>1392.0</c:v>
                </c:pt>
                <c:pt idx="4851">
                  <c:v>1393.0</c:v>
                </c:pt>
                <c:pt idx="4852">
                  <c:v>1394.0</c:v>
                </c:pt>
                <c:pt idx="4853">
                  <c:v>1395.0</c:v>
                </c:pt>
                <c:pt idx="4854">
                  <c:v>1395.0</c:v>
                </c:pt>
                <c:pt idx="4855">
                  <c:v>1395.0</c:v>
                </c:pt>
                <c:pt idx="4856">
                  <c:v>1395.0</c:v>
                </c:pt>
                <c:pt idx="4857">
                  <c:v>1396.0</c:v>
                </c:pt>
                <c:pt idx="4858">
                  <c:v>1396.0</c:v>
                </c:pt>
                <c:pt idx="4859">
                  <c:v>1396.0</c:v>
                </c:pt>
                <c:pt idx="4860">
                  <c:v>1396.0</c:v>
                </c:pt>
                <c:pt idx="4861">
                  <c:v>1396.0</c:v>
                </c:pt>
                <c:pt idx="4862">
                  <c:v>1396.0</c:v>
                </c:pt>
                <c:pt idx="4863">
                  <c:v>1396.0</c:v>
                </c:pt>
                <c:pt idx="4864">
                  <c:v>1396.0</c:v>
                </c:pt>
                <c:pt idx="4865">
                  <c:v>1396.0</c:v>
                </c:pt>
                <c:pt idx="4866">
                  <c:v>1397.0</c:v>
                </c:pt>
                <c:pt idx="4867">
                  <c:v>1397.0</c:v>
                </c:pt>
                <c:pt idx="4868">
                  <c:v>1397.0</c:v>
                </c:pt>
                <c:pt idx="4869">
                  <c:v>1397.0</c:v>
                </c:pt>
                <c:pt idx="4870">
                  <c:v>1397.0</c:v>
                </c:pt>
                <c:pt idx="4871">
                  <c:v>1397.0</c:v>
                </c:pt>
                <c:pt idx="4872">
                  <c:v>1398.0</c:v>
                </c:pt>
                <c:pt idx="4873">
                  <c:v>1398.0</c:v>
                </c:pt>
                <c:pt idx="4874">
                  <c:v>1399.0</c:v>
                </c:pt>
                <c:pt idx="4875">
                  <c:v>1399.0</c:v>
                </c:pt>
                <c:pt idx="4876">
                  <c:v>1400.0</c:v>
                </c:pt>
                <c:pt idx="4877">
                  <c:v>1400.0</c:v>
                </c:pt>
                <c:pt idx="4878">
                  <c:v>1400.0</c:v>
                </c:pt>
                <c:pt idx="4879">
                  <c:v>1400.0</c:v>
                </c:pt>
                <c:pt idx="4880">
                  <c:v>1400.0</c:v>
                </c:pt>
                <c:pt idx="4881">
                  <c:v>1400.0</c:v>
                </c:pt>
                <c:pt idx="4882">
                  <c:v>1400.0</c:v>
                </c:pt>
                <c:pt idx="4883">
                  <c:v>1400.0</c:v>
                </c:pt>
                <c:pt idx="4884">
                  <c:v>1400.0</c:v>
                </c:pt>
                <c:pt idx="4885">
                  <c:v>1400.0</c:v>
                </c:pt>
                <c:pt idx="4886">
                  <c:v>1400.0</c:v>
                </c:pt>
                <c:pt idx="4887">
                  <c:v>1400.0</c:v>
                </c:pt>
                <c:pt idx="4888">
                  <c:v>1400.0</c:v>
                </c:pt>
                <c:pt idx="4889">
                  <c:v>1400.0</c:v>
                </c:pt>
                <c:pt idx="4890">
                  <c:v>1400.0</c:v>
                </c:pt>
                <c:pt idx="4891">
                  <c:v>1400.0</c:v>
                </c:pt>
                <c:pt idx="4892">
                  <c:v>1400.0</c:v>
                </c:pt>
                <c:pt idx="4893">
                  <c:v>1400.0</c:v>
                </c:pt>
                <c:pt idx="4894">
                  <c:v>1400.0</c:v>
                </c:pt>
                <c:pt idx="4895">
                  <c:v>1401.0</c:v>
                </c:pt>
                <c:pt idx="4896">
                  <c:v>1401.0</c:v>
                </c:pt>
                <c:pt idx="4897">
                  <c:v>1401.0</c:v>
                </c:pt>
                <c:pt idx="4898">
                  <c:v>1401.0</c:v>
                </c:pt>
                <c:pt idx="4899">
                  <c:v>1401.0</c:v>
                </c:pt>
                <c:pt idx="4900">
                  <c:v>1401.0</c:v>
                </c:pt>
                <c:pt idx="4901">
                  <c:v>1401.0</c:v>
                </c:pt>
                <c:pt idx="4902">
                  <c:v>1401.0</c:v>
                </c:pt>
                <c:pt idx="4903">
                  <c:v>1401.0</c:v>
                </c:pt>
                <c:pt idx="4904">
                  <c:v>1401.0</c:v>
                </c:pt>
                <c:pt idx="4905">
                  <c:v>1401.0</c:v>
                </c:pt>
                <c:pt idx="4906">
                  <c:v>1401.0</c:v>
                </c:pt>
                <c:pt idx="4907">
                  <c:v>1402.0</c:v>
                </c:pt>
                <c:pt idx="4908">
                  <c:v>1402.0</c:v>
                </c:pt>
                <c:pt idx="4909">
                  <c:v>1402.0</c:v>
                </c:pt>
                <c:pt idx="4910">
                  <c:v>1403.0</c:v>
                </c:pt>
                <c:pt idx="4911">
                  <c:v>1404.0</c:v>
                </c:pt>
                <c:pt idx="4912">
                  <c:v>1404.0</c:v>
                </c:pt>
                <c:pt idx="4913">
                  <c:v>1405.0</c:v>
                </c:pt>
                <c:pt idx="4914">
                  <c:v>1406.0</c:v>
                </c:pt>
                <c:pt idx="4915">
                  <c:v>1406.0</c:v>
                </c:pt>
                <c:pt idx="4916">
                  <c:v>1406.0</c:v>
                </c:pt>
                <c:pt idx="4917">
                  <c:v>1407.0</c:v>
                </c:pt>
                <c:pt idx="4918">
                  <c:v>1407.0</c:v>
                </c:pt>
                <c:pt idx="4919">
                  <c:v>1407.0</c:v>
                </c:pt>
                <c:pt idx="4920">
                  <c:v>1408.0</c:v>
                </c:pt>
                <c:pt idx="4921">
                  <c:v>1408.0</c:v>
                </c:pt>
                <c:pt idx="4922">
                  <c:v>1408.0</c:v>
                </c:pt>
                <c:pt idx="4923">
                  <c:v>1408.0</c:v>
                </c:pt>
                <c:pt idx="4924">
                  <c:v>1408.0</c:v>
                </c:pt>
                <c:pt idx="4925">
                  <c:v>1409.0</c:v>
                </c:pt>
                <c:pt idx="4926">
                  <c:v>1410.0</c:v>
                </c:pt>
                <c:pt idx="4927">
                  <c:v>1411.0</c:v>
                </c:pt>
                <c:pt idx="4928">
                  <c:v>1411.0</c:v>
                </c:pt>
                <c:pt idx="4929">
                  <c:v>1411.0</c:v>
                </c:pt>
                <c:pt idx="4930">
                  <c:v>1411.0</c:v>
                </c:pt>
                <c:pt idx="4931">
                  <c:v>1412.0</c:v>
                </c:pt>
                <c:pt idx="4932">
                  <c:v>1412.0</c:v>
                </c:pt>
                <c:pt idx="4933">
                  <c:v>1412.0</c:v>
                </c:pt>
                <c:pt idx="4934">
                  <c:v>1412.0</c:v>
                </c:pt>
                <c:pt idx="4935">
                  <c:v>1413.0</c:v>
                </c:pt>
                <c:pt idx="4936">
                  <c:v>1413.0</c:v>
                </c:pt>
                <c:pt idx="4937">
                  <c:v>1414.0</c:v>
                </c:pt>
                <c:pt idx="4938">
                  <c:v>1414.0</c:v>
                </c:pt>
                <c:pt idx="4939">
                  <c:v>1414.0</c:v>
                </c:pt>
                <c:pt idx="4940">
                  <c:v>1414.0</c:v>
                </c:pt>
                <c:pt idx="4941">
                  <c:v>1415.0</c:v>
                </c:pt>
                <c:pt idx="4942">
                  <c:v>1415.0</c:v>
                </c:pt>
                <c:pt idx="4943">
                  <c:v>1415.0</c:v>
                </c:pt>
                <c:pt idx="4944">
                  <c:v>1415.0</c:v>
                </c:pt>
                <c:pt idx="4945">
                  <c:v>1416.0</c:v>
                </c:pt>
                <c:pt idx="4946">
                  <c:v>1416.0</c:v>
                </c:pt>
                <c:pt idx="4947">
                  <c:v>1416.0</c:v>
                </c:pt>
                <c:pt idx="4948">
                  <c:v>1416.0</c:v>
                </c:pt>
                <c:pt idx="4949">
                  <c:v>1416.0</c:v>
                </c:pt>
                <c:pt idx="4950">
                  <c:v>1416.0</c:v>
                </c:pt>
                <c:pt idx="4951">
                  <c:v>1416.0</c:v>
                </c:pt>
                <c:pt idx="4952">
                  <c:v>1416.0</c:v>
                </c:pt>
                <c:pt idx="4953">
                  <c:v>1417.0</c:v>
                </c:pt>
                <c:pt idx="4954">
                  <c:v>1418.0</c:v>
                </c:pt>
                <c:pt idx="4955">
                  <c:v>1418.0</c:v>
                </c:pt>
                <c:pt idx="4956">
                  <c:v>1418.0</c:v>
                </c:pt>
                <c:pt idx="4957">
                  <c:v>1418.0</c:v>
                </c:pt>
                <c:pt idx="4958">
                  <c:v>1418.0</c:v>
                </c:pt>
                <c:pt idx="4959">
                  <c:v>1418.0</c:v>
                </c:pt>
                <c:pt idx="4960">
                  <c:v>1418.0</c:v>
                </c:pt>
                <c:pt idx="4961">
                  <c:v>1418.0</c:v>
                </c:pt>
                <c:pt idx="4962">
                  <c:v>1418.0</c:v>
                </c:pt>
                <c:pt idx="4963">
                  <c:v>1419.0</c:v>
                </c:pt>
                <c:pt idx="4964">
                  <c:v>1419.0</c:v>
                </c:pt>
                <c:pt idx="4965">
                  <c:v>1419.0</c:v>
                </c:pt>
                <c:pt idx="4966">
                  <c:v>1419.0</c:v>
                </c:pt>
                <c:pt idx="4967">
                  <c:v>1419.0</c:v>
                </c:pt>
                <c:pt idx="4968">
                  <c:v>1419.0</c:v>
                </c:pt>
                <c:pt idx="4969">
                  <c:v>1420.0</c:v>
                </c:pt>
                <c:pt idx="4970">
                  <c:v>1420.0</c:v>
                </c:pt>
                <c:pt idx="4971">
                  <c:v>1420.0</c:v>
                </c:pt>
                <c:pt idx="4972">
                  <c:v>1420.0</c:v>
                </c:pt>
                <c:pt idx="4973">
                  <c:v>1420.0</c:v>
                </c:pt>
                <c:pt idx="4974">
                  <c:v>1420.0</c:v>
                </c:pt>
                <c:pt idx="4975">
                  <c:v>1420.0</c:v>
                </c:pt>
                <c:pt idx="4976">
                  <c:v>1420.0</c:v>
                </c:pt>
                <c:pt idx="4977">
                  <c:v>1420.0</c:v>
                </c:pt>
                <c:pt idx="4978">
                  <c:v>1420.0</c:v>
                </c:pt>
                <c:pt idx="4979">
                  <c:v>1420.0</c:v>
                </c:pt>
                <c:pt idx="4980">
                  <c:v>1420.0</c:v>
                </c:pt>
                <c:pt idx="4981">
                  <c:v>1420.0</c:v>
                </c:pt>
                <c:pt idx="4982">
                  <c:v>1420.0</c:v>
                </c:pt>
                <c:pt idx="4983">
                  <c:v>1421.0</c:v>
                </c:pt>
                <c:pt idx="4984">
                  <c:v>1421.0</c:v>
                </c:pt>
                <c:pt idx="4985">
                  <c:v>1421.0</c:v>
                </c:pt>
                <c:pt idx="4986">
                  <c:v>1422.0</c:v>
                </c:pt>
                <c:pt idx="4987">
                  <c:v>1422.0</c:v>
                </c:pt>
                <c:pt idx="4988">
                  <c:v>1422.0</c:v>
                </c:pt>
                <c:pt idx="4989">
                  <c:v>1422.0</c:v>
                </c:pt>
                <c:pt idx="4990">
                  <c:v>1422.0</c:v>
                </c:pt>
                <c:pt idx="4991">
                  <c:v>1422.0</c:v>
                </c:pt>
                <c:pt idx="4992">
                  <c:v>1422.0</c:v>
                </c:pt>
                <c:pt idx="4993">
                  <c:v>1422.0</c:v>
                </c:pt>
                <c:pt idx="4994">
                  <c:v>1422.0</c:v>
                </c:pt>
                <c:pt idx="4995">
                  <c:v>1422.0</c:v>
                </c:pt>
                <c:pt idx="4996">
                  <c:v>1422.0</c:v>
                </c:pt>
                <c:pt idx="4997">
                  <c:v>1422.0</c:v>
                </c:pt>
                <c:pt idx="4998">
                  <c:v>1422.0</c:v>
                </c:pt>
                <c:pt idx="4999">
                  <c:v>1422.0</c:v>
                </c:pt>
                <c:pt idx="5000">
                  <c:v>1422.0</c:v>
                </c:pt>
                <c:pt idx="5001">
                  <c:v>1422.0</c:v>
                </c:pt>
                <c:pt idx="5002">
                  <c:v>1422.0</c:v>
                </c:pt>
                <c:pt idx="5003">
                  <c:v>1422.0</c:v>
                </c:pt>
                <c:pt idx="5004">
                  <c:v>1422.0</c:v>
                </c:pt>
                <c:pt idx="5005">
                  <c:v>1422.0</c:v>
                </c:pt>
                <c:pt idx="5006">
                  <c:v>1422.0</c:v>
                </c:pt>
                <c:pt idx="5007">
                  <c:v>1422.0</c:v>
                </c:pt>
                <c:pt idx="5008">
                  <c:v>1422.0</c:v>
                </c:pt>
                <c:pt idx="5009">
                  <c:v>1422.0</c:v>
                </c:pt>
                <c:pt idx="5010">
                  <c:v>1422.0</c:v>
                </c:pt>
                <c:pt idx="5011">
                  <c:v>1422.0</c:v>
                </c:pt>
                <c:pt idx="5012">
                  <c:v>1422.0</c:v>
                </c:pt>
                <c:pt idx="5013">
                  <c:v>1422.0</c:v>
                </c:pt>
                <c:pt idx="5014">
                  <c:v>1422.0</c:v>
                </c:pt>
                <c:pt idx="5015">
                  <c:v>1422.0</c:v>
                </c:pt>
                <c:pt idx="5016">
                  <c:v>1422.0</c:v>
                </c:pt>
                <c:pt idx="5017">
                  <c:v>1422.0</c:v>
                </c:pt>
                <c:pt idx="5018">
                  <c:v>1422.0</c:v>
                </c:pt>
                <c:pt idx="5019">
                  <c:v>1422.0</c:v>
                </c:pt>
                <c:pt idx="5020">
                  <c:v>1422.0</c:v>
                </c:pt>
                <c:pt idx="5021">
                  <c:v>1422.0</c:v>
                </c:pt>
                <c:pt idx="5022">
                  <c:v>1423.0</c:v>
                </c:pt>
                <c:pt idx="5023">
                  <c:v>1423.0</c:v>
                </c:pt>
                <c:pt idx="5024">
                  <c:v>1424.0</c:v>
                </c:pt>
                <c:pt idx="5025">
                  <c:v>1425.0</c:v>
                </c:pt>
                <c:pt idx="5026">
                  <c:v>1425.0</c:v>
                </c:pt>
                <c:pt idx="5027">
                  <c:v>1425.0</c:v>
                </c:pt>
                <c:pt idx="5028">
                  <c:v>1425.0</c:v>
                </c:pt>
                <c:pt idx="5029">
                  <c:v>1425.0</c:v>
                </c:pt>
                <c:pt idx="5030">
                  <c:v>1426.0</c:v>
                </c:pt>
                <c:pt idx="5031">
                  <c:v>1426.0</c:v>
                </c:pt>
                <c:pt idx="5032">
                  <c:v>1426.0</c:v>
                </c:pt>
                <c:pt idx="5033">
                  <c:v>1426.0</c:v>
                </c:pt>
                <c:pt idx="5034">
                  <c:v>1426.0</c:v>
                </c:pt>
                <c:pt idx="5035">
                  <c:v>1426.0</c:v>
                </c:pt>
                <c:pt idx="5036">
                  <c:v>1426.0</c:v>
                </c:pt>
                <c:pt idx="5037">
                  <c:v>1427.0</c:v>
                </c:pt>
                <c:pt idx="5038">
                  <c:v>1427.0</c:v>
                </c:pt>
                <c:pt idx="5039">
                  <c:v>1427.0</c:v>
                </c:pt>
                <c:pt idx="5040">
                  <c:v>1428.0</c:v>
                </c:pt>
                <c:pt idx="5041">
                  <c:v>1428.0</c:v>
                </c:pt>
                <c:pt idx="5042">
                  <c:v>1428.0</c:v>
                </c:pt>
                <c:pt idx="5043">
                  <c:v>1428.0</c:v>
                </c:pt>
                <c:pt idx="5044">
                  <c:v>1429.0</c:v>
                </c:pt>
                <c:pt idx="5045">
                  <c:v>1429.0</c:v>
                </c:pt>
                <c:pt idx="5046">
                  <c:v>1429.0</c:v>
                </c:pt>
                <c:pt idx="5047">
                  <c:v>1429.0</c:v>
                </c:pt>
                <c:pt idx="5048">
                  <c:v>1429.0</c:v>
                </c:pt>
                <c:pt idx="5049">
                  <c:v>1429.0</c:v>
                </c:pt>
                <c:pt idx="5050">
                  <c:v>1429.0</c:v>
                </c:pt>
                <c:pt idx="5051">
                  <c:v>1430.0</c:v>
                </c:pt>
                <c:pt idx="5052">
                  <c:v>1431.0</c:v>
                </c:pt>
                <c:pt idx="5053">
                  <c:v>1431.0</c:v>
                </c:pt>
                <c:pt idx="5054">
                  <c:v>1431.0</c:v>
                </c:pt>
                <c:pt idx="5055">
                  <c:v>1431.0</c:v>
                </c:pt>
                <c:pt idx="5056">
                  <c:v>1431.0</c:v>
                </c:pt>
                <c:pt idx="5057">
                  <c:v>1431.0</c:v>
                </c:pt>
                <c:pt idx="5058">
                  <c:v>1432.0</c:v>
                </c:pt>
                <c:pt idx="5059">
                  <c:v>1432.0</c:v>
                </c:pt>
                <c:pt idx="5060">
                  <c:v>1432.0</c:v>
                </c:pt>
                <c:pt idx="5061">
                  <c:v>1432.0</c:v>
                </c:pt>
                <c:pt idx="5062">
                  <c:v>1433.0</c:v>
                </c:pt>
                <c:pt idx="5063">
                  <c:v>1433.0</c:v>
                </c:pt>
                <c:pt idx="5064">
                  <c:v>1433.0</c:v>
                </c:pt>
                <c:pt idx="5065">
                  <c:v>1433.0</c:v>
                </c:pt>
                <c:pt idx="5066">
                  <c:v>1433.0</c:v>
                </c:pt>
                <c:pt idx="5067">
                  <c:v>1434.0</c:v>
                </c:pt>
                <c:pt idx="5068">
                  <c:v>1434.0</c:v>
                </c:pt>
                <c:pt idx="5069">
                  <c:v>1434.0</c:v>
                </c:pt>
                <c:pt idx="5070">
                  <c:v>1434.0</c:v>
                </c:pt>
                <c:pt idx="5071">
                  <c:v>1435.0</c:v>
                </c:pt>
                <c:pt idx="5072">
                  <c:v>1435.0</c:v>
                </c:pt>
                <c:pt idx="5073">
                  <c:v>1435.0</c:v>
                </c:pt>
                <c:pt idx="5074">
                  <c:v>1435.0</c:v>
                </c:pt>
                <c:pt idx="5075">
                  <c:v>1435.0</c:v>
                </c:pt>
                <c:pt idx="5076">
                  <c:v>1435.0</c:v>
                </c:pt>
                <c:pt idx="5077">
                  <c:v>1435.0</c:v>
                </c:pt>
                <c:pt idx="5078">
                  <c:v>1435.0</c:v>
                </c:pt>
                <c:pt idx="5079">
                  <c:v>1435.0</c:v>
                </c:pt>
                <c:pt idx="5080">
                  <c:v>1435.0</c:v>
                </c:pt>
                <c:pt idx="5081">
                  <c:v>1435.0</c:v>
                </c:pt>
                <c:pt idx="5082">
                  <c:v>1435.0</c:v>
                </c:pt>
                <c:pt idx="5083">
                  <c:v>1435.0</c:v>
                </c:pt>
                <c:pt idx="5084">
                  <c:v>1435.0</c:v>
                </c:pt>
                <c:pt idx="5085">
                  <c:v>1435.0</c:v>
                </c:pt>
                <c:pt idx="5086">
                  <c:v>1435.0</c:v>
                </c:pt>
                <c:pt idx="5087">
                  <c:v>1435.0</c:v>
                </c:pt>
                <c:pt idx="5088">
                  <c:v>1436.0</c:v>
                </c:pt>
                <c:pt idx="5089">
                  <c:v>1436.0</c:v>
                </c:pt>
                <c:pt idx="5090">
                  <c:v>1436.0</c:v>
                </c:pt>
                <c:pt idx="5091">
                  <c:v>1436.0</c:v>
                </c:pt>
                <c:pt idx="5092">
                  <c:v>1436.0</c:v>
                </c:pt>
                <c:pt idx="5093">
                  <c:v>1436.0</c:v>
                </c:pt>
                <c:pt idx="5094">
                  <c:v>1436.0</c:v>
                </c:pt>
                <c:pt idx="5095">
                  <c:v>1436.0</c:v>
                </c:pt>
                <c:pt idx="5096">
                  <c:v>1436.0</c:v>
                </c:pt>
                <c:pt idx="5097">
                  <c:v>1436.0</c:v>
                </c:pt>
                <c:pt idx="5098">
                  <c:v>1436.0</c:v>
                </c:pt>
                <c:pt idx="5099">
                  <c:v>1436.0</c:v>
                </c:pt>
                <c:pt idx="5100">
                  <c:v>1436.0</c:v>
                </c:pt>
                <c:pt idx="5101">
                  <c:v>1436.0</c:v>
                </c:pt>
                <c:pt idx="5102">
                  <c:v>1436.0</c:v>
                </c:pt>
                <c:pt idx="5103">
                  <c:v>1436.0</c:v>
                </c:pt>
                <c:pt idx="5104">
                  <c:v>1436.0</c:v>
                </c:pt>
                <c:pt idx="5105">
                  <c:v>1436.0</c:v>
                </c:pt>
                <c:pt idx="5106">
                  <c:v>1436.0</c:v>
                </c:pt>
                <c:pt idx="5107">
                  <c:v>1436.0</c:v>
                </c:pt>
                <c:pt idx="5108">
                  <c:v>1436.0</c:v>
                </c:pt>
                <c:pt idx="5109">
                  <c:v>1436.0</c:v>
                </c:pt>
                <c:pt idx="5110">
                  <c:v>1436.0</c:v>
                </c:pt>
                <c:pt idx="5111">
                  <c:v>1436.0</c:v>
                </c:pt>
                <c:pt idx="5112">
                  <c:v>1436.0</c:v>
                </c:pt>
                <c:pt idx="5113">
                  <c:v>1436.0</c:v>
                </c:pt>
                <c:pt idx="5114">
                  <c:v>1436.0</c:v>
                </c:pt>
                <c:pt idx="5115">
                  <c:v>1436.0</c:v>
                </c:pt>
                <c:pt idx="5116">
                  <c:v>1437.0</c:v>
                </c:pt>
                <c:pt idx="5117">
                  <c:v>1437.0</c:v>
                </c:pt>
                <c:pt idx="5118">
                  <c:v>1437.0</c:v>
                </c:pt>
                <c:pt idx="5119">
                  <c:v>1437.0</c:v>
                </c:pt>
                <c:pt idx="5120">
                  <c:v>1438.0</c:v>
                </c:pt>
                <c:pt idx="5121">
                  <c:v>1438.0</c:v>
                </c:pt>
                <c:pt idx="5122">
                  <c:v>1439.0</c:v>
                </c:pt>
                <c:pt idx="5123">
                  <c:v>1440.0</c:v>
                </c:pt>
                <c:pt idx="5124">
                  <c:v>1441.0</c:v>
                </c:pt>
                <c:pt idx="5125">
                  <c:v>1441.0</c:v>
                </c:pt>
                <c:pt idx="5126">
                  <c:v>1441.0</c:v>
                </c:pt>
                <c:pt idx="5127">
                  <c:v>1441.0</c:v>
                </c:pt>
                <c:pt idx="5128">
                  <c:v>1442.0</c:v>
                </c:pt>
                <c:pt idx="5129">
                  <c:v>1442.0</c:v>
                </c:pt>
                <c:pt idx="5130">
                  <c:v>1442.0</c:v>
                </c:pt>
                <c:pt idx="5131">
                  <c:v>1442.0</c:v>
                </c:pt>
                <c:pt idx="5132">
                  <c:v>1443.0</c:v>
                </c:pt>
                <c:pt idx="5133">
                  <c:v>1444.0</c:v>
                </c:pt>
                <c:pt idx="5134">
                  <c:v>1444.0</c:v>
                </c:pt>
                <c:pt idx="5135">
                  <c:v>1444.0</c:v>
                </c:pt>
                <c:pt idx="5136">
                  <c:v>1444.0</c:v>
                </c:pt>
                <c:pt idx="5137">
                  <c:v>1444.0</c:v>
                </c:pt>
                <c:pt idx="5138">
                  <c:v>1444.0</c:v>
                </c:pt>
                <c:pt idx="5139">
                  <c:v>1444.0</c:v>
                </c:pt>
                <c:pt idx="5140">
                  <c:v>1444.0</c:v>
                </c:pt>
                <c:pt idx="5141">
                  <c:v>1444.0</c:v>
                </c:pt>
                <c:pt idx="5142">
                  <c:v>1444.0</c:v>
                </c:pt>
                <c:pt idx="5143">
                  <c:v>1444.0</c:v>
                </c:pt>
                <c:pt idx="5144">
                  <c:v>1444.0</c:v>
                </c:pt>
                <c:pt idx="5145">
                  <c:v>1445.0</c:v>
                </c:pt>
                <c:pt idx="5146">
                  <c:v>1446.0</c:v>
                </c:pt>
                <c:pt idx="5147">
                  <c:v>1447.0</c:v>
                </c:pt>
                <c:pt idx="5148">
                  <c:v>1447.0</c:v>
                </c:pt>
                <c:pt idx="5149">
                  <c:v>1447.0</c:v>
                </c:pt>
                <c:pt idx="5150">
                  <c:v>1447.0</c:v>
                </c:pt>
                <c:pt idx="5151">
                  <c:v>1447.0</c:v>
                </c:pt>
                <c:pt idx="5152">
                  <c:v>1447.0</c:v>
                </c:pt>
                <c:pt idx="5153">
                  <c:v>1447.0</c:v>
                </c:pt>
                <c:pt idx="5154">
                  <c:v>1448.0</c:v>
                </c:pt>
                <c:pt idx="5155">
                  <c:v>1448.0</c:v>
                </c:pt>
                <c:pt idx="5156">
                  <c:v>1448.0</c:v>
                </c:pt>
                <c:pt idx="5157">
                  <c:v>1448.0</c:v>
                </c:pt>
                <c:pt idx="5158">
                  <c:v>1448.0</c:v>
                </c:pt>
                <c:pt idx="5159">
                  <c:v>1448.0</c:v>
                </c:pt>
                <c:pt idx="5160">
                  <c:v>1448.0</c:v>
                </c:pt>
                <c:pt idx="5161">
                  <c:v>1448.0</c:v>
                </c:pt>
                <c:pt idx="5162">
                  <c:v>1448.0</c:v>
                </c:pt>
                <c:pt idx="5163">
                  <c:v>1448.0</c:v>
                </c:pt>
                <c:pt idx="5164">
                  <c:v>1448.0</c:v>
                </c:pt>
                <c:pt idx="5165">
                  <c:v>1449.0</c:v>
                </c:pt>
                <c:pt idx="5166">
                  <c:v>1450.0</c:v>
                </c:pt>
                <c:pt idx="5167">
                  <c:v>1451.0</c:v>
                </c:pt>
                <c:pt idx="5168">
                  <c:v>1452.0</c:v>
                </c:pt>
                <c:pt idx="5169">
                  <c:v>1452.0</c:v>
                </c:pt>
                <c:pt idx="5170">
                  <c:v>1453.0</c:v>
                </c:pt>
                <c:pt idx="5171">
                  <c:v>1454.0</c:v>
                </c:pt>
                <c:pt idx="5172">
                  <c:v>1455.0</c:v>
                </c:pt>
                <c:pt idx="5173">
                  <c:v>1456.0</c:v>
                </c:pt>
                <c:pt idx="5174">
                  <c:v>1456.0</c:v>
                </c:pt>
                <c:pt idx="5175">
                  <c:v>1456.0</c:v>
                </c:pt>
                <c:pt idx="5176">
                  <c:v>1457.0</c:v>
                </c:pt>
                <c:pt idx="5177">
                  <c:v>1457.0</c:v>
                </c:pt>
                <c:pt idx="5178">
                  <c:v>1458.0</c:v>
                </c:pt>
                <c:pt idx="5179">
                  <c:v>1459.0</c:v>
                </c:pt>
                <c:pt idx="5180">
                  <c:v>1460.0</c:v>
                </c:pt>
                <c:pt idx="5181">
                  <c:v>1461.0</c:v>
                </c:pt>
                <c:pt idx="5182">
                  <c:v>1462.0</c:v>
                </c:pt>
                <c:pt idx="5183">
                  <c:v>1462.0</c:v>
                </c:pt>
                <c:pt idx="5184">
                  <c:v>1463.0</c:v>
                </c:pt>
                <c:pt idx="5185">
                  <c:v>1463.0</c:v>
                </c:pt>
                <c:pt idx="5186">
                  <c:v>1463.0</c:v>
                </c:pt>
                <c:pt idx="5187">
                  <c:v>1464.0</c:v>
                </c:pt>
                <c:pt idx="5188">
                  <c:v>1464.0</c:v>
                </c:pt>
                <c:pt idx="5189">
                  <c:v>1464.0</c:v>
                </c:pt>
                <c:pt idx="5190">
                  <c:v>1464.0</c:v>
                </c:pt>
                <c:pt idx="5191">
                  <c:v>1465.0</c:v>
                </c:pt>
                <c:pt idx="5192">
                  <c:v>1465.0</c:v>
                </c:pt>
                <c:pt idx="5193">
                  <c:v>1466.0</c:v>
                </c:pt>
                <c:pt idx="5194">
                  <c:v>1466.0</c:v>
                </c:pt>
                <c:pt idx="5195">
                  <c:v>1466.0</c:v>
                </c:pt>
                <c:pt idx="5196">
                  <c:v>1466.0</c:v>
                </c:pt>
                <c:pt idx="5197">
                  <c:v>1466.0</c:v>
                </c:pt>
                <c:pt idx="5198">
                  <c:v>1467.0</c:v>
                </c:pt>
                <c:pt idx="5199">
                  <c:v>1467.0</c:v>
                </c:pt>
                <c:pt idx="5200">
                  <c:v>1467.0</c:v>
                </c:pt>
                <c:pt idx="5201">
                  <c:v>1467.0</c:v>
                </c:pt>
                <c:pt idx="5202">
                  <c:v>1467.0</c:v>
                </c:pt>
                <c:pt idx="5203">
                  <c:v>1467.0</c:v>
                </c:pt>
                <c:pt idx="5204">
                  <c:v>1467.0</c:v>
                </c:pt>
                <c:pt idx="5205">
                  <c:v>1467.0</c:v>
                </c:pt>
                <c:pt idx="5206">
                  <c:v>1467.0</c:v>
                </c:pt>
                <c:pt idx="5207">
                  <c:v>1467.0</c:v>
                </c:pt>
                <c:pt idx="5208">
                  <c:v>1467.0</c:v>
                </c:pt>
                <c:pt idx="5209">
                  <c:v>1467.0</c:v>
                </c:pt>
                <c:pt idx="5210">
                  <c:v>1467.0</c:v>
                </c:pt>
                <c:pt idx="5211">
                  <c:v>1467.0</c:v>
                </c:pt>
                <c:pt idx="5212">
                  <c:v>1467.0</c:v>
                </c:pt>
                <c:pt idx="5213">
                  <c:v>1467.0</c:v>
                </c:pt>
                <c:pt idx="5214">
                  <c:v>1467.0</c:v>
                </c:pt>
                <c:pt idx="5215">
                  <c:v>1467.0</c:v>
                </c:pt>
                <c:pt idx="5216">
                  <c:v>1467.0</c:v>
                </c:pt>
                <c:pt idx="5217">
                  <c:v>1467.0</c:v>
                </c:pt>
                <c:pt idx="5218">
                  <c:v>1467.0</c:v>
                </c:pt>
                <c:pt idx="5219">
                  <c:v>1467.0</c:v>
                </c:pt>
                <c:pt idx="5220">
                  <c:v>1467.0</c:v>
                </c:pt>
                <c:pt idx="5221">
                  <c:v>1467.0</c:v>
                </c:pt>
                <c:pt idx="5222">
                  <c:v>1467.0</c:v>
                </c:pt>
                <c:pt idx="5223">
                  <c:v>1467.0</c:v>
                </c:pt>
                <c:pt idx="5224">
                  <c:v>1467.0</c:v>
                </c:pt>
                <c:pt idx="5225">
                  <c:v>1467.0</c:v>
                </c:pt>
                <c:pt idx="5226">
                  <c:v>1467.0</c:v>
                </c:pt>
                <c:pt idx="5227">
                  <c:v>1467.0</c:v>
                </c:pt>
                <c:pt idx="5228">
                  <c:v>1467.0</c:v>
                </c:pt>
                <c:pt idx="5229">
                  <c:v>1467.0</c:v>
                </c:pt>
                <c:pt idx="5230">
                  <c:v>1467.0</c:v>
                </c:pt>
                <c:pt idx="5231">
                  <c:v>1467.0</c:v>
                </c:pt>
                <c:pt idx="5232">
                  <c:v>1467.0</c:v>
                </c:pt>
                <c:pt idx="5233">
                  <c:v>1467.0</c:v>
                </c:pt>
                <c:pt idx="5234">
                  <c:v>1467.0</c:v>
                </c:pt>
                <c:pt idx="5235">
                  <c:v>1467.0</c:v>
                </c:pt>
                <c:pt idx="5236">
                  <c:v>1467.0</c:v>
                </c:pt>
                <c:pt idx="5237">
                  <c:v>1467.0</c:v>
                </c:pt>
                <c:pt idx="5238">
                  <c:v>1467.0</c:v>
                </c:pt>
                <c:pt idx="5239">
                  <c:v>1467.0</c:v>
                </c:pt>
                <c:pt idx="5240">
                  <c:v>1467.0</c:v>
                </c:pt>
                <c:pt idx="5241">
                  <c:v>1467.0</c:v>
                </c:pt>
                <c:pt idx="5242">
                  <c:v>1467.0</c:v>
                </c:pt>
                <c:pt idx="5243">
                  <c:v>1467.0</c:v>
                </c:pt>
                <c:pt idx="5244">
                  <c:v>1467.0</c:v>
                </c:pt>
                <c:pt idx="5245">
                  <c:v>1467.0</c:v>
                </c:pt>
                <c:pt idx="5246">
                  <c:v>1468.0</c:v>
                </c:pt>
                <c:pt idx="5247">
                  <c:v>1468.0</c:v>
                </c:pt>
                <c:pt idx="5248">
                  <c:v>1468.0</c:v>
                </c:pt>
                <c:pt idx="5249">
                  <c:v>1468.0</c:v>
                </c:pt>
                <c:pt idx="5250">
                  <c:v>1468.0</c:v>
                </c:pt>
                <c:pt idx="5251">
                  <c:v>1468.0</c:v>
                </c:pt>
                <c:pt idx="5252">
                  <c:v>1468.0</c:v>
                </c:pt>
                <c:pt idx="5253">
                  <c:v>1468.0</c:v>
                </c:pt>
                <c:pt idx="5254">
                  <c:v>1468.0</c:v>
                </c:pt>
                <c:pt idx="5255">
                  <c:v>1468.0</c:v>
                </c:pt>
                <c:pt idx="5256">
                  <c:v>1468.0</c:v>
                </c:pt>
                <c:pt idx="5257">
                  <c:v>1468.0</c:v>
                </c:pt>
                <c:pt idx="5258">
                  <c:v>1468.0</c:v>
                </c:pt>
                <c:pt idx="5259">
                  <c:v>1468.0</c:v>
                </c:pt>
                <c:pt idx="5260">
                  <c:v>1468.0</c:v>
                </c:pt>
                <c:pt idx="5261">
                  <c:v>1468.0</c:v>
                </c:pt>
                <c:pt idx="5262">
                  <c:v>1468.0</c:v>
                </c:pt>
                <c:pt idx="5263">
                  <c:v>1468.0</c:v>
                </c:pt>
                <c:pt idx="5264">
                  <c:v>1468.0</c:v>
                </c:pt>
                <c:pt idx="5265">
                  <c:v>1468.0</c:v>
                </c:pt>
                <c:pt idx="5266">
                  <c:v>1468.0</c:v>
                </c:pt>
                <c:pt idx="5267">
                  <c:v>1468.0</c:v>
                </c:pt>
                <c:pt idx="5268">
                  <c:v>1468.0</c:v>
                </c:pt>
                <c:pt idx="5269">
                  <c:v>1468.0</c:v>
                </c:pt>
                <c:pt idx="5270">
                  <c:v>1468.0</c:v>
                </c:pt>
                <c:pt idx="5271">
                  <c:v>1468.0</c:v>
                </c:pt>
                <c:pt idx="5272">
                  <c:v>1468.0</c:v>
                </c:pt>
                <c:pt idx="5273">
                  <c:v>1468.0</c:v>
                </c:pt>
                <c:pt idx="5274">
                  <c:v>1468.0</c:v>
                </c:pt>
                <c:pt idx="5275">
                  <c:v>1468.0</c:v>
                </c:pt>
                <c:pt idx="5276">
                  <c:v>1468.0</c:v>
                </c:pt>
                <c:pt idx="5277">
                  <c:v>1468.0</c:v>
                </c:pt>
                <c:pt idx="5278">
                  <c:v>1468.0</c:v>
                </c:pt>
                <c:pt idx="5279">
                  <c:v>1468.0</c:v>
                </c:pt>
                <c:pt idx="5280">
                  <c:v>1468.0</c:v>
                </c:pt>
                <c:pt idx="5281">
                  <c:v>1468.0</c:v>
                </c:pt>
                <c:pt idx="5282">
                  <c:v>1468.0</c:v>
                </c:pt>
                <c:pt idx="5283">
                  <c:v>1468.0</c:v>
                </c:pt>
                <c:pt idx="5284">
                  <c:v>1468.0</c:v>
                </c:pt>
                <c:pt idx="5285">
                  <c:v>1468.0</c:v>
                </c:pt>
                <c:pt idx="5286">
                  <c:v>1468.0</c:v>
                </c:pt>
                <c:pt idx="5287">
                  <c:v>1468.0</c:v>
                </c:pt>
                <c:pt idx="5288">
                  <c:v>1469.0</c:v>
                </c:pt>
                <c:pt idx="5289">
                  <c:v>1469.0</c:v>
                </c:pt>
                <c:pt idx="5290">
                  <c:v>1470.0</c:v>
                </c:pt>
                <c:pt idx="5291">
                  <c:v>1471.0</c:v>
                </c:pt>
                <c:pt idx="5292">
                  <c:v>1472.0</c:v>
                </c:pt>
                <c:pt idx="5293">
                  <c:v>1472.0</c:v>
                </c:pt>
                <c:pt idx="5294">
                  <c:v>1472.0</c:v>
                </c:pt>
                <c:pt idx="5295">
                  <c:v>1473.0</c:v>
                </c:pt>
                <c:pt idx="5296">
                  <c:v>1474.0</c:v>
                </c:pt>
                <c:pt idx="5297">
                  <c:v>1474.0</c:v>
                </c:pt>
                <c:pt idx="5298">
                  <c:v>1475.0</c:v>
                </c:pt>
                <c:pt idx="5299">
                  <c:v>1475.0</c:v>
                </c:pt>
                <c:pt idx="5300">
                  <c:v>1475.0</c:v>
                </c:pt>
                <c:pt idx="5301">
                  <c:v>1475.0</c:v>
                </c:pt>
                <c:pt idx="5302">
                  <c:v>1475.0</c:v>
                </c:pt>
                <c:pt idx="5303">
                  <c:v>1476.0</c:v>
                </c:pt>
                <c:pt idx="5304">
                  <c:v>1476.0</c:v>
                </c:pt>
                <c:pt idx="5305">
                  <c:v>1476.0</c:v>
                </c:pt>
                <c:pt idx="5306">
                  <c:v>1476.0</c:v>
                </c:pt>
                <c:pt idx="5307">
                  <c:v>1476.0</c:v>
                </c:pt>
                <c:pt idx="5308">
                  <c:v>1476.0</c:v>
                </c:pt>
                <c:pt idx="5309">
                  <c:v>1476.0</c:v>
                </c:pt>
                <c:pt idx="5310">
                  <c:v>1476.0</c:v>
                </c:pt>
                <c:pt idx="5311">
                  <c:v>1476.0</c:v>
                </c:pt>
                <c:pt idx="5312">
                  <c:v>1476.0</c:v>
                </c:pt>
                <c:pt idx="5313">
                  <c:v>1476.0</c:v>
                </c:pt>
                <c:pt idx="5314">
                  <c:v>1476.0</c:v>
                </c:pt>
                <c:pt idx="5315">
                  <c:v>1476.0</c:v>
                </c:pt>
                <c:pt idx="5316">
                  <c:v>1476.0</c:v>
                </c:pt>
                <c:pt idx="5317">
                  <c:v>1476.0</c:v>
                </c:pt>
                <c:pt idx="5318">
                  <c:v>1476.0</c:v>
                </c:pt>
                <c:pt idx="5319">
                  <c:v>1477.0</c:v>
                </c:pt>
                <c:pt idx="5320">
                  <c:v>1478.0</c:v>
                </c:pt>
                <c:pt idx="5321">
                  <c:v>1479.0</c:v>
                </c:pt>
                <c:pt idx="5322">
                  <c:v>1479.0</c:v>
                </c:pt>
                <c:pt idx="5323">
                  <c:v>1479.0</c:v>
                </c:pt>
                <c:pt idx="5324">
                  <c:v>1479.0</c:v>
                </c:pt>
                <c:pt idx="5325">
                  <c:v>1480.0</c:v>
                </c:pt>
                <c:pt idx="5326">
                  <c:v>1481.0</c:v>
                </c:pt>
                <c:pt idx="5327">
                  <c:v>1481.0</c:v>
                </c:pt>
                <c:pt idx="5328">
                  <c:v>1481.0</c:v>
                </c:pt>
                <c:pt idx="5329">
                  <c:v>1481.0</c:v>
                </c:pt>
                <c:pt idx="5330">
                  <c:v>1482.0</c:v>
                </c:pt>
                <c:pt idx="5331">
                  <c:v>1483.0</c:v>
                </c:pt>
                <c:pt idx="5332">
                  <c:v>1484.0</c:v>
                </c:pt>
                <c:pt idx="5333">
                  <c:v>1484.0</c:v>
                </c:pt>
                <c:pt idx="5334">
                  <c:v>1485.0</c:v>
                </c:pt>
                <c:pt idx="5335">
                  <c:v>1486.0</c:v>
                </c:pt>
                <c:pt idx="5336">
                  <c:v>1486.0</c:v>
                </c:pt>
                <c:pt idx="5337">
                  <c:v>1486.0</c:v>
                </c:pt>
                <c:pt idx="5338">
                  <c:v>1486.0</c:v>
                </c:pt>
                <c:pt idx="5339">
                  <c:v>1486.0</c:v>
                </c:pt>
                <c:pt idx="5340">
                  <c:v>1486.0</c:v>
                </c:pt>
                <c:pt idx="5341">
                  <c:v>1486.0</c:v>
                </c:pt>
                <c:pt idx="5342">
                  <c:v>1486.0</c:v>
                </c:pt>
                <c:pt idx="5343">
                  <c:v>1486.0</c:v>
                </c:pt>
                <c:pt idx="5344">
                  <c:v>1486.0</c:v>
                </c:pt>
                <c:pt idx="5345">
                  <c:v>1487.0</c:v>
                </c:pt>
                <c:pt idx="5346">
                  <c:v>1488.0</c:v>
                </c:pt>
                <c:pt idx="5347">
                  <c:v>1489.0</c:v>
                </c:pt>
                <c:pt idx="5348">
                  <c:v>1490.0</c:v>
                </c:pt>
                <c:pt idx="5349">
                  <c:v>1491.0</c:v>
                </c:pt>
                <c:pt idx="5350">
                  <c:v>1492.0</c:v>
                </c:pt>
                <c:pt idx="5351">
                  <c:v>1493.0</c:v>
                </c:pt>
                <c:pt idx="5352">
                  <c:v>1493.0</c:v>
                </c:pt>
                <c:pt idx="5353">
                  <c:v>1493.0</c:v>
                </c:pt>
                <c:pt idx="5354">
                  <c:v>1493.0</c:v>
                </c:pt>
                <c:pt idx="5355">
                  <c:v>1493.0</c:v>
                </c:pt>
                <c:pt idx="5356">
                  <c:v>1493.0</c:v>
                </c:pt>
                <c:pt idx="5357">
                  <c:v>1494.0</c:v>
                </c:pt>
                <c:pt idx="5358">
                  <c:v>1494.0</c:v>
                </c:pt>
                <c:pt idx="5359">
                  <c:v>1494.0</c:v>
                </c:pt>
                <c:pt idx="5360">
                  <c:v>1494.0</c:v>
                </c:pt>
                <c:pt idx="5361">
                  <c:v>1494.0</c:v>
                </c:pt>
                <c:pt idx="5362">
                  <c:v>1494.0</c:v>
                </c:pt>
                <c:pt idx="5363">
                  <c:v>1495.0</c:v>
                </c:pt>
                <c:pt idx="5364">
                  <c:v>1495.0</c:v>
                </c:pt>
                <c:pt idx="5365">
                  <c:v>1495.0</c:v>
                </c:pt>
                <c:pt idx="5366">
                  <c:v>1495.0</c:v>
                </c:pt>
                <c:pt idx="5367">
                  <c:v>1495.0</c:v>
                </c:pt>
                <c:pt idx="5368">
                  <c:v>1496.0</c:v>
                </c:pt>
                <c:pt idx="5369">
                  <c:v>1497.0</c:v>
                </c:pt>
                <c:pt idx="5370">
                  <c:v>1497.0</c:v>
                </c:pt>
                <c:pt idx="5371">
                  <c:v>1497.0</c:v>
                </c:pt>
                <c:pt idx="5372">
                  <c:v>1497.0</c:v>
                </c:pt>
                <c:pt idx="5373">
                  <c:v>1498.0</c:v>
                </c:pt>
                <c:pt idx="5374">
                  <c:v>1499.0</c:v>
                </c:pt>
                <c:pt idx="5375">
                  <c:v>1499.0</c:v>
                </c:pt>
                <c:pt idx="5376">
                  <c:v>1500.0</c:v>
                </c:pt>
                <c:pt idx="5377">
                  <c:v>1500.0</c:v>
                </c:pt>
                <c:pt idx="5378">
                  <c:v>1500.0</c:v>
                </c:pt>
                <c:pt idx="5379">
                  <c:v>1500.0</c:v>
                </c:pt>
                <c:pt idx="5380">
                  <c:v>1500.0</c:v>
                </c:pt>
                <c:pt idx="5381">
                  <c:v>1501.0</c:v>
                </c:pt>
                <c:pt idx="5382">
                  <c:v>1501.0</c:v>
                </c:pt>
                <c:pt idx="5383">
                  <c:v>1501.0</c:v>
                </c:pt>
                <c:pt idx="5384">
                  <c:v>1502.0</c:v>
                </c:pt>
                <c:pt idx="5385">
                  <c:v>1502.0</c:v>
                </c:pt>
                <c:pt idx="5386">
                  <c:v>1502.0</c:v>
                </c:pt>
                <c:pt idx="5387">
                  <c:v>1502.0</c:v>
                </c:pt>
                <c:pt idx="5388">
                  <c:v>1502.0</c:v>
                </c:pt>
                <c:pt idx="5389">
                  <c:v>1503.0</c:v>
                </c:pt>
                <c:pt idx="5390">
                  <c:v>1503.0</c:v>
                </c:pt>
                <c:pt idx="5391">
                  <c:v>1503.0</c:v>
                </c:pt>
                <c:pt idx="5392">
                  <c:v>1504.0</c:v>
                </c:pt>
                <c:pt idx="5393">
                  <c:v>1505.0</c:v>
                </c:pt>
                <c:pt idx="5394">
                  <c:v>1506.0</c:v>
                </c:pt>
                <c:pt idx="5395">
                  <c:v>1507.0</c:v>
                </c:pt>
                <c:pt idx="5396">
                  <c:v>1508.0</c:v>
                </c:pt>
                <c:pt idx="5397">
                  <c:v>1509.0</c:v>
                </c:pt>
                <c:pt idx="5398">
                  <c:v>1510.0</c:v>
                </c:pt>
                <c:pt idx="5399">
                  <c:v>1510.0</c:v>
                </c:pt>
                <c:pt idx="5400">
                  <c:v>1511.0</c:v>
                </c:pt>
                <c:pt idx="5401">
                  <c:v>1512.0</c:v>
                </c:pt>
                <c:pt idx="5402">
                  <c:v>1513.0</c:v>
                </c:pt>
                <c:pt idx="5403">
                  <c:v>1513.0</c:v>
                </c:pt>
                <c:pt idx="5404">
                  <c:v>1513.0</c:v>
                </c:pt>
                <c:pt idx="5405">
                  <c:v>1514.0</c:v>
                </c:pt>
                <c:pt idx="5406">
                  <c:v>1514.0</c:v>
                </c:pt>
                <c:pt idx="5407">
                  <c:v>1515.0</c:v>
                </c:pt>
                <c:pt idx="5408">
                  <c:v>1515.0</c:v>
                </c:pt>
                <c:pt idx="5409">
                  <c:v>1515.0</c:v>
                </c:pt>
                <c:pt idx="5410">
                  <c:v>1516.0</c:v>
                </c:pt>
                <c:pt idx="5411">
                  <c:v>1517.0</c:v>
                </c:pt>
                <c:pt idx="5412">
                  <c:v>1517.0</c:v>
                </c:pt>
                <c:pt idx="5413">
                  <c:v>1517.0</c:v>
                </c:pt>
                <c:pt idx="5414">
                  <c:v>1517.0</c:v>
                </c:pt>
                <c:pt idx="5415">
                  <c:v>1518.0</c:v>
                </c:pt>
                <c:pt idx="5416">
                  <c:v>1519.0</c:v>
                </c:pt>
                <c:pt idx="5417">
                  <c:v>1520.0</c:v>
                </c:pt>
                <c:pt idx="5418">
                  <c:v>1520.0</c:v>
                </c:pt>
                <c:pt idx="5419">
                  <c:v>1520.0</c:v>
                </c:pt>
                <c:pt idx="5420">
                  <c:v>1521.0</c:v>
                </c:pt>
                <c:pt idx="5421">
                  <c:v>1522.0</c:v>
                </c:pt>
                <c:pt idx="5422">
                  <c:v>1523.0</c:v>
                </c:pt>
                <c:pt idx="5423">
                  <c:v>1523.0</c:v>
                </c:pt>
                <c:pt idx="5424">
                  <c:v>1523.0</c:v>
                </c:pt>
                <c:pt idx="5425">
                  <c:v>1523.0</c:v>
                </c:pt>
                <c:pt idx="5426">
                  <c:v>1523.0</c:v>
                </c:pt>
                <c:pt idx="5427">
                  <c:v>1524.0</c:v>
                </c:pt>
                <c:pt idx="5428">
                  <c:v>1525.0</c:v>
                </c:pt>
                <c:pt idx="5429">
                  <c:v>1526.0</c:v>
                </c:pt>
                <c:pt idx="5430">
                  <c:v>1526.0</c:v>
                </c:pt>
                <c:pt idx="5431">
                  <c:v>1526.0</c:v>
                </c:pt>
                <c:pt idx="5432">
                  <c:v>1526.0</c:v>
                </c:pt>
                <c:pt idx="5433">
                  <c:v>1527.0</c:v>
                </c:pt>
                <c:pt idx="5434">
                  <c:v>1527.0</c:v>
                </c:pt>
                <c:pt idx="5435">
                  <c:v>1527.0</c:v>
                </c:pt>
                <c:pt idx="5436">
                  <c:v>1527.0</c:v>
                </c:pt>
                <c:pt idx="5437">
                  <c:v>1527.0</c:v>
                </c:pt>
                <c:pt idx="5438">
                  <c:v>1527.0</c:v>
                </c:pt>
                <c:pt idx="5439">
                  <c:v>1527.0</c:v>
                </c:pt>
                <c:pt idx="5440">
                  <c:v>1527.0</c:v>
                </c:pt>
                <c:pt idx="5441">
                  <c:v>1527.0</c:v>
                </c:pt>
                <c:pt idx="5442">
                  <c:v>1527.0</c:v>
                </c:pt>
                <c:pt idx="5443">
                  <c:v>1527.0</c:v>
                </c:pt>
                <c:pt idx="5444">
                  <c:v>1527.0</c:v>
                </c:pt>
                <c:pt idx="5445">
                  <c:v>1527.0</c:v>
                </c:pt>
                <c:pt idx="5446">
                  <c:v>1527.0</c:v>
                </c:pt>
                <c:pt idx="5447">
                  <c:v>1527.0</c:v>
                </c:pt>
                <c:pt idx="5448">
                  <c:v>1527.0</c:v>
                </c:pt>
                <c:pt idx="5449">
                  <c:v>1527.0</c:v>
                </c:pt>
                <c:pt idx="5450">
                  <c:v>1527.0</c:v>
                </c:pt>
                <c:pt idx="5451">
                  <c:v>1527.0</c:v>
                </c:pt>
                <c:pt idx="5452">
                  <c:v>1527.0</c:v>
                </c:pt>
                <c:pt idx="5453">
                  <c:v>1527.0</c:v>
                </c:pt>
                <c:pt idx="5454">
                  <c:v>1527.0</c:v>
                </c:pt>
                <c:pt idx="5455">
                  <c:v>1527.0</c:v>
                </c:pt>
                <c:pt idx="5456">
                  <c:v>1527.0</c:v>
                </c:pt>
                <c:pt idx="5457">
                  <c:v>1527.0</c:v>
                </c:pt>
                <c:pt idx="5458">
                  <c:v>1527.0</c:v>
                </c:pt>
                <c:pt idx="5459">
                  <c:v>1527.0</c:v>
                </c:pt>
                <c:pt idx="5460">
                  <c:v>1527.0</c:v>
                </c:pt>
                <c:pt idx="5461">
                  <c:v>1527.0</c:v>
                </c:pt>
                <c:pt idx="5462">
                  <c:v>1528.0</c:v>
                </c:pt>
                <c:pt idx="5463">
                  <c:v>1529.0</c:v>
                </c:pt>
                <c:pt idx="5464">
                  <c:v>1529.0</c:v>
                </c:pt>
                <c:pt idx="5465">
                  <c:v>1529.0</c:v>
                </c:pt>
                <c:pt idx="5466">
                  <c:v>1529.0</c:v>
                </c:pt>
                <c:pt idx="5467">
                  <c:v>1529.0</c:v>
                </c:pt>
                <c:pt idx="5468">
                  <c:v>1529.0</c:v>
                </c:pt>
                <c:pt idx="5469">
                  <c:v>1529.0</c:v>
                </c:pt>
                <c:pt idx="5470">
                  <c:v>1529.0</c:v>
                </c:pt>
                <c:pt idx="5471">
                  <c:v>1529.0</c:v>
                </c:pt>
                <c:pt idx="5472">
                  <c:v>1529.0</c:v>
                </c:pt>
                <c:pt idx="5473">
                  <c:v>1529.0</c:v>
                </c:pt>
                <c:pt idx="5474">
                  <c:v>1529.0</c:v>
                </c:pt>
                <c:pt idx="5475">
                  <c:v>1530.0</c:v>
                </c:pt>
                <c:pt idx="5476">
                  <c:v>1530.0</c:v>
                </c:pt>
                <c:pt idx="5477">
                  <c:v>1530.0</c:v>
                </c:pt>
                <c:pt idx="5478">
                  <c:v>1530.0</c:v>
                </c:pt>
                <c:pt idx="5479">
                  <c:v>1530.0</c:v>
                </c:pt>
                <c:pt idx="5480">
                  <c:v>1530.0</c:v>
                </c:pt>
                <c:pt idx="5481">
                  <c:v>1530.0</c:v>
                </c:pt>
                <c:pt idx="5482">
                  <c:v>1530.0</c:v>
                </c:pt>
                <c:pt idx="5483">
                  <c:v>1531.0</c:v>
                </c:pt>
                <c:pt idx="5484">
                  <c:v>1531.0</c:v>
                </c:pt>
                <c:pt idx="5485">
                  <c:v>1531.0</c:v>
                </c:pt>
                <c:pt idx="5486">
                  <c:v>1531.0</c:v>
                </c:pt>
                <c:pt idx="5487">
                  <c:v>1531.0</c:v>
                </c:pt>
                <c:pt idx="5488">
                  <c:v>1531.0</c:v>
                </c:pt>
                <c:pt idx="5489">
                  <c:v>1531.0</c:v>
                </c:pt>
                <c:pt idx="5490">
                  <c:v>1531.0</c:v>
                </c:pt>
                <c:pt idx="5491">
                  <c:v>1531.0</c:v>
                </c:pt>
                <c:pt idx="5492">
                  <c:v>1531.0</c:v>
                </c:pt>
                <c:pt idx="5493">
                  <c:v>1531.0</c:v>
                </c:pt>
                <c:pt idx="5494">
                  <c:v>1531.0</c:v>
                </c:pt>
                <c:pt idx="5495">
                  <c:v>1531.0</c:v>
                </c:pt>
                <c:pt idx="5496">
                  <c:v>1532.0</c:v>
                </c:pt>
                <c:pt idx="5497">
                  <c:v>1532.0</c:v>
                </c:pt>
                <c:pt idx="5498">
                  <c:v>1532.0</c:v>
                </c:pt>
                <c:pt idx="5499">
                  <c:v>1532.0</c:v>
                </c:pt>
                <c:pt idx="5500">
                  <c:v>1532.0</c:v>
                </c:pt>
                <c:pt idx="5501">
                  <c:v>1532.0</c:v>
                </c:pt>
                <c:pt idx="5502">
                  <c:v>1533.0</c:v>
                </c:pt>
                <c:pt idx="5503">
                  <c:v>1534.0</c:v>
                </c:pt>
                <c:pt idx="5504">
                  <c:v>1534.0</c:v>
                </c:pt>
                <c:pt idx="5505">
                  <c:v>1534.0</c:v>
                </c:pt>
                <c:pt idx="5506">
                  <c:v>1534.0</c:v>
                </c:pt>
                <c:pt idx="5507">
                  <c:v>1535.0</c:v>
                </c:pt>
                <c:pt idx="5508">
                  <c:v>1536.0</c:v>
                </c:pt>
                <c:pt idx="5509">
                  <c:v>1536.0</c:v>
                </c:pt>
                <c:pt idx="5510">
                  <c:v>1536.0</c:v>
                </c:pt>
                <c:pt idx="5511">
                  <c:v>1537.0</c:v>
                </c:pt>
                <c:pt idx="5512">
                  <c:v>1537.0</c:v>
                </c:pt>
                <c:pt idx="5513">
                  <c:v>1538.0</c:v>
                </c:pt>
                <c:pt idx="5514">
                  <c:v>1538.0</c:v>
                </c:pt>
                <c:pt idx="5515">
                  <c:v>1539.0</c:v>
                </c:pt>
                <c:pt idx="5516">
                  <c:v>1539.0</c:v>
                </c:pt>
                <c:pt idx="5517">
                  <c:v>1539.0</c:v>
                </c:pt>
                <c:pt idx="5518">
                  <c:v>1539.0</c:v>
                </c:pt>
                <c:pt idx="5519">
                  <c:v>1539.0</c:v>
                </c:pt>
                <c:pt idx="5520">
                  <c:v>1539.0</c:v>
                </c:pt>
                <c:pt idx="5521">
                  <c:v>1540.0</c:v>
                </c:pt>
                <c:pt idx="5522">
                  <c:v>1541.0</c:v>
                </c:pt>
                <c:pt idx="5523">
                  <c:v>1541.0</c:v>
                </c:pt>
                <c:pt idx="5524">
                  <c:v>1541.0</c:v>
                </c:pt>
                <c:pt idx="5525">
                  <c:v>1541.0</c:v>
                </c:pt>
                <c:pt idx="5526">
                  <c:v>1541.0</c:v>
                </c:pt>
                <c:pt idx="5527">
                  <c:v>1541.0</c:v>
                </c:pt>
                <c:pt idx="5528">
                  <c:v>1541.0</c:v>
                </c:pt>
                <c:pt idx="5529">
                  <c:v>1541.0</c:v>
                </c:pt>
                <c:pt idx="5530">
                  <c:v>1541.0</c:v>
                </c:pt>
                <c:pt idx="5531">
                  <c:v>1541.0</c:v>
                </c:pt>
                <c:pt idx="5532">
                  <c:v>1542.0</c:v>
                </c:pt>
                <c:pt idx="5533">
                  <c:v>1542.0</c:v>
                </c:pt>
                <c:pt idx="5534">
                  <c:v>1542.0</c:v>
                </c:pt>
                <c:pt idx="5535">
                  <c:v>1542.0</c:v>
                </c:pt>
                <c:pt idx="5536">
                  <c:v>1542.0</c:v>
                </c:pt>
                <c:pt idx="5537">
                  <c:v>1543.0</c:v>
                </c:pt>
                <c:pt idx="5538">
                  <c:v>1544.0</c:v>
                </c:pt>
                <c:pt idx="5539">
                  <c:v>1545.0</c:v>
                </c:pt>
                <c:pt idx="5540">
                  <c:v>1546.0</c:v>
                </c:pt>
                <c:pt idx="5541">
                  <c:v>1547.0</c:v>
                </c:pt>
                <c:pt idx="5542">
                  <c:v>1548.0</c:v>
                </c:pt>
                <c:pt idx="5543">
                  <c:v>1549.0</c:v>
                </c:pt>
                <c:pt idx="5544">
                  <c:v>1550.0</c:v>
                </c:pt>
                <c:pt idx="5545">
                  <c:v>1550.0</c:v>
                </c:pt>
                <c:pt idx="5546">
                  <c:v>1551.0</c:v>
                </c:pt>
                <c:pt idx="5547">
                  <c:v>1551.0</c:v>
                </c:pt>
                <c:pt idx="5548">
                  <c:v>1551.0</c:v>
                </c:pt>
                <c:pt idx="5549">
                  <c:v>1551.0</c:v>
                </c:pt>
                <c:pt idx="5550">
                  <c:v>1552.0</c:v>
                </c:pt>
                <c:pt idx="5551">
                  <c:v>1552.0</c:v>
                </c:pt>
                <c:pt idx="5552">
                  <c:v>1552.0</c:v>
                </c:pt>
                <c:pt idx="5553">
                  <c:v>1552.0</c:v>
                </c:pt>
                <c:pt idx="5554">
                  <c:v>1552.0</c:v>
                </c:pt>
                <c:pt idx="5555">
                  <c:v>1552.0</c:v>
                </c:pt>
                <c:pt idx="5556">
                  <c:v>1553.0</c:v>
                </c:pt>
                <c:pt idx="5557">
                  <c:v>1553.0</c:v>
                </c:pt>
                <c:pt idx="5558">
                  <c:v>1554.0</c:v>
                </c:pt>
                <c:pt idx="5559">
                  <c:v>1555.0</c:v>
                </c:pt>
                <c:pt idx="5560">
                  <c:v>1556.0</c:v>
                </c:pt>
                <c:pt idx="5561">
                  <c:v>1557.0</c:v>
                </c:pt>
                <c:pt idx="5562">
                  <c:v>1557.0</c:v>
                </c:pt>
                <c:pt idx="5563">
                  <c:v>1558.0</c:v>
                </c:pt>
                <c:pt idx="5564">
                  <c:v>1558.0</c:v>
                </c:pt>
                <c:pt idx="5565">
                  <c:v>1558.0</c:v>
                </c:pt>
                <c:pt idx="5566">
                  <c:v>1559.0</c:v>
                </c:pt>
                <c:pt idx="5567">
                  <c:v>1559.0</c:v>
                </c:pt>
                <c:pt idx="5568">
                  <c:v>1559.0</c:v>
                </c:pt>
                <c:pt idx="5569">
                  <c:v>1559.0</c:v>
                </c:pt>
                <c:pt idx="5570">
                  <c:v>1559.0</c:v>
                </c:pt>
                <c:pt idx="5571">
                  <c:v>1559.0</c:v>
                </c:pt>
                <c:pt idx="5572">
                  <c:v>1560.0</c:v>
                </c:pt>
                <c:pt idx="5573">
                  <c:v>1561.0</c:v>
                </c:pt>
                <c:pt idx="5574">
                  <c:v>1562.0</c:v>
                </c:pt>
                <c:pt idx="5575">
                  <c:v>1562.0</c:v>
                </c:pt>
                <c:pt idx="5576">
                  <c:v>1563.0</c:v>
                </c:pt>
                <c:pt idx="5577">
                  <c:v>1564.0</c:v>
                </c:pt>
                <c:pt idx="5578">
                  <c:v>1565.0</c:v>
                </c:pt>
                <c:pt idx="5579">
                  <c:v>1566.0</c:v>
                </c:pt>
                <c:pt idx="5580">
                  <c:v>1566.0</c:v>
                </c:pt>
                <c:pt idx="5581">
                  <c:v>1566.0</c:v>
                </c:pt>
                <c:pt idx="5582">
                  <c:v>1566.0</c:v>
                </c:pt>
                <c:pt idx="5583">
                  <c:v>1566.0</c:v>
                </c:pt>
                <c:pt idx="5584">
                  <c:v>1566.0</c:v>
                </c:pt>
                <c:pt idx="5585">
                  <c:v>1567.0</c:v>
                </c:pt>
                <c:pt idx="5586">
                  <c:v>1567.0</c:v>
                </c:pt>
                <c:pt idx="5587">
                  <c:v>1567.0</c:v>
                </c:pt>
                <c:pt idx="5588">
                  <c:v>1567.0</c:v>
                </c:pt>
                <c:pt idx="5589">
                  <c:v>1567.0</c:v>
                </c:pt>
                <c:pt idx="5590">
                  <c:v>1568.0</c:v>
                </c:pt>
                <c:pt idx="5591">
                  <c:v>1569.0</c:v>
                </c:pt>
                <c:pt idx="5592">
                  <c:v>1570.0</c:v>
                </c:pt>
                <c:pt idx="5593">
                  <c:v>1570.0</c:v>
                </c:pt>
                <c:pt idx="5594">
                  <c:v>1570.0</c:v>
                </c:pt>
                <c:pt idx="5595">
                  <c:v>1570.0</c:v>
                </c:pt>
                <c:pt idx="5596">
                  <c:v>1570.0</c:v>
                </c:pt>
                <c:pt idx="5597">
                  <c:v>1571.0</c:v>
                </c:pt>
                <c:pt idx="5598">
                  <c:v>1572.0</c:v>
                </c:pt>
                <c:pt idx="5599">
                  <c:v>1572.0</c:v>
                </c:pt>
                <c:pt idx="5600">
                  <c:v>1572.0</c:v>
                </c:pt>
                <c:pt idx="5601">
                  <c:v>1572.0</c:v>
                </c:pt>
                <c:pt idx="5602">
                  <c:v>1573.0</c:v>
                </c:pt>
                <c:pt idx="5603">
                  <c:v>1574.0</c:v>
                </c:pt>
                <c:pt idx="5604">
                  <c:v>1575.0</c:v>
                </c:pt>
                <c:pt idx="5605">
                  <c:v>1575.0</c:v>
                </c:pt>
                <c:pt idx="5606">
                  <c:v>1575.0</c:v>
                </c:pt>
                <c:pt idx="5607">
                  <c:v>1575.0</c:v>
                </c:pt>
                <c:pt idx="5608">
                  <c:v>1576.0</c:v>
                </c:pt>
                <c:pt idx="5609">
                  <c:v>1577.0</c:v>
                </c:pt>
                <c:pt idx="5610">
                  <c:v>1577.0</c:v>
                </c:pt>
                <c:pt idx="5611">
                  <c:v>1577.0</c:v>
                </c:pt>
                <c:pt idx="5612">
                  <c:v>1577.0</c:v>
                </c:pt>
                <c:pt idx="5613">
                  <c:v>1577.0</c:v>
                </c:pt>
                <c:pt idx="5614">
                  <c:v>1577.0</c:v>
                </c:pt>
                <c:pt idx="5615">
                  <c:v>1577.0</c:v>
                </c:pt>
                <c:pt idx="5616">
                  <c:v>1577.0</c:v>
                </c:pt>
                <c:pt idx="5617">
                  <c:v>1577.0</c:v>
                </c:pt>
                <c:pt idx="5618">
                  <c:v>1577.0</c:v>
                </c:pt>
                <c:pt idx="5619">
                  <c:v>1577.0</c:v>
                </c:pt>
                <c:pt idx="5620">
                  <c:v>1577.0</c:v>
                </c:pt>
                <c:pt idx="5621">
                  <c:v>1577.0</c:v>
                </c:pt>
                <c:pt idx="5622">
                  <c:v>1577.0</c:v>
                </c:pt>
                <c:pt idx="5623">
                  <c:v>1577.0</c:v>
                </c:pt>
                <c:pt idx="5624">
                  <c:v>1577.0</c:v>
                </c:pt>
                <c:pt idx="5625">
                  <c:v>1577.0</c:v>
                </c:pt>
                <c:pt idx="5626">
                  <c:v>1577.0</c:v>
                </c:pt>
                <c:pt idx="5627">
                  <c:v>1577.0</c:v>
                </c:pt>
                <c:pt idx="5628">
                  <c:v>1577.0</c:v>
                </c:pt>
                <c:pt idx="5629">
                  <c:v>1577.0</c:v>
                </c:pt>
                <c:pt idx="5630">
                  <c:v>1577.0</c:v>
                </c:pt>
                <c:pt idx="5631">
                  <c:v>1578.0</c:v>
                </c:pt>
                <c:pt idx="5632">
                  <c:v>1578.0</c:v>
                </c:pt>
                <c:pt idx="5633">
                  <c:v>1578.0</c:v>
                </c:pt>
                <c:pt idx="5634">
                  <c:v>1578.0</c:v>
                </c:pt>
                <c:pt idx="5635">
                  <c:v>1578.0</c:v>
                </c:pt>
                <c:pt idx="5636">
                  <c:v>1578.0</c:v>
                </c:pt>
                <c:pt idx="5637">
                  <c:v>1578.0</c:v>
                </c:pt>
                <c:pt idx="5638">
                  <c:v>1578.0</c:v>
                </c:pt>
                <c:pt idx="5639">
                  <c:v>1578.0</c:v>
                </c:pt>
                <c:pt idx="5640">
                  <c:v>1578.0</c:v>
                </c:pt>
                <c:pt idx="5641">
                  <c:v>1578.0</c:v>
                </c:pt>
                <c:pt idx="5642">
                  <c:v>1579.0</c:v>
                </c:pt>
                <c:pt idx="5643">
                  <c:v>1579.0</c:v>
                </c:pt>
                <c:pt idx="5644">
                  <c:v>1579.0</c:v>
                </c:pt>
                <c:pt idx="5645">
                  <c:v>1579.0</c:v>
                </c:pt>
                <c:pt idx="5646">
                  <c:v>1579.0</c:v>
                </c:pt>
                <c:pt idx="5647">
                  <c:v>1580.0</c:v>
                </c:pt>
                <c:pt idx="5648">
                  <c:v>1580.0</c:v>
                </c:pt>
                <c:pt idx="5649">
                  <c:v>1581.0</c:v>
                </c:pt>
                <c:pt idx="5650">
                  <c:v>1581.0</c:v>
                </c:pt>
                <c:pt idx="5651">
                  <c:v>1581.0</c:v>
                </c:pt>
                <c:pt idx="5652">
                  <c:v>1581.0</c:v>
                </c:pt>
                <c:pt idx="5653">
                  <c:v>1581.0</c:v>
                </c:pt>
                <c:pt idx="5654">
                  <c:v>1582.0</c:v>
                </c:pt>
                <c:pt idx="5655">
                  <c:v>1583.0</c:v>
                </c:pt>
                <c:pt idx="5656">
                  <c:v>1583.0</c:v>
                </c:pt>
                <c:pt idx="5657">
                  <c:v>1584.0</c:v>
                </c:pt>
                <c:pt idx="5658">
                  <c:v>1585.0</c:v>
                </c:pt>
                <c:pt idx="5659">
                  <c:v>1586.0</c:v>
                </c:pt>
                <c:pt idx="5660">
                  <c:v>1587.0</c:v>
                </c:pt>
                <c:pt idx="5661">
                  <c:v>1588.0</c:v>
                </c:pt>
                <c:pt idx="5662">
                  <c:v>1588.0</c:v>
                </c:pt>
                <c:pt idx="5663">
                  <c:v>1588.0</c:v>
                </c:pt>
                <c:pt idx="5664">
                  <c:v>1589.0</c:v>
                </c:pt>
                <c:pt idx="5665">
                  <c:v>1589.0</c:v>
                </c:pt>
                <c:pt idx="5666">
                  <c:v>1589.0</c:v>
                </c:pt>
                <c:pt idx="5667">
                  <c:v>1590.0</c:v>
                </c:pt>
                <c:pt idx="5668">
                  <c:v>1591.0</c:v>
                </c:pt>
                <c:pt idx="5669">
                  <c:v>1591.0</c:v>
                </c:pt>
                <c:pt idx="5670">
                  <c:v>1592.0</c:v>
                </c:pt>
                <c:pt idx="5671">
                  <c:v>1593.0</c:v>
                </c:pt>
                <c:pt idx="5672">
                  <c:v>1593.0</c:v>
                </c:pt>
                <c:pt idx="5673">
                  <c:v>1594.0</c:v>
                </c:pt>
                <c:pt idx="5674">
                  <c:v>1594.0</c:v>
                </c:pt>
                <c:pt idx="5675">
                  <c:v>1594.0</c:v>
                </c:pt>
                <c:pt idx="5676">
                  <c:v>1594.0</c:v>
                </c:pt>
                <c:pt idx="5677">
                  <c:v>1594.0</c:v>
                </c:pt>
                <c:pt idx="5678">
                  <c:v>1594.0</c:v>
                </c:pt>
                <c:pt idx="5679">
                  <c:v>1594.0</c:v>
                </c:pt>
                <c:pt idx="5680">
                  <c:v>1595.0</c:v>
                </c:pt>
                <c:pt idx="5681">
                  <c:v>1595.0</c:v>
                </c:pt>
                <c:pt idx="5682">
                  <c:v>1596.0</c:v>
                </c:pt>
                <c:pt idx="5683">
                  <c:v>1596.0</c:v>
                </c:pt>
                <c:pt idx="5684">
                  <c:v>1596.0</c:v>
                </c:pt>
                <c:pt idx="5685">
                  <c:v>1596.0</c:v>
                </c:pt>
                <c:pt idx="5686">
                  <c:v>1596.0</c:v>
                </c:pt>
                <c:pt idx="5687">
                  <c:v>1596.0</c:v>
                </c:pt>
                <c:pt idx="5688">
                  <c:v>1596.0</c:v>
                </c:pt>
                <c:pt idx="5689">
                  <c:v>1596.0</c:v>
                </c:pt>
                <c:pt idx="5690">
                  <c:v>1596.0</c:v>
                </c:pt>
                <c:pt idx="5691">
                  <c:v>1596.0</c:v>
                </c:pt>
                <c:pt idx="5692">
                  <c:v>1596.0</c:v>
                </c:pt>
                <c:pt idx="5693">
                  <c:v>1596.0</c:v>
                </c:pt>
                <c:pt idx="5694">
                  <c:v>1596.0</c:v>
                </c:pt>
                <c:pt idx="5695">
                  <c:v>1596.0</c:v>
                </c:pt>
                <c:pt idx="5696">
                  <c:v>1597.0</c:v>
                </c:pt>
                <c:pt idx="5697">
                  <c:v>1598.0</c:v>
                </c:pt>
                <c:pt idx="5698">
                  <c:v>1598.0</c:v>
                </c:pt>
                <c:pt idx="5699">
                  <c:v>1598.0</c:v>
                </c:pt>
                <c:pt idx="5700">
                  <c:v>1598.0</c:v>
                </c:pt>
                <c:pt idx="5701">
                  <c:v>1598.0</c:v>
                </c:pt>
                <c:pt idx="5702">
                  <c:v>1598.0</c:v>
                </c:pt>
                <c:pt idx="5703">
                  <c:v>1598.0</c:v>
                </c:pt>
                <c:pt idx="5704">
                  <c:v>1598.0</c:v>
                </c:pt>
                <c:pt idx="5705">
                  <c:v>1598.0</c:v>
                </c:pt>
                <c:pt idx="5706">
                  <c:v>1599.0</c:v>
                </c:pt>
                <c:pt idx="5707">
                  <c:v>1599.0</c:v>
                </c:pt>
                <c:pt idx="5708">
                  <c:v>1600.0</c:v>
                </c:pt>
                <c:pt idx="5709">
                  <c:v>1601.0</c:v>
                </c:pt>
                <c:pt idx="5710">
                  <c:v>1601.0</c:v>
                </c:pt>
                <c:pt idx="5711">
                  <c:v>1601.0</c:v>
                </c:pt>
                <c:pt idx="5712">
                  <c:v>1601.0</c:v>
                </c:pt>
                <c:pt idx="5713">
                  <c:v>1601.0</c:v>
                </c:pt>
                <c:pt idx="5714">
                  <c:v>1601.0</c:v>
                </c:pt>
                <c:pt idx="5715">
                  <c:v>1601.0</c:v>
                </c:pt>
                <c:pt idx="5716">
                  <c:v>1601.0</c:v>
                </c:pt>
                <c:pt idx="5717">
                  <c:v>1601.0</c:v>
                </c:pt>
                <c:pt idx="5718">
                  <c:v>1601.0</c:v>
                </c:pt>
                <c:pt idx="5719">
                  <c:v>1601.0</c:v>
                </c:pt>
                <c:pt idx="5720">
                  <c:v>1601.0</c:v>
                </c:pt>
                <c:pt idx="5721">
                  <c:v>1601.0</c:v>
                </c:pt>
                <c:pt idx="5722">
                  <c:v>1601.0</c:v>
                </c:pt>
                <c:pt idx="5723">
                  <c:v>1602.0</c:v>
                </c:pt>
                <c:pt idx="5724">
                  <c:v>1602.0</c:v>
                </c:pt>
                <c:pt idx="5725">
                  <c:v>1602.0</c:v>
                </c:pt>
                <c:pt idx="5726">
                  <c:v>1602.0</c:v>
                </c:pt>
                <c:pt idx="5727">
                  <c:v>1602.0</c:v>
                </c:pt>
                <c:pt idx="5728">
                  <c:v>1602.0</c:v>
                </c:pt>
                <c:pt idx="5729">
                  <c:v>1603.0</c:v>
                </c:pt>
                <c:pt idx="5730">
                  <c:v>1603.0</c:v>
                </c:pt>
                <c:pt idx="5731">
                  <c:v>1603.0</c:v>
                </c:pt>
                <c:pt idx="5732">
                  <c:v>1603.0</c:v>
                </c:pt>
                <c:pt idx="5733">
                  <c:v>1603.0</c:v>
                </c:pt>
                <c:pt idx="5734">
                  <c:v>1603.0</c:v>
                </c:pt>
                <c:pt idx="5735">
                  <c:v>1603.0</c:v>
                </c:pt>
                <c:pt idx="5736">
                  <c:v>1603.0</c:v>
                </c:pt>
                <c:pt idx="5737">
                  <c:v>1604.0</c:v>
                </c:pt>
                <c:pt idx="5738">
                  <c:v>1605.0</c:v>
                </c:pt>
                <c:pt idx="5739">
                  <c:v>1605.0</c:v>
                </c:pt>
                <c:pt idx="5740">
                  <c:v>1605.0</c:v>
                </c:pt>
                <c:pt idx="5741">
                  <c:v>1606.0</c:v>
                </c:pt>
                <c:pt idx="5742">
                  <c:v>1606.0</c:v>
                </c:pt>
                <c:pt idx="5743">
                  <c:v>1607.0</c:v>
                </c:pt>
                <c:pt idx="5744">
                  <c:v>1608.0</c:v>
                </c:pt>
                <c:pt idx="5745">
                  <c:v>1609.0</c:v>
                </c:pt>
                <c:pt idx="5746">
                  <c:v>1609.0</c:v>
                </c:pt>
                <c:pt idx="5747">
                  <c:v>1609.0</c:v>
                </c:pt>
                <c:pt idx="5748">
                  <c:v>1609.0</c:v>
                </c:pt>
                <c:pt idx="5749">
                  <c:v>1610.0</c:v>
                </c:pt>
                <c:pt idx="5750">
                  <c:v>1610.0</c:v>
                </c:pt>
                <c:pt idx="5751">
                  <c:v>1611.0</c:v>
                </c:pt>
                <c:pt idx="5752">
                  <c:v>1611.0</c:v>
                </c:pt>
                <c:pt idx="5753">
                  <c:v>1612.0</c:v>
                </c:pt>
                <c:pt idx="5754">
                  <c:v>1612.0</c:v>
                </c:pt>
                <c:pt idx="5755">
                  <c:v>1612.0</c:v>
                </c:pt>
                <c:pt idx="5756">
                  <c:v>1613.0</c:v>
                </c:pt>
                <c:pt idx="5757">
                  <c:v>1613.0</c:v>
                </c:pt>
                <c:pt idx="5758">
                  <c:v>1613.0</c:v>
                </c:pt>
                <c:pt idx="5759">
                  <c:v>1614.0</c:v>
                </c:pt>
                <c:pt idx="5760">
                  <c:v>1614.0</c:v>
                </c:pt>
                <c:pt idx="5761">
                  <c:v>1615.0</c:v>
                </c:pt>
                <c:pt idx="5762">
                  <c:v>1616.0</c:v>
                </c:pt>
                <c:pt idx="5763">
                  <c:v>1616.0</c:v>
                </c:pt>
                <c:pt idx="5764">
                  <c:v>1616.0</c:v>
                </c:pt>
                <c:pt idx="5765">
                  <c:v>1616.0</c:v>
                </c:pt>
                <c:pt idx="5766">
                  <c:v>1616.0</c:v>
                </c:pt>
                <c:pt idx="5767">
                  <c:v>1617.0</c:v>
                </c:pt>
                <c:pt idx="5768">
                  <c:v>1618.0</c:v>
                </c:pt>
                <c:pt idx="5769">
                  <c:v>1618.0</c:v>
                </c:pt>
                <c:pt idx="5770">
                  <c:v>1618.0</c:v>
                </c:pt>
                <c:pt idx="5771">
                  <c:v>1618.0</c:v>
                </c:pt>
                <c:pt idx="5772">
                  <c:v>1618.0</c:v>
                </c:pt>
                <c:pt idx="5773">
                  <c:v>1618.0</c:v>
                </c:pt>
                <c:pt idx="5774">
                  <c:v>1618.0</c:v>
                </c:pt>
                <c:pt idx="5775">
                  <c:v>1618.0</c:v>
                </c:pt>
                <c:pt idx="5776">
                  <c:v>1618.0</c:v>
                </c:pt>
                <c:pt idx="5777">
                  <c:v>1618.0</c:v>
                </c:pt>
                <c:pt idx="5778">
                  <c:v>1618.0</c:v>
                </c:pt>
                <c:pt idx="5779">
                  <c:v>1618.0</c:v>
                </c:pt>
                <c:pt idx="5780">
                  <c:v>1618.0</c:v>
                </c:pt>
                <c:pt idx="5781">
                  <c:v>1619.0</c:v>
                </c:pt>
                <c:pt idx="5782">
                  <c:v>1619.0</c:v>
                </c:pt>
                <c:pt idx="5783">
                  <c:v>1619.0</c:v>
                </c:pt>
                <c:pt idx="5784">
                  <c:v>1619.0</c:v>
                </c:pt>
                <c:pt idx="5785">
                  <c:v>1619.0</c:v>
                </c:pt>
                <c:pt idx="5786">
                  <c:v>1619.0</c:v>
                </c:pt>
                <c:pt idx="5787">
                  <c:v>1619.0</c:v>
                </c:pt>
                <c:pt idx="5788">
                  <c:v>1619.0</c:v>
                </c:pt>
                <c:pt idx="5789">
                  <c:v>1619.0</c:v>
                </c:pt>
                <c:pt idx="5790">
                  <c:v>1620.0</c:v>
                </c:pt>
                <c:pt idx="5791">
                  <c:v>1620.0</c:v>
                </c:pt>
                <c:pt idx="5792">
                  <c:v>1621.0</c:v>
                </c:pt>
                <c:pt idx="5793">
                  <c:v>1621.0</c:v>
                </c:pt>
                <c:pt idx="5794">
                  <c:v>1622.0</c:v>
                </c:pt>
                <c:pt idx="5795">
                  <c:v>1623.0</c:v>
                </c:pt>
                <c:pt idx="5796">
                  <c:v>1623.0</c:v>
                </c:pt>
                <c:pt idx="5797">
                  <c:v>1623.0</c:v>
                </c:pt>
                <c:pt idx="5798">
                  <c:v>1623.0</c:v>
                </c:pt>
                <c:pt idx="5799">
                  <c:v>1624.0</c:v>
                </c:pt>
                <c:pt idx="5800">
                  <c:v>1624.0</c:v>
                </c:pt>
                <c:pt idx="5801">
                  <c:v>1624.0</c:v>
                </c:pt>
                <c:pt idx="5802">
                  <c:v>1624.0</c:v>
                </c:pt>
                <c:pt idx="5803">
                  <c:v>1624.0</c:v>
                </c:pt>
                <c:pt idx="5804">
                  <c:v>1624.0</c:v>
                </c:pt>
                <c:pt idx="5805">
                  <c:v>1624.0</c:v>
                </c:pt>
                <c:pt idx="5806">
                  <c:v>1624.0</c:v>
                </c:pt>
                <c:pt idx="5807">
                  <c:v>1624.0</c:v>
                </c:pt>
                <c:pt idx="5808">
                  <c:v>1624.0</c:v>
                </c:pt>
                <c:pt idx="5809">
                  <c:v>1624.0</c:v>
                </c:pt>
                <c:pt idx="5810">
                  <c:v>1624.0</c:v>
                </c:pt>
                <c:pt idx="5811">
                  <c:v>1625.0</c:v>
                </c:pt>
                <c:pt idx="5812">
                  <c:v>1626.0</c:v>
                </c:pt>
                <c:pt idx="5813">
                  <c:v>1626.0</c:v>
                </c:pt>
                <c:pt idx="5814">
                  <c:v>1626.0</c:v>
                </c:pt>
                <c:pt idx="5815">
                  <c:v>1627.0</c:v>
                </c:pt>
                <c:pt idx="5816">
                  <c:v>1628.0</c:v>
                </c:pt>
                <c:pt idx="5817">
                  <c:v>1628.0</c:v>
                </c:pt>
                <c:pt idx="5818">
                  <c:v>1628.0</c:v>
                </c:pt>
                <c:pt idx="5819">
                  <c:v>1628.0</c:v>
                </c:pt>
                <c:pt idx="5820">
                  <c:v>1628.0</c:v>
                </c:pt>
                <c:pt idx="5821">
                  <c:v>1628.0</c:v>
                </c:pt>
                <c:pt idx="5822">
                  <c:v>1628.0</c:v>
                </c:pt>
                <c:pt idx="5823">
                  <c:v>1628.0</c:v>
                </c:pt>
                <c:pt idx="5824">
                  <c:v>1628.0</c:v>
                </c:pt>
                <c:pt idx="5825">
                  <c:v>1628.0</c:v>
                </c:pt>
                <c:pt idx="5826">
                  <c:v>1628.0</c:v>
                </c:pt>
                <c:pt idx="5827">
                  <c:v>1628.0</c:v>
                </c:pt>
                <c:pt idx="5828">
                  <c:v>1628.0</c:v>
                </c:pt>
                <c:pt idx="5829">
                  <c:v>1628.0</c:v>
                </c:pt>
                <c:pt idx="5830">
                  <c:v>1628.0</c:v>
                </c:pt>
                <c:pt idx="5831">
                  <c:v>1628.0</c:v>
                </c:pt>
                <c:pt idx="5832">
                  <c:v>1628.0</c:v>
                </c:pt>
                <c:pt idx="5833">
                  <c:v>1628.0</c:v>
                </c:pt>
                <c:pt idx="5834">
                  <c:v>1628.0</c:v>
                </c:pt>
                <c:pt idx="5835">
                  <c:v>1628.0</c:v>
                </c:pt>
                <c:pt idx="5836">
                  <c:v>1629.0</c:v>
                </c:pt>
                <c:pt idx="5837">
                  <c:v>1629.0</c:v>
                </c:pt>
                <c:pt idx="5838">
                  <c:v>1629.0</c:v>
                </c:pt>
                <c:pt idx="5839">
                  <c:v>1629.0</c:v>
                </c:pt>
                <c:pt idx="5840">
                  <c:v>1629.0</c:v>
                </c:pt>
                <c:pt idx="5841">
                  <c:v>1629.0</c:v>
                </c:pt>
                <c:pt idx="5842">
                  <c:v>1629.0</c:v>
                </c:pt>
                <c:pt idx="5843">
                  <c:v>1630.0</c:v>
                </c:pt>
                <c:pt idx="5844">
                  <c:v>1630.0</c:v>
                </c:pt>
                <c:pt idx="5845">
                  <c:v>1631.0</c:v>
                </c:pt>
                <c:pt idx="5846">
                  <c:v>1631.0</c:v>
                </c:pt>
                <c:pt idx="5847">
                  <c:v>1632.0</c:v>
                </c:pt>
                <c:pt idx="5848">
                  <c:v>1632.0</c:v>
                </c:pt>
                <c:pt idx="5849">
                  <c:v>1632.0</c:v>
                </c:pt>
                <c:pt idx="5850">
                  <c:v>1632.0</c:v>
                </c:pt>
                <c:pt idx="5851">
                  <c:v>1633.0</c:v>
                </c:pt>
                <c:pt idx="5852">
                  <c:v>1634.0</c:v>
                </c:pt>
                <c:pt idx="5853">
                  <c:v>1634.0</c:v>
                </c:pt>
                <c:pt idx="5854">
                  <c:v>1635.0</c:v>
                </c:pt>
                <c:pt idx="5855">
                  <c:v>1636.0</c:v>
                </c:pt>
                <c:pt idx="5856">
                  <c:v>1636.0</c:v>
                </c:pt>
                <c:pt idx="5857">
                  <c:v>1636.0</c:v>
                </c:pt>
                <c:pt idx="5858">
                  <c:v>1637.0</c:v>
                </c:pt>
                <c:pt idx="5859">
                  <c:v>1637.0</c:v>
                </c:pt>
                <c:pt idx="5860">
                  <c:v>1637.0</c:v>
                </c:pt>
                <c:pt idx="5861">
                  <c:v>1637.0</c:v>
                </c:pt>
                <c:pt idx="5862">
                  <c:v>1637.0</c:v>
                </c:pt>
                <c:pt idx="5863">
                  <c:v>1637.0</c:v>
                </c:pt>
                <c:pt idx="5864">
                  <c:v>1637.0</c:v>
                </c:pt>
                <c:pt idx="5865">
                  <c:v>1637.0</c:v>
                </c:pt>
                <c:pt idx="5866">
                  <c:v>1637.0</c:v>
                </c:pt>
                <c:pt idx="5867">
                  <c:v>1637.0</c:v>
                </c:pt>
                <c:pt idx="5868">
                  <c:v>1637.0</c:v>
                </c:pt>
                <c:pt idx="5869">
                  <c:v>1638.0</c:v>
                </c:pt>
                <c:pt idx="5870">
                  <c:v>1639.0</c:v>
                </c:pt>
                <c:pt idx="5871">
                  <c:v>1639.0</c:v>
                </c:pt>
                <c:pt idx="5872">
                  <c:v>1639.0</c:v>
                </c:pt>
                <c:pt idx="5873">
                  <c:v>1639.0</c:v>
                </c:pt>
                <c:pt idx="5874">
                  <c:v>1639.0</c:v>
                </c:pt>
                <c:pt idx="5875">
                  <c:v>1639.0</c:v>
                </c:pt>
                <c:pt idx="5876">
                  <c:v>1639.0</c:v>
                </c:pt>
                <c:pt idx="5877">
                  <c:v>1639.0</c:v>
                </c:pt>
                <c:pt idx="5878">
                  <c:v>1639.0</c:v>
                </c:pt>
                <c:pt idx="5879">
                  <c:v>1640.0</c:v>
                </c:pt>
                <c:pt idx="5880">
                  <c:v>1640.0</c:v>
                </c:pt>
                <c:pt idx="5881">
                  <c:v>1640.0</c:v>
                </c:pt>
                <c:pt idx="5882">
                  <c:v>1641.0</c:v>
                </c:pt>
                <c:pt idx="5883">
                  <c:v>1641.0</c:v>
                </c:pt>
                <c:pt idx="5884">
                  <c:v>1642.0</c:v>
                </c:pt>
                <c:pt idx="5885">
                  <c:v>1643.0</c:v>
                </c:pt>
                <c:pt idx="5886">
                  <c:v>1643.0</c:v>
                </c:pt>
                <c:pt idx="5887">
                  <c:v>1643.0</c:v>
                </c:pt>
                <c:pt idx="5888">
                  <c:v>1644.0</c:v>
                </c:pt>
                <c:pt idx="5889">
                  <c:v>1644.0</c:v>
                </c:pt>
                <c:pt idx="5890">
                  <c:v>1644.0</c:v>
                </c:pt>
                <c:pt idx="5891">
                  <c:v>1644.0</c:v>
                </c:pt>
                <c:pt idx="5892">
                  <c:v>1644.0</c:v>
                </c:pt>
                <c:pt idx="5893">
                  <c:v>1644.0</c:v>
                </c:pt>
                <c:pt idx="5894">
                  <c:v>1645.0</c:v>
                </c:pt>
                <c:pt idx="5895">
                  <c:v>1645.0</c:v>
                </c:pt>
                <c:pt idx="5896">
                  <c:v>1645.0</c:v>
                </c:pt>
                <c:pt idx="5897">
                  <c:v>1645.0</c:v>
                </c:pt>
                <c:pt idx="5898">
                  <c:v>1645.0</c:v>
                </c:pt>
                <c:pt idx="5899">
                  <c:v>1645.0</c:v>
                </c:pt>
                <c:pt idx="5900">
                  <c:v>1645.0</c:v>
                </c:pt>
                <c:pt idx="5901">
                  <c:v>1645.0</c:v>
                </c:pt>
                <c:pt idx="5902">
                  <c:v>1645.0</c:v>
                </c:pt>
                <c:pt idx="5903">
                  <c:v>1645.0</c:v>
                </c:pt>
                <c:pt idx="5904">
                  <c:v>1645.0</c:v>
                </c:pt>
                <c:pt idx="5905">
                  <c:v>1645.0</c:v>
                </c:pt>
                <c:pt idx="5906">
                  <c:v>1645.0</c:v>
                </c:pt>
                <c:pt idx="5907">
                  <c:v>1645.0</c:v>
                </c:pt>
                <c:pt idx="5908">
                  <c:v>1645.0</c:v>
                </c:pt>
                <c:pt idx="5909">
                  <c:v>1645.0</c:v>
                </c:pt>
                <c:pt idx="5910">
                  <c:v>1645.0</c:v>
                </c:pt>
                <c:pt idx="5911">
                  <c:v>1645.0</c:v>
                </c:pt>
                <c:pt idx="5912">
                  <c:v>1645.0</c:v>
                </c:pt>
                <c:pt idx="5913">
                  <c:v>1645.0</c:v>
                </c:pt>
                <c:pt idx="5914">
                  <c:v>1645.0</c:v>
                </c:pt>
                <c:pt idx="5915">
                  <c:v>1645.0</c:v>
                </c:pt>
                <c:pt idx="5916">
                  <c:v>1645.0</c:v>
                </c:pt>
                <c:pt idx="5917">
                  <c:v>1645.0</c:v>
                </c:pt>
                <c:pt idx="5918">
                  <c:v>1646.0</c:v>
                </c:pt>
                <c:pt idx="5919">
                  <c:v>1647.0</c:v>
                </c:pt>
                <c:pt idx="5920">
                  <c:v>1648.0</c:v>
                </c:pt>
                <c:pt idx="5921">
                  <c:v>1648.0</c:v>
                </c:pt>
                <c:pt idx="5922">
                  <c:v>1649.0</c:v>
                </c:pt>
                <c:pt idx="5923">
                  <c:v>1650.0</c:v>
                </c:pt>
                <c:pt idx="5924">
                  <c:v>1651.0</c:v>
                </c:pt>
                <c:pt idx="5925">
                  <c:v>1652.0</c:v>
                </c:pt>
                <c:pt idx="5926">
                  <c:v>1653.0</c:v>
                </c:pt>
                <c:pt idx="5927">
                  <c:v>1654.0</c:v>
                </c:pt>
                <c:pt idx="5928">
                  <c:v>1655.0</c:v>
                </c:pt>
                <c:pt idx="5929">
                  <c:v>1655.0</c:v>
                </c:pt>
                <c:pt idx="5930">
                  <c:v>1656.0</c:v>
                </c:pt>
                <c:pt idx="5931">
                  <c:v>1656.0</c:v>
                </c:pt>
                <c:pt idx="5932">
                  <c:v>1656.0</c:v>
                </c:pt>
                <c:pt idx="5933">
                  <c:v>1656.0</c:v>
                </c:pt>
                <c:pt idx="5934">
                  <c:v>1656.0</c:v>
                </c:pt>
                <c:pt idx="5935">
                  <c:v>1656.0</c:v>
                </c:pt>
                <c:pt idx="5936">
                  <c:v>1656.0</c:v>
                </c:pt>
                <c:pt idx="5937">
                  <c:v>1657.0</c:v>
                </c:pt>
                <c:pt idx="5938">
                  <c:v>1657.0</c:v>
                </c:pt>
                <c:pt idx="5939">
                  <c:v>1658.0</c:v>
                </c:pt>
                <c:pt idx="5940">
                  <c:v>1658.0</c:v>
                </c:pt>
                <c:pt idx="5941">
                  <c:v>1659.0</c:v>
                </c:pt>
                <c:pt idx="5942">
                  <c:v>1660.0</c:v>
                </c:pt>
                <c:pt idx="5943">
                  <c:v>1660.0</c:v>
                </c:pt>
                <c:pt idx="5944">
                  <c:v>1661.0</c:v>
                </c:pt>
                <c:pt idx="5945">
                  <c:v>1661.0</c:v>
                </c:pt>
                <c:pt idx="5946">
                  <c:v>1662.0</c:v>
                </c:pt>
                <c:pt idx="5947">
                  <c:v>1662.0</c:v>
                </c:pt>
                <c:pt idx="5948">
                  <c:v>1662.0</c:v>
                </c:pt>
                <c:pt idx="5949">
                  <c:v>1663.0</c:v>
                </c:pt>
                <c:pt idx="5950">
                  <c:v>1663.0</c:v>
                </c:pt>
                <c:pt idx="5951">
                  <c:v>1664.0</c:v>
                </c:pt>
                <c:pt idx="5952">
                  <c:v>1665.0</c:v>
                </c:pt>
                <c:pt idx="5953">
                  <c:v>1665.0</c:v>
                </c:pt>
                <c:pt idx="5954">
                  <c:v>1666.0</c:v>
                </c:pt>
                <c:pt idx="5955">
                  <c:v>1667.0</c:v>
                </c:pt>
                <c:pt idx="5956">
                  <c:v>1668.0</c:v>
                </c:pt>
                <c:pt idx="5957">
                  <c:v>1669.0</c:v>
                </c:pt>
                <c:pt idx="5958">
                  <c:v>1670.0</c:v>
                </c:pt>
                <c:pt idx="5959">
                  <c:v>1670.0</c:v>
                </c:pt>
                <c:pt idx="5960">
                  <c:v>1671.0</c:v>
                </c:pt>
                <c:pt idx="5961">
                  <c:v>1672.0</c:v>
                </c:pt>
                <c:pt idx="5962">
                  <c:v>1672.0</c:v>
                </c:pt>
                <c:pt idx="5963">
                  <c:v>1672.0</c:v>
                </c:pt>
                <c:pt idx="5964">
                  <c:v>1673.0</c:v>
                </c:pt>
                <c:pt idx="5965">
                  <c:v>1673.0</c:v>
                </c:pt>
                <c:pt idx="5966">
                  <c:v>1673.0</c:v>
                </c:pt>
                <c:pt idx="5967">
                  <c:v>1674.0</c:v>
                </c:pt>
                <c:pt idx="5968">
                  <c:v>1674.0</c:v>
                </c:pt>
                <c:pt idx="5969">
                  <c:v>1675.0</c:v>
                </c:pt>
                <c:pt idx="5970">
                  <c:v>1675.0</c:v>
                </c:pt>
                <c:pt idx="5971">
                  <c:v>1675.0</c:v>
                </c:pt>
                <c:pt idx="5972">
                  <c:v>1675.0</c:v>
                </c:pt>
                <c:pt idx="5973">
                  <c:v>1675.0</c:v>
                </c:pt>
                <c:pt idx="5974">
                  <c:v>1675.0</c:v>
                </c:pt>
                <c:pt idx="5975">
                  <c:v>1675.0</c:v>
                </c:pt>
                <c:pt idx="5976">
                  <c:v>1675.0</c:v>
                </c:pt>
                <c:pt idx="5977">
                  <c:v>1675.0</c:v>
                </c:pt>
                <c:pt idx="5978">
                  <c:v>1675.0</c:v>
                </c:pt>
                <c:pt idx="5979">
                  <c:v>1675.0</c:v>
                </c:pt>
                <c:pt idx="5980">
                  <c:v>1675.0</c:v>
                </c:pt>
                <c:pt idx="5981">
                  <c:v>1675.0</c:v>
                </c:pt>
                <c:pt idx="5982">
                  <c:v>1675.0</c:v>
                </c:pt>
                <c:pt idx="5983">
                  <c:v>1675.0</c:v>
                </c:pt>
                <c:pt idx="5984">
                  <c:v>1676.0</c:v>
                </c:pt>
                <c:pt idx="5985">
                  <c:v>1677.0</c:v>
                </c:pt>
                <c:pt idx="5986">
                  <c:v>1677.0</c:v>
                </c:pt>
                <c:pt idx="5987">
                  <c:v>1678.0</c:v>
                </c:pt>
                <c:pt idx="5988">
                  <c:v>1679.0</c:v>
                </c:pt>
                <c:pt idx="5989">
                  <c:v>1679.0</c:v>
                </c:pt>
                <c:pt idx="5990">
                  <c:v>1679.0</c:v>
                </c:pt>
                <c:pt idx="5991">
                  <c:v>1679.0</c:v>
                </c:pt>
                <c:pt idx="5992">
                  <c:v>1680.0</c:v>
                </c:pt>
                <c:pt idx="5993">
                  <c:v>1681.0</c:v>
                </c:pt>
                <c:pt idx="5994">
                  <c:v>1681.0</c:v>
                </c:pt>
                <c:pt idx="5995">
                  <c:v>1682.0</c:v>
                </c:pt>
                <c:pt idx="5996">
                  <c:v>1683.0</c:v>
                </c:pt>
                <c:pt idx="5997">
                  <c:v>1683.0</c:v>
                </c:pt>
                <c:pt idx="5998">
                  <c:v>1683.0</c:v>
                </c:pt>
                <c:pt idx="5999">
                  <c:v>1684.0</c:v>
                </c:pt>
                <c:pt idx="6000">
                  <c:v>1685.0</c:v>
                </c:pt>
                <c:pt idx="6001">
                  <c:v>1686.0</c:v>
                </c:pt>
                <c:pt idx="6002">
                  <c:v>1687.0</c:v>
                </c:pt>
                <c:pt idx="6003">
                  <c:v>1687.0</c:v>
                </c:pt>
                <c:pt idx="6004">
                  <c:v>1687.0</c:v>
                </c:pt>
                <c:pt idx="6005">
                  <c:v>1688.0</c:v>
                </c:pt>
                <c:pt idx="6006">
                  <c:v>1688.0</c:v>
                </c:pt>
                <c:pt idx="6007">
                  <c:v>1688.0</c:v>
                </c:pt>
                <c:pt idx="6008">
                  <c:v>1688.0</c:v>
                </c:pt>
                <c:pt idx="6009">
                  <c:v>1688.0</c:v>
                </c:pt>
                <c:pt idx="6010">
                  <c:v>1689.0</c:v>
                </c:pt>
                <c:pt idx="6011">
                  <c:v>1690.0</c:v>
                </c:pt>
                <c:pt idx="6012">
                  <c:v>1690.0</c:v>
                </c:pt>
                <c:pt idx="6013">
                  <c:v>1690.0</c:v>
                </c:pt>
                <c:pt idx="6014">
                  <c:v>1690.0</c:v>
                </c:pt>
                <c:pt idx="6015">
                  <c:v>1690.0</c:v>
                </c:pt>
                <c:pt idx="6016">
                  <c:v>1690.0</c:v>
                </c:pt>
                <c:pt idx="6017">
                  <c:v>1690.0</c:v>
                </c:pt>
                <c:pt idx="6018">
                  <c:v>1690.0</c:v>
                </c:pt>
                <c:pt idx="6019">
                  <c:v>1690.0</c:v>
                </c:pt>
                <c:pt idx="6020">
                  <c:v>1690.0</c:v>
                </c:pt>
                <c:pt idx="6021">
                  <c:v>1690.0</c:v>
                </c:pt>
                <c:pt idx="6022">
                  <c:v>1690.0</c:v>
                </c:pt>
                <c:pt idx="6023">
                  <c:v>1690.0</c:v>
                </c:pt>
                <c:pt idx="6024">
                  <c:v>1691.0</c:v>
                </c:pt>
                <c:pt idx="6025">
                  <c:v>1691.0</c:v>
                </c:pt>
                <c:pt idx="6026">
                  <c:v>1691.0</c:v>
                </c:pt>
                <c:pt idx="6027">
                  <c:v>1692.0</c:v>
                </c:pt>
                <c:pt idx="6028">
                  <c:v>1692.0</c:v>
                </c:pt>
                <c:pt idx="6029">
                  <c:v>1692.0</c:v>
                </c:pt>
                <c:pt idx="6030">
                  <c:v>1692.0</c:v>
                </c:pt>
                <c:pt idx="6031">
                  <c:v>1692.0</c:v>
                </c:pt>
                <c:pt idx="6032">
                  <c:v>1693.0</c:v>
                </c:pt>
                <c:pt idx="6033">
                  <c:v>1693.0</c:v>
                </c:pt>
                <c:pt idx="6034">
                  <c:v>1693.0</c:v>
                </c:pt>
                <c:pt idx="6035">
                  <c:v>1693.0</c:v>
                </c:pt>
                <c:pt idx="6036">
                  <c:v>1694.0</c:v>
                </c:pt>
                <c:pt idx="6037">
                  <c:v>1694.0</c:v>
                </c:pt>
                <c:pt idx="6038">
                  <c:v>1694.0</c:v>
                </c:pt>
                <c:pt idx="6039">
                  <c:v>1694.0</c:v>
                </c:pt>
                <c:pt idx="6040">
                  <c:v>1694.0</c:v>
                </c:pt>
                <c:pt idx="6041">
                  <c:v>1694.0</c:v>
                </c:pt>
                <c:pt idx="6042">
                  <c:v>1694.0</c:v>
                </c:pt>
                <c:pt idx="6043">
                  <c:v>1694.0</c:v>
                </c:pt>
                <c:pt idx="6044">
                  <c:v>1694.0</c:v>
                </c:pt>
                <c:pt idx="6045">
                  <c:v>1694.0</c:v>
                </c:pt>
                <c:pt idx="6046">
                  <c:v>1694.0</c:v>
                </c:pt>
                <c:pt idx="6047">
                  <c:v>1694.0</c:v>
                </c:pt>
                <c:pt idx="6048">
                  <c:v>1694.0</c:v>
                </c:pt>
                <c:pt idx="6049">
                  <c:v>1694.0</c:v>
                </c:pt>
                <c:pt idx="6050">
                  <c:v>1694.0</c:v>
                </c:pt>
                <c:pt idx="6051">
                  <c:v>1695.0</c:v>
                </c:pt>
                <c:pt idx="6052">
                  <c:v>1696.0</c:v>
                </c:pt>
                <c:pt idx="6053">
                  <c:v>1696.0</c:v>
                </c:pt>
                <c:pt idx="6054">
                  <c:v>1696.0</c:v>
                </c:pt>
                <c:pt idx="6055">
                  <c:v>1697.0</c:v>
                </c:pt>
                <c:pt idx="6056">
                  <c:v>1697.0</c:v>
                </c:pt>
                <c:pt idx="6057">
                  <c:v>1698.0</c:v>
                </c:pt>
                <c:pt idx="6058">
                  <c:v>1698.0</c:v>
                </c:pt>
                <c:pt idx="6059">
                  <c:v>1698.0</c:v>
                </c:pt>
                <c:pt idx="6060">
                  <c:v>1699.0</c:v>
                </c:pt>
                <c:pt idx="6061">
                  <c:v>1699.0</c:v>
                </c:pt>
                <c:pt idx="6062">
                  <c:v>1699.0</c:v>
                </c:pt>
                <c:pt idx="6063">
                  <c:v>1699.0</c:v>
                </c:pt>
                <c:pt idx="6064">
                  <c:v>1699.0</c:v>
                </c:pt>
                <c:pt idx="6065">
                  <c:v>1699.0</c:v>
                </c:pt>
                <c:pt idx="6066">
                  <c:v>1699.0</c:v>
                </c:pt>
                <c:pt idx="6067">
                  <c:v>1699.0</c:v>
                </c:pt>
                <c:pt idx="6068">
                  <c:v>1699.0</c:v>
                </c:pt>
                <c:pt idx="6069">
                  <c:v>1699.0</c:v>
                </c:pt>
                <c:pt idx="6070">
                  <c:v>1699.0</c:v>
                </c:pt>
                <c:pt idx="6071">
                  <c:v>1699.0</c:v>
                </c:pt>
                <c:pt idx="6072">
                  <c:v>1700.0</c:v>
                </c:pt>
                <c:pt idx="6073">
                  <c:v>1701.0</c:v>
                </c:pt>
                <c:pt idx="6074">
                  <c:v>1701.0</c:v>
                </c:pt>
                <c:pt idx="6075">
                  <c:v>1701.0</c:v>
                </c:pt>
                <c:pt idx="6076">
                  <c:v>1701.0</c:v>
                </c:pt>
                <c:pt idx="6077">
                  <c:v>1701.0</c:v>
                </c:pt>
                <c:pt idx="6078">
                  <c:v>1701.0</c:v>
                </c:pt>
                <c:pt idx="6079">
                  <c:v>1701.0</c:v>
                </c:pt>
                <c:pt idx="6080">
                  <c:v>1701.0</c:v>
                </c:pt>
                <c:pt idx="6081">
                  <c:v>1701.0</c:v>
                </c:pt>
                <c:pt idx="6082">
                  <c:v>1702.0</c:v>
                </c:pt>
                <c:pt idx="6083">
                  <c:v>1702.0</c:v>
                </c:pt>
                <c:pt idx="6084">
                  <c:v>1702.0</c:v>
                </c:pt>
                <c:pt idx="6085">
                  <c:v>1702.0</c:v>
                </c:pt>
                <c:pt idx="6086">
                  <c:v>1702.0</c:v>
                </c:pt>
                <c:pt idx="6087">
                  <c:v>1703.0</c:v>
                </c:pt>
                <c:pt idx="6088">
                  <c:v>1703.0</c:v>
                </c:pt>
                <c:pt idx="6089">
                  <c:v>1703.0</c:v>
                </c:pt>
                <c:pt idx="6090">
                  <c:v>1703.0</c:v>
                </c:pt>
                <c:pt idx="6091">
                  <c:v>1703.0</c:v>
                </c:pt>
                <c:pt idx="6092">
                  <c:v>1703.0</c:v>
                </c:pt>
                <c:pt idx="6093">
                  <c:v>1703.0</c:v>
                </c:pt>
                <c:pt idx="6094">
                  <c:v>1703.0</c:v>
                </c:pt>
                <c:pt idx="6095">
                  <c:v>1703.0</c:v>
                </c:pt>
                <c:pt idx="6096">
                  <c:v>1704.0</c:v>
                </c:pt>
                <c:pt idx="6097">
                  <c:v>1704.0</c:v>
                </c:pt>
                <c:pt idx="6098">
                  <c:v>1704.0</c:v>
                </c:pt>
                <c:pt idx="6099">
                  <c:v>1704.0</c:v>
                </c:pt>
                <c:pt idx="6100">
                  <c:v>1704.0</c:v>
                </c:pt>
                <c:pt idx="6101">
                  <c:v>1705.0</c:v>
                </c:pt>
                <c:pt idx="6102">
                  <c:v>1706.0</c:v>
                </c:pt>
                <c:pt idx="6103">
                  <c:v>1706.0</c:v>
                </c:pt>
                <c:pt idx="6104">
                  <c:v>1706.0</c:v>
                </c:pt>
                <c:pt idx="6105">
                  <c:v>1706.0</c:v>
                </c:pt>
                <c:pt idx="6106">
                  <c:v>1706.0</c:v>
                </c:pt>
                <c:pt idx="6107">
                  <c:v>1706.0</c:v>
                </c:pt>
                <c:pt idx="6108">
                  <c:v>1707.0</c:v>
                </c:pt>
                <c:pt idx="6109">
                  <c:v>1707.0</c:v>
                </c:pt>
                <c:pt idx="6110">
                  <c:v>1708.0</c:v>
                </c:pt>
                <c:pt idx="6111">
                  <c:v>1708.0</c:v>
                </c:pt>
                <c:pt idx="6112">
                  <c:v>1708.0</c:v>
                </c:pt>
                <c:pt idx="6113">
                  <c:v>1708.0</c:v>
                </c:pt>
                <c:pt idx="6114">
                  <c:v>1708.0</c:v>
                </c:pt>
                <c:pt idx="6115">
                  <c:v>1709.0</c:v>
                </c:pt>
                <c:pt idx="6116">
                  <c:v>1709.0</c:v>
                </c:pt>
                <c:pt idx="6117">
                  <c:v>1709.0</c:v>
                </c:pt>
                <c:pt idx="6118">
                  <c:v>1710.0</c:v>
                </c:pt>
                <c:pt idx="6119">
                  <c:v>1711.0</c:v>
                </c:pt>
                <c:pt idx="6120">
                  <c:v>1711.0</c:v>
                </c:pt>
                <c:pt idx="6121">
                  <c:v>1711.0</c:v>
                </c:pt>
                <c:pt idx="6122">
                  <c:v>1711.0</c:v>
                </c:pt>
                <c:pt idx="6123">
                  <c:v>1711.0</c:v>
                </c:pt>
                <c:pt idx="6124">
                  <c:v>1712.0</c:v>
                </c:pt>
                <c:pt idx="6125">
                  <c:v>1713.0</c:v>
                </c:pt>
                <c:pt idx="6126">
                  <c:v>1713.0</c:v>
                </c:pt>
                <c:pt idx="6127">
                  <c:v>1713.0</c:v>
                </c:pt>
                <c:pt idx="6128">
                  <c:v>1714.0</c:v>
                </c:pt>
                <c:pt idx="6129">
                  <c:v>1714.0</c:v>
                </c:pt>
                <c:pt idx="6130">
                  <c:v>1714.0</c:v>
                </c:pt>
                <c:pt idx="6131">
                  <c:v>1714.0</c:v>
                </c:pt>
                <c:pt idx="6132">
                  <c:v>1714.0</c:v>
                </c:pt>
                <c:pt idx="6133">
                  <c:v>1715.0</c:v>
                </c:pt>
                <c:pt idx="6134">
                  <c:v>1715.0</c:v>
                </c:pt>
                <c:pt idx="6135">
                  <c:v>1715.0</c:v>
                </c:pt>
                <c:pt idx="6136">
                  <c:v>1715.0</c:v>
                </c:pt>
                <c:pt idx="6137">
                  <c:v>1715.0</c:v>
                </c:pt>
                <c:pt idx="6138">
                  <c:v>1715.0</c:v>
                </c:pt>
                <c:pt idx="6139">
                  <c:v>1715.0</c:v>
                </c:pt>
                <c:pt idx="6140">
                  <c:v>1715.0</c:v>
                </c:pt>
                <c:pt idx="6141">
                  <c:v>1715.0</c:v>
                </c:pt>
                <c:pt idx="6142">
                  <c:v>1715.0</c:v>
                </c:pt>
                <c:pt idx="6143">
                  <c:v>1715.0</c:v>
                </c:pt>
                <c:pt idx="6144">
                  <c:v>1715.0</c:v>
                </c:pt>
                <c:pt idx="6145">
                  <c:v>1716.0</c:v>
                </c:pt>
                <c:pt idx="6146">
                  <c:v>1716.0</c:v>
                </c:pt>
                <c:pt idx="6147">
                  <c:v>1716.0</c:v>
                </c:pt>
                <c:pt idx="6148">
                  <c:v>1716.0</c:v>
                </c:pt>
                <c:pt idx="6149">
                  <c:v>1716.0</c:v>
                </c:pt>
                <c:pt idx="6150">
                  <c:v>1716.0</c:v>
                </c:pt>
                <c:pt idx="6151">
                  <c:v>1717.0</c:v>
                </c:pt>
                <c:pt idx="6152">
                  <c:v>1717.0</c:v>
                </c:pt>
                <c:pt idx="6153">
                  <c:v>1717.0</c:v>
                </c:pt>
                <c:pt idx="6154">
                  <c:v>1718.0</c:v>
                </c:pt>
                <c:pt idx="6155">
                  <c:v>1718.0</c:v>
                </c:pt>
                <c:pt idx="6156">
                  <c:v>1718.0</c:v>
                </c:pt>
                <c:pt idx="6157">
                  <c:v>1719.0</c:v>
                </c:pt>
                <c:pt idx="6158">
                  <c:v>1719.0</c:v>
                </c:pt>
                <c:pt idx="6159">
                  <c:v>1720.0</c:v>
                </c:pt>
                <c:pt idx="6160">
                  <c:v>1720.0</c:v>
                </c:pt>
                <c:pt idx="6161">
                  <c:v>1721.0</c:v>
                </c:pt>
                <c:pt idx="6162">
                  <c:v>1722.0</c:v>
                </c:pt>
                <c:pt idx="6163">
                  <c:v>1723.0</c:v>
                </c:pt>
                <c:pt idx="6164">
                  <c:v>1724.0</c:v>
                </c:pt>
                <c:pt idx="6165">
                  <c:v>1725.0</c:v>
                </c:pt>
                <c:pt idx="6166">
                  <c:v>1726.0</c:v>
                </c:pt>
                <c:pt idx="6167">
                  <c:v>1727.0</c:v>
                </c:pt>
                <c:pt idx="6168">
                  <c:v>1728.0</c:v>
                </c:pt>
                <c:pt idx="6169">
                  <c:v>1729.0</c:v>
                </c:pt>
                <c:pt idx="6170">
                  <c:v>1730.0</c:v>
                </c:pt>
                <c:pt idx="6171">
                  <c:v>1731.0</c:v>
                </c:pt>
                <c:pt idx="6172">
                  <c:v>1732.0</c:v>
                </c:pt>
                <c:pt idx="6173">
                  <c:v>1733.0</c:v>
                </c:pt>
                <c:pt idx="6174">
                  <c:v>1733.0</c:v>
                </c:pt>
                <c:pt idx="6175">
                  <c:v>1733.0</c:v>
                </c:pt>
                <c:pt idx="6176">
                  <c:v>1734.0</c:v>
                </c:pt>
                <c:pt idx="6177">
                  <c:v>1735.0</c:v>
                </c:pt>
                <c:pt idx="6178">
                  <c:v>1736.0</c:v>
                </c:pt>
                <c:pt idx="6179">
                  <c:v>1737.0</c:v>
                </c:pt>
                <c:pt idx="6180">
                  <c:v>1738.0</c:v>
                </c:pt>
                <c:pt idx="6181">
                  <c:v>1739.0</c:v>
                </c:pt>
                <c:pt idx="6182">
                  <c:v>1740.0</c:v>
                </c:pt>
                <c:pt idx="6183">
                  <c:v>1741.0</c:v>
                </c:pt>
                <c:pt idx="6184">
                  <c:v>1741.0</c:v>
                </c:pt>
                <c:pt idx="6185">
                  <c:v>1742.0</c:v>
                </c:pt>
                <c:pt idx="6186">
                  <c:v>1743.0</c:v>
                </c:pt>
                <c:pt idx="6187">
                  <c:v>1743.0</c:v>
                </c:pt>
                <c:pt idx="6188">
                  <c:v>1743.0</c:v>
                </c:pt>
                <c:pt idx="6189">
                  <c:v>1743.0</c:v>
                </c:pt>
                <c:pt idx="6190">
                  <c:v>1744.0</c:v>
                </c:pt>
                <c:pt idx="6191">
                  <c:v>1745.0</c:v>
                </c:pt>
                <c:pt idx="6192">
                  <c:v>1746.0</c:v>
                </c:pt>
                <c:pt idx="6193">
                  <c:v>1747.0</c:v>
                </c:pt>
                <c:pt idx="6194">
                  <c:v>1747.0</c:v>
                </c:pt>
                <c:pt idx="6195">
                  <c:v>1748.0</c:v>
                </c:pt>
                <c:pt idx="6196">
                  <c:v>1748.0</c:v>
                </c:pt>
                <c:pt idx="6197">
                  <c:v>1748.0</c:v>
                </c:pt>
                <c:pt idx="6198">
                  <c:v>1748.0</c:v>
                </c:pt>
                <c:pt idx="6199">
                  <c:v>1749.0</c:v>
                </c:pt>
                <c:pt idx="6200">
                  <c:v>1750.0</c:v>
                </c:pt>
                <c:pt idx="6201">
                  <c:v>1751.0</c:v>
                </c:pt>
                <c:pt idx="6202">
                  <c:v>1752.0</c:v>
                </c:pt>
                <c:pt idx="6203">
                  <c:v>1752.0</c:v>
                </c:pt>
                <c:pt idx="6204">
                  <c:v>1753.0</c:v>
                </c:pt>
                <c:pt idx="6205">
                  <c:v>1753.0</c:v>
                </c:pt>
                <c:pt idx="6206">
                  <c:v>1753.0</c:v>
                </c:pt>
                <c:pt idx="6207">
                  <c:v>1754.0</c:v>
                </c:pt>
                <c:pt idx="6208">
                  <c:v>1754.0</c:v>
                </c:pt>
                <c:pt idx="6209">
                  <c:v>1755.0</c:v>
                </c:pt>
                <c:pt idx="6210">
                  <c:v>1755.0</c:v>
                </c:pt>
                <c:pt idx="6211">
                  <c:v>1755.0</c:v>
                </c:pt>
                <c:pt idx="6212">
                  <c:v>1755.0</c:v>
                </c:pt>
                <c:pt idx="6213">
                  <c:v>1756.0</c:v>
                </c:pt>
                <c:pt idx="6214">
                  <c:v>1756.0</c:v>
                </c:pt>
                <c:pt idx="6215">
                  <c:v>1756.0</c:v>
                </c:pt>
                <c:pt idx="6216">
                  <c:v>1756.0</c:v>
                </c:pt>
                <c:pt idx="6217">
                  <c:v>1756.0</c:v>
                </c:pt>
                <c:pt idx="6218">
                  <c:v>1756.0</c:v>
                </c:pt>
                <c:pt idx="6219">
                  <c:v>1756.0</c:v>
                </c:pt>
                <c:pt idx="6220">
                  <c:v>1757.0</c:v>
                </c:pt>
                <c:pt idx="6221">
                  <c:v>1757.0</c:v>
                </c:pt>
                <c:pt idx="6222">
                  <c:v>1757.0</c:v>
                </c:pt>
                <c:pt idx="6223">
                  <c:v>1757.0</c:v>
                </c:pt>
                <c:pt idx="6224">
                  <c:v>1757.0</c:v>
                </c:pt>
                <c:pt idx="6225">
                  <c:v>1757.0</c:v>
                </c:pt>
                <c:pt idx="6226">
                  <c:v>1757.0</c:v>
                </c:pt>
                <c:pt idx="6227">
                  <c:v>1758.0</c:v>
                </c:pt>
                <c:pt idx="6228">
                  <c:v>1758.0</c:v>
                </c:pt>
                <c:pt idx="6229">
                  <c:v>1758.0</c:v>
                </c:pt>
                <c:pt idx="6230">
                  <c:v>1758.0</c:v>
                </c:pt>
                <c:pt idx="6231">
                  <c:v>1758.0</c:v>
                </c:pt>
                <c:pt idx="6232">
                  <c:v>1759.0</c:v>
                </c:pt>
                <c:pt idx="6233">
                  <c:v>1760.0</c:v>
                </c:pt>
                <c:pt idx="6234">
                  <c:v>1760.0</c:v>
                </c:pt>
                <c:pt idx="6235">
                  <c:v>1760.0</c:v>
                </c:pt>
                <c:pt idx="6236">
                  <c:v>1761.0</c:v>
                </c:pt>
                <c:pt idx="6237">
                  <c:v>1761.0</c:v>
                </c:pt>
                <c:pt idx="6238">
                  <c:v>1762.0</c:v>
                </c:pt>
                <c:pt idx="6239">
                  <c:v>1763.0</c:v>
                </c:pt>
                <c:pt idx="6240">
                  <c:v>1763.0</c:v>
                </c:pt>
                <c:pt idx="6241">
                  <c:v>1763.0</c:v>
                </c:pt>
                <c:pt idx="6242">
                  <c:v>1763.0</c:v>
                </c:pt>
                <c:pt idx="6243">
                  <c:v>1763.0</c:v>
                </c:pt>
                <c:pt idx="6244">
                  <c:v>1763.0</c:v>
                </c:pt>
                <c:pt idx="6245">
                  <c:v>1763.0</c:v>
                </c:pt>
                <c:pt idx="6246">
                  <c:v>1763.0</c:v>
                </c:pt>
                <c:pt idx="6247">
                  <c:v>1763.0</c:v>
                </c:pt>
                <c:pt idx="6248">
                  <c:v>1764.0</c:v>
                </c:pt>
                <c:pt idx="6249">
                  <c:v>1764.0</c:v>
                </c:pt>
                <c:pt idx="6250">
                  <c:v>1764.0</c:v>
                </c:pt>
                <c:pt idx="6251">
                  <c:v>1764.0</c:v>
                </c:pt>
                <c:pt idx="6252">
                  <c:v>1764.0</c:v>
                </c:pt>
                <c:pt idx="6253">
                  <c:v>1765.0</c:v>
                </c:pt>
                <c:pt idx="6254">
                  <c:v>1765.0</c:v>
                </c:pt>
                <c:pt idx="6255">
                  <c:v>1765.0</c:v>
                </c:pt>
                <c:pt idx="6256">
                  <c:v>1766.0</c:v>
                </c:pt>
                <c:pt idx="6257">
                  <c:v>1766.0</c:v>
                </c:pt>
                <c:pt idx="6258">
                  <c:v>1766.0</c:v>
                </c:pt>
                <c:pt idx="6259">
                  <c:v>1767.0</c:v>
                </c:pt>
                <c:pt idx="6260">
                  <c:v>1768.0</c:v>
                </c:pt>
                <c:pt idx="6261">
                  <c:v>1769.0</c:v>
                </c:pt>
                <c:pt idx="6262">
                  <c:v>1769.0</c:v>
                </c:pt>
                <c:pt idx="6263">
                  <c:v>1769.0</c:v>
                </c:pt>
                <c:pt idx="6264">
                  <c:v>1769.0</c:v>
                </c:pt>
                <c:pt idx="6265">
                  <c:v>1769.0</c:v>
                </c:pt>
                <c:pt idx="6266">
                  <c:v>1770.0</c:v>
                </c:pt>
                <c:pt idx="6267">
                  <c:v>1771.0</c:v>
                </c:pt>
                <c:pt idx="6268">
                  <c:v>1772.0</c:v>
                </c:pt>
                <c:pt idx="6269">
                  <c:v>1772.0</c:v>
                </c:pt>
                <c:pt idx="6270">
                  <c:v>1772.0</c:v>
                </c:pt>
                <c:pt idx="6271">
                  <c:v>1773.0</c:v>
                </c:pt>
                <c:pt idx="6272">
                  <c:v>1773.0</c:v>
                </c:pt>
                <c:pt idx="6273">
                  <c:v>1773.0</c:v>
                </c:pt>
                <c:pt idx="6274">
                  <c:v>1773.0</c:v>
                </c:pt>
                <c:pt idx="6275">
                  <c:v>1774.0</c:v>
                </c:pt>
                <c:pt idx="6276">
                  <c:v>1774.0</c:v>
                </c:pt>
                <c:pt idx="6277">
                  <c:v>1774.0</c:v>
                </c:pt>
                <c:pt idx="6278">
                  <c:v>1774.0</c:v>
                </c:pt>
                <c:pt idx="6279">
                  <c:v>1774.0</c:v>
                </c:pt>
                <c:pt idx="6280">
                  <c:v>1774.0</c:v>
                </c:pt>
                <c:pt idx="6281">
                  <c:v>1774.0</c:v>
                </c:pt>
                <c:pt idx="6282">
                  <c:v>1774.0</c:v>
                </c:pt>
                <c:pt idx="6283">
                  <c:v>1775.0</c:v>
                </c:pt>
                <c:pt idx="6284">
                  <c:v>1775.0</c:v>
                </c:pt>
                <c:pt idx="6285">
                  <c:v>1775.0</c:v>
                </c:pt>
                <c:pt idx="6286">
                  <c:v>1775.0</c:v>
                </c:pt>
                <c:pt idx="6287">
                  <c:v>1775.0</c:v>
                </c:pt>
                <c:pt idx="6288">
                  <c:v>1775.0</c:v>
                </c:pt>
                <c:pt idx="6289">
                  <c:v>1776.0</c:v>
                </c:pt>
                <c:pt idx="6290">
                  <c:v>1776.0</c:v>
                </c:pt>
                <c:pt idx="6291">
                  <c:v>1777.0</c:v>
                </c:pt>
                <c:pt idx="6292">
                  <c:v>1777.0</c:v>
                </c:pt>
                <c:pt idx="6293">
                  <c:v>1777.0</c:v>
                </c:pt>
                <c:pt idx="6294">
                  <c:v>1778.0</c:v>
                </c:pt>
                <c:pt idx="6295">
                  <c:v>1778.0</c:v>
                </c:pt>
                <c:pt idx="6296">
                  <c:v>1778.0</c:v>
                </c:pt>
                <c:pt idx="6297">
                  <c:v>1778.0</c:v>
                </c:pt>
                <c:pt idx="6298">
                  <c:v>1778.0</c:v>
                </c:pt>
                <c:pt idx="6299">
                  <c:v>1779.0</c:v>
                </c:pt>
                <c:pt idx="6300">
                  <c:v>1779.0</c:v>
                </c:pt>
                <c:pt idx="6301">
                  <c:v>1779.0</c:v>
                </c:pt>
                <c:pt idx="6302">
                  <c:v>1779.0</c:v>
                </c:pt>
                <c:pt idx="6303">
                  <c:v>1779.0</c:v>
                </c:pt>
                <c:pt idx="6304">
                  <c:v>1779.0</c:v>
                </c:pt>
                <c:pt idx="6305">
                  <c:v>1779.0</c:v>
                </c:pt>
                <c:pt idx="6306">
                  <c:v>1779.0</c:v>
                </c:pt>
                <c:pt idx="6307">
                  <c:v>1780.0</c:v>
                </c:pt>
                <c:pt idx="6308">
                  <c:v>1781.0</c:v>
                </c:pt>
                <c:pt idx="6309">
                  <c:v>1782.0</c:v>
                </c:pt>
                <c:pt idx="6310">
                  <c:v>1782.0</c:v>
                </c:pt>
                <c:pt idx="6311">
                  <c:v>1782.0</c:v>
                </c:pt>
                <c:pt idx="6312">
                  <c:v>1783.0</c:v>
                </c:pt>
                <c:pt idx="6313">
                  <c:v>1783.0</c:v>
                </c:pt>
                <c:pt idx="6314">
                  <c:v>1783.0</c:v>
                </c:pt>
                <c:pt idx="6315">
                  <c:v>1783.0</c:v>
                </c:pt>
                <c:pt idx="6316">
                  <c:v>1783.0</c:v>
                </c:pt>
                <c:pt idx="6317">
                  <c:v>1784.0</c:v>
                </c:pt>
                <c:pt idx="6318">
                  <c:v>1784.0</c:v>
                </c:pt>
                <c:pt idx="6319">
                  <c:v>1784.0</c:v>
                </c:pt>
                <c:pt idx="6320">
                  <c:v>1784.0</c:v>
                </c:pt>
                <c:pt idx="6321">
                  <c:v>1784.0</c:v>
                </c:pt>
                <c:pt idx="6322">
                  <c:v>1784.0</c:v>
                </c:pt>
                <c:pt idx="6323">
                  <c:v>1784.0</c:v>
                </c:pt>
                <c:pt idx="6324">
                  <c:v>1784.0</c:v>
                </c:pt>
                <c:pt idx="6325">
                  <c:v>1784.0</c:v>
                </c:pt>
                <c:pt idx="6326">
                  <c:v>1785.0</c:v>
                </c:pt>
                <c:pt idx="6327">
                  <c:v>1785.0</c:v>
                </c:pt>
                <c:pt idx="6328">
                  <c:v>1786.0</c:v>
                </c:pt>
                <c:pt idx="6329">
                  <c:v>1786.0</c:v>
                </c:pt>
                <c:pt idx="6330">
                  <c:v>1786.0</c:v>
                </c:pt>
                <c:pt idx="6331">
                  <c:v>1787.0</c:v>
                </c:pt>
                <c:pt idx="6332">
                  <c:v>1788.0</c:v>
                </c:pt>
                <c:pt idx="6333">
                  <c:v>1789.0</c:v>
                </c:pt>
                <c:pt idx="6334">
                  <c:v>1790.0</c:v>
                </c:pt>
                <c:pt idx="6335">
                  <c:v>1791.0</c:v>
                </c:pt>
                <c:pt idx="6336">
                  <c:v>1792.0</c:v>
                </c:pt>
                <c:pt idx="6337">
                  <c:v>1792.0</c:v>
                </c:pt>
                <c:pt idx="6338">
                  <c:v>1793.0</c:v>
                </c:pt>
                <c:pt idx="6339">
                  <c:v>1794.0</c:v>
                </c:pt>
                <c:pt idx="6340">
                  <c:v>1795.0</c:v>
                </c:pt>
                <c:pt idx="6341">
                  <c:v>1795.0</c:v>
                </c:pt>
                <c:pt idx="6342">
                  <c:v>1796.0</c:v>
                </c:pt>
                <c:pt idx="6343">
                  <c:v>1796.0</c:v>
                </c:pt>
                <c:pt idx="6344">
                  <c:v>1796.0</c:v>
                </c:pt>
                <c:pt idx="6345">
                  <c:v>1796.0</c:v>
                </c:pt>
                <c:pt idx="6346">
                  <c:v>1797.0</c:v>
                </c:pt>
                <c:pt idx="6347">
                  <c:v>1798.0</c:v>
                </c:pt>
                <c:pt idx="6348">
                  <c:v>1799.0</c:v>
                </c:pt>
                <c:pt idx="6349">
                  <c:v>1800.0</c:v>
                </c:pt>
                <c:pt idx="6350">
                  <c:v>1800.0</c:v>
                </c:pt>
                <c:pt idx="6351">
                  <c:v>1801.0</c:v>
                </c:pt>
                <c:pt idx="6352">
                  <c:v>1802.0</c:v>
                </c:pt>
                <c:pt idx="6353">
                  <c:v>1802.0</c:v>
                </c:pt>
                <c:pt idx="6354">
                  <c:v>1802.0</c:v>
                </c:pt>
                <c:pt idx="6355">
                  <c:v>1802.0</c:v>
                </c:pt>
                <c:pt idx="6356">
                  <c:v>1803.0</c:v>
                </c:pt>
                <c:pt idx="6357">
                  <c:v>1803.0</c:v>
                </c:pt>
                <c:pt idx="6358">
                  <c:v>1803.0</c:v>
                </c:pt>
                <c:pt idx="6359">
                  <c:v>1803.0</c:v>
                </c:pt>
                <c:pt idx="6360">
                  <c:v>1803.0</c:v>
                </c:pt>
                <c:pt idx="6361">
                  <c:v>1803.0</c:v>
                </c:pt>
                <c:pt idx="6362">
                  <c:v>1803.0</c:v>
                </c:pt>
                <c:pt idx="6363">
                  <c:v>1803.0</c:v>
                </c:pt>
                <c:pt idx="6364">
                  <c:v>1803.0</c:v>
                </c:pt>
                <c:pt idx="6365">
                  <c:v>1803.0</c:v>
                </c:pt>
                <c:pt idx="6366">
                  <c:v>1803.0</c:v>
                </c:pt>
                <c:pt idx="6367">
                  <c:v>1803.0</c:v>
                </c:pt>
                <c:pt idx="6368">
                  <c:v>1803.0</c:v>
                </c:pt>
                <c:pt idx="6369">
                  <c:v>1803.0</c:v>
                </c:pt>
                <c:pt idx="6370">
                  <c:v>1803.0</c:v>
                </c:pt>
                <c:pt idx="6371">
                  <c:v>1804.0</c:v>
                </c:pt>
                <c:pt idx="6372">
                  <c:v>1804.0</c:v>
                </c:pt>
                <c:pt idx="6373">
                  <c:v>1804.0</c:v>
                </c:pt>
                <c:pt idx="6374">
                  <c:v>1804.0</c:v>
                </c:pt>
                <c:pt idx="6375">
                  <c:v>1805.0</c:v>
                </c:pt>
                <c:pt idx="6376">
                  <c:v>1805.0</c:v>
                </c:pt>
                <c:pt idx="6377">
                  <c:v>1805.0</c:v>
                </c:pt>
                <c:pt idx="6378">
                  <c:v>1805.0</c:v>
                </c:pt>
                <c:pt idx="6379">
                  <c:v>1805.0</c:v>
                </c:pt>
                <c:pt idx="6380">
                  <c:v>1805.0</c:v>
                </c:pt>
                <c:pt idx="6381">
                  <c:v>1805.0</c:v>
                </c:pt>
                <c:pt idx="6382">
                  <c:v>1805.0</c:v>
                </c:pt>
                <c:pt idx="6383">
                  <c:v>1805.0</c:v>
                </c:pt>
                <c:pt idx="6384">
                  <c:v>1805.0</c:v>
                </c:pt>
                <c:pt idx="6385">
                  <c:v>1805.0</c:v>
                </c:pt>
                <c:pt idx="6386">
                  <c:v>1805.0</c:v>
                </c:pt>
                <c:pt idx="6387">
                  <c:v>1805.0</c:v>
                </c:pt>
                <c:pt idx="6388">
                  <c:v>1805.0</c:v>
                </c:pt>
                <c:pt idx="6389">
                  <c:v>1805.0</c:v>
                </c:pt>
                <c:pt idx="6390">
                  <c:v>1805.0</c:v>
                </c:pt>
                <c:pt idx="6391">
                  <c:v>1805.0</c:v>
                </c:pt>
                <c:pt idx="6392">
                  <c:v>1805.0</c:v>
                </c:pt>
                <c:pt idx="6393">
                  <c:v>1805.0</c:v>
                </c:pt>
                <c:pt idx="6394">
                  <c:v>1805.0</c:v>
                </c:pt>
                <c:pt idx="6395">
                  <c:v>1805.0</c:v>
                </c:pt>
                <c:pt idx="6396">
                  <c:v>1805.0</c:v>
                </c:pt>
                <c:pt idx="6397">
                  <c:v>1806.0</c:v>
                </c:pt>
                <c:pt idx="6398">
                  <c:v>1806.0</c:v>
                </c:pt>
                <c:pt idx="6399">
                  <c:v>1806.0</c:v>
                </c:pt>
                <c:pt idx="6400">
                  <c:v>1807.0</c:v>
                </c:pt>
                <c:pt idx="6401">
                  <c:v>1808.0</c:v>
                </c:pt>
                <c:pt idx="6402">
                  <c:v>1809.0</c:v>
                </c:pt>
                <c:pt idx="6403">
                  <c:v>1809.0</c:v>
                </c:pt>
                <c:pt idx="6404">
                  <c:v>1809.0</c:v>
                </c:pt>
                <c:pt idx="6405">
                  <c:v>1810.0</c:v>
                </c:pt>
                <c:pt idx="6406">
                  <c:v>1811.0</c:v>
                </c:pt>
                <c:pt idx="6407">
                  <c:v>1811.0</c:v>
                </c:pt>
                <c:pt idx="6408">
                  <c:v>1811.0</c:v>
                </c:pt>
                <c:pt idx="6409">
                  <c:v>1812.0</c:v>
                </c:pt>
                <c:pt idx="6410">
                  <c:v>1812.0</c:v>
                </c:pt>
                <c:pt idx="6411">
                  <c:v>1812.0</c:v>
                </c:pt>
                <c:pt idx="6412">
                  <c:v>1813.0</c:v>
                </c:pt>
                <c:pt idx="6413">
                  <c:v>1813.0</c:v>
                </c:pt>
                <c:pt idx="6414">
                  <c:v>1813.0</c:v>
                </c:pt>
                <c:pt idx="6415">
                  <c:v>1813.0</c:v>
                </c:pt>
                <c:pt idx="6416">
                  <c:v>1814.0</c:v>
                </c:pt>
                <c:pt idx="6417">
                  <c:v>1815.0</c:v>
                </c:pt>
                <c:pt idx="6418">
                  <c:v>1815.0</c:v>
                </c:pt>
                <c:pt idx="6419">
                  <c:v>1815.0</c:v>
                </c:pt>
                <c:pt idx="6420">
                  <c:v>1815.0</c:v>
                </c:pt>
                <c:pt idx="6421">
                  <c:v>1815.0</c:v>
                </c:pt>
                <c:pt idx="6422">
                  <c:v>1815.0</c:v>
                </c:pt>
                <c:pt idx="6423">
                  <c:v>1816.0</c:v>
                </c:pt>
                <c:pt idx="6424">
                  <c:v>1817.0</c:v>
                </c:pt>
                <c:pt idx="6425">
                  <c:v>1818.0</c:v>
                </c:pt>
                <c:pt idx="6426">
                  <c:v>1818.0</c:v>
                </c:pt>
                <c:pt idx="6427">
                  <c:v>1819.0</c:v>
                </c:pt>
                <c:pt idx="6428">
                  <c:v>1820.0</c:v>
                </c:pt>
                <c:pt idx="6429">
                  <c:v>1820.0</c:v>
                </c:pt>
                <c:pt idx="6430">
                  <c:v>1820.0</c:v>
                </c:pt>
                <c:pt idx="6431">
                  <c:v>1820.0</c:v>
                </c:pt>
                <c:pt idx="6432">
                  <c:v>1820.0</c:v>
                </c:pt>
                <c:pt idx="6433">
                  <c:v>1820.0</c:v>
                </c:pt>
                <c:pt idx="6434">
                  <c:v>1820.0</c:v>
                </c:pt>
                <c:pt idx="6435">
                  <c:v>1821.0</c:v>
                </c:pt>
                <c:pt idx="6436">
                  <c:v>1822.0</c:v>
                </c:pt>
                <c:pt idx="6437">
                  <c:v>1823.0</c:v>
                </c:pt>
                <c:pt idx="6438">
                  <c:v>1824.0</c:v>
                </c:pt>
                <c:pt idx="6439">
                  <c:v>1825.0</c:v>
                </c:pt>
                <c:pt idx="6440">
                  <c:v>1826.0</c:v>
                </c:pt>
                <c:pt idx="6441">
                  <c:v>1826.0</c:v>
                </c:pt>
                <c:pt idx="6442">
                  <c:v>1827.0</c:v>
                </c:pt>
                <c:pt idx="6443">
                  <c:v>1828.0</c:v>
                </c:pt>
                <c:pt idx="6444">
                  <c:v>1829.0</c:v>
                </c:pt>
                <c:pt idx="6445">
                  <c:v>1829.0</c:v>
                </c:pt>
                <c:pt idx="6446">
                  <c:v>1830.0</c:v>
                </c:pt>
                <c:pt idx="6447">
                  <c:v>1831.0</c:v>
                </c:pt>
                <c:pt idx="6448">
                  <c:v>1832.0</c:v>
                </c:pt>
                <c:pt idx="6449">
                  <c:v>1833.0</c:v>
                </c:pt>
                <c:pt idx="6450">
                  <c:v>1834.0</c:v>
                </c:pt>
                <c:pt idx="6451">
                  <c:v>1835.0</c:v>
                </c:pt>
                <c:pt idx="6452">
                  <c:v>1835.0</c:v>
                </c:pt>
                <c:pt idx="6453">
                  <c:v>1835.0</c:v>
                </c:pt>
                <c:pt idx="6454">
                  <c:v>1835.0</c:v>
                </c:pt>
                <c:pt idx="6455">
                  <c:v>1835.0</c:v>
                </c:pt>
                <c:pt idx="6456">
                  <c:v>1835.0</c:v>
                </c:pt>
                <c:pt idx="6457">
                  <c:v>1835.0</c:v>
                </c:pt>
                <c:pt idx="6458">
                  <c:v>1835.0</c:v>
                </c:pt>
                <c:pt idx="6459">
                  <c:v>1835.0</c:v>
                </c:pt>
                <c:pt idx="6460">
                  <c:v>1835.0</c:v>
                </c:pt>
                <c:pt idx="6461">
                  <c:v>1835.0</c:v>
                </c:pt>
                <c:pt idx="6462">
                  <c:v>1836.0</c:v>
                </c:pt>
                <c:pt idx="6463">
                  <c:v>1836.0</c:v>
                </c:pt>
                <c:pt idx="6464">
                  <c:v>1836.0</c:v>
                </c:pt>
                <c:pt idx="6465">
                  <c:v>1836.0</c:v>
                </c:pt>
                <c:pt idx="6466">
                  <c:v>1836.0</c:v>
                </c:pt>
                <c:pt idx="6467">
                  <c:v>1837.0</c:v>
                </c:pt>
                <c:pt idx="6468">
                  <c:v>1837.0</c:v>
                </c:pt>
                <c:pt idx="6469">
                  <c:v>1837.0</c:v>
                </c:pt>
                <c:pt idx="6470">
                  <c:v>1838.0</c:v>
                </c:pt>
                <c:pt idx="6471">
                  <c:v>1839.0</c:v>
                </c:pt>
                <c:pt idx="6472">
                  <c:v>1839.0</c:v>
                </c:pt>
                <c:pt idx="6473">
                  <c:v>1839.0</c:v>
                </c:pt>
                <c:pt idx="6474">
                  <c:v>1840.0</c:v>
                </c:pt>
                <c:pt idx="6475">
                  <c:v>1840.0</c:v>
                </c:pt>
                <c:pt idx="6476">
                  <c:v>1841.0</c:v>
                </c:pt>
                <c:pt idx="6477">
                  <c:v>1841.0</c:v>
                </c:pt>
                <c:pt idx="6478">
                  <c:v>1842.0</c:v>
                </c:pt>
                <c:pt idx="6479">
                  <c:v>1843.0</c:v>
                </c:pt>
                <c:pt idx="6480">
                  <c:v>1844.0</c:v>
                </c:pt>
                <c:pt idx="6481">
                  <c:v>1845.0</c:v>
                </c:pt>
                <c:pt idx="6482">
                  <c:v>1845.0</c:v>
                </c:pt>
                <c:pt idx="6483">
                  <c:v>1845.0</c:v>
                </c:pt>
                <c:pt idx="6484">
                  <c:v>1845.0</c:v>
                </c:pt>
                <c:pt idx="6485">
                  <c:v>1846.0</c:v>
                </c:pt>
                <c:pt idx="6486">
                  <c:v>1847.0</c:v>
                </c:pt>
                <c:pt idx="6487">
                  <c:v>1847.0</c:v>
                </c:pt>
                <c:pt idx="6488">
                  <c:v>1848.0</c:v>
                </c:pt>
                <c:pt idx="6489">
                  <c:v>1849.0</c:v>
                </c:pt>
                <c:pt idx="6490">
                  <c:v>1849.0</c:v>
                </c:pt>
                <c:pt idx="6491">
                  <c:v>1850.0</c:v>
                </c:pt>
                <c:pt idx="6492">
                  <c:v>1851.0</c:v>
                </c:pt>
                <c:pt idx="6493">
                  <c:v>1851.0</c:v>
                </c:pt>
                <c:pt idx="6494">
                  <c:v>1851.0</c:v>
                </c:pt>
                <c:pt idx="6495">
                  <c:v>1851.0</c:v>
                </c:pt>
                <c:pt idx="6496">
                  <c:v>1851.0</c:v>
                </c:pt>
                <c:pt idx="6497">
                  <c:v>1851.0</c:v>
                </c:pt>
                <c:pt idx="6498">
                  <c:v>1851.0</c:v>
                </c:pt>
                <c:pt idx="6499">
                  <c:v>1852.0</c:v>
                </c:pt>
                <c:pt idx="6500">
                  <c:v>1852.0</c:v>
                </c:pt>
                <c:pt idx="6501">
                  <c:v>1852.0</c:v>
                </c:pt>
                <c:pt idx="6502">
                  <c:v>1852.0</c:v>
                </c:pt>
                <c:pt idx="6503">
                  <c:v>1853.0</c:v>
                </c:pt>
                <c:pt idx="6504">
                  <c:v>1853.0</c:v>
                </c:pt>
                <c:pt idx="6505">
                  <c:v>1854.0</c:v>
                </c:pt>
                <c:pt idx="6506">
                  <c:v>1854.0</c:v>
                </c:pt>
                <c:pt idx="6507">
                  <c:v>1854.0</c:v>
                </c:pt>
                <c:pt idx="6508">
                  <c:v>1854.0</c:v>
                </c:pt>
                <c:pt idx="6509">
                  <c:v>1854.0</c:v>
                </c:pt>
                <c:pt idx="6510">
                  <c:v>1854.0</c:v>
                </c:pt>
                <c:pt idx="6511">
                  <c:v>1854.0</c:v>
                </c:pt>
                <c:pt idx="6512">
                  <c:v>1854.0</c:v>
                </c:pt>
                <c:pt idx="6513">
                  <c:v>1854.0</c:v>
                </c:pt>
                <c:pt idx="6514">
                  <c:v>1855.0</c:v>
                </c:pt>
                <c:pt idx="6515">
                  <c:v>1856.0</c:v>
                </c:pt>
                <c:pt idx="6516">
                  <c:v>1857.0</c:v>
                </c:pt>
                <c:pt idx="6517">
                  <c:v>1857.0</c:v>
                </c:pt>
                <c:pt idx="6518">
                  <c:v>1857.0</c:v>
                </c:pt>
                <c:pt idx="6519">
                  <c:v>1857.0</c:v>
                </c:pt>
                <c:pt idx="6520">
                  <c:v>1858.0</c:v>
                </c:pt>
                <c:pt idx="6521">
                  <c:v>1858.0</c:v>
                </c:pt>
                <c:pt idx="6522">
                  <c:v>1858.0</c:v>
                </c:pt>
                <c:pt idx="6523">
                  <c:v>1859.0</c:v>
                </c:pt>
                <c:pt idx="6524">
                  <c:v>1860.0</c:v>
                </c:pt>
                <c:pt idx="6525">
                  <c:v>1861.0</c:v>
                </c:pt>
                <c:pt idx="6526">
                  <c:v>1861.0</c:v>
                </c:pt>
                <c:pt idx="6527">
                  <c:v>1862.0</c:v>
                </c:pt>
                <c:pt idx="6528">
                  <c:v>1862.0</c:v>
                </c:pt>
                <c:pt idx="6529">
                  <c:v>1863.0</c:v>
                </c:pt>
                <c:pt idx="6530">
                  <c:v>1863.0</c:v>
                </c:pt>
                <c:pt idx="6531">
                  <c:v>1864.0</c:v>
                </c:pt>
                <c:pt idx="6532">
                  <c:v>1864.0</c:v>
                </c:pt>
                <c:pt idx="6533">
                  <c:v>1864.0</c:v>
                </c:pt>
                <c:pt idx="6534">
                  <c:v>1865.0</c:v>
                </c:pt>
                <c:pt idx="6535">
                  <c:v>1865.0</c:v>
                </c:pt>
                <c:pt idx="6536">
                  <c:v>1865.0</c:v>
                </c:pt>
                <c:pt idx="6537">
                  <c:v>1865.0</c:v>
                </c:pt>
                <c:pt idx="6538">
                  <c:v>1865.0</c:v>
                </c:pt>
                <c:pt idx="6539">
                  <c:v>1865.0</c:v>
                </c:pt>
                <c:pt idx="6540">
                  <c:v>1865.0</c:v>
                </c:pt>
                <c:pt idx="6541">
                  <c:v>1865.0</c:v>
                </c:pt>
                <c:pt idx="6542">
                  <c:v>1865.0</c:v>
                </c:pt>
                <c:pt idx="6543">
                  <c:v>1865.0</c:v>
                </c:pt>
                <c:pt idx="6544">
                  <c:v>1865.0</c:v>
                </c:pt>
                <c:pt idx="6545">
                  <c:v>1865.0</c:v>
                </c:pt>
                <c:pt idx="6546">
                  <c:v>1865.0</c:v>
                </c:pt>
                <c:pt idx="6547">
                  <c:v>1865.0</c:v>
                </c:pt>
                <c:pt idx="6548">
                  <c:v>1866.0</c:v>
                </c:pt>
                <c:pt idx="6549">
                  <c:v>1866.0</c:v>
                </c:pt>
                <c:pt idx="6550">
                  <c:v>1866.0</c:v>
                </c:pt>
                <c:pt idx="6551">
                  <c:v>1867.0</c:v>
                </c:pt>
                <c:pt idx="6552">
                  <c:v>1867.0</c:v>
                </c:pt>
                <c:pt idx="6553">
                  <c:v>1867.0</c:v>
                </c:pt>
                <c:pt idx="6554">
                  <c:v>1867.0</c:v>
                </c:pt>
                <c:pt idx="6555">
                  <c:v>1867.0</c:v>
                </c:pt>
                <c:pt idx="6556">
                  <c:v>1867.0</c:v>
                </c:pt>
                <c:pt idx="6557">
                  <c:v>1867.0</c:v>
                </c:pt>
                <c:pt idx="6558">
                  <c:v>1867.0</c:v>
                </c:pt>
                <c:pt idx="6559">
                  <c:v>1867.0</c:v>
                </c:pt>
                <c:pt idx="6560">
                  <c:v>1867.0</c:v>
                </c:pt>
                <c:pt idx="6561">
                  <c:v>1868.0</c:v>
                </c:pt>
                <c:pt idx="6562">
                  <c:v>1868.0</c:v>
                </c:pt>
                <c:pt idx="6563">
                  <c:v>1868.0</c:v>
                </c:pt>
                <c:pt idx="6564">
                  <c:v>1868.0</c:v>
                </c:pt>
                <c:pt idx="6565">
                  <c:v>1868.0</c:v>
                </c:pt>
                <c:pt idx="6566">
                  <c:v>1869.0</c:v>
                </c:pt>
                <c:pt idx="6567">
                  <c:v>1869.0</c:v>
                </c:pt>
                <c:pt idx="6568">
                  <c:v>1869.0</c:v>
                </c:pt>
                <c:pt idx="6569">
                  <c:v>1870.0</c:v>
                </c:pt>
                <c:pt idx="6570">
                  <c:v>1870.0</c:v>
                </c:pt>
                <c:pt idx="6571">
                  <c:v>1870.0</c:v>
                </c:pt>
                <c:pt idx="6572">
                  <c:v>1870.0</c:v>
                </c:pt>
                <c:pt idx="6573">
                  <c:v>1870.0</c:v>
                </c:pt>
                <c:pt idx="6574">
                  <c:v>1870.0</c:v>
                </c:pt>
                <c:pt idx="6575">
                  <c:v>1870.0</c:v>
                </c:pt>
                <c:pt idx="6576">
                  <c:v>1870.0</c:v>
                </c:pt>
                <c:pt idx="6577">
                  <c:v>1871.0</c:v>
                </c:pt>
                <c:pt idx="6578">
                  <c:v>1871.0</c:v>
                </c:pt>
                <c:pt idx="6579">
                  <c:v>1871.0</c:v>
                </c:pt>
                <c:pt idx="6580">
                  <c:v>1871.0</c:v>
                </c:pt>
                <c:pt idx="6581">
                  <c:v>1871.0</c:v>
                </c:pt>
                <c:pt idx="6582">
                  <c:v>1871.0</c:v>
                </c:pt>
                <c:pt idx="6583">
                  <c:v>1871.0</c:v>
                </c:pt>
                <c:pt idx="6584">
                  <c:v>1871.0</c:v>
                </c:pt>
                <c:pt idx="6585">
                  <c:v>1871.0</c:v>
                </c:pt>
                <c:pt idx="6586">
                  <c:v>1872.0</c:v>
                </c:pt>
                <c:pt idx="6587">
                  <c:v>1872.0</c:v>
                </c:pt>
                <c:pt idx="6588">
                  <c:v>1872.0</c:v>
                </c:pt>
                <c:pt idx="6589">
                  <c:v>1872.0</c:v>
                </c:pt>
                <c:pt idx="6590">
                  <c:v>1872.0</c:v>
                </c:pt>
                <c:pt idx="6591">
                  <c:v>1872.0</c:v>
                </c:pt>
                <c:pt idx="6592">
                  <c:v>1872.0</c:v>
                </c:pt>
                <c:pt idx="6593">
                  <c:v>1872.0</c:v>
                </c:pt>
                <c:pt idx="6594">
                  <c:v>1872.0</c:v>
                </c:pt>
                <c:pt idx="6595">
                  <c:v>1872.0</c:v>
                </c:pt>
                <c:pt idx="6596">
                  <c:v>1872.0</c:v>
                </c:pt>
                <c:pt idx="6597">
                  <c:v>1872.0</c:v>
                </c:pt>
                <c:pt idx="6598">
                  <c:v>1873.0</c:v>
                </c:pt>
                <c:pt idx="6599">
                  <c:v>1873.0</c:v>
                </c:pt>
                <c:pt idx="6600">
                  <c:v>1873.0</c:v>
                </c:pt>
                <c:pt idx="6601">
                  <c:v>1873.0</c:v>
                </c:pt>
                <c:pt idx="6602">
                  <c:v>1873.0</c:v>
                </c:pt>
                <c:pt idx="6603">
                  <c:v>1873.0</c:v>
                </c:pt>
                <c:pt idx="6604">
                  <c:v>1873.0</c:v>
                </c:pt>
                <c:pt idx="6605">
                  <c:v>1874.0</c:v>
                </c:pt>
                <c:pt idx="6606">
                  <c:v>1874.0</c:v>
                </c:pt>
                <c:pt idx="6607">
                  <c:v>1874.0</c:v>
                </c:pt>
                <c:pt idx="6608">
                  <c:v>1874.0</c:v>
                </c:pt>
                <c:pt idx="6609">
                  <c:v>1874.0</c:v>
                </c:pt>
                <c:pt idx="6610">
                  <c:v>1874.0</c:v>
                </c:pt>
                <c:pt idx="6611">
                  <c:v>1875.0</c:v>
                </c:pt>
                <c:pt idx="6612">
                  <c:v>1875.0</c:v>
                </c:pt>
                <c:pt idx="6613">
                  <c:v>1876.0</c:v>
                </c:pt>
                <c:pt idx="6614">
                  <c:v>1877.0</c:v>
                </c:pt>
                <c:pt idx="6615">
                  <c:v>1878.0</c:v>
                </c:pt>
                <c:pt idx="6616">
                  <c:v>1878.0</c:v>
                </c:pt>
                <c:pt idx="6617">
                  <c:v>1878.0</c:v>
                </c:pt>
                <c:pt idx="6618">
                  <c:v>1878.0</c:v>
                </c:pt>
                <c:pt idx="6619">
                  <c:v>1878.0</c:v>
                </c:pt>
                <c:pt idx="6620">
                  <c:v>1878.0</c:v>
                </c:pt>
                <c:pt idx="6621">
                  <c:v>1878.0</c:v>
                </c:pt>
                <c:pt idx="6622">
                  <c:v>1878.0</c:v>
                </c:pt>
                <c:pt idx="6623">
                  <c:v>1878.0</c:v>
                </c:pt>
                <c:pt idx="6624">
                  <c:v>1878.0</c:v>
                </c:pt>
                <c:pt idx="6625">
                  <c:v>1878.0</c:v>
                </c:pt>
                <c:pt idx="6626">
                  <c:v>1878.0</c:v>
                </c:pt>
                <c:pt idx="6627">
                  <c:v>1878.0</c:v>
                </c:pt>
                <c:pt idx="6628">
                  <c:v>1879.0</c:v>
                </c:pt>
                <c:pt idx="6629">
                  <c:v>1880.0</c:v>
                </c:pt>
                <c:pt idx="6630">
                  <c:v>1881.0</c:v>
                </c:pt>
                <c:pt idx="6631">
                  <c:v>1881.0</c:v>
                </c:pt>
                <c:pt idx="6632">
                  <c:v>1882.0</c:v>
                </c:pt>
                <c:pt idx="6633">
                  <c:v>1883.0</c:v>
                </c:pt>
                <c:pt idx="6634">
                  <c:v>1883.0</c:v>
                </c:pt>
                <c:pt idx="6635">
                  <c:v>1883.0</c:v>
                </c:pt>
                <c:pt idx="6636">
                  <c:v>1884.0</c:v>
                </c:pt>
                <c:pt idx="6637">
                  <c:v>1885.0</c:v>
                </c:pt>
                <c:pt idx="6638">
                  <c:v>1885.0</c:v>
                </c:pt>
                <c:pt idx="6639">
                  <c:v>1885.0</c:v>
                </c:pt>
                <c:pt idx="6640">
                  <c:v>1885.0</c:v>
                </c:pt>
                <c:pt idx="6641">
                  <c:v>1885.0</c:v>
                </c:pt>
                <c:pt idx="6642">
                  <c:v>1885.0</c:v>
                </c:pt>
                <c:pt idx="6643">
                  <c:v>1885.0</c:v>
                </c:pt>
                <c:pt idx="6644">
                  <c:v>1885.0</c:v>
                </c:pt>
                <c:pt idx="6645">
                  <c:v>1886.0</c:v>
                </c:pt>
                <c:pt idx="6646">
                  <c:v>1886.0</c:v>
                </c:pt>
                <c:pt idx="6647">
                  <c:v>1886.0</c:v>
                </c:pt>
                <c:pt idx="6648">
                  <c:v>1886.0</c:v>
                </c:pt>
                <c:pt idx="6649">
                  <c:v>1886.0</c:v>
                </c:pt>
                <c:pt idx="6650">
                  <c:v>1887.0</c:v>
                </c:pt>
                <c:pt idx="6651">
                  <c:v>1887.0</c:v>
                </c:pt>
                <c:pt idx="6652">
                  <c:v>1888.0</c:v>
                </c:pt>
                <c:pt idx="6653">
                  <c:v>1888.0</c:v>
                </c:pt>
                <c:pt idx="6654">
                  <c:v>1888.0</c:v>
                </c:pt>
                <c:pt idx="6655">
                  <c:v>1888.0</c:v>
                </c:pt>
                <c:pt idx="6656">
                  <c:v>1888.0</c:v>
                </c:pt>
                <c:pt idx="6657">
                  <c:v>1888.0</c:v>
                </c:pt>
                <c:pt idx="6658">
                  <c:v>1888.0</c:v>
                </c:pt>
                <c:pt idx="6659">
                  <c:v>1888.0</c:v>
                </c:pt>
                <c:pt idx="6660">
                  <c:v>1888.0</c:v>
                </c:pt>
                <c:pt idx="6661">
                  <c:v>1888.0</c:v>
                </c:pt>
                <c:pt idx="6662">
                  <c:v>1888.0</c:v>
                </c:pt>
                <c:pt idx="6663">
                  <c:v>1889.0</c:v>
                </c:pt>
                <c:pt idx="6664">
                  <c:v>1889.0</c:v>
                </c:pt>
                <c:pt idx="6665">
                  <c:v>1890.0</c:v>
                </c:pt>
                <c:pt idx="6666">
                  <c:v>1890.0</c:v>
                </c:pt>
                <c:pt idx="6667">
                  <c:v>1890.0</c:v>
                </c:pt>
                <c:pt idx="6668">
                  <c:v>1891.0</c:v>
                </c:pt>
                <c:pt idx="6669">
                  <c:v>1892.0</c:v>
                </c:pt>
                <c:pt idx="6670">
                  <c:v>1893.0</c:v>
                </c:pt>
                <c:pt idx="6671">
                  <c:v>1894.0</c:v>
                </c:pt>
                <c:pt idx="6672">
                  <c:v>1895.0</c:v>
                </c:pt>
                <c:pt idx="6673">
                  <c:v>1895.0</c:v>
                </c:pt>
                <c:pt idx="6674">
                  <c:v>1896.0</c:v>
                </c:pt>
                <c:pt idx="6675">
                  <c:v>1896.0</c:v>
                </c:pt>
                <c:pt idx="6676">
                  <c:v>1896.0</c:v>
                </c:pt>
                <c:pt idx="6677">
                  <c:v>1896.0</c:v>
                </c:pt>
                <c:pt idx="6678">
                  <c:v>1896.0</c:v>
                </c:pt>
                <c:pt idx="6679">
                  <c:v>1897.0</c:v>
                </c:pt>
                <c:pt idx="6680">
                  <c:v>1898.0</c:v>
                </c:pt>
                <c:pt idx="6681">
                  <c:v>1899.0</c:v>
                </c:pt>
                <c:pt idx="6682">
                  <c:v>1900.0</c:v>
                </c:pt>
                <c:pt idx="6683">
                  <c:v>1900.0</c:v>
                </c:pt>
                <c:pt idx="6684">
                  <c:v>1901.0</c:v>
                </c:pt>
                <c:pt idx="6685">
                  <c:v>1902.0</c:v>
                </c:pt>
                <c:pt idx="6686">
                  <c:v>1903.0</c:v>
                </c:pt>
                <c:pt idx="6687">
                  <c:v>1903.0</c:v>
                </c:pt>
                <c:pt idx="6688">
                  <c:v>1904.0</c:v>
                </c:pt>
                <c:pt idx="6689">
                  <c:v>1905.0</c:v>
                </c:pt>
                <c:pt idx="6690">
                  <c:v>1906.0</c:v>
                </c:pt>
                <c:pt idx="6691">
                  <c:v>1906.0</c:v>
                </c:pt>
                <c:pt idx="6692">
                  <c:v>1907.0</c:v>
                </c:pt>
                <c:pt idx="6693">
                  <c:v>1907.0</c:v>
                </c:pt>
                <c:pt idx="6694">
                  <c:v>1907.0</c:v>
                </c:pt>
                <c:pt idx="6695">
                  <c:v>1908.0</c:v>
                </c:pt>
                <c:pt idx="6696">
                  <c:v>1908.0</c:v>
                </c:pt>
                <c:pt idx="6697">
                  <c:v>1908.0</c:v>
                </c:pt>
                <c:pt idx="6698">
                  <c:v>1908.0</c:v>
                </c:pt>
                <c:pt idx="6699">
                  <c:v>1908.0</c:v>
                </c:pt>
                <c:pt idx="6700">
                  <c:v>1908.0</c:v>
                </c:pt>
                <c:pt idx="6701">
                  <c:v>1909.0</c:v>
                </c:pt>
                <c:pt idx="6702">
                  <c:v>1909.0</c:v>
                </c:pt>
                <c:pt idx="6703">
                  <c:v>1910.0</c:v>
                </c:pt>
                <c:pt idx="6704">
                  <c:v>1911.0</c:v>
                </c:pt>
                <c:pt idx="6705">
                  <c:v>1911.0</c:v>
                </c:pt>
                <c:pt idx="6706">
                  <c:v>1912.0</c:v>
                </c:pt>
                <c:pt idx="6707">
                  <c:v>1912.0</c:v>
                </c:pt>
                <c:pt idx="6708">
                  <c:v>1912.0</c:v>
                </c:pt>
                <c:pt idx="6709">
                  <c:v>1913.0</c:v>
                </c:pt>
                <c:pt idx="6710">
                  <c:v>1913.0</c:v>
                </c:pt>
                <c:pt idx="6711">
                  <c:v>1914.0</c:v>
                </c:pt>
                <c:pt idx="6712">
                  <c:v>1914.0</c:v>
                </c:pt>
                <c:pt idx="6713">
                  <c:v>1914.0</c:v>
                </c:pt>
                <c:pt idx="6714">
                  <c:v>1914.0</c:v>
                </c:pt>
                <c:pt idx="6715">
                  <c:v>1914.0</c:v>
                </c:pt>
                <c:pt idx="6716">
                  <c:v>1914.0</c:v>
                </c:pt>
                <c:pt idx="6717">
                  <c:v>1914.0</c:v>
                </c:pt>
                <c:pt idx="6718">
                  <c:v>1914.0</c:v>
                </c:pt>
                <c:pt idx="6719">
                  <c:v>1914.0</c:v>
                </c:pt>
                <c:pt idx="6720">
                  <c:v>1914.0</c:v>
                </c:pt>
                <c:pt idx="6721">
                  <c:v>1915.0</c:v>
                </c:pt>
                <c:pt idx="6722">
                  <c:v>1915.0</c:v>
                </c:pt>
                <c:pt idx="6723">
                  <c:v>1915.0</c:v>
                </c:pt>
                <c:pt idx="6724">
                  <c:v>1915.0</c:v>
                </c:pt>
                <c:pt idx="6725">
                  <c:v>1915.0</c:v>
                </c:pt>
                <c:pt idx="6726">
                  <c:v>1915.0</c:v>
                </c:pt>
                <c:pt idx="6727">
                  <c:v>1915.0</c:v>
                </c:pt>
                <c:pt idx="6728">
                  <c:v>1915.0</c:v>
                </c:pt>
                <c:pt idx="6729">
                  <c:v>1916.0</c:v>
                </c:pt>
                <c:pt idx="6730">
                  <c:v>1916.0</c:v>
                </c:pt>
                <c:pt idx="6731">
                  <c:v>1916.0</c:v>
                </c:pt>
                <c:pt idx="6732">
                  <c:v>1916.0</c:v>
                </c:pt>
                <c:pt idx="6733">
                  <c:v>1916.0</c:v>
                </c:pt>
                <c:pt idx="6734">
                  <c:v>1916.0</c:v>
                </c:pt>
                <c:pt idx="6735">
                  <c:v>1916.0</c:v>
                </c:pt>
                <c:pt idx="6736">
                  <c:v>1916.0</c:v>
                </c:pt>
                <c:pt idx="6737">
                  <c:v>1916.0</c:v>
                </c:pt>
                <c:pt idx="6738">
                  <c:v>1917.0</c:v>
                </c:pt>
                <c:pt idx="6739">
                  <c:v>1917.0</c:v>
                </c:pt>
                <c:pt idx="6740">
                  <c:v>1917.0</c:v>
                </c:pt>
                <c:pt idx="6741">
                  <c:v>1917.0</c:v>
                </c:pt>
                <c:pt idx="6742">
                  <c:v>1917.0</c:v>
                </c:pt>
                <c:pt idx="6743">
                  <c:v>1917.0</c:v>
                </c:pt>
                <c:pt idx="6744">
                  <c:v>1917.0</c:v>
                </c:pt>
                <c:pt idx="6745">
                  <c:v>1918.0</c:v>
                </c:pt>
                <c:pt idx="6746">
                  <c:v>1918.0</c:v>
                </c:pt>
                <c:pt idx="6747">
                  <c:v>1918.0</c:v>
                </c:pt>
                <c:pt idx="6748">
                  <c:v>1918.0</c:v>
                </c:pt>
                <c:pt idx="6749">
                  <c:v>1918.0</c:v>
                </c:pt>
                <c:pt idx="6750">
                  <c:v>1918.0</c:v>
                </c:pt>
                <c:pt idx="6751">
                  <c:v>1918.0</c:v>
                </c:pt>
                <c:pt idx="6752">
                  <c:v>1918.0</c:v>
                </c:pt>
                <c:pt idx="6753">
                  <c:v>1918.0</c:v>
                </c:pt>
                <c:pt idx="6754">
                  <c:v>1919.0</c:v>
                </c:pt>
                <c:pt idx="6755">
                  <c:v>1919.0</c:v>
                </c:pt>
                <c:pt idx="6756">
                  <c:v>1919.0</c:v>
                </c:pt>
                <c:pt idx="6757">
                  <c:v>1919.0</c:v>
                </c:pt>
                <c:pt idx="6758">
                  <c:v>1919.0</c:v>
                </c:pt>
                <c:pt idx="6759">
                  <c:v>1919.0</c:v>
                </c:pt>
                <c:pt idx="6760">
                  <c:v>1919.0</c:v>
                </c:pt>
                <c:pt idx="6761">
                  <c:v>1919.0</c:v>
                </c:pt>
                <c:pt idx="6762">
                  <c:v>1919.0</c:v>
                </c:pt>
                <c:pt idx="6763">
                  <c:v>1919.0</c:v>
                </c:pt>
                <c:pt idx="6764">
                  <c:v>1919.0</c:v>
                </c:pt>
                <c:pt idx="6765">
                  <c:v>1919.0</c:v>
                </c:pt>
                <c:pt idx="6766">
                  <c:v>1919.0</c:v>
                </c:pt>
                <c:pt idx="6767">
                  <c:v>1919.0</c:v>
                </c:pt>
                <c:pt idx="6768">
                  <c:v>1919.0</c:v>
                </c:pt>
                <c:pt idx="6769">
                  <c:v>1920.0</c:v>
                </c:pt>
                <c:pt idx="6770">
                  <c:v>1920.0</c:v>
                </c:pt>
                <c:pt idx="6771">
                  <c:v>1920.0</c:v>
                </c:pt>
                <c:pt idx="6772">
                  <c:v>1920.0</c:v>
                </c:pt>
                <c:pt idx="6773">
                  <c:v>1920.0</c:v>
                </c:pt>
                <c:pt idx="6774">
                  <c:v>1920.0</c:v>
                </c:pt>
                <c:pt idx="6775">
                  <c:v>1920.0</c:v>
                </c:pt>
                <c:pt idx="6776">
                  <c:v>1920.0</c:v>
                </c:pt>
                <c:pt idx="6777">
                  <c:v>1920.0</c:v>
                </c:pt>
                <c:pt idx="6778">
                  <c:v>1920.0</c:v>
                </c:pt>
                <c:pt idx="6779">
                  <c:v>1920.0</c:v>
                </c:pt>
                <c:pt idx="6780">
                  <c:v>1920.0</c:v>
                </c:pt>
                <c:pt idx="6781">
                  <c:v>1920.0</c:v>
                </c:pt>
                <c:pt idx="6782">
                  <c:v>1920.0</c:v>
                </c:pt>
                <c:pt idx="6783">
                  <c:v>1920.0</c:v>
                </c:pt>
                <c:pt idx="6784">
                  <c:v>1920.0</c:v>
                </c:pt>
                <c:pt idx="6785">
                  <c:v>1921.0</c:v>
                </c:pt>
                <c:pt idx="6786">
                  <c:v>1921.0</c:v>
                </c:pt>
                <c:pt idx="6787">
                  <c:v>1921.0</c:v>
                </c:pt>
                <c:pt idx="6788">
                  <c:v>1922.0</c:v>
                </c:pt>
                <c:pt idx="6789">
                  <c:v>1922.0</c:v>
                </c:pt>
                <c:pt idx="6790">
                  <c:v>1922.0</c:v>
                </c:pt>
                <c:pt idx="6791">
                  <c:v>1922.0</c:v>
                </c:pt>
                <c:pt idx="6792">
                  <c:v>1922.0</c:v>
                </c:pt>
                <c:pt idx="6793">
                  <c:v>1923.0</c:v>
                </c:pt>
                <c:pt idx="6794">
                  <c:v>1924.0</c:v>
                </c:pt>
                <c:pt idx="6795">
                  <c:v>1924.0</c:v>
                </c:pt>
                <c:pt idx="6796">
                  <c:v>1925.0</c:v>
                </c:pt>
                <c:pt idx="6797">
                  <c:v>1926.0</c:v>
                </c:pt>
                <c:pt idx="6798">
                  <c:v>1926.0</c:v>
                </c:pt>
                <c:pt idx="6799">
                  <c:v>1926.0</c:v>
                </c:pt>
                <c:pt idx="6800">
                  <c:v>1926.0</c:v>
                </c:pt>
                <c:pt idx="6801">
                  <c:v>1926.0</c:v>
                </c:pt>
                <c:pt idx="6802">
                  <c:v>1926.0</c:v>
                </c:pt>
                <c:pt idx="6803">
                  <c:v>1927.0</c:v>
                </c:pt>
                <c:pt idx="6804">
                  <c:v>1927.0</c:v>
                </c:pt>
                <c:pt idx="6805">
                  <c:v>1927.0</c:v>
                </c:pt>
                <c:pt idx="6806">
                  <c:v>1928.0</c:v>
                </c:pt>
                <c:pt idx="6807">
                  <c:v>1928.0</c:v>
                </c:pt>
                <c:pt idx="6808">
                  <c:v>1928.0</c:v>
                </c:pt>
                <c:pt idx="6809">
                  <c:v>1928.0</c:v>
                </c:pt>
                <c:pt idx="6810">
                  <c:v>1928.0</c:v>
                </c:pt>
                <c:pt idx="6811">
                  <c:v>1928.0</c:v>
                </c:pt>
                <c:pt idx="6812">
                  <c:v>1929.0</c:v>
                </c:pt>
                <c:pt idx="6813">
                  <c:v>1930.0</c:v>
                </c:pt>
                <c:pt idx="6814">
                  <c:v>1930.0</c:v>
                </c:pt>
                <c:pt idx="6815">
                  <c:v>1930.0</c:v>
                </c:pt>
                <c:pt idx="6816">
                  <c:v>1930.0</c:v>
                </c:pt>
                <c:pt idx="6817">
                  <c:v>1930.0</c:v>
                </c:pt>
                <c:pt idx="6818">
                  <c:v>1931.0</c:v>
                </c:pt>
                <c:pt idx="6819">
                  <c:v>1932.0</c:v>
                </c:pt>
                <c:pt idx="6820">
                  <c:v>1932.0</c:v>
                </c:pt>
                <c:pt idx="6821">
                  <c:v>1932.0</c:v>
                </c:pt>
                <c:pt idx="6822">
                  <c:v>1932.0</c:v>
                </c:pt>
                <c:pt idx="6823">
                  <c:v>1932.0</c:v>
                </c:pt>
                <c:pt idx="6824">
                  <c:v>1933.0</c:v>
                </c:pt>
                <c:pt idx="6825">
                  <c:v>1933.0</c:v>
                </c:pt>
                <c:pt idx="6826">
                  <c:v>1934.0</c:v>
                </c:pt>
                <c:pt idx="6827">
                  <c:v>1935.0</c:v>
                </c:pt>
                <c:pt idx="6828">
                  <c:v>1935.0</c:v>
                </c:pt>
                <c:pt idx="6829">
                  <c:v>1935.0</c:v>
                </c:pt>
                <c:pt idx="6830">
                  <c:v>1936.0</c:v>
                </c:pt>
                <c:pt idx="6831">
                  <c:v>1937.0</c:v>
                </c:pt>
                <c:pt idx="6832">
                  <c:v>1937.0</c:v>
                </c:pt>
                <c:pt idx="6833">
                  <c:v>1937.0</c:v>
                </c:pt>
                <c:pt idx="6834">
                  <c:v>1938.0</c:v>
                </c:pt>
                <c:pt idx="6835">
                  <c:v>1938.0</c:v>
                </c:pt>
                <c:pt idx="6836">
                  <c:v>1938.0</c:v>
                </c:pt>
                <c:pt idx="6837">
                  <c:v>1938.0</c:v>
                </c:pt>
                <c:pt idx="6838">
                  <c:v>1938.0</c:v>
                </c:pt>
                <c:pt idx="6839">
                  <c:v>1939.0</c:v>
                </c:pt>
                <c:pt idx="6840">
                  <c:v>1940.0</c:v>
                </c:pt>
                <c:pt idx="6841">
                  <c:v>1941.0</c:v>
                </c:pt>
                <c:pt idx="6842">
                  <c:v>1941.0</c:v>
                </c:pt>
                <c:pt idx="6843">
                  <c:v>1942.0</c:v>
                </c:pt>
                <c:pt idx="6844">
                  <c:v>1943.0</c:v>
                </c:pt>
                <c:pt idx="6845">
                  <c:v>1943.0</c:v>
                </c:pt>
                <c:pt idx="6846">
                  <c:v>1943.0</c:v>
                </c:pt>
                <c:pt idx="6847">
                  <c:v>1943.0</c:v>
                </c:pt>
                <c:pt idx="6848">
                  <c:v>1943.0</c:v>
                </c:pt>
                <c:pt idx="6849">
                  <c:v>1943.0</c:v>
                </c:pt>
                <c:pt idx="6850">
                  <c:v>1943.0</c:v>
                </c:pt>
                <c:pt idx="6851">
                  <c:v>1943.0</c:v>
                </c:pt>
                <c:pt idx="6852">
                  <c:v>1943.0</c:v>
                </c:pt>
                <c:pt idx="6853">
                  <c:v>1943.0</c:v>
                </c:pt>
                <c:pt idx="6854">
                  <c:v>1943.0</c:v>
                </c:pt>
                <c:pt idx="6855">
                  <c:v>1943.0</c:v>
                </c:pt>
                <c:pt idx="6856">
                  <c:v>1944.0</c:v>
                </c:pt>
                <c:pt idx="6857">
                  <c:v>1944.0</c:v>
                </c:pt>
                <c:pt idx="6858">
                  <c:v>1944.0</c:v>
                </c:pt>
                <c:pt idx="6859">
                  <c:v>1945.0</c:v>
                </c:pt>
                <c:pt idx="6860">
                  <c:v>1945.0</c:v>
                </c:pt>
                <c:pt idx="6861">
                  <c:v>1945.0</c:v>
                </c:pt>
                <c:pt idx="6862">
                  <c:v>1945.0</c:v>
                </c:pt>
                <c:pt idx="6863">
                  <c:v>1946.0</c:v>
                </c:pt>
                <c:pt idx="6864">
                  <c:v>1947.0</c:v>
                </c:pt>
                <c:pt idx="6865">
                  <c:v>1947.0</c:v>
                </c:pt>
                <c:pt idx="6866">
                  <c:v>1948.0</c:v>
                </c:pt>
                <c:pt idx="6867">
                  <c:v>1948.0</c:v>
                </c:pt>
                <c:pt idx="6868">
                  <c:v>1949.0</c:v>
                </c:pt>
                <c:pt idx="6869">
                  <c:v>1949.0</c:v>
                </c:pt>
                <c:pt idx="6870">
                  <c:v>1950.0</c:v>
                </c:pt>
                <c:pt idx="6871">
                  <c:v>1951.0</c:v>
                </c:pt>
                <c:pt idx="6872">
                  <c:v>1952.0</c:v>
                </c:pt>
                <c:pt idx="6873">
                  <c:v>1953.0</c:v>
                </c:pt>
                <c:pt idx="6874">
                  <c:v>1954.0</c:v>
                </c:pt>
                <c:pt idx="6875">
                  <c:v>1954.0</c:v>
                </c:pt>
                <c:pt idx="6876">
                  <c:v>1954.0</c:v>
                </c:pt>
                <c:pt idx="6877">
                  <c:v>1955.0</c:v>
                </c:pt>
                <c:pt idx="6878">
                  <c:v>1956.0</c:v>
                </c:pt>
                <c:pt idx="6879">
                  <c:v>1956.0</c:v>
                </c:pt>
                <c:pt idx="6880">
                  <c:v>1956.0</c:v>
                </c:pt>
                <c:pt idx="6881">
                  <c:v>1956.0</c:v>
                </c:pt>
                <c:pt idx="6882">
                  <c:v>1956.0</c:v>
                </c:pt>
                <c:pt idx="6883">
                  <c:v>1957.0</c:v>
                </c:pt>
                <c:pt idx="6884">
                  <c:v>1958.0</c:v>
                </c:pt>
                <c:pt idx="6885">
                  <c:v>1959.0</c:v>
                </c:pt>
                <c:pt idx="6886">
                  <c:v>1959.0</c:v>
                </c:pt>
                <c:pt idx="6887">
                  <c:v>1960.0</c:v>
                </c:pt>
                <c:pt idx="6888">
                  <c:v>1961.0</c:v>
                </c:pt>
                <c:pt idx="6889">
                  <c:v>1961.0</c:v>
                </c:pt>
                <c:pt idx="6890">
                  <c:v>1961.0</c:v>
                </c:pt>
                <c:pt idx="6891">
                  <c:v>1961.0</c:v>
                </c:pt>
                <c:pt idx="6892">
                  <c:v>1962.0</c:v>
                </c:pt>
                <c:pt idx="6893">
                  <c:v>1963.0</c:v>
                </c:pt>
                <c:pt idx="6894">
                  <c:v>1964.0</c:v>
                </c:pt>
                <c:pt idx="6895">
                  <c:v>1964.0</c:v>
                </c:pt>
                <c:pt idx="6896">
                  <c:v>1965.0</c:v>
                </c:pt>
                <c:pt idx="6897">
                  <c:v>1966.0</c:v>
                </c:pt>
                <c:pt idx="6898">
                  <c:v>1967.0</c:v>
                </c:pt>
                <c:pt idx="6899">
                  <c:v>1968.0</c:v>
                </c:pt>
                <c:pt idx="6900">
                  <c:v>1969.0</c:v>
                </c:pt>
                <c:pt idx="6901">
                  <c:v>1970.0</c:v>
                </c:pt>
                <c:pt idx="6902">
                  <c:v>1971.0</c:v>
                </c:pt>
                <c:pt idx="6903">
                  <c:v>1972.0</c:v>
                </c:pt>
                <c:pt idx="6904">
                  <c:v>1972.0</c:v>
                </c:pt>
                <c:pt idx="6905">
                  <c:v>1972.0</c:v>
                </c:pt>
                <c:pt idx="6906">
                  <c:v>1972.0</c:v>
                </c:pt>
                <c:pt idx="6907">
                  <c:v>1972.0</c:v>
                </c:pt>
                <c:pt idx="6908">
                  <c:v>1972.0</c:v>
                </c:pt>
                <c:pt idx="6909">
                  <c:v>1973.0</c:v>
                </c:pt>
                <c:pt idx="6910">
                  <c:v>1973.0</c:v>
                </c:pt>
                <c:pt idx="6911">
                  <c:v>1973.0</c:v>
                </c:pt>
                <c:pt idx="6912">
                  <c:v>1973.0</c:v>
                </c:pt>
                <c:pt idx="6913">
                  <c:v>1973.0</c:v>
                </c:pt>
                <c:pt idx="6914">
                  <c:v>1973.0</c:v>
                </c:pt>
                <c:pt idx="6915">
                  <c:v>1974.0</c:v>
                </c:pt>
                <c:pt idx="6916">
                  <c:v>1974.0</c:v>
                </c:pt>
                <c:pt idx="6917">
                  <c:v>1974.0</c:v>
                </c:pt>
                <c:pt idx="6918">
                  <c:v>1974.0</c:v>
                </c:pt>
                <c:pt idx="6919">
                  <c:v>1974.0</c:v>
                </c:pt>
                <c:pt idx="6920">
                  <c:v>1974.0</c:v>
                </c:pt>
                <c:pt idx="6921">
                  <c:v>1974.0</c:v>
                </c:pt>
                <c:pt idx="6922">
                  <c:v>1974.0</c:v>
                </c:pt>
                <c:pt idx="6923">
                  <c:v>1974.0</c:v>
                </c:pt>
                <c:pt idx="6924">
                  <c:v>1974.0</c:v>
                </c:pt>
                <c:pt idx="6925">
                  <c:v>1974.0</c:v>
                </c:pt>
                <c:pt idx="6926">
                  <c:v>1974.0</c:v>
                </c:pt>
                <c:pt idx="6927">
                  <c:v>1974.0</c:v>
                </c:pt>
                <c:pt idx="6928">
                  <c:v>1974.0</c:v>
                </c:pt>
                <c:pt idx="6929">
                  <c:v>1974.0</c:v>
                </c:pt>
                <c:pt idx="6930">
                  <c:v>1974.0</c:v>
                </c:pt>
                <c:pt idx="6931">
                  <c:v>1974.0</c:v>
                </c:pt>
                <c:pt idx="6932">
                  <c:v>1974.0</c:v>
                </c:pt>
                <c:pt idx="6933">
                  <c:v>1974.0</c:v>
                </c:pt>
                <c:pt idx="6934">
                  <c:v>1974.0</c:v>
                </c:pt>
                <c:pt idx="6935">
                  <c:v>1974.0</c:v>
                </c:pt>
                <c:pt idx="6936">
                  <c:v>1975.0</c:v>
                </c:pt>
                <c:pt idx="6937">
                  <c:v>1976.0</c:v>
                </c:pt>
                <c:pt idx="6938">
                  <c:v>1976.0</c:v>
                </c:pt>
                <c:pt idx="6939">
                  <c:v>1976.0</c:v>
                </c:pt>
                <c:pt idx="6940">
                  <c:v>1977.0</c:v>
                </c:pt>
                <c:pt idx="6941">
                  <c:v>1978.0</c:v>
                </c:pt>
                <c:pt idx="6942">
                  <c:v>1979.0</c:v>
                </c:pt>
                <c:pt idx="6943">
                  <c:v>1980.0</c:v>
                </c:pt>
                <c:pt idx="6944">
                  <c:v>1981.0</c:v>
                </c:pt>
                <c:pt idx="6945">
                  <c:v>1982.0</c:v>
                </c:pt>
                <c:pt idx="6946">
                  <c:v>1983.0</c:v>
                </c:pt>
                <c:pt idx="6947">
                  <c:v>1984.0</c:v>
                </c:pt>
                <c:pt idx="6948">
                  <c:v>1985.0</c:v>
                </c:pt>
                <c:pt idx="6949">
                  <c:v>1985.0</c:v>
                </c:pt>
                <c:pt idx="6950">
                  <c:v>1986.0</c:v>
                </c:pt>
                <c:pt idx="6951">
                  <c:v>1986.0</c:v>
                </c:pt>
                <c:pt idx="6952">
                  <c:v>1987.0</c:v>
                </c:pt>
                <c:pt idx="6953">
                  <c:v>1987.0</c:v>
                </c:pt>
                <c:pt idx="6954">
                  <c:v>1987.0</c:v>
                </c:pt>
                <c:pt idx="6955">
                  <c:v>1987.0</c:v>
                </c:pt>
                <c:pt idx="6956">
                  <c:v>1987.0</c:v>
                </c:pt>
                <c:pt idx="6957">
                  <c:v>1987.0</c:v>
                </c:pt>
                <c:pt idx="6958">
                  <c:v>1987.0</c:v>
                </c:pt>
                <c:pt idx="6959">
                  <c:v>1988.0</c:v>
                </c:pt>
                <c:pt idx="6960">
                  <c:v>1989.0</c:v>
                </c:pt>
                <c:pt idx="6961">
                  <c:v>1989.0</c:v>
                </c:pt>
                <c:pt idx="6962">
                  <c:v>1989.0</c:v>
                </c:pt>
                <c:pt idx="6963">
                  <c:v>1990.0</c:v>
                </c:pt>
                <c:pt idx="6964">
                  <c:v>1990.0</c:v>
                </c:pt>
                <c:pt idx="6965">
                  <c:v>1991.0</c:v>
                </c:pt>
                <c:pt idx="6966">
                  <c:v>1992.0</c:v>
                </c:pt>
                <c:pt idx="6967">
                  <c:v>1993.0</c:v>
                </c:pt>
                <c:pt idx="6968">
                  <c:v>1994.0</c:v>
                </c:pt>
                <c:pt idx="6969">
                  <c:v>1995.0</c:v>
                </c:pt>
                <c:pt idx="6970">
                  <c:v>1996.0</c:v>
                </c:pt>
                <c:pt idx="6971">
                  <c:v>1997.0</c:v>
                </c:pt>
                <c:pt idx="6972">
                  <c:v>1997.0</c:v>
                </c:pt>
                <c:pt idx="6973">
                  <c:v>1997.0</c:v>
                </c:pt>
                <c:pt idx="6974">
                  <c:v>1997.0</c:v>
                </c:pt>
                <c:pt idx="6975">
                  <c:v>1997.0</c:v>
                </c:pt>
                <c:pt idx="6976">
                  <c:v>1998.0</c:v>
                </c:pt>
                <c:pt idx="6977">
                  <c:v>1998.0</c:v>
                </c:pt>
                <c:pt idx="6978">
                  <c:v>1999.0</c:v>
                </c:pt>
                <c:pt idx="6979">
                  <c:v>1999.0</c:v>
                </c:pt>
                <c:pt idx="6980">
                  <c:v>2000.0</c:v>
                </c:pt>
                <c:pt idx="6981">
                  <c:v>2001.0</c:v>
                </c:pt>
                <c:pt idx="6982">
                  <c:v>2001.0</c:v>
                </c:pt>
                <c:pt idx="6983">
                  <c:v>2001.0</c:v>
                </c:pt>
                <c:pt idx="6984">
                  <c:v>2001.0</c:v>
                </c:pt>
                <c:pt idx="6985">
                  <c:v>2002.0</c:v>
                </c:pt>
                <c:pt idx="6986">
                  <c:v>2003.0</c:v>
                </c:pt>
                <c:pt idx="6987">
                  <c:v>2004.0</c:v>
                </c:pt>
                <c:pt idx="6988">
                  <c:v>2005.0</c:v>
                </c:pt>
                <c:pt idx="6989">
                  <c:v>2005.0</c:v>
                </c:pt>
                <c:pt idx="6990">
                  <c:v>2005.0</c:v>
                </c:pt>
                <c:pt idx="6991">
                  <c:v>2006.0</c:v>
                </c:pt>
                <c:pt idx="6992">
                  <c:v>2006.0</c:v>
                </c:pt>
                <c:pt idx="6993">
                  <c:v>2006.0</c:v>
                </c:pt>
                <c:pt idx="6994">
                  <c:v>2006.0</c:v>
                </c:pt>
                <c:pt idx="6995">
                  <c:v>2007.0</c:v>
                </c:pt>
                <c:pt idx="6996">
                  <c:v>2008.0</c:v>
                </c:pt>
                <c:pt idx="6997">
                  <c:v>2008.0</c:v>
                </c:pt>
                <c:pt idx="6998">
                  <c:v>2008.0</c:v>
                </c:pt>
                <c:pt idx="6999">
                  <c:v>2008.0</c:v>
                </c:pt>
                <c:pt idx="7000">
                  <c:v>2008.0</c:v>
                </c:pt>
                <c:pt idx="7001">
                  <c:v>2008.0</c:v>
                </c:pt>
                <c:pt idx="7002">
                  <c:v>2008.0</c:v>
                </c:pt>
                <c:pt idx="7003">
                  <c:v>2008.0</c:v>
                </c:pt>
                <c:pt idx="7004">
                  <c:v>2008.0</c:v>
                </c:pt>
                <c:pt idx="7005">
                  <c:v>2009.0</c:v>
                </c:pt>
                <c:pt idx="7006">
                  <c:v>2009.0</c:v>
                </c:pt>
                <c:pt idx="7007">
                  <c:v>2009.0</c:v>
                </c:pt>
                <c:pt idx="7008">
                  <c:v>2009.0</c:v>
                </c:pt>
                <c:pt idx="7009">
                  <c:v>2009.0</c:v>
                </c:pt>
                <c:pt idx="7010">
                  <c:v>2009.0</c:v>
                </c:pt>
                <c:pt idx="7011">
                  <c:v>2009.0</c:v>
                </c:pt>
                <c:pt idx="7012">
                  <c:v>2009.0</c:v>
                </c:pt>
                <c:pt idx="7013">
                  <c:v>2010.0</c:v>
                </c:pt>
                <c:pt idx="7014">
                  <c:v>2010.0</c:v>
                </c:pt>
                <c:pt idx="7015">
                  <c:v>2011.0</c:v>
                </c:pt>
                <c:pt idx="7016">
                  <c:v>2011.0</c:v>
                </c:pt>
                <c:pt idx="7017">
                  <c:v>2011.0</c:v>
                </c:pt>
                <c:pt idx="7018">
                  <c:v>2011.0</c:v>
                </c:pt>
                <c:pt idx="7019">
                  <c:v>2011.0</c:v>
                </c:pt>
                <c:pt idx="7020">
                  <c:v>2011.0</c:v>
                </c:pt>
                <c:pt idx="7021">
                  <c:v>2011.0</c:v>
                </c:pt>
                <c:pt idx="7022">
                  <c:v>2011.0</c:v>
                </c:pt>
                <c:pt idx="7023">
                  <c:v>2011.0</c:v>
                </c:pt>
                <c:pt idx="7024">
                  <c:v>2012.0</c:v>
                </c:pt>
                <c:pt idx="7025">
                  <c:v>2012.0</c:v>
                </c:pt>
                <c:pt idx="7026">
                  <c:v>2013.0</c:v>
                </c:pt>
                <c:pt idx="7027">
                  <c:v>2013.0</c:v>
                </c:pt>
                <c:pt idx="7028">
                  <c:v>2013.0</c:v>
                </c:pt>
                <c:pt idx="7029">
                  <c:v>2013.0</c:v>
                </c:pt>
                <c:pt idx="7030">
                  <c:v>2013.0</c:v>
                </c:pt>
                <c:pt idx="7031">
                  <c:v>2013.0</c:v>
                </c:pt>
                <c:pt idx="7032">
                  <c:v>2013.0</c:v>
                </c:pt>
                <c:pt idx="7033">
                  <c:v>2013.0</c:v>
                </c:pt>
                <c:pt idx="7034">
                  <c:v>2013.0</c:v>
                </c:pt>
                <c:pt idx="7035">
                  <c:v>2014.0</c:v>
                </c:pt>
                <c:pt idx="7036">
                  <c:v>2014.0</c:v>
                </c:pt>
                <c:pt idx="7037">
                  <c:v>2014.0</c:v>
                </c:pt>
                <c:pt idx="7038">
                  <c:v>2014.0</c:v>
                </c:pt>
                <c:pt idx="7039">
                  <c:v>2014.0</c:v>
                </c:pt>
                <c:pt idx="7040">
                  <c:v>2014.0</c:v>
                </c:pt>
                <c:pt idx="7041">
                  <c:v>2014.0</c:v>
                </c:pt>
                <c:pt idx="7042">
                  <c:v>2014.0</c:v>
                </c:pt>
                <c:pt idx="7043">
                  <c:v>2014.0</c:v>
                </c:pt>
                <c:pt idx="7044">
                  <c:v>2014.0</c:v>
                </c:pt>
                <c:pt idx="7045">
                  <c:v>2014.0</c:v>
                </c:pt>
                <c:pt idx="7046">
                  <c:v>2014.0</c:v>
                </c:pt>
                <c:pt idx="7047">
                  <c:v>2015.0</c:v>
                </c:pt>
                <c:pt idx="7048">
                  <c:v>2016.0</c:v>
                </c:pt>
                <c:pt idx="7049">
                  <c:v>2017.0</c:v>
                </c:pt>
                <c:pt idx="7050">
                  <c:v>2017.0</c:v>
                </c:pt>
                <c:pt idx="7051">
                  <c:v>2018.0</c:v>
                </c:pt>
                <c:pt idx="7052">
                  <c:v>2018.0</c:v>
                </c:pt>
                <c:pt idx="7053">
                  <c:v>2018.0</c:v>
                </c:pt>
                <c:pt idx="7054">
                  <c:v>2018.0</c:v>
                </c:pt>
                <c:pt idx="7055">
                  <c:v>2018.0</c:v>
                </c:pt>
                <c:pt idx="7056">
                  <c:v>2018.0</c:v>
                </c:pt>
                <c:pt idx="7057">
                  <c:v>2018.0</c:v>
                </c:pt>
                <c:pt idx="7058">
                  <c:v>2019.0</c:v>
                </c:pt>
                <c:pt idx="7059">
                  <c:v>2019.0</c:v>
                </c:pt>
                <c:pt idx="7060">
                  <c:v>2019.0</c:v>
                </c:pt>
                <c:pt idx="7061">
                  <c:v>2019.0</c:v>
                </c:pt>
                <c:pt idx="7062">
                  <c:v>2019.0</c:v>
                </c:pt>
                <c:pt idx="7063">
                  <c:v>2019.0</c:v>
                </c:pt>
                <c:pt idx="7064">
                  <c:v>2019.0</c:v>
                </c:pt>
                <c:pt idx="7065">
                  <c:v>2019.0</c:v>
                </c:pt>
                <c:pt idx="7066">
                  <c:v>2019.0</c:v>
                </c:pt>
                <c:pt idx="7067">
                  <c:v>2019.0</c:v>
                </c:pt>
                <c:pt idx="7068">
                  <c:v>2019.0</c:v>
                </c:pt>
                <c:pt idx="7069">
                  <c:v>2020.0</c:v>
                </c:pt>
                <c:pt idx="7070">
                  <c:v>2020.0</c:v>
                </c:pt>
                <c:pt idx="7071">
                  <c:v>2020.0</c:v>
                </c:pt>
                <c:pt idx="7072">
                  <c:v>2020.0</c:v>
                </c:pt>
                <c:pt idx="7073">
                  <c:v>2020.0</c:v>
                </c:pt>
                <c:pt idx="7074">
                  <c:v>2021.0</c:v>
                </c:pt>
                <c:pt idx="7075">
                  <c:v>2022.0</c:v>
                </c:pt>
                <c:pt idx="7076">
                  <c:v>2022.0</c:v>
                </c:pt>
                <c:pt idx="7077">
                  <c:v>2022.0</c:v>
                </c:pt>
                <c:pt idx="7078">
                  <c:v>2022.0</c:v>
                </c:pt>
                <c:pt idx="7079">
                  <c:v>2022.0</c:v>
                </c:pt>
                <c:pt idx="7080">
                  <c:v>2023.0</c:v>
                </c:pt>
                <c:pt idx="7081">
                  <c:v>2024.0</c:v>
                </c:pt>
                <c:pt idx="7082">
                  <c:v>2024.0</c:v>
                </c:pt>
                <c:pt idx="7083">
                  <c:v>2024.0</c:v>
                </c:pt>
                <c:pt idx="7084">
                  <c:v>2024.0</c:v>
                </c:pt>
                <c:pt idx="7085">
                  <c:v>2024.0</c:v>
                </c:pt>
                <c:pt idx="7086">
                  <c:v>2024.0</c:v>
                </c:pt>
                <c:pt idx="7087">
                  <c:v>2024.0</c:v>
                </c:pt>
                <c:pt idx="7088">
                  <c:v>2024.0</c:v>
                </c:pt>
                <c:pt idx="7089">
                  <c:v>2024.0</c:v>
                </c:pt>
                <c:pt idx="7090">
                  <c:v>2024.0</c:v>
                </c:pt>
                <c:pt idx="7091">
                  <c:v>2024.0</c:v>
                </c:pt>
                <c:pt idx="7092">
                  <c:v>2024.0</c:v>
                </c:pt>
                <c:pt idx="7093">
                  <c:v>2024.0</c:v>
                </c:pt>
                <c:pt idx="7094">
                  <c:v>2024.0</c:v>
                </c:pt>
                <c:pt idx="7095">
                  <c:v>2024.0</c:v>
                </c:pt>
                <c:pt idx="7096">
                  <c:v>2024.0</c:v>
                </c:pt>
                <c:pt idx="7097">
                  <c:v>2024.0</c:v>
                </c:pt>
                <c:pt idx="7098">
                  <c:v>2024.0</c:v>
                </c:pt>
                <c:pt idx="7099">
                  <c:v>2024.0</c:v>
                </c:pt>
                <c:pt idx="7100">
                  <c:v>2024.0</c:v>
                </c:pt>
                <c:pt idx="7101">
                  <c:v>2024.0</c:v>
                </c:pt>
                <c:pt idx="7102">
                  <c:v>2024.0</c:v>
                </c:pt>
                <c:pt idx="7103">
                  <c:v>2024.0</c:v>
                </c:pt>
                <c:pt idx="7104">
                  <c:v>2024.0</c:v>
                </c:pt>
                <c:pt idx="7105">
                  <c:v>2024.0</c:v>
                </c:pt>
                <c:pt idx="7106">
                  <c:v>2024.0</c:v>
                </c:pt>
                <c:pt idx="7107">
                  <c:v>2025.0</c:v>
                </c:pt>
                <c:pt idx="7108">
                  <c:v>2025.0</c:v>
                </c:pt>
                <c:pt idx="7109">
                  <c:v>2025.0</c:v>
                </c:pt>
                <c:pt idx="7110">
                  <c:v>2025.0</c:v>
                </c:pt>
                <c:pt idx="7111">
                  <c:v>2026.0</c:v>
                </c:pt>
                <c:pt idx="7112">
                  <c:v>2026.0</c:v>
                </c:pt>
                <c:pt idx="7113">
                  <c:v>2026.0</c:v>
                </c:pt>
                <c:pt idx="7114">
                  <c:v>2026.0</c:v>
                </c:pt>
                <c:pt idx="7115">
                  <c:v>2027.0</c:v>
                </c:pt>
                <c:pt idx="7116">
                  <c:v>2028.0</c:v>
                </c:pt>
                <c:pt idx="7117">
                  <c:v>2029.0</c:v>
                </c:pt>
                <c:pt idx="7118">
                  <c:v>2029.0</c:v>
                </c:pt>
                <c:pt idx="7119">
                  <c:v>2029.0</c:v>
                </c:pt>
                <c:pt idx="7120">
                  <c:v>2029.0</c:v>
                </c:pt>
                <c:pt idx="7121">
                  <c:v>2030.0</c:v>
                </c:pt>
                <c:pt idx="7122">
                  <c:v>2031.0</c:v>
                </c:pt>
                <c:pt idx="7123">
                  <c:v>2031.0</c:v>
                </c:pt>
                <c:pt idx="7124">
                  <c:v>2031.0</c:v>
                </c:pt>
                <c:pt idx="7125">
                  <c:v>2031.0</c:v>
                </c:pt>
                <c:pt idx="7126">
                  <c:v>2032.0</c:v>
                </c:pt>
                <c:pt idx="7127">
                  <c:v>2032.0</c:v>
                </c:pt>
                <c:pt idx="7128">
                  <c:v>2032.0</c:v>
                </c:pt>
                <c:pt idx="7129">
                  <c:v>2033.0</c:v>
                </c:pt>
                <c:pt idx="7130">
                  <c:v>2034.0</c:v>
                </c:pt>
                <c:pt idx="7131">
                  <c:v>2035.0</c:v>
                </c:pt>
                <c:pt idx="7132">
                  <c:v>2035.0</c:v>
                </c:pt>
                <c:pt idx="7133">
                  <c:v>2035.0</c:v>
                </c:pt>
                <c:pt idx="7134">
                  <c:v>2035.0</c:v>
                </c:pt>
                <c:pt idx="7135">
                  <c:v>2035.0</c:v>
                </c:pt>
                <c:pt idx="7136">
                  <c:v>2035.0</c:v>
                </c:pt>
                <c:pt idx="7137">
                  <c:v>2036.0</c:v>
                </c:pt>
                <c:pt idx="7138">
                  <c:v>2036.0</c:v>
                </c:pt>
                <c:pt idx="7139">
                  <c:v>2036.0</c:v>
                </c:pt>
                <c:pt idx="7140">
                  <c:v>2036.0</c:v>
                </c:pt>
                <c:pt idx="7141">
                  <c:v>2036.0</c:v>
                </c:pt>
                <c:pt idx="7142">
                  <c:v>2036.0</c:v>
                </c:pt>
                <c:pt idx="7143">
                  <c:v>2036.0</c:v>
                </c:pt>
                <c:pt idx="7144">
                  <c:v>2037.0</c:v>
                </c:pt>
                <c:pt idx="7145">
                  <c:v>2037.0</c:v>
                </c:pt>
                <c:pt idx="7146">
                  <c:v>2037.0</c:v>
                </c:pt>
                <c:pt idx="7147">
                  <c:v>2038.0</c:v>
                </c:pt>
                <c:pt idx="7148">
                  <c:v>2039.0</c:v>
                </c:pt>
                <c:pt idx="7149">
                  <c:v>2040.0</c:v>
                </c:pt>
                <c:pt idx="7150">
                  <c:v>2040.0</c:v>
                </c:pt>
                <c:pt idx="7151">
                  <c:v>2040.0</c:v>
                </c:pt>
                <c:pt idx="7152">
                  <c:v>2041.0</c:v>
                </c:pt>
                <c:pt idx="7153">
                  <c:v>2041.0</c:v>
                </c:pt>
                <c:pt idx="7154">
                  <c:v>2041.0</c:v>
                </c:pt>
                <c:pt idx="7155">
                  <c:v>2042.0</c:v>
                </c:pt>
                <c:pt idx="7156">
                  <c:v>2042.0</c:v>
                </c:pt>
                <c:pt idx="7157">
                  <c:v>2042.0</c:v>
                </c:pt>
                <c:pt idx="7158">
                  <c:v>2043.0</c:v>
                </c:pt>
                <c:pt idx="7159">
                  <c:v>2044.0</c:v>
                </c:pt>
                <c:pt idx="7160">
                  <c:v>2045.0</c:v>
                </c:pt>
                <c:pt idx="7161">
                  <c:v>2045.0</c:v>
                </c:pt>
                <c:pt idx="7162">
                  <c:v>2046.0</c:v>
                </c:pt>
                <c:pt idx="7163">
                  <c:v>2047.0</c:v>
                </c:pt>
                <c:pt idx="7164">
                  <c:v>2047.0</c:v>
                </c:pt>
                <c:pt idx="7165">
                  <c:v>2047.0</c:v>
                </c:pt>
                <c:pt idx="7166">
                  <c:v>2047.0</c:v>
                </c:pt>
                <c:pt idx="7167">
                  <c:v>2047.0</c:v>
                </c:pt>
                <c:pt idx="7168">
                  <c:v>2047.0</c:v>
                </c:pt>
                <c:pt idx="7169">
                  <c:v>2047.0</c:v>
                </c:pt>
                <c:pt idx="7170">
                  <c:v>2048.0</c:v>
                </c:pt>
                <c:pt idx="7171">
                  <c:v>2048.0</c:v>
                </c:pt>
                <c:pt idx="7172">
                  <c:v>2048.0</c:v>
                </c:pt>
                <c:pt idx="7173">
                  <c:v>2048.0</c:v>
                </c:pt>
                <c:pt idx="7174">
                  <c:v>2048.0</c:v>
                </c:pt>
                <c:pt idx="7175">
                  <c:v>2048.0</c:v>
                </c:pt>
                <c:pt idx="7176">
                  <c:v>2048.0</c:v>
                </c:pt>
                <c:pt idx="7177">
                  <c:v>2048.0</c:v>
                </c:pt>
                <c:pt idx="7178">
                  <c:v>2048.0</c:v>
                </c:pt>
                <c:pt idx="7179">
                  <c:v>2049.0</c:v>
                </c:pt>
                <c:pt idx="7180">
                  <c:v>2050.0</c:v>
                </c:pt>
                <c:pt idx="7181">
                  <c:v>2050.0</c:v>
                </c:pt>
                <c:pt idx="7182">
                  <c:v>2051.0</c:v>
                </c:pt>
                <c:pt idx="7183">
                  <c:v>2052.0</c:v>
                </c:pt>
                <c:pt idx="7184">
                  <c:v>2052.0</c:v>
                </c:pt>
                <c:pt idx="7185">
                  <c:v>2052.0</c:v>
                </c:pt>
                <c:pt idx="7186">
                  <c:v>2053.0</c:v>
                </c:pt>
                <c:pt idx="7187">
                  <c:v>2053.0</c:v>
                </c:pt>
                <c:pt idx="7188">
                  <c:v>2053.0</c:v>
                </c:pt>
                <c:pt idx="7189">
                  <c:v>2054.0</c:v>
                </c:pt>
                <c:pt idx="7190">
                  <c:v>2055.0</c:v>
                </c:pt>
                <c:pt idx="7191">
                  <c:v>2055.0</c:v>
                </c:pt>
                <c:pt idx="7192">
                  <c:v>2056.0</c:v>
                </c:pt>
                <c:pt idx="7193">
                  <c:v>2057.0</c:v>
                </c:pt>
                <c:pt idx="7194">
                  <c:v>2057.0</c:v>
                </c:pt>
                <c:pt idx="7195">
                  <c:v>2058.0</c:v>
                </c:pt>
                <c:pt idx="7196">
                  <c:v>2059.0</c:v>
                </c:pt>
                <c:pt idx="7197">
                  <c:v>2060.0</c:v>
                </c:pt>
                <c:pt idx="7198">
                  <c:v>2061.0</c:v>
                </c:pt>
                <c:pt idx="7199">
                  <c:v>2061.0</c:v>
                </c:pt>
                <c:pt idx="7200">
                  <c:v>2061.0</c:v>
                </c:pt>
                <c:pt idx="7201">
                  <c:v>2061.0</c:v>
                </c:pt>
                <c:pt idx="7202">
                  <c:v>2061.0</c:v>
                </c:pt>
                <c:pt idx="7203">
                  <c:v>2061.0</c:v>
                </c:pt>
                <c:pt idx="7204">
                  <c:v>2061.0</c:v>
                </c:pt>
                <c:pt idx="7205">
                  <c:v>2061.0</c:v>
                </c:pt>
                <c:pt idx="7206">
                  <c:v>2061.0</c:v>
                </c:pt>
                <c:pt idx="7207">
                  <c:v>2062.0</c:v>
                </c:pt>
                <c:pt idx="7208">
                  <c:v>2063.0</c:v>
                </c:pt>
                <c:pt idx="7209">
                  <c:v>2064.0</c:v>
                </c:pt>
                <c:pt idx="7210">
                  <c:v>2064.0</c:v>
                </c:pt>
                <c:pt idx="7211">
                  <c:v>2065.0</c:v>
                </c:pt>
                <c:pt idx="7212">
                  <c:v>2065.0</c:v>
                </c:pt>
                <c:pt idx="7213">
                  <c:v>2065.0</c:v>
                </c:pt>
                <c:pt idx="7214">
                  <c:v>2065.0</c:v>
                </c:pt>
                <c:pt idx="7215">
                  <c:v>2065.0</c:v>
                </c:pt>
                <c:pt idx="7216">
                  <c:v>2065.0</c:v>
                </c:pt>
                <c:pt idx="7217">
                  <c:v>2065.0</c:v>
                </c:pt>
                <c:pt idx="7218">
                  <c:v>2065.0</c:v>
                </c:pt>
                <c:pt idx="7219">
                  <c:v>2065.0</c:v>
                </c:pt>
                <c:pt idx="7220">
                  <c:v>2066.0</c:v>
                </c:pt>
                <c:pt idx="7221">
                  <c:v>2067.0</c:v>
                </c:pt>
                <c:pt idx="7222">
                  <c:v>2068.0</c:v>
                </c:pt>
                <c:pt idx="7223">
                  <c:v>2069.0</c:v>
                </c:pt>
                <c:pt idx="7224">
                  <c:v>2069.0</c:v>
                </c:pt>
                <c:pt idx="7225">
                  <c:v>2069.0</c:v>
                </c:pt>
                <c:pt idx="7226">
                  <c:v>2069.0</c:v>
                </c:pt>
                <c:pt idx="7227">
                  <c:v>2069.0</c:v>
                </c:pt>
                <c:pt idx="7228">
                  <c:v>2069.0</c:v>
                </c:pt>
                <c:pt idx="7229">
                  <c:v>2069.0</c:v>
                </c:pt>
                <c:pt idx="7230">
                  <c:v>2069.0</c:v>
                </c:pt>
                <c:pt idx="7231">
                  <c:v>2069.0</c:v>
                </c:pt>
                <c:pt idx="7232">
                  <c:v>2069.0</c:v>
                </c:pt>
                <c:pt idx="7233">
                  <c:v>2069.0</c:v>
                </c:pt>
                <c:pt idx="7234">
                  <c:v>2069.0</c:v>
                </c:pt>
                <c:pt idx="7235">
                  <c:v>2069.0</c:v>
                </c:pt>
                <c:pt idx="7236">
                  <c:v>2070.0</c:v>
                </c:pt>
                <c:pt idx="7237">
                  <c:v>2071.0</c:v>
                </c:pt>
                <c:pt idx="7238">
                  <c:v>2071.0</c:v>
                </c:pt>
                <c:pt idx="7239">
                  <c:v>2071.0</c:v>
                </c:pt>
                <c:pt idx="7240">
                  <c:v>2071.0</c:v>
                </c:pt>
                <c:pt idx="7241">
                  <c:v>2071.0</c:v>
                </c:pt>
                <c:pt idx="7242">
                  <c:v>2071.0</c:v>
                </c:pt>
                <c:pt idx="7243">
                  <c:v>2071.0</c:v>
                </c:pt>
                <c:pt idx="7244">
                  <c:v>2072.0</c:v>
                </c:pt>
                <c:pt idx="7245">
                  <c:v>2072.0</c:v>
                </c:pt>
                <c:pt idx="7246">
                  <c:v>2072.0</c:v>
                </c:pt>
                <c:pt idx="7247">
                  <c:v>2072.0</c:v>
                </c:pt>
                <c:pt idx="7248">
                  <c:v>2072.0</c:v>
                </c:pt>
                <c:pt idx="7249">
                  <c:v>2072.0</c:v>
                </c:pt>
                <c:pt idx="7250">
                  <c:v>2073.0</c:v>
                </c:pt>
                <c:pt idx="7251">
                  <c:v>2073.0</c:v>
                </c:pt>
                <c:pt idx="7252">
                  <c:v>2073.0</c:v>
                </c:pt>
                <c:pt idx="7253">
                  <c:v>2073.0</c:v>
                </c:pt>
                <c:pt idx="7254">
                  <c:v>2073.0</c:v>
                </c:pt>
                <c:pt idx="7255">
                  <c:v>2073.0</c:v>
                </c:pt>
                <c:pt idx="7256">
                  <c:v>2074.0</c:v>
                </c:pt>
                <c:pt idx="7257">
                  <c:v>2075.0</c:v>
                </c:pt>
                <c:pt idx="7258">
                  <c:v>2075.0</c:v>
                </c:pt>
                <c:pt idx="7259">
                  <c:v>2075.0</c:v>
                </c:pt>
                <c:pt idx="7260">
                  <c:v>2075.0</c:v>
                </c:pt>
                <c:pt idx="7261">
                  <c:v>2076.0</c:v>
                </c:pt>
                <c:pt idx="7262">
                  <c:v>2077.0</c:v>
                </c:pt>
                <c:pt idx="7263">
                  <c:v>2078.0</c:v>
                </c:pt>
                <c:pt idx="7264">
                  <c:v>2078.0</c:v>
                </c:pt>
                <c:pt idx="7265">
                  <c:v>2078.0</c:v>
                </c:pt>
                <c:pt idx="7266">
                  <c:v>2078.0</c:v>
                </c:pt>
                <c:pt idx="7267">
                  <c:v>2079.0</c:v>
                </c:pt>
                <c:pt idx="7268">
                  <c:v>2079.0</c:v>
                </c:pt>
                <c:pt idx="7269">
                  <c:v>2080.0</c:v>
                </c:pt>
                <c:pt idx="7270">
                  <c:v>2080.0</c:v>
                </c:pt>
                <c:pt idx="7271">
                  <c:v>2080.0</c:v>
                </c:pt>
                <c:pt idx="7272">
                  <c:v>2081.0</c:v>
                </c:pt>
                <c:pt idx="7273">
                  <c:v>2082.0</c:v>
                </c:pt>
                <c:pt idx="7274">
                  <c:v>2082.0</c:v>
                </c:pt>
                <c:pt idx="7275">
                  <c:v>2082.0</c:v>
                </c:pt>
                <c:pt idx="7276">
                  <c:v>2083.0</c:v>
                </c:pt>
                <c:pt idx="7277">
                  <c:v>2083.0</c:v>
                </c:pt>
                <c:pt idx="7278">
                  <c:v>2084.0</c:v>
                </c:pt>
                <c:pt idx="7279">
                  <c:v>2085.0</c:v>
                </c:pt>
                <c:pt idx="7280">
                  <c:v>2086.0</c:v>
                </c:pt>
                <c:pt idx="7281">
                  <c:v>2086.0</c:v>
                </c:pt>
                <c:pt idx="7282">
                  <c:v>2086.0</c:v>
                </c:pt>
                <c:pt idx="7283">
                  <c:v>2087.0</c:v>
                </c:pt>
                <c:pt idx="7284">
                  <c:v>2088.0</c:v>
                </c:pt>
                <c:pt idx="7285">
                  <c:v>2089.0</c:v>
                </c:pt>
                <c:pt idx="7286">
                  <c:v>2090.0</c:v>
                </c:pt>
                <c:pt idx="7287">
                  <c:v>2090.0</c:v>
                </c:pt>
                <c:pt idx="7288">
                  <c:v>2090.0</c:v>
                </c:pt>
                <c:pt idx="7289">
                  <c:v>2090.0</c:v>
                </c:pt>
                <c:pt idx="7290">
                  <c:v>2090.0</c:v>
                </c:pt>
                <c:pt idx="7291">
                  <c:v>2090.0</c:v>
                </c:pt>
                <c:pt idx="7292">
                  <c:v>2091.0</c:v>
                </c:pt>
                <c:pt idx="7293">
                  <c:v>2091.0</c:v>
                </c:pt>
                <c:pt idx="7294">
                  <c:v>2091.0</c:v>
                </c:pt>
                <c:pt idx="7295">
                  <c:v>2091.0</c:v>
                </c:pt>
                <c:pt idx="7296">
                  <c:v>2092.0</c:v>
                </c:pt>
                <c:pt idx="7297">
                  <c:v>2093.0</c:v>
                </c:pt>
                <c:pt idx="7298">
                  <c:v>2093.0</c:v>
                </c:pt>
                <c:pt idx="7299">
                  <c:v>2094.0</c:v>
                </c:pt>
                <c:pt idx="7300">
                  <c:v>2095.0</c:v>
                </c:pt>
                <c:pt idx="7301">
                  <c:v>2095.0</c:v>
                </c:pt>
                <c:pt idx="7302">
                  <c:v>2095.0</c:v>
                </c:pt>
                <c:pt idx="7303">
                  <c:v>2095.0</c:v>
                </c:pt>
                <c:pt idx="7304">
                  <c:v>2095.0</c:v>
                </c:pt>
                <c:pt idx="7305">
                  <c:v>2095.0</c:v>
                </c:pt>
                <c:pt idx="7306">
                  <c:v>2096.0</c:v>
                </c:pt>
                <c:pt idx="7307">
                  <c:v>2096.0</c:v>
                </c:pt>
                <c:pt idx="7308">
                  <c:v>2097.0</c:v>
                </c:pt>
                <c:pt idx="7309">
                  <c:v>2097.0</c:v>
                </c:pt>
                <c:pt idx="7310">
                  <c:v>2097.0</c:v>
                </c:pt>
                <c:pt idx="7311">
                  <c:v>2098.0</c:v>
                </c:pt>
                <c:pt idx="7312">
                  <c:v>2098.0</c:v>
                </c:pt>
                <c:pt idx="7313">
                  <c:v>2098.0</c:v>
                </c:pt>
                <c:pt idx="7314">
                  <c:v>2098.0</c:v>
                </c:pt>
                <c:pt idx="7315">
                  <c:v>2098.0</c:v>
                </c:pt>
                <c:pt idx="7316">
                  <c:v>2098.0</c:v>
                </c:pt>
                <c:pt idx="7317">
                  <c:v>2099.0</c:v>
                </c:pt>
                <c:pt idx="7318">
                  <c:v>2099.0</c:v>
                </c:pt>
                <c:pt idx="7319">
                  <c:v>2099.0</c:v>
                </c:pt>
                <c:pt idx="7320">
                  <c:v>2099.0</c:v>
                </c:pt>
                <c:pt idx="7321">
                  <c:v>2099.0</c:v>
                </c:pt>
                <c:pt idx="7322">
                  <c:v>2099.0</c:v>
                </c:pt>
                <c:pt idx="7323">
                  <c:v>2099.0</c:v>
                </c:pt>
                <c:pt idx="7324">
                  <c:v>2099.0</c:v>
                </c:pt>
                <c:pt idx="7325">
                  <c:v>2100.0</c:v>
                </c:pt>
                <c:pt idx="7326">
                  <c:v>2100.0</c:v>
                </c:pt>
                <c:pt idx="7327">
                  <c:v>2100.0</c:v>
                </c:pt>
                <c:pt idx="7328">
                  <c:v>2101.0</c:v>
                </c:pt>
                <c:pt idx="7329">
                  <c:v>2102.0</c:v>
                </c:pt>
                <c:pt idx="7330">
                  <c:v>2102.0</c:v>
                </c:pt>
                <c:pt idx="7331">
                  <c:v>2103.0</c:v>
                </c:pt>
                <c:pt idx="7332">
                  <c:v>2103.0</c:v>
                </c:pt>
                <c:pt idx="7333">
                  <c:v>2103.0</c:v>
                </c:pt>
                <c:pt idx="7334">
                  <c:v>2103.0</c:v>
                </c:pt>
                <c:pt idx="7335">
                  <c:v>2103.0</c:v>
                </c:pt>
                <c:pt idx="7336">
                  <c:v>2103.0</c:v>
                </c:pt>
                <c:pt idx="7337">
                  <c:v>2103.0</c:v>
                </c:pt>
                <c:pt idx="7338">
                  <c:v>2104.0</c:v>
                </c:pt>
                <c:pt idx="7339">
                  <c:v>2105.0</c:v>
                </c:pt>
                <c:pt idx="7340">
                  <c:v>2105.0</c:v>
                </c:pt>
                <c:pt idx="7341">
                  <c:v>2105.0</c:v>
                </c:pt>
                <c:pt idx="7342">
                  <c:v>2106.0</c:v>
                </c:pt>
                <c:pt idx="7343">
                  <c:v>2106.0</c:v>
                </c:pt>
                <c:pt idx="7344">
                  <c:v>2106.0</c:v>
                </c:pt>
                <c:pt idx="7345">
                  <c:v>2106.0</c:v>
                </c:pt>
                <c:pt idx="7346">
                  <c:v>2106.0</c:v>
                </c:pt>
                <c:pt idx="7347">
                  <c:v>2106.0</c:v>
                </c:pt>
                <c:pt idx="7348">
                  <c:v>2107.0</c:v>
                </c:pt>
                <c:pt idx="7349">
                  <c:v>2107.0</c:v>
                </c:pt>
                <c:pt idx="7350">
                  <c:v>2108.0</c:v>
                </c:pt>
                <c:pt idx="7351">
                  <c:v>2108.0</c:v>
                </c:pt>
                <c:pt idx="7352">
                  <c:v>2108.0</c:v>
                </c:pt>
                <c:pt idx="7353">
                  <c:v>2109.0</c:v>
                </c:pt>
                <c:pt idx="7354">
                  <c:v>2110.0</c:v>
                </c:pt>
                <c:pt idx="7355">
                  <c:v>2111.0</c:v>
                </c:pt>
                <c:pt idx="7356">
                  <c:v>2112.0</c:v>
                </c:pt>
                <c:pt idx="7357">
                  <c:v>2113.0</c:v>
                </c:pt>
                <c:pt idx="7358">
                  <c:v>2113.0</c:v>
                </c:pt>
                <c:pt idx="7359">
                  <c:v>2113.0</c:v>
                </c:pt>
                <c:pt idx="7360">
                  <c:v>2113.0</c:v>
                </c:pt>
                <c:pt idx="7361">
                  <c:v>2113.0</c:v>
                </c:pt>
                <c:pt idx="7362">
                  <c:v>2113.0</c:v>
                </c:pt>
                <c:pt idx="7363">
                  <c:v>2113.0</c:v>
                </c:pt>
                <c:pt idx="7364">
                  <c:v>2113.0</c:v>
                </c:pt>
                <c:pt idx="7365">
                  <c:v>2113.0</c:v>
                </c:pt>
                <c:pt idx="7366">
                  <c:v>2113.0</c:v>
                </c:pt>
                <c:pt idx="7367">
                  <c:v>2114.0</c:v>
                </c:pt>
                <c:pt idx="7368">
                  <c:v>2114.0</c:v>
                </c:pt>
                <c:pt idx="7369">
                  <c:v>2115.0</c:v>
                </c:pt>
                <c:pt idx="7370">
                  <c:v>2116.0</c:v>
                </c:pt>
                <c:pt idx="7371">
                  <c:v>2117.0</c:v>
                </c:pt>
                <c:pt idx="7372">
                  <c:v>2118.0</c:v>
                </c:pt>
                <c:pt idx="7373">
                  <c:v>2118.0</c:v>
                </c:pt>
                <c:pt idx="7374">
                  <c:v>2119.0</c:v>
                </c:pt>
                <c:pt idx="7375">
                  <c:v>2119.0</c:v>
                </c:pt>
                <c:pt idx="7376">
                  <c:v>2119.0</c:v>
                </c:pt>
                <c:pt idx="7377">
                  <c:v>2120.0</c:v>
                </c:pt>
                <c:pt idx="7378">
                  <c:v>2121.0</c:v>
                </c:pt>
                <c:pt idx="7379">
                  <c:v>2121.0</c:v>
                </c:pt>
                <c:pt idx="7380">
                  <c:v>2121.0</c:v>
                </c:pt>
                <c:pt idx="7381">
                  <c:v>2122.0</c:v>
                </c:pt>
                <c:pt idx="7382">
                  <c:v>2122.0</c:v>
                </c:pt>
                <c:pt idx="7383">
                  <c:v>2123.0</c:v>
                </c:pt>
                <c:pt idx="7384">
                  <c:v>2124.0</c:v>
                </c:pt>
                <c:pt idx="7385">
                  <c:v>2124.0</c:v>
                </c:pt>
                <c:pt idx="7386">
                  <c:v>2124.0</c:v>
                </c:pt>
                <c:pt idx="7387">
                  <c:v>2124.0</c:v>
                </c:pt>
                <c:pt idx="7388">
                  <c:v>2125.0</c:v>
                </c:pt>
                <c:pt idx="7389">
                  <c:v>2125.0</c:v>
                </c:pt>
                <c:pt idx="7390">
                  <c:v>2125.0</c:v>
                </c:pt>
                <c:pt idx="7391">
                  <c:v>2125.0</c:v>
                </c:pt>
                <c:pt idx="7392">
                  <c:v>2125.0</c:v>
                </c:pt>
                <c:pt idx="7393">
                  <c:v>2125.0</c:v>
                </c:pt>
                <c:pt idx="7394">
                  <c:v>2126.0</c:v>
                </c:pt>
                <c:pt idx="7395">
                  <c:v>2126.0</c:v>
                </c:pt>
                <c:pt idx="7396">
                  <c:v>2126.0</c:v>
                </c:pt>
                <c:pt idx="7397">
                  <c:v>2126.0</c:v>
                </c:pt>
                <c:pt idx="7398">
                  <c:v>2126.0</c:v>
                </c:pt>
                <c:pt idx="7399">
                  <c:v>2127.0</c:v>
                </c:pt>
                <c:pt idx="7400">
                  <c:v>2127.0</c:v>
                </c:pt>
                <c:pt idx="7401">
                  <c:v>2127.0</c:v>
                </c:pt>
                <c:pt idx="7402">
                  <c:v>2127.0</c:v>
                </c:pt>
                <c:pt idx="7403">
                  <c:v>2127.0</c:v>
                </c:pt>
                <c:pt idx="7404">
                  <c:v>2127.0</c:v>
                </c:pt>
                <c:pt idx="7405">
                  <c:v>2128.0</c:v>
                </c:pt>
                <c:pt idx="7406">
                  <c:v>2128.0</c:v>
                </c:pt>
                <c:pt idx="7407">
                  <c:v>2128.0</c:v>
                </c:pt>
                <c:pt idx="7408">
                  <c:v>2128.0</c:v>
                </c:pt>
                <c:pt idx="7409">
                  <c:v>2128.0</c:v>
                </c:pt>
                <c:pt idx="7410">
                  <c:v>2129.0</c:v>
                </c:pt>
                <c:pt idx="7411">
                  <c:v>2129.0</c:v>
                </c:pt>
                <c:pt idx="7412">
                  <c:v>2129.0</c:v>
                </c:pt>
                <c:pt idx="7413">
                  <c:v>2129.0</c:v>
                </c:pt>
                <c:pt idx="7414">
                  <c:v>2129.0</c:v>
                </c:pt>
                <c:pt idx="7415">
                  <c:v>2129.0</c:v>
                </c:pt>
                <c:pt idx="7416">
                  <c:v>2129.0</c:v>
                </c:pt>
                <c:pt idx="7417">
                  <c:v>2129.0</c:v>
                </c:pt>
                <c:pt idx="7418">
                  <c:v>2129.0</c:v>
                </c:pt>
                <c:pt idx="7419">
                  <c:v>2129.0</c:v>
                </c:pt>
                <c:pt idx="7420">
                  <c:v>2129.0</c:v>
                </c:pt>
                <c:pt idx="7421">
                  <c:v>2129.0</c:v>
                </c:pt>
                <c:pt idx="7422">
                  <c:v>2129.0</c:v>
                </c:pt>
                <c:pt idx="7423">
                  <c:v>2130.0</c:v>
                </c:pt>
                <c:pt idx="7424">
                  <c:v>2130.0</c:v>
                </c:pt>
                <c:pt idx="7425">
                  <c:v>2130.0</c:v>
                </c:pt>
                <c:pt idx="7426">
                  <c:v>2130.0</c:v>
                </c:pt>
                <c:pt idx="7427">
                  <c:v>2130.0</c:v>
                </c:pt>
                <c:pt idx="7428">
                  <c:v>2131.0</c:v>
                </c:pt>
                <c:pt idx="7429">
                  <c:v>2132.0</c:v>
                </c:pt>
                <c:pt idx="7430">
                  <c:v>2132.0</c:v>
                </c:pt>
                <c:pt idx="7431">
                  <c:v>2132.0</c:v>
                </c:pt>
                <c:pt idx="7432">
                  <c:v>2133.0</c:v>
                </c:pt>
                <c:pt idx="7433">
                  <c:v>2134.0</c:v>
                </c:pt>
                <c:pt idx="7434">
                  <c:v>2134.0</c:v>
                </c:pt>
                <c:pt idx="7435">
                  <c:v>2134.0</c:v>
                </c:pt>
                <c:pt idx="7436">
                  <c:v>2134.0</c:v>
                </c:pt>
                <c:pt idx="7437">
                  <c:v>2134.0</c:v>
                </c:pt>
                <c:pt idx="7438">
                  <c:v>2135.0</c:v>
                </c:pt>
                <c:pt idx="7439">
                  <c:v>2136.0</c:v>
                </c:pt>
                <c:pt idx="7440">
                  <c:v>2137.0</c:v>
                </c:pt>
                <c:pt idx="7441">
                  <c:v>2138.0</c:v>
                </c:pt>
                <c:pt idx="7442">
                  <c:v>2139.0</c:v>
                </c:pt>
                <c:pt idx="7443">
                  <c:v>2140.0</c:v>
                </c:pt>
                <c:pt idx="7444">
                  <c:v>2141.0</c:v>
                </c:pt>
                <c:pt idx="7445">
                  <c:v>2142.0</c:v>
                </c:pt>
                <c:pt idx="7446">
                  <c:v>2143.0</c:v>
                </c:pt>
                <c:pt idx="7447">
                  <c:v>2143.0</c:v>
                </c:pt>
                <c:pt idx="7448">
                  <c:v>2144.0</c:v>
                </c:pt>
                <c:pt idx="7449">
                  <c:v>2144.0</c:v>
                </c:pt>
                <c:pt idx="7450">
                  <c:v>2144.0</c:v>
                </c:pt>
                <c:pt idx="7451">
                  <c:v>2144.0</c:v>
                </c:pt>
                <c:pt idx="7452">
                  <c:v>2144.0</c:v>
                </c:pt>
                <c:pt idx="7453">
                  <c:v>2144.0</c:v>
                </c:pt>
                <c:pt idx="7454">
                  <c:v>2144.0</c:v>
                </c:pt>
                <c:pt idx="7455">
                  <c:v>2144.0</c:v>
                </c:pt>
                <c:pt idx="7456">
                  <c:v>2144.0</c:v>
                </c:pt>
                <c:pt idx="7457">
                  <c:v>2144.0</c:v>
                </c:pt>
                <c:pt idx="7458">
                  <c:v>2144.0</c:v>
                </c:pt>
                <c:pt idx="7459">
                  <c:v>2144.0</c:v>
                </c:pt>
                <c:pt idx="7460">
                  <c:v>2145.0</c:v>
                </c:pt>
                <c:pt idx="7461">
                  <c:v>2145.0</c:v>
                </c:pt>
                <c:pt idx="7462">
                  <c:v>2146.0</c:v>
                </c:pt>
                <c:pt idx="7463">
                  <c:v>2146.0</c:v>
                </c:pt>
                <c:pt idx="7464">
                  <c:v>2147.0</c:v>
                </c:pt>
                <c:pt idx="7465">
                  <c:v>2147.0</c:v>
                </c:pt>
                <c:pt idx="7466">
                  <c:v>2148.0</c:v>
                </c:pt>
                <c:pt idx="7467">
                  <c:v>2148.0</c:v>
                </c:pt>
                <c:pt idx="7468">
                  <c:v>2149.0</c:v>
                </c:pt>
                <c:pt idx="7469">
                  <c:v>2149.0</c:v>
                </c:pt>
                <c:pt idx="7470">
                  <c:v>2150.0</c:v>
                </c:pt>
                <c:pt idx="7471">
                  <c:v>2151.0</c:v>
                </c:pt>
                <c:pt idx="7472">
                  <c:v>2151.0</c:v>
                </c:pt>
                <c:pt idx="7473">
                  <c:v>2151.0</c:v>
                </c:pt>
                <c:pt idx="7474">
                  <c:v>2151.0</c:v>
                </c:pt>
                <c:pt idx="7475">
                  <c:v>2151.0</c:v>
                </c:pt>
                <c:pt idx="7476">
                  <c:v>2151.0</c:v>
                </c:pt>
                <c:pt idx="7477">
                  <c:v>2151.0</c:v>
                </c:pt>
                <c:pt idx="7478">
                  <c:v>2151.0</c:v>
                </c:pt>
                <c:pt idx="7479">
                  <c:v>2151.0</c:v>
                </c:pt>
                <c:pt idx="7480">
                  <c:v>2152.0</c:v>
                </c:pt>
                <c:pt idx="7481">
                  <c:v>2152.0</c:v>
                </c:pt>
                <c:pt idx="7482">
                  <c:v>2153.0</c:v>
                </c:pt>
                <c:pt idx="7483">
                  <c:v>2154.0</c:v>
                </c:pt>
                <c:pt idx="7484">
                  <c:v>2155.0</c:v>
                </c:pt>
                <c:pt idx="7485">
                  <c:v>2156.0</c:v>
                </c:pt>
                <c:pt idx="7486">
                  <c:v>2156.0</c:v>
                </c:pt>
                <c:pt idx="7487">
                  <c:v>2157.0</c:v>
                </c:pt>
                <c:pt idx="7488">
                  <c:v>2158.0</c:v>
                </c:pt>
                <c:pt idx="7489">
                  <c:v>2159.0</c:v>
                </c:pt>
                <c:pt idx="7490">
                  <c:v>2159.0</c:v>
                </c:pt>
                <c:pt idx="7491">
                  <c:v>2159.0</c:v>
                </c:pt>
                <c:pt idx="7492">
                  <c:v>2159.0</c:v>
                </c:pt>
                <c:pt idx="7493">
                  <c:v>2160.0</c:v>
                </c:pt>
                <c:pt idx="7494">
                  <c:v>2161.0</c:v>
                </c:pt>
                <c:pt idx="7495">
                  <c:v>2162.0</c:v>
                </c:pt>
                <c:pt idx="7496">
                  <c:v>2162.0</c:v>
                </c:pt>
                <c:pt idx="7497">
                  <c:v>2162.0</c:v>
                </c:pt>
                <c:pt idx="7498">
                  <c:v>2162.0</c:v>
                </c:pt>
                <c:pt idx="7499">
                  <c:v>2163.0</c:v>
                </c:pt>
                <c:pt idx="7500">
                  <c:v>2163.0</c:v>
                </c:pt>
                <c:pt idx="7501">
                  <c:v>2163.0</c:v>
                </c:pt>
                <c:pt idx="7502">
                  <c:v>2163.0</c:v>
                </c:pt>
                <c:pt idx="7503">
                  <c:v>2164.0</c:v>
                </c:pt>
                <c:pt idx="7504">
                  <c:v>2164.0</c:v>
                </c:pt>
                <c:pt idx="7505">
                  <c:v>2164.0</c:v>
                </c:pt>
                <c:pt idx="7506">
                  <c:v>2164.0</c:v>
                </c:pt>
                <c:pt idx="7507">
                  <c:v>2165.0</c:v>
                </c:pt>
                <c:pt idx="7508">
                  <c:v>2165.0</c:v>
                </c:pt>
                <c:pt idx="7509">
                  <c:v>2166.0</c:v>
                </c:pt>
                <c:pt idx="7510">
                  <c:v>2166.0</c:v>
                </c:pt>
                <c:pt idx="7511">
                  <c:v>2167.0</c:v>
                </c:pt>
                <c:pt idx="7512">
                  <c:v>2168.0</c:v>
                </c:pt>
                <c:pt idx="7513">
                  <c:v>2169.0</c:v>
                </c:pt>
                <c:pt idx="7514">
                  <c:v>2170.0</c:v>
                </c:pt>
                <c:pt idx="7515">
                  <c:v>2171.0</c:v>
                </c:pt>
                <c:pt idx="7516">
                  <c:v>2171.0</c:v>
                </c:pt>
                <c:pt idx="7517">
                  <c:v>2171.0</c:v>
                </c:pt>
                <c:pt idx="7518">
                  <c:v>2172.0</c:v>
                </c:pt>
                <c:pt idx="7519">
                  <c:v>2172.0</c:v>
                </c:pt>
                <c:pt idx="7520">
                  <c:v>2173.0</c:v>
                </c:pt>
                <c:pt idx="7521">
                  <c:v>2174.0</c:v>
                </c:pt>
                <c:pt idx="7522">
                  <c:v>2175.0</c:v>
                </c:pt>
                <c:pt idx="7523">
                  <c:v>2176.0</c:v>
                </c:pt>
                <c:pt idx="7524">
                  <c:v>2176.0</c:v>
                </c:pt>
                <c:pt idx="7525">
                  <c:v>2177.0</c:v>
                </c:pt>
                <c:pt idx="7526">
                  <c:v>2178.0</c:v>
                </c:pt>
                <c:pt idx="7527">
                  <c:v>2179.0</c:v>
                </c:pt>
                <c:pt idx="7528">
                  <c:v>2179.0</c:v>
                </c:pt>
                <c:pt idx="7529">
                  <c:v>2179.0</c:v>
                </c:pt>
                <c:pt idx="7530">
                  <c:v>2179.0</c:v>
                </c:pt>
                <c:pt idx="7531">
                  <c:v>2179.0</c:v>
                </c:pt>
                <c:pt idx="7532">
                  <c:v>2179.0</c:v>
                </c:pt>
                <c:pt idx="7533">
                  <c:v>2179.0</c:v>
                </c:pt>
                <c:pt idx="7534">
                  <c:v>2180.0</c:v>
                </c:pt>
                <c:pt idx="7535">
                  <c:v>2181.0</c:v>
                </c:pt>
                <c:pt idx="7536">
                  <c:v>2182.0</c:v>
                </c:pt>
                <c:pt idx="7537">
                  <c:v>2183.0</c:v>
                </c:pt>
                <c:pt idx="7538">
                  <c:v>2183.0</c:v>
                </c:pt>
                <c:pt idx="7539">
                  <c:v>2183.0</c:v>
                </c:pt>
                <c:pt idx="7540">
                  <c:v>2183.0</c:v>
                </c:pt>
                <c:pt idx="7541">
                  <c:v>2183.0</c:v>
                </c:pt>
                <c:pt idx="7542">
                  <c:v>2183.0</c:v>
                </c:pt>
                <c:pt idx="7543">
                  <c:v>2183.0</c:v>
                </c:pt>
                <c:pt idx="7544">
                  <c:v>2183.0</c:v>
                </c:pt>
                <c:pt idx="7545">
                  <c:v>2184.0</c:v>
                </c:pt>
                <c:pt idx="7546">
                  <c:v>2184.0</c:v>
                </c:pt>
                <c:pt idx="7547">
                  <c:v>2185.0</c:v>
                </c:pt>
                <c:pt idx="7548">
                  <c:v>2185.0</c:v>
                </c:pt>
                <c:pt idx="7549">
                  <c:v>2185.0</c:v>
                </c:pt>
                <c:pt idx="7550">
                  <c:v>2185.0</c:v>
                </c:pt>
                <c:pt idx="7551">
                  <c:v>2185.0</c:v>
                </c:pt>
                <c:pt idx="7552">
                  <c:v>2185.0</c:v>
                </c:pt>
                <c:pt idx="7553">
                  <c:v>2185.0</c:v>
                </c:pt>
                <c:pt idx="7554">
                  <c:v>2185.0</c:v>
                </c:pt>
                <c:pt idx="7555">
                  <c:v>2185.0</c:v>
                </c:pt>
                <c:pt idx="7556">
                  <c:v>2185.0</c:v>
                </c:pt>
                <c:pt idx="7557">
                  <c:v>2185.0</c:v>
                </c:pt>
                <c:pt idx="7558">
                  <c:v>2185.0</c:v>
                </c:pt>
                <c:pt idx="7559">
                  <c:v>2185.0</c:v>
                </c:pt>
                <c:pt idx="7560">
                  <c:v>2185.0</c:v>
                </c:pt>
                <c:pt idx="7561">
                  <c:v>2185.0</c:v>
                </c:pt>
                <c:pt idx="7562">
                  <c:v>2185.0</c:v>
                </c:pt>
                <c:pt idx="7563">
                  <c:v>2185.0</c:v>
                </c:pt>
                <c:pt idx="7564">
                  <c:v>2185.0</c:v>
                </c:pt>
                <c:pt idx="7565">
                  <c:v>2186.0</c:v>
                </c:pt>
                <c:pt idx="7566">
                  <c:v>2186.0</c:v>
                </c:pt>
                <c:pt idx="7567">
                  <c:v>2187.0</c:v>
                </c:pt>
                <c:pt idx="7568">
                  <c:v>2187.0</c:v>
                </c:pt>
                <c:pt idx="7569">
                  <c:v>2187.0</c:v>
                </c:pt>
                <c:pt idx="7570">
                  <c:v>2187.0</c:v>
                </c:pt>
                <c:pt idx="7571">
                  <c:v>2187.0</c:v>
                </c:pt>
                <c:pt idx="7572">
                  <c:v>2187.0</c:v>
                </c:pt>
                <c:pt idx="7573">
                  <c:v>2187.0</c:v>
                </c:pt>
                <c:pt idx="7574">
                  <c:v>2188.0</c:v>
                </c:pt>
                <c:pt idx="7575">
                  <c:v>2189.0</c:v>
                </c:pt>
                <c:pt idx="7576">
                  <c:v>2189.0</c:v>
                </c:pt>
                <c:pt idx="7577">
                  <c:v>2190.0</c:v>
                </c:pt>
                <c:pt idx="7578">
                  <c:v>2190.0</c:v>
                </c:pt>
                <c:pt idx="7579">
                  <c:v>2191.0</c:v>
                </c:pt>
                <c:pt idx="7580">
                  <c:v>2191.0</c:v>
                </c:pt>
                <c:pt idx="7581">
                  <c:v>2191.0</c:v>
                </c:pt>
                <c:pt idx="7582">
                  <c:v>2191.0</c:v>
                </c:pt>
                <c:pt idx="7583">
                  <c:v>2191.0</c:v>
                </c:pt>
                <c:pt idx="7584">
                  <c:v>2192.0</c:v>
                </c:pt>
                <c:pt idx="7585">
                  <c:v>2193.0</c:v>
                </c:pt>
                <c:pt idx="7586">
                  <c:v>2193.0</c:v>
                </c:pt>
                <c:pt idx="7587">
                  <c:v>2194.0</c:v>
                </c:pt>
                <c:pt idx="7588">
                  <c:v>2195.0</c:v>
                </c:pt>
                <c:pt idx="7589">
                  <c:v>2195.0</c:v>
                </c:pt>
                <c:pt idx="7590">
                  <c:v>2195.0</c:v>
                </c:pt>
                <c:pt idx="7591">
                  <c:v>2195.0</c:v>
                </c:pt>
                <c:pt idx="7592">
                  <c:v>2195.0</c:v>
                </c:pt>
                <c:pt idx="7593">
                  <c:v>2196.0</c:v>
                </c:pt>
                <c:pt idx="7594">
                  <c:v>2196.0</c:v>
                </c:pt>
                <c:pt idx="7595">
                  <c:v>2196.0</c:v>
                </c:pt>
                <c:pt idx="7596">
                  <c:v>2196.0</c:v>
                </c:pt>
                <c:pt idx="7597">
                  <c:v>2196.0</c:v>
                </c:pt>
                <c:pt idx="7598">
                  <c:v>2196.0</c:v>
                </c:pt>
                <c:pt idx="7599">
                  <c:v>2196.0</c:v>
                </c:pt>
                <c:pt idx="7600">
                  <c:v>2196.0</c:v>
                </c:pt>
                <c:pt idx="7601">
                  <c:v>2197.0</c:v>
                </c:pt>
                <c:pt idx="7602">
                  <c:v>2197.0</c:v>
                </c:pt>
                <c:pt idx="7603">
                  <c:v>2197.0</c:v>
                </c:pt>
                <c:pt idx="7604">
                  <c:v>2198.0</c:v>
                </c:pt>
                <c:pt idx="7605">
                  <c:v>2198.0</c:v>
                </c:pt>
                <c:pt idx="7606">
                  <c:v>2198.0</c:v>
                </c:pt>
                <c:pt idx="7607">
                  <c:v>2198.0</c:v>
                </c:pt>
                <c:pt idx="7608">
                  <c:v>2199.0</c:v>
                </c:pt>
                <c:pt idx="7609">
                  <c:v>2199.0</c:v>
                </c:pt>
                <c:pt idx="7610">
                  <c:v>2199.0</c:v>
                </c:pt>
                <c:pt idx="7611">
                  <c:v>2199.0</c:v>
                </c:pt>
                <c:pt idx="7612">
                  <c:v>2199.0</c:v>
                </c:pt>
                <c:pt idx="7613">
                  <c:v>2199.0</c:v>
                </c:pt>
                <c:pt idx="7614">
                  <c:v>2199.0</c:v>
                </c:pt>
                <c:pt idx="7615">
                  <c:v>2199.0</c:v>
                </c:pt>
                <c:pt idx="7616">
                  <c:v>2199.0</c:v>
                </c:pt>
                <c:pt idx="7617">
                  <c:v>2200.0</c:v>
                </c:pt>
                <c:pt idx="7618">
                  <c:v>2201.0</c:v>
                </c:pt>
                <c:pt idx="7619">
                  <c:v>2202.0</c:v>
                </c:pt>
                <c:pt idx="7620">
                  <c:v>2203.0</c:v>
                </c:pt>
                <c:pt idx="7621">
                  <c:v>2203.0</c:v>
                </c:pt>
                <c:pt idx="7622">
                  <c:v>2203.0</c:v>
                </c:pt>
                <c:pt idx="7623">
                  <c:v>2203.0</c:v>
                </c:pt>
                <c:pt idx="7624">
                  <c:v>2203.0</c:v>
                </c:pt>
                <c:pt idx="7625">
                  <c:v>2203.0</c:v>
                </c:pt>
                <c:pt idx="7626">
                  <c:v>2203.0</c:v>
                </c:pt>
                <c:pt idx="7627">
                  <c:v>2204.0</c:v>
                </c:pt>
                <c:pt idx="7628">
                  <c:v>2204.0</c:v>
                </c:pt>
                <c:pt idx="7629">
                  <c:v>2204.0</c:v>
                </c:pt>
                <c:pt idx="7630">
                  <c:v>2205.0</c:v>
                </c:pt>
                <c:pt idx="7631">
                  <c:v>2206.0</c:v>
                </c:pt>
                <c:pt idx="7632">
                  <c:v>2206.0</c:v>
                </c:pt>
                <c:pt idx="7633">
                  <c:v>2207.0</c:v>
                </c:pt>
                <c:pt idx="7634">
                  <c:v>2207.0</c:v>
                </c:pt>
                <c:pt idx="7635">
                  <c:v>2207.0</c:v>
                </c:pt>
                <c:pt idx="7636">
                  <c:v>2207.0</c:v>
                </c:pt>
                <c:pt idx="7637">
                  <c:v>2207.0</c:v>
                </c:pt>
                <c:pt idx="7638">
                  <c:v>2208.0</c:v>
                </c:pt>
                <c:pt idx="7639">
                  <c:v>2209.0</c:v>
                </c:pt>
                <c:pt idx="7640">
                  <c:v>2209.0</c:v>
                </c:pt>
                <c:pt idx="7641">
                  <c:v>2209.0</c:v>
                </c:pt>
                <c:pt idx="7642">
                  <c:v>2209.0</c:v>
                </c:pt>
                <c:pt idx="7643">
                  <c:v>2209.0</c:v>
                </c:pt>
                <c:pt idx="7644">
                  <c:v>2209.0</c:v>
                </c:pt>
                <c:pt idx="7645">
                  <c:v>2210.0</c:v>
                </c:pt>
                <c:pt idx="7646">
                  <c:v>2210.0</c:v>
                </c:pt>
                <c:pt idx="7647">
                  <c:v>2211.0</c:v>
                </c:pt>
                <c:pt idx="7648">
                  <c:v>2211.0</c:v>
                </c:pt>
                <c:pt idx="7649">
                  <c:v>2211.0</c:v>
                </c:pt>
                <c:pt idx="7650">
                  <c:v>2212.0</c:v>
                </c:pt>
                <c:pt idx="7651">
                  <c:v>2212.0</c:v>
                </c:pt>
                <c:pt idx="7652">
                  <c:v>2212.0</c:v>
                </c:pt>
                <c:pt idx="7653">
                  <c:v>2212.0</c:v>
                </c:pt>
                <c:pt idx="7654">
                  <c:v>2213.0</c:v>
                </c:pt>
                <c:pt idx="7655">
                  <c:v>2214.0</c:v>
                </c:pt>
                <c:pt idx="7656">
                  <c:v>2215.0</c:v>
                </c:pt>
                <c:pt idx="7657">
                  <c:v>2216.0</c:v>
                </c:pt>
                <c:pt idx="7658">
                  <c:v>2217.0</c:v>
                </c:pt>
                <c:pt idx="7659">
                  <c:v>2217.0</c:v>
                </c:pt>
                <c:pt idx="7660">
                  <c:v>2218.0</c:v>
                </c:pt>
                <c:pt idx="7661">
                  <c:v>2218.0</c:v>
                </c:pt>
                <c:pt idx="7662">
                  <c:v>2219.0</c:v>
                </c:pt>
                <c:pt idx="7663">
                  <c:v>2220.0</c:v>
                </c:pt>
                <c:pt idx="7664">
                  <c:v>2220.0</c:v>
                </c:pt>
                <c:pt idx="7665">
                  <c:v>2221.0</c:v>
                </c:pt>
                <c:pt idx="7666">
                  <c:v>2222.0</c:v>
                </c:pt>
                <c:pt idx="7667">
                  <c:v>2223.0</c:v>
                </c:pt>
                <c:pt idx="7668">
                  <c:v>2224.0</c:v>
                </c:pt>
                <c:pt idx="7669">
                  <c:v>2225.0</c:v>
                </c:pt>
                <c:pt idx="7670">
                  <c:v>2225.0</c:v>
                </c:pt>
                <c:pt idx="7671">
                  <c:v>2225.0</c:v>
                </c:pt>
                <c:pt idx="7672">
                  <c:v>2225.0</c:v>
                </c:pt>
                <c:pt idx="7673">
                  <c:v>2226.0</c:v>
                </c:pt>
                <c:pt idx="7674">
                  <c:v>2226.0</c:v>
                </c:pt>
                <c:pt idx="7675">
                  <c:v>2227.0</c:v>
                </c:pt>
                <c:pt idx="7676">
                  <c:v>2228.0</c:v>
                </c:pt>
                <c:pt idx="7677">
                  <c:v>2229.0</c:v>
                </c:pt>
                <c:pt idx="7678">
                  <c:v>2229.0</c:v>
                </c:pt>
                <c:pt idx="7679">
                  <c:v>2229.0</c:v>
                </c:pt>
                <c:pt idx="7680">
                  <c:v>2230.0</c:v>
                </c:pt>
                <c:pt idx="7681">
                  <c:v>2230.0</c:v>
                </c:pt>
                <c:pt idx="7682">
                  <c:v>2231.0</c:v>
                </c:pt>
                <c:pt idx="7683">
                  <c:v>2232.0</c:v>
                </c:pt>
                <c:pt idx="7684">
                  <c:v>2232.0</c:v>
                </c:pt>
                <c:pt idx="7685">
                  <c:v>2232.0</c:v>
                </c:pt>
                <c:pt idx="7686">
                  <c:v>2232.0</c:v>
                </c:pt>
                <c:pt idx="7687">
                  <c:v>2232.0</c:v>
                </c:pt>
                <c:pt idx="7688">
                  <c:v>2232.0</c:v>
                </c:pt>
                <c:pt idx="7689">
                  <c:v>2232.0</c:v>
                </c:pt>
                <c:pt idx="7690">
                  <c:v>2232.0</c:v>
                </c:pt>
                <c:pt idx="7691">
                  <c:v>2233.0</c:v>
                </c:pt>
                <c:pt idx="7692">
                  <c:v>2234.0</c:v>
                </c:pt>
                <c:pt idx="7693">
                  <c:v>2235.0</c:v>
                </c:pt>
                <c:pt idx="7694">
                  <c:v>2236.0</c:v>
                </c:pt>
                <c:pt idx="7695">
                  <c:v>2237.0</c:v>
                </c:pt>
                <c:pt idx="7696">
                  <c:v>2238.0</c:v>
                </c:pt>
                <c:pt idx="7697">
                  <c:v>2239.0</c:v>
                </c:pt>
                <c:pt idx="7698">
                  <c:v>2240.0</c:v>
                </c:pt>
                <c:pt idx="7699">
                  <c:v>2241.0</c:v>
                </c:pt>
                <c:pt idx="7700">
                  <c:v>2241.0</c:v>
                </c:pt>
                <c:pt idx="7701">
                  <c:v>2242.0</c:v>
                </c:pt>
                <c:pt idx="7702">
                  <c:v>2243.0</c:v>
                </c:pt>
                <c:pt idx="7703">
                  <c:v>2243.0</c:v>
                </c:pt>
                <c:pt idx="7704">
                  <c:v>2244.0</c:v>
                </c:pt>
                <c:pt idx="7705">
                  <c:v>2244.0</c:v>
                </c:pt>
                <c:pt idx="7706">
                  <c:v>2245.0</c:v>
                </c:pt>
                <c:pt idx="7707">
                  <c:v>2245.0</c:v>
                </c:pt>
                <c:pt idx="7708">
                  <c:v>2245.0</c:v>
                </c:pt>
                <c:pt idx="7709">
                  <c:v>2245.0</c:v>
                </c:pt>
                <c:pt idx="7710">
                  <c:v>2246.0</c:v>
                </c:pt>
                <c:pt idx="7711">
                  <c:v>2247.0</c:v>
                </c:pt>
                <c:pt idx="7712">
                  <c:v>2247.0</c:v>
                </c:pt>
                <c:pt idx="7713">
                  <c:v>2248.0</c:v>
                </c:pt>
                <c:pt idx="7714">
                  <c:v>2248.0</c:v>
                </c:pt>
                <c:pt idx="7715">
                  <c:v>2248.0</c:v>
                </c:pt>
                <c:pt idx="7716">
                  <c:v>2248.0</c:v>
                </c:pt>
                <c:pt idx="7717">
                  <c:v>2249.0</c:v>
                </c:pt>
                <c:pt idx="7718">
                  <c:v>2249.0</c:v>
                </c:pt>
                <c:pt idx="7719">
                  <c:v>2249.0</c:v>
                </c:pt>
                <c:pt idx="7720">
                  <c:v>2250.0</c:v>
                </c:pt>
                <c:pt idx="7721">
                  <c:v>2250.0</c:v>
                </c:pt>
                <c:pt idx="7722">
                  <c:v>2250.0</c:v>
                </c:pt>
                <c:pt idx="7723">
                  <c:v>2250.0</c:v>
                </c:pt>
                <c:pt idx="7724">
                  <c:v>2250.0</c:v>
                </c:pt>
                <c:pt idx="7725">
                  <c:v>2250.0</c:v>
                </c:pt>
                <c:pt idx="7726">
                  <c:v>2251.0</c:v>
                </c:pt>
                <c:pt idx="7727">
                  <c:v>2252.0</c:v>
                </c:pt>
                <c:pt idx="7728">
                  <c:v>2252.0</c:v>
                </c:pt>
                <c:pt idx="7729">
                  <c:v>2252.0</c:v>
                </c:pt>
                <c:pt idx="7730">
                  <c:v>2252.0</c:v>
                </c:pt>
                <c:pt idx="7731">
                  <c:v>2252.0</c:v>
                </c:pt>
                <c:pt idx="7732">
                  <c:v>2252.0</c:v>
                </c:pt>
                <c:pt idx="7733">
                  <c:v>2252.0</c:v>
                </c:pt>
                <c:pt idx="7734">
                  <c:v>2252.0</c:v>
                </c:pt>
                <c:pt idx="7735">
                  <c:v>2252.0</c:v>
                </c:pt>
                <c:pt idx="7736">
                  <c:v>2252.0</c:v>
                </c:pt>
                <c:pt idx="7737">
                  <c:v>2252.0</c:v>
                </c:pt>
                <c:pt idx="7738">
                  <c:v>2252.0</c:v>
                </c:pt>
                <c:pt idx="7739">
                  <c:v>2253.0</c:v>
                </c:pt>
                <c:pt idx="7740">
                  <c:v>2253.0</c:v>
                </c:pt>
                <c:pt idx="7741">
                  <c:v>2253.0</c:v>
                </c:pt>
                <c:pt idx="7742">
                  <c:v>2254.0</c:v>
                </c:pt>
                <c:pt idx="7743">
                  <c:v>2254.0</c:v>
                </c:pt>
                <c:pt idx="7744">
                  <c:v>2255.0</c:v>
                </c:pt>
                <c:pt idx="7745">
                  <c:v>2256.0</c:v>
                </c:pt>
                <c:pt idx="7746">
                  <c:v>2257.0</c:v>
                </c:pt>
                <c:pt idx="7747">
                  <c:v>2257.0</c:v>
                </c:pt>
                <c:pt idx="7748">
                  <c:v>2258.0</c:v>
                </c:pt>
                <c:pt idx="7749">
                  <c:v>2259.0</c:v>
                </c:pt>
                <c:pt idx="7750">
                  <c:v>2260.0</c:v>
                </c:pt>
                <c:pt idx="7751">
                  <c:v>2260.0</c:v>
                </c:pt>
                <c:pt idx="7752">
                  <c:v>2260.0</c:v>
                </c:pt>
                <c:pt idx="7753">
                  <c:v>2261.0</c:v>
                </c:pt>
                <c:pt idx="7754">
                  <c:v>2261.0</c:v>
                </c:pt>
                <c:pt idx="7755">
                  <c:v>2261.0</c:v>
                </c:pt>
                <c:pt idx="7756">
                  <c:v>2261.0</c:v>
                </c:pt>
                <c:pt idx="7757">
                  <c:v>2262.0</c:v>
                </c:pt>
                <c:pt idx="7758">
                  <c:v>2262.0</c:v>
                </c:pt>
                <c:pt idx="7759">
                  <c:v>2262.0</c:v>
                </c:pt>
                <c:pt idx="7760">
                  <c:v>2262.0</c:v>
                </c:pt>
                <c:pt idx="7761">
                  <c:v>2262.0</c:v>
                </c:pt>
                <c:pt idx="7762">
                  <c:v>2262.0</c:v>
                </c:pt>
                <c:pt idx="7763">
                  <c:v>2262.0</c:v>
                </c:pt>
                <c:pt idx="7764">
                  <c:v>2263.0</c:v>
                </c:pt>
                <c:pt idx="7765">
                  <c:v>2264.0</c:v>
                </c:pt>
                <c:pt idx="7766">
                  <c:v>2264.0</c:v>
                </c:pt>
                <c:pt idx="7767">
                  <c:v>2264.0</c:v>
                </c:pt>
                <c:pt idx="7768">
                  <c:v>2264.0</c:v>
                </c:pt>
                <c:pt idx="7769">
                  <c:v>2265.0</c:v>
                </c:pt>
                <c:pt idx="7770">
                  <c:v>2266.0</c:v>
                </c:pt>
                <c:pt idx="7771">
                  <c:v>2266.0</c:v>
                </c:pt>
                <c:pt idx="7772">
                  <c:v>2267.0</c:v>
                </c:pt>
                <c:pt idx="7773">
                  <c:v>2267.0</c:v>
                </c:pt>
                <c:pt idx="7774">
                  <c:v>2267.0</c:v>
                </c:pt>
                <c:pt idx="7775">
                  <c:v>2268.0</c:v>
                </c:pt>
                <c:pt idx="7776">
                  <c:v>2268.0</c:v>
                </c:pt>
                <c:pt idx="7777">
                  <c:v>2268.0</c:v>
                </c:pt>
                <c:pt idx="7778">
                  <c:v>2269.0</c:v>
                </c:pt>
                <c:pt idx="7779">
                  <c:v>2270.0</c:v>
                </c:pt>
                <c:pt idx="7780">
                  <c:v>2270.0</c:v>
                </c:pt>
                <c:pt idx="7781">
                  <c:v>2270.0</c:v>
                </c:pt>
                <c:pt idx="7782">
                  <c:v>2270.0</c:v>
                </c:pt>
                <c:pt idx="7783">
                  <c:v>2270.0</c:v>
                </c:pt>
                <c:pt idx="7784">
                  <c:v>2270.0</c:v>
                </c:pt>
                <c:pt idx="7785">
                  <c:v>2270.0</c:v>
                </c:pt>
                <c:pt idx="7786">
                  <c:v>2270.0</c:v>
                </c:pt>
                <c:pt idx="7787">
                  <c:v>2270.0</c:v>
                </c:pt>
                <c:pt idx="7788">
                  <c:v>2270.0</c:v>
                </c:pt>
                <c:pt idx="7789">
                  <c:v>2270.0</c:v>
                </c:pt>
                <c:pt idx="7790">
                  <c:v>2270.0</c:v>
                </c:pt>
                <c:pt idx="7791">
                  <c:v>2270.0</c:v>
                </c:pt>
                <c:pt idx="7792">
                  <c:v>2270.0</c:v>
                </c:pt>
                <c:pt idx="7793">
                  <c:v>2270.0</c:v>
                </c:pt>
                <c:pt idx="7794">
                  <c:v>2270.0</c:v>
                </c:pt>
                <c:pt idx="7795">
                  <c:v>2270.0</c:v>
                </c:pt>
                <c:pt idx="7796">
                  <c:v>2270.0</c:v>
                </c:pt>
                <c:pt idx="7797">
                  <c:v>2271.0</c:v>
                </c:pt>
                <c:pt idx="7798">
                  <c:v>2272.0</c:v>
                </c:pt>
                <c:pt idx="7799">
                  <c:v>2273.0</c:v>
                </c:pt>
                <c:pt idx="7800">
                  <c:v>2274.0</c:v>
                </c:pt>
                <c:pt idx="7801">
                  <c:v>2274.0</c:v>
                </c:pt>
                <c:pt idx="7802">
                  <c:v>2274.0</c:v>
                </c:pt>
                <c:pt idx="7803">
                  <c:v>2274.0</c:v>
                </c:pt>
                <c:pt idx="7804">
                  <c:v>2275.0</c:v>
                </c:pt>
                <c:pt idx="7805">
                  <c:v>2276.0</c:v>
                </c:pt>
                <c:pt idx="7806">
                  <c:v>2277.0</c:v>
                </c:pt>
                <c:pt idx="7807">
                  <c:v>2277.0</c:v>
                </c:pt>
                <c:pt idx="7808">
                  <c:v>2278.0</c:v>
                </c:pt>
                <c:pt idx="7809">
                  <c:v>2278.0</c:v>
                </c:pt>
                <c:pt idx="7810">
                  <c:v>2279.0</c:v>
                </c:pt>
                <c:pt idx="7811">
                  <c:v>2280.0</c:v>
                </c:pt>
                <c:pt idx="7812">
                  <c:v>2281.0</c:v>
                </c:pt>
                <c:pt idx="7813">
                  <c:v>2281.0</c:v>
                </c:pt>
                <c:pt idx="7814">
                  <c:v>2281.0</c:v>
                </c:pt>
                <c:pt idx="7815">
                  <c:v>2281.0</c:v>
                </c:pt>
                <c:pt idx="7816">
                  <c:v>2281.0</c:v>
                </c:pt>
                <c:pt idx="7817">
                  <c:v>2282.0</c:v>
                </c:pt>
                <c:pt idx="7818">
                  <c:v>2282.0</c:v>
                </c:pt>
                <c:pt idx="7819">
                  <c:v>2283.0</c:v>
                </c:pt>
                <c:pt idx="7820">
                  <c:v>2283.0</c:v>
                </c:pt>
                <c:pt idx="7821">
                  <c:v>2284.0</c:v>
                </c:pt>
                <c:pt idx="7822">
                  <c:v>2284.0</c:v>
                </c:pt>
                <c:pt idx="7823">
                  <c:v>2284.0</c:v>
                </c:pt>
                <c:pt idx="7824">
                  <c:v>2285.0</c:v>
                </c:pt>
                <c:pt idx="7825">
                  <c:v>2285.0</c:v>
                </c:pt>
                <c:pt idx="7826">
                  <c:v>2286.0</c:v>
                </c:pt>
                <c:pt idx="7827">
                  <c:v>2287.0</c:v>
                </c:pt>
                <c:pt idx="7828">
                  <c:v>2287.0</c:v>
                </c:pt>
                <c:pt idx="7829">
                  <c:v>2287.0</c:v>
                </c:pt>
                <c:pt idx="7830">
                  <c:v>2287.0</c:v>
                </c:pt>
                <c:pt idx="7831">
                  <c:v>2287.0</c:v>
                </c:pt>
                <c:pt idx="7832">
                  <c:v>2287.0</c:v>
                </c:pt>
                <c:pt idx="7833">
                  <c:v>2287.0</c:v>
                </c:pt>
                <c:pt idx="7834">
                  <c:v>2287.0</c:v>
                </c:pt>
                <c:pt idx="7835">
                  <c:v>2288.0</c:v>
                </c:pt>
                <c:pt idx="7836">
                  <c:v>2289.0</c:v>
                </c:pt>
                <c:pt idx="7837">
                  <c:v>2290.0</c:v>
                </c:pt>
                <c:pt idx="7838">
                  <c:v>2290.0</c:v>
                </c:pt>
                <c:pt idx="7839">
                  <c:v>2290.0</c:v>
                </c:pt>
                <c:pt idx="7840">
                  <c:v>2290.0</c:v>
                </c:pt>
                <c:pt idx="7841">
                  <c:v>2290.0</c:v>
                </c:pt>
                <c:pt idx="7842">
                  <c:v>2291.0</c:v>
                </c:pt>
                <c:pt idx="7843">
                  <c:v>2291.0</c:v>
                </c:pt>
                <c:pt idx="7844">
                  <c:v>2291.0</c:v>
                </c:pt>
                <c:pt idx="7845">
                  <c:v>2291.0</c:v>
                </c:pt>
                <c:pt idx="7846">
                  <c:v>2292.0</c:v>
                </c:pt>
                <c:pt idx="7847">
                  <c:v>2292.0</c:v>
                </c:pt>
                <c:pt idx="7848">
                  <c:v>2293.0</c:v>
                </c:pt>
                <c:pt idx="7849">
                  <c:v>2294.0</c:v>
                </c:pt>
                <c:pt idx="7850">
                  <c:v>2294.0</c:v>
                </c:pt>
                <c:pt idx="7851">
                  <c:v>2295.0</c:v>
                </c:pt>
                <c:pt idx="7852">
                  <c:v>2295.0</c:v>
                </c:pt>
                <c:pt idx="7853">
                  <c:v>2295.0</c:v>
                </c:pt>
                <c:pt idx="7854">
                  <c:v>2296.0</c:v>
                </c:pt>
                <c:pt idx="7855">
                  <c:v>2296.0</c:v>
                </c:pt>
                <c:pt idx="7856">
                  <c:v>2296.0</c:v>
                </c:pt>
                <c:pt idx="7857">
                  <c:v>2296.0</c:v>
                </c:pt>
                <c:pt idx="7858">
                  <c:v>2296.0</c:v>
                </c:pt>
                <c:pt idx="7859">
                  <c:v>2297.0</c:v>
                </c:pt>
                <c:pt idx="7860">
                  <c:v>2297.0</c:v>
                </c:pt>
                <c:pt idx="7861">
                  <c:v>2298.0</c:v>
                </c:pt>
                <c:pt idx="7862">
                  <c:v>2298.0</c:v>
                </c:pt>
                <c:pt idx="7863">
                  <c:v>2298.0</c:v>
                </c:pt>
                <c:pt idx="7864">
                  <c:v>2298.0</c:v>
                </c:pt>
                <c:pt idx="7865">
                  <c:v>2298.0</c:v>
                </c:pt>
                <c:pt idx="7866">
                  <c:v>2298.0</c:v>
                </c:pt>
                <c:pt idx="7867">
                  <c:v>2298.0</c:v>
                </c:pt>
                <c:pt idx="7868">
                  <c:v>2298.0</c:v>
                </c:pt>
                <c:pt idx="7869">
                  <c:v>2298.0</c:v>
                </c:pt>
                <c:pt idx="7870">
                  <c:v>2298.0</c:v>
                </c:pt>
                <c:pt idx="7871">
                  <c:v>2298.0</c:v>
                </c:pt>
                <c:pt idx="7872">
                  <c:v>2298.0</c:v>
                </c:pt>
                <c:pt idx="7873">
                  <c:v>2298.0</c:v>
                </c:pt>
                <c:pt idx="7874">
                  <c:v>2298.0</c:v>
                </c:pt>
                <c:pt idx="7875">
                  <c:v>2298.0</c:v>
                </c:pt>
                <c:pt idx="7876">
                  <c:v>2298.0</c:v>
                </c:pt>
                <c:pt idx="7877">
                  <c:v>2298.0</c:v>
                </c:pt>
                <c:pt idx="7878">
                  <c:v>2298.0</c:v>
                </c:pt>
                <c:pt idx="7879">
                  <c:v>2298.0</c:v>
                </c:pt>
                <c:pt idx="7880">
                  <c:v>2298.0</c:v>
                </c:pt>
                <c:pt idx="7881">
                  <c:v>2298.0</c:v>
                </c:pt>
                <c:pt idx="7882">
                  <c:v>2298.0</c:v>
                </c:pt>
                <c:pt idx="7883">
                  <c:v>2298.0</c:v>
                </c:pt>
                <c:pt idx="7884">
                  <c:v>2298.0</c:v>
                </c:pt>
                <c:pt idx="7885">
                  <c:v>2298.0</c:v>
                </c:pt>
                <c:pt idx="7886">
                  <c:v>2298.0</c:v>
                </c:pt>
                <c:pt idx="7887">
                  <c:v>2298.0</c:v>
                </c:pt>
                <c:pt idx="7888">
                  <c:v>2299.0</c:v>
                </c:pt>
                <c:pt idx="7889">
                  <c:v>2300.0</c:v>
                </c:pt>
                <c:pt idx="7890">
                  <c:v>2300.0</c:v>
                </c:pt>
                <c:pt idx="7891">
                  <c:v>2300.0</c:v>
                </c:pt>
                <c:pt idx="7892">
                  <c:v>2301.0</c:v>
                </c:pt>
                <c:pt idx="7893">
                  <c:v>2302.0</c:v>
                </c:pt>
                <c:pt idx="7894">
                  <c:v>2303.0</c:v>
                </c:pt>
                <c:pt idx="7895">
                  <c:v>2303.0</c:v>
                </c:pt>
                <c:pt idx="7896">
                  <c:v>2304.0</c:v>
                </c:pt>
                <c:pt idx="7897">
                  <c:v>2304.0</c:v>
                </c:pt>
                <c:pt idx="7898">
                  <c:v>2304.0</c:v>
                </c:pt>
                <c:pt idx="7899">
                  <c:v>2304.0</c:v>
                </c:pt>
                <c:pt idx="7900">
                  <c:v>2304.0</c:v>
                </c:pt>
                <c:pt idx="7901">
                  <c:v>2304.0</c:v>
                </c:pt>
                <c:pt idx="7902">
                  <c:v>2304.0</c:v>
                </c:pt>
                <c:pt idx="7903">
                  <c:v>2304.0</c:v>
                </c:pt>
                <c:pt idx="7904">
                  <c:v>2305.0</c:v>
                </c:pt>
                <c:pt idx="7905">
                  <c:v>2306.0</c:v>
                </c:pt>
                <c:pt idx="7906">
                  <c:v>2306.0</c:v>
                </c:pt>
                <c:pt idx="7907">
                  <c:v>2306.0</c:v>
                </c:pt>
                <c:pt idx="7908">
                  <c:v>2306.0</c:v>
                </c:pt>
                <c:pt idx="7909">
                  <c:v>2306.0</c:v>
                </c:pt>
                <c:pt idx="7910">
                  <c:v>2306.0</c:v>
                </c:pt>
                <c:pt idx="7911">
                  <c:v>2306.0</c:v>
                </c:pt>
                <c:pt idx="7912">
                  <c:v>2307.0</c:v>
                </c:pt>
                <c:pt idx="7913">
                  <c:v>2308.0</c:v>
                </c:pt>
                <c:pt idx="7914">
                  <c:v>2309.0</c:v>
                </c:pt>
                <c:pt idx="7915">
                  <c:v>2309.0</c:v>
                </c:pt>
                <c:pt idx="7916">
                  <c:v>2309.0</c:v>
                </c:pt>
                <c:pt idx="7917">
                  <c:v>2309.0</c:v>
                </c:pt>
                <c:pt idx="7918">
                  <c:v>2310.0</c:v>
                </c:pt>
                <c:pt idx="7919">
                  <c:v>2310.0</c:v>
                </c:pt>
                <c:pt idx="7920">
                  <c:v>2310.0</c:v>
                </c:pt>
                <c:pt idx="7921">
                  <c:v>2310.0</c:v>
                </c:pt>
                <c:pt idx="7922">
                  <c:v>2310.0</c:v>
                </c:pt>
                <c:pt idx="7923">
                  <c:v>2311.0</c:v>
                </c:pt>
                <c:pt idx="7924">
                  <c:v>2312.0</c:v>
                </c:pt>
                <c:pt idx="7925">
                  <c:v>2312.0</c:v>
                </c:pt>
                <c:pt idx="7926">
                  <c:v>2313.0</c:v>
                </c:pt>
                <c:pt idx="7927">
                  <c:v>2313.0</c:v>
                </c:pt>
                <c:pt idx="7928">
                  <c:v>2313.0</c:v>
                </c:pt>
                <c:pt idx="7929">
                  <c:v>2314.0</c:v>
                </c:pt>
                <c:pt idx="7930">
                  <c:v>2315.0</c:v>
                </c:pt>
                <c:pt idx="7931">
                  <c:v>2315.0</c:v>
                </c:pt>
                <c:pt idx="7932">
                  <c:v>2315.0</c:v>
                </c:pt>
                <c:pt idx="7933">
                  <c:v>2316.0</c:v>
                </c:pt>
                <c:pt idx="7934">
                  <c:v>2317.0</c:v>
                </c:pt>
                <c:pt idx="7935">
                  <c:v>2318.0</c:v>
                </c:pt>
                <c:pt idx="7936">
                  <c:v>2319.0</c:v>
                </c:pt>
                <c:pt idx="7937">
                  <c:v>2320.0</c:v>
                </c:pt>
                <c:pt idx="7938">
                  <c:v>2321.0</c:v>
                </c:pt>
                <c:pt idx="7939">
                  <c:v>2321.0</c:v>
                </c:pt>
                <c:pt idx="7940">
                  <c:v>2321.0</c:v>
                </c:pt>
                <c:pt idx="7941">
                  <c:v>2321.0</c:v>
                </c:pt>
                <c:pt idx="7942">
                  <c:v>2322.0</c:v>
                </c:pt>
                <c:pt idx="7943">
                  <c:v>2322.0</c:v>
                </c:pt>
                <c:pt idx="7944">
                  <c:v>2322.0</c:v>
                </c:pt>
                <c:pt idx="7945">
                  <c:v>2322.0</c:v>
                </c:pt>
                <c:pt idx="7946">
                  <c:v>2322.0</c:v>
                </c:pt>
                <c:pt idx="7947">
                  <c:v>2322.0</c:v>
                </c:pt>
                <c:pt idx="7948">
                  <c:v>2322.0</c:v>
                </c:pt>
                <c:pt idx="7949">
                  <c:v>2322.0</c:v>
                </c:pt>
                <c:pt idx="7950">
                  <c:v>2323.0</c:v>
                </c:pt>
                <c:pt idx="7951">
                  <c:v>2323.0</c:v>
                </c:pt>
                <c:pt idx="7952">
                  <c:v>2323.0</c:v>
                </c:pt>
                <c:pt idx="7953">
                  <c:v>2323.0</c:v>
                </c:pt>
                <c:pt idx="7954">
                  <c:v>2323.0</c:v>
                </c:pt>
                <c:pt idx="7955">
                  <c:v>2323.0</c:v>
                </c:pt>
                <c:pt idx="7956">
                  <c:v>2323.0</c:v>
                </c:pt>
                <c:pt idx="7957">
                  <c:v>2323.0</c:v>
                </c:pt>
                <c:pt idx="7958">
                  <c:v>2323.0</c:v>
                </c:pt>
                <c:pt idx="7959">
                  <c:v>2323.0</c:v>
                </c:pt>
                <c:pt idx="7960">
                  <c:v>2323.0</c:v>
                </c:pt>
                <c:pt idx="7961">
                  <c:v>2323.0</c:v>
                </c:pt>
                <c:pt idx="7962">
                  <c:v>2323.0</c:v>
                </c:pt>
                <c:pt idx="7963">
                  <c:v>2323.0</c:v>
                </c:pt>
                <c:pt idx="7964">
                  <c:v>2324.0</c:v>
                </c:pt>
                <c:pt idx="7965">
                  <c:v>2324.0</c:v>
                </c:pt>
                <c:pt idx="7966">
                  <c:v>2324.0</c:v>
                </c:pt>
                <c:pt idx="7967">
                  <c:v>2324.0</c:v>
                </c:pt>
                <c:pt idx="7968">
                  <c:v>2324.0</c:v>
                </c:pt>
                <c:pt idx="7969">
                  <c:v>2324.0</c:v>
                </c:pt>
                <c:pt idx="7970">
                  <c:v>2325.0</c:v>
                </c:pt>
                <c:pt idx="7971">
                  <c:v>2325.0</c:v>
                </c:pt>
                <c:pt idx="7972">
                  <c:v>2325.0</c:v>
                </c:pt>
                <c:pt idx="7973">
                  <c:v>2325.0</c:v>
                </c:pt>
                <c:pt idx="7974">
                  <c:v>2326.0</c:v>
                </c:pt>
                <c:pt idx="7975">
                  <c:v>2327.0</c:v>
                </c:pt>
                <c:pt idx="7976">
                  <c:v>2327.0</c:v>
                </c:pt>
                <c:pt idx="7977">
                  <c:v>2327.0</c:v>
                </c:pt>
                <c:pt idx="7978">
                  <c:v>2327.0</c:v>
                </c:pt>
                <c:pt idx="7979">
                  <c:v>2327.0</c:v>
                </c:pt>
                <c:pt idx="7980">
                  <c:v>2327.0</c:v>
                </c:pt>
                <c:pt idx="7981">
                  <c:v>2327.0</c:v>
                </c:pt>
                <c:pt idx="7982">
                  <c:v>2327.0</c:v>
                </c:pt>
                <c:pt idx="7983">
                  <c:v>2327.0</c:v>
                </c:pt>
                <c:pt idx="7984">
                  <c:v>2328.0</c:v>
                </c:pt>
                <c:pt idx="7985">
                  <c:v>2328.0</c:v>
                </c:pt>
                <c:pt idx="7986">
                  <c:v>2328.0</c:v>
                </c:pt>
                <c:pt idx="7987">
                  <c:v>2328.0</c:v>
                </c:pt>
                <c:pt idx="7988">
                  <c:v>2328.0</c:v>
                </c:pt>
                <c:pt idx="7989">
                  <c:v>2328.0</c:v>
                </c:pt>
                <c:pt idx="7990">
                  <c:v>2328.0</c:v>
                </c:pt>
                <c:pt idx="7991">
                  <c:v>2328.0</c:v>
                </c:pt>
                <c:pt idx="7992">
                  <c:v>2328.0</c:v>
                </c:pt>
                <c:pt idx="7993">
                  <c:v>2328.0</c:v>
                </c:pt>
                <c:pt idx="7994">
                  <c:v>2328.0</c:v>
                </c:pt>
                <c:pt idx="7995">
                  <c:v>2328.0</c:v>
                </c:pt>
                <c:pt idx="7996">
                  <c:v>2328.0</c:v>
                </c:pt>
                <c:pt idx="7997">
                  <c:v>2329.0</c:v>
                </c:pt>
                <c:pt idx="7998">
                  <c:v>2330.0</c:v>
                </c:pt>
                <c:pt idx="7999">
                  <c:v>2330.0</c:v>
                </c:pt>
                <c:pt idx="8000">
                  <c:v>2330.0</c:v>
                </c:pt>
                <c:pt idx="8001">
                  <c:v>2331.0</c:v>
                </c:pt>
                <c:pt idx="8002">
                  <c:v>2332.0</c:v>
                </c:pt>
                <c:pt idx="8003">
                  <c:v>2333.0</c:v>
                </c:pt>
                <c:pt idx="8004">
                  <c:v>2334.0</c:v>
                </c:pt>
                <c:pt idx="8005">
                  <c:v>2334.0</c:v>
                </c:pt>
                <c:pt idx="8006">
                  <c:v>2334.0</c:v>
                </c:pt>
                <c:pt idx="8007">
                  <c:v>2334.0</c:v>
                </c:pt>
                <c:pt idx="8008">
                  <c:v>2335.0</c:v>
                </c:pt>
                <c:pt idx="8009">
                  <c:v>2335.0</c:v>
                </c:pt>
                <c:pt idx="8010">
                  <c:v>2335.0</c:v>
                </c:pt>
                <c:pt idx="8011">
                  <c:v>2336.0</c:v>
                </c:pt>
                <c:pt idx="8012">
                  <c:v>2336.0</c:v>
                </c:pt>
                <c:pt idx="8013">
                  <c:v>2337.0</c:v>
                </c:pt>
                <c:pt idx="8014">
                  <c:v>2338.0</c:v>
                </c:pt>
                <c:pt idx="8015">
                  <c:v>2339.0</c:v>
                </c:pt>
                <c:pt idx="8016">
                  <c:v>2340.0</c:v>
                </c:pt>
                <c:pt idx="8017">
                  <c:v>2340.0</c:v>
                </c:pt>
                <c:pt idx="8018">
                  <c:v>2341.0</c:v>
                </c:pt>
                <c:pt idx="8019">
                  <c:v>2342.0</c:v>
                </c:pt>
                <c:pt idx="8020">
                  <c:v>2343.0</c:v>
                </c:pt>
                <c:pt idx="8021">
                  <c:v>2343.0</c:v>
                </c:pt>
                <c:pt idx="8022">
                  <c:v>2343.0</c:v>
                </c:pt>
                <c:pt idx="8023">
                  <c:v>2343.0</c:v>
                </c:pt>
                <c:pt idx="8024">
                  <c:v>2344.0</c:v>
                </c:pt>
                <c:pt idx="8025">
                  <c:v>2344.0</c:v>
                </c:pt>
                <c:pt idx="8026">
                  <c:v>2344.0</c:v>
                </c:pt>
                <c:pt idx="8027">
                  <c:v>2344.0</c:v>
                </c:pt>
                <c:pt idx="8028">
                  <c:v>2345.0</c:v>
                </c:pt>
                <c:pt idx="8029">
                  <c:v>2345.0</c:v>
                </c:pt>
                <c:pt idx="8030">
                  <c:v>2346.0</c:v>
                </c:pt>
                <c:pt idx="8031">
                  <c:v>2347.0</c:v>
                </c:pt>
                <c:pt idx="8032">
                  <c:v>2347.0</c:v>
                </c:pt>
                <c:pt idx="8033">
                  <c:v>2347.0</c:v>
                </c:pt>
                <c:pt idx="8034">
                  <c:v>2348.0</c:v>
                </c:pt>
                <c:pt idx="8035">
                  <c:v>2348.0</c:v>
                </c:pt>
                <c:pt idx="8036">
                  <c:v>2348.0</c:v>
                </c:pt>
                <c:pt idx="8037">
                  <c:v>2348.0</c:v>
                </c:pt>
                <c:pt idx="8038">
                  <c:v>2348.0</c:v>
                </c:pt>
                <c:pt idx="8039">
                  <c:v>2348.0</c:v>
                </c:pt>
                <c:pt idx="8040">
                  <c:v>2348.0</c:v>
                </c:pt>
                <c:pt idx="8041">
                  <c:v>2349.0</c:v>
                </c:pt>
                <c:pt idx="8042">
                  <c:v>2349.0</c:v>
                </c:pt>
                <c:pt idx="8043">
                  <c:v>2349.0</c:v>
                </c:pt>
                <c:pt idx="8044">
                  <c:v>2350.0</c:v>
                </c:pt>
                <c:pt idx="8045">
                  <c:v>2350.0</c:v>
                </c:pt>
                <c:pt idx="8046">
                  <c:v>2350.0</c:v>
                </c:pt>
                <c:pt idx="8047">
                  <c:v>2350.0</c:v>
                </c:pt>
                <c:pt idx="8048">
                  <c:v>2350.0</c:v>
                </c:pt>
                <c:pt idx="8049">
                  <c:v>2350.0</c:v>
                </c:pt>
                <c:pt idx="8050">
                  <c:v>2350.0</c:v>
                </c:pt>
                <c:pt idx="8051">
                  <c:v>2350.0</c:v>
                </c:pt>
                <c:pt idx="8052">
                  <c:v>2350.0</c:v>
                </c:pt>
                <c:pt idx="8053">
                  <c:v>2350.0</c:v>
                </c:pt>
                <c:pt idx="8054">
                  <c:v>2350.0</c:v>
                </c:pt>
                <c:pt idx="8055">
                  <c:v>2350.0</c:v>
                </c:pt>
                <c:pt idx="8056">
                  <c:v>2350.0</c:v>
                </c:pt>
                <c:pt idx="8057">
                  <c:v>2350.0</c:v>
                </c:pt>
                <c:pt idx="8058">
                  <c:v>2350.0</c:v>
                </c:pt>
                <c:pt idx="8059">
                  <c:v>2350.0</c:v>
                </c:pt>
                <c:pt idx="8060">
                  <c:v>2350.0</c:v>
                </c:pt>
                <c:pt idx="8061">
                  <c:v>2350.0</c:v>
                </c:pt>
                <c:pt idx="8062">
                  <c:v>2350.0</c:v>
                </c:pt>
                <c:pt idx="8063">
                  <c:v>2350.0</c:v>
                </c:pt>
                <c:pt idx="8064">
                  <c:v>2350.0</c:v>
                </c:pt>
                <c:pt idx="8065">
                  <c:v>2350.0</c:v>
                </c:pt>
                <c:pt idx="8066">
                  <c:v>2351.0</c:v>
                </c:pt>
                <c:pt idx="8067">
                  <c:v>2351.0</c:v>
                </c:pt>
                <c:pt idx="8068">
                  <c:v>2351.0</c:v>
                </c:pt>
                <c:pt idx="8069">
                  <c:v>2351.0</c:v>
                </c:pt>
                <c:pt idx="8070">
                  <c:v>2351.0</c:v>
                </c:pt>
                <c:pt idx="8071">
                  <c:v>2351.0</c:v>
                </c:pt>
                <c:pt idx="8072">
                  <c:v>2351.0</c:v>
                </c:pt>
                <c:pt idx="8073">
                  <c:v>2351.0</c:v>
                </c:pt>
                <c:pt idx="8074">
                  <c:v>2351.0</c:v>
                </c:pt>
                <c:pt idx="8075">
                  <c:v>2352.0</c:v>
                </c:pt>
                <c:pt idx="8076">
                  <c:v>2352.0</c:v>
                </c:pt>
                <c:pt idx="8077">
                  <c:v>2352.0</c:v>
                </c:pt>
                <c:pt idx="8078">
                  <c:v>2352.0</c:v>
                </c:pt>
                <c:pt idx="8079">
                  <c:v>2352.0</c:v>
                </c:pt>
                <c:pt idx="8080">
                  <c:v>2352.0</c:v>
                </c:pt>
                <c:pt idx="8081">
                  <c:v>2352.0</c:v>
                </c:pt>
                <c:pt idx="8082">
                  <c:v>2353.0</c:v>
                </c:pt>
                <c:pt idx="8083">
                  <c:v>2353.0</c:v>
                </c:pt>
                <c:pt idx="8084">
                  <c:v>2353.0</c:v>
                </c:pt>
                <c:pt idx="8085">
                  <c:v>2353.0</c:v>
                </c:pt>
                <c:pt idx="8086">
                  <c:v>2353.0</c:v>
                </c:pt>
                <c:pt idx="8087">
                  <c:v>2354.0</c:v>
                </c:pt>
                <c:pt idx="8088">
                  <c:v>2354.0</c:v>
                </c:pt>
                <c:pt idx="8089">
                  <c:v>2355.0</c:v>
                </c:pt>
                <c:pt idx="8090">
                  <c:v>2355.0</c:v>
                </c:pt>
                <c:pt idx="8091">
                  <c:v>2356.0</c:v>
                </c:pt>
                <c:pt idx="8092">
                  <c:v>2356.0</c:v>
                </c:pt>
                <c:pt idx="8093">
                  <c:v>2356.0</c:v>
                </c:pt>
                <c:pt idx="8094">
                  <c:v>2356.0</c:v>
                </c:pt>
                <c:pt idx="8095">
                  <c:v>2356.0</c:v>
                </c:pt>
                <c:pt idx="8096">
                  <c:v>2357.0</c:v>
                </c:pt>
                <c:pt idx="8097">
                  <c:v>2358.0</c:v>
                </c:pt>
                <c:pt idx="8098">
                  <c:v>2358.0</c:v>
                </c:pt>
                <c:pt idx="8099">
                  <c:v>2358.0</c:v>
                </c:pt>
                <c:pt idx="8100">
                  <c:v>2358.0</c:v>
                </c:pt>
                <c:pt idx="8101">
                  <c:v>2358.0</c:v>
                </c:pt>
                <c:pt idx="8102">
                  <c:v>2358.0</c:v>
                </c:pt>
                <c:pt idx="8103">
                  <c:v>2358.0</c:v>
                </c:pt>
                <c:pt idx="8104">
                  <c:v>2358.0</c:v>
                </c:pt>
                <c:pt idx="8105">
                  <c:v>2358.0</c:v>
                </c:pt>
                <c:pt idx="8106">
                  <c:v>2359.0</c:v>
                </c:pt>
                <c:pt idx="8107">
                  <c:v>2359.0</c:v>
                </c:pt>
                <c:pt idx="8108">
                  <c:v>2359.0</c:v>
                </c:pt>
                <c:pt idx="8109">
                  <c:v>2360.0</c:v>
                </c:pt>
                <c:pt idx="8110">
                  <c:v>2360.0</c:v>
                </c:pt>
                <c:pt idx="8111">
                  <c:v>2361.0</c:v>
                </c:pt>
                <c:pt idx="8112">
                  <c:v>2361.0</c:v>
                </c:pt>
                <c:pt idx="8113">
                  <c:v>2361.0</c:v>
                </c:pt>
                <c:pt idx="8114">
                  <c:v>2362.0</c:v>
                </c:pt>
                <c:pt idx="8115">
                  <c:v>2363.0</c:v>
                </c:pt>
                <c:pt idx="8116">
                  <c:v>2364.0</c:v>
                </c:pt>
                <c:pt idx="8117">
                  <c:v>2364.0</c:v>
                </c:pt>
                <c:pt idx="8118">
                  <c:v>2365.0</c:v>
                </c:pt>
                <c:pt idx="8119">
                  <c:v>2365.0</c:v>
                </c:pt>
                <c:pt idx="8120">
                  <c:v>2365.0</c:v>
                </c:pt>
                <c:pt idx="8121">
                  <c:v>2365.0</c:v>
                </c:pt>
                <c:pt idx="8122">
                  <c:v>2365.0</c:v>
                </c:pt>
                <c:pt idx="8123">
                  <c:v>2365.0</c:v>
                </c:pt>
                <c:pt idx="8124">
                  <c:v>2365.0</c:v>
                </c:pt>
                <c:pt idx="8125">
                  <c:v>2366.0</c:v>
                </c:pt>
                <c:pt idx="8126">
                  <c:v>2367.0</c:v>
                </c:pt>
                <c:pt idx="8127">
                  <c:v>2368.0</c:v>
                </c:pt>
                <c:pt idx="8128">
                  <c:v>2369.0</c:v>
                </c:pt>
                <c:pt idx="8129">
                  <c:v>2369.0</c:v>
                </c:pt>
                <c:pt idx="8130">
                  <c:v>2370.0</c:v>
                </c:pt>
                <c:pt idx="8131">
                  <c:v>2371.0</c:v>
                </c:pt>
                <c:pt idx="8132">
                  <c:v>2371.0</c:v>
                </c:pt>
                <c:pt idx="8133">
                  <c:v>2371.0</c:v>
                </c:pt>
                <c:pt idx="8134">
                  <c:v>2371.0</c:v>
                </c:pt>
                <c:pt idx="8135">
                  <c:v>2371.0</c:v>
                </c:pt>
                <c:pt idx="8136">
                  <c:v>2372.0</c:v>
                </c:pt>
                <c:pt idx="8137">
                  <c:v>2372.0</c:v>
                </c:pt>
                <c:pt idx="8138">
                  <c:v>2372.0</c:v>
                </c:pt>
                <c:pt idx="8139">
                  <c:v>2372.0</c:v>
                </c:pt>
                <c:pt idx="8140">
                  <c:v>2372.0</c:v>
                </c:pt>
                <c:pt idx="8141">
                  <c:v>2372.0</c:v>
                </c:pt>
                <c:pt idx="8142">
                  <c:v>2372.0</c:v>
                </c:pt>
                <c:pt idx="8143">
                  <c:v>2372.0</c:v>
                </c:pt>
                <c:pt idx="8144">
                  <c:v>2372.0</c:v>
                </c:pt>
                <c:pt idx="8145">
                  <c:v>2372.0</c:v>
                </c:pt>
                <c:pt idx="8146">
                  <c:v>2372.0</c:v>
                </c:pt>
                <c:pt idx="8147">
                  <c:v>2372.0</c:v>
                </c:pt>
                <c:pt idx="8148">
                  <c:v>2372.0</c:v>
                </c:pt>
                <c:pt idx="8149">
                  <c:v>2372.0</c:v>
                </c:pt>
                <c:pt idx="8150">
                  <c:v>2373.0</c:v>
                </c:pt>
                <c:pt idx="8151">
                  <c:v>2373.0</c:v>
                </c:pt>
                <c:pt idx="8152">
                  <c:v>2374.0</c:v>
                </c:pt>
                <c:pt idx="8153">
                  <c:v>2374.0</c:v>
                </c:pt>
                <c:pt idx="8154">
                  <c:v>2374.0</c:v>
                </c:pt>
                <c:pt idx="8155">
                  <c:v>2374.0</c:v>
                </c:pt>
                <c:pt idx="8156">
                  <c:v>2374.0</c:v>
                </c:pt>
                <c:pt idx="8157">
                  <c:v>2374.0</c:v>
                </c:pt>
                <c:pt idx="8158">
                  <c:v>2375.0</c:v>
                </c:pt>
                <c:pt idx="8159">
                  <c:v>2375.0</c:v>
                </c:pt>
                <c:pt idx="8160">
                  <c:v>2375.0</c:v>
                </c:pt>
                <c:pt idx="8161">
                  <c:v>2376.0</c:v>
                </c:pt>
                <c:pt idx="8162">
                  <c:v>2377.0</c:v>
                </c:pt>
                <c:pt idx="8163">
                  <c:v>2377.0</c:v>
                </c:pt>
                <c:pt idx="8164">
                  <c:v>2377.0</c:v>
                </c:pt>
                <c:pt idx="8165">
                  <c:v>2377.0</c:v>
                </c:pt>
                <c:pt idx="8166">
                  <c:v>2377.0</c:v>
                </c:pt>
                <c:pt idx="8167">
                  <c:v>2377.0</c:v>
                </c:pt>
                <c:pt idx="8168">
                  <c:v>2377.0</c:v>
                </c:pt>
                <c:pt idx="8169">
                  <c:v>2377.0</c:v>
                </c:pt>
                <c:pt idx="8170">
                  <c:v>2377.0</c:v>
                </c:pt>
                <c:pt idx="8171">
                  <c:v>2377.0</c:v>
                </c:pt>
                <c:pt idx="8172">
                  <c:v>2377.0</c:v>
                </c:pt>
                <c:pt idx="8173">
                  <c:v>2377.0</c:v>
                </c:pt>
                <c:pt idx="8174">
                  <c:v>2377.0</c:v>
                </c:pt>
                <c:pt idx="8175">
                  <c:v>2377.0</c:v>
                </c:pt>
                <c:pt idx="8176">
                  <c:v>2377.0</c:v>
                </c:pt>
                <c:pt idx="8177">
                  <c:v>2377.0</c:v>
                </c:pt>
                <c:pt idx="8178">
                  <c:v>2377.0</c:v>
                </c:pt>
                <c:pt idx="8179">
                  <c:v>2377.0</c:v>
                </c:pt>
                <c:pt idx="8180">
                  <c:v>2377.0</c:v>
                </c:pt>
                <c:pt idx="8181">
                  <c:v>2377.0</c:v>
                </c:pt>
                <c:pt idx="8182">
                  <c:v>2377.0</c:v>
                </c:pt>
                <c:pt idx="8183">
                  <c:v>2377.0</c:v>
                </c:pt>
                <c:pt idx="8184">
                  <c:v>2377.0</c:v>
                </c:pt>
                <c:pt idx="8185">
                  <c:v>2377.0</c:v>
                </c:pt>
                <c:pt idx="8186">
                  <c:v>2377.0</c:v>
                </c:pt>
                <c:pt idx="8187">
                  <c:v>2377.0</c:v>
                </c:pt>
                <c:pt idx="8188">
                  <c:v>2378.0</c:v>
                </c:pt>
                <c:pt idx="8189">
                  <c:v>2378.0</c:v>
                </c:pt>
                <c:pt idx="8190">
                  <c:v>2379.0</c:v>
                </c:pt>
                <c:pt idx="8191">
                  <c:v>2380.0</c:v>
                </c:pt>
                <c:pt idx="8192">
                  <c:v>2380.0</c:v>
                </c:pt>
                <c:pt idx="8193">
                  <c:v>2380.0</c:v>
                </c:pt>
                <c:pt idx="8194">
                  <c:v>2380.0</c:v>
                </c:pt>
                <c:pt idx="8195">
                  <c:v>2380.0</c:v>
                </c:pt>
                <c:pt idx="8196">
                  <c:v>2380.0</c:v>
                </c:pt>
                <c:pt idx="8197">
                  <c:v>2380.0</c:v>
                </c:pt>
                <c:pt idx="8198">
                  <c:v>2380.0</c:v>
                </c:pt>
                <c:pt idx="8199">
                  <c:v>2380.0</c:v>
                </c:pt>
                <c:pt idx="8200">
                  <c:v>2380.0</c:v>
                </c:pt>
                <c:pt idx="8201">
                  <c:v>2380.0</c:v>
                </c:pt>
                <c:pt idx="8202">
                  <c:v>2380.0</c:v>
                </c:pt>
                <c:pt idx="8203">
                  <c:v>2380.0</c:v>
                </c:pt>
                <c:pt idx="8204">
                  <c:v>2380.0</c:v>
                </c:pt>
                <c:pt idx="8205">
                  <c:v>2380.0</c:v>
                </c:pt>
                <c:pt idx="8206">
                  <c:v>2380.0</c:v>
                </c:pt>
                <c:pt idx="8207">
                  <c:v>2380.0</c:v>
                </c:pt>
                <c:pt idx="8208">
                  <c:v>2380.0</c:v>
                </c:pt>
                <c:pt idx="8209">
                  <c:v>2380.0</c:v>
                </c:pt>
                <c:pt idx="8210">
                  <c:v>2380.0</c:v>
                </c:pt>
                <c:pt idx="8211">
                  <c:v>2380.0</c:v>
                </c:pt>
                <c:pt idx="8212">
                  <c:v>2380.0</c:v>
                </c:pt>
                <c:pt idx="8213">
                  <c:v>2380.0</c:v>
                </c:pt>
                <c:pt idx="8214">
                  <c:v>2380.0</c:v>
                </c:pt>
                <c:pt idx="8215">
                  <c:v>2380.0</c:v>
                </c:pt>
                <c:pt idx="8216">
                  <c:v>2380.0</c:v>
                </c:pt>
                <c:pt idx="8217">
                  <c:v>2380.0</c:v>
                </c:pt>
                <c:pt idx="8218">
                  <c:v>2380.0</c:v>
                </c:pt>
                <c:pt idx="8219">
                  <c:v>2380.0</c:v>
                </c:pt>
                <c:pt idx="8220">
                  <c:v>2380.0</c:v>
                </c:pt>
                <c:pt idx="8221">
                  <c:v>2380.0</c:v>
                </c:pt>
                <c:pt idx="8222">
                  <c:v>2380.0</c:v>
                </c:pt>
                <c:pt idx="8223">
                  <c:v>2380.0</c:v>
                </c:pt>
                <c:pt idx="8224">
                  <c:v>2381.0</c:v>
                </c:pt>
                <c:pt idx="8225">
                  <c:v>2381.0</c:v>
                </c:pt>
                <c:pt idx="8226">
                  <c:v>2381.0</c:v>
                </c:pt>
                <c:pt idx="8227">
                  <c:v>2381.0</c:v>
                </c:pt>
                <c:pt idx="8228">
                  <c:v>2381.0</c:v>
                </c:pt>
                <c:pt idx="8229">
                  <c:v>2382.0</c:v>
                </c:pt>
                <c:pt idx="8230">
                  <c:v>2382.0</c:v>
                </c:pt>
                <c:pt idx="8231">
                  <c:v>2382.0</c:v>
                </c:pt>
                <c:pt idx="8232">
                  <c:v>2383.0</c:v>
                </c:pt>
                <c:pt idx="8233">
                  <c:v>2383.0</c:v>
                </c:pt>
                <c:pt idx="8234">
                  <c:v>2383.0</c:v>
                </c:pt>
                <c:pt idx="8235">
                  <c:v>2383.0</c:v>
                </c:pt>
                <c:pt idx="8236">
                  <c:v>2383.0</c:v>
                </c:pt>
                <c:pt idx="8237">
                  <c:v>2383.0</c:v>
                </c:pt>
                <c:pt idx="8238">
                  <c:v>2384.0</c:v>
                </c:pt>
                <c:pt idx="8239">
                  <c:v>2385.0</c:v>
                </c:pt>
                <c:pt idx="8240">
                  <c:v>2385.0</c:v>
                </c:pt>
                <c:pt idx="8241">
                  <c:v>2385.0</c:v>
                </c:pt>
                <c:pt idx="8242">
                  <c:v>2385.0</c:v>
                </c:pt>
                <c:pt idx="8243">
                  <c:v>2386.0</c:v>
                </c:pt>
                <c:pt idx="8244">
                  <c:v>2386.0</c:v>
                </c:pt>
                <c:pt idx="8245">
                  <c:v>2386.0</c:v>
                </c:pt>
                <c:pt idx="8246">
                  <c:v>2386.0</c:v>
                </c:pt>
                <c:pt idx="8247">
                  <c:v>2386.0</c:v>
                </c:pt>
                <c:pt idx="8248">
                  <c:v>2386.0</c:v>
                </c:pt>
                <c:pt idx="8249">
                  <c:v>2386.0</c:v>
                </c:pt>
                <c:pt idx="8250">
                  <c:v>2386.0</c:v>
                </c:pt>
                <c:pt idx="8251">
                  <c:v>2387.0</c:v>
                </c:pt>
                <c:pt idx="8252">
                  <c:v>2388.0</c:v>
                </c:pt>
                <c:pt idx="8253">
                  <c:v>2388.0</c:v>
                </c:pt>
                <c:pt idx="8254">
                  <c:v>2388.0</c:v>
                </c:pt>
                <c:pt idx="8255">
                  <c:v>2388.0</c:v>
                </c:pt>
                <c:pt idx="8256">
                  <c:v>2389.0</c:v>
                </c:pt>
                <c:pt idx="8257">
                  <c:v>2389.0</c:v>
                </c:pt>
                <c:pt idx="8258">
                  <c:v>2389.0</c:v>
                </c:pt>
                <c:pt idx="8259">
                  <c:v>2390.0</c:v>
                </c:pt>
                <c:pt idx="8260">
                  <c:v>2391.0</c:v>
                </c:pt>
                <c:pt idx="8261">
                  <c:v>2392.0</c:v>
                </c:pt>
                <c:pt idx="8262">
                  <c:v>2393.0</c:v>
                </c:pt>
                <c:pt idx="8263">
                  <c:v>2394.0</c:v>
                </c:pt>
                <c:pt idx="8264">
                  <c:v>2395.0</c:v>
                </c:pt>
                <c:pt idx="8265">
                  <c:v>2396.0</c:v>
                </c:pt>
                <c:pt idx="8266">
                  <c:v>2397.0</c:v>
                </c:pt>
                <c:pt idx="8267">
                  <c:v>2398.0</c:v>
                </c:pt>
                <c:pt idx="8268">
                  <c:v>2399.0</c:v>
                </c:pt>
                <c:pt idx="8269">
                  <c:v>2400.0</c:v>
                </c:pt>
                <c:pt idx="8270">
                  <c:v>2401.0</c:v>
                </c:pt>
                <c:pt idx="8271">
                  <c:v>2402.0</c:v>
                </c:pt>
                <c:pt idx="8272">
                  <c:v>2403.0</c:v>
                </c:pt>
                <c:pt idx="8273">
                  <c:v>2403.0</c:v>
                </c:pt>
                <c:pt idx="8274">
                  <c:v>2404.0</c:v>
                </c:pt>
                <c:pt idx="8275">
                  <c:v>2405.0</c:v>
                </c:pt>
                <c:pt idx="8276">
                  <c:v>2406.0</c:v>
                </c:pt>
                <c:pt idx="8277">
                  <c:v>2406.0</c:v>
                </c:pt>
                <c:pt idx="8278">
                  <c:v>2407.0</c:v>
                </c:pt>
                <c:pt idx="8279">
                  <c:v>2408.0</c:v>
                </c:pt>
                <c:pt idx="8280">
                  <c:v>2409.0</c:v>
                </c:pt>
                <c:pt idx="8281">
                  <c:v>2409.0</c:v>
                </c:pt>
                <c:pt idx="8282">
                  <c:v>2409.0</c:v>
                </c:pt>
                <c:pt idx="8283">
                  <c:v>2409.0</c:v>
                </c:pt>
                <c:pt idx="8284">
                  <c:v>2409.0</c:v>
                </c:pt>
                <c:pt idx="8285">
                  <c:v>2409.0</c:v>
                </c:pt>
                <c:pt idx="8286">
                  <c:v>2409.0</c:v>
                </c:pt>
                <c:pt idx="8287">
                  <c:v>2410.0</c:v>
                </c:pt>
                <c:pt idx="8288">
                  <c:v>2411.0</c:v>
                </c:pt>
                <c:pt idx="8289">
                  <c:v>2411.0</c:v>
                </c:pt>
                <c:pt idx="8290">
                  <c:v>2411.0</c:v>
                </c:pt>
                <c:pt idx="8291">
                  <c:v>2411.0</c:v>
                </c:pt>
                <c:pt idx="8292">
                  <c:v>2412.0</c:v>
                </c:pt>
                <c:pt idx="8293">
                  <c:v>2412.0</c:v>
                </c:pt>
                <c:pt idx="8294">
                  <c:v>2412.0</c:v>
                </c:pt>
                <c:pt idx="8295">
                  <c:v>2413.0</c:v>
                </c:pt>
                <c:pt idx="8296">
                  <c:v>2413.0</c:v>
                </c:pt>
                <c:pt idx="8297">
                  <c:v>2413.0</c:v>
                </c:pt>
                <c:pt idx="8298">
                  <c:v>2414.0</c:v>
                </c:pt>
                <c:pt idx="8299">
                  <c:v>2415.0</c:v>
                </c:pt>
                <c:pt idx="8300">
                  <c:v>2416.0</c:v>
                </c:pt>
                <c:pt idx="8301">
                  <c:v>2417.0</c:v>
                </c:pt>
                <c:pt idx="8302">
                  <c:v>2417.0</c:v>
                </c:pt>
                <c:pt idx="8303">
                  <c:v>2418.0</c:v>
                </c:pt>
                <c:pt idx="8304">
                  <c:v>2419.0</c:v>
                </c:pt>
                <c:pt idx="8305">
                  <c:v>2420.0</c:v>
                </c:pt>
                <c:pt idx="8306">
                  <c:v>2421.0</c:v>
                </c:pt>
                <c:pt idx="8307">
                  <c:v>2421.0</c:v>
                </c:pt>
                <c:pt idx="8308">
                  <c:v>2422.0</c:v>
                </c:pt>
                <c:pt idx="8309">
                  <c:v>2422.0</c:v>
                </c:pt>
                <c:pt idx="8310">
                  <c:v>2423.0</c:v>
                </c:pt>
                <c:pt idx="8311">
                  <c:v>2424.0</c:v>
                </c:pt>
                <c:pt idx="8312">
                  <c:v>2425.0</c:v>
                </c:pt>
                <c:pt idx="8313">
                  <c:v>2425.0</c:v>
                </c:pt>
                <c:pt idx="8314">
                  <c:v>2425.0</c:v>
                </c:pt>
                <c:pt idx="8315">
                  <c:v>2426.0</c:v>
                </c:pt>
                <c:pt idx="8316">
                  <c:v>2426.0</c:v>
                </c:pt>
                <c:pt idx="8317">
                  <c:v>2426.0</c:v>
                </c:pt>
                <c:pt idx="8318">
                  <c:v>2427.0</c:v>
                </c:pt>
                <c:pt idx="8319">
                  <c:v>2428.0</c:v>
                </c:pt>
                <c:pt idx="8320">
                  <c:v>2428.0</c:v>
                </c:pt>
                <c:pt idx="8321">
                  <c:v>2429.0</c:v>
                </c:pt>
                <c:pt idx="8322">
                  <c:v>2430.0</c:v>
                </c:pt>
                <c:pt idx="8323">
                  <c:v>2431.0</c:v>
                </c:pt>
                <c:pt idx="8324">
                  <c:v>2432.0</c:v>
                </c:pt>
                <c:pt idx="8325">
                  <c:v>2432.0</c:v>
                </c:pt>
                <c:pt idx="8326">
                  <c:v>2432.0</c:v>
                </c:pt>
                <c:pt idx="8327">
                  <c:v>2433.0</c:v>
                </c:pt>
                <c:pt idx="8328">
                  <c:v>2433.0</c:v>
                </c:pt>
                <c:pt idx="8329">
                  <c:v>2434.0</c:v>
                </c:pt>
                <c:pt idx="8330">
                  <c:v>2435.0</c:v>
                </c:pt>
                <c:pt idx="8331">
                  <c:v>2435.0</c:v>
                </c:pt>
                <c:pt idx="8332">
                  <c:v>2435.0</c:v>
                </c:pt>
                <c:pt idx="8333">
                  <c:v>2436.0</c:v>
                </c:pt>
                <c:pt idx="8334">
                  <c:v>2437.0</c:v>
                </c:pt>
                <c:pt idx="8335">
                  <c:v>2438.0</c:v>
                </c:pt>
                <c:pt idx="8336">
                  <c:v>2439.0</c:v>
                </c:pt>
                <c:pt idx="8337">
                  <c:v>2440.0</c:v>
                </c:pt>
                <c:pt idx="8338">
                  <c:v>2441.0</c:v>
                </c:pt>
                <c:pt idx="8339">
                  <c:v>2442.0</c:v>
                </c:pt>
                <c:pt idx="8340">
                  <c:v>2443.0</c:v>
                </c:pt>
                <c:pt idx="8341">
                  <c:v>2444.0</c:v>
                </c:pt>
                <c:pt idx="8342">
                  <c:v>2444.0</c:v>
                </c:pt>
                <c:pt idx="8343">
                  <c:v>2445.0</c:v>
                </c:pt>
                <c:pt idx="8344">
                  <c:v>2445.0</c:v>
                </c:pt>
                <c:pt idx="8345">
                  <c:v>2446.0</c:v>
                </c:pt>
                <c:pt idx="8346">
                  <c:v>2447.0</c:v>
                </c:pt>
                <c:pt idx="8347">
                  <c:v>2448.0</c:v>
                </c:pt>
                <c:pt idx="8348">
                  <c:v>2449.0</c:v>
                </c:pt>
                <c:pt idx="8349">
                  <c:v>2450.0</c:v>
                </c:pt>
                <c:pt idx="8350">
                  <c:v>2451.0</c:v>
                </c:pt>
                <c:pt idx="8351">
                  <c:v>2452.0</c:v>
                </c:pt>
                <c:pt idx="8352">
                  <c:v>2453.0</c:v>
                </c:pt>
                <c:pt idx="8353">
                  <c:v>2454.0</c:v>
                </c:pt>
                <c:pt idx="8354">
                  <c:v>2455.0</c:v>
                </c:pt>
                <c:pt idx="8355">
                  <c:v>2456.0</c:v>
                </c:pt>
                <c:pt idx="8356">
                  <c:v>2457.0</c:v>
                </c:pt>
                <c:pt idx="8357">
                  <c:v>2458.0</c:v>
                </c:pt>
                <c:pt idx="8358">
                  <c:v>2459.0</c:v>
                </c:pt>
                <c:pt idx="8359">
                  <c:v>2460.0</c:v>
                </c:pt>
                <c:pt idx="8360">
                  <c:v>2461.0</c:v>
                </c:pt>
                <c:pt idx="8361">
                  <c:v>2462.0</c:v>
                </c:pt>
                <c:pt idx="8362">
                  <c:v>2463.0</c:v>
                </c:pt>
                <c:pt idx="8363">
                  <c:v>2464.0</c:v>
                </c:pt>
                <c:pt idx="8364">
                  <c:v>2465.0</c:v>
                </c:pt>
                <c:pt idx="8365">
                  <c:v>2466.0</c:v>
                </c:pt>
                <c:pt idx="8366">
                  <c:v>2467.0</c:v>
                </c:pt>
                <c:pt idx="8367">
                  <c:v>2468.0</c:v>
                </c:pt>
                <c:pt idx="8368">
                  <c:v>2469.0</c:v>
                </c:pt>
                <c:pt idx="8369">
                  <c:v>2470.0</c:v>
                </c:pt>
                <c:pt idx="8370">
                  <c:v>2471.0</c:v>
                </c:pt>
                <c:pt idx="8371">
                  <c:v>2472.0</c:v>
                </c:pt>
                <c:pt idx="8372">
                  <c:v>2473.0</c:v>
                </c:pt>
                <c:pt idx="8373">
                  <c:v>2474.0</c:v>
                </c:pt>
                <c:pt idx="8374">
                  <c:v>2474.0</c:v>
                </c:pt>
                <c:pt idx="8375">
                  <c:v>2474.0</c:v>
                </c:pt>
                <c:pt idx="8376">
                  <c:v>2474.0</c:v>
                </c:pt>
                <c:pt idx="8377">
                  <c:v>2475.0</c:v>
                </c:pt>
                <c:pt idx="8378">
                  <c:v>2476.0</c:v>
                </c:pt>
                <c:pt idx="8379">
                  <c:v>2476.0</c:v>
                </c:pt>
                <c:pt idx="8380">
                  <c:v>2477.0</c:v>
                </c:pt>
                <c:pt idx="8381">
                  <c:v>2477.0</c:v>
                </c:pt>
                <c:pt idx="8382">
                  <c:v>2477.0</c:v>
                </c:pt>
                <c:pt idx="8383">
                  <c:v>2477.0</c:v>
                </c:pt>
                <c:pt idx="8384">
                  <c:v>2477.0</c:v>
                </c:pt>
                <c:pt idx="8385">
                  <c:v>2477.0</c:v>
                </c:pt>
                <c:pt idx="8386">
                  <c:v>2478.0</c:v>
                </c:pt>
                <c:pt idx="8387">
                  <c:v>2479.0</c:v>
                </c:pt>
                <c:pt idx="8388">
                  <c:v>2479.0</c:v>
                </c:pt>
                <c:pt idx="8389">
                  <c:v>2479.0</c:v>
                </c:pt>
                <c:pt idx="8390">
                  <c:v>2480.0</c:v>
                </c:pt>
                <c:pt idx="8391">
                  <c:v>2480.0</c:v>
                </c:pt>
                <c:pt idx="8392">
                  <c:v>2480.0</c:v>
                </c:pt>
                <c:pt idx="8393">
                  <c:v>2480.0</c:v>
                </c:pt>
                <c:pt idx="8394">
                  <c:v>2480.0</c:v>
                </c:pt>
                <c:pt idx="8395">
                  <c:v>2480.0</c:v>
                </c:pt>
                <c:pt idx="8396">
                  <c:v>2480.0</c:v>
                </c:pt>
                <c:pt idx="8397">
                  <c:v>2480.0</c:v>
                </c:pt>
                <c:pt idx="8398">
                  <c:v>2481.0</c:v>
                </c:pt>
                <c:pt idx="8399">
                  <c:v>2481.0</c:v>
                </c:pt>
                <c:pt idx="8400">
                  <c:v>2481.0</c:v>
                </c:pt>
                <c:pt idx="8401">
                  <c:v>2481.0</c:v>
                </c:pt>
                <c:pt idx="8402">
                  <c:v>2481.0</c:v>
                </c:pt>
                <c:pt idx="8403">
                  <c:v>2481.0</c:v>
                </c:pt>
                <c:pt idx="8404">
                  <c:v>2481.0</c:v>
                </c:pt>
                <c:pt idx="8405">
                  <c:v>2481.0</c:v>
                </c:pt>
                <c:pt idx="8406">
                  <c:v>2481.0</c:v>
                </c:pt>
                <c:pt idx="8407">
                  <c:v>2481.0</c:v>
                </c:pt>
                <c:pt idx="8408">
                  <c:v>2481.0</c:v>
                </c:pt>
                <c:pt idx="8409">
                  <c:v>2481.0</c:v>
                </c:pt>
                <c:pt idx="8410">
                  <c:v>2481.0</c:v>
                </c:pt>
                <c:pt idx="8411">
                  <c:v>2481.0</c:v>
                </c:pt>
                <c:pt idx="8412">
                  <c:v>2481.0</c:v>
                </c:pt>
                <c:pt idx="8413">
                  <c:v>2481.0</c:v>
                </c:pt>
                <c:pt idx="8414">
                  <c:v>2481.0</c:v>
                </c:pt>
                <c:pt idx="8415">
                  <c:v>2481.0</c:v>
                </c:pt>
                <c:pt idx="8416">
                  <c:v>2481.0</c:v>
                </c:pt>
                <c:pt idx="8417">
                  <c:v>2481.0</c:v>
                </c:pt>
                <c:pt idx="8418">
                  <c:v>2481.0</c:v>
                </c:pt>
                <c:pt idx="8419">
                  <c:v>2481.0</c:v>
                </c:pt>
                <c:pt idx="8420">
                  <c:v>2481.0</c:v>
                </c:pt>
                <c:pt idx="8421">
                  <c:v>2481.0</c:v>
                </c:pt>
                <c:pt idx="8422">
                  <c:v>2481.0</c:v>
                </c:pt>
                <c:pt idx="8423">
                  <c:v>2481.0</c:v>
                </c:pt>
                <c:pt idx="8424">
                  <c:v>2481.0</c:v>
                </c:pt>
                <c:pt idx="8425">
                  <c:v>2481.0</c:v>
                </c:pt>
                <c:pt idx="8426">
                  <c:v>2481.0</c:v>
                </c:pt>
                <c:pt idx="8427">
                  <c:v>2481.0</c:v>
                </c:pt>
                <c:pt idx="8428">
                  <c:v>2481.0</c:v>
                </c:pt>
                <c:pt idx="8429">
                  <c:v>2481.0</c:v>
                </c:pt>
                <c:pt idx="8430">
                  <c:v>2481.0</c:v>
                </c:pt>
                <c:pt idx="8431">
                  <c:v>2481.0</c:v>
                </c:pt>
                <c:pt idx="8432">
                  <c:v>2481.0</c:v>
                </c:pt>
                <c:pt idx="8433">
                  <c:v>2481.0</c:v>
                </c:pt>
                <c:pt idx="8434">
                  <c:v>2481.0</c:v>
                </c:pt>
                <c:pt idx="8435">
                  <c:v>2481.0</c:v>
                </c:pt>
                <c:pt idx="8436">
                  <c:v>2481.0</c:v>
                </c:pt>
                <c:pt idx="8437">
                  <c:v>2481.0</c:v>
                </c:pt>
                <c:pt idx="8438">
                  <c:v>2481.0</c:v>
                </c:pt>
                <c:pt idx="8439">
                  <c:v>2481.0</c:v>
                </c:pt>
                <c:pt idx="8440">
                  <c:v>2482.0</c:v>
                </c:pt>
                <c:pt idx="8441">
                  <c:v>2483.0</c:v>
                </c:pt>
                <c:pt idx="8442">
                  <c:v>2484.0</c:v>
                </c:pt>
                <c:pt idx="8443">
                  <c:v>2485.0</c:v>
                </c:pt>
                <c:pt idx="8444">
                  <c:v>2486.0</c:v>
                </c:pt>
                <c:pt idx="8445">
                  <c:v>2487.0</c:v>
                </c:pt>
                <c:pt idx="8446">
                  <c:v>2487.0</c:v>
                </c:pt>
                <c:pt idx="8447">
                  <c:v>2487.0</c:v>
                </c:pt>
                <c:pt idx="8448">
                  <c:v>2487.0</c:v>
                </c:pt>
                <c:pt idx="8449">
                  <c:v>2487.0</c:v>
                </c:pt>
                <c:pt idx="8450">
                  <c:v>2487.0</c:v>
                </c:pt>
                <c:pt idx="8451">
                  <c:v>2487.0</c:v>
                </c:pt>
                <c:pt idx="8452">
                  <c:v>2487.0</c:v>
                </c:pt>
                <c:pt idx="8453">
                  <c:v>2487.0</c:v>
                </c:pt>
                <c:pt idx="8454">
                  <c:v>2487.0</c:v>
                </c:pt>
                <c:pt idx="8455">
                  <c:v>2487.0</c:v>
                </c:pt>
                <c:pt idx="8456">
                  <c:v>2487.0</c:v>
                </c:pt>
                <c:pt idx="8457">
                  <c:v>2488.0</c:v>
                </c:pt>
                <c:pt idx="8458">
                  <c:v>2488.0</c:v>
                </c:pt>
                <c:pt idx="8459">
                  <c:v>2488.0</c:v>
                </c:pt>
                <c:pt idx="8460">
                  <c:v>2488.0</c:v>
                </c:pt>
                <c:pt idx="8461">
                  <c:v>2488.0</c:v>
                </c:pt>
                <c:pt idx="8462">
                  <c:v>2488.0</c:v>
                </c:pt>
                <c:pt idx="8463">
                  <c:v>2488.0</c:v>
                </c:pt>
                <c:pt idx="8464">
                  <c:v>2488.0</c:v>
                </c:pt>
                <c:pt idx="8465">
                  <c:v>2488.0</c:v>
                </c:pt>
                <c:pt idx="8466">
                  <c:v>2488.0</c:v>
                </c:pt>
                <c:pt idx="8467">
                  <c:v>2489.0</c:v>
                </c:pt>
                <c:pt idx="8468">
                  <c:v>2489.0</c:v>
                </c:pt>
                <c:pt idx="8469">
                  <c:v>2489.0</c:v>
                </c:pt>
                <c:pt idx="8470">
                  <c:v>2490.0</c:v>
                </c:pt>
                <c:pt idx="8471">
                  <c:v>2490.0</c:v>
                </c:pt>
                <c:pt idx="8472">
                  <c:v>2490.0</c:v>
                </c:pt>
                <c:pt idx="8473">
                  <c:v>2491.0</c:v>
                </c:pt>
                <c:pt idx="8474">
                  <c:v>2491.0</c:v>
                </c:pt>
                <c:pt idx="8475">
                  <c:v>2491.0</c:v>
                </c:pt>
                <c:pt idx="8476">
                  <c:v>2491.0</c:v>
                </c:pt>
                <c:pt idx="8477">
                  <c:v>2492.0</c:v>
                </c:pt>
                <c:pt idx="8478">
                  <c:v>2492.0</c:v>
                </c:pt>
                <c:pt idx="8479">
                  <c:v>2493.0</c:v>
                </c:pt>
                <c:pt idx="8480">
                  <c:v>2494.0</c:v>
                </c:pt>
                <c:pt idx="8481">
                  <c:v>2494.0</c:v>
                </c:pt>
                <c:pt idx="8482">
                  <c:v>2494.0</c:v>
                </c:pt>
                <c:pt idx="8483">
                  <c:v>2495.0</c:v>
                </c:pt>
                <c:pt idx="8484">
                  <c:v>2495.0</c:v>
                </c:pt>
                <c:pt idx="8485">
                  <c:v>2495.0</c:v>
                </c:pt>
                <c:pt idx="8486">
                  <c:v>2495.0</c:v>
                </c:pt>
                <c:pt idx="8487">
                  <c:v>2496.0</c:v>
                </c:pt>
                <c:pt idx="8488">
                  <c:v>2496.0</c:v>
                </c:pt>
                <c:pt idx="8489">
                  <c:v>2496.0</c:v>
                </c:pt>
                <c:pt idx="8490">
                  <c:v>2496.0</c:v>
                </c:pt>
                <c:pt idx="8491">
                  <c:v>2496.0</c:v>
                </c:pt>
                <c:pt idx="8492">
                  <c:v>2497.0</c:v>
                </c:pt>
                <c:pt idx="8493">
                  <c:v>2497.0</c:v>
                </c:pt>
                <c:pt idx="8494">
                  <c:v>2498.0</c:v>
                </c:pt>
                <c:pt idx="8495">
                  <c:v>2498.0</c:v>
                </c:pt>
                <c:pt idx="8496">
                  <c:v>2498.0</c:v>
                </c:pt>
                <c:pt idx="8497">
                  <c:v>2498.0</c:v>
                </c:pt>
                <c:pt idx="8498">
                  <c:v>2498.0</c:v>
                </c:pt>
                <c:pt idx="8499">
                  <c:v>2498.0</c:v>
                </c:pt>
                <c:pt idx="8500">
                  <c:v>2499.0</c:v>
                </c:pt>
                <c:pt idx="8501">
                  <c:v>2499.0</c:v>
                </c:pt>
                <c:pt idx="8502">
                  <c:v>2499.0</c:v>
                </c:pt>
                <c:pt idx="8503">
                  <c:v>2499.0</c:v>
                </c:pt>
                <c:pt idx="8504">
                  <c:v>2499.0</c:v>
                </c:pt>
                <c:pt idx="8505">
                  <c:v>2499.0</c:v>
                </c:pt>
                <c:pt idx="8506">
                  <c:v>2499.0</c:v>
                </c:pt>
                <c:pt idx="8507">
                  <c:v>2499.0</c:v>
                </c:pt>
                <c:pt idx="8508">
                  <c:v>2500.0</c:v>
                </c:pt>
                <c:pt idx="8509">
                  <c:v>2500.0</c:v>
                </c:pt>
                <c:pt idx="8510">
                  <c:v>2500.0</c:v>
                </c:pt>
                <c:pt idx="8511">
                  <c:v>2500.0</c:v>
                </c:pt>
                <c:pt idx="8512">
                  <c:v>2500.0</c:v>
                </c:pt>
                <c:pt idx="8513">
                  <c:v>2500.0</c:v>
                </c:pt>
                <c:pt idx="8514">
                  <c:v>2500.0</c:v>
                </c:pt>
                <c:pt idx="8515">
                  <c:v>2500.0</c:v>
                </c:pt>
                <c:pt idx="8516">
                  <c:v>2501.0</c:v>
                </c:pt>
                <c:pt idx="8517">
                  <c:v>2501.0</c:v>
                </c:pt>
                <c:pt idx="8518">
                  <c:v>2501.0</c:v>
                </c:pt>
                <c:pt idx="8519">
                  <c:v>2501.0</c:v>
                </c:pt>
                <c:pt idx="8520">
                  <c:v>2501.0</c:v>
                </c:pt>
                <c:pt idx="8521">
                  <c:v>2501.0</c:v>
                </c:pt>
                <c:pt idx="8522">
                  <c:v>2501.0</c:v>
                </c:pt>
                <c:pt idx="8523">
                  <c:v>2501.0</c:v>
                </c:pt>
                <c:pt idx="8524">
                  <c:v>2501.0</c:v>
                </c:pt>
                <c:pt idx="8525">
                  <c:v>2501.0</c:v>
                </c:pt>
                <c:pt idx="8526">
                  <c:v>2501.0</c:v>
                </c:pt>
                <c:pt idx="8527">
                  <c:v>2501.0</c:v>
                </c:pt>
                <c:pt idx="8528">
                  <c:v>2501.0</c:v>
                </c:pt>
                <c:pt idx="8529">
                  <c:v>2501.0</c:v>
                </c:pt>
                <c:pt idx="8530">
                  <c:v>2501.0</c:v>
                </c:pt>
                <c:pt idx="8531">
                  <c:v>2501.0</c:v>
                </c:pt>
                <c:pt idx="8532">
                  <c:v>2502.0</c:v>
                </c:pt>
                <c:pt idx="8533">
                  <c:v>2502.0</c:v>
                </c:pt>
                <c:pt idx="8534">
                  <c:v>2503.0</c:v>
                </c:pt>
                <c:pt idx="8535">
                  <c:v>2503.0</c:v>
                </c:pt>
                <c:pt idx="8536">
                  <c:v>2504.0</c:v>
                </c:pt>
                <c:pt idx="8537">
                  <c:v>2505.0</c:v>
                </c:pt>
                <c:pt idx="8538">
                  <c:v>2506.0</c:v>
                </c:pt>
                <c:pt idx="8539">
                  <c:v>2507.0</c:v>
                </c:pt>
                <c:pt idx="8540">
                  <c:v>2508.0</c:v>
                </c:pt>
                <c:pt idx="8541">
                  <c:v>2508.0</c:v>
                </c:pt>
                <c:pt idx="8542">
                  <c:v>2509.0</c:v>
                </c:pt>
                <c:pt idx="8543">
                  <c:v>2510.0</c:v>
                </c:pt>
                <c:pt idx="8544">
                  <c:v>2510.0</c:v>
                </c:pt>
                <c:pt idx="8545">
                  <c:v>2511.0</c:v>
                </c:pt>
                <c:pt idx="8546">
                  <c:v>2511.0</c:v>
                </c:pt>
                <c:pt idx="8547">
                  <c:v>2511.0</c:v>
                </c:pt>
                <c:pt idx="8548">
                  <c:v>2511.0</c:v>
                </c:pt>
                <c:pt idx="8549">
                  <c:v>2512.0</c:v>
                </c:pt>
                <c:pt idx="8550">
                  <c:v>2512.0</c:v>
                </c:pt>
                <c:pt idx="8551">
                  <c:v>2512.0</c:v>
                </c:pt>
                <c:pt idx="8552">
                  <c:v>2512.0</c:v>
                </c:pt>
                <c:pt idx="8553">
                  <c:v>2512.0</c:v>
                </c:pt>
                <c:pt idx="8554">
                  <c:v>2513.0</c:v>
                </c:pt>
                <c:pt idx="8555">
                  <c:v>2514.0</c:v>
                </c:pt>
                <c:pt idx="8556">
                  <c:v>2514.0</c:v>
                </c:pt>
                <c:pt idx="8557">
                  <c:v>2514.0</c:v>
                </c:pt>
                <c:pt idx="8558">
                  <c:v>2514.0</c:v>
                </c:pt>
                <c:pt idx="8559">
                  <c:v>2515.0</c:v>
                </c:pt>
                <c:pt idx="8560">
                  <c:v>2515.0</c:v>
                </c:pt>
                <c:pt idx="8561">
                  <c:v>2515.0</c:v>
                </c:pt>
                <c:pt idx="8562">
                  <c:v>2515.0</c:v>
                </c:pt>
                <c:pt idx="8563">
                  <c:v>2515.0</c:v>
                </c:pt>
                <c:pt idx="8564">
                  <c:v>2515.0</c:v>
                </c:pt>
                <c:pt idx="8565">
                  <c:v>2516.0</c:v>
                </c:pt>
                <c:pt idx="8566">
                  <c:v>2516.0</c:v>
                </c:pt>
                <c:pt idx="8567">
                  <c:v>2516.0</c:v>
                </c:pt>
                <c:pt idx="8568">
                  <c:v>2516.0</c:v>
                </c:pt>
                <c:pt idx="8569">
                  <c:v>2517.0</c:v>
                </c:pt>
                <c:pt idx="8570">
                  <c:v>2517.0</c:v>
                </c:pt>
                <c:pt idx="8571">
                  <c:v>2518.0</c:v>
                </c:pt>
                <c:pt idx="8572">
                  <c:v>2518.0</c:v>
                </c:pt>
                <c:pt idx="8573">
                  <c:v>2519.0</c:v>
                </c:pt>
                <c:pt idx="8574">
                  <c:v>2520.0</c:v>
                </c:pt>
                <c:pt idx="8575">
                  <c:v>2521.0</c:v>
                </c:pt>
                <c:pt idx="8576">
                  <c:v>2521.0</c:v>
                </c:pt>
                <c:pt idx="8577">
                  <c:v>2521.0</c:v>
                </c:pt>
                <c:pt idx="8578">
                  <c:v>2522.0</c:v>
                </c:pt>
                <c:pt idx="8579">
                  <c:v>2522.0</c:v>
                </c:pt>
                <c:pt idx="8580">
                  <c:v>2522.0</c:v>
                </c:pt>
                <c:pt idx="8581">
                  <c:v>2522.0</c:v>
                </c:pt>
                <c:pt idx="8582">
                  <c:v>2522.0</c:v>
                </c:pt>
                <c:pt idx="8583">
                  <c:v>2523.0</c:v>
                </c:pt>
                <c:pt idx="8584">
                  <c:v>2524.0</c:v>
                </c:pt>
                <c:pt idx="8585">
                  <c:v>2525.0</c:v>
                </c:pt>
                <c:pt idx="8586">
                  <c:v>2525.0</c:v>
                </c:pt>
                <c:pt idx="8587">
                  <c:v>2525.0</c:v>
                </c:pt>
                <c:pt idx="8588">
                  <c:v>2525.0</c:v>
                </c:pt>
                <c:pt idx="8589">
                  <c:v>2525.0</c:v>
                </c:pt>
                <c:pt idx="8590">
                  <c:v>2525.0</c:v>
                </c:pt>
                <c:pt idx="8591">
                  <c:v>2526.0</c:v>
                </c:pt>
                <c:pt idx="8592">
                  <c:v>2526.0</c:v>
                </c:pt>
                <c:pt idx="8593">
                  <c:v>2526.0</c:v>
                </c:pt>
                <c:pt idx="8594">
                  <c:v>2527.0</c:v>
                </c:pt>
                <c:pt idx="8595">
                  <c:v>2528.0</c:v>
                </c:pt>
                <c:pt idx="8596">
                  <c:v>2529.0</c:v>
                </c:pt>
                <c:pt idx="8597">
                  <c:v>2529.0</c:v>
                </c:pt>
                <c:pt idx="8598">
                  <c:v>2529.0</c:v>
                </c:pt>
                <c:pt idx="8599">
                  <c:v>2530.0</c:v>
                </c:pt>
                <c:pt idx="8600">
                  <c:v>2531.0</c:v>
                </c:pt>
                <c:pt idx="8601">
                  <c:v>2531.0</c:v>
                </c:pt>
                <c:pt idx="8602">
                  <c:v>2532.0</c:v>
                </c:pt>
                <c:pt idx="8603">
                  <c:v>2533.0</c:v>
                </c:pt>
                <c:pt idx="8604">
                  <c:v>2534.0</c:v>
                </c:pt>
                <c:pt idx="8605">
                  <c:v>2534.0</c:v>
                </c:pt>
                <c:pt idx="8606">
                  <c:v>2534.0</c:v>
                </c:pt>
                <c:pt idx="8607">
                  <c:v>2535.0</c:v>
                </c:pt>
                <c:pt idx="8608">
                  <c:v>2536.0</c:v>
                </c:pt>
                <c:pt idx="8609">
                  <c:v>2536.0</c:v>
                </c:pt>
                <c:pt idx="8610">
                  <c:v>2537.0</c:v>
                </c:pt>
                <c:pt idx="8611">
                  <c:v>2537.0</c:v>
                </c:pt>
                <c:pt idx="8612">
                  <c:v>2538.0</c:v>
                </c:pt>
                <c:pt idx="8613">
                  <c:v>2538.0</c:v>
                </c:pt>
                <c:pt idx="8614">
                  <c:v>2538.0</c:v>
                </c:pt>
                <c:pt idx="8615">
                  <c:v>2539.0</c:v>
                </c:pt>
                <c:pt idx="8616">
                  <c:v>2539.0</c:v>
                </c:pt>
                <c:pt idx="8617">
                  <c:v>2540.0</c:v>
                </c:pt>
                <c:pt idx="8618">
                  <c:v>2540.0</c:v>
                </c:pt>
                <c:pt idx="8619">
                  <c:v>2540.0</c:v>
                </c:pt>
                <c:pt idx="8620">
                  <c:v>2540.0</c:v>
                </c:pt>
                <c:pt idx="8621">
                  <c:v>2540.0</c:v>
                </c:pt>
                <c:pt idx="8622">
                  <c:v>2541.0</c:v>
                </c:pt>
                <c:pt idx="8623">
                  <c:v>2542.0</c:v>
                </c:pt>
                <c:pt idx="8624">
                  <c:v>2543.0</c:v>
                </c:pt>
                <c:pt idx="8625">
                  <c:v>2543.0</c:v>
                </c:pt>
                <c:pt idx="8626">
                  <c:v>2544.0</c:v>
                </c:pt>
                <c:pt idx="8627">
                  <c:v>2545.0</c:v>
                </c:pt>
                <c:pt idx="8628">
                  <c:v>2546.0</c:v>
                </c:pt>
                <c:pt idx="8629">
                  <c:v>2546.0</c:v>
                </c:pt>
                <c:pt idx="8630">
                  <c:v>2546.0</c:v>
                </c:pt>
                <c:pt idx="8631">
                  <c:v>2546.0</c:v>
                </c:pt>
                <c:pt idx="8632">
                  <c:v>2547.0</c:v>
                </c:pt>
                <c:pt idx="8633">
                  <c:v>2548.0</c:v>
                </c:pt>
                <c:pt idx="8634">
                  <c:v>2548.0</c:v>
                </c:pt>
                <c:pt idx="8635">
                  <c:v>2548.0</c:v>
                </c:pt>
                <c:pt idx="8636">
                  <c:v>2548.0</c:v>
                </c:pt>
                <c:pt idx="8637">
                  <c:v>2548.0</c:v>
                </c:pt>
                <c:pt idx="8638">
                  <c:v>2548.0</c:v>
                </c:pt>
                <c:pt idx="8639">
                  <c:v>2549.0</c:v>
                </c:pt>
                <c:pt idx="8640">
                  <c:v>2549.0</c:v>
                </c:pt>
                <c:pt idx="8641">
                  <c:v>2549.0</c:v>
                </c:pt>
                <c:pt idx="8642">
                  <c:v>2549.0</c:v>
                </c:pt>
                <c:pt idx="8643">
                  <c:v>2549.0</c:v>
                </c:pt>
                <c:pt idx="8644">
                  <c:v>2549.0</c:v>
                </c:pt>
                <c:pt idx="8645">
                  <c:v>2549.0</c:v>
                </c:pt>
                <c:pt idx="8646">
                  <c:v>2549.0</c:v>
                </c:pt>
                <c:pt idx="8647">
                  <c:v>2549.0</c:v>
                </c:pt>
                <c:pt idx="8648">
                  <c:v>2550.0</c:v>
                </c:pt>
                <c:pt idx="8649">
                  <c:v>2551.0</c:v>
                </c:pt>
                <c:pt idx="8650">
                  <c:v>2551.0</c:v>
                </c:pt>
                <c:pt idx="8651">
                  <c:v>2551.0</c:v>
                </c:pt>
                <c:pt idx="8652">
                  <c:v>2551.0</c:v>
                </c:pt>
                <c:pt idx="8653">
                  <c:v>2552.0</c:v>
                </c:pt>
                <c:pt idx="8654">
                  <c:v>2552.0</c:v>
                </c:pt>
                <c:pt idx="8655">
                  <c:v>2552.0</c:v>
                </c:pt>
                <c:pt idx="8656">
                  <c:v>2552.0</c:v>
                </c:pt>
                <c:pt idx="8657">
                  <c:v>2552.0</c:v>
                </c:pt>
                <c:pt idx="8658">
                  <c:v>2553.0</c:v>
                </c:pt>
                <c:pt idx="8659">
                  <c:v>2553.0</c:v>
                </c:pt>
                <c:pt idx="8660">
                  <c:v>2554.0</c:v>
                </c:pt>
                <c:pt idx="8661">
                  <c:v>2554.0</c:v>
                </c:pt>
                <c:pt idx="8662">
                  <c:v>2554.0</c:v>
                </c:pt>
                <c:pt idx="8663">
                  <c:v>2554.0</c:v>
                </c:pt>
                <c:pt idx="8664">
                  <c:v>2554.0</c:v>
                </c:pt>
                <c:pt idx="8665">
                  <c:v>2554.0</c:v>
                </c:pt>
                <c:pt idx="8666">
                  <c:v>2554.0</c:v>
                </c:pt>
                <c:pt idx="8667">
                  <c:v>2554.0</c:v>
                </c:pt>
                <c:pt idx="8668">
                  <c:v>2555.0</c:v>
                </c:pt>
                <c:pt idx="8669">
                  <c:v>2555.0</c:v>
                </c:pt>
                <c:pt idx="8670">
                  <c:v>2555.0</c:v>
                </c:pt>
                <c:pt idx="8671">
                  <c:v>2555.0</c:v>
                </c:pt>
                <c:pt idx="8672">
                  <c:v>2555.0</c:v>
                </c:pt>
                <c:pt idx="8673">
                  <c:v>2555.0</c:v>
                </c:pt>
                <c:pt idx="8674">
                  <c:v>2555.0</c:v>
                </c:pt>
                <c:pt idx="8675">
                  <c:v>2555.0</c:v>
                </c:pt>
                <c:pt idx="8676">
                  <c:v>2555.0</c:v>
                </c:pt>
                <c:pt idx="8677">
                  <c:v>2555.0</c:v>
                </c:pt>
                <c:pt idx="8678">
                  <c:v>2555.0</c:v>
                </c:pt>
                <c:pt idx="8679">
                  <c:v>2555.0</c:v>
                </c:pt>
                <c:pt idx="8680">
                  <c:v>2555.0</c:v>
                </c:pt>
                <c:pt idx="8681">
                  <c:v>2555.0</c:v>
                </c:pt>
                <c:pt idx="8682">
                  <c:v>2555.0</c:v>
                </c:pt>
                <c:pt idx="8683">
                  <c:v>2555.0</c:v>
                </c:pt>
                <c:pt idx="8684">
                  <c:v>2555.0</c:v>
                </c:pt>
                <c:pt idx="8685">
                  <c:v>2556.0</c:v>
                </c:pt>
                <c:pt idx="8686">
                  <c:v>2557.0</c:v>
                </c:pt>
                <c:pt idx="8687">
                  <c:v>2558.0</c:v>
                </c:pt>
                <c:pt idx="8688">
                  <c:v>2558.0</c:v>
                </c:pt>
                <c:pt idx="8689">
                  <c:v>2558.0</c:v>
                </c:pt>
                <c:pt idx="8690">
                  <c:v>2558.0</c:v>
                </c:pt>
                <c:pt idx="8691">
                  <c:v>2559.0</c:v>
                </c:pt>
                <c:pt idx="8692">
                  <c:v>2559.0</c:v>
                </c:pt>
                <c:pt idx="8693">
                  <c:v>2559.0</c:v>
                </c:pt>
                <c:pt idx="8694">
                  <c:v>2560.0</c:v>
                </c:pt>
                <c:pt idx="8695">
                  <c:v>2561.0</c:v>
                </c:pt>
                <c:pt idx="8696">
                  <c:v>2561.0</c:v>
                </c:pt>
                <c:pt idx="8697">
                  <c:v>2561.0</c:v>
                </c:pt>
                <c:pt idx="8698">
                  <c:v>2562.0</c:v>
                </c:pt>
                <c:pt idx="8699">
                  <c:v>2563.0</c:v>
                </c:pt>
                <c:pt idx="8700">
                  <c:v>2564.0</c:v>
                </c:pt>
                <c:pt idx="8701">
                  <c:v>2565.0</c:v>
                </c:pt>
                <c:pt idx="8702">
                  <c:v>2566.0</c:v>
                </c:pt>
                <c:pt idx="8703">
                  <c:v>2567.0</c:v>
                </c:pt>
                <c:pt idx="8704">
                  <c:v>2567.0</c:v>
                </c:pt>
                <c:pt idx="8705">
                  <c:v>2568.0</c:v>
                </c:pt>
                <c:pt idx="8706">
                  <c:v>2569.0</c:v>
                </c:pt>
                <c:pt idx="8707">
                  <c:v>2570.0</c:v>
                </c:pt>
                <c:pt idx="8708">
                  <c:v>2571.0</c:v>
                </c:pt>
                <c:pt idx="8709">
                  <c:v>2572.0</c:v>
                </c:pt>
                <c:pt idx="8710">
                  <c:v>2573.0</c:v>
                </c:pt>
                <c:pt idx="8711">
                  <c:v>2574.0</c:v>
                </c:pt>
                <c:pt idx="8712">
                  <c:v>2575.0</c:v>
                </c:pt>
                <c:pt idx="8713">
                  <c:v>2576.0</c:v>
                </c:pt>
                <c:pt idx="8714">
                  <c:v>2577.0</c:v>
                </c:pt>
                <c:pt idx="8715">
                  <c:v>2577.0</c:v>
                </c:pt>
                <c:pt idx="8716">
                  <c:v>2577.0</c:v>
                </c:pt>
                <c:pt idx="8717">
                  <c:v>2578.0</c:v>
                </c:pt>
                <c:pt idx="8718">
                  <c:v>2579.0</c:v>
                </c:pt>
                <c:pt idx="8719">
                  <c:v>2579.0</c:v>
                </c:pt>
                <c:pt idx="8720">
                  <c:v>2579.0</c:v>
                </c:pt>
                <c:pt idx="8721">
                  <c:v>2579.0</c:v>
                </c:pt>
                <c:pt idx="8722">
                  <c:v>2579.0</c:v>
                </c:pt>
                <c:pt idx="8723">
                  <c:v>2580.0</c:v>
                </c:pt>
                <c:pt idx="8724">
                  <c:v>2580.0</c:v>
                </c:pt>
                <c:pt idx="8725">
                  <c:v>2581.0</c:v>
                </c:pt>
                <c:pt idx="8726">
                  <c:v>2581.0</c:v>
                </c:pt>
                <c:pt idx="8727">
                  <c:v>2581.0</c:v>
                </c:pt>
                <c:pt idx="8728">
                  <c:v>2582.0</c:v>
                </c:pt>
                <c:pt idx="8729">
                  <c:v>2582.0</c:v>
                </c:pt>
                <c:pt idx="8730">
                  <c:v>2582.0</c:v>
                </c:pt>
                <c:pt idx="8731">
                  <c:v>2582.0</c:v>
                </c:pt>
                <c:pt idx="8732">
                  <c:v>2582.0</c:v>
                </c:pt>
                <c:pt idx="8733">
                  <c:v>2582.0</c:v>
                </c:pt>
                <c:pt idx="8734">
                  <c:v>2582.0</c:v>
                </c:pt>
                <c:pt idx="8735">
                  <c:v>2583.0</c:v>
                </c:pt>
                <c:pt idx="8736">
                  <c:v>2584.0</c:v>
                </c:pt>
                <c:pt idx="8737">
                  <c:v>2585.0</c:v>
                </c:pt>
                <c:pt idx="8738">
                  <c:v>2585.0</c:v>
                </c:pt>
                <c:pt idx="8739">
                  <c:v>2585.0</c:v>
                </c:pt>
                <c:pt idx="8740">
                  <c:v>2585.0</c:v>
                </c:pt>
                <c:pt idx="8741">
                  <c:v>2585.0</c:v>
                </c:pt>
                <c:pt idx="8742">
                  <c:v>2585.0</c:v>
                </c:pt>
                <c:pt idx="8743">
                  <c:v>2585.0</c:v>
                </c:pt>
                <c:pt idx="8744">
                  <c:v>2585.0</c:v>
                </c:pt>
                <c:pt idx="8745">
                  <c:v>2585.0</c:v>
                </c:pt>
                <c:pt idx="8746">
                  <c:v>2585.0</c:v>
                </c:pt>
                <c:pt idx="8747">
                  <c:v>2585.0</c:v>
                </c:pt>
                <c:pt idx="8748">
                  <c:v>2585.0</c:v>
                </c:pt>
                <c:pt idx="8749">
                  <c:v>2585.0</c:v>
                </c:pt>
                <c:pt idx="8750">
                  <c:v>2585.0</c:v>
                </c:pt>
                <c:pt idx="8751">
                  <c:v>2585.0</c:v>
                </c:pt>
                <c:pt idx="8752">
                  <c:v>2585.0</c:v>
                </c:pt>
                <c:pt idx="8753">
                  <c:v>2585.0</c:v>
                </c:pt>
                <c:pt idx="8754">
                  <c:v>2585.0</c:v>
                </c:pt>
                <c:pt idx="8755">
                  <c:v>2585.0</c:v>
                </c:pt>
                <c:pt idx="8756">
                  <c:v>2585.0</c:v>
                </c:pt>
                <c:pt idx="8757">
                  <c:v>2585.0</c:v>
                </c:pt>
                <c:pt idx="8758">
                  <c:v>2585.0</c:v>
                </c:pt>
                <c:pt idx="8759">
                  <c:v>2585.0</c:v>
                </c:pt>
                <c:pt idx="8760">
                  <c:v>2585.0</c:v>
                </c:pt>
                <c:pt idx="8761">
                  <c:v>2585.0</c:v>
                </c:pt>
                <c:pt idx="8762">
                  <c:v>2585.0</c:v>
                </c:pt>
                <c:pt idx="8763">
                  <c:v>2585.0</c:v>
                </c:pt>
                <c:pt idx="8764">
                  <c:v>2585.0</c:v>
                </c:pt>
                <c:pt idx="8765">
                  <c:v>2585.0</c:v>
                </c:pt>
                <c:pt idx="8766">
                  <c:v>2585.0</c:v>
                </c:pt>
                <c:pt idx="8767">
                  <c:v>2585.0</c:v>
                </c:pt>
                <c:pt idx="8768">
                  <c:v>2585.0</c:v>
                </c:pt>
                <c:pt idx="8769">
                  <c:v>2586.0</c:v>
                </c:pt>
                <c:pt idx="8770">
                  <c:v>2587.0</c:v>
                </c:pt>
                <c:pt idx="8771">
                  <c:v>2588.0</c:v>
                </c:pt>
                <c:pt idx="8772">
                  <c:v>2588.0</c:v>
                </c:pt>
                <c:pt idx="8773">
                  <c:v>2588.0</c:v>
                </c:pt>
                <c:pt idx="8774">
                  <c:v>2588.0</c:v>
                </c:pt>
                <c:pt idx="8775">
                  <c:v>2588.0</c:v>
                </c:pt>
                <c:pt idx="8776">
                  <c:v>2588.0</c:v>
                </c:pt>
                <c:pt idx="8777">
                  <c:v>2588.0</c:v>
                </c:pt>
                <c:pt idx="8778">
                  <c:v>2588.0</c:v>
                </c:pt>
                <c:pt idx="8779">
                  <c:v>2588.0</c:v>
                </c:pt>
                <c:pt idx="8780">
                  <c:v>2588.0</c:v>
                </c:pt>
                <c:pt idx="8781">
                  <c:v>2588.0</c:v>
                </c:pt>
                <c:pt idx="8782">
                  <c:v>2588.0</c:v>
                </c:pt>
                <c:pt idx="8783">
                  <c:v>2588.0</c:v>
                </c:pt>
                <c:pt idx="8784">
                  <c:v>2588.0</c:v>
                </c:pt>
                <c:pt idx="8785">
                  <c:v>2588.0</c:v>
                </c:pt>
                <c:pt idx="8786">
                  <c:v>2588.0</c:v>
                </c:pt>
                <c:pt idx="8787">
                  <c:v>2588.0</c:v>
                </c:pt>
                <c:pt idx="8788">
                  <c:v>2588.0</c:v>
                </c:pt>
                <c:pt idx="8789">
                  <c:v>2588.0</c:v>
                </c:pt>
                <c:pt idx="8790">
                  <c:v>2588.0</c:v>
                </c:pt>
                <c:pt idx="8791">
                  <c:v>2589.0</c:v>
                </c:pt>
                <c:pt idx="8792">
                  <c:v>2590.0</c:v>
                </c:pt>
                <c:pt idx="8793">
                  <c:v>2590.0</c:v>
                </c:pt>
                <c:pt idx="8794">
                  <c:v>2590.0</c:v>
                </c:pt>
                <c:pt idx="8795">
                  <c:v>2590.0</c:v>
                </c:pt>
                <c:pt idx="8796">
                  <c:v>2590.0</c:v>
                </c:pt>
                <c:pt idx="8797">
                  <c:v>2590.0</c:v>
                </c:pt>
                <c:pt idx="8798">
                  <c:v>2590.0</c:v>
                </c:pt>
                <c:pt idx="8799">
                  <c:v>2590.0</c:v>
                </c:pt>
                <c:pt idx="8800">
                  <c:v>2591.0</c:v>
                </c:pt>
                <c:pt idx="8801">
                  <c:v>2591.0</c:v>
                </c:pt>
                <c:pt idx="8802">
                  <c:v>2591.0</c:v>
                </c:pt>
                <c:pt idx="8803">
                  <c:v>2591.0</c:v>
                </c:pt>
                <c:pt idx="8804">
                  <c:v>2591.0</c:v>
                </c:pt>
                <c:pt idx="8805">
                  <c:v>2591.0</c:v>
                </c:pt>
                <c:pt idx="8806">
                  <c:v>2591.0</c:v>
                </c:pt>
                <c:pt idx="8807">
                  <c:v>2591.0</c:v>
                </c:pt>
                <c:pt idx="8808">
                  <c:v>2592.0</c:v>
                </c:pt>
                <c:pt idx="8809">
                  <c:v>2593.0</c:v>
                </c:pt>
                <c:pt idx="8810">
                  <c:v>2594.0</c:v>
                </c:pt>
                <c:pt idx="8811">
                  <c:v>2594.0</c:v>
                </c:pt>
                <c:pt idx="8812">
                  <c:v>2594.0</c:v>
                </c:pt>
                <c:pt idx="8813">
                  <c:v>2594.0</c:v>
                </c:pt>
                <c:pt idx="8814">
                  <c:v>2594.0</c:v>
                </c:pt>
                <c:pt idx="8815">
                  <c:v>2595.0</c:v>
                </c:pt>
                <c:pt idx="8816">
                  <c:v>2595.0</c:v>
                </c:pt>
                <c:pt idx="8817">
                  <c:v>2595.0</c:v>
                </c:pt>
                <c:pt idx="8818">
                  <c:v>2595.0</c:v>
                </c:pt>
                <c:pt idx="8819">
                  <c:v>2595.0</c:v>
                </c:pt>
                <c:pt idx="8820">
                  <c:v>2595.0</c:v>
                </c:pt>
                <c:pt idx="8821">
                  <c:v>2595.0</c:v>
                </c:pt>
                <c:pt idx="8822">
                  <c:v>2595.0</c:v>
                </c:pt>
                <c:pt idx="8823">
                  <c:v>2595.0</c:v>
                </c:pt>
                <c:pt idx="8824">
                  <c:v>2595.0</c:v>
                </c:pt>
                <c:pt idx="8825">
                  <c:v>2595.0</c:v>
                </c:pt>
                <c:pt idx="8826">
                  <c:v>2595.0</c:v>
                </c:pt>
                <c:pt idx="8827">
                  <c:v>2595.0</c:v>
                </c:pt>
                <c:pt idx="8828">
                  <c:v>2595.0</c:v>
                </c:pt>
                <c:pt idx="8829">
                  <c:v>2595.0</c:v>
                </c:pt>
                <c:pt idx="8830">
                  <c:v>2595.0</c:v>
                </c:pt>
                <c:pt idx="8831">
                  <c:v>2595.0</c:v>
                </c:pt>
                <c:pt idx="8832">
                  <c:v>2595.0</c:v>
                </c:pt>
                <c:pt idx="8833">
                  <c:v>2596.0</c:v>
                </c:pt>
                <c:pt idx="8834">
                  <c:v>2596.0</c:v>
                </c:pt>
                <c:pt idx="8835">
                  <c:v>2596.0</c:v>
                </c:pt>
                <c:pt idx="8836">
                  <c:v>2596.0</c:v>
                </c:pt>
                <c:pt idx="8837">
                  <c:v>2597.0</c:v>
                </c:pt>
                <c:pt idx="8838">
                  <c:v>2597.0</c:v>
                </c:pt>
                <c:pt idx="8839">
                  <c:v>2597.0</c:v>
                </c:pt>
                <c:pt idx="8840">
                  <c:v>2597.0</c:v>
                </c:pt>
                <c:pt idx="8841">
                  <c:v>2597.0</c:v>
                </c:pt>
                <c:pt idx="8842">
                  <c:v>2598.0</c:v>
                </c:pt>
                <c:pt idx="8843">
                  <c:v>2598.0</c:v>
                </c:pt>
                <c:pt idx="8844">
                  <c:v>2598.0</c:v>
                </c:pt>
                <c:pt idx="8845">
                  <c:v>2598.0</c:v>
                </c:pt>
                <c:pt idx="8846">
                  <c:v>2598.0</c:v>
                </c:pt>
                <c:pt idx="8847">
                  <c:v>2599.0</c:v>
                </c:pt>
                <c:pt idx="8848">
                  <c:v>2599.0</c:v>
                </c:pt>
                <c:pt idx="8849">
                  <c:v>2599.0</c:v>
                </c:pt>
                <c:pt idx="8850">
                  <c:v>2599.0</c:v>
                </c:pt>
                <c:pt idx="8851">
                  <c:v>2599.0</c:v>
                </c:pt>
                <c:pt idx="8852">
                  <c:v>2599.0</c:v>
                </c:pt>
                <c:pt idx="8853">
                  <c:v>2599.0</c:v>
                </c:pt>
                <c:pt idx="8854">
                  <c:v>2599.0</c:v>
                </c:pt>
                <c:pt idx="8855">
                  <c:v>2599.0</c:v>
                </c:pt>
                <c:pt idx="8856">
                  <c:v>2599.0</c:v>
                </c:pt>
                <c:pt idx="8857">
                  <c:v>2599.0</c:v>
                </c:pt>
                <c:pt idx="8858">
                  <c:v>2600.0</c:v>
                </c:pt>
                <c:pt idx="8859">
                  <c:v>2601.0</c:v>
                </c:pt>
                <c:pt idx="8860">
                  <c:v>2601.0</c:v>
                </c:pt>
                <c:pt idx="8861">
                  <c:v>2602.0</c:v>
                </c:pt>
                <c:pt idx="8862">
                  <c:v>2603.0</c:v>
                </c:pt>
                <c:pt idx="8863">
                  <c:v>2604.0</c:v>
                </c:pt>
                <c:pt idx="8864">
                  <c:v>2604.0</c:v>
                </c:pt>
                <c:pt idx="8865">
                  <c:v>2604.0</c:v>
                </c:pt>
                <c:pt idx="8866">
                  <c:v>2605.0</c:v>
                </c:pt>
                <c:pt idx="8867">
                  <c:v>2606.0</c:v>
                </c:pt>
                <c:pt idx="8868">
                  <c:v>2607.0</c:v>
                </c:pt>
                <c:pt idx="8869">
                  <c:v>2608.0</c:v>
                </c:pt>
                <c:pt idx="8870">
                  <c:v>2609.0</c:v>
                </c:pt>
                <c:pt idx="8871">
                  <c:v>2610.0</c:v>
                </c:pt>
                <c:pt idx="8872">
                  <c:v>2610.0</c:v>
                </c:pt>
                <c:pt idx="8873">
                  <c:v>2611.0</c:v>
                </c:pt>
                <c:pt idx="8874">
                  <c:v>2611.0</c:v>
                </c:pt>
                <c:pt idx="8875">
                  <c:v>2611.0</c:v>
                </c:pt>
                <c:pt idx="8876">
                  <c:v>2612.0</c:v>
                </c:pt>
                <c:pt idx="8877">
                  <c:v>2612.0</c:v>
                </c:pt>
                <c:pt idx="8878">
                  <c:v>2612.0</c:v>
                </c:pt>
                <c:pt idx="8879">
                  <c:v>2612.0</c:v>
                </c:pt>
                <c:pt idx="8880">
                  <c:v>2612.0</c:v>
                </c:pt>
                <c:pt idx="8881">
                  <c:v>2612.0</c:v>
                </c:pt>
                <c:pt idx="8882">
                  <c:v>2612.0</c:v>
                </c:pt>
                <c:pt idx="8883">
                  <c:v>2612.0</c:v>
                </c:pt>
                <c:pt idx="8884">
                  <c:v>2613.0</c:v>
                </c:pt>
                <c:pt idx="8885">
                  <c:v>2614.0</c:v>
                </c:pt>
                <c:pt idx="8886">
                  <c:v>2614.0</c:v>
                </c:pt>
                <c:pt idx="8887">
                  <c:v>2614.0</c:v>
                </c:pt>
                <c:pt idx="8888">
                  <c:v>2615.0</c:v>
                </c:pt>
                <c:pt idx="8889">
                  <c:v>2616.0</c:v>
                </c:pt>
                <c:pt idx="8890">
                  <c:v>2616.0</c:v>
                </c:pt>
                <c:pt idx="8891">
                  <c:v>2616.0</c:v>
                </c:pt>
                <c:pt idx="8892">
                  <c:v>2616.0</c:v>
                </c:pt>
                <c:pt idx="8893">
                  <c:v>2617.0</c:v>
                </c:pt>
                <c:pt idx="8894">
                  <c:v>2617.0</c:v>
                </c:pt>
                <c:pt idx="8895">
                  <c:v>2618.0</c:v>
                </c:pt>
                <c:pt idx="8896">
                  <c:v>2619.0</c:v>
                </c:pt>
                <c:pt idx="8897">
                  <c:v>2619.0</c:v>
                </c:pt>
                <c:pt idx="8898">
                  <c:v>2619.0</c:v>
                </c:pt>
                <c:pt idx="8899">
                  <c:v>2619.0</c:v>
                </c:pt>
                <c:pt idx="8900">
                  <c:v>2619.0</c:v>
                </c:pt>
                <c:pt idx="8901">
                  <c:v>2619.0</c:v>
                </c:pt>
                <c:pt idx="8902">
                  <c:v>2619.0</c:v>
                </c:pt>
                <c:pt idx="8903">
                  <c:v>2620.0</c:v>
                </c:pt>
                <c:pt idx="8904">
                  <c:v>2621.0</c:v>
                </c:pt>
                <c:pt idx="8905">
                  <c:v>2622.0</c:v>
                </c:pt>
                <c:pt idx="8906">
                  <c:v>2623.0</c:v>
                </c:pt>
                <c:pt idx="8907">
                  <c:v>2623.0</c:v>
                </c:pt>
                <c:pt idx="8908">
                  <c:v>2623.0</c:v>
                </c:pt>
                <c:pt idx="8909">
                  <c:v>2623.0</c:v>
                </c:pt>
                <c:pt idx="8910">
                  <c:v>2624.0</c:v>
                </c:pt>
                <c:pt idx="8911">
                  <c:v>2625.0</c:v>
                </c:pt>
                <c:pt idx="8912">
                  <c:v>2625.0</c:v>
                </c:pt>
                <c:pt idx="8913">
                  <c:v>2626.0</c:v>
                </c:pt>
                <c:pt idx="8914">
                  <c:v>2626.0</c:v>
                </c:pt>
                <c:pt idx="8915">
                  <c:v>2626.0</c:v>
                </c:pt>
                <c:pt idx="8916">
                  <c:v>2627.0</c:v>
                </c:pt>
                <c:pt idx="8917">
                  <c:v>2628.0</c:v>
                </c:pt>
                <c:pt idx="8918">
                  <c:v>2628.0</c:v>
                </c:pt>
                <c:pt idx="8919">
                  <c:v>2628.0</c:v>
                </c:pt>
                <c:pt idx="8920">
                  <c:v>2629.0</c:v>
                </c:pt>
                <c:pt idx="8921">
                  <c:v>2629.0</c:v>
                </c:pt>
                <c:pt idx="8922">
                  <c:v>2630.0</c:v>
                </c:pt>
                <c:pt idx="8923">
                  <c:v>2630.0</c:v>
                </c:pt>
                <c:pt idx="8924">
                  <c:v>2630.0</c:v>
                </c:pt>
                <c:pt idx="8925">
                  <c:v>2631.0</c:v>
                </c:pt>
                <c:pt idx="8926">
                  <c:v>2631.0</c:v>
                </c:pt>
                <c:pt idx="8927">
                  <c:v>2632.0</c:v>
                </c:pt>
                <c:pt idx="8928">
                  <c:v>2633.0</c:v>
                </c:pt>
                <c:pt idx="8929">
                  <c:v>2634.0</c:v>
                </c:pt>
                <c:pt idx="8930">
                  <c:v>2635.0</c:v>
                </c:pt>
                <c:pt idx="8931">
                  <c:v>2636.0</c:v>
                </c:pt>
                <c:pt idx="8932">
                  <c:v>2637.0</c:v>
                </c:pt>
                <c:pt idx="8933">
                  <c:v>2637.0</c:v>
                </c:pt>
                <c:pt idx="8934">
                  <c:v>2638.0</c:v>
                </c:pt>
                <c:pt idx="8935">
                  <c:v>2639.0</c:v>
                </c:pt>
                <c:pt idx="8936">
                  <c:v>2639.0</c:v>
                </c:pt>
                <c:pt idx="8937">
                  <c:v>2640.0</c:v>
                </c:pt>
                <c:pt idx="8938">
                  <c:v>2641.0</c:v>
                </c:pt>
                <c:pt idx="8939">
                  <c:v>2642.0</c:v>
                </c:pt>
                <c:pt idx="8940">
                  <c:v>2643.0</c:v>
                </c:pt>
                <c:pt idx="8941">
                  <c:v>2644.0</c:v>
                </c:pt>
                <c:pt idx="8942">
                  <c:v>2645.0</c:v>
                </c:pt>
                <c:pt idx="8943">
                  <c:v>2646.0</c:v>
                </c:pt>
                <c:pt idx="8944">
                  <c:v>2646.0</c:v>
                </c:pt>
                <c:pt idx="8945">
                  <c:v>2647.0</c:v>
                </c:pt>
                <c:pt idx="8946">
                  <c:v>2647.0</c:v>
                </c:pt>
                <c:pt idx="8947">
                  <c:v>2647.0</c:v>
                </c:pt>
                <c:pt idx="8948">
                  <c:v>2647.0</c:v>
                </c:pt>
                <c:pt idx="8949">
                  <c:v>2647.0</c:v>
                </c:pt>
                <c:pt idx="8950">
                  <c:v>2647.0</c:v>
                </c:pt>
                <c:pt idx="8951">
                  <c:v>2647.0</c:v>
                </c:pt>
                <c:pt idx="8952">
                  <c:v>2647.0</c:v>
                </c:pt>
                <c:pt idx="8953">
                  <c:v>2648.0</c:v>
                </c:pt>
                <c:pt idx="8954">
                  <c:v>2649.0</c:v>
                </c:pt>
                <c:pt idx="8955">
                  <c:v>2649.0</c:v>
                </c:pt>
                <c:pt idx="8956">
                  <c:v>2649.0</c:v>
                </c:pt>
                <c:pt idx="8957">
                  <c:v>2649.0</c:v>
                </c:pt>
                <c:pt idx="8958">
                  <c:v>2650.0</c:v>
                </c:pt>
                <c:pt idx="8959">
                  <c:v>2651.0</c:v>
                </c:pt>
                <c:pt idx="8960">
                  <c:v>2651.0</c:v>
                </c:pt>
                <c:pt idx="8961">
                  <c:v>2651.0</c:v>
                </c:pt>
                <c:pt idx="8962">
                  <c:v>2651.0</c:v>
                </c:pt>
                <c:pt idx="8963">
                  <c:v>2651.0</c:v>
                </c:pt>
                <c:pt idx="8964">
                  <c:v>2651.0</c:v>
                </c:pt>
                <c:pt idx="8965">
                  <c:v>2651.0</c:v>
                </c:pt>
                <c:pt idx="8966">
                  <c:v>2652.0</c:v>
                </c:pt>
                <c:pt idx="8967">
                  <c:v>2653.0</c:v>
                </c:pt>
                <c:pt idx="8968">
                  <c:v>2653.0</c:v>
                </c:pt>
                <c:pt idx="8969">
                  <c:v>2653.0</c:v>
                </c:pt>
                <c:pt idx="8970">
                  <c:v>2653.0</c:v>
                </c:pt>
                <c:pt idx="8971">
                  <c:v>2653.0</c:v>
                </c:pt>
                <c:pt idx="8972">
                  <c:v>2653.0</c:v>
                </c:pt>
                <c:pt idx="8973">
                  <c:v>2653.0</c:v>
                </c:pt>
                <c:pt idx="8974">
                  <c:v>2653.0</c:v>
                </c:pt>
                <c:pt idx="8975">
                  <c:v>2653.0</c:v>
                </c:pt>
                <c:pt idx="8976">
                  <c:v>2653.0</c:v>
                </c:pt>
                <c:pt idx="8977">
                  <c:v>2653.0</c:v>
                </c:pt>
                <c:pt idx="8978">
                  <c:v>2653.0</c:v>
                </c:pt>
                <c:pt idx="8979">
                  <c:v>2653.0</c:v>
                </c:pt>
                <c:pt idx="8980">
                  <c:v>2653.0</c:v>
                </c:pt>
                <c:pt idx="8981">
                  <c:v>2653.0</c:v>
                </c:pt>
                <c:pt idx="8982">
                  <c:v>2654.0</c:v>
                </c:pt>
                <c:pt idx="8983">
                  <c:v>2655.0</c:v>
                </c:pt>
                <c:pt idx="8984">
                  <c:v>2655.0</c:v>
                </c:pt>
                <c:pt idx="8985">
                  <c:v>2655.0</c:v>
                </c:pt>
                <c:pt idx="8986">
                  <c:v>2655.0</c:v>
                </c:pt>
                <c:pt idx="8987">
                  <c:v>2655.0</c:v>
                </c:pt>
                <c:pt idx="8988">
                  <c:v>2655.0</c:v>
                </c:pt>
                <c:pt idx="8989">
                  <c:v>2656.0</c:v>
                </c:pt>
                <c:pt idx="8990">
                  <c:v>2657.0</c:v>
                </c:pt>
                <c:pt idx="8991">
                  <c:v>2657.0</c:v>
                </c:pt>
                <c:pt idx="8992">
                  <c:v>2657.0</c:v>
                </c:pt>
                <c:pt idx="8993">
                  <c:v>2657.0</c:v>
                </c:pt>
                <c:pt idx="8994">
                  <c:v>2657.0</c:v>
                </c:pt>
                <c:pt idx="8995">
                  <c:v>2657.0</c:v>
                </c:pt>
                <c:pt idx="8996">
                  <c:v>2657.0</c:v>
                </c:pt>
                <c:pt idx="8997">
                  <c:v>2657.0</c:v>
                </c:pt>
                <c:pt idx="8998">
                  <c:v>2657.0</c:v>
                </c:pt>
                <c:pt idx="8999">
                  <c:v>2658.0</c:v>
                </c:pt>
                <c:pt idx="9000">
                  <c:v>2658.0</c:v>
                </c:pt>
                <c:pt idx="9001">
                  <c:v>2658.0</c:v>
                </c:pt>
                <c:pt idx="9002">
                  <c:v>2658.0</c:v>
                </c:pt>
                <c:pt idx="9003">
                  <c:v>2658.0</c:v>
                </c:pt>
                <c:pt idx="9004">
                  <c:v>2659.0</c:v>
                </c:pt>
                <c:pt idx="9005">
                  <c:v>2659.0</c:v>
                </c:pt>
                <c:pt idx="9006">
                  <c:v>2659.0</c:v>
                </c:pt>
                <c:pt idx="9007">
                  <c:v>2659.0</c:v>
                </c:pt>
                <c:pt idx="9008">
                  <c:v>2659.0</c:v>
                </c:pt>
                <c:pt idx="9009">
                  <c:v>2659.0</c:v>
                </c:pt>
                <c:pt idx="9010">
                  <c:v>2659.0</c:v>
                </c:pt>
                <c:pt idx="9011">
                  <c:v>2659.0</c:v>
                </c:pt>
                <c:pt idx="9012">
                  <c:v>2660.0</c:v>
                </c:pt>
                <c:pt idx="9013">
                  <c:v>2660.0</c:v>
                </c:pt>
                <c:pt idx="9014">
                  <c:v>2660.0</c:v>
                </c:pt>
                <c:pt idx="9015">
                  <c:v>2660.0</c:v>
                </c:pt>
                <c:pt idx="9016">
                  <c:v>2660.0</c:v>
                </c:pt>
                <c:pt idx="9017">
                  <c:v>2660.0</c:v>
                </c:pt>
                <c:pt idx="9018">
                  <c:v>2661.0</c:v>
                </c:pt>
                <c:pt idx="9019">
                  <c:v>2662.0</c:v>
                </c:pt>
                <c:pt idx="9020">
                  <c:v>2662.0</c:v>
                </c:pt>
                <c:pt idx="9021">
                  <c:v>2662.0</c:v>
                </c:pt>
                <c:pt idx="9022">
                  <c:v>2663.0</c:v>
                </c:pt>
                <c:pt idx="9023">
                  <c:v>2664.0</c:v>
                </c:pt>
                <c:pt idx="9024">
                  <c:v>2664.0</c:v>
                </c:pt>
                <c:pt idx="9025">
                  <c:v>2664.0</c:v>
                </c:pt>
                <c:pt idx="9026">
                  <c:v>2664.0</c:v>
                </c:pt>
                <c:pt idx="9027">
                  <c:v>2664.0</c:v>
                </c:pt>
                <c:pt idx="9028">
                  <c:v>2664.0</c:v>
                </c:pt>
                <c:pt idx="9029">
                  <c:v>2664.0</c:v>
                </c:pt>
                <c:pt idx="9030">
                  <c:v>2664.0</c:v>
                </c:pt>
                <c:pt idx="9031">
                  <c:v>2664.0</c:v>
                </c:pt>
                <c:pt idx="9032">
                  <c:v>2665.0</c:v>
                </c:pt>
                <c:pt idx="9033">
                  <c:v>2665.0</c:v>
                </c:pt>
                <c:pt idx="9034">
                  <c:v>2665.0</c:v>
                </c:pt>
                <c:pt idx="9035">
                  <c:v>2665.0</c:v>
                </c:pt>
                <c:pt idx="9036">
                  <c:v>2666.0</c:v>
                </c:pt>
                <c:pt idx="9037">
                  <c:v>2666.0</c:v>
                </c:pt>
                <c:pt idx="9038">
                  <c:v>2666.0</c:v>
                </c:pt>
                <c:pt idx="9039">
                  <c:v>2666.0</c:v>
                </c:pt>
                <c:pt idx="9040">
                  <c:v>2666.0</c:v>
                </c:pt>
                <c:pt idx="9041">
                  <c:v>2667.0</c:v>
                </c:pt>
                <c:pt idx="9042">
                  <c:v>2667.0</c:v>
                </c:pt>
                <c:pt idx="9043">
                  <c:v>2667.0</c:v>
                </c:pt>
                <c:pt idx="9044">
                  <c:v>2667.0</c:v>
                </c:pt>
                <c:pt idx="9045">
                  <c:v>2668.0</c:v>
                </c:pt>
                <c:pt idx="9046">
                  <c:v>2668.0</c:v>
                </c:pt>
                <c:pt idx="9047">
                  <c:v>2669.0</c:v>
                </c:pt>
                <c:pt idx="9048">
                  <c:v>2669.0</c:v>
                </c:pt>
                <c:pt idx="9049">
                  <c:v>2669.0</c:v>
                </c:pt>
                <c:pt idx="9050">
                  <c:v>2669.0</c:v>
                </c:pt>
                <c:pt idx="9051">
                  <c:v>2669.0</c:v>
                </c:pt>
                <c:pt idx="9052">
                  <c:v>2669.0</c:v>
                </c:pt>
                <c:pt idx="9053">
                  <c:v>2670.0</c:v>
                </c:pt>
                <c:pt idx="9054">
                  <c:v>2671.0</c:v>
                </c:pt>
                <c:pt idx="9055">
                  <c:v>2671.0</c:v>
                </c:pt>
                <c:pt idx="9056">
                  <c:v>2671.0</c:v>
                </c:pt>
                <c:pt idx="9057">
                  <c:v>2671.0</c:v>
                </c:pt>
                <c:pt idx="9058">
                  <c:v>2671.0</c:v>
                </c:pt>
                <c:pt idx="9059">
                  <c:v>2672.0</c:v>
                </c:pt>
                <c:pt idx="9060">
                  <c:v>2673.0</c:v>
                </c:pt>
                <c:pt idx="9061">
                  <c:v>2674.0</c:v>
                </c:pt>
                <c:pt idx="9062">
                  <c:v>2675.0</c:v>
                </c:pt>
                <c:pt idx="9063">
                  <c:v>2676.0</c:v>
                </c:pt>
                <c:pt idx="9064">
                  <c:v>2677.0</c:v>
                </c:pt>
                <c:pt idx="9065">
                  <c:v>2677.0</c:v>
                </c:pt>
                <c:pt idx="9066">
                  <c:v>2677.0</c:v>
                </c:pt>
                <c:pt idx="9067">
                  <c:v>2678.0</c:v>
                </c:pt>
                <c:pt idx="9068">
                  <c:v>2679.0</c:v>
                </c:pt>
                <c:pt idx="9069">
                  <c:v>2679.0</c:v>
                </c:pt>
                <c:pt idx="9070">
                  <c:v>2679.0</c:v>
                </c:pt>
                <c:pt idx="9071">
                  <c:v>2679.0</c:v>
                </c:pt>
                <c:pt idx="9072">
                  <c:v>2679.0</c:v>
                </c:pt>
                <c:pt idx="9073">
                  <c:v>2680.0</c:v>
                </c:pt>
                <c:pt idx="9074">
                  <c:v>2680.0</c:v>
                </c:pt>
                <c:pt idx="9075">
                  <c:v>2681.0</c:v>
                </c:pt>
                <c:pt idx="9076">
                  <c:v>2681.0</c:v>
                </c:pt>
                <c:pt idx="9077">
                  <c:v>2681.0</c:v>
                </c:pt>
                <c:pt idx="9078">
                  <c:v>2681.0</c:v>
                </c:pt>
                <c:pt idx="9079">
                  <c:v>2682.0</c:v>
                </c:pt>
                <c:pt idx="9080">
                  <c:v>2682.0</c:v>
                </c:pt>
                <c:pt idx="9081">
                  <c:v>2682.0</c:v>
                </c:pt>
                <c:pt idx="9082">
                  <c:v>2683.0</c:v>
                </c:pt>
                <c:pt idx="9083">
                  <c:v>2683.0</c:v>
                </c:pt>
                <c:pt idx="9084">
                  <c:v>2684.0</c:v>
                </c:pt>
                <c:pt idx="9085">
                  <c:v>2685.0</c:v>
                </c:pt>
                <c:pt idx="9086">
                  <c:v>2686.0</c:v>
                </c:pt>
                <c:pt idx="9087">
                  <c:v>2687.0</c:v>
                </c:pt>
                <c:pt idx="9088">
                  <c:v>2687.0</c:v>
                </c:pt>
                <c:pt idx="9089">
                  <c:v>2687.0</c:v>
                </c:pt>
                <c:pt idx="9090">
                  <c:v>2688.0</c:v>
                </c:pt>
                <c:pt idx="9091">
                  <c:v>2688.0</c:v>
                </c:pt>
                <c:pt idx="9092">
                  <c:v>2688.0</c:v>
                </c:pt>
                <c:pt idx="9093">
                  <c:v>2688.0</c:v>
                </c:pt>
                <c:pt idx="9094">
                  <c:v>2688.0</c:v>
                </c:pt>
                <c:pt idx="9095">
                  <c:v>2688.0</c:v>
                </c:pt>
                <c:pt idx="9096">
                  <c:v>2689.0</c:v>
                </c:pt>
                <c:pt idx="9097">
                  <c:v>2689.0</c:v>
                </c:pt>
                <c:pt idx="9098">
                  <c:v>2689.0</c:v>
                </c:pt>
                <c:pt idx="9099">
                  <c:v>2690.0</c:v>
                </c:pt>
                <c:pt idx="9100">
                  <c:v>2691.0</c:v>
                </c:pt>
                <c:pt idx="9101">
                  <c:v>2692.0</c:v>
                </c:pt>
                <c:pt idx="9102">
                  <c:v>2692.0</c:v>
                </c:pt>
                <c:pt idx="9103">
                  <c:v>2692.0</c:v>
                </c:pt>
                <c:pt idx="9104">
                  <c:v>2692.0</c:v>
                </c:pt>
                <c:pt idx="9105">
                  <c:v>2692.0</c:v>
                </c:pt>
                <c:pt idx="9106">
                  <c:v>2693.0</c:v>
                </c:pt>
                <c:pt idx="9107">
                  <c:v>2693.0</c:v>
                </c:pt>
                <c:pt idx="9108">
                  <c:v>2693.0</c:v>
                </c:pt>
                <c:pt idx="9109">
                  <c:v>2693.0</c:v>
                </c:pt>
                <c:pt idx="9110">
                  <c:v>2693.0</c:v>
                </c:pt>
                <c:pt idx="9111">
                  <c:v>2694.0</c:v>
                </c:pt>
                <c:pt idx="9112">
                  <c:v>2694.0</c:v>
                </c:pt>
                <c:pt idx="9113">
                  <c:v>2695.0</c:v>
                </c:pt>
                <c:pt idx="9114">
                  <c:v>2695.0</c:v>
                </c:pt>
                <c:pt idx="9115">
                  <c:v>2696.0</c:v>
                </c:pt>
                <c:pt idx="9116">
                  <c:v>2696.0</c:v>
                </c:pt>
                <c:pt idx="9117">
                  <c:v>2697.0</c:v>
                </c:pt>
                <c:pt idx="9118">
                  <c:v>2698.0</c:v>
                </c:pt>
                <c:pt idx="9119">
                  <c:v>2699.0</c:v>
                </c:pt>
                <c:pt idx="9120">
                  <c:v>2700.0</c:v>
                </c:pt>
                <c:pt idx="9121">
                  <c:v>2701.0</c:v>
                </c:pt>
                <c:pt idx="9122">
                  <c:v>2701.0</c:v>
                </c:pt>
                <c:pt idx="9123">
                  <c:v>2701.0</c:v>
                </c:pt>
                <c:pt idx="9124">
                  <c:v>2702.0</c:v>
                </c:pt>
                <c:pt idx="9125">
                  <c:v>2703.0</c:v>
                </c:pt>
                <c:pt idx="9126">
                  <c:v>2703.0</c:v>
                </c:pt>
                <c:pt idx="9127">
                  <c:v>2704.0</c:v>
                </c:pt>
                <c:pt idx="9128">
                  <c:v>2705.0</c:v>
                </c:pt>
                <c:pt idx="9129">
                  <c:v>2705.0</c:v>
                </c:pt>
                <c:pt idx="9130">
                  <c:v>2706.0</c:v>
                </c:pt>
                <c:pt idx="9131">
                  <c:v>2707.0</c:v>
                </c:pt>
                <c:pt idx="9132">
                  <c:v>2707.0</c:v>
                </c:pt>
                <c:pt idx="9133">
                  <c:v>2708.0</c:v>
                </c:pt>
                <c:pt idx="9134">
                  <c:v>2709.0</c:v>
                </c:pt>
                <c:pt idx="9135">
                  <c:v>2710.0</c:v>
                </c:pt>
                <c:pt idx="9136">
                  <c:v>2710.0</c:v>
                </c:pt>
                <c:pt idx="9137">
                  <c:v>2711.0</c:v>
                </c:pt>
                <c:pt idx="9138">
                  <c:v>2711.0</c:v>
                </c:pt>
                <c:pt idx="9139">
                  <c:v>2711.0</c:v>
                </c:pt>
                <c:pt idx="9140">
                  <c:v>2711.0</c:v>
                </c:pt>
                <c:pt idx="9141">
                  <c:v>2711.0</c:v>
                </c:pt>
                <c:pt idx="9142">
                  <c:v>2711.0</c:v>
                </c:pt>
                <c:pt idx="9143">
                  <c:v>2711.0</c:v>
                </c:pt>
                <c:pt idx="9144">
                  <c:v>2711.0</c:v>
                </c:pt>
                <c:pt idx="9145">
                  <c:v>2711.0</c:v>
                </c:pt>
                <c:pt idx="9146">
                  <c:v>2711.0</c:v>
                </c:pt>
                <c:pt idx="9147">
                  <c:v>2711.0</c:v>
                </c:pt>
                <c:pt idx="9148">
                  <c:v>2711.0</c:v>
                </c:pt>
                <c:pt idx="9149">
                  <c:v>2711.0</c:v>
                </c:pt>
                <c:pt idx="9150">
                  <c:v>2711.0</c:v>
                </c:pt>
                <c:pt idx="9151">
                  <c:v>2711.0</c:v>
                </c:pt>
                <c:pt idx="9152">
                  <c:v>2711.0</c:v>
                </c:pt>
                <c:pt idx="9153">
                  <c:v>2711.0</c:v>
                </c:pt>
                <c:pt idx="9154">
                  <c:v>2711.0</c:v>
                </c:pt>
                <c:pt idx="9155">
                  <c:v>2711.0</c:v>
                </c:pt>
                <c:pt idx="9156">
                  <c:v>2711.0</c:v>
                </c:pt>
                <c:pt idx="9157">
                  <c:v>2712.0</c:v>
                </c:pt>
                <c:pt idx="9158">
                  <c:v>2712.0</c:v>
                </c:pt>
                <c:pt idx="9159">
                  <c:v>2712.0</c:v>
                </c:pt>
                <c:pt idx="9160">
                  <c:v>2712.0</c:v>
                </c:pt>
                <c:pt idx="9161">
                  <c:v>2712.0</c:v>
                </c:pt>
                <c:pt idx="9162">
                  <c:v>2712.0</c:v>
                </c:pt>
                <c:pt idx="9163">
                  <c:v>2713.0</c:v>
                </c:pt>
                <c:pt idx="9164">
                  <c:v>2713.0</c:v>
                </c:pt>
                <c:pt idx="9165">
                  <c:v>2713.0</c:v>
                </c:pt>
                <c:pt idx="9166">
                  <c:v>2713.0</c:v>
                </c:pt>
                <c:pt idx="9167">
                  <c:v>2713.0</c:v>
                </c:pt>
                <c:pt idx="9168">
                  <c:v>2713.0</c:v>
                </c:pt>
                <c:pt idx="9169">
                  <c:v>2713.0</c:v>
                </c:pt>
                <c:pt idx="9170">
                  <c:v>2713.0</c:v>
                </c:pt>
                <c:pt idx="9171">
                  <c:v>2713.0</c:v>
                </c:pt>
                <c:pt idx="9172">
                  <c:v>2713.0</c:v>
                </c:pt>
                <c:pt idx="9173">
                  <c:v>2713.0</c:v>
                </c:pt>
                <c:pt idx="9174">
                  <c:v>2713.0</c:v>
                </c:pt>
                <c:pt idx="9175">
                  <c:v>2713.0</c:v>
                </c:pt>
                <c:pt idx="9176">
                  <c:v>2713.0</c:v>
                </c:pt>
                <c:pt idx="9177">
                  <c:v>2713.0</c:v>
                </c:pt>
                <c:pt idx="9178">
                  <c:v>2713.0</c:v>
                </c:pt>
                <c:pt idx="9179">
                  <c:v>2713.0</c:v>
                </c:pt>
                <c:pt idx="9180">
                  <c:v>2713.0</c:v>
                </c:pt>
                <c:pt idx="9181">
                  <c:v>2713.0</c:v>
                </c:pt>
                <c:pt idx="9182">
                  <c:v>2713.0</c:v>
                </c:pt>
                <c:pt idx="9183">
                  <c:v>2714.0</c:v>
                </c:pt>
                <c:pt idx="9184">
                  <c:v>2714.0</c:v>
                </c:pt>
                <c:pt idx="9185">
                  <c:v>2714.0</c:v>
                </c:pt>
                <c:pt idx="9186">
                  <c:v>2714.0</c:v>
                </c:pt>
                <c:pt idx="9187">
                  <c:v>2714.0</c:v>
                </c:pt>
                <c:pt idx="9188">
                  <c:v>2714.0</c:v>
                </c:pt>
                <c:pt idx="9189">
                  <c:v>2714.0</c:v>
                </c:pt>
                <c:pt idx="9190">
                  <c:v>2714.0</c:v>
                </c:pt>
                <c:pt idx="9191">
                  <c:v>2714.0</c:v>
                </c:pt>
                <c:pt idx="9192">
                  <c:v>2715.0</c:v>
                </c:pt>
                <c:pt idx="9193">
                  <c:v>2715.0</c:v>
                </c:pt>
                <c:pt idx="9194">
                  <c:v>2716.0</c:v>
                </c:pt>
                <c:pt idx="9195">
                  <c:v>2716.0</c:v>
                </c:pt>
                <c:pt idx="9196">
                  <c:v>2717.0</c:v>
                </c:pt>
                <c:pt idx="9197">
                  <c:v>2718.0</c:v>
                </c:pt>
                <c:pt idx="9198">
                  <c:v>2719.0</c:v>
                </c:pt>
                <c:pt idx="9199">
                  <c:v>2719.0</c:v>
                </c:pt>
                <c:pt idx="9200">
                  <c:v>2719.0</c:v>
                </c:pt>
                <c:pt idx="9201">
                  <c:v>2719.0</c:v>
                </c:pt>
                <c:pt idx="9202">
                  <c:v>2719.0</c:v>
                </c:pt>
                <c:pt idx="9203">
                  <c:v>2720.0</c:v>
                </c:pt>
                <c:pt idx="9204">
                  <c:v>2721.0</c:v>
                </c:pt>
                <c:pt idx="9205">
                  <c:v>2722.0</c:v>
                </c:pt>
                <c:pt idx="9206">
                  <c:v>2723.0</c:v>
                </c:pt>
                <c:pt idx="9207">
                  <c:v>2723.0</c:v>
                </c:pt>
                <c:pt idx="9208">
                  <c:v>2723.0</c:v>
                </c:pt>
                <c:pt idx="9209">
                  <c:v>2723.0</c:v>
                </c:pt>
                <c:pt idx="9210">
                  <c:v>2724.0</c:v>
                </c:pt>
                <c:pt idx="9211">
                  <c:v>2725.0</c:v>
                </c:pt>
                <c:pt idx="9212">
                  <c:v>2726.0</c:v>
                </c:pt>
                <c:pt idx="9213">
                  <c:v>2727.0</c:v>
                </c:pt>
                <c:pt idx="9214">
                  <c:v>2728.0</c:v>
                </c:pt>
                <c:pt idx="9215">
                  <c:v>2729.0</c:v>
                </c:pt>
                <c:pt idx="9216">
                  <c:v>2729.0</c:v>
                </c:pt>
                <c:pt idx="9217">
                  <c:v>2730.0</c:v>
                </c:pt>
                <c:pt idx="9218">
                  <c:v>2731.0</c:v>
                </c:pt>
                <c:pt idx="9219">
                  <c:v>2731.0</c:v>
                </c:pt>
                <c:pt idx="9220">
                  <c:v>2731.0</c:v>
                </c:pt>
                <c:pt idx="9221">
                  <c:v>2731.0</c:v>
                </c:pt>
                <c:pt idx="9222">
                  <c:v>2731.0</c:v>
                </c:pt>
                <c:pt idx="9223">
                  <c:v>2731.0</c:v>
                </c:pt>
                <c:pt idx="9224">
                  <c:v>2731.0</c:v>
                </c:pt>
                <c:pt idx="9225">
                  <c:v>2731.0</c:v>
                </c:pt>
                <c:pt idx="9226">
                  <c:v>2732.0</c:v>
                </c:pt>
                <c:pt idx="9227">
                  <c:v>2732.0</c:v>
                </c:pt>
                <c:pt idx="9228">
                  <c:v>2732.0</c:v>
                </c:pt>
                <c:pt idx="9229">
                  <c:v>2732.0</c:v>
                </c:pt>
                <c:pt idx="9230">
                  <c:v>2732.0</c:v>
                </c:pt>
                <c:pt idx="9231">
                  <c:v>2732.0</c:v>
                </c:pt>
                <c:pt idx="9232">
                  <c:v>2732.0</c:v>
                </c:pt>
                <c:pt idx="9233">
                  <c:v>2732.0</c:v>
                </c:pt>
                <c:pt idx="9234">
                  <c:v>2733.0</c:v>
                </c:pt>
                <c:pt idx="9235">
                  <c:v>2733.0</c:v>
                </c:pt>
                <c:pt idx="9236">
                  <c:v>2734.0</c:v>
                </c:pt>
                <c:pt idx="9237">
                  <c:v>2735.0</c:v>
                </c:pt>
                <c:pt idx="9238">
                  <c:v>2736.0</c:v>
                </c:pt>
                <c:pt idx="9239">
                  <c:v>2736.0</c:v>
                </c:pt>
                <c:pt idx="9240">
                  <c:v>2737.0</c:v>
                </c:pt>
                <c:pt idx="9241">
                  <c:v>2738.0</c:v>
                </c:pt>
                <c:pt idx="9242">
                  <c:v>2739.0</c:v>
                </c:pt>
                <c:pt idx="9243">
                  <c:v>2740.0</c:v>
                </c:pt>
                <c:pt idx="9244">
                  <c:v>2741.0</c:v>
                </c:pt>
                <c:pt idx="9245">
                  <c:v>2742.0</c:v>
                </c:pt>
                <c:pt idx="9246">
                  <c:v>2743.0</c:v>
                </c:pt>
                <c:pt idx="9247">
                  <c:v>2744.0</c:v>
                </c:pt>
                <c:pt idx="9248">
                  <c:v>2745.0</c:v>
                </c:pt>
                <c:pt idx="9249">
                  <c:v>2746.0</c:v>
                </c:pt>
                <c:pt idx="9250">
                  <c:v>2746.0</c:v>
                </c:pt>
                <c:pt idx="9251">
                  <c:v>2746.0</c:v>
                </c:pt>
                <c:pt idx="9252">
                  <c:v>2746.0</c:v>
                </c:pt>
                <c:pt idx="9253">
                  <c:v>2747.0</c:v>
                </c:pt>
                <c:pt idx="9254">
                  <c:v>2748.0</c:v>
                </c:pt>
                <c:pt idx="9255">
                  <c:v>2749.0</c:v>
                </c:pt>
                <c:pt idx="9256">
                  <c:v>2750.0</c:v>
                </c:pt>
                <c:pt idx="9257">
                  <c:v>2751.0</c:v>
                </c:pt>
                <c:pt idx="9258">
                  <c:v>2751.0</c:v>
                </c:pt>
                <c:pt idx="9259">
                  <c:v>2751.0</c:v>
                </c:pt>
                <c:pt idx="9260">
                  <c:v>2752.0</c:v>
                </c:pt>
                <c:pt idx="9261">
                  <c:v>2753.0</c:v>
                </c:pt>
                <c:pt idx="9262">
                  <c:v>2754.0</c:v>
                </c:pt>
                <c:pt idx="9263">
                  <c:v>2755.0</c:v>
                </c:pt>
                <c:pt idx="9264">
                  <c:v>2755.0</c:v>
                </c:pt>
                <c:pt idx="9265">
                  <c:v>2755.0</c:v>
                </c:pt>
                <c:pt idx="9266">
                  <c:v>2756.0</c:v>
                </c:pt>
                <c:pt idx="9267">
                  <c:v>2757.0</c:v>
                </c:pt>
                <c:pt idx="9268">
                  <c:v>2757.0</c:v>
                </c:pt>
                <c:pt idx="9269">
                  <c:v>2757.0</c:v>
                </c:pt>
                <c:pt idx="9270">
                  <c:v>2757.0</c:v>
                </c:pt>
                <c:pt idx="9271">
                  <c:v>2758.0</c:v>
                </c:pt>
                <c:pt idx="9272">
                  <c:v>2759.0</c:v>
                </c:pt>
                <c:pt idx="9273">
                  <c:v>2759.0</c:v>
                </c:pt>
                <c:pt idx="9274">
                  <c:v>2760.0</c:v>
                </c:pt>
                <c:pt idx="9275">
                  <c:v>2760.0</c:v>
                </c:pt>
                <c:pt idx="9276">
                  <c:v>2761.0</c:v>
                </c:pt>
                <c:pt idx="9277">
                  <c:v>2762.0</c:v>
                </c:pt>
                <c:pt idx="9278">
                  <c:v>2763.0</c:v>
                </c:pt>
                <c:pt idx="9279">
                  <c:v>2763.0</c:v>
                </c:pt>
                <c:pt idx="9280">
                  <c:v>2763.0</c:v>
                </c:pt>
                <c:pt idx="9281">
                  <c:v>2764.0</c:v>
                </c:pt>
                <c:pt idx="9282">
                  <c:v>2764.0</c:v>
                </c:pt>
                <c:pt idx="9283">
                  <c:v>2764.0</c:v>
                </c:pt>
                <c:pt idx="9284">
                  <c:v>2764.0</c:v>
                </c:pt>
                <c:pt idx="9285">
                  <c:v>2764.0</c:v>
                </c:pt>
                <c:pt idx="9286">
                  <c:v>2765.0</c:v>
                </c:pt>
                <c:pt idx="9287">
                  <c:v>2766.0</c:v>
                </c:pt>
                <c:pt idx="9288">
                  <c:v>2767.0</c:v>
                </c:pt>
                <c:pt idx="9289">
                  <c:v>2767.0</c:v>
                </c:pt>
                <c:pt idx="9290">
                  <c:v>2767.0</c:v>
                </c:pt>
                <c:pt idx="9291">
                  <c:v>2768.0</c:v>
                </c:pt>
                <c:pt idx="9292">
                  <c:v>2769.0</c:v>
                </c:pt>
                <c:pt idx="9293">
                  <c:v>2769.0</c:v>
                </c:pt>
                <c:pt idx="9294">
                  <c:v>2769.0</c:v>
                </c:pt>
                <c:pt idx="9295">
                  <c:v>2769.0</c:v>
                </c:pt>
                <c:pt idx="9296">
                  <c:v>2770.0</c:v>
                </c:pt>
                <c:pt idx="9297">
                  <c:v>2771.0</c:v>
                </c:pt>
                <c:pt idx="9298">
                  <c:v>2772.0</c:v>
                </c:pt>
                <c:pt idx="9299">
                  <c:v>2772.0</c:v>
                </c:pt>
                <c:pt idx="9300">
                  <c:v>2773.0</c:v>
                </c:pt>
                <c:pt idx="9301">
                  <c:v>2773.0</c:v>
                </c:pt>
                <c:pt idx="9302">
                  <c:v>2773.0</c:v>
                </c:pt>
                <c:pt idx="9303">
                  <c:v>2774.0</c:v>
                </c:pt>
                <c:pt idx="9304">
                  <c:v>2775.0</c:v>
                </c:pt>
                <c:pt idx="9305">
                  <c:v>2776.0</c:v>
                </c:pt>
                <c:pt idx="9306">
                  <c:v>2777.0</c:v>
                </c:pt>
                <c:pt idx="9307">
                  <c:v>2777.0</c:v>
                </c:pt>
                <c:pt idx="9308">
                  <c:v>2778.0</c:v>
                </c:pt>
                <c:pt idx="9309">
                  <c:v>2779.0</c:v>
                </c:pt>
                <c:pt idx="9310">
                  <c:v>2780.0</c:v>
                </c:pt>
                <c:pt idx="9311">
                  <c:v>2780.0</c:v>
                </c:pt>
                <c:pt idx="9312">
                  <c:v>2781.0</c:v>
                </c:pt>
                <c:pt idx="9313">
                  <c:v>2781.0</c:v>
                </c:pt>
                <c:pt idx="9314">
                  <c:v>2782.0</c:v>
                </c:pt>
                <c:pt idx="9315">
                  <c:v>2782.0</c:v>
                </c:pt>
                <c:pt idx="9316">
                  <c:v>2782.0</c:v>
                </c:pt>
                <c:pt idx="9317">
                  <c:v>2782.0</c:v>
                </c:pt>
                <c:pt idx="9318">
                  <c:v>2783.0</c:v>
                </c:pt>
                <c:pt idx="9319">
                  <c:v>2784.0</c:v>
                </c:pt>
                <c:pt idx="9320">
                  <c:v>2785.0</c:v>
                </c:pt>
                <c:pt idx="9321">
                  <c:v>2786.0</c:v>
                </c:pt>
                <c:pt idx="9322">
                  <c:v>2787.0</c:v>
                </c:pt>
                <c:pt idx="9323">
                  <c:v>2788.0</c:v>
                </c:pt>
                <c:pt idx="9324">
                  <c:v>2789.0</c:v>
                </c:pt>
                <c:pt idx="9325">
                  <c:v>2789.0</c:v>
                </c:pt>
                <c:pt idx="9326">
                  <c:v>2789.0</c:v>
                </c:pt>
                <c:pt idx="9327">
                  <c:v>2790.0</c:v>
                </c:pt>
                <c:pt idx="9328">
                  <c:v>2790.0</c:v>
                </c:pt>
                <c:pt idx="9329">
                  <c:v>2790.0</c:v>
                </c:pt>
                <c:pt idx="9330">
                  <c:v>2790.0</c:v>
                </c:pt>
                <c:pt idx="9331">
                  <c:v>2790.0</c:v>
                </c:pt>
                <c:pt idx="9332">
                  <c:v>2790.0</c:v>
                </c:pt>
                <c:pt idx="9333">
                  <c:v>2790.0</c:v>
                </c:pt>
                <c:pt idx="9334">
                  <c:v>2790.0</c:v>
                </c:pt>
                <c:pt idx="9335">
                  <c:v>2790.0</c:v>
                </c:pt>
                <c:pt idx="9336">
                  <c:v>2790.0</c:v>
                </c:pt>
                <c:pt idx="9337">
                  <c:v>2790.0</c:v>
                </c:pt>
                <c:pt idx="9338">
                  <c:v>2791.0</c:v>
                </c:pt>
                <c:pt idx="9339">
                  <c:v>2792.0</c:v>
                </c:pt>
                <c:pt idx="9340">
                  <c:v>2793.0</c:v>
                </c:pt>
                <c:pt idx="9341">
                  <c:v>2793.0</c:v>
                </c:pt>
                <c:pt idx="9342">
                  <c:v>2794.0</c:v>
                </c:pt>
                <c:pt idx="9343">
                  <c:v>2795.0</c:v>
                </c:pt>
                <c:pt idx="9344">
                  <c:v>2795.0</c:v>
                </c:pt>
                <c:pt idx="9345">
                  <c:v>2795.0</c:v>
                </c:pt>
                <c:pt idx="9346">
                  <c:v>2795.0</c:v>
                </c:pt>
                <c:pt idx="9347">
                  <c:v>2795.0</c:v>
                </c:pt>
                <c:pt idx="9348">
                  <c:v>2796.0</c:v>
                </c:pt>
                <c:pt idx="9349">
                  <c:v>2797.0</c:v>
                </c:pt>
                <c:pt idx="9350">
                  <c:v>2798.0</c:v>
                </c:pt>
                <c:pt idx="9351">
                  <c:v>2798.0</c:v>
                </c:pt>
                <c:pt idx="9352">
                  <c:v>2799.0</c:v>
                </c:pt>
                <c:pt idx="9353">
                  <c:v>2799.0</c:v>
                </c:pt>
                <c:pt idx="9354">
                  <c:v>2799.0</c:v>
                </c:pt>
                <c:pt idx="9355">
                  <c:v>2799.0</c:v>
                </c:pt>
                <c:pt idx="9356">
                  <c:v>2799.0</c:v>
                </c:pt>
                <c:pt idx="9357">
                  <c:v>2799.0</c:v>
                </c:pt>
                <c:pt idx="9358">
                  <c:v>2799.0</c:v>
                </c:pt>
                <c:pt idx="9359">
                  <c:v>2799.0</c:v>
                </c:pt>
                <c:pt idx="9360">
                  <c:v>2799.0</c:v>
                </c:pt>
                <c:pt idx="9361">
                  <c:v>2799.0</c:v>
                </c:pt>
                <c:pt idx="9362">
                  <c:v>2799.0</c:v>
                </c:pt>
                <c:pt idx="9363">
                  <c:v>2800.0</c:v>
                </c:pt>
                <c:pt idx="9364">
                  <c:v>2800.0</c:v>
                </c:pt>
                <c:pt idx="9365">
                  <c:v>2801.0</c:v>
                </c:pt>
                <c:pt idx="9366">
                  <c:v>2801.0</c:v>
                </c:pt>
                <c:pt idx="9367">
                  <c:v>2802.0</c:v>
                </c:pt>
                <c:pt idx="9368">
                  <c:v>2803.0</c:v>
                </c:pt>
                <c:pt idx="9369">
                  <c:v>2803.0</c:v>
                </c:pt>
                <c:pt idx="9370">
                  <c:v>2803.0</c:v>
                </c:pt>
                <c:pt idx="9371">
                  <c:v>2803.0</c:v>
                </c:pt>
                <c:pt idx="9372">
                  <c:v>2803.0</c:v>
                </c:pt>
                <c:pt idx="9373">
                  <c:v>2804.0</c:v>
                </c:pt>
                <c:pt idx="9374">
                  <c:v>2805.0</c:v>
                </c:pt>
                <c:pt idx="9375">
                  <c:v>2806.0</c:v>
                </c:pt>
                <c:pt idx="9376">
                  <c:v>2806.0</c:v>
                </c:pt>
                <c:pt idx="9377">
                  <c:v>2806.0</c:v>
                </c:pt>
                <c:pt idx="9378">
                  <c:v>2806.0</c:v>
                </c:pt>
                <c:pt idx="9379">
                  <c:v>2806.0</c:v>
                </c:pt>
                <c:pt idx="9380">
                  <c:v>2807.0</c:v>
                </c:pt>
                <c:pt idx="9381">
                  <c:v>2807.0</c:v>
                </c:pt>
                <c:pt idx="9382">
                  <c:v>2807.0</c:v>
                </c:pt>
                <c:pt idx="9383">
                  <c:v>2807.0</c:v>
                </c:pt>
                <c:pt idx="9384">
                  <c:v>2807.0</c:v>
                </c:pt>
                <c:pt idx="9385">
                  <c:v>2807.0</c:v>
                </c:pt>
                <c:pt idx="9386">
                  <c:v>2808.0</c:v>
                </c:pt>
                <c:pt idx="9387">
                  <c:v>2808.0</c:v>
                </c:pt>
                <c:pt idx="9388">
                  <c:v>2809.0</c:v>
                </c:pt>
                <c:pt idx="9389">
                  <c:v>2809.0</c:v>
                </c:pt>
                <c:pt idx="9390">
                  <c:v>2810.0</c:v>
                </c:pt>
                <c:pt idx="9391">
                  <c:v>2810.0</c:v>
                </c:pt>
                <c:pt idx="9392">
                  <c:v>2810.0</c:v>
                </c:pt>
                <c:pt idx="9393">
                  <c:v>2810.0</c:v>
                </c:pt>
                <c:pt idx="9394">
                  <c:v>2810.0</c:v>
                </c:pt>
                <c:pt idx="9395">
                  <c:v>2810.0</c:v>
                </c:pt>
                <c:pt idx="9396">
                  <c:v>2811.0</c:v>
                </c:pt>
                <c:pt idx="9397">
                  <c:v>2811.0</c:v>
                </c:pt>
                <c:pt idx="9398">
                  <c:v>2811.0</c:v>
                </c:pt>
                <c:pt idx="9399">
                  <c:v>2811.0</c:v>
                </c:pt>
                <c:pt idx="9400">
                  <c:v>2812.0</c:v>
                </c:pt>
                <c:pt idx="9401">
                  <c:v>2812.0</c:v>
                </c:pt>
                <c:pt idx="9402">
                  <c:v>2812.0</c:v>
                </c:pt>
                <c:pt idx="9403">
                  <c:v>2813.0</c:v>
                </c:pt>
                <c:pt idx="9404">
                  <c:v>2814.0</c:v>
                </c:pt>
                <c:pt idx="9405">
                  <c:v>2814.0</c:v>
                </c:pt>
                <c:pt idx="9406">
                  <c:v>2814.0</c:v>
                </c:pt>
                <c:pt idx="9407">
                  <c:v>2814.0</c:v>
                </c:pt>
                <c:pt idx="9408">
                  <c:v>2814.0</c:v>
                </c:pt>
                <c:pt idx="9409">
                  <c:v>2815.0</c:v>
                </c:pt>
                <c:pt idx="9410">
                  <c:v>2815.0</c:v>
                </c:pt>
                <c:pt idx="9411">
                  <c:v>2816.0</c:v>
                </c:pt>
                <c:pt idx="9412">
                  <c:v>2817.0</c:v>
                </c:pt>
                <c:pt idx="9413">
                  <c:v>2818.0</c:v>
                </c:pt>
                <c:pt idx="9414">
                  <c:v>2818.0</c:v>
                </c:pt>
                <c:pt idx="9415">
                  <c:v>2818.0</c:v>
                </c:pt>
                <c:pt idx="9416">
                  <c:v>2819.0</c:v>
                </c:pt>
                <c:pt idx="9417">
                  <c:v>2819.0</c:v>
                </c:pt>
                <c:pt idx="9418">
                  <c:v>2820.0</c:v>
                </c:pt>
                <c:pt idx="9419">
                  <c:v>2821.0</c:v>
                </c:pt>
                <c:pt idx="9420">
                  <c:v>2821.0</c:v>
                </c:pt>
                <c:pt idx="9421">
                  <c:v>2821.0</c:v>
                </c:pt>
                <c:pt idx="9422">
                  <c:v>2822.0</c:v>
                </c:pt>
                <c:pt idx="9423">
                  <c:v>2823.0</c:v>
                </c:pt>
                <c:pt idx="9424">
                  <c:v>2823.0</c:v>
                </c:pt>
                <c:pt idx="9425">
                  <c:v>2824.0</c:v>
                </c:pt>
                <c:pt idx="9426">
                  <c:v>2825.0</c:v>
                </c:pt>
                <c:pt idx="9427">
                  <c:v>2825.0</c:v>
                </c:pt>
                <c:pt idx="9428">
                  <c:v>2825.0</c:v>
                </c:pt>
                <c:pt idx="9429">
                  <c:v>2825.0</c:v>
                </c:pt>
                <c:pt idx="9430">
                  <c:v>2826.0</c:v>
                </c:pt>
                <c:pt idx="9431">
                  <c:v>2827.0</c:v>
                </c:pt>
                <c:pt idx="9432">
                  <c:v>2828.0</c:v>
                </c:pt>
                <c:pt idx="9433">
                  <c:v>2829.0</c:v>
                </c:pt>
                <c:pt idx="9434">
                  <c:v>2830.0</c:v>
                </c:pt>
                <c:pt idx="9435">
                  <c:v>2830.0</c:v>
                </c:pt>
                <c:pt idx="9436">
                  <c:v>2831.0</c:v>
                </c:pt>
                <c:pt idx="9437">
                  <c:v>2832.0</c:v>
                </c:pt>
                <c:pt idx="9438">
                  <c:v>2833.0</c:v>
                </c:pt>
                <c:pt idx="9439">
                  <c:v>2834.0</c:v>
                </c:pt>
                <c:pt idx="9440">
                  <c:v>2835.0</c:v>
                </c:pt>
                <c:pt idx="9441">
                  <c:v>2836.0</c:v>
                </c:pt>
                <c:pt idx="9442">
                  <c:v>2837.0</c:v>
                </c:pt>
                <c:pt idx="9443">
                  <c:v>2838.0</c:v>
                </c:pt>
                <c:pt idx="9444">
                  <c:v>2839.0</c:v>
                </c:pt>
                <c:pt idx="9445">
                  <c:v>2839.0</c:v>
                </c:pt>
                <c:pt idx="9446">
                  <c:v>2839.0</c:v>
                </c:pt>
                <c:pt idx="9447">
                  <c:v>2840.0</c:v>
                </c:pt>
                <c:pt idx="9448">
                  <c:v>2840.0</c:v>
                </c:pt>
                <c:pt idx="9449">
                  <c:v>2840.0</c:v>
                </c:pt>
                <c:pt idx="9450">
                  <c:v>2840.0</c:v>
                </c:pt>
                <c:pt idx="9451">
                  <c:v>2841.0</c:v>
                </c:pt>
                <c:pt idx="9452">
                  <c:v>2842.0</c:v>
                </c:pt>
                <c:pt idx="9453">
                  <c:v>2843.0</c:v>
                </c:pt>
                <c:pt idx="9454">
                  <c:v>2843.0</c:v>
                </c:pt>
                <c:pt idx="9455">
                  <c:v>2843.0</c:v>
                </c:pt>
                <c:pt idx="9456">
                  <c:v>2843.0</c:v>
                </c:pt>
                <c:pt idx="9457">
                  <c:v>2843.0</c:v>
                </c:pt>
                <c:pt idx="9458">
                  <c:v>2844.0</c:v>
                </c:pt>
                <c:pt idx="9459">
                  <c:v>2844.0</c:v>
                </c:pt>
                <c:pt idx="9460">
                  <c:v>2844.0</c:v>
                </c:pt>
                <c:pt idx="9461">
                  <c:v>2845.0</c:v>
                </c:pt>
                <c:pt idx="9462">
                  <c:v>2845.0</c:v>
                </c:pt>
                <c:pt idx="9463">
                  <c:v>2845.0</c:v>
                </c:pt>
                <c:pt idx="9464">
                  <c:v>2845.0</c:v>
                </c:pt>
                <c:pt idx="9465">
                  <c:v>2846.0</c:v>
                </c:pt>
                <c:pt idx="9466">
                  <c:v>2846.0</c:v>
                </c:pt>
                <c:pt idx="9467">
                  <c:v>2846.0</c:v>
                </c:pt>
                <c:pt idx="9468">
                  <c:v>2846.0</c:v>
                </c:pt>
                <c:pt idx="9469">
                  <c:v>2846.0</c:v>
                </c:pt>
                <c:pt idx="9470">
                  <c:v>2846.0</c:v>
                </c:pt>
                <c:pt idx="9471">
                  <c:v>2846.0</c:v>
                </c:pt>
                <c:pt idx="9472">
                  <c:v>2847.0</c:v>
                </c:pt>
                <c:pt idx="9473">
                  <c:v>2847.0</c:v>
                </c:pt>
                <c:pt idx="9474">
                  <c:v>2847.0</c:v>
                </c:pt>
                <c:pt idx="9475">
                  <c:v>2848.0</c:v>
                </c:pt>
                <c:pt idx="9476">
                  <c:v>2848.0</c:v>
                </c:pt>
                <c:pt idx="9477">
                  <c:v>2849.0</c:v>
                </c:pt>
                <c:pt idx="9478">
                  <c:v>2850.0</c:v>
                </c:pt>
                <c:pt idx="9479">
                  <c:v>2850.0</c:v>
                </c:pt>
                <c:pt idx="9480">
                  <c:v>2850.0</c:v>
                </c:pt>
                <c:pt idx="9481">
                  <c:v>2851.0</c:v>
                </c:pt>
                <c:pt idx="9482">
                  <c:v>2852.0</c:v>
                </c:pt>
                <c:pt idx="9483">
                  <c:v>2853.0</c:v>
                </c:pt>
                <c:pt idx="9484">
                  <c:v>2854.0</c:v>
                </c:pt>
                <c:pt idx="9485">
                  <c:v>2854.0</c:v>
                </c:pt>
                <c:pt idx="9486">
                  <c:v>2854.0</c:v>
                </c:pt>
                <c:pt idx="9487">
                  <c:v>2854.0</c:v>
                </c:pt>
                <c:pt idx="9488">
                  <c:v>2854.0</c:v>
                </c:pt>
                <c:pt idx="9489">
                  <c:v>2854.0</c:v>
                </c:pt>
                <c:pt idx="9490">
                  <c:v>2854.0</c:v>
                </c:pt>
              </c:numCache>
            </c:numRef>
          </c:val>
          <c:smooth val="0"/>
        </c:ser>
        <c:dLbls>
          <c:showLegendKey val="0"/>
          <c:showVal val="0"/>
          <c:showCatName val="0"/>
          <c:showSerName val="0"/>
          <c:showPercent val="0"/>
          <c:showBubbleSize val="0"/>
        </c:dLbls>
        <c:marker val="1"/>
        <c:smooth val="0"/>
        <c:axId val="-1978710376"/>
        <c:axId val="-1978704728"/>
      </c:lineChart>
      <c:catAx>
        <c:axId val="-1978710376"/>
        <c:scaling>
          <c:orientation val="minMax"/>
        </c:scaling>
        <c:delete val="0"/>
        <c:axPos val="b"/>
        <c:title>
          <c:tx>
            <c:rich>
              <a:bodyPr/>
              <a:lstStyle/>
              <a:p>
                <a:pPr>
                  <a:defRPr/>
                </a:pPr>
                <a:r>
                  <a:rPr lang="en-GB"/>
                  <a:t>Series</a:t>
                </a:r>
                <a:r>
                  <a:rPr lang="en-GB" baseline="0"/>
                  <a:t> Order</a:t>
                </a:r>
                <a:endParaRPr lang="en-GB"/>
              </a:p>
            </c:rich>
          </c:tx>
          <c:layout/>
          <c:overlay val="0"/>
        </c:title>
        <c:majorTickMark val="out"/>
        <c:minorTickMark val="none"/>
        <c:tickLblPos val="nextTo"/>
        <c:crossAx val="-1978704728"/>
        <c:crosses val="autoZero"/>
        <c:auto val="1"/>
        <c:lblAlgn val="ctr"/>
        <c:lblOffset val="100"/>
        <c:noMultiLvlLbl val="0"/>
      </c:catAx>
      <c:valAx>
        <c:axId val="-1978704728"/>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978710376"/>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Sheet2!$AL$1</c:f>
              <c:strCache>
                <c:ptCount val="1"/>
                <c:pt idx="0">
                  <c:v>Complete A</c:v>
                </c:pt>
              </c:strCache>
            </c:strRef>
          </c:tx>
          <c:marker>
            <c:symbol val="none"/>
          </c:marker>
          <c:val>
            <c:numRef>
              <c:f>Sheet2!$AL$2:$AL$9604</c:f>
              <c:numCache>
                <c:formatCode>General</c:formatCode>
                <c:ptCount val="9603"/>
                <c:pt idx="0">
                  <c:v>1.0</c:v>
                </c:pt>
                <c:pt idx="1">
                  <c:v>1.0</c:v>
                </c:pt>
                <c:pt idx="2">
                  <c:v>1.0</c:v>
                </c:pt>
                <c:pt idx="3">
                  <c:v>1.0</c:v>
                </c:pt>
                <c:pt idx="4">
                  <c:v>2.0</c:v>
                </c:pt>
                <c:pt idx="5">
                  <c:v>3.0</c:v>
                </c:pt>
                <c:pt idx="6">
                  <c:v>3.0</c:v>
                </c:pt>
                <c:pt idx="7">
                  <c:v>4.0</c:v>
                </c:pt>
                <c:pt idx="8">
                  <c:v>5.0</c:v>
                </c:pt>
                <c:pt idx="9">
                  <c:v>6.0</c:v>
                </c:pt>
                <c:pt idx="10">
                  <c:v>7.0</c:v>
                </c:pt>
                <c:pt idx="11">
                  <c:v>8.0</c:v>
                </c:pt>
                <c:pt idx="12">
                  <c:v>8.0</c:v>
                </c:pt>
                <c:pt idx="13">
                  <c:v>9.0</c:v>
                </c:pt>
                <c:pt idx="14">
                  <c:v>10.0</c:v>
                </c:pt>
                <c:pt idx="15">
                  <c:v>11.0</c:v>
                </c:pt>
                <c:pt idx="16">
                  <c:v>12.0</c:v>
                </c:pt>
                <c:pt idx="17">
                  <c:v>13.0</c:v>
                </c:pt>
                <c:pt idx="18">
                  <c:v>14.0</c:v>
                </c:pt>
                <c:pt idx="19">
                  <c:v>15.0</c:v>
                </c:pt>
                <c:pt idx="20">
                  <c:v>16.0</c:v>
                </c:pt>
                <c:pt idx="21">
                  <c:v>17.0</c:v>
                </c:pt>
                <c:pt idx="22">
                  <c:v>18.0</c:v>
                </c:pt>
                <c:pt idx="23">
                  <c:v>19.0</c:v>
                </c:pt>
                <c:pt idx="24">
                  <c:v>20.0</c:v>
                </c:pt>
                <c:pt idx="25">
                  <c:v>20.0</c:v>
                </c:pt>
                <c:pt idx="26">
                  <c:v>21.0</c:v>
                </c:pt>
                <c:pt idx="27">
                  <c:v>22.0</c:v>
                </c:pt>
                <c:pt idx="28">
                  <c:v>22.0</c:v>
                </c:pt>
                <c:pt idx="29">
                  <c:v>22.0</c:v>
                </c:pt>
                <c:pt idx="30">
                  <c:v>22.0</c:v>
                </c:pt>
                <c:pt idx="31">
                  <c:v>23.0</c:v>
                </c:pt>
                <c:pt idx="32">
                  <c:v>23.0</c:v>
                </c:pt>
                <c:pt idx="33">
                  <c:v>23.0</c:v>
                </c:pt>
                <c:pt idx="34">
                  <c:v>24.0</c:v>
                </c:pt>
                <c:pt idx="35">
                  <c:v>24.0</c:v>
                </c:pt>
                <c:pt idx="36">
                  <c:v>25.0</c:v>
                </c:pt>
                <c:pt idx="37">
                  <c:v>25.0</c:v>
                </c:pt>
                <c:pt idx="38">
                  <c:v>25.0</c:v>
                </c:pt>
                <c:pt idx="39">
                  <c:v>26.0</c:v>
                </c:pt>
                <c:pt idx="40">
                  <c:v>26.0</c:v>
                </c:pt>
                <c:pt idx="41">
                  <c:v>27.0</c:v>
                </c:pt>
                <c:pt idx="42">
                  <c:v>27.0</c:v>
                </c:pt>
                <c:pt idx="43">
                  <c:v>27.0</c:v>
                </c:pt>
                <c:pt idx="44">
                  <c:v>28.0</c:v>
                </c:pt>
                <c:pt idx="45">
                  <c:v>29.0</c:v>
                </c:pt>
                <c:pt idx="46">
                  <c:v>29.0</c:v>
                </c:pt>
                <c:pt idx="47">
                  <c:v>30.0</c:v>
                </c:pt>
                <c:pt idx="48">
                  <c:v>30.0</c:v>
                </c:pt>
                <c:pt idx="49">
                  <c:v>30.0</c:v>
                </c:pt>
                <c:pt idx="50">
                  <c:v>30.0</c:v>
                </c:pt>
                <c:pt idx="51">
                  <c:v>31.0</c:v>
                </c:pt>
                <c:pt idx="52">
                  <c:v>31.0</c:v>
                </c:pt>
                <c:pt idx="53">
                  <c:v>32.0</c:v>
                </c:pt>
                <c:pt idx="54">
                  <c:v>32.0</c:v>
                </c:pt>
                <c:pt idx="55">
                  <c:v>32.0</c:v>
                </c:pt>
                <c:pt idx="56">
                  <c:v>32.0</c:v>
                </c:pt>
                <c:pt idx="57">
                  <c:v>33.0</c:v>
                </c:pt>
                <c:pt idx="58">
                  <c:v>34.0</c:v>
                </c:pt>
                <c:pt idx="59">
                  <c:v>35.0</c:v>
                </c:pt>
                <c:pt idx="60">
                  <c:v>35.0</c:v>
                </c:pt>
                <c:pt idx="61">
                  <c:v>36.0</c:v>
                </c:pt>
                <c:pt idx="62">
                  <c:v>36.0</c:v>
                </c:pt>
                <c:pt idx="63">
                  <c:v>36.0</c:v>
                </c:pt>
                <c:pt idx="64">
                  <c:v>37.0</c:v>
                </c:pt>
                <c:pt idx="65">
                  <c:v>37.0</c:v>
                </c:pt>
                <c:pt idx="66">
                  <c:v>38.0</c:v>
                </c:pt>
                <c:pt idx="67">
                  <c:v>39.0</c:v>
                </c:pt>
                <c:pt idx="68">
                  <c:v>39.0</c:v>
                </c:pt>
                <c:pt idx="69">
                  <c:v>39.0</c:v>
                </c:pt>
                <c:pt idx="70">
                  <c:v>39.0</c:v>
                </c:pt>
                <c:pt idx="71">
                  <c:v>39.0</c:v>
                </c:pt>
                <c:pt idx="72">
                  <c:v>40.0</c:v>
                </c:pt>
                <c:pt idx="73">
                  <c:v>41.0</c:v>
                </c:pt>
                <c:pt idx="74">
                  <c:v>41.0</c:v>
                </c:pt>
                <c:pt idx="75">
                  <c:v>41.0</c:v>
                </c:pt>
                <c:pt idx="76">
                  <c:v>41.0</c:v>
                </c:pt>
                <c:pt idx="77">
                  <c:v>41.0</c:v>
                </c:pt>
                <c:pt idx="78">
                  <c:v>42.0</c:v>
                </c:pt>
                <c:pt idx="79">
                  <c:v>43.0</c:v>
                </c:pt>
                <c:pt idx="80">
                  <c:v>44.0</c:v>
                </c:pt>
                <c:pt idx="81">
                  <c:v>45.0</c:v>
                </c:pt>
                <c:pt idx="82">
                  <c:v>46.0</c:v>
                </c:pt>
                <c:pt idx="83">
                  <c:v>46.0</c:v>
                </c:pt>
                <c:pt idx="84">
                  <c:v>46.0</c:v>
                </c:pt>
                <c:pt idx="85">
                  <c:v>46.0</c:v>
                </c:pt>
                <c:pt idx="86">
                  <c:v>46.0</c:v>
                </c:pt>
                <c:pt idx="87">
                  <c:v>46.0</c:v>
                </c:pt>
                <c:pt idx="88">
                  <c:v>46.0</c:v>
                </c:pt>
                <c:pt idx="89">
                  <c:v>46.0</c:v>
                </c:pt>
                <c:pt idx="90">
                  <c:v>46.0</c:v>
                </c:pt>
                <c:pt idx="91">
                  <c:v>47.0</c:v>
                </c:pt>
                <c:pt idx="92">
                  <c:v>48.0</c:v>
                </c:pt>
                <c:pt idx="93">
                  <c:v>49.0</c:v>
                </c:pt>
                <c:pt idx="94">
                  <c:v>49.0</c:v>
                </c:pt>
                <c:pt idx="95">
                  <c:v>49.0</c:v>
                </c:pt>
                <c:pt idx="96">
                  <c:v>50.0</c:v>
                </c:pt>
                <c:pt idx="97">
                  <c:v>50.0</c:v>
                </c:pt>
                <c:pt idx="98">
                  <c:v>51.0</c:v>
                </c:pt>
                <c:pt idx="99">
                  <c:v>51.0</c:v>
                </c:pt>
                <c:pt idx="100">
                  <c:v>51.0</c:v>
                </c:pt>
                <c:pt idx="101">
                  <c:v>51.0</c:v>
                </c:pt>
                <c:pt idx="102">
                  <c:v>52.0</c:v>
                </c:pt>
                <c:pt idx="103">
                  <c:v>53.0</c:v>
                </c:pt>
                <c:pt idx="104">
                  <c:v>53.0</c:v>
                </c:pt>
                <c:pt idx="105">
                  <c:v>53.0</c:v>
                </c:pt>
                <c:pt idx="106">
                  <c:v>53.0</c:v>
                </c:pt>
                <c:pt idx="107">
                  <c:v>53.0</c:v>
                </c:pt>
                <c:pt idx="108">
                  <c:v>53.0</c:v>
                </c:pt>
                <c:pt idx="109">
                  <c:v>54.0</c:v>
                </c:pt>
                <c:pt idx="110">
                  <c:v>54.0</c:v>
                </c:pt>
                <c:pt idx="111">
                  <c:v>54.0</c:v>
                </c:pt>
                <c:pt idx="112">
                  <c:v>55.0</c:v>
                </c:pt>
                <c:pt idx="113">
                  <c:v>56.0</c:v>
                </c:pt>
                <c:pt idx="114">
                  <c:v>57.0</c:v>
                </c:pt>
                <c:pt idx="115">
                  <c:v>57.0</c:v>
                </c:pt>
                <c:pt idx="116">
                  <c:v>58.0</c:v>
                </c:pt>
                <c:pt idx="117">
                  <c:v>58.0</c:v>
                </c:pt>
                <c:pt idx="118">
                  <c:v>59.0</c:v>
                </c:pt>
                <c:pt idx="119">
                  <c:v>59.0</c:v>
                </c:pt>
                <c:pt idx="120">
                  <c:v>59.0</c:v>
                </c:pt>
                <c:pt idx="121">
                  <c:v>59.0</c:v>
                </c:pt>
                <c:pt idx="122">
                  <c:v>60.0</c:v>
                </c:pt>
                <c:pt idx="123">
                  <c:v>60.0</c:v>
                </c:pt>
                <c:pt idx="124">
                  <c:v>60.0</c:v>
                </c:pt>
                <c:pt idx="125">
                  <c:v>60.0</c:v>
                </c:pt>
                <c:pt idx="126">
                  <c:v>61.0</c:v>
                </c:pt>
                <c:pt idx="127">
                  <c:v>61.0</c:v>
                </c:pt>
                <c:pt idx="128">
                  <c:v>62.0</c:v>
                </c:pt>
                <c:pt idx="129">
                  <c:v>62.0</c:v>
                </c:pt>
                <c:pt idx="130">
                  <c:v>63.0</c:v>
                </c:pt>
                <c:pt idx="131">
                  <c:v>64.0</c:v>
                </c:pt>
                <c:pt idx="132">
                  <c:v>65.0</c:v>
                </c:pt>
                <c:pt idx="133">
                  <c:v>66.0</c:v>
                </c:pt>
                <c:pt idx="134">
                  <c:v>67.0</c:v>
                </c:pt>
                <c:pt idx="135">
                  <c:v>68.0</c:v>
                </c:pt>
                <c:pt idx="136">
                  <c:v>68.0</c:v>
                </c:pt>
                <c:pt idx="137">
                  <c:v>69.0</c:v>
                </c:pt>
                <c:pt idx="138">
                  <c:v>70.0</c:v>
                </c:pt>
                <c:pt idx="139">
                  <c:v>71.0</c:v>
                </c:pt>
                <c:pt idx="140">
                  <c:v>72.0</c:v>
                </c:pt>
                <c:pt idx="141">
                  <c:v>73.0</c:v>
                </c:pt>
                <c:pt idx="142">
                  <c:v>74.0</c:v>
                </c:pt>
                <c:pt idx="143">
                  <c:v>75.0</c:v>
                </c:pt>
                <c:pt idx="144">
                  <c:v>76.0</c:v>
                </c:pt>
                <c:pt idx="145">
                  <c:v>76.0</c:v>
                </c:pt>
                <c:pt idx="146">
                  <c:v>76.0</c:v>
                </c:pt>
                <c:pt idx="147">
                  <c:v>77.0</c:v>
                </c:pt>
                <c:pt idx="148">
                  <c:v>78.0</c:v>
                </c:pt>
                <c:pt idx="149">
                  <c:v>79.0</c:v>
                </c:pt>
                <c:pt idx="150">
                  <c:v>80.0</c:v>
                </c:pt>
                <c:pt idx="151">
                  <c:v>81.0</c:v>
                </c:pt>
                <c:pt idx="152">
                  <c:v>82.0</c:v>
                </c:pt>
                <c:pt idx="153">
                  <c:v>83.0</c:v>
                </c:pt>
                <c:pt idx="154">
                  <c:v>83.0</c:v>
                </c:pt>
                <c:pt idx="155">
                  <c:v>83.0</c:v>
                </c:pt>
                <c:pt idx="156">
                  <c:v>83.0</c:v>
                </c:pt>
                <c:pt idx="157">
                  <c:v>84.0</c:v>
                </c:pt>
                <c:pt idx="158">
                  <c:v>85.0</c:v>
                </c:pt>
                <c:pt idx="159">
                  <c:v>85.0</c:v>
                </c:pt>
                <c:pt idx="160">
                  <c:v>86.0</c:v>
                </c:pt>
                <c:pt idx="161">
                  <c:v>86.0</c:v>
                </c:pt>
                <c:pt idx="162">
                  <c:v>86.0</c:v>
                </c:pt>
                <c:pt idx="163">
                  <c:v>87.0</c:v>
                </c:pt>
                <c:pt idx="164">
                  <c:v>88.0</c:v>
                </c:pt>
                <c:pt idx="165">
                  <c:v>88.0</c:v>
                </c:pt>
                <c:pt idx="166">
                  <c:v>89.0</c:v>
                </c:pt>
                <c:pt idx="167">
                  <c:v>89.0</c:v>
                </c:pt>
                <c:pt idx="168">
                  <c:v>90.0</c:v>
                </c:pt>
                <c:pt idx="169">
                  <c:v>90.0</c:v>
                </c:pt>
                <c:pt idx="170">
                  <c:v>91.0</c:v>
                </c:pt>
                <c:pt idx="171">
                  <c:v>91.0</c:v>
                </c:pt>
                <c:pt idx="172">
                  <c:v>92.0</c:v>
                </c:pt>
                <c:pt idx="173">
                  <c:v>92.0</c:v>
                </c:pt>
                <c:pt idx="174">
                  <c:v>92.0</c:v>
                </c:pt>
                <c:pt idx="175">
                  <c:v>93.0</c:v>
                </c:pt>
                <c:pt idx="176">
                  <c:v>94.0</c:v>
                </c:pt>
                <c:pt idx="177">
                  <c:v>95.0</c:v>
                </c:pt>
                <c:pt idx="178">
                  <c:v>95.0</c:v>
                </c:pt>
                <c:pt idx="179">
                  <c:v>95.0</c:v>
                </c:pt>
                <c:pt idx="180">
                  <c:v>95.0</c:v>
                </c:pt>
                <c:pt idx="181">
                  <c:v>95.0</c:v>
                </c:pt>
                <c:pt idx="182">
                  <c:v>96.0</c:v>
                </c:pt>
                <c:pt idx="183">
                  <c:v>96.0</c:v>
                </c:pt>
                <c:pt idx="184">
                  <c:v>96.0</c:v>
                </c:pt>
                <c:pt idx="185">
                  <c:v>97.0</c:v>
                </c:pt>
                <c:pt idx="186">
                  <c:v>98.0</c:v>
                </c:pt>
                <c:pt idx="187">
                  <c:v>99.0</c:v>
                </c:pt>
                <c:pt idx="188">
                  <c:v>100.0</c:v>
                </c:pt>
                <c:pt idx="189">
                  <c:v>101.0</c:v>
                </c:pt>
                <c:pt idx="190">
                  <c:v>102.0</c:v>
                </c:pt>
                <c:pt idx="191">
                  <c:v>102.0</c:v>
                </c:pt>
                <c:pt idx="192">
                  <c:v>102.0</c:v>
                </c:pt>
                <c:pt idx="193">
                  <c:v>103.0</c:v>
                </c:pt>
                <c:pt idx="194">
                  <c:v>104.0</c:v>
                </c:pt>
                <c:pt idx="195">
                  <c:v>105.0</c:v>
                </c:pt>
                <c:pt idx="196">
                  <c:v>105.0</c:v>
                </c:pt>
                <c:pt idx="197">
                  <c:v>105.0</c:v>
                </c:pt>
                <c:pt idx="198">
                  <c:v>106.0</c:v>
                </c:pt>
                <c:pt idx="199">
                  <c:v>107.0</c:v>
                </c:pt>
                <c:pt idx="200">
                  <c:v>107.0</c:v>
                </c:pt>
                <c:pt idx="201">
                  <c:v>108.0</c:v>
                </c:pt>
                <c:pt idx="202">
                  <c:v>109.0</c:v>
                </c:pt>
                <c:pt idx="203">
                  <c:v>110.0</c:v>
                </c:pt>
                <c:pt idx="204">
                  <c:v>110.0</c:v>
                </c:pt>
                <c:pt idx="205">
                  <c:v>111.0</c:v>
                </c:pt>
                <c:pt idx="206">
                  <c:v>111.0</c:v>
                </c:pt>
                <c:pt idx="207">
                  <c:v>111.0</c:v>
                </c:pt>
                <c:pt idx="208">
                  <c:v>112.0</c:v>
                </c:pt>
                <c:pt idx="209">
                  <c:v>113.0</c:v>
                </c:pt>
                <c:pt idx="210">
                  <c:v>113.0</c:v>
                </c:pt>
                <c:pt idx="211">
                  <c:v>113.0</c:v>
                </c:pt>
                <c:pt idx="212">
                  <c:v>114.0</c:v>
                </c:pt>
                <c:pt idx="213">
                  <c:v>115.0</c:v>
                </c:pt>
                <c:pt idx="214">
                  <c:v>116.0</c:v>
                </c:pt>
                <c:pt idx="215">
                  <c:v>117.0</c:v>
                </c:pt>
                <c:pt idx="216">
                  <c:v>118.0</c:v>
                </c:pt>
                <c:pt idx="217">
                  <c:v>119.0</c:v>
                </c:pt>
                <c:pt idx="218">
                  <c:v>120.0</c:v>
                </c:pt>
                <c:pt idx="219">
                  <c:v>120.0</c:v>
                </c:pt>
                <c:pt idx="220">
                  <c:v>120.0</c:v>
                </c:pt>
                <c:pt idx="221">
                  <c:v>120.0</c:v>
                </c:pt>
                <c:pt idx="222">
                  <c:v>120.0</c:v>
                </c:pt>
                <c:pt idx="223">
                  <c:v>120.0</c:v>
                </c:pt>
                <c:pt idx="224">
                  <c:v>120.0</c:v>
                </c:pt>
                <c:pt idx="225">
                  <c:v>121.0</c:v>
                </c:pt>
                <c:pt idx="226">
                  <c:v>122.0</c:v>
                </c:pt>
                <c:pt idx="227">
                  <c:v>122.0</c:v>
                </c:pt>
                <c:pt idx="228">
                  <c:v>122.0</c:v>
                </c:pt>
                <c:pt idx="229">
                  <c:v>123.0</c:v>
                </c:pt>
                <c:pt idx="230">
                  <c:v>124.0</c:v>
                </c:pt>
                <c:pt idx="231">
                  <c:v>125.0</c:v>
                </c:pt>
                <c:pt idx="232">
                  <c:v>125.0</c:v>
                </c:pt>
                <c:pt idx="233">
                  <c:v>125.0</c:v>
                </c:pt>
                <c:pt idx="234">
                  <c:v>125.0</c:v>
                </c:pt>
                <c:pt idx="235">
                  <c:v>125.0</c:v>
                </c:pt>
                <c:pt idx="236">
                  <c:v>125.0</c:v>
                </c:pt>
                <c:pt idx="237">
                  <c:v>125.0</c:v>
                </c:pt>
                <c:pt idx="238">
                  <c:v>126.0</c:v>
                </c:pt>
                <c:pt idx="239">
                  <c:v>127.0</c:v>
                </c:pt>
                <c:pt idx="240">
                  <c:v>127.0</c:v>
                </c:pt>
                <c:pt idx="241">
                  <c:v>128.0</c:v>
                </c:pt>
                <c:pt idx="242">
                  <c:v>129.0</c:v>
                </c:pt>
                <c:pt idx="243">
                  <c:v>129.0</c:v>
                </c:pt>
                <c:pt idx="244">
                  <c:v>129.0</c:v>
                </c:pt>
                <c:pt idx="245">
                  <c:v>129.0</c:v>
                </c:pt>
                <c:pt idx="246">
                  <c:v>129.0</c:v>
                </c:pt>
                <c:pt idx="247">
                  <c:v>129.0</c:v>
                </c:pt>
                <c:pt idx="248">
                  <c:v>129.0</c:v>
                </c:pt>
                <c:pt idx="249">
                  <c:v>129.0</c:v>
                </c:pt>
                <c:pt idx="250">
                  <c:v>129.0</c:v>
                </c:pt>
                <c:pt idx="251">
                  <c:v>129.0</c:v>
                </c:pt>
                <c:pt idx="252">
                  <c:v>129.0</c:v>
                </c:pt>
                <c:pt idx="253">
                  <c:v>130.0</c:v>
                </c:pt>
                <c:pt idx="254">
                  <c:v>130.0</c:v>
                </c:pt>
                <c:pt idx="255">
                  <c:v>131.0</c:v>
                </c:pt>
                <c:pt idx="256">
                  <c:v>132.0</c:v>
                </c:pt>
                <c:pt idx="257">
                  <c:v>133.0</c:v>
                </c:pt>
                <c:pt idx="258">
                  <c:v>134.0</c:v>
                </c:pt>
                <c:pt idx="259">
                  <c:v>134.0</c:v>
                </c:pt>
                <c:pt idx="260">
                  <c:v>135.0</c:v>
                </c:pt>
                <c:pt idx="261">
                  <c:v>135.0</c:v>
                </c:pt>
                <c:pt idx="262">
                  <c:v>136.0</c:v>
                </c:pt>
                <c:pt idx="263">
                  <c:v>136.0</c:v>
                </c:pt>
                <c:pt idx="264">
                  <c:v>136.0</c:v>
                </c:pt>
                <c:pt idx="265">
                  <c:v>137.0</c:v>
                </c:pt>
                <c:pt idx="266">
                  <c:v>137.0</c:v>
                </c:pt>
                <c:pt idx="267">
                  <c:v>138.0</c:v>
                </c:pt>
                <c:pt idx="268">
                  <c:v>138.0</c:v>
                </c:pt>
                <c:pt idx="269">
                  <c:v>138.0</c:v>
                </c:pt>
                <c:pt idx="270">
                  <c:v>138.0</c:v>
                </c:pt>
                <c:pt idx="271">
                  <c:v>139.0</c:v>
                </c:pt>
                <c:pt idx="272">
                  <c:v>139.0</c:v>
                </c:pt>
                <c:pt idx="273">
                  <c:v>139.0</c:v>
                </c:pt>
                <c:pt idx="274">
                  <c:v>139.0</c:v>
                </c:pt>
                <c:pt idx="275">
                  <c:v>140.0</c:v>
                </c:pt>
                <c:pt idx="276">
                  <c:v>141.0</c:v>
                </c:pt>
                <c:pt idx="277">
                  <c:v>142.0</c:v>
                </c:pt>
                <c:pt idx="278">
                  <c:v>143.0</c:v>
                </c:pt>
                <c:pt idx="279">
                  <c:v>144.0</c:v>
                </c:pt>
                <c:pt idx="280">
                  <c:v>145.0</c:v>
                </c:pt>
                <c:pt idx="281">
                  <c:v>146.0</c:v>
                </c:pt>
                <c:pt idx="282">
                  <c:v>146.0</c:v>
                </c:pt>
                <c:pt idx="283">
                  <c:v>147.0</c:v>
                </c:pt>
                <c:pt idx="284">
                  <c:v>147.0</c:v>
                </c:pt>
                <c:pt idx="285">
                  <c:v>148.0</c:v>
                </c:pt>
                <c:pt idx="286">
                  <c:v>149.0</c:v>
                </c:pt>
                <c:pt idx="287">
                  <c:v>149.0</c:v>
                </c:pt>
                <c:pt idx="288">
                  <c:v>149.0</c:v>
                </c:pt>
                <c:pt idx="289">
                  <c:v>149.0</c:v>
                </c:pt>
                <c:pt idx="290">
                  <c:v>150.0</c:v>
                </c:pt>
                <c:pt idx="291">
                  <c:v>151.0</c:v>
                </c:pt>
                <c:pt idx="292">
                  <c:v>152.0</c:v>
                </c:pt>
                <c:pt idx="293">
                  <c:v>152.0</c:v>
                </c:pt>
                <c:pt idx="294">
                  <c:v>153.0</c:v>
                </c:pt>
                <c:pt idx="295">
                  <c:v>154.0</c:v>
                </c:pt>
                <c:pt idx="296">
                  <c:v>155.0</c:v>
                </c:pt>
                <c:pt idx="297">
                  <c:v>156.0</c:v>
                </c:pt>
                <c:pt idx="298">
                  <c:v>157.0</c:v>
                </c:pt>
                <c:pt idx="299">
                  <c:v>158.0</c:v>
                </c:pt>
                <c:pt idx="300">
                  <c:v>159.0</c:v>
                </c:pt>
                <c:pt idx="301">
                  <c:v>160.0</c:v>
                </c:pt>
                <c:pt idx="302">
                  <c:v>160.0</c:v>
                </c:pt>
                <c:pt idx="303">
                  <c:v>160.0</c:v>
                </c:pt>
                <c:pt idx="304">
                  <c:v>160.0</c:v>
                </c:pt>
                <c:pt idx="305">
                  <c:v>161.0</c:v>
                </c:pt>
                <c:pt idx="306">
                  <c:v>162.0</c:v>
                </c:pt>
                <c:pt idx="307">
                  <c:v>163.0</c:v>
                </c:pt>
                <c:pt idx="308">
                  <c:v>164.0</c:v>
                </c:pt>
                <c:pt idx="309">
                  <c:v>164.0</c:v>
                </c:pt>
                <c:pt idx="310">
                  <c:v>164.0</c:v>
                </c:pt>
                <c:pt idx="311">
                  <c:v>165.0</c:v>
                </c:pt>
                <c:pt idx="312">
                  <c:v>165.0</c:v>
                </c:pt>
                <c:pt idx="313">
                  <c:v>166.0</c:v>
                </c:pt>
                <c:pt idx="314">
                  <c:v>166.0</c:v>
                </c:pt>
                <c:pt idx="315">
                  <c:v>166.0</c:v>
                </c:pt>
                <c:pt idx="316">
                  <c:v>166.0</c:v>
                </c:pt>
                <c:pt idx="317">
                  <c:v>166.0</c:v>
                </c:pt>
                <c:pt idx="318">
                  <c:v>167.0</c:v>
                </c:pt>
                <c:pt idx="319">
                  <c:v>168.0</c:v>
                </c:pt>
                <c:pt idx="320">
                  <c:v>168.0</c:v>
                </c:pt>
                <c:pt idx="321">
                  <c:v>168.0</c:v>
                </c:pt>
                <c:pt idx="322">
                  <c:v>168.0</c:v>
                </c:pt>
                <c:pt idx="323">
                  <c:v>169.0</c:v>
                </c:pt>
                <c:pt idx="324">
                  <c:v>169.0</c:v>
                </c:pt>
                <c:pt idx="325">
                  <c:v>169.0</c:v>
                </c:pt>
                <c:pt idx="326">
                  <c:v>170.0</c:v>
                </c:pt>
                <c:pt idx="327">
                  <c:v>171.0</c:v>
                </c:pt>
                <c:pt idx="328">
                  <c:v>171.0</c:v>
                </c:pt>
                <c:pt idx="329">
                  <c:v>172.0</c:v>
                </c:pt>
                <c:pt idx="330">
                  <c:v>173.0</c:v>
                </c:pt>
                <c:pt idx="331">
                  <c:v>173.0</c:v>
                </c:pt>
                <c:pt idx="332">
                  <c:v>173.0</c:v>
                </c:pt>
                <c:pt idx="333">
                  <c:v>174.0</c:v>
                </c:pt>
                <c:pt idx="334">
                  <c:v>175.0</c:v>
                </c:pt>
                <c:pt idx="335">
                  <c:v>176.0</c:v>
                </c:pt>
                <c:pt idx="336">
                  <c:v>177.0</c:v>
                </c:pt>
                <c:pt idx="337">
                  <c:v>177.0</c:v>
                </c:pt>
                <c:pt idx="338">
                  <c:v>178.0</c:v>
                </c:pt>
                <c:pt idx="339">
                  <c:v>179.0</c:v>
                </c:pt>
                <c:pt idx="340">
                  <c:v>180.0</c:v>
                </c:pt>
                <c:pt idx="341">
                  <c:v>181.0</c:v>
                </c:pt>
                <c:pt idx="342">
                  <c:v>181.0</c:v>
                </c:pt>
                <c:pt idx="343">
                  <c:v>181.0</c:v>
                </c:pt>
                <c:pt idx="344">
                  <c:v>182.0</c:v>
                </c:pt>
                <c:pt idx="345">
                  <c:v>183.0</c:v>
                </c:pt>
                <c:pt idx="346">
                  <c:v>184.0</c:v>
                </c:pt>
                <c:pt idx="347">
                  <c:v>184.0</c:v>
                </c:pt>
                <c:pt idx="348">
                  <c:v>184.0</c:v>
                </c:pt>
                <c:pt idx="349">
                  <c:v>185.0</c:v>
                </c:pt>
                <c:pt idx="350">
                  <c:v>186.0</c:v>
                </c:pt>
                <c:pt idx="351">
                  <c:v>186.0</c:v>
                </c:pt>
                <c:pt idx="352">
                  <c:v>186.0</c:v>
                </c:pt>
                <c:pt idx="353">
                  <c:v>186.0</c:v>
                </c:pt>
                <c:pt idx="354">
                  <c:v>187.0</c:v>
                </c:pt>
                <c:pt idx="355">
                  <c:v>188.0</c:v>
                </c:pt>
                <c:pt idx="356">
                  <c:v>189.0</c:v>
                </c:pt>
                <c:pt idx="357">
                  <c:v>189.0</c:v>
                </c:pt>
                <c:pt idx="358">
                  <c:v>189.0</c:v>
                </c:pt>
                <c:pt idx="359">
                  <c:v>190.0</c:v>
                </c:pt>
                <c:pt idx="360">
                  <c:v>190.0</c:v>
                </c:pt>
                <c:pt idx="361">
                  <c:v>190.0</c:v>
                </c:pt>
                <c:pt idx="362">
                  <c:v>191.0</c:v>
                </c:pt>
                <c:pt idx="363">
                  <c:v>191.0</c:v>
                </c:pt>
                <c:pt idx="364">
                  <c:v>192.0</c:v>
                </c:pt>
                <c:pt idx="365">
                  <c:v>193.0</c:v>
                </c:pt>
                <c:pt idx="366">
                  <c:v>194.0</c:v>
                </c:pt>
                <c:pt idx="367">
                  <c:v>195.0</c:v>
                </c:pt>
                <c:pt idx="368">
                  <c:v>196.0</c:v>
                </c:pt>
                <c:pt idx="369">
                  <c:v>196.0</c:v>
                </c:pt>
                <c:pt idx="370">
                  <c:v>197.0</c:v>
                </c:pt>
                <c:pt idx="371">
                  <c:v>198.0</c:v>
                </c:pt>
                <c:pt idx="372">
                  <c:v>199.0</c:v>
                </c:pt>
                <c:pt idx="373">
                  <c:v>199.0</c:v>
                </c:pt>
                <c:pt idx="374">
                  <c:v>199.0</c:v>
                </c:pt>
                <c:pt idx="375">
                  <c:v>200.0</c:v>
                </c:pt>
                <c:pt idx="376">
                  <c:v>201.0</c:v>
                </c:pt>
                <c:pt idx="377">
                  <c:v>202.0</c:v>
                </c:pt>
                <c:pt idx="378">
                  <c:v>202.0</c:v>
                </c:pt>
                <c:pt idx="379">
                  <c:v>203.0</c:v>
                </c:pt>
                <c:pt idx="380">
                  <c:v>203.0</c:v>
                </c:pt>
                <c:pt idx="381">
                  <c:v>203.0</c:v>
                </c:pt>
                <c:pt idx="382">
                  <c:v>204.0</c:v>
                </c:pt>
                <c:pt idx="383">
                  <c:v>205.0</c:v>
                </c:pt>
                <c:pt idx="384">
                  <c:v>206.0</c:v>
                </c:pt>
                <c:pt idx="385">
                  <c:v>207.0</c:v>
                </c:pt>
                <c:pt idx="386">
                  <c:v>208.0</c:v>
                </c:pt>
                <c:pt idx="387">
                  <c:v>209.0</c:v>
                </c:pt>
                <c:pt idx="388">
                  <c:v>210.0</c:v>
                </c:pt>
                <c:pt idx="389">
                  <c:v>211.0</c:v>
                </c:pt>
                <c:pt idx="390">
                  <c:v>211.0</c:v>
                </c:pt>
                <c:pt idx="391">
                  <c:v>212.0</c:v>
                </c:pt>
                <c:pt idx="392">
                  <c:v>213.0</c:v>
                </c:pt>
                <c:pt idx="393">
                  <c:v>213.0</c:v>
                </c:pt>
                <c:pt idx="394">
                  <c:v>214.0</c:v>
                </c:pt>
                <c:pt idx="395">
                  <c:v>214.0</c:v>
                </c:pt>
                <c:pt idx="396">
                  <c:v>214.0</c:v>
                </c:pt>
                <c:pt idx="397">
                  <c:v>214.0</c:v>
                </c:pt>
                <c:pt idx="398">
                  <c:v>214.0</c:v>
                </c:pt>
                <c:pt idx="399">
                  <c:v>214.0</c:v>
                </c:pt>
                <c:pt idx="400">
                  <c:v>215.0</c:v>
                </c:pt>
                <c:pt idx="401">
                  <c:v>216.0</c:v>
                </c:pt>
                <c:pt idx="402">
                  <c:v>217.0</c:v>
                </c:pt>
                <c:pt idx="403">
                  <c:v>218.0</c:v>
                </c:pt>
                <c:pt idx="404">
                  <c:v>219.0</c:v>
                </c:pt>
                <c:pt idx="405">
                  <c:v>220.0</c:v>
                </c:pt>
                <c:pt idx="406">
                  <c:v>221.0</c:v>
                </c:pt>
                <c:pt idx="407">
                  <c:v>222.0</c:v>
                </c:pt>
                <c:pt idx="408">
                  <c:v>223.0</c:v>
                </c:pt>
                <c:pt idx="409">
                  <c:v>223.0</c:v>
                </c:pt>
                <c:pt idx="410">
                  <c:v>224.0</c:v>
                </c:pt>
                <c:pt idx="411">
                  <c:v>225.0</c:v>
                </c:pt>
                <c:pt idx="412">
                  <c:v>225.0</c:v>
                </c:pt>
                <c:pt idx="413">
                  <c:v>226.0</c:v>
                </c:pt>
                <c:pt idx="414">
                  <c:v>226.0</c:v>
                </c:pt>
                <c:pt idx="415">
                  <c:v>227.0</c:v>
                </c:pt>
                <c:pt idx="416">
                  <c:v>228.0</c:v>
                </c:pt>
                <c:pt idx="417">
                  <c:v>229.0</c:v>
                </c:pt>
                <c:pt idx="418">
                  <c:v>230.0</c:v>
                </c:pt>
                <c:pt idx="419">
                  <c:v>231.0</c:v>
                </c:pt>
                <c:pt idx="420">
                  <c:v>232.0</c:v>
                </c:pt>
                <c:pt idx="421">
                  <c:v>233.0</c:v>
                </c:pt>
                <c:pt idx="422">
                  <c:v>234.0</c:v>
                </c:pt>
                <c:pt idx="423">
                  <c:v>235.0</c:v>
                </c:pt>
                <c:pt idx="424">
                  <c:v>235.0</c:v>
                </c:pt>
                <c:pt idx="425">
                  <c:v>236.0</c:v>
                </c:pt>
                <c:pt idx="426">
                  <c:v>236.0</c:v>
                </c:pt>
                <c:pt idx="427">
                  <c:v>237.0</c:v>
                </c:pt>
                <c:pt idx="428">
                  <c:v>237.0</c:v>
                </c:pt>
                <c:pt idx="429">
                  <c:v>237.0</c:v>
                </c:pt>
                <c:pt idx="430">
                  <c:v>238.0</c:v>
                </c:pt>
                <c:pt idx="431">
                  <c:v>238.0</c:v>
                </c:pt>
                <c:pt idx="432">
                  <c:v>238.0</c:v>
                </c:pt>
                <c:pt idx="433">
                  <c:v>238.0</c:v>
                </c:pt>
                <c:pt idx="434">
                  <c:v>239.0</c:v>
                </c:pt>
                <c:pt idx="435">
                  <c:v>239.0</c:v>
                </c:pt>
                <c:pt idx="436">
                  <c:v>240.0</c:v>
                </c:pt>
                <c:pt idx="437">
                  <c:v>240.0</c:v>
                </c:pt>
                <c:pt idx="438">
                  <c:v>241.0</c:v>
                </c:pt>
                <c:pt idx="439">
                  <c:v>241.0</c:v>
                </c:pt>
                <c:pt idx="440">
                  <c:v>241.0</c:v>
                </c:pt>
                <c:pt idx="441">
                  <c:v>242.0</c:v>
                </c:pt>
                <c:pt idx="442">
                  <c:v>243.0</c:v>
                </c:pt>
                <c:pt idx="443">
                  <c:v>244.0</c:v>
                </c:pt>
                <c:pt idx="444">
                  <c:v>245.0</c:v>
                </c:pt>
                <c:pt idx="445">
                  <c:v>245.0</c:v>
                </c:pt>
                <c:pt idx="446">
                  <c:v>245.0</c:v>
                </c:pt>
                <c:pt idx="447">
                  <c:v>245.0</c:v>
                </c:pt>
                <c:pt idx="448">
                  <c:v>246.0</c:v>
                </c:pt>
                <c:pt idx="449">
                  <c:v>247.0</c:v>
                </c:pt>
                <c:pt idx="450">
                  <c:v>248.0</c:v>
                </c:pt>
                <c:pt idx="451">
                  <c:v>249.0</c:v>
                </c:pt>
                <c:pt idx="452">
                  <c:v>250.0</c:v>
                </c:pt>
                <c:pt idx="453">
                  <c:v>251.0</c:v>
                </c:pt>
                <c:pt idx="454">
                  <c:v>251.0</c:v>
                </c:pt>
                <c:pt idx="455">
                  <c:v>251.0</c:v>
                </c:pt>
                <c:pt idx="456">
                  <c:v>252.0</c:v>
                </c:pt>
                <c:pt idx="457">
                  <c:v>252.0</c:v>
                </c:pt>
                <c:pt idx="458">
                  <c:v>252.0</c:v>
                </c:pt>
                <c:pt idx="459">
                  <c:v>252.0</c:v>
                </c:pt>
                <c:pt idx="460">
                  <c:v>253.0</c:v>
                </c:pt>
                <c:pt idx="461">
                  <c:v>253.0</c:v>
                </c:pt>
                <c:pt idx="462">
                  <c:v>253.0</c:v>
                </c:pt>
                <c:pt idx="463">
                  <c:v>254.0</c:v>
                </c:pt>
                <c:pt idx="464">
                  <c:v>255.0</c:v>
                </c:pt>
                <c:pt idx="465">
                  <c:v>256.0</c:v>
                </c:pt>
                <c:pt idx="466">
                  <c:v>257.0</c:v>
                </c:pt>
                <c:pt idx="467">
                  <c:v>258.0</c:v>
                </c:pt>
                <c:pt idx="468">
                  <c:v>259.0</c:v>
                </c:pt>
                <c:pt idx="469">
                  <c:v>260.0</c:v>
                </c:pt>
                <c:pt idx="470">
                  <c:v>260.0</c:v>
                </c:pt>
                <c:pt idx="471">
                  <c:v>260.0</c:v>
                </c:pt>
                <c:pt idx="472">
                  <c:v>260.0</c:v>
                </c:pt>
                <c:pt idx="473">
                  <c:v>260.0</c:v>
                </c:pt>
                <c:pt idx="474">
                  <c:v>260.0</c:v>
                </c:pt>
                <c:pt idx="475">
                  <c:v>261.0</c:v>
                </c:pt>
                <c:pt idx="476">
                  <c:v>262.0</c:v>
                </c:pt>
                <c:pt idx="477">
                  <c:v>263.0</c:v>
                </c:pt>
                <c:pt idx="478">
                  <c:v>263.0</c:v>
                </c:pt>
                <c:pt idx="479">
                  <c:v>263.0</c:v>
                </c:pt>
                <c:pt idx="480">
                  <c:v>264.0</c:v>
                </c:pt>
                <c:pt idx="481">
                  <c:v>264.0</c:v>
                </c:pt>
                <c:pt idx="482">
                  <c:v>264.0</c:v>
                </c:pt>
                <c:pt idx="483">
                  <c:v>264.0</c:v>
                </c:pt>
                <c:pt idx="484">
                  <c:v>264.0</c:v>
                </c:pt>
                <c:pt idx="485">
                  <c:v>264.0</c:v>
                </c:pt>
                <c:pt idx="486">
                  <c:v>264.0</c:v>
                </c:pt>
                <c:pt idx="487">
                  <c:v>264.0</c:v>
                </c:pt>
                <c:pt idx="488">
                  <c:v>264.0</c:v>
                </c:pt>
                <c:pt idx="489">
                  <c:v>264.0</c:v>
                </c:pt>
                <c:pt idx="490">
                  <c:v>265.0</c:v>
                </c:pt>
                <c:pt idx="491">
                  <c:v>266.0</c:v>
                </c:pt>
                <c:pt idx="492">
                  <c:v>266.0</c:v>
                </c:pt>
                <c:pt idx="493">
                  <c:v>266.0</c:v>
                </c:pt>
                <c:pt idx="494">
                  <c:v>266.0</c:v>
                </c:pt>
                <c:pt idx="495">
                  <c:v>266.0</c:v>
                </c:pt>
                <c:pt idx="496">
                  <c:v>266.0</c:v>
                </c:pt>
                <c:pt idx="497">
                  <c:v>267.0</c:v>
                </c:pt>
                <c:pt idx="498">
                  <c:v>267.0</c:v>
                </c:pt>
                <c:pt idx="499">
                  <c:v>268.0</c:v>
                </c:pt>
                <c:pt idx="500">
                  <c:v>269.0</c:v>
                </c:pt>
                <c:pt idx="501">
                  <c:v>269.0</c:v>
                </c:pt>
                <c:pt idx="502">
                  <c:v>270.0</c:v>
                </c:pt>
                <c:pt idx="503">
                  <c:v>271.0</c:v>
                </c:pt>
                <c:pt idx="504">
                  <c:v>272.0</c:v>
                </c:pt>
                <c:pt idx="505">
                  <c:v>273.0</c:v>
                </c:pt>
                <c:pt idx="506">
                  <c:v>273.0</c:v>
                </c:pt>
                <c:pt idx="507">
                  <c:v>273.0</c:v>
                </c:pt>
                <c:pt idx="508">
                  <c:v>273.0</c:v>
                </c:pt>
                <c:pt idx="509">
                  <c:v>273.0</c:v>
                </c:pt>
                <c:pt idx="510">
                  <c:v>273.0</c:v>
                </c:pt>
                <c:pt idx="511">
                  <c:v>273.0</c:v>
                </c:pt>
                <c:pt idx="512">
                  <c:v>273.0</c:v>
                </c:pt>
                <c:pt idx="513">
                  <c:v>273.0</c:v>
                </c:pt>
                <c:pt idx="514">
                  <c:v>273.0</c:v>
                </c:pt>
                <c:pt idx="515">
                  <c:v>274.0</c:v>
                </c:pt>
                <c:pt idx="516">
                  <c:v>274.0</c:v>
                </c:pt>
                <c:pt idx="517">
                  <c:v>275.0</c:v>
                </c:pt>
                <c:pt idx="518">
                  <c:v>276.0</c:v>
                </c:pt>
                <c:pt idx="519">
                  <c:v>277.0</c:v>
                </c:pt>
                <c:pt idx="520">
                  <c:v>278.0</c:v>
                </c:pt>
                <c:pt idx="521">
                  <c:v>279.0</c:v>
                </c:pt>
                <c:pt idx="522">
                  <c:v>279.0</c:v>
                </c:pt>
                <c:pt idx="523">
                  <c:v>280.0</c:v>
                </c:pt>
                <c:pt idx="524">
                  <c:v>280.0</c:v>
                </c:pt>
                <c:pt idx="525">
                  <c:v>281.0</c:v>
                </c:pt>
                <c:pt idx="526">
                  <c:v>281.0</c:v>
                </c:pt>
                <c:pt idx="527">
                  <c:v>281.0</c:v>
                </c:pt>
                <c:pt idx="528">
                  <c:v>281.0</c:v>
                </c:pt>
                <c:pt idx="529">
                  <c:v>281.0</c:v>
                </c:pt>
                <c:pt idx="530">
                  <c:v>281.0</c:v>
                </c:pt>
                <c:pt idx="531">
                  <c:v>282.0</c:v>
                </c:pt>
                <c:pt idx="532">
                  <c:v>282.0</c:v>
                </c:pt>
                <c:pt idx="533">
                  <c:v>283.0</c:v>
                </c:pt>
                <c:pt idx="534">
                  <c:v>284.0</c:v>
                </c:pt>
                <c:pt idx="535">
                  <c:v>284.0</c:v>
                </c:pt>
                <c:pt idx="536">
                  <c:v>284.0</c:v>
                </c:pt>
                <c:pt idx="537">
                  <c:v>285.0</c:v>
                </c:pt>
                <c:pt idx="538">
                  <c:v>286.0</c:v>
                </c:pt>
                <c:pt idx="539">
                  <c:v>287.0</c:v>
                </c:pt>
                <c:pt idx="540">
                  <c:v>287.0</c:v>
                </c:pt>
                <c:pt idx="541">
                  <c:v>287.0</c:v>
                </c:pt>
                <c:pt idx="542">
                  <c:v>288.0</c:v>
                </c:pt>
                <c:pt idx="543">
                  <c:v>289.0</c:v>
                </c:pt>
                <c:pt idx="544">
                  <c:v>289.0</c:v>
                </c:pt>
                <c:pt idx="545">
                  <c:v>290.0</c:v>
                </c:pt>
                <c:pt idx="546">
                  <c:v>290.0</c:v>
                </c:pt>
                <c:pt idx="547">
                  <c:v>291.0</c:v>
                </c:pt>
                <c:pt idx="548">
                  <c:v>292.0</c:v>
                </c:pt>
                <c:pt idx="549">
                  <c:v>293.0</c:v>
                </c:pt>
                <c:pt idx="550">
                  <c:v>294.0</c:v>
                </c:pt>
                <c:pt idx="551">
                  <c:v>294.0</c:v>
                </c:pt>
                <c:pt idx="552">
                  <c:v>295.0</c:v>
                </c:pt>
                <c:pt idx="553">
                  <c:v>296.0</c:v>
                </c:pt>
                <c:pt idx="554">
                  <c:v>296.0</c:v>
                </c:pt>
                <c:pt idx="555">
                  <c:v>297.0</c:v>
                </c:pt>
                <c:pt idx="556">
                  <c:v>297.0</c:v>
                </c:pt>
                <c:pt idx="557">
                  <c:v>297.0</c:v>
                </c:pt>
                <c:pt idx="558">
                  <c:v>298.0</c:v>
                </c:pt>
                <c:pt idx="559">
                  <c:v>299.0</c:v>
                </c:pt>
                <c:pt idx="560">
                  <c:v>300.0</c:v>
                </c:pt>
                <c:pt idx="561">
                  <c:v>300.0</c:v>
                </c:pt>
                <c:pt idx="562">
                  <c:v>301.0</c:v>
                </c:pt>
                <c:pt idx="563">
                  <c:v>302.0</c:v>
                </c:pt>
                <c:pt idx="564">
                  <c:v>302.0</c:v>
                </c:pt>
                <c:pt idx="565">
                  <c:v>302.0</c:v>
                </c:pt>
                <c:pt idx="566">
                  <c:v>303.0</c:v>
                </c:pt>
                <c:pt idx="567">
                  <c:v>304.0</c:v>
                </c:pt>
                <c:pt idx="568">
                  <c:v>305.0</c:v>
                </c:pt>
                <c:pt idx="569">
                  <c:v>306.0</c:v>
                </c:pt>
                <c:pt idx="570">
                  <c:v>307.0</c:v>
                </c:pt>
                <c:pt idx="571">
                  <c:v>308.0</c:v>
                </c:pt>
                <c:pt idx="572">
                  <c:v>309.0</c:v>
                </c:pt>
                <c:pt idx="573">
                  <c:v>310.0</c:v>
                </c:pt>
                <c:pt idx="574">
                  <c:v>311.0</c:v>
                </c:pt>
                <c:pt idx="575">
                  <c:v>312.0</c:v>
                </c:pt>
                <c:pt idx="576">
                  <c:v>312.0</c:v>
                </c:pt>
                <c:pt idx="577">
                  <c:v>312.0</c:v>
                </c:pt>
                <c:pt idx="578">
                  <c:v>313.0</c:v>
                </c:pt>
                <c:pt idx="579">
                  <c:v>313.0</c:v>
                </c:pt>
                <c:pt idx="580">
                  <c:v>314.0</c:v>
                </c:pt>
                <c:pt idx="581">
                  <c:v>314.0</c:v>
                </c:pt>
                <c:pt idx="582">
                  <c:v>314.0</c:v>
                </c:pt>
                <c:pt idx="583">
                  <c:v>314.0</c:v>
                </c:pt>
                <c:pt idx="584">
                  <c:v>315.0</c:v>
                </c:pt>
                <c:pt idx="585">
                  <c:v>315.0</c:v>
                </c:pt>
                <c:pt idx="586">
                  <c:v>315.0</c:v>
                </c:pt>
                <c:pt idx="587">
                  <c:v>315.0</c:v>
                </c:pt>
                <c:pt idx="588">
                  <c:v>315.0</c:v>
                </c:pt>
                <c:pt idx="589">
                  <c:v>316.0</c:v>
                </c:pt>
                <c:pt idx="590">
                  <c:v>317.0</c:v>
                </c:pt>
                <c:pt idx="591">
                  <c:v>317.0</c:v>
                </c:pt>
                <c:pt idx="592">
                  <c:v>317.0</c:v>
                </c:pt>
                <c:pt idx="593">
                  <c:v>317.0</c:v>
                </c:pt>
                <c:pt idx="594">
                  <c:v>317.0</c:v>
                </c:pt>
                <c:pt idx="595">
                  <c:v>317.0</c:v>
                </c:pt>
                <c:pt idx="596">
                  <c:v>317.0</c:v>
                </c:pt>
                <c:pt idx="597">
                  <c:v>317.0</c:v>
                </c:pt>
                <c:pt idx="598">
                  <c:v>317.0</c:v>
                </c:pt>
                <c:pt idx="599">
                  <c:v>318.0</c:v>
                </c:pt>
                <c:pt idx="600">
                  <c:v>319.0</c:v>
                </c:pt>
                <c:pt idx="601">
                  <c:v>320.0</c:v>
                </c:pt>
                <c:pt idx="602">
                  <c:v>321.0</c:v>
                </c:pt>
                <c:pt idx="603">
                  <c:v>322.0</c:v>
                </c:pt>
                <c:pt idx="604">
                  <c:v>323.0</c:v>
                </c:pt>
                <c:pt idx="605">
                  <c:v>323.0</c:v>
                </c:pt>
                <c:pt idx="606">
                  <c:v>324.0</c:v>
                </c:pt>
                <c:pt idx="607">
                  <c:v>324.0</c:v>
                </c:pt>
                <c:pt idx="608">
                  <c:v>324.0</c:v>
                </c:pt>
                <c:pt idx="609">
                  <c:v>324.0</c:v>
                </c:pt>
                <c:pt idx="610">
                  <c:v>324.0</c:v>
                </c:pt>
                <c:pt idx="611">
                  <c:v>324.0</c:v>
                </c:pt>
                <c:pt idx="612">
                  <c:v>324.0</c:v>
                </c:pt>
                <c:pt idx="613">
                  <c:v>324.0</c:v>
                </c:pt>
                <c:pt idx="614">
                  <c:v>324.0</c:v>
                </c:pt>
                <c:pt idx="615">
                  <c:v>325.0</c:v>
                </c:pt>
                <c:pt idx="616">
                  <c:v>326.0</c:v>
                </c:pt>
                <c:pt idx="617">
                  <c:v>327.0</c:v>
                </c:pt>
                <c:pt idx="618">
                  <c:v>328.0</c:v>
                </c:pt>
                <c:pt idx="619">
                  <c:v>329.0</c:v>
                </c:pt>
                <c:pt idx="620">
                  <c:v>330.0</c:v>
                </c:pt>
                <c:pt idx="621">
                  <c:v>331.0</c:v>
                </c:pt>
                <c:pt idx="622">
                  <c:v>331.0</c:v>
                </c:pt>
                <c:pt idx="623">
                  <c:v>332.0</c:v>
                </c:pt>
                <c:pt idx="624">
                  <c:v>333.0</c:v>
                </c:pt>
                <c:pt idx="625">
                  <c:v>333.0</c:v>
                </c:pt>
                <c:pt idx="626">
                  <c:v>333.0</c:v>
                </c:pt>
                <c:pt idx="627">
                  <c:v>333.0</c:v>
                </c:pt>
                <c:pt idx="628">
                  <c:v>333.0</c:v>
                </c:pt>
                <c:pt idx="629">
                  <c:v>333.0</c:v>
                </c:pt>
                <c:pt idx="630">
                  <c:v>334.0</c:v>
                </c:pt>
                <c:pt idx="631">
                  <c:v>335.0</c:v>
                </c:pt>
                <c:pt idx="632">
                  <c:v>336.0</c:v>
                </c:pt>
                <c:pt idx="633">
                  <c:v>337.0</c:v>
                </c:pt>
                <c:pt idx="634">
                  <c:v>338.0</c:v>
                </c:pt>
                <c:pt idx="635">
                  <c:v>339.0</c:v>
                </c:pt>
                <c:pt idx="636">
                  <c:v>340.0</c:v>
                </c:pt>
                <c:pt idx="637">
                  <c:v>340.0</c:v>
                </c:pt>
                <c:pt idx="638">
                  <c:v>341.0</c:v>
                </c:pt>
                <c:pt idx="639">
                  <c:v>341.0</c:v>
                </c:pt>
                <c:pt idx="640">
                  <c:v>342.0</c:v>
                </c:pt>
                <c:pt idx="641">
                  <c:v>343.0</c:v>
                </c:pt>
                <c:pt idx="642">
                  <c:v>343.0</c:v>
                </c:pt>
                <c:pt idx="643">
                  <c:v>343.0</c:v>
                </c:pt>
                <c:pt idx="644">
                  <c:v>344.0</c:v>
                </c:pt>
                <c:pt idx="645">
                  <c:v>344.0</c:v>
                </c:pt>
                <c:pt idx="646">
                  <c:v>344.0</c:v>
                </c:pt>
                <c:pt idx="647">
                  <c:v>344.0</c:v>
                </c:pt>
                <c:pt idx="648">
                  <c:v>344.0</c:v>
                </c:pt>
                <c:pt idx="649">
                  <c:v>345.0</c:v>
                </c:pt>
                <c:pt idx="650">
                  <c:v>345.0</c:v>
                </c:pt>
                <c:pt idx="651">
                  <c:v>345.0</c:v>
                </c:pt>
                <c:pt idx="652">
                  <c:v>345.0</c:v>
                </c:pt>
                <c:pt idx="653">
                  <c:v>345.0</c:v>
                </c:pt>
                <c:pt idx="654">
                  <c:v>346.0</c:v>
                </c:pt>
                <c:pt idx="655">
                  <c:v>347.0</c:v>
                </c:pt>
                <c:pt idx="656">
                  <c:v>348.0</c:v>
                </c:pt>
                <c:pt idx="657">
                  <c:v>349.0</c:v>
                </c:pt>
                <c:pt idx="658">
                  <c:v>350.0</c:v>
                </c:pt>
                <c:pt idx="659">
                  <c:v>351.0</c:v>
                </c:pt>
                <c:pt idx="660">
                  <c:v>351.0</c:v>
                </c:pt>
                <c:pt idx="661">
                  <c:v>351.0</c:v>
                </c:pt>
                <c:pt idx="662">
                  <c:v>351.0</c:v>
                </c:pt>
                <c:pt idx="663">
                  <c:v>351.0</c:v>
                </c:pt>
                <c:pt idx="664">
                  <c:v>352.0</c:v>
                </c:pt>
                <c:pt idx="665">
                  <c:v>352.0</c:v>
                </c:pt>
                <c:pt idx="666">
                  <c:v>352.0</c:v>
                </c:pt>
                <c:pt idx="667">
                  <c:v>352.0</c:v>
                </c:pt>
                <c:pt idx="668">
                  <c:v>352.0</c:v>
                </c:pt>
                <c:pt idx="669">
                  <c:v>353.0</c:v>
                </c:pt>
                <c:pt idx="670">
                  <c:v>354.0</c:v>
                </c:pt>
                <c:pt idx="671">
                  <c:v>355.0</c:v>
                </c:pt>
                <c:pt idx="672">
                  <c:v>355.0</c:v>
                </c:pt>
                <c:pt idx="673">
                  <c:v>356.0</c:v>
                </c:pt>
                <c:pt idx="674">
                  <c:v>356.0</c:v>
                </c:pt>
                <c:pt idx="675">
                  <c:v>356.0</c:v>
                </c:pt>
                <c:pt idx="676">
                  <c:v>356.0</c:v>
                </c:pt>
                <c:pt idx="677">
                  <c:v>357.0</c:v>
                </c:pt>
                <c:pt idx="678">
                  <c:v>358.0</c:v>
                </c:pt>
                <c:pt idx="679">
                  <c:v>359.0</c:v>
                </c:pt>
                <c:pt idx="680">
                  <c:v>359.0</c:v>
                </c:pt>
                <c:pt idx="681">
                  <c:v>359.0</c:v>
                </c:pt>
                <c:pt idx="682">
                  <c:v>359.0</c:v>
                </c:pt>
                <c:pt idx="683">
                  <c:v>359.0</c:v>
                </c:pt>
                <c:pt idx="684">
                  <c:v>359.0</c:v>
                </c:pt>
                <c:pt idx="685">
                  <c:v>360.0</c:v>
                </c:pt>
                <c:pt idx="686">
                  <c:v>361.0</c:v>
                </c:pt>
                <c:pt idx="687">
                  <c:v>362.0</c:v>
                </c:pt>
                <c:pt idx="688">
                  <c:v>362.0</c:v>
                </c:pt>
                <c:pt idx="689">
                  <c:v>363.0</c:v>
                </c:pt>
                <c:pt idx="690">
                  <c:v>363.0</c:v>
                </c:pt>
                <c:pt idx="691">
                  <c:v>364.0</c:v>
                </c:pt>
                <c:pt idx="692">
                  <c:v>364.0</c:v>
                </c:pt>
                <c:pt idx="693">
                  <c:v>365.0</c:v>
                </c:pt>
                <c:pt idx="694">
                  <c:v>366.0</c:v>
                </c:pt>
                <c:pt idx="695">
                  <c:v>367.0</c:v>
                </c:pt>
                <c:pt idx="696">
                  <c:v>368.0</c:v>
                </c:pt>
                <c:pt idx="697">
                  <c:v>368.0</c:v>
                </c:pt>
                <c:pt idx="698">
                  <c:v>369.0</c:v>
                </c:pt>
                <c:pt idx="699">
                  <c:v>370.0</c:v>
                </c:pt>
                <c:pt idx="700">
                  <c:v>371.0</c:v>
                </c:pt>
                <c:pt idx="701">
                  <c:v>371.0</c:v>
                </c:pt>
                <c:pt idx="702">
                  <c:v>371.0</c:v>
                </c:pt>
                <c:pt idx="703">
                  <c:v>372.0</c:v>
                </c:pt>
                <c:pt idx="704">
                  <c:v>373.0</c:v>
                </c:pt>
                <c:pt idx="705">
                  <c:v>374.0</c:v>
                </c:pt>
                <c:pt idx="706">
                  <c:v>375.0</c:v>
                </c:pt>
                <c:pt idx="707">
                  <c:v>376.0</c:v>
                </c:pt>
                <c:pt idx="708">
                  <c:v>377.0</c:v>
                </c:pt>
                <c:pt idx="709">
                  <c:v>378.0</c:v>
                </c:pt>
                <c:pt idx="710">
                  <c:v>378.0</c:v>
                </c:pt>
                <c:pt idx="711">
                  <c:v>378.0</c:v>
                </c:pt>
                <c:pt idx="712">
                  <c:v>378.0</c:v>
                </c:pt>
                <c:pt idx="713">
                  <c:v>378.0</c:v>
                </c:pt>
                <c:pt idx="714">
                  <c:v>379.0</c:v>
                </c:pt>
                <c:pt idx="715">
                  <c:v>380.0</c:v>
                </c:pt>
                <c:pt idx="716">
                  <c:v>381.0</c:v>
                </c:pt>
                <c:pt idx="717">
                  <c:v>381.0</c:v>
                </c:pt>
                <c:pt idx="718">
                  <c:v>382.0</c:v>
                </c:pt>
                <c:pt idx="719">
                  <c:v>383.0</c:v>
                </c:pt>
                <c:pt idx="720">
                  <c:v>384.0</c:v>
                </c:pt>
                <c:pt idx="721">
                  <c:v>385.0</c:v>
                </c:pt>
                <c:pt idx="722">
                  <c:v>386.0</c:v>
                </c:pt>
                <c:pt idx="723">
                  <c:v>387.0</c:v>
                </c:pt>
                <c:pt idx="724">
                  <c:v>388.0</c:v>
                </c:pt>
                <c:pt idx="725">
                  <c:v>389.0</c:v>
                </c:pt>
                <c:pt idx="726">
                  <c:v>390.0</c:v>
                </c:pt>
                <c:pt idx="727">
                  <c:v>391.0</c:v>
                </c:pt>
                <c:pt idx="728">
                  <c:v>392.0</c:v>
                </c:pt>
                <c:pt idx="729">
                  <c:v>393.0</c:v>
                </c:pt>
                <c:pt idx="730">
                  <c:v>394.0</c:v>
                </c:pt>
                <c:pt idx="731">
                  <c:v>395.0</c:v>
                </c:pt>
                <c:pt idx="732">
                  <c:v>396.0</c:v>
                </c:pt>
                <c:pt idx="733">
                  <c:v>397.0</c:v>
                </c:pt>
                <c:pt idx="734">
                  <c:v>397.0</c:v>
                </c:pt>
                <c:pt idx="735">
                  <c:v>397.0</c:v>
                </c:pt>
                <c:pt idx="736">
                  <c:v>398.0</c:v>
                </c:pt>
                <c:pt idx="737">
                  <c:v>399.0</c:v>
                </c:pt>
                <c:pt idx="738">
                  <c:v>400.0</c:v>
                </c:pt>
                <c:pt idx="739">
                  <c:v>401.0</c:v>
                </c:pt>
                <c:pt idx="740">
                  <c:v>402.0</c:v>
                </c:pt>
                <c:pt idx="741">
                  <c:v>403.0</c:v>
                </c:pt>
                <c:pt idx="742">
                  <c:v>404.0</c:v>
                </c:pt>
                <c:pt idx="743">
                  <c:v>405.0</c:v>
                </c:pt>
                <c:pt idx="744">
                  <c:v>406.0</c:v>
                </c:pt>
                <c:pt idx="745">
                  <c:v>407.0</c:v>
                </c:pt>
                <c:pt idx="746">
                  <c:v>408.0</c:v>
                </c:pt>
                <c:pt idx="747">
                  <c:v>409.0</c:v>
                </c:pt>
                <c:pt idx="748">
                  <c:v>410.0</c:v>
                </c:pt>
                <c:pt idx="749">
                  <c:v>411.0</c:v>
                </c:pt>
                <c:pt idx="750">
                  <c:v>412.0</c:v>
                </c:pt>
                <c:pt idx="751">
                  <c:v>412.0</c:v>
                </c:pt>
                <c:pt idx="752">
                  <c:v>413.0</c:v>
                </c:pt>
                <c:pt idx="753">
                  <c:v>413.0</c:v>
                </c:pt>
                <c:pt idx="754">
                  <c:v>414.0</c:v>
                </c:pt>
                <c:pt idx="755">
                  <c:v>414.0</c:v>
                </c:pt>
                <c:pt idx="756">
                  <c:v>414.0</c:v>
                </c:pt>
                <c:pt idx="757">
                  <c:v>415.0</c:v>
                </c:pt>
                <c:pt idx="758">
                  <c:v>416.0</c:v>
                </c:pt>
                <c:pt idx="759">
                  <c:v>416.0</c:v>
                </c:pt>
                <c:pt idx="760">
                  <c:v>417.0</c:v>
                </c:pt>
                <c:pt idx="761">
                  <c:v>418.0</c:v>
                </c:pt>
                <c:pt idx="762">
                  <c:v>419.0</c:v>
                </c:pt>
                <c:pt idx="763">
                  <c:v>420.0</c:v>
                </c:pt>
                <c:pt idx="764">
                  <c:v>421.0</c:v>
                </c:pt>
                <c:pt idx="765">
                  <c:v>422.0</c:v>
                </c:pt>
                <c:pt idx="766">
                  <c:v>422.0</c:v>
                </c:pt>
                <c:pt idx="767">
                  <c:v>422.0</c:v>
                </c:pt>
                <c:pt idx="768">
                  <c:v>423.0</c:v>
                </c:pt>
                <c:pt idx="769">
                  <c:v>423.0</c:v>
                </c:pt>
                <c:pt idx="770">
                  <c:v>423.0</c:v>
                </c:pt>
                <c:pt idx="771">
                  <c:v>423.0</c:v>
                </c:pt>
                <c:pt idx="772">
                  <c:v>424.0</c:v>
                </c:pt>
                <c:pt idx="773">
                  <c:v>424.0</c:v>
                </c:pt>
                <c:pt idx="774">
                  <c:v>424.0</c:v>
                </c:pt>
                <c:pt idx="775">
                  <c:v>425.0</c:v>
                </c:pt>
                <c:pt idx="776">
                  <c:v>425.0</c:v>
                </c:pt>
                <c:pt idx="777">
                  <c:v>425.0</c:v>
                </c:pt>
                <c:pt idx="778">
                  <c:v>425.0</c:v>
                </c:pt>
                <c:pt idx="779">
                  <c:v>426.0</c:v>
                </c:pt>
                <c:pt idx="780">
                  <c:v>427.0</c:v>
                </c:pt>
                <c:pt idx="781">
                  <c:v>428.0</c:v>
                </c:pt>
                <c:pt idx="782">
                  <c:v>429.0</c:v>
                </c:pt>
                <c:pt idx="783">
                  <c:v>430.0</c:v>
                </c:pt>
                <c:pt idx="784">
                  <c:v>431.0</c:v>
                </c:pt>
                <c:pt idx="785">
                  <c:v>431.0</c:v>
                </c:pt>
                <c:pt idx="786">
                  <c:v>431.0</c:v>
                </c:pt>
                <c:pt idx="787">
                  <c:v>432.0</c:v>
                </c:pt>
                <c:pt idx="788">
                  <c:v>432.0</c:v>
                </c:pt>
                <c:pt idx="789">
                  <c:v>432.0</c:v>
                </c:pt>
                <c:pt idx="790">
                  <c:v>432.0</c:v>
                </c:pt>
                <c:pt idx="791">
                  <c:v>432.0</c:v>
                </c:pt>
                <c:pt idx="792">
                  <c:v>432.0</c:v>
                </c:pt>
                <c:pt idx="793">
                  <c:v>432.0</c:v>
                </c:pt>
                <c:pt idx="794">
                  <c:v>433.0</c:v>
                </c:pt>
                <c:pt idx="795">
                  <c:v>433.0</c:v>
                </c:pt>
                <c:pt idx="796">
                  <c:v>433.0</c:v>
                </c:pt>
                <c:pt idx="797">
                  <c:v>433.0</c:v>
                </c:pt>
                <c:pt idx="798">
                  <c:v>433.0</c:v>
                </c:pt>
                <c:pt idx="799">
                  <c:v>433.0</c:v>
                </c:pt>
                <c:pt idx="800">
                  <c:v>434.0</c:v>
                </c:pt>
                <c:pt idx="801">
                  <c:v>434.0</c:v>
                </c:pt>
                <c:pt idx="802">
                  <c:v>434.0</c:v>
                </c:pt>
                <c:pt idx="803">
                  <c:v>435.0</c:v>
                </c:pt>
                <c:pt idx="804">
                  <c:v>436.0</c:v>
                </c:pt>
                <c:pt idx="805">
                  <c:v>437.0</c:v>
                </c:pt>
                <c:pt idx="806">
                  <c:v>437.0</c:v>
                </c:pt>
                <c:pt idx="807">
                  <c:v>438.0</c:v>
                </c:pt>
                <c:pt idx="808">
                  <c:v>438.0</c:v>
                </c:pt>
                <c:pt idx="809">
                  <c:v>438.0</c:v>
                </c:pt>
                <c:pt idx="810">
                  <c:v>439.0</c:v>
                </c:pt>
                <c:pt idx="811">
                  <c:v>440.0</c:v>
                </c:pt>
                <c:pt idx="812">
                  <c:v>440.0</c:v>
                </c:pt>
                <c:pt idx="813">
                  <c:v>440.0</c:v>
                </c:pt>
                <c:pt idx="814">
                  <c:v>440.0</c:v>
                </c:pt>
                <c:pt idx="815">
                  <c:v>441.0</c:v>
                </c:pt>
                <c:pt idx="816">
                  <c:v>442.0</c:v>
                </c:pt>
                <c:pt idx="817">
                  <c:v>442.0</c:v>
                </c:pt>
                <c:pt idx="818">
                  <c:v>442.0</c:v>
                </c:pt>
                <c:pt idx="819">
                  <c:v>443.0</c:v>
                </c:pt>
                <c:pt idx="820">
                  <c:v>444.0</c:v>
                </c:pt>
                <c:pt idx="821">
                  <c:v>445.0</c:v>
                </c:pt>
                <c:pt idx="822">
                  <c:v>446.0</c:v>
                </c:pt>
                <c:pt idx="823">
                  <c:v>447.0</c:v>
                </c:pt>
                <c:pt idx="824">
                  <c:v>448.0</c:v>
                </c:pt>
                <c:pt idx="825">
                  <c:v>448.0</c:v>
                </c:pt>
                <c:pt idx="826">
                  <c:v>449.0</c:v>
                </c:pt>
                <c:pt idx="827">
                  <c:v>450.0</c:v>
                </c:pt>
                <c:pt idx="828">
                  <c:v>450.0</c:v>
                </c:pt>
                <c:pt idx="829">
                  <c:v>451.0</c:v>
                </c:pt>
                <c:pt idx="830">
                  <c:v>451.0</c:v>
                </c:pt>
                <c:pt idx="831">
                  <c:v>451.0</c:v>
                </c:pt>
                <c:pt idx="832">
                  <c:v>451.0</c:v>
                </c:pt>
                <c:pt idx="833">
                  <c:v>452.0</c:v>
                </c:pt>
                <c:pt idx="834">
                  <c:v>452.0</c:v>
                </c:pt>
                <c:pt idx="835">
                  <c:v>452.0</c:v>
                </c:pt>
                <c:pt idx="836">
                  <c:v>453.0</c:v>
                </c:pt>
                <c:pt idx="837">
                  <c:v>453.0</c:v>
                </c:pt>
                <c:pt idx="838">
                  <c:v>454.0</c:v>
                </c:pt>
                <c:pt idx="839">
                  <c:v>455.0</c:v>
                </c:pt>
                <c:pt idx="840">
                  <c:v>455.0</c:v>
                </c:pt>
                <c:pt idx="841">
                  <c:v>455.0</c:v>
                </c:pt>
                <c:pt idx="842">
                  <c:v>456.0</c:v>
                </c:pt>
                <c:pt idx="843">
                  <c:v>457.0</c:v>
                </c:pt>
                <c:pt idx="844">
                  <c:v>457.0</c:v>
                </c:pt>
                <c:pt idx="845">
                  <c:v>457.0</c:v>
                </c:pt>
                <c:pt idx="846">
                  <c:v>457.0</c:v>
                </c:pt>
                <c:pt idx="847">
                  <c:v>458.0</c:v>
                </c:pt>
                <c:pt idx="848">
                  <c:v>459.0</c:v>
                </c:pt>
                <c:pt idx="849">
                  <c:v>460.0</c:v>
                </c:pt>
                <c:pt idx="850">
                  <c:v>461.0</c:v>
                </c:pt>
                <c:pt idx="851">
                  <c:v>461.0</c:v>
                </c:pt>
                <c:pt idx="852">
                  <c:v>462.0</c:v>
                </c:pt>
                <c:pt idx="853">
                  <c:v>463.0</c:v>
                </c:pt>
                <c:pt idx="854">
                  <c:v>463.0</c:v>
                </c:pt>
                <c:pt idx="855">
                  <c:v>463.0</c:v>
                </c:pt>
                <c:pt idx="856">
                  <c:v>464.0</c:v>
                </c:pt>
                <c:pt idx="857">
                  <c:v>464.0</c:v>
                </c:pt>
                <c:pt idx="858">
                  <c:v>464.0</c:v>
                </c:pt>
                <c:pt idx="859">
                  <c:v>464.0</c:v>
                </c:pt>
                <c:pt idx="860">
                  <c:v>464.0</c:v>
                </c:pt>
                <c:pt idx="861">
                  <c:v>464.0</c:v>
                </c:pt>
                <c:pt idx="862">
                  <c:v>464.0</c:v>
                </c:pt>
                <c:pt idx="863">
                  <c:v>464.0</c:v>
                </c:pt>
                <c:pt idx="864">
                  <c:v>464.0</c:v>
                </c:pt>
                <c:pt idx="865">
                  <c:v>465.0</c:v>
                </c:pt>
                <c:pt idx="866">
                  <c:v>466.0</c:v>
                </c:pt>
                <c:pt idx="867">
                  <c:v>466.0</c:v>
                </c:pt>
                <c:pt idx="868">
                  <c:v>466.0</c:v>
                </c:pt>
                <c:pt idx="869">
                  <c:v>467.0</c:v>
                </c:pt>
                <c:pt idx="870">
                  <c:v>467.0</c:v>
                </c:pt>
                <c:pt idx="871">
                  <c:v>468.0</c:v>
                </c:pt>
                <c:pt idx="872">
                  <c:v>469.0</c:v>
                </c:pt>
                <c:pt idx="873">
                  <c:v>470.0</c:v>
                </c:pt>
                <c:pt idx="874">
                  <c:v>470.0</c:v>
                </c:pt>
                <c:pt idx="875">
                  <c:v>470.0</c:v>
                </c:pt>
                <c:pt idx="876">
                  <c:v>470.0</c:v>
                </c:pt>
                <c:pt idx="877">
                  <c:v>471.0</c:v>
                </c:pt>
                <c:pt idx="878">
                  <c:v>472.0</c:v>
                </c:pt>
                <c:pt idx="879">
                  <c:v>473.0</c:v>
                </c:pt>
                <c:pt idx="880">
                  <c:v>474.0</c:v>
                </c:pt>
                <c:pt idx="881">
                  <c:v>475.0</c:v>
                </c:pt>
                <c:pt idx="882">
                  <c:v>476.0</c:v>
                </c:pt>
                <c:pt idx="883">
                  <c:v>477.0</c:v>
                </c:pt>
                <c:pt idx="884">
                  <c:v>477.0</c:v>
                </c:pt>
                <c:pt idx="885">
                  <c:v>478.0</c:v>
                </c:pt>
                <c:pt idx="886">
                  <c:v>479.0</c:v>
                </c:pt>
                <c:pt idx="887">
                  <c:v>480.0</c:v>
                </c:pt>
                <c:pt idx="888">
                  <c:v>480.0</c:v>
                </c:pt>
                <c:pt idx="889">
                  <c:v>480.0</c:v>
                </c:pt>
                <c:pt idx="890">
                  <c:v>480.0</c:v>
                </c:pt>
                <c:pt idx="891">
                  <c:v>481.0</c:v>
                </c:pt>
                <c:pt idx="892">
                  <c:v>481.0</c:v>
                </c:pt>
                <c:pt idx="893">
                  <c:v>481.0</c:v>
                </c:pt>
                <c:pt idx="894">
                  <c:v>481.0</c:v>
                </c:pt>
                <c:pt idx="895">
                  <c:v>481.0</c:v>
                </c:pt>
                <c:pt idx="896">
                  <c:v>481.0</c:v>
                </c:pt>
                <c:pt idx="897">
                  <c:v>482.0</c:v>
                </c:pt>
                <c:pt idx="898">
                  <c:v>483.0</c:v>
                </c:pt>
                <c:pt idx="899">
                  <c:v>484.0</c:v>
                </c:pt>
                <c:pt idx="900">
                  <c:v>485.0</c:v>
                </c:pt>
                <c:pt idx="901">
                  <c:v>485.0</c:v>
                </c:pt>
                <c:pt idx="902">
                  <c:v>485.0</c:v>
                </c:pt>
                <c:pt idx="903">
                  <c:v>485.0</c:v>
                </c:pt>
                <c:pt idx="904">
                  <c:v>485.0</c:v>
                </c:pt>
                <c:pt idx="905">
                  <c:v>486.0</c:v>
                </c:pt>
                <c:pt idx="906">
                  <c:v>486.0</c:v>
                </c:pt>
                <c:pt idx="907">
                  <c:v>486.0</c:v>
                </c:pt>
                <c:pt idx="908">
                  <c:v>487.0</c:v>
                </c:pt>
                <c:pt idx="909">
                  <c:v>487.0</c:v>
                </c:pt>
                <c:pt idx="910">
                  <c:v>488.0</c:v>
                </c:pt>
                <c:pt idx="911">
                  <c:v>488.0</c:v>
                </c:pt>
                <c:pt idx="912">
                  <c:v>488.0</c:v>
                </c:pt>
                <c:pt idx="913">
                  <c:v>489.0</c:v>
                </c:pt>
                <c:pt idx="914">
                  <c:v>490.0</c:v>
                </c:pt>
                <c:pt idx="915">
                  <c:v>490.0</c:v>
                </c:pt>
                <c:pt idx="916">
                  <c:v>490.0</c:v>
                </c:pt>
                <c:pt idx="917">
                  <c:v>490.0</c:v>
                </c:pt>
                <c:pt idx="918">
                  <c:v>490.0</c:v>
                </c:pt>
                <c:pt idx="919">
                  <c:v>490.0</c:v>
                </c:pt>
                <c:pt idx="920">
                  <c:v>490.0</c:v>
                </c:pt>
                <c:pt idx="921">
                  <c:v>490.0</c:v>
                </c:pt>
                <c:pt idx="922">
                  <c:v>490.0</c:v>
                </c:pt>
                <c:pt idx="923">
                  <c:v>490.0</c:v>
                </c:pt>
                <c:pt idx="924">
                  <c:v>490.0</c:v>
                </c:pt>
                <c:pt idx="925">
                  <c:v>491.0</c:v>
                </c:pt>
                <c:pt idx="926">
                  <c:v>492.0</c:v>
                </c:pt>
                <c:pt idx="927">
                  <c:v>493.0</c:v>
                </c:pt>
                <c:pt idx="928">
                  <c:v>493.0</c:v>
                </c:pt>
                <c:pt idx="929">
                  <c:v>494.0</c:v>
                </c:pt>
                <c:pt idx="930">
                  <c:v>494.0</c:v>
                </c:pt>
                <c:pt idx="931">
                  <c:v>495.0</c:v>
                </c:pt>
                <c:pt idx="932">
                  <c:v>496.0</c:v>
                </c:pt>
                <c:pt idx="933">
                  <c:v>496.0</c:v>
                </c:pt>
                <c:pt idx="934">
                  <c:v>497.0</c:v>
                </c:pt>
                <c:pt idx="935">
                  <c:v>498.0</c:v>
                </c:pt>
                <c:pt idx="936">
                  <c:v>498.0</c:v>
                </c:pt>
                <c:pt idx="937">
                  <c:v>498.0</c:v>
                </c:pt>
                <c:pt idx="938">
                  <c:v>499.0</c:v>
                </c:pt>
                <c:pt idx="939">
                  <c:v>499.0</c:v>
                </c:pt>
                <c:pt idx="940">
                  <c:v>499.0</c:v>
                </c:pt>
                <c:pt idx="941">
                  <c:v>499.0</c:v>
                </c:pt>
                <c:pt idx="942">
                  <c:v>499.0</c:v>
                </c:pt>
                <c:pt idx="943">
                  <c:v>499.0</c:v>
                </c:pt>
                <c:pt idx="944">
                  <c:v>500.0</c:v>
                </c:pt>
                <c:pt idx="945">
                  <c:v>500.0</c:v>
                </c:pt>
                <c:pt idx="946">
                  <c:v>500.0</c:v>
                </c:pt>
                <c:pt idx="947">
                  <c:v>500.0</c:v>
                </c:pt>
                <c:pt idx="948">
                  <c:v>500.0</c:v>
                </c:pt>
                <c:pt idx="949">
                  <c:v>501.0</c:v>
                </c:pt>
                <c:pt idx="950">
                  <c:v>501.0</c:v>
                </c:pt>
                <c:pt idx="951">
                  <c:v>502.0</c:v>
                </c:pt>
                <c:pt idx="952">
                  <c:v>502.0</c:v>
                </c:pt>
                <c:pt idx="953">
                  <c:v>502.0</c:v>
                </c:pt>
                <c:pt idx="954">
                  <c:v>503.0</c:v>
                </c:pt>
                <c:pt idx="955">
                  <c:v>503.0</c:v>
                </c:pt>
                <c:pt idx="956">
                  <c:v>503.0</c:v>
                </c:pt>
                <c:pt idx="957">
                  <c:v>503.0</c:v>
                </c:pt>
                <c:pt idx="958">
                  <c:v>503.0</c:v>
                </c:pt>
                <c:pt idx="959">
                  <c:v>503.0</c:v>
                </c:pt>
                <c:pt idx="960">
                  <c:v>503.0</c:v>
                </c:pt>
                <c:pt idx="961">
                  <c:v>503.0</c:v>
                </c:pt>
                <c:pt idx="962">
                  <c:v>503.0</c:v>
                </c:pt>
                <c:pt idx="963">
                  <c:v>504.0</c:v>
                </c:pt>
                <c:pt idx="964">
                  <c:v>504.0</c:v>
                </c:pt>
                <c:pt idx="965">
                  <c:v>504.0</c:v>
                </c:pt>
                <c:pt idx="966">
                  <c:v>505.0</c:v>
                </c:pt>
                <c:pt idx="967">
                  <c:v>505.0</c:v>
                </c:pt>
                <c:pt idx="968">
                  <c:v>505.0</c:v>
                </c:pt>
                <c:pt idx="969">
                  <c:v>505.0</c:v>
                </c:pt>
                <c:pt idx="970">
                  <c:v>505.0</c:v>
                </c:pt>
                <c:pt idx="971">
                  <c:v>505.0</c:v>
                </c:pt>
                <c:pt idx="972">
                  <c:v>505.0</c:v>
                </c:pt>
                <c:pt idx="973">
                  <c:v>505.0</c:v>
                </c:pt>
                <c:pt idx="974">
                  <c:v>506.0</c:v>
                </c:pt>
                <c:pt idx="975">
                  <c:v>506.0</c:v>
                </c:pt>
                <c:pt idx="976">
                  <c:v>506.0</c:v>
                </c:pt>
                <c:pt idx="977">
                  <c:v>507.0</c:v>
                </c:pt>
                <c:pt idx="978">
                  <c:v>508.0</c:v>
                </c:pt>
                <c:pt idx="979">
                  <c:v>508.0</c:v>
                </c:pt>
                <c:pt idx="980">
                  <c:v>508.0</c:v>
                </c:pt>
                <c:pt idx="981">
                  <c:v>508.0</c:v>
                </c:pt>
                <c:pt idx="982">
                  <c:v>509.0</c:v>
                </c:pt>
                <c:pt idx="983">
                  <c:v>510.0</c:v>
                </c:pt>
                <c:pt idx="984">
                  <c:v>511.0</c:v>
                </c:pt>
                <c:pt idx="985">
                  <c:v>512.0</c:v>
                </c:pt>
                <c:pt idx="986">
                  <c:v>512.0</c:v>
                </c:pt>
                <c:pt idx="987">
                  <c:v>512.0</c:v>
                </c:pt>
                <c:pt idx="988">
                  <c:v>512.0</c:v>
                </c:pt>
                <c:pt idx="989">
                  <c:v>513.0</c:v>
                </c:pt>
                <c:pt idx="990">
                  <c:v>513.0</c:v>
                </c:pt>
                <c:pt idx="991">
                  <c:v>514.0</c:v>
                </c:pt>
                <c:pt idx="992">
                  <c:v>514.0</c:v>
                </c:pt>
                <c:pt idx="993">
                  <c:v>514.0</c:v>
                </c:pt>
                <c:pt idx="994">
                  <c:v>514.0</c:v>
                </c:pt>
                <c:pt idx="995">
                  <c:v>515.0</c:v>
                </c:pt>
                <c:pt idx="996">
                  <c:v>516.0</c:v>
                </c:pt>
                <c:pt idx="997">
                  <c:v>517.0</c:v>
                </c:pt>
                <c:pt idx="998">
                  <c:v>518.0</c:v>
                </c:pt>
                <c:pt idx="999">
                  <c:v>519.0</c:v>
                </c:pt>
                <c:pt idx="1000">
                  <c:v>520.0</c:v>
                </c:pt>
                <c:pt idx="1001">
                  <c:v>521.0</c:v>
                </c:pt>
                <c:pt idx="1002">
                  <c:v>522.0</c:v>
                </c:pt>
                <c:pt idx="1003">
                  <c:v>523.0</c:v>
                </c:pt>
                <c:pt idx="1004">
                  <c:v>523.0</c:v>
                </c:pt>
                <c:pt idx="1005">
                  <c:v>524.0</c:v>
                </c:pt>
                <c:pt idx="1006">
                  <c:v>525.0</c:v>
                </c:pt>
                <c:pt idx="1007">
                  <c:v>526.0</c:v>
                </c:pt>
                <c:pt idx="1008">
                  <c:v>527.0</c:v>
                </c:pt>
                <c:pt idx="1009">
                  <c:v>528.0</c:v>
                </c:pt>
                <c:pt idx="1010">
                  <c:v>529.0</c:v>
                </c:pt>
                <c:pt idx="1011">
                  <c:v>529.0</c:v>
                </c:pt>
                <c:pt idx="1012">
                  <c:v>530.0</c:v>
                </c:pt>
                <c:pt idx="1013">
                  <c:v>530.0</c:v>
                </c:pt>
                <c:pt idx="1014">
                  <c:v>531.0</c:v>
                </c:pt>
                <c:pt idx="1015">
                  <c:v>531.0</c:v>
                </c:pt>
                <c:pt idx="1016">
                  <c:v>531.0</c:v>
                </c:pt>
                <c:pt idx="1017">
                  <c:v>531.0</c:v>
                </c:pt>
                <c:pt idx="1018">
                  <c:v>532.0</c:v>
                </c:pt>
                <c:pt idx="1019">
                  <c:v>532.0</c:v>
                </c:pt>
                <c:pt idx="1020">
                  <c:v>533.0</c:v>
                </c:pt>
                <c:pt idx="1021">
                  <c:v>533.0</c:v>
                </c:pt>
                <c:pt idx="1022">
                  <c:v>534.0</c:v>
                </c:pt>
                <c:pt idx="1023">
                  <c:v>535.0</c:v>
                </c:pt>
                <c:pt idx="1024">
                  <c:v>535.0</c:v>
                </c:pt>
                <c:pt idx="1025">
                  <c:v>536.0</c:v>
                </c:pt>
                <c:pt idx="1026">
                  <c:v>537.0</c:v>
                </c:pt>
                <c:pt idx="1027">
                  <c:v>537.0</c:v>
                </c:pt>
                <c:pt idx="1028">
                  <c:v>537.0</c:v>
                </c:pt>
                <c:pt idx="1029">
                  <c:v>538.0</c:v>
                </c:pt>
                <c:pt idx="1030">
                  <c:v>538.0</c:v>
                </c:pt>
                <c:pt idx="1031">
                  <c:v>539.0</c:v>
                </c:pt>
                <c:pt idx="1032">
                  <c:v>539.0</c:v>
                </c:pt>
                <c:pt idx="1033">
                  <c:v>540.0</c:v>
                </c:pt>
                <c:pt idx="1034">
                  <c:v>541.0</c:v>
                </c:pt>
                <c:pt idx="1035">
                  <c:v>541.0</c:v>
                </c:pt>
                <c:pt idx="1036">
                  <c:v>541.0</c:v>
                </c:pt>
                <c:pt idx="1037">
                  <c:v>542.0</c:v>
                </c:pt>
                <c:pt idx="1038">
                  <c:v>542.0</c:v>
                </c:pt>
                <c:pt idx="1039">
                  <c:v>543.0</c:v>
                </c:pt>
                <c:pt idx="1040">
                  <c:v>544.0</c:v>
                </c:pt>
                <c:pt idx="1041">
                  <c:v>545.0</c:v>
                </c:pt>
                <c:pt idx="1042">
                  <c:v>546.0</c:v>
                </c:pt>
                <c:pt idx="1043">
                  <c:v>547.0</c:v>
                </c:pt>
                <c:pt idx="1044">
                  <c:v>547.0</c:v>
                </c:pt>
                <c:pt idx="1045">
                  <c:v>548.0</c:v>
                </c:pt>
                <c:pt idx="1046">
                  <c:v>549.0</c:v>
                </c:pt>
                <c:pt idx="1047">
                  <c:v>549.0</c:v>
                </c:pt>
                <c:pt idx="1048">
                  <c:v>550.0</c:v>
                </c:pt>
                <c:pt idx="1049">
                  <c:v>551.0</c:v>
                </c:pt>
                <c:pt idx="1050">
                  <c:v>552.0</c:v>
                </c:pt>
                <c:pt idx="1051">
                  <c:v>553.0</c:v>
                </c:pt>
                <c:pt idx="1052">
                  <c:v>554.0</c:v>
                </c:pt>
                <c:pt idx="1053">
                  <c:v>555.0</c:v>
                </c:pt>
                <c:pt idx="1054">
                  <c:v>556.0</c:v>
                </c:pt>
                <c:pt idx="1055">
                  <c:v>557.0</c:v>
                </c:pt>
                <c:pt idx="1056">
                  <c:v>558.0</c:v>
                </c:pt>
                <c:pt idx="1057">
                  <c:v>559.0</c:v>
                </c:pt>
                <c:pt idx="1058">
                  <c:v>560.0</c:v>
                </c:pt>
                <c:pt idx="1059">
                  <c:v>561.0</c:v>
                </c:pt>
                <c:pt idx="1060">
                  <c:v>562.0</c:v>
                </c:pt>
                <c:pt idx="1061">
                  <c:v>563.0</c:v>
                </c:pt>
                <c:pt idx="1062">
                  <c:v>564.0</c:v>
                </c:pt>
                <c:pt idx="1063">
                  <c:v>565.0</c:v>
                </c:pt>
                <c:pt idx="1064">
                  <c:v>566.0</c:v>
                </c:pt>
                <c:pt idx="1065">
                  <c:v>567.0</c:v>
                </c:pt>
                <c:pt idx="1066">
                  <c:v>568.0</c:v>
                </c:pt>
                <c:pt idx="1067">
                  <c:v>569.0</c:v>
                </c:pt>
                <c:pt idx="1068">
                  <c:v>570.0</c:v>
                </c:pt>
                <c:pt idx="1069">
                  <c:v>571.0</c:v>
                </c:pt>
                <c:pt idx="1070">
                  <c:v>572.0</c:v>
                </c:pt>
                <c:pt idx="1071">
                  <c:v>573.0</c:v>
                </c:pt>
                <c:pt idx="1072">
                  <c:v>574.0</c:v>
                </c:pt>
                <c:pt idx="1073">
                  <c:v>575.0</c:v>
                </c:pt>
                <c:pt idx="1074">
                  <c:v>576.0</c:v>
                </c:pt>
                <c:pt idx="1075">
                  <c:v>577.0</c:v>
                </c:pt>
                <c:pt idx="1076">
                  <c:v>577.0</c:v>
                </c:pt>
                <c:pt idx="1077">
                  <c:v>578.0</c:v>
                </c:pt>
                <c:pt idx="1078">
                  <c:v>578.0</c:v>
                </c:pt>
                <c:pt idx="1079">
                  <c:v>578.0</c:v>
                </c:pt>
                <c:pt idx="1080">
                  <c:v>578.0</c:v>
                </c:pt>
                <c:pt idx="1081">
                  <c:v>578.0</c:v>
                </c:pt>
                <c:pt idx="1082">
                  <c:v>578.0</c:v>
                </c:pt>
                <c:pt idx="1083">
                  <c:v>579.0</c:v>
                </c:pt>
                <c:pt idx="1084">
                  <c:v>580.0</c:v>
                </c:pt>
                <c:pt idx="1085">
                  <c:v>580.0</c:v>
                </c:pt>
                <c:pt idx="1086">
                  <c:v>581.0</c:v>
                </c:pt>
                <c:pt idx="1087">
                  <c:v>581.0</c:v>
                </c:pt>
                <c:pt idx="1088">
                  <c:v>581.0</c:v>
                </c:pt>
                <c:pt idx="1089">
                  <c:v>581.0</c:v>
                </c:pt>
                <c:pt idx="1090">
                  <c:v>581.0</c:v>
                </c:pt>
                <c:pt idx="1091">
                  <c:v>581.0</c:v>
                </c:pt>
                <c:pt idx="1092">
                  <c:v>582.0</c:v>
                </c:pt>
                <c:pt idx="1093">
                  <c:v>583.0</c:v>
                </c:pt>
                <c:pt idx="1094">
                  <c:v>583.0</c:v>
                </c:pt>
                <c:pt idx="1095">
                  <c:v>583.0</c:v>
                </c:pt>
                <c:pt idx="1096">
                  <c:v>584.0</c:v>
                </c:pt>
                <c:pt idx="1097">
                  <c:v>584.0</c:v>
                </c:pt>
                <c:pt idx="1098">
                  <c:v>584.0</c:v>
                </c:pt>
                <c:pt idx="1099">
                  <c:v>584.0</c:v>
                </c:pt>
                <c:pt idx="1100">
                  <c:v>584.0</c:v>
                </c:pt>
                <c:pt idx="1101">
                  <c:v>585.0</c:v>
                </c:pt>
                <c:pt idx="1102">
                  <c:v>586.0</c:v>
                </c:pt>
                <c:pt idx="1103">
                  <c:v>587.0</c:v>
                </c:pt>
                <c:pt idx="1104">
                  <c:v>588.0</c:v>
                </c:pt>
                <c:pt idx="1105">
                  <c:v>588.0</c:v>
                </c:pt>
                <c:pt idx="1106">
                  <c:v>589.0</c:v>
                </c:pt>
                <c:pt idx="1107">
                  <c:v>590.0</c:v>
                </c:pt>
                <c:pt idx="1108">
                  <c:v>590.0</c:v>
                </c:pt>
                <c:pt idx="1109">
                  <c:v>591.0</c:v>
                </c:pt>
                <c:pt idx="1110">
                  <c:v>592.0</c:v>
                </c:pt>
                <c:pt idx="1111">
                  <c:v>592.0</c:v>
                </c:pt>
                <c:pt idx="1112">
                  <c:v>593.0</c:v>
                </c:pt>
                <c:pt idx="1113">
                  <c:v>594.0</c:v>
                </c:pt>
                <c:pt idx="1114">
                  <c:v>595.0</c:v>
                </c:pt>
                <c:pt idx="1115">
                  <c:v>596.0</c:v>
                </c:pt>
                <c:pt idx="1116">
                  <c:v>597.0</c:v>
                </c:pt>
                <c:pt idx="1117">
                  <c:v>597.0</c:v>
                </c:pt>
                <c:pt idx="1118">
                  <c:v>597.0</c:v>
                </c:pt>
                <c:pt idx="1119">
                  <c:v>598.0</c:v>
                </c:pt>
                <c:pt idx="1120">
                  <c:v>599.0</c:v>
                </c:pt>
                <c:pt idx="1121">
                  <c:v>600.0</c:v>
                </c:pt>
                <c:pt idx="1122">
                  <c:v>601.0</c:v>
                </c:pt>
                <c:pt idx="1123">
                  <c:v>601.0</c:v>
                </c:pt>
                <c:pt idx="1124">
                  <c:v>602.0</c:v>
                </c:pt>
                <c:pt idx="1125">
                  <c:v>603.0</c:v>
                </c:pt>
                <c:pt idx="1126">
                  <c:v>604.0</c:v>
                </c:pt>
                <c:pt idx="1127">
                  <c:v>604.0</c:v>
                </c:pt>
                <c:pt idx="1128">
                  <c:v>604.0</c:v>
                </c:pt>
                <c:pt idx="1129">
                  <c:v>605.0</c:v>
                </c:pt>
                <c:pt idx="1130">
                  <c:v>606.0</c:v>
                </c:pt>
                <c:pt idx="1131">
                  <c:v>607.0</c:v>
                </c:pt>
                <c:pt idx="1132">
                  <c:v>608.0</c:v>
                </c:pt>
                <c:pt idx="1133">
                  <c:v>608.0</c:v>
                </c:pt>
                <c:pt idx="1134">
                  <c:v>609.0</c:v>
                </c:pt>
                <c:pt idx="1135">
                  <c:v>610.0</c:v>
                </c:pt>
                <c:pt idx="1136">
                  <c:v>610.0</c:v>
                </c:pt>
                <c:pt idx="1137">
                  <c:v>611.0</c:v>
                </c:pt>
                <c:pt idx="1138">
                  <c:v>612.0</c:v>
                </c:pt>
                <c:pt idx="1139">
                  <c:v>612.0</c:v>
                </c:pt>
                <c:pt idx="1140">
                  <c:v>612.0</c:v>
                </c:pt>
                <c:pt idx="1141">
                  <c:v>612.0</c:v>
                </c:pt>
                <c:pt idx="1142">
                  <c:v>612.0</c:v>
                </c:pt>
                <c:pt idx="1143">
                  <c:v>613.0</c:v>
                </c:pt>
                <c:pt idx="1144">
                  <c:v>613.0</c:v>
                </c:pt>
                <c:pt idx="1145">
                  <c:v>614.0</c:v>
                </c:pt>
                <c:pt idx="1146">
                  <c:v>615.0</c:v>
                </c:pt>
                <c:pt idx="1147">
                  <c:v>616.0</c:v>
                </c:pt>
                <c:pt idx="1148">
                  <c:v>616.0</c:v>
                </c:pt>
                <c:pt idx="1149">
                  <c:v>616.0</c:v>
                </c:pt>
                <c:pt idx="1150">
                  <c:v>616.0</c:v>
                </c:pt>
                <c:pt idx="1151">
                  <c:v>616.0</c:v>
                </c:pt>
                <c:pt idx="1152">
                  <c:v>617.0</c:v>
                </c:pt>
                <c:pt idx="1153">
                  <c:v>617.0</c:v>
                </c:pt>
                <c:pt idx="1154">
                  <c:v>617.0</c:v>
                </c:pt>
                <c:pt idx="1155">
                  <c:v>617.0</c:v>
                </c:pt>
                <c:pt idx="1156">
                  <c:v>618.0</c:v>
                </c:pt>
                <c:pt idx="1157">
                  <c:v>618.0</c:v>
                </c:pt>
                <c:pt idx="1158">
                  <c:v>618.0</c:v>
                </c:pt>
                <c:pt idx="1159">
                  <c:v>619.0</c:v>
                </c:pt>
                <c:pt idx="1160">
                  <c:v>619.0</c:v>
                </c:pt>
                <c:pt idx="1161">
                  <c:v>620.0</c:v>
                </c:pt>
                <c:pt idx="1162">
                  <c:v>621.0</c:v>
                </c:pt>
                <c:pt idx="1163">
                  <c:v>622.0</c:v>
                </c:pt>
                <c:pt idx="1164">
                  <c:v>623.0</c:v>
                </c:pt>
                <c:pt idx="1165">
                  <c:v>624.0</c:v>
                </c:pt>
                <c:pt idx="1166">
                  <c:v>625.0</c:v>
                </c:pt>
                <c:pt idx="1167">
                  <c:v>626.0</c:v>
                </c:pt>
                <c:pt idx="1168">
                  <c:v>626.0</c:v>
                </c:pt>
                <c:pt idx="1169">
                  <c:v>627.0</c:v>
                </c:pt>
                <c:pt idx="1170">
                  <c:v>628.0</c:v>
                </c:pt>
                <c:pt idx="1171">
                  <c:v>629.0</c:v>
                </c:pt>
                <c:pt idx="1172">
                  <c:v>630.0</c:v>
                </c:pt>
                <c:pt idx="1173">
                  <c:v>630.0</c:v>
                </c:pt>
                <c:pt idx="1174">
                  <c:v>631.0</c:v>
                </c:pt>
                <c:pt idx="1175">
                  <c:v>631.0</c:v>
                </c:pt>
                <c:pt idx="1176">
                  <c:v>631.0</c:v>
                </c:pt>
                <c:pt idx="1177">
                  <c:v>631.0</c:v>
                </c:pt>
                <c:pt idx="1178">
                  <c:v>631.0</c:v>
                </c:pt>
                <c:pt idx="1179">
                  <c:v>632.0</c:v>
                </c:pt>
                <c:pt idx="1180">
                  <c:v>632.0</c:v>
                </c:pt>
                <c:pt idx="1181">
                  <c:v>633.0</c:v>
                </c:pt>
                <c:pt idx="1182">
                  <c:v>633.0</c:v>
                </c:pt>
                <c:pt idx="1183">
                  <c:v>634.0</c:v>
                </c:pt>
                <c:pt idx="1184">
                  <c:v>635.0</c:v>
                </c:pt>
                <c:pt idx="1185">
                  <c:v>636.0</c:v>
                </c:pt>
                <c:pt idx="1186">
                  <c:v>636.0</c:v>
                </c:pt>
                <c:pt idx="1187">
                  <c:v>637.0</c:v>
                </c:pt>
                <c:pt idx="1188">
                  <c:v>637.0</c:v>
                </c:pt>
                <c:pt idx="1189">
                  <c:v>637.0</c:v>
                </c:pt>
                <c:pt idx="1190">
                  <c:v>637.0</c:v>
                </c:pt>
                <c:pt idx="1191">
                  <c:v>637.0</c:v>
                </c:pt>
                <c:pt idx="1192">
                  <c:v>637.0</c:v>
                </c:pt>
                <c:pt idx="1193">
                  <c:v>637.0</c:v>
                </c:pt>
                <c:pt idx="1194">
                  <c:v>637.0</c:v>
                </c:pt>
                <c:pt idx="1195">
                  <c:v>637.0</c:v>
                </c:pt>
                <c:pt idx="1196">
                  <c:v>637.0</c:v>
                </c:pt>
                <c:pt idx="1197">
                  <c:v>638.0</c:v>
                </c:pt>
                <c:pt idx="1198">
                  <c:v>638.0</c:v>
                </c:pt>
                <c:pt idx="1199">
                  <c:v>638.0</c:v>
                </c:pt>
                <c:pt idx="1200">
                  <c:v>639.0</c:v>
                </c:pt>
                <c:pt idx="1201">
                  <c:v>640.0</c:v>
                </c:pt>
                <c:pt idx="1202">
                  <c:v>640.0</c:v>
                </c:pt>
                <c:pt idx="1203">
                  <c:v>641.0</c:v>
                </c:pt>
                <c:pt idx="1204">
                  <c:v>642.0</c:v>
                </c:pt>
                <c:pt idx="1205">
                  <c:v>643.0</c:v>
                </c:pt>
                <c:pt idx="1206">
                  <c:v>643.0</c:v>
                </c:pt>
                <c:pt idx="1207">
                  <c:v>643.0</c:v>
                </c:pt>
                <c:pt idx="1208">
                  <c:v>643.0</c:v>
                </c:pt>
                <c:pt idx="1209">
                  <c:v>643.0</c:v>
                </c:pt>
                <c:pt idx="1210">
                  <c:v>644.0</c:v>
                </c:pt>
                <c:pt idx="1211">
                  <c:v>644.0</c:v>
                </c:pt>
                <c:pt idx="1212">
                  <c:v>645.0</c:v>
                </c:pt>
                <c:pt idx="1213">
                  <c:v>646.0</c:v>
                </c:pt>
                <c:pt idx="1214">
                  <c:v>646.0</c:v>
                </c:pt>
                <c:pt idx="1215">
                  <c:v>646.0</c:v>
                </c:pt>
                <c:pt idx="1216">
                  <c:v>646.0</c:v>
                </c:pt>
                <c:pt idx="1217">
                  <c:v>646.0</c:v>
                </c:pt>
                <c:pt idx="1218">
                  <c:v>646.0</c:v>
                </c:pt>
                <c:pt idx="1219">
                  <c:v>647.0</c:v>
                </c:pt>
                <c:pt idx="1220">
                  <c:v>647.0</c:v>
                </c:pt>
                <c:pt idx="1221">
                  <c:v>648.0</c:v>
                </c:pt>
                <c:pt idx="1222">
                  <c:v>648.0</c:v>
                </c:pt>
                <c:pt idx="1223">
                  <c:v>649.0</c:v>
                </c:pt>
                <c:pt idx="1224">
                  <c:v>650.0</c:v>
                </c:pt>
                <c:pt idx="1225">
                  <c:v>650.0</c:v>
                </c:pt>
                <c:pt idx="1226">
                  <c:v>651.0</c:v>
                </c:pt>
                <c:pt idx="1227">
                  <c:v>651.0</c:v>
                </c:pt>
                <c:pt idx="1228">
                  <c:v>652.0</c:v>
                </c:pt>
                <c:pt idx="1229">
                  <c:v>653.0</c:v>
                </c:pt>
                <c:pt idx="1230">
                  <c:v>653.0</c:v>
                </c:pt>
                <c:pt idx="1231">
                  <c:v>653.0</c:v>
                </c:pt>
                <c:pt idx="1232">
                  <c:v>654.0</c:v>
                </c:pt>
                <c:pt idx="1233">
                  <c:v>655.0</c:v>
                </c:pt>
                <c:pt idx="1234">
                  <c:v>655.0</c:v>
                </c:pt>
                <c:pt idx="1235">
                  <c:v>655.0</c:v>
                </c:pt>
                <c:pt idx="1236">
                  <c:v>656.0</c:v>
                </c:pt>
                <c:pt idx="1237">
                  <c:v>657.0</c:v>
                </c:pt>
                <c:pt idx="1238">
                  <c:v>657.0</c:v>
                </c:pt>
                <c:pt idx="1239">
                  <c:v>657.0</c:v>
                </c:pt>
                <c:pt idx="1240">
                  <c:v>658.0</c:v>
                </c:pt>
                <c:pt idx="1241">
                  <c:v>659.0</c:v>
                </c:pt>
                <c:pt idx="1242">
                  <c:v>659.0</c:v>
                </c:pt>
                <c:pt idx="1243">
                  <c:v>659.0</c:v>
                </c:pt>
                <c:pt idx="1244">
                  <c:v>659.0</c:v>
                </c:pt>
                <c:pt idx="1245">
                  <c:v>659.0</c:v>
                </c:pt>
                <c:pt idx="1246">
                  <c:v>659.0</c:v>
                </c:pt>
                <c:pt idx="1247">
                  <c:v>660.0</c:v>
                </c:pt>
                <c:pt idx="1248">
                  <c:v>660.0</c:v>
                </c:pt>
                <c:pt idx="1249">
                  <c:v>660.0</c:v>
                </c:pt>
                <c:pt idx="1250">
                  <c:v>660.0</c:v>
                </c:pt>
                <c:pt idx="1251">
                  <c:v>661.0</c:v>
                </c:pt>
                <c:pt idx="1252">
                  <c:v>661.0</c:v>
                </c:pt>
                <c:pt idx="1253">
                  <c:v>661.0</c:v>
                </c:pt>
                <c:pt idx="1254">
                  <c:v>661.0</c:v>
                </c:pt>
                <c:pt idx="1255">
                  <c:v>661.0</c:v>
                </c:pt>
                <c:pt idx="1256">
                  <c:v>661.0</c:v>
                </c:pt>
                <c:pt idx="1257">
                  <c:v>662.0</c:v>
                </c:pt>
                <c:pt idx="1258">
                  <c:v>662.0</c:v>
                </c:pt>
                <c:pt idx="1259">
                  <c:v>662.0</c:v>
                </c:pt>
                <c:pt idx="1260">
                  <c:v>662.0</c:v>
                </c:pt>
                <c:pt idx="1261">
                  <c:v>663.0</c:v>
                </c:pt>
                <c:pt idx="1262">
                  <c:v>664.0</c:v>
                </c:pt>
                <c:pt idx="1263">
                  <c:v>664.0</c:v>
                </c:pt>
                <c:pt idx="1264">
                  <c:v>664.0</c:v>
                </c:pt>
                <c:pt idx="1265">
                  <c:v>665.0</c:v>
                </c:pt>
                <c:pt idx="1266">
                  <c:v>665.0</c:v>
                </c:pt>
                <c:pt idx="1267">
                  <c:v>665.0</c:v>
                </c:pt>
                <c:pt idx="1268">
                  <c:v>666.0</c:v>
                </c:pt>
                <c:pt idx="1269">
                  <c:v>667.0</c:v>
                </c:pt>
                <c:pt idx="1270">
                  <c:v>668.0</c:v>
                </c:pt>
                <c:pt idx="1271">
                  <c:v>668.0</c:v>
                </c:pt>
                <c:pt idx="1272">
                  <c:v>668.0</c:v>
                </c:pt>
                <c:pt idx="1273">
                  <c:v>668.0</c:v>
                </c:pt>
                <c:pt idx="1274">
                  <c:v>668.0</c:v>
                </c:pt>
                <c:pt idx="1275">
                  <c:v>668.0</c:v>
                </c:pt>
                <c:pt idx="1276">
                  <c:v>668.0</c:v>
                </c:pt>
                <c:pt idx="1277">
                  <c:v>669.0</c:v>
                </c:pt>
                <c:pt idx="1278">
                  <c:v>670.0</c:v>
                </c:pt>
                <c:pt idx="1279">
                  <c:v>671.0</c:v>
                </c:pt>
                <c:pt idx="1280">
                  <c:v>671.0</c:v>
                </c:pt>
                <c:pt idx="1281">
                  <c:v>671.0</c:v>
                </c:pt>
                <c:pt idx="1282">
                  <c:v>671.0</c:v>
                </c:pt>
                <c:pt idx="1283">
                  <c:v>672.0</c:v>
                </c:pt>
                <c:pt idx="1284">
                  <c:v>673.0</c:v>
                </c:pt>
                <c:pt idx="1285">
                  <c:v>674.0</c:v>
                </c:pt>
                <c:pt idx="1286">
                  <c:v>674.0</c:v>
                </c:pt>
                <c:pt idx="1287">
                  <c:v>674.0</c:v>
                </c:pt>
                <c:pt idx="1288">
                  <c:v>675.0</c:v>
                </c:pt>
                <c:pt idx="1289">
                  <c:v>676.0</c:v>
                </c:pt>
                <c:pt idx="1290">
                  <c:v>677.0</c:v>
                </c:pt>
                <c:pt idx="1291">
                  <c:v>678.0</c:v>
                </c:pt>
                <c:pt idx="1292">
                  <c:v>678.0</c:v>
                </c:pt>
                <c:pt idx="1293">
                  <c:v>679.0</c:v>
                </c:pt>
                <c:pt idx="1294">
                  <c:v>680.0</c:v>
                </c:pt>
                <c:pt idx="1295">
                  <c:v>681.0</c:v>
                </c:pt>
                <c:pt idx="1296">
                  <c:v>682.0</c:v>
                </c:pt>
                <c:pt idx="1297">
                  <c:v>683.0</c:v>
                </c:pt>
                <c:pt idx="1298">
                  <c:v>684.0</c:v>
                </c:pt>
                <c:pt idx="1299">
                  <c:v>684.0</c:v>
                </c:pt>
                <c:pt idx="1300">
                  <c:v>684.0</c:v>
                </c:pt>
                <c:pt idx="1301">
                  <c:v>685.0</c:v>
                </c:pt>
                <c:pt idx="1302">
                  <c:v>685.0</c:v>
                </c:pt>
                <c:pt idx="1303">
                  <c:v>685.0</c:v>
                </c:pt>
                <c:pt idx="1304">
                  <c:v>685.0</c:v>
                </c:pt>
                <c:pt idx="1305">
                  <c:v>685.0</c:v>
                </c:pt>
                <c:pt idx="1306">
                  <c:v>685.0</c:v>
                </c:pt>
                <c:pt idx="1307">
                  <c:v>685.0</c:v>
                </c:pt>
                <c:pt idx="1308">
                  <c:v>685.0</c:v>
                </c:pt>
                <c:pt idx="1309">
                  <c:v>685.0</c:v>
                </c:pt>
                <c:pt idx="1310">
                  <c:v>685.0</c:v>
                </c:pt>
                <c:pt idx="1311">
                  <c:v>686.0</c:v>
                </c:pt>
                <c:pt idx="1312">
                  <c:v>686.0</c:v>
                </c:pt>
                <c:pt idx="1313">
                  <c:v>687.0</c:v>
                </c:pt>
                <c:pt idx="1314">
                  <c:v>687.0</c:v>
                </c:pt>
                <c:pt idx="1315">
                  <c:v>688.0</c:v>
                </c:pt>
                <c:pt idx="1316">
                  <c:v>689.0</c:v>
                </c:pt>
                <c:pt idx="1317">
                  <c:v>689.0</c:v>
                </c:pt>
                <c:pt idx="1318">
                  <c:v>689.0</c:v>
                </c:pt>
                <c:pt idx="1319">
                  <c:v>689.0</c:v>
                </c:pt>
                <c:pt idx="1320">
                  <c:v>689.0</c:v>
                </c:pt>
                <c:pt idx="1321">
                  <c:v>689.0</c:v>
                </c:pt>
                <c:pt idx="1322">
                  <c:v>689.0</c:v>
                </c:pt>
                <c:pt idx="1323">
                  <c:v>689.0</c:v>
                </c:pt>
                <c:pt idx="1324">
                  <c:v>689.0</c:v>
                </c:pt>
                <c:pt idx="1325">
                  <c:v>689.0</c:v>
                </c:pt>
                <c:pt idx="1326">
                  <c:v>689.0</c:v>
                </c:pt>
                <c:pt idx="1327">
                  <c:v>690.0</c:v>
                </c:pt>
                <c:pt idx="1328">
                  <c:v>690.0</c:v>
                </c:pt>
                <c:pt idx="1329">
                  <c:v>691.0</c:v>
                </c:pt>
                <c:pt idx="1330">
                  <c:v>692.0</c:v>
                </c:pt>
                <c:pt idx="1331">
                  <c:v>693.0</c:v>
                </c:pt>
                <c:pt idx="1332">
                  <c:v>694.0</c:v>
                </c:pt>
                <c:pt idx="1333">
                  <c:v>695.0</c:v>
                </c:pt>
                <c:pt idx="1334">
                  <c:v>696.0</c:v>
                </c:pt>
                <c:pt idx="1335">
                  <c:v>697.0</c:v>
                </c:pt>
                <c:pt idx="1336">
                  <c:v>698.0</c:v>
                </c:pt>
                <c:pt idx="1337">
                  <c:v>699.0</c:v>
                </c:pt>
                <c:pt idx="1338">
                  <c:v>700.0</c:v>
                </c:pt>
                <c:pt idx="1339">
                  <c:v>700.0</c:v>
                </c:pt>
                <c:pt idx="1340">
                  <c:v>701.0</c:v>
                </c:pt>
                <c:pt idx="1341">
                  <c:v>701.0</c:v>
                </c:pt>
                <c:pt idx="1342">
                  <c:v>701.0</c:v>
                </c:pt>
                <c:pt idx="1343">
                  <c:v>701.0</c:v>
                </c:pt>
                <c:pt idx="1344">
                  <c:v>701.0</c:v>
                </c:pt>
                <c:pt idx="1345">
                  <c:v>701.0</c:v>
                </c:pt>
                <c:pt idx="1346">
                  <c:v>701.0</c:v>
                </c:pt>
                <c:pt idx="1347">
                  <c:v>701.0</c:v>
                </c:pt>
                <c:pt idx="1348">
                  <c:v>702.0</c:v>
                </c:pt>
                <c:pt idx="1349">
                  <c:v>703.0</c:v>
                </c:pt>
                <c:pt idx="1350">
                  <c:v>703.0</c:v>
                </c:pt>
                <c:pt idx="1351">
                  <c:v>704.0</c:v>
                </c:pt>
                <c:pt idx="1352">
                  <c:v>705.0</c:v>
                </c:pt>
                <c:pt idx="1353">
                  <c:v>706.0</c:v>
                </c:pt>
                <c:pt idx="1354">
                  <c:v>707.0</c:v>
                </c:pt>
                <c:pt idx="1355">
                  <c:v>708.0</c:v>
                </c:pt>
                <c:pt idx="1356">
                  <c:v>708.0</c:v>
                </c:pt>
                <c:pt idx="1357">
                  <c:v>708.0</c:v>
                </c:pt>
                <c:pt idx="1358">
                  <c:v>708.0</c:v>
                </c:pt>
                <c:pt idx="1359">
                  <c:v>708.0</c:v>
                </c:pt>
                <c:pt idx="1360">
                  <c:v>708.0</c:v>
                </c:pt>
                <c:pt idx="1361">
                  <c:v>708.0</c:v>
                </c:pt>
                <c:pt idx="1362">
                  <c:v>708.0</c:v>
                </c:pt>
                <c:pt idx="1363">
                  <c:v>709.0</c:v>
                </c:pt>
                <c:pt idx="1364">
                  <c:v>710.0</c:v>
                </c:pt>
                <c:pt idx="1365">
                  <c:v>711.0</c:v>
                </c:pt>
                <c:pt idx="1366">
                  <c:v>712.0</c:v>
                </c:pt>
                <c:pt idx="1367">
                  <c:v>713.0</c:v>
                </c:pt>
                <c:pt idx="1368">
                  <c:v>714.0</c:v>
                </c:pt>
                <c:pt idx="1369">
                  <c:v>715.0</c:v>
                </c:pt>
                <c:pt idx="1370">
                  <c:v>716.0</c:v>
                </c:pt>
                <c:pt idx="1371">
                  <c:v>717.0</c:v>
                </c:pt>
                <c:pt idx="1372">
                  <c:v>718.0</c:v>
                </c:pt>
                <c:pt idx="1373">
                  <c:v>719.0</c:v>
                </c:pt>
                <c:pt idx="1374">
                  <c:v>720.0</c:v>
                </c:pt>
                <c:pt idx="1375">
                  <c:v>721.0</c:v>
                </c:pt>
                <c:pt idx="1376">
                  <c:v>722.0</c:v>
                </c:pt>
                <c:pt idx="1377">
                  <c:v>722.0</c:v>
                </c:pt>
                <c:pt idx="1378">
                  <c:v>723.0</c:v>
                </c:pt>
                <c:pt idx="1379">
                  <c:v>723.0</c:v>
                </c:pt>
                <c:pt idx="1380">
                  <c:v>724.0</c:v>
                </c:pt>
                <c:pt idx="1381">
                  <c:v>724.0</c:v>
                </c:pt>
                <c:pt idx="1382">
                  <c:v>724.0</c:v>
                </c:pt>
                <c:pt idx="1383">
                  <c:v>725.0</c:v>
                </c:pt>
                <c:pt idx="1384">
                  <c:v>725.0</c:v>
                </c:pt>
                <c:pt idx="1385">
                  <c:v>725.0</c:v>
                </c:pt>
                <c:pt idx="1386">
                  <c:v>725.0</c:v>
                </c:pt>
                <c:pt idx="1387">
                  <c:v>726.0</c:v>
                </c:pt>
                <c:pt idx="1388">
                  <c:v>727.0</c:v>
                </c:pt>
                <c:pt idx="1389">
                  <c:v>728.0</c:v>
                </c:pt>
                <c:pt idx="1390">
                  <c:v>729.0</c:v>
                </c:pt>
                <c:pt idx="1391">
                  <c:v>730.0</c:v>
                </c:pt>
                <c:pt idx="1392">
                  <c:v>730.0</c:v>
                </c:pt>
                <c:pt idx="1393">
                  <c:v>730.0</c:v>
                </c:pt>
                <c:pt idx="1394">
                  <c:v>730.0</c:v>
                </c:pt>
                <c:pt idx="1395">
                  <c:v>731.0</c:v>
                </c:pt>
                <c:pt idx="1396">
                  <c:v>732.0</c:v>
                </c:pt>
                <c:pt idx="1397">
                  <c:v>733.0</c:v>
                </c:pt>
                <c:pt idx="1398">
                  <c:v>734.0</c:v>
                </c:pt>
                <c:pt idx="1399">
                  <c:v>735.0</c:v>
                </c:pt>
                <c:pt idx="1400">
                  <c:v>735.0</c:v>
                </c:pt>
                <c:pt idx="1401">
                  <c:v>736.0</c:v>
                </c:pt>
                <c:pt idx="1402">
                  <c:v>737.0</c:v>
                </c:pt>
                <c:pt idx="1403">
                  <c:v>738.0</c:v>
                </c:pt>
                <c:pt idx="1404">
                  <c:v>738.0</c:v>
                </c:pt>
                <c:pt idx="1405">
                  <c:v>738.0</c:v>
                </c:pt>
                <c:pt idx="1406">
                  <c:v>738.0</c:v>
                </c:pt>
                <c:pt idx="1407">
                  <c:v>739.0</c:v>
                </c:pt>
                <c:pt idx="1408">
                  <c:v>740.0</c:v>
                </c:pt>
                <c:pt idx="1409">
                  <c:v>741.0</c:v>
                </c:pt>
                <c:pt idx="1410">
                  <c:v>742.0</c:v>
                </c:pt>
                <c:pt idx="1411">
                  <c:v>743.0</c:v>
                </c:pt>
                <c:pt idx="1412">
                  <c:v>744.0</c:v>
                </c:pt>
                <c:pt idx="1413">
                  <c:v>744.0</c:v>
                </c:pt>
                <c:pt idx="1414">
                  <c:v>745.0</c:v>
                </c:pt>
                <c:pt idx="1415">
                  <c:v>746.0</c:v>
                </c:pt>
                <c:pt idx="1416">
                  <c:v>746.0</c:v>
                </c:pt>
                <c:pt idx="1417">
                  <c:v>746.0</c:v>
                </c:pt>
                <c:pt idx="1418">
                  <c:v>747.0</c:v>
                </c:pt>
                <c:pt idx="1419">
                  <c:v>748.0</c:v>
                </c:pt>
                <c:pt idx="1420">
                  <c:v>749.0</c:v>
                </c:pt>
                <c:pt idx="1421">
                  <c:v>749.0</c:v>
                </c:pt>
                <c:pt idx="1422">
                  <c:v>749.0</c:v>
                </c:pt>
                <c:pt idx="1423">
                  <c:v>750.0</c:v>
                </c:pt>
                <c:pt idx="1424">
                  <c:v>751.0</c:v>
                </c:pt>
                <c:pt idx="1425">
                  <c:v>751.0</c:v>
                </c:pt>
                <c:pt idx="1426">
                  <c:v>752.0</c:v>
                </c:pt>
                <c:pt idx="1427">
                  <c:v>752.0</c:v>
                </c:pt>
                <c:pt idx="1428">
                  <c:v>753.0</c:v>
                </c:pt>
                <c:pt idx="1429">
                  <c:v>753.0</c:v>
                </c:pt>
                <c:pt idx="1430">
                  <c:v>753.0</c:v>
                </c:pt>
                <c:pt idx="1431">
                  <c:v>753.0</c:v>
                </c:pt>
                <c:pt idx="1432">
                  <c:v>754.0</c:v>
                </c:pt>
                <c:pt idx="1433">
                  <c:v>754.0</c:v>
                </c:pt>
                <c:pt idx="1434">
                  <c:v>755.0</c:v>
                </c:pt>
                <c:pt idx="1435">
                  <c:v>756.0</c:v>
                </c:pt>
                <c:pt idx="1436">
                  <c:v>757.0</c:v>
                </c:pt>
                <c:pt idx="1437">
                  <c:v>757.0</c:v>
                </c:pt>
                <c:pt idx="1438">
                  <c:v>757.0</c:v>
                </c:pt>
                <c:pt idx="1439">
                  <c:v>758.0</c:v>
                </c:pt>
                <c:pt idx="1440">
                  <c:v>759.0</c:v>
                </c:pt>
                <c:pt idx="1441">
                  <c:v>759.0</c:v>
                </c:pt>
                <c:pt idx="1442">
                  <c:v>760.0</c:v>
                </c:pt>
                <c:pt idx="1443">
                  <c:v>760.0</c:v>
                </c:pt>
                <c:pt idx="1444">
                  <c:v>760.0</c:v>
                </c:pt>
                <c:pt idx="1445">
                  <c:v>761.0</c:v>
                </c:pt>
                <c:pt idx="1446">
                  <c:v>761.0</c:v>
                </c:pt>
                <c:pt idx="1447">
                  <c:v>761.0</c:v>
                </c:pt>
                <c:pt idx="1448">
                  <c:v>761.0</c:v>
                </c:pt>
                <c:pt idx="1449">
                  <c:v>761.0</c:v>
                </c:pt>
                <c:pt idx="1450">
                  <c:v>761.0</c:v>
                </c:pt>
                <c:pt idx="1451">
                  <c:v>761.0</c:v>
                </c:pt>
                <c:pt idx="1452">
                  <c:v>761.0</c:v>
                </c:pt>
                <c:pt idx="1453">
                  <c:v>761.0</c:v>
                </c:pt>
                <c:pt idx="1454">
                  <c:v>761.0</c:v>
                </c:pt>
                <c:pt idx="1455">
                  <c:v>762.0</c:v>
                </c:pt>
                <c:pt idx="1456">
                  <c:v>763.0</c:v>
                </c:pt>
                <c:pt idx="1457">
                  <c:v>763.0</c:v>
                </c:pt>
                <c:pt idx="1458">
                  <c:v>764.0</c:v>
                </c:pt>
                <c:pt idx="1459">
                  <c:v>765.0</c:v>
                </c:pt>
                <c:pt idx="1460">
                  <c:v>765.0</c:v>
                </c:pt>
                <c:pt idx="1461">
                  <c:v>766.0</c:v>
                </c:pt>
                <c:pt idx="1462">
                  <c:v>766.0</c:v>
                </c:pt>
                <c:pt idx="1463">
                  <c:v>767.0</c:v>
                </c:pt>
                <c:pt idx="1464">
                  <c:v>767.0</c:v>
                </c:pt>
                <c:pt idx="1465">
                  <c:v>767.0</c:v>
                </c:pt>
                <c:pt idx="1466">
                  <c:v>768.0</c:v>
                </c:pt>
                <c:pt idx="1467">
                  <c:v>769.0</c:v>
                </c:pt>
                <c:pt idx="1468">
                  <c:v>769.0</c:v>
                </c:pt>
                <c:pt idx="1469">
                  <c:v>770.0</c:v>
                </c:pt>
                <c:pt idx="1470">
                  <c:v>770.0</c:v>
                </c:pt>
                <c:pt idx="1471">
                  <c:v>771.0</c:v>
                </c:pt>
                <c:pt idx="1472">
                  <c:v>772.0</c:v>
                </c:pt>
                <c:pt idx="1473">
                  <c:v>772.0</c:v>
                </c:pt>
                <c:pt idx="1474">
                  <c:v>772.0</c:v>
                </c:pt>
                <c:pt idx="1475">
                  <c:v>772.0</c:v>
                </c:pt>
                <c:pt idx="1476">
                  <c:v>772.0</c:v>
                </c:pt>
                <c:pt idx="1477">
                  <c:v>773.0</c:v>
                </c:pt>
                <c:pt idx="1478">
                  <c:v>774.0</c:v>
                </c:pt>
                <c:pt idx="1479">
                  <c:v>774.0</c:v>
                </c:pt>
                <c:pt idx="1480">
                  <c:v>775.0</c:v>
                </c:pt>
                <c:pt idx="1481">
                  <c:v>776.0</c:v>
                </c:pt>
                <c:pt idx="1482">
                  <c:v>777.0</c:v>
                </c:pt>
                <c:pt idx="1483">
                  <c:v>777.0</c:v>
                </c:pt>
                <c:pt idx="1484">
                  <c:v>778.0</c:v>
                </c:pt>
                <c:pt idx="1485">
                  <c:v>779.0</c:v>
                </c:pt>
                <c:pt idx="1486">
                  <c:v>779.0</c:v>
                </c:pt>
                <c:pt idx="1487">
                  <c:v>779.0</c:v>
                </c:pt>
                <c:pt idx="1488">
                  <c:v>779.0</c:v>
                </c:pt>
                <c:pt idx="1489">
                  <c:v>779.0</c:v>
                </c:pt>
                <c:pt idx="1490">
                  <c:v>780.0</c:v>
                </c:pt>
                <c:pt idx="1491">
                  <c:v>781.0</c:v>
                </c:pt>
                <c:pt idx="1492">
                  <c:v>781.0</c:v>
                </c:pt>
                <c:pt idx="1493">
                  <c:v>781.0</c:v>
                </c:pt>
                <c:pt idx="1494">
                  <c:v>781.0</c:v>
                </c:pt>
                <c:pt idx="1495">
                  <c:v>781.0</c:v>
                </c:pt>
                <c:pt idx="1496">
                  <c:v>782.0</c:v>
                </c:pt>
                <c:pt idx="1497">
                  <c:v>782.0</c:v>
                </c:pt>
                <c:pt idx="1498">
                  <c:v>782.0</c:v>
                </c:pt>
                <c:pt idx="1499">
                  <c:v>782.0</c:v>
                </c:pt>
                <c:pt idx="1500">
                  <c:v>782.0</c:v>
                </c:pt>
                <c:pt idx="1501">
                  <c:v>783.0</c:v>
                </c:pt>
                <c:pt idx="1502">
                  <c:v>783.0</c:v>
                </c:pt>
                <c:pt idx="1503">
                  <c:v>784.0</c:v>
                </c:pt>
                <c:pt idx="1504">
                  <c:v>784.0</c:v>
                </c:pt>
                <c:pt idx="1505">
                  <c:v>784.0</c:v>
                </c:pt>
                <c:pt idx="1506">
                  <c:v>785.0</c:v>
                </c:pt>
                <c:pt idx="1507">
                  <c:v>785.0</c:v>
                </c:pt>
                <c:pt idx="1508">
                  <c:v>786.0</c:v>
                </c:pt>
                <c:pt idx="1509">
                  <c:v>786.0</c:v>
                </c:pt>
                <c:pt idx="1510">
                  <c:v>787.0</c:v>
                </c:pt>
                <c:pt idx="1511">
                  <c:v>788.0</c:v>
                </c:pt>
                <c:pt idx="1512">
                  <c:v>788.0</c:v>
                </c:pt>
                <c:pt idx="1513">
                  <c:v>789.0</c:v>
                </c:pt>
                <c:pt idx="1514">
                  <c:v>790.0</c:v>
                </c:pt>
                <c:pt idx="1515">
                  <c:v>791.0</c:v>
                </c:pt>
                <c:pt idx="1516">
                  <c:v>792.0</c:v>
                </c:pt>
                <c:pt idx="1517">
                  <c:v>793.0</c:v>
                </c:pt>
                <c:pt idx="1518">
                  <c:v>794.0</c:v>
                </c:pt>
                <c:pt idx="1519">
                  <c:v>794.0</c:v>
                </c:pt>
                <c:pt idx="1520">
                  <c:v>794.0</c:v>
                </c:pt>
                <c:pt idx="1521">
                  <c:v>795.0</c:v>
                </c:pt>
                <c:pt idx="1522">
                  <c:v>796.0</c:v>
                </c:pt>
                <c:pt idx="1523">
                  <c:v>796.0</c:v>
                </c:pt>
                <c:pt idx="1524">
                  <c:v>797.0</c:v>
                </c:pt>
                <c:pt idx="1525">
                  <c:v>798.0</c:v>
                </c:pt>
                <c:pt idx="1526">
                  <c:v>799.0</c:v>
                </c:pt>
                <c:pt idx="1527">
                  <c:v>799.0</c:v>
                </c:pt>
                <c:pt idx="1528">
                  <c:v>799.0</c:v>
                </c:pt>
                <c:pt idx="1529">
                  <c:v>799.0</c:v>
                </c:pt>
                <c:pt idx="1530">
                  <c:v>800.0</c:v>
                </c:pt>
                <c:pt idx="1531">
                  <c:v>801.0</c:v>
                </c:pt>
                <c:pt idx="1532">
                  <c:v>802.0</c:v>
                </c:pt>
                <c:pt idx="1533">
                  <c:v>802.0</c:v>
                </c:pt>
                <c:pt idx="1534">
                  <c:v>803.0</c:v>
                </c:pt>
                <c:pt idx="1535">
                  <c:v>803.0</c:v>
                </c:pt>
                <c:pt idx="1536">
                  <c:v>804.0</c:v>
                </c:pt>
                <c:pt idx="1537">
                  <c:v>805.0</c:v>
                </c:pt>
                <c:pt idx="1538">
                  <c:v>805.0</c:v>
                </c:pt>
                <c:pt idx="1539">
                  <c:v>805.0</c:v>
                </c:pt>
                <c:pt idx="1540">
                  <c:v>806.0</c:v>
                </c:pt>
                <c:pt idx="1541">
                  <c:v>807.0</c:v>
                </c:pt>
                <c:pt idx="1542">
                  <c:v>808.0</c:v>
                </c:pt>
                <c:pt idx="1543">
                  <c:v>808.0</c:v>
                </c:pt>
                <c:pt idx="1544">
                  <c:v>808.0</c:v>
                </c:pt>
                <c:pt idx="1545">
                  <c:v>808.0</c:v>
                </c:pt>
                <c:pt idx="1546">
                  <c:v>809.0</c:v>
                </c:pt>
                <c:pt idx="1547">
                  <c:v>809.0</c:v>
                </c:pt>
                <c:pt idx="1548">
                  <c:v>809.0</c:v>
                </c:pt>
                <c:pt idx="1549">
                  <c:v>809.0</c:v>
                </c:pt>
                <c:pt idx="1550">
                  <c:v>809.0</c:v>
                </c:pt>
                <c:pt idx="1551">
                  <c:v>809.0</c:v>
                </c:pt>
                <c:pt idx="1552">
                  <c:v>809.0</c:v>
                </c:pt>
                <c:pt idx="1553">
                  <c:v>809.0</c:v>
                </c:pt>
                <c:pt idx="1554">
                  <c:v>809.0</c:v>
                </c:pt>
                <c:pt idx="1555">
                  <c:v>810.0</c:v>
                </c:pt>
                <c:pt idx="1556">
                  <c:v>810.0</c:v>
                </c:pt>
                <c:pt idx="1557">
                  <c:v>810.0</c:v>
                </c:pt>
                <c:pt idx="1558">
                  <c:v>810.0</c:v>
                </c:pt>
                <c:pt idx="1559">
                  <c:v>811.0</c:v>
                </c:pt>
                <c:pt idx="1560">
                  <c:v>812.0</c:v>
                </c:pt>
                <c:pt idx="1561">
                  <c:v>813.0</c:v>
                </c:pt>
                <c:pt idx="1562">
                  <c:v>814.0</c:v>
                </c:pt>
                <c:pt idx="1563">
                  <c:v>815.0</c:v>
                </c:pt>
                <c:pt idx="1564">
                  <c:v>815.0</c:v>
                </c:pt>
                <c:pt idx="1565">
                  <c:v>815.0</c:v>
                </c:pt>
                <c:pt idx="1566">
                  <c:v>816.0</c:v>
                </c:pt>
                <c:pt idx="1567">
                  <c:v>816.0</c:v>
                </c:pt>
                <c:pt idx="1568">
                  <c:v>816.0</c:v>
                </c:pt>
                <c:pt idx="1569">
                  <c:v>816.0</c:v>
                </c:pt>
                <c:pt idx="1570">
                  <c:v>817.0</c:v>
                </c:pt>
                <c:pt idx="1571">
                  <c:v>818.0</c:v>
                </c:pt>
                <c:pt idx="1572">
                  <c:v>819.0</c:v>
                </c:pt>
                <c:pt idx="1573">
                  <c:v>819.0</c:v>
                </c:pt>
                <c:pt idx="1574">
                  <c:v>820.0</c:v>
                </c:pt>
                <c:pt idx="1575">
                  <c:v>820.0</c:v>
                </c:pt>
                <c:pt idx="1576">
                  <c:v>821.0</c:v>
                </c:pt>
                <c:pt idx="1577">
                  <c:v>822.0</c:v>
                </c:pt>
                <c:pt idx="1578">
                  <c:v>822.0</c:v>
                </c:pt>
                <c:pt idx="1579">
                  <c:v>823.0</c:v>
                </c:pt>
                <c:pt idx="1580">
                  <c:v>824.0</c:v>
                </c:pt>
                <c:pt idx="1581">
                  <c:v>825.0</c:v>
                </c:pt>
                <c:pt idx="1582">
                  <c:v>825.0</c:v>
                </c:pt>
                <c:pt idx="1583">
                  <c:v>825.0</c:v>
                </c:pt>
                <c:pt idx="1584">
                  <c:v>825.0</c:v>
                </c:pt>
                <c:pt idx="1585">
                  <c:v>825.0</c:v>
                </c:pt>
                <c:pt idx="1586">
                  <c:v>825.0</c:v>
                </c:pt>
                <c:pt idx="1587">
                  <c:v>825.0</c:v>
                </c:pt>
                <c:pt idx="1588">
                  <c:v>826.0</c:v>
                </c:pt>
                <c:pt idx="1589">
                  <c:v>826.0</c:v>
                </c:pt>
                <c:pt idx="1590">
                  <c:v>827.0</c:v>
                </c:pt>
                <c:pt idx="1591">
                  <c:v>828.0</c:v>
                </c:pt>
                <c:pt idx="1592">
                  <c:v>829.0</c:v>
                </c:pt>
                <c:pt idx="1593">
                  <c:v>830.0</c:v>
                </c:pt>
                <c:pt idx="1594">
                  <c:v>830.0</c:v>
                </c:pt>
                <c:pt idx="1595">
                  <c:v>830.0</c:v>
                </c:pt>
                <c:pt idx="1596">
                  <c:v>831.0</c:v>
                </c:pt>
                <c:pt idx="1597">
                  <c:v>831.0</c:v>
                </c:pt>
                <c:pt idx="1598">
                  <c:v>832.0</c:v>
                </c:pt>
                <c:pt idx="1599">
                  <c:v>832.0</c:v>
                </c:pt>
                <c:pt idx="1600">
                  <c:v>832.0</c:v>
                </c:pt>
                <c:pt idx="1601">
                  <c:v>832.0</c:v>
                </c:pt>
                <c:pt idx="1602">
                  <c:v>832.0</c:v>
                </c:pt>
                <c:pt idx="1603">
                  <c:v>832.0</c:v>
                </c:pt>
                <c:pt idx="1604">
                  <c:v>832.0</c:v>
                </c:pt>
                <c:pt idx="1605">
                  <c:v>832.0</c:v>
                </c:pt>
                <c:pt idx="1606">
                  <c:v>832.0</c:v>
                </c:pt>
                <c:pt idx="1607">
                  <c:v>832.0</c:v>
                </c:pt>
                <c:pt idx="1608">
                  <c:v>832.0</c:v>
                </c:pt>
                <c:pt idx="1609">
                  <c:v>832.0</c:v>
                </c:pt>
                <c:pt idx="1610">
                  <c:v>833.0</c:v>
                </c:pt>
                <c:pt idx="1611">
                  <c:v>834.0</c:v>
                </c:pt>
                <c:pt idx="1612">
                  <c:v>835.0</c:v>
                </c:pt>
                <c:pt idx="1613">
                  <c:v>836.0</c:v>
                </c:pt>
                <c:pt idx="1614">
                  <c:v>836.0</c:v>
                </c:pt>
                <c:pt idx="1615">
                  <c:v>836.0</c:v>
                </c:pt>
                <c:pt idx="1616">
                  <c:v>836.0</c:v>
                </c:pt>
                <c:pt idx="1617">
                  <c:v>837.0</c:v>
                </c:pt>
                <c:pt idx="1618">
                  <c:v>838.0</c:v>
                </c:pt>
                <c:pt idx="1619">
                  <c:v>838.0</c:v>
                </c:pt>
                <c:pt idx="1620">
                  <c:v>839.0</c:v>
                </c:pt>
                <c:pt idx="1621">
                  <c:v>839.0</c:v>
                </c:pt>
                <c:pt idx="1622">
                  <c:v>839.0</c:v>
                </c:pt>
                <c:pt idx="1623">
                  <c:v>839.0</c:v>
                </c:pt>
                <c:pt idx="1624">
                  <c:v>840.0</c:v>
                </c:pt>
                <c:pt idx="1625">
                  <c:v>840.0</c:v>
                </c:pt>
                <c:pt idx="1626">
                  <c:v>841.0</c:v>
                </c:pt>
                <c:pt idx="1627">
                  <c:v>842.0</c:v>
                </c:pt>
                <c:pt idx="1628">
                  <c:v>843.0</c:v>
                </c:pt>
                <c:pt idx="1629">
                  <c:v>844.0</c:v>
                </c:pt>
                <c:pt idx="1630">
                  <c:v>845.0</c:v>
                </c:pt>
                <c:pt idx="1631">
                  <c:v>846.0</c:v>
                </c:pt>
                <c:pt idx="1632">
                  <c:v>847.0</c:v>
                </c:pt>
                <c:pt idx="1633">
                  <c:v>848.0</c:v>
                </c:pt>
                <c:pt idx="1634">
                  <c:v>849.0</c:v>
                </c:pt>
                <c:pt idx="1635">
                  <c:v>850.0</c:v>
                </c:pt>
                <c:pt idx="1636">
                  <c:v>851.0</c:v>
                </c:pt>
                <c:pt idx="1637">
                  <c:v>852.0</c:v>
                </c:pt>
                <c:pt idx="1638">
                  <c:v>853.0</c:v>
                </c:pt>
                <c:pt idx="1639">
                  <c:v>853.0</c:v>
                </c:pt>
                <c:pt idx="1640">
                  <c:v>853.0</c:v>
                </c:pt>
                <c:pt idx="1641">
                  <c:v>854.0</c:v>
                </c:pt>
                <c:pt idx="1642">
                  <c:v>855.0</c:v>
                </c:pt>
                <c:pt idx="1643">
                  <c:v>856.0</c:v>
                </c:pt>
                <c:pt idx="1644">
                  <c:v>856.0</c:v>
                </c:pt>
                <c:pt idx="1645">
                  <c:v>857.0</c:v>
                </c:pt>
                <c:pt idx="1646">
                  <c:v>857.0</c:v>
                </c:pt>
                <c:pt idx="1647">
                  <c:v>857.0</c:v>
                </c:pt>
                <c:pt idx="1648">
                  <c:v>857.0</c:v>
                </c:pt>
                <c:pt idx="1649">
                  <c:v>858.0</c:v>
                </c:pt>
                <c:pt idx="1650">
                  <c:v>858.0</c:v>
                </c:pt>
                <c:pt idx="1651">
                  <c:v>859.0</c:v>
                </c:pt>
                <c:pt idx="1652">
                  <c:v>859.0</c:v>
                </c:pt>
                <c:pt idx="1653">
                  <c:v>859.0</c:v>
                </c:pt>
                <c:pt idx="1654">
                  <c:v>859.0</c:v>
                </c:pt>
                <c:pt idx="1655">
                  <c:v>859.0</c:v>
                </c:pt>
                <c:pt idx="1656">
                  <c:v>860.0</c:v>
                </c:pt>
                <c:pt idx="1657">
                  <c:v>861.0</c:v>
                </c:pt>
                <c:pt idx="1658">
                  <c:v>862.0</c:v>
                </c:pt>
                <c:pt idx="1659">
                  <c:v>863.0</c:v>
                </c:pt>
                <c:pt idx="1660">
                  <c:v>863.0</c:v>
                </c:pt>
                <c:pt idx="1661">
                  <c:v>863.0</c:v>
                </c:pt>
                <c:pt idx="1662">
                  <c:v>863.0</c:v>
                </c:pt>
                <c:pt idx="1663">
                  <c:v>863.0</c:v>
                </c:pt>
                <c:pt idx="1664">
                  <c:v>863.0</c:v>
                </c:pt>
                <c:pt idx="1665">
                  <c:v>863.0</c:v>
                </c:pt>
                <c:pt idx="1666">
                  <c:v>863.0</c:v>
                </c:pt>
                <c:pt idx="1667">
                  <c:v>863.0</c:v>
                </c:pt>
                <c:pt idx="1668">
                  <c:v>863.0</c:v>
                </c:pt>
                <c:pt idx="1669">
                  <c:v>864.0</c:v>
                </c:pt>
                <c:pt idx="1670">
                  <c:v>864.0</c:v>
                </c:pt>
                <c:pt idx="1671">
                  <c:v>865.0</c:v>
                </c:pt>
                <c:pt idx="1672">
                  <c:v>866.0</c:v>
                </c:pt>
                <c:pt idx="1673">
                  <c:v>866.0</c:v>
                </c:pt>
                <c:pt idx="1674">
                  <c:v>866.0</c:v>
                </c:pt>
                <c:pt idx="1675">
                  <c:v>867.0</c:v>
                </c:pt>
                <c:pt idx="1676">
                  <c:v>867.0</c:v>
                </c:pt>
                <c:pt idx="1677">
                  <c:v>867.0</c:v>
                </c:pt>
                <c:pt idx="1678">
                  <c:v>867.0</c:v>
                </c:pt>
                <c:pt idx="1679">
                  <c:v>867.0</c:v>
                </c:pt>
                <c:pt idx="1680">
                  <c:v>867.0</c:v>
                </c:pt>
                <c:pt idx="1681">
                  <c:v>867.0</c:v>
                </c:pt>
                <c:pt idx="1682">
                  <c:v>868.0</c:v>
                </c:pt>
                <c:pt idx="1683">
                  <c:v>869.0</c:v>
                </c:pt>
                <c:pt idx="1684">
                  <c:v>869.0</c:v>
                </c:pt>
                <c:pt idx="1685">
                  <c:v>869.0</c:v>
                </c:pt>
                <c:pt idx="1686">
                  <c:v>869.0</c:v>
                </c:pt>
                <c:pt idx="1687">
                  <c:v>869.0</c:v>
                </c:pt>
                <c:pt idx="1688">
                  <c:v>870.0</c:v>
                </c:pt>
                <c:pt idx="1689">
                  <c:v>871.0</c:v>
                </c:pt>
                <c:pt idx="1690">
                  <c:v>872.0</c:v>
                </c:pt>
                <c:pt idx="1691">
                  <c:v>873.0</c:v>
                </c:pt>
                <c:pt idx="1692">
                  <c:v>873.0</c:v>
                </c:pt>
                <c:pt idx="1693">
                  <c:v>873.0</c:v>
                </c:pt>
                <c:pt idx="1694">
                  <c:v>874.0</c:v>
                </c:pt>
                <c:pt idx="1695">
                  <c:v>875.0</c:v>
                </c:pt>
                <c:pt idx="1696">
                  <c:v>876.0</c:v>
                </c:pt>
                <c:pt idx="1697">
                  <c:v>876.0</c:v>
                </c:pt>
                <c:pt idx="1698">
                  <c:v>877.0</c:v>
                </c:pt>
                <c:pt idx="1699">
                  <c:v>878.0</c:v>
                </c:pt>
                <c:pt idx="1700">
                  <c:v>878.0</c:v>
                </c:pt>
                <c:pt idx="1701">
                  <c:v>878.0</c:v>
                </c:pt>
                <c:pt idx="1702">
                  <c:v>878.0</c:v>
                </c:pt>
                <c:pt idx="1703">
                  <c:v>878.0</c:v>
                </c:pt>
                <c:pt idx="1704">
                  <c:v>878.0</c:v>
                </c:pt>
                <c:pt idx="1705">
                  <c:v>878.0</c:v>
                </c:pt>
                <c:pt idx="1706">
                  <c:v>878.0</c:v>
                </c:pt>
                <c:pt idx="1707">
                  <c:v>878.0</c:v>
                </c:pt>
                <c:pt idx="1708">
                  <c:v>878.0</c:v>
                </c:pt>
                <c:pt idx="1709">
                  <c:v>878.0</c:v>
                </c:pt>
                <c:pt idx="1710">
                  <c:v>878.0</c:v>
                </c:pt>
                <c:pt idx="1711">
                  <c:v>878.0</c:v>
                </c:pt>
                <c:pt idx="1712">
                  <c:v>878.0</c:v>
                </c:pt>
                <c:pt idx="1713">
                  <c:v>879.0</c:v>
                </c:pt>
                <c:pt idx="1714">
                  <c:v>879.0</c:v>
                </c:pt>
                <c:pt idx="1715">
                  <c:v>879.0</c:v>
                </c:pt>
                <c:pt idx="1716">
                  <c:v>879.0</c:v>
                </c:pt>
                <c:pt idx="1717">
                  <c:v>879.0</c:v>
                </c:pt>
                <c:pt idx="1718">
                  <c:v>879.0</c:v>
                </c:pt>
                <c:pt idx="1719">
                  <c:v>880.0</c:v>
                </c:pt>
                <c:pt idx="1720">
                  <c:v>880.0</c:v>
                </c:pt>
                <c:pt idx="1721">
                  <c:v>880.0</c:v>
                </c:pt>
                <c:pt idx="1722">
                  <c:v>880.0</c:v>
                </c:pt>
                <c:pt idx="1723">
                  <c:v>880.0</c:v>
                </c:pt>
                <c:pt idx="1724">
                  <c:v>881.0</c:v>
                </c:pt>
                <c:pt idx="1725">
                  <c:v>882.0</c:v>
                </c:pt>
                <c:pt idx="1726">
                  <c:v>883.0</c:v>
                </c:pt>
                <c:pt idx="1727">
                  <c:v>884.0</c:v>
                </c:pt>
                <c:pt idx="1728">
                  <c:v>885.0</c:v>
                </c:pt>
                <c:pt idx="1729">
                  <c:v>885.0</c:v>
                </c:pt>
                <c:pt idx="1730">
                  <c:v>886.0</c:v>
                </c:pt>
                <c:pt idx="1731">
                  <c:v>887.0</c:v>
                </c:pt>
                <c:pt idx="1732">
                  <c:v>887.0</c:v>
                </c:pt>
                <c:pt idx="1733">
                  <c:v>888.0</c:v>
                </c:pt>
                <c:pt idx="1734">
                  <c:v>888.0</c:v>
                </c:pt>
                <c:pt idx="1735">
                  <c:v>888.0</c:v>
                </c:pt>
                <c:pt idx="1736">
                  <c:v>888.0</c:v>
                </c:pt>
                <c:pt idx="1737">
                  <c:v>889.0</c:v>
                </c:pt>
                <c:pt idx="1738">
                  <c:v>890.0</c:v>
                </c:pt>
                <c:pt idx="1739">
                  <c:v>891.0</c:v>
                </c:pt>
                <c:pt idx="1740">
                  <c:v>892.0</c:v>
                </c:pt>
                <c:pt idx="1741">
                  <c:v>893.0</c:v>
                </c:pt>
                <c:pt idx="1742">
                  <c:v>894.0</c:v>
                </c:pt>
                <c:pt idx="1743">
                  <c:v>895.0</c:v>
                </c:pt>
                <c:pt idx="1744">
                  <c:v>896.0</c:v>
                </c:pt>
                <c:pt idx="1745">
                  <c:v>896.0</c:v>
                </c:pt>
                <c:pt idx="1746">
                  <c:v>896.0</c:v>
                </c:pt>
                <c:pt idx="1747">
                  <c:v>897.0</c:v>
                </c:pt>
                <c:pt idx="1748">
                  <c:v>898.0</c:v>
                </c:pt>
                <c:pt idx="1749">
                  <c:v>898.0</c:v>
                </c:pt>
                <c:pt idx="1750">
                  <c:v>898.0</c:v>
                </c:pt>
                <c:pt idx="1751">
                  <c:v>898.0</c:v>
                </c:pt>
                <c:pt idx="1752">
                  <c:v>899.0</c:v>
                </c:pt>
                <c:pt idx="1753">
                  <c:v>899.0</c:v>
                </c:pt>
                <c:pt idx="1754">
                  <c:v>900.0</c:v>
                </c:pt>
                <c:pt idx="1755">
                  <c:v>901.0</c:v>
                </c:pt>
                <c:pt idx="1756">
                  <c:v>901.0</c:v>
                </c:pt>
                <c:pt idx="1757">
                  <c:v>901.0</c:v>
                </c:pt>
                <c:pt idx="1758">
                  <c:v>902.0</c:v>
                </c:pt>
                <c:pt idx="1759">
                  <c:v>903.0</c:v>
                </c:pt>
                <c:pt idx="1760">
                  <c:v>904.0</c:v>
                </c:pt>
                <c:pt idx="1761">
                  <c:v>905.0</c:v>
                </c:pt>
                <c:pt idx="1762">
                  <c:v>906.0</c:v>
                </c:pt>
                <c:pt idx="1763">
                  <c:v>907.0</c:v>
                </c:pt>
                <c:pt idx="1764">
                  <c:v>908.0</c:v>
                </c:pt>
                <c:pt idx="1765">
                  <c:v>908.0</c:v>
                </c:pt>
                <c:pt idx="1766">
                  <c:v>908.0</c:v>
                </c:pt>
                <c:pt idx="1767">
                  <c:v>908.0</c:v>
                </c:pt>
                <c:pt idx="1768">
                  <c:v>908.0</c:v>
                </c:pt>
                <c:pt idx="1769">
                  <c:v>909.0</c:v>
                </c:pt>
                <c:pt idx="1770">
                  <c:v>909.0</c:v>
                </c:pt>
                <c:pt idx="1771">
                  <c:v>910.0</c:v>
                </c:pt>
                <c:pt idx="1772">
                  <c:v>911.0</c:v>
                </c:pt>
                <c:pt idx="1773">
                  <c:v>912.0</c:v>
                </c:pt>
                <c:pt idx="1774">
                  <c:v>913.0</c:v>
                </c:pt>
                <c:pt idx="1775">
                  <c:v>914.0</c:v>
                </c:pt>
                <c:pt idx="1776">
                  <c:v>915.0</c:v>
                </c:pt>
                <c:pt idx="1777">
                  <c:v>916.0</c:v>
                </c:pt>
                <c:pt idx="1778">
                  <c:v>917.0</c:v>
                </c:pt>
                <c:pt idx="1779">
                  <c:v>917.0</c:v>
                </c:pt>
                <c:pt idx="1780">
                  <c:v>917.0</c:v>
                </c:pt>
                <c:pt idx="1781">
                  <c:v>918.0</c:v>
                </c:pt>
                <c:pt idx="1782">
                  <c:v>919.0</c:v>
                </c:pt>
                <c:pt idx="1783">
                  <c:v>920.0</c:v>
                </c:pt>
                <c:pt idx="1784">
                  <c:v>921.0</c:v>
                </c:pt>
                <c:pt idx="1785">
                  <c:v>922.0</c:v>
                </c:pt>
                <c:pt idx="1786">
                  <c:v>923.0</c:v>
                </c:pt>
                <c:pt idx="1787">
                  <c:v>924.0</c:v>
                </c:pt>
                <c:pt idx="1788">
                  <c:v>925.0</c:v>
                </c:pt>
                <c:pt idx="1789">
                  <c:v>926.0</c:v>
                </c:pt>
                <c:pt idx="1790">
                  <c:v>927.0</c:v>
                </c:pt>
                <c:pt idx="1791">
                  <c:v>928.0</c:v>
                </c:pt>
                <c:pt idx="1792">
                  <c:v>928.0</c:v>
                </c:pt>
                <c:pt idx="1793">
                  <c:v>929.0</c:v>
                </c:pt>
                <c:pt idx="1794">
                  <c:v>930.0</c:v>
                </c:pt>
                <c:pt idx="1795">
                  <c:v>930.0</c:v>
                </c:pt>
                <c:pt idx="1796">
                  <c:v>931.0</c:v>
                </c:pt>
                <c:pt idx="1797">
                  <c:v>931.0</c:v>
                </c:pt>
                <c:pt idx="1798">
                  <c:v>931.0</c:v>
                </c:pt>
                <c:pt idx="1799">
                  <c:v>932.0</c:v>
                </c:pt>
                <c:pt idx="1800">
                  <c:v>932.0</c:v>
                </c:pt>
                <c:pt idx="1801">
                  <c:v>932.0</c:v>
                </c:pt>
                <c:pt idx="1802">
                  <c:v>933.0</c:v>
                </c:pt>
                <c:pt idx="1803">
                  <c:v>933.0</c:v>
                </c:pt>
                <c:pt idx="1804">
                  <c:v>933.0</c:v>
                </c:pt>
                <c:pt idx="1805">
                  <c:v>934.0</c:v>
                </c:pt>
                <c:pt idx="1806">
                  <c:v>934.0</c:v>
                </c:pt>
                <c:pt idx="1807">
                  <c:v>934.0</c:v>
                </c:pt>
                <c:pt idx="1808">
                  <c:v>934.0</c:v>
                </c:pt>
                <c:pt idx="1809">
                  <c:v>934.0</c:v>
                </c:pt>
                <c:pt idx="1810">
                  <c:v>935.0</c:v>
                </c:pt>
                <c:pt idx="1811">
                  <c:v>936.0</c:v>
                </c:pt>
                <c:pt idx="1812">
                  <c:v>937.0</c:v>
                </c:pt>
                <c:pt idx="1813">
                  <c:v>937.0</c:v>
                </c:pt>
                <c:pt idx="1814">
                  <c:v>937.0</c:v>
                </c:pt>
                <c:pt idx="1815">
                  <c:v>937.0</c:v>
                </c:pt>
                <c:pt idx="1816">
                  <c:v>937.0</c:v>
                </c:pt>
                <c:pt idx="1817">
                  <c:v>937.0</c:v>
                </c:pt>
                <c:pt idx="1818">
                  <c:v>937.0</c:v>
                </c:pt>
                <c:pt idx="1819">
                  <c:v>938.0</c:v>
                </c:pt>
                <c:pt idx="1820">
                  <c:v>938.0</c:v>
                </c:pt>
                <c:pt idx="1821">
                  <c:v>938.0</c:v>
                </c:pt>
                <c:pt idx="1822">
                  <c:v>939.0</c:v>
                </c:pt>
                <c:pt idx="1823">
                  <c:v>940.0</c:v>
                </c:pt>
                <c:pt idx="1824">
                  <c:v>941.0</c:v>
                </c:pt>
                <c:pt idx="1825">
                  <c:v>942.0</c:v>
                </c:pt>
                <c:pt idx="1826">
                  <c:v>943.0</c:v>
                </c:pt>
                <c:pt idx="1827">
                  <c:v>943.0</c:v>
                </c:pt>
                <c:pt idx="1828">
                  <c:v>943.0</c:v>
                </c:pt>
                <c:pt idx="1829">
                  <c:v>943.0</c:v>
                </c:pt>
                <c:pt idx="1830">
                  <c:v>943.0</c:v>
                </c:pt>
                <c:pt idx="1831">
                  <c:v>944.0</c:v>
                </c:pt>
                <c:pt idx="1832">
                  <c:v>944.0</c:v>
                </c:pt>
                <c:pt idx="1833">
                  <c:v>944.0</c:v>
                </c:pt>
                <c:pt idx="1834">
                  <c:v>944.0</c:v>
                </c:pt>
                <c:pt idx="1835">
                  <c:v>944.0</c:v>
                </c:pt>
                <c:pt idx="1836">
                  <c:v>945.0</c:v>
                </c:pt>
                <c:pt idx="1837">
                  <c:v>945.0</c:v>
                </c:pt>
                <c:pt idx="1838">
                  <c:v>945.0</c:v>
                </c:pt>
                <c:pt idx="1839">
                  <c:v>946.0</c:v>
                </c:pt>
                <c:pt idx="1840">
                  <c:v>947.0</c:v>
                </c:pt>
                <c:pt idx="1841">
                  <c:v>948.0</c:v>
                </c:pt>
                <c:pt idx="1842">
                  <c:v>948.0</c:v>
                </c:pt>
                <c:pt idx="1843">
                  <c:v>949.0</c:v>
                </c:pt>
                <c:pt idx="1844">
                  <c:v>950.0</c:v>
                </c:pt>
                <c:pt idx="1845">
                  <c:v>951.0</c:v>
                </c:pt>
                <c:pt idx="1846">
                  <c:v>951.0</c:v>
                </c:pt>
                <c:pt idx="1847">
                  <c:v>952.0</c:v>
                </c:pt>
                <c:pt idx="1848">
                  <c:v>953.0</c:v>
                </c:pt>
                <c:pt idx="1849">
                  <c:v>954.0</c:v>
                </c:pt>
                <c:pt idx="1850">
                  <c:v>954.0</c:v>
                </c:pt>
                <c:pt idx="1851">
                  <c:v>955.0</c:v>
                </c:pt>
                <c:pt idx="1852">
                  <c:v>956.0</c:v>
                </c:pt>
                <c:pt idx="1853">
                  <c:v>956.0</c:v>
                </c:pt>
                <c:pt idx="1854">
                  <c:v>956.0</c:v>
                </c:pt>
                <c:pt idx="1855">
                  <c:v>956.0</c:v>
                </c:pt>
                <c:pt idx="1856">
                  <c:v>957.0</c:v>
                </c:pt>
                <c:pt idx="1857">
                  <c:v>957.0</c:v>
                </c:pt>
                <c:pt idx="1858">
                  <c:v>958.0</c:v>
                </c:pt>
                <c:pt idx="1859">
                  <c:v>958.0</c:v>
                </c:pt>
                <c:pt idx="1860">
                  <c:v>958.0</c:v>
                </c:pt>
                <c:pt idx="1861">
                  <c:v>958.0</c:v>
                </c:pt>
                <c:pt idx="1862">
                  <c:v>958.0</c:v>
                </c:pt>
                <c:pt idx="1863">
                  <c:v>958.0</c:v>
                </c:pt>
                <c:pt idx="1864">
                  <c:v>959.0</c:v>
                </c:pt>
                <c:pt idx="1865">
                  <c:v>960.0</c:v>
                </c:pt>
                <c:pt idx="1866">
                  <c:v>960.0</c:v>
                </c:pt>
                <c:pt idx="1867">
                  <c:v>961.0</c:v>
                </c:pt>
                <c:pt idx="1868">
                  <c:v>961.0</c:v>
                </c:pt>
                <c:pt idx="1869">
                  <c:v>962.0</c:v>
                </c:pt>
                <c:pt idx="1870">
                  <c:v>962.0</c:v>
                </c:pt>
                <c:pt idx="1871">
                  <c:v>963.0</c:v>
                </c:pt>
                <c:pt idx="1872">
                  <c:v>964.0</c:v>
                </c:pt>
                <c:pt idx="1873">
                  <c:v>965.0</c:v>
                </c:pt>
                <c:pt idx="1874">
                  <c:v>966.0</c:v>
                </c:pt>
                <c:pt idx="1875">
                  <c:v>966.0</c:v>
                </c:pt>
                <c:pt idx="1876">
                  <c:v>966.0</c:v>
                </c:pt>
                <c:pt idx="1877">
                  <c:v>967.0</c:v>
                </c:pt>
                <c:pt idx="1878">
                  <c:v>967.0</c:v>
                </c:pt>
                <c:pt idx="1879">
                  <c:v>968.0</c:v>
                </c:pt>
                <c:pt idx="1880">
                  <c:v>969.0</c:v>
                </c:pt>
                <c:pt idx="1881">
                  <c:v>969.0</c:v>
                </c:pt>
                <c:pt idx="1882">
                  <c:v>969.0</c:v>
                </c:pt>
                <c:pt idx="1883">
                  <c:v>970.0</c:v>
                </c:pt>
                <c:pt idx="1884">
                  <c:v>970.0</c:v>
                </c:pt>
                <c:pt idx="1885">
                  <c:v>971.0</c:v>
                </c:pt>
                <c:pt idx="1886">
                  <c:v>971.0</c:v>
                </c:pt>
                <c:pt idx="1887">
                  <c:v>971.0</c:v>
                </c:pt>
                <c:pt idx="1888">
                  <c:v>971.0</c:v>
                </c:pt>
                <c:pt idx="1889">
                  <c:v>971.0</c:v>
                </c:pt>
                <c:pt idx="1890">
                  <c:v>971.0</c:v>
                </c:pt>
                <c:pt idx="1891">
                  <c:v>971.0</c:v>
                </c:pt>
                <c:pt idx="1892">
                  <c:v>971.0</c:v>
                </c:pt>
                <c:pt idx="1893">
                  <c:v>971.0</c:v>
                </c:pt>
                <c:pt idx="1894">
                  <c:v>971.0</c:v>
                </c:pt>
                <c:pt idx="1895">
                  <c:v>971.0</c:v>
                </c:pt>
                <c:pt idx="1896">
                  <c:v>972.0</c:v>
                </c:pt>
                <c:pt idx="1897">
                  <c:v>973.0</c:v>
                </c:pt>
                <c:pt idx="1898">
                  <c:v>974.0</c:v>
                </c:pt>
                <c:pt idx="1899">
                  <c:v>974.0</c:v>
                </c:pt>
                <c:pt idx="1900">
                  <c:v>975.0</c:v>
                </c:pt>
                <c:pt idx="1901">
                  <c:v>975.0</c:v>
                </c:pt>
                <c:pt idx="1902">
                  <c:v>976.0</c:v>
                </c:pt>
                <c:pt idx="1903">
                  <c:v>976.0</c:v>
                </c:pt>
                <c:pt idx="1904">
                  <c:v>976.0</c:v>
                </c:pt>
                <c:pt idx="1905">
                  <c:v>976.0</c:v>
                </c:pt>
                <c:pt idx="1906">
                  <c:v>976.0</c:v>
                </c:pt>
                <c:pt idx="1907">
                  <c:v>976.0</c:v>
                </c:pt>
                <c:pt idx="1908">
                  <c:v>976.0</c:v>
                </c:pt>
                <c:pt idx="1909">
                  <c:v>977.0</c:v>
                </c:pt>
                <c:pt idx="1910">
                  <c:v>978.0</c:v>
                </c:pt>
                <c:pt idx="1911">
                  <c:v>979.0</c:v>
                </c:pt>
                <c:pt idx="1912">
                  <c:v>980.0</c:v>
                </c:pt>
                <c:pt idx="1913">
                  <c:v>981.0</c:v>
                </c:pt>
                <c:pt idx="1914">
                  <c:v>982.0</c:v>
                </c:pt>
                <c:pt idx="1915">
                  <c:v>983.0</c:v>
                </c:pt>
                <c:pt idx="1916">
                  <c:v>984.0</c:v>
                </c:pt>
                <c:pt idx="1917">
                  <c:v>984.0</c:v>
                </c:pt>
                <c:pt idx="1918">
                  <c:v>985.0</c:v>
                </c:pt>
                <c:pt idx="1919">
                  <c:v>986.0</c:v>
                </c:pt>
                <c:pt idx="1920">
                  <c:v>987.0</c:v>
                </c:pt>
                <c:pt idx="1921">
                  <c:v>987.0</c:v>
                </c:pt>
                <c:pt idx="1922">
                  <c:v>988.0</c:v>
                </c:pt>
                <c:pt idx="1923">
                  <c:v>988.0</c:v>
                </c:pt>
                <c:pt idx="1924">
                  <c:v>988.0</c:v>
                </c:pt>
                <c:pt idx="1925">
                  <c:v>988.0</c:v>
                </c:pt>
                <c:pt idx="1926">
                  <c:v>988.0</c:v>
                </c:pt>
                <c:pt idx="1927">
                  <c:v>988.0</c:v>
                </c:pt>
                <c:pt idx="1928">
                  <c:v>988.0</c:v>
                </c:pt>
                <c:pt idx="1929">
                  <c:v>988.0</c:v>
                </c:pt>
                <c:pt idx="1930">
                  <c:v>989.0</c:v>
                </c:pt>
                <c:pt idx="1931">
                  <c:v>990.0</c:v>
                </c:pt>
                <c:pt idx="1932">
                  <c:v>991.0</c:v>
                </c:pt>
                <c:pt idx="1933">
                  <c:v>992.0</c:v>
                </c:pt>
                <c:pt idx="1934">
                  <c:v>992.0</c:v>
                </c:pt>
                <c:pt idx="1935">
                  <c:v>993.0</c:v>
                </c:pt>
                <c:pt idx="1936">
                  <c:v>993.0</c:v>
                </c:pt>
                <c:pt idx="1937">
                  <c:v>993.0</c:v>
                </c:pt>
                <c:pt idx="1938">
                  <c:v>994.0</c:v>
                </c:pt>
                <c:pt idx="1939">
                  <c:v>995.0</c:v>
                </c:pt>
                <c:pt idx="1940">
                  <c:v>996.0</c:v>
                </c:pt>
                <c:pt idx="1941">
                  <c:v>997.0</c:v>
                </c:pt>
                <c:pt idx="1942">
                  <c:v>998.0</c:v>
                </c:pt>
                <c:pt idx="1943">
                  <c:v>999.0</c:v>
                </c:pt>
                <c:pt idx="1944">
                  <c:v>1000.0</c:v>
                </c:pt>
                <c:pt idx="1945">
                  <c:v>1001.0</c:v>
                </c:pt>
                <c:pt idx="1946">
                  <c:v>1002.0</c:v>
                </c:pt>
                <c:pt idx="1947">
                  <c:v>1002.0</c:v>
                </c:pt>
                <c:pt idx="1948">
                  <c:v>1002.0</c:v>
                </c:pt>
                <c:pt idx="1949">
                  <c:v>1003.0</c:v>
                </c:pt>
                <c:pt idx="1950">
                  <c:v>1004.0</c:v>
                </c:pt>
                <c:pt idx="1951">
                  <c:v>1004.0</c:v>
                </c:pt>
                <c:pt idx="1952">
                  <c:v>1004.0</c:v>
                </c:pt>
                <c:pt idx="1953">
                  <c:v>1004.0</c:v>
                </c:pt>
                <c:pt idx="1954">
                  <c:v>1004.0</c:v>
                </c:pt>
                <c:pt idx="1955">
                  <c:v>1004.0</c:v>
                </c:pt>
                <c:pt idx="1956">
                  <c:v>1004.0</c:v>
                </c:pt>
                <c:pt idx="1957">
                  <c:v>1005.0</c:v>
                </c:pt>
                <c:pt idx="1958">
                  <c:v>1006.0</c:v>
                </c:pt>
                <c:pt idx="1959">
                  <c:v>1006.0</c:v>
                </c:pt>
                <c:pt idx="1960">
                  <c:v>1006.0</c:v>
                </c:pt>
                <c:pt idx="1961">
                  <c:v>1006.0</c:v>
                </c:pt>
                <c:pt idx="1962">
                  <c:v>1006.0</c:v>
                </c:pt>
                <c:pt idx="1963">
                  <c:v>1007.0</c:v>
                </c:pt>
                <c:pt idx="1964">
                  <c:v>1007.0</c:v>
                </c:pt>
                <c:pt idx="1965">
                  <c:v>1007.0</c:v>
                </c:pt>
                <c:pt idx="1966">
                  <c:v>1008.0</c:v>
                </c:pt>
                <c:pt idx="1967">
                  <c:v>1009.0</c:v>
                </c:pt>
                <c:pt idx="1968">
                  <c:v>1010.0</c:v>
                </c:pt>
                <c:pt idx="1969">
                  <c:v>1011.0</c:v>
                </c:pt>
                <c:pt idx="1970">
                  <c:v>1011.0</c:v>
                </c:pt>
                <c:pt idx="1971">
                  <c:v>1011.0</c:v>
                </c:pt>
                <c:pt idx="1972">
                  <c:v>1011.0</c:v>
                </c:pt>
                <c:pt idx="1973">
                  <c:v>1012.0</c:v>
                </c:pt>
                <c:pt idx="1974">
                  <c:v>1012.0</c:v>
                </c:pt>
                <c:pt idx="1975">
                  <c:v>1012.0</c:v>
                </c:pt>
                <c:pt idx="1976">
                  <c:v>1012.0</c:v>
                </c:pt>
                <c:pt idx="1977">
                  <c:v>1012.0</c:v>
                </c:pt>
                <c:pt idx="1978">
                  <c:v>1012.0</c:v>
                </c:pt>
                <c:pt idx="1979">
                  <c:v>1012.0</c:v>
                </c:pt>
                <c:pt idx="1980">
                  <c:v>1012.0</c:v>
                </c:pt>
                <c:pt idx="1981">
                  <c:v>1012.0</c:v>
                </c:pt>
                <c:pt idx="1982">
                  <c:v>1012.0</c:v>
                </c:pt>
                <c:pt idx="1983">
                  <c:v>1013.0</c:v>
                </c:pt>
                <c:pt idx="1984">
                  <c:v>1013.0</c:v>
                </c:pt>
                <c:pt idx="1985">
                  <c:v>1013.0</c:v>
                </c:pt>
                <c:pt idx="1986">
                  <c:v>1013.0</c:v>
                </c:pt>
                <c:pt idx="1987">
                  <c:v>1014.0</c:v>
                </c:pt>
                <c:pt idx="1988">
                  <c:v>1014.0</c:v>
                </c:pt>
                <c:pt idx="1989">
                  <c:v>1015.0</c:v>
                </c:pt>
                <c:pt idx="1990">
                  <c:v>1015.0</c:v>
                </c:pt>
                <c:pt idx="1991">
                  <c:v>1016.0</c:v>
                </c:pt>
                <c:pt idx="1992">
                  <c:v>1017.0</c:v>
                </c:pt>
                <c:pt idx="1993">
                  <c:v>1018.0</c:v>
                </c:pt>
                <c:pt idx="1994">
                  <c:v>1019.0</c:v>
                </c:pt>
                <c:pt idx="1995">
                  <c:v>1020.0</c:v>
                </c:pt>
                <c:pt idx="1996">
                  <c:v>1021.0</c:v>
                </c:pt>
                <c:pt idx="1997">
                  <c:v>1021.0</c:v>
                </c:pt>
                <c:pt idx="1998">
                  <c:v>1022.0</c:v>
                </c:pt>
                <c:pt idx="1999">
                  <c:v>1023.0</c:v>
                </c:pt>
                <c:pt idx="2000">
                  <c:v>1024.0</c:v>
                </c:pt>
                <c:pt idx="2001">
                  <c:v>1025.0</c:v>
                </c:pt>
                <c:pt idx="2002">
                  <c:v>1026.0</c:v>
                </c:pt>
                <c:pt idx="2003">
                  <c:v>1027.0</c:v>
                </c:pt>
                <c:pt idx="2004">
                  <c:v>1028.0</c:v>
                </c:pt>
                <c:pt idx="2005">
                  <c:v>1029.0</c:v>
                </c:pt>
                <c:pt idx="2006">
                  <c:v>1029.0</c:v>
                </c:pt>
                <c:pt idx="2007">
                  <c:v>1030.0</c:v>
                </c:pt>
                <c:pt idx="2008">
                  <c:v>1030.0</c:v>
                </c:pt>
                <c:pt idx="2009">
                  <c:v>1030.0</c:v>
                </c:pt>
                <c:pt idx="2010">
                  <c:v>1031.0</c:v>
                </c:pt>
                <c:pt idx="2011">
                  <c:v>1031.0</c:v>
                </c:pt>
                <c:pt idx="2012">
                  <c:v>1032.0</c:v>
                </c:pt>
                <c:pt idx="2013">
                  <c:v>1032.0</c:v>
                </c:pt>
                <c:pt idx="2014">
                  <c:v>1032.0</c:v>
                </c:pt>
                <c:pt idx="2015">
                  <c:v>1032.0</c:v>
                </c:pt>
                <c:pt idx="2016">
                  <c:v>1032.0</c:v>
                </c:pt>
                <c:pt idx="2017">
                  <c:v>1032.0</c:v>
                </c:pt>
                <c:pt idx="2018">
                  <c:v>1032.0</c:v>
                </c:pt>
                <c:pt idx="2019">
                  <c:v>1033.0</c:v>
                </c:pt>
                <c:pt idx="2020">
                  <c:v>1034.0</c:v>
                </c:pt>
                <c:pt idx="2021">
                  <c:v>1035.0</c:v>
                </c:pt>
                <c:pt idx="2022">
                  <c:v>1035.0</c:v>
                </c:pt>
                <c:pt idx="2023">
                  <c:v>1035.0</c:v>
                </c:pt>
                <c:pt idx="2024">
                  <c:v>1035.0</c:v>
                </c:pt>
                <c:pt idx="2025">
                  <c:v>1036.0</c:v>
                </c:pt>
                <c:pt idx="2026">
                  <c:v>1036.0</c:v>
                </c:pt>
                <c:pt idx="2027">
                  <c:v>1036.0</c:v>
                </c:pt>
                <c:pt idx="2028">
                  <c:v>1036.0</c:v>
                </c:pt>
                <c:pt idx="2029">
                  <c:v>1036.0</c:v>
                </c:pt>
                <c:pt idx="2030">
                  <c:v>1036.0</c:v>
                </c:pt>
                <c:pt idx="2031">
                  <c:v>1036.0</c:v>
                </c:pt>
                <c:pt idx="2032">
                  <c:v>1036.0</c:v>
                </c:pt>
                <c:pt idx="2033">
                  <c:v>1036.0</c:v>
                </c:pt>
                <c:pt idx="2034">
                  <c:v>1036.0</c:v>
                </c:pt>
                <c:pt idx="2035">
                  <c:v>1036.0</c:v>
                </c:pt>
                <c:pt idx="2036">
                  <c:v>1036.0</c:v>
                </c:pt>
                <c:pt idx="2037">
                  <c:v>1036.0</c:v>
                </c:pt>
                <c:pt idx="2038">
                  <c:v>1036.0</c:v>
                </c:pt>
                <c:pt idx="2039">
                  <c:v>1036.0</c:v>
                </c:pt>
                <c:pt idx="2040">
                  <c:v>1037.0</c:v>
                </c:pt>
                <c:pt idx="2041">
                  <c:v>1038.0</c:v>
                </c:pt>
                <c:pt idx="2042">
                  <c:v>1038.0</c:v>
                </c:pt>
                <c:pt idx="2043">
                  <c:v>1039.0</c:v>
                </c:pt>
                <c:pt idx="2044">
                  <c:v>1039.0</c:v>
                </c:pt>
                <c:pt idx="2045">
                  <c:v>1039.0</c:v>
                </c:pt>
                <c:pt idx="2046">
                  <c:v>1039.0</c:v>
                </c:pt>
                <c:pt idx="2047">
                  <c:v>1039.0</c:v>
                </c:pt>
                <c:pt idx="2048">
                  <c:v>1040.0</c:v>
                </c:pt>
                <c:pt idx="2049">
                  <c:v>1040.0</c:v>
                </c:pt>
                <c:pt idx="2050">
                  <c:v>1040.0</c:v>
                </c:pt>
                <c:pt idx="2051">
                  <c:v>1040.0</c:v>
                </c:pt>
                <c:pt idx="2052">
                  <c:v>1040.0</c:v>
                </c:pt>
                <c:pt idx="2053">
                  <c:v>1040.0</c:v>
                </c:pt>
                <c:pt idx="2054">
                  <c:v>1041.0</c:v>
                </c:pt>
                <c:pt idx="2055">
                  <c:v>1041.0</c:v>
                </c:pt>
                <c:pt idx="2056">
                  <c:v>1041.0</c:v>
                </c:pt>
                <c:pt idx="2057">
                  <c:v>1042.0</c:v>
                </c:pt>
                <c:pt idx="2058">
                  <c:v>1043.0</c:v>
                </c:pt>
                <c:pt idx="2059">
                  <c:v>1043.0</c:v>
                </c:pt>
                <c:pt idx="2060">
                  <c:v>1043.0</c:v>
                </c:pt>
                <c:pt idx="2061">
                  <c:v>1044.0</c:v>
                </c:pt>
                <c:pt idx="2062">
                  <c:v>1044.0</c:v>
                </c:pt>
                <c:pt idx="2063">
                  <c:v>1044.0</c:v>
                </c:pt>
                <c:pt idx="2064">
                  <c:v>1044.0</c:v>
                </c:pt>
                <c:pt idx="2065">
                  <c:v>1044.0</c:v>
                </c:pt>
                <c:pt idx="2066">
                  <c:v>1044.0</c:v>
                </c:pt>
                <c:pt idx="2067">
                  <c:v>1045.0</c:v>
                </c:pt>
                <c:pt idx="2068">
                  <c:v>1045.0</c:v>
                </c:pt>
                <c:pt idx="2069">
                  <c:v>1045.0</c:v>
                </c:pt>
                <c:pt idx="2070">
                  <c:v>1045.0</c:v>
                </c:pt>
                <c:pt idx="2071">
                  <c:v>1045.0</c:v>
                </c:pt>
                <c:pt idx="2072">
                  <c:v>1045.0</c:v>
                </c:pt>
                <c:pt idx="2073">
                  <c:v>1045.0</c:v>
                </c:pt>
                <c:pt idx="2074">
                  <c:v>1045.0</c:v>
                </c:pt>
                <c:pt idx="2075">
                  <c:v>1045.0</c:v>
                </c:pt>
                <c:pt idx="2076">
                  <c:v>1045.0</c:v>
                </c:pt>
                <c:pt idx="2077">
                  <c:v>1045.0</c:v>
                </c:pt>
                <c:pt idx="2078">
                  <c:v>1046.0</c:v>
                </c:pt>
                <c:pt idx="2079">
                  <c:v>1046.0</c:v>
                </c:pt>
                <c:pt idx="2080">
                  <c:v>1047.0</c:v>
                </c:pt>
                <c:pt idx="2081">
                  <c:v>1047.0</c:v>
                </c:pt>
                <c:pt idx="2082">
                  <c:v>1048.0</c:v>
                </c:pt>
                <c:pt idx="2083">
                  <c:v>1049.0</c:v>
                </c:pt>
                <c:pt idx="2084">
                  <c:v>1049.0</c:v>
                </c:pt>
                <c:pt idx="2085">
                  <c:v>1049.0</c:v>
                </c:pt>
                <c:pt idx="2086">
                  <c:v>1049.0</c:v>
                </c:pt>
                <c:pt idx="2087">
                  <c:v>1049.0</c:v>
                </c:pt>
                <c:pt idx="2088">
                  <c:v>1050.0</c:v>
                </c:pt>
                <c:pt idx="2089">
                  <c:v>1050.0</c:v>
                </c:pt>
                <c:pt idx="2090">
                  <c:v>1051.0</c:v>
                </c:pt>
                <c:pt idx="2091">
                  <c:v>1052.0</c:v>
                </c:pt>
                <c:pt idx="2092">
                  <c:v>1052.0</c:v>
                </c:pt>
                <c:pt idx="2093">
                  <c:v>1052.0</c:v>
                </c:pt>
                <c:pt idx="2094">
                  <c:v>1052.0</c:v>
                </c:pt>
                <c:pt idx="2095">
                  <c:v>1053.0</c:v>
                </c:pt>
                <c:pt idx="2096">
                  <c:v>1053.0</c:v>
                </c:pt>
                <c:pt idx="2097">
                  <c:v>1053.0</c:v>
                </c:pt>
                <c:pt idx="2098">
                  <c:v>1054.0</c:v>
                </c:pt>
                <c:pt idx="2099">
                  <c:v>1055.0</c:v>
                </c:pt>
                <c:pt idx="2100">
                  <c:v>1056.0</c:v>
                </c:pt>
                <c:pt idx="2101">
                  <c:v>1057.0</c:v>
                </c:pt>
                <c:pt idx="2102">
                  <c:v>1058.0</c:v>
                </c:pt>
                <c:pt idx="2103">
                  <c:v>1059.0</c:v>
                </c:pt>
                <c:pt idx="2104">
                  <c:v>1060.0</c:v>
                </c:pt>
                <c:pt idx="2105">
                  <c:v>1060.0</c:v>
                </c:pt>
                <c:pt idx="2106">
                  <c:v>1061.0</c:v>
                </c:pt>
                <c:pt idx="2107">
                  <c:v>1062.0</c:v>
                </c:pt>
                <c:pt idx="2108">
                  <c:v>1063.0</c:v>
                </c:pt>
                <c:pt idx="2109">
                  <c:v>1064.0</c:v>
                </c:pt>
                <c:pt idx="2110">
                  <c:v>1064.0</c:v>
                </c:pt>
                <c:pt idx="2111">
                  <c:v>1064.0</c:v>
                </c:pt>
                <c:pt idx="2112">
                  <c:v>1064.0</c:v>
                </c:pt>
                <c:pt idx="2113">
                  <c:v>1064.0</c:v>
                </c:pt>
                <c:pt idx="2114">
                  <c:v>1064.0</c:v>
                </c:pt>
                <c:pt idx="2115">
                  <c:v>1065.0</c:v>
                </c:pt>
                <c:pt idx="2116">
                  <c:v>1065.0</c:v>
                </c:pt>
                <c:pt idx="2117">
                  <c:v>1066.0</c:v>
                </c:pt>
                <c:pt idx="2118">
                  <c:v>1067.0</c:v>
                </c:pt>
                <c:pt idx="2119">
                  <c:v>1067.0</c:v>
                </c:pt>
                <c:pt idx="2120">
                  <c:v>1068.0</c:v>
                </c:pt>
                <c:pt idx="2121">
                  <c:v>1069.0</c:v>
                </c:pt>
                <c:pt idx="2122">
                  <c:v>1070.0</c:v>
                </c:pt>
                <c:pt idx="2123">
                  <c:v>1071.0</c:v>
                </c:pt>
                <c:pt idx="2124">
                  <c:v>1072.0</c:v>
                </c:pt>
                <c:pt idx="2125">
                  <c:v>1072.0</c:v>
                </c:pt>
                <c:pt idx="2126">
                  <c:v>1072.0</c:v>
                </c:pt>
                <c:pt idx="2127">
                  <c:v>1072.0</c:v>
                </c:pt>
                <c:pt idx="2128">
                  <c:v>1073.0</c:v>
                </c:pt>
                <c:pt idx="2129">
                  <c:v>1074.0</c:v>
                </c:pt>
                <c:pt idx="2130">
                  <c:v>1075.0</c:v>
                </c:pt>
                <c:pt idx="2131">
                  <c:v>1076.0</c:v>
                </c:pt>
                <c:pt idx="2132">
                  <c:v>1076.0</c:v>
                </c:pt>
                <c:pt idx="2133">
                  <c:v>1077.0</c:v>
                </c:pt>
                <c:pt idx="2134">
                  <c:v>1077.0</c:v>
                </c:pt>
                <c:pt idx="2135">
                  <c:v>1077.0</c:v>
                </c:pt>
                <c:pt idx="2136">
                  <c:v>1078.0</c:v>
                </c:pt>
                <c:pt idx="2137">
                  <c:v>1078.0</c:v>
                </c:pt>
                <c:pt idx="2138">
                  <c:v>1079.0</c:v>
                </c:pt>
                <c:pt idx="2139">
                  <c:v>1080.0</c:v>
                </c:pt>
                <c:pt idx="2140">
                  <c:v>1081.0</c:v>
                </c:pt>
                <c:pt idx="2141">
                  <c:v>1081.0</c:v>
                </c:pt>
                <c:pt idx="2142">
                  <c:v>1082.0</c:v>
                </c:pt>
                <c:pt idx="2143">
                  <c:v>1083.0</c:v>
                </c:pt>
                <c:pt idx="2144">
                  <c:v>1083.0</c:v>
                </c:pt>
                <c:pt idx="2145">
                  <c:v>1083.0</c:v>
                </c:pt>
                <c:pt idx="2146">
                  <c:v>1083.0</c:v>
                </c:pt>
                <c:pt idx="2147">
                  <c:v>1083.0</c:v>
                </c:pt>
                <c:pt idx="2148">
                  <c:v>1084.0</c:v>
                </c:pt>
                <c:pt idx="2149">
                  <c:v>1085.0</c:v>
                </c:pt>
                <c:pt idx="2150">
                  <c:v>1086.0</c:v>
                </c:pt>
                <c:pt idx="2151">
                  <c:v>1087.0</c:v>
                </c:pt>
                <c:pt idx="2152">
                  <c:v>1088.0</c:v>
                </c:pt>
                <c:pt idx="2153">
                  <c:v>1089.0</c:v>
                </c:pt>
                <c:pt idx="2154">
                  <c:v>1089.0</c:v>
                </c:pt>
                <c:pt idx="2155">
                  <c:v>1089.0</c:v>
                </c:pt>
                <c:pt idx="2156">
                  <c:v>1090.0</c:v>
                </c:pt>
                <c:pt idx="2157">
                  <c:v>1091.0</c:v>
                </c:pt>
                <c:pt idx="2158">
                  <c:v>1091.0</c:v>
                </c:pt>
                <c:pt idx="2159">
                  <c:v>1091.0</c:v>
                </c:pt>
                <c:pt idx="2160">
                  <c:v>1091.0</c:v>
                </c:pt>
                <c:pt idx="2161">
                  <c:v>1091.0</c:v>
                </c:pt>
                <c:pt idx="2162">
                  <c:v>1091.0</c:v>
                </c:pt>
                <c:pt idx="2163">
                  <c:v>1092.0</c:v>
                </c:pt>
                <c:pt idx="2164">
                  <c:v>1092.0</c:v>
                </c:pt>
                <c:pt idx="2165">
                  <c:v>1093.0</c:v>
                </c:pt>
                <c:pt idx="2166">
                  <c:v>1093.0</c:v>
                </c:pt>
                <c:pt idx="2167">
                  <c:v>1093.0</c:v>
                </c:pt>
                <c:pt idx="2168">
                  <c:v>1093.0</c:v>
                </c:pt>
                <c:pt idx="2169">
                  <c:v>1093.0</c:v>
                </c:pt>
                <c:pt idx="2170">
                  <c:v>1093.0</c:v>
                </c:pt>
                <c:pt idx="2171">
                  <c:v>1093.0</c:v>
                </c:pt>
                <c:pt idx="2172">
                  <c:v>1093.0</c:v>
                </c:pt>
                <c:pt idx="2173">
                  <c:v>1093.0</c:v>
                </c:pt>
                <c:pt idx="2174">
                  <c:v>1093.0</c:v>
                </c:pt>
                <c:pt idx="2175">
                  <c:v>1093.0</c:v>
                </c:pt>
                <c:pt idx="2176">
                  <c:v>1093.0</c:v>
                </c:pt>
                <c:pt idx="2177">
                  <c:v>1094.0</c:v>
                </c:pt>
                <c:pt idx="2178">
                  <c:v>1095.0</c:v>
                </c:pt>
                <c:pt idx="2179">
                  <c:v>1096.0</c:v>
                </c:pt>
                <c:pt idx="2180">
                  <c:v>1097.0</c:v>
                </c:pt>
                <c:pt idx="2181">
                  <c:v>1098.0</c:v>
                </c:pt>
                <c:pt idx="2182">
                  <c:v>1099.0</c:v>
                </c:pt>
                <c:pt idx="2183">
                  <c:v>1099.0</c:v>
                </c:pt>
                <c:pt idx="2184">
                  <c:v>1099.0</c:v>
                </c:pt>
                <c:pt idx="2185">
                  <c:v>1099.0</c:v>
                </c:pt>
                <c:pt idx="2186">
                  <c:v>1100.0</c:v>
                </c:pt>
                <c:pt idx="2187">
                  <c:v>1101.0</c:v>
                </c:pt>
                <c:pt idx="2188">
                  <c:v>1101.0</c:v>
                </c:pt>
                <c:pt idx="2189">
                  <c:v>1101.0</c:v>
                </c:pt>
                <c:pt idx="2190">
                  <c:v>1101.0</c:v>
                </c:pt>
                <c:pt idx="2191">
                  <c:v>1101.0</c:v>
                </c:pt>
                <c:pt idx="2192">
                  <c:v>1101.0</c:v>
                </c:pt>
                <c:pt idx="2193">
                  <c:v>1102.0</c:v>
                </c:pt>
                <c:pt idx="2194">
                  <c:v>1102.0</c:v>
                </c:pt>
                <c:pt idx="2195">
                  <c:v>1103.0</c:v>
                </c:pt>
                <c:pt idx="2196">
                  <c:v>1103.0</c:v>
                </c:pt>
                <c:pt idx="2197">
                  <c:v>1103.0</c:v>
                </c:pt>
                <c:pt idx="2198">
                  <c:v>1103.0</c:v>
                </c:pt>
                <c:pt idx="2199">
                  <c:v>1103.0</c:v>
                </c:pt>
                <c:pt idx="2200">
                  <c:v>1104.0</c:v>
                </c:pt>
                <c:pt idx="2201">
                  <c:v>1105.0</c:v>
                </c:pt>
                <c:pt idx="2202">
                  <c:v>1106.0</c:v>
                </c:pt>
                <c:pt idx="2203">
                  <c:v>1107.0</c:v>
                </c:pt>
                <c:pt idx="2204">
                  <c:v>1108.0</c:v>
                </c:pt>
                <c:pt idx="2205">
                  <c:v>1109.0</c:v>
                </c:pt>
                <c:pt idx="2206">
                  <c:v>1110.0</c:v>
                </c:pt>
                <c:pt idx="2207">
                  <c:v>1111.0</c:v>
                </c:pt>
                <c:pt idx="2208">
                  <c:v>1112.0</c:v>
                </c:pt>
                <c:pt idx="2209">
                  <c:v>1113.0</c:v>
                </c:pt>
                <c:pt idx="2210">
                  <c:v>1114.0</c:v>
                </c:pt>
                <c:pt idx="2211">
                  <c:v>1115.0</c:v>
                </c:pt>
                <c:pt idx="2212">
                  <c:v>1116.0</c:v>
                </c:pt>
                <c:pt idx="2213">
                  <c:v>1117.0</c:v>
                </c:pt>
                <c:pt idx="2214">
                  <c:v>1118.0</c:v>
                </c:pt>
                <c:pt idx="2215">
                  <c:v>1118.0</c:v>
                </c:pt>
                <c:pt idx="2216">
                  <c:v>1118.0</c:v>
                </c:pt>
                <c:pt idx="2217">
                  <c:v>1119.0</c:v>
                </c:pt>
                <c:pt idx="2218">
                  <c:v>1120.0</c:v>
                </c:pt>
                <c:pt idx="2219">
                  <c:v>1121.0</c:v>
                </c:pt>
                <c:pt idx="2220">
                  <c:v>1122.0</c:v>
                </c:pt>
                <c:pt idx="2221">
                  <c:v>1122.0</c:v>
                </c:pt>
                <c:pt idx="2222">
                  <c:v>1122.0</c:v>
                </c:pt>
                <c:pt idx="2223">
                  <c:v>1122.0</c:v>
                </c:pt>
                <c:pt idx="2224">
                  <c:v>1122.0</c:v>
                </c:pt>
                <c:pt idx="2225">
                  <c:v>1123.0</c:v>
                </c:pt>
                <c:pt idx="2226">
                  <c:v>1123.0</c:v>
                </c:pt>
                <c:pt idx="2227">
                  <c:v>1124.0</c:v>
                </c:pt>
                <c:pt idx="2228">
                  <c:v>1124.0</c:v>
                </c:pt>
                <c:pt idx="2229">
                  <c:v>1125.0</c:v>
                </c:pt>
                <c:pt idx="2230">
                  <c:v>1125.0</c:v>
                </c:pt>
                <c:pt idx="2231">
                  <c:v>1125.0</c:v>
                </c:pt>
                <c:pt idx="2232">
                  <c:v>1125.0</c:v>
                </c:pt>
                <c:pt idx="2233">
                  <c:v>1126.0</c:v>
                </c:pt>
                <c:pt idx="2234">
                  <c:v>1126.0</c:v>
                </c:pt>
                <c:pt idx="2235">
                  <c:v>1127.0</c:v>
                </c:pt>
                <c:pt idx="2236">
                  <c:v>1128.0</c:v>
                </c:pt>
                <c:pt idx="2237">
                  <c:v>1129.0</c:v>
                </c:pt>
                <c:pt idx="2238">
                  <c:v>1130.0</c:v>
                </c:pt>
                <c:pt idx="2239">
                  <c:v>1130.0</c:v>
                </c:pt>
                <c:pt idx="2240">
                  <c:v>1130.0</c:v>
                </c:pt>
                <c:pt idx="2241">
                  <c:v>1130.0</c:v>
                </c:pt>
                <c:pt idx="2242">
                  <c:v>1130.0</c:v>
                </c:pt>
                <c:pt idx="2243">
                  <c:v>1130.0</c:v>
                </c:pt>
                <c:pt idx="2244">
                  <c:v>1131.0</c:v>
                </c:pt>
                <c:pt idx="2245">
                  <c:v>1131.0</c:v>
                </c:pt>
                <c:pt idx="2246">
                  <c:v>1132.0</c:v>
                </c:pt>
                <c:pt idx="2247">
                  <c:v>1133.0</c:v>
                </c:pt>
                <c:pt idx="2248">
                  <c:v>1133.0</c:v>
                </c:pt>
                <c:pt idx="2249">
                  <c:v>1133.0</c:v>
                </c:pt>
                <c:pt idx="2250">
                  <c:v>1133.0</c:v>
                </c:pt>
                <c:pt idx="2251">
                  <c:v>1134.0</c:v>
                </c:pt>
                <c:pt idx="2252">
                  <c:v>1134.0</c:v>
                </c:pt>
                <c:pt idx="2253">
                  <c:v>1134.0</c:v>
                </c:pt>
                <c:pt idx="2254">
                  <c:v>1135.0</c:v>
                </c:pt>
                <c:pt idx="2255">
                  <c:v>1135.0</c:v>
                </c:pt>
                <c:pt idx="2256">
                  <c:v>1135.0</c:v>
                </c:pt>
                <c:pt idx="2257">
                  <c:v>1135.0</c:v>
                </c:pt>
                <c:pt idx="2258">
                  <c:v>1136.0</c:v>
                </c:pt>
                <c:pt idx="2259">
                  <c:v>1136.0</c:v>
                </c:pt>
                <c:pt idx="2260">
                  <c:v>1136.0</c:v>
                </c:pt>
                <c:pt idx="2261">
                  <c:v>1136.0</c:v>
                </c:pt>
                <c:pt idx="2262">
                  <c:v>1136.0</c:v>
                </c:pt>
                <c:pt idx="2263">
                  <c:v>1137.0</c:v>
                </c:pt>
                <c:pt idx="2264">
                  <c:v>1138.0</c:v>
                </c:pt>
                <c:pt idx="2265">
                  <c:v>1139.0</c:v>
                </c:pt>
                <c:pt idx="2266">
                  <c:v>1139.0</c:v>
                </c:pt>
                <c:pt idx="2267">
                  <c:v>1139.0</c:v>
                </c:pt>
                <c:pt idx="2268">
                  <c:v>1139.0</c:v>
                </c:pt>
                <c:pt idx="2269">
                  <c:v>1140.0</c:v>
                </c:pt>
                <c:pt idx="2270">
                  <c:v>1141.0</c:v>
                </c:pt>
                <c:pt idx="2271">
                  <c:v>1141.0</c:v>
                </c:pt>
                <c:pt idx="2272">
                  <c:v>1141.0</c:v>
                </c:pt>
                <c:pt idx="2273">
                  <c:v>1141.0</c:v>
                </c:pt>
                <c:pt idx="2274">
                  <c:v>1141.0</c:v>
                </c:pt>
                <c:pt idx="2275">
                  <c:v>1141.0</c:v>
                </c:pt>
                <c:pt idx="2276">
                  <c:v>1141.0</c:v>
                </c:pt>
                <c:pt idx="2277">
                  <c:v>1141.0</c:v>
                </c:pt>
                <c:pt idx="2278">
                  <c:v>1142.0</c:v>
                </c:pt>
                <c:pt idx="2279">
                  <c:v>1143.0</c:v>
                </c:pt>
                <c:pt idx="2280">
                  <c:v>1143.0</c:v>
                </c:pt>
                <c:pt idx="2281">
                  <c:v>1143.0</c:v>
                </c:pt>
                <c:pt idx="2282">
                  <c:v>1143.0</c:v>
                </c:pt>
                <c:pt idx="2283">
                  <c:v>1143.0</c:v>
                </c:pt>
                <c:pt idx="2284">
                  <c:v>1143.0</c:v>
                </c:pt>
                <c:pt idx="2285">
                  <c:v>1143.0</c:v>
                </c:pt>
                <c:pt idx="2286">
                  <c:v>1143.0</c:v>
                </c:pt>
                <c:pt idx="2287">
                  <c:v>1144.0</c:v>
                </c:pt>
                <c:pt idx="2288">
                  <c:v>1144.0</c:v>
                </c:pt>
                <c:pt idx="2289">
                  <c:v>1145.0</c:v>
                </c:pt>
                <c:pt idx="2290">
                  <c:v>1146.0</c:v>
                </c:pt>
                <c:pt idx="2291">
                  <c:v>1147.0</c:v>
                </c:pt>
                <c:pt idx="2292">
                  <c:v>1148.0</c:v>
                </c:pt>
                <c:pt idx="2293">
                  <c:v>1149.0</c:v>
                </c:pt>
                <c:pt idx="2294">
                  <c:v>1150.0</c:v>
                </c:pt>
                <c:pt idx="2295">
                  <c:v>1150.0</c:v>
                </c:pt>
                <c:pt idx="2296">
                  <c:v>1151.0</c:v>
                </c:pt>
                <c:pt idx="2297">
                  <c:v>1152.0</c:v>
                </c:pt>
                <c:pt idx="2298">
                  <c:v>1152.0</c:v>
                </c:pt>
                <c:pt idx="2299">
                  <c:v>1152.0</c:v>
                </c:pt>
                <c:pt idx="2300">
                  <c:v>1153.0</c:v>
                </c:pt>
                <c:pt idx="2301">
                  <c:v>1154.0</c:v>
                </c:pt>
                <c:pt idx="2302">
                  <c:v>1155.0</c:v>
                </c:pt>
                <c:pt idx="2303">
                  <c:v>1155.0</c:v>
                </c:pt>
                <c:pt idx="2304">
                  <c:v>1155.0</c:v>
                </c:pt>
                <c:pt idx="2305">
                  <c:v>1155.0</c:v>
                </c:pt>
                <c:pt idx="2306">
                  <c:v>1156.0</c:v>
                </c:pt>
                <c:pt idx="2307">
                  <c:v>1157.0</c:v>
                </c:pt>
                <c:pt idx="2308">
                  <c:v>1158.0</c:v>
                </c:pt>
                <c:pt idx="2309">
                  <c:v>1158.0</c:v>
                </c:pt>
                <c:pt idx="2310">
                  <c:v>1159.0</c:v>
                </c:pt>
                <c:pt idx="2311">
                  <c:v>1160.0</c:v>
                </c:pt>
                <c:pt idx="2312">
                  <c:v>1161.0</c:v>
                </c:pt>
                <c:pt idx="2313">
                  <c:v>1161.0</c:v>
                </c:pt>
                <c:pt idx="2314">
                  <c:v>1161.0</c:v>
                </c:pt>
                <c:pt idx="2315">
                  <c:v>1161.0</c:v>
                </c:pt>
                <c:pt idx="2316">
                  <c:v>1161.0</c:v>
                </c:pt>
                <c:pt idx="2317">
                  <c:v>1161.0</c:v>
                </c:pt>
                <c:pt idx="2318">
                  <c:v>1162.0</c:v>
                </c:pt>
                <c:pt idx="2319">
                  <c:v>1162.0</c:v>
                </c:pt>
                <c:pt idx="2320">
                  <c:v>1162.0</c:v>
                </c:pt>
                <c:pt idx="2321">
                  <c:v>1162.0</c:v>
                </c:pt>
                <c:pt idx="2322">
                  <c:v>1162.0</c:v>
                </c:pt>
                <c:pt idx="2323">
                  <c:v>1162.0</c:v>
                </c:pt>
                <c:pt idx="2324">
                  <c:v>1162.0</c:v>
                </c:pt>
                <c:pt idx="2325">
                  <c:v>1163.0</c:v>
                </c:pt>
                <c:pt idx="2326">
                  <c:v>1163.0</c:v>
                </c:pt>
                <c:pt idx="2327">
                  <c:v>1164.0</c:v>
                </c:pt>
                <c:pt idx="2328">
                  <c:v>1164.0</c:v>
                </c:pt>
                <c:pt idx="2329">
                  <c:v>1165.0</c:v>
                </c:pt>
                <c:pt idx="2330">
                  <c:v>1165.0</c:v>
                </c:pt>
                <c:pt idx="2331">
                  <c:v>1166.0</c:v>
                </c:pt>
                <c:pt idx="2332">
                  <c:v>1166.0</c:v>
                </c:pt>
                <c:pt idx="2333">
                  <c:v>1167.0</c:v>
                </c:pt>
                <c:pt idx="2334">
                  <c:v>1167.0</c:v>
                </c:pt>
                <c:pt idx="2335">
                  <c:v>1167.0</c:v>
                </c:pt>
                <c:pt idx="2336">
                  <c:v>1167.0</c:v>
                </c:pt>
                <c:pt idx="2337">
                  <c:v>1167.0</c:v>
                </c:pt>
                <c:pt idx="2338">
                  <c:v>1168.0</c:v>
                </c:pt>
                <c:pt idx="2339">
                  <c:v>1168.0</c:v>
                </c:pt>
                <c:pt idx="2340">
                  <c:v>1168.0</c:v>
                </c:pt>
                <c:pt idx="2341">
                  <c:v>1168.0</c:v>
                </c:pt>
                <c:pt idx="2342">
                  <c:v>1168.0</c:v>
                </c:pt>
                <c:pt idx="2343">
                  <c:v>1168.0</c:v>
                </c:pt>
                <c:pt idx="2344">
                  <c:v>1168.0</c:v>
                </c:pt>
                <c:pt idx="2345">
                  <c:v>1168.0</c:v>
                </c:pt>
                <c:pt idx="2346">
                  <c:v>1168.0</c:v>
                </c:pt>
                <c:pt idx="2347">
                  <c:v>1168.0</c:v>
                </c:pt>
                <c:pt idx="2348">
                  <c:v>1168.0</c:v>
                </c:pt>
                <c:pt idx="2349">
                  <c:v>1168.0</c:v>
                </c:pt>
                <c:pt idx="2350">
                  <c:v>1168.0</c:v>
                </c:pt>
                <c:pt idx="2351">
                  <c:v>1169.0</c:v>
                </c:pt>
                <c:pt idx="2352">
                  <c:v>1170.0</c:v>
                </c:pt>
                <c:pt idx="2353">
                  <c:v>1170.0</c:v>
                </c:pt>
                <c:pt idx="2354">
                  <c:v>1170.0</c:v>
                </c:pt>
                <c:pt idx="2355">
                  <c:v>1171.0</c:v>
                </c:pt>
                <c:pt idx="2356">
                  <c:v>1171.0</c:v>
                </c:pt>
                <c:pt idx="2357">
                  <c:v>1172.0</c:v>
                </c:pt>
                <c:pt idx="2358">
                  <c:v>1172.0</c:v>
                </c:pt>
                <c:pt idx="2359">
                  <c:v>1172.0</c:v>
                </c:pt>
                <c:pt idx="2360">
                  <c:v>1173.0</c:v>
                </c:pt>
                <c:pt idx="2361">
                  <c:v>1174.0</c:v>
                </c:pt>
                <c:pt idx="2362">
                  <c:v>1174.0</c:v>
                </c:pt>
                <c:pt idx="2363">
                  <c:v>1174.0</c:v>
                </c:pt>
                <c:pt idx="2364">
                  <c:v>1175.0</c:v>
                </c:pt>
                <c:pt idx="2365">
                  <c:v>1176.0</c:v>
                </c:pt>
                <c:pt idx="2366">
                  <c:v>1177.0</c:v>
                </c:pt>
                <c:pt idx="2367">
                  <c:v>1178.0</c:v>
                </c:pt>
                <c:pt idx="2368">
                  <c:v>1179.0</c:v>
                </c:pt>
                <c:pt idx="2369">
                  <c:v>1180.0</c:v>
                </c:pt>
                <c:pt idx="2370">
                  <c:v>1181.0</c:v>
                </c:pt>
                <c:pt idx="2371">
                  <c:v>1182.0</c:v>
                </c:pt>
                <c:pt idx="2372">
                  <c:v>1183.0</c:v>
                </c:pt>
                <c:pt idx="2373">
                  <c:v>1184.0</c:v>
                </c:pt>
                <c:pt idx="2374">
                  <c:v>1185.0</c:v>
                </c:pt>
                <c:pt idx="2375">
                  <c:v>1186.0</c:v>
                </c:pt>
                <c:pt idx="2376">
                  <c:v>1187.0</c:v>
                </c:pt>
                <c:pt idx="2377">
                  <c:v>1188.0</c:v>
                </c:pt>
                <c:pt idx="2378">
                  <c:v>1189.0</c:v>
                </c:pt>
                <c:pt idx="2379">
                  <c:v>1190.0</c:v>
                </c:pt>
                <c:pt idx="2380">
                  <c:v>1190.0</c:v>
                </c:pt>
                <c:pt idx="2381">
                  <c:v>1191.0</c:v>
                </c:pt>
                <c:pt idx="2382">
                  <c:v>1191.0</c:v>
                </c:pt>
                <c:pt idx="2383">
                  <c:v>1191.0</c:v>
                </c:pt>
                <c:pt idx="2384">
                  <c:v>1192.0</c:v>
                </c:pt>
                <c:pt idx="2385">
                  <c:v>1193.0</c:v>
                </c:pt>
                <c:pt idx="2386">
                  <c:v>1194.0</c:v>
                </c:pt>
                <c:pt idx="2387">
                  <c:v>1194.0</c:v>
                </c:pt>
                <c:pt idx="2388">
                  <c:v>1195.0</c:v>
                </c:pt>
                <c:pt idx="2389">
                  <c:v>1195.0</c:v>
                </c:pt>
                <c:pt idx="2390">
                  <c:v>1195.0</c:v>
                </c:pt>
                <c:pt idx="2391">
                  <c:v>1195.0</c:v>
                </c:pt>
                <c:pt idx="2392">
                  <c:v>1195.0</c:v>
                </c:pt>
                <c:pt idx="2393">
                  <c:v>1195.0</c:v>
                </c:pt>
                <c:pt idx="2394">
                  <c:v>1195.0</c:v>
                </c:pt>
                <c:pt idx="2395">
                  <c:v>1196.0</c:v>
                </c:pt>
                <c:pt idx="2396">
                  <c:v>1196.0</c:v>
                </c:pt>
                <c:pt idx="2397">
                  <c:v>1196.0</c:v>
                </c:pt>
                <c:pt idx="2398">
                  <c:v>1197.0</c:v>
                </c:pt>
                <c:pt idx="2399">
                  <c:v>1198.0</c:v>
                </c:pt>
                <c:pt idx="2400">
                  <c:v>1199.0</c:v>
                </c:pt>
                <c:pt idx="2401">
                  <c:v>1199.0</c:v>
                </c:pt>
                <c:pt idx="2402">
                  <c:v>1200.0</c:v>
                </c:pt>
                <c:pt idx="2403">
                  <c:v>1201.0</c:v>
                </c:pt>
                <c:pt idx="2404">
                  <c:v>1202.0</c:v>
                </c:pt>
                <c:pt idx="2405">
                  <c:v>1202.0</c:v>
                </c:pt>
                <c:pt idx="2406">
                  <c:v>1203.0</c:v>
                </c:pt>
                <c:pt idx="2407">
                  <c:v>1204.0</c:v>
                </c:pt>
                <c:pt idx="2408">
                  <c:v>1204.0</c:v>
                </c:pt>
                <c:pt idx="2409">
                  <c:v>1204.0</c:v>
                </c:pt>
                <c:pt idx="2410">
                  <c:v>1204.0</c:v>
                </c:pt>
                <c:pt idx="2411">
                  <c:v>1204.0</c:v>
                </c:pt>
                <c:pt idx="2412">
                  <c:v>1204.0</c:v>
                </c:pt>
                <c:pt idx="2413">
                  <c:v>1204.0</c:v>
                </c:pt>
                <c:pt idx="2414">
                  <c:v>1205.0</c:v>
                </c:pt>
                <c:pt idx="2415">
                  <c:v>1205.0</c:v>
                </c:pt>
                <c:pt idx="2416">
                  <c:v>1205.0</c:v>
                </c:pt>
                <c:pt idx="2417">
                  <c:v>1205.0</c:v>
                </c:pt>
                <c:pt idx="2418">
                  <c:v>1205.0</c:v>
                </c:pt>
                <c:pt idx="2419">
                  <c:v>1206.0</c:v>
                </c:pt>
                <c:pt idx="2420">
                  <c:v>1207.0</c:v>
                </c:pt>
                <c:pt idx="2421">
                  <c:v>1208.0</c:v>
                </c:pt>
                <c:pt idx="2422">
                  <c:v>1208.0</c:v>
                </c:pt>
                <c:pt idx="2423">
                  <c:v>1208.0</c:v>
                </c:pt>
                <c:pt idx="2424">
                  <c:v>1209.0</c:v>
                </c:pt>
                <c:pt idx="2425">
                  <c:v>1209.0</c:v>
                </c:pt>
                <c:pt idx="2426">
                  <c:v>1210.0</c:v>
                </c:pt>
                <c:pt idx="2427">
                  <c:v>1211.0</c:v>
                </c:pt>
                <c:pt idx="2428">
                  <c:v>1211.0</c:v>
                </c:pt>
                <c:pt idx="2429">
                  <c:v>1211.0</c:v>
                </c:pt>
                <c:pt idx="2430">
                  <c:v>1211.0</c:v>
                </c:pt>
                <c:pt idx="2431">
                  <c:v>1212.0</c:v>
                </c:pt>
                <c:pt idx="2432">
                  <c:v>1213.0</c:v>
                </c:pt>
                <c:pt idx="2433">
                  <c:v>1213.0</c:v>
                </c:pt>
                <c:pt idx="2434">
                  <c:v>1214.0</c:v>
                </c:pt>
                <c:pt idx="2435">
                  <c:v>1215.0</c:v>
                </c:pt>
                <c:pt idx="2436">
                  <c:v>1216.0</c:v>
                </c:pt>
                <c:pt idx="2437">
                  <c:v>1216.0</c:v>
                </c:pt>
                <c:pt idx="2438">
                  <c:v>1216.0</c:v>
                </c:pt>
                <c:pt idx="2439">
                  <c:v>1216.0</c:v>
                </c:pt>
                <c:pt idx="2440">
                  <c:v>1217.0</c:v>
                </c:pt>
                <c:pt idx="2441">
                  <c:v>1218.0</c:v>
                </c:pt>
                <c:pt idx="2442">
                  <c:v>1219.0</c:v>
                </c:pt>
                <c:pt idx="2443">
                  <c:v>1220.0</c:v>
                </c:pt>
                <c:pt idx="2444">
                  <c:v>1221.0</c:v>
                </c:pt>
                <c:pt idx="2445">
                  <c:v>1221.0</c:v>
                </c:pt>
                <c:pt idx="2446">
                  <c:v>1222.0</c:v>
                </c:pt>
                <c:pt idx="2447">
                  <c:v>1222.0</c:v>
                </c:pt>
                <c:pt idx="2448">
                  <c:v>1222.0</c:v>
                </c:pt>
                <c:pt idx="2449">
                  <c:v>1223.0</c:v>
                </c:pt>
                <c:pt idx="2450">
                  <c:v>1223.0</c:v>
                </c:pt>
                <c:pt idx="2451">
                  <c:v>1223.0</c:v>
                </c:pt>
                <c:pt idx="2452">
                  <c:v>1223.0</c:v>
                </c:pt>
                <c:pt idx="2453">
                  <c:v>1224.0</c:v>
                </c:pt>
                <c:pt idx="2454">
                  <c:v>1224.0</c:v>
                </c:pt>
                <c:pt idx="2455">
                  <c:v>1224.0</c:v>
                </c:pt>
                <c:pt idx="2456">
                  <c:v>1224.0</c:v>
                </c:pt>
                <c:pt idx="2457">
                  <c:v>1224.0</c:v>
                </c:pt>
                <c:pt idx="2458">
                  <c:v>1224.0</c:v>
                </c:pt>
                <c:pt idx="2459">
                  <c:v>1224.0</c:v>
                </c:pt>
                <c:pt idx="2460">
                  <c:v>1225.0</c:v>
                </c:pt>
                <c:pt idx="2461">
                  <c:v>1226.0</c:v>
                </c:pt>
                <c:pt idx="2462">
                  <c:v>1227.0</c:v>
                </c:pt>
                <c:pt idx="2463">
                  <c:v>1228.0</c:v>
                </c:pt>
                <c:pt idx="2464">
                  <c:v>1228.0</c:v>
                </c:pt>
                <c:pt idx="2465">
                  <c:v>1228.0</c:v>
                </c:pt>
                <c:pt idx="2466">
                  <c:v>1229.0</c:v>
                </c:pt>
                <c:pt idx="2467">
                  <c:v>1229.0</c:v>
                </c:pt>
                <c:pt idx="2468">
                  <c:v>1229.0</c:v>
                </c:pt>
                <c:pt idx="2469">
                  <c:v>1229.0</c:v>
                </c:pt>
                <c:pt idx="2470">
                  <c:v>1229.0</c:v>
                </c:pt>
                <c:pt idx="2471">
                  <c:v>1229.0</c:v>
                </c:pt>
                <c:pt idx="2472">
                  <c:v>1229.0</c:v>
                </c:pt>
                <c:pt idx="2473">
                  <c:v>1229.0</c:v>
                </c:pt>
                <c:pt idx="2474">
                  <c:v>1229.0</c:v>
                </c:pt>
                <c:pt idx="2475">
                  <c:v>1230.0</c:v>
                </c:pt>
                <c:pt idx="2476">
                  <c:v>1230.0</c:v>
                </c:pt>
                <c:pt idx="2477">
                  <c:v>1230.0</c:v>
                </c:pt>
                <c:pt idx="2478">
                  <c:v>1230.0</c:v>
                </c:pt>
                <c:pt idx="2479">
                  <c:v>1230.0</c:v>
                </c:pt>
                <c:pt idx="2480">
                  <c:v>1231.0</c:v>
                </c:pt>
                <c:pt idx="2481">
                  <c:v>1231.0</c:v>
                </c:pt>
                <c:pt idx="2482">
                  <c:v>1231.0</c:v>
                </c:pt>
                <c:pt idx="2483">
                  <c:v>1232.0</c:v>
                </c:pt>
                <c:pt idx="2484">
                  <c:v>1233.0</c:v>
                </c:pt>
                <c:pt idx="2485">
                  <c:v>1234.0</c:v>
                </c:pt>
                <c:pt idx="2486">
                  <c:v>1234.0</c:v>
                </c:pt>
                <c:pt idx="2487">
                  <c:v>1234.0</c:v>
                </c:pt>
                <c:pt idx="2488">
                  <c:v>1234.0</c:v>
                </c:pt>
                <c:pt idx="2489">
                  <c:v>1235.0</c:v>
                </c:pt>
                <c:pt idx="2490">
                  <c:v>1235.0</c:v>
                </c:pt>
                <c:pt idx="2491">
                  <c:v>1235.0</c:v>
                </c:pt>
                <c:pt idx="2492">
                  <c:v>1236.0</c:v>
                </c:pt>
                <c:pt idx="2493">
                  <c:v>1237.0</c:v>
                </c:pt>
                <c:pt idx="2494">
                  <c:v>1238.0</c:v>
                </c:pt>
                <c:pt idx="2495">
                  <c:v>1239.0</c:v>
                </c:pt>
                <c:pt idx="2496">
                  <c:v>1240.0</c:v>
                </c:pt>
                <c:pt idx="2497">
                  <c:v>1241.0</c:v>
                </c:pt>
                <c:pt idx="2498">
                  <c:v>1242.0</c:v>
                </c:pt>
                <c:pt idx="2499">
                  <c:v>1242.0</c:v>
                </c:pt>
                <c:pt idx="2500">
                  <c:v>1243.0</c:v>
                </c:pt>
                <c:pt idx="2501">
                  <c:v>1244.0</c:v>
                </c:pt>
                <c:pt idx="2502">
                  <c:v>1245.0</c:v>
                </c:pt>
                <c:pt idx="2503">
                  <c:v>1246.0</c:v>
                </c:pt>
                <c:pt idx="2504">
                  <c:v>1247.0</c:v>
                </c:pt>
                <c:pt idx="2505">
                  <c:v>1248.0</c:v>
                </c:pt>
                <c:pt idx="2506">
                  <c:v>1248.0</c:v>
                </c:pt>
                <c:pt idx="2507">
                  <c:v>1248.0</c:v>
                </c:pt>
                <c:pt idx="2508">
                  <c:v>1248.0</c:v>
                </c:pt>
                <c:pt idx="2509">
                  <c:v>1248.0</c:v>
                </c:pt>
                <c:pt idx="2510">
                  <c:v>1249.0</c:v>
                </c:pt>
                <c:pt idx="2511">
                  <c:v>1249.0</c:v>
                </c:pt>
                <c:pt idx="2512">
                  <c:v>1249.0</c:v>
                </c:pt>
                <c:pt idx="2513">
                  <c:v>1249.0</c:v>
                </c:pt>
                <c:pt idx="2514">
                  <c:v>1249.0</c:v>
                </c:pt>
                <c:pt idx="2515">
                  <c:v>1249.0</c:v>
                </c:pt>
                <c:pt idx="2516">
                  <c:v>1249.0</c:v>
                </c:pt>
                <c:pt idx="2517">
                  <c:v>1249.0</c:v>
                </c:pt>
                <c:pt idx="2518">
                  <c:v>1249.0</c:v>
                </c:pt>
                <c:pt idx="2519">
                  <c:v>1250.0</c:v>
                </c:pt>
                <c:pt idx="2520">
                  <c:v>1250.0</c:v>
                </c:pt>
                <c:pt idx="2521">
                  <c:v>1251.0</c:v>
                </c:pt>
                <c:pt idx="2522">
                  <c:v>1252.0</c:v>
                </c:pt>
                <c:pt idx="2523">
                  <c:v>1252.0</c:v>
                </c:pt>
                <c:pt idx="2524">
                  <c:v>1253.0</c:v>
                </c:pt>
                <c:pt idx="2525">
                  <c:v>1254.0</c:v>
                </c:pt>
                <c:pt idx="2526">
                  <c:v>1255.0</c:v>
                </c:pt>
                <c:pt idx="2527">
                  <c:v>1256.0</c:v>
                </c:pt>
                <c:pt idx="2528">
                  <c:v>1257.0</c:v>
                </c:pt>
                <c:pt idx="2529">
                  <c:v>1258.0</c:v>
                </c:pt>
                <c:pt idx="2530">
                  <c:v>1259.0</c:v>
                </c:pt>
                <c:pt idx="2531">
                  <c:v>1259.0</c:v>
                </c:pt>
                <c:pt idx="2532">
                  <c:v>1259.0</c:v>
                </c:pt>
                <c:pt idx="2533">
                  <c:v>1259.0</c:v>
                </c:pt>
                <c:pt idx="2534">
                  <c:v>1259.0</c:v>
                </c:pt>
                <c:pt idx="2535">
                  <c:v>1259.0</c:v>
                </c:pt>
                <c:pt idx="2536">
                  <c:v>1260.0</c:v>
                </c:pt>
                <c:pt idx="2537">
                  <c:v>1260.0</c:v>
                </c:pt>
                <c:pt idx="2538">
                  <c:v>1260.0</c:v>
                </c:pt>
                <c:pt idx="2539">
                  <c:v>1261.0</c:v>
                </c:pt>
                <c:pt idx="2540">
                  <c:v>1261.0</c:v>
                </c:pt>
                <c:pt idx="2541">
                  <c:v>1262.0</c:v>
                </c:pt>
                <c:pt idx="2542">
                  <c:v>1262.0</c:v>
                </c:pt>
                <c:pt idx="2543">
                  <c:v>1263.0</c:v>
                </c:pt>
                <c:pt idx="2544">
                  <c:v>1263.0</c:v>
                </c:pt>
                <c:pt idx="2545">
                  <c:v>1263.0</c:v>
                </c:pt>
                <c:pt idx="2546">
                  <c:v>1264.0</c:v>
                </c:pt>
                <c:pt idx="2547">
                  <c:v>1264.0</c:v>
                </c:pt>
                <c:pt idx="2548">
                  <c:v>1265.0</c:v>
                </c:pt>
                <c:pt idx="2549">
                  <c:v>1265.0</c:v>
                </c:pt>
                <c:pt idx="2550">
                  <c:v>1265.0</c:v>
                </c:pt>
                <c:pt idx="2551">
                  <c:v>1266.0</c:v>
                </c:pt>
                <c:pt idx="2552">
                  <c:v>1266.0</c:v>
                </c:pt>
                <c:pt idx="2553">
                  <c:v>1267.0</c:v>
                </c:pt>
                <c:pt idx="2554">
                  <c:v>1267.0</c:v>
                </c:pt>
                <c:pt idx="2555">
                  <c:v>1267.0</c:v>
                </c:pt>
                <c:pt idx="2556">
                  <c:v>1267.0</c:v>
                </c:pt>
                <c:pt idx="2557">
                  <c:v>1267.0</c:v>
                </c:pt>
                <c:pt idx="2558">
                  <c:v>1267.0</c:v>
                </c:pt>
                <c:pt idx="2559">
                  <c:v>1267.0</c:v>
                </c:pt>
                <c:pt idx="2560">
                  <c:v>1267.0</c:v>
                </c:pt>
                <c:pt idx="2561">
                  <c:v>1268.0</c:v>
                </c:pt>
                <c:pt idx="2562">
                  <c:v>1269.0</c:v>
                </c:pt>
                <c:pt idx="2563">
                  <c:v>1270.0</c:v>
                </c:pt>
                <c:pt idx="2564">
                  <c:v>1270.0</c:v>
                </c:pt>
                <c:pt idx="2565">
                  <c:v>1270.0</c:v>
                </c:pt>
                <c:pt idx="2566">
                  <c:v>1270.0</c:v>
                </c:pt>
                <c:pt idx="2567">
                  <c:v>1271.0</c:v>
                </c:pt>
                <c:pt idx="2568">
                  <c:v>1272.0</c:v>
                </c:pt>
                <c:pt idx="2569">
                  <c:v>1272.0</c:v>
                </c:pt>
                <c:pt idx="2570">
                  <c:v>1272.0</c:v>
                </c:pt>
                <c:pt idx="2571">
                  <c:v>1272.0</c:v>
                </c:pt>
                <c:pt idx="2572">
                  <c:v>1272.0</c:v>
                </c:pt>
                <c:pt idx="2573">
                  <c:v>1272.0</c:v>
                </c:pt>
                <c:pt idx="2574">
                  <c:v>1272.0</c:v>
                </c:pt>
                <c:pt idx="2575">
                  <c:v>1272.0</c:v>
                </c:pt>
                <c:pt idx="2576">
                  <c:v>1273.0</c:v>
                </c:pt>
                <c:pt idx="2577">
                  <c:v>1273.0</c:v>
                </c:pt>
                <c:pt idx="2578">
                  <c:v>1273.0</c:v>
                </c:pt>
                <c:pt idx="2579">
                  <c:v>1274.0</c:v>
                </c:pt>
                <c:pt idx="2580">
                  <c:v>1274.0</c:v>
                </c:pt>
                <c:pt idx="2581">
                  <c:v>1274.0</c:v>
                </c:pt>
                <c:pt idx="2582">
                  <c:v>1275.0</c:v>
                </c:pt>
                <c:pt idx="2583">
                  <c:v>1275.0</c:v>
                </c:pt>
                <c:pt idx="2584">
                  <c:v>1275.0</c:v>
                </c:pt>
                <c:pt idx="2585">
                  <c:v>1276.0</c:v>
                </c:pt>
                <c:pt idx="2586">
                  <c:v>1276.0</c:v>
                </c:pt>
                <c:pt idx="2587">
                  <c:v>1276.0</c:v>
                </c:pt>
                <c:pt idx="2588">
                  <c:v>1276.0</c:v>
                </c:pt>
                <c:pt idx="2589">
                  <c:v>1276.0</c:v>
                </c:pt>
                <c:pt idx="2590">
                  <c:v>1276.0</c:v>
                </c:pt>
                <c:pt idx="2591">
                  <c:v>1277.0</c:v>
                </c:pt>
                <c:pt idx="2592">
                  <c:v>1277.0</c:v>
                </c:pt>
                <c:pt idx="2593">
                  <c:v>1277.0</c:v>
                </c:pt>
                <c:pt idx="2594">
                  <c:v>1277.0</c:v>
                </c:pt>
                <c:pt idx="2595">
                  <c:v>1277.0</c:v>
                </c:pt>
                <c:pt idx="2596">
                  <c:v>1277.0</c:v>
                </c:pt>
                <c:pt idx="2597">
                  <c:v>1277.0</c:v>
                </c:pt>
                <c:pt idx="2598">
                  <c:v>1278.0</c:v>
                </c:pt>
                <c:pt idx="2599">
                  <c:v>1278.0</c:v>
                </c:pt>
                <c:pt idx="2600">
                  <c:v>1278.0</c:v>
                </c:pt>
                <c:pt idx="2601">
                  <c:v>1278.0</c:v>
                </c:pt>
                <c:pt idx="2602">
                  <c:v>1279.0</c:v>
                </c:pt>
                <c:pt idx="2603">
                  <c:v>1280.0</c:v>
                </c:pt>
                <c:pt idx="2604">
                  <c:v>1281.0</c:v>
                </c:pt>
                <c:pt idx="2605">
                  <c:v>1282.0</c:v>
                </c:pt>
                <c:pt idx="2606">
                  <c:v>1283.0</c:v>
                </c:pt>
                <c:pt idx="2607">
                  <c:v>1284.0</c:v>
                </c:pt>
                <c:pt idx="2608">
                  <c:v>1285.0</c:v>
                </c:pt>
                <c:pt idx="2609">
                  <c:v>1285.0</c:v>
                </c:pt>
                <c:pt idx="2610">
                  <c:v>1285.0</c:v>
                </c:pt>
                <c:pt idx="2611">
                  <c:v>1285.0</c:v>
                </c:pt>
                <c:pt idx="2612">
                  <c:v>1286.0</c:v>
                </c:pt>
                <c:pt idx="2613">
                  <c:v>1286.0</c:v>
                </c:pt>
                <c:pt idx="2614">
                  <c:v>1286.0</c:v>
                </c:pt>
                <c:pt idx="2615">
                  <c:v>1286.0</c:v>
                </c:pt>
                <c:pt idx="2616">
                  <c:v>1287.0</c:v>
                </c:pt>
                <c:pt idx="2617">
                  <c:v>1287.0</c:v>
                </c:pt>
                <c:pt idx="2618">
                  <c:v>1287.0</c:v>
                </c:pt>
                <c:pt idx="2619">
                  <c:v>1288.0</c:v>
                </c:pt>
                <c:pt idx="2620">
                  <c:v>1289.0</c:v>
                </c:pt>
                <c:pt idx="2621">
                  <c:v>1289.0</c:v>
                </c:pt>
                <c:pt idx="2622">
                  <c:v>1289.0</c:v>
                </c:pt>
                <c:pt idx="2623">
                  <c:v>1289.0</c:v>
                </c:pt>
                <c:pt idx="2624">
                  <c:v>1290.0</c:v>
                </c:pt>
                <c:pt idx="2625">
                  <c:v>1291.0</c:v>
                </c:pt>
                <c:pt idx="2626">
                  <c:v>1292.0</c:v>
                </c:pt>
                <c:pt idx="2627">
                  <c:v>1292.0</c:v>
                </c:pt>
                <c:pt idx="2628">
                  <c:v>1292.0</c:v>
                </c:pt>
                <c:pt idx="2629">
                  <c:v>1292.0</c:v>
                </c:pt>
                <c:pt idx="2630">
                  <c:v>1292.0</c:v>
                </c:pt>
                <c:pt idx="2631">
                  <c:v>1293.0</c:v>
                </c:pt>
                <c:pt idx="2632">
                  <c:v>1293.0</c:v>
                </c:pt>
                <c:pt idx="2633">
                  <c:v>1293.0</c:v>
                </c:pt>
                <c:pt idx="2634">
                  <c:v>1293.0</c:v>
                </c:pt>
                <c:pt idx="2635">
                  <c:v>1294.0</c:v>
                </c:pt>
                <c:pt idx="2636">
                  <c:v>1294.0</c:v>
                </c:pt>
                <c:pt idx="2637">
                  <c:v>1294.0</c:v>
                </c:pt>
                <c:pt idx="2638">
                  <c:v>1294.0</c:v>
                </c:pt>
                <c:pt idx="2639">
                  <c:v>1295.0</c:v>
                </c:pt>
                <c:pt idx="2640">
                  <c:v>1296.0</c:v>
                </c:pt>
                <c:pt idx="2641">
                  <c:v>1297.0</c:v>
                </c:pt>
                <c:pt idx="2642">
                  <c:v>1297.0</c:v>
                </c:pt>
                <c:pt idx="2643">
                  <c:v>1297.0</c:v>
                </c:pt>
                <c:pt idx="2644">
                  <c:v>1297.0</c:v>
                </c:pt>
                <c:pt idx="2645">
                  <c:v>1297.0</c:v>
                </c:pt>
                <c:pt idx="2646">
                  <c:v>1297.0</c:v>
                </c:pt>
                <c:pt idx="2647">
                  <c:v>1297.0</c:v>
                </c:pt>
                <c:pt idx="2648">
                  <c:v>1298.0</c:v>
                </c:pt>
                <c:pt idx="2649">
                  <c:v>1299.0</c:v>
                </c:pt>
                <c:pt idx="2650">
                  <c:v>1300.0</c:v>
                </c:pt>
                <c:pt idx="2651">
                  <c:v>1300.0</c:v>
                </c:pt>
                <c:pt idx="2652">
                  <c:v>1301.0</c:v>
                </c:pt>
                <c:pt idx="2653">
                  <c:v>1301.0</c:v>
                </c:pt>
                <c:pt idx="2654">
                  <c:v>1301.0</c:v>
                </c:pt>
                <c:pt idx="2655">
                  <c:v>1301.0</c:v>
                </c:pt>
                <c:pt idx="2656">
                  <c:v>1302.0</c:v>
                </c:pt>
                <c:pt idx="2657">
                  <c:v>1303.0</c:v>
                </c:pt>
                <c:pt idx="2658">
                  <c:v>1304.0</c:v>
                </c:pt>
                <c:pt idx="2659">
                  <c:v>1305.0</c:v>
                </c:pt>
                <c:pt idx="2660">
                  <c:v>1305.0</c:v>
                </c:pt>
                <c:pt idx="2661">
                  <c:v>1305.0</c:v>
                </c:pt>
                <c:pt idx="2662">
                  <c:v>1305.0</c:v>
                </c:pt>
                <c:pt idx="2663">
                  <c:v>1305.0</c:v>
                </c:pt>
                <c:pt idx="2664">
                  <c:v>1305.0</c:v>
                </c:pt>
                <c:pt idx="2665">
                  <c:v>1305.0</c:v>
                </c:pt>
                <c:pt idx="2666">
                  <c:v>1305.0</c:v>
                </c:pt>
                <c:pt idx="2667">
                  <c:v>1305.0</c:v>
                </c:pt>
                <c:pt idx="2668">
                  <c:v>1305.0</c:v>
                </c:pt>
                <c:pt idx="2669">
                  <c:v>1305.0</c:v>
                </c:pt>
                <c:pt idx="2670">
                  <c:v>1305.0</c:v>
                </c:pt>
                <c:pt idx="2671">
                  <c:v>1305.0</c:v>
                </c:pt>
                <c:pt idx="2672">
                  <c:v>1305.0</c:v>
                </c:pt>
                <c:pt idx="2673">
                  <c:v>1305.0</c:v>
                </c:pt>
                <c:pt idx="2674">
                  <c:v>1306.0</c:v>
                </c:pt>
                <c:pt idx="2675">
                  <c:v>1306.0</c:v>
                </c:pt>
                <c:pt idx="2676">
                  <c:v>1307.0</c:v>
                </c:pt>
                <c:pt idx="2677">
                  <c:v>1308.0</c:v>
                </c:pt>
                <c:pt idx="2678">
                  <c:v>1308.0</c:v>
                </c:pt>
                <c:pt idx="2679">
                  <c:v>1308.0</c:v>
                </c:pt>
                <c:pt idx="2680">
                  <c:v>1308.0</c:v>
                </c:pt>
                <c:pt idx="2681">
                  <c:v>1308.0</c:v>
                </c:pt>
                <c:pt idx="2682">
                  <c:v>1309.0</c:v>
                </c:pt>
                <c:pt idx="2683">
                  <c:v>1309.0</c:v>
                </c:pt>
                <c:pt idx="2684">
                  <c:v>1309.0</c:v>
                </c:pt>
                <c:pt idx="2685">
                  <c:v>1309.0</c:v>
                </c:pt>
                <c:pt idx="2686">
                  <c:v>1310.0</c:v>
                </c:pt>
                <c:pt idx="2687">
                  <c:v>1310.0</c:v>
                </c:pt>
                <c:pt idx="2688">
                  <c:v>1311.0</c:v>
                </c:pt>
                <c:pt idx="2689">
                  <c:v>1311.0</c:v>
                </c:pt>
                <c:pt idx="2690">
                  <c:v>1311.0</c:v>
                </c:pt>
                <c:pt idx="2691">
                  <c:v>1312.0</c:v>
                </c:pt>
                <c:pt idx="2692">
                  <c:v>1313.0</c:v>
                </c:pt>
                <c:pt idx="2693">
                  <c:v>1313.0</c:v>
                </c:pt>
                <c:pt idx="2694">
                  <c:v>1314.0</c:v>
                </c:pt>
                <c:pt idx="2695">
                  <c:v>1314.0</c:v>
                </c:pt>
                <c:pt idx="2696">
                  <c:v>1315.0</c:v>
                </c:pt>
                <c:pt idx="2697">
                  <c:v>1315.0</c:v>
                </c:pt>
                <c:pt idx="2698">
                  <c:v>1315.0</c:v>
                </c:pt>
                <c:pt idx="2699">
                  <c:v>1315.0</c:v>
                </c:pt>
                <c:pt idx="2700">
                  <c:v>1315.0</c:v>
                </c:pt>
                <c:pt idx="2701">
                  <c:v>1315.0</c:v>
                </c:pt>
                <c:pt idx="2702">
                  <c:v>1315.0</c:v>
                </c:pt>
                <c:pt idx="2703">
                  <c:v>1315.0</c:v>
                </c:pt>
                <c:pt idx="2704">
                  <c:v>1315.0</c:v>
                </c:pt>
                <c:pt idx="2705">
                  <c:v>1316.0</c:v>
                </c:pt>
                <c:pt idx="2706">
                  <c:v>1316.0</c:v>
                </c:pt>
                <c:pt idx="2707">
                  <c:v>1316.0</c:v>
                </c:pt>
                <c:pt idx="2708">
                  <c:v>1317.0</c:v>
                </c:pt>
                <c:pt idx="2709">
                  <c:v>1317.0</c:v>
                </c:pt>
                <c:pt idx="2710">
                  <c:v>1318.0</c:v>
                </c:pt>
                <c:pt idx="2711">
                  <c:v>1318.0</c:v>
                </c:pt>
                <c:pt idx="2712">
                  <c:v>1319.0</c:v>
                </c:pt>
                <c:pt idx="2713">
                  <c:v>1319.0</c:v>
                </c:pt>
                <c:pt idx="2714">
                  <c:v>1320.0</c:v>
                </c:pt>
                <c:pt idx="2715">
                  <c:v>1320.0</c:v>
                </c:pt>
                <c:pt idx="2716">
                  <c:v>1320.0</c:v>
                </c:pt>
                <c:pt idx="2717">
                  <c:v>1320.0</c:v>
                </c:pt>
                <c:pt idx="2718">
                  <c:v>1320.0</c:v>
                </c:pt>
                <c:pt idx="2719">
                  <c:v>1320.0</c:v>
                </c:pt>
                <c:pt idx="2720">
                  <c:v>1320.0</c:v>
                </c:pt>
                <c:pt idx="2721">
                  <c:v>1320.0</c:v>
                </c:pt>
                <c:pt idx="2722">
                  <c:v>1320.0</c:v>
                </c:pt>
                <c:pt idx="2723">
                  <c:v>1320.0</c:v>
                </c:pt>
                <c:pt idx="2724">
                  <c:v>1320.0</c:v>
                </c:pt>
                <c:pt idx="2725">
                  <c:v>1320.0</c:v>
                </c:pt>
                <c:pt idx="2726">
                  <c:v>1320.0</c:v>
                </c:pt>
                <c:pt idx="2727">
                  <c:v>1321.0</c:v>
                </c:pt>
                <c:pt idx="2728">
                  <c:v>1321.0</c:v>
                </c:pt>
                <c:pt idx="2729">
                  <c:v>1321.0</c:v>
                </c:pt>
                <c:pt idx="2730">
                  <c:v>1322.0</c:v>
                </c:pt>
                <c:pt idx="2731">
                  <c:v>1322.0</c:v>
                </c:pt>
                <c:pt idx="2732">
                  <c:v>1322.0</c:v>
                </c:pt>
                <c:pt idx="2733">
                  <c:v>1323.0</c:v>
                </c:pt>
                <c:pt idx="2734">
                  <c:v>1323.0</c:v>
                </c:pt>
                <c:pt idx="2735">
                  <c:v>1323.0</c:v>
                </c:pt>
                <c:pt idx="2736">
                  <c:v>1323.0</c:v>
                </c:pt>
                <c:pt idx="2737">
                  <c:v>1323.0</c:v>
                </c:pt>
                <c:pt idx="2738">
                  <c:v>1323.0</c:v>
                </c:pt>
                <c:pt idx="2739">
                  <c:v>1323.0</c:v>
                </c:pt>
                <c:pt idx="2740">
                  <c:v>1323.0</c:v>
                </c:pt>
                <c:pt idx="2741">
                  <c:v>1324.0</c:v>
                </c:pt>
                <c:pt idx="2742">
                  <c:v>1324.0</c:v>
                </c:pt>
                <c:pt idx="2743">
                  <c:v>1324.0</c:v>
                </c:pt>
                <c:pt idx="2744">
                  <c:v>1324.0</c:v>
                </c:pt>
                <c:pt idx="2745">
                  <c:v>1324.0</c:v>
                </c:pt>
                <c:pt idx="2746">
                  <c:v>1324.0</c:v>
                </c:pt>
                <c:pt idx="2747">
                  <c:v>1324.0</c:v>
                </c:pt>
                <c:pt idx="2748">
                  <c:v>1324.0</c:v>
                </c:pt>
                <c:pt idx="2749">
                  <c:v>1325.0</c:v>
                </c:pt>
                <c:pt idx="2750">
                  <c:v>1326.0</c:v>
                </c:pt>
                <c:pt idx="2751">
                  <c:v>1327.0</c:v>
                </c:pt>
                <c:pt idx="2752">
                  <c:v>1328.0</c:v>
                </c:pt>
                <c:pt idx="2753">
                  <c:v>1329.0</c:v>
                </c:pt>
                <c:pt idx="2754">
                  <c:v>1330.0</c:v>
                </c:pt>
                <c:pt idx="2755">
                  <c:v>1331.0</c:v>
                </c:pt>
                <c:pt idx="2756">
                  <c:v>1332.0</c:v>
                </c:pt>
                <c:pt idx="2757">
                  <c:v>1332.0</c:v>
                </c:pt>
                <c:pt idx="2758">
                  <c:v>1333.0</c:v>
                </c:pt>
                <c:pt idx="2759">
                  <c:v>1333.0</c:v>
                </c:pt>
                <c:pt idx="2760">
                  <c:v>1333.0</c:v>
                </c:pt>
                <c:pt idx="2761">
                  <c:v>1333.0</c:v>
                </c:pt>
                <c:pt idx="2762">
                  <c:v>1333.0</c:v>
                </c:pt>
                <c:pt idx="2763">
                  <c:v>1333.0</c:v>
                </c:pt>
                <c:pt idx="2764">
                  <c:v>1334.0</c:v>
                </c:pt>
                <c:pt idx="2765">
                  <c:v>1334.0</c:v>
                </c:pt>
                <c:pt idx="2766">
                  <c:v>1334.0</c:v>
                </c:pt>
                <c:pt idx="2767">
                  <c:v>1334.0</c:v>
                </c:pt>
                <c:pt idx="2768">
                  <c:v>1334.0</c:v>
                </c:pt>
                <c:pt idx="2769">
                  <c:v>1335.0</c:v>
                </c:pt>
                <c:pt idx="2770">
                  <c:v>1335.0</c:v>
                </c:pt>
                <c:pt idx="2771">
                  <c:v>1335.0</c:v>
                </c:pt>
                <c:pt idx="2772">
                  <c:v>1335.0</c:v>
                </c:pt>
                <c:pt idx="2773">
                  <c:v>1335.0</c:v>
                </c:pt>
                <c:pt idx="2774">
                  <c:v>1336.0</c:v>
                </c:pt>
                <c:pt idx="2775">
                  <c:v>1337.0</c:v>
                </c:pt>
                <c:pt idx="2776">
                  <c:v>1337.0</c:v>
                </c:pt>
                <c:pt idx="2777">
                  <c:v>1337.0</c:v>
                </c:pt>
                <c:pt idx="2778">
                  <c:v>1338.0</c:v>
                </c:pt>
                <c:pt idx="2779">
                  <c:v>1339.0</c:v>
                </c:pt>
                <c:pt idx="2780">
                  <c:v>1339.0</c:v>
                </c:pt>
                <c:pt idx="2781">
                  <c:v>1339.0</c:v>
                </c:pt>
                <c:pt idx="2782">
                  <c:v>1339.0</c:v>
                </c:pt>
                <c:pt idx="2783">
                  <c:v>1339.0</c:v>
                </c:pt>
                <c:pt idx="2784">
                  <c:v>1340.0</c:v>
                </c:pt>
                <c:pt idx="2785">
                  <c:v>1340.0</c:v>
                </c:pt>
                <c:pt idx="2786">
                  <c:v>1340.0</c:v>
                </c:pt>
                <c:pt idx="2787">
                  <c:v>1340.0</c:v>
                </c:pt>
                <c:pt idx="2788">
                  <c:v>1340.0</c:v>
                </c:pt>
                <c:pt idx="2789">
                  <c:v>1340.0</c:v>
                </c:pt>
                <c:pt idx="2790">
                  <c:v>1341.0</c:v>
                </c:pt>
                <c:pt idx="2791">
                  <c:v>1342.0</c:v>
                </c:pt>
                <c:pt idx="2792">
                  <c:v>1343.0</c:v>
                </c:pt>
                <c:pt idx="2793">
                  <c:v>1344.0</c:v>
                </c:pt>
                <c:pt idx="2794">
                  <c:v>1345.0</c:v>
                </c:pt>
                <c:pt idx="2795">
                  <c:v>1345.0</c:v>
                </c:pt>
                <c:pt idx="2796">
                  <c:v>1345.0</c:v>
                </c:pt>
                <c:pt idx="2797">
                  <c:v>1346.0</c:v>
                </c:pt>
                <c:pt idx="2798">
                  <c:v>1347.0</c:v>
                </c:pt>
                <c:pt idx="2799">
                  <c:v>1348.0</c:v>
                </c:pt>
                <c:pt idx="2800">
                  <c:v>1349.0</c:v>
                </c:pt>
                <c:pt idx="2801">
                  <c:v>1349.0</c:v>
                </c:pt>
                <c:pt idx="2802">
                  <c:v>1350.0</c:v>
                </c:pt>
                <c:pt idx="2803">
                  <c:v>1351.0</c:v>
                </c:pt>
                <c:pt idx="2804">
                  <c:v>1352.0</c:v>
                </c:pt>
                <c:pt idx="2805">
                  <c:v>1353.0</c:v>
                </c:pt>
                <c:pt idx="2806">
                  <c:v>1354.0</c:v>
                </c:pt>
                <c:pt idx="2807">
                  <c:v>1355.0</c:v>
                </c:pt>
                <c:pt idx="2808">
                  <c:v>1356.0</c:v>
                </c:pt>
                <c:pt idx="2809">
                  <c:v>1356.0</c:v>
                </c:pt>
                <c:pt idx="2810">
                  <c:v>1357.0</c:v>
                </c:pt>
                <c:pt idx="2811">
                  <c:v>1358.0</c:v>
                </c:pt>
                <c:pt idx="2812">
                  <c:v>1359.0</c:v>
                </c:pt>
                <c:pt idx="2813">
                  <c:v>1359.0</c:v>
                </c:pt>
                <c:pt idx="2814">
                  <c:v>1360.0</c:v>
                </c:pt>
                <c:pt idx="2815">
                  <c:v>1361.0</c:v>
                </c:pt>
                <c:pt idx="2816">
                  <c:v>1361.0</c:v>
                </c:pt>
                <c:pt idx="2817">
                  <c:v>1361.0</c:v>
                </c:pt>
                <c:pt idx="2818">
                  <c:v>1362.0</c:v>
                </c:pt>
                <c:pt idx="2819">
                  <c:v>1363.0</c:v>
                </c:pt>
                <c:pt idx="2820">
                  <c:v>1364.0</c:v>
                </c:pt>
                <c:pt idx="2821">
                  <c:v>1365.0</c:v>
                </c:pt>
                <c:pt idx="2822">
                  <c:v>1365.0</c:v>
                </c:pt>
                <c:pt idx="2823">
                  <c:v>1366.0</c:v>
                </c:pt>
                <c:pt idx="2824">
                  <c:v>1367.0</c:v>
                </c:pt>
                <c:pt idx="2825">
                  <c:v>1367.0</c:v>
                </c:pt>
                <c:pt idx="2826">
                  <c:v>1368.0</c:v>
                </c:pt>
                <c:pt idx="2827">
                  <c:v>1369.0</c:v>
                </c:pt>
                <c:pt idx="2828">
                  <c:v>1369.0</c:v>
                </c:pt>
                <c:pt idx="2829">
                  <c:v>1370.0</c:v>
                </c:pt>
                <c:pt idx="2830">
                  <c:v>1371.0</c:v>
                </c:pt>
                <c:pt idx="2831">
                  <c:v>1371.0</c:v>
                </c:pt>
                <c:pt idx="2832">
                  <c:v>1372.0</c:v>
                </c:pt>
                <c:pt idx="2833">
                  <c:v>1373.0</c:v>
                </c:pt>
                <c:pt idx="2834">
                  <c:v>1373.0</c:v>
                </c:pt>
                <c:pt idx="2835">
                  <c:v>1373.0</c:v>
                </c:pt>
                <c:pt idx="2836">
                  <c:v>1373.0</c:v>
                </c:pt>
                <c:pt idx="2837">
                  <c:v>1374.0</c:v>
                </c:pt>
                <c:pt idx="2838">
                  <c:v>1374.0</c:v>
                </c:pt>
                <c:pt idx="2839">
                  <c:v>1374.0</c:v>
                </c:pt>
                <c:pt idx="2840">
                  <c:v>1374.0</c:v>
                </c:pt>
                <c:pt idx="2841">
                  <c:v>1375.0</c:v>
                </c:pt>
                <c:pt idx="2842">
                  <c:v>1376.0</c:v>
                </c:pt>
                <c:pt idx="2843">
                  <c:v>1376.0</c:v>
                </c:pt>
                <c:pt idx="2844">
                  <c:v>1377.0</c:v>
                </c:pt>
                <c:pt idx="2845">
                  <c:v>1378.0</c:v>
                </c:pt>
                <c:pt idx="2846">
                  <c:v>1378.0</c:v>
                </c:pt>
                <c:pt idx="2847">
                  <c:v>1378.0</c:v>
                </c:pt>
                <c:pt idx="2848">
                  <c:v>1378.0</c:v>
                </c:pt>
                <c:pt idx="2849">
                  <c:v>1378.0</c:v>
                </c:pt>
                <c:pt idx="2850">
                  <c:v>1378.0</c:v>
                </c:pt>
                <c:pt idx="2851">
                  <c:v>1379.0</c:v>
                </c:pt>
                <c:pt idx="2852">
                  <c:v>1379.0</c:v>
                </c:pt>
                <c:pt idx="2853">
                  <c:v>1379.0</c:v>
                </c:pt>
                <c:pt idx="2854">
                  <c:v>1379.0</c:v>
                </c:pt>
                <c:pt idx="2855">
                  <c:v>1380.0</c:v>
                </c:pt>
                <c:pt idx="2856">
                  <c:v>1381.0</c:v>
                </c:pt>
                <c:pt idx="2857">
                  <c:v>1382.0</c:v>
                </c:pt>
                <c:pt idx="2858">
                  <c:v>1382.0</c:v>
                </c:pt>
                <c:pt idx="2859">
                  <c:v>1383.0</c:v>
                </c:pt>
                <c:pt idx="2860">
                  <c:v>1384.0</c:v>
                </c:pt>
                <c:pt idx="2861">
                  <c:v>1385.0</c:v>
                </c:pt>
                <c:pt idx="2862">
                  <c:v>1385.0</c:v>
                </c:pt>
                <c:pt idx="2863">
                  <c:v>1386.0</c:v>
                </c:pt>
                <c:pt idx="2864">
                  <c:v>1387.0</c:v>
                </c:pt>
                <c:pt idx="2865">
                  <c:v>1388.0</c:v>
                </c:pt>
                <c:pt idx="2866">
                  <c:v>1388.0</c:v>
                </c:pt>
                <c:pt idx="2867">
                  <c:v>1389.0</c:v>
                </c:pt>
                <c:pt idx="2868">
                  <c:v>1389.0</c:v>
                </c:pt>
                <c:pt idx="2869">
                  <c:v>1390.0</c:v>
                </c:pt>
                <c:pt idx="2870">
                  <c:v>1391.0</c:v>
                </c:pt>
                <c:pt idx="2871">
                  <c:v>1392.0</c:v>
                </c:pt>
                <c:pt idx="2872">
                  <c:v>1392.0</c:v>
                </c:pt>
                <c:pt idx="2873">
                  <c:v>1392.0</c:v>
                </c:pt>
                <c:pt idx="2874">
                  <c:v>1393.0</c:v>
                </c:pt>
                <c:pt idx="2875">
                  <c:v>1394.0</c:v>
                </c:pt>
                <c:pt idx="2876">
                  <c:v>1394.0</c:v>
                </c:pt>
                <c:pt idx="2877">
                  <c:v>1395.0</c:v>
                </c:pt>
                <c:pt idx="2878">
                  <c:v>1396.0</c:v>
                </c:pt>
                <c:pt idx="2879">
                  <c:v>1396.0</c:v>
                </c:pt>
                <c:pt idx="2880">
                  <c:v>1396.0</c:v>
                </c:pt>
                <c:pt idx="2881">
                  <c:v>1396.0</c:v>
                </c:pt>
                <c:pt idx="2882">
                  <c:v>1397.0</c:v>
                </c:pt>
                <c:pt idx="2883">
                  <c:v>1397.0</c:v>
                </c:pt>
                <c:pt idx="2884">
                  <c:v>1397.0</c:v>
                </c:pt>
                <c:pt idx="2885">
                  <c:v>1398.0</c:v>
                </c:pt>
                <c:pt idx="2886">
                  <c:v>1399.0</c:v>
                </c:pt>
                <c:pt idx="2887">
                  <c:v>1400.0</c:v>
                </c:pt>
                <c:pt idx="2888">
                  <c:v>1401.0</c:v>
                </c:pt>
                <c:pt idx="2889">
                  <c:v>1402.0</c:v>
                </c:pt>
                <c:pt idx="2890">
                  <c:v>1403.0</c:v>
                </c:pt>
                <c:pt idx="2891">
                  <c:v>1404.0</c:v>
                </c:pt>
                <c:pt idx="2892">
                  <c:v>1405.0</c:v>
                </c:pt>
                <c:pt idx="2893">
                  <c:v>1406.0</c:v>
                </c:pt>
                <c:pt idx="2894">
                  <c:v>1407.0</c:v>
                </c:pt>
                <c:pt idx="2895">
                  <c:v>1407.0</c:v>
                </c:pt>
                <c:pt idx="2896">
                  <c:v>1408.0</c:v>
                </c:pt>
                <c:pt idx="2897">
                  <c:v>1409.0</c:v>
                </c:pt>
                <c:pt idx="2898">
                  <c:v>1410.0</c:v>
                </c:pt>
                <c:pt idx="2899">
                  <c:v>1410.0</c:v>
                </c:pt>
                <c:pt idx="2900">
                  <c:v>1410.0</c:v>
                </c:pt>
                <c:pt idx="2901">
                  <c:v>1411.0</c:v>
                </c:pt>
                <c:pt idx="2902">
                  <c:v>1411.0</c:v>
                </c:pt>
                <c:pt idx="2903">
                  <c:v>1412.0</c:v>
                </c:pt>
                <c:pt idx="2904">
                  <c:v>1412.0</c:v>
                </c:pt>
                <c:pt idx="2905">
                  <c:v>1413.0</c:v>
                </c:pt>
                <c:pt idx="2906">
                  <c:v>1413.0</c:v>
                </c:pt>
                <c:pt idx="2907">
                  <c:v>1413.0</c:v>
                </c:pt>
                <c:pt idx="2908">
                  <c:v>1414.0</c:v>
                </c:pt>
                <c:pt idx="2909">
                  <c:v>1415.0</c:v>
                </c:pt>
                <c:pt idx="2910">
                  <c:v>1416.0</c:v>
                </c:pt>
                <c:pt idx="2911">
                  <c:v>1416.0</c:v>
                </c:pt>
                <c:pt idx="2912">
                  <c:v>1416.0</c:v>
                </c:pt>
                <c:pt idx="2913">
                  <c:v>1416.0</c:v>
                </c:pt>
                <c:pt idx="2914">
                  <c:v>1416.0</c:v>
                </c:pt>
                <c:pt idx="2915">
                  <c:v>1416.0</c:v>
                </c:pt>
                <c:pt idx="2916">
                  <c:v>1416.0</c:v>
                </c:pt>
                <c:pt idx="2917">
                  <c:v>1417.0</c:v>
                </c:pt>
                <c:pt idx="2918">
                  <c:v>1417.0</c:v>
                </c:pt>
                <c:pt idx="2919">
                  <c:v>1418.0</c:v>
                </c:pt>
                <c:pt idx="2920">
                  <c:v>1419.0</c:v>
                </c:pt>
                <c:pt idx="2921">
                  <c:v>1420.0</c:v>
                </c:pt>
                <c:pt idx="2922">
                  <c:v>1421.0</c:v>
                </c:pt>
                <c:pt idx="2923">
                  <c:v>1422.0</c:v>
                </c:pt>
                <c:pt idx="2924">
                  <c:v>1423.0</c:v>
                </c:pt>
                <c:pt idx="2925">
                  <c:v>1424.0</c:v>
                </c:pt>
                <c:pt idx="2926">
                  <c:v>1425.0</c:v>
                </c:pt>
                <c:pt idx="2927">
                  <c:v>1425.0</c:v>
                </c:pt>
                <c:pt idx="2928">
                  <c:v>1425.0</c:v>
                </c:pt>
                <c:pt idx="2929">
                  <c:v>1425.0</c:v>
                </c:pt>
                <c:pt idx="2930">
                  <c:v>1425.0</c:v>
                </c:pt>
                <c:pt idx="2931">
                  <c:v>1426.0</c:v>
                </c:pt>
                <c:pt idx="2932">
                  <c:v>1426.0</c:v>
                </c:pt>
                <c:pt idx="2933">
                  <c:v>1427.0</c:v>
                </c:pt>
                <c:pt idx="2934">
                  <c:v>1428.0</c:v>
                </c:pt>
                <c:pt idx="2935">
                  <c:v>1428.0</c:v>
                </c:pt>
                <c:pt idx="2936">
                  <c:v>1428.0</c:v>
                </c:pt>
                <c:pt idx="2937">
                  <c:v>1429.0</c:v>
                </c:pt>
                <c:pt idx="2938">
                  <c:v>1429.0</c:v>
                </c:pt>
                <c:pt idx="2939">
                  <c:v>1430.0</c:v>
                </c:pt>
                <c:pt idx="2940">
                  <c:v>1430.0</c:v>
                </c:pt>
                <c:pt idx="2941">
                  <c:v>1431.0</c:v>
                </c:pt>
                <c:pt idx="2942">
                  <c:v>1432.0</c:v>
                </c:pt>
                <c:pt idx="2943">
                  <c:v>1433.0</c:v>
                </c:pt>
                <c:pt idx="2944">
                  <c:v>1434.0</c:v>
                </c:pt>
                <c:pt idx="2945">
                  <c:v>1435.0</c:v>
                </c:pt>
                <c:pt idx="2946">
                  <c:v>1435.0</c:v>
                </c:pt>
                <c:pt idx="2947">
                  <c:v>1436.0</c:v>
                </c:pt>
                <c:pt idx="2948">
                  <c:v>1436.0</c:v>
                </c:pt>
                <c:pt idx="2949">
                  <c:v>1436.0</c:v>
                </c:pt>
                <c:pt idx="2950">
                  <c:v>1437.0</c:v>
                </c:pt>
                <c:pt idx="2951">
                  <c:v>1437.0</c:v>
                </c:pt>
                <c:pt idx="2952">
                  <c:v>1438.0</c:v>
                </c:pt>
                <c:pt idx="2953">
                  <c:v>1438.0</c:v>
                </c:pt>
                <c:pt idx="2954">
                  <c:v>1438.0</c:v>
                </c:pt>
                <c:pt idx="2955">
                  <c:v>1438.0</c:v>
                </c:pt>
                <c:pt idx="2956">
                  <c:v>1438.0</c:v>
                </c:pt>
                <c:pt idx="2957">
                  <c:v>1438.0</c:v>
                </c:pt>
                <c:pt idx="2958">
                  <c:v>1438.0</c:v>
                </c:pt>
                <c:pt idx="2959">
                  <c:v>1438.0</c:v>
                </c:pt>
                <c:pt idx="2960">
                  <c:v>1438.0</c:v>
                </c:pt>
                <c:pt idx="2961">
                  <c:v>1438.0</c:v>
                </c:pt>
                <c:pt idx="2962">
                  <c:v>1438.0</c:v>
                </c:pt>
                <c:pt idx="2963">
                  <c:v>1438.0</c:v>
                </c:pt>
                <c:pt idx="2964">
                  <c:v>1439.0</c:v>
                </c:pt>
                <c:pt idx="2965">
                  <c:v>1440.0</c:v>
                </c:pt>
                <c:pt idx="2966">
                  <c:v>1441.0</c:v>
                </c:pt>
                <c:pt idx="2967">
                  <c:v>1441.0</c:v>
                </c:pt>
                <c:pt idx="2968">
                  <c:v>1442.0</c:v>
                </c:pt>
                <c:pt idx="2969">
                  <c:v>1442.0</c:v>
                </c:pt>
                <c:pt idx="2970">
                  <c:v>1442.0</c:v>
                </c:pt>
                <c:pt idx="2971">
                  <c:v>1442.0</c:v>
                </c:pt>
                <c:pt idx="2972">
                  <c:v>1442.0</c:v>
                </c:pt>
                <c:pt idx="2973">
                  <c:v>1442.0</c:v>
                </c:pt>
                <c:pt idx="2974">
                  <c:v>1443.0</c:v>
                </c:pt>
                <c:pt idx="2975">
                  <c:v>1443.0</c:v>
                </c:pt>
                <c:pt idx="2976">
                  <c:v>1443.0</c:v>
                </c:pt>
                <c:pt idx="2977">
                  <c:v>1443.0</c:v>
                </c:pt>
                <c:pt idx="2978">
                  <c:v>1443.0</c:v>
                </c:pt>
                <c:pt idx="2979">
                  <c:v>1444.0</c:v>
                </c:pt>
                <c:pt idx="2980">
                  <c:v>1445.0</c:v>
                </c:pt>
                <c:pt idx="2981">
                  <c:v>1446.0</c:v>
                </c:pt>
                <c:pt idx="2982">
                  <c:v>1447.0</c:v>
                </c:pt>
                <c:pt idx="2983">
                  <c:v>1448.0</c:v>
                </c:pt>
                <c:pt idx="2984">
                  <c:v>1449.0</c:v>
                </c:pt>
                <c:pt idx="2985">
                  <c:v>1450.0</c:v>
                </c:pt>
                <c:pt idx="2986">
                  <c:v>1451.0</c:v>
                </c:pt>
                <c:pt idx="2987">
                  <c:v>1452.0</c:v>
                </c:pt>
                <c:pt idx="2988">
                  <c:v>1453.0</c:v>
                </c:pt>
                <c:pt idx="2989">
                  <c:v>1454.0</c:v>
                </c:pt>
                <c:pt idx="2990">
                  <c:v>1455.0</c:v>
                </c:pt>
                <c:pt idx="2991">
                  <c:v>1456.0</c:v>
                </c:pt>
                <c:pt idx="2992">
                  <c:v>1457.0</c:v>
                </c:pt>
                <c:pt idx="2993">
                  <c:v>1458.0</c:v>
                </c:pt>
                <c:pt idx="2994">
                  <c:v>1459.0</c:v>
                </c:pt>
                <c:pt idx="2995">
                  <c:v>1460.0</c:v>
                </c:pt>
                <c:pt idx="2996">
                  <c:v>1460.0</c:v>
                </c:pt>
                <c:pt idx="2997">
                  <c:v>1460.0</c:v>
                </c:pt>
                <c:pt idx="2998">
                  <c:v>1460.0</c:v>
                </c:pt>
                <c:pt idx="2999">
                  <c:v>1460.0</c:v>
                </c:pt>
                <c:pt idx="3000">
                  <c:v>1460.0</c:v>
                </c:pt>
                <c:pt idx="3001">
                  <c:v>1460.0</c:v>
                </c:pt>
                <c:pt idx="3002">
                  <c:v>1460.0</c:v>
                </c:pt>
                <c:pt idx="3003">
                  <c:v>1460.0</c:v>
                </c:pt>
                <c:pt idx="3004">
                  <c:v>1460.0</c:v>
                </c:pt>
                <c:pt idx="3005">
                  <c:v>1460.0</c:v>
                </c:pt>
                <c:pt idx="3006">
                  <c:v>1460.0</c:v>
                </c:pt>
                <c:pt idx="3007">
                  <c:v>1461.0</c:v>
                </c:pt>
                <c:pt idx="3008">
                  <c:v>1461.0</c:v>
                </c:pt>
                <c:pt idx="3009">
                  <c:v>1461.0</c:v>
                </c:pt>
                <c:pt idx="3010">
                  <c:v>1461.0</c:v>
                </c:pt>
                <c:pt idx="3011">
                  <c:v>1462.0</c:v>
                </c:pt>
                <c:pt idx="3012">
                  <c:v>1463.0</c:v>
                </c:pt>
                <c:pt idx="3013">
                  <c:v>1464.0</c:v>
                </c:pt>
                <c:pt idx="3014">
                  <c:v>1465.0</c:v>
                </c:pt>
                <c:pt idx="3015">
                  <c:v>1466.0</c:v>
                </c:pt>
                <c:pt idx="3016">
                  <c:v>1467.0</c:v>
                </c:pt>
                <c:pt idx="3017">
                  <c:v>1468.0</c:v>
                </c:pt>
                <c:pt idx="3018">
                  <c:v>1469.0</c:v>
                </c:pt>
                <c:pt idx="3019">
                  <c:v>1470.0</c:v>
                </c:pt>
                <c:pt idx="3020">
                  <c:v>1471.0</c:v>
                </c:pt>
                <c:pt idx="3021">
                  <c:v>1472.0</c:v>
                </c:pt>
                <c:pt idx="3022">
                  <c:v>1473.0</c:v>
                </c:pt>
                <c:pt idx="3023">
                  <c:v>1474.0</c:v>
                </c:pt>
                <c:pt idx="3024">
                  <c:v>1475.0</c:v>
                </c:pt>
                <c:pt idx="3025">
                  <c:v>1476.0</c:v>
                </c:pt>
                <c:pt idx="3026">
                  <c:v>1477.0</c:v>
                </c:pt>
                <c:pt idx="3027">
                  <c:v>1478.0</c:v>
                </c:pt>
                <c:pt idx="3028">
                  <c:v>1479.0</c:v>
                </c:pt>
                <c:pt idx="3029">
                  <c:v>1480.0</c:v>
                </c:pt>
                <c:pt idx="3030">
                  <c:v>1481.0</c:v>
                </c:pt>
                <c:pt idx="3031">
                  <c:v>1482.0</c:v>
                </c:pt>
                <c:pt idx="3032">
                  <c:v>1483.0</c:v>
                </c:pt>
                <c:pt idx="3033">
                  <c:v>1484.0</c:v>
                </c:pt>
                <c:pt idx="3034">
                  <c:v>1485.0</c:v>
                </c:pt>
                <c:pt idx="3035">
                  <c:v>1486.0</c:v>
                </c:pt>
                <c:pt idx="3036">
                  <c:v>1487.0</c:v>
                </c:pt>
                <c:pt idx="3037">
                  <c:v>1487.0</c:v>
                </c:pt>
                <c:pt idx="3038">
                  <c:v>1488.0</c:v>
                </c:pt>
                <c:pt idx="3039">
                  <c:v>1488.0</c:v>
                </c:pt>
                <c:pt idx="3040">
                  <c:v>1489.0</c:v>
                </c:pt>
                <c:pt idx="3041">
                  <c:v>1489.0</c:v>
                </c:pt>
                <c:pt idx="3042">
                  <c:v>1489.0</c:v>
                </c:pt>
                <c:pt idx="3043">
                  <c:v>1490.0</c:v>
                </c:pt>
                <c:pt idx="3044">
                  <c:v>1491.0</c:v>
                </c:pt>
                <c:pt idx="3045">
                  <c:v>1492.0</c:v>
                </c:pt>
                <c:pt idx="3046">
                  <c:v>1493.0</c:v>
                </c:pt>
                <c:pt idx="3047">
                  <c:v>1493.0</c:v>
                </c:pt>
                <c:pt idx="3048">
                  <c:v>1493.0</c:v>
                </c:pt>
                <c:pt idx="3049">
                  <c:v>1494.0</c:v>
                </c:pt>
                <c:pt idx="3050">
                  <c:v>1495.0</c:v>
                </c:pt>
                <c:pt idx="3051">
                  <c:v>1496.0</c:v>
                </c:pt>
                <c:pt idx="3052">
                  <c:v>1497.0</c:v>
                </c:pt>
                <c:pt idx="3053">
                  <c:v>1497.0</c:v>
                </c:pt>
                <c:pt idx="3054">
                  <c:v>1497.0</c:v>
                </c:pt>
                <c:pt idx="3055">
                  <c:v>1497.0</c:v>
                </c:pt>
                <c:pt idx="3056">
                  <c:v>1498.0</c:v>
                </c:pt>
                <c:pt idx="3057">
                  <c:v>1498.0</c:v>
                </c:pt>
                <c:pt idx="3058">
                  <c:v>1498.0</c:v>
                </c:pt>
                <c:pt idx="3059">
                  <c:v>1498.0</c:v>
                </c:pt>
                <c:pt idx="3060">
                  <c:v>1499.0</c:v>
                </c:pt>
                <c:pt idx="3061">
                  <c:v>1499.0</c:v>
                </c:pt>
                <c:pt idx="3062">
                  <c:v>1500.0</c:v>
                </c:pt>
                <c:pt idx="3063">
                  <c:v>1500.0</c:v>
                </c:pt>
                <c:pt idx="3064">
                  <c:v>1501.0</c:v>
                </c:pt>
                <c:pt idx="3065">
                  <c:v>1502.0</c:v>
                </c:pt>
                <c:pt idx="3066">
                  <c:v>1503.0</c:v>
                </c:pt>
                <c:pt idx="3067">
                  <c:v>1504.0</c:v>
                </c:pt>
                <c:pt idx="3068">
                  <c:v>1505.0</c:v>
                </c:pt>
                <c:pt idx="3069">
                  <c:v>1506.0</c:v>
                </c:pt>
                <c:pt idx="3070">
                  <c:v>1506.0</c:v>
                </c:pt>
                <c:pt idx="3071">
                  <c:v>1506.0</c:v>
                </c:pt>
                <c:pt idx="3072">
                  <c:v>1506.0</c:v>
                </c:pt>
                <c:pt idx="3073">
                  <c:v>1507.0</c:v>
                </c:pt>
                <c:pt idx="3074">
                  <c:v>1507.0</c:v>
                </c:pt>
                <c:pt idx="3075">
                  <c:v>1507.0</c:v>
                </c:pt>
                <c:pt idx="3076">
                  <c:v>1508.0</c:v>
                </c:pt>
                <c:pt idx="3077">
                  <c:v>1508.0</c:v>
                </c:pt>
                <c:pt idx="3078">
                  <c:v>1508.0</c:v>
                </c:pt>
                <c:pt idx="3079">
                  <c:v>1508.0</c:v>
                </c:pt>
                <c:pt idx="3080">
                  <c:v>1508.0</c:v>
                </c:pt>
                <c:pt idx="3081">
                  <c:v>1508.0</c:v>
                </c:pt>
                <c:pt idx="3082">
                  <c:v>1508.0</c:v>
                </c:pt>
                <c:pt idx="3083">
                  <c:v>1508.0</c:v>
                </c:pt>
                <c:pt idx="3084">
                  <c:v>1508.0</c:v>
                </c:pt>
                <c:pt idx="3085">
                  <c:v>1509.0</c:v>
                </c:pt>
                <c:pt idx="3086">
                  <c:v>1510.0</c:v>
                </c:pt>
                <c:pt idx="3087">
                  <c:v>1510.0</c:v>
                </c:pt>
                <c:pt idx="3088">
                  <c:v>1511.0</c:v>
                </c:pt>
                <c:pt idx="3089">
                  <c:v>1512.0</c:v>
                </c:pt>
                <c:pt idx="3090">
                  <c:v>1512.0</c:v>
                </c:pt>
                <c:pt idx="3091">
                  <c:v>1512.0</c:v>
                </c:pt>
                <c:pt idx="3092">
                  <c:v>1512.0</c:v>
                </c:pt>
                <c:pt idx="3093">
                  <c:v>1512.0</c:v>
                </c:pt>
                <c:pt idx="3094">
                  <c:v>1513.0</c:v>
                </c:pt>
                <c:pt idx="3095">
                  <c:v>1513.0</c:v>
                </c:pt>
                <c:pt idx="3096">
                  <c:v>1514.0</c:v>
                </c:pt>
                <c:pt idx="3097">
                  <c:v>1515.0</c:v>
                </c:pt>
                <c:pt idx="3098">
                  <c:v>1515.0</c:v>
                </c:pt>
                <c:pt idx="3099">
                  <c:v>1515.0</c:v>
                </c:pt>
                <c:pt idx="3100">
                  <c:v>1515.0</c:v>
                </c:pt>
                <c:pt idx="3101">
                  <c:v>1516.0</c:v>
                </c:pt>
                <c:pt idx="3102">
                  <c:v>1517.0</c:v>
                </c:pt>
                <c:pt idx="3103">
                  <c:v>1518.0</c:v>
                </c:pt>
                <c:pt idx="3104">
                  <c:v>1518.0</c:v>
                </c:pt>
                <c:pt idx="3105">
                  <c:v>1519.0</c:v>
                </c:pt>
                <c:pt idx="3106">
                  <c:v>1520.0</c:v>
                </c:pt>
                <c:pt idx="3107">
                  <c:v>1521.0</c:v>
                </c:pt>
                <c:pt idx="3108">
                  <c:v>1521.0</c:v>
                </c:pt>
                <c:pt idx="3109">
                  <c:v>1522.0</c:v>
                </c:pt>
                <c:pt idx="3110">
                  <c:v>1523.0</c:v>
                </c:pt>
                <c:pt idx="3111">
                  <c:v>1524.0</c:v>
                </c:pt>
                <c:pt idx="3112">
                  <c:v>1525.0</c:v>
                </c:pt>
                <c:pt idx="3113">
                  <c:v>1526.0</c:v>
                </c:pt>
                <c:pt idx="3114">
                  <c:v>1526.0</c:v>
                </c:pt>
                <c:pt idx="3115">
                  <c:v>1526.0</c:v>
                </c:pt>
                <c:pt idx="3116">
                  <c:v>1526.0</c:v>
                </c:pt>
                <c:pt idx="3117">
                  <c:v>1527.0</c:v>
                </c:pt>
                <c:pt idx="3118">
                  <c:v>1528.0</c:v>
                </c:pt>
                <c:pt idx="3119">
                  <c:v>1529.0</c:v>
                </c:pt>
                <c:pt idx="3120">
                  <c:v>1530.0</c:v>
                </c:pt>
                <c:pt idx="3121">
                  <c:v>1531.0</c:v>
                </c:pt>
                <c:pt idx="3122">
                  <c:v>1531.0</c:v>
                </c:pt>
                <c:pt idx="3123">
                  <c:v>1531.0</c:v>
                </c:pt>
                <c:pt idx="3124">
                  <c:v>1532.0</c:v>
                </c:pt>
                <c:pt idx="3125">
                  <c:v>1533.0</c:v>
                </c:pt>
                <c:pt idx="3126">
                  <c:v>1534.0</c:v>
                </c:pt>
                <c:pt idx="3127">
                  <c:v>1535.0</c:v>
                </c:pt>
                <c:pt idx="3128">
                  <c:v>1535.0</c:v>
                </c:pt>
                <c:pt idx="3129">
                  <c:v>1535.0</c:v>
                </c:pt>
                <c:pt idx="3130">
                  <c:v>1535.0</c:v>
                </c:pt>
                <c:pt idx="3131">
                  <c:v>1535.0</c:v>
                </c:pt>
                <c:pt idx="3132">
                  <c:v>1535.0</c:v>
                </c:pt>
                <c:pt idx="3133">
                  <c:v>1535.0</c:v>
                </c:pt>
                <c:pt idx="3134">
                  <c:v>1535.0</c:v>
                </c:pt>
                <c:pt idx="3135">
                  <c:v>1536.0</c:v>
                </c:pt>
                <c:pt idx="3136">
                  <c:v>1537.0</c:v>
                </c:pt>
                <c:pt idx="3137">
                  <c:v>1537.0</c:v>
                </c:pt>
                <c:pt idx="3138">
                  <c:v>1538.0</c:v>
                </c:pt>
                <c:pt idx="3139">
                  <c:v>1539.0</c:v>
                </c:pt>
                <c:pt idx="3140">
                  <c:v>1540.0</c:v>
                </c:pt>
                <c:pt idx="3141">
                  <c:v>1541.0</c:v>
                </c:pt>
                <c:pt idx="3142">
                  <c:v>1542.0</c:v>
                </c:pt>
                <c:pt idx="3143">
                  <c:v>1543.0</c:v>
                </c:pt>
                <c:pt idx="3144">
                  <c:v>1544.0</c:v>
                </c:pt>
                <c:pt idx="3145">
                  <c:v>1545.0</c:v>
                </c:pt>
                <c:pt idx="3146">
                  <c:v>1545.0</c:v>
                </c:pt>
                <c:pt idx="3147">
                  <c:v>1545.0</c:v>
                </c:pt>
                <c:pt idx="3148">
                  <c:v>1546.0</c:v>
                </c:pt>
                <c:pt idx="3149">
                  <c:v>1546.0</c:v>
                </c:pt>
                <c:pt idx="3150">
                  <c:v>1546.0</c:v>
                </c:pt>
                <c:pt idx="3151">
                  <c:v>1546.0</c:v>
                </c:pt>
                <c:pt idx="3152">
                  <c:v>1546.0</c:v>
                </c:pt>
                <c:pt idx="3153">
                  <c:v>1546.0</c:v>
                </c:pt>
                <c:pt idx="3154">
                  <c:v>1546.0</c:v>
                </c:pt>
                <c:pt idx="3155">
                  <c:v>1546.0</c:v>
                </c:pt>
                <c:pt idx="3156">
                  <c:v>1547.0</c:v>
                </c:pt>
                <c:pt idx="3157">
                  <c:v>1548.0</c:v>
                </c:pt>
                <c:pt idx="3158">
                  <c:v>1548.0</c:v>
                </c:pt>
                <c:pt idx="3159">
                  <c:v>1549.0</c:v>
                </c:pt>
                <c:pt idx="3160">
                  <c:v>1549.0</c:v>
                </c:pt>
                <c:pt idx="3161">
                  <c:v>1549.0</c:v>
                </c:pt>
                <c:pt idx="3162">
                  <c:v>1549.0</c:v>
                </c:pt>
                <c:pt idx="3163">
                  <c:v>1550.0</c:v>
                </c:pt>
                <c:pt idx="3164">
                  <c:v>1551.0</c:v>
                </c:pt>
                <c:pt idx="3165">
                  <c:v>1551.0</c:v>
                </c:pt>
                <c:pt idx="3166">
                  <c:v>1551.0</c:v>
                </c:pt>
                <c:pt idx="3167">
                  <c:v>1551.0</c:v>
                </c:pt>
                <c:pt idx="3168">
                  <c:v>1551.0</c:v>
                </c:pt>
                <c:pt idx="3169">
                  <c:v>1552.0</c:v>
                </c:pt>
                <c:pt idx="3170">
                  <c:v>1553.0</c:v>
                </c:pt>
                <c:pt idx="3171">
                  <c:v>1554.0</c:v>
                </c:pt>
                <c:pt idx="3172">
                  <c:v>1555.0</c:v>
                </c:pt>
                <c:pt idx="3173">
                  <c:v>1556.0</c:v>
                </c:pt>
                <c:pt idx="3174">
                  <c:v>1556.0</c:v>
                </c:pt>
                <c:pt idx="3175">
                  <c:v>1556.0</c:v>
                </c:pt>
                <c:pt idx="3176">
                  <c:v>1556.0</c:v>
                </c:pt>
                <c:pt idx="3177">
                  <c:v>1557.0</c:v>
                </c:pt>
                <c:pt idx="3178">
                  <c:v>1557.0</c:v>
                </c:pt>
                <c:pt idx="3179">
                  <c:v>1557.0</c:v>
                </c:pt>
                <c:pt idx="3180">
                  <c:v>1557.0</c:v>
                </c:pt>
                <c:pt idx="3181">
                  <c:v>1558.0</c:v>
                </c:pt>
                <c:pt idx="3182">
                  <c:v>1558.0</c:v>
                </c:pt>
                <c:pt idx="3183">
                  <c:v>1559.0</c:v>
                </c:pt>
                <c:pt idx="3184">
                  <c:v>1560.0</c:v>
                </c:pt>
                <c:pt idx="3185">
                  <c:v>1561.0</c:v>
                </c:pt>
                <c:pt idx="3186">
                  <c:v>1562.0</c:v>
                </c:pt>
                <c:pt idx="3187">
                  <c:v>1563.0</c:v>
                </c:pt>
                <c:pt idx="3188">
                  <c:v>1564.0</c:v>
                </c:pt>
                <c:pt idx="3189">
                  <c:v>1565.0</c:v>
                </c:pt>
                <c:pt idx="3190">
                  <c:v>1566.0</c:v>
                </c:pt>
                <c:pt idx="3191">
                  <c:v>1567.0</c:v>
                </c:pt>
                <c:pt idx="3192">
                  <c:v>1568.0</c:v>
                </c:pt>
                <c:pt idx="3193">
                  <c:v>1569.0</c:v>
                </c:pt>
                <c:pt idx="3194">
                  <c:v>1570.0</c:v>
                </c:pt>
                <c:pt idx="3195">
                  <c:v>1571.0</c:v>
                </c:pt>
                <c:pt idx="3196">
                  <c:v>1572.0</c:v>
                </c:pt>
                <c:pt idx="3197">
                  <c:v>1573.0</c:v>
                </c:pt>
                <c:pt idx="3198">
                  <c:v>1574.0</c:v>
                </c:pt>
                <c:pt idx="3199">
                  <c:v>1575.0</c:v>
                </c:pt>
                <c:pt idx="3200">
                  <c:v>1575.0</c:v>
                </c:pt>
                <c:pt idx="3201">
                  <c:v>1576.0</c:v>
                </c:pt>
                <c:pt idx="3202">
                  <c:v>1577.0</c:v>
                </c:pt>
                <c:pt idx="3203">
                  <c:v>1577.0</c:v>
                </c:pt>
                <c:pt idx="3204">
                  <c:v>1577.0</c:v>
                </c:pt>
                <c:pt idx="3205">
                  <c:v>1577.0</c:v>
                </c:pt>
                <c:pt idx="3206">
                  <c:v>1577.0</c:v>
                </c:pt>
                <c:pt idx="3207">
                  <c:v>1577.0</c:v>
                </c:pt>
                <c:pt idx="3208">
                  <c:v>1577.0</c:v>
                </c:pt>
                <c:pt idx="3209">
                  <c:v>1578.0</c:v>
                </c:pt>
                <c:pt idx="3210">
                  <c:v>1579.0</c:v>
                </c:pt>
                <c:pt idx="3211">
                  <c:v>1580.0</c:v>
                </c:pt>
                <c:pt idx="3212">
                  <c:v>1581.0</c:v>
                </c:pt>
                <c:pt idx="3213">
                  <c:v>1581.0</c:v>
                </c:pt>
                <c:pt idx="3214">
                  <c:v>1582.0</c:v>
                </c:pt>
                <c:pt idx="3215">
                  <c:v>1582.0</c:v>
                </c:pt>
                <c:pt idx="3216">
                  <c:v>1583.0</c:v>
                </c:pt>
                <c:pt idx="3217">
                  <c:v>1584.0</c:v>
                </c:pt>
                <c:pt idx="3218">
                  <c:v>1585.0</c:v>
                </c:pt>
                <c:pt idx="3219">
                  <c:v>1586.0</c:v>
                </c:pt>
                <c:pt idx="3220">
                  <c:v>1587.0</c:v>
                </c:pt>
                <c:pt idx="3221">
                  <c:v>1588.0</c:v>
                </c:pt>
                <c:pt idx="3222">
                  <c:v>1589.0</c:v>
                </c:pt>
                <c:pt idx="3223">
                  <c:v>1590.0</c:v>
                </c:pt>
                <c:pt idx="3224">
                  <c:v>1590.0</c:v>
                </c:pt>
                <c:pt idx="3225">
                  <c:v>1591.0</c:v>
                </c:pt>
                <c:pt idx="3226">
                  <c:v>1591.0</c:v>
                </c:pt>
                <c:pt idx="3227">
                  <c:v>1591.0</c:v>
                </c:pt>
                <c:pt idx="3228">
                  <c:v>1591.0</c:v>
                </c:pt>
                <c:pt idx="3229">
                  <c:v>1591.0</c:v>
                </c:pt>
                <c:pt idx="3230">
                  <c:v>1591.0</c:v>
                </c:pt>
                <c:pt idx="3231">
                  <c:v>1591.0</c:v>
                </c:pt>
                <c:pt idx="3232">
                  <c:v>1591.0</c:v>
                </c:pt>
                <c:pt idx="3233">
                  <c:v>1591.0</c:v>
                </c:pt>
                <c:pt idx="3234">
                  <c:v>1591.0</c:v>
                </c:pt>
                <c:pt idx="3235">
                  <c:v>1592.0</c:v>
                </c:pt>
                <c:pt idx="3236">
                  <c:v>1592.0</c:v>
                </c:pt>
                <c:pt idx="3237">
                  <c:v>1592.0</c:v>
                </c:pt>
                <c:pt idx="3238">
                  <c:v>1592.0</c:v>
                </c:pt>
                <c:pt idx="3239">
                  <c:v>1593.0</c:v>
                </c:pt>
                <c:pt idx="3240">
                  <c:v>1593.0</c:v>
                </c:pt>
                <c:pt idx="3241">
                  <c:v>1593.0</c:v>
                </c:pt>
                <c:pt idx="3242">
                  <c:v>1593.0</c:v>
                </c:pt>
                <c:pt idx="3243">
                  <c:v>1594.0</c:v>
                </c:pt>
                <c:pt idx="3244">
                  <c:v>1595.0</c:v>
                </c:pt>
                <c:pt idx="3245">
                  <c:v>1596.0</c:v>
                </c:pt>
                <c:pt idx="3246">
                  <c:v>1597.0</c:v>
                </c:pt>
                <c:pt idx="3247">
                  <c:v>1597.0</c:v>
                </c:pt>
                <c:pt idx="3248">
                  <c:v>1597.0</c:v>
                </c:pt>
                <c:pt idx="3249">
                  <c:v>1598.0</c:v>
                </c:pt>
                <c:pt idx="3250">
                  <c:v>1598.0</c:v>
                </c:pt>
                <c:pt idx="3251">
                  <c:v>1599.0</c:v>
                </c:pt>
                <c:pt idx="3252">
                  <c:v>1599.0</c:v>
                </c:pt>
                <c:pt idx="3253">
                  <c:v>1600.0</c:v>
                </c:pt>
                <c:pt idx="3254">
                  <c:v>1601.0</c:v>
                </c:pt>
                <c:pt idx="3255">
                  <c:v>1602.0</c:v>
                </c:pt>
                <c:pt idx="3256">
                  <c:v>1603.0</c:v>
                </c:pt>
                <c:pt idx="3257">
                  <c:v>1604.0</c:v>
                </c:pt>
                <c:pt idx="3258">
                  <c:v>1604.0</c:v>
                </c:pt>
                <c:pt idx="3259">
                  <c:v>1604.0</c:v>
                </c:pt>
                <c:pt idx="3260">
                  <c:v>1604.0</c:v>
                </c:pt>
                <c:pt idx="3261">
                  <c:v>1605.0</c:v>
                </c:pt>
                <c:pt idx="3262">
                  <c:v>1605.0</c:v>
                </c:pt>
                <c:pt idx="3263">
                  <c:v>1605.0</c:v>
                </c:pt>
                <c:pt idx="3264">
                  <c:v>1605.0</c:v>
                </c:pt>
                <c:pt idx="3265">
                  <c:v>1606.0</c:v>
                </c:pt>
                <c:pt idx="3266">
                  <c:v>1607.0</c:v>
                </c:pt>
                <c:pt idx="3267">
                  <c:v>1608.0</c:v>
                </c:pt>
                <c:pt idx="3268">
                  <c:v>1608.0</c:v>
                </c:pt>
                <c:pt idx="3269">
                  <c:v>1608.0</c:v>
                </c:pt>
                <c:pt idx="3270">
                  <c:v>1609.0</c:v>
                </c:pt>
                <c:pt idx="3271">
                  <c:v>1609.0</c:v>
                </c:pt>
                <c:pt idx="3272">
                  <c:v>1609.0</c:v>
                </c:pt>
                <c:pt idx="3273">
                  <c:v>1609.0</c:v>
                </c:pt>
                <c:pt idx="3274">
                  <c:v>1609.0</c:v>
                </c:pt>
                <c:pt idx="3275">
                  <c:v>1609.0</c:v>
                </c:pt>
                <c:pt idx="3276">
                  <c:v>1609.0</c:v>
                </c:pt>
                <c:pt idx="3277">
                  <c:v>1610.0</c:v>
                </c:pt>
                <c:pt idx="3278">
                  <c:v>1610.0</c:v>
                </c:pt>
                <c:pt idx="3279">
                  <c:v>1610.0</c:v>
                </c:pt>
                <c:pt idx="3280">
                  <c:v>1611.0</c:v>
                </c:pt>
                <c:pt idx="3281">
                  <c:v>1612.0</c:v>
                </c:pt>
                <c:pt idx="3282">
                  <c:v>1613.0</c:v>
                </c:pt>
                <c:pt idx="3283">
                  <c:v>1614.0</c:v>
                </c:pt>
                <c:pt idx="3284">
                  <c:v>1614.0</c:v>
                </c:pt>
                <c:pt idx="3285">
                  <c:v>1614.0</c:v>
                </c:pt>
                <c:pt idx="3286">
                  <c:v>1614.0</c:v>
                </c:pt>
                <c:pt idx="3287">
                  <c:v>1615.0</c:v>
                </c:pt>
                <c:pt idx="3288">
                  <c:v>1616.0</c:v>
                </c:pt>
                <c:pt idx="3289">
                  <c:v>1617.0</c:v>
                </c:pt>
                <c:pt idx="3290">
                  <c:v>1617.0</c:v>
                </c:pt>
                <c:pt idx="3291">
                  <c:v>1618.0</c:v>
                </c:pt>
                <c:pt idx="3292">
                  <c:v>1619.0</c:v>
                </c:pt>
                <c:pt idx="3293">
                  <c:v>1620.0</c:v>
                </c:pt>
                <c:pt idx="3294">
                  <c:v>1621.0</c:v>
                </c:pt>
                <c:pt idx="3295">
                  <c:v>1622.0</c:v>
                </c:pt>
                <c:pt idx="3296">
                  <c:v>1622.0</c:v>
                </c:pt>
                <c:pt idx="3297">
                  <c:v>1623.0</c:v>
                </c:pt>
                <c:pt idx="3298">
                  <c:v>1624.0</c:v>
                </c:pt>
                <c:pt idx="3299">
                  <c:v>1625.0</c:v>
                </c:pt>
                <c:pt idx="3300">
                  <c:v>1625.0</c:v>
                </c:pt>
                <c:pt idx="3301">
                  <c:v>1625.0</c:v>
                </c:pt>
                <c:pt idx="3302">
                  <c:v>1626.0</c:v>
                </c:pt>
                <c:pt idx="3303">
                  <c:v>1626.0</c:v>
                </c:pt>
                <c:pt idx="3304">
                  <c:v>1627.0</c:v>
                </c:pt>
                <c:pt idx="3305">
                  <c:v>1627.0</c:v>
                </c:pt>
                <c:pt idx="3306">
                  <c:v>1627.0</c:v>
                </c:pt>
                <c:pt idx="3307">
                  <c:v>1628.0</c:v>
                </c:pt>
                <c:pt idx="3308">
                  <c:v>1629.0</c:v>
                </c:pt>
                <c:pt idx="3309">
                  <c:v>1630.0</c:v>
                </c:pt>
                <c:pt idx="3310">
                  <c:v>1631.0</c:v>
                </c:pt>
                <c:pt idx="3311">
                  <c:v>1632.0</c:v>
                </c:pt>
                <c:pt idx="3312">
                  <c:v>1633.0</c:v>
                </c:pt>
                <c:pt idx="3313">
                  <c:v>1634.0</c:v>
                </c:pt>
                <c:pt idx="3314">
                  <c:v>1634.0</c:v>
                </c:pt>
                <c:pt idx="3315">
                  <c:v>1634.0</c:v>
                </c:pt>
                <c:pt idx="3316">
                  <c:v>1635.0</c:v>
                </c:pt>
                <c:pt idx="3317">
                  <c:v>1636.0</c:v>
                </c:pt>
                <c:pt idx="3318">
                  <c:v>1637.0</c:v>
                </c:pt>
                <c:pt idx="3319">
                  <c:v>1637.0</c:v>
                </c:pt>
                <c:pt idx="3320">
                  <c:v>1638.0</c:v>
                </c:pt>
                <c:pt idx="3321">
                  <c:v>1639.0</c:v>
                </c:pt>
                <c:pt idx="3322">
                  <c:v>1640.0</c:v>
                </c:pt>
                <c:pt idx="3323">
                  <c:v>1641.0</c:v>
                </c:pt>
                <c:pt idx="3324">
                  <c:v>1642.0</c:v>
                </c:pt>
                <c:pt idx="3325">
                  <c:v>1643.0</c:v>
                </c:pt>
                <c:pt idx="3326">
                  <c:v>1644.0</c:v>
                </c:pt>
                <c:pt idx="3327">
                  <c:v>1645.0</c:v>
                </c:pt>
                <c:pt idx="3328">
                  <c:v>1646.0</c:v>
                </c:pt>
                <c:pt idx="3329">
                  <c:v>1647.0</c:v>
                </c:pt>
                <c:pt idx="3330">
                  <c:v>1648.0</c:v>
                </c:pt>
                <c:pt idx="3331">
                  <c:v>1649.0</c:v>
                </c:pt>
                <c:pt idx="3332">
                  <c:v>1650.0</c:v>
                </c:pt>
                <c:pt idx="3333">
                  <c:v>1650.0</c:v>
                </c:pt>
                <c:pt idx="3334">
                  <c:v>1651.0</c:v>
                </c:pt>
                <c:pt idx="3335">
                  <c:v>1651.0</c:v>
                </c:pt>
                <c:pt idx="3336">
                  <c:v>1651.0</c:v>
                </c:pt>
                <c:pt idx="3337">
                  <c:v>1652.0</c:v>
                </c:pt>
                <c:pt idx="3338">
                  <c:v>1652.0</c:v>
                </c:pt>
                <c:pt idx="3339">
                  <c:v>1652.0</c:v>
                </c:pt>
                <c:pt idx="3340">
                  <c:v>1653.0</c:v>
                </c:pt>
                <c:pt idx="3341">
                  <c:v>1654.0</c:v>
                </c:pt>
                <c:pt idx="3342">
                  <c:v>1655.0</c:v>
                </c:pt>
                <c:pt idx="3343">
                  <c:v>1655.0</c:v>
                </c:pt>
                <c:pt idx="3344">
                  <c:v>1655.0</c:v>
                </c:pt>
                <c:pt idx="3345">
                  <c:v>1656.0</c:v>
                </c:pt>
                <c:pt idx="3346">
                  <c:v>1656.0</c:v>
                </c:pt>
                <c:pt idx="3347">
                  <c:v>1656.0</c:v>
                </c:pt>
                <c:pt idx="3348">
                  <c:v>1656.0</c:v>
                </c:pt>
                <c:pt idx="3349">
                  <c:v>1656.0</c:v>
                </c:pt>
                <c:pt idx="3350">
                  <c:v>1656.0</c:v>
                </c:pt>
                <c:pt idx="3351">
                  <c:v>1657.0</c:v>
                </c:pt>
                <c:pt idx="3352">
                  <c:v>1657.0</c:v>
                </c:pt>
                <c:pt idx="3353">
                  <c:v>1657.0</c:v>
                </c:pt>
                <c:pt idx="3354">
                  <c:v>1658.0</c:v>
                </c:pt>
                <c:pt idx="3355">
                  <c:v>1658.0</c:v>
                </c:pt>
                <c:pt idx="3356">
                  <c:v>1658.0</c:v>
                </c:pt>
                <c:pt idx="3357">
                  <c:v>1659.0</c:v>
                </c:pt>
                <c:pt idx="3358">
                  <c:v>1660.0</c:v>
                </c:pt>
                <c:pt idx="3359">
                  <c:v>1661.0</c:v>
                </c:pt>
                <c:pt idx="3360">
                  <c:v>1661.0</c:v>
                </c:pt>
                <c:pt idx="3361">
                  <c:v>1662.0</c:v>
                </c:pt>
                <c:pt idx="3362">
                  <c:v>1663.0</c:v>
                </c:pt>
                <c:pt idx="3363">
                  <c:v>1663.0</c:v>
                </c:pt>
                <c:pt idx="3364">
                  <c:v>1663.0</c:v>
                </c:pt>
                <c:pt idx="3365">
                  <c:v>1663.0</c:v>
                </c:pt>
                <c:pt idx="3366">
                  <c:v>1663.0</c:v>
                </c:pt>
                <c:pt idx="3367">
                  <c:v>1664.0</c:v>
                </c:pt>
                <c:pt idx="3368">
                  <c:v>1664.0</c:v>
                </c:pt>
                <c:pt idx="3369">
                  <c:v>1664.0</c:v>
                </c:pt>
                <c:pt idx="3370">
                  <c:v>1664.0</c:v>
                </c:pt>
                <c:pt idx="3371">
                  <c:v>1664.0</c:v>
                </c:pt>
                <c:pt idx="3372">
                  <c:v>1664.0</c:v>
                </c:pt>
                <c:pt idx="3373">
                  <c:v>1664.0</c:v>
                </c:pt>
                <c:pt idx="3374">
                  <c:v>1665.0</c:v>
                </c:pt>
                <c:pt idx="3375">
                  <c:v>1665.0</c:v>
                </c:pt>
                <c:pt idx="3376">
                  <c:v>1665.0</c:v>
                </c:pt>
                <c:pt idx="3377">
                  <c:v>1665.0</c:v>
                </c:pt>
                <c:pt idx="3378">
                  <c:v>1665.0</c:v>
                </c:pt>
                <c:pt idx="3379">
                  <c:v>1665.0</c:v>
                </c:pt>
                <c:pt idx="3380">
                  <c:v>1666.0</c:v>
                </c:pt>
                <c:pt idx="3381">
                  <c:v>1667.0</c:v>
                </c:pt>
                <c:pt idx="3382">
                  <c:v>1668.0</c:v>
                </c:pt>
                <c:pt idx="3383">
                  <c:v>1668.0</c:v>
                </c:pt>
                <c:pt idx="3384">
                  <c:v>1668.0</c:v>
                </c:pt>
                <c:pt idx="3385">
                  <c:v>1668.0</c:v>
                </c:pt>
                <c:pt idx="3386">
                  <c:v>1669.0</c:v>
                </c:pt>
                <c:pt idx="3387">
                  <c:v>1670.0</c:v>
                </c:pt>
                <c:pt idx="3388">
                  <c:v>1670.0</c:v>
                </c:pt>
                <c:pt idx="3389">
                  <c:v>1671.0</c:v>
                </c:pt>
                <c:pt idx="3390">
                  <c:v>1672.0</c:v>
                </c:pt>
                <c:pt idx="3391">
                  <c:v>1673.0</c:v>
                </c:pt>
                <c:pt idx="3392">
                  <c:v>1674.0</c:v>
                </c:pt>
                <c:pt idx="3393">
                  <c:v>1674.0</c:v>
                </c:pt>
                <c:pt idx="3394">
                  <c:v>1675.0</c:v>
                </c:pt>
                <c:pt idx="3395">
                  <c:v>1676.0</c:v>
                </c:pt>
                <c:pt idx="3396">
                  <c:v>1677.0</c:v>
                </c:pt>
                <c:pt idx="3397">
                  <c:v>1678.0</c:v>
                </c:pt>
                <c:pt idx="3398">
                  <c:v>1679.0</c:v>
                </c:pt>
                <c:pt idx="3399">
                  <c:v>1680.0</c:v>
                </c:pt>
                <c:pt idx="3400">
                  <c:v>1681.0</c:v>
                </c:pt>
                <c:pt idx="3401">
                  <c:v>1682.0</c:v>
                </c:pt>
                <c:pt idx="3402">
                  <c:v>1683.0</c:v>
                </c:pt>
                <c:pt idx="3403">
                  <c:v>1684.0</c:v>
                </c:pt>
                <c:pt idx="3404">
                  <c:v>1684.0</c:v>
                </c:pt>
                <c:pt idx="3405">
                  <c:v>1684.0</c:v>
                </c:pt>
                <c:pt idx="3406">
                  <c:v>1684.0</c:v>
                </c:pt>
                <c:pt idx="3407">
                  <c:v>1684.0</c:v>
                </c:pt>
                <c:pt idx="3408">
                  <c:v>1684.0</c:v>
                </c:pt>
                <c:pt idx="3409">
                  <c:v>1684.0</c:v>
                </c:pt>
                <c:pt idx="3410">
                  <c:v>1684.0</c:v>
                </c:pt>
                <c:pt idx="3411">
                  <c:v>1684.0</c:v>
                </c:pt>
                <c:pt idx="3412">
                  <c:v>1684.0</c:v>
                </c:pt>
                <c:pt idx="3413">
                  <c:v>1684.0</c:v>
                </c:pt>
                <c:pt idx="3414">
                  <c:v>1684.0</c:v>
                </c:pt>
                <c:pt idx="3415">
                  <c:v>1684.0</c:v>
                </c:pt>
                <c:pt idx="3416">
                  <c:v>1684.0</c:v>
                </c:pt>
                <c:pt idx="3417">
                  <c:v>1684.0</c:v>
                </c:pt>
                <c:pt idx="3418">
                  <c:v>1684.0</c:v>
                </c:pt>
                <c:pt idx="3419">
                  <c:v>1685.0</c:v>
                </c:pt>
                <c:pt idx="3420">
                  <c:v>1686.0</c:v>
                </c:pt>
                <c:pt idx="3421">
                  <c:v>1687.0</c:v>
                </c:pt>
                <c:pt idx="3422">
                  <c:v>1688.0</c:v>
                </c:pt>
                <c:pt idx="3423">
                  <c:v>1689.0</c:v>
                </c:pt>
                <c:pt idx="3424">
                  <c:v>1690.0</c:v>
                </c:pt>
                <c:pt idx="3425">
                  <c:v>1691.0</c:v>
                </c:pt>
                <c:pt idx="3426">
                  <c:v>1692.0</c:v>
                </c:pt>
                <c:pt idx="3427">
                  <c:v>1693.0</c:v>
                </c:pt>
                <c:pt idx="3428">
                  <c:v>1694.0</c:v>
                </c:pt>
                <c:pt idx="3429">
                  <c:v>1695.0</c:v>
                </c:pt>
                <c:pt idx="3430">
                  <c:v>1696.0</c:v>
                </c:pt>
                <c:pt idx="3431">
                  <c:v>1697.0</c:v>
                </c:pt>
                <c:pt idx="3432">
                  <c:v>1697.0</c:v>
                </c:pt>
                <c:pt idx="3433">
                  <c:v>1698.0</c:v>
                </c:pt>
                <c:pt idx="3434">
                  <c:v>1699.0</c:v>
                </c:pt>
                <c:pt idx="3435">
                  <c:v>1700.0</c:v>
                </c:pt>
                <c:pt idx="3436">
                  <c:v>1700.0</c:v>
                </c:pt>
                <c:pt idx="3437">
                  <c:v>1700.0</c:v>
                </c:pt>
                <c:pt idx="3438">
                  <c:v>1700.0</c:v>
                </c:pt>
                <c:pt idx="3439">
                  <c:v>1700.0</c:v>
                </c:pt>
                <c:pt idx="3440">
                  <c:v>1700.0</c:v>
                </c:pt>
                <c:pt idx="3441">
                  <c:v>1701.0</c:v>
                </c:pt>
                <c:pt idx="3442">
                  <c:v>1702.0</c:v>
                </c:pt>
                <c:pt idx="3443">
                  <c:v>1703.0</c:v>
                </c:pt>
                <c:pt idx="3444">
                  <c:v>1703.0</c:v>
                </c:pt>
                <c:pt idx="3445">
                  <c:v>1704.0</c:v>
                </c:pt>
                <c:pt idx="3446">
                  <c:v>1704.0</c:v>
                </c:pt>
                <c:pt idx="3447">
                  <c:v>1705.0</c:v>
                </c:pt>
                <c:pt idx="3448">
                  <c:v>1705.0</c:v>
                </c:pt>
                <c:pt idx="3449">
                  <c:v>1706.0</c:v>
                </c:pt>
                <c:pt idx="3450">
                  <c:v>1706.0</c:v>
                </c:pt>
                <c:pt idx="3451">
                  <c:v>1707.0</c:v>
                </c:pt>
                <c:pt idx="3452">
                  <c:v>1708.0</c:v>
                </c:pt>
                <c:pt idx="3453">
                  <c:v>1709.0</c:v>
                </c:pt>
                <c:pt idx="3454">
                  <c:v>1710.0</c:v>
                </c:pt>
                <c:pt idx="3455">
                  <c:v>1711.0</c:v>
                </c:pt>
                <c:pt idx="3456">
                  <c:v>1712.0</c:v>
                </c:pt>
                <c:pt idx="3457">
                  <c:v>1712.0</c:v>
                </c:pt>
                <c:pt idx="3458">
                  <c:v>1712.0</c:v>
                </c:pt>
                <c:pt idx="3459">
                  <c:v>1712.0</c:v>
                </c:pt>
                <c:pt idx="3460">
                  <c:v>1712.0</c:v>
                </c:pt>
                <c:pt idx="3461">
                  <c:v>1712.0</c:v>
                </c:pt>
                <c:pt idx="3462">
                  <c:v>1713.0</c:v>
                </c:pt>
                <c:pt idx="3463">
                  <c:v>1714.0</c:v>
                </c:pt>
                <c:pt idx="3464">
                  <c:v>1715.0</c:v>
                </c:pt>
                <c:pt idx="3465">
                  <c:v>1715.0</c:v>
                </c:pt>
                <c:pt idx="3466">
                  <c:v>1715.0</c:v>
                </c:pt>
                <c:pt idx="3467">
                  <c:v>1715.0</c:v>
                </c:pt>
                <c:pt idx="3468">
                  <c:v>1716.0</c:v>
                </c:pt>
                <c:pt idx="3469">
                  <c:v>1717.0</c:v>
                </c:pt>
                <c:pt idx="3470">
                  <c:v>1717.0</c:v>
                </c:pt>
                <c:pt idx="3471">
                  <c:v>1718.0</c:v>
                </c:pt>
                <c:pt idx="3472">
                  <c:v>1718.0</c:v>
                </c:pt>
                <c:pt idx="3473">
                  <c:v>1718.0</c:v>
                </c:pt>
                <c:pt idx="3474">
                  <c:v>1718.0</c:v>
                </c:pt>
                <c:pt idx="3475">
                  <c:v>1718.0</c:v>
                </c:pt>
                <c:pt idx="3476">
                  <c:v>1719.0</c:v>
                </c:pt>
                <c:pt idx="3477">
                  <c:v>1719.0</c:v>
                </c:pt>
                <c:pt idx="3478">
                  <c:v>1719.0</c:v>
                </c:pt>
                <c:pt idx="3479">
                  <c:v>1719.0</c:v>
                </c:pt>
                <c:pt idx="3480">
                  <c:v>1719.0</c:v>
                </c:pt>
                <c:pt idx="3481">
                  <c:v>1720.0</c:v>
                </c:pt>
                <c:pt idx="3482">
                  <c:v>1720.0</c:v>
                </c:pt>
                <c:pt idx="3483">
                  <c:v>1721.0</c:v>
                </c:pt>
                <c:pt idx="3484">
                  <c:v>1722.0</c:v>
                </c:pt>
                <c:pt idx="3485">
                  <c:v>1723.0</c:v>
                </c:pt>
                <c:pt idx="3486">
                  <c:v>1723.0</c:v>
                </c:pt>
                <c:pt idx="3487">
                  <c:v>1723.0</c:v>
                </c:pt>
                <c:pt idx="3488">
                  <c:v>1723.0</c:v>
                </c:pt>
                <c:pt idx="3489">
                  <c:v>1723.0</c:v>
                </c:pt>
                <c:pt idx="3490">
                  <c:v>1723.0</c:v>
                </c:pt>
                <c:pt idx="3491">
                  <c:v>1723.0</c:v>
                </c:pt>
                <c:pt idx="3492">
                  <c:v>1723.0</c:v>
                </c:pt>
                <c:pt idx="3493">
                  <c:v>1724.0</c:v>
                </c:pt>
                <c:pt idx="3494">
                  <c:v>1724.0</c:v>
                </c:pt>
                <c:pt idx="3495">
                  <c:v>1725.0</c:v>
                </c:pt>
                <c:pt idx="3496">
                  <c:v>1726.0</c:v>
                </c:pt>
                <c:pt idx="3497">
                  <c:v>1726.0</c:v>
                </c:pt>
                <c:pt idx="3498">
                  <c:v>1726.0</c:v>
                </c:pt>
                <c:pt idx="3499">
                  <c:v>1726.0</c:v>
                </c:pt>
                <c:pt idx="3500">
                  <c:v>1727.0</c:v>
                </c:pt>
                <c:pt idx="3501">
                  <c:v>1728.0</c:v>
                </c:pt>
                <c:pt idx="3502">
                  <c:v>1729.0</c:v>
                </c:pt>
                <c:pt idx="3503">
                  <c:v>1729.0</c:v>
                </c:pt>
                <c:pt idx="3504">
                  <c:v>1730.0</c:v>
                </c:pt>
                <c:pt idx="3505">
                  <c:v>1731.0</c:v>
                </c:pt>
                <c:pt idx="3506">
                  <c:v>1732.0</c:v>
                </c:pt>
                <c:pt idx="3507">
                  <c:v>1733.0</c:v>
                </c:pt>
                <c:pt idx="3508">
                  <c:v>1734.0</c:v>
                </c:pt>
                <c:pt idx="3509">
                  <c:v>1735.0</c:v>
                </c:pt>
                <c:pt idx="3510">
                  <c:v>1736.0</c:v>
                </c:pt>
                <c:pt idx="3511">
                  <c:v>1737.0</c:v>
                </c:pt>
                <c:pt idx="3512">
                  <c:v>1738.0</c:v>
                </c:pt>
                <c:pt idx="3513">
                  <c:v>1739.0</c:v>
                </c:pt>
                <c:pt idx="3514">
                  <c:v>1740.0</c:v>
                </c:pt>
                <c:pt idx="3515">
                  <c:v>1741.0</c:v>
                </c:pt>
                <c:pt idx="3516">
                  <c:v>1741.0</c:v>
                </c:pt>
                <c:pt idx="3517">
                  <c:v>1742.0</c:v>
                </c:pt>
                <c:pt idx="3518">
                  <c:v>1742.0</c:v>
                </c:pt>
                <c:pt idx="3519">
                  <c:v>1742.0</c:v>
                </c:pt>
                <c:pt idx="3520">
                  <c:v>1743.0</c:v>
                </c:pt>
                <c:pt idx="3521">
                  <c:v>1744.0</c:v>
                </c:pt>
                <c:pt idx="3522">
                  <c:v>1745.0</c:v>
                </c:pt>
                <c:pt idx="3523">
                  <c:v>1746.0</c:v>
                </c:pt>
                <c:pt idx="3524">
                  <c:v>1747.0</c:v>
                </c:pt>
                <c:pt idx="3525">
                  <c:v>1748.0</c:v>
                </c:pt>
                <c:pt idx="3526">
                  <c:v>1749.0</c:v>
                </c:pt>
                <c:pt idx="3527">
                  <c:v>1750.0</c:v>
                </c:pt>
                <c:pt idx="3528">
                  <c:v>1750.0</c:v>
                </c:pt>
                <c:pt idx="3529">
                  <c:v>1751.0</c:v>
                </c:pt>
                <c:pt idx="3530">
                  <c:v>1752.0</c:v>
                </c:pt>
                <c:pt idx="3531">
                  <c:v>1753.0</c:v>
                </c:pt>
                <c:pt idx="3532">
                  <c:v>1754.0</c:v>
                </c:pt>
                <c:pt idx="3533">
                  <c:v>1755.0</c:v>
                </c:pt>
                <c:pt idx="3534">
                  <c:v>1756.0</c:v>
                </c:pt>
                <c:pt idx="3535">
                  <c:v>1757.0</c:v>
                </c:pt>
                <c:pt idx="3536">
                  <c:v>1758.0</c:v>
                </c:pt>
                <c:pt idx="3537">
                  <c:v>1759.0</c:v>
                </c:pt>
                <c:pt idx="3538">
                  <c:v>1760.0</c:v>
                </c:pt>
                <c:pt idx="3539">
                  <c:v>1760.0</c:v>
                </c:pt>
                <c:pt idx="3540">
                  <c:v>1760.0</c:v>
                </c:pt>
                <c:pt idx="3541">
                  <c:v>1760.0</c:v>
                </c:pt>
                <c:pt idx="3542">
                  <c:v>1760.0</c:v>
                </c:pt>
                <c:pt idx="3543">
                  <c:v>1761.0</c:v>
                </c:pt>
                <c:pt idx="3544">
                  <c:v>1762.0</c:v>
                </c:pt>
                <c:pt idx="3545">
                  <c:v>1762.0</c:v>
                </c:pt>
                <c:pt idx="3546">
                  <c:v>1762.0</c:v>
                </c:pt>
                <c:pt idx="3547">
                  <c:v>1762.0</c:v>
                </c:pt>
                <c:pt idx="3548">
                  <c:v>1762.0</c:v>
                </c:pt>
                <c:pt idx="3549">
                  <c:v>1762.0</c:v>
                </c:pt>
                <c:pt idx="3550">
                  <c:v>1763.0</c:v>
                </c:pt>
                <c:pt idx="3551">
                  <c:v>1763.0</c:v>
                </c:pt>
                <c:pt idx="3552">
                  <c:v>1763.0</c:v>
                </c:pt>
                <c:pt idx="3553">
                  <c:v>1763.0</c:v>
                </c:pt>
                <c:pt idx="3554">
                  <c:v>1764.0</c:v>
                </c:pt>
                <c:pt idx="3555">
                  <c:v>1764.0</c:v>
                </c:pt>
                <c:pt idx="3556">
                  <c:v>1764.0</c:v>
                </c:pt>
                <c:pt idx="3557">
                  <c:v>1764.0</c:v>
                </c:pt>
                <c:pt idx="3558">
                  <c:v>1764.0</c:v>
                </c:pt>
                <c:pt idx="3559">
                  <c:v>1764.0</c:v>
                </c:pt>
                <c:pt idx="3560">
                  <c:v>1764.0</c:v>
                </c:pt>
                <c:pt idx="3561">
                  <c:v>1764.0</c:v>
                </c:pt>
                <c:pt idx="3562">
                  <c:v>1765.0</c:v>
                </c:pt>
                <c:pt idx="3563">
                  <c:v>1766.0</c:v>
                </c:pt>
                <c:pt idx="3564">
                  <c:v>1766.0</c:v>
                </c:pt>
                <c:pt idx="3565">
                  <c:v>1766.0</c:v>
                </c:pt>
                <c:pt idx="3566">
                  <c:v>1767.0</c:v>
                </c:pt>
                <c:pt idx="3567">
                  <c:v>1767.0</c:v>
                </c:pt>
                <c:pt idx="3568">
                  <c:v>1767.0</c:v>
                </c:pt>
                <c:pt idx="3569">
                  <c:v>1768.0</c:v>
                </c:pt>
                <c:pt idx="3570">
                  <c:v>1768.0</c:v>
                </c:pt>
                <c:pt idx="3571">
                  <c:v>1768.0</c:v>
                </c:pt>
                <c:pt idx="3572">
                  <c:v>1769.0</c:v>
                </c:pt>
                <c:pt idx="3573">
                  <c:v>1769.0</c:v>
                </c:pt>
                <c:pt idx="3574">
                  <c:v>1770.0</c:v>
                </c:pt>
                <c:pt idx="3575">
                  <c:v>1771.0</c:v>
                </c:pt>
                <c:pt idx="3576">
                  <c:v>1772.0</c:v>
                </c:pt>
                <c:pt idx="3577">
                  <c:v>1772.0</c:v>
                </c:pt>
                <c:pt idx="3578">
                  <c:v>1772.0</c:v>
                </c:pt>
                <c:pt idx="3579">
                  <c:v>1772.0</c:v>
                </c:pt>
                <c:pt idx="3580">
                  <c:v>1772.0</c:v>
                </c:pt>
                <c:pt idx="3581">
                  <c:v>1773.0</c:v>
                </c:pt>
                <c:pt idx="3582">
                  <c:v>1773.0</c:v>
                </c:pt>
                <c:pt idx="3583">
                  <c:v>1774.0</c:v>
                </c:pt>
                <c:pt idx="3584">
                  <c:v>1774.0</c:v>
                </c:pt>
                <c:pt idx="3585">
                  <c:v>1774.0</c:v>
                </c:pt>
                <c:pt idx="3586">
                  <c:v>1774.0</c:v>
                </c:pt>
                <c:pt idx="3587">
                  <c:v>1774.0</c:v>
                </c:pt>
                <c:pt idx="3588">
                  <c:v>1774.0</c:v>
                </c:pt>
                <c:pt idx="3589">
                  <c:v>1774.0</c:v>
                </c:pt>
                <c:pt idx="3590">
                  <c:v>1775.0</c:v>
                </c:pt>
                <c:pt idx="3591">
                  <c:v>1776.0</c:v>
                </c:pt>
                <c:pt idx="3592">
                  <c:v>1777.0</c:v>
                </c:pt>
                <c:pt idx="3593">
                  <c:v>1778.0</c:v>
                </c:pt>
                <c:pt idx="3594">
                  <c:v>1778.0</c:v>
                </c:pt>
                <c:pt idx="3595">
                  <c:v>1778.0</c:v>
                </c:pt>
                <c:pt idx="3596">
                  <c:v>1779.0</c:v>
                </c:pt>
                <c:pt idx="3597">
                  <c:v>1779.0</c:v>
                </c:pt>
                <c:pt idx="3598">
                  <c:v>1780.0</c:v>
                </c:pt>
                <c:pt idx="3599">
                  <c:v>1780.0</c:v>
                </c:pt>
                <c:pt idx="3600">
                  <c:v>1780.0</c:v>
                </c:pt>
                <c:pt idx="3601">
                  <c:v>1780.0</c:v>
                </c:pt>
                <c:pt idx="3602">
                  <c:v>1780.0</c:v>
                </c:pt>
                <c:pt idx="3603">
                  <c:v>1780.0</c:v>
                </c:pt>
                <c:pt idx="3604">
                  <c:v>1780.0</c:v>
                </c:pt>
                <c:pt idx="3605">
                  <c:v>1781.0</c:v>
                </c:pt>
                <c:pt idx="3606">
                  <c:v>1782.0</c:v>
                </c:pt>
                <c:pt idx="3607">
                  <c:v>1782.0</c:v>
                </c:pt>
                <c:pt idx="3608">
                  <c:v>1782.0</c:v>
                </c:pt>
                <c:pt idx="3609">
                  <c:v>1782.0</c:v>
                </c:pt>
                <c:pt idx="3610">
                  <c:v>1782.0</c:v>
                </c:pt>
                <c:pt idx="3611">
                  <c:v>1782.0</c:v>
                </c:pt>
                <c:pt idx="3612">
                  <c:v>1782.0</c:v>
                </c:pt>
                <c:pt idx="3613">
                  <c:v>1782.0</c:v>
                </c:pt>
                <c:pt idx="3614">
                  <c:v>1782.0</c:v>
                </c:pt>
                <c:pt idx="3615">
                  <c:v>1782.0</c:v>
                </c:pt>
                <c:pt idx="3616">
                  <c:v>1782.0</c:v>
                </c:pt>
                <c:pt idx="3617">
                  <c:v>1782.0</c:v>
                </c:pt>
                <c:pt idx="3618">
                  <c:v>1782.0</c:v>
                </c:pt>
                <c:pt idx="3619">
                  <c:v>1783.0</c:v>
                </c:pt>
                <c:pt idx="3620">
                  <c:v>1784.0</c:v>
                </c:pt>
                <c:pt idx="3621">
                  <c:v>1784.0</c:v>
                </c:pt>
                <c:pt idx="3622">
                  <c:v>1784.0</c:v>
                </c:pt>
                <c:pt idx="3623">
                  <c:v>1784.0</c:v>
                </c:pt>
                <c:pt idx="3624">
                  <c:v>1784.0</c:v>
                </c:pt>
                <c:pt idx="3625">
                  <c:v>1784.0</c:v>
                </c:pt>
                <c:pt idx="3626">
                  <c:v>1785.0</c:v>
                </c:pt>
                <c:pt idx="3627">
                  <c:v>1785.0</c:v>
                </c:pt>
                <c:pt idx="3628">
                  <c:v>1786.0</c:v>
                </c:pt>
                <c:pt idx="3629">
                  <c:v>1786.0</c:v>
                </c:pt>
                <c:pt idx="3630">
                  <c:v>1786.0</c:v>
                </c:pt>
                <c:pt idx="3631">
                  <c:v>1786.0</c:v>
                </c:pt>
                <c:pt idx="3632">
                  <c:v>1787.0</c:v>
                </c:pt>
                <c:pt idx="3633">
                  <c:v>1788.0</c:v>
                </c:pt>
                <c:pt idx="3634">
                  <c:v>1789.0</c:v>
                </c:pt>
                <c:pt idx="3635">
                  <c:v>1790.0</c:v>
                </c:pt>
                <c:pt idx="3636">
                  <c:v>1791.0</c:v>
                </c:pt>
                <c:pt idx="3637">
                  <c:v>1792.0</c:v>
                </c:pt>
                <c:pt idx="3638">
                  <c:v>1793.0</c:v>
                </c:pt>
                <c:pt idx="3639">
                  <c:v>1794.0</c:v>
                </c:pt>
                <c:pt idx="3640">
                  <c:v>1795.0</c:v>
                </c:pt>
                <c:pt idx="3641">
                  <c:v>1796.0</c:v>
                </c:pt>
                <c:pt idx="3642">
                  <c:v>1797.0</c:v>
                </c:pt>
                <c:pt idx="3643">
                  <c:v>1798.0</c:v>
                </c:pt>
                <c:pt idx="3644">
                  <c:v>1799.0</c:v>
                </c:pt>
                <c:pt idx="3645">
                  <c:v>1800.0</c:v>
                </c:pt>
                <c:pt idx="3646">
                  <c:v>1801.0</c:v>
                </c:pt>
                <c:pt idx="3647">
                  <c:v>1802.0</c:v>
                </c:pt>
                <c:pt idx="3648">
                  <c:v>1803.0</c:v>
                </c:pt>
                <c:pt idx="3649">
                  <c:v>1803.0</c:v>
                </c:pt>
                <c:pt idx="3650">
                  <c:v>1804.0</c:v>
                </c:pt>
                <c:pt idx="3651">
                  <c:v>1804.0</c:v>
                </c:pt>
                <c:pt idx="3652">
                  <c:v>1804.0</c:v>
                </c:pt>
                <c:pt idx="3653">
                  <c:v>1805.0</c:v>
                </c:pt>
                <c:pt idx="3654">
                  <c:v>1806.0</c:v>
                </c:pt>
                <c:pt idx="3655">
                  <c:v>1806.0</c:v>
                </c:pt>
                <c:pt idx="3656">
                  <c:v>1807.0</c:v>
                </c:pt>
                <c:pt idx="3657">
                  <c:v>1807.0</c:v>
                </c:pt>
                <c:pt idx="3658">
                  <c:v>1807.0</c:v>
                </c:pt>
                <c:pt idx="3659">
                  <c:v>1807.0</c:v>
                </c:pt>
                <c:pt idx="3660">
                  <c:v>1808.0</c:v>
                </c:pt>
                <c:pt idx="3661">
                  <c:v>1809.0</c:v>
                </c:pt>
                <c:pt idx="3662">
                  <c:v>1809.0</c:v>
                </c:pt>
                <c:pt idx="3663">
                  <c:v>1809.0</c:v>
                </c:pt>
                <c:pt idx="3664">
                  <c:v>1809.0</c:v>
                </c:pt>
                <c:pt idx="3665">
                  <c:v>1809.0</c:v>
                </c:pt>
                <c:pt idx="3666">
                  <c:v>1810.0</c:v>
                </c:pt>
                <c:pt idx="3667">
                  <c:v>1810.0</c:v>
                </c:pt>
                <c:pt idx="3668">
                  <c:v>1810.0</c:v>
                </c:pt>
                <c:pt idx="3669">
                  <c:v>1811.0</c:v>
                </c:pt>
                <c:pt idx="3670">
                  <c:v>1812.0</c:v>
                </c:pt>
                <c:pt idx="3671">
                  <c:v>1813.0</c:v>
                </c:pt>
                <c:pt idx="3672">
                  <c:v>1813.0</c:v>
                </c:pt>
                <c:pt idx="3673">
                  <c:v>1813.0</c:v>
                </c:pt>
                <c:pt idx="3674">
                  <c:v>1814.0</c:v>
                </c:pt>
                <c:pt idx="3675">
                  <c:v>1815.0</c:v>
                </c:pt>
                <c:pt idx="3676">
                  <c:v>1815.0</c:v>
                </c:pt>
                <c:pt idx="3677">
                  <c:v>1815.0</c:v>
                </c:pt>
                <c:pt idx="3678">
                  <c:v>1815.0</c:v>
                </c:pt>
                <c:pt idx="3679">
                  <c:v>1815.0</c:v>
                </c:pt>
                <c:pt idx="3680">
                  <c:v>1816.0</c:v>
                </c:pt>
                <c:pt idx="3681">
                  <c:v>1817.0</c:v>
                </c:pt>
                <c:pt idx="3682">
                  <c:v>1818.0</c:v>
                </c:pt>
                <c:pt idx="3683">
                  <c:v>1818.0</c:v>
                </c:pt>
                <c:pt idx="3684">
                  <c:v>1818.0</c:v>
                </c:pt>
                <c:pt idx="3685">
                  <c:v>1818.0</c:v>
                </c:pt>
                <c:pt idx="3686">
                  <c:v>1819.0</c:v>
                </c:pt>
                <c:pt idx="3687">
                  <c:v>1820.0</c:v>
                </c:pt>
                <c:pt idx="3688">
                  <c:v>1821.0</c:v>
                </c:pt>
                <c:pt idx="3689">
                  <c:v>1821.0</c:v>
                </c:pt>
                <c:pt idx="3690">
                  <c:v>1821.0</c:v>
                </c:pt>
                <c:pt idx="3691">
                  <c:v>1821.0</c:v>
                </c:pt>
                <c:pt idx="3692">
                  <c:v>1822.0</c:v>
                </c:pt>
                <c:pt idx="3693">
                  <c:v>1823.0</c:v>
                </c:pt>
                <c:pt idx="3694">
                  <c:v>1824.0</c:v>
                </c:pt>
                <c:pt idx="3695">
                  <c:v>1824.0</c:v>
                </c:pt>
                <c:pt idx="3696">
                  <c:v>1825.0</c:v>
                </c:pt>
                <c:pt idx="3697">
                  <c:v>1826.0</c:v>
                </c:pt>
                <c:pt idx="3698">
                  <c:v>1827.0</c:v>
                </c:pt>
                <c:pt idx="3699">
                  <c:v>1828.0</c:v>
                </c:pt>
                <c:pt idx="3700">
                  <c:v>1829.0</c:v>
                </c:pt>
                <c:pt idx="3701">
                  <c:v>1830.0</c:v>
                </c:pt>
                <c:pt idx="3702">
                  <c:v>1831.0</c:v>
                </c:pt>
                <c:pt idx="3703">
                  <c:v>1832.0</c:v>
                </c:pt>
                <c:pt idx="3704">
                  <c:v>1833.0</c:v>
                </c:pt>
                <c:pt idx="3705">
                  <c:v>1834.0</c:v>
                </c:pt>
                <c:pt idx="3706">
                  <c:v>1834.0</c:v>
                </c:pt>
                <c:pt idx="3707">
                  <c:v>1834.0</c:v>
                </c:pt>
                <c:pt idx="3708">
                  <c:v>1835.0</c:v>
                </c:pt>
                <c:pt idx="3709">
                  <c:v>1835.0</c:v>
                </c:pt>
                <c:pt idx="3710">
                  <c:v>1835.0</c:v>
                </c:pt>
                <c:pt idx="3711">
                  <c:v>1835.0</c:v>
                </c:pt>
                <c:pt idx="3712">
                  <c:v>1835.0</c:v>
                </c:pt>
                <c:pt idx="3713">
                  <c:v>1836.0</c:v>
                </c:pt>
                <c:pt idx="3714">
                  <c:v>1837.0</c:v>
                </c:pt>
                <c:pt idx="3715">
                  <c:v>1838.0</c:v>
                </c:pt>
                <c:pt idx="3716">
                  <c:v>1838.0</c:v>
                </c:pt>
                <c:pt idx="3717">
                  <c:v>1839.0</c:v>
                </c:pt>
                <c:pt idx="3718">
                  <c:v>1840.0</c:v>
                </c:pt>
                <c:pt idx="3719">
                  <c:v>1841.0</c:v>
                </c:pt>
                <c:pt idx="3720">
                  <c:v>1842.0</c:v>
                </c:pt>
                <c:pt idx="3721">
                  <c:v>1843.0</c:v>
                </c:pt>
                <c:pt idx="3722">
                  <c:v>1844.0</c:v>
                </c:pt>
                <c:pt idx="3723">
                  <c:v>1845.0</c:v>
                </c:pt>
                <c:pt idx="3724">
                  <c:v>1846.0</c:v>
                </c:pt>
                <c:pt idx="3725">
                  <c:v>1847.0</c:v>
                </c:pt>
                <c:pt idx="3726">
                  <c:v>1848.0</c:v>
                </c:pt>
                <c:pt idx="3727">
                  <c:v>1848.0</c:v>
                </c:pt>
                <c:pt idx="3728">
                  <c:v>1848.0</c:v>
                </c:pt>
                <c:pt idx="3729">
                  <c:v>1848.0</c:v>
                </c:pt>
                <c:pt idx="3730">
                  <c:v>1848.0</c:v>
                </c:pt>
                <c:pt idx="3731">
                  <c:v>1848.0</c:v>
                </c:pt>
                <c:pt idx="3732">
                  <c:v>1849.0</c:v>
                </c:pt>
                <c:pt idx="3733">
                  <c:v>1849.0</c:v>
                </c:pt>
                <c:pt idx="3734">
                  <c:v>1850.0</c:v>
                </c:pt>
                <c:pt idx="3735">
                  <c:v>1851.0</c:v>
                </c:pt>
                <c:pt idx="3736">
                  <c:v>1852.0</c:v>
                </c:pt>
                <c:pt idx="3737">
                  <c:v>1853.0</c:v>
                </c:pt>
                <c:pt idx="3738">
                  <c:v>1854.0</c:v>
                </c:pt>
                <c:pt idx="3739">
                  <c:v>1855.0</c:v>
                </c:pt>
                <c:pt idx="3740">
                  <c:v>1856.0</c:v>
                </c:pt>
                <c:pt idx="3741">
                  <c:v>1857.0</c:v>
                </c:pt>
                <c:pt idx="3742">
                  <c:v>1858.0</c:v>
                </c:pt>
                <c:pt idx="3743">
                  <c:v>1859.0</c:v>
                </c:pt>
                <c:pt idx="3744">
                  <c:v>1860.0</c:v>
                </c:pt>
                <c:pt idx="3745">
                  <c:v>1860.0</c:v>
                </c:pt>
                <c:pt idx="3746">
                  <c:v>1860.0</c:v>
                </c:pt>
                <c:pt idx="3747">
                  <c:v>1861.0</c:v>
                </c:pt>
                <c:pt idx="3748">
                  <c:v>1861.0</c:v>
                </c:pt>
                <c:pt idx="3749">
                  <c:v>1862.0</c:v>
                </c:pt>
                <c:pt idx="3750">
                  <c:v>1863.0</c:v>
                </c:pt>
                <c:pt idx="3751">
                  <c:v>1863.0</c:v>
                </c:pt>
                <c:pt idx="3752">
                  <c:v>1864.0</c:v>
                </c:pt>
                <c:pt idx="3753">
                  <c:v>1865.0</c:v>
                </c:pt>
                <c:pt idx="3754">
                  <c:v>1866.0</c:v>
                </c:pt>
                <c:pt idx="3755">
                  <c:v>1866.0</c:v>
                </c:pt>
                <c:pt idx="3756">
                  <c:v>1867.0</c:v>
                </c:pt>
                <c:pt idx="3757">
                  <c:v>1868.0</c:v>
                </c:pt>
                <c:pt idx="3758">
                  <c:v>1869.0</c:v>
                </c:pt>
                <c:pt idx="3759">
                  <c:v>1870.0</c:v>
                </c:pt>
                <c:pt idx="3760">
                  <c:v>1871.0</c:v>
                </c:pt>
                <c:pt idx="3761">
                  <c:v>1871.0</c:v>
                </c:pt>
                <c:pt idx="3762">
                  <c:v>1872.0</c:v>
                </c:pt>
                <c:pt idx="3763">
                  <c:v>1873.0</c:v>
                </c:pt>
                <c:pt idx="3764">
                  <c:v>1874.0</c:v>
                </c:pt>
                <c:pt idx="3765">
                  <c:v>1874.0</c:v>
                </c:pt>
                <c:pt idx="3766">
                  <c:v>1875.0</c:v>
                </c:pt>
                <c:pt idx="3767">
                  <c:v>1875.0</c:v>
                </c:pt>
                <c:pt idx="3768">
                  <c:v>1875.0</c:v>
                </c:pt>
                <c:pt idx="3769">
                  <c:v>1875.0</c:v>
                </c:pt>
                <c:pt idx="3770">
                  <c:v>1875.0</c:v>
                </c:pt>
                <c:pt idx="3771">
                  <c:v>1875.0</c:v>
                </c:pt>
                <c:pt idx="3772">
                  <c:v>1876.0</c:v>
                </c:pt>
                <c:pt idx="3773">
                  <c:v>1876.0</c:v>
                </c:pt>
                <c:pt idx="3774">
                  <c:v>1876.0</c:v>
                </c:pt>
                <c:pt idx="3775">
                  <c:v>1876.0</c:v>
                </c:pt>
                <c:pt idx="3776">
                  <c:v>1876.0</c:v>
                </c:pt>
                <c:pt idx="3777">
                  <c:v>1877.0</c:v>
                </c:pt>
                <c:pt idx="3778">
                  <c:v>1877.0</c:v>
                </c:pt>
                <c:pt idx="3779">
                  <c:v>1878.0</c:v>
                </c:pt>
                <c:pt idx="3780">
                  <c:v>1879.0</c:v>
                </c:pt>
                <c:pt idx="3781">
                  <c:v>1880.0</c:v>
                </c:pt>
                <c:pt idx="3782">
                  <c:v>1880.0</c:v>
                </c:pt>
                <c:pt idx="3783">
                  <c:v>1880.0</c:v>
                </c:pt>
                <c:pt idx="3784">
                  <c:v>1880.0</c:v>
                </c:pt>
                <c:pt idx="3785">
                  <c:v>1880.0</c:v>
                </c:pt>
                <c:pt idx="3786">
                  <c:v>1880.0</c:v>
                </c:pt>
                <c:pt idx="3787">
                  <c:v>1880.0</c:v>
                </c:pt>
                <c:pt idx="3788">
                  <c:v>1880.0</c:v>
                </c:pt>
                <c:pt idx="3789">
                  <c:v>1880.0</c:v>
                </c:pt>
                <c:pt idx="3790">
                  <c:v>1881.0</c:v>
                </c:pt>
                <c:pt idx="3791">
                  <c:v>1881.0</c:v>
                </c:pt>
                <c:pt idx="3792">
                  <c:v>1882.0</c:v>
                </c:pt>
                <c:pt idx="3793">
                  <c:v>1882.0</c:v>
                </c:pt>
                <c:pt idx="3794">
                  <c:v>1883.0</c:v>
                </c:pt>
                <c:pt idx="3795">
                  <c:v>1884.0</c:v>
                </c:pt>
                <c:pt idx="3796">
                  <c:v>1885.0</c:v>
                </c:pt>
                <c:pt idx="3797">
                  <c:v>1886.0</c:v>
                </c:pt>
                <c:pt idx="3798">
                  <c:v>1886.0</c:v>
                </c:pt>
                <c:pt idx="3799">
                  <c:v>1886.0</c:v>
                </c:pt>
                <c:pt idx="3800">
                  <c:v>1887.0</c:v>
                </c:pt>
                <c:pt idx="3801">
                  <c:v>1887.0</c:v>
                </c:pt>
                <c:pt idx="3802">
                  <c:v>1888.0</c:v>
                </c:pt>
                <c:pt idx="3803">
                  <c:v>1889.0</c:v>
                </c:pt>
                <c:pt idx="3804">
                  <c:v>1890.0</c:v>
                </c:pt>
                <c:pt idx="3805">
                  <c:v>1891.0</c:v>
                </c:pt>
                <c:pt idx="3806">
                  <c:v>1892.0</c:v>
                </c:pt>
                <c:pt idx="3807">
                  <c:v>1893.0</c:v>
                </c:pt>
                <c:pt idx="3808">
                  <c:v>1893.0</c:v>
                </c:pt>
                <c:pt idx="3809">
                  <c:v>1893.0</c:v>
                </c:pt>
                <c:pt idx="3810">
                  <c:v>1894.0</c:v>
                </c:pt>
                <c:pt idx="3811">
                  <c:v>1894.0</c:v>
                </c:pt>
                <c:pt idx="3812">
                  <c:v>1894.0</c:v>
                </c:pt>
                <c:pt idx="3813">
                  <c:v>1895.0</c:v>
                </c:pt>
                <c:pt idx="3814">
                  <c:v>1895.0</c:v>
                </c:pt>
                <c:pt idx="3815">
                  <c:v>1895.0</c:v>
                </c:pt>
                <c:pt idx="3816">
                  <c:v>1895.0</c:v>
                </c:pt>
                <c:pt idx="3817">
                  <c:v>1895.0</c:v>
                </c:pt>
                <c:pt idx="3818">
                  <c:v>1896.0</c:v>
                </c:pt>
                <c:pt idx="3819">
                  <c:v>1896.0</c:v>
                </c:pt>
                <c:pt idx="3820">
                  <c:v>1897.0</c:v>
                </c:pt>
                <c:pt idx="3821">
                  <c:v>1897.0</c:v>
                </c:pt>
                <c:pt idx="3822">
                  <c:v>1897.0</c:v>
                </c:pt>
                <c:pt idx="3823">
                  <c:v>1897.0</c:v>
                </c:pt>
                <c:pt idx="3824">
                  <c:v>1898.0</c:v>
                </c:pt>
                <c:pt idx="3825">
                  <c:v>1898.0</c:v>
                </c:pt>
                <c:pt idx="3826">
                  <c:v>1898.0</c:v>
                </c:pt>
                <c:pt idx="3827">
                  <c:v>1899.0</c:v>
                </c:pt>
                <c:pt idx="3828">
                  <c:v>1900.0</c:v>
                </c:pt>
                <c:pt idx="3829">
                  <c:v>1901.0</c:v>
                </c:pt>
                <c:pt idx="3830">
                  <c:v>1901.0</c:v>
                </c:pt>
                <c:pt idx="3831">
                  <c:v>1901.0</c:v>
                </c:pt>
                <c:pt idx="3832">
                  <c:v>1901.0</c:v>
                </c:pt>
                <c:pt idx="3833">
                  <c:v>1901.0</c:v>
                </c:pt>
                <c:pt idx="3834">
                  <c:v>1902.0</c:v>
                </c:pt>
                <c:pt idx="3835">
                  <c:v>1903.0</c:v>
                </c:pt>
                <c:pt idx="3836">
                  <c:v>1904.0</c:v>
                </c:pt>
                <c:pt idx="3837">
                  <c:v>1905.0</c:v>
                </c:pt>
                <c:pt idx="3838">
                  <c:v>1906.0</c:v>
                </c:pt>
                <c:pt idx="3839">
                  <c:v>1907.0</c:v>
                </c:pt>
                <c:pt idx="3840">
                  <c:v>1908.0</c:v>
                </c:pt>
                <c:pt idx="3841">
                  <c:v>1908.0</c:v>
                </c:pt>
                <c:pt idx="3842">
                  <c:v>1909.0</c:v>
                </c:pt>
                <c:pt idx="3843">
                  <c:v>1909.0</c:v>
                </c:pt>
                <c:pt idx="3844">
                  <c:v>1910.0</c:v>
                </c:pt>
                <c:pt idx="3845">
                  <c:v>1910.0</c:v>
                </c:pt>
                <c:pt idx="3846">
                  <c:v>1910.0</c:v>
                </c:pt>
                <c:pt idx="3847">
                  <c:v>1911.0</c:v>
                </c:pt>
                <c:pt idx="3848">
                  <c:v>1912.0</c:v>
                </c:pt>
                <c:pt idx="3849">
                  <c:v>1912.0</c:v>
                </c:pt>
                <c:pt idx="3850">
                  <c:v>1913.0</c:v>
                </c:pt>
                <c:pt idx="3851">
                  <c:v>1914.0</c:v>
                </c:pt>
                <c:pt idx="3852">
                  <c:v>1915.0</c:v>
                </c:pt>
                <c:pt idx="3853">
                  <c:v>1916.0</c:v>
                </c:pt>
                <c:pt idx="3854">
                  <c:v>1917.0</c:v>
                </c:pt>
                <c:pt idx="3855">
                  <c:v>1918.0</c:v>
                </c:pt>
                <c:pt idx="3856">
                  <c:v>1919.0</c:v>
                </c:pt>
                <c:pt idx="3857">
                  <c:v>1919.0</c:v>
                </c:pt>
                <c:pt idx="3858">
                  <c:v>1920.0</c:v>
                </c:pt>
                <c:pt idx="3859">
                  <c:v>1921.0</c:v>
                </c:pt>
                <c:pt idx="3860">
                  <c:v>1921.0</c:v>
                </c:pt>
                <c:pt idx="3861">
                  <c:v>1922.0</c:v>
                </c:pt>
                <c:pt idx="3862">
                  <c:v>1923.0</c:v>
                </c:pt>
                <c:pt idx="3863">
                  <c:v>1924.0</c:v>
                </c:pt>
                <c:pt idx="3864">
                  <c:v>1925.0</c:v>
                </c:pt>
                <c:pt idx="3865">
                  <c:v>1926.0</c:v>
                </c:pt>
                <c:pt idx="3866">
                  <c:v>1927.0</c:v>
                </c:pt>
                <c:pt idx="3867">
                  <c:v>1927.0</c:v>
                </c:pt>
                <c:pt idx="3868">
                  <c:v>1927.0</c:v>
                </c:pt>
                <c:pt idx="3869">
                  <c:v>1927.0</c:v>
                </c:pt>
                <c:pt idx="3870">
                  <c:v>1927.0</c:v>
                </c:pt>
                <c:pt idx="3871">
                  <c:v>1927.0</c:v>
                </c:pt>
                <c:pt idx="3872">
                  <c:v>1928.0</c:v>
                </c:pt>
                <c:pt idx="3873">
                  <c:v>1928.0</c:v>
                </c:pt>
                <c:pt idx="3874">
                  <c:v>1929.0</c:v>
                </c:pt>
                <c:pt idx="3875">
                  <c:v>1930.0</c:v>
                </c:pt>
                <c:pt idx="3876">
                  <c:v>1930.0</c:v>
                </c:pt>
                <c:pt idx="3877">
                  <c:v>1930.0</c:v>
                </c:pt>
                <c:pt idx="3878">
                  <c:v>1931.0</c:v>
                </c:pt>
                <c:pt idx="3879">
                  <c:v>1931.0</c:v>
                </c:pt>
                <c:pt idx="3880">
                  <c:v>1932.0</c:v>
                </c:pt>
                <c:pt idx="3881">
                  <c:v>1933.0</c:v>
                </c:pt>
                <c:pt idx="3882">
                  <c:v>1934.0</c:v>
                </c:pt>
                <c:pt idx="3883">
                  <c:v>1935.0</c:v>
                </c:pt>
                <c:pt idx="3884">
                  <c:v>1936.0</c:v>
                </c:pt>
                <c:pt idx="3885">
                  <c:v>1936.0</c:v>
                </c:pt>
                <c:pt idx="3886">
                  <c:v>1937.0</c:v>
                </c:pt>
                <c:pt idx="3887">
                  <c:v>1938.0</c:v>
                </c:pt>
                <c:pt idx="3888">
                  <c:v>1938.0</c:v>
                </c:pt>
                <c:pt idx="3889">
                  <c:v>1939.0</c:v>
                </c:pt>
                <c:pt idx="3890">
                  <c:v>1940.0</c:v>
                </c:pt>
                <c:pt idx="3891">
                  <c:v>1941.0</c:v>
                </c:pt>
                <c:pt idx="3892">
                  <c:v>1942.0</c:v>
                </c:pt>
                <c:pt idx="3893">
                  <c:v>1943.0</c:v>
                </c:pt>
                <c:pt idx="3894">
                  <c:v>1944.0</c:v>
                </c:pt>
                <c:pt idx="3895">
                  <c:v>1944.0</c:v>
                </c:pt>
                <c:pt idx="3896">
                  <c:v>1944.0</c:v>
                </c:pt>
                <c:pt idx="3897">
                  <c:v>1944.0</c:v>
                </c:pt>
                <c:pt idx="3898">
                  <c:v>1944.0</c:v>
                </c:pt>
                <c:pt idx="3899">
                  <c:v>1944.0</c:v>
                </c:pt>
                <c:pt idx="3900">
                  <c:v>1945.0</c:v>
                </c:pt>
                <c:pt idx="3901">
                  <c:v>1946.0</c:v>
                </c:pt>
                <c:pt idx="3902">
                  <c:v>1947.0</c:v>
                </c:pt>
                <c:pt idx="3903">
                  <c:v>1948.0</c:v>
                </c:pt>
                <c:pt idx="3904">
                  <c:v>1949.0</c:v>
                </c:pt>
                <c:pt idx="3905">
                  <c:v>1950.0</c:v>
                </c:pt>
                <c:pt idx="3906">
                  <c:v>1950.0</c:v>
                </c:pt>
                <c:pt idx="3907">
                  <c:v>1950.0</c:v>
                </c:pt>
                <c:pt idx="3908">
                  <c:v>1950.0</c:v>
                </c:pt>
                <c:pt idx="3909">
                  <c:v>1950.0</c:v>
                </c:pt>
                <c:pt idx="3910">
                  <c:v>1951.0</c:v>
                </c:pt>
                <c:pt idx="3911">
                  <c:v>1952.0</c:v>
                </c:pt>
                <c:pt idx="3912">
                  <c:v>1953.0</c:v>
                </c:pt>
                <c:pt idx="3913">
                  <c:v>1954.0</c:v>
                </c:pt>
                <c:pt idx="3914">
                  <c:v>1954.0</c:v>
                </c:pt>
                <c:pt idx="3915">
                  <c:v>1954.0</c:v>
                </c:pt>
                <c:pt idx="3916">
                  <c:v>1955.0</c:v>
                </c:pt>
                <c:pt idx="3917">
                  <c:v>1955.0</c:v>
                </c:pt>
                <c:pt idx="3918">
                  <c:v>1955.0</c:v>
                </c:pt>
                <c:pt idx="3919">
                  <c:v>1955.0</c:v>
                </c:pt>
                <c:pt idx="3920">
                  <c:v>1955.0</c:v>
                </c:pt>
                <c:pt idx="3921">
                  <c:v>1955.0</c:v>
                </c:pt>
                <c:pt idx="3922">
                  <c:v>1956.0</c:v>
                </c:pt>
                <c:pt idx="3923">
                  <c:v>1956.0</c:v>
                </c:pt>
                <c:pt idx="3924">
                  <c:v>1956.0</c:v>
                </c:pt>
                <c:pt idx="3925">
                  <c:v>1956.0</c:v>
                </c:pt>
                <c:pt idx="3926">
                  <c:v>1957.0</c:v>
                </c:pt>
                <c:pt idx="3927">
                  <c:v>1957.0</c:v>
                </c:pt>
                <c:pt idx="3928">
                  <c:v>1957.0</c:v>
                </c:pt>
                <c:pt idx="3929">
                  <c:v>1957.0</c:v>
                </c:pt>
                <c:pt idx="3930">
                  <c:v>1958.0</c:v>
                </c:pt>
                <c:pt idx="3931">
                  <c:v>1958.0</c:v>
                </c:pt>
                <c:pt idx="3932">
                  <c:v>1959.0</c:v>
                </c:pt>
                <c:pt idx="3933">
                  <c:v>1960.0</c:v>
                </c:pt>
                <c:pt idx="3934">
                  <c:v>1961.0</c:v>
                </c:pt>
                <c:pt idx="3935">
                  <c:v>1961.0</c:v>
                </c:pt>
                <c:pt idx="3936">
                  <c:v>1961.0</c:v>
                </c:pt>
                <c:pt idx="3937">
                  <c:v>1961.0</c:v>
                </c:pt>
                <c:pt idx="3938">
                  <c:v>1962.0</c:v>
                </c:pt>
                <c:pt idx="3939">
                  <c:v>1963.0</c:v>
                </c:pt>
                <c:pt idx="3940">
                  <c:v>1964.0</c:v>
                </c:pt>
                <c:pt idx="3941">
                  <c:v>1965.0</c:v>
                </c:pt>
                <c:pt idx="3942">
                  <c:v>1966.0</c:v>
                </c:pt>
                <c:pt idx="3943">
                  <c:v>1967.0</c:v>
                </c:pt>
                <c:pt idx="3944">
                  <c:v>1968.0</c:v>
                </c:pt>
                <c:pt idx="3945">
                  <c:v>1968.0</c:v>
                </c:pt>
                <c:pt idx="3946">
                  <c:v>1968.0</c:v>
                </c:pt>
                <c:pt idx="3947">
                  <c:v>1968.0</c:v>
                </c:pt>
                <c:pt idx="3948">
                  <c:v>1968.0</c:v>
                </c:pt>
                <c:pt idx="3949">
                  <c:v>1968.0</c:v>
                </c:pt>
                <c:pt idx="3950">
                  <c:v>1969.0</c:v>
                </c:pt>
                <c:pt idx="3951">
                  <c:v>1970.0</c:v>
                </c:pt>
                <c:pt idx="3952">
                  <c:v>1971.0</c:v>
                </c:pt>
                <c:pt idx="3953">
                  <c:v>1972.0</c:v>
                </c:pt>
                <c:pt idx="3954">
                  <c:v>1973.0</c:v>
                </c:pt>
                <c:pt idx="3955">
                  <c:v>1973.0</c:v>
                </c:pt>
                <c:pt idx="3956">
                  <c:v>1974.0</c:v>
                </c:pt>
                <c:pt idx="3957">
                  <c:v>1975.0</c:v>
                </c:pt>
                <c:pt idx="3958">
                  <c:v>1976.0</c:v>
                </c:pt>
                <c:pt idx="3959">
                  <c:v>1977.0</c:v>
                </c:pt>
                <c:pt idx="3960">
                  <c:v>1978.0</c:v>
                </c:pt>
                <c:pt idx="3961">
                  <c:v>1979.0</c:v>
                </c:pt>
                <c:pt idx="3962">
                  <c:v>1980.0</c:v>
                </c:pt>
                <c:pt idx="3963">
                  <c:v>1981.0</c:v>
                </c:pt>
                <c:pt idx="3964">
                  <c:v>1982.0</c:v>
                </c:pt>
                <c:pt idx="3965">
                  <c:v>1983.0</c:v>
                </c:pt>
                <c:pt idx="3966">
                  <c:v>1984.0</c:v>
                </c:pt>
                <c:pt idx="3967">
                  <c:v>1984.0</c:v>
                </c:pt>
                <c:pt idx="3968">
                  <c:v>1985.0</c:v>
                </c:pt>
                <c:pt idx="3969">
                  <c:v>1986.0</c:v>
                </c:pt>
                <c:pt idx="3970">
                  <c:v>1987.0</c:v>
                </c:pt>
                <c:pt idx="3971">
                  <c:v>1987.0</c:v>
                </c:pt>
                <c:pt idx="3972">
                  <c:v>1987.0</c:v>
                </c:pt>
                <c:pt idx="3973">
                  <c:v>1987.0</c:v>
                </c:pt>
                <c:pt idx="3974">
                  <c:v>1988.0</c:v>
                </c:pt>
                <c:pt idx="3975">
                  <c:v>1989.0</c:v>
                </c:pt>
                <c:pt idx="3976">
                  <c:v>1989.0</c:v>
                </c:pt>
                <c:pt idx="3977">
                  <c:v>1990.0</c:v>
                </c:pt>
                <c:pt idx="3978">
                  <c:v>1991.0</c:v>
                </c:pt>
                <c:pt idx="3979">
                  <c:v>1992.0</c:v>
                </c:pt>
                <c:pt idx="3980">
                  <c:v>1993.0</c:v>
                </c:pt>
                <c:pt idx="3981">
                  <c:v>1993.0</c:v>
                </c:pt>
                <c:pt idx="3982">
                  <c:v>1993.0</c:v>
                </c:pt>
                <c:pt idx="3983">
                  <c:v>1994.0</c:v>
                </c:pt>
                <c:pt idx="3984">
                  <c:v>1995.0</c:v>
                </c:pt>
                <c:pt idx="3985">
                  <c:v>1996.0</c:v>
                </c:pt>
                <c:pt idx="3986">
                  <c:v>1996.0</c:v>
                </c:pt>
                <c:pt idx="3987">
                  <c:v>1997.0</c:v>
                </c:pt>
                <c:pt idx="3988">
                  <c:v>1998.0</c:v>
                </c:pt>
                <c:pt idx="3989">
                  <c:v>1999.0</c:v>
                </c:pt>
                <c:pt idx="3990">
                  <c:v>1999.0</c:v>
                </c:pt>
                <c:pt idx="3991">
                  <c:v>1999.0</c:v>
                </c:pt>
                <c:pt idx="3992">
                  <c:v>1999.0</c:v>
                </c:pt>
                <c:pt idx="3993">
                  <c:v>2000.0</c:v>
                </c:pt>
                <c:pt idx="3994">
                  <c:v>2001.0</c:v>
                </c:pt>
                <c:pt idx="3995">
                  <c:v>2002.0</c:v>
                </c:pt>
                <c:pt idx="3996">
                  <c:v>2002.0</c:v>
                </c:pt>
                <c:pt idx="3997">
                  <c:v>2002.0</c:v>
                </c:pt>
                <c:pt idx="3998">
                  <c:v>2002.0</c:v>
                </c:pt>
                <c:pt idx="3999">
                  <c:v>2003.0</c:v>
                </c:pt>
                <c:pt idx="4000">
                  <c:v>2003.0</c:v>
                </c:pt>
                <c:pt idx="4001">
                  <c:v>2003.0</c:v>
                </c:pt>
                <c:pt idx="4002">
                  <c:v>2003.0</c:v>
                </c:pt>
                <c:pt idx="4003">
                  <c:v>2004.0</c:v>
                </c:pt>
                <c:pt idx="4004">
                  <c:v>2004.0</c:v>
                </c:pt>
                <c:pt idx="4005">
                  <c:v>2004.0</c:v>
                </c:pt>
                <c:pt idx="4006">
                  <c:v>2004.0</c:v>
                </c:pt>
                <c:pt idx="4007">
                  <c:v>2004.0</c:v>
                </c:pt>
                <c:pt idx="4008">
                  <c:v>2004.0</c:v>
                </c:pt>
                <c:pt idx="4009">
                  <c:v>2004.0</c:v>
                </c:pt>
                <c:pt idx="4010">
                  <c:v>2004.0</c:v>
                </c:pt>
                <c:pt idx="4011">
                  <c:v>2005.0</c:v>
                </c:pt>
                <c:pt idx="4012">
                  <c:v>2005.0</c:v>
                </c:pt>
                <c:pt idx="4013">
                  <c:v>2006.0</c:v>
                </c:pt>
                <c:pt idx="4014">
                  <c:v>2007.0</c:v>
                </c:pt>
                <c:pt idx="4015">
                  <c:v>2008.0</c:v>
                </c:pt>
                <c:pt idx="4016">
                  <c:v>2008.0</c:v>
                </c:pt>
                <c:pt idx="4017">
                  <c:v>2009.0</c:v>
                </c:pt>
                <c:pt idx="4018">
                  <c:v>2009.0</c:v>
                </c:pt>
                <c:pt idx="4019">
                  <c:v>2010.0</c:v>
                </c:pt>
                <c:pt idx="4020">
                  <c:v>2011.0</c:v>
                </c:pt>
                <c:pt idx="4021">
                  <c:v>2012.0</c:v>
                </c:pt>
                <c:pt idx="4022">
                  <c:v>2013.0</c:v>
                </c:pt>
                <c:pt idx="4023">
                  <c:v>2014.0</c:v>
                </c:pt>
                <c:pt idx="4024">
                  <c:v>2015.0</c:v>
                </c:pt>
                <c:pt idx="4025">
                  <c:v>2016.0</c:v>
                </c:pt>
                <c:pt idx="4026">
                  <c:v>2017.0</c:v>
                </c:pt>
                <c:pt idx="4027">
                  <c:v>2018.0</c:v>
                </c:pt>
                <c:pt idx="4028">
                  <c:v>2018.0</c:v>
                </c:pt>
                <c:pt idx="4029">
                  <c:v>2018.0</c:v>
                </c:pt>
                <c:pt idx="4030">
                  <c:v>2018.0</c:v>
                </c:pt>
                <c:pt idx="4031">
                  <c:v>2018.0</c:v>
                </c:pt>
                <c:pt idx="4032">
                  <c:v>2018.0</c:v>
                </c:pt>
                <c:pt idx="4033">
                  <c:v>2018.0</c:v>
                </c:pt>
                <c:pt idx="4034">
                  <c:v>2019.0</c:v>
                </c:pt>
                <c:pt idx="4035">
                  <c:v>2019.0</c:v>
                </c:pt>
                <c:pt idx="4036">
                  <c:v>2019.0</c:v>
                </c:pt>
                <c:pt idx="4037">
                  <c:v>2019.0</c:v>
                </c:pt>
                <c:pt idx="4038">
                  <c:v>2020.0</c:v>
                </c:pt>
                <c:pt idx="4039">
                  <c:v>2020.0</c:v>
                </c:pt>
                <c:pt idx="4040">
                  <c:v>2021.0</c:v>
                </c:pt>
                <c:pt idx="4041">
                  <c:v>2021.0</c:v>
                </c:pt>
                <c:pt idx="4042">
                  <c:v>2022.0</c:v>
                </c:pt>
                <c:pt idx="4043">
                  <c:v>2023.0</c:v>
                </c:pt>
                <c:pt idx="4044">
                  <c:v>2024.0</c:v>
                </c:pt>
                <c:pt idx="4045">
                  <c:v>2025.0</c:v>
                </c:pt>
                <c:pt idx="4046">
                  <c:v>2026.0</c:v>
                </c:pt>
                <c:pt idx="4047">
                  <c:v>2026.0</c:v>
                </c:pt>
                <c:pt idx="4048">
                  <c:v>2026.0</c:v>
                </c:pt>
                <c:pt idx="4049">
                  <c:v>2026.0</c:v>
                </c:pt>
                <c:pt idx="4050">
                  <c:v>2026.0</c:v>
                </c:pt>
                <c:pt idx="4051">
                  <c:v>2026.0</c:v>
                </c:pt>
                <c:pt idx="4052">
                  <c:v>2026.0</c:v>
                </c:pt>
                <c:pt idx="4053">
                  <c:v>2026.0</c:v>
                </c:pt>
                <c:pt idx="4054">
                  <c:v>2027.0</c:v>
                </c:pt>
                <c:pt idx="4055">
                  <c:v>2027.0</c:v>
                </c:pt>
                <c:pt idx="4056">
                  <c:v>2027.0</c:v>
                </c:pt>
                <c:pt idx="4057">
                  <c:v>2027.0</c:v>
                </c:pt>
                <c:pt idx="4058">
                  <c:v>2027.0</c:v>
                </c:pt>
                <c:pt idx="4059">
                  <c:v>2027.0</c:v>
                </c:pt>
                <c:pt idx="4060">
                  <c:v>2027.0</c:v>
                </c:pt>
                <c:pt idx="4061">
                  <c:v>2027.0</c:v>
                </c:pt>
                <c:pt idx="4062">
                  <c:v>2028.0</c:v>
                </c:pt>
                <c:pt idx="4063">
                  <c:v>2029.0</c:v>
                </c:pt>
                <c:pt idx="4064">
                  <c:v>2030.0</c:v>
                </c:pt>
                <c:pt idx="4065">
                  <c:v>2031.0</c:v>
                </c:pt>
                <c:pt idx="4066">
                  <c:v>2032.0</c:v>
                </c:pt>
                <c:pt idx="4067">
                  <c:v>2032.0</c:v>
                </c:pt>
                <c:pt idx="4068">
                  <c:v>2033.0</c:v>
                </c:pt>
                <c:pt idx="4069">
                  <c:v>2034.0</c:v>
                </c:pt>
                <c:pt idx="4070">
                  <c:v>2035.0</c:v>
                </c:pt>
                <c:pt idx="4071">
                  <c:v>2036.0</c:v>
                </c:pt>
                <c:pt idx="4072">
                  <c:v>2036.0</c:v>
                </c:pt>
                <c:pt idx="4073">
                  <c:v>2037.0</c:v>
                </c:pt>
                <c:pt idx="4074">
                  <c:v>2037.0</c:v>
                </c:pt>
                <c:pt idx="4075">
                  <c:v>2038.0</c:v>
                </c:pt>
                <c:pt idx="4076">
                  <c:v>2039.0</c:v>
                </c:pt>
                <c:pt idx="4077">
                  <c:v>2040.0</c:v>
                </c:pt>
                <c:pt idx="4078">
                  <c:v>2041.0</c:v>
                </c:pt>
                <c:pt idx="4079">
                  <c:v>2042.0</c:v>
                </c:pt>
                <c:pt idx="4080">
                  <c:v>2042.0</c:v>
                </c:pt>
                <c:pt idx="4081">
                  <c:v>2042.0</c:v>
                </c:pt>
                <c:pt idx="4082">
                  <c:v>2042.0</c:v>
                </c:pt>
                <c:pt idx="4083">
                  <c:v>2042.0</c:v>
                </c:pt>
                <c:pt idx="4084">
                  <c:v>2043.0</c:v>
                </c:pt>
                <c:pt idx="4085">
                  <c:v>2044.0</c:v>
                </c:pt>
                <c:pt idx="4086">
                  <c:v>2044.0</c:v>
                </c:pt>
                <c:pt idx="4087">
                  <c:v>2044.0</c:v>
                </c:pt>
                <c:pt idx="4088">
                  <c:v>2045.0</c:v>
                </c:pt>
                <c:pt idx="4089">
                  <c:v>2045.0</c:v>
                </c:pt>
                <c:pt idx="4090">
                  <c:v>2046.0</c:v>
                </c:pt>
                <c:pt idx="4091">
                  <c:v>2047.0</c:v>
                </c:pt>
                <c:pt idx="4092">
                  <c:v>2048.0</c:v>
                </c:pt>
                <c:pt idx="4093">
                  <c:v>2049.0</c:v>
                </c:pt>
                <c:pt idx="4094">
                  <c:v>2049.0</c:v>
                </c:pt>
                <c:pt idx="4095">
                  <c:v>2049.0</c:v>
                </c:pt>
                <c:pt idx="4096">
                  <c:v>2049.0</c:v>
                </c:pt>
                <c:pt idx="4097">
                  <c:v>2049.0</c:v>
                </c:pt>
                <c:pt idx="4098">
                  <c:v>2050.0</c:v>
                </c:pt>
                <c:pt idx="4099">
                  <c:v>2050.0</c:v>
                </c:pt>
                <c:pt idx="4100">
                  <c:v>2050.0</c:v>
                </c:pt>
                <c:pt idx="4101">
                  <c:v>2050.0</c:v>
                </c:pt>
                <c:pt idx="4102">
                  <c:v>2051.0</c:v>
                </c:pt>
                <c:pt idx="4103">
                  <c:v>2052.0</c:v>
                </c:pt>
                <c:pt idx="4104">
                  <c:v>2052.0</c:v>
                </c:pt>
                <c:pt idx="4105">
                  <c:v>2052.0</c:v>
                </c:pt>
                <c:pt idx="4106">
                  <c:v>2052.0</c:v>
                </c:pt>
                <c:pt idx="4107">
                  <c:v>2052.0</c:v>
                </c:pt>
                <c:pt idx="4108">
                  <c:v>2053.0</c:v>
                </c:pt>
                <c:pt idx="4109">
                  <c:v>2053.0</c:v>
                </c:pt>
                <c:pt idx="4110">
                  <c:v>2053.0</c:v>
                </c:pt>
                <c:pt idx="4111">
                  <c:v>2053.0</c:v>
                </c:pt>
                <c:pt idx="4112">
                  <c:v>2054.0</c:v>
                </c:pt>
                <c:pt idx="4113">
                  <c:v>2055.0</c:v>
                </c:pt>
                <c:pt idx="4114">
                  <c:v>2056.0</c:v>
                </c:pt>
                <c:pt idx="4115">
                  <c:v>2057.0</c:v>
                </c:pt>
                <c:pt idx="4116">
                  <c:v>2058.0</c:v>
                </c:pt>
                <c:pt idx="4117">
                  <c:v>2059.0</c:v>
                </c:pt>
                <c:pt idx="4118">
                  <c:v>2060.0</c:v>
                </c:pt>
                <c:pt idx="4119">
                  <c:v>2061.0</c:v>
                </c:pt>
                <c:pt idx="4120">
                  <c:v>2062.0</c:v>
                </c:pt>
                <c:pt idx="4121">
                  <c:v>2063.0</c:v>
                </c:pt>
                <c:pt idx="4122">
                  <c:v>2063.0</c:v>
                </c:pt>
                <c:pt idx="4123">
                  <c:v>2063.0</c:v>
                </c:pt>
                <c:pt idx="4124">
                  <c:v>2063.0</c:v>
                </c:pt>
                <c:pt idx="4125">
                  <c:v>2064.0</c:v>
                </c:pt>
                <c:pt idx="4126">
                  <c:v>2065.0</c:v>
                </c:pt>
                <c:pt idx="4127">
                  <c:v>2066.0</c:v>
                </c:pt>
                <c:pt idx="4128">
                  <c:v>2067.0</c:v>
                </c:pt>
                <c:pt idx="4129">
                  <c:v>2068.0</c:v>
                </c:pt>
                <c:pt idx="4130">
                  <c:v>2068.0</c:v>
                </c:pt>
                <c:pt idx="4131">
                  <c:v>2069.0</c:v>
                </c:pt>
                <c:pt idx="4132">
                  <c:v>2069.0</c:v>
                </c:pt>
                <c:pt idx="4133">
                  <c:v>2070.0</c:v>
                </c:pt>
                <c:pt idx="4134">
                  <c:v>2070.0</c:v>
                </c:pt>
                <c:pt idx="4135">
                  <c:v>2070.0</c:v>
                </c:pt>
                <c:pt idx="4136">
                  <c:v>2070.0</c:v>
                </c:pt>
                <c:pt idx="4137">
                  <c:v>2071.0</c:v>
                </c:pt>
                <c:pt idx="4138">
                  <c:v>2071.0</c:v>
                </c:pt>
                <c:pt idx="4139">
                  <c:v>2072.0</c:v>
                </c:pt>
                <c:pt idx="4140">
                  <c:v>2073.0</c:v>
                </c:pt>
                <c:pt idx="4141">
                  <c:v>2074.0</c:v>
                </c:pt>
                <c:pt idx="4142">
                  <c:v>2075.0</c:v>
                </c:pt>
                <c:pt idx="4143">
                  <c:v>2076.0</c:v>
                </c:pt>
                <c:pt idx="4144">
                  <c:v>2076.0</c:v>
                </c:pt>
                <c:pt idx="4145">
                  <c:v>2076.0</c:v>
                </c:pt>
                <c:pt idx="4146">
                  <c:v>2077.0</c:v>
                </c:pt>
                <c:pt idx="4147">
                  <c:v>2078.0</c:v>
                </c:pt>
                <c:pt idx="4148">
                  <c:v>2079.0</c:v>
                </c:pt>
                <c:pt idx="4149">
                  <c:v>2080.0</c:v>
                </c:pt>
                <c:pt idx="4150">
                  <c:v>2081.0</c:v>
                </c:pt>
                <c:pt idx="4151">
                  <c:v>2081.0</c:v>
                </c:pt>
                <c:pt idx="4152">
                  <c:v>2081.0</c:v>
                </c:pt>
                <c:pt idx="4153">
                  <c:v>2081.0</c:v>
                </c:pt>
                <c:pt idx="4154">
                  <c:v>2081.0</c:v>
                </c:pt>
                <c:pt idx="4155">
                  <c:v>2081.0</c:v>
                </c:pt>
                <c:pt idx="4156">
                  <c:v>2082.0</c:v>
                </c:pt>
                <c:pt idx="4157">
                  <c:v>2082.0</c:v>
                </c:pt>
                <c:pt idx="4158">
                  <c:v>2083.0</c:v>
                </c:pt>
                <c:pt idx="4159">
                  <c:v>2084.0</c:v>
                </c:pt>
                <c:pt idx="4160">
                  <c:v>2084.0</c:v>
                </c:pt>
                <c:pt idx="4161">
                  <c:v>2085.0</c:v>
                </c:pt>
                <c:pt idx="4162">
                  <c:v>2086.0</c:v>
                </c:pt>
                <c:pt idx="4163">
                  <c:v>2087.0</c:v>
                </c:pt>
                <c:pt idx="4164">
                  <c:v>2087.0</c:v>
                </c:pt>
                <c:pt idx="4165">
                  <c:v>2088.0</c:v>
                </c:pt>
                <c:pt idx="4166">
                  <c:v>2089.0</c:v>
                </c:pt>
                <c:pt idx="4167">
                  <c:v>2090.0</c:v>
                </c:pt>
                <c:pt idx="4168">
                  <c:v>2090.0</c:v>
                </c:pt>
                <c:pt idx="4169">
                  <c:v>2090.0</c:v>
                </c:pt>
                <c:pt idx="4170">
                  <c:v>2090.0</c:v>
                </c:pt>
                <c:pt idx="4171">
                  <c:v>2090.0</c:v>
                </c:pt>
                <c:pt idx="4172">
                  <c:v>2091.0</c:v>
                </c:pt>
                <c:pt idx="4173">
                  <c:v>2092.0</c:v>
                </c:pt>
                <c:pt idx="4174">
                  <c:v>2093.0</c:v>
                </c:pt>
                <c:pt idx="4175">
                  <c:v>2093.0</c:v>
                </c:pt>
                <c:pt idx="4176">
                  <c:v>2094.0</c:v>
                </c:pt>
                <c:pt idx="4177">
                  <c:v>2095.0</c:v>
                </c:pt>
                <c:pt idx="4178">
                  <c:v>2096.0</c:v>
                </c:pt>
                <c:pt idx="4179">
                  <c:v>2097.0</c:v>
                </c:pt>
                <c:pt idx="4180">
                  <c:v>2098.0</c:v>
                </c:pt>
                <c:pt idx="4181">
                  <c:v>2099.0</c:v>
                </c:pt>
                <c:pt idx="4182">
                  <c:v>2100.0</c:v>
                </c:pt>
                <c:pt idx="4183">
                  <c:v>2100.0</c:v>
                </c:pt>
                <c:pt idx="4184">
                  <c:v>2100.0</c:v>
                </c:pt>
                <c:pt idx="4185">
                  <c:v>2101.0</c:v>
                </c:pt>
                <c:pt idx="4186">
                  <c:v>2101.0</c:v>
                </c:pt>
                <c:pt idx="4187">
                  <c:v>2101.0</c:v>
                </c:pt>
                <c:pt idx="4188">
                  <c:v>2101.0</c:v>
                </c:pt>
                <c:pt idx="4189">
                  <c:v>2102.0</c:v>
                </c:pt>
                <c:pt idx="4190">
                  <c:v>2103.0</c:v>
                </c:pt>
                <c:pt idx="4191">
                  <c:v>2104.0</c:v>
                </c:pt>
                <c:pt idx="4192">
                  <c:v>2105.0</c:v>
                </c:pt>
                <c:pt idx="4193">
                  <c:v>2105.0</c:v>
                </c:pt>
                <c:pt idx="4194">
                  <c:v>2106.0</c:v>
                </c:pt>
                <c:pt idx="4195">
                  <c:v>2107.0</c:v>
                </c:pt>
                <c:pt idx="4196">
                  <c:v>2108.0</c:v>
                </c:pt>
                <c:pt idx="4197">
                  <c:v>2109.0</c:v>
                </c:pt>
                <c:pt idx="4198">
                  <c:v>2110.0</c:v>
                </c:pt>
                <c:pt idx="4199">
                  <c:v>2110.0</c:v>
                </c:pt>
                <c:pt idx="4200">
                  <c:v>2111.0</c:v>
                </c:pt>
                <c:pt idx="4201">
                  <c:v>2111.0</c:v>
                </c:pt>
                <c:pt idx="4202">
                  <c:v>2111.0</c:v>
                </c:pt>
                <c:pt idx="4203">
                  <c:v>2111.0</c:v>
                </c:pt>
                <c:pt idx="4204">
                  <c:v>2112.0</c:v>
                </c:pt>
                <c:pt idx="4205">
                  <c:v>2112.0</c:v>
                </c:pt>
                <c:pt idx="4206">
                  <c:v>2112.0</c:v>
                </c:pt>
                <c:pt idx="4207">
                  <c:v>2112.0</c:v>
                </c:pt>
                <c:pt idx="4208">
                  <c:v>2112.0</c:v>
                </c:pt>
                <c:pt idx="4209">
                  <c:v>2112.0</c:v>
                </c:pt>
                <c:pt idx="4210">
                  <c:v>2112.0</c:v>
                </c:pt>
                <c:pt idx="4211">
                  <c:v>2112.0</c:v>
                </c:pt>
                <c:pt idx="4212">
                  <c:v>2112.0</c:v>
                </c:pt>
                <c:pt idx="4213">
                  <c:v>2113.0</c:v>
                </c:pt>
                <c:pt idx="4214">
                  <c:v>2113.0</c:v>
                </c:pt>
                <c:pt idx="4215">
                  <c:v>2113.0</c:v>
                </c:pt>
                <c:pt idx="4216">
                  <c:v>2114.0</c:v>
                </c:pt>
                <c:pt idx="4217">
                  <c:v>2115.0</c:v>
                </c:pt>
                <c:pt idx="4218">
                  <c:v>2115.0</c:v>
                </c:pt>
                <c:pt idx="4219">
                  <c:v>2115.0</c:v>
                </c:pt>
                <c:pt idx="4220">
                  <c:v>2116.0</c:v>
                </c:pt>
                <c:pt idx="4221">
                  <c:v>2116.0</c:v>
                </c:pt>
                <c:pt idx="4222">
                  <c:v>2117.0</c:v>
                </c:pt>
                <c:pt idx="4223">
                  <c:v>2118.0</c:v>
                </c:pt>
                <c:pt idx="4224">
                  <c:v>2119.0</c:v>
                </c:pt>
                <c:pt idx="4225">
                  <c:v>2120.0</c:v>
                </c:pt>
                <c:pt idx="4226">
                  <c:v>2121.0</c:v>
                </c:pt>
                <c:pt idx="4227">
                  <c:v>2122.0</c:v>
                </c:pt>
                <c:pt idx="4228">
                  <c:v>2123.0</c:v>
                </c:pt>
                <c:pt idx="4229">
                  <c:v>2124.0</c:v>
                </c:pt>
                <c:pt idx="4230">
                  <c:v>2125.0</c:v>
                </c:pt>
                <c:pt idx="4231">
                  <c:v>2126.0</c:v>
                </c:pt>
                <c:pt idx="4232">
                  <c:v>2127.0</c:v>
                </c:pt>
                <c:pt idx="4233">
                  <c:v>2128.0</c:v>
                </c:pt>
                <c:pt idx="4234">
                  <c:v>2129.0</c:v>
                </c:pt>
                <c:pt idx="4235">
                  <c:v>2130.0</c:v>
                </c:pt>
                <c:pt idx="4236">
                  <c:v>2131.0</c:v>
                </c:pt>
                <c:pt idx="4237">
                  <c:v>2132.0</c:v>
                </c:pt>
                <c:pt idx="4238">
                  <c:v>2132.0</c:v>
                </c:pt>
                <c:pt idx="4239">
                  <c:v>2133.0</c:v>
                </c:pt>
                <c:pt idx="4240">
                  <c:v>2134.0</c:v>
                </c:pt>
                <c:pt idx="4241">
                  <c:v>2135.0</c:v>
                </c:pt>
                <c:pt idx="4242">
                  <c:v>2136.0</c:v>
                </c:pt>
                <c:pt idx="4243">
                  <c:v>2137.0</c:v>
                </c:pt>
                <c:pt idx="4244">
                  <c:v>2138.0</c:v>
                </c:pt>
                <c:pt idx="4245">
                  <c:v>2138.0</c:v>
                </c:pt>
                <c:pt idx="4246">
                  <c:v>2138.0</c:v>
                </c:pt>
                <c:pt idx="4247">
                  <c:v>2138.0</c:v>
                </c:pt>
                <c:pt idx="4248">
                  <c:v>2138.0</c:v>
                </c:pt>
                <c:pt idx="4249">
                  <c:v>2138.0</c:v>
                </c:pt>
                <c:pt idx="4250">
                  <c:v>2138.0</c:v>
                </c:pt>
                <c:pt idx="4251">
                  <c:v>2138.0</c:v>
                </c:pt>
                <c:pt idx="4252">
                  <c:v>2138.0</c:v>
                </c:pt>
                <c:pt idx="4253">
                  <c:v>2138.0</c:v>
                </c:pt>
                <c:pt idx="4254">
                  <c:v>2138.0</c:v>
                </c:pt>
                <c:pt idx="4255">
                  <c:v>2139.0</c:v>
                </c:pt>
                <c:pt idx="4256">
                  <c:v>2139.0</c:v>
                </c:pt>
                <c:pt idx="4257">
                  <c:v>2140.0</c:v>
                </c:pt>
                <c:pt idx="4258">
                  <c:v>2140.0</c:v>
                </c:pt>
                <c:pt idx="4259">
                  <c:v>2140.0</c:v>
                </c:pt>
                <c:pt idx="4260">
                  <c:v>2141.0</c:v>
                </c:pt>
                <c:pt idx="4261">
                  <c:v>2141.0</c:v>
                </c:pt>
                <c:pt idx="4262">
                  <c:v>2141.0</c:v>
                </c:pt>
                <c:pt idx="4263">
                  <c:v>2141.0</c:v>
                </c:pt>
                <c:pt idx="4264">
                  <c:v>2141.0</c:v>
                </c:pt>
                <c:pt idx="4265">
                  <c:v>2142.0</c:v>
                </c:pt>
                <c:pt idx="4266">
                  <c:v>2143.0</c:v>
                </c:pt>
                <c:pt idx="4267">
                  <c:v>2144.0</c:v>
                </c:pt>
                <c:pt idx="4268">
                  <c:v>2145.0</c:v>
                </c:pt>
                <c:pt idx="4269">
                  <c:v>2146.0</c:v>
                </c:pt>
                <c:pt idx="4270">
                  <c:v>2147.0</c:v>
                </c:pt>
                <c:pt idx="4271">
                  <c:v>2148.0</c:v>
                </c:pt>
                <c:pt idx="4272">
                  <c:v>2149.0</c:v>
                </c:pt>
                <c:pt idx="4273">
                  <c:v>2150.0</c:v>
                </c:pt>
                <c:pt idx="4274">
                  <c:v>2150.0</c:v>
                </c:pt>
                <c:pt idx="4275">
                  <c:v>2151.0</c:v>
                </c:pt>
                <c:pt idx="4276">
                  <c:v>2152.0</c:v>
                </c:pt>
                <c:pt idx="4277">
                  <c:v>2153.0</c:v>
                </c:pt>
                <c:pt idx="4278">
                  <c:v>2154.0</c:v>
                </c:pt>
                <c:pt idx="4279">
                  <c:v>2155.0</c:v>
                </c:pt>
                <c:pt idx="4280">
                  <c:v>2156.0</c:v>
                </c:pt>
                <c:pt idx="4281">
                  <c:v>2157.0</c:v>
                </c:pt>
                <c:pt idx="4282">
                  <c:v>2158.0</c:v>
                </c:pt>
                <c:pt idx="4283">
                  <c:v>2159.0</c:v>
                </c:pt>
                <c:pt idx="4284">
                  <c:v>2160.0</c:v>
                </c:pt>
                <c:pt idx="4285">
                  <c:v>2161.0</c:v>
                </c:pt>
                <c:pt idx="4286">
                  <c:v>2161.0</c:v>
                </c:pt>
                <c:pt idx="4287">
                  <c:v>2162.0</c:v>
                </c:pt>
                <c:pt idx="4288">
                  <c:v>2163.0</c:v>
                </c:pt>
                <c:pt idx="4289">
                  <c:v>2163.0</c:v>
                </c:pt>
                <c:pt idx="4290">
                  <c:v>2164.0</c:v>
                </c:pt>
                <c:pt idx="4291">
                  <c:v>2164.0</c:v>
                </c:pt>
                <c:pt idx="4292">
                  <c:v>2164.0</c:v>
                </c:pt>
                <c:pt idx="4293">
                  <c:v>2164.0</c:v>
                </c:pt>
                <c:pt idx="4294">
                  <c:v>2164.0</c:v>
                </c:pt>
                <c:pt idx="4295">
                  <c:v>2165.0</c:v>
                </c:pt>
                <c:pt idx="4296">
                  <c:v>2165.0</c:v>
                </c:pt>
                <c:pt idx="4297">
                  <c:v>2165.0</c:v>
                </c:pt>
                <c:pt idx="4298">
                  <c:v>2165.0</c:v>
                </c:pt>
                <c:pt idx="4299">
                  <c:v>2166.0</c:v>
                </c:pt>
                <c:pt idx="4300">
                  <c:v>2166.0</c:v>
                </c:pt>
                <c:pt idx="4301">
                  <c:v>2166.0</c:v>
                </c:pt>
                <c:pt idx="4302">
                  <c:v>2166.0</c:v>
                </c:pt>
                <c:pt idx="4303">
                  <c:v>2166.0</c:v>
                </c:pt>
                <c:pt idx="4304">
                  <c:v>2166.0</c:v>
                </c:pt>
                <c:pt idx="4305">
                  <c:v>2166.0</c:v>
                </c:pt>
                <c:pt idx="4306">
                  <c:v>2166.0</c:v>
                </c:pt>
                <c:pt idx="4307">
                  <c:v>2166.0</c:v>
                </c:pt>
                <c:pt idx="4308">
                  <c:v>2167.0</c:v>
                </c:pt>
                <c:pt idx="4309">
                  <c:v>2168.0</c:v>
                </c:pt>
                <c:pt idx="4310">
                  <c:v>2169.0</c:v>
                </c:pt>
                <c:pt idx="4311">
                  <c:v>2169.0</c:v>
                </c:pt>
                <c:pt idx="4312">
                  <c:v>2169.0</c:v>
                </c:pt>
                <c:pt idx="4313">
                  <c:v>2169.0</c:v>
                </c:pt>
                <c:pt idx="4314">
                  <c:v>2169.0</c:v>
                </c:pt>
                <c:pt idx="4315">
                  <c:v>2169.0</c:v>
                </c:pt>
                <c:pt idx="4316">
                  <c:v>2169.0</c:v>
                </c:pt>
                <c:pt idx="4317">
                  <c:v>2170.0</c:v>
                </c:pt>
                <c:pt idx="4318">
                  <c:v>2171.0</c:v>
                </c:pt>
                <c:pt idx="4319">
                  <c:v>2171.0</c:v>
                </c:pt>
                <c:pt idx="4320">
                  <c:v>2172.0</c:v>
                </c:pt>
                <c:pt idx="4321">
                  <c:v>2173.0</c:v>
                </c:pt>
                <c:pt idx="4322">
                  <c:v>2173.0</c:v>
                </c:pt>
                <c:pt idx="4323">
                  <c:v>2174.0</c:v>
                </c:pt>
                <c:pt idx="4324">
                  <c:v>2175.0</c:v>
                </c:pt>
                <c:pt idx="4325">
                  <c:v>2176.0</c:v>
                </c:pt>
                <c:pt idx="4326">
                  <c:v>2177.0</c:v>
                </c:pt>
                <c:pt idx="4327">
                  <c:v>2178.0</c:v>
                </c:pt>
                <c:pt idx="4328">
                  <c:v>2179.0</c:v>
                </c:pt>
                <c:pt idx="4329">
                  <c:v>2180.0</c:v>
                </c:pt>
                <c:pt idx="4330">
                  <c:v>2181.0</c:v>
                </c:pt>
                <c:pt idx="4331">
                  <c:v>2182.0</c:v>
                </c:pt>
                <c:pt idx="4332">
                  <c:v>2183.0</c:v>
                </c:pt>
                <c:pt idx="4333">
                  <c:v>2184.0</c:v>
                </c:pt>
                <c:pt idx="4334">
                  <c:v>2185.0</c:v>
                </c:pt>
                <c:pt idx="4335">
                  <c:v>2186.0</c:v>
                </c:pt>
                <c:pt idx="4336">
                  <c:v>2187.0</c:v>
                </c:pt>
                <c:pt idx="4337">
                  <c:v>2188.0</c:v>
                </c:pt>
                <c:pt idx="4338">
                  <c:v>2189.0</c:v>
                </c:pt>
                <c:pt idx="4339">
                  <c:v>2190.0</c:v>
                </c:pt>
                <c:pt idx="4340">
                  <c:v>2191.0</c:v>
                </c:pt>
                <c:pt idx="4341">
                  <c:v>2192.0</c:v>
                </c:pt>
                <c:pt idx="4342">
                  <c:v>2193.0</c:v>
                </c:pt>
                <c:pt idx="4343">
                  <c:v>2194.0</c:v>
                </c:pt>
                <c:pt idx="4344">
                  <c:v>2195.0</c:v>
                </c:pt>
                <c:pt idx="4345">
                  <c:v>2196.0</c:v>
                </c:pt>
                <c:pt idx="4346">
                  <c:v>2197.0</c:v>
                </c:pt>
                <c:pt idx="4347">
                  <c:v>2197.0</c:v>
                </c:pt>
                <c:pt idx="4348">
                  <c:v>2198.0</c:v>
                </c:pt>
                <c:pt idx="4349">
                  <c:v>2199.0</c:v>
                </c:pt>
                <c:pt idx="4350">
                  <c:v>2200.0</c:v>
                </c:pt>
                <c:pt idx="4351">
                  <c:v>2200.0</c:v>
                </c:pt>
                <c:pt idx="4352">
                  <c:v>2201.0</c:v>
                </c:pt>
                <c:pt idx="4353">
                  <c:v>2202.0</c:v>
                </c:pt>
                <c:pt idx="4354">
                  <c:v>2203.0</c:v>
                </c:pt>
                <c:pt idx="4355">
                  <c:v>2203.0</c:v>
                </c:pt>
                <c:pt idx="4356">
                  <c:v>2203.0</c:v>
                </c:pt>
                <c:pt idx="4357">
                  <c:v>2203.0</c:v>
                </c:pt>
                <c:pt idx="4358">
                  <c:v>2204.0</c:v>
                </c:pt>
                <c:pt idx="4359">
                  <c:v>2205.0</c:v>
                </c:pt>
                <c:pt idx="4360">
                  <c:v>2206.0</c:v>
                </c:pt>
                <c:pt idx="4361">
                  <c:v>2207.0</c:v>
                </c:pt>
                <c:pt idx="4362">
                  <c:v>2207.0</c:v>
                </c:pt>
                <c:pt idx="4363">
                  <c:v>2208.0</c:v>
                </c:pt>
                <c:pt idx="4364">
                  <c:v>2209.0</c:v>
                </c:pt>
                <c:pt idx="4365">
                  <c:v>2209.0</c:v>
                </c:pt>
                <c:pt idx="4366">
                  <c:v>2210.0</c:v>
                </c:pt>
                <c:pt idx="4367">
                  <c:v>2210.0</c:v>
                </c:pt>
                <c:pt idx="4368">
                  <c:v>2211.0</c:v>
                </c:pt>
                <c:pt idx="4369">
                  <c:v>2212.0</c:v>
                </c:pt>
                <c:pt idx="4370">
                  <c:v>2212.0</c:v>
                </c:pt>
                <c:pt idx="4371">
                  <c:v>2213.0</c:v>
                </c:pt>
                <c:pt idx="4372">
                  <c:v>2213.0</c:v>
                </c:pt>
                <c:pt idx="4373">
                  <c:v>2214.0</c:v>
                </c:pt>
                <c:pt idx="4374">
                  <c:v>2215.0</c:v>
                </c:pt>
                <c:pt idx="4375">
                  <c:v>2216.0</c:v>
                </c:pt>
                <c:pt idx="4376">
                  <c:v>2217.0</c:v>
                </c:pt>
                <c:pt idx="4377">
                  <c:v>2218.0</c:v>
                </c:pt>
                <c:pt idx="4378">
                  <c:v>2219.0</c:v>
                </c:pt>
                <c:pt idx="4379">
                  <c:v>2220.0</c:v>
                </c:pt>
                <c:pt idx="4380">
                  <c:v>2220.0</c:v>
                </c:pt>
                <c:pt idx="4381">
                  <c:v>2220.0</c:v>
                </c:pt>
                <c:pt idx="4382">
                  <c:v>2220.0</c:v>
                </c:pt>
                <c:pt idx="4383">
                  <c:v>2220.0</c:v>
                </c:pt>
                <c:pt idx="4384">
                  <c:v>2221.0</c:v>
                </c:pt>
                <c:pt idx="4385">
                  <c:v>2222.0</c:v>
                </c:pt>
                <c:pt idx="4386">
                  <c:v>2223.0</c:v>
                </c:pt>
                <c:pt idx="4387">
                  <c:v>2224.0</c:v>
                </c:pt>
                <c:pt idx="4388">
                  <c:v>2225.0</c:v>
                </c:pt>
                <c:pt idx="4389">
                  <c:v>2226.0</c:v>
                </c:pt>
                <c:pt idx="4390">
                  <c:v>2227.0</c:v>
                </c:pt>
                <c:pt idx="4391">
                  <c:v>2228.0</c:v>
                </c:pt>
                <c:pt idx="4392">
                  <c:v>2229.0</c:v>
                </c:pt>
                <c:pt idx="4393">
                  <c:v>2230.0</c:v>
                </c:pt>
                <c:pt idx="4394">
                  <c:v>2231.0</c:v>
                </c:pt>
                <c:pt idx="4395">
                  <c:v>2232.0</c:v>
                </c:pt>
                <c:pt idx="4396">
                  <c:v>2232.0</c:v>
                </c:pt>
                <c:pt idx="4397">
                  <c:v>2233.0</c:v>
                </c:pt>
                <c:pt idx="4398">
                  <c:v>2234.0</c:v>
                </c:pt>
                <c:pt idx="4399">
                  <c:v>2234.0</c:v>
                </c:pt>
                <c:pt idx="4400">
                  <c:v>2234.0</c:v>
                </c:pt>
                <c:pt idx="4401">
                  <c:v>2234.0</c:v>
                </c:pt>
                <c:pt idx="4402">
                  <c:v>2235.0</c:v>
                </c:pt>
                <c:pt idx="4403">
                  <c:v>2236.0</c:v>
                </c:pt>
                <c:pt idx="4404">
                  <c:v>2236.0</c:v>
                </c:pt>
                <c:pt idx="4405">
                  <c:v>2236.0</c:v>
                </c:pt>
                <c:pt idx="4406">
                  <c:v>2237.0</c:v>
                </c:pt>
                <c:pt idx="4407">
                  <c:v>2238.0</c:v>
                </c:pt>
                <c:pt idx="4408">
                  <c:v>2239.0</c:v>
                </c:pt>
                <c:pt idx="4409">
                  <c:v>2239.0</c:v>
                </c:pt>
                <c:pt idx="4410">
                  <c:v>2239.0</c:v>
                </c:pt>
                <c:pt idx="4411">
                  <c:v>2239.0</c:v>
                </c:pt>
                <c:pt idx="4412">
                  <c:v>2240.0</c:v>
                </c:pt>
                <c:pt idx="4413">
                  <c:v>2241.0</c:v>
                </c:pt>
                <c:pt idx="4414">
                  <c:v>2242.0</c:v>
                </c:pt>
                <c:pt idx="4415">
                  <c:v>2242.0</c:v>
                </c:pt>
                <c:pt idx="4416">
                  <c:v>2243.0</c:v>
                </c:pt>
                <c:pt idx="4417">
                  <c:v>2243.0</c:v>
                </c:pt>
                <c:pt idx="4418">
                  <c:v>2243.0</c:v>
                </c:pt>
                <c:pt idx="4419">
                  <c:v>2243.0</c:v>
                </c:pt>
                <c:pt idx="4420">
                  <c:v>2243.0</c:v>
                </c:pt>
                <c:pt idx="4421">
                  <c:v>2244.0</c:v>
                </c:pt>
                <c:pt idx="4422">
                  <c:v>2245.0</c:v>
                </c:pt>
                <c:pt idx="4423">
                  <c:v>2246.0</c:v>
                </c:pt>
                <c:pt idx="4424">
                  <c:v>2247.0</c:v>
                </c:pt>
                <c:pt idx="4425">
                  <c:v>2248.0</c:v>
                </c:pt>
                <c:pt idx="4426">
                  <c:v>2249.0</c:v>
                </c:pt>
                <c:pt idx="4427">
                  <c:v>2250.0</c:v>
                </c:pt>
                <c:pt idx="4428">
                  <c:v>2251.0</c:v>
                </c:pt>
                <c:pt idx="4429">
                  <c:v>2252.0</c:v>
                </c:pt>
                <c:pt idx="4430">
                  <c:v>2253.0</c:v>
                </c:pt>
                <c:pt idx="4431">
                  <c:v>2254.0</c:v>
                </c:pt>
                <c:pt idx="4432">
                  <c:v>2255.0</c:v>
                </c:pt>
                <c:pt idx="4433">
                  <c:v>2256.0</c:v>
                </c:pt>
                <c:pt idx="4434">
                  <c:v>2257.0</c:v>
                </c:pt>
                <c:pt idx="4435">
                  <c:v>2258.0</c:v>
                </c:pt>
                <c:pt idx="4436">
                  <c:v>2259.0</c:v>
                </c:pt>
                <c:pt idx="4437">
                  <c:v>2260.0</c:v>
                </c:pt>
                <c:pt idx="4438">
                  <c:v>2261.0</c:v>
                </c:pt>
                <c:pt idx="4439">
                  <c:v>2262.0</c:v>
                </c:pt>
                <c:pt idx="4440">
                  <c:v>2263.0</c:v>
                </c:pt>
                <c:pt idx="4441">
                  <c:v>2264.0</c:v>
                </c:pt>
                <c:pt idx="4442">
                  <c:v>2265.0</c:v>
                </c:pt>
                <c:pt idx="4443">
                  <c:v>2266.0</c:v>
                </c:pt>
                <c:pt idx="4444">
                  <c:v>2267.0</c:v>
                </c:pt>
                <c:pt idx="4445">
                  <c:v>2268.0</c:v>
                </c:pt>
                <c:pt idx="4446">
                  <c:v>2269.0</c:v>
                </c:pt>
                <c:pt idx="4447">
                  <c:v>2270.0</c:v>
                </c:pt>
                <c:pt idx="4448">
                  <c:v>2271.0</c:v>
                </c:pt>
                <c:pt idx="4449">
                  <c:v>2272.0</c:v>
                </c:pt>
                <c:pt idx="4450">
                  <c:v>2273.0</c:v>
                </c:pt>
                <c:pt idx="4451">
                  <c:v>2273.0</c:v>
                </c:pt>
                <c:pt idx="4452">
                  <c:v>2274.0</c:v>
                </c:pt>
                <c:pt idx="4453">
                  <c:v>2275.0</c:v>
                </c:pt>
                <c:pt idx="4454">
                  <c:v>2276.0</c:v>
                </c:pt>
                <c:pt idx="4455">
                  <c:v>2277.0</c:v>
                </c:pt>
                <c:pt idx="4456">
                  <c:v>2278.0</c:v>
                </c:pt>
                <c:pt idx="4457">
                  <c:v>2279.0</c:v>
                </c:pt>
                <c:pt idx="4458">
                  <c:v>2280.0</c:v>
                </c:pt>
                <c:pt idx="4459">
                  <c:v>2281.0</c:v>
                </c:pt>
                <c:pt idx="4460">
                  <c:v>2282.0</c:v>
                </c:pt>
                <c:pt idx="4461">
                  <c:v>2283.0</c:v>
                </c:pt>
                <c:pt idx="4462">
                  <c:v>2284.0</c:v>
                </c:pt>
                <c:pt idx="4463">
                  <c:v>2285.0</c:v>
                </c:pt>
                <c:pt idx="4464">
                  <c:v>2286.0</c:v>
                </c:pt>
                <c:pt idx="4465">
                  <c:v>2287.0</c:v>
                </c:pt>
                <c:pt idx="4466">
                  <c:v>2287.0</c:v>
                </c:pt>
                <c:pt idx="4467">
                  <c:v>2287.0</c:v>
                </c:pt>
                <c:pt idx="4468">
                  <c:v>2287.0</c:v>
                </c:pt>
                <c:pt idx="4469">
                  <c:v>2288.0</c:v>
                </c:pt>
                <c:pt idx="4470">
                  <c:v>2289.0</c:v>
                </c:pt>
                <c:pt idx="4471">
                  <c:v>2290.0</c:v>
                </c:pt>
                <c:pt idx="4472">
                  <c:v>2291.0</c:v>
                </c:pt>
                <c:pt idx="4473">
                  <c:v>2291.0</c:v>
                </c:pt>
                <c:pt idx="4474">
                  <c:v>2291.0</c:v>
                </c:pt>
                <c:pt idx="4475">
                  <c:v>2291.0</c:v>
                </c:pt>
                <c:pt idx="4476">
                  <c:v>2291.0</c:v>
                </c:pt>
                <c:pt idx="4477">
                  <c:v>2291.0</c:v>
                </c:pt>
                <c:pt idx="4478">
                  <c:v>2292.0</c:v>
                </c:pt>
                <c:pt idx="4479">
                  <c:v>2293.0</c:v>
                </c:pt>
                <c:pt idx="4480">
                  <c:v>2293.0</c:v>
                </c:pt>
                <c:pt idx="4481">
                  <c:v>2294.0</c:v>
                </c:pt>
                <c:pt idx="4482">
                  <c:v>2294.0</c:v>
                </c:pt>
                <c:pt idx="4483">
                  <c:v>2295.0</c:v>
                </c:pt>
                <c:pt idx="4484">
                  <c:v>2296.0</c:v>
                </c:pt>
                <c:pt idx="4485">
                  <c:v>2297.0</c:v>
                </c:pt>
                <c:pt idx="4486">
                  <c:v>2298.0</c:v>
                </c:pt>
                <c:pt idx="4487">
                  <c:v>2299.0</c:v>
                </c:pt>
                <c:pt idx="4488">
                  <c:v>2300.0</c:v>
                </c:pt>
                <c:pt idx="4489">
                  <c:v>2301.0</c:v>
                </c:pt>
                <c:pt idx="4490">
                  <c:v>2302.0</c:v>
                </c:pt>
                <c:pt idx="4491">
                  <c:v>2303.0</c:v>
                </c:pt>
                <c:pt idx="4492">
                  <c:v>2303.0</c:v>
                </c:pt>
                <c:pt idx="4493">
                  <c:v>2303.0</c:v>
                </c:pt>
                <c:pt idx="4494">
                  <c:v>2303.0</c:v>
                </c:pt>
                <c:pt idx="4495">
                  <c:v>2304.0</c:v>
                </c:pt>
                <c:pt idx="4496">
                  <c:v>2305.0</c:v>
                </c:pt>
                <c:pt idx="4497">
                  <c:v>2306.0</c:v>
                </c:pt>
                <c:pt idx="4498">
                  <c:v>2307.0</c:v>
                </c:pt>
                <c:pt idx="4499">
                  <c:v>2307.0</c:v>
                </c:pt>
                <c:pt idx="4500">
                  <c:v>2307.0</c:v>
                </c:pt>
                <c:pt idx="4501">
                  <c:v>2307.0</c:v>
                </c:pt>
                <c:pt idx="4502">
                  <c:v>2308.0</c:v>
                </c:pt>
                <c:pt idx="4503">
                  <c:v>2308.0</c:v>
                </c:pt>
                <c:pt idx="4504">
                  <c:v>2309.0</c:v>
                </c:pt>
                <c:pt idx="4505">
                  <c:v>2309.0</c:v>
                </c:pt>
                <c:pt idx="4506">
                  <c:v>2309.0</c:v>
                </c:pt>
                <c:pt idx="4507">
                  <c:v>2310.0</c:v>
                </c:pt>
                <c:pt idx="4508">
                  <c:v>2311.0</c:v>
                </c:pt>
                <c:pt idx="4509">
                  <c:v>2312.0</c:v>
                </c:pt>
                <c:pt idx="4510">
                  <c:v>2313.0</c:v>
                </c:pt>
                <c:pt idx="4511">
                  <c:v>2314.0</c:v>
                </c:pt>
                <c:pt idx="4512">
                  <c:v>2315.0</c:v>
                </c:pt>
                <c:pt idx="4513">
                  <c:v>2316.0</c:v>
                </c:pt>
                <c:pt idx="4514">
                  <c:v>2317.0</c:v>
                </c:pt>
                <c:pt idx="4515">
                  <c:v>2318.0</c:v>
                </c:pt>
                <c:pt idx="4516">
                  <c:v>2318.0</c:v>
                </c:pt>
                <c:pt idx="4517">
                  <c:v>2318.0</c:v>
                </c:pt>
                <c:pt idx="4518">
                  <c:v>2319.0</c:v>
                </c:pt>
                <c:pt idx="4519">
                  <c:v>2320.0</c:v>
                </c:pt>
                <c:pt idx="4520">
                  <c:v>2321.0</c:v>
                </c:pt>
                <c:pt idx="4521">
                  <c:v>2321.0</c:v>
                </c:pt>
                <c:pt idx="4522">
                  <c:v>2321.0</c:v>
                </c:pt>
                <c:pt idx="4523">
                  <c:v>2322.0</c:v>
                </c:pt>
                <c:pt idx="4524">
                  <c:v>2323.0</c:v>
                </c:pt>
                <c:pt idx="4525">
                  <c:v>2324.0</c:v>
                </c:pt>
                <c:pt idx="4526">
                  <c:v>2325.0</c:v>
                </c:pt>
                <c:pt idx="4527">
                  <c:v>2326.0</c:v>
                </c:pt>
                <c:pt idx="4528">
                  <c:v>2326.0</c:v>
                </c:pt>
                <c:pt idx="4529">
                  <c:v>2327.0</c:v>
                </c:pt>
                <c:pt idx="4530">
                  <c:v>2328.0</c:v>
                </c:pt>
                <c:pt idx="4531">
                  <c:v>2329.0</c:v>
                </c:pt>
                <c:pt idx="4532">
                  <c:v>2330.0</c:v>
                </c:pt>
                <c:pt idx="4533">
                  <c:v>2331.0</c:v>
                </c:pt>
                <c:pt idx="4534">
                  <c:v>2332.0</c:v>
                </c:pt>
                <c:pt idx="4535">
                  <c:v>2333.0</c:v>
                </c:pt>
                <c:pt idx="4536">
                  <c:v>2334.0</c:v>
                </c:pt>
                <c:pt idx="4537">
                  <c:v>2335.0</c:v>
                </c:pt>
                <c:pt idx="4538">
                  <c:v>2336.0</c:v>
                </c:pt>
                <c:pt idx="4539">
                  <c:v>2337.0</c:v>
                </c:pt>
                <c:pt idx="4540">
                  <c:v>2338.0</c:v>
                </c:pt>
                <c:pt idx="4541">
                  <c:v>2339.0</c:v>
                </c:pt>
                <c:pt idx="4542">
                  <c:v>2340.0</c:v>
                </c:pt>
                <c:pt idx="4543">
                  <c:v>2341.0</c:v>
                </c:pt>
                <c:pt idx="4544">
                  <c:v>2342.0</c:v>
                </c:pt>
                <c:pt idx="4545">
                  <c:v>2343.0</c:v>
                </c:pt>
                <c:pt idx="4546">
                  <c:v>2344.0</c:v>
                </c:pt>
                <c:pt idx="4547">
                  <c:v>2345.0</c:v>
                </c:pt>
                <c:pt idx="4548">
                  <c:v>2345.0</c:v>
                </c:pt>
                <c:pt idx="4549">
                  <c:v>2345.0</c:v>
                </c:pt>
                <c:pt idx="4550">
                  <c:v>2345.0</c:v>
                </c:pt>
                <c:pt idx="4551">
                  <c:v>2346.0</c:v>
                </c:pt>
                <c:pt idx="4552">
                  <c:v>2347.0</c:v>
                </c:pt>
                <c:pt idx="4553">
                  <c:v>2348.0</c:v>
                </c:pt>
                <c:pt idx="4554">
                  <c:v>2348.0</c:v>
                </c:pt>
                <c:pt idx="4555">
                  <c:v>2349.0</c:v>
                </c:pt>
                <c:pt idx="4556">
                  <c:v>2350.0</c:v>
                </c:pt>
                <c:pt idx="4557">
                  <c:v>2351.0</c:v>
                </c:pt>
                <c:pt idx="4558">
                  <c:v>2352.0</c:v>
                </c:pt>
                <c:pt idx="4559">
                  <c:v>2352.0</c:v>
                </c:pt>
                <c:pt idx="4560">
                  <c:v>2353.0</c:v>
                </c:pt>
                <c:pt idx="4561">
                  <c:v>2354.0</c:v>
                </c:pt>
                <c:pt idx="4562">
                  <c:v>2355.0</c:v>
                </c:pt>
                <c:pt idx="4563">
                  <c:v>2356.0</c:v>
                </c:pt>
                <c:pt idx="4564">
                  <c:v>2357.0</c:v>
                </c:pt>
                <c:pt idx="4565">
                  <c:v>2358.0</c:v>
                </c:pt>
                <c:pt idx="4566">
                  <c:v>2359.0</c:v>
                </c:pt>
                <c:pt idx="4567">
                  <c:v>2360.0</c:v>
                </c:pt>
                <c:pt idx="4568">
                  <c:v>2361.0</c:v>
                </c:pt>
                <c:pt idx="4569">
                  <c:v>2362.0</c:v>
                </c:pt>
                <c:pt idx="4570">
                  <c:v>2363.0</c:v>
                </c:pt>
                <c:pt idx="4571">
                  <c:v>2364.0</c:v>
                </c:pt>
                <c:pt idx="4572">
                  <c:v>2365.0</c:v>
                </c:pt>
                <c:pt idx="4573">
                  <c:v>2366.0</c:v>
                </c:pt>
                <c:pt idx="4574">
                  <c:v>2367.0</c:v>
                </c:pt>
                <c:pt idx="4575">
                  <c:v>2368.0</c:v>
                </c:pt>
                <c:pt idx="4576">
                  <c:v>2369.0</c:v>
                </c:pt>
                <c:pt idx="4577">
                  <c:v>2370.0</c:v>
                </c:pt>
                <c:pt idx="4578">
                  <c:v>2371.0</c:v>
                </c:pt>
                <c:pt idx="4579">
                  <c:v>2372.0</c:v>
                </c:pt>
                <c:pt idx="4580">
                  <c:v>2373.0</c:v>
                </c:pt>
                <c:pt idx="4581">
                  <c:v>2374.0</c:v>
                </c:pt>
                <c:pt idx="4582">
                  <c:v>2375.0</c:v>
                </c:pt>
                <c:pt idx="4583">
                  <c:v>2376.0</c:v>
                </c:pt>
                <c:pt idx="4584">
                  <c:v>2377.0</c:v>
                </c:pt>
                <c:pt idx="4585">
                  <c:v>2377.0</c:v>
                </c:pt>
                <c:pt idx="4586">
                  <c:v>2378.0</c:v>
                </c:pt>
                <c:pt idx="4587">
                  <c:v>2378.0</c:v>
                </c:pt>
                <c:pt idx="4588">
                  <c:v>2378.0</c:v>
                </c:pt>
                <c:pt idx="4589">
                  <c:v>2378.0</c:v>
                </c:pt>
                <c:pt idx="4590">
                  <c:v>2378.0</c:v>
                </c:pt>
                <c:pt idx="4591">
                  <c:v>2379.0</c:v>
                </c:pt>
                <c:pt idx="4592">
                  <c:v>2380.0</c:v>
                </c:pt>
                <c:pt idx="4593">
                  <c:v>2380.0</c:v>
                </c:pt>
                <c:pt idx="4594">
                  <c:v>2381.0</c:v>
                </c:pt>
                <c:pt idx="4595">
                  <c:v>2382.0</c:v>
                </c:pt>
                <c:pt idx="4596">
                  <c:v>2383.0</c:v>
                </c:pt>
                <c:pt idx="4597">
                  <c:v>2384.0</c:v>
                </c:pt>
                <c:pt idx="4598">
                  <c:v>2384.0</c:v>
                </c:pt>
                <c:pt idx="4599">
                  <c:v>2385.0</c:v>
                </c:pt>
                <c:pt idx="4600">
                  <c:v>2385.0</c:v>
                </c:pt>
                <c:pt idx="4601">
                  <c:v>2385.0</c:v>
                </c:pt>
                <c:pt idx="4602">
                  <c:v>2385.0</c:v>
                </c:pt>
                <c:pt idx="4603">
                  <c:v>2385.0</c:v>
                </c:pt>
                <c:pt idx="4604">
                  <c:v>2385.0</c:v>
                </c:pt>
                <c:pt idx="4605">
                  <c:v>2386.0</c:v>
                </c:pt>
                <c:pt idx="4606">
                  <c:v>2386.0</c:v>
                </c:pt>
                <c:pt idx="4607">
                  <c:v>2386.0</c:v>
                </c:pt>
                <c:pt idx="4608">
                  <c:v>2386.0</c:v>
                </c:pt>
                <c:pt idx="4609">
                  <c:v>2386.0</c:v>
                </c:pt>
                <c:pt idx="4610">
                  <c:v>2386.0</c:v>
                </c:pt>
                <c:pt idx="4611">
                  <c:v>2387.0</c:v>
                </c:pt>
                <c:pt idx="4612">
                  <c:v>2388.0</c:v>
                </c:pt>
                <c:pt idx="4613">
                  <c:v>2388.0</c:v>
                </c:pt>
                <c:pt idx="4614">
                  <c:v>2388.0</c:v>
                </c:pt>
                <c:pt idx="4615">
                  <c:v>2388.0</c:v>
                </c:pt>
                <c:pt idx="4616">
                  <c:v>2388.0</c:v>
                </c:pt>
                <c:pt idx="4617">
                  <c:v>2388.0</c:v>
                </c:pt>
                <c:pt idx="4618">
                  <c:v>2388.0</c:v>
                </c:pt>
                <c:pt idx="4619">
                  <c:v>2389.0</c:v>
                </c:pt>
                <c:pt idx="4620">
                  <c:v>2390.0</c:v>
                </c:pt>
                <c:pt idx="4621">
                  <c:v>2391.0</c:v>
                </c:pt>
                <c:pt idx="4622">
                  <c:v>2391.0</c:v>
                </c:pt>
                <c:pt idx="4623">
                  <c:v>2392.0</c:v>
                </c:pt>
                <c:pt idx="4624">
                  <c:v>2392.0</c:v>
                </c:pt>
                <c:pt idx="4625">
                  <c:v>2393.0</c:v>
                </c:pt>
                <c:pt idx="4626">
                  <c:v>2394.0</c:v>
                </c:pt>
                <c:pt idx="4627">
                  <c:v>2395.0</c:v>
                </c:pt>
                <c:pt idx="4628">
                  <c:v>2396.0</c:v>
                </c:pt>
                <c:pt idx="4629">
                  <c:v>2397.0</c:v>
                </c:pt>
                <c:pt idx="4630">
                  <c:v>2398.0</c:v>
                </c:pt>
                <c:pt idx="4631">
                  <c:v>2398.0</c:v>
                </c:pt>
                <c:pt idx="4632">
                  <c:v>2399.0</c:v>
                </c:pt>
                <c:pt idx="4633">
                  <c:v>2400.0</c:v>
                </c:pt>
                <c:pt idx="4634">
                  <c:v>2401.0</c:v>
                </c:pt>
                <c:pt idx="4635">
                  <c:v>2401.0</c:v>
                </c:pt>
                <c:pt idx="4636">
                  <c:v>2401.0</c:v>
                </c:pt>
                <c:pt idx="4637">
                  <c:v>2402.0</c:v>
                </c:pt>
                <c:pt idx="4638">
                  <c:v>2403.0</c:v>
                </c:pt>
                <c:pt idx="4639">
                  <c:v>2403.0</c:v>
                </c:pt>
                <c:pt idx="4640">
                  <c:v>2403.0</c:v>
                </c:pt>
                <c:pt idx="4641">
                  <c:v>2404.0</c:v>
                </c:pt>
                <c:pt idx="4642">
                  <c:v>2405.0</c:v>
                </c:pt>
                <c:pt idx="4643">
                  <c:v>2405.0</c:v>
                </c:pt>
                <c:pt idx="4644">
                  <c:v>2405.0</c:v>
                </c:pt>
                <c:pt idx="4645">
                  <c:v>2405.0</c:v>
                </c:pt>
                <c:pt idx="4646">
                  <c:v>2406.0</c:v>
                </c:pt>
                <c:pt idx="4647">
                  <c:v>2407.0</c:v>
                </c:pt>
                <c:pt idx="4648">
                  <c:v>2408.0</c:v>
                </c:pt>
                <c:pt idx="4649">
                  <c:v>2409.0</c:v>
                </c:pt>
                <c:pt idx="4650">
                  <c:v>2409.0</c:v>
                </c:pt>
                <c:pt idx="4651">
                  <c:v>2409.0</c:v>
                </c:pt>
                <c:pt idx="4652">
                  <c:v>2410.0</c:v>
                </c:pt>
                <c:pt idx="4653">
                  <c:v>2410.0</c:v>
                </c:pt>
                <c:pt idx="4654">
                  <c:v>2411.0</c:v>
                </c:pt>
                <c:pt idx="4655">
                  <c:v>2412.0</c:v>
                </c:pt>
                <c:pt idx="4656">
                  <c:v>2413.0</c:v>
                </c:pt>
                <c:pt idx="4657">
                  <c:v>2414.0</c:v>
                </c:pt>
                <c:pt idx="4658">
                  <c:v>2415.0</c:v>
                </c:pt>
                <c:pt idx="4659">
                  <c:v>2416.0</c:v>
                </c:pt>
                <c:pt idx="4660">
                  <c:v>2417.0</c:v>
                </c:pt>
                <c:pt idx="4661">
                  <c:v>2417.0</c:v>
                </c:pt>
                <c:pt idx="4662">
                  <c:v>2417.0</c:v>
                </c:pt>
                <c:pt idx="4663">
                  <c:v>2418.0</c:v>
                </c:pt>
                <c:pt idx="4664">
                  <c:v>2418.0</c:v>
                </c:pt>
                <c:pt idx="4665">
                  <c:v>2419.0</c:v>
                </c:pt>
                <c:pt idx="4666">
                  <c:v>2420.0</c:v>
                </c:pt>
                <c:pt idx="4667">
                  <c:v>2420.0</c:v>
                </c:pt>
                <c:pt idx="4668">
                  <c:v>2421.0</c:v>
                </c:pt>
                <c:pt idx="4669">
                  <c:v>2422.0</c:v>
                </c:pt>
                <c:pt idx="4670">
                  <c:v>2423.0</c:v>
                </c:pt>
                <c:pt idx="4671">
                  <c:v>2423.0</c:v>
                </c:pt>
                <c:pt idx="4672">
                  <c:v>2424.0</c:v>
                </c:pt>
                <c:pt idx="4673">
                  <c:v>2425.0</c:v>
                </c:pt>
                <c:pt idx="4674">
                  <c:v>2426.0</c:v>
                </c:pt>
                <c:pt idx="4675">
                  <c:v>2427.0</c:v>
                </c:pt>
                <c:pt idx="4676">
                  <c:v>2428.0</c:v>
                </c:pt>
                <c:pt idx="4677">
                  <c:v>2428.0</c:v>
                </c:pt>
                <c:pt idx="4678">
                  <c:v>2429.0</c:v>
                </c:pt>
                <c:pt idx="4679">
                  <c:v>2430.0</c:v>
                </c:pt>
                <c:pt idx="4680">
                  <c:v>2430.0</c:v>
                </c:pt>
                <c:pt idx="4681">
                  <c:v>2431.0</c:v>
                </c:pt>
                <c:pt idx="4682">
                  <c:v>2432.0</c:v>
                </c:pt>
                <c:pt idx="4683">
                  <c:v>2432.0</c:v>
                </c:pt>
                <c:pt idx="4684">
                  <c:v>2432.0</c:v>
                </c:pt>
                <c:pt idx="4685">
                  <c:v>2432.0</c:v>
                </c:pt>
                <c:pt idx="4686">
                  <c:v>2432.0</c:v>
                </c:pt>
                <c:pt idx="4687">
                  <c:v>2433.0</c:v>
                </c:pt>
                <c:pt idx="4688">
                  <c:v>2434.0</c:v>
                </c:pt>
                <c:pt idx="4689">
                  <c:v>2435.0</c:v>
                </c:pt>
                <c:pt idx="4690">
                  <c:v>2435.0</c:v>
                </c:pt>
                <c:pt idx="4691">
                  <c:v>2435.0</c:v>
                </c:pt>
                <c:pt idx="4692">
                  <c:v>2436.0</c:v>
                </c:pt>
                <c:pt idx="4693">
                  <c:v>2437.0</c:v>
                </c:pt>
                <c:pt idx="4694">
                  <c:v>2438.0</c:v>
                </c:pt>
                <c:pt idx="4695">
                  <c:v>2439.0</c:v>
                </c:pt>
                <c:pt idx="4696">
                  <c:v>2440.0</c:v>
                </c:pt>
                <c:pt idx="4697">
                  <c:v>2441.0</c:v>
                </c:pt>
                <c:pt idx="4698">
                  <c:v>2442.0</c:v>
                </c:pt>
                <c:pt idx="4699">
                  <c:v>2443.0</c:v>
                </c:pt>
                <c:pt idx="4700">
                  <c:v>2444.0</c:v>
                </c:pt>
                <c:pt idx="4701">
                  <c:v>2445.0</c:v>
                </c:pt>
                <c:pt idx="4702">
                  <c:v>2445.0</c:v>
                </c:pt>
                <c:pt idx="4703">
                  <c:v>2446.0</c:v>
                </c:pt>
                <c:pt idx="4704">
                  <c:v>2447.0</c:v>
                </c:pt>
                <c:pt idx="4705">
                  <c:v>2447.0</c:v>
                </c:pt>
                <c:pt idx="4706">
                  <c:v>2447.0</c:v>
                </c:pt>
                <c:pt idx="4707">
                  <c:v>2447.0</c:v>
                </c:pt>
                <c:pt idx="4708">
                  <c:v>2447.0</c:v>
                </c:pt>
                <c:pt idx="4709">
                  <c:v>2447.0</c:v>
                </c:pt>
                <c:pt idx="4710">
                  <c:v>2447.0</c:v>
                </c:pt>
                <c:pt idx="4711">
                  <c:v>2447.0</c:v>
                </c:pt>
                <c:pt idx="4712">
                  <c:v>2448.0</c:v>
                </c:pt>
                <c:pt idx="4713">
                  <c:v>2448.0</c:v>
                </c:pt>
                <c:pt idx="4714">
                  <c:v>2448.0</c:v>
                </c:pt>
                <c:pt idx="4715">
                  <c:v>2448.0</c:v>
                </c:pt>
                <c:pt idx="4716">
                  <c:v>2448.0</c:v>
                </c:pt>
                <c:pt idx="4717">
                  <c:v>2448.0</c:v>
                </c:pt>
                <c:pt idx="4718">
                  <c:v>2448.0</c:v>
                </c:pt>
                <c:pt idx="4719">
                  <c:v>2448.0</c:v>
                </c:pt>
                <c:pt idx="4720">
                  <c:v>2449.0</c:v>
                </c:pt>
                <c:pt idx="4721">
                  <c:v>2450.0</c:v>
                </c:pt>
                <c:pt idx="4722">
                  <c:v>2451.0</c:v>
                </c:pt>
                <c:pt idx="4723">
                  <c:v>2452.0</c:v>
                </c:pt>
                <c:pt idx="4724">
                  <c:v>2453.0</c:v>
                </c:pt>
                <c:pt idx="4725">
                  <c:v>2454.0</c:v>
                </c:pt>
                <c:pt idx="4726">
                  <c:v>2455.0</c:v>
                </c:pt>
                <c:pt idx="4727">
                  <c:v>2455.0</c:v>
                </c:pt>
                <c:pt idx="4728">
                  <c:v>2456.0</c:v>
                </c:pt>
                <c:pt idx="4729">
                  <c:v>2457.0</c:v>
                </c:pt>
                <c:pt idx="4730">
                  <c:v>2457.0</c:v>
                </c:pt>
                <c:pt idx="4731">
                  <c:v>2458.0</c:v>
                </c:pt>
                <c:pt idx="4732">
                  <c:v>2459.0</c:v>
                </c:pt>
                <c:pt idx="4733">
                  <c:v>2460.0</c:v>
                </c:pt>
                <c:pt idx="4734">
                  <c:v>2461.0</c:v>
                </c:pt>
                <c:pt idx="4735">
                  <c:v>2462.0</c:v>
                </c:pt>
                <c:pt idx="4736">
                  <c:v>2463.0</c:v>
                </c:pt>
                <c:pt idx="4737">
                  <c:v>2464.0</c:v>
                </c:pt>
                <c:pt idx="4738">
                  <c:v>2465.0</c:v>
                </c:pt>
                <c:pt idx="4739">
                  <c:v>2466.0</c:v>
                </c:pt>
                <c:pt idx="4740">
                  <c:v>2467.0</c:v>
                </c:pt>
                <c:pt idx="4741">
                  <c:v>2467.0</c:v>
                </c:pt>
                <c:pt idx="4742">
                  <c:v>2467.0</c:v>
                </c:pt>
                <c:pt idx="4743">
                  <c:v>2467.0</c:v>
                </c:pt>
                <c:pt idx="4744">
                  <c:v>2467.0</c:v>
                </c:pt>
                <c:pt idx="4745">
                  <c:v>2467.0</c:v>
                </c:pt>
                <c:pt idx="4746">
                  <c:v>2467.0</c:v>
                </c:pt>
                <c:pt idx="4747">
                  <c:v>2467.0</c:v>
                </c:pt>
                <c:pt idx="4748">
                  <c:v>2467.0</c:v>
                </c:pt>
                <c:pt idx="4749">
                  <c:v>2467.0</c:v>
                </c:pt>
                <c:pt idx="4750">
                  <c:v>2467.0</c:v>
                </c:pt>
                <c:pt idx="4751">
                  <c:v>2467.0</c:v>
                </c:pt>
                <c:pt idx="4752">
                  <c:v>2468.0</c:v>
                </c:pt>
                <c:pt idx="4753">
                  <c:v>2468.0</c:v>
                </c:pt>
                <c:pt idx="4754">
                  <c:v>2469.0</c:v>
                </c:pt>
                <c:pt idx="4755">
                  <c:v>2469.0</c:v>
                </c:pt>
                <c:pt idx="4756">
                  <c:v>2469.0</c:v>
                </c:pt>
                <c:pt idx="4757">
                  <c:v>2469.0</c:v>
                </c:pt>
                <c:pt idx="4758">
                  <c:v>2469.0</c:v>
                </c:pt>
                <c:pt idx="4759">
                  <c:v>2469.0</c:v>
                </c:pt>
                <c:pt idx="4760">
                  <c:v>2469.0</c:v>
                </c:pt>
                <c:pt idx="4761">
                  <c:v>2469.0</c:v>
                </c:pt>
                <c:pt idx="4762">
                  <c:v>2470.0</c:v>
                </c:pt>
                <c:pt idx="4763">
                  <c:v>2470.0</c:v>
                </c:pt>
                <c:pt idx="4764">
                  <c:v>2471.0</c:v>
                </c:pt>
                <c:pt idx="4765">
                  <c:v>2471.0</c:v>
                </c:pt>
                <c:pt idx="4766">
                  <c:v>2471.0</c:v>
                </c:pt>
                <c:pt idx="4767">
                  <c:v>2471.0</c:v>
                </c:pt>
                <c:pt idx="4768">
                  <c:v>2471.0</c:v>
                </c:pt>
                <c:pt idx="4769">
                  <c:v>2472.0</c:v>
                </c:pt>
                <c:pt idx="4770">
                  <c:v>2473.0</c:v>
                </c:pt>
                <c:pt idx="4771">
                  <c:v>2474.0</c:v>
                </c:pt>
                <c:pt idx="4772">
                  <c:v>2475.0</c:v>
                </c:pt>
                <c:pt idx="4773">
                  <c:v>2476.0</c:v>
                </c:pt>
                <c:pt idx="4774">
                  <c:v>2477.0</c:v>
                </c:pt>
                <c:pt idx="4775">
                  <c:v>2478.0</c:v>
                </c:pt>
                <c:pt idx="4776">
                  <c:v>2479.0</c:v>
                </c:pt>
                <c:pt idx="4777">
                  <c:v>2480.0</c:v>
                </c:pt>
                <c:pt idx="4778">
                  <c:v>2481.0</c:v>
                </c:pt>
                <c:pt idx="4779">
                  <c:v>2482.0</c:v>
                </c:pt>
                <c:pt idx="4780">
                  <c:v>2483.0</c:v>
                </c:pt>
                <c:pt idx="4781">
                  <c:v>2484.0</c:v>
                </c:pt>
                <c:pt idx="4782">
                  <c:v>2485.0</c:v>
                </c:pt>
                <c:pt idx="4783">
                  <c:v>2486.0</c:v>
                </c:pt>
                <c:pt idx="4784">
                  <c:v>2487.0</c:v>
                </c:pt>
                <c:pt idx="4785">
                  <c:v>2488.0</c:v>
                </c:pt>
                <c:pt idx="4786">
                  <c:v>2489.0</c:v>
                </c:pt>
                <c:pt idx="4787">
                  <c:v>2490.0</c:v>
                </c:pt>
                <c:pt idx="4788">
                  <c:v>2491.0</c:v>
                </c:pt>
                <c:pt idx="4789">
                  <c:v>2491.0</c:v>
                </c:pt>
                <c:pt idx="4790">
                  <c:v>2492.0</c:v>
                </c:pt>
                <c:pt idx="4791">
                  <c:v>2493.0</c:v>
                </c:pt>
                <c:pt idx="4792">
                  <c:v>2494.0</c:v>
                </c:pt>
                <c:pt idx="4793">
                  <c:v>2495.0</c:v>
                </c:pt>
                <c:pt idx="4794">
                  <c:v>2496.0</c:v>
                </c:pt>
                <c:pt idx="4795">
                  <c:v>2497.0</c:v>
                </c:pt>
                <c:pt idx="4796">
                  <c:v>2498.0</c:v>
                </c:pt>
                <c:pt idx="4797">
                  <c:v>2499.0</c:v>
                </c:pt>
                <c:pt idx="4798">
                  <c:v>2499.0</c:v>
                </c:pt>
                <c:pt idx="4799">
                  <c:v>2500.0</c:v>
                </c:pt>
                <c:pt idx="4800">
                  <c:v>2501.0</c:v>
                </c:pt>
                <c:pt idx="4801">
                  <c:v>2502.0</c:v>
                </c:pt>
                <c:pt idx="4802">
                  <c:v>2502.0</c:v>
                </c:pt>
                <c:pt idx="4803">
                  <c:v>2502.0</c:v>
                </c:pt>
                <c:pt idx="4804">
                  <c:v>2502.0</c:v>
                </c:pt>
                <c:pt idx="4805">
                  <c:v>2502.0</c:v>
                </c:pt>
                <c:pt idx="4806">
                  <c:v>2502.0</c:v>
                </c:pt>
                <c:pt idx="4807">
                  <c:v>2502.0</c:v>
                </c:pt>
                <c:pt idx="4808">
                  <c:v>2502.0</c:v>
                </c:pt>
                <c:pt idx="4809">
                  <c:v>2502.0</c:v>
                </c:pt>
                <c:pt idx="4810">
                  <c:v>2502.0</c:v>
                </c:pt>
                <c:pt idx="4811">
                  <c:v>2502.0</c:v>
                </c:pt>
                <c:pt idx="4812">
                  <c:v>2502.0</c:v>
                </c:pt>
                <c:pt idx="4813">
                  <c:v>2503.0</c:v>
                </c:pt>
                <c:pt idx="4814">
                  <c:v>2503.0</c:v>
                </c:pt>
                <c:pt idx="4815">
                  <c:v>2504.0</c:v>
                </c:pt>
                <c:pt idx="4816">
                  <c:v>2504.0</c:v>
                </c:pt>
                <c:pt idx="4817">
                  <c:v>2504.0</c:v>
                </c:pt>
                <c:pt idx="4818">
                  <c:v>2504.0</c:v>
                </c:pt>
                <c:pt idx="4819">
                  <c:v>2504.0</c:v>
                </c:pt>
                <c:pt idx="4820">
                  <c:v>2504.0</c:v>
                </c:pt>
                <c:pt idx="4821">
                  <c:v>2504.0</c:v>
                </c:pt>
                <c:pt idx="4822">
                  <c:v>2504.0</c:v>
                </c:pt>
                <c:pt idx="4823">
                  <c:v>2504.0</c:v>
                </c:pt>
                <c:pt idx="4824">
                  <c:v>2504.0</c:v>
                </c:pt>
                <c:pt idx="4825">
                  <c:v>2504.0</c:v>
                </c:pt>
                <c:pt idx="4826">
                  <c:v>2504.0</c:v>
                </c:pt>
                <c:pt idx="4827">
                  <c:v>2504.0</c:v>
                </c:pt>
                <c:pt idx="4828">
                  <c:v>2505.0</c:v>
                </c:pt>
                <c:pt idx="4829">
                  <c:v>2506.0</c:v>
                </c:pt>
                <c:pt idx="4830">
                  <c:v>2507.0</c:v>
                </c:pt>
                <c:pt idx="4831">
                  <c:v>2507.0</c:v>
                </c:pt>
                <c:pt idx="4832">
                  <c:v>2507.0</c:v>
                </c:pt>
                <c:pt idx="4833">
                  <c:v>2507.0</c:v>
                </c:pt>
                <c:pt idx="4834">
                  <c:v>2507.0</c:v>
                </c:pt>
                <c:pt idx="4835">
                  <c:v>2507.0</c:v>
                </c:pt>
                <c:pt idx="4836">
                  <c:v>2507.0</c:v>
                </c:pt>
                <c:pt idx="4837">
                  <c:v>2507.0</c:v>
                </c:pt>
                <c:pt idx="4838">
                  <c:v>2508.0</c:v>
                </c:pt>
                <c:pt idx="4839">
                  <c:v>2509.0</c:v>
                </c:pt>
                <c:pt idx="4840">
                  <c:v>2510.0</c:v>
                </c:pt>
                <c:pt idx="4841">
                  <c:v>2510.0</c:v>
                </c:pt>
                <c:pt idx="4842">
                  <c:v>2510.0</c:v>
                </c:pt>
                <c:pt idx="4843">
                  <c:v>2510.0</c:v>
                </c:pt>
                <c:pt idx="4844">
                  <c:v>2510.0</c:v>
                </c:pt>
                <c:pt idx="4845">
                  <c:v>2510.0</c:v>
                </c:pt>
                <c:pt idx="4846">
                  <c:v>2510.0</c:v>
                </c:pt>
                <c:pt idx="4847">
                  <c:v>2510.0</c:v>
                </c:pt>
                <c:pt idx="4848">
                  <c:v>2511.0</c:v>
                </c:pt>
                <c:pt idx="4849">
                  <c:v>2512.0</c:v>
                </c:pt>
                <c:pt idx="4850">
                  <c:v>2512.0</c:v>
                </c:pt>
                <c:pt idx="4851">
                  <c:v>2512.0</c:v>
                </c:pt>
                <c:pt idx="4852">
                  <c:v>2513.0</c:v>
                </c:pt>
                <c:pt idx="4853">
                  <c:v>2513.0</c:v>
                </c:pt>
                <c:pt idx="4854">
                  <c:v>2514.0</c:v>
                </c:pt>
                <c:pt idx="4855">
                  <c:v>2515.0</c:v>
                </c:pt>
                <c:pt idx="4856">
                  <c:v>2516.0</c:v>
                </c:pt>
                <c:pt idx="4857">
                  <c:v>2517.0</c:v>
                </c:pt>
                <c:pt idx="4858">
                  <c:v>2517.0</c:v>
                </c:pt>
                <c:pt idx="4859">
                  <c:v>2518.0</c:v>
                </c:pt>
                <c:pt idx="4860">
                  <c:v>2519.0</c:v>
                </c:pt>
                <c:pt idx="4861">
                  <c:v>2520.0</c:v>
                </c:pt>
                <c:pt idx="4862">
                  <c:v>2520.0</c:v>
                </c:pt>
                <c:pt idx="4863">
                  <c:v>2520.0</c:v>
                </c:pt>
                <c:pt idx="4864">
                  <c:v>2521.0</c:v>
                </c:pt>
                <c:pt idx="4865">
                  <c:v>2522.0</c:v>
                </c:pt>
                <c:pt idx="4866">
                  <c:v>2522.0</c:v>
                </c:pt>
                <c:pt idx="4867">
                  <c:v>2522.0</c:v>
                </c:pt>
                <c:pt idx="4868">
                  <c:v>2523.0</c:v>
                </c:pt>
                <c:pt idx="4869">
                  <c:v>2524.0</c:v>
                </c:pt>
                <c:pt idx="4870">
                  <c:v>2525.0</c:v>
                </c:pt>
                <c:pt idx="4871">
                  <c:v>2526.0</c:v>
                </c:pt>
                <c:pt idx="4872">
                  <c:v>2527.0</c:v>
                </c:pt>
                <c:pt idx="4873">
                  <c:v>2527.0</c:v>
                </c:pt>
                <c:pt idx="4874">
                  <c:v>2528.0</c:v>
                </c:pt>
                <c:pt idx="4875">
                  <c:v>2529.0</c:v>
                </c:pt>
                <c:pt idx="4876">
                  <c:v>2530.0</c:v>
                </c:pt>
                <c:pt idx="4877">
                  <c:v>2530.0</c:v>
                </c:pt>
                <c:pt idx="4878">
                  <c:v>2531.0</c:v>
                </c:pt>
                <c:pt idx="4879">
                  <c:v>2532.0</c:v>
                </c:pt>
                <c:pt idx="4880">
                  <c:v>2533.0</c:v>
                </c:pt>
                <c:pt idx="4881">
                  <c:v>2534.0</c:v>
                </c:pt>
                <c:pt idx="4882">
                  <c:v>2535.0</c:v>
                </c:pt>
                <c:pt idx="4883">
                  <c:v>2535.0</c:v>
                </c:pt>
                <c:pt idx="4884">
                  <c:v>2536.0</c:v>
                </c:pt>
                <c:pt idx="4885">
                  <c:v>2537.0</c:v>
                </c:pt>
                <c:pt idx="4886">
                  <c:v>2537.0</c:v>
                </c:pt>
                <c:pt idx="4887">
                  <c:v>2537.0</c:v>
                </c:pt>
                <c:pt idx="4888">
                  <c:v>2538.0</c:v>
                </c:pt>
                <c:pt idx="4889">
                  <c:v>2539.0</c:v>
                </c:pt>
                <c:pt idx="4890">
                  <c:v>2540.0</c:v>
                </c:pt>
                <c:pt idx="4891">
                  <c:v>2541.0</c:v>
                </c:pt>
                <c:pt idx="4892">
                  <c:v>2542.0</c:v>
                </c:pt>
                <c:pt idx="4893">
                  <c:v>2542.0</c:v>
                </c:pt>
                <c:pt idx="4894">
                  <c:v>2542.0</c:v>
                </c:pt>
                <c:pt idx="4895">
                  <c:v>2543.0</c:v>
                </c:pt>
                <c:pt idx="4896">
                  <c:v>2544.0</c:v>
                </c:pt>
                <c:pt idx="4897">
                  <c:v>2544.0</c:v>
                </c:pt>
                <c:pt idx="4898">
                  <c:v>2545.0</c:v>
                </c:pt>
                <c:pt idx="4899">
                  <c:v>2546.0</c:v>
                </c:pt>
                <c:pt idx="4900">
                  <c:v>2547.0</c:v>
                </c:pt>
                <c:pt idx="4901">
                  <c:v>2547.0</c:v>
                </c:pt>
                <c:pt idx="4902">
                  <c:v>2547.0</c:v>
                </c:pt>
                <c:pt idx="4903">
                  <c:v>2548.0</c:v>
                </c:pt>
                <c:pt idx="4904">
                  <c:v>2548.0</c:v>
                </c:pt>
                <c:pt idx="4905">
                  <c:v>2549.0</c:v>
                </c:pt>
                <c:pt idx="4906">
                  <c:v>2550.0</c:v>
                </c:pt>
                <c:pt idx="4907">
                  <c:v>2551.0</c:v>
                </c:pt>
                <c:pt idx="4908">
                  <c:v>2552.0</c:v>
                </c:pt>
                <c:pt idx="4909">
                  <c:v>2553.0</c:v>
                </c:pt>
                <c:pt idx="4910">
                  <c:v>2554.0</c:v>
                </c:pt>
                <c:pt idx="4911">
                  <c:v>2555.0</c:v>
                </c:pt>
                <c:pt idx="4912">
                  <c:v>2556.0</c:v>
                </c:pt>
                <c:pt idx="4913">
                  <c:v>2556.0</c:v>
                </c:pt>
                <c:pt idx="4914">
                  <c:v>2557.0</c:v>
                </c:pt>
                <c:pt idx="4915">
                  <c:v>2557.0</c:v>
                </c:pt>
                <c:pt idx="4916">
                  <c:v>2557.0</c:v>
                </c:pt>
                <c:pt idx="4917">
                  <c:v>2558.0</c:v>
                </c:pt>
                <c:pt idx="4918">
                  <c:v>2559.0</c:v>
                </c:pt>
                <c:pt idx="4919">
                  <c:v>2560.0</c:v>
                </c:pt>
                <c:pt idx="4920">
                  <c:v>2561.0</c:v>
                </c:pt>
                <c:pt idx="4921">
                  <c:v>2562.0</c:v>
                </c:pt>
                <c:pt idx="4922">
                  <c:v>2563.0</c:v>
                </c:pt>
                <c:pt idx="4923">
                  <c:v>2563.0</c:v>
                </c:pt>
                <c:pt idx="4924">
                  <c:v>2563.0</c:v>
                </c:pt>
                <c:pt idx="4925">
                  <c:v>2563.0</c:v>
                </c:pt>
                <c:pt idx="4926">
                  <c:v>2563.0</c:v>
                </c:pt>
                <c:pt idx="4927">
                  <c:v>2564.0</c:v>
                </c:pt>
                <c:pt idx="4928">
                  <c:v>2565.0</c:v>
                </c:pt>
                <c:pt idx="4929">
                  <c:v>2565.0</c:v>
                </c:pt>
                <c:pt idx="4930">
                  <c:v>2566.0</c:v>
                </c:pt>
                <c:pt idx="4931">
                  <c:v>2567.0</c:v>
                </c:pt>
                <c:pt idx="4932">
                  <c:v>2567.0</c:v>
                </c:pt>
                <c:pt idx="4933">
                  <c:v>2568.0</c:v>
                </c:pt>
                <c:pt idx="4934">
                  <c:v>2569.0</c:v>
                </c:pt>
                <c:pt idx="4935">
                  <c:v>2569.0</c:v>
                </c:pt>
                <c:pt idx="4936">
                  <c:v>2569.0</c:v>
                </c:pt>
                <c:pt idx="4937">
                  <c:v>2569.0</c:v>
                </c:pt>
                <c:pt idx="4938">
                  <c:v>2569.0</c:v>
                </c:pt>
                <c:pt idx="4939">
                  <c:v>2570.0</c:v>
                </c:pt>
                <c:pt idx="4940">
                  <c:v>2571.0</c:v>
                </c:pt>
                <c:pt idx="4941">
                  <c:v>2571.0</c:v>
                </c:pt>
                <c:pt idx="4942">
                  <c:v>2571.0</c:v>
                </c:pt>
                <c:pt idx="4943">
                  <c:v>2571.0</c:v>
                </c:pt>
                <c:pt idx="4944">
                  <c:v>2571.0</c:v>
                </c:pt>
                <c:pt idx="4945">
                  <c:v>2572.0</c:v>
                </c:pt>
                <c:pt idx="4946">
                  <c:v>2572.0</c:v>
                </c:pt>
                <c:pt idx="4947">
                  <c:v>2572.0</c:v>
                </c:pt>
                <c:pt idx="4948">
                  <c:v>2572.0</c:v>
                </c:pt>
                <c:pt idx="4949">
                  <c:v>2573.0</c:v>
                </c:pt>
                <c:pt idx="4950">
                  <c:v>2573.0</c:v>
                </c:pt>
                <c:pt idx="4951">
                  <c:v>2573.0</c:v>
                </c:pt>
                <c:pt idx="4952">
                  <c:v>2573.0</c:v>
                </c:pt>
                <c:pt idx="4953">
                  <c:v>2573.0</c:v>
                </c:pt>
                <c:pt idx="4954">
                  <c:v>2573.0</c:v>
                </c:pt>
                <c:pt idx="4955">
                  <c:v>2573.0</c:v>
                </c:pt>
                <c:pt idx="4956">
                  <c:v>2573.0</c:v>
                </c:pt>
                <c:pt idx="4957">
                  <c:v>2574.0</c:v>
                </c:pt>
                <c:pt idx="4958">
                  <c:v>2575.0</c:v>
                </c:pt>
                <c:pt idx="4959">
                  <c:v>2576.0</c:v>
                </c:pt>
                <c:pt idx="4960">
                  <c:v>2576.0</c:v>
                </c:pt>
                <c:pt idx="4961">
                  <c:v>2577.0</c:v>
                </c:pt>
                <c:pt idx="4962">
                  <c:v>2577.0</c:v>
                </c:pt>
                <c:pt idx="4963">
                  <c:v>2577.0</c:v>
                </c:pt>
                <c:pt idx="4964">
                  <c:v>2578.0</c:v>
                </c:pt>
                <c:pt idx="4965">
                  <c:v>2578.0</c:v>
                </c:pt>
                <c:pt idx="4966">
                  <c:v>2579.0</c:v>
                </c:pt>
                <c:pt idx="4967">
                  <c:v>2579.0</c:v>
                </c:pt>
                <c:pt idx="4968">
                  <c:v>2579.0</c:v>
                </c:pt>
                <c:pt idx="4969">
                  <c:v>2580.0</c:v>
                </c:pt>
                <c:pt idx="4970">
                  <c:v>2581.0</c:v>
                </c:pt>
                <c:pt idx="4971">
                  <c:v>2582.0</c:v>
                </c:pt>
                <c:pt idx="4972">
                  <c:v>2582.0</c:v>
                </c:pt>
                <c:pt idx="4973">
                  <c:v>2582.0</c:v>
                </c:pt>
                <c:pt idx="4974">
                  <c:v>2582.0</c:v>
                </c:pt>
                <c:pt idx="4975">
                  <c:v>2583.0</c:v>
                </c:pt>
                <c:pt idx="4976">
                  <c:v>2584.0</c:v>
                </c:pt>
                <c:pt idx="4977">
                  <c:v>2584.0</c:v>
                </c:pt>
                <c:pt idx="4978">
                  <c:v>2585.0</c:v>
                </c:pt>
                <c:pt idx="4979">
                  <c:v>2586.0</c:v>
                </c:pt>
                <c:pt idx="4980">
                  <c:v>2587.0</c:v>
                </c:pt>
                <c:pt idx="4981">
                  <c:v>2588.0</c:v>
                </c:pt>
                <c:pt idx="4982">
                  <c:v>2589.0</c:v>
                </c:pt>
                <c:pt idx="4983">
                  <c:v>2589.0</c:v>
                </c:pt>
                <c:pt idx="4984">
                  <c:v>2590.0</c:v>
                </c:pt>
                <c:pt idx="4985">
                  <c:v>2591.0</c:v>
                </c:pt>
                <c:pt idx="4986">
                  <c:v>2592.0</c:v>
                </c:pt>
                <c:pt idx="4987">
                  <c:v>2593.0</c:v>
                </c:pt>
                <c:pt idx="4988">
                  <c:v>2594.0</c:v>
                </c:pt>
                <c:pt idx="4989">
                  <c:v>2595.0</c:v>
                </c:pt>
                <c:pt idx="4990">
                  <c:v>2596.0</c:v>
                </c:pt>
                <c:pt idx="4991">
                  <c:v>2597.0</c:v>
                </c:pt>
                <c:pt idx="4992">
                  <c:v>2597.0</c:v>
                </c:pt>
                <c:pt idx="4993">
                  <c:v>2598.0</c:v>
                </c:pt>
                <c:pt idx="4994">
                  <c:v>2599.0</c:v>
                </c:pt>
                <c:pt idx="4995">
                  <c:v>2600.0</c:v>
                </c:pt>
                <c:pt idx="4996">
                  <c:v>2601.0</c:v>
                </c:pt>
                <c:pt idx="4997">
                  <c:v>2601.0</c:v>
                </c:pt>
                <c:pt idx="4998">
                  <c:v>2601.0</c:v>
                </c:pt>
                <c:pt idx="4999">
                  <c:v>2601.0</c:v>
                </c:pt>
                <c:pt idx="5000">
                  <c:v>2602.0</c:v>
                </c:pt>
                <c:pt idx="5001">
                  <c:v>2603.0</c:v>
                </c:pt>
                <c:pt idx="5002">
                  <c:v>2604.0</c:v>
                </c:pt>
                <c:pt idx="5003">
                  <c:v>2605.0</c:v>
                </c:pt>
                <c:pt idx="5004">
                  <c:v>2606.0</c:v>
                </c:pt>
                <c:pt idx="5005">
                  <c:v>2607.0</c:v>
                </c:pt>
                <c:pt idx="5006">
                  <c:v>2607.0</c:v>
                </c:pt>
                <c:pt idx="5007">
                  <c:v>2608.0</c:v>
                </c:pt>
                <c:pt idx="5008">
                  <c:v>2609.0</c:v>
                </c:pt>
                <c:pt idx="5009">
                  <c:v>2609.0</c:v>
                </c:pt>
                <c:pt idx="5010">
                  <c:v>2610.0</c:v>
                </c:pt>
                <c:pt idx="5011">
                  <c:v>2611.0</c:v>
                </c:pt>
                <c:pt idx="5012">
                  <c:v>2611.0</c:v>
                </c:pt>
                <c:pt idx="5013">
                  <c:v>2612.0</c:v>
                </c:pt>
                <c:pt idx="5014">
                  <c:v>2613.0</c:v>
                </c:pt>
                <c:pt idx="5015">
                  <c:v>2614.0</c:v>
                </c:pt>
                <c:pt idx="5016">
                  <c:v>2614.0</c:v>
                </c:pt>
                <c:pt idx="5017">
                  <c:v>2615.0</c:v>
                </c:pt>
                <c:pt idx="5018">
                  <c:v>2616.0</c:v>
                </c:pt>
                <c:pt idx="5019">
                  <c:v>2617.0</c:v>
                </c:pt>
                <c:pt idx="5020">
                  <c:v>2618.0</c:v>
                </c:pt>
                <c:pt idx="5021">
                  <c:v>2618.0</c:v>
                </c:pt>
                <c:pt idx="5022">
                  <c:v>2619.0</c:v>
                </c:pt>
                <c:pt idx="5023">
                  <c:v>2620.0</c:v>
                </c:pt>
                <c:pt idx="5024">
                  <c:v>2621.0</c:v>
                </c:pt>
                <c:pt idx="5025">
                  <c:v>2622.0</c:v>
                </c:pt>
                <c:pt idx="5026">
                  <c:v>2622.0</c:v>
                </c:pt>
                <c:pt idx="5027">
                  <c:v>2623.0</c:v>
                </c:pt>
                <c:pt idx="5028">
                  <c:v>2624.0</c:v>
                </c:pt>
                <c:pt idx="5029">
                  <c:v>2625.0</c:v>
                </c:pt>
                <c:pt idx="5030">
                  <c:v>2626.0</c:v>
                </c:pt>
                <c:pt idx="5031">
                  <c:v>2627.0</c:v>
                </c:pt>
                <c:pt idx="5032">
                  <c:v>2628.0</c:v>
                </c:pt>
                <c:pt idx="5033">
                  <c:v>2629.0</c:v>
                </c:pt>
                <c:pt idx="5034">
                  <c:v>2630.0</c:v>
                </c:pt>
                <c:pt idx="5035">
                  <c:v>2630.0</c:v>
                </c:pt>
                <c:pt idx="5036">
                  <c:v>2631.0</c:v>
                </c:pt>
                <c:pt idx="5037">
                  <c:v>2632.0</c:v>
                </c:pt>
                <c:pt idx="5038">
                  <c:v>2633.0</c:v>
                </c:pt>
                <c:pt idx="5039">
                  <c:v>2633.0</c:v>
                </c:pt>
                <c:pt idx="5040">
                  <c:v>2634.0</c:v>
                </c:pt>
                <c:pt idx="5041">
                  <c:v>2635.0</c:v>
                </c:pt>
                <c:pt idx="5042">
                  <c:v>2636.0</c:v>
                </c:pt>
                <c:pt idx="5043">
                  <c:v>2637.0</c:v>
                </c:pt>
                <c:pt idx="5044">
                  <c:v>2638.0</c:v>
                </c:pt>
                <c:pt idx="5045">
                  <c:v>2639.0</c:v>
                </c:pt>
                <c:pt idx="5046">
                  <c:v>2639.0</c:v>
                </c:pt>
                <c:pt idx="5047">
                  <c:v>2639.0</c:v>
                </c:pt>
                <c:pt idx="5048">
                  <c:v>2639.0</c:v>
                </c:pt>
                <c:pt idx="5049">
                  <c:v>2640.0</c:v>
                </c:pt>
                <c:pt idx="5050">
                  <c:v>2640.0</c:v>
                </c:pt>
                <c:pt idx="5051">
                  <c:v>2640.0</c:v>
                </c:pt>
                <c:pt idx="5052">
                  <c:v>2640.0</c:v>
                </c:pt>
                <c:pt idx="5053">
                  <c:v>2640.0</c:v>
                </c:pt>
                <c:pt idx="5054">
                  <c:v>2641.0</c:v>
                </c:pt>
                <c:pt idx="5055">
                  <c:v>2642.0</c:v>
                </c:pt>
                <c:pt idx="5056">
                  <c:v>2642.0</c:v>
                </c:pt>
                <c:pt idx="5057">
                  <c:v>2642.0</c:v>
                </c:pt>
                <c:pt idx="5058">
                  <c:v>2642.0</c:v>
                </c:pt>
                <c:pt idx="5059">
                  <c:v>2642.0</c:v>
                </c:pt>
                <c:pt idx="5060">
                  <c:v>2643.0</c:v>
                </c:pt>
                <c:pt idx="5061">
                  <c:v>2643.0</c:v>
                </c:pt>
                <c:pt idx="5062">
                  <c:v>2643.0</c:v>
                </c:pt>
                <c:pt idx="5063">
                  <c:v>2643.0</c:v>
                </c:pt>
                <c:pt idx="5064">
                  <c:v>2643.0</c:v>
                </c:pt>
                <c:pt idx="5065">
                  <c:v>2643.0</c:v>
                </c:pt>
                <c:pt idx="5066">
                  <c:v>2643.0</c:v>
                </c:pt>
                <c:pt idx="5067">
                  <c:v>2643.0</c:v>
                </c:pt>
                <c:pt idx="5068">
                  <c:v>2643.0</c:v>
                </c:pt>
                <c:pt idx="5069">
                  <c:v>2644.0</c:v>
                </c:pt>
                <c:pt idx="5070">
                  <c:v>2645.0</c:v>
                </c:pt>
                <c:pt idx="5071">
                  <c:v>2645.0</c:v>
                </c:pt>
                <c:pt idx="5072">
                  <c:v>2645.0</c:v>
                </c:pt>
                <c:pt idx="5073">
                  <c:v>2645.0</c:v>
                </c:pt>
                <c:pt idx="5074">
                  <c:v>2645.0</c:v>
                </c:pt>
                <c:pt idx="5075">
                  <c:v>2645.0</c:v>
                </c:pt>
                <c:pt idx="5076">
                  <c:v>2645.0</c:v>
                </c:pt>
                <c:pt idx="5077">
                  <c:v>2645.0</c:v>
                </c:pt>
                <c:pt idx="5078">
                  <c:v>2646.0</c:v>
                </c:pt>
                <c:pt idx="5079">
                  <c:v>2646.0</c:v>
                </c:pt>
                <c:pt idx="5080">
                  <c:v>2646.0</c:v>
                </c:pt>
                <c:pt idx="5081">
                  <c:v>2646.0</c:v>
                </c:pt>
                <c:pt idx="5082">
                  <c:v>2646.0</c:v>
                </c:pt>
                <c:pt idx="5083">
                  <c:v>2646.0</c:v>
                </c:pt>
                <c:pt idx="5084">
                  <c:v>2646.0</c:v>
                </c:pt>
                <c:pt idx="5085">
                  <c:v>2646.0</c:v>
                </c:pt>
                <c:pt idx="5086">
                  <c:v>2646.0</c:v>
                </c:pt>
                <c:pt idx="5087">
                  <c:v>2647.0</c:v>
                </c:pt>
                <c:pt idx="5088">
                  <c:v>2647.0</c:v>
                </c:pt>
                <c:pt idx="5089">
                  <c:v>2648.0</c:v>
                </c:pt>
                <c:pt idx="5090">
                  <c:v>2648.0</c:v>
                </c:pt>
                <c:pt idx="5091">
                  <c:v>2649.0</c:v>
                </c:pt>
                <c:pt idx="5092">
                  <c:v>2649.0</c:v>
                </c:pt>
                <c:pt idx="5093">
                  <c:v>2649.0</c:v>
                </c:pt>
                <c:pt idx="5094">
                  <c:v>2649.0</c:v>
                </c:pt>
                <c:pt idx="5095">
                  <c:v>2649.0</c:v>
                </c:pt>
                <c:pt idx="5096">
                  <c:v>2649.0</c:v>
                </c:pt>
                <c:pt idx="5097">
                  <c:v>2649.0</c:v>
                </c:pt>
                <c:pt idx="5098">
                  <c:v>2649.0</c:v>
                </c:pt>
                <c:pt idx="5099">
                  <c:v>2650.0</c:v>
                </c:pt>
                <c:pt idx="5100">
                  <c:v>2651.0</c:v>
                </c:pt>
                <c:pt idx="5101">
                  <c:v>2651.0</c:v>
                </c:pt>
                <c:pt idx="5102">
                  <c:v>2651.0</c:v>
                </c:pt>
                <c:pt idx="5103">
                  <c:v>2651.0</c:v>
                </c:pt>
                <c:pt idx="5104">
                  <c:v>2651.0</c:v>
                </c:pt>
                <c:pt idx="5105">
                  <c:v>2651.0</c:v>
                </c:pt>
                <c:pt idx="5106">
                  <c:v>2651.0</c:v>
                </c:pt>
                <c:pt idx="5107">
                  <c:v>2652.0</c:v>
                </c:pt>
                <c:pt idx="5108">
                  <c:v>2653.0</c:v>
                </c:pt>
                <c:pt idx="5109">
                  <c:v>2653.0</c:v>
                </c:pt>
                <c:pt idx="5110">
                  <c:v>2653.0</c:v>
                </c:pt>
                <c:pt idx="5111">
                  <c:v>2654.0</c:v>
                </c:pt>
                <c:pt idx="5112">
                  <c:v>2655.0</c:v>
                </c:pt>
                <c:pt idx="5113">
                  <c:v>2655.0</c:v>
                </c:pt>
                <c:pt idx="5114">
                  <c:v>2655.0</c:v>
                </c:pt>
                <c:pt idx="5115">
                  <c:v>2655.0</c:v>
                </c:pt>
                <c:pt idx="5116">
                  <c:v>2656.0</c:v>
                </c:pt>
                <c:pt idx="5117">
                  <c:v>2656.0</c:v>
                </c:pt>
                <c:pt idx="5118">
                  <c:v>2656.0</c:v>
                </c:pt>
                <c:pt idx="5119">
                  <c:v>2657.0</c:v>
                </c:pt>
                <c:pt idx="5120">
                  <c:v>2658.0</c:v>
                </c:pt>
                <c:pt idx="5121">
                  <c:v>2659.0</c:v>
                </c:pt>
                <c:pt idx="5122">
                  <c:v>2660.0</c:v>
                </c:pt>
                <c:pt idx="5123">
                  <c:v>2661.0</c:v>
                </c:pt>
                <c:pt idx="5124">
                  <c:v>2662.0</c:v>
                </c:pt>
                <c:pt idx="5125">
                  <c:v>2663.0</c:v>
                </c:pt>
                <c:pt idx="5126">
                  <c:v>2664.0</c:v>
                </c:pt>
                <c:pt idx="5127">
                  <c:v>2665.0</c:v>
                </c:pt>
                <c:pt idx="5128">
                  <c:v>2666.0</c:v>
                </c:pt>
                <c:pt idx="5129">
                  <c:v>2667.0</c:v>
                </c:pt>
                <c:pt idx="5130">
                  <c:v>2668.0</c:v>
                </c:pt>
                <c:pt idx="5131">
                  <c:v>2668.0</c:v>
                </c:pt>
                <c:pt idx="5132">
                  <c:v>2668.0</c:v>
                </c:pt>
                <c:pt idx="5133">
                  <c:v>2669.0</c:v>
                </c:pt>
                <c:pt idx="5134">
                  <c:v>2670.0</c:v>
                </c:pt>
                <c:pt idx="5135">
                  <c:v>2671.0</c:v>
                </c:pt>
                <c:pt idx="5136">
                  <c:v>2672.0</c:v>
                </c:pt>
                <c:pt idx="5137">
                  <c:v>2673.0</c:v>
                </c:pt>
                <c:pt idx="5138">
                  <c:v>2674.0</c:v>
                </c:pt>
                <c:pt idx="5139">
                  <c:v>2675.0</c:v>
                </c:pt>
                <c:pt idx="5140">
                  <c:v>2676.0</c:v>
                </c:pt>
                <c:pt idx="5141">
                  <c:v>2677.0</c:v>
                </c:pt>
                <c:pt idx="5142">
                  <c:v>2678.0</c:v>
                </c:pt>
                <c:pt idx="5143">
                  <c:v>2679.0</c:v>
                </c:pt>
                <c:pt idx="5144">
                  <c:v>2680.0</c:v>
                </c:pt>
                <c:pt idx="5145">
                  <c:v>2680.0</c:v>
                </c:pt>
                <c:pt idx="5146">
                  <c:v>2681.0</c:v>
                </c:pt>
                <c:pt idx="5147">
                  <c:v>2682.0</c:v>
                </c:pt>
                <c:pt idx="5148">
                  <c:v>2683.0</c:v>
                </c:pt>
                <c:pt idx="5149">
                  <c:v>2683.0</c:v>
                </c:pt>
                <c:pt idx="5150">
                  <c:v>2683.0</c:v>
                </c:pt>
                <c:pt idx="5151">
                  <c:v>2683.0</c:v>
                </c:pt>
                <c:pt idx="5152">
                  <c:v>2684.0</c:v>
                </c:pt>
                <c:pt idx="5153">
                  <c:v>2685.0</c:v>
                </c:pt>
                <c:pt idx="5154">
                  <c:v>2686.0</c:v>
                </c:pt>
                <c:pt idx="5155">
                  <c:v>2687.0</c:v>
                </c:pt>
                <c:pt idx="5156">
                  <c:v>2687.0</c:v>
                </c:pt>
                <c:pt idx="5157">
                  <c:v>2687.0</c:v>
                </c:pt>
                <c:pt idx="5158">
                  <c:v>2687.0</c:v>
                </c:pt>
                <c:pt idx="5159">
                  <c:v>2687.0</c:v>
                </c:pt>
                <c:pt idx="5160">
                  <c:v>2688.0</c:v>
                </c:pt>
                <c:pt idx="5161">
                  <c:v>2688.0</c:v>
                </c:pt>
                <c:pt idx="5162">
                  <c:v>2688.0</c:v>
                </c:pt>
                <c:pt idx="5163">
                  <c:v>2688.0</c:v>
                </c:pt>
                <c:pt idx="5164">
                  <c:v>2688.0</c:v>
                </c:pt>
                <c:pt idx="5165">
                  <c:v>2689.0</c:v>
                </c:pt>
                <c:pt idx="5166">
                  <c:v>2690.0</c:v>
                </c:pt>
                <c:pt idx="5167">
                  <c:v>2690.0</c:v>
                </c:pt>
                <c:pt idx="5168">
                  <c:v>2691.0</c:v>
                </c:pt>
                <c:pt idx="5169">
                  <c:v>2692.0</c:v>
                </c:pt>
                <c:pt idx="5170">
                  <c:v>2693.0</c:v>
                </c:pt>
                <c:pt idx="5171">
                  <c:v>2694.0</c:v>
                </c:pt>
                <c:pt idx="5172">
                  <c:v>2695.0</c:v>
                </c:pt>
                <c:pt idx="5173">
                  <c:v>2696.0</c:v>
                </c:pt>
                <c:pt idx="5174">
                  <c:v>2696.0</c:v>
                </c:pt>
                <c:pt idx="5175">
                  <c:v>2696.0</c:v>
                </c:pt>
                <c:pt idx="5176">
                  <c:v>2697.0</c:v>
                </c:pt>
                <c:pt idx="5177">
                  <c:v>2697.0</c:v>
                </c:pt>
                <c:pt idx="5178">
                  <c:v>2698.0</c:v>
                </c:pt>
                <c:pt idx="5179">
                  <c:v>2699.0</c:v>
                </c:pt>
                <c:pt idx="5180">
                  <c:v>2700.0</c:v>
                </c:pt>
                <c:pt idx="5181">
                  <c:v>2701.0</c:v>
                </c:pt>
                <c:pt idx="5182">
                  <c:v>2702.0</c:v>
                </c:pt>
                <c:pt idx="5183">
                  <c:v>2703.0</c:v>
                </c:pt>
                <c:pt idx="5184">
                  <c:v>2704.0</c:v>
                </c:pt>
                <c:pt idx="5185">
                  <c:v>2705.0</c:v>
                </c:pt>
                <c:pt idx="5186">
                  <c:v>2706.0</c:v>
                </c:pt>
                <c:pt idx="5187">
                  <c:v>2707.0</c:v>
                </c:pt>
                <c:pt idx="5188">
                  <c:v>2708.0</c:v>
                </c:pt>
                <c:pt idx="5189">
                  <c:v>2709.0</c:v>
                </c:pt>
                <c:pt idx="5190">
                  <c:v>2709.0</c:v>
                </c:pt>
                <c:pt idx="5191">
                  <c:v>2710.0</c:v>
                </c:pt>
                <c:pt idx="5192">
                  <c:v>2711.0</c:v>
                </c:pt>
                <c:pt idx="5193">
                  <c:v>2712.0</c:v>
                </c:pt>
                <c:pt idx="5194">
                  <c:v>2713.0</c:v>
                </c:pt>
                <c:pt idx="5195">
                  <c:v>2714.0</c:v>
                </c:pt>
                <c:pt idx="5196">
                  <c:v>2715.0</c:v>
                </c:pt>
                <c:pt idx="5197">
                  <c:v>2716.0</c:v>
                </c:pt>
                <c:pt idx="5198">
                  <c:v>2717.0</c:v>
                </c:pt>
                <c:pt idx="5199">
                  <c:v>2718.0</c:v>
                </c:pt>
                <c:pt idx="5200">
                  <c:v>2719.0</c:v>
                </c:pt>
                <c:pt idx="5201">
                  <c:v>2720.0</c:v>
                </c:pt>
                <c:pt idx="5202">
                  <c:v>2720.0</c:v>
                </c:pt>
                <c:pt idx="5203">
                  <c:v>2721.0</c:v>
                </c:pt>
                <c:pt idx="5204">
                  <c:v>2722.0</c:v>
                </c:pt>
                <c:pt idx="5205">
                  <c:v>2723.0</c:v>
                </c:pt>
                <c:pt idx="5206">
                  <c:v>2723.0</c:v>
                </c:pt>
                <c:pt idx="5207">
                  <c:v>2724.0</c:v>
                </c:pt>
                <c:pt idx="5208">
                  <c:v>2724.0</c:v>
                </c:pt>
                <c:pt idx="5209">
                  <c:v>2724.0</c:v>
                </c:pt>
                <c:pt idx="5210">
                  <c:v>2724.0</c:v>
                </c:pt>
                <c:pt idx="5211">
                  <c:v>2725.0</c:v>
                </c:pt>
                <c:pt idx="5212">
                  <c:v>2726.0</c:v>
                </c:pt>
                <c:pt idx="5213">
                  <c:v>2726.0</c:v>
                </c:pt>
                <c:pt idx="5214">
                  <c:v>2726.0</c:v>
                </c:pt>
                <c:pt idx="5215">
                  <c:v>2726.0</c:v>
                </c:pt>
                <c:pt idx="5216">
                  <c:v>2727.0</c:v>
                </c:pt>
                <c:pt idx="5217">
                  <c:v>2728.0</c:v>
                </c:pt>
                <c:pt idx="5218">
                  <c:v>2728.0</c:v>
                </c:pt>
                <c:pt idx="5219">
                  <c:v>2728.0</c:v>
                </c:pt>
                <c:pt idx="5220">
                  <c:v>2728.0</c:v>
                </c:pt>
                <c:pt idx="5221">
                  <c:v>2728.0</c:v>
                </c:pt>
                <c:pt idx="5222">
                  <c:v>2728.0</c:v>
                </c:pt>
                <c:pt idx="5223">
                  <c:v>2728.0</c:v>
                </c:pt>
                <c:pt idx="5224">
                  <c:v>2728.0</c:v>
                </c:pt>
                <c:pt idx="5225">
                  <c:v>2729.0</c:v>
                </c:pt>
                <c:pt idx="5226">
                  <c:v>2729.0</c:v>
                </c:pt>
                <c:pt idx="5227">
                  <c:v>2729.0</c:v>
                </c:pt>
                <c:pt idx="5228">
                  <c:v>2729.0</c:v>
                </c:pt>
                <c:pt idx="5229">
                  <c:v>2730.0</c:v>
                </c:pt>
                <c:pt idx="5230">
                  <c:v>2731.0</c:v>
                </c:pt>
                <c:pt idx="5231">
                  <c:v>2731.0</c:v>
                </c:pt>
                <c:pt idx="5232">
                  <c:v>2732.0</c:v>
                </c:pt>
                <c:pt idx="5233">
                  <c:v>2732.0</c:v>
                </c:pt>
                <c:pt idx="5234">
                  <c:v>2732.0</c:v>
                </c:pt>
                <c:pt idx="5235">
                  <c:v>2732.0</c:v>
                </c:pt>
                <c:pt idx="5236">
                  <c:v>2732.0</c:v>
                </c:pt>
                <c:pt idx="5237">
                  <c:v>2732.0</c:v>
                </c:pt>
                <c:pt idx="5238">
                  <c:v>2733.0</c:v>
                </c:pt>
                <c:pt idx="5239">
                  <c:v>2734.0</c:v>
                </c:pt>
                <c:pt idx="5240">
                  <c:v>2735.0</c:v>
                </c:pt>
                <c:pt idx="5241">
                  <c:v>2735.0</c:v>
                </c:pt>
                <c:pt idx="5242">
                  <c:v>2735.0</c:v>
                </c:pt>
                <c:pt idx="5243">
                  <c:v>2735.0</c:v>
                </c:pt>
                <c:pt idx="5244">
                  <c:v>2735.0</c:v>
                </c:pt>
                <c:pt idx="5245">
                  <c:v>2735.0</c:v>
                </c:pt>
                <c:pt idx="5246">
                  <c:v>2735.0</c:v>
                </c:pt>
                <c:pt idx="5247">
                  <c:v>2736.0</c:v>
                </c:pt>
                <c:pt idx="5248">
                  <c:v>2737.0</c:v>
                </c:pt>
                <c:pt idx="5249">
                  <c:v>2738.0</c:v>
                </c:pt>
                <c:pt idx="5250">
                  <c:v>2739.0</c:v>
                </c:pt>
                <c:pt idx="5251">
                  <c:v>2740.0</c:v>
                </c:pt>
                <c:pt idx="5252">
                  <c:v>2741.0</c:v>
                </c:pt>
                <c:pt idx="5253">
                  <c:v>2742.0</c:v>
                </c:pt>
                <c:pt idx="5254">
                  <c:v>2743.0</c:v>
                </c:pt>
                <c:pt idx="5255">
                  <c:v>2744.0</c:v>
                </c:pt>
                <c:pt idx="5256">
                  <c:v>2745.0</c:v>
                </c:pt>
                <c:pt idx="5257">
                  <c:v>2746.0</c:v>
                </c:pt>
                <c:pt idx="5258">
                  <c:v>2747.0</c:v>
                </c:pt>
                <c:pt idx="5259">
                  <c:v>2748.0</c:v>
                </c:pt>
                <c:pt idx="5260">
                  <c:v>2749.0</c:v>
                </c:pt>
                <c:pt idx="5261">
                  <c:v>2749.0</c:v>
                </c:pt>
                <c:pt idx="5262">
                  <c:v>2750.0</c:v>
                </c:pt>
                <c:pt idx="5263">
                  <c:v>2751.0</c:v>
                </c:pt>
                <c:pt idx="5264">
                  <c:v>2752.0</c:v>
                </c:pt>
                <c:pt idx="5265">
                  <c:v>2753.0</c:v>
                </c:pt>
                <c:pt idx="5266">
                  <c:v>2754.0</c:v>
                </c:pt>
                <c:pt idx="5267">
                  <c:v>2755.0</c:v>
                </c:pt>
                <c:pt idx="5268">
                  <c:v>2756.0</c:v>
                </c:pt>
                <c:pt idx="5269">
                  <c:v>2757.0</c:v>
                </c:pt>
                <c:pt idx="5270">
                  <c:v>2758.0</c:v>
                </c:pt>
                <c:pt idx="5271">
                  <c:v>2759.0</c:v>
                </c:pt>
                <c:pt idx="5272">
                  <c:v>2760.0</c:v>
                </c:pt>
                <c:pt idx="5273">
                  <c:v>2760.0</c:v>
                </c:pt>
                <c:pt idx="5274">
                  <c:v>2761.0</c:v>
                </c:pt>
                <c:pt idx="5275">
                  <c:v>2762.0</c:v>
                </c:pt>
                <c:pt idx="5276">
                  <c:v>2763.0</c:v>
                </c:pt>
                <c:pt idx="5277">
                  <c:v>2764.0</c:v>
                </c:pt>
                <c:pt idx="5278">
                  <c:v>2765.0</c:v>
                </c:pt>
                <c:pt idx="5279">
                  <c:v>2766.0</c:v>
                </c:pt>
                <c:pt idx="5280">
                  <c:v>2766.0</c:v>
                </c:pt>
                <c:pt idx="5281">
                  <c:v>2767.0</c:v>
                </c:pt>
                <c:pt idx="5282">
                  <c:v>2768.0</c:v>
                </c:pt>
                <c:pt idx="5283">
                  <c:v>2769.0</c:v>
                </c:pt>
                <c:pt idx="5284">
                  <c:v>2770.0</c:v>
                </c:pt>
                <c:pt idx="5285">
                  <c:v>2771.0</c:v>
                </c:pt>
                <c:pt idx="5286">
                  <c:v>2772.0</c:v>
                </c:pt>
                <c:pt idx="5287">
                  <c:v>2773.0</c:v>
                </c:pt>
                <c:pt idx="5288">
                  <c:v>2774.0</c:v>
                </c:pt>
                <c:pt idx="5289">
                  <c:v>2775.0</c:v>
                </c:pt>
                <c:pt idx="5290">
                  <c:v>2776.0</c:v>
                </c:pt>
                <c:pt idx="5291">
                  <c:v>2777.0</c:v>
                </c:pt>
                <c:pt idx="5292">
                  <c:v>2778.0</c:v>
                </c:pt>
                <c:pt idx="5293">
                  <c:v>2779.0</c:v>
                </c:pt>
                <c:pt idx="5294">
                  <c:v>2779.0</c:v>
                </c:pt>
                <c:pt idx="5295">
                  <c:v>2779.0</c:v>
                </c:pt>
                <c:pt idx="5296">
                  <c:v>2780.0</c:v>
                </c:pt>
                <c:pt idx="5297">
                  <c:v>2781.0</c:v>
                </c:pt>
                <c:pt idx="5298">
                  <c:v>2781.0</c:v>
                </c:pt>
                <c:pt idx="5299">
                  <c:v>2782.0</c:v>
                </c:pt>
                <c:pt idx="5300">
                  <c:v>2783.0</c:v>
                </c:pt>
                <c:pt idx="5301">
                  <c:v>2784.0</c:v>
                </c:pt>
                <c:pt idx="5302">
                  <c:v>2785.0</c:v>
                </c:pt>
                <c:pt idx="5303">
                  <c:v>2786.0</c:v>
                </c:pt>
                <c:pt idx="5304">
                  <c:v>2787.0</c:v>
                </c:pt>
                <c:pt idx="5305">
                  <c:v>2788.0</c:v>
                </c:pt>
                <c:pt idx="5306">
                  <c:v>2789.0</c:v>
                </c:pt>
                <c:pt idx="5307">
                  <c:v>2790.0</c:v>
                </c:pt>
                <c:pt idx="5308">
                  <c:v>2791.0</c:v>
                </c:pt>
                <c:pt idx="5309">
                  <c:v>2792.0</c:v>
                </c:pt>
                <c:pt idx="5310">
                  <c:v>2793.0</c:v>
                </c:pt>
                <c:pt idx="5311">
                  <c:v>2794.0</c:v>
                </c:pt>
                <c:pt idx="5312">
                  <c:v>2795.0</c:v>
                </c:pt>
                <c:pt idx="5313">
                  <c:v>2796.0</c:v>
                </c:pt>
                <c:pt idx="5314">
                  <c:v>2797.0</c:v>
                </c:pt>
                <c:pt idx="5315">
                  <c:v>2798.0</c:v>
                </c:pt>
                <c:pt idx="5316">
                  <c:v>2799.0</c:v>
                </c:pt>
                <c:pt idx="5317">
                  <c:v>2800.0</c:v>
                </c:pt>
                <c:pt idx="5318">
                  <c:v>2801.0</c:v>
                </c:pt>
                <c:pt idx="5319">
                  <c:v>2802.0</c:v>
                </c:pt>
                <c:pt idx="5320">
                  <c:v>2803.0</c:v>
                </c:pt>
                <c:pt idx="5321">
                  <c:v>2803.0</c:v>
                </c:pt>
                <c:pt idx="5322">
                  <c:v>2804.0</c:v>
                </c:pt>
                <c:pt idx="5323">
                  <c:v>2804.0</c:v>
                </c:pt>
                <c:pt idx="5324">
                  <c:v>2804.0</c:v>
                </c:pt>
                <c:pt idx="5325">
                  <c:v>2804.0</c:v>
                </c:pt>
                <c:pt idx="5326">
                  <c:v>2804.0</c:v>
                </c:pt>
                <c:pt idx="5327">
                  <c:v>2805.0</c:v>
                </c:pt>
                <c:pt idx="5328">
                  <c:v>2805.0</c:v>
                </c:pt>
                <c:pt idx="5329">
                  <c:v>2806.0</c:v>
                </c:pt>
                <c:pt idx="5330">
                  <c:v>2806.0</c:v>
                </c:pt>
                <c:pt idx="5331">
                  <c:v>2806.0</c:v>
                </c:pt>
                <c:pt idx="5332">
                  <c:v>2806.0</c:v>
                </c:pt>
                <c:pt idx="5333">
                  <c:v>2806.0</c:v>
                </c:pt>
                <c:pt idx="5334">
                  <c:v>2807.0</c:v>
                </c:pt>
                <c:pt idx="5335">
                  <c:v>2808.0</c:v>
                </c:pt>
                <c:pt idx="5336">
                  <c:v>2809.0</c:v>
                </c:pt>
                <c:pt idx="5337">
                  <c:v>2809.0</c:v>
                </c:pt>
                <c:pt idx="5338">
                  <c:v>2809.0</c:v>
                </c:pt>
                <c:pt idx="5339">
                  <c:v>2809.0</c:v>
                </c:pt>
                <c:pt idx="5340">
                  <c:v>2809.0</c:v>
                </c:pt>
                <c:pt idx="5341">
                  <c:v>2809.0</c:v>
                </c:pt>
                <c:pt idx="5342">
                  <c:v>2809.0</c:v>
                </c:pt>
                <c:pt idx="5343">
                  <c:v>2810.0</c:v>
                </c:pt>
                <c:pt idx="5344">
                  <c:v>2811.0</c:v>
                </c:pt>
                <c:pt idx="5345">
                  <c:v>2811.0</c:v>
                </c:pt>
                <c:pt idx="5346">
                  <c:v>2812.0</c:v>
                </c:pt>
                <c:pt idx="5347">
                  <c:v>2812.0</c:v>
                </c:pt>
                <c:pt idx="5348">
                  <c:v>2813.0</c:v>
                </c:pt>
                <c:pt idx="5349">
                  <c:v>2813.0</c:v>
                </c:pt>
                <c:pt idx="5350">
                  <c:v>2813.0</c:v>
                </c:pt>
                <c:pt idx="5351">
                  <c:v>2813.0</c:v>
                </c:pt>
                <c:pt idx="5352">
                  <c:v>2813.0</c:v>
                </c:pt>
                <c:pt idx="5353">
                  <c:v>2813.0</c:v>
                </c:pt>
                <c:pt idx="5354">
                  <c:v>2813.0</c:v>
                </c:pt>
                <c:pt idx="5355">
                  <c:v>2813.0</c:v>
                </c:pt>
                <c:pt idx="5356">
                  <c:v>2814.0</c:v>
                </c:pt>
                <c:pt idx="5357">
                  <c:v>2815.0</c:v>
                </c:pt>
                <c:pt idx="5358">
                  <c:v>2816.0</c:v>
                </c:pt>
                <c:pt idx="5359">
                  <c:v>2816.0</c:v>
                </c:pt>
                <c:pt idx="5360">
                  <c:v>2817.0</c:v>
                </c:pt>
                <c:pt idx="5361">
                  <c:v>2817.0</c:v>
                </c:pt>
                <c:pt idx="5362">
                  <c:v>2817.0</c:v>
                </c:pt>
                <c:pt idx="5363">
                  <c:v>2817.0</c:v>
                </c:pt>
                <c:pt idx="5364">
                  <c:v>2817.0</c:v>
                </c:pt>
                <c:pt idx="5365">
                  <c:v>2818.0</c:v>
                </c:pt>
                <c:pt idx="5366">
                  <c:v>2818.0</c:v>
                </c:pt>
                <c:pt idx="5367">
                  <c:v>2818.0</c:v>
                </c:pt>
                <c:pt idx="5368">
                  <c:v>2818.0</c:v>
                </c:pt>
                <c:pt idx="5369">
                  <c:v>2818.0</c:v>
                </c:pt>
                <c:pt idx="5370">
                  <c:v>2819.0</c:v>
                </c:pt>
                <c:pt idx="5371">
                  <c:v>2820.0</c:v>
                </c:pt>
                <c:pt idx="5372">
                  <c:v>2821.0</c:v>
                </c:pt>
                <c:pt idx="5373">
                  <c:v>2822.0</c:v>
                </c:pt>
                <c:pt idx="5374">
                  <c:v>2823.0</c:v>
                </c:pt>
                <c:pt idx="5375">
                  <c:v>2824.0</c:v>
                </c:pt>
                <c:pt idx="5376">
                  <c:v>2825.0</c:v>
                </c:pt>
                <c:pt idx="5377">
                  <c:v>2825.0</c:v>
                </c:pt>
                <c:pt idx="5378">
                  <c:v>2825.0</c:v>
                </c:pt>
                <c:pt idx="5379">
                  <c:v>2826.0</c:v>
                </c:pt>
                <c:pt idx="5380">
                  <c:v>2827.0</c:v>
                </c:pt>
                <c:pt idx="5381">
                  <c:v>2828.0</c:v>
                </c:pt>
                <c:pt idx="5382">
                  <c:v>2829.0</c:v>
                </c:pt>
                <c:pt idx="5383">
                  <c:v>2830.0</c:v>
                </c:pt>
                <c:pt idx="5384">
                  <c:v>2831.0</c:v>
                </c:pt>
                <c:pt idx="5385">
                  <c:v>2832.0</c:v>
                </c:pt>
                <c:pt idx="5386">
                  <c:v>2832.0</c:v>
                </c:pt>
                <c:pt idx="5387">
                  <c:v>2832.0</c:v>
                </c:pt>
                <c:pt idx="5388">
                  <c:v>2832.0</c:v>
                </c:pt>
                <c:pt idx="5389">
                  <c:v>2832.0</c:v>
                </c:pt>
                <c:pt idx="5390">
                  <c:v>2832.0</c:v>
                </c:pt>
                <c:pt idx="5391">
                  <c:v>2832.0</c:v>
                </c:pt>
                <c:pt idx="5392">
                  <c:v>2833.0</c:v>
                </c:pt>
                <c:pt idx="5393">
                  <c:v>2834.0</c:v>
                </c:pt>
                <c:pt idx="5394">
                  <c:v>2835.0</c:v>
                </c:pt>
                <c:pt idx="5395">
                  <c:v>2836.0</c:v>
                </c:pt>
                <c:pt idx="5396">
                  <c:v>2837.0</c:v>
                </c:pt>
                <c:pt idx="5397">
                  <c:v>2837.0</c:v>
                </c:pt>
                <c:pt idx="5398">
                  <c:v>2837.0</c:v>
                </c:pt>
                <c:pt idx="5399">
                  <c:v>2838.0</c:v>
                </c:pt>
                <c:pt idx="5400">
                  <c:v>2839.0</c:v>
                </c:pt>
                <c:pt idx="5401">
                  <c:v>2840.0</c:v>
                </c:pt>
                <c:pt idx="5402">
                  <c:v>2841.0</c:v>
                </c:pt>
                <c:pt idx="5403">
                  <c:v>2841.0</c:v>
                </c:pt>
                <c:pt idx="5404">
                  <c:v>2841.0</c:v>
                </c:pt>
                <c:pt idx="5405">
                  <c:v>2841.0</c:v>
                </c:pt>
                <c:pt idx="5406">
                  <c:v>2842.0</c:v>
                </c:pt>
                <c:pt idx="5407">
                  <c:v>2843.0</c:v>
                </c:pt>
                <c:pt idx="5408">
                  <c:v>2844.0</c:v>
                </c:pt>
                <c:pt idx="5409">
                  <c:v>2845.0</c:v>
                </c:pt>
                <c:pt idx="5410">
                  <c:v>2845.0</c:v>
                </c:pt>
                <c:pt idx="5411">
                  <c:v>2846.0</c:v>
                </c:pt>
                <c:pt idx="5412">
                  <c:v>2847.0</c:v>
                </c:pt>
                <c:pt idx="5413">
                  <c:v>2848.0</c:v>
                </c:pt>
                <c:pt idx="5414">
                  <c:v>2848.0</c:v>
                </c:pt>
                <c:pt idx="5415">
                  <c:v>2848.0</c:v>
                </c:pt>
                <c:pt idx="5416">
                  <c:v>2849.0</c:v>
                </c:pt>
                <c:pt idx="5417">
                  <c:v>2849.0</c:v>
                </c:pt>
                <c:pt idx="5418">
                  <c:v>2850.0</c:v>
                </c:pt>
                <c:pt idx="5419">
                  <c:v>2850.0</c:v>
                </c:pt>
                <c:pt idx="5420">
                  <c:v>2851.0</c:v>
                </c:pt>
                <c:pt idx="5421">
                  <c:v>2852.0</c:v>
                </c:pt>
                <c:pt idx="5422">
                  <c:v>2852.0</c:v>
                </c:pt>
                <c:pt idx="5423">
                  <c:v>2852.0</c:v>
                </c:pt>
                <c:pt idx="5424">
                  <c:v>2852.0</c:v>
                </c:pt>
                <c:pt idx="5425">
                  <c:v>2852.0</c:v>
                </c:pt>
                <c:pt idx="5426">
                  <c:v>2853.0</c:v>
                </c:pt>
                <c:pt idx="5427">
                  <c:v>2853.0</c:v>
                </c:pt>
                <c:pt idx="5428">
                  <c:v>2854.0</c:v>
                </c:pt>
                <c:pt idx="5429">
                  <c:v>2854.0</c:v>
                </c:pt>
                <c:pt idx="5430">
                  <c:v>2854.0</c:v>
                </c:pt>
                <c:pt idx="5431">
                  <c:v>2855.0</c:v>
                </c:pt>
                <c:pt idx="5432">
                  <c:v>2856.0</c:v>
                </c:pt>
                <c:pt idx="5433">
                  <c:v>2856.0</c:v>
                </c:pt>
                <c:pt idx="5434">
                  <c:v>2857.0</c:v>
                </c:pt>
                <c:pt idx="5435">
                  <c:v>2858.0</c:v>
                </c:pt>
                <c:pt idx="5436">
                  <c:v>2859.0</c:v>
                </c:pt>
                <c:pt idx="5437">
                  <c:v>2859.0</c:v>
                </c:pt>
                <c:pt idx="5438">
                  <c:v>2859.0</c:v>
                </c:pt>
                <c:pt idx="5439">
                  <c:v>2859.0</c:v>
                </c:pt>
                <c:pt idx="5440">
                  <c:v>2859.0</c:v>
                </c:pt>
                <c:pt idx="5441">
                  <c:v>2859.0</c:v>
                </c:pt>
                <c:pt idx="5442">
                  <c:v>2859.0</c:v>
                </c:pt>
                <c:pt idx="5443">
                  <c:v>2860.0</c:v>
                </c:pt>
                <c:pt idx="5444">
                  <c:v>2861.0</c:v>
                </c:pt>
                <c:pt idx="5445">
                  <c:v>2862.0</c:v>
                </c:pt>
                <c:pt idx="5446">
                  <c:v>2862.0</c:v>
                </c:pt>
                <c:pt idx="5447">
                  <c:v>2862.0</c:v>
                </c:pt>
                <c:pt idx="5448">
                  <c:v>2863.0</c:v>
                </c:pt>
                <c:pt idx="5449">
                  <c:v>2863.0</c:v>
                </c:pt>
                <c:pt idx="5450">
                  <c:v>2863.0</c:v>
                </c:pt>
                <c:pt idx="5451">
                  <c:v>2863.0</c:v>
                </c:pt>
                <c:pt idx="5452">
                  <c:v>2863.0</c:v>
                </c:pt>
                <c:pt idx="5453">
                  <c:v>2863.0</c:v>
                </c:pt>
                <c:pt idx="5454">
                  <c:v>2863.0</c:v>
                </c:pt>
                <c:pt idx="5455">
                  <c:v>2863.0</c:v>
                </c:pt>
                <c:pt idx="5456">
                  <c:v>2863.0</c:v>
                </c:pt>
                <c:pt idx="5457">
                  <c:v>2863.0</c:v>
                </c:pt>
                <c:pt idx="5458">
                  <c:v>2864.0</c:v>
                </c:pt>
                <c:pt idx="5459">
                  <c:v>2864.0</c:v>
                </c:pt>
                <c:pt idx="5460">
                  <c:v>2864.0</c:v>
                </c:pt>
                <c:pt idx="5461">
                  <c:v>2864.0</c:v>
                </c:pt>
                <c:pt idx="5462">
                  <c:v>2864.0</c:v>
                </c:pt>
                <c:pt idx="5463">
                  <c:v>2864.0</c:v>
                </c:pt>
                <c:pt idx="5464">
                  <c:v>2865.0</c:v>
                </c:pt>
                <c:pt idx="5465">
                  <c:v>2866.0</c:v>
                </c:pt>
                <c:pt idx="5466">
                  <c:v>2867.0</c:v>
                </c:pt>
                <c:pt idx="5467">
                  <c:v>2868.0</c:v>
                </c:pt>
                <c:pt idx="5468">
                  <c:v>2869.0</c:v>
                </c:pt>
                <c:pt idx="5469">
                  <c:v>2870.0</c:v>
                </c:pt>
                <c:pt idx="5470">
                  <c:v>2871.0</c:v>
                </c:pt>
                <c:pt idx="5471">
                  <c:v>2872.0</c:v>
                </c:pt>
                <c:pt idx="5472">
                  <c:v>2873.0</c:v>
                </c:pt>
                <c:pt idx="5473">
                  <c:v>2874.0</c:v>
                </c:pt>
                <c:pt idx="5474">
                  <c:v>2874.0</c:v>
                </c:pt>
                <c:pt idx="5475">
                  <c:v>2875.0</c:v>
                </c:pt>
                <c:pt idx="5476">
                  <c:v>2876.0</c:v>
                </c:pt>
                <c:pt idx="5477">
                  <c:v>2877.0</c:v>
                </c:pt>
                <c:pt idx="5478">
                  <c:v>2878.0</c:v>
                </c:pt>
                <c:pt idx="5479">
                  <c:v>2879.0</c:v>
                </c:pt>
                <c:pt idx="5480">
                  <c:v>2880.0</c:v>
                </c:pt>
                <c:pt idx="5481">
                  <c:v>2881.0</c:v>
                </c:pt>
                <c:pt idx="5482">
                  <c:v>2882.0</c:v>
                </c:pt>
                <c:pt idx="5483">
                  <c:v>2883.0</c:v>
                </c:pt>
                <c:pt idx="5484">
                  <c:v>2884.0</c:v>
                </c:pt>
                <c:pt idx="5485">
                  <c:v>2885.0</c:v>
                </c:pt>
                <c:pt idx="5486">
                  <c:v>2886.0</c:v>
                </c:pt>
                <c:pt idx="5487">
                  <c:v>2887.0</c:v>
                </c:pt>
                <c:pt idx="5488">
                  <c:v>2888.0</c:v>
                </c:pt>
                <c:pt idx="5489">
                  <c:v>2889.0</c:v>
                </c:pt>
                <c:pt idx="5490">
                  <c:v>2890.0</c:v>
                </c:pt>
                <c:pt idx="5491">
                  <c:v>2891.0</c:v>
                </c:pt>
                <c:pt idx="5492">
                  <c:v>2892.0</c:v>
                </c:pt>
                <c:pt idx="5493">
                  <c:v>2893.0</c:v>
                </c:pt>
                <c:pt idx="5494">
                  <c:v>2894.0</c:v>
                </c:pt>
                <c:pt idx="5495">
                  <c:v>2895.0</c:v>
                </c:pt>
                <c:pt idx="5496">
                  <c:v>2895.0</c:v>
                </c:pt>
                <c:pt idx="5497">
                  <c:v>2895.0</c:v>
                </c:pt>
                <c:pt idx="5498">
                  <c:v>2895.0</c:v>
                </c:pt>
                <c:pt idx="5499">
                  <c:v>2896.0</c:v>
                </c:pt>
                <c:pt idx="5500">
                  <c:v>2897.0</c:v>
                </c:pt>
                <c:pt idx="5501">
                  <c:v>2898.0</c:v>
                </c:pt>
                <c:pt idx="5502">
                  <c:v>2899.0</c:v>
                </c:pt>
                <c:pt idx="5503">
                  <c:v>2900.0</c:v>
                </c:pt>
                <c:pt idx="5504">
                  <c:v>2900.0</c:v>
                </c:pt>
                <c:pt idx="5505">
                  <c:v>2901.0</c:v>
                </c:pt>
                <c:pt idx="5506">
                  <c:v>2902.0</c:v>
                </c:pt>
                <c:pt idx="5507">
                  <c:v>2903.0</c:v>
                </c:pt>
                <c:pt idx="5508">
                  <c:v>2904.0</c:v>
                </c:pt>
                <c:pt idx="5509">
                  <c:v>2905.0</c:v>
                </c:pt>
                <c:pt idx="5510">
                  <c:v>2905.0</c:v>
                </c:pt>
                <c:pt idx="5511">
                  <c:v>2906.0</c:v>
                </c:pt>
                <c:pt idx="5512">
                  <c:v>2907.0</c:v>
                </c:pt>
                <c:pt idx="5513">
                  <c:v>2908.0</c:v>
                </c:pt>
                <c:pt idx="5514">
                  <c:v>2908.0</c:v>
                </c:pt>
                <c:pt idx="5515">
                  <c:v>2908.0</c:v>
                </c:pt>
                <c:pt idx="5516">
                  <c:v>2909.0</c:v>
                </c:pt>
                <c:pt idx="5517">
                  <c:v>2910.0</c:v>
                </c:pt>
                <c:pt idx="5518">
                  <c:v>2911.0</c:v>
                </c:pt>
                <c:pt idx="5519">
                  <c:v>2912.0</c:v>
                </c:pt>
                <c:pt idx="5520">
                  <c:v>2913.0</c:v>
                </c:pt>
                <c:pt idx="5521">
                  <c:v>2914.0</c:v>
                </c:pt>
                <c:pt idx="5522">
                  <c:v>2915.0</c:v>
                </c:pt>
                <c:pt idx="5523">
                  <c:v>2916.0</c:v>
                </c:pt>
                <c:pt idx="5524">
                  <c:v>2917.0</c:v>
                </c:pt>
                <c:pt idx="5525">
                  <c:v>2918.0</c:v>
                </c:pt>
                <c:pt idx="5526">
                  <c:v>2919.0</c:v>
                </c:pt>
                <c:pt idx="5527">
                  <c:v>2920.0</c:v>
                </c:pt>
                <c:pt idx="5528">
                  <c:v>2921.0</c:v>
                </c:pt>
                <c:pt idx="5529">
                  <c:v>2922.0</c:v>
                </c:pt>
                <c:pt idx="5530">
                  <c:v>2923.0</c:v>
                </c:pt>
                <c:pt idx="5531">
                  <c:v>2923.0</c:v>
                </c:pt>
                <c:pt idx="5532">
                  <c:v>2924.0</c:v>
                </c:pt>
                <c:pt idx="5533">
                  <c:v>2925.0</c:v>
                </c:pt>
                <c:pt idx="5534">
                  <c:v>2926.0</c:v>
                </c:pt>
                <c:pt idx="5535">
                  <c:v>2927.0</c:v>
                </c:pt>
                <c:pt idx="5536">
                  <c:v>2928.0</c:v>
                </c:pt>
                <c:pt idx="5537">
                  <c:v>2928.0</c:v>
                </c:pt>
                <c:pt idx="5538">
                  <c:v>2929.0</c:v>
                </c:pt>
                <c:pt idx="5539">
                  <c:v>2930.0</c:v>
                </c:pt>
                <c:pt idx="5540">
                  <c:v>2931.0</c:v>
                </c:pt>
                <c:pt idx="5541">
                  <c:v>2931.0</c:v>
                </c:pt>
                <c:pt idx="5542">
                  <c:v>2931.0</c:v>
                </c:pt>
                <c:pt idx="5543">
                  <c:v>2931.0</c:v>
                </c:pt>
                <c:pt idx="5544">
                  <c:v>2932.0</c:v>
                </c:pt>
                <c:pt idx="5545">
                  <c:v>2933.0</c:v>
                </c:pt>
                <c:pt idx="5546">
                  <c:v>2933.0</c:v>
                </c:pt>
                <c:pt idx="5547">
                  <c:v>2933.0</c:v>
                </c:pt>
                <c:pt idx="5548">
                  <c:v>2934.0</c:v>
                </c:pt>
                <c:pt idx="5549">
                  <c:v>2934.0</c:v>
                </c:pt>
                <c:pt idx="5550">
                  <c:v>2935.0</c:v>
                </c:pt>
                <c:pt idx="5551">
                  <c:v>2935.0</c:v>
                </c:pt>
                <c:pt idx="5552">
                  <c:v>2936.0</c:v>
                </c:pt>
                <c:pt idx="5553">
                  <c:v>2936.0</c:v>
                </c:pt>
                <c:pt idx="5554">
                  <c:v>2937.0</c:v>
                </c:pt>
                <c:pt idx="5555">
                  <c:v>2938.0</c:v>
                </c:pt>
                <c:pt idx="5556">
                  <c:v>2939.0</c:v>
                </c:pt>
                <c:pt idx="5557">
                  <c:v>2939.0</c:v>
                </c:pt>
                <c:pt idx="5558">
                  <c:v>2939.0</c:v>
                </c:pt>
                <c:pt idx="5559">
                  <c:v>2939.0</c:v>
                </c:pt>
                <c:pt idx="5560">
                  <c:v>2939.0</c:v>
                </c:pt>
                <c:pt idx="5561">
                  <c:v>2939.0</c:v>
                </c:pt>
                <c:pt idx="5562">
                  <c:v>2939.0</c:v>
                </c:pt>
                <c:pt idx="5563">
                  <c:v>2940.0</c:v>
                </c:pt>
                <c:pt idx="5564">
                  <c:v>2941.0</c:v>
                </c:pt>
                <c:pt idx="5565">
                  <c:v>2941.0</c:v>
                </c:pt>
                <c:pt idx="5566">
                  <c:v>2941.0</c:v>
                </c:pt>
                <c:pt idx="5567">
                  <c:v>2941.0</c:v>
                </c:pt>
                <c:pt idx="5568">
                  <c:v>2941.0</c:v>
                </c:pt>
                <c:pt idx="5569">
                  <c:v>2942.0</c:v>
                </c:pt>
                <c:pt idx="5570">
                  <c:v>2942.0</c:v>
                </c:pt>
                <c:pt idx="5571">
                  <c:v>2943.0</c:v>
                </c:pt>
                <c:pt idx="5572">
                  <c:v>2943.0</c:v>
                </c:pt>
                <c:pt idx="5573">
                  <c:v>2943.0</c:v>
                </c:pt>
                <c:pt idx="5574">
                  <c:v>2944.0</c:v>
                </c:pt>
                <c:pt idx="5575">
                  <c:v>2944.0</c:v>
                </c:pt>
                <c:pt idx="5576">
                  <c:v>2945.0</c:v>
                </c:pt>
                <c:pt idx="5577">
                  <c:v>2946.0</c:v>
                </c:pt>
                <c:pt idx="5578">
                  <c:v>2947.0</c:v>
                </c:pt>
                <c:pt idx="5579">
                  <c:v>2948.0</c:v>
                </c:pt>
                <c:pt idx="5580">
                  <c:v>2948.0</c:v>
                </c:pt>
                <c:pt idx="5581">
                  <c:v>2948.0</c:v>
                </c:pt>
                <c:pt idx="5582">
                  <c:v>2948.0</c:v>
                </c:pt>
                <c:pt idx="5583">
                  <c:v>2949.0</c:v>
                </c:pt>
                <c:pt idx="5584">
                  <c:v>2950.0</c:v>
                </c:pt>
                <c:pt idx="5585">
                  <c:v>2951.0</c:v>
                </c:pt>
                <c:pt idx="5586">
                  <c:v>2952.0</c:v>
                </c:pt>
                <c:pt idx="5587">
                  <c:v>2952.0</c:v>
                </c:pt>
                <c:pt idx="5588">
                  <c:v>2952.0</c:v>
                </c:pt>
                <c:pt idx="5589">
                  <c:v>2952.0</c:v>
                </c:pt>
                <c:pt idx="5590">
                  <c:v>2952.0</c:v>
                </c:pt>
                <c:pt idx="5591">
                  <c:v>2953.0</c:v>
                </c:pt>
                <c:pt idx="5592">
                  <c:v>2954.0</c:v>
                </c:pt>
                <c:pt idx="5593">
                  <c:v>2954.0</c:v>
                </c:pt>
                <c:pt idx="5594">
                  <c:v>2955.0</c:v>
                </c:pt>
                <c:pt idx="5595">
                  <c:v>2956.0</c:v>
                </c:pt>
                <c:pt idx="5596">
                  <c:v>2957.0</c:v>
                </c:pt>
                <c:pt idx="5597">
                  <c:v>2958.0</c:v>
                </c:pt>
                <c:pt idx="5598">
                  <c:v>2958.0</c:v>
                </c:pt>
                <c:pt idx="5599">
                  <c:v>2958.0</c:v>
                </c:pt>
                <c:pt idx="5600">
                  <c:v>2958.0</c:v>
                </c:pt>
                <c:pt idx="5601">
                  <c:v>2959.0</c:v>
                </c:pt>
                <c:pt idx="5602">
                  <c:v>2959.0</c:v>
                </c:pt>
                <c:pt idx="5603">
                  <c:v>2960.0</c:v>
                </c:pt>
                <c:pt idx="5604">
                  <c:v>2961.0</c:v>
                </c:pt>
                <c:pt idx="5605">
                  <c:v>2961.0</c:v>
                </c:pt>
                <c:pt idx="5606">
                  <c:v>2961.0</c:v>
                </c:pt>
                <c:pt idx="5607">
                  <c:v>2962.0</c:v>
                </c:pt>
                <c:pt idx="5608">
                  <c:v>2962.0</c:v>
                </c:pt>
                <c:pt idx="5609">
                  <c:v>2962.0</c:v>
                </c:pt>
                <c:pt idx="5610">
                  <c:v>2962.0</c:v>
                </c:pt>
                <c:pt idx="5611">
                  <c:v>2963.0</c:v>
                </c:pt>
                <c:pt idx="5612">
                  <c:v>2964.0</c:v>
                </c:pt>
                <c:pt idx="5613">
                  <c:v>2965.0</c:v>
                </c:pt>
                <c:pt idx="5614">
                  <c:v>2966.0</c:v>
                </c:pt>
                <c:pt idx="5615">
                  <c:v>2967.0</c:v>
                </c:pt>
                <c:pt idx="5616">
                  <c:v>2967.0</c:v>
                </c:pt>
                <c:pt idx="5617">
                  <c:v>2967.0</c:v>
                </c:pt>
                <c:pt idx="5618">
                  <c:v>2967.0</c:v>
                </c:pt>
                <c:pt idx="5619">
                  <c:v>2967.0</c:v>
                </c:pt>
                <c:pt idx="5620">
                  <c:v>2967.0</c:v>
                </c:pt>
                <c:pt idx="5621">
                  <c:v>2968.0</c:v>
                </c:pt>
                <c:pt idx="5622">
                  <c:v>2968.0</c:v>
                </c:pt>
                <c:pt idx="5623">
                  <c:v>2968.0</c:v>
                </c:pt>
                <c:pt idx="5624">
                  <c:v>2969.0</c:v>
                </c:pt>
                <c:pt idx="5625">
                  <c:v>2970.0</c:v>
                </c:pt>
                <c:pt idx="5626">
                  <c:v>2971.0</c:v>
                </c:pt>
                <c:pt idx="5627">
                  <c:v>2972.0</c:v>
                </c:pt>
                <c:pt idx="5628">
                  <c:v>2973.0</c:v>
                </c:pt>
                <c:pt idx="5629">
                  <c:v>2973.0</c:v>
                </c:pt>
                <c:pt idx="5630">
                  <c:v>2974.0</c:v>
                </c:pt>
                <c:pt idx="5631">
                  <c:v>2974.0</c:v>
                </c:pt>
                <c:pt idx="5632">
                  <c:v>2975.0</c:v>
                </c:pt>
                <c:pt idx="5633">
                  <c:v>2976.0</c:v>
                </c:pt>
                <c:pt idx="5634">
                  <c:v>2976.0</c:v>
                </c:pt>
                <c:pt idx="5635">
                  <c:v>2976.0</c:v>
                </c:pt>
                <c:pt idx="5636">
                  <c:v>2977.0</c:v>
                </c:pt>
                <c:pt idx="5637">
                  <c:v>2978.0</c:v>
                </c:pt>
                <c:pt idx="5638">
                  <c:v>2979.0</c:v>
                </c:pt>
                <c:pt idx="5639">
                  <c:v>2979.0</c:v>
                </c:pt>
                <c:pt idx="5640">
                  <c:v>2980.0</c:v>
                </c:pt>
                <c:pt idx="5641">
                  <c:v>2981.0</c:v>
                </c:pt>
                <c:pt idx="5642">
                  <c:v>2982.0</c:v>
                </c:pt>
                <c:pt idx="5643">
                  <c:v>2983.0</c:v>
                </c:pt>
                <c:pt idx="5644">
                  <c:v>2983.0</c:v>
                </c:pt>
                <c:pt idx="5645">
                  <c:v>2983.0</c:v>
                </c:pt>
                <c:pt idx="5646">
                  <c:v>2983.0</c:v>
                </c:pt>
                <c:pt idx="5647">
                  <c:v>2984.0</c:v>
                </c:pt>
                <c:pt idx="5648">
                  <c:v>2984.0</c:v>
                </c:pt>
                <c:pt idx="5649">
                  <c:v>2984.0</c:v>
                </c:pt>
                <c:pt idx="5650">
                  <c:v>2984.0</c:v>
                </c:pt>
                <c:pt idx="5651">
                  <c:v>2985.0</c:v>
                </c:pt>
                <c:pt idx="5652">
                  <c:v>2985.0</c:v>
                </c:pt>
                <c:pt idx="5653">
                  <c:v>2986.0</c:v>
                </c:pt>
                <c:pt idx="5654">
                  <c:v>2986.0</c:v>
                </c:pt>
                <c:pt idx="5655">
                  <c:v>2986.0</c:v>
                </c:pt>
                <c:pt idx="5656">
                  <c:v>2986.0</c:v>
                </c:pt>
                <c:pt idx="5657">
                  <c:v>2986.0</c:v>
                </c:pt>
                <c:pt idx="5658">
                  <c:v>2986.0</c:v>
                </c:pt>
                <c:pt idx="5659">
                  <c:v>2986.0</c:v>
                </c:pt>
                <c:pt idx="5660">
                  <c:v>2986.0</c:v>
                </c:pt>
                <c:pt idx="5661">
                  <c:v>2986.0</c:v>
                </c:pt>
                <c:pt idx="5662">
                  <c:v>2986.0</c:v>
                </c:pt>
                <c:pt idx="5663">
                  <c:v>2986.0</c:v>
                </c:pt>
                <c:pt idx="5664">
                  <c:v>2986.0</c:v>
                </c:pt>
                <c:pt idx="5665">
                  <c:v>2986.0</c:v>
                </c:pt>
                <c:pt idx="5666">
                  <c:v>2987.0</c:v>
                </c:pt>
                <c:pt idx="5667">
                  <c:v>2988.0</c:v>
                </c:pt>
                <c:pt idx="5668">
                  <c:v>2988.0</c:v>
                </c:pt>
                <c:pt idx="5669">
                  <c:v>2988.0</c:v>
                </c:pt>
                <c:pt idx="5670">
                  <c:v>2988.0</c:v>
                </c:pt>
                <c:pt idx="5671">
                  <c:v>2988.0</c:v>
                </c:pt>
                <c:pt idx="5672">
                  <c:v>2989.0</c:v>
                </c:pt>
                <c:pt idx="5673">
                  <c:v>2990.0</c:v>
                </c:pt>
                <c:pt idx="5674">
                  <c:v>2991.0</c:v>
                </c:pt>
                <c:pt idx="5675">
                  <c:v>2992.0</c:v>
                </c:pt>
                <c:pt idx="5676">
                  <c:v>2993.0</c:v>
                </c:pt>
                <c:pt idx="5677">
                  <c:v>2994.0</c:v>
                </c:pt>
                <c:pt idx="5678">
                  <c:v>2995.0</c:v>
                </c:pt>
                <c:pt idx="5679">
                  <c:v>2996.0</c:v>
                </c:pt>
                <c:pt idx="5680">
                  <c:v>2997.0</c:v>
                </c:pt>
                <c:pt idx="5681">
                  <c:v>2997.0</c:v>
                </c:pt>
                <c:pt idx="5682">
                  <c:v>2998.0</c:v>
                </c:pt>
                <c:pt idx="5683">
                  <c:v>2999.0</c:v>
                </c:pt>
                <c:pt idx="5684">
                  <c:v>2999.0</c:v>
                </c:pt>
                <c:pt idx="5685">
                  <c:v>3000.0</c:v>
                </c:pt>
                <c:pt idx="5686">
                  <c:v>3000.0</c:v>
                </c:pt>
                <c:pt idx="5687">
                  <c:v>3000.0</c:v>
                </c:pt>
                <c:pt idx="5688">
                  <c:v>3001.0</c:v>
                </c:pt>
                <c:pt idx="5689">
                  <c:v>3002.0</c:v>
                </c:pt>
                <c:pt idx="5690">
                  <c:v>3002.0</c:v>
                </c:pt>
                <c:pt idx="5691">
                  <c:v>3002.0</c:v>
                </c:pt>
                <c:pt idx="5692">
                  <c:v>3003.0</c:v>
                </c:pt>
                <c:pt idx="5693">
                  <c:v>3003.0</c:v>
                </c:pt>
                <c:pt idx="5694">
                  <c:v>3003.0</c:v>
                </c:pt>
                <c:pt idx="5695">
                  <c:v>3003.0</c:v>
                </c:pt>
                <c:pt idx="5696">
                  <c:v>3004.0</c:v>
                </c:pt>
                <c:pt idx="5697">
                  <c:v>3005.0</c:v>
                </c:pt>
                <c:pt idx="5698">
                  <c:v>3006.0</c:v>
                </c:pt>
                <c:pt idx="5699">
                  <c:v>3007.0</c:v>
                </c:pt>
                <c:pt idx="5700">
                  <c:v>3008.0</c:v>
                </c:pt>
                <c:pt idx="5701">
                  <c:v>3008.0</c:v>
                </c:pt>
                <c:pt idx="5702">
                  <c:v>3009.0</c:v>
                </c:pt>
                <c:pt idx="5703">
                  <c:v>3010.0</c:v>
                </c:pt>
                <c:pt idx="5704">
                  <c:v>3010.0</c:v>
                </c:pt>
                <c:pt idx="5705">
                  <c:v>3010.0</c:v>
                </c:pt>
                <c:pt idx="5706">
                  <c:v>3011.0</c:v>
                </c:pt>
                <c:pt idx="5707">
                  <c:v>3012.0</c:v>
                </c:pt>
                <c:pt idx="5708">
                  <c:v>3012.0</c:v>
                </c:pt>
                <c:pt idx="5709">
                  <c:v>3012.0</c:v>
                </c:pt>
                <c:pt idx="5710">
                  <c:v>3013.0</c:v>
                </c:pt>
                <c:pt idx="5711">
                  <c:v>3013.0</c:v>
                </c:pt>
                <c:pt idx="5712">
                  <c:v>3013.0</c:v>
                </c:pt>
                <c:pt idx="5713">
                  <c:v>3014.0</c:v>
                </c:pt>
                <c:pt idx="5714">
                  <c:v>3014.0</c:v>
                </c:pt>
                <c:pt idx="5715">
                  <c:v>3014.0</c:v>
                </c:pt>
                <c:pt idx="5716">
                  <c:v>3014.0</c:v>
                </c:pt>
                <c:pt idx="5717">
                  <c:v>3015.0</c:v>
                </c:pt>
                <c:pt idx="5718">
                  <c:v>3016.0</c:v>
                </c:pt>
                <c:pt idx="5719">
                  <c:v>3017.0</c:v>
                </c:pt>
                <c:pt idx="5720">
                  <c:v>3017.0</c:v>
                </c:pt>
                <c:pt idx="5721">
                  <c:v>3017.0</c:v>
                </c:pt>
                <c:pt idx="5722">
                  <c:v>3017.0</c:v>
                </c:pt>
                <c:pt idx="5723">
                  <c:v>3017.0</c:v>
                </c:pt>
                <c:pt idx="5724">
                  <c:v>3018.0</c:v>
                </c:pt>
                <c:pt idx="5725">
                  <c:v>3019.0</c:v>
                </c:pt>
                <c:pt idx="5726">
                  <c:v>3020.0</c:v>
                </c:pt>
                <c:pt idx="5727">
                  <c:v>3021.0</c:v>
                </c:pt>
                <c:pt idx="5728">
                  <c:v>3022.0</c:v>
                </c:pt>
                <c:pt idx="5729">
                  <c:v>3023.0</c:v>
                </c:pt>
                <c:pt idx="5730">
                  <c:v>3024.0</c:v>
                </c:pt>
                <c:pt idx="5731">
                  <c:v>3024.0</c:v>
                </c:pt>
                <c:pt idx="5732">
                  <c:v>3024.0</c:v>
                </c:pt>
                <c:pt idx="5733">
                  <c:v>3024.0</c:v>
                </c:pt>
                <c:pt idx="5734">
                  <c:v>3024.0</c:v>
                </c:pt>
                <c:pt idx="5735">
                  <c:v>3024.0</c:v>
                </c:pt>
                <c:pt idx="5736">
                  <c:v>3024.0</c:v>
                </c:pt>
                <c:pt idx="5737">
                  <c:v>3024.0</c:v>
                </c:pt>
                <c:pt idx="5738">
                  <c:v>3024.0</c:v>
                </c:pt>
                <c:pt idx="5739">
                  <c:v>3024.0</c:v>
                </c:pt>
                <c:pt idx="5740">
                  <c:v>3025.0</c:v>
                </c:pt>
                <c:pt idx="5741">
                  <c:v>3025.0</c:v>
                </c:pt>
                <c:pt idx="5742">
                  <c:v>3025.0</c:v>
                </c:pt>
                <c:pt idx="5743">
                  <c:v>3026.0</c:v>
                </c:pt>
                <c:pt idx="5744">
                  <c:v>3027.0</c:v>
                </c:pt>
                <c:pt idx="5745">
                  <c:v>3028.0</c:v>
                </c:pt>
                <c:pt idx="5746">
                  <c:v>3029.0</c:v>
                </c:pt>
                <c:pt idx="5747">
                  <c:v>3030.0</c:v>
                </c:pt>
                <c:pt idx="5748">
                  <c:v>3031.0</c:v>
                </c:pt>
                <c:pt idx="5749">
                  <c:v>3032.0</c:v>
                </c:pt>
                <c:pt idx="5750">
                  <c:v>3033.0</c:v>
                </c:pt>
                <c:pt idx="5751">
                  <c:v>3034.0</c:v>
                </c:pt>
                <c:pt idx="5752">
                  <c:v>3035.0</c:v>
                </c:pt>
                <c:pt idx="5753">
                  <c:v>3036.0</c:v>
                </c:pt>
                <c:pt idx="5754">
                  <c:v>3037.0</c:v>
                </c:pt>
                <c:pt idx="5755">
                  <c:v>3038.0</c:v>
                </c:pt>
                <c:pt idx="5756">
                  <c:v>3039.0</c:v>
                </c:pt>
                <c:pt idx="5757">
                  <c:v>3040.0</c:v>
                </c:pt>
                <c:pt idx="5758">
                  <c:v>3041.0</c:v>
                </c:pt>
                <c:pt idx="5759">
                  <c:v>3042.0</c:v>
                </c:pt>
                <c:pt idx="5760">
                  <c:v>3043.0</c:v>
                </c:pt>
                <c:pt idx="5761">
                  <c:v>3044.0</c:v>
                </c:pt>
                <c:pt idx="5762">
                  <c:v>3044.0</c:v>
                </c:pt>
                <c:pt idx="5763">
                  <c:v>3045.0</c:v>
                </c:pt>
                <c:pt idx="5764">
                  <c:v>3046.0</c:v>
                </c:pt>
                <c:pt idx="5765">
                  <c:v>3047.0</c:v>
                </c:pt>
                <c:pt idx="5766">
                  <c:v>3047.0</c:v>
                </c:pt>
                <c:pt idx="5767">
                  <c:v>3047.0</c:v>
                </c:pt>
                <c:pt idx="5768">
                  <c:v>3047.0</c:v>
                </c:pt>
                <c:pt idx="5769">
                  <c:v>3047.0</c:v>
                </c:pt>
                <c:pt idx="5770">
                  <c:v>3047.0</c:v>
                </c:pt>
                <c:pt idx="5771">
                  <c:v>3047.0</c:v>
                </c:pt>
                <c:pt idx="5772">
                  <c:v>3047.0</c:v>
                </c:pt>
                <c:pt idx="5773">
                  <c:v>3047.0</c:v>
                </c:pt>
                <c:pt idx="5774">
                  <c:v>3048.0</c:v>
                </c:pt>
                <c:pt idx="5775">
                  <c:v>3048.0</c:v>
                </c:pt>
                <c:pt idx="5776">
                  <c:v>3049.0</c:v>
                </c:pt>
                <c:pt idx="5777">
                  <c:v>3050.0</c:v>
                </c:pt>
                <c:pt idx="5778">
                  <c:v>3051.0</c:v>
                </c:pt>
                <c:pt idx="5779">
                  <c:v>3051.0</c:v>
                </c:pt>
                <c:pt idx="5780">
                  <c:v>3051.0</c:v>
                </c:pt>
                <c:pt idx="5781">
                  <c:v>3051.0</c:v>
                </c:pt>
                <c:pt idx="5782">
                  <c:v>3052.0</c:v>
                </c:pt>
                <c:pt idx="5783">
                  <c:v>3052.0</c:v>
                </c:pt>
                <c:pt idx="5784">
                  <c:v>3053.0</c:v>
                </c:pt>
                <c:pt idx="5785">
                  <c:v>3054.0</c:v>
                </c:pt>
                <c:pt idx="5786">
                  <c:v>3054.0</c:v>
                </c:pt>
                <c:pt idx="5787">
                  <c:v>3054.0</c:v>
                </c:pt>
                <c:pt idx="5788">
                  <c:v>3054.0</c:v>
                </c:pt>
                <c:pt idx="5789">
                  <c:v>3054.0</c:v>
                </c:pt>
                <c:pt idx="5790">
                  <c:v>3054.0</c:v>
                </c:pt>
                <c:pt idx="5791">
                  <c:v>3055.0</c:v>
                </c:pt>
                <c:pt idx="5792">
                  <c:v>3055.0</c:v>
                </c:pt>
                <c:pt idx="5793">
                  <c:v>3056.0</c:v>
                </c:pt>
                <c:pt idx="5794">
                  <c:v>3057.0</c:v>
                </c:pt>
                <c:pt idx="5795">
                  <c:v>3058.0</c:v>
                </c:pt>
                <c:pt idx="5796">
                  <c:v>3059.0</c:v>
                </c:pt>
                <c:pt idx="5797">
                  <c:v>3060.0</c:v>
                </c:pt>
                <c:pt idx="5798">
                  <c:v>3061.0</c:v>
                </c:pt>
                <c:pt idx="5799">
                  <c:v>3062.0</c:v>
                </c:pt>
                <c:pt idx="5800">
                  <c:v>3062.0</c:v>
                </c:pt>
                <c:pt idx="5801">
                  <c:v>3063.0</c:v>
                </c:pt>
                <c:pt idx="5802">
                  <c:v>3064.0</c:v>
                </c:pt>
                <c:pt idx="5803">
                  <c:v>3065.0</c:v>
                </c:pt>
                <c:pt idx="5804">
                  <c:v>3066.0</c:v>
                </c:pt>
                <c:pt idx="5805">
                  <c:v>3066.0</c:v>
                </c:pt>
                <c:pt idx="5806">
                  <c:v>3066.0</c:v>
                </c:pt>
                <c:pt idx="5807">
                  <c:v>3066.0</c:v>
                </c:pt>
                <c:pt idx="5808">
                  <c:v>3067.0</c:v>
                </c:pt>
                <c:pt idx="5809">
                  <c:v>3068.0</c:v>
                </c:pt>
                <c:pt idx="5810">
                  <c:v>3069.0</c:v>
                </c:pt>
                <c:pt idx="5811">
                  <c:v>3070.0</c:v>
                </c:pt>
                <c:pt idx="5812">
                  <c:v>3071.0</c:v>
                </c:pt>
                <c:pt idx="5813">
                  <c:v>3072.0</c:v>
                </c:pt>
                <c:pt idx="5814">
                  <c:v>3073.0</c:v>
                </c:pt>
                <c:pt idx="5815">
                  <c:v>3074.0</c:v>
                </c:pt>
                <c:pt idx="5816">
                  <c:v>3075.0</c:v>
                </c:pt>
                <c:pt idx="5817">
                  <c:v>3076.0</c:v>
                </c:pt>
                <c:pt idx="5818">
                  <c:v>3077.0</c:v>
                </c:pt>
                <c:pt idx="5819">
                  <c:v>3078.0</c:v>
                </c:pt>
                <c:pt idx="5820">
                  <c:v>3078.0</c:v>
                </c:pt>
                <c:pt idx="5821">
                  <c:v>3079.0</c:v>
                </c:pt>
                <c:pt idx="5822">
                  <c:v>3080.0</c:v>
                </c:pt>
                <c:pt idx="5823">
                  <c:v>3081.0</c:v>
                </c:pt>
                <c:pt idx="5824">
                  <c:v>3082.0</c:v>
                </c:pt>
                <c:pt idx="5825">
                  <c:v>3083.0</c:v>
                </c:pt>
                <c:pt idx="5826">
                  <c:v>3084.0</c:v>
                </c:pt>
                <c:pt idx="5827">
                  <c:v>3085.0</c:v>
                </c:pt>
                <c:pt idx="5828">
                  <c:v>3086.0</c:v>
                </c:pt>
                <c:pt idx="5829">
                  <c:v>3087.0</c:v>
                </c:pt>
                <c:pt idx="5830">
                  <c:v>3088.0</c:v>
                </c:pt>
                <c:pt idx="5831">
                  <c:v>3089.0</c:v>
                </c:pt>
                <c:pt idx="5832">
                  <c:v>3090.0</c:v>
                </c:pt>
                <c:pt idx="5833">
                  <c:v>3090.0</c:v>
                </c:pt>
                <c:pt idx="5834">
                  <c:v>3090.0</c:v>
                </c:pt>
                <c:pt idx="5835">
                  <c:v>3091.0</c:v>
                </c:pt>
                <c:pt idx="5836">
                  <c:v>3092.0</c:v>
                </c:pt>
                <c:pt idx="5837">
                  <c:v>3093.0</c:v>
                </c:pt>
                <c:pt idx="5838">
                  <c:v>3093.0</c:v>
                </c:pt>
                <c:pt idx="5839">
                  <c:v>3094.0</c:v>
                </c:pt>
                <c:pt idx="5840">
                  <c:v>3094.0</c:v>
                </c:pt>
                <c:pt idx="5841">
                  <c:v>3095.0</c:v>
                </c:pt>
                <c:pt idx="5842">
                  <c:v>3096.0</c:v>
                </c:pt>
                <c:pt idx="5843">
                  <c:v>3097.0</c:v>
                </c:pt>
                <c:pt idx="5844">
                  <c:v>3098.0</c:v>
                </c:pt>
                <c:pt idx="5845">
                  <c:v>3099.0</c:v>
                </c:pt>
                <c:pt idx="5846">
                  <c:v>3100.0</c:v>
                </c:pt>
                <c:pt idx="5847">
                  <c:v>3101.0</c:v>
                </c:pt>
                <c:pt idx="5848">
                  <c:v>3102.0</c:v>
                </c:pt>
                <c:pt idx="5849">
                  <c:v>3103.0</c:v>
                </c:pt>
                <c:pt idx="5850">
                  <c:v>3104.0</c:v>
                </c:pt>
                <c:pt idx="5851">
                  <c:v>3105.0</c:v>
                </c:pt>
                <c:pt idx="5852">
                  <c:v>3105.0</c:v>
                </c:pt>
                <c:pt idx="5853">
                  <c:v>3106.0</c:v>
                </c:pt>
                <c:pt idx="5854">
                  <c:v>3106.0</c:v>
                </c:pt>
                <c:pt idx="5855">
                  <c:v>3107.0</c:v>
                </c:pt>
                <c:pt idx="5856">
                  <c:v>3107.0</c:v>
                </c:pt>
                <c:pt idx="5857">
                  <c:v>3108.0</c:v>
                </c:pt>
                <c:pt idx="5858">
                  <c:v>3108.0</c:v>
                </c:pt>
                <c:pt idx="5859">
                  <c:v>3109.0</c:v>
                </c:pt>
                <c:pt idx="5860">
                  <c:v>3110.0</c:v>
                </c:pt>
                <c:pt idx="5861">
                  <c:v>3111.0</c:v>
                </c:pt>
                <c:pt idx="5862">
                  <c:v>3112.0</c:v>
                </c:pt>
                <c:pt idx="5863">
                  <c:v>3113.0</c:v>
                </c:pt>
                <c:pt idx="5864">
                  <c:v>3114.0</c:v>
                </c:pt>
                <c:pt idx="5865">
                  <c:v>3115.0</c:v>
                </c:pt>
                <c:pt idx="5866">
                  <c:v>3116.0</c:v>
                </c:pt>
                <c:pt idx="5867">
                  <c:v>3117.0</c:v>
                </c:pt>
                <c:pt idx="5868">
                  <c:v>3118.0</c:v>
                </c:pt>
                <c:pt idx="5869">
                  <c:v>3119.0</c:v>
                </c:pt>
                <c:pt idx="5870">
                  <c:v>3120.0</c:v>
                </c:pt>
                <c:pt idx="5871">
                  <c:v>3121.0</c:v>
                </c:pt>
                <c:pt idx="5872">
                  <c:v>3122.0</c:v>
                </c:pt>
                <c:pt idx="5873">
                  <c:v>3123.0</c:v>
                </c:pt>
                <c:pt idx="5874">
                  <c:v>3124.0</c:v>
                </c:pt>
                <c:pt idx="5875">
                  <c:v>3124.0</c:v>
                </c:pt>
                <c:pt idx="5876">
                  <c:v>3124.0</c:v>
                </c:pt>
                <c:pt idx="5877">
                  <c:v>3124.0</c:v>
                </c:pt>
                <c:pt idx="5878">
                  <c:v>3124.0</c:v>
                </c:pt>
                <c:pt idx="5879">
                  <c:v>3125.0</c:v>
                </c:pt>
                <c:pt idx="5880">
                  <c:v>3126.0</c:v>
                </c:pt>
                <c:pt idx="5881">
                  <c:v>3126.0</c:v>
                </c:pt>
                <c:pt idx="5882">
                  <c:v>3126.0</c:v>
                </c:pt>
                <c:pt idx="5883">
                  <c:v>3126.0</c:v>
                </c:pt>
                <c:pt idx="5884">
                  <c:v>3126.0</c:v>
                </c:pt>
                <c:pt idx="5885">
                  <c:v>3126.0</c:v>
                </c:pt>
                <c:pt idx="5886">
                  <c:v>3126.0</c:v>
                </c:pt>
                <c:pt idx="5887">
                  <c:v>3126.0</c:v>
                </c:pt>
                <c:pt idx="5888">
                  <c:v>3126.0</c:v>
                </c:pt>
                <c:pt idx="5889">
                  <c:v>3126.0</c:v>
                </c:pt>
                <c:pt idx="5890">
                  <c:v>3127.0</c:v>
                </c:pt>
                <c:pt idx="5891">
                  <c:v>3127.0</c:v>
                </c:pt>
                <c:pt idx="5892">
                  <c:v>3128.0</c:v>
                </c:pt>
                <c:pt idx="5893">
                  <c:v>3129.0</c:v>
                </c:pt>
                <c:pt idx="5894">
                  <c:v>3130.0</c:v>
                </c:pt>
                <c:pt idx="5895">
                  <c:v>3131.0</c:v>
                </c:pt>
                <c:pt idx="5896">
                  <c:v>3132.0</c:v>
                </c:pt>
                <c:pt idx="5897">
                  <c:v>3132.0</c:v>
                </c:pt>
                <c:pt idx="5898">
                  <c:v>3132.0</c:v>
                </c:pt>
                <c:pt idx="5899">
                  <c:v>3132.0</c:v>
                </c:pt>
                <c:pt idx="5900">
                  <c:v>3132.0</c:v>
                </c:pt>
                <c:pt idx="5901">
                  <c:v>3132.0</c:v>
                </c:pt>
                <c:pt idx="5902">
                  <c:v>3133.0</c:v>
                </c:pt>
                <c:pt idx="5903">
                  <c:v>3133.0</c:v>
                </c:pt>
                <c:pt idx="5904">
                  <c:v>3133.0</c:v>
                </c:pt>
                <c:pt idx="5905">
                  <c:v>3134.0</c:v>
                </c:pt>
                <c:pt idx="5906">
                  <c:v>3135.0</c:v>
                </c:pt>
                <c:pt idx="5907">
                  <c:v>3136.0</c:v>
                </c:pt>
                <c:pt idx="5908">
                  <c:v>3136.0</c:v>
                </c:pt>
                <c:pt idx="5909">
                  <c:v>3136.0</c:v>
                </c:pt>
                <c:pt idx="5910">
                  <c:v>3137.0</c:v>
                </c:pt>
                <c:pt idx="5911">
                  <c:v>3137.0</c:v>
                </c:pt>
                <c:pt idx="5912">
                  <c:v>3138.0</c:v>
                </c:pt>
                <c:pt idx="5913">
                  <c:v>3139.0</c:v>
                </c:pt>
                <c:pt idx="5914">
                  <c:v>3140.0</c:v>
                </c:pt>
                <c:pt idx="5915">
                  <c:v>3141.0</c:v>
                </c:pt>
                <c:pt idx="5916">
                  <c:v>3142.0</c:v>
                </c:pt>
                <c:pt idx="5917">
                  <c:v>3143.0</c:v>
                </c:pt>
                <c:pt idx="5918">
                  <c:v>3144.0</c:v>
                </c:pt>
                <c:pt idx="5919">
                  <c:v>3144.0</c:v>
                </c:pt>
                <c:pt idx="5920">
                  <c:v>3144.0</c:v>
                </c:pt>
                <c:pt idx="5921">
                  <c:v>3144.0</c:v>
                </c:pt>
                <c:pt idx="5922">
                  <c:v>3144.0</c:v>
                </c:pt>
                <c:pt idx="5923">
                  <c:v>3144.0</c:v>
                </c:pt>
                <c:pt idx="5924">
                  <c:v>3145.0</c:v>
                </c:pt>
                <c:pt idx="5925">
                  <c:v>3146.0</c:v>
                </c:pt>
                <c:pt idx="5926">
                  <c:v>3147.0</c:v>
                </c:pt>
                <c:pt idx="5927">
                  <c:v>3148.0</c:v>
                </c:pt>
                <c:pt idx="5928">
                  <c:v>3148.0</c:v>
                </c:pt>
                <c:pt idx="5929">
                  <c:v>3148.0</c:v>
                </c:pt>
                <c:pt idx="5930">
                  <c:v>3148.0</c:v>
                </c:pt>
                <c:pt idx="5931">
                  <c:v>3149.0</c:v>
                </c:pt>
                <c:pt idx="5932">
                  <c:v>3149.0</c:v>
                </c:pt>
                <c:pt idx="5933">
                  <c:v>3150.0</c:v>
                </c:pt>
                <c:pt idx="5934">
                  <c:v>3151.0</c:v>
                </c:pt>
                <c:pt idx="5935">
                  <c:v>3151.0</c:v>
                </c:pt>
                <c:pt idx="5936">
                  <c:v>3151.0</c:v>
                </c:pt>
                <c:pt idx="5937">
                  <c:v>3151.0</c:v>
                </c:pt>
                <c:pt idx="5938">
                  <c:v>3151.0</c:v>
                </c:pt>
                <c:pt idx="5939">
                  <c:v>3152.0</c:v>
                </c:pt>
                <c:pt idx="5940">
                  <c:v>3152.0</c:v>
                </c:pt>
                <c:pt idx="5941">
                  <c:v>3153.0</c:v>
                </c:pt>
                <c:pt idx="5942">
                  <c:v>3154.0</c:v>
                </c:pt>
                <c:pt idx="5943">
                  <c:v>3155.0</c:v>
                </c:pt>
                <c:pt idx="5944">
                  <c:v>3156.0</c:v>
                </c:pt>
                <c:pt idx="5945">
                  <c:v>3157.0</c:v>
                </c:pt>
                <c:pt idx="5946">
                  <c:v>3158.0</c:v>
                </c:pt>
                <c:pt idx="5947">
                  <c:v>3158.0</c:v>
                </c:pt>
                <c:pt idx="5948">
                  <c:v>3158.0</c:v>
                </c:pt>
                <c:pt idx="5949">
                  <c:v>3159.0</c:v>
                </c:pt>
                <c:pt idx="5950">
                  <c:v>3160.0</c:v>
                </c:pt>
                <c:pt idx="5951">
                  <c:v>3160.0</c:v>
                </c:pt>
                <c:pt idx="5952">
                  <c:v>3161.0</c:v>
                </c:pt>
                <c:pt idx="5953">
                  <c:v>3162.0</c:v>
                </c:pt>
                <c:pt idx="5954">
                  <c:v>3162.0</c:v>
                </c:pt>
                <c:pt idx="5955">
                  <c:v>3163.0</c:v>
                </c:pt>
                <c:pt idx="5956">
                  <c:v>3163.0</c:v>
                </c:pt>
                <c:pt idx="5957">
                  <c:v>3164.0</c:v>
                </c:pt>
                <c:pt idx="5958">
                  <c:v>3165.0</c:v>
                </c:pt>
                <c:pt idx="5959">
                  <c:v>3166.0</c:v>
                </c:pt>
                <c:pt idx="5960">
                  <c:v>3166.0</c:v>
                </c:pt>
                <c:pt idx="5961">
                  <c:v>3167.0</c:v>
                </c:pt>
                <c:pt idx="5962">
                  <c:v>3168.0</c:v>
                </c:pt>
                <c:pt idx="5963">
                  <c:v>3168.0</c:v>
                </c:pt>
                <c:pt idx="5964">
                  <c:v>3168.0</c:v>
                </c:pt>
                <c:pt idx="5965">
                  <c:v>3169.0</c:v>
                </c:pt>
                <c:pt idx="5966">
                  <c:v>3169.0</c:v>
                </c:pt>
                <c:pt idx="5967">
                  <c:v>3169.0</c:v>
                </c:pt>
                <c:pt idx="5968">
                  <c:v>3170.0</c:v>
                </c:pt>
                <c:pt idx="5969">
                  <c:v>3171.0</c:v>
                </c:pt>
                <c:pt idx="5970">
                  <c:v>3171.0</c:v>
                </c:pt>
                <c:pt idx="5971">
                  <c:v>3172.0</c:v>
                </c:pt>
                <c:pt idx="5972">
                  <c:v>3173.0</c:v>
                </c:pt>
                <c:pt idx="5973">
                  <c:v>3173.0</c:v>
                </c:pt>
                <c:pt idx="5974">
                  <c:v>3173.0</c:v>
                </c:pt>
                <c:pt idx="5975">
                  <c:v>3173.0</c:v>
                </c:pt>
                <c:pt idx="5976">
                  <c:v>3173.0</c:v>
                </c:pt>
                <c:pt idx="5977">
                  <c:v>3173.0</c:v>
                </c:pt>
                <c:pt idx="5978">
                  <c:v>3174.0</c:v>
                </c:pt>
                <c:pt idx="5979">
                  <c:v>3174.0</c:v>
                </c:pt>
                <c:pt idx="5980">
                  <c:v>3174.0</c:v>
                </c:pt>
                <c:pt idx="5981">
                  <c:v>3174.0</c:v>
                </c:pt>
                <c:pt idx="5982">
                  <c:v>3175.0</c:v>
                </c:pt>
                <c:pt idx="5983">
                  <c:v>3176.0</c:v>
                </c:pt>
                <c:pt idx="5984">
                  <c:v>3177.0</c:v>
                </c:pt>
                <c:pt idx="5985">
                  <c:v>3178.0</c:v>
                </c:pt>
                <c:pt idx="5986">
                  <c:v>3179.0</c:v>
                </c:pt>
                <c:pt idx="5987">
                  <c:v>3179.0</c:v>
                </c:pt>
                <c:pt idx="5988">
                  <c:v>3179.0</c:v>
                </c:pt>
                <c:pt idx="5989">
                  <c:v>3180.0</c:v>
                </c:pt>
                <c:pt idx="5990">
                  <c:v>3180.0</c:v>
                </c:pt>
                <c:pt idx="5991">
                  <c:v>3180.0</c:v>
                </c:pt>
                <c:pt idx="5992">
                  <c:v>3181.0</c:v>
                </c:pt>
                <c:pt idx="5993">
                  <c:v>3181.0</c:v>
                </c:pt>
                <c:pt idx="5994">
                  <c:v>3181.0</c:v>
                </c:pt>
                <c:pt idx="5995">
                  <c:v>3181.0</c:v>
                </c:pt>
                <c:pt idx="5996">
                  <c:v>3182.0</c:v>
                </c:pt>
                <c:pt idx="5997">
                  <c:v>3183.0</c:v>
                </c:pt>
                <c:pt idx="5998">
                  <c:v>3184.0</c:v>
                </c:pt>
                <c:pt idx="5999">
                  <c:v>3185.0</c:v>
                </c:pt>
                <c:pt idx="6000">
                  <c:v>3186.0</c:v>
                </c:pt>
                <c:pt idx="6001">
                  <c:v>3187.0</c:v>
                </c:pt>
                <c:pt idx="6002">
                  <c:v>3188.0</c:v>
                </c:pt>
                <c:pt idx="6003">
                  <c:v>3188.0</c:v>
                </c:pt>
                <c:pt idx="6004">
                  <c:v>3188.0</c:v>
                </c:pt>
                <c:pt idx="6005">
                  <c:v>3188.0</c:v>
                </c:pt>
                <c:pt idx="6006">
                  <c:v>3189.0</c:v>
                </c:pt>
                <c:pt idx="6007">
                  <c:v>3190.0</c:v>
                </c:pt>
                <c:pt idx="6008">
                  <c:v>3191.0</c:v>
                </c:pt>
                <c:pt idx="6009">
                  <c:v>3191.0</c:v>
                </c:pt>
                <c:pt idx="6010">
                  <c:v>3192.0</c:v>
                </c:pt>
                <c:pt idx="6011">
                  <c:v>3193.0</c:v>
                </c:pt>
                <c:pt idx="6012">
                  <c:v>3193.0</c:v>
                </c:pt>
                <c:pt idx="6013">
                  <c:v>3193.0</c:v>
                </c:pt>
                <c:pt idx="6014">
                  <c:v>3194.0</c:v>
                </c:pt>
                <c:pt idx="6015">
                  <c:v>3194.0</c:v>
                </c:pt>
                <c:pt idx="6016">
                  <c:v>3194.0</c:v>
                </c:pt>
                <c:pt idx="6017">
                  <c:v>3194.0</c:v>
                </c:pt>
                <c:pt idx="6018">
                  <c:v>3195.0</c:v>
                </c:pt>
                <c:pt idx="6019">
                  <c:v>3196.0</c:v>
                </c:pt>
                <c:pt idx="6020">
                  <c:v>3197.0</c:v>
                </c:pt>
                <c:pt idx="6021">
                  <c:v>3198.0</c:v>
                </c:pt>
                <c:pt idx="6022">
                  <c:v>3199.0</c:v>
                </c:pt>
                <c:pt idx="6023">
                  <c:v>3199.0</c:v>
                </c:pt>
                <c:pt idx="6024">
                  <c:v>3200.0</c:v>
                </c:pt>
                <c:pt idx="6025">
                  <c:v>3201.0</c:v>
                </c:pt>
                <c:pt idx="6026">
                  <c:v>3201.0</c:v>
                </c:pt>
                <c:pt idx="6027">
                  <c:v>3202.0</c:v>
                </c:pt>
                <c:pt idx="6028">
                  <c:v>3202.0</c:v>
                </c:pt>
                <c:pt idx="6029">
                  <c:v>3203.0</c:v>
                </c:pt>
                <c:pt idx="6030">
                  <c:v>3203.0</c:v>
                </c:pt>
                <c:pt idx="6031">
                  <c:v>3203.0</c:v>
                </c:pt>
                <c:pt idx="6032">
                  <c:v>3203.0</c:v>
                </c:pt>
                <c:pt idx="6033">
                  <c:v>3203.0</c:v>
                </c:pt>
                <c:pt idx="6034">
                  <c:v>3203.0</c:v>
                </c:pt>
                <c:pt idx="6035">
                  <c:v>3203.0</c:v>
                </c:pt>
                <c:pt idx="6036">
                  <c:v>3203.0</c:v>
                </c:pt>
                <c:pt idx="6037">
                  <c:v>3204.0</c:v>
                </c:pt>
                <c:pt idx="6038">
                  <c:v>3204.0</c:v>
                </c:pt>
                <c:pt idx="6039">
                  <c:v>3204.0</c:v>
                </c:pt>
                <c:pt idx="6040">
                  <c:v>3204.0</c:v>
                </c:pt>
                <c:pt idx="6041">
                  <c:v>3205.0</c:v>
                </c:pt>
                <c:pt idx="6042">
                  <c:v>3205.0</c:v>
                </c:pt>
                <c:pt idx="6043">
                  <c:v>3205.0</c:v>
                </c:pt>
                <c:pt idx="6044">
                  <c:v>3206.0</c:v>
                </c:pt>
                <c:pt idx="6045">
                  <c:v>3206.0</c:v>
                </c:pt>
                <c:pt idx="6046">
                  <c:v>3206.0</c:v>
                </c:pt>
                <c:pt idx="6047">
                  <c:v>3206.0</c:v>
                </c:pt>
                <c:pt idx="6048">
                  <c:v>3207.0</c:v>
                </c:pt>
                <c:pt idx="6049">
                  <c:v>3207.0</c:v>
                </c:pt>
                <c:pt idx="6050">
                  <c:v>3208.0</c:v>
                </c:pt>
                <c:pt idx="6051">
                  <c:v>3208.0</c:v>
                </c:pt>
                <c:pt idx="6052">
                  <c:v>3208.0</c:v>
                </c:pt>
                <c:pt idx="6053">
                  <c:v>3208.0</c:v>
                </c:pt>
                <c:pt idx="6054">
                  <c:v>3209.0</c:v>
                </c:pt>
                <c:pt idx="6055">
                  <c:v>3210.0</c:v>
                </c:pt>
                <c:pt idx="6056">
                  <c:v>3210.0</c:v>
                </c:pt>
                <c:pt idx="6057">
                  <c:v>3210.0</c:v>
                </c:pt>
                <c:pt idx="6058">
                  <c:v>3210.0</c:v>
                </c:pt>
                <c:pt idx="6059">
                  <c:v>3210.0</c:v>
                </c:pt>
                <c:pt idx="6060">
                  <c:v>3211.0</c:v>
                </c:pt>
                <c:pt idx="6061">
                  <c:v>3211.0</c:v>
                </c:pt>
                <c:pt idx="6062">
                  <c:v>3212.0</c:v>
                </c:pt>
                <c:pt idx="6063">
                  <c:v>3212.0</c:v>
                </c:pt>
                <c:pt idx="6064">
                  <c:v>3212.0</c:v>
                </c:pt>
                <c:pt idx="6065">
                  <c:v>3213.0</c:v>
                </c:pt>
                <c:pt idx="6066">
                  <c:v>3213.0</c:v>
                </c:pt>
                <c:pt idx="6067">
                  <c:v>3213.0</c:v>
                </c:pt>
                <c:pt idx="6068">
                  <c:v>3213.0</c:v>
                </c:pt>
                <c:pt idx="6069">
                  <c:v>3213.0</c:v>
                </c:pt>
                <c:pt idx="6070">
                  <c:v>3213.0</c:v>
                </c:pt>
                <c:pt idx="6071">
                  <c:v>3214.0</c:v>
                </c:pt>
                <c:pt idx="6072">
                  <c:v>3214.0</c:v>
                </c:pt>
                <c:pt idx="6073">
                  <c:v>3214.0</c:v>
                </c:pt>
                <c:pt idx="6074">
                  <c:v>3214.0</c:v>
                </c:pt>
                <c:pt idx="6075">
                  <c:v>3214.0</c:v>
                </c:pt>
                <c:pt idx="6076">
                  <c:v>3215.0</c:v>
                </c:pt>
                <c:pt idx="6077">
                  <c:v>3215.0</c:v>
                </c:pt>
                <c:pt idx="6078">
                  <c:v>3215.0</c:v>
                </c:pt>
                <c:pt idx="6079">
                  <c:v>3216.0</c:v>
                </c:pt>
                <c:pt idx="6080">
                  <c:v>3216.0</c:v>
                </c:pt>
                <c:pt idx="6081">
                  <c:v>3216.0</c:v>
                </c:pt>
                <c:pt idx="6082">
                  <c:v>3217.0</c:v>
                </c:pt>
                <c:pt idx="6083">
                  <c:v>3218.0</c:v>
                </c:pt>
                <c:pt idx="6084">
                  <c:v>3219.0</c:v>
                </c:pt>
                <c:pt idx="6085">
                  <c:v>3220.0</c:v>
                </c:pt>
                <c:pt idx="6086">
                  <c:v>3221.0</c:v>
                </c:pt>
                <c:pt idx="6087">
                  <c:v>3222.0</c:v>
                </c:pt>
                <c:pt idx="6088">
                  <c:v>3223.0</c:v>
                </c:pt>
                <c:pt idx="6089">
                  <c:v>3224.0</c:v>
                </c:pt>
                <c:pt idx="6090">
                  <c:v>3225.0</c:v>
                </c:pt>
                <c:pt idx="6091">
                  <c:v>3226.0</c:v>
                </c:pt>
                <c:pt idx="6092">
                  <c:v>3227.0</c:v>
                </c:pt>
                <c:pt idx="6093">
                  <c:v>3228.0</c:v>
                </c:pt>
                <c:pt idx="6094">
                  <c:v>3228.0</c:v>
                </c:pt>
                <c:pt idx="6095">
                  <c:v>3228.0</c:v>
                </c:pt>
                <c:pt idx="6096">
                  <c:v>3228.0</c:v>
                </c:pt>
                <c:pt idx="6097">
                  <c:v>3228.0</c:v>
                </c:pt>
                <c:pt idx="6098">
                  <c:v>3229.0</c:v>
                </c:pt>
                <c:pt idx="6099">
                  <c:v>3229.0</c:v>
                </c:pt>
                <c:pt idx="6100">
                  <c:v>3229.0</c:v>
                </c:pt>
                <c:pt idx="6101">
                  <c:v>3229.0</c:v>
                </c:pt>
                <c:pt idx="6102">
                  <c:v>3229.0</c:v>
                </c:pt>
                <c:pt idx="6103">
                  <c:v>3230.0</c:v>
                </c:pt>
                <c:pt idx="6104">
                  <c:v>3230.0</c:v>
                </c:pt>
                <c:pt idx="6105">
                  <c:v>3230.0</c:v>
                </c:pt>
                <c:pt idx="6106">
                  <c:v>3231.0</c:v>
                </c:pt>
                <c:pt idx="6107">
                  <c:v>3232.0</c:v>
                </c:pt>
                <c:pt idx="6108">
                  <c:v>3232.0</c:v>
                </c:pt>
                <c:pt idx="6109">
                  <c:v>3233.0</c:v>
                </c:pt>
                <c:pt idx="6110">
                  <c:v>3234.0</c:v>
                </c:pt>
                <c:pt idx="6111">
                  <c:v>3234.0</c:v>
                </c:pt>
                <c:pt idx="6112">
                  <c:v>3235.0</c:v>
                </c:pt>
                <c:pt idx="6113">
                  <c:v>3236.0</c:v>
                </c:pt>
                <c:pt idx="6114">
                  <c:v>3237.0</c:v>
                </c:pt>
                <c:pt idx="6115">
                  <c:v>3238.0</c:v>
                </c:pt>
                <c:pt idx="6116">
                  <c:v>3239.0</c:v>
                </c:pt>
                <c:pt idx="6117">
                  <c:v>3239.0</c:v>
                </c:pt>
                <c:pt idx="6118">
                  <c:v>3240.0</c:v>
                </c:pt>
                <c:pt idx="6119">
                  <c:v>3240.0</c:v>
                </c:pt>
                <c:pt idx="6120">
                  <c:v>3241.0</c:v>
                </c:pt>
                <c:pt idx="6121">
                  <c:v>3241.0</c:v>
                </c:pt>
                <c:pt idx="6122">
                  <c:v>3242.0</c:v>
                </c:pt>
                <c:pt idx="6123">
                  <c:v>3243.0</c:v>
                </c:pt>
                <c:pt idx="6124">
                  <c:v>3243.0</c:v>
                </c:pt>
                <c:pt idx="6125">
                  <c:v>3244.0</c:v>
                </c:pt>
                <c:pt idx="6126">
                  <c:v>3244.0</c:v>
                </c:pt>
                <c:pt idx="6127">
                  <c:v>3245.0</c:v>
                </c:pt>
                <c:pt idx="6128">
                  <c:v>3246.0</c:v>
                </c:pt>
                <c:pt idx="6129">
                  <c:v>3247.0</c:v>
                </c:pt>
                <c:pt idx="6130">
                  <c:v>3247.0</c:v>
                </c:pt>
                <c:pt idx="6131">
                  <c:v>3247.0</c:v>
                </c:pt>
                <c:pt idx="6132">
                  <c:v>3247.0</c:v>
                </c:pt>
                <c:pt idx="6133">
                  <c:v>3247.0</c:v>
                </c:pt>
                <c:pt idx="6134">
                  <c:v>3247.0</c:v>
                </c:pt>
                <c:pt idx="6135">
                  <c:v>3248.0</c:v>
                </c:pt>
                <c:pt idx="6136">
                  <c:v>3249.0</c:v>
                </c:pt>
                <c:pt idx="6137">
                  <c:v>3250.0</c:v>
                </c:pt>
                <c:pt idx="6138">
                  <c:v>3251.0</c:v>
                </c:pt>
                <c:pt idx="6139">
                  <c:v>3252.0</c:v>
                </c:pt>
                <c:pt idx="6140">
                  <c:v>3253.0</c:v>
                </c:pt>
                <c:pt idx="6141">
                  <c:v>3254.0</c:v>
                </c:pt>
                <c:pt idx="6142">
                  <c:v>3254.0</c:v>
                </c:pt>
                <c:pt idx="6143">
                  <c:v>3255.0</c:v>
                </c:pt>
                <c:pt idx="6144">
                  <c:v>3255.0</c:v>
                </c:pt>
                <c:pt idx="6145">
                  <c:v>3255.0</c:v>
                </c:pt>
                <c:pt idx="6146">
                  <c:v>3255.0</c:v>
                </c:pt>
                <c:pt idx="6147">
                  <c:v>3255.0</c:v>
                </c:pt>
                <c:pt idx="6148">
                  <c:v>3255.0</c:v>
                </c:pt>
                <c:pt idx="6149">
                  <c:v>3255.0</c:v>
                </c:pt>
                <c:pt idx="6150">
                  <c:v>3255.0</c:v>
                </c:pt>
                <c:pt idx="6151">
                  <c:v>3256.0</c:v>
                </c:pt>
                <c:pt idx="6152">
                  <c:v>3256.0</c:v>
                </c:pt>
                <c:pt idx="6153">
                  <c:v>3257.0</c:v>
                </c:pt>
                <c:pt idx="6154">
                  <c:v>3257.0</c:v>
                </c:pt>
                <c:pt idx="6155">
                  <c:v>3257.0</c:v>
                </c:pt>
                <c:pt idx="6156">
                  <c:v>3258.0</c:v>
                </c:pt>
                <c:pt idx="6157">
                  <c:v>3259.0</c:v>
                </c:pt>
                <c:pt idx="6158">
                  <c:v>3259.0</c:v>
                </c:pt>
                <c:pt idx="6159">
                  <c:v>3259.0</c:v>
                </c:pt>
                <c:pt idx="6160">
                  <c:v>3259.0</c:v>
                </c:pt>
                <c:pt idx="6161">
                  <c:v>3260.0</c:v>
                </c:pt>
                <c:pt idx="6162">
                  <c:v>3260.0</c:v>
                </c:pt>
                <c:pt idx="6163">
                  <c:v>3260.0</c:v>
                </c:pt>
                <c:pt idx="6164">
                  <c:v>3260.0</c:v>
                </c:pt>
                <c:pt idx="6165">
                  <c:v>3260.0</c:v>
                </c:pt>
                <c:pt idx="6166">
                  <c:v>3261.0</c:v>
                </c:pt>
                <c:pt idx="6167">
                  <c:v>3261.0</c:v>
                </c:pt>
                <c:pt idx="6168">
                  <c:v>3261.0</c:v>
                </c:pt>
                <c:pt idx="6169">
                  <c:v>3261.0</c:v>
                </c:pt>
                <c:pt idx="6170">
                  <c:v>3262.0</c:v>
                </c:pt>
                <c:pt idx="6171">
                  <c:v>3262.0</c:v>
                </c:pt>
                <c:pt idx="6172">
                  <c:v>3262.0</c:v>
                </c:pt>
                <c:pt idx="6173">
                  <c:v>3262.0</c:v>
                </c:pt>
                <c:pt idx="6174">
                  <c:v>3262.0</c:v>
                </c:pt>
                <c:pt idx="6175">
                  <c:v>3262.0</c:v>
                </c:pt>
                <c:pt idx="6176">
                  <c:v>3262.0</c:v>
                </c:pt>
                <c:pt idx="6177">
                  <c:v>3262.0</c:v>
                </c:pt>
                <c:pt idx="6178">
                  <c:v>3263.0</c:v>
                </c:pt>
                <c:pt idx="6179">
                  <c:v>3263.0</c:v>
                </c:pt>
                <c:pt idx="6180">
                  <c:v>3263.0</c:v>
                </c:pt>
                <c:pt idx="6181">
                  <c:v>3263.0</c:v>
                </c:pt>
                <c:pt idx="6182">
                  <c:v>3263.0</c:v>
                </c:pt>
                <c:pt idx="6183">
                  <c:v>3263.0</c:v>
                </c:pt>
                <c:pt idx="6184">
                  <c:v>3263.0</c:v>
                </c:pt>
                <c:pt idx="6185">
                  <c:v>3263.0</c:v>
                </c:pt>
                <c:pt idx="6186">
                  <c:v>3263.0</c:v>
                </c:pt>
                <c:pt idx="6187">
                  <c:v>3263.0</c:v>
                </c:pt>
                <c:pt idx="6188">
                  <c:v>3263.0</c:v>
                </c:pt>
                <c:pt idx="6189">
                  <c:v>3264.0</c:v>
                </c:pt>
                <c:pt idx="6190">
                  <c:v>3264.0</c:v>
                </c:pt>
                <c:pt idx="6191">
                  <c:v>3264.0</c:v>
                </c:pt>
                <c:pt idx="6192">
                  <c:v>3265.0</c:v>
                </c:pt>
                <c:pt idx="6193">
                  <c:v>3265.0</c:v>
                </c:pt>
                <c:pt idx="6194">
                  <c:v>3266.0</c:v>
                </c:pt>
                <c:pt idx="6195">
                  <c:v>3267.0</c:v>
                </c:pt>
                <c:pt idx="6196">
                  <c:v>3268.0</c:v>
                </c:pt>
                <c:pt idx="6197">
                  <c:v>3268.0</c:v>
                </c:pt>
                <c:pt idx="6198">
                  <c:v>3268.0</c:v>
                </c:pt>
                <c:pt idx="6199">
                  <c:v>3268.0</c:v>
                </c:pt>
                <c:pt idx="6200">
                  <c:v>3269.0</c:v>
                </c:pt>
                <c:pt idx="6201">
                  <c:v>3269.0</c:v>
                </c:pt>
                <c:pt idx="6202">
                  <c:v>3269.0</c:v>
                </c:pt>
                <c:pt idx="6203">
                  <c:v>3269.0</c:v>
                </c:pt>
                <c:pt idx="6204">
                  <c:v>3269.0</c:v>
                </c:pt>
                <c:pt idx="6205">
                  <c:v>3270.0</c:v>
                </c:pt>
                <c:pt idx="6206">
                  <c:v>3271.0</c:v>
                </c:pt>
                <c:pt idx="6207">
                  <c:v>3272.0</c:v>
                </c:pt>
                <c:pt idx="6208">
                  <c:v>3273.0</c:v>
                </c:pt>
                <c:pt idx="6209">
                  <c:v>3274.0</c:v>
                </c:pt>
                <c:pt idx="6210">
                  <c:v>3275.0</c:v>
                </c:pt>
                <c:pt idx="6211">
                  <c:v>3276.0</c:v>
                </c:pt>
                <c:pt idx="6212">
                  <c:v>3277.0</c:v>
                </c:pt>
                <c:pt idx="6213">
                  <c:v>3278.0</c:v>
                </c:pt>
                <c:pt idx="6214">
                  <c:v>3279.0</c:v>
                </c:pt>
                <c:pt idx="6215">
                  <c:v>3280.0</c:v>
                </c:pt>
                <c:pt idx="6216">
                  <c:v>3281.0</c:v>
                </c:pt>
                <c:pt idx="6217">
                  <c:v>3282.0</c:v>
                </c:pt>
                <c:pt idx="6218">
                  <c:v>3283.0</c:v>
                </c:pt>
                <c:pt idx="6219">
                  <c:v>3284.0</c:v>
                </c:pt>
                <c:pt idx="6220">
                  <c:v>3285.0</c:v>
                </c:pt>
                <c:pt idx="6221">
                  <c:v>3285.0</c:v>
                </c:pt>
                <c:pt idx="6222">
                  <c:v>3286.0</c:v>
                </c:pt>
                <c:pt idx="6223">
                  <c:v>3287.0</c:v>
                </c:pt>
                <c:pt idx="6224">
                  <c:v>3288.0</c:v>
                </c:pt>
                <c:pt idx="6225">
                  <c:v>3289.0</c:v>
                </c:pt>
                <c:pt idx="6226">
                  <c:v>3290.0</c:v>
                </c:pt>
                <c:pt idx="6227">
                  <c:v>3291.0</c:v>
                </c:pt>
                <c:pt idx="6228">
                  <c:v>3292.0</c:v>
                </c:pt>
                <c:pt idx="6229">
                  <c:v>3292.0</c:v>
                </c:pt>
                <c:pt idx="6230">
                  <c:v>3293.0</c:v>
                </c:pt>
                <c:pt idx="6231">
                  <c:v>3293.0</c:v>
                </c:pt>
                <c:pt idx="6232">
                  <c:v>3294.0</c:v>
                </c:pt>
                <c:pt idx="6233">
                  <c:v>3295.0</c:v>
                </c:pt>
                <c:pt idx="6234">
                  <c:v>3296.0</c:v>
                </c:pt>
                <c:pt idx="6235">
                  <c:v>3297.0</c:v>
                </c:pt>
                <c:pt idx="6236">
                  <c:v>3298.0</c:v>
                </c:pt>
                <c:pt idx="6237">
                  <c:v>3298.0</c:v>
                </c:pt>
                <c:pt idx="6238">
                  <c:v>3298.0</c:v>
                </c:pt>
                <c:pt idx="6239">
                  <c:v>3298.0</c:v>
                </c:pt>
                <c:pt idx="6240">
                  <c:v>3298.0</c:v>
                </c:pt>
                <c:pt idx="6241">
                  <c:v>3298.0</c:v>
                </c:pt>
                <c:pt idx="6242">
                  <c:v>3299.0</c:v>
                </c:pt>
                <c:pt idx="6243">
                  <c:v>3299.0</c:v>
                </c:pt>
                <c:pt idx="6244">
                  <c:v>3299.0</c:v>
                </c:pt>
                <c:pt idx="6245">
                  <c:v>3299.0</c:v>
                </c:pt>
                <c:pt idx="6246">
                  <c:v>3300.0</c:v>
                </c:pt>
                <c:pt idx="6247">
                  <c:v>3301.0</c:v>
                </c:pt>
                <c:pt idx="6248">
                  <c:v>3301.0</c:v>
                </c:pt>
                <c:pt idx="6249">
                  <c:v>3302.0</c:v>
                </c:pt>
                <c:pt idx="6250">
                  <c:v>3303.0</c:v>
                </c:pt>
                <c:pt idx="6251">
                  <c:v>3303.0</c:v>
                </c:pt>
                <c:pt idx="6252">
                  <c:v>3304.0</c:v>
                </c:pt>
                <c:pt idx="6253">
                  <c:v>3305.0</c:v>
                </c:pt>
                <c:pt idx="6254">
                  <c:v>3305.0</c:v>
                </c:pt>
                <c:pt idx="6255">
                  <c:v>3305.0</c:v>
                </c:pt>
                <c:pt idx="6256">
                  <c:v>3305.0</c:v>
                </c:pt>
                <c:pt idx="6257">
                  <c:v>3305.0</c:v>
                </c:pt>
                <c:pt idx="6258">
                  <c:v>3305.0</c:v>
                </c:pt>
                <c:pt idx="6259">
                  <c:v>3305.0</c:v>
                </c:pt>
                <c:pt idx="6260">
                  <c:v>3305.0</c:v>
                </c:pt>
                <c:pt idx="6261">
                  <c:v>3305.0</c:v>
                </c:pt>
                <c:pt idx="6262">
                  <c:v>3306.0</c:v>
                </c:pt>
                <c:pt idx="6263">
                  <c:v>3306.0</c:v>
                </c:pt>
                <c:pt idx="6264">
                  <c:v>3307.0</c:v>
                </c:pt>
                <c:pt idx="6265">
                  <c:v>3308.0</c:v>
                </c:pt>
                <c:pt idx="6266">
                  <c:v>3309.0</c:v>
                </c:pt>
                <c:pt idx="6267">
                  <c:v>3310.0</c:v>
                </c:pt>
                <c:pt idx="6268">
                  <c:v>3310.0</c:v>
                </c:pt>
                <c:pt idx="6269">
                  <c:v>3311.0</c:v>
                </c:pt>
                <c:pt idx="6270">
                  <c:v>3312.0</c:v>
                </c:pt>
                <c:pt idx="6271">
                  <c:v>3313.0</c:v>
                </c:pt>
                <c:pt idx="6272">
                  <c:v>3314.0</c:v>
                </c:pt>
                <c:pt idx="6273">
                  <c:v>3315.0</c:v>
                </c:pt>
                <c:pt idx="6274">
                  <c:v>3316.0</c:v>
                </c:pt>
                <c:pt idx="6275">
                  <c:v>3317.0</c:v>
                </c:pt>
                <c:pt idx="6276">
                  <c:v>3317.0</c:v>
                </c:pt>
                <c:pt idx="6277">
                  <c:v>3317.0</c:v>
                </c:pt>
                <c:pt idx="6278">
                  <c:v>3317.0</c:v>
                </c:pt>
                <c:pt idx="6279">
                  <c:v>3317.0</c:v>
                </c:pt>
                <c:pt idx="6280">
                  <c:v>3317.0</c:v>
                </c:pt>
                <c:pt idx="6281">
                  <c:v>3318.0</c:v>
                </c:pt>
                <c:pt idx="6282">
                  <c:v>3318.0</c:v>
                </c:pt>
                <c:pt idx="6283">
                  <c:v>3318.0</c:v>
                </c:pt>
                <c:pt idx="6284">
                  <c:v>3318.0</c:v>
                </c:pt>
                <c:pt idx="6285">
                  <c:v>3319.0</c:v>
                </c:pt>
                <c:pt idx="6286">
                  <c:v>3319.0</c:v>
                </c:pt>
                <c:pt idx="6287">
                  <c:v>3319.0</c:v>
                </c:pt>
                <c:pt idx="6288">
                  <c:v>3319.0</c:v>
                </c:pt>
                <c:pt idx="6289">
                  <c:v>3319.0</c:v>
                </c:pt>
                <c:pt idx="6290">
                  <c:v>3319.0</c:v>
                </c:pt>
                <c:pt idx="6291">
                  <c:v>3319.0</c:v>
                </c:pt>
                <c:pt idx="6292">
                  <c:v>3319.0</c:v>
                </c:pt>
                <c:pt idx="6293">
                  <c:v>3319.0</c:v>
                </c:pt>
                <c:pt idx="6294">
                  <c:v>3319.0</c:v>
                </c:pt>
                <c:pt idx="6295">
                  <c:v>3319.0</c:v>
                </c:pt>
                <c:pt idx="6296">
                  <c:v>3319.0</c:v>
                </c:pt>
                <c:pt idx="6297">
                  <c:v>3319.0</c:v>
                </c:pt>
                <c:pt idx="6298">
                  <c:v>3319.0</c:v>
                </c:pt>
                <c:pt idx="6299">
                  <c:v>3320.0</c:v>
                </c:pt>
                <c:pt idx="6300">
                  <c:v>3321.0</c:v>
                </c:pt>
                <c:pt idx="6301">
                  <c:v>3321.0</c:v>
                </c:pt>
                <c:pt idx="6302">
                  <c:v>3322.0</c:v>
                </c:pt>
                <c:pt idx="6303">
                  <c:v>3323.0</c:v>
                </c:pt>
                <c:pt idx="6304">
                  <c:v>3323.0</c:v>
                </c:pt>
                <c:pt idx="6305">
                  <c:v>3324.0</c:v>
                </c:pt>
                <c:pt idx="6306">
                  <c:v>3325.0</c:v>
                </c:pt>
                <c:pt idx="6307">
                  <c:v>3325.0</c:v>
                </c:pt>
                <c:pt idx="6308">
                  <c:v>3326.0</c:v>
                </c:pt>
                <c:pt idx="6309">
                  <c:v>3327.0</c:v>
                </c:pt>
                <c:pt idx="6310">
                  <c:v>3327.0</c:v>
                </c:pt>
                <c:pt idx="6311">
                  <c:v>3327.0</c:v>
                </c:pt>
                <c:pt idx="6312">
                  <c:v>3327.0</c:v>
                </c:pt>
                <c:pt idx="6313">
                  <c:v>3327.0</c:v>
                </c:pt>
                <c:pt idx="6314">
                  <c:v>3328.0</c:v>
                </c:pt>
                <c:pt idx="6315">
                  <c:v>3328.0</c:v>
                </c:pt>
                <c:pt idx="6316">
                  <c:v>3328.0</c:v>
                </c:pt>
                <c:pt idx="6317">
                  <c:v>3329.0</c:v>
                </c:pt>
                <c:pt idx="6318">
                  <c:v>3329.0</c:v>
                </c:pt>
                <c:pt idx="6319">
                  <c:v>3329.0</c:v>
                </c:pt>
                <c:pt idx="6320">
                  <c:v>3329.0</c:v>
                </c:pt>
                <c:pt idx="6321">
                  <c:v>3329.0</c:v>
                </c:pt>
                <c:pt idx="6322">
                  <c:v>3330.0</c:v>
                </c:pt>
                <c:pt idx="6323">
                  <c:v>3331.0</c:v>
                </c:pt>
                <c:pt idx="6324">
                  <c:v>3332.0</c:v>
                </c:pt>
                <c:pt idx="6325">
                  <c:v>3332.0</c:v>
                </c:pt>
                <c:pt idx="6326">
                  <c:v>3333.0</c:v>
                </c:pt>
                <c:pt idx="6327">
                  <c:v>3334.0</c:v>
                </c:pt>
                <c:pt idx="6328">
                  <c:v>3334.0</c:v>
                </c:pt>
                <c:pt idx="6329">
                  <c:v>3335.0</c:v>
                </c:pt>
                <c:pt idx="6330">
                  <c:v>3336.0</c:v>
                </c:pt>
                <c:pt idx="6331">
                  <c:v>3336.0</c:v>
                </c:pt>
                <c:pt idx="6332">
                  <c:v>3337.0</c:v>
                </c:pt>
                <c:pt idx="6333">
                  <c:v>3337.0</c:v>
                </c:pt>
                <c:pt idx="6334">
                  <c:v>3337.0</c:v>
                </c:pt>
                <c:pt idx="6335">
                  <c:v>3338.0</c:v>
                </c:pt>
                <c:pt idx="6336">
                  <c:v>3338.0</c:v>
                </c:pt>
                <c:pt idx="6337">
                  <c:v>3338.0</c:v>
                </c:pt>
                <c:pt idx="6338">
                  <c:v>3338.0</c:v>
                </c:pt>
                <c:pt idx="6339">
                  <c:v>3338.0</c:v>
                </c:pt>
                <c:pt idx="6340">
                  <c:v>3338.0</c:v>
                </c:pt>
                <c:pt idx="6341">
                  <c:v>3338.0</c:v>
                </c:pt>
                <c:pt idx="6342">
                  <c:v>3338.0</c:v>
                </c:pt>
                <c:pt idx="6343">
                  <c:v>3339.0</c:v>
                </c:pt>
                <c:pt idx="6344">
                  <c:v>3340.0</c:v>
                </c:pt>
                <c:pt idx="6345">
                  <c:v>3341.0</c:v>
                </c:pt>
                <c:pt idx="6346">
                  <c:v>3342.0</c:v>
                </c:pt>
                <c:pt idx="6347">
                  <c:v>3343.0</c:v>
                </c:pt>
                <c:pt idx="6348">
                  <c:v>3343.0</c:v>
                </c:pt>
                <c:pt idx="6349">
                  <c:v>3343.0</c:v>
                </c:pt>
                <c:pt idx="6350">
                  <c:v>3344.0</c:v>
                </c:pt>
                <c:pt idx="6351">
                  <c:v>3344.0</c:v>
                </c:pt>
                <c:pt idx="6352">
                  <c:v>3344.0</c:v>
                </c:pt>
                <c:pt idx="6353">
                  <c:v>3345.0</c:v>
                </c:pt>
                <c:pt idx="6354">
                  <c:v>3345.0</c:v>
                </c:pt>
                <c:pt idx="6355">
                  <c:v>3345.0</c:v>
                </c:pt>
                <c:pt idx="6356">
                  <c:v>3346.0</c:v>
                </c:pt>
                <c:pt idx="6357">
                  <c:v>3347.0</c:v>
                </c:pt>
                <c:pt idx="6358">
                  <c:v>3348.0</c:v>
                </c:pt>
                <c:pt idx="6359">
                  <c:v>3348.0</c:v>
                </c:pt>
                <c:pt idx="6360">
                  <c:v>3348.0</c:v>
                </c:pt>
                <c:pt idx="6361">
                  <c:v>3349.0</c:v>
                </c:pt>
                <c:pt idx="6362">
                  <c:v>3349.0</c:v>
                </c:pt>
                <c:pt idx="6363">
                  <c:v>3349.0</c:v>
                </c:pt>
                <c:pt idx="6364">
                  <c:v>3349.0</c:v>
                </c:pt>
                <c:pt idx="6365">
                  <c:v>3350.0</c:v>
                </c:pt>
                <c:pt idx="6366">
                  <c:v>3350.0</c:v>
                </c:pt>
                <c:pt idx="6367">
                  <c:v>3351.0</c:v>
                </c:pt>
                <c:pt idx="6368">
                  <c:v>3352.0</c:v>
                </c:pt>
                <c:pt idx="6369">
                  <c:v>3352.0</c:v>
                </c:pt>
                <c:pt idx="6370">
                  <c:v>3353.0</c:v>
                </c:pt>
                <c:pt idx="6371">
                  <c:v>3354.0</c:v>
                </c:pt>
                <c:pt idx="6372">
                  <c:v>3355.0</c:v>
                </c:pt>
                <c:pt idx="6373">
                  <c:v>3355.0</c:v>
                </c:pt>
                <c:pt idx="6374">
                  <c:v>3356.0</c:v>
                </c:pt>
                <c:pt idx="6375">
                  <c:v>3356.0</c:v>
                </c:pt>
                <c:pt idx="6376">
                  <c:v>3357.0</c:v>
                </c:pt>
                <c:pt idx="6377">
                  <c:v>3357.0</c:v>
                </c:pt>
                <c:pt idx="6378">
                  <c:v>3357.0</c:v>
                </c:pt>
                <c:pt idx="6379">
                  <c:v>3357.0</c:v>
                </c:pt>
                <c:pt idx="6380">
                  <c:v>3357.0</c:v>
                </c:pt>
                <c:pt idx="6381">
                  <c:v>3358.0</c:v>
                </c:pt>
                <c:pt idx="6382">
                  <c:v>3359.0</c:v>
                </c:pt>
                <c:pt idx="6383">
                  <c:v>3360.0</c:v>
                </c:pt>
                <c:pt idx="6384">
                  <c:v>3360.0</c:v>
                </c:pt>
                <c:pt idx="6385">
                  <c:v>3361.0</c:v>
                </c:pt>
                <c:pt idx="6386">
                  <c:v>3362.0</c:v>
                </c:pt>
                <c:pt idx="6387">
                  <c:v>3363.0</c:v>
                </c:pt>
                <c:pt idx="6388">
                  <c:v>3363.0</c:v>
                </c:pt>
                <c:pt idx="6389">
                  <c:v>3364.0</c:v>
                </c:pt>
                <c:pt idx="6390">
                  <c:v>3364.0</c:v>
                </c:pt>
                <c:pt idx="6391">
                  <c:v>3365.0</c:v>
                </c:pt>
                <c:pt idx="6392">
                  <c:v>3365.0</c:v>
                </c:pt>
                <c:pt idx="6393">
                  <c:v>3365.0</c:v>
                </c:pt>
                <c:pt idx="6394">
                  <c:v>3365.0</c:v>
                </c:pt>
                <c:pt idx="6395">
                  <c:v>3366.0</c:v>
                </c:pt>
                <c:pt idx="6396">
                  <c:v>3367.0</c:v>
                </c:pt>
                <c:pt idx="6397">
                  <c:v>3368.0</c:v>
                </c:pt>
                <c:pt idx="6398">
                  <c:v>3368.0</c:v>
                </c:pt>
                <c:pt idx="6399">
                  <c:v>3368.0</c:v>
                </c:pt>
                <c:pt idx="6400">
                  <c:v>3369.0</c:v>
                </c:pt>
                <c:pt idx="6401">
                  <c:v>3369.0</c:v>
                </c:pt>
                <c:pt idx="6402">
                  <c:v>3370.0</c:v>
                </c:pt>
                <c:pt idx="6403">
                  <c:v>3370.0</c:v>
                </c:pt>
                <c:pt idx="6404">
                  <c:v>3371.0</c:v>
                </c:pt>
                <c:pt idx="6405">
                  <c:v>3372.0</c:v>
                </c:pt>
                <c:pt idx="6406">
                  <c:v>3372.0</c:v>
                </c:pt>
                <c:pt idx="6407">
                  <c:v>3372.0</c:v>
                </c:pt>
                <c:pt idx="6408">
                  <c:v>3372.0</c:v>
                </c:pt>
                <c:pt idx="6409">
                  <c:v>3373.0</c:v>
                </c:pt>
                <c:pt idx="6410">
                  <c:v>3373.0</c:v>
                </c:pt>
                <c:pt idx="6411">
                  <c:v>3374.0</c:v>
                </c:pt>
                <c:pt idx="6412">
                  <c:v>3374.0</c:v>
                </c:pt>
                <c:pt idx="6413">
                  <c:v>3375.0</c:v>
                </c:pt>
                <c:pt idx="6414">
                  <c:v>3375.0</c:v>
                </c:pt>
                <c:pt idx="6415">
                  <c:v>3376.0</c:v>
                </c:pt>
                <c:pt idx="6416">
                  <c:v>3377.0</c:v>
                </c:pt>
                <c:pt idx="6417">
                  <c:v>3377.0</c:v>
                </c:pt>
                <c:pt idx="6418">
                  <c:v>3378.0</c:v>
                </c:pt>
                <c:pt idx="6419">
                  <c:v>3378.0</c:v>
                </c:pt>
                <c:pt idx="6420">
                  <c:v>3378.0</c:v>
                </c:pt>
                <c:pt idx="6421">
                  <c:v>3378.0</c:v>
                </c:pt>
                <c:pt idx="6422">
                  <c:v>3379.0</c:v>
                </c:pt>
                <c:pt idx="6423">
                  <c:v>3380.0</c:v>
                </c:pt>
                <c:pt idx="6424">
                  <c:v>3381.0</c:v>
                </c:pt>
                <c:pt idx="6425">
                  <c:v>3381.0</c:v>
                </c:pt>
                <c:pt idx="6426">
                  <c:v>3382.0</c:v>
                </c:pt>
                <c:pt idx="6427">
                  <c:v>3383.0</c:v>
                </c:pt>
                <c:pt idx="6428">
                  <c:v>3383.0</c:v>
                </c:pt>
                <c:pt idx="6429">
                  <c:v>3383.0</c:v>
                </c:pt>
                <c:pt idx="6430">
                  <c:v>3383.0</c:v>
                </c:pt>
                <c:pt idx="6431">
                  <c:v>3384.0</c:v>
                </c:pt>
                <c:pt idx="6432">
                  <c:v>3385.0</c:v>
                </c:pt>
                <c:pt idx="6433">
                  <c:v>3386.0</c:v>
                </c:pt>
                <c:pt idx="6434">
                  <c:v>3387.0</c:v>
                </c:pt>
                <c:pt idx="6435">
                  <c:v>3388.0</c:v>
                </c:pt>
                <c:pt idx="6436">
                  <c:v>3389.0</c:v>
                </c:pt>
                <c:pt idx="6437">
                  <c:v>3390.0</c:v>
                </c:pt>
                <c:pt idx="6438">
                  <c:v>3391.0</c:v>
                </c:pt>
                <c:pt idx="6439">
                  <c:v>3392.0</c:v>
                </c:pt>
                <c:pt idx="6440">
                  <c:v>3393.0</c:v>
                </c:pt>
                <c:pt idx="6441">
                  <c:v>3394.0</c:v>
                </c:pt>
                <c:pt idx="6442">
                  <c:v>3395.0</c:v>
                </c:pt>
                <c:pt idx="6443">
                  <c:v>3396.0</c:v>
                </c:pt>
                <c:pt idx="6444">
                  <c:v>3397.0</c:v>
                </c:pt>
                <c:pt idx="6445">
                  <c:v>3398.0</c:v>
                </c:pt>
                <c:pt idx="6446">
                  <c:v>3399.0</c:v>
                </c:pt>
                <c:pt idx="6447">
                  <c:v>3400.0</c:v>
                </c:pt>
                <c:pt idx="6448">
                  <c:v>3401.0</c:v>
                </c:pt>
                <c:pt idx="6449">
                  <c:v>3401.0</c:v>
                </c:pt>
                <c:pt idx="6450">
                  <c:v>3401.0</c:v>
                </c:pt>
                <c:pt idx="6451">
                  <c:v>3402.0</c:v>
                </c:pt>
                <c:pt idx="6452">
                  <c:v>3402.0</c:v>
                </c:pt>
                <c:pt idx="6453">
                  <c:v>3402.0</c:v>
                </c:pt>
                <c:pt idx="6454">
                  <c:v>3403.0</c:v>
                </c:pt>
                <c:pt idx="6455">
                  <c:v>3404.0</c:v>
                </c:pt>
                <c:pt idx="6456">
                  <c:v>3405.0</c:v>
                </c:pt>
                <c:pt idx="6457">
                  <c:v>3405.0</c:v>
                </c:pt>
                <c:pt idx="6458">
                  <c:v>3405.0</c:v>
                </c:pt>
                <c:pt idx="6459">
                  <c:v>3405.0</c:v>
                </c:pt>
                <c:pt idx="6460">
                  <c:v>3406.0</c:v>
                </c:pt>
                <c:pt idx="6461">
                  <c:v>3407.0</c:v>
                </c:pt>
                <c:pt idx="6462">
                  <c:v>3407.0</c:v>
                </c:pt>
                <c:pt idx="6463">
                  <c:v>3408.0</c:v>
                </c:pt>
                <c:pt idx="6464">
                  <c:v>3408.0</c:v>
                </c:pt>
                <c:pt idx="6465">
                  <c:v>3408.0</c:v>
                </c:pt>
                <c:pt idx="6466">
                  <c:v>3409.0</c:v>
                </c:pt>
                <c:pt idx="6467">
                  <c:v>3410.0</c:v>
                </c:pt>
                <c:pt idx="6468">
                  <c:v>3410.0</c:v>
                </c:pt>
                <c:pt idx="6469">
                  <c:v>3411.0</c:v>
                </c:pt>
                <c:pt idx="6470">
                  <c:v>3411.0</c:v>
                </c:pt>
                <c:pt idx="6471">
                  <c:v>3412.0</c:v>
                </c:pt>
                <c:pt idx="6472">
                  <c:v>3412.0</c:v>
                </c:pt>
                <c:pt idx="6473">
                  <c:v>3413.0</c:v>
                </c:pt>
                <c:pt idx="6474">
                  <c:v>3413.0</c:v>
                </c:pt>
                <c:pt idx="6475">
                  <c:v>3413.0</c:v>
                </c:pt>
                <c:pt idx="6476">
                  <c:v>3413.0</c:v>
                </c:pt>
                <c:pt idx="6477">
                  <c:v>3413.0</c:v>
                </c:pt>
                <c:pt idx="6478">
                  <c:v>3413.0</c:v>
                </c:pt>
                <c:pt idx="6479">
                  <c:v>3413.0</c:v>
                </c:pt>
                <c:pt idx="6480">
                  <c:v>3414.0</c:v>
                </c:pt>
                <c:pt idx="6481">
                  <c:v>3415.0</c:v>
                </c:pt>
                <c:pt idx="6482">
                  <c:v>3416.0</c:v>
                </c:pt>
                <c:pt idx="6483">
                  <c:v>3417.0</c:v>
                </c:pt>
                <c:pt idx="6484">
                  <c:v>3417.0</c:v>
                </c:pt>
                <c:pt idx="6485">
                  <c:v>3417.0</c:v>
                </c:pt>
                <c:pt idx="6486">
                  <c:v>3418.0</c:v>
                </c:pt>
                <c:pt idx="6487">
                  <c:v>3419.0</c:v>
                </c:pt>
                <c:pt idx="6488">
                  <c:v>3419.0</c:v>
                </c:pt>
                <c:pt idx="6489">
                  <c:v>3420.0</c:v>
                </c:pt>
                <c:pt idx="6490">
                  <c:v>3420.0</c:v>
                </c:pt>
                <c:pt idx="6491">
                  <c:v>3420.0</c:v>
                </c:pt>
                <c:pt idx="6492">
                  <c:v>3420.0</c:v>
                </c:pt>
                <c:pt idx="6493">
                  <c:v>3420.0</c:v>
                </c:pt>
                <c:pt idx="6494">
                  <c:v>3421.0</c:v>
                </c:pt>
                <c:pt idx="6495">
                  <c:v>3421.0</c:v>
                </c:pt>
                <c:pt idx="6496">
                  <c:v>3422.0</c:v>
                </c:pt>
                <c:pt idx="6497">
                  <c:v>3423.0</c:v>
                </c:pt>
                <c:pt idx="6498">
                  <c:v>3423.0</c:v>
                </c:pt>
                <c:pt idx="6499">
                  <c:v>3423.0</c:v>
                </c:pt>
                <c:pt idx="6500">
                  <c:v>3423.0</c:v>
                </c:pt>
                <c:pt idx="6501">
                  <c:v>3423.0</c:v>
                </c:pt>
                <c:pt idx="6502">
                  <c:v>3424.0</c:v>
                </c:pt>
                <c:pt idx="6503">
                  <c:v>3424.0</c:v>
                </c:pt>
                <c:pt idx="6504">
                  <c:v>3424.0</c:v>
                </c:pt>
                <c:pt idx="6505">
                  <c:v>3425.0</c:v>
                </c:pt>
                <c:pt idx="6506">
                  <c:v>3426.0</c:v>
                </c:pt>
                <c:pt idx="6507">
                  <c:v>3426.0</c:v>
                </c:pt>
                <c:pt idx="6508">
                  <c:v>3426.0</c:v>
                </c:pt>
                <c:pt idx="6509">
                  <c:v>3427.0</c:v>
                </c:pt>
                <c:pt idx="6510">
                  <c:v>3427.0</c:v>
                </c:pt>
                <c:pt idx="6511">
                  <c:v>3427.0</c:v>
                </c:pt>
                <c:pt idx="6512">
                  <c:v>3427.0</c:v>
                </c:pt>
                <c:pt idx="6513">
                  <c:v>3428.0</c:v>
                </c:pt>
                <c:pt idx="6514">
                  <c:v>3429.0</c:v>
                </c:pt>
                <c:pt idx="6515">
                  <c:v>3429.0</c:v>
                </c:pt>
                <c:pt idx="6516">
                  <c:v>3429.0</c:v>
                </c:pt>
                <c:pt idx="6517">
                  <c:v>3429.0</c:v>
                </c:pt>
                <c:pt idx="6518">
                  <c:v>3429.0</c:v>
                </c:pt>
                <c:pt idx="6519">
                  <c:v>3429.0</c:v>
                </c:pt>
                <c:pt idx="6520">
                  <c:v>3430.0</c:v>
                </c:pt>
                <c:pt idx="6521">
                  <c:v>3431.0</c:v>
                </c:pt>
                <c:pt idx="6522">
                  <c:v>3432.0</c:v>
                </c:pt>
                <c:pt idx="6523">
                  <c:v>3432.0</c:v>
                </c:pt>
                <c:pt idx="6524">
                  <c:v>3432.0</c:v>
                </c:pt>
                <c:pt idx="6525">
                  <c:v>3432.0</c:v>
                </c:pt>
                <c:pt idx="6526">
                  <c:v>3432.0</c:v>
                </c:pt>
                <c:pt idx="6527">
                  <c:v>3432.0</c:v>
                </c:pt>
                <c:pt idx="6528">
                  <c:v>3433.0</c:v>
                </c:pt>
                <c:pt idx="6529">
                  <c:v>3433.0</c:v>
                </c:pt>
                <c:pt idx="6530">
                  <c:v>3434.0</c:v>
                </c:pt>
                <c:pt idx="6531">
                  <c:v>3435.0</c:v>
                </c:pt>
                <c:pt idx="6532">
                  <c:v>3436.0</c:v>
                </c:pt>
                <c:pt idx="6533">
                  <c:v>3437.0</c:v>
                </c:pt>
                <c:pt idx="6534">
                  <c:v>3437.0</c:v>
                </c:pt>
                <c:pt idx="6535">
                  <c:v>3438.0</c:v>
                </c:pt>
                <c:pt idx="6536">
                  <c:v>3438.0</c:v>
                </c:pt>
                <c:pt idx="6537">
                  <c:v>3438.0</c:v>
                </c:pt>
                <c:pt idx="6538">
                  <c:v>3438.0</c:v>
                </c:pt>
                <c:pt idx="6539">
                  <c:v>3438.0</c:v>
                </c:pt>
                <c:pt idx="6540">
                  <c:v>3438.0</c:v>
                </c:pt>
                <c:pt idx="6541">
                  <c:v>3438.0</c:v>
                </c:pt>
                <c:pt idx="6542">
                  <c:v>3438.0</c:v>
                </c:pt>
                <c:pt idx="6543">
                  <c:v>3438.0</c:v>
                </c:pt>
                <c:pt idx="6544">
                  <c:v>3438.0</c:v>
                </c:pt>
                <c:pt idx="6545">
                  <c:v>3439.0</c:v>
                </c:pt>
                <c:pt idx="6546">
                  <c:v>3440.0</c:v>
                </c:pt>
                <c:pt idx="6547">
                  <c:v>3440.0</c:v>
                </c:pt>
                <c:pt idx="6548">
                  <c:v>3441.0</c:v>
                </c:pt>
                <c:pt idx="6549">
                  <c:v>3442.0</c:v>
                </c:pt>
                <c:pt idx="6550">
                  <c:v>3442.0</c:v>
                </c:pt>
                <c:pt idx="6551">
                  <c:v>3442.0</c:v>
                </c:pt>
                <c:pt idx="6552">
                  <c:v>3443.0</c:v>
                </c:pt>
                <c:pt idx="6553">
                  <c:v>3444.0</c:v>
                </c:pt>
                <c:pt idx="6554">
                  <c:v>3445.0</c:v>
                </c:pt>
                <c:pt idx="6555">
                  <c:v>3446.0</c:v>
                </c:pt>
                <c:pt idx="6556">
                  <c:v>3447.0</c:v>
                </c:pt>
                <c:pt idx="6557">
                  <c:v>3448.0</c:v>
                </c:pt>
                <c:pt idx="6558">
                  <c:v>3448.0</c:v>
                </c:pt>
                <c:pt idx="6559">
                  <c:v>3448.0</c:v>
                </c:pt>
                <c:pt idx="6560">
                  <c:v>3449.0</c:v>
                </c:pt>
                <c:pt idx="6561">
                  <c:v>3450.0</c:v>
                </c:pt>
                <c:pt idx="6562">
                  <c:v>3450.0</c:v>
                </c:pt>
                <c:pt idx="6563">
                  <c:v>3451.0</c:v>
                </c:pt>
                <c:pt idx="6564">
                  <c:v>3451.0</c:v>
                </c:pt>
                <c:pt idx="6565">
                  <c:v>3452.0</c:v>
                </c:pt>
                <c:pt idx="6566">
                  <c:v>3453.0</c:v>
                </c:pt>
                <c:pt idx="6567">
                  <c:v>3454.0</c:v>
                </c:pt>
                <c:pt idx="6568">
                  <c:v>3455.0</c:v>
                </c:pt>
                <c:pt idx="6569">
                  <c:v>3455.0</c:v>
                </c:pt>
                <c:pt idx="6570">
                  <c:v>3456.0</c:v>
                </c:pt>
                <c:pt idx="6571">
                  <c:v>3457.0</c:v>
                </c:pt>
                <c:pt idx="6572">
                  <c:v>3458.0</c:v>
                </c:pt>
                <c:pt idx="6573">
                  <c:v>3459.0</c:v>
                </c:pt>
                <c:pt idx="6574">
                  <c:v>3459.0</c:v>
                </c:pt>
                <c:pt idx="6575">
                  <c:v>3459.0</c:v>
                </c:pt>
                <c:pt idx="6576">
                  <c:v>3460.0</c:v>
                </c:pt>
                <c:pt idx="6577">
                  <c:v>3461.0</c:v>
                </c:pt>
                <c:pt idx="6578">
                  <c:v>3461.0</c:v>
                </c:pt>
                <c:pt idx="6579">
                  <c:v>3461.0</c:v>
                </c:pt>
                <c:pt idx="6580">
                  <c:v>3461.0</c:v>
                </c:pt>
                <c:pt idx="6581">
                  <c:v>3461.0</c:v>
                </c:pt>
                <c:pt idx="6582">
                  <c:v>3461.0</c:v>
                </c:pt>
                <c:pt idx="6583">
                  <c:v>3462.0</c:v>
                </c:pt>
                <c:pt idx="6584">
                  <c:v>3462.0</c:v>
                </c:pt>
                <c:pt idx="6585">
                  <c:v>3463.0</c:v>
                </c:pt>
                <c:pt idx="6586">
                  <c:v>3464.0</c:v>
                </c:pt>
                <c:pt idx="6587">
                  <c:v>3464.0</c:v>
                </c:pt>
                <c:pt idx="6588">
                  <c:v>3464.0</c:v>
                </c:pt>
                <c:pt idx="6589">
                  <c:v>3464.0</c:v>
                </c:pt>
                <c:pt idx="6590">
                  <c:v>3464.0</c:v>
                </c:pt>
                <c:pt idx="6591">
                  <c:v>3465.0</c:v>
                </c:pt>
                <c:pt idx="6592">
                  <c:v>3465.0</c:v>
                </c:pt>
                <c:pt idx="6593">
                  <c:v>3466.0</c:v>
                </c:pt>
                <c:pt idx="6594">
                  <c:v>3466.0</c:v>
                </c:pt>
                <c:pt idx="6595">
                  <c:v>3466.0</c:v>
                </c:pt>
                <c:pt idx="6596">
                  <c:v>3466.0</c:v>
                </c:pt>
                <c:pt idx="6597">
                  <c:v>3467.0</c:v>
                </c:pt>
                <c:pt idx="6598">
                  <c:v>3468.0</c:v>
                </c:pt>
                <c:pt idx="6599">
                  <c:v>3469.0</c:v>
                </c:pt>
                <c:pt idx="6600">
                  <c:v>3470.0</c:v>
                </c:pt>
                <c:pt idx="6601">
                  <c:v>3471.0</c:v>
                </c:pt>
                <c:pt idx="6602">
                  <c:v>3471.0</c:v>
                </c:pt>
                <c:pt idx="6603">
                  <c:v>3471.0</c:v>
                </c:pt>
                <c:pt idx="6604">
                  <c:v>3472.0</c:v>
                </c:pt>
                <c:pt idx="6605">
                  <c:v>3472.0</c:v>
                </c:pt>
                <c:pt idx="6606">
                  <c:v>3473.0</c:v>
                </c:pt>
                <c:pt idx="6607">
                  <c:v>3473.0</c:v>
                </c:pt>
                <c:pt idx="6608">
                  <c:v>3474.0</c:v>
                </c:pt>
                <c:pt idx="6609">
                  <c:v>3474.0</c:v>
                </c:pt>
                <c:pt idx="6610">
                  <c:v>3475.0</c:v>
                </c:pt>
                <c:pt idx="6611">
                  <c:v>3476.0</c:v>
                </c:pt>
                <c:pt idx="6612">
                  <c:v>3477.0</c:v>
                </c:pt>
                <c:pt idx="6613">
                  <c:v>3478.0</c:v>
                </c:pt>
                <c:pt idx="6614">
                  <c:v>3479.0</c:v>
                </c:pt>
                <c:pt idx="6615">
                  <c:v>3480.0</c:v>
                </c:pt>
                <c:pt idx="6616">
                  <c:v>3481.0</c:v>
                </c:pt>
                <c:pt idx="6617">
                  <c:v>3481.0</c:v>
                </c:pt>
                <c:pt idx="6618">
                  <c:v>3481.0</c:v>
                </c:pt>
                <c:pt idx="6619">
                  <c:v>3481.0</c:v>
                </c:pt>
                <c:pt idx="6620">
                  <c:v>3481.0</c:v>
                </c:pt>
                <c:pt idx="6621">
                  <c:v>3482.0</c:v>
                </c:pt>
                <c:pt idx="6622">
                  <c:v>3483.0</c:v>
                </c:pt>
                <c:pt idx="6623">
                  <c:v>3484.0</c:v>
                </c:pt>
                <c:pt idx="6624">
                  <c:v>3485.0</c:v>
                </c:pt>
                <c:pt idx="6625">
                  <c:v>3485.0</c:v>
                </c:pt>
                <c:pt idx="6626">
                  <c:v>3486.0</c:v>
                </c:pt>
                <c:pt idx="6627">
                  <c:v>3487.0</c:v>
                </c:pt>
                <c:pt idx="6628">
                  <c:v>3487.0</c:v>
                </c:pt>
                <c:pt idx="6629">
                  <c:v>3488.0</c:v>
                </c:pt>
                <c:pt idx="6630">
                  <c:v>3489.0</c:v>
                </c:pt>
                <c:pt idx="6631">
                  <c:v>3490.0</c:v>
                </c:pt>
                <c:pt idx="6632">
                  <c:v>3491.0</c:v>
                </c:pt>
                <c:pt idx="6633">
                  <c:v>3492.0</c:v>
                </c:pt>
                <c:pt idx="6634">
                  <c:v>3493.0</c:v>
                </c:pt>
                <c:pt idx="6635">
                  <c:v>3494.0</c:v>
                </c:pt>
                <c:pt idx="6636">
                  <c:v>3494.0</c:v>
                </c:pt>
                <c:pt idx="6637">
                  <c:v>3495.0</c:v>
                </c:pt>
                <c:pt idx="6638">
                  <c:v>3496.0</c:v>
                </c:pt>
                <c:pt idx="6639">
                  <c:v>3497.0</c:v>
                </c:pt>
                <c:pt idx="6640">
                  <c:v>3498.0</c:v>
                </c:pt>
                <c:pt idx="6641">
                  <c:v>3499.0</c:v>
                </c:pt>
                <c:pt idx="6642">
                  <c:v>3500.0</c:v>
                </c:pt>
                <c:pt idx="6643">
                  <c:v>3501.0</c:v>
                </c:pt>
                <c:pt idx="6644">
                  <c:v>3502.0</c:v>
                </c:pt>
                <c:pt idx="6645">
                  <c:v>3502.0</c:v>
                </c:pt>
                <c:pt idx="6646">
                  <c:v>3503.0</c:v>
                </c:pt>
                <c:pt idx="6647">
                  <c:v>3504.0</c:v>
                </c:pt>
                <c:pt idx="6648">
                  <c:v>3505.0</c:v>
                </c:pt>
                <c:pt idx="6649">
                  <c:v>3506.0</c:v>
                </c:pt>
                <c:pt idx="6650">
                  <c:v>3507.0</c:v>
                </c:pt>
                <c:pt idx="6651">
                  <c:v>3508.0</c:v>
                </c:pt>
                <c:pt idx="6652">
                  <c:v>3509.0</c:v>
                </c:pt>
                <c:pt idx="6653">
                  <c:v>3510.0</c:v>
                </c:pt>
                <c:pt idx="6654">
                  <c:v>3511.0</c:v>
                </c:pt>
                <c:pt idx="6655">
                  <c:v>3512.0</c:v>
                </c:pt>
                <c:pt idx="6656">
                  <c:v>3513.0</c:v>
                </c:pt>
                <c:pt idx="6657">
                  <c:v>3513.0</c:v>
                </c:pt>
                <c:pt idx="6658">
                  <c:v>3514.0</c:v>
                </c:pt>
                <c:pt idx="6659">
                  <c:v>3515.0</c:v>
                </c:pt>
                <c:pt idx="6660">
                  <c:v>3516.0</c:v>
                </c:pt>
                <c:pt idx="6661">
                  <c:v>3517.0</c:v>
                </c:pt>
                <c:pt idx="6662">
                  <c:v>3517.0</c:v>
                </c:pt>
                <c:pt idx="6663">
                  <c:v>3518.0</c:v>
                </c:pt>
                <c:pt idx="6664">
                  <c:v>3519.0</c:v>
                </c:pt>
                <c:pt idx="6665">
                  <c:v>3519.0</c:v>
                </c:pt>
                <c:pt idx="6666">
                  <c:v>3519.0</c:v>
                </c:pt>
                <c:pt idx="6667">
                  <c:v>3520.0</c:v>
                </c:pt>
                <c:pt idx="6668">
                  <c:v>3521.0</c:v>
                </c:pt>
                <c:pt idx="6669">
                  <c:v>3522.0</c:v>
                </c:pt>
                <c:pt idx="6670">
                  <c:v>3523.0</c:v>
                </c:pt>
                <c:pt idx="6671">
                  <c:v>3524.0</c:v>
                </c:pt>
                <c:pt idx="6672">
                  <c:v>3525.0</c:v>
                </c:pt>
                <c:pt idx="6673">
                  <c:v>3526.0</c:v>
                </c:pt>
                <c:pt idx="6674">
                  <c:v>3527.0</c:v>
                </c:pt>
                <c:pt idx="6675">
                  <c:v>3528.0</c:v>
                </c:pt>
                <c:pt idx="6676">
                  <c:v>3529.0</c:v>
                </c:pt>
                <c:pt idx="6677">
                  <c:v>3529.0</c:v>
                </c:pt>
                <c:pt idx="6678">
                  <c:v>3529.0</c:v>
                </c:pt>
                <c:pt idx="6679">
                  <c:v>3530.0</c:v>
                </c:pt>
                <c:pt idx="6680">
                  <c:v>3531.0</c:v>
                </c:pt>
                <c:pt idx="6681">
                  <c:v>3532.0</c:v>
                </c:pt>
                <c:pt idx="6682">
                  <c:v>3533.0</c:v>
                </c:pt>
                <c:pt idx="6683">
                  <c:v>3533.0</c:v>
                </c:pt>
                <c:pt idx="6684">
                  <c:v>3534.0</c:v>
                </c:pt>
                <c:pt idx="6685">
                  <c:v>3535.0</c:v>
                </c:pt>
                <c:pt idx="6686">
                  <c:v>3535.0</c:v>
                </c:pt>
                <c:pt idx="6687">
                  <c:v>3536.0</c:v>
                </c:pt>
                <c:pt idx="6688">
                  <c:v>3536.0</c:v>
                </c:pt>
                <c:pt idx="6689">
                  <c:v>3536.0</c:v>
                </c:pt>
                <c:pt idx="6690">
                  <c:v>3536.0</c:v>
                </c:pt>
                <c:pt idx="6691">
                  <c:v>3536.0</c:v>
                </c:pt>
                <c:pt idx="6692">
                  <c:v>3537.0</c:v>
                </c:pt>
                <c:pt idx="6693">
                  <c:v>3537.0</c:v>
                </c:pt>
                <c:pt idx="6694">
                  <c:v>3537.0</c:v>
                </c:pt>
                <c:pt idx="6695">
                  <c:v>3537.0</c:v>
                </c:pt>
                <c:pt idx="6696">
                  <c:v>3538.0</c:v>
                </c:pt>
                <c:pt idx="6697">
                  <c:v>3538.0</c:v>
                </c:pt>
                <c:pt idx="6698">
                  <c:v>3538.0</c:v>
                </c:pt>
                <c:pt idx="6699">
                  <c:v>3538.0</c:v>
                </c:pt>
                <c:pt idx="6700">
                  <c:v>3539.0</c:v>
                </c:pt>
                <c:pt idx="6701">
                  <c:v>3540.0</c:v>
                </c:pt>
                <c:pt idx="6702">
                  <c:v>3540.0</c:v>
                </c:pt>
                <c:pt idx="6703">
                  <c:v>3540.0</c:v>
                </c:pt>
                <c:pt idx="6704">
                  <c:v>3540.0</c:v>
                </c:pt>
                <c:pt idx="6705">
                  <c:v>3540.0</c:v>
                </c:pt>
                <c:pt idx="6706">
                  <c:v>3540.0</c:v>
                </c:pt>
                <c:pt idx="6707">
                  <c:v>3540.0</c:v>
                </c:pt>
                <c:pt idx="6708">
                  <c:v>3540.0</c:v>
                </c:pt>
                <c:pt idx="6709">
                  <c:v>3541.0</c:v>
                </c:pt>
                <c:pt idx="6710">
                  <c:v>3541.0</c:v>
                </c:pt>
                <c:pt idx="6711">
                  <c:v>3541.0</c:v>
                </c:pt>
                <c:pt idx="6712">
                  <c:v>3541.0</c:v>
                </c:pt>
                <c:pt idx="6713">
                  <c:v>3541.0</c:v>
                </c:pt>
                <c:pt idx="6714">
                  <c:v>3541.0</c:v>
                </c:pt>
                <c:pt idx="6715">
                  <c:v>3542.0</c:v>
                </c:pt>
                <c:pt idx="6716">
                  <c:v>3542.0</c:v>
                </c:pt>
                <c:pt idx="6717">
                  <c:v>3542.0</c:v>
                </c:pt>
                <c:pt idx="6718">
                  <c:v>3542.0</c:v>
                </c:pt>
                <c:pt idx="6719">
                  <c:v>3542.0</c:v>
                </c:pt>
                <c:pt idx="6720">
                  <c:v>3542.0</c:v>
                </c:pt>
                <c:pt idx="6721">
                  <c:v>3543.0</c:v>
                </c:pt>
                <c:pt idx="6722">
                  <c:v>3544.0</c:v>
                </c:pt>
                <c:pt idx="6723">
                  <c:v>3545.0</c:v>
                </c:pt>
                <c:pt idx="6724">
                  <c:v>3545.0</c:v>
                </c:pt>
                <c:pt idx="6725">
                  <c:v>3545.0</c:v>
                </c:pt>
                <c:pt idx="6726">
                  <c:v>3546.0</c:v>
                </c:pt>
                <c:pt idx="6727">
                  <c:v>3546.0</c:v>
                </c:pt>
                <c:pt idx="6728">
                  <c:v>3547.0</c:v>
                </c:pt>
                <c:pt idx="6729">
                  <c:v>3548.0</c:v>
                </c:pt>
                <c:pt idx="6730">
                  <c:v>3549.0</c:v>
                </c:pt>
                <c:pt idx="6731">
                  <c:v>3550.0</c:v>
                </c:pt>
                <c:pt idx="6732">
                  <c:v>3551.0</c:v>
                </c:pt>
                <c:pt idx="6733">
                  <c:v>3552.0</c:v>
                </c:pt>
                <c:pt idx="6734">
                  <c:v>3553.0</c:v>
                </c:pt>
                <c:pt idx="6735">
                  <c:v>3554.0</c:v>
                </c:pt>
                <c:pt idx="6736">
                  <c:v>3554.0</c:v>
                </c:pt>
                <c:pt idx="6737">
                  <c:v>3555.0</c:v>
                </c:pt>
                <c:pt idx="6738">
                  <c:v>3556.0</c:v>
                </c:pt>
                <c:pt idx="6739">
                  <c:v>3557.0</c:v>
                </c:pt>
                <c:pt idx="6740">
                  <c:v>3558.0</c:v>
                </c:pt>
                <c:pt idx="6741">
                  <c:v>3559.0</c:v>
                </c:pt>
                <c:pt idx="6742">
                  <c:v>3560.0</c:v>
                </c:pt>
                <c:pt idx="6743">
                  <c:v>3561.0</c:v>
                </c:pt>
                <c:pt idx="6744">
                  <c:v>3562.0</c:v>
                </c:pt>
                <c:pt idx="6745">
                  <c:v>3563.0</c:v>
                </c:pt>
                <c:pt idx="6746">
                  <c:v>3564.0</c:v>
                </c:pt>
                <c:pt idx="6747">
                  <c:v>3565.0</c:v>
                </c:pt>
                <c:pt idx="6748">
                  <c:v>3566.0</c:v>
                </c:pt>
                <c:pt idx="6749">
                  <c:v>3567.0</c:v>
                </c:pt>
                <c:pt idx="6750">
                  <c:v>3568.0</c:v>
                </c:pt>
                <c:pt idx="6751">
                  <c:v>3568.0</c:v>
                </c:pt>
                <c:pt idx="6752">
                  <c:v>3568.0</c:v>
                </c:pt>
                <c:pt idx="6753">
                  <c:v>3569.0</c:v>
                </c:pt>
                <c:pt idx="6754">
                  <c:v>3569.0</c:v>
                </c:pt>
                <c:pt idx="6755">
                  <c:v>3569.0</c:v>
                </c:pt>
                <c:pt idx="6756">
                  <c:v>3570.0</c:v>
                </c:pt>
                <c:pt idx="6757">
                  <c:v>3570.0</c:v>
                </c:pt>
                <c:pt idx="6758">
                  <c:v>3570.0</c:v>
                </c:pt>
                <c:pt idx="6759">
                  <c:v>3571.0</c:v>
                </c:pt>
                <c:pt idx="6760">
                  <c:v>3571.0</c:v>
                </c:pt>
                <c:pt idx="6761">
                  <c:v>3571.0</c:v>
                </c:pt>
                <c:pt idx="6762">
                  <c:v>3571.0</c:v>
                </c:pt>
                <c:pt idx="6763">
                  <c:v>3572.0</c:v>
                </c:pt>
                <c:pt idx="6764">
                  <c:v>3572.0</c:v>
                </c:pt>
                <c:pt idx="6765">
                  <c:v>3573.0</c:v>
                </c:pt>
                <c:pt idx="6766">
                  <c:v>3573.0</c:v>
                </c:pt>
                <c:pt idx="6767">
                  <c:v>3574.0</c:v>
                </c:pt>
                <c:pt idx="6768">
                  <c:v>3575.0</c:v>
                </c:pt>
                <c:pt idx="6769">
                  <c:v>3575.0</c:v>
                </c:pt>
                <c:pt idx="6770">
                  <c:v>3575.0</c:v>
                </c:pt>
                <c:pt idx="6771">
                  <c:v>3575.0</c:v>
                </c:pt>
                <c:pt idx="6772">
                  <c:v>3575.0</c:v>
                </c:pt>
                <c:pt idx="6773">
                  <c:v>3576.0</c:v>
                </c:pt>
                <c:pt idx="6774">
                  <c:v>3577.0</c:v>
                </c:pt>
                <c:pt idx="6775">
                  <c:v>3577.0</c:v>
                </c:pt>
                <c:pt idx="6776">
                  <c:v>3578.0</c:v>
                </c:pt>
                <c:pt idx="6777">
                  <c:v>3579.0</c:v>
                </c:pt>
                <c:pt idx="6778">
                  <c:v>3580.0</c:v>
                </c:pt>
                <c:pt idx="6779">
                  <c:v>3580.0</c:v>
                </c:pt>
                <c:pt idx="6780">
                  <c:v>3580.0</c:v>
                </c:pt>
                <c:pt idx="6781">
                  <c:v>3580.0</c:v>
                </c:pt>
                <c:pt idx="6782">
                  <c:v>3580.0</c:v>
                </c:pt>
                <c:pt idx="6783">
                  <c:v>3581.0</c:v>
                </c:pt>
                <c:pt idx="6784">
                  <c:v>3581.0</c:v>
                </c:pt>
                <c:pt idx="6785">
                  <c:v>3581.0</c:v>
                </c:pt>
                <c:pt idx="6786">
                  <c:v>3581.0</c:v>
                </c:pt>
                <c:pt idx="6787">
                  <c:v>3582.0</c:v>
                </c:pt>
                <c:pt idx="6788">
                  <c:v>3582.0</c:v>
                </c:pt>
                <c:pt idx="6789">
                  <c:v>3582.0</c:v>
                </c:pt>
                <c:pt idx="6790">
                  <c:v>3582.0</c:v>
                </c:pt>
                <c:pt idx="6791">
                  <c:v>3582.0</c:v>
                </c:pt>
                <c:pt idx="6792">
                  <c:v>3583.0</c:v>
                </c:pt>
                <c:pt idx="6793">
                  <c:v>3583.0</c:v>
                </c:pt>
                <c:pt idx="6794">
                  <c:v>3583.0</c:v>
                </c:pt>
                <c:pt idx="6795">
                  <c:v>3584.0</c:v>
                </c:pt>
                <c:pt idx="6796">
                  <c:v>3585.0</c:v>
                </c:pt>
                <c:pt idx="6797">
                  <c:v>3586.0</c:v>
                </c:pt>
                <c:pt idx="6798">
                  <c:v>3586.0</c:v>
                </c:pt>
                <c:pt idx="6799">
                  <c:v>3586.0</c:v>
                </c:pt>
                <c:pt idx="6800">
                  <c:v>3587.0</c:v>
                </c:pt>
                <c:pt idx="6801">
                  <c:v>3588.0</c:v>
                </c:pt>
                <c:pt idx="6802">
                  <c:v>3589.0</c:v>
                </c:pt>
                <c:pt idx="6803">
                  <c:v>3589.0</c:v>
                </c:pt>
                <c:pt idx="6804">
                  <c:v>3590.0</c:v>
                </c:pt>
                <c:pt idx="6805">
                  <c:v>3590.0</c:v>
                </c:pt>
                <c:pt idx="6806">
                  <c:v>3590.0</c:v>
                </c:pt>
                <c:pt idx="6807">
                  <c:v>3590.0</c:v>
                </c:pt>
                <c:pt idx="6808">
                  <c:v>3590.0</c:v>
                </c:pt>
                <c:pt idx="6809">
                  <c:v>3591.0</c:v>
                </c:pt>
                <c:pt idx="6810">
                  <c:v>3591.0</c:v>
                </c:pt>
                <c:pt idx="6811">
                  <c:v>3592.0</c:v>
                </c:pt>
                <c:pt idx="6812">
                  <c:v>3593.0</c:v>
                </c:pt>
                <c:pt idx="6813">
                  <c:v>3594.0</c:v>
                </c:pt>
                <c:pt idx="6814">
                  <c:v>3594.0</c:v>
                </c:pt>
                <c:pt idx="6815">
                  <c:v>3595.0</c:v>
                </c:pt>
                <c:pt idx="6816">
                  <c:v>3595.0</c:v>
                </c:pt>
                <c:pt idx="6817">
                  <c:v>3596.0</c:v>
                </c:pt>
                <c:pt idx="6818">
                  <c:v>3596.0</c:v>
                </c:pt>
                <c:pt idx="6819">
                  <c:v>3596.0</c:v>
                </c:pt>
                <c:pt idx="6820">
                  <c:v>3596.0</c:v>
                </c:pt>
                <c:pt idx="6821">
                  <c:v>3596.0</c:v>
                </c:pt>
                <c:pt idx="6822">
                  <c:v>3596.0</c:v>
                </c:pt>
                <c:pt idx="6823">
                  <c:v>3596.0</c:v>
                </c:pt>
                <c:pt idx="6824">
                  <c:v>3597.0</c:v>
                </c:pt>
                <c:pt idx="6825">
                  <c:v>3598.0</c:v>
                </c:pt>
                <c:pt idx="6826">
                  <c:v>3598.0</c:v>
                </c:pt>
                <c:pt idx="6827">
                  <c:v>3598.0</c:v>
                </c:pt>
                <c:pt idx="6828">
                  <c:v>3599.0</c:v>
                </c:pt>
                <c:pt idx="6829">
                  <c:v>3599.0</c:v>
                </c:pt>
                <c:pt idx="6830">
                  <c:v>3600.0</c:v>
                </c:pt>
                <c:pt idx="6831">
                  <c:v>3600.0</c:v>
                </c:pt>
                <c:pt idx="6832">
                  <c:v>3600.0</c:v>
                </c:pt>
                <c:pt idx="6833">
                  <c:v>3600.0</c:v>
                </c:pt>
                <c:pt idx="6834">
                  <c:v>3600.0</c:v>
                </c:pt>
                <c:pt idx="6835">
                  <c:v>3601.0</c:v>
                </c:pt>
                <c:pt idx="6836">
                  <c:v>3602.0</c:v>
                </c:pt>
                <c:pt idx="6837">
                  <c:v>3603.0</c:v>
                </c:pt>
                <c:pt idx="6838">
                  <c:v>3604.0</c:v>
                </c:pt>
                <c:pt idx="6839">
                  <c:v>3605.0</c:v>
                </c:pt>
                <c:pt idx="6840">
                  <c:v>3606.0</c:v>
                </c:pt>
                <c:pt idx="6841">
                  <c:v>3607.0</c:v>
                </c:pt>
                <c:pt idx="6842">
                  <c:v>3608.0</c:v>
                </c:pt>
                <c:pt idx="6843">
                  <c:v>3608.0</c:v>
                </c:pt>
                <c:pt idx="6844">
                  <c:v>3608.0</c:v>
                </c:pt>
                <c:pt idx="6845">
                  <c:v>3608.0</c:v>
                </c:pt>
                <c:pt idx="6846">
                  <c:v>3608.0</c:v>
                </c:pt>
                <c:pt idx="6847">
                  <c:v>3609.0</c:v>
                </c:pt>
                <c:pt idx="6848">
                  <c:v>3609.0</c:v>
                </c:pt>
                <c:pt idx="6849">
                  <c:v>3610.0</c:v>
                </c:pt>
                <c:pt idx="6850">
                  <c:v>3611.0</c:v>
                </c:pt>
                <c:pt idx="6851">
                  <c:v>3611.0</c:v>
                </c:pt>
                <c:pt idx="6852">
                  <c:v>3612.0</c:v>
                </c:pt>
                <c:pt idx="6853">
                  <c:v>3612.0</c:v>
                </c:pt>
                <c:pt idx="6854">
                  <c:v>3612.0</c:v>
                </c:pt>
                <c:pt idx="6855">
                  <c:v>3613.0</c:v>
                </c:pt>
                <c:pt idx="6856">
                  <c:v>3613.0</c:v>
                </c:pt>
                <c:pt idx="6857">
                  <c:v>3613.0</c:v>
                </c:pt>
                <c:pt idx="6858">
                  <c:v>3613.0</c:v>
                </c:pt>
                <c:pt idx="6859">
                  <c:v>3613.0</c:v>
                </c:pt>
                <c:pt idx="6860">
                  <c:v>3613.0</c:v>
                </c:pt>
                <c:pt idx="6861">
                  <c:v>3613.0</c:v>
                </c:pt>
                <c:pt idx="6862">
                  <c:v>3613.0</c:v>
                </c:pt>
                <c:pt idx="6863">
                  <c:v>3614.0</c:v>
                </c:pt>
                <c:pt idx="6864">
                  <c:v>3615.0</c:v>
                </c:pt>
                <c:pt idx="6865">
                  <c:v>3616.0</c:v>
                </c:pt>
                <c:pt idx="6866">
                  <c:v>3616.0</c:v>
                </c:pt>
                <c:pt idx="6867">
                  <c:v>3617.0</c:v>
                </c:pt>
                <c:pt idx="6868">
                  <c:v>3617.0</c:v>
                </c:pt>
                <c:pt idx="6869">
                  <c:v>3618.0</c:v>
                </c:pt>
                <c:pt idx="6870">
                  <c:v>3618.0</c:v>
                </c:pt>
                <c:pt idx="6871">
                  <c:v>3619.0</c:v>
                </c:pt>
                <c:pt idx="6872">
                  <c:v>3619.0</c:v>
                </c:pt>
                <c:pt idx="6873">
                  <c:v>3620.0</c:v>
                </c:pt>
                <c:pt idx="6874">
                  <c:v>3621.0</c:v>
                </c:pt>
                <c:pt idx="6875">
                  <c:v>3622.0</c:v>
                </c:pt>
                <c:pt idx="6876">
                  <c:v>3623.0</c:v>
                </c:pt>
                <c:pt idx="6877">
                  <c:v>3624.0</c:v>
                </c:pt>
                <c:pt idx="6878">
                  <c:v>3624.0</c:v>
                </c:pt>
                <c:pt idx="6879">
                  <c:v>3624.0</c:v>
                </c:pt>
                <c:pt idx="6880">
                  <c:v>3624.0</c:v>
                </c:pt>
                <c:pt idx="6881">
                  <c:v>3624.0</c:v>
                </c:pt>
                <c:pt idx="6882">
                  <c:v>3624.0</c:v>
                </c:pt>
                <c:pt idx="6883">
                  <c:v>3624.0</c:v>
                </c:pt>
                <c:pt idx="6884">
                  <c:v>3625.0</c:v>
                </c:pt>
                <c:pt idx="6885">
                  <c:v>3626.0</c:v>
                </c:pt>
                <c:pt idx="6886">
                  <c:v>3626.0</c:v>
                </c:pt>
                <c:pt idx="6887">
                  <c:v>3626.0</c:v>
                </c:pt>
                <c:pt idx="6888">
                  <c:v>3627.0</c:v>
                </c:pt>
                <c:pt idx="6889">
                  <c:v>3627.0</c:v>
                </c:pt>
                <c:pt idx="6890">
                  <c:v>3627.0</c:v>
                </c:pt>
                <c:pt idx="6891">
                  <c:v>3627.0</c:v>
                </c:pt>
                <c:pt idx="6892">
                  <c:v>3627.0</c:v>
                </c:pt>
                <c:pt idx="6893">
                  <c:v>3627.0</c:v>
                </c:pt>
                <c:pt idx="6894">
                  <c:v>3628.0</c:v>
                </c:pt>
                <c:pt idx="6895">
                  <c:v>3629.0</c:v>
                </c:pt>
                <c:pt idx="6896">
                  <c:v>3629.0</c:v>
                </c:pt>
                <c:pt idx="6897">
                  <c:v>3629.0</c:v>
                </c:pt>
                <c:pt idx="6898">
                  <c:v>3629.0</c:v>
                </c:pt>
                <c:pt idx="6899">
                  <c:v>3629.0</c:v>
                </c:pt>
                <c:pt idx="6900">
                  <c:v>3630.0</c:v>
                </c:pt>
                <c:pt idx="6901">
                  <c:v>3631.0</c:v>
                </c:pt>
                <c:pt idx="6902">
                  <c:v>3631.0</c:v>
                </c:pt>
                <c:pt idx="6903">
                  <c:v>3632.0</c:v>
                </c:pt>
                <c:pt idx="6904">
                  <c:v>3632.0</c:v>
                </c:pt>
                <c:pt idx="6905">
                  <c:v>3632.0</c:v>
                </c:pt>
                <c:pt idx="6906">
                  <c:v>3632.0</c:v>
                </c:pt>
                <c:pt idx="6907">
                  <c:v>3632.0</c:v>
                </c:pt>
                <c:pt idx="6908">
                  <c:v>3632.0</c:v>
                </c:pt>
                <c:pt idx="6909">
                  <c:v>3633.0</c:v>
                </c:pt>
                <c:pt idx="6910">
                  <c:v>3633.0</c:v>
                </c:pt>
                <c:pt idx="6911">
                  <c:v>3634.0</c:v>
                </c:pt>
                <c:pt idx="6912">
                  <c:v>3635.0</c:v>
                </c:pt>
                <c:pt idx="6913">
                  <c:v>3636.0</c:v>
                </c:pt>
                <c:pt idx="6914">
                  <c:v>3636.0</c:v>
                </c:pt>
                <c:pt idx="6915">
                  <c:v>3637.0</c:v>
                </c:pt>
                <c:pt idx="6916">
                  <c:v>3638.0</c:v>
                </c:pt>
                <c:pt idx="6917">
                  <c:v>3639.0</c:v>
                </c:pt>
                <c:pt idx="6918">
                  <c:v>3639.0</c:v>
                </c:pt>
                <c:pt idx="6919">
                  <c:v>3640.0</c:v>
                </c:pt>
                <c:pt idx="6920">
                  <c:v>3641.0</c:v>
                </c:pt>
                <c:pt idx="6921">
                  <c:v>3641.0</c:v>
                </c:pt>
                <c:pt idx="6922">
                  <c:v>3641.0</c:v>
                </c:pt>
                <c:pt idx="6923">
                  <c:v>3641.0</c:v>
                </c:pt>
                <c:pt idx="6924">
                  <c:v>3641.0</c:v>
                </c:pt>
                <c:pt idx="6925">
                  <c:v>3641.0</c:v>
                </c:pt>
                <c:pt idx="6926">
                  <c:v>3642.0</c:v>
                </c:pt>
                <c:pt idx="6927">
                  <c:v>3643.0</c:v>
                </c:pt>
                <c:pt idx="6928">
                  <c:v>3643.0</c:v>
                </c:pt>
                <c:pt idx="6929">
                  <c:v>3644.0</c:v>
                </c:pt>
                <c:pt idx="6930">
                  <c:v>3645.0</c:v>
                </c:pt>
                <c:pt idx="6931">
                  <c:v>3646.0</c:v>
                </c:pt>
                <c:pt idx="6932">
                  <c:v>3646.0</c:v>
                </c:pt>
                <c:pt idx="6933">
                  <c:v>3646.0</c:v>
                </c:pt>
                <c:pt idx="6934">
                  <c:v>3646.0</c:v>
                </c:pt>
                <c:pt idx="6935">
                  <c:v>3646.0</c:v>
                </c:pt>
                <c:pt idx="6936">
                  <c:v>3646.0</c:v>
                </c:pt>
                <c:pt idx="6937">
                  <c:v>3646.0</c:v>
                </c:pt>
                <c:pt idx="6938">
                  <c:v>3646.0</c:v>
                </c:pt>
                <c:pt idx="6939">
                  <c:v>3646.0</c:v>
                </c:pt>
                <c:pt idx="6940">
                  <c:v>3647.0</c:v>
                </c:pt>
                <c:pt idx="6941">
                  <c:v>3648.0</c:v>
                </c:pt>
                <c:pt idx="6942">
                  <c:v>3648.0</c:v>
                </c:pt>
                <c:pt idx="6943">
                  <c:v>3648.0</c:v>
                </c:pt>
                <c:pt idx="6944">
                  <c:v>3648.0</c:v>
                </c:pt>
                <c:pt idx="6945">
                  <c:v>3648.0</c:v>
                </c:pt>
                <c:pt idx="6946">
                  <c:v>3649.0</c:v>
                </c:pt>
                <c:pt idx="6947">
                  <c:v>3650.0</c:v>
                </c:pt>
                <c:pt idx="6948">
                  <c:v>3651.0</c:v>
                </c:pt>
                <c:pt idx="6949">
                  <c:v>3652.0</c:v>
                </c:pt>
                <c:pt idx="6950">
                  <c:v>3653.0</c:v>
                </c:pt>
                <c:pt idx="6951">
                  <c:v>3654.0</c:v>
                </c:pt>
                <c:pt idx="6952">
                  <c:v>3654.0</c:v>
                </c:pt>
                <c:pt idx="6953">
                  <c:v>3654.0</c:v>
                </c:pt>
                <c:pt idx="6954">
                  <c:v>3655.0</c:v>
                </c:pt>
                <c:pt idx="6955">
                  <c:v>3656.0</c:v>
                </c:pt>
                <c:pt idx="6956">
                  <c:v>3657.0</c:v>
                </c:pt>
                <c:pt idx="6957">
                  <c:v>3658.0</c:v>
                </c:pt>
                <c:pt idx="6958">
                  <c:v>3658.0</c:v>
                </c:pt>
                <c:pt idx="6959">
                  <c:v>3659.0</c:v>
                </c:pt>
                <c:pt idx="6960">
                  <c:v>3659.0</c:v>
                </c:pt>
                <c:pt idx="6961">
                  <c:v>3660.0</c:v>
                </c:pt>
                <c:pt idx="6962">
                  <c:v>3660.0</c:v>
                </c:pt>
                <c:pt idx="6963">
                  <c:v>3660.0</c:v>
                </c:pt>
                <c:pt idx="6964">
                  <c:v>3660.0</c:v>
                </c:pt>
                <c:pt idx="6965">
                  <c:v>3660.0</c:v>
                </c:pt>
                <c:pt idx="6966">
                  <c:v>3661.0</c:v>
                </c:pt>
                <c:pt idx="6967">
                  <c:v>3662.0</c:v>
                </c:pt>
                <c:pt idx="6968">
                  <c:v>3663.0</c:v>
                </c:pt>
                <c:pt idx="6969">
                  <c:v>3663.0</c:v>
                </c:pt>
                <c:pt idx="6970">
                  <c:v>3663.0</c:v>
                </c:pt>
                <c:pt idx="6971">
                  <c:v>3663.0</c:v>
                </c:pt>
                <c:pt idx="6972">
                  <c:v>3663.0</c:v>
                </c:pt>
                <c:pt idx="6973">
                  <c:v>3663.0</c:v>
                </c:pt>
                <c:pt idx="6974">
                  <c:v>3663.0</c:v>
                </c:pt>
                <c:pt idx="6975">
                  <c:v>3664.0</c:v>
                </c:pt>
                <c:pt idx="6976">
                  <c:v>3665.0</c:v>
                </c:pt>
                <c:pt idx="6977">
                  <c:v>3666.0</c:v>
                </c:pt>
                <c:pt idx="6978">
                  <c:v>3666.0</c:v>
                </c:pt>
                <c:pt idx="6979">
                  <c:v>3666.0</c:v>
                </c:pt>
                <c:pt idx="6980">
                  <c:v>3666.0</c:v>
                </c:pt>
                <c:pt idx="6981">
                  <c:v>3666.0</c:v>
                </c:pt>
                <c:pt idx="6982">
                  <c:v>3667.0</c:v>
                </c:pt>
                <c:pt idx="6983">
                  <c:v>3668.0</c:v>
                </c:pt>
                <c:pt idx="6984">
                  <c:v>3669.0</c:v>
                </c:pt>
                <c:pt idx="6985">
                  <c:v>3670.0</c:v>
                </c:pt>
                <c:pt idx="6986">
                  <c:v>3671.0</c:v>
                </c:pt>
                <c:pt idx="6987">
                  <c:v>3672.0</c:v>
                </c:pt>
                <c:pt idx="6988">
                  <c:v>3673.0</c:v>
                </c:pt>
                <c:pt idx="6989">
                  <c:v>3674.0</c:v>
                </c:pt>
                <c:pt idx="6990">
                  <c:v>3674.0</c:v>
                </c:pt>
                <c:pt idx="6991">
                  <c:v>3675.0</c:v>
                </c:pt>
                <c:pt idx="6992">
                  <c:v>3676.0</c:v>
                </c:pt>
                <c:pt idx="6993">
                  <c:v>3677.0</c:v>
                </c:pt>
                <c:pt idx="6994">
                  <c:v>3678.0</c:v>
                </c:pt>
                <c:pt idx="6995">
                  <c:v>3679.0</c:v>
                </c:pt>
                <c:pt idx="6996">
                  <c:v>3680.0</c:v>
                </c:pt>
                <c:pt idx="6997">
                  <c:v>3681.0</c:v>
                </c:pt>
                <c:pt idx="6998">
                  <c:v>3682.0</c:v>
                </c:pt>
                <c:pt idx="6999">
                  <c:v>3683.0</c:v>
                </c:pt>
                <c:pt idx="7000">
                  <c:v>3683.0</c:v>
                </c:pt>
                <c:pt idx="7001">
                  <c:v>3683.0</c:v>
                </c:pt>
                <c:pt idx="7002">
                  <c:v>3684.0</c:v>
                </c:pt>
                <c:pt idx="7003">
                  <c:v>3684.0</c:v>
                </c:pt>
                <c:pt idx="7004">
                  <c:v>3684.0</c:v>
                </c:pt>
                <c:pt idx="7005">
                  <c:v>3685.0</c:v>
                </c:pt>
                <c:pt idx="7006">
                  <c:v>3685.0</c:v>
                </c:pt>
                <c:pt idx="7007">
                  <c:v>3685.0</c:v>
                </c:pt>
                <c:pt idx="7008">
                  <c:v>3685.0</c:v>
                </c:pt>
                <c:pt idx="7009">
                  <c:v>3685.0</c:v>
                </c:pt>
                <c:pt idx="7010">
                  <c:v>3686.0</c:v>
                </c:pt>
                <c:pt idx="7011">
                  <c:v>3687.0</c:v>
                </c:pt>
                <c:pt idx="7012">
                  <c:v>3687.0</c:v>
                </c:pt>
                <c:pt idx="7013">
                  <c:v>3687.0</c:v>
                </c:pt>
                <c:pt idx="7014">
                  <c:v>3687.0</c:v>
                </c:pt>
                <c:pt idx="7015">
                  <c:v>3687.0</c:v>
                </c:pt>
                <c:pt idx="7016">
                  <c:v>3688.0</c:v>
                </c:pt>
                <c:pt idx="7017">
                  <c:v>3689.0</c:v>
                </c:pt>
                <c:pt idx="7018">
                  <c:v>3689.0</c:v>
                </c:pt>
                <c:pt idx="7019">
                  <c:v>3690.0</c:v>
                </c:pt>
                <c:pt idx="7020">
                  <c:v>3690.0</c:v>
                </c:pt>
                <c:pt idx="7021">
                  <c:v>3690.0</c:v>
                </c:pt>
                <c:pt idx="7022">
                  <c:v>3690.0</c:v>
                </c:pt>
                <c:pt idx="7023">
                  <c:v>3691.0</c:v>
                </c:pt>
                <c:pt idx="7024">
                  <c:v>3692.0</c:v>
                </c:pt>
                <c:pt idx="7025">
                  <c:v>3693.0</c:v>
                </c:pt>
                <c:pt idx="7026">
                  <c:v>3693.0</c:v>
                </c:pt>
                <c:pt idx="7027">
                  <c:v>3693.0</c:v>
                </c:pt>
                <c:pt idx="7028">
                  <c:v>3693.0</c:v>
                </c:pt>
                <c:pt idx="7029">
                  <c:v>3694.0</c:v>
                </c:pt>
                <c:pt idx="7030">
                  <c:v>3694.0</c:v>
                </c:pt>
                <c:pt idx="7031">
                  <c:v>3695.0</c:v>
                </c:pt>
                <c:pt idx="7032">
                  <c:v>3696.0</c:v>
                </c:pt>
                <c:pt idx="7033">
                  <c:v>3697.0</c:v>
                </c:pt>
                <c:pt idx="7034">
                  <c:v>3698.0</c:v>
                </c:pt>
                <c:pt idx="7035">
                  <c:v>3699.0</c:v>
                </c:pt>
                <c:pt idx="7036">
                  <c:v>3700.0</c:v>
                </c:pt>
                <c:pt idx="7037">
                  <c:v>3701.0</c:v>
                </c:pt>
                <c:pt idx="7038">
                  <c:v>3702.0</c:v>
                </c:pt>
                <c:pt idx="7039">
                  <c:v>3703.0</c:v>
                </c:pt>
                <c:pt idx="7040">
                  <c:v>3704.0</c:v>
                </c:pt>
                <c:pt idx="7041">
                  <c:v>3704.0</c:v>
                </c:pt>
                <c:pt idx="7042">
                  <c:v>3704.0</c:v>
                </c:pt>
                <c:pt idx="7043">
                  <c:v>3705.0</c:v>
                </c:pt>
                <c:pt idx="7044">
                  <c:v>3706.0</c:v>
                </c:pt>
                <c:pt idx="7045">
                  <c:v>3707.0</c:v>
                </c:pt>
                <c:pt idx="7046">
                  <c:v>3707.0</c:v>
                </c:pt>
                <c:pt idx="7047">
                  <c:v>3708.0</c:v>
                </c:pt>
                <c:pt idx="7048">
                  <c:v>3709.0</c:v>
                </c:pt>
                <c:pt idx="7049">
                  <c:v>3710.0</c:v>
                </c:pt>
                <c:pt idx="7050">
                  <c:v>3710.0</c:v>
                </c:pt>
                <c:pt idx="7051">
                  <c:v>3710.0</c:v>
                </c:pt>
                <c:pt idx="7052">
                  <c:v>3711.0</c:v>
                </c:pt>
                <c:pt idx="7053">
                  <c:v>3711.0</c:v>
                </c:pt>
                <c:pt idx="7054">
                  <c:v>3712.0</c:v>
                </c:pt>
                <c:pt idx="7055">
                  <c:v>3713.0</c:v>
                </c:pt>
                <c:pt idx="7056">
                  <c:v>3713.0</c:v>
                </c:pt>
                <c:pt idx="7057">
                  <c:v>3713.0</c:v>
                </c:pt>
                <c:pt idx="7058">
                  <c:v>3714.0</c:v>
                </c:pt>
                <c:pt idx="7059">
                  <c:v>3714.0</c:v>
                </c:pt>
                <c:pt idx="7060">
                  <c:v>3714.0</c:v>
                </c:pt>
                <c:pt idx="7061">
                  <c:v>3715.0</c:v>
                </c:pt>
                <c:pt idx="7062">
                  <c:v>3716.0</c:v>
                </c:pt>
                <c:pt idx="7063">
                  <c:v>3716.0</c:v>
                </c:pt>
                <c:pt idx="7064">
                  <c:v>3716.0</c:v>
                </c:pt>
                <c:pt idx="7065">
                  <c:v>3717.0</c:v>
                </c:pt>
                <c:pt idx="7066">
                  <c:v>3718.0</c:v>
                </c:pt>
                <c:pt idx="7067">
                  <c:v>3719.0</c:v>
                </c:pt>
                <c:pt idx="7068">
                  <c:v>3720.0</c:v>
                </c:pt>
                <c:pt idx="7069">
                  <c:v>3721.0</c:v>
                </c:pt>
                <c:pt idx="7070">
                  <c:v>3722.0</c:v>
                </c:pt>
                <c:pt idx="7071">
                  <c:v>3723.0</c:v>
                </c:pt>
                <c:pt idx="7072">
                  <c:v>3723.0</c:v>
                </c:pt>
                <c:pt idx="7073">
                  <c:v>3724.0</c:v>
                </c:pt>
                <c:pt idx="7074">
                  <c:v>3725.0</c:v>
                </c:pt>
                <c:pt idx="7075">
                  <c:v>3726.0</c:v>
                </c:pt>
                <c:pt idx="7076">
                  <c:v>3727.0</c:v>
                </c:pt>
                <c:pt idx="7077">
                  <c:v>3728.0</c:v>
                </c:pt>
                <c:pt idx="7078">
                  <c:v>3729.0</c:v>
                </c:pt>
                <c:pt idx="7079">
                  <c:v>3729.0</c:v>
                </c:pt>
                <c:pt idx="7080">
                  <c:v>3729.0</c:v>
                </c:pt>
                <c:pt idx="7081">
                  <c:v>3729.0</c:v>
                </c:pt>
                <c:pt idx="7082">
                  <c:v>3729.0</c:v>
                </c:pt>
                <c:pt idx="7083">
                  <c:v>3729.0</c:v>
                </c:pt>
                <c:pt idx="7084">
                  <c:v>3729.0</c:v>
                </c:pt>
                <c:pt idx="7085">
                  <c:v>3729.0</c:v>
                </c:pt>
                <c:pt idx="7086">
                  <c:v>3730.0</c:v>
                </c:pt>
                <c:pt idx="7087">
                  <c:v>3731.0</c:v>
                </c:pt>
                <c:pt idx="7088">
                  <c:v>3732.0</c:v>
                </c:pt>
                <c:pt idx="7089">
                  <c:v>3733.0</c:v>
                </c:pt>
                <c:pt idx="7090">
                  <c:v>3734.0</c:v>
                </c:pt>
                <c:pt idx="7091">
                  <c:v>3734.0</c:v>
                </c:pt>
                <c:pt idx="7092">
                  <c:v>3734.0</c:v>
                </c:pt>
                <c:pt idx="7093">
                  <c:v>3734.0</c:v>
                </c:pt>
                <c:pt idx="7094">
                  <c:v>3735.0</c:v>
                </c:pt>
                <c:pt idx="7095">
                  <c:v>3736.0</c:v>
                </c:pt>
                <c:pt idx="7096">
                  <c:v>3737.0</c:v>
                </c:pt>
                <c:pt idx="7097">
                  <c:v>3738.0</c:v>
                </c:pt>
                <c:pt idx="7098">
                  <c:v>3739.0</c:v>
                </c:pt>
                <c:pt idx="7099">
                  <c:v>3740.0</c:v>
                </c:pt>
                <c:pt idx="7100">
                  <c:v>3741.0</c:v>
                </c:pt>
                <c:pt idx="7101">
                  <c:v>3742.0</c:v>
                </c:pt>
                <c:pt idx="7102">
                  <c:v>3742.0</c:v>
                </c:pt>
                <c:pt idx="7103">
                  <c:v>3743.0</c:v>
                </c:pt>
                <c:pt idx="7104">
                  <c:v>3744.0</c:v>
                </c:pt>
                <c:pt idx="7105">
                  <c:v>3745.0</c:v>
                </c:pt>
                <c:pt idx="7106">
                  <c:v>3746.0</c:v>
                </c:pt>
                <c:pt idx="7107">
                  <c:v>3747.0</c:v>
                </c:pt>
                <c:pt idx="7108">
                  <c:v>3748.0</c:v>
                </c:pt>
                <c:pt idx="7109">
                  <c:v>3749.0</c:v>
                </c:pt>
                <c:pt idx="7110">
                  <c:v>3749.0</c:v>
                </c:pt>
                <c:pt idx="7111">
                  <c:v>3750.0</c:v>
                </c:pt>
                <c:pt idx="7112">
                  <c:v>3751.0</c:v>
                </c:pt>
                <c:pt idx="7113">
                  <c:v>3752.0</c:v>
                </c:pt>
                <c:pt idx="7114">
                  <c:v>3752.0</c:v>
                </c:pt>
                <c:pt idx="7115">
                  <c:v>3752.0</c:v>
                </c:pt>
                <c:pt idx="7116">
                  <c:v>3752.0</c:v>
                </c:pt>
                <c:pt idx="7117">
                  <c:v>3752.0</c:v>
                </c:pt>
                <c:pt idx="7118">
                  <c:v>3752.0</c:v>
                </c:pt>
                <c:pt idx="7119">
                  <c:v>3752.0</c:v>
                </c:pt>
                <c:pt idx="7120">
                  <c:v>3753.0</c:v>
                </c:pt>
                <c:pt idx="7121">
                  <c:v>3754.0</c:v>
                </c:pt>
                <c:pt idx="7122">
                  <c:v>3755.0</c:v>
                </c:pt>
                <c:pt idx="7123">
                  <c:v>3756.0</c:v>
                </c:pt>
                <c:pt idx="7124">
                  <c:v>3756.0</c:v>
                </c:pt>
                <c:pt idx="7125">
                  <c:v>3756.0</c:v>
                </c:pt>
                <c:pt idx="7126">
                  <c:v>3757.0</c:v>
                </c:pt>
                <c:pt idx="7127">
                  <c:v>3758.0</c:v>
                </c:pt>
                <c:pt idx="7128">
                  <c:v>3758.0</c:v>
                </c:pt>
                <c:pt idx="7129">
                  <c:v>3758.0</c:v>
                </c:pt>
                <c:pt idx="7130">
                  <c:v>3758.0</c:v>
                </c:pt>
                <c:pt idx="7131">
                  <c:v>3758.0</c:v>
                </c:pt>
                <c:pt idx="7132">
                  <c:v>3759.0</c:v>
                </c:pt>
                <c:pt idx="7133">
                  <c:v>3759.0</c:v>
                </c:pt>
                <c:pt idx="7134">
                  <c:v>3759.0</c:v>
                </c:pt>
                <c:pt idx="7135">
                  <c:v>3760.0</c:v>
                </c:pt>
                <c:pt idx="7136">
                  <c:v>3760.0</c:v>
                </c:pt>
                <c:pt idx="7137">
                  <c:v>3760.0</c:v>
                </c:pt>
                <c:pt idx="7138">
                  <c:v>3760.0</c:v>
                </c:pt>
                <c:pt idx="7139">
                  <c:v>3760.0</c:v>
                </c:pt>
                <c:pt idx="7140">
                  <c:v>3761.0</c:v>
                </c:pt>
                <c:pt idx="7141">
                  <c:v>3761.0</c:v>
                </c:pt>
                <c:pt idx="7142">
                  <c:v>3761.0</c:v>
                </c:pt>
                <c:pt idx="7143">
                  <c:v>3762.0</c:v>
                </c:pt>
                <c:pt idx="7144">
                  <c:v>3763.0</c:v>
                </c:pt>
                <c:pt idx="7145">
                  <c:v>3763.0</c:v>
                </c:pt>
                <c:pt idx="7146">
                  <c:v>3763.0</c:v>
                </c:pt>
                <c:pt idx="7147">
                  <c:v>3763.0</c:v>
                </c:pt>
                <c:pt idx="7148">
                  <c:v>3764.0</c:v>
                </c:pt>
                <c:pt idx="7149">
                  <c:v>3764.0</c:v>
                </c:pt>
                <c:pt idx="7150">
                  <c:v>3764.0</c:v>
                </c:pt>
                <c:pt idx="7151">
                  <c:v>3764.0</c:v>
                </c:pt>
                <c:pt idx="7152">
                  <c:v>3764.0</c:v>
                </c:pt>
                <c:pt idx="7153">
                  <c:v>3764.0</c:v>
                </c:pt>
                <c:pt idx="7154">
                  <c:v>3764.0</c:v>
                </c:pt>
                <c:pt idx="7155">
                  <c:v>3764.0</c:v>
                </c:pt>
                <c:pt idx="7156">
                  <c:v>3764.0</c:v>
                </c:pt>
                <c:pt idx="7157">
                  <c:v>3764.0</c:v>
                </c:pt>
                <c:pt idx="7158">
                  <c:v>3764.0</c:v>
                </c:pt>
                <c:pt idx="7159">
                  <c:v>3764.0</c:v>
                </c:pt>
                <c:pt idx="7160">
                  <c:v>3764.0</c:v>
                </c:pt>
                <c:pt idx="7161">
                  <c:v>3764.0</c:v>
                </c:pt>
                <c:pt idx="7162">
                  <c:v>3765.0</c:v>
                </c:pt>
                <c:pt idx="7163">
                  <c:v>3765.0</c:v>
                </c:pt>
                <c:pt idx="7164">
                  <c:v>3766.0</c:v>
                </c:pt>
                <c:pt idx="7165">
                  <c:v>3767.0</c:v>
                </c:pt>
                <c:pt idx="7166">
                  <c:v>3767.0</c:v>
                </c:pt>
                <c:pt idx="7167">
                  <c:v>3767.0</c:v>
                </c:pt>
                <c:pt idx="7168">
                  <c:v>3767.0</c:v>
                </c:pt>
                <c:pt idx="7169">
                  <c:v>3768.0</c:v>
                </c:pt>
                <c:pt idx="7170">
                  <c:v>3769.0</c:v>
                </c:pt>
                <c:pt idx="7171">
                  <c:v>3770.0</c:v>
                </c:pt>
                <c:pt idx="7172">
                  <c:v>3771.0</c:v>
                </c:pt>
                <c:pt idx="7173">
                  <c:v>3772.0</c:v>
                </c:pt>
                <c:pt idx="7174">
                  <c:v>3772.0</c:v>
                </c:pt>
                <c:pt idx="7175">
                  <c:v>3773.0</c:v>
                </c:pt>
                <c:pt idx="7176">
                  <c:v>3774.0</c:v>
                </c:pt>
                <c:pt idx="7177">
                  <c:v>3774.0</c:v>
                </c:pt>
                <c:pt idx="7178">
                  <c:v>3774.0</c:v>
                </c:pt>
                <c:pt idx="7179">
                  <c:v>3774.0</c:v>
                </c:pt>
                <c:pt idx="7180">
                  <c:v>3775.0</c:v>
                </c:pt>
                <c:pt idx="7181">
                  <c:v>3775.0</c:v>
                </c:pt>
                <c:pt idx="7182">
                  <c:v>3775.0</c:v>
                </c:pt>
                <c:pt idx="7183">
                  <c:v>3776.0</c:v>
                </c:pt>
                <c:pt idx="7184">
                  <c:v>3777.0</c:v>
                </c:pt>
                <c:pt idx="7185">
                  <c:v>3777.0</c:v>
                </c:pt>
                <c:pt idx="7186">
                  <c:v>3777.0</c:v>
                </c:pt>
                <c:pt idx="7187">
                  <c:v>3777.0</c:v>
                </c:pt>
                <c:pt idx="7188">
                  <c:v>3777.0</c:v>
                </c:pt>
                <c:pt idx="7189">
                  <c:v>3778.0</c:v>
                </c:pt>
                <c:pt idx="7190">
                  <c:v>3779.0</c:v>
                </c:pt>
                <c:pt idx="7191">
                  <c:v>3779.0</c:v>
                </c:pt>
                <c:pt idx="7192">
                  <c:v>3779.0</c:v>
                </c:pt>
                <c:pt idx="7193">
                  <c:v>3779.0</c:v>
                </c:pt>
                <c:pt idx="7194">
                  <c:v>3780.0</c:v>
                </c:pt>
                <c:pt idx="7195">
                  <c:v>3780.0</c:v>
                </c:pt>
                <c:pt idx="7196">
                  <c:v>3781.0</c:v>
                </c:pt>
                <c:pt idx="7197">
                  <c:v>3782.0</c:v>
                </c:pt>
                <c:pt idx="7198">
                  <c:v>3783.0</c:v>
                </c:pt>
                <c:pt idx="7199">
                  <c:v>3783.0</c:v>
                </c:pt>
                <c:pt idx="7200">
                  <c:v>3784.0</c:v>
                </c:pt>
                <c:pt idx="7201">
                  <c:v>3785.0</c:v>
                </c:pt>
                <c:pt idx="7202">
                  <c:v>3785.0</c:v>
                </c:pt>
                <c:pt idx="7203">
                  <c:v>3785.0</c:v>
                </c:pt>
                <c:pt idx="7204">
                  <c:v>3785.0</c:v>
                </c:pt>
                <c:pt idx="7205">
                  <c:v>3785.0</c:v>
                </c:pt>
                <c:pt idx="7206">
                  <c:v>3785.0</c:v>
                </c:pt>
                <c:pt idx="7207">
                  <c:v>3785.0</c:v>
                </c:pt>
                <c:pt idx="7208">
                  <c:v>3785.0</c:v>
                </c:pt>
                <c:pt idx="7209">
                  <c:v>3786.0</c:v>
                </c:pt>
                <c:pt idx="7210">
                  <c:v>3787.0</c:v>
                </c:pt>
                <c:pt idx="7211">
                  <c:v>3788.0</c:v>
                </c:pt>
                <c:pt idx="7212">
                  <c:v>3789.0</c:v>
                </c:pt>
                <c:pt idx="7213">
                  <c:v>3789.0</c:v>
                </c:pt>
                <c:pt idx="7214">
                  <c:v>3790.0</c:v>
                </c:pt>
                <c:pt idx="7215">
                  <c:v>3791.0</c:v>
                </c:pt>
                <c:pt idx="7216">
                  <c:v>3791.0</c:v>
                </c:pt>
                <c:pt idx="7217">
                  <c:v>3791.0</c:v>
                </c:pt>
                <c:pt idx="7218">
                  <c:v>3792.0</c:v>
                </c:pt>
                <c:pt idx="7219">
                  <c:v>3792.0</c:v>
                </c:pt>
                <c:pt idx="7220">
                  <c:v>3793.0</c:v>
                </c:pt>
                <c:pt idx="7221">
                  <c:v>3793.0</c:v>
                </c:pt>
                <c:pt idx="7222">
                  <c:v>3794.0</c:v>
                </c:pt>
                <c:pt idx="7223">
                  <c:v>3795.0</c:v>
                </c:pt>
                <c:pt idx="7224">
                  <c:v>3795.0</c:v>
                </c:pt>
                <c:pt idx="7225">
                  <c:v>3795.0</c:v>
                </c:pt>
                <c:pt idx="7226">
                  <c:v>3795.0</c:v>
                </c:pt>
                <c:pt idx="7227">
                  <c:v>3795.0</c:v>
                </c:pt>
                <c:pt idx="7228">
                  <c:v>3796.0</c:v>
                </c:pt>
                <c:pt idx="7229">
                  <c:v>3796.0</c:v>
                </c:pt>
                <c:pt idx="7230">
                  <c:v>3797.0</c:v>
                </c:pt>
                <c:pt idx="7231">
                  <c:v>3797.0</c:v>
                </c:pt>
                <c:pt idx="7232">
                  <c:v>3798.0</c:v>
                </c:pt>
                <c:pt idx="7233">
                  <c:v>3799.0</c:v>
                </c:pt>
                <c:pt idx="7234">
                  <c:v>3799.0</c:v>
                </c:pt>
                <c:pt idx="7235">
                  <c:v>3799.0</c:v>
                </c:pt>
                <c:pt idx="7236">
                  <c:v>3799.0</c:v>
                </c:pt>
                <c:pt idx="7237">
                  <c:v>3800.0</c:v>
                </c:pt>
                <c:pt idx="7238">
                  <c:v>3801.0</c:v>
                </c:pt>
                <c:pt idx="7239">
                  <c:v>3801.0</c:v>
                </c:pt>
                <c:pt idx="7240">
                  <c:v>3801.0</c:v>
                </c:pt>
                <c:pt idx="7241">
                  <c:v>3802.0</c:v>
                </c:pt>
                <c:pt idx="7242">
                  <c:v>3803.0</c:v>
                </c:pt>
                <c:pt idx="7243">
                  <c:v>3803.0</c:v>
                </c:pt>
                <c:pt idx="7244">
                  <c:v>3804.0</c:v>
                </c:pt>
                <c:pt idx="7245">
                  <c:v>3805.0</c:v>
                </c:pt>
                <c:pt idx="7246">
                  <c:v>3805.0</c:v>
                </c:pt>
                <c:pt idx="7247">
                  <c:v>3806.0</c:v>
                </c:pt>
                <c:pt idx="7248">
                  <c:v>3806.0</c:v>
                </c:pt>
                <c:pt idx="7249">
                  <c:v>3806.0</c:v>
                </c:pt>
                <c:pt idx="7250">
                  <c:v>3807.0</c:v>
                </c:pt>
                <c:pt idx="7251">
                  <c:v>3807.0</c:v>
                </c:pt>
                <c:pt idx="7252">
                  <c:v>3808.0</c:v>
                </c:pt>
                <c:pt idx="7253">
                  <c:v>3809.0</c:v>
                </c:pt>
                <c:pt idx="7254">
                  <c:v>3809.0</c:v>
                </c:pt>
                <c:pt idx="7255">
                  <c:v>3809.0</c:v>
                </c:pt>
                <c:pt idx="7256">
                  <c:v>3809.0</c:v>
                </c:pt>
                <c:pt idx="7257">
                  <c:v>3810.0</c:v>
                </c:pt>
                <c:pt idx="7258">
                  <c:v>3810.0</c:v>
                </c:pt>
                <c:pt idx="7259">
                  <c:v>3811.0</c:v>
                </c:pt>
                <c:pt idx="7260">
                  <c:v>3812.0</c:v>
                </c:pt>
                <c:pt idx="7261">
                  <c:v>3813.0</c:v>
                </c:pt>
                <c:pt idx="7262">
                  <c:v>3814.0</c:v>
                </c:pt>
                <c:pt idx="7263">
                  <c:v>3815.0</c:v>
                </c:pt>
                <c:pt idx="7264">
                  <c:v>3815.0</c:v>
                </c:pt>
                <c:pt idx="7265">
                  <c:v>3816.0</c:v>
                </c:pt>
                <c:pt idx="7266">
                  <c:v>3816.0</c:v>
                </c:pt>
                <c:pt idx="7267">
                  <c:v>3816.0</c:v>
                </c:pt>
                <c:pt idx="7268">
                  <c:v>3816.0</c:v>
                </c:pt>
                <c:pt idx="7269">
                  <c:v>3816.0</c:v>
                </c:pt>
                <c:pt idx="7270">
                  <c:v>3817.0</c:v>
                </c:pt>
                <c:pt idx="7271">
                  <c:v>3817.0</c:v>
                </c:pt>
                <c:pt idx="7272">
                  <c:v>3817.0</c:v>
                </c:pt>
                <c:pt idx="7273">
                  <c:v>3817.0</c:v>
                </c:pt>
                <c:pt idx="7274">
                  <c:v>3818.0</c:v>
                </c:pt>
                <c:pt idx="7275">
                  <c:v>3819.0</c:v>
                </c:pt>
                <c:pt idx="7276">
                  <c:v>3820.0</c:v>
                </c:pt>
                <c:pt idx="7277">
                  <c:v>3821.0</c:v>
                </c:pt>
                <c:pt idx="7278">
                  <c:v>3822.0</c:v>
                </c:pt>
                <c:pt idx="7279">
                  <c:v>3822.0</c:v>
                </c:pt>
                <c:pt idx="7280">
                  <c:v>3823.0</c:v>
                </c:pt>
                <c:pt idx="7281">
                  <c:v>3824.0</c:v>
                </c:pt>
                <c:pt idx="7282">
                  <c:v>3824.0</c:v>
                </c:pt>
                <c:pt idx="7283">
                  <c:v>3825.0</c:v>
                </c:pt>
                <c:pt idx="7284">
                  <c:v>3825.0</c:v>
                </c:pt>
                <c:pt idx="7285">
                  <c:v>3825.0</c:v>
                </c:pt>
                <c:pt idx="7286">
                  <c:v>3825.0</c:v>
                </c:pt>
                <c:pt idx="7287">
                  <c:v>3825.0</c:v>
                </c:pt>
                <c:pt idx="7288">
                  <c:v>3825.0</c:v>
                </c:pt>
                <c:pt idx="7289">
                  <c:v>3825.0</c:v>
                </c:pt>
                <c:pt idx="7290">
                  <c:v>3825.0</c:v>
                </c:pt>
                <c:pt idx="7291">
                  <c:v>3825.0</c:v>
                </c:pt>
                <c:pt idx="7292">
                  <c:v>3826.0</c:v>
                </c:pt>
                <c:pt idx="7293">
                  <c:v>3827.0</c:v>
                </c:pt>
                <c:pt idx="7294">
                  <c:v>3828.0</c:v>
                </c:pt>
                <c:pt idx="7295">
                  <c:v>3828.0</c:v>
                </c:pt>
                <c:pt idx="7296">
                  <c:v>3829.0</c:v>
                </c:pt>
                <c:pt idx="7297">
                  <c:v>3829.0</c:v>
                </c:pt>
                <c:pt idx="7298">
                  <c:v>3830.0</c:v>
                </c:pt>
                <c:pt idx="7299">
                  <c:v>3831.0</c:v>
                </c:pt>
                <c:pt idx="7300">
                  <c:v>3832.0</c:v>
                </c:pt>
                <c:pt idx="7301">
                  <c:v>3833.0</c:v>
                </c:pt>
                <c:pt idx="7302">
                  <c:v>3834.0</c:v>
                </c:pt>
                <c:pt idx="7303">
                  <c:v>3835.0</c:v>
                </c:pt>
                <c:pt idx="7304">
                  <c:v>3836.0</c:v>
                </c:pt>
                <c:pt idx="7305">
                  <c:v>3837.0</c:v>
                </c:pt>
                <c:pt idx="7306">
                  <c:v>3837.0</c:v>
                </c:pt>
                <c:pt idx="7307">
                  <c:v>3837.0</c:v>
                </c:pt>
                <c:pt idx="7308">
                  <c:v>3837.0</c:v>
                </c:pt>
                <c:pt idx="7309">
                  <c:v>3838.0</c:v>
                </c:pt>
                <c:pt idx="7310">
                  <c:v>3839.0</c:v>
                </c:pt>
                <c:pt idx="7311">
                  <c:v>3840.0</c:v>
                </c:pt>
                <c:pt idx="7312">
                  <c:v>3840.0</c:v>
                </c:pt>
                <c:pt idx="7313">
                  <c:v>3841.0</c:v>
                </c:pt>
                <c:pt idx="7314">
                  <c:v>3842.0</c:v>
                </c:pt>
                <c:pt idx="7315">
                  <c:v>3842.0</c:v>
                </c:pt>
                <c:pt idx="7316">
                  <c:v>3843.0</c:v>
                </c:pt>
                <c:pt idx="7317">
                  <c:v>3844.0</c:v>
                </c:pt>
                <c:pt idx="7318">
                  <c:v>3845.0</c:v>
                </c:pt>
                <c:pt idx="7319">
                  <c:v>3846.0</c:v>
                </c:pt>
                <c:pt idx="7320">
                  <c:v>3846.0</c:v>
                </c:pt>
                <c:pt idx="7321">
                  <c:v>3847.0</c:v>
                </c:pt>
                <c:pt idx="7322">
                  <c:v>3848.0</c:v>
                </c:pt>
                <c:pt idx="7323">
                  <c:v>3848.0</c:v>
                </c:pt>
                <c:pt idx="7324">
                  <c:v>3848.0</c:v>
                </c:pt>
                <c:pt idx="7325">
                  <c:v>3848.0</c:v>
                </c:pt>
                <c:pt idx="7326">
                  <c:v>3848.0</c:v>
                </c:pt>
                <c:pt idx="7327">
                  <c:v>3848.0</c:v>
                </c:pt>
                <c:pt idx="7328">
                  <c:v>3848.0</c:v>
                </c:pt>
                <c:pt idx="7329">
                  <c:v>3848.0</c:v>
                </c:pt>
                <c:pt idx="7330">
                  <c:v>3848.0</c:v>
                </c:pt>
                <c:pt idx="7331">
                  <c:v>3848.0</c:v>
                </c:pt>
                <c:pt idx="7332">
                  <c:v>3849.0</c:v>
                </c:pt>
                <c:pt idx="7333">
                  <c:v>3849.0</c:v>
                </c:pt>
                <c:pt idx="7334">
                  <c:v>3849.0</c:v>
                </c:pt>
                <c:pt idx="7335">
                  <c:v>3849.0</c:v>
                </c:pt>
                <c:pt idx="7336">
                  <c:v>3849.0</c:v>
                </c:pt>
                <c:pt idx="7337">
                  <c:v>3849.0</c:v>
                </c:pt>
                <c:pt idx="7338">
                  <c:v>3850.0</c:v>
                </c:pt>
                <c:pt idx="7339">
                  <c:v>3850.0</c:v>
                </c:pt>
                <c:pt idx="7340">
                  <c:v>3850.0</c:v>
                </c:pt>
                <c:pt idx="7341">
                  <c:v>3850.0</c:v>
                </c:pt>
                <c:pt idx="7342">
                  <c:v>3850.0</c:v>
                </c:pt>
                <c:pt idx="7343">
                  <c:v>3850.0</c:v>
                </c:pt>
                <c:pt idx="7344">
                  <c:v>3850.0</c:v>
                </c:pt>
                <c:pt idx="7345">
                  <c:v>3851.0</c:v>
                </c:pt>
                <c:pt idx="7346">
                  <c:v>3851.0</c:v>
                </c:pt>
                <c:pt idx="7347">
                  <c:v>3851.0</c:v>
                </c:pt>
                <c:pt idx="7348">
                  <c:v>3851.0</c:v>
                </c:pt>
                <c:pt idx="7349">
                  <c:v>3851.0</c:v>
                </c:pt>
                <c:pt idx="7350">
                  <c:v>3851.0</c:v>
                </c:pt>
                <c:pt idx="7351">
                  <c:v>3851.0</c:v>
                </c:pt>
                <c:pt idx="7352">
                  <c:v>3852.0</c:v>
                </c:pt>
                <c:pt idx="7353">
                  <c:v>3852.0</c:v>
                </c:pt>
                <c:pt idx="7354">
                  <c:v>3852.0</c:v>
                </c:pt>
                <c:pt idx="7355">
                  <c:v>3853.0</c:v>
                </c:pt>
                <c:pt idx="7356">
                  <c:v>3854.0</c:v>
                </c:pt>
                <c:pt idx="7357">
                  <c:v>3854.0</c:v>
                </c:pt>
                <c:pt idx="7358">
                  <c:v>3855.0</c:v>
                </c:pt>
                <c:pt idx="7359">
                  <c:v>3856.0</c:v>
                </c:pt>
                <c:pt idx="7360">
                  <c:v>3857.0</c:v>
                </c:pt>
                <c:pt idx="7361">
                  <c:v>3858.0</c:v>
                </c:pt>
                <c:pt idx="7362">
                  <c:v>3859.0</c:v>
                </c:pt>
                <c:pt idx="7363">
                  <c:v>3859.0</c:v>
                </c:pt>
                <c:pt idx="7364">
                  <c:v>3859.0</c:v>
                </c:pt>
                <c:pt idx="7365">
                  <c:v>3859.0</c:v>
                </c:pt>
                <c:pt idx="7366">
                  <c:v>3859.0</c:v>
                </c:pt>
                <c:pt idx="7367">
                  <c:v>3860.0</c:v>
                </c:pt>
                <c:pt idx="7368">
                  <c:v>3861.0</c:v>
                </c:pt>
                <c:pt idx="7369">
                  <c:v>3862.0</c:v>
                </c:pt>
                <c:pt idx="7370">
                  <c:v>3863.0</c:v>
                </c:pt>
                <c:pt idx="7371">
                  <c:v>3864.0</c:v>
                </c:pt>
                <c:pt idx="7372">
                  <c:v>3865.0</c:v>
                </c:pt>
                <c:pt idx="7373">
                  <c:v>3865.0</c:v>
                </c:pt>
                <c:pt idx="7374">
                  <c:v>3866.0</c:v>
                </c:pt>
                <c:pt idx="7375">
                  <c:v>3866.0</c:v>
                </c:pt>
                <c:pt idx="7376">
                  <c:v>3866.0</c:v>
                </c:pt>
                <c:pt idx="7377">
                  <c:v>3866.0</c:v>
                </c:pt>
                <c:pt idx="7378">
                  <c:v>3867.0</c:v>
                </c:pt>
                <c:pt idx="7379">
                  <c:v>3867.0</c:v>
                </c:pt>
                <c:pt idx="7380">
                  <c:v>3867.0</c:v>
                </c:pt>
                <c:pt idx="7381">
                  <c:v>3867.0</c:v>
                </c:pt>
                <c:pt idx="7382">
                  <c:v>3867.0</c:v>
                </c:pt>
                <c:pt idx="7383">
                  <c:v>3867.0</c:v>
                </c:pt>
                <c:pt idx="7384">
                  <c:v>3867.0</c:v>
                </c:pt>
                <c:pt idx="7385">
                  <c:v>3868.0</c:v>
                </c:pt>
                <c:pt idx="7386">
                  <c:v>3869.0</c:v>
                </c:pt>
                <c:pt idx="7387">
                  <c:v>3869.0</c:v>
                </c:pt>
                <c:pt idx="7388">
                  <c:v>3869.0</c:v>
                </c:pt>
                <c:pt idx="7389">
                  <c:v>3869.0</c:v>
                </c:pt>
                <c:pt idx="7390">
                  <c:v>3869.0</c:v>
                </c:pt>
                <c:pt idx="7391">
                  <c:v>3869.0</c:v>
                </c:pt>
                <c:pt idx="7392">
                  <c:v>3870.0</c:v>
                </c:pt>
                <c:pt idx="7393">
                  <c:v>3870.0</c:v>
                </c:pt>
                <c:pt idx="7394">
                  <c:v>3871.0</c:v>
                </c:pt>
                <c:pt idx="7395">
                  <c:v>3872.0</c:v>
                </c:pt>
                <c:pt idx="7396">
                  <c:v>3873.0</c:v>
                </c:pt>
                <c:pt idx="7397">
                  <c:v>3873.0</c:v>
                </c:pt>
                <c:pt idx="7398">
                  <c:v>3874.0</c:v>
                </c:pt>
                <c:pt idx="7399">
                  <c:v>3875.0</c:v>
                </c:pt>
                <c:pt idx="7400">
                  <c:v>3875.0</c:v>
                </c:pt>
                <c:pt idx="7401">
                  <c:v>3876.0</c:v>
                </c:pt>
                <c:pt idx="7402">
                  <c:v>3877.0</c:v>
                </c:pt>
                <c:pt idx="7403">
                  <c:v>3878.0</c:v>
                </c:pt>
                <c:pt idx="7404">
                  <c:v>3879.0</c:v>
                </c:pt>
                <c:pt idx="7405">
                  <c:v>3879.0</c:v>
                </c:pt>
                <c:pt idx="7406">
                  <c:v>3880.0</c:v>
                </c:pt>
                <c:pt idx="7407">
                  <c:v>3881.0</c:v>
                </c:pt>
                <c:pt idx="7408">
                  <c:v>3882.0</c:v>
                </c:pt>
                <c:pt idx="7409">
                  <c:v>3882.0</c:v>
                </c:pt>
                <c:pt idx="7410">
                  <c:v>3882.0</c:v>
                </c:pt>
                <c:pt idx="7411">
                  <c:v>3882.0</c:v>
                </c:pt>
                <c:pt idx="7412">
                  <c:v>3883.0</c:v>
                </c:pt>
                <c:pt idx="7413">
                  <c:v>3883.0</c:v>
                </c:pt>
                <c:pt idx="7414">
                  <c:v>3884.0</c:v>
                </c:pt>
                <c:pt idx="7415">
                  <c:v>3885.0</c:v>
                </c:pt>
                <c:pt idx="7416">
                  <c:v>3886.0</c:v>
                </c:pt>
                <c:pt idx="7417">
                  <c:v>3887.0</c:v>
                </c:pt>
                <c:pt idx="7418">
                  <c:v>3888.0</c:v>
                </c:pt>
                <c:pt idx="7419">
                  <c:v>3889.0</c:v>
                </c:pt>
                <c:pt idx="7420">
                  <c:v>3890.0</c:v>
                </c:pt>
                <c:pt idx="7421">
                  <c:v>3891.0</c:v>
                </c:pt>
                <c:pt idx="7422">
                  <c:v>3892.0</c:v>
                </c:pt>
                <c:pt idx="7423">
                  <c:v>3893.0</c:v>
                </c:pt>
                <c:pt idx="7424">
                  <c:v>3894.0</c:v>
                </c:pt>
                <c:pt idx="7425">
                  <c:v>3895.0</c:v>
                </c:pt>
                <c:pt idx="7426">
                  <c:v>3896.0</c:v>
                </c:pt>
                <c:pt idx="7427">
                  <c:v>3897.0</c:v>
                </c:pt>
                <c:pt idx="7428">
                  <c:v>3898.0</c:v>
                </c:pt>
                <c:pt idx="7429">
                  <c:v>3899.0</c:v>
                </c:pt>
                <c:pt idx="7430">
                  <c:v>3900.0</c:v>
                </c:pt>
                <c:pt idx="7431">
                  <c:v>3901.0</c:v>
                </c:pt>
                <c:pt idx="7432">
                  <c:v>3901.0</c:v>
                </c:pt>
                <c:pt idx="7433">
                  <c:v>3901.0</c:v>
                </c:pt>
                <c:pt idx="7434">
                  <c:v>3901.0</c:v>
                </c:pt>
                <c:pt idx="7435">
                  <c:v>3901.0</c:v>
                </c:pt>
                <c:pt idx="7436">
                  <c:v>3901.0</c:v>
                </c:pt>
                <c:pt idx="7437">
                  <c:v>3901.0</c:v>
                </c:pt>
                <c:pt idx="7438">
                  <c:v>3902.0</c:v>
                </c:pt>
                <c:pt idx="7439">
                  <c:v>3902.0</c:v>
                </c:pt>
                <c:pt idx="7440">
                  <c:v>3902.0</c:v>
                </c:pt>
                <c:pt idx="7441">
                  <c:v>3902.0</c:v>
                </c:pt>
                <c:pt idx="7442">
                  <c:v>3903.0</c:v>
                </c:pt>
                <c:pt idx="7443">
                  <c:v>3903.0</c:v>
                </c:pt>
                <c:pt idx="7444">
                  <c:v>3903.0</c:v>
                </c:pt>
                <c:pt idx="7445">
                  <c:v>3903.0</c:v>
                </c:pt>
                <c:pt idx="7446">
                  <c:v>3903.0</c:v>
                </c:pt>
                <c:pt idx="7447">
                  <c:v>3904.0</c:v>
                </c:pt>
                <c:pt idx="7448">
                  <c:v>3905.0</c:v>
                </c:pt>
                <c:pt idx="7449">
                  <c:v>3906.0</c:v>
                </c:pt>
                <c:pt idx="7450">
                  <c:v>3907.0</c:v>
                </c:pt>
                <c:pt idx="7451">
                  <c:v>3908.0</c:v>
                </c:pt>
                <c:pt idx="7452">
                  <c:v>3909.0</c:v>
                </c:pt>
                <c:pt idx="7453">
                  <c:v>3909.0</c:v>
                </c:pt>
                <c:pt idx="7454">
                  <c:v>3909.0</c:v>
                </c:pt>
                <c:pt idx="7455">
                  <c:v>3910.0</c:v>
                </c:pt>
                <c:pt idx="7456">
                  <c:v>3910.0</c:v>
                </c:pt>
                <c:pt idx="7457">
                  <c:v>3910.0</c:v>
                </c:pt>
                <c:pt idx="7458">
                  <c:v>3911.0</c:v>
                </c:pt>
                <c:pt idx="7459">
                  <c:v>3911.0</c:v>
                </c:pt>
                <c:pt idx="7460">
                  <c:v>3912.0</c:v>
                </c:pt>
                <c:pt idx="7461">
                  <c:v>3913.0</c:v>
                </c:pt>
                <c:pt idx="7462">
                  <c:v>3914.0</c:v>
                </c:pt>
                <c:pt idx="7463">
                  <c:v>3915.0</c:v>
                </c:pt>
                <c:pt idx="7464">
                  <c:v>3916.0</c:v>
                </c:pt>
                <c:pt idx="7465">
                  <c:v>3917.0</c:v>
                </c:pt>
                <c:pt idx="7466">
                  <c:v>3917.0</c:v>
                </c:pt>
                <c:pt idx="7467">
                  <c:v>3917.0</c:v>
                </c:pt>
                <c:pt idx="7468">
                  <c:v>3917.0</c:v>
                </c:pt>
                <c:pt idx="7469">
                  <c:v>3917.0</c:v>
                </c:pt>
                <c:pt idx="7470">
                  <c:v>3917.0</c:v>
                </c:pt>
                <c:pt idx="7471">
                  <c:v>3917.0</c:v>
                </c:pt>
                <c:pt idx="7472">
                  <c:v>3917.0</c:v>
                </c:pt>
                <c:pt idx="7473">
                  <c:v>3917.0</c:v>
                </c:pt>
                <c:pt idx="7474">
                  <c:v>3917.0</c:v>
                </c:pt>
                <c:pt idx="7475">
                  <c:v>3917.0</c:v>
                </c:pt>
                <c:pt idx="7476">
                  <c:v>3917.0</c:v>
                </c:pt>
                <c:pt idx="7477">
                  <c:v>3917.0</c:v>
                </c:pt>
                <c:pt idx="7478">
                  <c:v>3917.0</c:v>
                </c:pt>
                <c:pt idx="7479">
                  <c:v>3917.0</c:v>
                </c:pt>
                <c:pt idx="7480">
                  <c:v>3917.0</c:v>
                </c:pt>
                <c:pt idx="7481">
                  <c:v>3917.0</c:v>
                </c:pt>
                <c:pt idx="7482">
                  <c:v>3918.0</c:v>
                </c:pt>
                <c:pt idx="7483">
                  <c:v>3918.0</c:v>
                </c:pt>
                <c:pt idx="7484">
                  <c:v>3918.0</c:v>
                </c:pt>
                <c:pt idx="7485">
                  <c:v>3918.0</c:v>
                </c:pt>
                <c:pt idx="7486">
                  <c:v>3919.0</c:v>
                </c:pt>
                <c:pt idx="7487">
                  <c:v>3919.0</c:v>
                </c:pt>
                <c:pt idx="7488">
                  <c:v>3919.0</c:v>
                </c:pt>
                <c:pt idx="7489">
                  <c:v>3919.0</c:v>
                </c:pt>
                <c:pt idx="7490">
                  <c:v>3919.0</c:v>
                </c:pt>
                <c:pt idx="7491">
                  <c:v>3920.0</c:v>
                </c:pt>
                <c:pt idx="7492">
                  <c:v>3920.0</c:v>
                </c:pt>
                <c:pt idx="7493">
                  <c:v>3920.0</c:v>
                </c:pt>
                <c:pt idx="7494">
                  <c:v>3920.0</c:v>
                </c:pt>
                <c:pt idx="7495">
                  <c:v>3921.0</c:v>
                </c:pt>
                <c:pt idx="7496">
                  <c:v>3922.0</c:v>
                </c:pt>
                <c:pt idx="7497">
                  <c:v>3923.0</c:v>
                </c:pt>
                <c:pt idx="7498">
                  <c:v>3924.0</c:v>
                </c:pt>
                <c:pt idx="7499">
                  <c:v>3924.0</c:v>
                </c:pt>
                <c:pt idx="7500">
                  <c:v>3924.0</c:v>
                </c:pt>
                <c:pt idx="7501">
                  <c:v>3924.0</c:v>
                </c:pt>
                <c:pt idx="7502">
                  <c:v>3924.0</c:v>
                </c:pt>
                <c:pt idx="7503">
                  <c:v>3924.0</c:v>
                </c:pt>
                <c:pt idx="7504">
                  <c:v>3924.0</c:v>
                </c:pt>
                <c:pt idx="7505">
                  <c:v>3924.0</c:v>
                </c:pt>
                <c:pt idx="7506">
                  <c:v>3925.0</c:v>
                </c:pt>
                <c:pt idx="7507">
                  <c:v>3925.0</c:v>
                </c:pt>
                <c:pt idx="7508">
                  <c:v>3925.0</c:v>
                </c:pt>
                <c:pt idx="7509">
                  <c:v>3926.0</c:v>
                </c:pt>
                <c:pt idx="7510">
                  <c:v>3927.0</c:v>
                </c:pt>
                <c:pt idx="7511">
                  <c:v>3928.0</c:v>
                </c:pt>
                <c:pt idx="7512">
                  <c:v>3928.0</c:v>
                </c:pt>
                <c:pt idx="7513">
                  <c:v>3928.0</c:v>
                </c:pt>
                <c:pt idx="7514">
                  <c:v>3929.0</c:v>
                </c:pt>
                <c:pt idx="7515">
                  <c:v>3929.0</c:v>
                </c:pt>
                <c:pt idx="7516">
                  <c:v>3929.0</c:v>
                </c:pt>
                <c:pt idx="7517">
                  <c:v>3930.0</c:v>
                </c:pt>
                <c:pt idx="7518">
                  <c:v>3931.0</c:v>
                </c:pt>
                <c:pt idx="7519">
                  <c:v>3931.0</c:v>
                </c:pt>
                <c:pt idx="7520">
                  <c:v>3931.0</c:v>
                </c:pt>
                <c:pt idx="7521">
                  <c:v>3932.0</c:v>
                </c:pt>
                <c:pt idx="7522">
                  <c:v>3933.0</c:v>
                </c:pt>
                <c:pt idx="7523">
                  <c:v>3933.0</c:v>
                </c:pt>
                <c:pt idx="7524">
                  <c:v>3933.0</c:v>
                </c:pt>
                <c:pt idx="7525">
                  <c:v>3933.0</c:v>
                </c:pt>
                <c:pt idx="7526">
                  <c:v>3933.0</c:v>
                </c:pt>
                <c:pt idx="7527">
                  <c:v>3933.0</c:v>
                </c:pt>
                <c:pt idx="7528">
                  <c:v>3933.0</c:v>
                </c:pt>
                <c:pt idx="7529">
                  <c:v>3933.0</c:v>
                </c:pt>
                <c:pt idx="7530">
                  <c:v>3934.0</c:v>
                </c:pt>
                <c:pt idx="7531">
                  <c:v>3934.0</c:v>
                </c:pt>
                <c:pt idx="7532">
                  <c:v>3934.0</c:v>
                </c:pt>
                <c:pt idx="7533">
                  <c:v>3934.0</c:v>
                </c:pt>
                <c:pt idx="7534">
                  <c:v>3934.0</c:v>
                </c:pt>
                <c:pt idx="7535">
                  <c:v>3934.0</c:v>
                </c:pt>
                <c:pt idx="7536">
                  <c:v>3934.0</c:v>
                </c:pt>
                <c:pt idx="7537">
                  <c:v>3935.0</c:v>
                </c:pt>
                <c:pt idx="7538">
                  <c:v>3936.0</c:v>
                </c:pt>
                <c:pt idx="7539">
                  <c:v>3937.0</c:v>
                </c:pt>
                <c:pt idx="7540">
                  <c:v>3938.0</c:v>
                </c:pt>
                <c:pt idx="7541">
                  <c:v>3938.0</c:v>
                </c:pt>
                <c:pt idx="7542">
                  <c:v>3938.0</c:v>
                </c:pt>
                <c:pt idx="7543">
                  <c:v>3938.0</c:v>
                </c:pt>
                <c:pt idx="7544">
                  <c:v>3939.0</c:v>
                </c:pt>
                <c:pt idx="7545">
                  <c:v>3940.0</c:v>
                </c:pt>
                <c:pt idx="7546">
                  <c:v>3941.0</c:v>
                </c:pt>
                <c:pt idx="7547">
                  <c:v>3941.0</c:v>
                </c:pt>
                <c:pt idx="7548">
                  <c:v>3942.0</c:v>
                </c:pt>
                <c:pt idx="7549">
                  <c:v>3942.0</c:v>
                </c:pt>
                <c:pt idx="7550">
                  <c:v>3942.0</c:v>
                </c:pt>
                <c:pt idx="7551">
                  <c:v>3942.0</c:v>
                </c:pt>
                <c:pt idx="7552">
                  <c:v>3942.0</c:v>
                </c:pt>
                <c:pt idx="7553">
                  <c:v>3942.0</c:v>
                </c:pt>
                <c:pt idx="7554">
                  <c:v>3943.0</c:v>
                </c:pt>
                <c:pt idx="7555">
                  <c:v>3943.0</c:v>
                </c:pt>
                <c:pt idx="7556">
                  <c:v>3943.0</c:v>
                </c:pt>
                <c:pt idx="7557">
                  <c:v>3944.0</c:v>
                </c:pt>
                <c:pt idx="7558">
                  <c:v>3945.0</c:v>
                </c:pt>
                <c:pt idx="7559">
                  <c:v>3946.0</c:v>
                </c:pt>
                <c:pt idx="7560">
                  <c:v>3947.0</c:v>
                </c:pt>
                <c:pt idx="7561">
                  <c:v>3948.0</c:v>
                </c:pt>
                <c:pt idx="7562">
                  <c:v>3949.0</c:v>
                </c:pt>
                <c:pt idx="7563">
                  <c:v>3949.0</c:v>
                </c:pt>
                <c:pt idx="7564">
                  <c:v>3949.0</c:v>
                </c:pt>
                <c:pt idx="7565">
                  <c:v>3949.0</c:v>
                </c:pt>
                <c:pt idx="7566">
                  <c:v>3949.0</c:v>
                </c:pt>
                <c:pt idx="7567">
                  <c:v>3949.0</c:v>
                </c:pt>
                <c:pt idx="7568">
                  <c:v>3949.0</c:v>
                </c:pt>
                <c:pt idx="7569">
                  <c:v>3949.0</c:v>
                </c:pt>
                <c:pt idx="7570">
                  <c:v>3949.0</c:v>
                </c:pt>
                <c:pt idx="7571">
                  <c:v>3949.0</c:v>
                </c:pt>
                <c:pt idx="7572">
                  <c:v>3949.0</c:v>
                </c:pt>
                <c:pt idx="7573">
                  <c:v>3949.0</c:v>
                </c:pt>
                <c:pt idx="7574">
                  <c:v>3949.0</c:v>
                </c:pt>
                <c:pt idx="7575">
                  <c:v>3950.0</c:v>
                </c:pt>
                <c:pt idx="7576">
                  <c:v>3951.0</c:v>
                </c:pt>
                <c:pt idx="7577">
                  <c:v>3951.0</c:v>
                </c:pt>
                <c:pt idx="7578">
                  <c:v>3951.0</c:v>
                </c:pt>
                <c:pt idx="7579">
                  <c:v>3951.0</c:v>
                </c:pt>
                <c:pt idx="7580">
                  <c:v>3951.0</c:v>
                </c:pt>
                <c:pt idx="7581">
                  <c:v>3951.0</c:v>
                </c:pt>
                <c:pt idx="7582">
                  <c:v>3952.0</c:v>
                </c:pt>
                <c:pt idx="7583">
                  <c:v>3952.0</c:v>
                </c:pt>
                <c:pt idx="7584">
                  <c:v>3953.0</c:v>
                </c:pt>
                <c:pt idx="7585">
                  <c:v>3953.0</c:v>
                </c:pt>
                <c:pt idx="7586">
                  <c:v>3953.0</c:v>
                </c:pt>
                <c:pt idx="7587">
                  <c:v>3953.0</c:v>
                </c:pt>
                <c:pt idx="7588">
                  <c:v>3953.0</c:v>
                </c:pt>
                <c:pt idx="7589">
                  <c:v>3953.0</c:v>
                </c:pt>
                <c:pt idx="7590">
                  <c:v>3954.0</c:v>
                </c:pt>
                <c:pt idx="7591">
                  <c:v>3954.0</c:v>
                </c:pt>
                <c:pt idx="7592">
                  <c:v>3955.0</c:v>
                </c:pt>
                <c:pt idx="7593">
                  <c:v>3956.0</c:v>
                </c:pt>
                <c:pt idx="7594">
                  <c:v>3957.0</c:v>
                </c:pt>
                <c:pt idx="7595">
                  <c:v>3958.0</c:v>
                </c:pt>
                <c:pt idx="7596">
                  <c:v>3959.0</c:v>
                </c:pt>
                <c:pt idx="7597">
                  <c:v>3960.0</c:v>
                </c:pt>
                <c:pt idx="7598">
                  <c:v>3960.0</c:v>
                </c:pt>
                <c:pt idx="7599">
                  <c:v>3960.0</c:v>
                </c:pt>
                <c:pt idx="7600">
                  <c:v>3961.0</c:v>
                </c:pt>
                <c:pt idx="7601">
                  <c:v>3962.0</c:v>
                </c:pt>
                <c:pt idx="7602">
                  <c:v>3963.0</c:v>
                </c:pt>
                <c:pt idx="7603">
                  <c:v>3964.0</c:v>
                </c:pt>
                <c:pt idx="7604">
                  <c:v>3965.0</c:v>
                </c:pt>
                <c:pt idx="7605">
                  <c:v>3966.0</c:v>
                </c:pt>
                <c:pt idx="7606">
                  <c:v>3967.0</c:v>
                </c:pt>
                <c:pt idx="7607">
                  <c:v>3968.0</c:v>
                </c:pt>
                <c:pt idx="7608">
                  <c:v>3969.0</c:v>
                </c:pt>
                <c:pt idx="7609">
                  <c:v>3970.0</c:v>
                </c:pt>
                <c:pt idx="7610">
                  <c:v>3970.0</c:v>
                </c:pt>
                <c:pt idx="7611">
                  <c:v>3971.0</c:v>
                </c:pt>
                <c:pt idx="7612">
                  <c:v>3972.0</c:v>
                </c:pt>
                <c:pt idx="7613">
                  <c:v>3973.0</c:v>
                </c:pt>
                <c:pt idx="7614">
                  <c:v>3974.0</c:v>
                </c:pt>
                <c:pt idx="7615">
                  <c:v>3975.0</c:v>
                </c:pt>
                <c:pt idx="7616">
                  <c:v>3976.0</c:v>
                </c:pt>
                <c:pt idx="7617">
                  <c:v>3976.0</c:v>
                </c:pt>
                <c:pt idx="7618">
                  <c:v>3976.0</c:v>
                </c:pt>
                <c:pt idx="7619">
                  <c:v>3976.0</c:v>
                </c:pt>
                <c:pt idx="7620">
                  <c:v>3976.0</c:v>
                </c:pt>
                <c:pt idx="7621">
                  <c:v>3976.0</c:v>
                </c:pt>
                <c:pt idx="7622">
                  <c:v>3976.0</c:v>
                </c:pt>
                <c:pt idx="7623">
                  <c:v>3976.0</c:v>
                </c:pt>
                <c:pt idx="7624">
                  <c:v>3976.0</c:v>
                </c:pt>
                <c:pt idx="7625">
                  <c:v>3977.0</c:v>
                </c:pt>
                <c:pt idx="7626">
                  <c:v>3977.0</c:v>
                </c:pt>
                <c:pt idx="7627">
                  <c:v>3978.0</c:v>
                </c:pt>
                <c:pt idx="7628">
                  <c:v>3979.0</c:v>
                </c:pt>
                <c:pt idx="7629">
                  <c:v>3979.0</c:v>
                </c:pt>
                <c:pt idx="7630">
                  <c:v>3979.0</c:v>
                </c:pt>
                <c:pt idx="7631">
                  <c:v>3979.0</c:v>
                </c:pt>
                <c:pt idx="7632">
                  <c:v>3979.0</c:v>
                </c:pt>
                <c:pt idx="7633">
                  <c:v>3979.0</c:v>
                </c:pt>
                <c:pt idx="7634">
                  <c:v>3979.0</c:v>
                </c:pt>
                <c:pt idx="7635">
                  <c:v>3980.0</c:v>
                </c:pt>
                <c:pt idx="7636">
                  <c:v>3980.0</c:v>
                </c:pt>
                <c:pt idx="7637">
                  <c:v>3981.0</c:v>
                </c:pt>
                <c:pt idx="7638">
                  <c:v>3981.0</c:v>
                </c:pt>
                <c:pt idx="7639">
                  <c:v>3981.0</c:v>
                </c:pt>
                <c:pt idx="7640">
                  <c:v>3981.0</c:v>
                </c:pt>
                <c:pt idx="7641">
                  <c:v>3981.0</c:v>
                </c:pt>
                <c:pt idx="7642">
                  <c:v>3981.0</c:v>
                </c:pt>
                <c:pt idx="7643">
                  <c:v>3981.0</c:v>
                </c:pt>
                <c:pt idx="7644">
                  <c:v>3982.0</c:v>
                </c:pt>
                <c:pt idx="7645">
                  <c:v>3983.0</c:v>
                </c:pt>
                <c:pt idx="7646">
                  <c:v>3984.0</c:v>
                </c:pt>
                <c:pt idx="7647">
                  <c:v>3985.0</c:v>
                </c:pt>
                <c:pt idx="7648">
                  <c:v>3985.0</c:v>
                </c:pt>
                <c:pt idx="7649">
                  <c:v>3986.0</c:v>
                </c:pt>
                <c:pt idx="7650">
                  <c:v>3987.0</c:v>
                </c:pt>
                <c:pt idx="7651">
                  <c:v>3987.0</c:v>
                </c:pt>
                <c:pt idx="7652">
                  <c:v>3987.0</c:v>
                </c:pt>
                <c:pt idx="7653">
                  <c:v>3987.0</c:v>
                </c:pt>
                <c:pt idx="7654">
                  <c:v>3987.0</c:v>
                </c:pt>
                <c:pt idx="7655">
                  <c:v>3987.0</c:v>
                </c:pt>
                <c:pt idx="7656">
                  <c:v>3987.0</c:v>
                </c:pt>
                <c:pt idx="7657">
                  <c:v>3988.0</c:v>
                </c:pt>
                <c:pt idx="7658">
                  <c:v>3988.0</c:v>
                </c:pt>
                <c:pt idx="7659">
                  <c:v>3988.0</c:v>
                </c:pt>
                <c:pt idx="7660">
                  <c:v>3988.0</c:v>
                </c:pt>
                <c:pt idx="7661">
                  <c:v>3989.0</c:v>
                </c:pt>
                <c:pt idx="7662">
                  <c:v>3990.0</c:v>
                </c:pt>
                <c:pt idx="7663">
                  <c:v>3990.0</c:v>
                </c:pt>
                <c:pt idx="7664">
                  <c:v>3990.0</c:v>
                </c:pt>
                <c:pt idx="7665">
                  <c:v>3991.0</c:v>
                </c:pt>
                <c:pt idx="7666">
                  <c:v>3992.0</c:v>
                </c:pt>
                <c:pt idx="7667">
                  <c:v>3993.0</c:v>
                </c:pt>
                <c:pt idx="7668">
                  <c:v>3994.0</c:v>
                </c:pt>
                <c:pt idx="7669">
                  <c:v>3994.0</c:v>
                </c:pt>
                <c:pt idx="7670">
                  <c:v>3995.0</c:v>
                </c:pt>
                <c:pt idx="7671">
                  <c:v>3996.0</c:v>
                </c:pt>
                <c:pt idx="7672">
                  <c:v>3997.0</c:v>
                </c:pt>
                <c:pt idx="7673">
                  <c:v>3998.0</c:v>
                </c:pt>
                <c:pt idx="7674">
                  <c:v>3999.0</c:v>
                </c:pt>
                <c:pt idx="7675">
                  <c:v>3999.0</c:v>
                </c:pt>
                <c:pt idx="7676">
                  <c:v>3999.0</c:v>
                </c:pt>
                <c:pt idx="7677">
                  <c:v>3999.0</c:v>
                </c:pt>
                <c:pt idx="7678">
                  <c:v>3999.0</c:v>
                </c:pt>
                <c:pt idx="7679">
                  <c:v>3999.0</c:v>
                </c:pt>
                <c:pt idx="7680">
                  <c:v>3999.0</c:v>
                </c:pt>
                <c:pt idx="7681">
                  <c:v>3999.0</c:v>
                </c:pt>
                <c:pt idx="7682">
                  <c:v>3999.0</c:v>
                </c:pt>
                <c:pt idx="7683">
                  <c:v>3999.0</c:v>
                </c:pt>
                <c:pt idx="7684">
                  <c:v>3999.0</c:v>
                </c:pt>
                <c:pt idx="7685">
                  <c:v>4000.0</c:v>
                </c:pt>
                <c:pt idx="7686">
                  <c:v>4001.0</c:v>
                </c:pt>
                <c:pt idx="7687">
                  <c:v>4001.0</c:v>
                </c:pt>
                <c:pt idx="7688">
                  <c:v>4001.0</c:v>
                </c:pt>
                <c:pt idx="7689">
                  <c:v>4001.0</c:v>
                </c:pt>
                <c:pt idx="7690">
                  <c:v>4001.0</c:v>
                </c:pt>
                <c:pt idx="7691">
                  <c:v>4001.0</c:v>
                </c:pt>
                <c:pt idx="7692">
                  <c:v>4001.0</c:v>
                </c:pt>
                <c:pt idx="7693">
                  <c:v>4001.0</c:v>
                </c:pt>
                <c:pt idx="7694">
                  <c:v>4001.0</c:v>
                </c:pt>
                <c:pt idx="7695">
                  <c:v>4002.0</c:v>
                </c:pt>
                <c:pt idx="7696">
                  <c:v>4002.0</c:v>
                </c:pt>
                <c:pt idx="7697">
                  <c:v>4003.0</c:v>
                </c:pt>
                <c:pt idx="7698">
                  <c:v>4003.0</c:v>
                </c:pt>
                <c:pt idx="7699">
                  <c:v>4004.0</c:v>
                </c:pt>
                <c:pt idx="7700">
                  <c:v>4004.0</c:v>
                </c:pt>
                <c:pt idx="7701">
                  <c:v>4004.0</c:v>
                </c:pt>
                <c:pt idx="7702">
                  <c:v>4004.0</c:v>
                </c:pt>
                <c:pt idx="7703">
                  <c:v>4004.0</c:v>
                </c:pt>
                <c:pt idx="7704">
                  <c:v>4004.0</c:v>
                </c:pt>
                <c:pt idx="7705">
                  <c:v>4005.0</c:v>
                </c:pt>
                <c:pt idx="7706">
                  <c:v>4005.0</c:v>
                </c:pt>
                <c:pt idx="7707">
                  <c:v>4005.0</c:v>
                </c:pt>
                <c:pt idx="7708">
                  <c:v>4006.0</c:v>
                </c:pt>
                <c:pt idx="7709">
                  <c:v>4006.0</c:v>
                </c:pt>
                <c:pt idx="7710">
                  <c:v>4007.0</c:v>
                </c:pt>
                <c:pt idx="7711">
                  <c:v>4007.0</c:v>
                </c:pt>
                <c:pt idx="7712">
                  <c:v>4007.0</c:v>
                </c:pt>
                <c:pt idx="7713">
                  <c:v>4008.0</c:v>
                </c:pt>
                <c:pt idx="7714">
                  <c:v>4008.0</c:v>
                </c:pt>
                <c:pt idx="7715">
                  <c:v>4008.0</c:v>
                </c:pt>
                <c:pt idx="7716">
                  <c:v>4009.0</c:v>
                </c:pt>
                <c:pt idx="7717">
                  <c:v>4009.0</c:v>
                </c:pt>
                <c:pt idx="7718">
                  <c:v>4009.0</c:v>
                </c:pt>
                <c:pt idx="7719">
                  <c:v>4009.0</c:v>
                </c:pt>
                <c:pt idx="7720">
                  <c:v>4009.0</c:v>
                </c:pt>
                <c:pt idx="7721">
                  <c:v>4009.0</c:v>
                </c:pt>
                <c:pt idx="7722">
                  <c:v>4009.0</c:v>
                </c:pt>
                <c:pt idx="7723">
                  <c:v>4009.0</c:v>
                </c:pt>
                <c:pt idx="7724">
                  <c:v>4010.0</c:v>
                </c:pt>
                <c:pt idx="7725">
                  <c:v>4010.0</c:v>
                </c:pt>
                <c:pt idx="7726">
                  <c:v>4010.0</c:v>
                </c:pt>
                <c:pt idx="7727">
                  <c:v>4010.0</c:v>
                </c:pt>
                <c:pt idx="7728">
                  <c:v>4011.0</c:v>
                </c:pt>
                <c:pt idx="7729">
                  <c:v>4012.0</c:v>
                </c:pt>
                <c:pt idx="7730">
                  <c:v>4013.0</c:v>
                </c:pt>
                <c:pt idx="7731">
                  <c:v>4013.0</c:v>
                </c:pt>
                <c:pt idx="7732">
                  <c:v>4014.0</c:v>
                </c:pt>
                <c:pt idx="7733">
                  <c:v>4014.0</c:v>
                </c:pt>
                <c:pt idx="7734">
                  <c:v>4014.0</c:v>
                </c:pt>
                <c:pt idx="7735">
                  <c:v>4015.0</c:v>
                </c:pt>
                <c:pt idx="7736">
                  <c:v>4016.0</c:v>
                </c:pt>
                <c:pt idx="7737">
                  <c:v>4016.0</c:v>
                </c:pt>
                <c:pt idx="7738">
                  <c:v>4016.0</c:v>
                </c:pt>
                <c:pt idx="7739">
                  <c:v>4016.0</c:v>
                </c:pt>
                <c:pt idx="7740">
                  <c:v>4016.0</c:v>
                </c:pt>
                <c:pt idx="7741">
                  <c:v>4016.0</c:v>
                </c:pt>
                <c:pt idx="7742">
                  <c:v>4016.0</c:v>
                </c:pt>
                <c:pt idx="7743">
                  <c:v>4017.0</c:v>
                </c:pt>
                <c:pt idx="7744">
                  <c:v>4018.0</c:v>
                </c:pt>
                <c:pt idx="7745">
                  <c:v>4018.0</c:v>
                </c:pt>
                <c:pt idx="7746">
                  <c:v>4018.0</c:v>
                </c:pt>
                <c:pt idx="7747">
                  <c:v>4018.0</c:v>
                </c:pt>
                <c:pt idx="7748">
                  <c:v>4018.0</c:v>
                </c:pt>
                <c:pt idx="7749">
                  <c:v>4018.0</c:v>
                </c:pt>
                <c:pt idx="7750">
                  <c:v>4018.0</c:v>
                </c:pt>
                <c:pt idx="7751">
                  <c:v>4018.0</c:v>
                </c:pt>
                <c:pt idx="7752">
                  <c:v>4018.0</c:v>
                </c:pt>
                <c:pt idx="7753">
                  <c:v>4018.0</c:v>
                </c:pt>
                <c:pt idx="7754">
                  <c:v>4018.0</c:v>
                </c:pt>
                <c:pt idx="7755">
                  <c:v>4019.0</c:v>
                </c:pt>
                <c:pt idx="7756">
                  <c:v>4020.0</c:v>
                </c:pt>
                <c:pt idx="7757">
                  <c:v>4021.0</c:v>
                </c:pt>
                <c:pt idx="7758">
                  <c:v>4021.0</c:v>
                </c:pt>
                <c:pt idx="7759">
                  <c:v>4021.0</c:v>
                </c:pt>
                <c:pt idx="7760">
                  <c:v>4021.0</c:v>
                </c:pt>
                <c:pt idx="7761">
                  <c:v>4021.0</c:v>
                </c:pt>
                <c:pt idx="7762">
                  <c:v>4022.0</c:v>
                </c:pt>
                <c:pt idx="7763">
                  <c:v>4023.0</c:v>
                </c:pt>
                <c:pt idx="7764">
                  <c:v>4023.0</c:v>
                </c:pt>
                <c:pt idx="7765">
                  <c:v>4023.0</c:v>
                </c:pt>
                <c:pt idx="7766">
                  <c:v>4023.0</c:v>
                </c:pt>
                <c:pt idx="7767">
                  <c:v>4023.0</c:v>
                </c:pt>
                <c:pt idx="7768">
                  <c:v>4024.0</c:v>
                </c:pt>
                <c:pt idx="7769">
                  <c:v>4025.0</c:v>
                </c:pt>
                <c:pt idx="7770">
                  <c:v>4025.0</c:v>
                </c:pt>
                <c:pt idx="7771">
                  <c:v>4026.0</c:v>
                </c:pt>
                <c:pt idx="7772">
                  <c:v>4027.0</c:v>
                </c:pt>
                <c:pt idx="7773">
                  <c:v>4028.0</c:v>
                </c:pt>
                <c:pt idx="7774">
                  <c:v>4029.0</c:v>
                </c:pt>
                <c:pt idx="7775">
                  <c:v>4030.0</c:v>
                </c:pt>
                <c:pt idx="7776">
                  <c:v>4031.0</c:v>
                </c:pt>
                <c:pt idx="7777">
                  <c:v>4032.0</c:v>
                </c:pt>
                <c:pt idx="7778">
                  <c:v>4033.0</c:v>
                </c:pt>
                <c:pt idx="7779">
                  <c:v>4034.0</c:v>
                </c:pt>
                <c:pt idx="7780">
                  <c:v>4035.0</c:v>
                </c:pt>
                <c:pt idx="7781">
                  <c:v>4036.0</c:v>
                </c:pt>
                <c:pt idx="7782">
                  <c:v>4037.0</c:v>
                </c:pt>
                <c:pt idx="7783">
                  <c:v>4037.0</c:v>
                </c:pt>
                <c:pt idx="7784">
                  <c:v>4037.0</c:v>
                </c:pt>
                <c:pt idx="7785">
                  <c:v>4038.0</c:v>
                </c:pt>
                <c:pt idx="7786">
                  <c:v>4039.0</c:v>
                </c:pt>
                <c:pt idx="7787">
                  <c:v>4039.0</c:v>
                </c:pt>
                <c:pt idx="7788">
                  <c:v>4040.0</c:v>
                </c:pt>
                <c:pt idx="7789">
                  <c:v>4041.0</c:v>
                </c:pt>
                <c:pt idx="7790">
                  <c:v>4042.0</c:v>
                </c:pt>
                <c:pt idx="7791">
                  <c:v>4043.0</c:v>
                </c:pt>
                <c:pt idx="7792">
                  <c:v>4044.0</c:v>
                </c:pt>
                <c:pt idx="7793">
                  <c:v>4045.0</c:v>
                </c:pt>
                <c:pt idx="7794">
                  <c:v>4046.0</c:v>
                </c:pt>
                <c:pt idx="7795">
                  <c:v>4047.0</c:v>
                </c:pt>
                <c:pt idx="7796">
                  <c:v>4048.0</c:v>
                </c:pt>
                <c:pt idx="7797">
                  <c:v>4048.0</c:v>
                </c:pt>
                <c:pt idx="7798">
                  <c:v>4049.0</c:v>
                </c:pt>
                <c:pt idx="7799">
                  <c:v>4049.0</c:v>
                </c:pt>
                <c:pt idx="7800">
                  <c:v>4050.0</c:v>
                </c:pt>
                <c:pt idx="7801">
                  <c:v>4051.0</c:v>
                </c:pt>
                <c:pt idx="7802">
                  <c:v>4052.0</c:v>
                </c:pt>
                <c:pt idx="7803">
                  <c:v>4053.0</c:v>
                </c:pt>
                <c:pt idx="7804">
                  <c:v>4054.0</c:v>
                </c:pt>
                <c:pt idx="7805">
                  <c:v>4055.0</c:v>
                </c:pt>
                <c:pt idx="7806">
                  <c:v>4056.0</c:v>
                </c:pt>
                <c:pt idx="7807">
                  <c:v>4056.0</c:v>
                </c:pt>
                <c:pt idx="7808">
                  <c:v>4056.0</c:v>
                </c:pt>
                <c:pt idx="7809">
                  <c:v>4057.0</c:v>
                </c:pt>
                <c:pt idx="7810">
                  <c:v>4058.0</c:v>
                </c:pt>
                <c:pt idx="7811">
                  <c:v>4059.0</c:v>
                </c:pt>
                <c:pt idx="7812">
                  <c:v>4060.0</c:v>
                </c:pt>
                <c:pt idx="7813">
                  <c:v>4061.0</c:v>
                </c:pt>
                <c:pt idx="7814">
                  <c:v>4062.0</c:v>
                </c:pt>
                <c:pt idx="7815">
                  <c:v>4063.0</c:v>
                </c:pt>
                <c:pt idx="7816">
                  <c:v>4064.0</c:v>
                </c:pt>
                <c:pt idx="7817">
                  <c:v>4064.0</c:v>
                </c:pt>
                <c:pt idx="7818">
                  <c:v>4065.0</c:v>
                </c:pt>
                <c:pt idx="7819">
                  <c:v>4065.0</c:v>
                </c:pt>
                <c:pt idx="7820">
                  <c:v>4065.0</c:v>
                </c:pt>
                <c:pt idx="7821">
                  <c:v>4065.0</c:v>
                </c:pt>
                <c:pt idx="7822">
                  <c:v>4066.0</c:v>
                </c:pt>
                <c:pt idx="7823">
                  <c:v>4066.0</c:v>
                </c:pt>
                <c:pt idx="7824">
                  <c:v>4066.0</c:v>
                </c:pt>
                <c:pt idx="7825">
                  <c:v>4066.0</c:v>
                </c:pt>
                <c:pt idx="7826">
                  <c:v>4066.0</c:v>
                </c:pt>
                <c:pt idx="7827">
                  <c:v>4066.0</c:v>
                </c:pt>
                <c:pt idx="7828">
                  <c:v>4066.0</c:v>
                </c:pt>
                <c:pt idx="7829">
                  <c:v>4066.0</c:v>
                </c:pt>
                <c:pt idx="7830">
                  <c:v>4066.0</c:v>
                </c:pt>
                <c:pt idx="7831">
                  <c:v>4066.0</c:v>
                </c:pt>
                <c:pt idx="7832">
                  <c:v>4066.0</c:v>
                </c:pt>
                <c:pt idx="7833">
                  <c:v>4067.0</c:v>
                </c:pt>
                <c:pt idx="7834">
                  <c:v>4068.0</c:v>
                </c:pt>
                <c:pt idx="7835">
                  <c:v>4069.0</c:v>
                </c:pt>
                <c:pt idx="7836">
                  <c:v>4069.0</c:v>
                </c:pt>
                <c:pt idx="7837">
                  <c:v>4069.0</c:v>
                </c:pt>
                <c:pt idx="7838">
                  <c:v>4069.0</c:v>
                </c:pt>
                <c:pt idx="7839">
                  <c:v>4069.0</c:v>
                </c:pt>
                <c:pt idx="7840">
                  <c:v>4070.0</c:v>
                </c:pt>
                <c:pt idx="7841">
                  <c:v>4070.0</c:v>
                </c:pt>
                <c:pt idx="7842">
                  <c:v>4071.0</c:v>
                </c:pt>
                <c:pt idx="7843">
                  <c:v>4071.0</c:v>
                </c:pt>
                <c:pt idx="7844">
                  <c:v>4071.0</c:v>
                </c:pt>
                <c:pt idx="7845">
                  <c:v>4072.0</c:v>
                </c:pt>
                <c:pt idx="7846">
                  <c:v>4073.0</c:v>
                </c:pt>
                <c:pt idx="7847">
                  <c:v>4073.0</c:v>
                </c:pt>
                <c:pt idx="7848">
                  <c:v>4073.0</c:v>
                </c:pt>
                <c:pt idx="7849">
                  <c:v>4073.0</c:v>
                </c:pt>
                <c:pt idx="7850">
                  <c:v>4073.0</c:v>
                </c:pt>
                <c:pt idx="7851">
                  <c:v>4073.0</c:v>
                </c:pt>
                <c:pt idx="7852">
                  <c:v>4074.0</c:v>
                </c:pt>
                <c:pt idx="7853">
                  <c:v>4074.0</c:v>
                </c:pt>
                <c:pt idx="7854">
                  <c:v>4075.0</c:v>
                </c:pt>
                <c:pt idx="7855">
                  <c:v>4075.0</c:v>
                </c:pt>
                <c:pt idx="7856">
                  <c:v>4076.0</c:v>
                </c:pt>
                <c:pt idx="7857">
                  <c:v>4077.0</c:v>
                </c:pt>
                <c:pt idx="7858">
                  <c:v>4077.0</c:v>
                </c:pt>
                <c:pt idx="7859">
                  <c:v>4077.0</c:v>
                </c:pt>
                <c:pt idx="7860">
                  <c:v>4077.0</c:v>
                </c:pt>
                <c:pt idx="7861">
                  <c:v>4077.0</c:v>
                </c:pt>
                <c:pt idx="7862">
                  <c:v>4077.0</c:v>
                </c:pt>
                <c:pt idx="7863">
                  <c:v>4077.0</c:v>
                </c:pt>
                <c:pt idx="7864">
                  <c:v>4077.0</c:v>
                </c:pt>
                <c:pt idx="7865">
                  <c:v>4077.0</c:v>
                </c:pt>
                <c:pt idx="7866">
                  <c:v>4078.0</c:v>
                </c:pt>
                <c:pt idx="7867">
                  <c:v>4078.0</c:v>
                </c:pt>
                <c:pt idx="7868">
                  <c:v>4078.0</c:v>
                </c:pt>
                <c:pt idx="7869">
                  <c:v>4078.0</c:v>
                </c:pt>
                <c:pt idx="7870">
                  <c:v>4078.0</c:v>
                </c:pt>
                <c:pt idx="7871">
                  <c:v>4079.0</c:v>
                </c:pt>
                <c:pt idx="7872">
                  <c:v>4079.0</c:v>
                </c:pt>
                <c:pt idx="7873">
                  <c:v>4080.0</c:v>
                </c:pt>
                <c:pt idx="7874">
                  <c:v>4081.0</c:v>
                </c:pt>
                <c:pt idx="7875">
                  <c:v>4082.0</c:v>
                </c:pt>
                <c:pt idx="7876">
                  <c:v>4082.0</c:v>
                </c:pt>
                <c:pt idx="7877">
                  <c:v>4082.0</c:v>
                </c:pt>
                <c:pt idx="7878">
                  <c:v>4083.0</c:v>
                </c:pt>
                <c:pt idx="7879">
                  <c:v>4083.0</c:v>
                </c:pt>
                <c:pt idx="7880">
                  <c:v>4083.0</c:v>
                </c:pt>
                <c:pt idx="7881">
                  <c:v>4083.0</c:v>
                </c:pt>
                <c:pt idx="7882">
                  <c:v>4083.0</c:v>
                </c:pt>
                <c:pt idx="7883">
                  <c:v>4083.0</c:v>
                </c:pt>
                <c:pt idx="7884">
                  <c:v>4084.0</c:v>
                </c:pt>
                <c:pt idx="7885">
                  <c:v>4085.0</c:v>
                </c:pt>
                <c:pt idx="7886">
                  <c:v>4085.0</c:v>
                </c:pt>
                <c:pt idx="7887">
                  <c:v>4086.0</c:v>
                </c:pt>
                <c:pt idx="7888">
                  <c:v>4087.0</c:v>
                </c:pt>
                <c:pt idx="7889">
                  <c:v>4088.0</c:v>
                </c:pt>
                <c:pt idx="7890">
                  <c:v>4089.0</c:v>
                </c:pt>
                <c:pt idx="7891">
                  <c:v>4089.0</c:v>
                </c:pt>
                <c:pt idx="7892">
                  <c:v>4090.0</c:v>
                </c:pt>
                <c:pt idx="7893">
                  <c:v>4090.0</c:v>
                </c:pt>
                <c:pt idx="7894">
                  <c:v>4091.0</c:v>
                </c:pt>
                <c:pt idx="7895">
                  <c:v>4092.0</c:v>
                </c:pt>
                <c:pt idx="7896">
                  <c:v>4092.0</c:v>
                </c:pt>
                <c:pt idx="7897">
                  <c:v>4093.0</c:v>
                </c:pt>
                <c:pt idx="7898">
                  <c:v>4093.0</c:v>
                </c:pt>
                <c:pt idx="7899">
                  <c:v>4094.0</c:v>
                </c:pt>
                <c:pt idx="7900">
                  <c:v>4095.0</c:v>
                </c:pt>
                <c:pt idx="7901">
                  <c:v>4095.0</c:v>
                </c:pt>
                <c:pt idx="7902">
                  <c:v>4096.0</c:v>
                </c:pt>
                <c:pt idx="7903">
                  <c:v>4097.0</c:v>
                </c:pt>
                <c:pt idx="7904">
                  <c:v>4097.0</c:v>
                </c:pt>
                <c:pt idx="7905">
                  <c:v>4098.0</c:v>
                </c:pt>
                <c:pt idx="7906">
                  <c:v>4098.0</c:v>
                </c:pt>
                <c:pt idx="7907">
                  <c:v>4098.0</c:v>
                </c:pt>
                <c:pt idx="7908">
                  <c:v>4098.0</c:v>
                </c:pt>
                <c:pt idx="7909">
                  <c:v>4099.0</c:v>
                </c:pt>
                <c:pt idx="7910">
                  <c:v>4099.0</c:v>
                </c:pt>
                <c:pt idx="7911">
                  <c:v>4100.0</c:v>
                </c:pt>
                <c:pt idx="7912">
                  <c:v>4100.0</c:v>
                </c:pt>
                <c:pt idx="7913">
                  <c:v>4100.0</c:v>
                </c:pt>
                <c:pt idx="7914">
                  <c:v>4100.0</c:v>
                </c:pt>
                <c:pt idx="7915">
                  <c:v>4101.0</c:v>
                </c:pt>
                <c:pt idx="7916">
                  <c:v>4101.0</c:v>
                </c:pt>
                <c:pt idx="7917">
                  <c:v>4101.0</c:v>
                </c:pt>
                <c:pt idx="7918">
                  <c:v>4101.0</c:v>
                </c:pt>
                <c:pt idx="7919">
                  <c:v>4101.0</c:v>
                </c:pt>
                <c:pt idx="7920">
                  <c:v>4101.0</c:v>
                </c:pt>
                <c:pt idx="7921">
                  <c:v>4101.0</c:v>
                </c:pt>
                <c:pt idx="7922">
                  <c:v>4101.0</c:v>
                </c:pt>
                <c:pt idx="7923">
                  <c:v>4102.0</c:v>
                </c:pt>
                <c:pt idx="7924">
                  <c:v>4102.0</c:v>
                </c:pt>
                <c:pt idx="7925">
                  <c:v>4103.0</c:v>
                </c:pt>
                <c:pt idx="7926">
                  <c:v>4104.0</c:v>
                </c:pt>
                <c:pt idx="7927">
                  <c:v>4104.0</c:v>
                </c:pt>
                <c:pt idx="7928">
                  <c:v>4105.0</c:v>
                </c:pt>
                <c:pt idx="7929">
                  <c:v>4105.0</c:v>
                </c:pt>
                <c:pt idx="7930">
                  <c:v>4106.0</c:v>
                </c:pt>
                <c:pt idx="7931">
                  <c:v>4107.0</c:v>
                </c:pt>
                <c:pt idx="7932">
                  <c:v>4107.0</c:v>
                </c:pt>
                <c:pt idx="7933">
                  <c:v>4107.0</c:v>
                </c:pt>
                <c:pt idx="7934">
                  <c:v>4107.0</c:v>
                </c:pt>
                <c:pt idx="7935">
                  <c:v>4108.0</c:v>
                </c:pt>
                <c:pt idx="7936">
                  <c:v>4109.0</c:v>
                </c:pt>
                <c:pt idx="7937">
                  <c:v>4109.0</c:v>
                </c:pt>
                <c:pt idx="7938">
                  <c:v>4109.0</c:v>
                </c:pt>
                <c:pt idx="7939">
                  <c:v>4109.0</c:v>
                </c:pt>
                <c:pt idx="7940">
                  <c:v>4109.0</c:v>
                </c:pt>
                <c:pt idx="7941">
                  <c:v>4109.0</c:v>
                </c:pt>
                <c:pt idx="7942">
                  <c:v>4109.0</c:v>
                </c:pt>
                <c:pt idx="7943">
                  <c:v>4109.0</c:v>
                </c:pt>
                <c:pt idx="7944">
                  <c:v>4109.0</c:v>
                </c:pt>
                <c:pt idx="7945">
                  <c:v>4109.0</c:v>
                </c:pt>
                <c:pt idx="7946">
                  <c:v>4109.0</c:v>
                </c:pt>
                <c:pt idx="7947">
                  <c:v>4109.0</c:v>
                </c:pt>
                <c:pt idx="7948">
                  <c:v>4110.0</c:v>
                </c:pt>
                <c:pt idx="7949">
                  <c:v>4111.0</c:v>
                </c:pt>
                <c:pt idx="7950">
                  <c:v>4111.0</c:v>
                </c:pt>
                <c:pt idx="7951">
                  <c:v>4111.0</c:v>
                </c:pt>
                <c:pt idx="7952">
                  <c:v>4111.0</c:v>
                </c:pt>
                <c:pt idx="7953">
                  <c:v>4112.0</c:v>
                </c:pt>
                <c:pt idx="7954">
                  <c:v>4113.0</c:v>
                </c:pt>
                <c:pt idx="7955">
                  <c:v>4113.0</c:v>
                </c:pt>
                <c:pt idx="7956">
                  <c:v>4114.0</c:v>
                </c:pt>
                <c:pt idx="7957">
                  <c:v>4115.0</c:v>
                </c:pt>
                <c:pt idx="7958">
                  <c:v>4116.0</c:v>
                </c:pt>
                <c:pt idx="7959">
                  <c:v>4116.0</c:v>
                </c:pt>
                <c:pt idx="7960">
                  <c:v>4116.0</c:v>
                </c:pt>
                <c:pt idx="7961">
                  <c:v>4116.0</c:v>
                </c:pt>
                <c:pt idx="7962">
                  <c:v>4117.0</c:v>
                </c:pt>
                <c:pt idx="7963">
                  <c:v>4117.0</c:v>
                </c:pt>
                <c:pt idx="7964">
                  <c:v>4118.0</c:v>
                </c:pt>
                <c:pt idx="7965">
                  <c:v>4118.0</c:v>
                </c:pt>
                <c:pt idx="7966">
                  <c:v>4118.0</c:v>
                </c:pt>
                <c:pt idx="7967">
                  <c:v>4118.0</c:v>
                </c:pt>
                <c:pt idx="7968">
                  <c:v>4118.0</c:v>
                </c:pt>
                <c:pt idx="7969">
                  <c:v>4119.0</c:v>
                </c:pt>
                <c:pt idx="7970">
                  <c:v>4119.0</c:v>
                </c:pt>
                <c:pt idx="7971">
                  <c:v>4120.0</c:v>
                </c:pt>
                <c:pt idx="7972">
                  <c:v>4121.0</c:v>
                </c:pt>
                <c:pt idx="7973">
                  <c:v>4122.0</c:v>
                </c:pt>
                <c:pt idx="7974">
                  <c:v>4123.0</c:v>
                </c:pt>
                <c:pt idx="7975">
                  <c:v>4123.0</c:v>
                </c:pt>
                <c:pt idx="7976">
                  <c:v>4123.0</c:v>
                </c:pt>
                <c:pt idx="7977">
                  <c:v>4124.0</c:v>
                </c:pt>
                <c:pt idx="7978">
                  <c:v>4124.0</c:v>
                </c:pt>
                <c:pt idx="7979">
                  <c:v>4124.0</c:v>
                </c:pt>
                <c:pt idx="7980">
                  <c:v>4125.0</c:v>
                </c:pt>
                <c:pt idx="7981">
                  <c:v>4126.0</c:v>
                </c:pt>
                <c:pt idx="7982">
                  <c:v>4126.0</c:v>
                </c:pt>
                <c:pt idx="7983">
                  <c:v>4126.0</c:v>
                </c:pt>
                <c:pt idx="7984">
                  <c:v>4126.0</c:v>
                </c:pt>
                <c:pt idx="7985">
                  <c:v>4127.0</c:v>
                </c:pt>
                <c:pt idx="7986">
                  <c:v>4128.0</c:v>
                </c:pt>
                <c:pt idx="7987">
                  <c:v>4128.0</c:v>
                </c:pt>
                <c:pt idx="7988">
                  <c:v>4129.0</c:v>
                </c:pt>
                <c:pt idx="7989">
                  <c:v>4129.0</c:v>
                </c:pt>
                <c:pt idx="7990">
                  <c:v>4129.0</c:v>
                </c:pt>
                <c:pt idx="7991">
                  <c:v>4130.0</c:v>
                </c:pt>
                <c:pt idx="7992">
                  <c:v>4130.0</c:v>
                </c:pt>
                <c:pt idx="7993">
                  <c:v>4130.0</c:v>
                </c:pt>
                <c:pt idx="7994">
                  <c:v>4130.0</c:v>
                </c:pt>
                <c:pt idx="7995">
                  <c:v>4130.0</c:v>
                </c:pt>
                <c:pt idx="7996">
                  <c:v>4131.0</c:v>
                </c:pt>
                <c:pt idx="7997">
                  <c:v>4132.0</c:v>
                </c:pt>
                <c:pt idx="7998">
                  <c:v>4133.0</c:v>
                </c:pt>
                <c:pt idx="7999">
                  <c:v>4133.0</c:v>
                </c:pt>
                <c:pt idx="8000">
                  <c:v>4134.0</c:v>
                </c:pt>
                <c:pt idx="8001">
                  <c:v>4134.0</c:v>
                </c:pt>
                <c:pt idx="8002">
                  <c:v>4135.0</c:v>
                </c:pt>
                <c:pt idx="8003">
                  <c:v>4135.0</c:v>
                </c:pt>
                <c:pt idx="8004">
                  <c:v>4136.0</c:v>
                </c:pt>
                <c:pt idx="8005">
                  <c:v>4136.0</c:v>
                </c:pt>
                <c:pt idx="8006">
                  <c:v>4137.0</c:v>
                </c:pt>
                <c:pt idx="8007">
                  <c:v>4138.0</c:v>
                </c:pt>
                <c:pt idx="8008">
                  <c:v>4139.0</c:v>
                </c:pt>
                <c:pt idx="8009">
                  <c:v>4140.0</c:v>
                </c:pt>
                <c:pt idx="8010">
                  <c:v>4141.0</c:v>
                </c:pt>
                <c:pt idx="8011">
                  <c:v>4142.0</c:v>
                </c:pt>
                <c:pt idx="8012">
                  <c:v>4142.0</c:v>
                </c:pt>
                <c:pt idx="8013">
                  <c:v>4143.0</c:v>
                </c:pt>
                <c:pt idx="8014">
                  <c:v>4143.0</c:v>
                </c:pt>
                <c:pt idx="8015">
                  <c:v>4143.0</c:v>
                </c:pt>
                <c:pt idx="8016">
                  <c:v>4143.0</c:v>
                </c:pt>
                <c:pt idx="8017">
                  <c:v>4143.0</c:v>
                </c:pt>
                <c:pt idx="8018">
                  <c:v>4143.0</c:v>
                </c:pt>
                <c:pt idx="8019">
                  <c:v>4143.0</c:v>
                </c:pt>
                <c:pt idx="8020">
                  <c:v>4143.0</c:v>
                </c:pt>
                <c:pt idx="8021">
                  <c:v>4143.0</c:v>
                </c:pt>
                <c:pt idx="8022">
                  <c:v>4144.0</c:v>
                </c:pt>
                <c:pt idx="8023">
                  <c:v>4145.0</c:v>
                </c:pt>
                <c:pt idx="8024">
                  <c:v>4146.0</c:v>
                </c:pt>
                <c:pt idx="8025">
                  <c:v>4146.0</c:v>
                </c:pt>
                <c:pt idx="8026">
                  <c:v>4147.0</c:v>
                </c:pt>
                <c:pt idx="8027">
                  <c:v>4148.0</c:v>
                </c:pt>
                <c:pt idx="8028">
                  <c:v>4149.0</c:v>
                </c:pt>
                <c:pt idx="8029">
                  <c:v>4149.0</c:v>
                </c:pt>
                <c:pt idx="8030">
                  <c:v>4149.0</c:v>
                </c:pt>
                <c:pt idx="8031">
                  <c:v>4150.0</c:v>
                </c:pt>
                <c:pt idx="8032">
                  <c:v>4150.0</c:v>
                </c:pt>
                <c:pt idx="8033">
                  <c:v>4150.0</c:v>
                </c:pt>
                <c:pt idx="8034">
                  <c:v>4151.0</c:v>
                </c:pt>
                <c:pt idx="8035">
                  <c:v>4152.0</c:v>
                </c:pt>
                <c:pt idx="8036">
                  <c:v>4153.0</c:v>
                </c:pt>
                <c:pt idx="8037">
                  <c:v>4154.0</c:v>
                </c:pt>
                <c:pt idx="8038">
                  <c:v>4155.0</c:v>
                </c:pt>
                <c:pt idx="8039">
                  <c:v>4156.0</c:v>
                </c:pt>
                <c:pt idx="8040">
                  <c:v>4157.0</c:v>
                </c:pt>
                <c:pt idx="8041">
                  <c:v>4158.0</c:v>
                </c:pt>
                <c:pt idx="8042">
                  <c:v>4159.0</c:v>
                </c:pt>
                <c:pt idx="8043">
                  <c:v>4160.0</c:v>
                </c:pt>
                <c:pt idx="8044">
                  <c:v>4161.0</c:v>
                </c:pt>
                <c:pt idx="8045">
                  <c:v>4162.0</c:v>
                </c:pt>
                <c:pt idx="8046">
                  <c:v>4163.0</c:v>
                </c:pt>
                <c:pt idx="8047">
                  <c:v>4163.0</c:v>
                </c:pt>
                <c:pt idx="8048">
                  <c:v>4164.0</c:v>
                </c:pt>
                <c:pt idx="8049">
                  <c:v>4165.0</c:v>
                </c:pt>
                <c:pt idx="8050">
                  <c:v>4166.0</c:v>
                </c:pt>
                <c:pt idx="8051">
                  <c:v>4167.0</c:v>
                </c:pt>
                <c:pt idx="8052">
                  <c:v>4167.0</c:v>
                </c:pt>
                <c:pt idx="8053">
                  <c:v>4167.0</c:v>
                </c:pt>
                <c:pt idx="8054">
                  <c:v>4168.0</c:v>
                </c:pt>
                <c:pt idx="8055">
                  <c:v>4168.0</c:v>
                </c:pt>
                <c:pt idx="8056">
                  <c:v>4168.0</c:v>
                </c:pt>
                <c:pt idx="8057">
                  <c:v>4168.0</c:v>
                </c:pt>
                <c:pt idx="8058">
                  <c:v>4168.0</c:v>
                </c:pt>
                <c:pt idx="8059">
                  <c:v>4169.0</c:v>
                </c:pt>
                <c:pt idx="8060">
                  <c:v>4170.0</c:v>
                </c:pt>
                <c:pt idx="8061">
                  <c:v>4171.0</c:v>
                </c:pt>
                <c:pt idx="8062">
                  <c:v>4172.0</c:v>
                </c:pt>
                <c:pt idx="8063">
                  <c:v>4173.0</c:v>
                </c:pt>
                <c:pt idx="8064">
                  <c:v>4174.0</c:v>
                </c:pt>
                <c:pt idx="8065">
                  <c:v>4175.0</c:v>
                </c:pt>
                <c:pt idx="8066">
                  <c:v>4176.0</c:v>
                </c:pt>
                <c:pt idx="8067">
                  <c:v>4176.0</c:v>
                </c:pt>
                <c:pt idx="8068">
                  <c:v>4176.0</c:v>
                </c:pt>
                <c:pt idx="8069">
                  <c:v>4177.0</c:v>
                </c:pt>
                <c:pt idx="8070">
                  <c:v>4177.0</c:v>
                </c:pt>
                <c:pt idx="8071">
                  <c:v>4177.0</c:v>
                </c:pt>
                <c:pt idx="8072">
                  <c:v>4177.0</c:v>
                </c:pt>
                <c:pt idx="8073">
                  <c:v>4177.0</c:v>
                </c:pt>
                <c:pt idx="8074">
                  <c:v>4177.0</c:v>
                </c:pt>
                <c:pt idx="8075">
                  <c:v>4177.0</c:v>
                </c:pt>
                <c:pt idx="8076">
                  <c:v>4177.0</c:v>
                </c:pt>
                <c:pt idx="8077">
                  <c:v>4178.0</c:v>
                </c:pt>
                <c:pt idx="8078">
                  <c:v>4178.0</c:v>
                </c:pt>
                <c:pt idx="8079">
                  <c:v>4178.0</c:v>
                </c:pt>
                <c:pt idx="8080">
                  <c:v>4179.0</c:v>
                </c:pt>
                <c:pt idx="8081">
                  <c:v>4179.0</c:v>
                </c:pt>
                <c:pt idx="8082">
                  <c:v>4179.0</c:v>
                </c:pt>
                <c:pt idx="8083">
                  <c:v>4180.0</c:v>
                </c:pt>
                <c:pt idx="8084">
                  <c:v>4180.0</c:v>
                </c:pt>
                <c:pt idx="8085">
                  <c:v>4181.0</c:v>
                </c:pt>
                <c:pt idx="8086">
                  <c:v>4181.0</c:v>
                </c:pt>
                <c:pt idx="8087">
                  <c:v>4181.0</c:v>
                </c:pt>
                <c:pt idx="8088">
                  <c:v>4182.0</c:v>
                </c:pt>
                <c:pt idx="8089">
                  <c:v>4182.0</c:v>
                </c:pt>
                <c:pt idx="8090">
                  <c:v>4182.0</c:v>
                </c:pt>
                <c:pt idx="8091">
                  <c:v>4182.0</c:v>
                </c:pt>
                <c:pt idx="8092">
                  <c:v>4182.0</c:v>
                </c:pt>
                <c:pt idx="8093">
                  <c:v>4182.0</c:v>
                </c:pt>
                <c:pt idx="8094">
                  <c:v>4182.0</c:v>
                </c:pt>
                <c:pt idx="8095">
                  <c:v>4183.0</c:v>
                </c:pt>
                <c:pt idx="8096">
                  <c:v>4183.0</c:v>
                </c:pt>
                <c:pt idx="8097">
                  <c:v>4183.0</c:v>
                </c:pt>
                <c:pt idx="8098">
                  <c:v>4183.0</c:v>
                </c:pt>
                <c:pt idx="8099">
                  <c:v>4183.0</c:v>
                </c:pt>
                <c:pt idx="8100">
                  <c:v>4184.0</c:v>
                </c:pt>
                <c:pt idx="8101">
                  <c:v>4184.0</c:v>
                </c:pt>
                <c:pt idx="8102">
                  <c:v>4185.0</c:v>
                </c:pt>
                <c:pt idx="8103">
                  <c:v>4185.0</c:v>
                </c:pt>
                <c:pt idx="8104">
                  <c:v>4185.0</c:v>
                </c:pt>
                <c:pt idx="8105">
                  <c:v>4185.0</c:v>
                </c:pt>
                <c:pt idx="8106">
                  <c:v>4186.0</c:v>
                </c:pt>
                <c:pt idx="8107">
                  <c:v>4186.0</c:v>
                </c:pt>
                <c:pt idx="8108">
                  <c:v>4187.0</c:v>
                </c:pt>
                <c:pt idx="8109">
                  <c:v>4187.0</c:v>
                </c:pt>
                <c:pt idx="8110">
                  <c:v>4187.0</c:v>
                </c:pt>
                <c:pt idx="8111">
                  <c:v>4188.0</c:v>
                </c:pt>
                <c:pt idx="8112">
                  <c:v>4189.0</c:v>
                </c:pt>
                <c:pt idx="8113">
                  <c:v>4189.0</c:v>
                </c:pt>
                <c:pt idx="8114">
                  <c:v>4189.0</c:v>
                </c:pt>
                <c:pt idx="8115">
                  <c:v>4189.0</c:v>
                </c:pt>
                <c:pt idx="8116">
                  <c:v>4189.0</c:v>
                </c:pt>
                <c:pt idx="8117">
                  <c:v>4189.0</c:v>
                </c:pt>
                <c:pt idx="8118">
                  <c:v>4189.0</c:v>
                </c:pt>
                <c:pt idx="8119">
                  <c:v>4189.0</c:v>
                </c:pt>
                <c:pt idx="8120">
                  <c:v>4189.0</c:v>
                </c:pt>
                <c:pt idx="8121">
                  <c:v>4189.0</c:v>
                </c:pt>
                <c:pt idx="8122">
                  <c:v>4189.0</c:v>
                </c:pt>
                <c:pt idx="8123">
                  <c:v>4190.0</c:v>
                </c:pt>
                <c:pt idx="8124">
                  <c:v>4191.0</c:v>
                </c:pt>
                <c:pt idx="8125">
                  <c:v>4192.0</c:v>
                </c:pt>
                <c:pt idx="8126">
                  <c:v>4193.0</c:v>
                </c:pt>
                <c:pt idx="8127">
                  <c:v>4193.0</c:v>
                </c:pt>
                <c:pt idx="8128">
                  <c:v>4193.0</c:v>
                </c:pt>
                <c:pt idx="8129">
                  <c:v>4193.0</c:v>
                </c:pt>
                <c:pt idx="8130">
                  <c:v>4193.0</c:v>
                </c:pt>
                <c:pt idx="8131">
                  <c:v>4194.0</c:v>
                </c:pt>
                <c:pt idx="8132">
                  <c:v>4194.0</c:v>
                </c:pt>
                <c:pt idx="8133">
                  <c:v>4194.0</c:v>
                </c:pt>
                <c:pt idx="8134">
                  <c:v>4194.0</c:v>
                </c:pt>
                <c:pt idx="8135">
                  <c:v>4194.0</c:v>
                </c:pt>
                <c:pt idx="8136">
                  <c:v>4194.0</c:v>
                </c:pt>
                <c:pt idx="8137">
                  <c:v>4194.0</c:v>
                </c:pt>
                <c:pt idx="8138">
                  <c:v>4195.0</c:v>
                </c:pt>
                <c:pt idx="8139">
                  <c:v>4196.0</c:v>
                </c:pt>
                <c:pt idx="8140">
                  <c:v>4197.0</c:v>
                </c:pt>
                <c:pt idx="8141">
                  <c:v>4197.0</c:v>
                </c:pt>
                <c:pt idx="8142">
                  <c:v>4197.0</c:v>
                </c:pt>
                <c:pt idx="8143">
                  <c:v>4197.0</c:v>
                </c:pt>
                <c:pt idx="8144">
                  <c:v>4197.0</c:v>
                </c:pt>
                <c:pt idx="8145">
                  <c:v>4197.0</c:v>
                </c:pt>
                <c:pt idx="8146">
                  <c:v>4197.0</c:v>
                </c:pt>
                <c:pt idx="8147">
                  <c:v>4197.0</c:v>
                </c:pt>
                <c:pt idx="8148">
                  <c:v>4197.0</c:v>
                </c:pt>
                <c:pt idx="8149">
                  <c:v>4197.0</c:v>
                </c:pt>
                <c:pt idx="8150">
                  <c:v>4197.0</c:v>
                </c:pt>
                <c:pt idx="8151">
                  <c:v>4197.0</c:v>
                </c:pt>
                <c:pt idx="8152">
                  <c:v>4197.0</c:v>
                </c:pt>
                <c:pt idx="8153">
                  <c:v>4197.0</c:v>
                </c:pt>
                <c:pt idx="8154">
                  <c:v>4198.0</c:v>
                </c:pt>
                <c:pt idx="8155">
                  <c:v>4198.0</c:v>
                </c:pt>
                <c:pt idx="8156">
                  <c:v>4198.0</c:v>
                </c:pt>
                <c:pt idx="8157">
                  <c:v>4199.0</c:v>
                </c:pt>
                <c:pt idx="8158">
                  <c:v>4199.0</c:v>
                </c:pt>
                <c:pt idx="8159">
                  <c:v>4199.0</c:v>
                </c:pt>
                <c:pt idx="8160">
                  <c:v>4200.0</c:v>
                </c:pt>
                <c:pt idx="8161">
                  <c:v>4200.0</c:v>
                </c:pt>
                <c:pt idx="8162">
                  <c:v>4200.0</c:v>
                </c:pt>
                <c:pt idx="8163">
                  <c:v>4201.0</c:v>
                </c:pt>
                <c:pt idx="8164">
                  <c:v>4201.0</c:v>
                </c:pt>
                <c:pt idx="8165">
                  <c:v>4201.0</c:v>
                </c:pt>
                <c:pt idx="8166">
                  <c:v>4201.0</c:v>
                </c:pt>
                <c:pt idx="8167">
                  <c:v>4201.0</c:v>
                </c:pt>
                <c:pt idx="8168">
                  <c:v>4201.0</c:v>
                </c:pt>
                <c:pt idx="8169">
                  <c:v>4201.0</c:v>
                </c:pt>
                <c:pt idx="8170">
                  <c:v>4201.0</c:v>
                </c:pt>
                <c:pt idx="8171">
                  <c:v>4201.0</c:v>
                </c:pt>
                <c:pt idx="8172">
                  <c:v>4201.0</c:v>
                </c:pt>
                <c:pt idx="8173">
                  <c:v>4201.0</c:v>
                </c:pt>
                <c:pt idx="8174">
                  <c:v>4201.0</c:v>
                </c:pt>
                <c:pt idx="8175">
                  <c:v>4201.0</c:v>
                </c:pt>
                <c:pt idx="8176">
                  <c:v>4201.0</c:v>
                </c:pt>
                <c:pt idx="8177">
                  <c:v>4201.0</c:v>
                </c:pt>
                <c:pt idx="8178">
                  <c:v>4202.0</c:v>
                </c:pt>
                <c:pt idx="8179">
                  <c:v>4203.0</c:v>
                </c:pt>
                <c:pt idx="8180">
                  <c:v>4204.0</c:v>
                </c:pt>
                <c:pt idx="8181">
                  <c:v>4205.0</c:v>
                </c:pt>
                <c:pt idx="8182">
                  <c:v>4205.0</c:v>
                </c:pt>
                <c:pt idx="8183">
                  <c:v>4205.0</c:v>
                </c:pt>
                <c:pt idx="8184">
                  <c:v>4206.0</c:v>
                </c:pt>
                <c:pt idx="8185">
                  <c:v>4207.0</c:v>
                </c:pt>
                <c:pt idx="8186">
                  <c:v>4207.0</c:v>
                </c:pt>
                <c:pt idx="8187">
                  <c:v>4208.0</c:v>
                </c:pt>
                <c:pt idx="8188">
                  <c:v>4209.0</c:v>
                </c:pt>
                <c:pt idx="8189">
                  <c:v>4210.0</c:v>
                </c:pt>
                <c:pt idx="8190">
                  <c:v>4211.0</c:v>
                </c:pt>
                <c:pt idx="8191">
                  <c:v>4212.0</c:v>
                </c:pt>
                <c:pt idx="8192">
                  <c:v>4212.0</c:v>
                </c:pt>
                <c:pt idx="8193">
                  <c:v>4212.0</c:v>
                </c:pt>
                <c:pt idx="8194">
                  <c:v>4212.0</c:v>
                </c:pt>
                <c:pt idx="8195">
                  <c:v>4212.0</c:v>
                </c:pt>
                <c:pt idx="8196">
                  <c:v>4212.0</c:v>
                </c:pt>
                <c:pt idx="8197">
                  <c:v>4212.0</c:v>
                </c:pt>
                <c:pt idx="8198">
                  <c:v>4212.0</c:v>
                </c:pt>
                <c:pt idx="8199">
                  <c:v>4212.0</c:v>
                </c:pt>
                <c:pt idx="8200">
                  <c:v>4212.0</c:v>
                </c:pt>
                <c:pt idx="8201">
                  <c:v>4213.0</c:v>
                </c:pt>
                <c:pt idx="8202">
                  <c:v>4213.0</c:v>
                </c:pt>
                <c:pt idx="8203">
                  <c:v>4213.0</c:v>
                </c:pt>
                <c:pt idx="8204">
                  <c:v>4214.0</c:v>
                </c:pt>
                <c:pt idx="8205">
                  <c:v>4215.0</c:v>
                </c:pt>
                <c:pt idx="8206">
                  <c:v>4216.0</c:v>
                </c:pt>
                <c:pt idx="8207">
                  <c:v>4216.0</c:v>
                </c:pt>
                <c:pt idx="8208">
                  <c:v>4217.0</c:v>
                </c:pt>
                <c:pt idx="8209">
                  <c:v>4217.0</c:v>
                </c:pt>
                <c:pt idx="8210">
                  <c:v>4218.0</c:v>
                </c:pt>
                <c:pt idx="8211">
                  <c:v>4219.0</c:v>
                </c:pt>
                <c:pt idx="8212">
                  <c:v>4220.0</c:v>
                </c:pt>
                <c:pt idx="8213">
                  <c:v>4221.0</c:v>
                </c:pt>
                <c:pt idx="8214">
                  <c:v>4222.0</c:v>
                </c:pt>
                <c:pt idx="8215">
                  <c:v>4223.0</c:v>
                </c:pt>
                <c:pt idx="8216">
                  <c:v>4224.0</c:v>
                </c:pt>
                <c:pt idx="8217">
                  <c:v>4224.0</c:v>
                </c:pt>
                <c:pt idx="8218">
                  <c:v>4225.0</c:v>
                </c:pt>
                <c:pt idx="8219">
                  <c:v>4226.0</c:v>
                </c:pt>
                <c:pt idx="8220">
                  <c:v>4227.0</c:v>
                </c:pt>
                <c:pt idx="8221">
                  <c:v>4227.0</c:v>
                </c:pt>
                <c:pt idx="8222">
                  <c:v>4227.0</c:v>
                </c:pt>
                <c:pt idx="8223">
                  <c:v>4227.0</c:v>
                </c:pt>
                <c:pt idx="8224">
                  <c:v>4228.0</c:v>
                </c:pt>
                <c:pt idx="8225">
                  <c:v>4228.0</c:v>
                </c:pt>
                <c:pt idx="8226">
                  <c:v>4229.0</c:v>
                </c:pt>
                <c:pt idx="8227">
                  <c:v>4230.0</c:v>
                </c:pt>
                <c:pt idx="8228">
                  <c:v>4231.0</c:v>
                </c:pt>
                <c:pt idx="8229">
                  <c:v>4232.0</c:v>
                </c:pt>
                <c:pt idx="8230">
                  <c:v>4233.0</c:v>
                </c:pt>
                <c:pt idx="8231">
                  <c:v>4234.0</c:v>
                </c:pt>
                <c:pt idx="8232">
                  <c:v>4235.0</c:v>
                </c:pt>
                <c:pt idx="8233">
                  <c:v>4235.0</c:v>
                </c:pt>
                <c:pt idx="8234">
                  <c:v>4235.0</c:v>
                </c:pt>
                <c:pt idx="8235">
                  <c:v>4236.0</c:v>
                </c:pt>
                <c:pt idx="8236">
                  <c:v>4236.0</c:v>
                </c:pt>
                <c:pt idx="8237">
                  <c:v>4236.0</c:v>
                </c:pt>
                <c:pt idx="8238">
                  <c:v>4236.0</c:v>
                </c:pt>
                <c:pt idx="8239">
                  <c:v>4236.0</c:v>
                </c:pt>
                <c:pt idx="8240">
                  <c:v>4237.0</c:v>
                </c:pt>
                <c:pt idx="8241">
                  <c:v>4237.0</c:v>
                </c:pt>
                <c:pt idx="8242">
                  <c:v>4238.0</c:v>
                </c:pt>
                <c:pt idx="8243">
                  <c:v>4239.0</c:v>
                </c:pt>
                <c:pt idx="8244">
                  <c:v>4239.0</c:v>
                </c:pt>
                <c:pt idx="8245">
                  <c:v>4239.0</c:v>
                </c:pt>
                <c:pt idx="8246">
                  <c:v>4240.0</c:v>
                </c:pt>
                <c:pt idx="8247">
                  <c:v>4240.0</c:v>
                </c:pt>
                <c:pt idx="8248">
                  <c:v>4241.0</c:v>
                </c:pt>
                <c:pt idx="8249">
                  <c:v>4241.0</c:v>
                </c:pt>
                <c:pt idx="8250">
                  <c:v>4241.0</c:v>
                </c:pt>
                <c:pt idx="8251">
                  <c:v>4241.0</c:v>
                </c:pt>
                <c:pt idx="8252">
                  <c:v>4242.0</c:v>
                </c:pt>
                <c:pt idx="8253">
                  <c:v>4243.0</c:v>
                </c:pt>
                <c:pt idx="8254">
                  <c:v>4244.0</c:v>
                </c:pt>
                <c:pt idx="8255">
                  <c:v>4245.0</c:v>
                </c:pt>
                <c:pt idx="8256">
                  <c:v>4245.0</c:v>
                </c:pt>
                <c:pt idx="8257">
                  <c:v>4246.0</c:v>
                </c:pt>
                <c:pt idx="8258">
                  <c:v>4247.0</c:v>
                </c:pt>
                <c:pt idx="8259">
                  <c:v>4248.0</c:v>
                </c:pt>
                <c:pt idx="8260">
                  <c:v>4249.0</c:v>
                </c:pt>
                <c:pt idx="8261">
                  <c:v>4250.0</c:v>
                </c:pt>
                <c:pt idx="8262">
                  <c:v>4250.0</c:v>
                </c:pt>
                <c:pt idx="8263">
                  <c:v>4250.0</c:v>
                </c:pt>
                <c:pt idx="8264">
                  <c:v>4250.0</c:v>
                </c:pt>
                <c:pt idx="8265">
                  <c:v>4251.0</c:v>
                </c:pt>
                <c:pt idx="8266">
                  <c:v>4252.0</c:v>
                </c:pt>
                <c:pt idx="8267">
                  <c:v>4253.0</c:v>
                </c:pt>
                <c:pt idx="8268">
                  <c:v>4254.0</c:v>
                </c:pt>
                <c:pt idx="8269">
                  <c:v>4254.0</c:v>
                </c:pt>
                <c:pt idx="8270">
                  <c:v>4254.0</c:v>
                </c:pt>
                <c:pt idx="8271">
                  <c:v>4254.0</c:v>
                </c:pt>
                <c:pt idx="8272">
                  <c:v>4254.0</c:v>
                </c:pt>
                <c:pt idx="8273">
                  <c:v>4254.0</c:v>
                </c:pt>
                <c:pt idx="8274">
                  <c:v>4254.0</c:v>
                </c:pt>
                <c:pt idx="8275">
                  <c:v>4255.0</c:v>
                </c:pt>
                <c:pt idx="8276">
                  <c:v>4255.0</c:v>
                </c:pt>
                <c:pt idx="8277">
                  <c:v>4256.0</c:v>
                </c:pt>
                <c:pt idx="8278">
                  <c:v>4256.0</c:v>
                </c:pt>
                <c:pt idx="8279">
                  <c:v>4257.0</c:v>
                </c:pt>
                <c:pt idx="8280">
                  <c:v>4258.0</c:v>
                </c:pt>
                <c:pt idx="8281">
                  <c:v>4258.0</c:v>
                </c:pt>
                <c:pt idx="8282">
                  <c:v>4258.0</c:v>
                </c:pt>
                <c:pt idx="8283">
                  <c:v>4258.0</c:v>
                </c:pt>
                <c:pt idx="8284">
                  <c:v>4258.0</c:v>
                </c:pt>
                <c:pt idx="8285">
                  <c:v>4258.0</c:v>
                </c:pt>
                <c:pt idx="8286">
                  <c:v>4258.0</c:v>
                </c:pt>
                <c:pt idx="8287">
                  <c:v>4259.0</c:v>
                </c:pt>
                <c:pt idx="8288">
                  <c:v>4259.0</c:v>
                </c:pt>
                <c:pt idx="8289">
                  <c:v>4259.0</c:v>
                </c:pt>
                <c:pt idx="8290">
                  <c:v>4259.0</c:v>
                </c:pt>
                <c:pt idx="8291">
                  <c:v>4259.0</c:v>
                </c:pt>
                <c:pt idx="8292">
                  <c:v>4260.0</c:v>
                </c:pt>
                <c:pt idx="8293">
                  <c:v>4261.0</c:v>
                </c:pt>
                <c:pt idx="8294">
                  <c:v>4262.0</c:v>
                </c:pt>
                <c:pt idx="8295">
                  <c:v>4263.0</c:v>
                </c:pt>
                <c:pt idx="8296">
                  <c:v>4264.0</c:v>
                </c:pt>
                <c:pt idx="8297">
                  <c:v>4264.0</c:v>
                </c:pt>
                <c:pt idx="8298">
                  <c:v>4264.0</c:v>
                </c:pt>
                <c:pt idx="8299">
                  <c:v>4265.0</c:v>
                </c:pt>
                <c:pt idx="8300">
                  <c:v>4266.0</c:v>
                </c:pt>
                <c:pt idx="8301">
                  <c:v>4267.0</c:v>
                </c:pt>
                <c:pt idx="8302">
                  <c:v>4268.0</c:v>
                </c:pt>
                <c:pt idx="8303">
                  <c:v>4269.0</c:v>
                </c:pt>
                <c:pt idx="8304">
                  <c:v>4270.0</c:v>
                </c:pt>
                <c:pt idx="8305">
                  <c:v>4271.0</c:v>
                </c:pt>
                <c:pt idx="8306">
                  <c:v>4272.0</c:v>
                </c:pt>
                <c:pt idx="8307">
                  <c:v>4272.0</c:v>
                </c:pt>
                <c:pt idx="8308">
                  <c:v>4272.0</c:v>
                </c:pt>
                <c:pt idx="8309">
                  <c:v>4272.0</c:v>
                </c:pt>
                <c:pt idx="8310">
                  <c:v>4272.0</c:v>
                </c:pt>
                <c:pt idx="8311">
                  <c:v>4273.0</c:v>
                </c:pt>
                <c:pt idx="8312">
                  <c:v>4274.0</c:v>
                </c:pt>
                <c:pt idx="8313">
                  <c:v>4274.0</c:v>
                </c:pt>
                <c:pt idx="8314">
                  <c:v>4275.0</c:v>
                </c:pt>
                <c:pt idx="8315">
                  <c:v>4276.0</c:v>
                </c:pt>
                <c:pt idx="8316">
                  <c:v>4277.0</c:v>
                </c:pt>
                <c:pt idx="8317">
                  <c:v>4277.0</c:v>
                </c:pt>
                <c:pt idx="8318">
                  <c:v>4277.0</c:v>
                </c:pt>
                <c:pt idx="8319">
                  <c:v>4277.0</c:v>
                </c:pt>
                <c:pt idx="8320">
                  <c:v>4278.0</c:v>
                </c:pt>
                <c:pt idx="8321">
                  <c:v>4278.0</c:v>
                </c:pt>
                <c:pt idx="8322">
                  <c:v>4278.0</c:v>
                </c:pt>
                <c:pt idx="8323">
                  <c:v>4279.0</c:v>
                </c:pt>
                <c:pt idx="8324">
                  <c:v>4280.0</c:v>
                </c:pt>
                <c:pt idx="8325">
                  <c:v>4281.0</c:v>
                </c:pt>
                <c:pt idx="8326">
                  <c:v>4282.0</c:v>
                </c:pt>
                <c:pt idx="8327">
                  <c:v>4283.0</c:v>
                </c:pt>
                <c:pt idx="8328">
                  <c:v>4284.0</c:v>
                </c:pt>
                <c:pt idx="8329">
                  <c:v>4285.0</c:v>
                </c:pt>
                <c:pt idx="8330">
                  <c:v>4285.0</c:v>
                </c:pt>
                <c:pt idx="8331">
                  <c:v>4285.0</c:v>
                </c:pt>
                <c:pt idx="8332">
                  <c:v>4286.0</c:v>
                </c:pt>
                <c:pt idx="8333">
                  <c:v>4287.0</c:v>
                </c:pt>
                <c:pt idx="8334">
                  <c:v>4288.0</c:v>
                </c:pt>
                <c:pt idx="8335">
                  <c:v>4289.0</c:v>
                </c:pt>
                <c:pt idx="8336">
                  <c:v>4290.0</c:v>
                </c:pt>
                <c:pt idx="8337">
                  <c:v>4290.0</c:v>
                </c:pt>
                <c:pt idx="8338">
                  <c:v>4291.0</c:v>
                </c:pt>
                <c:pt idx="8339">
                  <c:v>4291.0</c:v>
                </c:pt>
                <c:pt idx="8340">
                  <c:v>4291.0</c:v>
                </c:pt>
                <c:pt idx="8341">
                  <c:v>4292.0</c:v>
                </c:pt>
                <c:pt idx="8342">
                  <c:v>4292.0</c:v>
                </c:pt>
                <c:pt idx="8343">
                  <c:v>4292.0</c:v>
                </c:pt>
                <c:pt idx="8344">
                  <c:v>4293.0</c:v>
                </c:pt>
                <c:pt idx="8345">
                  <c:v>4293.0</c:v>
                </c:pt>
                <c:pt idx="8346">
                  <c:v>4294.0</c:v>
                </c:pt>
                <c:pt idx="8347">
                  <c:v>4295.0</c:v>
                </c:pt>
                <c:pt idx="8348">
                  <c:v>4296.0</c:v>
                </c:pt>
                <c:pt idx="8349">
                  <c:v>4296.0</c:v>
                </c:pt>
                <c:pt idx="8350">
                  <c:v>4296.0</c:v>
                </c:pt>
                <c:pt idx="8351">
                  <c:v>4297.0</c:v>
                </c:pt>
                <c:pt idx="8352">
                  <c:v>4298.0</c:v>
                </c:pt>
                <c:pt idx="8353">
                  <c:v>4299.0</c:v>
                </c:pt>
                <c:pt idx="8354">
                  <c:v>4300.0</c:v>
                </c:pt>
                <c:pt idx="8355">
                  <c:v>4301.0</c:v>
                </c:pt>
                <c:pt idx="8356">
                  <c:v>4302.0</c:v>
                </c:pt>
                <c:pt idx="8357">
                  <c:v>4303.0</c:v>
                </c:pt>
                <c:pt idx="8358">
                  <c:v>4304.0</c:v>
                </c:pt>
                <c:pt idx="8359">
                  <c:v>4305.0</c:v>
                </c:pt>
                <c:pt idx="8360">
                  <c:v>4305.0</c:v>
                </c:pt>
                <c:pt idx="8361">
                  <c:v>4305.0</c:v>
                </c:pt>
                <c:pt idx="8362">
                  <c:v>4306.0</c:v>
                </c:pt>
                <c:pt idx="8363">
                  <c:v>4307.0</c:v>
                </c:pt>
                <c:pt idx="8364">
                  <c:v>4307.0</c:v>
                </c:pt>
                <c:pt idx="8365">
                  <c:v>4308.0</c:v>
                </c:pt>
                <c:pt idx="8366">
                  <c:v>4309.0</c:v>
                </c:pt>
                <c:pt idx="8367">
                  <c:v>4310.0</c:v>
                </c:pt>
                <c:pt idx="8368">
                  <c:v>4311.0</c:v>
                </c:pt>
                <c:pt idx="8369">
                  <c:v>4312.0</c:v>
                </c:pt>
                <c:pt idx="8370">
                  <c:v>4312.0</c:v>
                </c:pt>
                <c:pt idx="8371">
                  <c:v>4312.0</c:v>
                </c:pt>
                <c:pt idx="8372">
                  <c:v>4313.0</c:v>
                </c:pt>
                <c:pt idx="8373">
                  <c:v>4314.0</c:v>
                </c:pt>
                <c:pt idx="8374">
                  <c:v>4314.0</c:v>
                </c:pt>
                <c:pt idx="8375">
                  <c:v>4315.0</c:v>
                </c:pt>
                <c:pt idx="8376">
                  <c:v>4316.0</c:v>
                </c:pt>
                <c:pt idx="8377">
                  <c:v>4317.0</c:v>
                </c:pt>
                <c:pt idx="8378">
                  <c:v>4318.0</c:v>
                </c:pt>
                <c:pt idx="8379">
                  <c:v>4319.0</c:v>
                </c:pt>
                <c:pt idx="8380">
                  <c:v>4320.0</c:v>
                </c:pt>
                <c:pt idx="8381">
                  <c:v>4321.0</c:v>
                </c:pt>
                <c:pt idx="8382">
                  <c:v>4322.0</c:v>
                </c:pt>
                <c:pt idx="8383">
                  <c:v>4323.0</c:v>
                </c:pt>
                <c:pt idx="8384">
                  <c:v>4323.0</c:v>
                </c:pt>
                <c:pt idx="8385">
                  <c:v>4323.0</c:v>
                </c:pt>
                <c:pt idx="8386">
                  <c:v>4323.0</c:v>
                </c:pt>
                <c:pt idx="8387">
                  <c:v>4324.0</c:v>
                </c:pt>
                <c:pt idx="8388">
                  <c:v>4324.0</c:v>
                </c:pt>
                <c:pt idx="8389">
                  <c:v>4325.0</c:v>
                </c:pt>
                <c:pt idx="8390">
                  <c:v>4325.0</c:v>
                </c:pt>
                <c:pt idx="8391">
                  <c:v>4325.0</c:v>
                </c:pt>
                <c:pt idx="8392">
                  <c:v>4325.0</c:v>
                </c:pt>
                <c:pt idx="8393">
                  <c:v>4326.0</c:v>
                </c:pt>
                <c:pt idx="8394">
                  <c:v>4326.0</c:v>
                </c:pt>
                <c:pt idx="8395">
                  <c:v>4327.0</c:v>
                </c:pt>
                <c:pt idx="8396">
                  <c:v>4327.0</c:v>
                </c:pt>
                <c:pt idx="8397">
                  <c:v>4327.0</c:v>
                </c:pt>
                <c:pt idx="8398">
                  <c:v>4328.0</c:v>
                </c:pt>
                <c:pt idx="8399">
                  <c:v>4328.0</c:v>
                </c:pt>
                <c:pt idx="8400">
                  <c:v>4328.0</c:v>
                </c:pt>
                <c:pt idx="8401">
                  <c:v>4328.0</c:v>
                </c:pt>
                <c:pt idx="8402">
                  <c:v>4328.0</c:v>
                </c:pt>
                <c:pt idx="8403">
                  <c:v>4329.0</c:v>
                </c:pt>
                <c:pt idx="8404">
                  <c:v>4329.0</c:v>
                </c:pt>
                <c:pt idx="8405">
                  <c:v>4329.0</c:v>
                </c:pt>
                <c:pt idx="8406">
                  <c:v>4329.0</c:v>
                </c:pt>
                <c:pt idx="8407">
                  <c:v>4329.0</c:v>
                </c:pt>
                <c:pt idx="8408">
                  <c:v>4330.0</c:v>
                </c:pt>
                <c:pt idx="8409">
                  <c:v>4330.0</c:v>
                </c:pt>
                <c:pt idx="8410">
                  <c:v>4331.0</c:v>
                </c:pt>
                <c:pt idx="8411">
                  <c:v>4332.0</c:v>
                </c:pt>
                <c:pt idx="8412">
                  <c:v>4333.0</c:v>
                </c:pt>
                <c:pt idx="8413">
                  <c:v>4334.0</c:v>
                </c:pt>
                <c:pt idx="8414">
                  <c:v>4334.0</c:v>
                </c:pt>
                <c:pt idx="8415">
                  <c:v>4334.0</c:v>
                </c:pt>
                <c:pt idx="8416">
                  <c:v>4334.0</c:v>
                </c:pt>
                <c:pt idx="8417">
                  <c:v>4334.0</c:v>
                </c:pt>
                <c:pt idx="8418">
                  <c:v>4335.0</c:v>
                </c:pt>
                <c:pt idx="8419">
                  <c:v>4335.0</c:v>
                </c:pt>
                <c:pt idx="8420">
                  <c:v>4335.0</c:v>
                </c:pt>
                <c:pt idx="8421">
                  <c:v>4335.0</c:v>
                </c:pt>
                <c:pt idx="8422">
                  <c:v>4335.0</c:v>
                </c:pt>
                <c:pt idx="8423">
                  <c:v>4335.0</c:v>
                </c:pt>
                <c:pt idx="8424">
                  <c:v>4335.0</c:v>
                </c:pt>
                <c:pt idx="8425">
                  <c:v>4335.0</c:v>
                </c:pt>
                <c:pt idx="8426">
                  <c:v>4336.0</c:v>
                </c:pt>
                <c:pt idx="8427">
                  <c:v>4337.0</c:v>
                </c:pt>
                <c:pt idx="8428">
                  <c:v>4337.0</c:v>
                </c:pt>
                <c:pt idx="8429">
                  <c:v>4338.0</c:v>
                </c:pt>
                <c:pt idx="8430">
                  <c:v>4338.0</c:v>
                </c:pt>
                <c:pt idx="8431">
                  <c:v>4339.0</c:v>
                </c:pt>
                <c:pt idx="8432">
                  <c:v>4339.0</c:v>
                </c:pt>
                <c:pt idx="8433">
                  <c:v>4339.0</c:v>
                </c:pt>
                <c:pt idx="8434">
                  <c:v>4339.0</c:v>
                </c:pt>
                <c:pt idx="8435">
                  <c:v>4339.0</c:v>
                </c:pt>
                <c:pt idx="8436">
                  <c:v>4339.0</c:v>
                </c:pt>
                <c:pt idx="8437">
                  <c:v>4339.0</c:v>
                </c:pt>
                <c:pt idx="8438">
                  <c:v>4339.0</c:v>
                </c:pt>
                <c:pt idx="8439">
                  <c:v>4339.0</c:v>
                </c:pt>
                <c:pt idx="8440">
                  <c:v>4339.0</c:v>
                </c:pt>
                <c:pt idx="8441">
                  <c:v>4339.0</c:v>
                </c:pt>
                <c:pt idx="8442">
                  <c:v>4339.0</c:v>
                </c:pt>
                <c:pt idx="8443">
                  <c:v>4339.0</c:v>
                </c:pt>
                <c:pt idx="8444">
                  <c:v>4339.0</c:v>
                </c:pt>
                <c:pt idx="8445">
                  <c:v>4339.0</c:v>
                </c:pt>
                <c:pt idx="8446">
                  <c:v>4339.0</c:v>
                </c:pt>
                <c:pt idx="8447">
                  <c:v>4339.0</c:v>
                </c:pt>
                <c:pt idx="8448">
                  <c:v>4339.0</c:v>
                </c:pt>
                <c:pt idx="8449">
                  <c:v>4339.0</c:v>
                </c:pt>
                <c:pt idx="8450">
                  <c:v>4339.0</c:v>
                </c:pt>
                <c:pt idx="8451">
                  <c:v>4339.0</c:v>
                </c:pt>
                <c:pt idx="8452">
                  <c:v>4339.0</c:v>
                </c:pt>
                <c:pt idx="8453">
                  <c:v>4339.0</c:v>
                </c:pt>
                <c:pt idx="8454">
                  <c:v>4339.0</c:v>
                </c:pt>
                <c:pt idx="8455">
                  <c:v>4339.0</c:v>
                </c:pt>
                <c:pt idx="8456">
                  <c:v>4339.0</c:v>
                </c:pt>
                <c:pt idx="8457">
                  <c:v>4339.0</c:v>
                </c:pt>
                <c:pt idx="8458">
                  <c:v>4339.0</c:v>
                </c:pt>
                <c:pt idx="8459">
                  <c:v>4339.0</c:v>
                </c:pt>
                <c:pt idx="8460">
                  <c:v>4339.0</c:v>
                </c:pt>
                <c:pt idx="8461">
                  <c:v>4339.0</c:v>
                </c:pt>
                <c:pt idx="8462">
                  <c:v>4340.0</c:v>
                </c:pt>
                <c:pt idx="8463">
                  <c:v>4341.0</c:v>
                </c:pt>
                <c:pt idx="8464">
                  <c:v>4342.0</c:v>
                </c:pt>
                <c:pt idx="8465">
                  <c:v>4342.0</c:v>
                </c:pt>
                <c:pt idx="8466">
                  <c:v>4342.0</c:v>
                </c:pt>
                <c:pt idx="8467">
                  <c:v>4343.0</c:v>
                </c:pt>
                <c:pt idx="8468">
                  <c:v>4343.0</c:v>
                </c:pt>
                <c:pt idx="8469">
                  <c:v>4344.0</c:v>
                </c:pt>
                <c:pt idx="8470">
                  <c:v>4345.0</c:v>
                </c:pt>
                <c:pt idx="8471">
                  <c:v>4346.0</c:v>
                </c:pt>
                <c:pt idx="8472">
                  <c:v>4347.0</c:v>
                </c:pt>
                <c:pt idx="8473">
                  <c:v>4347.0</c:v>
                </c:pt>
                <c:pt idx="8474">
                  <c:v>4347.0</c:v>
                </c:pt>
                <c:pt idx="8475">
                  <c:v>4347.0</c:v>
                </c:pt>
                <c:pt idx="8476">
                  <c:v>4348.0</c:v>
                </c:pt>
                <c:pt idx="8477">
                  <c:v>4349.0</c:v>
                </c:pt>
                <c:pt idx="8478">
                  <c:v>4349.0</c:v>
                </c:pt>
                <c:pt idx="8479">
                  <c:v>4350.0</c:v>
                </c:pt>
                <c:pt idx="8480">
                  <c:v>4351.0</c:v>
                </c:pt>
                <c:pt idx="8481">
                  <c:v>4351.0</c:v>
                </c:pt>
                <c:pt idx="8482">
                  <c:v>4352.0</c:v>
                </c:pt>
                <c:pt idx="8483">
                  <c:v>4353.0</c:v>
                </c:pt>
                <c:pt idx="8484">
                  <c:v>4354.0</c:v>
                </c:pt>
                <c:pt idx="8485">
                  <c:v>4355.0</c:v>
                </c:pt>
                <c:pt idx="8486">
                  <c:v>4355.0</c:v>
                </c:pt>
                <c:pt idx="8487">
                  <c:v>4356.0</c:v>
                </c:pt>
                <c:pt idx="8488">
                  <c:v>4357.0</c:v>
                </c:pt>
                <c:pt idx="8489">
                  <c:v>4358.0</c:v>
                </c:pt>
                <c:pt idx="8490">
                  <c:v>4359.0</c:v>
                </c:pt>
                <c:pt idx="8491">
                  <c:v>4360.0</c:v>
                </c:pt>
                <c:pt idx="8492">
                  <c:v>4361.0</c:v>
                </c:pt>
                <c:pt idx="8493">
                  <c:v>4362.0</c:v>
                </c:pt>
                <c:pt idx="8494">
                  <c:v>4363.0</c:v>
                </c:pt>
                <c:pt idx="8495">
                  <c:v>4364.0</c:v>
                </c:pt>
                <c:pt idx="8496">
                  <c:v>4365.0</c:v>
                </c:pt>
                <c:pt idx="8497">
                  <c:v>4366.0</c:v>
                </c:pt>
                <c:pt idx="8498">
                  <c:v>4367.0</c:v>
                </c:pt>
                <c:pt idx="8499">
                  <c:v>4368.0</c:v>
                </c:pt>
                <c:pt idx="8500">
                  <c:v>4369.0</c:v>
                </c:pt>
                <c:pt idx="8501">
                  <c:v>4370.0</c:v>
                </c:pt>
                <c:pt idx="8502">
                  <c:v>4371.0</c:v>
                </c:pt>
                <c:pt idx="8503">
                  <c:v>4372.0</c:v>
                </c:pt>
                <c:pt idx="8504">
                  <c:v>4373.0</c:v>
                </c:pt>
                <c:pt idx="8505">
                  <c:v>4374.0</c:v>
                </c:pt>
                <c:pt idx="8506">
                  <c:v>4375.0</c:v>
                </c:pt>
                <c:pt idx="8507">
                  <c:v>4376.0</c:v>
                </c:pt>
                <c:pt idx="8508">
                  <c:v>4377.0</c:v>
                </c:pt>
                <c:pt idx="8509">
                  <c:v>4377.0</c:v>
                </c:pt>
                <c:pt idx="8510">
                  <c:v>4377.0</c:v>
                </c:pt>
                <c:pt idx="8511">
                  <c:v>4378.0</c:v>
                </c:pt>
                <c:pt idx="8512">
                  <c:v>4379.0</c:v>
                </c:pt>
                <c:pt idx="8513">
                  <c:v>4379.0</c:v>
                </c:pt>
                <c:pt idx="8514">
                  <c:v>4380.0</c:v>
                </c:pt>
                <c:pt idx="8515">
                  <c:v>4381.0</c:v>
                </c:pt>
                <c:pt idx="8516">
                  <c:v>4382.0</c:v>
                </c:pt>
                <c:pt idx="8517">
                  <c:v>4383.0</c:v>
                </c:pt>
                <c:pt idx="8518">
                  <c:v>4384.0</c:v>
                </c:pt>
                <c:pt idx="8519">
                  <c:v>4385.0</c:v>
                </c:pt>
                <c:pt idx="8520">
                  <c:v>4386.0</c:v>
                </c:pt>
                <c:pt idx="8521">
                  <c:v>4387.0</c:v>
                </c:pt>
                <c:pt idx="8522">
                  <c:v>4388.0</c:v>
                </c:pt>
                <c:pt idx="8523">
                  <c:v>4389.0</c:v>
                </c:pt>
                <c:pt idx="8524">
                  <c:v>4390.0</c:v>
                </c:pt>
                <c:pt idx="8525">
                  <c:v>4391.0</c:v>
                </c:pt>
                <c:pt idx="8526">
                  <c:v>4391.0</c:v>
                </c:pt>
                <c:pt idx="8527">
                  <c:v>4392.0</c:v>
                </c:pt>
                <c:pt idx="8528">
                  <c:v>4393.0</c:v>
                </c:pt>
                <c:pt idx="8529">
                  <c:v>4394.0</c:v>
                </c:pt>
                <c:pt idx="8530">
                  <c:v>4395.0</c:v>
                </c:pt>
                <c:pt idx="8531">
                  <c:v>4396.0</c:v>
                </c:pt>
                <c:pt idx="8532">
                  <c:v>4396.0</c:v>
                </c:pt>
                <c:pt idx="8533">
                  <c:v>4396.0</c:v>
                </c:pt>
                <c:pt idx="8534">
                  <c:v>4396.0</c:v>
                </c:pt>
                <c:pt idx="8535">
                  <c:v>4397.0</c:v>
                </c:pt>
                <c:pt idx="8536">
                  <c:v>4398.0</c:v>
                </c:pt>
                <c:pt idx="8537">
                  <c:v>4399.0</c:v>
                </c:pt>
                <c:pt idx="8538">
                  <c:v>4400.0</c:v>
                </c:pt>
                <c:pt idx="8539">
                  <c:v>4400.0</c:v>
                </c:pt>
                <c:pt idx="8540">
                  <c:v>4401.0</c:v>
                </c:pt>
                <c:pt idx="8541">
                  <c:v>4402.0</c:v>
                </c:pt>
                <c:pt idx="8542">
                  <c:v>4403.0</c:v>
                </c:pt>
                <c:pt idx="8543">
                  <c:v>4403.0</c:v>
                </c:pt>
                <c:pt idx="8544">
                  <c:v>4404.0</c:v>
                </c:pt>
                <c:pt idx="8545">
                  <c:v>4404.0</c:v>
                </c:pt>
                <c:pt idx="8546">
                  <c:v>4404.0</c:v>
                </c:pt>
                <c:pt idx="8547">
                  <c:v>4405.0</c:v>
                </c:pt>
                <c:pt idx="8548">
                  <c:v>4406.0</c:v>
                </c:pt>
                <c:pt idx="8549">
                  <c:v>4406.0</c:v>
                </c:pt>
                <c:pt idx="8550">
                  <c:v>4407.0</c:v>
                </c:pt>
                <c:pt idx="8551">
                  <c:v>4408.0</c:v>
                </c:pt>
                <c:pt idx="8552">
                  <c:v>4408.0</c:v>
                </c:pt>
                <c:pt idx="8553">
                  <c:v>4408.0</c:v>
                </c:pt>
                <c:pt idx="8554">
                  <c:v>4409.0</c:v>
                </c:pt>
                <c:pt idx="8555">
                  <c:v>4409.0</c:v>
                </c:pt>
                <c:pt idx="8556">
                  <c:v>4409.0</c:v>
                </c:pt>
                <c:pt idx="8557">
                  <c:v>4409.0</c:v>
                </c:pt>
                <c:pt idx="8558">
                  <c:v>4409.0</c:v>
                </c:pt>
                <c:pt idx="8559">
                  <c:v>4409.0</c:v>
                </c:pt>
                <c:pt idx="8560">
                  <c:v>4410.0</c:v>
                </c:pt>
                <c:pt idx="8561">
                  <c:v>4411.0</c:v>
                </c:pt>
                <c:pt idx="8562">
                  <c:v>4411.0</c:v>
                </c:pt>
                <c:pt idx="8563">
                  <c:v>4411.0</c:v>
                </c:pt>
                <c:pt idx="8564">
                  <c:v>4411.0</c:v>
                </c:pt>
                <c:pt idx="8565">
                  <c:v>4411.0</c:v>
                </c:pt>
                <c:pt idx="8566">
                  <c:v>4411.0</c:v>
                </c:pt>
                <c:pt idx="8567">
                  <c:v>4411.0</c:v>
                </c:pt>
                <c:pt idx="8568">
                  <c:v>4411.0</c:v>
                </c:pt>
                <c:pt idx="8569">
                  <c:v>4412.0</c:v>
                </c:pt>
                <c:pt idx="8570">
                  <c:v>4413.0</c:v>
                </c:pt>
                <c:pt idx="8571">
                  <c:v>4413.0</c:v>
                </c:pt>
                <c:pt idx="8572">
                  <c:v>4413.0</c:v>
                </c:pt>
                <c:pt idx="8573">
                  <c:v>4413.0</c:v>
                </c:pt>
                <c:pt idx="8574">
                  <c:v>4413.0</c:v>
                </c:pt>
                <c:pt idx="8575">
                  <c:v>4413.0</c:v>
                </c:pt>
                <c:pt idx="8576">
                  <c:v>4413.0</c:v>
                </c:pt>
                <c:pt idx="8577">
                  <c:v>4414.0</c:v>
                </c:pt>
                <c:pt idx="8578">
                  <c:v>4415.0</c:v>
                </c:pt>
                <c:pt idx="8579">
                  <c:v>4415.0</c:v>
                </c:pt>
                <c:pt idx="8580">
                  <c:v>4415.0</c:v>
                </c:pt>
                <c:pt idx="8581">
                  <c:v>4416.0</c:v>
                </c:pt>
                <c:pt idx="8582">
                  <c:v>4417.0</c:v>
                </c:pt>
                <c:pt idx="8583">
                  <c:v>4417.0</c:v>
                </c:pt>
                <c:pt idx="8584">
                  <c:v>4417.0</c:v>
                </c:pt>
                <c:pt idx="8585">
                  <c:v>4418.0</c:v>
                </c:pt>
                <c:pt idx="8586">
                  <c:v>4418.0</c:v>
                </c:pt>
                <c:pt idx="8587">
                  <c:v>4418.0</c:v>
                </c:pt>
                <c:pt idx="8588">
                  <c:v>4418.0</c:v>
                </c:pt>
                <c:pt idx="8589">
                  <c:v>4419.0</c:v>
                </c:pt>
                <c:pt idx="8590">
                  <c:v>4420.0</c:v>
                </c:pt>
                <c:pt idx="8591">
                  <c:v>4421.0</c:v>
                </c:pt>
                <c:pt idx="8592">
                  <c:v>4421.0</c:v>
                </c:pt>
                <c:pt idx="8593">
                  <c:v>4421.0</c:v>
                </c:pt>
                <c:pt idx="8594">
                  <c:v>4422.0</c:v>
                </c:pt>
                <c:pt idx="8595">
                  <c:v>4422.0</c:v>
                </c:pt>
                <c:pt idx="8596">
                  <c:v>4423.0</c:v>
                </c:pt>
                <c:pt idx="8597">
                  <c:v>4423.0</c:v>
                </c:pt>
                <c:pt idx="8598">
                  <c:v>4423.0</c:v>
                </c:pt>
                <c:pt idx="8599">
                  <c:v>4424.0</c:v>
                </c:pt>
                <c:pt idx="8600">
                  <c:v>4424.0</c:v>
                </c:pt>
                <c:pt idx="8601">
                  <c:v>4425.0</c:v>
                </c:pt>
                <c:pt idx="8602">
                  <c:v>4425.0</c:v>
                </c:pt>
                <c:pt idx="8603">
                  <c:v>4426.0</c:v>
                </c:pt>
                <c:pt idx="8604">
                  <c:v>4426.0</c:v>
                </c:pt>
                <c:pt idx="8605">
                  <c:v>4427.0</c:v>
                </c:pt>
                <c:pt idx="8606">
                  <c:v>4427.0</c:v>
                </c:pt>
                <c:pt idx="8607">
                  <c:v>4427.0</c:v>
                </c:pt>
                <c:pt idx="8608">
                  <c:v>4427.0</c:v>
                </c:pt>
                <c:pt idx="8609">
                  <c:v>4427.0</c:v>
                </c:pt>
                <c:pt idx="8610">
                  <c:v>4427.0</c:v>
                </c:pt>
                <c:pt idx="8611">
                  <c:v>4427.0</c:v>
                </c:pt>
                <c:pt idx="8612">
                  <c:v>4427.0</c:v>
                </c:pt>
                <c:pt idx="8613">
                  <c:v>4427.0</c:v>
                </c:pt>
                <c:pt idx="8614">
                  <c:v>4427.0</c:v>
                </c:pt>
                <c:pt idx="8615">
                  <c:v>4427.0</c:v>
                </c:pt>
                <c:pt idx="8616">
                  <c:v>4427.0</c:v>
                </c:pt>
                <c:pt idx="8617">
                  <c:v>4428.0</c:v>
                </c:pt>
                <c:pt idx="8618">
                  <c:v>4429.0</c:v>
                </c:pt>
                <c:pt idx="8619">
                  <c:v>4430.0</c:v>
                </c:pt>
                <c:pt idx="8620">
                  <c:v>4431.0</c:v>
                </c:pt>
                <c:pt idx="8621">
                  <c:v>4431.0</c:v>
                </c:pt>
                <c:pt idx="8622">
                  <c:v>4431.0</c:v>
                </c:pt>
                <c:pt idx="8623">
                  <c:v>4431.0</c:v>
                </c:pt>
                <c:pt idx="8624">
                  <c:v>4432.0</c:v>
                </c:pt>
                <c:pt idx="8625">
                  <c:v>4433.0</c:v>
                </c:pt>
                <c:pt idx="8626">
                  <c:v>4434.0</c:v>
                </c:pt>
                <c:pt idx="8627">
                  <c:v>4434.0</c:v>
                </c:pt>
                <c:pt idx="8628">
                  <c:v>4434.0</c:v>
                </c:pt>
                <c:pt idx="8629">
                  <c:v>4434.0</c:v>
                </c:pt>
                <c:pt idx="8630">
                  <c:v>4434.0</c:v>
                </c:pt>
                <c:pt idx="8631">
                  <c:v>4435.0</c:v>
                </c:pt>
                <c:pt idx="8632">
                  <c:v>4436.0</c:v>
                </c:pt>
                <c:pt idx="8633">
                  <c:v>4437.0</c:v>
                </c:pt>
                <c:pt idx="8634">
                  <c:v>4437.0</c:v>
                </c:pt>
                <c:pt idx="8635">
                  <c:v>4438.0</c:v>
                </c:pt>
                <c:pt idx="8636">
                  <c:v>4438.0</c:v>
                </c:pt>
                <c:pt idx="8637">
                  <c:v>4438.0</c:v>
                </c:pt>
                <c:pt idx="8638">
                  <c:v>4438.0</c:v>
                </c:pt>
                <c:pt idx="8639">
                  <c:v>4438.0</c:v>
                </c:pt>
                <c:pt idx="8640">
                  <c:v>4439.0</c:v>
                </c:pt>
                <c:pt idx="8641">
                  <c:v>4439.0</c:v>
                </c:pt>
                <c:pt idx="8642">
                  <c:v>4439.0</c:v>
                </c:pt>
                <c:pt idx="8643">
                  <c:v>4439.0</c:v>
                </c:pt>
                <c:pt idx="8644">
                  <c:v>4439.0</c:v>
                </c:pt>
                <c:pt idx="8645">
                  <c:v>4439.0</c:v>
                </c:pt>
                <c:pt idx="8646">
                  <c:v>4439.0</c:v>
                </c:pt>
                <c:pt idx="8647">
                  <c:v>4439.0</c:v>
                </c:pt>
                <c:pt idx="8648">
                  <c:v>4439.0</c:v>
                </c:pt>
                <c:pt idx="8649">
                  <c:v>4439.0</c:v>
                </c:pt>
                <c:pt idx="8650">
                  <c:v>4439.0</c:v>
                </c:pt>
                <c:pt idx="8651">
                  <c:v>4439.0</c:v>
                </c:pt>
                <c:pt idx="8652">
                  <c:v>4439.0</c:v>
                </c:pt>
                <c:pt idx="8653">
                  <c:v>4440.0</c:v>
                </c:pt>
                <c:pt idx="8654">
                  <c:v>4440.0</c:v>
                </c:pt>
                <c:pt idx="8655">
                  <c:v>4440.0</c:v>
                </c:pt>
                <c:pt idx="8656">
                  <c:v>4440.0</c:v>
                </c:pt>
                <c:pt idx="8657">
                  <c:v>4440.0</c:v>
                </c:pt>
                <c:pt idx="8658">
                  <c:v>4440.0</c:v>
                </c:pt>
                <c:pt idx="8659">
                  <c:v>4440.0</c:v>
                </c:pt>
                <c:pt idx="8660">
                  <c:v>4440.0</c:v>
                </c:pt>
                <c:pt idx="8661">
                  <c:v>4440.0</c:v>
                </c:pt>
                <c:pt idx="8662">
                  <c:v>4440.0</c:v>
                </c:pt>
                <c:pt idx="8663">
                  <c:v>4441.0</c:v>
                </c:pt>
                <c:pt idx="8664">
                  <c:v>4441.0</c:v>
                </c:pt>
                <c:pt idx="8665">
                  <c:v>4441.0</c:v>
                </c:pt>
                <c:pt idx="8666">
                  <c:v>4442.0</c:v>
                </c:pt>
                <c:pt idx="8667">
                  <c:v>4442.0</c:v>
                </c:pt>
                <c:pt idx="8668">
                  <c:v>4443.0</c:v>
                </c:pt>
                <c:pt idx="8669">
                  <c:v>4444.0</c:v>
                </c:pt>
                <c:pt idx="8670">
                  <c:v>4445.0</c:v>
                </c:pt>
                <c:pt idx="8671">
                  <c:v>4446.0</c:v>
                </c:pt>
                <c:pt idx="8672">
                  <c:v>4446.0</c:v>
                </c:pt>
                <c:pt idx="8673">
                  <c:v>4446.0</c:v>
                </c:pt>
                <c:pt idx="8674">
                  <c:v>4446.0</c:v>
                </c:pt>
                <c:pt idx="8675">
                  <c:v>4446.0</c:v>
                </c:pt>
                <c:pt idx="8676">
                  <c:v>4447.0</c:v>
                </c:pt>
                <c:pt idx="8677">
                  <c:v>4448.0</c:v>
                </c:pt>
                <c:pt idx="8678">
                  <c:v>4448.0</c:v>
                </c:pt>
                <c:pt idx="8679">
                  <c:v>4449.0</c:v>
                </c:pt>
                <c:pt idx="8680">
                  <c:v>4450.0</c:v>
                </c:pt>
                <c:pt idx="8681">
                  <c:v>4450.0</c:v>
                </c:pt>
                <c:pt idx="8682">
                  <c:v>4450.0</c:v>
                </c:pt>
                <c:pt idx="8683">
                  <c:v>4450.0</c:v>
                </c:pt>
                <c:pt idx="8684">
                  <c:v>4450.0</c:v>
                </c:pt>
                <c:pt idx="8685">
                  <c:v>4450.0</c:v>
                </c:pt>
                <c:pt idx="8686">
                  <c:v>4450.0</c:v>
                </c:pt>
                <c:pt idx="8687">
                  <c:v>4451.0</c:v>
                </c:pt>
                <c:pt idx="8688">
                  <c:v>4451.0</c:v>
                </c:pt>
                <c:pt idx="8689">
                  <c:v>4452.0</c:v>
                </c:pt>
                <c:pt idx="8690">
                  <c:v>4453.0</c:v>
                </c:pt>
                <c:pt idx="8691">
                  <c:v>4453.0</c:v>
                </c:pt>
                <c:pt idx="8692">
                  <c:v>4454.0</c:v>
                </c:pt>
                <c:pt idx="8693">
                  <c:v>4454.0</c:v>
                </c:pt>
                <c:pt idx="8694">
                  <c:v>4454.0</c:v>
                </c:pt>
                <c:pt idx="8695">
                  <c:v>4455.0</c:v>
                </c:pt>
                <c:pt idx="8696">
                  <c:v>4455.0</c:v>
                </c:pt>
                <c:pt idx="8697">
                  <c:v>4455.0</c:v>
                </c:pt>
                <c:pt idx="8698">
                  <c:v>4456.0</c:v>
                </c:pt>
                <c:pt idx="8699">
                  <c:v>4456.0</c:v>
                </c:pt>
                <c:pt idx="8700">
                  <c:v>4456.0</c:v>
                </c:pt>
                <c:pt idx="8701">
                  <c:v>4456.0</c:v>
                </c:pt>
                <c:pt idx="8702">
                  <c:v>4456.0</c:v>
                </c:pt>
                <c:pt idx="8703">
                  <c:v>4457.0</c:v>
                </c:pt>
                <c:pt idx="8704">
                  <c:v>4458.0</c:v>
                </c:pt>
                <c:pt idx="8705">
                  <c:v>4458.0</c:v>
                </c:pt>
                <c:pt idx="8706">
                  <c:v>4458.0</c:v>
                </c:pt>
                <c:pt idx="8707">
                  <c:v>4459.0</c:v>
                </c:pt>
                <c:pt idx="8708">
                  <c:v>4459.0</c:v>
                </c:pt>
                <c:pt idx="8709">
                  <c:v>4459.0</c:v>
                </c:pt>
                <c:pt idx="8710">
                  <c:v>4460.0</c:v>
                </c:pt>
                <c:pt idx="8711">
                  <c:v>4461.0</c:v>
                </c:pt>
                <c:pt idx="8712">
                  <c:v>4461.0</c:v>
                </c:pt>
                <c:pt idx="8713">
                  <c:v>4462.0</c:v>
                </c:pt>
                <c:pt idx="8714">
                  <c:v>4462.0</c:v>
                </c:pt>
                <c:pt idx="8715">
                  <c:v>4462.0</c:v>
                </c:pt>
                <c:pt idx="8716">
                  <c:v>4463.0</c:v>
                </c:pt>
                <c:pt idx="8717">
                  <c:v>4464.0</c:v>
                </c:pt>
                <c:pt idx="8718">
                  <c:v>4465.0</c:v>
                </c:pt>
                <c:pt idx="8719">
                  <c:v>4465.0</c:v>
                </c:pt>
                <c:pt idx="8720">
                  <c:v>4466.0</c:v>
                </c:pt>
                <c:pt idx="8721">
                  <c:v>4467.0</c:v>
                </c:pt>
                <c:pt idx="8722">
                  <c:v>4467.0</c:v>
                </c:pt>
                <c:pt idx="8723">
                  <c:v>4467.0</c:v>
                </c:pt>
                <c:pt idx="8724">
                  <c:v>4467.0</c:v>
                </c:pt>
                <c:pt idx="8725">
                  <c:v>4468.0</c:v>
                </c:pt>
                <c:pt idx="8726">
                  <c:v>4468.0</c:v>
                </c:pt>
                <c:pt idx="8727">
                  <c:v>4468.0</c:v>
                </c:pt>
                <c:pt idx="8728">
                  <c:v>4469.0</c:v>
                </c:pt>
                <c:pt idx="8729">
                  <c:v>4469.0</c:v>
                </c:pt>
                <c:pt idx="8730">
                  <c:v>4469.0</c:v>
                </c:pt>
                <c:pt idx="8731">
                  <c:v>4469.0</c:v>
                </c:pt>
                <c:pt idx="8732">
                  <c:v>4469.0</c:v>
                </c:pt>
                <c:pt idx="8733">
                  <c:v>4469.0</c:v>
                </c:pt>
                <c:pt idx="8734">
                  <c:v>4469.0</c:v>
                </c:pt>
                <c:pt idx="8735">
                  <c:v>4469.0</c:v>
                </c:pt>
                <c:pt idx="8736">
                  <c:v>4470.0</c:v>
                </c:pt>
                <c:pt idx="8737">
                  <c:v>4471.0</c:v>
                </c:pt>
                <c:pt idx="8738">
                  <c:v>4471.0</c:v>
                </c:pt>
                <c:pt idx="8739">
                  <c:v>4472.0</c:v>
                </c:pt>
                <c:pt idx="8740">
                  <c:v>4473.0</c:v>
                </c:pt>
                <c:pt idx="8741">
                  <c:v>4473.0</c:v>
                </c:pt>
                <c:pt idx="8742">
                  <c:v>4474.0</c:v>
                </c:pt>
                <c:pt idx="8743">
                  <c:v>4475.0</c:v>
                </c:pt>
                <c:pt idx="8744">
                  <c:v>4476.0</c:v>
                </c:pt>
                <c:pt idx="8745">
                  <c:v>4477.0</c:v>
                </c:pt>
                <c:pt idx="8746">
                  <c:v>4478.0</c:v>
                </c:pt>
                <c:pt idx="8747">
                  <c:v>4479.0</c:v>
                </c:pt>
                <c:pt idx="8748">
                  <c:v>4479.0</c:v>
                </c:pt>
                <c:pt idx="8749">
                  <c:v>4479.0</c:v>
                </c:pt>
                <c:pt idx="8750">
                  <c:v>4479.0</c:v>
                </c:pt>
                <c:pt idx="8751">
                  <c:v>4480.0</c:v>
                </c:pt>
                <c:pt idx="8752">
                  <c:v>4481.0</c:v>
                </c:pt>
                <c:pt idx="8753">
                  <c:v>4481.0</c:v>
                </c:pt>
                <c:pt idx="8754">
                  <c:v>4482.0</c:v>
                </c:pt>
                <c:pt idx="8755">
                  <c:v>4482.0</c:v>
                </c:pt>
                <c:pt idx="8756">
                  <c:v>4483.0</c:v>
                </c:pt>
                <c:pt idx="8757">
                  <c:v>4484.0</c:v>
                </c:pt>
                <c:pt idx="8758">
                  <c:v>4485.0</c:v>
                </c:pt>
                <c:pt idx="8759">
                  <c:v>4486.0</c:v>
                </c:pt>
                <c:pt idx="8760">
                  <c:v>4487.0</c:v>
                </c:pt>
                <c:pt idx="8761">
                  <c:v>4488.0</c:v>
                </c:pt>
                <c:pt idx="8762">
                  <c:v>4489.0</c:v>
                </c:pt>
                <c:pt idx="8763">
                  <c:v>4490.0</c:v>
                </c:pt>
                <c:pt idx="8764">
                  <c:v>4491.0</c:v>
                </c:pt>
                <c:pt idx="8765">
                  <c:v>4492.0</c:v>
                </c:pt>
                <c:pt idx="8766">
                  <c:v>4493.0</c:v>
                </c:pt>
                <c:pt idx="8767">
                  <c:v>4494.0</c:v>
                </c:pt>
                <c:pt idx="8768">
                  <c:v>4495.0</c:v>
                </c:pt>
                <c:pt idx="8769">
                  <c:v>4496.0</c:v>
                </c:pt>
                <c:pt idx="8770">
                  <c:v>4497.0</c:v>
                </c:pt>
                <c:pt idx="8771">
                  <c:v>4498.0</c:v>
                </c:pt>
                <c:pt idx="8772">
                  <c:v>4499.0</c:v>
                </c:pt>
                <c:pt idx="8773">
                  <c:v>4499.0</c:v>
                </c:pt>
                <c:pt idx="8774">
                  <c:v>4500.0</c:v>
                </c:pt>
                <c:pt idx="8775">
                  <c:v>4500.0</c:v>
                </c:pt>
                <c:pt idx="8776">
                  <c:v>4500.0</c:v>
                </c:pt>
                <c:pt idx="8777">
                  <c:v>4500.0</c:v>
                </c:pt>
                <c:pt idx="8778">
                  <c:v>4500.0</c:v>
                </c:pt>
                <c:pt idx="8779">
                  <c:v>4500.0</c:v>
                </c:pt>
                <c:pt idx="8780">
                  <c:v>4500.0</c:v>
                </c:pt>
                <c:pt idx="8781">
                  <c:v>4500.0</c:v>
                </c:pt>
                <c:pt idx="8782">
                  <c:v>4500.0</c:v>
                </c:pt>
                <c:pt idx="8783">
                  <c:v>4500.0</c:v>
                </c:pt>
                <c:pt idx="8784">
                  <c:v>4501.0</c:v>
                </c:pt>
                <c:pt idx="8785">
                  <c:v>4502.0</c:v>
                </c:pt>
                <c:pt idx="8786">
                  <c:v>4503.0</c:v>
                </c:pt>
                <c:pt idx="8787">
                  <c:v>4504.0</c:v>
                </c:pt>
                <c:pt idx="8788">
                  <c:v>4505.0</c:v>
                </c:pt>
                <c:pt idx="8789">
                  <c:v>4505.0</c:v>
                </c:pt>
                <c:pt idx="8790">
                  <c:v>4505.0</c:v>
                </c:pt>
                <c:pt idx="8791">
                  <c:v>4506.0</c:v>
                </c:pt>
                <c:pt idx="8792">
                  <c:v>4507.0</c:v>
                </c:pt>
                <c:pt idx="8793">
                  <c:v>4508.0</c:v>
                </c:pt>
                <c:pt idx="8794">
                  <c:v>4509.0</c:v>
                </c:pt>
                <c:pt idx="8795">
                  <c:v>4509.0</c:v>
                </c:pt>
                <c:pt idx="8796">
                  <c:v>4510.0</c:v>
                </c:pt>
                <c:pt idx="8797">
                  <c:v>4511.0</c:v>
                </c:pt>
                <c:pt idx="8798">
                  <c:v>4512.0</c:v>
                </c:pt>
                <c:pt idx="8799">
                  <c:v>4513.0</c:v>
                </c:pt>
                <c:pt idx="8800">
                  <c:v>4514.0</c:v>
                </c:pt>
                <c:pt idx="8801">
                  <c:v>4515.0</c:v>
                </c:pt>
                <c:pt idx="8802">
                  <c:v>4516.0</c:v>
                </c:pt>
                <c:pt idx="8803">
                  <c:v>4517.0</c:v>
                </c:pt>
                <c:pt idx="8804">
                  <c:v>4518.0</c:v>
                </c:pt>
                <c:pt idx="8805">
                  <c:v>4519.0</c:v>
                </c:pt>
                <c:pt idx="8806">
                  <c:v>4520.0</c:v>
                </c:pt>
                <c:pt idx="8807">
                  <c:v>4521.0</c:v>
                </c:pt>
                <c:pt idx="8808">
                  <c:v>4522.0</c:v>
                </c:pt>
                <c:pt idx="8809">
                  <c:v>4523.0</c:v>
                </c:pt>
                <c:pt idx="8810">
                  <c:v>4524.0</c:v>
                </c:pt>
                <c:pt idx="8811">
                  <c:v>4525.0</c:v>
                </c:pt>
                <c:pt idx="8812">
                  <c:v>4526.0</c:v>
                </c:pt>
                <c:pt idx="8813">
                  <c:v>4527.0</c:v>
                </c:pt>
                <c:pt idx="8814">
                  <c:v>4528.0</c:v>
                </c:pt>
                <c:pt idx="8815">
                  <c:v>4529.0</c:v>
                </c:pt>
                <c:pt idx="8816">
                  <c:v>4529.0</c:v>
                </c:pt>
                <c:pt idx="8817">
                  <c:v>4529.0</c:v>
                </c:pt>
                <c:pt idx="8818">
                  <c:v>4529.0</c:v>
                </c:pt>
                <c:pt idx="8819">
                  <c:v>4530.0</c:v>
                </c:pt>
                <c:pt idx="8820">
                  <c:v>4530.0</c:v>
                </c:pt>
                <c:pt idx="8821">
                  <c:v>4530.0</c:v>
                </c:pt>
                <c:pt idx="8822">
                  <c:v>4531.0</c:v>
                </c:pt>
                <c:pt idx="8823">
                  <c:v>4531.0</c:v>
                </c:pt>
                <c:pt idx="8824">
                  <c:v>4531.0</c:v>
                </c:pt>
                <c:pt idx="8825">
                  <c:v>4532.0</c:v>
                </c:pt>
                <c:pt idx="8826">
                  <c:v>4532.0</c:v>
                </c:pt>
                <c:pt idx="8827">
                  <c:v>4533.0</c:v>
                </c:pt>
                <c:pt idx="8828">
                  <c:v>4533.0</c:v>
                </c:pt>
                <c:pt idx="8829">
                  <c:v>4533.0</c:v>
                </c:pt>
                <c:pt idx="8830">
                  <c:v>4533.0</c:v>
                </c:pt>
                <c:pt idx="8831">
                  <c:v>4533.0</c:v>
                </c:pt>
                <c:pt idx="8832">
                  <c:v>4533.0</c:v>
                </c:pt>
                <c:pt idx="8833">
                  <c:v>4534.0</c:v>
                </c:pt>
                <c:pt idx="8834">
                  <c:v>4535.0</c:v>
                </c:pt>
                <c:pt idx="8835">
                  <c:v>4536.0</c:v>
                </c:pt>
                <c:pt idx="8836">
                  <c:v>4536.0</c:v>
                </c:pt>
                <c:pt idx="8837">
                  <c:v>4537.0</c:v>
                </c:pt>
                <c:pt idx="8838">
                  <c:v>4537.0</c:v>
                </c:pt>
                <c:pt idx="8839">
                  <c:v>4537.0</c:v>
                </c:pt>
                <c:pt idx="8840">
                  <c:v>4537.0</c:v>
                </c:pt>
                <c:pt idx="8841">
                  <c:v>4538.0</c:v>
                </c:pt>
                <c:pt idx="8842">
                  <c:v>4538.0</c:v>
                </c:pt>
                <c:pt idx="8843">
                  <c:v>4539.0</c:v>
                </c:pt>
                <c:pt idx="8844">
                  <c:v>4539.0</c:v>
                </c:pt>
                <c:pt idx="8845">
                  <c:v>4539.0</c:v>
                </c:pt>
                <c:pt idx="8846">
                  <c:v>4539.0</c:v>
                </c:pt>
                <c:pt idx="8847">
                  <c:v>4540.0</c:v>
                </c:pt>
                <c:pt idx="8848">
                  <c:v>4541.0</c:v>
                </c:pt>
                <c:pt idx="8849">
                  <c:v>4542.0</c:v>
                </c:pt>
                <c:pt idx="8850">
                  <c:v>4543.0</c:v>
                </c:pt>
                <c:pt idx="8851">
                  <c:v>4544.0</c:v>
                </c:pt>
                <c:pt idx="8852">
                  <c:v>4545.0</c:v>
                </c:pt>
                <c:pt idx="8853">
                  <c:v>4546.0</c:v>
                </c:pt>
                <c:pt idx="8854">
                  <c:v>4547.0</c:v>
                </c:pt>
                <c:pt idx="8855">
                  <c:v>4548.0</c:v>
                </c:pt>
                <c:pt idx="8856">
                  <c:v>4549.0</c:v>
                </c:pt>
                <c:pt idx="8857">
                  <c:v>4550.0</c:v>
                </c:pt>
                <c:pt idx="8858">
                  <c:v>4551.0</c:v>
                </c:pt>
                <c:pt idx="8859">
                  <c:v>4552.0</c:v>
                </c:pt>
                <c:pt idx="8860">
                  <c:v>4553.0</c:v>
                </c:pt>
                <c:pt idx="8861">
                  <c:v>4554.0</c:v>
                </c:pt>
                <c:pt idx="8862">
                  <c:v>4555.0</c:v>
                </c:pt>
                <c:pt idx="8863">
                  <c:v>4556.0</c:v>
                </c:pt>
                <c:pt idx="8864">
                  <c:v>4557.0</c:v>
                </c:pt>
                <c:pt idx="8865">
                  <c:v>4558.0</c:v>
                </c:pt>
                <c:pt idx="8866">
                  <c:v>4559.0</c:v>
                </c:pt>
                <c:pt idx="8867">
                  <c:v>4560.0</c:v>
                </c:pt>
                <c:pt idx="8868">
                  <c:v>4561.0</c:v>
                </c:pt>
                <c:pt idx="8869">
                  <c:v>4562.0</c:v>
                </c:pt>
                <c:pt idx="8870">
                  <c:v>4563.0</c:v>
                </c:pt>
                <c:pt idx="8871">
                  <c:v>4563.0</c:v>
                </c:pt>
                <c:pt idx="8872">
                  <c:v>4563.0</c:v>
                </c:pt>
                <c:pt idx="8873">
                  <c:v>4564.0</c:v>
                </c:pt>
                <c:pt idx="8874">
                  <c:v>4565.0</c:v>
                </c:pt>
                <c:pt idx="8875">
                  <c:v>4566.0</c:v>
                </c:pt>
                <c:pt idx="8876">
                  <c:v>4567.0</c:v>
                </c:pt>
                <c:pt idx="8877">
                  <c:v>4568.0</c:v>
                </c:pt>
                <c:pt idx="8878">
                  <c:v>4569.0</c:v>
                </c:pt>
                <c:pt idx="8879">
                  <c:v>4570.0</c:v>
                </c:pt>
                <c:pt idx="8880">
                  <c:v>4571.0</c:v>
                </c:pt>
                <c:pt idx="8881">
                  <c:v>4572.0</c:v>
                </c:pt>
                <c:pt idx="8882">
                  <c:v>4573.0</c:v>
                </c:pt>
                <c:pt idx="8883">
                  <c:v>4574.0</c:v>
                </c:pt>
                <c:pt idx="8884">
                  <c:v>4575.0</c:v>
                </c:pt>
                <c:pt idx="8885">
                  <c:v>4576.0</c:v>
                </c:pt>
                <c:pt idx="8886">
                  <c:v>4577.0</c:v>
                </c:pt>
                <c:pt idx="8887">
                  <c:v>4578.0</c:v>
                </c:pt>
                <c:pt idx="8888">
                  <c:v>4579.0</c:v>
                </c:pt>
                <c:pt idx="8889">
                  <c:v>4580.0</c:v>
                </c:pt>
                <c:pt idx="8890">
                  <c:v>4581.0</c:v>
                </c:pt>
                <c:pt idx="8891">
                  <c:v>4582.0</c:v>
                </c:pt>
                <c:pt idx="8892">
                  <c:v>4583.0</c:v>
                </c:pt>
                <c:pt idx="8893">
                  <c:v>4583.0</c:v>
                </c:pt>
                <c:pt idx="8894">
                  <c:v>4583.0</c:v>
                </c:pt>
                <c:pt idx="8895">
                  <c:v>4584.0</c:v>
                </c:pt>
                <c:pt idx="8896">
                  <c:v>4585.0</c:v>
                </c:pt>
                <c:pt idx="8897">
                  <c:v>4586.0</c:v>
                </c:pt>
                <c:pt idx="8898">
                  <c:v>4587.0</c:v>
                </c:pt>
                <c:pt idx="8899">
                  <c:v>4587.0</c:v>
                </c:pt>
                <c:pt idx="8900">
                  <c:v>4588.0</c:v>
                </c:pt>
                <c:pt idx="8901">
                  <c:v>4589.0</c:v>
                </c:pt>
                <c:pt idx="8902">
                  <c:v>4590.0</c:v>
                </c:pt>
                <c:pt idx="8903">
                  <c:v>4591.0</c:v>
                </c:pt>
                <c:pt idx="8904">
                  <c:v>4592.0</c:v>
                </c:pt>
                <c:pt idx="8905">
                  <c:v>4593.0</c:v>
                </c:pt>
                <c:pt idx="8906">
                  <c:v>4594.0</c:v>
                </c:pt>
                <c:pt idx="8907">
                  <c:v>4594.0</c:v>
                </c:pt>
                <c:pt idx="8908">
                  <c:v>4594.0</c:v>
                </c:pt>
                <c:pt idx="8909">
                  <c:v>4595.0</c:v>
                </c:pt>
                <c:pt idx="8910">
                  <c:v>4596.0</c:v>
                </c:pt>
                <c:pt idx="8911">
                  <c:v>4597.0</c:v>
                </c:pt>
                <c:pt idx="8912">
                  <c:v>4597.0</c:v>
                </c:pt>
                <c:pt idx="8913">
                  <c:v>4598.0</c:v>
                </c:pt>
                <c:pt idx="8914">
                  <c:v>4599.0</c:v>
                </c:pt>
                <c:pt idx="8915">
                  <c:v>4600.0</c:v>
                </c:pt>
                <c:pt idx="8916">
                  <c:v>4601.0</c:v>
                </c:pt>
                <c:pt idx="8917">
                  <c:v>4601.0</c:v>
                </c:pt>
                <c:pt idx="8918">
                  <c:v>4602.0</c:v>
                </c:pt>
                <c:pt idx="8919">
                  <c:v>4603.0</c:v>
                </c:pt>
                <c:pt idx="8920">
                  <c:v>4604.0</c:v>
                </c:pt>
                <c:pt idx="8921">
                  <c:v>4605.0</c:v>
                </c:pt>
                <c:pt idx="8922">
                  <c:v>4606.0</c:v>
                </c:pt>
                <c:pt idx="8923">
                  <c:v>4607.0</c:v>
                </c:pt>
                <c:pt idx="8924">
                  <c:v>4608.0</c:v>
                </c:pt>
                <c:pt idx="8925">
                  <c:v>4609.0</c:v>
                </c:pt>
                <c:pt idx="8926">
                  <c:v>4610.0</c:v>
                </c:pt>
                <c:pt idx="8927">
                  <c:v>4611.0</c:v>
                </c:pt>
                <c:pt idx="8928">
                  <c:v>4612.0</c:v>
                </c:pt>
                <c:pt idx="8929">
                  <c:v>4613.0</c:v>
                </c:pt>
                <c:pt idx="8930">
                  <c:v>4614.0</c:v>
                </c:pt>
                <c:pt idx="8931">
                  <c:v>4615.0</c:v>
                </c:pt>
                <c:pt idx="8932">
                  <c:v>4616.0</c:v>
                </c:pt>
                <c:pt idx="8933">
                  <c:v>4617.0</c:v>
                </c:pt>
                <c:pt idx="8934">
                  <c:v>4618.0</c:v>
                </c:pt>
                <c:pt idx="8935">
                  <c:v>4618.0</c:v>
                </c:pt>
                <c:pt idx="8936">
                  <c:v>4618.0</c:v>
                </c:pt>
                <c:pt idx="8937">
                  <c:v>4619.0</c:v>
                </c:pt>
                <c:pt idx="8938">
                  <c:v>4620.0</c:v>
                </c:pt>
                <c:pt idx="8939">
                  <c:v>4621.0</c:v>
                </c:pt>
                <c:pt idx="8940">
                  <c:v>4622.0</c:v>
                </c:pt>
                <c:pt idx="8941">
                  <c:v>4622.0</c:v>
                </c:pt>
                <c:pt idx="8942">
                  <c:v>4622.0</c:v>
                </c:pt>
                <c:pt idx="8943">
                  <c:v>4622.0</c:v>
                </c:pt>
                <c:pt idx="8944">
                  <c:v>4623.0</c:v>
                </c:pt>
                <c:pt idx="8945">
                  <c:v>4623.0</c:v>
                </c:pt>
                <c:pt idx="8946">
                  <c:v>4623.0</c:v>
                </c:pt>
                <c:pt idx="8947">
                  <c:v>4624.0</c:v>
                </c:pt>
                <c:pt idx="8948">
                  <c:v>4625.0</c:v>
                </c:pt>
                <c:pt idx="8949">
                  <c:v>4625.0</c:v>
                </c:pt>
                <c:pt idx="8950">
                  <c:v>4625.0</c:v>
                </c:pt>
                <c:pt idx="8951">
                  <c:v>4626.0</c:v>
                </c:pt>
                <c:pt idx="8952">
                  <c:v>4627.0</c:v>
                </c:pt>
                <c:pt idx="8953">
                  <c:v>4627.0</c:v>
                </c:pt>
                <c:pt idx="8954">
                  <c:v>4628.0</c:v>
                </c:pt>
                <c:pt idx="8955">
                  <c:v>4629.0</c:v>
                </c:pt>
                <c:pt idx="8956">
                  <c:v>4630.0</c:v>
                </c:pt>
                <c:pt idx="8957">
                  <c:v>4631.0</c:v>
                </c:pt>
                <c:pt idx="8958">
                  <c:v>4631.0</c:v>
                </c:pt>
                <c:pt idx="8959">
                  <c:v>4631.0</c:v>
                </c:pt>
                <c:pt idx="8960">
                  <c:v>4631.0</c:v>
                </c:pt>
                <c:pt idx="8961">
                  <c:v>4632.0</c:v>
                </c:pt>
                <c:pt idx="8962">
                  <c:v>4633.0</c:v>
                </c:pt>
                <c:pt idx="8963">
                  <c:v>4634.0</c:v>
                </c:pt>
                <c:pt idx="8964">
                  <c:v>4634.0</c:v>
                </c:pt>
                <c:pt idx="8965">
                  <c:v>4634.0</c:v>
                </c:pt>
                <c:pt idx="8966">
                  <c:v>4635.0</c:v>
                </c:pt>
                <c:pt idx="8967">
                  <c:v>4636.0</c:v>
                </c:pt>
                <c:pt idx="8968">
                  <c:v>4637.0</c:v>
                </c:pt>
                <c:pt idx="8969">
                  <c:v>4638.0</c:v>
                </c:pt>
                <c:pt idx="8970">
                  <c:v>4639.0</c:v>
                </c:pt>
                <c:pt idx="8971">
                  <c:v>4640.0</c:v>
                </c:pt>
                <c:pt idx="8972">
                  <c:v>4641.0</c:v>
                </c:pt>
                <c:pt idx="8973">
                  <c:v>4642.0</c:v>
                </c:pt>
                <c:pt idx="8974">
                  <c:v>4643.0</c:v>
                </c:pt>
                <c:pt idx="8975">
                  <c:v>4643.0</c:v>
                </c:pt>
                <c:pt idx="8976">
                  <c:v>4643.0</c:v>
                </c:pt>
                <c:pt idx="8977">
                  <c:v>4643.0</c:v>
                </c:pt>
                <c:pt idx="8978">
                  <c:v>4643.0</c:v>
                </c:pt>
                <c:pt idx="8979">
                  <c:v>4643.0</c:v>
                </c:pt>
                <c:pt idx="8980">
                  <c:v>4644.0</c:v>
                </c:pt>
                <c:pt idx="8981">
                  <c:v>4645.0</c:v>
                </c:pt>
                <c:pt idx="8982">
                  <c:v>4645.0</c:v>
                </c:pt>
                <c:pt idx="8983">
                  <c:v>4645.0</c:v>
                </c:pt>
                <c:pt idx="8984">
                  <c:v>4646.0</c:v>
                </c:pt>
                <c:pt idx="8985">
                  <c:v>4646.0</c:v>
                </c:pt>
                <c:pt idx="8986">
                  <c:v>4646.0</c:v>
                </c:pt>
                <c:pt idx="8987">
                  <c:v>4646.0</c:v>
                </c:pt>
                <c:pt idx="8988">
                  <c:v>4646.0</c:v>
                </c:pt>
                <c:pt idx="8989">
                  <c:v>4647.0</c:v>
                </c:pt>
                <c:pt idx="8990">
                  <c:v>4647.0</c:v>
                </c:pt>
                <c:pt idx="8991">
                  <c:v>4648.0</c:v>
                </c:pt>
                <c:pt idx="8992">
                  <c:v>4649.0</c:v>
                </c:pt>
                <c:pt idx="8993">
                  <c:v>4649.0</c:v>
                </c:pt>
                <c:pt idx="8994">
                  <c:v>4649.0</c:v>
                </c:pt>
                <c:pt idx="8995">
                  <c:v>4649.0</c:v>
                </c:pt>
                <c:pt idx="8996">
                  <c:v>4650.0</c:v>
                </c:pt>
                <c:pt idx="8997">
                  <c:v>4650.0</c:v>
                </c:pt>
                <c:pt idx="8998">
                  <c:v>4650.0</c:v>
                </c:pt>
                <c:pt idx="8999">
                  <c:v>4651.0</c:v>
                </c:pt>
                <c:pt idx="9000">
                  <c:v>4651.0</c:v>
                </c:pt>
                <c:pt idx="9001">
                  <c:v>4651.0</c:v>
                </c:pt>
                <c:pt idx="9002">
                  <c:v>4651.0</c:v>
                </c:pt>
                <c:pt idx="9003">
                  <c:v>4651.0</c:v>
                </c:pt>
                <c:pt idx="9004">
                  <c:v>4651.0</c:v>
                </c:pt>
                <c:pt idx="9005">
                  <c:v>4651.0</c:v>
                </c:pt>
                <c:pt idx="9006">
                  <c:v>4651.0</c:v>
                </c:pt>
                <c:pt idx="9007">
                  <c:v>4651.0</c:v>
                </c:pt>
                <c:pt idx="9008">
                  <c:v>4651.0</c:v>
                </c:pt>
                <c:pt idx="9009">
                  <c:v>4651.0</c:v>
                </c:pt>
                <c:pt idx="9010">
                  <c:v>4651.0</c:v>
                </c:pt>
                <c:pt idx="9011">
                  <c:v>4652.0</c:v>
                </c:pt>
                <c:pt idx="9012">
                  <c:v>4653.0</c:v>
                </c:pt>
                <c:pt idx="9013">
                  <c:v>4653.0</c:v>
                </c:pt>
                <c:pt idx="9014">
                  <c:v>4653.0</c:v>
                </c:pt>
                <c:pt idx="9015">
                  <c:v>4653.0</c:v>
                </c:pt>
                <c:pt idx="9016">
                  <c:v>4653.0</c:v>
                </c:pt>
                <c:pt idx="9017">
                  <c:v>4653.0</c:v>
                </c:pt>
                <c:pt idx="9018">
                  <c:v>4653.0</c:v>
                </c:pt>
                <c:pt idx="9019">
                  <c:v>4654.0</c:v>
                </c:pt>
                <c:pt idx="9020">
                  <c:v>4654.0</c:v>
                </c:pt>
                <c:pt idx="9021">
                  <c:v>4655.0</c:v>
                </c:pt>
                <c:pt idx="9022">
                  <c:v>4656.0</c:v>
                </c:pt>
                <c:pt idx="9023">
                  <c:v>4656.0</c:v>
                </c:pt>
                <c:pt idx="9024">
                  <c:v>4656.0</c:v>
                </c:pt>
                <c:pt idx="9025">
                  <c:v>4656.0</c:v>
                </c:pt>
                <c:pt idx="9026">
                  <c:v>4656.0</c:v>
                </c:pt>
                <c:pt idx="9027">
                  <c:v>4656.0</c:v>
                </c:pt>
                <c:pt idx="9028">
                  <c:v>4657.0</c:v>
                </c:pt>
                <c:pt idx="9029">
                  <c:v>4658.0</c:v>
                </c:pt>
                <c:pt idx="9030">
                  <c:v>4658.0</c:v>
                </c:pt>
                <c:pt idx="9031">
                  <c:v>4658.0</c:v>
                </c:pt>
                <c:pt idx="9032">
                  <c:v>4659.0</c:v>
                </c:pt>
                <c:pt idx="9033">
                  <c:v>4660.0</c:v>
                </c:pt>
                <c:pt idx="9034">
                  <c:v>4661.0</c:v>
                </c:pt>
                <c:pt idx="9035">
                  <c:v>4662.0</c:v>
                </c:pt>
                <c:pt idx="9036">
                  <c:v>4663.0</c:v>
                </c:pt>
                <c:pt idx="9037">
                  <c:v>4663.0</c:v>
                </c:pt>
                <c:pt idx="9038">
                  <c:v>4664.0</c:v>
                </c:pt>
                <c:pt idx="9039">
                  <c:v>4665.0</c:v>
                </c:pt>
                <c:pt idx="9040">
                  <c:v>4666.0</c:v>
                </c:pt>
                <c:pt idx="9041">
                  <c:v>4667.0</c:v>
                </c:pt>
                <c:pt idx="9042">
                  <c:v>4667.0</c:v>
                </c:pt>
                <c:pt idx="9043">
                  <c:v>4667.0</c:v>
                </c:pt>
                <c:pt idx="9044">
                  <c:v>4667.0</c:v>
                </c:pt>
                <c:pt idx="9045">
                  <c:v>4667.0</c:v>
                </c:pt>
                <c:pt idx="9046">
                  <c:v>4668.0</c:v>
                </c:pt>
                <c:pt idx="9047">
                  <c:v>4669.0</c:v>
                </c:pt>
                <c:pt idx="9048">
                  <c:v>4670.0</c:v>
                </c:pt>
                <c:pt idx="9049">
                  <c:v>4670.0</c:v>
                </c:pt>
                <c:pt idx="9050">
                  <c:v>4671.0</c:v>
                </c:pt>
                <c:pt idx="9051">
                  <c:v>4672.0</c:v>
                </c:pt>
                <c:pt idx="9052">
                  <c:v>4672.0</c:v>
                </c:pt>
                <c:pt idx="9053">
                  <c:v>4672.0</c:v>
                </c:pt>
                <c:pt idx="9054">
                  <c:v>4673.0</c:v>
                </c:pt>
                <c:pt idx="9055">
                  <c:v>4674.0</c:v>
                </c:pt>
                <c:pt idx="9056">
                  <c:v>4674.0</c:v>
                </c:pt>
                <c:pt idx="9057">
                  <c:v>4674.0</c:v>
                </c:pt>
                <c:pt idx="9058">
                  <c:v>4674.0</c:v>
                </c:pt>
                <c:pt idx="9059">
                  <c:v>4675.0</c:v>
                </c:pt>
                <c:pt idx="9060">
                  <c:v>4675.0</c:v>
                </c:pt>
                <c:pt idx="9061">
                  <c:v>4676.0</c:v>
                </c:pt>
                <c:pt idx="9062">
                  <c:v>4677.0</c:v>
                </c:pt>
                <c:pt idx="9063">
                  <c:v>4677.0</c:v>
                </c:pt>
                <c:pt idx="9064">
                  <c:v>4678.0</c:v>
                </c:pt>
                <c:pt idx="9065">
                  <c:v>4678.0</c:v>
                </c:pt>
                <c:pt idx="9066">
                  <c:v>4678.0</c:v>
                </c:pt>
                <c:pt idx="9067">
                  <c:v>4678.0</c:v>
                </c:pt>
                <c:pt idx="9068">
                  <c:v>4678.0</c:v>
                </c:pt>
                <c:pt idx="9069">
                  <c:v>4678.0</c:v>
                </c:pt>
                <c:pt idx="9070">
                  <c:v>4678.0</c:v>
                </c:pt>
                <c:pt idx="9071">
                  <c:v>4678.0</c:v>
                </c:pt>
                <c:pt idx="9072">
                  <c:v>4679.0</c:v>
                </c:pt>
                <c:pt idx="9073">
                  <c:v>4680.0</c:v>
                </c:pt>
                <c:pt idx="9074">
                  <c:v>4681.0</c:v>
                </c:pt>
                <c:pt idx="9075">
                  <c:v>4682.0</c:v>
                </c:pt>
                <c:pt idx="9076">
                  <c:v>4683.0</c:v>
                </c:pt>
                <c:pt idx="9077">
                  <c:v>4684.0</c:v>
                </c:pt>
                <c:pt idx="9078">
                  <c:v>4685.0</c:v>
                </c:pt>
                <c:pt idx="9079">
                  <c:v>4686.0</c:v>
                </c:pt>
                <c:pt idx="9080">
                  <c:v>4687.0</c:v>
                </c:pt>
                <c:pt idx="9081">
                  <c:v>4688.0</c:v>
                </c:pt>
                <c:pt idx="9082">
                  <c:v>4689.0</c:v>
                </c:pt>
                <c:pt idx="9083">
                  <c:v>4690.0</c:v>
                </c:pt>
                <c:pt idx="9084">
                  <c:v>4691.0</c:v>
                </c:pt>
                <c:pt idx="9085">
                  <c:v>4692.0</c:v>
                </c:pt>
                <c:pt idx="9086">
                  <c:v>4692.0</c:v>
                </c:pt>
                <c:pt idx="9087">
                  <c:v>4692.0</c:v>
                </c:pt>
                <c:pt idx="9088">
                  <c:v>4693.0</c:v>
                </c:pt>
                <c:pt idx="9089">
                  <c:v>4694.0</c:v>
                </c:pt>
                <c:pt idx="9090">
                  <c:v>4695.0</c:v>
                </c:pt>
                <c:pt idx="9091">
                  <c:v>4696.0</c:v>
                </c:pt>
                <c:pt idx="9092">
                  <c:v>4697.0</c:v>
                </c:pt>
                <c:pt idx="9093">
                  <c:v>4697.0</c:v>
                </c:pt>
                <c:pt idx="9094">
                  <c:v>4697.0</c:v>
                </c:pt>
                <c:pt idx="9095">
                  <c:v>4698.0</c:v>
                </c:pt>
                <c:pt idx="9096">
                  <c:v>4699.0</c:v>
                </c:pt>
                <c:pt idx="9097">
                  <c:v>4700.0</c:v>
                </c:pt>
                <c:pt idx="9098">
                  <c:v>4701.0</c:v>
                </c:pt>
                <c:pt idx="9099">
                  <c:v>4702.0</c:v>
                </c:pt>
                <c:pt idx="9100">
                  <c:v>4703.0</c:v>
                </c:pt>
                <c:pt idx="9101">
                  <c:v>4704.0</c:v>
                </c:pt>
                <c:pt idx="9102">
                  <c:v>4705.0</c:v>
                </c:pt>
                <c:pt idx="9103">
                  <c:v>4705.0</c:v>
                </c:pt>
                <c:pt idx="9104">
                  <c:v>4706.0</c:v>
                </c:pt>
                <c:pt idx="9105">
                  <c:v>4707.0</c:v>
                </c:pt>
                <c:pt idx="9106">
                  <c:v>4708.0</c:v>
                </c:pt>
                <c:pt idx="9107">
                  <c:v>4709.0</c:v>
                </c:pt>
                <c:pt idx="9108">
                  <c:v>4709.0</c:v>
                </c:pt>
                <c:pt idx="9109">
                  <c:v>4710.0</c:v>
                </c:pt>
                <c:pt idx="9110">
                  <c:v>4711.0</c:v>
                </c:pt>
                <c:pt idx="9111">
                  <c:v>4712.0</c:v>
                </c:pt>
                <c:pt idx="9112">
                  <c:v>4713.0</c:v>
                </c:pt>
                <c:pt idx="9113">
                  <c:v>4714.0</c:v>
                </c:pt>
                <c:pt idx="9114">
                  <c:v>4715.0</c:v>
                </c:pt>
                <c:pt idx="9115">
                  <c:v>4715.0</c:v>
                </c:pt>
                <c:pt idx="9116">
                  <c:v>4715.0</c:v>
                </c:pt>
                <c:pt idx="9117">
                  <c:v>4716.0</c:v>
                </c:pt>
                <c:pt idx="9118">
                  <c:v>4717.0</c:v>
                </c:pt>
                <c:pt idx="9119">
                  <c:v>4718.0</c:v>
                </c:pt>
                <c:pt idx="9120">
                  <c:v>4719.0</c:v>
                </c:pt>
                <c:pt idx="9121">
                  <c:v>4720.0</c:v>
                </c:pt>
                <c:pt idx="9122">
                  <c:v>4721.0</c:v>
                </c:pt>
                <c:pt idx="9123">
                  <c:v>4721.0</c:v>
                </c:pt>
                <c:pt idx="9124">
                  <c:v>4722.0</c:v>
                </c:pt>
                <c:pt idx="9125">
                  <c:v>4723.0</c:v>
                </c:pt>
                <c:pt idx="9126">
                  <c:v>4723.0</c:v>
                </c:pt>
                <c:pt idx="9127">
                  <c:v>4723.0</c:v>
                </c:pt>
                <c:pt idx="9128">
                  <c:v>4724.0</c:v>
                </c:pt>
                <c:pt idx="9129">
                  <c:v>4725.0</c:v>
                </c:pt>
                <c:pt idx="9130">
                  <c:v>4726.0</c:v>
                </c:pt>
                <c:pt idx="9131">
                  <c:v>4727.0</c:v>
                </c:pt>
                <c:pt idx="9132">
                  <c:v>4728.0</c:v>
                </c:pt>
                <c:pt idx="9133">
                  <c:v>4729.0</c:v>
                </c:pt>
                <c:pt idx="9134">
                  <c:v>4730.0</c:v>
                </c:pt>
                <c:pt idx="9135">
                  <c:v>4731.0</c:v>
                </c:pt>
                <c:pt idx="9136">
                  <c:v>4731.0</c:v>
                </c:pt>
                <c:pt idx="9137">
                  <c:v>4731.0</c:v>
                </c:pt>
                <c:pt idx="9138">
                  <c:v>4732.0</c:v>
                </c:pt>
                <c:pt idx="9139">
                  <c:v>4732.0</c:v>
                </c:pt>
                <c:pt idx="9140">
                  <c:v>4732.0</c:v>
                </c:pt>
                <c:pt idx="9141">
                  <c:v>4732.0</c:v>
                </c:pt>
                <c:pt idx="9142">
                  <c:v>4732.0</c:v>
                </c:pt>
                <c:pt idx="9143">
                  <c:v>4733.0</c:v>
                </c:pt>
                <c:pt idx="9144">
                  <c:v>4733.0</c:v>
                </c:pt>
                <c:pt idx="9145">
                  <c:v>4733.0</c:v>
                </c:pt>
                <c:pt idx="9146">
                  <c:v>4733.0</c:v>
                </c:pt>
                <c:pt idx="9147">
                  <c:v>4733.0</c:v>
                </c:pt>
                <c:pt idx="9148">
                  <c:v>4734.0</c:v>
                </c:pt>
                <c:pt idx="9149">
                  <c:v>4734.0</c:v>
                </c:pt>
                <c:pt idx="9150">
                  <c:v>4734.0</c:v>
                </c:pt>
                <c:pt idx="9151">
                  <c:v>4734.0</c:v>
                </c:pt>
                <c:pt idx="9152">
                  <c:v>4734.0</c:v>
                </c:pt>
                <c:pt idx="9153">
                  <c:v>4734.0</c:v>
                </c:pt>
                <c:pt idx="9154">
                  <c:v>4734.0</c:v>
                </c:pt>
                <c:pt idx="9155">
                  <c:v>4734.0</c:v>
                </c:pt>
                <c:pt idx="9156">
                  <c:v>4735.0</c:v>
                </c:pt>
                <c:pt idx="9157">
                  <c:v>4735.0</c:v>
                </c:pt>
                <c:pt idx="9158">
                  <c:v>4735.0</c:v>
                </c:pt>
                <c:pt idx="9159">
                  <c:v>4735.0</c:v>
                </c:pt>
                <c:pt idx="9160">
                  <c:v>4735.0</c:v>
                </c:pt>
                <c:pt idx="9161">
                  <c:v>4736.0</c:v>
                </c:pt>
                <c:pt idx="9162">
                  <c:v>4737.0</c:v>
                </c:pt>
                <c:pt idx="9163">
                  <c:v>4738.0</c:v>
                </c:pt>
                <c:pt idx="9164">
                  <c:v>4739.0</c:v>
                </c:pt>
                <c:pt idx="9165">
                  <c:v>4740.0</c:v>
                </c:pt>
                <c:pt idx="9166">
                  <c:v>4741.0</c:v>
                </c:pt>
                <c:pt idx="9167">
                  <c:v>4741.0</c:v>
                </c:pt>
                <c:pt idx="9168">
                  <c:v>4741.0</c:v>
                </c:pt>
                <c:pt idx="9169">
                  <c:v>4742.0</c:v>
                </c:pt>
                <c:pt idx="9170">
                  <c:v>4742.0</c:v>
                </c:pt>
                <c:pt idx="9171">
                  <c:v>4743.0</c:v>
                </c:pt>
                <c:pt idx="9172">
                  <c:v>4744.0</c:v>
                </c:pt>
                <c:pt idx="9173">
                  <c:v>4744.0</c:v>
                </c:pt>
                <c:pt idx="9174">
                  <c:v>4745.0</c:v>
                </c:pt>
                <c:pt idx="9175">
                  <c:v>4746.0</c:v>
                </c:pt>
                <c:pt idx="9176">
                  <c:v>4746.0</c:v>
                </c:pt>
                <c:pt idx="9177">
                  <c:v>4746.0</c:v>
                </c:pt>
                <c:pt idx="9178">
                  <c:v>4746.0</c:v>
                </c:pt>
                <c:pt idx="9179">
                  <c:v>4747.0</c:v>
                </c:pt>
                <c:pt idx="9180">
                  <c:v>4747.0</c:v>
                </c:pt>
                <c:pt idx="9181">
                  <c:v>4747.0</c:v>
                </c:pt>
                <c:pt idx="9182">
                  <c:v>4747.0</c:v>
                </c:pt>
                <c:pt idx="9183">
                  <c:v>4747.0</c:v>
                </c:pt>
                <c:pt idx="9184">
                  <c:v>4747.0</c:v>
                </c:pt>
                <c:pt idx="9185">
                  <c:v>4748.0</c:v>
                </c:pt>
                <c:pt idx="9186">
                  <c:v>4748.0</c:v>
                </c:pt>
                <c:pt idx="9187">
                  <c:v>4748.0</c:v>
                </c:pt>
                <c:pt idx="9188">
                  <c:v>4748.0</c:v>
                </c:pt>
                <c:pt idx="9189">
                  <c:v>4749.0</c:v>
                </c:pt>
                <c:pt idx="9190">
                  <c:v>4749.0</c:v>
                </c:pt>
                <c:pt idx="9191">
                  <c:v>4749.0</c:v>
                </c:pt>
                <c:pt idx="9192">
                  <c:v>4749.0</c:v>
                </c:pt>
                <c:pt idx="9193">
                  <c:v>4749.0</c:v>
                </c:pt>
                <c:pt idx="9194">
                  <c:v>4749.0</c:v>
                </c:pt>
                <c:pt idx="9195">
                  <c:v>4749.0</c:v>
                </c:pt>
                <c:pt idx="9196">
                  <c:v>4750.0</c:v>
                </c:pt>
                <c:pt idx="9197">
                  <c:v>4751.0</c:v>
                </c:pt>
                <c:pt idx="9198">
                  <c:v>4751.0</c:v>
                </c:pt>
                <c:pt idx="9199">
                  <c:v>4751.0</c:v>
                </c:pt>
                <c:pt idx="9200">
                  <c:v>4751.0</c:v>
                </c:pt>
                <c:pt idx="9201">
                  <c:v>4751.0</c:v>
                </c:pt>
                <c:pt idx="9202">
                  <c:v>4752.0</c:v>
                </c:pt>
                <c:pt idx="9203">
                  <c:v>4752.0</c:v>
                </c:pt>
                <c:pt idx="9204">
                  <c:v>4752.0</c:v>
                </c:pt>
                <c:pt idx="9205">
                  <c:v>4752.0</c:v>
                </c:pt>
                <c:pt idx="9206">
                  <c:v>4753.0</c:v>
                </c:pt>
                <c:pt idx="9207">
                  <c:v>4753.0</c:v>
                </c:pt>
                <c:pt idx="9208">
                  <c:v>4753.0</c:v>
                </c:pt>
                <c:pt idx="9209">
                  <c:v>4753.0</c:v>
                </c:pt>
                <c:pt idx="9210">
                  <c:v>4754.0</c:v>
                </c:pt>
                <c:pt idx="9211">
                  <c:v>4755.0</c:v>
                </c:pt>
                <c:pt idx="9212">
                  <c:v>4755.0</c:v>
                </c:pt>
                <c:pt idx="9213">
                  <c:v>4756.0</c:v>
                </c:pt>
                <c:pt idx="9214">
                  <c:v>4756.0</c:v>
                </c:pt>
                <c:pt idx="9215">
                  <c:v>4756.0</c:v>
                </c:pt>
                <c:pt idx="9216">
                  <c:v>4757.0</c:v>
                </c:pt>
                <c:pt idx="9217">
                  <c:v>4758.0</c:v>
                </c:pt>
                <c:pt idx="9218">
                  <c:v>4759.0</c:v>
                </c:pt>
                <c:pt idx="9219">
                  <c:v>4760.0</c:v>
                </c:pt>
                <c:pt idx="9220">
                  <c:v>4760.0</c:v>
                </c:pt>
                <c:pt idx="9221">
                  <c:v>4760.0</c:v>
                </c:pt>
                <c:pt idx="9222">
                  <c:v>4761.0</c:v>
                </c:pt>
                <c:pt idx="9223">
                  <c:v>4761.0</c:v>
                </c:pt>
                <c:pt idx="9224">
                  <c:v>4761.0</c:v>
                </c:pt>
                <c:pt idx="9225">
                  <c:v>4761.0</c:v>
                </c:pt>
                <c:pt idx="9226">
                  <c:v>4761.0</c:v>
                </c:pt>
                <c:pt idx="9227">
                  <c:v>4761.0</c:v>
                </c:pt>
                <c:pt idx="9228">
                  <c:v>4761.0</c:v>
                </c:pt>
                <c:pt idx="9229">
                  <c:v>4762.0</c:v>
                </c:pt>
                <c:pt idx="9230">
                  <c:v>4762.0</c:v>
                </c:pt>
                <c:pt idx="9231">
                  <c:v>4763.0</c:v>
                </c:pt>
                <c:pt idx="9232">
                  <c:v>4763.0</c:v>
                </c:pt>
                <c:pt idx="9233">
                  <c:v>4763.0</c:v>
                </c:pt>
                <c:pt idx="9234">
                  <c:v>4764.0</c:v>
                </c:pt>
                <c:pt idx="9235">
                  <c:v>4765.0</c:v>
                </c:pt>
                <c:pt idx="9236">
                  <c:v>4766.0</c:v>
                </c:pt>
                <c:pt idx="9237">
                  <c:v>4766.0</c:v>
                </c:pt>
                <c:pt idx="9238">
                  <c:v>4767.0</c:v>
                </c:pt>
                <c:pt idx="9239">
                  <c:v>4767.0</c:v>
                </c:pt>
                <c:pt idx="9240">
                  <c:v>4768.0</c:v>
                </c:pt>
                <c:pt idx="9241">
                  <c:v>4769.0</c:v>
                </c:pt>
                <c:pt idx="9242">
                  <c:v>4770.0</c:v>
                </c:pt>
                <c:pt idx="9243">
                  <c:v>4771.0</c:v>
                </c:pt>
                <c:pt idx="9244">
                  <c:v>4771.0</c:v>
                </c:pt>
                <c:pt idx="9245">
                  <c:v>4771.0</c:v>
                </c:pt>
                <c:pt idx="9246">
                  <c:v>4772.0</c:v>
                </c:pt>
                <c:pt idx="9247">
                  <c:v>4772.0</c:v>
                </c:pt>
                <c:pt idx="9248">
                  <c:v>4772.0</c:v>
                </c:pt>
                <c:pt idx="9249">
                  <c:v>4773.0</c:v>
                </c:pt>
                <c:pt idx="9250">
                  <c:v>4773.0</c:v>
                </c:pt>
                <c:pt idx="9251">
                  <c:v>4773.0</c:v>
                </c:pt>
                <c:pt idx="9252">
                  <c:v>4774.0</c:v>
                </c:pt>
                <c:pt idx="9253">
                  <c:v>4775.0</c:v>
                </c:pt>
                <c:pt idx="9254">
                  <c:v>4776.0</c:v>
                </c:pt>
                <c:pt idx="9255">
                  <c:v>4776.0</c:v>
                </c:pt>
                <c:pt idx="9256">
                  <c:v>4776.0</c:v>
                </c:pt>
                <c:pt idx="9257">
                  <c:v>4777.0</c:v>
                </c:pt>
                <c:pt idx="9258">
                  <c:v>4777.0</c:v>
                </c:pt>
                <c:pt idx="9259">
                  <c:v>4777.0</c:v>
                </c:pt>
                <c:pt idx="9260">
                  <c:v>4777.0</c:v>
                </c:pt>
                <c:pt idx="9261">
                  <c:v>4777.0</c:v>
                </c:pt>
                <c:pt idx="9262">
                  <c:v>4778.0</c:v>
                </c:pt>
                <c:pt idx="9263">
                  <c:v>4778.0</c:v>
                </c:pt>
                <c:pt idx="9264">
                  <c:v>4779.0</c:v>
                </c:pt>
                <c:pt idx="9265">
                  <c:v>4779.0</c:v>
                </c:pt>
                <c:pt idx="9266">
                  <c:v>4779.0</c:v>
                </c:pt>
                <c:pt idx="9267">
                  <c:v>4779.0</c:v>
                </c:pt>
                <c:pt idx="9268">
                  <c:v>4779.0</c:v>
                </c:pt>
                <c:pt idx="9269">
                  <c:v>4779.0</c:v>
                </c:pt>
                <c:pt idx="9270">
                  <c:v>4779.0</c:v>
                </c:pt>
                <c:pt idx="9271">
                  <c:v>4780.0</c:v>
                </c:pt>
                <c:pt idx="9272">
                  <c:v>4781.0</c:v>
                </c:pt>
                <c:pt idx="9273">
                  <c:v>4782.0</c:v>
                </c:pt>
                <c:pt idx="9274">
                  <c:v>4782.0</c:v>
                </c:pt>
                <c:pt idx="9275">
                  <c:v>4783.0</c:v>
                </c:pt>
                <c:pt idx="9276">
                  <c:v>4783.0</c:v>
                </c:pt>
                <c:pt idx="9277">
                  <c:v>4784.0</c:v>
                </c:pt>
                <c:pt idx="9278">
                  <c:v>4784.0</c:v>
                </c:pt>
                <c:pt idx="9279">
                  <c:v>4784.0</c:v>
                </c:pt>
                <c:pt idx="9280">
                  <c:v>4785.0</c:v>
                </c:pt>
                <c:pt idx="9281">
                  <c:v>4785.0</c:v>
                </c:pt>
                <c:pt idx="9282">
                  <c:v>4785.0</c:v>
                </c:pt>
                <c:pt idx="9283">
                  <c:v>4785.0</c:v>
                </c:pt>
                <c:pt idx="9284">
                  <c:v>4786.0</c:v>
                </c:pt>
                <c:pt idx="9285">
                  <c:v>4787.0</c:v>
                </c:pt>
                <c:pt idx="9286">
                  <c:v>4788.0</c:v>
                </c:pt>
                <c:pt idx="9287">
                  <c:v>4789.0</c:v>
                </c:pt>
                <c:pt idx="9288">
                  <c:v>4790.0</c:v>
                </c:pt>
                <c:pt idx="9289">
                  <c:v>4790.0</c:v>
                </c:pt>
                <c:pt idx="9290">
                  <c:v>4791.0</c:v>
                </c:pt>
                <c:pt idx="9291">
                  <c:v>4791.0</c:v>
                </c:pt>
                <c:pt idx="9292">
                  <c:v>4792.0</c:v>
                </c:pt>
                <c:pt idx="9293">
                  <c:v>4792.0</c:v>
                </c:pt>
                <c:pt idx="9294">
                  <c:v>4792.0</c:v>
                </c:pt>
                <c:pt idx="9295">
                  <c:v>4792.0</c:v>
                </c:pt>
                <c:pt idx="9296">
                  <c:v>4793.0</c:v>
                </c:pt>
                <c:pt idx="9297">
                  <c:v>4793.0</c:v>
                </c:pt>
                <c:pt idx="9298">
                  <c:v>4793.0</c:v>
                </c:pt>
                <c:pt idx="9299">
                  <c:v>4794.0</c:v>
                </c:pt>
                <c:pt idx="9300">
                  <c:v>4794.0</c:v>
                </c:pt>
                <c:pt idx="9301">
                  <c:v>4795.0</c:v>
                </c:pt>
                <c:pt idx="9302">
                  <c:v>4796.0</c:v>
                </c:pt>
                <c:pt idx="9303">
                  <c:v>4797.0</c:v>
                </c:pt>
                <c:pt idx="9304">
                  <c:v>4798.0</c:v>
                </c:pt>
                <c:pt idx="9305">
                  <c:v>4799.0</c:v>
                </c:pt>
                <c:pt idx="9306">
                  <c:v>4799.0</c:v>
                </c:pt>
                <c:pt idx="9307">
                  <c:v>4799.0</c:v>
                </c:pt>
                <c:pt idx="9308">
                  <c:v>4799.0</c:v>
                </c:pt>
                <c:pt idx="9309">
                  <c:v>4799.0</c:v>
                </c:pt>
                <c:pt idx="9310">
                  <c:v>4799.0</c:v>
                </c:pt>
                <c:pt idx="9311">
                  <c:v>4800.0</c:v>
                </c:pt>
                <c:pt idx="9312">
                  <c:v>4800.0</c:v>
                </c:pt>
                <c:pt idx="9313">
                  <c:v>4800.0</c:v>
                </c:pt>
                <c:pt idx="9314">
                  <c:v>4801.0</c:v>
                </c:pt>
                <c:pt idx="9315">
                  <c:v>4801.0</c:v>
                </c:pt>
                <c:pt idx="9316">
                  <c:v>4802.0</c:v>
                </c:pt>
                <c:pt idx="9317">
                  <c:v>4802.0</c:v>
                </c:pt>
                <c:pt idx="9318">
                  <c:v>4802.0</c:v>
                </c:pt>
                <c:pt idx="9319">
                  <c:v>4802.0</c:v>
                </c:pt>
                <c:pt idx="9320">
                  <c:v>4803.0</c:v>
                </c:pt>
                <c:pt idx="9321">
                  <c:v>4804.0</c:v>
                </c:pt>
                <c:pt idx="9322">
                  <c:v>4805.0</c:v>
                </c:pt>
                <c:pt idx="9323">
                  <c:v>4806.0</c:v>
                </c:pt>
                <c:pt idx="9324">
                  <c:v>4806.0</c:v>
                </c:pt>
                <c:pt idx="9325">
                  <c:v>4807.0</c:v>
                </c:pt>
                <c:pt idx="9326">
                  <c:v>4807.0</c:v>
                </c:pt>
                <c:pt idx="9327">
                  <c:v>4807.0</c:v>
                </c:pt>
                <c:pt idx="9328">
                  <c:v>4808.0</c:v>
                </c:pt>
                <c:pt idx="9329">
                  <c:v>4809.0</c:v>
                </c:pt>
                <c:pt idx="9330">
                  <c:v>4809.0</c:v>
                </c:pt>
                <c:pt idx="9331">
                  <c:v>4809.0</c:v>
                </c:pt>
                <c:pt idx="9332">
                  <c:v>4809.0</c:v>
                </c:pt>
                <c:pt idx="9333">
                  <c:v>4809.0</c:v>
                </c:pt>
                <c:pt idx="9334">
                  <c:v>4809.0</c:v>
                </c:pt>
                <c:pt idx="9335">
                  <c:v>4809.0</c:v>
                </c:pt>
                <c:pt idx="9336">
                  <c:v>4810.0</c:v>
                </c:pt>
                <c:pt idx="9337">
                  <c:v>4811.0</c:v>
                </c:pt>
                <c:pt idx="9338">
                  <c:v>4811.0</c:v>
                </c:pt>
                <c:pt idx="9339">
                  <c:v>4811.0</c:v>
                </c:pt>
                <c:pt idx="9340">
                  <c:v>4811.0</c:v>
                </c:pt>
                <c:pt idx="9341">
                  <c:v>4811.0</c:v>
                </c:pt>
                <c:pt idx="9342">
                  <c:v>4811.0</c:v>
                </c:pt>
                <c:pt idx="9343">
                  <c:v>4811.0</c:v>
                </c:pt>
                <c:pt idx="9344">
                  <c:v>4811.0</c:v>
                </c:pt>
                <c:pt idx="9345">
                  <c:v>4811.0</c:v>
                </c:pt>
                <c:pt idx="9346">
                  <c:v>4811.0</c:v>
                </c:pt>
                <c:pt idx="9347">
                  <c:v>4811.0</c:v>
                </c:pt>
                <c:pt idx="9348">
                  <c:v>4812.0</c:v>
                </c:pt>
                <c:pt idx="9349">
                  <c:v>4813.0</c:v>
                </c:pt>
                <c:pt idx="9350">
                  <c:v>4814.0</c:v>
                </c:pt>
                <c:pt idx="9351">
                  <c:v>4815.0</c:v>
                </c:pt>
                <c:pt idx="9352">
                  <c:v>4816.0</c:v>
                </c:pt>
                <c:pt idx="9353">
                  <c:v>4817.0</c:v>
                </c:pt>
                <c:pt idx="9354">
                  <c:v>4818.0</c:v>
                </c:pt>
                <c:pt idx="9355">
                  <c:v>4819.0</c:v>
                </c:pt>
                <c:pt idx="9356">
                  <c:v>4820.0</c:v>
                </c:pt>
                <c:pt idx="9357">
                  <c:v>4821.0</c:v>
                </c:pt>
                <c:pt idx="9358">
                  <c:v>4821.0</c:v>
                </c:pt>
                <c:pt idx="9359">
                  <c:v>4821.0</c:v>
                </c:pt>
                <c:pt idx="9360">
                  <c:v>4822.0</c:v>
                </c:pt>
                <c:pt idx="9361">
                  <c:v>4822.0</c:v>
                </c:pt>
                <c:pt idx="9362">
                  <c:v>4822.0</c:v>
                </c:pt>
                <c:pt idx="9363">
                  <c:v>4822.0</c:v>
                </c:pt>
                <c:pt idx="9364">
                  <c:v>4822.0</c:v>
                </c:pt>
                <c:pt idx="9365">
                  <c:v>4822.0</c:v>
                </c:pt>
                <c:pt idx="9366">
                  <c:v>4823.0</c:v>
                </c:pt>
                <c:pt idx="9367">
                  <c:v>4823.0</c:v>
                </c:pt>
                <c:pt idx="9368">
                  <c:v>4824.0</c:v>
                </c:pt>
                <c:pt idx="9369">
                  <c:v>4824.0</c:v>
                </c:pt>
                <c:pt idx="9370">
                  <c:v>4824.0</c:v>
                </c:pt>
                <c:pt idx="9371">
                  <c:v>4825.0</c:v>
                </c:pt>
                <c:pt idx="9372">
                  <c:v>4825.0</c:v>
                </c:pt>
                <c:pt idx="9373">
                  <c:v>4825.0</c:v>
                </c:pt>
                <c:pt idx="9374">
                  <c:v>4825.0</c:v>
                </c:pt>
                <c:pt idx="9375">
                  <c:v>4826.0</c:v>
                </c:pt>
                <c:pt idx="9376">
                  <c:v>4826.0</c:v>
                </c:pt>
                <c:pt idx="9377">
                  <c:v>4826.0</c:v>
                </c:pt>
                <c:pt idx="9378">
                  <c:v>4827.0</c:v>
                </c:pt>
                <c:pt idx="9379">
                  <c:v>4828.0</c:v>
                </c:pt>
                <c:pt idx="9380">
                  <c:v>4829.0</c:v>
                </c:pt>
                <c:pt idx="9381">
                  <c:v>4830.0</c:v>
                </c:pt>
                <c:pt idx="9382">
                  <c:v>4830.0</c:v>
                </c:pt>
                <c:pt idx="9383">
                  <c:v>4831.0</c:v>
                </c:pt>
                <c:pt idx="9384">
                  <c:v>4832.0</c:v>
                </c:pt>
                <c:pt idx="9385">
                  <c:v>4833.0</c:v>
                </c:pt>
                <c:pt idx="9386">
                  <c:v>4834.0</c:v>
                </c:pt>
                <c:pt idx="9387">
                  <c:v>4834.0</c:v>
                </c:pt>
                <c:pt idx="9388">
                  <c:v>4834.0</c:v>
                </c:pt>
                <c:pt idx="9389">
                  <c:v>4834.0</c:v>
                </c:pt>
                <c:pt idx="9390">
                  <c:v>4835.0</c:v>
                </c:pt>
                <c:pt idx="9391">
                  <c:v>4835.0</c:v>
                </c:pt>
                <c:pt idx="9392">
                  <c:v>4835.0</c:v>
                </c:pt>
                <c:pt idx="9393">
                  <c:v>4835.0</c:v>
                </c:pt>
                <c:pt idx="9394">
                  <c:v>4836.0</c:v>
                </c:pt>
                <c:pt idx="9395">
                  <c:v>4837.0</c:v>
                </c:pt>
                <c:pt idx="9396">
                  <c:v>4837.0</c:v>
                </c:pt>
                <c:pt idx="9397">
                  <c:v>4837.0</c:v>
                </c:pt>
                <c:pt idx="9398">
                  <c:v>4838.0</c:v>
                </c:pt>
                <c:pt idx="9399">
                  <c:v>4838.0</c:v>
                </c:pt>
                <c:pt idx="9400">
                  <c:v>4838.0</c:v>
                </c:pt>
                <c:pt idx="9401">
                  <c:v>4839.0</c:v>
                </c:pt>
                <c:pt idx="9402">
                  <c:v>4839.0</c:v>
                </c:pt>
                <c:pt idx="9403">
                  <c:v>4839.0</c:v>
                </c:pt>
                <c:pt idx="9404">
                  <c:v>4839.0</c:v>
                </c:pt>
                <c:pt idx="9405">
                  <c:v>4839.0</c:v>
                </c:pt>
                <c:pt idx="9406">
                  <c:v>4839.0</c:v>
                </c:pt>
                <c:pt idx="9407">
                  <c:v>4839.0</c:v>
                </c:pt>
                <c:pt idx="9408">
                  <c:v>4840.0</c:v>
                </c:pt>
                <c:pt idx="9409">
                  <c:v>4840.0</c:v>
                </c:pt>
                <c:pt idx="9410">
                  <c:v>4841.0</c:v>
                </c:pt>
                <c:pt idx="9411">
                  <c:v>4842.0</c:v>
                </c:pt>
                <c:pt idx="9412">
                  <c:v>4843.0</c:v>
                </c:pt>
                <c:pt idx="9413">
                  <c:v>4844.0</c:v>
                </c:pt>
                <c:pt idx="9414">
                  <c:v>4845.0</c:v>
                </c:pt>
                <c:pt idx="9415">
                  <c:v>4845.0</c:v>
                </c:pt>
                <c:pt idx="9416">
                  <c:v>4846.0</c:v>
                </c:pt>
                <c:pt idx="9417">
                  <c:v>4847.0</c:v>
                </c:pt>
                <c:pt idx="9418">
                  <c:v>4848.0</c:v>
                </c:pt>
                <c:pt idx="9419">
                  <c:v>4848.0</c:v>
                </c:pt>
                <c:pt idx="9420">
                  <c:v>4849.0</c:v>
                </c:pt>
                <c:pt idx="9421">
                  <c:v>4849.0</c:v>
                </c:pt>
                <c:pt idx="9422">
                  <c:v>4849.0</c:v>
                </c:pt>
                <c:pt idx="9423">
                  <c:v>4850.0</c:v>
                </c:pt>
                <c:pt idx="9424">
                  <c:v>4851.0</c:v>
                </c:pt>
                <c:pt idx="9425">
                  <c:v>4851.0</c:v>
                </c:pt>
                <c:pt idx="9426">
                  <c:v>4852.0</c:v>
                </c:pt>
                <c:pt idx="9427">
                  <c:v>4852.0</c:v>
                </c:pt>
                <c:pt idx="9428">
                  <c:v>4852.0</c:v>
                </c:pt>
                <c:pt idx="9429">
                  <c:v>4852.0</c:v>
                </c:pt>
                <c:pt idx="9430">
                  <c:v>4852.0</c:v>
                </c:pt>
                <c:pt idx="9431">
                  <c:v>4852.0</c:v>
                </c:pt>
                <c:pt idx="9432">
                  <c:v>4853.0</c:v>
                </c:pt>
                <c:pt idx="9433">
                  <c:v>4853.0</c:v>
                </c:pt>
                <c:pt idx="9434">
                  <c:v>4853.0</c:v>
                </c:pt>
                <c:pt idx="9435">
                  <c:v>4853.0</c:v>
                </c:pt>
                <c:pt idx="9436">
                  <c:v>4853.0</c:v>
                </c:pt>
                <c:pt idx="9437">
                  <c:v>4854.0</c:v>
                </c:pt>
                <c:pt idx="9438">
                  <c:v>4854.0</c:v>
                </c:pt>
                <c:pt idx="9439">
                  <c:v>4855.0</c:v>
                </c:pt>
                <c:pt idx="9440">
                  <c:v>4855.0</c:v>
                </c:pt>
                <c:pt idx="9441">
                  <c:v>4856.0</c:v>
                </c:pt>
                <c:pt idx="9442">
                  <c:v>4856.0</c:v>
                </c:pt>
                <c:pt idx="9443">
                  <c:v>4856.0</c:v>
                </c:pt>
                <c:pt idx="9444">
                  <c:v>4857.0</c:v>
                </c:pt>
                <c:pt idx="9445">
                  <c:v>4858.0</c:v>
                </c:pt>
                <c:pt idx="9446">
                  <c:v>4859.0</c:v>
                </c:pt>
                <c:pt idx="9447">
                  <c:v>4860.0</c:v>
                </c:pt>
                <c:pt idx="9448">
                  <c:v>4861.0</c:v>
                </c:pt>
                <c:pt idx="9449">
                  <c:v>4861.0</c:v>
                </c:pt>
                <c:pt idx="9450">
                  <c:v>4862.0</c:v>
                </c:pt>
                <c:pt idx="9451">
                  <c:v>4862.0</c:v>
                </c:pt>
                <c:pt idx="9452">
                  <c:v>4863.0</c:v>
                </c:pt>
                <c:pt idx="9453">
                  <c:v>4863.0</c:v>
                </c:pt>
                <c:pt idx="9454">
                  <c:v>4863.0</c:v>
                </c:pt>
                <c:pt idx="9455">
                  <c:v>4863.0</c:v>
                </c:pt>
                <c:pt idx="9456">
                  <c:v>4864.0</c:v>
                </c:pt>
                <c:pt idx="9457">
                  <c:v>4864.0</c:v>
                </c:pt>
                <c:pt idx="9458">
                  <c:v>4864.0</c:v>
                </c:pt>
                <c:pt idx="9459">
                  <c:v>4864.0</c:v>
                </c:pt>
                <c:pt idx="9460">
                  <c:v>4864.0</c:v>
                </c:pt>
                <c:pt idx="9461">
                  <c:v>4865.0</c:v>
                </c:pt>
                <c:pt idx="9462">
                  <c:v>4866.0</c:v>
                </c:pt>
                <c:pt idx="9463">
                  <c:v>4867.0</c:v>
                </c:pt>
                <c:pt idx="9464">
                  <c:v>4868.0</c:v>
                </c:pt>
                <c:pt idx="9465">
                  <c:v>4869.0</c:v>
                </c:pt>
                <c:pt idx="9466">
                  <c:v>4870.0</c:v>
                </c:pt>
                <c:pt idx="9467">
                  <c:v>4870.0</c:v>
                </c:pt>
                <c:pt idx="9468">
                  <c:v>4871.0</c:v>
                </c:pt>
                <c:pt idx="9469">
                  <c:v>4872.0</c:v>
                </c:pt>
                <c:pt idx="9470">
                  <c:v>4873.0</c:v>
                </c:pt>
                <c:pt idx="9471">
                  <c:v>4874.0</c:v>
                </c:pt>
                <c:pt idx="9472">
                  <c:v>4875.0</c:v>
                </c:pt>
                <c:pt idx="9473">
                  <c:v>4876.0</c:v>
                </c:pt>
                <c:pt idx="9474">
                  <c:v>4877.0</c:v>
                </c:pt>
                <c:pt idx="9475">
                  <c:v>4877.0</c:v>
                </c:pt>
                <c:pt idx="9476">
                  <c:v>4877.0</c:v>
                </c:pt>
                <c:pt idx="9477">
                  <c:v>4877.0</c:v>
                </c:pt>
                <c:pt idx="9478">
                  <c:v>4878.0</c:v>
                </c:pt>
                <c:pt idx="9479">
                  <c:v>4878.0</c:v>
                </c:pt>
                <c:pt idx="9480">
                  <c:v>4878.0</c:v>
                </c:pt>
                <c:pt idx="9481">
                  <c:v>4879.0</c:v>
                </c:pt>
                <c:pt idx="9482">
                  <c:v>4879.0</c:v>
                </c:pt>
                <c:pt idx="9483">
                  <c:v>4880.0</c:v>
                </c:pt>
                <c:pt idx="9484">
                  <c:v>4880.0</c:v>
                </c:pt>
                <c:pt idx="9485">
                  <c:v>4881.0</c:v>
                </c:pt>
                <c:pt idx="9486">
                  <c:v>4881.0</c:v>
                </c:pt>
                <c:pt idx="9487">
                  <c:v>4882.0</c:v>
                </c:pt>
                <c:pt idx="9488">
                  <c:v>4882.0</c:v>
                </c:pt>
                <c:pt idx="9489">
                  <c:v>4883.0</c:v>
                </c:pt>
                <c:pt idx="9490">
                  <c:v>4883.0</c:v>
                </c:pt>
                <c:pt idx="9491">
                  <c:v>4883.0</c:v>
                </c:pt>
                <c:pt idx="9492">
                  <c:v>4883.0</c:v>
                </c:pt>
                <c:pt idx="9493">
                  <c:v>4883.0</c:v>
                </c:pt>
                <c:pt idx="9494">
                  <c:v>4883.0</c:v>
                </c:pt>
                <c:pt idx="9495">
                  <c:v>4883.0</c:v>
                </c:pt>
                <c:pt idx="9496">
                  <c:v>4883.0</c:v>
                </c:pt>
                <c:pt idx="9497">
                  <c:v>4884.0</c:v>
                </c:pt>
                <c:pt idx="9498">
                  <c:v>4885.0</c:v>
                </c:pt>
                <c:pt idx="9499">
                  <c:v>4886.0</c:v>
                </c:pt>
                <c:pt idx="9500">
                  <c:v>4887.0</c:v>
                </c:pt>
                <c:pt idx="9501">
                  <c:v>4888.0</c:v>
                </c:pt>
                <c:pt idx="9502">
                  <c:v>4888.0</c:v>
                </c:pt>
                <c:pt idx="9503">
                  <c:v>4889.0</c:v>
                </c:pt>
                <c:pt idx="9504">
                  <c:v>4889.0</c:v>
                </c:pt>
                <c:pt idx="9505">
                  <c:v>4889.0</c:v>
                </c:pt>
                <c:pt idx="9506">
                  <c:v>4890.0</c:v>
                </c:pt>
                <c:pt idx="9507">
                  <c:v>4890.0</c:v>
                </c:pt>
                <c:pt idx="9508">
                  <c:v>4890.0</c:v>
                </c:pt>
                <c:pt idx="9509">
                  <c:v>4890.0</c:v>
                </c:pt>
                <c:pt idx="9510">
                  <c:v>4890.0</c:v>
                </c:pt>
                <c:pt idx="9511">
                  <c:v>4891.0</c:v>
                </c:pt>
                <c:pt idx="9512">
                  <c:v>4891.0</c:v>
                </c:pt>
                <c:pt idx="9513">
                  <c:v>4892.0</c:v>
                </c:pt>
                <c:pt idx="9514">
                  <c:v>4892.0</c:v>
                </c:pt>
                <c:pt idx="9515">
                  <c:v>4892.0</c:v>
                </c:pt>
                <c:pt idx="9516">
                  <c:v>4892.0</c:v>
                </c:pt>
                <c:pt idx="9517">
                  <c:v>4892.0</c:v>
                </c:pt>
                <c:pt idx="9518">
                  <c:v>4892.0</c:v>
                </c:pt>
                <c:pt idx="9519">
                  <c:v>4892.0</c:v>
                </c:pt>
                <c:pt idx="9520">
                  <c:v>4892.0</c:v>
                </c:pt>
                <c:pt idx="9521">
                  <c:v>4892.0</c:v>
                </c:pt>
                <c:pt idx="9522">
                  <c:v>4892.0</c:v>
                </c:pt>
                <c:pt idx="9523">
                  <c:v>4892.0</c:v>
                </c:pt>
                <c:pt idx="9524">
                  <c:v>4893.0</c:v>
                </c:pt>
                <c:pt idx="9525">
                  <c:v>4893.0</c:v>
                </c:pt>
                <c:pt idx="9526">
                  <c:v>4894.0</c:v>
                </c:pt>
                <c:pt idx="9527">
                  <c:v>4894.0</c:v>
                </c:pt>
                <c:pt idx="9528">
                  <c:v>4894.0</c:v>
                </c:pt>
                <c:pt idx="9529">
                  <c:v>4894.0</c:v>
                </c:pt>
                <c:pt idx="9530">
                  <c:v>4894.0</c:v>
                </c:pt>
                <c:pt idx="9531">
                  <c:v>4894.0</c:v>
                </c:pt>
                <c:pt idx="9532">
                  <c:v>4895.0</c:v>
                </c:pt>
                <c:pt idx="9533">
                  <c:v>4896.0</c:v>
                </c:pt>
                <c:pt idx="9534">
                  <c:v>4897.0</c:v>
                </c:pt>
                <c:pt idx="9535">
                  <c:v>4898.0</c:v>
                </c:pt>
                <c:pt idx="9536">
                  <c:v>4898.0</c:v>
                </c:pt>
                <c:pt idx="9537">
                  <c:v>4898.0</c:v>
                </c:pt>
                <c:pt idx="9538">
                  <c:v>4899.0</c:v>
                </c:pt>
                <c:pt idx="9539">
                  <c:v>4899.0</c:v>
                </c:pt>
                <c:pt idx="9540">
                  <c:v>4900.0</c:v>
                </c:pt>
                <c:pt idx="9541">
                  <c:v>4901.0</c:v>
                </c:pt>
                <c:pt idx="9542">
                  <c:v>4901.0</c:v>
                </c:pt>
                <c:pt idx="9543">
                  <c:v>4901.0</c:v>
                </c:pt>
                <c:pt idx="9544">
                  <c:v>4902.0</c:v>
                </c:pt>
                <c:pt idx="9545">
                  <c:v>4902.0</c:v>
                </c:pt>
                <c:pt idx="9546">
                  <c:v>4902.0</c:v>
                </c:pt>
                <c:pt idx="9547">
                  <c:v>4902.0</c:v>
                </c:pt>
                <c:pt idx="9548">
                  <c:v>4902.0</c:v>
                </c:pt>
                <c:pt idx="9549">
                  <c:v>4902.0</c:v>
                </c:pt>
                <c:pt idx="9550">
                  <c:v>4903.0</c:v>
                </c:pt>
                <c:pt idx="9551">
                  <c:v>4904.0</c:v>
                </c:pt>
                <c:pt idx="9552">
                  <c:v>4904.0</c:v>
                </c:pt>
                <c:pt idx="9553">
                  <c:v>4904.0</c:v>
                </c:pt>
                <c:pt idx="9554">
                  <c:v>4904.0</c:v>
                </c:pt>
                <c:pt idx="9555">
                  <c:v>4904.0</c:v>
                </c:pt>
                <c:pt idx="9556">
                  <c:v>4904.0</c:v>
                </c:pt>
                <c:pt idx="9557">
                  <c:v>4905.0</c:v>
                </c:pt>
                <c:pt idx="9558">
                  <c:v>4905.0</c:v>
                </c:pt>
                <c:pt idx="9559">
                  <c:v>4905.0</c:v>
                </c:pt>
                <c:pt idx="9560">
                  <c:v>4905.0</c:v>
                </c:pt>
                <c:pt idx="9561">
                  <c:v>4905.0</c:v>
                </c:pt>
                <c:pt idx="9562">
                  <c:v>4906.0</c:v>
                </c:pt>
                <c:pt idx="9563">
                  <c:v>4906.0</c:v>
                </c:pt>
                <c:pt idx="9564">
                  <c:v>4907.0</c:v>
                </c:pt>
                <c:pt idx="9565">
                  <c:v>4907.0</c:v>
                </c:pt>
                <c:pt idx="9566">
                  <c:v>4908.0</c:v>
                </c:pt>
                <c:pt idx="9567">
                  <c:v>4909.0</c:v>
                </c:pt>
                <c:pt idx="9568">
                  <c:v>4910.0</c:v>
                </c:pt>
                <c:pt idx="9569">
                  <c:v>4911.0</c:v>
                </c:pt>
                <c:pt idx="9570">
                  <c:v>4912.0</c:v>
                </c:pt>
                <c:pt idx="9571">
                  <c:v>4912.0</c:v>
                </c:pt>
                <c:pt idx="9572">
                  <c:v>4913.0</c:v>
                </c:pt>
                <c:pt idx="9573">
                  <c:v>4913.0</c:v>
                </c:pt>
                <c:pt idx="9574">
                  <c:v>4914.0</c:v>
                </c:pt>
                <c:pt idx="9575">
                  <c:v>4915.0</c:v>
                </c:pt>
                <c:pt idx="9576">
                  <c:v>4915.0</c:v>
                </c:pt>
                <c:pt idx="9577">
                  <c:v>4915.0</c:v>
                </c:pt>
                <c:pt idx="9578">
                  <c:v>4915.0</c:v>
                </c:pt>
                <c:pt idx="9579">
                  <c:v>4915.0</c:v>
                </c:pt>
                <c:pt idx="9580">
                  <c:v>4915.0</c:v>
                </c:pt>
                <c:pt idx="9581">
                  <c:v>4915.0</c:v>
                </c:pt>
                <c:pt idx="9582">
                  <c:v>4915.0</c:v>
                </c:pt>
                <c:pt idx="9583">
                  <c:v>4915.0</c:v>
                </c:pt>
                <c:pt idx="9584">
                  <c:v>4915.0</c:v>
                </c:pt>
                <c:pt idx="9585">
                  <c:v>4915.0</c:v>
                </c:pt>
                <c:pt idx="9586">
                  <c:v>4915.0</c:v>
                </c:pt>
                <c:pt idx="9587">
                  <c:v>4915.0</c:v>
                </c:pt>
                <c:pt idx="9588">
                  <c:v>4915.0</c:v>
                </c:pt>
                <c:pt idx="9589">
                  <c:v>4915.0</c:v>
                </c:pt>
                <c:pt idx="9590">
                  <c:v>4915.0</c:v>
                </c:pt>
                <c:pt idx="9591">
                  <c:v>4915.0</c:v>
                </c:pt>
                <c:pt idx="9592">
                  <c:v>4915.0</c:v>
                </c:pt>
                <c:pt idx="9593">
                  <c:v>4915.0</c:v>
                </c:pt>
                <c:pt idx="9594">
                  <c:v>4915.0</c:v>
                </c:pt>
                <c:pt idx="9595">
                  <c:v>4916.0</c:v>
                </c:pt>
                <c:pt idx="9596">
                  <c:v>4916.0</c:v>
                </c:pt>
                <c:pt idx="9597">
                  <c:v>4916.0</c:v>
                </c:pt>
                <c:pt idx="9598">
                  <c:v>4916.0</c:v>
                </c:pt>
                <c:pt idx="9599">
                  <c:v>4916.0</c:v>
                </c:pt>
                <c:pt idx="9600">
                  <c:v>4916.0</c:v>
                </c:pt>
                <c:pt idx="9601">
                  <c:v>4916.0</c:v>
                </c:pt>
                <c:pt idx="9602">
                  <c:v>4917.0</c:v>
                </c:pt>
              </c:numCache>
            </c:numRef>
          </c:val>
          <c:smooth val="0"/>
        </c:ser>
        <c:ser>
          <c:idx val="1"/>
          <c:order val="1"/>
          <c:tx>
            <c:strRef>
              <c:f>Sheet2!$AM$1</c:f>
              <c:strCache>
                <c:ptCount val="1"/>
                <c:pt idx="0">
                  <c:v>Partial A</c:v>
                </c:pt>
              </c:strCache>
            </c:strRef>
          </c:tx>
          <c:marker>
            <c:symbol val="none"/>
          </c:marker>
          <c:val>
            <c:numRef>
              <c:f>Sheet2!$AM$2:$AM$9604</c:f>
              <c:numCache>
                <c:formatCode>General</c:formatCode>
                <c:ptCount val="9603"/>
                <c:pt idx="0">
                  <c:v>0.0</c:v>
                </c:pt>
                <c:pt idx="1">
                  <c:v>1.0</c:v>
                </c:pt>
                <c:pt idx="2">
                  <c:v>1.0</c:v>
                </c:pt>
                <c:pt idx="3">
                  <c:v>2.0</c:v>
                </c:pt>
                <c:pt idx="4">
                  <c:v>2.0</c:v>
                </c:pt>
                <c:pt idx="5">
                  <c:v>2.0</c:v>
                </c:pt>
                <c:pt idx="6">
                  <c:v>2.0</c:v>
                </c:pt>
                <c:pt idx="7">
                  <c:v>2.0</c:v>
                </c:pt>
                <c:pt idx="8">
                  <c:v>2.0</c:v>
                </c:pt>
                <c:pt idx="9">
                  <c:v>2.0</c:v>
                </c:pt>
                <c:pt idx="10">
                  <c:v>2.0</c:v>
                </c:pt>
                <c:pt idx="11">
                  <c:v>2.0</c:v>
                </c:pt>
                <c:pt idx="12">
                  <c:v>3.0</c:v>
                </c:pt>
                <c:pt idx="13">
                  <c:v>3.0</c:v>
                </c:pt>
                <c:pt idx="14">
                  <c:v>3.0</c:v>
                </c:pt>
                <c:pt idx="15">
                  <c:v>3.0</c:v>
                </c:pt>
                <c:pt idx="16">
                  <c:v>3.0</c:v>
                </c:pt>
                <c:pt idx="17">
                  <c:v>3.0</c:v>
                </c:pt>
                <c:pt idx="18">
                  <c:v>3.0</c:v>
                </c:pt>
                <c:pt idx="19">
                  <c:v>3.0</c:v>
                </c:pt>
                <c:pt idx="20">
                  <c:v>3.0</c:v>
                </c:pt>
                <c:pt idx="21">
                  <c:v>3.0</c:v>
                </c:pt>
                <c:pt idx="22">
                  <c:v>3.0</c:v>
                </c:pt>
                <c:pt idx="23">
                  <c:v>3.0</c:v>
                </c:pt>
                <c:pt idx="24">
                  <c:v>3.0</c:v>
                </c:pt>
                <c:pt idx="25">
                  <c:v>4.0</c:v>
                </c:pt>
                <c:pt idx="26">
                  <c:v>4.0</c:v>
                </c:pt>
                <c:pt idx="27">
                  <c:v>4.0</c:v>
                </c:pt>
                <c:pt idx="28">
                  <c:v>4.0</c:v>
                </c:pt>
                <c:pt idx="29">
                  <c:v>5.0</c:v>
                </c:pt>
                <c:pt idx="30">
                  <c:v>5.0</c:v>
                </c:pt>
                <c:pt idx="31">
                  <c:v>5.0</c:v>
                </c:pt>
                <c:pt idx="32">
                  <c:v>6.0</c:v>
                </c:pt>
                <c:pt idx="33">
                  <c:v>7.0</c:v>
                </c:pt>
                <c:pt idx="34">
                  <c:v>7.0</c:v>
                </c:pt>
                <c:pt idx="35">
                  <c:v>7.0</c:v>
                </c:pt>
                <c:pt idx="36">
                  <c:v>7.0</c:v>
                </c:pt>
                <c:pt idx="37">
                  <c:v>8.0</c:v>
                </c:pt>
                <c:pt idx="38">
                  <c:v>9.0</c:v>
                </c:pt>
                <c:pt idx="39">
                  <c:v>9.0</c:v>
                </c:pt>
                <c:pt idx="40">
                  <c:v>9.0</c:v>
                </c:pt>
                <c:pt idx="41">
                  <c:v>9.0</c:v>
                </c:pt>
                <c:pt idx="42">
                  <c:v>10.0</c:v>
                </c:pt>
                <c:pt idx="43">
                  <c:v>10.0</c:v>
                </c:pt>
                <c:pt idx="44">
                  <c:v>10.0</c:v>
                </c:pt>
                <c:pt idx="45">
                  <c:v>10.0</c:v>
                </c:pt>
                <c:pt idx="46">
                  <c:v>10.0</c:v>
                </c:pt>
                <c:pt idx="47">
                  <c:v>10.0</c:v>
                </c:pt>
                <c:pt idx="48">
                  <c:v>11.0</c:v>
                </c:pt>
                <c:pt idx="49">
                  <c:v>12.0</c:v>
                </c:pt>
                <c:pt idx="50">
                  <c:v>13.0</c:v>
                </c:pt>
                <c:pt idx="51">
                  <c:v>13.0</c:v>
                </c:pt>
                <c:pt idx="52">
                  <c:v>14.0</c:v>
                </c:pt>
                <c:pt idx="53">
                  <c:v>14.0</c:v>
                </c:pt>
                <c:pt idx="54">
                  <c:v>15.0</c:v>
                </c:pt>
                <c:pt idx="55">
                  <c:v>15.0</c:v>
                </c:pt>
                <c:pt idx="56">
                  <c:v>15.0</c:v>
                </c:pt>
                <c:pt idx="57">
                  <c:v>15.0</c:v>
                </c:pt>
                <c:pt idx="58">
                  <c:v>15.0</c:v>
                </c:pt>
                <c:pt idx="59">
                  <c:v>15.0</c:v>
                </c:pt>
                <c:pt idx="60">
                  <c:v>15.0</c:v>
                </c:pt>
                <c:pt idx="61">
                  <c:v>15.0</c:v>
                </c:pt>
                <c:pt idx="62">
                  <c:v>16.0</c:v>
                </c:pt>
                <c:pt idx="63">
                  <c:v>16.0</c:v>
                </c:pt>
                <c:pt idx="64">
                  <c:v>16.0</c:v>
                </c:pt>
                <c:pt idx="65">
                  <c:v>17.0</c:v>
                </c:pt>
                <c:pt idx="66">
                  <c:v>17.0</c:v>
                </c:pt>
                <c:pt idx="67">
                  <c:v>17.0</c:v>
                </c:pt>
                <c:pt idx="68">
                  <c:v>18.0</c:v>
                </c:pt>
                <c:pt idx="69">
                  <c:v>18.0</c:v>
                </c:pt>
                <c:pt idx="70">
                  <c:v>18.0</c:v>
                </c:pt>
                <c:pt idx="71">
                  <c:v>18.0</c:v>
                </c:pt>
                <c:pt idx="72">
                  <c:v>18.0</c:v>
                </c:pt>
                <c:pt idx="73">
                  <c:v>18.0</c:v>
                </c:pt>
                <c:pt idx="74">
                  <c:v>19.0</c:v>
                </c:pt>
                <c:pt idx="75">
                  <c:v>20.0</c:v>
                </c:pt>
                <c:pt idx="76">
                  <c:v>21.0</c:v>
                </c:pt>
                <c:pt idx="77">
                  <c:v>22.0</c:v>
                </c:pt>
                <c:pt idx="78">
                  <c:v>22.0</c:v>
                </c:pt>
                <c:pt idx="79">
                  <c:v>22.0</c:v>
                </c:pt>
                <c:pt idx="80">
                  <c:v>22.0</c:v>
                </c:pt>
                <c:pt idx="81">
                  <c:v>22.0</c:v>
                </c:pt>
                <c:pt idx="82">
                  <c:v>22.0</c:v>
                </c:pt>
                <c:pt idx="83">
                  <c:v>22.0</c:v>
                </c:pt>
                <c:pt idx="84">
                  <c:v>22.0</c:v>
                </c:pt>
                <c:pt idx="85">
                  <c:v>22.0</c:v>
                </c:pt>
                <c:pt idx="86">
                  <c:v>22.0</c:v>
                </c:pt>
                <c:pt idx="87">
                  <c:v>23.0</c:v>
                </c:pt>
                <c:pt idx="88">
                  <c:v>24.0</c:v>
                </c:pt>
                <c:pt idx="89">
                  <c:v>25.0</c:v>
                </c:pt>
                <c:pt idx="90">
                  <c:v>25.0</c:v>
                </c:pt>
                <c:pt idx="91">
                  <c:v>25.0</c:v>
                </c:pt>
                <c:pt idx="92">
                  <c:v>25.0</c:v>
                </c:pt>
                <c:pt idx="93">
                  <c:v>25.0</c:v>
                </c:pt>
                <c:pt idx="94">
                  <c:v>25.0</c:v>
                </c:pt>
                <c:pt idx="95">
                  <c:v>25.0</c:v>
                </c:pt>
                <c:pt idx="96">
                  <c:v>25.0</c:v>
                </c:pt>
                <c:pt idx="97">
                  <c:v>26.0</c:v>
                </c:pt>
                <c:pt idx="98">
                  <c:v>26.0</c:v>
                </c:pt>
                <c:pt idx="99">
                  <c:v>26.0</c:v>
                </c:pt>
                <c:pt idx="100">
                  <c:v>26.0</c:v>
                </c:pt>
                <c:pt idx="101">
                  <c:v>26.0</c:v>
                </c:pt>
                <c:pt idx="102">
                  <c:v>26.0</c:v>
                </c:pt>
                <c:pt idx="103">
                  <c:v>26.0</c:v>
                </c:pt>
                <c:pt idx="104">
                  <c:v>26.0</c:v>
                </c:pt>
                <c:pt idx="105">
                  <c:v>27.0</c:v>
                </c:pt>
                <c:pt idx="106">
                  <c:v>28.0</c:v>
                </c:pt>
                <c:pt idx="107">
                  <c:v>29.0</c:v>
                </c:pt>
                <c:pt idx="108">
                  <c:v>30.0</c:v>
                </c:pt>
                <c:pt idx="109">
                  <c:v>30.0</c:v>
                </c:pt>
                <c:pt idx="110">
                  <c:v>30.0</c:v>
                </c:pt>
                <c:pt idx="111">
                  <c:v>30.0</c:v>
                </c:pt>
                <c:pt idx="112">
                  <c:v>30.0</c:v>
                </c:pt>
                <c:pt idx="113">
                  <c:v>30.0</c:v>
                </c:pt>
                <c:pt idx="114">
                  <c:v>30.0</c:v>
                </c:pt>
                <c:pt idx="115">
                  <c:v>31.0</c:v>
                </c:pt>
                <c:pt idx="116">
                  <c:v>31.0</c:v>
                </c:pt>
                <c:pt idx="117">
                  <c:v>31.0</c:v>
                </c:pt>
                <c:pt idx="118">
                  <c:v>31.0</c:v>
                </c:pt>
                <c:pt idx="119">
                  <c:v>32.0</c:v>
                </c:pt>
                <c:pt idx="120">
                  <c:v>32.0</c:v>
                </c:pt>
                <c:pt idx="121">
                  <c:v>32.0</c:v>
                </c:pt>
                <c:pt idx="122">
                  <c:v>32.0</c:v>
                </c:pt>
                <c:pt idx="123">
                  <c:v>32.0</c:v>
                </c:pt>
                <c:pt idx="124">
                  <c:v>33.0</c:v>
                </c:pt>
                <c:pt idx="125">
                  <c:v>34.0</c:v>
                </c:pt>
                <c:pt idx="126">
                  <c:v>34.0</c:v>
                </c:pt>
                <c:pt idx="127">
                  <c:v>34.0</c:v>
                </c:pt>
                <c:pt idx="128">
                  <c:v>34.0</c:v>
                </c:pt>
                <c:pt idx="129">
                  <c:v>34.0</c:v>
                </c:pt>
                <c:pt idx="130">
                  <c:v>34.0</c:v>
                </c:pt>
                <c:pt idx="131">
                  <c:v>34.0</c:v>
                </c:pt>
                <c:pt idx="132">
                  <c:v>34.0</c:v>
                </c:pt>
                <c:pt idx="133">
                  <c:v>34.0</c:v>
                </c:pt>
                <c:pt idx="134">
                  <c:v>34.0</c:v>
                </c:pt>
                <c:pt idx="135">
                  <c:v>34.0</c:v>
                </c:pt>
                <c:pt idx="136">
                  <c:v>34.0</c:v>
                </c:pt>
                <c:pt idx="137">
                  <c:v>34.0</c:v>
                </c:pt>
                <c:pt idx="138">
                  <c:v>34.0</c:v>
                </c:pt>
                <c:pt idx="139">
                  <c:v>34.0</c:v>
                </c:pt>
                <c:pt idx="140">
                  <c:v>34.0</c:v>
                </c:pt>
                <c:pt idx="141">
                  <c:v>34.0</c:v>
                </c:pt>
                <c:pt idx="142">
                  <c:v>34.0</c:v>
                </c:pt>
                <c:pt idx="143">
                  <c:v>34.0</c:v>
                </c:pt>
                <c:pt idx="144">
                  <c:v>34.0</c:v>
                </c:pt>
                <c:pt idx="145">
                  <c:v>35.0</c:v>
                </c:pt>
                <c:pt idx="146">
                  <c:v>36.0</c:v>
                </c:pt>
                <c:pt idx="147">
                  <c:v>36.0</c:v>
                </c:pt>
                <c:pt idx="148">
                  <c:v>36.0</c:v>
                </c:pt>
                <c:pt idx="149">
                  <c:v>36.0</c:v>
                </c:pt>
                <c:pt idx="150">
                  <c:v>36.0</c:v>
                </c:pt>
                <c:pt idx="151">
                  <c:v>36.0</c:v>
                </c:pt>
                <c:pt idx="152">
                  <c:v>36.0</c:v>
                </c:pt>
                <c:pt idx="153">
                  <c:v>36.0</c:v>
                </c:pt>
                <c:pt idx="154">
                  <c:v>36.0</c:v>
                </c:pt>
                <c:pt idx="155">
                  <c:v>36.0</c:v>
                </c:pt>
                <c:pt idx="156">
                  <c:v>37.0</c:v>
                </c:pt>
                <c:pt idx="157">
                  <c:v>37.0</c:v>
                </c:pt>
                <c:pt idx="158">
                  <c:v>37.0</c:v>
                </c:pt>
                <c:pt idx="159">
                  <c:v>38.0</c:v>
                </c:pt>
                <c:pt idx="160">
                  <c:v>38.0</c:v>
                </c:pt>
                <c:pt idx="161">
                  <c:v>39.0</c:v>
                </c:pt>
                <c:pt idx="162">
                  <c:v>39.0</c:v>
                </c:pt>
                <c:pt idx="163">
                  <c:v>39.0</c:v>
                </c:pt>
                <c:pt idx="164">
                  <c:v>39.0</c:v>
                </c:pt>
                <c:pt idx="165">
                  <c:v>39.0</c:v>
                </c:pt>
                <c:pt idx="166">
                  <c:v>39.0</c:v>
                </c:pt>
                <c:pt idx="167">
                  <c:v>39.0</c:v>
                </c:pt>
                <c:pt idx="168">
                  <c:v>39.0</c:v>
                </c:pt>
                <c:pt idx="169">
                  <c:v>39.0</c:v>
                </c:pt>
                <c:pt idx="170">
                  <c:v>39.0</c:v>
                </c:pt>
                <c:pt idx="171">
                  <c:v>40.0</c:v>
                </c:pt>
                <c:pt idx="172">
                  <c:v>40.0</c:v>
                </c:pt>
                <c:pt idx="173">
                  <c:v>40.0</c:v>
                </c:pt>
                <c:pt idx="174">
                  <c:v>41.0</c:v>
                </c:pt>
                <c:pt idx="175">
                  <c:v>41.0</c:v>
                </c:pt>
                <c:pt idx="176">
                  <c:v>41.0</c:v>
                </c:pt>
                <c:pt idx="177">
                  <c:v>41.0</c:v>
                </c:pt>
                <c:pt idx="178">
                  <c:v>41.0</c:v>
                </c:pt>
                <c:pt idx="179">
                  <c:v>42.0</c:v>
                </c:pt>
                <c:pt idx="180">
                  <c:v>42.0</c:v>
                </c:pt>
                <c:pt idx="181">
                  <c:v>43.0</c:v>
                </c:pt>
                <c:pt idx="182">
                  <c:v>43.0</c:v>
                </c:pt>
                <c:pt idx="183">
                  <c:v>44.0</c:v>
                </c:pt>
                <c:pt idx="184">
                  <c:v>45.0</c:v>
                </c:pt>
                <c:pt idx="185">
                  <c:v>45.0</c:v>
                </c:pt>
                <c:pt idx="186">
                  <c:v>45.0</c:v>
                </c:pt>
                <c:pt idx="187">
                  <c:v>45.0</c:v>
                </c:pt>
                <c:pt idx="188">
                  <c:v>45.0</c:v>
                </c:pt>
                <c:pt idx="189">
                  <c:v>45.0</c:v>
                </c:pt>
                <c:pt idx="190">
                  <c:v>45.0</c:v>
                </c:pt>
                <c:pt idx="191">
                  <c:v>46.0</c:v>
                </c:pt>
                <c:pt idx="192">
                  <c:v>46.0</c:v>
                </c:pt>
                <c:pt idx="193">
                  <c:v>46.0</c:v>
                </c:pt>
                <c:pt idx="194">
                  <c:v>46.0</c:v>
                </c:pt>
                <c:pt idx="195">
                  <c:v>46.0</c:v>
                </c:pt>
                <c:pt idx="196">
                  <c:v>47.0</c:v>
                </c:pt>
                <c:pt idx="197">
                  <c:v>47.0</c:v>
                </c:pt>
                <c:pt idx="198">
                  <c:v>47.0</c:v>
                </c:pt>
                <c:pt idx="199">
                  <c:v>47.0</c:v>
                </c:pt>
                <c:pt idx="200">
                  <c:v>47.0</c:v>
                </c:pt>
                <c:pt idx="201">
                  <c:v>47.0</c:v>
                </c:pt>
                <c:pt idx="202">
                  <c:v>47.0</c:v>
                </c:pt>
                <c:pt idx="203">
                  <c:v>47.0</c:v>
                </c:pt>
                <c:pt idx="204">
                  <c:v>48.0</c:v>
                </c:pt>
                <c:pt idx="205">
                  <c:v>48.0</c:v>
                </c:pt>
                <c:pt idx="206">
                  <c:v>49.0</c:v>
                </c:pt>
                <c:pt idx="207">
                  <c:v>50.0</c:v>
                </c:pt>
                <c:pt idx="208">
                  <c:v>50.0</c:v>
                </c:pt>
                <c:pt idx="209">
                  <c:v>50.0</c:v>
                </c:pt>
                <c:pt idx="210">
                  <c:v>51.0</c:v>
                </c:pt>
                <c:pt idx="211">
                  <c:v>52.0</c:v>
                </c:pt>
                <c:pt idx="212">
                  <c:v>52.0</c:v>
                </c:pt>
                <c:pt idx="213">
                  <c:v>52.0</c:v>
                </c:pt>
                <c:pt idx="214">
                  <c:v>52.0</c:v>
                </c:pt>
                <c:pt idx="215">
                  <c:v>52.0</c:v>
                </c:pt>
                <c:pt idx="216">
                  <c:v>52.0</c:v>
                </c:pt>
                <c:pt idx="217">
                  <c:v>52.0</c:v>
                </c:pt>
                <c:pt idx="218">
                  <c:v>52.0</c:v>
                </c:pt>
                <c:pt idx="219">
                  <c:v>52.0</c:v>
                </c:pt>
                <c:pt idx="220">
                  <c:v>52.0</c:v>
                </c:pt>
                <c:pt idx="221">
                  <c:v>52.0</c:v>
                </c:pt>
                <c:pt idx="222">
                  <c:v>53.0</c:v>
                </c:pt>
                <c:pt idx="223">
                  <c:v>53.0</c:v>
                </c:pt>
                <c:pt idx="224">
                  <c:v>53.0</c:v>
                </c:pt>
                <c:pt idx="225">
                  <c:v>53.0</c:v>
                </c:pt>
                <c:pt idx="226">
                  <c:v>53.0</c:v>
                </c:pt>
                <c:pt idx="227">
                  <c:v>53.0</c:v>
                </c:pt>
                <c:pt idx="228">
                  <c:v>53.0</c:v>
                </c:pt>
                <c:pt idx="229">
                  <c:v>53.0</c:v>
                </c:pt>
                <c:pt idx="230">
                  <c:v>53.0</c:v>
                </c:pt>
                <c:pt idx="231">
                  <c:v>53.0</c:v>
                </c:pt>
                <c:pt idx="232">
                  <c:v>53.0</c:v>
                </c:pt>
                <c:pt idx="233">
                  <c:v>53.0</c:v>
                </c:pt>
                <c:pt idx="234">
                  <c:v>53.0</c:v>
                </c:pt>
                <c:pt idx="235">
                  <c:v>54.0</c:v>
                </c:pt>
                <c:pt idx="236">
                  <c:v>55.0</c:v>
                </c:pt>
                <c:pt idx="237">
                  <c:v>56.0</c:v>
                </c:pt>
                <c:pt idx="238">
                  <c:v>56.0</c:v>
                </c:pt>
                <c:pt idx="239">
                  <c:v>56.0</c:v>
                </c:pt>
                <c:pt idx="240">
                  <c:v>57.0</c:v>
                </c:pt>
                <c:pt idx="241">
                  <c:v>57.0</c:v>
                </c:pt>
                <c:pt idx="242">
                  <c:v>57.0</c:v>
                </c:pt>
                <c:pt idx="243">
                  <c:v>58.0</c:v>
                </c:pt>
                <c:pt idx="244">
                  <c:v>59.0</c:v>
                </c:pt>
                <c:pt idx="245">
                  <c:v>60.0</c:v>
                </c:pt>
                <c:pt idx="246">
                  <c:v>60.0</c:v>
                </c:pt>
                <c:pt idx="247">
                  <c:v>60.0</c:v>
                </c:pt>
                <c:pt idx="248">
                  <c:v>60.0</c:v>
                </c:pt>
                <c:pt idx="249">
                  <c:v>61.0</c:v>
                </c:pt>
                <c:pt idx="250">
                  <c:v>62.0</c:v>
                </c:pt>
                <c:pt idx="251">
                  <c:v>63.0</c:v>
                </c:pt>
                <c:pt idx="252">
                  <c:v>64.0</c:v>
                </c:pt>
                <c:pt idx="253">
                  <c:v>64.0</c:v>
                </c:pt>
                <c:pt idx="254">
                  <c:v>65.0</c:v>
                </c:pt>
                <c:pt idx="255">
                  <c:v>65.0</c:v>
                </c:pt>
                <c:pt idx="256">
                  <c:v>65.0</c:v>
                </c:pt>
                <c:pt idx="257">
                  <c:v>65.0</c:v>
                </c:pt>
                <c:pt idx="258">
                  <c:v>65.0</c:v>
                </c:pt>
                <c:pt idx="259">
                  <c:v>66.0</c:v>
                </c:pt>
                <c:pt idx="260">
                  <c:v>66.0</c:v>
                </c:pt>
                <c:pt idx="261">
                  <c:v>67.0</c:v>
                </c:pt>
                <c:pt idx="262">
                  <c:v>67.0</c:v>
                </c:pt>
                <c:pt idx="263">
                  <c:v>68.0</c:v>
                </c:pt>
                <c:pt idx="264">
                  <c:v>69.0</c:v>
                </c:pt>
                <c:pt idx="265">
                  <c:v>69.0</c:v>
                </c:pt>
                <c:pt idx="266">
                  <c:v>70.0</c:v>
                </c:pt>
                <c:pt idx="267">
                  <c:v>70.0</c:v>
                </c:pt>
                <c:pt idx="268">
                  <c:v>70.0</c:v>
                </c:pt>
                <c:pt idx="269">
                  <c:v>70.0</c:v>
                </c:pt>
                <c:pt idx="270">
                  <c:v>71.0</c:v>
                </c:pt>
                <c:pt idx="271">
                  <c:v>71.0</c:v>
                </c:pt>
                <c:pt idx="272">
                  <c:v>71.0</c:v>
                </c:pt>
                <c:pt idx="273">
                  <c:v>72.0</c:v>
                </c:pt>
                <c:pt idx="274">
                  <c:v>73.0</c:v>
                </c:pt>
                <c:pt idx="275">
                  <c:v>73.0</c:v>
                </c:pt>
                <c:pt idx="276">
                  <c:v>73.0</c:v>
                </c:pt>
                <c:pt idx="277">
                  <c:v>73.0</c:v>
                </c:pt>
                <c:pt idx="278">
                  <c:v>73.0</c:v>
                </c:pt>
                <c:pt idx="279">
                  <c:v>73.0</c:v>
                </c:pt>
                <c:pt idx="280">
                  <c:v>73.0</c:v>
                </c:pt>
                <c:pt idx="281">
                  <c:v>73.0</c:v>
                </c:pt>
                <c:pt idx="282">
                  <c:v>74.0</c:v>
                </c:pt>
                <c:pt idx="283">
                  <c:v>74.0</c:v>
                </c:pt>
                <c:pt idx="284">
                  <c:v>75.0</c:v>
                </c:pt>
                <c:pt idx="285">
                  <c:v>75.0</c:v>
                </c:pt>
                <c:pt idx="286">
                  <c:v>75.0</c:v>
                </c:pt>
                <c:pt idx="287">
                  <c:v>76.0</c:v>
                </c:pt>
                <c:pt idx="288">
                  <c:v>76.0</c:v>
                </c:pt>
                <c:pt idx="289">
                  <c:v>76.0</c:v>
                </c:pt>
                <c:pt idx="290">
                  <c:v>76.0</c:v>
                </c:pt>
                <c:pt idx="291">
                  <c:v>76.0</c:v>
                </c:pt>
                <c:pt idx="292">
                  <c:v>76.0</c:v>
                </c:pt>
                <c:pt idx="293">
                  <c:v>76.0</c:v>
                </c:pt>
                <c:pt idx="294">
                  <c:v>76.0</c:v>
                </c:pt>
                <c:pt idx="295">
                  <c:v>76.0</c:v>
                </c:pt>
                <c:pt idx="296">
                  <c:v>76.0</c:v>
                </c:pt>
                <c:pt idx="297">
                  <c:v>76.0</c:v>
                </c:pt>
                <c:pt idx="298">
                  <c:v>76.0</c:v>
                </c:pt>
                <c:pt idx="299">
                  <c:v>76.0</c:v>
                </c:pt>
                <c:pt idx="300">
                  <c:v>76.0</c:v>
                </c:pt>
                <c:pt idx="301">
                  <c:v>76.0</c:v>
                </c:pt>
                <c:pt idx="302">
                  <c:v>76.0</c:v>
                </c:pt>
                <c:pt idx="303">
                  <c:v>76.0</c:v>
                </c:pt>
                <c:pt idx="304">
                  <c:v>76.0</c:v>
                </c:pt>
                <c:pt idx="305">
                  <c:v>76.0</c:v>
                </c:pt>
                <c:pt idx="306">
                  <c:v>76.0</c:v>
                </c:pt>
                <c:pt idx="307">
                  <c:v>76.0</c:v>
                </c:pt>
                <c:pt idx="308">
                  <c:v>76.0</c:v>
                </c:pt>
                <c:pt idx="309">
                  <c:v>77.0</c:v>
                </c:pt>
                <c:pt idx="310">
                  <c:v>77.0</c:v>
                </c:pt>
                <c:pt idx="311">
                  <c:v>77.0</c:v>
                </c:pt>
                <c:pt idx="312">
                  <c:v>77.0</c:v>
                </c:pt>
                <c:pt idx="313">
                  <c:v>77.0</c:v>
                </c:pt>
                <c:pt idx="314">
                  <c:v>78.0</c:v>
                </c:pt>
                <c:pt idx="315">
                  <c:v>78.0</c:v>
                </c:pt>
                <c:pt idx="316">
                  <c:v>78.0</c:v>
                </c:pt>
                <c:pt idx="317">
                  <c:v>78.0</c:v>
                </c:pt>
                <c:pt idx="318">
                  <c:v>78.0</c:v>
                </c:pt>
                <c:pt idx="319">
                  <c:v>78.0</c:v>
                </c:pt>
                <c:pt idx="320">
                  <c:v>78.0</c:v>
                </c:pt>
                <c:pt idx="321">
                  <c:v>79.0</c:v>
                </c:pt>
                <c:pt idx="322">
                  <c:v>79.0</c:v>
                </c:pt>
                <c:pt idx="323">
                  <c:v>79.0</c:v>
                </c:pt>
                <c:pt idx="324">
                  <c:v>79.0</c:v>
                </c:pt>
                <c:pt idx="325">
                  <c:v>80.0</c:v>
                </c:pt>
                <c:pt idx="326">
                  <c:v>80.0</c:v>
                </c:pt>
                <c:pt idx="327">
                  <c:v>80.0</c:v>
                </c:pt>
                <c:pt idx="328">
                  <c:v>80.0</c:v>
                </c:pt>
                <c:pt idx="329">
                  <c:v>80.0</c:v>
                </c:pt>
                <c:pt idx="330">
                  <c:v>80.0</c:v>
                </c:pt>
                <c:pt idx="331">
                  <c:v>81.0</c:v>
                </c:pt>
                <c:pt idx="332">
                  <c:v>81.0</c:v>
                </c:pt>
                <c:pt idx="333">
                  <c:v>81.0</c:v>
                </c:pt>
                <c:pt idx="334">
                  <c:v>81.0</c:v>
                </c:pt>
                <c:pt idx="335">
                  <c:v>81.0</c:v>
                </c:pt>
                <c:pt idx="336">
                  <c:v>81.0</c:v>
                </c:pt>
                <c:pt idx="337">
                  <c:v>81.0</c:v>
                </c:pt>
                <c:pt idx="338">
                  <c:v>81.0</c:v>
                </c:pt>
                <c:pt idx="339">
                  <c:v>81.0</c:v>
                </c:pt>
                <c:pt idx="340">
                  <c:v>81.0</c:v>
                </c:pt>
                <c:pt idx="341">
                  <c:v>81.0</c:v>
                </c:pt>
                <c:pt idx="342">
                  <c:v>82.0</c:v>
                </c:pt>
                <c:pt idx="343">
                  <c:v>82.0</c:v>
                </c:pt>
                <c:pt idx="344">
                  <c:v>82.0</c:v>
                </c:pt>
                <c:pt idx="345">
                  <c:v>82.0</c:v>
                </c:pt>
                <c:pt idx="346">
                  <c:v>82.0</c:v>
                </c:pt>
                <c:pt idx="347">
                  <c:v>83.0</c:v>
                </c:pt>
                <c:pt idx="348">
                  <c:v>84.0</c:v>
                </c:pt>
                <c:pt idx="349">
                  <c:v>84.0</c:v>
                </c:pt>
                <c:pt idx="350">
                  <c:v>84.0</c:v>
                </c:pt>
                <c:pt idx="351">
                  <c:v>84.0</c:v>
                </c:pt>
                <c:pt idx="352">
                  <c:v>85.0</c:v>
                </c:pt>
                <c:pt idx="353">
                  <c:v>85.0</c:v>
                </c:pt>
                <c:pt idx="354">
                  <c:v>85.0</c:v>
                </c:pt>
                <c:pt idx="355">
                  <c:v>85.0</c:v>
                </c:pt>
                <c:pt idx="356">
                  <c:v>85.0</c:v>
                </c:pt>
                <c:pt idx="357">
                  <c:v>85.0</c:v>
                </c:pt>
                <c:pt idx="358">
                  <c:v>86.0</c:v>
                </c:pt>
                <c:pt idx="359">
                  <c:v>86.0</c:v>
                </c:pt>
                <c:pt idx="360">
                  <c:v>87.0</c:v>
                </c:pt>
                <c:pt idx="361">
                  <c:v>87.0</c:v>
                </c:pt>
                <c:pt idx="362">
                  <c:v>87.0</c:v>
                </c:pt>
                <c:pt idx="363">
                  <c:v>87.0</c:v>
                </c:pt>
                <c:pt idx="364">
                  <c:v>87.0</c:v>
                </c:pt>
                <c:pt idx="365">
                  <c:v>87.0</c:v>
                </c:pt>
                <c:pt idx="366">
                  <c:v>87.0</c:v>
                </c:pt>
                <c:pt idx="367">
                  <c:v>87.0</c:v>
                </c:pt>
                <c:pt idx="368">
                  <c:v>87.0</c:v>
                </c:pt>
                <c:pt idx="369">
                  <c:v>87.0</c:v>
                </c:pt>
                <c:pt idx="370">
                  <c:v>87.0</c:v>
                </c:pt>
                <c:pt idx="371">
                  <c:v>87.0</c:v>
                </c:pt>
                <c:pt idx="372">
                  <c:v>87.0</c:v>
                </c:pt>
                <c:pt idx="373">
                  <c:v>87.0</c:v>
                </c:pt>
                <c:pt idx="374">
                  <c:v>87.0</c:v>
                </c:pt>
                <c:pt idx="375">
                  <c:v>87.0</c:v>
                </c:pt>
                <c:pt idx="376">
                  <c:v>87.0</c:v>
                </c:pt>
                <c:pt idx="377">
                  <c:v>87.0</c:v>
                </c:pt>
                <c:pt idx="378">
                  <c:v>87.0</c:v>
                </c:pt>
                <c:pt idx="379">
                  <c:v>87.0</c:v>
                </c:pt>
                <c:pt idx="380">
                  <c:v>87.0</c:v>
                </c:pt>
                <c:pt idx="381">
                  <c:v>87.0</c:v>
                </c:pt>
                <c:pt idx="382">
                  <c:v>87.0</c:v>
                </c:pt>
                <c:pt idx="383">
                  <c:v>87.0</c:v>
                </c:pt>
                <c:pt idx="384">
                  <c:v>87.0</c:v>
                </c:pt>
                <c:pt idx="385">
                  <c:v>87.0</c:v>
                </c:pt>
                <c:pt idx="386">
                  <c:v>87.0</c:v>
                </c:pt>
                <c:pt idx="387">
                  <c:v>87.0</c:v>
                </c:pt>
                <c:pt idx="388">
                  <c:v>87.0</c:v>
                </c:pt>
                <c:pt idx="389">
                  <c:v>87.0</c:v>
                </c:pt>
                <c:pt idx="390">
                  <c:v>87.0</c:v>
                </c:pt>
                <c:pt idx="391">
                  <c:v>87.0</c:v>
                </c:pt>
                <c:pt idx="392">
                  <c:v>87.0</c:v>
                </c:pt>
                <c:pt idx="393">
                  <c:v>88.0</c:v>
                </c:pt>
                <c:pt idx="394">
                  <c:v>88.0</c:v>
                </c:pt>
                <c:pt idx="395">
                  <c:v>88.0</c:v>
                </c:pt>
                <c:pt idx="396">
                  <c:v>89.0</c:v>
                </c:pt>
                <c:pt idx="397">
                  <c:v>89.0</c:v>
                </c:pt>
                <c:pt idx="398">
                  <c:v>90.0</c:v>
                </c:pt>
                <c:pt idx="399">
                  <c:v>91.0</c:v>
                </c:pt>
                <c:pt idx="400">
                  <c:v>91.0</c:v>
                </c:pt>
                <c:pt idx="401">
                  <c:v>91.0</c:v>
                </c:pt>
                <c:pt idx="402">
                  <c:v>91.0</c:v>
                </c:pt>
                <c:pt idx="403">
                  <c:v>91.0</c:v>
                </c:pt>
                <c:pt idx="404">
                  <c:v>91.0</c:v>
                </c:pt>
                <c:pt idx="405">
                  <c:v>91.0</c:v>
                </c:pt>
                <c:pt idx="406">
                  <c:v>91.0</c:v>
                </c:pt>
                <c:pt idx="407">
                  <c:v>91.0</c:v>
                </c:pt>
                <c:pt idx="408">
                  <c:v>91.0</c:v>
                </c:pt>
                <c:pt idx="409">
                  <c:v>91.0</c:v>
                </c:pt>
                <c:pt idx="410">
                  <c:v>91.0</c:v>
                </c:pt>
                <c:pt idx="411">
                  <c:v>91.0</c:v>
                </c:pt>
                <c:pt idx="412">
                  <c:v>91.0</c:v>
                </c:pt>
                <c:pt idx="413">
                  <c:v>91.0</c:v>
                </c:pt>
                <c:pt idx="414">
                  <c:v>92.0</c:v>
                </c:pt>
                <c:pt idx="415">
                  <c:v>92.0</c:v>
                </c:pt>
                <c:pt idx="416">
                  <c:v>92.0</c:v>
                </c:pt>
                <c:pt idx="417">
                  <c:v>92.0</c:v>
                </c:pt>
                <c:pt idx="418">
                  <c:v>92.0</c:v>
                </c:pt>
                <c:pt idx="419">
                  <c:v>92.0</c:v>
                </c:pt>
                <c:pt idx="420">
                  <c:v>92.0</c:v>
                </c:pt>
                <c:pt idx="421">
                  <c:v>92.0</c:v>
                </c:pt>
                <c:pt idx="422">
                  <c:v>92.0</c:v>
                </c:pt>
                <c:pt idx="423">
                  <c:v>92.0</c:v>
                </c:pt>
                <c:pt idx="424">
                  <c:v>92.0</c:v>
                </c:pt>
                <c:pt idx="425">
                  <c:v>92.0</c:v>
                </c:pt>
                <c:pt idx="426">
                  <c:v>92.0</c:v>
                </c:pt>
                <c:pt idx="427">
                  <c:v>92.0</c:v>
                </c:pt>
                <c:pt idx="428">
                  <c:v>93.0</c:v>
                </c:pt>
                <c:pt idx="429">
                  <c:v>94.0</c:v>
                </c:pt>
                <c:pt idx="430">
                  <c:v>94.0</c:v>
                </c:pt>
                <c:pt idx="431">
                  <c:v>95.0</c:v>
                </c:pt>
                <c:pt idx="432">
                  <c:v>96.0</c:v>
                </c:pt>
                <c:pt idx="433">
                  <c:v>96.0</c:v>
                </c:pt>
                <c:pt idx="434">
                  <c:v>96.0</c:v>
                </c:pt>
                <c:pt idx="435">
                  <c:v>97.0</c:v>
                </c:pt>
                <c:pt idx="436">
                  <c:v>97.0</c:v>
                </c:pt>
                <c:pt idx="437">
                  <c:v>98.0</c:v>
                </c:pt>
                <c:pt idx="438">
                  <c:v>98.0</c:v>
                </c:pt>
                <c:pt idx="439">
                  <c:v>99.0</c:v>
                </c:pt>
                <c:pt idx="440">
                  <c:v>99.0</c:v>
                </c:pt>
                <c:pt idx="441">
                  <c:v>99.0</c:v>
                </c:pt>
                <c:pt idx="442">
                  <c:v>99.0</c:v>
                </c:pt>
                <c:pt idx="443">
                  <c:v>99.0</c:v>
                </c:pt>
                <c:pt idx="444">
                  <c:v>99.0</c:v>
                </c:pt>
                <c:pt idx="445">
                  <c:v>100.0</c:v>
                </c:pt>
                <c:pt idx="446">
                  <c:v>100.0</c:v>
                </c:pt>
                <c:pt idx="447">
                  <c:v>100.0</c:v>
                </c:pt>
                <c:pt idx="448">
                  <c:v>100.0</c:v>
                </c:pt>
                <c:pt idx="449">
                  <c:v>100.0</c:v>
                </c:pt>
                <c:pt idx="450">
                  <c:v>100.0</c:v>
                </c:pt>
                <c:pt idx="451">
                  <c:v>100.0</c:v>
                </c:pt>
                <c:pt idx="452">
                  <c:v>100.0</c:v>
                </c:pt>
                <c:pt idx="453">
                  <c:v>100.0</c:v>
                </c:pt>
                <c:pt idx="454">
                  <c:v>100.0</c:v>
                </c:pt>
                <c:pt idx="455">
                  <c:v>101.0</c:v>
                </c:pt>
                <c:pt idx="456">
                  <c:v>101.0</c:v>
                </c:pt>
                <c:pt idx="457">
                  <c:v>101.0</c:v>
                </c:pt>
                <c:pt idx="458">
                  <c:v>102.0</c:v>
                </c:pt>
                <c:pt idx="459">
                  <c:v>103.0</c:v>
                </c:pt>
                <c:pt idx="460">
                  <c:v>103.0</c:v>
                </c:pt>
                <c:pt idx="461">
                  <c:v>104.0</c:v>
                </c:pt>
                <c:pt idx="462">
                  <c:v>104.0</c:v>
                </c:pt>
                <c:pt idx="463">
                  <c:v>104.0</c:v>
                </c:pt>
                <c:pt idx="464">
                  <c:v>104.0</c:v>
                </c:pt>
                <c:pt idx="465">
                  <c:v>104.0</c:v>
                </c:pt>
                <c:pt idx="466">
                  <c:v>104.0</c:v>
                </c:pt>
                <c:pt idx="467">
                  <c:v>104.0</c:v>
                </c:pt>
                <c:pt idx="468">
                  <c:v>104.0</c:v>
                </c:pt>
                <c:pt idx="469">
                  <c:v>104.0</c:v>
                </c:pt>
                <c:pt idx="470">
                  <c:v>104.0</c:v>
                </c:pt>
                <c:pt idx="471">
                  <c:v>104.0</c:v>
                </c:pt>
                <c:pt idx="472">
                  <c:v>105.0</c:v>
                </c:pt>
                <c:pt idx="473">
                  <c:v>106.0</c:v>
                </c:pt>
                <c:pt idx="474">
                  <c:v>106.0</c:v>
                </c:pt>
                <c:pt idx="475">
                  <c:v>106.0</c:v>
                </c:pt>
                <c:pt idx="476">
                  <c:v>106.0</c:v>
                </c:pt>
                <c:pt idx="477">
                  <c:v>106.0</c:v>
                </c:pt>
                <c:pt idx="478">
                  <c:v>106.0</c:v>
                </c:pt>
                <c:pt idx="479">
                  <c:v>106.0</c:v>
                </c:pt>
                <c:pt idx="480">
                  <c:v>106.0</c:v>
                </c:pt>
                <c:pt idx="481">
                  <c:v>107.0</c:v>
                </c:pt>
                <c:pt idx="482">
                  <c:v>108.0</c:v>
                </c:pt>
                <c:pt idx="483">
                  <c:v>108.0</c:v>
                </c:pt>
                <c:pt idx="484">
                  <c:v>108.0</c:v>
                </c:pt>
                <c:pt idx="485">
                  <c:v>108.0</c:v>
                </c:pt>
                <c:pt idx="486">
                  <c:v>109.0</c:v>
                </c:pt>
                <c:pt idx="487">
                  <c:v>109.0</c:v>
                </c:pt>
                <c:pt idx="488">
                  <c:v>109.0</c:v>
                </c:pt>
                <c:pt idx="489">
                  <c:v>109.0</c:v>
                </c:pt>
                <c:pt idx="490">
                  <c:v>109.0</c:v>
                </c:pt>
                <c:pt idx="491">
                  <c:v>109.0</c:v>
                </c:pt>
                <c:pt idx="492">
                  <c:v>110.0</c:v>
                </c:pt>
                <c:pt idx="493">
                  <c:v>110.0</c:v>
                </c:pt>
                <c:pt idx="494">
                  <c:v>111.0</c:v>
                </c:pt>
                <c:pt idx="495">
                  <c:v>111.0</c:v>
                </c:pt>
                <c:pt idx="496">
                  <c:v>112.0</c:v>
                </c:pt>
                <c:pt idx="497">
                  <c:v>112.0</c:v>
                </c:pt>
                <c:pt idx="498">
                  <c:v>113.0</c:v>
                </c:pt>
                <c:pt idx="499">
                  <c:v>113.0</c:v>
                </c:pt>
                <c:pt idx="500">
                  <c:v>113.0</c:v>
                </c:pt>
                <c:pt idx="501">
                  <c:v>113.0</c:v>
                </c:pt>
                <c:pt idx="502">
                  <c:v>113.0</c:v>
                </c:pt>
                <c:pt idx="503">
                  <c:v>113.0</c:v>
                </c:pt>
                <c:pt idx="504">
                  <c:v>113.0</c:v>
                </c:pt>
                <c:pt idx="505">
                  <c:v>113.0</c:v>
                </c:pt>
                <c:pt idx="506">
                  <c:v>113.0</c:v>
                </c:pt>
                <c:pt idx="507">
                  <c:v>114.0</c:v>
                </c:pt>
                <c:pt idx="508">
                  <c:v>115.0</c:v>
                </c:pt>
                <c:pt idx="509">
                  <c:v>116.0</c:v>
                </c:pt>
                <c:pt idx="510">
                  <c:v>117.0</c:v>
                </c:pt>
                <c:pt idx="511">
                  <c:v>118.0</c:v>
                </c:pt>
                <c:pt idx="512">
                  <c:v>119.0</c:v>
                </c:pt>
                <c:pt idx="513">
                  <c:v>120.0</c:v>
                </c:pt>
                <c:pt idx="514">
                  <c:v>121.0</c:v>
                </c:pt>
                <c:pt idx="515">
                  <c:v>121.0</c:v>
                </c:pt>
                <c:pt idx="516">
                  <c:v>122.0</c:v>
                </c:pt>
                <c:pt idx="517">
                  <c:v>122.0</c:v>
                </c:pt>
                <c:pt idx="518">
                  <c:v>122.0</c:v>
                </c:pt>
                <c:pt idx="519">
                  <c:v>122.0</c:v>
                </c:pt>
                <c:pt idx="520">
                  <c:v>122.0</c:v>
                </c:pt>
                <c:pt idx="521">
                  <c:v>122.0</c:v>
                </c:pt>
                <c:pt idx="522">
                  <c:v>123.0</c:v>
                </c:pt>
                <c:pt idx="523">
                  <c:v>123.0</c:v>
                </c:pt>
                <c:pt idx="524">
                  <c:v>123.0</c:v>
                </c:pt>
                <c:pt idx="525">
                  <c:v>123.0</c:v>
                </c:pt>
                <c:pt idx="526">
                  <c:v>124.0</c:v>
                </c:pt>
                <c:pt idx="527">
                  <c:v>125.0</c:v>
                </c:pt>
                <c:pt idx="528">
                  <c:v>126.0</c:v>
                </c:pt>
                <c:pt idx="529">
                  <c:v>127.0</c:v>
                </c:pt>
                <c:pt idx="530">
                  <c:v>127.0</c:v>
                </c:pt>
                <c:pt idx="531">
                  <c:v>127.0</c:v>
                </c:pt>
                <c:pt idx="532">
                  <c:v>127.0</c:v>
                </c:pt>
                <c:pt idx="533">
                  <c:v>127.0</c:v>
                </c:pt>
                <c:pt idx="534">
                  <c:v>127.0</c:v>
                </c:pt>
                <c:pt idx="535">
                  <c:v>128.0</c:v>
                </c:pt>
                <c:pt idx="536">
                  <c:v>129.0</c:v>
                </c:pt>
                <c:pt idx="537">
                  <c:v>129.0</c:v>
                </c:pt>
                <c:pt idx="538">
                  <c:v>129.0</c:v>
                </c:pt>
                <c:pt idx="539">
                  <c:v>129.0</c:v>
                </c:pt>
                <c:pt idx="540">
                  <c:v>130.0</c:v>
                </c:pt>
                <c:pt idx="541">
                  <c:v>130.0</c:v>
                </c:pt>
                <c:pt idx="542">
                  <c:v>130.0</c:v>
                </c:pt>
                <c:pt idx="543">
                  <c:v>130.0</c:v>
                </c:pt>
                <c:pt idx="544">
                  <c:v>131.0</c:v>
                </c:pt>
                <c:pt idx="545">
                  <c:v>131.0</c:v>
                </c:pt>
                <c:pt idx="546">
                  <c:v>131.0</c:v>
                </c:pt>
                <c:pt idx="547">
                  <c:v>131.0</c:v>
                </c:pt>
                <c:pt idx="548">
                  <c:v>131.0</c:v>
                </c:pt>
                <c:pt idx="549">
                  <c:v>131.0</c:v>
                </c:pt>
                <c:pt idx="550">
                  <c:v>131.0</c:v>
                </c:pt>
                <c:pt idx="551">
                  <c:v>132.0</c:v>
                </c:pt>
                <c:pt idx="552">
                  <c:v>132.0</c:v>
                </c:pt>
                <c:pt idx="553">
                  <c:v>132.0</c:v>
                </c:pt>
                <c:pt idx="554">
                  <c:v>132.0</c:v>
                </c:pt>
                <c:pt idx="555">
                  <c:v>132.0</c:v>
                </c:pt>
                <c:pt idx="556">
                  <c:v>133.0</c:v>
                </c:pt>
                <c:pt idx="557">
                  <c:v>133.0</c:v>
                </c:pt>
                <c:pt idx="558">
                  <c:v>133.0</c:v>
                </c:pt>
                <c:pt idx="559">
                  <c:v>133.0</c:v>
                </c:pt>
                <c:pt idx="560">
                  <c:v>133.0</c:v>
                </c:pt>
                <c:pt idx="561">
                  <c:v>133.0</c:v>
                </c:pt>
                <c:pt idx="562">
                  <c:v>133.0</c:v>
                </c:pt>
                <c:pt idx="563">
                  <c:v>133.0</c:v>
                </c:pt>
                <c:pt idx="564">
                  <c:v>133.0</c:v>
                </c:pt>
                <c:pt idx="565">
                  <c:v>134.0</c:v>
                </c:pt>
                <c:pt idx="566">
                  <c:v>134.0</c:v>
                </c:pt>
                <c:pt idx="567">
                  <c:v>134.0</c:v>
                </c:pt>
                <c:pt idx="568">
                  <c:v>134.0</c:v>
                </c:pt>
                <c:pt idx="569">
                  <c:v>134.0</c:v>
                </c:pt>
                <c:pt idx="570">
                  <c:v>134.0</c:v>
                </c:pt>
                <c:pt idx="571">
                  <c:v>134.0</c:v>
                </c:pt>
                <c:pt idx="572">
                  <c:v>134.0</c:v>
                </c:pt>
                <c:pt idx="573">
                  <c:v>134.0</c:v>
                </c:pt>
                <c:pt idx="574">
                  <c:v>134.0</c:v>
                </c:pt>
                <c:pt idx="575">
                  <c:v>134.0</c:v>
                </c:pt>
                <c:pt idx="576">
                  <c:v>135.0</c:v>
                </c:pt>
                <c:pt idx="577">
                  <c:v>135.0</c:v>
                </c:pt>
                <c:pt idx="578">
                  <c:v>135.0</c:v>
                </c:pt>
                <c:pt idx="579">
                  <c:v>136.0</c:v>
                </c:pt>
                <c:pt idx="580">
                  <c:v>136.0</c:v>
                </c:pt>
                <c:pt idx="581">
                  <c:v>137.0</c:v>
                </c:pt>
                <c:pt idx="582">
                  <c:v>138.0</c:v>
                </c:pt>
                <c:pt idx="583">
                  <c:v>138.0</c:v>
                </c:pt>
                <c:pt idx="584">
                  <c:v>138.0</c:v>
                </c:pt>
                <c:pt idx="585">
                  <c:v>138.0</c:v>
                </c:pt>
                <c:pt idx="586">
                  <c:v>138.0</c:v>
                </c:pt>
                <c:pt idx="587">
                  <c:v>138.0</c:v>
                </c:pt>
                <c:pt idx="588">
                  <c:v>139.0</c:v>
                </c:pt>
                <c:pt idx="589">
                  <c:v>139.0</c:v>
                </c:pt>
                <c:pt idx="590">
                  <c:v>139.0</c:v>
                </c:pt>
                <c:pt idx="591">
                  <c:v>140.0</c:v>
                </c:pt>
                <c:pt idx="592">
                  <c:v>140.0</c:v>
                </c:pt>
                <c:pt idx="593">
                  <c:v>140.0</c:v>
                </c:pt>
                <c:pt idx="594">
                  <c:v>140.0</c:v>
                </c:pt>
                <c:pt idx="595">
                  <c:v>140.0</c:v>
                </c:pt>
                <c:pt idx="596">
                  <c:v>140.0</c:v>
                </c:pt>
                <c:pt idx="597">
                  <c:v>140.0</c:v>
                </c:pt>
                <c:pt idx="598">
                  <c:v>140.0</c:v>
                </c:pt>
                <c:pt idx="599">
                  <c:v>140.0</c:v>
                </c:pt>
                <c:pt idx="600">
                  <c:v>140.0</c:v>
                </c:pt>
                <c:pt idx="601">
                  <c:v>140.0</c:v>
                </c:pt>
                <c:pt idx="602">
                  <c:v>140.0</c:v>
                </c:pt>
                <c:pt idx="603">
                  <c:v>140.0</c:v>
                </c:pt>
                <c:pt idx="604">
                  <c:v>140.0</c:v>
                </c:pt>
                <c:pt idx="605">
                  <c:v>141.0</c:v>
                </c:pt>
                <c:pt idx="606">
                  <c:v>141.0</c:v>
                </c:pt>
                <c:pt idx="607">
                  <c:v>142.0</c:v>
                </c:pt>
                <c:pt idx="608">
                  <c:v>143.0</c:v>
                </c:pt>
                <c:pt idx="609">
                  <c:v>144.0</c:v>
                </c:pt>
                <c:pt idx="610">
                  <c:v>145.0</c:v>
                </c:pt>
                <c:pt idx="611">
                  <c:v>145.0</c:v>
                </c:pt>
                <c:pt idx="612">
                  <c:v>146.0</c:v>
                </c:pt>
                <c:pt idx="613">
                  <c:v>147.0</c:v>
                </c:pt>
                <c:pt idx="614">
                  <c:v>147.0</c:v>
                </c:pt>
                <c:pt idx="615">
                  <c:v>147.0</c:v>
                </c:pt>
                <c:pt idx="616">
                  <c:v>147.0</c:v>
                </c:pt>
                <c:pt idx="617">
                  <c:v>147.0</c:v>
                </c:pt>
                <c:pt idx="618">
                  <c:v>147.0</c:v>
                </c:pt>
                <c:pt idx="619">
                  <c:v>147.0</c:v>
                </c:pt>
                <c:pt idx="620">
                  <c:v>147.0</c:v>
                </c:pt>
                <c:pt idx="621">
                  <c:v>147.0</c:v>
                </c:pt>
                <c:pt idx="622">
                  <c:v>148.0</c:v>
                </c:pt>
                <c:pt idx="623">
                  <c:v>148.0</c:v>
                </c:pt>
                <c:pt idx="624">
                  <c:v>148.0</c:v>
                </c:pt>
                <c:pt idx="625">
                  <c:v>149.0</c:v>
                </c:pt>
                <c:pt idx="626">
                  <c:v>149.0</c:v>
                </c:pt>
                <c:pt idx="627">
                  <c:v>149.0</c:v>
                </c:pt>
                <c:pt idx="628">
                  <c:v>149.0</c:v>
                </c:pt>
                <c:pt idx="629">
                  <c:v>149.0</c:v>
                </c:pt>
                <c:pt idx="630">
                  <c:v>149.0</c:v>
                </c:pt>
                <c:pt idx="631">
                  <c:v>149.0</c:v>
                </c:pt>
                <c:pt idx="632">
                  <c:v>149.0</c:v>
                </c:pt>
                <c:pt idx="633">
                  <c:v>149.0</c:v>
                </c:pt>
                <c:pt idx="634">
                  <c:v>149.0</c:v>
                </c:pt>
                <c:pt idx="635">
                  <c:v>149.0</c:v>
                </c:pt>
                <c:pt idx="636">
                  <c:v>149.0</c:v>
                </c:pt>
                <c:pt idx="637">
                  <c:v>150.0</c:v>
                </c:pt>
                <c:pt idx="638">
                  <c:v>150.0</c:v>
                </c:pt>
                <c:pt idx="639">
                  <c:v>150.0</c:v>
                </c:pt>
                <c:pt idx="640">
                  <c:v>150.0</c:v>
                </c:pt>
                <c:pt idx="641">
                  <c:v>150.0</c:v>
                </c:pt>
                <c:pt idx="642">
                  <c:v>151.0</c:v>
                </c:pt>
                <c:pt idx="643">
                  <c:v>151.0</c:v>
                </c:pt>
                <c:pt idx="644">
                  <c:v>151.0</c:v>
                </c:pt>
                <c:pt idx="645">
                  <c:v>152.0</c:v>
                </c:pt>
                <c:pt idx="646">
                  <c:v>153.0</c:v>
                </c:pt>
                <c:pt idx="647">
                  <c:v>153.0</c:v>
                </c:pt>
                <c:pt idx="648">
                  <c:v>153.0</c:v>
                </c:pt>
                <c:pt idx="649">
                  <c:v>153.0</c:v>
                </c:pt>
                <c:pt idx="650">
                  <c:v>153.0</c:v>
                </c:pt>
                <c:pt idx="651">
                  <c:v>154.0</c:v>
                </c:pt>
                <c:pt idx="652">
                  <c:v>155.0</c:v>
                </c:pt>
                <c:pt idx="653">
                  <c:v>156.0</c:v>
                </c:pt>
                <c:pt idx="654">
                  <c:v>156.0</c:v>
                </c:pt>
                <c:pt idx="655">
                  <c:v>156.0</c:v>
                </c:pt>
                <c:pt idx="656">
                  <c:v>156.0</c:v>
                </c:pt>
                <c:pt idx="657">
                  <c:v>156.0</c:v>
                </c:pt>
                <c:pt idx="658">
                  <c:v>156.0</c:v>
                </c:pt>
                <c:pt idx="659">
                  <c:v>156.0</c:v>
                </c:pt>
                <c:pt idx="660">
                  <c:v>157.0</c:v>
                </c:pt>
                <c:pt idx="661">
                  <c:v>157.0</c:v>
                </c:pt>
                <c:pt idx="662">
                  <c:v>157.0</c:v>
                </c:pt>
                <c:pt idx="663">
                  <c:v>158.0</c:v>
                </c:pt>
                <c:pt idx="664">
                  <c:v>158.0</c:v>
                </c:pt>
                <c:pt idx="665">
                  <c:v>158.0</c:v>
                </c:pt>
                <c:pt idx="666">
                  <c:v>159.0</c:v>
                </c:pt>
                <c:pt idx="667">
                  <c:v>159.0</c:v>
                </c:pt>
                <c:pt idx="668">
                  <c:v>159.0</c:v>
                </c:pt>
                <c:pt idx="669">
                  <c:v>159.0</c:v>
                </c:pt>
                <c:pt idx="670">
                  <c:v>159.0</c:v>
                </c:pt>
                <c:pt idx="671">
                  <c:v>159.0</c:v>
                </c:pt>
                <c:pt idx="672">
                  <c:v>159.0</c:v>
                </c:pt>
                <c:pt idx="673">
                  <c:v>159.0</c:v>
                </c:pt>
                <c:pt idx="674">
                  <c:v>159.0</c:v>
                </c:pt>
                <c:pt idx="675">
                  <c:v>159.0</c:v>
                </c:pt>
                <c:pt idx="676">
                  <c:v>160.0</c:v>
                </c:pt>
                <c:pt idx="677">
                  <c:v>160.0</c:v>
                </c:pt>
                <c:pt idx="678">
                  <c:v>160.0</c:v>
                </c:pt>
                <c:pt idx="679">
                  <c:v>160.0</c:v>
                </c:pt>
                <c:pt idx="680">
                  <c:v>161.0</c:v>
                </c:pt>
                <c:pt idx="681">
                  <c:v>162.0</c:v>
                </c:pt>
                <c:pt idx="682">
                  <c:v>163.0</c:v>
                </c:pt>
                <c:pt idx="683">
                  <c:v>164.0</c:v>
                </c:pt>
                <c:pt idx="684">
                  <c:v>165.0</c:v>
                </c:pt>
                <c:pt idx="685">
                  <c:v>165.0</c:v>
                </c:pt>
                <c:pt idx="686">
                  <c:v>165.0</c:v>
                </c:pt>
                <c:pt idx="687">
                  <c:v>165.0</c:v>
                </c:pt>
                <c:pt idx="688">
                  <c:v>165.0</c:v>
                </c:pt>
                <c:pt idx="689">
                  <c:v>165.0</c:v>
                </c:pt>
                <c:pt idx="690">
                  <c:v>165.0</c:v>
                </c:pt>
                <c:pt idx="691">
                  <c:v>165.0</c:v>
                </c:pt>
                <c:pt idx="692">
                  <c:v>166.0</c:v>
                </c:pt>
                <c:pt idx="693">
                  <c:v>166.0</c:v>
                </c:pt>
                <c:pt idx="694">
                  <c:v>166.0</c:v>
                </c:pt>
                <c:pt idx="695">
                  <c:v>166.0</c:v>
                </c:pt>
                <c:pt idx="696">
                  <c:v>166.0</c:v>
                </c:pt>
                <c:pt idx="697">
                  <c:v>166.0</c:v>
                </c:pt>
                <c:pt idx="698">
                  <c:v>166.0</c:v>
                </c:pt>
                <c:pt idx="699">
                  <c:v>166.0</c:v>
                </c:pt>
                <c:pt idx="700">
                  <c:v>166.0</c:v>
                </c:pt>
                <c:pt idx="701">
                  <c:v>166.0</c:v>
                </c:pt>
                <c:pt idx="702">
                  <c:v>166.0</c:v>
                </c:pt>
                <c:pt idx="703">
                  <c:v>166.0</c:v>
                </c:pt>
                <c:pt idx="704">
                  <c:v>166.0</c:v>
                </c:pt>
                <c:pt idx="705">
                  <c:v>166.0</c:v>
                </c:pt>
                <c:pt idx="706">
                  <c:v>166.0</c:v>
                </c:pt>
                <c:pt idx="707">
                  <c:v>166.0</c:v>
                </c:pt>
                <c:pt idx="708">
                  <c:v>166.0</c:v>
                </c:pt>
                <c:pt idx="709">
                  <c:v>166.0</c:v>
                </c:pt>
                <c:pt idx="710">
                  <c:v>166.0</c:v>
                </c:pt>
                <c:pt idx="711">
                  <c:v>167.0</c:v>
                </c:pt>
                <c:pt idx="712">
                  <c:v>168.0</c:v>
                </c:pt>
                <c:pt idx="713">
                  <c:v>168.0</c:v>
                </c:pt>
                <c:pt idx="714">
                  <c:v>168.0</c:v>
                </c:pt>
                <c:pt idx="715">
                  <c:v>168.0</c:v>
                </c:pt>
                <c:pt idx="716">
                  <c:v>168.0</c:v>
                </c:pt>
                <c:pt idx="717">
                  <c:v>168.0</c:v>
                </c:pt>
                <c:pt idx="718">
                  <c:v>168.0</c:v>
                </c:pt>
                <c:pt idx="719">
                  <c:v>168.0</c:v>
                </c:pt>
                <c:pt idx="720">
                  <c:v>168.0</c:v>
                </c:pt>
                <c:pt idx="721">
                  <c:v>168.0</c:v>
                </c:pt>
                <c:pt idx="722">
                  <c:v>168.0</c:v>
                </c:pt>
                <c:pt idx="723">
                  <c:v>168.0</c:v>
                </c:pt>
                <c:pt idx="724">
                  <c:v>168.0</c:v>
                </c:pt>
                <c:pt idx="725">
                  <c:v>168.0</c:v>
                </c:pt>
                <c:pt idx="726">
                  <c:v>168.0</c:v>
                </c:pt>
                <c:pt idx="727">
                  <c:v>168.0</c:v>
                </c:pt>
                <c:pt idx="728">
                  <c:v>168.0</c:v>
                </c:pt>
                <c:pt idx="729">
                  <c:v>168.0</c:v>
                </c:pt>
                <c:pt idx="730">
                  <c:v>168.0</c:v>
                </c:pt>
                <c:pt idx="731">
                  <c:v>168.0</c:v>
                </c:pt>
                <c:pt idx="732">
                  <c:v>168.0</c:v>
                </c:pt>
                <c:pt idx="733">
                  <c:v>168.0</c:v>
                </c:pt>
                <c:pt idx="734">
                  <c:v>168.0</c:v>
                </c:pt>
                <c:pt idx="735">
                  <c:v>168.0</c:v>
                </c:pt>
                <c:pt idx="736">
                  <c:v>168.0</c:v>
                </c:pt>
                <c:pt idx="737">
                  <c:v>168.0</c:v>
                </c:pt>
                <c:pt idx="738">
                  <c:v>168.0</c:v>
                </c:pt>
                <c:pt idx="739">
                  <c:v>168.0</c:v>
                </c:pt>
                <c:pt idx="740">
                  <c:v>168.0</c:v>
                </c:pt>
                <c:pt idx="741">
                  <c:v>168.0</c:v>
                </c:pt>
                <c:pt idx="742">
                  <c:v>168.0</c:v>
                </c:pt>
                <c:pt idx="743">
                  <c:v>168.0</c:v>
                </c:pt>
                <c:pt idx="744">
                  <c:v>168.0</c:v>
                </c:pt>
                <c:pt idx="745">
                  <c:v>168.0</c:v>
                </c:pt>
                <c:pt idx="746">
                  <c:v>168.0</c:v>
                </c:pt>
                <c:pt idx="747">
                  <c:v>168.0</c:v>
                </c:pt>
                <c:pt idx="748">
                  <c:v>168.0</c:v>
                </c:pt>
                <c:pt idx="749">
                  <c:v>168.0</c:v>
                </c:pt>
                <c:pt idx="750">
                  <c:v>168.0</c:v>
                </c:pt>
                <c:pt idx="751">
                  <c:v>169.0</c:v>
                </c:pt>
                <c:pt idx="752">
                  <c:v>169.0</c:v>
                </c:pt>
                <c:pt idx="753">
                  <c:v>169.0</c:v>
                </c:pt>
                <c:pt idx="754">
                  <c:v>169.0</c:v>
                </c:pt>
                <c:pt idx="755">
                  <c:v>170.0</c:v>
                </c:pt>
                <c:pt idx="756">
                  <c:v>170.0</c:v>
                </c:pt>
                <c:pt idx="757">
                  <c:v>170.0</c:v>
                </c:pt>
                <c:pt idx="758">
                  <c:v>170.0</c:v>
                </c:pt>
                <c:pt idx="759">
                  <c:v>170.0</c:v>
                </c:pt>
                <c:pt idx="760">
                  <c:v>170.0</c:v>
                </c:pt>
                <c:pt idx="761">
                  <c:v>170.0</c:v>
                </c:pt>
                <c:pt idx="762">
                  <c:v>170.0</c:v>
                </c:pt>
                <c:pt idx="763">
                  <c:v>170.0</c:v>
                </c:pt>
                <c:pt idx="764">
                  <c:v>170.0</c:v>
                </c:pt>
                <c:pt idx="765">
                  <c:v>170.0</c:v>
                </c:pt>
                <c:pt idx="766">
                  <c:v>171.0</c:v>
                </c:pt>
                <c:pt idx="767">
                  <c:v>171.0</c:v>
                </c:pt>
                <c:pt idx="768">
                  <c:v>171.0</c:v>
                </c:pt>
                <c:pt idx="769">
                  <c:v>171.0</c:v>
                </c:pt>
                <c:pt idx="770">
                  <c:v>171.0</c:v>
                </c:pt>
                <c:pt idx="771">
                  <c:v>172.0</c:v>
                </c:pt>
                <c:pt idx="772">
                  <c:v>172.0</c:v>
                </c:pt>
                <c:pt idx="773">
                  <c:v>173.0</c:v>
                </c:pt>
                <c:pt idx="774">
                  <c:v>174.0</c:v>
                </c:pt>
                <c:pt idx="775">
                  <c:v>174.0</c:v>
                </c:pt>
                <c:pt idx="776">
                  <c:v>174.0</c:v>
                </c:pt>
                <c:pt idx="777">
                  <c:v>174.0</c:v>
                </c:pt>
                <c:pt idx="778">
                  <c:v>174.0</c:v>
                </c:pt>
                <c:pt idx="779">
                  <c:v>174.0</c:v>
                </c:pt>
                <c:pt idx="780">
                  <c:v>174.0</c:v>
                </c:pt>
                <c:pt idx="781">
                  <c:v>174.0</c:v>
                </c:pt>
                <c:pt idx="782">
                  <c:v>174.0</c:v>
                </c:pt>
                <c:pt idx="783">
                  <c:v>174.0</c:v>
                </c:pt>
                <c:pt idx="784">
                  <c:v>174.0</c:v>
                </c:pt>
                <c:pt idx="785">
                  <c:v>174.0</c:v>
                </c:pt>
                <c:pt idx="786">
                  <c:v>174.0</c:v>
                </c:pt>
                <c:pt idx="787">
                  <c:v>174.0</c:v>
                </c:pt>
                <c:pt idx="788">
                  <c:v>174.0</c:v>
                </c:pt>
                <c:pt idx="789">
                  <c:v>174.0</c:v>
                </c:pt>
                <c:pt idx="790">
                  <c:v>174.0</c:v>
                </c:pt>
                <c:pt idx="791">
                  <c:v>175.0</c:v>
                </c:pt>
                <c:pt idx="792">
                  <c:v>175.0</c:v>
                </c:pt>
                <c:pt idx="793">
                  <c:v>176.0</c:v>
                </c:pt>
                <c:pt idx="794">
                  <c:v>176.0</c:v>
                </c:pt>
                <c:pt idx="795">
                  <c:v>177.0</c:v>
                </c:pt>
                <c:pt idx="796">
                  <c:v>177.0</c:v>
                </c:pt>
                <c:pt idx="797">
                  <c:v>178.0</c:v>
                </c:pt>
                <c:pt idx="798">
                  <c:v>178.0</c:v>
                </c:pt>
                <c:pt idx="799">
                  <c:v>178.0</c:v>
                </c:pt>
                <c:pt idx="800">
                  <c:v>178.0</c:v>
                </c:pt>
                <c:pt idx="801">
                  <c:v>178.0</c:v>
                </c:pt>
                <c:pt idx="802">
                  <c:v>178.0</c:v>
                </c:pt>
                <c:pt idx="803">
                  <c:v>178.0</c:v>
                </c:pt>
                <c:pt idx="804">
                  <c:v>178.0</c:v>
                </c:pt>
                <c:pt idx="805">
                  <c:v>178.0</c:v>
                </c:pt>
                <c:pt idx="806">
                  <c:v>178.0</c:v>
                </c:pt>
                <c:pt idx="807">
                  <c:v>178.0</c:v>
                </c:pt>
                <c:pt idx="808">
                  <c:v>179.0</c:v>
                </c:pt>
                <c:pt idx="809">
                  <c:v>180.0</c:v>
                </c:pt>
                <c:pt idx="810">
                  <c:v>180.0</c:v>
                </c:pt>
                <c:pt idx="811">
                  <c:v>180.0</c:v>
                </c:pt>
                <c:pt idx="812">
                  <c:v>180.0</c:v>
                </c:pt>
                <c:pt idx="813">
                  <c:v>181.0</c:v>
                </c:pt>
                <c:pt idx="814">
                  <c:v>182.0</c:v>
                </c:pt>
                <c:pt idx="815">
                  <c:v>182.0</c:v>
                </c:pt>
                <c:pt idx="816">
                  <c:v>182.0</c:v>
                </c:pt>
                <c:pt idx="817">
                  <c:v>182.0</c:v>
                </c:pt>
                <c:pt idx="818">
                  <c:v>182.0</c:v>
                </c:pt>
                <c:pt idx="819">
                  <c:v>182.0</c:v>
                </c:pt>
                <c:pt idx="820">
                  <c:v>182.0</c:v>
                </c:pt>
                <c:pt idx="821">
                  <c:v>182.0</c:v>
                </c:pt>
                <c:pt idx="822">
                  <c:v>182.0</c:v>
                </c:pt>
                <c:pt idx="823">
                  <c:v>182.0</c:v>
                </c:pt>
                <c:pt idx="824">
                  <c:v>182.0</c:v>
                </c:pt>
                <c:pt idx="825">
                  <c:v>182.0</c:v>
                </c:pt>
                <c:pt idx="826">
                  <c:v>182.0</c:v>
                </c:pt>
                <c:pt idx="827">
                  <c:v>182.0</c:v>
                </c:pt>
                <c:pt idx="828">
                  <c:v>182.0</c:v>
                </c:pt>
                <c:pt idx="829">
                  <c:v>182.0</c:v>
                </c:pt>
                <c:pt idx="830">
                  <c:v>183.0</c:v>
                </c:pt>
                <c:pt idx="831">
                  <c:v>183.0</c:v>
                </c:pt>
                <c:pt idx="832">
                  <c:v>183.0</c:v>
                </c:pt>
                <c:pt idx="833">
                  <c:v>183.0</c:v>
                </c:pt>
                <c:pt idx="834">
                  <c:v>183.0</c:v>
                </c:pt>
                <c:pt idx="835">
                  <c:v>184.0</c:v>
                </c:pt>
                <c:pt idx="836">
                  <c:v>184.0</c:v>
                </c:pt>
                <c:pt idx="837">
                  <c:v>185.0</c:v>
                </c:pt>
                <c:pt idx="838">
                  <c:v>185.0</c:v>
                </c:pt>
                <c:pt idx="839">
                  <c:v>185.0</c:v>
                </c:pt>
                <c:pt idx="840">
                  <c:v>186.0</c:v>
                </c:pt>
                <c:pt idx="841">
                  <c:v>187.0</c:v>
                </c:pt>
                <c:pt idx="842">
                  <c:v>187.0</c:v>
                </c:pt>
                <c:pt idx="843">
                  <c:v>187.0</c:v>
                </c:pt>
                <c:pt idx="844">
                  <c:v>188.0</c:v>
                </c:pt>
                <c:pt idx="845">
                  <c:v>189.0</c:v>
                </c:pt>
                <c:pt idx="846">
                  <c:v>189.0</c:v>
                </c:pt>
                <c:pt idx="847">
                  <c:v>189.0</c:v>
                </c:pt>
                <c:pt idx="848">
                  <c:v>189.0</c:v>
                </c:pt>
                <c:pt idx="849">
                  <c:v>189.0</c:v>
                </c:pt>
                <c:pt idx="850">
                  <c:v>189.0</c:v>
                </c:pt>
                <c:pt idx="851">
                  <c:v>190.0</c:v>
                </c:pt>
                <c:pt idx="852">
                  <c:v>190.0</c:v>
                </c:pt>
                <c:pt idx="853">
                  <c:v>190.0</c:v>
                </c:pt>
                <c:pt idx="854">
                  <c:v>191.0</c:v>
                </c:pt>
                <c:pt idx="855">
                  <c:v>192.0</c:v>
                </c:pt>
                <c:pt idx="856">
                  <c:v>192.0</c:v>
                </c:pt>
                <c:pt idx="857">
                  <c:v>192.0</c:v>
                </c:pt>
                <c:pt idx="858">
                  <c:v>193.0</c:v>
                </c:pt>
                <c:pt idx="859">
                  <c:v>194.0</c:v>
                </c:pt>
                <c:pt idx="860">
                  <c:v>194.0</c:v>
                </c:pt>
                <c:pt idx="861">
                  <c:v>194.0</c:v>
                </c:pt>
                <c:pt idx="862">
                  <c:v>194.0</c:v>
                </c:pt>
                <c:pt idx="863">
                  <c:v>195.0</c:v>
                </c:pt>
                <c:pt idx="864">
                  <c:v>195.0</c:v>
                </c:pt>
                <c:pt idx="865">
                  <c:v>195.0</c:v>
                </c:pt>
                <c:pt idx="866">
                  <c:v>195.0</c:v>
                </c:pt>
                <c:pt idx="867">
                  <c:v>195.0</c:v>
                </c:pt>
                <c:pt idx="868">
                  <c:v>196.0</c:v>
                </c:pt>
                <c:pt idx="869">
                  <c:v>196.0</c:v>
                </c:pt>
                <c:pt idx="870">
                  <c:v>197.0</c:v>
                </c:pt>
                <c:pt idx="871">
                  <c:v>197.0</c:v>
                </c:pt>
                <c:pt idx="872">
                  <c:v>197.0</c:v>
                </c:pt>
                <c:pt idx="873">
                  <c:v>197.0</c:v>
                </c:pt>
                <c:pt idx="874">
                  <c:v>197.0</c:v>
                </c:pt>
                <c:pt idx="875">
                  <c:v>197.0</c:v>
                </c:pt>
                <c:pt idx="876">
                  <c:v>197.0</c:v>
                </c:pt>
                <c:pt idx="877">
                  <c:v>197.0</c:v>
                </c:pt>
                <c:pt idx="878">
                  <c:v>197.0</c:v>
                </c:pt>
                <c:pt idx="879">
                  <c:v>197.0</c:v>
                </c:pt>
                <c:pt idx="880">
                  <c:v>197.0</c:v>
                </c:pt>
                <c:pt idx="881">
                  <c:v>197.0</c:v>
                </c:pt>
                <c:pt idx="882">
                  <c:v>197.0</c:v>
                </c:pt>
                <c:pt idx="883">
                  <c:v>197.0</c:v>
                </c:pt>
                <c:pt idx="884">
                  <c:v>198.0</c:v>
                </c:pt>
                <c:pt idx="885">
                  <c:v>198.0</c:v>
                </c:pt>
                <c:pt idx="886">
                  <c:v>198.0</c:v>
                </c:pt>
                <c:pt idx="887">
                  <c:v>198.0</c:v>
                </c:pt>
                <c:pt idx="888">
                  <c:v>199.0</c:v>
                </c:pt>
                <c:pt idx="889">
                  <c:v>199.0</c:v>
                </c:pt>
                <c:pt idx="890">
                  <c:v>199.0</c:v>
                </c:pt>
                <c:pt idx="891">
                  <c:v>199.0</c:v>
                </c:pt>
                <c:pt idx="892">
                  <c:v>200.0</c:v>
                </c:pt>
                <c:pt idx="893">
                  <c:v>201.0</c:v>
                </c:pt>
                <c:pt idx="894">
                  <c:v>201.0</c:v>
                </c:pt>
                <c:pt idx="895">
                  <c:v>201.0</c:v>
                </c:pt>
                <c:pt idx="896">
                  <c:v>201.0</c:v>
                </c:pt>
                <c:pt idx="897">
                  <c:v>201.0</c:v>
                </c:pt>
                <c:pt idx="898">
                  <c:v>201.0</c:v>
                </c:pt>
                <c:pt idx="899">
                  <c:v>201.0</c:v>
                </c:pt>
                <c:pt idx="900">
                  <c:v>201.0</c:v>
                </c:pt>
                <c:pt idx="901">
                  <c:v>201.0</c:v>
                </c:pt>
                <c:pt idx="902">
                  <c:v>202.0</c:v>
                </c:pt>
                <c:pt idx="903">
                  <c:v>203.0</c:v>
                </c:pt>
                <c:pt idx="904">
                  <c:v>204.0</c:v>
                </c:pt>
                <c:pt idx="905">
                  <c:v>204.0</c:v>
                </c:pt>
                <c:pt idx="906">
                  <c:v>205.0</c:v>
                </c:pt>
                <c:pt idx="907">
                  <c:v>205.0</c:v>
                </c:pt>
                <c:pt idx="908">
                  <c:v>205.0</c:v>
                </c:pt>
                <c:pt idx="909">
                  <c:v>205.0</c:v>
                </c:pt>
                <c:pt idx="910">
                  <c:v>205.0</c:v>
                </c:pt>
                <c:pt idx="911">
                  <c:v>206.0</c:v>
                </c:pt>
                <c:pt idx="912">
                  <c:v>206.0</c:v>
                </c:pt>
                <c:pt idx="913">
                  <c:v>206.0</c:v>
                </c:pt>
                <c:pt idx="914">
                  <c:v>206.0</c:v>
                </c:pt>
                <c:pt idx="915">
                  <c:v>206.0</c:v>
                </c:pt>
                <c:pt idx="916">
                  <c:v>206.0</c:v>
                </c:pt>
                <c:pt idx="917">
                  <c:v>206.0</c:v>
                </c:pt>
                <c:pt idx="918">
                  <c:v>206.0</c:v>
                </c:pt>
                <c:pt idx="919">
                  <c:v>206.0</c:v>
                </c:pt>
                <c:pt idx="920">
                  <c:v>206.0</c:v>
                </c:pt>
                <c:pt idx="921">
                  <c:v>207.0</c:v>
                </c:pt>
                <c:pt idx="922">
                  <c:v>207.0</c:v>
                </c:pt>
                <c:pt idx="923">
                  <c:v>207.0</c:v>
                </c:pt>
                <c:pt idx="924">
                  <c:v>208.0</c:v>
                </c:pt>
                <c:pt idx="925">
                  <c:v>208.0</c:v>
                </c:pt>
                <c:pt idx="926">
                  <c:v>208.0</c:v>
                </c:pt>
                <c:pt idx="927">
                  <c:v>208.0</c:v>
                </c:pt>
                <c:pt idx="928">
                  <c:v>208.0</c:v>
                </c:pt>
                <c:pt idx="929">
                  <c:v>208.0</c:v>
                </c:pt>
                <c:pt idx="930">
                  <c:v>209.0</c:v>
                </c:pt>
                <c:pt idx="931">
                  <c:v>209.0</c:v>
                </c:pt>
                <c:pt idx="932">
                  <c:v>209.0</c:v>
                </c:pt>
                <c:pt idx="933">
                  <c:v>210.0</c:v>
                </c:pt>
                <c:pt idx="934">
                  <c:v>210.0</c:v>
                </c:pt>
                <c:pt idx="935">
                  <c:v>210.0</c:v>
                </c:pt>
                <c:pt idx="936">
                  <c:v>211.0</c:v>
                </c:pt>
                <c:pt idx="937">
                  <c:v>212.0</c:v>
                </c:pt>
                <c:pt idx="938">
                  <c:v>212.0</c:v>
                </c:pt>
                <c:pt idx="939">
                  <c:v>213.0</c:v>
                </c:pt>
                <c:pt idx="940">
                  <c:v>214.0</c:v>
                </c:pt>
                <c:pt idx="941">
                  <c:v>215.0</c:v>
                </c:pt>
                <c:pt idx="942">
                  <c:v>216.0</c:v>
                </c:pt>
                <c:pt idx="943">
                  <c:v>216.0</c:v>
                </c:pt>
                <c:pt idx="944">
                  <c:v>216.0</c:v>
                </c:pt>
                <c:pt idx="945">
                  <c:v>217.0</c:v>
                </c:pt>
                <c:pt idx="946">
                  <c:v>217.0</c:v>
                </c:pt>
                <c:pt idx="947">
                  <c:v>217.0</c:v>
                </c:pt>
                <c:pt idx="948">
                  <c:v>217.0</c:v>
                </c:pt>
                <c:pt idx="949">
                  <c:v>217.0</c:v>
                </c:pt>
                <c:pt idx="950">
                  <c:v>217.0</c:v>
                </c:pt>
                <c:pt idx="951">
                  <c:v>217.0</c:v>
                </c:pt>
                <c:pt idx="952">
                  <c:v>217.0</c:v>
                </c:pt>
                <c:pt idx="953">
                  <c:v>218.0</c:v>
                </c:pt>
                <c:pt idx="954">
                  <c:v>218.0</c:v>
                </c:pt>
                <c:pt idx="955">
                  <c:v>218.0</c:v>
                </c:pt>
                <c:pt idx="956">
                  <c:v>218.0</c:v>
                </c:pt>
                <c:pt idx="957">
                  <c:v>218.0</c:v>
                </c:pt>
                <c:pt idx="958">
                  <c:v>218.0</c:v>
                </c:pt>
                <c:pt idx="959">
                  <c:v>218.0</c:v>
                </c:pt>
                <c:pt idx="960">
                  <c:v>218.0</c:v>
                </c:pt>
                <c:pt idx="961">
                  <c:v>218.0</c:v>
                </c:pt>
                <c:pt idx="962">
                  <c:v>218.0</c:v>
                </c:pt>
                <c:pt idx="963">
                  <c:v>218.0</c:v>
                </c:pt>
                <c:pt idx="964">
                  <c:v>218.0</c:v>
                </c:pt>
                <c:pt idx="965">
                  <c:v>218.0</c:v>
                </c:pt>
                <c:pt idx="966">
                  <c:v>218.0</c:v>
                </c:pt>
                <c:pt idx="967">
                  <c:v>219.0</c:v>
                </c:pt>
                <c:pt idx="968">
                  <c:v>220.0</c:v>
                </c:pt>
                <c:pt idx="969">
                  <c:v>220.0</c:v>
                </c:pt>
                <c:pt idx="970">
                  <c:v>220.0</c:v>
                </c:pt>
                <c:pt idx="971">
                  <c:v>220.0</c:v>
                </c:pt>
                <c:pt idx="972">
                  <c:v>220.0</c:v>
                </c:pt>
                <c:pt idx="973">
                  <c:v>221.0</c:v>
                </c:pt>
                <c:pt idx="974">
                  <c:v>221.0</c:v>
                </c:pt>
                <c:pt idx="975">
                  <c:v>221.0</c:v>
                </c:pt>
                <c:pt idx="976">
                  <c:v>221.0</c:v>
                </c:pt>
                <c:pt idx="977">
                  <c:v>221.0</c:v>
                </c:pt>
                <c:pt idx="978">
                  <c:v>221.0</c:v>
                </c:pt>
                <c:pt idx="979">
                  <c:v>221.0</c:v>
                </c:pt>
                <c:pt idx="980">
                  <c:v>221.0</c:v>
                </c:pt>
                <c:pt idx="981">
                  <c:v>221.0</c:v>
                </c:pt>
                <c:pt idx="982">
                  <c:v>221.0</c:v>
                </c:pt>
                <c:pt idx="983">
                  <c:v>221.0</c:v>
                </c:pt>
                <c:pt idx="984">
                  <c:v>221.0</c:v>
                </c:pt>
                <c:pt idx="985">
                  <c:v>221.0</c:v>
                </c:pt>
                <c:pt idx="986">
                  <c:v>222.0</c:v>
                </c:pt>
                <c:pt idx="987">
                  <c:v>222.0</c:v>
                </c:pt>
                <c:pt idx="988">
                  <c:v>222.0</c:v>
                </c:pt>
                <c:pt idx="989">
                  <c:v>222.0</c:v>
                </c:pt>
                <c:pt idx="990">
                  <c:v>222.0</c:v>
                </c:pt>
                <c:pt idx="991">
                  <c:v>222.0</c:v>
                </c:pt>
                <c:pt idx="992">
                  <c:v>222.0</c:v>
                </c:pt>
                <c:pt idx="993">
                  <c:v>222.0</c:v>
                </c:pt>
                <c:pt idx="994">
                  <c:v>222.0</c:v>
                </c:pt>
                <c:pt idx="995">
                  <c:v>222.0</c:v>
                </c:pt>
                <c:pt idx="996">
                  <c:v>222.0</c:v>
                </c:pt>
                <c:pt idx="997">
                  <c:v>222.0</c:v>
                </c:pt>
                <c:pt idx="998">
                  <c:v>222.0</c:v>
                </c:pt>
                <c:pt idx="999">
                  <c:v>222.0</c:v>
                </c:pt>
                <c:pt idx="1000">
                  <c:v>222.0</c:v>
                </c:pt>
                <c:pt idx="1001">
                  <c:v>222.0</c:v>
                </c:pt>
                <c:pt idx="1002">
                  <c:v>222.0</c:v>
                </c:pt>
                <c:pt idx="1003">
                  <c:v>222.0</c:v>
                </c:pt>
                <c:pt idx="1004">
                  <c:v>222.0</c:v>
                </c:pt>
                <c:pt idx="1005">
                  <c:v>222.0</c:v>
                </c:pt>
                <c:pt idx="1006">
                  <c:v>222.0</c:v>
                </c:pt>
                <c:pt idx="1007">
                  <c:v>222.0</c:v>
                </c:pt>
                <c:pt idx="1008">
                  <c:v>222.0</c:v>
                </c:pt>
                <c:pt idx="1009">
                  <c:v>222.0</c:v>
                </c:pt>
                <c:pt idx="1010">
                  <c:v>222.0</c:v>
                </c:pt>
                <c:pt idx="1011">
                  <c:v>223.0</c:v>
                </c:pt>
                <c:pt idx="1012">
                  <c:v>223.0</c:v>
                </c:pt>
                <c:pt idx="1013">
                  <c:v>224.0</c:v>
                </c:pt>
                <c:pt idx="1014">
                  <c:v>224.0</c:v>
                </c:pt>
                <c:pt idx="1015">
                  <c:v>225.0</c:v>
                </c:pt>
                <c:pt idx="1016">
                  <c:v>226.0</c:v>
                </c:pt>
                <c:pt idx="1017">
                  <c:v>226.0</c:v>
                </c:pt>
                <c:pt idx="1018">
                  <c:v>226.0</c:v>
                </c:pt>
                <c:pt idx="1019">
                  <c:v>227.0</c:v>
                </c:pt>
                <c:pt idx="1020">
                  <c:v>227.0</c:v>
                </c:pt>
                <c:pt idx="1021">
                  <c:v>227.0</c:v>
                </c:pt>
                <c:pt idx="1022">
                  <c:v>227.0</c:v>
                </c:pt>
                <c:pt idx="1023">
                  <c:v>227.0</c:v>
                </c:pt>
                <c:pt idx="1024">
                  <c:v>228.0</c:v>
                </c:pt>
                <c:pt idx="1025">
                  <c:v>228.0</c:v>
                </c:pt>
                <c:pt idx="1026">
                  <c:v>228.0</c:v>
                </c:pt>
                <c:pt idx="1027">
                  <c:v>229.0</c:v>
                </c:pt>
                <c:pt idx="1028">
                  <c:v>230.0</c:v>
                </c:pt>
                <c:pt idx="1029">
                  <c:v>230.0</c:v>
                </c:pt>
                <c:pt idx="1030">
                  <c:v>231.0</c:v>
                </c:pt>
                <c:pt idx="1031">
                  <c:v>231.0</c:v>
                </c:pt>
                <c:pt idx="1032">
                  <c:v>231.0</c:v>
                </c:pt>
                <c:pt idx="1033">
                  <c:v>231.0</c:v>
                </c:pt>
                <c:pt idx="1034">
                  <c:v>231.0</c:v>
                </c:pt>
                <c:pt idx="1035">
                  <c:v>231.0</c:v>
                </c:pt>
                <c:pt idx="1036">
                  <c:v>232.0</c:v>
                </c:pt>
                <c:pt idx="1037">
                  <c:v>232.0</c:v>
                </c:pt>
                <c:pt idx="1038">
                  <c:v>233.0</c:v>
                </c:pt>
                <c:pt idx="1039">
                  <c:v>233.0</c:v>
                </c:pt>
                <c:pt idx="1040">
                  <c:v>233.0</c:v>
                </c:pt>
                <c:pt idx="1041">
                  <c:v>233.0</c:v>
                </c:pt>
                <c:pt idx="1042">
                  <c:v>233.0</c:v>
                </c:pt>
                <c:pt idx="1043">
                  <c:v>233.0</c:v>
                </c:pt>
                <c:pt idx="1044">
                  <c:v>233.0</c:v>
                </c:pt>
                <c:pt idx="1045">
                  <c:v>233.0</c:v>
                </c:pt>
                <c:pt idx="1046">
                  <c:v>233.0</c:v>
                </c:pt>
                <c:pt idx="1047">
                  <c:v>233.0</c:v>
                </c:pt>
                <c:pt idx="1048">
                  <c:v>233.0</c:v>
                </c:pt>
                <c:pt idx="1049">
                  <c:v>233.0</c:v>
                </c:pt>
                <c:pt idx="1050">
                  <c:v>233.0</c:v>
                </c:pt>
                <c:pt idx="1051">
                  <c:v>233.0</c:v>
                </c:pt>
                <c:pt idx="1052">
                  <c:v>233.0</c:v>
                </c:pt>
                <c:pt idx="1053">
                  <c:v>233.0</c:v>
                </c:pt>
                <c:pt idx="1054">
                  <c:v>233.0</c:v>
                </c:pt>
                <c:pt idx="1055">
                  <c:v>233.0</c:v>
                </c:pt>
                <c:pt idx="1056">
                  <c:v>233.0</c:v>
                </c:pt>
                <c:pt idx="1057">
                  <c:v>233.0</c:v>
                </c:pt>
                <c:pt idx="1058">
                  <c:v>233.0</c:v>
                </c:pt>
                <c:pt idx="1059">
                  <c:v>233.0</c:v>
                </c:pt>
                <c:pt idx="1060">
                  <c:v>233.0</c:v>
                </c:pt>
                <c:pt idx="1061">
                  <c:v>233.0</c:v>
                </c:pt>
                <c:pt idx="1062">
                  <c:v>233.0</c:v>
                </c:pt>
                <c:pt idx="1063">
                  <c:v>233.0</c:v>
                </c:pt>
                <c:pt idx="1064">
                  <c:v>233.0</c:v>
                </c:pt>
                <c:pt idx="1065">
                  <c:v>233.0</c:v>
                </c:pt>
                <c:pt idx="1066">
                  <c:v>233.0</c:v>
                </c:pt>
                <c:pt idx="1067">
                  <c:v>233.0</c:v>
                </c:pt>
                <c:pt idx="1068">
                  <c:v>233.0</c:v>
                </c:pt>
                <c:pt idx="1069">
                  <c:v>233.0</c:v>
                </c:pt>
                <c:pt idx="1070">
                  <c:v>233.0</c:v>
                </c:pt>
                <c:pt idx="1071">
                  <c:v>233.0</c:v>
                </c:pt>
                <c:pt idx="1072">
                  <c:v>233.0</c:v>
                </c:pt>
                <c:pt idx="1073">
                  <c:v>233.0</c:v>
                </c:pt>
                <c:pt idx="1074">
                  <c:v>233.0</c:v>
                </c:pt>
                <c:pt idx="1075">
                  <c:v>233.0</c:v>
                </c:pt>
                <c:pt idx="1076">
                  <c:v>234.0</c:v>
                </c:pt>
                <c:pt idx="1077">
                  <c:v>234.0</c:v>
                </c:pt>
                <c:pt idx="1078">
                  <c:v>235.0</c:v>
                </c:pt>
                <c:pt idx="1079">
                  <c:v>236.0</c:v>
                </c:pt>
                <c:pt idx="1080">
                  <c:v>237.0</c:v>
                </c:pt>
                <c:pt idx="1081">
                  <c:v>238.0</c:v>
                </c:pt>
                <c:pt idx="1082">
                  <c:v>239.0</c:v>
                </c:pt>
                <c:pt idx="1083">
                  <c:v>239.0</c:v>
                </c:pt>
                <c:pt idx="1084">
                  <c:v>239.0</c:v>
                </c:pt>
                <c:pt idx="1085">
                  <c:v>240.0</c:v>
                </c:pt>
                <c:pt idx="1086">
                  <c:v>240.0</c:v>
                </c:pt>
                <c:pt idx="1087">
                  <c:v>241.0</c:v>
                </c:pt>
                <c:pt idx="1088">
                  <c:v>242.0</c:v>
                </c:pt>
                <c:pt idx="1089">
                  <c:v>242.0</c:v>
                </c:pt>
                <c:pt idx="1090">
                  <c:v>242.0</c:v>
                </c:pt>
                <c:pt idx="1091">
                  <c:v>242.0</c:v>
                </c:pt>
                <c:pt idx="1092">
                  <c:v>242.0</c:v>
                </c:pt>
                <c:pt idx="1093">
                  <c:v>242.0</c:v>
                </c:pt>
                <c:pt idx="1094">
                  <c:v>243.0</c:v>
                </c:pt>
                <c:pt idx="1095">
                  <c:v>244.0</c:v>
                </c:pt>
                <c:pt idx="1096">
                  <c:v>244.0</c:v>
                </c:pt>
                <c:pt idx="1097">
                  <c:v>244.0</c:v>
                </c:pt>
                <c:pt idx="1098">
                  <c:v>244.0</c:v>
                </c:pt>
                <c:pt idx="1099">
                  <c:v>244.0</c:v>
                </c:pt>
                <c:pt idx="1100">
                  <c:v>244.0</c:v>
                </c:pt>
                <c:pt idx="1101">
                  <c:v>244.0</c:v>
                </c:pt>
                <c:pt idx="1102">
                  <c:v>244.0</c:v>
                </c:pt>
                <c:pt idx="1103">
                  <c:v>244.0</c:v>
                </c:pt>
                <c:pt idx="1104">
                  <c:v>244.0</c:v>
                </c:pt>
                <c:pt idx="1105">
                  <c:v>245.0</c:v>
                </c:pt>
                <c:pt idx="1106">
                  <c:v>245.0</c:v>
                </c:pt>
                <c:pt idx="1107">
                  <c:v>245.0</c:v>
                </c:pt>
                <c:pt idx="1108">
                  <c:v>245.0</c:v>
                </c:pt>
                <c:pt idx="1109">
                  <c:v>245.0</c:v>
                </c:pt>
                <c:pt idx="1110">
                  <c:v>245.0</c:v>
                </c:pt>
                <c:pt idx="1111">
                  <c:v>246.0</c:v>
                </c:pt>
                <c:pt idx="1112">
                  <c:v>246.0</c:v>
                </c:pt>
                <c:pt idx="1113">
                  <c:v>246.0</c:v>
                </c:pt>
                <c:pt idx="1114">
                  <c:v>246.0</c:v>
                </c:pt>
                <c:pt idx="1115">
                  <c:v>246.0</c:v>
                </c:pt>
                <c:pt idx="1116">
                  <c:v>246.0</c:v>
                </c:pt>
                <c:pt idx="1117">
                  <c:v>247.0</c:v>
                </c:pt>
                <c:pt idx="1118">
                  <c:v>248.0</c:v>
                </c:pt>
                <c:pt idx="1119">
                  <c:v>248.0</c:v>
                </c:pt>
                <c:pt idx="1120">
                  <c:v>248.0</c:v>
                </c:pt>
                <c:pt idx="1121">
                  <c:v>248.0</c:v>
                </c:pt>
                <c:pt idx="1122">
                  <c:v>248.0</c:v>
                </c:pt>
                <c:pt idx="1123">
                  <c:v>248.0</c:v>
                </c:pt>
                <c:pt idx="1124">
                  <c:v>248.0</c:v>
                </c:pt>
                <c:pt idx="1125">
                  <c:v>248.0</c:v>
                </c:pt>
                <c:pt idx="1126">
                  <c:v>248.0</c:v>
                </c:pt>
                <c:pt idx="1127">
                  <c:v>248.0</c:v>
                </c:pt>
                <c:pt idx="1128">
                  <c:v>248.0</c:v>
                </c:pt>
                <c:pt idx="1129">
                  <c:v>248.0</c:v>
                </c:pt>
                <c:pt idx="1130">
                  <c:v>248.0</c:v>
                </c:pt>
                <c:pt idx="1131">
                  <c:v>248.0</c:v>
                </c:pt>
                <c:pt idx="1132">
                  <c:v>248.0</c:v>
                </c:pt>
                <c:pt idx="1133">
                  <c:v>248.0</c:v>
                </c:pt>
                <c:pt idx="1134">
                  <c:v>248.0</c:v>
                </c:pt>
                <c:pt idx="1135">
                  <c:v>248.0</c:v>
                </c:pt>
                <c:pt idx="1136">
                  <c:v>249.0</c:v>
                </c:pt>
                <c:pt idx="1137">
                  <c:v>249.0</c:v>
                </c:pt>
                <c:pt idx="1138">
                  <c:v>249.0</c:v>
                </c:pt>
                <c:pt idx="1139">
                  <c:v>249.0</c:v>
                </c:pt>
                <c:pt idx="1140">
                  <c:v>250.0</c:v>
                </c:pt>
                <c:pt idx="1141">
                  <c:v>250.0</c:v>
                </c:pt>
                <c:pt idx="1142">
                  <c:v>250.0</c:v>
                </c:pt>
                <c:pt idx="1143">
                  <c:v>250.0</c:v>
                </c:pt>
                <c:pt idx="1144">
                  <c:v>251.0</c:v>
                </c:pt>
                <c:pt idx="1145">
                  <c:v>251.0</c:v>
                </c:pt>
                <c:pt idx="1146">
                  <c:v>251.0</c:v>
                </c:pt>
                <c:pt idx="1147">
                  <c:v>251.0</c:v>
                </c:pt>
                <c:pt idx="1148">
                  <c:v>251.0</c:v>
                </c:pt>
                <c:pt idx="1149">
                  <c:v>251.0</c:v>
                </c:pt>
                <c:pt idx="1150">
                  <c:v>251.0</c:v>
                </c:pt>
                <c:pt idx="1151">
                  <c:v>251.0</c:v>
                </c:pt>
                <c:pt idx="1152">
                  <c:v>251.0</c:v>
                </c:pt>
                <c:pt idx="1153">
                  <c:v>251.0</c:v>
                </c:pt>
                <c:pt idx="1154">
                  <c:v>251.0</c:v>
                </c:pt>
                <c:pt idx="1155">
                  <c:v>251.0</c:v>
                </c:pt>
                <c:pt idx="1156">
                  <c:v>251.0</c:v>
                </c:pt>
                <c:pt idx="1157">
                  <c:v>251.0</c:v>
                </c:pt>
                <c:pt idx="1158">
                  <c:v>252.0</c:v>
                </c:pt>
                <c:pt idx="1159">
                  <c:v>252.0</c:v>
                </c:pt>
                <c:pt idx="1160">
                  <c:v>252.0</c:v>
                </c:pt>
                <c:pt idx="1161">
                  <c:v>252.0</c:v>
                </c:pt>
                <c:pt idx="1162">
                  <c:v>252.0</c:v>
                </c:pt>
                <c:pt idx="1163">
                  <c:v>252.0</c:v>
                </c:pt>
                <c:pt idx="1164">
                  <c:v>252.0</c:v>
                </c:pt>
                <c:pt idx="1165">
                  <c:v>252.0</c:v>
                </c:pt>
                <c:pt idx="1166">
                  <c:v>252.0</c:v>
                </c:pt>
                <c:pt idx="1167">
                  <c:v>252.0</c:v>
                </c:pt>
                <c:pt idx="1168">
                  <c:v>252.0</c:v>
                </c:pt>
                <c:pt idx="1169">
                  <c:v>252.0</c:v>
                </c:pt>
                <c:pt idx="1170">
                  <c:v>252.0</c:v>
                </c:pt>
                <c:pt idx="1171">
                  <c:v>252.0</c:v>
                </c:pt>
                <c:pt idx="1172">
                  <c:v>252.0</c:v>
                </c:pt>
                <c:pt idx="1173">
                  <c:v>252.0</c:v>
                </c:pt>
                <c:pt idx="1174">
                  <c:v>252.0</c:v>
                </c:pt>
                <c:pt idx="1175">
                  <c:v>253.0</c:v>
                </c:pt>
                <c:pt idx="1176">
                  <c:v>254.0</c:v>
                </c:pt>
                <c:pt idx="1177">
                  <c:v>254.0</c:v>
                </c:pt>
                <c:pt idx="1178">
                  <c:v>254.0</c:v>
                </c:pt>
                <c:pt idx="1179">
                  <c:v>254.0</c:v>
                </c:pt>
                <c:pt idx="1180">
                  <c:v>254.0</c:v>
                </c:pt>
                <c:pt idx="1181">
                  <c:v>254.0</c:v>
                </c:pt>
                <c:pt idx="1182">
                  <c:v>254.0</c:v>
                </c:pt>
                <c:pt idx="1183">
                  <c:v>254.0</c:v>
                </c:pt>
                <c:pt idx="1184">
                  <c:v>254.0</c:v>
                </c:pt>
                <c:pt idx="1185">
                  <c:v>254.0</c:v>
                </c:pt>
                <c:pt idx="1186">
                  <c:v>254.0</c:v>
                </c:pt>
                <c:pt idx="1187">
                  <c:v>254.0</c:v>
                </c:pt>
                <c:pt idx="1188">
                  <c:v>254.0</c:v>
                </c:pt>
                <c:pt idx="1189">
                  <c:v>254.0</c:v>
                </c:pt>
                <c:pt idx="1190">
                  <c:v>254.0</c:v>
                </c:pt>
                <c:pt idx="1191">
                  <c:v>254.0</c:v>
                </c:pt>
                <c:pt idx="1192">
                  <c:v>254.0</c:v>
                </c:pt>
                <c:pt idx="1193">
                  <c:v>255.0</c:v>
                </c:pt>
                <c:pt idx="1194">
                  <c:v>256.0</c:v>
                </c:pt>
                <c:pt idx="1195">
                  <c:v>256.0</c:v>
                </c:pt>
                <c:pt idx="1196">
                  <c:v>257.0</c:v>
                </c:pt>
                <c:pt idx="1197">
                  <c:v>257.0</c:v>
                </c:pt>
                <c:pt idx="1198">
                  <c:v>258.0</c:v>
                </c:pt>
                <c:pt idx="1199">
                  <c:v>259.0</c:v>
                </c:pt>
                <c:pt idx="1200">
                  <c:v>259.0</c:v>
                </c:pt>
                <c:pt idx="1201">
                  <c:v>259.0</c:v>
                </c:pt>
                <c:pt idx="1202">
                  <c:v>260.0</c:v>
                </c:pt>
                <c:pt idx="1203">
                  <c:v>260.0</c:v>
                </c:pt>
                <c:pt idx="1204">
                  <c:v>260.0</c:v>
                </c:pt>
                <c:pt idx="1205">
                  <c:v>260.0</c:v>
                </c:pt>
                <c:pt idx="1206">
                  <c:v>260.0</c:v>
                </c:pt>
                <c:pt idx="1207">
                  <c:v>260.0</c:v>
                </c:pt>
                <c:pt idx="1208">
                  <c:v>260.0</c:v>
                </c:pt>
                <c:pt idx="1209">
                  <c:v>260.0</c:v>
                </c:pt>
                <c:pt idx="1210">
                  <c:v>260.0</c:v>
                </c:pt>
                <c:pt idx="1211">
                  <c:v>261.0</c:v>
                </c:pt>
                <c:pt idx="1212">
                  <c:v>261.0</c:v>
                </c:pt>
                <c:pt idx="1213">
                  <c:v>261.0</c:v>
                </c:pt>
                <c:pt idx="1214">
                  <c:v>262.0</c:v>
                </c:pt>
                <c:pt idx="1215">
                  <c:v>263.0</c:v>
                </c:pt>
                <c:pt idx="1216">
                  <c:v>263.0</c:v>
                </c:pt>
                <c:pt idx="1217">
                  <c:v>264.0</c:v>
                </c:pt>
                <c:pt idx="1218">
                  <c:v>264.0</c:v>
                </c:pt>
                <c:pt idx="1219">
                  <c:v>264.0</c:v>
                </c:pt>
                <c:pt idx="1220">
                  <c:v>264.0</c:v>
                </c:pt>
                <c:pt idx="1221">
                  <c:v>264.0</c:v>
                </c:pt>
                <c:pt idx="1222">
                  <c:v>264.0</c:v>
                </c:pt>
                <c:pt idx="1223">
                  <c:v>264.0</c:v>
                </c:pt>
                <c:pt idx="1224">
                  <c:v>264.0</c:v>
                </c:pt>
                <c:pt idx="1225">
                  <c:v>264.0</c:v>
                </c:pt>
                <c:pt idx="1226">
                  <c:v>264.0</c:v>
                </c:pt>
                <c:pt idx="1227">
                  <c:v>264.0</c:v>
                </c:pt>
                <c:pt idx="1228">
                  <c:v>264.0</c:v>
                </c:pt>
                <c:pt idx="1229">
                  <c:v>264.0</c:v>
                </c:pt>
                <c:pt idx="1230">
                  <c:v>265.0</c:v>
                </c:pt>
                <c:pt idx="1231">
                  <c:v>265.0</c:v>
                </c:pt>
                <c:pt idx="1232">
                  <c:v>265.0</c:v>
                </c:pt>
                <c:pt idx="1233">
                  <c:v>265.0</c:v>
                </c:pt>
                <c:pt idx="1234">
                  <c:v>266.0</c:v>
                </c:pt>
                <c:pt idx="1235">
                  <c:v>266.0</c:v>
                </c:pt>
                <c:pt idx="1236">
                  <c:v>266.0</c:v>
                </c:pt>
                <c:pt idx="1237">
                  <c:v>266.0</c:v>
                </c:pt>
                <c:pt idx="1238">
                  <c:v>266.0</c:v>
                </c:pt>
                <c:pt idx="1239">
                  <c:v>266.0</c:v>
                </c:pt>
                <c:pt idx="1240">
                  <c:v>266.0</c:v>
                </c:pt>
                <c:pt idx="1241">
                  <c:v>266.0</c:v>
                </c:pt>
                <c:pt idx="1242">
                  <c:v>266.0</c:v>
                </c:pt>
                <c:pt idx="1243">
                  <c:v>267.0</c:v>
                </c:pt>
                <c:pt idx="1244">
                  <c:v>267.0</c:v>
                </c:pt>
                <c:pt idx="1245">
                  <c:v>267.0</c:v>
                </c:pt>
                <c:pt idx="1246">
                  <c:v>267.0</c:v>
                </c:pt>
                <c:pt idx="1247">
                  <c:v>267.0</c:v>
                </c:pt>
                <c:pt idx="1248">
                  <c:v>267.0</c:v>
                </c:pt>
                <c:pt idx="1249">
                  <c:v>267.0</c:v>
                </c:pt>
                <c:pt idx="1250">
                  <c:v>267.0</c:v>
                </c:pt>
                <c:pt idx="1251">
                  <c:v>267.0</c:v>
                </c:pt>
                <c:pt idx="1252">
                  <c:v>267.0</c:v>
                </c:pt>
                <c:pt idx="1253">
                  <c:v>267.0</c:v>
                </c:pt>
                <c:pt idx="1254">
                  <c:v>268.0</c:v>
                </c:pt>
                <c:pt idx="1255">
                  <c:v>268.0</c:v>
                </c:pt>
                <c:pt idx="1256">
                  <c:v>269.0</c:v>
                </c:pt>
                <c:pt idx="1257">
                  <c:v>269.0</c:v>
                </c:pt>
                <c:pt idx="1258">
                  <c:v>270.0</c:v>
                </c:pt>
                <c:pt idx="1259">
                  <c:v>271.0</c:v>
                </c:pt>
                <c:pt idx="1260">
                  <c:v>271.0</c:v>
                </c:pt>
                <c:pt idx="1261">
                  <c:v>271.0</c:v>
                </c:pt>
                <c:pt idx="1262">
                  <c:v>271.0</c:v>
                </c:pt>
                <c:pt idx="1263">
                  <c:v>271.0</c:v>
                </c:pt>
                <c:pt idx="1264">
                  <c:v>272.0</c:v>
                </c:pt>
                <c:pt idx="1265">
                  <c:v>272.0</c:v>
                </c:pt>
                <c:pt idx="1266">
                  <c:v>272.0</c:v>
                </c:pt>
                <c:pt idx="1267">
                  <c:v>272.0</c:v>
                </c:pt>
                <c:pt idx="1268">
                  <c:v>272.0</c:v>
                </c:pt>
                <c:pt idx="1269">
                  <c:v>272.0</c:v>
                </c:pt>
                <c:pt idx="1270">
                  <c:v>272.0</c:v>
                </c:pt>
                <c:pt idx="1271">
                  <c:v>273.0</c:v>
                </c:pt>
                <c:pt idx="1272">
                  <c:v>274.0</c:v>
                </c:pt>
                <c:pt idx="1273">
                  <c:v>274.0</c:v>
                </c:pt>
                <c:pt idx="1274">
                  <c:v>275.0</c:v>
                </c:pt>
                <c:pt idx="1275">
                  <c:v>275.0</c:v>
                </c:pt>
                <c:pt idx="1276">
                  <c:v>275.0</c:v>
                </c:pt>
                <c:pt idx="1277">
                  <c:v>275.0</c:v>
                </c:pt>
                <c:pt idx="1278">
                  <c:v>275.0</c:v>
                </c:pt>
                <c:pt idx="1279">
                  <c:v>275.0</c:v>
                </c:pt>
                <c:pt idx="1280">
                  <c:v>275.0</c:v>
                </c:pt>
                <c:pt idx="1281">
                  <c:v>276.0</c:v>
                </c:pt>
                <c:pt idx="1282">
                  <c:v>277.0</c:v>
                </c:pt>
                <c:pt idx="1283">
                  <c:v>277.0</c:v>
                </c:pt>
                <c:pt idx="1284">
                  <c:v>277.0</c:v>
                </c:pt>
                <c:pt idx="1285">
                  <c:v>277.0</c:v>
                </c:pt>
                <c:pt idx="1286">
                  <c:v>277.0</c:v>
                </c:pt>
                <c:pt idx="1287">
                  <c:v>278.0</c:v>
                </c:pt>
                <c:pt idx="1288">
                  <c:v>278.0</c:v>
                </c:pt>
                <c:pt idx="1289">
                  <c:v>278.0</c:v>
                </c:pt>
                <c:pt idx="1290">
                  <c:v>278.0</c:v>
                </c:pt>
                <c:pt idx="1291">
                  <c:v>278.0</c:v>
                </c:pt>
                <c:pt idx="1292">
                  <c:v>279.0</c:v>
                </c:pt>
                <c:pt idx="1293">
                  <c:v>279.0</c:v>
                </c:pt>
                <c:pt idx="1294">
                  <c:v>279.0</c:v>
                </c:pt>
                <c:pt idx="1295">
                  <c:v>279.0</c:v>
                </c:pt>
                <c:pt idx="1296">
                  <c:v>279.0</c:v>
                </c:pt>
                <c:pt idx="1297">
                  <c:v>279.0</c:v>
                </c:pt>
                <c:pt idx="1298">
                  <c:v>279.0</c:v>
                </c:pt>
                <c:pt idx="1299">
                  <c:v>280.0</c:v>
                </c:pt>
                <c:pt idx="1300">
                  <c:v>281.0</c:v>
                </c:pt>
                <c:pt idx="1301">
                  <c:v>281.0</c:v>
                </c:pt>
                <c:pt idx="1302">
                  <c:v>281.0</c:v>
                </c:pt>
                <c:pt idx="1303">
                  <c:v>282.0</c:v>
                </c:pt>
                <c:pt idx="1304">
                  <c:v>283.0</c:v>
                </c:pt>
                <c:pt idx="1305">
                  <c:v>284.0</c:v>
                </c:pt>
                <c:pt idx="1306">
                  <c:v>285.0</c:v>
                </c:pt>
                <c:pt idx="1307">
                  <c:v>286.0</c:v>
                </c:pt>
                <c:pt idx="1308">
                  <c:v>286.0</c:v>
                </c:pt>
                <c:pt idx="1309">
                  <c:v>287.0</c:v>
                </c:pt>
                <c:pt idx="1310">
                  <c:v>288.0</c:v>
                </c:pt>
                <c:pt idx="1311">
                  <c:v>288.0</c:v>
                </c:pt>
                <c:pt idx="1312">
                  <c:v>289.0</c:v>
                </c:pt>
                <c:pt idx="1313">
                  <c:v>289.0</c:v>
                </c:pt>
                <c:pt idx="1314">
                  <c:v>290.0</c:v>
                </c:pt>
                <c:pt idx="1315">
                  <c:v>290.0</c:v>
                </c:pt>
                <c:pt idx="1316">
                  <c:v>290.0</c:v>
                </c:pt>
                <c:pt idx="1317">
                  <c:v>290.0</c:v>
                </c:pt>
                <c:pt idx="1318">
                  <c:v>290.0</c:v>
                </c:pt>
                <c:pt idx="1319">
                  <c:v>290.0</c:v>
                </c:pt>
                <c:pt idx="1320">
                  <c:v>290.0</c:v>
                </c:pt>
                <c:pt idx="1321">
                  <c:v>290.0</c:v>
                </c:pt>
                <c:pt idx="1322">
                  <c:v>290.0</c:v>
                </c:pt>
                <c:pt idx="1323">
                  <c:v>290.0</c:v>
                </c:pt>
                <c:pt idx="1324">
                  <c:v>291.0</c:v>
                </c:pt>
                <c:pt idx="1325">
                  <c:v>291.0</c:v>
                </c:pt>
                <c:pt idx="1326">
                  <c:v>292.0</c:v>
                </c:pt>
                <c:pt idx="1327">
                  <c:v>292.0</c:v>
                </c:pt>
                <c:pt idx="1328">
                  <c:v>292.0</c:v>
                </c:pt>
                <c:pt idx="1329">
                  <c:v>292.0</c:v>
                </c:pt>
                <c:pt idx="1330">
                  <c:v>292.0</c:v>
                </c:pt>
                <c:pt idx="1331">
                  <c:v>292.0</c:v>
                </c:pt>
                <c:pt idx="1332">
                  <c:v>292.0</c:v>
                </c:pt>
                <c:pt idx="1333">
                  <c:v>292.0</c:v>
                </c:pt>
                <c:pt idx="1334">
                  <c:v>292.0</c:v>
                </c:pt>
                <c:pt idx="1335">
                  <c:v>292.0</c:v>
                </c:pt>
                <c:pt idx="1336">
                  <c:v>292.0</c:v>
                </c:pt>
                <c:pt idx="1337">
                  <c:v>292.0</c:v>
                </c:pt>
                <c:pt idx="1338">
                  <c:v>292.0</c:v>
                </c:pt>
                <c:pt idx="1339">
                  <c:v>292.0</c:v>
                </c:pt>
                <c:pt idx="1340">
                  <c:v>292.0</c:v>
                </c:pt>
                <c:pt idx="1341">
                  <c:v>293.0</c:v>
                </c:pt>
                <c:pt idx="1342">
                  <c:v>294.0</c:v>
                </c:pt>
                <c:pt idx="1343">
                  <c:v>295.0</c:v>
                </c:pt>
                <c:pt idx="1344">
                  <c:v>296.0</c:v>
                </c:pt>
                <c:pt idx="1345">
                  <c:v>297.0</c:v>
                </c:pt>
                <c:pt idx="1346">
                  <c:v>297.0</c:v>
                </c:pt>
                <c:pt idx="1347">
                  <c:v>297.0</c:v>
                </c:pt>
                <c:pt idx="1348">
                  <c:v>297.0</c:v>
                </c:pt>
                <c:pt idx="1349">
                  <c:v>297.0</c:v>
                </c:pt>
                <c:pt idx="1350">
                  <c:v>298.0</c:v>
                </c:pt>
                <c:pt idx="1351">
                  <c:v>298.0</c:v>
                </c:pt>
                <c:pt idx="1352">
                  <c:v>298.0</c:v>
                </c:pt>
                <c:pt idx="1353">
                  <c:v>298.0</c:v>
                </c:pt>
                <c:pt idx="1354">
                  <c:v>298.0</c:v>
                </c:pt>
                <c:pt idx="1355">
                  <c:v>298.0</c:v>
                </c:pt>
                <c:pt idx="1356">
                  <c:v>299.0</c:v>
                </c:pt>
                <c:pt idx="1357">
                  <c:v>300.0</c:v>
                </c:pt>
                <c:pt idx="1358">
                  <c:v>300.0</c:v>
                </c:pt>
                <c:pt idx="1359">
                  <c:v>301.0</c:v>
                </c:pt>
                <c:pt idx="1360">
                  <c:v>301.0</c:v>
                </c:pt>
                <c:pt idx="1361">
                  <c:v>301.0</c:v>
                </c:pt>
                <c:pt idx="1362">
                  <c:v>301.0</c:v>
                </c:pt>
                <c:pt idx="1363">
                  <c:v>301.0</c:v>
                </c:pt>
                <c:pt idx="1364">
                  <c:v>301.0</c:v>
                </c:pt>
                <c:pt idx="1365">
                  <c:v>301.0</c:v>
                </c:pt>
                <c:pt idx="1366">
                  <c:v>301.0</c:v>
                </c:pt>
                <c:pt idx="1367">
                  <c:v>301.0</c:v>
                </c:pt>
                <c:pt idx="1368">
                  <c:v>301.0</c:v>
                </c:pt>
                <c:pt idx="1369">
                  <c:v>301.0</c:v>
                </c:pt>
                <c:pt idx="1370">
                  <c:v>301.0</c:v>
                </c:pt>
                <c:pt idx="1371">
                  <c:v>301.0</c:v>
                </c:pt>
                <c:pt idx="1372">
                  <c:v>301.0</c:v>
                </c:pt>
                <c:pt idx="1373">
                  <c:v>301.0</c:v>
                </c:pt>
                <c:pt idx="1374">
                  <c:v>301.0</c:v>
                </c:pt>
                <c:pt idx="1375">
                  <c:v>301.0</c:v>
                </c:pt>
                <c:pt idx="1376">
                  <c:v>301.0</c:v>
                </c:pt>
                <c:pt idx="1377">
                  <c:v>302.0</c:v>
                </c:pt>
                <c:pt idx="1378">
                  <c:v>302.0</c:v>
                </c:pt>
                <c:pt idx="1379">
                  <c:v>303.0</c:v>
                </c:pt>
                <c:pt idx="1380">
                  <c:v>303.0</c:v>
                </c:pt>
                <c:pt idx="1381">
                  <c:v>304.0</c:v>
                </c:pt>
                <c:pt idx="1382">
                  <c:v>305.0</c:v>
                </c:pt>
                <c:pt idx="1383">
                  <c:v>305.0</c:v>
                </c:pt>
                <c:pt idx="1384">
                  <c:v>305.0</c:v>
                </c:pt>
                <c:pt idx="1385">
                  <c:v>305.0</c:v>
                </c:pt>
                <c:pt idx="1386">
                  <c:v>305.0</c:v>
                </c:pt>
                <c:pt idx="1387">
                  <c:v>305.0</c:v>
                </c:pt>
                <c:pt idx="1388">
                  <c:v>305.0</c:v>
                </c:pt>
                <c:pt idx="1389">
                  <c:v>305.0</c:v>
                </c:pt>
                <c:pt idx="1390">
                  <c:v>305.0</c:v>
                </c:pt>
                <c:pt idx="1391">
                  <c:v>305.0</c:v>
                </c:pt>
                <c:pt idx="1392">
                  <c:v>305.0</c:v>
                </c:pt>
                <c:pt idx="1393">
                  <c:v>306.0</c:v>
                </c:pt>
                <c:pt idx="1394">
                  <c:v>307.0</c:v>
                </c:pt>
                <c:pt idx="1395">
                  <c:v>307.0</c:v>
                </c:pt>
                <c:pt idx="1396">
                  <c:v>307.0</c:v>
                </c:pt>
                <c:pt idx="1397">
                  <c:v>307.0</c:v>
                </c:pt>
                <c:pt idx="1398">
                  <c:v>307.0</c:v>
                </c:pt>
                <c:pt idx="1399">
                  <c:v>307.0</c:v>
                </c:pt>
                <c:pt idx="1400">
                  <c:v>308.0</c:v>
                </c:pt>
                <c:pt idx="1401">
                  <c:v>308.0</c:v>
                </c:pt>
                <c:pt idx="1402">
                  <c:v>308.0</c:v>
                </c:pt>
                <c:pt idx="1403">
                  <c:v>308.0</c:v>
                </c:pt>
                <c:pt idx="1404">
                  <c:v>309.0</c:v>
                </c:pt>
                <c:pt idx="1405">
                  <c:v>309.0</c:v>
                </c:pt>
                <c:pt idx="1406">
                  <c:v>309.0</c:v>
                </c:pt>
                <c:pt idx="1407">
                  <c:v>309.0</c:v>
                </c:pt>
                <c:pt idx="1408">
                  <c:v>309.0</c:v>
                </c:pt>
                <c:pt idx="1409">
                  <c:v>309.0</c:v>
                </c:pt>
                <c:pt idx="1410">
                  <c:v>309.0</c:v>
                </c:pt>
                <c:pt idx="1411">
                  <c:v>309.0</c:v>
                </c:pt>
                <c:pt idx="1412">
                  <c:v>309.0</c:v>
                </c:pt>
                <c:pt idx="1413">
                  <c:v>309.0</c:v>
                </c:pt>
                <c:pt idx="1414">
                  <c:v>309.0</c:v>
                </c:pt>
                <c:pt idx="1415">
                  <c:v>309.0</c:v>
                </c:pt>
                <c:pt idx="1416">
                  <c:v>310.0</c:v>
                </c:pt>
                <c:pt idx="1417">
                  <c:v>311.0</c:v>
                </c:pt>
                <c:pt idx="1418">
                  <c:v>311.0</c:v>
                </c:pt>
                <c:pt idx="1419">
                  <c:v>311.0</c:v>
                </c:pt>
                <c:pt idx="1420">
                  <c:v>311.0</c:v>
                </c:pt>
                <c:pt idx="1421">
                  <c:v>311.0</c:v>
                </c:pt>
                <c:pt idx="1422">
                  <c:v>311.0</c:v>
                </c:pt>
                <c:pt idx="1423">
                  <c:v>311.0</c:v>
                </c:pt>
                <c:pt idx="1424">
                  <c:v>311.0</c:v>
                </c:pt>
                <c:pt idx="1425">
                  <c:v>311.0</c:v>
                </c:pt>
                <c:pt idx="1426">
                  <c:v>311.0</c:v>
                </c:pt>
                <c:pt idx="1427">
                  <c:v>311.0</c:v>
                </c:pt>
                <c:pt idx="1428">
                  <c:v>311.0</c:v>
                </c:pt>
                <c:pt idx="1429">
                  <c:v>312.0</c:v>
                </c:pt>
                <c:pt idx="1430">
                  <c:v>312.0</c:v>
                </c:pt>
                <c:pt idx="1431">
                  <c:v>312.0</c:v>
                </c:pt>
                <c:pt idx="1432">
                  <c:v>312.0</c:v>
                </c:pt>
                <c:pt idx="1433">
                  <c:v>312.0</c:v>
                </c:pt>
                <c:pt idx="1434">
                  <c:v>312.0</c:v>
                </c:pt>
                <c:pt idx="1435">
                  <c:v>312.0</c:v>
                </c:pt>
                <c:pt idx="1436">
                  <c:v>312.0</c:v>
                </c:pt>
                <c:pt idx="1437">
                  <c:v>313.0</c:v>
                </c:pt>
                <c:pt idx="1438">
                  <c:v>313.0</c:v>
                </c:pt>
                <c:pt idx="1439">
                  <c:v>313.0</c:v>
                </c:pt>
                <c:pt idx="1440">
                  <c:v>313.0</c:v>
                </c:pt>
                <c:pt idx="1441">
                  <c:v>314.0</c:v>
                </c:pt>
                <c:pt idx="1442">
                  <c:v>314.0</c:v>
                </c:pt>
                <c:pt idx="1443">
                  <c:v>315.0</c:v>
                </c:pt>
                <c:pt idx="1444">
                  <c:v>316.0</c:v>
                </c:pt>
                <c:pt idx="1445">
                  <c:v>316.0</c:v>
                </c:pt>
                <c:pt idx="1446">
                  <c:v>317.0</c:v>
                </c:pt>
                <c:pt idx="1447">
                  <c:v>318.0</c:v>
                </c:pt>
                <c:pt idx="1448">
                  <c:v>319.0</c:v>
                </c:pt>
                <c:pt idx="1449">
                  <c:v>320.0</c:v>
                </c:pt>
                <c:pt idx="1450">
                  <c:v>320.0</c:v>
                </c:pt>
                <c:pt idx="1451">
                  <c:v>321.0</c:v>
                </c:pt>
                <c:pt idx="1452">
                  <c:v>321.0</c:v>
                </c:pt>
                <c:pt idx="1453">
                  <c:v>321.0</c:v>
                </c:pt>
                <c:pt idx="1454">
                  <c:v>321.0</c:v>
                </c:pt>
                <c:pt idx="1455">
                  <c:v>321.0</c:v>
                </c:pt>
                <c:pt idx="1456">
                  <c:v>321.0</c:v>
                </c:pt>
                <c:pt idx="1457">
                  <c:v>321.0</c:v>
                </c:pt>
                <c:pt idx="1458">
                  <c:v>321.0</c:v>
                </c:pt>
                <c:pt idx="1459">
                  <c:v>321.0</c:v>
                </c:pt>
                <c:pt idx="1460">
                  <c:v>322.0</c:v>
                </c:pt>
                <c:pt idx="1461">
                  <c:v>322.0</c:v>
                </c:pt>
                <c:pt idx="1462">
                  <c:v>323.0</c:v>
                </c:pt>
                <c:pt idx="1463">
                  <c:v>323.0</c:v>
                </c:pt>
                <c:pt idx="1464">
                  <c:v>324.0</c:v>
                </c:pt>
                <c:pt idx="1465">
                  <c:v>325.0</c:v>
                </c:pt>
                <c:pt idx="1466">
                  <c:v>325.0</c:v>
                </c:pt>
                <c:pt idx="1467">
                  <c:v>325.0</c:v>
                </c:pt>
                <c:pt idx="1468">
                  <c:v>325.0</c:v>
                </c:pt>
                <c:pt idx="1469">
                  <c:v>325.0</c:v>
                </c:pt>
                <c:pt idx="1470">
                  <c:v>325.0</c:v>
                </c:pt>
                <c:pt idx="1471">
                  <c:v>325.0</c:v>
                </c:pt>
                <c:pt idx="1472">
                  <c:v>325.0</c:v>
                </c:pt>
                <c:pt idx="1473">
                  <c:v>326.0</c:v>
                </c:pt>
                <c:pt idx="1474">
                  <c:v>326.0</c:v>
                </c:pt>
                <c:pt idx="1475">
                  <c:v>327.0</c:v>
                </c:pt>
                <c:pt idx="1476">
                  <c:v>327.0</c:v>
                </c:pt>
                <c:pt idx="1477">
                  <c:v>327.0</c:v>
                </c:pt>
                <c:pt idx="1478">
                  <c:v>327.0</c:v>
                </c:pt>
                <c:pt idx="1479">
                  <c:v>327.0</c:v>
                </c:pt>
                <c:pt idx="1480">
                  <c:v>327.0</c:v>
                </c:pt>
                <c:pt idx="1481">
                  <c:v>327.0</c:v>
                </c:pt>
                <c:pt idx="1482">
                  <c:v>327.0</c:v>
                </c:pt>
                <c:pt idx="1483">
                  <c:v>328.0</c:v>
                </c:pt>
                <c:pt idx="1484">
                  <c:v>328.0</c:v>
                </c:pt>
                <c:pt idx="1485">
                  <c:v>328.0</c:v>
                </c:pt>
                <c:pt idx="1486">
                  <c:v>329.0</c:v>
                </c:pt>
                <c:pt idx="1487">
                  <c:v>330.0</c:v>
                </c:pt>
                <c:pt idx="1488">
                  <c:v>331.0</c:v>
                </c:pt>
                <c:pt idx="1489">
                  <c:v>332.0</c:v>
                </c:pt>
                <c:pt idx="1490">
                  <c:v>332.0</c:v>
                </c:pt>
                <c:pt idx="1491">
                  <c:v>332.0</c:v>
                </c:pt>
                <c:pt idx="1492">
                  <c:v>333.0</c:v>
                </c:pt>
                <c:pt idx="1493">
                  <c:v>334.0</c:v>
                </c:pt>
                <c:pt idx="1494">
                  <c:v>335.0</c:v>
                </c:pt>
                <c:pt idx="1495">
                  <c:v>336.0</c:v>
                </c:pt>
                <c:pt idx="1496">
                  <c:v>336.0</c:v>
                </c:pt>
                <c:pt idx="1497">
                  <c:v>337.0</c:v>
                </c:pt>
                <c:pt idx="1498">
                  <c:v>338.0</c:v>
                </c:pt>
                <c:pt idx="1499">
                  <c:v>338.0</c:v>
                </c:pt>
                <c:pt idx="1500">
                  <c:v>338.0</c:v>
                </c:pt>
                <c:pt idx="1501">
                  <c:v>338.0</c:v>
                </c:pt>
                <c:pt idx="1502">
                  <c:v>339.0</c:v>
                </c:pt>
                <c:pt idx="1503">
                  <c:v>339.0</c:v>
                </c:pt>
                <c:pt idx="1504">
                  <c:v>339.0</c:v>
                </c:pt>
                <c:pt idx="1505">
                  <c:v>340.0</c:v>
                </c:pt>
                <c:pt idx="1506">
                  <c:v>340.0</c:v>
                </c:pt>
                <c:pt idx="1507">
                  <c:v>340.0</c:v>
                </c:pt>
                <c:pt idx="1508">
                  <c:v>340.0</c:v>
                </c:pt>
                <c:pt idx="1509">
                  <c:v>341.0</c:v>
                </c:pt>
                <c:pt idx="1510">
                  <c:v>341.0</c:v>
                </c:pt>
                <c:pt idx="1511">
                  <c:v>341.0</c:v>
                </c:pt>
                <c:pt idx="1512">
                  <c:v>342.0</c:v>
                </c:pt>
                <c:pt idx="1513">
                  <c:v>342.0</c:v>
                </c:pt>
                <c:pt idx="1514">
                  <c:v>342.0</c:v>
                </c:pt>
                <c:pt idx="1515">
                  <c:v>342.0</c:v>
                </c:pt>
                <c:pt idx="1516">
                  <c:v>342.0</c:v>
                </c:pt>
                <c:pt idx="1517">
                  <c:v>342.0</c:v>
                </c:pt>
                <c:pt idx="1518">
                  <c:v>342.0</c:v>
                </c:pt>
                <c:pt idx="1519">
                  <c:v>343.0</c:v>
                </c:pt>
                <c:pt idx="1520">
                  <c:v>343.0</c:v>
                </c:pt>
                <c:pt idx="1521">
                  <c:v>343.0</c:v>
                </c:pt>
                <c:pt idx="1522">
                  <c:v>343.0</c:v>
                </c:pt>
                <c:pt idx="1523">
                  <c:v>343.0</c:v>
                </c:pt>
                <c:pt idx="1524">
                  <c:v>343.0</c:v>
                </c:pt>
                <c:pt idx="1525">
                  <c:v>343.0</c:v>
                </c:pt>
                <c:pt idx="1526">
                  <c:v>343.0</c:v>
                </c:pt>
                <c:pt idx="1527">
                  <c:v>343.0</c:v>
                </c:pt>
                <c:pt idx="1528">
                  <c:v>343.0</c:v>
                </c:pt>
                <c:pt idx="1529">
                  <c:v>343.0</c:v>
                </c:pt>
                <c:pt idx="1530">
                  <c:v>343.0</c:v>
                </c:pt>
                <c:pt idx="1531">
                  <c:v>343.0</c:v>
                </c:pt>
                <c:pt idx="1532">
                  <c:v>343.0</c:v>
                </c:pt>
                <c:pt idx="1533">
                  <c:v>344.0</c:v>
                </c:pt>
                <c:pt idx="1534">
                  <c:v>344.0</c:v>
                </c:pt>
                <c:pt idx="1535">
                  <c:v>345.0</c:v>
                </c:pt>
                <c:pt idx="1536">
                  <c:v>345.0</c:v>
                </c:pt>
                <c:pt idx="1537">
                  <c:v>345.0</c:v>
                </c:pt>
                <c:pt idx="1538">
                  <c:v>345.0</c:v>
                </c:pt>
                <c:pt idx="1539">
                  <c:v>345.0</c:v>
                </c:pt>
                <c:pt idx="1540">
                  <c:v>345.0</c:v>
                </c:pt>
                <c:pt idx="1541">
                  <c:v>345.0</c:v>
                </c:pt>
                <c:pt idx="1542">
                  <c:v>345.0</c:v>
                </c:pt>
                <c:pt idx="1543">
                  <c:v>346.0</c:v>
                </c:pt>
                <c:pt idx="1544">
                  <c:v>346.0</c:v>
                </c:pt>
                <c:pt idx="1545">
                  <c:v>346.0</c:v>
                </c:pt>
                <c:pt idx="1546">
                  <c:v>346.0</c:v>
                </c:pt>
                <c:pt idx="1547">
                  <c:v>346.0</c:v>
                </c:pt>
                <c:pt idx="1548">
                  <c:v>347.0</c:v>
                </c:pt>
                <c:pt idx="1549">
                  <c:v>348.0</c:v>
                </c:pt>
                <c:pt idx="1550">
                  <c:v>349.0</c:v>
                </c:pt>
                <c:pt idx="1551">
                  <c:v>349.0</c:v>
                </c:pt>
                <c:pt idx="1552">
                  <c:v>349.0</c:v>
                </c:pt>
                <c:pt idx="1553">
                  <c:v>350.0</c:v>
                </c:pt>
                <c:pt idx="1554">
                  <c:v>350.0</c:v>
                </c:pt>
                <c:pt idx="1555">
                  <c:v>350.0</c:v>
                </c:pt>
                <c:pt idx="1556">
                  <c:v>351.0</c:v>
                </c:pt>
                <c:pt idx="1557">
                  <c:v>352.0</c:v>
                </c:pt>
                <c:pt idx="1558">
                  <c:v>352.0</c:v>
                </c:pt>
                <c:pt idx="1559">
                  <c:v>352.0</c:v>
                </c:pt>
                <c:pt idx="1560">
                  <c:v>352.0</c:v>
                </c:pt>
                <c:pt idx="1561">
                  <c:v>352.0</c:v>
                </c:pt>
                <c:pt idx="1562">
                  <c:v>352.0</c:v>
                </c:pt>
                <c:pt idx="1563">
                  <c:v>352.0</c:v>
                </c:pt>
                <c:pt idx="1564">
                  <c:v>352.0</c:v>
                </c:pt>
                <c:pt idx="1565">
                  <c:v>353.0</c:v>
                </c:pt>
                <c:pt idx="1566">
                  <c:v>353.0</c:v>
                </c:pt>
                <c:pt idx="1567">
                  <c:v>353.0</c:v>
                </c:pt>
                <c:pt idx="1568">
                  <c:v>353.0</c:v>
                </c:pt>
                <c:pt idx="1569">
                  <c:v>353.0</c:v>
                </c:pt>
                <c:pt idx="1570">
                  <c:v>353.0</c:v>
                </c:pt>
                <c:pt idx="1571">
                  <c:v>353.0</c:v>
                </c:pt>
                <c:pt idx="1572">
                  <c:v>353.0</c:v>
                </c:pt>
                <c:pt idx="1573">
                  <c:v>353.0</c:v>
                </c:pt>
                <c:pt idx="1574">
                  <c:v>353.0</c:v>
                </c:pt>
                <c:pt idx="1575">
                  <c:v>354.0</c:v>
                </c:pt>
                <c:pt idx="1576">
                  <c:v>354.0</c:v>
                </c:pt>
                <c:pt idx="1577">
                  <c:v>354.0</c:v>
                </c:pt>
                <c:pt idx="1578">
                  <c:v>354.0</c:v>
                </c:pt>
                <c:pt idx="1579">
                  <c:v>354.0</c:v>
                </c:pt>
                <c:pt idx="1580">
                  <c:v>354.0</c:v>
                </c:pt>
                <c:pt idx="1581">
                  <c:v>354.0</c:v>
                </c:pt>
                <c:pt idx="1582">
                  <c:v>354.0</c:v>
                </c:pt>
                <c:pt idx="1583">
                  <c:v>354.0</c:v>
                </c:pt>
                <c:pt idx="1584">
                  <c:v>354.0</c:v>
                </c:pt>
                <c:pt idx="1585">
                  <c:v>354.0</c:v>
                </c:pt>
                <c:pt idx="1586">
                  <c:v>355.0</c:v>
                </c:pt>
                <c:pt idx="1587">
                  <c:v>355.0</c:v>
                </c:pt>
                <c:pt idx="1588">
                  <c:v>355.0</c:v>
                </c:pt>
                <c:pt idx="1589">
                  <c:v>355.0</c:v>
                </c:pt>
                <c:pt idx="1590">
                  <c:v>355.0</c:v>
                </c:pt>
                <c:pt idx="1591">
                  <c:v>355.0</c:v>
                </c:pt>
                <c:pt idx="1592">
                  <c:v>355.0</c:v>
                </c:pt>
                <c:pt idx="1593">
                  <c:v>355.0</c:v>
                </c:pt>
                <c:pt idx="1594">
                  <c:v>356.0</c:v>
                </c:pt>
                <c:pt idx="1595">
                  <c:v>357.0</c:v>
                </c:pt>
                <c:pt idx="1596">
                  <c:v>357.0</c:v>
                </c:pt>
                <c:pt idx="1597">
                  <c:v>358.0</c:v>
                </c:pt>
                <c:pt idx="1598">
                  <c:v>358.0</c:v>
                </c:pt>
                <c:pt idx="1599">
                  <c:v>358.0</c:v>
                </c:pt>
                <c:pt idx="1600">
                  <c:v>359.0</c:v>
                </c:pt>
                <c:pt idx="1601">
                  <c:v>360.0</c:v>
                </c:pt>
                <c:pt idx="1602">
                  <c:v>361.0</c:v>
                </c:pt>
                <c:pt idx="1603">
                  <c:v>361.0</c:v>
                </c:pt>
                <c:pt idx="1604">
                  <c:v>362.0</c:v>
                </c:pt>
                <c:pt idx="1605">
                  <c:v>363.0</c:v>
                </c:pt>
                <c:pt idx="1606">
                  <c:v>364.0</c:v>
                </c:pt>
                <c:pt idx="1607">
                  <c:v>365.0</c:v>
                </c:pt>
                <c:pt idx="1608">
                  <c:v>366.0</c:v>
                </c:pt>
                <c:pt idx="1609">
                  <c:v>366.0</c:v>
                </c:pt>
                <c:pt idx="1610">
                  <c:v>366.0</c:v>
                </c:pt>
                <c:pt idx="1611">
                  <c:v>366.0</c:v>
                </c:pt>
                <c:pt idx="1612">
                  <c:v>366.0</c:v>
                </c:pt>
                <c:pt idx="1613">
                  <c:v>366.0</c:v>
                </c:pt>
                <c:pt idx="1614">
                  <c:v>367.0</c:v>
                </c:pt>
                <c:pt idx="1615">
                  <c:v>368.0</c:v>
                </c:pt>
                <c:pt idx="1616">
                  <c:v>369.0</c:v>
                </c:pt>
                <c:pt idx="1617">
                  <c:v>369.0</c:v>
                </c:pt>
                <c:pt idx="1618">
                  <c:v>369.0</c:v>
                </c:pt>
                <c:pt idx="1619">
                  <c:v>370.0</c:v>
                </c:pt>
                <c:pt idx="1620">
                  <c:v>370.0</c:v>
                </c:pt>
                <c:pt idx="1621">
                  <c:v>371.0</c:v>
                </c:pt>
                <c:pt idx="1622">
                  <c:v>372.0</c:v>
                </c:pt>
                <c:pt idx="1623">
                  <c:v>373.0</c:v>
                </c:pt>
                <c:pt idx="1624">
                  <c:v>373.0</c:v>
                </c:pt>
                <c:pt idx="1625">
                  <c:v>373.0</c:v>
                </c:pt>
                <c:pt idx="1626">
                  <c:v>373.0</c:v>
                </c:pt>
                <c:pt idx="1627">
                  <c:v>373.0</c:v>
                </c:pt>
                <c:pt idx="1628">
                  <c:v>373.0</c:v>
                </c:pt>
                <c:pt idx="1629">
                  <c:v>373.0</c:v>
                </c:pt>
                <c:pt idx="1630">
                  <c:v>373.0</c:v>
                </c:pt>
                <c:pt idx="1631">
                  <c:v>373.0</c:v>
                </c:pt>
                <c:pt idx="1632">
                  <c:v>373.0</c:v>
                </c:pt>
                <c:pt idx="1633">
                  <c:v>373.0</c:v>
                </c:pt>
                <c:pt idx="1634">
                  <c:v>373.0</c:v>
                </c:pt>
                <c:pt idx="1635">
                  <c:v>373.0</c:v>
                </c:pt>
                <c:pt idx="1636">
                  <c:v>373.0</c:v>
                </c:pt>
                <c:pt idx="1637">
                  <c:v>373.0</c:v>
                </c:pt>
                <c:pt idx="1638">
                  <c:v>373.0</c:v>
                </c:pt>
                <c:pt idx="1639">
                  <c:v>373.0</c:v>
                </c:pt>
                <c:pt idx="1640">
                  <c:v>374.0</c:v>
                </c:pt>
                <c:pt idx="1641">
                  <c:v>374.0</c:v>
                </c:pt>
                <c:pt idx="1642">
                  <c:v>374.0</c:v>
                </c:pt>
                <c:pt idx="1643">
                  <c:v>374.0</c:v>
                </c:pt>
                <c:pt idx="1644">
                  <c:v>375.0</c:v>
                </c:pt>
                <c:pt idx="1645">
                  <c:v>375.0</c:v>
                </c:pt>
                <c:pt idx="1646">
                  <c:v>375.0</c:v>
                </c:pt>
                <c:pt idx="1647">
                  <c:v>376.0</c:v>
                </c:pt>
                <c:pt idx="1648">
                  <c:v>377.0</c:v>
                </c:pt>
                <c:pt idx="1649">
                  <c:v>377.0</c:v>
                </c:pt>
                <c:pt idx="1650">
                  <c:v>377.0</c:v>
                </c:pt>
                <c:pt idx="1651">
                  <c:v>377.0</c:v>
                </c:pt>
                <c:pt idx="1652">
                  <c:v>378.0</c:v>
                </c:pt>
                <c:pt idx="1653">
                  <c:v>379.0</c:v>
                </c:pt>
                <c:pt idx="1654">
                  <c:v>380.0</c:v>
                </c:pt>
                <c:pt idx="1655">
                  <c:v>381.0</c:v>
                </c:pt>
                <c:pt idx="1656">
                  <c:v>381.0</c:v>
                </c:pt>
                <c:pt idx="1657">
                  <c:v>381.0</c:v>
                </c:pt>
                <c:pt idx="1658">
                  <c:v>381.0</c:v>
                </c:pt>
                <c:pt idx="1659">
                  <c:v>381.0</c:v>
                </c:pt>
                <c:pt idx="1660">
                  <c:v>382.0</c:v>
                </c:pt>
                <c:pt idx="1661">
                  <c:v>382.0</c:v>
                </c:pt>
                <c:pt idx="1662">
                  <c:v>382.0</c:v>
                </c:pt>
                <c:pt idx="1663">
                  <c:v>382.0</c:v>
                </c:pt>
                <c:pt idx="1664">
                  <c:v>382.0</c:v>
                </c:pt>
                <c:pt idx="1665">
                  <c:v>383.0</c:v>
                </c:pt>
                <c:pt idx="1666">
                  <c:v>383.0</c:v>
                </c:pt>
                <c:pt idx="1667">
                  <c:v>384.0</c:v>
                </c:pt>
                <c:pt idx="1668">
                  <c:v>385.0</c:v>
                </c:pt>
                <c:pt idx="1669">
                  <c:v>385.0</c:v>
                </c:pt>
                <c:pt idx="1670">
                  <c:v>385.0</c:v>
                </c:pt>
                <c:pt idx="1671">
                  <c:v>385.0</c:v>
                </c:pt>
                <c:pt idx="1672">
                  <c:v>385.0</c:v>
                </c:pt>
                <c:pt idx="1673">
                  <c:v>386.0</c:v>
                </c:pt>
                <c:pt idx="1674">
                  <c:v>387.0</c:v>
                </c:pt>
                <c:pt idx="1675">
                  <c:v>387.0</c:v>
                </c:pt>
                <c:pt idx="1676">
                  <c:v>388.0</c:v>
                </c:pt>
                <c:pt idx="1677">
                  <c:v>389.0</c:v>
                </c:pt>
                <c:pt idx="1678">
                  <c:v>389.0</c:v>
                </c:pt>
                <c:pt idx="1679">
                  <c:v>389.0</c:v>
                </c:pt>
                <c:pt idx="1680">
                  <c:v>389.0</c:v>
                </c:pt>
                <c:pt idx="1681">
                  <c:v>390.0</c:v>
                </c:pt>
                <c:pt idx="1682">
                  <c:v>390.0</c:v>
                </c:pt>
                <c:pt idx="1683">
                  <c:v>390.0</c:v>
                </c:pt>
                <c:pt idx="1684">
                  <c:v>390.0</c:v>
                </c:pt>
                <c:pt idx="1685">
                  <c:v>390.0</c:v>
                </c:pt>
                <c:pt idx="1686">
                  <c:v>391.0</c:v>
                </c:pt>
                <c:pt idx="1687">
                  <c:v>392.0</c:v>
                </c:pt>
                <c:pt idx="1688">
                  <c:v>392.0</c:v>
                </c:pt>
                <c:pt idx="1689">
                  <c:v>392.0</c:v>
                </c:pt>
                <c:pt idx="1690">
                  <c:v>392.0</c:v>
                </c:pt>
                <c:pt idx="1691">
                  <c:v>392.0</c:v>
                </c:pt>
                <c:pt idx="1692">
                  <c:v>392.0</c:v>
                </c:pt>
                <c:pt idx="1693">
                  <c:v>392.0</c:v>
                </c:pt>
                <c:pt idx="1694">
                  <c:v>392.0</c:v>
                </c:pt>
                <c:pt idx="1695">
                  <c:v>392.0</c:v>
                </c:pt>
                <c:pt idx="1696">
                  <c:v>392.0</c:v>
                </c:pt>
                <c:pt idx="1697">
                  <c:v>393.0</c:v>
                </c:pt>
                <c:pt idx="1698">
                  <c:v>393.0</c:v>
                </c:pt>
                <c:pt idx="1699">
                  <c:v>393.0</c:v>
                </c:pt>
                <c:pt idx="1700">
                  <c:v>394.0</c:v>
                </c:pt>
                <c:pt idx="1701">
                  <c:v>394.0</c:v>
                </c:pt>
                <c:pt idx="1702">
                  <c:v>395.0</c:v>
                </c:pt>
                <c:pt idx="1703">
                  <c:v>396.0</c:v>
                </c:pt>
                <c:pt idx="1704">
                  <c:v>397.0</c:v>
                </c:pt>
                <c:pt idx="1705">
                  <c:v>398.0</c:v>
                </c:pt>
                <c:pt idx="1706">
                  <c:v>399.0</c:v>
                </c:pt>
                <c:pt idx="1707">
                  <c:v>399.0</c:v>
                </c:pt>
                <c:pt idx="1708">
                  <c:v>400.0</c:v>
                </c:pt>
                <c:pt idx="1709">
                  <c:v>400.0</c:v>
                </c:pt>
                <c:pt idx="1710">
                  <c:v>401.0</c:v>
                </c:pt>
                <c:pt idx="1711">
                  <c:v>402.0</c:v>
                </c:pt>
                <c:pt idx="1712">
                  <c:v>403.0</c:v>
                </c:pt>
                <c:pt idx="1713">
                  <c:v>403.0</c:v>
                </c:pt>
                <c:pt idx="1714">
                  <c:v>403.0</c:v>
                </c:pt>
                <c:pt idx="1715">
                  <c:v>403.0</c:v>
                </c:pt>
                <c:pt idx="1716">
                  <c:v>403.0</c:v>
                </c:pt>
                <c:pt idx="1717">
                  <c:v>403.0</c:v>
                </c:pt>
                <c:pt idx="1718">
                  <c:v>404.0</c:v>
                </c:pt>
                <c:pt idx="1719">
                  <c:v>404.0</c:v>
                </c:pt>
                <c:pt idx="1720">
                  <c:v>404.0</c:v>
                </c:pt>
                <c:pt idx="1721">
                  <c:v>404.0</c:v>
                </c:pt>
                <c:pt idx="1722">
                  <c:v>405.0</c:v>
                </c:pt>
                <c:pt idx="1723">
                  <c:v>405.0</c:v>
                </c:pt>
                <c:pt idx="1724">
                  <c:v>405.0</c:v>
                </c:pt>
                <c:pt idx="1725">
                  <c:v>405.0</c:v>
                </c:pt>
                <c:pt idx="1726">
                  <c:v>405.0</c:v>
                </c:pt>
                <c:pt idx="1727">
                  <c:v>405.0</c:v>
                </c:pt>
                <c:pt idx="1728">
                  <c:v>405.0</c:v>
                </c:pt>
                <c:pt idx="1729">
                  <c:v>405.0</c:v>
                </c:pt>
                <c:pt idx="1730">
                  <c:v>405.0</c:v>
                </c:pt>
                <c:pt idx="1731">
                  <c:v>405.0</c:v>
                </c:pt>
                <c:pt idx="1732">
                  <c:v>405.0</c:v>
                </c:pt>
                <c:pt idx="1733">
                  <c:v>405.0</c:v>
                </c:pt>
                <c:pt idx="1734">
                  <c:v>405.0</c:v>
                </c:pt>
                <c:pt idx="1735">
                  <c:v>405.0</c:v>
                </c:pt>
                <c:pt idx="1736">
                  <c:v>406.0</c:v>
                </c:pt>
                <c:pt idx="1737">
                  <c:v>406.0</c:v>
                </c:pt>
                <c:pt idx="1738">
                  <c:v>406.0</c:v>
                </c:pt>
                <c:pt idx="1739">
                  <c:v>406.0</c:v>
                </c:pt>
                <c:pt idx="1740">
                  <c:v>406.0</c:v>
                </c:pt>
                <c:pt idx="1741">
                  <c:v>406.0</c:v>
                </c:pt>
                <c:pt idx="1742">
                  <c:v>406.0</c:v>
                </c:pt>
                <c:pt idx="1743">
                  <c:v>406.0</c:v>
                </c:pt>
                <c:pt idx="1744">
                  <c:v>406.0</c:v>
                </c:pt>
                <c:pt idx="1745">
                  <c:v>406.0</c:v>
                </c:pt>
                <c:pt idx="1746">
                  <c:v>406.0</c:v>
                </c:pt>
                <c:pt idx="1747">
                  <c:v>406.0</c:v>
                </c:pt>
                <c:pt idx="1748">
                  <c:v>406.0</c:v>
                </c:pt>
                <c:pt idx="1749">
                  <c:v>407.0</c:v>
                </c:pt>
                <c:pt idx="1750">
                  <c:v>407.0</c:v>
                </c:pt>
                <c:pt idx="1751">
                  <c:v>408.0</c:v>
                </c:pt>
                <c:pt idx="1752">
                  <c:v>408.0</c:v>
                </c:pt>
                <c:pt idx="1753">
                  <c:v>408.0</c:v>
                </c:pt>
                <c:pt idx="1754">
                  <c:v>408.0</c:v>
                </c:pt>
                <c:pt idx="1755">
                  <c:v>408.0</c:v>
                </c:pt>
                <c:pt idx="1756">
                  <c:v>408.0</c:v>
                </c:pt>
                <c:pt idx="1757">
                  <c:v>409.0</c:v>
                </c:pt>
                <c:pt idx="1758">
                  <c:v>409.0</c:v>
                </c:pt>
                <c:pt idx="1759">
                  <c:v>409.0</c:v>
                </c:pt>
                <c:pt idx="1760">
                  <c:v>409.0</c:v>
                </c:pt>
                <c:pt idx="1761">
                  <c:v>409.0</c:v>
                </c:pt>
                <c:pt idx="1762">
                  <c:v>409.0</c:v>
                </c:pt>
                <c:pt idx="1763">
                  <c:v>409.0</c:v>
                </c:pt>
                <c:pt idx="1764">
                  <c:v>409.0</c:v>
                </c:pt>
                <c:pt idx="1765">
                  <c:v>409.0</c:v>
                </c:pt>
                <c:pt idx="1766">
                  <c:v>409.0</c:v>
                </c:pt>
                <c:pt idx="1767">
                  <c:v>409.0</c:v>
                </c:pt>
                <c:pt idx="1768">
                  <c:v>409.0</c:v>
                </c:pt>
                <c:pt idx="1769">
                  <c:v>409.0</c:v>
                </c:pt>
                <c:pt idx="1770">
                  <c:v>410.0</c:v>
                </c:pt>
                <c:pt idx="1771">
                  <c:v>410.0</c:v>
                </c:pt>
                <c:pt idx="1772">
                  <c:v>410.0</c:v>
                </c:pt>
                <c:pt idx="1773">
                  <c:v>410.0</c:v>
                </c:pt>
                <c:pt idx="1774">
                  <c:v>410.0</c:v>
                </c:pt>
                <c:pt idx="1775">
                  <c:v>410.0</c:v>
                </c:pt>
                <c:pt idx="1776">
                  <c:v>410.0</c:v>
                </c:pt>
                <c:pt idx="1777">
                  <c:v>410.0</c:v>
                </c:pt>
                <c:pt idx="1778">
                  <c:v>410.0</c:v>
                </c:pt>
                <c:pt idx="1779">
                  <c:v>410.0</c:v>
                </c:pt>
                <c:pt idx="1780">
                  <c:v>410.0</c:v>
                </c:pt>
                <c:pt idx="1781">
                  <c:v>410.0</c:v>
                </c:pt>
                <c:pt idx="1782">
                  <c:v>410.0</c:v>
                </c:pt>
                <c:pt idx="1783">
                  <c:v>410.0</c:v>
                </c:pt>
                <c:pt idx="1784">
                  <c:v>410.0</c:v>
                </c:pt>
                <c:pt idx="1785">
                  <c:v>410.0</c:v>
                </c:pt>
                <c:pt idx="1786">
                  <c:v>410.0</c:v>
                </c:pt>
                <c:pt idx="1787">
                  <c:v>410.0</c:v>
                </c:pt>
                <c:pt idx="1788">
                  <c:v>410.0</c:v>
                </c:pt>
                <c:pt idx="1789">
                  <c:v>410.0</c:v>
                </c:pt>
                <c:pt idx="1790">
                  <c:v>410.0</c:v>
                </c:pt>
                <c:pt idx="1791">
                  <c:v>410.0</c:v>
                </c:pt>
                <c:pt idx="1792">
                  <c:v>410.0</c:v>
                </c:pt>
                <c:pt idx="1793">
                  <c:v>410.0</c:v>
                </c:pt>
                <c:pt idx="1794">
                  <c:v>410.0</c:v>
                </c:pt>
                <c:pt idx="1795">
                  <c:v>410.0</c:v>
                </c:pt>
                <c:pt idx="1796">
                  <c:v>410.0</c:v>
                </c:pt>
                <c:pt idx="1797">
                  <c:v>410.0</c:v>
                </c:pt>
                <c:pt idx="1798">
                  <c:v>411.0</c:v>
                </c:pt>
                <c:pt idx="1799">
                  <c:v>411.0</c:v>
                </c:pt>
                <c:pt idx="1800">
                  <c:v>412.0</c:v>
                </c:pt>
                <c:pt idx="1801">
                  <c:v>412.0</c:v>
                </c:pt>
                <c:pt idx="1802">
                  <c:v>412.0</c:v>
                </c:pt>
                <c:pt idx="1803">
                  <c:v>413.0</c:v>
                </c:pt>
                <c:pt idx="1804">
                  <c:v>414.0</c:v>
                </c:pt>
                <c:pt idx="1805">
                  <c:v>414.0</c:v>
                </c:pt>
                <c:pt idx="1806">
                  <c:v>415.0</c:v>
                </c:pt>
                <c:pt idx="1807">
                  <c:v>416.0</c:v>
                </c:pt>
                <c:pt idx="1808">
                  <c:v>417.0</c:v>
                </c:pt>
                <c:pt idx="1809">
                  <c:v>418.0</c:v>
                </c:pt>
                <c:pt idx="1810">
                  <c:v>418.0</c:v>
                </c:pt>
                <c:pt idx="1811">
                  <c:v>418.0</c:v>
                </c:pt>
                <c:pt idx="1812">
                  <c:v>418.0</c:v>
                </c:pt>
                <c:pt idx="1813">
                  <c:v>419.0</c:v>
                </c:pt>
                <c:pt idx="1814">
                  <c:v>420.0</c:v>
                </c:pt>
                <c:pt idx="1815">
                  <c:v>421.0</c:v>
                </c:pt>
                <c:pt idx="1816">
                  <c:v>422.0</c:v>
                </c:pt>
                <c:pt idx="1817">
                  <c:v>422.0</c:v>
                </c:pt>
                <c:pt idx="1818">
                  <c:v>422.0</c:v>
                </c:pt>
                <c:pt idx="1819">
                  <c:v>422.0</c:v>
                </c:pt>
                <c:pt idx="1820">
                  <c:v>422.0</c:v>
                </c:pt>
                <c:pt idx="1821">
                  <c:v>423.0</c:v>
                </c:pt>
                <c:pt idx="1822">
                  <c:v>423.0</c:v>
                </c:pt>
                <c:pt idx="1823">
                  <c:v>423.0</c:v>
                </c:pt>
                <c:pt idx="1824">
                  <c:v>423.0</c:v>
                </c:pt>
                <c:pt idx="1825">
                  <c:v>423.0</c:v>
                </c:pt>
                <c:pt idx="1826">
                  <c:v>423.0</c:v>
                </c:pt>
                <c:pt idx="1827">
                  <c:v>424.0</c:v>
                </c:pt>
                <c:pt idx="1828">
                  <c:v>424.0</c:v>
                </c:pt>
                <c:pt idx="1829">
                  <c:v>425.0</c:v>
                </c:pt>
                <c:pt idx="1830">
                  <c:v>426.0</c:v>
                </c:pt>
                <c:pt idx="1831">
                  <c:v>426.0</c:v>
                </c:pt>
                <c:pt idx="1832">
                  <c:v>427.0</c:v>
                </c:pt>
                <c:pt idx="1833">
                  <c:v>428.0</c:v>
                </c:pt>
                <c:pt idx="1834">
                  <c:v>428.0</c:v>
                </c:pt>
                <c:pt idx="1835">
                  <c:v>429.0</c:v>
                </c:pt>
                <c:pt idx="1836">
                  <c:v>429.0</c:v>
                </c:pt>
                <c:pt idx="1837">
                  <c:v>430.0</c:v>
                </c:pt>
                <c:pt idx="1838">
                  <c:v>431.0</c:v>
                </c:pt>
                <c:pt idx="1839">
                  <c:v>431.0</c:v>
                </c:pt>
                <c:pt idx="1840">
                  <c:v>431.0</c:v>
                </c:pt>
                <c:pt idx="1841">
                  <c:v>431.0</c:v>
                </c:pt>
                <c:pt idx="1842">
                  <c:v>431.0</c:v>
                </c:pt>
                <c:pt idx="1843">
                  <c:v>431.0</c:v>
                </c:pt>
                <c:pt idx="1844">
                  <c:v>431.0</c:v>
                </c:pt>
                <c:pt idx="1845">
                  <c:v>431.0</c:v>
                </c:pt>
                <c:pt idx="1846">
                  <c:v>432.0</c:v>
                </c:pt>
                <c:pt idx="1847">
                  <c:v>432.0</c:v>
                </c:pt>
                <c:pt idx="1848">
                  <c:v>432.0</c:v>
                </c:pt>
                <c:pt idx="1849">
                  <c:v>432.0</c:v>
                </c:pt>
                <c:pt idx="1850">
                  <c:v>432.0</c:v>
                </c:pt>
                <c:pt idx="1851">
                  <c:v>432.0</c:v>
                </c:pt>
                <c:pt idx="1852">
                  <c:v>432.0</c:v>
                </c:pt>
                <c:pt idx="1853">
                  <c:v>432.0</c:v>
                </c:pt>
                <c:pt idx="1854">
                  <c:v>433.0</c:v>
                </c:pt>
                <c:pt idx="1855">
                  <c:v>434.0</c:v>
                </c:pt>
                <c:pt idx="1856">
                  <c:v>434.0</c:v>
                </c:pt>
                <c:pt idx="1857">
                  <c:v>434.0</c:v>
                </c:pt>
                <c:pt idx="1858">
                  <c:v>434.0</c:v>
                </c:pt>
                <c:pt idx="1859">
                  <c:v>435.0</c:v>
                </c:pt>
                <c:pt idx="1860">
                  <c:v>435.0</c:v>
                </c:pt>
                <c:pt idx="1861">
                  <c:v>435.0</c:v>
                </c:pt>
                <c:pt idx="1862">
                  <c:v>436.0</c:v>
                </c:pt>
                <c:pt idx="1863">
                  <c:v>436.0</c:v>
                </c:pt>
                <c:pt idx="1864">
                  <c:v>436.0</c:v>
                </c:pt>
                <c:pt idx="1865">
                  <c:v>436.0</c:v>
                </c:pt>
                <c:pt idx="1866">
                  <c:v>437.0</c:v>
                </c:pt>
                <c:pt idx="1867">
                  <c:v>437.0</c:v>
                </c:pt>
                <c:pt idx="1868">
                  <c:v>437.0</c:v>
                </c:pt>
                <c:pt idx="1869">
                  <c:v>437.0</c:v>
                </c:pt>
                <c:pt idx="1870">
                  <c:v>437.0</c:v>
                </c:pt>
                <c:pt idx="1871">
                  <c:v>437.0</c:v>
                </c:pt>
                <c:pt idx="1872">
                  <c:v>437.0</c:v>
                </c:pt>
                <c:pt idx="1873">
                  <c:v>437.0</c:v>
                </c:pt>
                <c:pt idx="1874">
                  <c:v>437.0</c:v>
                </c:pt>
                <c:pt idx="1875">
                  <c:v>437.0</c:v>
                </c:pt>
                <c:pt idx="1876">
                  <c:v>437.0</c:v>
                </c:pt>
                <c:pt idx="1877">
                  <c:v>437.0</c:v>
                </c:pt>
                <c:pt idx="1878">
                  <c:v>437.0</c:v>
                </c:pt>
                <c:pt idx="1879">
                  <c:v>437.0</c:v>
                </c:pt>
                <c:pt idx="1880">
                  <c:v>437.0</c:v>
                </c:pt>
                <c:pt idx="1881">
                  <c:v>438.0</c:v>
                </c:pt>
                <c:pt idx="1882">
                  <c:v>439.0</c:v>
                </c:pt>
                <c:pt idx="1883">
                  <c:v>439.0</c:v>
                </c:pt>
                <c:pt idx="1884">
                  <c:v>440.0</c:v>
                </c:pt>
                <c:pt idx="1885">
                  <c:v>440.0</c:v>
                </c:pt>
                <c:pt idx="1886">
                  <c:v>441.0</c:v>
                </c:pt>
                <c:pt idx="1887">
                  <c:v>442.0</c:v>
                </c:pt>
                <c:pt idx="1888">
                  <c:v>443.0</c:v>
                </c:pt>
                <c:pt idx="1889">
                  <c:v>444.0</c:v>
                </c:pt>
                <c:pt idx="1890">
                  <c:v>444.0</c:v>
                </c:pt>
                <c:pt idx="1891">
                  <c:v>445.0</c:v>
                </c:pt>
                <c:pt idx="1892">
                  <c:v>446.0</c:v>
                </c:pt>
                <c:pt idx="1893">
                  <c:v>446.0</c:v>
                </c:pt>
                <c:pt idx="1894">
                  <c:v>447.0</c:v>
                </c:pt>
                <c:pt idx="1895">
                  <c:v>448.0</c:v>
                </c:pt>
                <c:pt idx="1896">
                  <c:v>448.0</c:v>
                </c:pt>
                <c:pt idx="1897">
                  <c:v>448.0</c:v>
                </c:pt>
                <c:pt idx="1898">
                  <c:v>448.0</c:v>
                </c:pt>
                <c:pt idx="1899">
                  <c:v>448.0</c:v>
                </c:pt>
                <c:pt idx="1900">
                  <c:v>448.0</c:v>
                </c:pt>
                <c:pt idx="1901">
                  <c:v>448.0</c:v>
                </c:pt>
                <c:pt idx="1902">
                  <c:v>448.0</c:v>
                </c:pt>
                <c:pt idx="1903">
                  <c:v>449.0</c:v>
                </c:pt>
                <c:pt idx="1904">
                  <c:v>450.0</c:v>
                </c:pt>
                <c:pt idx="1905">
                  <c:v>451.0</c:v>
                </c:pt>
                <c:pt idx="1906">
                  <c:v>451.0</c:v>
                </c:pt>
                <c:pt idx="1907">
                  <c:v>451.0</c:v>
                </c:pt>
                <c:pt idx="1908">
                  <c:v>452.0</c:v>
                </c:pt>
                <c:pt idx="1909">
                  <c:v>452.0</c:v>
                </c:pt>
                <c:pt idx="1910">
                  <c:v>452.0</c:v>
                </c:pt>
                <c:pt idx="1911">
                  <c:v>452.0</c:v>
                </c:pt>
                <c:pt idx="1912">
                  <c:v>452.0</c:v>
                </c:pt>
                <c:pt idx="1913">
                  <c:v>452.0</c:v>
                </c:pt>
                <c:pt idx="1914">
                  <c:v>452.0</c:v>
                </c:pt>
                <c:pt idx="1915">
                  <c:v>452.0</c:v>
                </c:pt>
                <c:pt idx="1916">
                  <c:v>452.0</c:v>
                </c:pt>
                <c:pt idx="1917">
                  <c:v>453.0</c:v>
                </c:pt>
                <c:pt idx="1918">
                  <c:v>453.0</c:v>
                </c:pt>
                <c:pt idx="1919">
                  <c:v>453.0</c:v>
                </c:pt>
                <c:pt idx="1920">
                  <c:v>453.0</c:v>
                </c:pt>
                <c:pt idx="1921">
                  <c:v>454.0</c:v>
                </c:pt>
                <c:pt idx="1922">
                  <c:v>454.0</c:v>
                </c:pt>
                <c:pt idx="1923">
                  <c:v>455.0</c:v>
                </c:pt>
                <c:pt idx="1924">
                  <c:v>455.0</c:v>
                </c:pt>
                <c:pt idx="1925">
                  <c:v>455.0</c:v>
                </c:pt>
                <c:pt idx="1926">
                  <c:v>456.0</c:v>
                </c:pt>
                <c:pt idx="1927">
                  <c:v>457.0</c:v>
                </c:pt>
                <c:pt idx="1928">
                  <c:v>457.0</c:v>
                </c:pt>
                <c:pt idx="1929">
                  <c:v>457.0</c:v>
                </c:pt>
                <c:pt idx="1930">
                  <c:v>457.0</c:v>
                </c:pt>
                <c:pt idx="1931">
                  <c:v>457.0</c:v>
                </c:pt>
                <c:pt idx="1932">
                  <c:v>457.0</c:v>
                </c:pt>
                <c:pt idx="1933">
                  <c:v>457.0</c:v>
                </c:pt>
                <c:pt idx="1934">
                  <c:v>457.0</c:v>
                </c:pt>
                <c:pt idx="1935">
                  <c:v>457.0</c:v>
                </c:pt>
                <c:pt idx="1936">
                  <c:v>457.0</c:v>
                </c:pt>
                <c:pt idx="1937">
                  <c:v>457.0</c:v>
                </c:pt>
                <c:pt idx="1938">
                  <c:v>457.0</c:v>
                </c:pt>
                <c:pt idx="1939">
                  <c:v>457.0</c:v>
                </c:pt>
                <c:pt idx="1940">
                  <c:v>457.0</c:v>
                </c:pt>
                <c:pt idx="1941">
                  <c:v>457.0</c:v>
                </c:pt>
                <c:pt idx="1942">
                  <c:v>457.0</c:v>
                </c:pt>
                <c:pt idx="1943">
                  <c:v>457.0</c:v>
                </c:pt>
                <c:pt idx="1944">
                  <c:v>457.0</c:v>
                </c:pt>
                <c:pt idx="1945">
                  <c:v>457.0</c:v>
                </c:pt>
                <c:pt idx="1946">
                  <c:v>457.0</c:v>
                </c:pt>
                <c:pt idx="1947">
                  <c:v>457.0</c:v>
                </c:pt>
                <c:pt idx="1948">
                  <c:v>457.0</c:v>
                </c:pt>
                <c:pt idx="1949">
                  <c:v>457.0</c:v>
                </c:pt>
                <c:pt idx="1950">
                  <c:v>457.0</c:v>
                </c:pt>
                <c:pt idx="1951">
                  <c:v>457.0</c:v>
                </c:pt>
                <c:pt idx="1952">
                  <c:v>457.0</c:v>
                </c:pt>
                <c:pt idx="1953">
                  <c:v>457.0</c:v>
                </c:pt>
                <c:pt idx="1954">
                  <c:v>457.0</c:v>
                </c:pt>
                <c:pt idx="1955">
                  <c:v>457.0</c:v>
                </c:pt>
                <c:pt idx="1956">
                  <c:v>457.0</c:v>
                </c:pt>
                <c:pt idx="1957">
                  <c:v>457.0</c:v>
                </c:pt>
                <c:pt idx="1958">
                  <c:v>457.0</c:v>
                </c:pt>
                <c:pt idx="1959">
                  <c:v>457.0</c:v>
                </c:pt>
                <c:pt idx="1960">
                  <c:v>457.0</c:v>
                </c:pt>
                <c:pt idx="1961">
                  <c:v>457.0</c:v>
                </c:pt>
                <c:pt idx="1962">
                  <c:v>458.0</c:v>
                </c:pt>
                <c:pt idx="1963">
                  <c:v>458.0</c:v>
                </c:pt>
                <c:pt idx="1964">
                  <c:v>458.0</c:v>
                </c:pt>
                <c:pt idx="1965">
                  <c:v>459.0</c:v>
                </c:pt>
                <c:pt idx="1966">
                  <c:v>459.0</c:v>
                </c:pt>
                <c:pt idx="1967">
                  <c:v>459.0</c:v>
                </c:pt>
                <c:pt idx="1968">
                  <c:v>459.0</c:v>
                </c:pt>
                <c:pt idx="1969">
                  <c:v>459.0</c:v>
                </c:pt>
                <c:pt idx="1970">
                  <c:v>459.0</c:v>
                </c:pt>
                <c:pt idx="1971">
                  <c:v>460.0</c:v>
                </c:pt>
                <c:pt idx="1972">
                  <c:v>461.0</c:v>
                </c:pt>
                <c:pt idx="1973">
                  <c:v>461.0</c:v>
                </c:pt>
                <c:pt idx="1974">
                  <c:v>462.0</c:v>
                </c:pt>
                <c:pt idx="1975">
                  <c:v>463.0</c:v>
                </c:pt>
                <c:pt idx="1976">
                  <c:v>463.0</c:v>
                </c:pt>
                <c:pt idx="1977">
                  <c:v>464.0</c:v>
                </c:pt>
                <c:pt idx="1978">
                  <c:v>464.0</c:v>
                </c:pt>
                <c:pt idx="1979">
                  <c:v>464.0</c:v>
                </c:pt>
                <c:pt idx="1980">
                  <c:v>465.0</c:v>
                </c:pt>
                <c:pt idx="1981">
                  <c:v>466.0</c:v>
                </c:pt>
                <c:pt idx="1982">
                  <c:v>467.0</c:v>
                </c:pt>
                <c:pt idx="1983">
                  <c:v>467.0</c:v>
                </c:pt>
                <c:pt idx="1984">
                  <c:v>467.0</c:v>
                </c:pt>
                <c:pt idx="1985">
                  <c:v>468.0</c:v>
                </c:pt>
                <c:pt idx="1986">
                  <c:v>469.0</c:v>
                </c:pt>
                <c:pt idx="1987">
                  <c:v>469.0</c:v>
                </c:pt>
                <c:pt idx="1988">
                  <c:v>469.0</c:v>
                </c:pt>
                <c:pt idx="1989">
                  <c:v>469.0</c:v>
                </c:pt>
                <c:pt idx="1990">
                  <c:v>469.0</c:v>
                </c:pt>
                <c:pt idx="1991">
                  <c:v>469.0</c:v>
                </c:pt>
                <c:pt idx="1992">
                  <c:v>469.0</c:v>
                </c:pt>
                <c:pt idx="1993">
                  <c:v>469.0</c:v>
                </c:pt>
                <c:pt idx="1994">
                  <c:v>469.0</c:v>
                </c:pt>
                <c:pt idx="1995">
                  <c:v>469.0</c:v>
                </c:pt>
                <c:pt idx="1996">
                  <c:v>469.0</c:v>
                </c:pt>
                <c:pt idx="1997">
                  <c:v>469.0</c:v>
                </c:pt>
                <c:pt idx="1998">
                  <c:v>469.0</c:v>
                </c:pt>
                <c:pt idx="1999">
                  <c:v>469.0</c:v>
                </c:pt>
                <c:pt idx="2000">
                  <c:v>469.0</c:v>
                </c:pt>
                <c:pt idx="2001">
                  <c:v>469.0</c:v>
                </c:pt>
                <c:pt idx="2002">
                  <c:v>469.0</c:v>
                </c:pt>
                <c:pt idx="2003">
                  <c:v>469.0</c:v>
                </c:pt>
                <c:pt idx="2004">
                  <c:v>469.0</c:v>
                </c:pt>
                <c:pt idx="2005">
                  <c:v>469.0</c:v>
                </c:pt>
                <c:pt idx="2006">
                  <c:v>469.0</c:v>
                </c:pt>
                <c:pt idx="2007">
                  <c:v>469.0</c:v>
                </c:pt>
                <c:pt idx="2008">
                  <c:v>470.0</c:v>
                </c:pt>
                <c:pt idx="2009">
                  <c:v>471.0</c:v>
                </c:pt>
                <c:pt idx="2010">
                  <c:v>471.0</c:v>
                </c:pt>
                <c:pt idx="2011">
                  <c:v>471.0</c:v>
                </c:pt>
                <c:pt idx="2012">
                  <c:v>471.0</c:v>
                </c:pt>
                <c:pt idx="2013">
                  <c:v>472.0</c:v>
                </c:pt>
                <c:pt idx="2014">
                  <c:v>472.0</c:v>
                </c:pt>
                <c:pt idx="2015">
                  <c:v>472.0</c:v>
                </c:pt>
                <c:pt idx="2016">
                  <c:v>472.0</c:v>
                </c:pt>
                <c:pt idx="2017">
                  <c:v>473.0</c:v>
                </c:pt>
                <c:pt idx="2018">
                  <c:v>473.0</c:v>
                </c:pt>
                <c:pt idx="2019">
                  <c:v>473.0</c:v>
                </c:pt>
                <c:pt idx="2020">
                  <c:v>473.0</c:v>
                </c:pt>
                <c:pt idx="2021">
                  <c:v>473.0</c:v>
                </c:pt>
                <c:pt idx="2022">
                  <c:v>473.0</c:v>
                </c:pt>
                <c:pt idx="2023">
                  <c:v>473.0</c:v>
                </c:pt>
                <c:pt idx="2024">
                  <c:v>473.0</c:v>
                </c:pt>
                <c:pt idx="2025">
                  <c:v>473.0</c:v>
                </c:pt>
                <c:pt idx="2026">
                  <c:v>473.0</c:v>
                </c:pt>
                <c:pt idx="2027">
                  <c:v>474.0</c:v>
                </c:pt>
                <c:pt idx="2028">
                  <c:v>475.0</c:v>
                </c:pt>
                <c:pt idx="2029">
                  <c:v>476.0</c:v>
                </c:pt>
                <c:pt idx="2030">
                  <c:v>477.0</c:v>
                </c:pt>
                <c:pt idx="2031">
                  <c:v>478.0</c:v>
                </c:pt>
                <c:pt idx="2032">
                  <c:v>479.0</c:v>
                </c:pt>
                <c:pt idx="2033">
                  <c:v>479.0</c:v>
                </c:pt>
                <c:pt idx="2034">
                  <c:v>480.0</c:v>
                </c:pt>
                <c:pt idx="2035">
                  <c:v>481.0</c:v>
                </c:pt>
                <c:pt idx="2036">
                  <c:v>482.0</c:v>
                </c:pt>
                <c:pt idx="2037">
                  <c:v>483.0</c:v>
                </c:pt>
                <c:pt idx="2038">
                  <c:v>484.0</c:v>
                </c:pt>
                <c:pt idx="2039">
                  <c:v>485.0</c:v>
                </c:pt>
                <c:pt idx="2040">
                  <c:v>485.0</c:v>
                </c:pt>
                <c:pt idx="2041">
                  <c:v>485.0</c:v>
                </c:pt>
                <c:pt idx="2042">
                  <c:v>485.0</c:v>
                </c:pt>
                <c:pt idx="2043">
                  <c:v>485.0</c:v>
                </c:pt>
                <c:pt idx="2044">
                  <c:v>485.0</c:v>
                </c:pt>
                <c:pt idx="2045">
                  <c:v>485.0</c:v>
                </c:pt>
                <c:pt idx="2046">
                  <c:v>485.0</c:v>
                </c:pt>
                <c:pt idx="2047">
                  <c:v>486.0</c:v>
                </c:pt>
                <c:pt idx="2048">
                  <c:v>486.0</c:v>
                </c:pt>
                <c:pt idx="2049">
                  <c:v>487.0</c:v>
                </c:pt>
                <c:pt idx="2050">
                  <c:v>487.0</c:v>
                </c:pt>
                <c:pt idx="2051">
                  <c:v>487.0</c:v>
                </c:pt>
                <c:pt idx="2052">
                  <c:v>487.0</c:v>
                </c:pt>
                <c:pt idx="2053">
                  <c:v>488.0</c:v>
                </c:pt>
                <c:pt idx="2054">
                  <c:v>488.0</c:v>
                </c:pt>
                <c:pt idx="2055">
                  <c:v>489.0</c:v>
                </c:pt>
                <c:pt idx="2056">
                  <c:v>490.0</c:v>
                </c:pt>
                <c:pt idx="2057">
                  <c:v>490.0</c:v>
                </c:pt>
                <c:pt idx="2058">
                  <c:v>490.0</c:v>
                </c:pt>
                <c:pt idx="2059">
                  <c:v>490.0</c:v>
                </c:pt>
                <c:pt idx="2060">
                  <c:v>490.0</c:v>
                </c:pt>
                <c:pt idx="2061">
                  <c:v>490.0</c:v>
                </c:pt>
                <c:pt idx="2062">
                  <c:v>490.0</c:v>
                </c:pt>
                <c:pt idx="2063">
                  <c:v>491.0</c:v>
                </c:pt>
                <c:pt idx="2064">
                  <c:v>492.0</c:v>
                </c:pt>
                <c:pt idx="2065">
                  <c:v>492.0</c:v>
                </c:pt>
                <c:pt idx="2066">
                  <c:v>492.0</c:v>
                </c:pt>
                <c:pt idx="2067">
                  <c:v>492.0</c:v>
                </c:pt>
                <c:pt idx="2068">
                  <c:v>493.0</c:v>
                </c:pt>
                <c:pt idx="2069">
                  <c:v>494.0</c:v>
                </c:pt>
                <c:pt idx="2070">
                  <c:v>495.0</c:v>
                </c:pt>
                <c:pt idx="2071">
                  <c:v>496.0</c:v>
                </c:pt>
                <c:pt idx="2072">
                  <c:v>497.0</c:v>
                </c:pt>
                <c:pt idx="2073">
                  <c:v>497.0</c:v>
                </c:pt>
                <c:pt idx="2074">
                  <c:v>497.0</c:v>
                </c:pt>
                <c:pt idx="2075">
                  <c:v>497.0</c:v>
                </c:pt>
                <c:pt idx="2076">
                  <c:v>497.0</c:v>
                </c:pt>
                <c:pt idx="2077">
                  <c:v>497.0</c:v>
                </c:pt>
                <c:pt idx="2078">
                  <c:v>497.0</c:v>
                </c:pt>
                <c:pt idx="2079">
                  <c:v>497.0</c:v>
                </c:pt>
                <c:pt idx="2080">
                  <c:v>497.0</c:v>
                </c:pt>
                <c:pt idx="2081">
                  <c:v>497.0</c:v>
                </c:pt>
                <c:pt idx="2082">
                  <c:v>497.0</c:v>
                </c:pt>
                <c:pt idx="2083">
                  <c:v>497.0</c:v>
                </c:pt>
                <c:pt idx="2084">
                  <c:v>497.0</c:v>
                </c:pt>
                <c:pt idx="2085">
                  <c:v>498.0</c:v>
                </c:pt>
                <c:pt idx="2086">
                  <c:v>499.0</c:v>
                </c:pt>
                <c:pt idx="2087">
                  <c:v>499.0</c:v>
                </c:pt>
                <c:pt idx="2088">
                  <c:v>499.0</c:v>
                </c:pt>
                <c:pt idx="2089">
                  <c:v>499.0</c:v>
                </c:pt>
                <c:pt idx="2090">
                  <c:v>499.0</c:v>
                </c:pt>
                <c:pt idx="2091">
                  <c:v>499.0</c:v>
                </c:pt>
                <c:pt idx="2092">
                  <c:v>500.0</c:v>
                </c:pt>
                <c:pt idx="2093">
                  <c:v>501.0</c:v>
                </c:pt>
                <c:pt idx="2094">
                  <c:v>502.0</c:v>
                </c:pt>
                <c:pt idx="2095">
                  <c:v>502.0</c:v>
                </c:pt>
                <c:pt idx="2096">
                  <c:v>502.0</c:v>
                </c:pt>
                <c:pt idx="2097">
                  <c:v>502.0</c:v>
                </c:pt>
                <c:pt idx="2098">
                  <c:v>502.0</c:v>
                </c:pt>
                <c:pt idx="2099">
                  <c:v>502.0</c:v>
                </c:pt>
                <c:pt idx="2100">
                  <c:v>502.0</c:v>
                </c:pt>
                <c:pt idx="2101">
                  <c:v>502.0</c:v>
                </c:pt>
                <c:pt idx="2102">
                  <c:v>502.0</c:v>
                </c:pt>
                <c:pt idx="2103">
                  <c:v>502.0</c:v>
                </c:pt>
                <c:pt idx="2104">
                  <c:v>502.0</c:v>
                </c:pt>
                <c:pt idx="2105">
                  <c:v>502.0</c:v>
                </c:pt>
                <c:pt idx="2106">
                  <c:v>502.0</c:v>
                </c:pt>
                <c:pt idx="2107">
                  <c:v>502.0</c:v>
                </c:pt>
                <c:pt idx="2108">
                  <c:v>502.0</c:v>
                </c:pt>
                <c:pt idx="2109">
                  <c:v>502.0</c:v>
                </c:pt>
                <c:pt idx="2110">
                  <c:v>503.0</c:v>
                </c:pt>
                <c:pt idx="2111">
                  <c:v>503.0</c:v>
                </c:pt>
                <c:pt idx="2112">
                  <c:v>503.0</c:v>
                </c:pt>
                <c:pt idx="2113">
                  <c:v>503.0</c:v>
                </c:pt>
                <c:pt idx="2114">
                  <c:v>503.0</c:v>
                </c:pt>
                <c:pt idx="2115">
                  <c:v>503.0</c:v>
                </c:pt>
                <c:pt idx="2116">
                  <c:v>504.0</c:v>
                </c:pt>
                <c:pt idx="2117">
                  <c:v>504.0</c:v>
                </c:pt>
                <c:pt idx="2118">
                  <c:v>504.0</c:v>
                </c:pt>
                <c:pt idx="2119">
                  <c:v>505.0</c:v>
                </c:pt>
                <c:pt idx="2120">
                  <c:v>505.0</c:v>
                </c:pt>
                <c:pt idx="2121">
                  <c:v>505.0</c:v>
                </c:pt>
                <c:pt idx="2122">
                  <c:v>505.0</c:v>
                </c:pt>
                <c:pt idx="2123">
                  <c:v>505.0</c:v>
                </c:pt>
                <c:pt idx="2124">
                  <c:v>505.0</c:v>
                </c:pt>
                <c:pt idx="2125">
                  <c:v>505.0</c:v>
                </c:pt>
                <c:pt idx="2126">
                  <c:v>506.0</c:v>
                </c:pt>
                <c:pt idx="2127">
                  <c:v>506.0</c:v>
                </c:pt>
                <c:pt idx="2128">
                  <c:v>506.0</c:v>
                </c:pt>
                <c:pt idx="2129">
                  <c:v>506.0</c:v>
                </c:pt>
                <c:pt idx="2130">
                  <c:v>506.0</c:v>
                </c:pt>
                <c:pt idx="2131">
                  <c:v>506.0</c:v>
                </c:pt>
                <c:pt idx="2132">
                  <c:v>506.0</c:v>
                </c:pt>
                <c:pt idx="2133">
                  <c:v>506.0</c:v>
                </c:pt>
                <c:pt idx="2134">
                  <c:v>507.0</c:v>
                </c:pt>
                <c:pt idx="2135">
                  <c:v>508.0</c:v>
                </c:pt>
                <c:pt idx="2136">
                  <c:v>508.0</c:v>
                </c:pt>
                <c:pt idx="2137">
                  <c:v>508.0</c:v>
                </c:pt>
                <c:pt idx="2138">
                  <c:v>508.0</c:v>
                </c:pt>
                <c:pt idx="2139">
                  <c:v>508.0</c:v>
                </c:pt>
                <c:pt idx="2140">
                  <c:v>508.0</c:v>
                </c:pt>
                <c:pt idx="2141">
                  <c:v>509.0</c:v>
                </c:pt>
                <c:pt idx="2142">
                  <c:v>509.0</c:v>
                </c:pt>
                <c:pt idx="2143">
                  <c:v>509.0</c:v>
                </c:pt>
                <c:pt idx="2144">
                  <c:v>510.0</c:v>
                </c:pt>
                <c:pt idx="2145">
                  <c:v>510.0</c:v>
                </c:pt>
                <c:pt idx="2146">
                  <c:v>511.0</c:v>
                </c:pt>
                <c:pt idx="2147">
                  <c:v>511.0</c:v>
                </c:pt>
                <c:pt idx="2148">
                  <c:v>511.0</c:v>
                </c:pt>
                <c:pt idx="2149">
                  <c:v>511.0</c:v>
                </c:pt>
                <c:pt idx="2150">
                  <c:v>511.0</c:v>
                </c:pt>
                <c:pt idx="2151">
                  <c:v>511.0</c:v>
                </c:pt>
                <c:pt idx="2152">
                  <c:v>511.0</c:v>
                </c:pt>
                <c:pt idx="2153">
                  <c:v>511.0</c:v>
                </c:pt>
                <c:pt idx="2154">
                  <c:v>512.0</c:v>
                </c:pt>
                <c:pt idx="2155">
                  <c:v>513.0</c:v>
                </c:pt>
                <c:pt idx="2156">
                  <c:v>513.0</c:v>
                </c:pt>
                <c:pt idx="2157">
                  <c:v>513.0</c:v>
                </c:pt>
                <c:pt idx="2158">
                  <c:v>514.0</c:v>
                </c:pt>
                <c:pt idx="2159">
                  <c:v>515.0</c:v>
                </c:pt>
                <c:pt idx="2160">
                  <c:v>516.0</c:v>
                </c:pt>
                <c:pt idx="2161">
                  <c:v>517.0</c:v>
                </c:pt>
                <c:pt idx="2162">
                  <c:v>518.0</c:v>
                </c:pt>
                <c:pt idx="2163">
                  <c:v>518.0</c:v>
                </c:pt>
                <c:pt idx="2164">
                  <c:v>519.0</c:v>
                </c:pt>
                <c:pt idx="2165">
                  <c:v>519.0</c:v>
                </c:pt>
                <c:pt idx="2166">
                  <c:v>519.0</c:v>
                </c:pt>
                <c:pt idx="2167">
                  <c:v>520.0</c:v>
                </c:pt>
                <c:pt idx="2168">
                  <c:v>520.0</c:v>
                </c:pt>
                <c:pt idx="2169">
                  <c:v>521.0</c:v>
                </c:pt>
                <c:pt idx="2170">
                  <c:v>522.0</c:v>
                </c:pt>
                <c:pt idx="2171">
                  <c:v>522.0</c:v>
                </c:pt>
                <c:pt idx="2172">
                  <c:v>523.0</c:v>
                </c:pt>
                <c:pt idx="2173">
                  <c:v>524.0</c:v>
                </c:pt>
                <c:pt idx="2174">
                  <c:v>525.0</c:v>
                </c:pt>
                <c:pt idx="2175">
                  <c:v>526.0</c:v>
                </c:pt>
                <c:pt idx="2176">
                  <c:v>527.0</c:v>
                </c:pt>
                <c:pt idx="2177">
                  <c:v>527.0</c:v>
                </c:pt>
                <c:pt idx="2178">
                  <c:v>527.0</c:v>
                </c:pt>
                <c:pt idx="2179">
                  <c:v>527.0</c:v>
                </c:pt>
                <c:pt idx="2180">
                  <c:v>527.0</c:v>
                </c:pt>
                <c:pt idx="2181">
                  <c:v>527.0</c:v>
                </c:pt>
                <c:pt idx="2182">
                  <c:v>527.0</c:v>
                </c:pt>
                <c:pt idx="2183">
                  <c:v>528.0</c:v>
                </c:pt>
                <c:pt idx="2184">
                  <c:v>528.0</c:v>
                </c:pt>
                <c:pt idx="2185">
                  <c:v>528.0</c:v>
                </c:pt>
                <c:pt idx="2186">
                  <c:v>528.0</c:v>
                </c:pt>
                <c:pt idx="2187">
                  <c:v>528.0</c:v>
                </c:pt>
                <c:pt idx="2188">
                  <c:v>528.0</c:v>
                </c:pt>
                <c:pt idx="2189">
                  <c:v>528.0</c:v>
                </c:pt>
                <c:pt idx="2190">
                  <c:v>528.0</c:v>
                </c:pt>
                <c:pt idx="2191">
                  <c:v>528.0</c:v>
                </c:pt>
                <c:pt idx="2192">
                  <c:v>529.0</c:v>
                </c:pt>
                <c:pt idx="2193">
                  <c:v>529.0</c:v>
                </c:pt>
                <c:pt idx="2194">
                  <c:v>530.0</c:v>
                </c:pt>
                <c:pt idx="2195">
                  <c:v>530.0</c:v>
                </c:pt>
                <c:pt idx="2196">
                  <c:v>530.0</c:v>
                </c:pt>
                <c:pt idx="2197">
                  <c:v>530.0</c:v>
                </c:pt>
                <c:pt idx="2198">
                  <c:v>531.0</c:v>
                </c:pt>
                <c:pt idx="2199">
                  <c:v>532.0</c:v>
                </c:pt>
                <c:pt idx="2200">
                  <c:v>532.0</c:v>
                </c:pt>
                <c:pt idx="2201">
                  <c:v>532.0</c:v>
                </c:pt>
                <c:pt idx="2202">
                  <c:v>532.0</c:v>
                </c:pt>
                <c:pt idx="2203">
                  <c:v>532.0</c:v>
                </c:pt>
                <c:pt idx="2204">
                  <c:v>532.0</c:v>
                </c:pt>
                <c:pt idx="2205">
                  <c:v>532.0</c:v>
                </c:pt>
                <c:pt idx="2206">
                  <c:v>532.0</c:v>
                </c:pt>
                <c:pt idx="2207">
                  <c:v>532.0</c:v>
                </c:pt>
                <c:pt idx="2208">
                  <c:v>532.0</c:v>
                </c:pt>
                <c:pt idx="2209">
                  <c:v>532.0</c:v>
                </c:pt>
                <c:pt idx="2210">
                  <c:v>532.0</c:v>
                </c:pt>
                <c:pt idx="2211">
                  <c:v>532.0</c:v>
                </c:pt>
                <c:pt idx="2212">
                  <c:v>532.0</c:v>
                </c:pt>
                <c:pt idx="2213">
                  <c:v>532.0</c:v>
                </c:pt>
                <c:pt idx="2214">
                  <c:v>532.0</c:v>
                </c:pt>
                <c:pt idx="2215">
                  <c:v>532.0</c:v>
                </c:pt>
                <c:pt idx="2216">
                  <c:v>532.0</c:v>
                </c:pt>
                <c:pt idx="2217">
                  <c:v>532.0</c:v>
                </c:pt>
                <c:pt idx="2218">
                  <c:v>532.0</c:v>
                </c:pt>
                <c:pt idx="2219">
                  <c:v>532.0</c:v>
                </c:pt>
                <c:pt idx="2220">
                  <c:v>532.0</c:v>
                </c:pt>
                <c:pt idx="2221">
                  <c:v>532.0</c:v>
                </c:pt>
                <c:pt idx="2222">
                  <c:v>532.0</c:v>
                </c:pt>
                <c:pt idx="2223">
                  <c:v>532.0</c:v>
                </c:pt>
                <c:pt idx="2224">
                  <c:v>532.0</c:v>
                </c:pt>
                <c:pt idx="2225">
                  <c:v>532.0</c:v>
                </c:pt>
                <c:pt idx="2226">
                  <c:v>533.0</c:v>
                </c:pt>
                <c:pt idx="2227">
                  <c:v>533.0</c:v>
                </c:pt>
                <c:pt idx="2228">
                  <c:v>534.0</c:v>
                </c:pt>
                <c:pt idx="2229">
                  <c:v>534.0</c:v>
                </c:pt>
                <c:pt idx="2230">
                  <c:v>535.0</c:v>
                </c:pt>
                <c:pt idx="2231">
                  <c:v>536.0</c:v>
                </c:pt>
                <c:pt idx="2232">
                  <c:v>536.0</c:v>
                </c:pt>
                <c:pt idx="2233">
                  <c:v>536.0</c:v>
                </c:pt>
                <c:pt idx="2234">
                  <c:v>536.0</c:v>
                </c:pt>
                <c:pt idx="2235">
                  <c:v>536.0</c:v>
                </c:pt>
                <c:pt idx="2236">
                  <c:v>536.0</c:v>
                </c:pt>
                <c:pt idx="2237">
                  <c:v>536.0</c:v>
                </c:pt>
                <c:pt idx="2238">
                  <c:v>536.0</c:v>
                </c:pt>
                <c:pt idx="2239">
                  <c:v>537.0</c:v>
                </c:pt>
                <c:pt idx="2240">
                  <c:v>537.0</c:v>
                </c:pt>
                <c:pt idx="2241">
                  <c:v>538.0</c:v>
                </c:pt>
                <c:pt idx="2242">
                  <c:v>539.0</c:v>
                </c:pt>
                <c:pt idx="2243">
                  <c:v>540.0</c:v>
                </c:pt>
                <c:pt idx="2244">
                  <c:v>540.0</c:v>
                </c:pt>
                <c:pt idx="2245">
                  <c:v>540.0</c:v>
                </c:pt>
                <c:pt idx="2246">
                  <c:v>540.0</c:v>
                </c:pt>
                <c:pt idx="2247">
                  <c:v>540.0</c:v>
                </c:pt>
                <c:pt idx="2248">
                  <c:v>540.0</c:v>
                </c:pt>
                <c:pt idx="2249">
                  <c:v>540.0</c:v>
                </c:pt>
                <c:pt idx="2250">
                  <c:v>541.0</c:v>
                </c:pt>
                <c:pt idx="2251">
                  <c:v>541.0</c:v>
                </c:pt>
                <c:pt idx="2252">
                  <c:v>541.0</c:v>
                </c:pt>
                <c:pt idx="2253">
                  <c:v>541.0</c:v>
                </c:pt>
                <c:pt idx="2254">
                  <c:v>541.0</c:v>
                </c:pt>
                <c:pt idx="2255">
                  <c:v>542.0</c:v>
                </c:pt>
                <c:pt idx="2256">
                  <c:v>543.0</c:v>
                </c:pt>
                <c:pt idx="2257">
                  <c:v>544.0</c:v>
                </c:pt>
                <c:pt idx="2258">
                  <c:v>544.0</c:v>
                </c:pt>
                <c:pt idx="2259">
                  <c:v>545.0</c:v>
                </c:pt>
                <c:pt idx="2260">
                  <c:v>546.0</c:v>
                </c:pt>
                <c:pt idx="2261">
                  <c:v>547.0</c:v>
                </c:pt>
                <c:pt idx="2262">
                  <c:v>548.0</c:v>
                </c:pt>
                <c:pt idx="2263">
                  <c:v>548.0</c:v>
                </c:pt>
                <c:pt idx="2264">
                  <c:v>548.0</c:v>
                </c:pt>
                <c:pt idx="2265">
                  <c:v>548.0</c:v>
                </c:pt>
                <c:pt idx="2266">
                  <c:v>549.0</c:v>
                </c:pt>
                <c:pt idx="2267">
                  <c:v>550.0</c:v>
                </c:pt>
                <c:pt idx="2268">
                  <c:v>551.0</c:v>
                </c:pt>
                <c:pt idx="2269">
                  <c:v>551.0</c:v>
                </c:pt>
                <c:pt idx="2270">
                  <c:v>551.0</c:v>
                </c:pt>
                <c:pt idx="2271">
                  <c:v>552.0</c:v>
                </c:pt>
                <c:pt idx="2272">
                  <c:v>552.0</c:v>
                </c:pt>
                <c:pt idx="2273">
                  <c:v>552.0</c:v>
                </c:pt>
                <c:pt idx="2274">
                  <c:v>552.0</c:v>
                </c:pt>
                <c:pt idx="2275">
                  <c:v>552.0</c:v>
                </c:pt>
                <c:pt idx="2276">
                  <c:v>553.0</c:v>
                </c:pt>
                <c:pt idx="2277">
                  <c:v>553.0</c:v>
                </c:pt>
                <c:pt idx="2278">
                  <c:v>553.0</c:v>
                </c:pt>
                <c:pt idx="2279">
                  <c:v>553.0</c:v>
                </c:pt>
                <c:pt idx="2280">
                  <c:v>554.0</c:v>
                </c:pt>
                <c:pt idx="2281">
                  <c:v>555.0</c:v>
                </c:pt>
                <c:pt idx="2282">
                  <c:v>555.0</c:v>
                </c:pt>
                <c:pt idx="2283">
                  <c:v>556.0</c:v>
                </c:pt>
                <c:pt idx="2284">
                  <c:v>557.0</c:v>
                </c:pt>
                <c:pt idx="2285">
                  <c:v>557.0</c:v>
                </c:pt>
                <c:pt idx="2286">
                  <c:v>557.0</c:v>
                </c:pt>
                <c:pt idx="2287">
                  <c:v>557.0</c:v>
                </c:pt>
                <c:pt idx="2288">
                  <c:v>557.0</c:v>
                </c:pt>
                <c:pt idx="2289">
                  <c:v>557.0</c:v>
                </c:pt>
                <c:pt idx="2290">
                  <c:v>557.0</c:v>
                </c:pt>
                <c:pt idx="2291">
                  <c:v>557.0</c:v>
                </c:pt>
                <c:pt idx="2292">
                  <c:v>557.0</c:v>
                </c:pt>
                <c:pt idx="2293">
                  <c:v>557.0</c:v>
                </c:pt>
                <c:pt idx="2294">
                  <c:v>557.0</c:v>
                </c:pt>
                <c:pt idx="2295">
                  <c:v>557.0</c:v>
                </c:pt>
                <c:pt idx="2296">
                  <c:v>557.0</c:v>
                </c:pt>
                <c:pt idx="2297">
                  <c:v>557.0</c:v>
                </c:pt>
                <c:pt idx="2298">
                  <c:v>558.0</c:v>
                </c:pt>
                <c:pt idx="2299">
                  <c:v>558.0</c:v>
                </c:pt>
                <c:pt idx="2300">
                  <c:v>558.0</c:v>
                </c:pt>
                <c:pt idx="2301">
                  <c:v>558.0</c:v>
                </c:pt>
                <c:pt idx="2302">
                  <c:v>558.0</c:v>
                </c:pt>
                <c:pt idx="2303">
                  <c:v>558.0</c:v>
                </c:pt>
                <c:pt idx="2304">
                  <c:v>558.0</c:v>
                </c:pt>
                <c:pt idx="2305">
                  <c:v>559.0</c:v>
                </c:pt>
                <c:pt idx="2306">
                  <c:v>559.0</c:v>
                </c:pt>
                <c:pt idx="2307">
                  <c:v>559.0</c:v>
                </c:pt>
                <c:pt idx="2308">
                  <c:v>559.0</c:v>
                </c:pt>
                <c:pt idx="2309">
                  <c:v>560.0</c:v>
                </c:pt>
                <c:pt idx="2310">
                  <c:v>560.0</c:v>
                </c:pt>
                <c:pt idx="2311">
                  <c:v>560.0</c:v>
                </c:pt>
                <c:pt idx="2312">
                  <c:v>560.0</c:v>
                </c:pt>
                <c:pt idx="2313">
                  <c:v>560.0</c:v>
                </c:pt>
                <c:pt idx="2314">
                  <c:v>560.0</c:v>
                </c:pt>
                <c:pt idx="2315">
                  <c:v>560.0</c:v>
                </c:pt>
                <c:pt idx="2316">
                  <c:v>560.0</c:v>
                </c:pt>
                <c:pt idx="2317">
                  <c:v>560.0</c:v>
                </c:pt>
                <c:pt idx="2318">
                  <c:v>560.0</c:v>
                </c:pt>
                <c:pt idx="2319">
                  <c:v>561.0</c:v>
                </c:pt>
                <c:pt idx="2320">
                  <c:v>562.0</c:v>
                </c:pt>
                <c:pt idx="2321">
                  <c:v>563.0</c:v>
                </c:pt>
                <c:pt idx="2322">
                  <c:v>563.0</c:v>
                </c:pt>
                <c:pt idx="2323">
                  <c:v>563.0</c:v>
                </c:pt>
                <c:pt idx="2324">
                  <c:v>564.0</c:v>
                </c:pt>
                <c:pt idx="2325">
                  <c:v>564.0</c:v>
                </c:pt>
                <c:pt idx="2326">
                  <c:v>565.0</c:v>
                </c:pt>
                <c:pt idx="2327">
                  <c:v>565.0</c:v>
                </c:pt>
                <c:pt idx="2328">
                  <c:v>565.0</c:v>
                </c:pt>
                <c:pt idx="2329">
                  <c:v>565.0</c:v>
                </c:pt>
                <c:pt idx="2330">
                  <c:v>566.0</c:v>
                </c:pt>
                <c:pt idx="2331">
                  <c:v>566.0</c:v>
                </c:pt>
                <c:pt idx="2332">
                  <c:v>566.0</c:v>
                </c:pt>
                <c:pt idx="2333">
                  <c:v>566.0</c:v>
                </c:pt>
                <c:pt idx="2334">
                  <c:v>567.0</c:v>
                </c:pt>
                <c:pt idx="2335">
                  <c:v>567.0</c:v>
                </c:pt>
                <c:pt idx="2336">
                  <c:v>568.0</c:v>
                </c:pt>
                <c:pt idx="2337">
                  <c:v>568.0</c:v>
                </c:pt>
                <c:pt idx="2338">
                  <c:v>568.0</c:v>
                </c:pt>
                <c:pt idx="2339">
                  <c:v>568.0</c:v>
                </c:pt>
                <c:pt idx="2340">
                  <c:v>568.0</c:v>
                </c:pt>
                <c:pt idx="2341">
                  <c:v>568.0</c:v>
                </c:pt>
                <c:pt idx="2342">
                  <c:v>568.0</c:v>
                </c:pt>
                <c:pt idx="2343">
                  <c:v>568.0</c:v>
                </c:pt>
                <c:pt idx="2344">
                  <c:v>568.0</c:v>
                </c:pt>
                <c:pt idx="2345">
                  <c:v>569.0</c:v>
                </c:pt>
                <c:pt idx="2346">
                  <c:v>570.0</c:v>
                </c:pt>
                <c:pt idx="2347">
                  <c:v>570.0</c:v>
                </c:pt>
                <c:pt idx="2348">
                  <c:v>570.0</c:v>
                </c:pt>
                <c:pt idx="2349">
                  <c:v>570.0</c:v>
                </c:pt>
                <c:pt idx="2350">
                  <c:v>571.0</c:v>
                </c:pt>
                <c:pt idx="2351">
                  <c:v>571.0</c:v>
                </c:pt>
                <c:pt idx="2352">
                  <c:v>571.0</c:v>
                </c:pt>
                <c:pt idx="2353">
                  <c:v>572.0</c:v>
                </c:pt>
                <c:pt idx="2354">
                  <c:v>573.0</c:v>
                </c:pt>
                <c:pt idx="2355">
                  <c:v>573.0</c:v>
                </c:pt>
                <c:pt idx="2356">
                  <c:v>574.0</c:v>
                </c:pt>
                <c:pt idx="2357">
                  <c:v>574.0</c:v>
                </c:pt>
                <c:pt idx="2358">
                  <c:v>575.0</c:v>
                </c:pt>
                <c:pt idx="2359">
                  <c:v>576.0</c:v>
                </c:pt>
                <c:pt idx="2360">
                  <c:v>576.0</c:v>
                </c:pt>
                <c:pt idx="2361">
                  <c:v>576.0</c:v>
                </c:pt>
                <c:pt idx="2362">
                  <c:v>576.0</c:v>
                </c:pt>
                <c:pt idx="2363">
                  <c:v>576.0</c:v>
                </c:pt>
                <c:pt idx="2364">
                  <c:v>576.0</c:v>
                </c:pt>
                <c:pt idx="2365">
                  <c:v>576.0</c:v>
                </c:pt>
                <c:pt idx="2366">
                  <c:v>576.0</c:v>
                </c:pt>
                <c:pt idx="2367">
                  <c:v>576.0</c:v>
                </c:pt>
                <c:pt idx="2368">
                  <c:v>576.0</c:v>
                </c:pt>
                <c:pt idx="2369">
                  <c:v>576.0</c:v>
                </c:pt>
                <c:pt idx="2370">
                  <c:v>576.0</c:v>
                </c:pt>
                <c:pt idx="2371">
                  <c:v>576.0</c:v>
                </c:pt>
                <c:pt idx="2372">
                  <c:v>576.0</c:v>
                </c:pt>
                <c:pt idx="2373">
                  <c:v>576.0</c:v>
                </c:pt>
                <c:pt idx="2374">
                  <c:v>576.0</c:v>
                </c:pt>
                <c:pt idx="2375">
                  <c:v>576.0</c:v>
                </c:pt>
                <c:pt idx="2376">
                  <c:v>576.0</c:v>
                </c:pt>
                <c:pt idx="2377">
                  <c:v>576.0</c:v>
                </c:pt>
                <c:pt idx="2378">
                  <c:v>576.0</c:v>
                </c:pt>
                <c:pt idx="2379">
                  <c:v>576.0</c:v>
                </c:pt>
                <c:pt idx="2380">
                  <c:v>577.0</c:v>
                </c:pt>
                <c:pt idx="2381">
                  <c:v>577.0</c:v>
                </c:pt>
                <c:pt idx="2382">
                  <c:v>578.0</c:v>
                </c:pt>
                <c:pt idx="2383">
                  <c:v>578.0</c:v>
                </c:pt>
                <c:pt idx="2384">
                  <c:v>578.0</c:v>
                </c:pt>
                <c:pt idx="2385">
                  <c:v>578.0</c:v>
                </c:pt>
                <c:pt idx="2386">
                  <c:v>578.0</c:v>
                </c:pt>
                <c:pt idx="2387">
                  <c:v>579.0</c:v>
                </c:pt>
                <c:pt idx="2388">
                  <c:v>579.0</c:v>
                </c:pt>
                <c:pt idx="2389">
                  <c:v>579.0</c:v>
                </c:pt>
                <c:pt idx="2390">
                  <c:v>580.0</c:v>
                </c:pt>
                <c:pt idx="2391">
                  <c:v>581.0</c:v>
                </c:pt>
                <c:pt idx="2392">
                  <c:v>581.0</c:v>
                </c:pt>
                <c:pt idx="2393">
                  <c:v>581.0</c:v>
                </c:pt>
                <c:pt idx="2394">
                  <c:v>582.0</c:v>
                </c:pt>
                <c:pt idx="2395">
                  <c:v>582.0</c:v>
                </c:pt>
                <c:pt idx="2396">
                  <c:v>582.0</c:v>
                </c:pt>
                <c:pt idx="2397">
                  <c:v>583.0</c:v>
                </c:pt>
                <c:pt idx="2398">
                  <c:v>583.0</c:v>
                </c:pt>
                <c:pt idx="2399">
                  <c:v>583.0</c:v>
                </c:pt>
                <c:pt idx="2400">
                  <c:v>583.0</c:v>
                </c:pt>
                <c:pt idx="2401">
                  <c:v>584.0</c:v>
                </c:pt>
                <c:pt idx="2402">
                  <c:v>584.0</c:v>
                </c:pt>
                <c:pt idx="2403">
                  <c:v>584.0</c:v>
                </c:pt>
                <c:pt idx="2404">
                  <c:v>584.0</c:v>
                </c:pt>
                <c:pt idx="2405">
                  <c:v>584.0</c:v>
                </c:pt>
                <c:pt idx="2406">
                  <c:v>584.0</c:v>
                </c:pt>
                <c:pt idx="2407">
                  <c:v>584.0</c:v>
                </c:pt>
                <c:pt idx="2408">
                  <c:v>585.0</c:v>
                </c:pt>
                <c:pt idx="2409">
                  <c:v>586.0</c:v>
                </c:pt>
                <c:pt idx="2410">
                  <c:v>586.0</c:v>
                </c:pt>
                <c:pt idx="2411">
                  <c:v>587.0</c:v>
                </c:pt>
                <c:pt idx="2412">
                  <c:v>588.0</c:v>
                </c:pt>
                <c:pt idx="2413">
                  <c:v>589.0</c:v>
                </c:pt>
                <c:pt idx="2414">
                  <c:v>589.0</c:v>
                </c:pt>
                <c:pt idx="2415">
                  <c:v>590.0</c:v>
                </c:pt>
                <c:pt idx="2416">
                  <c:v>590.0</c:v>
                </c:pt>
                <c:pt idx="2417">
                  <c:v>590.0</c:v>
                </c:pt>
                <c:pt idx="2418">
                  <c:v>590.0</c:v>
                </c:pt>
                <c:pt idx="2419">
                  <c:v>590.0</c:v>
                </c:pt>
                <c:pt idx="2420">
                  <c:v>590.0</c:v>
                </c:pt>
                <c:pt idx="2421">
                  <c:v>590.0</c:v>
                </c:pt>
                <c:pt idx="2422">
                  <c:v>591.0</c:v>
                </c:pt>
                <c:pt idx="2423">
                  <c:v>591.0</c:v>
                </c:pt>
                <c:pt idx="2424">
                  <c:v>591.0</c:v>
                </c:pt>
                <c:pt idx="2425">
                  <c:v>591.0</c:v>
                </c:pt>
                <c:pt idx="2426">
                  <c:v>591.0</c:v>
                </c:pt>
                <c:pt idx="2427">
                  <c:v>591.0</c:v>
                </c:pt>
                <c:pt idx="2428">
                  <c:v>591.0</c:v>
                </c:pt>
                <c:pt idx="2429">
                  <c:v>591.0</c:v>
                </c:pt>
                <c:pt idx="2430">
                  <c:v>591.0</c:v>
                </c:pt>
                <c:pt idx="2431">
                  <c:v>591.0</c:v>
                </c:pt>
                <c:pt idx="2432">
                  <c:v>591.0</c:v>
                </c:pt>
                <c:pt idx="2433">
                  <c:v>591.0</c:v>
                </c:pt>
                <c:pt idx="2434">
                  <c:v>591.0</c:v>
                </c:pt>
                <c:pt idx="2435">
                  <c:v>591.0</c:v>
                </c:pt>
                <c:pt idx="2436">
                  <c:v>591.0</c:v>
                </c:pt>
                <c:pt idx="2437">
                  <c:v>592.0</c:v>
                </c:pt>
                <c:pt idx="2438">
                  <c:v>592.0</c:v>
                </c:pt>
                <c:pt idx="2439">
                  <c:v>592.0</c:v>
                </c:pt>
                <c:pt idx="2440">
                  <c:v>592.0</c:v>
                </c:pt>
                <c:pt idx="2441">
                  <c:v>592.0</c:v>
                </c:pt>
                <c:pt idx="2442">
                  <c:v>592.0</c:v>
                </c:pt>
                <c:pt idx="2443">
                  <c:v>592.0</c:v>
                </c:pt>
                <c:pt idx="2444">
                  <c:v>592.0</c:v>
                </c:pt>
                <c:pt idx="2445">
                  <c:v>593.0</c:v>
                </c:pt>
                <c:pt idx="2446">
                  <c:v>593.0</c:v>
                </c:pt>
                <c:pt idx="2447">
                  <c:v>594.0</c:v>
                </c:pt>
                <c:pt idx="2448">
                  <c:v>594.0</c:v>
                </c:pt>
                <c:pt idx="2449">
                  <c:v>594.0</c:v>
                </c:pt>
                <c:pt idx="2450">
                  <c:v>595.0</c:v>
                </c:pt>
                <c:pt idx="2451">
                  <c:v>595.0</c:v>
                </c:pt>
                <c:pt idx="2452">
                  <c:v>596.0</c:v>
                </c:pt>
                <c:pt idx="2453">
                  <c:v>596.0</c:v>
                </c:pt>
                <c:pt idx="2454">
                  <c:v>597.0</c:v>
                </c:pt>
                <c:pt idx="2455">
                  <c:v>598.0</c:v>
                </c:pt>
                <c:pt idx="2456">
                  <c:v>598.0</c:v>
                </c:pt>
                <c:pt idx="2457">
                  <c:v>598.0</c:v>
                </c:pt>
                <c:pt idx="2458">
                  <c:v>598.0</c:v>
                </c:pt>
                <c:pt idx="2459">
                  <c:v>598.0</c:v>
                </c:pt>
                <c:pt idx="2460">
                  <c:v>598.0</c:v>
                </c:pt>
                <c:pt idx="2461">
                  <c:v>598.0</c:v>
                </c:pt>
                <c:pt idx="2462">
                  <c:v>598.0</c:v>
                </c:pt>
                <c:pt idx="2463">
                  <c:v>598.0</c:v>
                </c:pt>
                <c:pt idx="2464">
                  <c:v>598.0</c:v>
                </c:pt>
                <c:pt idx="2465">
                  <c:v>598.0</c:v>
                </c:pt>
                <c:pt idx="2466">
                  <c:v>598.0</c:v>
                </c:pt>
                <c:pt idx="2467">
                  <c:v>599.0</c:v>
                </c:pt>
                <c:pt idx="2468">
                  <c:v>599.0</c:v>
                </c:pt>
                <c:pt idx="2469">
                  <c:v>600.0</c:v>
                </c:pt>
                <c:pt idx="2470">
                  <c:v>601.0</c:v>
                </c:pt>
                <c:pt idx="2471">
                  <c:v>602.0</c:v>
                </c:pt>
                <c:pt idx="2472">
                  <c:v>603.0</c:v>
                </c:pt>
                <c:pt idx="2473">
                  <c:v>604.0</c:v>
                </c:pt>
                <c:pt idx="2474">
                  <c:v>605.0</c:v>
                </c:pt>
                <c:pt idx="2475">
                  <c:v>605.0</c:v>
                </c:pt>
                <c:pt idx="2476">
                  <c:v>605.0</c:v>
                </c:pt>
                <c:pt idx="2477">
                  <c:v>605.0</c:v>
                </c:pt>
                <c:pt idx="2478">
                  <c:v>605.0</c:v>
                </c:pt>
                <c:pt idx="2479">
                  <c:v>605.0</c:v>
                </c:pt>
                <c:pt idx="2480">
                  <c:v>605.0</c:v>
                </c:pt>
                <c:pt idx="2481">
                  <c:v>605.0</c:v>
                </c:pt>
                <c:pt idx="2482">
                  <c:v>605.0</c:v>
                </c:pt>
                <c:pt idx="2483">
                  <c:v>605.0</c:v>
                </c:pt>
                <c:pt idx="2484">
                  <c:v>605.0</c:v>
                </c:pt>
                <c:pt idx="2485">
                  <c:v>605.0</c:v>
                </c:pt>
                <c:pt idx="2486">
                  <c:v>605.0</c:v>
                </c:pt>
                <c:pt idx="2487">
                  <c:v>606.0</c:v>
                </c:pt>
                <c:pt idx="2488">
                  <c:v>606.0</c:v>
                </c:pt>
                <c:pt idx="2489">
                  <c:v>606.0</c:v>
                </c:pt>
                <c:pt idx="2490">
                  <c:v>606.0</c:v>
                </c:pt>
                <c:pt idx="2491">
                  <c:v>607.0</c:v>
                </c:pt>
                <c:pt idx="2492">
                  <c:v>607.0</c:v>
                </c:pt>
                <c:pt idx="2493">
                  <c:v>607.0</c:v>
                </c:pt>
                <c:pt idx="2494">
                  <c:v>607.0</c:v>
                </c:pt>
                <c:pt idx="2495">
                  <c:v>607.0</c:v>
                </c:pt>
                <c:pt idx="2496">
                  <c:v>607.0</c:v>
                </c:pt>
                <c:pt idx="2497">
                  <c:v>607.0</c:v>
                </c:pt>
                <c:pt idx="2498">
                  <c:v>607.0</c:v>
                </c:pt>
                <c:pt idx="2499">
                  <c:v>608.0</c:v>
                </c:pt>
                <c:pt idx="2500">
                  <c:v>608.0</c:v>
                </c:pt>
                <c:pt idx="2501">
                  <c:v>608.0</c:v>
                </c:pt>
                <c:pt idx="2502">
                  <c:v>608.0</c:v>
                </c:pt>
                <c:pt idx="2503">
                  <c:v>608.0</c:v>
                </c:pt>
                <c:pt idx="2504">
                  <c:v>608.0</c:v>
                </c:pt>
                <c:pt idx="2505">
                  <c:v>608.0</c:v>
                </c:pt>
                <c:pt idx="2506">
                  <c:v>609.0</c:v>
                </c:pt>
                <c:pt idx="2507">
                  <c:v>610.0</c:v>
                </c:pt>
                <c:pt idx="2508">
                  <c:v>611.0</c:v>
                </c:pt>
                <c:pt idx="2509">
                  <c:v>612.0</c:v>
                </c:pt>
                <c:pt idx="2510">
                  <c:v>612.0</c:v>
                </c:pt>
                <c:pt idx="2511">
                  <c:v>612.0</c:v>
                </c:pt>
                <c:pt idx="2512">
                  <c:v>612.0</c:v>
                </c:pt>
                <c:pt idx="2513">
                  <c:v>612.0</c:v>
                </c:pt>
                <c:pt idx="2514">
                  <c:v>612.0</c:v>
                </c:pt>
                <c:pt idx="2515">
                  <c:v>613.0</c:v>
                </c:pt>
                <c:pt idx="2516">
                  <c:v>613.0</c:v>
                </c:pt>
                <c:pt idx="2517">
                  <c:v>613.0</c:v>
                </c:pt>
                <c:pt idx="2518">
                  <c:v>613.0</c:v>
                </c:pt>
                <c:pt idx="2519">
                  <c:v>613.0</c:v>
                </c:pt>
                <c:pt idx="2520">
                  <c:v>614.0</c:v>
                </c:pt>
                <c:pt idx="2521">
                  <c:v>614.0</c:v>
                </c:pt>
                <c:pt idx="2522">
                  <c:v>614.0</c:v>
                </c:pt>
                <c:pt idx="2523">
                  <c:v>614.0</c:v>
                </c:pt>
                <c:pt idx="2524">
                  <c:v>614.0</c:v>
                </c:pt>
                <c:pt idx="2525">
                  <c:v>614.0</c:v>
                </c:pt>
                <c:pt idx="2526">
                  <c:v>614.0</c:v>
                </c:pt>
                <c:pt idx="2527">
                  <c:v>614.0</c:v>
                </c:pt>
                <c:pt idx="2528">
                  <c:v>614.0</c:v>
                </c:pt>
                <c:pt idx="2529">
                  <c:v>614.0</c:v>
                </c:pt>
                <c:pt idx="2530">
                  <c:v>614.0</c:v>
                </c:pt>
                <c:pt idx="2531">
                  <c:v>614.0</c:v>
                </c:pt>
                <c:pt idx="2532">
                  <c:v>614.0</c:v>
                </c:pt>
                <c:pt idx="2533">
                  <c:v>614.0</c:v>
                </c:pt>
                <c:pt idx="2534">
                  <c:v>614.0</c:v>
                </c:pt>
                <c:pt idx="2535">
                  <c:v>615.0</c:v>
                </c:pt>
                <c:pt idx="2536">
                  <c:v>615.0</c:v>
                </c:pt>
                <c:pt idx="2537">
                  <c:v>616.0</c:v>
                </c:pt>
                <c:pt idx="2538">
                  <c:v>617.0</c:v>
                </c:pt>
                <c:pt idx="2539">
                  <c:v>617.0</c:v>
                </c:pt>
                <c:pt idx="2540">
                  <c:v>617.0</c:v>
                </c:pt>
                <c:pt idx="2541">
                  <c:v>617.0</c:v>
                </c:pt>
                <c:pt idx="2542">
                  <c:v>618.0</c:v>
                </c:pt>
                <c:pt idx="2543">
                  <c:v>618.0</c:v>
                </c:pt>
                <c:pt idx="2544">
                  <c:v>618.0</c:v>
                </c:pt>
                <c:pt idx="2545">
                  <c:v>619.0</c:v>
                </c:pt>
                <c:pt idx="2546">
                  <c:v>619.0</c:v>
                </c:pt>
                <c:pt idx="2547">
                  <c:v>619.0</c:v>
                </c:pt>
                <c:pt idx="2548">
                  <c:v>619.0</c:v>
                </c:pt>
                <c:pt idx="2549">
                  <c:v>619.0</c:v>
                </c:pt>
                <c:pt idx="2550">
                  <c:v>619.0</c:v>
                </c:pt>
                <c:pt idx="2551">
                  <c:v>619.0</c:v>
                </c:pt>
                <c:pt idx="2552">
                  <c:v>620.0</c:v>
                </c:pt>
                <c:pt idx="2553">
                  <c:v>620.0</c:v>
                </c:pt>
                <c:pt idx="2554">
                  <c:v>620.0</c:v>
                </c:pt>
                <c:pt idx="2555">
                  <c:v>620.0</c:v>
                </c:pt>
                <c:pt idx="2556">
                  <c:v>620.0</c:v>
                </c:pt>
                <c:pt idx="2557">
                  <c:v>620.0</c:v>
                </c:pt>
                <c:pt idx="2558">
                  <c:v>620.0</c:v>
                </c:pt>
                <c:pt idx="2559">
                  <c:v>620.0</c:v>
                </c:pt>
                <c:pt idx="2560">
                  <c:v>621.0</c:v>
                </c:pt>
                <c:pt idx="2561">
                  <c:v>621.0</c:v>
                </c:pt>
                <c:pt idx="2562">
                  <c:v>621.0</c:v>
                </c:pt>
                <c:pt idx="2563">
                  <c:v>621.0</c:v>
                </c:pt>
                <c:pt idx="2564">
                  <c:v>622.0</c:v>
                </c:pt>
                <c:pt idx="2565">
                  <c:v>623.0</c:v>
                </c:pt>
                <c:pt idx="2566">
                  <c:v>624.0</c:v>
                </c:pt>
                <c:pt idx="2567">
                  <c:v>624.0</c:v>
                </c:pt>
                <c:pt idx="2568">
                  <c:v>624.0</c:v>
                </c:pt>
                <c:pt idx="2569">
                  <c:v>625.0</c:v>
                </c:pt>
                <c:pt idx="2570">
                  <c:v>626.0</c:v>
                </c:pt>
                <c:pt idx="2571">
                  <c:v>626.0</c:v>
                </c:pt>
                <c:pt idx="2572">
                  <c:v>626.0</c:v>
                </c:pt>
                <c:pt idx="2573">
                  <c:v>626.0</c:v>
                </c:pt>
                <c:pt idx="2574">
                  <c:v>627.0</c:v>
                </c:pt>
                <c:pt idx="2575">
                  <c:v>628.0</c:v>
                </c:pt>
                <c:pt idx="2576">
                  <c:v>628.0</c:v>
                </c:pt>
                <c:pt idx="2577">
                  <c:v>628.0</c:v>
                </c:pt>
                <c:pt idx="2578">
                  <c:v>628.0</c:v>
                </c:pt>
                <c:pt idx="2579">
                  <c:v>628.0</c:v>
                </c:pt>
                <c:pt idx="2580">
                  <c:v>629.0</c:v>
                </c:pt>
                <c:pt idx="2581">
                  <c:v>630.0</c:v>
                </c:pt>
                <c:pt idx="2582">
                  <c:v>630.0</c:v>
                </c:pt>
                <c:pt idx="2583">
                  <c:v>630.0</c:v>
                </c:pt>
                <c:pt idx="2584">
                  <c:v>630.0</c:v>
                </c:pt>
                <c:pt idx="2585">
                  <c:v>630.0</c:v>
                </c:pt>
                <c:pt idx="2586">
                  <c:v>631.0</c:v>
                </c:pt>
                <c:pt idx="2587">
                  <c:v>631.0</c:v>
                </c:pt>
                <c:pt idx="2588">
                  <c:v>631.0</c:v>
                </c:pt>
                <c:pt idx="2589">
                  <c:v>631.0</c:v>
                </c:pt>
                <c:pt idx="2590">
                  <c:v>631.0</c:v>
                </c:pt>
                <c:pt idx="2591">
                  <c:v>631.0</c:v>
                </c:pt>
                <c:pt idx="2592">
                  <c:v>631.0</c:v>
                </c:pt>
                <c:pt idx="2593">
                  <c:v>631.0</c:v>
                </c:pt>
                <c:pt idx="2594">
                  <c:v>632.0</c:v>
                </c:pt>
                <c:pt idx="2595">
                  <c:v>632.0</c:v>
                </c:pt>
                <c:pt idx="2596">
                  <c:v>632.0</c:v>
                </c:pt>
                <c:pt idx="2597">
                  <c:v>632.0</c:v>
                </c:pt>
                <c:pt idx="2598">
                  <c:v>632.0</c:v>
                </c:pt>
                <c:pt idx="2599">
                  <c:v>633.0</c:v>
                </c:pt>
                <c:pt idx="2600">
                  <c:v>634.0</c:v>
                </c:pt>
                <c:pt idx="2601">
                  <c:v>634.0</c:v>
                </c:pt>
                <c:pt idx="2602">
                  <c:v>634.0</c:v>
                </c:pt>
                <c:pt idx="2603">
                  <c:v>634.0</c:v>
                </c:pt>
                <c:pt idx="2604">
                  <c:v>634.0</c:v>
                </c:pt>
                <c:pt idx="2605">
                  <c:v>634.0</c:v>
                </c:pt>
                <c:pt idx="2606">
                  <c:v>634.0</c:v>
                </c:pt>
                <c:pt idx="2607">
                  <c:v>634.0</c:v>
                </c:pt>
                <c:pt idx="2608">
                  <c:v>634.0</c:v>
                </c:pt>
                <c:pt idx="2609">
                  <c:v>634.0</c:v>
                </c:pt>
                <c:pt idx="2610">
                  <c:v>634.0</c:v>
                </c:pt>
                <c:pt idx="2611">
                  <c:v>634.0</c:v>
                </c:pt>
                <c:pt idx="2612">
                  <c:v>634.0</c:v>
                </c:pt>
                <c:pt idx="2613">
                  <c:v>634.0</c:v>
                </c:pt>
                <c:pt idx="2614">
                  <c:v>634.0</c:v>
                </c:pt>
                <c:pt idx="2615">
                  <c:v>634.0</c:v>
                </c:pt>
                <c:pt idx="2616">
                  <c:v>634.0</c:v>
                </c:pt>
                <c:pt idx="2617">
                  <c:v>635.0</c:v>
                </c:pt>
                <c:pt idx="2618">
                  <c:v>635.0</c:v>
                </c:pt>
                <c:pt idx="2619">
                  <c:v>635.0</c:v>
                </c:pt>
                <c:pt idx="2620">
                  <c:v>635.0</c:v>
                </c:pt>
                <c:pt idx="2621">
                  <c:v>636.0</c:v>
                </c:pt>
                <c:pt idx="2622">
                  <c:v>637.0</c:v>
                </c:pt>
                <c:pt idx="2623">
                  <c:v>637.0</c:v>
                </c:pt>
                <c:pt idx="2624">
                  <c:v>637.0</c:v>
                </c:pt>
                <c:pt idx="2625">
                  <c:v>637.0</c:v>
                </c:pt>
                <c:pt idx="2626">
                  <c:v>637.0</c:v>
                </c:pt>
                <c:pt idx="2627">
                  <c:v>637.0</c:v>
                </c:pt>
                <c:pt idx="2628">
                  <c:v>638.0</c:v>
                </c:pt>
                <c:pt idx="2629">
                  <c:v>638.0</c:v>
                </c:pt>
                <c:pt idx="2630">
                  <c:v>638.0</c:v>
                </c:pt>
                <c:pt idx="2631">
                  <c:v>638.0</c:v>
                </c:pt>
                <c:pt idx="2632">
                  <c:v>639.0</c:v>
                </c:pt>
                <c:pt idx="2633">
                  <c:v>640.0</c:v>
                </c:pt>
                <c:pt idx="2634">
                  <c:v>641.0</c:v>
                </c:pt>
                <c:pt idx="2635">
                  <c:v>641.0</c:v>
                </c:pt>
                <c:pt idx="2636">
                  <c:v>642.0</c:v>
                </c:pt>
                <c:pt idx="2637">
                  <c:v>642.0</c:v>
                </c:pt>
                <c:pt idx="2638">
                  <c:v>642.0</c:v>
                </c:pt>
                <c:pt idx="2639">
                  <c:v>642.0</c:v>
                </c:pt>
                <c:pt idx="2640">
                  <c:v>642.0</c:v>
                </c:pt>
                <c:pt idx="2641">
                  <c:v>642.0</c:v>
                </c:pt>
                <c:pt idx="2642">
                  <c:v>642.0</c:v>
                </c:pt>
                <c:pt idx="2643">
                  <c:v>642.0</c:v>
                </c:pt>
                <c:pt idx="2644">
                  <c:v>643.0</c:v>
                </c:pt>
                <c:pt idx="2645">
                  <c:v>644.0</c:v>
                </c:pt>
                <c:pt idx="2646">
                  <c:v>644.0</c:v>
                </c:pt>
                <c:pt idx="2647">
                  <c:v>645.0</c:v>
                </c:pt>
                <c:pt idx="2648">
                  <c:v>645.0</c:v>
                </c:pt>
                <c:pt idx="2649">
                  <c:v>645.0</c:v>
                </c:pt>
                <c:pt idx="2650">
                  <c:v>645.0</c:v>
                </c:pt>
                <c:pt idx="2651">
                  <c:v>645.0</c:v>
                </c:pt>
                <c:pt idx="2652">
                  <c:v>645.0</c:v>
                </c:pt>
                <c:pt idx="2653">
                  <c:v>645.0</c:v>
                </c:pt>
                <c:pt idx="2654">
                  <c:v>645.0</c:v>
                </c:pt>
                <c:pt idx="2655">
                  <c:v>645.0</c:v>
                </c:pt>
                <c:pt idx="2656">
                  <c:v>645.0</c:v>
                </c:pt>
                <c:pt idx="2657">
                  <c:v>645.0</c:v>
                </c:pt>
                <c:pt idx="2658">
                  <c:v>645.0</c:v>
                </c:pt>
                <c:pt idx="2659">
                  <c:v>645.0</c:v>
                </c:pt>
                <c:pt idx="2660">
                  <c:v>645.0</c:v>
                </c:pt>
                <c:pt idx="2661">
                  <c:v>646.0</c:v>
                </c:pt>
                <c:pt idx="2662">
                  <c:v>647.0</c:v>
                </c:pt>
                <c:pt idx="2663">
                  <c:v>647.0</c:v>
                </c:pt>
                <c:pt idx="2664">
                  <c:v>647.0</c:v>
                </c:pt>
                <c:pt idx="2665">
                  <c:v>647.0</c:v>
                </c:pt>
                <c:pt idx="2666">
                  <c:v>648.0</c:v>
                </c:pt>
                <c:pt idx="2667">
                  <c:v>649.0</c:v>
                </c:pt>
                <c:pt idx="2668">
                  <c:v>650.0</c:v>
                </c:pt>
                <c:pt idx="2669">
                  <c:v>650.0</c:v>
                </c:pt>
                <c:pt idx="2670">
                  <c:v>650.0</c:v>
                </c:pt>
                <c:pt idx="2671">
                  <c:v>650.0</c:v>
                </c:pt>
                <c:pt idx="2672">
                  <c:v>650.0</c:v>
                </c:pt>
                <c:pt idx="2673">
                  <c:v>650.0</c:v>
                </c:pt>
                <c:pt idx="2674">
                  <c:v>650.0</c:v>
                </c:pt>
                <c:pt idx="2675">
                  <c:v>651.0</c:v>
                </c:pt>
                <c:pt idx="2676">
                  <c:v>651.0</c:v>
                </c:pt>
                <c:pt idx="2677">
                  <c:v>651.0</c:v>
                </c:pt>
                <c:pt idx="2678">
                  <c:v>651.0</c:v>
                </c:pt>
                <c:pt idx="2679">
                  <c:v>652.0</c:v>
                </c:pt>
                <c:pt idx="2680">
                  <c:v>652.0</c:v>
                </c:pt>
                <c:pt idx="2681">
                  <c:v>653.0</c:v>
                </c:pt>
                <c:pt idx="2682">
                  <c:v>653.0</c:v>
                </c:pt>
                <c:pt idx="2683">
                  <c:v>654.0</c:v>
                </c:pt>
                <c:pt idx="2684">
                  <c:v>654.0</c:v>
                </c:pt>
                <c:pt idx="2685">
                  <c:v>655.0</c:v>
                </c:pt>
                <c:pt idx="2686">
                  <c:v>655.0</c:v>
                </c:pt>
                <c:pt idx="2687">
                  <c:v>655.0</c:v>
                </c:pt>
                <c:pt idx="2688">
                  <c:v>655.0</c:v>
                </c:pt>
                <c:pt idx="2689">
                  <c:v>655.0</c:v>
                </c:pt>
                <c:pt idx="2690">
                  <c:v>655.0</c:v>
                </c:pt>
                <c:pt idx="2691">
                  <c:v>655.0</c:v>
                </c:pt>
                <c:pt idx="2692">
                  <c:v>655.0</c:v>
                </c:pt>
                <c:pt idx="2693">
                  <c:v>655.0</c:v>
                </c:pt>
                <c:pt idx="2694">
                  <c:v>655.0</c:v>
                </c:pt>
                <c:pt idx="2695">
                  <c:v>656.0</c:v>
                </c:pt>
                <c:pt idx="2696">
                  <c:v>656.0</c:v>
                </c:pt>
                <c:pt idx="2697">
                  <c:v>656.0</c:v>
                </c:pt>
                <c:pt idx="2698">
                  <c:v>656.0</c:v>
                </c:pt>
                <c:pt idx="2699">
                  <c:v>657.0</c:v>
                </c:pt>
                <c:pt idx="2700">
                  <c:v>657.0</c:v>
                </c:pt>
                <c:pt idx="2701">
                  <c:v>657.0</c:v>
                </c:pt>
                <c:pt idx="2702">
                  <c:v>657.0</c:v>
                </c:pt>
                <c:pt idx="2703">
                  <c:v>658.0</c:v>
                </c:pt>
                <c:pt idx="2704">
                  <c:v>658.0</c:v>
                </c:pt>
                <c:pt idx="2705">
                  <c:v>658.0</c:v>
                </c:pt>
                <c:pt idx="2706">
                  <c:v>659.0</c:v>
                </c:pt>
                <c:pt idx="2707">
                  <c:v>659.0</c:v>
                </c:pt>
                <c:pt idx="2708">
                  <c:v>659.0</c:v>
                </c:pt>
                <c:pt idx="2709">
                  <c:v>659.0</c:v>
                </c:pt>
                <c:pt idx="2710">
                  <c:v>659.0</c:v>
                </c:pt>
                <c:pt idx="2711">
                  <c:v>659.0</c:v>
                </c:pt>
                <c:pt idx="2712">
                  <c:v>659.0</c:v>
                </c:pt>
                <c:pt idx="2713">
                  <c:v>660.0</c:v>
                </c:pt>
                <c:pt idx="2714">
                  <c:v>660.0</c:v>
                </c:pt>
                <c:pt idx="2715">
                  <c:v>660.0</c:v>
                </c:pt>
                <c:pt idx="2716">
                  <c:v>660.0</c:v>
                </c:pt>
                <c:pt idx="2717">
                  <c:v>660.0</c:v>
                </c:pt>
                <c:pt idx="2718">
                  <c:v>661.0</c:v>
                </c:pt>
                <c:pt idx="2719">
                  <c:v>661.0</c:v>
                </c:pt>
                <c:pt idx="2720">
                  <c:v>662.0</c:v>
                </c:pt>
                <c:pt idx="2721">
                  <c:v>663.0</c:v>
                </c:pt>
                <c:pt idx="2722">
                  <c:v>663.0</c:v>
                </c:pt>
                <c:pt idx="2723">
                  <c:v>664.0</c:v>
                </c:pt>
                <c:pt idx="2724">
                  <c:v>665.0</c:v>
                </c:pt>
                <c:pt idx="2725">
                  <c:v>665.0</c:v>
                </c:pt>
                <c:pt idx="2726">
                  <c:v>666.0</c:v>
                </c:pt>
                <c:pt idx="2727">
                  <c:v>666.0</c:v>
                </c:pt>
                <c:pt idx="2728">
                  <c:v>666.0</c:v>
                </c:pt>
                <c:pt idx="2729">
                  <c:v>667.0</c:v>
                </c:pt>
                <c:pt idx="2730">
                  <c:v>667.0</c:v>
                </c:pt>
                <c:pt idx="2731">
                  <c:v>667.0</c:v>
                </c:pt>
                <c:pt idx="2732">
                  <c:v>667.0</c:v>
                </c:pt>
                <c:pt idx="2733">
                  <c:v>667.0</c:v>
                </c:pt>
                <c:pt idx="2734">
                  <c:v>668.0</c:v>
                </c:pt>
                <c:pt idx="2735">
                  <c:v>669.0</c:v>
                </c:pt>
                <c:pt idx="2736">
                  <c:v>670.0</c:v>
                </c:pt>
                <c:pt idx="2737">
                  <c:v>671.0</c:v>
                </c:pt>
                <c:pt idx="2738">
                  <c:v>671.0</c:v>
                </c:pt>
                <c:pt idx="2739">
                  <c:v>672.0</c:v>
                </c:pt>
                <c:pt idx="2740">
                  <c:v>673.0</c:v>
                </c:pt>
                <c:pt idx="2741">
                  <c:v>673.0</c:v>
                </c:pt>
                <c:pt idx="2742">
                  <c:v>674.0</c:v>
                </c:pt>
                <c:pt idx="2743">
                  <c:v>674.0</c:v>
                </c:pt>
                <c:pt idx="2744">
                  <c:v>674.0</c:v>
                </c:pt>
                <c:pt idx="2745">
                  <c:v>674.0</c:v>
                </c:pt>
                <c:pt idx="2746">
                  <c:v>674.0</c:v>
                </c:pt>
                <c:pt idx="2747">
                  <c:v>675.0</c:v>
                </c:pt>
                <c:pt idx="2748">
                  <c:v>675.0</c:v>
                </c:pt>
                <c:pt idx="2749">
                  <c:v>675.0</c:v>
                </c:pt>
                <c:pt idx="2750">
                  <c:v>675.0</c:v>
                </c:pt>
                <c:pt idx="2751">
                  <c:v>675.0</c:v>
                </c:pt>
                <c:pt idx="2752">
                  <c:v>675.0</c:v>
                </c:pt>
                <c:pt idx="2753">
                  <c:v>675.0</c:v>
                </c:pt>
                <c:pt idx="2754">
                  <c:v>675.0</c:v>
                </c:pt>
                <c:pt idx="2755">
                  <c:v>675.0</c:v>
                </c:pt>
                <c:pt idx="2756">
                  <c:v>675.0</c:v>
                </c:pt>
                <c:pt idx="2757">
                  <c:v>676.0</c:v>
                </c:pt>
                <c:pt idx="2758">
                  <c:v>676.0</c:v>
                </c:pt>
                <c:pt idx="2759">
                  <c:v>676.0</c:v>
                </c:pt>
                <c:pt idx="2760">
                  <c:v>677.0</c:v>
                </c:pt>
                <c:pt idx="2761">
                  <c:v>677.0</c:v>
                </c:pt>
                <c:pt idx="2762">
                  <c:v>677.0</c:v>
                </c:pt>
                <c:pt idx="2763">
                  <c:v>678.0</c:v>
                </c:pt>
                <c:pt idx="2764">
                  <c:v>678.0</c:v>
                </c:pt>
                <c:pt idx="2765">
                  <c:v>678.0</c:v>
                </c:pt>
                <c:pt idx="2766">
                  <c:v>679.0</c:v>
                </c:pt>
                <c:pt idx="2767">
                  <c:v>679.0</c:v>
                </c:pt>
                <c:pt idx="2768">
                  <c:v>680.0</c:v>
                </c:pt>
                <c:pt idx="2769">
                  <c:v>680.0</c:v>
                </c:pt>
                <c:pt idx="2770">
                  <c:v>680.0</c:v>
                </c:pt>
                <c:pt idx="2771">
                  <c:v>680.0</c:v>
                </c:pt>
                <c:pt idx="2772">
                  <c:v>680.0</c:v>
                </c:pt>
                <c:pt idx="2773">
                  <c:v>681.0</c:v>
                </c:pt>
                <c:pt idx="2774">
                  <c:v>681.0</c:v>
                </c:pt>
                <c:pt idx="2775">
                  <c:v>681.0</c:v>
                </c:pt>
                <c:pt idx="2776">
                  <c:v>681.0</c:v>
                </c:pt>
                <c:pt idx="2777">
                  <c:v>682.0</c:v>
                </c:pt>
                <c:pt idx="2778">
                  <c:v>682.0</c:v>
                </c:pt>
                <c:pt idx="2779">
                  <c:v>682.0</c:v>
                </c:pt>
                <c:pt idx="2780">
                  <c:v>683.0</c:v>
                </c:pt>
                <c:pt idx="2781">
                  <c:v>684.0</c:v>
                </c:pt>
                <c:pt idx="2782">
                  <c:v>684.0</c:v>
                </c:pt>
                <c:pt idx="2783">
                  <c:v>684.0</c:v>
                </c:pt>
                <c:pt idx="2784">
                  <c:v>684.0</c:v>
                </c:pt>
                <c:pt idx="2785">
                  <c:v>684.0</c:v>
                </c:pt>
                <c:pt idx="2786">
                  <c:v>684.0</c:v>
                </c:pt>
                <c:pt idx="2787">
                  <c:v>684.0</c:v>
                </c:pt>
                <c:pt idx="2788">
                  <c:v>684.0</c:v>
                </c:pt>
                <c:pt idx="2789">
                  <c:v>684.0</c:v>
                </c:pt>
                <c:pt idx="2790">
                  <c:v>684.0</c:v>
                </c:pt>
                <c:pt idx="2791">
                  <c:v>684.0</c:v>
                </c:pt>
                <c:pt idx="2792">
                  <c:v>684.0</c:v>
                </c:pt>
                <c:pt idx="2793">
                  <c:v>684.0</c:v>
                </c:pt>
                <c:pt idx="2794">
                  <c:v>684.0</c:v>
                </c:pt>
                <c:pt idx="2795">
                  <c:v>684.0</c:v>
                </c:pt>
                <c:pt idx="2796">
                  <c:v>685.0</c:v>
                </c:pt>
                <c:pt idx="2797">
                  <c:v>685.0</c:v>
                </c:pt>
                <c:pt idx="2798">
                  <c:v>685.0</c:v>
                </c:pt>
                <c:pt idx="2799">
                  <c:v>685.0</c:v>
                </c:pt>
                <c:pt idx="2800">
                  <c:v>685.0</c:v>
                </c:pt>
                <c:pt idx="2801">
                  <c:v>686.0</c:v>
                </c:pt>
                <c:pt idx="2802">
                  <c:v>686.0</c:v>
                </c:pt>
                <c:pt idx="2803">
                  <c:v>686.0</c:v>
                </c:pt>
                <c:pt idx="2804">
                  <c:v>686.0</c:v>
                </c:pt>
                <c:pt idx="2805">
                  <c:v>686.0</c:v>
                </c:pt>
                <c:pt idx="2806">
                  <c:v>686.0</c:v>
                </c:pt>
                <c:pt idx="2807">
                  <c:v>686.0</c:v>
                </c:pt>
                <c:pt idx="2808">
                  <c:v>686.0</c:v>
                </c:pt>
                <c:pt idx="2809">
                  <c:v>686.0</c:v>
                </c:pt>
                <c:pt idx="2810">
                  <c:v>686.0</c:v>
                </c:pt>
                <c:pt idx="2811">
                  <c:v>686.0</c:v>
                </c:pt>
                <c:pt idx="2812">
                  <c:v>686.0</c:v>
                </c:pt>
                <c:pt idx="2813">
                  <c:v>686.0</c:v>
                </c:pt>
                <c:pt idx="2814">
                  <c:v>686.0</c:v>
                </c:pt>
                <c:pt idx="2815">
                  <c:v>686.0</c:v>
                </c:pt>
                <c:pt idx="2816">
                  <c:v>686.0</c:v>
                </c:pt>
                <c:pt idx="2817">
                  <c:v>686.0</c:v>
                </c:pt>
                <c:pt idx="2818">
                  <c:v>686.0</c:v>
                </c:pt>
                <c:pt idx="2819">
                  <c:v>686.0</c:v>
                </c:pt>
                <c:pt idx="2820">
                  <c:v>686.0</c:v>
                </c:pt>
                <c:pt idx="2821">
                  <c:v>686.0</c:v>
                </c:pt>
                <c:pt idx="2822">
                  <c:v>687.0</c:v>
                </c:pt>
                <c:pt idx="2823">
                  <c:v>687.0</c:v>
                </c:pt>
                <c:pt idx="2824">
                  <c:v>687.0</c:v>
                </c:pt>
                <c:pt idx="2825">
                  <c:v>687.0</c:v>
                </c:pt>
                <c:pt idx="2826">
                  <c:v>687.0</c:v>
                </c:pt>
                <c:pt idx="2827">
                  <c:v>687.0</c:v>
                </c:pt>
                <c:pt idx="2828">
                  <c:v>687.0</c:v>
                </c:pt>
                <c:pt idx="2829">
                  <c:v>687.0</c:v>
                </c:pt>
                <c:pt idx="2830">
                  <c:v>687.0</c:v>
                </c:pt>
                <c:pt idx="2831">
                  <c:v>687.0</c:v>
                </c:pt>
                <c:pt idx="2832">
                  <c:v>687.0</c:v>
                </c:pt>
                <c:pt idx="2833">
                  <c:v>687.0</c:v>
                </c:pt>
                <c:pt idx="2834">
                  <c:v>687.0</c:v>
                </c:pt>
                <c:pt idx="2835">
                  <c:v>688.0</c:v>
                </c:pt>
                <c:pt idx="2836">
                  <c:v>688.0</c:v>
                </c:pt>
                <c:pt idx="2837">
                  <c:v>688.0</c:v>
                </c:pt>
                <c:pt idx="2838">
                  <c:v>689.0</c:v>
                </c:pt>
                <c:pt idx="2839">
                  <c:v>690.0</c:v>
                </c:pt>
                <c:pt idx="2840">
                  <c:v>691.0</c:v>
                </c:pt>
                <c:pt idx="2841">
                  <c:v>691.0</c:v>
                </c:pt>
                <c:pt idx="2842">
                  <c:v>691.0</c:v>
                </c:pt>
                <c:pt idx="2843">
                  <c:v>692.0</c:v>
                </c:pt>
                <c:pt idx="2844">
                  <c:v>692.0</c:v>
                </c:pt>
                <c:pt idx="2845">
                  <c:v>692.0</c:v>
                </c:pt>
                <c:pt idx="2846">
                  <c:v>693.0</c:v>
                </c:pt>
                <c:pt idx="2847">
                  <c:v>694.0</c:v>
                </c:pt>
                <c:pt idx="2848">
                  <c:v>695.0</c:v>
                </c:pt>
                <c:pt idx="2849">
                  <c:v>696.0</c:v>
                </c:pt>
                <c:pt idx="2850">
                  <c:v>697.0</c:v>
                </c:pt>
                <c:pt idx="2851">
                  <c:v>697.0</c:v>
                </c:pt>
                <c:pt idx="2852">
                  <c:v>698.0</c:v>
                </c:pt>
                <c:pt idx="2853">
                  <c:v>699.0</c:v>
                </c:pt>
                <c:pt idx="2854">
                  <c:v>700.0</c:v>
                </c:pt>
                <c:pt idx="2855">
                  <c:v>700.0</c:v>
                </c:pt>
                <c:pt idx="2856">
                  <c:v>700.0</c:v>
                </c:pt>
                <c:pt idx="2857">
                  <c:v>700.0</c:v>
                </c:pt>
                <c:pt idx="2858">
                  <c:v>700.0</c:v>
                </c:pt>
                <c:pt idx="2859">
                  <c:v>700.0</c:v>
                </c:pt>
                <c:pt idx="2860">
                  <c:v>700.0</c:v>
                </c:pt>
                <c:pt idx="2861">
                  <c:v>700.0</c:v>
                </c:pt>
                <c:pt idx="2862">
                  <c:v>701.0</c:v>
                </c:pt>
                <c:pt idx="2863">
                  <c:v>701.0</c:v>
                </c:pt>
                <c:pt idx="2864">
                  <c:v>701.0</c:v>
                </c:pt>
                <c:pt idx="2865">
                  <c:v>701.0</c:v>
                </c:pt>
                <c:pt idx="2866">
                  <c:v>702.0</c:v>
                </c:pt>
                <c:pt idx="2867">
                  <c:v>702.0</c:v>
                </c:pt>
                <c:pt idx="2868">
                  <c:v>703.0</c:v>
                </c:pt>
                <c:pt idx="2869">
                  <c:v>703.0</c:v>
                </c:pt>
                <c:pt idx="2870">
                  <c:v>703.0</c:v>
                </c:pt>
                <c:pt idx="2871">
                  <c:v>703.0</c:v>
                </c:pt>
                <c:pt idx="2872">
                  <c:v>703.0</c:v>
                </c:pt>
                <c:pt idx="2873">
                  <c:v>704.0</c:v>
                </c:pt>
                <c:pt idx="2874">
                  <c:v>704.0</c:v>
                </c:pt>
                <c:pt idx="2875">
                  <c:v>704.0</c:v>
                </c:pt>
                <c:pt idx="2876">
                  <c:v>705.0</c:v>
                </c:pt>
                <c:pt idx="2877">
                  <c:v>705.0</c:v>
                </c:pt>
                <c:pt idx="2878">
                  <c:v>705.0</c:v>
                </c:pt>
                <c:pt idx="2879">
                  <c:v>706.0</c:v>
                </c:pt>
                <c:pt idx="2880">
                  <c:v>707.0</c:v>
                </c:pt>
                <c:pt idx="2881">
                  <c:v>708.0</c:v>
                </c:pt>
                <c:pt idx="2882">
                  <c:v>708.0</c:v>
                </c:pt>
                <c:pt idx="2883">
                  <c:v>708.0</c:v>
                </c:pt>
                <c:pt idx="2884">
                  <c:v>708.0</c:v>
                </c:pt>
                <c:pt idx="2885">
                  <c:v>708.0</c:v>
                </c:pt>
                <c:pt idx="2886">
                  <c:v>708.0</c:v>
                </c:pt>
                <c:pt idx="2887">
                  <c:v>708.0</c:v>
                </c:pt>
                <c:pt idx="2888">
                  <c:v>708.0</c:v>
                </c:pt>
                <c:pt idx="2889">
                  <c:v>708.0</c:v>
                </c:pt>
                <c:pt idx="2890">
                  <c:v>708.0</c:v>
                </c:pt>
                <c:pt idx="2891">
                  <c:v>708.0</c:v>
                </c:pt>
                <c:pt idx="2892">
                  <c:v>708.0</c:v>
                </c:pt>
                <c:pt idx="2893">
                  <c:v>708.0</c:v>
                </c:pt>
                <c:pt idx="2894">
                  <c:v>708.0</c:v>
                </c:pt>
                <c:pt idx="2895">
                  <c:v>708.0</c:v>
                </c:pt>
                <c:pt idx="2896">
                  <c:v>708.0</c:v>
                </c:pt>
                <c:pt idx="2897">
                  <c:v>708.0</c:v>
                </c:pt>
                <c:pt idx="2898">
                  <c:v>708.0</c:v>
                </c:pt>
                <c:pt idx="2899">
                  <c:v>708.0</c:v>
                </c:pt>
                <c:pt idx="2900">
                  <c:v>708.0</c:v>
                </c:pt>
                <c:pt idx="2901">
                  <c:v>708.0</c:v>
                </c:pt>
                <c:pt idx="2902">
                  <c:v>708.0</c:v>
                </c:pt>
                <c:pt idx="2903">
                  <c:v>708.0</c:v>
                </c:pt>
                <c:pt idx="2904">
                  <c:v>708.0</c:v>
                </c:pt>
                <c:pt idx="2905">
                  <c:v>708.0</c:v>
                </c:pt>
                <c:pt idx="2906">
                  <c:v>708.0</c:v>
                </c:pt>
                <c:pt idx="2907">
                  <c:v>709.0</c:v>
                </c:pt>
                <c:pt idx="2908">
                  <c:v>709.0</c:v>
                </c:pt>
                <c:pt idx="2909">
                  <c:v>709.0</c:v>
                </c:pt>
                <c:pt idx="2910">
                  <c:v>709.0</c:v>
                </c:pt>
                <c:pt idx="2911">
                  <c:v>709.0</c:v>
                </c:pt>
                <c:pt idx="2912">
                  <c:v>709.0</c:v>
                </c:pt>
                <c:pt idx="2913">
                  <c:v>709.0</c:v>
                </c:pt>
                <c:pt idx="2914">
                  <c:v>709.0</c:v>
                </c:pt>
                <c:pt idx="2915">
                  <c:v>709.0</c:v>
                </c:pt>
                <c:pt idx="2916">
                  <c:v>709.0</c:v>
                </c:pt>
                <c:pt idx="2917">
                  <c:v>709.0</c:v>
                </c:pt>
                <c:pt idx="2918">
                  <c:v>709.0</c:v>
                </c:pt>
                <c:pt idx="2919">
                  <c:v>709.0</c:v>
                </c:pt>
                <c:pt idx="2920">
                  <c:v>709.0</c:v>
                </c:pt>
                <c:pt idx="2921">
                  <c:v>709.0</c:v>
                </c:pt>
                <c:pt idx="2922">
                  <c:v>709.0</c:v>
                </c:pt>
                <c:pt idx="2923">
                  <c:v>709.0</c:v>
                </c:pt>
                <c:pt idx="2924">
                  <c:v>709.0</c:v>
                </c:pt>
                <c:pt idx="2925">
                  <c:v>709.0</c:v>
                </c:pt>
                <c:pt idx="2926">
                  <c:v>709.0</c:v>
                </c:pt>
                <c:pt idx="2927">
                  <c:v>710.0</c:v>
                </c:pt>
                <c:pt idx="2928">
                  <c:v>711.0</c:v>
                </c:pt>
                <c:pt idx="2929">
                  <c:v>712.0</c:v>
                </c:pt>
                <c:pt idx="2930">
                  <c:v>713.0</c:v>
                </c:pt>
                <c:pt idx="2931">
                  <c:v>713.0</c:v>
                </c:pt>
                <c:pt idx="2932">
                  <c:v>713.0</c:v>
                </c:pt>
                <c:pt idx="2933">
                  <c:v>713.0</c:v>
                </c:pt>
                <c:pt idx="2934">
                  <c:v>713.0</c:v>
                </c:pt>
                <c:pt idx="2935">
                  <c:v>713.0</c:v>
                </c:pt>
                <c:pt idx="2936">
                  <c:v>713.0</c:v>
                </c:pt>
                <c:pt idx="2937">
                  <c:v>713.0</c:v>
                </c:pt>
                <c:pt idx="2938">
                  <c:v>713.0</c:v>
                </c:pt>
                <c:pt idx="2939">
                  <c:v>713.0</c:v>
                </c:pt>
                <c:pt idx="2940">
                  <c:v>713.0</c:v>
                </c:pt>
                <c:pt idx="2941">
                  <c:v>713.0</c:v>
                </c:pt>
                <c:pt idx="2942">
                  <c:v>713.0</c:v>
                </c:pt>
                <c:pt idx="2943">
                  <c:v>713.0</c:v>
                </c:pt>
                <c:pt idx="2944">
                  <c:v>713.0</c:v>
                </c:pt>
                <c:pt idx="2945">
                  <c:v>713.0</c:v>
                </c:pt>
                <c:pt idx="2946">
                  <c:v>713.0</c:v>
                </c:pt>
                <c:pt idx="2947">
                  <c:v>713.0</c:v>
                </c:pt>
                <c:pt idx="2948">
                  <c:v>713.0</c:v>
                </c:pt>
                <c:pt idx="2949">
                  <c:v>713.0</c:v>
                </c:pt>
                <c:pt idx="2950">
                  <c:v>713.0</c:v>
                </c:pt>
                <c:pt idx="2951">
                  <c:v>713.0</c:v>
                </c:pt>
                <c:pt idx="2952">
                  <c:v>713.0</c:v>
                </c:pt>
                <c:pt idx="2953">
                  <c:v>714.0</c:v>
                </c:pt>
                <c:pt idx="2954">
                  <c:v>714.0</c:v>
                </c:pt>
                <c:pt idx="2955">
                  <c:v>714.0</c:v>
                </c:pt>
                <c:pt idx="2956">
                  <c:v>715.0</c:v>
                </c:pt>
                <c:pt idx="2957">
                  <c:v>716.0</c:v>
                </c:pt>
                <c:pt idx="2958">
                  <c:v>716.0</c:v>
                </c:pt>
                <c:pt idx="2959">
                  <c:v>716.0</c:v>
                </c:pt>
                <c:pt idx="2960">
                  <c:v>716.0</c:v>
                </c:pt>
                <c:pt idx="2961">
                  <c:v>716.0</c:v>
                </c:pt>
                <c:pt idx="2962">
                  <c:v>716.0</c:v>
                </c:pt>
                <c:pt idx="2963">
                  <c:v>716.0</c:v>
                </c:pt>
                <c:pt idx="2964">
                  <c:v>716.0</c:v>
                </c:pt>
                <c:pt idx="2965">
                  <c:v>716.0</c:v>
                </c:pt>
                <c:pt idx="2966">
                  <c:v>716.0</c:v>
                </c:pt>
                <c:pt idx="2967">
                  <c:v>717.0</c:v>
                </c:pt>
                <c:pt idx="2968">
                  <c:v>717.0</c:v>
                </c:pt>
                <c:pt idx="2969">
                  <c:v>717.0</c:v>
                </c:pt>
                <c:pt idx="2970">
                  <c:v>717.0</c:v>
                </c:pt>
                <c:pt idx="2971">
                  <c:v>717.0</c:v>
                </c:pt>
                <c:pt idx="2972">
                  <c:v>717.0</c:v>
                </c:pt>
                <c:pt idx="2973">
                  <c:v>718.0</c:v>
                </c:pt>
                <c:pt idx="2974">
                  <c:v>718.0</c:v>
                </c:pt>
                <c:pt idx="2975">
                  <c:v>718.0</c:v>
                </c:pt>
                <c:pt idx="2976">
                  <c:v>718.0</c:v>
                </c:pt>
                <c:pt idx="2977">
                  <c:v>718.0</c:v>
                </c:pt>
                <c:pt idx="2978">
                  <c:v>718.0</c:v>
                </c:pt>
                <c:pt idx="2979">
                  <c:v>718.0</c:v>
                </c:pt>
                <c:pt idx="2980">
                  <c:v>718.0</c:v>
                </c:pt>
                <c:pt idx="2981">
                  <c:v>718.0</c:v>
                </c:pt>
                <c:pt idx="2982">
                  <c:v>718.0</c:v>
                </c:pt>
                <c:pt idx="2983">
                  <c:v>718.0</c:v>
                </c:pt>
                <c:pt idx="2984">
                  <c:v>718.0</c:v>
                </c:pt>
                <c:pt idx="2985">
                  <c:v>718.0</c:v>
                </c:pt>
                <c:pt idx="2986">
                  <c:v>718.0</c:v>
                </c:pt>
                <c:pt idx="2987">
                  <c:v>718.0</c:v>
                </c:pt>
                <c:pt idx="2988">
                  <c:v>718.0</c:v>
                </c:pt>
                <c:pt idx="2989">
                  <c:v>718.0</c:v>
                </c:pt>
                <c:pt idx="2990">
                  <c:v>718.0</c:v>
                </c:pt>
                <c:pt idx="2991">
                  <c:v>718.0</c:v>
                </c:pt>
                <c:pt idx="2992">
                  <c:v>718.0</c:v>
                </c:pt>
                <c:pt idx="2993">
                  <c:v>718.0</c:v>
                </c:pt>
                <c:pt idx="2994">
                  <c:v>718.0</c:v>
                </c:pt>
                <c:pt idx="2995">
                  <c:v>718.0</c:v>
                </c:pt>
                <c:pt idx="2996">
                  <c:v>719.0</c:v>
                </c:pt>
                <c:pt idx="2997">
                  <c:v>719.0</c:v>
                </c:pt>
                <c:pt idx="2998">
                  <c:v>719.0</c:v>
                </c:pt>
                <c:pt idx="2999">
                  <c:v>720.0</c:v>
                </c:pt>
                <c:pt idx="3000">
                  <c:v>721.0</c:v>
                </c:pt>
                <c:pt idx="3001">
                  <c:v>722.0</c:v>
                </c:pt>
                <c:pt idx="3002">
                  <c:v>723.0</c:v>
                </c:pt>
                <c:pt idx="3003">
                  <c:v>724.0</c:v>
                </c:pt>
                <c:pt idx="3004">
                  <c:v>724.0</c:v>
                </c:pt>
                <c:pt idx="3005">
                  <c:v>725.0</c:v>
                </c:pt>
                <c:pt idx="3006">
                  <c:v>726.0</c:v>
                </c:pt>
                <c:pt idx="3007">
                  <c:v>726.0</c:v>
                </c:pt>
                <c:pt idx="3008">
                  <c:v>726.0</c:v>
                </c:pt>
                <c:pt idx="3009">
                  <c:v>726.0</c:v>
                </c:pt>
                <c:pt idx="3010">
                  <c:v>726.0</c:v>
                </c:pt>
                <c:pt idx="3011">
                  <c:v>726.0</c:v>
                </c:pt>
                <c:pt idx="3012">
                  <c:v>726.0</c:v>
                </c:pt>
                <c:pt idx="3013">
                  <c:v>726.0</c:v>
                </c:pt>
                <c:pt idx="3014">
                  <c:v>726.0</c:v>
                </c:pt>
                <c:pt idx="3015">
                  <c:v>726.0</c:v>
                </c:pt>
                <c:pt idx="3016">
                  <c:v>726.0</c:v>
                </c:pt>
                <c:pt idx="3017">
                  <c:v>726.0</c:v>
                </c:pt>
                <c:pt idx="3018">
                  <c:v>726.0</c:v>
                </c:pt>
                <c:pt idx="3019">
                  <c:v>726.0</c:v>
                </c:pt>
                <c:pt idx="3020">
                  <c:v>726.0</c:v>
                </c:pt>
                <c:pt idx="3021">
                  <c:v>726.0</c:v>
                </c:pt>
                <c:pt idx="3022">
                  <c:v>726.0</c:v>
                </c:pt>
                <c:pt idx="3023">
                  <c:v>726.0</c:v>
                </c:pt>
                <c:pt idx="3024">
                  <c:v>726.0</c:v>
                </c:pt>
                <c:pt idx="3025">
                  <c:v>726.0</c:v>
                </c:pt>
                <c:pt idx="3026">
                  <c:v>726.0</c:v>
                </c:pt>
                <c:pt idx="3027">
                  <c:v>726.0</c:v>
                </c:pt>
                <c:pt idx="3028">
                  <c:v>726.0</c:v>
                </c:pt>
                <c:pt idx="3029">
                  <c:v>726.0</c:v>
                </c:pt>
                <c:pt idx="3030">
                  <c:v>726.0</c:v>
                </c:pt>
                <c:pt idx="3031">
                  <c:v>726.0</c:v>
                </c:pt>
                <c:pt idx="3032">
                  <c:v>726.0</c:v>
                </c:pt>
                <c:pt idx="3033">
                  <c:v>726.0</c:v>
                </c:pt>
                <c:pt idx="3034">
                  <c:v>726.0</c:v>
                </c:pt>
                <c:pt idx="3035">
                  <c:v>726.0</c:v>
                </c:pt>
                <c:pt idx="3036">
                  <c:v>726.0</c:v>
                </c:pt>
                <c:pt idx="3037">
                  <c:v>726.0</c:v>
                </c:pt>
                <c:pt idx="3038">
                  <c:v>726.0</c:v>
                </c:pt>
                <c:pt idx="3039">
                  <c:v>726.0</c:v>
                </c:pt>
                <c:pt idx="3040">
                  <c:v>726.0</c:v>
                </c:pt>
                <c:pt idx="3041">
                  <c:v>726.0</c:v>
                </c:pt>
                <c:pt idx="3042">
                  <c:v>726.0</c:v>
                </c:pt>
                <c:pt idx="3043">
                  <c:v>726.0</c:v>
                </c:pt>
                <c:pt idx="3044">
                  <c:v>726.0</c:v>
                </c:pt>
                <c:pt idx="3045">
                  <c:v>726.0</c:v>
                </c:pt>
                <c:pt idx="3046">
                  <c:v>726.0</c:v>
                </c:pt>
                <c:pt idx="3047">
                  <c:v>727.0</c:v>
                </c:pt>
                <c:pt idx="3048">
                  <c:v>728.0</c:v>
                </c:pt>
                <c:pt idx="3049">
                  <c:v>728.0</c:v>
                </c:pt>
                <c:pt idx="3050">
                  <c:v>728.0</c:v>
                </c:pt>
                <c:pt idx="3051">
                  <c:v>728.0</c:v>
                </c:pt>
                <c:pt idx="3052">
                  <c:v>728.0</c:v>
                </c:pt>
                <c:pt idx="3053">
                  <c:v>729.0</c:v>
                </c:pt>
                <c:pt idx="3054">
                  <c:v>729.0</c:v>
                </c:pt>
                <c:pt idx="3055">
                  <c:v>729.0</c:v>
                </c:pt>
                <c:pt idx="3056">
                  <c:v>729.0</c:v>
                </c:pt>
                <c:pt idx="3057">
                  <c:v>729.0</c:v>
                </c:pt>
                <c:pt idx="3058">
                  <c:v>730.0</c:v>
                </c:pt>
                <c:pt idx="3059">
                  <c:v>731.0</c:v>
                </c:pt>
                <c:pt idx="3060">
                  <c:v>731.0</c:v>
                </c:pt>
                <c:pt idx="3061">
                  <c:v>731.0</c:v>
                </c:pt>
                <c:pt idx="3062">
                  <c:v>731.0</c:v>
                </c:pt>
                <c:pt idx="3063">
                  <c:v>731.0</c:v>
                </c:pt>
                <c:pt idx="3064">
                  <c:v>731.0</c:v>
                </c:pt>
                <c:pt idx="3065">
                  <c:v>731.0</c:v>
                </c:pt>
                <c:pt idx="3066">
                  <c:v>731.0</c:v>
                </c:pt>
                <c:pt idx="3067">
                  <c:v>731.0</c:v>
                </c:pt>
                <c:pt idx="3068">
                  <c:v>731.0</c:v>
                </c:pt>
                <c:pt idx="3069">
                  <c:v>731.0</c:v>
                </c:pt>
                <c:pt idx="3070">
                  <c:v>731.0</c:v>
                </c:pt>
                <c:pt idx="3071">
                  <c:v>731.0</c:v>
                </c:pt>
                <c:pt idx="3072">
                  <c:v>732.0</c:v>
                </c:pt>
                <c:pt idx="3073">
                  <c:v>732.0</c:v>
                </c:pt>
                <c:pt idx="3074">
                  <c:v>732.0</c:v>
                </c:pt>
                <c:pt idx="3075">
                  <c:v>732.0</c:v>
                </c:pt>
                <c:pt idx="3076">
                  <c:v>732.0</c:v>
                </c:pt>
                <c:pt idx="3077">
                  <c:v>733.0</c:v>
                </c:pt>
                <c:pt idx="3078">
                  <c:v>733.0</c:v>
                </c:pt>
                <c:pt idx="3079">
                  <c:v>733.0</c:v>
                </c:pt>
                <c:pt idx="3080">
                  <c:v>733.0</c:v>
                </c:pt>
                <c:pt idx="3081">
                  <c:v>733.0</c:v>
                </c:pt>
                <c:pt idx="3082">
                  <c:v>734.0</c:v>
                </c:pt>
                <c:pt idx="3083">
                  <c:v>735.0</c:v>
                </c:pt>
                <c:pt idx="3084">
                  <c:v>736.0</c:v>
                </c:pt>
                <c:pt idx="3085">
                  <c:v>736.0</c:v>
                </c:pt>
                <c:pt idx="3086">
                  <c:v>736.0</c:v>
                </c:pt>
                <c:pt idx="3087">
                  <c:v>737.0</c:v>
                </c:pt>
                <c:pt idx="3088">
                  <c:v>737.0</c:v>
                </c:pt>
                <c:pt idx="3089">
                  <c:v>737.0</c:v>
                </c:pt>
                <c:pt idx="3090">
                  <c:v>737.0</c:v>
                </c:pt>
                <c:pt idx="3091">
                  <c:v>737.0</c:v>
                </c:pt>
                <c:pt idx="3092">
                  <c:v>737.0</c:v>
                </c:pt>
                <c:pt idx="3093">
                  <c:v>737.0</c:v>
                </c:pt>
                <c:pt idx="3094">
                  <c:v>737.0</c:v>
                </c:pt>
                <c:pt idx="3095">
                  <c:v>737.0</c:v>
                </c:pt>
                <c:pt idx="3096">
                  <c:v>737.0</c:v>
                </c:pt>
                <c:pt idx="3097">
                  <c:v>737.0</c:v>
                </c:pt>
                <c:pt idx="3098">
                  <c:v>738.0</c:v>
                </c:pt>
                <c:pt idx="3099">
                  <c:v>738.0</c:v>
                </c:pt>
                <c:pt idx="3100">
                  <c:v>738.0</c:v>
                </c:pt>
                <c:pt idx="3101">
                  <c:v>738.0</c:v>
                </c:pt>
                <c:pt idx="3102">
                  <c:v>738.0</c:v>
                </c:pt>
                <c:pt idx="3103">
                  <c:v>738.0</c:v>
                </c:pt>
                <c:pt idx="3104">
                  <c:v>739.0</c:v>
                </c:pt>
                <c:pt idx="3105">
                  <c:v>739.0</c:v>
                </c:pt>
                <c:pt idx="3106">
                  <c:v>739.0</c:v>
                </c:pt>
                <c:pt idx="3107">
                  <c:v>739.0</c:v>
                </c:pt>
                <c:pt idx="3108">
                  <c:v>739.0</c:v>
                </c:pt>
                <c:pt idx="3109">
                  <c:v>739.0</c:v>
                </c:pt>
                <c:pt idx="3110">
                  <c:v>739.0</c:v>
                </c:pt>
                <c:pt idx="3111">
                  <c:v>739.0</c:v>
                </c:pt>
                <c:pt idx="3112">
                  <c:v>739.0</c:v>
                </c:pt>
                <c:pt idx="3113">
                  <c:v>739.0</c:v>
                </c:pt>
                <c:pt idx="3114">
                  <c:v>740.0</c:v>
                </c:pt>
                <c:pt idx="3115">
                  <c:v>740.0</c:v>
                </c:pt>
                <c:pt idx="3116">
                  <c:v>741.0</c:v>
                </c:pt>
                <c:pt idx="3117">
                  <c:v>741.0</c:v>
                </c:pt>
                <c:pt idx="3118">
                  <c:v>741.0</c:v>
                </c:pt>
                <c:pt idx="3119">
                  <c:v>741.0</c:v>
                </c:pt>
                <c:pt idx="3120">
                  <c:v>741.0</c:v>
                </c:pt>
                <c:pt idx="3121">
                  <c:v>741.0</c:v>
                </c:pt>
                <c:pt idx="3122">
                  <c:v>741.0</c:v>
                </c:pt>
                <c:pt idx="3123">
                  <c:v>742.0</c:v>
                </c:pt>
                <c:pt idx="3124">
                  <c:v>742.0</c:v>
                </c:pt>
                <c:pt idx="3125">
                  <c:v>742.0</c:v>
                </c:pt>
                <c:pt idx="3126">
                  <c:v>742.0</c:v>
                </c:pt>
                <c:pt idx="3127">
                  <c:v>742.0</c:v>
                </c:pt>
                <c:pt idx="3128">
                  <c:v>742.0</c:v>
                </c:pt>
                <c:pt idx="3129">
                  <c:v>742.0</c:v>
                </c:pt>
                <c:pt idx="3130">
                  <c:v>742.0</c:v>
                </c:pt>
                <c:pt idx="3131">
                  <c:v>742.0</c:v>
                </c:pt>
                <c:pt idx="3132">
                  <c:v>743.0</c:v>
                </c:pt>
                <c:pt idx="3133">
                  <c:v>744.0</c:v>
                </c:pt>
                <c:pt idx="3134">
                  <c:v>745.0</c:v>
                </c:pt>
                <c:pt idx="3135">
                  <c:v>745.0</c:v>
                </c:pt>
                <c:pt idx="3136">
                  <c:v>745.0</c:v>
                </c:pt>
                <c:pt idx="3137">
                  <c:v>746.0</c:v>
                </c:pt>
                <c:pt idx="3138">
                  <c:v>746.0</c:v>
                </c:pt>
                <c:pt idx="3139">
                  <c:v>746.0</c:v>
                </c:pt>
                <c:pt idx="3140">
                  <c:v>746.0</c:v>
                </c:pt>
                <c:pt idx="3141">
                  <c:v>746.0</c:v>
                </c:pt>
                <c:pt idx="3142">
                  <c:v>746.0</c:v>
                </c:pt>
                <c:pt idx="3143">
                  <c:v>746.0</c:v>
                </c:pt>
                <c:pt idx="3144">
                  <c:v>746.0</c:v>
                </c:pt>
                <c:pt idx="3145">
                  <c:v>746.0</c:v>
                </c:pt>
                <c:pt idx="3146">
                  <c:v>746.0</c:v>
                </c:pt>
                <c:pt idx="3147">
                  <c:v>746.0</c:v>
                </c:pt>
                <c:pt idx="3148">
                  <c:v>746.0</c:v>
                </c:pt>
                <c:pt idx="3149">
                  <c:v>746.0</c:v>
                </c:pt>
                <c:pt idx="3150">
                  <c:v>747.0</c:v>
                </c:pt>
                <c:pt idx="3151">
                  <c:v>747.0</c:v>
                </c:pt>
                <c:pt idx="3152">
                  <c:v>748.0</c:v>
                </c:pt>
                <c:pt idx="3153">
                  <c:v>749.0</c:v>
                </c:pt>
                <c:pt idx="3154">
                  <c:v>750.0</c:v>
                </c:pt>
                <c:pt idx="3155">
                  <c:v>751.0</c:v>
                </c:pt>
                <c:pt idx="3156">
                  <c:v>751.0</c:v>
                </c:pt>
                <c:pt idx="3157">
                  <c:v>751.0</c:v>
                </c:pt>
                <c:pt idx="3158">
                  <c:v>752.0</c:v>
                </c:pt>
                <c:pt idx="3159">
                  <c:v>752.0</c:v>
                </c:pt>
                <c:pt idx="3160">
                  <c:v>752.0</c:v>
                </c:pt>
                <c:pt idx="3161">
                  <c:v>752.0</c:v>
                </c:pt>
                <c:pt idx="3162">
                  <c:v>752.0</c:v>
                </c:pt>
                <c:pt idx="3163">
                  <c:v>752.0</c:v>
                </c:pt>
                <c:pt idx="3164">
                  <c:v>752.0</c:v>
                </c:pt>
                <c:pt idx="3165">
                  <c:v>752.0</c:v>
                </c:pt>
                <c:pt idx="3166">
                  <c:v>752.0</c:v>
                </c:pt>
                <c:pt idx="3167">
                  <c:v>753.0</c:v>
                </c:pt>
                <c:pt idx="3168">
                  <c:v>754.0</c:v>
                </c:pt>
                <c:pt idx="3169">
                  <c:v>754.0</c:v>
                </c:pt>
                <c:pt idx="3170">
                  <c:v>754.0</c:v>
                </c:pt>
                <c:pt idx="3171">
                  <c:v>754.0</c:v>
                </c:pt>
                <c:pt idx="3172">
                  <c:v>754.0</c:v>
                </c:pt>
                <c:pt idx="3173">
                  <c:v>754.0</c:v>
                </c:pt>
                <c:pt idx="3174">
                  <c:v>755.0</c:v>
                </c:pt>
                <c:pt idx="3175">
                  <c:v>756.0</c:v>
                </c:pt>
                <c:pt idx="3176">
                  <c:v>757.0</c:v>
                </c:pt>
                <c:pt idx="3177">
                  <c:v>757.0</c:v>
                </c:pt>
                <c:pt idx="3178">
                  <c:v>757.0</c:v>
                </c:pt>
                <c:pt idx="3179">
                  <c:v>757.0</c:v>
                </c:pt>
                <c:pt idx="3180">
                  <c:v>757.0</c:v>
                </c:pt>
                <c:pt idx="3181">
                  <c:v>757.0</c:v>
                </c:pt>
                <c:pt idx="3182">
                  <c:v>757.0</c:v>
                </c:pt>
                <c:pt idx="3183">
                  <c:v>757.0</c:v>
                </c:pt>
                <c:pt idx="3184">
                  <c:v>757.0</c:v>
                </c:pt>
                <c:pt idx="3185">
                  <c:v>757.0</c:v>
                </c:pt>
                <c:pt idx="3186">
                  <c:v>757.0</c:v>
                </c:pt>
                <c:pt idx="3187">
                  <c:v>757.0</c:v>
                </c:pt>
                <c:pt idx="3188">
                  <c:v>757.0</c:v>
                </c:pt>
                <c:pt idx="3189">
                  <c:v>757.0</c:v>
                </c:pt>
                <c:pt idx="3190">
                  <c:v>757.0</c:v>
                </c:pt>
                <c:pt idx="3191">
                  <c:v>757.0</c:v>
                </c:pt>
                <c:pt idx="3192">
                  <c:v>757.0</c:v>
                </c:pt>
                <c:pt idx="3193">
                  <c:v>757.0</c:v>
                </c:pt>
                <c:pt idx="3194">
                  <c:v>757.0</c:v>
                </c:pt>
                <c:pt idx="3195">
                  <c:v>757.0</c:v>
                </c:pt>
                <c:pt idx="3196">
                  <c:v>757.0</c:v>
                </c:pt>
                <c:pt idx="3197">
                  <c:v>757.0</c:v>
                </c:pt>
                <c:pt idx="3198">
                  <c:v>757.0</c:v>
                </c:pt>
                <c:pt idx="3199">
                  <c:v>757.0</c:v>
                </c:pt>
                <c:pt idx="3200">
                  <c:v>757.0</c:v>
                </c:pt>
                <c:pt idx="3201">
                  <c:v>757.0</c:v>
                </c:pt>
                <c:pt idx="3202">
                  <c:v>757.0</c:v>
                </c:pt>
                <c:pt idx="3203">
                  <c:v>758.0</c:v>
                </c:pt>
                <c:pt idx="3204">
                  <c:v>758.0</c:v>
                </c:pt>
                <c:pt idx="3205">
                  <c:v>758.0</c:v>
                </c:pt>
                <c:pt idx="3206">
                  <c:v>758.0</c:v>
                </c:pt>
                <c:pt idx="3207">
                  <c:v>759.0</c:v>
                </c:pt>
                <c:pt idx="3208">
                  <c:v>759.0</c:v>
                </c:pt>
                <c:pt idx="3209">
                  <c:v>759.0</c:v>
                </c:pt>
                <c:pt idx="3210">
                  <c:v>759.0</c:v>
                </c:pt>
                <c:pt idx="3211">
                  <c:v>759.0</c:v>
                </c:pt>
                <c:pt idx="3212">
                  <c:v>759.0</c:v>
                </c:pt>
                <c:pt idx="3213">
                  <c:v>759.0</c:v>
                </c:pt>
                <c:pt idx="3214">
                  <c:v>759.0</c:v>
                </c:pt>
                <c:pt idx="3215">
                  <c:v>759.0</c:v>
                </c:pt>
                <c:pt idx="3216">
                  <c:v>759.0</c:v>
                </c:pt>
                <c:pt idx="3217">
                  <c:v>759.0</c:v>
                </c:pt>
                <c:pt idx="3218">
                  <c:v>759.0</c:v>
                </c:pt>
                <c:pt idx="3219">
                  <c:v>759.0</c:v>
                </c:pt>
                <c:pt idx="3220">
                  <c:v>759.0</c:v>
                </c:pt>
                <c:pt idx="3221">
                  <c:v>759.0</c:v>
                </c:pt>
                <c:pt idx="3222">
                  <c:v>759.0</c:v>
                </c:pt>
                <c:pt idx="3223">
                  <c:v>759.0</c:v>
                </c:pt>
                <c:pt idx="3224">
                  <c:v>759.0</c:v>
                </c:pt>
                <c:pt idx="3225">
                  <c:v>759.0</c:v>
                </c:pt>
                <c:pt idx="3226">
                  <c:v>760.0</c:v>
                </c:pt>
                <c:pt idx="3227">
                  <c:v>761.0</c:v>
                </c:pt>
                <c:pt idx="3228">
                  <c:v>761.0</c:v>
                </c:pt>
                <c:pt idx="3229">
                  <c:v>762.0</c:v>
                </c:pt>
                <c:pt idx="3230">
                  <c:v>763.0</c:v>
                </c:pt>
                <c:pt idx="3231">
                  <c:v>763.0</c:v>
                </c:pt>
                <c:pt idx="3232">
                  <c:v>763.0</c:v>
                </c:pt>
                <c:pt idx="3233">
                  <c:v>763.0</c:v>
                </c:pt>
                <c:pt idx="3234">
                  <c:v>764.0</c:v>
                </c:pt>
                <c:pt idx="3235">
                  <c:v>764.0</c:v>
                </c:pt>
                <c:pt idx="3236">
                  <c:v>764.0</c:v>
                </c:pt>
                <c:pt idx="3237">
                  <c:v>764.0</c:v>
                </c:pt>
                <c:pt idx="3238">
                  <c:v>765.0</c:v>
                </c:pt>
                <c:pt idx="3239">
                  <c:v>765.0</c:v>
                </c:pt>
                <c:pt idx="3240">
                  <c:v>765.0</c:v>
                </c:pt>
                <c:pt idx="3241">
                  <c:v>765.0</c:v>
                </c:pt>
                <c:pt idx="3242">
                  <c:v>766.0</c:v>
                </c:pt>
                <c:pt idx="3243">
                  <c:v>766.0</c:v>
                </c:pt>
                <c:pt idx="3244">
                  <c:v>766.0</c:v>
                </c:pt>
                <c:pt idx="3245">
                  <c:v>766.0</c:v>
                </c:pt>
                <c:pt idx="3246">
                  <c:v>766.0</c:v>
                </c:pt>
                <c:pt idx="3247">
                  <c:v>766.0</c:v>
                </c:pt>
                <c:pt idx="3248">
                  <c:v>766.0</c:v>
                </c:pt>
                <c:pt idx="3249">
                  <c:v>766.0</c:v>
                </c:pt>
                <c:pt idx="3250">
                  <c:v>767.0</c:v>
                </c:pt>
                <c:pt idx="3251">
                  <c:v>767.0</c:v>
                </c:pt>
                <c:pt idx="3252">
                  <c:v>768.0</c:v>
                </c:pt>
                <c:pt idx="3253">
                  <c:v>768.0</c:v>
                </c:pt>
                <c:pt idx="3254">
                  <c:v>768.0</c:v>
                </c:pt>
                <c:pt idx="3255">
                  <c:v>768.0</c:v>
                </c:pt>
                <c:pt idx="3256">
                  <c:v>768.0</c:v>
                </c:pt>
                <c:pt idx="3257">
                  <c:v>768.0</c:v>
                </c:pt>
                <c:pt idx="3258">
                  <c:v>768.0</c:v>
                </c:pt>
                <c:pt idx="3259">
                  <c:v>768.0</c:v>
                </c:pt>
                <c:pt idx="3260">
                  <c:v>768.0</c:v>
                </c:pt>
                <c:pt idx="3261">
                  <c:v>768.0</c:v>
                </c:pt>
                <c:pt idx="3262">
                  <c:v>768.0</c:v>
                </c:pt>
                <c:pt idx="3263">
                  <c:v>768.0</c:v>
                </c:pt>
                <c:pt idx="3264">
                  <c:v>768.0</c:v>
                </c:pt>
                <c:pt idx="3265">
                  <c:v>768.0</c:v>
                </c:pt>
                <c:pt idx="3266">
                  <c:v>768.0</c:v>
                </c:pt>
                <c:pt idx="3267">
                  <c:v>768.0</c:v>
                </c:pt>
                <c:pt idx="3268">
                  <c:v>768.0</c:v>
                </c:pt>
                <c:pt idx="3269">
                  <c:v>769.0</c:v>
                </c:pt>
                <c:pt idx="3270">
                  <c:v>769.0</c:v>
                </c:pt>
                <c:pt idx="3271">
                  <c:v>769.0</c:v>
                </c:pt>
                <c:pt idx="3272">
                  <c:v>770.0</c:v>
                </c:pt>
                <c:pt idx="3273">
                  <c:v>771.0</c:v>
                </c:pt>
                <c:pt idx="3274">
                  <c:v>772.0</c:v>
                </c:pt>
                <c:pt idx="3275">
                  <c:v>773.0</c:v>
                </c:pt>
                <c:pt idx="3276">
                  <c:v>773.0</c:v>
                </c:pt>
                <c:pt idx="3277">
                  <c:v>773.0</c:v>
                </c:pt>
                <c:pt idx="3278">
                  <c:v>774.0</c:v>
                </c:pt>
                <c:pt idx="3279">
                  <c:v>775.0</c:v>
                </c:pt>
                <c:pt idx="3280">
                  <c:v>775.0</c:v>
                </c:pt>
                <c:pt idx="3281">
                  <c:v>775.0</c:v>
                </c:pt>
                <c:pt idx="3282">
                  <c:v>775.0</c:v>
                </c:pt>
                <c:pt idx="3283">
                  <c:v>775.0</c:v>
                </c:pt>
                <c:pt idx="3284">
                  <c:v>776.0</c:v>
                </c:pt>
                <c:pt idx="3285">
                  <c:v>776.0</c:v>
                </c:pt>
                <c:pt idx="3286">
                  <c:v>776.0</c:v>
                </c:pt>
                <c:pt idx="3287">
                  <c:v>776.0</c:v>
                </c:pt>
                <c:pt idx="3288">
                  <c:v>776.0</c:v>
                </c:pt>
                <c:pt idx="3289">
                  <c:v>776.0</c:v>
                </c:pt>
                <c:pt idx="3290">
                  <c:v>776.0</c:v>
                </c:pt>
                <c:pt idx="3291">
                  <c:v>776.0</c:v>
                </c:pt>
                <c:pt idx="3292">
                  <c:v>776.0</c:v>
                </c:pt>
                <c:pt idx="3293">
                  <c:v>776.0</c:v>
                </c:pt>
                <c:pt idx="3294">
                  <c:v>776.0</c:v>
                </c:pt>
                <c:pt idx="3295">
                  <c:v>776.0</c:v>
                </c:pt>
                <c:pt idx="3296">
                  <c:v>776.0</c:v>
                </c:pt>
                <c:pt idx="3297">
                  <c:v>776.0</c:v>
                </c:pt>
                <c:pt idx="3298">
                  <c:v>776.0</c:v>
                </c:pt>
                <c:pt idx="3299">
                  <c:v>776.0</c:v>
                </c:pt>
                <c:pt idx="3300">
                  <c:v>776.0</c:v>
                </c:pt>
                <c:pt idx="3301">
                  <c:v>777.0</c:v>
                </c:pt>
                <c:pt idx="3302">
                  <c:v>777.0</c:v>
                </c:pt>
                <c:pt idx="3303">
                  <c:v>777.0</c:v>
                </c:pt>
                <c:pt idx="3304">
                  <c:v>777.0</c:v>
                </c:pt>
                <c:pt idx="3305">
                  <c:v>778.0</c:v>
                </c:pt>
                <c:pt idx="3306">
                  <c:v>778.0</c:v>
                </c:pt>
                <c:pt idx="3307">
                  <c:v>778.0</c:v>
                </c:pt>
                <c:pt idx="3308">
                  <c:v>778.0</c:v>
                </c:pt>
                <c:pt idx="3309">
                  <c:v>778.0</c:v>
                </c:pt>
                <c:pt idx="3310">
                  <c:v>778.0</c:v>
                </c:pt>
                <c:pt idx="3311">
                  <c:v>778.0</c:v>
                </c:pt>
                <c:pt idx="3312">
                  <c:v>778.0</c:v>
                </c:pt>
                <c:pt idx="3313">
                  <c:v>778.0</c:v>
                </c:pt>
                <c:pt idx="3314">
                  <c:v>778.0</c:v>
                </c:pt>
                <c:pt idx="3315">
                  <c:v>779.0</c:v>
                </c:pt>
                <c:pt idx="3316">
                  <c:v>779.0</c:v>
                </c:pt>
                <c:pt idx="3317">
                  <c:v>779.0</c:v>
                </c:pt>
                <c:pt idx="3318">
                  <c:v>779.0</c:v>
                </c:pt>
                <c:pt idx="3319">
                  <c:v>780.0</c:v>
                </c:pt>
                <c:pt idx="3320">
                  <c:v>780.0</c:v>
                </c:pt>
                <c:pt idx="3321">
                  <c:v>780.0</c:v>
                </c:pt>
                <c:pt idx="3322">
                  <c:v>780.0</c:v>
                </c:pt>
                <c:pt idx="3323">
                  <c:v>780.0</c:v>
                </c:pt>
                <c:pt idx="3324">
                  <c:v>780.0</c:v>
                </c:pt>
                <c:pt idx="3325">
                  <c:v>780.0</c:v>
                </c:pt>
                <c:pt idx="3326">
                  <c:v>780.0</c:v>
                </c:pt>
                <c:pt idx="3327">
                  <c:v>780.0</c:v>
                </c:pt>
                <c:pt idx="3328">
                  <c:v>780.0</c:v>
                </c:pt>
                <c:pt idx="3329">
                  <c:v>780.0</c:v>
                </c:pt>
                <c:pt idx="3330">
                  <c:v>780.0</c:v>
                </c:pt>
                <c:pt idx="3331">
                  <c:v>780.0</c:v>
                </c:pt>
                <c:pt idx="3332">
                  <c:v>780.0</c:v>
                </c:pt>
                <c:pt idx="3333">
                  <c:v>780.0</c:v>
                </c:pt>
                <c:pt idx="3334">
                  <c:v>780.0</c:v>
                </c:pt>
                <c:pt idx="3335">
                  <c:v>780.0</c:v>
                </c:pt>
                <c:pt idx="3336">
                  <c:v>780.0</c:v>
                </c:pt>
                <c:pt idx="3337">
                  <c:v>780.0</c:v>
                </c:pt>
                <c:pt idx="3338">
                  <c:v>780.0</c:v>
                </c:pt>
                <c:pt idx="3339">
                  <c:v>780.0</c:v>
                </c:pt>
                <c:pt idx="3340">
                  <c:v>780.0</c:v>
                </c:pt>
                <c:pt idx="3341">
                  <c:v>780.0</c:v>
                </c:pt>
                <c:pt idx="3342">
                  <c:v>780.0</c:v>
                </c:pt>
                <c:pt idx="3343">
                  <c:v>780.0</c:v>
                </c:pt>
                <c:pt idx="3344">
                  <c:v>780.0</c:v>
                </c:pt>
                <c:pt idx="3345">
                  <c:v>780.0</c:v>
                </c:pt>
                <c:pt idx="3346">
                  <c:v>780.0</c:v>
                </c:pt>
                <c:pt idx="3347">
                  <c:v>780.0</c:v>
                </c:pt>
                <c:pt idx="3348">
                  <c:v>780.0</c:v>
                </c:pt>
                <c:pt idx="3349">
                  <c:v>780.0</c:v>
                </c:pt>
                <c:pt idx="3350">
                  <c:v>780.0</c:v>
                </c:pt>
                <c:pt idx="3351">
                  <c:v>780.0</c:v>
                </c:pt>
                <c:pt idx="3352">
                  <c:v>780.0</c:v>
                </c:pt>
                <c:pt idx="3353">
                  <c:v>780.0</c:v>
                </c:pt>
                <c:pt idx="3354">
                  <c:v>780.0</c:v>
                </c:pt>
                <c:pt idx="3355">
                  <c:v>780.0</c:v>
                </c:pt>
                <c:pt idx="3356">
                  <c:v>780.0</c:v>
                </c:pt>
                <c:pt idx="3357">
                  <c:v>780.0</c:v>
                </c:pt>
                <c:pt idx="3358">
                  <c:v>780.0</c:v>
                </c:pt>
                <c:pt idx="3359">
                  <c:v>780.0</c:v>
                </c:pt>
                <c:pt idx="3360">
                  <c:v>780.0</c:v>
                </c:pt>
                <c:pt idx="3361">
                  <c:v>780.0</c:v>
                </c:pt>
                <c:pt idx="3362">
                  <c:v>780.0</c:v>
                </c:pt>
                <c:pt idx="3363">
                  <c:v>780.0</c:v>
                </c:pt>
                <c:pt idx="3364">
                  <c:v>780.0</c:v>
                </c:pt>
                <c:pt idx="3365">
                  <c:v>780.0</c:v>
                </c:pt>
                <c:pt idx="3366">
                  <c:v>780.0</c:v>
                </c:pt>
                <c:pt idx="3367">
                  <c:v>780.0</c:v>
                </c:pt>
                <c:pt idx="3368">
                  <c:v>781.0</c:v>
                </c:pt>
                <c:pt idx="3369">
                  <c:v>782.0</c:v>
                </c:pt>
                <c:pt idx="3370">
                  <c:v>783.0</c:v>
                </c:pt>
                <c:pt idx="3371">
                  <c:v>784.0</c:v>
                </c:pt>
                <c:pt idx="3372">
                  <c:v>784.0</c:v>
                </c:pt>
                <c:pt idx="3373">
                  <c:v>785.0</c:v>
                </c:pt>
                <c:pt idx="3374">
                  <c:v>785.0</c:v>
                </c:pt>
                <c:pt idx="3375">
                  <c:v>786.0</c:v>
                </c:pt>
                <c:pt idx="3376">
                  <c:v>787.0</c:v>
                </c:pt>
                <c:pt idx="3377">
                  <c:v>787.0</c:v>
                </c:pt>
                <c:pt idx="3378">
                  <c:v>788.0</c:v>
                </c:pt>
                <c:pt idx="3379">
                  <c:v>789.0</c:v>
                </c:pt>
                <c:pt idx="3380">
                  <c:v>789.0</c:v>
                </c:pt>
                <c:pt idx="3381">
                  <c:v>789.0</c:v>
                </c:pt>
                <c:pt idx="3382">
                  <c:v>789.0</c:v>
                </c:pt>
                <c:pt idx="3383">
                  <c:v>789.0</c:v>
                </c:pt>
                <c:pt idx="3384">
                  <c:v>789.0</c:v>
                </c:pt>
                <c:pt idx="3385">
                  <c:v>790.0</c:v>
                </c:pt>
                <c:pt idx="3386">
                  <c:v>790.0</c:v>
                </c:pt>
                <c:pt idx="3387">
                  <c:v>790.0</c:v>
                </c:pt>
                <c:pt idx="3388">
                  <c:v>790.0</c:v>
                </c:pt>
                <c:pt idx="3389">
                  <c:v>790.0</c:v>
                </c:pt>
                <c:pt idx="3390">
                  <c:v>790.0</c:v>
                </c:pt>
                <c:pt idx="3391">
                  <c:v>790.0</c:v>
                </c:pt>
                <c:pt idx="3392">
                  <c:v>790.0</c:v>
                </c:pt>
                <c:pt idx="3393">
                  <c:v>791.0</c:v>
                </c:pt>
                <c:pt idx="3394">
                  <c:v>791.0</c:v>
                </c:pt>
                <c:pt idx="3395">
                  <c:v>791.0</c:v>
                </c:pt>
                <c:pt idx="3396">
                  <c:v>791.0</c:v>
                </c:pt>
                <c:pt idx="3397">
                  <c:v>791.0</c:v>
                </c:pt>
                <c:pt idx="3398">
                  <c:v>791.0</c:v>
                </c:pt>
                <c:pt idx="3399">
                  <c:v>791.0</c:v>
                </c:pt>
                <c:pt idx="3400">
                  <c:v>791.0</c:v>
                </c:pt>
                <c:pt idx="3401">
                  <c:v>791.0</c:v>
                </c:pt>
                <c:pt idx="3402">
                  <c:v>791.0</c:v>
                </c:pt>
                <c:pt idx="3403">
                  <c:v>791.0</c:v>
                </c:pt>
                <c:pt idx="3404">
                  <c:v>791.0</c:v>
                </c:pt>
                <c:pt idx="3405">
                  <c:v>791.0</c:v>
                </c:pt>
                <c:pt idx="3406">
                  <c:v>791.0</c:v>
                </c:pt>
                <c:pt idx="3407">
                  <c:v>791.0</c:v>
                </c:pt>
                <c:pt idx="3408">
                  <c:v>791.0</c:v>
                </c:pt>
                <c:pt idx="3409">
                  <c:v>791.0</c:v>
                </c:pt>
                <c:pt idx="3410">
                  <c:v>792.0</c:v>
                </c:pt>
                <c:pt idx="3411">
                  <c:v>792.0</c:v>
                </c:pt>
                <c:pt idx="3412">
                  <c:v>793.0</c:v>
                </c:pt>
                <c:pt idx="3413">
                  <c:v>794.0</c:v>
                </c:pt>
                <c:pt idx="3414">
                  <c:v>795.0</c:v>
                </c:pt>
                <c:pt idx="3415">
                  <c:v>795.0</c:v>
                </c:pt>
                <c:pt idx="3416">
                  <c:v>796.0</c:v>
                </c:pt>
                <c:pt idx="3417">
                  <c:v>797.0</c:v>
                </c:pt>
                <c:pt idx="3418">
                  <c:v>797.0</c:v>
                </c:pt>
                <c:pt idx="3419">
                  <c:v>797.0</c:v>
                </c:pt>
                <c:pt idx="3420">
                  <c:v>797.0</c:v>
                </c:pt>
                <c:pt idx="3421">
                  <c:v>797.0</c:v>
                </c:pt>
                <c:pt idx="3422">
                  <c:v>797.0</c:v>
                </c:pt>
                <c:pt idx="3423">
                  <c:v>797.0</c:v>
                </c:pt>
                <c:pt idx="3424">
                  <c:v>797.0</c:v>
                </c:pt>
                <c:pt idx="3425">
                  <c:v>797.0</c:v>
                </c:pt>
                <c:pt idx="3426">
                  <c:v>797.0</c:v>
                </c:pt>
                <c:pt idx="3427">
                  <c:v>797.0</c:v>
                </c:pt>
                <c:pt idx="3428">
                  <c:v>797.0</c:v>
                </c:pt>
                <c:pt idx="3429">
                  <c:v>797.0</c:v>
                </c:pt>
                <c:pt idx="3430">
                  <c:v>797.0</c:v>
                </c:pt>
                <c:pt idx="3431">
                  <c:v>797.0</c:v>
                </c:pt>
                <c:pt idx="3432">
                  <c:v>797.0</c:v>
                </c:pt>
                <c:pt idx="3433">
                  <c:v>797.0</c:v>
                </c:pt>
                <c:pt idx="3434">
                  <c:v>797.0</c:v>
                </c:pt>
                <c:pt idx="3435">
                  <c:v>797.0</c:v>
                </c:pt>
                <c:pt idx="3436">
                  <c:v>797.0</c:v>
                </c:pt>
                <c:pt idx="3437">
                  <c:v>797.0</c:v>
                </c:pt>
                <c:pt idx="3438">
                  <c:v>797.0</c:v>
                </c:pt>
                <c:pt idx="3439">
                  <c:v>798.0</c:v>
                </c:pt>
                <c:pt idx="3440">
                  <c:v>799.0</c:v>
                </c:pt>
                <c:pt idx="3441">
                  <c:v>799.0</c:v>
                </c:pt>
                <c:pt idx="3442">
                  <c:v>799.0</c:v>
                </c:pt>
                <c:pt idx="3443">
                  <c:v>799.0</c:v>
                </c:pt>
                <c:pt idx="3444">
                  <c:v>799.0</c:v>
                </c:pt>
                <c:pt idx="3445">
                  <c:v>799.0</c:v>
                </c:pt>
                <c:pt idx="3446">
                  <c:v>799.0</c:v>
                </c:pt>
                <c:pt idx="3447">
                  <c:v>799.0</c:v>
                </c:pt>
                <c:pt idx="3448">
                  <c:v>799.0</c:v>
                </c:pt>
                <c:pt idx="3449">
                  <c:v>799.0</c:v>
                </c:pt>
                <c:pt idx="3450">
                  <c:v>800.0</c:v>
                </c:pt>
                <c:pt idx="3451">
                  <c:v>800.0</c:v>
                </c:pt>
                <c:pt idx="3452">
                  <c:v>800.0</c:v>
                </c:pt>
                <c:pt idx="3453">
                  <c:v>800.0</c:v>
                </c:pt>
                <c:pt idx="3454">
                  <c:v>800.0</c:v>
                </c:pt>
                <c:pt idx="3455">
                  <c:v>800.0</c:v>
                </c:pt>
                <c:pt idx="3456">
                  <c:v>800.0</c:v>
                </c:pt>
                <c:pt idx="3457">
                  <c:v>801.0</c:v>
                </c:pt>
                <c:pt idx="3458">
                  <c:v>802.0</c:v>
                </c:pt>
                <c:pt idx="3459">
                  <c:v>802.0</c:v>
                </c:pt>
                <c:pt idx="3460">
                  <c:v>802.0</c:v>
                </c:pt>
                <c:pt idx="3461">
                  <c:v>803.0</c:v>
                </c:pt>
                <c:pt idx="3462">
                  <c:v>803.0</c:v>
                </c:pt>
                <c:pt idx="3463">
                  <c:v>803.0</c:v>
                </c:pt>
                <c:pt idx="3464">
                  <c:v>803.0</c:v>
                </c:pt>
                <c:pt idx="3465">
                  <c:v>803.0</c:v>
                </c:pt>
                <c:pt idx="3466">
                  <c:v>803.0</c:v>
                </c:pt>
                <c:pt idx="3467">
                  <c:v>803.0</c:v>
                </c:pt>
                <c:pt idx="3468">
                  <c:v>803.0</c:v>
                </c:pt>
                <c:pt idx="3469">
                  <c:v>803.0</c:v>
                </c:pt>
                <c:pt idx="3470">
                  <c:v>804.0</c:v>
                </c:pt>
                <c:pt idx="3471">
                  <c:v>804.0</c:v>
                </c:pt>
                <c:pt idx="3472">
                  <c:v>804.0</c:v>
                </c:pt>
                <c:pt idx="3473">
                  <c:v>805.0</c:v>
                </c:pt>
                <c:pt idx="3474">
                  <c:v>805.0</c:v>
                </c:pt>
                <c:pt idx="3475">
                  <c:v>806.0</c:v>
                </c:pt>
                <c:pt idx="3476">
                  <c:v>806.0</c:v>
                </c:pt>
                <c:pt idx="3477">
                  <c:v>807.0</c:v>
                </c:pt>
                <c:pt idx="3478">
                  <c:v>807.0</c:v>
                </c:pt>
                <c:pt idx="3479">
                  <c:v>808.0</c:v>
                </c:pt>
                <c:pt idx="3480">
                  <c:v>809.0</c:v>
                </c:pt>
                <c:pt idx="3481">
                  <c:v>809.0</c:v>
                </c:pt>
                <c:pt idx="3482">
                  <c:v>809.0</c:v>
                </c:pt>
                <c:pt idx="3483">
                  <c:v>809.0</c:v>
                </c:pt>
                <c:pt idx="3484">
                  <c:v>809.0</c:v>
                </c:pt>
                <c:pt idx="3485">
                  <c:v>809.0</c:v>
                </c:pt>
                <c:pt idx="3486">
                  <c:v>810.0</c:v>
                </c:pt>
                <c:pt idx="3487">
                  <c:v>811.0</c:v>
                </c:pt>
                <c:pt idx="3488">
                  <c:v>812.0</c:v>
                </c:pt>
                <c:pt idx="3489">
                  <c:v>812.0</c:v>
                </c:pt>
                <c:pt idx="3490">
                  <c:v>812.0</c:v>
                </c:pt>
                <c:pt idx="3491">
                  <c:v>813.0</c:v>
                </c:pt>
                <c:pt idx="3492">
                  <c:v>813.0</c:v>
                </c:pt>
                <c:pt idx="3493">
                  <c:v>813.0</c:v>
                </c:pt>
                <c:pt idx="3494">
                  <c:v>814.0</c:v>
                </c:pt>
                <c:pt idx="3495">
                  <c:v>814.0</c:v>
                </c:pt>
                <c:pt idx="3496">
                  <c:v>814.0</c:v>
                </c:pt>
                <c:pt idx="3497">
                  <c:v>814.0</c:v>
                </c:pt>
                <c:pt idx="3498">
                  <c:v>815.0</c:v>
                </c:pt>
                <c:pt idx="3499">
                  <c:v>815.0</c:v>
                </c:pt>
                <c:pt idx="3500">
                  <c:v>815.0</c:v>
                </c:pt>
                <c:pt idx="3501">
                  <c:v>815.0</c:v>
                </c:pt>
                <c:pt idx="3502">
                  <c:v>815.0</c:v>
                </c:pt>
                <c:pt idx="3503">
                  <c:v>815.0</c:v>
                </c:pt>
                <c:pt idx="3504">
                  <c:v>815.0</c:v>
                </c:pt>
                <c:pt idx="3505">
                  <c:v>815.0</c:v>
                </c:pt>
                <c:pt idx="3506">
                  <c:v>815.0</c:v>
                </c:pt>
                <c:pt idx="3507">
                  <c:v>815.0</c:v>
                </c:pt>
                <c:pt idx="3508">
                  <c:v>815.0</c:v>
                </c:pt>
                <c:pt idx="3509">
                  <c:v>815.0</c:v>
                </c:pt>
                <c:pt idx="3510">
                  <c:v>815.0</c:v>
                </c:pt>
                <c:pt idx="3511">
                  <c:v>815.0</c:v>
                </c:pt>
                <c:pt idx="3512">
                  <c:v>815.0</c:v>
                </c:pt>
                <c:pt idx="3513">
                  <c:v>815.0</c:v>
                </c:pt>
                <c:pt idx="3514">
                  <c:v>815.0</c:v>
                </c:pt>
                <c:pt idx="3515">
                  <c:v>815.0</c:v>
                </c:pt>
                <c:pt idx="3516">
                  <c:v>815.0</c:v>
                </c:pt>
                <c:pt idx="3517">
                  <c:v>815.0</c:v>
                </c:pt>
                <c:pt idx="3518">
                  <c:v>815.0</c:v>
                </c:pt>
                <c:pt idx="3519">
                  <c:v>815.0</c:v>
                </c:pt>
                <c:pt idx="3520">
                  <c:v>815.0</c:v>
                </c:pt>
                <c:pt idx="3521">
                  <c:v>815.0</c:v>
                </c:pt>
                <c:pt idx="3522">
                  <c:v>815.0</c:v>
                </c:pt>
                <c:pt idx="3523">
                  <c:v>815.0</c:v>
                </c:pt>
                <c:pt idx="3524">
                  <c:v>815.0</c:v>
                </c:pt>
                <c:pt idx="3525">
                  <c:v>815.0</c:v>
                </c:pt>
                <c:pt idx="3526">
                  <c:v>815.0</c:v>
                </c:pt>
                <c:pt idx="3527">
                  <c:v>815.0</c:v>
                </c:pt>
                <c:pt idx="3528">
                  <c:v>816.0</c:v>
                </c:pt>
                <c:pt idx="3529">
                  <c:v>816.0</c:v>
                </c:pt>
                <c:pt idx="3530">
                  <c:v>816.0</c:v>
                </c:pt>
                <c:pt idx="3531">
                  <c:v>816.0</c:v>
                </c:pt>
                <c:pt idx="3532">
                  <c:v>816.0</c:v>
                </c:pt>
                <c:pt idx="3533">
                  <c:v>816.0</c:v>
                </c:pt>
                <c:pt idx="3534">
                  <c:v>816.0</c:v>
                </c:pt>
                <c:pt idx="3535">
                  <c:v>816.0</c:v>
                </c:pt>
                <c:pt idx="3536">
                  <c:v>816.0</c:v>
                </c:pt>
                <c:pt idx="3537">
                  <c:v>816.0</c:v>
                </c:pt>
                <c:pt idx="3538">
                  <c:v>816.0</c:v>
                </c:pt>
                <c:pt idx="3539">
                  <c:v>817.0</c:v>
                </c:pt>
                <c:pt idx="3540">
                  <c:v>818.0</c:v>
                </c:pt>
                <c:pt idx="3541">
                  <c:v>819.0</c:v>
                </c:pt>
                <c:pt idx="3542">
                  <c:v>819.0</c:v>
                </c:pt>
                <c:pt idx="3543">
                  <c:v>819.0</c:v>
                </c:pt>
                <c:pt idx="3544">
                  <c:v>819.0</c:v>
                </c:pt>
                <c:pt idx="3545">
                  <c:v>820.0</c:v>
                </c:pt>
                <c:pt idx="3546">
                  <c:v>821.0</c:v>
                </c:pt>
                <c:pt idx="3547">
                  <c:v>821.0</c:v>
                </c:pt>
                <c:pt idx="3548">
                  <c:v>822.0</c:v>
                </c:pt>
                <c:pt idx="3549">
                  <c:v>823.0</c:v>
                </c:pt>
                <c:pt idx="3550">
                  <c:v>823.0</c:v>
                </c:pt>
                <c:pt idx="3551">
                  <c:v>823.0</c:v>
                </c:pt>
                <c:pt idx="3552">
                  <c:v>824.0</c:v>
                </c:pt>
                <c:pt idx="3553">
                  <c:v>824.0</c:v>
                </c:pt>
                <c:pt idx="3554">
                  <c:v>824.0</c:v>
                </c:pt>
                <c:pt idx="3555">
                  <c:v>824.0</c:v>
                </c:pt>
                <c:pt idx="3556">
                  <c:v>824.0</c:v>
                </c:pt>
                <c:pt idx="3557">
                  <c:v>824.0</c:v>
                </c:pt>
                <c:pt idx="3558">
                  <c:v>824.0</c:v>
                </c:pt>
                <c:pt idx="3559">
                  <c:v>825.0</c:v>
                </c:pt>
                <c:pt idx="3560">
                  <c:v>826.0</c:v>
                </c:pt>
                <c:pt idx="3561">
                  <c:v>826.0</c:v>
                </c:pt>
                <c:pt idx="3562">
                  <c:v>826.0</c:v>
                </c:pt>
                <c:pt idx="3563">
                  <c:v>826.0</c:v>
                </c:pt>
                <c:pt idx="3564">
                  <c:v>826.0</c:v>
                </c:pt>
                <c:pt idx="3565">
                  <c:v>826.0</c:v>
                </c:pt>
                <c:pt idx="3566">
                  <c:v>826.0</c:v>
                </c:pt>
                <c:pt idx="3567">
                  <c:v>826.0</c:v>
                </c:pt>
                <c:pt idx="3568">
                  <c:v>827.0</c:v>
                </c:pt>
                <c:pt idx="3569">
                  <c:v>827.0</c:v>
                </c:pt>
                <c:pt idx="3570">
                  <c:v>828.0</c:v>
                </c:pt>
                <c:pt idx="3571">
                  <c:v>828.0</c:v>
                </c:pt>
                <c:pt idx="3572">
                  <c:v>828.0</c:v>
                </c:pt>
                <c:pt idx="3573">
                  <c:v>828.0</c:v>
                </c:pt>
                <c:pt idx="3574">
                  <c:v>828.0</c:v>
                </c:pt>
                <c:pt idx="3575">
                  <c:v>828.0</c:v>
                </c:pt>
                <c:pt idx="3576">
                  <c:v>828.0</c:v>
                </c:pt>
                <c:pt idx="3577">
                  <c:v>828.0</c:v>
                </c:pt>
                <c:pt idx="3578">
                  <c:v>829.0</c:v>
                </c:pt>
                <c:pt idx="3579">
                  <c:v>829.0</c:v>
                </c:pt>
                <c:pt idx="3580">
                  <c:v>829.0</c:v>
                </c:pt>
                <c:pt idx="3581">
                  <c:v>829.0</c:v>
                </c:pt>
                <c:pt idx="3582">
                  <c:v>829.0</c:v>
                </c:pt>
                <c:pt idx="3583">
                  <c:v>829.0</c:v>
                </c:pt>
                <c:pt idx="3584">
                  <c:v>829.0</c:v>
                </c:pt>
                <c:pt idx="3585">
                  <c:v>829.0</c:v>
                </c:pt>
                <c:pt idx="3586">
                  <c:v>830.0</c:v>
                </c:pt>
                <c:pt idx="3587">
                  <c:v>830.0</c:v>
                </c:pt>
                <c:pt idx="3588">
                  <c:v>830.0</c:v>
                </c:pt>
                <c:pt idx="3589">
                  <c:v>830.0</c:v>
                </c:pt>
                <c:pt idx="3590">
                  <c:v>830.0</c:v>
                </c:pt>
                <c:pt idx="3591">
                  <c:v>830.0</c:v>
                </c:pt>
                <c:pt idx="3592">
                  <c:v>830.0</c:v>
                </c:pt>
                <c:pt idx="3593">
                  <c:v>830.0</c:v>
                </c:pt>
                <c:pt idx="3594">
                  <c:v>831.0</c:v>
                </c:pt>
                <c:pt idx="3595">
                  <c:v>832.0</c:v>
                </c:pt>
                <c:pt idx="3596">
                  <c:v>832.0</c:v>
                </c:pt>
                <c:pt idx="3597">
                  <c:v>833.0</c:v>
                </c:pt>
                <c:pt idx="3598">
                  <c:v>833.0</c:v>
                </c:pt>
                <c:pt idx="3599">
                  <c:v>834.0</c:v>
                </c:pt>
                <c:pt idx="3600">
                  <c:v>835.0</c:v>
                </c:pt>
                <c:pt idx="3601">
                  <c:v>836.0</c:v>
                </c:pt>
                <c:pt idx="3602">
                  <c:v>836.0</c:v>
                </c:pt>
                <c:pt idx="3603">
                  <c:v>836.0</c:v>
                </c:pt>
                <c:pt idx="3604">
                  <c:v>836.0</c:v>
                </c:pt>
                <c:pt idx="3605">
                  <c:v>836.0</c:v>
                </c:pt>
                <c:pt idx="3606">
                  <c:v>836.0</c:v>
                </c:pt>
                <c:pt idx="3607">
                  <c:v>836.0</c:v>
                </c:pt>
                <c:pt idx="3608">
                  <c:v>836.0</c:v>
                </c:pt>
                <c:pt idx="3609">
                  <c:v>837.0</c:v>
                </c:pt>
                <c:pt idx="3610">
                  <c:v>837.0</c:v>
                </c:pt>
                <c:pt idx="3611">
                  <c:v>838.0</c:v>
                </c:pt>
                <c:pt idx="3612">
                  <c:v>839.0</c:v>
                </c:pt>
                <c:pt idx="3613">
                  <c:v>840.0</c:v>
                </c:pt>
                <c:pt idx="3614">
                  <c:v>840.0</c:v>
                </c:pt>
                <c:pt idx="3615">
                  <c:v>841.0</c:v>
                </c:pt>
                <c:pt idx="3616">
                  <c:v>841.0</c:v>
                </c:pt>
                <c:pt idx="3617">
                  <c:v>842.0</c:v>
                </c:pt>
                <c:pt idx="3618">
                  <c:v>843.0</c:v>
                </c:pt>
                <c:pt idx="3619">
                  <c:v>843.0</c:v>
                </c:pt>
                <c:pt idx="3620">
                  <c:v>843.0</c:v>
                </c:pt>
                <c:pt idx="3621">
                  <c:v>844.0</c:v>
                </c:pt>
                <c:pt idx="3622">
                  <c:v>845.0</c:v>
                </c:pt>
                <c:pt idx="3623">
                  <c:v>845.0</c:v>
                </c:pt>
                <c:pt idx="3624">
                  <c:v>845.0</c:v>
                </c:pt>
                <c:pt idx="3625">
                  <c:v>845.0</c:v>
                </c:pt>
                <c:pt idx="3626">
                  <c:v>845.0</c:v>
                </c:pt>
                <c:pt idx="3627">
                  <c:v>846.0</c:v>
                </c:pt>
                <c:pt idx="3628">
                  <c:v>846.0</c:v>
                </c:pt>
                <c:pt idx="3629">
                  <c:v>846.0</c:v>
                </c:pt>
                <c:pt idx="3630">
                  <c:v>846.0</c:v>
                </c:pt>
                <c:pt idx="3631">
                  <c:v>846.0</c:v>
                </c:pt>
                <c:pt idx="3632">
                  <c:v>846.0</c:v>
                </c:pt>
                <c:pt idx="3633">
                  <c:v>846.0</c:v>
                </c:pt>
                <c:pt idx="3634">
                  <c:v>846.0</c:v>
                </c:pt>
                <c:pt idx="3635">
                  <c:v>846.0</c:v>
                </c:pt>
                <c:pt idx="3636">
                  <c:v>846.0</c:v>
                </c:pt>
                <c:pt idx="3637">
                  <c:v>846.0</c:v>
                </c:pt>
                <c:pt idx="3638">
                  <c:v>846.0</c:v>
                </c:pt>
                <c:pt idx="3639">
                  <c:v>846.0</c:v>
                </c:pt>
                <c:pt idx="3640">
                  <c:v>846.0</c:v>
                </c:pt>
                <c:pt idx="3641">
                  <c:v>846.0</c:v>
                </c:pt>
                <c:pt idx="3642">
                  <c:v>846.0</c:v>
                </c:pt>
                <c:pt idx="3643">
                  <c:v>846.0</c:v>
                </c:pt>
                <c:pt idx="3644">
                  <c:v>846.0</c:v>
                </c:pt>
                <c:pt idx="3645">
                  <c:v>846.0</c:v>
                </c:pt>
                <c:pt idx="3646">
                  <c:v>846.0</c:v>
                </c:pt>
                <c:pt idx="3647">
                  <c:v>846.0</c:v>
                </c:pt>
                <c:pt idx="3648">
                  <c:v>846.0</c:v>
                </c:pt>
                <c:pt idx="3649">
                  <c:v>847.0</c:v>
                </c:pt>
                <c:pt idx="3650">
                  <c:v>847.0</c:v>
                </c:pt>
                <c:pt idx="3651">
                  <c:v>848.0</c:v>
                </c:pt>
                <c:pt idx="3652">
                  <c:v>849.0</c:v>
                </c:pt>
                <c:pt idx="3653">
                  <c:v>849.0</c:v>
                </c:pt>
                <c:pt idx="3654">
                  <c:v>849.0</c:v>
                </c:pt>
                <c:pt idx="3655">
                  <c:v>849.0</c:v>
                </c:pt>
                <c:pt idx="3656">
                  <c:v>849.0</c:v>
                </c:pt>
                <c:pt idx="3657">
                  <c:v>850.0</c:v>
                </c:pt>
                <c:pt idx="3658">
                  <c:v>851.0</c:v>
                </c:pt>
                <c:pt idx="3659">
                  <c:v>851.0</c:v>
                </c:pt>
                <c:pt idx="3660">
                  <c:v>851.0</c:v>
                </c:pt>
                <c:pt idx="3661">
                  <c:v>851.0</c:v>
                </c:pt>
                <c:pt idx="3662">
                  <c:v>851.0</c:v>
                </c:pt>
                <c:pt idx="3663">
                  <c:v>852.0</c:v>
                </c:pt>
                <c:pt idx="3664">
                  <c:v>853.0</c:v>
                </c:pt>
                <c:pt idx="3665">
                  <c:v>854.0</c:v>
                </c:pt>
                <c:pt idx="3666">
                  <c:v>854.0</c:v>
                </c:pt>
                <c:pt idx="3667">
                  <c:v>854.0</c:v>
                </c:pt>
                <c:pt idx="3668">
                  <c:v>855.0</c:v>
                </c:pt>
                <c:pt idx="3669">
                  <c:v>855.0</c:v>
                </c:pt>
                <c:pt idx="3670">
                  <c:v>855.0</c:v>
                </c:pt>
                <c:pt idx="3671">
                  <c:v>855.0</c:v>
                </c:pt>
                <c:pt idx="3672">
                  <c:v>856.0</c:v>
                </c:pt>
                <c:pt idx="3673">
                  <c:v>857.0</c:v>
                </c:pt>
                <c:pt idx="3674">
                  <c:v>857.0</c:v>
                </c:pt>
                <c:pt idx="3675">
                  <c:v>857.0</c:v>
                </c:pt>
                <c:pt idx="3676">
                  <c:v>858.0</c:v>
                </c:pt>
                <c:pt idx="3677">
                  <c:v>859.0</c:v>
                </c:pt>
                <c:pt idx="3678">
                  <c:v>859.0</c:v>
                </c:pt>
                <c:pt idx="3679">
                  <c:v>860.0</c:v>
                </c:pt>
                <c:pt idx="3680">
                  <c:v>860.0</c:v>
                </c:pt>
                <c:pt idx="3681">
                  <c:v>860.0</c:v>
                </c:pt>
                <c:pt idx="3682">
                  <c:v>860.0</c:v>
                </c:pt>
                <c:pt idx="3683">
                  <c:v>860.0</c:v>
                </c:pt>
                <c:pt idx="3684">
                  <c:v>860.0</c:v>
                </c:pt>
                <c:pt idx="3685">
                  <c:v>860.0</c:v>
                </c:pt>
                <c:pt idx="3686">
                  <c:v>860.0</c:v>
                </c:pt>
                <c:pt idx="3687">
                  <c:v>860.0</c:v>
                </c:pt>
                <c:pt idx="3688">
                  <c:v>860.0</c:v>
                </c:pt>
                <c:pt idx="3689">
                  <c:v>860.0</c:v>
                </c:pt>
                <c:pt idx="3690">
                  <c:v>860.0</c:v>
                </c:pt>
                <c:pt idx="3691">
                  <c:v>861.0</c:v>
                </c:pt>
                <c:pt idx="3692">
                  <c:v>861.0</c:v>
                </c:pt>
                <c:pt idx="3693">
                  <c:v>861.0</c:v>
                </c:pt>
                <c:pt idx="3694">
                  <c:v>861.0</c:v>
                </c:pt>
                <c:pt idx="3695">
                  <c:v>861.0</c:v>
                </c:pt>
                <c:pt idx="3696">
                  <c:v>861.0</c:v>
                </c:pt>
                <c:pt idx="3697">
                  <c:v>861.0</c:v>
                </c:pt>
                <c:pt idx="3698">
                  <c:v>861.0</c:v>
                </c:pt>
                <c:pt idx="3699">
                  <c:v>861.0</c:v>
                </c:pt>
                <c:pt idx="3700">
                  <c:v>861.0</c:v>
                </c:pt>
                <c:pt idx="3701">
                  <c:v>861.0</c:v>
                </c:pt>
                <c:pt idx="3702">
                  <c:v>861.0</c:v>
                </c:pt>
                <c:pt idx="3703">
                  <c:v>861.0</c:v>
                </c:pt>
                <c:pt idx="3704">
                  <c:v>861.0</c:v>
                </c:pt>
                <c:pt idx="3705">
                  <c:v>861.0</c:v>
                </c:pt>
                <c:pt idx="3706">
                  <c:v>861.0</c:v>
                </c:pt>
                <c:pt idx="3707">
                  <c:v>861.0</c:v>
                </c:pt>
                <c:pt idx="3708">
                  <c:v>861.0</c:v>
                </c:pt>
                <c:pt idx="3709">
                  <c:v>862.0</c:v>
                </c:pt>
                <c:pt idx="3710">
                  <c:v>863.0</c:v>
                </c:pt>
                <c:pt idx="3711">
                  <c:v>864.0</c:v>
                </c:pt>
                <c:pt idx="3712">
                  <c:v>864.0</c:v>
                </c:pt>
                <c:pt idx="3713">
                  <c:v>864.0</c:v>
                </c:pt>
                <c:pt idx="3714">
                  <c:v>864.0</c:v>
                </c:pt>
                <c:pt idx="3715">
                  <c:v>864.0</c:v>
                </c:pt>
                <c:pt idx="3716">
                  <c:v>864.0</c:v>
                </c:pt>
                <c:pt idx="3717">
                  <c:v>864.0</c:v>
                </c:pt>
                <c:pt idx="3718">
                  <c:v>864.0</c:v>
                </c:pt>
                <c:pt idx="3719">
                  <c:v>864.0</c:v>
                </c:pt>
                <c:pt idx="3720">
                  <c:v>864.0</c:v>
                </c:pt>
                <c:pt idx="3721">
                  <c:v>864.0</c:v>
                </c:pt>
                <c:pt idx="3722">
                  <c:v>864.0</c:v>
                </c:pt>
                <c:pt idx="3723">
                  <c:v>864.0</c:v>
                </c:pt>
                <c:pt idx="3724">
                  <c:v>864.0</c:v>
                </c:pt>
                <c:pt idx="3725">
                  <c:v>864.0</c:v>
                </c:pt>
                <c:pt idx="3726">
                  <c:v>864.0</c:v>
                </c:pt>
                <c:pt idx="3727">
                  <c:v>864.0</c:v>
                </c:pt>
                <c:pt idx="3728">
                  <c:v>864.0</c:v>
                </c:pt>
                <c:pt idx="3729">
                  <c:v>865.0</c:v>
                </c:pt>
                <c:pt idx="3730">
                  <c:v>866.0</c:v>
                </c:pt>
                <c:pt idx="3731">
                  <c:v>867.0</c:v>
                </c:pt>
                <c:pt idx="3732">
                  <c:v>867.0</c:v>
                </c:pt>
                <c:pt idx="3733">
                  <c:v>868.0</c:v>
                </c:pt>
                <c:pt idx="3734">
                  <c:v>868.0</c:v>
                </c:pt>
                <c:pt idx="3735">
                  <c:v>868.0</c:v>
                </c:pt>
                <c:pt idx="3736">
                  <c:v>868.0</c:v>
                </c:pt>
                <c:pt idx="3737">
                  <c:v>868.0</c:v>
                </c:pt>
                <c:pt idx="3738">
                  <c:v>868.0</c:v>
                </c:pt>
                <c:pt idx="3739">
                  <c:v>868.0</c:v>
                </c:pt>
                <c:pt idx="3740">
                  <c:v>868.0</c:v>
                </c:pt>
                <c:pt idx="3741">
                  <c:v>868.0</c:v>
                </c:pt>
                <c:pt idx="3742">
                  <c:v>868.0</c:v>
                </c:pt>
                <c:pt idx="3743">
                  <c:v>868.0</c:v>
                </c:pt>
                <c:pt idx="3744">
                  <c:v>868.0</c:v>
                </c:pt>
                <c:pt idx="3745">
                  <c:v>868.0</c:v>
                </c:pt>
                <c:pt idx="3746">
                  <c:v>868.0</c:v>
                </c:pt>
                <c:pt idx="3747">
                  <c:v>868.0</c:v>
                </c:pt>
                <c:pt idx="3748">
                  <c:v>868.0</c:v>
                </c:pt>
                <c:pt idx="3749">
                  <c:v>868.0</c:v>
                </c:pt>
                <c:pt idx="3750">
                  <c:v>868.0</c:v>
                </c:pt>
                <c:pt idx="3751">
                  <c:v>868.0</c:v>
                </c:pt>
                <c:pt idx="3752">
                  <c:v>868.0</c:v>
                </c:pt>
                <c:pt idx="3753">
                  <c:v>868.0</c:v>
                </c:pt>
                <c:pt idx="3754">
                  <c:v>868.0</c:v>
                </c:pt>
                <c:pt idx="3755">
                  <c:v>868.0</c:v>
                </c:pt>
                <c:pt idx="3756">
                  <c:v>868.0</c:v>
                </c:pt>
                <c:pt idx="3757">
                  <c:v>868.0</c:v>
                </c:pt>
                <c:pt idx="3758">
                  <c:v>868.0</c:v>
                </c:pt>
                <c:pt idx="3759">
                  <c:v>868.0</c:v>
                </c:pt>
                <c:pt idx="3760">
                  <c:v>868.0</c:v>
                </c:pt>
                <c:pt idx="3761">
                  <c:v>868.0</c:v>
                </c:pt>
                <c:pt idx="3762">
                  <c:v>868.0</c:v>
                </c:pt>
                <c:pt idx="3763">
                  <c:v>868.0</c:v>
                </c:pt>
                <c:pt idx="3764">
                  <c:v>868.0</c:v>
                </c:pt>
                <c:pt idx="3765">
                  <c:v>869.0</c:v>
                </c:pt>
                <c:pt idx="3766">
                  <c:v>869.0</c:v>
                </c:pt>
                <c:pt idx="3767">
                  <c:v>870.0</c:v>
                </c:pt>
                <c:pt idx="3768">
                  <c:v>871.0</c:v>
                </c:pt>
                <c:pt idx="3769">
                  <c:v>872.0</c:v>
                </c:pt>
                <c:pt idx="3770">
                  <c:v>872.0</c:v>
                </c:pt>
                <c:pt idx="3771">
                  <c:v>873.0</c:v>
                </c:pt>
                <c:pt idx="3772">
                  <c:v>873.0</c:v>
                </c:pt>
                <c:pt idx="3773">
                  <c:v>874.0</c:v>
                </c:pt>
                <c:pt idx="3774">
                  <c:v>875.0</c:v>
                </c:pt>
                <c:pt idx="3775">
                  <c:v>875.0</c:v>
                </c:pt>
                <c:pt idx="3776">
                  <c:v>875.0</c:v>
                </c:pt>
                <c:pt idx="3777">
                  <c:v>875.0</c:v>
                </c:pt>
                <c:pt idx="3778">
                  <c:v>875.0</c:v>
                </c:pt>
                <c:pt idx="3779">
                  <c:v>875.0</c:v>
                </c:pt>
                <c:pt idx="3780">
                  <c:v>875.0</c:v>
                </c:pt>
                <c:pt idx="3781">
                  <c:v>875.0</c:v>
                </c:pt>
                <c:pt idx="3782">
                  <c:v>875.0</c:v>
                </c:pt>
                <c:pt idx="3783">
                  <c:v>876.0</c:v>
                </c:pt>
                <c:pt idx="3784">
                  <c:v>877.0</c:v>
                </c:pt>
                <c:pt idx="3785">
                  <c:v>878.0</c:v>
                </c:pt>
                <c:pt idx="3786">
                  <c:v>879.0</c:v>
                </c:pt>
                <c:pt idx="3787">
                  <c:v>880.0</c:v>
                </c:pt>
                <c:pt idx="3788">
                  <c:v>881.0</c:v>
                </c:pt>
                <c:pt idx="3789">
                  <c:v>882.0</c:v>
                </c:pt>
                <c:pt idx="3790">
                  <c:v>882.0</c:v>
                </c:pt>
                <c:pt idx="3791">
                  <c:v>882.0</c:v>
                </c:pt>
                <c:pt idx="3792">
                  <c:v>882.0</c:v>
                </c:pt>
                <c:pt idx="3793">
                  <c:v>883.0</c:v>
                </c:pt>
                <c:pt idx="3794">
                  <c:v>883.0</c:v>
                </c:pt>
                <c:pt idx="3795">
                  <c:v>883.0</c:v>
                </c:pt>
                <c:pt idx="3796">
                  <c:v>883.0</c:v>
                </c:pt>
                <c:pt idx="3797">
                  <c:v>883.0</c:v>
                </c:pt>
                <c:pt idx="3798">
                  <c:v>884.0</c:v>
                </c:pt>
                <c:pt idx="3799">
                  <c:v>885.0</c:v>
                </c:pt>
                <c:pt idx="3800">
                  <c:v>885.0</c:v>
                </c:pt>
                <c:pt idx="3801">
                  <c:v>886.0</c:v>
                </c:pt>
                <c:pt idx="3802">
                  <c:v>886.0</c:v>
                </c:pt>
                <c:pt idx="3803">
                  <c:v>886.0</c:v>
                </c:pt>
                <c:pt idx="3804">
                  <c:v>886.0</c:v>
                </c:pt>
                <c:pt idx="3805">
                  <c:v>886.0</c:v>
                </c:pt>
                <c:pt idx="3806">
                  <c:v>886.0</c:v>
                </c:pt>
                <c:pt idx="3807">
                  <c:v>886.0</c:v>
                </c:pt>
                <c:pt idx="3808">
                  <c:v>886.0</c:v>
                </c:pt>
                <c:pt idx="3809">
                  <c:v>887.0</c:v>
                </c:pt>
                <c:pt idx="3810">
                  <c:v>887.0</c:v>
                </c:pt>
                <c:pt idx="3811">
                  <c:v>887.0</c:v>
                </c:pt>
                <c:pt idx="3812">
                  <c:v>888.0</c:v>
                </c:pt>
                <c:pt idx="3813">
                  <c:v>888.0</c:v>
                </c:pt>
                <c:pt idx="3814">
                  <c:v>889.0</c:v>
                </c:pt>
                <c:pt idx="3815">
                  <c:v>889.0</c:v>
                </c:pt>
                <c:pt idx="3816">
                  <c:v>890.0</c:v>
                </c:pt>
                <c:pt idx="3817">
                  <c:v>891.0</c:v>
                </c:pt>
                <c:pt idx="3818">
                  <c:v>891.0</c:v>
                </c:pt>
                <c:pt idx="3819">
                  <c:v>891.0</c:v>
                </c:pt>
                <c:pt idx="3820">
                  <c:v>891.0</c:v>
                </c:pt>
                <c:pt idx="3821">
                  <c:v>891.0</c:v>
                </c:pt>
                <c:pt idx="3822">
                  <c:v>891.0</c:v>
                </c:pt>
                <c:pt idx="3823">
                  <c:v>891.0</c:v>
                </c:pt>
                <c:pt idx="3824">
                  <c:v>891.0</c:v>
                </c:pt>
                <c:pt idx="3825">
                  <c:v>891.0</c:v>
                </c:pt>
                <c:pt idx="3826">
                  <c:v>892.0</c:v>
                </c:pt>
                <c:pt idx="3827">
                  <c:v>892.0</c:v>
                </c:pt>
                <c:pt idx="3828">
                  <c:v>892.0</c:v>
                </c:pt>
                <c:pt idx="3829">
                  <c:v>892.0</c:v>
                </c:pt>
                <c:pt idx="3830">
                  <c:v>893.0</c:v>
                </c:pt>
                <c:pt idx="3831">
                  <c:v>894.0</c:v>
                </c:pt>
                <c:pt idx="3832">
                  <c:v>895.0</c:v>
                </c:pt>
                <c:pt idx="3833">
                  <c:v>896.0</c:v>
                </c:pt>
                <c:pt idx="3834">
                  <c:v>896.0</c:v>
                </c:pt>
                <c:pt idx="3835">
                  <c:v>896.0</c:v>
                </c:pt>
                <c:pt idx="3836">
                  <c:v>896.0</c:v>
                </c:pt>
                <c:pt idx="3837">
                  <c:v>896.0</c:v>
                </c:pt>
                <c:pt idx="3838">
                  <c:v>896.0</c:v>
                </c:pt>
                <c:pt idx="3839">
                  <c:v>896.0</c:v>
                </c:pt>
                <c:pt idx="3840">
                  <c:v>896.0</c:v>
                </c:pt>
                <c:pt idx="3841">
                  <c:v>896.0</c:v>
                </c:pt>
                <c:pt idx="3842">
                  <c:v>896.0</c:v>
                </c:pt>
                <c:pt idx="3843">
                  <c:v>896.0</c:v>
                </c:pt>
                <c:pt idx="3844">
                  <c:v>896.0</c:v>
                </c:pt>
                <c:pt idx="3845">
                  <c:v>896.0</c:v>
                </c:pt>
                <c:pt idx="3846">
                  <c:v>897.0</c:v>
                </c:pt>
                <c:pt idx="3847">
                  <c:v>897.0</c:v>
                </c:pt>
                <c:pt idx="3848">
                  <c:v>897.0</c:v>
                </c:pt>
                <c:pt idx="3849">
                  <c:v>897.0</c:v>
                </c:pt>
                <c:pt idx="3850">
                  <c:v>897.0</c:v>
                </c:pt>
                <c:pt idx="3851">
                  <c:v>897.0</c:v>
                </c:pt>
                <c:pt idx="3852">
                  <c:v>897.0</c:v>
                </c:pt>
                <c:pt idx="3853">
                  <c:v>897.0</c:v>
                </c:pt>
                <c:pt idx="3854">
                  <c:v>897.0</c:v>
                </c:pt>
                <c:pt idx="3855">
                  <c:v>897.0</c:v>
                </c:pt>
                <c:pt idx="3856">
                  <c:v>897.0</c:v>
                </c:pt>
                <c:pt idx="3857">
                  <c:v>897.0</c:v>
                </c:pt>
                <c:pt idx="3858">
                  <c:v>897.0</c:v>
                </c:pt>
                <c:pt idx="3859">
                  <c:v>897.0</c:v>
                </c:pt>
                <c:pt idx="3860">
                  <c:v>898.0</c:v>
                </c:pt>
                <c:pt idx="3861">
                  <c:v>898.0</c:v>
                </c:pt>
                <c:pt idx="3862">
                  <c:v>898.0</c:v>
                </c:pt>
                <c:pt idx="3863">
                  <c:v>898.0</c:v>
                </c:pt>
                <c:pt idx="3864">
                  <c:v>898.0</c:v>
                </c:pt>
                <c:pt idx="3865">
                  <c:v>898.0</c:v>
                </c:pt>
                <c:pt idx="3866">
                  <c:v>898.0</c:v>
                </c:pt>
                <c:pt idx="3867">
                  <c:v>899.0</c:v>
                </c:pt>
                <c:pt idx="3868">
                  <c:v>899.0</c:v>
                </c:pt>
                <c:pt idx="3869">
                  <c:v>900.0</c:v>
                </c:pt>
                <c:pt idx="3870">
                  <c:v>901.0</c:v>
                </c:pt>
                <c:pt idx="3871">
                  <c:v>901.0</c:v>
                </c:pt>
                <c:pt idx="3872">
                  <c:v>901.0</c:v>
                </c:pt>
                <c:pt idx="3873">
                  <c:v>902.0</c:v>
                </c:pt>
                <c:pt idx="3874">
                  <c:v>902.0</c:v>
                </c:pt>
                <c:pt idx="3875">
                  <c:v>902.0</c:v>
                </c:pt>
                <c:pt idx="3876">
                  <c:v>902.0</c:v>
                </c:pt>
                <c:pt idx="3877">
                  <c:v>902.0</c:v>
                </c:pt>
                <c:pt idx="3878">
                  <c:v>902.0</c:v>
                </c:pt>
                <c:pt idx="3879">
                  <c:v>902.0</c:v>
                </c:pt>
                <c:pt idx="3880">
                  <c:v>902.0</c:v>
                </c:pt>
                <c:pt idx="3881">
                  <c:v>902.0</c:v>
                </c:pt>
                <c:pt idx="3882">
                  <c:v>902.0</c:v>
                </c:pt>
                <c:pt idx="3883">
                  <c:v>902.0</c:v>
                </c:pt>
                <c:pt idx="3884">
                  <c:v>902.0</c:v>
                </c:pt>
                <c:pt idx="3885">
                  <c:v>903.0</c:v>
                </c:pt>
                <c:pt idx="3886">
                  <c:v>903.0</c:v>
                </c:pt>
                <c:pt idx="3887">
                  <c:v>903.0</c:v>
                </c:pt>
                <c:pt idx="3888">
                  <c:v>903.0</c:v>
                </c:pt>
                <c:pt idx="3889">
                  <c:v>903.0</c:v>
                </c:pt>
                <c:pt idx="3890">
                  <c:v>903.0</c:v>
                </c:pt>
                <c:pt idx="3891">
                  <c:v>903.0</c:v>
                </c:pt>
                <c:pt idx="3892">
                  <c:v>903.0</c:v>
                </c:pt>
                <c:pt idx="3893">
                  <c:v>903.0</c:v>
                </c:pt>
                <c:pt idx="3894">
                  <c:v>903.0</c:v>
                </c:pt>
                <c:pt idx="3895">
                  <c:v>903.0</c:v>
                </c:pt>
                <c:pt idx="3896">
                  <c:v>903.0</c:v>
                </c:pt>
                <c:pt idx="3897">
                  <c:v>903.0</c:v>
                </c:pt>
                <c:pt idx="3898">
                  <c:v>903.0</c:v>
                </c:pt>
                <c:pt idx="3899">
                  <c:v>903.0</c:v>
                </c:pt>
                <c:pt idx="3900">
                  <c:v>903.0</c:v>
                </c:pt>
                <c:pt idx="3901">
                  <c:v>903.0</c:v>
                </c:pt>
                <c:pt idx="3902">
                  <c:v>903.0</c:v>
                </c:pt>
                <c:pt idx="3903">
                  <c:v>903.0</c:v>
                </c:pt>
                <c:pt idx="3904">
                  <c:v>903.0</c:v>
                </c:pt>
                <c:pt idx="3905">
                  <c:v>903.0</c:v>
                </c:pt>
                <c:pt idx="3906">
                  <c:v>903.0</c:v>
                </c:pt>
                <c:pt idx="3907">
                  <c:v>904.0</c:v>
                </c:pt>
                <c:pt idx="3908">
                  <c:v>905.0</c:v>
                </c:pt>
                <c:pt idx="3909">
                  <c:v>906.0</c:v>
                </c:pt>
                <c:pt idx="3910">
                  <c:v>906.0</c:v>
                </c:pt>
                <c:pt idx="3911">
                  <c:v>906.0</c:v>
                </c:pt>
                <c:pt idx="3912">
                  <c:v>906.0</c:v>
                </c:pt>
                <c:pt idx="3913">
                  <c:v>906.0</c:v>
                </c:pt>
                <c:pt idx="3914">
                  <c:v>906.0</c:v>
                </c:pt>
                <c:pt idx="3915">
                  <c:v>907.0</c:v>
                </c:pt>
                <c:pt idx="3916">
                  <c:v>907.0</c:v>
                </c:pt>
                <c:pt idx="3917">
                  <c:v>908.0</c:v>
                </c:pt>
                <c:pt idx="3918">
                  <c:v>909.0</c:v>
                </c:pt>
                <c:pt idx="3919">
                  <c:v>909.0</c:v>
                </c:pt>
                <c:pt idx="3920">
                  <c:v>909.0</c:v>
                </c:pt>
                <c:pt idx="3921">
                  <c:v>910.0</c:v>
                </c:pt>
                <c:pt idx="3922">
                  <c:v>910.0</c:v>
                </c:pt>
                <c:pt idx="3923">
                  <c:v>911.0</c:v>
                </c:pt>
                <c:pt idx="3924">
                  <c:v>911.0</c:v>
                </c:pt>
                <c:pt idx="3925">
                  <c:v>911.0</c:v>
                </c:pt>
                <c:pt idx="3926">
                  <c:v>911.0</c:v>
                </c:pt>
                <c:pt idx="3927">
                  <c:v>912.0</c:v>
                </c:pt>
                <c:pt idx="3928">
                  <c:v>913.0</c:v>
                </c:pt>
                <c:pt idx="3929">
                  <c:v>914.0</c:v>
                </c:pt>
                <c:pt idx="3930">
                  <c:v>914.0</c:v>
                </c:pt>
                <c:pt idx="3931">
                  <c:v>914.0</c:v>
                </c:pt>
                <c:pt idx="3932">
                  <c:v>914.0</c:v>
                </c:pt>
                <c:pt idx="3933">
                  <c:v>914.0</c:v>
                </c:pt>
                <c:pt idx="3934">
                  <c:v>914.0</c:v>
                </c:pt>
                <c:pt idx="3935">
                  <c:v>914.0</c:v>
                </c:pt>
                <c:pt idx="3936">
                  <c:v>914.0</c:v>
                </c:pt>
                <c:pt idx="3937">
                  <c:v>915.0</c:v>
                </c:pt>
                <c:pt idx="3938">
                  <c:v>915.0</c:v>
                </c:pt>
                <c:pt idx="3939">
                  <c:v>915.0</c:v>
                </c:pt>
                <c:pt idx="3940">
                  <c:v>915.0</c:v>
                </c:pt>
                <c:pt idx="3941">
                  <c:v>915.0</c:v>
                </c:pt>
                <c:pt idx="3942">
                  <c:v>915.0</c:v>
                </c:pt>
                <c:pt idx="3943">
                  <c:v>915.0</c:v>
                </c:pt>
                <c:pt idx="3944">
                  <c:v>915.0</c:v>
                </c:pt>
                <c:pt idx="3945">
                  <c:v>915.0</c:v>
                </c:pt>
                <c:pt idx="3946">
                  <c:v>915.0</c:v>
                </c:pt>
                <c:pt idx="3947">
                  <c:v>915.0</c:v>
                </c:pt>
                <c:pt idx="3948">
                  <c:v>916.0</c:v>
                </c:pt>
                <c:pt idx="3949">
                  <c:v>916.0</c:v>
                </c:pt>
                <c:pt idx="3950">
                  <c:v>916.0</c:v>
                </c:pt>
                <c:pt idx="3951">
                  <c:v>916.0</c:v>
                </c:pt>
                <c:pt idx="3952">
                  <c:v>916.0</c:v>
                </c:pt>
                <c:pt idx="3953">
                  <c:v>916.0</c:v>
                </c:pt>
                <c:pt idx="3954">
                  <c:v>916.0</c:v>
                </c:pt>
                <c:pt idx="3955">
                  <c:v>916.0</c:v>
                </c:pt>
                <c:pt idx="3956">
                  <c:v>916.0</c:v>
                </c:pt>
                <c:pt idx="3957">
                  <c:v>916.0</c:v>
                </c:pt>
                <c:pt idx="3958">
                  <c:v>916.0</c:v>
                </c:pt>
                <c:pt idx="3959">
                  <c:v>916.0</c:v>
                </c:pt>
                <c:pt idx="3960">
                  <c:v>916.0</c:v>
                </c:pt>
                <c:pt idx="3961">
                  <c:v>916.0</c:v>
                </c:pt>
                <c:pt idx="3962">
                  <c:v>916.0</c:v>
                </c:pt>
                <c:pt idx="3963">
                  <c:v>916.0</c:v>
                </c:pt>
                <c:pt idx="3964">
                  <c:v>916.0</c:v>
                </c:pt>
                <c:pt idx="3965">
                  <c:v>916.0</c:v>
                </c:pt>
                <c:pt idx="3966">
                  <c:v>916.0</c:v>
                </c:pt>
                <c:pt idx="3967">
                  <c:v>917.0</c:v>
                </c:pt>
                <c:pt idx="3968">
                  <c:v>917.0</c:v>
                </c:pt>
                <c:pt idx="3969">
                  <c:v>917.0</c:v>
                </c:pt>
                <c:pt idx="3970">
                  <c:v>917.0</c:v>
                </c:pt>
                <c:pt idx="3971">
                  <c:v>918.0</c:v>
                </c:pt>
                <c:pt idx="3972">
                  <c:v>919.0</c:v>
                </c:pt>
                <c:pt idx="3973">
                  <c:v>920.0</c:v>
                </c:pt>
                <c:pt idx="3974">
                  <c:v>920.0</c:v>
                </c:pt>
                <c:pt idx="3975">
                  <c:v>920.0</c:v>
                </c:pt>
                <c:pt idx="3976">
                  <c:v>920.0</c:v>
                </c:pt>
                <c:pt idx="3977">
                  <c:v>920.0</c:v>
                </c:pt>
                <c:pt idx="3978">
                  <c:v>920.0</c:v>
                </c:pt>
                <c:pt idx="3979">
                  <c:v>920.0</c:v>
                </c:pt>
                <c:pt idx="3980">
                  <c:v>920.0</c:v>
                </c:pt>
                <c:pt idx="3981">
                  <c:v>921.0</c:v>
                </c:pt>
                <c:pt idx="3982">
                  <c:v>922.0</c:v>
                </c:pt>
                <c:pt idx="3983">
                  <c:v>922.0</c:v>
                </c:pt>
                <c:pt idx="3984">
                  <c:v>922.0</c:v>
                </c:pt>
                <c:pt idx="3985">
                  <c:v>922.0</c:v>
                </c:pt>
                <c:pt idx="3986">
                  <c:v>923.0</c:v>
                </c:pt>
                <c:pt idx="3987">
                  <c:v>923.0</c:v>
                </c:pt>
                <c:pt idx="3988">
                  <c:v>923.0</c:v>
                </c:pt>
                <c:pt idx="3989">
                  <c:v>923.0</c:v>
                </c:pt>
                <c:pt idx="3990">
                  <c:v>923.0</c:v>
                </c:pt>
                <c:pt idx="3991">
                  <c:v>924.0</c:v>
                </c:pt>
                <c:pt idx="3992">
                  <c:v>924.0</c:v>
                </c:pt>
                <c:pt idx="3993">
                  <c:v>924.0</c:v>
                </c:pt>
                <c:pt idx="3994">
                  <c:v>924.0</c:v>
                </c:pt>
                <c:pt idx="3995">
                  <c:v>924.0</c:v>
                </c:pt>
                <c:pt idx="3996">
                  <c:v>924.0</c:v>
                </c:pt>
                <c:pt idx="3997">
                  <c:v>924.0</c:v>
                </c:pt>
                <c:pt idx="3998">
                  <c:v>925.0</c:v>
                </c:pt>
                <c:pt idx="3999">
                  <c:v>925.0</c:v>
                </c:pt>
                <c:pt idx="4000">
                  <c:v>926.0</c:v>
                </c:pt>
                <c:pt idx="4001">
                  <c:v>926.0</c:v>
                </c:pt>
                <c:pt idx="4002">
                  <c:v>926.0</c:v>
                </c:pt>
                <c:pt idx="4003">
                  <c:v>926.0</c:v>
                </c:pt>
                <c:pt idx="4004">
                  <c:v>927.0</c:v>
                </c:pt>
                <c:pt idx="4005">
                  <c:v>928.0</c:v>
                </c:pt>
                <c:pt idx="4006">
                  <c:v>929.0</c:v>
                </c:pt>
                <c:pt idx="4007">
                  <c:v>930.0</c:v>
                </c:pt>
                <c:pt idx="4008">
                  <c:v>931.0</c:v>
                </c:pt>
                <c:pt idx="4009">
                  <c:v>932.0</c:v>
                </c:pt>
                <c:pt idx="4010">
                  <c:v>933.0</c:v>
                </c:pt>
                <c:pt idx="4011">
                  <c:v>933.0</c:v>
                </c:pt>
                <c:pt idx="4012">
                  <c:v>933.0</c:v>
                </c:pt>
                <c:pt idx="4013">
                  <c:v>933.0</c:v>
                </c:pt>
                <c:pt idx="4014">
                  <c:v>933.0</c:v>
                </c:pt>
                <c:pt idx="4015">
                  <c:v>933.0</c:v>
                </c:pt>
                <c:pt idx="4016">
                  <c:v>934.0</c:v>
                </c:pt>
                <c:pt idx="4017">
                  <c:v>934.0</c:v>
                </c:pt>
                <c:pt idx="4018">
                  <c:v>935.0</c:v>
                </c:pt>
                <c:pt idx="4019">
                  <c:v>935.0</c:v>
                </c:pt>
                <c:pt idx="4020">
                  <c:v>935.0</c:v>
                </c:pt>
                <c:pt idx="4021">
                  <c:v>935.0</c:v>
                </c:pt>
                <c:pt idx="4022">
                  <c:v>935.0</c:v>
                </c:pt>
                <c:pt idx="4023">
                  <c:v>935.0</c:v>
                </c:pt>
                <c:pt idx="4024">
                  <c:v>935.0</c:v>
                </c:pt>
                <c:pt idx="4025">
                  <c:v>935.0</c:v>
                </c:pt>
                <c:pt idx="4026">
                  <c:v>935.0</c:v>
                </c:pt>
                <c:pt idx="4027">
                  <c:v>935.0</c:v>
                </c:pt>
                <c:pt idx="4028">
                  <c:v>935.0</c:v>
                </c:pt>
                <c:pt idx="4029">
                  <c:v>935.0</c:v>
                </c:pt>
                <c:pt idx="4030">
                  <c:v>935.0</c:v>
                </c:pt>
                <c:pt idx="4031">
                  <c:v>935.0</c:v>
                </c:pt>
                <c:pt idx="4032">
                  <c:v>935.0</c:v>
                </c:pt>
                <c:pt idx="4033">
                  <c:v>935.0</c:v>
                </c:pt>
                <c:pt idx="4034">
                  <c:v>935.0</c:v>
                </c:pt>
                <c:pt idx="4035">
                  <c:v>936.0</c:v>
                </c:pt>
                <c:pt idx="4036">
                  <c:v>937.0</c:v>
                </c:pt>
                <c:pt idx="4037">
                  <c:v>938.0</c:v>
                </c:pt>
                <c:pt idx="4038">
                  <c:v>938.0</c:v>
                </c:pt>
                <c:pt idx="4039">
                  <c:v>939.0</c:v>
                </c:pt>
                <c:pt idx="4040">
                  <c:v>939.0</c:v>
                </c:pt>
                <c:pt idx="4041">
                  <c:v>940.0</c:v>
                </c:pt>
                <c:pt idx="4042">
                  <c:v>940.0</c:v>
                </c:pt>
                <c:pt idx="4043">
                  <c:v>940.0</c:v>
                </c:pt>
                <c:pt idx="4044">
                  <c:v>940.0</c:v>
                </c:pt>
                <c:pt idx="4045">
                  <c:v>940.0</c:v>
                </c:pt>
                <c:pt idx="4046">
                  <c:v>940.0</c:v>
                </c:pt>
                <c:pt idx="4047">
                  <c:v>940.0</c:v>
                </c:pt>
                <c:pt idx="4048">
                  <c:v>940.0</c:v>
                </c:pt>
                <c:pt idx="4049">
                  <c:v>940.0</c:v>
                </c:pt>
                <c:pt idx="4050">
                  <c:v>941.0</c:v>
                </c:pt>
                <c:pt idx="4051">
                  <c:v>942.0</c:v>
                </c:pt>
                <c:pt idx="4052">
                  <c:v>942.0</c:v>
                </c:pt>
                <c:pt idx="4053">
                  <c:v>942.0</c:v>
                </c:pt>
                <c:pt idx="4054">
                  <c:v>942.0</c:v>
                </c:pt>
                <c:pt idx="4055">
                  <c:v>942.0</c:v>
                </c:pt>
                <c:pt idx="4056">
                  <c:v>942.0</c:v>
                </c:pt>
                <c:pt idx="4057">
                  <c:v>942.0</c:v>
                </c:pt>
                <c:pt idx="4058">
                  <c:v>943.0</c:v>
                </c:pt>
                <c:pt idx="4059">
                  <c:v>943.0</c:v>
                </c:pt>
                <c:pt idx="4060">
                  <c:v>943.0</c:v>
                </c:pt>
                <c:pt idx="4061">
                  <c:v>943.0</c:v>
                </c:pt>
                <c:pt idx="4062">
                  <c:v>943.0</c:v>
                </c:pt>
                <c:pt idx="4063">
                  <c:v>943.0</c:v>
                </c:pt>
                <c:pt idx="4064">
                  <c:v>943.0</c:v>
                </c:pt>
                <c:pt idx="4065">
                  <c:v>943.0</c:v>
                </c:pt>
                <c:pt idx="4066">
                  <c:v>943.0</c:v>
                </c:pt>
                <c:pt idx="4067">
                  <c:v>943.0</c:v>
                </c:pt>
                <c:pt idx="4068">
                  <c:v>943.0</c:v>
                </c:pt>
                <c:pt idx="4069">
                  <c:v>943.0</c:v>
                </c:pt>
                <c:pt idx="4070">
                  <c:v>943.0</c:v>
                </c:pt>
                <c:pt idx="4071">
                  <c:v>943.0</c:v>
                </c:pt>
                <c:pt idx="4072">
                  <c:v>943.0</c:v>
                </c:pt>
                <c:pt idx="4073">
                  <c:v>943.0</c:v>
                </c:pt>
                <c:pt idx="4074">
                  <c:v>943.0</c:v>
                </c:pt>
                <c:pt idx="4075">
                  <c:v>943.0</c:v>
                </c:pt>
                <c:pt idx="4076">
                  <c:v>943.0</c:v>
                </c:pt>
                <c:pt idx="4077">
                  <c:v>943.0</c:v>
                </c:pt>
                <c:pt idx="4078">
                  <c:v>943.0</c:v>
                </c:pt>
                <c:pt idx="4079">
                  <c:v>943.0</c:v>
                </c:pt>
                <c:pt idx="4080">
                  <c:v>943.0</c:v>
                </c:pt>
                <c:pt idx="4081">
                  <c:v>944.0</c:v>
                </c:pt>
                <c:pt idx="4082">
                  <c:v>944.0</c:v>
                </c:pt>
                <c:pt idx="4083">
                  <c:v>944.0</c:v>
                </c:pt>
                <c:pt idx="4084">
                  <c:v>944.0</c:v>
                </c:pt>
                <c:pt idx="4085">
                  <c:v>944.0</c:v>
                </c:pt>
                <c:pt idx="4086">
                  <c:v>944.0</c:v>
                </c:pt>
                <c:pt idx="4087">
                  <c:v>945.0</c:v>
                </c:pt>
                <c:pt idx="4088">
                  <c:v>945.0</c:v>
                </c:pt>
                <c:pt idx="4089">
                  <c:v>945.0</c:v>
                </c:pt>
                <c:pt idx="4090">
                  <c:v>945.0</c:v>
                </c:pt>
                <c:pt idx="4091">
                  <c:v>945.0</c:v>
                </c:pt>
                <c:pt idx="4092">
                  <c:v>945.0</c:v>
                </c:pt>
                <c:pt idx="4093">
                  <c:v>945.0</c:v>
                </c:pt>
                <c:pt idx="4094">
                  <c:v>945.0</c:v>
                </c:pt>
                <c:pt idx="4095">
                  <c:v>945.0</c:v>
                </c:pt>
                <c:pt idx="4096">
                  <c:v>945.0</c:v>
                </c:pt>
                <c:pt idx="4097">
                  <c:v>946.0</c:v>
                </c:pt>
                <c:pt idx="4098">
                  <c:v>946.0</c:v>
                </c:pt>
                <c:pt idx="4099">
                  <c:v>946.0</c:v>
                </c:pt>
                <c:pt idx="4100">
                  <c:v>947.0</c:v>
                </c:pt>
                <c:pt idx="4101">
                  <c:v>947.0</c:v>
                </c:pt>
                <c:pt idx="4102">
                  <c:v>947.0</c:v>
                </c:pt>
                <c:pt idx="4103">
                  <c:v>947.0</c:v>
                </c:pt>
                <c:pt idx="4104">
                  <c:v>947.0</c:v>
                </c:pt>
                <c:pt idx="4105">
                  <c:v>947.0</c:v>
                </c:pt>
                <c:pt idx="4106">
                  <c:v>948.0</c:v>
                </c:pt>
                <c:pt idx="4107">
                  <c:v>948.0</c:v>
                </c:pt>
                <c:pt idx="4108">
                  <c:v>948.0</c:v>
                </c:pt>
                <c:pt idx="4109">
                  <c:v>948.0</c:v>
                </c:pt>
                <c:pt idx="4110">
                  <c:v>948.0</c:v>
                </c:pt>
                <c:pt idx="4111">
                  <c:v>948.0</c:v>
                </c:pt>
                <c:pt idx="4112">
                  <c:v>948.0</c:v>
                </c:pt>
                <c:pt idx="4113">
                  <c:v>948.0</c:v>
                </c:pt>
                <c:pt idx="4114">
                  <c:v>948.0</c:v>
                </c:pt>
                <c:pt idx="4115">
                  <c:v>948.0</c:v>
                </c:pt>
                <c:pt idx="4116">
                  <c:v>948.0</c:v>
                </c:pt>
                <c:pt idx="4117">
                  <c:v>948.0</c:v>
                </c:pt>
                <c:pt idx="4118">
                  <c:v>948.0</c:v>
                </c:pt>
                <c:pt idx="4119">
                  <c:v>948.0</c:v>
                </c:pt>
                <c:pt idx="4120">
                  <c:v>948.0</c:v>
                </c:pt>
                <c:pt idx="4121">
                  <c:v>948.0</c:v>
                </c:pt>
                <c:pt idx="4122">
                  <c:v>948.0</c:v>
                </c:pt>
                <c:pt idx="4123">
                  <c:v>948.0</c:v>
                </c:pt>
                <c:pt idx="4124">
                  <c:v>948.0</c:v>
                </c:pt>
                <c:pt idx="4125">
                  <c:v>948.0</c:v>
                </c:pt>
                <c:pt idx="4126">
                  <c:v>948.0</c:v>
                </c:pt>
                <c:pt idx="4127">
                  <c:v>948.0</c:v>
                </c:pt>
                <c:pt idx="4128">
                  <c:v>948.0</c:v>
                </c:pt>
                <c:pt idx="4129">
                  <c:v>948.0</c:v>
                </c:pt>
                <c:pt idx="4130">
                  <c:v>948.0</c:v>
                </c:pt>
                <c:pt idx="4131">
                  <c:v>948.0</c:v>
                </c:pt>
                <c:pt idx="4132">
                  <c:v>948.0</c:v>
                </c:pt>
                <c:pt idx="4133">
                  <c:v>948.0</c:v>
                </c:pt>
                <c:pt idx="4134">
                  <c:v>949.0</c:v>
                </c:pt>
                <c:pt idx="4135">
                  <c:v>949.0</c:v>
                </c:pt>
                <c:pt idx="4136">
                  <c:v>949.0</c:v>
                </c:pt>
                <c:pt idx="4137">
                  <c:v>949.0</c:v>
                </c:pt>
                <c:pt idx="4138">
                  <c:v>950.0</c:v>
                </c:pt>
                <c:pt idx="4139">
                  <c:v>950.0</c:v>
                </c:pt>
                <c:pt idx="4140">
                  <c:v>950.0</c:v>
                </c:pt>
                <c:pt idx="4141">
                  <c:v>950.0</c:v>
                </c:pt>
                <c:pt idx="4142">
                  <c:v>950.0</c:v>
                </c:pt>
                <c:pt idx="4143">
                  <c:v>950.0</c:v>
                </c:pt>
                <c:pt idx="4144">
                  <c:v>950.0</c:v>
                </c:pt>
                <c:pt idx="4145">
                  <c:v>950.0</c:v>
                </c:pt>
                <c:pt idx="4146">
                  <c:v>950.0</c:v>
                </c:pt>
                <c:pt idx="4147">
                  <c:v>950.0</c:v>
                </c:pt>
                <c:pt idx="4148">
                  <c:v>950.0</c:v>
                </c:pt>
                <c:pt idx="4149">
                  <c:v>950.0</c:v>
                </c:pt>
                <c:pt idx="4150">
                  <c:v>950.0</c:v>
                </c:pt>
                <c:pt idx="4151">
                  <c:v>951.0</c:v>
                </c:pt>
                <c:pt idx="4152">
                  <c:v>952.0</c:v>
                </c:pt>
                <c:pt idx="4153">
                  <c:v>953.0</c:v>
                </c:pt>
                <c:pt idx="4154">
                  <c:v>953.0</c:v>
                </c:pt>
                <c:pt idx="4155">
                  <c:v>954.0</c:v>
                </c:pt>
                <c:pt idx="4156">
                  <c:v>954.0</c:v>
                </c:pt>
                <c:pt idx="4157">
                  <c:v>955.0</c:v>
                </c:pt>
                <c:pt idx="4158">
                  <c:v>955.0</c:v>
                </c:pt>
                <c:pt idx="4159">
                  <c:v>955.0</c:v>
                </c:pt>
                <c:pt idx="4160">
                  <c:v>956.0</c:v>
                </c:pt>
                <c:pt idx="4161">
                  <c:v>956.0</c:v>
                </c:pt>
                <c:pt idx="4162">
                  <c:v>956.0</c:v>
                </c:pt>
                <c:pt idx="4163">
                  <c:v>956.0</c:v>
                </c:pt>
                <c:pt idx="4164">
                  <c:v>956.0</c:v>
                </c:pt>
                <c:pt idx="4165">
                  <c:v>956.0</c:v>
                </c:pt>
                <c:pt idx="4166">
                  <c:v>956.0</c:v>
                </c:pt>
                <c:pt idx="4167">
                  <c:v>956.0</c:v>
                </c:pt>
                <c:pt idx="4168">
                  <c:v>956.0</c:v>
                </c:pt>
                <c:pt idx="4169">
                  <c:v>957.0</c:v>
                </c:pt>
                <c:pt idx="4170">
                  <c:v>958.0</c:v>
                </c:pt>
                <c:pt idx="4171">
                  <c:v>959.0</c:v>
                </c:pt>
                <c:pt idx="4172">
                  <c:v>959.0</c:v>
                </c:pt>
                <c:pt idx="4173">
                  <c:v>959.0</c:v>
                </c:pt>
                <c:pt idx="4174">
                  <c:v>959.0</c:v>
                </c:pt>
                <c:pt idx="4175">
                  <c:v>960.0</c:v>
                </c:pt>
                <c:pt idx="4176">
                  <c:v>960.0</c:v>
                </c:pt>
                <c:pt idx="4177">
                  <c:v>960.0</c:v>
                </c:pt>
                <c:pt idx="4178">
                  <c:v>960.0</c:v>
                </c:pt>
                <c:pt idx="4179">
                  <c:v>960.0</c:v>
                </c:pt>
                <c:pt idx="4180">
                  <c:v>960.0</c:v>
                </c:pt>
                <c:pt idx="4181">
                  <c:v>960.0</c:v>
                </c:pt>
                <c:pt idx="4182">
                  <c:v>960.0</c:v>
                </c:pt>
                <c:pt idx="4183">
                  <c:v>960.0</c:v>
                </c:pt>
                <c:pt idx="4184">
                  <c:v>961.0</c:v>
                </c:pt>
                <c:pt idx="4185">
                  <c:v>961.0</c:v>
                </c:pt>
                <c:pt idx="4186">
                  <c:v>961.0</c:v>
                </c:pt>
                <c:pt idx="4187">
                  <c:v>962.0</c:v>
                </c:pt>
                <c:pt idx="4188">
                  <c:v>962.0</c:v>
                </c:pt>
                <c:pt idx="4189">
                  <c:v>962.0</c:v>
                </c:pt>
                <c:pt idx="4190">
                  <c:v>962.0</c:v>
                </c:pt>
                <c:pt idx="4191">
                  <c:v>962.0</c:v>
                </c:pt>
                <c:pt idx="4192">
                  <c:v>962.0</c:v>
                </c:pt>
                <c:pt idx="4193">
                  <c:v>963.0</c:v>
                </c:pt>
                <c:pt idx="4194">
                  <c:v>963.0</c:v>
                </c:pt>
                <c:pt idx="4195">
                  <c:v>963.0</c:v>
                </c:pt>
                <c:pt idx="4196">
                  <c:v>963.0</c:v>
                </c:pt>
                <c:pt idx="4197">
                  <c:v>963.0</c:v>
                </c:pt>
                <c:pt idx="4198">
                  <c:v>963.0</c:v>
                </c:pt>
                <c:pt idx="4199">
                  <c:v>964.0</c:v>
                </c:pt>
                <c:pt idx="4200">
                  <c:v>964.0</c:v>
                </c:pt>
                <c:pt idx="4201">
                  <c:v>965.0</c:v>
                </c:pt>
                <c:pt idx="4202">
                  <c:v>966.0</c:v>
                </c:pt>
                <c:pt idx="4203">
                  <c:v>967.0</c:v>
                </c:pt>
                <c:pt idx="4204">
                  <c:v>967.0</c:v>
                </c:pt>
                <c:pt idx="4205">
                  <c:v>967.0</c:v>
                </c:pt>
                <c:pt idx="4206">
                  <c:v>967.0</c:v>
                </c:pt>
                <c:pt idx="4207">
                  <c:v>968.0</c:v>
                </c:pt>
                <c:pt idx="4208">
                  <c:v>969.0</c:v>
                </c:pt>
                <c:pt idx="4209">
                  <c:v>970.0</c:v>
                </c:pt>
                <c:pt idx="4210">
                  <c:v>970.0</c:v>
                </c:pt>
                <c:pt idx="4211">
                  <c:v>971.0</c:v>
                </c:pt>
                <c:pt idx="4212">
                  <c:v>972.0</c:v>
                </c:pt>
                <c:pt idx="4213">
                  <c:v>972.0</c:v>
                </c:pt>
                <c:pt idx="4214">
                  <c:v>973.0</c:v>
                </c:pt>
                <c:pt idx="4215">
                  <c:v>974.0</c:v>
                </c:pt>
                <c:pt idx="4216">
                  <c:v>974.0</c:v>
                </c:pt>
                <c:pt idx="4217">
                  <c:v>974.0</c:v>
                </c:pt>
                <c:pt idx="4218">
                  <c:v>975.0</c:v>
                </c:pt>
                <c:pt idx="4219">
                  <c:v>976.0</c:v>
                </c:pt>
                <c:pt idx="4220">
                  <c:v>976.0</c:v>
                </c:pt>
                <c:pt idx="4221">
                  <c:v>977.0</c:v>
                </c:pt>
                <c:pt idx="4222">
                  <c:v>977.0</c:v>
                </c:pt>
                <c:pt idx="4223">
                  <c:v>977.0</c:v>
                </c:pt>
                <c:pt idx="4224">
                  <c:v>977.0</c:v>
                </c:pt>
                <c:pt idx="4225">
                  <c:v>977.0</c:v>
                </c:pt>
                <c:pt idx="4226">
                  <c:v>977.0</c:v>
                </c:pt>
                <c:pt idx="4227">
                  <c:v>977.0</c:v>
                </c:pt>
                <c:pt idx="4228">
                  <c:v>977.0</c:v>
                </c:pt>
                <c:pt idx="4229">
                  <c:v>977.0</c:v>
                </c:pt>
                <c:pt idx="4230">
                  <c:v>977.0</c:v>
                </c:pt>
                <c:pt idx="4231">
                  <c:v>977.0</c:v>
                </c:pt>
                <c:pt idx="4232">
                  <c:v>977.0</c:v>
                </c:pt>
                <c:pt idx="4233">
                  <c:v>977.0</c:v>
                </c:pt>
                <c:pt idx="4234">
                  <c:v>977.0</c:v>
                </c:pt>
                <c:pt idx="4235">
                  <c:v>977.0</c:v>
                </c:pt>
                <c:pt idx="4236">
                  <c:v>977.0</c:v>
                </c:pt>
                <c:pt idx="4237">
                  <c:v>977.0</c:v>
                </c:pt>
                <c:pt idx="4238">
                  <c:v>978.0</c:v>
                </c:pt>
                <c:pt idx="4239">
                  <c:v>978.0</c:v>
                </c:pt>
                <c:pt idx="4240">
                  <c:v>978.0</c:v>
                </c:pt>
                <c:pt idx="4241">
                  <c:v>978.0</c:v>
                </c:pt>
                <c:pt idx="4242">
                  <c:v>978.0</c:v>
                </c:pt>
                <c:pt idx="4243">
                  <c:v>978.0</c:v>
                </c:pt>
                <c:pt idx="4244">
                  <c:v>978.0</c:v>
                </c:pt>
                <c:pt idx="4245">
                  <c:v>979.0</c:v>
                </c:pt>
                <c:pt idx="4246">
                  <c:v>980.0</c:v>
                </c:pt>
                <c:pt idx="4247">
                  <c:v>981.0</c:v>
                </c:pt>
                <c:pt idx="4248">
                  <c:v>981.0</c:v>
                </c:pt>
                <c:pt idx="4249">
                  <c:v>981.0</c:v>
                </c:pt>
                <c:pt idx="4250">
                  <c:v>981.0</c:v>
                </c:pt>
                <c:pt idx="4251">
                  <c:v>981.0</c:v>
                </c:pt>
                <c:pt idx="4252">
                  <c:v>981.0</c:v>
                </c:pt>
                <c:pt idx="4253">
                  <c:v>981.0</c:v>
                </c:pt>
                <c:pt idx="4254">
                  <c:v>981.0</c:v>
                </c:pt>
                <c:pt idx="4255">
                  <c:v>981.0</c:v>
                </c:pt>
                <c:pt idx="4256">
                  <c:v>982.0</c:v>
                </c:pt>
                <c:pt idx="4257">
                  <c:v>982.0</c:v>
                </c:pt>
                <c:pt idx="4258">
                  <c:v>983.0</c:v>
                </c:pt>
                <c:pt idx="4259">
                  <c:v>984.0</c:v>
                </c:pt>
                <c:pt idx="4260">
                  <c:v>984.0</c:v>
                </c:pt>
                <c:pt idx="4261">
                  <c:v>984.0</c:v>
                </c:pt>
                <c:pt idx="4262">
                  <c:v>984.0</c:v>
                </c:pt>
                <c:pt idx="4263">
                  <c:v>985.0</c:v>
                </c:pt>
                <c:pt idx="4264">
                  <c:v>986.0</c:v>
                </c:pt>
                <c:pt idx="4265">
                  <c:v>986.0</c:v>
                </c:pt>
                <c:pt idx="4266">
                  <c:v>986.0</c:v>
                </c:pt>
                <c:pt idx="4267">
                  <c:v>986.0</c:v>
                </c:pt>
                <c:pt idx="4268">
                  <c:v>986.0</c:v>
                </c:pt>
                <c:pt idx="4269">
                  <c:v>986.0</c:v>
                </c:pt>
                <c:pt idx="4270">
                  <c:v>986.0</c:v>
                </c:pt>
                <c:pt idx="4271">
                  <c:v>986.0</c:v>
                </c:pt>
                <c:pt idx="4272">
                  <c:v>986.0</c:v>
                </c:pt>
                <c:pt idx="4273">
                  <c:v>986.0</c:v>
                </c:pt>
                <c:pt idx="4274">
                  <c:v>987.0</c:v>
                </c:pt>
                <c:pt idx="4275">
                  <c:v>987.0</c:v>
                </c:pt>
                <c:pt idx="4276">
                  <c:v>987.0</c:v>
                </c:pt>
                <c:pt idx="4277">
                  <c:v>987.0</c:v>
                </c:pt>
                <c:pt idx="4278">
                  <c:v>987.0</c:v>
                </c:pt>
                <c:pt idx="4279">
                  <c:v>987.0</c:v>
                </c:pt>
                <c:pt idx="4280">
                  <c:v>987.0</c:v>
                </c:pt>
                <c:pt idx="4281">
                  <c:v>987.0</c:v>
                </c:pt>
                <c:pt idx="4282">
                  <c:v>987.0</c:v>
                </c:pt>
                <c:pt idx="4283">
                  <c:v>987.0</c:v>
                </c:pt>
                <c:pt idx="4284">
                  <c:v>987.0</c:v>
                </c:pt>
                <c:pt idx="4285">
                  <c:v>987.0</c:v>
                </c:pt>
                <c:pt idx="4286">
                  <c:v>988.0</c:v>
                </c:pt>
                <c:pt idx="4287">
                  <c:v>988.0</c:v>
                </c:pt>
                <c:pt idx="4288">
                  <c:v>988.0</c:v>
                </c:pt>
                <c:pt idx="4289">
                  <c:v>989.0</c:v>
                </c:pt>
                <c:pt idx="4290">
                  <c:v>989.0</c:v>
                </c:pt>
                <c:pt idx="4291">
                  <c:v>990.0</c:v>
                </c:pt>
                <c:pt idx="4292">
                  <c:v>991.0</c:v>
                </c:pt>
                <c:pt idx="4293">
                  <c:v>992.0</c:v>
                </c:pt>
                <c:pt idx="4294">
                  <c:v>993.0</c:v>
                </c:pt>
                <c:pt idx="4295">
                  <c:v>993.0</c:v>
                </c:pt>
                <c:pt idx="4296">
                  <c:v>993.0</c:v>
                </c:pt>
                <c:pt idx="4297">
                  <c:v>994.0</c:v>
                </c:pt>
                <c:pt idx="4298">
                  <c:v>994.0</c:v>
                </c:pt>
                <c:pt idx="4299">
                  <c:v>994.0</c:v>
                </c:pt>
                <c:pt idx="4300">
                  <c:v>994.0</c:v>
                </c:pt>
                <c:pt idx="4301">
                  <c:v>994.0</c:v>
                </c:pt>
                <c:pt idx="4302">
                  <c:v>994.0</c:v>
                </c:pt>
                <c:pt idx="4303">
                  <c:v>994.0</c:v>
                </c:pt>
                <c:pt idx="4304">
                  <c:v>994.0</c:v>
                </c:pt>
                <c:pt idx="4305">
                  <c:v>994.0</c:v>
                </c:pt>
                <c:pt idx="4306">
                  <c:v>994.0</c:v>
                </c:pt>
                <c:pt idx="4307">
                  <c:v>994.0</c:v>
                </c:pt>
                <c:pt idx="4308">
                  <c:v>994.0</c:v>
                </c:pt>
                <c:pt idx="4309">
                  <c:v>994.0</c:v>
                </c:pt>
                <c:pt idx="4310">
                  <c:v>994.0</c:v>
                </c:pt>
                <c:pt idx="4311">
                  <c:v>994.0</c:v>
                </c:pt>
                <c:pt idx="4312">
                  <c:v>995.0</c:v>
                </c:pt>
                <c:pt idx="4313">
                  <c:v>995.0</c:v>
                </c:pt>
                <c:pt idx="4314">
                  <c:v>996.0</c:v>
                </c:pt>
                <c:pt idx="4315">
                  <c:v>997.0</c:v>
                </c:pt>
                <c:pt idx="4316">
                  <c:v>998.0</c:v>
                </c:pt>
                <c:pt idx="4317">
                  <c:v>998.0</c:v>
                </c:pt>
                <c:pt idx="4318">
                  <c:v>998.0</c:v>
                </c:pt>
                <c:pt idx="4319">
                  <c:v>998.0</c:v>
                </c:pt>
                <c:pt idx="4320">
                  <c:v>998.0</c:v>
                </c:pt>
                <c:pt idx="4321">
                  <c:v>998.0</c:v>
                </c:pt>
                <c:pt idx="4322">
                  <c:v>999.0</c:v>
                </c:pt>
                <c:pt idx="4323">
                  <c:v>999.0</c:v>
                </c:pt>
                <c:pt idx="4324">
                  <c:v>999.0</c:v>
                </c:pt>
                <c:pt idx="4325">
                  <c:v>999.0</c:v>
                </c:pt>
                <c:pt idx="4326">
                  <c:v>999.0</c:v>
                </c:pt>
                <c:pt idx="4327">
                  <c:v>999.0</c:v>
                </c:pt>
                <c:pt idx="4328">
                  <c:v>999.0</c:v>
                </c:pt>
                <c:pt idx="4329">
                  <c:v>999.0</c:v>
                </c:pt>
                <c:pt idx="4330">
                  <c:v>999.0</c:v>
                </c:pt>
                <c:pt idx="4331">
                  <c:v>999.0</c:v>
                </c:pt>
                <c:pt idx="4332">
                  <c:v>999.0</c:v>
                </c:pt>
                <c:pt idx="4333">
                  <c:v>999.0</c:v>
                </c:pt>
                <c:pt idx="4334">
                  <c:v>999.0</c:v>
                </c:pt>
                <c:pt idx="4335">
                  <c:v>999.0</c:v>
                </c:pt>
                <c:pt idx="4336">
                  <c:v>999.0</c:v>
                </c:pt>
                <c:pt idx="4337">
                  <c:v>999.0</c:v>
                </c:pt>
                <c:pt idx="4338">
                  <c:v>999.0</c:v>
                </c:pt>
                <c:pt idx="4339">
                  <c:v>999.0</c:v>
                </c:pt>
                <c:pt idx="4340">
                  <c:v>999.0</c:v>
                </c:pt>
                <c:pt idx="4341">
                  <c:v>999.0</c:v>
                </c:pt>
                <c:pt idx="4342">
                  <c:v>999.0</c:v>
                </c:pt>
                <c:pt idx="4343">
                  <c:v>999.0</c:v>
                </c:pt>
                <c:pt idx="4344">
                  <c:v>999.0</c:v>
                </c:pt>
                <c:pt idx="4345">
                  <c:v>999.0</c:v>
                </c:pt>
                <c:pt idx="4346">
                  <c:v>999.0</c:v>
                </c:pt>
                <c:pt idx="4347">
                  <c:v>1000.0</c:v>
                </c:pt>
                <c:pt idx="4348">
                  <c:v>1000.0</c:v>
                </c:pt>
                <c:pt idx="4349">
                  <c:v>1000.0</c:v>
                </c:pt>
                <c:pt idx="4350">
                  <c:v>1000.0</c:v>
                </c:pt>
                <c:pt idx="4351">
                  <c:v>1001.0</c:v>
                </c:pt>
                <c:pt idx="4352">
                  <c:v>1001.0</c:v>
                </c:pt>
                <c:pt idx="4353">
                  <c:v>1001.0</c:v>
                </c:pt>
                <c:pt idx="4354">
                  <c:v>1001.0</c:v>
                </c:pt>
                <c:pt idx="4355">
                  <c:v>1002.0</c:v>
                </c:pt>
                <c:pt idx="4356">
                  <c:v>1003.0</c:v>
                </c:pt>
                <c:pt idx="4357">
                  <c:v>1004.0</c:v>
                </c:pt>
                <c:pt idx="4358">
                  <c:v>1004.0</c:v>
                </c:pt>
                <c:pt idx="4359">
                  <c:v>1004.0</c:v>
                </c:pt>
                <c:pt idx="4360">
                  <c:v>1004.0</c:v>
                </c:pt>
                <c:pt idx="4361">
                  <c:v>1004.0</c:v>
                </c:pt>
                <c:pt idx="4362">
                  <c:v>1005.0</c:v>
                </c:pt>
                <c:pt idx="4363">
                  <c:v>1005.0</c:v>
                </c:pt>
                <c:pt idx="4364">
                  <c:v>1005.0</c:v>
                </c:pt>
                <c:pt idx="4365">
                  <c:v>1006.0</c:v>
                </c:pt>
                <c:pt idx="4366">
                  <c:v>1006.0</c:v>
                </c:pt>
                <c:pt idx="4367">
                  <c:v>1006.0</c:v>
                </c:pt>
                <c:pt idx="4368">
                  <c:v>1006.0</c:v>
                </c:pt>
                <c:pt idx="4369">
                  <c:v>1006.0</c:v>
                </c:pt>
                <c:pt idx="4370">
                  <c:v>1006.0</c:v>
                </c:pt>
                <c:pt idx="4371">
                  <c:v>1006.0</c:v>
                </c:pt>
                <c:pt idx="4372">
                  <c:v>1007.0</c:v>
                </c:pt>
                <c:pt idx="4373">
                  <c:v>1007.0</c:v>
                </c:pt>
                <c:pt idx="4374">
                  <c:v>1007.0</c:v>
                </c:pt>
                <c:pt idx="4375">
                  <c:v>1007.0</c:v>
                </c:pt>
                <c:pt idx="4376">
                  <c:v>1007.0</c:v>
                </c:pt>
                <c:pt idx="4377">
                  <c:v>1007.0</c:v>
                </c:pt>
                <c:pt idx="4378">
                  <c:v>1007.0</c:v>
                </c:pt>
                <c:pt idx="4379">
                  <c:v>1007.0</c:v>
                </c:pt>
                <c:pt idx="4380">
                  <c:v>1007.0</c:v>
                </c:pt>
                <c:pt idx="4381">
                  <c:v>1007.0</c:v>
                </c:pt>
                <c:pt idx="4382">
                  <c:v>1007.0</c:v>
                </c:pt>
                <c:pt idx="4383">
                  <c:v>1007.0</c:v>
                </c:pt>
                <c:pt idx="4384">
                  <c:v>1007.0</c:v>
                </c:pt>
                <c:pt idx="4385">
                  <c:v>1007.0</c:v>
                </c:pt>
                <c:pt idx="4386">
                  <c:v>1007.0</c:v>
                </c:pt>
                <c:pt idx="4387">
                  <c:v>1007.0</c:v>
                </c:pt>
                <c:pt idx="4388">
                  <c:v>1007.0</c:v>
                </c:pt>
                <c:pt idx="4389">
                  <c:v>1007.0</c:v>
                </c:pt>
                <c:pt idx="4390">
                  <c:v>1007.0</c:v>
                </c:pt>
                <c:pt idx="4391">
                  <c:v>1007.0</c:v>
                </c:pt>
                <c:pt idx="4392">
                  <c:v>1007.0</c:v>
                </c:pt>
                <c:pt idx="4393">
                  <c:v>1007.0</c:v>
                </c:pt>
                <c:pt idx="4394">
                  <c:v>1007.0</c:v>
                </c:pt>
                <c:pt idx="4395">
                  <c:v>1007.0</c:v>
                </c:pt>
                <c:pt idx="4396">
                  <c:v>1007.0</c:v>
                </c:pt>
                <c:pt idx="4397">
                  <c:v>1007.0</c:v>
                </c:pt>
                <c:pt idx="4398">
                  <c:v>1007.0</c:v>
                </c:pt>
                <c:pt idx="4399">
                  <c:v>1007.0</c:v>
                </c:pt>
                <c:pt idx="4400">
                  <c:v>1007.0</c:v>
                </c:pt>
                <c:pt idx="4401">
                  <c:v>1008.0</c:v>
                </c:pt>
                <c:pt idx="4402">
                  <c:v>1008.0</c:v>
                </c:pt>
                <c:pt idx="4403">
                  <c:v>1008.0</c:v>
                </c:pt>
                <c:pt idx="4404">
                  <c:v>1008.0</c:v>
                </c:pt>
                <c:pt idx="4405">
                  <c:v>1008.0</c:v>
                </c:pt>
                <c:pt idx="4406">
                  <c:v>1008.0</c:v>
                </c:pt>
                <c:pt idx="4407">
                  <c:v>1008.0</c:v>
                </c:pt>
                <c:pt idx="4408">
                  <c:v>1008.0</c:v>
                </c:pt>
                <c:pt idx="4409">
                  <c:v>1008.0</c:v>
                </c:pt>
                <c:pt idx="4410">
                  <c:v>1008.0</c:v>
                </c:pt>
                <c:pt idx="4411">
                  <c:v>1009.0</c:v>
                </c:pt>
                <c:pt idx="4412">
                  <c:v>1009.0</c:v>
                </c:pt>
                <c:pt idx="4413">
                  <c:v>1009.0</c:v>
                </c:pt>
                <c:pt idx="4414">
                  <c:v>1009.0</c:v>
                </c:pt>
                <c:pt idx="4415">
                  <c:v>1009.0</c:v>
                </c:pt>
                <c:pt idx="4416">
                  <c:v>1009.0</c:v>
                </c:pt>
                <c:pt idx="4417">
                  <c:v>1009.0</c:v>
                </c:pt>
                <c:pt idx="4418">
                  <c:v>1010.0</c:v>
                </c:pt>
                <c:pt idx="4419">
                  <c:v>1011.0</c:v>
                </c:pt>
                <c:pt idx="4420">
                  <c:v>1012.0</c:v>
                </c:pt>
                <c:pt idx="4421">
                  <c:v>1012.0</c:v>
                </c:pt>
                <c:pt idx="4422">
                  <c:v>1012.0</c:v>
                </c:pt>
                <c:pt idx="4423">
                  <c:v>1012.0</c:v>
                </c:pt>
                <c:pt idx="4424">
                  <c:v>1012.0</c:v>
                </c:pt>
                <c:pt idx="4425">
                  <c:v>1012.0</c:v>
                </c:pt>
                <c:pt idx="4426">
                  <c:v>1012.0</c:v>
                </c:pt>
                <c:pt idx="4427">
                  <c:v>1012.0</c:v>
                </c:pt>
                <c:pt idx="4428">
                  <c:v>1012.0</c:v>
                </c:pt>
                <c:pt idx="4429">
                  <c:v>1012.0</c:v>
                </c:pt>
                <c:pt idx="4430">
                  <c:v>1012.0</c:v>
                </c:pt>
                <c:pt idx="4431">
                  <c:v>1012.0</c:v>
                </c:pt>
                <c:pt idx="4432">
                  <c:v>1012.0</c:v>
                </c:pt>
                <c:pt idx="4433">
                  <c:v>1012.0</c:v>
                </c:pt>
                <c:pt idx="4434">
                  <c:v>1012.0</c:v>
                </c:pt>
                <c:pt idx="4435">
                  <c:v>1012.0</c:v>
                </c:pt>
                <c:pt idx="4436">
                  <c:v>1012.0</c:v>
                </c:pt>
                <c:pt idx="4437">
                  <c:v>1012.0</c:v>
                </c:pt>
                <c:pt idx="4438">
                  <c:v>1012.0</c:v>
                </c:pt>
                <c:pt idx="4439">
                  <c:v>1012.0</c:v>
                </c:pt>
                <c:pt idx="4440">
                  <c:v>1012.0</c:v>
                </c:pt>
                <c:pt idx="4441">
                  <c:v>1012.0</c:v>
                </c:pt>
                <c:pt idx="4442">
                  <c:v>1012.0</c:v>
                </c:pt>
                <c:pt idx="4443">
                  <c:v>1012.0</c:v>
                </c:pt>
                <c:pt idx="4444">
                  <c:v>1012.0</c:v>
                </c:pt>
                <c:pt idx="4445">
                  <c:v>1012.0</c:v>
                </c:pt>
                <c:pt idx="4446">
                  <c:v>1012.0</c:v>
                </c:pt>
                <c:pt idx="4447">
                  <c:v>1012.0</c:v>
                </c:pt>
                <c:pt idx="4448">
                  <c:v>1012.0</c:v>
                </c:pt>
                <c:pt idx="4449">
                  <c:v>1012.0</c:v>
                </c:pt>
                <c:pt idx="4450">
                  <c:v>1012.0</c:v>
                </c:pt>
                <c:pt idx="4451">
                  <c:v>1012.0</c:v>
                </c:pt>
                <c:pt idx="4452">
                  <c:v>1012.0</c:v>
                </c:pt>
                <c:pt idx="4453">
                  <c:v>1012.0</c:v>
                </c:pt>
                <c:pt idx="4454">
                  <c:v>1012.0</c:v>
                </c:pt>
                <c:pt idx="4455">
                  <c:v>1012.0</c:v>
                </c:pt>
                <c:pt idx="4456">
                  <c:v>1012.0</c:v>
                </c:pt>
                <c:pt idx="4457">
                  <c:v>1012.0</c:v>
                </c:pt>
                <c:pt idx="4458">
                  <c:v>1012.0</c:v>
                </c:pt>
                <c:pt idx="4459">
                  <c:v>1012.0</c:v>
                </c:pt>
                <c:pt idx="4460">
                  <c:v>1012.0</c:v>
                </c:pt>
                <c:pt idx="4461">
                  <c:v>1012.0</c:v>
                </c:pt>
                <c:pt idx="4462">
                  <c:v>1012.0</c:v>
                </c:pt>
                <c:pt idx="4463">
                  <c:v>1012.0</c:v>
                </c:pt>
                <c:pt idx="4464">
                  <c:v>1012.0</c:v>
                </c:pt>
                <c:pt idx="4465">
                  <c:v>1012.0</c:v>
                </c:pt>
                <c:pt idx="4466">
                  <c:v>1012.0</c:v>
                </c:pt>
                <c:pt idx="4467">
                  <c:v>1012.0</c:v>
                </c:pt>
                <c:pt idx="4468">
                  <c:v>1012.0</c:v>
                </c:pt>
                <c:pt idx="4469">
                  <c:v>1012.0</c:v>
                </c:pt>
                <c:pt idx="4470">
                  <c:v>1012.0</c:v>
                </c:pt>
                <c:pt idx="4471">
                  <c:v>1012.0</c:v>
                </c:pt>
                <c:pt idx="4472">
                  <c:v>1012.0</c:v>
                </c:pt>
                <c:pt idx="4473">
                  <c:v>1013.0</c:v>
                </c:pt>
                <c:pt idx="4474">
                  <c:v>1014.0</c:v>
                </c:pt>
                <c:pt idx="4475">
                  <c:v>1014.0</c:v>
                </c:pt>
                <c:pt idx="4476">
                  <c:v>1014.0</c:v>
                </c:pt>
                <c:pt idx="4477">
                  <c:v>1015.0</c:v>
                </c:pt>
                <c:pt idx="4478">
                  <c:v>1015.0</c:v>
                </c:pt>
                <c:pt idx="4479">
                  <c:v>1015.0</c:v>
                </c:pt>
                <c:pt idx="4480">
                  <c:v>1015.0</c:v>
                </c:pt>
                <c:pt idx="4481">
                  <c:v>1015.0</c:v>
                </c:pt>
                <c:pt idx="4482">
                  <c:v>1015.0</c:v>
                </c:pt>
                <c:pt idx="4483">
                  <c:v>1015.0</c:v>
                </c:pt>
                <c:pt idx="4484">
                  <c:v>1015.0</c:v>
                </c:pt>
                <c:pt idx="4485">
                  <c:v>1015.0</c:v>
                </c:pt>
                <c:pt idx="4486">
                  <c:v>1015.0</c:v>
                </c:pt>
                <c:pt idx="4487">
                  <c:v>1015.0</c:v>
                </c:pt>
                <c:pt idx="4488">
                  <c:v>1015.0</c:v>
                </c:pt>
                <c:pt idx="4489">
                  <c:v>1015.0</c:v>
                </c:pt>
                <c:pt idx="4490">
                  <c:v>1015.0</c:v>
                </c:pt>
                <c:pt idx="4491">
                  <c:v>1015.0</c:v>
                </c:pt>
                <c:pt idx="4492">
                  <c:v>1015.0</c:v>
                </c:pt>
                <c:pt idx="4493">
                  <c:v>1015.0</c:v>
                </c:pt>
                <c:pt idx="4494">
                  <c:v>1016.0</c:v>
                </c:pt>
                <c:pt idx="4495">
                  <c:v>1016.0</c:v>
                </c:pt>
                <c:pt idx="4496">
                  <c:v>1016.0</c:v>
                </c:pt>
                <c:pt idx="4497">
                  <c:v>1016.0</c:v>
                </c:pt>
                <c:pt idx="4498">
                  <c:v>1016.0</c:v>
                </c:pt>
                <c:pt idx="4499">
                  <c:v>1016.0</c:v>
                </c:pt>
                <c:pt idx="4500">
                  <c:v>1016.0</c:v>
                </c:pt>
                <c:pt idx="4501">
                  <c:v>1016.0</c:v>
                </c:pt>
                <c:pt idx="4502">
                  <c:v>1016.0</c:v>
                </c:pt>
                <c:pt idx="4503">
                  <c:v>1016.0</c:v>
                </c:pt>
                <c:pt idx="4504">
                  <c:v>1016.0</c:v>
                </c:pt>
                <c:pt idx="4505">
                  <c:v>1016.0</c:v>
                </c:pt>
                <c:pt idx="4506">
                  <c:v>1017.0</c:v>
                </c:pt>
                <c:pt idx="4507">
                  <c:v>1017.0</c:v>
                </c:pt>
                <c:pt idx="4508">
                  <c:v>1017.0</c:v>
                </c:pt>
                <c:pt idx="4509">
                  <c:v>1017.0</c:v>
                </c:pt>
                <c:pt idx="4510">
                  <c:v>1017.0</c:v>
                </c:pt>
                <c:pt idx="4511">
                  <c:v>1017.0</c:v>
                </c:pt>
                <c:pt idx="4512">
                  <c:v>1017.0</c:v>
                </c:pt>
                <c:pt idx="4513">
                  <c:v>1017.0</c:v>
                </c:pt>
                <c:pt idx="4514">
                  <c:v>1017.0</c:v>
                </c:pt>
                <c:pt idx="4515">
                  <c:v>1017.0</c:v>
                </c:pt>
                <c:pt idx="4516">
                  <c:v>1017.0</c:v>
                </c:pt>
                <c:pt idx="4517">
                  <c:v>1018.0</c:v>
                </c:pt>
                <c:pt idx="4518">
                  <c:v>1018.0</c:v>
                </c:pt>
                <c:pt idx="4519">
                  <c:v>1018.0</c:v>
                </c:pt>
                <c:pt idx="4520">
                  <c:v>1018.0</c:v>
                </c:pt>
                <c:pt idx="4521">
                  <c:v>1019.0</c:v>
                </c:pt>
                <c:pt idx="4522">
                  <c:v>1019.0</c:v>
                </c:pt>
                <c:pt idx="4523">
                  <c:v>1019.0</c:v>
                </c:pt>
                <c:pt idx="4524">
                  <c:v>1019.0</c:v>
                </c:pt>
                <c:pt idx="4525">
                  <c:v>1019.0</c:v>
                </c:pt>
                <c:pt idx="4526">
                  <c:v>1019.0</c:v>
                </c:pt>
                <c:pt idx="4527">
                  <c:v>1019.0</c:v>
                </c:pt>
                <c:pt idx="4528">
                  <c:v>1019.0</c:v>
                </c:pt>
                <c:pt idx="4529">
                  <c:v>1019.0</c:v>
                </c:pt>
                <c:pt idx="4530">
                  <c:v>1019.0</c:v>
                </c:pt>
                <c:pt idx="4531">
                  <c:v>1019.0</c:v>
                </c:pt>
                <c:pt idx="4532">
                  <c:v>1019.0</c:v>
                </c:pt>
                <c:pt idx="4533">
                  <c:v>1019.0</c:v>
                </c:pt>
                <c:pt idx="4534">
                  <c:v>1019.0</c:v>
                </c:pt>
                <c:pt idx="4535">
                  <c:v>1019.0</c:v>
                </c:pt>
                <c:pt idx="4536">
                  <c:v>1019.0</c:v>
                </c:pt>
                <c:pt idx="4537">
                  <c:v>1019.0</c:v>
                </c:pt>
                <c:pt idx="4538">
                  <c:v>1019.0</c:v>
                </c:pt>
                <c:pt idx="4539">
                  <c:v>1019.0</c:v>
                </c:pt>
                <c:pt idx="4540">
                  <c:v>1019.0</c:v>
                </c:pt>
                <c:pt idx="4541">
                  <c:v>1019.0</c:v>
                </c:pt>
                <c:pt idx="4542">
                  <c:v>1019.0</c:v>
                </c:pt>
                <c:pt idx="4543">
                  <c:v>1019.0</c:v>
                </c:pt>
                <c:pt idx="4544">
                  <c:v>1019.0</c:v>
                </c:pt>
                <c:pt idx="4545">
                  <c:v>1019.0</c:v>
                </c:pt>
                <c:pt idx="4546">
                  <c:v>1019.0</c:v>
                </c:pt>
                <c:pt idx="4547">
                  <c:v>1019.0</c:v>
                </c:pt>
                <c:pt idx="4548">
                  <c:v>1019.0</c:v>
                </c:pt>
                <c:pt idx="4549">
                  <c:v>1019.0</c:v>
                </c:pt>
                <c:pt idx="4550">
                  <c:v>1019.0</c:v>
                </c:pt>
                <c:pt idx="4551">
                  <c:v>1019.0</c:v>
                </c:pt>
                <c:pt idx="4552">
                  <c:v>1019.0</c:v>
                </c:pt>
                <c:pt idx="4553">
                  <c:v>1019.0</c:v>
                </c:pt>
                <c:pt idx="4554">
                  <c:v>1020.0</c:v>
                </c:pt>
                <c:pt idx="4555">
                  <c:v>1020.0</c:v>
                </c:pt>
                <c:pt idx="4556">
                  <c:v>1020.0</c:v>
                </c:pt>
                <c:pt idx="4557">
                  <c:v>1020.0</c:v>
                </c:pt>
                <c:pt idx="4558">
                  <c:v>1020.0</c:v>
                </c:pt>
                <c:pt idx="4559">
                  <c:v>1020.0</c:v>
                </c:pt>
                <c:pt idx="4560">
                  <c:v>1020.0</c:v>
                </c:pt>
                <c:pt idx="4561">
                  <c:v>1020.0</c:v>
                </c:pt>
                <c:pt idx="4562">
                  <c:v>1020.0</c:v>
                </c:pt>
                <c:pt idx="4563">
                  <c:v>1020.0</c:v>
                </c:pt>
                <c:pt idx="4564">
                  <c:v>1020.0</c:v>
                </c:pt>
                <c:pt idx="4565">
                  <c:v>1020.0</c:v>
                </c:pt>
                <c:pt idx="4566">
                  <c:v>1020.0</c:v>
                </c:pt>
                <c:pt idx="4567">
                  <c:v>1020.0</c:v>
                </c:pt>
                <c:pt idx="4568">
                  <c:v>1020.0</c:v>
                </c:pt>
                <c:pt idx="4569">
                  <c:v>1020.0</c:v>
                </c:pt>
                <c:pt idx="4570">
                  <c:v>1020.0</c:v>
                </c:pt>
                <c:pt idx="4571">
                  <c:v>1020.0</c:v>
                </c:pt>
                <c:pt idx="4572">
                  <c:v>1020.0</c:v>
                </c:pt>
                <c:pt idx="4573">
                  <c:v>1020.0</c:v>
                </c:pt>
                <c:pt idx="4574">
                  <c:v>1020.0</c:v>
                </c:pt>
                <c:pt idx="4575">
                  <c:v>1020.0</c:v>
                </c:pt>
                <c:pt idx="4576">
                  <c:v>1020.0</c:v>
                </c:pt>
                <c:pt idx="4577">
                  <c:v>1020.0</c:v>
                </c:pt>
                <c:pt idx="4578">
                  <c:v>1020.0</c:v>
                </c:pt>
                <c:pt idx="4579">
                  <c:v>1020.0</c:v>
                </c:pt>
                <c:pt idx="4580">
                  <c:v>1020.0</c:v>
                </c:pt>
                <c:pt idx="4581">
                  <c:v>1020.0</c:v>
                </c:pt>
                <c:pt idx="4582">
                  <c:v>1020.0</c:v>
                </c:pt>
                <c:pt idx="4583">
                  <c:v>1020.0</c:v>
                </c:pt>
                <c:pt idx="4584">
                  <c:v>1020.0</c:v>
                </c:pt>
                <c:pt idx="4585">
                  <c:v>1020.0</c:v>
                </c:pt>
                <c:pt idx="4586">
                  <c:v>1020.0</c:v>
                </c:pt>
                <c:pt idx="4587">
                  <c:v>1020.0</c:v>
                </c:pt>
                <c:pt idx="4588">
                  <c:v>1020.0</c:v>
                </c:pt>
                <c:pt idx="4589">
                  <c:v>1020.0</c:v>
                </c:pt>
                <c:pt idx="4590">
                  <c:v>1021.0</c:v>
                </c:pt>
                <c:pt idx="4591">
                  <c:v>1021.0</c:v>
                </c:pt>
                <c:pt idx="4592">
                  <c:v>1021.0</c:v>
                </c:pt>
                <c:pt idx="4593">
                  <c:v>1021.0</c:v>
                </c:pt>
                <c:pt idx="4594">
                  <c:v>1021.0</c:v>
                </c:pt>
                <c:pt idx="4595">
                  <c:v>1021.0</c:v>
                </c:pt>
                <c:pt idx="4596">
                  <c:v>1021.0</c:v>
                </c:pt>
                <c:pt idx="4597">
                  <c:v>1021.0</c:v>
                </c:pt>
                <c:pt idx="4598">
                  <c:v>1022.0</c:v>
                </c:pt>
                <c:pt idx="4599">
                  <c:v>1022.0</c:v>
                </c:pt>
                <c:pt idx="4600">
                  <c:v>1022.0</c:v>
                </c:pt>
                <c:pt idx="4601">
                  <c:v>1022.0</c:v>
                </c:pt>
                <c:pt idx="4602">
                  <c:v>1022.0</c:v>
                </c:pt>
                <c:pt idx="4603">
                  <c:v>1023.0</c:v>
                </c:pt>
                <c:pt idx="4604">
                  <c:v>1023.0</c:v>
                </c:pt>
                <c:pt idx="4605">
                  <c:v>1023.0</c:v>
                </c:pt>
                <c:pt idx="4606">
                  <c:v>1023.0</c:v>
                </c:pt>
                <c:pt idx="4607">
                  <c:v>1023.0</c:v>
                </c:pt>
                <c:pt idx="4608">
                  <c:v>1024.0</c:v>
                </c:pt>
                <c:pt idx="4609">
                  <c:v>1024.0</c:v>
                </c:pt>
                <c:pt idx="4610">
                  <c:v>1024.0</c:v>
                </c:pt>
                <c:pt idx="4611">
                  <c:v>1024.0</c:v>
                </c:pt>
                <c:pt idx="4612">
                  <c:v>1024.0</c:v>
                </c:pt>
                <c:pt idx="4613">
                  <c:v>1025.0</c:v>
                </c:pt>
                <c:pt idx="4614">
                  <c:v>1025.0</c:v>
                </c:pt>
                <c:pt idx="4615">
                  <c:v>1025.0</c:v>
                </c:pt>
                <c:pt idx="4616">
                  <c:v>1025.0</c:v>
                </c:pt>
                <c:pt idx="4617">
                  <c:v>1025.0</c:v>
                </c:pt>
                <c:pt idx="4618">
                  <c:v>1025.0</c:v>
                </c:pt>
                <c:pt idx="4619">
                  <c:v>1025.0</c:v>
                </c:pt>
                <c:pt idx="4620">
                  <c:v>1025.0</c:v>
                </c:pt>
                <c:pt idx="4621">
                  <c:v>1025.0</c:v>
                </c:pt>
                <c:pt idx="4622">
                  <c:v>1025.0</c:v>
                </c:pt>
                <c:pt idx="4623">
                  <c:v>1025.0</c:v>
                </c:pt>
                <c:pt idx="4624">
                  <c:v>1025.0</c:v>
                </c:pt>
                <c:pt idx="4625">
                  <c:v>1025.0</c:v>
                </c:pt>
                <c:pt idx="4626">
                  <c:v>1025.0</c:v>
                </c:pt>
                <c:pt idx="4627">
                  <c:v>1025.0</c:v>
                </c:pt>
                <c:pt idx="4628">
                  <c:v>1025.0</c:v>
                </c:pt>
                <c:pt idx="4629">
                  <c:v>1025.0</c:v>
                </c:pt>
                <c:pt idx="4630">
                  <c:v>1025.0</c:v>
                </c:pt>
                <c:pt idx="4631">
                  <c:v>1025.0</c:v>
                </c:pt>
                <c:pt idx="4632">
                  <c:v>1025.0</c:v>
                </c:pt>
                <c:pt idx="4633">
                  <c:v>1025.0</c:v>
                </c:pt>
                <c:pt idx="4634">
                  <c:v>1025.0</c:v>
                </c:pt>
                <c:pt idx="4635">
                  <c:v>1025.0</c:v>
                </c:pt>
                <c:pt idx="4636">
                  <c:v>1026.0</c:v>
                </c:pt>
                <c:pt idx="4637">
                  <c:v>1026.0</c:v>
                </c:pt>
                <c:pt idx="4638">
                  <c:v>1026.0</c:v>
                </c:pt>
                <c:pt idx="4639">
                  <c:v>1027.0</c:v>
                </c:pt>
                <c:pt idx="4640">
                  <c:v>1027.0</c:v>
                </c:pt>
                <c:pt idx="4641">
                  <c:v>1027.0</c:v>
                </c:pt>
                <c:pt idx="4642">
                  <c:v>1027.0</c:v>
                </c:pt>
                <c:pt idx="4643">
                  <c:v>1028.0</c:v>
                </c:pt>
                <c:pt idx="4644">
                  <c:v>1028.0</c:v>
                </c:pt>
                <c:pt idx="4645">
                  <c:v>1029.0</c:v>
                </c:pt>
                <c:pt idx="4646">
                  <c:v>1029.0</c:v>
                </c:pt>
                <c:pt idx="4647">
                  <c:v>1029.0</c:v>
                </c:pt>
                <c:pt idx="4648">
                  <c:v>1029.0</c:v>
                </c:pt>
                <c:pt idx="4649">
                  <c:v>1029.0</c:v>
                </c:pt>
                <c:pt idx="4650">
                  <c:v>1029.0</c:v>
                </c:pt>
                <c:pt idx="4651">
                  <c:v>1030.0</c:v>
                </c:pt>
                <c:pt idx="4652">
                  <c:v>1030.0</c:v>
                </c:pt>
                <c:pt idx="4653">
                  <c:v>1030.0</c:v>
                </c:pt>
                <c:pt idx="4654">
                  <c:v>1030.0</c:v>
                </c:pt>
                <c:pt idx="4655">
                  <c:v>1030.0</c:v>
                </c:pt>
                <c:pt idx="4656">
                  <c:v>1030.0</c:v>
                </c:pt>
                <c:pt idx="4657">
                  <c:v>1030.0</c:v>
                </c:pt>
                <c:pt idx="4658">
                  <c:v>1030.0</c:v>
                </c:pt>
                <c:pt idx="4659">
                  <c:v>1030.0</c:v>
                </c:pt>
                <c:pt idx="4660">
                  <c:v>1030.0</c:v>
                </c:pt>
                <c:pt idx="4661">
                  <c:v>1030.0</c:v>
                </c:pt>
                <c:pt idx="4662">
                  <c:v>1030.0</c:v>
                </c:pt>
                <c:pt idx="4663">
                  <c:v>1030.0</c:v>
                </c:pt>
                <c:pt idx="4664">
                  <c:v>1030.0</c:v>
                </c:pt>
                <c:pt idx="4665">
                  <c:v>1030.0</c:v>
                </c:pt>
                <c:pt idx="4666">
                  <c:v>1030.0</c:v>
                </c:pt>
                <c:pt idx="4667">
                  <c:v>1031.0</c:v>
                </c:pt>
                <c:pt idx="4668">
                  <c:v>1031.0</c:v>
                </c:pt>
                <c:pt idx="4669">
                  <c:v>1031.0</c:v>
                </c:pt>
                <c:pt idx="4670">
                  <c:v>1031.0</c:v>
                </c:pt>
                <c:pt idx="4671">
                  <c:v>1031.0</c:v>
                </c:pt>
                <c:pt idx="4672">
                  <c:v>1031.0</c:v>
                </c:pt>
                <c:pt idx="4673">
                  <c:v>1031.0</c:v>
                </c:pt>
                <c:pt idx="4674">
                  <c:v>1031.0</c:v>
                </c:pt>
                <c:pt idx="4675">
                  <c:v>1031.0</c:v>
                </c:pt>
                <c:pt idx="4676">
                  <c:v>1031.0</c:v>
                </c:pt>
                <c:pt idx="4677">
                  <c:v>1032.0</c:v>
                </c:pt>
                <c:pt idx="4678">
                  <c:v>1032.0</c:v>
                </c:pt>
                <c:pt idx="4679">
                  <c:v>1032.0</c:v>
                </c:pt>
                <c:pt idx="4680">
                  <c:v>1033.0</c:v>
                </c:pt>
                <c:pt idx="4681">
                  <c:v>1033.0</c:v>
                </c:pt>
                <c:pt idx="4682">
                  <c:v>1033.0</c:v>
                </c:pt>
                <c:pt idx="4683">
                  <c:v>1034.0</c:v>
                </c:pt>
                <c:pt idx="4684">
                  <c:v>1035.0</c:v>
                </c:pt>
                <c:pt idx="4685">
                  <c:v>1036.0</c:v>
                </c:pt>
                <c:pt idx="4686">
                  <c:v>1037.0</c:v>
                </c:pt>
                <c:pt idx="4687">
                  <c:v>1037.0</c:v>
                </c:pt>
                <c:pt idx="4688">
                  <c:v>1037.0</c:v>
                </c:pt>
                <c:pt idx="4689">
                  <c:v>1037.0</c:v>
                </c:pt>
                <c:pt idx="4690">
                  <c:v>1038.0</c:v>
                </c:pt>
                <c:pt idx="4691">
                  <c:v>1039.0</c:v>
                </c:pt>
                <c:pt idx="4692">
                  <c:v>1039.0</c:v>
                </c:pt>
                <c:pt idx="4693">
                  <c:v>1039.0</c:v>
                </c:pt>
                <c:pt idx="4694">
                  <c:v>1039.0</c:v>
                </c:pt>
                <c:pt idx="4695">
                  <c:v>1039.0</c:v>
                </c:pt>
                <c:pt idx="4696">
                  <c:v>1039.0</c:v>
                </c:pt>
                <c:pt idx="4697">
                  <c:v>1039.0</c:v>
                </c:pt>
                <c:pt idx="4698">
                  <c:v>1039.0</c:v>
                </c:pt>
                <c:pt idx="4699">
                  <c:v>1039.0</c:v>
                </c:pt>
                <c:pt idx="4700">
                  <c:v>1039.0</c:v>
                </c:pt>
                <c:pt idx="4701">
                  <c:v>1039.0</c:v>
                </c:pt>
                <c:pt idx="4702">
                  <c:v>1039.0</c:v>
                </c:pt>
                <c:pt idx="4703">
                  <c:v>1039.0</c:v>
                </c:pt>
                <c:pt idx="4704">
                  <c:v>1039.0</c:v>
                </c:pt>
                <c:pt idx="4705">
                  <c:v>1039.0</c:v>
                </c:pt>
                <c:pt idx="4706">
                  <c:v>1039.0</c:v>
                </c:pt>
                <c:pt idx="4707">
                  <c:v>1040.0</c:v>
                </c:pt>
                <c:pt idx="4708">
                  <c:v>1041.0</c:v>
                </c:pt>
                <c:pt idx="4709">
                  <c:v>1042.0</c:v>
                </c:pt>
                <c:pt idx="4710">
                  <c:v>1043.0</c:v>
                </c:pt>
                <c:pt idx="4711">
                  <c:v>1044.0</c:v>
                </c:pt>
                <c:pt idx="4712">
                  <c:v>1044.0</c:v>
                </c:pt>
                <c:pt idx="4713">
                  <c:v>1045.0</c:v>
                </c:pt>
                <c:pt idx="4714">
                  <c:v>1046.0</c:v>
                </c:pt>
                <c:pt idx="4715">
                  <c:v>1047.0</c:v>
                </c:pt>
                <c:pt idx="4716">
                  <c:v>1048.0</c:v>
                </c:pt>
                <c:pt idx="4717">
                  <c:v>1049.0</c:v>
                </c:pt>
                <c:pt idx="4718">
                  <c:v>1049.0</c:v>
                </c:pt>
                <c:pt idx="4719">
                  <c:v>1050.0</c:v>
                </c:pt>
                <c:pt idx="4720">
                  <c:v>1050.0</c:v>
                </c:pt>
                <c:pt idx="4721">
                  <c:v>1050.0</c:v>
                </c:pt>
                <c:pt idx="4722">
                  <c:v>1050.0</c:v>
                </c:pt>
                <c:pt idx="4723">
                  <c:v>1050.0</c:v>
                </c:pt>
                <c:pt idx="4724">
                  <c:v>1050.0</c:v>
                </c:pt>
                <c:pt idx="4725">
                  <c:v>1050.0</c:v>
                </c:pt>
                <c:pt idx="4726">
                  <c:v>1050.0</c:v>
                </c:pt>
                <c:pt idx="4727">
                  <c:v>1050.0</c:v>
                </c:pt>
                <c:pt idx="4728">
                  <c:v>1050.0</c:v>
                </c:pt>
                <c:pt idx="4729">
                  <c:v>1050.0</c:v>
                </c:pt>
                <c:pt idx="4730">
                  <c:v>1050.0</c:v>
                </c:pt>
                <c:pt idx="4731">
                  <c:v>1050.0</c:v>
                </c:pt>
                <c:pt idx="4732">
                  <c:v>1050.0</c:v>
                </c:pt>
                <c:pt idx="4733">
                  <c:v>1050.0</c:v>
                </c:pt>
                <c:pt idx="4734">
                  <c:v>1050.0</c:v>
                </c:pt>
                <c:pt idx="4735">
                  <c:v>1050.0</c:v>
                </c:pt>
                <c:pt idx="4736">
                  <c:v>1050.0</c:v>
                </c:pt>
                <c:pt idx="4737">
                  <c:v>1050.0</c:v>
                </c:pt>
                <c:pt idx="4738">
                  <c:v>1050.0</c:v>
                </c:pt>
                <c:pt idx="4739">
                  <c:v>1050.0</c:v>
                </c:pt>
                <c:pt idx="4740">
                  <c:v>1050.0</c:v>
                </c:pt>
                <c:pt idx="4741">
                  <c:v>1051.0</c:v>
                </c:pt>
                <c:pt idx="4742">
                  <c:v>1052.0</c:v>
                </c:pt>
                <c:pt idx="4743">
                  <c:v>1053.0</c:v>
                </c:pt>
                <c:pt idx="4744">
                  <c:v>1054.0</c:v>
                </c:pt>
                <c:pt idx="4745">
                  <c:v>1055.0</c:v>
                </c:pt>
                <c:pt idx="4746">
                  <c:v>1056.0</c:v>
                </c:pt>
                <c:pt idx="4747">
                  <c:v>1057.0</c:v>
                </c:pt>
                <c:pt idx="4748">
                  <c:v>1058.0</c:v>
                </c:pt>
                <c:pt idx="4749">
                  <c:v>1058.0</c:v>
                </c:pt>
                <c:pt idx="4750">
                  <c:v>1058.0</c:v>
                </c:pt>
                <c:pt idx="4751">
                  <c:v>1059.0</c:v>
                </c:pt>
                <c:pt idx="4752">
                  <c:v>1059.0</c:v>
                </c:pt>
                <c:pt idx="4753">
                  <c:v>1059.0</c:v>
                </c:pt>
                <c:pt idx="4754">
                  <c:v>1059.0</c:v>
                </c:pt>
                <c:pt idx="4755">
                  <c:v>1060.0</c:v>
                </c:pt>
                <c:pt idx="4756">
                  <c:v>1061.0</c:v>
                </c:pt>
                <c:pt idx="4757">
                  <c:v>1061.0</c:v>
                </c:pt>
                <c:pt idx="4758">
                  <c:v>1062.0</c:v>
                </c:pt>
                <c:pt idx="4759">
                  <c:v>1063.0</c:v>
                </c:pt>
                <c:pt idx="4760">
                  <c:v>1063.0</c:v>
                </c:pt>
                <c:pt idx="4761">
                  <c:v>1064.0</c:v>
                </c:pt>
                <c:pt idx="4762">
                  <c:v>1064.0</c:v>
                </c:pt>
                <c:pt idx="4763">
                  <c:v>1064.0</c:v>
                </c:pt>
                <c:pt idx="4764">
                  <c:v>1064.0</c:v>
                </c:pt>
                <c:pt idx="4765">
                  <c:v>1064.0</c:v>
                </c:pt>
                <c:pt idx="4766">
                  <c:v>1065.0</c:v>
                </c:pt>
                <c:pt idx="4767">
                  <c:v>1065.0</c:v>
                </c:pt>
                <c:pt idx="4768">
                  <c:v>1065.0</c:v>
                </c:pt>
                <c:pt idx="4769">
                  <c:v>1065.0</c:v>
                </c:pt>
                <c:pt idx="4770">
                  <c:v>1065.0</c:v>
                </c:pt>
                <c:pt idx="4771">
                  <c:v>1065.0</c:v>
                </c:pt>
                <c:pt idx="4772">
                  <c:v>1065.0</c:v>
                </c:pt>
                <c:pt idx="4773">
                  <c:v>1065.0</c:v>
                </c:pt>
                <c:pt idx="4774">
                  <c:v>1065.0</c:v>
                </c:pt>
                <c:pt idx="4775">
                  <c:v>1065.0</c:v>
                </c:pt>
                <c:pt idx="4776">
                  <c:v>1065.0</c:v>
                </c:pt>
                <c:pt idx="4777">
                  <c:v>1065.0</c:v>
                </c:pt>
                <c:pt idx="4778">
                  <c:v>1065.0</c:v>
                </c:pt>
                <c:pt idx="4779">
                  <c:v>1065.0</c:v>
                </c:pt>
                <c:pt idx="4780">
                  <c:v>1065.0</c:v>
                </c:pt>
                <c:pt idx="4781">
                  <c:v>1065.0</c:v>
                </c:pt>
                <c:pt idx="4782">
                  <c:v>1065.0</c:v>
                </c:pt>
                <c:pt idx="4783">
                  <c:v>1065.0</c:v>
                </c:pt>
                <c:pt idx="4784">
                  <c:v>1065.0</c:v>
                </c:pt>
                <c:pt idx="4785">
                  <c:v>1065.0</c:v>
                </c:pt>
                <c:pt idx="4786">
                  <c:v>1065.0</c:v>
                </c:pt>
                <c:pt idx="4787">
                  <c:v>1065.0</c:v>
                </c:pt>
                <c:pt idx="4788">
                  <c:v>1065.0</c:v>
                </c:pt>
                <c:pt idx="4789">
                  <c:v>1066.0</c:v>
                </c:pt>
                <c:pt idx="4790">
                  <c:v>1066.0</c:v>
                </c:pt>
                <c:pt idx="4791">
                  <c:v>1066.0</c:v>
                </c:pt>
                <c:pt idx="4792">
                  <c:v>1066.0</c:v>
                </c:pt>
                <c:pt idx="4793">
                  <c:v>1066.0</c:v>
                </c:pt>
                <c:pt idx="4794">
                  <c:v>1066.0</c:v>
                </c:pt>
                <c:pt idx="4795">
                  <c:v>1066.0</c:v>
                </c:pt>
                <c:pt idx="4796">
                  <c:v>1066.0</c:v>
                </c:pt>
                <c:pt idx="4797">
                  <c:v>1066.0</c:v>
                </c:pt>
                <c:pt idx="4798">
                  <c:v>1067.0</c:v>
                </c:pt>
                <c:pt idx="4799">
                  <c:v>1067.0</c:v>
                </c:pt>
                <c:pt idx="4800">
                  <c:v>1067.0</c:v>
                </c:pt>
                <c:pt idx="4801">
                  <c:v>1067.0</c:v>
                </c:pt>
                <c:pt idx="4802">
                  <c:v>1067.0</c:v>
                </c:pt>
                <c:pt idx="4803">
                  <c:v>1067.0</c:v>
                </c:pt>
                <c:pt idx="4804">
                  <c:v>1067.0</c:v>
                </c:pt>
                <c:pt idx="4805">
                  <c:v>1068.0</c:v>
                </c:pt>
                <c:pt idx="4806">
                  <c:v>1068.0</c:v>
                </c:pt>
                <c:pt idx="4807">
                  <c:v>1068.0</c:v>
                </c:pt>
                <c:pt idx="4808">
                  <c:v>1068.0</c:v>
                </c:pt>
                <c:pt idx="4809">
                  <c:v>1069.0</c:v>
                </c:pt>
                <c:pt idx="4810">
                  <c:v>1069.0</c:v>
                </c:pt>
                <c:pt idx="4811">
                  <c:v>1069.0</c:v>
                </c:pt>
                <c:pt idx="4812">
                  <c:v>1069.0</c:v>
                </c:pt>
                <c:pt idx="4813">
                  <c:v>1069.0</c:v>
                </c:pt>
                <c:pt idx="4814">
                  <c:v>1070.0</c:v>
                </c:pt>
                <c:pt idx="4815">
                  <c:v>1070.0</c:v>
                </c:pt>
                <c:pt idx="4816">
                  <c:v>1071.0</c:v>
                </c:pt>
                <c:pt idx="4817">
                  <c:v>1072.0</c:v>
                </c:pt>
                <c:pt idx="4818">
                  <c:v>1072.0</c:v>
                </c:pt>
                <c:pt idx="4819">
                  <c:v>1073.0</c:v>
                </c:pt>
                <c:pt idx="4820">
                  <c:v>1074.0</c:v>
                </c:pt>
                <c:pt idx="4821">
                  <c:v>1075.0</c:v>
                </c:pt>
                <c:pt idx="4822">
                  <c:v>1075.0</c:v>
                </c:pt>
                <c:pt idx="4823">
                  <c:v>1076.0</c:v>
                </c:pt>
                <c:pt idx="4824">
                  <c:v>1077.0</c:v>
                </c:pt>
                <c:pt idx="4825">
                  <c:v>1078.0</c:v>
                </c:pt>
                <c:pt idx="4826">
                  <c:v>1079.0</c:v>
                </c:pt>
                <c:pt idx="4827">
                  <c:v>1080.0</c:v>
                </c:pt>
                <c:pt idx="4828">
                  <c:v>1080.0</c:v>
                </c:pt>
                <c:pt idx="4829">
                  <c:v>1080.0</c:v>
                </c:pt>
                <c:pt idx="4830">
                  <c:v>1080.0</c:v>
                </c:pt>
                <c:pt idx="4831">
                  <c:v>1080.0</c:v>
                </c:pt>
                <c:pt idx="4832">
                  <c:v>1080.0</c:v>
                </c:pt>
                <c:pt idx="4833">
                  <c:v>1080.0</c:v>
                </c:pt>
                <c:pt idx="4834">
                  <c:v>1080.0</c:v>
                </c:pt>
                <c:pt idx="4835">
                  <c:v>1080.0</c:v>
                </c:pt>
                <c:pt idx="4836">
                  <c:v>1080.0</c:v>
                </c:pt>
                <c:pt idx="4837">
                  <c:v>1080.0</c:v>
                </c:pt>
                <c:pt idx="4838">
                  <c:v>1080.0</c:v>
                </c:pt>
                <c:pt idx="4839">
                  <c:v>1080.0</c:v>
                </c:pt>
                <c:pt idx="4840">
                  <c:v>1080.0</c:v>
                </c:pt>
                <c:pt idx="4841">
                  <c:v>1080.0</c:v>
                </c:pt>
                <c:pt idx="4842">
                  <c:v>1080.0</c:v>
                </c:pt>
                <c:pt idx="4843">
                  <c:v>1080.0</c:v>
                </c:pt>
                <c:pt idx="4844">
                  <c:v>1080.0</c:v>
                </c:pt>
                <c:pt idx="4845">
                  <c:v>1080.0</c:v>
                </c:pt>
                <c:pt idx="4846">
                  <c:v>1080.0</c:v>
                </c:pt>
                <c:pt idx="4847">
                  <c:v>1081.0</c:v>
                </c:pt>
                <c:pt idx="4848">
                  <c:v>1081.0</c:v>
                </c:pt>
                <c:pt idx="4849">
                  <c:v>1081.0</c:v>
                </c:pt>
                <c:pt idx="4850">
                  <c:v>1081.0</c:v>
                </c:pt>
                <c:pt idx="4851">
                  <c:v>1081.0</c:v>
                </c:pt>
                <c:pt idx="4852">
                  <c:v>1081.0</c:v>
                </c:pt>
                <c:pt idx="4853">
                  <c:v>1081.0</c:v>
                </c:pt>
                <c:pt idx="4854">
                  <c:v>1081.0</c:v>
                </c:pt>
                <c:pt idx="4855">
                  <c:v>1081.0</c:v>
                </c:pt>
                <c:pt idx="4856">
                  <c:v>1081.0</c:v>
                </c:pt>
                <c:pt idx="4857">
                  <c:v>1081.0</c:v>
                </c:pt>
                <c:pt idx="4858">
                  <c:v>1081.0</c:v>
                </c:pt>
                <c:pt idx="4859">
                  <c:v>1081.0</c:v>
                </c:pt>
                <c:pt idx="4860">
                  <c:v>1081.0</c:v>
                </c:pt>
                <c:pt idx="4861">
                  <c:v>1081.0</c:v>
                </c:pt>
                <c:pt idx="4862">
                  <c:v>1081.0</c:v>
                </c:pt>
                <c:pt idx="4863">
                  <c:v>1082.0</c:v>
                </c:pt>
                <c:pt idx="4864">
                  <c:v>1082.0</c:v>
                </c:pt>
                <c:pt idx="4865">
                  <c:v>1082.0</c:v>
                </c:pt>
                <c:pt idx="4866">
                  <c:v>1083.0</c:v>
                </c:pt>
                <c:pt idx="4867">
                  <c:v>1083.0</c:v>
                </c:pt>
                <c:pt idx="4868">
                  <c:v>1083.0</c:v>
                </c:pt>
                <c:pt idx="4869">
                  <c:v>1083.0</c:v>
                </c:pt>
                <c:pt idx="4870">
                  <c:v>1083.0</c:v>
                </c:pt>
                <c:pt idx="4871">
                  <c:v>1083.0</c:v>
                </c:pt>
                <c:pt idx="4872">
                  <c:v>1083.0</c:v>
                </c:pt>
                <c:pt idx="4873">
                  <c:v>1083.0</c:v>
                </c:pt>
                <c:pt idx="4874">
                  <c:v>1083.0</c:v>
                </c:pt>
                <c:pt idx="4875">
                  <c:v>1083.0</c:v>
                </c:pt>
                <c:pt idx="4876">
                  <c:v>1083.0</c:v>
                </c:pt>
                <c:pt idx="4877">
                  <c:v>1084.0</c:v>
                </c:pt>
                <c:pt idx="4878">
                  <c:v>1084.0</c:v>
                </c:pt>
                <c:pt idx="4879">
                  <c:v>1084.0</c:v>
                </c:pt>
                <c:pt idx="4880">
                  <c:v>1084.0</c:v>
                </c:pt>
                <c:pt idx="4881">
                  <c:v>1084.0</c:v>
                </c:pt>
                <c:pt idx="4882">
                  <c:v>1084.0</c:v>
                </c:pt>
                <c:pt idx="4883">
                  <c:v>1084.0</c:v>
                </c:pt>
                <c:pt idx="4884">
                  <c:v>1084.0</c:v>
                </c:pt>
                <c:pt idx="4885">
                  <c:v>1084.0</c:v>
                </c:pt>
                <c:pt idx="4886">
                  <c:v>1085.0</c:v>
                </c:pt>
                <c:pt idx="4887">
                  <c:v>1085.0</c:v>
                </c:pt>
                <c:pt idx="4888">
                  <c:v>1085.0</c:v>
                </c:pt>
                <c:pt idx="4889">
                  <c:v>1085.0</c:v>
                </c:pt>
                <c:pt idx="4890">
                  <c:v>1085.0</c:v>
                </c:pt>
                <c:pt idx="4891">
                  <c:v>1085.0</c:v>
                </c:pt>
                <c:pt idx="4892">
                  <c:v>1085.0</c:v>
                </c:pt>
                <c:pt idx="4893">
                  <c:v>1086.0</c:v>
                </c:pt>
                <c:pt idx="4894">
                  <c:v>1087.0</c:v>
                </c:pt>
                <c:pt idx="4895">
                  <c:v>1087.0</c:v>
                </c:pt>
                <c:pt idx="4896">
                  <c:v>1087.0</c:v>
                </c:pt>
                <c:pt idx="4897">
                  <c:v>1087.0</c:v>
                </c:pt>
                <c:pt idx="4898">
                  <c:v>1087.0</c:v>
                </c:pt>
                <c:pt idx="4899">
                  <c:v>1087.0</c:v>
                </c:pt>
                <c:pt idx="4900">
                  <c:v>1087.0</c:v>
                </c:pt>
                <c:pt idx="4901">
                  <c:v>1088.0</c:v>
                </c:pt>
                <c:pt idx="4902">
                  <c:v>1089.0</c:v>
                </c:pt>
                <c:pt idx="4903">
                  <c:v>1089.0</c:v>
                </c:pt>
                <c:pt idx="4904">
                  <c:v>1089.0</c:v>
                </c:pt>
                <c:pt idx="4905">
                  <c:v>1089.0</c:v>
                </c:pt>
                <c:pt idx="4906">
                  <c:v>1089.0</c:v>
                </c:pt>
                <c:pt idx="4907">
                  <c:v>1089.0</c:v>
                </c:pt>
                <c:pt idx="4908">
                  <c:v>1089.0</c:v>
                </c:pt>
                <c:pt idx="4909">
                  <c:v>1089.0</c:v>
                </c:pt>
                <c:pt idx="4910">
                  <c:v>1089.0</c:v>
                </c:pt>
                <c:pt idx="4911">
                  <c:v>1089.0</c:v>
                </c:pt>
                <c:pt idx="4912">
                  <c:v>1089.0</c:v>
                </c:pt>
                <c:pt idx="4913">
                  <c:v>1090.0</c:v>
                </c:pt>
                <c:pt idx="4914">
                  <c:v>1090.0</c:v>
                </c:pt>
                <c:pt idx="4915">
                  <c:v>1091.0</c:v>
                </c:pt>
                <c:pt idx="4916">
                  <c:v>1092.0</c:v>
                </c:pt>
                <c:pt idx="4917">
                  <c:v>1092.0</c:v>
                </c:pt>
                <c:pt idx="4918">
                  <c:v>1092.0</c:v>
                </c:pt>
                <c:pt idx="4919">
                  <c:v>1092.0</c:v>
                </c:pt>
                <c:pt idx="4920">
                  <c:v>1092.0</c:v>
                </c:pt>
                <c:pt idx="4921">
                  <c:v>1092.0</c:v>
                </c:pt>
                <c:pt idx="4922">
                  <c:v>1092.0</c:v>
                </c:pt>
                <c:pt idx="4923">
                  <c:v>1093.0</c:v>
                </c:pt>
                <c:pt idx="4924">
                  <c:v>1094.0</c:v>
                </c:pt>
                <c:pt idx="4925">
                  <c:v>1094.0</c:v>
                </c:pt>
                <c:pt idx="4926">
                  <c:v>1094.0</c:v>
                </c:pt>
                <c:pt idx="4927">
                  <c:v>1094.0</c:v>
                </c:pt>
                <c:pt idx="4928">
                  <c:v>1094.0</c:v>
                </c:pt>
                <c:pt idx="4929">
                  <c:v>1094.0</c:v>
                </c:pt>
                <c:pt idx="4930">
                  <c:v>1094.0</c:v>
                </c:pt>
                <c:pt idx="4931">
                  <c:v>1094.0</c:v>
                </c:pt>
                <c:pt idx="4932">
                  <c:v>1095.0</c:v>
                </c:pt>
                <c:pt idx="4933">
                  <c:v>1095.0</c:v>
                </c:pt>
                <c:pt idx="4934">
                  <c:v>1095.0</c:v>
                </c:pt>
                <c:pt idx="4935">
                  <c:v>1095.0</c:v>
                </c:pt>
                <c:pt idx="4936">
                  <c:v>1095.0</c:v>
                </c:pt>
                <c:pt idx="4937">
                  <c:v>1095.0</c:v>
                </c:pt>
                <c:pt idx="4938">
                  <c:v>1095.0</c:v>
                </c:pt>
                <c:pt idx="4939">
                  <c:v>1095.0</c:v>
                </c:pt>
                <c:pt idx="4940">
                  <c:v>1095.0</c:v>
                </c:pt>
                <c:pt idx="4941">
                  <c:v>1095.0</c:v>
                </c:pt>
                <c:pt idx="4942">
                  <c:v>1096.0</c:v>
                </c:pt>
                <c:pt idx="4943">
                  <c:v>1096.0</c:v>
                </c:pt>
                <c:pt idx="4944">
                  <c:v>1097.0</c:v>
                </c:pt>
                <c:pt idx="4945">
                  <c:v>1097.0</c:v>
                </c:pt>
                <c:pt idx="4946">
                  <c:v>1097.0</c:v>
                </c:pt>
                <c:pt idx="4947">
                  <c:v>1097.0</c:v>
                </c:pt>
                <c:pt idx="4948">
                  <c:v>1097.0</c:v>
                </c:pt>
                <c:pt idx="4949">
                  <c:v>1097.0</c:v>
                </c:pt>
                <c:pt idx="4950">
                  <c:v>1098.0</c:v>
                </c:pt>
                <c:pt idx="4951">
                  <c:v>1098.0</c:v>
                </c:pt>
                <c:pt idx="4952">
                  <c:v>1098.0</c:v>
                </c:pt>
                <c:pt idx="4953">
                  <c:v>1099.0</c:v>
                </c:pt>
                <c:pt idx="4954">
                  <c:v>1100.0</c:v>
                </c:pt>
                <c:pt idx="4955">
                  <c:v>1101.0</c:v>
                </c:pt>
                <c:pt idx="4956">
                  <c:v>1102.0</c:v>
                </c:pt>
                <c:pt idx="4957">
                  <c:v>1102.0</c:v>
                </c:pt>
                <c:pt idx="4958">
                  <c:v>1102.0</c:v>
                </c:pt>
                <c:pt idx="4959">
                  <c:v>1102.0</c:v>
                </c:pt>
                <c:pt idx="4960">
                  <c:v>1102.0</c:v>
                </c:pt>
                <c:pt idx="4961">
                  <c:v>1102.0</c:v>
                </c:pt>
                <c:pt idx="4962">
                  <c:v>1102.0</c:v>
                </c:pt>
                <c:pt idx="4963">
                  <c:v>1102.0</c:v>
                </c:pt>
                <c:pt idx="4964">
                  <c:v>1102.0</c:v>
                </c:pt>
                <c:pt idx="4965">
                  <c:v>1103.0</c:v>
                </c:pt>
                <c:pt idx="4966">
                  <c:v>1103.0</c:v>
                </c:pt>
                <c:pt idx="4967">
                  <c:v>1104.0</c:v>
                </c:pt>
                <c:pt idx="4968">
                  <c:v>1104.0</c:v>
                </c:pt>
                <c:pt idx="4969">
                  <c:v>1104.0</c:v>
                </c:pt>
                <c:pt idx="4970">
                  <c:v>1104.0</c:v>
                </c:pt>
                <c:pt idx="4971">
                  <c:v>1104.0</c:v>
                </c:pt>
                <c:pt idx="4972">
                  <c:v>1104.0</c:v>
                </c:pt>
                <c:pt idx="4973">
                  <c:v>1104.0</c:v>
                </c:pt>
                <c:pt idx="4974">
                  <c:v>1105.0</c:v>
                </c:pt>
                <c:pt idx="4975">
                  <c:v>1105.0</c:v>
                </c:pt>
                <c:pt idx="4976">
                  <c:v>1105.0</c:v>
                </c:pt>
                <c:pt idx="4977">
                  <c:v>1106.0</c:v>
                </c:pt>
                <c:pt idx="4978">
                  <c:v>1106.0</c:v>
                </c:pt>
                <c:pt idx="4979">
                  <c:v>1106.0</c:v>
                </c:pt>
                <c:pt idx="4980">
                  <c:v>1106.0</c:v>
                </c:pt>
                <c:pt idx="4981">
                  <c:v>1106.0</c:v>
                </c:pt>
                <c:pt idx="4982">
                  <c:v>1106.0</c:v>
                </c:pt>
                <c:pt idx="4983">
                  <c:v>1106.0</c:v>
                </c:pt>
                <c:pt idx="4984">
                  <c:v>1106.0</c:v>
                </c:pt>
                <c:pt idx="4985">
                  <c:v>1106.0</c:v>
                </c:pt>
                <c:pt idx="4986">
                  <c:v>1106.0</c:v>
                </c:pt>
                <c:pt idx="4987">
                  <c:v>1106.0</c:v>
                </c:pt>
                <c:pt idx="4988">
                  <c:v>1106.0</c:v>
                </c:pt>
                <c:pt idx="4989">
                  <c:v>1106.0</c:v>
                </c:pt>
                <c:pt idx="4990">
                  <c:v>1106.0</c:v>
                </c:pt>
                <c:pt idx="4991">
                  <c:v>1106.0</c:v>
                </c:pt>
                <c:pt idx="4992">
                  <c:v>1107.0</c:v>
                </c:pt>
                <c:pt idx="4993">
                  <c:v>1107.0</c:v>
                </c:pt>
                <c:pt idx="4994">
                  <c:v>1107.0</c:v>
                </c:pt>
                <c:pt idx="4995">
                  <c:v>1107.0</c:v>
                </c:pt>
                <c:pt idx="4996">
                  <c:v>1107.0</c:v>
                </c:pt>
                <c:pt idx="4997">
                  <c:v>1107.0</c:v>
                </c:pt>
                <c:pt idx="4998">
                  <c:v>1107.0</c:v>
                </c:pt>
                <c:pt idx="4999">
                  <c:v>1108.0</c:v>
                </c:pt>
                <c:pt idx="5000">
                  <c:v>1108.0</c:v>
                </c:pt>
                <c:pt idx="5001">
                  <c:v>1108.0</c:v>
                </c:pt>
                <c:pt idx="5002">
                  <c:v>1108.0</c:v>
                </c:pt>
                <c:pt idx="5003">
                  <c:v>1108.0</c:v>
                </c:pt>
                <c:pt idx="5004">
                  <c:v>1108.0</c:v>
                </c:pt>
                <c:pt idx="5005">
                  <c:v>1108.0</c:v>
                </c:pt>
                <c:pt idx="5006">
                  <c:v>1108.0</c:v>
                </c:pt>
                <c:pt idx="5007">
                  <c:v>1108.0</c:v>
                </c:pt>
                <c:pt idx="5008">
                  <c:v>1108.0</c:v>
                </c:pt>
                <c:pt idx="5009">
                  <c:v>1109.0</c:v>
                </c:pt>
                <c:pt idx="5010">
                  <c:v>1109.0</c:v>
                </c:pt>
                <c:pt idx="5011">
                  <c:v>1109.0</c:v>
                </c:pt>
                <c:pt idx="5012">
                  <c:v>1109.0</c:v>
                </c:pt>
                <c:pt idx="5013">
                  <c:v>1109.0</c:v>
                </c:pt>
                <c:pt idx="5014">
                  <c:v>1109.0</c:v>
                </c:pt>
                <c:pt idx="5015">
                  <c:v>1109.0</c:v>
                </c:pt>
                <c:pt idx="5016">
                  <c:v>1109.0</c:v>
                </c:pt>
                <c:pt idx="5017">
                  <c:v>1109.0</c:v>
                </c:pt>
                <c:pt idx="5018">
                  <c:v>1109.0</c:v>
                </c:pt>
                <c:pt idx="5019">
                  <c:v>1109.0</c:v>
                </c:pt>
                <c:pt idx="5020">
                  <c:v>1109.0</c:v>
                </c:pt>
                <c:pt idx="5021">
                  <c:v>1110.0</c:v>
                </c:pt>
                <c:pt idx="5022">
                  <c:v>1110.0</c:v>
                </c:pt>
                <c:pt idx="5023">
                  <c:v>1110.0</c:v>
                </c:pt>
                <c:pt idx="5024">
                  <c:v>1110.0</c:v>
                </c:pt>
                <c:pt idx="5025">
                  <c:v>1110.0</c:v>
                </c:pt>
                <c:pt idx="5026">
                  <c:v>1111.0</c:v>
                </c:pt>
                <c:pt idx="5027">
                  <c:v>1111.0</c:v>
                </c:pt>
                <c:pt idx="5028">
                  <c:v>1111.0</c:v>
                </c:pt>
                <c:pt idx="5029">
                  <c:v>1111.0</c:v>
                </c:pt>
                <c:pt idx="5030">
                  <c:v>1111.0</c:v>
                </c:pt>
                <c:pt idx="5031">
                  <c:v>1111.0</c:v>
                </c:pt>
                <c:pt idx="5032">
                  <c:v>1111.0</c:v>
                </c:pt>
                <c:pt idx="5033">
                  <c:v>1111.0</c:v>
                </c:pt>
                <c:pt idx="5034">
                  <c:v>1111.0</c:v>
                </c:pt>
                <c:pt idx="5035">
                  <c:v>1111.0</c:v>
                </c:pt>
                <c:pt idx="5036">
                  <c:v>1111.0</c:v>
                </c:pt>
                <c:pt idx="5037">
                  <c:v>1111.0</c:v>
                </c:pt>
                <c:pt idx="5038">
                  <c:v>1111.0</c:v>
                </c:pt>
                <c:pt idx="5039">
                  <c:v>1111.0</c:v>
                </c:pt>
                <c:pt idx="5040">
                  <c:v>1111.0</c:v>
                </c:pt>
                <c:pt idx="5041">
                  <c:v>1111.0</c:v>
                </c:pt>
                <c:pt idx="5042">
                  <c:v>1111.0</c:v>
                </c:pt>
                <c:pt idx="5043">
                  <c:v>1111.0</c:v>
                </c:pt>
                <c:pt idx="5044">
                  <c:v>1111.0</c:v>
                </c:pt>
                <c:pt idx="5045">
                  <c:v>1111.0</c:v>
                </c:pt>
                <c:pt idx="5046">
                  <c:v>1112.0</c:v>
                </c:pt>
                <c:pt idx="5047">
                  <c:v>1113.0</c:v>
                </c:pt>
                <c:pt idx="5048">
                  <c:v>1114.0</c:v>
                </c:pt>
                <c:pt idx="5049">
                  <c:v>1114.0</c:v>
                </c:pt>
                <c:pt idx="5050">
                  <c:v>1115.0</c:v>
                </c:pt>
                <c:pt idx="5051">
                  <c:v>1116.0</c:v>
                </c:pt>
                <c:pt idx="5052">
                  <c:v>1117.0</c:v>
                </c:pt>
                <c:pt idx="5053">
                  <c:v>1117.0</c:v>
                </c:pt>
                <c:pt idx="5054">
                  <c:v>1117.0</c:v>
                </c:pt>
                <c:pt idx="5055">
                  <c:v>1117.0</c:v>
                </c:pt>
                <c:pt idx="5056">
                  <c:v>1117.0</c:v>
                </c:pt>
                <c:pt idx="5057">
                  <c:v>1117.0</c:v>
                </c:pt>
                <c:pt idx="5058">
                  <c:v>1117.0</c:v>
                </c:pt>
                <c:pt idx="5059">
                  <c:v>1118.0</c:v>
                </c:pt>
                <c:pt idx="5060">
                  <c:v>1118.0</c:v>
                </c:pt>
                <c:pt idx="5061">
                  <c:v>1119.0</c:v>
                </c:pt>
                <c:pt idx="5062">
                  <c:v>1120.0</c:v>
                </c:pt>
                <c:pt idx="5063">
                  <c:v>1121.0</c:v>
                </c:pt>
                <c:pt idx="5064">
                  <c:v>1122.0</c:v>
                </c:pt>
                <c:pt idx="5065">
                  <c:v>1123.0</c:v>
                </c:pt>
                <c:pt idx="5066">
                  <c:v>1124.0</c:v>
                </c:pt>
                <c:pt idx="5067">
                  <c:v>1124.0</c:v>
                </c:pt>
                <c:pt idx="5068">
                  <c:v>1125.0</c:v>
                </c:pt>
                <c:pt idx="5069">
                  <c:v>1125.0</c:v>
                </c:pt>
                <c:pt idx="5070">
                  <c:v>1125.0</c:v>
                </c:pt>
                <c:pt idx="5071">
                  <c:v>1126.0</c:v>
                </c:pt>
                <c:pt idx="5072">
                  <c:v>1127.0</c:v>
                </c:pt>
                <c:pt idx="5073">
                  <c:v>1128.0</c:v>
                </c:pt>
                <c:pt idx="5074">
                  <c:v>1128.0</c:v>
                </c:pt>
                <c:pt idx="5075">
                  <c:v>1129.0</c:v>
                </c:pt>
                <c:pt idx="5076">
                  <c:v>1129.0</c:v>
                </c:pt>
                <c:pt idx="5077">
                  <c:v>1130.0</c:v>
                </c:pt>
                <c:pt idx="5078">
                  <c:v>1130.0</c:v>
                </c:pt>
                <c:pt idx="5079">
                  <c:v>1131.0</c:v>
                </c:pt>
                <c:pt idx="5080">
                  <c:v>1132.0</c:v>
                </c:pt>
                <c:pt idx="5081">
                  <c:v>1132.0</c:v>
                </c:pt>
                <c:pt idx="5082">
                  <c:v>1132.0</c:v>
                </c:pt>
                <c:pt idx="5083">
                  <c:v>1133.0</c:v>
                </c:pt>
                <c:pt idx="5084">
                  <c:v>1133.0</c:v>
                </c:pt>
                <c:pt idx="5085">
                  <c:v>1134.0</c:v>
                </c:pt>
                <c:pt idx="5086">
                  <c:v>1135.0</c:v>
                </c:pt>
                <c:pt idx="5087">
                  <c:v>1135.0</c:v>
                </c:pt>
                <c:pt idx="5088">
                  <c:v>1135.0</c:v>
                </c:pt>
                <c:pt idx="5089">
                  <c:v>1135.0</c:v>
                </c:pt>
                <c:pt idx="5090">
                  <c:v>1136.0</c:v>
                </c:pt>
                <c:pt idx="5091">
                  <c:v>1136.0</c:v>
                </c:pt>
                <c:pt idx="5092">
                  <c:v>1136.0</c:v>
                </c:pt>
                <c:pt idx="5093">
                  <c:v>1137.0</c:v>
                </c:pt>
                <c:pt idx="5094">
                  <c:v>1138.0</c:v>
                </c:pt>
                <c:pt idx="5095">
                  <c:v>1139.0</c:v>
                </c:pt>
                <c:pt idx="5096">
                  <c:v>1140.0</c:v>
                </c:pt>
                <c:pt idx="5097">
                  <c:v>1140.0</c:v>
                </c:pt>
                <c:pt idx="5098">
                  <c:v>1141.0</c:v>
                </c:pt>
                <c:pt idx="5099">
                  <c:v>1141.0</c:v>
                </c:pt>
                <c:pt idx="5100">
                  <c:v>1141.0</c:v>
                </c:pt>
                <c:pt idx="5101">
                  <c:v>1141.0</c:v>
                </c:pt>
                <c:pt idx="5102">
                  <c:v>1141.0</c:v>
                </c:pt>
                <c:pt idx="5103">
                  <c:v>1142.0</c:v>
                </c:pt>
                <c:pt idx="5104">
                  <c:v>1143.0</c:v>
                </c:pt>
                <c:pt idx="5105">
                  <c:v>1144.0</c:v>
                </c:pt>
                <c:pt idx="5106">
                  <c:v>1145.0</c:v>
                </c:pt>
                <c:pt idx="5107">
                  <c:v>1145.0</c:v>
                </c:pt>
                <c:pt idx="5108">
                  <c:v>1145.0</c:v>
                </c:pt>
                <c:pt idx="5109">
                  <c:v>1145.0</c:v>
                </c:pt>
                <c:pt idx="5110">
                  <c:v>1146.0</c:v>
                </c:pt>
                <c:pt idx="5111">
                  <c:v>1146.0</c:v>
                </c:pt>
                <c:pt idx="5112">
                  <c:v>1146.0</c:v>
                </c:pt>
                <c:pt idx="5113">
                  <c:v>1147.0</c:v>
                </c:pt>
                <c:pt idx="5114">
                  <c:v>1148.0</c:v>
                </c:pt>
                <c:pt idx="5115">
                  <c:v>1149.0</c:v>
                </c:pt>
                <c:pt idx="5116">
                  <c:v>1149.0</c:v>
                </c:pt>
                <c:pt idx="5117">
                  <c:v>1149.0</c:v>
                </c:pt>
                <c:pt idx="5118">
                  <c:v>1149.0</c:v>
                </c:pt>
                <c:pt idx="5119">
                  <c:v>1149.0</c:v>
                </c:pt>
                <c:pt idx="5120">
                  <c:v>1149.0</c:v>
                </c:pt>
                <c:pt idx="5121">
                  <c:v>1149.0</c:v>
                </c:pt>
                <c:pt idx="5122">
                  <c:v>1149.0</c:v>
                </c:pt>
                <c:pt idx="5123">
                  <c:v>1149.0</c:v>
                </c:pt>
                <c:pt idx="5124">
                  <c:v>1149.0</c:v>
                </c:pt>
                <c:pt idx="5125">
                  <c:v>1149.0</c:v>
                </c:pt>
                <c:pt idx="5126">
                  <c:v>1149.0</c:v>
                </c:pt>
                <c:pt idx="5127">
                  <c:v>1149.0</c:v>
                </c:pt>
                <c:pt idx="5128">
                  <c:v>1149.0</c:v>
                </c:pt>
                <c:pt idx="5129">
                  <c:v>1149.0</c:v>
                </c:pt>
                <c:pt idx="5130">
                  <c:v>1149.0</c:v>
                </c:pt>
                <c:pt idx="5131">
                  <c:v>1150.0</c:v>
                </c:pt>
                <c:pt idx="5132">
                  <c:v>1151.0</c:v>
                </c:pt>
                <c:pt idx="5133">
                  <c:v>1151.0</c:v>
                </c:pt>
                <c:pt idx="5134">
                  <c:v>1151.0</c:v>
                </c:pt>
                <c:pt idx="5135">
                  <c:v>1151.0</c:v>
                </c:pt>
                <c:pt idx="5136">
                  <c:v>1151.0</c:v>
                </c:pt>
                <c:pt idx="5137">
                  <c:v>1151.0</c:v>
                </c:pt>
                <c:pt idx="5138">
                  <c:v>1151.0</c:v>
                </c:pt>
                <c:pt idx="5139">
                  <c:v>1151.0</c:v>
                </c:pt>
                <c:pt idx="5140">
                  <c:v>1151.0</c:v>
                </c:pt>
                <c:pt idx="5141">
                  <c:v>1151.0</c:v>
                </c:pt>
                <c:pt idx="5142">
                  <c:v>1151.0</c:v>
                </c:pt>
                <c:pt idx="5143">
                  <c:v>1151.0</c:v>
                </c:pt>
                <c:pt idx="5144">
                  <c:v>1151.0</c:v>
                </c:pt>
                <c:pt idx="5145">
                  <c:v>1151.0</c:v>
                </c:pt>
                <c:pt idx="5146">
                  <c:v>1151.0</c:v>
                </c:pt>
                <c:pt idx="5147">
                  <c:v>1151.0</c:v>
                </c:pt>
                <c:pt idx="5148">
                  <c:v>1151.0</c:v>
                </c:pt>
                <c:pt idx="5149">
                  <c:v>1152.0</c:v>
                </c:pt>
                <c:pt idx="5150">
                  <c:v>1153.0</c:v>
                </c:pt>
                <c:pt idx="5151">
                  <c:v>1153.0</c:v>
                </c:pt>
                <c:pt idx="5152">
                  <c:v>1153.0</c:v>
                </c:pt>
                <c:pt idx="5153">
                  <c:v>1153.0</c:v>
                </c:pt>
                <c:pt idx="5154">
                  <c:v>1153.0</c:v>
                </c:pt>
                <c:pt idx="5155">
                  <c:v>1153.0</c:v>
                </c:pt>
                <c:pt idx="5156">
                  <c:v>1154.0</c:v>
                </c:pt>
                <c:pt idx="5157">
                  <c:v>1154.0</c:v>
                </c:pt>
                <c:pt idx="5158">
                  <c:v>1155.0</c:v>
                </c:pt>
                <c:pt idx="5159">
                  <c:v>1156.0</c:v>
                </c:pt>
                <c:pt idx="5160">
                  <c:v>1156.0</c:v>
                </c:pt>
                <c:pt idx="5161">
                  <c:v>1157.0</c:v>
                </c:pt>
                <c:pt idx="5162">
                  <c:v>1157.0</c:v>
                </c:pt>
                <c:pt idx="5163">
                  <c:v>1158.0</c:v>
                </c:pt>
                <c:pt idx="5164">
                  <c:v>1159.0</c:v>
                </c:pt>
                <c:pt idx="5165">
                  <c:v>1159.0</c:v>
                </c:pt>
                <c:pt idx="5166">
                  <c:v>1159.0</c:v>
                </c:pt>
                <c:pt idx="5167">
                  <c:v>1160.0</c:v>
                </c:pt>
                <c:pt idx="5168">
                  <c:v>1160.0</c:v>
                </c:pt>
                <c:pt idx="5169">
                  <c:v>1160.0</c:v>
                </c:pt>
                <c:pt idx="5170">
                  <c:v>1160.0</c:v>
                </c:pt>
                <c:pt idx="5171">
                  <c:v>1160.0</c:v>
                </c:pt>
                <c:pt idx="5172">
                  <c:v>1160.0</c:v>
                </c:pt>
                <c:pt idx="5173">
                  <c:v>1160.0</c:v>
                </c:pt>
                <c:pt idx="5174">
                  <c:v>1160.0</c:v>
                </c:pt>
                <c:pt idx="5175">
                  <c:v>1161.0</c:v>
                </c:pt>
                <c:pt idx="5176">
                  <c:v>1161.0</c:v>
                </c:pt>
                <c:pt idx="5177">
                  <c:v>1161.0</c:v>
                </c:pt>
                <c:pt idx="5178">
                  <c:v>1161.0</c:v>
                </c:pt>
                <c:pt idx="5179">
                  <c:v>1161.0</c:v>
                </c:pt>
                <c:pt idx="5180">
                  <c:v>1161.0</c:v>
                </c:pt>
                <c:pt idx="5181">
                  <c:v>1161.0</c:v>
                </c:pt>
                <c:pt idx="5182">
                  <c:v>1161.0</c:v>
                </c:pt>
                <c:pt idx="5183">
                  <c:v>1161.0</c:v>
                </c:pt>
                <c:pt idx="5184">
                  <c:v>1161.0</c:v>
                </c:pt>
                <c:pt idx="5185">
                  <c:v>1161.0</c:v>
                </c:pt>
                <c:pt idx="5186">
                  <c:v>1161.0</c:v>
                </c:pt>
                <c:pt idx="5187">
                  <c:v>1161.0</c:v>
                </c:pt>
                <c:pt idx="5188">
                  <c:v>1161.0</c:v>
                </c:pt>
                <c:pt idx="5189">
                  <c:v>1161.0</c:v>
                </c:pt>
                <c:pt idx="5190">
                  <c:v>1162.0</c:v>
                </c:pt>
                <c:pt idx="5191">
                  <c:v>1162.0</c:v>
                </c:pt>
                <c:pt idx="5192">
                  <c:v>1162.0</c:v>
                </c:pt>
                <c:pt idx="5193">
                  <c:v>1162.0</c:v>
                </c:pt>
                <c:pt idx="5194">
                  <c:v>1162.0</c:v>
                </c:pt>
                <c:pt idx="5195">
                  <c:v>1162.0</c:v>
                </c:pt>
                <c:pt idx="5196">
                  <c:v>1162.0</c:v>
                </c:pt>
                <c:pt idx="5197">
                  <c:v>1162.0</c:v>
                </c:pt>
                <c:pt idx="5198">
                  <c:v>1162.0</c:v>
                </c:pt>
                <c:pt idx="5199">
                  <c:v>1162.0</c:v>
                </c:pt>
                <c:pt idx="5200">
                  <c:v>1162.0</c:v>
                </c:pt>
                <c:pt idx="5201">
                  <c:v>1162.0</c:v>
                </c:pt>
                <c:pt idx="5202">
                  <c:v>1163.0</c:v>
                </c:pt>
                <c:pt idx="5203">
                  <c:v>1163.0</c:v>
                </c:pt>
                <c:pt idx="5204">
                  <c:v>1163.0</c:v>
                </c:pt>
                <c:pt idx="5205">
                  <c:v>1163.0</c:v>
                </c:pt>
                <c:pt idx="5206">
                  <c:v>1163.0</c:v>
                </c:pt>
                <c:pt idx="5207">
                  <c:v>1163.0</c:v>
                </c:pt>
                <c:pt idx="5208">
                  <c:v>1164.0</c:v>
                </c:pt>
                <c:pt idx="5209">
                  <c:v>1164.0</c:v>
                </c:pt>
                <c:pt idx="5210">
                  <c:v>1164.0</c:v>
                </c:pt>
                <c:pt idx="5211">
                  <c:v>1164.0</c:v>
                </c:pt>
                <c:pt idx="5212">
                  <c:v>1164.0</c:v>
                </c:pt>
                <c:pt idx="5213">
                  <c:v>1165.0</c:v>
                </c:pt>
                <c:pt idx="5214">
                  <c:v>1166.0</c:v>
                </c:pt>
                <c:pt idx="5215">
                  <c:v>1166.0</c:v>
                </c:pt>
                <c:pt idx="5216">
                  <c:v>1166.0</c:v>
                </c:pt>
                <c:pt idx="5217">
                  <c:v>1166.0</c:v>
                </c:pt>
                <c:pt idx="5218">
                  <c:v>1167.0</c:v>
                </c:pt>
                <c:pt idx="5219">
                  <c:v>1168.0</c:v>
                </c:pt>
                <c:pt idx="5220">
                  <c:v>1169.0</c:v>
                </c:pt>
                <c:pt idx="5221">
                  <c:v>1169.0</c:v>
                </c:pt>
                <c:pt idx="5222">
                  <c:v>1169.0</c:v>
                </c:pt>
                <c:pt idx="5223">
                  <c:v>1170.0</c:v>
                </c:pt>
                <c:pt idx="5224">
                  <c:v>1170.0</c:v>
                </c:pt>
                <c:pt idx="5225">
                  <c:v>1170.0</c:v>
                </c:pt>
                <c:pt idx="5226">
                  <c:v>1170.0</c:v>
                </c:pt>
                <c:pt idx="5227">
                  <c:v>1171.0</c:v>
                </c:pt>
                <c:pt idx="5228">
                  <c:v>1172.0</c:v>
                </c:pt>
                <c:pt idx="5229">
                  <c:v>1172.0</c:v>
                </c:pt>
                <c:pt idx="5230">
                  <c:v>1172.0</c:v>
                </c:pt>
                <c:pt idx="5231">
                  <c:v>1173.0</c:v>
                </c:pt>
                <c:pt idx="5232">
                  <c:v>1173.0</c:v>
                </c:pt>
                <c:pt idx="5233">
                  <c:v>1174.0</c:v>
                </c:pt>
                <c:pt idx="5234">
                  <c:v>1175.0</c:v>
                </c:pt>
                <c:pt idx="5235">
                  <c:v>1176.0</c:v>
                </c:pt>
                <c:pt idx="5236">
                  <c:v>1177.0</c:v>
                </c:pt>
                <c:pt idx="5237">
                  <c:v>1177.0</c:v>
                </c:pt>
                <c:pt idx="5238">
                  <c:v>1177.0</c:v>
                </c:pt>
                <c:pt idx="5239">
                  <c:v>1177.0</c:v>
                </c:pt>
                <c:pt idx="5240">
                  <c:v>1177.0</c:v>
                </c:pt>
                <c:pt idx="5241">
                  <c:v>1177.0</c:v>
                </c:pt>
                <c:pt idx="5242">
                  <c:v>1177.0</c:v>
                </c:pt>
                <c:pt idx="5243">
                  <c:v>1177.0</c:v>
                </c:pt>
                <c:pt idx="5244">
                  <c:v>1177.0</c:v>
                </c:pt>
                <c:pt idx="5245">
                  <c:v>1178.0</c:v>
                </c:pt>
                <c:pt idx="5246">
                  <c:v>1179.0</c:v>
                </c:pt>
                <c:pt idx="5247">
                  <c:v>1179.0</c:v>
                </c:pt>
                <c:pt idx="5248">
                  <c:v>1179.0</c:v>
                </c:pt>
                <c:pt idx="5249">
                  <c:v>1179.0</c:v>
                </c:pt>
                <c:pt idx="5250">
                  <c:v>1179.0</c:v>
                </c:pt>
                <c:pt idx="5251">
                  <c:v>1179.0</c:v>
                </c:pt>
                <c:pt idx="5252">
                  <c:v>1179.0</c:v>
                </c:pt>
                <c:pt idx="5253">
                  <c:v>1179.0</c:v>
                </c:pt>
                <c:pt idx="5254">
                  <c:v>1179.0</c:v>
                </c:pt>
                <c:pt idx="5255">
                  <c:v>1179.0</c:v>
                </c:pt>
                <c:pt idx="5256">
                  <c:v>1179.0</c:v>
                </c:pt>
                <c:pt idx="5257">
                  <c:v>1179.0</c:v>
                </c:pt>
                <c:pt idx="5258">
                  <c:v>1179.0</c:v>
                </c:pt>
                <c:pt idx="5259">
                  <c:v>1179.0</c:v>
                </c:pt>
                <c:pt idx="5260">
                  <c:v>1179.0</c:v>
                </c:pt>
                <c:pt idx="5261">
                  <c:v>1179.0</c:v>
                </c:pt>
                <c:pt idx="5262">
                  <c:v>1179.0</c:v>
                </c:pt>
                <c:pt idx="5263">
                  <c:v>1179.0</c:v>
                </c:pt>
                <c:pt idx="5264">
                  <c:v>1179.0</c:v>
                </c:pt>
                <c:pt idx="5265">
                  <c:v>1179.0</c:v>
                </c:pt>
                <c:pt idx="5266">
                  <c:v>1179.0</c:v>
                </c:pt>
                <c:pt idx="5267">
                  <c:v>1179.0</c:v>
                </c:pt>
                <c:pt idx="5268">
                  <c:v>1179.0</c:v>
                </c:pt>
                <c:pt idx="5269">
                  <c:v>1179.0</c:v>
                </c:pt>
                <c:pt idx="5270">
                  <c:v>1179.0</c:v>
                </c:pt>
                <c:pt idx="5271">
                  <c:v>1179.0</c:v>
                </c:pt>
                <c:pt idx="5272">
                  <c:v>1179.0</c:v>
                </c:pt>
                <c:pt idx="5273">
                  <c:v>1179.0</c:v>
                </c:pt>
                <c:pt idx="5274">
                  <c:v>1179.0</c:v>
                </c:pt>
                <c:pt idx="5275">
                  <c:v>1179.0</c:v>
                </c:pt>
                <c:pt idx="5276">
                  <c:v>1179.0</c:v>
                </c:pt>
                <c:pt idx="5277">
                  <c:v>1179.0</c:v>
                </c:pt>
                <c:pt idx="5278">
                  <c:v>1179.0</c:v>
                </c:pt>
                <c:pt idx="5279">
                  <c:v>1179.0</c:v>
                </c:pt>
                <c:pt idx="5280">
                  <c:v>1179.0</c:v>
                </c:pt>
                <c:pt idx="5281">
                  <c:v>1179.0</c:v>
                </c:pt>
                <c:pt idx="5282">
                  <c:v>1179.0</c:v>
                </c:pt>
                <c:pt idx="5283">
                  <c:v>1179.0</c:v>
                </c:pt>
                <c:pt idx="5284">
                  <c:v>1179.0</c:v>
                </c:pt>
                <c:pt idx="5285">
                  <c:v>1179.0</c:v>
                </c:pt>
                <c:pt idx="5286">
                  <c:v>1179.0</c:v>
                </c:pt>
                <c:pt idx="5287">
                  <c:v>1179.0</c:v>
                </c:pt>
                <c:pt idx="5288">
                  <c:v>1179.0</c:v>
                </c:pt>
                <c:pt idx="5289">
                  <c:v>1179.0</c:v>
                </c:pt>
                <c:pt idx="5290">
                  <c:v>1179.0</c:v>
                </c:pt>
                <c:pt idx="5291">
                  <c:v>1179.0</c:v>
                </c:pt>
                <c:pt idx="5292">
                  <c:v>1179.0</c:v>
                </c:pt>
                <c:pt idx="5293">
                  <c:v>1179.0</c:v>
                </c:pt>
                <c:pt idx="5294">
                  <c:v>1179.0</c:v>
                </c:pt>
                <c:pt idx="5295">
                  <c:v>1180.0</c:v>
                </c:pt>
                <c:pt idx="5296">
                  <c:v>1180.0</c:v>
                </c:pt>
                <c:pt idx="5297">
                  <c:v>1180.0</c:v>
                </c:pt>
                <c:pt idx="5298">
                  <c:v>1180.0</c:v>
                </c:pt>
                <c:pt idx="5299">
                  <c:v>1180.0</c:v>
                </c:pt>
                <c:pt idx="5300">
                  <c:v>1180.0</c:v>
                </c:pt>
                <c:pt idx="5301">
                  <c:v>1180.0</c:v>
                </c:pt>
                <c:pt idx="5302">
                  <c:v>1180.0</c:v>
                </c:pt>
                <c:pt idx="5303">
                  <c:v>1180.0</c:v>
                </c:pt>
                <c:pt idx="5304">
                  <c:v>1180.0</c:v>
                </c:pt>
                <c:pt idx="5305">
                  <c:v>1180.0</c:v>
                </c:pt>
                <c:pt idx="5306">
                  <c:v>1180.0</c:v>
                </c:pt>
                <c:pt idx="5307">
                  <c:v>1180.0</c:v>
                </c:pt>
                <c:pt idx="5308">
                  <c:v>1180.0</c:v>
                </c:pt>
                <c:pt idx="5309">
                  <c:v>1180.0</c:v>
                </c:pt>
                <c:pt idx="5310">
                  <c:v>1180.0</c:v>
                </c:pt>
                <c:pt idx="5311">
                  <c:v>1180.0</c:v>
                </c:pt>
                <c:pt idx="5312">
                  <c:v>1180.0</c:v>
                </c:pt>
                <c:pt idx="5313">
                  <c:v>1180.0</c:v>
                </c:pt>
                <c:pt idx="5314">
                  <c:v>1180.0</c:v>
                </c:pt>
                <c:pt idx="5315">
                  <c:v>1180.0</c:v>
                </c:pt>
                <c:pt idx="5316">
                  <c:v>1180.0</c:v>
                </c:pt>
                <c:pt idx="5317">
                  <c:v>1180.0</c:v>
                </c:pt>
                <c:pt idx="5318">
                  <c:v>1180.0</c:v>
                </c:pt>
                <c:pt idx="5319">
                  <c:v>1180.0</c:v>
                </c:pt>
                <c:pt idx="5320">
                  <c:v>1180.0</c:v>
                </c:pt>
                <c:pt idx="5321">
                  <c:v>1181.0</c:v>
                </c:pt>
                <c:pt idx="5322">
                  <c:v>1181.0</c:v>
                </c:pt>
                <c:pt idx="5323">
                  <c:v>1181.0</c:v>
                </c:pt>
                <c:pt idx="5324">
                  <c:v>1182.0</c:v>
                </c:pt>
                <c:pt idx="5325">
                  <c:v>1182.0</c:v>
                </c:pt>
                <c:pt idx="5326">
                  <c:v>1182.0</c:v>
                </c:pt>
                <c:pt idx="5327">
                  <c:v>1182.0</c:v>
                </c:pt>
                <c:pt idx="5328">
                  <c:v>1183.0</c:v>
                </c:pt>
                <c:pt idx="5329">
                  <c:v>1183.0</c:v>
                </c:pt>
                <c:pt idx="5330">
                  <c:v>1184.0</c:v>
                </c:pt>
                <c:pt idx="5331">
                  <c:v>1185.0</c:v>
                </c:pt>
                <c:pt idx="5332">
                  <c:v>1186.0</c:v>
                </c:pt>
                <c:pt idx="5333">
                  <c:v>1187.0</c:v>
                </c:pt>
                <c:pt idx="5334">
                  <c:v>1187.0</c:v>
                </c:pt>
                <c:pt idx="5335">
                  <c:v>1187.0</c:v>
                </c:pt>
                <c:pt idx="5336">
                  <c:v>1187.0</c:v>
                </c:pt>
                <c:pt idx="5337">
                  <c:v>1188.0</c:v>
                </c:pt>
                <c:pt idx="5338">
                  <c:v>1189.0</c:v>
                </c:pt>
                <c:pt idx="5339">
                  <c:v>1189.0</c:v>
                </c:pt>
                <c:pt idx="5340">
                  <c:v>1190.0</c:v>
                </c:pt>
                <c:pt idx="5341">
                  <c:v>1191.0</c:v>
                </c:pt>
                <c:pt idx="5342">
                  <c:v>1192.0</c:v>
                </c:pt>
                <c:pt idx="5343">
                  <c:v>1192.0</c:v>
                </c:pt>
                <c:pt idx="5344">
                  <c:v>1192.0</c:v>
                </c:pt>
                <c:pt idx="5345">
                  <c:v>1193.0</c:v>
                </c:pt>
                <c:pt idx="5346">
                  <c:v>1193.0</c:v>
                </c:pt>
                <c:pt idx="5347">
                  <c:v>1194.0</c:v>
                </c:pt>
                <c:pt idx="5348">
                  <c:v>1194.0</c:v>
                </c:pt>
                <c:pt idx="5349">
                  <c:v>1194.0</c:v>
                </c:pt>
                <c:pt idx="5350">
                  <c:v>1195.0</c:v>
                </c:pt>
                <c:pt idx="5351">
                  <c:v>1196.0</c:v>
                </c:pt>
                <c:pt idx="5352">
                  <c:v>1196.0</c:v>
                </c:pt>
                <c:pt idx="5353">
                  <c:v>1196.0</c:v>
                </c:pt>
                <c:pt idx="5354">
                  <c:v>1197.0</c:v>
                </c:pt>
                <c:pt idx="5355">
                  <c:v>1197.0</c:v>
                </c:pt>
                <c:pt idx="5356">
                  <c:v>1197.0</c:v>
                </c:pt>
                <c:pt idx="5357">
                  <c:v>1197.0</c:v>
                </c:pt>
                <c:pt idx="5358">
                  <c:v>1197.0</c:v>
                </c:pt>
                <c:pt idx="5359">
                  <c:v>1198.0</c:v>
                </c:pt>
                <c:pt idx="5360">
                  <c:v>1198.0</c:v>
                </c:pt>
                <c:pt idx="5361">
                  <c:v>1198.0</c:v>
                </c:pt>
                <c:pt idx="5362">
                  <c:v>1198.0</c:v>
                </c:pt>
                <c:pt idx="5363">
                  <c:v>1198.0</c:v>
                </c:pt>
                <c:pt idx="5364">
                  <c:v>1198.0</c:v>
                </c:pt>
                <c:pt idx="5365">
                  <c:v>1198.0</c:v>
                </c:pt>
                <c:pt idx="5366">
                  <c:v>1199.0</c:v>
                </c:pt>
                <c:pt idx="5367">
                  <c:v>1199.0</c:v>
                </c:pt>
                <c:pt idx="5368">
                  <c:v>1200.0</c:v>
                </c:pt>
                <c:pt idx="5369">
                  <c:v>1201.0</c:v>
                </c:pt>
                <c:pt idx="5370">
                  <c:v>1201.0</c:v>
                </c:pt>
                <c:pt idx="5371">
                  <c:v>1201.0</c:v>
                </c:pt>
                <c:pt idx="5372">
                  <c:v>1201.0</c:v>
                </c:pt>
                <c:pt idx="5373">
                  <c:v>1201.0</c:v>
                </c:pt>
                <c:pt idx="5374">
                  <c:v>1201.0</c:v>
                </c:pt>
                <c:pt idx="5375">
                  <c:v>1201.0</c:v>
                </c:pt>
                <c:pt idx="5376">
                  <c:v>1201.0</c:v>
                </c:pt>
                <c:pt idx="5377">
                  <c:v>1202.0</c:v>
                </c:pt>
                <c:pt idx="5378">
                  <c:v>1203.0</c:v>
                </c:pt>
                <c:pt idx="5379">
                  <c:v>1203.0</c:v>
                </c:pt>
                <c:pt idx="5380">
                  <c:v>1203.0</c:v>
                </c:pt>
                <c:pt idx="5381">
                  <c:v>1203.0</c:v>
                </c:pt>
                <c:pt idx="5382">
                  <c:v>1203.0</c:v>
                </c:pt>
                <c:pt idx="5383">
                  <c:v>1203.0</c:v>
                </c:pt>
                <c:pt idx="5384">
                  <c:v>1203.0</c:v>
                </c:pt>
                <c:pt idx="5385">
                  <c:v>1203.0</c:v>
                </c:pt>
                <c:pt idx="5386">
                  <c:v>1203.0</c:v>
                </c:pt>
                <c:pt idx="5387">
                  <c:v>1203.0</c:v>
                </c:pt>
                <c:pt idx="5388">
                  <c:v>1204.0</c:v>
                </c:pt>
                <c:pt idx="5389">
                  <c:v>1204.0</c:v>
                </c:pt>
                <c:pt idx="5390">
                  <c:v>1204.0</c:v>
                </c:pt>
                <c:pt idx="5391">
                  <c:v>1204.0</c:v>
                </c:pt>
                <c:pt idx="5392">
                  <c:v>1204.0</c:v>
                </c:pt>
                <c:pt idx="5393">
                  <c:v>1204.0</c:v>
                </c:pt>
                <c:pt idx="5394">
                  <c:v>1204.0</c:v>
                </c:pt>
                <c:pt idx="5395">
                  <c:v>1204.0</c:v>
                </c:pt>
                <c:pt idx="5396">
                  <c:v>1204.0</c:v>
                </c:pt>
                <c:pt idx="5397">
                  <c:v>1204.0</c:v>
                </c:pt>
                <c:pt idx="5398">
                  <c:v>1205.0</c:v>
                </c:pt>
                <c:pt idx="5399">
                  <c:v>1205.0</c:v>
                </c:pt>
                <c:pt idx="5400">
                  <c:v>1205.0</c:v>
                </c:pt>
                <c:pt idx="5401">
                  <c:v>1205.0</c:v>
                </c:pt>
                <c:pt idx="5402">
                  <c:v>1205.0</c:v>
                </c:pt>
                <c:pt idx="5403">
                  <c:v>1206.0</c:v>
                </c:pt>
                <c:pt idx="5404">
                  <c:v>1206.0</c:v>
                </c:pt>
                <c:pt idx="5405">
                  <c:v>1206.0</c:v>
                </c:pt>
                <c:pt idx="5406">
                  <c:v>1206.0</c:v>
                </c:pt>
                <c:pt idx="5407">
                  <c:v>1206.0</c:v>
                </c:pt>
                <c:pt idx="5408">
                  <c:v>1206.0</c:v>
                </c:pt>
                <c:pt idx="5409">
                  <c:v>1206.0</c:v>
                </c:pt>
                <c:pt idx="5410">
                  <c:v>1206.0</c:v>
                </c:pt>
                <c:pt idx="5411">
                  <c:v>1206.0</c:v>
                </c:pt>
                <c:pt idx="5412">
                  <c:v>1206.0</c:v>
                </c:pt>
                <c:pt idx="5413">
                  <c:v>1206.0</c:v>
                </c:pt>
                <c:pt idx="5414">
                  <c:v>1206.0</c:v>
                </c:pt>
                <c:pt idx="5415">
                  <c:v>1207.0</c:v>
                </c:pt>
                <c:pt idx="5416">
                  <c:v>1207.0</c:v>
                </c:pt>
                <c:pt idx="5417">
                  <c:v>1208.0</c:v>
                </c:pt>
                <c:pt idx="5418">
                  <c:v>1208.0</c:v>
                </c:pt>
                <c:pt idx="5419">
                  <c:v>1209.0</c:v>
                </c:pt>
                <c:pt idx="5420">
                  <c:v>1209.0</c:v>
                </c:pt>
                <c:pt idx="5421">
                  <c:v>1209.0</c:v>
                </c:pt>
                <c:pt idx="5422">
                  <c:v>1209.0</c:v>
                </c:pt>
                <c:pt idx="5423">
                  <c:v>1209.0</c:v>
                </c:pt>
                <c:pt idx="5424">
                  <c:v>1210.0</c:v>
                </c:pt>
                <c:pt idx="5425">
                  <c:v>1210.0</c:v>
                </c:pt>
                <c:pt idx="5426">
                  <c:v>1210.0</c:v>
                </c:pt>
                <c:pt idx="5427">
                  <c:v>1210.0</c:v>
                </c:pt>
                <c:pt idx="5428">
                  <c:v>1210.0</c:v>
                </c:pt>
                <c:pt idx="5429">
                  <c:v>1210.0</c:v>
                </c:pt>
                <c:pt idx="5430">
                  <c:v>1211.0</c:v>
                </c:pt>
                <c:pt idx="5431">
                  <c:v>1211.0</c:v>
                </c:pt>
                <c:pt idx="5432">
                  <c:v>1211.0</c:v>
                </c:pt>
                <c:pt idx="5433">
                  <c:v>1212.0</c:v>
                </c:pt>
                <c:pt idx="5434">
                  <c:v>1212.0</c:v>
                </c:pt>
                <c:pt idx="5435">
                  <c:v>1212.0</c:v>
                </c:pt>
                <c:pt idx="5436">
                  <c:v>1212.0</c:v>
                </c:pt>
                <c:pt idx="5437">
                  <c:v>1212.0</c:v>
                </c:pt>
                <c:pt idx="5438">
                  <c:v>1213.0</c:v>
                </c:pt>
                <c:pt idx="5439">
                  <c:v>1213.0</c:v>
                </c:pt>
                <c:pt idx="5440">
                  <c:v>1214.0</c:v>
                </c:pt>
                <c:pt idx="5441">
                  <c:v>1214.0</c:v>
                </c:pt>
                <c:pt idx="5442">
                  <c:v>1214.0</c:v>
                </c:pt>
                <c:pt idx="5443">
                  <c:v>1214.0</c:v>
                </c:pt>
                <c:pt idx="5444">
                  <c:v>1214.0</c:v>
                </c:pt>
                <c:pt idx="5445">
                  <c:v>1214.0</c:v>
                </c:pt>
                <c:pt idx="5446">
                  <c:v>1215.0</c:v>
                </c:pt>
                <c:pt idx="5447">
                  <c:v>1216.0</c:v>
                </c:pt>
                <c:pt idx="5448">
                  <c:v>1216.0</c:v>
                </c:pt>
                <c:pt idx="5449">
                  <c:v>1217.0</c:v>
                </c:pt>
                <c:pt idx="5450">
                  <c:v>1217.0</c:v>
                </c:pt>
                <c:pt idx="5451">
                  <c:v>1217.0</c:v>
                </c:pt>
                <c:pt idx="5452">
                  <c:v>1218.0</c:v>
                </c:pt>
                <c:pt idx="5453">
                  <c:v>1218.0</c:v>
                </c:pt>
                <c:pt idx="5454">
                  <c:v>1218.0</c:v>
                </c:pt>
                <c:pt idx="5455">
                  <c:v>1218.0</c:v>
                </c:pt>
                <c:pt idx="5456">
                  <c:v>1218.0</c:v>
                </c:pt>
                <c:pt idx="5457">
                  <c:v>1219.0</c:v>
                </c:pt>
                <c:pt idx="5458">
                  <c:v>1219.0</c:v>
                </c:pt>
                <c:pt idx="5459">
                  <c:v>1219.0</c:v>
                </c:pt>
                <c:pt idx="5460">
                  <c:v>1220.0</c:v>
                </c:pt>
                <c:pt idx="5461">
                  <c:v>1220.0</c:v>
                </c:pt>
                <c:pt idx="5462">
                  <c:v>1220.0</c:v>
                </c:pt>
                <c:pt idx="5463">
                  <c:v>1220.0</c:v>
                </c:pt>
                <c:pt idx="5464">
                  <c:v>1220.0</c:v>
                </c:pt>
                <c:pt idx="5465">
                  <c:v>1220.0</c:v>
                </c:pt>
                <c:pt idx="5466">
                  <c:v>1220.0</c:v>
                </c:pt>
                <c:pt idx="5467">
                  <c:v>1220.0</c:v>
                </c:pt>
                <c:pt idx="5468">
                  <c:v>1220.0</c:v>
                </c:pt>
                <c:pt idx="5469">
                  <c:v>1220.0</c:v>
                </c:pt>
                <c:pt idx="5470">
                  <c:v>1220.0</c:v>
                </c:pt>
                <c:pt idx="5471">
                  <c:v>1220.0</c:v>
                </c:pt>
                <c:pt idx="5472">
                  <c:v>1220.0</c:v>
                </c:pt>
                <c:pt idx="5473">
                  <c:v>1220.0</c:v>
                </c:pt>
                <c:pt idx="5474">
                  <c:v>1221.0</c:v>
                </c:pt>
                <c:pt idx="5475">
                  <c:v>1221.0</c:v>
                </c:pt>
                <c:pt idx="5476">
                  <c:v>1221.0</c:v>
                </c:pt>
                <c:pt idx="5477">
                  <c:v>1221.0</c:v>
                </c:pt>
                <c:pt idx="5478">
                  <c:v>1221.0</c:v>
                </c:pt>
                <c:pt idx="5479">
                  <c:v>1221.0</c:v>
                </c:pt>
                <c:pt idx="5480">
                  <c:v>1221.0</c:v>
                </c:pt>
                <c:pt idx="5481">
                  <c:v>1221.0</c:v>
                </c:pt>
                <c:pt idx="5482">
                  <c:v>1221.0</c:v>
                </c:pt>
                <c:pt idx="5483">
                  <c:v>1221.0</c:v>
                </c:pt>
                <c:pt idx="5484">
                  <c:v>1221.0</c:v>
                </c:pt>
                <c:pt idx="5485">
                  <c:v>1221.0</c:v>
                </c:pt>
                <c:pt idx="5486">
                  <c:v>1221.0</c:v>
                </c:pt>
                <c:pt idx="5487">
                  <c:v>1221.0</c:v>
                </c:pt>
                <c:pt idx="5488">
                  <c:v>1221.0</c:v>
                </c:pt>
                <c:pt idx="5489">
                  <c:v>1221.0</c:v>
                </c:pt>
                <c:pt idx="5490">
                  <c:v>1221.0</c:v>
                </c:pt>
                <c:pt idx="5491">
                  <c:v>1221.0</c:v>
                </c:pt>
                <c:pt idx="5492">
                  <c:v>1221.0</c:v>
                </c:pt>
                <c:pt idx="5493">
                  <c:v>1221.0</c:v>
                </c:pt>
                <c:pt idx="5494">
                  <c:v>1221.0</c:v>
                </c:pt>
                <c:pt idx="5495">
                  <c:v>1221.0</c:v>
                </c:pt>
                <c:pt idx="5496">
                  <c:v>1221.0</c:v>
                </c:pt>
                <c:pt idx="5497">
                  <c:v>1221.0</c:v>
                </c:pt>
                <c:pt idx="5498">
                  <c:v>1221.0</c:v>
                </c:pt>
                <c:pt idx="5499">
                  <c:v>1221.0</c:v>
                </c:pt>
                <c:pt idx="5500">
                  <c:v>1221.0</c:v>
                </c:pt>
                <c:pt idx="5501">
                  <c:v>1221.0</c:v>
                </c:pt>
                <c:pt idx="5502">
                  <c:v>1221.0</c:v>
                </c:pt>
                <c:pt idx="5503">
                  <c:v>1221.0</c:v>
                </c:pt>
                <c:pt idx="5504">
                  <c:v>1221.0</c:v>
                </c:pt>
                <c:pt idx="5505">
                  <c:v>1221.0</c:v>
                </c:pt>
                <c:pt idx="5506">
                  <c:v>1221.0</c:v>
                </c:pt>
                <c:pt idx="5507">
                  <c:v>1221.0</c:v>
                </c:pt>
                <c:pt idx="5508">
                  <c:v>1221.0</c:v>
                </c:pt>
                <c:pt idx="5509">
                  <c:v>1221.0</c:v>
                </c:pt>
                <c:pt idx="5510">
                  <c:v>1221.0</c:v>
                </c:pt>
                <c:pt idx="5511">
                  <c:v>1221.0</c:v>
                </c:pt>
                <c:pt idx="5512">
                  <c:v>1221.0</c:v>
                </c:pt>
                <c:pt idx="5513">
                  <c:v>1221.0</c:v>
                </c:pt>
                <c:pt idx="5514">
                  <c:v>1221.0</c:v>
                </c:pt>
                <c:pt idx="5515">
                  <c:v>1221.0</c:v>
                </c:pt>
                <c:pt idx="5516">
                  <c:v>1221.0</c:v>
                </c:pt>
                <c:pt idx="5517">
                  <c:v>1221.0</c:v>
                </c:pt>
                <c:pt idx="5518">
                  <c:v>1221.0</c:v>
                </c:pt>
                <c:pt idx="5519">
                  <c:v>1221.0</c:v>
                </c:pt>
                <c:pt idx="5520">
                  <c:v>1221.0</c:v>
                </c:pt>
                <c:pt idx="5521">
                  <c:v>1221.0</c:v>
                </c:pt>
                <c:pt idx="5522">
                  <c:v>1221.0</c:v>
                </c:pt>
                <c:pt idx="5523">
                  <c:v>1221.0</c:v>
                </c:pt>
                <c:pt idx="5524">
                  <c:v>1221.0</c:v>
                </c:pt>
                <c:pt idx="5525">
                  <c:v>1221.0</c:v>
                </c:pt>
                <c:pt idx="5526">
                  <c:v>1221.0</c:v>
                </c:pt>
                <c:pt idx="5527">
                  <c:v>1221.0</c:v>
                </c:pt>
                <c:pt idx="5528">
                  <c:v>1221.0</c:v>
                </c:pt>
                <c:pt idx="5529">
                  <c:v>1221.0</c:v>
                </c:pt>
                <c:pt idx="5530">
                  <c:v>1221.0</c:v>
                </c:pt>
                <c:pt idx="5531">
                  <c:v>1221.0</c:v>
                </c:pt>
                <c:pt idx="5532">
                  <c:v>1221.0</c:v>
                </c:pt>
                <c:pt idx="5533">
                  <c:v>1221.0</c:v>
                </c:pt>
                <c:pt idx="5534">
                  <c:v>1221.0</c:v>
                </c:pt>
                <c:pt idx="5535">
                  <c:v>1221.0</c:v>
                </c:pt>
                <c:pt idx="5536">
                  <c:v>1221.0</c:v>
                </c:pt>
                <c:pt idx="5537">
                  <c:v>1222.0</c:v>
                </c:pt>
                <c:pt idx="5538">
                  <c:v>1222.0</c:v>
                </c:pt>
                <c:pt idx="5539">
                  <c:v>1222.0</c:v>
                </c:pt>
                <c:pt idx="5540">
                  <c:v>1222.0</c:v>
                </c:pt>
                <c:pt idx="5541">
                  <c:v>1222.0</c:v>
                </c:pt>
                <c:pt idx="5542">
                  <c:v>1222.0</c:v>
                </c:pt>
                <c:pt idx="5543">
                  <c:v>1222.0</c:v>
                </c:pt>
                <c:pt idx="5544">
                  <c:v>1222.0</c:v>
                </c:pt>
                <c:pt idx="5545">
                  <c:v>1222.0</c:v>
                </c:pt>
                <c:pt idx="5546">
                  <c:v>1222.0</c:v>
                </c:pt>
                <c:pt idx="5547">
                  <c:v>1223.0</c:v>
                </c:pt>
                <c:pt idx="5548">
                  <c:v>1223.0</c:v>
                </c:pt>
                <c:pt idx="5549">
                  <c:v>1224.0</c:v>
                </c:pt>
                <c:pt idx="5550">
                  <c:v>1224.0</c:v>
                </c:pt>
                <c:pt idx="5551">
                  <c:v>1224.0</c:v>
                </c:pt>
                <c:pt idx="5552">
                  <c:v>1224.0</c:v>
                </c:pt>
                <c:pt idx="5553">
                  <c:v>1225.0</c:v>
                </c:pt>
                <c:pt idx="5554">
                  <c:v>1225.0</c:v>
                </c:pt>
                <c:pt idx="5555">
                  <c:v>1225.0</c:v>
                </c:pt>
                <c:pt idx="5556">
                  <c:v>1225.0</c:v>
                </c:pt>
                <c:pt idx="5557">
                  <c:v>1226.0</c:v>
                </c:pt>
                <c:pt idx="5558">
                  <c:v>1226.0</c:v>
                </c:pt>
                <c:pt idx="5559">
                  <c:v>1226.0</c:v>
                </c:pt>
                <c:pt idx="5560">
                  <c:v>1226.0</c:v>
                </c:pt>
                <c:pt idx="5561">
                  <c:v>1227.0</c:v>
                </c:pt>
                <c:pt idx="5562">
                  <c:v>1228.0</c:v>
                </c:pt>
                <c:pt idx="5563">
                  <c:v>1228.0</c:v>
                </c:pt>
                <c:pt idx="5564">
                  <c:v>1228.0</c:v>
                </c:pt>
                <c:pt idx="5565">
                  <c:v>1228.0</c:v>
                </c:pt>
                <c:pt idx="5566">
                  <c:v>1228.0</c:v>
                </c:pt>
                <c:pt idx="5567">
                  <c:v>1228.0</c:v>
                </c:pt>
                <c:pt idx="5568">
                  <c:v>1229.0</c:v>
                </c:pt>
                <c:pt idx="5569">
                  <c:v>1229.0</c:v>
                </c:pt>
                <c:pt idx="5570">
                  <c:v>1229.0</c:v>
                </c:pt>
                <c:pt idx="5571">
                  <c:v>1229.0</c:v>
                </c:pt>
                <c:pt idx="5572">
                  <c:v>1230.0</c:v>
                </c:pt>
                <c:pt idx="5573">
                  <c:v>1231.0</c:v>
                </c:pt>
                <c:pt idx="5574">
                  <c:v>1231.0</c:v>
                </c:pt>
                <c:pt idx="5575">
                  <c:v>1231.0</c:v>
                </c:pt>
                <c:pt idx="5576">
                  <c:v>1231.0</c:v>
                </c:pt>
                <c:pt idx="5577">
                  <c:v>1231.0</c:v>
                </c:pt>
                <c:pt idx="5578">
                  <c:v>1231.0</c:v>
                </c:pt>
                <c:pt idx="5579">
                  <c:v>1231.0</c:v>
                </c:pt>
                <c:pt idx="5580">
                  <c:v>1232.0</c:v>
                </c:pt>
                <c:pt idx="5581">
                  <c:v>1233.0</c:v>
                </c:pt>
                <c:pt idx="5582">
                  <c:v>1233.0</c:v>
                </c:pt>
                <c:pt idx="5583">
                  <c:v>1233.0</c:v>
                </c:pt>
                <c:pt idx="5584">
                  <c:v>1233.0</c:v>
                </c:pt>
                <c:pt idx="5585">
                  <c:v>1233.0</c:v>
                </c:pt>
                <c:pt idx="5586">
                  <c:v>1233.0</c:v>
                </c:pt>
                <c:pt idx="5587">
                  <c:v>1233.0</c:v>
                </c:pt>
                <c:pt idx="5588">
                  <c:v>1233.0</c:v>
                </c:pt>
                <c:pt idx="5589">
                  <c:v>1234.0</c:v>
                </c:pt>
                <c:pt idx="5590">
                  <c:v>1235.0</c:v>
                </c:pt>
                <c:pt idx="5591">
                  <c:v>1235.0</c:v>
                </c:pt>
                <c:pt idx="5592">
                  <c:v>1235.0</c:v>
                </c:pt>
                <c:pt idx="5593">
                  <c:v>1235.0</c:v>
                </c:pt>
                <c:pt idx="5594">
                  <c:v>1235.0</c:v>
                </c:pt>
                <c:pt idx="5595">
                  <c:v>1235.0</c:v>
                </c:pt>
                <c:pt idx="5596">
                  <c:v>1235.0</c:v>
                </c:pt>
                <c:pt idx="5597">
                  <c:v>1235.0</c:v>
                </c:pt>
                <c:pt idx="5598">
                  <c:v>1236.0</c:v>
                </c:pt>
                <c:pt idx="5599">
                  <c:v>1236.0</c:v>
                </c:pt>
                <c:pt idx="5600">
                  <c:v>1236.0</c:v>
                </c:pt>
                <c:pt idx="5601">
                  <c:v>1236.0</c:v>
                </c:pt>
                <c:pt idx="5602">
                  <c:v>1236.0</c:v>
                </c:pt>
                <c:pt idx="5603">
                  <c:v>1236.0</c:v>
                </c:pt>
                <c:pt idx="5604">
                  <c:v>1236.0</c:v>
                </c:pt>
                <c:pt idx="5605">
                  <c:v>1237.0</c:v>
                </c:pt>
                <c:pt idx="5606">
                  <c:v>1237.0</c:v>
                </c:pt>
                <c:pt idx="5607">
                  <c:v>1237.0</c:v>
                </c:pt>
                <c:pt idx="5608">
                  <c:v>1238.0</c:v>
                </c:pt>
                <c:pt idx="5609">
                  <c:v>1239.0</c:v>
                </c:pt>
                <c:pt idx="5610">
                  <c:v>1240.0</c:v>
                </c:pt>
                <c:pt idx="5611">
                  <c:v>1240.0</c:v>
                </c:pt>
                <c:pt idx="5612">
                  <c:v>1240.0</c:v>
                </c:pt>
                <c:pt idx="5613">
                  <c:v>1240.0</c:v>
                </c:pt>
                <c:pt idx="5614">
                  <c:v>1240.0</c:v>
                </c:pt>
                <c:pt idx="5615">
                  <c:v>1240.0</c:v>
                </c:pt>
                <c:pt idx="5616">
                  <c:v>1241.0</c:v>
                </c:pt>
                <c:pt idx="5617">
                  <c:v>1242.0</c:v>
                </c:pt>
                <c:pt idx="5618">
                  <c:v>1242.0</c:v>
                </c:pt>
                <c:pt idx="5619">
                  <c:v>1243.0</c:v>
                </c:pt>
                <c:pt idx="5620">
                  <c:v>1244.0</c:v>
                </c:pt>
                <c:pt idx="5621">
                  <c:v>1244.0</c:v>
                </c:pt>
                <c:pt idx="5622">
                  <c:v>1244.0</c:v>
                </c:pt>
                <c:pt idx="5623">
                  <c:v>1244.0</c:v>
                </c:pt>
                <c:pt idx="5624">
                  <c:v>1244.0</c:v>
                </c:pt>
                <c:pt idx="5625">
                  <c:v>1244.0</c:v>
                </c:pt>
                <c:pt idx="5626">
                  <c:v>1244.0</c:v>
                </c:pt>
                <c:pt idx="5627">
                  <c:v>1244.0</c:v>
                </c:pt>
                <c:pt idx="5628">
                  <c:v>1244.0</c:v>
                </c:pt>
                <c:pt idx="5629">
                  <c:v>1245.0</c:v>
                </c:pt>
                <c:pt idx="5630">
                  <c:v>1245.0</c:v>
                </c:pt>
                <c:pt idx="5631">
                  <c:v>1245.0</c:v>
                </c:pt>
                <c:pt idx="5632">
                  <c:v>1245.0</c:v>
                </c:pt>
                <c:pt idx="5633">
                  <c:v>1245.0</c:v>
                </c:pt>
                <c:pt idx="5634">
                  <c:v>1246.0</c:v>
                </c:pt>
                <c:pt idx="5635">
                  <c:v>1246.0</c:v>
                </c:pt>
                <c:pt idx="5636">
                  <c:v>1246.0</c:v>
                </c:pt>
                <c:pt idx="5637">
                  <c:v>1246.0</c:v>
                </c:pt>
                <c:pt idx="5638">
                  <c:v>1246.0</c:v>
                </c:pt>
                <c:pt idx="5639">
                  <c:v>1246.0</c:v>
                </c:pt>
                <c:pt idx="5640">
                  <c:v>1246.0</c:v>
                </c:pt>
                <c:pt idx="5641">
                  <c:v>1246.0</c:v>
                </c:pt>
                <c:pt idx="5642">
                  <c:v>1246.0</c:v>
                </c:pt>
                <c:pt idx="5643">
                  <c:v>1246.0</c:v>
                </c:pt>
                <c:pt idx="5644">
                  <c:v>1246.0</c:v>
                </c:pt>
                <c:pt idx="5645">
                  <c:v>1247.0</c:v>
                </c:pt>
                <c:pt idx="5646">
                  <c:v>1248.0</c:v>
                </c:pt>
                <c:pt idx="5647">
                  <c:v>1248.0</c:v>
                </c:pt>
                <c:pt idx="5648">
                  <c:v>1249.0</c:v>
                </c:pt>
                <c:pt idx="5649">
                  <c:v>1250.0</c:v>
                </c:pt>
                <c:pt idx="5650">
                  <c:v>1250.0</c:v>
                </c:pt>
                <c:pt idx="5651">
                  <c:v>1250.0</c:v>
                </c:pt>
                <c:pt idx="5652">
                  <c:v>1250.0</c:v>
                </c:pt>
                <c:pt idx="5653">
                  <c:v>1250.0</c:v>
                </c:pt>
                <c:pt idx="5654">
                  <c:v>1251.0</c:v>
                </c:pt>
                <c:pt idx="5655">
                  <c:v>1252.0</c:v>
                </c:pt>
                <c:pt idx="5656">
                  <c:v>1253.0</c:v>
                </c:pt>
                <c:pt idx="5657">
                  <c:v>1254.0</c:v>
                </c:pt>
                <c:pt idx="5658">
                  <c:v>1255.0</c:v>
                </c:pt>
                <c:pt idx="5659">
                  <c:v>1256.0</c:v>
                </c:pt>
                <c:pt idx="5660">
                  <c:v>1257.0</c:v>
                </c:pt>
                <c:pt idx="5661">
                  <c:v>1258.0</c:v>
                </c:pt>
                <c:pt idx="5662">
                  <c:v>1259.0</c:v>
                </c:pt>
                <c:pt idx="5663">
                  <c:v>1259.0</c:v>
                </c:pt>
                <c:pt idx="5664">
                  <c:v>1260.0</c:v>
                </c:pt>
                <c:pt idx="5665">
                  <c:v>1260.0</c:v>
                </c:pt>
                <c:pt idx="5666">
                  <c:v>1260.0</c:v>
                </c:pt>
                <c:pt idx="5667">
                  <c:v>1260.0</c:v>
                </c:pt>
                <c:pt idx="5668">
                  <c:v>1261.0</c:v>
                </c:pt>
                <c:pt idx="5669">
                  <c:v>1261.0</c:v>
                </c:pt>
                <c:pt idx="5670">
                  <c:v>1261.0</c:v>
                </c:pt>
                <c:pt idx="5671">
                  <c:v>1261.0</c:v>
                </c:pt>
                <c:pt idx="5672">
                  <c:v>1261.0</c:v>
                </c:pt>
                <c:pt idx="5673">
                  <c:v>1261.0</c:v>
                </c:pt>
                <c:pt idx="5674">
                  <c:v>1261.0</c:v>
                </c:pt>
                <c:pt idx="5675">
                  <c:v>1261.0</c:v>
                </c:pt>
                <c:pt idx="5676">
                  <c:v>1261.0</c:v>
                </c:pt>
                <c:pt idx="5677">
                  <c:v>1261.0</c:v>
                </c:pt>
                <c:pt idx="5678">
                  <c:v>1261.0</c:v>
                </c:pt>
                <c:pt idx="5679">
                  <c:v>1261.0</c:v>
                </c:pt>
                <c:pt idx="5680">
                  <c:v>1261.0</c:v>
                </c:pt>
                <c:pt idx="5681">
                  <c:v>1262.0</c:v>
                </c:pt>
                <c:pt idx="5682">
                  <c:v>1262.0</c:v>
                </c:pt>
                <c:pt idx="5683">
                  <c:v>1262.0</c:v>
                </c:pt>
                <c:pt idx="5684">
                  <c:v>1263.0</c:v>
                </c:pt>
                <c:pt idx="5685">
                  <c:v>1263.0</c:v>
                </c:pt>
                <c:pt idx="5686">
                  <c:v>1263.0</c:v>
                </c:pt>
                <c:pt idx="5687">
                  <c:v>1264.0</c:v>
                </c:pt>
                <c:pt idx="5688">
                  <c:v>1264.0</c:v>
                </c:pt>
                <c:pt idx="5689">
                  <c:v>1264.0</c:v>
                </c:pt>
                <c:pt idx="5690">
                  <c:v>1265.0</c:v>
                </c:pt>
                <c:pt idx="5691">
                  <c:v>1266.0</c:v>
                </c:pt>
                <c:pt idx="5692">
                  <c:v>1266.0</c:v>
                </c:pt>
                <c:pt idx="5693">
                  <c:v>1267.0</c:v>
                </c:pt>
                <c:pt idx="5694">
                  <c:v>1268.0</c:v>
                </c:pt>
                <c:pt idx="5695">
                  <c:v>1269.0</c:v>
                </c:pt>
                <c:pt idx="5696">
                  <c:v>1269.0</c:v>
                </c:pt>
                <c:pt idx="5697">
                  <c:v>1269.0</c:v>
                </c:pt>
                <c:pt idx="5698">
                  <c:v>1269.0</c:v>
                </c:pt>
                <c:pt idx="5699">
                  <c:v>1269.0</c:v>
                </c:pt>
                <c:pt idx="5700">
                  <c:v>1269.0</c:v>
                </c:pt>
                <c:pt idx="5701">
                  <c:v>1269.0</c:v>
                </c:pt>
                <c:pt idx="5702">
                  <c:v>1269.0</c:v>
                </c:pt>
                <c:pt idx="5703">
                  <c:v>1269.0</c:v>
                </c:pt>
                <c:pt idx="5704">
                  <c:v>1270.0</c:v>
                </c:pt>
                <c:pt idx="5705">
                  <c:v>1271.0</c:v>
                </c:pt>
                <c:pt idx="5706">
                  <c:v>1271.0</c:v>
                </c:pt>
                <c:pt idx="5707">
                  <c:v>1271.0</c:v>
                </c:pt>
                <c:pt idx="5708">
                  <c:v>1272.0</c:v>
                </c:pt>
                <c:pt idx="5709">
                  <c:v>1273.0</c:v>
                </c:pt>
                <c:pt idx="5710">
                  <c:v>1273.0</c:v>
                </c:pt>
                <c:pt idx="5711">
                  <c:v>1274.0</c:v>
                </c:pt>
                <c:pt idx="5712">
                  <c:v>1274.0</c:v>
                </c:pt>
                <c:pt idx="5713">
                  <c:v>1274.0</c:v>
                </c:pt>
                <c:pt idx="5714">
                  <c:v>1275.0</c:v>
                </c:pt>
                <c:pt idx="5715">
                  <c:v>1275.0</c:v>
                </c:pt>
                <c:pt idx="5716">
                  <c:v>1275.0</c:v>
                </c:pt>
                <c:pt idx="5717">
                  <c:v>1275.0</c:v>
                </c:pt>
                <c:pt idx="5718">
                  <c:v>1275.0</c:v>
                </c:pt>
                <c:pt idx="5719">
                  <c:v>1275.0</c:v>
                </c:pt>
                <c:pt idx="5720">
                  <c:v>1275.0</c:v>
                </c:pt>
                <c:pt idx="5721">
                  <c:v>1276.0</c:v>
                </c:pt>
                <c:pt idx="5722">
                  <c:v>1277.0</c:v>
                </c:pt>
                <c:pt idx="5723">
                  <c:v>1277.0</c:v>
                </c:pt>
                <c:pt idx="5724">
                  <c:v>1277.0</c:v>
                </c:pt>
                <c:pt idx="5725">
                  <c:v>1277.0</c:v>
                </c:pt>
                <c:pt idx="5726">
                  <c:v>1277.0</c:v>
                </c:pt>
                <c:pt idx="5727">
                  <c:v>1277.0</c:v>
                </c:pt>
                <c:pt idx="5728">
                  <c:v>1277.0</c:v>
                </c:pt>
                <c:pt idx="5729">
                  <c:v>1277.0</c:v>
                </c:pt>
                <c:pt idx="5730">
                  <c:v>1277.0</c:v>
                </c:pt>
                <c:pt idx="5731">
                  <c:v>1277.0</c:v>
                </c:pt>
                <c:pt idx="5732">
                  <c:v>1277.0</c:v>
                </c:pt>
                <c:pt idx="5733">
                  <c:v>1277.0</c:v>
                </c:pt>
                <c:pt idx="5734">
                  <c:v>1278.0</c:v>
                </c:pt>
                <c:pt idx="5735">
                  <c:v>1278.0</c:v>
                </c:pt>
                <c:pt idx="5736">
                  <c:v>1278.0</c:v>
                </c:pt>
                <c:pt idx="5737">
                  <c:v>1278.0</c:v>
                </c:pt>
                <c:pt idx="5738">
                  <c:v>1278.0</c:v>
                </c:pt>
                <c:pt idx="5739">
                  <c:v>1279.0</c:v>
                </c:pt>
                <c:pt idx="5740">
                  <c:v>1279.0</c:v>
                </c:pt>
                <c:pt idx="5741">
                  <c:v>1280.0</c:v>
                </c:pt>
                <c:pt idx="5742">
                  <c:v>1281.0</c:v>
                </c:pt>
                <c:pt idx="5743">
                  <c:v>1281.0</c:v>
                </c:pt>
                <c:pt idx="5744">
                  <c:v>1281.0</c:v>
                </c:pt>
                <c:pt idx="5745">
                  <c:v>1281.0</c:v>
                </c:pt>
                <c:pt idx="5746">
                  <c:v>1281.0</c:v>
                </c:pt>
                <c:pt idx="5747">
                  <c:v>1281.0</c:v>
                </c:pt>
                <c:pt idx="5748">
                  <c:v>1281.0</c:v>
                </c:pt>
                <c:pt idx="5749">
                  <c:v>1281.0</c:v>
                </c:pt>
                <c:pt idx="5750">
                  <c:v>1281.0</c:v>
                </c:pt>
                <c:pt idx="5751">
                  <c:v>1281.0</c:v>
                </c:pt>
                <c:pt idx="5752">
                  <c:v>1281.0</c:v>
                </c:pt>
                <c:pt idx="5753">
                  <c:v>1281.0</c:v>
                </c:pt>
                <c:pt idx="5754">
                  <c:v>1281.0</c:v>
                </c:pt>
                <c:pt idx="5755">
                  <c:v>1281.0</c:v>
                </c:pt>
                <c:pt idx="5756">
                  <c:v>1281.0</c:v>
                </c:pt>
                <c:pt idx="5757">
                  <c:v>1281.0</c:v>
                </c:pt>
                <c:pt idx="5758">
                  <c:v>1281.0</c:v>
                </c:pt>
                <c:pt idx="5759">
                  <c:v>1281.0</c:v>
                </c:pt>
                <c:pt idx="5760">
                  <c:v>1281.0</c:v>
                </c:pt>
                <c:pt idx="5761">
                  <c:v>1281.0</c:v>
                </c:pt>
                <c:pt idx="5762">
                  <c:v>1281.0</c:v>
                </c:pt>
                <c:pt idx="5763">
                  <c:v>1281.0</c:v>
                </c:pt>
                <c:pt idx="5764">
                  <c:v>1281.0</c:v>
                </c:pt>
                <c:pt idx="5765">
                  <c:v>1281.0</c:v>
                </c:pt>
                <c:pt idx="5766">
                  <c:v>1281.0</c:v>
                </c:pt>
                <c:pt idx="5767">
                  <c:v>1281.0</c:v>
                </c:pt>
                <c:pt idx="5768">
                  <c:v>1282.0</c:v>
                </c:pt>
                <c:pt idx="5769">
                  <c:v>1282.0</c:v>
                </c:pt>
                <c:pt idx="5770">
                  <c:v>1282.0</c:v>
                </c:pt>
                <c:pt idx="5771">
                  <c:v>1282.0</c:v>
                </c:pt>
                <c:pt idx="5772">
                  <c:v>1282.0</c:v>
                </c:pt>
                <c:pt idx="5773">
                  <c:v>1282.0</c:v>
                </c:pt>
                <c:pt idx="5774">
                  <c:v>1282.0</c:v>
                </c:pt>
                <c:pt idx="5775">
                  <c:v>1282.0</c:v>
                </c:pt>
                <c:pt idx="5776">
                  <c:v>1282.0</c:v>
                </c:pt>
                <c:pt idx="5777">
                  <c:v>1282.0</c:v>
                </c:pt>
                <c:pt idx="5778">
                  <c:v>1282.0</c:v>
                </c:pt>
                <c:pt idx="5779">
                  <c:v>1283.0</c:v>
                </c:pt>
                <c:pt idx="5780">
                  <c:v>1283.0</c:v>
                </c:pt>
                <c:pt idx="5781">
                  <c:v>1283.0</c:v>
                </c:pt>
                <c:pt idx="5782">
                  <c:v>1283.0</c:v>
                </c:pt>
                <c:pt idx="5783">
                  <c:v>1284.0</c:v>
                </c:pt>
                <c:pt idx="5784">
                  <c:v>1284.0</c:v>
                </c:pt>
                <c:pt idx="5785">
                  <c:v>1284.0</c:v>
                </c:pt>
                <c:pt idx="5786">
                  <c:v>1285.0</c:v>
                </c:pt>
                <c:pt idx="5787">
                  <c:v>1286.0</c:v>
                </c:pt>
                <c:pt idx="5788">
                  <c:v>1287.0</c:v>
                </c:pt>
                <c:pt idx="5789">
                  <c:v>1287.0</c:v>
                </c:pt>
                <c:pt idx="5790">
                  <c:v>1287.0</c:v>
                </c:pt>
                <c:pt idx="5791">
                  <c:v>1287.0</c:v>
                </c:pt>
                <c:pt idx="5792">
                  <c:v>1287.0</c:v>
                </c:pt>
                <c:pt idx="5793">
                  <c:v>1287.0</c:v>
                </c:pt>
                <c:pt idx="5794">
                  <c:v>1287.0</c:v>
                </c:pt>
                <c:pt idx="5795">
                  <c:v>1287.0</c:v>
                </c:pt>
                <c:pt idx="5796">
                  <c:v>1287.0</c:v>
                </c:pt>
                <c:pt idx="5797">
                  <c:v>1287.0</c:v>
                </c:pt>
                <c:pt idx="5798">
                  <c:v>1287.0</c:v>
                </c:pt>
                <c:pt idx="5799">
                  <c:v>1287.0</c:v>
                </c:pt>
                <c:pt idx="5800">
                  <c:v>1288.0</c:v>
                </c:pt>
                <c:pt idx="5801">
                  <c:v>1288.0</c:v>
                </c:pt>
                <c:pt idx="5802">
                  <c:v>1288.0</c:v>
                </c:pt>
                <c:pt idx="5803">
                  <c:v>1288.0</c:v>
                </c:pt>
                <c:pt idx="5804">
                  <c:v>1288.0</c:v>
                </c:pt>
                <c:pt idx="5805">
                  <c:v>1288.0</c:v>
                </c:pt>
                <c:pt idx="5806">
                  <c:v>1288.0</c:v>
                </c:pt>
                <c:pt idx="5807">
                  <c:v>1289.0</c:v>
                </c:pt>
                <c:pt idx="5808">
                  <c:v>1289.0</c:v>
                </c:pt>
                <c:pt idx="5809">
                  <c:v>1289.0</c:v>
                </c:pt>
                <c:pt idx="5810">
                  <c:v>1289.0</c:v>
                </c:pt>
                <c:pt idx="5811">
                  <c:v>1289.0</c:v>
                </c:pt>
                <c:pt idx="5812">
                  <c:v>1289.0</c:v>
                </c:pt>
                <c:pt idx="5813">
                  <c:v>1289.0</c:v>
                </c:pt>
                <c:pt idx="5814">
                  <c:v>1289.0</c:v>
                </c:pt>
                <c:pt idx="5815">
                  <c:v>1289.0</c:v>
                </c:pt>
                <c:pt idx="5816">
                  <c:v>1289.0</c:v>
                </c:pt>
                <c:pt idx="5817">
                  <c:v>1289.0</c:v>
                </c:pt>
                <c:pt idx="5818">
                  <c:v>1289.0</c:v>
                </c:pt>
                <c:pt idx="5819">
                  <c:v>1289.0</c:v>
                </c:pt>
                <c:pt idx="5820">
                  <c:v>1289.0</c:v>
                </c:pt>
                <c:pt idx="5821">
                  <c:v>1289.0</c:v>
                </c:pt>
                <c:pt idx="5822">
                  <c:v>1289.0</c:v>
                </c:pt>
                <c:pt idx="5823">
                  <c:v>1289.0</c:v>
                </c:pt>
                <c:pt idx="5824">
                  <c:v>1289.0</c:v>
                </c:pt>
                <c:pt idx="5825">
                  <c:v>1289.0</c:v>
                </c:pt>
                <c:pt idx="5826">
                  <c:v>1289.0</c:v>
                </c:pt>
                <c:pt idx="5827">
                  <c:v>1289.0</c:v>
                </c:pt>
                <c:pt idx="5828">
                  <c:v>1289.0</c:v>
                </c:pt>
                <c:pt idx="5829">
                  <c:v>1289.0</c:v>
                </c:pt>
                <c:pt idx="5830">
                  <c:v>1289.0</c:v>
                </c:pt>
                <c:pt idx="5831">
                  <c:v>1289.0</c:v>
                </c:pt>
                <c:pt idx="5832">
                  <c:v>1289.0</c:v>
                </c:pt>
                <c:pt idx="5833">
                  <c:v>1290.0</c:v>
                </c:pt>
                <c:pt idx="5834">
                  <c:v>1291.0</c:v>
                </c:pt>
                <c:pt idx="5835">
                  <c:v>1291.0</c:v>
                </c:pt>
                <c:pt idx="5836">
                  <c:v>1291.0</c:v>
                </c:pt>
                <c:pt idx="5837">
                  <c:v>1291.0</c:v>
                </c:pt>
                <c:pt idx="5838">
                  <c:v>1292.0</c:v>
                </c:pt>
                <c:pt idx="5839">
                  <c:v>1292.0</c:v>
                </c:pt>
                <c:pt idx="5840">
                  <c:v>1293.0</c:v>
                </c:pt>
                <c:pt idx="5841">
                  <c:v>1293.0</c:v>
                </c:pt>
                <c:pt idx="5842">
                  <c:v>1293.0</c:v>
                </c:pt>
                <c:pt idx="5843">
                  <c:v>1293.0</c:v>
                </c:pt>
                <c:pt idx="5844">
                  <c:v>1293.0</c:v>
                </c:pt>
                <c:pt idx="5845">
                  <c:v>1293.0</c:v>
                </c:pt>
                <c:pt idx="5846">
                  <c:v>1293.0</c:v>
                </c:pt>
                <c:pt idx="5847">
                  <c:v>1293.0</c:v>
                </c:pt>
                <c:pt idx="5848">
                  <c:v>1293.0</c:v>
                </c:pt>
                <c:pt idx="5849">
                  <c:v>1293.0</c:v>
                </c:pt>
                <c:pt idx="5850">
                  <c:v>1293.0</c:v>
                </c:pt>
                <c:pt idx="5851">
                  <c:v>1293.0</c:v>
                </c:pt>
                <c:pt idx="5852">
                  <c:v>1293.0</c:v>
                </c:pt>
                <c:pt idx="5853">
                  <c:v>1293.0</c:v>
                </c:pt>
                <c:pt idx="5854">
                  <c:v>1294.0</c:v>
                </c:pt>
                <c:pt idx="5855">
                  <c:v>1294.0</c:v>
                </c:pt>
                <c:pt idx="5856">
                  <c:v>1295.0</c:v>
                </c:pt>
                <c:pt idx="5857">
                  <c:v>1295.0</c:v>
                </c:pt>
                <c:pt idx="5858">
                  <c:v>1295.0</c:v>
                </c:pt>
                <c:pt idx="5859">
                  <c:v>1295.0</c:v>
                </c:pt>
                <c:pt idx="5860">
                  <c:v>1295.0</c:v>
                </c:pt>
                <c:pt idx="5861">
                  <c:v>1295.0</c:v>
                </c:pt>
                <c:pt idx="5862">
                  <c:v>1295.0</c:v>
                </c:pt>
                <c:pt idx="5863">
                  <c:v>1295.0</c:v>
                </c:pt>
                <c:pt idx="5864">
                  <c:v>1295.0</c:v>
                </c:pt>
                <c:pt idx="5865">
                  <c:v>1295.0</c:v>
                </c:pt>
                <c:pt idx="5866">
                  <c:v>1295.0</c:v>
                </c:pt>
                <c:pt idx="5867">
                  <c:v>1295.0</c:v>
                </c:pt>
                <c:pt idx="5868">
                  <c:v>1295.0</c:v>
                </c:pt>
                <c:pt idx="5869">
                  <c:v>1295.0</c:v>
                </c:pt>
                <c:pt idx="5870">
                  <c:v>1295.0</c:v>
                </c:pt>
                <c:pt idx="5871">
                  <c:v>1295.0</c:v>
                </c:pt>
                <c:pt idx="5872">
                  <c:v>1295.0</c:v>
                </c:pt>
                <c:pt idx="5873">
                  <c:v>1295.0</c:v>
                </c:pt>
                <c:pt idx="5874">
                  <c:v>1295.0</c:v>
                </c:pt>
                <c:pt idx="5875">
                  <c:v>1296.0</c:v>
                </c:pt>
                <c:pt idx="5876">
                  <c:v>1296.0</c:v>
                </c:pt>
                <c:pt idx="5877">
                  <c:v>1297.0</c:v>
                </c:pt>
                <c:pt idx="5878">
                  <c:v>1298.0</c:v>
                </c:pt>
                <c:pt idx="5879">
                  <c:v>1298.0</c:v>
                </c:pt>
                <c:pt idx="5880">
                  <c:v>1298.0</c:v>
                </c:pt>
                <c:pt idx="5881">
                  <c:v>1298.0</c:v>
                </c:pt>
                <c:pt idx="5882">
                  <c:v>1298.0</c:v>
                </c:pt>
                <c:pt idx="5883">
                  <c:v>1298.0</c:v>
                </c:pt>
                <c:pt idx="5884">
                  <c:v>1298.0</c:v>
                </c:pt>
                <c:pt idx="5885">
                  <c:v>1298.0</c:v>
                </c:pt>
                <c:pt idx="5886">
                  <c:v>1298.0</c:v>
                </c:pt>
                <c:pt idx="5887">
                  <c:v>1299.0</c:v>
                </c:pt>
                <c:pt idx="5888">
                  <c:v>1300.0</c:v>
                </c:pt>
                <c:pt idx="5889">
                  <c:v>1300.0</c:v>
                </c:pt>
                <c:pt idx="5890">
                  <c:v>1300.0</c:v>
                </c:pt>
                <c:pt idx="5891">
                  <c:v>1300.0</c:v>
                </c:pt>
                <c:pt idx="5892">
                  <c:v>1300.0</c:v>
                </c:pt>
                <c:pt idx="5893">
                  <c:v>1300.0</c:v>
                </c:pt>
                <c:pt idx="5894">
                  <c:v>1300.0</c:v>
                </c:pt>
                <c:pt idx="5895">
                  <c:v>1300.0</c:v>
                </c:pt>
                <c:pt idx="5896">
                  <c:v>1300.0</c:v>
                </c:pt>
                <c:pt idx="5897">
                  <c:v>1300.0</c:v>
                </c:pt>
                <c:pt idx="5898">
                  <c:v>1300.0</c:v>
                </c:pt>
                <c:pt idx="5899">
                  <c:v>1300.0</c:v>
                </c:pt>
                <c:pt idx="5900">
                  <c:v>1301.0</c:v>
                </c:pt>
                <c:pt idx="5901">
                  <c:v>1302.0</c:v>
                </c:pt>
                <c:pt idx="5902">
                  <c:v>1302.0</c:v>
                </c:pt>
                <c:pt idx="5903">
                  <c:v>1302.0</c:v>
                </c:pt>
                <c:pt idx="5904">
                  <c:v>1302.0</c:v>
                </c:pt>
                <c:pt idx="5905">
                  <c:v>1302.0</c:v>
                </c:pt>
                <c:pt idx="5906">
                  <c:v>1302.0</c:v>
                </c:pt>
                <c:pt idx="5907">
                  <c:v>1302.0</c:v>
                </c:pt>
                <c:pt idx="5908">
                  <c:v>1302.0</c:v>
                </c:pt>
                <c:pt idx="5909">
                  <c:v>1302.0</c:v>
                </c:pt>
                <c:pt idx="5910">
                  <c:v>1302.0</c:v>
                </c:pt>
                <c:pt idx="5911">
                  <c:v>1302.0</c:v>
                </c:pt>
                <c:pt idx="5912">
                  <c:v>1302.0</c:v>
                </c:pt>
                <c:pt idx="5913">
                  <c:v>1302.0</c:v>
                </c:pt>
                <c:pt idx="5914">
                  <c:v>1302.0</c:v>
                </c:pt>
                <c:pt idx="5915">
                  <c:v>1302.0</c:v>
                </c:pt>
                <c:pt idx="5916">
                  <c:v>1302.0</c:v>
                </c:pt>
                <c:pt idx="5917">
                  <c:v>1302.0</c:v>
                </c:pt>
                <c:pt idx="5918">
                  <c:v>1302.0</c:v>
                </c:pt>
                <c:pt idx="5919">
                  <c:v>1303.0</c:v>
                </c:pt>
                <c:pt idx="5920">
                  <c:v>1303.0</c:v>
                </c:pt>
                <c:pt idx="5921">
                  <c:v>1303.0</c:v>
                </c:pt>
                <c:pt idx="5922">
                  <c:v>1303.0</c:v>
                </c:pt>
                <c:pt idx="5923">
                  <c:v>1303.0</c:v>
                </c:pt>
                <c:pt idx="5924">
                  <c:v>1303.0</c:v>
                </c:pt>
                <c:pt idx="5925">
                  <c:v>1303.0</c:v>
                </c:pt>
                <c:pt idx="5926">
                  <c:v>1303.0</c:v>
                </c:pt>
                <c:pt idx="5927">
                  <c:v>1303.0</c:v>
                </c:pt>
                <c:pt idx="5928">
                  <c:v>1303.0</c:v>
                </c:pt>
                <c:pt idx="5929">
                  <c:v>1303.0</c:v>
                </c:pt>
                <c:pt idx="5930">
                  <c:v>1303.0</c:v>
                </c:pt>
                <c:pt idx="5931">
                  <c:v>1303.0</c:v>
                </c:pt>
                <c:pt idx="5932">
                  <c:v>1304.0</c:v>
                </c:pt>
                <c:pt idx="5933">
                  <c:v>1304.0</c:v>
                </c:pt>
                <c:pt idx="5934">
                  <c:v>1304.0</c:v>
                </c:pt>
                <c:pt idx="5935">
                  <c:v>1304.0</c:v>
                </c:pt>
                <c:pt idx="5936">
                  <c:v>1305.0</c:v>
                </c:pt>
                <c:pt idx="5937">
                  <c:v>1306.0</c:v>
                </c:pt>
                <c:pt idx="5938">
                  <c:v>1306.0</c:v>
                </c:pt>
                <c:pt idx="5939">
                  <c:v>1306.0</c:v>
                </c:pt>
                <c:pt idx="5940">
                  <c:v>1307.0</c:v>
                </c:pt>
                <c:pt idx="5941">
                  <c:v>1307.0</c:v>
                </c:pt>
                <c:pt idx="5942">
                  <c:v>1307.0</c:v>
                </c:pt>
                <c:pt idx="5943">
                  <c:v>1307.0</c:v>
                </c:pt>
                <c:pt idx="5944">
                  <c:v>1307.0</c:v>
                </c:pt>
                <c:pt idx="5945">
                  <c:v>1307.0</c:v>
                </c:pt>
                <c:pt idx="5946">
                  <c:v>1307.0</c:v>
                </c:pt>
                <c:pt idx="5947">
                  <c:v>1308.0</c:v>
                </c:pt>
                <c:pt idx="5948">
                  <c:v>1309.0</c:v>
                </c:pt>
                <c:pt idx="5949">
                  <c:v>1309.0</c:v>
                </c:pt>
                <c:pt idx="5950">
                  <c:v>1309.0</c:v>
                </c:pt>
                <c:pt idx="5951">
                  <c:v>1310.0</c:v>
                </c:pt>
                <c:pt idx="5952">
                  <c:v>1310.0</c:v>
                </c:pt>
                <c:pt idx="5953">
                  <c:v>1310.0</c:v>
                </c:pt>
                <c:pt idx="5954">
                  <c:v>1310.0</c:v>
                </c:pt>
                <c:pt idx="5955">
                  <c:v>1310.0</c:v>
                </c:pt>
                <c:pt idx="5956">
                  <c:v>1310.0</c:v>
                </c:pt>
                <c:pt idx="5957">
                  <c:v>1310.0</c:v>
                </c:pt>
                <c:pt idx="5958">
                  <c:v>1310.0</c:v>
                </c:pt>
                <c:pt idx="5959">
                  <c:v>1310.0</c:v>
                </c:pt>
                <c:pt idx="5960">
                  <c:v>1311.0</c:v>
                </c:pt>
                <c:pt idx="5961">
                  <c:v>1311.0</c:v>
                </c:pt>
                <c:pt idx="5962">
                  <c:v>1311.0</c:v>
                </c:pt>
                <c:pt idx="5963">
                  <c:v>1312.0</c:v>
                </c:pt>
                <c:pt idx="5964">
                  <c:v>1312.0</c:v>
                </c:pt>
                <c:pt idx="5965">
                  <c:v>1312.0</c:v>
                </c:pt>
                <c:pt idx="5966">
                  <c:v>1312.0</c:v>
                </c:pt>
                <c:pt idx="5967">
                  <c:v>1312.0</c:v>
                </c:pt>
                <c:pt idx="5968">
                  <c:v>1312.0</c:v>
                </c:pt>
                <c:pt idx="5969">
                  <c:v>1312.0</c:v>
                </c:pt>
                <c:pt idx="5970">
                  <c:v>1313.0</c:v>
                </c:pt>
                <c:pt idx="5971">
                  <c:v>1313.0</c:v>
                </c:pt>
                <c:pt idx="5972">
                  <c:v>1313.0</c:v>
                </c:pt>
                <c:pt idx="5973">
                  <c:v>1314.0</c:v>
                </c:pt>
                <c:pt idx="5974">
                  <c:v>1315.0</c:v>
                </c:pt>
                <c:pt idx="5975">
                  <c:v>1316.0</c:v>
                </c:pt>
                <c:pt idx="5976">
                  <c:v>1316.0</c:v>
                </c:pt>
                <c:pt idx="5977">
                  <c:v>1317.0</c:v>
                </c:pt>
                <c:pt idx="5978">
                  <c:v>1317.0</c:v>
                </c:pt>
                <c:pt idx="5979">
                  <c:v>1317.0</c:v>
                </c:pt>
                <c:pt idx="5980">
                  <c:v>1317.0</c:v>
                </c:pt>
                <c:pt idx="5981">
                  <c:v>1318.0</c:v>
                </c:pt>
                <c:pt idx="5982">
                  <c:v>1318.0</c:v>
                </c:pt>
                <c:pt idx="5983">
                  <c:v>1318.0</c:v>
                </c:pt>
                <c:pt idx="5984">
                  <c:v>1318.0</c:v>
                </c:pt>
                <c:pt idx="5985">
                  <c:v>1318.0</c:v>
                </c:pt>
                <c:pt idx="5986">
                  <c:v>1318.0</c:v>
                </c:pt>
                <c:pt idx="5987">
                  <c:v>1318.0</c:v>
                </c:pt>
                <c:pt idx="5988">
                  <c:v>1318.0</c:v>
                </c:pt>
                <c:pt idx="5989">
                  <c:v>1318.0</c:v>
                </c:pt>
                <c:pt idx="5990">
                  <c:v>1319.0</c:v>
                </c:pt>
                <c:pt idx="5991">
                  <c:v>1320.0</c:v>
                </c:pt>
                <c:pt idx="5992">
                  <c:v>1320.0</c:v>
                </c:pt>
                <c:pt idx="5993">
                  <c:v>1321.0</c:v>
                </c:pt>
                <c:pt idx="5994">
                  <c:v>1321.0</c:v>
                </c:pt>
                <c:pt idx="5995">
                  <c:v>1321.0</c:v>
                </c:pt>
                <c:pt idx="5996">
                  <c:v>1321.0</c:v>
                </c:pt>
                <c:pt idx="5997">
                  <c:v>1321.0</c:v>
                </c:pt>
                <c:pt idx="5998">
                  <c:v>1321.0</c:v>
                </c:pt>
                <c:pt idx="5999">
                  <c:v>1321.0</c:v>
                </c:pt>
                <c:pt idx="6000">
                  <c:v>1321.0</c:v>
                </c:pt>
                <c:pt idx="6001">
                  <c:v>1321.0</c:v>
                </c:pt>
                <c:pt idx="6002">
                  <c:v>1321.0</c:v>
                </c:pt>
                <c:pt idx="6003">
                  <c:v>1321.0</c:v>
                </c:pt>
                <c:pt idx="6004">
                  <c:v>1322.0</c:v>
                </c:pt>
                <c:pt idx="6005">
                  <c:v>1323.0</c:v>
                </c:pt>
                <c:pt idx="6006">
                  <c:v>1323.0</c:v>
                </c:pt>
                <c:pt idx="6007">
                  <c:v>1323.0</c:v>
                </c:pt>
                <c:pt idx="6008">
                  <c:v>1323.0</c:v>
                </c:pt>
                <c:pt idx="6009">
                  <c:v>1324.0</c:v>
                </c:pt>
                <c:pt idx="6010">
                  <c:v>1324.0</c:v>
                </c:pt>
                <c:pt idx="6011">
                  <c:v>1324.0</c:v>
                </c:pt>
                <c:pt idx="6012">
                  <c:v>1324.0</c:v>
                </c:pt>
                <c:pt idx="6013">
                  <c:v>1325.0</c:v>
                </c:pt>
                <c:pt idx="6014">
                  <c:v>1325.0</c:v>
                </c:pt>
                <c:pt idx="6015">
                  <c:v>1326.0</c:v>
                </c:pt>
                <c:pt idx="6016">
                  <c:v>1326.0</c:v>
                </c:pt>
                <c:pt idx="6017">
                  <c:v>1327.0</c:v>
                </c:pt>
                <c:pt idx="6018">
                  <c:v>1327.0</c:v>
                </c:pt>
                <c:pt idx="6019">
                  <c:v>1327.0</c:v>
                </c:pt>
                <c:pt idx="6020">
                  <c:v>1327.0</c:v>
                </c:pt>
                <c:pt idx="6021">
                  <c:v>1327.0</c:v>
                </c:pt>
                <c:pt idx="6022">
                  <c:v>1327.0</c:v>
                </c:pt>
                <c:pt idx="6023">
                  <c:v>1327.0</c:v>
                </c:pt>
                <c:pt idx="6024">
                  <c:v>1327.0</c:v>
                </c:pt>
                <c:pt idx="6025">
                  <c:v>1327.0</c:v>
                </c:pt>
                <c:pt idx="6026">
                  <c:v>1327.0</c:v>
                </c:pt>
                <c:pt idx="6027">
                  <c:v>1327.0</c:v>
                </c:pt>
                <c:pt idx="6028">
                  <c:v>1328.0</c:v>
                </c:pt>
                <c:pt idx="6029">
                  <c:v>1328.0</c:v>
                </c:pt>
                <c:pt idx="6030">
                  <c:v>1329.0</c:v>
                </c:pt>
                <c:pt idx="6031">
                  <c:v>1330.0</c:v>
                </c:pt>
                <c:pt idx="6032">
                  <c:v>1331.0</c:v>
                </c:pt>
                <c:pt idx="6033">
                  <c:v>1331.0</c:v>
                </c:pt>
                <c:pt idx="6034">
                  <c:v>1332.0</c:v>
                </c:pt>
                <c:pt idx="6035">
                  <c:v>1333.0</c:v>
                </c:pt>
                <c:pt idx="6036">
                  <c:v>1334.0</c:v>
                </c:pt>
                <c:pt idx="6037">
                  <c:v>1334.0</c:v>
                </c:pt>
                <c:pt idx="6038">
                  <c:v>1334.0</c:v>
                </c:pt>
                <c:pt idx="6039">
                  <c:v>1334.0</c:v>
                </c:pt>
                <c:pt idx="6040">
                  <c:v>1335.0</c:v>
                </c:pt>
                <c:pt idx="6041">
                  <c:v>1335.0</c:v>
                </c:pt>
                <c:pt idx="6042">
                  <c:v>1335.0</c:v>
                </c:pt>
                <c:pt idx="6043">
                  <c:v>1336.0</c:v>
                </c:pt>
                <c:pt idx="6044">
                  <c:v>1336.0</c:v>
                </c:pt>
                <c:pt idx="6045">
                  <c:v>1337.0</c:v>
                </c:pt>
                <c:pt idx="6046">
                  <c:v>1338.0</c:v>
                </c:pt>
                <c:pt idx="6047">
                  <c:v>1339.0</c:v>
                </c:pt>
                <c:pt idx="6048">
                  <c:v>1339.0</c:v>
                </c:pt>
                <c:pt idx="6049">
                  <c:v>1339.0</c:v>
                </c:pt>
                <c:pt idx="6050">
                  <c:v>1339.0</c:v>
                </c:pt>
                <c:pt idx="6051">
                  <c:v>1339.0</c:v>
                </c:pt>
                <c:pt idx="6052">
                  <c:v>1340.0</c:v>
                </c:pt>
                <c:pt idx="6053">
                  <c:v>1340.0</c:v>
                </c:pt>
                <c:pt idx="6054">
                  <c:v>1340.0</c:v>
                </c:pt>
                <c:pt idx="6055">
                  <c:v>1340.0</c:v>
                </c:pt>
                <c:pt idx="6056">
                  <c:v>1340.0</c:v>
                </c:pt>
                <c:pt idx="6057">
                  <c:v>1340.0</c:v>
                </c:pt>
                <c:pt idx="6058">
                  <c:v>1340.0</c:v>
                </c:pt>
                <c:pt idx="6059">
                  <c:v>1341.0</c:v>
                </c:pt>
                <c:pt idx="6060">
                  <c:v>1341.0</c:v>
                </c:pt>
                <c:pt idx="6061">
                  <c:v>1342.0</c:v>
                </c:pt>
                <c:pt idx="6062">
                  <c:v>1342.0</c:v>
                </c:pt>
                <c:pt idx="6063">
                  <c:v>1343.0</c:v>
                </c:pt>
                <c:pt idx="6064">
                  <c:v>1344.0</c:v>
                </c:pt>
                <c:pt idx="6065">
                  <c:v>1344.0</c:v>
                </c:pt>
                <c:pt idx="6066">
                  <c:v>1345.0</c:v>
                </c:pt>
                <c:pt idx="6067">
                  <c:v>1346.0</c:v>
                </c:pt>
                <c:pt idx="6068">
                  <c:v>1347.0</c:v>
                </c:pt>
                <c:pt idx="6069">
                  <c:v>1347.0</c:v>
                </c:pt>
                <c:pt idx="6070">
                  <c:v>1347.0</c:v>
                </c:pt>
                <c:pt idx="6071">
                  <c:v>1347.0</c:v>
                </c:pt>
                <c:pt idx="6072">
                  <c:v>1347.0</c:v>
                </c:pt>
                <c:pt idx="6073">
                  <c:v>1347.0</c:v>
                </c:pt>
                <c:pt idx="6074">
                  <c:v>1347.0</c:v>
                </c:pt>
                <c:pt idx="6075">
                  <c:v>1347.0</c:v>
                </c:pt>
                <c:pt idx="6076">
                  <c:v>1347.0</c:v>
                </c:pt>
                <c:pt idx="6077">
                  <c:v>1347.0</c:v>
                </c:pt>
                <c:pt idx="6078">
                  <c:v>1348.0</c:v>
                </c:pt>
                <c:pt idx="6079">
                  <c:v>1348.0</c:v>
                </c:pt>
                <c:pt idx="6080">
                  <c:v>1348.0</c:v>
                </c:pt>
                <c:pt idx="6081">
                  <c:v>1349.0</c:v>
                </c:pt>
                <c:pt idx="6082">
                  <c:v>1349.0</c:v>
                </c:pt>
                <c:pt idx="6083">
                  <c:v>1349.0</c:v>
                </c:pt>
                <c:pt idx="6084">
                  <c:v>1349.0</c:v>
                </c:pt>
                <c:pt idx="6085">
                  <c:v>1349.0</c:v>
                </c:pt>
                <c:pt idx="6086">
                  <c:v>1349.0</c:v>
                </c:pt>
                <c:pt idx="6087">
                  <c:v>1349.0</c:v>
                </c:pt>
                <c:pt idx="6088">
                  <c:v>1349.0</c:v>
                </c:pt>
                <c:pt idx="6089">
                  <c:v>1349.0</c:v>
                </c:pt>
                <c:pt idx="6090">
                  <c:v>1349.0</c:v>
                </c:pt>
                <c:pt idx="6091">
                  <c:v>1349.0</c:v>
                </c:pt>
                <c:pt idx="6092">
                  <c:v>1349.0</c:v>
                </c:pt>
                <c:pt idx="6093">
                  <c:v>1349.0</c:v>
                </c:pt>
                <c:pt idx="6094">
                  <c:v>1350.0</c:v>
                </c:pt>
                <c:pt idx="6095">
                  <c:v>1350.0</c:v>
                </c:pt>
                <c:pt idx="6096">
                  <c:v>1350.0</c:v>
                </c:pt>
                <c:pt idx="6097">
                  <c:v>1350.0</c:v>
                </c:pt>
                <c:pt idx="6098">
                  <c:v>1350.0</c:v>
                </c:pt>
                <c:pt idx="6099">
                  <c:v>1351.0</c:v>
                </c:pt>
                <c:pt idx="6100">
                  <c:v>1351.0</c:v>
                </c:pt>
                <c:pt idx="6101">
                  <c:v>1352.0</c:v>
                </c:pt>
                <c:pt idx="6102">
                  <c:v>1352.0</c:v>
                </c:pt>
                <c:pt idx="6103">
                  <c:v>1352.0</c:v>
                </c:pt>
                <c:pt idx="6104">
                  <c:v>1353.0</c:v>
                </c:pt>
                <c:pt idx="6105">
                  <c:v>1353.0</c:v>
                </c:pt>
                <c:pt idx="6106">
                  <c:v>1353.0</c:v>
                </c:pt>
                <c:pt idx="6107">
                  <c:v>1353.0</c:v>
                </c:pt>
                <c:pt idx="6108">
                  <c:v>1354.0</c:v>
                </c:pt>
                <c:pt idx="6109">
                  <c:v>1354.0</c:v>
                </c:pt>
                <c:pt idx="6110">
                  <c:v>1354.0</c:v>
                </c:pt>
                <c:pt idx="6111">
                  <c:v>1354.0</c:v>
                </c:pt>
                <c:pt idx="6112">
                  <c:v>1354.0</c:v>
                </c:pt>
                <c:pt idx="6113">
                  <c:v>1354.0</c:v>
                </c:pt>
                <c:pt idx="6114">
                  <c:v>1354.0</c:v>
                </c:pt>
                <c:pt idx="6115">
                  <c:v>1354.0</c:v>
                </c:pt>
                <c:pt idx="6116">
                  <c:v>1354.0</c:v>
                </c:pt>
                <c:pt idx="6117">
                  <c:v>1354.0</c:v>
                </c:pt>
                <c:pt idx="6118">
                  <c:v>1354.0</c:v>
                </c:pt>
                <c:pt idx="6119">
                  <c:v>1355.0</c:v>
                </c:pt>
                <c:pt idx="6120">
                  <c:v>1355.0</c:v>
                </c:pt>
                <c:pt idx="6121">
                  <c:v>1356.0</c:v>
                </c:pt>
                <c:pt idx="6122">
                  <c:v>1356.0</c:v>
                </c:pt>
                <c:pt idx="6123">
                  <c:v>1356.0</c:v>
                </c:pt>
                <c:pt idx="6124">
                  <c:v>1357.0</c:v>
                </c:pt>
                <c:pt idx="6125">
                  <c:v>1357.0</c:v>
                </c:pt>
                <c:pt idx="6126">
                  <c:v>1358.0</c:v>
                </c:pt>
                <c:pt idx="6127">
                  <c:v>1358.0</c:v>
                </c:pt>
                <c:pt idx="6128">
                  <c:v>1358.0</c:v>
                </c:pt>
                <c:pt idx="6129">
                  <c:v>1358.0</c:v>
                </c:pt>
                <c:pt idx="6130">
                  <c:v>1359.0</c:v>
                </c:pt>
                <c:pt idx="6131">
                  <c:v>1360.0</c:v>
                </c:pt>
                <c:pt idx="6132">
                  <c:v>1361.0</c:v>
                </c:pt>
                <c:pt idx="6133">
                  <c:v>1362.0</c:v>
                </c:pt>
                <c:pt idx="6134">
                  <c:v>1362.0</c:v>
                </c:pt>
                <c:pt idx="6135">
                  <c:v>1362.0</c:v>
                </c:pt>
                <c:pt idx="6136">
                  <c:v>1362.0</c:v>
                </c:pt>
                <c:pt idx="6137">
                  <c:v>1362.0</c:v>
                </c:pt>
                <c:pt idx="6138">
                  <c:v>1362.0</c:v>
                </c:pt>
                <c:pt idx="6139">
                  <c:v>1362.0</c:v>
                </c:pt>
                <c:pt idx="6140">
                  <c:v>1362.0</c:v>
                </c:pt>
                <c:pt idx="6141">
                  <c:v>1362.0</c:v>
                </c:pt>
                <c:pt idx="6142">
                  <c:v>1362.0</c:v>
                </c:pt>
                <c:pt idx="6143">
                  <c:v>1362.0</c:v>
                </c:pt>
                <c:pt idx="6144">
                  <c:v>1362.0</c:v>
                </c:pt>
                <c:pt idx="6145">
                  <c:v>1362.0</c:v>
                </c:pt>
                <c:pt idx="6146">
                  <c:v>1362.0</c:v>
                </c:pt>
                <c:pt idx="6147">
                  <c:v>1362.0</c:v>
                </c:pt>
                <c:pt idx="6148">
                  <c:v>1363.0</c:v>
                </c:pt>
                <c:pt idx="6149">
                  <c:v>1364.0</c:v>
                </c:pt>
                <c:pt idx="6150">
                  <c:v>1365.0</c:v>
                </c:pt>
                <c:pt idx="6151">
                  <c:v>1365.0</c:v>
                </c:pt>
                <c:pt idx="6152">
                  <c:v>1365.0</c:v>
                </c:pt>
                <c:pt idx="6153">
                  <c:v>1365.0</c:v>
                </c:pt>
                <c:pt idx="6154">
                  <c:v>1365.0</c:v>
                </c:pt>
                <c:pt idx="6155">
                  <c:v>1366.0</c:v>
                </c:pt>
                <c:pt idx="6156">
                  <c:v>1366.0</c:v>
                </c:pt>
                <c:pt idx="6157">
                  <c:v>1366.0</c:v>
                </c:pt>
                <c:pt idx="6158">
                  <c:v>1367.0</c:v>
                </c:pt>
                <c:pt idx="6159">
                  <c:v>1367.0</c:v>
                </c:pt>
                <c:pt idx="6160">
                  <c:v>1368.0</c:v>
                </c:pt>
                <c:pt idx="6161">
                  <c:v>1368.0</c:v>
                </c:pt>
                <c:pt idx="6162">
                  <c:v>1369.0</c:v>
                </c:pt>
                <c:pt idx="6163">
                  <c:v>1370.0</c:v>
                </c:pt>
                <c:pt idx="6164">
                  <c:v>1371.0</c:v>
                </c:pt>
                <c:pt idx="6165">
                  <c:v>1371.0</c:v>
                </c:pt>
                <c:pt idx="6166">
                  <c:v>1371.0</c:v>
                </c:pt>
                <c:pt idx="6167">
                  <c:v>1371.0</c:v>
                </c:pt>
                <c:pt idx="6168">
                  <c:v>1371.0</c:v>
                </c:pt>
                <c:pt idx="6169">
                  <c:v>1372.0</c:v>
                </c:pt>
                <c:pt idx="6170">
                  <c:v>1372.0</c:v>
                </c:pt>
                <c:pt idx="6171">
                  <c:v>1373.0</c:v>
                </c:pt>
                <c:pt idx="6172">
                  <c:v>1373.0</c:v>
                </c:pt>
                <c:pt idx="6173">
                  <c:v>1374.0</c:v>
                </c:pt>
                <c:pt idx="6174">
                  <c:v>1374.0</c:v>
                </c:pt>
                <c:pt idx="6175">
                  <c:v>1375.0</c:v>
                </c:pt>
                <c:pt idx="6176">
                  <c:v>1376.0</c:v>
                </c:pt>
                <c:pt idx="6177">
                  <c:v>1376.0</c:v>
                </c:pt>
                <c:pt idx="6178">
                  <c:v>1376.0</c:v>
                </c:pt>
                <c:pt idx="6179">
                  <c:v>1376.0</c:v>
                </c:pt>
                <c:pt idx="6180">
                  <c:v>1377.0</c:v>
                </c:pt>
                <c:pt idx="6181">
                  <c:v>1378.0</c:v>
                </c:pt>
                <c:pt idx="6182">
                  <c:v>1379.0</c:v>
                </c:pt>
                <c:pt idx="6183">
                  <c:v>1380.0</c:v>
                </c:pt>
                <c:pt idx="6184">
                  <c:v>1381.0</c:v>
                </c:pt>
                <c:pt idx="6185">
                  <c:v>1382.0</c:v>
                </c:pt>
                <c:pt idx="6186">
                  <c:v>1383.0</c:v>
                </c:pt>
                <c:pt idx="6187">
                  <c:v>1384.0</c:v>
                </c:pt>
                <c:pt idx="6188">
                  <c:v>1385.0</c:v>
                </c:pt>
                <c:pt idx="6189">
                  <c:v>1385.0</c:v>
                </c:pt>
                <c:pt idx="6190">
                  <c:v>1385.0</c:v>
                </c:pt>
                <c:pt idx="6191">
                  <c:v>1385.0</c:v>
                </c:pt>
                <c:pt idx="6192">
                  <c:v>1385.0</c:v>
                </c:pt>
                <c:pt idx="6193">
                  <c:v>1386.0</c:v>
                </c:pt>
                <c:pt idx="6194">
                  <c:v>1386.0</c:v>
                </c:pt>
                <c:pt idx="6195">
                  <c:v>1386.0</c:v>
                </c:pt>
                <c:pt idx="6196">
                  <c:v>1386.0</c:v>
                </c:pt>
                <c:pt idx="6197">
                  <c:v>1386.0</c:v>
                </c:pt>
                <c:pt idx="6198">
                  <c:v>1387.0</c:v>
                </c:pt>
                <c:pt idx="6199">
                  <c:v>1388.0</c:v>
                </c:pt>
                <c:pt idx="6200">
                  <c:v>1388.0</c:v>
                </c:pt>
                <c:pt idx="6201">
                  <c:v>1389.0</c:v>
                </c:pt>
                <c:pt idx="6202">
                  <c:v>1390.0</c:v>
                </c:pt>
                <c:pt idx="6203">
                  <c:v>1391.0</c:v>
                </c:pt>
                <c:pt idx="6204">
                  <c:v>1392.0</c:v>
                </c:pt>
                <c:pt idx="6205">
                  <c:v>1392.0</c:v>
                </c:pt>
                <c:pt idx="6206">
                  <c:v>1392.0</c:v>
                </c:pt>
                <c:pt idx="6207">
                  <c:v>1392.0</c:v>
                </c:pt>
                <c:pt idx="6208">
                  <c:v>1392.0</c:v>
                </c:pt>
                <c:pt idx="6209">
                  <c:v>1392.0</c:v>
                </c:pt>
                <c:pt idx="6210">
                  <c:v>1392.0</c:v>
                </c:pt>
                <c:pt idx="6211">
                  <c:v>1392.0</c:v>
                </c:pt>
                <c:pt idx="6212">
                  <c:v>1392.0</c:v>
                </c:pt>
                <c:pt idx="6213">
                  <c:v>1392.0</c:v>
                </c:pt>
                <c:pt idx="6214">
                  <c:v>1392.0</c:v>
                </c:pt>
                <c:pt idx="6215">
                  <c:v>1392.0</c:v>
                </c:pt>
                <c:pt idx="6216">
                  <c:v>1392.0</c:v>
                </c:pt>
                <c:pt idx="6217">
                  <c:v>1392.0</c:v>
                </c:pt>
                <c:pt idx="6218">
                  <c:v>1392.0</c:v>
                </c:pt>
                <c:pt idx="6219">
                  <c:v>1392.0</c:v>
                </c:pt>
                <c:pt idx="6220">
                  <c:v>1392.0</c:v>
                </c:pt>
                <c:pt idx="6221">
                  <c:v>1392.0</c:v>
                </c:pt>
                <c:pt idx="6222">
                  <c:v>1392.0</c:v>
                </c:pt>
                <c:pt idx="6223">
                  <c:v>1392.0</c:v>
                </c:pt>
                <c:pt idx="6224">
                  <c:v>1392.0</c:v>
                </c:pt>
                <c:pt idx="6225">
                  <c:v>1392.0</c:v>
                </c:pt>
                <c:pt idx="6226">
                  <c:v>1392.0</c:v>
                </c:pt>
                <c:pt idx="6227">
                  <c:v>1392.0</c:v>
                </c:pt>
                <c:pt idx="6228">
                  <c:v>1392.0</c:v>
                </c:pt>
                <c:pt idx="6229">
                  <c:v>1392.0</c:v>
                </c:pt>
                <c:pt idx="6230">
                  <c:v>1392.0</c:v>
                </c:pt>
                <c:pt idx="6231">
                  <c:v>1392.0</c:v>
                </c:pt>
                <c:pt idx="6232">
                  <c:v>1392.0</c:v>
                </c:pt>
                <c:pt idx="6233">
                  <c:v>1392.0</c:v>
                </c:pt>
                <c:pt idx="6234">
                  <c:v>1392.0</c:v>
                </c:pt>
                <c:pt idx="6235">
                  <c:v>1392.0</c:v>
                </c:pt>
                <c:pt idx="6236">
                  <c:v>1392.0</c:v>
                </c:pt>
                <c:pt idx="6237">
                  <c:v>1393.0</c:v>
                </c:pt>
                <c:pt idx="6238">
                  <c:v>1394.0</c:v>
                </c:pt>
                <c:pt idx="6239">
                  <c:v>1395.0</c:v>
                </c:pt>
                <c:pt idx="6240">
                  <c:v>1396.0</c:v>
                </c:pt>
                <c:pt idx="6241">
                  <c:v>1397.0</c:v>
                </c:pt>
                <c:pt idx="6242">
                  <c:v>1397.0</c:v>
                </c:pt>
                <c:pt idx="6243">
                  <c:v>1398.0</c:v>
                </c:pt>
                <c:pt idx="6244">
                  <c:v>1398.0</c:v>
                </c:pt>
                <c:pt idx="6245">
                  <c:v>1398.0</c:v>
                </c:pt>
                <c:pt idx="6246">
                  <c:v>1398.0</c:v>
                </c:pt>
                <c:pt idx="6247">
                  <c:v>1398.0</c:v>
                </c:pt>
                <c:pt idx="6248">
                  <c:v>1399.0</c:v>
                </c:pt>
                <c:pt idx="6249">
                  <c:v>1399.0</c:v>
                </c:pt>
                <c:pt idx="6250">
                  <c:v>1399.0</c:v>
                </c:pt>
                <c:pt idx="6251">
                  <c:v>1400.0</c:v>
                </c:pt>
                <c:pt idx="6252">
                  <c:v>1400.0</c:v>
                </c:pt>
                <c:pt idx="6253">
                  <c:v>1400.0</c:v>
                </c:pt>
                <c:pt idx="6254">
                  <c:v>1400.0</c:v>
                </c:pt>
                <c:pt idx="6255">
                  <c:v>1400.0</c:v>
                </c:pt>
                <c:pt idx="6256">
                  <c:v>1401.0</c:v>
                </c:pt>
                <c:pt idx="6257">
                  <c:v>1401.0</c:v>
                </c:pt>
                <c:pt idx="6258">
                  <c:v>1402.0</c:v>
                </c:pt>
                <c:pt idx="6259">
                  <c:v>1402.0</c:v>
                </c:pt>
                <c:pt idx="6260">
                  <c:v>1403.0</c:v>
                </c:pt>
                <c:pt idx="6261">
                  <c:v>1404.0</c:v>
                </c:pt>
                <c:pt idx="6262">
                  <c:v>1404.0</c:v>
                </c:pt>
                <c:pt idx="6263">
                  <c:v>1404.0</c:v>
                </c:pt>
                <c:pt idx="6264">
                  <c:v>1404.0</c:v>
                </c:pt>
                <c:pt idx="6265">
                  <c:v>1404.0</c:v>
                </c:pt>
                <c:pt idx="6266">
                  <c:v>1404.0</c:v>
                </c:pt>
                <c:pt idx="6267">
                  <c:v>1404.0</c:v>
                </c:pt>
                <c:pt idx="6268">
                  <c:v>1404.0</c:v>
                </c:pt>
                <c:pt idx="6269">
                  <c:v>1404.0</c:v>
                </c:pt>
                <c:pt idx="6270">
                  <c:v>1404.0</c:v>
                </c:pt>
                <c:pt idx="6271">
                  <c:v>1404.0</c:v>
                </c:pt>
                <c:pt idx="6272">
                  <c:v>1404.0</c:v>
                </c:pt>
                <c:pt idx="6273">
                  <c:v>1404.0</c:v>
                </c:pt>
                <c:pt idx="6274">
                  <c:v>1404.0</c:v>
                </c:pt>
                <c:pt idx="6275">
                  <c:v>1404.0</c:v>
                </c:pt>
                <c:pt idx="6276">
                  <c:v>1404.0</c:v>
                </c:pt>
                <c:pt idx="6277">
                  <c:v>1405.0</c:v>
                </c:pt>
                <c:pt idx="6278">
                  <c:v>1406.0</c:v>
                </c:pt>
                <c:pt idx="6279">
                  <c:v>1406.0</c:v>
                </c:pt>
                <c:pt idx="6280">
                  <c:v>1406.0</c:v>
                </c:pt>
                <c:pt idx="6281">
                  <c:v>1406.0</c:v>
                </c:pt>
                <c:pt idx="6282">
                  <c:v>1407.0</c:v>
                </c:pt>
                <c:pt idx="6283">
                  <c:v>1408.0</c:v>
                </c:pt>
                <c:pt idx="6284">
                  <c:v>1408.0</c:v>
                </c:pt>
                <c:pt idx="6285">
                  <c:v>1408.0</c:v>
                </c:pt>
                <c:pt idx="6286">
                  <c:v>1408.0</c:v>
                </c:pt>
                <c:pt idx="6287">
                  <c:v>1408.0</c:v>
                </c:pt>
                <c:pt idx="6288">
                  <c:v>1409.0</c:v>
                </c:pt>
                <c:pt idx="6289">
                  <c:v>1410.0</c:v>
                </c:pt>
                <c:pt idx="6290">
                  <c:v>1411.0</c:v>
                </c:pt>
                <c:pt idx="6291">
                  <c:v>1412.0</c:v>
                </c:pt>
                <c:pt idx="6292">
                  <c:v>1413.0</c:v>
                </c:pt>
                <c:pt idx="6293">
                  <c:v>1414.0</c:v>
                </c:pt>
                <c:pt idx="6294">
                  <c:v>1415.0</c:v>
                </c:pt>
                <c:pt idx="6295">
                  <c:v>1416.0</c:v>
                </c:pt>
                <c:pt idx="6296">
                  <c:v>1416.0</c:v>
                </c:pt>
                <c:pt idx="6297">
                  <c:v>1417.0</c:v>
                </c:pt>
                <c:pt idx="6298">
                  <c:v>1418.0</c:v>
                </c:pt>
                <c:pt idx="6299">
                  <c:v>1418.0</c:v>
                </c:pt>
                <c:pt idx="6300">
                  <c:v>1418.0</c:v>
                </c:pt>
                <c:pt idx="6301">
                  <c:v>1419.0</c:v>
                </c:pt>
                <c:pt idx="6302">
                  <c:v>1419.0</c:v>
                </c:pt>
                <c:pt idx="6303">
                  <c:v>1419.0</c:v>
                </c:pt>
                <c:pt idx="6304">
                  <c:v>1420.0</c:v>
                </c:pt>
                <c:pt idx="6305">
                  <c:v>1420.0</c:v>
                </c:pt>
                <c:pt idx="6306">
                  <c:v>1420.0</c:v>
                </c:pt>
                <c:pt idx="6307">
                  <c:v>1420.0</c:v>
                </c:pt>
                <c:pt idx="6308">
                  <c:v>1420.0</c:v>
                </c:pt>
                <c:pt idx="6309">
                  <c:v>1420.0</c:v>
                </c:pt>
                <c:pt idx="6310">
                  <c:v>1421.0</c:v>
                </c:pt>
                <c:pt idx="6311">
                  <c:v>1421.0</c:v>
                </c:pt>
                <c:pt idx="6312">
                  <c:v>1422.0</c:v>
                </c:pt>
                <c:pt idx="6313">
                  <c:v>1422.0</c:v>
                </c:pt>
                <c:pt idx="6314">
                  <c:v>1422.0</c:v>
                </c:pt>
                <c:pt idx="6315">
                  <c:v>1422.0</c:v>
                </c:pt>
                <c:pt idx="6316">
                  <c:v>1423.0</c:v>
                </c:pt>
                <c:pt idx="6317">
                  <c:v>1423.0</c:v>
                </c:pt>
                <c:pt idx="6318">
                  <c:v>1423.0</c:v>
                </c:pt>
                <c:pt idx="6319">
                  <c:v>1424.0</c:v>
                </c:pt>
                <c:pt idx="6320">
                  <c:v>1424.0</c:v>
                </c:pt>
                <c:pt idx="6321">
                  <c:v>1424.0</c:v>
                </c:pt>
                <c:pt idx="6322">
                  <c:v>1424.0</c:v>
                </c:pt>
                <c:pt idx="6323">
                  <c:v>1424.0</c:v>
                </c:pt>
                <c:pt idx="6324">
                  <c:v>1424.0</c:v>
                </c:pt>
                <c:pt idx="6325">
                  <c:v>1424.0</c:v>
                </c:pt>
                <c:pt idx="6326">
                  <c:v>1424.0</c:v>
                </c:pt>
                <c:pt idx="6327">
                  <c:v>1424.0</c:v>
                </c:pt>
                <c:pt idx="6328">
                  <c:v>1424.0</c:v>
                </c:pt>
                <c:pt idx="6329">
                  <c:v>1424.0</c:v>
                </c:pt>
                <c:pt idx="6330">
                  <c:v>1424.0</c:v>
                </c:pt>
                <c:pt idx="6331">
                  <c:v>1425.0</c:v>
                </c:pt>
                <c:pt idx="6332">
                  <c:v>1425.0</c:v>
                </c:pt>
                <c:pt idx="6333">
                  <c:v>1425.0</c:v>
                </c:pt>
                <c:pt idx="6334">
                  <c:v>1426.0</c:v>
                </c:pt>
                <c:pt idx="6335">
                  <c:v>1426.0</c:v>
                </c:pt>
                <c:pt idx="6336">
                  <c:v>1426.0</c:v>
                </c:pt>
                <c:pt idx="6337">
                  <c:v>1426.0</c:v>
                </c:pt>
                <c:pt idx="6338">
                  <c:v>1426.0</c:v>
                </c:pt>
                <c:pt idx="6339">
                  <c:v>1426.0</c:v>
                </c:pt>
                <c:pt idx="6340">
                  <c:v>1427.0</c:v>
                </c:pt>
                <c:pt idx="6341">
                  <c:v>1428.0</c:v>
                </c:pt>
                <c:pt idx="6342">
                  <c:v>1428.0</c:v>
                </c:pt>
                <c:pt idx="6343">
                  <c:v>1428.0</c:v>
                </c:pt>
                <c:pt idx="6344">
                  <c:v>1428.0</c:v>
                </c:pt>
                <c:pt idx="6345">
                  <c:v>1428.0</c:v>
                </c:pt>
                <c:pt idx="6346">
                  <c:v>1428.0</c:v>
                </c:pt>
                <c:pt idx="6347">
                  <c:v>1428.0</c:v>
                </c:pt>
                <c:pt idx="6348">
                  <c:v>1428.0</c:v>
                </c:pt>
                <c:pt idx="6349">
                  <c:v>1428.0</c:v>
                </c:pt>
                <c:pt idx="6350">
                  <c:v>1428.0</c:v>
                </c:pt>
                <c:pt idx="6351">
                  <c:v>1428.0</c:v>
                </c:pt>
                <c:pt idx="6352">
                  <c:v>1428.0</c:v>
                </c:pt>
                <c:pt idx="6353">
                  <c:v>1428.0</c:v>
                </c:pt>
                <c:pt idx="6354">
                  <c:v>1429.0</c:v>
                </c:pt>
                <c:pt idx="6355">
                  <c:v>1430.0</c:v>
                </c:pt>
                <c:pt idx="6356">
                  <c:v>1430.0</c:v>
                </c:pt>
                <c:pt idx="6357">
                  <c:v>1430.0</c:v>
                </c:pt>
                <c:pt idx="6358">
                  <c:v>1430.0</c:v>
                </c:pt>
                <c:pt idx="6359">
                  <c:v>1430.0</c:v>
                </c:pt>
                <c:pt idx="6360">
                  <c:v>1431.0</c:v>
                </c:pt>
                <c:pt idx="6361">
                  <c:v>1431.0</c:v>
                </c:pt>
                <c:pt idx="6362">
                  <c:v>1432.0</c:v>
                </c:pt>
                <c:pt idx="6363">
                  <c:v>1432.0</c:v>
                </c:pt>
                <c:pt idx="6364">
                  <c:v>1432.0</c:v>
                </c:pt>
                <c:pt idx="6365">
                  <c:v>1432.0</c:v>
                </c:pt>
                <c:pt idx="6366">
                  <c:v>1432.0</c:v>
                </c:pt>
                <c:pt idx="6367">
                  <c:v>1432.0</c:v>
                </c:pt>
                <c:pt idx="6368">
                  <c:v>1432.0</c:v>
                </c:pt>
                <c:pt idx="6369">
                  <c:v>1433.0</c:v>
                </c:pt>
                <c:pt idx="6370">
                  <c:v>1433.0</c:v>
                </c:pt>
                <c:pt idx="6371">
                  <c:v>1433.0</c:v>
                </c:pt>
                <c:pt idx="6372">
                  <c:v>1433.0</c:v>
                </c:pt>
                <c:pt idx="6373">
                  <c:v>1433.0</c:v>
                </c:pt>
                <c:pt idx="6374">
                  <c:v>1433.0</c:v>
                </c:pt>
                <c:pt idx="6375">
                  <c:v>1433.0</c:v>
                </c:pt>
                <c:pt idx="6376">
                  <c:v>1433.0</c:v>
                </c:pt>
                <c:pt idx="6377">
                  <c:v>1434.0</c:v>
                </c:pt>
                <c:pt idx="6378">
                  <c:v>1435.0</c:v>
                </c:pt>
                <c:pt idx="6379">
                  <c:v>1435.0</c:v>
                </c:pt>
                <c:pt idx="6380">
                  <c:v>1436.0</c:v>
                </c:pt>
                <c:pt idx="6381">
                  <c:v>1436.0</c:v>
                </c:pt>
                <c:pt idx="6382">
                  <c:v>1436.0</c:v>
                </c:pt>
                <c:pt idx="6383">
                  <c:v>1436.0</c:v>
                </c:pt>
                <c:pt idx="6384">
                  <c:v>1437.0</c:v>
                </c:pt>
                <c:pt idx="6385">
                  <c:v>1437.0</c:v>
                </c:pt>
                <c:pt idx="6386">
                  <c:v>1437.0</c:v>
                </c:pt>
                <c:pt idx="6387">
                  <c:v>1437.0</c:v>
                </c:pt>
                <c:pt idx="6388">
                  <c:v>1438.0</c:v>
                </c:pt>
                <c:pt idx="6389">
                  <c:v>1438.0</c:v>
                </c:pt>
                <c:pt idx="6390">
                  <c:v>1439.0</c:v>
                </c:pt>
                <c:pt idx="6391">
                  <c:v>1439.0</c:v>
                </c:pt>
                <c:pt idx="6392">
                  <c:v>1440.0</c:v>
                </c:pt>
                <c:pt idx="6393">
                  <c:v>1440.0</c:v>
                </c:pt>
                <c:pt idx="6394">
                  <c:v>1441.0</c:v>
                </c:pt>
                <c:pt idx="6395">
                  <c:v>1441.0</c:v>
                </c:pt>
                <c:pt idx="6396">
                  <c:v>1441.0</c:v>
                </c:pt>
                <c:pt idx="6397">
                  <c:v>1441.0</c:v>
                </c:pt>
                <c:pt idx="6398">
                  <c:v>1441.0</c:v>
                </c:pt>
                <c:pt idx="6399">
                  <c:v>1442.0</c:v>
                </c:pt>
                <c:pt idx="6400">
                  <c:v>1442.0</c:v>
                </c:pt>
                <c:pt idx="6401">
                  <c:v>1443.0</c:v>
                </c:pt>
                <c:pt idx="6402">
                  <c:v>1443.0</c:v>
                </c:pt>
                <c:pt idx="6403">
                  <c:v>1443.0</c:v>
                </c:pt>
                <c:pt idx="6404">
                  <c:v>1443.0</c:v>
                </c:pt>
                <c:pt idx="6405">
                  <c:v>1443.0</c:v>
                </c:pt>
                <c:pt idx="6406">
                  <c:v>1444.0</c:v>
                </c:pt>
                <c:pt idx="6407">
                  <c:v>1444.0</c:v>
                </c:pt>
                <c:pt idx="6408">
                  <c:v>1444.0</c:v>
                </c:pt>
                <c:pt idx="6409">
                  <c:v>1444.0</c:v>
                </c:pt>
                <c:pt idx="6410">
                  <c:v>1445.0</c:v>
                </c:pt>
                <c:pt idx="6411">
                  <c:v>1445.0</c:v>
                </c:pt>
                <c:pt idx="6412">
                  <c:v>1446.0</c:v>
                </c:pt>
                <c:pt idx="6413">
                  <c:v>1446.0</c:v>
                </c:pt>
                <c:pt idx="6414">
                  <c:v>1447.0</c:v>
                </c:pt>
                <c:pt idx="6415">
                  <c:v>1447.0</c:v>
                </c:pt>
                <c:pt idx="6416">
                  <c:v>1447.0</c:v>
                </c:pt>
                <c:pt idx="6417">
                  <c:v>1448.0</c:v>
                </c:pt>
                <c:pt idx="6418">
                  <c:v>1448.0</c:v>
                </c:pt>
                <c:pt idx="6419">
                  <c:v>1449.0</c:v>
                </c:pt>
                <c:pt idx="6420">
                  <c:v>1449.0</c:v>
                </c:pt>
                <c:pt idx="6421">
                  <c:v>1450.0</c:v>
                </c:pt>
                <c:pt idx="6422">
                  <c:v>1450.0</c:v>
                </c:pt>
                <c:pt idx="6423">
                  <c:v>1450.0</c:v>
                </c:pt>
                <c:pt idx="6424">
                  <c:v>1450.0</c:v>
                </c:pt>
                <c:pt idx="6425">
                  <c:v>1451.0</c:v>
                </c:pt>
                <c:pt idx="6426">
                  <c:v>1451.0</c:v>
                </c:pt>
                <c:pt idx="6427">
                  <c:v>1451.0</c:v>
                </c:pt>
                <c:pt idx="6428">
                  <c:v>1452.0</c:v>
                </c:pt>
                <c:pt idx="6429">
                  <c:v>1452.0</c:v>
                </c:pt>
                <c:pt idx="6430">
                  <c:v>1452.0</c:v>
                </c:pt>
                <c:pt idx="6431">
                  <c:v>1452.0</c:v>
                </c:pt>
                <c:pt idx="6432">
                  <c:v>1452.0</c:v>
                </c:pt>
                <c:pt idx="6433">
                  <c:v>1452.0</c:v>
                </c:pt>
                <c:pt idx="6434">
                  <c:v>1452.0</c:v>
                </c:pt>
                <c:pt idx="6435">
                  <c:v>1452.0</c:v>
                </c:pt>
                <c:pt idx="6436">
                  <c:v>1452.0</c:v>
                </c:pt>
                <c:pt idx="6437">
                  <c:v>1452.0</c:v>
                </c:pt>
                <c:pt idx="6438">
                  <c:v>1452.0</c:v>
                </c:pt>
                <c:pt idx="6439">
                  <c:v>1452.0</c:v>
                </c:pt>
                <c:pt idx="6440">
                  <c:v>1452.0</c:v>
                </c:pt>
                <c:pt idx="6441">
                  <c:v>1452.0</c:v>
                </c:pt>
                <c:pt idx="6442">
                  <c:v>1452.0</c:v>
                </c:pt>
                <c:pt idx="6443">
                  <c:v>1452.0</c:v>
                </c:pt>
                <c:pt idx="6444">
                  <c:v>1452.0</c:v>
                </c:pt>
                <c:pt idx="6445">
                  <c:v>1452.0</c:v>
                </c:pt>
                <c:pt idx="6446">
                  <c:v>1452.0</c:v>
                </c:pt>
                <c:pt idx="6447">
                  <c:v>1452.0</c:v>
                </c:pt>
                <c:pt idx="6448">
                  <c:v>1452.0</c:v>
                </c:pt>
                <c:pt idx="6449">
                  <c:v>1453.0</c:v>
                </c:pt>
                <c:pt idx="6450">
                  <c:v>1453.0</c:v>
                </c:pt>
                <c:pt idx="6451">
                  <c:v>1453.0</c:v>
                </c:pt>
                <c:pt idx="6452">
                  <c:v>1453.0</c:v>
                </c:pt>
                <c:pt idx="6453">
                  <c:v>1453.0</c:v>
                </c:pt>
                <c:pt idx="6454">
                  <c:v>1453.0</c:v>
                </c:pt>
                <c:pt idx="6455">
                  <c:v>1453.0</c:v>
                </c:pt>
                <c:pt idx="6456">
                  <c:v>1453.0</c:v>
                </c:pt>
                <c:pt idx="6457">
                  <c:v>1454.0</c:v>
                </c:pt>
                <c:pt idx="6458">
                  <c:v>1454.0</c:v>
                </c:pt>
                <c:pt idx="6459">
                  <c:v>1455.0</c:v>
                </c:pt>
                <c:pt idx="6460">
                  <c:v>1455.0</c:v>
                </c:pt>
                <c:pt idx="6461">
                  <c:v>1455.0</c:v>
                </c:pt>
                <c:pt idx="6462">
                  <c:v>1456.0</c:v>
                </c:pt>
                <c:pt idx="6463">
                  <c:v>1456.0</c:v>
                </c:pt>
                <c:pt idx="6464">
                  <c:v>1457.0</c:v>
                </c:pt>
                <c:pt idx="6465">
                  <c:v>1458.0</c:v>
                </c:pt>
                <c:pt idx="6466">
                  <c:v>1458.0</c:v>
                </c:pt>
                <c:pt idx="6467">
                  <c:v>1458.0</c:v>
                </c:pt>
                <c:pt idx="6468">
                  <c:v>1458.0</c:v>
                </c:pt>
                <c:pt idx="6469">
                  <c:v>1458.0</c:v>
                </c:pt>
                <c:pt idx="6470">
                  <c:v>1458.0</c:v>
                </c:pt>
                <c:pt idx="6471">
                  <c:v>1458.0</c:v>
                </c:pt>
                <c:pt idx="6472">
                  <c:v>1459.0</c:v>
                </c:pt>
                <c:pt idx="6473">
                  <c:v>1459.0</c:v>
                </c:pt>
                <c:pt idx="6474">
                  <c:v>1460.0</c:v>
                </c:pt>
                <c:pt idx="6475">
                  <c:v>1461.0</c:v>
                </c:pt>
                <c:pt idx="6476">
                  <c:v>1462.0</c:v>
                </c:pt>
                <c:pt idx="6477">
                  <c:v>1462.0</c:v>
                </c:pt>
                <c:pt idx="6478">
                  <c:v>1463.0</c:v>
                </c:pt>
                <c:pt idx="6479">
                  <c:v>1464.0</c:v>
                </c:pt>
                <c:pt idx="6480">
                  <c:v>1464.0</c:v>
                </c:pt>
                <c:pt idx="6481">
                  <c:v>1464.0</c:v>
                </c:pt>
                <c:pt idx="6482">
                  <c:v>1464.0</c:v>
                </c:pt>
                <c:pt idx="6483">
                  <c:v>1464.0</c:v>
                </c:pt>
                <c:pt idx="6484">
                  <c:v>1465.0</c:v>
                </c:pt>
                <c:pt idx="6485">
                  <c:v>1466.0</c:v>
                </c:pt>
                <c:pt idx="6486">
                  <c:v>1466.0</c:v>
                </c:pt>
                <c:pt idx="6487">
                  <c:v>1466.0</c:v>
                </c:pt>
                <c:pt idx="6488">
                  <c:v>1467.0</c:v>
                </c:pt>
                <c:pt idx="6489">
                  <c:v>1467.0</c:v>
                </c:pt>
                <c:pt idx="6490">
                  <c:v>1468.0</c:v>
                </c:pt>
                <c:pt idx="6491">
                  <c:v>1468.0</c:v>
                </c:pt>
                <c:pt idx="6492">
                  <c:v>1468.0</c:v>
                </c:pt>
                <c:pt idx="6493">
                  <c:v>1469.0</c:v>
                </c:pt>
                <c:pt idx="6494">
                  <c:v>1469.0</c:v>
                </c:pt>
                <c:pt idx="6495">
                  <c:v>1469.0</c:v>
                </c:pt>
                <c:pt idx="6496">
                  <c:v>1469.0</c:v>
                </c:pt>
                <c:pt idx="6497">
                  <c:v>1469.0</c:v>
                </c:pt>
                <c:pt idx="6498">
                  <c:v>1470.0</c:v>
                </c:pt>
                <c:pt idx="6499">
                  <c:v>1471.0</c:v>
                </c:pt>
                <c:pt idx="6500">
                  <c:v>1472.0</c:v>
                </c:pt>
                <c:pt idx="6501">
                  <c:v>1472.0</c:v>
                </c:pt>
                <c:pt idx="6502">
                  <c:v>1472.0</c:v>
                </c:pt>
                <c:pt idx="6503">
                  <c:v>1473.0</c:v>
                </c:pt>
                <c:pt idx="6504">
                  <c:v>1474.0</c:v>
                </c:pt>
                <c:pt idx="6505">
                  <c:v>1474.0</c:v>
                </c:pt>
                <c:pt idx="6506">
                  <c:v>1474.0</c:v>
                </c:pt>
                <c:pt idx="6507">
                  <c:v>1475.0</c:v>
                </c:pt>
                <c:pt idx="6508">
                  <c:v>1476.0</c:v>
                </c:pt>
                <c:pt idx="6509">
                  <c:v>1476.0</c:v>
                </c:pt>
                <c:pt idx="6510">
                  <c:v>1476.0</c:v>
                </c:pt>
                <c:pt idx="6511">
                  <c:v>1476.0</c:v>
                </c:pt>
                <c:pt idx="6512">
                  <c:v>1476.0</c:v>
                </c:pt>
                <c:pt idx="6513">
                  <c:v>1476.0</c:v>
                </c:pt>
                <c:pt idx="6514">
                  <c:v>1476.0</c:v>
                </c:pt>
                <c:pt idx="6515">
                  <c:v>1476.0</c:v>
                </c:pt>
                <c:pt idx="6516">
                  <c:v>1476.0</c:v>
                </c:pt>
                <c:pt idx="6517">
                  <c:v>1477.0</c:v>
                </c:pt>
                <c:pt idx="6518">
                  <c:v>1478.0</c:v>
                </c:pt>
                <c:pt idx="6519">
                  <c:v>1478.0</c:v>
                </c:pt>
                <c:pt idx="6520">
                  <c:v>1478.0</c:v>
                </c:pt>
                <c:pt idx="6521">
                  <c:v>1478.0</c:v>
                </c:pt>
                <c:pt idx="6522">
                  <c:v>1478.0</c:v>
                </c:pt>
                <c:pt idx="6523">
                  <c:v>1479.0</c:v>
                </c:pt>
                <c:pt idx="6524">
                  <c:v>1479.0</c:v>
                </c:pt>
                <c:pt idx="6525">
                  <c:v>1479.0</c:v>
                </c:pt>
                <c:pt idx="6526">
                  <c:v>1479.0</c:v>
                </c:pt>
                <c:pt idx="6527">
                  <c:v>1479.0</c:v>
                </c:pt>
                <c:pt idx="6528">
                  <c:v>1479.0</c:v>
                </c:pt>
                <c:pt idx="6529">
                  <c:v>1480.0</c:v>
                </c:pt>
                <c:pt idx="6530">
                  <c:v>1480.0</c:v>
                </c:pt>
                <c:pt idx="6531">
                  <c:v>1480.0</c:v>
                </c:pt>
                <c:pt idx="6532">
                  <c:v>1480.0</c:v>
                </c:pt>
                <c:pt idx="6533">
                  <c:v>1480.0</c:v>
                </c:pt>
                <c:pt idx="6534">
                  <c:v>1480.0</c:v>
                </c:pt>
                <c:pt idx="6535">
                  <c:v>1480.0</c:v>
                </c:pt>
                <c:pt idx="6536">
                  <c:v>1480.0</c:v>
                </c:pt>
                <c:pt idx="6537">
                  <c:v>1481.0</c:v>
                </c:pt>
                <c:pt idx="6538">
                  <c:v>1482.0</c:v>
                </c:pt>
                <c:pt idx="6539">
                  <c:v>1483.0</c:v>
                </c:pt>
                <c:pt idx="6540">
                  <c:v>1483.0</c:v>
                </c:pt>
                <c:pt idx="6541">
                  <c:v>1484.0</c:v>
                </c:pt>
                <c:pt idx="6542">
                  <c:v>1485.0</c:v>
                </c:pt>
                <c:pt idx="6543">
                  <c:v>1485.0</c:v>
                </c:pt>
                <c:pt idx="6544">
                  <c:v>1485.0</c:v>
                </c:pt>
                <c:pt idx="6545">
                  <c:v>1485.0</c:v>
                </c:pt>
                <c:pt idx="6546">
                  <c:v>1485.0</c:v>
                </c:pt>
                <c:pt idx="6547">
                  <c:v>1485.0</c:v>
                </c:pt>
                <c:pt idx="6548">
                  <c:v>1485.0</c:v>
                </c:pt>
                <c:pt idx="6549">
                  <c:v>1485.0</c:v>
                </c:pt>
                <c:pt idx="6550">
                  <c:v>1486.0</c:v>
                </c:pt>
                <c:pt idx="6551">
                  <c:v>1486.0</c:v>
                </c:pt>
                <c:pt idx="6552">
                  <c:v>1486.0</c:v>
                </c:pt>
                <c:pt idx="6553">
                  <c:v>1486.0</c:v>
                </c:pt>
                <c:pt idx="6554">
                  <c:v>1486.0</c:v>
                </c:pt>
                <c:pt idx="6555">
                  <c:v>1486.0</c:v>
                </c:pt>
                <c:pt idx="6556">
                  <c:v>1486.0</c:v>
                </c:pt>
                <c:pt idx="6557">
                  <c:v>1486.0</c:v>
                </c:pt>
                <c:pt idx="6558">
                  <c:v>1487.0</c:v>
                </c:pt>
                <c:pt idx="6559">
                  <c:v>1487.0</c:v>
                </c:pt>
                <c:pt idx="6560">
                  <c:v>1487.0</c:v>
                </c:pt>
                <c:pt idx="6561">
                  <c:v>1487.0</c:v>
                </c:pt>
                <c:pt idx="6562">
                  <c:v>1487.0</c:v>
                </c:pt>
                <c:pt idx="6563">
                  <c:v>1487.0</c:v>
                </c:pt>
                <c:pt idx="6564">
                  <c:v>1487.0</c:v>
                </c:pt>
                <c:pt idx="6565">
                  <c:v>1487.0</c:v>
                </c:pt>
                <c:pt idx="6566">
                  <c:v>1487.0</c:v>
                </c:pt>
                <c:pt idx="6567">
                  <c:v>1487.0</c:v>
                </c:pt>
                <c:pt idx="6568">
                  <c:v>1487.0</c:v>
                </c:pt>
                <c:pt idx="6569">
                  <c:v>1487.0</c:v>
                </c:pt>
                <c:pt idx="6570">
                  <c:v>1487.0</c:v>
                </c:pt>
                <c:pt idx="6571">
                  <c:v>1487.0</c:v>
                </c:pt>
                <c:pt idx="6572">
                  <c:v>1487.0</c:v>
                </c:pt>
                <c:pt idx="6573">
                  <c:v>1487.0</c:v>
                </c:pt>
                <c:pt idx="6574">
                  <c:v>1488.0</c:v>
                </c:pt>
                <c:pt idx="6575">
                  <c:v>1489.0</c:v>
                </c:pt>
                <c:pt idx="6576">
                  <c:v>1489.0</c:v>
                </c:pt>
                <c:pt idx="6577">
                  <c:v>1489.0</c:v>
                </c:pt>
                <c:pt idx="6578">
                  <c:v>1490.0</c:v>
                </c:pt>
                <c:pt idx="6579">
                  <c:v>1490.0</c:v>
                </c:pt>
                <c:pt idx="6580">
                  <c:v>1491.0</c:v>
                </c:pt>
                <c:pt idx="6581">
                  <c:v>1491.0</c:v>
                </c:pt>
                <c:pt idx="6582">
                  <c:v>1491.0</c:v>
                </c:pt>
                <c:pt idx="6583">
                  <c:v>1491.0</c:v>
                </c:pt>
                <c:pt idx="6584">
                  <c:v>1492.0</c:v>
                </c:pt>
                <c:pt idx="6585">
                  <c:v>1492.0</c:v>
                </c:pt>
                <c:pt idx="6586">
                  <c:v>1492.0</c:v>
                </c:pt>
                <c:pt idx="6587">
                  <c:v>1492.0</c:v>
                </c:pt>
                <c:pt idx="6588">
                  <c:v>1493.0</c:v>
                </c:pt>
                <c:pt idx="6589">
                  <c:v>1494.0</c:v>
                </c:pt>
                <c:pt idx="6590">
                  <c:v>1494.0</c:v>
                </c:pt>
                <c:pt idx="6591">
                  <c:v>1494.0</c:v>
                </c:pt>
                <c:pt idx="6592">
                  <c:v>1495.0</c:v>
                </c:pt>
                <c:pt idx="6593">
                  <c:v>1495.0</c:v>
                </c:pt>
                <c:pt idx="6594">
                  <c:v>1496.0</c:v>
                </c:pt>
                <c:pt idx="6595">
                  <c:v>1497.0</c:v>
                </c:pt>
                <c:pt idx="6596">
                  <c:v>1498.0</c:v>
                </c:pt>
                <c:pt idx="6597">
                  <c:v>1498.0</c:v>
                </c:pt>
                <c:pt idx="6598">
                  <c:v>1498.0</c:v>
                </c:pt>
                <c:pt idx="6599">
                  <c:v>1498.0</c:v>
                </c:pt>
                <c:pt idx="6600">
                  <c:v>1498.0</c:v>
                </c:pt>
                <c:pt idx="6601">
                  <c:v>1498.0</c:v>
                </c:pt>
                <c:pt idx="6602">
                  <c:v>1498.0</c:v>
                </c:pt>
                <c:pt idx="6603">
                  <c:v>1498.0</c:v>
                </c:pt>
                <c:pt idx="6604">
                  <c:v>1498.0</c:v>
                </c:pt>
                <c:pt idx="6605">
                  <c:v>1498.0</c:v>
                </c:pt>
                <c:pt idx="6606">
                  <c:v>1498.0</c:v>
                </c:pt>
                <c:pt idx="6607">
                  <c:v>1498.0</c:v>
                </c:pt>
                <c:pt idx="6608">
                  <c:v>1498.0</c:v>
                </c:pt>
                <c:pt idx="6609">
                  <c:v>1498.0</c:v>
                </c:pt>
                <c:pt idx="6610">
                  <c:v>1498.0</c:v>
                </c:pt>
                <c:pt idx="6611">
                  <c:v>1498.0</c:v>
                </c:pt>
                <c:pt idx="6612">
                  <c:v>1498.0</c:v>
                </c:pt>
                <c:pt idx="6613">
                  <c:v>1498.0</c:v>
                </c:pt>
                <c:pt idx="6614">
                  <c:v>1498.0</c:v>
                </c:pt>
                <c:pt idx="6615">
                  <c:v>1498.0</c:v>
                </c:pt>
                <c:pt idx="6616">
                  <c:v>1498.0</c:v>
                </c:pt>
                <c:pt idx="6617">
                  <c:v>1498.0</c:v>
                </c:pt>
                <c:pt idx="6618">
                  <c:v>1498.0</c:v>
                </c:pt>
                <c:pt idx="6619">
                  <c:v>1498.0</c:v>
                </c:pt>
                <c:pt idx="6620">
                  <c:v>1498.0</c:v>
                </c:pt>
                <c:pt idx="6621">
                  <c:v>1498.0</c:v>
                </c:pt>
                <c:pt idx="6622">
                  <c:v>1498.0</c:v>
                </c:pt>
                <c:pt idx="6623">
                  <c:v>1498.0</c:v>
                </c:pt>
                <c:pt idx="6624">
                  <c:v>1498.0</c:v>
                </c:pt>
                <c:pt idx="6625">
                  <c:v>1499.0</c:v>
                </c:pt>
                <c:pt idx="6626">
                  <c:v>1499.0</c:v>
                </c:pt>
                <c:pt idx="6627">
                  <c:v>1499.0</c:v>
                </c:pt>
                <c:pt idx="6628">
                  <c:v>1500.0</c:v>
                </c:pt>
                <c:pt idx="6629">
                  <c:v>1500.0</c:v>
                </c:pt>
                <c:pt idx="6630">
                  <c:v>1500.0</c:v>
                </c:pt>
                <c:pt idx="6631">
                  <c:v>1500.0</c:v>
                </c:pt>
                <c:pt idx="6632">
                  <c:v>1500.0</c:v>
                </c:pt>
                <c:pt idx="6633">
                  <c:v>1500.0</c:v>
                </c:pt>
                <c:pt idx="6634">
                  <c:v>1500.0</c:v>
                </c:pt>
                <c:pt idx="6635">
                  <c:v>1500.0</c:v>
                </c:pt>
                <c:pt idx="6636">
                  <c:v>1501.0</c:v>
                </c:pt>
                <c:pt idx="6637">
                  <c:v>1501.0</c:v>
                </c:pt>
                <c:pt idx="6638">
                  <c:v>1501.0</c:v>
                </c:pt>
                <c:pt idx="6639">
                  <c:v>1501.0</c:v>
                </c:pt>
                <c:pt idx="6640">
                  <c:v>1501.0</c:v>
                </c:pt>
                <c:pt idx="6641">
                  <c:v>1501.0</c:v>
                </c:pt>
                <c:pt idx="6642">
                  <c:v>1501.0</c:v>
                </c:pt>
                <c:pt idx="6643">
                  <c:v>1501.0</c:v>
                </c:pt>
                <c:pt idx="6644">
                  <c:v>1501.0</c:v>
                </c:pt>
                <c:pt idx="6645">
                  <c:v>1501.0</c:v>
                </c:pt>
                <c:pt idx="6646">
                  <c:v>1501.0</c:v>
                </c:pt>
                <c:pt idx="6647">
                  <c:v>1501.0</c:v>
                </c:pt>
                <c:pt idx="6648">
                  <c:v>1501.0</c:v>
                </c:pt>
                <c:pt idx="6649">
                  <c:v>1501.0</c:v>
                </c:pt>
                <c:pt idx="6650">
                  <c:v>1501.0</c:v>
                </c:pt>
                <c:pt idx="6651">
                  <c:v>1501.0</c:v>
                </c:pt>
                <c:pt idx="6652">
                  <c:v>1501.0</c:v>
                </c:pt>
                <c:pt idx="6653">
                  <c:v>1501.0</c:v>
                </c:pt>
                <c:pt idx="6654">
                  <c:v>1501.0</c:v>
                </c:pt>
                <c:pt idx="6655">
                  <c:v>1501.0</c:v>
                </c:pt>
                <c:pt idx="6656">
                  <c:v>1501.0</c:v>
                </c:pt>
                <c:pt idx="6657">
                  <c:v>1501.0</c:v>
                </c:pt>
                <c:pt idx="6658">
                  <c:v>1501.0</c:v>
                </c:pt>
                <c:pt idx="6659">
                  <c:v>1501.0</c:v>
                </c:pt>
                <c:pt idx="6660">
                  <c:v>1501.0</c:v>
                </c:pt>
                <c:pt idx="6661">
                  <c:v>1501.0</c:v>
                </c:pt>
                <c:pt idx="6662">
                  <c:v>1501.0</c:v>
                </c:pt>
                <c:pt idx="6663">
                  <c:v>1501.0</c:v>
                </c:pt>
                <c:pt idx="6664">
                  <c:v>1501.0</c:v>
                </c:pt>
                <c:pt idx="6665">
                  <c:v>1501.0</c:v>
                </c:pt>
                <c:pt idx="6666">
                  <c:v>1502.0</c:v>
                </c:pt>
                <c:pt idx="6667">
                  <c:v>1502.0</c:v>
                </c:pt>
                <c:pt idx="6668">
                  <c:v>1502.0</c:v>
                </c:pt>
                <c:pt idx="6669">
                  <c:v>1502.0</c:v>
                </c:pt>
                <c:pt idx="6670">
                  <c:v>1502.0</c:v>
                </c:pt>
                <c:pt idx="6671">
                  <c:v>1502.0</c:v>
                </c:pt>
                <c:pt idx="6672">
                  <c:v>1502.0</c:v>
                </c:pt>
                <c:pt idx="6673">
                  <c:v>1502.0</c:v>
                </c:pt>
                <c:pt idx="6674">
                  <c:v>1502.0</c:v>
                </c:pt>
                <c:pt idx="6675">
                  <c:v>1502.0</c:v>
                </c:pt>
                <c:pt idx="6676">
                  <c:v>1502.0</c:v>
                </c:pt>
                <c:pt idx="6677">
                  <c:v>1502.0</c:v>
                </c:pt>
                <c:pt idx="6678">
                  <c:v>1503.0</c:v>
                </c:pt>
                <c:pt idx="6679">
                  <c:v>1503.0</c:v>
                </c:pt>
                <c:pt idx="6680">
                  <c:v>1503.0</c:v>
                </c:pt>
                <c:pt idx="6681">
                  <c:v>1503.0</c:v>
                </c:pt>
                <c:pt idx="6682">
                  <c:v>1503.0</c:v>
                </c:pt>
                <c:pt idx="6683">
                  <c:v>1503.0</c:v>
                </c:pt>
                <c:pt idx="6684">
                  <c:v>1503.0</c:v>
                </c:pt>
                <c:pt idx="6685">
                  <c:v>1503.0</c:v>
                </c:pt>
                <c:pt idx="6686">
                  <c:v>1504.0</c:v>
                </c:pt>
                <c:pt idx="6687">
                  <c:v>1504.0</c:v>
                </c:pt>
                <c:pt idx="6688">
                  <c:v>1505.0</c:v>
                </c:pt>
                <c:pt idx="6689">
                  <c:v>1506.0</c:v>
                </c:pt>
                <c:pt idx="6690">
                  <c:v>1507.0</c:v>
                </c:pt>
                <c:pt idx="6691">
                  <c:v>1508.0</c:v>
                </c:pt>
                <c:pt idx="6692">
                  <c:v>1508.0</c:v>
                </c:pt>
                <c:pt idx="6693">
                  <c:v>1509.0</c:v>
                </c:pt>
                <c:pt idx="6694">
                  <c:v>1510.0</c:v>
                </c:pt>
                <c:pt idx="6695">
                  <c:v>1511.0</c:v>
                </c:pt>
                <c:pt idx="6696">
                  <c:v>1511.0</c:v>
                </c:pt>
                <c:pt idx="6697">
                  <c:v>1512.0</c:v>
                </c:pt>
                <c:pt idx="6698">
                  <c:v>1513.0</c:v>
                </c:pt>
                <c:pt idx="6699">
                  <c:v>1513.0</c:v>
                </c:pt>
                <c:pt idx="6700">
                  <c:v>1513.0</c:v>
                </c:pt>
                <c:pt idx="6701">
                  <c:v>1513.0</c:v>
                </c:pt>
                <c:pt idx="6702">
                  <c:v>1513.0</c:v>
                </c:pt>
                <c:pt idx="6703">
                  <c:v>1514.0</c:v>
                </c:pt>
                <c:pt idx="6704">
                  <c:v>1515.0</c:v>
                </c:pt>
                <c:pt idx="6705">
                  <c:v>1515.0</c:v>
                </c:pt>
                <c:pt idx="6706">
                  <c:v>1516.0</c:v>
                </c:pt>
                <c:pt idx="6707">
                  <c:v>1516.0</c:v>
                </c:pt>
                <c:pt idx="6708">
                  <c:v>1516.0</c:v>
                </c:pt>
                <c:pt idx="6709">
                  <c:v>1516.0</c:v>
                </c:pt>
                <c:pt idx="6710">
                  <c:v>1516.0</c:v>
                </c:pt>
                <c:pt idx="6711">
                  <c:v>1516.0</c:v>
                </c:pt>
                <c:pt idx="6712">
                  <c:v>1517.0</c:v>
                </c:pt>
                <c:pt idx="6713">
                  <c:v>1517.0</c:v>
                </c:pt>
                <c:pt idx="6714">
                  <c:v>1518.0</c:v>
                </c:pt>
                <c:pt idx="6715">
                  <c:v>1518.0</c:v>
                </c:pt>
                <c:pt idx="6716">
                  <c:v>1519.0</c:v>
                </c:pt>
                <c:pt idx="6717">
                  <c:v>1520.0</c:v>
                </c:pt>
                <c:pt idx="6718">
                  <c:v>1520.0</c:v>
                </c:pt>
                <c:pt idx="6719">
                  <c:v>1521.0</c:v>
                </c:pt>
                <c:pt idx="6720">
                  <c:v>1521.0</c:v>
                </c:pt>
                <c:pt idx="6721">
                  <c:v>1521.0</c:v>
                </c:pt>
                <c:pt idx="6722">
                  <c:v>1521.0</c:v>
                </c:pt>
                <c:pt idx="6723">
                  <c:v>1521.0</c:v>
                </c:pt>
                <c:pt idx="6724">
                  <c:v>1521.0</c:v>
                </c:pt>
                <c:pt idx="6725">
                  <c:v>1521.0</c:v>
                </c:pt>
                <c:pt idx="6726">
                  <c:v>1521.0</c:v>
                </c:pt>
                <c:pt idx="6727">
                  <c:v>1521.0</c:v>
                </c:pt>
                <c:pt idx="6728">
                  <c:v>1521.0</c:v>
                </c:pt>
                <c:pt idx="6729">
                  <c:v>1521.0</c:v>
                </c:pt>
                <c:pt idx="6730">
                  <c:v>1521.0</c:v>
                </c:pt>
                <c:pt idx="6731">
                  <c:v>1521.0</c:v>
                </c:pt>
                <c:pt idx="6732">
                  <c:v>1521.0</c:v>
                </c:pt>
                <c:pt idx="6733">
                  <c:v>1521.0</c:v>
                </c:pt>
                <c:pt idx="6734">
                  <c:v>1521.0</c:v>
                </c:pt>
                <c:pt idx="6735">
                  <c:v>1521.0</c:v>
                </c:pt>
                <c:pt idx="6736">
                  <c:v>1521.0</c:v>
                </c:pt>
                <c:pt idx="6737">
                  <c:v>1521.0</c:v>
                </c:pt>
                <c:pt idx="6738">
                  <c:v>1521.0</c:v>
                </c:pt>
                <c:pt idx="6739">
                  <c:v>1521.0</c:v>
                </c:pt>
                <c:pt idx="6740">
                  <c:v>1521.0</c:v>
                </c:pt>
                <c:pt idx="6741">
                  <c:v>1521.0</c:v>
                </c:pt>
                <c:pt idx="6742">
                  <c:v>1521.0</c:v>
                </c:pt>
                <c:pt idx="6743">
                  <c:v>1521.0</c:v>
                </c:pt>
                <c:pt idx="6744">
                  <c:v>1521.0</c:v>
                </c:pt>
                <c:pt idx="6745">
                  <c:v>1521.0</c:v>
                </c:pt>
                <c:pt idx="6746">
                  <c:v>1521.0</c:v>
                </c:pt>
                <c:pt idx="6747">
                  <c:v>1521.0</c:v>
                </c:pt>
                <c:pt idx="6748">
                  <c:v>1521.0</c:v>
                </c:pt>
                <c:pt idx="6749">
                  <c:v>1521.0</c:v>
                </c:pt>
                <c:pt idx="6750">
                  <c:v>1521.0</c:v>
                </c:pt>
                <c:pt idx="6751">
                  <c:v>1521.0</c:v>
                </c:pt>
                <c:pt idx="6752">
                  <c:v>1521.0</c:v>
                </c:pt>
                <c:pt idx="6753">
                  <c:v>1521.0</c:v>
                </c:pt>
                <c:pt idx="6754">
                  <c:v>1522.0</c:v>
                </c:pt>
                <c:pt idx="6755">
                  <c:v>1522.0</c:v>
                </c:pt>
                <c:pt idx="6756">
                  <c:v>1522.0</c:v>
                </c:pt>
                <c:pt idx="6757">
                  <c:v>1523.0</c:v>
                </c:pt>
                <c:pt idx="6758">
                  <c:v>1523.0</c:v>
                </c:pt>
                <c:pt idx="6759">
                  <c:v>1523.0</c:v>
                </c:pt>
                <c:pt idx="6760">
                  <c:v>1524.0</c:v>
                </c:pt>
                <c:pt idx="6761">
                  <c:v>1524.0</c:v>
                </c:pt>
                <c:pt idx="6762">
                  <c:v>1524.0</c:v>
                </c:pt>
                <c:pt idx="6763">
                  <c:v>1524.0</c:v>
                </c:pt>
                <c:pt idx="6764">
                  <c:v>1525.0</c:v>
                </c:pt>
                <c:pt idx="6765">
                  <c:v>1525.0</c:v>
                </c:pt>
                <c:pt idx="6766">
                  <c:v>1525.0</c:v>
                </c:pt>
                <c:pt idx="6767">
                  <c:v>1525.0</c:v>
                </c:pt>
                <c:pt idx="6768">
                  <c:v>1525.0</c:v>
                </c:pt>
                <c:pt idx="6769">
                  <c:v>1525.0</c:v>
                </c:pt>
                <c:pt idx="6770">
                  <c:v>1525.0</c:v>
                </c:pt>
                <c:pt idx="6771">
                  <c:v>1526.0</c:v>
                </c:pt>
                <c:pt idx="6772">
                  <c:v>1526.0</c:v>
                </c:pt>
                <c:pt idx="6773">
                  <c:v>1526.0</c:v>
                </c:pt>
                <c:pt idx="6774">
                  <c:v>1526.0</c:v>
                </c:pt>
                <c:pt idx="6775">
                  <c:v>1526.0</c:v>
                </c:pt>
                <c:pt idx="6776">
                  <c:v>1526.0</c:v>
                </c:pt>
                <c:pt idx="6777">
                  <c:v>1526.0</c:v>
                </c:pt>
                <c:pt idx="6778">
                  <c:v>1526.0</c:v>
                </c:pt>
                <c:pt idx="6779">
                  <c:v>1526.0</c:v>
                </c:pt>
                <c:pt idx="6780">
                  <c:v>1526.0</c:v>
                </c:pt>
                <c:pt idx="6781">
                  <c:v>1526.0</c:v>
                </c:pt>
                <c:pt idx="6782">
                  <c:v>1526.0</c:v>
                </c:pt>
                <c:pt idx="6783">
                  <c:v>1526.0</c:v>
                </c:pt>
                <c:pt idx="6784">
                  <c:v>1526.0</c:v>
                </c:pt>
                <c:pt idx="6785">
                  <c:v>1527.0</c:v>
                </c:pt>
                <c:pt idx="6786">
                  <c:v>1527.0</c:v>
                </c:pt>
                <c:pt idx="6787">
                  <c:v>1527.0</c:v>
                </c:pt>
                <c:pt idx="6788">
                  <c:v>1527.0</c:v>
                </c:pt>
                <c:pt idx="6789">
                  <c:v>1528.0</c:v>
                </c:pt>
                <c:pt idx="6790">
                  <c:v>1529.0</c:v>
                </c:pt>
                <c:pt idx="6791">
                  <c:v>1530.0</c:v>
                </c:pt>
                <c:pt idx="6792">
                  <c:v>1530.0</c:v>
                </c:pt>
                <c:pt idx="6793">
                  <c:v>1530.0</c:v>
                </c:pt>
                <c:pt idx="6794">
                  <c:v>1531.0</c:v>
                </c:pt>
                <c:pt idx="6795">
                  <c:v>1531.0</c:v>
                </c:pt>
                <c:pt idx="6796">
                  <c:v>1531.0</c:v>
                </c:pt>
                <c:pt idx="6797">
                  <c:v>1531.0</c:v>
                </c:pt>
                <c:pt idx="6798">
                  <c:v>1531.0</c:v>
                </c:pt>
                <c:pt idx="6799">
                  <c:v>1531.0</c:v>
                </c:pt>
                <c:pt idx="6800">
                  <c:v>1531.0</c:v>
                </c:pt>
                <c:pt idx="6801">
                  <c:v>1531.0</c:v>
                </c:pt>
                <c:pt idx="6802">
                  <c:v>1531.0</c:v>
                </c:pt>
                <c:pt idx="6803">
                  <c:v>1531.0</c:v>
                </c:pt>
                <c:pt idx="6804">
                  <c:v>1531.0</c:v>
                </c:pt>
                <c:pt idx="6805">
                  <c:v>1531.0</c:v>
                </c:pt>
                <c:pt idx="6806">
                  <c:v>1531.0</c:v>
                </c:pt>
                <c:pt idx="6807">
                  <c:v>1531.0</c:v>
                </c:pt>
                <c:pt idx="6808">
                  <c:v>1531.0</c:v>
                </c:pt>
                <c:pt idx="6809">
                  <c:v>1531.0</c:v>
                </c:pt>
                <c:pt idx="6810">
                  <c:v>1531.0</c:v>
                </c:pt>
                <c:pt idx="6811">
                  <c:v>1531.0</c:v>
                </c:pt>
                <c:pt idx="6812">
                  <c:v>1531.0</c:v>
                </c:pt>
                <c:pt idx="6813">
                  <c:v>1531.0</c:v>
                </c:pt>
                <c:pt idx="6814">
                  <c:v>1532.0</c:v>
                </c:pt>
                <c:pt idx="6815">
                  <c:v>1532.0</c:v>
                </c:pt>
                <c:pt idx="6816">
                  <c:v>1533.0</c:v>
                </c:pt>
                <c:pt idx="6817">
                  <c:v>1533.0</c:v>
                </c:pt>
                <c:pt idx="6818">
                  <c:v>1533.0</c:v>
                </c:pt>
                <c:pt idx="6819">
                  <c:v>1534.0</c:v>
                </c:pt>
                <c:pt idx="6820">
                  <c:v>1534.0</c:v>
                </c:pt>
                <c:pt idx="6821">
                  <c:v>1534.0</c:v>
                </c:pt>
                <c:pt idx="6822">
                  <c:v>1534.0</c:v>
                </c:pt>
                <c:pt idx="6823">
                  <c:v>1534.0</c:v>
                </c:pt>
                <c:pt idx="6824">
                  <c:v>1534.0</c:v>
                </c:pt>
                <c:pt idx="6825">
                  <c:v>1534.0</c:v>
                </c:pt>
                <c:pt idx="6826">
                  <c:v>1535.0</c:v>
                </c:pt>
                <c:pt idx="6827">
                  <c:v>1536.0</c:v>
                </c:pt>
                <c:pt idx="6828">
                  <c:v>1536.0</c:v>
                </c:pt>
                <c:pt idx="6829">
                  <c:v>1536.0</c:v>
                </c:pt>
                <c:pt idx="6830">
                  <c:v>1536.0</c:v>
                </c:pt>
                <c:pt idx="6831">
                  <c:v>1536.0</c:v>
                </c:pt>
                <c:pt idx="6832">
                  <c:v>1537.0</c:v>
                </c:pt>
                <c:pt idx="6833">
                  <c:v>1538.0</c:v>
                </c:pt>
                <c:pt idx="6834">
                  <c:v>1539.0</c:v>
                </c:pt>
                <c:pt idx="6835">
                  <c:v>1539.0</c:v>
                </c:pt>
                <c:pt idx="6836">
                  <c:v>1539.0</c:v>
                </c:pt>
                <c:pt idx="6837">
                  <c:v>1539.0</c:v>
                </c:pt>
                <c:pt idx="6838">
                  <c:v>1539.0</c:v>
                </c:pt>
                <c:pt idx="6839">
                  <c:v>1539.0</c:v>
                </c:pt>
                <c:pt idx="6840">
                  <c:v>1539.0</c:v>
                </c:pt>
                <c:pt idx="6841">
                  <c:v>1539.0</c:v>
                </c:pt>
                <c:pt idx="6842">
                  <c:v>1539.0</c:v>
                </c:pt>
                <c:pt idx="6843">
                  <c:v>1540.0</c:v>
                </c:pt>
                <c:pt idx="6844">
                  <c:v>1540.0</c:v>
                </c:pt>
                <c:pt idx="6845">
                  <c:v>1540.0</c:v>
                </c:pt>
                <c:pt idx="6846">
                  <c:v>1540.0</c:v>
                </c:pt>
                <c:pt idx="6847">
                  <c:v>1540.0</c:v>
                </c:pt>
                <c:pt idx="6848">
                  <c:v>1540.0</c:v>
                </c:pt>
                <c:pt idx="6849">
                  <c:v>1540.0</c:v>
                </c:pt>
                <c:pt idx="6850">
                  <c:v>1540.0</c:v>
                </c:pt>
                <c:pt idx="6851">
                  <c:v>1540.0</c:v>
                </c:pt>
                <c:pt idx="6852">
                  <c:v>1540.0</c:v>
                </c:pt>
                <c:pt idx="6853">
                  <c:v>1540.0</c:v>
                </c:pt>
                <c:pt idx="6854">
                  <c:v>1541.0</c:v>
                </c:pt>
                <c:pt idx="6855">
                  <c:v>1541.0</c:v>
                </c:pt>
                <c:pt idx="6856">
                  <c:v>1542.0</c:v>
                </c:pt>
                <c:pt idx="6857">
                  <c:v>1542.0</c:v>
                </c:pt>
                <c:pt idx="6858">
                  <c:v>1542.0</c:v>
                </c:pt>
                <c:pt idx="6859">
                  <c:v>1542.0</c:v>
                </c:pt>
                <c:pt idx="6860">
                  <c:v>1543.0</c:v>
                </c:pt>
                <c:pt idx="6861">
                  <c:v>1543.0</c:v>
                </c:pt>
                <c:pt idx="6862">
                  <c:v>1543.0</c:v>
                </c:pt>
                <c:pt idx="6863">
                  <c:v>1543.0</c:v>
                </c:pt>
                <c:pt idx="6864">
                  <c:v>1543.0</c:v>
                </c:pt>
                <c:pt idx="6865">
                  <c:v>1543.0</c:v>
                </c:pt>
                <c:pt idx="6866">
                  <c:v>1544.0</c:v>
                </c:pt>
                <c:pt idx="6867">
                  <c:v>1544.0</c:v>
                </c:pt>
                <c:pt idx="6868">
                  <c:v>1544.0</c:v>
                </c:pt>
                <c:pt idx="6869">
                  <c:v>1544.0</c:v>
                </c:pt>
                <c:pt idx="6870">
                  <c:v>1544.0</c:v>
                </c:pt>
                <c:pt idx="6871">
                  <c:v>1544.0</c:v>
                </c:pt>
                <c:pt idx="6872">
                  <c:v>1544.0</c:v>
                </c:pt>
                <c:pt idx="6873">
                  <c:v>1544.0</c:v>
                </c:pt>
                <c:pt idx="6874">
                  <c:v>1544.0</c:v>
                </c:pt>
                <c:pt idx="6875">
                  <c:v>1544.0</c:v>
                </c:pt>
                <c:pt idx="6876">
                  <c:v>1544.0</c:v>
                </c:pt>
                <c:pt idx="6877">
                  <c:v>1544.0</c:v>
                </c:pt>
                <c:pt idx="6878">
                  <c:v>1545.0</c:v>
                </c:pt>
                <c:pt idx="6879">
                  <c:v>1546.0</c:v>
                </c:pt>
                <c:pt idx="6880">
                  <c:v>1546.0</c:v>
                </c:pt>
                <c:pt idx="6881">
                  <c:v>1546.0</c:v>
                </c:pt>
                <c:pt idx="6882">
                  <c:v>1547.0</c:v>
                </c:pt>
                <c:pt idx="6883">
                  <c:v>1548.0</c:v>
                </c:pt>
                <c:pt idx="6884">
                  <c:v>1548.0</c:v>
                </c:pt>
                <c:pt idx="6885">
                  <c:v>1548.0</c:v>
                </c:pt>
                <c:pt idx="6886">
                  <c:v>1548.0</c:v>
                </c:pt>
                <c:pt idx="6887">
                  <c:v>1549.0</c:v>
                </c:pt>
                <c:pt idx="6888">
                  <c:v>1549.0</c:v>
                </c:pt>
                <c:pt idx="6889">
                  <c:v>1549.0</c:v>
                </c:pt>
                <c:pt idx="6890">
                  <c:v>1550.0</c:v>
                </c:pt>
                <c:pt idx="6891">
                  <c:v>1551.0</c:v>
                </c:pt>
                <c:pt idx="6892">
                  <c:v>1552.0</c:v>
                </c:pt>
                <c:pt idx="6893">
                  <c:v>1553.0</c:v>
                </c:pt>
                <c:pt idx="6894">
                  <c:v>1553.0</c:v>
                </c:pt>
                <c:pt idx="6895">
                  <c:v>1553.0</c:v>
                </c:pt>
                <c:pt idx="6896">
                  <c:v>1553.0</c:v>
                </c:pt>
                <c:pt idx="6897">
                  <c:v>1553.0</c:v>
                </c:pt>
                <c:pt idx="6898">
                  <c:v>1554.0</c:v>
                </c:pt>
                <c:pt idx="6899">
                  <c:v>1555.0</c:v>
                </c:pt>
                <c:pt idx="6900">
                  <c:v>1555.0</c:v>
                </c:pt>
                <c:pt idx="6901">
                  <c:v>1555.0</c:v>
                </c:pt>
                <c:pt idx="6902">
                  <c:v>1556.0</c:v>
                </c:pt>
                <c:pt idx="6903">
                  <c:v>1556.0</c:v>
                </c:pt>
                <c:pt idx="6904">
                  <c:v>1557.0</c:v>
                </c:pt>
                <c:pt idx="6905">
                  <c:v>1557.0</c:v>
                </c:pt>
                <c:pt idx="6906">
                  <c:v>1558.0</c:v>
                </c:pt>
                <c:pt idx="6907">
                  <c:v>1559.0</c:v>
                </c:pt>
                <c:pt idx="6908">
                  <c:v>1560.0</c:v>
                </c:pt>
                <c:pt idx="6909">
                  <c:v>1560.0</c:v>
                </c:pt>
                <c:pt idx="6910">
                  <c:v>1561.0</c:v>
                </c:pt>
                <c:pt idx="6911">
                  <c:v>1561.0</c:v>
                </c:pt>
                <c:pt idx="6912">
                  <c:v>1561.0</c:v>
                </c:pt>
                <c:pt idx="6913">
                  <c:v>1561.0</c:v>
                </c:pt>
                <c:pt idx="6914">
                  <c:v>1562.0</c:v>
                </c:pt>
                <c:pt idx="6915">
                  <c:v>1562.0</c:v>
                </c:pt>
                <c:pt idx="6916">
                  <c:v>1562.0</c:v>
                </c:pt>
                <c:pt idx="6917">
                  <c:v>1562.0</c:v>
                </c:pt>
                <c:pt idx="6918">
                  <c:v>1563.0</c:v>
                </c:pt>
                <c:pt idx="6919">
                  <c:v>1563.0</c:v>
                </c:pt>
                <c:pt idx="6920">
                  <c:v>1563.0</c:v>
                </c:pt>
                <c:pt idx="6921">
                  <c:v>1564.0</c:v>
                </c:pt>
                <c:pt idx="6922">
                  <c:v>1564.0</c:v>
                </c:pt>
                <c:pt idx="6923">
                  <c:v>1564.0</c:v>
                </c:pt>
                <c:pt idx="6924">
                  <c:v>1565.0</c:v>
                </c:pt>
                <c:pt idx="6925">
                  <c:v>1565.0</c:v>
                </c:pt>
                <c:pt idx="6926">
                  <c:v>1565.0</c:v>
                </c:pt>
                <c:pt idx="6927">
                  <c:v>1565.0</c:v>
                </c:pt>
                <c:pt idx="6928">
                  <c:v>1566.0</c:v>
                </c:pt>
                <c:pt idx="6929">
                  <c:v>1566.0</c:v>
                </c:pt>
                <c:pt idx="6930">
                  <c:v>1566.0</c:v>
                </c:pt>
                <c:pt idx="6931">
                  <c:v>1566.0</c:v>
                </c:pt>
                <c:pt idx="6932">
                  <c:v>1567.0</c:v>
                </c:pt>
                <c:pt idx="6933">
                  <c:v>1568.0</c:v>
                </c:pt>
                <c:pt idx="6934">
                  <c:v>1568.0</c:v>
                </c:pt>
                <c:pt idx="6935">
                  <c:v>1569.0</c:v>
                </c:pt>
                <c:pt idx="6936">
                  <c:v>1570.0</c:v>
                </c:pt>
                <c:pt idx="6937">
                  <c:v>1571.0</c:v>
                </c:pt>
                <c:pt idx="6938">
                  <c:v>1572.0</c:v>
                </c:pt>
                <c:pt idx="6939">
                  <c:v>1573.0</c:v>
                </c:pt>
                <c:pt idx="6940">
                  <c:v>1573.0</c:v>
                </c:pt>
                <c:pt idx="6941">
                  <c:v>1573.0</c:v>
                </c:pt>
                <c:pt idx="6942">
                  <c:v>1573.0</c:v>
                </c:pt>
                <c:pt idx="6943">
                  <c:v>1573.0</c:v>
                </c:pt>
                <c:pt idx="6944">
                  <c:v>1573.0</c:v>
                </c:pt>
                <c:pt idx="6945">
                  <c:v>1573.0</c:v>
                </c:pt>
                <c:pt idx="6946">
                  <c:v>1573.0</c:v>
                </c:pt>
                <c:pt idx="6947">
                  <c:v>1573.0</c:v>
                </c:pt>
                <c:pt idx="6948">
                  <c:v>1573.0</c:v>
                </c:pt>
                <c:pt idx="6949">
                  <c:v>1573.0</c:v>
                </c:pt>
                <c:pt idx="6950">
                  <c:v>1573.0</c:v>
                </c:pt>
                <c:pt idx="6951">
                  <c:v>1573.0</c:v>
                </c:pt>
                <c:pt idx="6952">
                  <c:v>1573.0</c:v>
                </c:pt>
                <c:pt idx="6953">
                  <c:v>1573.0</c:v>
                </c:pt>
                <c:pt idx="6954">
                  <c:v>1573.0</c:v>
                </c:pt>
                <c:pt idx="6955">
                  <c:v>1573.0</c:v>
                </c:pt>
                <c:pt idx="6956">
                  <c:v>1573.0</c:v>
                </c:pt>
                <c:pt idx="6957">
                  <c:v>1573.0</c:v>
                </c:pt>
                <c:pt idx="6958">
                  <c:v>1574.0</c:v>
                </c:pt>
                <c:pt idx="6959">
                  <c:v>1574.0</c:v>
                </c:pt>
                <c:pt idx="6960">
                  <c:v>1574.0</c:v>
                </c:pt>
                <c:pt idx="6961">
                  <c:v>1574.0</c:v>
                </c:pt>
                <c:pt idx="6962">
                  <c:v>1575.0</c:v>
                </c:pt>
                <c:pt idx="6963">
                  <c:v>1575.0</c:v>
                </c:pt>
                <c:pt idx="6964">
                  <c:v>1576.0</c:v>
                </c:pt>
                <c:pt idx="6965">
                  <c:v>1576.0</c:v>
                </c:pt>
                <c:pt idx="6966">
                  <c:v>1576.0</c:v>
                </c:pt>
                <c:pt idx="6967">
                  <c:v>1576.0</c:v>
                </c:pt>
                <c:pt idx="6968">
                  <c:v>1576.0</c:v>
                </c:pt>
                <c:pt idx="6969">
                  <c:v>1577.0</c:v>
                </c:pt>
                <c:pt idx="6970">
                  <c:v>1578.0</c:v>
                </c:pt>
                <c:pt idx="6971">
                  <c:v>1579.0</c:v>
                </c:pt>
                <c:pt idx="6972">
                  <c:v>1580.0</c:v>
                </c:pt>
                <c:pt idx="6973">
                  <c:v>1581.0</c:v>
                </c:pt>
                <c:pt idx="6974">
                  <c:v>1582.0</c:v>
                </c:pt>
                <c:pt idx="6975">
                  <c:v>1582.0</c:v>
                </c:pt>
                <c:pt idx="6976">
                  <c:v>1582.0</c:v>
                </c:pt>
                <c:pt idx="6977">
                  <c:v>1582.0</c:v>
                </c:pt>
                <c:pt idx="6978">
                  <c:v>1582.0</c:v>
                </c:pt>
                <c:pt idx="6979">
                  <c:v>1583.0</c:v>
                </c:pt>
                <c:pt idx="6980">
                  <c:v>1583.0</c:v>
                </c:pt>
                <c:pt idx="6981">
                  <c:v>1583.0</c:v>
                </c:pt>
                <c:pt idx="6982">
                  <c:v>1583.0</c:v>
                </c:pt>
                <c:pt idx="6983">
                  <c:v>1583.0</c:v>
                </c:pt>
                <c:pt idx="6984">
                  <c:v>1583.0</c:v>
                </c:pt>
                <c:pt idx="6985">
                  <c:v>1583.0</c:v>
                </c:pt>
                <c:pt idx="6986">
                  <c:v>1583.0</c:v>
                </c:pt>
                <c:pt idx="6987">
                  <c:v>1583.0</c:v>
                </c:pt>
                <c:pt idx="6988">
                  <c:v>1583.0</c:v>
                </c:pt>
                <c:pt idx="6989">
                  <c:v>1583.0</c:v>
                </c:pt>
                <c:pt idx="6990">
                  <c:v>1584.0</c:v>
                </c:pt>
                <c:pt idx="6991">
                  <c:v>1584.0</c:v>
                </c:pt>
                <c:pt idx="6992">
                  <c:v>1584.0</c:v>
                </c:pt>
                <c:pt idx="6993">
                  <c:v>1584.0</c:v>
                </c:pt>
                <c:pt idx="6994">
                  <c:v>1584.0</c:v>
                </c:pt>
                <c:pt idx="6995">
                  <c:v>1584.0</c:v>
                </c:pt>
                <c:pt idx="6996">
                  <c:v>1584.0</c:v>
                </c:pt>
                <c:pt idx="6997">
                  <c:v>1584.0</c:v>
                </c:pt>
                <c:pt idx="6998">
                  <c:v>1584.0</c:v>
                </c:pt>
                <c:pt idx="6999">
                  <c:v>1584.0</c:v>
                </c:pt>
                <c:pt idx="7000">
                  <c:v>1584.0</c:v>
                </c:pt>
                <c:pt idx="7001">
                  <c:v>1585.0</c:v>
                </c:pt>
                <c:pt idx="7002">
                  <c:v>1585.0</c:v>
                </c:pt>
                <c:pt idx="7003">
                  <c:v>1586.0</c:v>
                </c:pt>
                <c:pt idx="7004">
                  <c:v>1586.0</c:v>
                </c:pt>
                <c:pt idx="7005">
                  <c:v>1586.0</c:v>
                </c:pt>
                <c:pt idx="7006">
                  <c:v>1586.0</c:v>
                </c:pt>
                <c:pt idx="7007">
                  <c:v>1587.0</c:v>
                </c:pt>
                <c:pt idx="7008">
                  <c:v>1588.0</c:v>
                </c:pt>
                <c:pt idx="7009">
                  <c:v>1589.0</c:v>
                </c:pt>
                <c:pt idx="7010">
                  <c:v>1589.0</c:v>
                </c:pt>
                <c:pt idx="7011">
                  <c:v>1589.0</c:v>
                </c:pt>
                <c:pt idx="7012">
                  <c:v>1590.0</c:v>
                </c:pt>
                <c:pt idx="7013">
                  <c:v>1590.0</c:v>
                </c:pt>
                <c:pt idx="7014">
                  <c:v>1591.0</c:v>
                </c:pt>
                <c:pt idx="7015">
                  <c:v>1592.0</c:v>
                </c:pt>
                <c:pt idx="7016">
                  <c:v>1592.0</c:v>
                </c:pt>
                <c:pt idx="7017">
                  <c:v>1592.0</c:v>
                </c:pt>
                <c:pt idx="7018">
                  <c:v>1593.0</c:v>
                </c:pt>
                <c:pt idx="7019">
                  <c:v>1593.0</c:v>
                </c:pt>
                <c:pt idx="7020">
                  <c:v>1594.0</c:v>
                </c:pt>
                <c:pt idx="7021">
                  <c:v>1595.0</c:v>
                </c:pt>
                <c:pt idx="7022">
                  <c:v>1595.0</c:v>
                </c:pt>
                <c:pt idx="7023">
                  <c:v>1595.0</c:v>
                </c:pt>
                <c:pt idx="7024">
                  <c:v>1595.0</c:v>
                </c:pt>
                <c:pt idx="7025">
                  <c:v>1595.0</c:v>
                </c:pt>
                <c:pt idx="7026">
                  <c:v>1595.0</c:v>
                </c:pt>
                <c:pt idx="7027">
                  <c:v>1596.0</c:v>
                </c:pt>
                <c:pt idx="7028">
                  <c:v>1596.0</c:v>
                </c:pt>
                <c:pt idx="7029">
                  <c:v>1596.0</c:v>
                </c:pt>
                <c:pt idx="7030">
                  <c:v>1597.0</c:v>
                </c:pt>
                <c:pt idx="7031">
                  <c:v>1597.0</c:v>
                </c:pt>
                <c:pt idx="7032">
                  <c:v>1597.0</c:v>
                </c:pt>
                <c:pt idx="7033">
                  <c:v>1597.0</c:v>
                </c:pt>
                <c:pt idx="7034">
                  <c:v>1597.0</c:v>
                </c:pt>
                <c:pt idx="7035">
                  <c:v>1597.0</c:v>
                </c:pt>
                <c:pt idx="7036">
                  <c:v>1597.0</c:v>
                </c:pt>
                <c:pt idx="7037">
                  <c:v>1597.0</c:v>
                </c:pt>
                <c:pt idx="7038">
                  <c:v>1597.0</c:v>
                </c:pt>
                <c:pt idx="7039">
                  <c:v>1597.0</c:v>
                </c:pt>
                <c:pt idx="7040">
                  <c:v>1597.0</c:v>
                </c:pt>
                <c:pt idx="7041">
                  <c:v>1598.0</c:v>
                </c:pt>
                <c:pt idx="7042">
                  <c:v>1598.0</c:v>
                </c:pt>
                <c:pt idx="7043">
                  <c:v>1598.0</c:v>
                </c:pt>
                <c:pt idx="7044">
                  <c:v>1598.0</c:v>
                </c:pt>
                <c:pt idx="7045">
                  <c:v>1598.0</c:v>
                </c:pt>
                <c:pt idx="7046">
                  <c:v>1599.0</c:v>
                </c:pt>
                <c:pt idx="7047">
                  <c:v>1599.0</c:v>
                </c:pt>
                <c:pt idx="7048">
                  <c:v>1599.0</c:v>
                </c:pt>
                <c:pt idx="7049">
                  <c:v>1599.0</c:v>
                </c:pt>
                <c:pt idx="7050">
                  <c:v>1600.0</c:v>
                </c:pt>
                <c:pt idx="7051">
                  <c:v>1600.0</c:v>
                </c:pt>
                <c:pt idx="7052">
                  <c:v>1600.0</c:v>
                </c:pt>
                <c:pt idx="7053">
                  <c:v>1601.0</c:v>
                </c:pt>
                <c:pt idx="7054">
                  <c:v>1601.0</c:v>
                </c:pt>
                <c:pt idx="7055">
                  <c:v>1601.0</c:v>
                </c:pt>
                <c:pt idx="7056">
                  <c:v>1601.0</c:v>
                </c:pt>
                <c:pt idx="7057">
                  <c:v>1601.0</c:v>
                </c:pt>
                <c:pt idx="7058">
                  <c:v>1601.0</c:v>
                </c:pt>
                <c:pt idx="7059">
                  <c:v>1602.0</c:v>
                </c:pt>
                <c:pt idx="7060">
                  <c:v>1603.0</c:v>
                </c:pt>
                <c:pt idx="7061">
                  <c:v>1603.0</c:v>
                </c:pt>
                <c:pt idx="7062">
                  <c:v>1603.0</c:v>
                </c:pt>
                <c:pt idx="7063">
                  <c:v>1604.0</c:v>
                </c:pt>
                <c:pt idx="7064">
                  <c:v>1605.0</c:v>
                </c:pt>
                <c:pt idx="7065">
                  <c:v>1605.0</c:v>
                </c:pt>
                <c:pt idx="7066">
                  <c:v>1605.0</c:v>
                </c:pt>
                <c:pt idx="7067">
                  <c:v>1605.0</c:v>
                </c:pt>
                <c:pt idx="7068">
                  <c:v>1605.0</c:v>
                </c:pt>
                <c:pt idx="7069">
                  <c:v>1605.0</c:v>
                </c:pt>
                <c:pt idx="7070">
                  <c:v>1605.0</c:v>
                </c:pt>
                <c:pt idx="7071">
                  <c:v>1605.0</c:v>
                </c:pt>
                <c:pt idx="7072">
                  <c:v>1606.0</c:v>
                </c:pt>
                <c:pt idx="7073">
                  <c:v>1606.0</c:v>
                </c:pt>
                <c:pt idx="7074">
                  <c:v>1606.0</c:v>
                </c:pt>
                <c:pt idx="7075">
                  <c:v>1606.0</c:v>
                </c:pt>
                <c:pt idx="7076">
                  <c:v>1606.0</c:v>
                </c:pt>
                <c:pt idx="7077">
                  <c:v>1606.0</c:v>
                </c:pt>
                <c:pt idx="7078">
                  <c:v>1606.0</c:v>
                </c:pt>
                <c:pt idx="7079">
                  <c:v>1606.0</c:v>
                </c:pt>
                <c:pt idx="7080">
                  <c:v>1606.0</c:v>
                </c:pt>
                <c:pt idx="7081">
                  <c:v>1606.0</c:v>
                </c:pt>
                <c:pt idx="7082">
                  <c:v>1606.0</c:v>
                </c:pt>
                <c:pt idx="7083">
                  <c:v>1606.0</c:v>
                </c:pt>
                <c:pt idx="7084">
                  <c:v>1606.0</c:v>
                </c:pt>
                <c:pt idx="7085">
                  <c:v>1606.0</c:v>
                </c:pt>
                <c:pt idx="7086">
                  <c:v>1606.0</c:v>
                </c:pt>
                <c:pt idx="7087">
                  <c:v>1606.0</c:v>
                </c:pt>
                <c:pt idx="7088">
                  <c:v>1606.0</c:v>
                </c:pt>
                <c:pt idx="7089">
                  <c:v>1606.0</c:v>
                </c:pt>
                <c:pt idx="7090">
                  <c:v>1606.0</c:v>
                </c:pt>
                <c:pt idx="7091">
                  <c:v>1606.0</c:v>
                </c:pt>
                <c:pt idx="7092">
                  <c:v>1606.0</c:v>
                </c:pt>
                <c:pt idx="7093">
                  <c:v>1606.0</c:v>
                </c:pt>
                <c:pt idx="7094">
                  <c:v>1606.0</c:v>
                </c:pt>
                <c:pt idx="7095">
                  <c:v>1606.0</c:v>
                </c:pt>
                <c:pt idx="7096">
                  <c:v>1606.0</c:v>
                </c:pt>
                <c:pt idx="7097">
                  <c:v>1606.0</c:v>
                </c:pt>
                <c:pt idx="7098">
                  <c:v>1606.0</c:v>
                </c:pt>
                <c:pt idx="7099">
                  <c:v>1606.0</c:v>
                </c:pt>
                <c:pt idx="7100">
                  <c:v>1606.0</c:v>
                </c:pt>
                <c:pt idx="7101">
                  <c:v>1606.0</c:v>
                </c:pt>
                <c:pt idx="7102">
                  <c:v>1606.0</c:v>
                </c:pt>
                <c:pt idx="7103">
                  <c:v>1606.0</c:v>
                </c:pt>
                <c:pt idx="7104">
                  <c:v>1606.0</c:v>
                </c:pt>
                <c:pt idx="7105">
                  <c:v>1606.0</c:v>
                </c:pt>
                <c:pt idx="7106">
                  <c:v>1606.0</c:v>
                </c:pt>
                <c:pt idx="7107">
                  <c:v>1606.0</c:v>
                </c:pt>
                <c:pt idx="7108">
                  <c:v>1606.0</c:v>
                </c:pt>
                <c:pt idx="7109">
                  <c:v>1606.0</c:v>
                </c:pt>
                <c:pt idx="7110">
                  <c:v>1606.0</c:v>
                </c:pt>
                <c:pt idx="7111">
                  <c:v>1606.0</c:v>
                </c:pt>
                <c:pt idx="7112">
                  <c:v>1606.0</c:v>
                </c:pt>
                <c:pt idx="7113">
                  <c:v>1606.0</c:v>
                </c:pt>
                <c:pt idx="7114">
                  <c:v>1606.0</c:v>
                </c:pt>
                <c:pt idx="7115">
                  <c:v>1606.0</c:v>
                </c:pt>
                <c:pt idx="7116">
                  <c:v>1607.0</c:v>
                </c:pt>
                <c:pt idx="7117">
                  <c:v>1608.0</c:v>
                </c:pt>
                <c:pt idx="7118">
                  <c:v>1609.0</c:v>
                </c:pt>
                <c:pt idx="7119">
                  <c:v>1609.0</c:v>
                </c:pt>
                <c:pt idx="7120">
                  <c:v>1609.0</c:v>
                </c:pt>
                <c:pt idx="7121">
                  <c:v>1609.0</c:v>
                </c:pt>
                <c:pt idx="7122">
                  <c:v>1609.0</c:v>
                </c:pt>
                <c:pt idx="7123">
                  <c:v>1609.0</c:v>
                </c:pt>
                <c:pt idx="7124">
                  <c:v>1609.0</c:v>
                </c:pt>
                <c:pt idx="7125">
                  <c:v>1609.0</c:v>
                </c:pt>
                <c:pt idx="7126">
                  <c:v>1609.0</c:v>
                </c:pt>
                <c:pt idx="7127">
                  <c:v>1609.0</c:v>
                </c:pt>
                <c:pt idx="7128">
                  <c:v>1609.0</c:v>
                </c:pt>
                <c:pt idx="7129">
                  <c:v>1609.0</c:v>
                </c:pt>
                <c:pt idx="7130">
                  <c:v>1609.0</c:v>
                </c:pt>
                <c:pt idx="7131">
                  <c:v>1609.0</c:v>
                </c:pt>
                <c:pt idx="7132">
                  <c:v>1609.0</c:v>
                </c:pt>
                <c:pt idx="7133">
                  <c:v>1610.0</c:v>
                </c:pt>
                <c:pt idx="7134">
                  <c:v>1610.0</c:v>
                </c:pt>
                <c:pt idx="7135">
                  <c:v>1610.0</c:v>
                </c:pt>
                <c:pt idx="7136">
                  <c:v>1610.0</c:v>
                </c:pt>
                <c:pt idx="7137">
                  <c:v>1611.0</c:v>
                </c:pt>
                <c:pt idx="7138">
                  <c:v>1611.0</c:v>
                </c:pt>
                <c:pt idx="7139">
                  <c:v>1611.0</c:v>
                </c:pt>
                <c:pt idx="7140">
                  <c:v>1611.0</c:v>
                </c:pt>
                <c:pt idx="7141">
                  <c:v>1611.0</c:v>
                </c:pt>
                <c:pt idx="7142">
                  <c:v>1611.0</c:v>
                </c:pt>
                <c:pt idx="7143">
                  <c:v>1611.0</c:v>
                </c:pt>
                <c:pt idx="7144">
                  <c:v>1611.0</c:v>
                </c:pt>
                <c:pt idx="7145">
                  <c:v>1611.0</c:v>
                </c:pt>
                <c:pt idx="7146">
                  <c:v>1612.0</c:v>
                </c:pt>
                <c:pt idx="7147">
                  <c:v>1612.0</c:v>
                </c:pt>
                <c:pt idx="7148">
                  <c:v>1612.0</c:v>
                </c:pt>
                <c:pt idx="7149">
                  <c:v>1613.0</c:v>
                </c:pt>
                <c:pt idx="7150">
                  <c:v>1614.0</c:v>
                </c:pt>
                <c:pt idx="7151">
                  <c:v>1614.0</c:v>
                </c:pt>
                <c:pt idx="7152">
                  <c:v>1615.0</c:v>
                </c:pt>
                <c:pt idx="7153">
                  <c:v>1615.0</c:v>
                </c:pt>
                <c:pt idx="7154">
                  <c:v>1616.0</c:v>
                </c:pt>
                <c:pt idx="7155">
                  <c:v>1616.0</c:v>
                </c:pt>
                <c:pt idx="7156">
                  <c:v>1617.0</c:v>
                </c:pt>
                <c:pt idx="7157">
                  <c:v>1617.0</c:v>
                </c:pt>
                <c:pt idx="7158">
                  <c:v>1618.0</c:v>
                </c:pt>
                <c:pt idx="7159">
                  <c:v>1619.0</c:v>
                </c:pt>
                <c:pt idx="7160">
                  <c:v>1619.0</c:v>
                </c:pt>
                <c:pt idx="7161">
                  <c:v>1619.0</c:v>
                </c:pt>
                <c:pt idx="7162">
                  <c:v>1619.0</c:v>
                </c:pt>
                <c:pt idx="7163">
                  <c:v>1619.0</c:v>
                </c:pt>
                <c:pt idx="7164">
                  <c:v>1619.0</c:v>
                </c:pt>
                <c:pt idx="7165">
                  <c:v>1619.0</c:v>
                </c:pt>
                <c:pt idx="7166">
                  <c:v>1620.0</c:v>
                </c:pt>
                <c:pt idx="7167">
                  <c:v>1620.0</c:v>
                </c:pt>
                <c:pt idx="7168">
                  <c:v>1621.0</c:v>
                </c:pt>
                <c:pt idx="7169">
                  <c:v>1621.0</c:v>
                </c:pt>
                <c:pt idx="7170">
                  <c:v>1621.0</c:v>
                </c:pt>
                <c:pt idx="7171">
                  <c:v>1621.0</c:v>
                </c:pt>
                <c:pt idx="7172">
                  <c:v>1621.0</c:v>
                </c:pt>
                <c:pt idx="7173">
                  <c:v>1621.0</c:v>
                </c:pt>
                <c:pt idx="7174">
                  <c:v>1621.0</c:v>
                </c:pt>
                <c:pt idx="7175">
                  <c:v>1621.0</c:v>
                </c:pt>
                <c:pt idx="7176">
                  <c:v>1621.0</c:v>
                </c:pt>
                <c:pt idx="7177">
                  <c:v>1621.0</c:v>
                </c:pt>
                <c:pt idx="7178">
                  <c:v>1622.0</c:v>
                </c:pt>
                <c:pt idx="7179">
                  <c:v>1623.0</c:v>
                </c:pt>
                <c:pt idx="7180">
                  <c:v>1623.0</c:v>
                </c:pt>
                <c:pt idx="7181">
                  <c:v>1624.0</c:v>
                </c:pt>
                <c:pt idx="7182">
                  <c:v>1625.0</c:v>
                </c:pt>
                <c:pt idx="7183">
                  <c:v>1625.0</c:v>
                </c:pt>
                <c:pt idx="7184">
                  <c:v>1625.0</c:v>
                </c:pt>
                <c:pt idx="7185">
                  <c:v>1626.0</c:v>
                </c:pt>
                <c:pt idx="7186">
                  <c:v>1627.0</c:v>
                </c:pt>
                <c:pt idx="7187">
                  <c:v>1628.0</c:v>
                </c:pt>
                <c:pt idx="7188">
                  <c:v>1629.0</c:v>
                </c:pt>
                <c:pt idx="7189">
                  <c:v>1629.0</c:v>
                </c:pt>
                <c:pt idx="7190">
                  <c:v>1629.0</c:v>
                </c:pt>
                <c:pt idx="7191">
                  <c:v>1629.0</c:v>
                </c:pt>
                <c:pt idx="7192">
                  <c:v>1629.0</c:v>
                </c:pt>
                <c:pt idx="7193">
                  <c:v>1630.0</c:v>
                </c:pt>
                <c:pt idx="7194">
                  <c:v>1630.0</c:v>
                </c:pt>
                <c:pt idx="7195">
                  <c:v>1631.0</c:v>
                </c:pt>
                <c:pt idx="7196">
                  <c:v>1631.0</c:v>
                </c:pt>
                <c:pt idx="7197">
                  <c:v>1631.0</c:v>
                </c:pt>
                <c:pt idx="7198">
                  <c:v>1631.0</c:v>
                </c:pt>
                <c:pt idx="7199">
                  <c:v>1632.0</c:v>
                </c:pt>
                <c:pt idx="7200">
                  <c:v>1632.0</c:v>
                </c:pt>
                <c:pt idx="7201">
                  <c:v>1632.0</c:v>
                </c:pt>
                <c:pt idx="7202">
                  <c:v>1632.0</c:v>
                </c:pt>
                <c:pt idx="7203">
                  <c:v>1632.0</c:v>
                </c:pt>
                <c:pt idx="7204">
                  <c:v>1633.0</c:v>
                </c:pt>
                <c:pt idx="7205">
                  <c:v>1633.0</c:v>
                </c:pt>
                <c:pt idx="7206">
                  <c:v>1633.0</c:v>
                </c:pt>
                <c:pt idx="7207">
                  <c:v>1634.0</c:v>
                </c:pt>
                <c:pt idx="7208">
                  <c:v>1634.0</c:v>
                </c:pt>
                <c:pt idx="7209">
                  <c:v>1634.0</c:v>
                </c:pt>
                <c:pt idx="7210">
                  <c:v>1634.0</c:v>
                </c:pt>
                <c:pt idx="7211">
                  <c:v>1634.0</c:v>
                </c:pt>
                <c:pt idx="7212">
                  <c:v>1634.0</c:v>
                </c:pt>
                <c:pt idx="7213">
                  <c:v>1634.0</c:v>
                </c:pt>
                <c:pt idx="7214">
                  <c:v>1634.0</c:v>
                </c:pt>
                <c:pt idx="7215">
                  <c:v>1634.0</c:v>
                </c:pt>
                <c:pt idx="7216">
                  <c:v>1635.0</c:v>
                </c:pt>
                <c:pt idx="7217">
                  <c:v>1636.0</c:v>
                </c:pt>
                <c:pt idx="7218">
                  <c:v>1636.0</c:v>
                </c:pt>
                <c:pt idx="7219">
                  <c:v>1636.0</c:v>
                </c:pt>
                <c:pt idx="7220">
                  <c:v>1636.0</c:v>
                </c:pt>
                <c:pt idx="7221">
                  <c:v>1636.0</c:v>
                </c:pt>
                <c:pt idx="7222">
                  <c:v>1636.0</c:v>
                </c:pt>
                <c:pt idx="7223">
                  <c:v>1636.0</c:v>
                </c:pt>
                <c:pt idx="7224">
                  <c:v>1636.0</c:v>
                </c:pt>
                <c:pt idx="7225">
                  <c:v>1636.0</c:v>
                </c:pt>
                <c:pt idx="7226">
                  <c:v>1636.0</c:v>
                </c:pt>
                <c:pt idx="7227">
                  <c:v>1636.0</c:v>
                </c:pt>
                <c:pt idx="7228">
                  <c:v>1636.0</c:v>
                </c:pt>
                <c:pt idx="7229">
                  <c:v>1637.0</c:v>
                </c:pt>
                <c:pt idx="7230">
                  <c:v>1637.0</c:v>
                </c:pt>
                <c:pt idx="7231">
                  <c:v>1637.0</c:v>
                </c:pt>
                <c:pt idx="7232">
                  <c:v>1637.0</c:v>
                </c:pt>
                <c:pt idx="7233">
                  <c:v>1637.0</c:v>
                </c:pt>
                <c:pt idx="7234">
                  <c:v>1637.0</c:v>
                </c:pt>
                <c:pt idx="7235">
                  <c:v>1637.0</c:v>
                </c:pt>
                <c:pt idx="7236">
                  <c:v>1638.0</c:v>
                </c:pt>
                <c:pt idx="7237">
                  <c:v>1638.0</c:v>
                </c:pt>
                <c:pt idx="7238">
                  <c:v>1638.0</c:v>
                </c:pt>
                <c:pt idx="7239">
                  <c:v>1638.0</c:v>
                </c:pt>
                <c:pt idx="7240">
                  <c:v>1638.0</c:v>
                </c:pt>
                <c:pt idx="7241">
                  <c:v>1638.0</c:v>
                </c:pt>
                <c:pt idx="7242">
                  <c:v>1638.0</c:v>
                </c:pt>
                <c:pt idx="7243">
                  <c:v>1639.0</c:v>
                </c:pt>
                <c:pt idx="7244">
                  <c:v>1639.0</c:v>
                </c:pt>
                <c:pt idx="7245">
                  <c:v>1639.0</c:v>
                </c:pt>
                <c:pt idx="7246">
                  <c:v>1639.0</c:v>
                </c:pt>
                <c:pt idx="7247">
                  <c:v>1639.0</c:v>
                </c:pt>
                <c:pt idx="7248">
                  <c:v>1639.0</c:v>
                </c:pt>
                <c:pt idx="7249">
                  <c:v>1640.0</c:v>
                </c:pt>
                <c:pt idx="7250">
                  <c:v>1640.0</c:v>
                </c:pt>
                <c:pt idx="7251">
                  <c:v>1640.0</c:v>
                </c:pt>
                <c:pt idx="7252">
                  <c:v>1640.0</c:v>
                </c:pt>
                <c:pt idx="7253">
                  <c:v>1640.0</c:v>
                </c:pt>
                <c:pt idx="7254">
                  <c:v>1641.0</c:v>
                </c:pt>
                <c:pt idx="7255">
                  <c:v>1642.0</c:v>
                </c:pt>
                <c:pt idx="7256">
                  <c:v>1643.0</c:v>
                </c:pt>
                <c:pt idx="7257">
                  <c:v>1643.0</c:v>
                </c:pt>
                <c:pt idx="7258">
                  <c:v>1644.0</c:v>
                </c:pt>
                <c:pt idx="7259">
                  <c:v>1644.0</c:v>
                </c:pt>
                <c:pt idx="7260">
                  <c:v>1644.0</c:v>
                </c:pt>
                <c:pt idx="7261">
                  <c:v>1644.0</c:v>
                </c:pt>
                <c:pt idx="7262">
                  <c:v>1644.0</c:v>
                </c:pt>
                <c:pt idx="7263">
                  <c:v>1644.0</c:v>
                </c:pt>
                <c:pt idx="7264">
                  <c:v>1645.0</c:v>
                </c:pt>
                <c:pt idx="7265">
                  <c:v>1645.0</c:v>
                </c:pt>
                <c:pt idx="7266">
                  <c:v>1646.0</c:v>
                </c:pt>
                <c:pt idx="7267">
                  <c:v>1647.0</c:v>
                </c:pt>
                <c:pt idx="7268">
                  <c:v>1648.0</c:v>
                </c:pt>
                <c:pt idx="7269">
                  <c:v>1649.0</c:v>
                </c:pt>
                <c:pt idx="7270">
                  <c:v>1649.0</c:v>
                </c:pt>
                <c:pt idx="7271">
                  <c:v>1649.0</c:v>
                </c:pt>
                <c:pt idx="7272">
                  <c:v>1650.0</c:v>
                </c:pt>
                <c:pt idx="7273">
                  <c:v>1651.0</c:v>
                </c:pt>
                <c:pt idx="7274">
                  <c:v>1651.0</c:v>
                </c:pt>
                <c:pt idx="7275">
                  <c:v>1651.0</c:v>
                </c:pt>
                <c:pt idx="7276">
                  <c:v>1651.0</c:v>
                </c:pt>
                <c:pt idx="7277">
                  <c:v>1651.0</c:v>
                </c:pt>
                <c:pt idx="7278">
                  <c:v>1651.0</c:v>
                </c:pt>
                <c:pt idx="7279">
                  <c:v>1652.0</c:v>
                </c:pt>
                <c:pt idx="7280">
                  <c:v>1652.0</c:v>
                </c:pt>
                <c:pt idx="7281">
                  <c:v>1652.0</c:v>
                </c:pt>
                <c:pt idx="7282">
                  <c:v>1653.0</c:v>
                </c:pt>
                <c:pt idx="7283">
                  <c:v>1653.0</c:v>
                </c:pt>
                <c:pt idx="7284">
                  <c:v>1653.0</c:v>
                </c:pt>
                <c:pt idx="7285">
                  <c:v>1653.0</c:v>
                </c:pt>
                <c:pt idx="7286">
                  <c:v>1654.0</c:v>
                </c:pt>
                <c:pt idx="7287">
                  <c:v>1654.0</c:v>
                </c:pt>
                <c:pt idx="7288">
                  <c:v>1654.0</c:v>
                </c:pt>
                <c:pt idx="7289">
                  <c:v>1654.0</c:v>
                </c:pt>
                <c:pt idx="7290">
                  <c:v>1655.0</c:v>
                </c:pt>
                <c:pt idx="7291">
                  <c:v>1656.0</c:v>
                </c:pt>
                <c:pt idx="7292">
                  <c:v>1656.0</c:v>
                </c:pt>
                <c:pt idx="7293">
                  <c:v>1656.0</c:v>
                </c:pt>
                <c:pt idx="7294">
                  <c:v>1656.0</c:v>
                </c:pt>
                <c:pt idx="7295">
                  <c:v>1657.0</c:v>
                </c:pt>
                <c:pt idx="7296">
                  <c:v>1657.0</c:v>
                </c:pt>
                <c:pt idx="7297">
                  <c:v>1657.0</c:v>
                </c:pt>
                <c:pt idx="7298">
                  <c:v>1657.0</c:v>
                </c:pt>
                <c:pt idx="7299">
                  <c:v>1657.0</c:v>
                </c:pt>
                <c:pt idx="7300">
                  <c:v>1657.0</c:v>
                </c:pt>
                <c:pt idx="7301">
                  <c:v>1657.0</c:v>
                </c:pt>
                <c:pt idx="7302">
                  <c:v>1657.0</c:v>
                </c:pt>
                <c:pt idx="7303">
                  <c:v>1657.0</c:v>
                </c:pt>
                <c:pt idx="7304">
                  <c:v>1657.0</c:v>
                </c:pt>
                <c:pt idx="7305">
                  <c:v>1657.0</c:v>
                </c:pt>
                <c:pt idx="7306">
                  <c:v>1657.0</c:v>
                </c:pt>
                <c:pt idx="7307">
                  <c:v>1657.0</c:v>
                </c:pt>
                <c:pt idx="7308">
                  <c:v>1657.0</c:v>
                </c:pt>
                <c:pt idx="7309">
                  <c:v>1657.0</c:v>
                </c:pt>
                <c:pt idx="7310">
                  <c:v>1657.0</c:v>
                </c:pt>
                <c:pt idx="7311">
                  <c:v>1657.0</c:v>
                </c:pt>
                <c:pt idx="7312">
                  <c:v>1657.0</c:v>
                </c:pt>
                <c:pt idx="7313">
                  <c:v>1657.0</c:v>
                </c:pt>
                <c:pt idx="7314">
                  <c:v>1657.0</c:v>
                </c:pt>
                <c:pt idx="7315">
                  <c:v>1657.0</c:v>
                </c:pt>
                <c:pt idx="7316">
                  <c:v>1657.0</c:v>
                </c:pt>
                <c:pt idx="7317">
                  <c:v>1657.0</c:v>
                </c:pt>
                <c:pt idx="7318">
                  <c:v>1657.0</c:v>
                </c:pt>
                <c:pt idx="7319">
                  <c:v>1657.0</c:v>
                </c:pt>
                <c:pt idx="7320">
                  <c:v>1657.0</c:v>
                </c:pt>
                <c:pt idx="7321">
                  <c:v>1657.0</c:v>
                </c:pt>
                <c:pt idx="7322">
                  <c:v>1657.0</c:v>
                </c:pt>
                <c:pt idx="7323">
                  <c:v>1657.0</c:v>
                </c:pt>
                <c:pt idx="7324">
                  <c:v>1657.0</c:v>
                </c:pt>
                <c:pt idx="7325">
                  <c:v>1657.0</c:v>
                </c:pt>
                <c:pt idx="7326">
                  <c:v>1657.0</c:v>
                </c:pt>
                <c:pt idx="7327">
                  <c:v>1657.0</c:v>
                </c:pt>
                <c:pt idx="7328">
                  <c:v>1657.0</c:v>
                </c:pt>
                <c:pt idx="7329">
                  <c:v>1658.0</c:v>
                </c:pt>
                <c:pt idx="7330">
                  <c:v>1659.0</c:v>
                </c:pt>
                <c:pt idx="7331">
                  <c:v>1659.0</c:v>
                </c:pt>
                <c:pt idx="7332">
                  <c:v>1659.0</c:v>
                </c:pt>
                <c:pt idx="7333">
                  <c:v>1660.0</c:v>
                </c:pt>
                <c:pt idx="7334">
                  <c:v>1661.0</c:v>
                </c:pt>
                <c:pt idx="7335">
                  <c:v>1662.0</c:v>
                </c:pt>
                <c:pt idx="7336">
                  <c:v>1662.0</c:v>
                </c:pt>
                <c:pt idx="7337">
                  <c:v>1662.0</c:v>
                </c:pt>
                <c:pt idx="7338">
                  <c:v>1662.0</c:v>
                </c:pt>
                <c:pt idx="7339">
                  <c:v>1662.0</c:v>
                </c:pt>
                <c:pt idx="7340">
                  <c:v>1663.0</c:v>
                </c:pt>
                <c:pt idx="7341">
                  <c:v>1663.0</c:v>
                </c:pt>
                <c:pt idx="7342">
                  <c:v>1663.0</c:v>
                </c:pt>
                <c:pt idx="7343">
                  <c:v>1663.0</c:v>
                </c:pt>
                <c:pt idx="7344">
                  <c:v>1664.0</c:v>
                </c:pt>
                <c:pt idx="7345">
                  <c:v>1664.0</c:v>
                </c:pt>
                <c:pt idx="7346">
                  <c:v>1664.0</c:v>
                </c:pt>
                <c:pt idx="7347">
                  <c:v>1665.0</c:v>
                </c:pt>
                <c:pt idx="7348">
                  <c:v>1665.0</c:v>
                </c:pt>
                <c:pt idx="7349">
                  <c:v>1665.0</c:v>
                </c:pt>
                <c:pt idx="7350">
                  <c:v>1665.0</c:v>
                </c:pt>
                <c:pt idx="7351">
                  <c:v>1666.0</c:v>
                </c:pt>
                <c:pt idx="7352">
                  <c:v>1666.0</c:v>
                </c:pt>
                <c:pt idx="7353">
                  <c:v>1666.0</c:v>
                </c:pt>
                <c:pt idx="7354">
                  <c:v>1667.0</c:v>
                </c:pt>
                <c:pt idx="7355">
                  <c:v>1667.0</c:v>
                </c:pt>
                <c:pt idx="7356">
                  <c:v>1667.0</c:v>
                </c:pt>
                <c:pt idx="7357">
                  <c:v>1667.0</c:v>
                </c:pt>
                <c:pt idx="7358">
                  <c:v>1667.0</c:v>
                </c:pt>
                <c:pt idx="7359">
                  <c:v>1667.0</c:v>
                </c:pt>
                <c:pt idx="7360">
                  <c:v>1667.0</c:v>
                </c:pt>
                <c:pt idx="7361">
                  <c:v>1667.0</c:v>
                </c:pt>
                <c:pt idx="7362">
                  <c:v>1667.0</c:v>
                </c:pt>
                <c:pt idx="7363">
                  <c:v>1668.0</c:v>
                </c:pt>
                <c:pt idx="7364">
                  <c:v>1668.0</c:v>
                </c:pt>
                <c:pt idx="7365">
                  <c:v>1669.0</c:v>
                </c:pt>
                <c:pt idx="7366">
                  <c:v>1669.0</c:v>
                </c:pt>
                <c:pt idx="7367">
                  <c:v>1669.0</c:v>
                </c:pt>
                <c:pt idx="7368">
                  <c:v>1669.0</c:v>
                </c:pt>
                <c:pt idx="7369">
                  <c:v>1669.0</c:v>
                </c:pt>
                <c:pt idx="7370">
                  <c:v>1669.0</c:v>
                </c:pt>
                <c:pt idx="7371">
                  <c:v>1669.0</c:v>
                </c:pt>
                <c:pt idx="7372">
                  <c:v>1669.0</c:v>
                </c:pt>
                <c:pt idx="7373">
                  <c:v>1669.0</c:v>
                </c:pt>
                <c:pt idx="7374">
                  <c:v>1669.0</c:v>
                </c:pt>
                <c:pt idx="7375">
                  <c:v>1669.0</c:v>
                </c:pt>
                <c:pt idx="7376">
                  <c:v>1669.0</c:v>
                </c:pt>
                <c:pt idx="7377">
                  <c:v>1669.0</c:v>
                </c:pt>
                <c:pt idx="7378">
                  <c:v>1669.0</c:v>
                </c:pt>
                <c:pt idx="7379">
                  <c:v>1669.0</c:v>
                </c:pt>
                <c:pt idx="7380">
                  <c:v>1669.0</c:v>
                </c:pt>
                <c:pt idx="7381">
                  <c:v>1670.0</c:v>
                </c:pt>
                <c:pt idx="7382">
                  <c:v>1670.0</c:v>
                </c:pt>
                <c:pt idx="7383">
                  <c:v>1670.0</c:v>
                </c:pt>
                <c:pt idx="7384">
                  <c:v>1670.0</c:v>
                </c:pt>
                <c:pt idx="7385">
                  <c:v>1670.0</c:v>
                </c:pt>
                <c:pt idx="7386">
                  <c:v>1670.0</c:v>
                </c:pt>
                <c:pt idx="7387">
                  <c:v>1670.0</c:v>
                </c:pt>
                <c:pt idx="7388">
                  <c:v>1670.0</c:v>
                </c:pt>
                <c:pt idx="7389">
                  <c:v>1671.0</c:v>
                </c:pt>
                <c:pt idx="7390">
                  <c:v>1672.0</c:v>
                </c:pt>
                <c:pt idx="7391">
                  <c:v>1672.0</c:v>
                </c:pt>
                <c:pt idx="7392">
                  <c:v>1672.0</c:v>
                </c:pt>
                <c:pt idx="7393">
                  <c:v>1672.0</c:v>
                </c:pt>
                <c:pt idx="7394">
                  <c:v>1672.0</c:v>
                </c:pt>
                <c:pt idx="7395">
                  <c:v>1672.0</c:v>
                </c:pt>
                <c:pt idx="7396">
                  <c:v>1672.0</c:v>
                </c:pt>
                <c:pt idx="7397">
                  <c:v>1673.0</c:v>
                </c:pt>
                <c:pt idx="7398">
                  <c:v>1673.0</c:v>
                </c:pt>
                <c:pt idx="7399">
                  <c:v>1673.0</c:v>
                </c:pt>
                <c:pt idx="7400">
                  <c:v>1673.0</c:v>
                </c:pt>
                <c:pt idx="7401">
                  <c:v>1673.0</c:v>
                </c:pt>
                <c:pt idx="7402">
                  <c:v>1673.0</c:v>
                </c:pt>
                <c:pt idx="7403">
                  <c:v>1673.0</c:v>
                </c:pt>
                <c:pt idx="7404">
                  <c:v>1673.0</c:v>
                </c:pt>
                <c:pt idx="7405">
                  <c:v>1674.0</c:v>
                </c:pt>
                <c:pt idx="7406">
                  <c:v>1674.0</c:v>
                </c:pt>
                <c:pt idx="7407">
                  <c:v>1674.0</c:v>
                </c:pt>
                <c:pt idx="7408">
                  <c:v>1674.0</c:v>
                </c:pt>
                <c:pt idx="7409">
                  <c:v>1675.0</c:v>
                </c:pt>
                <c:pt idx="7410">
                  <c:v>1676.0</c:v>
                </c:pt>
                <c:pt idx="7411">
                  <c:v>1677.0</c:v>
                </c:pt>
                <c:pt idx="7412">
                  <c:v>1677.0</c:v>
                </c:pt>
                <c:pt idx="7413">
                  <c:v>1677.0</c:v>
                </c:pt>
                <c:pt idx="7414">
                  <c:v>1677.0</c:v>
                </c:pt>
                <c:pt idx="7415">
                  <c:v>1677.0</c:v>
                </c:pt>
                <c:pt idx="7416">
                  <c:v>1677.0</c:v>
                </c:pt>
                <c:pt idx="7417">
                  <c:v>1677.0</c:v>
                </c:pt>
                <c:pt idx="7418">
                  <c:v>1677.0</c:v>
                </c:pt>
                <c:pt idx="7419">
                  <c:v>1677.0</c:v>
                </c:pt>
                <c:pt idx="7420">
                  <c:v>1677.0</c:v>
                </c:pt>
                <c:pt idx="7421">
                  <c:v>1677.0</c:v>
                </c:pt>
                <c:pt idx="7422">
                  <c:v>1677.0</c:v>
                </c:pt>
                <c:pt idx="7423">
                  <c:v>1677.0</c:v>
                </c:pt>
                <c:pt idx="7424">
                  <c:v>1677.0</c:v>
                </c:pt>
                <c:pt idx="7425">
                  <c:v>1677.0</c:v>
                </c:pt>
                <c:pt idx="7426">
                  <c:v>1677.0</c:v>
                </c:pt>
                <c:pt idx="7427">
                  <c:v>1677.0</c:v>
                </c:pt>
                <c:pt idx="7428">
                  <c:v>1677.0</c:v>
                </c:pt>
                <c:pt idx="7429">
                  <c:v>1677.0</c:v>
                </c:pt>
                <c:pt idx="7430">
                  <c:v>1677.0</c:v>
                </c:pt>
                <c:pt idx="7431">
                  <c:v>1677.0</c:v>
                </c:pt>
                <c:pt idx="7432">
                  <c:v>1677.0</c:v>
                </c:pt>
                <c:pt idx="7433">
                  <c:v>1677.0</c:v>
                </c:pt>
                <c:pt idx="7434">
                  <c:v>1677.0</c:v>
                </c:pt>
                <c:pt idx="7435">
                  <c:v>1677.0</c:v>
                </c:pt>
                <c:pt idx="7436">
                  <c:v>1677.0</c:v>
                </c:pt>
                <c:pt idx="7437">
                  <c:v>1677.0</c:v>
                </c:pt>
                <c:pt idx="7438">
                  <c:v>1677.0</c:v>
                </c:pt>
                <c:pt idx="7439">
                  <c:v>1678.0</c:v>
                </c:pt>
                <c:pt idx="7440">
                  <c:v>1679.0</c:v>
                </c:pt>
                <c:pt idx="7441">
                  <c:v>1679.0</c:v>
                </c:pt>
                <c:pt idx="7442">
                  <c:v>1679.0</c:v>
                </c:pt>
                <c:pt idx="7443">
                  <c:v>1679.0</c:v>
                </c:pt>
                <c:pt idx="7444">
                  <c:v>1679.0</c:v>
                </c:pt>
                <c:pt idx="7445">
                  <c:v>1680.0</c:v>
                </c:pt>
                <c:pt idx="7446">
                  <c:v>1680.0</c:v>
                </c:pt>
                <c:pt idx="7447">
                  <c:v>1680.0</c:v>
                </c:pt>
                <c:pt idx="7448">
                  <c:v>1680.0</c:v>
                </c:pt>
                <c:pt idx="7449">
                  <c:v>1680.0</c:v>
                </c:pt>
                <c:pt idx="7450">
                  <c:v>1680.0</c:v>
                </c:pt>
                <c:pt idx="7451">
                  <c:v>1680.0</c:v>
                </c:pt>
                <c:pt idx="7452">
                  <c:v>1680.0</c:v>
                </c:pt>
                <c:pt idx="7453">
                  <c:v>1680.0</c:v>
                </c:pt>
                <c:pt idx="7454">
                  <c:v>1680.0</c:v>
                </c:pt>
                <c:pt idx="7455">
                  <c:v>1680.0</c:v>
                </c:pt>
                <c:pt idx="7456">
                  <c:v>1681.0</c:v>
                </c:pt>
                <c:pt idx="7457">
                  <c:v>1682.0</c:v>
                </c:pt>
                <c:pt idx="7458">
                  <c:v>1682.0</c:v>
                </c:pt>
                <c:pt idx="7459">
                  <c:v>1682.0</c:v>
                </c:pt>
                <c:pt idx="7460">
                  <c:v>1682.0</c:v>
                </c:pt>
                <c:pt idx="7461">
                  <c:v>1682.0</c:v>
                </c:pt>
                <c:pt idx="7462">
                  <c:v>1682.0</c:v>
                </c:pt>
                <c:pt idx="7463">
                  <c:v>1682.0</c:v>
                </c:pt>
                <c:pt idx="7464">
                  <c:v>1682.0</c:v>
                </c:pt>
                <c:pt idx="7465">
                  <c:v>1682.0</c:v>
                </c:pt>
                <c:pt idx="7466">
                  <c:v>1683.0</c:v>
                </c:pt>
                <c:pt idx="7467">
                  <c:v>1684.0</c:v>
                </c:pt>
                <c:pt idx="7468">
                  <c:v>1684.0</c:v>
                </c:pt>
                <c:pt idx="7469">
                  <c:v>1684.0</c:v>
                </c:pt>
                <c:pt idx="7470">
                  <c:v>1684.0</c:v>
                </c:pt>
                <c:pt idx="7471">
                  <c:v>1685.0</c:v>
                </c:pt>
                <c:pt idx="7472">
                  <c:v>1686.0</c:v>
                </c:pt>
                <c:pt idx="7473">
                  <c:v>1686.0</c:v>
                </c:pt>
                <c:pt idx="7474">
                  <c:v>1686.0</c:v>
                </c:pt>
                <c:pt idx="7475">
                  <c:v>1687.0</c:v>
                </c:pt>
                <c:pt idx="7476">
                  <c:v>1687.0</c:v>
                </c:pt>
                <c:pt idx="7477">
                  <c:v>1688.0</c:v>
                </c:pt>
                <c:pt idx="7478">
                  <c:v>1688.0</c:v>
                </c:pt>
                <c:pt idx="7479">
                  <c:v>1688.0</c:v>
                </c:pt>
                <c:pt idx="7480">
                  <c:v>1688.0</c:v>
                </c:pt>
                <c:pt idx="7481">
                  <c:v>1688.0</c:v>
                </c:pt>
                <c:pt idx="7482">
                  <c:v>1688.0</c:v>
                </c:pt>
                <c:pt idx="7483">
                  <c:v>1688.0</c:v>
                </c:pt>
                <c:pt idx="7484">
                  <c:v>1689.0</c:v>
                </c:pt>
                <c:pt idx="7485">
                  <c:v>1689.0</c:v>
                </c:pt>
                <c:pt idx="7486">
                  <c:v>1689.0</c:v>
                </c:pt>
                <c:pt idx="7487">
                  <c:v>1690.0</c:v>
                </c:pt>
                <c:pt idx="7488">
                  <c:v>1690.0</c:v>
                </c:pt>
                <c:pt idx="7489">
                  <c:v>1690.0</c:v>
                </c:pt>
                <c:pt idx="7490">
                  <c:v>1691.0</c:v>
                </c:pt>
                <c:pt idx="7491">
                  <c:v>1691.0</c:v>
                </c:pt>
                <c:pt idx="7492">
                  <c:v>1692.0</c:v>
                </c:pt>
                <c:pt idx="7493">
                  <c:v>1692.0</c:v>
                </c:pt>
                <c:pt idx="7494">
                  <c:v>1692.0</c:v>
                </c:pt>
                <c:pt idx="7495">
                  <c:v>1692.0</c:v>
                </c:pt>
                <c:pt idx="7496">
                  <c:v>1692.0</c:v>
                </c:pt>
                <c:pt idx="7497">
                  <c:v>1692.0</c:v>
                </c:pt>
                <c:pt idx="7498">
                  <c:v>1692.0</c:v>
                </c:pt>
                <c:pt idx="7499">
                  <c:v>1693.0</c:v>
                </c:pt>
                <c:pt idx="7500">
                  <c:v>1694.0</c:v>
                </c:pt>
                <c:pt idx="7501">
                  <c:v>1695.0</c:v>
                </c:pt>
                <c:pt idx="7502">
                  <c:v>1696.0</c:v>
                </c:pt>
                <c:pt idx="7503">
                  <c:v>1697.0</c:v>
                </c:pt>
                <c:pt idx="7504">
                  <c:v>1698.0</c:v>
                </c:pt>
                <c:pt idx="7505">
                  <c:v>1699.0</c:v>
                </c:pt>
                <c:pt idx="7506">
                  <c:v>1699.0</c:v>
                </c:pt>
                <c:pt idx="7507">
                  <c:v>1700.0</c:v>
                </c:pt>
                <c:pt idx="7508">
                  <c:v>1700.0</c:v>
                </c:pt>
                <c:pt idx="7509">
                  <c:v>1700.0</c:v>
                </c:pt>
                <c:pt idx="7510">
                  <c:v>1700.0</c:v>
                </c:pt>
                <c:pt idx="7511">
                  <c:v>1700.0</c:v>
                </c:pt>
                <c:pt idx="7512">
                  <c:v>1701.0</c:v>
                </c:pt>
                <c:pt idx="7513">
                  <c:v>1702.0</c:v>
                </c:pt>
                <c:pt idx="7514">
                  <c:v>1702.0</c:v>
                </c:pt>
                <c:pt idx="7515">
                  <c:v>1702.0</c:v>
                </c:pt>
                <c:pt idx="7516">
                  <c:v>1702.0</c:v>
                </c:pt>
                <c:pt idx="7517">
                  <c:v>1702.0</c:v>
                </c:pt>
                <c:pt idx="7518">
                  <c:v>1702.0</c:v>
                </c:pt>
                <c:pt idx="7519">
                  <c:v>1703.0</c:v>
                </c:pt>
                <c:pt idx="7520">
                  <c:v>1703.0</c:v>
                </c:pt>
                <c:pt idx="7521">
                  <c:v>1703.0</c:v>
                </c:pt>
                <c:pt idx="7522">
                  <c:v>1703.0</c:v>
                </c:pt>
                <c:pt idx="7523">
                  <c:v>1703.0</c:v>
                </c:pt>
                <c:pt idx="7524">
                  <c:v>1704.0</c:v>
                </c:pt>
                <c:pt idx="7525">
                  <c:v>1705.0</c:v>
                </c:pt>
                <c:pt idx="7526">
                  <c:v>1706.0</c:v>
                </c:pt>
                <c:pt idx="7527">
                  <c:v>1706.0</c:v>
                </c:pt>
                <c:pt idx="7528">
                  <c:v>1706.0</c:v>
                </c:pt>
                <c:pt idx="7529">
                  <c:v>1706.0</c:v>
                </c:pt>
                <c:pt idx="7530">
                  <c:v>1706.0</c:v>
                </c:pt>
                <c:pt idx="7531">
                  <c:v>1706.0</c:v>
                </c:pt>
                <c:pt idx="7532">
                  <c:v>1707.0</c:v>
                </c:pt>
                <c:pt idx="7533">
                  <c:v>1708.0</c:v>
                </c:pt>
                <c:pt idx="7534">
                  <c:v>1709.0</c:v>
                </c:pt>
                <c:pt idx="7535">
                  <c:v>1709.0</c:v>
                </c:pt>
                <c:pt idx="7536">
                  <c:v>1709.0</c:v>
                </c:pt>
                <c:pt idx="7537">
                  <c:v>1709.0</c:v>
                </c:pt>
                <c:pt idx="7538">
                  <c:v>1709.0</c:v>
                </c:pt>
                <c:pt idx="7539">
                  <c:v>1709.0</c:v>
                </c:pt>
                <c:pt idx="7540">
                  <c:v>1709.0</c:v>
                </c:pt>
                <c:pt idx="7541">
                  <c:v>1709.0</c:v>
                </c:pt>
                <c:pt idx="7542">
                  <c:v>1709.0</c:v>
                </c:pt>
                <c:pt idx="7543">
                  <c:v>1709.0</c:v>
                </c:pt>
                <c:pt idx="7544">
                  <c:v>1709.0</c:v>
                </c:pt>
                <c:pt idx="7545">
                  <c:v>1709.0</c:v>
                </c:pt>
                <c:pt idx="7546">
                  <c:v>1709.0</c:v>
                </c:pt>
                <c:pt idx="7547">
                  <c:v>1710.0</c:v>
                </c:pt>
                <c:pt idx="7548">
                  <c:v>1710.0</c:v>
                </c:pt>
                <c:pt idx="7549">
                  <c:v>1710.0</c:v>
                </c:pt>
                <c:pt idx="7550">
                  <c:v>1710.0</c:v>
                </c:pt>
                <c:pt idx="7551">
                  <c:v>1710.0</c:v>
                </c:pt>
                <c:pt idx="7552">
                  <c:v>1711.0</c:v>
                </c:pt>
                <c:pt idx="7553">
                  <c:v>1711.0</c:v>
                </c:pt>
                <c:pt idx="7554">
                  <c:v>1711.0</c:v>
                </c:pt>
                <c:pt idx="7555">
                  <c:v>1712.0</c:v>
                </c:pt>
                <c:pt idx="7556">
                  <c:v>1713.0</c:v>
                </c:pt>
                <c:pt idx="7557">
                  <c:v>1713.0</c:v>
                </c:pt>
                <c:pt idx="7558">
                  <c:v>1713.0</c:v>
                </c:pt>
                <c:pt idx="7559">
                  <c:v>1713.0</c:v>
                </c:pt>
                <c:pt idx="7560">
                  <c:v>1713.0</c:v>
                </c:pt>
                <c:pt idx="7561">
                  <c:v>1713.0</c:v>
                </c:pt>
                <c:pt idx="7562">
                  <c:v>1713.0</c:v>
                </c:pt>
                <c:pt idx="7563">
                  <c:v>1713.0</c:v>
                </c:pt>
                <c:pt idx="7564">
                  <c:v>1714.0</c:v>
                </c:pt>
                <c:pt idx="7565">
                  <c:v>1714.0</c:v>
                </c:pt>
                <c:pt idx="7566">
                  <c:v>1714.0</c:v>
                </c:pt>
                <c:pt idx="7567">
                  <c:v>1714.0</c:v>
                </c:pt>
                <c:pt idx="7568">
                  <c:v>1714.0</c:v>
                </c:pt>
                <c:pt idx="7569">
                  <c:v>1714.0</c:v>
                </c:pt>
                <c:pt idx="7570">
                  <c:v>1715.0</c:v>
                </c:pt>
                <c:pt idx="7571">
                  <c:v>1716.0</c:v>
                </c:pt>
                <c:pt idx="7572">
                  <c:v>1717.0</c:v>
                </c:pt>
                <c:pt idx="7573">
                  <c:v>1717.0</c:v>
                </c:pt>
                <c:pt idx="7574">
                  <c:v>1718.0</c:v>
                </c:pt>
                <c:pt idx="7575">
                  <c:v>1718.0</c:v>
                </c:pt>
                <c:pt idx="7576">
                  <c:v>1718.0</c:v>
                </c:pt>
                <c:pt idx="7577">
                  <c:v>1718.0</c:v>
                </c:pt>
                <c:pt idx="7578">
                  <c:v>1718.0</c:v>
                </c:pt>
                <c:pt idx="7579">
                  <c:v>1718.0</c:v>
                </c:pt>
                <c:pt idx="7580">
                  <c:v>1718.0</c:v>
                </c:pt>
                <c:pt idx="7581">
                  <c:v>1719.0</c:v>
                </c:pt>
                <c:pt idx="7582">
                  <c:v>1719.0</c:v>
                </c:pt>
                <c:pt idx="7583">
                  <c:v>1719.0</c:v>
                </c:pt>
                <c:pt idx="7584">
                  <c:v>1719.0</c:v>
                </c:pt>
                <c:pt idx="7585">
                  <c:v>1720.0</c:v>
                </c:pt>
                <c:pt idx="7586">
                  <c:v>1721.0</c:v>
                </c:pt>
                <c:pt idx="7587">
                  <c:v>1722.0</c:v>
                </c:pt>
                <c:pt idx="7588">
                  <c:v>1723.0</c:v>
                </c:pt>
                <c:pt idx="7589">
                  <c:v>1724.0</c:v>
                </c:pt>
                <c:pt idx="7590">
                  <c:v>1724.0</c:v>
                </c:pt>
                <c:pt idx="7591">
                  <c:v>1725.0</c:v>
                </c:pt>
                <c:pt idx="7592">
                  <c:v>1725.0</c:v>
                </c:pt>
                <c:pt idx="7593">
                  <c:v>1725.0</c:v>
                </c:pt>
                <c:pt idx="7594">
                  <c:v>1725.0</c:v>
                </c:pt>
                <c:pt idx="7595">
                  <c:v>1725.0</c:v>
                </c:pt>
                <c:pt idx="7596">
                  <c:v>1725.0</c:v>
                </c:pt>
                <c:pt idx="7597">
                  <c:v>1725.0</c:v>
                </c:pt>
                <c:pt idx="7598">
                  <c:v>1725.0</c:v>
                </c:pt>
                <c:pt idx="7599">
                  <c:v>1726.0</c:v>
                </c:pt>
                <c:pt idx="7600">
                  <c:v>1726.0</c:v>
                </c:pt>
                <c:pt idx="7601">
                  <c:v>1726.0</c:v>
                </c:pt>
                <c:pt idx="7602">
                  <c:v>1726.0</c:v>
                </c:pt>
                <c:pt idx="7603">
                  <c:v>1726.0</c:v>
                </c:pt>
                <c:pt idx="7604">
                  <c:v>1726.0</c:v>
                </c:pt>
                <c:pt idx="7605">
                  <c:v>1726.0</c:v>
                </c:pt>
                <c:pt idx="7606">
                  <c:v>1726.0</c:v>
                </c:pt>
                <c:pt idx="7607">
                  <c:v>1726.0</c:v>
                </c:pt>
                <c:pt idx="7608">
                  <c:v>1726.0</c:v>
                </c:pt>
                <c:pt idx="7609">
                  <c:v>1726.0</c:v>
                </c:pt>
                <c:pt idx="7610">
                  <c:v>1727.0</c:v>
                </c:pt>
                <c:pt idx="7611">
                  <c:v>1727.0</c:v>
                </c:pt>
                <c:pt idx="7612">
                  <c:v>1727.0</c:v>
                </c:pt>
                <c:pt idx="7613">
                  <c:v>1727.0</c:v>
                </c:pt>
                <c:pt idx="7614">
                  <c:v>1727.0</c:v>
                </c:pt>
                <c:pt idx="7615">
                  <c:v>1727.0</c:v>
                </c:pt>
                <c:pt idx="7616">
                  <c:v>1727.0</c:v>
                </c:pt>
                <c:pt idx="7617">
                  <c:v>1728.0</c:v>
                </c:pt>
                <c:pt idx="7618">
                  <c:v>1729.0</c:v>
                </c:pt>
                <c:pt idx="7619">
                  <c:v>1730.0</c:v>
                </c:pt>
                <c:pt idx="7620">
                  <c:v>1731.0</c:v>
                </c:pt>
                <c:pt idx="7621">
                  <c:v>1732.0</c:v>
                </c:pt>
                <c:pt idx="7622">
                  <c:v>1732.0</c:v>
                </c:pt>
                <c:pt idx="7623">
                  <c:v>1732.0</c:v>
                </c:pt>
                <c:pt idx="7624">
                  <c:v>1733.0</c:v>
                </c:pt>
                <c:pt idx="7625">
                  <c:v>1733.0</c:v>
                </c:pt>
                <c:pt idx="7626">
                  <c:v>1733.0</c:v>
                </c:pt>
                <c:pt idx="7627">
                  <c:v>1733.0</c:v>
                </c:pt>
                <c:pt idx="7628">
                  <c:v>1733.0</c:v>
                </c:pt>
                <c:pt idx="7629">
                  <c:v>1733.0</c:v>
                </c:pt>
                <c:pt idx="7630">
                  <c:v>1733.0</c:v>
                </c:pt>
                <c:pt idx="7631">
                  <c:v>1733.0</c:v>
                </c:pt>
                <c:pt idx="7632">
                  <c:v>1734.0</c:v>
                </c:pt>
                <c:pt idx="7633">
                  <c:v>1735.0</c:v>
                </c:pt>
                <c:pt idx="7634">
                  <c:v>1736.0</c:v>
                </c:pt>
                <c:pt idx="7635">
                  <c:v>1736.0</c:v>
                </c:pt>
                <c:pt idx="7636">
                  <c:v>1736.0</c:v>
                </c:pt>
                <c:pt idx="7637">
                  <c:v>1736.0</c:v>
                </c:pt>
                <c:pt idx="7638">
                  <c:v>1736.0</c:v>
                </c:pt>
                <c:pt idx="7639">
                  <c:v>1736.0</c:v>
                </c:pt>
                <c:pt idx="7640">
                  <c:v>1736.0</c:v>
                </c:pt>
                <c:pt idx="7641">
                  <c:v>1736.0</c:v>
                </c:pt>
                <c:pt idx="7642">
                  <c:v>1736.0</c:v>
                </c:pt>
                <c:pt idx="7643">
                  <c:v>1736.0</c:v>
                </c:pt>
                <c:pt idx="7644">
                  <c:v>1736.0</c:v>
                </c:pt>
                <c:pt idx="7645">
                  <c:v>1736.0</c:v>
                </c:pt>
                <c:pt idx="7646">
                  <c:v>1736.0</c:v>
                </c:pt>
                <c:pt idx="7647">
                  <c:v>1736.0</c:v>
                </c:pt>
                <c:pt idx="7648">
                  <c:v>1737.0</c:v>
                </c:pt>
                <c:pt idx="7649">
                  <c:v>1737.0</c:v>
                </c:pt>
                <c:pt idx="7650">
                  <c:v>1737.0</c:v>
                </c:pt>
                <c:pt idx="7651">
                  <c:v>1737.0</c:v>
                </c:pt>
                <c:pt idx="7652">
                  <c:v>1737.0</c:v>
                </c:pt>
                <c:pt idx="7653">
                  <c:v>1737.0</c:v>
                </c:pt>
                <c:pt idx="7654">
                  <c:v>1738.0</c:v>
                </c:pt>
                <c:pt idx="7655">
                  <c:v>1739.0</c:v>
                </c:pt>
                <c:pt idx="7656">
                  <c:v>1739.0</c:v>
                </c:pt>
                <c:pt idx="7657">
                  <c:v>1739.0</c:v>
                </c:pt>
                <c:pt idx="7658">
                  <c:v>1739.0</c:v>
                </c:pt>
                <c:pt idx="7659">
                  <c:v>1740.0</c:v>
                </c:pt>
                <c:pt idx="7660">
                  <c:v>1740.0</c:v>
                </c:pt>
                <c:pt idx="7661">
                  <c:v>1740.0</c:v>
                </c:pt>
                <c:pt idx="7662">
                  <c:v>1740.0</c:v>
                </c:pt>
                <c:pt idx="7663">
                  <c:v>1740.0</c:v>
                </c:pt>
                <c:pt idx="7664">
                  <c:v>1740.0</c:v>
                </c:pt>
                <c:pt idx="7665">
                  <c:v>1740.0</c:v>
                </c:pt>
                <c:pt idx="7666">
                  <c:v>1740.0</c:v>
                </c:pt>
                <c:pt idx="7667">
                  <c:v>1740.0</c:v>
                </c:pt>
                <c:pt idx="7668">
                  <c:v>1740.0</c:v>
                </c:pt>
                <c:pt idx="7669">
                  <c:v>1740.0</c:v>
                </c:pt>
                <c:pt idx="7670">
                  <c:v>1740.0</c:v>
                </c:pt>
                <c:pt idx="7671">
                  <c:v>1740.0</c:v>
                </c:pt>
                <c:pt idx="7672">
                  <c:v>1740.0</c:v>
                </c:pt>
                <c:pt idx="7673">
                  <c:v>1740.0</c:v>
                </c:pt>
                <c:pt idx="7674">
                  <c:v>1740.0</c:v>
                </c:pt>
                <c:pt idx="7675">
                  <c:v>1740.0</c:v>
                </c:pt>
                <c:pt idx="7676">
                  <c:v>1740.0</c:v>
                </c:pt>
                <c:pt idx="7677">
                  <c:v>1740.0</c:v>
                </c:pt>
                <c:pt idx="7678">
                  <c:v>1740.0</c:v>
                </c:pt>
                <c:pt idx="7679">
                  <c:v>1740.0</c:v>
                </c:pt>
                <c:pt idx="7680">
                  <c:v>1740.0</c:v>
                </c:pt>
                <c:pt idx="7681">
                  <c:v>1740.0</c:v>
                </c:pt>
                <c:pt idx="7682">
                  <c:v>1741.0</c:v>
                </c:pt>
                <c:pt idx="7683">
                  <c:v>1741.0</c:v>
                </c:pt>
                <c:pt idx="7684">
                  <c:v>1741.0</c:v>
                </c:pt>
                <c:pt idx="7685">
                  <c:v>1741.0</c:v>
                </c:pt>
                <c:pt idx="7686">
                  <c:v>1741.0</c:v>
                </c:pt>
                <c:pt idx="7687">
                  <c:v>1741.0</c:v>
                </c:pt>
                <c:pt idx="7688">
                  <c:v>1742.0</c:v>
                </c:pt>
                <c:pt idx="7689">
                  <c:v>1742.0</c:v>
                </c:pt>
                <c:pt idx="7690">
                  <c:v>1742.0</c:v>
                </c:pt>
                <c:pt idx="7691">
                  <c:v>1742.0</c:v>
                </c:pt>
                <c:pt idx="7692">
                  <c:v>1742.0</c:v>
                </c:pt>
                <c:pt idx="7693">
                  <c:v>1742.0</c:v>
                </c:pt>
                <c:pt idx="7694">
                  <c:v>1742.0</c:v>
                </c:pt>
                <c:pt idx="7695">
                  <c:v>1742.0</c:v>
                </c:pt>
                <c:pt idx="7696">
                  <c:v>1742.0</c:v>
                </c:pt>
                <c:pt idx="7697">
                  <c:v>1742.0</c:v>
                </c:pt>
                <c:pt idx="7698">
                  <c:v>1742.0</c:v>
                </c:pt>
                <c:pt idx="7699">
                  <c:v>1742.0</c:v>
                </c:pt>
                <c:pt idx="7700">
                  <c:v>1742.0</c:v>
                </c:pt>
                <c:pt idx="7701">
                  <c:v>1742.0</c:v>
                </c:pt>
                <c:pt idx="7702">
                  <c:v>1742.0</c:v>
                </c:pt>
                <c:pt idx="7703">
                  <c:v>1743.0</c:v>
                </c:pt>
                <c:pt idx="7704">
                  <c:v>1743.0</c:v>
                </c:pt>
                <c:pt idx="7705">
                  <c:v>1743.0</c:v>
                </c:pt>
                <c:pt idx="7706">
                  <c:v>1743.0</c:v>
                </c:pt>
                <c:pt idx="7707">
                  <c:v>1743.0</c:v>
                </c:pt>
                <c:pt idx="7708">
                  <c:v>1743.0</c:v>
                </c:pt>
                <c:pt idx="7709">
                  <c:v>1744.0</c:v>
                </c:pt>
                <c:pt idx="7710">
                  <c:v>1744.0</c:v>
                </c:pt>
                <c:pt idx="7711">
                  <c:v>1745.0</c:v>
                </c:pt>
                <c:pt idx="7712">
                  <c:v>1746.0</c:v>
                </c:pt>
                <c:pt idx="7713">
                  <c:v>1746.0</c:v>
                </c:pt>
                <c:pt idx="7714">
                  <c:v>1747.0</c:v>
                </c:pt>
                <c:pt idx="7715">
                  <c:v>1748.0</c:v>
                </c:pt>
                <c:pt idx="7716">
                  <c:v>1748.0</c:v>
                </c:pt>
                <c:pt idx="7717">
                  <c:v>1748.0</c:v>
                </c:pt>
                <c:pt idx="7718">
                  <c:v>1748.0</c:v>
                </c:pt>
                <c:pt idx="7719">
                  <c:v>1749.0</c:v>
                </c:pt>
                <c:pt idx="7720">
                  <c:v>1750.0</c:v>
                </c:pt>
                <c:pt idx="7721">
                  <c:v>1750.0</c:v>
                </c:pt>
                <c:pt idx="7722">
                  <c:v>1751.0</c:v>
                </c:pt>
                <c:pt idx="7723">
                  <c:v>1751.0</c:v>
                </c:pt>
                <c:pt idx="7724">
                  <c:v>1751.0</c:v>
                </c:pt>
                <c:pt idx="7725">
                  <c:v>1751.0</c:v>
                </c:pt>
                <c:pt idx="7726">
                  <c:v>1752.0</c:v>
                </c:pt>
                <c:pt idx="7727">
                  <c:v>1753.0</c:v>
                </c:pt>
                <c:pt idx="7728">
                  <c:v>1753.0</c:v>
                </c:pt>
                <c:pt idx="7729">
                  <c:v>1753.0</c:v>
                </c:pt>
                <c:pt idx="7730">
                  <c:v>1753.0</c:v>
                </c:pt>
                <c:pt idx="7731">
                  <c:v>1754.0</c:v>
                </c:pt>
                <c:pt idx="7732">
                  <c:v>1754.0</c:v>
                </c:pt>
                <c:pt idx="7733">
                  <c:v>1755.0</c:v>
                </c:pt>
                <c:pt idx="7734">
                  <c:v>1755.0</c:v>
                </c:pt>
                <c:pt idx="7735">
                  <c:v>1755.0</c:v>
                </c:pt>
                <c:pt idx="7736">
                  <c:v>1755.0</c:v>
                </c:pt>
                <c:pt idx="7737">
                  <c:v>1756.0</c:v>
                </c:pt>
                <c:pt idx="7738">
                  <c:v>1757.0</c:v>
                </c:pt>
                <c:pt idx="7739">
                  <c:v>1757.0</c:v>
                </c:pt>
                <c:pt idx="7740">
                  <c:v>1757.0</c:v>
                </c:pt>
                <c:pt idx="7741">
                  <c:v>1757.0</c:v>
                </c:pt>
                <c:pt idx="7742">
                  <c:v>1758.0</c:v>
                </c:pt>
                <c:pt idx="7743">
                  <c:v>1758.0</c:v>
                </c:pt>
                <c:pt idx="7744">
                  <c:v>1758.0</c:v>
                </c:pt>
                <c:pt idx="7745">
                  <c:v>1759.0</c:v>
                </c:pt>
                <c:pt idx="7746">
                  <c:v>1760.0</c:v>
                </c:pt>
                <c:pt idx="7747">
                  <c:v>1760.0</c:v>
                </c:pt>
                <c:pt idx="7748">
                  <c:v>1761.0</c:v>
                </c:pt>
                <c:pt idx="7749">
                  <c:v>1761.0</c:v>
                </c:pt>
                <c:pt idx="7750">
                  <c:v>1762.0</c:v>
                </c:pt>
                <c:pt idx="7751">
                  <c:v>1763.0</c:v>
                </c:pt>
                <c:pt idx="7752">
                  <c:v>1764.0</c:v>
                </c:pt>
                <c:pt idx="7753">
                  <c:v>1764.0</c:v>
                </c:pt>
                <c:pt idx="7754">
                  <c:v>1765.0</c:v>
                </c:pt>
                <c:pt idx="7755">
                  <c:v>1765.0</c:v>
                </c:pt>
                <c:pt idx="7756">
                  <c:v>1765.0</c:v>
                </c:pt>
                <c:pt idx="7757">
                  <c:v>1765.0</c:v>
                </c:pt>
                <c:pt idx="7758">
                  <c:v>1766.0</c:v>
                </c:pt>
                <c:pt idx="7759">
                  <c:v>1766.0</c:v>
                </c:pt>
                <c:pt idx="7760">
                  <c:v>1766.0</c:v>
                </c:pt>
                <c:pt idx="7761">
                  <c:v>1767.0</c:v>
                </c:pt>
                <c:pt idx="7762">
                  <c:v>1767.0</c:v>
                </c:pt>
                <c:pt idx="7763">
                  <c:v>1767.0</c:v>
                </c:pt>
                <c:pt idx="7764">
                  <c:v>1768.0</c:v>
                </c:pt>
                <c:pt idx="7765">
                  <c:v>1769.0</c:v>
                </c:pt>
                <c:pt idx="7766">
                  <c:v>1770.0</c:v>
                </c:pt>
                <c:pt idx="7767">
                  <c:v>1770.0</c:v>
                </c:pt>
                <c:pt idx="7768">
                  <c:v>1770.0</c:v>
                </c:pt>
                <c:pt idx="7769">
                  <c:v>1770.0</c:v>
                </c:pt>
                <c:pt idx="7770">
                  <c:v>1771.0</c:v>
                </c:pt>
                <c:pt idx="7771">
                  <c:v>1771.0</c:v>
                </c:pt>
                <c:pt idx="7772">
                  <c:v>1771.0</c:v>
                </c:pt>
                <c:pt idx="7773">
                  <c:v>1771.0</c:v>
                </c:pt>
                <c:pt idx="7774">
                  <c:v>1771.0</c:v>
                </c:pt>
                <c:pt idx="7775">
                  <c:v>1771.0</c:v>
                </c:pt>
                <c:pt idx="7776">
                  <c:v>1771.0</c:v>
                </c:pt>
                <c:pt idx="7777">
                  <c:v>1771.0</c:v>
                </c:pt>
                <c:pt idx="7778">
                  <c:v>1771.0</c:v>
                </c:pt>
                <c:pt idx="7779">
                  <c:v>1771.0</c:v>
                </c:pt>
                <c:pt idx="7780">
                  <c:v>1771.0</c:v>
                </c:pt>
                <c:pt idx="7781">
                  <c:v>1771.0</c:v>
                </c:pt>
                <c:pt idx="7782">
                  <c:v>1771.0</c:v>
                </c:pt>
                <c:pt idx="7783">
                  <c:v>1771.0</c:v>
                </c:pt>
                <c:pt idx="7784">
                  <c:v>1771.0</c:v>
                </c:pt>
                <c:pt idx="7785">
                  <c:v>1771.0</c:v>
                </c:pt>
                <c:pt idx="7786">
                  <c:v>1771.0</c:v>
                </c:pt>
                <c:pt idx="7787">
                  <c:v>1772.0</c:v>
                </c:pt>
                <c:pt idx="7788">
                  <c:v>1772.0</c:v>
                </c:pt>
                <c:pt idx="7789">
                  <c:v>1772.0</c:v>
                </c:pt>
                <c:pt idx="7790">
                  <c:v>1772.0</c:v>
                </c:pt>
                <c:pt idx="7791">
                  <c:v>1772.0</c:v>
                </c:pt>
                <c:pt idx="7792">
                  <c:v>1772.0</c:v>
                </c:pt>
                <c:pt idx="7793">
                  <c:v>1772.0</c:v>
                </c:pt>
                <c:pt idx="7794">
                  <c:v>1772.0</c:v>
                </c:pt>
                <c:pt idx="7795">
                  <c:v>1772.0</c:v>
                </c:pt>
                <c:pt idx="7796">
                  <c:v>1772.0</c:v>
                </c:pt>
                <c:pt idx="7797">
                  <c:v>1772.0</c:v>
                </c:pt>
                <c:pt idx="7798">
                  <c:v>1772.0</c:v>
                </c:pt>
                <c:pt idx="7799">
                  <c:v>1773.0</c:v>
                </c:pt>
                <c:pt idx="7800">
                  <c:v>1773.0</c:v>
                </c:pt>
                <c:pt idx="7801">
                  <c:v>1773.0</c:v>
                </c:pt>
                <c:pt idx="7802">
                  <c:v>1773.0</c:v>
                </c:pt>
                <c:pt idx="7803">
                  <c:v>1773.0</c:v>
                </c:pt>
                <c:pt idx="7804">
                  <c:v>1773.0</c:v>
                </c:pt>
                <c:pt idx="7805">
                  <c:v>1773.0</c:v>
                </c:pt>
                <c:pt idx="7806">
                  <c:v>1773.0</c:v>
                </c:pt>
                <c:pt idx="7807">
                  <c:v>1774.0</c:v>
                </c:pt>
                <c:pt idx="7808">
                  <c:v>1774.0</c:v>
                </c:pt>
                <c:pt idx="7809">
                  <c:v>1774.0</c:v>
                </c:pt>
                <c:pt idx="7810">
                  <c:v>1774.0</c:v>
                </c:pt>
                <c:pt idx="7811">
                  <c:v>1774.0</c:v>
                </c:pt>
                <c:pt idx="7812">
                  <c:v>1774.0</c:v>
                </c:pt>
                <c:pt idx="7813">
                  <c:v>1774.0</c:v>
                </c:pt>
                <c:pt idx="7814">
                  <c:v>1774.0</c:v>
                </c:pt>
                <c:pt idx="7815">
                  <c:v>1774.0</c:v>
                </c:pt>
                <c:pt idx="7816">
                  <c:v>1774.0</c:v>
                </c:pt>
                <c:pt idx="7817">
                  <c:v>1775.0</c:v>
                </c:pt>
                <c:pt idx="7818">
                  <c:v>1775.0</c:v>
                </c:pt>
                <c:pt idx="7819">
                  <c:v>1776.0</c:v>
                </c:pt>
                <c:pt idx="7820">
                  <c:v>1777.0</c:v>
                </c:pt>
                <c:pt idx="7821">
                  <c:v>1777.0</c:v>
                </c:pt>
                <c:pt idx="7822">
                  <c:v>1777.0</c:v>
                </c:pt>
                <c:pt idx="7823">
                  <c:v>1777.0</c:v>
                </c:pt>
                <c:pt idx="7824">
                  <c:v>1778.0</c:v>
                </c:pt>
                <c:pt idx="7825">
                  <c:v>1778.0</c:v>
                </c:pt>
                <c:pt idx="7826">
                  <c:v>1778.0</c:v>
                </c:pt>
                <c:pt idx="7827">
                  <c:v>1779.0</c:v>
                </c:pt>
                <c:pt idx="7828">
                  <c:v>1779.0</c:v>
                </c:pt>
                <c:pt idx="7829">
                  <c:v>1779.0</c:v>
                </c:pt>
                <c:pt idx="7830">
                  <c:v>1779.0</c:v>
                </c:pt>
                <c:pt idx="7831">
                  <c:v>1779.0</c:v>
                </c:pt>
                <c:pt idx="7832">
                  <c:v>1780.0</c:v>
                </c:pt>
                <c:pt idx="7833">
                  <c:v>1780.0</c:v>
                </c:pt>
                <c:pt idx="7834">
                  <c:v>1780.0</c:v>
                </c:pt>
                <c:pt idx="7835">
                  <c:v>1780.0</c:v>
                </c:pt>
                <c:pt idx="7836">
                  <c:v>1780.0</c:v>
                </c:pt>
                <c:pt idx="7837">
                  <c:v>1780.0</c:v>
                </c:pt>
                <c:pt idx="7838">
                  <c:v>1780.0</c:v>
                </c:pt>
                <c:pt idx="7839">
                  <c:v>1780.0</c:v>
                </c:pt>
                <c:pt idx="7840">
                  <c:v>1780.0</c:v>
                </c:pt>
                <c:pt idx="7841">
                  <c:v>1780.0</c:v>
                </c:pt>
                <c:pt idx="7842">
                  <c:v>1780.0</c:v>
                </c:pt>
                <c:pt idx="7843">
                  <c:v>1780.0</c:v>
                </c:pt>
                <c:pt idx="7844">
                  <c:v>1780.0</c:v>
                </c:pt>
                <c:pt idx="7845">
                  <c:v>1780.0</c:v>
                </c:pt>
                <c:pt idx="7846">
                  <c:v>1780.0</c:v>
                </c:pt>
                <c:pt idx="7847">
                  <c:v>1781.0</c:v>
                </c:pt>
                <c:pt idx="7848">
                  <c:v>1782.0</c:v>
                </c:pt>
                <c:pt idx="7849">
                  <c:v>1783.0</c:v>
                </c:pt>
                <c:pt idx="7850">
                  <c:v>1783.0</c:v>
                </c:pt>
                <c:pt idx="7851">
                  <c:v>1783.0</c:v>
                </c:pt>
                <c:pt idx="7852">
                  <c:v>1783.0</c:v>
                </c:pt>
                <c:pt idx="7853">
                  <c:v>1783.0</c:v>
                </c:pt>
                <c:pt idx="7854">
                  <c:v>1783.0</c:v>
                </c:pt>
                <c:pt idx="7855">
                  <c:v>1784.0</c:v>
                </c:pt>
                <c:pt idx="7856">
                  <c:v>1784.0</c:v>
                </c:pt>
                <c:pt idx="7857">
                  <c:v>1784.0</c:v>
                </c:pt>
                <c:pt idx="7858">
                  <c:v>1784.0</c:v>
                </c:pt>
                <c:pt idx="7859">
                  <c:v>1785.0</c:v>
                </c:pt>
                <c:pt idx="7860">
                  <c:v>1786.0</c:v>
                </c:pt>
                <c:pt idx="7861">
                  <c:v>1787.0</c:v>
                </c:pt>
                <c:pt idx="7862">
                  <c:v>1788.0</c:v>
                </c:pt>
                <c:pt idx="7863">
                  <c:v>1789.0</c:v>
                </c:pt>
                <c:pt idx="7864">
                  <c:v>1790.0</c:v>
                </c:pt>
                <c:pt idx="7865">
                  <c:v>1791.0</c:v>
                </c:pt>
                <c:pt idx="7866">
                  <c:v>1791.0</c:v>
                </c:pt>
                <c:pt idx="7867">
                  <c:v>1792.0</c:v>
                </c:pt>
                <c:pt idx="7868">
                  <c:v>1793.0</c:v>
                </c:pt>
                <c:pt idx="7869">
                  <c:v>1794.0</c:v>
                </c:pt>
                <c:pt idx="7870">
                  <c:v>1795.0</c:v>
                </c:pt>
                <c:pt idx="7871">
                  <c:v>1795.0</c:v>
                </c:pt>
                <c:pt idx="7872">
                  <c:v>1795.0</c:v>
                </c:pt>
                <c:pt idx="7873">
                  <c:v>1795.0</c:v>
                </c:pt>
                <c:pt idx="7874">
                  <c:v>1795.0</c:v>
                </c:pt>
                <c:pt idx="7875">
                  <c:v>1795.0</c:v>
                </c:pt>
                <c:pt idx="7876">
                  <c:v>1795.0</c:v>
                </c:pt>
                <c:pt idx="7877">
                  <c:v>1796.0</c:v>
                </c:pt>
                <c:pt idx="7878">
                  <c:v>1796.0</c:v>
                </c:pt>
                <c:pt idx="7879">
                  <c:v>1797.0</c:v>
                </c:pt>
                <c:pt idx="7880">
                  <c:v>1798.0</c:v>
                </c:pt>
                <c:pt idx="7881">
                  <c:v>1799.0</c:v>
                </c:pt>
                <c:pt idx="7882">
                  <c:v>1799.0</c:v>
                </c:pt>
                <c:pt idx="7883">
                  <c:v>1799.0</c:v>
                </c:pt>
                <c:pt idx="7884">
                  <c:v>1799.0</c:v>
                </c:pt>
                <c:pt idx="7885">
                  <c:v>1799.0</c:v>
                </c:pt>
                <c:pt idx="7886">
                  <c:v>1799.0</c:v>
                </c:pt>
                <c:pt idx="7887">
                  <c:v>1799.0</c:v>
                </c:pt>
                <c:pt idx="7888">
                  <c:v>1799.0</c:v>
                </c:pt>
                <c:pt idx="7889">
                  <c:v>1799.0</c:v>
                </c:pt>
                <c:pt idx="7890">
                  <c:v>1799.0</c:v>
                </c:pt>
                <c:pt idx="7891">
                  <c:v>1799.0</c:v>
                </c:pt>
                <c:pt idx="7892">
                  <c:v>1799.0</c:v>
                </c:pt>
                <c:pt idx="7893">
                  <c:v>1799.0</c:v>
                </c:pt>
                <c:pt idx="7894">
                  <c:v>1799.0</c:v>
                </c:pt>
                <c:pt idx="7895">
                  <c:v>1799.0</c:v>
                </c:pt>
                <c:pt idx="7896">
                  <c:v>1799.0</c:v>
                </c:pt>
                <c:pt idx="7897">
                  <c:v>1799.0</c:v>
                </c:pt>
                <c:pt idx="7898">
                  <c:v>1799.0</c:v>
                </c:pt>
                <c:pt idx="7899">
                  <c:v>1799.0</c:v>
                </c:pt>
                <c:pt idx="7900">
                  <c:v>1799.0</c:v>
                </c:pt>
                <c:pt idx="7901">
                  <c:v>1800.0</c:v>
                </c:pt>
                <c:pt idx="7902">
                  <c:v>1800.0</c:v>
                </c:pt>
                <c:pt idx="7903">
                  <c:v>1800.0</c:v>
                </c:pt>
                <c:pt idx="7904">
                  <c:v>1800.0</c:v>
                </c:pt>
                <c:pt idx="7905">
                  <c:v>1800.0</c:v>
                </c:pt>
                <c:pt idx="7906">
                  <c:v>1800.0</c:v>
                </c:pt>
                <c:pt idx="7907">
                  <c:v>1801.0</c:v>
                </c:pt>
                <c:pt idx="7908">
                  <c:v>1802.0</c:v>
                </c:pt>
                <c:pt idx="7909">
                  <c:v>1802.0</c:v>
                </c:pt>
                <c:pt idx="7910">
                  <c:v>1802.0</c:v>
                </c:pt>
                <c:pt idx="7911">
                  <c:v>1802.0</c:v>
                </c:pt>
                <c:pt idx="7912">
                  <c:v>1803.0</c:v>
                </c:pt>
                <c:pt idx="7913">
                  <c:v>1804.0</c:v>
                </c:pt>
                <c:pt idx="7914">
                  <c:v>1805.0</c:v>
                </c:pt>
                <c:pt idx="7915">
                  <c:v>1805.0</c:v>
                </c:pt>
                <c:pt idx="7916">
                  <c:v>1806.0</c:v>
                </c:pt>
                <c:pt idx="7917">
                  <c:v>1806.0</c:v>
                </c:pt>
                <c:pt idx="7918">
                  <c:v>1806.0</c:v>
                </c:pt>
                <c:pt idx="7919">
                  <c:v>1807.0</c:v>
                </c:pt>
                <c:pt idx="7920">
                  <c:v>1807.0</c:v>
                </c:pt>
                <c:pt idx="7921">
                  <c:v>1807.0</c:v>
                </c:pt>
                <c:pt idx="7922">
                  <c:v>1808.0</c:v>
                </c:pt>
                <c:pt idx="7923">
                  <c:v>1808.0</c:v>
                </c:pt>
                <c:pt idx="7924">
                  <c:v>1809.0</c:v>
                </c:pt>
                <c:pt idx="7925">
                  <c:v>1809.0</c:v>
                </c:pt>
                <c:pt idx="7926">
                  <c:v>1809.0</c:v>
                </c:pt>
                <c:pt idx="7927">
                  <c:v>1810.0</c:v>
                </c:pt>
                <c:pt idx="7928">
                  <c:v>1810.0</c:v>
                </c:pt>
                <c:pt idx="7929">
                  <c:v>1811.0</c:v>
                </c:pt>
                <c:pt idx="7930">
                  <c:v>1811.0</c:v>
                </c:pt>
                <c:pt idx="7931">
                  <c:v>1811.0</c:v>
                </c:pt>
                <c:pt idx="7932">
                  <c:v>1812.0</c:v>
                </c:pt>
                <c:pt idx="7933">
                  <c:v>1812.0</c:v>
                </c:pt>
                <c:pt idx="7934">
                  <c:v>1812.0</c:v>
                </c:pt>
                <c:pt idx="7935">
                  <c:v>1812.0</c:v>
                </c:pt>
                <c:pt idx="7936">
                  <c:v>1812.0</c:v>
                </c:pt>
                <c:pt idx="7937">
                  <c:v>1812.0</c:v>
                </c:pt>
                <c:pt idx="7938">
                  <c:v>1812.0</c:v>
                </c:pt>
                <c:pt idx="7939">
                  <c:v>1812.0</c:v>
                </c:pt>
                <c:pt idx="7940">
                  <c:v>1812.0</c:v>
                </c:pt>
                <c:pt idx="7941">
                  <c:v>1813.0</c:v>
                </c:pt>
                <c:pt idx="7942">
                  <c:v>1814.0</c:v>
                </c:pt>
                <c:pt idx="7943">
                  <c:v>1814.0</c:v>
                </c:pt>
                <c:pt idx="7944">
                  <c:v>1814.0</c:v>
                </c:pt>
                <c:pt idx="7945">
                  <c:v>1815.0</c:v>
                </c:pt>
                <c:pt idx="7946">
                  <c:v>1816.0</c:v>
                </c:pt>
                <c:pt idx="7947">
                  <c:v>1816.0</c:v>
                </c:pt>
                <c:pt idx="7948">
                  <c:v>1816.0</c:v>
                </c:pt>
                <c:pt idx="7949">
                  <c:v>1816.0</c:v>
                </c:pt>
                <c:pt idx="7950">
                  <c:v>1816.0</c:v>
                </c:pt>
                <c:pt idx="7951">
                  <c:v>1817.0</c:v>
                </c:pt>
                <c:pt idx="7952">
                  <c:v>1817.0</c:v>
                </c:pt>
                <c:pt idx="7953">
                  <c:v>1817.0</c:v>
                </c:pt>
                <c:pt idx="7954">
                  <c:v>1817.0</c:v>
                </c:pt>
                <c:pt idx="7955">
                  <c:v>1817.0</c:v>
                </c:pt>
                <c:pt idx="7956">
                  <c:v>1817.0</c:v>
                </c:pt>
                <c:pt idx="7957">
                  <c:v>1817.0</c:v>
                </c:pt>
                <c:pt idx="7958">
                  <c:v>1817.0</c:v>
                </c:pt>
                <c:pt idx="7959">
                  <c:v>1817.0</c:v>
                </c:pt>
                <c:pt idx="7960">
                  <c:v>1817.0</c:v>
                </c:pt>
                <c:pt idx="7961">
                  <c:v>1817.0</c:v>
                </c:pt>
                <c:pt idx="7962">
                  <c:v>1817.0</c:v>
                </c:pt>
                <c:pt idx="7963">
                  <c:v>1817.0</c:v>
                </c:pt>
                <c:pt idx="7964">
                  <c:v>1817.0</c:v>
                </c:pt>
                <c:pt idx="7965">
                  <c:v>1817.0</c:v>
                </c:pt>
                <c:pt idx="7966">
                  <c:v>1817.0</c:v>
                </c:pt>
                <c:pt idx="7967">
                  <c:v>1817.0</c:v>
                </c:pt>
                <c:pt idx="7968">
                  <c:v>1818.0</c:v>
                </c:pt>
                <c:pt idx="7969">
                  <c:v>1818.0</c:v>
                </c:pt>
                <c:pt idx="7970">
                  <c:v>1818.0</c:v>
                </c:pt>
                <c:pt idx="7971">
                  <c:v>1818.0</c:v>
                </c:pt>
                <c:pt idx="7972">
                  <c:v>1818.0</c:v>
                </c:pt>
                <c:pt idx="7973">
                  <c:v>1818.0</c:v>
                </c:pt>
                <c:pt idx="7974">
                  <c:v>1818.0</c:v>
                </c:pt>
                <c:pt idx="7975">
                  <c:v>1818.0</c:v>
                </c:pt>
                <c:pt idx="7976">
                  <c:v>1818.0</c:v>
                </c:pt>
                <c:pt idx="7977">
                  <c:v>1818.0</c:v>
                </c:pt>
                <c:pt idx="7978">
                  <c:v>1818.0</c:v>
                </c:pt>
                <c:pt idx="7979">
                  <c:v>1818.0</c:v>
                </c:pt>
                <c:pt idx="7980">
                  <c:v>1818.0</c:v>
                </c:pt>
                <c:pt idx="7981">
                  <c:v>1818.0</c:v>
                </c:pt>
                <c:pt idx="7982">
                  <c:v>1819.0</c:v>
                </c:pt>
                <c:pt idx="7983">
                  <c:v>1819.0</c:v>
                </c:pt>
                <c:pt idx="7984">
                  <c:v>1820.0</c:v>
                </c:pt>
                <c:pt idx="7985">
                  <c:v>1820.0</c:v>
                </c:pt>
                <c:pt idx="7986">
                  <c:v>1820.0</c:v>
                </c:pt>
                <c:pt idx="7987">
                  <c:v>1820.0</c:v>
                </c:pt>
                <c:pt idx="7988">
                  <c:v>1820.0</c:v>
                </c:pt>
                <c:pt idx="7989">
                  <c:v>1820.0</c:v>
                </c:pt>
                <c:pt idx="7990">
                  <c:v>1820.0</c:v>
                </c:pt>
                <c:pt idx="7991">
                  <c:v>1820.0</c:v>
                </c:pt>
                <c:pt idx="7992">
                  <c:v>1821.0</c:v>
                </c:pt>
                <c:pt idx="7993">
                  <c:v>1822.0</c:v>
                </c:pt>
                <c:pt idx="7994">
                  <c:v>1822.0</c:v>
                </c:pt>
                <c:pt idx="7995">
                  <c:v>1822.0</c:v>
                </c:pt>
                <c:pt idx="7996">
                  <c:v>1822.0</c:v>
                </c:pt>
                <c:pt idx="7997">
                  <c:v>1822.0</c:v>
                </c:pt>
                <c:pt idx="7998">
                  <c:v>1822.0</c:v>
                </c:pt>
                <c:pt idx="7999">
                  <c:v>1822.0</c:v>
                </c:pt>
                <c:pt idx="8000">
                  <c:v>1822.0</c:v>
                </c:pt>
                <c:pt idx="8001">
                  <c:v>1823.0</c:v>
                </c:pt>
                <c:pt idx="8002">
                  <c:v>1823.0</c:v>
                </c:pt>
                <c:pt idx="8003">
                  <c:v>1823.0</c:v>
                </c:pt>
                <c:pt idx="8004">
                  <c:v>1823.0</c:v>
                </c:pt>
                <c:pt idx="8005">
                  <c:v>1823.0</c:v>
                </c:pt>
                <c:pt idx="8006">
                  <c:v>1823.0</c:v>
                </c:pt>
                <c:pt idx="8007">
                  <c:v>1823.0</c:v>
                </c:pt>
                <c:pt idx="8008">
                  <c:v>1823.0</c:v>
                </c:pt>
                <c:pt idx="8009">
                  <c:v>1823.0</c:v>
                </c:pt>
                <c:pt idx="8010">
                  <c:v>1823.0</c:v>
                </c:pt>
                <c:pt idx="8011">
                  <c:v>1823.0</c:v>
                </c:pt>
                <c:pt idx="8012">
                  <c:v>1823.0</c:v>
                </c:pt>
                <c:pt idx="8013">
                  <c:v>1823.0</c:v>
                </c:pt>
                <c:pt idx="8014">
                  <c:v>1823.0</c:v>
                </c:pt>
                <c:pt idx="8015">
                  <c:v>1824.0</c:v>
                </c:pt>
                <c:pt idx="8016">
                  <c:v>1824.0</c:v>
                </c:pt>
                <c:pt idx="8017">
                  <c:v>1824.0</c:v>
                </c:pt>
                <c:pt idx="8018">
                  <c:v>1824.0</c:v>
                </c:pt>
                <c:pt idx="8019">
                  <c:v>1824.0</c:v>
                </c:pt>
                <c:pt idx="8020">
                  <c:v>1824.0</c:v>
                </c:pt>
                <c:pt idx="8021">
                  <c:v>1824.0</c:v>
                </c:pt>
                <c:pt idx="8022">
                  <c:v>1824.0</c:v>
                </c:pt>
                <c:pt idx="8023">
                  <c:v>1824.0</c:v>
                </c:pt>
                <c:pt idx="8024">
                  <c:v>1824.0</c:v>
                </c:pt>
                <c:pt idx="8025">
                  <c:v>1825.0</c:v>
                </c:pt>
                <c:pt idx="8026">
                  <c:v>1825.0</c:v>
                </c:pt>
                <c:pt idx="8027">
                  <c:v>1825.0</c:v>
                </c:pt>
                <c:pt idx="8028">
                  <c:v>1825.0</c:v>
                </c:pt>
                <c:pt idx="8029">
                  <c:v>1825.0</c:v>
                </c:pt>
                <c:pt idx="8030">
                  <c:v>1825.0</c:v>
                </c:pt>
                <c:pt idx="8031">
                  <c:v>1825.0</c:v>
                </c:pt>
                <c:pt idx="8032">
                  <c:v>1825.0</c:v>
                </c:pt>
                <c:pt idx="8033">
                  <c:v>1825.0</c:v>
                </c:pt>
                <c:pt idx="8034">
                  <c:v>1825.0</c:v>
                </c:pt>
                <c:pt idx="8035">
                  <c:v>1825.0</c:v>
                </c:pt>
                <c:pt idx="8036">
                  <c:v>1825.0</c:v>
                </c:pt>
                <c:pt idx="8037">
                  <c:v>1825.0</c:v>
                </c:pt>
                <c:pt idx="8038">
                  <c:v>1825.0</c:v>
                </c:pt>
                <c:pt idx="8039">
                  <c:v>1825.0</c:v>
                </c:pt>
                <c:pt idx="8040">
                  <c:v>1825.0</c:v>
                </c:pt>
                <c:pt idx="8041">
                  <c:v>1825.0</c:v>
                </c:pt>
                <c:pt idx="8042">
                  <c:v>1825.0</c:v>
                </c:pt>
                <c:pt idx="8043">
                  <c:v>1825.0</c:v>
                </c:pt>
                <c:pt idx="8044">
                  <c:v>1825.0</c:v>
                </c:pt>
                <c:pt idx="8045">
                  <c:v>1825.0</c:v>
                </c:pt>
                <c:pt idx="8046">
                  <c:v>1825.0</c:v>
                </c:pt>
                <c:pt idx="8047">
                  <c:v>1826.0</c:v>
                </c:pt>
                <c:pt idx="8048">
                  <c:v>1826.0</c:v>
                </c:pt>
                <c:pt idx="8049">
                  <c:v>1826.0</c:v>
                </c:pt>
                <c:pt idx="8050">
                  <c:v>1826.0</c:v>
                </c:pt>
                <c:pt idx="8051">
                  <c:v>1826.0</c:v>
                </c:pt>
                <c:pt idx="8052">
                  <c:v>1826.0</c:v>
                </c:pt>
                <c:pt idx="8053">
                  <c:v>1827.0</c:v>
                </c:pt>
                <c:pt idx="8054">
                  <c:v>1827.0</c:v>
                </c:pt>
                <c:pt idx="8055">
                  <c:v>1827.0</c:v>
                </c:pt>
                <c:pt idx="8056">
                  <c:v>1827.0</c:v>
                </c:pt>
                <c:pt idx="8057">
                  <c:v>1828.0</c:v>
                </c:pt>
                <c:pt idx="8058">
                  <c:v>1828.0</c:v>
                </c:pt>
                <c:pt idx="8059">
                  <c:v>1828.0</c:v>
                </c:pt>
                <c:pt idx="8060">
                  <c:v>1828.0</c:v>
                </c:pt>
                <c:pt idx="8061">
                  <c:v>1828.0</c:v>
                </c:pt>
                <c:pt idx="8062">
                  <c:v>1828.0</c:v>
                </c:pt>
                <c:pt idx="8063">
                  <c:v>1828.0</c:v>
                </c:pt>
                <c:pt idx="8064">
                  <c:v>1828.0</c:v>
                </c:pt>
                <c:pt idx="8065">
                  <c:v>1828.0</c:v>
                </c:pt>
                <c:pt idx="8066">
                  <c:v>1828.0</c:v>
                </c:pt>
                <c:pt idx="8067">
                  <c:v>1828.0</c:v>
                </c:pt>
                <c:pt idx="8068">
                  <c:v>1829.0</c:v>
                </c:pt>
                <c:pt idx="8069">
                  <c:v>1829.0</c:v>
                </c:pt>
                <c:pt idx="8070">
                  <c:v>1830.0</c:v>
                </c:pt>
                <c:pt idx="8071">
                  <c:v>1831.0</c:v>
                </c:pt>
                <c:pt idx="8072">
                  <c:v>1831.0</c:v>
                </c:pt>
                <c:pt idx="8073">
                  <c:v>1831.0</c:v>
                </c:pt>
                <c:pt idx="8074">
                  <c:v>1831.0</c:v>
                </c:pt>
                <c:pt idx="8075">
                  <c:v>1831.0</c:v>
                </c:pt>
                <c:pt idx="8076">
                  <c:v>1831.0</c:v>
                </c:pt>
                <c:pt idx="8077">
                  <c:v>1831.0</c:v>
                </c:pt>
                <c:pt idx="8078">
                  <c:v>1831.0</c:v>
                </c:pt>
                <c:pt idx="8079">
                  <c:v>1832.0</c:v>
                </c:pt>
                <c:pt idx="8080">
                  <c:v>1832.0</c:v>
                </c:pt>
                <c:pt idx="8081">
                  <c:v>1833.0</c:v>
                </c:pt>
                <c:pt idx="8082">
                  <c:v>1833.0</c:v>
                </c:pt>
                <c:pt idx="8083">
                  <c:v>1833.0</c:v>
                </c:pt>
                <c:pt idx="8084">
                  <c:v>1833.0</c:v>
                </c:pt>
                <c:pt idx="8085">
                  <c:v>1833.0</c:v>
                </c:pt>
                <c:pt idx="8086">
                  <c:v>1834.0</c:v>
                </c:pt>
                <c:pt idx="8087">
                  <c:v>1834.0</c:v>
                </c:pt>
                <c:pt idx="8088">
                  <c:v>1834.0</c:v>
                </c:pt>
                <c:pt idx="8089">
                  <c:v>1834.0</c:v>
                </c:pt>
                <c:pt idx="8090">
                  <c:v>1834.0</c:v>
                </c:pt>
                <c:pt idx="8091">
                  <c:v>1835.0</c:v>
                </c:pt>
                <c:pt idx="8092">
                  <c:v>1835.0</c:v>
                </c:pt>
                <c:pt idx="8093">
                  <c:v>1836.0</c:v>
                </c:pt>
                <c:pt idx="8094">
                  <c:v>1836.0</c:v>
                </c:pt>
                <c:pt idx="8095">
                  <c:v>1836.0</c:v>
                </c:pt>
                <c:pt idx="8096">
                  <c:v>1837.0</c:v>
                </c:pt>
                <c:pt idx="8097">
                  <c:v>1838.0</c:v>
                </c:pt>
                <c:pt idx="8098">
                  <c:v>1839.0</c:v>
                </c:pt>
                <c:pt idx="8099">
                  <c:v>1840.0</c:v>
                </c:pt>
                <c:pt idx="8100">
                  <c:v>1840.0</c:v>
                </c:pt>
                <c:pt idx="8101">
                  <c:v>1840.0</c:v>
                </c:pt>
                <c:pt idx="8102">
                  <c:v>1840.0</c:v>
                </c:pt>
                <c:pt idx="8103">
                  <c:v>1841.0</c:v>
                </c:pt>
                <c:pt idx="8104">
                  <c:v>1842.0</c:v>
                </c:pt>
                <c:pt idx="8105">
                  <c:v>1842.0</c:v>
                </c:pt>
                <c:pt idx="8106">
                  <c:v>1842.0</c:v>
                </c:pt>
                <c:pt idx="8107">
                  <c:v>1843.0</c:v>
                </c:pt>
                <c:pt idx="8108">
                  <c:v>1843.0</c:v>
                </c:pt>
                <c:pt idx="8109">
                  <c:v>1843.0</c:v>
                </c:pt>
                <c:pt idx="8110">
                  <c:v>1844.0</c:v>
                </c:pt>
                <c:pt idx="8111">
                  <c:v>1844.0</c:v>
                </c:pt>
                <c:pt idx="8112">
                  <c:v>1844.0</c:v>
                </c:pt>
                <c:pt idx="8113">
                  <c:v>1845.0</c:v>
                </c:pt>
                <c:pt idx="8114">
                  <c:v>1846.0</c:v>
                </c:pt>
                <c:pt idx="8115">
                  <c:v>1847.0</c:v>
                </c:pt>
                <c:pt idx="8116">
                  <c:v>1847.0</c:v>
                </c:pt>
                <c:pt idx="8117">
                  <c:v>1848.0</c:v>
                </c:pt>
                <c:pt idx="8118">
                  <c:v>1849.0</c:v>
                </c:pt>
                <c:pt idx="8119">
                  <c:v>1849.0</c:v>
                </c:pt>
                <c:pt idx="8120">
                  <c:v>1850.0</c:v>
                </c:pt>
                <c:pt idx="8121">
                  <c:v>1850.0</c:v>
                </c:pt>
                <c:pt idx="8122">
                  <c:v>1850.0</c:v>
                </c:pt>
                <c:pt idx="8123">
                  <c:v>1850.0</c:v>
                </c:pt>
                <c:pt idx="8124">
                  <c:v>1850.0</c:v>
                </c:pt>
                <c:pt idx="8125">
                  <c:v>1850.0</c:v>
                </c:pt>
                <c:pt idx="8126">
                  <c:v>1850.0</c:v>
                </c:pt>
                <c:pt idx="8127">
                  <c:v>1851.0</c:v>
                </c:pt>
                <c:pt idx="8128">
                  <c:v>1852.0</c:v>
                </c:pt>
                <c:pt idx="8129">
                  <c:v>1852.0</c:v>
                </c:pt>
                <c:pt idx="8130">
                  <c:v>1852.0</c:v>
                </c:pt>
                <c:pt idx="8131">
                  <c:v>1852.0</c:v>
                </c:pt>
                <c:pt idx="8132">
                  <c:v>1852.0</c:v>
                </c:pt>
                <c:pt idx="8133">
                  <c:v>1852.0</c:v>
                </c:pt>
                <c:pt idx="8134">
                  <c:v>1852.0</c:v>
                </c:pt>
                <c:pt idx="8135">
                  <c:v>1852.0</c:v>
                </c:pt>
                <c:pt idx="8136">
                  <c:v>1852.0</c:v>
                </c:pt>
                <c:pt idx="8137">
                  <c:v>1852.0</c:v>
                </c:pt>
                <c:pt idx="8138">
                  <c:v>1852.0</c:v>
                </c:pt>
                <c:pt idx="8139">
                  <c:v>1852.0</c:v>
                </c:pt>
                <c:pt idx="8140">
                  <c:v>1852.0</c:v>
                </c:pt>
                <c:pt idx="8141">
                  <c:v>1852.0</c:v>
                </c:pt>
                <c:pt idx="8142">
                  <c:v>1852.0</c:v>
                </c:pt>
                <c:pt idx="8143">
                  <c:v>1852.0</c:v>
                </c:pt>
                <c:pt idx="8144">
                  <c:v>1852.0</c:v>
                </c:pt>
                <c:pt idx="8145">
                  <c:v>1852.0</c:v>
                </c:pt>
                <c:pt idx="8146">
                  <c:v>1852.0</c:v>
                </c:pt>
                <c:pt idx="8147">
                  <c:v>1852.0</c:v>
                </c:pt>
                <c:pt idx="8148">
                  <c:v>1852.0</c:v>
                </c:pt>
                <c:pt idx="8149">
                  <c:v>1852.0</c:v>
                </c:pt>
                <c:pt idx="8150">
                  <c:v>1853.0</c:v>
                </c:pt>
                <c:pt idx="8151">
                  <c:v>1853.0</c:v>
                </c:pt>
                <c:pt idx="8152">
                  <c:v>1854.0</c:v>
                </c:pt>
                <c:pt idx="8153">
                  <c:v>1854.0</c:v>
                </c:pt>
                <c:pt idx="8154">
                  <c:v>1854.0</c:v>
                </c:pt>
                <c:pt idx="8155">
                  <c:v>1854.0</c:v>
                </c:pt>
                <c:pt idx="8156">
                  <c:v>1854.0</c:v>
                </c:pt>
                <c:pt idx="8157">
                  <c:v>1854.0</c:v>
                </c:pt>
                <c:pt idx="8158">
                  <c:v>1854.0</c:v>
                </c:pt>
                <c:pt idx="8159">
                  <c:v>1855.0</c:v>
                </c:pt>
                <c:pt idx="8160">
                  <c:v>1855.0</c:v>
                </c:pt>
                <c:pt idx="8161">
                  <c:v>1855.0</c:v>
                </c:pt>
                <c:pt idx="8162">
                  <c:v>1855.0</c:v>
                </c:pt>
                <c:pt idx="8163">
                  <c:v>1855.0</c:v>
                </c:pt>
                <c:pt idx="8164">
                  <c:v>1855.0</c:v>
                </c:pt>
                <c:pt idx="8165">
                  <c:v>1855.0</c:v>
                </c:pt>
                <c:pt idx="8166">
                  <c:v>1855.0</c:v>
                </c:pt>
                <c:pt idx="8167">
                  <c:v>1855.0</c:v>
                </c:pt>
                <c:pt idx="8168">
                  <c:v>1856.0</c:v>
                </c:pt>
                <c:pt idx="8169">
                  <c:v>1856.0</c:v>
                </c:pt>
                <c:pt idx="8170">
                  <c:v>1856.0</c:v>
                </c:pt>
                <c:pt idx="8171">
                  <c:v>1856.0</c:v>
                </c:pt>
                <c:pt idx="8172">
                  <c:v>1856.0</c:v>
                </c:pt>
                <c:pt idx="8173">
                  <c:v>1856.0</c:v>
                </c:pt>
                <c:pt idx="8174">
                  <c:v>1856.0</c:v>
                </c:pt>
                <c:pt idx="8175">
                  <c:v>1856.0</c:v>
                </c:pt>
                <c:pt idx="8176">
                  <c:v>1856.0</c:v>
                </c:pt>
                <c:pt idx="8177">
                  <c:v>1856.0</c:v>
                </c:pt>
                <c:pt idx="8178">
                  <c:v>1856.0</c:v>
                </c:pt>
                <c:pt idx="8179">
                  <c:v>1856.0</c:v>
                </c:pt>
                <c:pt idx="8180">
                  <c:v>1856.0</c:v>
                </c:pt>
                <c:pt idx="8181">
                  <c:v>1856.0</c:v>
                </c:pt>
                <c:pt idx="8182">
                  <c:v>1856.0</c:v>
                </c:pt>
                <c:pt idx="8183">
                  <c:v>1856.0</c:v>
                </c:pt>
                <c:pt idx="8184">
                  <c:v>1856.0</c:v>
                </c:pt>
                <c:pt idx="8185">
                  <c:v>1856.0</c:v>
                </c:pt>
                <c:pt idx="8186">
                  <c:v>1857.0</c:v>
                </c:pt>
                <c:pt idx="8187">
                  <c:v>1857.0</c:v>
                </c:pt>
                <c:pt idx="8188">
                  <c:v>1857.0</c:v>
                </c:pt>
                <c:pt idx="8189">
                  <c:v>1857.0</c:v>
                </c:pt>
                <c:pt idx="8190">
                  <c:v>1857.0</c:v>
                </c:pt>
                <c:pt idx="8191">
                  <c:v>1857.0</c:v>
                </c:pt>
                <c:pt idx="8192">
                  <c:v>1858.0</c:v>
                </c:pt>
                <c:pt idx="8193">
                  <c:v>1858.0</c:v>
                </c:pt>
                <c:pt idx="8194">
                  <c:v>1858.0</c:v>
                </c:pt>
                <c:pt idx="8195">
                  <c:v>1859.0</c:v>
                </c:pt>
                <c:pt idx="8196">
                  <c:v>1859.0</c:v>
                </c:pt>
                <c:pt idx="8197">
                  <c:v>1859.0</c:v>
                </c:pt>
                <c:pt idx="8198">
                  <c:v>1859.0</c:v>
                </c:pt>
                <c:pt idx="8199">
                  <c:v>1859.0</c:v>
                </c:pt>
                <c:pt idx="8200">
                  <c:v>1860.0</c:v>
                </c:pt>
                <c:pt idx="8201">
                  <c:v>1860.0</c:v>
                </c:pt>
                <c:pt idx="8202">
                  <c:v>1861.0</c:v>
                </c:pt>
                <c:pt idx="8203">
                  <c:v>1861.0</c:v>
                </c:pt>
                <c:pt idx="8204">
                  <c:v>1861.0</c:v>
                </c:pt>
                <c:pt idx="8205">
                  <c:v>1861.0</c:v>
                </c:pt>
                <c:pt idx="8206">
                  <c:v>1861.0</c:v>
                </c:pt>
                <c:pt idx="8207">
                  <c:v>1862.0</c:v>
                </c:pt>
                <c:pt idx="8208">
                  <c:v>1862.0</c:v>
                </c:pt>
                <c:pt idx="8209">
                  <c:v>1863.0</c:v>
                </c:pt>
                <c:pt idx="8210">
                  <c:v>1863.0</c:v>
                </c:pt>
                <c:pt idx="8211">
                  <c:v>1863.0</c:v>
                </c:pt>
                <c:pt idx="8212">
                  <c:v>1863.0</c:v>
                </c:pt>
                <c:pt idx="8213">
                  <c:v>1863.0</c:v>
                </c:pt>
                <c:pt idx="8214">
                  <c:v>1863.0</c:v>
                </c:pt>
                <c:pt idx="8215">
                  <c:v>1863.0</c:v>
                </c:pt>
                <c:pt idx="8216">
                  <c:v>1863.0</c:v>
                </c:pt>
                <c:pt idx="8217">
                  <c:v>1864.0</c:v>
                </c:pt>
                <c:pt idx="8218">
                  <c:v>1864.0</c:v>
                </c:pt>
                <c:pt idx="8219">
                  <c:v>1864.0</c:v>
                </c:pt>
                <c:pt idx="8220">
                  <c:v>1864.0</c:v>
                </c:pt>
                <c:pt idx="8221">
                  <c:v>1865.0</c:v>
                </c:pt>
                <c:pt idx="8222">
                  <c:v>1865.0</c:v>
                </c:pt>
                <c:pt idx="8223">
                  <c:v>1865.0</c:v>
                </c:pt>
                <c:pt idx="8224">
                  <c:v>1865.0</c:v>
                </c:pt>
                <c:pt idx="8225">
                  <c:v>1865.0</c:v>
                </c:pt>
                <c:pt idx="8226">
                  <c:v>1865.0</c:v>
                </c:pt>
                <c:pt idx="8227">
                  <c:v>1865.0</c:v>
                </c:pt>
                <c:pt idx="8228">
                  <c:v>1865.0</c:v>
                </c:pt>
                <c:pt idx="8229">
                  <c:v>1865.0</c:v>
                </c:pt>
                <c:pt idx="8230">
                  <c:v>1865.0</c:v>
                </c:pt>
                <c:pt idx="8231">
                  <c:v>1865.0</c:v>
                </c:pt>
                <c:pt idx="8232">
                  <c:v>1865.0</c:v>
                </c:pt>
                <c:pt idx="8233">
                  <c:v>1865.0</c:v>
                </c:pt>
                <c:pt idx="8234">
                  <c:v>1866.0</c:v>
                </c:pt>
                <c:pt idx="8235">
                  <c:v>1866.0</c:v>
                </c:pt>
                <c:pt idx="8236">
                  <c:v>1867.0</c:v>
                </c:pt>
                <c:pt idx="8237">
                  <c:v>1868.0</c:v>
                </c:pt>
                <c:pt idx="8238">
                  <c:v>1868.0</c:v>
                </c:pt>
                <c:pt idx="8239">
                  <c:v>1868.0</c:v>
                </c:pt>
                <c:pt idx="8240">
                  <c:v>1868.0</c:v>
                </c:pt>
                <c:pt idx="8241">
                  <c:v>1868.0</c:v>
                </c:pt>
                <c:pt idx="8242">
                  <c:v>1868.0</c:v>
                </c:pt>
                <c:pt idx="8243">
                  <c:v>1868.0</c:v>
                </c:pt>
                <c:pt idx="8244">
                  <c:v>1868.0</c:v>
                </c:pt>
                <c:pt idx="8245">
                  <c:v>1868.0</c:v>
                </c:pt>
                <c:pt idx="8246">
                  <c:v>1868.0</c:v>
                </c:pt>
                <c:pt idx="8247">
                  <c:v>1869.0</c:v>
                </c:pt>
                <c:pt idx="8248">
                  <c:v>1869.0</c:v>
                </c:pt>
                <c:pt idx="8249">
                  <c:v>1869.0</c:v>
                </c:pt>
                <c:pt idx="8250">
                  <c:v>1869.0</c:v>
                </c:pt>
                <c:pt idx="8251">
                  <c:v>1869.0</c:v>
                </c:pt>
                <c:pt idx="8252">
                  <c:v>1869.0</c:v>
                </c:pt>
                <c:pt idx="8253">
                  <c:v>1869.0</c:v>
                </c:pt>
                <c:pt idx="8254">
                  <c:v>1869.0</c:v>
                </c:pt>
                <c:pt idx="8255">
                  <c:v>1869.0</c:v>
                </c:pt>
                <c:pt idx="8256">
                  <c:v>1870.0</c:v>
                </c:pt>
                <c:pt idx="8257">
                  <c:v>1870.0</c:v>
                </c:pt>
                <c:pt idx="8258">
                  <c:v>1870.0</c:v>
                </c:pt>
                <c:pt idx="8259">
                  <c:v>1870.0</c:v>
                </c:pt>
                <c:pt idx="8260">
                  <c:v>1870.0</c:v>
                </c:pt>
                <c:pt idx="8261">
                  <c:v>1870.0</c:v>
                </c:pt>
                <c:pt idx="8262">
                  <c:v>1871.0</c:v>
                </c:pt>
                <c:pt idx="8263">
                  <c:v>1872.0</c:v>
                </c:pt>
                <c:pt idx="8264">
                  <c:v>1872.0</c:v>
                </c:pt>
                <c:pt idx="8265">
                  <c:v>1872.0</c:v>
                </c:pt>
                <c:pt idx="8266">
                  <c:v>1872.0</c:v>
                </c:pt>
                <c:pt idx="8267">
                  <c:v>1872.0</c:v>
                </c:pt>
                <c:pt idx="8268">
                  <c:v>1872.0</c:v>
                </c:pt>
                <c:pt idx="8269">
                  <c:v>1872.0</c:v>
                </c:pt>
                <c:pt idx="8270">
                  <c:v>1872.0</c:v>
                </c:pt>
                <c:pt idx="8271">
                  <c:v>1872.0</c:v>
                </c:pt>
                <c:pt idx="8272">
                  <c:v>1872.0</c:v>
                </c:pt>
                <c:pt idx="8273">
                  <c:v>1873.0</c:v>
                </c:pt>
                <c:pt idx="8274">
                  <c:v>1874.0</c:v>
                </c:pt>
                <c:pt idx="8275">
                  <c:v>1874.0</c:v>
                </c:pt>
                <c:pt idx="8276">
                  <c:v>1874.0</c:v>
                </c:pt>
                <c:pt idx="8277">
                  <c:v>1874.0</c:v>
                </c:pt>
                <c:pt idx="8278">
                  <c:v>1874.0</c:v>
                </c:pt>
                <c:pt idx="8279">
                  <c:v>1874.0</c:v>
                </c:pt>
                <c:pt idx="8280">
                  <c:v>1874.0</c:v>
                </c:pt>
                <c:pt idx="8281">
                  <c:v>1874.0</c:v>
                </c:pt>
                <c:pt idx="8282">
                  <c:v>1874.0</c:v>
                </c:pt>
                <c:pt idx="8283">
                  <c:v>1874.0</c:v>
                </c:pt>
                <c:pt idx="8284">
                  <c:v>1874.0</c:v>
                </c:pt>
                <c:pt idx="8285">
                  <c:v>1874.0</c:v>
                </c:pt>
                <c:pt idx="8286">
                  <c:v>1874.0</c:v>
                </c:pt>
                <c:pt idx="8287">
                  <c:v>1874.0</c:v>
                </c:pt>
                <c:pt idx="8288">
                  <c:v>1875.0</c:v>
                </c:pt>
                <c:pt idx="8289">
                  <c:v>1876.0</c:v>
                </c:pt>
                <c:pt idx="8290">
                  <c:v>1877.0</c:v>
                </c:pt>
                <c:pt idx="8291">
                  <c:v>1878.0</c:v>
                </c:pt>
                <c:pt idx="8292">
                  <c:v>1878.0</c:v>
                </c:pt>
                <c:pt idx="8293">
                  <c:v>1878.0</c:v>
                </c:pt>
                <c:pt idx="8294">
                  <c:v>1878.0</c:v>
                </c:pt>
                <c:pt idx="8295">
                  <c:v>1878.0</c:v>
                </c:pt>
                <c:pt idx="8296">
                  <c:v>1878.0</c:v>
                </c:pt>
                <c:pt idx="8297">
                  <c:v>1878.0</c:v>
                </c:pt>
                <c:pt idx="8298">
                  <c:v>1878.0</c:v>
                </c:pt>
                <c:pt idx="8299">
                  <c:v>1878.0</c:v>
                </c:pt>
                <c:pt idx="8300">
                  <c:v>1878.0</c:v>
                </c:pt>
                <c:pt idx="8301">
                  <c:v>1878.0</c:v>
                </c:pt>
                <c:pt idx="8302">
                  <c:v>1878.0</c:v>
                </c:pt>
                <c:pt idx="8303">
                  <c:v>1878.0</c:v>
                </c:pt>
                <c:pt idx="8304">
                  <c:v>1878.0</c:v>
                </c:pt>
                <c:pt idx="8305">
                  <c:v>1878.0</c:v>
                </c:pt>
                <c:pt idx="8306">
                  <c:v>1878.0</c:v>
                </c:pt>
                <c:pt idx="8307">
                  <c:v>1879.0</c:v>
                </c:pt>
                <c:pt idx="8308">
                  <c:v>1880.0</c:v>
                </c:pt>
                <c:pt idx="8309">
                  <c:v>1881.0</c:v>
                </c:pt>
                <c:pt idx="8310">
                  <c:v>1881.0</c:v>
                </c:pt>
                <c:pt idx="8311">
                  <c:v>1881.0</c:v>
                </c:pt>
                <c:pt idx="8312">
                  <c:v>1881.0</c:v>
                </c:pt>
                <c:pt idx="8313">
                  <c:v>1881.0</c:v>
                </c:pt>
                <c:pt idx="8314">
                  <c:v>1881.0</c:v>
                </c:pt>
                <c:pt idx="8315">
                  <c:v>1881.0</c:v>
                </c:pt>
                <c:pt idx="8316">
                  <c:v>1881.0</c:v>
                </c:pt>
                <c:pt idx="8317">
                  <c:v>1882.0</c:v>
                </c:pt>
                <c:pt idx="8318">
                  <c:v>1883.0</c:v>
                </c:pt>
                <c:pt idx="8319">
                  <c:v>1883.0</c:v>
                </c:pt>
                <c:pt idx="8320">
                  <c:v>1883.0</c:v>
                </c:pt>
                <c:pt idx="8321">
                  <c:v>1883.0</c:v>
                </c:pt>
                <c:pt idx="8322">
                  <c:v>1883.0</c:v>
                </c:pt>
                <c:pt idx="8323">
                  <c:v>1883.0</c:v>
                </c:pt>
                <c:pt idx="8324">
                  <c:v>1883.0</c:v>
                </c:pt>
                <c:pt idx="8325">
                  <c:v>1883.0</c:v>
                </c:pt>
                <c:pt idx="8326">
                  <c:v>1883.0</c:v>
                </c:pt>
                <c:pt idx="8327">
                  <c:v>1883.0</c:v>
                </c:pt>
                <c:pt idx="8328">
                  <c:v>1883.0</c:v>
                </c:pt>
                <c:pt idx="8329">
                  <c:v>1883.0</c:v>
                </c:pt>
                <c:pt idx="8330">
                  <c:v>1884.0</c:v>
                </c:pt>
                <c:pt idx="8331">
                  <c:v>1884.0</c:v>
                </c:pt>
                <c:pt idx="8332">
                  <c:v>1884.0</c:v>
                </c:pt>
                <c:pt idx="8333">
                  <c:v>1884.0</c:v>
                </c:pt>
                <c:pt idx="8334">
                  <c:v>1884.0</c:v>
                </c:pt>
                <c:pt idx="8335">
                  <c:v>1884.0</c:v>
                </c:pt>
                <c:pt idx="8336">
                  <c:v>1884.0</c:v>
                </c:pt>
                <c:pt idx="8337">
                  <c:v>1884.0</c:v>
                </c:pt>
                <c:pt idx="8338">
                  <c:v>1884.0</c:v>
                </c:pt>
                <c:pt idx="8339">
                  <c:v>1885.0</c:v>
                </c:pt>
                <c:pt idx="8340">
                  <c:v>1885.0</c:v>
                </c:pt>
                <c:pt idx="8341">
                  <c:v>1885.0</c:v>
                </c:pt>
                <c:pt idx="8342">
                  <c:v>1885.0</c:v>
                </c:pt>
                <c:pt idx="8343">
                  <c:v>1886.0</c:v>
                </c:pt>
                <c:pt idx="8344">
                  <c:v>1886.0</c:v>
                </c:pt>
                <c:pt idx="8345">
                  <c:v>1886.0</c:v>
                </c:pt>
                <c:pt idx="8346">
                  <c:v>1886.0</c:v>
                </c:pt>
                <c:pt idx="8347">
                  <c:v>1886.0</c:v>
                </c:pt>
                <c:pt idx="8348">
                  <c:v>1886.0</c:v>
                </c:pt>
                <c:pt idx="8349">
                  <c:v>1887.0</c:v>
                </c:pt>
                <c:pt idx="8350">
                  <c:v>1887.0</c:v>
                </c:pt>
                <c:pt idx="8351">
                  <c:v>1887.0</c:v>
                </c:pt>
                <c:pt idx="8352">
                  <c:v>1887.0</c:v>
                </c:pt>
                <c:pt idx="8353">
                  <c:v>1887.0</c:v>
                </c:pt>
                <c:pt idx="8354">
                  <c:v>1887.0</c:v>
                </c:pt>
                <c:pt idx="8355">
                  <c:v>1887.0</c:v>
                </c:pt>
                <c:pt idx="8356">
                  <c:v>1887.0</c:v>
                </c:pt>
                <c:pt idx="8357">
                  <c:v>1887.0</c:v>
                </c:pt>
                <c:pt idx="8358">
                  <c:v>1887.0</c:v>
                </c:pt>
                <c:pt idx="8359">
                  <c:v>1887.0</c:v>
                </c:pt>
                <c:pt idx="8360">
                  <c:v>1887.0</c:v>
                </c:pt>
                <c:pt idx="8361">
                  <c:v>1888.0</c:v>
                </c:pt>
                <c:pt idx="8362">
                  <c:v>1888.0</c:v>
                </c:pt>
                <c:pt idx="8363">
                  <c:v>1888.0</c:v>
                </c:pt>
                <c:pt idx="8364">
                  <c:v>1888.0</c:v>
                </c:pt>
                <c:pt idx="8365">
                  <c:v>1888.0</c:v>
                </c:pt>
                <c:pt idx="8366">
                  <c:v>1888.0</c:v>
                </c:pt>
                <c:pt idx="8367">
                  <c:v>1888.0</c:v>
                </c:pt>
                <c:pt idx="8368">
                  <c:v>1888.0</c:v>
                </c:pt>
                <c:pt idx="8369">
                  <c:v>1888.0</c:v>
                </c:pt>
                <c:pt idx="8370">
                  <c:v>1889.0</c:v>
                </c:pt>
                <c:pt idx="8371">
                  <c:v>1889.0</c:v>
                </c:pt>
                <c:pt idx="8372">
                  <c:v>1889.0</c:v>
                </c:pt>
                <c:pt idx="8373">
                  <c:v>1889.0</c:v>
                </c:pt>
                <c:pt idx="8374">
                  <c:v>1890.0</c:v>
                </c:pt>
                <c:pt idx="8375">
                  <c:v>1890.0</c:v>
                </c:pt>
                <c:pt idx="8376">
                  <c:v>1890.0</c:v>
                </c:pt>
                <c:pt idx="8377">
                  <c:v>1890.0</c:v>
                </c:pt>
                <c:pt idx="8378">
                  <c:v>1890.0</c:v>
                </c:pt>
                <c:pt idx="8379">
                  <c:v>1890.0</c:v>
                </c:pt>
                <c:pt idx="8380">
                  <c:v>1890.0</c:v>
                </c:pt>
                <c:pt idx="8381">
                  <c:v>1890.0</c:v>
                </c:pt>
                <c:pt idx="8382">
                  <c:v>1890.0</c:v>
                </c:pt>
                <c:pt idx="8383">
                  <c:v>1890.0</c:v>
                </c:pt>
                <c:pt idx="8384">
                  <c:v>1891.0</c:v>
                </c:pt>
                <c:pt idx="8385">
                  <c:v>1892.0</c:v>
                </c:pt>
                <c:pt idx="8386">
                  <c:v>1893.0</c:v>
                </c:pt>
                <c:pt idx="8387">
                  <c:v>1893.0</c:v>
                </c:pt>
                <c:pt idx="8388">
                  <c:v>1894.0</c:v>
                </c:pt>
                <c:pt idx="8389">
                  <c:v>1894.0</c:v>
                </c:pt>
                <c:pt idx="8390">
                  <c:v>1895.0</c:v>
                </c:pt>
                <c:pt idx="8391">
                  <c:v>1895.0</c:v>
                </c:pt>
                <c:pt idx="8392">
                  <c:v>1895.0</c:v>
                </c:pt>
                <c:pt idx="8393">
                  <c:v>1895.0</c:v>
                </c:pt>
                <c:pt idx="8394">
                  <c:v>1895.0</c:v>
                </c:pt>
                <c:pt idx="8395">
                  <c:v>1895.0</c:v>
                </c:pt>
                <c:pt idx="8396">
                  <c:v>1896.0</c:v>
                </c:pt>
                <c:pt idx="8397">
                  <c:v>1897.0</c:v>
                </c:pt>
                <c:pt idx="8398">
                  <c:v>1897.0</c:v>
                </c:pt>
                <c:pt idx="8399">
                  <c:v>1898.0</c:v>
                </c:pt>
                <c:pt idx="8400">
                  <c:v>1898.0</c:v>
                </c:pt>
                <c:pt idx="8401">
                  <c:v>1898.0</c:v>
                </c:pt>
                <c:pt idx="8402">
                  <c:v>1898.0</c:v>
                </c:pt>
                <c:pt idx="8403">
                  <c:v>1898.0</c:v>
                </c:pt>
                <c:pt idx="8404">
                  <c:v>1898.0</c:v>
                </c:pt>
                <c:pt idx="8405">
                  <c:v>1898.0</c:v>
                </c:pt>
                <c:pt idx="8406">
                  <c:v>1899.0</c:v>
                </c:pt>
                <c:pt idx="8407">
                  <c:v>1899.0</c:v>
                </c:pt>
                <c:pt idx="8408">
                  <c:v>1899.0</c:v>
                </c:pt>
                <c:pt idx="8409">
                  <c:v>1900.0</c:v>
                </c:pt>
                <c:pt idx="8410">
                  <c:v>1900.0</c:v>
                </c:pt>
                <c:pt idx="8411">
                  <c:v>1900.0</c:v>
                </c:pt>
                <c:pt idx="8412">
                  <c:v>1900.0</c:v>
                </c:pt>
                <c:pt idx="8413">
                  <c:v>1900.0</c:v>
                </c:pt>
                <c:pt idx="8414">
                  <c:v>1900.0</c:v>
                </c:pt>
                <c:pt idx="8415">
                  <c:v>1900.0</c:v>
                </c:pt>
                <c:pt idx="8416">
                  <c:v>1900.0</c:v>
                </c:pt>
                <c:pt idx="8417">
                  <c:v>1900.0</c:v>
                </c:pt>
                <c:pt idx="8418">
                  <c:v>1900.0</c:v>
                </c:pt>
                <c:pt idx="8419">
                  <c:v>1900.0</c:v>
                </c:pt>
                <c:pt idx="8420">
                  <c:v>1900.0</c:v>
                </c:pt>
                <c:pt idx="8421">
                  <c:v>1901.0</c:v>
                </c:pt>
                <c:pt idx="8422">
                  <c:v>1902.0</c:v>
                </c:pt>
                <c:pt idx="8423">
                  <c:v>1902.0</c:v>
                </c:pt>
                <c:pt idx="8424">
                  <c:v>1903.0</c:v>
                </c:pt>
                <c:pt idx="8425">
                  <c:v>1904.0</c:v>
                </c:pt>
                <c:pt idx="8426">
                  <c:v>1904.0</c:v>
                </c:pt>
                <c:pt idx="8427">
                  <c:v>1904.0</c:v>
                </c:pt>
                <c:pt idx="8428">
                  <c:v>1905.0</c:v>
                </c:pt>
                <c:pt idx="8429">
                  <c:v>1905.0</c:v>
                </c:pt>
                <c:pt idx="8430">
                  <c:v>1905.0</c:v>
                </c:pt>
                <c:pt idx="8431">
                  <c:v>1905.0</c:v>
                </c:pt>
                <c:pt idx="8432">
                  <c:v>1905.0</c:v>
                </c:pt>
                <c:pt idx="8433">
                  <c:v>1905.0</c:v>
                </c:pt>
                <c:pt idx="8434">
                  <c:v>1905.0</c:v>
                </c:pt>
                <c:pt idx="8435">
                  <c:v>1905.0</c:v>
                </c:pt>
                <c:pt idx="8436">
                  <c:v>1905.0</c:v>
                </c:pt>
                <c:pt idx="8437">
                  <c:v>1905.0</c:v>
                </c:pt>
                <c:pt idx="8438">
                  <c:v>1905.0</c:v>
                </c:pt>
                <c:pt idx="8439">
                  <c:v>1905.0</c:v>
                </c:pt>
                <c:pt idx="8440">
                  <c:v>1905.0</c:v>
                </c:pt>
                <c:pt idx="8441">
                  <c:v>1905.0</c:v>
                </c:pt>
                <c:pt idx="8442">
                  <c:v>1905.0</c:v>
                </c:pt>
                <c:pt idx="8443">
                  <c:v>1905.0</c:v>
                </c:pt>
                <c:pt idx="8444">
                  <c:v>1905.0</c:v>
                </c:pt>
                <c:pt idx="8445">
                  <c:v>1905.0</c:v>
                </c:pt>
                <c:pt idx="8446">
                  <c:v>1905.0</c:v>
                </c:pt>
                <c:pt idx="8447">
                  <c:v>1905.0</c:v>
                </c:pt>
                <c:pt idx="8448">
                  <c:v>1905.0</c:v>
                </c:pt>
                <c:pt idx="8449">
                  <c:v>1905.0</c:v>
                </c:pt>
                <c:pt idx="8450">
                  <c:v>1905.0</c:v>
                </c:pt>
                <c:pt idx="8451">
                  <c:v>1905.0</c:v>
                </c:pt>
                <c:pt idx="8452">
                  <c:v>1905.0</c:v>
                </c:pt>
                <c:pt idx="8453">
                  <c:v>1905.0</c:v>
                </c:pt>
                <c:pt idx="8454">
                  <c:v>1905.0</c:v>
                </c:pt>
                <c:pt idx="8455">
                  <c:v>1905.0</c:v>
                </c:pt>
                <c:pt idx="8456">
                  <c:v>1905.0</c:v>
                </c:pt>
                <c:pt idx="8457">
                  <c:v>1905.0</c:v>
                </c:pt>
                <c:pt idx="8458">
                  <c:v>1905.0</c:v>
                </c:pt>
                <c:pt idx="8459">
                  <c:v>1905.0</c:v>
                </c:pt>
                <c:pt idx="8460">
                  <c:v>1905.0</c:v>
                </c:pt>
                <c:pt idx="8461">
                  <c:v>1905.0</c:v>
                </c:pt>
                <c:pt idx="8462">
                  <c:v>1905.0</c:v>
                </c:pt>
                <c:pt idx="8463">
                  <c:v>1905.0</c:v>
                </c:pt>
                <c:pt idx="8464">
                  <c:v>1905.0</c:v>
                </c:pt>
                <c:pt idx="8465">
                  <c:v>1906.0</c:v>
                </c:pt>
                <c:pt idx="8466">
                  <c:v>1907.0</c:v>
                </c:pt>
                <c:pt idx="8467">
                  <c:v>1907.0</c:v>
                </c:pt>
                <c:pt idx="8468">
                  <c:v>1907.0</c:v>
                </c:pt>
                <c:pt idx="8469">
                  <c:v>1907.0</c:v>
                </c:pt>
                <c:pt idx="8470">
                  <c:v>1907.0</c:v>
                </c:pt>
                <c:pt idx="8471">
                  <c:v>1907.0</c:v>
                </c:pt>
                <c:pt idx="8472">
                  <c:v>1907.0</c:v>
                </c:pt>
                <c:pt idx="8473">
                  <c:v>1907.0</c:v>
                </c:pt>
                <c:pt idx="8474">
                  <c:v>1907.0</c:v>
                </c:pt>
                <c:pt idx="8475">
                  <c:v>1908.0</c:v>
                </c:pt>
                <c:pt idx="8476">
                  <c:v>1908.0</c:v>
                </c:pt>
                <c:pt idx="8477">
                  <c:v>1908.0</c:v>
                </c:pt>
                <c:pt idx="8478">
                  <c:v>1908.0</c:v>
                </c:pt>
                <c:pt idx="8479">
                  <c:v>1908.0</c:v>
                </c:pt>
                <c:pt idx="8480">
                  <c:v>1908.0</c:v>
                </c:pt>
                <c:pt idx="8481">
                  <c:v>1908.0</c:v>
                </c:pt>
                <c:pt idx="8482">
                  <c:v>1908.0</c:v>
                </c:pt>
                <c:pt idx="8483">
                  <c:v>1908.0</c:v>
                </c:pt>
                <c:pt idx="8484">
                  <c:v>1908.0</c:v>
                </c:pt>
                <c:pt idx="8485">
                  <c:v>1908.0</c:v>
                </c:pt>
                <c:pt idx="8486">
                  <c:v>1909.0</c:v>
                </c:pt>
                <c:pt idx="8487">
                  <c:v>1909.0</c:v>
                </c:pt>
                <c:pt idx="8488">
                  <c:v>1909.0</c:v>
                </c:pt>
                <c:pt idx="8489">
                  <c:v>1909.0</c:v>
                </c:pt>
                <c:pt idx="8490">
                  <c:v>1909.0</c:v>
                </c:pt>
                <c:pt idx="8491">
                  <c:v>1909.0</c:v>
                </c:pt>
                <c:pt idx="8492">
                  <c:v>1909.0</c:v>
                </c:pt>
                <c:pt idx="8493">
                  <c:v>1909.0</c:v>
                </c:pt>
                <c:pt idx="8494">
                  <c:v>1909.0</c:v>
                </c:pt>
                <c:pt idx="8495">
                  <c:v>1909.0</c:v>
                </c:pt>
                <c:pt idx="8496">
                  <c:v>1909.0</c:v>
                </c:pt>
                <c:pt idx="8497">
                  <c:v>1909.0</c:v>
                </c:pt>
                <c:pt idx="8498">
                  <c:v>1909.0</c:v>
                </c:pt>
                <c:pt idx="8499">
                  <c:v>1909.0</c:v>
                </c:pt>
                <c:pt idx="8500">
                  <c:v>1909.0</c:v>
                </c:pt>
                <c:pt idx="8501">
                  <c:v>1909.0</c:v>
                </c:pt>
                <c:pt idx="8502">
                  <c:v>1909.0</c:v>
                </c:pt>
                <c:pt idx="8503">
                  <c:v>1909.0</c:v>
                </c:pt>
                <c:pt idx="8504">
                  <c:v>1909.0</c:v>
                </c:pt>
                <c:pt idx="8505">
                  <c:v>1909.0</c:v>
                </c:pt>
                <c:pt idx="8506">
                  <c:v>1909.0</c:v>
                </c:pt>
                <c:pt idx="8507">
                  <c:v>1909.0</c:v>
                </c:pt>
                <c:pt idx="8508">
                  <c:v>1909.0</c:v>
                </c:pt>
                <c:pt idx="8509">
                  <c:v>1909.0</c:v>
                </c:pt>
                <c:pt idx="8510">
                  <c:v>1910.0</c:v>
                </c:pt>
                <c:pt idx="8511">
                  <c:v>1910.0</c:v>
                </c:pt>
                <c:pt idx="8512">
                  <c:v>1910.0</c:v>
                </c:pt>
                <c:pt idx="8513">
                  <c:v>1910.0</c:v>
                </c:pt>
                <c:pt idx="8514">
                  <c:v>1910.0</c:v>
                </c:pt>
                <c:pt idx="8515">
                  <c:v>1910.0</c:v>
                </c:pt>
                <c:pt idx="8516">
                  <c:v>1910.0</c:v>
                </c:pt>
                <c:pt idx="8517">
                  <c:v>1910.0</c:v>
                </c:pt>
                <c:pt idx="8518">
                  <c:v>1910.0</c:v>
                </c:pt>
                <c:pt idx="8519">
                  <c:v>1910.0</c:v>
                </c:pt>
                <c:pt idx="8520">
                  <c:v>1910.0</c:v>
                </c:pt>
                <c:pt idx="8521">
                  <c:v>1910.0</c:v>
                </c:pt>
                <c:pt idx="8522">
                  <c:v>1910.0</c:v>
                </c:pt>
                <c:pt idx="8523">
                  <c:v>1910.0</c:v>
                </c:pt>
                <c:pt idx="8524">
                  <c:v>1910.0</c:v>
                </c:pt>
                <c:pt idx="8525">
                  <c:v>1910.0</c:v>
                </c:pt>
                <c:pt idx="8526">
                  <c:v>1911.0</c:v>
                </c:pt>
                <c:pt idx="8527">
                  <c:v>1911.0</c:v>
                </c:pt>
                <c:pt idx="8528">
                  <c:v>1911.0</c:v>
                </c:pt>
                <c:pt idx="8529">
                  <c:v>1911.0</c:v>
                </c:pt>
                <c:pt idx="8530">
                  <c:v>1911.0</c:v>
                </c:pt>
                <c:pt idx="8531">
                  <c:v>1911.0</c:v>
                </c:pt>
                <c:pt idx="8532">
                  <c:v>1912.0</c:v>
                </c:pt>
                <c:pt idx="8533">
                  <c:v>1913.0</c:v>
                </c:pt>
                <c:pt idx="8534">
                  <c:v>1913.0</c:v>
                </c:pt>
                <c:pt idx="8535">
                  <c:v>1913.0</c:v>
                </c:pt>
                <c:pt idx="8536">
                  <c:v>1913.0</c:v>
                </c:pt>
                <c:pt idx="8537">
                  <c:v>1913.0</c:v>
                </c:pt>
                <c:pt idx="8538">
                  <c:v>1913.0</c:v>
                </c:pt>
                <c:pt idx="8539">
                  <c:v>1914.0</c:v>
                </c:pt>
                <c:pt idx="8540">
                  <c:v>1914.0</c:v>
                </c:pt>
                <c:pt idx="8541">
                  <c:v>1914.0</c:v>
                </c:pt>
                <c:pt idx="8542">
                  <c:v>1914.0</c:v>
                </c:pt>
                <c:pt idx="8543">
                  <c:v>1915.0</c:v>
                </c:pt>
                <c:pt idx="8544">
                  <c:v>1915.0</c:v>
                </c:pt>
                <c:pt idx="8545">
                  <c:v>1915.0</c:v>
                </c:pt>
                <c:pt idx="8546">
                  <c:v>1915.0</c:v>
                </c:pt>
                <c:pt idx="8547">
                  <c:v>1915.0</c:v>
                </c:pt>
                <c:pt idx="8548">
                  <c:v>1915.0</c:v>
                </c:pt>
                <c:pt idx="8549">
                  <c:v>1915.0</c:v>
                </c:pt>
                <c:pt idx="8550">
                  <c:v>1915.0</c:v>
                </c:pt>
                <c:pt idx="8551">
                  <c:v>1915.0</c:v>
                </c:pt>
                <c:pt idx="8552">
                  <c:v>1916.0</c:v>
                </c:pt>
                <c:pt idx="8553">
                  <c:v>1917.0</c:v>
                </c:pt>
                <c:pt idx="8554">
                  <c:v>1917.0</c:v>
                </c:pt>
                <c:pt idx="8555">
                  <c:v>1917.0</c:v>
                </c:pt>
                <c:pt idx="8556">
                  <c:v>1918.0</c:v>
                </c:pt>
                <c:pt idx="8557">
                  <c:v>1919.0</c:v>
                </c:pt>
                <c:pt idx="8558">
                  <c:v>1919.0</c:v>
                </c:pt>
                <c:pt idx="8559">
                  <c:v>1919.0</c:v>
                </c:pt>
                <c:pt idx="8560">
                  <c:v>1919.0</c:v>
                </c:pt>
                <c:pt idx="8561">
                  <c:v>1919.0</c:v>
                </c:pt>
                <c:pt idx="8562">
                  <c:v>1919.0</c:v>
                </c:pt>
                <c:pt idx="8563">
                  <c:v>1920.0</c:v>
                </c:pt>
                <c:pt idx="8564">
                  <c:v>1921.0</c:v>
                </c:pt>
                <c:pt idx="8565">
                  <c:v>1921.0</c:v>
                </c:pt>
                <c:pt idx="8566">
                  <c:v>1921.0</c:v>
                </c:pt>
                <c:pt idx="8567">
                  <c:v>1921.0</c:v>
                </c:pt>
                <c:pt idx="8568">
                  <c:v>1922.0</c:v>
                </c:pt>
                <c:pt idx="8569">
                  <c:v>1922.0</c:v>
                </c:pt>
                <c:pt idx="8570">
                  <c:v>1922.0</c:v>
                </c:pt>
                <c:pt idx="8571">
                  <c:v>1923.0</c:v>
                </c:pt>
                <c:pt idx="8572">
                  <c:v>1923.0</c:v>
                </c:pt>
                <c:pt idx="8573">
                  <c:v>1924.0</c:v>
                </c:pt>
                <c:pt idx="8574">
                  <c:v>1924.0</c:v>
                </c:pt>
                <c:pt idx="8575">
                  <c:v>1924.0</c:v>
                </c:pt>
                <c:pt idx="8576">
                  <c:v>1924.0</c:v>
                </c:pt>
                <c:pt idx="8577">
                  <c:v>1924.0</c:v>
                </c:pt>
                <c:pt idx="8578">
                  <c:v>1924.0</c:v>
                </c:pt>
                <c:pt idx="8579">
                  <c:v>1924.0</c:v>
                </c:pt>
                <c:pt idx="8580">
                  <c:v>1925.0</c:v>
                </c:pt>
                <c:pt idx="8581">
                  <c:v>1925.0</c:v>
                </c:pt>
                <c:pt idx="8582">
                  <c:v>1925.0</c:v>
                </c:pt>
                <c:pt idx="8583">
                  <c:v>1925.0</c:v>
                </c:pt>
                <c:pt idx="8584">
                  <c:v>1925.0</c:v>
                </c:pt>
                <c:pt idx="8585">
                  <c:v>1925.0</c:v>
                </c:pt>
                <c:pt idx="8586">
                  <c:v>1926.0</c:v>
                </c:pt>
                <c:pt idx="8587">
                  <c:v>1926.0</c:v>
                </c:pt>
                <c:pt idx="8588">
                  <c:v>1926.0</c:v>
                </c:pt>
                <c:pt idx="8589">
                  <c:v>1926.0</c:v>
                </c:pt>
                <c:pt idx="8590">
                  <c:v>1926.0</c:v>
                </c:pt>
                <c:pt idx="8591">
                  <c:v>1926.0</c:v>
                </c:pt>
                <c:pt idx="8592">
                  <c:v>1927.0</c:v>
                </c:pt>
                <c:pt idx="8593">
                  <c:v>1927.0</c:v>
                </c:pt>
                <c:pt idx="8594">
                  <c:v>1927.0</c:v>
                </c:pt>
                <c:pt idx="8595">
                  <c:v>1927.0</c:v>
                </c:pt>
                <c:pt idx="8596">
                  <c:v>1927.0</c:v>
                </c:pt>
                <c:pt idx="8597">
                  <c:v>1927.0</c:v>
                </c:pt>
                <c:pt idx="8598">
                  <c:v>1927.0</c:v>
                </c:pt>
                <c:pt idx="8599">
                  <c:v>1927.0</c:v>
                </c:pt>
                <c:pt idx="8600">
                  <c:v>1927.0</c:v>
                </c:pt>
                <c:pt idx="8601">
                  <c:v>1927.0</c:v>
                </c:pt>
                <c:pt idx="8602">
                  <c:v>1928.0</c:v>
                </c:pt>
                <c:pt idx="8603">
                  <c:v>1928.0</c:v>
                </c:pt>
                <c:pt idx="8604">
                  <c:v>1929.0</c:v>
                </c:pt>
                <c:pt idx="8605">
                  <c:v>1929.0</c:v>
                </c:pt>
                <c:pt idx="8606">
                  <c:v>1930.0</c:v>
                </c:pt>
                <c:pt idx="8607">
                  <c:v>1930.0</c:v>
                </c:pt>
                <c:pt idx="8608">
                  <c:v>1930.0</c:v>
                </c:pt>
                <c:pt idx="8609">
                  <c:v>1930.0</c:v>
                </c:pt>
                <c:pt idx="8610">
                  <c:v>1931.0</c:v>
                </c:pt>
                <c:pt idx="8611">
                  <c:v>1931.0</c:v>
                </c:pt>
                <c:pt idx="8612">
                  <c:v>1931.0</c:v>
                </c:pt>
                <c:pt idx="8613">
                  <c:v>1931.0</c:v>
                </c:pt>
                <c:pt idx="8614">
                  <c:v>1931.0</c:v>
                </c:pt>
                <c:pt idx="8615">
                  <c:v>1931.0</c:v>
                </c:pt>
                <c:pt idx="8616">
                  <c:v>1932.0</c:v>
                </c:pt>
                <c:pt idx="8617">
                  <c:v>1932.0</c:v>
                </c:pt>
                <c:pt idx="8618">
                  <c:v>1932.0</c:v>
                </c:pt>
                <c:pt idx="8619">
                  <c:v>1932.0</c:v>
                </c:pt>
                <c:pt idx="8620">
                  <c:v>1932.0</c:v>
                </c:pt>
                <c:pt idx="8621">
                  <c:v>1932.0</c:v>
                </c:pt>
                <c:pt idx="8622">
                  <c:v>1932.0</c:v>
                </c:pt>
                <c:pt idx="8623">
                  <c:v>1933.0</c:v>
                </c:pt>
                <c:pt idx="8624">
                  <c:v>1933.0</c:v>
                </c:pt>
                <c:pt idx="8625">
                  <c:v>1933.0</c:v>
                </c:pt>
                <c:pt idx="8626">
                  <c:v>1933.0</c:v>
                </c:pt>
                <c:pt idx="8627">
                  <c:v>1933.0</c:v>
                </c:pt>
                <c:pt idx="8628">
                  <c:v>1933.0</c:v>
                </c:pt>
                <c:pt idx="8629">
                  <c:v>1934.0</c:v>
                </c:pt>
                <c:pt idx="8630">
                  <c:v>1934.0</c:v>
                </c:pt>
                <c:pt idx="8631">
                  <c:v>1934.0</c:v>
                </c:pt>
                <c:pt idx="8632">
                  <c:v>1934.0</c:v>
                </c:pt>
                <c:pt idx="8633">
                  <c:v>1934.0</c:v>
                </c:pt>
                <c:pt idx="8634">
                  <c:v>1935.0</c:v>
                </c:pt>
                <c:pt idx="8635">
                  <c:v>1935.0</c:v>
                </c:pt>
                <c:pt idx="8636">
                  <c:v>1936.0</c:v>
                </c:pt>
                <c:pt idx="8637">
                  <c:v>1936.0</c:v>
                </c:pt>
                <c:pt idx="8638">
                  <c:v>1937.0</c:v>
                </c:pt>
                <c:pt idx="8639">
                  <c:v>1937.0</c:v>
                </c:pt>
                <c:pt idx="8640">
                  <c:v>1937.0</c:v>
                </c:pt>
                <c:pt idx="8641">
                  <c:v>1938.0</c:v>
                </c:pt>
                <c:pt idx="8642">
                  <c:v>1939.0</c:v>
                </c:pt>
                <c:pt idx="8643">
                  <c:v>1939.0</c:v>
                </c:pt>
                <c:pt idx="8644">
                  <c:v>1939.0</c:v>
                </c:pt>
                <c:pt idx="8645">
                  <c:v>1939.0</c:v>
                </c:pt>
                <c:pt idx="8646">
                  <c:v>1940.0</c:v>
                </c:pt>
                <c:pt idx="8647">
                  <c:v>1940.0</c:v>
                </c:pt>
                <c:pt idx="8648">
                  <c:v>1940.0</c:v>
                </c:pt>
                <c:pt idx="8649">
                  <c:v>1941.0</c:v>
                </c:pt>
                <c:pt idx="8650">
                  <c:v>1941.0</c:v>
                </c:pt>
                <c:pt idx="8651">
                  <c:v>1942.0</c:v>
                </c:pt>
                <c:pt idx="8652">
                  <c:v>1943.0</c:v>
                </c:pt>
                <c:pt idx="8653">
                  <c:v>1943.0</c:v>
                </c:pt>
                <c:pt idx="8654">
                  <c:v>1944.0</c:v>
                </c:pt>
                <c:pt idx="8655">
                  <c:v>1944.0</c:v>
                </c:pt>
                <c:pt idx="8656">
                  <c:v>1945.0</c:v>
                </c:pt>
                <c:pt idx="8657">
                  <c:v>1946.0</c:v>
                </c:pt>
                <c:pt idx="8658">
                  <c:v>1947.0</c:v>
                </c:pt>
                <c:pt idx="8659">
                  <c:v>1948.0</c:v>
                </c:pt>
                <c:pt idx="8660">
                  <c:v>1948.0</c:v>
                </c:pt>
                <c:pt idx="8661">
                  <c:v>1948.0</c:v>
                </c:pt>
                <c:pt idx="8662">
                  <c:v>1949.0</c:v>
                </c:pt>
                <c:pt idx="8663">
                  <c:v>1949.0</c:v>
                </c:pt>
                <c:pt idx="8664">
                  <c:v>1949.0</c:v>
                </c:pt>
                <c:pt idx="8665">
                  <c:v>1949.0</c:v>
                </c:pt>
                <c:pt idx="8666">
                  <c:v>1949.0</c:v>
                </c:pt>
                <c:pt idx="8667">
                  <c:v>1949.0</c:v>
                </c:pt>
                <c:pt idx="8668">
                  <c:v>1949.0</c:v>
                </c:pt>
                <c:pt idx="8669">
                  <c:v>1949.0</c:v>
                </c:pt>
                <c:pt idx="8670">
                  <c:v>1949.0</c:v>
                </c:pt>
                <c:pt idx="8671">
                  <c:v>1949.0</c:v>
                </c:pt>
                <c:pt idx="8672">
                  <c:v>1950.0</c:v>
                </c:pt>
                <c:pt idx="8673">
                  <c:v>1951.0</c:v>
                </c:pt>
                <c:pt idx="8674">
                  <c:v>1952.0</c:v>
                </c:pt>
                <c:pt idx="8675">
                  <c:v>1952.0</c:v>
                </c:pt>
                <c:pt idx="8676">
                  <c:v>1952.0</c:v>
                </c:pt>
                <c:pt idx="8677">
                  <c:v>1952.0</c:v>
                </c:pt>
                <c:pt idx="8678">
                  <c:v>1953.0</c:v>
                </c:pt>
                <c:pt idx="8679">
                  <c:v>1953.0</c:v>
                </c:pt>
                <c:pt idx="8680">
                  <c:v>1953.0</c:v>
                </c:pt>
                <c:pt idx="8681">
                  <c:v>1953.0</c:v>
                </c:pt>
                <c:pt idx="8682">
                  <c:v>1953.0</c:v>
                </c:pt>
                <c:pt idx="8683">
                  <c:v>1953.0</c:v>
                </c:pt>
                <c:pt idx="8684">
                  <c:v>1954.0</c:v>
                </c:pt>
                <c:pt idx="8685">
                  <c:v>1954.0</c:v>
                </c:pt>
                <c:pt idx="8686">
                  <c:v>1954.0</c:v>
                </c:pt>
                <c:pt idx="8687">
                  <c:v>1954.0</c:v>
                </c:pt>
                <c:pt idx="8688">
                  <c:v>1954.0</c:v>
                </c:pt>
                <c:pt idx="8689">
                  <c:v>1954.0</c:v>
                </c:pt>
                <c:pt idx="8690">
                  <c:v>1954.0</c:v>
                </c:pt>
                <c:pt idx="8691">
                  <c:v>1955.0</c:v>
                </c:pt>
                <c:pt idx="8692">
                  <c:v>1955.0</c:v>
                </c:pt>
                <c:pt idx="8693">
                  <c:v>1956.0</c:v>
                </c:pt>
                <c:pt idx="8694">
                  <c:v>1957.0</c:v>
                </c:pt>
                <c:pt idx="8695">
                  <c:v>1957.0</c:v>
                </c:pt>
                <c:pt idx="8696">
                  <c:v>1958.0</c:v>
                </c:pt>
                <c:pt idx="8697">
                  <c:v>1959.0</c:v>
                </c:pt>
                <c:pt idx="8698">
                  <c:v>1959.0</c:v>
                </c:pt>
                <c:pt idx="8699">
                  <c:v>1960.0</c:v>
                </c:pt>
                <c:pt idx="8700">
                  <c:v>1960.0</c:v>
                </c:pt>
                <c:pt idx="8701">
                  <c:v>1961.0</c:v>
                </c:pt>
                <c:pt idx="8702">
                  <c:v>1961.0</c:v>
                </c:pt>
                <c:pt idx="8703">
                  <c:v>1961.0</c:v>
                </c:pt>
                <c:pt idx="8704">
                  <c:v>1961.0</c:v>
                </c:pt>
                <c:pt idx="8705">
                  <c:v>1961.0</c:v>
                </c:pt>
                <c:pt idx="8706">
                  <c:v>1962.0</c:v>
                </c:pt>
                <c:pt idx="8707">
                  <c:v>1962.0</c:v>
                </c:pt>
                <c:pt idx="8708">
                  <c:v>1962.0</c:v>
                </c:pt>
                <c:pt idx="8709">
                  <c:v>1962.0</c:v>
                </c:pt>
                <c:pt idx="8710">
                  <c:v>1962.0</c:v>
                </c:pt>
                <c:pt idx="8711">
                  <c:v>1962.0</c:v>
                </c:pt>
                <c:pt idx="8712">
                  <c:v>1963.0</c:v>
                </c:pt>
                <c:pt idx="8713">
                  <c:v>1963.0</c:v>
                </c:pt>
                <c:pt idx="8714">
                  <c:v>1963.0</c:v>
                </c:pt>
                <c:pt idx="8715">
                  <c:v>1963.0</c:v>
                </c:pt>
                <c:pt idx="8716">
                  <c:v>1963.0</c:v>
                </c:pt>
                <c:pt idx="8717">
                  <c:v>1963.0</c:v>
                </c:pt>
                <c:pt idx="8718">
                  <c:v>1963.0</c:v>
                </c:pt>
                <c:pt idx="8719">
                  <c:v>1963.0</c:v>
                </c:pt>
                <c:pt idx="8720">
                  <c:v>1963.0</c:v>
                </c:pt>
                <c:pt idx="8721">
                  <c:v>1963.0</c:v>
                </c:pt>
                <c:pt idx="8722">
                  <c:v>1963.0</c:v>
                </c:pt>
                <c:pt idx="8723">
                  <c:v>1963.0</c:v>
                </c:pt>
                <c:pt idx="8724">
                  <c:v>1963.0</c:v>
                </c:pt>
                <c:pt idx="8725">
                  <c:v>1963.0</c:v>
                </c:pt>
                <c:pt idx="8726">
                  <c:v>1963.0</c:v>
                </c:pt>
                <c:pt idx="8727">
                  <c:v>1963.0</c:v>
                </c:pt>
                <c:pt idx="8728">
                  <c:v>1963.0</c:v>
                </c:pt>
                <c:pt idx="8729">
                  <c:v>1963.0</c:v>
                </c:pt>
                <c:pt idx="8730">
                  <c:v>1964.0</c:v>
                </c:pt>
                <c:pt idx="8731">
                  <c:v>1965.0</c:v>
                </c:pt>
                <c:pt idx="8732">
                  <c:v>1965.0</c:v>
                </c:pt>
                <c:pt idx="8733">
                  <c:v>1966.0</c:v>
                </c:pt>
                <c:pt idx="8734">
                  <c:v>1966.0</c:v>
                </c:pt>
                <c:pt idx="8735">
                  <c:v>1966.0</c:v>
                </c:pt>
                <c:pt idx="8736">
                  <c:v>1966.0</c:v>
                </c:pt>
                <c:pt idx="8737">
                  <c:v>1966.0</c:v>
                </c:pt>
                <c:pt idx="8738">
                  <c:v>1967.0</c:v>
                </c:pt>
                <c:pt idx="8739">
                  <c:v>1967.0</c:v>
                </c:pt>
                <c:pt idx="8740">
                  <c:v>1967.0</c:v>
                </c:pt>
                <c:pt idx="8741">
                  <c:v>1968.0</c:v>
                </c:pt>
                <c:pt idx="8742">
                  <c:v>1968.0</c:v>
                </c:pt>
                <c:pt idx="8743">
                  <c:v>1968.0</c:v>
                </c:pt>
                <c:pt idx="8744">
                  <c:v>1968.0</c:v>
                </c:pt>
                <c:pt idx="8745">
                  <c:v>1968.0</c:v>
                </c:pt>
                <c:pt idx="8746">
                  <c:v>1968.0</c:v>
                </c:pt>
                <c:pt idx="8747">
                  <c:v>1968.0</c:v>
                </c:pt>
                <c:pt idx="8748">
                  <c:v>1969.0</c:v>
                </c:pt>
                <c:pt idx="8749">
                  <c:v>1970.0</c:v>
                </c:pt>
                <c:pt idx="8750">
                  <c:v>1971.0</c:v>
                </c:pt>
                <c:pt idx="8751">
                  <c:v>1971.0</c:v>
                </c:pt>
                <c:pt idx="8752">
                  <c:v>1971.0</c:v>
                </c:pt>
                <c:pt idx="8753">
                  <c:v>1972.0</c:v>
                </c:pt>
                <c:pt idx="8754">
                  <c:v>1972.0</c:v>
                </c:pt>
                <c:pt idx="8755">
                  <c:v>1973.0</c:v>
                </c:pt>
                <c:pt idx="8756">
                  <c:v>1973.0</c:v>
                </c:pt>
                <c:pt idx="8757">
                  <c:v>1973.0</c:v>
                </c:pt>
                <c:pt idx="8758">
                  <c:v>1973.0</c:v>
                </c:pt>
                <c:pt idx="8759">
                  <c:v>1973.0</c:v>
                </c:pt>
                <c:pt idx="8760">
                  <c:v>1973.0</c:v>
                </c:pt>
                <c:pt idx="8761">
                  <c:v>1973.0</c:v>
                </c:pt>
                <c:pt idx="8762">
                  <c:v>1973.0</c:v>
                </c:pt>
                <c:pt idx="8763">
                  <c:v>1973.0</c:v>
                </c:pt>
                <c:pt idx="8764">
                  <c:v>1973.0</c:v>
                </c:pt>
                <c:pt idx="8765">
                  <c:v>1973.0</c:v>
                </c:pt>
                <c:pt idx="8766">
                  <c:v>1973.0</c:v>
                </c:pt>
                <c:pt idx="8767">
                  <c:v>1973.0</c:v>
                </c:pt>
                <c:pt idx="8768">
                  <c:v>1973.0</c:v>
                </c:pt>
                <c:pt idx="8769">
                  <c:v>1973.0</c:v>
                </c:pt>
                <c:pt idx="8770">
                  <c:v>1973.0</c:v>
                </c:pt>
                <c:pt idx="8771">
                  <c:v>1973.0</c:v>
                </c:pt>
                <c:pt idx="8772">
                  <c:v>1973.0</c:v>
                </c:pt>
                <c:pt idx="8773">
                  <c:v>1973.0</c:v>
                </c:pt>
                <c:pt idx="8774">
                  <c:v>1973.0</c:v>
                </c:pt>
                <c:pt idx="8775">
                  <c:v>1973.0</c:v>
                </c:pt>
                <c:pt idx="8776">
                  <c:v>1974.0</c:v>
                </c:pt>
                <c:pt idx="8777">
                  <c:v>1974.0</c:v>
                </c:pt>
                <c:pt idx="8778">
                  <c:v>1974.0</c:v>
                </c:pt>
                <c:pt idx="8779">
                  <c:v>1974.0</c:v>
                </c:pt>
                <c:pt idx="8780">
                  <c:v>1974.0</c:v>
                </c:pt>
                <c:pt idx="8781">
                  <c:v>1975.0</c:v>
                </c:pt>
                <c:pt idx="8782">
                  <c:v>1975.0</c:v>
                </c:pt>
                <c:pt idx="8783">
                  <c:v>1976.0</c:v>
                </c:pt>
                <c:pt idx="8784">
                  <c:v>1976.0</c:v>
                </c:pt>
                <c:pt idx="8785">
                  <c:v>1976.0</c:v>
                </c:pt>
                <c:pt idx="8786">
                  <c:v>1976.0</c:v>
                </c:pt>
                <c:pt idx="8787">
                  <c:v>1976.0</c:v>
                </c:pt>
                <c:pt idx="8788">
                  <c:v>1976.0</c:v>
                </c:pt>
                <c:pt idx="8789">
                  <c:v>1977.0</c:v>
                </c:pt>
                <c:pt idx="8790">
                  <c:v>1977.0</c:v>
                </c:pt>
                <c:pt idx="8791">
                  <c:v>1977.0</c:v>
                </c:pt>
                <c:pt idx="8792">
                  <c:v>1977.0</c:v>
                </c:pt>
                <c:pt idx="8793">
                  <c:v>1977.0</c:v>
                </c:pt>
                <c:pt idx="8794">
                  <c:v>1977.0</c:v>
                </c:pt>
                <c:pt idx="8795">
                  <c:v>1978.0</c:v>
                </c:pt>
                <c:pt idx="8796">
                  <c:v>1978.0</c:v>
                </c:pt>
                <c:pt idx="8797">
                  <c:v>1978.0</c:v>
                </c:pt>
                <c:pt idx="8798">
                  <c:v>1978.0</c:v>
                </c:pt>
                <c:pt idx="8799">
                  <c:v>1978.0</c:v>
                </c:pt>
                <c:pt idx="8800">
                  <c:v>1978.0</c:v>
                </c:pt>
                <c:pt idx="8801">
                  <c:v>1978.0</c:v>
                </c:pt>
                <c:pt idx="8802">
                  <c:v>1978.0</c:v>
                </c:pt>
                <c:pt idx="8803">
                  <c:v>1978.0</c:v>
                </c:pt>
                <c:pt idx="8804">
                  <c:v>1978.0</c:v>
                </c:pt>
                <c:pt idx="8805">
                  <c:v>1978.0</c:v>
                </c:pt>
                <c:pt idx="8806">
                  <c:v>1978.0</c:v>
                </c:pt>
                <c:pt idx="8807">
                  <c:v>1978.0</c:v>
                </c:pt>
                <c:pt idx="8808">
                  <c:v>1978.0</c:v>
                </c:pt>
                <c:pt idx="8809">
                  <c:v>1978.0</c:v>
                </c:pt>
                <c:pt idx="8810">
                  <c:v>1978.0</c:v>
                </c:pt>
                <c:pt idx="8811">
                  <c:v>1978.0</c:v>
                </c:pt>
                <c:pt idx="8812">
                  <c:v>1978.0</c:v>
                </c:pt>
                <c:pt idx="8813">
                  <c:v>1978.0</c:v>
                </c:pt>
                <c:pt idx="8814">
                  <c:v>1978.0</c:v>
                </c:pt>
                <c:pt idx="8815">
                  <c:v>1978.0</c:v>
                </c:pt>
                <c:pt idx="8816">
                  <c:v>1979.0</c:v>
                </c:pt>
                <c:pt idx="8817">
                  <c:v>1980.0</c:v>
                </c:pt>
                <c:pt idx="8818">
                  <c:v>1981.0</c:v>
                </c:pt>
                <c:pt idx="8819">
                  <c:v>1981.0</c:v>
                </c:pt>
                <c:pt idx="8820">
                  <c:v>1981.0</c:v>
                </c:pt>
                <c:pt idx="8821">
                  <c:v>1982.0</c:v>
                </c:pt>
                <c:pt idx="8822">
                  <c:v>1982.0</c:v>
                </c:pt>
                <c:pt idx="8823">
                  <c:v>1983.0</c:v>
                </c:pt>
                <c:pt idx="8824">
                  <c:v>1983.0</c:v>
                </c:pt>
                <c:pt idx="8825">
                  <c:v>1983.0</c:v>
                </c:pt>
                <c:pt idx="8826">
                  <c:v>1983.0</c:v>
                </c:pt>
                <c:pt idx="8827">
                  <c:v>1983.0</c:v>
                </c:pt>
                <c:pt idx="8828">
                  <c:v>1984.0</c:v>
                </c:pt>
                <c:pt idx="8829">
                  <c:v>1984.0</c:v>
                </c:pt>
                <c:pt idx="8830">
                  <c:v>1984.0</c:v>
                </c:pt>
                <c:pt idx="8831">
                  <c:v>1984.0</c:v>
                </c:pt>
                <c:pt idx="8832">
                  <c:v>1984.0</c:v>
                </c:pt>
                <c:pt idx="8833">
                  <c:v>1984.0</c:v>
                </c:pt>
                <c:pt idx="8834">
                  <c:v>1984.0</c:v>
                </c:pt>
                <c:pt idx="8835">
                  <c:v>1984.0</c:v>
                </c:pt>
                <c:pt idx="8836">
                  <c:v>1985.0</c:v>
                </c:pt>
                <c:pt idx="8837">
                  <c:v>1985.0</c:v>
                </c:pt>
                <c:pt idx="8838">
                  <c:v>1985.0</c:v>
                </c:pt>
                <c:pt idx="8839">
                  <c:v>1985.0</c:v>
                </c:pt>
                <c:pt idx="8840">
                  <c:v>1986.0</c:v>
                </c:pt>
                <c:pt idx="8841">
                  <c:v>1986.0</c:v>
                </c:pt>
                <c:pt idx="8842">
                  <c:v>1986.0</c:v>
                </c:pt>
                <c:pt idx="8843">
                  <c:v>1986.0</c:v>
                </c:pt>
                <c:pt idx="8844">
                  <c:v>1986.0</c:v>
                </c:pt>
                <c:pt idx="8845">
                  <c:v>1986.0</c:v>
                </c:pt>
                <c:pt idx="8846">
                  <c:v>1987.0</c:v>
                </c:pt>
                <c:pt idx="8847">
                  <c:v>1987.0</c:v>
                </c:pt>
                <c:pt idx="8848">
                  <c:v>1987.0</c:v>
                </c:pt>
                <c:pt idx="8849">
                  <c:v>1987.0</c:v>
                </c:pt>
                <c:pt idx="8850">
                  <c:v>1987.0</c:v>
                </c:pt>
                <c:pt idx="8851">
                  <c:v>1987.0</c:v>
                </c:pt>
                <c:pt idx="8852">
                  <c:v>1987.0</c:v>
                </c:pt>
                <c:pt idx="8853">
                  <c:v>1987.0</c:v>
                </c:pt>
                <c:pt idx="8854">
                  <c:v>1987.0</c:v>
                </c:pt>
                <c:pt idx="8855">
                  <c:v>1987.0</c:v>
                </c:pt>
                <c:pt idx="8856">
                  <c:v>1987.0</c:v>
                </c:pt>
                <c:pt idx="8857">
                  <c:v>1987.0</c:v>
                </c:pt>
                <c:pt idx="8858">
                  <c:v>1987.0</c:v>
                </c:pt>
                <c:pt idx="8859">
                  <c:v>1987.0</c:v>
                </c:pt>
                <c:pt idx="8860">
                  <c:v>1987.0</c:v>
                </c:pt>
                <c:pt idx="8861">
                  <c:v>1987.0</c:v>
                </c:pt>
                <c:pt idx="8862">
                  <c:v>1987.0</c:v>
                </c:pt>
                <c:pt idx="8863">
                  <c:v>1987.0</c:v>
                </c:pt>
                <c:pt idx="8864">
                  <c:v>1987.0</c:v>
                </c:pt>
                <c:pt idx="8865">
                  <c:v>1987.0</c:v>
                </c:pt>
                <c:pt idx="8866">
                  <c:v>1987.0</c:v>
                </c:pt>
                <c:pt idx="8867">
                  <c:v>1987.0</c:v>
                </c:pt>
                <c:pt idx="8868">
                  <c:v>1987.0</c:v>
                </c:pt>
                <c:pt idx="8869">
                  <c:v>1987.0</c:v>
                </c:pt>
                <c:pt idx="8870">
                  <c:v>1987.0</c:v>
                </c:pt>
                <c:pt idx="8871">
                  <c:v>1987.0</c:v>
                </c:pt>
                <c:pt idx="8872">
                  <c:v>1987.0</c:v>
                </c:pt>
                <c:pt idx="8873">
                  <c:v>1987.0</c:v>
                </c:pt>
                <c:pt idx="8874">
                  <c:v>1987.0</c:v>
                </c:pt>
                <c:pt idx="8875">
                  <c:v>1987.0</c:v>
                </c:pt>
                <c:pt idx="8876">
                  <c:v>1987.0</c:v>
                </c:pt>
                <c:pt idx="8877">
                  <c:v>1987.0</c:v>
                </c:pt>
                <c:pt idx="8878">
                  <c:v>1987.0</c:v>
                </c:pt>
                <c:pt idx="8879">
                  <c:v>1987.0</c:v>
                </c:pt>
                <c:pt idx="8880">
                  <c:v>1987.0</c:v>
                </c:pt>
                <c:pt idx="8881">
                  <c:v>1987.0</c:v>
                </c:pt>
                <c:pt idx="8882">
                  <c:v>1987.0</c:v>
                </c:pt>
                <c:pt idx="8883">
                  <c:v>1987.0</c:v>
                </c:pt>
                <c:pt idx="8884">
                  <c:v>1987.0</c:v>
                </c:pt>
                <c:pt idx="8885">
                  <c:v>1987.0</c:v>
                </c:pt>
                <c:pt idx="8886">
                  <c:v>1987.0</c:v>
                </c:pt>
                <c:pt idx="8887">
                  <c:v>1987.0</c:v>
                </c:pt>
                <c:pt idx="8888">
                  <c:v>1987.0</c:v>
                </c:pt>
                <c:pt idx="8889">
                  <c:v>1987.0</c:v>
                </c:pt>
                <c:pt idx="8890">
                  <c:v>1987.0</c:v>
                </c:pt>
                <c:pt idx="8891">
                  <c:v>1987.0</c:v>
                </c:pt>
                <c:pt idx="8892">
                  <c:v>1987.0</c:v>
                </c:pt>
                <c:pt idx="8893">
                  <c:v>1987.0</c:v>
                </c:pt>
                <c:pt idx="8894">
                  <c:v>1987.0</c:v>
                </c:pt>
                <c:pt idx="8895">
                  <c:v>1987.0</c:v>
                </c:pt>
                <c:pt idx="8896">
                  <c:v>1987.0</c:v>
                </c:pt>
                <c:pt idx="8897">
                  <c:v>1987.0</c:v>
                </c:pt>
                <c:pt idx="8898">
                  <c:v>1987.0</c:v>
                </c:pt>
                <c:pt idx="8899">
                  <c:v>1988.0</c:v>
                </c:pt>
                <c:pt idx="8900">
                  <c:v>1988.0</c:v>
                </c:pt>
                <c:pt idx="8901">
                  <c:v>1988.0</c:v>
                </c:pt>
                <c:pt idx="8902">
                  <c:v>1988.0</c:v>
                </c:pt>
                <c:pt idx="8903">
                  <c:v>1988.0</c:v>
                </c:pt>
                <c:pt idx="8904">
                  <c:v>1988.0</c:v>
                </c:pt>
                <c:pt idx="8905">
                  <c:v>1988.0</c:v>
                </c:pt>
                <c:pt idx="8906">
                  <c:v>1988.0</c:v>
                </c:pt>
                <c:pt idx="8907">
                  <c:v>1988.0</c:v>
                </c:pt>
                <c:pt idx="8908">
                  <c:v>1988.0</c:v>
                </c:pt>
                <c:pt idx="8909">
                  <c:v>1988.0</c:v>
                </c:pt>
                <c:pt idx="8910">
                  <c:v>1988.0</c:v>
                </c:pt>
                <c:pt idx="8911">
                  <c:v>1988.0</c:v>
                </c:pt>
                <c:pt idx="8912">
                  <c:v>1988.0</c:v>
                </c:pt>
                <c:pt idx="8913">
                  <c:v>1988.0</c:v>
                </c:pt>
                <c:pt idx="8914">
                  <c:v>1988.0</c:v>
                </c:pt>
                <c:pt idx="8915">
                  <c:v>1988.0</c:v>
                </c:pt>
                <c:pt idx="8916">
                  <c:v>1988.0</c:v>
                </c:pt>
                <c:pt idx="8917">
                  <c:v>1988.0</c:v>
                </c:pt>
                <c:pt idx="8918">
                  <c:v>1988.0</c:v>
                </c:pt>
                <c:pt idx="8919">
                  <c:v>1988.0</c:v>
                </c:pt>
                <c:pt idx="8920">
                  <c:v>1988.0</c:v>
                </c:pt>
                <c:pt idx="8921">
                  <c:v>1988.0</c:v>
                </c:pt>
                <c:pt idx="8922">
                  <c:v>1988.0</c:v>
                </c:pt>
                <c:pt idx="8923">
                  <c:v>1988.0</c:v>
                </c:pt>
                <c:pt idx="8924">
                  <c:v>1988.0</c:v>
                </c:pt>
                <c:pt idx="8925">
                  <c:v>1988.0</c:v>
                </c:pt>
                <c:pt idx="8926">
                  <c:v>1988.0</c:v>
                </c:pt>
                <c:pt idx="8927">
                  <c:v>1988.0</c:v>
                </c:pt>
                <c:pt idx="8928">
                  <c:v>1988.0</c:v>
                </c:pt>
                <c:pt idx="8929">
                  <c:v>1988.0</c:v>
                </c:pt>
                <c:pt idx="8930">
                  <c:v>1988.0</c:v>
                </c:pt>
                <c:pt idx="8931">
                  <c:v>1988.0</c:v>
                </c:pt>
                <c:pt idx="8932">
                  <c:v>1988.0</c:v>
                </c:pt>
                <c:pt idx="8933">
                  <c:v>1988.0</c:v>
                </c:pt>
                <c:pt idx="8934">
                  <c:v>1988.0</c:v>
                </c:pt>
                <c:pt idx="8935">
                  <c:v>1988.0</c:v>
                </c:pt>
                <c:pt idx="8936">
                  <c:v>1989.0</c:v>
                </c:pt>
                <c:pt idx="8937">
                  <c:v>1989.0</c:v>
                </c:pt>
                <c:pt idx="8938">
                  <c:v>1989.0</c:v>
                </c:pt>
                <c:pt idx="8939">
                  <c:v>1989.0</c:v>
                </c:pt>
                <c:pt idx="8940">
                  <c:v>1989.0</c:v>
                </c:pt>
                <c:pt idx="8941">
                  <c:v>1990.0</c:v>
                </c:pt>
                <c:pt idx="8942">
                  <c:v>1990.0</c:v>
                </c:pt>
                <c:pt idx="8943">
                  <c:v>1991.0</c:v>
                </c:pt>
                <c:pt idx="8944">
                  <c:v>1991.0</c:v>
                </c:pt>
                <c:pt idx="8945">
                  <c:v>1992.0</c:v>
                </c:pt>
                <c:pt idx="8946">
                  <c:v>1993.0</c:v>
                </c:pt>
                <c:pt idx="8947">
                  <c:v>1993.0</c:v>
                </c:pt>
                <c:pt idx="8948">
                  <c:v>1993.0</c:v>
                </c:pt>
                <c:pt idx="8949">
                  <c:v>1993.0</c:v>
                </c:pt>
                <c:pt idx="8950">
                  <c:v>1993.0</c:v>
                </c:pt>
                <c:pt idx="8951">
                  <c:v>1993.0</c:v>
                </c:pt>
                <c:pt idx="8952">
                  <c:v>1993.0</c:v>
                </c:pt>
                <c:pt idx="8953">
                  <c:v>1994.0</c:v>
                </c:pt>
                <c:pt idx="8954">
                  <c:v>1994.0</c:v>
                </c:pt>
                <c:pt idx="8955">
                  <c:v>1994.0</c:v>
                </c:pt>
                <c:pt idx="8956">
                  <c:v>1994.0</c:v>
                </c:pt>
                <c:pt idx="8957">
                  <c:v>1994.0</c:v>
                </c:pt>
                <c:pt idx="8958">
                  <c:v>1995.0</c:v>
                </c:pt>
                <c:pt idx="8959">
                  <c:v>1995.0</c:v>
                </c:pt>
                <c:pt idx="8960">
                  <c:v>1995.0</c:v>
                </c:pt>
                <c:pt idx="8961">
                  <c:v>1995.0</c:v>
                </c:pt>
                <c:pt idx="8962">
                  <c:v>1995.0</c:v>
                </c:pt>
                <c:pt idx="8963">
                  <c:v>1995.0</c:v>
                </c:pt>
                <c:pt idx="8964">
                  <c:v>1995.0</c:v>
                </c:pt>
                <c:pt idx="8965">
                  <c:v>1996.0</c:v>
                </c:pt>
                <c:pt idx="8966">
                  <c:v>1996.0</c:v>
                </c:pt>
                <c:pt idx="8967">
                  <c:v>1996.0</c:v>
                </c:pt>
                <c:pt idx="8968">
                  <c:v>1996.0</c:v>
                </c:pt>
                <c:pt idx="8969">
                  <c:v>1996.0</c:v>
                </c:pt>
                <c:pt idx="8970">
                  <c:v>1996.0</c:v>
                </c:pt>
                <c:pt idx="8971">
                  <c:v>1996.0</c:v>
                </c:pt>
                <c:pt idx="8972">
                  <c:v>1996.0</c:v>
                </c:pt>
                <c:pt idx="8973">
                  <c:v>1996.0</c:v>
                </c:pt>
                <c:pt idx="8974">
                  <c:v>1996.0</c:v>
                </c:pt>
                <c:pt idx="8975">
                  <c:v>1996.0</c:v>
                </c:pt>
                <c:pt idx="8976">
                  <c:v>1997.0</c:v>
                </c:pt>
                <c:pt idx="8977">
                  <c:v>1997.0</c:v>
                </c:pt>
                <c:pt idx="8978">
                  <c:v>1997.0</c:v>
                </c:pt>
                <c:pt idx="8979">
                  <c:v>1997.0</c:v>
                </c:pt>
                <c:pt idx="8980">
                  <c:v>1997.0</c:v>
                </c:pt>
                <c:pt idx="8981">
                  <c:v>1997.0</c:v>
                </c:pt>
                <c:pt idx="8982">
                  <c:v>1997.0</c:v>
                </c:pt>
                <c:pt idx="8983">
                  <c:v>1998.0</c:v>
                </c:pt>
                <c:pt idx="8984">
                  <c:v>1998.0</c:v>
                </c:pt>
                <c:pt idx="8985">
                  <c:v>1998.0</c:v>
                </c:pt>
                <c:pt idx="8986">
                  <c:v>1998.0</c:v>
                </c:pt>
                <c:pt idx="8987">
                  <c:v>1998.0</c:v>
                </c:pt>
                <c:pt idx="8988">
                  <c:v>1998.0</c:v>
                </c:pt>
                <c:pt idx="8989">
                  <c:v>1998.0</c:v>
                </c:pt>
                <c:pt idx="8990">
                  <c:v>1999.0</c:v>
                </c:pt>
                <c:pt idx="8991">
                  <c:v>1999.0</c:v>
                </c:pt>
                <c:pt idx="8992">
                  <c:v>1999.0</c:v>
                </c:pt>
                <c:pt idx="8993">
                  <c:v>1999.0</c:v>
                </c:pt>
                <c:pt idx="8994">
                  <c:v>1999.0</c:v>
                </c:pt>
                <c:pt idx="8995">
                  <c:v>1999.0</c:v>
                </c:pt>
                <c:pt idx="8996">
                  <c:v>1999.0</c:v>
                </c:pt>
                <c:pt idx="8997">
                  <c:v>1999.0</c:v>
                </c:pt>
                <c:pt idx="8998">
                  <c:v>1999.0</c:v>
                </c:pt>
                <c:pt idx="8999">
                  <c:v>1999.0</c:v>
                </c:pt>
                <c:pt idx="9000">
                  <c:v>1999.0</c:v>
                </c:pt>
                <c:pt idx="9001">
                  <c:v>1999.0</c:v>
                </c:pt>
                <c:pt idx="9002">
                  <c:v>1999.0</c:v>
                </c:pt>
                <c:pt idx="9003">
                  <c:v>1999.0</c:v>
                </c:pt>
                <c:pt idx="9004">
                  <c:v>1999.0</c:v>
                </c:pt>
                <c:pt idx="9005">
                  <c:v>1999.0</c:v>
                </c:pt>
                <c:pt idx="9006">
                  <c:v>1999.0</c:v>
                </c:pt>
                <c:pt idx="9007">
                  <c:v>1999.0</c:v>
                </c:pt>
                <c:pt idx="9008">
                  <c:v>1999.0</c:v>
                </c:pt>
                <c:pt idx="9009">
                  <c:v>1999.0</c:v>
                </c:pt>
                <c:pt idx="9010">
                  <c:v>2000.0</c:v>
                </c:pt>
                <c:pt idx="9011">
                  <c:v>2000.0</c:v>
                </c:pt>
                <c:pt idx="9012">
                  <c:v>2000.0</c:v>
                </c:pt>
                <c:pt idx="9013">
                  <c:v>2001.0</c:v>
                </c:pt>
                <c:pt idx="9014">
                  <c:v>2001.0</c:v>
                </c:pt>
                <c:pt idx="9015">
                  <c:v>2001.0</c:v>
                </c:pt>
                <c:pt idx="9016">
                  <c:v>2001.0</c:v>
                </c:pt>
                <c:pt idx="9017">
                  <c:v>2001.0</c:v>
                </c:pt>
                <c:pt idx="9018">
                  <c:v>2001.0</c:v>
                </c:pt>
                <c:pt idx="9019">
                  <c:v>2001.0</c:v>
                </c:pt>
                <c:pt idx="9020">
                  <c:v>2001.0</c:v>
                </c:pt>
                <c:pt idx="9021">
                  <c:v>2001.0</c:v>
                </c:pt>
                <c:pt idx="9022">
                  <c:v>2001.0</c:v>
                </c:pt>
                <c:pt idx="9023">
                  <c:v>2002.0</c:v>
                </c:pt>
                <c:pt idx="9024">
                  <c:v>2002.0</c:v>
                </c:pt>
                <c:pt idx="9025">
                  <c:v>2002.0</c:v>
                </c:pt>
                <c:pt idx="9026">
                  <c:v>2002.0</c:v>
                </c:pt>
                <c:pt idx="9027">
                  <c:v>2002.0</c:v>
                </c:pt>
                <c:pt idx="9028">
                  <c:v>2002.0</c:v>
                </c:pt>
                <c:pt idx="9029">
                  <c:v>2002.0</c:v>
                </c:pt>
                <c:pt idx="9030">
                  <c:v>2002.0</c:v>
                </c:pt>
                <c:pt idx="9031">
                  <c:v>2002.0</c:v>
                </c:pt>
                <c:pt idx="9032">
                  <c:v>2002.0</c:v>
                </c:pt>
                <c:pt idx="9033">
                  <c:v>2002.0</c:v>
                </c:pt>
                <c:pt idx="9034">
                  <c:v>2002.0</c:v>
                </c:pt>
                <c:pt idx="9035">
                  <c:v>2002.0</c:v>
                </c:pt>
                <c:pt idx="9036">
                  <c:v>2002.0</c:v>
                </c:pt>
                <c:pt idx="9037">
                  <c:v>2003.0</c:v>
                </c:pt>
                <c:pt idx="9038">
                  <c:v>2003.0</c:v>
                </c:pt>
                <c:pt idx="9039">
                  <c:v>2003.0</c:v>
                </c:pt>
                <c:pt idx="9040">
                  <c:v>2003.0</c:v>
                </c:pt>
                <c:pt idx="9041">
                  <c:v>2003.0</c:v>
                </c:pt>
                <c:pt idx="9042">
                  <c:v>2003.0</c:v>
                </c:pt>
                <c:pt idx="9043">
                  <c:v>2004.0</c:v>
                </c:pt>
                <c:pt idx="9044">
                  <c:v>2004.0</c:v>
                </c:pt>
                <c:pt idx="9045">
                  <c:v>2004.0</c:v>
                </c:pt>
                <c:pt idx="9046">
                  <c:v>2004.0</c:v>
                </c:pt>
                <c:pt idx="9047">
                  <c:v>2004.0</c:v>
                </c:pt>
                <c:pt idx="9048">
                  <c:v>2004.0</c:v>
                </c:pt>
                <c:pt idx="9049">
                  <c:v>2004.0</c:v>
                </c:pt>
                <c:pt idx="9050">
                  <c:v>2004.0</c:v>
                </c:pt>
                <c:pt idx="9051">
                  <c:v>2004.0</c:v>
                </c:pt>
                <c:pt idx="9052">
                  <c:v>2005.0</c:v>
                </c:pt>
                <c:pt idx="9053">
                  <c:v>2005.0</c:v>
                </c:pt>
                <c:pt idx="9054">
                  <c:v>2005.0</c:v>
                </c:pt>
                <c:pt idx="9055">
                  <c:v>2005.0</c:v>
                </c:pt>
                <c:pt idx="9056">
                  <c:v>2005.0</c:v>
                </c:pt>
                <c:pt idx="9057">
                  <c:v>2005.0</c:v>
                </c:pt>
                <c:pt idx="9058">
                  <c:v>2006.0</c:v>
                </c:pt>
                <c:pt idx="9059">
                  <c:v>2006.0</c:v>
                </c:pt>
                <c:pt idx="9060">
                  <c:v>2007.0</c:v>
                </c:pt>
                <c:pt idx="9061">
                  <c:v>2007.0</c:v>
                </c:pt>
                <c:pt idx="9062">
                  <c:v>2007.0</c:v>
                </c:pt>
                <c:pt idx="9063">
                  <c:v>2007.0</c:v>
                </c:pt>
                <c:pt idx="9064">
                  <c:v>2007.0</c:v>
                </c:pt>
                <c:pt idx="9065">
                  <c:v>2007.0</c:v>
                </c:pt>
                <c:pt idx="9066">
                  <c:v>2007.0</c:v>
                </c:pt>
                <c:pt idx="9067">
                  <c:v>2007.0</c:v>
                </c:pt>
                <c:pt idx="9068">
                  <c:v>2008.0</c:v>
                </c:pt>
                <c:pt idx="9069">
                  <c:v>2009.0</c:v>
                </c:pt>
                <c:pt idx="9070">
                  <c:v>2009.0</c:v>
                </c:pt>
                <c:pt idx="9071">
                  <c:v>2009.0</c:v>
                </c:pt>
                <c:pt idx="9072">
                  <c:v>2009.0</c:v>
                </c:pt>
                <c:pt idx="9073">
                  <c:v>2009.0</c:v>
                </c:pt>
                <c:pt idx="9074">
                  <c:v>2009.0</c:v>
                </c:pt>
                <c:pt idx="9075">
                  <c:v>2009.0</c:v>
                </c:pt>
                <c:pt idx="9076">
                  <c:v>2009.0</c:v>
                </c:pt>
                <c:pt idx="9077">
                  <c:v>2009.0</c:v>
                </c:pt>
                <c:pt idx="9078">
                  <c:v>2009.0</c:v>
                </c:pt>
                <c:pt idx="9079">
                  <c:v>2009.0</c:v>
                </c:pt>
                <c:pt idx="9080">
                  <c:v>2009.0</c:v>
                </c:pt>
                <c:pt idx="9081">
                  <c:v>2009.0</c:v>
                </c:pt>
                <c:pt idx="9082">
                  <c:v>2009.0</c:v>
                </c:pt>
                <c:pt idx="9083">
                  <c:v>2009.0</c:v>
                </c:pt>
                <c:pt idx="9084">
                  <c:v>2009.0</c:v>
                </c:pt>
                <c:pt idx="9085">
                  <c:v>2009.0</c:v>
                </c:pt>
                <c:pt idx="9086">
                  <c:v>2010.0</c:v>
                </c:pt>
                <c:pt idx="9087">
                  <c:v>2011.0</c:v>
                </c:pt>
                <c:pt idx="9088">
                  <c:v>2011.0</c:v>
                </c:pt>
                <c:pt idx="9089">
                  <c:v>2011.0</c:v>
                </c:pt>
                <c:pt idx="9090">
                  <c:v>2011.0</c:v>
                </c:pt>
                <c:pt idx="9091">
                  <c:v>2011.0</c:v>
                </c:pt>
                <c:pt idx="9092">
                  <c:v>2011.0</c:v>
                </c:pt>
                <c:pt idx="9093">
                  <c:v>2012.0</c:v>
                </c:pt>
                <c:pt idx="9094">
                  <c:v>2013.0</c:v>
                </c:pt>
                <c:pt idx="9095">
                  <c:v>2013.0</c:v>
                </c:pt>
                <c:pt idx="9096">
                  <c:v>2013.0</c:v>
                </c:pt>
                <c:pt idx="9097">
                  <c:v>2013.0</c:v>
                </c:pt>
                <c:pt idx="9098">
                  <c:v>2013.0</c:v>
                </c:pt>
                <c:pt idx="9099">
                  <c:v>2013.0</c:v>
                </c:pt>
                <c:pt idx="9100">
                  <c:v>2013.0</c:v>
                </c:pt>
                <c:pt idx="9101">
                  <c:v>2013.0</c:v>
                </c:pt>
                <c:pt idx="9102">
                  <c:v>2013.0</c:v>
                </c:pt>
                <c:pt idx="9103">
                  <c:v>2013.0</c:v>
                </c:pt>
                <c:pt idx="9104">
                  <c:v>2013.0</c:v>
                </c:pt>
                <c:pt idx="9105">
                  <c:v>2013.0</c:v>
                </c:pt>
                <c:pt idx="9106">
                  <c:v>2013.0</c:v>
                </c:pt>
                <c:pt idx="9107">
                  <c:v>2013.0</c:v>
                </c:pt>
                <c:pt idx="9108">
                  <c:v>2013.0</c:v>
                </c:pt>
                <c:pt idx="9109">
                  <c:v>2013.0</c:v>
                </c:pt>
                <c:pt idx="9110">
                  <c:v>2013.0</c:v>
                </c:pt>
                <c:pt idx="9111">
                  <c:v>2013.0</c:v>
                </c:pt>
                <c:pt idx="9112">
                  <c:v>2013.0</c:v>
                </c:pt>
                <c:pt idx="9113">
                  <c:v>2013.0</c:v>
                </c:pt>
                <c:pt idx="9114">
                  <c:v>2013.0</c:v>
                </c:pt>
                <c:pt idx="9115">
                  <c:v>2013.0</c:v>
                </c:pt>
                <c:pt idx="9116">
                  <c:v>2013.0</c:v>
                </c:pt>
                <c:pt idx="9117">
                  <c:v>2013.0</c:v>
                </c:pt>
                <c:pt idx="9118">
                  <c:v>2013.0</c:v>
                </c:pt>
                <c:pt idx="9119">
                  <c:v>2013.0</c:v>
                </c:pt>
                <c:pt idx="9120">
                  <c:v>2013.0</c:v>
                </c:pt>
                <c:pt idx="9121">
                  <c:v>2013.0</c:v>
                </c:pt>
                <c:pt idx="9122">
                  <c:v>2013.0</c:v>
                </c:pt>
                <c:pt idx="9123">
                  <c:v>2013.0</c:v>
                </c:pt>
                <c:pt idx="9124">
                  <c:v>2013.0</c:v>
                </c:pt>
                <c:pt idx="9125">
                  <c:v>2013.0</c:v>
                </c:pt>
                <c:pt idx="9126">
                  <c:v>2013.0</c:v>
                </c:pt>
                <c:pt idx="9127">
                  <c:v>2013.0</c:v>
                </c:pt>
                <c:pt idx="9128">
                  <c:v>2013.0</c:v>
                </c:pt>
                <c:pt idx="9129">
                  <c:v>2013.0</c:v>
                </c:pt>
                <c:pt idx="9130">
                  <c:v>2013.0</c:v>
                </c:pt>
                <c:pt idx="9131">
                  <c:v>2013.0</c:v>
                </c:pt>
                <c:pt idx="9132">
                  <c:v>2013.0</c:v>
                </c:pt>
                <c:pt idx="9133">
                  <c:v>2013.0</c:v>
                </c:pt>
                <c:pt idx="9134">
                  <c:v>2013.0</c:v>
                </c:pt>
                <c:pt idx="9135">
                  <c:v>2013.0</c:v>
                </c:pt>
                <c:pt idx="9136">
                  <c:v>2014.0</c:v>
                </c:pt>
                <c:pt idx="9137">
                  <c:v>2014.0</c:v>
                </c:pt>
                <c:pt idx="9138">
                  <c:v>2014.0</c:v>
                </c:pt>
                <c:pt idx="9139">
                  <c:v>2015.0</c:v>
                </c:pt>
                <c:pt idx="9140">
                  <c:v>2015.0</c:v>
                </c:pt>
                <c:pt idx="9141">
                  <c:v>2016.0</c:v>
                </c:pt>
                <c:pt idx="9142">
                  <c:v>2017.0</c:v>
                </c:pt>
                <c:pt idx="9143">
                  <c:v>2017.0</c:v>
                </c:pt>
                <c:pt idx="9144">
                  <c:v>2018.0</c:v>
                </c:pt>
                <c:pt idx="9145">
                  <c:v>2018.0</c:v>
                </c:pt>
                <c:pt idx="9146">
                  <c:v>2018.0</c:v>
                </c:pt>
                <c:pt idx="9147">
                  <c:v>2018.0</c:v>
                </c:pt>
                <c:pt idx="9148">
                  <c:v>2018.0</c:v>
                </c:pt>
                <c:pt idx="9149">
                  <c:v>2019.0</c:v>
                </c:pt>
                <c:pt idx="9150">
                  <c:v>2019.0</c:v>
                </c:pt>
                <c:pt idx="9151">
                  <c:v>2019.0</c:v>
                </c:pt>
                <c:pt idx="9152">
                  <c:v>2019.0</c:v>
                </c:pt>
                <c:pt idx="9153">
                  <c:v>2019.0</c:v>
                </c:pt>
                <c:pt idx="9154">
                  <c:v>2019.0</c:v>
                </c:pt>
                <c:pt idx="9155">
                  <c:v>2019.0</c:v>
                </c:pt>
                <c:pt idx="9156">
                  <c:v>2019.0</c:v>
                </c:pt>
                <c:pt idx="9157">
                  <c:v>2019.0</c:v>
                </c:pt>
                <c:pt idx="9158">
                  <c:v>2019.0</c:v>
                </c:pt>
                <c:pt idx="9159">
                  <c:v>2019.0</c:v>
                </c:pt>
                <c:pt idx="9160">
                  <c:v>2020.0</c:v>
                </c:pt>
                <c:pt idx="9161">
                  <c:v>2020.0</c:v>
                </c:pt>
                <c:pt idx="9162">
                  <c:v>2020.0</c:v>
                </c:pt>
                <c:pt idx="9163">
                  <c:v>2020.0</c:v>
                </c:pt>
                <c:pt idx="9164">
                  <c:v>2020.0</c:v>
                </c:pt>
                <c:pt idx="9165">
                  <c:v>2020.0</c:v>
                </c:pt>
                <c:pt idx="9166">
                  <c:v>2020.0</c:v>
                </c:pt>
                <c:pt idx="9167">
                  <c:v>2021.0</c:v>
                </c:pt>
                <c:pt idx="9168">
                  <c:v>2022.0</c:v>
                </c:pt>
                <c:pt idx="9169">
                  <c:v>2022.0</c:v>
                </c:pt>
                <c:pt idx="9170">
                  <c:v>2022.0</c:v>
                </c:pt>
                <c:pt idx="9171">
                  <c:v>2022.0</c:v>
                </c:pt>
                <c:pt idx="9172">
                  <c:v>2022.0</c:v>
                </c:pt>
                <c:pt idx="9173">
                  <c:v>2023.0</c:v>
                </c:pt>
                <c:pt idx="9174">
                  <c:v>2023.0</c:v>
                </c:pt>
                <c:pt idx="9175">
                  <c:v>2023.0</c:v>
                </c:pt>
                <c:pt idx="9176">
                  <c:v>2023.0</c:v>
                </c:pt>
                <c:pt idx="9177">
                  <c:v>2024.0</c:v>
                </c:pt>
                <c:pt idx="9178">
                  <c:v>2024.0</c:v>
                </c:pt>
                <c:pt idx="9179">
                  <c:v>2024.0</c:v>
                </c:pt>
                <c:pt idx="9180">
                  <c:v>2024.0</c:v>
                </c:pt>
                <c:pt idx="9181">
                  <c:v>2025.0</c:v>
                </c:pt>
                <c:pt idx="9182">
                  <c:v>2025.0</c:v>
                </c:pt>
                <c:pt idx="9183">
                  <c:v>2025.0</c:v>
                </c:pt>
                <c:pt idx="9184">
                  <c:v>2025.0</c:v>
                </c:pt>
                <c:pt idx="9185">
                  <c:v>2025.0</c:v>
                </c:pt>
                <c:pt idx="9186">
                  <c:v>2026.0</c:v>
                </c:pt>
                <c:pt idx="9187">
                  <c:v>2027.0</c:v>
                </c:pt>
                <c:pt idx="9188">
                  <c:v>2028.0</c:v>
                </c:pt>
                <c:pt idx="9189">
                  <c:v>2028.0</c:v>
                </c:pt>
                <c:pt idx="9190">
                  <c:v>2029.0</c:v>
                </c:pt>
                <c:pt idx="9191">
                  <c:v>2030.0</c:v>
                </c:pt>
                <c:pt idx="9192">
                  <c:v>2030.0</c:v>
                </c:pt>
                <c:pt idx="9193">
                  <c:v>2030.0</c:v>
                </c:pt>
                <c:pt idx="9194">
                  <c:v>2030.0</c:v>
                </c:pt>
                <c:pt idx="9195">
                  <c:v>2031.0</c:v>
                </c:pt>
                <c:pt idx="9196">
                  <c:v>2031.0</c:v>
                </c:pt>
                <c:pt idx="9197">
                  <c:v>2031.0</c:v>
                </c:pt>
                <c:pt idx="9198">
                  <c:v>2031.0</c:v>
                </c:pt>
                <c:pt idx="9199">
                  <c:v>2032.0</c:v>
                </c:pt>
                <c:pt idx="9200">
                  <c:v>2033.0</c:v>
                </c:pt>
                <c:pt idx="9201">
                  <c:v>2033.0</c:v>
                </c:pt>
                <c:pt idx="9202">
                  <c:v>2033.0</c:v>
                </c:pt>
                <c:pt idx="9203">
                  <c:v>2034.0</c:v>
                </c:pt>
                <c:pt idx="9204">
                  <c:v>2034.0</c:v>
                </c:pt>
                <c:pt idx="9205">
                  <c:v>2035.0</c:v>
                </c:pt>
                <c:pt idx="9206">
                  <c:v>2035.0</c:v>
                </c:pt>
                <c:pt idx="9207">
                  <c:v>2036.0</c:v>
                </c:pt>
                <c:pt idx="9208">
                  <c:v>2036.0</c:v>
                </c:pt>
                <c:pt idx="9209">
                  <c:v>2037.0</c:v>
                </c:pt>
                <c:pt idx="9210">
                  <c:v>2037.0</c:v>
                </c:pt>
                <c:pt idx="9211">
                  <c:v>2037.0</c:v>
                </c:pt>
                <c:pt idx="9212">
                  <c:v>2038.0</c:v>
                </c:pt>
                <c:pt idx="9213">
                  <c:v>2038.0</c:v>
                </c:pt>
                <c:pt idx="9214">
                  <c:v>2039.0</c:v>
                </c:pt>
                <c:pt idx="9215">
                  <c:v>2040.0</c:v>
                </c:pt>
                <c:pt idx="9216">
                  <c:v>2040.0</c:v>
                </c:pt>
                <c:pt idx="9217">
                  <c:v>2040.0</c:v>
                </c:pt>
                <c:pt idx="9218">
                  <c:v>2040.0</c:v>
                </c:pt>
                <c:pt idx="9219">
                  <c:v>2040.0</c:v>
                </c:pt>
                <c:pt idx="9220">
                  <c:v>2040.0</c:v>
                </c:pt>
                <c:pt idx="9221">
                  <c:v>2040.0</c:v>
                </c:pt>
                <c:pt idx="9222">
                  <c:v>2040.0</c:v>
                </c:pt>
                <c:pt idx="9223">
                  <c:v>2041.0</c:v>
                </c:pt>
                <c:pt idx="9224">
                  <c:v>2042.0</c:v>
                </c:pt>
                <c:pt idx="9225">
                  <c:v>2043.0</c:v>
                </c:pt>
                <c:pt idx="9226">
                  <c:v>2043.0</c:v>
                </c:pt>
                <c:pt idx="9227">
                  <c:v>2043.0</c:v>
                </c:pt>
                <c:pt idx="9228">
                  <c:v>2043.0</c:v>
                </c:pt>
                <c:pt idx="9229">
                  <c:v>2043.0</c:v>
                </c:pt>
                <c:pt idx="9230">
                  <c:v>2043.0</c:v>
                </c:pt>
                <c:pt idx="9231">
                  <c:v>2043.0</c:v>
                </c:pt>
                <c:pt idx="9232">
                  <c:v>2044.0</c:v>
                </c:pt>
                <c:pt idx="9233">
                  <c:v>2044.0</c:v>
                </c:pt>
                <c:pt idx="9234">
                  <c:v>2044.0</c:v>
                </c:pt>
                <c:pt idx="9235">
                  <c:v>2044.0</c:v>
                </c:pt>
                <c:pt idx="9236">
                  <c:v>2044.0</c:v>
                </c:pt>
                <c:pt idx="9237">
                  <c:v>2045.0</c:v>
                </c:pt>
                <c:pt idx="9238">
                  <c:v>2045.0</c:v>
                </c:pt>
                <c:pt idx="9239">
                  <c:v>2045.0</c:v>
                </c:pt>
                <c:pt idx="9240">
                  <c:v>2045.0</c:v>
                </c:pt>
                <c:pt idx="9241">
                  <c:v>2045.0</c:v>
                </c:pt>
                <c:pt idx="9242">
                  <c:v>2045.0</c:v>
                </c:pt>
                <c:pt idx="9243">
                  <c:v>2045.0</c:v>
                </c:pt>
                <c:pt idx="9244">
                  <c:v>2045.0</c:v>
                </c:pt>
                <c:pt idx="9245">
                  <c:v>2046.0</c:v>
                </c:pt>
                <c:pt idx="9246">
                  <c:v>2046.0</c:v>
                </c:pt>
                <c:pt idx="9247">
                  <c:v>2047.0</c:v>
                </c:pt>
                <c:pt idx="9248">
                  <c:v>2048.0</c:v>
                </c:pt>
                <c:pt idx="9249">
                  <c:v>2048.0</c:v>
                </c:pt>
                <c:pt idx="9250">
                  <c:v>2049.0</c:v>
                </c:pt>
                <c:pt idx="9251">
                  <c:v>2050.0</c:v>
                </c:pt>
                <c:pt idx="9252">
                  <c:v>2050.0</c:v>
                </c:pt>
                <c:pt idx="9253">
                  <c:v>2050.0</c:v>
                </c:pt>
                <c:pt idx="9254">
                  <c:v>2050.0</c:v>
                </c:pt>
                <c:pt idx="9255">
                  <c:v>2051.0</c:v>
                </c:pt>
                <c:pt idx="9256">
                  <c:v>2051.0</c:v>
                </c:pt>
                <c:pt idx="9257">
                  <c:v>2051.0</c:v>
                </c:pt>
                <c:pt idx="9258">
                  <c:v>2051.0</c:v>
                </c:pt>
                <c:pt idx="9259">
                  <c:v>2052.0</c:v>
                </c:pt>
                <c:pt idx="9260">
                  <c:v>2052.0</c:v>
                </c:pt>
                <c:pt idx="9261">
                  <c:v>2052.0</c:v>
                </c:pt>
                <c:pt idx="9262">
                  <c:v>2052.0</c:v>
                </c:pt>
                <c:pt idx="9263">
                  <c:v>2053.0</c:v>
                </c:pt>
                <c:pt idx="9264">
                  <c:v>2053.0</c:v>
                </c:pt>
                <c:pt idx="9265">
                  <c:v>2054.0</c:v>
                </c:pt>
                <c:pt idx="9266">
                  <c:v>2054.0</c:v>
                </c:pt>
                <c:pt idx="9267">
                  <c:v>2054.0</c:v>
                </c:pt>
                <c:pt idx="9268">
                  <c:v>2055.0</c:v>
                </c:pt>
                <c:pt idx="9269">
                  <c:v>2055.0</c:v>
                </c:pt>
                <c:pt idx="9270">
                  <c:v>2055.0</c:v>
                </c:pt>
                <c:pt idx="9271">
                  <c:v>2055.0</c:v>
                </c:pt>
                <c:pt idx="9272">
                  <c:v>2055.0</c:v>
                </c:pt>
                <c:pt idx="9273">
                  <c:v>2055.0</c:v>
                </c:pt>
                <c:pt idx="9274">
                  <c:v>2056.0</c:v>
                </c:pt>
                <c:pt idx="9275">
                  <c:v>2056.0</c:v>
                </c:pt>
                <c:pt idx="9276">
                  <c:v>2056.0</c:v>
                </c:pt>
                <c:pt idx="9277">
                  <c:v>2056.0</c:v>
                </c:pt>
                <c:pt idx="9278">
                  <c:v>2057.0</c:v>
                </c:pt>
                <c:pt idx="9279">
                  <c:v>2058.0</c:v>
                </c:pt>
                <c:pt idx="9280">
                  <c:v>2058.0</c:v>
                </c:pt>
                <c:pt idx="9281">
                  <c:v>2058.0</c:v>
                </c:pt>
                <c:pt idx="9282">
                  <c:v>2058.0</c:v>
                </c:pt>
                <c:pt idx="9283">
                  <c:v>2058.0</c:v>
                </c:pt>
                <c:pt idx="9284">
                  <c:v>2058.0</c:v>
                </c:pt>
                <c:pt idx="9285">
                  <c:v>2058.0</c:v>
                </c:pt>
                <c:pt idx="9286">
                  <c:v>2058.0</c:v>
                </c:pt>
                <c:pt idx="9287">
                  <c:v>2058.0</c:v>
                </c:pt>
                <c:pt idx="9288">
                  <c:v>2058.0</c:v>
                </c:pt>
                <c:pt idx="9289">
                  <c:v>2058.0</c:v>
                </c:pt>
                <c:pt idx="9290">
                  <c:v>2058.0</c:v>
                </c:pt>
                <c:pt idx="9291">
                  <c:v>2059.0</c:v>
                </c:pt>
                <c:pt idx="9292">
                  <c:v>2059.0</c:v>
                </c:pt>
                <c:pt idx="9293">
                  <c:v>2059.0</c:v>
                </c:pt>
                <c:pt idx="9294">
                  <c:v>2059.0</c:v>
                </c:pt>
                <c:pt idx="9295">
                  <c:v>2059.0</c:v>
                </c:pt>
                <c:pt idx="9296">
                  <c:v>2059.0</c:v>
                </c:pt>
                <c:pt idx="9297">
                  <c:v>2059.0</c:v>
                </c:pt>
                <c:pt idx="9298">
                  <c:v>2059.0</c:v>
                </c:pt>
                <c:pt idx="9299">
                  <c:v>2059.0</c:v>
                </c:pt>
                <c:pt idx="9300">
                  <c:v>2059.0</c:v>
                </c:pt>
                <c:pt idx="9301">
                  <c:v>2059.0</c:v>
                </c:pt>
                <c:pt idx="9302">
                  <c:v>2059.0</c:v>
                </c:pt>
                <c:pt idx="9303">
                  <c:v>2059.0</c:v>
                </c:pt>
                <c:pt idx="9304">
                  <c:v>2059.0</c:v>
                </c:pt>
                <c:pt idx="9305">
                  <c:v>2059.0</c:v>
                </c:pt>
                <c:pt idx="9306">
                  <c:v>2059.0</c:v>
                </c:pt>
                <c:pt idx="9307">
                  <c:v>2059.0</c:v>
                </c:pt>
                <c:pt idx="9308">
                  <c:v>2059.0</c:v>
                </c:pt>
                <c:pt idx="9309">
                  <c:v>2059.0</c:v>
                </c:pt>
                <c:pt idx="9310">
                  <c:v>2059.0</c:v>
                </c:pt>
                <c:pt idx="9311">
                  <c:v>2059.0</c:v>
                </c:pt>
                <c:pt idx="9312">
                  <c:v>2059.0</c:v>
                </c:pt>
                <c:pt idx="9313">
                  <c:v>2059.0</c:v>
                </c:pt>
                <c:pt idx="9314">
                  <c:v>2059.0</c:v>
                </c:pt>
                <c:pt idx="9315">
                  <c:v>2059.0</c:v>
                </c:pt>
                <c:pt idx="9316">
                  <c:v>2059.0</c:v>
                </c:pt>
                <c:pt idx="9317">
                  <c:v>2059.0</c:v>
                </c:pt>
                <c:pt idx="9318">
                  <c:v>2060.0</c:v>
                </c:pt>
                <c:pt idx="9319">
                  <c:v>2061.0</c:v>
                </c:pt>
                <c:pt idx="9320">
                  <c:v>2061.0</c:v>
                </c:pt>
                <c:pt idx="9321">
                  <c:v>2061.0</c:v>
                </c:pt>
                <c:pt idx="9322">
                  <c:v>2061.0</c:v>
                </c:pt>
                <c:pt idx="9323">
                  <c:v>2061.0</c:v>
                </c:pt>
                <c:pt idx="9324">
                  <c:v>2061.0</c:v>
                </c:pt>
                <c:pt idx="9325">
                  <c:v>2061.0</c:v>
                </c:pt>
                <c:pt idx="9326">
                  <c:v>2061.0</c:v>
                </c:pt>
                <c:pt idx="9327">
                  <c:v>2061.0</c:v>
                </c:pt>
                <c:pt idx="9328">
                  <c:v>2061.0</c:v>
                </c:pt>
                <c:pt idx="9329">
                  <c:v>2061.0</c:v>
                </c:pt>
                <c:pt idx="9330">
                  <c:v>2061.0</c:v>
                </c:pt>
                <c:pt idx="9331">
                  <c:v>2061.0</c:v>
                </c:pt>
                <c:pt idx="9332">
                  <c:v>2061.0</c:v>
                </c:pt>
                <c:pt idx="9333">
                  <c:v>2061.0</c:v>
                </c:pt>
                <c:pt idx="9334">
                  <c:v>2061.0</c:v>
                </c:pt>
                <c:pt idx="9335">
                  <c:v>2061.0</c:v>
                </c:pt>
                <c:pt idx="9336">
                  <c:v>2061.0</c:v>
                </c:pt>
                <c:pt idx="9337">
                  <c:v>2061.0</c:v>
                </c:pt>
                <c:pt idx="9338">
                  <c:v>2061.0</c:v>
                </c:pt>
                <c:pt idx="9339">
                  <c:v>2062.0</c:v>
                </c:pt>
                <c:pt idx="9340">
                  <c:v>2062.0</c:v>
                </c:pt>
                <c:pt idx="9341">
                  <c:v>2062.0</c:v>
                </c:pt>
                <c:pt idx="9342">
                  <c:v>2062.0</c:v>
                </c:pt>
                <c:pt idx="9343">
                  <c:v>2062.0</c:v>
                </c:pt>
                <c:pt idx="9344">
                  <c:v>2063.0</c:v>
                </c:pt>
                <c:pt idx="9345">
                  <c:v>2064.0</c:v>
                </c:pt>
                <c:pt idx="9346">
                  <c:v>2065.0</c:v>
                </c:pt>
                <c:pt idx="9347">
                  <c:v>2065.0</c:v>
                </c:pt>
                <c:pt idx="9348">
                  <c:v>2065.0</c:v>
                </c:pt>
                <c:pt idx="9349">
                  <c:v>2065.0</c:v>
                </c:pt>
                <c:pt idx="9350">
                  <c:v>2065.0</c:v>
                </c:pt>
                <c:pt idx="9351">
                  <c:v>2065.0</c:v>
                </c:pt>
                <c:pt idx="9352">
                  <c:v>2065.0</c:v>
                </c:pt>
                <c:pt idx="9353">
                  <c:v>2065.0</c:v>
                </c:pt>
                <c:pt idx="9354">
                  <c:v>2065.0</c:v>
                </c:pt>
                <c:pt idx="9355">
                  <c:v>2065.0</c:v>
                </c:pt>
                <c:pt idx="9356">
                  <c:v>2065.0</c:v>
                </c:pt>
                <c:pt idx="9357">
                  <c:v>2065.0</c:v>
                </c:pt>
                <c:pt idx="9358">
                  <c:v>2065.0</c:v>
                </c:pt>
                <c:pt idx="9359">
                  <c:v>2065.0</c:v>
                </c:pt>
                <c:pt idx="9360">
                  <c:v>2065.0</c:v>
                </c:pt>
                <c:pt idx="9361">
                  <c:v>2065.0</c:v>
                </c:pt>
                <c:pt idx="9362">
                  <c:v>2066.0</c:v>
                </c:pt>
                <c:pt idx="9363">
                  <c:v>2066.0</c:v>
                </c:pt>
                <c:pt idx="9364">
                  <c:v>2066.0</c:v>
                </c:pt>
                <c:pt idx="9365">
                  <c:v>2066.0</c:v>
                </c:pt>
                <c:pt idx="9366">
                  <c:v>2066.0</c:v>
                </c:pt>
                <c:pt idx="9367">
                  <c:v>2066.0</c:v>
                </c:pt>
                <c:pt idx="9368">
                  <c:v>2066.0</c:v>
                </c:pt>
                <c:pt idx="9369">
                  <c:v>2067.0</c:v>
                </c:pt>
                <c:pt idx="9370">
                  <c:v>2068.0</c:v>
                </c:pt>
                <c:pt idx="9371">
                  <c:v>2068.0</c:v>
                </c:pt>
                <c:pt idx="9372">
                  <c:v>2068.0</c:v>
                </c:pt>
                <c:pt idx="9373">
                  <c:v>2068.0</c:v>
                </c:pt>
                <c:pt idx="9374">
                  <c:v>2068.0</c:v>
                </c:pt>
                <c:pt idx="9375">
                  <c:v>2068.0</c:v>
                </c:pt>
                <c:pt idx="9376">
                  <c:v>2068.0</c:v>
                </c:pt>
                <c:pt idx="9377">
                  <c:v>2068.0</c:v>
                </c:pt>
                <c:pt idx="9378">
                  <c:v>2068.0</c:v>
                </c:pt>
                <c:pt idx="9379">
                  <c:v>2068.0</c:v>
                </c:pt>
                <c:pt idx="9380">
                  <c:v>2068.0</c:v>
                </c:pt>
                <c:pt idx="9381">
                  <c:v>2068.0</c:v>
                </c:pt>
                <c:pt idx="9382">
                  <c:v>2068.0</c:v>
                </c:pt>
                <c:pt idx="9383">
                  <c:v>2068.0</c:v>
                </c:pt>
                <c:pt idx="9384">
                  <c:v>2068.0</c:v>
                </c:pt>
                <c:pt idx="9385">
                  <c:v>2068.0</c:v>
                </c:pt>
                <c:pt idx="9386">
                  <c:v>2068.0</c:v>
                </c:pt>
                <c:pt idx="9387">
                  <c:v>2069.0</c:v>
                </c:pt>
                <c:pt idx="9388">
                  <c:v>2069.0</c:v>
                </c:pt>
                <c:pt idx="9389">
                  <c:v>2070.0</c:v>
                </c:pt>
                <c:pt idx="9390">
                  <c:v>2070.0</c:v>
                </c:pt>
                <c:pt idx="9391">
                  <c:v>2070.0</c:v>
                </c:pt>
                <c:pt idx="9392">
                  <c:v>2070.0</c:v>
                </c:pt>
                <c:pt idx="9393">
                  <c:v>2071.0</c:v>
                </c:pt>
                <c:pt idx="9394">
                  <c:v>2071.0</c:v>
                </c:pt>
                <c:pt idx="9395">
                  <c:v>2071.0</c:v>
                </c:pt>
                <c:pt idx="9396">
                  <c:v>2071.0</c:v>
                </c:pt>
                <c:pt idx="9397">
                  <c:v>2071.0</c:v>
                </c:pt>
                <c:pt idx="9398">
                  <c:v>2071.0</c:v>
                </c:pt>
                <c:pt idx="9399">
                  <c:v>2071.0</c:v>
                </c:pt>
                <c:pt idx="9400">
                  <c:v>2072.0</c:v>
                </c:pt>
                <c:pt idx="9401">
                  <c:v>2072.0</c:v>
                </c:pt>
                <c:pt idx="9402">
                  <c:v>2072.0</c:v>
                </c:pt>
                <c:pt idx="9403">
                  <c:v>2072.0</c:v>
                </c:pt>
                <c:pt idx="9404">
                  <c:v>2073.0</c:v>
                </c:pt>
                <c:pt idx="9405">
                  <c:v>2074.0</c:v>
                </c:pt>
                <c:pt idx="9406">
                  <c:v>2074.0</c:v>
                </c:pt>
                <c:pt idx="9407">
                  <c:v>2074.0</c:v>
                </c:pt>
                <c:pt idx="9408">
                  <c:v>2074.0</c:v>
                </c:pt>
                <c:pt idx="9409">
                  <c:v>2074.0</c:v>
                </c:pt>
                <c:pt idx="9410">
                  <c:v>2074.0</c:v>
                </c:pt>
                <c:pt idx="9411">
                  <c:v>2074.0</c:v>
                </c:pt>
                <c:pt idx="9412">
                  <c:v>2074.0</c:v>
                </c:pt>
                <c:pt idx="9413">
                  <c:v>2074.0</c:v>
                </c:pt>
                <c:pt idx="9414">
                  <c:v>2074.0</c:v>
                </c:pt>
                <c:pt idx="9415">
                  <c:v>2074.0</c:v>
                </c:pt>
                <c:pt idx="9416">
                  <c:v>2074.0</c:v>
                </c:pt>
                <c:pt idx="9417">
                  <c:v>2074.0</c:v>
                </c:pt>
                <c:pt idx="9418">
                  <c:v>2074.0</c:v>
                </c:pt>
                <c:pt idx="9419">
                  <c:v>2074.0</c:v>
                </c:pt>
                <c:pt idx="9420">
                  <c:v>2074.0</c:v>
                </c:pt>
                <c:pt idx="9421">
                  <c:v>2075.0</c:v>
                </c:pt>
                <c:pt idx="9422">
                  <c:v>2076.0</c:v>
                </c:pt>
                <c:pt idx="9423">
                  <c:v>2076.0</c:v>
                </c:pt>
                <c:pt idx="9424">
                  <c:v>2076.0</c:v>
                </c:pt>
                <c:pt idx="9425">
                  <c:v>2077.0</c:v>
                </c:pt>
                <c:pt idx="9426">
                  <c:v>2077.0</c:v>
                </c:pt>
                <c:pt idx="9427">
                  <c:v>2077.0</c:v>
                </c:pt>
                <c:pt idx="9428">
                  <c:v>2078.0</c:v>
                </c:pt>
                <c:pt idx="9429">
                  <c:v>2079.0</c:v>
                </c:pt>
                <c:pt idx="9430">
                  <c:v>2080.0</c:v>
                </c:pt>
                <c:pt idx="9431">
                  <c:v>2081.0</c:v>
                </c:pt>
                <c:pt idx="9432">
                  <c:v>2081.0</c:v>
                </c:pt>
                <c:pt idx="9433">
                  <c:v>2082.0</c:v>
                </c:pt>
                <c:pt idx="9434">
                  <c:v>2082.0</c:v>
                </c:pt>
                <c:pt idx="9435">
                  <c:v>2083.0</c:v>
                </c:pt>
                <c:pt idx="9436">
                  <c:v>2084.0</c:v>
                </c:pt>
                <c:pt idx="9437">
                  <c:v>2084.0</c:v>
                </c:pt>
                <c:pt idx="9438">
                  <c:v>2084.0</c:v>
                </c:pt>
                <c:pt idx="9439">
                  <c:v>2084.0</c:v>
                </c:pt>
                <c:pt idx="9440">
                  <c:v>2085.0</c:v>
                </c:pt>
                <c:pt idx="9441">
                  <c:v>2085.0</c:v>
                </c:pt>
                <c:pt idx="9442">
                  <c:v>2085.0</c:v>
                </c:pt>
                <c:pt idx="9443">
                  <c:v>2085.0</c:v>
                </c:pt>
                <c:pt idx="9444">
                  <c:v>2085.0</c:v>
                </c:pt>
                <c:pt idx="9445">
                  <c:v>2085.0</c:v>
                </c:pt>
                <c:pt idx="9446">
                  <c:v>2085.0</c:v>
                </c:pt>
                <c:pt idx="9447">
                  <c:v>2085.0</c:v>
                </c:pt>
                <c:pt idx="9448">
                  <c:v>2085.0</c:v>
                </c:pt>
                <c:pt idx="9449">
                  <c:v>2085.0</c:v>
                </c:pt>
                <c:pt idx="9450">
                  <c:v>2085.0</c:v>
                </c:pt>
                <c:pt idx="9451">
                  <c:v>2085.0</c:v>
                </c:pt>
                <c:pt idx="9452">
                  <c:v>2085.0</c:v>
                </c:pt>
                <c:pt idx="9453">
                  <c:v>2085.0</c:v>
                </c:pt>
                <c:pt idx="9454">
                  <c:v>2085.0</c:v>
                </c:pt>
                <c:pt idx="9455">
                  <c:v>2085.0</c:v>
                </c:pt>
                <c:pt idx="9456">
                  <c:v>2085.0</c:v>
                </c:pt>
                <c:pt idx="9457">
                  <c:v>2086.0</c:v>
                </c:pt>
                <c:pt idx="9458">
                  <c:v>2087.0</c:v>
                </c:pt>
                <c:pt idx="9459">
                  <c:v>2087.0</c:v>
                </c:pt>
                <c:pt idx="9460">
                  <c:v>2088.0</c:v>
                </c:pt>
                <c:pt idx="9461">
                  <c:v>2088.0</c:v>
                </c:pt>
                <c:pt idx="9462">
                  <c:v>2088.0</c:v>
                </c:pt>
                <c:pt idx="9463">
                  <c:v>2088.0</c:v>
                </c:pt>
                <c:pt idx="9464">
                  <c:v>2088.0</c:v>
                </c:pt>
                <c:pt idx="9465">
                  <c:v>2088.0</c:v>
                </c:pt>
                <c:pt idx="9466">
                  <c:v>2088.0</c:v>
                </c:pt>
                <c:pt idx="9467">
                  <c:v>2088.0</c:v>
                </c:pt>
                <c:pt idx="9468">
                  <c:v>2088.0</c:v>
                </c:pt>
                <c:pt idx="9469">
                  <c:v>2088.0</c:v>
                </c:pt>
                <c:pt idx="9470">
                  <c:v>2088.0</c:v>
                </c:pt>
                <c:pt idx="9471">
                  <c:v>2088.0</c:v>
                </c:pt>
                <c:pt idx="9472">
                  <c:v>2088.0</c:v>
                </c:pt>
                <c:pt idx="9473">
                  <c:v>2088.0</c:v>
                </c:pt>
                <c:pt idx="9474">
                  <c:v>2088.0</c:v>
                </c:pt>
                <c:pt idx="9475">
                  <c:v>2088.0</c:v>
                </c:pt>
                <c:pt idx="9476">
                  <c:v>2088.0</c:v>
                </c:pt>
                <c:pt idx="9477">
                  <c:v>2088.0</c:v>
                </c:pt>
                <c:pt idx="9478">
                  <c:v>2088.0</c:v>
                </c:pt>
                <c:pt idx="9479">
                  <c:v>2088.0</c:v>
                </c:pt>
                <c:pt idx="9480">
                  <c:v>2088.0</c:v>
                </c:pt>
                <c:pt idx="9481">
                  <c:v>2088.0</c:v>
                </c:pt>
                <c:pt idx="9482">
                  <c:v>2089.0</c:v>
                </c:pt>
                <c:pt idx="9483">
                  <c:v>2089.0</c:v>
                </c:pt>
                <c:pt idx="9484">
                  <c:v>2090.0</c:v>
                </c:pt>
                <c:pt idx="9485">
                  <c:v>2090.0</c:v>
                </c:pt>
                <c:pt idx="9486">
                  <c:v>2091.0</c:v>
                </c:pt>
                <c:pt idx="9487">
                  <c:v>2091.0</c:v>
                </c:pt>
                <c:pt idx="9488">
                  <c:v>2092.0</c:v>
                </c:pt>
                <c:pt idx="9489">
                  <c:v>2092.0</c:v>
                </c:pt>
                <c:pt idx="9490">
                  <c:v>2092.0</c:v>
                </c:pt>
                <c:pt idx="9491">
                  <c:v>2093.0</c:v>
                </c:pt>
                <c:pt idx="9492">
                  <c:v>2093.0</c:v>
                </c:pt>
                <c:pt idx="9493">
                  <c:v>2093.0</c:v>
                </c:pt>
                <c:pt idx="9494">
                  <c:v>2093.0</c:v>
                </c:pt>
                <c:pt idx="9495">
                  <c:v>2094.0</c:v>
                </c:pt>
                <c:pt idx="9496">
                  <c:v>2094.0</c:v>
                </c:pt>
                <c:pt idx="9497">
                  <c:v>2094.0</c:v>
                </c:pt>
                <c:pt idx="9498">
                  <c:v>2094.0</c:v>
                </c:pt>
                <c:pt idx="9499">
                  <c:v>2094.0</c:v>
                </c:pt>
                <c:pt idx="9500">
                  <c:v>2094.0</c:v>
                </c:pt>
                <c:pt idx="9501">
                  <c:v>2094.0</c:v>
                </c:pt>
                <c:pt idx="9502">
                  <c:v>2094.0</c:v>
                </c:pt>
                <c:pt idx="9503">
                  <c:v>2094.0</c:v>
                </c:pt>
                <c:pt idx="9504">
                  <c:v>2094.0</c:v>
                </c:pt>
                <c:pt idx="9505">
                  <c:v>2094.0</c:v>
                </c:pt>
                <c:pt idx="9506">
                  <c:v>2094.0</c:v>
                </c:pt>
                <c:pt idx="9507">
                  <c:v>2094.0</c:v>
                </c:pt>
                <c:pt idx="9508">
                  <c:v>2094.0</c:v>
                </c:pt>
                <c:pt idx="9509">
                  <c:v>2094.0</c:v>
                </c:pt>
                <c:pt idx="9510">
                  <c:v>2094.0</c:v>
                </c:pt>
                <c:pt idx="9511">
                  <c:v>2094.0</c:v>
                </c:pt>
                <c:pt idx="9512">
                  <c:v>2094.0</c:v>
                </c:pt>
                <c:pt idx="9513">
                  <c:v>2094.0</c:v>
                </c:pt>
                <c:pt idx="9514">
                  <c:v>2095.0</c:v>
                </c:pt>
                <c:pt idx="9515">
                  <c:v>2095.0</c:v>
                </c:pt>
                <c:pt idx="9516">
                  <c:v>2095.0</c:v>
                </c:pt>
                <c:pt idx="9517">
                  <c:v>2095.0</c:v>
                </c:pt>
                <c:pt idx="9518">
                  <c:v>2095.0</c:v>
                </c:pt>
                <c:pt idx="9519">
                  <c:v>2095.0</c:v>
                </c:pt>
                <c:pt idx="9520">
                  <c:v>2095.0</c:v>
                </c:pt>
                <c:pt idx="9521">
                  <c:v>2095.0</c:v>
                </c:pt>
                <c:pt idx="9522">
                  <c:v>2095.0</c:v>
                </c:pt>
                <c:pt idx="9523">
                  <c:v>2096.0</c:v>
                </c:pt>
                <c:pt idx="9524">
                  <c:v>2096.0</c:v>
                </c:pt>
                <c:pt idx="9525">
                  <c:v>2097.0</c:v>
                </c:pt>
                <c:pt idx="9526">
                  <c:v>2097.0</c:v>
                </c:pt>
                <c:pt idx="9527">
                  <c:v>2098.0</c:v>
                </c:pt>
                <c:pt idx="9528">
                  <c:v>2098.0</c:v>
                </c:pt>
                <c:pt idx="9529">
                  <c:v>2098.0</c:v>
                </c:pt>
                <c:pt idx="9530">
                  <c:v>2099.0</c:v>
                </c:pt>
                <c:pt idx="9531">
                  <c:v>2099.0</c:v>
                </c:pt>
                <c:pt idx="9532">
                  <c:v>2099.0</c:v>
                </c:pt>
                <c:pt idx="9533">
                  <c:v>2099.0</c:v>
                </c:pt>
                <c:pt idx="9534">
                  <c:v>2099.0</c:v>
                </c:pt>
                <c:pt idx="9535">
                  <c:v>2099.0</c:v>
                </c:pt>
                <c:pt idx="9536">
                  <c:v>2099.0</c:v>
                </c:pt>
                <c:pt idx="9537">
                  <c:v>2099.0</c:v>
                </c:pt>
                <c:pt idx="9538">
                  <c:v>2099.0</c:v>
                </c:pt>
                <c:pt idx="9539">
                  <c:v>2099.0</c:v>
                </c:pt>
                <c:pt idx="9540">
                  <c:v>2099.0</c:v>
                </c:pt>
                <c:pt idx="9541">
                  <c:v>2099.0</c:v>
                </c:pt>
                <c:pt idx="9542">
                  <c:v>2100.0</c:v>
                </c:pt>
                <c:pt idx="9543">
                  <c:v>2100.0</c:v>
                </c:pt>
                <c:pt idx="9544">
                  <c:v>2100.0</c:v>
                </c:pt>
                <c:pt idx="9545">
                  <c:v>2100.0</c:v>
                </c:pt>
                <c:pt idx="9546">
                  <c:v>2101.0</c:v>
                </c:pt>
                <c:pt idx="9547">
                  <c:v>2102.0</c:v>
                </c:pt>
                <c:pt idx="9548">
                  <c:v>2103.0</c:v>
                </c:pt>
                <c:pt idx="9549">
                  <c:v>2104.0</c:v>
                </c:pt>
                <c:pt idx="9550">
                  <c:v>2104.0</c:v>
                </c:pt>
                <c:pt idx="9551">
                  <c:v>2104.0</c:v>
                </c:pt>
                <c:pt idx="9552">
                  <c:v>2105.0</c:v>
                </c:pt>
                <c:pt idx="9553">
                  <c:v>2105.0</c:v>
                </c:pt>
                <c:pt idx="9554">
                  <c:v>2105.0</c:v>
                </c:pt>
                <c:pt idx="9555">
                  <c:v>2105.0</c:v>
                </c:pt>
                <c:pt idx="9556">
                  <c:v>2105.0</c:v>
                </c:pt>
                <c:pt idx="9557">
                  <c:v>2105.0</c:v>
                </c:pt>
                <c:pt idx="9558">
                  <c:v>2105.0</c:v>
                </c:pt>
                <c:pt idx="9559">
                  <c:v>2105.0</c:v>
                </c:pt>
                <c:pt idx="9560">
                  <c:v>2105.0</c:v>
                </c:pt>
                <c:pt idx="9561">
                  <c:v>2105.0</c:v>
                </c:pt>
                <c:pt idx="9562">
                  <c:v>2105.0</c:v>
                </c:pt>
                <c:pt idx="9563">
                  <c:v>2106.0</c:v>
                </c:pt>
                <c:pt idx="9564">
                  <c:v>2106.0</c:v>
                </c:pt>
                <c:pt idx="9565">
                  <c:v>2106.0</c:v>
                </c:pt>
                <c:pt idx="9566">
                  <c:v>2106.0</c:v>
                </c:pt>
                <c:pt idx="9567">
                  <c:v>2106.0</c:v>
                </c:pt>
                <c:pt idx="9568">
                  <c:v>2106.0</c:v>
                </c:pt>
                <c:pt idx="9569">
                  <c:v>2106.0</c:v>
                </c:pt>
                <c:pt idx="9570">
                  <c:v>2106.0</c:v>
                </c:pt>
                <c:pt idx="9571">
                  <c:v>2107.0</c:v>
                </c:pt>
                <c:pt idx="9572">
                  <c:v>2107.0</c:v>
                </c:pt>
                <c:pt idx="9573">
                  <c:v>2107.0</c:v>
                </c:pt>
                <c:pt idx="9574">
                  <c:v>2107.0</c:v>
                </c:pt>
                <c:pt idx="9575">
                  <c:v>2107.0</c:v>
                </c:pt>
                <c:pt idx="9576">
                  <c:v>2107.0</c:v>
                </c:pt>
                <c:pt idx="9577">
                  <c:v>2107.0</c:v>
                </c:pt>
                <c:pt idx="9578">
                  <c:v>2107.0</c:v>
                </c:pt>
                <c:pt idx="9579">
                  <c:v>2107.0</c:v>
                </c:pt>
                <c:pt idx="9580">
                  <c:v>2107.0</c:v>
                </c:pt>
                <c:pt idx="9581">
                  <c:v>2107.0</c:v>
                </c:pt>
                <c:pt idx="9582">
                  <c:v>2107.0</c:v>
                </c:pt>
                <c:pt idx="9583">
                  <c:v>2107.0</c:v>
                </c:pt>
                <c:pt idx="9584">
                  <c:v>2107.0</c:v>
                </c:pt>
                <c:pt idx="9585">
                  <c:v>2107.0</c:v>
                </c:pt>
                <c:pt idx="9586">
                  <c:v>2107.0</c:v>
                </c:pt>
                <c:pt idx="9587">
                  <c:v>2107.0</c:v>
                </c:pt>
                <c:pt idx="9588">
                  <c:v>2107.0</c:v>
                </c:pt>
                <c:pt idx="9589">
                  <c:v>2107.0</c:v>
                </c:pt>
                <c:pt idx="9590">
                  <c:v>2107.0</c:v>
                </c:pt>
                <c:pt idx="9591">
                  <c:v>2107.0</c:v>
                </c:pt>
                <c:pt idx="9592">
                  <c:v>2107.0</c:v>
                </c:pt>
                <c:pt idx="9593">
                  <c:v>2107.0</c:v>
                </c:pt>
                <c:pt idx="9594">
                  <c:v>2108.0</c:v>
                </c:pt>
                <c:pt idx="9595">
                  <c:v>2108.0</c:v>
                </c:pt>
                <c:pt idx="9596">
                  <c:v>2109.0</c:v>
                </c:pt>
                <c:pt idx="9597">
                  <c:v>2110.0</c:v>
                </c:pt>
                <c:pt idx="9598">
                  <c:v>2111.0</c:v>
                </c:pt>
                <c:pt idx="9599">
                  <c:v>2112.0</c:v>
                </c:pt>
                <c:pt idx="9600">
                  <c:v>2112.0</c:v>
                </c:pt>
                <c:pt idx="9601">
                  <c:v>2112.0</c:v>
                </c:pt>
                <c:pt idx="9602">
                  <c:v>2112.0</c:v>
                </c:pt>
              </c:numCache>
            </c:numRef>
          </c:val>
          <c:smooth val="0"/>
        </c:ser>
        <c:ser>
          <c:idx val="2"/>
          <c:order val="2"/>
          <c:tx>
            <c:strRef>
              <c:f>Sheet2!$AN$1</c:f>
              <c:strCache>
                <c:ptCount val="1"/>
                <c:pt idx="0">
                  <c:v>None A</c:v>
                </c:pt>
              </c:strCache>
            </c:strRef>
          </c:tx>
          <c:marker>
            <c:symbol val="none"/>
          </c:marker>
          <c:val>
            <c:numRef>
              <c:f>Sheet2!$AN$2:$AN$9604</c:f>
              <c:numCache>
                <c:formatCode>General</c:formatCode>
                <c:ptCount val="9603"/>
                <c:pt idx="0">
                  <c:v>0.0</c:v>
                </c:pt>
                <c:pt idx="1">
                  <c:v>0.0</c:v>
                </c:pt>
                <c:pt idx="2">
                  <c:v>1.0</c:v>
                </c:pt>
                <c:pt idx="3">
                  <c:v>1.0</c:v>
                </c:pt>
                <c:pt idx="4">
                  <c:v>1.0</c:v>
                </c:pt>
                <c:pt idx="5">
                  <c:v>1.0</c:v>
                </c:pt>
                <c:pt idx="6">
                  <c:v>2.0</c:v>
                </c:pt>
                <c:pt idx="7">
                  <c:v>2.0</c:v>
                </c:pt>
                <c:pt idx="8">
                  <c:v>2.0</c:v>
                </c:pt>
                <c:pt idx="9">
                  <c:v>2.0</c:v>
                </c:pt>
                <c:pt idx="10">
                  <c:v>2.0</c:v>
                </c:pt>
                <c:pt idx="11">
                  <c:v>2.0</c:v>
                </c:pt>
                <c:pt idx="12">
                  <c:v>2.0</c:v>
                </c:pt>
                <c:pt idx="13">
                  <c:v>2.0</c:v>
                </c:pt>
                <c:pt idx="14">
                  <c:v>2.0</c:v>
                </c:pt>
                <c:pt idx="15">
                  <c:v>2.0</c:v>
                </c:pt>
                <c:pt idx="16">
                  <c:v>2.0</c:v>
                </c:pt>
                <c:pt idx="17">
                  <c:v>2.0</c:v>
                </c:pt>
                <c:pt idx="18">
                  <c:v>2.0</c:v>
                </c:pt>
                <c:pt idx="19">
                  <c:v>2.0</c:v>
                </c:pt>
                <c:pt idx="20">
                  <c:v>2.0</c:v>
                </c:pt>
                <c:pt idx="21">
                  <c:v>2.0</c:v>
                </c:pt>
                <c:pt idx="22">
                  <c:v>2.0</c:v>
                </c:pt>
                <c:pt idx="23">
                  <c:v>2.0</c:v>
                </c:pt>
                <c:pt idx="24">
                  <c:v>2.0</c:v>
                </c:pt>
                <c:pt idx="25">
                  <c:v>2.0</c:v>
                </c:pt>
                <c:pt idx="26">
                  <c:v>2.0</c:v>
                </c:pt>
                <c:pt idx="27">
                  <c:v>2.0</c:v>
                </c:pt>
                <c:pt idx="28">
                  <c:v>3.0</c:v>
                </c:pt>
                <c:pt idx="29">
                  <c:v>3.0</c:v>
                </c:pt>
                <c:pt idx="30">
                  <c:v>4.0</c:v>
                </c:pt>
                <c:pt idx="31">
                  <c:v>4.0</c:v>
                </c:pt>
                <c:pt idx="32">
                  <c:v>4.0</c:v>
                </c:pt>
                <c:pt idx="33">
                  <c:v>4.0</c:v>
                </c:pt>
                <c:pt idx="34">
                  <c:v>4.0</c:v>
                </c:pt>
                <c:pt idx="35">
                  <c:v>5.0</c:v>
                </c:pt>
                <c:pt idx="36">
                  <c:v>5.0</c:v>
                </c:pt>
                <c:pt idx="37">
                  <c:v>5.0</c:v>
                </c:pt>
                <c:pt idx="38">
                  <c:v>5.0</c:v>
                </c:pt>
                <c:pt idx="39">
                  <c:v>5.0</c:v>
                </c:pt>
                <c:pt idx="40">
                  <c:v>6.0</c:v>
                </c:pt>
                <c:pt idx="41">
                  <c:v>6.0</c:v>
                </c:pt>
                <c:pt idx="42">
                  <c:v>6.0</c:v>
                </c:pt>
                <c:pt idx="43">
                  <c:v>7.0</c:v>
                </c:pt>
                <c:pt idx="44">
                  <c:v>7.0</c:v>
                </c:pt>
                <c:pt idx="45">
                  <c:v>7.0</c:v>
                </c:pt>
                <c:pt idx="46">
                  <c:v>8.0</c:v>
                </c:pt>
                <c:pt idx="47">
                  <c:v>8.0</c:v>
                </c:pt>
                <c:pt idx="48">
                  <c:v>8.0</c:v>
                </c:pt>
                <c:pt idx="49">
                  <c:v>8.0</c:v>
                </c:pt>
                <c:pt idx="50">
                  <c:v>8.0</c:v>
                </c:pt>
                <c:pt idx="51">
                  <c:v>8.0</c:v>
                </c:pt>
                <c:pt idx="52">
                  <c:v>8.0</c:v>
                </c:pt>
                <c:pt idx="53">
                  <c:v>8.0</c:v>
                </c:pt>
                <c:pt idx="54">
                  <c:v>8.0</c:v>
                </c:pt>
                <c:pt idx="55">
                  <c:v>9.0</c:v>
                </c:pt>
                <c:pt idx="56">
                  <c:v>10.0</c:v>
                </c:pt>
                <c:pt idx="57">
                  <c:v>10.0</c:v>
                </c:pt>
                <c:pt idx="58">
                  <c:v>10.0</c:v>
                </c:pt>
                <c:pt idx="59">
                  <c:v>10.0</c:v>
                </c:pt>
                <c:pt idx="60">
                  <c:v>11.0</c:v>
                </c:pt>
                <c:pt idx="61">
                  <c:v>11.0</c:v>
                </c:pt>
                <c:pt idx="62">
                  <c:v>11.0</c:v>
                </c:pt>
                <c:pt idx="63">
                  <c:v>12.0</c:v>
                </c:pt>
                <c:pt idx="64">
                  <c:v>12.0</c:v>
                </c:pt>
                <c:pt idx="65">
                  <c:v>12.0</c:v>
                </c:pt>
                <c:pt idx="66">
                  <c:v>12.0</c:v>
                </c:pt>
                <c:pt idx="67">
                  <c:v>12.0</c:v>
                </c:pt>
                <c:pt idx="68">
                  <c:v>12.0</c:v>
                </c:pt>
                <c:pt idx="69">
                  <c:v>13.0</c:v>
                </c:pt>
                <c:pt idx="70">
                  <c:v>14.0</c:v>
                </c:pt>
                <c:pt idx="71">
                  <c:v>15.0</c:v>
                </c:pt>
                <c:pt idx="72">
                  <c:v>15.0</c:v>
                </c:pt>
                <c:pt idx="73">
                  <c:v>15.0</c:v>
                </c:pt>
                <c:pt idx="74">
                  <c:v>15.0</c:v>
                </c:pt>
                <c:pt idx="75">
                  <c:v>15.0</c:v>
                </c:pt>
                <c:pt idx="76">
                  <c:v>15.0</c:v>
                </c:pt>
                <c:pt idx="77">
                  <c:v>15.0</c:v>
                </c:pt>
                <c:pt idx="78">
                  <c:v>15.0</c:v>
                </c:pt>
                <c:pt idx="79">
                  <c:v>15.0</c:v>
                </c:pt>
                <c:pt idx="80">
                  <c:v>15.0</c:v>
                </c:pt>
                <c:pt idx="81">
                  <c:v>15.0</c:v>
                </c:pt>
                <c:pt idx="82">
                  <c:v>15.0</c:v>
                </c:pt>
                <c:pt idx="83">
                  <c:v>16.0</c:v>
                </c:pt>
                <c:pt idx="84">
                  <c:v>17.0</c:v>
                </c:pt>
                <c:pt idx="85">
                  <c:v>18.0</c:v>
                </c:pt>
                <c:pt idx="86">
                  <c:v>19.0</c:v>
                </c:pt>
                <c:pt idx="87">
                  <c:v>19.0</c:v>
                </c:pt>
                <c:pt idx="88">
                  <c:v>19.0</c:v>
                </c:pt>
                <c:pt idx="89">
                  <c:v>19.0</c:v>
                </c:pt>
                <c:pt idx="90">
                  <c:v>20.0</c:v>
                </c:pt>
                <c:pt idx="91">
                  <c:v>20.0</c:v>
                </c:pt>
                <c:pt idx="92">
                  <c:v>20.0</c:v>
                </c:pt>
                <c:pt idx="93">
                  <c:v>20.0</c:v>
                </c:pt>
                <c:pt idx="94">
                  <c:v>21.0</c:v>
                </c:pt>
                <c:pt idx="95">
                  <c:v>22.0</c:v>
                </c:pt>
                <c:pt idx="96">
                  <c:v>22.0</c:v>
                </c:pt>
                <c:pt idx="97">
                  <c:v>22.0</c:v>
                </c:pt>
                <c:pt idx="98">
                  <c:v>22.0</c:v>
                </c:pt>
                <c:pt idx="99">
                  <c:v>23.0</c:v>
                </c:pt>
                <c:pt idx="100">
                  <c:v>24.0</c:v>
                </c:pt>
                <c:pt idx="101">
                  <c:v>25.0</c:v>
                </c:pt>
                <c:pt idx="102">
                  <c:v>25.0</c:v>
                </c:pt>
                <c:pt idx="103">
                  <c:v>25.0</c:v>
                </c:pt>
                <c:pt idx="104">
                  <c:v>26.0</c:v>
                </c:pt>
                <c:pt idx="105">
                  <c:v>26.0</c:v>
                </c:pt>
                <c:pt idx="106">
                  <c:v>26.0</c:v>
                </c:pt>
                <c:pt idx="107">
                  <c:v>26.0</c:v>
                </c:pt>
                <c:pt idx="108">
                  <c:v>26.0</c:v>
                </c:pt>
                <c:pt idx="109">
                  <c:v>26.0</c:v>
                </c:pt>
                <c:pt idx="110">
                  <c:v>27.0</c:v>
                </c:pt>
                <c:pt idx="111">
                  <c:v>28.0</c:v>
                </c:pt>
                <c:pt idx="112">
                  <c:v>28.0</c:v>
                </c:pt>
                <c:pt idx="113">
                  <c:v>28.0</c:v>
                </c:pt>
                <c:pt idx="114">
                  <c:v>28.0</c:v>
                </c:pt>
                <c:pt idx="115">
                  <c:v>28.0</c:v>
                </c:pt>
                <c:pt idx="116">
                  <c:v>28.0</c:v>
                </c:pt>
                <c:pt idx="117">
                  <c:v>29.0</c:v>
                </c:pt>
                <c:pt idx="118">
                  <c:v>29.0</c:v>
                </c:pt>
                <c:pt idx="119">
                  <c:v>29.0</c:v>
                </c:pt>
                <c:pt idx="120">
                  <c:v>30.0</c:v>
                </c:pt>
                <c:pt idx="121">
                  <c:v>31.0</c:v>
                </c:pt>
                <c:pt idx="122">
                  <c:v>31.0</c:v>
                </c:pt>
                <c:pt idx="123">
                  <c:v>32.0</c:v>
                </c:pt>
                <c:pt idx="124">
                  <c:v>32.0</c:v>
                </c:pt>
                <c:pt idx="125">
                  <c:v>32.0</c:v>
                </c:pt>
                <c:pt idx="126">
                  <c:v>32.0</c:v>
                </c:pt>
                <c:pt idx="127">
                  <c:v>33.0</c:v>
                </c:pt>
                <c:pt idx="128">
                  <c:v>33.0</c:v>
                </c:pt>
                <c:pt idx="129">
                  <c:v>34.0</c:v>
                </c:pt>
                <c:pt idx="130">
                  <c:v>34.0</c:v>
                </c:pt>
                <c:pt idx="131">
                  <c:v>34.0</c:v>
                </c:pt>
                <c:pt idx="132">
                  <c:v>34.0</c:v>
                </c:pt>
                <c:pt idx="133">
                  <c:v>34.0</c:v>
                </c:pt>
                <c:pt idx="134">
                  <c:v>34.0</c:v>
                </c:pt>
                <c:pt idx="135">
                  <c:v>34.0</c:v>
                </c:pt>
                <c:pt idx="136">
                  <c:v>35.0</c:v>
                </c:pt>
                <c:pt idx="137">
                  <c:v>35.0</c:v>
                </c:pt>
                <c:pt idx="138">
                  <c:v>35.0</c:v>
                </c:pt>
                <c:pt idx="139">
                  <c:v>35.0</c:v>
                </c:pt>
                <c:pt idx="140">
                  <c:v>35.0</c:v>
                </c:pt>
                <c:pt idx="141">
                  <c:v>35.0</c:v>
                </c:pt>
                <c:pt idx="142">
                  <c:v>35.0</c:v>
                </c:pt>
                <c:pt idx="143">
                  <c:v>35.0</c:v>
                </c:pt>
                <c:pt idx="144">
                  <c:v>35.0</c:v>
                </c:pt>
                <c:pt idx="145">
                  <c:v>35.0</c:v>
                </c:pt>
                <c:pt idx="146">
                  <c:v>35.0</c:v>
                </c:pt>
                <c:pt idx="147">
                  <c:v>35.0</c:v>
                </c:pt>
                <c:pt idx="148">
                  <c:v>35.0</c:v>
                </c:pt>
                <c:pt idx="149">
                  <c:v>35.0</c:v>
                </c:pt>
                <c:pt idx="150">
                  <c:v>35.0</c:v>
                </c:pt>
                <c:pt idx="151">
                  <c:v>35.0</c:v>
                </c:pt>
                <c:pt idx="152">
                  <c:v>35.0</c:v>
                </c:pt>
                <c:pt idx="153">
                  <c:v>35.0</c:v>
                </c:pt>
                <c:pt idx="154">
                  <c:v>36.0</c:v>
                </c:pt>
                <c:pt idx="155">
                  <c:v>37.0</c:v>
                </c:pt>
                <c:pt idx="156">
                  <c:v>37.0</c:v>
                </c:pt>
                <c:pt idx="157">
                  <c:v>37.0</c:v>
                </c:pt>
                <c:pt idx="158">
                  <c:v>37.0</c:v>
                </c:pt>
                <c:pt idx="159">
                  <c:v>37.0</c:v>
                </c:pt>
                <c:pt idx="160">
                  <c:v>37.0</c:v>
                </c:pt>
                <c:pt idx="161">
                  <c:v>37.0</c:v>
                </c:pt>
                <c:pt idx="162">
                  <c:v>38.0</c:v>
                </c:pt>
                <c:pt idx="163">
                  <c:v>38.0</c:v>
                </c:pt>
                <c:pt idx="164">
                  <c:v>38.0</c:v>
                </c:pt>
                <c:pt idx="165">
                  <c:v>39.0</c:v>
                </c:pt>
                <c:pt idx="166">
                  <c:v>39.0</c:v>
                </c:pt>
                <c:pt idx="167">
                  <c:v>40.0</c:v>
                </c:pt>
                <c:pt idx="168">
                  <c:v>40.0</c:v>
                </c:pt>
                <c:pt idx="169">
                  <c:v>41.0</c:v>
                </c:pt>
                <c:pt idx="170">
                  <c:v>41.0</c:v>
                </c:pt>
                <c:pt idx="171">
                  <c:v>41.0</c:v>
                </c:pt>
                <c:pt idx="172">
                  <c:v>41.0</c:v>
                </c:pt>
                <c:pt idx="173">
                  <c:v>42.0</c:v>
                </c:pt>
                <c:pt idx="174">
                  <c:v>42.0</c:v>
                </c:pt>
                <c:pt idx="175">
                  <c:v>42.0</c:v>
                </c:pt>
                <c:pt idx="176">
                  <c:v>42.0</c:v>
                </c:pt>
                <c:pt idx="177">
                  <c:v>42.0</c:v>
                </c:pt>
                <c:pt idx="178">
                  <c:v>43.0</c:v>
                </c:pt>
                <c:pt idx="179">
                  <c:v>43.0</c:v>
                </c:pt>
                <c:pt idx="180">
                  <c:v>44.0</c:v>
                </c:pt>
                <c:pt idx="181">
                  <c:v>44.0</c:v>
                </c:pt>
                <c:pt idx="182">
                  <c:v>44.0</c:v>
                </c:pt>
                <c:pt idx="183">
                  <c:v>44.0</c:v>
                </c:pt>
                <c:pt idx="184">
                  <c:v>44.0</c:v>
                </c:pt>
                <c:pt idx="185">
                  <c:v>44.0</c:v>
                </c:pt>
                <c:pt idx="186">
                  <c:v>44.0</c:v>
                </c:pt>
                <c:pt idx="187">
                  <c:v>44.0</c:v>
                </c:pt>
                <c:pt idx="188">
                  <c:v>44.0</c:v>
                </c:pt>
                <c:pt idx="189">
                  <c:v>44.0</c:v>
                </c:pt>
                <c:pt idx="190">
                  <c:v>44.0</c:v>
                </c:pt>
                <c:pt idx="191">
                  <c:v>44.0</c:v>
                </c:pt>
                <c:pt idx="192">
                  <c:v>45.0</c:v>
                </c:pt>
                <c:pt idx="193">
                  <c:v>45.0</c:v>
                </c:pt>
                <c:pt idx="194">
                  <c:v>45.0</c:v>
                </c:pt>
                <c:pt idx="195">
                  <c:v>45.0</c:v>
                </c:pt>
                <c:pt idx="196">
                  <c:v>45.0</c:v>
                </c:pt>
                <c:pt idx="197">
                  <c:v>46.0</c:v>
                </c:pt>
                <c:pt idx="198">
                  <c:v>46.0</c:v>
                </c:pt>
                <c:pt idx="199">
                  <c:v>46.0</c:v>
                </c:pt>
                <c:pt idx="200">
                  <c:v>47.0</c:v>
                </c:pt>
                <c:pt idx="201">
                  <c:v>47.0</c:v>
                </c:pt>
                <c:pt idx="202">
                  <c:v>47.0</c:v>
                </c:pt>
                <c:pt idx="203">
                  <c:v>47.0</c:v>
                </c:pt>
                <c:pt idx="204">
                  <c:v>47.0</c:v>
                </c:pt>
                <c:pt idx="205">
                  <c:v>47.0</c:v>
                </c:pt>
                <c:pt idx="206">
                  <c:v>47.0</c:v>
                </c:pt>
                <c:pt idx="207">
                  <c:v>47.0</c:v>
                </c:pt>
                <c:pt idx="208">
                  <c:v>47.0</c:v>
                </c:pt>
                <c:pt idx="209">
                  <c:v>47.0</c:v>
                </c:pt>
                <c:pt idx="210">
                  <c:v>47.0</c:v>
                </c:pt>
                <c:pt idx="211">
                  <c:v>47.0</c:v>
                </c:pt>
                <c:pt idx="212">
                  <c:v>47.0</c:v>
                </c:pt>
                <c:pt idx="213">
                  <c:v>47.0</c:v>
                </c:pt>
                <c:pt idx="214">
                  <c:v>47.0</c:v>
                </c:pt>
                <c:pt idx="215">
                  <c:v>47.0</c:v>
                </c:pt>
                <c:pt idx="216">
                  <c:v>47.0</c:v>
                </c:pt>
                <c:pt idx="217">
                  <c:v>47.0</c:v>
                </c:pt>
                <c:pt idx="218">
                  <c:v>47.0</c:v>
                </c:pt>
                <c:pt idx="219">
                  <c:v>48.0</c:v>
                </c:pt>
                <c:pt idx="220">
                  <c:v>49.0</c:v>
                </c:pt>
                <c:pt idx="221">
                  <c:v>50.0</c:v>
                </c:pt>
                <c:pt idx="222">
                  <c:v>50.0</c:v>
                </c:pt>
                <c:pt idx="223">
                  <c:v>51.0</c:v>
                </c:pt>
                <c:pt idx="224">
                  <c:v>52.0</c:v>
                </c:pt>
                <c:pt idx="225">
                  <c:v>52.0</c:v>
                </c:pt>
                <c:pt idx="226">
                  <c:v>52.0</c:v>
                </c:pt>
                <c:pt idx="227">
                  <c:v>53.0</c:v>
                </c:pt>
                <c:pt idx="228">
                  <c:v>54.0</c:v>
                </c:pt>
                <c:pt idx="229">
                  <c:v>54.0</c:v>
                </c:pt>
                <c:pt idx="230">
                  <c:v>54.0</c:v>
                </c:pt>
                <c:pt idx="231">
                  <c:v>54.0</c:v>
                </c:pt>
                <c:pt idx="232">
                  <c:v>55.0</c:v>
                </c:pt>
                <c:pt idx="233">
                  <c:v>56.0</c:v>
                </c:pt>
                <c:pt idx="234">
                  <c:v>57.0</c:v>
                </c:pt>
                <c:pt idx="235">
                  <c:v>57.0</c:v>
                </c:pt>
                <c:pt idx="236">
                  <c:v>57.0</c:v>
                </c:pt>
                <c:pt idx="237">
                  <c:v>57.0</c:v>
                </c:pt>
                <c:pt idx="238">
                  <c:v>57.0</c:v>
                </c:pt>
                <c:pt idx="239">
                  <c:v>57.0</c:v>
                </c:pt>
                <c:pt idx="240">
                  <c:v>57.0</c:v>
                </c:pt>
                <c:pt idx="241">
                  <c:v>57.0</c:v>
                </c:pt>
                <c:pt idx="242">
                  <c:v>57.0</c:v>
                </c:pt>
                <c:pt idx="243">
                  <c:v>57.0</c:v>
                </c:pt>
                <c:pt idx="244">
                  <c:v>57.0</c:v>
                </c:pt>
                <c:pt idx="245">
                  <c:v>57.0</c:v>
                </c:pt>
                <c:pt idx="246">
                  <c:v>58.0</c:v>
                </c:pt>
                <c:pt idx="247">
                  <c:v>59.0</c:v>
                </c:pt>
                <c:pt idx="248">
                  <c:v>60.0</c:v>
                </c:pt>
                <c:pt idx="249">
                  <c:v>60.0</c:v>
                </c:pt>
                <c:pt idx="250">
                  <c:v>60.0</c:v>
                </c:pt>
                <c:pt idx="251">
                  <c:v>60.0</c:v>
                </c:pt>
                <c:pt idx="252">
                  <c:v>60.0</c:v>
                </c:pt>
                <c:pt idx="253">
                  <c:v>60.0</c:v>
                </c:pt>
                <c:pt idx="254">
                  <c:v>60.0</c:v>
                </c:pt>
                <c:pt idx="255">
                  <c:v>60.0</c:v>
                </c:pt>
                <c:pt idx="256">
                  <c:v>60.0</c:v>
                </c:pt>
                <c:pt idx="257">
                  <c:v>60.0</c:v>
                </c:pt>
                <c:pt idx="258">
                  <c:v>60.0</c:v>
                </c:pt>
                <c:pt idx="259">
                  <c:v>60.0</c:v>
                </c:pt>
                <c:pt idx="260">
                  <c:v>60.0</c:v>
                </c:pt>
                <c:pt idx="261">
                  <c:v>60.0</c:v>
                </c:pt>
                <c:pt idx="262">
                  <c:v>60.0</c:v>
                </c:pt>
                <c:pt idx="263">
                  <c:v>60.0</c:v>
                </c:pt>
                <c:pt idx="264">
                  <c:v>60.0</c:v>
                </c:pt>
                <c:pt idx="265">
                  <c:v>60.0</c:v>
                </c:pt>
                <c:pt idx="266">
                  <c:v>60.0</c:v>
                </c:pt>
                <c:pt idx="267">
                  <c:v>60.0</c:v>
                </c:pt>
                <c:pt idx="268">
                  <c:v>61.0</c:v>
                </c:pt>
                <c:pt idx="269">
                  <c:v>62.0</c:v>
                </c:pt>
                <c:pt idx="270">
                  <c:v>62.0</c:v>
                </c:pt>
                <c:pt idx="271">
                  <c:v>62.0</c:v>
                </c:pt>
                <c:pt idx="272">
                  <c:v>63.0</c:v>
                </c:pt>
                <c:pt idx="273">
                  <c:v>63.0</c:v>
                </c:pt>
                <c:pt idx="274">
                  <c:v>63.0</c:v>
                </c:pt>
                <c:pt idx="275">
                  <c:v>63.0</c:v>
                </c:pt>
                <c:pt idx="276">
                  <c:v>63.0</c:v>
                </c:pt>
                <c:pt idx="277">
                  <c:v>63.0</c:v>
                </c:pt>
                <c:pt idx="278">
                  <c:v>63.0</c:v>
                </c:pt>
                <c:pt idx="279">
                  <c:v>63.0</c:v>
                </c:pt>
                <c:pt idx="280">
                  <c:v>63.0</c:v>
                </c:pt>
                <c:pt idx="281">
                  <c:v>63.0</c:v>
                </c:pt>
                <c:pt idx="282">
                  <c:v>63.0</c:v>
                </c:pt>
                <c:pt idx="283">
                  <c:v>63.0</c:v>
                </c:pt>
                <c:pt idx="284">
                  <c:v>63.0</c:v>
                </c:pt>
                <c:pt idx="285">
                  <c:v>63.0</c:v>
                </c:pt>
                <c:pt idx="286">
                  <c:v>63.0</c:v>
                </c:pt>
                <c:pt idx="287">
                  <c:v>63.0</c:v>
                </c:pt>
                <c:pt idx="288">
                  <c:v>64.0</c:v>
                </c:pt>
                <c:pt idx="289">
                  <c:v>65.0</c:v>
                </c:pt>
                <c:pt idx="290">
                  <c:v>65.0</c:v>
                </c:pt>
                <c:pt idx="291">
                  <c:v>65.0</c:v>
                </c:pt>
                <c:pt idx="292">
                  <c:v>65.0</c:v>
                </c:pt>
                <c:pt idx="293">
                  <c:v>66.0</c:v>
                </c:pt>
                <c:pt idx="294">
                  <c:v>66.0</c:v>
                </c:pt>
                <c:pt idx="295">
                  <c:v>66.0</c:v>
                </c:pt>
                <c:pt idx="296">
                  <c:v>66.0</c:v>
                </c:pt>
                <c:pt idx="297">
                  <c:v>66.0</c:v>
                </c:pt>
                <c:pt idx="298">
                  <c:v>66.0</c:v>
                </c:pt>
                <c:pt idx="299">
                  <c:v>66.0</c:v>
                </c:pt>
                <c:pt idx="300">
                  <c:v>66.0</c:v>
                </c:pt>
                <c:pt idx="301">
                  <c:v>66.0</c:v>
                </c:pt>
                <c:pt idx="302">
                  <c:v>67.0</c:v>
                </c:pt>
                <c:pt idx="303">
                  <c:v>68.0</c:v>
                </c:pt>
                <c:pt idx="304">
                  <c:v>69.0</c:v>
                </c:pt>
                <c:pt idx="305">
                  <c:v>69.0</c:v>
                </c:pt>
                <c:pt idx="306">
                  <c:v>69.0</c:v>
                </c:pt>
                <c:pt idx="307">
                  <c:v>69.0</c:v>
                </c:pt>
                <c:pt idx="308">
                  <c:v>69.0</c:v>
                </c:pt>
                <c:pt idx="309">
                  <c:v>69.0</c:v>
                </c:pt>
                <c:pt idx="310">
                  <c:v>70.0</c:v>
                </c:pt>
                <c:pt idx="311">
                  <c:v>70.0</c:v>
                </c:pt>
                <c:pt idx="312">
                  <c:v>71.0</c:v>
                </c:pt>
                <c:pt idx="313">
                  <c:v>71.0</c:v>
                </c:pt>
                <c:pt idx="314">
                  <c:v>71.0</c:v>
                </c:pt>
                <c:pt idx="315">
                  <c:v>72.0</c:v>
                </c:pt>
                <c:pt idx="316">
                  <c:v>73.0</c:v>
                </c:pt>
                <c:pt idx="317">
                  <c:v>74.0</c:v>
                </c:pt>
                <c:pt idx="318">
                  <c:v>74.0</c:v>
                </c:pt>
                <c:pt idx="319">
                  <c:v>74.0</c:v>
                </c:pt>
                <c:pt idx="320">
                  <c:v>75.0</c:v>
                </c:pt>
                <c:pt idx="321">
                  <c:v>75.0</c:v>
                </c:pt>
                <c:pt idx="322">
                  <c:v>76.0</c:v>
                </c:pt>
                <c:pt idx="323">
                  <c:v>76.0</c:v>
                </c:pt>
                <c:pt idx="324">
                  <c:v>77.0</c:v>
                </c:pt>
                <c:pt idx="325">
                  <c:v>77.0</c:v>
                </c:pt>
                <c:pt idx="326">
                  <c:v>77.0</c:v>
                </c:pt>
                <c:pt idx="327">
                  <c:v>77.0</c:v>
                </c:pt>
                <c:pt idx="328">
                  <c:v>78.0</c:v>
                </c:pt>
                <c:pt idx="329">
                  <c:v>78.0</c:v>
                </c:pt>
                <c:pt idx="330">
                  <c:v>78.0</c:v>
                </c:pt>
                <c:pt idx="331">
                  <c:v>78.0</c:v>
                </c:pt>
                <c:pt idx="332">
                  <c:v>79.0</c:v>
                </c:pt>
                <c:pt idx="333">
                  <c:v>79.0</c:v>
                </c:pt>
                <c:pt idx="334">
                  <c:v>79.0</c:v>
                </c:pt>
                <c:pt idx="335">
                  <c:v>79.0</c:v>
                </c:pt>
                <c:pt idx="336">
                  <c:v>79.0</c:v>
                </c:pt>
                <c:pt idx="337">
                  <c:v>80.0</c:v>
                </c:pt>
                <c:pt idx="338">
                  <c:v>80.0</c:v>
                </c:pt>
                <c:pt idx="339">
                  <c:v>80.0</c:v>
                </c:pt>
                <c:pt idx="340">
                  <c:v>80.0</c:v>
                </c:pt>
                <c:pt idx="341">
                  <c:v>80.0</c:v>
                </c:pt>
                <c:pt idx="342">
                  <c:v>80.0</c:v>
                </c:pt>
                <c:pt idx="343">
                  <c:v>81.0</c:v>
                </c:pt>
                <c:pt idx="344">
                  <c:v>81.0</c:v>
                </c:pt>
                <c:pt idx="345">
                  <c:v>81.0</c:v>
                </c:pt>
                <c:pt idx="346">
                  <c:v>81.0</c:v>
                </c:pt>
                <c:pt idx="347">
                  <c:v>81.0</c:v>
                </c:pt>
                <c:pt idx="348">
                  <c:v>81.0</c:v>
                </c:pt>
                <c:pt idx="349">
                  <c:v>81.0</c:v>
                </c:pt>
                <c:pt idx="350">
                  <c:v>81.0</c:v>
                </c:pt>
                <c:pt idx="351">
                  <c:v>82.0</c:v>
                </c:pt>
                <c:pt idx="352">
                  <c:v>82.0</c:v>
                </c:pt>
                <c:pt idx="353">
                  <c:v>83.0</c:v>
                </c:pt>
                <c:pt idx="354">
                  <c:v>83.0</c:v>
                </c:pt>
                <c:pt idx="355">
                  <c:v>83.0</c:v>
                </c:pt>
                <c:pt idx="356">
                  <c:v>83.0</c:v>
                </c:pt>
                <c:pt idx="357">
                  <c:v>84.0</c:v>
                </c:pt>
                <c:pt idx="358">
                  <c:v>84.0</c:v>
                </c:pt>
                <c:pt idx="359">
                  <c:v>84.0</c:v>
                </c:pt>
                <c:pt idx="360">
                  <c:v>84.0</c:v>
                </c:pt>
                <c:pt idx="361">
                  <c:v>85.0</c:v>
                </c:pt>
                <c:pt idx="362">
                  <c:v>85.0</c:v>
                </c:pt>
                <c:pt idx="363">
                  <c:v>86.0</c:v>
                </c:pt>
                <c:pt idx="364">
                  <c:v>86.0</c:v>
                </c:pt>
                <c:pt idx="365">
                  <c:v>86.0</c:v>
                </c:pt>
                <c:pt idx="366">
                  <c:v>86.0</c:v>
                </c:pt>
                <c:pt idx="367">
                  <c:v>86.0</c:v>
                </c:pt>
                <c:pt idx="368">
                  <c:v>86.0</c:v>
                </c:pt>
                <c:pt idx="369">
                  <c:v>87.0</c:v>
                </c:pt>
                <c:pt idx="370">
                  <c:v>87.0</c:v>
                </c:pt>
                <c:pt idx="371">
                  <c:v>87.0</c:v>
                </c:pt>
                <c:pt idx="372">
                  <c:v>87.0</c:v>
                </c:pt>
                <c:pt idx="373">
                  <c:v>88.0</c:v>
                </c:pt>
                <c:pt idx="374">
                  <c:v>89.0</c:v>
                </c:pt>
                <c:pt idx="375">
                  <c:v>89.0</c:v>
                </c:pt>
                <c:pt idx="376">
                  <c:v>89.0</c:v>
                </c:pt>
                <c:pt idx="377">
                  <c:v>89.0</c:v>
                </c:pt>
                <c:pt idx="378">
                  <c:v>90.0</c:v>
                </c:pt>
                <c:pt idx="379">
                  <c:v>90.0</c:v>
                </c:pt>
                <c:pt idx="380">
                  <c:v>91.0</c:v>
                </c:pt>
                <c:pt idx="381">
                  <c:v>92.0</c:v>
                </c:pt>
                <c:pt idx="382">
                  <c:v>92.0</c:v>
                </c:pt>
                <c:pt idx="383">
                  <c:v>92.0</c:v>
                </c:pt>
                <c:pt idx="384">
                  <c:v>92.0</c:v>
                </c:pt>
                <c:pt idx="385">
                  <c:v>92.0</c:v>
                </c:pt>
                <c:pt idx="386">
                  <c:v>92.0</c:v>
                </c:pt>
                <c:pt idx="387">
                  <c:v>92.0</c:v>
                </c:pt>
                <c:pt idx="388">
                  <c:v>92.0</c:v>
                </c:pt>
                <c:pt idx="389">
                  <c:v>92.0</c:v>
                </c:pt>
                <c:pt idx="390">
                  <c:v>93.0</c:v>
                </c:pt>
                <c:pt idx="391">
                  <c:v>93.0</c:v>
                </c:pt>
                <c:pt idx="392">
                  <c:v>93.0</c:v>
                </c:pt>
                <c:pt idx="393">
                  <c:v>93.0</c:v>
                </c:pt>
                <c:pt idx="394">
                  <c:v>93.0</c:v>
                </c:pt>
                <c:pt idx="395">
                  <c:v>94.0</c:v>
                </c:pt>
                <c:pt idx="396">
                  <c:v>94.0</c:v>
                </c:pt>
                <c:pt idx="397">
                  <c:v>95.0</c:v>
                </c:pt>
                <c:pt idx="398">
                  <c:v>95.0</c:v>
                </c:pt>
                <c:pt idx="399">
                  <c:v>95.0</c:v>
                </c:pt>
                <c:pt idx="400">
                  <c:v>95.0</c:v>
                </c:pt>
                <c:pt idx="401">
                  <c:v>95.0</c:v>
                </c:pt>
                <c:pt idx="402">
                  <c:v>95.0</c:v>
                </c:pt>
                <c:pt idx="403">
                  <c:v>95.0</c:v>
                </c:pt>
                <c:pt idx="404">
                  <c:v>95.0</c:v>
                </c:pt>
                <c:pt idx="405">
                  <c:v>95.0</c:v>
                </c:pt>
                <c:pt idx="406">
                  <c:v>95.0</c:v>
                </c:pt>
                <c:pt idx="407">
                  <c:v>95.0</c:v>
                </c:pt>
                <c:pt idx="408">
                  <c:v>95.0</c:v>
                </c:pt>
                <c:pt idx="409">
                  <c:v>96.0</c:v>
                </c:pt>
                <c:pt idx="410">
                  <c:v>96.0</c:v>
                </c:pt>
                <c:pt idx="411">
                  <c:v>96.0</c:v>
                </c:pt>
                <c:pt idx="412">
                  <c:v>97.0</c:v>
                </c:pt>
                <c:pt idx="413">
                  <c:v>97.0</c:v>
                </c:pt>
                <c:pt idx="414">
                  <c:v>97.0</c:v>
                </c:pt>
                <c:pt idx="415">
                  <c:v>97.0</c:v>
                </c:pt>
                <c:pt idx="416">
                  <c:v>97.0</c:v>
                </c:pt>
                <c:pt idx="417">
                  <c:v>97.0</c:v>
                </c:pt>
                <c:pt idx="418">
                  <c:v>97.0</c:v>
                </c:pt>
                <c:pt idx="419">
                  <c:v>97.0</c:v>
                </c:pt>
                <c:pt idx="420">
                  <c:v>97.0</c:v>
                </c:pt>
                <c:pt idx="421">
                  <c:v>97.0</c:v>
                </c:pt>
                <c:pt idx="422">
                  <c:v>97.0</c:v>
                </c:pt>
                <c:pt idx="423">
                  <c:v>97.0</c:v>
                </c:pt>
                <c:pt idx="424">
                  <c:v>98.0</c:v>
                </c:pt>
                <c:pt idx="425">
                  <c:v>98.0</c:v>
                </c:pt>
                <c:pt idx="426">
                  <c:v>99.0</c:v>
                </c:pt>
                <c:pt idx="427">
                  <c:v>99.0</c:v>
                </c:pt>
                <c:pt idx="428">
                  <c:v>99.0</c:v>
                </c:pt>
                <c:pt idx="429">
                  <c:v>99.0</c:v>
                </c:pt>
                <c:pt idx="430">
                  <c:v>99.0</c:v>
                </c:pt>
                <c:pt idx="431">
                  <c:v>99.0</c:v>
                </c:pt>
                <c:pt idx="432">
                  <c:v>99.0</c:v>
                </c:pt>
                <c:pt idx="433">
                  <c:v>100.0</c:v>
                </c:pt>
                <c:pt idx="434">
                  <c:v>100.0</c:v>
                </c:pt>
                <c:pt idx="435">
                  <c:v>100.0</c:v>
                </c:pt>
                <c:pt idx="436">
                  <c:v>100.0</c:v>
                </c:pt>
                <c:pt idx="437">
                  <c:v>100.0</c:v>
                </c:pt>
                <c:pt idx="438">
                  <c:v>100.0</c:v>
                </c:pt>
                <c:pt idx="439">
                  <c:v>100.0</c:v>
                </c:pt>
                <c:pt idx="440">
                  <c:v>101.0</c:v>
                </c:pt>
                <c:pt idx="441">
                  <c:v>101.0</c:v>
                </c:pt>
                <c:pt idx="442">
                  <c:v>101.0</c:v>
                </c:pt>
                <c:pt idx="443">
                  <c:v>101.0</c:v>
                </c:pt>
                <c:pt idx="444">
                  <c:v>101.0</c:v>
                </c:pt>
                <c:pt idx="445">
                  <c:v>101.0</c:v>
                </c:pt>
                <c:pt idx="446">
                  <c:v>102.0</c:v>
                </c:pt>
                <c:pt idx="447">
                  <c:v>103.0</c:v>
                </c:pt>
                <c:pt idx="448">
                  <c:v>103.0</c:v>
                </c:pt>
                <c:pt idx="449">
                  <c:v>103.0</c:v>
                </c:pt>
                <c:pt idx="450">
                  <c:v>103.0</c:v>
                </c:pt>
                <c:pt idx="451">
                  <c:v>103.0</c:v>
                </c:pt>
                <c:pt idx="452">
                  <c:v>103.0</c:v>
                </c:pt>
                <c:pt idx="453">
                  <c:v>103.0</c:v>
                </c:pt>
                <c:pt idx="454">
                  <c:v>104.0</c:v>
                </c:pt>
                <c:pt idx="455">
                  <c:v>104.0</c:v>
                </c:pt>
                <c:pt idx="456">
                  <c:v>104.0</c:v>
                </c:pt>
                <c:pt idx="457">
                  <c:v>105.0</c:v>
                </c:pt>
                <c:pt idx="458">
                  <c:v>105.0</c:v>
                </c:pt>
                <c:pt idx="459">
                  <c:v>105.0</c:v>
                </c:pt>
                <c:pt idx="460">
                  <c:v>105.0</c:v>
                </c:pt>
                <c:pt idx="461">
                  <c:v>105.0</c:v>
                </c:pt>
                <c:pt idx="462">
                  <c:v>106.0</c:v>
                </c:pt>
                <c:pt idx="463">
                  <c:v>106.0</c:v>
                </c:pt>
                <c:pt idx="464">
                  <c:v>106.0</c:v>
                </c:pt>
                <c:pt idx="465">
                  <c:v>106.0</c:v>
                </c:pt>
                <c:pt idx="466">
                  <c:v>106.0</c:v>
                </c:pt>
                <c:pt idx="467">
                  <c:v>106.0</c:v>
                </c:pt>
                <c:pt idx="468">
                  <c:v>106.0</c:v>
                </c:pt>
                <c:pt idx="469">
                  <c:v>106.0</c:v>
                </c:pt>
                <c:pt idx="470">
                  <c:v>107.0</c:v>
                </c:pt>
                <c:pt idx="471">
                  <c:v>108.0</c:v>
                </c:pt>
                <c:pt idx="472">
                  <c:v>108.0</c:v>
                </c:pt>
                <c:pt idx="473">
                  <c:v>108.0</c:v>
                </c:pt>
                <c:pt idx="474">
                  <c:v>109.0</c:v>
                </c:pt>
                <c:pt idx="475">
                  <c:v>109.0</c:v>
                </c:pt>
                <c:pt idx="476">
                  <c:v>109.0</c:v>
                </c:pt>
                <c:pt idx="477">
                  <c:v>109.0</c:v>
                </c:pt>
                <c:pt idx="478">
                  <c:v>110.0</c:v>
                </c:pt>
                <c:pt idx="479">
                  <c:v>111.0</c:v>
                </c:pt>
                <c:pt idx="480">
                  <c:v>111.0</c:v>
                </c:pt>
                <c:pt idx="481">
                  <c:v>111.0</c:v>
                </c:pt>
                <c:pt idx="482">
                  <c:v>111.0</c:v>
                </c:pt>
                <c:pt idx="483">
                  <c:v>112.0</c:v>
                </c:pt>
                <c:pt idx="484">
                  <c:v>113.0</c:v>
                </c:pt>
                <c:pt idx="485">
                  <c:v>114.0</c:v>
                </c:pt>
                <c:pt idx="486">
                  <c:v>114.0</c:v>
                </c:pt>
                <c:pt idx="487">
                  <c:v>115.0</c:v>
                </c:pt>
                <c:pt idx="488">
                  <c:v>116.0</c:v>
                </c:pt>
                <c:pt idx="489">
                  <c:v>117.0</c:v>
                </c:pt>
                <c:pt idx="490">
                  <c:v>117.0</c:v>
                </c:pt>
                <c:pt idx="491">
                  <c:v>117.0</c:v>
                </c:pt>
                <c:pt idx="492">
                  <c:v>117.0</c:v>
                </c:pt>
                <c:pt idx="493">
                  <c:v>118.0</c:v>
                </c:pt>
                <c:pt idx="494">
                  <c:v>118.0</c:v>
                </c:pt>
                <c:pt idx="495">
                  <c:v>119.0</c:v>
                </c:pt>
                <c:pt idx="496">
                  <c:v>119.0</c:v>
                </c:pt>
                <c:pt idx="497">
                  <c:v>119.0</c:v>
                </c:pt>
                <c:pt idx="498">
                  <c:v>119.0</c:v>
                </c:pt>
                <c:pt idx="499">
                  <c:v>119.0</c:v>
                </c:pt>
                <c:pt idx="500">
                  <c:v>119.0</c:v>
                </c:pt>
                <c:pt idx="501">
                  <c:v>120.0</c:v>
                </c:pt>
                <c:pt idx="502">
                  <c:v>120.0</c:v>
                </c:pt>
                <c:pt idx="503">
                  <c:v>120.0</c:v>
                </c:pt>
                <c:pt idx="504">
                  <c:v>120.0</c:v>
                </c:pt>
                <c:pt idx="505">
                  <c:v>120.0</c:v>
                </c:pt>
                <c:pt idx="506">
                  <c:v>121.0</c:v>
                </c:pt>
                <c:pt idx="507">
                  <c:v>121.0</c:v>
                </c:pt>
                <c:pt idx="508">
                  <c:v>121.0</c:v>
                </c:pt>
                <c:pt idx="509">
                  <c:v>121.0</c:v>
                </c:pt>
                <c:pt idx="510">
                  <c:v>121.0</c:v>
                </c:pt>
                <c:pt idx="511">
                  <c:v>121.0</c:v>
                </c:pt>
                <c:pt idx="512">
                  <c:v>121.0</c:v>
                </c:pt>
                <c:pt idx="513">
                  <c:v>121.0</c:v>
                </c:pt>
                <c:pt idx="514">
                  <c:v>121.0</c:v>
                </c:pt>
                <c:pt idx="515">
                  <c:v>121.0</c:v>
                </c:pt>
                <c:pt idx="516">
                  <c:v>121.0</c:v>
                </c:pt>
                <c:pt idx="517">
                  <c:v>121.0</c:v>
                </c:pt>
                <c:pt idx="518">
                  <c:v>121.0</c:v>
                </c:pt>
                <c:pt idx="519">
                  <c:v>121.0</c:v>
                </c:pt>
                <c:pt idx="520">
                  <c:v>121.0</c:v>
                </c:pt>
                <c:pt idx="521">
                  <c:v>121.0</c:v>
                </c:pt>
                <c:pt idx="522">
                  <c:v>121.0</c:v>
                </c:pt>
                <c:pt idx="523">
                  <c:v>121.0</c:v>
                </c:pt>
                <c:pt idx="524">
                  <c:v>122.0</c:v>
                </c:pt>
                <c:pt idx="525">
                  <c:v>122.0</c:v>
                </c:pt>
                <c:pt idx="526">
                  <c:v>122.0</c:v>
                </c:pt>
                <c:pt idx="527">
                  <c:v>122.0</c:v>
                </c:pt>
                <c:pt idx="528">
                  <c:v>122.0</c:v>
                </c:pt>
                <c:pt idx="529">
                  <c:v>122.0</c:v>
                </c:pt>
                <c:pt idx="530">
                  <c:v>123.0</c:v>
                </c:pt>
                <c:pt idx="531">
                  <c:v>123.0</c:v>
                </c:pt>
                <c:pt idx="532">
                  <c:v>124.0</c:v>
                </c:pt>
                <c:pt idx="533">
                  <c:v>124.0</c:v>
                </c:pt>
                <c:pt idx="534">
                  <c:v>124.0</c:v>
                </c:pt>
                <c:pt idx="535">
                  <c:v>124.0</c:v>
                </c:pt>
                <c:pt idx="536">
                  <c:v>124.0</c:v>
                </c:pt>
                <c:pt idx="537">
                  <c:v>124.0</c:v>
                </c:pt>
                <c:pt idx="538">
                  <c:v>124.0</c:v>
                </c:pt>
                <c:pt idx="539">
                  <c:v>124.0</c:v>
                </c:pt>
                <c:pt idx="540">
                  <c:v>124.0</c:v>
                </c:pt>
                <c:pt idx="541">
                  <c:v>125.0</c:v>
                </c:pt>
                <c:pt idx="542">
                  <c:v>125.0</c:v>
                </c:pt>
                <c:pt idx="543">
                  <c:v>125.0</c:v>
                </c:pt>
                <c:pt idx="544">
                  <c:v>125.0</c:v>
                </c:pt>
                <c:pt idx="545">
                  <c:v>125.0</c:v>
                </c:pt>
                <c:pt idx="546">
                  <c:v>126.0</c:v>
                </c:pt>
                <c:pt idx="547">
                  <c:v>126.0</c:v>
                </c:pt>
                <c:pt idx="548">
                  <c:v>126.0</c:v>
                </c:pt>
                <c:pt idx="549">
                  <c:v>126.0</c:v>
                </c:pt>
                <c:pt idx="550">
                  <c:v>126.0</c:v>
                </c:pt>
                <c:pt idx="551">
                  <c:v>126.0</c:v>
                </c:pt>
                <c:pt idx="552">
                  <c:v>126.0</c:v>
                </c:pt>
                <c:pt idx="553">
                  <c:v>126.0</c:v>
                </c:pt>
                <c:pt idx="554">
                  <c:v>127.0</c:v>
                </c:pt>
                <c:pt idx="555">
                  <c:v>127.0</c:v>
                </c:pt>
                <c:pt idx="556">
                  <c:v>127.0</c:v>
                </c:pt>
                <c:pt idx="557">
                  <c:v>128.0</c:v>
                </c:pt>
                <c:pt idx="558">
                  <c:v>128.0</c:v>
                </c:pt>
                <c:pt idx="559">
                  <c:v>128.0</c:v>
                </c:pt>
                <c:pt idx="560">
                  <c:v>128.0</c:v>
                </c:pt>
                <c:pt idx="561">
                  <c:v>129.0</c:v>
                </c:pt>
                <c:pt idx="562">
                  <c:v>129.0</c:v>
                </c:pt>
                <c:pt idx="563">
                  <c:v>129.0</c:v>
                </c:pt>
                <c:pt idx="564">
                  <c:v>130.0</c:v>
                </c:pt>
                <c:pt idx="565">
                  <c:v>130.0</c:v>
                </c:pt>
                <c:pt idx="566">
                  <c:v>130.0</c:v>
                </c:pt>
                <c:pt idx="567">
                  <c:v>130.0</c:v>
                </c:pt>
                <c:pt idx="568">
                  <c:v>130.0</c:v>
                </c:pt>
                <c:pt idx="569">
                  <c:v>130.0</c:v>
                </c:pt>
                <c:pt idx="570">
                  <c:v>130.0</c:v>
                </c:pt>
                <c:pt idx="571">
                  <c:v>130.0</c:v>
                </c:pt>
                <c:pt idx="572">
                  <c:v>130.0</c:v>
                </c:pt>
                <c:pt idx="573">
                  <c:v>130.0</c:v>
                </c:pt>
                <c:pt idx="574">
                  <c:v>130.0</c:v>
                </c:pt>
                <c:pt idx="575">
                  <c:v>130.0</c:v>
                </c:pt>
                <c:pt idx="576">
                  <c:v>130.0</c:v>
                </c:pt>
                <c:pt idx="577">
                  <c:v>131.0</c:v>
                </c:pt>
                <c:pt idx="578">
                  <c:v>131.0</c:v>
                </c:pt>
                <c:pt idx="579">
                  <c:v>131.0</c:v>
                </c:pt>
                <c:pt idx="580">
                  <c:v>131.0</c:v>
                </c:pt>
                <c:pt idx="581">
                  <c:v>131.0</c:v>
                </c:pt>
                <c:pt idx="582">
                  <c:v>131.0</c:v>
                </c:pt>
                <c:pt idx="583">
                  <c:v>132.0</c:v>
                </c:pt>
                <c:pt idx="584">
                  <c:v>132.0</c:v>
                </c:pt>
                <c:pt idx="585">
                  <c:v>133.0</c:v>
                </c:pt>
                <c:pt idx="586">
                  <c:v>134.0</c:v>
                </c:pt>
                <c:pt idx="587">
                  <c:v>135.0</c:v>
                </c:pt>
                <c:pt idx="588">
                  <c:v>135.0</c:v>
                </c:pt>
                <c:pt idx="589">
                  <c:v>135.0</c:v>
                </c:pt>
                <c:pt idx="590">
                  <c:v>135.0</c:v>
                </c:pt>
                <c:pt idx="591">
                  <c:v>135.0</c:v>
                </c:pt>
                <c:pt idx="592">
                  <c:v>136.0</c:v>
                </c:pt>
                <c:pt idx="593">
                  <c:v>137.0</c:v>
                </c:pt>
                <c:pt idx="594">
                  <c:v>138.0</c:v>
                </c:pt>
                <c:pt idx="595">
                  <c:v>139.0</c:v>
                </c:pt>
                <c:pt idx="596">
                  <c:v>140.0</c:v>
                </c:pt>
                <c:pt idx="597">
                  <c:v>141.0</c:v>
                </c:pt>
                <c:pt idx="598">
                  <c:v>142.0</c:v>
                </c:pt>
                <c:pt idx="599">
                  <c:v>142.0</c:v>
                </c:pt>
                <c:pt idx="600">
                  <c:v>142.0</c:v>
                </c:pt>
                <c:pt idx="601">
                  <c:v>142.0</c:v>
                </c:pt>
                <c:pt idx="602">
                  <c:v>142.0</c:v>
                </c:pt>
                <c:pt idx="603">
                  <c:v>142.0</c:v>
                </c:pt>
                <c:pt idx="604">
                  <c:v>142.0</c:v>
                </c:pt>
                <c:pt idx="605">
                  <c:v>142.0</c:v>
                </c:pt>
                <c:pt idx="606">
                  <c:v>142.0</c:v>
                </c:pt>
                <c:pt idx="607">
                  <c:v>142.0</c:v>
                </c:pt>
                <c:pt idx="608">
                  <c:v>142.0</c:v>
                </c:pt>
                <c:pt idx="609">
                  <c:v>142.0</c:v>
                </c:pt>
                <c:pt idx="610">
                  <c:v>142.0</c:v>
                </c:pt>
                <c:pt idx="611">
                  <c:v>143.0</c:v>
                </c:pt>
                <c:pt idx="612">
                  <c:v>143.0</c:v>
                </c:pt>
                <c:pt idx="613">
                  <c:v>143.0</c:v>
                </c:pt>
                <c:pt idx="614">
                  <c:v>144.0</c:v>
                </c:pt>
                <c:pt idx="615">
                  <c:v>144.0</c:v>
                </c:pt>
                <c:pt idx="616">
                  <c:v>144.0</c:v>
                </c:pt>
                <c:pt idx="617">
                  <c:v>144.0</c:v>
                </c:pt>
                <c:pt idx="618">
                  <c:v>144.0</c:v>
                </c:pt>
                <c:pt idx="619">
                  <c:v>144.0</c:v>
                </c:pt>
                <c:pt idx="620">
                  <c:v>144.0</c:v>
                </c:pt>
                <c:pt idx="621">
                  <c:v>144.0</c:v>
                </c:pt>
                <c:pt idx="622">
                  <c:v>144.0</c:v>
                </c:pt>
                <c:pt idx="623">
                  <c:v>144.0</c:v>
                </c:pt>
                <c:pt idx="624">
                  <c:v>144.0</c:v>
                </c:pt>
                <c:pt idx="625">
                  <c:v>144.0</c:v>
                </c:pt>
                <c:pt idx="626">
                  <c:v>145.0</c:v>
                </c:pt>
                <c:pt idx="627">
                  <c:v>146.0</c:v>
                </c:pt>
                <c:pt idx="628">
                  <c:v>147.0</c:v>
                </c:pt>
                <c:pt idx="629">
                  <c:v>148.0</c:v>
                </c:pt>
                <c:pt idx="630">
                  <c:v>148.0</c:v>
                </c:pt>
                <c:pt idx="631">
                  <c:v>148.0</c:v>
                </c:pt>
                <c:pt idx="632">
                  <c:v>148.0</c:v>
                </c:pt>
                <c:pt idx="633">
                  <c:v>148.0</c:v>
                </c:pt>
                <c:pt idx="634">
                  <c:v>148.0</c:v>
                </c:pt>
                <c:pt idx="635">
                  <c:v>148.0</c:v>
                </c:pt>
                <c:pt idx="636">
                  <c:v>148.0</c:v>
                </c:pt>
                <c:pt idx="637">
                  <c:v>148.0</c:v>
                </c:pt>
                <c:pt idx="638">
                  <c:v>148.0</c:v>
                </c:pt>
                <c:pt idx="639">
                  <c:v>149.0</c:v>
                </c:pt>
                <c:pt idx="640">
                  <c:v>149.0</c:v>
                </c:pt>
                <c:pt idx="641">
                  <c:v>149.0</c:v>
                </c:pt>
                <c:pt idx="642">
                  <c:v>149.0</c:v>
                </c:pt>
                <c:pt idx="643">
                  <c:v>150.0</c:v>
                </c:pt>
                <c:pt idx="644">
                  <c:v>150.0</c:v>
                </c:pt>
                <c:pt idx="645">
                  <c:v>150.0</c:v>
                </c:pt>
                <c:pt idx="646">
                  <c:v>150.0</c:v>
                </c:pt>
                <c:pt idx="647">
                  <c:v>151.0</c:v>
                </c:pt>
                <c:pt idx="648">
                  <c:v>152.0</c:v>
                </c:pt>
                <c:pt idx="649">
                  <c:v>152.0</c:v>
                </c:pt>
                <c:pt idx="650">
                  <c:v>153.0</c:v>
                </c:pt>
                <c:pt idx="651">
                  <c:v>153.0</c:v>
                </c:pt>
                <c:pt idx="652">
                  <c:v>153.0</c:v>
                </c:pt>
                <c:pt idx="653">
                  <c:v>153.0</c:v>
                </c:pt>
                <c:pt idx="654">
                  <c:v>153.0</c:v>
                </c:pt>
                <c:pt idx="655">
                  <c:v>153.0</c:v>
                </c:pt>
                <c:pt idx="656">
                  <c:v>153.0</c:v>
                </c:pt>
                <c:pt idx="657">
                  <c:v>153.0</c:v>
                </c:pt>
                <c:pt idx="658">
                  <c:v>153.0</c:v>
                </c:pt>
                <c:pt idx="659">
                  <c:v>153.0</c:v>
                </c:pt>
                <c:pt idx="660">
                  <c:v>153.0</c:v>
                </c:pt>
                <c:pt idx="661">
                  <c:v>154.0</c:v>
                </c:pt>
                <c:pt idx="662">
                  <c:v>155.0</c:v>
                </c:pt>
                <c:pt idx="663">
                  <c:v>155.0</c:v>
                </c:pt>
                <c:pt idx="664">
                  <c:v>155.0</c:v>
                </c:pt>
                <c:pt idx="665">
                  <c:v>156.0</c:v>
                </c:pt>
                <c:pt idx="666">
                  <c:v>156.0</c:v>
                </c:pt>
                <c:pt idx="667">
                  <c:v>157.0</c:v>
                </c:pt>
                <c:pt idx="668">
                  <c:v>158.0</c:v>
                </c:pt>
                <c:pt idx="669">
                  <c:v>158.0</c:v>
                </c:pt>
                <c:pt idx="670">
                  <c:v>158.0</c:v>
                </c:pt>
                <c:pt idx="671">
                  <c:v>158.0</c:v>
                </c:pt>
                <c:pt idx="672">
                  <c:v>159.0</c:v>
                </c:pt>
                <c:pt idx="673">
                  <c:v>159.0</c:v>
                </c:pt>
                <c:pt idx="674">
                  <c:v>160.0</c:v>
                </c:pt>
                <c:pt idx="675">
                  <c:v>161.0</c:v>
                </c:pt>
                <c:pt idx="676">
                  <c:v>161.0</c:v>
                </c:pt>
                <c:pt idx="677">
                  <c:v>161.0</c:v>
                </c:pt>
                <c:pt idx="678">
                  <c:v>161.0</c:v>
                </c:pt>
                <c:pt idx="679">
                  <c:v>161.0</c:v>
                </c:pt>
                <c:pt idx="680">
                  <c:v>161.0</c:v>
                </c:pt>
                <c:pt idx="681">
                  <c:v>161.0</c:v>
                </c:pt>
                <c:pt idx="682">
                  <c:v>161.0</c:v>
                </c:pt>
                <c:pt idx="683">
                  <c:v>161.0</c:v>
                </c:pt>
                <c:pt idx="684">
                  <c:v>161.0</c:v>
                </c:pt>
                <c:pt idx="685">
                  <c:v>161.0</c:v>
                </c:pt>
                <c:pt idx="686">
                  <c:v>161.0</c:v>
                </c:pt>
                <c:pt idx="687">
                  <c:v>161.0</c:v>
                </c:pt>
                <c:pt idx="688">
                  <c:v>162.0</c:v>
                </c:pt>
                <c:pt idx="689">
                  <c:v>162.0</c:v>
                </c:pt>
                <c:pt idx="690">
                  <c:v>163.0</c:v>
                </c:pt>
                <c:pt idx="691">
                  <c:v>163.0</c:v>
                </c:pt>
                <c:pt idx="692">
                  <c:v>163.0</c:v>
                </c:pt>
                <c:pt idx="693">
                  <c:v>163.0</c:v>
                </c:pt>
                <c:pt idx="694">
                  <c:v>163.0</c:v>
                </c:pt>
                <c:pt idx="695">
                  <c:v>163.0</c:v>
                </c:pt>
                <c:pt idx="696">
                  <c:v>163.0</c:v>
                </c:pt>
                <c:pt idx="697">
                  <c:v>164.0</c:v>
                </c:pt>
                <c:pt idx="698">
                  <c:v>164.0</c:v>
                </c:pt>
                <c:pt idx="699">
                  <c:v>164.0</c:v>
                </c:pt>
                <c:pt idx="700">
                  <c:v>164.0</c:v>
                </c:pt>
                <c:pt idx="701">
                  <c:v>165.0</c:v>
                </c:pt>
                <c:pt idx="702">
                  <c:v>166.0</c:v>
                </c:pt>
                <c:pt idx="703">
                  <c:v>166.0</c:v>
                </c:pt>
                <c:pt idx="704">
                  <c:v>166.0</c:v>
                </c:pt>
                <c:pt idx="705">
                  <c:v>166.0</c:v>
                </c:pt>
                <c:pt idx="706">
                  <c:v>166.0</c:v>
                </c:pt>
                <c:pt idx="707">
                  <c:v>166.0</c:v>
                </c:pt>
                <c:pt idx="708">
                  <c:v>166.0</c:v>
                </c:pt>
                <c:pt idx="709">
                  <c:v>166.0</c:v>
                </c:pt>
                <c:pt idx="710">
                  <c:v>167.0</c:v>
                </c:pt>
                <c:pt idx="711">
                  <c:v>167.0</c:v>
                </c:pt>
                <c:pt idx="712">
                  <c:v>167.0</c:v>
                </c:pt>
                <c:pt idx="713">
                  <c:v>168.0</c:v>
                </c:pt>
                <c:pt idx="714">
                  <c:v>168.0</c:v>
                </c:pt>
                <c:pt idx="715">
                  <c:v>168.0</c:v>
                </c:pt>
                <c:pt idx="716">
                  <c:v>168.0</c:v>
                </c:pt>
                <c:pt idx="717">
                  <c:v>169.0</c:v>
                </c:pt>
                <c:pt idx="718">
                  <c:v>169.0</c:v>
                </c:pt>
                <c:pt idx="719">
                  <c:v>169.0</c:v>
                </c:pt>
                <c:pt idx="720">
                  <c:v>169.0</c:v>
                </c:pt>
                <c:pt idx="721">
                  <c:v>169.0</c:v>
                </c:pt>
                <c:pt idx="722">
                  <c:v>169.0</c:v>
                </c:pt>
                <c:pt idx="723">
                  <c:v>169.0</c:v>
                </c:pt>
                <c:pt idx="724">
                  <c:v>169.0</c:v>
                </c:pt>
                <c:pt idx="725">
                  <c:v>169.0</c:v>
                </c:pt>
                <c:pt idx="726">
                  <c:v>169.0</c:v>
                </c:pt>
                <c:pt idx="727">
                  <c:v>169.0</c:v>
                </c:pt>
                <c:pt idx="728">
                  <c:v>169.0</c:v>
                </c:pt>
                <c:pt idx="729">
                  <c:v>169.0</c:v>
                </c:pt>
                <c:pt idx="730">
                  <c:v>169.0</c:v>
                </c:pt>
                <c:pt idx="731">
                  <c:v>169.0</c:v>
                </c:pt>
                <c:pt idx="732">
                  <c:v>169.0</c:v>
                </c:pt>
                <c:pt idx="733">
                  <c:v>169.0</c:v>
                </c:pt>
                <c:pt idx="734">
                  <c:v>170.0</c:v>
                </c:pt>
                <c:pt idx="735">
                  <c:v>171.0</c:v>
                </c:pt>
                <c:pt idx="736">
                  <c:v>171.0</c:v>
                </c:pt>
                <c:pt idx="737">
                  <c:v>171.0</c:v>
                </c:pt>
                <c:pt idx="738">
                  <c:v>171.0</c:v>
                </c:pt>
                <c:pt idx="739">
                  <c:v>171.0</c:v>
                </c:pt>
                <c:pt idx="740">
                  <c:v>171.0</c:v>
                </c:pt>
                <c:pt idx="741">
                  <c:v>171.0</c:v>
                </c:pt>
                <c:pt idx="742">
                  <c:v>171.0</c:v>
                </c:pt>
                <c:pt idx="743">
                  <c:v>171.0</c:v>
                </c:pt>
                <c:pt idx="744">
                  <c:v>171.0</c:v>
                </c:pt>
                <c:pt idx="745">
                  <c:v>171.0</c:v>
                </c:pt>
                <c:pt idx="746">
                  <c:v>171.0</c:v>
                </c:pt>
                <c:pt idx="747">
                  <c:v>171.0</c:v>
                </c:pt>
                <c:pt idx="748">
                  <c:v>171.0</c:v>
                </c:pt>
                <c:pt idx="749">
                  <c:v>171.0</c:v>
                </c:pt>
                <c:pt idx="750">
                  <c:v>171.0</c:v>
                </c:pt>
                <c:pt idx="751">
                  <c:v>171.0</c:v>
                </c:pt>
                <c:pt idx="752">
                  <c:v>171.0</c:v>
                </c:pt>
                <c:pt idx="753">
                  <c:v>172.0</c:v>
                </c:pt>
                <c:pt idx="754">
                  <c:v>172.0</c:v>
                </c:pt>
                <c:pt idx="755">
                  <c:v>172.0</c:v>
                </c:pt>
                <c:pt idx="756">
                  <c:v>173.0</c:v>
                </c:pt>
                <c:pt idx="757">
                  <c:v>173.0</c:v>
                </c:pt>
                <c:pt idx="758">
                  <c:v>173.0</c:v>
                </c:pt>
                <c:pt idx="759">
                  <c:v>174.0</c:v>
                </c:pt>
                <c:pt idx="760">
                  <c:v>174.0</c:v>
                </c:pt>
                <c:pt idx="761">
                  <c:v>174.0</c:v>
                </c:pt>
                <c:pt idx="762">
                  <c:v>174.0</c:v>
                </c:pt>
                <c:pt idx="763">
                  <c:v>174.0</c:v>
                </c:pt>
                <c:pt idx="764">
                  <c:v>174.0</c:v>
                </c:pt>
                <c:pt idx="765">
                  <c:v>174.0</c:v>
                </c:pt>
                <c:pt idx="766">
                  <c:v>174.0</c:v>
                </c:pt>
                <c:pt idx="767">
                  <c:v>175.0</c:v>
                </c:pt>
                <c:pt idx="768">
                  <c:v>175.0</c:v>
                </c:pt>
                <c:pt idx="769">
                  <c:v>176.0</c:v>
                </c:pt>
                <c:pt idx="770">
                  <c:v>177.0</c:v>
                </c:pt>
                <c:pt idx="771">
                  <c:v>177.0</c:v>
                </c:pt>
                <c:pt idx="772">
                  <c:v>177.0</c:v>
                </c:pt>
                <c:pt idx="773">
                  <c:v>177.0</c:v>
                </c:pt>
                <c:pt idx="774">
                  <c:v>177.0</c:v>
                </c:pt>
                <c:pt idx="775">
                  <c:v>177.0</c:v>
                </c:pt>
                <c:pt idx="776">
                  <c:v>178.0</c:v>
                </c:pt>
                <c:pt idx="777">
                  <c:v>179.0</c:v>
                </c:pt>
                <c:pt idx="778">
                  <c:v>180.0</c:v>
                </c:pt>
                <c:pt idx="779">
                  <c:v>180.0</c:v>
                </c:pt>
                <c:pt idx="780">
                  <c:v>180.0</c:v>
                </c:pt>
                <c:pt idx="781">
                  <c:v>180.0</c:v>
                </c:pt>
                <c:pt idx="782">
                  <c:v>180.0</c:v>
                </c:pt>
                <c:pt idx="783">
                  <c:v>180.0</c:v>
                </c:pt>
                <c:pt idx="784">
                  <c:v>180.0</c:v>
                </c:pt>
                <c:pt idx="785">
                  <c:v>181.0</c:v>
                </c:pt>
                <c:pt idx="786">
                  <c:v>182.0</c:v>
                </c:pt>
                <c:pt idx="787">
                  <c:v>182.0</c:v>
                </c:pt>
                <c:pt idx="788">
                  <c:v>183.0</c:v>
                </c:pt>
                <c:pt idx="789">
                  <c:v>184.0</c:v>
                </c:pt>
                <c:pt idx="790">
                  <c:v>185.0</c:v>
                </c:pt>
                <c:pt idx="791">
                  <c:v>185.0</c:v>
                </c:pt>
                <c:pt idx="792">
                  <c:v>186.0</c:v>
                </c:pt>
                <c:pt idx="793">
                  <c:v>186.0</c:v>
                </c:pt>
                <c:pt idx="794">
                  <c:v>186.0</c:v>
                </c:pt>
                <c:pt idx="795">
                  <c:v>186.0</c:v>
                </c:pt>
                <c:pt idx="796">
                  <c:v>187.0</c:v>
                </c:pt>
                <c:pt idx="797">
                  <c:v>187.0</c:v>
                </c:pt>
                <c:pt idx="798">
                  <c:v>188.0</c:v>
                </c:pt>
                <c:pt idx="799">
                  <c:v>189.0</c:v>
                </c:pt>
                <c:pt idx="800">
                  <c:v>189.0</c:v>
                </c:pt>
                <c:pt idx="801">
                  <c:v>190.0</c:v>
                </c:pt>
                <c:pt idx="802">
                  <c:v>191.0</c:v>
                </c:pt>
                <c:pt idx="803">
                  <c:v>191.0</c:v>
                </c:pt>
                <c:pt idx="804">
                  <c:v>191.0</c:v>
                </c:pt>
                <c:pt idx="805">
                  <c:v>191.0</c:v>
                </c:pt>
                <c:pt idx="806">
                  <c:v>192.0</c:v>
                </c:pt>
                <c:pt idx="807">
                  <c:v>192.0</c:v>
                </c:pt>
                <c:pt idx="808">
                  <c:v>192.0</c:v>
                </c:pt>
                <c:pt idx="809">
                  <c:v>192.0</c:v>
                </c:pt>
                <c:pt idx="810">
                  <c:v>192.0</c:v>
                </c:pt>
                <c:pt idx="811">
                  <c:v>192.0</c:v>
                </c:pt>
                <c:pt idx="812">
                  <c:v>193.0</c:v>
                </c:pt>
                <c:pt idx="813">
                  <c:v>193.0</c:v>
                </c:pt>
                <c:pt idx="814">
                  <c:v>193.0</c:v>
                </c:pt>
                <c:pt idx="815">
                  <c:v>193.0</c:v>
                </c:pt>
                <c:pt idx="816">
                  <c:v>193.0</c:v>
                </c:pt>
                <c:pt idx="817">
                  <c:v>194.0</c:v>
                </c:pt>
                <c:pt idx="818">
                  <c:v>195.0</c:v>
                </c:pt>
                <c:pt idx="819">
                  <c:v>195.0</c:v>
                </c:pt>
                <c:pt idx="820">
                  <c:v>195.0</c:v>
                </c:pt>
                <c:pt idx="821">
                  <c:v>195.0</c:v>
                </c:pt>
                <c:pt idx="822">
                  <c:v>195.0</c:v>
                </c:pt>
                <c:pt idx="823">
                  <c:v>195.0</c:v>
                </c:pt>
                <c:pt idx="824">
                  <c:v>195.0</c:v>
                </c:pt>
                <c:pt idx="825">
                  <c:v>196.0</c:v>
                </c:pt>
                <c:pt idx="826">
                  <c:v>196.0</c:v>
                </c:pt>
                <c:pt idx="827">
                  <c:v>196.0</c:v>
                </c:pt>
                <c:pt idx="828">
                  <c:v>197.0</c:v>
                </c:pt>
                <c:pt idx="829">
                  <c:v>197.0</c:v>
                </c:pt>
                <c:pt idx="830">
                  <c:v>197.0</c:v>
                </c:pt>
                <c:pt idx="831">
                  <c:v>198.0</c:v>
                </c:pt>
                <c:pt idx="832">
                  <c:v>199.0</c:v>
                </c:pt>
                <c:pt idx="833">
                  <c:v>199.0</c:v>
                </c:pt>
                <c:pt idx="834">
                  <c:v>200.0</c:v>
                </c:pt>
                <c:pt idx="835">
                  <c:v>200.0</c:v>
                </c:pt>
                <c:pt idx="836">
                  <c:v>200.0</c:v>
                </c:pt>
                <c:pt idx="837">
                  <c:v>200.0</c:v>
                </c:pt>
                <c:pt idx="838">
                  <c:v>200.0</c:v>
                </c:pt>
                <c:pt idx="839">
                  <c:v>200.0</c:v>
                </c:pt>
                <c:pt idx="840">
                  <c:v>200.0</c:v>
                </c:pt>
                <c:pt idx="841">
                  <c:v>200.0</c:v>
                </c:pt>
                <c:pt idx="842">
                  <c:v>200.0</c:v>
                </c:pt>
                <c:pt idx="843">
                  <c:v>200.0</c:v>
                </c:pt>
                <c:pt idx="844">
                  <c:v>200.0</c:v>
                </c:pt>
                <c:pt idx="845">
                  <c:v>200.0</c:v>
                </c:pt>
                <c:pt idx="846">
                  <c:v>201.0</c:v>
                </c:pt>
                <c:pt idx="847">
                  <c:v>201.0</c:v>
                </c:pt>
                <c:pt idx="848">
                  <c:v>201.0</c:v>
                </c:pt>
                <c:pt idx="849">
                  <c:v>201.0</c:v>
                </c:pt>
                <c:pt idx="850">
                  <c:v>201.0</c:v>
                </c:pt>
                <c:pt idx="851">
                  <c:v>201.0</c:v>
                </c:pt>
                <c:pt idx="852">
                  <c:v>201.0</c:v>
                </c:pt>
                <c:pt idx="853">
                  <c:v>201.0</c:v>
                </c:pt>
                <c:pt idx="854">
                  <c:v>201.0</c:v>
                </c:pt>
                <c:pt idx="855">
                  <c:v>201.0</c:v>
                </c:pt>
                <c:pt idx="856">
                  <c:v>201.0</c:v>
                </c:pt>
                <c:pt idx="857">
                  <c:v>202.0</c:v>
                </c:pt>
                <c:pt idx="858">
                  <c:v>202.0</c:v>
                </c:pt>
                <c:pt idx="859">
                  <c:v>202.0</c:v>
                </c:pt>
                <c:pt idx="860">
                  <c:v>203.0</c:v>
                </c:pt>
                <c:pt idx="861">
                  <c:v>204.0</c:v>
                </c:pt>
                <c:pt idx="862">
                  <c:v>205.0</c:v>
                </c:pt>
                <c:pt idx="863">
                  <c:v>205.0</c:v>
                </c:pt>
                <c:pt idx="864">
                  <c:v>206.0</c:v>
                </c:pt>
                <c:pt idx="865">
                  <c:v>206.0</c:v>
                </c:pt>
                <c:pt idx="866">
                  <c:v>206.0</c:v>
                </c:pt>
                <c:pt idx="867">
                  <c:v>207.0</c:v>
                </c:pt>
                <c:pt idx="868">
                  <c:v>207.0</c:v>
                </c:pt>
                <c:pt idx="869">
                  <c:v>207.0</c:v>
                </c:pt>
                <c:pt idx="870">
                  <c:v>207.0</c:v>
                </c:pt>
                <c:pt idx="871">
                  <c:v>207.0</c:v>
                </c:pt>
                <c:pt idx="872">
                  <c:v>207.0</c:v>
                </c:pt>
                <c:pt idx="873">
                  <c:v>207.0</c:v>
                </c:pt>
                <c:pt idx="874">
                  <c:v>208.0</c:v>
                </c:pt>
                <c:pt idx="875">
                  <c:v>209.0</c:v>
                </c:pt>
                <c:pt idx="876">
                  <c:v>210.0</c:v>
                </c:pt>
                <c:pt idx="877">
                  <c:v>210.0</c:v>
                </c:pt>
                <c:pt idx="878">
                  <c:v>210.0</c:v>
                </c:pt>
                <c:pt idx="879">
                  <c:v>210.0</c:v>
                </c:pt>
                <c:pt idx="880">
                  <c:v>210.0</c:v>
                </c:pt>
                <c:pt idx="881">
                  <c:v>210.0</c:v>
                </c:pt>
                <c:pt idx="882">
                  <c:v>210.0</c:v>
                </c:pt>
                <c:pt idx="883">
                  <c:v>210.0</c:v>
                </c:pt>
                <c:pt idx="884">
                  <c:v>210.0</c:v>
                </c:pt>
                <c:pt idx="885">
                  <c:v>210.0</c:v>
                </c:pt>
                <c:pt idx="886">
                  <c:v>210.0</c:v>
                </c:pt>
                <c:pt idx="887">
                  <c:v>210.0</c:v>
                </c:pt>
                <c:pt idx="888">
                  <c:v>210.0</c:v>
                </c:pt>
                <c:pt idx="889">
                  <c:v>211.0</c:v>
                </c:pt>
                <c:pt idx="890">
                  <c:v>212.0</c:v>
                </c:pt>
                <c:pt idx="891">
                  <c:v>212.0</c:v>
                </c:pt>
                <c:pt idx="892">
                  <c:v>212.0</c:v>
                </c:pt>
                <c:pt idx="893">
                  <c:v>212.0</c:v>
                </c:pt>
                <c:pt idx="894">
                  <c:v>213.0</c:v>
                </c:pt>
                <c:pt idx="895">
                  <c:v>214.0</c:v>
                </c:pt>
                <c:pt idx="896">
                  <c:v>215.0</c:v>
                </c:pt>
                <c:pt idx="897">
                  <c:v>215.0</c:v>
                </c:pt>
                <c:pt idx="898">
                  <c:v>215.0</c:v>
                </c:pt>
                <c:pt idx="899">
                  <c:v>215.0</c:v>
                </c:pt>
                <c:pt idx="900">
                  <c:v>215.0</c:v>
                </c:pt>
                <c:pt idx="901">
                  <c:v>216.0</c:v>
                </c:pt>
                <c:pt idx="902">
                  <c:v>216.0</c:v>
                </c:pt>
                <c:pt idx="903">
                  <c:v>216.0</c:v>
                </c:pt>
                <c:pt idx="904">
                  <c:v>216.0</c:v>
                </c:pt>
                <c:pt idx="905">
                  <c:v>216.0</c:v>
                </c:pt>
                <c:pt idx="906">
                  <c:v>216.0</c:v>
                </c:pt>
                <c:pt idx="907">
                  <c:v>217.0</c:v>
                </c:pt>
                <c:pt idx="908">
                  <c:v>217.0</c:v>
                </c:pt>
                <c:pt idx="909">
                  <c:v>218.0</c:v>
                </c:pt>
                <c:pt idx="910">
                  <c:v>218.0</c:v>
                </c:pt>
                <c:pt idx="911">
                  <c:v>218.0</c:v>
                </c:pt>
                <c:pt idx="912">
                  <c:v>219.0</c:v>
                </c:pt>
                <c:pt idx="913">
                  <c:v>219.0</c:v>
                </c:pt>
                <c:pt idx="914">
                  <c:v>219.0</c:v>
                </c:pt>
                <c:pt idx="915">
                  <c:v>220.0</c:v>
                </c:pt>
                <c:pt idx="916">
                  <c:v>221.0</c:v>
                </c:pt>
                <c:pt idx="917">
                  <c:v>222.0</c:v>
                </c:pt>
                <c:pt idx="918">
                  <c:v>223.0</c:v>
                </c:pt>
                <c:pt idx="919">
                  <c:v>224.0</c:v>
                </c:pt>
                <c:pt idx="920">
                  <c:v>225.0</c:v>
                </c:pt>
                <c:pt idx="921">
                  <c:v>225.0</c:v>
                </c:pt>
                <c:pt idx="922">
                  <c:v>226.0</c:v>
                </c:pt>
                <c:pt idx="923">
                  <c:v>227.0</c:v>
                </c:pt>
                <c:pt idx="924">
                  <c:v>227.0</c:v>
                </c:pt>
                <c:pt idx="925">
                  <c:v>227.0</c:v>
                </c:pt>
                <c:pt idx="926">
                  <c:v>227.0</c:v>
                </c:pt>
                <c:pt idx="927">
                  <c:v>227.0</c:v>
                </c:pt>
                <c:pt idx="928">
                  <c:v>228.0</c:v>
                </c:pt>
                <c:pt idx="929">
                  <c:v>228.0</c:v>
                </c:pt>
                <c:pt idx="930">
                  <c:v>228.0</c:v>
                </c:pt>
                <c:pt idx="931">
                  <c:v>228.0</c:v>
                </c:pt>
                <c:pt idx="932">
                  <c:v>228.0</c:v>
                </c:pt>
                <c:pt idx="933">
                  <c:v>228.0</c:v>
                </c:pt>
                <c:pt idx="934">
                  <c:v>228.0</c:v>
                </c:pt>
                <c:pt idx="935">
                  <c:v>228.0</c:v>
                </c:pt>
                <c:pt idx="936">
                  <c:v>228.0</c:v>
                </c:pt>
                <c:pt idx="937">
                  <c:v>228.0</c:v>
                </c:pt>
                <c:pt idx="938">
                  <c:v>228.0</c:v>
                </c:pt>
                <c:pt idx="939">
                  <c:v>228.0</c:v>
                </c:pt>
                <c:pt idx="940">
                  <c:v>228.0</c:v>
                </c:pt>
                <c:pt idx="941">
                  <c:v>228.0</c:v>
                </c:pt>
                <c:pt idx="942">
                  <c:v>228.0</c:v>
                </c:pt>
                <c:pt idx="943">
                  <c:v>229.0</c:v>
                </c:pt>
                <c:pt idx="944">
                  <c:v>229.0</c:v>
                </c:pt>
                <c:pt idx="945">
                  <c:v>229.0</c:v>
                </c:pt>
                <c:pt idx="946">
                  <c:v>230.0</c:v>
                </c:pt>
                <c:pt idx="947">
                  <c:v>231.0</c:v>
                </c:pt>
                <c:pt idx="948">
                  <c:v>232.0</c:v>
                </c:pt>
                <c:pt idx="949">
                  <c:v>232.0</c:v>
                </c:pt>
                <c:pt idx="950">
                  <c:v>233.0</c:v>
                </c:pt>
                <c:pt idx="951">
                  <c:v>233.0</c:v>
                </c:pt>
                <c:pt idx="952">
                  <c:v>234.0</c:v>
                </c:pt>
                <c:pt idx="953">
                  <c:v>234.0</c:v>
                </c:pt>
                <c:pt idx="954">
                  <c:v>234.0</c:v>
                </c:pt>
                <c:pt idx="955">
                  <c:v>235.0</c:v>
                </c:pt>
                <c:pt idx="956">
                  <c:v>236.0</c:v>
                </c:pt>
                <c:pt idx="957">
                  <c:v>237.0</c:v>
                </c:pt>
                <c:pt idx="958">
                  <c:v>238.0</c:v>
                </c:pt>
                <c:pt idx="959">
                  <c:v>239.0</c:v>
                </c:pt>
                <c:pt idx="960">
                  <c:v>240.0</c:v>
                </c:pt>
                <c:pt idx="961">
                  <c:v>241.0</c:v>
                </c:pt>
                <c:pt idx="962">
                  <c:v>242.0</c:v>
                </c:pt>
                <c:pt idx="963">
                  <c:v>242.0</c:v>
                </c:pt>
                <c:pt idx="964">
                  <c:v>243.0</c:v>
                </c:pt>
                <c:pt idx="965">
                  <c:v>244.0</c:v>
                </c:pt>
                <c:pt idx="966">
                  <c:v>244.0</c:v>
                </c:pt>
                <c:pt idx="967">
                  <c:v>244.0</c:v>
                </c:pt>
                <c:pt idx="968">
                  <c:v>244.0</c:v>
                </c:pt>
                <c:pt idx="969">
                  <c:v>245.0</c:v>
                </c:pt>
                <c:pt idx="970">
                  <c:v>246.0</c:v>
                </c:pt>
                <c:pt idx="971">
                  <c:v>247.0</c:v>
                </c:pt>
                <c:pt idx="972">
                  <c:v>248.0</c:v>
                </c:pt>
                <c:pt idx="973">
                  <c:v>248.0</c:v>
                </c:pt>
                <c:pt idx="974">
                  <c:v>248.0</c:v>
                </c:pt>
                <c:pt idx="975">
                  <c:v>249.0</c:v>
                </c:pt>
                <c:pt idx="976">
                  <c:v>250.0</c:v>
                </c:pt>
                <c:pt idx="977">
                  <c:v>250.0</c:v>
                </c:pt>
                <c:pt idx="978">
                  <c:v>250.0</c:v>
                </c:pt>
                <c:pt idx="979">
                  <c:v>251.0</c:v>
                </c:pt>
                <c:pt idx="980">
                  <c:v>252.0</c:v>
                </c:pt>
                <c:pt idx="981">
                  <c:v>253.0</c:v>
                </c:pt>
                <c:pt idx="982">
                  <c:v>253.0</c:v>
                </c:pt>
                <c:pt idx="983">
                  <c:v>253.0</c:v>
                </c:pt>
                <c:pt idx="984">
                  <c:v>253.0</c:v>
                </c:pt>
                <c:pt idx="985">
                  <c:v>253.0</c:v>
                </c:pt>
                <c:pt idx="986">
                  <c:v>253.0</c:v>
                </c:pt>
                <c:pt idx="987">
                  <c:v>254.0</c:v>
                </c:pt>
                <c:pt idx="988">
                  <c:v>255.0</c:v>
                </c:pt>
                <c:pt idx="989">
                  <c:v>255.0</c:v>
                </c:pt>
                <c:pt idx="990">
                  <c:v>256.0</c:v>
                </c:pt>
                <c:pt idx="991">
                  <c:v>256.0</c:v>
                </c:pt>
                <c:pt idx="992">
                  <c:v>257.0</c:v>
                </c:pt>
                <c:pt idx="993">
                  <c:v>258.0</c:v>
                </c:pt>
                <c:pt idx="994">
                  <c:v>259.0</c:v>
                </c:pt>
                <c:pt idx="995">
                  <c:v>259.0</c:v>
                </c:pt>
                <c:pt idx="996">
                  <c:v>259.0</c:v>
                </c:pt>
                <c:pt idx="997">
                  <c:v>259.0</c:v>
                </c:pt>
                <c:pt idx="998">
                  <c:v>259.0</c:v>
                </c:pt>
                <c:pt idx="999">
                  <c:v>259.0</c:v>
                </c:pt>
                <c:pt idx="1000">
                  <c:v>259.0</c:v>
                </c:pt>
                <c:pt idx="1001">
                  <c:v>259.0</c:v>
                </c:pt>
                <c:pt idx="1002">
                  <c:v>259.0</c:v>
                </c:pt>
                <c:pt idx="1003">
                  <c:v>259.0</c:v>
                </c:pt>
                <c:pt idx="1004">
                  <c:v>260.0</c:v>
                </c:pt>
                <c:pt idx="1005">
                  <c:v>260.0</c:v>
                </c:pt>
                <c:pt idx="1006">
                  <c:v>260.0</c:v>
                </c:pt>
                <c:pt idx="1007">
                  <c:v>260.0</c:v>
                </c:pt>
                <c:pt idx="1008">
                  <c:v>260.0</c:v>
                </c:pt>
                <c:pt idx="1009">
                  <c:v>260.0</c:v>
                </c:pt>
                <c:pt idx="1010">
                  <c:v>260.0</c:v>
                </c:pt>
                <c:pt idx="1011">
                  <c:v>260.0</c:v>
                </c:pt>
                <c:pt idx="1012">
                  <c:v>260.0</c:v>
                </c:pt>
                <c:pt idx="1013">
                  <c:v>260.0</c:v>
                </c:pt>
                <c:pt idx="1014">
                  <c:v>260.0</c:v>
                </c:pt>
                <c:pt idx="1015">
                  <c:v>260.0</c:v>
                </c:pt>
                <c:pt idx="1016">
                  <c:v>260.0</c:v>
                </c:pt>
                <c:pt idx="1017">
                  <c:v>261.0</c:v>
                </c:pt>
                <c:pt idx="1018">
                  <c:v>261.0</c:v>
                </c:pt>
                <c:pt idx="1019">
                  <c:v>261.0</c:v>
                </c:pt>
                <c:pt idx="1020">
                  <c:v>261.0</c:v>
                </c:pt>
                <c:pt idx="1021">
                  <c:v>262.0</c:v>
                </c:pt>
                <c:pt idx="1022">
                  <c:v>262.0</c:v>
                </c:pt>
                <c:pt idx="1023">
                  <c:v>262.0</c:v>
                </c:pt>
                <c:pt idx="1024">
                  <c:v>262.0</c:v>
                </c:pt>
                <c:pt idx="1025">
                  <c:v>262.0</c:v>
                </c:pt>
                <c:pt idx="1026">
                  <c:v>262.0</c:v>
                </c:pt>
                <c:pt idx="1027">
                  <c:v>262.0</c:v>
                </c:pt>
                <c:pt idx="1028">
                  <c:v>262.0</c:v>
                </c:pt>
                <c:pt idx="1029">
                  <c:v>262.0</c:v>
                </c:pt>
                <c:pt idx="1030">
                  <c:v>262.0</c:v>
                </c:pt>
                <c:pt idx="1031">
                  <c:v>262.0</c:v>
                </c:pt>
                <c:pt idx="1032">
                  <c:v>263.0</c:v>
                </c:pt>
                <c:pt idx="1033">
                  <c:v>263.0</c:v>
                </c:pt>
                <c:pt idx="1034">
                  <c:v>263.0</c:v>
                </c:pt>
                <c:pt idx="1035">
                  <c:v>264.0</c:v>
                </c:pt>
                <c:pt idx="1036">
                  <c:v>264.0</c:v>
                </c:pt>
                <c:pt idx="1037">
                  <c:v>264.0</c:v>
                </c:pt>
                <c:pt idx="1038">
                  <c:v>264.0</c:v>
                </c:pt>
                <c:pt idx="1039">
                  <c:v>264.0</c:v>
                </c:pt>
                <c:pt idx="1040">
                  <c:v>264.0</c:v>
                </c:pt>
                <c:pt idx="1041">
                  <c:v>264.0</c:v>
                </c:pt>
                <c:pt idx="1042">
                  <c:v>264.0</c:v>
                </c:pt>
                <c:pt idx="1043">
                  <c:v>264.0</c:v>
                </c:pt>
                <c:pt idx="1044">
                  <c:v>265.0</c:v>
                </c:pt>
                <c:pt idx="1045">
                  <c:v>265.0</c:v>
                </c:pt>
                <c:pt idx="1046">
                  <c:v>265.0</c:v>
                </c:pt>
                <c:pt idx="1047">
                  <c:v>266.0</c:v>
                </c:pt>
                <c:pt idx="1048">
                  <c:v>266.0</c:v>
                </c:pt>
                <c:pt idx="1049">
                  <c:v>266.0</c:v>
                </c:pt>
                <c:pt idx="1050">
                  <c:v>266.0</c:v>
                </c:pt>
                <c:pt idx="1051">
                  <c:v>266.0</c:v>
                </c:pt>
                <c:pt idx="1052">
                  <c:v>266.0</c:v>
                </c:pt>
                <c:pt idx="1053">
                  <c:v>266.0</c:v>
                </c:pt>
                <c:pt idx="1054">
                  <c:v>266.0</c:v>
                </c:pt>
                <c:pt idx="1055">
                  <c:v>266.0</c:v>
                </c:pt>
                <c:pt idx="1056">
                  <c:v>266.0</c:v>
                </c:pt>
                <c:pt idx="1057">
                  <c:v>266.0</c:v>
                </c:pt>
                <c:pt idx="1058">
                  <c:v>266.0</c:v>
                </c:pt>
                <c:pt idx="1059">
                  <c:v>266.0</c:v>
                </c:pt>
                <c:pt idx="1060">
                  <c:v>266.0</c:v>
                </c:pt>
                <c:pt idx="1061">
                  <c:v>266.0</c:v>
                </c:pt>
                <c:pt idx="1062">
                  <c:v>266.0</c:v>
                </c:pt>
                <c:pt idx="1063">
                  <c:v>266.0</c:v>
                </c:pt>
                <c:pt idx="1064">
                  <c:v>266.0</c:v>
                </c:pt>
                <c:pt idx="1065">
                  <c:v>266.0</c:v>
                </c:pt>
                <c:pt idx="1066">
                  <c:v>266.0</c:v>
                </c:pt>
                <c:pt idx="1067">
                  <c:v>266.0</c:v>
                </c:pt>
                <c:pt idx="1068">
                  <c:v>266.0</c:v>
                </c:pt>
                <c:pt idx="1069">
                  <c:v>266.0</c:v>
                </c:pt>
                <c:pt idx="1070">
                  <c:v>266.0</c:v>
                </c:pt>
                <c:pt idx="1071">
                  <c:v>266.0</c:v>
                </c:pt>
                <c:pt idx="1072">
                  <c:v>266.0</c:v>
                </c:pt>
                <c:pt idx="1073">
                  <c:v>266.0</c:v>
                </c:pt>
                <c:pt idx="1074">
                  <c:v>266.0</c:v>
                </c:pt>
                <c:pt idx="1075">
                  <c:v>266.0</c:v>
                </c:pt>
                <c:pt idx="1076">
                  <c:v>266.0</c:v>
                </c:pt>
                <c:pt idx="1077">
                  <c:v>266.0</c:v>
                </c:pt>
                <c:pt idx="1078">
                  <c:v>266.0</c:v>
                </c:pt>
                <c:pt idx="1079">
                  <c:v>266.0</c:v>
                </c:pt>
                <c:pt idx="1080">
                  <c:v>266.0</c:v>
                </c:pt>
                <c:pt idx="1081">
                  <c:v>266.0</c:v>
                </c:pt>
                <c:pt idx="1082">
                  <c:v>266.0</c:v>
                </c:pt>
                <c:pt idx="1083">
                  <c:v>266.0</c:v>
                </c:pt>
                <c:pt idx="1084">
                  <c:v>266.0</c:v>
                </c:pt>
                <c:pt idx="1085">
                  <c:v>266.0</c:v>
                </c:pt>
                <c:pt idx="1086">
                  <c:v>266.0</c:v>
                </c:pt>
                <c:pt idx="1087">
                  <c:v>266.0</c:v>
                </c:pt>
                <c:pt idx="1088">
                  <c:v>266.0</c:v>
                </c:pt>
                <c:pt idx="1089">
                  <c:v>267.0</c:v>
                </c:pt>
                <c:pt idx="1090">
                  <c:v>268.0</c:v>
                </c:pt>
                <c:pt idx="1091">
                  <c:v>269.0</c:v>
                </c:pt>
                <c:pt idx="1092">
                  <c:v>269.0</c:v>
                </c:pt>
                <c:pt idx="1093">
                  <c:v>269.0</c:v>
                </c:pt>
                <c:pt idx="1094">
                  <c:v>269.0</c:v>
                </c:pt>
                <c:pt idx="1095">
                  <c:v>269.0</c:v>
                </c:pt>
                <c:pt idx="1096">
                  <c:v>269.0</c:v>
                </c:pt>
                <c:pt idx="1097">
                  <c:v>270.0</c:v>
                </c:pt>
                <c:pt idx="1098">
                  <c:v>271.0</c:v>
                </c:pt>
                <c:pt idx="1099">
                  <c:v>272.0</c:v>
                </c:pt>
                <c:pt idx="1100">
                  <c:v>273.0</c:v>
                </c:pt>
                <c:pt idx="1101">
                  <c:v>273.0</c:v>
                </c:pt>
                <c:pt idx="1102">
                  <c:v>273.0</c:v>
                </c:pt>
                <c:pt idx="1103">
                  <c:v>273.0</c:v>
                </c:pt>
                <c:pt idx="1104">
                  <c:v>273.0</c:v>
                </c:pt>
                <c:pt idx="1105">
                  <c:v>273.0</c:v>
                </c:pt>
                <c:pt idx="1106">
                  <c:v>273.0</c:v>
                </c:pt>
                <c:pt idx="1107">
                  <c:v>273.0</c:v>
                </c:pt>
                <c:pt idx="1108">
                  <c:v>274.0</c:v>
                </c:pt>
                <c:pt idx="1109">
                  <c:v>274.0</c:v>
                </c:pt>
                <c:pt idx="1110">
                  <c:v>274.0</c:v>
                </c:pt>
                <c:pt idx="1111">
                  <c:v>274.0</c:v>
                </c:pt>
                <c:pt idx="1112">
                  <c:v>274.0</c:v>
                </c:pt>
                <c:pt idx="1113">
                  <c:v>274.0</c:v>
                </c:pt>
                <c:pt idx="1114">
                  <c:v>274.0</c:v>
                </c:pt>
                <c:pt idx="1115">
                  <c:v>274.0</c:v>
                </c:pt>
                <c:pt idx="1116">
                  <c:v>274.0</c:v>
                </c:pt>
                <c:pt idx="1117">
                  <c:v>274.0</c:v>
                </c:pt>
                <c:pt idx="1118">
                  <c:v>274.0</c:v>
                </c:pt>
                <c:pt idx="1119">
                  <c:v>274.0</c:v>
                </c:pt>
                <c:pt idx="1120">
                  <c:v>274.0</c:v>
                </c:pt>
                <c:pt idx="1121">
                  <c:v>274.0</c:v>
                </c:pt>
                <c:pt idx="1122">
                  <c:v>274.0</c:v>
                </c:pt>
                <c:pt idx="1123">
                  <c:v>275.0</c:v>
                </c:pt>
                <c:pt idx="1124">
                  <c:v>275.0</c:v>
                </c:pt>
                <c:pt idx="1125">
                  <c:v>275.0</c:v>
                </c:pt>
                <c:pt idx="1126">
                  <c:v>275.0</c:v>
                </c:pt>
                <c:pt idx="1127">
                  <c:v>276.0</c:v>
                </c:pt>
                <c:pt idx="1128">
                  <c:v>277.0</c:v>
                </c:pt>
                <c:pt idx="1129">
                  <c:v>277.0</c:v>
                </c:pt>
                <c:pt idx="1130">
                  <c:v>277.0</c:v>
                </c:pt>
                <c:pt idx="1131">
                  <c:v>277.0</c:v>
                </c:pt>
                <c:pt idx="1132">
                  <c:v>277.0</c:v>
                </c:pt>
                <c:pt idx="1133">
                  <c:v>278.0</c:v>
                </c:pt>
                <c:pt idx="1134">
                  <c:v>278.0</c:v>
                </c:pt>
                <c:pt idx="1135">
                  <c:v>278.0</c:v>
                </c:pt>
                <c:pt idx="1136">
                  <c:v>278.0</c:v>
                </c:pt>
                <c:pt idx="1137">
                  <c:v>278.0</c:v>
                </c:pt>
                <c:pt idx="1138">
                  <c:v>278.0</c:v>
                </c:pt>
                <c:pt idx="1139">
                  <c:v>279.0</c:v>
                </c:pt>
                <c:pt idx="1140">
                  <c:v>279.0</c:v>
                </c:pt>
                <c:pt idx="1141">
                  <c:v>280.0</c:v>
                </c:pt>
                <c:pt idx="1142">
                  <c:v>281.0</c:v>
                </c:pt>
                <c:pt idx="1143">
                  <c:v>281.0</c:v>
                </c:pt>
                <c:pt idx="1144">
                  <c:v>281.0</c:v>
                </c:pt>
                <c:pt idx="1145">
                  <c:v>281.0</c:v>
                </c:pt>
                <c:pt idx="1146">
                  <c:v>281.0</c:v>
                </c:pt>
                <c:pt idx="1147">
                  <c:v>281.0</c:v>
                </c:pt>
                <c:pt idx="1148">
                  <c:v>282.0</c:v>
                </c:pt>
                <c:pt idx="1149">
                  <c:v>283.0</c:v>
                </c:pt>
                <c:pt idx="1150">
                  <c:v>284.0</c:v>
                </c:pt>
                <c:pt idx="1151">
                  <c:v>285.0</c:v>
                </c:pt>
                <c:pt idx="1152">
                  <c:v>285.0</c:v>
                </c:pt>
                <c:pt idx="1153">
                  <c:v>286.0</c:v>
                </c:pt>
                <c:pt idx="1154">
                  <c:v>287.0</c:v>
                </c:pt>
                <c:pt idx="1155">
                  <c:v>288.0</c:v>
                </c:pt>
                <c:pt idx="1156">
                  <c:v>288.0</c:v>
                </c:pt>
                <c:pt idx="1157">
                  <c:v>289.0</c:v>
                </c:pt>
                <c:pt idx="1158">
                  <c:v>289.0</c:v>
                </c:pt>
                <c:pt idx="1159">
                  <c:v>289.0</c:v>
                </c:pt>
                <c:pt idx="1160">
                  <c:v>290.0</c:v>
                </c:pt>
                <c:pt idx="1161">
                  <c:v>290.0</c:v>
                </c:pt>
                <c:pt idx="1162">
                  <c:v>290.0</c:v>
                </c:pt>
                <c:pt idx="1163">
                  <c:v>290.0</c:v>
                </c:pt>
                <c:pt idx="1164">
                  <c:v>290.0</c:v>
                </c:pt>
                <c:pt idx="1165">
                  <c:v>290.0</c:v>
                </c:pt>
                <c:pt idx="1166">
                  <c:v>290.0</c:v>
                </c:pt>
                <c:pt idx="1167">
                  <c:v>290.0</c:v>
                </c:pt>
                <c:pt idx="1168">
                  <c:v>291.0</c:v>
                </c:pt>
                <c:pt idx="1169">
                  <c:v>291.0</c:v>
                </c:pt>
                <c:pt idx="1170">
                  <c:v>291.0</c:v>
                </c:pt>
                <c:pt idx="1171">
                  <c:v>291.0</c:v>
                </c:pt>
                <c:pt idx="1172">
                  <c:v>291.0</c:v>
                </c:pt>
                <c:pt idx="1173">
                  <c:v>292.0</c:v>
                </c:pt>
                <c:pt idx="1174">
                  <c:v>292.0</c:v>
                </c:pt>
                <c:pt idx="1175">
                  <c:v>292.0</c:v>
                </c:pt>
                <c:pt idx="1176">
                  <c:v>292.0</c:v>
                </c:pt>
                <c:pt idx="1177">
                  <c:v>293.0</c:v>
                </c:pt>
                <c:pt idx="1178">
                  <c:v>294.0</c:v>
                </c:pt>
                <c:pt idx="1179">
                  <c:v>294.0</c:v>
                </c:pt>
                <c:pt idx="1180">
                  <c:v>295.0</c:v>
                </c:pt>
                <c:pt idx="1181">
                  <c:v>295.0</c:v>
                </c:pt>
                <c:pt idx="1182">
                  <c:v>296.0</c:v>
                </c:pt>
                <c:pt idx="1183">
                  <c:v>296.0</c:v>
                </c:pt>
                <c:pt idx="1184">
                  <c:v>296.0</c:v>
                </c:pt>
                <c:pt idx="1185">
                  <c:v>296.0</c:v>
                </c:pt>
                <c:pt idx="1186">
                  <c:v>297.0</c:v>
                </c:pt>
                <c:pt idx="1187">
                  <c:v>297.0</c:v>
                </c:pt>
                <c:pt idx="1188">
                  <c:v>298.0</c:v>
                </c:pt>
                <c:pt idx="1189">
                  <c:v>299.0</c:v>
                </c:pt>
                <c:pt idx="1190">
                  <c:v>300.0</c:v>
                </c:pt>
                <c:pt idx="1191">
                  <c:v>301.0</c:v>
                </c:pt>
                <c:pt idx="1192">
                  <c:v>302.0</c:v>
                </c:pt>
                <c:pt idx="1193">
                  <c:v>302.0</c:v>
                </c:pt>
                <c:pt idx="1194">
                  <c:v>302.0</c:v>
                </c:pt>
                <c:pt idx="1195">
                  <c:v>303.0</c:v>
                </c:pt>
                <c:pt idx="1196">
                  <c:v>303.0</c:v>
                </c:pt>
                <c:pt idx="1197">
                  <c:v>303.0</c:v>
                </c:pt>
                <c:pt idx="1198">
                  <c:v>303.0</c:v>
                </c:pt>
                <c:pt idx="1199">
                  <c:v>303.0</c:v>
                </c:pt>
                <c:pt idx="1200">
                  <c:v>303.0</c:v>
                </c:pt>
                <c:pt idx="1201">
                  <c:v>303.0</c:v>
                </c:pt>
                <c:pt idx="1202">
                  <c:v>303.0</c:v>
                </c:pt>
                <c:pt idx="1203">
                  <c:v>303.0</c:v>
                </c:pt>
                <c:pt idx="1204">
                  <c:v>303.0</c:v>
                </c:pt>
                <c:pt idx="1205">
                  <c:v>303.0</c:v>
                </c:pt>
                <c:pt idx="1206">
                  <c:v>304.0</c:v>
                </c:pt>
                <c:pt idx="1207">
                  <c:v>305.0</c:v>
                </c:pt>
                <c:pt idx="1208">
                  <c:v>306.0</c:v>
                </c:pt>
                <c:pt idx="1209">
                  <c:v>307.0</c:v>
                </c:pt>
                <c:pt idx="1210">
                  <c:v>307.0</c:v>
                </c:pt>
                <c:pt idx="1211">
                  <c:v>307.0</c:v>
                </c:pt>
                <c:pt idx="1212">
                  <c:v>307.0</c:v>
                </c:pt>
                <c:pt idx="1213">
                  <c:v>307.0</c:v>
                </c:pt>
                <c:pt idx="1214">
                  <c:v>307.0</c:v>
                </c:pt>
                <c:pt idx="1215">
                  <c:v>307.0</c:v>
                </c:pt>
                <c:pt idx="1216">
                  <c:v>308.0</c:v>
                </c:pt>
                <c:pt idx="1217">
                  <c:v>308.0</c:v>
                </c:pt>
                <c:pt idx="1218">
                  <c:v>309.0</c:v>
                </c:pt>
                <c:pt idx="1219">
                  <c:v>309.0</c:v>
                </c:pt>
                <c:pt idx="1220">
                  <c:v>310.0</c:v>
                </c:pt>
                <c:pt idx="1221">
                  <c:v>310.0</c:v>
                </c:pt>
                <c:pt idx="1222">
                  <c:v>311.0</c:v>
                </c:pt>
                <c:pt idx="1223">
                  <c:v>311.0</c:v>
                </c:pt>
                <c:pt idx="1224">
                  <c:v>311.0</c:v>
                </c:pt>
                <c:pt idx="1225">
                  <c:v>312.0</c:v>
                </c:pt>
                <c:pt idx="1226">
                  <c:v>312.0</c:v>
                </c:pt>
                <c:pt idx="1227">
                  <c:v>313.0</c:v>
                </c:pt>
                <c:pt idx="1228">
                  <c:v>313.0</c:v>
                </c:pt>
                <c:pt idx="1229">
                  <c:v>313.0</c:v>
                </c:pt>
                <c:pt idx="1230">
                  <c:v>313.0</c:v>
                </c:pt>
                <c:pt idx="1231">
                  <c:v>314.0</c:v>
                </c:pt>
                <c:pt idx="1232">
                  <c:v>314.0</c:v>
                </c:pt>
                <c:pt idx="1233">
                  <c:v>314.0</c:v>
                </c:pt>
                <c:pt idx="1234">
                  <c:v>314.0</c:v>
                </c:pt>
                <c:pt idx="1235">
                  <c:v>315.0</c:v>
                </c:pt>
                <c:pt idx="1236">
                  <c:v>315.0</c:v>
                </c:pt>
                <c:pt idx="1237">
                  <c:v>315.0</c:v>
                </c:pt>
                <c:pt idx="1238">
                  <c:v>316.0</c:v>
                </c:pt>
                <c:pt idx="1239">
                  <c:v>317.0</c:v>
                </c:pt>
                <c:pt idx="1240">
                  <c:v>317.0</c:v>
                </c:pt>
                <c:pt idx="1241">
                  <c:v>317.0</c:v>
                </c:pt>
                <c:pt idx="1242">
                  <c:v>318.0</c:v>
                </c:pt>
                <c:pt idx="1243">
                  <c:v>318.0</c:v>
                </c:pt>
                <c:pt idx="1244">
                  <c:v>319.0</c:v>
                </c:pt>
                <c:pt idx="1245">
                  <c:v>320.0</c:v>
                </c:pt>
                <c:pt idx="1246">
                  <c:v>321.0</c:v>
                </c:pt>
                <c:pt idx="1247">
                  <c:v>321.0</c:v>
                </c:pt>
                <c:pt idx="1248">
                  <c:v>322.0</c:v>
                </c:pt>
                <c:pt idx="1249">
                  <c:v>323.0</c:v>
                </c:pt>
                <c:pt idx="1250">
                  <c:v>324.0</c:v>
                </c:pt>
                <c:pt idx="1251">
                  <c:v>324.0</c:v>
                </c:pt>
                <c:pt idx="1252">
                  <c:v>325.0</c:v>
                </c:pt>
                <c:pt idx="1253">
                  <c:v>326.0</c:v>
                </c:pt>
                <c:pt idx="1254">
                  <c:v>326.0</c:v>
                </c:pt>
                <c:pt idx="1255">
                  <c:v>327.0</c:v>
                </c:pt>
                <c:pt idx="1256">
                  <c:v>327.0</c:v>
                </c:pt>
                <c:pt idx="1257">
                  <c:v>327.0</c:v>
                </c:pt>
                <c:pt idx="1258">
                  <c:v>327.0</c:v>
                </c:pt>
                <c:pt idx="1259">
                  <c:v>327.0</c:v>
                </c:pt>
                <c:pt idx="1260">
                  <c:v>328.0</c:v>
                </c:pt>
                <c:pt idx="1261">
                  <c:v>328.0</c:v>
                </c:pt>
                <c:pt idx="1262">
                  <c:v>328.0</c:v>
                </c:pt>
                <c:pt idx="1263">
                  <c:v>329.0</c:v>
                </c:pt>
                <c:pt idx="1264">
                  <c:v>329.0</c:v>
                </c:pt>
                <c:pt idx="1265">
                  <c:v>329.0</c:v>
                </c:pt>
                <c:pt idx="1266">
                  <c:v>330.0</c:v>
                </c:pt>
                <c:pt idx="1267">
                  <c:v>331.0</c:v>
                </c:pt>
                <c:pt idx="1268">
                  <c:v>331.0</c:v>
                </c:pt>
                <c:pt idx="1269">
                  <c:v>331.0</c:v>
                </c:pt>
                <c:pt idx="1270">
                  <c:v>331.0</c:v>
                </c:pt>
                <c:pt idx="1271">
                  <c:v>331.0</c:v>
                </c:pt>
                <c:pt idx="1272">
                  <c:v>331.0</c:v>
                </c:pt>
                <c:pt idx="1273">
                  <c:v>332.0</c:v>
                </c:pt>
                <c:pt idx="1274">
                  <c:v>332.0</c:v>
                </c:pt>
                <c:pt idx="1275">
                  <c:v>333.0</c:v>
                </c:pt>
                <c:pt idx="1276">
                  <c:v>334.0</c:v>
                </c:pt>
                <c:pt idx="1277">
                  <c:v>334.0</c:v>
                </c:pt>
                <c:pt idx="1278">
                  <c:v>334.0</c:v>
                </c:pt>
                <c:pt idx="1279">
                  <c:v>334.0</c:v>
                </c:pt>
                <c:pt idx="1280">
                  <c:v>335.0</c:v>
                </c:pt>
                <c:pt idx="1281">
                  <c:v>335.0</c:v>
                </c:pt>
                <c:pt idx="1282">
                  <c:v>335.0</c:v>
                </c:pt>
                <c:pt idx="1283">
                  <c:v>335.0</c:v>
                </c:pt>
                <c:pt idx="1284">
                  <c:v>335.0</c:v>
                </c:pt>
                <c:pt idx="1285">
                  <c:v>335.0</c:v>
                </c:pt>
                <c:pt idx="1286">
                  <c:v>336.0</c:v>
                </c:pt>
                <c:pt idx="1287">
                  <c:v>336.0</c:v>
                </c:pt>
                <c:pt idx="1288">
                  <c:v>336.0</c:v>
                </c:pt>
                <c:pt idx="1289">
                  <c:v>336.0</c:v>
                </c:pt>
                <c:pt idx="1290">
                  <c:v>336.0</c:v>
                </c:pt>
                <c:pt idx="1291">
                  <c:v>336.0</c:v>
                </c:pt>
                <c:pt idx="1292">
                  <c:v>336.0</c:v>
                </c:pt>
                <c:pt idx="1293">
                  <c:v>336.0</c:v>
                </c:pt>
                <c:pt idx="1294">
                  <c:v>336.0</c:v>
                </c:pt>
                <c:pt idx="1295">
                  <c:v>336.0</c:v>
                </c:pt>
                <c:pt idx="1296">
                  <c:v>336.0</c:v>
                </c:pt>
                <c:pt idx="1297">
                  <c:v>336.0</c:v>
                </c:pt>
                <c:pt idx="1298">
                  <c:v>336.0</c:v>
                </c:pt>
                <c:pt idx="1299">
                  <c:v>336.0</c:v>
                </c:pt>
                <c:pt idx="1300">
                  <c:v>336.0</c:v>
                </c:pt>
                <c:pt idx="1301">
                  <c:v>336.0</c:v>
                </c:pt>
                <c:pt idx="1302">
                  <c:v>337.0</c:v>
                </c:pt>
                <c:pt idx="1303">
                  <c:v>337.0</c:v>
                </c:pt>
                <c:pt idx="1304">
                  <c:v>337.0</c:v>
                </c:pt>
                <c:pt idx="1305">
                  <c:v>337.0</c:v>
                </c:pt>
                <c:pt idx="1306">
                  <c:v>337.0</c:v>
                </c:pt>
                <c:pt idx="1307">
                  <c:v>337.0</c:v>
                </c:pt>
                <c:pt idx="1308">
                  <c:v>338.0</c:v>
                </c:pt>
                <c:pt idx="1309">
                  <c:v>338.0</c:v>
                </c:pt>
                <c:pt idx="1310">
                  <c:v>338.0</c:v>
                </c:pt>
                <c:pt idx="1311">
                  <c:v>338.0</c:v>
                </c:pt>
                <c:pt idx="1312">
                  <c:v>338.0</c:v>
                </c:pt>
                <c:pt idx="1313">
                  <c:v>338.0</c:v>
                </c:pt>
                <c:pt idx="1314">
                  <c:v>338.0</c:v>
                </c:pt>
                <c:pt idx="1315">
                  <c:v>338.0</c:v>
                </c:pt>
                <c:pt idx="1316">
                  <c:v>338.0</c:v>
                </c:pt>
                <c:pt idx="1317">
                  <c:v>339.0</c:v>
                </c:pt>
                <c:pt idx="1318">
                  <c:v>340.0</c:v>
                </c:pt>
                <c:pt idx="1319">
                  <c:v>341.0</c:v>
                </c:pt>
                <c:pt idx="1320">
                  <c:v>342.0</c:v>
                </c:pt>
                <c:pt idx="1321">
                  <c:v>343.0</c:v>
                </c:pt>
                <c:pt idx="1322">
                  <c:v>344.0</c:v>
                </c:pt>
                <c:pt idx="1323">
                  <c:v>345.0</c:v>
                </c:pt>
                <c:pt idx="1324">
                  <c:v>345.0</c:v>
                </c:pt>
                <c:pt idx="1325">
                  <c:v>346.0</c:v>
                </c:pt>
                <c:pt idx="1326">
                  <c:v>346.0</c:v>
                </c:pt>
                <c:pt idx="1327">
                  <c:v>346.0</c:v>
                </c:pt>
                <c:pt idx="1328">
                  <c:v>347.0</c:v>
                </c:pt>
                <c:pt idx="1329">
                  <c:v>347.0</c:v>
                </c:pt>
                <c:pt idx="1330">
                  <c:v>347.0</c:v>
                </c:pt>
                <c:pt idx="1331">
                  <c:v>347.0</c:v>
                </c:pt>
                <c:pt idx="1332">
                  <c:v>347.0</c:v>
                </c:pt>
                <c:pt idx="1333">
                  <c:v>347.0</c:v>
                </c:pt>
                <c:pt idx="1334">
                  <c:v>347.0</c:v>
                </c:pt>
                <c:pt idx="1335">
                  <c:v>347.0</c:v>
                </c:pt>
                <c:pt idx="1336">
                  <c:v>347.0</c:v>
                </c:pt>
                <c:pt idx="1337">
                  <c:v>347.0</c:v>
                </c:pt>
                <c:pt idx="1338">
                  <c:v>347.0</c:v>
                </c:pt>
                <c:pt idx="1339">
                  <c:v>348.0</c:v>
                </c:pt>
                <c:pt idx="1340">
                  <c:v>348.0</c:v>
                </c:pt>
                <c:pt idx="1341">
                  <c:v>348.0</c:v>
                </c:pt>
                <c:pt idx="1342">
                  <c:v>348.0</c:v>
                </c:pt>
                <c:pt idx="1343">
                  <c:v>348.0</c:v>
                </c:pt>
                <c:pt idx="1344">
                  <c:v>348.0</c:v>
                </c:pt>
                <c:pt idx="1345">
                  <c:v>348.0</c:v>
                </c:pt>
                <c:pt idx="1346">
                  <c:v>349.0</c:v>
                </c:pt>
                <c:pt idx="1347">
                  <c:v>350.0</c:v>
                </c:pt>
                <c:pt idx="1348">
                  <c:v>350.0</c:v>
                </c:pt>
                <c:pt idx="1349">
                  <c:v>350.0</c:v>
                </c:pt>
                <c:pt idx="1350">
                  <c:v>350.0</c:v>
                </c:pt>
                <c:pt idx="1351">
                  <c:v>350.0</c:v>
                </c:pt>
                <c:pt idx="1352">
                  <c:v>350.0</c:v>
                </c:pt>
                <c:pt idx="1353">
                  <c:v>350.0</c:v>
                </c:pt>
                <c:pt idx="1354">
                  <c:v>350.0</c:v>
                </c:pt>
                <c:pt idx="1355">
                  <c:v>350.0</c:v>
                </c:pt>
                <c:pt idx="1356">
                  <c:v>350.0</c:v>
                </c:pt>
                <c:pt idx="1357">
                  <c:v>350.0</c:v>
                </c:pt>
                <c:pt idx="1358">
                  <c:v>351.0</c:v>
                </c:pt>
                <c:pt idx="1359">
                  <c:v>351.0</c:v>
                </c:pt>
                <c:pt idx="1360">
                  <c:v>352.0</c:v>
                </c:pt>
                <c:pt idx="1361">
                  <c:v>353.0</c:v>
                </c:pt>
                <c:pt idx="1362">
                  <c:v>354.0</c:v>
                </c:pt>
                <c:pt idx="1363">
                  <c:v>354.0</c:v>
                </c:pt>
                <c:pt idx="1364">
                  <c:v>354.0</c:v>
                </c:pt>
                <c:pt idx="1365">
                  <c:v>354.0</c:v>
                </c:pt>
                <c:pt idx="1366">
                  <c:v>354.0</c:v>
                </c:pt>
                <c:pt idx="1367">
                  <c:v>354.0</c:v>
                </c:pt>
                <c:pt idx="1368">
                  <c:v>354.0</c:v>
                </c:pt>
                <c:pt idx="1369">
                  <c:v>354.0</c:v>
                </c:pt>
                <c:pt idx="1370">
                  <c:v>354.0</c:v>
                </c:pt>
                <c:pt idx="1371">
                  <c:v>354.0</c:v>
                </c:pt>
                <c:pt idx="1372">
                  <c:v>354.0</c:v>
                </c:pt>
                <c:pt idx="1373">
                  <c:v>354.0</c:v>
                </c:pt>
                <c:pt idx="1374">
                  <c:v>354.0</c:v>
                </c:pt>
                <c:pt idx="1375">
                  <c:v>354.0</c:v>
                </c:pt>
                <c:pt idx="1376">
                  <c:v>354.0</c:v>
                </c:pt>
                <c:pt idx="1377">
                  <c:v>354.0</c:v>
                </c:pt>
                <c:pt idx="1378">
                  <c:v>354.0</c:v>
                </c:pt>
                <c:pt idx="1379">
                  <c:v>354.0</c:v>
                </c:pt>
                <c:pt idx="1380">
                  <c:v>354.0</c:v>
                </c:pt>
                <c:pt idx="1381">
                  <c:v>354.0</c:v>
                </c:pt>
                <c:pt idx="1382">
                  <c:v>354.0</c:v>
                </c:pt>
                <c:pt idx="1383">
                  <c:v>354.0</c:v>
                </c:pt>
                <c:pt idx="1384">
                  <c:v>355.0</c:v>
                </c:pt>
                <c:pt idx="1385">
                  <c:v>356.0</c:v>
                </c:pt>
                <c:pt idx="1386">
                  <c:v>357.0</c:v>
                </c:pt>
                <c:pt idx="1387">
                  <c:v>357.0</c:v>
                </c:pt>
                <c:pt idx="1388">
                  <c:v>357.0</c:v>
                </c:pt>
                <c:pt idx="1389">
                  <c:v>357.0</c:v>
                </c:pt>
                <c:pt idx="1390">
                  <c:v>357.0</c:v>
                </c:pt>
                <c:pt idx="1391">
                  <c:v>357.0</c:v>
                </c:pt>
                <c:pt idx="1392">
                  <c:v>358.0</c:v>
                </c:pt>
                <c:pt idx="1393">
                  <c:v>358.0</c:v>
                </c:pt>
                <c:pt idx="1394">
                  <c:v>358.0</c:v>
                </c:pt>
                <c:pt idx="1395">
                  <c:v>358.0</c:v>
                </c:pt>
                <c:pt idx="1396">
                  <c:v>358.0</c:v>
                </c:pt>
                <c:pt idx="1397">
                  <c:v>358.0</c:v>
                </c:pt>
                <c:pt idx="1398">
                  <c:v>358.0</c:v>
                </c:pt>
                <c:pt idx="1399">
                  <c:v>358.0</c:v>
                </c:pt>
                <c:pt idx="1400">
                  <c:v>358.0</c:v>
                </c:pt>
                <c:pt idx="1401">
                  <c:v>358.0</c:v>
                </c:pt>
                <c:pt idx="1402">
                  <c:v>358.0</c:v>
                </c:pt>
                <c:pt idx="1403">
                  <c:v>358.0</c:v>
                </c:pt>
                <c:pt idx="1404">
                  <c:v>358.0</c:v>
                </c:pt>
                <c:pt idx="1405">
                  <c:v>359.0</c:v>
                </c:pt>
                <c:pt idx="1406">
                  <c:v>360.0</c:v>
                </c:pt>
                <c:pt idx="1407">
                  <c:v>360.0</c:v>
                </c:pt>
                <c:pt idx="1408">
                  <c:v>360.0</c:v>
                </c:pt>
                <c:pt idx="1409">
                  <c:v>360.0</c:v>
                </c:pt>
                <c:pt idx="1410">
                  <c:v>360.0</c:v>
                </c:pt>
                <c:pt idx="1411">
                  <c:v>360.0</c:v>
                </c:pt>
                <c:pt idx="1412">
                  <c:v>360.0</c:v>
                </c:pt>
                <c:pt idx="1413">
                  <c:v>361.0</c:v>
                </c:pt>
                <c:pt idx="1414">
                  <c:v>361.0</c:v>
                </c:pt>
                <c:pt idx="1415">
                  <c:v>361.0</c:v>
                </c:pt>
                <c:pt idx="1416">
                  <c:v>361.0</c:v>
                </c:pt>
                <c:pt idx="1417">
                  <c:v>361.0</c:v>
                </c:pt>
                <c:pt idx="1418">
                  <c:v>361.0</c:v>
                </c:pt>
                <c:pt idx="1419">
                  <c:v>361.0</c:v>
                </c:pt>
                <c:pt idx="1420">
                  <c:v>361.0</c:v>
                </c:pt>
                <c:pt idx="1421">
                  <c:v>362.0</c:v>
                </c:pt>
                <c:pt idx="1422">
                  <c:v>363.0</c:v>
                </c:pt>
                <c:pt idx="1423">
                  <c:v>363.0</c:v>
                </c:pt>
                <c:pt idx="1424">
                  <c:v>363.0</c:v>
                </c:pt>
                <c:pt idx="1425">
                  <c:v>364.0</c:v>
                </c:pt>
                <c:pt idx="1426">
                  <c:v>364.0</c:v>
                </c:pt>
                <c:pt idx="1427">
                  <c:v>365.0</c:v>
                </c:pt>
                <c:pt idx="1428">
                  <c:v>365.0</c:v>
                </c:pt>
                <c:pt idx="1429">
                  <c:v>365.0</c:v>
                </c:pt>
                <c:pt idx="1430">
                  <c:v>366.0</c:v>
                </c:pt>
                <c:pt idx="1431">
                  <c:v>367.0</c:v>
                </c:pt>
                <c:pt idx="1432">
                  <c:v>367.0</c:v>
                </c:pt>
                <c:pt idx="1433">
                  <c:v>368.0</c:v>
                </c:pt>
                <c:pt idx="1434">
                  <c:v>368.0</c:v>
                </c:pt>
                <c:pt idx="1435">
                  <c:v>368.0</c:v>
                </c:pt>
                <c:pt idx="1436">
                  <c:v>368.0</c:v>
                </c:pt>
                <c:pt idx="1437">
                  <c:v>368.0</c:v>
                </c:pt>
                <c:pt idx="1438">
                  <c:v>369.0</c:v>
                </c:pt>
                <c:pt idx="1439">
                  <c:v>369.0</c:v>
                </c:pt>
                <c:pt idx="1440">
                  <c:v>369.0</c:v>
                </c:pt>
                <c:pt idx="1441">
                  <c:v>369.0</c:v>
                </c:pt>
                <c:pt idx="1442">
                  <c:v>369.0</c:v>
                </c:pt>
                <c:pt idx="1443">
                  <c:v>369.0</c:v>
                </c:pt>
                <c:pt idx="1444">
                  <c:v>369.0</c:v>
                </c:pt>
                <c:pt idx="1445">
                  <c:v>369.0</c:v>
                </c:pt>
                <c:pt idx="1446">
                  <c:v>369.0</c:v>
                </c:pt>
                <c:pt idx="1447">
                  <c:v>369.0</c:v>
                </c:pt>
                <c:pt idx="1448">
                  <c:v>369.0</c:v>
                </c:pt>
                <c:pt idx="1449">
                  <c:v>369.0</c:v>
                </c:pt>
                <c:pt idx="1450">
                  <c:v>370.0</c:v>
                </c:pt>
                <c:pt idx="1451">
                  <c:v>370.0</c:v>
                </c:pt>
                <c:pt idx="1452">
                  <c:v>371.0</c:v>
                </c:pt>
                <c:pt idx="1453">
                  <c:v>372.0</c:v>
                </c:pt>
                <c:pt idx="1454">
                  <c:v>373.0</c:v>
                </c:pt>
                <c:pt idx="1455">
                  <c:v>373.0</c:v>
                </c:pt>
                <c:pt idx="1456">
                  <c:v>373.0</c:v>
                </c:pt>
                <c:pt idx="1457">
                  <c:v>374.0</c:v>
                </c:pt>
                <c:pt idx="1458">
                  <c:v>374.0</c:v>
                </c:pt>
                <c:pt idx="1459">
                  <c:v>374.0</c:v>
                </c:pt>
                <c:pt idx="1460">
                  <c:v>374.0</c:v>
                </c:pt>
                <c:pt idx="1461">
                  <c:v>374.0</c:v>
                </c:pt>
                <c:pt idx="1462">
                  <c:v>374.0</c:v>
                </c:pt>
                <c:pt idx="1463">
                  <c:v>374.0</c:v>
                </c:pt>
                <c:pt idx="1464">
                  <c:v>374.0</c:v>
                </c:pt>
                <c:pt idx="1465">
                  <c:v>374.0</c:v>
                </c:pt>
                <c:pt idx="1466">
                  <c:v>374.0</c:v>
                </c:pt>
                <c:pt idx="1467">
                  <c:v>374.0</c:v>
                </c:pt>
                <c:pt idx="1468">
                  <c:v>375.0</c:v>
                </c:pt>
                <c:pt idx="1469">
                  <c:v>375.0</c:v>
                </c:pt>
                <c:pt idx="1470">
                  <c:v>376.0</c:v>
                </c:pt>
                <c:pt idx="1471">
                  <c:v>376.0</c:v>
                </c:pt>
                <c:pt idx="1472">
                  <c:v>376.0</c:v>
                </c:pt>
                <c:pt idx="1473">
                  <c:v>376.0</c:v>
                </c:pt>
                <c:pt idx="1474">
                  <c:v>377.0</c:v>
                </c:pt>
                <c:pt idx="1475">
                  <c:v>377.0</c:v>
                </c:pt>
                <c:pt idx="1476">
                  <c:v>378.0</c:v>
                </c:pt>
                <c:pt idx="1477">
                  <c:v>378.0</c:v>
                </c:pt>
                <c:pt idx="1478">
                  <c:v>378.0</c:v>
                </c:pt>
                <c:pt idx="1479">
                  <c:v>379.0</c:v>
                </c:pt>
                <c:pt idx="1480">
                  <c:v>379.0</c:v>
                </c:pt>
                <c:pt idx="1481">
                  <c:v>379.0</c:v>
                </c:pt>
                <c:pt idx="1482">
                  <c:v>379.0</c:v>
                </c:pt>
                <c:pt idx="1483">
                  <c:v>379.0</c:v>
                </c:pt>
                <c:pt idx="1484">
                  <c:v>379.0</c:v>
                </c:pt>
                <c:pt idx="1485">
                  <c:v>379.0</c:v>
                </c:pt>
                <c:pt idx="1486">
                  <c:v>379.0</c:v>
                </c:pt>
                <c:pt idx="1487">
                  <c:v>379.0</c:v>
                </c:pt>
                <c:pt idx="1488">
                  <c:v>379.0</c:v>
                </c:pt>
                <c:pt idx="1489">
                  <c:v>379.0</c:v>
                </c:pt>
                <c:pt idx="1490">
                  <c:v>379.0</c:v>
                </c:pt>
                <c:pt idx="1491">
                  <c:v>379.0</c:v>
                </c:pt>
                <c:pt idx="1492">
                  <c:v>379.0</c:v>
                </c:pt>
                <c:pt idx="1493">
                  <c:v>379.0</c:v>
                </c:pt>
                <c:pt idx="1494">
                  <c:v>379.0</c:v>
                </c:pt>
                <c:pt idx="1495">
                  <c:v>379.0</c:v>
                </c:pt>
                <c:pt idx="1496">
                  <c:v>379.0</c:v>
                </c:pt>
                <c:pt idx="1497">
                  <c:v>379.0</c:v>
                </c:pt>
                <c:pt idx="1498">
                  <c:v>379.0</c:v>
                </c:pt>
                <c:pt idx="1499">
                  <c:v>380.0</c:v>
                </c:pt>
                <c:pt idx="1500">
                  <c:v>381.0</c:v>
                </c:pt>
                <c:pt idx="1501">
                  <c:v>381.0</c:v>
                </c:pt>
                <c:pt idx="1502">
                  <c:v>381.0</c:v>
                </c:pt>
                <c:pt idx="1503">
                  <c:v>381.0</c:v>
                </c:pt>
                <c:pt idx="1504">
                  <c:v>382.0</c:v>
                </c:pt>
                <c:pt idx="1505">
                  <c:v>382.0</c:v>
                </c:pt>
                <c:pt idx="1506">
                  <c:v>382.0</c:v>
                </c:pt>
                <c:pt idx="1507">
                  <c:v>383.0</c:v>
                </c:pt>
                <c:pt idx="1508">
                  <c:v>383.0</c:v>
                </c:pt>
                <c:pt idx="1509">
                  <c:v>383.0</c:v>
                </c:pt>
                <c:pt idx="1510">
                  <c:v>383.0</c:v>
                </c:pt>
                <c:pt idx="1511">
                  <c:v>383.0</c:v>
                </c:pt>
                <c:pt idx="1512">
                  <c:v>383.0</c:v>
                </c:pt>
                <c:pt idx="1513">
                  <c:v>383.0</c:v>
                </c:pt>
                <c:pt idx="1514">
                  <c:v>383.0</c:v>
                </c:pt>
                <c:pt idx="1515">
                  <c:v>383.0</c:v>
                </c:pt>
                <c:pt idx="1516">
                  <c:v>383.0</c:v>
                </c:pt>
                <c:pt idx="1517">
                  <c:v>383.0</c:v>
                </c:pt>
                <c:pt idx="1518">
                  <c:v>383.0</c:v>
                </c:pt>
                <c:pt idx="1519">
                  <c:v>383.0</c:v>
                </c:pt>
                <c:pt idx="1520">
                  <c:v>384.0</c:v>
                </c:pt>
                <c:pt idx="1521">
                  <c:v>384.0</c:v>
                </c:pt>
                <c:pt idx="1522">
                  <c:v>384.0</c:v>
                </c:pt>
                <c:pt idx="1523">
                  <c:v>385.0</c:v>
                </c:pt>
                <c:pt idx="1524">
                  <c:v>385.0</c:v>
                </c:pt>
                <c:pt idx="1525">
                  <c:v>385.0</c:v>
                </c:pt>
                <c:pt idx="1526">
                  <c:v>385.0</c:v>
                </c:pt>
                <c:pt idx="1527">
                  <c:v>386.0</c:v>
                </c:pt>
                <c:pt idx="1528">
                  <c:v>387.0</c:v>
                </c:pt>
                <c:pt idx="1529">
                  <c:v>388.0</c:v>
                </c:pt>
                <c:pt idx="1530">
                  <c:v>388.0</c:v>
                </c:pt>
                <c:pt idx="1531">
                  <c:v>388.0</c:v>
                </c:pt>
                <c:pt idx="1532">
                  <c:v>388.0</c:v>
                </c:pt>
                <c:pt idx="1533">
                  <c:v>388.0</c:v>
                </c:pt>
                <c:pt idx="1534">
                  <c:v>388.0</c:v>
                </c:pt>
                <c:pt idx="1535">
                  <c:v>388.0</c:v>
                </c:pt>
                <c:pt idx="1536">
                  <c:v>388.0</c:v>
                </c:pt>
                <c:pt idx="1537">
                  <c:v>388.0</c:v>
                </c:pt>
                <c:pt idx="1538">
                  <c:v>389.0</c:v>
                </c:pt>
                <c:pt idx="1539">
                  <c:v>390.0</c:v>
                </c:pt>
                <c:pt idx="1540">
                  <c:v>390.0</c:v>
                </c:pt>
                <c:pt idx="1541">
                  <c:v>390.0</c:v>
                </c:pt>
                <c:pt idx="1542">
                  <c:v>390.0</c:v>
                </c:pt>
                <c:pt idx="1543">
                  <c:v>390.0</c:v>
                </c:pt>
                <c:pt idx="1544">
                  <c:v>391.0</c:v>
                </c:pt>
                <c:pt idx="1545">
                  <c:v>392.0</c:v>
                </c:pt>
                <c:pt idx="1546">
                  <c:v>392.0</c:v>
                </c:pt>
                <c:pt idx="1547">
                  <c:v>393.0</c:v>
                </c:pt>
                <c:pt idx="1548">
                  <c:v>393.0</c:v>
                </c:pt>
                <c:pt idx="1549">
                  <c:v>393.0</c:v>
                </c:pt>
                <c:pt idx="1550">
                  <c:v>393.0</c:v>
                </c:pt>
                <c:pt idx="1551">
                  <c:v>394.0</c:v>
                </c:pt>
                <c:pt idx="1552">
                  <c:v>395.0</c:v>
                </c:pt>
                <c:pt idx="1553">
                  <c:v>395.0</c:v>
                </c:pt>
                <c:pt idx="1554">
                  <c:v>396.0</c:v>
                </c:pt>
                <c:pt idx="1555">
                  <c:v>396.0</c:v>
                </c:pt>
                <c:pt idx="1556">
                  <c:v>396.0</c:v>
                </c:pt>
                <c:pt idx="1557">
                  <c:v>396.0</c:v>
                </c:pt>
                <c:pt idx="1558">
                  <c:v>397.0</c:v>
                </c:pt>
                <c:pt idx="1559">
                  <c:v>397.0</c:v>
                </c:pt>
                <c:pt idx="1560">
                  <c:v>397.0</c:v>
                </c:pt>
                <c:pt idx="1561">
                  <c:v>397.0</c:v>
                </c:pt>
                <c:pt idx="1562">
                  <c:v>397.0</c:v>
                </c:pt>
                <c:pt idx="1563">
                  <c:v>397.0</c:v>
                </c:pt>
                <c:pt idx="1564">
                  <c:v>398.0</c:v>
                </c:pt>
                <c:pt idx="1565">
                  <c:v>398.0</c:v>
                </c:pt>
                <c:pt idx="1566">
                  <c:v>398.0</c:v>
                </c:pt>
                <c:pt idx="1567">
                  <c:v>399.0</c:v>
                </c:pt>
                <c:pt idx="1568">
                  <c:v>400.0</c:v>
                </c:pt>
                <c:pt idx="1569">
                  <c:v>401.0</c:v>
                </c:pt>
                <c:pt idx="1570">
                  <c:v>401.0</c:v>
                </c:pt>
                <c:pt idx="1571">
                  <c:v>401.0</c:v>
                </c:pt>
                <c:pt idx="1572">
                  <c:v>401.0</c:v>
                </c:pt>
                <c:pt idx="1573">
                  <c:v>402.0</c:v>
                </c:pt>
                <c:pt idx="1574">
                  <c:v>402.0</c:v>
                </c:pt>
                <c:pt idx="1575">
                  <c:v>402.0</c:v>
                </c:pt>
                <c:pt idx="1576">
                  <c:v>402.0</c:v>
                </c:pt>
                <c:pt idx="1577">
                  <c:v>402.0</c:v>
                </c:pt>
                <c:pt idx="1578">
                  <c:v>403.0</c:v>
                </c:pt>
                <c:pt idx="1579">
                  <c:v>403.0</c:v>
                </c:pt>
                <c:pt idx="1580">
                  <c:v>403.0</c:v>
                </c:pt>
                <c:pt idx="1581">
                  <c:v>403.0</c:v>
                </c:pt>
                <c:pt idx="1582">
                  <c:v>404.0</c:v>
                </c:pt>
                <c:pt idx="1583">
                  <c:v>405.0</c:v>
                </c:pt>
                <c:pt idx="1584">
                  <c:v>406.0</c:v>
                </c:pt>
                <c:pt idx="1585">
                  <c:v>407.0</c:v>
                </c:pt>
                <c:pt idx="1586">
                  <c:v>407.0</c:v>
                </c:pt>
                <c:pt idx="1587">
                  <c:v>408.0</c:v>
                </c:pt>
                <c:pt idx="1588">
                  <c:v>408.0</c:v>
                </c:pt>
                <c:pt idx="1589">
                  <c:v>409.0</c:v>
                </c:pt>
                <c:pt idx="1590">
                  <c:v>409.0</c:v>
                </c:pt>
                <c:pt idx="1591">
                  <c:v>409.0</c:v>
                </c:pt>
                <c:pt idx="1592">
                  <c:v>409.0</c:v>
                </c:pt>
                <c:pt idx="1593">
                  <c:v>409.0</c:v>
                </c:pt>
                <c:pt idx="1594">
                  <c:v>409.0</c:v>
                </c:pt>
                <c:pt idx="1595">
                  <c:v>409.0</c:v>
                </c:pt>
                <c:pt idx="1596">
                  <c:v>409.0</c:v>
                </c:pt>
                <c:pt idx="1597">
                  <c:v>409.0</c:v>
                </c:pt>
                <c:pt idx="1598">
                  <c:v>409.0</c:v>
                </c:pt>
                <c:pt idx="1599">
                  <c:v>410.0</c:v>
                </c:pt>
                <c:pt idx="1600">
                  <c:v>410.0</c:v>
                </c:pt>
                <c:pt idx="1601">
                  <c:v>410.0</c:v>
                </c:pt>
                <c:pt idx="1602">
                  <c:v>410.0</c:v>
                </c:pt>
                <c:pt idx="1603">
                  <c:v>411.0</c:v>
                </c:pt>
                <c:pt idx="1604">
                  <c:v>411.0</c:v>
                </c:pt>
                <c:pt idx="1605">
                  <c:v>411.0</c:v>
                </c:pt>
                <c:pt idx="1606">
                  <c:v>411.0</c:v>
                </c:pt>
                <c:pt idx="1607">
                  <c:v>411.0</c:v>
                </c:pt>
                <c:pt idx="1608">
                  <c:v>411.0</c:v>
                </c:pt>
                <c:pt idx="1609">
                  <c:v>412.0</c:v>
                </c:pt>
                <c:pt idx="1610">
                  <c:v>412.0</c:v>
                </c:pt>
                <c:pt idx="1611">
                  <c:v>412.0</c:v>
                </c:pt>
                <c:pt idx="1612">
                  <c:v>412.0</c:v>
                </c:pt>
                <c:pt idx="1613">
                  <c:v>412.0</c:v>
                </c:pt>
                <c:pt idx="1614">
                  <c:v>412.0</c:v>
                </c:pt>
                <c:pt idx="1615">
                  <c:v>412.0</c:v>
                </c:pt>
                <c:pt idx="1616">
                  <c:v>412.0</c:v>
                </c:pt>
                <c:pt idx="1617">
                  <c:v>412.0</c:v>
                </c:pt>
                <c:pt idx="1618">
                  <c:v>412.0</c:v>
                </c:pt>
                <c:pt idx="1619">
                  <c:v>412.0</c:v>
                </c:pt>
                <c:pt idx="1620">
                  <c:v>412.0</c:v>
                </c:pt>
                <c:pt idx="1621">
                  <c:v>412.0</c:v>
                </c:pt>
                <c:pt idx="1622">
                  <c:v>412.0</c:v>
                </c:pt>
                <c:pt idx="1623">
                  <c:v>412.0</c:v>
                </c:pt>
                <c:pt idx="1624">
                  <c:v>412.0</c:v>
                </c:pt>
                <c:pt idx="1625">
                  <c:v>413.0</c:v>
                </c:pt>
                <c:pt idx="1626">
                  <c:v>413.0</c:v>
                </c:pt>
                <c:pt idx="1627">
                  <c:v>413.0</c:v>
                </c:pt>
                <c:pt idx="1628">
                  <c:v>413.0</c:v>
                </c:pt>
                <c:pt idx="1629">
                  <c:v>413.0</c:v>
                </c:pt>
                <c:pt idx="1630">
                  <c:v>413.0</c:v>
                </c:pt>
                <c:pt idx="1631">
                  <c:v>413.0</c:v>
                </c:pt>
                <c:pt idx="1632">
                  <c:v>413.0</c:v>
                </c:pt>
                <c:pt idx="1633">
                  <c:v>413.0</c:v>
                </c:pt>
                <c:pt idx="1634">
                  <c:v>413.0</c:v>
                </c:pt>
                <c:pt idx="1635">
                  <c:v>413.0</c:v>
                </c:pt>
                <c:pt idx="1636">
                  <c:v>413.0</c:v>
                </c:pt>
                <c:pt idx="1637">
                  <c:v>413.0</c:v>
                </c:pt>
                <c:pt idx="1638">
                  <c:v>413.0</c:v>
                </c:pt>
                <c:pt idx="1639">
                  <c:v>414.0</c:v>
                </c:pt>
                <c:pt idx="1640">
                  <c:v>414.0</c:v>
                </c:pt>
                <c:pt idx="1641">
                  <c:v>414.0</c:v>
                </c:pt>
                <c:pt idx="1642">
                  <c:v>414.0</c:v>
                </c:pt>
                <c:pt idx="1643">
                  <c:v>414.0</c:v>
                </c:pt>
                <c:pt idx="1644">
                  <c:v>414.0</c:v>
                </c:pt>
                <c:pt idx="1645">
                  <c:v>414.0</c:v>
                </c:pt>
                <c:pt idx="1646">
                  <c:v>415.0</c:v>
                </c:pt>
                <c:pt idx="1647">
                  <c:v>415.0</c:v>
                </c:pt>
                <c:pt idx="1648">
                  <c:v>415.0</c:v>
                </c:pt>
                <c:pt idx="1649">
                  <c:v>415.0</c:v>
                </c:pt>
                <c:pt idx="1650">
                  <c:v>416.0</c:v>
                </c:pt>
                <c:pt idx="1651">
                  <c:v>416.0</c:v>
                </c:pt>
                <c:pt idx="1652">
                  <c:v>416.0</c:v>
                </c:pt>
                <c:pt idx="1653">
                  <c:v>416.0</c:v>
                </c:pt>
                <c:pt idx="1654">
                  <c:v>416.0</c:v>
                </c:pt>
                <c:pt idx="1655">
                  <c:v>416.0</c:v>
                </c:pt>
                <c:pt idx="1656">
                  <c:v>416.0</c:v>
                </c:pt>
                <c:pt idx="1657">
                  <c:v>416.0</c:v>
                </c:pt>
                <c:pt idx="1658">
                  <c:v>416.0</c:v>
                </c:pt>
                <c:pt idx="1659">
                  <c:v>416.0</c:v>
                </c:pt>
                <c:pt idx="1660">
                  <c:v>416.0</c:v>
                </c:pt>
                <c:pt idx="1661">
                  <c:v>417.0</c:v>
                </c:pt>
                <c:pt idx="1662">
                  <c:v>418.0</c:v>
                </c:pt>
                <c:pt idx="1663">
                  <c:v>419.0</c:v>
                </c:pt>
                <c:pt idx="1664">
                  <c:v>420.0</c:v>
                </c:pt>
                <c:pt idx="1665">
                  <c:v>420.0</c:v>
                </c:pt>
                <c:pt idx="1666">
                  <c:v>421.0</c:v>
                </c:pt>
                <c:pt idx="1667">
                  <c:v>421.0</c:v>
                </c:pt>
                <c:pt idx="1668">
                  <c:v>421.0</c:v>
                </c:pt>
                <c:pt idx="1669">
                  <c:v>421.0</c:v>
                </c:pt>
                <c:pt idx="1670">
                  <c:v>422.0</c:v>
                </c:pt>
                <c:pt idx="1671">
                  <c:v>422.0</c:v>
                </c:pt>
                <c:pt idx="1672">
                  <c:v>422.0</c:v>
                </c:pt>
                <c:pt idx="1673">
                  <c:v>422.0</c:v>
                </c:pt>
                <c:pt idx="1674">
                  <c:v>422.0</c:v>
                </c:pt>
                <c:pt idx="1675">
                  <c:v>422.0</c:v>
                </c:pt>
                <c:pt idx="1676">
                  <c:v>422.0</c:v>
                </c:pt>
                <c:pt idx="1677">
                  <c:v>422.0</c:v>
                </c:pt>
                <c:pt idx="1678">
                  <c:v>423.0</c:v>
                </c:pt>
                <c:pt idx="1679">
                  <c:v>424.0</c:v>
                </c:pt>
                <c:pt idx="1680">
                  <c:v>425.0</c:v>
                </c:pt>
                <c:pt idx="1681">
                  <c:v>425.0</c:v>
                </c:pt>
                <c:pt idx="1682">
                  <c:v>425.0</c:v>
                </c:pt>
                <c:pt idx="1683">
                  <c:v>425.0</c:v>
                </c:pt>
                <c:pt idx="1684">
                  <c:v>426.0</c:v>
                </c:pt>
                <c:pt idx="1685">
                  <c:v>427.0</c:v>
                </c:pt>
                <c:pt idx="1686">
                  <c:v>427.0</c:v>
                </c:pt>
                <c:pt idx="1687">
                  <c:v>427.0</c:v>
                </c:pt>
                <c:pt idx="1688">
                  <c:v>427.0</c:v>
                </c:pt>
                <c:pt idx="1689">
                  <c:v>427.0</c:v>
                </c:pt>
                <c:pt idx="1690">
                  <c:v>427.0</c:v>
                </c:pt>
                <c:pt idx="1691">
                  <c:v>427.0</c:v>
                </c:pt>
                <c:pt idx="1692">
                  <c:v>428.0</c:v>
                </c:pt>
                <c:pt idx="1693">
                  <c:v>429.0</c:v>
                </c:pt>
                <c:pt idx="1694">
                  <c:v>429.0</c:v>
                </c:pt>
                <c:pt idx="1695">
                  <c:v>429.0</c:v>
                </c:pt>
                <c:pt idx="1696">
                  <c:v>429.0</c:v>
                </c:pt>
                <c:pt idx="1697">
                  <c:v>429.0</c:v>
                </c:pt>
                <c:pt idx="1698">
                  <c:v>429.0</c:v>
                </c:pt>
                <c:pt idx="1699">
                  <c:v>429.0</c:v>
                </c:pt>
                <c:pt idx="1700">
                  <c:v>429.0</c:v>
                </c:pt>
                <c:pt idx="1701">
                  <c:v>430.0</c:v>
                </c:pt>
                <c:pt idx="1702">
                  <c:v>430.0</c:v>
                </c:pt>
                <c:pt idx="1703">
                  <c:v>430.0</c:v>
                </c:pt>
                <c:pt idx="1704">
                  <c:v>430.0</c:v>
                </c:pt>
                <c:pt idx="1705">
                  <c:v>430.0</c:v>
                </c:pt>
                <c:pt idx="1706">
                  <c:v>430.0</c:v>
                </c:pt>
                <c:pt idx="1707">
                  <c:v>431.0</c:v>
                </c:pt>
                <c:pt idx="1708">
                  <c:v>431.0</c:v>
                </c:pt>
                <c:pt idx="1709">
                  <c:v>432.0</c:v>
                </c:pt>
                <c:pt idx="1710">
                  <c:v>432.0</c:v>
                </c:pt>
                <c:pt idx="1711">
                  <c:v>432.0</c:v>
                </c:pt>
                <c:pt idx="1712">
                  <c:v>432.0</c:v>
                </c:pt>
                <c:pt idx="1713">
                  <c:v>432.0</c:v>
                </c:pt>
                <c:pt idx="1714">
                  <c:v>433.0</c:v>
                </c:pt>
                <c:pt idx="1715">
                  <c:v>434.0</c:v>
                </c:pt>
                <c:pt idx="1716">
                  <c:v>435.0</c:v>
                </c:pt>
                <c:pt idx="1717">
                  <c:v>436.0</c:v>
                </c:pt>
                <c:pt idx="1718">
                  <c:v>436.0</c:v>
                </c:pt>
                <c:pt idx="1719">
                  <c:v>436.0</c:v>
                </c:pt>
                <c:pt idx="1720">
                  <c:v>437.0</c:v>
                </c:pt>
                <c:pt idx="1721">
                  <c:v>438.0</c:v>
                </c:pt>
                <c:pt idx="1722">
                  <c:v>438.0</c:v>
                </c:pt>
                <c:pt idx="1723">
                  <c:v>439.0</c:v>
                </c:pt>
                <c:pt idx="1724">
                  <c:v>439.0</c:v>
                </c:pt>
                <c:pt idx="1725">
                  <c:v>439.0</c:v>
                </c:pt>
                <c:pt idx="1726">
                  <c:v>439.0</c:v>
                </c:pt>
                <c:pt idx="1727">
                  <c:v>439.0</c:v>
                </c:pt>
                <c:pt idx="1728">
                  <c:v>439.0</c:v>
                </c:pt>
                <c:pt idx="1729">
                  <c:v>440.0</c:v>
                </c:pt>
                <c:pt idx="1730">
                  <c:v>440.0</c:v>
                </c:pt>
                <c:pt idx="1731">
                  <c:v>440.0</c:v>
                </c:pt>
                <c:pt idx="1732">
                  <c:v>441.0</c:v>
                </c:pt>
                <c:pt idx="1733">
                  <c:v>441.0</c:v>
                </c:pt>
                <c:pt idx="1734">
                  <c:v>442.0</c:v>
                </c:pt>
                <c:pt idx="1735">
                  <c:v>443.0</c:v>
                </c:pt>
                <c:pt idx="1736">
                  <c:v>443.0</c:v>
                </c:pt>
                <c:pt idx="1737">
                  <c:v>443.0</c:v>
                </c:pt>
                <c:pt idx="1738">
                  <c:v>443.0</c:v>
                </c:pt>
                <c:pt idx="1739">
                  <c:v>443.0</c:v>
                </c:pt>
                <c:pt idx="1740">
                  <c:v>443.0</c:v>
                </c:pt>
                <c:pt idx="1741">
                  <c:v>443.0</c:v>
                </c:pt>
                <c:pt idx="1742">
                  <c:v>443.0</c:v>
                </c:pt>
                <c:pt idx="1743">
                  <c:v>443.0</c:v>
                </c:pt>
                <c:pt idx="1744">
                  <c:v>443.0</c:v>
                </c:pt>
                <c:pt idx="1745">
                  <c:v>444.0</c:v>
                </c:pt>
                <c:pt idx="1746">
                  <c:v>445.0</c:v>
                </c:pt>
                <c:pt idx="1747">
                  <c:v>445.0</c:v>
                </c:pt>
                <c:pt idx="1748">
                  <c:v>445.0</c:v>
                </c:pt>
                <c:pt idx="1749">
                  <c:v>445.0</c:v>
                </c:pt>
                <c:pt idx="1750">
                  <c:v>446.0</c:v>
                </c:pt>
                <c:pt idx="1751">
                  <c:v>446.0</c:v>
                </c:pt>
                <c:pt idx="1752">
                  <c:v>446.0</c:v>
                </c:pt>
                <c:pt idx="1753">
                  <c:v>447.0</c:v>
                </c:pt>
                <c:pt idx="1754">
                  <c:v>447.0</c:v>
                </c:pt>
                <c:pt idx="1755">
                  <c:v>447.0</c:v>
                </c:pt>
                <c:pt idx="1756">
                  <c:v>448.0</c:v>
                </c:pt>
                <c:pt idx="1757">
                  <c:v>448.0</c:v>
                </c:pt>
                <c:pt idx="1758">
                  <c:v>448.0</c:v>
                </c:pt>
                <c:pt idx="1759">
                  <c:v>448.0</c:v>
                </c:pt>
                <c:pt idx="1760">
                  <c:v>448.0</c:v>
                </c:pt>
                <c:pt idx="1761">
                  <c:v>448.0</c:v>
                </c:pt>
                <c:pt idx="1762">
                  <c:v>448.0</c:v>
                </c:pt>
                <c:pt idx="1763">
                  <c:v>448.0</c:v>
                </c:pt>
                <c:pt idx="1764">
                  <c:v>448.0</c:v>
                </c:pt>
                <c:pt idx="1765">
                  <c:v>449.0</c:v>
                </c:pt>
                <c:pt idx="1766">
                  <c:v>450.0</c:v>
                </c:pt>
                <c:pt idx="1767">
                  <c:v>451.0</c:v>
                </c:pt>
                <c:pt idx="1768">
                  <c:v>452.0</c:v>
                </c:pt>
                <c:pt idx="1769">
                  <c:v>452.0</c:v>
                </c:pt>
                <c:pt idx="1770">
                  <c:v>452.0</c:v>
                </c:pt>
                <c:pt idx="1771">
                  <c:v>452.0</c:v>
                </c:pt>
                <c:pt idx="1772">
                  <c:v>452.0</c:v>
                </c:pt>
                <c:pt idx="1773">
                  <c:v>452.0</c:v>
                </c:pt>
                <c:pt idx="1774">
                  <c:v>452.0</c:v>
                </c:pt>
                <c:pt idx="1775">
                  <c:v>452.0</c:v>
                </c:pt>
                <c:pt idx="1776">
                  <c:v>452.0</c:v>
                </c:pt>
                <c:pt idx="1777">
                  <c:v>452.0</c:v>
                </c:pt>
                <c:pt idx="1778">
                  <c:v>452.0</c:v>
                </c:pt>
                <c:pt idx="1779">
                  <c:v>453.0</c:v>
                </c:pt>
                <c:pt idx="1780">
                  <c:v>454.0</c:v>
                </c:pt>
                <c:pt idx="1781">
                  <c:v>454.0</c:v>
                </c:pt>
                <c:pt idx="1782">
                  <c:v>454.0</c:v>
                </c:pt>
                <c:pt idx="1783">
                  <c:v>454.0</c:v>
                </c:pt>
                <c:pt idx="1784">
                  <c:v>454.0</c:v>
                </c:pt>
                <c:pt idx="1785">
                  <c:v>454.0</c:v>
                </c:pt>
                <c:pt idx="1786">
                  <c:v>454.0</c:v>
                </c:pt>
                <c:pt idx="1787">
                  <c:v>454.0</c:v>
                </c:pt>
                <c:pt idx="1788">
                  <c:v>454.0</c:v>
                </c:pt>
                <c:pt idx="1789">
                  <c:v>454.0</c:v>
                </c:pt>
                <c:pt idx="1790">
                  <c:v>454.0</c:v>
                </c:pt>
                <c:pt idx="1791">
                  <c:v>454.0</c:v>
                </c:pt>
                <c:pt idx="1792">
                  <c:v>455.0</c:v>
                </c:pt>
                <c:pt idx="1793">
                  <c:v>455.0</c:v>
                </c:pt>
                <c:pt idx="1794">
                  <c:v>455.0</c:v>
                </c:pt>
                <c:pt idx="1795">
                  <c:v>456.0</c:v>
                </c:pt>
                <c:pt idx="1796">
                  <c:v>456.0</c:v>
                </c:pt>
                <c:pt idx="1797">
                  <c:v>457.0</c:v>
                </c:pt>
                <c:pt idx="1798">
                  <c:v>457.0</c:v>
                </c:pt>
                <c:pt idx="1799">
                  <c:v>457.0</c:v>
                </c:pt>
                <c:pt idx="1800">
                  <c:v>457.0</c:v>
                </c:pt>
                <c:pt idx="1801">
                  <c:v>458.0</c:v>
                </c:pt>
                <c:pt idx="1802">
                  <c:v>458.0</c:v>
                </c:pt>
                <c:pt idx="1803">
                  <c:v>458.0</c:v>
                </c:pt>
                <c:pt idx="1804">
                  <c:v>458.0</c:v>
                </c:pt>
                <c:pt idx="1805">
                  <c:v>458.0</c:v>
                </c:pt>
                <c:pt idx="1806">
                  <c:v>458.0</c:v>
                </c:pt>
                <c:pt idx="1807">
                  <c:v>458.0</c:v>
                </c:pt>
                <c:pt idx="1808">
                  <c:v>458.0</c:v>
                </c:pt>
                <c:pt idx="1809">
                  <c:v>458.0</c:v>
                </c:pt>
                <c:pt idx="1810">
                  <c:v>458.0</c:v>
                </c:pt>
                <c:pt idx="1811">
                  <c:v>458.0</c:v>
                </c:pt>
                <c:pt idx="1812">
                  <c:v>458.0</c:v>
                </c:pt>
                <c:pt idx="1813">
                  <c:v>458.0</c:v>
                </c:pt>
                <c:pt idx="1814">
                  <c:v>458.0</c:v>
                </c:pt>
                <c:pt idx="1815">
                  <c:v>458.0</c:v>
                </c:pt>
                <c:pt idx="1816">
                  <c:v>458.0</c:v>
                </c:pt>
                <c:pt idx="1817">
                  <c:v>459.0</c:v>
                </c:pt>
                <c:pt idx="1818">
                  <c:v>460.0</c:v>
                </c:pt>
                <c:pt idx="1819">
                  <c:v>460.0</c:v>
                </c:pt>
                <c:pt idx="1820">
                  <c:v>461.0</c:v>
                </c:pt>
                <c:pt idx="1821">
                  <c:v>461.0</c:v>
                </c:pt>
                <c:pt idx="1822">
                  <c:v>461.0</c:v>
                </c:pt>
                <c:pt idx="1823">
                  <c:v>461.0</c:v>
                </c:pt>
                <c:pt idx="1824">
                  <c:v>461.0</c:v>
                </c:pt>
                <c:pt idx="1825">
                  <c:v>461.0</c:v>
                </c:pt>
                <c:pt idx="1826">
                  <c:v>461.0</c:v>
                </c:pt>
                <c:pt idx="1827">
                  <c:v>461.0</c:v>
                </c:pt>
                <c:pt idx="1828">
                  <c:v>462.0</c:v>
                </c:pt>
                <c:pt idx="1829">
                  <c:v>462.0</c:v>
                </c:pt>
                <c:pt idx="1830">
                  <c:v>462.0</c:v>
                </c:pt>
                <c:pt idx="1831">
                  <c:v>462.0</c:v>
                </c:pt>
                <c:pt idx="1832">
                  <c:v>462.0</c:v>
                </c:pt>
                <c:pt idx="1833">
                  <c:v>462.0</c:v>
                </c:pt>
                <c:pt idx="1834">
                  <c:v>463.0</c:v>
                </c:pt>
                <c:pt idx="1835">
                  <c:v>463.0</c:v>
                </c:pt>
                <c:pt idx="1836">
                  <c:v>463.0</c:v>
                </c:pt>
                <c:pt idx="1837">
                  <c:v>463.0</c:v>
                </c:pt>
                <c:pt idx="1838">
                  <c:v>463.0</c:v>
                </c:pt>
                <c:pt idx="1839">
                  <c:v>463.0</c:v>
                </c:pt>
                <c:pt idx="1840">
                  <c:v>463.0</c:v>
                </c:pt>
                <c:pt idx="1841">
                  <c:v>463.0</c:v>
                </c:pt>
                <c:pt idx="1842">
                  <c:v>464.0</c:v>
                </c:pt>
                <c:pt idx="1843">
                  <c:v>464.0</c:v>
                </c:pt>
                <c:pt idx="1844">
                  <c:v>464.0</c:v>
                </c:pt>
                <c:pt idx="1845">
                  <c:v>464.0</c:v>
                </c:pt>
                <c:pt idx="1846">
                  <c:v>464.0</c:v>
                </c:pt>
                <c:pt idx="1847">
                  <c:v>464.0</c:v>
                </c:pt>
                <c:pt idx="1848">
                  <c:v>464.0</c:v>
                </c:pt>
                <c:pt idx="1849">
                  <c:v>464.0</c:v>
                </c:pt>
                <c:pt idx="1850">
                  <c:v>465.0</c:v>
                </c:pt>
                <c:pt idx="1851">
                  <c:v>465.0</c:v>
                </c:pt>
                <c:pt idx="1852">
                  <c:v>465.0</c:v>
                </c:pt>
                <c:pt idx="1853">
                  <c:v>466.0</c:v>
                </c:pt>
                <c:pt idx="1854">
                  <c:v>466.0</c:v>
                </c:pt>
                <c:pt idx="1855">
                  <c:v>466.0</c:v>
                </c:pt>
                <c:pt idx="1856">
                  <c:v>466.0</c:v>
                </c:pt>
                <c:pt idx="1857">
                  <c:v>467.0</c:v>
                </c:pt>
                <c:pt idx="1858">
                  <c:v>467.0</c:v>
                </c:pt>
                <c:pt idx="1859">
                  <c:v>467.0</c:v>
                </c:pt>
                <c:pt idx="1860">
                  <c:v>468.0</c:v>
                </c:pt>
                <c:pt idx="1861">
                  <c:v>469.0</c:v>
                </c:pt>
                <c:pt idx="1862">
                  <c:v>469.0</c:v>
                </c:pt>
                <c:pt idx="1863">
                  <c:v>470.0</c:v>
                </c:pt>
                <c:pt idx="1864">
                  <c:v>470.0</c:v>
                </c:pt>
                <c:pt idx="1865">
                  <c:v>470.0</c:v>
                </c:pt>
                <c:pt idx="1866">
                  <c:v>470.0</c:v>
                </c:pt>
                <c:pt idx="1867">
                  <c:v>470.0</c:v>
                </c:pt>
                <c:pt idx="1868">
                  <c:v>471.0</c:v>
                </c:pt>
                <c:pt idx="1869">
                  <c:v>471.0</c:v>
                </c:pt>
                <c:pt idx="1870">
                  <c:v>472.0</c:v>
                </c:pt>
                <c:pt idx="1871">
                  <c:v>472.0</c:v>
                </c:pt>
                <c:pt idx="1872">
                  <c:v>472.0</c:v>
                </c:pt>
                <c:pt idx="1873">
                  <c:v>472.0</c:v>
                </c:pt>
                <c:pt idx="1874">
                  <c:v>472.0</c:v>
                </c:pt>
                <c:pt idx="1875">
                  <c:v>473.0</c:v>
                </c:pt>
                <c:pt idx="1876">
                  <c:v>474.0</c:v>
                </c:pt>
                <c:pt idx="1877">
                  <c:v>474.0</c:v>
                </c:pt>
                <c:pt idx="1878">
                  <c:v>475.0</c:v>
                </c:pt>
                <c:pt idx="1879">
                  <c:v>475.0</c:v>
                </c:pt>
                <c:pt idx="1880">
                  <c:v>475.0</c:v>
                </c:pt>
                <c:pt idx="1881">
                  <c:v>475.0</c:v>
                </c:pt>
                <c:pt idx="1882">
                  <c:v>475.0</c:v>
                </c:pt>
                <c:pt idx="1883">
                  <c:v>475.0</c:v>
                </c:pt>
                <c:pt idx="1884">
                  <c:v>475.0</c:v>
                </c:pt>
                <c:pt idx="1885">
                  <c:v>475.0</c:v>
                </c:pt>
                <c:pt idx="1886">
                  <c:v>475.0</c:v>
                </c:pt>
                <c:pt idx="1887">
                  <c:v>475.0</c:v>
                </c:pt>
                <c:pt idx="1888">
                  <c:v>475.0</c:v>
                </c:pt>
                <c:pt idx="1889">
                  <c:v>475.0</c:v>
                </c:pt>
                <c:pt idx="1890">
                  <c:v>476.0</c:v>
                </c:pt>
                <c:pt idx="1891">
                  <c:v>476.0</c:v>
                </c:pt>
                <c:pt idx="1892">
                  <c:v>476.0</c:v>
                </c:pt>
                <c:pt idx="1893">
                  <c:v>477.0</c:v>
                </c:pt>
                <c:pt idx="1894">
                  <c:v>477.0</c:v>
                </c:pt>
                <c:pt idx="1895">
                  <c:v>477.0</c:v>
                </c:pt>
                <c:pt idx="1896">
                  <c:v>477.0</c:v>
                </c:pt>
                <c:pt idx="1897">
                  <c:v>477.0</c:v>
                </c:pt>
                <c:pt idx="1898">
                  <c:v>477.0</c:v>
                </c:pt>
                <c:pt idx="1899">
                  <c:v>478.0</c:v>
                </c:pt>
                <c:pt idx="1900">
                  <c:v>478.0</c:v>
                </c:pt>
                <c:pt idx="1901">
                  <c:v>479.0</c:v>
                </c:pt>
                <c:pt idx="1902">
                  <c:v>479.0</c:v>
                </c:pt>
                <c:pt idx="1903">
                  <c:v>479.0</c:v>
                </c:pt>
                <c:pt idx="1904">
                  <c:v>479.0</c:v>
                </c:pt>
                <c:pt idx="1905">
                  <c:v>479.0</c:v>
                </c:pt>
                <c:pt idx="1906">
                  <c:v>480.0</c:v>
                </c:pt>
                <c:pt idx="1907">
                  <c:v>481.0</c:v>
                </c:pt>
                <c:pt idx="1908">
                  <c:v>481.0</c:v>
                </c:pt>
                <c:pt idx="1909">
                  <c:v>481.0</c:v>
                </c:pt>
                <c:pt idx="1910">
                  <c:v>481.0</c:v>
                </c:pt>
                <c:pt idx="1911">
                  <c:v>481.0</c:v>
                </c:pt>
                <c:pt idx="1912">
                  <c:v>481.0</c:v>
                </c:pt>
                <c:pt idx="1913">
                  <c:v>481.0</c:v>
                </c:pt>
                <c:pt idx="1914">
                  <c:v>481.0</c:v>
                </c:pt>
                <c:pt idx="1915">
                  <c:v>481.0</c:v>
                </c:pt>
                <c:pt idx="1916">
                  <c:v>481.0</c:v>
                </c:pt>
                <c:pt idx="1917">
                  <c:v>481.0</c:v>
                </c:pt>
                <c:pt idx="1918">
                  <c:v>481.0</c:v>
                </c:pt>
                <c:pt idx="1919">
                  <c:v>481.0</c:v>
                </c:pt>
                <c:pt idx="1920">
                  <c:v>481.0</c:v>
                </c:pt>
                <c:pt idx="1921">
                  <c:v>481.0</c:v>
                </c:pt>
                <c:pt idx="1922">
                  <c:v>481.0</c:v>
                </c:pt>
                <c:pt idx="1923">
                  <c:v>481.0</c:v>
                </c:pt>
                <c:pt idx="1924">
                  <c:v>482.0</c:v>
                </c:pt>
                <c:pt idx="1925">
                  <c:v>483.0</c:v>
                </c:pt>
                <c:pt idx="1926">
                  <c:v>483.0</c:v>
                </c:pt>
                <c:pt idx="1927">
                  <c:v>483.0</c:v>
                </c:pt>
                <c:pt idx="1928">
                  <c:v>484.0</c:v>
                </c:pt>
                <c:pt idx="1929">
                  <c:v>485.0</c:v>
                </c:pt>
                <c:pt idx="1930">
                  <c:v>485.0</c:v>
                </c:pt>
                <c:pt idx="1931">
                  <c:v>485.0</c:v>
                </c:pt>
                <c:pt idx="1932">
                  <c:v>485.0</c:v>
                </c:pt>
                <c:pt idx="1933">
                  <c:v>485.0</c:v>
                </c:pt>
                <c:pt idx="1934">
                  <c:v>486.0</c:v>
                </c:pt>
                <c:pt idx="1935">
                  <c:v>486.0</c:v>
                </c:pt>
                <c:pt idx="1936">
                  <c:v>487.0</c:v>
                </c:pt>
                <c:pt idx="1937">
                  <c:v>488.0</c:v>
                </c:pt>
                <c:pt idx="1938">
                  <c:v>488.0</c:v>
                </c:pt>
                <c:pt idx="1939">
                  <c:v>488.0</c:v>
                </c:pt>
                <c:pt idx="1940">
                  <c:v>488.0</c:v>
                </c:pt>
                <c:pt idx="1941">
                  <c:v>488.0</c:v>
                </c:pt>
                <c:pt idx="1942">
                  <c:v>488.0</c:v>
                </c:pt>
                <c:pt idx="1943">
                  <c:v>488.0</c:v>
                </c:pt>
                <c:pt idx="1944">
                  <c:v>488.0</c:v>
                </c:pt>
                <c:pt idx="1945">
                  <c:v>488.0</c:v>
                </c:pt>
                <c:pt idx="1946">
                  <c:v>488.0</c:v>
                </c:pt>
                <c:pt idx="1947">
                  <c:v>489.0</c:v>
                </c:pt>
                <c:pt idx="1948">
                  <c:v>490.0</c:v>
                </c:pt>
                <c:pt idx="1949">
                  <c:v>490.0</c:v>
                </c:pt>
                <c:pt idx="1950">
                  <c:v>490.0</c:v>
                </c:pt>
                <c:pt idx="1951">
                  <c:v>491.0</c:v>
                </c:pt>
                <c:pt idx="1952">
                  <c:v>492.0</c:v>
                </c:pt>
                <c:pt idx="1953">
                  <c:v>493.0</c:v>
                </c:pt>
                <c:pt idx="1954">
                  <c:v>494.0</c:v>
                </c:pt>
                <c:pt idx="1955">
                  <c:v>495.0</c:v>
                </c:pt>
                <c:pt idx="1956">
                  <c:v>496.0</c:v>
                </c:pt>
                <c:pt idx="1957">
                  <c:v>496.0</c:v>
                </c:pt>
                <c:pt idx="1958">
                  <c:v>496.0</c:v>
                </c:pt>
                <c:pt idx="1959">
                  <c:v>497.0</c:v>
                </c:pt>
                <c:pt idx="1960">
                  <c:v>498.0</c:v>
                </c:pt>
                <c:pt idx="1961">
                  <c:v>499.0</c:v>
                </c:pt>
                <c:pt idx="1962">
                  <c:v>499.0</c:v>
                </c:pt>
                <c:pt idx="1963">
                  <c:v>499.0</c:v>
                </c:pt>
                <c:pt idx="1964">
                  <c:v>500.0</c:v>
                </c:pt>
                <c:pt idx="1965">
                  <c:v>500.0</c:v>
                </c:pt>
                <c:pt idx="1966">
                  <c:v>500.0</c:v>
                </c:pt>
                <c:pt idx="1967">
                  <c:v>500.0</c:v>
                </c:pt>
                <c:pt idx="1968">
                  <c:v>500.0</c:v>
                </c:pt>
                <c:pt idx="1969">
                  <c:v>500.0</c:v>
                </c:pt>
                <c:pt idx="1970">
                  <c:v>501.0</c:v>
                </c:pt>
                <c:pt idx="1971">
                  <c:v>501.0</c:v>
                </c:pt>
                <c:pt idx="1972">
                  <c:v>501.0</c:v>
                </c:pt>
                <c:pt idx="1973">
                  <c:v>501.0</c:v>
                </c:pt>
                <c:pt idx="1974">
                  <c:v>501.0</c:v>
                </c:pt>
                <c:pt idx="1975">
                  <c:v>501.0</c:v>
                </c:pt>
                <c:pt idx="1976">
                  <c:v>502.0</c:v>
                </c:pt>
                <c:pt idx="1977">
                  <c:v>502.0</c:v>
                </c:pt>
                <c:pt idx="1978">
                  <c:v>503.0</c:v>
                </c:pt>
                <c:pt idx="1979">
                  <c:v>504.0</c:v>
                </c:pt>
                <c:pt idx="1980">
                  <c:v>504.0</c:v>
                </c:pt>
                <c:pt idx="1981">
                  <c:v>504.0</c:v>
                </c:pt>
                <c:pt idx="1982">
                  <c:v>504.0</c:v>
                </c:pt>
                <c:pt idx="1983">
                  <c:v>504.0</c:v>
                </c:pt>
                <c:pt idx="1984">
                  <c:v>505.0</c:v>
                </c:pt>
                <c:pt idx="1985">
                  <c:v>505.0</c:v>
                </c:pt>
                <c:pt idx="1986">
                  <c:v>505.0</c:v>
                </c:pt>
                <c:pt idx="1987">
                  <c:v>505.0</c:v>
                </c:pt>
                <c:pt idx="1988">
                  <c:v>506.0</c:v>
                </c:pt>
                <c:pt idx="1989">
                  <c:v>506.0</c:v>
                </c:pt>
                <c:pt idx="1990">
                  <c:v>507.0</c:v>
                </c:pt>
                <c:pt idx="1991">
                  <c:v>507.0</c:v>
                </c:pt>
                <c:pt idx="1992">
                  <c:v>507.0</c:v>
                </c:pt>
                <c:pt idx="1993">
                  <c:v>507.0</c:v>
                </c:pt>
                <c:pt idx="1994">
                  <c:v>507.0</c:v>
                </c:pt>
                <c:pt idx="1995">
                  <c:v>507.0</c:v>
                </c:pt>
                <c:pt idx="1996">
                  <c:v>507.0</c:v>
                </c:pt>
                <c:pt idx="1997">
                  <c:v>508.0</c:v>
                </c:pt>
                <c:pt idx="1998">
                  <c:v>508.0</c:v>
                </c:pt>
                <c:pt idx="1999">
                  <c:v>508.0</c:v>
                </c:pt>
                <c:pt idx="2000">
                  <c:v>508.0</c:v>
                </c:pt>
                <c:pt idx="2001">
                  <c:v>508.0</c:v>
                </c:pt>
                <c:pt idx="2002">
                  <c:v>508.0</c:v>
                </c:pt>
                <c:pt idx="2003">
                  <c:v>508.0</c:v>
                </c:pt>
                <c:pt idx="2004">
                  <c:v>508.0</c:v>
                </c:pt>
                <c:pt idx="2005">
                  <c:v>508.0</c:v>
                </c:pt>
                <c:pt idx="2006">
                  <c:v>509.0</c:v>
                </c:pt>
                <c:pt idx="2007">
                  <c:v>509.0</c:v>
                </c:pt>
                <c:pt idx="2008">
                  <c:v>509.0</c:v>
                </c:pt>
                <c:pt idx="2009">
                  <c:v>509.0</c:v>
                </c:pt>
                <c:pt idx="2010">
                  <c:v>509.0</c:v>
                </c:pt>
                <c:pt idx="2011">
                  <c:v>510.0</c:v>
                </c:pt>
                <c:pt idx="2012">
                  <c:v>510.0</c:v>
                </c:pt>
                <c:pt idx="2013">
                  <c:v>510.0</c:v>
                </c:pt>
                <c:pt idx="2014">
                  <c:v>511.0</c:v>
                </c:pt>
                <c:pt idx="2015">
                  <c:v>512.0</c:v>
                </c:pt>
                <c:pt idx="2016">
                  <c:v>513.0</c:v>
                </c:pt>
                <c:pt idx="2017">
                  <c:v>513.0</c:v>
                </c:pt>
                <c:pt idx="2018">
                  <c:v>514.0</c:v>
                </c:pt>
                <c:pt idx="2019">
                  <c:v>514.0</c:v>
                </c:pt>
                <c:pt idx="2020">
                  <c:v>514.0</c:v>
                </c:pt>
                <c:pt idx="2021">
                  <c:v>514.0</c:v>
                </c:pt>
                <c:pt idx="2022">
                  <c:v>515.0</c:v>
                </c:pt>
                <c:pt idx="2023">
                  <c:v>516.0</c:v>
                </c:pt>
                <c:pt idx="2024">
                  <c:v>517.0</c:v>
                </c:pt>
                <c:pt idx="2025">
                  <c:v>517.0</c:v>
                </c:pt>
                <c:pt idx="2026">
                  <c:v>518.0</c:v>
                </c:pt>
                <c:pt idx="2027">
                  <c:v>518.0</c:v>
                </c:pt>
                <c:pt idx="2028">
                  <c:v>518.0</c:v>
                </c:pt>
                <c:pt idx="2029">
                  <c:v>518.0</c:v>
                </c:pt>
                <c:pt idx="2030">
                  <c:v>518.0</c:v>
                </c:pt>
                <c:pt idx="2031">
                  <c:v>518.0</c:v>
                </c:pt>
                <c:pt idx="2032">
                  <c:v>518.0</c:v>
                </c:pt>
                <c:pt idx="2033">
                  <c:v>519.0</c:v>
                </c:pt>
                <c:pt idx="2034">
                  <c:v>519.0</c:v>
                </c:pt>
                <c:pt idx="2035">
                  <c:v>519.0</c:v>
                </c:pt>
                <c:pt idx="2036">
                  <c:v>519.0</c:v>
                </c:pt>
                <c:pt idx="2037">
                  <c:v>519.0</c:v>
                </c:pt>
                <c:pt idx="2038">
                  <c:v>519.0</c:v>
                </c:pt>
                <c:pt idx="2039">
                  <c:v>519.0</c:v>
                </c:pt>
                <c:pt idx="2040">
                  <c:v>519.0</c:v>
                </c:pt>
                <c:pt idx="2041">
                  <c:v>519.0</c:v>
                </c:pt>
                <c:pt idx="2042">
                  <c:v>520.0</c:v>
                </c:pt>
                <c:pt idx="2043">
                  <c:v>520.0</c:v>
                </c:pt>
                <c:pt idx="2044">
                  <c:v>521.0</c:v>
                </c:pt>
                <c:pt idx="2045">
                  <c:v>522.0</c:v>
                </c:pt>
                <c:pt idx="2046">
                  <c:v>523.0</c:v>
                </c:pt>
                <c:pt idx="2047">
                  <c:v>523.0</c:v>
                </c:pt>
                <c:pt idx="2048">
                  <c:v>523.0</c:v>
                </c:pt>
                <c:pt idx="2049">
                  <c:v>523.0</c:v>
                </c:pt>
                <c:pt idx="2050">
                  <c:v>524.0</c:v>
                </c:pt>
                <c:pt idx="2051">
                  <c:v>525.0</c:v>
                </c:pt>
                <c:pt idx="2052">
                  <c:v>526.0</c:v>
                </c:pt>
                <c:pt idx="2053">
                  <c:v>526.0</c:v>
                </c:pt>
                <c:pt idx="2054">
                  <c:v>526.0</c:v>
                </c:pt>
                <c:pt idx="2055">
                  <c:v>526.0</c:v>
                </c:pt>
                <c:pt idx="2056">
                  <c:v>526.0</c:v>
                </c:pt>
                <c:pt idx="2057">
                  <c:v>526.0</c:v>
                </c:pt>
                <c:pt idx="2058">
                  <c:v>526.0</c:v>
                </c:pt>
                <c:pt idx="2059">
                  <c:v>527.0</c:v>
                </c:pt>
                <c:pt idx="2060">
                  <c:v>528.0</c:v>
                </c:pt>
                <c:pt idx="2061">
                  <c:v>528.0</c:v>
                </c:pt>
                <c:pt idx="2062">
                  <c:v>529.0</c:v>
                </c:pt>
                <c:pt idx="2063">
                  <c:v>529.0</c:v>
                </c:pt>
                <c:pt idx="2064">
                  <c:v>529.0</c:v>
                </c:pt>
                <c:pt idx="2065">
                  <c:v>530.0</c:v>
                </c:pt>
                <c:pt idx="2066">
                  <c:v>531.0</c:v>
                </c:pt>
                <c:pt idx="2067">
                  <c:v>531.0</c:v>
                </c:pt>
                <c:pt idx="2068">
                  <c:v>531.0</c:v>
                </c:pt>
                <c:pt idx="2069">
                  <c:v>531.0</c:v>
                </c:pt>
                <c:pt idx="2070">
                  <c:v>531.0</c:v>
                </c:pt>
                <c:pt idx="2071">
                  <c:v>531.0</c:v>
                </c:pt>
                <c:pt idx="2072">
                  <c:v>531.0</c:v>
                </c:pt>
                <c:pt idx="2073">
                  <c:v>532.0</c:v>
                </c:pt>
                <c:pt idx="2074">
                  <c:v>533.0</c:v>
                </c:pt>
                <c:pt idx="2075">
                  <c:v>534.0</c:v>
                </c:pt>
                <c:pt idx="2076">
                  <c:v>535.0</c:v>
                </c:pt>
                <c:pt idx="2077">
                  <c:v>536.0</c:v>
                </c:pt>
                <c:pt idx="2078">
                  <c:v>536.0</c:v>
                </c:pt>
                <c:pt idx="2079">
                  <c:v>537.0</c:v>
                </c:pt>
                <c:pt idx="2080">
                  <c:v>537.0</c:v>
                </c:pt>
                <c:pt idx="2081">
                  <c:v>538.0</c:v>
                </c:pt>
                <c:pt idx="2082">
                  <c:v>538.0</c:v>
                </c:pt>
                <c:pt idx="2083">
                  <c:v>538.0</c:v>
                </c:pt>
                <c:pt idx="2084">
                  <c:v>539.0</c:v>
                </c:pt>
                <c:pt idx="2085">
                  <c:v>539.0</c:v>
                </c:pt>
                <c:pt idx="2086">
                  <c:v>539.0</c:v>
                </c:pt>
                <c:pt idx="2087">
                  <c:v>540.0</c:v>
                </c:pt>
                <c:pt idx="2088">
                  <c:v>540.0</c:v>
                </c:pt>
                <c:pt idx="2089">
                  <c:v>541.0</c:v>
                </c:pt>
                <c:pt idx="2090">
                  <c:v>541.0</c:v>
                </c:pt>
                <c:pt idx="2091">
                  <c:v>541.0</c:v>
                </c:pt>
                <c:pt idx="2092">
                  <c:v>541.0</c:v>
                </c:pt>
                <c:pt idx="2093">
                  <c:v>541.0</c:v>
                </c:pt>
                <c:pt idx="2094">
                  <c:v>541.0</c:v>
                </c:pt>
                <c:pt idx="2095">
                  <c:v>541.0</c:v>
                </c:pt>
                <c:pt idx="2096">
                  <c:v>542.0</c:v>
                </c:pt>
                <c:pt idx="2097">
                  <c:v>543.0</c:v>
                </c:pt>
                <c:pt idx="2098">
                  <c:v>543.0</c:v>
                </c:pt>
                <c:pt idx="2099">
                  <c:v>543.0</c:v>
                </c:pt>
                <c:pt idx="2100">
                  <c:v>543.0</c:v>
                </c:pt>
                <c:pt idx="2101">
                  <c:v>543.0</c:v>
                </c:pt>
                <c:pt idx="2102">
                  <c:v>543.0</c:v>
                </c:pt>
                <c:pt idx="2103">
                  <c:v>543.0</c:v>
                </c:pt>
                <c:pt idx="2104">
                  <c:v>543.0</c:v>
                </c:pt>
                <c:pt idx="2105">
                  <c:v>544.0</c:v>
                </c:pt>
                <c:pt idx="2106">
                  <c:v>544.0</c:v>
                </c:pt>
                <c:pt idx="2107">
                  <c:v>544.0</c:v>
                </c:pt>
                <c:pt idx="2108">
                  <c:v>544.0</c:v>
                </c:pt>
                <c:pt idx="2109">
                  <c:v>544.0</c:v>
                </c:pt>
                <c:pt idx="2110">
                  <c:v>544.0</c:v>
                </c:pt>
                <c:pt idx="2111">
                  <c:v>545.0</c:v>
                </c:pt>
                <c:pt idx="2112">
                  <c:v>546.0</c:v>
                </c:pt>
                <c:pt idx="2113">
                  <c:v>547.0</c:v>
                </c:pt>
                <c:pt idx="2114">
                  <c:v>548.0</c:v>
                </c:pt>
                <c:pt idx="2115">
                  <c:v>548.0</c:v>
                </c:pt>
                <c:pt idx="2116">
                  <c:v>548.0</c:v>
                </c:pt>
                <c:pt idx="2117">
                  <c:v>548.0</c:v>
                </c:pt>
                <c:pt idx="2118">
                  <c:v>548.0</c:v>
                </c:pt>
                <c:pt idx="2119">
                  <c:v>548.0</c:v>
                </c:pt>
                <c:pt idx="2120">
                  <c:v>548.0</c:v>
                </c:pt>
                <c:pt idx="2121">
                  <c:v>548.0</c:v>
                </c:pt>
                <c:pt idx="2122">
                  <c:v>548.0</c:v>
                </c:pt>
                <c:pt idx="2123">
                  <c:v>548.0</c:v>
                </c:pt>
                <c:pt idx="2124">
                  <c:v>548.0</c:v>
                </c:pt>
                <c:pt idx="2125">
                  <c:v>549.0</c:v>
                </c:pt>
                <c:pt idx="2126">
                  <c:v>549.0</c:v>
                </c:pt>
                <c:pt idx="2127">
                  <c:v>550.0</c:v>
                </c:pt>
                <c:pt idx="2128">
                  <c:v>550.0</c:v>
                </c:pt>
                <c:pt idx="2129">
                  <c:v>550.0</c:v>
                </c:pt>
                <c:pt idx="2130">
                  <c:v>550.0</c:v>
                </c:pt>
                <c:pt idx="2131">
                  <c:v>550.0</c:v>
                </c:pt>
                <c:pt idx="2132">
                  <c:v>551.0</c:v>
                </c:pt>
                <c:pt idx="2133">
                  <c:v>551.0</c:v>
                </c:pt>
                <c:pt idx="2134">
                  <c:v>551.0</c:v>
                </c:pt>
                <c:pt idx="2135">
                  <c:v>551.0</c:v>
                </c:pt>
                <c:pt idx="2136">
                  <c:v>551.0</c:v>
                </c:pt>
                <c:pt idx="2137">
                  <c:v>552.0</c:v>
                </c:pt>
                <c:pt idx="2138">
                  <c:v>552.0</c:v>
                </c:pt>
                <c:pt idx="2139">
                  <c:v>552.0</c:v>
                </c:pt>
                <c:pt idx="2140">
                  <c:v>552.0</c:v>
                </c:pt>
                <c:pt idx="2141">
                  <c:v>552.0</c:v>
                </c:pt>
                <c:pt idx="2142">
                  <c:v>552.0</c:v>
                </c:pt>
                <c:pt idx="2143">
                  <c:v>552.0</c:v>
                </c:pt>
                <c:pt idx="2144">
                  <c:v>552.0</c:v>
                </c:pt>
                <c:pt idx="2145">
                  <c:v>553.0</c:v>
                </c:pt>
                <c:pt idx="2146">
                  <c:v>553.0</c:v>
                </c:pt>
                <c:pt idx="2147">
                  <c:v>554.0</c:v>
                </c:pt>
                <c:pt idx="2148">
                  <c:v>554.0</c:v>
                </c:pt>
                <c:pt idx="2149">
                  <c:v>554.0</c:v>
                </c:pt>
                <c:pt idx="2150">
                  <c:v>554.0</c:v>
                </c:pt>
                <c:pt idx="2151">
                  <c:v>554.0</c:v>
                </c:pt>
                <c:pt idx="2152">
                  <c:v>554.0</c:v>
                </c:pt>
                <c:pt idx="2153">
                  <c:v>554.0</c:v>
                </c:pt>
                <c:pt idx="2154">
                  <c:v>554.0</c:v>
                </c:pt>
                <c:pt idx="2155">
                  <c:v>554.0</c:v>
                </c:pt>
                <c:pt idx="2156">
                  <c:v>554.0</c:v>
                </c:pt>
                <c:pt idx="2157">
                  <c:v>554.0</c:v>
                </c:pt>
                <c:pt idx="2158">
                  <c:v>554.0</c:v>
                </c:pt>
                <c:pt idx="2159">
                  <c:v>554.0</c:v>
                </c:pt>
                <c:pt idx="2160">
                  <c:v>554.0</c:v>
                </c:pt>
                <c:pt idx="2161">
                  <c:v>554.0</c:v>
                </c:pt>
                <c:pt idx="2162">
                  <c:v>554.0</c:v>
                </c:pt>
                <c:pt idx="2163">
                  <c:v>554.0</c:v>
                </c:pt>
                <c:pt idx="2164">
                  <c:v>554.0</c:v>
                </c:pt>
                <c:pt idx="2165">
                  <c:v>554.0</c:v>
                </c:pt>
                <c:pt idx="2166">
                  <c:v>555.0</c:v>
                </c:pt>
                <c:pt idx="2167">
                  <c:v>555.0</c:v>
                </c:pt>
                <c:pt idx="2168">
                  <c:v>556.0</c:v>
                </c:pt>
                <c:pt idx="2169">
                  <c:v>556.0</c:v>
                </c:pt>
                <c:pt idx="2170">
                  <c:v>556.0</c:v>
                </c:pt>
                <c:pt idx="2171">
                  <c:v>557.0</c:v>
                </c:pt>
                <c:pt idx="2172">
                  <c:v>557.0</c:v>
                </c:pt>
                <c:pt idx="2173">
                  <c:v>557.0</c:v>
                </c:pt>
                <c:pt idx="2174">
                  <c:v>557.0</c:v>
                </c:pt>
                <c:pt idx="2175">
                  <c:v>557.0</c:v>
                </c:pt>
                <c:pt idx="2176">
                  <c:v>557.0</c:v>
                </c:pt>
                <c:pt idx="2177">
                  <c:v>557.0</c:v>
                </c:pt>
                <c:pt idx="2178">
                  <c:v>557.0</c:v>
                </c:pt>
                <c:pt idx="2179">
                  <c:v>557.0</c:v>
                </c:pt>
                <c:pt idx="2180">
                  <c:v>557.0</c:v>
                </c:pt>
                <c:pt idx="2181">
                  <c:v>557.0</c:v>
                </c:pt>
                <c:pt idx="2182">
                  <c:v>557.0</c:v>
                </c:pt>
                <c:pt idx="2183">
                  <c:v>557.0</c:v>
                </c:pt>
                <c:pt idx="2184">
                  <c:v>558.0</c:v>
                </c:pt>
                <c:pt idx="2185">
                  <c:v>559.0</c:v>
                </c:pt>
                <c:pt idx="2186">
                  <c:v>559.0</c:v>
                </c:pt>
                <c:pt idx="2187">
                  <c:v>559.0</c:v>
                </c:pt>
                <c:pt idx="2188">
                  <c:v>560.0</c:v>
                </c:pt>
                <c:pt idx="2189">
                  <c:v>561.0</c:v>
                </c:pt>
                <c:pt idx="2190">
                  <c:v>562.0</c:v>
                </c:pt>
                <c:pt idx="2191">
                  <c:v>563.0</c:v>
                </c:pt>
                <c:pt idx="2192">
                  <c:v>563.0</c:v>
                </c:pt>
                <c:pt idx="2193">
                  <c:v>563.0</c:v>
                </c:pt>
                <c:pt idx="2194">
                  <c:v>563.0</c:v>
                </c:pt>
                <c:pt idx="2195">
                  <c:v>563.0</c:v>
                </c:pt>
                <c:pt idx="2196">
                  <c:v>564.0</c:v>
                </c:pt>
                <c:pt idx="2197">
                  <c:v>565.0</c:v>
                </c:pt>
                <c:pt idx="2198">
                  <c:v>565.0</c:v>
                </c:pt>
                <c:pt idx="2199">
                  <c:v>565.0</c:v>
                </c:pt>
                <c:pt idx="2200">
                  <c:v>565.0</c:v>
                </c:pt>
                <c:pt idx="2201">
                  <c:v>565.0</c:v>
                </c:pt>
                <c:pt idx="2202">
                  <c:v>565.0</c:v>
                </c:pt>
                <c:pt idx="2203">
                  <c:v>565.0</c:v>
                </c:pt>
                <c:pt idx="2204">
                  <c:v>565.0</c:v>
                </c:pt>
                <c:pt idx="2205">
                  <c:v>565.0</c:v>
                </c:pt>
                <c:pt idx="2206">
                  <c:v>565.0</c:v>
                </c:pt>
                <c:pt idx="2207">
                  <c:v>565.0</c:v>
                </c:pt>
                <c:pt idx="2208">
                  <c:v>565.0</c:v>
                </c:pt>
                <c:pt idx="2209">
                  <c:v>565.0</c:v>
                </c:pt>
                <c:pt idx="2210">
                  <c:v>565.0</c:v>
                </c:pt>
                <c:pt idx="2211">
                  <c:v>565.0</c:v>
                </c:pt>
                <c:pt idx="2212">
                  <c:v>565.0</c:v>
                </c:pt>
                <c:pt idx="2213">
                  <c:v>565.0</c:v>
                </c:pt>
                <c:pt idx="2214">
                  <c:v>565.0</c:v>
                </c:pt>
                <c:pt idx="2215">
                  <c:v>566.0</c:v>
                </c:pt>
                <c:pt idx="2216">
                  <c:v>567.0</c:v>
                </c:pt>
                <c:pt idx="2217">
                  <c:v>567.0</c:v>
                </c:pt>
                <c:pt idx="2218">
                  <c:v>567.0</c:v>
                </c:pt>
                <c:pt idx="2219">
                  <c:v>567.0</c:v>
                </c:pt>
                <c:pt idx="2220">
                  <c:v>567.0</c:v>
                </c:pt>
                <c:pt idx="2221">
                  <c:v>568.0</c:v>
                </c:pt>
                <c:pt idx="2222">
                  <c:v>569.0</c:v>
                </c:pt>
                <c:pt idx="2223">
                  <c:v>570.0</c:v>
                </c:pt>
                <c:pt idx="2224">
                  <c:v>571.0</c:v>
                </c:pt>
                <c:pt idx="2225">
                  <c:v>571.0</c:v>
                </c:pt>
                <c:pt idx="2226">
                  <c:v>571.0</c:v>
                </c:pt>
                <c:pt idx="2227">
                  <c:v>571.0</c:v>
                </c:pt>
                <c:pt idx="2228">
                  <c:v>571.0</c:v>
                </c:pt>
                <c:pt idx="2229">
                  <c:v>571.0</c:v>
                </c:pt>
                <c:pt idx="2230">
                  <c:v>571.0</c:v>
                </c:pt>
                <c:pt idx="2231">
                  <c:v>571.0</c:v>
                </c:pt>
                <c:pt idx="2232">
                  <c:v>572.0</c:v>
                </c:pt>
                <c:pt idx="2233">
                  <c:v>572.0</c:v>
                </c:pt>
                <c:pt idx="2234">
                  <c:v>573.0</c:v>
                </c:pt>
                <c:pt idx="2235">
                  <c:v>573.0</c:v>
                </c:pt>
                <c:pt idx="2236">
                  <c:v>573.0</c:v>
                </c:pt>
                <c:pt idx="2237">
                  <c:v>573.0</c:v>
                </c:pt>
                <c:pt idx="2238">
                  <c:v>573.0</c:v>
                </c:pt>
                <c:pt idx="2239">
                  <c:v>573.0</c:v>
                </c:pt>
                <c:pt idx="2240">
                  <c:v>574.0</c:v>
                </c:pt>
                <c:pt idx="2241">
                  <c:v>574.0</c:v>
                </c:pt>
                <c:pt idx="2242">
                  <c:v>574.0</c:v>
                </c:pt>
                <c:pt idx="2243">
                  <c:v>574.0</c:v>
                </c:pt>
                <c:pt idx="2244">
                  <c:v>574.0</c:v>
                </c:pt>
                <c:pt idx="2245">
                  <c:v>575.0</c:v>
                </c:pt>
                <c:pt idx="2246">
                  <c:v>575.0</c:v>
                </c:pt>
                <c:pt idx="2247">
                  <c:v>575.0</c:v>
                </c:pt>
                <c:pt idx="2248">
                  <c:v>576.0</c:v>
                </c:pt>
                <c:pt idx="2249">
                  <c:v>577.0</c:v>
                </c:pt>
                <c:pt idx="2250">
                  <c:v>577.0</c:v>
                </c:pt>
                <c:pt idx="2251">
                  <c:v>577.0</c:v>
                </c:pt>
                <c:pt idx="2252">
                  <c:v>578.0</c:v>
                </c:pt>
                <c:pt idx="2253">
                  <c:v>579.0</c:v>
                </c:pt>
                <c:pt idx="2254">
                  <c:v>579.0</c:v>
                </c:pt>
                <c:pt idx="2255">
                  <c:v>579.0</c:v>
                </c:pt>
                <c:pt idx="2256">
                  <c:v>579.0</c:v>
                </c:pt>
                <c:pt idx="2257">
                  <c:v>579.0</c:v>
                </c:pt>
                <c:pt idx="2258">
                  <c:v>579.0</c:v>
                </c:pt>
                <c:pt idx="2259">
                  <c:v>579.0</c:v>
                </c:pt>
                <c:pt idx="2260">
                  <c:v>579.0</c:v>
                </c:pt>
                <c:pt idx="2261">
                  <c:v>579.0</c:v>
                </c:pt>
                <c:pt idx="2262">
                  <c:v>579.0</c:v>
                </c:pt>
                <c:pt idx="2263">
                  <c:v>579.0</c:v>
                </c:pt>
                <c:pt idx="2264">
                  <c:v>579.0</c:v>
                </c:pt>
                <c:pt idx="2265">
                  <c:v>579.0</c:v>
                </c:pt>
                <c:pt idx="2266">
                  <c:v>579.0</c:v>
                </c:pt>
                <c:pt idx="2267">
                  <c:v>579.0</c:v>
                </c:pt>
                <c:pt idx="2268">
                  <c:v>579.0</c:v>
                </c:pt>
                <c:pt idx="2269">
                  <c:v>579.0</c:v>
                </c:pt>
                <c:pt idx="2270">
                  <c:v>579.0</c:v>
                </c:pt>
                <c:pt idx="2271">
                  <c:v>579.0</c:v>
                </c:pt>
                <c:pt idx="2272">
                  <c:v>580.0</c:v>
                </c:pt>
                <c:pt idx="2273">
                  <c:v>581.0</c:v>
                </c:pt>
                <c:pt idx="2274">
                  <c:v>582.0</c:v>
                </c:pt>
                <c:pt idx="2275">
                  <c:v>583.0</c:v>
                </c:pt>
                <c:pt idx="2276">
                  <c:v>583.0</c:v>
                </c:pt>
                <c:pt idx="2277">
                  <c:v>584.0</c:v>
                </c:pt>
                <c:pt idx="2278">
                  <c:v>584.0</c:v>
                </c:pt>
                <c:pt idx="2279">
                  <c:v>584.0</c:v>
                </c:pt>
                <c:pt idx="2280">
                  <c:v>584.0</c:v>
                </c:pt>
                <c:pt idx="2281">
                  <c:v>584.0</c:v>
                </c:pt>
                <c:pt idx="2282">
                  <c:v>585.0</c:v>
                </c:pt>
                <c:pt idx="2283">
                  <c:v>585.0</c:v>
                </c:pt>
                <c:pt idx="2284">
                  <c:v>585.0</c:v>
                </c:pt>
                <c:pt idx="2285">
                  <c:v>586.0</c:v>
                </c:pt>
                <c:pt idx="2286">
                  <c:v>587.0</c:v>
                </c:pt>
                <c:pt idx="2287">
                  <c:v>587.0</c:v>
                </c:pt>
                <c:pt idx="2288">
                  <c:v>588.0</c:v>
                </c:pt>
                <c:pt idx="2289">
                  <c:v>588.0</c:v>
                </c:pt>
                <c:pt idx="2290">
                  <c:v>588.0</c:v>
                </c:pt>
                <c:pt idx="2291">
                  <c:v>588.0</c:v>
                </c:pt>
                <c:pt idx="2292">
                  <c:v>588.0</c:v>
                </c:pt>
                <c:pt idx="2293">
                  <c:v>588.0</c:v>
                </c:pt>
                <c:pt idx="2294">
                  <c:v>588.0</c:v>
                </c:pt>
                <c:pt idx="2295">
                  <c:v>589.0</c:v>
                </c:pt>
                <c:pt idx="2296">
                  <c:v>589.0</c:v>
                </c:pt>
                <c:pt idx="2297">
                  <c:v>589.0</c:v>
                </c:pt>
                <c:pt idx="2298">
                  <c:v>589.0</c:v>
                </c:pt>
                <c:pt idx="2299">
                  <c:v>590.0</c:v>
                </c:pt>
                <c:pt idx="2300">
                  <c:v>590.0</c:v>
                </c:pt>
                <c:pt idx="2301">
                  <c:v>590.0</c:v>
                </c:pt>
                <c:pt idx="2302">
                  <c:v>590.0</c:v>
                </c:pt>
                <c:pt idx="2303">
                  <c:v>591.0</c:v>
                </c:pt>
                <c:pt idx="2304">
                  <c:v>592.0</c:v>
                </c:pt>
                <c:pt idx="2305">
                  <c:v>592.0</c:v>
                </c:pt>
                <c:pt idx="2306">
                  <c:v>592.0</c:v>
                </c:pt>
                <c:pt idx="2307">
                  <c:v>592.0</c:v>
                </c:pt>
                <c:pt idx="2308">
                  <c:v>592.0</c:v>
                </c:pt>
                <c:pt idx="2309">
                  <c:v>592.0</c:v>
                </c:pt>
                <c:pt idx="2310">
                  <c:v>592.0</c:v>
                </c:pt>
                <c:pt idx="2311">
                  <c:v>592.0</c:v>
                </c:pt>
                <c:pt idx="2312">
                  <c:v>592.0</c:v>
                </c:pt>
                <c:pt idx="2313">
                  <c:v>593.0</c:v>
                </c:pt>
                <c:pt idx="2314">
                  <c:v>594.0</c:v>
                </c:pt>
                <c:pt idx="2315">
                  <c:v>595.0</c:v>
                </c:pt>
                <c:pt idx="2316">
                  <c:v>596.0</c:v>
                </c:pt>
                <c:pt idx="2317">
                  <c:v>597.0</c:v>
                </c:pt>
                <c:pt idx="2318">
                  <c:v>597.0</c:v>
                </c:pt>
                <c:pt idx="2319">
                  <c:v>597.0</c:v>
                </c:pt>
                <c:pt idx="2320">
                  <c:v>597.0</c:v>
                </c:pt>
                <c:pt idx="2321">
                  <c:v>597.0</c:v>
                </c:pt>
                <c:pt idx="2322">
                  <c:v>598.0</c:v>
                </c:pt>
                <c:pt idx="2323">
                  <c:v>599.0</c:v>
                </c:pt>
                <c:pt idx="2324">
                  <c:v>599.0</c:v>
                </c:pt>
                <c:pt idx="2325">
                  <c:v>599.0</c:v>
                </c:pt>
                <c:pt idx="2326">
                  <c:v>599.0</c:v>
                </c:pt>
                <c:pt idx="2327">
                  <c:v>599.0</c:v>
                </c:pt>
                <c:pt idx="2328">
                  <c:v>600.0</c:v>
                </c:pt>
                <c:pt idx="2329">
                  <c:v>600.0</c:v>
                </c:pt>
                <c:pt idx="2330">
                  <c:v>600.0</c:v>
                </c:pt>
                <c:pt idx="2331">
                  <c:v>600.0</c:v>
                </c:pt>
                <c:pt idx="2332">
                  <c:v>601.0</c:v>
                </c:pt>
                <c:pt idx="2333">
                  <c:v>601.0</c:v>
                </c:pt>
                <c:pt idx="2334">
                  <c:v>601.0</c:v>
                </c:pt>
                <c:pt idx="2335">
                  <c:v>602.0</c:v>
                </c:pt>
                <c:pt idx="2336">
                  <c:v>602.0</c:v>
                </c:pt>
                <c:pt idx="2337">
                  <c:v>603.0</c:v>
                </c:pt>
                <c:pt idx="2338">
                  <c:v>603.0</c:v>
                </c:pt>
                <c:pt idx="2339">
                  <c:v>604.0</c:v>
                </c:pt>
                <c:pt idx="2340">
                  <c:v>605.0</c:v>
                </c:pt>
                <c:pt idx="2341">
                  <c:v>606.0</c:v>
                </c:pt>
                <c:pt idx="2342">
                  <c:v>607.0</c:v>
                </c:pt>
                <c:pt idx="2343">
                  <c:v>608.0</c:v>
                </c:pt>
                <c:pt idx="2344">
                  <c:v>609.0</c:v>
                </c:pt>
                <c:pt idx="2345">
                  <c:v>609.0</c:v>
                </c:pt>
                <c:pt idx="2346">
                  <c:v>609.0</c:v>
                </c:pt>
                <c:pt idx="2347">
                  <c:v>610.0</c:v>
                </c:pt>
                <c:pt idx="2348">
                  <c:v>611.0</c:v>
                </c:pt>
                <c:pt idx="2349">
                  <c:v>612.0</c:v>
                </c:pt>
                <c:pt idx="2350">
                  <c:v>612.0</c:v>
                </c:pt>
                <c:pt idx="2351">
                  <c:v>612.0</c:v>
                </c:pt>
                <c:pt idx="2352">
                  <c:v>612.0</c:v>
                </c:pt>
                <c:pt idx="2353">
                  <c:v>612.0</c:v>
                </c:pt>
                <c:pt idx="2354">
                  <c:v>612.0</c:v>
                </c:pt>
                <c:pt idx="2355">
                  <c:v>612.0</c:v>
                </c:pt>
                <c:pt idx="2356">
                  <c:v>612.0</c:v>
                </c:pt>
                <c:pt idx="2357">
                  <c:v>612.0</c:v>
                </c:pt>
                <c:pt idx="2358">
                  <c:v>612.0</c:v>
                </c:pt>
                <c:pt idx="2359">
                  <c:v>612.0</c:v>
                </c:pt>
                <c:pt idx="2360">
                  <c:v>612.0</c:v>
                </c:pt>
                <c:pt idx="2361">
                  <c:v>612.0</c:v>
                </c:pt>
                <c:pt idx="2362">
                  <c:v>613.0</c:v>
                </c:pt>
                <c:pt idx="2363">
                  <c:v>614.0</c:v>
                </c:pt>
                <c:pt idx="2364">
                  <c:v>614.0</c:v>
                </c:pt>
                <c:pt idx="2365">
                  <c:v>614.0</c:v>
                </c:pt>
                <c:pt idx="2366">
                  <c:v>614.0</c:v>
                </c:pt>
                <c:pt idx="2367">
                  <c:v>614.0</c:v>
                </c:pt>
                <c:pt idx="2368">
                  <c:v>614.0</c:v>
                </c:pt>
                <c:pt idx="2369">
                  <c:v>614.0</c:v>
                </c:pt>
                <c:pt idx="2370">
                  <c:v>614.0</c:v>
                </c:pt>
                <c:pt idx="2371">
                  <c:v>614.0</c:v>
                </c:pt>
                <c:pt idx="2372">
                  <c:v>614.0</c:v>
                </c:pt>
                <c:pt idx="2373">
                  <c:v>614.0</c:v>
                </c:pt>
                <c:pt idx="2374">
                  <c:v>614.0</c:v>
                </c:pt>
                <c:pt idx="2375">
                  <c:v>614.0</c:v>
                </c:pt>
                <c:pt idx="2376">
                  <c:v>614.0</c:v>
                </c:pt>
                <c:pt idx="2377">
                  <c:v>614.0</c:v>
                </c:pt>
                <c:pt idx="2378">
                  <c:v>614.0</c:v>
                </c:pt>
                <c:pt idx="2379">
                  <c:v>614.0</c:v>
                </c:pt>
                <c:pt idx="2380">
                  <c:v>614.0</c:v>
                </c:pt>
                <c:pt idx="2381">
                  <c:v>614.0</c:v>
                </c:pt>
                <c:pt idx="2382">
                  <c:v>614.0</c:v>
                </c:pt>
                <c:pt idx="2383">
                  <c:v>615.0</c:v>
                </c:pt>
                <c:pt idx="2384">
                  <c:v>615.0</c:v>
                </c:pt>
                <c:pt idx="2385">
                  <c:v>615.0</c:v>
                </c:pt>
                <c:pt idx="2386">
                  <c:v>615.0</c:v>
                </c:pt>
                <c:pt idx="2387">
                  <c:v>615.0</c:v>
                </c:pt>
                <c:pt idx="2388">
                  <c:v>615.0</c:v>
                </c:pt>
                <c:pt idx="2389">
                  <c:v>616.0</c:v>
                </c:pt>
                <c:pt idx="2390">
                  <c:v>616.0</c:v>
                </c:pt>
                <c:pt idx="2391">
                  <c:v>616.0</c:v>
                </c:pt>
                <c:pt idx="2392">
                  <c:v>617.0</c:v>
                </c:pt>
                <c:pt idx="2393">
                  <c:v>618.0</c:v>
                </c:pt>
                <c:pt idx="2394">
                  <c:v>618.0</c:v>
                </c:pt>
                <c:pt idx="2395">
                  <c:v>618.0</c:v>
                </c:pt>
                <c:pt idx="2396">
                  <c:v>619.0</c:v>
                </c:pt>
                <c:pt idx="2397">
                  <c:v>619.0</c:v>
                </c:pt>
                <c:pt idx="2398">
                  <c:v>619.0</c:v>
                </c:pt>
                <c:pt idx="2399">
                  <c:v>619.0</c:v>
                </c:pt>
                <c:pt idx="2400">
                  <c:v>619.0</c:v>
                </c:pt>
                <c:pt idx="2401">
                  <c:v>619.0</c:v>
                </c:pt>
                <c:pt idx="2402">
                  <c:v>619.0</c:v>
                </c:pt>
                <c:pt idx="2403">
                  <c:v>619.0</c:v>
                </c:pt>
                <c:pt idx="2404">
                  <c:v>619.0</c:v>
                </c:pt>
                <c:pt idx="2405">
                  <c:v>620.0</c:v>
                </c:pt>
                <c:pt idx="2406">
                  <c:v>620.0</c:v>
                </c:pt>
                <c:pt idx="2407">
                  <c:v>620.0</c:v>
                </c:pt>
                <c:pt idx="2408">
                  <c:v>620.0</c:v>
                </c:pt>
                <c:pt idx="2409">
                  <c:v>620.0</c:v>
                </c:pt>
                <c:pt idx="2410">
                  <c:v>621.0</c:v>
                </c:pt>
                <c:pt idx="2411">
                  <c:v>621.0</c:v>
                </c:pt>
                <c:pt idx="2412">
                  <c:v>621.0</c:v>
                </c:pt>
                <c:pt idx="2413">
                  <c:v>621.0</c:v>
                </c:pt>
                <c:pt idx="2414">
                  <c:v>621.0</c:v>
                </c:pt>
                <c:pt idx="2415">
                  <c:v>621.0</c:v>
                </c:pt>
                <c:pt idx="2416">
                  <c:v>622.0</c:v>
                </c:pt>
                <c:pt idx="2417">
                  <c:v>623.0</c:v>
                </c:pt>
                <c:pt idx="2418">
                  <c:v>624.0</c:v>
                </c:pt>
                <c:pt idx="2419">
                  <c:v>624.0</c:v>
                </c:pt>
                <c:pt idx="2420">
                  <c:v>624.0</c:v>
                </c:pt>
                <c:pt idx="2421">
                  <c:v>624.0</c:v>
                </c:pt>
                <c:pt idx="2422">
                  <c:v>624.0</c:v>
                </c:pt>
                <c:pt idx="2423">
                  <c:v>625.0</c:v>
                </c:pt>
                <c:pt idx="2424">
                  <c:v>625.0</c:v>
                </c:pt>
                <c:pt idx="2425">
                  <c:v>626.0</c:v>
                </c:pt>
                <c:pt idx="2426">
                  <c:v>626.0</c:v>
                </c:pt>
                <c:pt idx="2427">
                  <c:v>626.0</c:v>
                </c:pt>
                <c:pt idx="2428">
                  <c:v>627.0</c:v>
                </c:pt>
                <c:pt idx="2429">
                  <c:v>628.0</c:v>
                </c:pt>
                <c:pt idx="2430">
                  <c:v>629.0</c:v>
                </c:pt>
                <c:pt idx="2431">
                  <c:v>629.0</c:v>
                </c:pt>
                <c:pt idx="2432">
                  <c:v>629.0</c:v>
                </c:pt>
                <c:pt idx="2433">
                  <c:v>630.0</c:v>
                </c:pt>
                <c:pt idx="2434">
                  <c:v>630.0</c:v>
                </c:pt>
                <c:pt idx="2435">
                  <c:v>630.0</c:v>
                </c:pt>
                <c:pt idx="2436">
                  <c:v>630.0</c:v>
                </c:pt>
                <c:pt idx="2437">
                  <c:v>630.0</c:v>
                </c:pt>
                <c:pt idx="2438">
                  <c:v>631.0</c:v>
                </c:pt>
                <c:pt idx="2439">
                  <c:v>632.0</c:v>
                </c:pt>
                <c:pt idx="2440">
                  <c:v>632.0</c:v>
                </c:pt>
                <c:pt idx="2441">
                  <c:v>632.0</c:v>
                </c:pt>
                <c:pt idx="2442">
                  <c:v>632.0</c:v>
                </c:pt>
                <c:pt idx="2443">
                  <c:v>632.0</c:v>
                </c:pt>
                <c:pt idx="2444">
                  <c:v>632.0</c:v>
                </c:pt>
                <c:pt idx="2445">
                  <c:v>632.0</c:v>
                </c:pt>
                <c:pt idx="2446">
                  <c:v>632.0</c:v>
                </c:pt>
                <c:pt idx="2447">
                  <c:v>632.0</c:v>
                </c:pt>
                <c:pt idx="2448">
                  <c:v>633.0</c:v>
                </c:pt>
                <c:pt idx="2449">
                  <c:v>633.0</c:v>
                </c:pt>
                <c:pt idx="2450">
                  <c:v>633.0</c:v>
                </c:pt>
                <c:pt idx="2451">
                  <c:v>634.0</c:v>
                </c:pt>
                <c:pt idx="2452">
                  <c:v>634.0</c:v>
                </c:pt>
                <c:pt idx="2453">
                  <c:v>634.0</c:v>
                </c:pt>
                <c:pt idx="2454">
                  <c:v>634.0</c:v>
                </c:pt>
                <c:pt idx="2455">
                  <c:v>634.0</c:v>
                </c:pt>
                <c:pt idx="2456">
                  <c:v>635.0</c:v>
                </c:pt>
                <c:pt idx="2457">
                  <c:v>636.0</c:v>
                </c:pt>
                <c:pt idx="2458">
                  <c:v>637.0</c:v>
                </c:pt>
                <c:pt idx="2459">
                  <c:v>638.0</c:v>
                </c:pt>
                <c:pt idx="2460">
                  <c:v>638.0</c:v>
                </c:pt>
                <c:pt idx="2461">
                  <c:v>638.0</c:v>
                </c:pt>
                <c:pt idx="2462">
                  <c:v>638.0</c:v>
                </c:pt>
                <c:pt idx="2463">
                  <c:v>638.0</c:v>
                </c:pt>
                <c:pt idx="2464">
                  <c:v>639.0</c:v>
                </c:pt>
                <c:pt idx="2465">
                  <c:v>640.0</c:v>
                </c:pt>
                <c:pt idx="2466">
                  <c:v>640.0</c:v>
                </c:pt>
                <c:pt idx="2467">
                  <c:v>640.0</c:v>
                </c:pt>
                <c:pt idx="2468">
                  <c:v>641.0</c:v>
                </c:pt>
                <c:pt idx="2469">
                  <c:v>641.0</c:v>
                </c:pt>
                <c:pt idx="2470">
                  <c:v>641.0</c:v>
                </c:pt>
                <c:pt idx="2471">
                  <c:v>641.0</c:v>
                </c:pt>
                <c:pt idx="2472">
                  <c:v>641.0</c:v>
                </c:pt>
                <c:pt idx="2473">
                  <c:v>641.0</c:v>
                </c:pt>
                <c:pt idx="2474">
                  <c:v>641.0</c:v>
                </c:pt>
                <c:pt idx="2475">
                  <c:v>641.0</c:v>
                </c:pt>
                <c:pt idx="2476">
                  <c:v>642.0</c:v>
                </c:pt>
                <c:pt idx="2477">
                  <c:v>643.0</c:v>
                </c:pt>
                <c:pt idx="2478">
                  <c:v>644.0</c:v>
                </c:pt>
                <c:pt idx="2479">
                  <c:v>645.0</c:v>
                </c:pt>
                <c:pt idx="2480">
                  <c:v>645.0</c:v>
                </c:pt>
                <c:pt idx="2481">
                  <c:v>646.0</c:v>
                </c:pt>
                <c:pt idx="2482">
                  <c:v>647.0</c:v>
                </c:pt>
                <c:pt idx="2483">
                  <c:v>647.0</c:v>
                </c:pt>
                <c:pt idx="2484">
                  <c:v>647.0</c:v>
                </c:pt>
                <c:pt idx="2485">
                  <c:v>647.0</c:v>
                </c:pt>
                <c:pt idx="2486">
                  <c:v>648.0</c:v>
                </c:pt>
                <c:pt idx="2487">
                  <c:v>648.0</c:v>
                </c:pt>
                <c:pt idx="2488">
                  <c:v>649.0</c:v>
                </c:pt>
                <c:pt idx="2489">
                  <c:v>649.0</c:v>
                </c:pt>
                <c:pt idx="2490">
                  <c:v>650.0</c:v>
                </c:pt>
                <c:pt idx="2491">
                  <c:v>650.0</c:v>
                </c:pt>
                <c:pt idx="2492">
                  <c:v>650.0</c:v>
                </c:pt>
                <c:pt idx="2493">
                  <c:v>650.0</c:v>
                </c:pt>
                <c:pt idx="2494">
                  <c:v>650.0</c:v>
                </c:pt>
                <c:pt idx="2495">
                  <c:v>650.0</c:v>
                </c:pt>
                <c:pt idx="2496">
                  <c:v>650.0</c:v>
                </c:pt>
                <c:pt idx="2497">
                  <c:v>650.0</c:v>
                </c:pt>
                <c:pt idx="2498">
                  <c:v>650.0</c:v>
                </c:pt>
                <c:pt idx="2499">
                  <c:v>650.0</c:v>
                </c:pt>
                <c:pt idx="2500">
                  <c:v>650.0</c:v>
                </c:pt>
                <c:pt idx="2501">
                  <c:v>650.0</c:v>
                </c:pt>
                <c:pt idx="2502">
                  <c:v>650.0</c:v>
                </c:pt>
                <c:pt idx="2503">
                  <c:v>650.0</c:v>
                </c:pt>
                <c:pt idx="2504">
                  <c:v>650.0</c:v>
                </c:pt>
                <c:pt idx="2505">
                  <c:v>650.0</c:v>
                </c:pt>
                <c:pt idx="2506">
                  <c:v>650.0</c:v>
                </c:pt>
                <c:pt idx="2507">
                  <c:v>650.0</c:v>
                </c:pt>
                <c:pt idx="2508">
                  <c:v>650.0</c:v>
                </c:pt>
                <c:pt idx="2509">
                  <c:v>650.0</c:v>
                </c:pt>
                <c:pt idx="2510">
                  <c:v>650.0</c:v>
                </c:pt>
                <c:pt idx="2511">
                  <c:v>651.0</c:v>
                </c:pt>
                <c:pt idx="2512">
                  <c:v>652.0</c:v>
                </c:pt>
                <c:pt idx="2513">
                  <c:v>653.0</c:v>
                </c:pt>
                <c:pt idx="2514">
                  <c:v>654.0</c:v>
                </c:pt>
                <c:pt idx="2515">
                  <c:v>654.0</c:v>
                </c:pt>
                <c:pt idx="2516">
                  <c:v>655.0</c:v>
                </c:pt>
                <c:pt idx="2517">
                  <c:v>656.0</c:v>
                </c:pt>
                <c:pt idx="2518">
                  <c:v>657.0</c:v>
                </c:pt>
                <c:pt idx="2519">
                  <c:v>657.0</c:v>
                </c:pt>
                <c:pt idx="2520">
                  <c:v>657.0</c:v>
                </c:pt>
                <c:pt idx="2521">
                  <c:v>657.0</c:v>
                </c:pt>
                <c:pt idx="2522">
                  <c:v>657.0</c:v>
                </c:pt>
                <c:pt idx="2523">
                  <c:v>658.0</c:v>
                </c:pt>
                <c:pt idx="2524">
                  <c:v>658.0</c:v>
                </c:pt>
                <c:pt idx="2525">
                  <c:v>658.0</c:v>
                </c:pt>
                <c:pt idx="2526">
                  <c:v>658.0</c:v>
                </c:pt>
                <c:pt idx="2527">
                  <c:v>658.0</c:v>
                </c:pt>
                <c:pt idx="2528">
                  <c:v>658.0</c:v>
                </c:pt>
                <c:pt idx="2529">
                  <c:v>658.0</c:v>
                </c:pt>
                <c:pt idx="2530">
                  <c:v>658.0</c:v>
                </c:pt>
                <c:pt idx="2531">
                  <c:v>659.0</c:v>
                </c:pt>
                <c:pt idx="2532">
                  <c:v>660.0</c:v>
                </c:pt>
                <c:pt idx="2533">
                  <c:v>661.0</c:v>
                </c:pt>
                <c:pt idx="2534">
                  <c:v>662.0</c:v>
                </c:pt>
                <c:pt idx="2535">
                  <c:v>662.0</c:v>
                </c:pt>
                <c:pt idx="2536">
                  <c:v>662.0</c:v>
                </c:pt>
                <c:pt idx="2537">
                  <c:v>662.0</c:v>
                </c:pt>
                <c:pt idx="2538">
                  <c:v>662.0</c:v>
                </c:pt>
                <c:pt idx="2539">
                  <c:v>662.0</c:v>
                </c:pt>
                <c:pt idx="2540">
                  <c:v>663.0</c:v>
                </c:pt>
                <c:pt idx="2541">
                  <c:v>663.0</c:v>
                </c:pt>
                <c:pt idx="2542">
                  <c:v>663.0</c:v>
                </c:pt>
                <c:pt idx="2543">
                  <c:v>663.0</c:v>
                </c:pt>
                <c:pt idx="2544">
                  <c:v>664.0</c:v>
                </c:pt>
                <c:pt idx="2545">
                  <c:v>664.0</c:v>
                </c:pt>
                <c:pt idx="2546">
                  <c:v>664.0</c:v>
                </c:pt>
                <c:pt idx="2547">
                  <c:v>665.0</c:v>
                </c:pt>
                <c:pt idx="2548">
                  <c:v>665.0</c:v>
                </c:pt>
                <c:pt idx="2549">
                  <c:v>666.0</c:v>
                </c:pt>
                <c:pt idx="2550">
                  <c:v>667.0</c:v>
                </c:pt>
                <c:pt idx="2551">
                  <c:v>667.0</c:v>
                </c:pt>
                <c:pt idx="2552">
                  <c:v>667.0</c:v>
                </c:pt>
                <c:pt idx="2553">
                  <c:v>667.0</c:v>
                </c:pt>
                <c:pt idx="2554">
                  <c:v>668.0</c:v>
                </c:pt>
                <c:pt idx="2555">
                  <c:v>669.0</c:v>
                </c:pt>
                <c:pt idx="2556">
                  <c:v>670.0</c:v>
                </c:pt>
                <c:pt idx="2557">
                  <c:v>671.0</c:v>
                </c:pt>
                <c:pt idx="2558">
                  <c:v>672.0</c:v>
                </c:pt>
                <c:pt idx="2559">
                  <c:v>673.0</c:v>
                </c:pt>
                <c:pt idx="2560">
                  <c:v>673.0</c:v>
                </c:pt>
                <c:pt idx="2561">
                  <c:v>673.0</c:v>
                </c:pt>
                <c:pt idx="2562">
                  <c:v>673.0</c:v>
                </c:pt>
                <c:pt idx="2563">
                  <c:v>673.0</c:v>
                </c:pt>
                <c:pt idx="2564">
                  <c:v>673.0</c:v>
                </c:pt>
                <c:pt idx="2565">
                  <c:v>673.0</c:v>
                </c:pt>
                <c:pt idx="2566">
                  <c:v>673.0</c:v>
                </c:pt>
                <c:pt idx="2567">
                  <c:v>673.0</c:v>
                </c:pt>
                <c:pt idx="2568">
                  <c:v>673.0</c:v>
                </c:pt>
                <c:pt idx="2569">
                  <c:v>673.0</c:v>
                </c:pt>
                <c:pt idx="2570">
                  <c:v>673.0</c:v>
                </c:pt>
                <c:pt idx="2571">
                  <c:v>674.0</c:v>
                </c:pt>
                <c:pt idx="2572">
                  <c:v>675.0</c:v>
                </c:pt>
                <c:pt idx="2573">
                  <c:v>676.0</c:v>
                </c:pt>
                <c:pt idx="2574">
                  <c:v>676.0</c:v>
                </c:pt>
                <c:pt idx="2575">
                  <c:v>676.0</c:v>
                </c:pt>
                <c:pt idx="2576">
                  <c:v>676.0</c:v>
                </c:pt>
                <c:pt idx="2577">
                  <c:v>677.0</c:v>
                </c:pt>
                <c:pt idx="2578">
                  <c:v>678.0</c:v>
                </c:pt>
                <c:pt idx="2579">
                  <c:v>678.0</c:v>
                </c:pt>
                <c:pt idx="2580">
                  <c:v>678.0</c:v>
                </c:pt>
                <c:pt idx="2581">
                  <c:v>678.0</c:v>
                </c:pt>
                <c:pt idx="2582">
                  <c:v>678.0</c:v>
                </c:pt>
                <c:pt idx="2583">
                  <c:v>679.0</c:v>
                </c:pt>
                <c:pt idx="2584">
                  <c:v>680.0</c:v>
                </c:pt>
                <c:pt idx="2585">
                  <c:v>680.0</c:v>
                </c:pt>
                <c:pt idx="2586">
                  <c:v>680.0</c:v>
                </c:pt>
                <c:pt idx="2587">
                  <c:v>681.0</c:v>
                </c:pt>
                <c:pt idx="2588">
                  <c:v>682.0</c:v>
                </c:pt>
                <c:pt idx="2589">
                  <c:v>683.0</c:v>
                </c:pt>
                <c:pt idx="2590">
                  <c:v>684.0</c:v>
                </c:pt>
                <c:pt idx="2591">
                  <c:v>684.0</c:v>
                </c:pt>
                <c:pt idx="2592">
                  <c:v>685.0</c:v>
                </c:pt>
                <c:pt idx="2593">
                  <c:v>686.0</c:v>
                </c:pt>
                <c:pt idx="2594">
                  <c:v>686.0</c:v>
                </c:pt>
                <c:pt idx="2595">
                  <c:v>687.0</c:v>
                </c:pt>
                <c:pt idx="2596">
                  <c:v>688.0</c:v>
                </c:pt>
                <c:pt idx="2597">
                  <c:v>689.0</c:v>
                </c:pt>
                <c:pt idx="2598">
                  <c:v>689.0</c:v>
                </c:pt>
                <c:pt idx="2599">
                  <c:v>689.0</c:v>
                </c:pt>
                <c:pt idx="2600">
                  <c:v>689.0</c:v>
                </c:pt>
                <c:pt idx="2601">
                  <c:v>690.0</c:v>
                </c:pt>
                <c:pt idx="2602">
                  <c:v>690.0</c:v>
                </c:pt>
                <c:pt idx="2603">
                  <c:v>690.0</c:v>
                </c:pt>
                <c:pt idx="2604">
                  <c:v>690.0</c:v>
                </c:pt>
                <c:pt idx="2605">
                  <c:v>690.0</c:v>
                </c:pt>
                <c:pt idx="2606">
                  <c:v>690.0</c:v>
                </c:pt>
                <c:pt idx="2607">
                  <c:v>690.0</c:v>
                </c:pt>
                <c:pt idx="2608">
                  <c:v>690.0</c:v>
                </c:pt>
                <c:pt idx="2609">
                  <c:v>691.0</c:v>
                </c:pt>
                <c:pt idx="2610">
                  <c:v>692.0</c:v>
                </c:pt>
                <c:pt idx="2611">
                  <c:v>693.0</c:v>
                </c:pt>
                <c:pt idx="2612">
                  <c:v>693.0</c:v>
                </c:pt>
                <c:pt idx="2613">
                  <c:v>694.0</c:v>
                </c:pt>
                <c:pt idx="2614">
                  <c:v>695.0</c:v>
                </c:pt>
                <c:pt idx="2615">
                  <c:v>696.0</c:v>
                </c:pt>
                <c:pt idx="2616">
                  <c:v>696.0</c:v>
                </c:pt>
                <c:pt idx="2617">
                  <c:v>696.0</c:v>
                </c:pt>
                <c:pt idx="2618">
                  <c:v>697.0</c:v>
                </c:pt>
                <c:pt idx="2619">
                  <c:v>697.0</c:v>
                </c:pt>
                <c:pt idx="2620">
                  <c:v>697.0</c:v>
                </c:pt>
                <c:pt idx="2621">
                  <c:v>697.0</c:v>
                </c:pt>
                <c:pt idx="2622">
                  <c:v>697.0</c:v>
                </c:pt>
                <c:pt idx="2623">
                  <c:v>698.0</c:v>
                </c:pt>
                <c:pt idx="2624">
                  <c:v>698.0</c:v>
                </c:pt>
                <c:pt idx="2625">
                  <c:v>698.0</c:v>
                </c:pt>
                <c:pt idx="2626">
                  <c:v>698.0</c:v>
                </c:pt>
                <c:pt idx="2627">
                  <c:v>699.0</c:v>
                </c:pt>
                <c:pt idx="2628">
                  <c:v>699.0</c:v>
                </c:pt>
                <c:pt idx="2629">
                  <c:v>700.0</c:v>
                </c:pt>
                <c:pt idx="2630">
                  <c:v>701.0</c:v>
                </c:pt>
                <c:pt idx="2631">
                  <c:v>701.0</c:v>
                </c:pt>
                <c:pt idx="2632">
                  <c:v>701.0</c:v>
                </c:pt>
                <c:pt idx="2633">
                  <c:v>701.0</c:v>
                </c:pt>
                <c:pt idx="2634">
                  <c:v>701.0</c:v>
                </c:pt>
                <c:pt idx="2635">
                  <c:v>701.0</c:v>
                </c:pt>
                <c:pt idx="2636">
                  <c:v>701.0</c:v>
                </c:pt>
                <c:pt idx="2637">
                  <c:v>702.0</c:v>
                </c:pt>
                <c:pt idx="2638">
                  <c:v>703.0</c:v>
                </c:pt>
                <c:pt idx="2639">
                  <c:v>703.0</c:v>
                </c:pt>
                <c:pt idx="2640">
                  <c:v>703.0</c:v>
                </c:pt>
                <c:pt idx="2641">
                  <c:v>703.0</c:v>
                </c:pt>
                <c:pt idx="2642">
                  <c:v>704.0</c:v>
                </c:pt>
                <c:pt idx="2643">
                  <c:v>705.0</c:v>
                </c:pt>
                <c:pt idx="2644">
                  <c:v>705.0</c:v>
                </c:pt>
                <c:pt idx="2645">
                  <c:v>705.0</c:v>
                </c:pt>
                <c:pt idx="2646">
                  <c:v>706.0</c:v>
                </c:pt>
                <c:pt idx="2647">
                  <c:v>706.0</c:v>
                </c:pt>
                <c:pt idx="2648">
                  <c:v>706.0</c:v>
                </c:pt>
                <c:pt idx="2649">
                  <c:v>706.0</c:v>
                </c:pt>
                <c:pt idx="2650">
                  <c:v>706.0</c:v>
                </c:pt>
                <c:pt idx="2651">
                  <c:v>707.0</c:v>
                </c:pt>
                <c:pt idx="2652">
                  <c:v>707.0</c:v>
                </c:pt>
                <c:pt idx="2653">
                  <c:v>708.0</c:v>
                </c:pt>
                <c:pt idx="2654">
                  <c:v>709.0</c:v>
                </c:pt>
                <c:pt idx="2655">
                  <c:v>710.0</c:v>
                </c:pt>
                <c:pt idx="2656">
                  <c:v>710.0</c:v>
                </c:pt>
                <c:pt idx="2657">
                  <c:v>710.0</c:v>
                </c:pt>
                <c:pt idx="2658">
                  <c:v>710.0</c:v>
                </c:pt>
                <c:pt idx="2659">
                  <c:v>710.0</c:v>
                </c:pt>
                <c:pt idx="2660">
                  <c:v>711.0</c:v>
                </c:pt>
                <c:pt idx="2661">
                  <c:v>711.0</c:v>
                </c:pt>
                <c:pt idx="2662">
                  <c:v>711.0</c:v>
                </c:pt>
                <c:pt idx="2663">
                  <c:v>712.0</c:v>
                </c:pt>
                <c:pt idx="2664">
                  <c:v>713.0</c:v>
                </c:pt>
                <c:pt idx="2665">
                  <c:v>714.0</c:v>
                </c:pt>
                <c:pt idx="2666">
                  <c:v>714.0</c:v>
                </c:pt>
                <c:pt idx="2667">
                  <c:v>714.0</c:v>
                </c:pt>
                <c:pt idx="2668">
                  <c:v>714.0</c:v>
                </c:pt>
                <c:pt idx="2669">
                  <c:v>715.0</c:v>
                </c:pt>
                <c:pt idx="2670">
                  <c:v>716.0</c:v>
                </c:pt>
                <c:pt idx="2671">
                  <c:v>717.0</c:v>
                </c:pt>
                <c:pt idx="2672">
                  <c:v>718.0</c:v>
                </c:pt>
                <c:pt idx="2673">
                  <c:v>719.0</c:v>
                </c:pt>
                <c:pt idx="2674">
                  <c:v>719.0</c:v>
                </c:pt>
                <c:pt idx="2675">
                  <c:v>719.0</c:v>
                </c:pt>
                <c:pt idx="2676">
                  <c:v>719.0</c:v>
                </c:pt>
                <c:pt idx="2677">
                  <c:v>719.0</c:v>
                </c:pt>
                <c:pt idx="2678">
                  <c:v>720.0</c:v>
                </c:pt>
                <c:pt idx="2679">
                  <c:v>720.0</c:v>
                </c:pt>
                <c:pt idx="2680">
                  <c:v>721.0</c:v>
                </c:pt>
                <c:pt idx="2681">
                  <c:v>721.0</c:v>
                </c:pt>
                <c:pt idx="2682">
                  <c:v>721.0</c:v>
                </c:pt>
                <c:pt idx="2683">
                  <c:v>721.0</c:v>
                </c:pt>
                <c:pt idx="2684">
                  <c:v>722.0</c:v>
                </c:pt>
                <c:pt idx="2685">
                  <c:v>722.0</c:v>
                </c:pt>
                <c:pt idx="2686">
                  <c:v>722.0</c:v>
                </c:pt>
                <c:pt idx="2687">
                  <c:v>723.0</c:v>
                </c:pt>
                <c:pt idx="2688">
                  <c:v>723.0</c:v>
                </c:pt>
                <c:pt idx="2689">
                  <c:v>724.0</c:v>
                </c:pt>
                <c:pt idx="2690">
                  <c:v>725.0</c:v>
                </c:pt>
                <c:pt idx="2691">
                  <c:v>725.0</c:v>
                </c:pt>
                <c:pt idx="2692">
                  <c:v>725.0</c:v>
                </c:pt>
                <c:pt idx="2693">
                  <c:v>726.0</c:v>
                </c:pt>
                <c:pt idx="2694">
                  <c:v>726.0</c:v>
                </c:pt>
                <c:pt idx="2695">
                  <c:v>726.0</c:v>
                </c:pt>
                <c:pt idx="2696">
                  <c:v>726.0</c:v>
                </c:pt>
                <c:pt idx="2697">
                  <c:v>727.0</c:v>
                </c:pt>
                <c:pt idx="2698">
                  <c:v>728.0</c:v>
                </c:pt>
                <c:pt idx="2699">
                  <c:v>728.0</c:v>
                </c:pt>
                <c:pt idx="2700">
                  <c:v>729.0</c:v>
                </c:pt>
                <c:pt idx="2701">
                  <c:v>730.0</c:v>
                </c:pt>
                <c:pt idx="2702">
                  <c:v>731.0</c:v>
                </c:pt>
                <c:pt idx="2703">
                  <c:v>731.0</c:v>
                </c:pt>
                <c:pt idx="2704">
                  <c:v>732.0</c:v>
                </c:pt>
                <c:pt idx="2705">
                  <c:v>732.0</c:v>
                </c:pt>
                <c:pt idx="2706">
                  <c:v>732.0</c:v>
                </c:pt>
                <c:pt idx="2707">
                  <c:v>733.0</c:v>
                </c:pt>
                <c:pt idx="2708">
                  <c:v>733.0</c:v>
                </c:pt>
                <c:pt idx="2709">
                  <c:v>734.0</c:v>
                </c:pt>
                <c:pt idx="2710">
                  <c:v>734.0</c:v>
                </c:pt>
                <c:pt idx="2711">
                  <c:v>735.0</c:v>
                </c:pt>
                <c:pt idx="2712">
                  <c:v>735.0</c:v>
                </c:pt>
                <c:pt idx="2713">
                  <c:v>735.0</c:v>
                </c:pt>
                <c:pt idx="2714">
                  <c:v>735.0</c:v>
                </c:pt>
                <c:pt idx="2715">
                  <c:v>736.0</c:v>
                </c:pt>
                <c:pt idx="2716">
                  <c:v>737.0</c:v>
                </c:pt>
                <c:pt idx="2717">
                  <c:v>738.0</c:v>
                </c:pt>
                <c:pt idx="2718">
                  <c:v>738.0</c:v>
                </c:pt>
                <c:pt idx="2719">
                  <c:v>739.0</c:v>
                </c:pt>
                <c:pt idx="2720">
                  <c:v>739.0</c:v>
                </c:pt>
                <c:pt idx="2721">
                  <c:v>739.0</c:v>
                </c:pt>
                <c:pt idx="2722">
                  <c:v>740.0</c:v>
                </c:pt>
                <c:pt idx="2723">
                  <c:v>740.0</c:v>
                </c:pt>
                <c:pt idx="2724">
                  <c:v>740.0</c:v>
                </c:pt>
                <c:pt idx="2725">
                  <c:v>741.0</c:v>
                </c:pt>
                <c:pt idx="2726">
                  <c:v>741.0</c:v>
                </c:pt>
                <c:pt idx="2727">
                  <c:v>741.0</c:v>
                </c:pt>
                <c:pt idx="2728">
                  <c:v>742.0</c:v>
                </c:pt>
                <c:pt idx="2729">
                  <c:v>742.0</c:v>
                </c:pt>
                <c:pt idx="2730">
                  <c:v>742.0</c:v>
                </c:pt>
                <c:pt idx="2731">
                  <c:v>743.0</c:v>
                </c:pt>
                <c:pt idx="2732">
                  <c:v>744.0</c:v>
                </c:pt>
                <c:pt idx="2733">
                  <c:v>744.0</c:v>
                </c:pt>
                <c:pt idx="2734">
                  <c:v>744.0</c:v>
                </c:pt>
                <c:pt idx="2735">
                  <c:v>744.0</c:v>
                </c:pt>
                <c:pt idx="2736">
                  <c:v>744.0</c:v>
                </c:pt>
                <c:pt idx="2737">
                  <c:v>744.0</c:v>
                </c:pt>
                <c:pt idx="2738">
                  <c:v>745.0</c:v>
                </c:pt>
                <c:pt idx="2739">
                  <c:v>745.0</c:v>
                </c:pt>
                <c:pt idx="2740">
                  <c:v>745.0</c:v>
                </c:pt>
                <c:pt idx="2741">
                  <c:v>745.0</c:v>
                </c:pt>
                <c:pt idx="2742">
                  <c:v>745.0</c:v>
                </c:pt>
                <c:pt idx="2743">
                  <c:v>746.0</c:v>
                </c:pt>
                <c:pt idx="2744">
                  <c:v>747.0</c:v>
                </c:pt>
                <c:pt idx="2745">
                  <c:v>748.0</c:v>
                </c:pt>
                <c:pt idx="2746">
                  <c:v>749.0</c:v>
                </c:pt>
                <c:pt idx="2747">
                  <c:v>749.0</c:v>
                </c:pt>
                <c:pt idx="2748">
                  <c:v>750.0</c:v>
                </c:pt>
                <c:pt idx="2749">
                  <c:v>750.0</c:v>
                </c:pt>
                <c:pt idx="2750">
                  <c:v>750.0</c:v>
                </c:pt>
                <c:pt idx="2751">
                  <c:v>750.0</c:v>
                </c:pt>
                <c:pt idx="2752">
                  <c:v>750.0</c:v>
                </c:pt>
                <c:pt idx="2753">
                  <c:v>750.0</c:v>
                </c:pt>
                <c:pt idx="2754">
                  <c:v>750.0</c:v>
                </c:pt>
                <c:pt idx="2755">
                  <c:v>750.0</c:v>
                </c:pt>
                <c:pt idx="2756">
                  <c:v>750.0</c:v>
                </c:pt>
                <c:pt idx="2757">
                  <c:v>750.0</c:v>
                </c:pt>
                <c:pt idx="2758">
                  <c:v>750.0</c:v>
                </c:pt>
                <c:pt idx="2759">
                  <c:v>751.0</c:v>
                </c:pt>
                <c:pt idx="2760">
                  <c:v>751.0</c:v>
                </c:pt>
                <c:pt idx="2761">
                  <c:v>752.0</c:v>
                </c:pt>
                <c:pt idx="2762">
                  <c:v>753.0</c:v>
                </c:pt>
                <c:pt idx="2763">
                  <c:v>753.0</c:v>
                </c:pt>
                <c:pt idx="2764">
                  <c:v>753.0</c:v>
                </c:pt>
                <c:pt idx="2765">
                  <c:v>754.0</c:v>
                </c:pt>
                <c:pt idx="2766">
                  <c:v>754.0</c:v>
                </c:pt>
                <c:pt idx="2767">
                  <c:v>755.0</c:v>
                </c:pt>
                <c:pt idx="2768">
                  <c:v>755.0</c:v>
                </c:pt>
                <c:pt idx="2769">
                  <c:v>755.0</c:v>
                </c:pt>
                <c:pt idx="2770">
                  <c:v>756.0</c:v>
                </c:pt>
                <c:pt idx="2771">
                  <c:v>757.0</c:v>
                </c:pt>
                <c:pt idx="2772">
                  <c:v>758.0</c:v>
                </c:pt>
                <c:pt idx="2773">
                  <c:v>758.0</c:v>
                </c:pt>
                <c:pt idx="2774">
                  <c:v>758.0</c:v>
                </c:pt>
                <c:pt idx="2775">
                  <c:v>758.0</c:v>
                </c:pt>
                <c:pt idx="2776">
                  <c:v>759.0</c:v>
                </c:pt>
                <c:pt idx="2777">
                  <c:v>759.0</c:v>
                </c:pt>
                <c:pt idx="2778">
                  <c:v>759.0</c:v>
                </c:pt>
                <c:pt idx="2779">
                  <c:v>759.0</c:v>
                </c:pt>
                <c:pt idx="2780">
                  <c:v>759.0</c:v>
                </c:pt>
                <c:pt idx="2781">
                  <c:v>759.0</c:v>
                </c:pt>
                <c:pt idx="2782">
                  <c:v>760.0</c:v>
                </c:pt>
                <c:pt idx="2783">
                  <c:v>761.0</c:v>
                </c:pt>
                <c:pt idx="2784">
                  <c:v>761.0</c:v>
                </c:pt>
                <c:pt idx="2785">
                  <c:v>762.0</c:v>
                </c:pt>
                <c:pt idx="2786">
                  <c:v>763.0</c:v>
                </c:pt>
                <c:pt idx="2787">
                  <c:v>764.0</c:v>
                </c:pt>
                <c:pt idx="2788">
                  <c:v>765.0</c:v>
                </c:pt>
                <c:pt idx="2789">
                  <c:v>766.0</c:v>
                </c:pt>
                <c:pt idx="2790">
                  <c:v>766.0</c:v>
                </c:pt>
                <c:pt idx="2791">
                  <c:v>766.0</c:v>
                </c:pt>
                <c:pt idx="2792">
                  <c:v>766.0</c:v>
                </c:pt>
                <c:pt idx="2793">
                  <c:v>766.0</c:v>
                </c:pt>
                <c:pt idx="2794">
                  <c:v>766.0</c:v>
                </c:pt>
                <c:pt idx="2795">
                  <c:v>767.0</c:v>
                </c:pt>
                <c:pt idx="2796">
                  <c:v>767.0</c:v>
                </c:pt>
                <c:pt idx="2797">
                  <c:v>767.0</c:v>
                </c:pt>
                <c:pt idx="2798">
                  <c:v>767.0</c:v>
                </c:pt>
                <c:pt idx="2799">
                  <c:v>767.0</c:v>
                </c:pt>
                <c:pt idx="2800">
                  <c:v>767.0</c:v>
                </c:pt>
                <c:pt idx="2801">
                  <c:v>767.0</c:v>
                </c:pt>
                <c:pt idx="2802">
                  <c:v>767.0</c:v>
                </c:pt>
                <c:pt idx="2803">
                  <c:v>767.0</c:v>
                </c:pt>
                <c:pt idx="2804">
                  <c:v>767.0</c:v>
                </c:pt>
                <c:pt idx="2805">
                  <c:v>767.0</c:v>
                </c:pt>
                <c:pt idx="2806">
                  <c:v>767.0</c:v>
                </c:pt>
                <c:pt idx="2807">
                  <c:v>767.0</c:v>
                </c:pt>
                <c:pt idx="2808">
                  <c:v>767.0</c:v>
                </c:pt>
                <c:pt idx="2809">
                  <c:v>768.0</c:v>
                </c:pt>
                <c:pt idx="2810">
                  <c:v>768.0</c:v>
                </c:pt>
                <c:pt idx="2811">
                  <c:v>768.0</c:v>
                </c:pt>
                <c:pt idx="2812">
                  <c:v>768.0</c:v>
                </c:pt>
                <c:pt idx="2813">
                  <c:v>769.0</c:v>
                </c:pt>
                <c:pt idx="2814">
                  <c:v>769.0</c:v>
                </c:pt>
                <c:pt idx="2815">
                  <c:v>769.0</c:v>
                </c:pt>
                <c:pt idx="2816">
                  <c:v>770.0</c:v>
                </c:pt>
                <c:pt idx="2817">
                  <c:v>771.0</c:v>
                </c:pt>
                <c:pt idx="2818">
                  <c:v>771.0</c:v>
                </c:pt>
                <c:pt idx="2819">
                  <c:v>771.0</c:v>
                </c:pt>
                <c:pt idx="2820">
                  <c:v>771.0</c:v>
                </c:pt>
                <c:pt idx="2821">
                  <c:v>771.0</c:v>
                </c:pt>
                <c:pt idx="2822">
                  <c:v>771.0</c:v>
                </c:pt>
                <c:pt idx="2823">
                  <c:v>771.0</c:v>
                </c:pt>
                <c:pt idx="2824">
                  <c:v>771.0</c:v>
                </c:pt>
                <c:pt idx="2825">
                  <c:v>772.0</c:v>
                </c:pt>
                <c:pt idx="2826">
                  <c:v>772.0</c:v>
                </c:pt>
                <c:pt idx="2827">
                  <c:v>772.0</c:v>
                </c:pt>
                <c:pt idx="2828">
                  <c:v>773.0</c:v>
                </c:pt>
                <c:pt idx="2829">
                  <c:v>773.0</c:v>
                </c:pt>
                <c:pt idx="2830">
                  <c:v>773.0</c:v>
                </c:pt>
                <c:pt idx="2831">
                  <c:v>774.0</c:v>
                </c:pt>
                <c:pt idx="2832">
                  <c:v>774.0</c:v>
                </c:pt>
                <c:pt idx="2833">
                  <c:v>774.0</c:v>
                </c:pt>
                <c:pt idx="2834">
                  <c:v>775.0</c:v>
                </c:pt>
                <c:pt idx="2835">
                  <c:v>775.0</c:v>
                </c:pt>
                <c:pt idx="2836">
                  <c:v>776.0</c:v>
                </c:pt>
                <c:pt idx="2837">
                  <c:v>776.0</c:v>
                </c:pt>
                <c:pt idx="2838">
                  <c:v>776.0</c:v>
                </c:pt>
                <c:pt idx="2839">
                  <c:v>776.0</c:v>
                </c:pt>
                <c:pt idx="2840">
                  <c:v>776.0</c:v>
                </c:pt>
                <c:pt idx="2841">
                  <c:v>776.0</c:v>
                </c:pt>
                <c:pt idx="2842">
                  <c:v>776.0</c:v>
                </c:pt>
                <c:pt idx="2843">
                  <c:v>776.0</c:v>
                </c:pt>
                <c:pt idx="2844">
                  <c:v>776.0</c:v>
                </c:pt>
                <c:pt idx="2845">
                  <c:v>776.0</c:v>
                </c:pt>
                <c:pt idx="2846">
                  <c:v>776.0</c:v>
                </c:pt>
                <c:pt idx="2847">
                  <c:v>776.0</c:v>
                </c:pt>
                <c:pt idx="2848">
                  <c:v>776.0</c:v>
                </c:pt>
                <c:pt idx="2849">
                  <c:v>776.0</c:v>
                </c:pt>
                <c:pt idx="2850">
                  <c:v>776.0</c:v>
                </c:pt>
                <c:pt idx="2851">
                  <c:v>776.0</c:v>
                </c:pt>
                <c:pt idx="2852">
                  <c:v>776.0</c:v>
                </c:pt>
                <c:pt idx="2853">
                  <c:v>776.0</c:v>
                </c:pt>
                <c:pt idx="2854">
                  <c:v>776.0</c:v>
                </c:pt>
                <c:pt idx="2855">
                  <c:v>776.0</c:v>
                </c:pt>
                <c:pt idx="2856">
                  <c:v>776.0</c:v>
                </c:pt>
                <c:pt idx="2857">
                  <c:v>776.0</c:v>
                </c:pt>
                <c:pt idx="2858">
                  <c:v>777.0</c:v>
                </c:pt>
                <c:pt idx="2859">
                  <c:v>777.0</c:v>
                </c:pt>
                <c:pt idx="2860">
                  <c:v>777.0</c:v>
                </c:pt>
                <c:pt idx="2861">
                  <c:v>777.0</c:v>
                </c:pt>
                <c:pt idx="2862">
                  <c:v>777.0</c:v>
                </c:pt>
                <c:pt idx="2863">
                  <c:v>777.0</c:v>
                </c:pt>
                <c:pt idx="2864">
                  <c:v>777.0</c:v>
                </c:pt>
                <c:pt idx="2865">
                  <c:v>777.0</c:v>
                </c:pt>
                <c:pt idx="2866">
                  <c:v>777.0</c:v>
                </c:pt>
                <c:pt idx="2867">
                  <c:v>777.0</c:v>
                </c:pt>
                <c:pt idx="2868">
                  <c:v>777.0</c:v>
                </c:pt>
                <c:pt idx="2869">
                  <c:v>777.0</c:v>
                </c:pt>
                <c:pt idx="2870">
                  <c:v>777.0</c:v>
                </c:pt>
                <c:pt idx="2871">
                  <c:v>777.0</c:v>
                </c:pt>
                <c:pt idx="2872">
                  <c:v>778.0</c:v>
                </c:pt>
                <c:pt idx="2873">
                  <c:v>778.0</c:v>
                </c:pt>
                <c:pt idx="2874">
                  <c:v>778.0</c:v>
                </c:pt>
                <c:pt idx="2875">
                  <c:v>778.0</c:v>
                </c:pt>
                <c:pt idx="2876">
                  <c:v>778.0</c:v>
                </c:pt>
                <c:pt idx="2877">
                  <c:v>778.0</c:v>
                </c:pt>
                <c:pt idx="2878">
                  <c:v>778.0</c:v>
                </c:pt>
                <c:pt idx="2879">
                  <c:v>778.0</c:v>
                </c:pt>
                <c:pt idx="2880">
                  <c:v>778.0</c:v>
                </c:pt>
                <c:pt idx="2881">
                  <c:v>778.0</c:v>
                </c:pt>
                <c:pt idx="2882">
                  <c:v>778.0</c:v>
                </c:pt>
                <c:pt idx="2883">
                  <c:v>779.0</c:v>
                </c:pt>
                <c:pt idx="2884">
                  <c:v>780.0</c:v>
                </c:pt>
                <c:pt idx="2885">
                  <c:v>780.0</c:v>
                </c:pt>
                <c:pt idx="2886">
                  <c:v>780.0</c:v>
                </c:pt>
                <c:pt idx="2887">
                  <c:v>780.0</c:v>
                </c:pt>
                <c:pt idx="2888">
                  <c:v>780.0</c:v>
                </c:pt>
                <c:pt idx="2889">
                  <c:v>780.0</c:v>
                </c:pt>
                <c:pt idx="2890">
                  <c:v>780.0</c:v>
                </c:pt>
                <c:pt idx="2891">
                  <c:v>780.0</c:v>
                </c:pt>
                <c:pt idx="2892">
                  <c:v>780.0</c:v>
                </c:pt>
                <c:pt idx="2893">
                  <c:v>780.0</c:v>
                </c:pt>
                <c:pt idx="2894">
                  <c:v>780.0</c:v>
                </c:pt>
                <c:pt idx="2895">
                  <c:v>781.0</c:v>
                </c:pt>
                <c:pt idx="2896">
                  <c:v>781.0</c:v>
                </c:pt>
                <c:pt idx="2897">
                  <c:v>781.0</c:v>
                </c:pt>
                <c:pt idx="2898">
                  <c:v>781.0</c:v>
                </c:pt>
                <c:pt idx="2899">
                  <c:v>782.0</c:v>
                </c:pt>
                <c:pt idx="2900">
                  <c:v>783.0</c:v>
                </c:pt>
                <c:pt idx="2901">
                  <c:v>783.0</c:v>
                </c:pt>
                <c:pt idx="2902">
                  <c:v>784.0</c:v>
                </c:pt>
                <c:pt idx="2903">
                  <c:v>784.0</c:v>
                </c:pt>
                <c:pt idx="2904">
                  <c:v>785.0</c:v>
                </c:pt>
                <c:pt idx="2905">
                  <c:v>785.0</c:v>
                </c:pt>
                <c:pt idx="2906">
                  <c:v>786.0</c:v>
                </c:pt>
                <c:pt idx="2907">
                  <c:v>786.0</c:v>
                </c:pt>
                <c:pt idx="2908">
                  <c:v>786.0</c:v>
                </c:pt>
                <c:pt idx="2909">
                  <c:v>786.0</c:v>
                </c:pt>
                <c:pt idx="2910">
                  <c:v>786.0</c:v>
                </c:pt>
                <c:pt idx="2911">
                  <c:v>787.0</c:v>
                </c:pt>
                <c:pt idx="2912">
                  <c:v>788.0</c:v>
                </c:pt>
                <c:pt idx="2913">
                  <c:v>789.0</c:v>
                </c:pt>
                <c:pt idx="2914">
                  <c:v>790.0</c:v>
                </c:pt>
                <c:pt idx="2915">
                  <c:v>791.0</c:v>
                </c:pt>
                <c:pt idx="2916">
                  <c:v>792.0</c:v>
                </c:pt>
                <c:pt idx="2917">
                  <c:v>792.0</c:v>
                </c:pt>
                <c:pt idx="2918">
                  <c:v>793.0</c:v>
                </c:pt>
                <c:pt idx="2919">
                  <c:v>793.0</c:v>
                </c:pt>
                <c:pt idx="2920">
                  <c:v>793.0</c:v>
                </c:pt>
                <c:pt idx="2921">
                  <c:v>793.0</c:v>
                </c:pt>
                <c:pt idx="2922">
                  <c:v>793.0</c:v>
                </c:pt>
                <c:pt idx="2923">
                  <c:v>793.0</c:v>
                </c:pt>
                <c:pt idx="2924">
                  <c:v>793.0</c:v>
                </c:pt>
                <c:pt idx="2925">
                  <c:v>793.0</c:v>
                </c:pt>
                <c:pt idx="2926">
                  <c:v>793.0</c:v>
                </c:pt>
                <c:pt idx="2927">
                  <c:v>793.0</c:v>
                </c:pt>
                <c:pt idx="2928">
                  <c:v>793.0</c:v>
                </c:pt>
                <c:pt idx="2929">
                  <c:v>793.0</c:v>
                </c:pt>
                <c:pt idx="2930">
                  <c:v>793.0</c:v>
                </c:pt>
                <c:pt idx="2931">
                  <c:v>793.0</c:v>
                </c:pt>
                <c:pt idx="2932">
                  <c:v>794.0</c:v>
                </c:pt>
                <c:pt idx="2933">
                  <c:v>794.0</c:v>
                </c:pt>
                <c:pt idx="2934">
                  <c:v>794.0</c:v>
                </c:pt>
                <c:pt idx="2935">
                  <c:v>795.0</c:v>
                </c:pt>
                <c:pt idx="2936">
                  <c:v>796.0</c:v>
                </c:pt>
                <c:pt idx="2937">
                  <c:v>796.0</c:v>
                </c:pt>
                <c:pt idx="2938">
                  <c:v>797.0</c:v>
                </c:pt>
                <c:pt idx="2939">
                  <c:v>797.0</c:v>
                </c:pt>
                <c:pt idx="2940">
                  <c:v>798.0</c:v>
                </c:pt>
                <c:pt idx="2941">
                  <c:v>798.0</c:v>
                </c:pt>
                <c:pt idx="2942">
                  <c:v>798.0</c:v>
                </c:pt>
                <c:pt idx="2943">
                  <c:v>798.0</c:v>
                </c:pt>
                <c:pt idx="2944">
                  <c:v>798.0</c:v>
                </c:pt>
                <c:pt idx="2945">
                  <c:v>798.0</c:v>
                </c:pt>
                <c:pt idx="2946">
                  <c:v>799.0</c:v>
                </c:pt>
                <c:pt idx="2947">
                  <c:v>799.0</c:v>
                </c:pt>
                <c:pt idx="2948">
                  <c:v>800.0</c:v>
                </c:pt>
                <c:pt idx="2949">
                  <c:v>801.0</c:v>
                </c:pt>
                <c:pt idx="2950">
                  <c:v>801.0</c:v>
                </c:pt>
                <c:pt idx="2951">
                  <c:v>802.0</c:v>
                </c:pt>
                <c:pt idx="2952">
                  <c:v>802.0</c:v>
                </c:pt>
                <c:pt idx="2953">
                  <c:v>802.0</c:v>
                </c:pt>
                <c:pt idx="2954">
                  <c:v>803.0</c:v>
                </c:pt>
                <c:pt idx="2955">
                  <c:v>804.0</c:v>
                </c:pt>
                <c:pt idx="2956">
                  <c:v>804.0</c:v>
                </c:pt>
                <c:pt idx="2957">
                  <c:v>804.0</c:v>
                </c:pt>
                <c:pt idx="2958">
                  <c:v>805.0</c:v>
                </c:pt>
                <c:pt idx="2959">
                  <c:v>806.0</c:v>
                </c:pt>
                <c:pt idx="2960">
                  <c:v>807.0</c:v>
                </c:pt>
                <c:pt idx="2961">
                  <c:v>808.0</c:v>
                </c:pt>
                <c:pt idx="2962">
                  <c:v>809.0</c:v>
                </c:pt>
                <c:pt idx="2963">
                  <c:v>810.0</c:v>
                </c:pt>
                <c:pt idx="2964">
                  <c:v>810.0</c:v>
                </c:pt>
                <c:pt idx="2965">
                  <c:v>810.0</c:v>
                </c:pt>
                <c:pt idx="2966">
                  <c:v>810.0</c:v>
                </c:pt>
                <c:pt idx="2967">
                  <c:v>810.0</c:v>
                </c:pt>
                <c:pt idx="2968">
                  <c:v>810.0</c:v>
                </c:pt>
                <c:pt idx="2969">
                  <c:v>811.0</c:v>
                </c:pt>
                <c:pt idx="2970">
                  <c:v>812.0</c:v>
                </c:pt>
                <c:pt idx="2971">
                  <c:v>813.0</c:v>
                </c:pt>
                <c:pt idx="2972">
                  <c:v>814.0</c:v>
                </c:pt>
                <c:pt idx="2973">
                  <c:v>814.0</c:v>
                </c:pt>
                <c:pt idx="2974">
                  <c:v>814.0</c:v>
                </c:pt>
                <c:pt idx="2975">
                  <c:v>815.0</c:v>
                </c:pt>
                <c:pt idx="2976">
                  <c:v>816.0</c:v>
                </c:pt>
                <c:pt idx="2977">
                  <c:v>817.0</c:v>
                </c:pt>
                <c:pt idx="2978">
                  <c:v>818.0</c:v>
                </c:pt>
                <c:pt idx="2979">
                  <c:v>818.0</c:v>
                </c:pt>
                <c:pt idx="2980">
                  <c:v>818.0</c:v>
                </c:pt>
                <c:pt idx="2981">
                  <c:v>818.0</c:v>
                </c:pt>
                <c:pt idx="2982">
                  <c:v>818.0</c:v>
                </c:pt>
                <c:pt idx="2983">
                  <c:v>818.0</c:v>
                </c:pt>
                <c:pt idx="2984">
                  <c:v>818.0</c:v>
                </c:pt>
                <c:pt idx="2985">
                  <c:v>818.0</c:v>
                </c:pt>
                <c:pt idx="2986">
                  <c:v>818.0</c:v>
                </c:pt>
                <c:pt idx="2987">
                  <c:v>818.0</c:v>
                </c:pt>
                <c:pt idx="2988">
                  <c:v>818.0</c:v>
                </c:pt>
                <c:pt idx="2989">
                  <c:v>818.0</c:v>
                </c:pt>
                <c:pt idx="2990">
                  <c:v>818.0</c:v>
                </c:pt>
                <c:pt idx="2991">
                  <c:v>818.0</c:v>
                </c:pt>
                <c:pt idx="2992">
                  <c:v>818.0</c:v>
                </c:pt>
                <c:pt idx="2993">
                  <c:v>818.0</c:v>
                </c:pt>
                <c:pt idx="2994">
                  <c:v>818.0</c:v>
                </c:pt>
                <c:pt idx="2995">
                  <c:v>818.0</c:v>
                </c:pt>
                <c:pt idx="2996">
                  <c:v>818.0</c:v>
                </c:pt>
                <c:pt idx="2997">
                  <c:v>819.0</c:v>
                </c:pt>
                <c:pt idx="2998">
                  <c:v>820.0</c:v>
                </c:pt>
                <c:pt idx="2999">
                  <c:v>820.0</c:v>
                </c:pt>
                <c:pt idx="3000">
                  <c:v>820.0</c:v>
                </c:pt>
                <c:pt idx="3001">
                  <c:v>820.0</c:v>
                </c:pt>
                <c:pt idx="3002">
                  <c:v>820.0</c:v>
                </c:pt>
                <c:pt idx="3003">
                  <c:v>820.0</c:v>
                </c:pt>
                <c:pt idx="3004">
                  <c:v>821.0</c:v>
                </c:pt>
                <c:pt idx="3005">
                  <c:v>821.0</c:v>
                </c:pt>
                <c:pt idx="3006">
                  <c:v>821.0</c:v>
                </c:pt>
                <c:pt idx="3007">
                  <c:v>821.0</c:v>
                </c:pt>
                <c:pt idx="3008">
                  <c:v>822.0</c:v>
                </c:pt>
                <c:pt idx="3009">
                  <c:v>823.0</c:v>
                </c:pt>
                <c:pt idx="3010">
                  <c:v>824.0</c:v>
                </c:pt>
                <c:pt idx="3011">
                  <c:v>824.0</c:v>
                </c:pt>
                <c:pt idx="3012">
                  <c:v>824.0</c:v>
                </c:pt>
                <c:pt idx="3013">
                  <c:v>824.0</c:v>
                </c:pt>
                <c:pt idx="3014">
                  <c:v>824.0</c:v>
                </c:pt>
                <c:pt idx="3015">
                  <c:v>824.0</c:v>
                </c:pt>
                <c:pt idx="3016">
                  <c:v>824.0</c:v>
                </c:pt>
                <c:pt idx="3017">
                  <c:v>824.0</c:v>
                </c:pt>
                <c:pt idx="3018">
                  <c:v>824.0</c:v>
                </c:pt>
                <c:pt idx="3019">
                  <c:v>824.0</c:v>
                </c:pt>
                <c:pt idx="3020">
                  <c:v>824.0</c:v>
                </c:pt>
                <c:pt idx="3021">
                  <c:v>824.0</c:v>
                </c:pt>
                <c:pt idx="3022">
                  <c:v>824.0</c:v>
                </c:pt>
                <c:pt idx="3023">
                  <c:v>824.0</c:v>
                </c:pt>
                <c:pt idx="3024">
                  <c:v>824.0</c:v>
                </c:pt>
                <c:pt idx="3025">
                  <c:v>824.0</c:v>
                </c:pt>
                <c:pt idx="3026">
                  <c:v>824.0</c:v>
                </c:pt>
                <c:pt idx="3027">
                  <c:v>824.0</c:v>
                </c:pt>
                <c:pt idx="3028">
                  <c:v>824.0</c:v>
                </c:pt>
                <c:pt idx="3029">
                  <c:v>824.0</c:v>
                </c:pt>
                <c:pt idx="3030">
                  <c:v>824.0</c:v>
                </c:pt>
                <c:pt idx="3031">
                  <c:v>824.0</c:v>
                </c:pt>
                <c:pt idx="3032">
                  <c:v>824.0</c:v>
                </c:pt>
                <c:pt idx="3033">
                  <c:v>824.0</c:v>
                </c:pt>
                <c:pt idx="3034">
                  <c:v>824.0</c:v>
                </c:pt>
                <c:pt idx="3035">
                  <c:v>824.0</c:v>
                </c:pt>
                <c:pt idx="3036">
                  <c:v>824.0</c:v>
                </c:pt>
                <c:pt idx="3037">
                  <c:v>825.0</c:v>
                </c:pt>
                <c:pt idx="3038">
                  <c:v>825.0</c:v>
                </c:pt>
                <c:pt idx="3039">
                  <c:v>826.0</c:v>
                </c:pt>
                <c:pt idx="3040">
                  <c:v>826.0</c:v>
                </c:pt>
                <c:pt idx="3041">
                  <c:v>827.0</c:v>
                </c:pt>
                <c:pt idx="3042">
                  <c:v>828.0</c:v>
                </c:pt>
                <c:pt idx="3043">
                  <c:v>828.0</c:v>
                </c:pt>
                <c:pt idx="3044">
                  <c:v>828.0</c:v>
                </c:pt>
                <c:pt idx="3045">
                  <c:v>828.0</c:v>
                </c:pt>
                <c:pt idx="3046">
                  <c:v>828.0</c:v>
                </c:pt>
                <c:pt idx="3047">
                  <c:v>828.0</c:v>
                </c:pt>
                <c:pt idx="3048">
                  <c:v>828.0</c:v>
                </c:pt>
                <c:pt idx="3049">
                  <c:v>828.0</c:v>
                </c:pt>
                <c:pt idx="3050">
                  <c:v>828.0</c:v>
                </c:pt>
                <c:pt idx="3051">
                  <c:v>828.0</c:v>
                </c:pt>
                <c:pt idx="3052">
                  <c:v>828.0</c:v>
                </c:pt>
                <c:pt idx="3053">
                  <c:v>828.0</c:v>
                </c:pt>
                <c:pt idx="3054">
                  <c:v>829.0</c:v>
                </c:pt>
                <c:pt idx="3055">
                  <c:v>830.0</c:v>
                </c:pt>
                <c:pt idx="3056">
                  <c:v>830.0</c:v>
                </c:pt>
                <c:pt idx="3057">
                  <c:v>831.0</c:v>
                </c:pt>
                <c:pt idx="3058">
                  <c:v>831.0</c:v>
                </c:pt>
                <c:pt idx="3059">
                  <c:v>831.0</c:v>
                </c:pt>
                <c:pt idx="3060">
                  <c:v>831.0</c:v>
                </c:pt>
                <c:pt idx="3061">
                  <c:v>832.0</c:v>
                </c:pt>
                <c:pt idx="3062">
                  <c:v>832.0</c:v>
                </c:pt>
                <c:pt idx="3063">
                  <c:v>833.0</c:v>
                </c:pt>
                <c:pt idx="3064">
                  <c:v>833.0</c:v>
                </c:pt>
                <c:pt idx="3065">
                  <c:v>833.0</c:v>
                </c:pt>
                <c:pt idx="3066">
                  <c:v>833.0</c:v>
                </c:pt>
                <c:pt idx="3067">
                  <c:v>833.0</c:v>
                </c:pt>
                <c:pt idx="3068">
                  <c:v>833.0</c:v>
                </c:pt>
                <c:pt idx="3069">
                  <c:v>833.0</c:v>
                </c:pt>
                <c:pt idx="3070">
                  <c:v>834.0</c:v>
                </c:pt>
                <c:pt idx="3071">
                  <c:v>835.0</c:v>
                </c:pt>
                <c:pt idx="3072">
                  <c:v>835.0</c:v>
                </c:pt>
                <c:pt idx="3073">
                  <c:v>835.0</c:v>
                </c:pt>
                <c:pt idx="3074">
                  <c:v>836.0</c:v>
                </c:pt>
                <c:pt idx="3075">
                  <c:v>837.0</c:v>
                </c:pt>
                <c:pt idx="3076">
                  <c:v>837.0</c:v>
                </c:pt>
                <c:pt idx="3077">
                  <c:v>837.0</c:v>
                </c:pt>
                <c:pt idx="3078">
                  <c:v>838.0</c:v>
                </c:pt>
                <c:pt idx="3079">
                  <c:v>839.0</c:v>
                </c:pt>
                <c:pt idx="3080">
                  <c:v>840.0</c:v>
                </c:pt>
                <c:pt idx="3081">
                  <c:v>841.0</c:v>
                </c:pt>
                <c:pt idx="3082">
                  <c:v>841.0</c:v>
                </c:pt>
                <c:pt idx="3083">
                  <c:v>841.0</c:v>
                </c:pt>
                <c:pt idx="3084">
                  <c:v>841.0</c:v>
                </c:pt>
                <c:pt idx="3085">
                  <c:v>841.0</c:v>
                </c:pt>
                <c:pt idx="3086">
                  <c:v>841.0</c:v>
                </c:pt>
                <c:pt idx="3087">
                  <c:v>841.0</c:v>
                </c:pt>
                <c:pt idx="3088">
                  <c:v>841.0</c:v>
                </c:pt>
                <c:pt idx="3089">
                  <c:v>841.0</c:v>
                </c:pt>
                <c:pt idx="3090">
                  <c:v>842.0</c:v>
                </c:pt>
                <c:pt idx="3091">
                  <c:v>843.0</c:v>
                </c:pt>
                <c:pt idx="3092">
                  <c:v>844.0</c:v>
                </c:pt>
                <c:pt idx="3093">
                  <c:v>845.0</c:v>
                </c:pt>
                <c:pt idx="3094">
                  <c:v>845.0</c:v>
                </c:pt>
                <c:pt idx="3095">
                  <c:v>846.0</c:v>
                </c:pt>
                <c:pt idx="3096">
                  <c:v>846.0</c:v>
                </c:pt>
                <c:pt idx="3097">
                  <c:v>846.0</c:v>
                </c:pt>
                <c:pt idx="3098">
                  <c:v>846.0</c:v>
                </c:pt>
                <c:pt idx="3099">
                  <c:v>847.0</c:v>
                </c:pt>
                <c:pt idx="3100">
                  <c:v>848.0</c:v>
                </c:pt>
                <c:pt idx="3101">
                  <c:v>848.0</c:v>
                </c:pt>
                <c:pt idx="3102">
                  <c:v>848.0</c:v>
                </c:pt>
                <c:pt idx="3103">
                  <c:v>848.0</c:v>
                </c:pt>
                <c:pt idx="3104">
                  <c:v>848.0</c:v>
                </c:pt>
                <c:pt idx="3105">
                  <c:v>848.0</c:v>
                </c:pt>
                <c:pt idx="3106">
                  <c:v>848.0</c:v>
                </c:pt>
                <c:pt idx="3107">
                  <c:v>848.0</c:v>
                </c:pt>
                <c:pt idx="3108">
                  <c:v>849.0</c:v>
                </c:pt>
                <c:pt idx="3109">
                  <c:v>849.0</c:v>
                </c:pt>
                <c:pt idx="3110">
                  <c:v>849.0</c:v>
                </c:pt>
                <c:pt idx="3111">
                  <c:v>849.0</c:v>
                </c:pt>
                <c:pt idx="3112">
                  <c:v>849.0</c:v>
                </c:pt>
                <c:pt idx="3113">
                  <c:v>849.0</c:v>
                </c:pt>
                <c:pt idx="3114">
                  <c:v>849.0</c:v>
                </c:pt>
                <c:pt idx="3115">
                  <c:v>850.0</c:v>
                </c:pt>
                <c:pt idx="3116">
                  <c:v>850.0</c:v>
                </c:pt>
                <c:pt idx="3117">
                  <c:v>850.0</c:v>
                </c:pt>
                <c:pt idx="3118">
                  <c:v>850.0</c:v>
                </c:pt>
                <c:pt idx="3119">
                  <c:v>850.0</c:v>
                </c:pt>
                <c:pt idx="3120">
                  <c:v>850.0</c:v>
                </c:pt>
                <c:pt idx="3121">
                  <c:v>850.0</c:v>
                </c:pt>
                <c:pt idx="3122">
                  <c:v>851.0</c:v>
                </c:pt>
                <c:pt idx="3123">
                  <c:v>851.0</c:v>
                </c:pt>
                <c:pt idx="3124">
                  <c:v>851.0</c:v>
                </c:pt>
                <c:pt idx="3125">
                  <c:v>851.0</c:v>
                </c:pt>
                <c:pt idx="3126">
                  <c:v>851.0</c:v>
                </c:pt>
                <c:pt idx="3127">
                  <c:v>851.0</c:v>
                </c:pt>
                <c:pt idx="3128">
                  <c:v>852.0</c:v>
                </c:pt>
                <c:pt idx="3129">
                  <c:v>853.0</c:v>
                </c:pt>
                <c:pt idx="3130">
                  <c:v>854.0</c:v>
                </c:pt>
                <c:pt idx="3131">
                  <c:v>855.0</c:v>
                </c:pt>
                <c:pt idx="3132">
                  <c:v>855.0</c:v>
                </c:pt>
                <c:pt idx="3133">
                  <c:v>855.0</c:v>
                </c:pt>
                <c:pt idx="3134">
                  <c:v>855.0</c:v>
                </c:pt>
                <c:pt idx="3135">
                  <c:v>855.0</c:v>
                </c:pt>
                <c:pt idx="3136">
                  <c:v>855.0</c:v>
                </c:pt>
                <c:pt idx="3137">
                  <c:v>855.0</c:v>
                </c:pt>
                <c:pt idx="3138">
                  <c:v>855.0</c:v>
                </c:pt>
                <c:pt idx="3139">
                  <c:v>855.0</c:v>
                </c:pt>
                <c:pt idx="3140">
                  <c:v>855.0</c:v>
                </c:pt>
                <c:pt idx="3141">
                  <c:v>855.0</c:v>
                </c:pt>
                <c:pt idx="3142">
                  <c:v>855.0</c:v>
                </c:pt>
                <c:pt idx="3143">
                  <c:v>855.0</c:v>
                </c:pt>
                <c:pt idx="3144">
                  <c:v>855.0</c:v>
                </c:pt>
                <c:pt idx="3145">
                  <c:v>855.0</c:v>
                </c:pt>
                <c:pt idx="3146">
                  <c:v>856.0</c:v>
                </c:pt>
                <c:pt idx="3147">
                  <c:v>857.0</c:v>
                </c:pt>
                <c:pt idx="3148">
                  <c:v>857.0</c:v>
                </c:pt>
                <c:pt idx="3149">
                  <c:v>858.0</c:v>
                </c:pt>
                <c:pt idx="3150">
                  <c:v>858.0</c:v>
                </c:pt>
                <c:pt idx="3151">
                  <c:v>859.0</c:v>
                </c:pt>
                <c:pt idx="3152">
                  <c:v>859.0</c:v>
                </c:pt>
                <c:pt idx="3153">
                  <c:v>859.0</c:v>
                </c:pt>
                <c:pt idx="3154">
                  <c:v>859.0</c:v>
                </c:pt>
                <c:pt idx="3155">
                  <c:v>859.0</c:v>
                </c:pt>
                <c:pt idx="3156">
                  <c:v>859.0</c:v>
                </c:pt>
                <c:pt idx="3157">
                  <c:v>859.0</c:v>
                </c:pt>
                <c:pt idx="3158">
                  <c:v>859.0</c:v>
                </c:pt>
                <c:pt idx="3159">
                  <c:v>859.0</c:v>
                </c:pt>
                <c:pt idx="3160">
                  <c:v>860.0</c:v>
                </c:pt>
                <c:pt idx="3161">
                  <c:v>861.0</c:v>
                </c:pt>
                <c:pt idx="3162">
                  <c:v>862.0</c:v>
                </c:pt>
                <c:pt idx="3163">
                  <c:v>862.0</c:v>
                </c:pt>
                <c:pt idx="3164">
                  <c:v>862.0</c:v>
                </c:pt>
                <c:pt idx="3165">
                  <c:v>863.0</c:v>
                </c:pt>
                <c:pt idx="3166">
                  <c:v>864.0</c:v>
                </c:pt>
                <c:pt idx="3167">
                  <c:v>864.0</c:v>
                </c:pt>
                <c:pt idx="3168">
                  <c:v>864.0</c:v>
                </c:pt>
                <c:pt idx="3169">
                  <c:v>864.0</c:v>
                </c:pt>
                <c:pt idx="3170">
                  <c:v>864.0</c:v>
                </c:pt>
                <c:pt idx="3171">
                  <c:v>864.0</c:v>
                </c:pt>
                <c:pt idx="3172">
                  <c:v>864.0</c:v>
                </c:pt>
                <c:pt idx="3173">
                  <c:v>864.0</c:v>
                </c:pt>
                <c:pt idx="3174">
                  <c:v>864.0</c:v>
                </c:pt>
                <c:pt idx="3175">
                  <c:v>864.0</c:v>
                </c:pt>
                <c:pt idx="3176">
                  <c:v>864.0</c:v>
                </c:pt>
                <c:pt idx="3177">
                  <c:v>864.0</c:v>
                </c:pt>
                <c:pt idx="3178">
                  <c:v>865.0</c:v>
                </c:pt>
                <c:pt idx="3179">
                  <c:v>866.0</c:v>
                </c:pt>
                <c:pt idx="3180">
                  <c:v>867.0</c:v>
                </c:pt>
                <c:pt idx="3181">
                  <c:v>867.0</c:v>
                </c:pt>
                <c:pt idx="3182">
                  <c:v>868.0</c:v>
                </c:pt>
                <c:pt idx="3183">
                  <c:v>868.0</c:v>
                </c:pt>
                <c:pt idx="3184">
                  <c:v>868.0</c:v>
                </c:pt>
                <c:pt idx="3185">
                  <c:v>868.0</c:v>
                </c:pt>
                <c:pt idx="3186">
                  <c:v>868.0</c:v>
                </c:pt>
                <c:pt idx="3187">
                  <c:v>868.0</c:v>
                </c:pt>
                <c:pt idx="3188">
                  <c:v>868.0</c:v>
                </c:pt>
                <c:pt idx="3189">
                  <c:v>868.0</c:v>
                </c:pt>
                <c:pt idx="3190">
                  <c:v>868.0</c:v>
                </c:pt>
                <c:pt idx="3191">
                  <c:v>868.0</c:v>
                </c:pt>
                <c:pt idx="3192">
                  <c:v>868.0</c:v>
                </c:pt>
                <c:pt idx="3193">
                  <c:v>868.0</c:v>
                </c:pt>
                <c:pt idx="3194">
                  <c:v>868.0</c:v>
                </c:pt>
                <c:pt idx="3195">
                  <c:v>868.0</c:v>
                </c:pt>
                <c:pt idx="3196">
                  <c:v>868.0</c:v>
                </c:pt>
                <c:pt idx="3197">
                  <c:v>868.0</c:v>
                </c:pt>
                <c:pt idx="3198">
                  <c:v>868.0</c:v>
                </c:pt>
                <c:pt idx="3199">
                  <c:v>868.0</c:v>
                </c:pt>
                <c:pt idx="3200">
                  <c:v>869.0</c:v>
                </c:pt>
                <c:pt idx="3201">
                  <c:v>869.0</c:v>
                </c:pt>
                <c:pt idx="3202">
                  <c:v>869.0</c:v>
                </c:pt>
                <c:pt idx="3203">
                  <c:v>869.0</c:v>
                </c:pt>
                <c:pt idx="3204">
                  <c:v>870.0</c:v>
                </c:pt>
                <c:pt idx="3205">
                  <c:v>871.0</c:v>
                </c:pt>
                <c:pt idx="3206">
                  <c:v>872.0</c:v>
                </c:pt>
                <c:pt idx="3207">
                  <c:v>872.0</c:v>
                </c:pt>
                <c:pt idx="3208">
                  <c:v>873.0</c:v>
                </c:pt>
                <c:pt idx="3209">
                  <c:v>873.0</c:v>
                </c:pt>
                <c:pt idx="3210">
                  <c:v>873.0</c:v>
                </c:pt>
                <c:pt idx="3211">
                  <c:v>873.0</c:v>
                </c:pt>
                <c:pt idx="3212">
                  <c:v>873.0</c:v>
                </c:pt>
                <c:pt idx="3213">
                  <c:v>874.0</c:v>
                </c:pt>
                <c:pt idx="3214">
                  <c:v>874.0</c:v>
                </c:pt>
                <c:pt idx="3215">
                  <c:v>875.0</c:v>
                </c:pt>
                <c:pt idx="3216">
                  <c:v>875.0</c:v>
                </c:pt>
                <c:pt idx="3217">
                  <c:v>875.0</c:v>
                </c:pt>
                <c:pt idx="3218">
                  <c:v>875.0</c:v>
                </c:pt>
                <c:pt idx="3219">
                  <c:v>875.0</c:v>
                </c:pt>
                <c:pt idx="3220">
                  <c:v>875.0</c:v>
                </c:pt>
                <c:pt idx="3221">
                  <c:v>875.0</c:v>
                </c:pt>
                <c:pt idx="3222">
                  <c:v>875.0</c:v>
                </c:pt>
                <c:pt idx="3223">
                  <c:v>875.0</c:v>
                </c:pt>
                <c:pt idx="3224">
                  <c:v>876.0</c:v>
                </c:pt>
                <c:pt idx="3225">
                  <c:v>876.0</c:v>
                </c:pt>
                <c:pt idx="3226">
                  <c:v>876.0</c:v>
                </c:pt>
                <c:pt idx="3227">
                  <c:v>876.0</c:v>
                </c:pt>
                <c:pt idx="3228">
                  <c:v>877.0</c:v>
                </c:pt>
                <c:pt idx="3229">
                  <c:v>877.0</c:v>
                </c:pt>
                <c:pt idx="3230">
                  <c:v>877.0</c:v>
                </c:pt>
                <c:pt idx="3231">
                  <c:v>878.0</c:v>
                </c:pt>
                <c:pt idx="3232">
                  <c:v>879.0</c:v>
                </c:pt>
                <c:pt idx="3233">
                  <c:v>880.0</c:v>
                </c:pt>
                <c:pt idx="3234">
                  <c:v>880.0</c:v>
                </c:pt>
                <c:pt idx="3235">
                  <c:v>880.0</c:v>
                </c:pt>
                <c:pt idx="3236">
                  <c:v>881.0</c:v>
                </c:pt>
                <c:pt idx="3237">
                  <c:v>882.0</c:v>
                </c:pt>
                <c:pt idx="3238">
                  <c:v>882.0</c:v>
                </c:pt>
                <c:pt idx="3239">
                  <c:v>882.0</c:v>
                </c:pt>
                <c:pt idx="3240">
                  <c:v>883.0</c:v>
                </c:pt>
                <c:pt idx="3241">
                  <c:v>884.0</c:v>
                </c:pt>
                <c:pt idx="3242">
                  <c:v>884.0</c:v>
                </c:pt>
                <c:pt idx="3243">
                  <c:v>884.0</c:v>
                </c:pt>
                <c:pt idx="3244">
                  <c:v>884.0</c:v>
                </c:pt>
                <c:pt idx="3245">
                  <c:v>884.0</c:v>
                </c:pt>
                <c:pt idx="3246">
                  <c:v>884.0</c:v>
                </c:pt>
                <c:pt idx="3247">
                  <c:v>885.0</c:v>
                </c:pt>
                <c:pt idx="3248">
                  <c:v>886.0</c:v>
                </c:pt>
                <c:pt idx="3249">
                  <c:v>886.0</c:v>
                </c:pt>
                <c:pt idx="3250">
                  <c:v>886.0</c:v>
                </c:pt>
                <c:pt idx="3251">
                  <c:v>886.0</c:v>
                </c:pt>
                <c:pt idx="3252">
                  <c:v>886.0</c:v>
                </c:pt>
                <c:pt idx="3253">
                  <c:v>886.0</c:v>
                </c:pt>
                <c:pt idx="3254">
                  <c:v>886.0</c:v>
                </c:pt>
                <c:pt idx="3255">
                  <c:v>886.0</c:v>
                </c:pt>
                <c:pt idx="3256">
                  <c:v>886.0</c:v>
                </c:pt>
                <c:pt idx="3257">
                  <c:v>886.0</c:v>
                </c:pt>
                <c:pt idx="3258">
                  <c:v>887.0</c:v>
                </c:pt>
                <c:pt idx="3259">
                  <c:v>888.0</c:v>
                </c:pt>
                <c:pt idx="3260">
                  <c:v>889.0</c:v>
                </c:pt>
                <c:pt idx="3261">
                  <c:v>889.0</c:v>
                </c:pt>
                <c:pt idx="3262">
                  <c:v>890.0</c:v>
                </c:pt>
                <c:pt idx="3263">
                  <c:v>891.0</c:v>
                </c:pt>
                <c:pt idx="3264">
                  <c:v>892.0</c:v>
                </c:pt>
                <c:pt idx="3265">
                  <c:v>892.0</c:v>
                </c:pt>
                <c:pt idx="3266">
                  <c:v>892.0</c:v>
                </c:pt>
                <c:pt idx="3267">
                  <c:v>892.0</c:v>
                </c:pt>
                <c:pt idx="3268">
                  <c:v>893.0</c:v>
                </c:pt>
                <c:pt idx="3269">
                  <c:v>893.0</c:v>
                </c:pt>
                <c:pt idx="3270">
                  <c:v>893.0</c:v>
                </c:pt>
                <c:pt idx="3271">
                  <c:v>894.0</c:v>
                </c:pt>
                <c:pt idx="3272">
                  <c:v>894.0</c:v>
                </c:pt>
                <c:pt idx="3273">
                  <c:v>894.0</c:v>
                </c:pt>
                <c:pt idx="3274">
                  <c:v>894.0</c:v>
                </c:pt>
                <c:pt idx="3275">
                  <c:v>894.0</c:v>
                </c:pt>
                <c:pt idx="3276">
                  <c:v>895.0</c:v>
                </c:pt>
                <c:pt idx="3277">
                  <c:v>895.0</c:v>
                </c:pt>
                <c:pt idx="3278">
                  <c:v>895.0</c:v>
                </c:pt>
                <c:pt idx="3279">
                  <c:v>895.0</c:v>
                </c:pt>
                <c:pt idx="3280">
                  <c:v>895.0</c:v>
                </c:pt>
                <c:pt idx="3281">
                  <c:v>895.0</c:v>
                </c:pt>
                <c:pt idx="3282">
                  <c:v>895.0</c:v>
                </c:pt>
                <c:pt idx="3283">
                  <c:v>895.0</c:v>
                </c:pt>
                <c:pt idx="3284">
                  <c:v>895.0</c:v>
                </c:pt>
                <c:pt idx="3285">
                  <c:v>896.0</c:v>
                </c:pt>
                <c:pt idx="3286">
                  <c:v>897.0</c:v>
                </c:pt>
                <c:pt idx="3287">
                  <c:v>897.0</c:v>
                </c:pt>
                <c:pt idx="3288">
                  <c:v>897.0</c:v>
                </c:pt>
                <c:pt idx="3289">
                  <c:v>897.0</c:v>
                </c:pt>
                <c:pt idx="3290">
                  <c:v>898.0</c:v>
                </c:pt>
                <c:pt idx="3291">
                  <c:v>898.0</c:v>
                </c:pt>
                <c:pt idx="3292">
                  <c:v>898.0</c:v>
                </c:pt>
                <c:pt idx="3293">
                  <c:v>898.0</c:v>
                </c:pt>
                <c:pt idx="3294">
                  <c:v>898.0</c:v>
                </c:pt>
                <c:pt idx="3295">
                  <c:v>898.0</c:v>
                </c:pt>
                <c:pt idx="3296">
                  <c:v>899.0</c:v>
                </c:pt>
                <c:pt idx="3297">
                  <c:v>899.0</c:v>
                </c:pt>
                <c:pt idx="3298">
                  <c:v>899.0</c:v>
                </c:pt>
                <c:pt idx="3299">
                  <c:v>899.0</c:v>
                </c:pt>
                <c:pt idx="3300">
                  <c:v>900.0</c:v>
                </c:pt>
                <c:pt idx="3301">
                  <c:v>900.0</c:v>
                </c:pt>
                <c:pt idx="3302">
                  <c:v>900.0</c:v>
                </c:pt>
                <c:pt idx="3303">
                  <c:v>901.0</c:v>
                </c:pt>
                <c:pt idx="3304">
                  <c:v>901.0</c:v>
                </c:pt>
                <c:pt idx="3305">
                  <c:v>901.0</c:v>
                </c:pt>
                <c:pt idx="3306">
                  <c:v>902.0</c:v>
                </c:pt>
                <c:pt idx="3307">
                  <c:v>902.0</c:v>
                </c:pt>
                <c:pt idx="3308">
                  <c:v>902.0</c:v>
                </c:pt>
                <c:pt idx="3309">
                  <c:v>902.0</c:v>
                </c:pt>
                <c:pt idx="3310">
                  <c:v>902.0</c:v>
                </c:pt>
                <c:pt idx="3311">
                  <c:v>902.0</c:v>
                </c:pt>
                <c:pt idx="3312">
                  <c:v>902.0</c:v>
                </c:pt>
                <c:pt idx="3313">
                  <c:v>902.0</c:v>
                </c:pt>
                <c:pt idx="3314">
                  <c:v>903.0</c:v>
                </c:pt>
                <c:pt idx="3315">
                  <c:v>903.0</c:v>
                </c:pt>
                <c:pt idx="3316">
                  <c:v>903.0</c:v>
                </c:pt>
                <c:pt idx="3317">
                  <c:v>903.0</c:v>
                </c:pt>
                <c:pt idx="3318">
                  <c:v>903.0</c:v>
                </c:pt>
                <c:pt idx="3319">
                  <c:v>903.0</c:v>
                </c:pt>
                <c:pt idx="3320">
                  <c:v>903.0</c:v>
                </c:pt>
                <c:pt idx="3321">
                  <c:v>903.0</c:v>
                </c:pt>
                <c:pt idx="3322">
                  <c:v>903.0</c:v>
                </c:pt>
                <c:pt idx="3323">
                  <c:v>903.0</c:v>
                </c:pt>
                <c:pt idx="3324">
                  <c:v>903.0</c:v>
                </c:pt>
                <c:pt idx="3325">
                  <c:v>903.0</c:v>
                </c:pt>
                <c:pt idx="3326">
                  <c:v>903.0</c:v>
                </c:pt>
                <c:pt idx="3327">
                  <c:v>903.0</c:v>
                </c:pt>
                <c:pt idx="3328">
                  <c:v>903.0</c:v>
                </c:pt>
                <c:pt idx="3329">
                  <c:v>903.0</c:v>
                </c:pt>
                <c:pt idx="3330">
                  <c:v>903.0</c:v>
                </c:pt>
                <c:pt idx="3331">
                  <c:v>903.0</c:v>
                </c:pt>
                <c:pt idx="3332">
                  <c:v>903.0</c:v>
                </c:pt>
                <c:pt idx="3333">
                  <c:v>904.0</c:v>
                </c:pt>
                <c:pt idx="3334">
                  <c:v>904.0</c:v>
                </c:pt>
                <c:pt idx="3335">
                  <c:v>905.0</c:v>
                </c:pt>
                <c:pt idx="3336">
                  <c:v>906.0</c:v>
                </c:pt>
                <c:pt idx="3337">
                  <c:v>906.0</c:v>
                </c:pt>
                <c:pt idx="3338">
                  <c:v>907.0</c:v>
                </c:pt>
                <c:pt idx="3339">
                  <c:v>908.0</c:v>
                </c:pt>
                <c:pt idx="3340">
                  <c:v>908.0</c:v>
                </c:pt>
                <c:pt idx="3341">
                  <c:v>908.0</c:v>
                </c:pt>
                <c:pt idx="3342">
                  <c:v>908.0</c:v>
                </c:pt>
                <c:pt idx="3343">
                  <c:v>909.0</c:v>
                </c:pt>
                <c:pt idx="3344">
                  <c:v>910.0</c:v>
                </c:pt>
                <c:pt idx="3345">
                  <c:v>910.0</c:v>
                </c:pt>
                <c:pt idx="3346">
                  <c:v>911.0</c:v>
                </c:pt>
                <c:pt idx="3347">
                  <c:v>912.0</c:v>
                </c:pt>
                <c:pt idx="3348">
                  <c:v>913.0</c:v>
                </c:pt>
                <c:pt idx="3349">
                  <c:v>914.0</c:v>
                </c:pt>
                <c:pt idx="3350">
                  <c:v>915.0</c:v>
                </c:pt>
                <c:pt idx="3351">
                  <c:v>915.0</c:v>
                </c:pt>
                <c:pt idx="3352">
                  <c:v>916.0</c:v>
                </c:pt>
                <c:pt idx="3353">
                  <c:v>917.0</c:v>
                </c:pt>
                <c:pt idx="3354">
                  <c:v>917.0</c:v>
                </c:pt>
                <c:pt idx="3355">
                  <c:v>918.0</c:v>
                </c:pt>
                <c:pt idx="3356">
                  <c:v>919.0</c:v>
                </c:pt>
                <c:pt idx="3357">
                  <c:v>919.0</c:v>
                </c:pt>
                <c:pt idx="3358">
                  <c:v>919.0</c:v>
                </c:pt>
                <c:pt idx="3359">
                  <c:v>919.0</c:v>
                </c:pt>
                <c:pt idx="3360">
                  <c:v>920.0</c:v>
                </c:pt>
                <c:pt idx="3361">
                  <c:v>920.0</c:v>
                </c:pt>
                <c:pt idx="3362">
                  <c:v>920.0</c:v>
                </c:pt>
                <c:pt idx="3363">
                  <c:v>921.0</c:v>
                </c:pt>
                <c:pt idx="3364">
                  <c:v>922.0</c:v>
                </c:pt>
                <c:pt idx="3365">
                  <c:v>923.0</c:v>
                </c:pt>
                <c:pt idx="3366">
                  <c:v>924.0</c:v>
                </c:pt>
                <c:pt idx="3367">
                  <c:v>924.0</c:v>
                </c:pt>
                <c:pt idx="3368">
                  <c:v>924.0</c:v>
                </c:pt>
                <c:pt idx="3369">
                  <c:v>924.0</c:v>
                </c:pt>
                <c:pt idx="3370">
                  <c:v>924.0</c:v>
                </c:pt>
                <c:pt idx="3371">
                  <c:v>924.0</c:v>
                </c:pt>
                <c:pt idx="3372">
                  <c:v>925.0</c:v>
                </c:pt>
                <c:pt idx="3373">
                  <c:v>925.0</c:v>
                </c:pt>
                <c:pt idx="3374">
                  <c:v>925.0</c:v>
                </c:pt>
                <c:pt idx="3375">
                  <c:v>925.0</c:v>
                </c:pt>
                <c:pt idx="3376">
                  <c:v>925.0</c:v>
                </c:pt>
                <c:pt idx="3377">
                  <c:v>926.0</c:v>
                </c:pt>
                <c:pt idx="3378">
                  <c:v>926.0</c:v>
                </c:pt>
                <c:pt idx="3379">
                  <c:v>926.0</c:v>
                </c:pt>
                <c:pt idx="3380">
                  <c:v>926.0</c:v>
                </c:pt>
                <c:pt idx="3381">
                  <c:v>926.0</c:v>
                </c:pt>
                <c:pt idx="3382">
                  <c:v>926.0</c:v>
                </c:pt>
                <c:pt idx="3383">
                  <c:v>927.0</c:v>
                </c:pt>
                <c:pt idx="3384">
                  <c:v>928.0</c:v>
                </c:pt>
                <c:pt idx="3385">
                  <c:v>928.0</c:v>
                </c:pt>
                <c:pt idx="3386">
                  <c:v>928.0</c:v>
                </c:pt>
                <c:pt idx="3387">
                  <c:v>928.0</c:v>
                </c:pt>
                <c:pt idx="3388">
                  <c:v>929.0</c:v>
                </c:pt>
                <c:pt idx="3389">
                  <c:v>929.0</c:v>
                </c:pt>
                <c:pt idx="3390">
                  <c:v>929.0</c:v>
                </c:pt>
                <c:pt idx="3391">
                  <c:v>929.0</c:v>
                </c:pt>
                <c:pt idx="3392">
                  <c:v>929.0</c:v>
                </c:pt>
                <c:pt idx="3393">
                  <c:v>929.0</c:v>
                </c:pt>
                <c:pt idx="3394">
                  <c:v>929.0</c:v>
                </c:pt>
                <c:pt idx="3395">
                  <c:v>929.0</c:v>
                </c:pt>
                <c:pt idx="3396">
                  <c:v>929.0</c:v>
                </c:pt>
                <c:pt idx="3397">
                  <c:v>929.0</c:v>
                </c:pt>
                <c:pt idx="3398">
                  <c:v>929.0</c:v>
                </c:pt>
                <c:pt idx="3399">
                  <c:v>929.0</c:v>
                </c:pt>
                <c:pt idx="3400">
                  <c:v>929.0</c:v>
                </c:pt>
                <c:pt idx="3401">
                  <c:v>929.0</c:v>
                </c:pt>
                <c:pt idx="3402">
                  <c:v>929.0</c:v>
                </c:pt>
                <c:pt idx="3403">
                  <c:v>929.0</c:v>
                </c:pt>
                <c:pt idx="3404">
                  <c:v>930.0</c:v>
                </c:pt>
                <c:pt idx="3405">
                  <c:v>931.0</c:v>
                </c:pt>
                <c:pt idx="3406">
                  <c:v>932.0</c:v>
                </c:pt>
                <c:pt idx="3407">
                  <c:v>933.0</c:v>
                </c:pt>
                <c:pt idx="3408">
                  <c:v>934.0</c:v>
                </c:pt>
                <c:pt idx="3409">
                  <c:v>935.0</c:v>
                </c:pt>
                <c:pt idx="3410">
                  <c:v>935.0</c:v>
                </c:pt>
                <c:pt idx="3411">
                  <c:v>936.0</c:v>
                </c:pt>
                <c:pt idx="3412">
                  <c:v>936.0</c:v>
                </c:pt>
                <c:pt idx="3413">
                  <c:v>936.0</c:v>
                </c:pt>
                <c:pt idx="3414">
                  <c:v>936.0</c:v>
                </c:pt>
                <c:pt idx="3415">
                  <c:v>937.0</c:v>
                </c:pt>
                <c:pt idx="3416">
                  <c:v>937.0</c:v>
                </c:pt>
                <c:pt idx="3417">
                  <c:v>937.0</c:v>
                </c:pt>
                <c:pt idx="3418">
                  <c:v>938.0</c:v>
                </c:pt>
                <c:pt idx="3419">
                  <c:v>938.0</c:v>
                </c:pt>
                <c:pt idx="3420">
                  <c:v>938.0</c:v>
                </c:pt>
                <c:pt idx="3421">
                  <c:v>938.0</c:v>
                </c:pt>
                <c:pt idx="3422">
                  <c:v>938.0</c:v>
                </c:pt>
                <c:pt idx="3423">
                  <c:v>938.0</c:v>
                </c:pt>
                <c:pt idx="3424">
                  <c:v>938.0</c:v>
                </c:pt>
                <c:pt idx="3425">
                  <c:v>938.0</c:v>
                </c:pt>
                <c:pt idx="3426">
                  <c:v>938.0</c:v>
                </c:pt>
                <c:pt idx="3427">
                  <c:v>938.0</c:v>
                </c:pt>
                <c:pt idx="3428">
                  <c:v>938.0</c:v>
                </c:pt>
                <c:pt idx="3429">
                  <c:v>938.0</c:v>
                </c:pt>
                <c:pt idx="3430">
                  <c:v>938.0</c:v>
                </c:pt>
                <c:pt idx="3431">
                  <c:v>938.0</c:v>
                </c:pt>
                <c:pt idx="3432">
                  <c:v>939.0</c:v>
                </c:pt>
                <c:pt idx="3433">
                  <c:v>939.0</c:v>
                </c:pt>
                <c:pt idx="3434">
                  <c:v>939.0</c:v>
                </c:pt>
                <c:pt idx="3435">
                  <c:v>939.0</c:v>
                </c:pt>
                <c:pt idx="3436">
                  <c:v>940.0</c:v>
                </c:pt>
                <c:pt idx="3437">
                  <c:v>941.0</c:v>
                </c:pt>
                <c:pt idx="3438">
                  <c:v>942.0</c:v>
                </c:pt>
                <c:pt idx="3439">
                  <c:v>942.0</c:v>
                </c:pt>
                <c:pt idx="3440">
                  <c:v>942.0</c:v>
                </c:pt>
                <c:pt idx="3441">
                  <c:v>942.0</c:v>
                </c:pt>
                <c:pt idx="3442">
                  <c:v>942.0</c:v>
                </c:pt>
                <c:pt idx="3443">
                  <c:v>942.0</c:v>
                </c:pt>
                <c:pt idx="3444">
                  <c:v>943.0</c:v>
                </c:pt>
                <c:pt idx="3445">
                  <c:v>943.0</c:v>
                </c:pt>
                <c:pt idx="3446">
                  <c:v>944.0</c:v>
                </c:pt>
                <c:pt idx="3447">
                  <c:v>944.0</c:v>
                </c:pt>
                <c:pt idx="3448">
                  <c:v>945.0</c:v>
                </c:pt>
                <c:pt idx="3449">
                  <c:v>945.0</c:v>
                </c:pt>
                <c:pt idx="3450">
                  <c:v>945.0</c:v>
                </c:pt>
                <c:pt idx="3451">
                  <c:v>945.0</c:v>
                </c:pt>
                <c:pt idx="3452">
                  <c:v>945.0</c:v>
                </c:pt>
                <c:pt idx="3453">
                  <c:v>945.0</c:v>
                </c:pt>
                <c:pt idx="3454">
                  <c:v>945.0</c:v>
                </c:pt>
                <c:pt idx="3455">
                  <c:v>945.0</c:v>
                </c:pt>
                <c:pt idx="3456">
                  <c:v>945.0</c:v>
                </c:pt>
                <c:pt idx="3457">
                  <c:v>945.0</c:v>
                </c:pt>
                <c:pt idx="3458">
                  <c:v>945.0</c:v>
                </c:pt>
                <c:pt idx="3459">
                  <c:v>946.0</c:v>
                </c:pt>
                <c:pt idx="3460">
                  <c:v>947.0</c:v>
                </c:pt>
                <c:pt idx="3461">
                  <c:v>947.0</c:v>
                </c:pt>
                <c:pt idx="3462">
                  <c:v>947.0</c:v>
                </c:pt>
                <c:pt idx="3463">
                  <c:v>947.0</c:v>
                </c:pt>
                <c:pt idx="3464">
                  <c:v>947.0</c:v>
                </c:pt>
                <c:pt idx="3465">
                  <c:v>948.0</c:v>
                </c:pt>
                <c:pt idx="3466">
                  <c:v>949.0</c:v>
                </c:pt>
                <c:pt idx="3467">
                  <c:v>950.0</c:v>
                </c:pt>
                <c:pt idx="3468">
                  <c:v>950.0</c:v>
                </c:pt>
                <c:pt idx="3469">
                  <c:v>950.0</c:v>
                </c:pt>
                <c:pt idx="3470">
                  <c:v>950.0</c:v>
                </c:pt>
                <c:pt idx="3471">
                  <c:v>950.0</c:v>
                </c:pt>
                <c:pt idx="3472">
                  <c:v>951.0</c:v>
                </c:pt>
                <c:pt idx="3473">
                  <c:v>951.0</c:v>
                </c:pt>
                <c:pt idx="3474">
                  <c:v>952.0</c:v>
                </c:pt>
                <c:pt idx="3475">
                  <c:v>952.0</c:v>
                </c:pt>
                <c:pt idx="3476">
                  <c:v>952.0</c:v>
                </c:pt>
                <c:pt idx="3477">
                  <c:v>952.0</c:v>
                </c:pt>
                <c:pt idx="3478">
                  <c:v>953.0</c:v>
                </c:pt>
                <c:pt idx="3479">
                  <c:v>953.0</c:v>
                </c:pt>
                <c:pt idx="3480">
                  <c:v>953.0</c:v>
                </c:pt>
                <c:pt idx="3481">
                  <c:v>953.0</c:v>
                </c:pt>
                <c:pt idx="3482">
                  <c:v>954.0</c:v>
                </c:pt>
                <c:pt idx="3483">
                  <c:v>954.0</c:v>
                </c:pt>
                <c:pt idx="3484">
                  <c:v>954.0</c:v>
                </c:pt>
                <c:pt idx="3485">
                  <c:v>954.0</c:v>
                </c:pt>
                <c:pt idx="3486">
                  <c:v>954.0</c:v>
                </c:pt>
                <c:pt idx="3487">
                  <c:v>954.0</c:v>
                </c:pt>
                <c:pt idx="3488">
                  <c:v>954.0</c:v>
                </c:pt>
                <c:pt idx="3489">
                  <c:v>955.0</c:v>
                </c:pt>
                <c:pt idx="3490">
                  <c:v>956.0</c:v>
                </c:pt>
                <c:pt idx="3491">
                  <c:v>956.0</c:v>
                </c:pt>
                <c:pt idx="3492">
                  <c:v>957.0</c:v>
                </c:pt>
                <c:pt idx="3493">
                  <c:v>957.0</c:v>
                </c:pt>
                <c:pt idx="3494">
                  <c:v>957.0</c:v>
                </c:pt>
                <c:pt idx="3495">
                  <c:v>957.0</c:v>
                </c:pt>
                <c:pt idx="3496">
                  <c:v>957.0</c:v>
                </c:pt>
                <c:pt idx="3497">
                  <c:v>958.0</c:v>
                </c:pt>
                <c:pt idx="3498">
                  <c:v>958.0</c:v>
                </c:pt>
                <c:pt idx="3499">
                  <c:v>959.0</c:v>
                </c:pt>
                <c:pt idx="3500">
                  <c:v>959.0</c:v>
                </c:pt>
                <c:pt idx="3501">
                  <c:v>959.0</c:v>
                </c:pt>
                <c:pt idx="3502">
                  <c:v>959.0</c:v>
                </c:pt>
                <c:pt idx="3503">
                  <c:v>960.0</c:v>
                </c:pt>
                <c:pt idx="3504">
                  <c:v>960.0</c:v>
                </c:pt>
                <c:pt idx="3505">
                  <c:v>960.0</c:v>
                </c:pt>
                <c:pt idx="3506">
                  <c:v>960.0</c:v>
                </c:pt>
                <c:pt idx="3507">
                  <c:v>960.0</c:v>
                </c:pt>
                <c:pt idx="3508">
                  <c:v>960.0</c:v>
                </c:pt>
                <c:pt idx="3509">
                  <c:v>960.0</c:v>
                </c:pt>
                <c:pt idx="3510">
                  <c:v>960.0</c:v>
                </c:pt>
                <c:pt idx="3511">
                  <c:v>960.0</c:v>
                </c:pt>
                <c:pt idx="3512">
                  <c:v>960.0</c:v>
                </c:pt>
                <c:pt idx="3513">
                  <c:v>960.0</c:v>
                </c:pt>
                <c:pt idx="3514">
                  <c:v>960.0</c:v>
                </c:pt>
                <c:pt idx="3515">
                  <c:v>960.0</c:v>
                </c:pt>
                <c:pt idx="3516">
                  <c:v>961.0</c:v>
                </c:pt>
                <c:pt idx="3517">
                  <c:v>961.0</c:v>
                </c:pt>
                <c:pt idx="3518">
                  <c:v>962.0</c:v>
                </c:pt>
                <c:pt idx="3519">
                  <c:v>963.0</c:v>
                </c:pt>
                <c:pt idx="3520">
                  <c:v>963.0</c:v>
                </c:pt>
                <c:pt idx="3521">
                  <c:v>963.0</c:v>
                </c:pt>
                <c:pt idx="3522">
                  <c:v>963.0</c:v>
                </c:pt>
                <c:pt idx="3523">
                  <c:v>963.0</c:v>
                </c:pt>
                <c:pt idx="3524">
                  <c:v>963.0</c:v>
                </c:pt>
                <c:pt idx="3525">
                  <c:v>963.0</c:v>
                </c:pt>
                <c:pt idx="3526">
                  <c:v>963.0</c:v>
                </c:pt>
                <c:pt idx="3527">
                  <c:v>963.0</c:v>
                </c:pt>
                <c:pt idx="3528">
                  <c:v>963.0</c:v>
                </c:pt>
                <c:pt idx="3529">
                  <c:v>963.0</c:v>
                </c:pt>
                <c:pt idx="3530">
                  <c:v>963.0</c:v>
                </c:pt>
                <c:pt idx="3531">
                  <c:v>963.0</c:v>
                </c:pt>
                <c:pt idx="3532">
                  <c:v>963.0</c:v>
                </c:pt>
                <c:pt idx="3533">
                  <c:v>963.0</c:v>
                </c:pt>
                <c:pt idx="3534">
                  <c:v>963.0</c:v>
                </c:pt>
                <c:pt idx="3535">
                  <c:v>963.0</c:v>
                </c:pt>
                <c:pt idx="3536">
                  <c:v>963.0</c:v>
                </c:pt>
                <c:pt idx="3537">
                  <c:v>963.0</c:v>
                </c:pt>
                <c:pt idx="3538">
                  <c:v>963.0</c:v>
                </c:pt>
                <c:pt idx="3539">
                  <c:v>963.0</c:v>
                </c:pt>
                <c:pt idx="3540">
                  <c:v>963.0</c:v>
                </c:pt>
                <c:pt idx="3541">
                  <c:v>963.0</c:v>
                </c:pt>
                <c:pt idx="3542">
                  <c:v>964.0</c:v>
                </c:pt>
                <c:pt idx="3543">
                  <c:v>964.0</c:v>
                </c:pt>
                <c:pt idx="3544">
                  <c:v>964.0</c:v>
                </c:pt>
                <c:pt idx="3545">
                  <c:v>964.0</c:v>
                </c:pt>
                <c:pt idx="3546">
                  <c:v>964.0</c:v>
                </c:pt>
                <c:pt idx="3547">
                  <c:v>965.0</c:v>
                </c:pt>
                <c:pt idx="3548">
                  <c:v>965.0</c:v>
                </c:pt>
                <c:pt idx="3549">
                  <c:v>965.0</c:v>
                </c:pt>
                <c:pt idx="3550">
                  <c:v>965.0</c:v>
                </c:pt>
                <c:pt idx="3551">
                  <c:v>966.0</c:v>
                </c:pt>
                <c:pt idx="3552">
                  <c:v>966.0</c:v>
                </c:pt>
                <c:pt idx="3553">
                  <c:v>967.0</c:v>
                </c:pt>
                <c:pt idx="3554">
                  <c:v>967.0</c:v>
                </c:pt>
                <c:pt idx="3555">
                  <c:v>968.0</c:v>
                </c:pt>
                <c:pt idx="3556">
                  <c:v>969.0</c:v>
                </c:pt>
                <c:pt idx="3557">
                  <c:v>970.0</c:v>
                </c:pt>
                <c:pt idx="3558">
                  <c:v>971.0</c:v>
                </c:pt>
                <c:pt idx="3559">
                  <c:v>971.0</c:v>
                </c:pt>
                <c:pt idx="3560">
                  <c:v>971.0</c:v>
                </c:pt>
                <c:pt idx="3561">
                  <c:v>972.0</c:v>
                </c:pt>
                <c:pt idx="3562">
                  <c:v>972.0</c:v>
                </c:pt>
                <c:pt idx="3563">
                  <c:v>972.0</c:v>
                </c:pt>
                <c:pt idx="3564">
                  <c:v>973.0</c:v>
                </c:pt>
                <c:pt idx="3565">
                  <c:v>974.0</c:v>
                </c:pt>
                <c:pt idx="3566">
                  <c:v>974.0</c:v>
                </c:pt>
                <c:pt idx="3567">
                  <c:v>975.0</c:v>
                </c:pt>
                <c:pt idx="3568">
                  <c:v>975.0</c:v>
                </c:pt>
                <c:pt idx="3569">
                  <c:v>975.0</c:v>
                </c:pt>
                <c:pt idx="3570">
                  <c:v>975.0</c:v>
                </c:pt>
                <c:pt idx="3571">
                  <c:v>976.0</c:v>
                </c:pt>
                <c:pt idx="3572">
                  <c:v>976.0</c:v>
                </c:pt>
                <c:pt idx="3573">
                  <c:v>977.0</c:v>
                </c:pt>
                <c:pt idx="3574">
                  <c:v>977.0</c:v>
                </c:pt>
                <c:pt idx="3575">
                  <c:v>977.0</c:v>
                </c:pt>
                <c:pt idx="3576">
                  <c:v>977.0</c:v>
                </c:pt>
                <c:pt idx="3577">
                  <c:v>978.0</c:v>
                </c:pt>
                <c:pt idx="3578">
                  <c:v>978.0</c:v>
                </c:pt>
                <c:pt idx="3579">
                  <c:v>979.0</c:v>
                </c:pt>
                <c:pt idx="3580">
                  <c:v>980.0</c:v>
                </c:pt>
                <c:pt idx="3581">
                  <c:v>980.0</c:v>
                </c:pt>
                <c:pt idx="3582">
                  <c:v>981.0</c:v>
                </c:pt>
                <c:pt idx="3583">
                  <c:v>981.0</c:v>
                </c:pt>
                <c:pt idx="3584">
                  <c:v>982.0</c:v>
                </c:pt>
                <c:pt idx="3585">
                  <c:v>983.0</c:v>
                </c:pt>
                <c:pt idx="3586">
                  <c:v>983.0</c:v>
                </c:pt>
                <c:pt idx="3587">
                  <c:v>984.0</c:v>
                </c:pt>
                <c:pt idx="3588">
                  <c:v>985.0</c:v>
                </c:pt>
                <c:pt idx="3589">
                  <c:v>986.0</c:v>
                </c:pt>
                <c:pt idx="3590">
                  <c:v>986.0</c:v>
                </c:pt>
                <c:pt idx="3591">
                  <c:v>986.0</c:v>
                </c:pt>
                <c:pt idx="3592">
                  <c:v>986.0</c:v>
                </c:pt>
                <c:pt idx="3593">
                  <c:v>986.0</c:v>
                </c:pt>
                <c:pt idx="3594">
                  <c:v>986.0</c:v>
                </c:pt>
                <c:pt idx="3595">
                  <c:v>986.0</c:v>
                </c:pt>
                <c:pt idx="3596">
                  <c:v>986.0</c:v>
                </c:pt>
                <c:pt idx="3597">
                  <c:v>986.0</c:v>
                </c:pt>
                <c:pt idx="3598">
                  <c:v>986.0</c:v>
                </c:pt>
                <c:pt idx="3599">
                  <c:v>986.0</c:v>
                </c:pt>
                <c:pt idx="3600">
                  <c:v>986.0</c:v>
                </c:pt>
                <c:pt idx="3601">
                  <c:v>986.0</c:v>
                </c:pt>
                <c:pt idx="3602">
                  <c:v>987.0</c:v>
                </c:pt>
                <c:pt idx="3603">
                  <c:v>988.0</c:v>
                </c:pt>
                <c:pt idx="3604">
                  <c:v>989.0</c:v>
                </c:pt>
                <c:pt idx="3605">
                  <c:v>989.0</c:v>
                </c:pt>
                <c:pt idx="3606">
                  <c:v>989.0</c:v>
                </c:pt>
                <c:pt idx="3607">
                  <c:v>990.0</c:v>
                </c:pt>
                <c:pt idx="3608">
                  <c:v>991.0</c:v>
                </c:pt>
                <c:pt idx="3609">
                  <c:v>991.0</c:v>
                </c:pt>
                <c:pt idx="3610">
                  <c:v>992.0</c:v>
                </c:pt>
                <c:pt idx="3611">
                  <c:v>992.0</c:v>
                </c:pt>
                <c:pt idx="3612">
                  <c:v>992.0</c:v>
                </c:pt>
                <c:pt idx="3613">
                  <c:v>992.0</c:v>
                </c:pt>
                <c:pt idx="3614">
                  <c:v>993.0</c:v>
                </c:pt>
                <c:pt idx="3615">
                  <c:v>993.0</c:v>
                </c:pt>
                <c:pt idx="3616">
                  <c:v>994.0</c:v>
                </c:pt>
                <c:pt idx="3617">
                  <c:v>994.0</c:v>
                </c:pt>
                <c:pt idx="3618">
                  <c:v>994.0</c:v>
                </c:pt>
                <c:pt idx="3619">
                  <c:v>994.0</c:v>
                </c:pt>
                <c:pt idx="3620">
                  <c:v>994.0</c:v>
                </c:pt>
                <c:pt idx="3621">
                  <c:v>994.0</c:v>
                </c:pt>
                <c:pt idx="3622">
                  <c:v>994.0</c:v>
                </c:pt>
                <c:pt idx="3623">
                  <c:v>995.0</c:v>
                </c:pt>
                <c:pt idx="3624">
                  <c:v>996.0</c:v>
                </c:pt>
                <c:pt idx="3625">
                  <c:v>997.0</c:v>
                </c:pt>
                <c:pt idx="3626">
                  <c:v>997.0</c:v>
                </c:pt>
                <c:pt idx="3627">
                  <c:v>997.0</c:v>
                </c:pt>
                <c:pt idx="3628">
                  <c:v>997.0</c:v>
                </c:pt>
                <c:pt idx="3629">
                  <c:v>998.0</c:v>
                </c:pt>
                <c:pt idx="3630">
                  <c:v>999.0</c:v>
                </c:pt>
                <c:pt idx="3631">
                  <c:v>1000.0</c:v>
                </c:pt>
                <c:pt idx="3632">
                  <c:v>1000.0</c:v>
                </c:pt>
                <c:pt idx="3633">
                  <c:v>1000.0</c:v>
                </c:pt>
                <c:pt idx="3634">
                  <c:v>1000.0</c:v>
                </c:pt>
                <c:pt idx="3635">
                  <c:v>1000.0</c:v>
                </c:pt>
                <c:pt idx="3636">
                  <c:v>1000.0</c:v>
                </c:pt>
                <c:pt idx="3637">
                  <c:v>1000.0</c:v>
                </c:pt>
                <c:pt idx="3638">
                  <c:v>1000.0</c:v>
                </c:pt>
                <c:pt idx="3639">
                  <c:v>1000.0</c:v>
                </c:pt>
                <c:pt idx="3640">
                  <c:v>1000.0</c:v>
                </c:pt>
                <c:pt idx="3641">
                  <c:v>1000.0</c:v>
                </c:pt>
                <c:pt idx="3642">
                  <c:v>1000.0</c:v>
                </c:pt>
                <c:pt idx="3643">
                  <c:v>1000.0</c:v>
                </c:pt>
                <c:pt idx="3644">
                  <c:v>1000.0</c:v>
                </c:pt>
                <c:pt idx="3645">
                  <c:v>1000.0</c:v>
                </c:pt>
                <c:pt idx="3646">
                  <c:v>1000.0</c:v>
                </c:pt>
                <c:pt idx="3647">
                  <c:v>1000.0</c:v>
                </c:pt>
                <c:pt idx="3648">
                  <c:v>1000.0</c:v>
                </c:pt>
                <c:pt idx="3649">
                  <c:v>1000.0</c:v>
                </c:pt>
                <c:pt idx="3650">
                  <c:v>1000.0</c:v>
                </c:pt>
                <c:pt idx="3651">
                  <c:v>1000.0</c:v>
                </c:pt>
                <c:pt idx="3652">
                  <c:v>1000.0</c:v>
                </c:pt>
                <c:pt idx="3653">
                  <c:v>1000.0</c:v>
                </c:pt>
                <c:pt idx="3654">
                  <c:v>1000.0</c:v>
                </c:pt>
                <c:pt idx="3655">
                  <c:v>1001.0</c:v>
                </c:pt>
                <c:pt idx="3656">
                  <c:v>1001.0</c:v>
                </c:pt>
                <c:pt idx="3657">
                  <c:v>1001.0</c:v>
                </c:pt>
                <c:pt idx="3658">
                  <c:v>1001.0</c:v>
                </c:pt>
                <c:pt idx="3659">
                  <c:v>1002.0</c:v>
                </c:pt>
                <c:pt idx="3660">
                  <c:v>1002.0</c:v>
                </c:pt>
                <c:pt idx="3661">
                  <c:v>1002.0</c:v>
                </c:pt>
                <c:pt idx="3662">
                  <c:v>1003.0</c:v>
                </c:pt>
                <c:pt idx="3663">
                  <c:v>1003.0</c:v>
                </c:pt>
                <c:pt idx="3664">
                  <c:v>1003.0</c:v>
                </c:pt>
                <c:pt idx="3665">
                  <c:v>1003.0</c:v>
                </c:pt>
                <c:pt idx="3666">
                  <c:v>1003.0</c:v>
                </c:pt>
                <c:pt idx="3667">
                  <c:v>1004.0</c:v>
                </c:pt>
                <c:pt idx="3668">
                  <c:v>1004.0</c:v>
                </c:pt>
                <c:pt idx="3669">
                  <c:v>1004.0</c:v>
                </c:pt>
                <c:pt idx="3670">
                  <c:v>1004.0</c:v>
                </c:pt>
                <c:pt idx="3671">
                  <c:v>1004.0</c:v>
                </c:pt>
                <c:pt idx="3672">
                  <c:v>1004.0</c:v>
                </c:pt>
                <c:pt idx="3673">
                  <c:v>1004.0</c:v>
                </c:pt>
                <c:pt idx="3674">
                  <c:v>1004.0</c:v>
                </c:pt>
                <c:pt idx="3675">
                  <c:v>1004.0</c:v>
                </c:pt>
                <c:pt idx="3676">
                  <c:v>1004.0</c:v>
                </c:pt>
                <c:pt idx="3677">
                  <c:v>1004.0</c:v>
                </c:pt>
                <c:pt idx="3678">
                  <c:v>1005.0</c:v>
                </c:pt>
                <c:pt idx="3679">
                  <c:v>1005.0</c:v>
                </c:pt>
                <c:pt idx="3680">
                  <c:v>1005.0</c:v>
                </c:pt>
                <c:pt idx="3681">
                  <c:v>1005.0</c:v>
                </c:pt>
                <c:pt idx="3682">
                  <c:v>1005.0</c:v>
                </c:pt>
                <c:pt idx="3683">
                  <c:v>1006.0</c:v>
                </c:pt>
                <c:pt idx="3684">
                  <c:v>1007.0</c:v>
                </c:pt>
                <c:pt idx="3685">
                  <c:v>1008.0</c:v>
                </c:pt>
                <c:pt idx="3686">
                  <c:v>1008.0</c:v>
                </c:pt>
                <c:pt idx="3687">
                  <c:v>1008.0</c:v>
                </c:pt>
                <c:pt idx="3688">
                  <c:v>1008.0</c:v>
                </c:pt>
                <c:pt idx="3689">
                  <c:v>1009.0</c:v>
                </c:pt>
                <c:pt idx="3690">
                  <c:v>1010.0</c:v>
                </c:pt>
                <c:pt idx="3691">
                  <c:v>1010.0</c:v>
                </c:pt>
                <c:pt idx="3692">
                  <c:v>1010.0</c:v>
                </c:pt>
                <c:pt idx="3693">
                  <c:v>1010.0</c:v>
                </c:pt>
                <c:pt idx="3694">
                  <c:v>1010.0</c:v>
                </c:pt>
                <c:pt idx="3695">
                  <c:v>1011.0</c:v>
                </c:pt>
                <c:pt idx="3696">
                  <c:v>1011.0</c:v>
                </c:pt>
                <c:pt idx="3697">
                  <c:v>1011.0</c:v>
                </c:pt>
                <c:pt idx="3698">
                  <c:v>1011.0</c:v>
                </c:pt>
                <c:pt idx="3699">
                  <c:v>1011.0</c:v>
                </c:pt>
                <c:pt idx="3700">
                  <c:v>1011.0</c:v>
                </c:pt>
                <c:pt idx="3701">
                  <c:v>1011.0</c:v>
                </c:pt>
                <c:pt idx="3702">
                  <c:v>1011.0</c:v>
                </c:pt>
                <c:pt idx="3703">
                  <c:v>1011.0</c:v>
                </c:pt>
                <c:pt idx="3704">
                  <c:v>1011.0</c:v>
                </c:pt>
                <c:pt idx="3705">
                  <c:v>1011.0</c:v>
                </c:pt>
                <c:pt idx="3706">
                  <c:v>1012.0</c:v>
                </c:pt>
                <c:pt idx="3707">
                  <c:v>1013.0</c:v>
                </c:pt>
                <c:pt idx="3708">
                  <c:v>1013.0</c:v>
                </c:pt>
                <c:pt idx="3709">
                  <c:v>1013.0</c:v>
                </c:pt>
                <c:pt idx="3710">
                  <c:v>1013.0</c:v>
                </c:pt>
                <c:pt idx="3711">
                  <c:v>1013.0</c:v>
                </c:pt>
                <c:pt idx="3712">
                  <c:v>1014.0</c:v>
                </c:pt>
                <c:pt idx="3713">
                  <c:v>1014.0</c:v>
                </c:pt>
                <c:pt idx="3714">
                  <c:v>1014.0</c:v>
                </c:pt>
                <c:pt idx="3715">
                  <c:v>1014.0</c:v>
                </c:pt>
                <c:pt idx="3716">
                  <c:v>1015.0</c:v>
                </c:pt>
                <c:pt idx="3717">
                  <c:v>1015.0</c:v>
                </c:pt>
                <c:pt idx="3718">
                  <c:v>1015.0</c:v>
                </c:pt>
                <c:pt idx="3719">
                  <c:v>1015.0</c:v>
                </c:pt>
                <c:pt idx="3720">
                  <c:v>1015.0</c:v>
                </c:pt>
                <c:pt idx="3721">
                  <c:v>1015.0</c:v>
                </c:pt>
                <c:pt idx="3722">
                  <c:v>1015.0</c:v>
                </c:pt>
                <c:pt idx="3723">
                  <c:v>1015.0</c:v>
                </c:pt>
                <c:pt idx="3724">
                  <c:v>1015.0</c:v>
                </c:pt>
                <c:pt idx="3725">
                  <c:v>1015.0</c:v>
                </c:pt>
                <c:pt idx="3726">
                  <c:v>1015.0</c:v>
                </c:pt>
                <c:pt idx="3727">
                  <c:v>1016.0</c:v>
                </c:pt>
                <c:pt idx="3728">
                  <c:v>1017.0</c:v>
                </c:pt>
                <c:pt idx="3729">
                  <c:v>1017.0</c:v>
                </c:pt>
                <c:pt idx="3730">
                  <c:v>1017.0</c:v>
                </c:pt>
                <c:pt idx="3731">
                  <c:v>1017.0</c:v>
                </c:pt>
                <c:pt idx="3732">
                  <c:v>1017.0</c:v>
                </c:pt>
                <c:pt idx="3733">
                  <c:v>1017.0</c:v>
                </c:pt>
                <c:pt idx="3734">
                  <c:v>1017.0</c:v>
                </c:pt>
                <c:pt idx="3735">
                  <c:v>1017.0</c:v>
                </c:pt>
                <c:pt idx="3736">
                  <c:v>1017.0</c:v>
                </c:pt>
                <c:pt idx="3737">
                  <c:v>1017.0</c:v>
                </c:pt>
                <c:pt idx="3738">
                  <c:v>1017.0</c:v>
                </c:pt>
                <c:pt idx="3739">
                  <c:v>1017.0</c:v>
                </c:pt>
                <c:pt idx="3740">
                  <c:v>1017.0</c:v>
                </c:pt>
                <c:pt idx="3741">
                  <c:v>1017.0</c:v>
                </c:pt>
                <c:pt idx="3742">
                  <c:v>1017.0</c:v>
                </c:pt>
                <c:pt idx="3743">
                  <c:v>1017.0</c:v>
                </c:pt>
                <c:pt idx="3744">
                  <c:v>1017.0</c:v>
                </c:pt>
                <c:pt idx="3745">
                  <c:v>1018.0</c:v>
                </c:pt>
                <c:pt idx="3746">
                  <c:v>1019.0</c:v>
                </c:pt>
                <c:pt idx="3747">
                  <c:v>1019.0</c:v>
                </c:pt>
                <c:pt idx="3748">
                  <c:v>1020.0</c:v>
                </c:pt>
                <c:pt idx="3749">
                  <c:v>1020.0</c:v>
                </c:pt>
                <c:pt idx="3750">
                  <c:v>1020.0</c:v>
                </c:pt>
                <c:pt idx="3751">
                  <c:v>1021.0</c:v>
                </c:pt>
                <c:pt idx="3752">
                  <c:v>1021.0</c:v>
                </c:pt>
                <c:pt idx="3753">
                  <c:v>1021.0</c:v>
                </c:pt>
                <c:pt idx="3754">
                  <c:v>1021.0</c:v>
                </c:pt>
                <c:pt idx="3755">
                  <c:v>1022.0</c:v>
                </c:pt>
                <c:pt idx="3756">
                  <c:v>1022.0</c:v>
                </c:pt>
                <c:pt idx="3757">
                  <c:v>1022.0</c:v>
                </c:pt>
                <c:pt idx="3758">
                  <c:v>1022.0</c:v>
                </c:pt>
                <c:pt idx="3759">
                  <c:v>1022.0</c:v>
                </c:pt>
                <c:pt idx="3760">
                  <c:v>1022.0</c:v>
                </c:pt>
                <c:pt idx="3761">
                  <c:v>1023.0</c:v>
                </c:pt>
                <c:pt idx="3762">
                  <c:v>1023.0</c:v>
                </c:pt>
                <c:pt idx="3763">
                  <c:v>1023.0</c:v>
                </c:pt>
                <c:pt idx="3764">
                  <c:v>1023.0</c:v>
                </c:pt>
                <c:pt idx="3765">
                  <c:v>1023.0</c:v>
                </c:pt>
                <c:pt idx="3766">
                  <c:v>1023.0</c:v>
                </c:pt>
                <c:pt idx="3767">
                  <c:v>1023.0</c:v>
                </c:pt>
                <c:pt idx="3768">
                  <c:v>1023.0</c:v>
                </c:pt>
                <c:pt idx="3769">
                  <c:v>1023.0</c:v>
                </c:pt>
                <c:pt idx="3770">
                  <c:v>1024.0</c:v>
                </c:pt>
                <c:pt idx="3771">
                  <c:v>1024.0</c:v>
                </c:pt>
                <c:pt idx="3772">
                  <c:v>1024.0</c:v>
                </c:pt>
                <c:pt idx="3773">
                  <c:v>1024.0</c:v>
                </c:pt>
                <c:pt idx="3774">
                  <c:v>1024.0</c:v>
                </c:pt>
                <c:pt idx="3775">
                  <c:v>1025.0</c:v>
                </c:pt>
                <c:pt idx="3776">
                  <c:v>1026.0</c:v>
                </c:pt>
                <c:pt idx="3777">
                  <c:v>1026.0</c:v>
                </c:pt>
                <c:pt idx="3778">
                  <c:v>1027.0</c:v>
                </c:pt>
                <c:pt idx="3779">
                  <c:v>1027.0</c:v>
                </c:pt>
                <c:pt idx="3780">
                  <c:v>1027.0</c:v>
                </c:pt>
                <c:pt idx="3781">
                  <c:v>1027.0</c:v>
                </c:pt>
                <c:pt idx="3782">
                  <c:v>1028.0</c:v>
                </c:pt>
                <c:pt idx="3783">
                  <c:v>1028.0</c:v>
                </c:pt>
                <c:pt idx="3784">
                  <c:v>1028.0</c:v>
                </c:pt>
                <c:pt idx="3785">
                  <c:v>1028.0</c:v>
                </c:pt>
                <c:pt idx="3786">
                  <c:v>1028.0</c:v>
                </c:pt>
                <c:pt idx="3787">
                  <c:v>1028.0</c:v>
                </c:pt>
                <c:pt idx="3788">
                  <c:v>1028.0</c:v>
                </c:pt>
                <c:pt idx="3789">
                  <c:v>1028.0</c:v>
                </c:pt>
                <c:pt idx="3790">
                  <c:v>1028.0</c:v>
                </c:pt>
                <c:pt idx="3791">
                  <c:v>1029.0</c:v>
                </c:pt>
                <c:pt idx="3792">
                  <c:v>1029.0</c:v>
                </c:pt>
                <c:pt idx="3793">
                  <c:v>1029.0</c:v>
                </c:pt>
                <c:pt idx="3794">
                  <c:v>1029.0</c:v>
                </c:pt>
                <c:pt idx="3795">
                  <c:v>1029.0</c:v>
                </c:pt>
                <c:pt idx="3796">
                  <c:v>1029.0</c:v>
                </c:pt>
                <c:pt idx="3797">
                  <c:v>1029.0</c:v>
                </c:pt>
                <c:pt idx="3798">
                  <c:v>1029.0</c:v>
                </c:pt>
                <c:pt idx="3799">
                  <c:v>1029.0</c:v>
                </c:pt>
                <c:pt idx="3800">
                  <c:v>1029.0</c:v>
                </c:pt>
                <c:pt idx="3801">
                  <c:v>1029.0</c:v>
                </c:pt>
                <c:pt idx="3802">
                  <c:v>1029.0</c:v>
                </c:pt>
                <c:pt idx="3803">
                  <c:v>1029.0</c:v>
                </c:pt>
                <c:pt idx="3804">
                  <c:v>1029.0</c:v>
                </c:pt>
                <c:pt idx="3805">
                  <c:v>1029.0</c:v>
                </c:pt>
                <c:pt idx="3806">
                  <c:v>1029.0</c:v>
                </c:pt>
                <c:pt idx="3807">
                  <c:v>1029.0</c:v>
                </c:pt>
                <c:pt idx="3808">
                  <c:v>1030.0</c:v>
                </c:pt>
                <c:pt idx="3809">
                  <c:v>1030.0</c:v>
                </c:pt>
                <c:pt idx="3810">
                  <c:v>1030.0</c:v>
                </c:pt>
                <c:pt idx="3811">
                  <c:v>1031.0</c:v>
                </c:pt>
                <c:pt idx="3812">
                  <c:v>1031.0</c:v>
                </c:pt>
                <c:pt idx="3813">
                  <c:v>1031.0</c:v>
                </c:pt>
                <c:pt idx="3814">
                  <c:v>1031.0</c:v>
                </c:pt>
                <c:pt idx="3815">
                  <c:v>1032.0</c:v>
                </c:pt>
                <c:pt idx="3816">
                  <c:v>1032.0</c:v>
                </c:pt>
                <c:pt idx="3817">
                  <c:v>1032.0</c:v>
                </c:pt>
                <c:pt idx="3818">
                  <c:v>1032.0</c:v>
                </c:pt>
                <c:pt idx="3819">
                  <c:v>1033.0</c:v>
                </c:pt>
                <c:pt idx="3820">
                  <c:v>1033.0</c:v>
                </c:pt>
                <c:pt idx="3821">
                  <c:v>1034.0</c:v>
                </c:pt>
                <c:pt idx="3822">
                  <c:v>1035.0</c:v>
                </c:pt>
                <c:pt idx="3823">
                  <c:v>1036.0</c:v>
                </c:pt>
                <c:pt idx="3824">
                  <c:v>1036.0</c:v>
                </c:pt>
                <c:pt idx="3825">
                  <c:v>1037.0</c:v>
                </c:pt>
                <c:pt idx="3826">
                  <c:v>1037.0</c:v>
                </c:pt>
                <c:pt idx="3827">
                  <c:v>1037.0</c:v>
                </c:pt>
                <c:pt idx="3828">
                  <c:v>1037.0</c:v>
                </c:pt>
                <c:pt idx="3829">
                  <c:v>1037.0</c:v>
                </c:pt>
                <c:pt idx="3830">
                  <c:v>1037.0</c:v>
                </c:pt>
                <c:pt idx="3831">
                  <c:v>1037.0</c:v>
                </c:pt>
                <c:pt idx="3832">
                  <c:v>1037.0</c:v>
                </c:pt>
                <c:pt idx="3833">
                  <c:v>1037.0</c:v>
                </c:pt>
                <c:pt idx="3834">
                  <c:v>1037.0</c:v>
                </c:pt>
                <c:pt idx="3835">
                  <c:v>1037.0</c:v>
                </c:pt>
                <c:pt idx="3836">
                  <c:v>1037.0</c:v>
                </c:pt>
                <c:pt idx="3837">
                  <c:v>1037.0</c:v>
                </c:pt>
                <c:pt idx="3838">
                  <c:v>1037.0</c:v>
                </c:pt>
                <c:pt idx="3839">
                  <c:v>1037.0</c:v>
                </c:pt>
                <c:pt idx="3840">
                  <c:v>1037.0</c:v>
                </c:pt>
                <c:pt idx="3841">
                  <c:v>1038.0</c:v>
                </c:pt>
                <c:pt idx="3842">
                  <c:v>1038.0</c:v>
                </c:pt>
                <c:pt idx="3843">
                  <c:v>1039.0</c:v>
                </c:pt>
                <c:pt idx="3844">
                  <c:v>1039.0</c:v>
                </c:pt>
                <c:pt idx="3845">
                  <c:v>1040.0</c:v>
                </c:pt>
                <c:pt idx="3846">
                  <c:v>1040.0</c:v>
                </c:pt>
                <c:pt idx="3847">
                  <c:v>1040.0</c:v>
                </c:pt>
                <c:pt idx="3848">
                  <c:v>1040.0</c:v>
                </c:pt>
                <c:pt idx="3849">
                  <c:v>1041.0</c:v>
                </c:pt>
                <c:pt idx="3850">
                  <c:v>1041.0</c:v>
                </c:pt>
                <c:pt idx="3851">
                  <c:v>1041.0</c:v>
                </c:pt>
                <c:pt idx="3852">
                  <c:v>1041.0</c:v>
                </c:pt>
                <c:pt idx="3853">
                  <c:v>1041.0</c:v>
                </c:pt>
                <c:pt idx="3854">
                  <c:v>1041.0</c:v>
                </c:pt>
                <c:pt idx="3855">
                  <c:v>1041.0</c:v>
                </c:pt>
                <c:pt idx="3856">
                  <c:v>1041.0</c:v>
                </c:pt>
                <c:pt idx="3857">
                  <c:v>1042.0</c:v>
                </c:pt>
                <c:pt idx="3858">
                  <c:v>1042.0</c:v>
                </c:pt>
                <c:pt idx="3859">
                  <c:v>1042.0</c:v>
                </c:pt>
                <c:pt idx="3860">
                  <c:v>1042.0</c:v>
                </c:pt>
                <c:pt idx="3861">
                  <c:v>1042.0</c:v>
                </c:pt>
                <c:pt idx="3862">
                  <c:v>1042.0</c:v>
                </c:pt>
                <c:pt idx="3863">
                  <c:v>1042.0</c:v>
                </c:pt>
                <c:pt idx="3864">
                  <c:v>1042.0</c:v>
                </c:pt>
                <c:pt idx="3865">
                  <c:v>1042.0</c:v>
                </c:pt>
                <c:pt idx="3866">
                  <c:v>1042.0</c:v>
                </c:pt>
                <c:pt idx="3867">
                  <c:v>1042.0</c:v>
                </c:pt>
                <c:pt idx="3868">
                  <c:v>1043.0</c:v>
                </c:pt>
                <c:pt idx="3869">
                  <c:v>1043.0</c:v>
                </c:pt>
                <c:pt idx="3870">
                  <c:v>1043.0</c:v>
                </c:pt>
                <c:pt idx="3871">
                  <c:v>1044.0</c:v>
                </c:pt>
                <c:pt idx="3872">
                  <c:v>1044.0</c:v>
                </c:pt>
                <c:pt idx="3873">
                  <c:v>1044.0</c:v>
                </c:pt>
                <c:pt idx="3874">
                  <c:v>1044.0</c:v>
                </c:pt>
                <c:pt idx="3875">
                  <c:v>1044.0</c:v>
                </c:pt>
                <c:pt idx="3876">
                  <c:v>1045.0</c:v>
                </c:pt>
                <c:pt idx="3877">
                  <c:v>1046.0</c:v>
                </c:pt>
                <c:pt idx="3878">
                  <c:v>1046.0</c:v>
                </c:pt>
                <c:pt idx="3879">
                  <c:v>1047.0</c:v>
                </c:pt>
                <c:pt idx="3880">
                  <c:v>1047.0</c:v>
                </c:pt>
                <c:pt idx="3881">
                  <c:v>1047.0</c:v>
                </c:pt>
                <c:pt idx="3882">
                  <c:v>1047.0</c:v>
                </c:pt>
                <c:pt idx="3883">
                  <c:v>1047.0</c:v>
                </c:pt>
                <c:pt idx="3884">
                  <c:v>1047.0</c:v>
                </c:pt>
                <c:pt idx="3885">
                  <c:v>1047.0</c:v>
                </c:pt>
                <c:pt idx="3886">
                  <c:v>1047.0</c:v>
                </c:pt>
                <c:pt idx="3887">
                  <c:v>1047.0</c:v>
                </c:pt>
                <c:pt idx="3888">
                  <c:v>1048.0</c:v>
                </c:pt>
                <c:pt idx="3889">
                  <c:v>1048.0</c:v>
                </c:pt>
                <c:pt idx="3890">
                  <c:v>1048.0</c:v>
                </c:pt>
                <c:pt idx="3891">
                  <c:v>1048.0</c:v>
                </c:pt>
                <c:pt idx="3892">
                  <c:v>1048.0</c:v>
                </c:pt>
                <c:pt idx="3893">
                  <c:v>1048.0</c:v>
                </c:pt>
                <c:pt idx="3894">
                  <c:v>1048.0</c:v>
                </c:pt>
                <c:pt idx="3895">
                  <c:v>1049.0</c:v>
                </c:pt>
                <c:pt idx="3896">
                  <c:v>1050.0</c:v>
                </c:pt>
                <c:pt idx="3897">
                  <c:v>1051.0</c:v>
                </c:pt>
                <c:pt idx="3898">
                  <c:v>1052.0</c:v>
                </c:pt>
                <c:pt idx="3899">
                  <c:v>1053.0</c:v>
                </c:pt>
                <c:pt idx="3900">
                  <c:v>1053.0</c:v>
                </c:pt>
                <c:pt idx="3901">
                  <c:v>1053.0</c:v>
                </c:pt>
                <c:pt idx="3902">
                  <c:v>1053.0</c:v>
                </c:pt>
                <c:pt idx="3903">
                  <c:v>1053.0</c:v>
                </c:pt>
                <c:pt idx="3904">
                  <c:v>1053.0</c:v>
                </c:pt>
                <c:pt idx="3905">
                  <c:v>1053.0</c:v>
                </c:pt>
                <c:pt idx="3906">
                  <c:v>1054.0</c:v>
                </c:pt>
                <c:pt idx="3907">
                  <c:v>1054.0</c:v>
                </c:pt>
                <c:pt idx="3908">
                  <c:v>1054.0</c:v>
                </c:pt>
                <c:pt idx="3909">
                  <c:v>1054.0</c:v>
                </c:pt>
                <c:pt idx="3910">
                  <c:v>1054.0</c:v>
                </c:pt>
                <c:pt idx="3911">
                  <c:v>1054.0</c:v>
                </c:pt>
                <c:pt idx="3912">
                  <c:v>1054.0</c:v>
                </c:pt>
                <c:pt idx="3913">
                  <c:v>1054.0</c:v>
                </c:pt>
                <c:pt idx="3914">
                  <c:v>1055.0</c:v>
                </c:pt>
                <c:pt idx="3915">
                  <c:v>1055.0</c:v>
                </c:pt>
                <c:pt idx="3916">
                  <c:v>1055.0</c:v>
                </c:pt>
                <c:pt idx="3917">
                  <c:v>1055.0</c:v>
                </c:pt>
                <c:pt idx="3918">
                  <c:v>1055.0</c:v>
                </c:pt>
                <c:pt idx="3919">
                  <c:v>1056.0</c:v>
                </c:pt>
                <c:pt idx="3920">
                  <c:v>1057.0</c:v>
                </c:pt>
                <c:pt idx="3921">
                  <c:v>1057.0</c:v>
                </c:pt>
                <c:pt idx="3922">
                  <c:v>1057.0</c:v>
                </c:pt>
                <c:pt idx="3923">
                  <c:v>1057.0</c:v>
                </c:pt>
                <c:pt idx="3924">
                  <c:v>1058.0</c:v>
                </c:pt>
                <c:pt idx="3925">
                  <c:v>1059.0</c:v>
                </c:pt>
                <c:pt idx="3926">
                  <c:v>1059.0</c:v>
                </c:pt>
                <c:pt idx="3927">
                  <c:v>1059.0</c:v>
                </c:pt>
                <c:pt idx="3928">
                  <c:v>1059.0</c:v>
                </c:pt>
                <c:pt idx="3929">
                  <c:v>1059.0</c:v>
                </c:pt>
                <c:pt idx="3930">
                  <c:v>1059.0</c:v>
                </c:pt>
                <c:pt idx="3931">
                  <c:v>1060.0</c:v>
                </c:pt>
                <c:pt idx="3932">
                  <c:v>1060.0</c:v>
                </c:pt>
                <c:pt idx="3933">
                  <c:v>1060.0</c:v>
                </c:pt>
                <c:pt idx="3934">
                  <c:v>1060.0</c:v>
                </c:pt>
                <c:pt idx="3935">
                  <c:v>1061.0</c:v>
                </c:pt>
                <c:pt idx="3936">
                  <c:v>1062.0</c:v>
                </c:pt>
                <c:pt idx="3937">
                  <c:v>1062.0</c:v>
                </c:pt>
                <c:pt idx="3938">
                  <c:v>1062.0</c:v>
                </c:pt>
                <c:pt idx="3939">
                  <c:v>1062.0</c:v>
                </c:pt>
                <c:pt idx="3940">
                  <c:v>1062.0</c:v>
                </c:pt>
                <c:pt idx="3941">
                  <c:v>1062.0</c:v>
                </c:pt>
                <c:pt idx="3942">
                  <c:v>1062.0</c:v>
                </c:pt>
                <c:pt idx="3943">
                  <c:v>1062.0</c:v>
                </c:pt>
                <c:pt idx="3944">
                  <c:v>1062.0</c:v>
                </c:pt>
                <c:pt idx="3945">
                  <c:v>1063.0</c:v>
                </c:pt>
                <c:pt idx="3946">
                  <c:v>1064.0</c:v>
                </c:pt>
                <c:pt idx="3947">
                  <c:v>1065.0</c:v>
                </c:pt>
                <c:pt idx="3948">
                  <c:v>1065.0</c:v>
                </c:pt>
                <c:pt idx="3949">
                  <c:v>1066.0</c:v>
                </c:pt>
                <c:pt idx="3950">
                  <c:v>1066.0</c:v>
                </c:pt>
                <c:pt idx="3951">
                  <c:v>1066.0</c:v>
                </c:pt>
                <c:pt idx="3952">
                  <c:v>1066.0</c:v>
                </c:pt>
                <c:pt idx="3953">
                  <c:v>1066.0</c:v>
                </c:pt>
                <c:pt idx="3954">
                  <c:v>1066.0</c:v>
                </c:pt>
                <c:pt idx="3955">
                  <c:v>1067.0</c:v>
                </c:pt>
                <c:pt idx="3956">
                  <c:v>1067.0</c:v>
                </c:pt>
                <c:pt idx="3957">
                  <c:v>1067.0</c:v>
                </c:pt>
                <c:pt idx="3958">
                  <c:v>1067.0</c:v>
                </c:pt>
                <c:pt idx="3959">
                  <c:v>1067.0</c:v>
                </c:pt>
                <c:pt idx="3960">
                  <c:v>1067.0</c:v>
                </c:pt>
                <c:pt idx="3961">
                  <c:v>1067.0</c:v>
                </c:pt>
                <c:pt idx="3962">
                  <c:v>1067.0</c:v>
                </c:pt>
                <c:pt idx="3963">
                  <c:v>1067.0</c:v>
                </c:pt>
                <c:pt idx="3964">
                  <c:v>1067.0</c:v>
                </c:pt>
                <c:pt idx="3965">
                  <c:v>1067.0</c:v>
                </c:pt>
                <c:pt idx="3966">
                  <c:v>1067.0</c:v>
                </c:pt>
                <c:pt idx="3967">
                  <c:v>1067.0</c:v>
                </c:pt>
                <c:pt idx="3968">
                  <c:v>1067.0</c:v>
                </c:pt>
                <c:pt idx="3969">
                  <c:v>1067.0</c:v>
                </c:pt>
                <c:pt idx="3970">
                  <c:v>1067.0</c:v>
                </c:pt>
                <c:pt idx="3971">
                  <c:v>1067.0</c:v>
                </c:pt>
                <c:pt idx="3972">
                  <c:v>1067.0</c:v>
                </c:pt>
                <c:pt idx="3973">
                  <c:v>1067.0</c:v>
                </c:pt>
                <c:pt idx="3974">
                  <c:v>1067.0</c:v>
                </c:pt>
                <c:pt idx="3975">
                  <c:v>1067.0</c:v>
                </c:pt>
                <c:pt idx="3976">
                  <c:v>1068.0</c:v>
                </c:pt>
                <c:pt idx="3977">
                  <c:v>1068.0</c:v>
                </c:pt>
                <c:pt idx="3978">
                  <c:v>1068.0</c:v>
                </c:pt>
                <c:pt idx="3979">
                  <c:v>1068.0</c:v>
                </c:pt>
                <c:pt idx="3980">
                  <c:v>1068.0</c:v>
                </c:pt>
                <c:pt idx="3981">
                  <c:v>1068.0</c:v>
                </c:pt>
                <c:pt idx="3982">
                  <c:v>1068.0</c:v>
                </c:pt>
                <c:pt idx="3983">
                  <c:v>1068.0</c:v>
                </c:pt>
                <c:pt idx="3984">
                  <c:v>1068.0</c:v>
                </c:pt>
                <c:pt idx="3985">
                  <c:v>1068.0</c:v>
                </c:pt>
                <c:pt idx="3986">
                  <c:v>1068.0</c:v>
                </c:pt>
                <c:pt idx="3987">
                  <c:v>1068.0</c:v>
                </c:pt>
                <c:pt idx="3988">
                  <c:v>1068.0</c:v>
                </c:pt>
                <c:pt idx="3989">
                  <c:v>1068.0</c:v>
                </c:pt>
                <c:pt idx="3990">
                  <c:v>1069.0</c:v>
                </c:pt>
                <c:pt idx="3991">
                  <c:v>1069.0</c:v>
                </c:pt>
                <c:pt idx="3992">
                  <c:v>1070.0</c:v>
                </c:pt>
                <c:pt idx="3993">
                  <c:v>1070.0</c:v>
                </c:pt>
                <c:pt idx="3994">
                  <c:v>1070.0</c:v>
                </c:pt>
                <c:pt idx="3995">
                  <c:v>1070.0</c:v>
                </c:pt>
                <c:pt idx="3996">
                  <c:v>1071.0</c:v>
                </c:pt>
                <c:pt idx="3997">
                  <c:v>1072.0</c:v>
                </c:pt>
                <c:pt idx="3998">
                  <c:v>1072.0</c:v>
                </c:pt>
                <c:pt idx="3999">
                  <c:v>1072.0</c:v>
                </c:pt>
                <c:pt idx="4000">
                  <c:v>1072.0</c:v>
                </c:pt>
                <c:pt idx="4001">
                  <c:v>1073.0</c:v>
                </c:pt>
                <c:pt idx="4002">
                  <c:v>1074.0</c:v>
                </c:pt>
                <c:pt idx="4003">
                  <c:v>1074.0</c:v>
                </c:pt>
                <c:pt idx="4004">
                  <c:v>1074.0</c:v>
                </c:pt>
                <c:pt idx="4005">
                  <c:v>1074.0</c:v>
                </c:pt>
                <c:pt idx="4006">
                  <c:v>1074.0</c:v>
                </c:pt>
                <c:pt idx="4007">
                  <c:v>1074.0</c:v>
                </c:pt>
                <c:pt idx="4008">
                  <c:v>1074.0</c:v>
                </c:pt>
                <c:pt idx="4009">
                  <c:v>1074.0</c:v>
                </c:pt>
                <c:pt idx="4010">
                  <c:v>1074.0</c:v>
                </c:pt>
                <c:pt idx="4011">
                  <c:v>1074.0</c:v>
                </c:pt>
                <c:pt idx="4012">
                  <c:v>1075.0</c:v>
                </c:pt>
                <c:pt idx="4013">
                  <c:v>1075.0</c:v>
                </c:pt>
                <c:pt idx="4014">
                  <c:v>1075.0</c:v>
                </c:pt>
                <c:pt idx="4015">
                  <c:v>1075.0</c:v>
                </c:pt>
                <c:pt idx="4016">
                  <c:v>1075.0</c:v>
                </c:pt>
                <c:pt idx="4017">
                  <c:v>1075.0</c:v>
                </c:pt>
                <c:pt idx="4018">
                  <c:v>1075.0</c:v>
                </c:pt>
                <c:pt idx="4019">
                  <c:v>1075.0</c:v>
                </c:pt>
                <c:pt idx="4020">
                  <c:v>1075.0</c:v>
                </c:pt>
                <c:pt idx="4021">
                  <c:v>1075.0</c:v>
                </c:pt>
                <c:pt idx="4022">
                  <c:v>1075.0</c:v>
                </c:pt>
                <c:pt idx="4023">
                  <c:v>1075.0</c:v>
                </c:pt>
                <c:pt idx="4024">
                  <c:v>1075.0</c:v>
                </c:pt>
                <c:pt idx="4025">
                  <c:v>1075.0</c:v>
                </c:pt>
                <c:pt idx="4026">
                  <c:v>1075.0</c:v>
                </c:pt>
                <c:pt idx="4027">
                  <c:v>1075.0</c:v>
                </c:pt>
                <c:pt idx="4028">
                  <c:v>1076.0</c:v>
                </c:pt>
                <c:pt idx="4029">
                  <c:v>1077.0</c:v>
                </c:pt>
                <c:pt idx="4030">
                  <c:v>1078.0</c:v>
                </c:pt>
                <c:pt idx="4031">
                  <c:v>1079.0</c:v>
                </c:pt>
                <c:pt idx="4032">
                  <c:v>1080.0</c:v>
                </c:pt>
                <c:pt idx="4033">
                  <c:v>1081.0</c:v>
                </c:pt>
                <c:pt idx="4034">
                  <c:v>1081.0</c:v>
                </c:pt>
                <c:pt idx="4035">
                  <c:v>1081.0</c:v>
                </c:pt>
                <c:pt idx="4036">
                  <c:v>1081.0</c:v>
                </c:pt>
                <c:pt idx="4037">
                  <c:v>1081.0</c:v>
                </c:pt>
                <c:pt idx="4038">
                  <c:v>1081.0</c:v>
                </c:pt>
                <c:pt idx="4039">
                  <c:v>1081.0</c:v>
                </c:pt>
                <c:pt idx="4040">
                  <c:v>1081.0</c:v>
                </c:pt>
                <c:pt idx="4041">
                  <c:v>1081.0</c:v>
                </c:pt>
                <c:pt idx="4042">
                  <c:v>1081.0</c:v>
                </c:pt>
                <c:pt idx="4043">
                  <c:v>1081.0</c:v>
                </c:pt>
                <c:pt idx="4044">
                  <c:v>1081.0</c:v>
                </c:pt>
                <c:pt idx="4045">
                  <c:v>1081.0</c:v>
                </c:pt>
                <c:pt idx="4046">
                  <c:v>1081.0</c:v>
                </c:pt>
                <c:pt idx="4047">
                  <c:v>1082.0</c:v>
                </c:pt>
                <c:pt idx="4048">
                  <c:v>1083.0</c:v>
                </c:pt>
                <c:pt idx="4049">
                  <c:v>1084.0</c:v>
                </c:pt>
                <c:pt idx="4050">
                  <c:v>1084.0</c:v>
                </c:pt>
                <c:pt idx="4051">
                  <c:v>1084.0</c:v>
                </c:pt>
                <c:pt idx="4052">
                  <c:v>1085.0</c:v>
                </c:pt>
                <c:pt idx="4053">
                  <c:v>1086.0</c:v>
                </c:pt>
                <c:pt idx="4054">
                  <c:v>1086.0</c:v>
                </c:pt>
                <c:pt idx="4055">
                  <c:v>1087.0</c:v>
                </c:pt>
                <c:pt idx="4056">
                  <c:v>1088.0</c:v>
                </c:pt>
                <c:pt idx="4057">
                  <c:v>1089.0</c:v>
                </c:pt>
                <c:pt idx="4058">
                  <c:v>1089.0</c:v>
                </c:pt>
                <c:pt idx="4059">
                  <c:v>1090.0</c:v>
                </c:pt>
                <c:pt idx="4060">
                  <c:v>1091.0</c:v>
                </c:pt>
                <c:pt idx="4061">
                  <c:v>1092.0</c:v>
                </c:pt>
                <c:pt idx="4062">
                  <c:v>1092.0</c:v>
                </c:pt>
                <c:pt idx="4063">
                  <c:v>1092.0</c:v>
                </c:pt>
                <c:pt idx="4064">
                  <c:v>1092.0</c:v>
                </c:pt>
                <c:pt idx="4065">
                  <c:v>1092.0</c:v>
                </c:pt>
                <c:pt idx="4066">
                  <c:v>1092.0</c:v>
                </c:pt>
                <c:pt idx="4067">
                  <c:v>1093.0</c:v>
                </c:pt>
                <c:pt idx="4068">
                  <c:v>1093.0</c:v>
                </c:pt>
                <c:pt idx="4069">
                  <c:v>1093.0</c:v>
                </c:pt>
                <c:pt idx="4070">
                  <c:v>1093.0</c:v>
                </c:pt>
                <c:pt idx="4071">
                  <c:v>1093.0</c:v>
                </c:pt>
                <c:pt idx="4072">
                  <c:v>1094.0</c:v>
                </c:pt>
                <c:pt idx="4073">
                  <c:v>1094.0</c:v>
                </c:pt>
                <c:pt idx="4074">
                  <c:v>1095.0</c:v>
                </c:pt>
                <c:pt idx="4075">
                  <c:v>1095.0</c:v>
                </c:pt>
                <c:pt idx="4076">
                  <c:v>1095.0</c:v>
                </c:pt>
                <c:pt idx="4077">
                  <c:v>1095.0</c:v>
                </c:pt>
                <c:pt idx="4078">
                  <c:v>1095.0</c:v>
                </c:pt>
                <c:pt idx="4079">
                  <c:v>1095.0</c:v>
                </c:pt>
                <c:pt idx="4080">
                  <c:v>1096.0</c:v>
                </c:pt>
                <c:pt idx="4081">
                  <c:v>1096.0</c:v>
                </c:pt>
                <c:pt idx="4082">
                  <c:v>1097.0</c:v>
                </c:pt>
                <c:pt idx="4083">
                  <c:v>1098.0</c:v>
                </c:pt>
                <c:pt idx="4084">
                  <c:v>1098.0</c:v>
                </c:pt>
                <c:pt idx="4085">
                  <c:v>1098.0</c:v>
                </c:pt>
                <c:pt idx="4086">
                  <c:v>1099.0</c:v>
                </c:pt>
                <c:pt idx="4087">
                  <c:v>1099.0</c:v>
                </c:pt>
                <c:pt idx="4088">
                  <c:v>1099.0</c:v>
                </c:pt>
                <c:pt idx="4089">
                  <c:v>1100.0</c:v>
                </c:pt>
                <c:pt idx="4090">
                  <c:v>1100.0</c:v>
                </c:pt>
                <c:pt idx="4091">
                  <c:v>1100.0</c:v>
                </c:pt>
                <c:pt idx="4092">
                  <c:v>1100.0</c:v>
                </c:pt>
                <c:pt idx="4093">
                  <c:v>1100.0</c:v>
                </c:pt>
                <c:pt idx="4094">
                  <c:v>1101.0</c:v>
                </c:pt>
                <c:pt idx="4095">
                  <c:v>1102.0</c:v>
                </c:pt>
                <c:pt idx="4096">
                  <c:v>1103.0</c:v>
                </c:pt>
                <c:pt idx="4097">
                  <c:v>1103.0</c:v>
                </c:pt>
                <c:pt idx="4098">
                  <c:v>1103.0</c:v>
                </c:pt>
                <c:pt idx="4099">
                  <c:v>1104.0</c:v>
                </c:pt>
                <c:pt idx="4100">
                  <c:v>1104.0</c:v>
                </c:pt>
                <c:pt idx="4101">
                  <c:v>1105.0</c:v>
                </c:pt>
                <c:pt idx="4102">
                  <c:v>1105.0</c:v>
                </c:pt>
                <c:pt idx="4103">
                  <c:v>1105.0</c:v>
                </c:pt>
                <c:pt idx="4104">
                  <c:v>1106.0</c:v>
                </c:pt>
                <c:pt idx="4105">
                  <c:v>1107.0</c:v>
                </c:pt>
                <c:pt idx="4106">
                  <c:v>1107.0</c:v>
                </c:pt>
                <c:pt idx="4107">
                  <c:v>1108.0</c:v>
                </c:pt>
                <c:pt idx="4108">
                  <c:v>1108.0</c:v>
                </c:pt>
                <c:pt idx="4109">
                  <c:v>1109.0</c:v>
                </c:pt>
                <c:pt idx="4110">
                  <c:v>1110.0</c:v>
                </c:pt>
                <c:pt idx="4111">
                  <c:v>1111.0</c:v>
                </c:pt>
                <c:pt idx="4112">
                  <c:v>1111.0</c:v>
                </c:pt>
                <c:pt idx="4113">
                  <c:v>1111.0</c:v>
                </c:pt>
                <c:pt idx="4114">
                  <c:v>1111.0</c:v>
                </c:pt>
                <c:pt idx="4115">
                  <c:v>1111.0</c:v>
                </c:pt>
                <c:pt idx="4116">
                  <c:v>1111.0</c:v>
                </c:pt>
                <c:pt idx="4117">
                  <c:v>1111.0</c:v>
                </c:pt>
                <c:pt idx="4118">
                  <c:v>1111.0</c:v>
                </c:pt>
                <c:pt idx="4119">
                  <c:v>1111.0</c:v>
                </c:pt>
                <c:pt idx="4120">
                  <c:v>1111.0</c:v>
                </c:pt>
                <c:pt idx="4121">
                  <c:v>1111.0</c:v>
                </c:pt>
                <c:pt idx="4122">
                  <c:v>1112.0</c:v>
                </c:pt>
                <c:pt idx="4123">
                  <c:v>1113.0</c:v>
                </c:pt>
                <c:pt idx="4124">
                  <c:v>1114.0</c:v>
                </c:pt>
                <c:pt idx="4125">
                  <c:v>1114.0</c:v>
                </c:pt>
                <c:pt idx="4126">
                  <c:v>1114.0</c:v>
                </c:pt>
                <c:pt idx="4127">
                  <c:v>1114.0</c:v>
                </c:pt>
                <c:pt idx="4128">
                  <c:v>1114.0</c:v>
                </c:pt>
                <c:pt idx="4129">
                  <c:v>1114.0</c:v>
                </c:pt>
                <c:pt idx="4130">
                  <c:v>1115.0</c:v>
                </c:pt>
                <c:pt idx="4131">
                  <c:v>1115.0</c:v>
                </c:pt>
                <c:pt idx="4132">
                  <c:v>1116.0</c:v>
                </c:pt>
                <c:pt idx="4133">
                  <c:v>1116.0</c:v>
                </c:pt>
                <c:pt idx="4134">
                  <c:v>1116.0</c:v>
                </c:pt>
                <c:pt idx="4135">
                  <c:v>1117.0</c:v>
                </c:pt>
                <c:pt idx="4136">
                  <c:v>1118.0</c:v>
                </c:pt>
                <c:pt idx="4137">
                  <c:v>1118.0</c:v>
                </c:pt>
                <c:pt idx="4138">
                  <c:v>1118.0</c:v>
                </c:pt>
                <c:pt idx="4139">
                  <c:v>1118.0</c:v>
                </c:pt>
                <c:pt idx="4140">
                  <c:v>1118.0</c:v>
                </c:pt>
                <c:pt idx="4141">
                  <c:v>1118.0</c:v>
                </c:pt>
                <c:pt idx="4142">
                  <c:v>1118.0</c:v>
                </c:pt>
                <c:pt idx="4143">
                  <c:v>1118.0</c:v>
                </c:pt>
                <c:pt idx="4144">
                  <c:v>1119.0</c:v>
                </c:pt>
                <c:pt idx="4145">
                  <c:v>1120.0</c:v>
                </c:pt>
                <c:pt idx="4146">
                  <c:v>1120.0</c:v>
                </c:pt>
                <c:pt idx="4147">
                  <c:v>1120.0</c:v>
                </c:pt>
                <c:pt idx="4148">
                  <c:v>1120.0</c:v>
                </c:pt>
                <c:pt idx="4149">
                  <c:v>1120.0</c:v>
                </c:pt>
                <c:pt idx="4150">
                  <c:v>1120.0</c:v>
                </c:pt>
                <c:pt idx="4151">
                  <c:v>1120.0</c:v>
                </c:pt>
                <c:pt idx="4152">
                  <c:v>1120.0</c:v>
                </c:pt>
                <c:pt idx="4153">
                  <c:v>1120.0</c:v>
                </c:pt>
                <c:pt idx="4154">
                  <c:v>1121.0</c:v>
                </c:pt>
                <c:pt idx="4155">
                  <c:v>1121.0</c:v>
                </c:pt>
                <c:pt idx="4156">
                  <c:v>1121.0</c:v>
                </c:pt>
                <c:pt idx="4157">
                  <c:v>1121.0</c:v>
                </c:pt>
                <c:pt idx="4158">
                  <c:v>1121.0</c:v>
                </c:pt>
                <c:pt idx="4159">
                  <c:v>1121.0</c:v>
                </c:pt>
                <c:pt idx="4160">
                  <c:v>1121.0</c:v>
                </c:pt>
                <c:pt idx="4161">
                  <c:v>1121.0</c:v>
                </c:pt>
                <c:pt idx="4162">
                  <c:v>1121.0</c:v>
                </c:pt>
                <c:pt idx="4163">
                  <c:v>1121.0</c:v>
                </c:pt>
                <c:pt idx="4164">
                  <c:v>1122.0</c:v>
                </c:pt>
                <c:pt idx="4165">
                  <c:v>1122.0</c:v>
                </c:pt>
                <c:pt idx="4166">
                  <c:v>1122.0</c:v>
                </c:pt>
                <c:pt idx="4167">
                  <c:v>1122.0</c:v>
                </c:pt>
                <c:pt idx="4168">
                  <c:v>1123.0</c:v>
                </c:pt>
                <c:pt idx="4169">
                  <c:v>1123.0</c:v>
                </c:pt>
                <c:pt idx="4170">
                  <c:v>1123.0</c:v>
                </c:pt>
                <c:pt idx="4171">
                  <c:v>1123.0</c:v>
                </c:pt>
                <c:pt idx="4172">
                  <c:v>1123.0</c:v>
                </c:pt>
                <c:pt idx="4173">
                  <c:v>1123.0</c:v>
                </c:pt>
                <c:pt idx="4174">
                  <c:v>1123.0</c:v>
                </c:pt>
                <c:pt idx="4175">
                  <c:v>1123.0</c:v>
                </c:pt>
                <c:pt idx="4176">
                  <c:v>1123.0</c:v>
                </c:pt>
                <c:pt idx="4177">
                  <c:v>1123.0</c:v>
                </c:pt>
                <c:pt idx="4178">
                  <c:v>1123.0</c:v>
                </c:pt>
                <c:pt idx="4179">
                  <c:v>1123.0</c:v>
                </c:pt>
                <c:pt idx="4180">
                  <c:v>1123.0</c:v>
                </c:pt>
                <c:pt idx="4181">
                  <c:v>1123.0</c:v>
                </c:pt>
                <c:pt idx="4182">
                  <c:v>1123.0</c:v>
                </c:pt>
                <c:pt idx="4183">
                  <c:v>1124.0</c:v>
                </c:pt>
                <c:pt idx="4184">
                  <c:v>1124.0</c:v>
                </c:pt>
                <c:pt idx="4185">
                  <c:v>1124.0</c:v>
                </c:pt>
                <c:pt idx="4186">
                  <c:v>1125.0</c:v>
                </c:pt>
                <c:pt idx="4187">
                  <c:v>1125.0</c:v>
                </c:pt>
                <c:pt idx="4188">
                  <c:v>1126.0</c:v>
                </c:pt>
                <c:pt idx="4189">
                  <c:v>1126.0</c:v>
                </c:pt>
                <c:pt idx="4190">
                  <c:v>1126.0</c:v>
                </c:pt>
                <c:pt idx="4191">
                  <c:v>1126.0</c:v>
                </c:pt>
                <c:pt idx="4192">
                  <c:v>1126.0</c:v>
                </c:pt>
                <c:pt idx="4193">
                  <c:v>1126.0</c:v>
                </c:pt>
                <c:pt idx="4194">
                  <c:v>1126.0</c:v>
                </c:pt>
                <c:pt idx="4195">
                  <c:v>1126.0</c:v>
                </c:pt>
                <c:pt idx="4196">
                  <c:v>1126.0</c:v>
                </c:pt>
                <c:pt idx="4197">
                  <c:v>1126.0</c:v>
                </c:pt>
                <c:pt idx="4198">
                  <c:v>1126.0</c:v>
                </c:pt>
                <c:pt idx="4199">
                  <c:v>1126.0</c:v>
                </c:pt>
                <c:pt idx="4200">
                  <c:v>1126.0</c:v>
                </c:pt>
                <c:pt idx="4201">
                  <c:v>1126.0</c:v>
                </c:pt>
                <c:pt idx="4202">
                  <c:v>1126.0</c:v>
                </c:pt>
                <c:pt idx="4203">
                  <c:v>1126.0</c:v>
                </c:pt>
                <c:pt idx="4204">
                  <c:v>1126.0</c:v>
                </c:pt>
                <c:pt idx="4205">
                  <c:v>1127.0</c:v>
                </c:pt>
                <c:pt idx="4206">
                  <c:v>1128.0</c:v>
                </c:pt>
                <c:pt idx="4207">
                  <c:v>1128.0</c:v>
                </c:pt>
                <c:pt idx="4208">
                  <c:v>1128.0</c:v>
                </c:pt>
                <c:pt idx="4209">
                  <c:v>1128.0</c:v>
                </c:pt>
                <c:pt idx="4210">
                  <c:v>1129.0</c:v>
                </c:pt>
                <c:pt idx="4211">
                  <c:v>1129.0</c:v>
                </c:pt>
                <c:pt idx="4212">
                  <c:v>1129.0</c:v>
                </c:pt>
                <c:pt idx="4213">
                  <c:v>1129.0</c:v>
                </c:pt>
                <c:pt idx="4214">
                  <c:v>1129.0</c:v>
                </c:pt>
                <c:pt idx="4215">
                  <c:v>1129.0</c:v>
                </c:pt>
                <c:pt idx="4216">
                  <c:v>1129.0</c:v>
                </c:pt>
                <c:pt idx="4217">
                  <c:v>1129.0</c:v>
                </c:pt>
                <c:pt idx="4218">
                  <c:v>1129.0</c:v>
                </c:pt>
                <c:pt idx="4219">
                  <c:v>1129.0</c:v>
                </c:pt>
                <c:pt idx="4220">
                  <c:v>1129.0</c:v>
                </c:pt>
                <c:pt idx="4221">
                  <c:v>1129.0</c:v>
                </c:pt>
                <c:pt idx="4222">
                  <c:v>1129.0</c:v>
                </c:pt>
                <c:pt idx="4223">
                  <c:v>1129.0</c:v>
                </c:pt>
                <c:pt idx="4224">
                  <c:v>1129.0</c:v>
                </c:pt>
                <c:pt idx="4225">
                  <c:v>1129.0</c:v>
                </c:pt>
                <c:pt idx="4226">
                  <c:v>1129.0</c:v>
                </c:pt>
                <c:pt idx="4227">
                  <c:v>1129.0</c:v>
                </c:pt>
                <c:pt idx="4228">
                  <c:v>1129.0</c:v>
                </c:pt>
                <c:pt idx="4229">
                  <c:v>1129.0</c:v>
                </c:pt>
                <c:pt idx="4230">
                  <c:v>1129.0</c:v>
                </c:pt>
                <c:pt idx="4231">
                  <c:v>1129.0</c:v>
                </c:pt>
                <c:pt idx="4232">
                  <c:v>1129.0</c:v>
                </c:pt>
                <c:pt idx="4233">
                  <c:v>1129.0</c:v>
                </c:pt>
                <c:pt idx="4234">
                  <c:v>1129.0</c:v>
                </c:pt>
                <c:pt idx="4235">
                  <c:v>1129.0</c:v>
                </c:pt>
                <c:pt idx="4236">
                  <c:v>1129.0</c:v>
                </c:pt>
                <c:pt idx="4237">
                  <c:v>1129.0</c:v>
                </c:pt>
                <c:pt idx="4238">
                  <c:v>1129.0</c:v>
                </c:pt>
                <c:pt idx="4239">
                  <c:v>1129.0</c:v>
                </c:pt>
                <c:pt idx="4240">
                  <c:v>1129.0</c:v>
                </c:pt>
                <c:pt idx="4241">
                  <c:v>1129.0</c:v>
                </c:pt>
                <c:pt idx="4242">
                  <c:v>1129.0</c:v>
                </c:pt>
                <c:pt idx="4243">
                  <c:v>1129.0</c:v>
                </c:pt>
                <c:pt idx="4244">
                  <c:v>1129.0</c:v>
                </c:pt>
                <c:pt idx="4245">
                  <c:v>1129.0</c:v>
                </c:pt>
                <c:pt idx="4246">
                  <c:v>1129.0</c:v>
                </c:pt>
                <c:pt idx="4247">
                  <c:v>1129.0</c:v>
                </c:pt>
                <c:pt idx="4248">
                  <c:v>1130.0</c:v>
                </c:pt>
                <c:pt idx="4249">
                  <c:v>1131.0</c:v>
                </c:pt>
                <c:pt idx="4250">
                  <c:v>1132.0</c:v>
                </c:pt>
                <c:pt idx="4251">
                  <c:v>1133.0</c:v>
                </c:pt>
                <c:pt idx="4252">
                  <c:v>1134.0</c:v>
                </c:pt>
                <c:pt idx="4253">
                  <c:v>1135.0</c:v>
                </c:pt>
                <c:pt idx="4254">
                  <c:v>1136.0</c:v>
                </c:pt>
                <c:pt idx="4255">
                  <c:v>1136.0</c:v>
                </c:pt>
                <c:pt idx="4256">
                  <c:v>1136.0</c:v>
                </c:pt>
                <c:pt idx="4257">
                  <c:v>1136.0</c:v>
                </c:pt>
                <c:pt idx="4258">
                  <c:v>1136.0</c:v>
                </c:pt>
                <c:pt idx="4259">
                  <c:v>1136.0</c:v>
                </c:pt>
                <c:pt idx="4260">
                  <c:v>1136.0</c:v>
                </c:pt>
                <c:pt idx="4261">
                  <c:v>1137.0</c:v>
                </c:pt>
                <c:pt idx="4262">
                  <c:v>1138.0</c:v>
                </c:pt>
                <c:pt idx="4263">
                  <c:v>1138.0</c:v>
                </c:pt>
                <c:pt idx="4264">
                  <c:v>1138.0</c:v>
                </c:pt>
                <c:pt idx="4265">
                  <c:v>1138.0</c:v>
                </c:pt>
                <c:pt idx="4266">
                  <c:v>1138.0</c:v>
                </c:pt>
                <c:pt idx="4267">
                  <c:v>1138.0</c:v>
                </c:pt>
                <c:pt idx="4268">
                  <c:v>1138.0</c:v>
                </c:pt>
                <c:pt idx="4269">
                  <c:v>1138.0</c:v>
                </c:pt>
                <c:pt idx="4270">
                  <c:v>1138.0</c:v>
                </c:pt>
                <c:pt idx="4271">
                  <c:v>1138.0</c:v>
                </c:pt>
                <c:pt idx="4272">
                  <c:v>1138.0</c:v>
                </c:pt>
                <c:pt idx="4273">
                  <c:v>1138.0</c:v>
                </c:pt>
                <c:pt idx="4274">
                  <c:v>1138.0</c:v>
                </c:pt>
                <c:pt idx="4275">
                  <c:v>1138.0</c:v>
                </c:pt>
                <c:pt idx="4276">
                  <c:v>1138.0</c:v>
                </c:pt>
                <c:pt idx="4277">
                  <c:v>1138.0</c:v>
                </c:pt>
                <c:pt idx="4278">
                  <c:v>1138.0</c:v>
                </c:pt>
                <c:pt idx="4279">
                  <c:v>1138.0</c:v>
                </c:pt>
                <c:pt idx="4280">
                  <c:v>1138.0</c:v>
                </c:pt>
                <c:pt idx="4281">
                  <c:v>1138.0</c:v>
                </c:pt>
                <c:pt idx="4282">
                  <c:v>1138.0</c:v>
                </c:pt>
                <c:pt idx="4283">
                  <c:v>1138.0</c:v>
                </c:pt>
                <c:pt idx="4284">
                  <c:v>1138.0</c:v>
                </c:pt>
                <c:pt idx="4285">
                  <c:v>1138.0</c:v>
                </c:pt>
                <c:pt idx="4286">
                  <c:v>1138.0</c:v>
                </c:pt>
                <c:pt idx="4287">
                  <c:v>1138.0</c:v>
                </c:pt>
                <c:pt idx="4288">
                  <c:v>1138.0</c:v>
                </c:pt>
                <c:pt idx="4289">
                  <c:v>1138.0</c:v>
                </c:pt>
                <c:pt idx="4290">
                  <c:v>1138.0</c:v>
                </c:pt>
                <c:pt idx="4291">
                  <c:v>1138.0</c:v>
                </c:pt>
                <c:pt idx="4292">
                  <c:v>1138.0</c:v>
                </c:pt>
                <c:pt idx="4293">
                  <c:v>1138.0</c:v>
                </c:pt>
                <c:pt idx="4294">
                  <c:v>1138.0</c:v>
                </c:pt>
                <c:pt idx="4295">
                  <c:v>1138.0</c:v>
                </c:pt>
                <c:pt idx="4296">
                  <c:v>1139.0</c:v>
                </c:pt>
                <c:pt idx="4297">
                  <c:v>1139.0</c:v>
                </c:pt>
                <c:pt idx="4298">
                  <c:v>1140.0</c:v>
                </c:pt>
                <c:pt idx="4299">
                  <c:v>1140.0</c:v>
                </c:pt>
                <c:pt idx="4300">
                  <c:v>1141.0</c:v>
                </c:pt>
                <c:pt idx="4301">
                  <c:v>1142.0</c:v>
                </c:pt>
                <c:pt idx="4302">
                  <c:v>1143.0</c:v>
                </c:pt>
                <c:pt idx="4303">
                  <c:v>1144.0</c:v>
                </c:pt>
                <c:pt idx="4304">
                  <c:v>1145.0</c:v>
                </c:pt>
                <c:pt idx="4305">
                  <c:v>1146.0</c:v>
                </c:pt>
                <c:pt idx="4306">
                  <c:v>1147.0</c:v>
                </c:pt>
                <c:pt idx="4307">
                  <c:v>1148.0</c:v>
                </c:pt>
                <c:pt idx="4308">
                  <c:v>1148.0</c:v>
                </c:pt>
                <c:pt idx="4309">
                  <c:v>1148.0</c:v>
                </c:pt>
                <c:pt idx="4310">
                  <c:v>1148.0</c:v>
                </c:pt>
                <c:pt idx="4311">
                  <c:v>1149.0</c:v>
                </c:pt>
                <c:pt idx="4312">
                  <c:v>1149.0</c:v>
                </c:pt>
                <c:pt idx="4313">
                  <c:v>1150.0</c:v>
                </c:pt>
                <c:pt idx="4314">
                  <c:v>1150.0</c:v>
                </c:pt>
                <c:pt idx="4315">
                  <c:v>1150.0</c:v>
                </c:pt>
                <c:pt idx="4316">
                  <c:v>1150.0</c:v>
                </c:pt>
                <c:pt idx="4317">
                  <c:v>1150.0</c:v>
                </c:pt>
                <c:pt idx="4318">
                  <c:v>1150.0</c:v>
                </c:pt>
                <c:pt idx="4319">
                  <c:v>1151.0</c:v>
                </c:pt>
                <c:pt idx="4320">
                  <c:v>1151.0</c:v>
                </c:pt>
                <c:pt idx="4321">
                  <c:v>1151.0</c:v>
                </c:pt>
                <c:pt idx="4322">
                  <c:v>1151.0</c:v>
                </c:pt>
                <c:pt idx="4323">
                  <c:v>1151.0</c:v>
                </c:pt>
                <c:pt idx="4324">
                  <c:v>1151.0</c:v>
                </c:pt>
                <c:pt idx="4325">
                  <c:v>1151.0</c:v>
                </c:pt>
                <c:pt idx="4326">
                  <c:v>1151.0</c:v>
                </c:pt>
                <c:pt idx="4327">
                  <c:v>1151.0</c:v>
                </c:pt>
                <c:pt idx="4328">
                  <c:v>1151.0</c:v>
                </c:pt>
                <c:pt idx="4329">
                  <c:v>1151.0</c:v>
                </c:pt>
                <c:pt idx="4330">
                  <c:v>1151.0</c:v>
                </c:pt>
                <c:pt idx="4331">
                  <c:v>1151.0</c:v>
                </c:pt>
                <c:pt idx="4332">
                  <c:v>1151.0</c:v>
                </c:pt>
                <c:pt idx="4333">
                  <c:v>1151.0</c:v>
                </c:pt>
                <c:pt idx="4334">
                  <c:v>1151.0</c:v>
                </c:pt>
                <c:pt idx="4335">
                  <c:v>1151.0</c:v>
                </c:pt>
                <c:pt idx="4336">
                  <c:v>1151.0</c:v>
                </c:pt>
                <c:pt idx="4337">
                  <c:v>1151.0</c:v>
                </c:pt>
                <c:pt idx="4338">
                  <c:v>1151.0</c:v>
                </c:pt>
                <c:pt idx="4339">
                  <c:v>1151.0</c:v>
                </c:pt>
                <c:pt idx="4340">
                  <c:v>1151.0</c:v>
                </c:pt>
                <c:pt idx="4341">
                  <c:v>1151.0</c:v>
                </c:pt>
                <c:pt idx="4342">
                  <c:v>1151.0</c:v>
                </c:pt>
                <c:pt idx="4343">
                  <c:v>1151.0</c:v>
                </c:pt>
                <c:pt idx="4344">
                  <c:v>1151.0</c:v>
                </c:pt>
                <c:pt idx="4345">
                  <c:v>1151.0</c:v>
                </c:pt>
                <c:pt idx="4346">
                  <c:v>1151.0</c:v>
                </c:pt>
                <c:pt idx="4347">
                  <c:v>1151.0</c:v>
                </c:pt>
                <c:pt idx="4348">
                  <c:v>1151.0</c:v>
                </c:pt>
                <c:pt idx="4349">
                  <c:v>1151.0</c:v>
                </c:pt>
                <c:pt idx="4350">
                  <c:v>1151.0</c:v>
                </c:pt>
                <c:pt idx="4351">
                  <c:v>1151.0</c:v>
                </c:pt>
                <c:pt idx="4352">
                  <c:v>1151.0</c:v>
                </c:pt>
                <c:pt idx="4353">
                  <c:v>1151.0</c:v>
                </c:pt>
                <c:pt idx="4354">
                  <c:v>1151.0</c:v>
                </c:pt>
                <c:pt idx="4355">
                  <c:v>1151.0</c:v>
                </c:pt>
                <c:pt idx="4356">
                  <c:v>1151.0</c:v>
                </c:pt>
                <c:pt idx="4357">
                  <c:v>1151.0</c:v>
                </c:pt>
                <c:pt idx="4358">
                  <c:v>1151.0</c:v>
                </c:pt>
                <c:pt idx="4359">
                  <c:v>1151.0</c:v>
                </c:pt>
                <c:pt idx="4360">
                  <c:v>1151.0</c:v>
                </c:pt>
                <c:pt idx="4361">
                  <c:v>1151.0</c:v>
                </c:pt>
                <c:pt idx="4362">
                  <c:v>1151.0</c:v>
                </c:pt>
                <c:pt idx="4363">
                  <c:v>1151.0</c:v>
                </c:pt>
                <c:pt idx="4364">
                  <c:v>1151.0</c:v>
                </c:pt>
                <c:pt idx="4365">
                  <c:v>1151.0</c:v>
                </c:pt>
                <c:pt idx="4366">
                  <c:v>1151.0</c:v>
                </c:pt>
                <c:pt idx="4367">
                  <c:v>1152.0</c:v>
                </c:pt>
                <c:pt idx="4368">
                  <c:v>1152.0</c:v>
                </c:pt>
                <c:pt idx="4369">
                  <c:v>1152.0</c:v>
                </c:pt>
                <c:pt idx="4370">
                  <c:v>1153.0</c:v>
                </c:pt>
                <c:pt idx="4371">
                  <c:v>1153.0</c:v>
                </c:pt>
                <c:pt idx="4372">
                  <c:v>1153.0</c:v>
                </c:pt>
                <c:pt idx="4373">
                  <c:v>1153.0</c:v>
                </c:pt>
                <c:pt idx="4374">
                  <c:v>1153.0</c:v>
                </c:pt>
                <c:pt idx="4375">
                  <c:v>1153.0</c:v>
                </c:pt>
                <c:pt idx="4376">
                  <c:v>1153.0</c:v>
                </c:pt>
                <c:pt idx="4377">
                  <c:v>1153.0</c:v>
                </c:pt>
                <c:pt idx="4378">
                  <c:v>1153.0</c:v>
                </c:pt>
                <c:pt idx="4379">
                  <c:v>1153.0</c:v>
                </c:pt>
                <c:pt idx="4380">
                  <c:v>1154.0</c:v>
                </c:pt>
                <c:pt idx="4381">
                  <c:v>1155.0</c:v>
                </c:pt>
                <c:pt idx="4382">
                  <c:v>1156.0</c:v>
                </c:pt>
                <c:pt idx="4383">
                  <c:v>1157.0</c:v>
                </c:pt>
                <c:pt idx="4384">
                  <c:v>1157.0</c:v>
                </c:pt>
                <c:pt idx="4385">
                  <c:v>1157.0</c:v>
                </c:pt>
                <c:pt idx="4386">
                  <c:v>1157.0</c:v>
                </c:pt>
                <c:pt idx="4387">
                  <c:v>1157.0</c:v>
                </c:pt>
                <c:pt idx="4388">
                  <c:v>1157.0</c:v>
                </c:pt>
                <c:pt idx="4389">
                  <c:v>1157.0</c:v>
                </c:pt>
                <c:pt idx="4390">
                  <c:v>1157.0</c:v>
                </c:pt>
                <c:pt idx="4391">
                  <c:v>1157.0</c:v>
                </c:pt>
                <c:pt idx="4392">
                  <c:v>1157.0</c:v>
                </c:pt>
                <c:pt idx="4393">
                  <c:v>1157.0</c:v>
                </c:pt>
                <c:pt idx="4394">
                  <c:v>1157.0</c:v>
                </c:pt>
                <c:pt idx="4395">
                  <c:v>1157.0</c:v>
                </c:pt>
                <c:pt idx="4396">
                  <c:v>1158.0</c:v>
                </c:pt>
                <c:pt idx="4397">
                  <c:v>1158.0</c:v>
                </c:pt>
                <c:pt idx="4398">
                  <c:v>1158.0</c:v>
                </c:pt>
                <c:pt idx="4399">
                  <c:v>1159.0</c:v>
                </c:pt>
                <c:pt idx="4400">
                  <c:v>1160.0</c:v>
                </c:pt>
                <c:pt idx="4401">
                  <c:v>1160.0</c:v>
                </c:pt>
                <c:pt idx="4402">
                  <c:v>1160.0</c:v>
                </c:pt>
                <c:pt idx="4403">
                  <c:v>1160.0</c:v>
                </c:pt>
                <c:pt idx="4404">
                  <c:v>1161.0</c:v>
                </c:pt>
                <c:pt idx="4405">
                  <c:v>1162.0</c:v>
                </c:pt>
                <c:pt idx="4406">
                  <c:v>1162.0</c:v>
                </c:pt>
                <c:pt idx="4407">
                  <c:v>1162.0</c:v>
                </c:pt>
                <c:pt idx="4408">
                  <c:v>1162.0</c:v>
                </c:pt>
                <c:pt idx="4409">
                  <c:v>1163.0</c:v>
                </c:pt>
                <c:pt idx="4410">
                  <c:v>1164.0</c:v>
                </c:pt>
                <c:pt idx="4411">
                  <c:v>1164.0</c:v>
                </c:pt>
                <c:pt idx="4412">
                  <c:v>1164.0</c:v>
                </c:pt>
                <c:pt idx="4413">
                  <c:v>1164.0</c:v>
                </c:pt>
                <c:pt idx="4414">
                  <c:v>1164.0</c:v>
                </c:pt>
                <c:pt idx="4415">
                  <c:v>1165.0</c:v>
                </c:pt>
                <c:pt idx="4416">
                  <c:v>1165.0</c:v>
                </c:pt>
                <c:pt idx="4417">
                  <c:v>1166.0</c:v>
                </c:pt>
                <c:pt idx="4418">
                  <c:v>1166.0</c:v>
                </c:pt>
                <c:pt idx="4419">
                  <c:v>1166.0</c:v>
                </c:pt>
                <c:pt idx="4420">
                  <c:v>1166.0</c:v>
                </c:pt>
                <c:pt idx="4421">
                  <c:v>1166.0</c:v>
                </c:pt>
                <c:pt idx="4422">
                  <c:v>1166.0</c:v>
                </c:pt>
                <c:pt idx="4423">
                  <c:v>1166.0</c:v>
                </c:pt>
                <c:pt idx="4424">
                  <c:v>1166.0</c:v>
                </c:pt>
                <c:pt idx="4425">
                  <c:v>1166.0</c:v>
                </c:pt>
                <c:pt idx="4426">
                  <c:v>1166.0</c:v>
                </c:pt>
                <c:pt idx="4427">
                  <c:v>1166.0</c:v>
                </c:pt>
                <c:pt idx="4428">
                  <c:v>1166.0</c:v>
                </c:pt>
                <c:pt idx="4429">
                  <c:v>1166.0</c:v>
                </c:pt>
                <c:pt idx="4430">
                  <c:v>1166.0</c:v>
                </c:pt>
                <c:pt idx="4431">
                  <c:v>1166.0</c:v>
                </c:pt>
                <c:pt idx="4432">
                  <c:v>1166.0</c:v>
                </c:pt>
                <c:pt idx="4433">
                  <c:v>1166.0</c:v>
                </c:pt>
                <c:pt idx="4434">
                  <c:v>1166.0</c:v>
                </c:pt>
                <c:pt idx="4435">
                  <c:v>1166.0</c:v>
                </c:pt>
                <c:pt idx="4436">
                  <c:v>1166.0</c:v>
                </c:pt>
                <c:pt idx="4437">
                  <c:v>1166.0</c:v>
                </c:pt>
                <c:pt idx="4438">
                  <c:v>1166.0</c:v>
                </c:pt>
                <c:pt idx="4439">
                  <c:v>1166.0</c:v>
                </c:pt>
                <c:pt idx="4440">
                  <c:v>1166.0</c:v>
                </c:pt>
                <c:pt idx="4441">
                  <c:v>1166.0</c:v>
                </c:pt>
                <c:pt idx="4442">
                  <c:v>1166.0</c:v>
                </c:pt>
                <c:pt idx="4443">
                  <c:v>1166.0</c:v>
                </c:pt>
                <c:pt idx="4444">
                  <c:v>1166.0</c:v>
                </c:pt>
                <c:pt idx="4445">
                  <c:v>1166.0</c:v>
                </c:pt>
                <c:pt idx="4446">
                  <c:v>1166.0</c:v>
                </c:pt>
                <c:pt idx="4447">
                  <c:v>1166.0</c:v>
                </c:pt>
                <c:pt idx="4448">
                  <c:v>1166.0</c:v>
                </c:pt>
                <c:pt idx="4449">
                  <c:v>1166.0</c:v>
                </c:pt>
                <c:pt idx="4450">
                  <c:v>1166.0</c:v>
                </c:pt>
                <c:pt idx="4451">
                  <c:v>1167.0</c:v>
                </c:pt>
                <c:pt idx="4452">
                  <c:v>1167.0</c:v>
                </c:pt>
                <c:pt idx="4453">
                  <c:v>1167.0</c:v>
                </c:pt>
                <c:pt idx="4454">
                  <c:v>1167.0</c:v>
                </c:pt>
                <c:pt idx="4455">
                  <c:v>1167.0</c:v>
                </c:pt>
                <c:pt idx="4456">
                  <c:v>1167.0</c:v>
                </c:pt>
                <c:pt idx="4457">
                  <c:v>1167.0</c:v>
                </c:pt>
                <c:pt idx="4458">
                  <c:v>1167.0</c:v>
                </c:pt>
                <c:pt idx="4459">
                  <c:v>1167.0</c:v>
                </c:pt>
                <c:pt idx="4460">
                  <c:v>1167.0</c:v>
                </c:pt>
                <c:pt idx="4461">
                  <c:v>1167.0</c:v>
                </c:pt>
                <c:pt idx="4462">
                  <c:v>1167.0</c:v>
                </c:pt>
                <c:pt idx="4463">
                  <c:v>1167.0</c:v>
                </c:pt>
                <c:pt idx="4464">
                  <c:v>1167.0</c:v>
                </c:pt>
                <c:pt idx="4465">
                  <c:v>1167.0</c:v>
                </c:pt>
                <c:pt idx="4466">
                  <c:v>1168.0</c:v>
                </c:pt>
                <c:pt idx="4467">
                  <c:v>1169.0</c:v>
                </c:pt>
                <c:pt idx="4468">
                  <c:v>1170.0</c:v>
                </c:pt>
                <c:pt idx="4469">
                  <c:v>1170.0</c:v>
                </c:pt>
                <c:pt idx="4470">
                  <c:v>1170.0</c:v>
                </c:pt>
                <c:pt idx="4471">
                  <c:v>1170.0</c:v>
                </c:pt>
                <c:pt idx="4472">
                  <c:v>1170.0</c:v>
                </c:pt>
                <c:pt idx="4473">
                  <c:v>1170.0</c:v>
                </c:pt>
                <c:pt idx="4474">
                  <c:v>1170.0</c:v>
                </c:pt>
                <c:pt idx="4475">
                  <c:v>1171.0</c:v>
                </c:pt>
                <c:pt idx="4476">
                  <c:v>1172.0</c:v>
                </c:pt>
                <c:pt idx="4477">
                  <c:v>1172.0</c:v>
                </c:pt>
                <c:pt idx="4478">
                  <c:v>1172.0</c:v>
                </c:pt>
                <c:pt idx="4479">
                  <c:v>1172.0</c:v>
                </c:pt>
                <c:pt idx="4480">
                  <c:v>1173.0</c:v>
                </c:pt>
                <c:pt idx="4481">
                  <c:v>1173.0</c:v>
                </c:pt>
                <c:pt idx="4482">
                  <c:v>1174.0</c:v>
                </c:pt>
                <c:pt idx="4483">
                  <c:v>1174.0</c:v>
                </c:pt>
                <c:pt idx="4484">
                  <c:v>1174.0</c:v>
                </c:pt>
                <c:pt idx="4485">
                  <c:v>1174.0</c:v>
                </c:pt>
                <c:pt idx="4486">
                  <c:v>1174.0</c:v>
                </c:pt>
                <c:pt idx="4487">
                  <c:v>1174.0</c:v>
                </c:pt>
                <c:pt idx="4488">
                  <c:v>1174.0</c:v>
                </c:pt>
                <c:pt idx="4489">
                  <c:v>1174.0</c:v>
                </c:pt>
                <c:pt idx="4490">
                  <c:v>1174.0</c:v>
                </c:pt>
                <c:pt idx="4491">
                  <c:v>1174.0</c:v>
                </c:pt>
                <c:pt idx="4492">
                  <c:v>1175.0</c:v>
                </c:pt>
                <c:pt idx="4493">
                  <c:v>1176.0</c:v>
                </c:pt>
                <c:pt idx="4494">
                  <c:v>1176.0</c:v>
                </c:pt>
                <c:pt idx="4495">
                  <c:v>1176.0</c:v>
                </c:pt>
                <c:pt idx="4496">
                  <c:v>1176.0</c:v>
                </c:pt>
                <c:pt idx="4497">
                  <c:v>1176.0</c:v>
                </c:pt>
                <c:pt idx="4498">
                  <c:v>1176.0</c:v>
                </c:pt>
                <c:pt idx="4499">
                  <c:v>1177.0</c:v>
                </c:pt>
                <c:pt idx="4500">
                  <c:v>1178.0</c:v>
                </c:pt>
                <c:pt idx="4501">
                  <c:v>1179.0</c:v>
                </c:pt>
                <c:pt idx="4502">
                  <c:v>1179.0</c:v>
                </c:pt>
                <c:pt idx="4503">
                  <c:v>1180.0</c:v>
                </c:pt>
                <c:pt idx="4504">
                  <c:v>1180.0</c:v>
                </c:pt>
                <c:pt idx="4505">
                  <c:v>1181.0</c:v>
                </c:pt>
                <c:pt idx="4506">
                  <c:v>1181.0</c:v>
                </c:pt>
                <c:pt idx="4507">
                  <c:v>1181.0</c:v>
                </c:pt>
                <c:pt idx="4508">
                  <c:v>1181.0</c:v>
                </c:pt>
                <c:pt idx="4509">
                  <c:v>1181.0</c:v>
                </c:pt>
                <c:pt idx="4510">
                  <c:v>1181.0</c:v>
                </c:pt>
                <c:pt idx="4511">
                  <c:v>1181.0</c:v>
                </c:pt>
                <c:pt idx="4512">
                  <c:v>1181.0</c:v>
                </c:pt>
                <c:pt idx="4513">
                  <c:v>1181.0</c:v>
                </c:pt>
                <c:pt idx="4514">
                  <c:v>1181.0</c:v>
                </c:pt>
                <c:pt idx="4515">
                  <c:v>1181.0</c:v>
                </c:pt>
                <c:pt idx="4516">
                  <c:v>1182.0</c:v>
                </c:pt>
                <c:pt idx="4517">
                  <c:v>1182.0</c:v>
                </c:pt>
                <c:pt idx="4518">
                  <c:v>1182.0</c:v>
                </c:pt>
                <c:pt idx="4519">
                  <c:v>1182.0</c:v>
                </c:pt>
                <c:pt idx="4520">
                  <c:v>1182.0</c:v>
                </c:pt>
                <c:pt idx="4521">
                  <c:v>1182.0</c:v>
                </c:pt>
                <c:pt idx="4522">
                  <c:v>1183.0</c:v>
                </c:pt>
                <c:pt idx="4523">
                  <c:v>1183.0</c:v>
                </c:pt>
                <c:pt idx="4524">
                  <c:v>1183.0</c:v>
                </c:pt>
                <c:pt idx="4525">
                  <c:v>1183.0</c:v>
                </c:pt>
                <c:pt idx="4526">
                  <c:v>1183.0</c:v>
                </c:pt>
                <c:pt idx="4527">
                  <c:v>1183.0</c:v>
                </c:pt>
                <c:pt idx="4528">
                  <c:v>1184.0</c:v>
                </c:pt>
                <c:pt idx="4529">
                  <c:v>1184.0</c:v>
                </c:pt>
                <c:pt idx="4530">
                  <c:v>1184.0</c:v>
                </c:pt>
                <c:pt idx="4531">
                  <c:v>1184.0</c:v>
                </c:pt>
                <c:pt idx="4532">
                  <c:v>1184.0</c:v>
                </c:pt>
                <c:pt idx="4533">
                  <c:v>1184.0</c:v>
                </c:pt>
                <c:pt idx="4534">
                  <c:v>1184.0</c:v>
                </c:pt>
                <c:pt idx="4535">
                  <c:v>1184.0</c:v>
                </c:pt>
                <c:pt idx="4536">
                  <c:v>1184.0</c:v>
                </c:pt>
                <c:pt idx="4537">
                  <c:v>1184.0</c:v>
                </c:pt>
                <c:pt idx="4538">
                  <c:v>1184.0</c:v>
                </c:pt>
                <c:pt idx="4539">
                  <c:v>1184.0</c:v>
                </c:pt>
                <c:pt idx="4540">
                  <c:v>1184.0</c:v>
                </c:pt>
                <c:pt idx="4541">
                  <c:v>1184.0</c:v>
                </c:pt>
                <c:pt idx="4542">
                  <c:v>1184.0</c:v>
                </c:pt>
                <c:pt idx="4543">
                  <c:v>1184.0</c:v>
                </c:pt>
                <c:pt idx="4544">
                  <c:v>1184.0</c:v>
                </c:pt>
                <c:pt idx="4545">
                  <c:v>1184.0</c:v>
                </c:pt>
                <c:pt idx="4546">
                  <c:v>1184.0</c:v>
                </c:pt>
                <c:pt idx="4547">
                  <c:v>1184.0</c:v>
                </c:pt>
                <c:pt idx="4548">
                  <c:v>1185.0</c:v>
                </c:pt>
                <c:pt idx="4549">
                  <c:v>1186.0</c:v>
                </c:pt>
                <c:pt idx="4550">
                  <c:v>1187.0</c:v>
                </c:pt>
                <c:pt idx="4551">
                  <c:v>1187.0</c:v>
                </c:pt>
                <c:pt idx="4552">
                  <c:v>1187.0</c:v>
                </c:pt>
                <c:pt idx="4553">
                  <c:v>1187.0</c:v>
                </c:pt>
                <c:pt idx="4554">
                  <c:v>1187.0</c:v>
                </c:pt>
                <c:pt idx="4555">
                  <c:v>1187.0</c:v>
                </c:pt>
                <c:pt idx="4556">
                  <c:v>1187.0</c:v>
                </c:pt>
                <c:pt idx="4557">
                  <c:v>1187.0</c:v>
                </c:pt>
                <c:pt idx="4558">
                  <c:v>1187.0</c:v>
                </c:pt>
                <c:pt idx="4559">
                  <c:v>1188.0</c:v>
                </c:pt>
                <c:pt idx="4560">
                  <c:v>1188.0</c:v>
                </c:pt>
                <c:pt idx="4561">
                  <c:v>1188.0</c:v>
                </c:pt>
                <c:pt idx="4562">
                  <c:v>1188.0</c:v>
                </c:pt>
                <c:pt idx="4563">
                  <c:v>1188.0</c:v>
                </c:pt>
                <c:pt idx="4564">
                  <c:v>1188.0</c:v>
                </c:pt>
                <c:pt idx="4565">
                  <c:v>1188.0</c:v>
                </c:pt>
                <c:pt idx="4566">
                  <c:v>1188.0</c:v>
                </c:pt>
                <c:pt idx="4567">
                  <c:v>1188.0</c:v>
                </c:pt>
                <c:pt idx="4568">
                  <c:v>1188.0</c:v>
                </c:pt>
                <c:pt idx="4569">
                  <c:v>1188.0</c:v>
                </c:pt>
                <c:pt idx="4570">
                  <c:v>1188.0</c:v>
                </c:pt>
                <c:pt idx="4571">
                  <c:v>1188.0</c:v>
                </c:pt>
                <c:pt idx="4572">
                  <c:v>1188.0</c:v>
                </c:pt>
                <c:pt idx="4573">
                  <c:v>1188.0</c:v>
                </c:pt>
                <c:pt idx="4574">
                  <c:v>1188.0</c:v>
                </c:pt>
                <c:pt idx="4575">
                  <c:v>1188.0</c:v>
                </c:pt>
                <c:pt idx="4576">
                  <c:v>1188.0</c:v>
                </c:pt>
                <c:pt idx="4577">
                  <c:v>1188.0</c:v>
                </c:pt>
                <c:pt idx="4578">
                  <c:v>1188.0</c:v>
                </c:pt>
                <c:pt idx="4579">
                  <c:v>1188.0</c:v>
                </c:pt>
                <c:pt idx="4580">
                  <c:v>1188.0</c:v>
                </c:pt>
                <c:pt idx="4581">
                  <c:v>1188.0</c:v>
                </c:pt>
                <c:pt idx="4582">
                  <c:v>1188.0</c:v>
                </c:pt>
                <c:pt idx="4583">
                  <c:v>1188.0</c:v>
                </c:pt>
                <c:pt idx="4584">
                  <c:v>1188.0</c:v>
                </c:pt>
                <c:pt idx="4585">
                  <c:v>1189.0</c:v>
                </c:pt>
                <c:pt idx="4586">
                  <c:v>1189.0</c:v>
                </c:pt>
                <c:pt idx="4587">
                  <c:v>1190.0</c:v>
                </c:pt>
                <c:pt idx="4588">
                  <c:v>1191.0</c:v>
                </c:pt>
                <c:pt idx="4589">
                  <c:v>1192.0</c:v>
                </c:pt>
                <c:pt idx="4590">
                  <c:v>1192.0</c:v>
                </c:pt>
                <c:pt idx="4591">
                  <c:v>1192.0</c:v>
                </c:pt>
                <c:pt idx="4592">
                  <c:v>1192.0</c:v>
                </c:pt>
                <c:pt idx="4593">
                  <c:v>1193.0</c:v>
                </c:pt>
                <c:pt idx="4594">
                  <c:v>1193.0</c:v>
                </c:pt>
                <c:pt idx="4595">
                  <c:v>1193.0</c:v>
                </c:pt>
                <c:pt idx="4596">
                  <c:v>1193.0</c:v>
                </c:pt>
                <c:pt idx="4597">
                  <c:v>1193.0</c:v>
                </c:pt>
                <c:pt idx="4598">
                  <c:v>1193.0</c:v>
                </c:pt>
                <c:pt idx="4599">
                  <c:v>1193.0</c:v>
                </c:pt>
                <c:pt idx="4600">
                  <c:v>1194.0</c:v>
                </c:pt>
                <c:pt idx="4601">
                  <c:v>1195.0</c:v>
                </c:pt>
                <c:pt idx="4602">
                  <c:v>1196.0</c:v>
                </c:pt>
                <c:pt idx="4603">
                  <c:v>1196.0</c:v>
                </c:pt>
                <c:pt idx="4604">
                  <c:v>1197.0</c:v>
                </c:pt>
                <c:pt idx="4605">
                  <c:v>1197.0</c:v>
                </c:pt>
                <c:pt idx="4606">
                  <c:v>1198.0</c:v>
                </c:pt>
                <c:pt idx="4607">
                  <c:v>1199.0</c:v>
                </c:pt>
                <c:pt idx="4608">
                  <c:v>1199.0</c:v>
                </c:pt>
                <c:pt idx="4609">
                  <c:v>1200.0</c:v>
                </c:pt>
                <c:pt idx="4610">
                  <c:v>1201.0</c:v>
                </c:pt>
                <c:pt idx="4611">
                  <c:v>1201.0</c:v>
                </c:pt>
                <c:pt idx="4612">
                  <c:v>1201.0</c:v>
                </c:pt>
                <c:pt idx="4613">
                  <c:v>1201.0</c:v>
                </c:pt>
                <c:pt idx="4614">
                  <c:v>1202.0</c:v>
                </c:pt>
                <c:pt idx="4615">
                  <c:v>1203.0</c:v>
                </c:pt>
                <c:pt idx="4616">
                  <c:v>1204.0</c:v>
                </c:pt>
                <c:pt idx="4617">
                  <c:v>1205.0</c:v>
                </c:pt>
                <c:pt idx="4618">
                  <c:v>1206.0</c:v>
                </c:pt>
                <c:pt idx="4619">
                  <c:v>1206.0</c:v>
                </c:pt>
                <c:pt idx="4620">
                  <c:v>1206.0</c:v>
                </c:pt>
                <c:pt idx="4621">
                  <c:v>1206.0</c:v>
                </c:pt>
                <c:pt idx="4622">
                  <c:v>1207.0</c:v>
                </c:pt>
                <c:pt idx="4623">
                  <c:v>1207.0</c:v>
                </c:pt>
                <c:pt idx="4624">
                  <c:v>1208.0</c:v>
                </c:pt>
                <c:pt idx="4625">
                  <c:v>1208.0</c:v>
                </c:pt>
                <c:pt idx="4626">
                  <c:v>1208.0</c:v>
                </c:pt>
                <c:pt idx="4627">
                  <c:v>1208.0</c:v>
                </c:pt>
                <c:pt idx="4628">
                  <c:v>1208.0</c:v>
                </c:pt>
                <c:pt idx="4629">
                  <c:v>1208.0</c:v>
                </c:pt>
                <c:pt idx="4630">
                  <c:v>1208.0</c:v>
                </c:pt>
                <c:pt idx="4631">
                  <c:v>1209.0</c:v>
                </c:pt>
                <c:pt idx="4632">
                  <c:v>1209.0</c:v>
                </c:pt>
                <c:pt idx="4633">
                  <c:v>1209.0</c:v>
                </c:pt>
                <c:pt idx="4634">
                  <c:v>1209.0</c:v>
                </c:pt>
                <c:pt idx="4635">
                  <c:v>1210.0</c:v>
                </c:pt>
                <c:pt idx="4636">
                  <c:v>1210.0</c:v>
                </c:pt>
                <c:pt idx="4637">
                  <c:v>1210.0</c:v>
                </c:pt>
                <c:pt idx="4638">
                  <c:v>1210.0</c:v>
                </c:pt>
                <c:pt idx="4639">
                  <c:v>1210.0</c:v>
                </c:pt>
                <c:pt idx="4640">
                  <c:v>1211.0</c:v>
                </c:pt>
                <c:pt idx="4641">
                  <c:v>1211.0</c:v>
                </c:pt>
                <c:pt idx="4642">
                  <c:v>1211.0</c:v>
                </c:pt>
                <c:pt idx="4643">
                  <c:v>1211.0</c:v>
                </c:pt>
                <c:pt idx="4644">
                  <c:v>1212.0</c:v>
                </c:pt>
                <c:pt idx="4645">
                  <c:v>1212.0</c:v>
                </c:pt>
                <c:pt idx="4646">
                  <c:v>1212.0</c:v>
                </c:pt>
                <c:pt idx="4647">
                  <c:v>1212.0</c:v>
                </c:pt>
                <c:pt idx="4648">
                  <c:v>1212.0</c:v>
                </c:pt>
                <c:pt idx="4649">
                  <c:v>1212.0</c:v>
                </c:pt>
                <c:pt idx="4650">
                  <c:v>1213.0</c:v>
                </c:pt>
                <c:pt idx="4651">
                  <c:v>1213.0</c:v>
                </c:pt>
                <c:pt idx="4652">
                  <c:v>1213.0</c:v>
                </c:pt>
                <c:pt idx="4653">
                  <c:v>1214.0</c:v>
                </c:pt>
                <c:pt idx="4654">
                  <c:v>1214.0</c:v>
                </c:pt>
                <c:pt idx="4655">
                  <c:v>1214.0</c:v>
                </c:pt>
                <c:pt idx="4656">
                  <c:v>1214.0</c:v>
                </c:pt>
                <c:pt idx="4657">
                  <c:v>1214.0</c:v>
                </c:pt>
                <c:pt idx="4658">
                  <c:v>1214.0</c:v>
                </c:pt>
                <c:pt idx="4659">
                  <c:v>1214.0</c:v>
                </c:pt>
                <c:pt idx="4660">
                  <c:v>1214.0</c:v>
                </c:pt>
                <c:pt idx="4661">
                  <c:v>1215.0</c:v>
                </c:pt>
                <c:pt idx="4662">
                  <c:v>1216.0</c:v>
                </c:pt>
                <c:pt idx="4663">
                  <c:v>1216.0</c:v>
                </c:pt>
                <c:pt idx="4664">
                  <c:v>1217.0</c:v>
                </c:pt>
                <c:pt idx="4665">
                  <c:v>1217.0</c:v>
                </c:pt>
                <c:pt idx="4666">
                  <c:v>1217.0</c:v>
                </c:pt>
                <c:pt idx="4667">
                  <c:v>1217.0</c:v>
                </c:pt>
                <c:pt idx="4668">
                  <c:v>1217.0</c:v>
                </c:pt>
                <c:pt idx="4669">
                  <c:v>1217.0</c:v>
                </c:pt>
                <c:pt idx="4670">
                  <c:v>1217.0</c:v>
                </c:pt>
                <c:pt idx="4671">
                  <c:v>1218.0</c:v>
                </c:pt>
                <c:pt idx="4672">
                  <c:v>1218.0</c:v>
                </c:pt>
                <c:pt idx="4673">
                  <c:v>1218.0</c:v>
                </c:pt>
                <c:pt idx="4674">
                  <c:v>1218.0</c:v>
                </c:pt>
                <c:pt idx="4675">
                  <c:v>1218.0</c:v>
                </c:pt>
                <c:pt idx="4676">
                  <c:v>1218.0</c:v>
                </c:pt>
                <c:pt idx="4677">
                  <c:v>1218.0</c:v>
                </c:pt>
                <c:pt idx="4678">
                  <c:v>1218.0</c:v>
                </c:pt>
                <c:pt idx="4679">
                  <c:v>1218.0</c:v>
                </c:pt>
                <c:pt idx="4680">
                  <c:v>1218.0</c:v>
                </c:pt>
                <c:pt idx="4681">
                  <c:v>1218.0</c:v>
                </c:pt>
                <c:pt idx="4682">
                  <c:v>1218.0</c:v>
                </c:pt>
                <c:pt idx="4683">
                  <c:v>1218.0</c:v>
                </c:pt>
                <c:pt idx="4684">
                  <c:v>1218.0</c:v>
                </c:pt>
                <c:pt idx="4685">
                  <c:v>1218.0</c:v>
                </c:pt>
                <c:pt idx="4686">
                  <c:v>1218.0</c:v>
                </c:pt>
                <c:pt idx="4687">
                  <c:v>1218.0</c:v>
                </c:pt>
                <c:pt idx="4688">
                  <c:v>1218.0</c:v>
                </c:pt>
                <c:pt idx="4689">
                  <c:v>1218.0</c:v>
                </c:pt>
                <c:pt idx="4690">
                  <c:v>1218.0</c:v>
                </c:pt>
                <c:pt idx="4691">
                  <c:v>1218.0</c:v>
                </c:pt>
                <c:pt idx="4692">
                  <c:v>1218.0</c:v>
                </c:pt>
                <c:pt idx="4693">
                  <c:v>1218.0</c:v>
                </c:pt>
                <c:pt idx="4694">
                  <c:v>1218.0</c:v>
                </c:pt>
                <c:pt idx="4695">
                  <c:v>1218.0</c:v>
                </c:pt>
                <c:pt idx="4696">
                  <c:v>1218.0</c:v>
                </c:pt>
                <c:pt idx="4697">
                  <c:v>1218.0</c:v>
                </c:pt>
                <c:pt idx="4698">
                  <c:v>1218.0</c:v>
                </c:pt>
                <c:pt idx="4699">
                  <c:v>1218.0</c:v>
                </c:pt>
                <c:pt idx="4700">
                  <c:v>1218.0</c:v>
                </c:pt>
                <c:pt idx="4701">
                  <c:v>1218.0</c:v>
                </c:pt>
                <c:pt idx="4702">
                  <c:v>1219.0</c:v>
                </c:pt>
                <c:pt idx="4703">
                  <c:v>1219.0</c:v>
                </c:pt>
                <c:pt idx="4704">
                  <c:v>1219.0</c:v>
                </c:pt>
                <c:pt idx="4705">
                  <c:v>1220.0</c:v>
                </c:pt>
                <c:pt idx="4706">
                  <c:v>1221.0</c:v>
                </c:pt>
                <c:pt idx="4707">
                  <c:v>1221.0</c:v>
                </c:pt>
                <c:pt idx="4708">
                  <c:v>1221.0</c:v>
                </c:pt>
                <c:pt idx="4709">
                  <c:v>1221.0</c:v>
                </c:pt>
                <c:pt idx="4710">
                  <c:v>1221.0</c:v>
                </c:pt>
                <c:pt idx="4711">
                  <c:v>1221.0</c:v>
                </c:pt>
                <c:pt idx="4712">
                  <c:v>1221.0</c:v>
                </c:pt>
                <c:pt idx="4713">
                  <c:v>1221.0</c:v>
                </c:pt>
                <c:pt idx="4714">
                  <c:v>1221.0</c:v>
                </c:pt>
                <c:pt idx="4715">
                  <c:v>1221.0</c:v>
                </c:pt>
                <c:pt idx="4716">
                  <c:v>1221.0</c:v>
                </c:pt>
                <c:pt idx="4717">
                  <c:v>1221.0</c:v>
                </c:pt>
                <c:pt idx="4718">
                  <c:v>1222.0</c:v>
                </c:pt>
                <c:pt idx="4719">
                  <c:v>1222.0</c:v>
                </c:pt>
                <c:pt idx="4720">
                  <c:v>1222.0</c:v>
                </c:pt>
                <c:pt idx="4721">
                  <c:v>1222.0</c:v>
                </c:pt>
                <c:pt idx="4722">
                  <c:v>1222.0</c:v>
                </c:pt>
                <c:pt idx="4723">
                  <c:v>1222.0</c:v>
                </c:pt>
                <c:pt idx="4724">
                  <c:v>1222.0</c:v>
                </c:pt>
                <c:pt idx="4725">
                  <c:v>1222.0</c:v>
                </c:pt>
                <c:pt idx="4726">
                  <c:v>1222.0</c:v>
                </c:pt>
                <c:pt idx="4727">
                  <c:v>1223.0</c:v>
                </c:pt>
                <c:pt idx="4728">
                  <c:v>1223.0</c:v>
                </c:pt>
                <c:pt idx="4729">
                  <c:v>1223.0</c:v>
                </c:pt>
                <c:pt idx="4730">
                  <c:v>1224.0</c:v>
                </c:pt>
                <c:pt idx="4731">
                  <c:v>1224.0</c:v>
                </c:pt>
                <c:pt idx="4732">
                  <c:v>1224.0</c:v>
                </c:pt>
                <c:pt idx="4733">
                  <c:v>1224.0</c:v>
                </c:pt>
                <c:pt idx="4734">
                  <c:v>1224.0</c:v>
                </c:pt>
                <c:pt idx="4735">
                  <c:v>1224.0</c:v>
                </c:pt>
                <c:pt idx="4736">
                  <c:v>1224.0</c:v>
                </c:pt>
                <c:pt idx="4737">
                  <c:v>1224.0</c:v>
                </c:pt>
                <c:pt idx="4738">
                  <c:v>1224.0</c:v>
                </c:pt>
                <c:pt idx="4739">
                  <c:v>1224.0</c:v>
                </c:pt>
                <c:pt idx="4740">
                  <c:v>1224.0</c:v>
                </c:pt>
                <c:pt idx="4741">
                  <c:v>1224.0</c:v>
                </c:pt>
                <c:pt idx="4742">
                  <c:v>1224.0</c:v>
                </c:pt>
                <c:pt idx="4743">
                  <c:v>1224.0</c:v>
                </c:pt>
                <c:pt idx="4744">
                  <c:v>1224.0</c:v>
                </c:pt>
                <c:pt idx="4745">
                  <c:v>1224.0</c:v>
                </c:pt>
                <c:pt idx="4746">
                  <c:v>1224.0</c:v>
                </c:pt>
                <c:pt idx="4747">
                  <c:v>1224.0</c:v>
                </c:pt>
                <c:pt idx="4748">
                  <c:v>1224.0</c:v>
                </c:pt>
                <c:pt idx="4749">
                  <c:v>1225.0</c:v>
                </c:pt>
                <c:pt idx="4750">
                  <c:v>1226.0</c:v>
                </c:pt>
                <c:pt idx="4751">
                  <c:v>1226.0</c:v>
                </c:pt>
                <c:pt idx="4752">
                  <c:v>1226.0</c:v>
                </c:pt>
                <c:pt idx="4753">
                  <c:v>1227.0</c:v>
                </c:pt>
                <c:pt idx="4754">
                  <c:v>1227.0</c:v>
                </c:pt>
                <c:pt idx="4755">
                  <c:v>1227.0</c:v>
                </c:pt>
                <c:pt idx="4756">
                  <c:v>1227.0</c:v>
                </c:pt>
                <c:pt idx="4757">
                  <c:v>1228.0</c:v>
                </c:pt>
                <c:pt idx="4758">
                  <c:v>1228.0</c:v>
                </c:pt>
                <c:pt idx="4759">
                  <c:v>1228.0</c:v>
                </c:pt>
                <c:pt idx="4760">
                  <c:v>1229.0</c:v>
                </c:pt>
                <c:pt idx="4761">
                  <c:v>1229.0</c:v>
                </c:pt>
                <c:pt idx="4762">
                  <c:v>1229.0</c:v>
                </c:pt>
                <c:pt idx="4763">
                  <c:v>1230.0</c:v>
                </c:pt>
                <c:pt idx="4764">
                  <c:v>1230.0</c:v>
                </c:pt>
                <c:pt idx="4765">
                  <c:v>1231.0</c:v>
                </c:pt>
                <c:pt idx="4766">
                  <c:v>1231.0</c:v>
                </c:pt>
                <c:pt idx="4767">
                  <c:v>1232.0</c:v>
                </c:pt>
                <c:pt idx="4768">
                  <c:v>1233.0</c:v>
                </c:pt>
                <c:pt idx="4769">
                  <c:v>1233.0</c:v>
                </c:pt>
                <c:pt idx="4770">
                  <c:v>1233.0</c:v>
                </c:pt>
                <c:pt idx="4771">
                  <c:v>1233.0</c:v>
                </c:pt>
                <c:pt idx="4772">
                  <c:v>1233.0</c:v>
                </c:pt>
                <c:pt idx="4773">
                  <c:v>1233.0</c:v>
                </c:pt>
                <c:pt idx="4774">
                  <c:v>1233.0</c:v>
                </c:pt>
                <c:pt idx="4775">
                  <c:v>1233.0</c:v>
                </c:pt>
                <c:pt idx="4776">
                  <c:v>1233.0</c:v>
                </c:pt>
                <c:pt idx="4777">
                  <c:v>1233.0</c:v>
                </c:pt>
                <c:pt idx="4778">
                  <c:v>1233.0</c:v>
                </c:pt>
                <c:pt idx="4779">
                  <c:v>1233.0</c:v>
                </c:pt>
                <c:pt idx="4780">
                  <c:v>1233.0</c:v>
                </c:pt>
                <c:pt idx="4781">
                  <c:v>1233.0</c:v>
                </c:pt>
                <c:pt idx="4782">
                  <c:v>1233.0</c:v>
                </c:pt>
                <c:pt idx="4783">
                  <c:v>1233.0</c:v>
                </c:pt>
                <c:pt idx="4784">
                  <c:v>1233.0</c:v>
                </c:pt>
                <c:pt idx="4785">
                  <c:v>1233.0</c:v>
                </c:pt>
                <c:pt idx="4786">
                  <c:v>1233.0</c:v>
                </c:pt>
                <c:pt idx="4787">
                  <c:v>1233.0</c:v>
                </c:pt>
                <c:pt idx="4788">
                  <c:v>1233.0</c:v>
                </c:pt>
                <c:pt idx="4789">
                  <c:v>1233.0</c:v>
                </c:pt>
                <c:pt idx="4790">
                  <c:v>1233.0</c:v>
                </c:pt>
                <c:pt idx="4791">
                  <c:v>1233.0</c:v>
                </c:pt>
                <c:pt idx="4792">
                  <c:v>1233.0</c:v>
                </c:pt>
                <c:pt idx="4793">
                  <c:v>1233.0</c:v>
                </c:pt>
                <c:pt idx="4794">
                  <c:v>1233.0</c:v>
                </c:pt>
                <c:pt idx="4795">
                  <c:v>1233.0</c:v>
                </c:pt>
                <c:pt idx="4796">
                  <c:v>1233.0</c:v>
                </c:pt>
                <c:pt idx="4797">
                  <c:v>1233.0</c:v>
                </c:pt>
                <c:pt idx="4798">
                  <c:v>1233.0</c:v>
                </c:pt>
                <c:pt idx="4799">
                  <c:v>1233.0</c:v>
                </c:pt>
                <c:pt idx="4800">
                  <c:v>1233.0</c:v>
                </c:pt>
                <c:pt idx="4801">
                  <c:v>1233.0</c:v>
                </c:pt>
                <c:pt idx="4802">
                  <c:v>1234.0</c:v>
                </c:pt>
                <c:pt idx="4803">
                  <c:v>1235.0</c:v>
                </c:pt>
                <c:pt idx="4804">
                  <c:v>1236.0</c:v>
                </c:pt>
                <c:pt idx="4805">
                  <c:v>1236.0</c:v>
                </c:pt>
                <c:pt idx="4806">
                  <c:v>1237.0</c:v>
                </c:pt>
                <c:pt idx="4807">
                  <c:v>1238.0</c:v>
                </c:pt>
                <c:pt idx="4808">
                  <c:v>1239.0</c:v>
                </c:pt>
                <c:pt idx="4809">
                  <c:v>1239.0</c:v>
                </c:pt>
                <c:pt idx="4810">
                  <c:v>1240.0</c:v>
                </c:pt>
                <c:pt idx="4811">
                  <c:v>1241.0</c:v>
                </c:pt>
                <c:pt idx="4812">
                  <c:v>1242.0</c:v>
                </c:pt>
                <c:pt idx="4813">
                  <c:v>1242.0</c:v>
                </c:pt>
                <c:pt idx="4814">
                  <c:v>1242.0</c:v>
                </c:pt>
                <c:pt idx="4815">
                  <c:v>1242.0</c:v>
                </c:pt>
                <c:pt idx="4816">
                  <c:v>1242.0</c:v>
                </c:pt>
                <c:pt idx="4817">
                  <c:v>1242.0</c:v>
                </c:pt>
                <c:pt idx="4818">
                  <c:v>1243.0</c:v>
                </c:pt>
                <c:pt idx="4819">
                  <c:v>1243.0</c:v>
                </c:pt>
                <c:pt idx="4820">
                  <c:v>1243.0</c:v>
                </c:pt>
                <c:pt idx="4821">
                  <c:v>1243.0</c:v>
                </c:pt>
                <c:pt idx="4822">
                  <c:v>1244.0</c:v>
                </c:pt>
                <c:pt idx="4823">
                  <c:v>1244.0</c:v>
                </c:pt>
                <c:pt idx="4824">
                  <c:v>1244.0</c:v>
                </c:pt>
                <c:pt idx="4825">
                  <c:v>1244.0</c:v>
                </c:pt>
                <c:pt idx="4826">
                  <c:v>1244.0</c:v>
                </c:pt>
                <c:pt idx="4827">
                  <c:v>1244.0</c:v>
                </c:pt>
                <c:pt idx="4828">
                  <c:v>1244.0</c:v>
                </c:pt>
                <c:pt idx="4829">
                  <c:v>1244.0</c:v>
                </c:pt>
                <c:pt idx="4830">
                  <c:v>1244.0</c:v>
                </c:pt>
                <c:pt idx="4831">
                  <c:v>1245.0</c:v>
                </c:pt>
                <c:pt idx="4832">
                  <c:v>1246.0</c:v>
                </c:pt>
                <c:pt idx="4833">
                  <c:v>1247.0</c:v>
                </c:pt>
                <c:pt idx="4834">
                  <c:v>1248.0</c:v>
                </c:pt>
                <c:pt idx="4835">
                  <c:v>1249.0</c:v>
                </c:pt>
                <c:pt idx="4836">
                  <c:v>1250.0</c:v>
                </c:pt>
                <c:pt idx="4837">
                  <c:v>1251.0</c:v>
                </c:pt>
                <c:pt idx="4838">
                  <c:v>1251.0</c:v>
                </c:pt>
                <c:pt idx="4839">
                  <c:v>1251.0</c:v>
                </c:pt>
                <c:pt idx="4840">
                  <c:v>1251.0</c:v>
                </c:pt>
                <c:pt idx="4841">
                  <c:v>1252.0</c:v>
                </c:pt>
                <c:pt idx="4842">
                  <c:v>1253.0</c:v>
                </c:pt>
                <c:pt idx="4843">
                  <c:v>1254.0</c:v>
                </c:pt>
                <c:pt idx="4844">
                  <c:v>1255.0</c:v>
                </c:pt>
                <c:pt idx="4845">
                  <c:v>1256.0</c:v>
                </c:pt>
                <c:pt idx="4846">
                  <c:v>1257.0</c:v>
                </c:pt>
                <c:pt idx="4847">
                  <c:v>1257.0</c:v>
                </c:pt>
                <c:pt idx="4848">
                  <c:v>1257.0</c:v>
                </c:pt>
                <c:pt idx="4849">
                  <c:v>1257.0</c:v>
                </c:pt>
                <c:pt idx="4850">
                  <c:v>1258.0</c:v>
                </c:pt>
                <c:pt idx="4851">
                  <c:v>1259.0</c:v>
                </c:pt>
                <c:pt idx="4852">
                  <c:v>1259.0</c:v>
                </c:pt>
                <c:pt idx="4853">
                  <c:v>1260.0</c:v>
                </c:pt>
                <c:pt idx="4854">
                  <c:v>1260.0</c:v>
                </c:pt>
                <c:pt idx="4855">
                  <c:v>1260.0</c:v>
                </c:pt>
                <c:pt idx="4856">
                  <c:v>1260.0</c:v>
                </c:pt>
                <c:pt idx="4857">
                  <c:v>1260.0</c:v>
                </c:pt>
                <c:pt idx="4858">
                  <c:v>1261.0</c:v>
                </c:pt>
                <c:pt idx="4859">
                  <c:v>1261.0</c:v>
                </c:pt>
                <c:pt idx="4860">
                  <c:v>1261.0</c:v>
                </c:pt>
                <c:pt idx="4861">
                  <c:v>1261.0</c:v>
                </c:pt>
                <c:pt idx="4862">
                  <c:v>1262.0</c:v>
                </c:pt>
                <c:pt idx="4863">
                  <c:v>1262.0</c:v>
                </c:pt>
                <c:pt idx="4864">
                  <c:v>1262.0</c:v>
                </c:pt>
                <c:pt idx="4865">
                  <c:v>1262.0</c:v>
                </c:pt>
                <c:pt idx="4866">
                  <c:v>1262.0</c:v>
                </c:pt>
                <c:pt idx="4867">
                  <c:v>1263.0</c:v>
                </c:pt>
                <c:pt idx="4868">
                  <c:v>1263.0</c:v>
                </c:pt>
                <c:pt idx="4869">
                  <c:v>1263.0</c:v>
                </c:pt>
                <c:pt idx="4870">
                  <c:v>1263.0</c:v>
                </c:pt>
                <c:pt idx="4871">
                  <c:v>1263.0</c:v>
                </c:pt>
                <c:pt idx="4872">
                  <c:v>1263.0</c:v>
                </c:pt>
                <c:pt idx="4873">
                  <c:v>1264.0</c:v>
                </c:pt>
                <c:pt idx="4874">
                  <c:v>1264.0</c:v>
                </c:pt>
                <c:pt idx="4875">
                  <c:v>1264.0</c:v>
                </c:pt>
                <c:pt idx="4876">
                  <c:v>1264.0</c:v>
                </c:pt>
                <c:pt idx="4877">
                  <c:v>1264.0</c:v>
                </c:pt>
                <c:pt idx="4878">
                  <c:v>1264.0</c:v>
                </c:pt>
                <c:pt idx="4879">
                  <c:v>1264.0</c:v>
                </c:pt>
                <c:pt idx="4880">
                  <c:v>1264.0</c:v>
                </c:pt>
                <c:pt idx="4881">
                  <c:v>1264.0</c:v>
                </c:pt>
                <c:pt idx="4882">
                  <c:v>1264.0</c:v>
                </c:pt>
                <c:pt idx="4883">
                  <c:v>1265.0</c:v>
                </c:pt>
                <c:pt idx="4884">
                  <c:v>1265.0</c:v>
                </c:pt>
                <c:pt idx="4885">
                  <c:v>1265.0</c:v>
                </c:pt>
                <c:pt idx="4886">
                  <c:v>1265.0</c:v>
                </c:pt>
                <c:pt idx="4887">
                  <c:v>1266.0</c:v>
                </c:pt>
                <c:pt idx="4888">
                  <c:v>1266.0</c:v>
                </c:pt>
                <c:pt idx="4889">
                  <c:v>1266.0</c:v>
                </c:pt>
                <c:pt idx="4890">
                  <c:v>1266.0</c:v>
                </c:pt>
                <c:pt idx="4891">
                  <c:v>1266.0</c:v>
                </c:pt>
                <c:pt idx="4892">
                  <c:v>1266.0</c:v>
                </c:pt>
                <c:pt idx="4893">
                  <c:v>1266.0</c:v>
                </c:pt>
                <c:pt idx="4894">
                  <c:v>1266.0</c:v>
                </c:pt>
                <c:pt idx="4895">
                  <c:v>1266.0</c:v>
                </c:pt>
                <c:pt idx="4896">
                  <c:v>1266.0</c:v>
                </c:pt>
                <c:pt idx="4897">
                  <c:v>1267.0</c:v>
                </c:pt>
                <c:pt idx="4898">
                  <c:v>1267.0</c:v>
                </c:pt>
                <c:pt idx="4899">
                  <c:v>1267.0</c:v>
                </c:pt>
                <c:pt idx="4900">
                  <c:v>1267.0</c:v>
                </c:pt>
                <c:pt idx="4901">
                  <c:v>1267.0</c:v>
                </c:pt>
                <c:pt idx="4902">
                  <c:v>1267.0</c:v>
                </c:pt>
                <c:pt idx="4903">
                  <c:v>1267.0</c:v>
                </c:pt>
                <c:pt idx="4904">
                  <c:v>1268.0</c:v>
                </c:pt>
                <c:pt idx="4905">
                  <c:v>1268.0</c:v>
                </c:pt>
                <c:pt idx="4906">
                  <c:v>1268.0</c:v>
                </c:pt>
                <c:pt idx="4907">
                  <c:v>1268.0</c:v>
                </c:pt>
                <c:pt idx="4908">
                  <c:v>1268.0</c:v>
                </c:pt>
                <c:pt idx="4909">
                  <c:v>1268.0</c:v>
                </c:pt>
                <c:pt idx="4910">
                  <c:v>1268.0</c:v>
                </c:pt>
                <c:pt idx="4911">
                  <c:v>1268.0</c:v>
                </c:pt>
                <c:pt idx="4912">
                  <c:v>1268.0</c:v>
                </c:pt>
                <c:pt idx="4913">
                  <c:v>1268.0</c:v>
                </c:pt>
                <c:pt idx="4914">
                  <c:v>1268.0</c:v>
                </c:pt>
                <c:pt idx="4915">
                  <c:v>1268.0</c:v>
                </c:pt>
                <c:pt idx="4916">
                  <c:v>1268.0</c:v>
                </c:pt>
                <c:pt idx="4917">
                  <c:v>1268.0</c:v>
                </c:pt>
                <c:pt idx="4918">
                  <c:v>1268.0</c:v>
                </c:pt>
                <c:pt idx="4919">
                  <c:v>1268.0</c:v>
                </c:pt>
                <c:pt idx="4920">
                  <c:v>1268.0</c:v>
                </c:pt>
                <c:pt idx="4921">
                  <c:v>1268.0</c:v>
                </c:pt>
                <c:pt idx="4922">
                  <c:v>1268.0</c:v>
                </c:pt>
                <c:pt idx="4923">
                  <c:v>1268.0</c:v>
                </c:pt>
                <c:pt idx="4924">
                  <c:v>1268.0</c:v>
                </c:pt>
                <c:pt idx="4925">
                  <c:v>1269.0</c:v>
                </c:pt>
                <c:pt idx="4926">
                  <c:v>1270.0</c:v>
                </c:pt>
                <c:pt idx="4927">
                  <c:v>1270.0</c:v>
                </c:pt>
                <c:pt idx="4928">
                  <c:v>1270.0</c:v>
                </c:pt>
                <c:pt idx="4929">
                  <c:v>1271.0</c:v>
                </c:pt>
                <c:pt idx="4930">
                  <c:v>1271.0</c:v>
                </c:pt>
                <c:pt idx="4931">
                  <c:v>1271.0</c:v>
                </c:pt>
                <c:pt idx="4932">
                  <c:v>1271.0</c:v>
                </c:pt>
                <c:pt idx="4933">
                  <c:v>1271.0</c:v>
                </c:pt>
                <c:pt idx="4934">
                  <c:v>1271.0</c:v>
                </c:pt>
                <c:pt idx="4935">
                  <c:v>1272.0</c:v>
                </c:pt>
                <c:pt idx="4936">
                  <c:v>1273.0</c:v>
                </c:pt>
                <c:pt idx="4937">
                  <c:v>1274.0</c:v>
                </c:pt>
                <c:pt idx="4938">
                  <c:v>1275.0</c:v>
                </c:pt>
                <c:pt idx="4939">
                  <c:v>1275.0</c:v>
                </c:pt>
                <c:pt idx="4940">
                  <c:v>1275.0</c:v>
                </c:pt>
                <c:pt idx="4941">
                  <c:v>1276.0</c:v>
                </c:pt>
                <c:pt idx="4942">
                  <c:v>1276.0</c:v>
                </c:pt>
                <c:pt idx="4943">
                  <c:v>1277.0</c:v>
                </c:pt>
                <c:pt idx="4944">
                  <c:v>1277.0</c:v>
                </c:pt>
                <c:pt idx="4945">
                  <c:v>1277.0</c:v>
                </c:pt>
                <c:pt idx="4946">
                  <c:v>1278.0</c:v>
                </c:pt>
                <c:pt idx="4947">
                  <c:v>1279.0</c:v>
                </c:pt>
                <c:pt idx="4948">
                  <c:v>1280.0</c:v>
                </c:pt>
                <c:pt idx="4949">
                  <c:v>1280.0</c:v>
                </c:pt>
                <c:pt idx="4950">
                  <c:v>1280.0</c:v>
                </c:pt>
                <c:pt idx="4951">
                  <c:v>1281.0</c:v>
                </c:pt>
                <c:pt idx="4952">
                  <c:v>1282.0</c:v>
                </c:pt>
                <c:pt idx="4953">
                  <c:v>1282.0</c:v>
                </c:pt>
                <c:pt idx="4954">
                  <c:v>1282.0</c:v>
                </c:pt>
                <c:pt idx="4955">
                  <c:v>1282.0</c:v>
                </c:pt>
                <c:pt idx="4956">
                  <c:v>1282.0</c:v>
                </c:pt>
                <c:pt idx="4957">
                  <c:v>1282.0</c:v>
                </c:pt>
                <c:pt idx="4958">
                  <c:v>1282.0</c:v>
                </c:pt>
                <c:pt idx="4959">
                  <c:v>1282.0</c:v>
                </c:pt>
                <c:pt idx="4960">
                  <c:v>1283.0</c:v>
                </c:pt>
                <c:pt idx="4961">
                  <c:v>1283.0</c:v>
                </c:pt>
                <c:pt idx="4962">
                  <c:v>1284.0</c:v>
                </c:pt>
                <c:pt idx="4963">
                  <c:v>1285.0</c:v>
                </c:pt>
                <c:pt idx="4964">
                  <c:v>1285.0</c:v>
                </c:pt>
                <c:pt idx="4965">
                  <c:v>1285.0</c:v>
                </c:pt>
                <c:pt idx="4966">
                  <c:v>1285.0</c:v>
                </c:pt>
                <c:pt idx="4967">
                  <c:v>1285.0</c:v>
                </c:pt>
                <c:pt idx="4968">
                  <c:v>1286.0</c:v>
                </c:pt>
                <c:pt idx="4969">
                  <c:v>1286.0</c:v>
                </c:pt>
                <c:pt idx="4970">
                  <c:v>1286.0</c:v>
                </c:pt>
                <c:pt idx="4971">
                  <c:v>1286.0</c:v>
                </c:pt>
                <c:pt idx="4972">
                  <c:v>1287.0</c:v>
                </c:pt>
                <c:pt idx="4973">
                  <c:v>1288.0</c:v>
                </c:pt>
                <c:pt idx="4974">
                  <c:v>1288.0</c:v>
                </c:pt>
                <c:pt idx="4975">
                  <c:v>1288.0</c:v>
                </c:pt>
                <c:pt idx="4976">
                  <c:v>1288.0</c:v>
                </c:pt>
                <c:pt idx="4977">
                  <c:v>1288.0</c:v>
                </c:pt>
                <c:pt idx="4978">
                  <c:v>1288.0</c:v>
                </c:pt>
                <c:pt idx="4979">
                  <c:v>1288.0</c:v>
                </c:pt>
                <c:pt idx="4980">
                  <c:v>1288.0</c:v>
                </c:pt>
                <c:pt idx="4981">
                  <c:v>1288.0</c:v>
                </c:pt>
                <c:pt idx="4982">
                  <c:v>1288.0</c:v>
                </c:pt>
                <c:pt idx="4983">
                  <c:v>1289.0</c:v>
                </c:pt>
                <c:pt idx="4984">
                  <c:v>1289.0</c:v>
                </c:pt>
                <c:pt idx="4985">
                  <c:v>1289.0</c:v>
                </c:pt>
                <c:pt idx="4986">
                  <c:v>1289.0</c:v>
                </c:pt>
                <c:pt idx="4987">
                  <c:v>1289.0</c:v>
                </c:pt>
                <c:pt idx="4988">
                  <c:v>1289.0</c:v>
                </c:pt>
                <c:pt idx="4989">
                  <c:v>1289.0</c:v>
                </c:pt>
                <c:pt idx="4990">
                  <c:v>1289.0</c:v>
                </c:pt>
                <c:pt idx="4991">
                  <c:v>1289.0</c:v>
                </c:pt>
                <c:pt idx="4992">
                  <c:v>1289.0</c:v>
                </c:pt>
                <c:pt idx="4993">
                  <c:v>1289.0</c:v>
                </c:pt>
                <c:pt idx="4994">
                  <c:v>1289.0</c:v>
                </c:pt>
                <c:pt idx="4995">
                  <c:v>1289.0</c:v>
                </c:pt>
                <c:pt idx="4996">
                  <c:v>1289.0</c:v>
                </c:pt>
                <c:pt idx="4997">
                  <c:v>1290.0</c:v>
                </c:pt>
                <c:pt idx="4998">
                  <c:v>1291.0</c:v>
                </c:pt>
                <c:pt idx="4999">
                  <c:v>1291.0</c:v>
                </c:pt>
                <c:pt idx="5000">
                  <c:v>1291.0</c:v>
                </c:pt>
                <c:pt idx="5001">
                  <c:v>1291.0</c:v>
                </c:pt>
                <c:pt idx="5002">
                  <c:v>1291.0</c:v>
                </c:pt>
                <c:pt idx="5003">
                  <c:v>1291.0</c:v>
                </c:pt>
                <c:pt idx="5004">
                  <c:v>1291.0</c:v>
                </c:pt>
                <c:pt idx="5005">
                  <c:v>1291.0</c:v>
                </c:pt>
                <c:pt idx="5006">
                  <c:v>1292.0</c:v>
                </c:pt>
                <c:pt idx="5007">
                  <c:v>1292.0</c:v>
                </c:pt>
                <c:pt idx="5008">
                  <c:v>1292.0</c:v>
                </c:pt>
                <c:pt idx="5009">
                  <c:v>1292.0</c:v>
                </c:pt>
                <c:pt idx="5010">
                  <c:v>1292.0</c:v>
                </c:pt>
                <c:pt idx="5011">
                  <c:v>1292.0</c:v>
                </c:pt>
                <c:pt idx="5012">
                  <c:v>1293.0</c:v>
                </c:pt>
                <c:pt idx="5013">
                  <c:v>1293.0</c:v>
                </c:pt>
                <c:pt idx="5014">
                  <c:v>1293.0</c:v>
                </c:pt>
                <c:pt idx="5015">
                  <c:v>1293.0</c:v>
                </c:pt>
                <c:pt idx="5016">
                  <c:v>1294.0</c:v>
                </c:pt>
                <c:pt idx="5017">
                  <c:v>1294.0</c:v>
                </c:pt>
                <c:pt idx="5018">
                  <c:v>1294.0</c:v>
                </c:pt>
                <c:pt idx="5019">
                  <c:v>1294.0</c:v>
                </c:pt>
                <c:pt idx="5020">
                  <c:v>1294.0</c:v>
                </c:pt>
                <c:pt idx="5021">
                  <c:v>1294.0</c:v>
                </c:pt>
                <c:pt idx="5022">
                  <c:v>1294.0</c:v>
                </c:pt>
                <c:pt idx="5023">
                  <c:v>1294.0</c:v>
                </c:pt>
                <c:pt idx="5024">
                  <c:v>1294.0</c:v>
                </c:pt>
                <c:pt idx="5025">
                  <c:v>1294.0</c:v>
                </c:pt>
                <c:pt idx="5026">
                  <c:v>1294.0</c:v>
                </c:pt>
                <c:pt idx="5027">
                  <c:v>1294.0</c:v>
                </c:pt>
                <c:pt idx="5028">
                  <c:v>1294.0</c:v>
                </c:pt>
                <c:pt idx="5029">
                  <c:v>1294.0</c:v>
                </c:pt>
                <c:pt idx="5030">
                  <c:v>1294.0</c:v>
                </c:pt>
                <c:pt idx="5031">
                  <c:v>1294.0</c:v>
                </c:pt>
                <c:pt idx="5032">
                  <c:v>1294.0</c:v>
                </c:pt>
                <c:pt idx="5033">
                  <c:v>1294.0</c:v>
                </c:pt>
                <c:pt idx="5034">
                  <c:v>1294.0</c:v>
                </c:pt>
                <c:pt idx="5035">
                  <c:v>1295.0</c:v>
                </c:pt>
                <c:pt idx="5036">
                  <c:v>1295.0</c:v>
                </c:pt>
                <c:pt idx="5037">
                  <c:v>1295.0</c:v>
                </c:pt>
                <c:pt idx="5038">
                  <c:v>1295.0</c:v>
                </c:pt>
                <c:pt idx="5039">
                  <c:v>1296.0</c:v>
                </c:pt>
                <c:pt idx="5040">
                  <c:v>1296.0</c:v>
                </c:pt>
                <c:pt idx="5041">
                  <c:v>1296.0</c:v>
                </c:pt>
                <c:pt idx="5042">
                  <c:v>1296.0</c:v>
                </c:pt>
                <c:pt idx="5043">
                  <c:v>1296.0</c:v>
                </c:pt>
                <c:pt idx="5044">
                  <c:v>1296.0</c:v>
                </c:pt>
                <c:pt idx="5045">
                  <c:v>1296.0</c:v>
                </c:pt>
                <c:pt idx="5046">
                  <c:v>1296.0</c:v>
                </c:pt>
                <c:pt idx="5047">
                  <c:v>1296.0</c:v>
                </c:pt>
                <c:pt idx="5048">
                  <c:v>1296.0</c:v>
                </c:pt>
                <c:pt idx="5049">
                  <c:v>1296.0</c:v>
                </c:pt>
                <c:pt idx="5050">
                  <c:v>1296.0</c:v>
                </c:pt>
                <c:pt idx="5051">
                  <c:v>1296.0</c:v>
                </c:pt>
                <c:pt idx="5052">
                  <c:v>1296.0</c:v>
                </c:pt>
                <c:pt idx="5053">
                  <c:v>1297.0</c:v>
                </c:pt>
                <c:pt idx="5054">
                  <c:v>1297.0</c:v>
                </c:pt>
                <c:pt idx="5055">
                  <c:v>1297.0</c:v>
                </c:pt>
                <c:pt idx="5056">
                  <c:v>1298.0</c:v>
                </c:pt>
                <c:pt idx="5057">
                  <c:v>1299.0</c:v>
                </c:pt>
                <c:pt idx="5058">
                  <c:v>1300.0</c:v>
                </c:pt>
                <c:pt idx="5059">
                  <c:v>1300.0</c:v>
                </c:pt>
                <c:pt idx="5060">
                  <c:v>1300.0</c:v>
                </c:pt>
                <c:pt idx="5061">
                  <c:v>1300.0</c:v>
                </c:pt>
                <c:pt idx="5062">
                  <c:v>1300.0</c:v>
                </c:pt>
                <c:pt idx="5063">
                  <c:v>1300.0</c:v>
                </c:pt>
                <c:pt idx="5064">
                  <c:v>1300.0</c:v>
                </c:pt>
                <c:pt idx="5065">
                  <c:v>1300.0</c:v>
                </c:pt>
                <c:pt idx="5066">
                  <c:v>1300.0</c:v>
                </c:pt>
                <c:pt idx="5067">
                  <c:v>1301.0</c:v>
                </c:pt>
                <c:pt idx="5068">
                  <c:v>1301.0</c:v>
                </c:pt>
                <c:pt idx="5069">
                  <c:v>1301.0</c:v>
                </c:pt>
                <c:pt idx="5070">
                  <c:v>1301.0</c:v>
                </c:pt>
                <c:pt idx="5071">
                  <c:v>1301.0</c:v>
                </c:pt>
                <c:pt idx="5072">
                  <c:v>1301.0</c:v>
                </c:pt>
                <c:pt idx="5073">
                  <c:v>1301.0</c:v>
                </c:pt>
                <c:pt idx="5074">
                  <c:v>1302.0</c:v>
                </c:pt>
                <c:pt idx="5075">
                  <c:v>1302.0</c:v>
                </c:pt>
                <c:pt idx="5076">
                  <c:v>1303.0</c:v>
                </c:pt>
                <c:pt idx="5077">
                  <c:v>1303.0</c:v>
                </c:pt>
                <c:pt idx="5078">
                  <c:v>1303.0</c:v>
                </c:pt>
                <c:pt idx="5079">
                  <c:v>1303.0</c:v>
                </c:pt>
                <c:pt idx="5080">
                  <c:v>1303.0</c:v>
                </c:pt>
                <c:pt idx="5081">
                  <c:v>1304.0</c:v>
                </c:pt>
                <c:pt idx="5082">
                  <c:v>1305.0</c:v>
                </c:pt>
                <c:pt idx="5083">
                  <c:v>1305.0</c:v>
                </c:pt>
                <c:pt idx="5084">
                  <c:v>1306.0</c:v>
                </c:pt>
                <c:pt idx="5085">
                  <c:v>1306.0</c:v>
                </c:pt>
                <c:pt idx="5086">
                  <c:v>1306.0</c:v>
                </c:pt>
                <c:pt idx="5087">
                  <c:v>1306.0</c:v>
                </c:pt>
                <c:pt idx="5088">
                  <c:v>1307.0</c:v>
                </c:pt>
                <c:pt idx="5089">
                  <c:v>1307.0</c:v>
                </c:pt>
                <c:pt idx="5090">
                  <c:v>1307.0</c:v>
                </c:pt>
                <c:pt idx="5091">
                  <c:v>1307.0</c:v>
                </c:pt>
                <c:pt idx="5092">
                  <c:v>1308.0</c:v>
                </c:pt>
                <c:pt idx="5093">
                  <c:v>1308.0</c:v>
                </c:pt>
                <c:pt idx="5094">
                  <c:v>1308.0</c:v>
                </c:pt>
                <c:pt idx="5095">
                  <c:v>1308.0</c:v>
                </c:pt>
                <c:pt idx="5096">
                  <c:v>1308.0</c:v>
                </c:pt>
                <c:pt idx="5097">
                  <c:v>1309.0</c:v>
                </c:pt>
                <c:pt idx="5098">
                  <c:v>1309.0</c:v>
                </c:pt>
                <c:pt idx="5099">
                  <c:v>1309.0</c:v>
                </c:pt>
                <c:pt idx="5100">
                  <c:v>1309.0</c:v>
                </c:pt>
                <c:pt idx="5101">
                  <c:v>1310.0</c:v>
                </c:pt>
                <c:pt idx="5102">
                  <c:v>1311.0</c:v>
                </c:pt>
                <c:pt idx="5103">
                  <c:v>1311.0</c:v>
                </c:pt>
                <c:pt idx="5104">
                  <c:v>1311.0</c:v>
                </c:pt>
                <c:pt idx="5105">
                  <c:v>1311.0</c:v>
                </c:pt>
                <c:pt idx="5106">
                  <c:v>1311.0</c:v>
                </c:pt>
                <c:pt idx="5107">
                  <c:v>1311.0</c:v>
                </c:pt>
                <c:pt idx="5108">
                  <c:v>1311.0</c:v>
                </c:pt>
                <c:pt idx="5109">
                  <c:v>1312.0</c:v>
                </c:pt>
                <c:pt idx="5110">
                  <c:v>1312.0</c:v>
                </c:pt>
                <c:pt idx="5111">
                  <c:v>1312.0</c:v>
                </c:pt>
                <c:pt idx="5112">
                  <c:v>1312.0</c:v>
                </c:pt>
                <c:pt idx="5113">
                  <c:v>1312.0</c:v>
                </c:pt>
                <c:pt idx="5114">
                  <c:v>1312.0</c:v>
                </c:pt>
                <c:pt idx="5115">
                  <c:v>1312.0</c:v>
                </c:pt>
                <c:pt idx="5116">
                  <c:v>1312.0</c:v>
                </c:pt>
                <c:pt idx="5117">
                  <c:v>1313.0</c:v>
                </c:pt>
                <c:pt idx="5118">
                  <c:v>1314.0</c:v>
                </c:pt>
                <c:pt idx="5119">
                  <c:v>1314.0</c:v>
                </c:pt>
                <c:pt idx="5120">
                  <c:v>1314.0</c:v>
                </c:pt>
                <c:pt idx="5121">
                  <c:v>1314.0</c:v>
                </c:pt>
                <c:pt idx="5122">
                  <c:v>1314.0</c:v>
                </c:pt>
                <c:pt idx="5123">
                  <c:v>1314.0</c:v>
                </c:pt>
                <c:pt idx="5124">
                  <c:v>1314.0</c:v>
                </c:pt>
                <c:pt idx="5125">
                  <c:v>1314.0</c:v>
                </c:pt>
                <c:pt idx="5126">
                  <c:v>1314.0</c:v>
                </c:pt>
                <c:pt idx="5127">
                  <c:v>1314.0</c:v>
                </c:pt>
                <c:pt idx="5128">
                  <c:v>1314.0</c:v>
                </c:pt>
                <c:pt idx="5129">
                  <c:v>1314.0</c:v>
                </c:pt>
                <c:pt idx="5130">
                  <c:v>1314.0</c:v>
                </c:pt>
                <c:pt idx="5131">
                  <c:v>1314.0</c:v>
                </c:pt>
                <c:pt idx="5132">
                  <c:v>1314.0</c:v>
                </c:pt>
                <c:pt idx="5133">
                  <c:v>1314.0</c:v>
                </c:pt>
                <c:pt idx="5134">
                  <c:v>1314.0</c:v>
                </c:pt>
                <c:pt idx="5135">
                  <c:v>1314.0</c:v>
                </c:pt>
                <c:pt idx="5136">
                  <c:v>1314.0</c:v>
                </c:pt>
                <c:pt idx="5137">
                  <c:v>1314.0</c:v>
                </c:pt>
                <c:pt idx="5138">
                  <c:v>1314.0</c:v>
                </c:pt>
                <c:pt idx="5139">
                  <c:v>1314.0</c:v>
                </c:pt>
                <c:pt idx="5140">
                  <c:v>1314.0</c:v>
                </c:pt>
                <c:pt idx="5141">
                  <c:v>1314.0</c:v>
                </c:pt>
                <c:pt idx="5142">
                  <c:v>1314.0</c:v>
                </c:pt>
                <c:pt idx="5143">
                  <c:v>1314.0</c:v>
                </c:pt>
                <c:pt idx="5144">
                  <c:v>1314.0</c:v>
                </c:pt>
                <c:pt idx="5145">
                  <c:v>1315.0</c:v>
                </c:pt>
                <c:pt idx="5146">
                  <c:v>1315.0</c:v>
                </c:pt>
                <c:pt idx="5147">
                  <c:v>1315.0</c:v>
                </c:pt>
                <c:pt idx="5148">
                  <c:v>1315.0</c:v>
                </c:pt>
                <c:pt idx="5149">
                  <c:v>1315.0</c:v>
                </c:pt>
                <c:pt idx="5150">
                  <c:v>1315.0</c:v>
                </c:pt>
                <c:pt idx="5151">
                  <c:v>1316.0</c:v>
                </c:pt>
                <c:pt idx="5152">
                  <c:v>1316.0</c:v>
                </c:pt>
                <c:pt idx="5153">
                  <c:v>1316.0</c:v>
                </c:pt>
                <c:pt idx="5154">
                  <c:v>1316.0</c:v>
                </c:pt>
                <c:pt idx="5155">
                  <c:v>1316.0</c:v>
                </c:pt>
                <c:pt idx="5156">
                  <c:v>1316.0</c:v>
                </c:pt>
                <c:pt idx="5157">
                  <c:v>1317.0</c:v>
                </c:pt>
                <c:pt idx="5158">
                  <c:v>1317.0</c:v>
                </c:pt>
                <c:pt idx="5159">
                  <c:v>1317.0</c:v>
                </c:pt>
                <c:pt idx="5160">
                  <c:v>1317.0</c:v>
                </c:pt>
                <c:pt idx="5161">
                  <c:v>1317.0</c:v>
                </c:pt>
                <c:pt idx="5162">
                  <c:v>1318.0</c:v>
                </c:pt>
                <c:pt idx="5163">
                  <c:v>1318.0</c:v>
                </c:pt>
                <c:pt idx="5164">
                  <c:v>1318.0</c:v>
                </c:pt>
                <c:pt idx="5165">
                  <c:v>1318.0</c:v>
                </c:pt>
                <c:pt idx="5166">
                  <c:v>1318.0</c:v>
                </c:pt>
                <c:pt idx="5167">
                  <c:v>1318.0</c:v>
                </c:pt>
                <c:pt idx="5168">
                  <c:v>1318.0</c:v>
                </c:pt>
                <c:pt idx="5169">
                  <c:v>1318.0</c:v>
                </c:pt>
                <c:pt idx="5170">
                  <c:v>1318.0</c:v>
                </c:pt>
                <c:pt idx="5171">
                  <c:v>1318.0</c:v>
                </c:pt>
                <c:pt idx="5172">
                  <c:v>1318.0</c:v>
                </c:pt>
                <c:pt idx="5173">
                  <c:v>1318.0</c:v>
                </c:pt>
                <c:pt idx="5174">
                  <c:v>1319.0</c:v>
                </c:pt>
                <c:pt idx="5175">
                  <c:v>1319.0</c:v>
                </c:pt>
                <c:pt idx="5176">
                  <c:v>1319.0</c:v>
                </c:pt>
                <c:pt idx="5177">
                  <c:v>1320.0</c:v>
                </c:pt>
                <c:pt idx="5178">
                  <c:v>1320.0</c:v>
                </c:pt>
                <c:pt idx="5179">
                  <c:v>1320.0</c:v>
                </c:pt>
                <c:pt idx="5180">
                  <c:v>1320.0</c:v>
                </c:pt>
                <c:pt idx="5181">
                  <c:v>1320.0</c:v>
                </c:pt>
                <c:pt idx="5182">
                  <c:v>1320.0</c:v>
                </c:pt>
                <c:pt idx="5183">
                  <c:v>1320.0</c:v>
                </c:pt>
                <c:pt idx="5184">
                  <c:v>1320.0</c:v>
                </c:pt>
                <c:pt idx="5185">
                  <c:v>1320.0</c:v>
                </c:pt>
                <c:pt idx="5186">
                  <c:v>1320.0</c:v>
                </c:pt>
                <c:pt idx="5187">
                  <c:v>1320.0</c:v>
                </c:pt>
                <c:pt idx="5188">
                  <c:v>1320.0</c:v>
                </c:pt>
                <c:pt idx="5189">
                  <c:v>1320.0</c:v>
                </c:pt>
                <c:pt idx="5190">
                  <c:v>1320.0</c:v>
                </c:pt>
                <c:pt idx="5191">
                  <c:v>1320.0</c:v>
                </c:pt>
                <c:pt idx="5192">
                  <c:v>1320.0</c:v>
                </c:pt>
                <c:pt idx="5193">
                  <c:v>1320.0</c:v>
                </c:pt>
                <c:pt idx="5194">
                  <c:v>1320.0</c:v>
                </c:pt>
                <c:pt idx="5195">
                  <c:v>1320.0</c:v>
                </c:pt>
                <c:pt idx="5196">
                  <c:v>1320.0</c:v>
                </c:pt>
                <c:pt idx="5197">
                  <c:v>1320.0</c:v>
                </c:pt>
                <c:pt idx="5198">
                  <c:v>1320.0</c:v>
                </c:pt>
                <c:pt idx="5199">
                  <c:v>1320.0</c:v>
                </c:pt>
                <c:pt idx="5200">
                  <c:v>1320.0</c:v>
                </c:pt>
                <c:pt idx="5201">
                  <c:v>1320.0</c:v>
                </c:pt>
                <c:pt idx="5202">
                  <c:v>1320.0</c:v>
                </c:pt>
                <c:pt idx="5203">
                  <c:v>1320.0</c:v>
                </c:pt>
                <c:pt idx="5204">
                  <c:v>1320.0</c:v>
                </c:pt>
                <c:pt idx="5205">
                  <c:v>1320.0</c:v>
                </c:pt>
                <c:pt idx="5206">
                  <c:v>1321.0</c:v>
                </c:pt>
                <c:pt idx="5207">
                  <c:v>1321.0</c:v>
                </c:pt>
                <c:pt idx="5208">
                  <c:v>1321.0</c:v>
                </c:pt>
                <c:pt idx="5209">
                  <c:v>1322.0</c:v>
                </c:pt>
                <c:pt idx="5210">
                  <c:v>1323.0</c:v>
                </c:pt>
                <c:pt idx="5211">
                  <c:v>1323.0</c:v>
                </c:pt>
                <c:pt idx="5212">
                  <c:v>1323.0</c:v>
                </c:pt>
                <c:pt idx="5213">
                  <c:v>1323.0</c:v>
                </c:pt>
                <c:pt idx="5214">
                  <c:v>1323.0</c:v>
                </c:pt>
                <c:pt idx="5215">
                  <c:v>1324.0</c:v>
                </c:pt>
                <c:pt idx="5216">
                  <c:v>1324.0</c:v>
                </c:pt>
                <c:pt idx="5217">
                  <c:v>1324.0</c:v>
                </c:pt>
                <c:pt idx="5218">
                  <c:v>1324.0</c:v>
                </c:pt>
                <c:pt idx="5219">
                  <c:v>1324.0</c:v>
                </c:pt>
                <c:pt idx="5220">
                  <c:v>1324.0</c:v>
                </c:pt>
                <c:pt idx="5221">
                  <c:v>1325.0</c:v>
                </c:pt>
                <c:pt idx="5222">
                  <c:v>1326.0</c:v>
                </c:pt>
                <c:pt idx="5223">
                  <c:v>1326.0</c:v>
                </c:pt>
                <c:pt idx="5224">
                  <c:v>1327.0</c:v>
                </c:pt>
                <c:pt idx="5225">
                  <c:v>1327.0</c:v>
                </c:pt>
                <c:pt idx="5226">
                  <c:v>1328.0</c:v>
                </c:pt>
                <c:pt idx="5227">
                  <c:v>1328.0</c:v>
                </c:pt>
                <c:pt idx="5228">
                  <c:v>1328.0</c:v>
                </c:pt>
                <c:pt idx="5229">
                  <c:v>1328.0</c:v>
                </c:pt>
                <c:pt idx="5230">
                  <c:v>1328.0</c:v>
                </c:pt>
                <c:pt idx="5231">
                  <c:v>1328.0</c:v>
                </c:pt>
                <c:pt idx="5232">
                  <c:v>1328.0</c:v>
                </c:pt>
                <c:pt idx="5233">
                  <c:v>1328.0</c:v>
                </c:pt>
                <c:pt idx="5234">
                  <c:v>1328.0</c:v>
                </c:pt>
                <c:pt idx="5235">
                  <c:v>1328.0</c:v>
                </c:pt>
                <c:pt idx="5236">
                  <c:v>1328.0</c:v>
                </c:pt>
                <c:pt idx="5237">
                  <c:v>1329.0</c:v>
                </c:pt>
                <c:pt idx="5238">
                  <c:v>1329.0</c:v>
                </c:pt>
                <c:pt idx="5239">
                  <c:v>1329.0</c:v>
                </c:pt>
                <c:pt idx="5240">
                  <c:v>1329.0</c:v>
                </c:pt>
                <c:pt idx="5241">
                  <c:v>1330.0</c:v>
                </c:pt>
                <c:pt idx="5242">
                  <c:v>1331.0</c:v>
                </c:pt>
                <c:pt idx="5243">
                  <c:v>1332.0</c:v>
                </c:pt>
                <c:pt idx="5244">
                  <c:v>1333.0</c:v>
                </c:pt>
                <c:pt idx="5245">
                  <c:v>1333.0</c:v>
                </c:pt>
                <c:pt idx="5246">
                  <c:v>1333.0</c:v>
                </c:pt>
                <c:pt idx="5247">
                  <c:v>1333.0</c:v>
                </c:pt>
                <c:pt idx="5248">
                  <c:v>1333.0</c:v>
                </c:pt>
                <c:pt idx="5249">
                  <c:v>1333.0</c:v>
                </c:pt>
                <c:pt idx="5250">
                  <c:v>1333.0</c:v>
                </c:pt>
                <c:pt idx="5251">
                  <c:v>1333.0</c:v>
                </c:pt>
                <c:pt idx="5252">
                  <c:v>1333.0</c:v>
                </c:pt>
                <c:pt idx="5253">
                  <c:v>1333.0</c:v>
                </c:pt>
                <c:pt idx="5254">
                  <c:v>1333.0</c:v>
                </c:pt>
                <c:pt idx="5255">
                  <c:v>1333.0</c:v>
                </c:pt>
                <c:pt idx="5256">
                  <c:v>1333.0</c:v>
                </c:pt>
                <c:pt idx="5257">
                  <c:v>1333.0</c:v>
                </c:pt>
                <c:pt idx="5258">
                  <c:v>1333.0</c:v>
                </c:pt>
                <c:pt idx="5259">
                  <c:v>1333.0</c:v>
                </c:pt>
                <c:pt idx="5260">
                  <c:v>1333.0</c:v>
                </c:pt>
                <c:pt idx="5261">
                  <c:v>1334.0</c:v>
                </c:pt>
                <c:pt idx="5262">
                  <c:v>1334.0</c:v>
                </c:pt>
                <c:pt idx="5263">
                  <c:v>1334.0</c:v>
                </c:pt>
                <c:pt idx="5264">
                  <c:v>1334.0</c:v>
                </c:pt>
                <c:pt idx="5265">
                  <c:v>1334.0</c:v>
                </c:pt>
                <c:pt idx="5266">
                  <c:v>1334.0</c:v>
                </c:pt>
                <c:pt idx="5267">
                  <c:v>1334.0</c:v>
                </c:pt>
                <c:pt idx="5268">
                  <c:v>1334.0</c:v>
                </c:pt>
                <c:pt idx="5269">
                  <c:v>1334.0</c:v>
                </c:pt>
                <c:pt idx="5270">
                  <c:v>1334.0</c:v>
                </c:pt>
                <c:pt idx="5271">
                  <c:v>1334.0</c:v>
                </c:pt>
                <c:pt idx="5272">
                  <c:v>1334.0</c:v>
                </c:pt>
                <c:pt idx="5273">
                  <c:v>1335.0</c:v>
                </c:pt>
                <c:pt idx="5274">
                  <c:v>1335.0</c:v>
                </c:pt>
                <c:pt idx="5275">
                  <c:v>1335.0</c:v>
                </c:pt>
                <c:pt idx="5276">
                  <c:v>1335.0</c:v>
                </c:pt>
                <c:pt idx="5277">
                  <c:v>1335.0</c:v>
                </c:pt>
                <c:pt idx="5278">
                  <c:v>1335.0</c:v>
                </c:pt>
                <c:pt idx="5279">
                  <c:v>1335.0</c:v>
                </c:pt>
                <c:pt idx="5280">
                  <c:v>1336.0</c:v>
                </c:pt>
                <c:pt idx="5281">
                  <c:v>1336.0</c:v>
                </c:pt>
                <c:pt idx="5282">
                  <c:v>1336.0</c:v>
                </c:pt>
                <c:pt idx="5283">
                  <c:v>1336.0</c:v>
                </c:pt>
                <c:pt idx="5284">
                  <c:v>1336.0</c:v>
                </c:pt>
                <c:pt idx="5285">
                  <c:v>1336.0</c:v>
                </c:pt>
                <c:pt idx="5286">
                  <c:v>1336.0</c:v>
                </c:pt>
                <c:pt idx="5287">
                  <c:v>1336.0</c:v>
                </c:pt>
                <c:pt idx="5288">
                  <c:v>1336.0</c:v>
                </c:pt>
                <c:pt idx="5289">
                  <c:v>1336.0</c:v>
                </c:pt>
                <c:pt idx="5290">
                  <c:v>1336.0</c:v>
                </c:pt>
                <c:pt idx="5291">
                  <c:v>1336.0</c:v>
                </c:pt>
                <c:pt idx="5292">
                  <c:v>1336.0</c:v>
                </c:pt>
                <c:pt idx="5293">
                  <c:v>1336.0</c:v>
                </c:pt>
                <c:pt idx="5294">
                  <c:v>1337.0</c:v>
                </c:pt>
                <c:pt idx="5295">
                  <c:v>1337.0</c:v>
                </c:pt>
                <c:pt idx="5296">
                  <c:v>1337.0</c:v>
                </c:pt>
                <c:pt idx="5297">
                  <c:v>1337.0</c:v>
                </c:pt>
                <c:pt idx="5298">
                  <c:v>1338.0</c:v>
                </c:pt>
                <c:pt idx="5299">
                  <c:v>1338.0</c:v>
                </c:pt>
                <c:pt idx="5300">
                  <c:v>1338.0</c:v>
                </c:pt>
                <c:pt idx="5301">
                  <c:v>1338.0</c:v>
                </c:pt>
                <c:pt idx="5302">
                  <c:v>1338.0</c:v>
                </c:pt>
                <c:pt idx="5303">
                  <c:v>1338.0</c:v>
                </c:pt>
                <c:pt idx="5304">
                  <c:v>1338.0</c:v>
                </c:pt>
                <c:pt idx="5305">
                  <c:v>1338.0</c:v>
                </c:pt>
                <c:pt idx="5306">
                  <c:v>1338.0</c:v>
                </c:pt>
                <c:pt idx="5307">
                  <c:v>1338.0</c:v>
                </c:pt>
                <c:pt idx="5308">
                  <c:v>1338.0</c:v>
                </c:pt>
                <c:pt idx="5309">
                  <c:v>1338.0</c:v>
                </c:pt>
                <c:pt idx="5310">
                  <c:v>1338.0</c:v>
                </c:pt>
                <c:pt idx="5311">
                  <c:v>1338.0</c:v>
                </c:pt>
                <c:pt idx="5312">
                  <c:v>1338.0</c:v>
                </c:pt>
                <c:pt idx="5313">
                  <c:v>1338.0</c:v>
                </c:pt>
                <c:pt idx="5314">
                  <c:v>1338.0</c:v>
                </c:pt>
                <c:pt idx="5315">
                  <c:v>1338.0</c:v>
                </c:pt>
                <c:pt idx="5316">
                  <c:v>1338.0</c:v>
                </c:pt>
                <c:pt idx="5317">
                  <c:v>1338.0</c:v>
                </c:pt>
                <c:pt idx="5318">
                  <c:v>1338.0</c:v>
                </c:pt>
                <c:pt idx="5319">
                  <c:v>1338.0</c:v>
                </c:pt>
                <c:pt idx="5320">
                  <c:v>1338.0</c:v>
                </c:pt>
                <c:pt idx="5321">
                  <c:v>1338.0</c:v>
                </c:pt>
                <c:pt idx="5322">
                  <c:v>1338.0</c:v>
                </c:pt>
                <c:pt idx="5323">
                  <c:v>1339.0</c:v>
                </c:pt>
                <c:pt idx="5324">
                  <c:v>1339.0</c:v>
                </c:pt>
                <c:pt idx="5325">
                  <c:v>1340.0</c:v>
                </c:pt>
                <c:pt idx="5326">
                  <c:v>1341.0</c:v>
                </c:pt>
                <c:pt idx="5327">
                  <c:v>1341.0</c:v>
                </c:pt>
                <c:pt idx="5328">
                  <c:v>1341.0</c:v>
                </c:pt>
                <c:pt idx="5329">
                  <c:v>1341.0</c:v>
                </c:pt>
                <c:pt idx="5330">
                  <c:v>1341.0</c:v>
                </c:pt>
                <c:pt idx="5331">
                  <c:v>1341.0</c:v>
                </c:pt>
                <c:pt idx="5332">
                  <c:v>1341.0</c:v>
                </c:pt>
                <c:pt idx="5333">
                  <c:v>1341.0</c:v>
                </c:pt>
                <c:pt idx="5334">
                  <c:v>1341.0</c:v>
                </c:pt>
                <c:pt idx="5335">
                  <c:v>1341.0</c:v>
                </c:pt>
                <c:pt idx="5336">
                  <c:v>1341.0</c:v>
                </c:pt>
                <c:pt idx="5337">
                  <c:v>1341.0</c:v>
                </c:pt>
                <c:pt idx="5338">
                  <c:v>1341.0</c:v>
                </c:pt>
                <c:pt idx="5339">
                  <c:v>1342.0</c:v>
                </c:pt>
                <c:pt idx="5340">
                  <c:v>1342.0</c:v>
                </c:pt>
                <c:pt idx="5341">
                  <c:v>1342.0</c:v>
                </c:pt>
                <c:pt idx="5342">
                  <c:v>1342.0</c:v>
                </c:pt>
                <c:pt idx="5343">
                  <c:v>1342.0</c:v>
                </c:pt>
                <c:pt idx="5344">
                  <c:v>1342.0</c:v>
                </c:pt>
                <c:pt idx="5345">
                  <c:v>1342.0</c:v>
                </c:pt>
                <c:pt idx="5346">
                  <c:v>1342.0</c:v>
                </c:pt>
                <c:pt idx="5347">
                  <c:v>1342.0</c:v>
                </c:pt>
                <c:pt idx="5348">
                  <c:v>1342.0</c:v>
                </c:pt>
                <c:pt idx="5349">
                  <c:v>1343.0</c:v>
                </c:pt>
                <c:pt idx="5350">
                  <c:v>1343.0</c:v>
                </c:pt>
                <c:pt idx="5351">
                  <c:v>1343.0</c:v>
                </c:pt>
                <c:pt idx="5352">
                  <c:v>1344.0</c:v>
                </c:pt>
                <c:pt idx="5353">
                  <c:v>1345.0</c:v>
                </c:pt>
                <c:pt idx="5354">
                  <c:v>1345.0</c:v>
                </c:pt>
                <c:pt idx="5355">
                  <c:v>1346.0</c:v>
                </c:pt>
                <c:pt idx="5356">
                  <c:v>1346.0</c:v>
                </c:pt>
                <c:pt idx="5357">
                  <c:v>1346.0</c:v>
                </c:pt>
                <c:pt idx="5358">
                  <c:v>1346.0</c:v>
                </c:pt>
                <c:pt idx="5359">
                  <c:v>1346.0</c:v>
                </c:pt>
                <c:pt idx="5360">
                  <c:v>1346.0</c:v>
                </c:pt>
                <c:pt idx="5361">
                  <c:v>1347.0</c:v>
                </c:pt>
                <c:pt idx="5362">
                  <c:v>1348.0</c:v>
                </c:pt>
                <c:pt idx="5363">
                  <c:v>1349.0</c:v>
                </c:pt>
                <c:pt idx="5364">
                  <c:v>1350.0</c:v>
                </c:pt>
                <c:pt idx="5365">
                  <c:v>1350.0</c:v>
                </c:pt>
                <c:pt idx="5366">
                  <c:v>1350.0</c:v>
                </c:pt>
                <c:pt idx="5367">
                  <c:v>1351.0</c:v>
                </c:pt>
                <c:pt idx="5368">
                  <c:v>1351.0</c:v>
                </c:pt>
                <c:pt idx="5369">
                  <c:v>1351.0</c:v>
                </c:pt>
                <c:pt idx="5370">
                  <c:v>1351.0</c:v>
                </c:pt>
                <c:pt idx="5371">
                  <c:v>1351.0</c:v>
                </c:pt>
                <c:pt idx="5372">
                  <c:v>1351.0</c:v>
                </c:pt>
                <c:pt idx="5373">
                  <c:v>1351.0</c:v>
                </c:pt>
                <c:pt idx="5374">
                  <c:v>1351.0</c:v>
                </c:pt>
                <c:pt idx="5375">
                  <c:v>1351.0</c:v>
                </c:pt>
                <c:pt idx="5376">
                  <c:v>1351.0</c:v>
                </c:pt>
                <c:pt idx="5377">
                  <c:v>1351.0</c:v>
                </c:pt>
                <c:pt idx="5378">
                  <c:v>1351.0</c:v>
                </c:pt>
                <c:pt idx="5379">
                  <c:v>1351.0</c:v>
                </c:pt>
                <c:pt idx="5380">
                  <c:v>1351.0</c:v>
                </c:pt>
                <c:pt idx="5381">
                  <c:v>1351.0</c:v>
                </c:pt>
                <c:pt idx="5382">
                  <c:v>1351.0</c:v>
                </c:pt>
                <c:pt idx="5383">
                  <c:v>1351.0</c:v>
                </c:pt>
                <c:pt idx="5384">
                  <c:v>1351.0</c:v>
                </c:pt>
                <c:pt idx="5385">
                  <c:v>1351.0</c:v>
                </c:pt>
                <c:pt idx="5386">
                  <c:v>1352.0</c:v>
                </c:pt>
                <c:pt idx="5387">
                  <c:v>1353.0</c:v>
                </c:pt>
                <c:pt idx="5388">
                  <c:v>1353.0</c:v>
                </c:pt>
                <c:pt idx="5389">
                  <c:v>1354.0</c:v>
                </c:pt>
                <c:pt idx="5390">
                  <c:v>1355.0</c:v>
                </c:pt>
                <c:pt idx="5391">
                  <c:v>1356.0</c:v>
                </c:pt>
                <c:pt idx="5392">
                  <c:v>1356.0</c:v>
                </c:pt>
                <c:pt idx="5393">
                  <c:v>1356.0</c:v>
                </c:pt>
                <c:pt idx="5394">
                  <c:v>1356.0</c:v>
                </c:pt>
                <c:pt idx="5395">
                  <c:v>1356.0</c:v>
                </c:pt>
                <c:pt idx="5396">
                  <c:v>1356.0</c:v>
                </c:pt>
                <c:pt idx="5397">
                  <c:v>1357.0</c:v>
                </c:pt>
                <c:pt idx="5398">
                  <c:v>1357.0</c:v>
                </c:pt>
                <c:pt idx="5399">
                  <c:v>1357.0</c:v>
                </c:pt>
                <c:pt idx="5400">
                  <c:v>1357.0</c:v>
                </c:pt>
                <c:pt idx="5401">
                  <c:v>1357.0</c:v>
                </c:pt>
                <c:pt idx="5402">
                  <c:v>1357.0</c:v>
                </c:pt>
                <c:pt idx="5403">
                  <c:v>1357.0</c:v>
                </c:pt>
                <c:pt idx="5404">
                  <c:v>1358.0</c:v>
                </c:pt>
                <c:pt idx="5405">
                  <c:v>1359.0</c:v>
                </c:pt>
                <c:pt idx="5406">
                  <c:v>1359.0</c:v>
                </c:pt>
                <c:pt idx="5407">
                  <c:v>1359.0</c:v>
                </c:pt>
                <c:pt idx="5408">
                  <c:v>1359.0</c:v>
                </c:pt>
                <c:pt idx="5409">
                  <c:v>1359.0</c:v>
                </c:pt>
                <c:pt idx="5410">
                  <c:v>1360.0</c:v>
                </c:pt>
                <c:pt idx="5411">
                  <c:v>1360.0</c:v>
                </c:pt>
                <c:pt idx="5412">
                  <c:v>1360.0</c:v>
                </c:pt>
                <c:pt idx="5413">
                  <c:v>1360.0</c:v>
                </c:pt>
                <c:pt idx="5414">
                  <c:v>1361.0</c:v>
                </c:pt>
                <c:pt idx="5415">
                  <c:v>1361.0</c:v>
                </c:pt>
                <c:pt idx="5416">
                  <c:v>1361.0</c:v>
                </c:pt>
                <c:pt idx="5417">
                  <c:v>1361.0</c:v>
                </c:pt>
                <c:pt idx="5418">
                  <c:v>1361.0</c:v>
                </c:pt>
                <c:pt idx="5419">
                  <c:v>1361.0</c:v>
                </c:pt>
                <c:pt idx="5420">
                  <c:v>1361.0</c:v>
                </c:pt>
                <c:pt idx="5421">
                  <c:v>1361.0</c:v>
                </c:pt>
                <c:pt idx="5422">
                  <c:v>1362.0</c:v>
                </c:pt>
                <c:pt idx="5423">
                  <c:v>1363.0</c:v>
                </c:pt>
                <c:pt idx="5424">
                  <c:v>1363.0</c:v>
                </c:pt>
                <c:pt idx="5425">
                  <c:v>1364.0</c:v>
                </c:pt>
                <c:pt idx="5426">
                  <c:v>1364.0</c:v>
                </c:pt>
                <c:pt idx="5427">
                  <c:v>1365.0</c:v>
                </c:pt>
                <c:pt idx="5428">
                  <c:v>1365.0</c:v>
                </c:pt>
                <c:pt idx="5429">
                  <c:v>1366.0</c:v>
                </c:pt>
                <c:pt idx="5430">
                  <c:v>1366.0</c:v>
                </c:pt>
                <c:pt idx="5431">
                  <c:v>1366.0</c:v>
                </c:pt>
                <c:pt idx="5432">
                  <c:v>1366.0</c:v>
                </c:pt>
                <c:pt idx="5433">
                  <c:v>1366.0</c:v>
                </c:pt>
                <c:pt idx="5434">
                  <c:v>1366.0</c:v>
                </c:pt>
                <c:pt idx="5435">
                  <c:v>1366.0</c:v>
                </c:pt>
                <c:pt idx="5436">
                  <c:v>1366.0</c:v>
                </c:pt>
                <c:pt idx="5437">
                  <c:v>1367.0</c:v>
                </c:pt>
                <c:pt idx="5438">
                  <c:v>1367.0</c:v>
                </c:pt>
                <c:pt idx="5439">
                  <c:v>1368.0</c:v>
                </c:pt>
                <c:pt idx="5440">
                  <c:v>1368.0</c:v>
                </c:pt>
                <c:pt idx="5441">
                  <c:v>1369.0</c:v>
                </c:pt>
                <c:pt idx="5442">
                  <c:v>1370.0</c:v>
                </c:pt>
                <c:pt idx="5443">
                  <c:v>1370.0</c:v>
                </c:pt>
                <c:pt idx="5444">
                  <c:v>1370.0</c:v>
                </c:pt>
                <c:pt idx="5445">
                  <c:v>1370.0</c:v>
                </c:pt>
                <c:pt idx="5446">
                  <c:v>1370.0</c:v>
                </c:pt>
                <c:pt idx="5447">
                  <c:v>1370.0</c:v>
                </c:pt>
                <c:pt idx="5448">
                  <c:v>1370.0</c:v>
                </c:pt>
                <c:pt idx="5449">
                  <c:v>1370.0</c:v>
                </c:pt>
                <c:pt idx="5450">
                  <c:v>1371.0</c:v>
                </c:pt>
                <c:pt idx="5451">
                  <c:v>1372.0</c:v>
                </c:pt>
                <c:pt idx="5452">
                  <c:v>1372.0</c:v>
                </c:pt>
                <c:pt idx="5453">
                  <c:v>1373.0</c:v>
                </c:pt>
                <c:pt idx="5454">
                  <c:v>1374.0</c:v>
                </c:pt>
                <c:pt idx="5455">
                  <c:v>1375.0</c:v>
                </c:pt>
                <c:pt idx="5456">
                  <c:v>1376.0</c:v>
                </c:pt>
                <c:pt idx="5457">
                  <c:v>1376.0</c:v>
                </c:pt>
                <c:pt idx="5458">
                  <c:v>1376.0</c:v>
                </c:pt>
                <c:pt idx="5459">
                  <c:v>1377.0</c:v>
                </c:pt>
                <c:pt idx="5460">
                  <c:v>1377.0</c:v>
                </c:pt>
                <c:pt idx="5461">
                  <c:v>1378.0</c:v>
                </c:pt>
                <c:pt idx="5462">
                  <c:v>1379.0</c:v>
                </c:pt>
                <c:pt idx="5463">
                  <c:v>1380.0</c:v>
                </c:pt>
                <c:pt idx="5464">
                  <c:v>1380.0</c:v>
                </c:pt>
                <c:pt idx="5465">
                  <c:v>1380.0</c:v>
                </c:pt>
                <c:pt idx="5466">
                  <c:v>1380.0</c:v>
                </c:pt>
                <c:pt idx="5467">
                  <c:v>1380.0</c:v>
                </c:pt>
                <c:pt idx="5468">
                  <c:v>1380.0</c:v>
                </c:pt>
                <c:pt idx="5469">
                  <c:v>1380.0</c:v>
                </c:pt>
                <c:pt idx="5470">
                  <c:v>1380.0</c:v>
                </c:pt>
                <c:pt idx="5471">
                  <c:v>1380.0</c:v>
                </c:pt>
                <c:pt idx="5472">
                  <c:v>1380.0</c:v>
                </c:pt>
                <c:pt idx="5473">
                  <c:v>1380.0</c:v>
                </c:pt>
                <c:pt idx="5474">
                  <c:v>1380.0</c:v>
                </c:pt>
                <c:pt idx="5475">
                  <c:v>1380.0</c:v>
                </c:pt>
                <c:pt idx="5476">
                  <c:v>1380.0</c:v>
                </c:pt>
                <c:pt idx="5477">
                  <c:v>1380.0</c:v>
                </c:pt>
                <c:pt idx="5478">
                  <c:v>1380.0</c:v>
                </c:pt>
                <c:pt idx="5479">
                  <c:v>1380.0</c:v>
                </c:pt>
                <c:pt idx="5480">
                  <c:v>1380.0</c:v>
                </c:pt>
                <c:pt idx="5481">
                  <c:v>1380.0</c:v>
                </c:pt>
                <c:pt idx="5482">
                  <c:v>1380.0</c:v>
                </c:pt>
                <c:pt idx="5483">
                  <c:v>1380.0</c:v>
                </c:pt>
                <c:pt idx="5484">
                  <c:v>1380.0</c:v>
                </c:pt>
                <c:pt idx="5485">
                  <c:v>1380.0</c:v>
                </c:pt>
                <c:pt idx="5486">
                  <c:v>1380.0</c:v>
                </c:pt>
                <c:pt idx="5487">
                  <c:v>1380.0</c:v>
                </c:pt>
                <c:pt idx="5488">
                  <c:v>1380.0</c:v>
                </c:pt>
                <c:pt idx="5489">
                  <c:v>1380.0</c:v>
                </c:pt>
                <c:pt idx="5490">
                  <c:v>1380.0</c:v>
                </c:pt>
                <c:pt idx="5491">
                  <c:v>1380.0</c:v>
                </c:pt>
                <c:pt idx="5492">
                  <c:v>1380.0</c:v>
                </c:pt>
                <c:pt idx="5493">
                  <c:v>1380.0</c:v>
                </c:pt>
                <c:pt idx="5494">
                  <c:v>1380.0</c:v>
                </c:pt>
                <c:pt idx="5495">
                  <c:v>1380.0</c:v>
                </c:pt>
                <c:pt idx="5496">
                  <c:v>1381.0</c:v>
                </c:pt>
                <c:pt idx="5497">
                  <c:v>1382.0</c:v>
                </c:pt>
                <c:pt idx="5498">
                  <c:v>1383.0</c:v>
                </c:pt>
                <c:pt idx="5499">
                  <c:v>1383.0</c:v>
                </c:pt>
                <c:pt idx="5500">
                  <c:v>1383.0</c:v>
                </c:pt>
                <c:pt idx="5501">
                  <c:v>1383.0</c:v>
                </c:pt>
                <c:pt idx="5502">
                  <c:v>1383.0</c:v>
                </c:pt>
                <c:pt idx="5503">
                  <c:v>1383.0</c:v>
                </c:pt>
                <c:pt idx="5504">
                  <c:v>1384.0</c:v>
                </c:pt>
                <c:pt idx="5505">
                  <c:v>1384.0</c:v>
                </c:pt>
                <c:pt idx="5506">
                  <c:v>1384.0</c:v>
                </c:pt>
                <c:pt idx="5507">
                  <c:v>1384.0</c:v>
                </c:pt>
                <c:pt idx="5508">
                  <c:v>1384.0</c:v>
                </c:pt>
                <c:pt idx="5509">
                  <c:v>1384.0</c:v>
                </c:pt>
                <c:pt idx="5510">
                  <c:v>1385.0</c:v>
                </c:pt>
                <c:pt idx="5511">
                  <c:v>1385.0</c:v>
                </c:pt>
                <c:pt idx="5512">
                  <c:v>1385.0</c:v>
                </c:pt>
                <c:pt idx="5513">
                  <c:v>1385.0</c:v>
                </c:pt>
                <c:pt idx="5514">
                  <c:v>1386.0</c:v>
                </c:pt>
                <c:pt idx="5515">
                  <c:v>1387.0</c:v>
                </c:pt>
                <c:pt idx="5516">
                  <c:v>1387.0</c:v>
                </c:pt>
                <c:pt idx="5517">
                  <c:v>1387.0</c:v>
                </c:pt>
                <c:pt idx="5518">
                  <c:v>1387.0</c:v>
                </c:pt>
                <c:pt idx="5519">
                  <c:v>1387.0</c:v>
                </c:pt>
                <c:pt idx="5520">
                  <c:v>1387.0</c:v>
                </c:pt>
                <c:pt idx="5521">
                  <c:v>1387.0</c:v>
                </c:pt>
                <c:pt idx="5522">
                  <c:v>1387.0</c:v>
                </c:pt>
                <c:pt idx="5523">
                  <c:v>1387.0</c:v>
                </c:pt>
                <c:pt idx="5524">
                  <c:v>1387.0</c:v>
                </c:pt>
                <c:pt idx="5525">
                  <c:v>1387.0</c:v>
                </c:pt>
                <c:pt idx="5526">
                  <c:v>1387.0</c:v>
                </c:pt>
                <c:pt idx="5527">
                  <c:v>1387.0</c:v>
                </c:pt>
                <c:pt idx="5528">
                  <c:v>1387.0</c:v>
                </c:pt>
                <c:pt idx="5529">
                  <c:v>1387.0</c:v>
                </c:pt>
                <c:pt idx="5530">
                  <c:v>1387.0</c:v>
                </c:pt>
                <c:pt idx="5531">
                  <c:v>1388.0</c:v>
                </c:pt>
                <c:pt idx="5532">
                  <c:v>1388.0</c:v>
                </c:pt>
                <c:pt idx="5533">
                  <c:v>1388.0</c:v>
                </c:pt>
                <c:pt idx="5534">
                  <c:v>1388.0</c:v>
                </c:pt>
                <c:pt idx="5535">
                  <c:v>1388.0</c:v>
                </c:pt>
                <c:pt idx="5536">
                  <c:v>1388.0</c:v>
                </c:pt>
                <c:pt idx="5537">
                  <c:v>1388.0</c:v>
                </c:pt>
                <c:pt idx="5538">
                  <c:v>1388.0</c:v>
                </c:pt>
                <c:pt idx="5539">
                  <c:v>1388.0</c:v>
                </c:pt>
                <c:pt idx="5540">
                  <c:v>1388.0</c:v>
                </c:pt>
                <c:pt idx="5541">
                  <c:v>1389.0</c:v>
                </c:pt>
                <c:pt idx="5542">
                  <c:v>1390.0</c:v>
                </c:pt>
                <c:pt idx="5543">
                  <c:v>1391.0</c:v>
                </c:pt>
                <c:pt idx="5544">
                  <c:v>1391.0</c:v>
                </c:pt>
                <c:pt idx="5545">
                  <c:v>1391.0</c:v>
                </c:pt>
                <c:pt idx="5546">
                  <c:v>1392.0</c:v>
                </c:pt>
                <c:pt idx="5547">
                  <c:v>1392.0</c:v>
                </c:pt>
                <c:pt idx="5548">
                  <c:v>1392.0</c:v>
                </c:pt>
                <c:pt idx="5549">
                  <c:v>1392.0</c:v>
                </c:pt>
                <c:pt idx="5550">
                  <c:v>1392.0</c:v>
                </c:pt>
                <c:pt idx="5551">
                  <c:v>1393.0</c:v>
                </c:pt>
                <c:pt idx="5552">
                  <c:v>1393.0</c:v>
                </c:pt>
                <c:pt idx="5553">
                  <c:v>1393.0</c:v>
                </c:pt>
                <c:pt idx="5554">
                  <c:v>1393.0</c:v>
                </c:pt>
                <c:pt idx="5555">
                  <c:v>1393.0</c:v>
                </c:pt>
                <c:pt idx="5556">
                  <c:v>1393.0</c:v>
                </c:pt>
                <c:pt idx="5557">
                  <c:v>1393.0</c:v>
                </c:pt>
                <c:pt idx="5558">
                  <c:v>1394.0</c:v>
                </c:pt>
                <c:pt idx="5559">
                  <c:v>1395.0</c:v>
                </c:pt>
                <c:pt idx="5560">
                  <c:v>1396.0</c:v>
                </c:pt>
                <c:pt idx="5561">
                  <c:v>1396.0</c:v>
                </c:pt>
                <c:pt idx="5562">
                  <c:v>1396.0</c:v>
                </c:pt>
                <c:pt idx="5563">
                  <c:v>1396.0</c:v>
                </c:pt>
                <c:pt idx="5564">
                  <c:v>1396.0</c:v>
                </c:pt>
                <c:pt idx="5565">
                  <c:v>1397.0</c:v>
                </c:pt>
                <c:pt idx="5566">
                  <c:v>1398.0</c:v>
                </c:pt>
                <c:pt idx="5567">
                  <c:v>1399.0</c:v>
                </c:pt>
                <c:pt idx="5568">
                  <c:v>1399.0</c:v>
                </c:pt>
                <c:pt idx="5569">
                  <c:v>1399.0</c:v>
                </c:pt>
                <c:pt idx="5570">
                  <c:v>1400.0</c:v>
                </c:pt>
                <c:pt idx="5571">
                  <c:v>1400.0</c:v>
                </c:pt>
                <c:pt idx="5572">
                  <c:v>1400.0</c:v>
                </c:pt>
                <c:pt idx="5573">
                  <c:v>1400.0</c:v>
                </c:pt>
                <c:pt idx="5574">
                  <c:v>1400.0</c:v>
                </c:pt>
                <c:pt idx="5575">
                  <c:v>1401.0</c:v>
                </c:pt>
                <c:pt idx="5576">
                  <c:v>1401.0</c:v>
                </c:pt>
                <c:pt idx="5577">
                  <c:v>1401.0</c:v>
                </c:pt>
                <c:pt idx="5578">
                  <c:v>1401.0</c:v>
                </c:pt>
                <c:pt idx="5579">
                  <c:v>1401.0</c:v>
                </c:pt>
                <c:pt idx="5580">
                  <c:v>1401.0</c:v>
                </c:pt>
                <c:pt idx="5581">
                  <c:v>1401.0</c:v>
                </c:pt>
                <c:pt idx="5582">
                  <c:v>1402.0</c:v>
                </c:pt>
                <c:pt idx="5583">
                  <c:v>1402.0</c:v>
                </c:pt>
                <c:pt idx="5584">
                  <c:v>1402.0</c:v>
                </c:pt>
                <c:pt idx="5585">
                  <c:v>1402.0</c:v>
                </c:pt>
                <c:pt idx="5586">
                  <c:v>1402.0</c:v>
                </c:pt>
                <c:pt idx="5587">
                  <c:v>1403.0</c:v>
                </c:pt>
                <c:pt idx="5588">
                  <c:v>1404.0</c:v>
                </c:pt>
                <c:pt idx="5589">
                  <c:v>1404.0</c:v>
                </c:pt>
                <c:pt idx="5590">
                  <c:v>1404.0</c:v>
                </c:pt>
                <c:pt idx="5591">
                  <c:v>1404.0</c:v>
                </c:pt>
                <c:pt idx="5592">
                  <c:v>1404.0</c:v>
                </c:pt>
                <c:pt idx="5593">
                  <c:v>1405.0</c:v>
                </c:pt>
                <c:pt idx="5594">
                  <c:v>1405.0</c:v>
                </c:pt>
                <c:pt idx="5595">
                  <c:v>1405.0</c:v>
                </c:pt>
                <c:pt idx="5596">
                  <c:v>1405.0</c:v>
                </c:pt>
                <c:pt idx="5597">
                  <c:v>1405.0</c:v>
                </c:pt>
                <c:pt idx="5598">
                  <c:v>1405.0</c:v>
                </c:pt>
                <c:pt idx="5599">
                  <c:v>1406.0</c:v>
                </c:pt>
                <c:pt idx="5600">
                  <c:v>1407.0</c:v>
                </c:pt>
                <c:pt idx="5601">
                  <c:v>1407.0</c:v>
                </c:pt>
                <c:pt idx="5602">
                  <c:v>1408.0</c:v>
                </c:pt>
                <c:pt idx="5603">
                  <c:v>1408.0</c:v>
                </c:pt>
                <c:pt idx="5604">
                  <c:v>1408.0</c:v>
                </c:pt>
                <c:pt idx="5605">
                  <c:v>1408.0</c:v>
                </c:pt>
                <c:pt idx="5606">
                  <c:v>1409.0</c:v>
                </c:pt>
                <c:pt idx="5607">
                  <c:v>1409.0</c:v>
                </c:pt>
                <c:pt idx="5608">
                  <c:v>1409.0</c:v>
                </c:pt>
                <c:pt idx="5609">
                  <c:v>1409.0</c:v>
                </c:pt>
                <c:pt idx="5610">
                  <c:v>1409.0</c:v>
                </c:pt>
                <c:pt idx="5611">
                  <c:v>1409.0</c:v>
                </c:pt>
                <c:pt idx="5612">
                  <c:v>1409.0</c:v>
                </c:pt>
                <c:pt idx="5613">
                  <c:v>1409.0</c:v>
                </c:pt>
                <c:pt idx="5614">
                  <c:v>1409.0</c:v>
                </c:pt>
                <c:pt idx="5615">
                  <c:v>1409.0</c:v>
                </c:pt>
                <c:pt idx="5616">
                  <c:v>1409.0</c:v>
                </c:pt>
                <c:pt idx="5617">
                  <c:v>1409.0</c:v>
                </c:pt>
                <c:pt idx="5618">
                  <c:v>1410.0</c:v>
                </c:pt>
                <c:pt idx="5619">
                  <c:v>1410.0</c:v>
                </c:pt>
                <c:pt idx="5620">
                  <c:v>1410.0</c:v>
                </c:pt>
                <c:pt idx="5621">
                  <c:v>1410.0</c:v>
                </c:pt>
                <c:pt idx="5622">
                  <c:v>1411.0</c:v>
                </c:pt>
                <c:pt idx="5623">
                  <c:v>1412.0</c:v>
                </c:pt>
                <c:pt idx="5624">
                  <c:v>1412.0</c:v>
                </c:pt>
                <c:pt idx="5625">
                  <c:v>1412.0</c:v>
                </c:pt>
                <c:pt idx="5626">
                  <c:v>1412.0</c:v>
                </c:pt>
                <c:pt idx="5627">
                  <c:v>1412.0</c:v>
                </c:pt>
                <c:pt idx="5628">
                  <c:v>1412.0</c:v>
                </c:pt>
                <c:pt idx="5629">
                  <c:v>1412.0</c:v>
                </c:pt>
                <c:pt idx="5630">
                  <c:v>1412.0</c:v>
                </c:pt>
                <c:pt idx="5631">
                  <c:v>1413.0</c:v>
                </c:pt>
                <c:pt idx="5632">
                  <c:v>1413.0</c:v>
                </c:pt>
                <c:pt idx="5633">
                  <c:v>1413.0</c:v>
                </c:pt>
                <c:pt idx="5634">
                  <c:v>1413.0</c:v>
                </c:pt>
                <c:pt idx="5635">
                  <c:v>1414.0</c:v>
                </c:pt>
                <c:pt idx="5636">
                  <c:v>1414.0</c:v>
                </c:pt>
                <c:pt idx="5637">
                  <c:v>1414.0</c:v>
                </c:pt>
                <c:pt idx="5638">
                  <c:v>1414.0</c:v>
                </c:pt>
                <c:pt idx="5639">
                  <c:v>1415.0</c:v>
                </c:pt>
                <c:pt idx="5640">
                  <c:v>1415.0</c:v>
                </c:pt>
                <c:pt idx="5641">
                  <c:v>1415.0</c:v>
                </c:pt>
                <c:pt idx="5642">
                  <c:v>1415.0</c:v>
                </c:pt>
                <c:pt idx="5643">
                  <c:v>1415.0</c:v>
                </c:pt>
                <c:pt idx="5644">
                  <c:v>1416.0</c:v>
                </c:pt>
                <c:pt idx="5645">
                  <c:v>1416.0</c:v>
                </c:pt>
                <c:pt idx="5646">
                  <c:v>1416.0</c:v>
                </c:pt>
                <c:pt idx="5647">
                  <c:v>1416.0</c:v>
                </c:pt>
                <c:pt idx="5648">
                  <c:v>1416.0</c:v>
                </c:pt>
                <c:pt idx="5649">
                  <c:v>1416.0</c:v>
                </c:pt>
                <c:pt idx="5650">
                  <c:v>1417.0</c:v>
                </c:pt>
                <c:pt idx="5651">
                  <c:v>1417.0</c:v>
                </c:pt>
                <c:pt idx="5652">
                  <c:v>1418.0</c:v>
                </c:pt>
                <c:pt idx="5653">
                  <c:v>1418.0</c:v>
                </c:pt>
                <c:pt idx="5654">
                  <c:v>1418.0</c:v>
                </c:pt>
                <c:pt idx="5655">
                  <c:v>1418.0</c:v>
                </c:pt>
                <c:pt idx="5656">
                  <c:v>1418.0</c:v>
                </c:pt>
                <c:pt idx="5657">
                  <c:v>1418.0</c:v>
                </c:pt>
                <c:pt idx="5658">
                  <c:v>1418.0</c:v>
                </c:pt>
                <c:pt idx="5659">
                  <c:v>1418.0</c:v>
                </c:pt>
                <c:pt idx="5660">
                  <c:v>1418.0</c:v>
                </c:pt>
                <c:pt idx="5661">
                  <c:v>1418.0</c:v>
                </c:pt>
                <c:pt idx="5662">
                  <c:v>1418.0</c:v>
                </c:pt>
                <c:pt idx="5663">
                  <c:v>1419.0</c:v>
                </c:pt>
                <c:pt idx="5664">
                  <c:v>1419.0</c:v>
                </c:pt>
                <c:pt idx="5665">
                  <c:v>1420.0</c:v>
                </c:pt>
                <c:pt idx="5666">
                  <c:v>1420.0</c:v>
                </c:pt>
                <c:pt idx="5667">
                  <c:v>1420.0</c:v>
                </c:pt>
                <c:pt idx="5668">
                  <c:v>1420.0</c:v>
                </c:pt>
                <c:pt idx="5669">
                  <c:v>1421.0</c:v>
                </c:pt>
                <c:pt idx="5670">
                  <c:v>1422.0</c:v>
                </c:pt>
                <c:pt idx="5671">
                  <c:v>1423.0</c:v>
                </c:pt>
                <c:pt idx="5672">
                  <c:v>1423.0</c:v>
                </c:pt>
                <c:pt idx="5673">
                  <c:v>1423.0</c:v>
                </c:pt>
                <c:pt idx="5674">
                  <c:v>1423.0</c:v>
                </c:pt>
                <c:pt idx="5675">
                  <c:v>1423.0</c:v>
                </c:pt>
                <c:pt idx="5676">
                  <c:v>1423.0</c:v>
                </c:pt>
                <c:pt idx="5677">
                  <c:v>1423.0</c:v>
                </c:pt>
                <c:pt idx="5678">
                  <c:v>1423.0</c:v>
                </c:pt>
                <c:pt idx="5679">
                  <c:v>1423.0</c:v>
                </c:pt>
                <c:pt idx="5680">
                  <c:v>1423.0</c:v>
                </c:pt>
                <c:pt idx="5681">
                  <c:v>1423.0</c:v>
                </c:pt>
                <c:pt idx="5682">
                  <c:v>1423.0</c:v>
                </c:pt>
                <c:pt idx="5683">
                  <c:v>1423.0</c:v>
                </c:pt>
                <c:pt idx="5684">
                  <c:v>1423.0</c:v>
                </c:pt>
                <c:pt idx="5685">
                  <c:v>1423.0</c:v>
                </c:pt>
                <c:pt idx="5686">
                  <c:v>1424.0</c:v>
                </c:pt>
                <c:pt idx="5687">
                  <c:v>1424.0</c:v>
                </c:pt>
                <c:pt idx="5688">
                  <c:v>1424.0</c:v>
                </c:pt>
                <c:pt idx="5689">
                  <c:v>1424.0</c:v>
                </c:pt>
                <c:pt idx="5690">
                  <c:v>1424.0</c:v>
                </c:pt>
                <c:pt idx="5691">
                  <c:v>1424.0</c:v>
                </c:pt>
                <c:pt idx="5692">
                  <c:v>1424.0</c:v>
                </c:pt>
                <c:pt idx="5693">
                  <c:v>1424.0</c:v>
                </c:pt>
                <c:pt idx="5694">
                  <c:v>1424.0</c:v>
                </c:pt>
                <c:pt idx="5695">
                  <c:v>1424.0</c:v>
                </c:pt>
                <c:pt idx="5696">
                  <c:v>1424.0</c:v>
                </c:pt>
                <c:pt idx="5697">
                  <c:v>1424.0</c:v>
                </c:pt>
                <c:pt idx="5698">
                  <c:v>1424.0</c:v>
                </c:pt>
                <c:pt idx="5699">
                  <c:v>1424.0</c:v>
                </c:pt>
                <c:pt idx="5700">
                  <c:v>1424.0</c:v>
                </c:pt>
                <c:pt idx="5701">
                  <c:v>1425.0</c:v>
                </c:pt>
                <c:pt idx="5702">
                  <c:v>1425.0</c:v>
                </c:pt>
                <c:pt idx="5703">
                  <c:v>1425.0</c:v>
                </c:pt>
                <c:pt idx="5704">
                  <c:v>1425.0</c:v>
                </c:pt>
                <c:pt idx="5705">
                  <c:v>1425.0</c:v>
                </c:pt>
                <c:pt idx="5706">
                  <c:v>1425.0</c:v>
                </c:pt>
                <c:pt idx="5707">
                  <c:v>1425.0</c:v>
                </c:pt>
                <c:pt idx="5708">
                  <c:v>1425.0</c:v>
                </c:pt>
                <c:pt idx="5709">
                  <c:v>1425.0</c:v>
                </c:pt>
                <c:pt idx="5710">
                  <c:v>1425.0</c:v>
                </c:pt>
                <c:pt idx="5711">
                  <c:v>1425.0</c:v>
                </c:pt>
                <c:pt idx="5712">
                  <c:v>1426.0</c:v>
                </c:pt>
                <c:pt idx="5713">
                  <c:v>1426.0</c:v>
                </c:pt>
                <c:pt idx="5714">
                  <c:v>1426.0</c:v>
                </c:pt>
                <c:pt idx="5715">
                  <c:v>1427.0</c:v>
                </c:pt>
                <c:pt idx="5716">
                  <c:v>1428.0</c:v>
                </c:pt>
                <c:pt idx="5717">
                  <c:v>1428.0</c:v>
                </c:pt>
                <c:pt idx="5718">
                  <c:v>1428.0</c:v>
                </c:pt>
                <c:pt idx="5719">
                  <c:v>1428.0</c:v>
                </c:pt>
                <c:pt idx="5720">
                  <c:v>1429.0</c:v>
                </c:pt>
                <c:pt idx="5721">
                  <c:v>1429.0</c:v>
                </c:pt>
                <c:pt idx="5722">
                  <c:v>1429.0</c:v>
                </c:pt>
                <c:pt idx="5723">
                  <c:v>1430.0</c:v>
                </c:pt>
                <c:pt idx="5724">
                  <c:v>1430.0</c:v>
                </c:pt>
                <c:pt idx="5725">
                  <c:v>1430.0</c:v>
                </c:pt>
                <c:pt idx="5726">
                  <c:v>1430.0</c:v>
                </c:pt>
                <c:pt idx="5727">
                  <c:v>1430.0</c:v>
                </c:pt>
                <c:pt idx="5728">
                  <c:v>1430.0</c:v>
                </c:pt>
                <c:pt idx="5729">
                  <c:v>1430.0</c:v>
                </c:pt>
                <c:pt idx="5730">
                  <c:v>1430.0</c:v>
                </c:pt>
                <c:pt idx="5731">
                  <c:v>1431.0</c:v>
                </c:pt>
                <c:pt idx="5732">
                  <c:v>1432.0</c:v>
                </c:pt>
                <c:pt idx="5733">
                  <c:v>1433.0</c:v>
                </c:pt>
                <c:pt idx="5734">
                  <c:v>1433.0</c:v>
                </c:pt>
                <c:pt idx="5735">
                  <c:v>1434.0</c:v>
                </c:pt>
                <c:pt idx="5736">
                  <c:v>1435.0</c:v>
                </c:pt>
                <c:pt idx="5737">
                  <c:v>1436.0</c:v>
                </c:pt>
                <c:pt idx="5738">
                  <c:v>1437.0</c:v>
                </c:pt>
                <c:pt idx="5739">
                  <c:v>1437.0</c:v>
                </c:pt>
                <c:pt idx="5740">
                  <c:v>1437.0</c:v>
                </c:pt>
                <c:pt idx="5741">
                  <c:v>1437.0</c:v>
                </c:pt>
                <c:pt idx="5742">
                  <c:v>1437.0</c:v>
                </c:pt>
                <c:pt idx="5743">
                  <c:v>1437.0</c:v>
                </c:pt>
                <c:pt idx="5744">
                  <c:v>1437.0</c:v>
                </c:pt>
                <c:pt idx="5745">
                  <c:v>1437.0</c:v>
                </c:pt>
                <c:pt idx="5746">
                  <c:v>1437.0</c:v>
                </c:pt>
                <c:pt idx="5747">
                  <c:v>1437.0</c:v>
                </c:pt>
                <c:pt idx="5748">
                  <c:v>1437.0</c:v>
                </c:pt>
                <c:pt idx="5749">
                  <c:v>1437.0</c:v>
                </c:pt>
                <c:pt idx="5750">
                  <c:v>1437.0</c:v>
                </c:pt>
                <c:pt idx="5751">
                  <c:v>1437.0</c:v>
                </c:pt>
                <c:pt idx="5752">
                  <c:v>1437.0</c:v>
                </c:pt>
                <c:pt idx="5753">
                  <c:v>1437.0</c:v>
                </c:pt>
                <c:pt idx="5754">
                  <c:v>1437.0</c:v>
                </c:pt>
                <c:pt idx="5755">
                  <c:v>1437.0</c:v>
                </c:pt>
                <c:pt idx="5756">
                  <c:v>1437.0</c:v>
                </c:pt>
                <c:pt idx="5757">
                  <c:v>1437.0</c:v>
                </c:pt>
                <c:pt idx="5758">
                  <c:v>1437.0</c:v>
                </c:pt>
                <c:pt idx="5759">
                  <c:v>1437.0</c:v>
                </c:pt>
                <c:pt idx="5760">
                  <c:v>1437.0</c:v>
                </c:pt>
                <c:pt idx="5761">
                  <c:v>1437.0</c:v>
                </c:pt>
                <c:pt idx="5762">
                  <c:v>1438.0</c:v>
                </c:pt>
                <c:pt idx="5763">
                  <c:v>1438.0</c:v>
                </c:pt>
                <c:pt idx="5764">
                  <c:v>1438.0</c:v>
                </c:pt>
                <c:pt idx="5765">
                  <c:v>1438.0</c:v>
                </c:pt>
                <c:pt idx="5766">
                  <c:v>1439.0</c:v>
                </c:pt>
                <c:pt idx="5767">
                  <c:v>1440.0</c:v>
                </c:pt>
                <c:pt idx="5768">
                  <c:v>1440.0</c:v>
                </c:pt>
                <c:pt idx="5769">
                  <c:v>1441.0</c:v>
                </c:pt>
                <c:pt idx="5770">
                  <c:v>1442.0</c:v>
                </c:pt>
                <c:pt idx="5771">
                  <c:v>1443.0</c:v>
                </c:pt>
                <c:pt idx="5772">
                  <c:v>1444.0</c:v>
                </c:pt>
                <c:pt idx="5773">
                  <c:v>1445.0</c:v>
                </c:pt>
                <c:pt idx="5774">
                  <c:v>1445.0</c:v>
                </c:pt>
                <c:pt idx="5775">
                  <c:v>1446.0</c:v>
                </c:pt>
                <c:pt idx="5776">
                  <c:v>1446.0</c:v>
                </c:pt>
                <c:pt idx="5777">
                  <c:v>1446.0</c:v>
                </c:pt>
                <c:pt idx="5778">
                  <c:v>1446.0</c:v>
                </c:pt>
                <c:pt idx="5779">
                  <c:v>1446.0</c:v>
                </c:pt>
                <c:pt idx="5780">
                  <c:v>1447.0</c:v>
                </c:pt>
                <c:pt idx="5781">
                  <c:v>1448.0</c:v>
                </c:pt>
                <c:pt idx="5782">
                  <c:v>1448.0</c:v>
                </c:pt>
                <c:pt idx="5783">
                  <c:v>1448.0</c:v>
                </c:pt>
                <c:pt idx="5784">
                  <c:v>1448.0</c:v>
                </c:pt>
                <c:pt idx="5785">
                  <c:v>1448.0</c:v>
                </c:pt>
                <c:pt idx="5786">
                  <c:v>1448.0</c:v>
                </c:pt>
                <c:pt idx="5787">
                  <c:v>1448.0</c:v>
                </c:pt>
                <c:pt idx="5788">
                  <c:v>1448.0</c:v>
                </c:pt>
                <c:pt idx="5789">
                  <c:v>1449.0</c:v>
                </c:pt>
                <c:pt idx="5790">
                  <c:v>1450.0</c:v>
                </c:pt>
                <c:pt idx="5791">
                  <c:v>1450.0</c:v>
                </c:pt>
                <c:pt idx="5792">
                  <c:v>1451.0</c:v>
                </c:pt>
                <c:pt idx="5793">
                  <c:v>1451.0</c:v>
                </c:pt>
                <c:pt idx="5794">
                  <c:v>1451.0</c:v>
                </c:pt>
                <c:pt idx="5795">
                  <c:v>1451.0</c:v>
                </c:pt>
                <c:pt idx="5796">
                  <c:v>1451.0</c:v>
                </c:pt>
                <c:pt idx="5797">
                  <c:v>1451.0</c:v>
                </c:pt>
                <c:pt idx="5798">
                  <c:v>1451.0</c:v>
                </c:pt>
                <c:pt idx="5799">
                  <c:v>1451.0</c:v>
                </c:pt>
                <c:pt idx="5800">
                  <c:v>1451.0</c:v>
                </c:pt>
                <c:pt idx="5801">
                  <c:v>1451.0</c:v>
                </c:pt>
                <c:pt idx="5802">
                  <c:v>1451.0</c:v>
                </c:pt>
                <c:pt idx="5803">
                  <c:v>1451.0</c:v>
                </c:pt>
                <c:pt idx="5804">
                  <c:v>1451.0</c:v>
                </c:pt>
                <c:pt idx="5805">
                  <c:v>1452.0</c:v>
                </c:pt>
                <c:pt idx="5806">
                  <c:v>1453.0</c:v>
                </c:pt>
                <c:pt idx="5807">
                  <c:v>1453.0</c:v>
                </c:pt>
                <c:pt idx="5808">
                  <c:v>1453.0</c:v>
                </c:pt>
                <c:pt idx="5809">
                  <c:v>1453.0</c:v>
                </c:pt>
                <c:pt idx="5810">
                  <c:v>1453.0</c:v>
                </c:pt>
                <c:pt idx="5811">
                  <c:v>1453.0</c:v>
                </c:pt>
                <c:pt idx="5812">
                  <c:v>1453.0</c:v>
                </c:pt>
                <c:pt idx="5813">
                  <c:v>1453.0</c:v>
                </c:pt>
                <c:pt idx="5814">
                  <c:v>1453.0</c:v>
                </c:pt>
                <c:pt idx="5815">
                  <c:v>1453.0</c:v>
                </c:pt>
                <c:pt idx="5816">
                  <c:v>1453.0</c:v>
                </c:pt>
                <c:pt idx="5817">
                  <c:v>1453.0</c:v>
                </c:pt>
                <c:pt idx="5818">
                  <c:v>1453.0</c:v>
                </c:pt>
                <c:pt idx="5819">
                  <c:v>1453.0</c:v>
                </c:pt>
                <c:pt idx="5820">
                  <c:v>1454.0</c:v>
                </c:pt>
                <c:pt idx="5821">
                  <c:v>1454.0</c:v>
                </c:pt>
                <c:pt idx="5822">
                  <c:v>1454.0</c:v>
                </c:pt>
                <c:pt idx="5823">
                  <c:v>1454.0</c:v>
                </c:pt>
                <c:pt idx="5824">
                  <c:v>1454.0</c:v>
                </c:pt>
                <c:pt idx="5825">
                  <c:v>1454.0</c:v>
                </c:pt>
                <c:pt idx="5826">
                  <c:v>1454.0</c:v>
                </c:pt>
                <c:pt idx="5827">
                  <c:v>1454.0</c:v>
                </c:pt>
                <c:pt idx="5828">
                  <c:v>1454.0</c:v>
                </c:pt>
                <c:pt idx="5829">
                  <c:v>1454.0</c:v>
                </c:pt>
                <c:pt idx="5830">
                  <c:v>1454.0</c:v>
                </c:pt>
                <c:pt idx="5831">
                  <c:v>1454.0</c:v>
                </c:pt>
                <c:pt idx="5832">
                  <c:v>1454.0</c:v>
                </c:pt>
                <c:pt idx="5833">
                  <c:v>1454.0</c:v>
                </c:pt>
                <c:pt idx="5834">
                  <c:v>1454.0</c:v>
                </c:pt>
                <c:pt idx="5835">
                  <c:v>1454.0</c:v>
                </c:pt>
                <c:pt idx="5836">
                  <c:v>1454.0</c:v>
                </c:pt>
                <c:pt idx="5837">
                  <c:v>1454.0</c:v>
                </c:pt>
                <c:pt idx="5838">
                  <c:v>1454.0</c:v>
                </c:pt>
                <c:pt idx="5839">
                  <c:v>1454.0</c:v>
                </c:pt>
                <c:pt idx="5840">
                  <c:v>1454.0</c:v>
                </c:pt>
                <c:pt idx="5841">
                  <c:v>1454.0</c:v>
                </c:pt>
                <c:pt idx="5842">
                  <c:v>1454.0</c:v>
                </c:pt>
                <c:pt idx="5843">
                  <c:v>1454.0</c:v>
                </c:pt>
                <c:pt idx="5844">
                  <c:v>1454.0</c:v>
                </c:pt>
                <c:pt idx="5845">
                  <c:v>1454.0</c:v>
                </c:pt>
                <c:pt idx="5846">
                  <c:v>1454.0</c:v>
                </c:pt>
                <c:pt idx="5847">
                  <c:v>1454.0</c:v>
                </c:pt>
                <c:pt idx="5848">
                  <c:v>1454.0</c:v>
                </c:pt>
                <c:pt idx="5849">
                  <c:v>1454.0</c:v>
                </c:pt>
                <c:pt idx="5850">
                  <c:v>1454.0</c:v>
                </c:pt>
                <c:pt idx="5851">
                  <c:v>1454.0</c:v>
                </c:pt>
                <c:pt idx="5852">
                  <c:v>1455.0</c:v>
                </c:pt>
                <c:pt idx="5853">
                  <c:v>1455.0</c:v>
                </c:pt>
                <c:pt idx="5854">
                  <c:v>1455.0</c:v>
                </c:pt>
                <c:pt idx="5855">
                  <c:v>1455.0</c:v>
                </c:pt>
                <c:pt idx="5856">
                  <c:v>1455.0</c:v>
                </c:pt>
                <c:pt idx="5857">
                  <c:v>1455.0</c:v>
                </c:pt>
                <c:pt idx="5858">
                  <c:v>1456.0</c:v>
                </c:pt>
                <c:pt idx="5859">
                  <c:v>1456.0</c:v>
                </c:pt>
                <c:pt idx="5860">
                  <c:v>1456.0</c:v>
                </c:pt>
                <c:pt idx="5861">
                  <c:v>1456.0</c:v>
                </c:pt>
                <c:pt idx="5862">
                  <c:v>1456.0</c:v>
                </c:pt>
                <c:pt idx="5863">
                  <c:v>1456.0</c:v>
                </c:pt>
                <c:pt idx="5864">
                  <c:v>1456.0</c:v>
                </c:pt>
                <c:pt idx="5865">
                  <c:v>1456.0</c:v>
                </c:pt>
                <c:pt idx="5866">
                  <c:v>1456.0</c:v>
                </c:pt>
                <c:pt idx="5867">
                  <c:v>1456.0</c:v>
                </c:pt>
                <c:pt idx="5868">
                  <c:v>1456.0</c:v>
                </c:pt>
                <c:pt idx="5869">
                  <c:v>1456.0</c:v>
                </c:pt>
                <c:pt idx="5870">
                  <c:v>1456.0</c:v>
                </c:pt>
                <c:pt idx="5871">
                  <c:v>1456.0</c:v>
                </c:pt>
                <c:pt idx="5872">
                  <c:v>1456.0</c:v>
                </c:pt>
                <c:pt idx="5873">
                  <c:v>1456.0</c:v>
                </c:pt>
                <c:pt idx="5874">
                  <c:v>1456.0</c:v>
                </c:pt>
                <c:pt idx="5875">
                  <c:v>1456.0</c:v>
                </c:pt>
                <c:pt idx="5876">
                  <c:v>1457.0</c:v>
                </c:pt>
                <c:pt idx="5877">
                  <c:v>1457.0</c:v>
                </c:pt>
                <c:pt idx="5878">
                  <c:v>1457.0</c:v>
                </c:pt>
                <c:pt idx="5879">
                  <c:v>1457.0</c:v>
                </c:pt>
                <c:pt idx="5880">
                  <c:v>1457.0</c:v>
                </c:pt>
                <c:pt idx="5881">
                  <c:v>1458.0</c:v>
                </c:pt>
                <c:pt idx="5882">
                  <c:v>1459.0</c:v>
                </c:pt>
                <c:pt idx="5883">
                  <c:v>1460.0</c:v>
                </c:pt>
                <c:pt idx="5884">
                  <c:v>1461.0</c:v>
                </c:pt>
                <c:pt idx="5885">
                  <c:v>1462.0</c:v>
                </c:pt>
                <c:pt idx="5886">
                  <c:v>1463.0</c:v>
                </c:pt>
                <c:pt idx="5887">
                  <c:v>1463.0</c:v>
                </c:pt>
                <c:pt idx="5888">
                  <c:v>1463.0</c:v>
                </c:pt>
                <c:pt idx="5889">
                  <c:v>1464.0</c:v>
                </c:pt>
                <c:pt idx="5890">
                  <c:v>1464.0</c:v>
                </c:pt>
                <c:pt idx="5891">
                  <c:v>1465.0</c:v>
                </c:pt>
                <c:pt idx="5892">
                  <c:v>1465.0</c:v>
                </c:pt>
                <c:pt idx="5893">
                  <c:v>1465.0</c:v>
                </c:pt>
                <c:pt idx="5894">
                  <c:v>1465.0</c:v>
                </c:pt>
                <c:pt idx="5895">
                  <c:v>1465.0</c:v>
                </c:pt>
                <c:pt idx="5896">
                  <c:v>1465.0</c:v>
                </c:pt>
                <c:pt idx="5897">
                  <c:v>1466.0</c:v>
                </c:pt>
                <c:pt idx="5898">
                  <c:v>1467.0</c:v>
                </c:pt>
                <c:pt idx="5899">
                  <c:v>1468.0</c:v>
                </c:pt>
                <c:pt idx="5900">
                  <c:v>1468.0</c:v>
                </c:pt>
                <c:pt idx="5901">
                  <c:v>1468.0</c:v>
                </c:pt>
                <c:pt idx="5902">
                  <c:v>1468.0</c:v>
                </c:pt>
                <c:pt idx="5903">
                  <c:v>1469.0</c:v>
                </c:pt>
                <c:pt idx="5904">
                  <c:v>1470.0</c:v>
                </c:pt>
                <c:pt idx="5905">
                  <c:v>1470.0</c:v>
                </c:pt>
                <c:pt idx="5906">
                  <c:v>1470.0</c:v>
                </c:pt>
                <c:pt idx="5907">
                  <c:v>1470.0</c:v>
                </c:pt>
                <c:pt idx="5908">
                  <c:v>1471.0</c:v>
                </c:pt>
                <c:pt idx="5909">
                  <c:v>1472.0</c:v>
                </c:pt>
                <c:pt idx="5910">
                  <c:v>1472.0</c:v>
                </c:pt>
                <c:pt idx="5911">
                  <c:v>1473.0</c:v>
                </c:pt>
                <c:pt idx="5912">
                  <c:v>1473.0</c:v>
                </c:pt>
                <c:pt idx="5913">
                  <c:v>1473.0</c:v>
                </c:pt>
                <c:pt idx="5914">
                  <c:v>1473.0</c:v>
                </c:pt>
                <c:pt idx="5915">
                  <c:v>1473.0</c:v>
                </c:pt>
                <c:pt idx="5916">
                  <c:v>1473.0</c:v>
                </c:pt>
                <c:pt idx="5917">
                  <c:v>1473.0</c:v>
                </c:pt>
                <c:pt idx="5918">
                  <c:v>1473.0</c:v>
                </c:pt>
                <c:pt idx="5919">
                  <c:v>1473.0</c:v>
                </c:pt>
                <c:pt idx="5920">
                  <c:v>1474.0</c:v>
                </c:pt>
                <c:pt idx="5921">
                  <c:v>1475.0</c:v>
                </c:pt>
                <c:pt idx="5922">
                  <c:v>1476.0</c:v>
                </c:pt>
                <c:pt idx="5923">
                  <c:v>1477.0</c:v>
                </c:pt>
                <c:pt idx="5924">
                  <c:v>1477.0</c:v>
                </c:pt>
                <c:pt idx="5925">
                  <c:v>1477.0</c:v>
                </c:pt>
                <c:pt idx="5926">
                  <c:v>1477.0</c:v>
                </c:pt>
                <c:pt idx="5927">
                  <c:v>1477.0</c:v>
                </c:pt>
                <c:pt idx="5928">
                  <c:v>1478.0</c:v>
                </c:pt>
                <c:pt idx="5929">
                  <c:v>1479.0</c:v>
                </c:pt>
                <c:pt idx="5930">
                  <c:v>1480.0</c:v>
                </c:pt>
                <c:pt idx="5931">
                  <c:v>1480.0</c:v>
                </c:pt>
                <c:pt idx="5932">
                  <c:v>1480.0</c:v>
                </c:pt>
                <c:pt idx="5933">
                  <c:v>1480.0</c:v>
                </c:pt>
                <c:pt idx="5934">
                  <c:v>1480.0</c:v>
                </c:pt>
                <c:pt idx="5935">
                  <c:v>1481.0</c:v>
                </c:pt>
                <c:pt idx="5936">
                  <c:v>1481.0</c:v>
                </c:pt>
                <c:pt idx="5937">
                  <c:v>1481.0</c:v>
                </c:pt>
                <c:pt idx="5938">
                  <c:v>1482.0</c:v>
                </c:pt>
                <c:pt idx="5939">
                  <c:v>1482.0</c:v>
                </c:pt>
                <c:pt idx="5940">
                  <c:v>1482.0</c:v>
                </c:pt>
                <c:pt idx="5941">
                  <c:v>1482.0</c:v>
                </c:pt>
                <c:pt idx="5942">
                  <c:v>1482.0</c:v>
                </c:pt>
                <c:pt idx="5943">
                  <c:v>1482.0</c:v>
                </c:pt>
                <c:pt idx="5944">
                  <c:v>1482.0</c:v>
                </c:pt>
                <c:pt idx="5945">
                  <c:v>1482.0</c:v>
                </c:pt>
                <c:pt idx="5946">
                  <c:v>1482.0</c:v>
                </c:pt>
                <c:pt idx="5947">
                  <c:v>1482.0</c:v>
                </c:pt>
                <c:pt idx="5948">
                  <c:v>1482.0</c:v>
                </c:pt>
                <c:pt idx="5949">
                  <c:v>1482.0</c:v>
                </c:pt>
                <c:pt idx="5950">
                  <c:v>1482.0</c:v>
                </c:pt>
                <c:pt idx="5951">
                  <c:v>1482.0</c:v>
                </c:pt>
                <c:pt idx="5952">
                  <c:v>1482.0</c:v>
                </c:pt>
                <c:pt idx="5953">
                  <c:v>1482.0</c:v>
                </c:pt>
                <c:pt idx="5954">
                  <c:v>1483.0</c:v>
                </c:pt>
                <c:pt idx="5955">
                  <c:v>1483.0</c:v>
                </c:pt>
                <c:pt idx="5956">
                  <c:v>1484.0</c:v>
                </c:pt>
                <c:pt idx="5957">
                  <c:v>1484.0</c:v>
                </c:pt>
                <c:pt idx="5958">
                  <c:v>1484.0</c:v>
                </c:pt>
                <c:pt idx="5959">
                  <c:v>1484.0</c:v>
                </c:pt>
                <c:pt idx="5960">
                  <c:v>1484.0</c:v>
                </c:pt>
                <c:pt idx="5961">
                  <c:v>1484.0</c:v>
                </c:pt>
                <c:pt idx="5962">
                  <c:v>1484.0</c:v>
                </c:pt>
                <c:pt idx="5963">
                  <c:v>1484.0</c:v>
                </c:pt>
                <c:pt idx="5964">
                  <c:v>1485.0</c:v>
                </c:pt>
                <c:pt idx="5965">
                  <c:v>1485.0</c:v>
                </c:pt>
                <c:pt idx="5966">
                  <c:v>1486.0</c:v>
                </c:pt>
                <c:pt idx="5967">
                  <c:v>1487.0</c:v>
                </c:pt>
                <c:pt idx="5968">
                  <c:v>1487.0</c:v>
                </c:pt>
                <c:pt idx="5969">
                  <c:v>1487.0</c:v>
                </c:pt>
                <c:pt idx="5970">
                  <c:v>1487.0</c:v>
                </c:pt>
                <c:pt idx="5971">
                  <c:v>1487.0</c:v>
                </c:pt>
                <c:pt idx="5972">
                  <c:v>1487.0</c:v>
                </c:pt>
                <c:pt idx="5973">
                  <c:v>1487.0</c:v>
                </c:pt>
                <c:pt idx="5974">
                  <c:v>1487.0</c:v>
                </c:pt>
                <c:pt idx="5975">
                  <c:v>1487.0</c:v>
                </c:pt>
                <c:pt idx="5976">
                  <c:v>1488.0</c:v>
                </c:pt>
                <c:pt idx="5977">
                  <c:v>1488.0</c:v>
                </c:pt>
                <c:pt idx="5978">
                  <c:v>1488.0</c:v>
                </c:pt>
                <c:pt idx="5979">
                  <c:v>1489.0</c:v>
                </c:pt>
                <c:pt idx="5980">
                  <c:v>1490.0</c:v>
                </c:pt>
                <c:pt idx="5981">
                  <c:v>1490.0</c:v>
                </c:pt>
                <c:pt idx="5982">
                  <c:v>1490.0</c:v>
                </c:pt>
                <c:pt idx="5983">
                  <c:v>1490.0</c:v>
                </c:pt>
                <c:pt idx="5984">
                  <c:v>1490.0</c:v>
                </c:pt>
                <c:pt idx="5985">
                  <c:v>1490.0</c:v>
                </c:pt>
                <c:pt idx="5986">
                  <c:v>1490.0</c:v>
                </c:pt>
                <c:pt idx="5987">
                  <c:v>1491.0</c:v>
                </c:pt>
                <c:pt idx="5988">
                  <c:v>1492.0</c:v>
                </c:pt>
                <c:pt idx="5989">
                  <c:v>1492.0</c:v>
                </c:pt>
                <c:pt idx="5990">
                  <c:v>1492.0</c:v>
                </c:pt>
                <c:pt idx="5991">
                  <c:v>1492.0</c:v>
                </c:pt>
                <c:pt idx="5992">
                  <c:v>1492.0</c:v>
                </c:pt>
                <c:pt idx="5993">
                  <c:v>1492.0</c:v>
                </c:pt>
                <c:pt idx="5994">
                  <c:v>1493.0</c:v>
                </c:pt>
                <c:pt idx="5995">
                  <c:v>1494.0</c:v>
                </c:pt>
                <c:pt idx="5996">
                  <c:v>1494.0</c:v>
                </c:pt>
                <c:pt idx="5997">
                  <c:v>1494.0</c:v>
                </c:pt>
                <c:pt idx="5998">
                  <c:v>1494.0</c:v>
                </c:pt>
                <c:pt idx="5999">
                  <c:v>1494.0</c:v>
                </c:pt>
                <c:pt idx="6000">
                  <c:v>1494.0</c:v>
                </c:pt>
                <c:pt idx="6001">
                  <c:v>1494.0</c:v>
                </c:pt>
                <c:pt idx="6002">
                  <c:v>1494.0</c:v>
                </c:pt>
                <c:pt idx="6003">
                  <c:v>1495.0</c:v>
                </c:pt>
                <c:pt idx="6004">
                  <c:v>1495.0</c:v>
                </c:pt>
                <c:pt idx="6005">
                  <c:v>1495.0</c:v>
                </c:pt>
                <c:pt idx="6006">
                  <c:v>1495.0</c:v>
                </c:pt>
                <c:pt idx="6007">
                  <c:v>1495.0</c:v>
                </c:pt>
                <c:pt idx="6008">
                  <c:v>1495.0</c:v>
                </c:pt>
                <c:pt idx="6009">
                  <c:v>1495.0</c:v>
                </c:pt>
                <c:pt idx="6010">
                  <c:v>1495.0</c:v>
                </c:pt>
                <c:pt idx="6011">
                  <c:v>1495.0</c:v>
                </c:pt>
                <c:pt idx="6012">
                  <c:v>1496.0</c:v>
                </c:pt>
                <c:pt idx="6013">
                  <c:v>1496.0</c:v>
                </c:pt>
                <c:pt idx="6014">
                  <c:v>1496.0</c:v>
                </c:pt>
                <c:pt idx="6015">
                  <c:v>1496.0</c:v>
                </c:pt>
                <c:pt idx="6016">
                  <c:v>1497.0</c:v>
                </c:pt>
                <c:pt idx="6017">
                  <c:v>1497.0</c:v>
                </c:pt>
                <c:pt idx="6018">
                  <c:v>1497.0</c:v>
                </c:pt>
                <c:pt idx="6019">
                  <c:v>1497.0</c:v>
                </c:pt>
                <c:pt idx="6020">
                  <c:v>1497.0</c:v>
                </c:pt>
                <c:pt idx="6021">
                  <c:v>1497.0</c:v>
                </c:pt>
                <c:pt idx="6022">
                  <c:v>1497.0</c:v>
                </c:pt>
                <c:pt idx="6023">
                  <c:v>1498.0</c:v>
                </c:pt>
                <c:pt idx="6024">
                  <c:v>1498.0</c:v>
                </c:pt>
                <c:pt idx="6025">
                  <c:v>1498.0</c:v>
                </c:pt>
                <c:pt idx="6026">
                  <c:v>1499.0</c:v>
                </c:pt>
                <c:pt idx="6027">
                  <c:v>1499.0</c:v>
                </c:pt>
                <c:pt idx="6028">
                  <c:v>1499.0</c:v>
                </c:pt>
                <c:pt idx="6029">
                  <c:v>1499.0</c:v>
                </c:pt>
                <c:pt idx="6030">
                  <c:v>1499.0</c:v>
                </c:pt>
                <c:pt idx="6031">
                  <c:v>1499.0</c:v>
                </c:pt>
                <c:pt idx="6032">
                  <c:v>1499.0</c:v>
                </c:pt>
                <c:pt idx="6033">
                  <c:v>1500.0</c:v>
                </c:pt>
                <c:pt idx="6034">
                  <c:v>1500.0</c:v>
                </c:pt>
                <c:pt idx="6035">
                  <c:v>1500.0</c:v>
                </c:pt>
                <c:pt idx="6036">
                  <c:v>1500.0</c:v>
                </c:pt>
                <c:pt idx="6037">
                  <c:v>1500.0</c:v>
                </c:pt>
                <c:pt idx="6038">
                  <c:v>1501.0</c:v>
                </c:pt>
                <c:pt idx="6039">
                  <c:v>1502.0</c:v>
                </c:pt>
                <c:pt idx="6040">
                  <c:v>1502.0</c:v>
                </c:pt>
                <c:pt idx="6041">
                  <c:v>1502.0</c:v>
                </c:pt>
                <c:pt idx="6042">
                  <c:v>1503.0</c:v>
                </c:pt>
                <c:pt idx="6043">
                  <c:v>1503.0</c:v>
                </c:pt>
                <c:pt idx="6044">
                  <c:v>1503.0</c:v>
                </c:pt>
                <c:pt idx="6045">
                  <c:v>1503.0</c:v>
                </c:pt>
                <c:pt idx="6046">
                  <c:v>1503.0</c:v>
                </c:pt>
                <c:pt idx="6047">
                  <c:v>1503.0</c:v>
                </c:pt>
                <c:pt idx="6048">
                  <c:v>1503.0</c:v>
                </c:pt>
                <c:pt idx="6049">
                  <c:v>1504.0</c:v>
                </c:pt>
                <c:pt idx="6050">
                  <c:v>1504.0</c:v>
                </c:pt>
                <c:pt idx="6051">
                  <c:v>1505.0</c:v>
                </c:pt>
                <c:pt idx="6052">
                  <c:v>1505.0</c:v>
                </c:pt>
                <c:pt idx="6053">
                  <c:v>1506.0</c:v>
                </c:pt>
                <c:pt idx="6054">
                  <c:v>1506.0</c:v>
                </c:pt>
                <c:pt idx="6055">
                  <c:v>1506.0</c:v>
                </c:pt>
                <c:pt idx="6056">
                  <c:v>1507.0</c:v>
                </c:pt>
                <c:pt idx="6057">
                  <c:v>1508.0</c:v>
                </c:pt>
                <c:pt idx="6058">
                  <c:v>1509.0</c:v>
                </c:pt>
                <c:pt idx="6059">
                  <c:v>1509.0</c:v>
                </c:pt>
                <c:pt idx="6060">
                  <c:v>1509.0</c:v>
                </c:pt>
                <c:pt idx="6061">
                  <c:v>1509.0</c:v>
                </c:pt>
                <c:pt idx="6062">
                  <c:v>1509.0</c:v>
                </c:pt>
                <c:pt idx="6063">
                  <c:v>1509.0</c:v>
                </c:pt>
                <c:pt idx="6064">
                  <c:v>1509.0</c:v>
                </c:pt>
                <c:pt idx="6065">
                  <c:v>1509.0</c:v>
                </c:pt>
                <c:pt idx="6066">
                  <c:v>1509.0</c:v>
                </c:pt>
                <c:pt idx="6067">
                  <c:v>1509.0</c:v>
                </c:pt>
                <c:pt idx="6068">
                  <c:v>1509.0</c:v>
                </c:pt>
                <c:pt idx="6069">
                  <c:v>1510.0</c:v>
                </c:pt>
                <c:pt idx="6070">
                  <c:v>1511.0</c:v>
                </c:pt>
                <c:pt idx="6071">
                  <c:v>1511.0</c:v>
                </c:pt>
                <c:pt idx="6072">
                  <c:v>1512.0</c:v>
                </c:pt>
                <c:pt idx="6073">
                  <c:v>1513.0</c:v>
                </c:pt>
                <c:pt idx="6074">
                  <c:v>1514.0</c:v>
                </c:pt>
                <c:pt idx="6075">
                  <c:v>1515.0</c:v>
                </c:pt>
                <c:pt idx="6076">
                  <c:v>1515.0</c:v>
                </c:pt>
                <c:pt idx="6077">
                  <c:v>1516.0</c:v>
                </c:pt>
                <c:pt idx="6078">
                  <c:v>1516.0</c:v>
                </c:pt>
                <c:pt idx="6079">
                  <c:v>1516.0</c:v>
                </c:pt>
                <c:pt idx="6080">
                  <c:v>1517.0</c:v>
                </c:pt>
                <c:pt idx="6081">
                  <c:v>1517.0</c:v>
                </c:pt>
                <c:pt idx="6082">
                  <c:v>1517.0</c:v>
                </c:pt>
                <c:pt idx="6083">
                  <c:v>1517.0</c:v>
                </c:pt>
                <c:pt idx="6084">
                  <c:v>1517.0</c:v>
                </c:pt>
                <c:pt idx="6085">
                  <c:v>1517.0</c:v>
                </c:pt>
                <c:pt idx="6086">
                  <c:v>1517.0</c:v>
                </c:pt>
                <c:pt idx="6087">
                  <c:v>1517.0</c:v>
                </c:pt>
                <c:pt idx="6088">
                  <c:v>1517.0</c:v>
                </c:pt>
                <c:pt idx="6089">
                  <c:v>1517.0</c:v>
                </c:pt>
                <c:pt idx="6090">
                  <c:v>1517.0</c:v>
                </c:pt>
                <c:pt idx="6091">
                  <c:v>1517.0</c:v>
                </c:pt>
                <c:pt idx="6092">
                  <c:v>1517.0</c:v>
                </c:pt>
                <c:pt idx="6093">
                  <c:v>1517.0</c:v>
                </c:pt>
                <c:pt idx="6094">
                  <c:v>1517.0</c:v>
                </c:pt>
                <c:pt idx="6095">
                  <c:v>1518.0</c:v>
                </c:pt>
                <c:pt idx="6096">
                  <c:v>1519.0</c:v>
                </c:pt>
                <c:pt idx="6097">
                  <c:v>1520.0</c:v>
                </c:pt>
                <c:pt idx="6098">
                  <c:v>1520.0</c:v>
                </c:pt>
                <c:pt idx="6099">
                  <c:v>1520.0</c:v>
                </c:pt>
                <c:pt idx="6100">
                  <c:v>1521.0</c:v>
                </c:pt>
                <c:pt idx="6101">
                  <c:v>1521.0</c:v>
                </c:pt>
                <c:pt idx="6102">
                  <c:v>1522.0</c:v>
                </c:pt>
                <c:pt idx="6103">
                  <c:v>1522.0</c:v>
                </c:pt>
                <c:pt idx="6104">
                  <c:v>1522.0</c:v>
                </c:pt>
                <c:pt idx="6105">
                  <c:v>1523.0</c:v>
                </c:pt>
                <c:pt idx="6106">
                  <c:v>1523.0</c:v>
                </c:pt>
                <c:pt idx="6107">
                  <c:v>1523.0</c:v>
                </c:pt>
                <c:pt idx="6108">
                  <c:v>1523.0</c:v>
                </c:pt>
                <c:pt idx="6109">
                  <c:v>1523.0</c:v>
                </c:pt>
                <c:pt idx="6110">
                  <c:v>1523.0</c:v>
                </c:pt>
                <c:pt idx="6111">
                  <c:v>1524.0</c:v>
                </c:pt>
                <c:pt idx="6112">
                  <c:v>1524.0</c:v>
                </c:pt>
                <c:pt idx="6113">
                  <c:v>1524.0</c:v>
                </c:pt>
                <c:pt idx="6114">
                  <c:v>1524.0</c:v>
                </c:pt>
                <c:pt idx="6115">
                  <c:v>1524.0</c:v>
                </c:pt>
                <c:pt idx="6116">
                  <c:v>1524.0</c:v>
                </c:pt>
                <c:pt idx="6117">
                  <c:v>1525.0</c:v>
                </c:pt>
                <c:pt idx="6118">
                  <c:v>1525.0</c:v>
                </c:pt>
                <c:pt idx="6119">
                  <c:v>1525.0</c:v>
                </c:pt>
                <c:pt idx="6120">
                  <c:v>1525.0</c:v>
                </c:pt>
                <c:pt idx="6121">
                  <c:v>1525.0</c:v>
                </c:pt>
                <c:pt idx="6122">
                  <c:v>1525.0</c:v>
                </c:pt>
                <c:pt idx="6123">
                  <c:v>1525.0</c:v>
                </c:pt>
                <c:pt idx="6124">
                  <c:v>1525.0</c:v>
                </c:pt>
                <c:pt idx="6125">
                  <c:v>1525.0</c:v>
                </c:pt>
                <c:pt idx="6126">
                  <c:v>1525.0</c:v>
                </c:pt>
                <c:pt idx="6127">
                  <c:v>1525.0</c:v>
                </c:pt>
                <c:pt idx="6128">
                  <c:v>1525.0</c:v>
                </c:pt>
                <c:pt idx="6129">
                  <c:v>1525.0</c:v>
                </c:pt>
                <c:pt idx="6130">
                  <c:v>1525.0</c:v>
                </c:pt>
                <c:pt idx="6131">
                  <c:v>1525.0</c:v>
                </c:pt>
                <c:pt idx="6132">
                  <c:v>1525.0</c:v>
                </c:pt>
                <c:pt idx="6133">
                  <c:v>1525.0</c:v>
                </c:pt>
                <c:pt idx="6134">
                  <c:v>1526.0</c:v>
                </c:pt>
                <c:pt idx="6135">
                  <c:v>1526.0</c:v>
                </c:pt>
                <c:pt idx="6136">
                  <c:v>1526.0</c:v>
                </c:pt>
                <c:pt idx="6137">
                  <c:v>1526.0</c:v>
                </c:pt>
                <c:pt idx="6138">
                  <c:v>1526.0</c:v>
                </c:pt>
                <c:pt idx="6139">
                  <c:v>1526.0</c:v>
                </c:pt>
                <c:pt idx="6140">
                  <c:v>1526.0</c:v>
                </c:pt>
                <c:pt idx="6141">
                  <c:v>1526.0</c:v>
                </c:pt>
                <c:pt idx="6142">
                  <c:v>1527.0</c:v>
                </c:pt>
                <c:pt idx="6143">
                  <c:v>1527.0</c:v>
                </c:pt>
                <c:pt idx="6144">
                  <c:v>1528.0</c:v>
                </c:pt>
                <c:pt idx="6145">
                  <c:v>1529.0</c:v>
                </c:pt>
                <c:pt idx="6146">
                  <c:v>1530.0</c:v>
                </c:pt>
                <c:pt idx="6147">
                  <c:v>1531.0</c:v>
                </c:pt>
                <c:pt idx="6148">
                  <c:v>1531.0</c:v>
                </c:pt>
                <c:pt idx="6149">
                  <c:v>1531.0</c:v>
                </c:pt>
                <c:pt idx="6150">
                  <c:v>1531.0</c:v>
                </c:pt>
                <c:pt idx="6151">
                  <c:v>1531.0</c:v>
                </c:pt>
                <c:pt idx="6152">
                  <c:v>1532.0</c:v>
                </c:pt>
                <c:pt idx="6153">
                  <c:v>1532.0</c:v>
                </c:pt>
                <c:pt idx="6154">
                  <c:v>1533.0</c:v>
                </c:pt>
                <c:pt idx="6155">
                  <c:v>1533.0</c:v>
                </c:pt>
                <c:pt idx="6156">
                  <c:v>1533.0</c:v>
                </c:pt>
                <c:pt idx="6157">
                  <c:v>1533.0</c:v>
                </c:pt>
                <c:pt idx="6158">
                  <c:v>1533.0</c:v>
                </c:pt>
                <c:pt idx="6159">
                  <c:v>1534.0</c:v>
                </c:pt>
                <c:pt idx="6160">
                  <c:v>1534.0</c:v>
                </c:pt>
                <c:pt idx="6161">
                  <c:v>1534.0</c:v>
                </c:pt>
                <c:pt idx="6162">
                  <c:v>1534.0</c:v>
                </c:pt>
                <c:pt idx="6163">
                  <c:v>1534.0</c:v>
                </c:pt>
                <c:pt idx="6164">
                  <c:v>1534.0</c:v>
                </c:pt>
                <c:pt idx="6165">
                  <c:v>1535.0</c:v>
                </c:pt>
                <c:pt idx="6166">
                  <c:v>1535.0</c:v>
                </c:pt>
                <c:pt idx="6167">
                  <c:v>1536.0</c:v>
                </c:pt>
                <c:pt idx="6168">
                  <c:v>1537.0</c:v>
                </c:pt>
                <c:pt idx="6169">
                  <c:v>1537.0</c:v>
                </c:pt>
                <c:pt idx="6170">
                  <c:v>1537.0</c:v>
                </c:pt>
                <c:pt idx="6171">
                  <c:v>1537.0</c:v>
                </c:pt>
                <c:pt idx="6172">
                  <c:v>1538.0</c:v>
                </c:pt>
                <c:pt idx="6173">
                  <c:v>1538.0</c:v>
                </c:pt>
                <c:pt idx="6174">
                  <c:v>1539.0</c:v>
                </c:pt>
                <c:pt idx="6175">
                  <c:v>1539.0</c:v>
                </c:pt>
                <c:pt idx="6176">
                  <c:v>1539.0</c:v>
                </c:pt>
                <c:pt idx="6177">
                  <c:v>1540.0</c:v>
                </c:pt>
                <c:pt idx="6178">
                  <c:v>1540.0</c:v>
                </c:pt>
                <c:pt idx="6179">
                  <c:v>1541.0</c:v>
                </c:pt>
                <c:pt idx="6180">
                  <c:v>1541.0</c:v>
                </c:pt>
                <c:pt idx="6181">
                  <c:v>1541.0</c:v>
                </c:pt>
                <c:pt idx="6182">
                  <c:v>1541.0</c:v>
                </c:pt>
                <c:pt idx="6183">
                  <c:v>1541.0</c:v>
                </c:pt>
                <c:pt idx="6184">
                  <c:v>1541.0</c:v>
                </c:pt>
                <c:pt idx="6185">
                  <c:v>1541.0</c:v>
                </c:pt>
                <c:pt idx="6186">
                  <c:v>1541.0</c:v>
                </c:pt>
                <c:pt idx="6187">
                  <c:v>1541.0</c:v>
                </c:pt>
                <c:pt idx="6188">
                  <c:v>1541.0</c:v>
                </c:pt>
                <c:pt idx="6189">
                  <c:v>1541.0</c:v>
                </c:pt>
                <c:pt idx="6190">
                  <c:v>1542.0</c:v>
                </c:pt>
                <c:pt idx="6191">
                  <c:v>1543.0</c:v>
                </c:pt>
                <c:pt idx="6192">
                  <c:v>1543.0</c:v>
                </c:pt>
                <c:pt idx="6193">
                  <c:v>1543.0</c:v>
                </c:pt>
                <c:pt idx="6194">
                  <c:v>1543.0</c:v>
                </c:pt>
                <c:pt idx="6195">
                  <c:v>1543.0</c:v>
                </c:pt>
                <c:pt idx="6196">
                  <c:v>1543.0</c:v>
                </c:pt>
                <c:pt idx="6197">
                  <c:v>1544.0</c:v>
                </c:pt>
                <c:pt idx="6198">
                  <c:v>1544.0</c:v>
                </c:pt>
                <c:pt idx="6199">
                  <c:v>1544.0</c:v>
                </c:pt>
                <c:pt idx="6200">
                  <c:v>1544.0</c:v>
                </c:pt>
                <c:pt idx="6201">
                  <c:v>1544.0</c:v>
                </c:pt>
                <c:pt idx="6202">
                  <c:v>1544.0</c:v>
                </c:pt>
                <c:pt idx="6203">
                  <c:v>1544.0</c:v>
                </c:pt>
                <c:pt idx="6204">
                  <c:v>1544.0</c:v>
                </c:pt>
                <c:pt idx="6205">
                  <c:v>1544.0</c:v>
                </c:pt>
                <c:pt idx="6206">
                  <c:v>1544.0</c:v>
                </c:pt>
                <c:pt idx="6207">
                  <c:v>1544.0</c:v>
                </c:pt>
                <c:pt idx="6208">
                  <c:v>1544.0</c:v>
                </c:pt>
                <c:pt idx="6209">
                  <c:v>1544.0</c:v>
                </c:pt>
                <c:pt idx="6210">
                  <c:v>1544.0</c:v>
                </c:pt>
                <c:pt idx="6211">
                  <c:v>1544.0</c:v>
                </c:pt>
                <c:pt idx="6212">
                  <c:v>1544.0</c:v>
                </c:pt>
                <c:pt idx="6213">
                  <c:v>1544.0</c:v>
                </c:pt>
                <c:pt idx="6214">
                  <c:v>1544.0</c:v>
                </c:pt>
                <c:pt idx="6215">
                  <c:v>1544.0</c:v>
                </c:pt>
                <c:pt idx="6216">
                  <c:v>1544.0</c:v>
                </c:pt>
                <c:pt idx="6217">
                  <c:v>1544.0</c:v>
                </c:pt>
                <c:pt idx="6218">
                  <c:v>1544.0</c:v>
                </c:pt>
                <c:pt idx="6219">
                  <c:v>1544.0</c:v>
                </c:pt>
                <c:pt idx="6220">
                  <c:v>1544.0</c:v>
                </c:pt>
                <c:pt idx="6221">
                  <c:v>1545.0</c:v>
                </c:pt>
                <c:pt idx="6222">
                  <c:v>1545.0</c:v>
                </c:pt>
                <c:pt idx="6223">
                  <c:v>1545.0</c:v>
                </c:pt>
                <c:pt idx="6224">
                  <c:v>1545.0</c:v>
                </c:pt>
                <c:pt idx="6225">
                  <c:v>1545.0</c:v>
                </c:pt>
                <c:pt idx="6226">
                  <c:v>1545.0</c:v>
                </c:pt>
                <c:pt idx="6227">
                  <c:v>1545.0</c:v>
                </c:pt>
                <c:pt idx="6228">
                  <c:v>1545.0</c:v>
                </c:pt>
                <c:pt idx="6229">
                  <c:v>1546.0</c:v>
                </c:pt>
                <c:pt idx="6230">
                  <c:v>1546.0</c:v>
                </c:pt>
                <c:pt idx="6231">
                  <c:v>1547.0</c:v>
                </c:pt>
                <c:pt idx="6232">
                  <c:v>1547.0</c:v>
                </c:pt>
                <c:pt idx="6233">
                  <c:v>1547.0</c:v>
                </c:pt>
                <c:pt idx="6234">
                  <c:v>1547.0</c:v>
                </c:pt>
                <c:pt idx="6235">
                  <c:v>1547.0</c:v>
                </c:pt>
                <c:pt idx="6236">
                  <c:v>1547.0</c:v>
                </c:pt>
                <c:pt idx="6237">
                  <c:v>1547.0</c:v>
                </c:pt>
                <c:pt idx="6238">
                  <c:v>1547.0</c:v>
                </c:pt>
                <c:pt idx="6239">
                  <c:v>1547.0</c:v>
                </c:pt>
                <c:pt idx="6240">
                  <c:v>1547.0</c:v>
                </c:pt>
                <c:pt idx="6241">
                  <c:v>1547.0</c:v>
                </c:pt>
                <c:pt idx="6242">
                  <c:v>1547.0</c:v>
                </c:pt>
                <c:pt idx="6243">
                  <c:v>1547.0</c:v>
                </c:pt>
                <c:pt idx="6244">
                  <c:v>1548.0</c:v>
                </c:pt>
                <c:pt idx="6245">
                  <c:v>1549.0</c:v>
                </c:pt>
                <c:pt idx="6246">
                  <c:v>1549.0</c:v>
                </c:pt>
                <c:pt idx="6247">
                  <c:v>1549.0</c:v>
                </c:pt>
                <c:pt idx="6248">
                  <c:v>1549.0</c:v>
                </c:pt>
                <c:pt idx="6249">
                  <c:v>1549.0</c:v>
                </c:pt>
                <c:pt idx="6250">
                  <c:v>1549.0</c:v>
                </c:pt>
                <c:pt idx="6251">
                  <c:v>1549.0</c:v>
                </c:pt>
                <c:pt idx="6252">
                  <c:v>1549.0</c:v>
                </c:pt>
                <c:pt idx="6253">
                  <c:v>1549.0</c:v>
                </c:pt>
                <c:pt idx="6254">
                  <c:v>1550.0</c:v>
                </c:pt>
                <c:pt idx="6255">
                  <c:v>1551.0</c:v>
                </c:pt>
                <c:pt idx="6256">
                  <c:v>1551.0</c:v>
                </c:pt>
                <c:pt idx="6257">
                  <c:v>1552.0</c:v>
                </c:pt>
                <c:pt idx="6258">
                  <c:v>1552.0</c:v>
                </c:pt>
                <c:pt idx="6259">
                  <c:v>1553.0</c:v>
                </c:pt>
                <c:pt idx="6260">
                  <c:v>1553.0</c:v>
                </c:pt>
                <c:pt idx="6261">
                  <c:v>1553.0</c:v>
                </c:pt>
                <c:pt idx="6262">
                  <c:v>1553.0</c:v>
                </c:pt>
                <c:pt idx="6263">
                  <c:v>1554.0</c:v>
                </c:pt>
                <c:pt idx="6264">
                  <c:v>1554.0</c:v>
                </c:pt>
                <c:pt idx="6265">
                  <c:v>1554.0</c:v>
                </c:pt>
                <c:pt idx="6266">
                  <c:v>1554.0</c:v>
                </c:pt>
                <c:pt idx="6267">
                  <c:v>1554.0</c:v>
                </c:pt>
                <c:pt idx="6268">
                  <c:v>1555.0</c:v>
                </c:pt>
                <c:pt idx="6269">
                  <c:v>1555.0</c:v>
                </c:pt>
                <c:pt idx="6270">
                  <c:v>1555.0</c:v>
                </c:pt>
                <c:pt idx="6271">
                  <c:v>1555.0</c:v>
                </c:pt>
                <c:pt idx="6272">
                  <c:v>1555.0</c:v>
                </c:pt>
                <c:pt idx="6273">
                  <c:v>1555.0</c:v>
                </c:pt>
                <c:pt idx="6274">
                  <c:v>1555.0</c:v>
                </c:pt>
                <c:pt idx="6275">
                  <c:v>1555.0</c:v>
                </c:pt>
                <c:pt idx="6276">
                  <c:v>1556.0</c:v>
                </c:pt>
                <c:pt idx="6277">
                  <c:v>1556.0</c:v>
                </c:pt>
                <c:pt idx="6278">
                  <c:v>1556.0</c:v>
                </c:pt>
                <c:pt idx="6279">
                  <c:v>1557.0</c:v>
                </c:pt>
                <c:pt idx="6280">
                  <c:v>1558.0</c:v>
                </c:pt>
                <c:pt idx="6281">
                  <c:v>1558.0</c:v>
                </c:pt>
                <c:pt idx="6282">
                  <c:v>1558.0</c:v>
                </c:pt>
                <c:pt idx="6283">
                  <c:v>1558.0</c:v>
                </c:pt>
                <c:pt idx="6284">
                  <c:v>1559.0</c:v>
                </c:pt>
                <c:pt idx="6285">
                  <c:v>1559.0</c:v>
                </c:pt>
                <c:pt idx="6286">
                  <c:v>1560.0</c:v>
                </c:pt>
                <c:pt idx="6287">
                  <c:v>1561.0</c:v>
                </c:pt>
                <c:pt idx="6288">
                  <c:v>1561.0</c:v>
                </c:pt>
                <c:pt idx="6289">
                  <c:v>1561.0</c:v>
                </c:pt>
                <c:pt idx="6290">
                  <c:v>1561.0</c:v>
                </c:pt>
                <c:pt idx="6291">
                  <c:v>1561.0</c:v>
                </c:pt>
                <c:pt idx="6292">
                  <c:v>1561.0</c:v>
                </c:pt>
                <c:pt idx="6293">
                  <c:v>1561.0</c:v>
                </c:pt>
                <c:pt idx="6294">
                  <c:v>1561.0</c:v>
                </c:pt>
                <c:pt idx="6295">
                  <c:v>1561.0</c:v>
                </c:pt>
                <c:pt idx="6296">
                  <c:v>1562.0</c:v>
                </c:pt>
                <c:pt idx="6297">
                  <c:v>1562.0</c:v>
                </c:pt>
                <c:pt idx="6298">
                  <c:v>1562.0</c:v>
                </c:pt>
                <c:pt idx="6299">
                  <c:v>1562.0</c:v>
                </c:pt>
                <c:pt idx="6300">
                  <c:v>1562.0</c:v>
                </c:pt>
                <c:pt idx="6301">
                  <c:v>1562.0</c:v>
                </c:pt>
                <c:pt idx="6302">
                  <c:v>1562.0</c:v>
                </c:pt>
                <c:pt idx="6303">
                  <c:v>1562.0</c:v>
                </c:pt>
                <c:pt idx="6304">
                  <c:v>1562.0</c:v>
                </c:pt>
                <c:pt idx="6305">
                  <c:v>1562.0</c:v>
                </c:pt>
                <c:pt idx="6306">
                  <c:v>1562.0</c:v>
                </c:pt>
                <c:pt idx="6307">
                  <c:v>1563.0</c:v>
                </c:pt>
                <c:pt idx="6308">
                  <c:v>1563.0</c:v>
                </c:pt>
                <c:pt idx="6309">
                  <c:v>1563.0</c:v>
                </c:pt>
                <c:pt idx="6310">
                  <c:v>1563.0</c:v>
                </c:pt>
                <c:pt idx="6311">
                  <c:v>1564.0</c:v>
                </c:pt>
                <c:pt idx="6312">
                  <c:v>1564.0</c:v>
                </c:pt>
                <c:pt idx="6313">
                  <c:v>1565.0</c:v>
                </c:pt>
                <c:pt idx="6314">
                  <c:v>1565.0</c:v>
                </c:pt>
                <c:pt idx="6315">
                  <c:v>1566.0</c:v>
                </c:pt>
                <c:pt idx="6316">
                  <c:v>1566.0</c:v>
                </c:pt>
                <c:pt idx="6317">
                  <c:v>1566.0</c:v>
                </c:pt>
                <c:pt idx="6318">
                  <c:v>1567.0</c:v>
                </c:pt>
                <c:pt idx="6319">
                  <c:v>1567.0</c:v>
                </c:pt>
                <c:pt idx="6320">
                  <c:v>1568.0</c:v>
                </c:pt>
                <c:pt idx="6321">
                  <c:v>1569.0</c:v>
                </c:pt>
                <c:pt idx="6322">
                  <c:v>1569.0</c:v>
                </c:pt>
                <c:pt idx="6323">
                  <c:v>1569.0</c:v>
                </c:pt>
                <c:pt idx="6324">
                  <c:v>1569.0</c:v>
                </c:pt>
                <c:pt idx="6325">
                  <c:v>1570.0</c:v>
                </c:pt>
                <c:pt idx="6326">
                  <c:v>1570.0</c:v>
                </c:pt>
                <c:pt idx="6327">
                  <c:v>1570.0</c:v>
                </c:pt>
                <c:pt idx="6328">
                  <c:v>1571.0</c:v>
                </c:pt>
                <c:pt idx="6329">
                  <c:v>1571.0</c:v>
                </c:pt>
                <c:pt idx="6330">
                  <c:v>1571.0</c:v>
                </c:pt>
                <c:pt idx="6331">
                  <c:v>1571.0</c:v>
                </c:pt>
                <c:pt idx="6332">
                  <c:v>1571.0</c:v>
                </c:pt>
                <c:pt idx="6333">
                  <c:v>1572.0</c:v>
                </c:pt>
                <c:pt idx="6334">
                  <c:v>1572.0</c:v>
                </c:pt>
                <c:pt idx="6335">
                  <c:v>1572.0</c:v>
                </c:pt>
                <c:pt idx="6336">
                  <c:v>1573.0</c:v>
                </c:pt>
                <c:pt idx="6337">
                  <c:v>1574.0</c:v>
                </c:pt>
                <c:pt idx="6338">
                  <c:v>1575.0</c:v>
                </c:pt>
                <c:pt idx="6339">
                  <c:v>1576.0</c:v>
                </c:pt>
                <c:pt idx="6340">
                  <c:v>1576.0</c:v>
                </c:pt>
                <c:pt idx="6341">
                  <c:v>1576.0</c:v>
                </c:pt>
                <c:pt idx="6342">
                  <c:v>1577.0</c:v>
                </c:pt>
                <c:pt idx="6343">
                  <c:v>1577.0</c:v>
                </c:pt>
                <c:pt idx="6344">
                  <c:v>1577.0</c:v>
                </c:pt>
                <c:pt idx="6345">
                  <c:v>1577.0</c:v>
                </c:pt>
                <c:pt idx="6346">
                  <c:v>1577.0</c:v>
                </c:pt>
                <c:pt idx="6347">
                  <c:v>1577.0</c:v>
                </c:pt>
                <c:pt idx="6348">
                  <c:v>1578.0</c:v>
                </c:pt>
                <c:pt idx="6349">
                  <c:v>1579.0</c:v>
                </c:pt>
                <c:pt idx="6350">
                  <c:v>1579.0</c:v>
                </c:pt>
                <c:pt idx="6351">
                  <c:v>1580.0</c:v>
                </c:pt>
                <c:pt idx="6352">
                  <c:v>1581.0</c:v>
                </c:pt>
                <c:pt idx="6353">
                  <c:v>1581.0</c:v>
                </c:pt>
                <c:pt idx="6354">
                  <c:v>1581.0</c:v>
                </c:pt>
                <c:pt idx="6355">
                  <c:v>1581.0</c:v>
                </c:pt>
                <c:pt idx="6356">
                  <c:v>1581.0</c:v>
                </c:pt>
                <c:pt idx="6357">
                  <c:v>1581.0</c:v>
                </c:pt>
                <c:pt idx="6358">
                  <c:v>1581.0</c:v>
                </c:pt>
                <c:pt idx="6359">
                  <c:v>1582.0</c:v>
                </c:pt>
                <c:pt idx="6360">
                  <c:v>1582.0</c:v>
                </c:pt>
                <c:pt idx="6361">
                  <c:v>1582.0</c:v>
                </c:pt>
                <c:pt idx="6362">
                  <c:v>1582.0</c:v>
                </c:pt>
                <c:pt idx="6363">
                  <c:v>1583.0</c:v>
                </c:pt>
                <c:pt idx="6364">
                  <c:v>1584.0</c:v>
                </c:pt>
                <c:pt idx="6365">
                  <c:v>1584.0</c:v>
                </c:pt>
                <c:pt idx="6366">
                  <c:v>1585.0</c:v>
                </c:pt>
                <c:pt idx="6367">
                  <c:v>1585.0</c:v>
                </c:pt>
                <c:pt idx="6368">
                  <c:v>1585.0</c:v>
                </c:pt>
                <c:pt idx="6369">
                  <c:v>1585.0</c:v>
                </c:pt>
                <c:pt idx="6370">
                  <c:v>1585.0</c:v>
                </c:pt>
                <c:pt idx="6371">
                  <c:v>1585.0</c:v>
                </c:pt>
                <c:pt idx="6372">
                  <c:v>1585.0</c:v>
                </c:pt>
                <c:pt idx="6373">
                  <c:v>1586.0</c:v>
                </c:pt>
                <c:pt idx="6374">
                  <c:v>1586.0</c:v>
                </c:pt>
                <c:pt idx="6375">
                  <c:v>1587.0</c:v>
                </c:pt>
                <c:pt idx="6376">
                  <c:v>1587.0</c:v>
                </c:pt>
                <c:pt idx="6377">
                  <c:v>1587.0</c:v>
                </c:pt>
                <c:pt idx="6378">
                  <c:v>1587.0</c:v>
                </c:pt>
                <c:pt idx="6379">
                  <c:v>1588.0</c:v>
                </c:pt>
                <c:pt idx="6380">
                  <c:v>1588.0</c:v>
                </c:pt>
                <c:pt idx="6381">
                  <c:v>1588.0</c:v>
                </c:pt>
                <c:pt idx="6382">
                  <c:v>1588.0</c:v>
                </c:pt>
                <c:pt idx="6383">
                  <c:v>1588.0</c:v>
                </c:pt>
                <c:pt idx="6384">
                  <c:v>1588.0</c:v>
                </c:pt>
                <c:pt idx="6385">
                  <c:v>1588.0</c:v>
                </c:pt>
                <c:pt idx="6386">
                  <c:v>1588.0</c:v>
                </c:pt>
                <c:pt idx="6387">
                  <c:v>1588.0</c:v>
                </c:pt>
                <c:pt idx="6388">
                  <c:v>1588.0</c:v>
                </c:pt>
                <c:pt idx="6389">
                  <c:v>1588.0</c:v>
                </c:pt>
                <c:pt idx="6390">
                  <c:v>1588.0</c:v>
                </c:pt>
                <c:pt idx="6391">
                  <c:v>1588.0</c:v>
                </c:pt>
                <c:pt idx="6392">
                  <c:v>1588.0</c:v>
                </c:pt>
                <c:pt idx="6393">
                  <c:v>1589.0</c:v>
                </c:pt>
                <c:pt idx="6394">
                  <c:v>1589.0</c:v>
                </c:pt>
                <c:pt idx="6395">
                  <c:v>1589.0</c:v>
                </c:pt>
                <c:pt idx="6396">
                  <c:v>1589.0</c:v>
                </c:pt>
                <c:pt idx="6397">
                  <c:v>1589.0</c:v>
                </c:pt>
                <c:pt idx="6398">
                  <c:v>1590.0</c:v>
                </c:pt>
                <c:pt idx="6399">
                  <c:v>1590.0</c:v>
                </c:pt>
                <c:pt idx="6400">
                  <c:v>1590.0</c:v>
                </c:pt>
                <c:pt idx="6401">
                  <c:v>1590.0</c:v>
                </c:pt>
                <c:pt idx="6402">
                  <c:v>1590.0</c:v>
                </c:pt>
                <c:pt idx="6403">
                  <c:v>1591.0</c:v>
                </c:pt>
                <c:pt idx="6404">
                  <c:v>1591.0</c:v>
                </c:pt>
                <c:pt idx="6405">
                  <c:v>1591.0</c:v>
                </c:pt>
                <c:pt idx="6406">
                  <c:v>1591.0</c:v>
                </c:pt>
                <c:pt idx="6407">
                  <c:v>1592.0</c:v>
                </c:pt>
                <c:pt idx="6408">
                  <c:v>1593.0</c:v>
                </c:pt>
                <c:pt idx="6409">
                  <c:v>1593.0</c:v>
                </c:pt>
                <c:pt idx="6410">
                  <c:v>1593.0</c:v>
                </c:pt>
                <c:pt idx="6411">
                  <c:v>1593.0</c:v>
                </c:pt>
                <c:pt idx="6412">
                  <c:v>1593.0</c:v>
                </c:pt>
                <c:pt idx="6413">
                  <c:v>1593.0</c:v>
                </c:pt>
                <c:pt idx="6414">
                  <c:v>1593.0</c:v>
                </c:pt>
                <c:pt idx="6415">
                  <c:v>1593.0</c:v>
                </c:pt>
                <c:pt idx="6416">
                  <c:v>1593.0</c:v>
                </c:pt>
                <c:pt idx="6417">
                  <c:v>1593.0</c:v>
                </c:pt>
                <c:pt idx="6418">
                  <c:v>1593.0</c:v>
                </c:pt>
                <c:pt idx="6419">
                  <c:v>1593.0</c:v>
                </c:pt>
                <c:pt idx="6420">
                  <c:v>1594.0</c:v>
                </c:pt>
                <c:pt idx="6421">
                  <c:v>1594.0</c:v>
                </c:pt>
                <c:pt idx="6422">
                  <c:v>1594.0</c:v>
                </c:pt>
                <c:pt idx="6423">
                  <c:v>1594.0</c:v>
                </c:pt>
                <c:pt idx="6424">
                  <c:v>1594.0</c:v>
                </c:pt>
                <c:pt idx="6425">
                  <c:v>1594.0</c:v>
                </c:pt>
                <c:pt idx="6426">
                  <c:v>1594.0</c:v>
                </c:pt>
                <c:pt idx="6427">
                  <c:v>1594.0</c:v>
                </c:pt>
                <c:pt idx="6428">
                  <c:v>1594.0</c:v>
                </c:pt>
                <c:pt idx="6429">
                  <c:v>1595.0</c:v>
                </c:pt>
                <c:pt idx="6430">
                  <c:v>1596.0</c:v>
                </c:pt>
                <c:pt idx="6431">
                  <c:v>1596.0</c:v>
                </c:pt>
                <c:pt idx="6432">
                  <c:v>1596.0</c:v>
                </c:pt>
                <c:pt idx="6433">
                  <c:v>1596.0</c:v>
                </c:pt>
                <c:pt idx="6434">
                  <c:v>1596.0</c:v>
                </c:pt>
                <c:pt idx="6435">
                  <c:v>1596.0</c:v>
                </c:pt>
                <c:pt idx="6436">
                  <c:v>1596.0</c:v>
                </c:pt>
                <c:pt idx="6437">
                  <c:v>1596.0</c:v>
                </c:pt>
                <c:pt idx="6438">
                  <c:v>1596.0</c:v>
                </c:pt>
                <c:pt idx="6439">
                  <c:v>1596.0</c:v>
                </c:pt>
                <c:pt idx="6440">
                  <c:v>1596.0</c:v>
                </c:pt>
                <c:pt idx="6441">
                  <c:v>1596.0</c:v>
                </c:pt>
                <c:pt idx="6442">
                  <c:v>1596.0</c:v>
                </c:pt>
                <c:pt idx="6443">
                  <c:v>1596.0</c:v>
                </c:pt>
                <c:pt idx="6444">
                  <c:v>1596.0</c:v>
                </c:pt>
                <c:pt idx="6445">
                  <c:v>1596.0</c:v>
                </c:pt>
                <c:pt idx="6446">
                  <c:v>1596.0</c:v>
                </c:pt>
                <c:pt idx="6447">
                  <c:v>1596.0</c:v>
                </c:pt>
                <c:pt idx="6448">
                  <c:v>1596.0</c:v>
                </c:pt>
                <c:pt idx="6449">
                  <c:v>1596.0</c:v>
                </c:pt>
                <c:pt idx="6450">
                  <c:v>1597.0</c:v>
                </c:pt>
                <c:pt idx="6451">
                  <c:v>1597.0</c:v>
                </c:pt>
                <c:pt idx="6452">
                  <c:v>1598.0</c:v>
                </c:pt>
                <c:pt idx="6453">
                  <c:v>1599.0</c:v>
                </c:pt>
                <c:pt idx="6454">
                  <c:v>1599.0</c:v>
                </c:pt>
                <c:pt idx="6455">
                  <c:v>1599.0</c:v>
                </c:pt>
                <c:pt idx="6456">
                  <c:v>1599.0</c:v>
                </c:pt>
                <c:pt idx="6457">
                  <c:v>1599.0</c:v>
                </c:pt>
                <c:pt idx="6458">
                  <c:v>1600.0</c:v>
                </c:pt>
                <c:pt idx="6459">
                  <c:v>1600.0</c:v>
                </c:pt>
                <c:pt idx="6460">
                  <c:v>1600.0</c:v>
                </c:pt>
                <c:pt idx="6461">
                  <c:v>1600.0</c:v>
                </c:pt>
                <c:pt idx="6462">
                  <c:v>1600.0</c:v>
                </c:pt>
                <c:pt idx="6463">
                  <c:v>1600.0</c:v>
                </c:pt>
                <c:pt idx="6464">
                  <c:v>1600.0</c:v>
                </c:pt>
                <c:pt idx="6465">
                  <c:v>1600.0</c:v>
                </c:pt>
                <c:pt idx="6466">
                  <c:v>1600.0</c:v>
                </c:pt>
                <c:pt idx="6467">
                  <c:v>1600.0</c:v>
                </c:pt>
                <c:pt idx="6468">
                  <c:v>1601.0</c:v>
                </c:pt>
                <c:pt idx="6469">
                  <c:v>1601.0</c:v>
                </c:pt>
                <c:pt idx="6470">
                  <c:v>1602.0</c:v>
                </c:pt>
                <c:pt idx="6471">
                  <c:v>1602.0</c:v>
                </c:pt>
                <c:pt idx="6472">
                  <c:v>1602.0</c:v>
                </c:pt>
                <c:pt idx="6473">
                  <c:v>1602.0</c:v>
                </c:pt>
                <c:pt idx="6474">
                  <c:v>1602.0</c:v>
                </c:pt>
                <c:pt idx="6475">
                  <c:v>1602.0</c:v>
                </c:pt>
                <c:pt idx="6476">
                  <c:v>1602.0</c:v>
                </c:pt>
                <c:pt idx="6477">
                  <c:v>1603.0</c:v>
                </c:pt>
                <c:pt idx="6478">
                  <c:v>1603.0</c:v>
                </c:pt>
                <c:pt idx="6479">
                  <c:v>1603.0</c:v>
                </c:pt>
                <c:pt idx="6480">
                  <c:v>1603.0</c:v>
                </c:pt>
                <c:pt idx="6481">
                  <c:v>1603.0</c:v>
                </c:pt>
                <c:pt idx="6482">
                  <c:v>1603.0</c:v>
                </c:pt>
                <c:pt idx="6483">
                  <c:v>1603.0</c:v>
                </c:pt>
                <c:pt idx="6484">
                  <c:v>1603.0</c:v>
                </c:pt>
                <c:pt idx="6485">
                  <c:v>1603.0</c:v>
                </c:pt>
                <c:pt idx="6486">
                  <c:v>1603.0</c:v>
                </c:pt>
                <c:pt idx="6487">
                  <c:v>1603.0</c:v>
                </c:pt>
                <c:pt idx="6488">
                  <c:v>1603.0</c:v>
                </c:pt>
                <c:pt idx="6489">
                  <c:v>1603.0</c:v>
                </c:pt>
                <c:pt idx="6490">
                  <c:v>1603.0</c:v>
                </c:pt>
                <c:pt idx="6491">
                  <c:v>1604.0</c:v>
                </c:pt>
                <c:pt idx="6492">
                  <c:v>1605.0</c:v>
                </c:pt>
                <c:pt idx="6493">
                  <c:v>1605.0</c:v>
                </c:pt>
                <c:pt idx="6494">
                  <c:v>1605.0</c:v>
                </c:pt>
                <c:pt idx="6495">
                  <c:v>1606.0</c:v>
                </c:pt>
                <c:pt idx="6496">
                  <c:v>1606.0</c:v>
                </c:pt>
                <c:pt idx="6497">
                  <c:v>1606.0</c:v>
                </c:pt>
                <c:pt idx="6498">
                  <c:v>1606.0</c:v>
                </c:pt>
                <c:pt idx="6499">
                  <c:v>1606.0</c:v>
                </c:pt>
                <c:pt idx="6500">
                  <c:v>1606.0</c:v>
                </c:pt>
                <c:pt idx="6501">
                  <c:v>1607.0</c:v>
                </c:pt>
                <c:pt idx="6502">
                  <c:v>1607.0</c:v>
                </c:pt>
                <c:pt idx="6503">
                  <c:v>1607.0</c:v>
                </c:pt>
                <c:pt idx="6504">
                  <c:v>1607.0</c:v>
                </c:pt>
                <c:pt idx="6505">
                  <c:v>1607.0</c:v>
                </c:pt>
                <c:pt idx="6506">
                  <c:v>1607.0</c:v>
                </c:pt>
                <c:pt idx="6507">
                  <c:v>1607.0</c:v>
                </c:pt>
                <c:pt idx="6508">
                  <c:v>1607.0</c:v>
                </c:pt>
                <c:pt idx="6509">
                  <c:v>1607.0</c:v>
                </c:pt>
                <c:pt idx="6510">
                  <c:v>1608.0</c:v>
                </c:pt>
                <c:pt idx="6511">
                  <c:v>1609.0</c:v>
                </c:pt>
                <c:pt idx="6512">
                  <c:v>1610.0</c:v>
                </c:pt>
                <c:pt idx="6513">
                  <c:v>1610.0</c:v>
                </c:pt>
                <c:pt idx="6514">
                  <c:v>1610.0</c:v>
                </c:pt>
                <c:pt idx="6515">
                  <c:v>1611.0</c:v>
                </c:pt>
                <c:pt idx="6516">
                  <c:v>1612.0</c:v>
                </c:pt>
                <c:pt idx="6517">
                  <c:v>1612.0</c:v>
                </c:pt>
                <c:pt idx="6518">
                  <c:v>1612.0</c:v>
                </c:pt>
                <c:pt idx="6519">
                  <c:v>1613.0</c:v>
                </c:pt>
                <c:pt idx="6520">
                  <c:v>1613.0</c:v>
                </c:pt>
                <c:pt idx="6521">
                  <c:v>1613.0</c:v>
                </c:pt>
                <c:pt idx="6522">
                  <c:v>1613.0</c:v>
                </c:pt>
                <c:pt idx="6523">
                  <c:v>1613.0</c:v>
                </c:pt>
                <c:pt idx="6524">
                  <c:v>1614.0</c:v>
                </c:pt>
                <c:pt idx="6525">
                  <c:v>1615.0</c:v>
                </c:pt>
                <c:pt idx="6526">
                  <c:v>1616.0</c:v>
                </c:pt>
                <c:pt idx="6527">
                  <c:v>1617.0</c:v>
                </c:pt>
                <c:pt idx="6528">
                  <c:v>1617.0</c:v>
                </c:pt>
                <c:pt idx="6529">
                  <c:v>1617.0</c:v>
                </c:pt>
                <c:pt idx="6530">
                  <c:v>1617.0</c:v>
                </c:pt>
                <c:pt idx="6531">
                  <c:v>1617.0</c:v>
                </c:pt>
                <c:pt idx="6532">
                  <c:v>1617.0</c:v>
                </c:pt>
                <c:pt idx="6533">
                  <c:v>1617.0</c:v>
                </c:pt>
                <c:pt idx="6534">
                  <c:v>1618.0</c:v>
                </c:pt>
                <c:pt idx="6535">
                  <c:v>1618.0</c:v>
                </c:pt>
                <c:pt idx="6536">
                  <c:v>1619.0</c:v>
                </c:pt>
                <c:pt idx="6537">
                  <c:v>1619.0</c:v>
                </c:pt>
                <c:pt idx="6538">
                  <c:v>1619.0</c:v>
                </c:pt>
                <c:pt idx="6539">
                  <c:v>1619.0</c:v>
                </c:pt>
                <c:pt idx="6540">
                  <c:v>1620.0</c:v>
                </c:pt>
                <c:pt idx="6541">
                  <c:v>1620.0</c:v>
                </c:pt>
                <c:pt idx="6542">
                  <c:v>1620.0</c:v>
                </c:pt>
                <c:pt idx="6543">
                  <c:v>1621.0</c:v>
                </c:pt>
                <c:pt idx="6544">
                  <c:v>1622.0</c:v>
                </c:pt>
                <c:pt idx="6545">
                  <c:v>1622.0</c:v>
                </c:pt>
                <c:pt idx="6546">
                  <c:v>1622.0</c:v>
                </c:pt>
                <c:pt idx="6547">
                  <c:v>1623.0</c:v>
                </c:pt>
                <c:pt idx="6548">
                  <c:v>1623.0</c:v>
                </c:pt>
                <c:pt idx="6549">
                  <c:v>1623.0</c:v>
                </c:pt>
                <c:pt idx="6550">
                  <c:v>1623.0</c:v>
                </c:pt>
                <c:pt idx="6551">
                  <c:v>1624.0</c:v>
                </c:pt>
                <c:pt idx="6552">
                  <c:v>1624.0</c:v>
                </c:pt>
                <c:pt idx="6553">
                  <c:v>1624.0</c:v>
                </c:pt>
                <c:pt idx="6554">
                  <c:v>1624.0</c:v>
                </c:pt>
                <c:pt idx="6555">
                  <c:v>1624.0</c:v>
                </c:pt>
                <c:pt idx="6556">
                  <c:v>1624.0</c:v>
                </c:pt>
                <c:pt idx="6557">
                  <c:v>1624.0</c:v>
                </c:pt>
                <c:pt idx="6558">
                  <c:v>1624.0</c:v>
                </c:pt>
                <c:pt idx="6559">
                  <c:v>1625.0</c:v>
                </c:pt>
                <c:pt idx="6560">
                  <c:v>1625.0</c:v>
                </c:pt>
                <c:pt idx="6561">
                  <c:v>1625.0</c:v>
                </c:pt>
                <c:pt idx="6562">
                  <c:v>1626.0</c:v>
                </c:pt>
                <c:pt idx="6563">
                  <c:v>1626.0</c:v>
                </c:pt>
                <c:pt idx="6564">
                  <c:v>1627.0</c:v>
                </c:pt>
                <c:pt idx="6565">
                  <c:v>1627.0</c:v>
                </c:pt>
                <c:pt idx="6566">
                  <c:v>1627.0</c:v>
                </c:pt>
                <c:pt idx="6567">
                  <c:v>1627.0</c:v>
                </c:pt>
                <c:pt idx="6568">
                  <c:v>1627.0</c:v>
                </c:pt>
                <c:pt idx="6569">
                  <c:v>1628.0</c:v>
                </c:pt>
                <c:pt idx="6570">
                  <c:v>1628.0</c:v>
                </c:pt>
                <c:pt idx="6571">
                  <c:v>1628.0</c:v>
                </c:pt>
                <c:pt idx="6572">
                  <c:v>1628.0</c:v>
                </c:pt>
                <c:pt idx="6573">
                  <c:v>1628.0</c:v>
                </c:pt>
                <c:pt idx="6574">
                  <c:v>1628.0</c:v>
                </c:pt>
                <c:pt idx="6575">
                  <c:v>1628.0</c:v>
                </c:pt>
                <c:pt idx="6576">
                  <c:v>1628.0</c:v>
                </c:pt>
                <c:pt idx="6577">
                  <c:v>1628.0</c:v>
                </c:pt>
                <c:pt idx="6578">
                  <c:v>1628.0</c:v>
                </c:pt>
                <c:pt idx="6579">
                  <c:v>1629.0</c:v>
                </c:pt>
                <c:pt idx="6580">
                  <c:v>1629.0</c:v>
                </c:pt>
                <c:pt idx="6581">
                  <c:v>1630.0</c:v>
                </c:pt>
                <c:pt idx="6582">
                  <c:v>1631.0</c:v>
                </c:pt>
                <c:pt idx="6583">
                  <c:v>1631.0</c:v>
                </c:pt>
                <c:pt idx="6584">
                  <c:v>1631.0</c:v>
                </c:pt>
                <c:pt idx="6585">
                  <c:v>1631.0</c:v>
                </c:pt>
                <c:pt idx="6586">
                  <c:v>1631.0</c:v>
                </c:pt>
                <c:pt idx="6587">
                  <c:v>1632.0</c:v>
                </c:pt>
                <c:pt idx="6588">
                  <c:v>1632.0</c:v>
                </c:pt>
                <c:pt idx="6589">
                  <c:v>1632.0</c:v>
                </c:pt>
                <c:pt idx="6590">
                  <c:v>1633.0</c:v>
                </c:pt>
                <c:pt idx="6591">
                  <c:v>1633.0</c:v>
                </c:pt>
                <c:pt idx="6592">
                  <c:v>1633.0</c:v>
                </c:pt>
                <c:pt idx="6593">
                  <c:v>1633.0</c:v>
                </c:pt>
                <c:pt idx="6594">
                  <c:v>1633.0</c:v>
                </c:pt>
                <c:pt idx="6595">
                  <c:v>1633.0</c:v>
                </c:pt>
                <c:pt idx="6596">
                  <c:v>1633.0</c:v>
                </c:pt>
                <c:pt idx="6597">
                  <c:v>1633.0</c:v>
                </c:pt>
                <c:pt idx="6598">
                  <c:v>1633.0</c:v>
                </c:pt>
                <c:pt idx="6599">
                  <c:v>1633.0</c:v>
                </c:pt>
                <c:pt idx="6600">
                  <c:v>1633.0</c:v>
                </c:pt>
                <c:pt idx="6601">
                  <c:v>1633.0</c:v>
                </c:pt>
                <c:pt idx="6602">
                  <c:v>1634.0</c:v>
                </c:pt>
                <c:pt idx="6603">
                  <c:v>1635.0</c:v>
                </c:pt>
                <c:pt idx="6604">
                  <c:v>1635.0</c:v>
                </c:pt>
                <c:pt idx="6605">
                  <c:v>1636.0</c:v>
                </c:pt>
                <c:pt idx="6606">
                  <c:v>1636.0</c:v>
                </c:pt>
                <c:pt idx="6607">
                  <c:v>1637.0</c:v>
                </c:pt>
                <c:pt idx="6608">
                  <c:v>1637.0</c:v>
                </c:pt>
                <c:pt idx="6609">
                  <c:v>1638.0</c:v>
                </c:pt>
                <c:pt idx="6610">
                  <c:v>1638.0</c:v>
                </c:pt>
                <c:pt idx="6611">
                  <c:v>1638.0</c:v>
                </c:pt>
                <c:pt idx="6612">
                  <c:v>1638.0</c:v>
                </c:pt>
                <c:pt idx="6613">
                  <c:v>1638.0</c:v>
                </c:pt>
                <c:pt idx="6614">
                  <c:v>1638.0</c:v>
                </c:pt>
                <c:pt idx="6615">
                  <c:v>1638.0</c:v>
                </c:pt>
                <c:pt idx="6616">
                  <c:v>1638.0</c:v>
                </c:pt>
                <c:pt idx="6617">
                  <c:v>1639.0</c:v>
                </c:pt>
                <c:pt idx="6618">
                  <c:v>1640.0</c:v>
                </c:pt>
                <c:pt idx="6619">
                  <c:v>1641.0</c:v>
                </c:pt>
                <c:pt idx="6620">
                  <c:v>1642.0</c:v>
                </c:pt>
                <c:pt idx="6621">
                  <c:v>1642.0</c:v>
                </c:pt>
                <c:pt idx="6622">
                  <c:v>1642.0</c:v>
                </c:pt>
                <c:pt idx="6623">
                  <c:v>1642.0</c:v>
                </c:pt>
                <c:pt idx="6624">
                  <c:v>1642.0</c:v>
                </c:pt>
                <c:pt idx="6625">
                  <c:v>1642.0</c:v>
                </c:pt>
                <c:pt idx="6626">
                  <c:v>1642.0</c:v>
                </c:pt>
                <c:pt idx="6627">
                  <c:v>1642.0</c:v>
                </c:pt>
                <c:pt idx="6628">
                  <c:v>1642.0</c:v>
                </c:pt>
                <c:pt idx="6629">
                  <c:v>1642.0</c:v>
                </c:pt>
                <c:pt idx="6630">
                  <c:v>1642.0</c:v>
                </c:pt>
                <c:pt idx="6631">
                  <c:v>1642.0</c:v>
                </c:pt>
                <c:pt idx="6632">
                  <c:v>1642.0</c:v>
                </c:pt>
                <c:pt idx="6633">
                  <c:v>1642.0</c:v>
                </c:pt>
                <c:pt idx="6634">
                  <c:v>1642.0</c:v>
                </c:pt>
                <c:pt idx="6635">
                  <c:v>1642.0</c:v>
                </c:pt>
                <c:pt idx="6636">
                  <c:v>1642.0</c:v>
                </c:pt>
                <c:pt idx="6637">
                  <c:v>1642.0</c:v>
                </c:pt>
                <c:pt idx="6638">
                  <c:v>1642.0</c:v>
                </c:pt>
                <c:pt idx="6639">
                  <c:v>1642.0</c:v>
                </c:pt>
                <c:pt idx="6640">
                  <c:v>1642.0</c:v>
                </c:pt>
                <c:pt idx="6641">
                  <c:v>1642.0</c:v>
                </c:pt>
                <c:pt idx="6642">
                  <c:v>1642.0</c:v>
                </c:pt>
                <c:pt idx="6643">
                  <c:v>1642.0</c:v>
                </c:pt>
                <c:pt idx="6644">
                  <c:v>1642.0</c:v>
                </c:pt>
                <c:pt idx="6645">
                  <c:v>1643.0</c:v>
                </c:pt>
                <c:pt idx="6646">
                  <c:v>1643.0</c:v>
                </c:pt>
                <c:pt idx="6647">
                  <c:v>1643.0</c:v>
                </c:pt>
                <c:pt idx="6648">
                  <c:v>1643.0</c:v>
                </c:pt>
                <c:pt idx="6649">
                  <c:v>1643.0</c:v>
                </c:pt>
                <c:pt idx="6650">
                  <c:v>1643.0</c:v>
                </c:pt>
                <c:pt idx="6651">
                  <c:v>1643.0</c:v>
                </c:pt>
                <c:pt idx="6652">
                  <c:v>1643.0</c:v>
                </c:pt>
                <c:pt idx="6653">
                  <c:v>1643.0</c:v>
                </c:pt>
                <c:pt idx="6654">
                  <c:v>1643.0</c:v>
                </c:pt>
                <c:pt idx="6655">
                  <c:v>1643.0</c:v>
                </c:pt>
                <c:pt idx="6656">
                  <c:v>1643.0</c:v>
                </c:pt>
                <c:pt idx="6657">
                  <c:v>1644.0</c:v>
                </c:pt>
                <c:pt idx="6658">
                  <c:v>1644.0</c:v>
                </c:pt>
                <c:pt idx="6659">
                  <c:v>1644.0</c:v>
                </c:pt>
                <c:pt idx="6660">
                  <c:v>1644.0</c:v>
                </c:pt>
                <c:pt idx="6661">
                  <c:v>1644.0</c:v>
                </c:pt>
                <c:pt idx="6662">
                  <c:v>1645.0</c:v>
                </c:pt>
                <c:pt idx="6663">
                  <c:v>1645.0</c:v>
                </c:pt>
                <c:pt idx="6664">
                  <c:v>1645.0</c:v>
                </c:pt>
                <c:pt idx="6665">
                  <c:v>1646.0</c:v>
                </c:pt>
                <c:pt idx="6666">
                  <c:v>1646.0</c:v>
                </c:pt>
                <c:pt idx="6667">
                  <c:v>1646.0</c:v>
                </c:pt>
                <c:pt idx="6668">
                  <c:v>1646.0</c:v>
                </c:pt>
                <c:pt idx="6669">
                  <c:v>1646.0</c:v>
                </c:pt>
                <c:pt idx="6670">
                  <c:v>1646.0</c:v>
                </c:pt>
                <c:pt idx="6671">
                  <c:v>1646.0</c:v>
                </c:pt>
                <c:pt idx="6672">
                  <c:v>1646.0</c:v>
                </c:pt>
                <c:pt idx="6673">
                  <c:v>1646.0</c:v>
                </c:pt>
                <c:pt idx="6674">
                  <c:v>1646.0</c:v>
                </c:pt>
                <c:pt idx="6675">
                  <c:v>1646.0</c:v>
                </c:pt>
                <c:pt idx="6676">
                  <c:v>1646.0</c:v>
                </c:pt>
                <c:pt idx="6677">
                  <c:v>1647.0</c:v>
                </c:pt>
                <c:pt idx="6678">
                  <c:v>1647.0</c:v>
                </c:pt>
                <c:pt idx="6679">
                  <c:v>1647.0</c:v>
                </c:pt>
                <c:pt idx="6680">
                  <c:v>1647.0</c:v>
                </c:pt>
                <c:pt idx="6681">
                  <c:v>1647.0</c:v>
                </c:pt>
                <c:pt idx="6682">
                  <c:v>1647.0</c:v>
                </c:pt>
                <c:pt idx="6683">
                  <c:v>1648.0</c:v>
                </c:pt>
                <c:pt idx="6684">
                  <c:v>1648.0</c:v>
                </c:pt>
                <c:pt idx="6685">
                  <c:v>1648.0</c:v>
                </c:pt>
                <c:pt idx="6686">
                  <c:v>1648.0</c:v>
                </c:pt>
                <c:pt idx="6687">
                  <c:v>1648.0</c:v>
                </c:pt>
                <c:pt idx="6688">
                  <c:v>1648.0</c:v>
                </c:pt>
                <c:pt idx="6689">
                  <c:v>1648.0</c:v>
                </c:pt>
                <c:pt idx="6690">
                  <c:v>1648.0</c:v>
                </c:pt>
                <c:pt idx="6691">
                  <c:v>1648.0</c:v>
                </c:pt>
                <c:pt idx="6692">
                  <c:v>1648.0</c:v>
                </c:pt>
                <c:pt idx="6693">
                  <c:v>1648.0</c:v>
                </c:pt>
                <c:pt idx="6694">
                  <c:v>1648.0</c:v>
                </c:pt>
                <c:pt idx="6695">
                  <c:v>1648.0</c:v>
                </c:pt>
                <c:pt idx="6696">
                  <c:v>1648.0</c:v>
                </c:pt>
                <c:pt idx="6697">
                  <c:v>1648.0</c:v>
                </c:pt>
                <c:pt idx="6698">
                  <c:v>1648.0</c:v>
                </c:pt>
                <c:pt idx="6699">
                  <c:v>1649.0</c:v>
                </c:pt>
                <c:pt idx="6700">
                  <c:v>1649.0</c:v>
                </c:pt>
                <c:pt idx="6701">
                  <c:v>1649.0</c:v>
                </c:pt>
                <c:pt idx="6702">
                  <c:v>1650.0</c:v>
                </c:pt>
                <c:pt idx="6703">
                  <c:v>1650.0</c:v>
                </c:pt>
                <c:pt idx="6704">
                  <c:v>1650.0</c:v>
                </c:pt>
                <c:pt idx="6705">
                  <c:v>1651.0</c:v>
                </c:pt>
                <c:pt idx="6706">
                  <c:v>1651.0</c:v>
                </c:pt>
                <c:pt idx="6707">
                  <c:v>1652.0</c:v>
                </c:pt>
                <c:pt idx="6708">
                  <c:v>1653.0</c:v>
                </c:pt>
                <c:pt idx="6709">
                  <c:v>1653.0</c:v>
                </c:pt>
                <c:pt idx="6710">
                  <c:v>1654.0</c:v>
                </c:pt>
                <c:pt idx="6711">
                  <c:v>1655.0</c:v>
                </c:pt>
                <c:pt idx="6712">
                  <c:v>1655.0</c:v>
                </c:pt>
                <c:pt idx="6713">
                  <c:v>1656.0</c:v>
                </c:pt>
                <c:pt idx="6714">
                  <c:v>1656.0</c:v>
                </c:pt>
                <c:pt idx="6715">
                  <c:v>1656.0</c:v>
                </c:pt>
                <c:pt idx="6716">
                  <c:v>1656.0</c:v>
                </c:pt>
                <c:pt idx="6717">
                  <c:v>1656.0</c:v>
                </c:pt>
                <c:pt idx="6718">
                  <c:v>1657.0</c:v>
                </c:pt>
                <c:pt idx="6719">
                  <c:v>1657.0</c:v>
                </c:pt>
                <c:pt idx="6720">
                  <c:v>1658.0</c:v>
                </c:pt>
                <c:pt idx="6721">
                  <c:v>1658.0</c:v>
                </c:pt>
                <c:pt idx="6722">
                  <c:v>1658.0</c:v>
                </c:pt>
                <c:pt idx="6723">
                  <c:v>1658.0</c:v>
                </c:pt>
                <c:pt idx="6724">
                  <c:v>1659.0</c:v>
                </c:pt>
                <c:pt idx="6725">
                  <c:v>1660.0</c:v>
                </c:pt>
                <c:pt idx="6726">
                  <c:v>1660.0</c:v>
                </c:pt>
                <c:pt idx="6727">
                  <c:v>1661.0</c:v>
                </c:pt>
                <c:pt idx="6728">
                  <c:v>1661.0</c:v>
                </c:pt>
                <c:pt idx="6729">
                  <c:v>1661.0</c:v>
                </c:pt>
                <c:pt idx="6730">
                  <c:v>1661.0</c:v>
                </c:pt>
                <c:pt idx="6731">
                  <c:v>1661.0</c:v>
                </c:pt>
                <c:pt idx="6732">
                  <c:v>1661.0</c:v>
                </c:pt>
                <c:pt idx="6733">
                  <c:v>1661.0</c:v>
                </c:pt>
                <c:pt idx="6734">
                  <c:v>1661.0</c:v>
                </c:pt>
                <c:pt idx="6735">
                  <c:v>1661.0</c:v>
                </c:pt>
                <c:pt idx="6736">
                  <c:v>1662.0</c:v>
                </c:pt>
                <c:pt idx="6737">
                  <c:v>1662.0</c:v>
                </c:pt>
                <c:pt idx="6738">
                  <c:v>1662.0</c:v>
                </c:pt>
                <c:pt idx="6739">
                  <c:v>1662.0</c:v>
                </c:pt>
                <c:pt idx="6740">
                  <c:v>1662.0</c:v>
                </c:pt>
                <c:pt idx="6741">
                  <c:v>1662.0</c:v>
                </c:pt>
                <c:pt idx="6742">
                  <c:v>1662.0</c:v>
                </c:pt>
                <c:pt idx="6743">
                  <c:v>1662.0</c:v>
                </c:pt>
                <c:pt idx="6744">
                  <c:v>1662.0</c:v>
                </c:pt>
                <c:pt idx="6745">
                  <c:v>1662.0</c:v>
                </c:pt>
                <c:pt idx="6746">
                  <c:v>1662.0</c:v>
                </c:pt>
                <c:pt idx="6747">
                  <c:v>1662.0</c:v>
                </c:pt>
                <c:pt idx="6748">
                  <c:v>1662.0</c:v>
                </c:pt>
                <c:pt idx="6749">
                  <c:v>1662.0</c:v>
                </c:pt>
                <c:pt idx="6750">
                  <c:v>1662.0</c:v>
                </c:pt>
                <c:pt idx="6751">
                  <c:v>1663.0</c:v>
                </c:pt>
                <c:pt idx="6752">
                  <c:v>1664.0</c:v>
                </c:pt>
                <c:pt idx="6753">
                  <c:v>1664.0</c:v>
                </c:pt>
                <c:pt idx="6754">
                  <c:v>1664.0</c:v>
                </c:pt>
                <c:pt idx="6755">
                  <c:v>1665.0</c:v>
                </c:pt>
                <c:pt idx="6756">
                  <c:v>1665.0</c:v>
                </c:pt>
                <c:pt idx="6757">
                  <c:v>1665.0</c:v>
                </c:pt>
                <c:pt idx="6758">
                  <c:v>1666.0</c:v>
                </c:pt>
                <c:pt idx="6759">
                  <c:v>1666.0</c:v>
                </c:pt>
                <c:pt idx="6760">
                  <c:v>1666.0</c:v>
                </c:pt>
                <c:pt idx="6761">
                  <c:v>1667.0</c:v>
                </c:pt>
                <c:pt idx="6762">
                  <c:v>1668.0</c:v>
                </c:pt>
                <c:pt idx="6763">
                  <c:v>1668.0</c:v>
                </c:pt>
                <c:pt idx="6764">
                  <c:v>1668.0</c:v>
                </c:pt>
                <c:pt idx="6765">
                  <c:v>1668.0</c:v>
                </c:pt>
                <c:pt idx="6766">
                  <c:v>1669.0</c:v>
                </c:pt>
                <c:pt idx="6767">
                  <c:v>1669.0</c:v>
                </c:pt>
                <c:pt idx="6768">
                  <c:v>1669.0</c:v>
                </c:pt>
                <c:pt idx="6769">
                  <c:v>1670.0</c:v>
                </c:pt>
                <c:pt idx="6770">
                  <c:v>1671.0</c:v>
                </c:pt>
                <c:pt idx="6771">
                  <c:v>1671.0</c:v>
                </c:pt>
                <c:pt idx="6772">
                  <c:v>1672.0</c:v>
                </c:pt>
                <c:pt idx="6773">
                  <c:v>1672.0</c:v>
                </c:pt>
                <c:pt idx="6774">
                  <c:v>1672.0</c:v>
                </c:pt>
                <c:pt idx="6775">
                  <c:v>1673.0</c:v>
                </c:pt>
                <c:pt idx="6776">
                  <c:v>1673.0</c:v>
                </c:pt>
                <c:pt idx="6777">
                  <c:v>1673.0</c:v>
                </c:pt>
                <c:pt idx="6778">
                  <c:v>1673.0</c:v>
                </c:pt>
                <c:pt idx="6779">
                  <c:v>1674.0</c:v>
                </c:pt>
                <c:pt idx="6780">
                  <c:v>1675.0</c:v>
                </c:pt>
                <c:pt idx="6781">
                  <c:v>1676.0</c:v>
                </c:pt>
                <c:pt idx="6782">
                  <c:v>1677.0</c:v>
                </c:pt>
                <c:pt idx="6783">
                  <c:v>1677.0</c:v>
                </c:pt>
                <c:pt idx="6784">
                  <c:v>1678.0</c:v>
                </c:pt>
                <c:pt idx="6785">
                  <c:v>1678.0</c:v>
                </c:pt>
                <c:pt idx="6786">
                  <c:v>1679.0</c:v>
                </c:pt>
                <c:pt idx="6787">
                  <c:v>1679.0</c:v>
                </c:pt>
                <c:pt idx="6788">
                  <c:v>1680.0</c:v>
                </c:pt>
                <c:pt idx="6789">
                  <c:v>1680.0</c:v>
                </c:pt>
                <c:pt idx="6790">
                  <c:v>1680.0</c:v>
                </c:pt>
                <c:pt idx="6791">
                  <c:v>1680.0</c:v>
                </c:pt>
                <c:pt idx="6792">
                  <c:v>1680.0</c:v>
                </c:pt>
                <c:pt idx="6793">
                  <c:v>1681.0</c:v>
                </c:pt>
                <c:pt idx="6794">
                  <c:v>1681.0</c:v>
                </c:pt>
                <c:pt idx="6795">
                  <c:v>1681.0</c:v>
                </c:pt>
                <c:pt idx="6796">
                  <c:v>1681.0</c:v>
                </c:pt>
                <c:pt idx="6797">
                  <c:v>1681.0</c:v>
                </c:pt>
                <c:pt idx="6798">
                  <c:v>1682.0</c:v>
                </c:pt>
                <c:pt idx="6799">
                  <c:v>1683.0</c:v>
                </c:pt>
                <c:pt idx="6800">
                  <c:v>1683.0</c:v>
                </c:pt>
                <c:pt idx="6801">
                  <c:v>1683.0</c:v>
                </c:pt>
                <c:pt idx="6802">
                  <c:v>1683.0</c:v>
                </c:pt>
                <c:pt idx="6803">
                  <c:v>1684.0</c:v>
                </c:pt>
                <c:pt idx="6804">
                  <c:v>1684.0</c:v>
                </c:pt>
                <c:pt idx="6805">
                  <c:v>1685.0</c:v>
                </c:pt>
                <c:pt idx="6806">
                  <c:v>1686.0</c:v>
                </c:pt>
                <c:pt idx="6807">
                  <c:v>1687.0</c:v>
                </c:pt>
                <c:pt idx="6808">
                  <c:v>1688.0</c:v>
                </c:pt>
                <c:pt idx="6809">
                  <c:v>1688.0</c:v>
                </c:pt>
                <c:pt idx="6810">
                  <c:v>1689.0</c:v>
                </c:pt>
                <c:pt idx="6811">
                  <c:v>1689.0</c:v>
                </c:pt>
                <c:pt idx="6812">
                  <c:v>1689.0</c:v>
                </c:pt>
                <c:pt idx="6813">
                  <c:v>1689.0</c:v>
                </c:pt>
                <c:pt idx="6814">
                  <c:v>1689.0</c:v>
                </c:pt>
                <c:pt idx="6815">
                  <c:v>1689.0</c:v>
                </c:pt>
                <c:pt idx="6816">
                  <c:v>1689.0</c:v>
                </c:pt>
                <c:pt idx="6817">
                  <c:v>1689.0</c:v>
                </c:pt>
                <c:pt idx="6818">
                  <c:v>1690.0</c:v>
                </c:pt>
                <c:pt idx="6819">
                  <c:v>1690.0</c:v>
                </c:pt>
                <c:pt idx="6820">
                  <c:v>1691.0</c:v>
                </c:pt>
                <c:pt idx="6821">
                  <c:v>1692.0</c:v>
                </c:pt>
                <c:pt idx="6822">
                  <c:v>1693.0</c:v>
                </c:pt>
                <c:pt idx="6823">
                  <c:v>1694.0</c:v>
                </c:pt>
                <c:pt idx="6824">
                  <c:v>1694.0</c:v>
                </c:pt>
                <c:pt idx="6825">
                  <c:v>1694.0</c:v>
                </c:pt>
                <c:pt idx="6826">
                  <c:v>1694.0</c:v>
                </c:pt>
                <c:pt idx="6827">
                  <c:v>1694.0</c:v>
                </c:pt>
                <c:pt idx="6828">
                  <c:v>1694.0</c:v>
                </c:pt>
                <c:pt idx="6829">
                  <c:v>1695.0</c:v>
                </c:pt>
                <c:pt idx="6830">
                  <c:v>1695.0</c:v>
                </c:pt>
                <c:pt idx="6831">
                  <c:v>1696.0</c:v>
                </c:pt>
                <c:pt idx="6832">
                  <c:v>1696.0</c:v>
                </c:pt>
                <c:pt idx="6833">
                  <c:v>1696.0</c:v>
                </c:pt>
                <c:pt idx="6834">
                  <c:v>1696.0</c:v>
                </c:pt>
                <c:pt idx="6835">
                  <c:v>1696.0</c:v>
                </c:pt>
                <c:pt idx="6836">
                  <c:v>1696.0</c:v>
                </c:pt>
                <c:pt idx="6837">
                  <c:v>1696.0</c:v>
                </c:pt>
                <c:pt idx="6838">
                  <c:v>1696.0</c:v>
                </c:pt>
                <c:pt idx="6839">
                  <c:v>1696.0</c:v>
                </c:pt>
                <c:pt idx="6840">
                  <c:v>1696.0</c:v>
                </c:pt>
                <c:pt idx="6841">
                  <c:v>1696.0</c:v>
                </c:pt>
                <c:pt idx="6842">
                  <c:v>1696.0</c:v>
                </c:pt>
                <c:pt idx="6843">
                  <c:v>1696.0</c:v>
                </c:pt>
                <c:pt idx="6844">
                  <c:v>1697.0</c:v>
                </c:pt>
                <c:pt idx="6845">
                  <c:v>1698.0</c:v>
                </c:pt>
                <c:pt idx="6846">
                  <c:v>1699.0</c:v>
                </c:pt>
                <c:pt idx="6847">
                  <c:v>1699.0</c:v>
                </c:pt>
                <c:pt idx="6848">
                  <c:v>1700.0</c:v>
                </c:pt>
                <c:pt idx="6849">
                  <c:v>1700.0</c:v>
                </c:pt>
                <c:pt idx="6850">
                  <c:v>1700.0</c:v>
                </c:pt>
                <c:pt idx="6851">
                  <c:v>1701.0</c:v>
                </c:pt>
                <c:pt idx="6852">
                  <c:v>1701.0</c:v>
                </c:pt>
                <c:pt idx="6853">
                  <c:v>1702.0</c:v>
                </c:pt>
                <c:pt idx="6854">
                  <c:v>1702.0</c:v>
                </c:pt>
                <c:pt idx="6855">
                  <c:v>1702.0</c:v>
                </c:pt>
                <c:pt idx="6856">
                  <c:v>1702.0</c:v>
                </c:pt>
                <c:pt idx="6857">
                  <c:v>1703.0</c:v>
                </c:pt>
                <c:pt idx="6858">
                  <c:v>1704.0</c:v>
                </c:pt>
                <c:pt idx="6859">
                  <c:v>1705.0</c:v>
                </c:pt>
                <c:pt idx="6860">
                  <c:v>1705.0</c:v>
                </c:pt>
                <c:pt idx="6861">
                  <c:v>1706.0</c:v>
                </c:pt>
                <c:pt idx="6862">
                  <c:v>1707.0</c:v>
                </c:pt>
                <c:pt idx="6863">
                  <c:v>1707.0</c:v>
                </c:pt>
                <c:pt idx="6864">
                  <c:v>1707.0</c:v>
                </c:pt>
                <c:pt idx="6865">
                  <c:v>1707.0</c:v>
                </c:pt>
                <c:pt idx="6866">
                  <c:v>1707.0</c:v>
                </c:pt>
                <c:pt idx="6867">
                  <c:v>1707.0</c:v>
                </c:pt>
                <c:pt idx="6868">
                  <c:v>1708.0</c:v>
                </c:pt>
                <c:pt idx="6869">
                  <c:v>1708.0</c:v>
                </c:pt>
                <c:pt idx="6870">
                  <c:v>1709.0</c:v>
                </c:pt>
                <c:pt idx="6871">
                  <c:v>1709.0</c:v>
                </c:pt>
                <c:pt idx="6872">
                  <c:v>1710.0</c:v>
                </c:pt>
                <c:pt idx="6873">
                  <c:v>1710.0</c:v>
                </c:pt>
                <c:pt idx="6874">
                  <c:v>1710.0</c:v>
                </c:pt>
                <c:pt idx="6875">
                  <c:v>1710.0</c:v>
                </c:pt>
                <c:pt idx="6876">
                  <c:v>1710.0</c:v>
                </c:pt>
                <c:pt idx="6877">
                  <c:v>1710.0</c:v>
                </c:pt>
                <c:pt idx="6878">
                  <c:v>1710.0</c:v>
                </c:pt>
                <c:pt idx="6879">
                  <c:v>1710.0</c:v>
                </c:pt>
                <c:pt idx="6880">
                  <c:v>1711.0</c:v>
                </c:pt>
                <c:pt idx="6881">
                  <c:v>1712.0</c:v>
                </c:pt>
                <c:pt idx="6882">
                  <c:v>1712.0</c:v>
                </c:pt>
                <c:pt idx="6883">
                  <c:v>1712.0</c:v>
                </c:pt>
                <c:pt idx="6884">
                  <c:v>1712.0</c:v>
                </c:pt>
                <c:pt idx="6885">
                  <c:v>1712.0</c:v>
                </c:pt>
                <c:pt idx="6886">
                  <c:v>1713.0</c:v>
                </c:pt>
                <c:pt idx="6887">
                  <c:v>1713.0</c:v>
                </c:pt>
                <c:pt idx="6888">
                  <c:v>1713.0</c:v>
                </c:pt>
                <c:pt idx="6889">
                  <c:v>1714.0</c:v>
                </c:pt>
                <c:pt idx="6890">
                  <c:v>1714.0</c:v>
                </c:pt>
                <c:pt idx="6891">
                  <c:v>1714.0</c:v>
                </c:pt>
                <c:pt idx="6892">
                  <c:v>1714.0</c:v>
                </c:pt>
                <c:pt idx="6893">
                  <c:v>1714.0</c:v>
                </c:pt>
                <c:pt idx="6894">
                  <c:v>1714.0</c:v>
                </c:pt>
                <c:pt idx="6895">
                  <c:v>1714.0</c:v>
                </c:pt>
                <c:pt idx="6896">
                  <c:v>1715.0</c:v>
                </c:pt>
                <c:pt idx="6897">
                  <c:v>1716.0</c:v>
                </c:pt>
                <c:pt idx="6898">
                  <c:v>1716.0</c:v>
                </c:pt>
                <c:pt idx="6899">
                  <c:v>1716.0</c:v>
                </c:pt>
                <c:pt idx="6900">
                  <c:v>1716.0</c:v>
                </c:pt>
                <c:pt idx="6901">
                  <c:v>1716.0</c:v>
                </c:pt>
                <c:pt idx="6902">
                  <c:v>1716.0</c:v>
                </c:pt>
                <c:pt idx="6903">
                  <c:v>1716.0</c:v>
                </c:pt>
                <c:pt idx="6904">
                  <c:v>1716.0</c:v>
                </c:pt>
                <c:pt idx="6905">
                  <c:v>1717.0</c:v>
                </c:pt>
                <c:pt idx="6906">
                  <c:v>1717.0</c:v>
                </c:pt>
                <c:pt idx="6907">
                  <c:v>1717.0</c:v>
                </c:pt>
                <c:pt idx="6908">
                  <c:v>1717.0</c:v>
                </c:pt>
                <c:pt idx="6909">
                  <c:v>1717.0</c:v>
                </c:pt>
                <c:pt idx="6910">
                  <c:v>1717.0</c:v>
                </c:pt>
                <c:pt idx="6911">
                  <c:v>1717.0</c:v>
                </c:pt>
                <c:pt idx="6912">
                  <c:v>1717.0</c:v>
                </c:pt>
                <c:pt idx="6913">
                  <c:v>1717.0</c:v>
                </c:pt>
                <c:pt idx="6914">
                  <c:v>1717.0</c:v>
                </c:pt>
                <c:pt idx="6915">
                  <c:v>1717.0</c:v>
                </c:pt>
                <c:pt idx="6916">
                  <c:v>1717.0</c:v>
                </c:pt>
                <c:pt idx="6917">
                  <c:v>1717.0</c:v>
                </c:pt>
                <c:pt idx="6918">
                  <c:v>1717.0</c:v>
                </c:pt>
                <c:pt idx="6919">
                  <c:v>1717.0</c:v>
                </c:pt>
                <c:pt idx="6920">
                  <c:v>1717.0</c:v>
                </c:pt>
                <c:pt idx="6921">
                  <c:v>1717.0</c:v>
                </c:pt>
                <c:pt idx="6922">
                  <c:v>1718.0</c:v>
                </c:pt>
                <c:pt idx="6923">
                  <c:v>1719.0</c:v>
                </c:pt>
                <c:pt idx="6924">
                  <c:v>1719.0</c:v>
                </c:pt>
                <c:pt idx="6925">
                  <c:v>1720.0</c:v>
                </c:pt>
                <c:pt idx="6926">
                  <c:v>1720.0</c:v>
                </c:pt>
                <c:pt idx="6927">
                  <c:v>1720.0</c:v>
                </c:pt>
                <c:pt idx="6928">
                  <c:v>1720.0</c:v>
                </c:pt>
                <c:pt idx="6929">
                  <c:v>1720.0</c:v>
                </c:pt>
                <c:pt idx="6930">
                  <c:v>1720.0</c:v>
                </c:pt>
                <c:pt idx="6931">
                  <c:v>1720.0</c:v>
                </c:pt>
                <c:pt idx="6932">
                  <c:v>1720.0</c:v>
                </c:pt>
                <c:pt idx="6933">
                  <c:v>1720.0</c:v>
                </c:pt>
                <c:pt idx="6934">
                  <c:v>1721.0</c:v>
                </c:pt>
                <c:pt idx="6935">
                  <c:v>1721.0</c:v>
                </c:pt>
                <c:pt idx="6936">
                  <c:v>1721.0</c:v>
                </c:pt>
                <c:pt idx="6937">
                  <c:v>1721.0</c:v>
                </c:pt>
                <c:pt idx="6938">
                  <c:v>1721.0</c:v>
                </c:pt>
                <c:pt idx="6939">
                  <c:v>1721.0</c:v>
                </c:pt>
                <c:pt idx="6940">
                  <c:v>1721.0</c:v>
                </c:pt>
                <c:pt idx="6941">
                  <c:v>1721.0</c:v>
                </c:pt>
                <c:pt idx="6942">
                  <c:v>1722.0</c:v>
                </c:pt>
                <c:pt idx="6943">
                  <c:v>1723.0</c:v>
                </c:pt>
                <c:pt idx="6944">
                  <c:v>1724.0</c:v>
                </c:pt>
                <c:pt idx="6945">
                  <c:v>1725.0</c:v>
                </c:pt>
                <c:pt idx="6946">
                  <c:v>1725.0</c:v>
                </c:pt>
                <c:pt idx="6947">
                  <c:v>1725.0</c:v>
                </c:pt>
                <c:pt idx="6948">
                  <c:v>1725.0</c:v>
                </c:pt>
                <c:pt idx="6949">
                  <c:v>1725.0</c:v>
                </c:pt>
                <c:pt idx="6950">
                  <c:v>1725.0</c:v>
                </c:pt>
                <c:pt idx="6951">
                  <c:v>1725.0</c:v>
                </c:pt>
                <c:pt idx="6952">
                  <c:v>1726.0</c:v>
                </c:pt>
                <c:pt idx="6953">
                  <c:v>1727.0</c:v>
                </c:pt>
                <c:pt idx="6954">
                  <c:v>1727.0</c:v>
                </c:pt>
                <c:pt idx="6955">
                  <c:v>1727.0</c:v>
                </c:pt>
                <c:pt idx="6956">
                  <c:v>1727.0</c:v>
                </c:pt>
                <c:pt idx="6957">
                  <c:v>1727.0</c:v>
                </c:pt>
                <c:pt idx="6958">
                  <c:v>1727.0</c:v>
                </c:pt>
                <c:pt idx="6959">
                  <c:v>1727.0</c:v>
                </c:pt>
                <c:pt idx="6960">
                  <c:v>1728.0</c:v>
                </c:pt>
                <c:pt idx="6961">
                  <c:v>1728.0</c:v>
                </c:pt>
                <c:pt idx="6962">
                  <c:v>1728.0</c:v>
                </c:pt>
                <c:pt idx="6963">
                  <c:v>1729.0</c:v>
                </c:pt>
                <c:pt idx="6964">
                  <c:v>1729.0</c:v>
                </c:pt>
                <c:pt idx="6965">
                  <c:v>1730.0</c:v>
                </c:pt>
                <c:pt idx="6966">
                  <c:v>1730.0</c:v>
                </c:pt>
                <c:pt idx="6967">
                  <c:v>1730.0</c:v>
                </c:pt>
                <c:pt idx="6968">
                  <c:v>1730.0</c:v>
                </c:pt>
                <c:pt idx="6969">
                  <c:v>1730.0</c:v>
                </c:pt>
                <c:pt idx="6970">
                  <c:v>1730.0</c:v>
                </c:pt>
                <c:pt idx="6971">
                  <c:v>1730.0</c:v>
                </c:pt>
                <c:pt idx="6972">
                  <c:v>1730.0</c:v>
                </c:pt>
                <c:pt idx="6973">
                  <c:v>1730.0</c:v>
                </c:pt>
                <c:pt idx="6974">
                  <c:v>1730.0</c:v>
                </c:pt>
                <c:pt idx="6975">
                  <c:v>1730.0</c:v>
                </c:pt>
                <c:pt idx="6976">
                  <c:v>1730.0</c:v>
                </c:pt>
                <c:pt idx="6977">
                  <c:v>1730.0</c:v>
                </c:pt>
                <c:pt idx="6978">
                  <c:v>1731.0</c:v>
                </c:pt>
                <c:pt idx="6979">
                  <c:v>1731.0</c:v>
                </c:pt>
                <c:pt idx="6980">
                  <c:v>1732.0</c:v>
                </c:pt>
                <c:pt idx="6981">
                  <c:v>1733.0</c:v>
                </c:pt>
                <c:pt idx="6982">
                  <c:v>1733.0</c:v>
                </c:pt>
                <c:pt idx="6983">
                  <c:v>1733.0</c:v>
                </c:pt>
                <c:pt idx="6984">
                  <c:v>1733.0</c:v>
                </c:pt>
                <c:pt idx="6985">
                  <c:v>1733.0</c:v>
                </c:pt>
                <c:pt idx="6986">
                  <c:v>1733.0</c:v>
                </c:pt>
                <c:pt idx="6987">
                  <c:v>1733.0</c:v>
                </c:pt>
                <c:pt idx="6988">
                  <c:v>1733.0</c:v>
                </c:pt>
                <c:pt idx="6989">
                  <c:v>1733.0</c:v>
                </c:pt>
                <c:pt idx="6990">
                  <c:v>1733.0</c:v>
                </c:pt>
                <c:pt idx="6991">
                  <c:v>1733.0</c:v>
                </c:pt>
                <c:pt idx="6992">
                  <c:v>1733.0</c:v>
                </c:pt>
                <c:pt idx="6993">
                  <c:v>1733.0</c:v>
                </c:pt>
                <c:pt idx="6994">
                  <c:v>1733.0</c:v>
                </c:pt>
                <c:pt idx="6995">
                  <c:v>1733.0</c:v>
                </c:pt>
                <c:pt idx="6996">
                  <c:v>1733.0</c:v>
                </c:pt>
                <c:pt idx="6997">
                  <c:v>1733.0</c:v>
                </c:pt>
                <c:pt idx="6998">
                  <c:v>1733.0</c:v>
                </c:pt>
                <c:pt idx="6999">
                  <c:v>1733.0</c:v>
                </c:pt>
                <c:pt idx="7000">
                  <c:v>1734.0</c:v>
                </c:pt>
                <c:pt idx="7001">
                  <c:v>1734.0</c:v>
                </c:pt>
                <c:pt idx="7002">
                  <c:v>1734.0</c:v>
                </c:pt>
                <c:pt idx="7003">
                  <c:v>1734.0</c:v>
                </c:pt>
                <c:pt idx="7004">
                  <c:v>1735.0</c:v>
                </c:pt>
                <c:pt idx="7005">
                  <c:v>1735.0</c:v>
                </c:pt>
                <c:pt idx="7006">
                  <c:v>1736.0</c:v>
                </c:pt>
                <c:pt idx="7007">
                  <c:v>1736.0</c:v>
                </c:pt>
                <c:pt idx="7008">
                  <c:v>1736.0</c:v>
                </c:pt>
                <c:pt idx="7009">
                  <c:v>1736.0</c:v>
                </c:pt>
                <c:pt idx="7010">
                  <c:v>1736.0</c:v>
                </c:pt>
                <c:pt idx="7011">
                  <c:v>1736.0</c:v>
                </c:pt>
                <c:pt idx="7012">
                  <c:v>1736.0</c:v>
                </c:pt>
                <c:pt idx="7013">
                  <c:v>1737.0</c:v>
                </c:pt>
                <c:pt idx="7014">
                  <c:v>1737.0</c:v>
                </c:pt>
                <c:pt idx="7015">
                  <c:v>1737.0</c:v>
                </c:pt>
                <c:pt idx="7016">
                  <c:v>1737.0</c:v>
                </c:pt>
                <c:pt idx="7017">
                  <c:v>1737.0</c:v>
                </c:pt>
                <c:pt idx="7018">
                  <c:v>1737.0</c:v>
                </c:pt>
                <c:pt idx="7019">
                  <c:v>1737.0</c:v>
                </c:pt>
                <c:pt idx="7020">
                  <c:v>1737.0</c:v>
                </c:pt>
                <c:pt idx="7021">
                  <c:v>1737.0</c:v>
                </c:pt>
                <c:pt idx="7022">
                  <c:v>1738.0</c:v>
                </c:pt>
                <c:pt idx="7023">
                  <c:v>1738.0</c:v>
                </c:pt>
                <c:pt idx="7024">
                  <c:v>1738.0</c:v>
                </c:pt>
                <c:pt idx="7025">
                  <c:v>1738.0</c:v>
                </c:pt>
                <c:pt idx="7026">
                  <c:v>1739.0</c:v>
                </c:pt>
                <c:pt idx="7027">
                  <c:v>1739.0</c:v>
                </c:pt>
                <c:pt idx="7028">
                  <c:v>1740.0</c:v>
                </c:pt>
                <c:pt idx="7029">
                  <c:v>1740.0</c:v>
                </c:pt>
                <c:pt idx="7030">
                  <c:v>1740.0</c:v>
                </c:pt>
                <c:pt idx="7031">
                  <c:v>1740.0</c:v>
                </c:pt>
                <c:pt idx="7032">
                  <c:v>1740.0</c:v>
                </c:pt>
                <c:pt idx="7033">
                  <c:v>1740.0</c:v>
                </c:pt>
                <c:pt idx="7034">
                  <c:v>1740.0</c:v>
                </c:pt>
                <c:pt idx="7035">
                  <c:v>1740.0</c:v>
                </c:pt>
                <c:pt idx="7036">
                  <c:v>1740.0</c:v>
                </c:pt>
                <c:pt idx="7037">
                  <c:v>1740.0</c:v>
                </c:pt>
                <c:pt idx="7038">
                  <c:v>1740.0</c:v>
                </c:pt>
                <c:pt idx="7039">
                  <c:v>1740.0</c:v>
                </c:pt>
                <c:pt idx="7040">
                  <c:v>1740.0</c:v>
                </c:pt>
                <c:pt idx="7041">
                  <c:v>1740.0</c:v>
                </c:pt>
                <c:pt idx="7042">
                  <c:v>1741.0</c:v>
                </c:pt>
                <c:pt idx="7043">
                  <c:v>1741.0</c:v>
                </c:pt>
                <c:pt idx="7044">
                  <c:v>1741.0</c:v>
                </c:pt>
                <c:pt idx="7045">
                  <c:v>1741.0</c:v>
                </c:pt>
                <c:pt idx="7046">
                  <c:v>1741.0</c:v>
                </c:pt>
                <c:pt idx="7047">
                  <c:v>1741.0</c:v>
                </c:pt>
                <c:pt idx="7048">
                  <c:v>1741.0</c:v>
                </c:pt>
                <c:pt idx="7049">
                  <c:v>1741.0</c:v>
                </c:pt>
                <c:pt idx="7050">
                  <c:v>1741.0</c:v>
                </c:pt>
                <c:pt idx="7051">
                  <c:v>1742.0</c:v>
                </c:pt>
                <c:pt idx="7052">
                  <c:v>1742.0</c:v>
                </c:pt>
                <c:pt idx="7053">
                  <c:v>1742.0</c:v>
                </c:pt>
                <c:pt idx="7054">
                  <c:v>1742.0</c:v>
                </c:pt>
                <c:pt idx="7055">
                  <c:v>1742.0</c:v>
                </c:pt>
                <c:pt idx="7056">
                  <c:v>1743.0</c:v>
                </c:pt>
                <c:pt idx="7057">
                  <c:v>1744.0</c:v>
                </c:pt>
                <c:pt idx="7058">
                  <c:v>1744.0</c:v>
                </c:pt>
                <c:pt idx="7059">
                  <c:v>1744.0</c:v>
                </c:pt>
                <c:pt idx="7060">
                  <c:v>1744.0</c:v>
                </c:pt>
                <c:pt idx="7061">
                  <c:v>1744.0</c:v>
                </c:pt>
                <c:pt idx="7062">
                  <c:v>1744.0</c:v>
                </c:pt>
                <c:pt idx="7063">
                  <c:v>1744.0</c:v>
                </c:pt>
                <c:pt idx="7064">
                  <c:v>1744.0</c:v>
                </c:pt>
                <c:pt idx="7065">
                  <c:v>1744.0</c:v>
                </c:pt>
                <c:pt idx="7066">
                  <c:v>1744.0</c:v>
                </c:pt>
                <c:pt idx="7067">
                  <c:v>1744.0</c:v>
                </c:pt>
                <c:pt idx="7068">
                  <c:v>1744.0</c:v>
                </c:pt>
                <c:pt idx="7069">
                  <c:v>1744.0</c:v>
                </c:pt>
                <c:pt idx="7070">
                  <c:v>1744.0</c:v>
                </c:pt>
                <c:pt idx="7071">
                  <c:v>1744.0</c:v>
                </c:pt>
                <c:pt idx="7072">
                  <c:v>1744.0</c:v>
                </c:pt>
                <c:pt idx="7073">
                  <c:v>1744.0</c:v>
                </c:pt>
                <c:pt idx="7074">
                  <c:v>1744.0</c:v>
                </c:pt>
                <c:pt idx="7075">
                  <c:v>1744.0</c:v>
                </c:pt>
                <c:pt idx="7076">
                  <c:v>1744.0</c:v>
                </c:pt>
                <c:pt idx="7077">
                  <c:v>1744.0</c:v>
                </c:pt>
                <c:pt idx="7078">
                  <c:v>1744.0</c:v>
                </c:pt>
                <c:pt idx="7079">
                  <c:v>1745.0</c:v>
                </c:pt>
                <c:pt idx="7080">
                  <c:v>1746.0</c:v>
                </c:pt>
                <c:pt idx="7081">
                  <c:v>1747.0</c:v>
                </c:pt>
                <c:pt idx="7082">
                  <c:v>1748.0</c:v>
                </c:pt>
                <c:pt idx="7083">
                  <c:v>1749.0</c:v>
                </c:pt>
                <c:pt idx="7084">
                  <c:v>1750.0</c:v>
                </c:pt>
                <c:pt idx="7085">
                  <c:v>1751.0</c:v>
                </c:pt>
                <c:pt idx="7086">
                  <c:v>1751.0</c:v>
                </c:pt>
                <c:pt idx="7087">
                  <c:v>1751.0</c:v>
                </c:pt>
                <c:pt idx="7088">
                  <c:v>1751.0</c:v>
                </c:pt>
                <c:pt idx="7089">
                  <c:v>1751.0</c:v>
                </c:pt>
                <c:pt idx="7090">
                  <c:v>1751.0</c:v>
                </c:pt>
                <c:pt idx="7091">
                  <c:v>1752.0</c:v>
                </c:pt>
                <c:pt idx="7092">
                  <c:v>1753.0</c:v>
                </c:pt>
                <c:pt idx="7093">
                  <c:v>1754.0</c:v>
                </c:pt>
                <c:pt idx="7094">
                  <c:v>1754.0</c:v>
                </c:pt>
                <c:pt idx="7095">
                  <c:v>1754.0</c:v>
                </c:pt>
                <c:pt idx="7096">
                  <c:v>1754.0</c:v>
                </c:pt>
                <c:pt idx="7097">
                  <c:v>1754.0</c:v>
                </c:pt>
                <c:pt idx="7098">
                  <c:v>1754.0</c:v>
                </c:pt>
                <c:pt idx="7099">
                  <c:v>1754.0</c:v>
                </c:pt>
                <c:pt idx="7100">
                  <c:v>1754.0</c:v>
                </c:pt>
                <c:pt idx="7101">
                  <c:v>1754.0</c:v>
                </c:pt>
                <c:pt idx="7102">
                  <c:v>1755.0</c:v>
                </c:pt>
                <c:pt idx="7103">
                  <c:v>1755.0</c:v>
                </c:pt>
                <c:pt idx="7104">
                  <c:v>1755.0</c:v>
                </c:pt>
                <c:pt idx="7105">
                  <c:v>1755.0</c:v>
                </c:pt>
                <c:pt idx="7106">
                  <c:v>1755.0</c:v>
                </c:pt>
                <c:pt idx="7107">
                  <c:v>1755.0</c:v>
                </c:pt>
                <c:pt idx="7108">
                  <c:v>1755.0</c:v>
                </c:pt>
                <c:pt idx="7109">
                  <c:v>1755.0</c:v>
                </c:pt>
                <c:pt idx="7110">
                  <c:v>1756.0</c:v>
                </c:pt>
                <c:pt idx="7111">
                  <c:v>1756.0</c:v>
                </c:pt>
                <c:pt idx="7112">
                  <c:v>1756.0</c:v>
                </c:pt>
                <c:pt idx="7113">
                  <c:v>1756.0</c:v>
                </c:pt>
                <c:pt idx="7114">
                  <c:v>1757.0</c:v>
                </c:pt>
                <c:pt idx="7115">
                  <c:v>1758.0</c:v>
                </c:pt>
                <c:pt idx="7116">
                  <c:v>1758.0</c:v>
                </c:pt>
                <c:pt idx="7117">
                  <c:v>1758.0</c:v>
                </c:pt>
                <c:pt idx="7118">
                  <c:v>1758.0</c:v>
                </c:pt>
                <c:pt idx="7119">
                  <c:v>1759.0</c:v>
                </c:pt>
                <c:pt idx="7120">
                  <c:v>1759.0</c:v>
                </c:pt>
                <c:pt idx="7121">
                  <c:v>1759.0</c:v>
                </c:pt>
                <c:pt idx="7122">
                  <c:v>1759.0</c:v>
                </c:pt>
                <c:pt idx="7123">
                  <c:v>1759.0</c:v>
                </c:pt>
                <c:pt idx="7124">
                  <c:v>1760.0</c:v>
                </c:pt>
                <c:pt idx="7125">
                  <c:v>1761.0</c:v>
                </c:pt>
                <c:pt idx="7126">
                  <c:v>1761.0</c:v>
                </c:pt>
                <c:pt idx="7127">
                  <c:v>1761.0</c:v>
                </c:pt>
                <c:pt idx="7128">
                  <c:v>1762.0</c:v>
                </c:pt>
                <c:pt idx="7129">
                  <c:v>1763.0</c:v>
                </c:pt>
                <c:pt idx="7130">
                  <c:v>1764.0</c:v>
                </c:pt>
                <c:pt idx="7131">
                  <c:v>1765.0</c:v>
                </c:pt>
                <c:pt idx="7132">
                  <c:v>1765.0</c:v>
                </c:pt>
                <c:pt idx="7133">
                  <c:v>1765.0</c:v>
                </c:pt>
                <c:pt idx="7134">
                  <c:v>1766.0</c:v>
                </c:pt>
                <c:pt idx="7135">
                  <c:v>1766.0</c:v>
                </c:pt>
                <c:pt idx="7136">
                  <c:v>1767.0</c:v>
                </c:pt>
                <c:pt idx="7137">
                  <c:v>1767.0</c:v>
                </c:pt>
                <c:pt idx="7138">
                  <c:v>1768.0</c:v>
                </c:pt>
                <c:pt idx="7139">
                  <c:v>1769.0</c:v>
                </c:pt>
                <c:pt idx="7140">
                  <c:v>1769.0</c:v>
                </c:pt>
                <c:pt idx="7141">
                  <c:v>1770.0</c:v>
                </c:pt>
                <c:pt idx="7142">
                  <c:v>1771.0</c:v>
                </c:pt>
                <c:pt idx="7143">
                  <c:v>1771.0</c:v>
                </c:pt>
                <c:pt idx="7144">
                  <c:v>1771.0</c:v>
                </c:pt>
                <c:pt idx="7145">
                  <c:v>1772.0</c:v>
                </c:pt>
                <c:pt idx="7146">
                  <c:v>1772.0</c:v>
                </c:pt>
                <c:pt idx="7147">
                  <c:v>1773.0</c:v>
                </c:pt>
                <c:pt idx="7148">
                  <c:v>1773.0</c:v>
                </c:pt>
                <c:pt idx="7149">
                  <c:v>1773.0</c:v>
                </c:pt>
                <c:pt idx="7150">
                  <c:v>1773.0</c:v>
                </c:pt>
                <c:pt idx="7151">
                  <c:v>1774.0</c:v>
                </c:pt>
                <c:pt idx="7152">
                  <c:v>1774.0</c:v>
                </c:pt>
                <c:pt idx="7153">
                  <c:v>1775.0</c:v>
                </c:pt>
                <c:pt idx="7154">
                  <c:v>1775.0</c:v>
                </c:pt>
                <c:pt idx="7155">
                  <c:v>1776.0</c:v>
                </c:pt>
                <c:pt idx="7156">
                  <c:v>1776.0</c:v>
                </c:pt>
                <c:pt idx="7157">
                  <c:v>1777.0</c:v>
                </c:pt>
                <c:pt idx="7158">
                  <c:v>1777.0</c:v>
                </c:pt>
                <c:pt idx="7159">
                  <c:v>1777.0</c:v>
                </c:pt>
                <c:pt idx="7160">
                  <c:v>1778.0</c:v>
                </c:pt>
                <c:pt idx="7161">
                  <c:v>1779.0</c:v>
                </c:pt>
                <c:pt idx="7162">
                  <c:v>1779.0</c:v>
                </c:pt>
                <c:pt idx="7163">
                  <c:v>1780.0</c:v>
                </c:pt>
                <c:pt idx="7164">
                  <c:v>1780.0</c:v>
                </c:pt>
                <c:pt idx="7165">
                  <c:v>1780.0</c:v>
                </c:pt>
                <c:pt idx="7166">
                  <c:v>1780.0</c:v>
                </c:pt>
                <c:pt idx="7167">
                  <c:v>1781.0</c:v>
                </c:pt>
                <c:pt idx="7168">
                  <c:v>1781.0</c:v>
                </c:pt>
                <c:pt idx="7169">
                  <c:v>1781.0</c:v>
                </c:pt>
                <c:pt idx="7170">
                  <c:v>1781.0</c:v>
                </c:pt>
                <c:pt idx="7171">
                  <c:v>1781.0</c:v>
                </c:pt>
                <c:pt idx="7172">
                  <c:v>1781.0</c:v>
                </c:pt>
                <c:pt idx="7173">
                  <c:v>1781.0</c:v>
                </c:pt>
                <c:pt idx="7174">
                  <c:v>1782.0</c:v>
                </c:pt>
                <c:pt idx="7175">
                  <c:v>1782.0</c:v>
                </c:pt>
                <c:pt idx="7176">
                  <c:v>1782.0</c:v>
                </c:pt>
                <c:pt idx="7177">
                  <c:v>1783.0</c:v>
                </c:pt>
                <c:pt idx="7178">
                  <c:v>1783.0</c:v>
                </c:pt>
                <c:pt idx="7179">
                  <c:v>1783.0</c:v>
                </c:pt>
                <c:pt idx="7180">
                  <c:v>1783.0</c:v>
                </c:pt>
                <c:pt idx="7181">
                  <c:v>1783.0</c:v>
                </c:pt>
                <c:pt idx="7182">
                  <c:v>1783.0</c:v>
                </c:pt>
                <c:pt idx="7183">
                  <c:v>1783.0</c:v>
                </c:pt>
                <c:pt idx="7184">
                  <c:v>1783.0</c:v>
                </c:pt>
                <c:pt idx="7185">
                  <c:v>1783.0</c:v>
                </c:pt>
                <c:pt idx="7186">
                  <c:v>1783.0</c:v>
                </c:pt>
                <c:pt idx="7187">
                  <c:v>1783.0</c:v>
                </c:pt>
                <c:pt idx="7188">
                  <c:v>1783.0</c:v>
                </c:pt>
                <c:pt idx="7189">
                  <c:v>1783.0</c:v>
                </c:pt>
                <c:pt idx="7190">
                  <c:v>1783.0</c:v>
                </c:pt>
                <c:pt idx="7191">
                  <c:v>1784.0</c:v>
                </c:pt>
                <c:pt idx="7192">
                  <c:v>1785.0</c:v>
                </c:pt>
                <c:pt idx="7193">
                  <c:v>1785.0</c:v>
                </c:pt>
                <c:pt idx="7194">
                  <c:v>1785.0</c:v>
                </c:pt>
                <c:pt idx="7195">
                  <c:v>1785.0</c:v>
                </c:pt>
                <c:pt idx="7196">
                  <c:v>1785.0</c:v>
                </c:pt>
                <c:pt idx="7197">
                  <c:v>1785.0</c:v>
                </c:pt>
                <c:pt idx="7198">
                  <c:v>1785.0</c:v>
                </c:pt>
                <c:pt idx="7199">
                  <c:v>1785.0</c:v>
                </c:pt>
                <c:pt idx="7200">
                  <c:v>1785.0</c:v>
                </c:pt>
                <c:pt idx="7201">
                  <c:v>1785.0</c:v>
                </c:pt>
                <c:pt idx="7202">
                  <c:v>1786.0</c:v>
                </c:pt>
                <c:pt idx="7203">
                  <c:v>1787.0</c:v>
                </c:pt>
                <c:pt idx="7204">
                  <c:v>1787.0</c:v>
                </c:pt>
                <c:pt idx="7205">
                  <c:v>1788.0</c:v>
                </c:pt>
                <c:pt idx="7206">
                  <c:v>1789.0</c:v>
                </c:pt>
                <c:pt idx="7207">
                  <c:v>1789.0</c:v>
                </c:pt>
                <c:pt idx="7208">
                  <c:v>1790.0</c:v>
                </c:pt>
                <c:pt idx="7209">
                  <c:v>1790.0</c:v>
                </c:pt>
                <c:pt idx="7210">
                  <c:v>1790.0</c:v>
                </c:pt>
                <c:pt idx="7211">
                  <c:v>1790.0</c:v>
                </c:pt>
                <c:pt idx="7212">
                  <c:v>1790.0</c:v>
                </c:pt>
                <c:pt idx="7213">
                  <c:v>1791.0</c:v>
                </c:pt>
                <c:pt idx="7214">
                  <c:v>1791.0</c:v>
                </c:pt>
                <c:pt idx="7215">
                  <c:v>1791.0</c:v>
                </c:pt>
                <c:pt idx="7216">
                  <c:v>1791.0</c:v>
                </c:pt>
                <c:pt idx="7217">
                  <c:v>1791.0</c:v>
                </c:pt>
                <c:pt idx="7218">
                  <c:v>1791.0</c:v>
                </c:pt>
                <c:pt idx="7219">
                  <c:v>1792.0</c:v>
                </c:pt>
                <c:pt idx="7220">
                  <c:v>1792.0</c:v>
                </c:pt>
                <c:pt idx="7221">
                  <c:v>1793.0</c:v>
                </c:pt>
                <c:pt idx="7222">
                  <c:v>1793.0</c:v>
                </c:pt>
                <c:pt idx="7223">
                  <c:v>1793.0</c:v>
                </c:pt>
                <c:pt idx="7224">
                  <c:v>1794.0</c:v>
                </c:pt>
                <c:pt idx="7225">
                  <c:v>1795.0</c:v>
                </c:pt>
                <c:pt idx="7226">
                  <c:v>1796.0</c:v>
                </c:pt>
                <c:pt idx="7227">
                  <c:v>1797.0</c:v>
                </c:pt>
                <c:pt idx="7228">
                  <c:v>1797.0</c:v>
                </c:pt>
                <c:pt idx="7229">
                  <c:v>1797.0</c:v>
                </c:pt>
                <c:pt idx="7230">
                  <c:v>1797.0</c:v>
                </c:pt>
                <c:pt idx="7231">
                  <c:v>1798.0</c:v>
                </c:pt>
                <c:pt idx="7232">
                  <c:v>1798.0</c:v>
                </c:pt>
                <c:pt idx="7233">
                  <c:v>1798.0</c:v>
                </c:pt>
                <c:pt idx="7234">
                  <c:v>1799.0</c:v>
                </c:pt>
                <c:pt idx="7235">
                  <c:v>1800.0</c:v>
                </c:pt>
                <c:pt idx="7236">
                  <c:v>1800.0</c:v>
                </c:pt>
                <c:pt idx="7237">
                  <c:v>1800.0</c:v>
                </c:pt>
                <c:pt idx="7238">
                  <c:v>1800.0</c:v>
                </c:pt>
                <c:pt idx="7239">
                  <c:v>1801.0</c:v>
                </c:pt>
                <c:pt idx="7240">
                  <c:v>1802.0</c:v>
                </c:pt>
                <c:pt idx="7241">
                  <c:v>1802.0</c:v>
                </c:pt>
                <c:pt idx="7242">
                  <c:v>1802.0</c:v>
                </c:pt>
                <c:pt idx="7243">
                  <c:v>1802.0</c:v>
                </c:pt>
                <c:pt idx="7244">
                  <c:v>1802.0</c:v>
                </c:pt>
                <c:pt idx="7245">
                  <c:v>1802.0</c:v>
                </c:pt>
                <c:pt idx="7246">
                  <c:v>1803.0</c:v>
                </c:pt>
                <c:pt idx="7247">
                  <c:v>1803.0</c:v>
                </c:pt>
                <c:pt idx="7248">
                  <c:v>1804.0</c:v>
                </c:pt>
                <c:pt idx="7249">
                  <c:v>1804.0</c:v>
                </c:pt>
                <c:pt idx="7250">
                  <c:v>1804.0</c:v>
                </c:pt>
                <c:pt idx="7251">
                  <c:v>1805.0</c:v>
                </c:pt>
                <c:pt idx="7252">
                  <c:v>1805.0</c:v>
                </c:pt>
                <c:pt idx="7253">
                  <c:v>1805.0</c:v>
                </c:pt>
                <c:pt idx="7254">
                  <c:v>1805.0</c:v>
                </c:pt>
                <c:pt idx="7255">
                  <c:v>1805.0</c:v>
                </c:pt>
                <c:pt idx="7256">
                  <c:v>1805.0</c:v>
                </c:pt>
                <c:pt idx="7257">
                  <c:v>1805.0</c:v>
                </c:pt>
                <c:pt idx="7258">
                  <c:v>1805.0</c:v>
                </c:pt>
                <c:pt idx="7259">
                  <c:v>1805.0</c:v>
                </c:pt>
                <c:pt idx="7260">
                  <c:v>1805.0</c:v>
                </c:pt>
                <c:pt idx="7261">
                  <c:v>1805.0</c:v>
                </c:pt>
                <c:pt idx="7262">
                  <c:v>1805.0</c:v>
                </c:pt>
                <c:pt idx="7263">
                  <c:v>1805.0</c:v>
                </c:pt>
                <c:pt idx="7264">
                  <c:v>1805.0</c:v>
                </c:pt>
                <c:pt idx="7265">
                  <c:v>1805.0</c:v>
                </c:pt>
                <c:pt idx="7266">
                  <c:v>1805.0</c:v>
                </c:pt>
                <c:pt idx="7267">
                  <c:v>1805.0</c:v>
                </c:pt>
                <c:pt idx="7268">
                  <c:v>1805.0</c:v>
                </c:pt>
                <c:pt idx="7269">
                  <c:v>1805.0</c:v>
                </c:pt>
                <c:pt idx="7270">
                  <c:v>1805.0</c:v>
                </c:pt>
                <c:pt idx="7271">
                  <c:v>1806.0</c:v>
                </c:pt>
                <c:pt idx="7272">
                  <c:v>1806.0</c:v>
                </c:pt>
                <c:pt idx="7273">
                  <c:v>1806.0</c:v>
                </c:pt>
                <c:pt idx="7274">
                  <c:v>1806.0</c:v>
                </c:pt>
                <c:pt idx="7275">
                  <c:v>1806.0</c:v>
                </c:pt>
                <c:pt idx="7276">
                  <c:v>1806.0</c:v>
                </c:pt>
                <c:pt idx="7277">
                  <c:v>1806.0</c:v>
                </c:pt>
                <c:pt idx="7278">
                  <c:v>1806.0</c:v>
                </c:pt>
                <c:pt idx="7279">
                  <c:v>1806.0</c:v>
                </c:pt>
                <c:pt idx="7280">
                  <c:v>1806.0</c:v>
                </c:pt>
                <c:pt idx="7281">
                  <c:v>1806.0</c:v>
                </c:pt>
                <c:pt idx="7282">
                  <c:v>1806.0</c:v>
                </c:pt>
                <c:pt idx="7283">
                  <c:v>1806.0</c:v>
                </c:pt>
                <c:pt idx="7284">
                  <c:v>1807.0</c:v>
                </c:pt>
                <c:pt idx="7285">
                  <c:v>1808.0</c:v>
                </c:pt>
                <c:pt idx="7286">
                  <c:v>1808.0</c:v>
                </c:pt>
                <c:pt idx="7287">
                  <c:v>1809.0</c:v>
                </c:pt>
                <c:pt idx="7288">
                  <c:v>1810.0</c:v>
                </c:pt>
                <c:pt idx="7289">
                  <c:v>1811.0</c:v>
                </c:pt>
                <c:pt idx="7290">
                  <c:v>1811.0</c:v>
                </c:pt>
                <c:pt idx="7291">
                  <c:v>1811.0</c:v>
                </c:pt>
                <c:pt idx="7292">
                  <c:v>1811.0</c:v>
                </c:pt>
                <c:pt idx="7293">
                  <c:v>1811.0</c:v>
                </c:pt>
                <c:pt idx="7294">
                  <c:v>1811.0</c:v>
                </c:pt>
                <c:pt idx="7295">
                  <c:v>1811.0</c:v>
                </c:pt>
                <c:pt idx="7296">
                  <c:v>1811.0</c:v>
                </c:pt>
                <c:pt idx="7297">
                  <c:v>1812.0</c:v>
                </c:pt>
                <c:pt idx="7298">
                  <c:v>1812.0</c:v>
                </c:pt>
                <c:pt idx="7299">
                  <c:v>1812.0</c:v>
                </c:pt>
                <c:pt idx="7300">
                  <c:v>1812.0</c:v>
                </c:pt>
                <c:pt idx="7301">
                  <c:v>1812.0</c:v>
                </c:pt>
                <c:pt idx="7302">
                  <c:v>1812.0</c:v>
                </c:pt>
                <c:pt idx="7303">
                  <c:v>1812.0</c:v>
                </c:pt>
                <c:pt idx="7304">
                  <c:v>1812.0</c:v>
                </c:pt>
                <c:pt idx="7305">
                  <c:v>1812.0</c:v>
                </c:pt>
                <c:pt idx="7306">
                  <c:v>1813.0</c:v>
                </c:pt>
                <c:pt idx="7307">
                  <c:v>1814.0</c:v>
                </c:pt>
                <c:pt idx="7308">
                  <c:v>1815.0</c:v>
                </c:pt>
                <c:pt idx="7309">
                  <c:v>1815.0</c:v>
                </c:pt>
                <c:pt idx="7310">
                  <c:v>1815.0</c:v>
                </c:pt>
                <c:pt idx="7311">
                  <c:v>1815.0</c:v>
                </c:pt>
                <c:pt idx="7312">
                  <c:v>1816.0</c:v>
                </c:pt>
                <c:pt idx="7313">
                  <c:v>1816.0</c:v>
                </c:pt>
                <c:pt idx="7314">
                  <c:v>1816.0</c:v>
                </c:pt>
                <c:pt idx="7315">
                  <c:v>1817.0</c:v>
                </c:pt>
                <c:pt idx="7316">
                  <c:v>1817.0</c:v>
                </c:pt>
                <c:pt idx="7317">
                  <c:v>1817.0</c:v>
                </c:pt>
                <c:pt idx="7318">
                  <c:v>1817.0</c:v>
                </c:pt>
                <c:pt idx="7319">
                  <c:v>1817.0</c:v>
                </c:pt>
                <c:pt idx="7320">
                  <c:v>1818.0</c:v>
                </c:pt>
                <c:pt idx="7321">
                  <c:v>1818.0</c:v>
                </c:pt>
                <c:pt idx="7322">
                  <c:v>1818.0</c:v>
                </c:pt>
                <c:pt idx="7323">
                  <c:v>1819.0</c:v>
                </c:pt>
                <c:pt idx="7324">
                  <c:v>1820.0</c:v>
                </c:pt>
                <c:pt idx="7325">
                  <c:v>1821.0</c:v>
                </c:pt>
                <c:pt idx="7326">
                  <c:v>1822.0</c:v>
                </c:pt>
                <c:pt idx="7327">
                  <c:v>1823.0</c:v>
                </c:pt>
                <c:pt idx="7328">
                  <c:v>1824.0</c:v>
                </c:pt>
                <c:pt idx="7329">
                  <c:v>1824.0</c:v>
                </c:pt>
                <c:pt idx="7330">
                  <c:v>1824.0</c:v>
                </c:pt>
                <c:pt idx="7331">
                  <c:v>1825.0</c:v>
                </c:pt>
                <c:pt idx="7332">
                  <c:v>1825.0</c:v>
                </c:pt>
                <c:pt idx="7333">
                  <c:v>1825.0</c:v>
                </c:pt>
                <c:pt idx="7334">
                  <c:v>1825.0</c:v>
                </c:pt>
                <c:pt idx="7335">
                  <c:v>1825.0</c:v>
                </c:pt>
                <c:pt idx="7336">
                  <c:v>1826.0</c:v>
                </c:pt>
                <c:pt idx="7337">
                  <c:v>1827.0</c:v>
                </c:pt>
                <c:pt idx="7338">
                  <c:v>1827.0</c:v>
                </c:pt>
                <c:pt idx="7339">
                  <c:v>1828.0</c:v>
                </c:pt>
                <c:pt idx="7340">
                  <c:v>1828.0</c:v>
                </c:pt>
                <c:pt idx="7341">
                  <c:v>1829.0</c:v>
                </c:pt>
                <c:pt idx="7342">
                  <c:v>1830.0</c:v>
                </c:pt>
                <c:pt idx="7343">
                  <c:v>1831.0</c:v>
                </c:pt>
                <c:pt idx="7344">
                  <c:v>1831.0</c:v>
                </c:pt>
                <c:pt idx="7345">
                  <c:v>1831.0</c:v>
                </c:pt>
                <c:pt idx="7346">
                  <c:v>1832.0</c:v>
                </c:pt>
                <c:pt idx="7347">
                  <c:v>1832.0</c:v>
                </c:pt>
                <c:pt idx="7348">
                  <c:v>1833.0</c:v>
                </c:pt>
                <c:pt idx="7349">
                  <c:v>1834.0</c:v>
                </c:pt>
                <c:pt idx="7350">
                  <c:v>1835.0</c:v>
                </c:pt>
                <c:pt idx="7351">
                  <c:v>1835.0</c:v>
                </c:pt>
                <c:pt idx="7352">
                  <c:v>1835.0</c:v>
                </c:pt>
                <c:pt idx="7353">
                  <c:v>1836.0</c:v>
                </c:pt>
                <c:pt idx="7354">
                  <c:v>1836.0</c:v>
                </c:pt>
                <c:pt idx="7355">
                  <c:v>1836.0</c:v>
                </c:pt>
                <c:pt idx="7356">
                  <c:v>1836.0</c:v>
                </c:pt>
                <c:pt idx="7357">
                  <c:v>1837.0</c:v>
                </c:pt>
                <c:pt idx="7358">
                  <c:v>1837.0</c:v>
                </c:pt>
                <c:pt idx="7359">
                  <c:v>1837.0</c:v>
                </c:pt>
                <c:pt idx="7360">
                  <c:v>1837.0</c:v>
                </c:pt>
                <c:pt idx="7361">
                  <c:v>1837.0</c:v>
                </c:pt>
                <c:pt idx="7362">
                  <c:v>1837.0</c:v>
                </c:pt>
                <c:pt idx="7363">
                  <c:v>1837.0</c:v>
                </c:pt>
                <c:pt idx="7364">
                  <c:v>1838.0</c:v>
                </c:pt>
                <c:pt idx="7365">
                  <c:v>1838.0</c:v>
                </c:pt>
                <c:pt idx="7366">
                  <c:v>1839.0</c:v>
                </c:pt>
                <c:pt idx="7367">
                  <c:v>1839.0</c:v>
                </c:pt>
                <c:pt idx="7368">
                  <c:v>1839.0</c:v>
                </c:pt>
                <c:pt idx="7369">
                  <c:v>1839.0</c:v>
                </c:pt>
                <c:pt idx="7370">
                  <c:v>1839.0</c:v>
                </c:pt>
                <c:pt idx="7371">
                  <c:v>1839.0</c:v>
                </c:pt>
                <c:pt idx="7372">
                  <c:v>1839.0</c:v>
                </c:pt>
                <c:pt idx="7373">
                  <c:v>1840.0</c:v>
                </c:pt>
                <c:pt idx="7374">
                  <c:v>1840.0</c:v>
                </c:pt>
                <c:pt idx="7375">
                  <c:v>1841.0</c:v>
                </c:pt>
                <c:pt idx="7376">
                  <c:v>1842.0</c:v>
                </c:pt>
                <c:pt idx="7377">
                  <c:v>1843.0</c:v>
                </c:pt>
                <c:pt idx="7378">
                  <c:v>1843.0</c:v>
                </c:pt>
                <c:pt idx="7379">
                  <c:v>1844.0</c:v>
                </c:pt>
                <c:pt idx="7380">
                  <c:v>1845.0</c:v>
                </c:pt>
                <c:pt idx="7381">
                  <c:v>1845.0</c:v>
                </c:pt>
                <c:pt idx="7382">
                  <c:v>1846.0</c:v>
                </c:pt>
                <c:pt idx="7383">
                  <c:v>1847.0</c:v>
                </c:pt>
                <c:pt idx="7384">
                  <c:v>1848.0</c:v>
                </c:pt>
                <c:pt idx="7385">
                  <c:v>1848.0</c:v>
                </c:pt>
                <c:pt idx="7386">
                  <c:v>1848.0</c:v>
                </c:pt>
                <c:pt idx="7387">
                  <c:v>1849.0</c:v>
                </c:pt>
                <c:pt idx="7388">
                  <c:v>1850.0</c:v>
                </c:pt>
                <c:pt idx="7389">
                  <c:v>1850.0</c:v>
                </c:pt>
                <c:pt idx="7390">
                  <c:v>1850.0</c:v>
                </c:pt>
                <c:pt idx="7391">
                  <c:v>1851.0</c:v>
                </c:pt>
                <c:pt idx="7392">
                  <c:v>1851.0</c:v>
                </c:pt>
                <c:pt idx="7393">
                  <c:v>1852.0</c:v>
                </c:pt>
                <c:pt idx="7394">
                  <c:v>1852.0</c:v>
                </c:pt>
                <c:pt idx="7395">
                  <c:v>1852.0</c:v>
                </c:pt>
                <c:pt idx="7396">
                  <c:v>1852.0</c:v>
                </c:pt>
                <c:pt idx="7397">
                  <c:v>1852.0</c:v>
                </c:pt>
                <c:pt idx="7398">
                  <c:v>1852.0</c:v>
                </c:pt>
                <c:pt idx="7399">
                  <c:v>1852.0</c:v>
                </c:pt>
                <c:pt idx="7400">
                  <c:v>1853.0</c:v>
                </c:pt>
                <c:pt idx="7401">
                  <c:v>1853.0</c:v>
                </c:pt>
                <c:pt idx="7402">
                  <c:v>1853.0</c:v>
                </c:pt>
                <c:pt idx="7403">
                  <c:v>1853.0</c:v>
                </c:pt>
                <c:pt idx="7404">
                  <c:v>1853.0</c:v>
                </c:pt>
                <c:pt idx="7405">
                  <c:v>1853.0</c:v>
                </c:pt>
                <c:pt idx="7406">
                  <c:v>1853.0</c:v>
                </c:pt>
                <c:pt idx="7407">
                  <c:v>1853.0</c:v>
                </c:pt>
                <c:pt idx="7408">
                  <c:v>1853.0</c:v>
                </c:pt>
                <c:pt idx="7409">
                  <c:v>1853.0</c:v>
                </c:pt>
                <c:pt idx="7410">
                  <c:v>1853.0</c:v>
                </c:pt>
                <c:pt idx="7411">
                  <c:v>1853.0</c:v>
                </c:pt>
                <c:pt idx="7412">
                  <c:v>1853.0</c:v>
                </c:pt>
                <c:pt idx="7413">
                  <c:v>1854.0</c:v>
                </c:pt>
                <c:pt idx="7414">
                  <c:v>1854.0</c:v>
                </c:pt>
                <c:pt idx="7415">
                  <c:v>1854.0</c:v>
                </c:pt>
                <c:pt idx="7416">
                  <c:v>1854.0</c:v>
                </c:pt>
                <c:pt idx="7417">
                  <c:v>1854.0</c:v>
                </c:pt>
                <c:pt idx="7418">
                  <c:v>1854.0</c:v>
                </c:pt>
                <c:pt idx="7419">
                  <c:v>1854.0</c:v>
                </c:pt>
                <c:pt idx="7420">
                  <c:v>1854.0</c:v>
                </c:pt>
                <c:pt idx="7421">
                  <c:v>1854.0</c:v>
                </c:pt>
                <c:pt idx="7422">
                  <c:v>1854.0</c:v>
                </c:pt>
                <c:pt idx="7423">
                  <c:v>1854.0</c:v>
                </c:pt>
                <c:pt idx="7424">
                  <c:v>1854.0</c:v>
                </c:pt>
                <c:pt idx="7425">
                  <c:v>1854.0</c:v>
                </c:pt>
                <c:pt idx="7426">
                  <c:v>1854.0</c:v>
                </c:pt>
                <c:pt idx="7427">
                  <c:v>1854.0</c:v>
                </c:pt>
                <c:pt idx="7428">
                  <c:v>1854.0</c:v>
                </c:pt>
                <c:pt idx="7429">
                  <c:v>1854.0</c:v>
                </c:pt>
                <c:pt idx="7430">
                  <c:v>1854.0</c:v>
                </c:pt>
                <c:pt idx="7431">
                  <c:v>1854.0</c:v>
                </c:pt>
                <c:pt idx="7432">
                  <c:v>1855.0</c:v>
                </c:pt>
                <c:pt idx="7433">
                  <c:v>1856.0</c:v>
                </c:pt>
                <c:pt idx="7434">
                  <c:v>1857.0</c:v>
                </c:pt>
                <c:pt idx="7435">
                  <c:v>1858.0</c:v>
                </c:pt>
                <c:pt idx="7436">
                  <c:v>1859.0</c:v>
                </c:pt>
                <c:pt idx="7437">
                  <c:v>1860.0</c:v>
                </c:pt>
                <c:pt idx="7438">
                  <c:v>1860.0</c:v>
                </c:pt>
                <c:pt idx="7439">
                  <c:v>1860.0</c:v>
                </c:pt>
                <c:pt idx="7440">
                  <c:v>1860.0</c:v>
                </c:pt>
                <c:pt idx="7441">
                  <c:v>1861.0</c:v>
                </c:pt>
                <c:pt idx="7442">
                  <c:v>1861.0</c:v>
                </c:pt>
                <c:pt idx="7443">
                  <c:v>1862.0</c:v>
                </c:pt>
                <c:pt idx="7444">
                  <c:v>1863.0</c:v>
                </c:pt>
                <c:pt idx="7445">
                  <c:v>1863.0</c:v>
                </c:pt>
                <c:pt idx="7446">
                  <c:v>1864.0</c:v>
                </c:pt>
                <c:pt idx="7447">
                  <c:v>1864.0</c:v>
                </c:pt>
                <c:pt idx="7448">
                  <c:v>1864.0</c:v>
                </c:pt>
                <c:pt idx="7449">
                  <c:v>1864.0</c:v>
                </c:pt>
                <c:pt idx="7450">
                  <c:v>1864.0</c:v>
                </c:pt>
                <c:pt idx="7451">
                  <c:v>1864.0</c:v>
                </c:pt>
                <c:pt idx="7452">
                  <c:v>1864.0</c:v>
                </c:pt>
                <c:pt idx="7453">
                  <c:v>1865.0</c:v>
                </c:pt>
                <c:pt idx="7454">
                  <c:v>1866.0</c:v>
                </c:pt>
                <c:pt idx="7455">
                  <c:v>1866.0</c:v>
                </c:pt>
                <c:pt idx="7456">
                  <c:v>1866.0</c:v>
                </c:pt>
                <c:pt idx="7457">
                  <c:v>1866.0</c:v>
                </c:pt>
                <c:pt idx="7458">
                  <c:v>1866.0</c:v>
                </c:pt>
                <c:pt idx="7459">
                  <c:v>1867.0</c:v>
                </c:pt>
                <c:pt idx="7460">
                  <c:v>1867.0</c:v>
                </c:pt>
                <c:pt idx="7461">
                  <c:v>1867.0</c:v>
                </c:pt>
                <c:pt idx="7462">
                  <c:v>1867.0</c:v>
                </c:pt>
                <c:pt idx="7463">
                  <c:v>1867.0</c:v>
                </c:pt>
                <c:pt idx="7464">
                  <c:v>1867.0</c:v>
                </c:pt>
                <c:pt idx="7465">
                  <c:v>1867.0</c:v>
                </c:pt>
                <c:pt idx="7466">
                  <c:v>1867.0</c:v>
                </c:pt>
                <c:pt idx="7467">
                  <c:v>1867.0</c:v>
                </c:pt>
                <c:pt idx="7468">
                  <c:v>1868.0</c:v>
                </c:pt>
                <c:pt idx="7469">
                  <c:v>1869.0</c:v>
                </c:pt>
                <c:pt idx="7470">
                  <c:v>1870.0</c:v>
                </c:pt>
                <c:pt idx="7471">
                  <c:v>1870.0</c:v>
                </c:pt>
                <c:pt idx="7472">
                  <c:v>1870.0</c:v>
                </c:pt>
                <c:pt idx="7473">
                  <c:v>1871.0</c:v>
                </c:pt>
                <c:pt idx="7474">
                  <c:v>1872.0</c:v>
                </c:pt>
                <c:pt idx="7475">
                  <c:v>1872.0</c:v>
                </c:pt>
                <c:pt idx="7476">
                  <c:v>1873.0</c:v>
                </c:pt>
                <c:pt idx="7477">
                  <c:v>1873.0</c:v>
                </c:pt>
                <c:pt idx="7478">
                  <c:v>1874.0</c:v>
                </c:pt>
                <c:pt idx="7479">
                  <c:v>1875.0</c:v>
                </c:pt>
                <c:pt idx="7480">
                  <c:v>1876.0</c:v>
                </c:pt>
                <c:pt idx="7481">
                  <c:v>1877.0</c:v>
                </c:pt>
                <c:pt idx="7482">
                  <c:v>1877.0</c:v>
                </c:pt>
                <c:pt idx="7483">
                  <c:v>1878.0</c:v>
                </c:pt>
                <c:pt idx="7484">
                  <c:v>1878.0</c:v>
                </c:pt>
                <c:pt idx="7485">
                  <c:v>1879.0</c:v>
                </c:pt>
                <c:pt idx="7486">
                  <c:v>1879.0</c:v>
                </c:pt>
                <c:pt idx="7487">
                  <c:v>1879.0</c:v>
                </c:pt>
                <c:pt idx="7488">
                  <c:v>1880.0</c:v>
                </c:pt>
                <c:pt idx="7489">
                  <c:v>1881.0</c:v>
                </c:pt>
                <c:pt idx="7490">
                  <c:v>1881.0</c:v>
                </c:pt>
                <c:pt idx="7491">
                  <c:v>1881.0</c:v>
                </c:pt>
                <c:pt idx="7492">
                  <c:v>1881.0</c:v>
                </c:pt>
                <c:pt idx="7493">
                  <c:v>1882.0</c:v>
                </c:pt>
                <c:pt idx="7494">
                  <c:v>1883.0</c:v>
                </c:pt>
                <c:pt idx="7495">
                  <c:v>1883.0</c:v>
                </c:pt>
                <c:pt idx="7496">
                  <c:v>1883.0</c:v>
                </c:pt>
                <c:pt idx="7497">
                  <c:v>1883.0</c:v>
                </c:pt>
                <c:pt idx="7498">
                  <c:v>1883.0</c:v>
                </c:pt>
                <c:pt idx="7499">
                  <c:v>1883.0</c:v>
                </c:pt>
                <c:pt idx="7500">
                  <c:v>1883.0</c:v>
                </c:pt>
                <c:pt idx="7501">
                  <c:v>1883.0</c:v>
                </c:pt>
                <c:pt idx="7502">
                  <c:v>1883.0</c:v>
                </c:pt>
                <c:pt idx="7503">
                  <c:v>1883.0</c:v>
                </c:pt>
                <c:pt idx="7504">
                  <c:v>1883.0</c:v>
                </c:pt>
                <c:pt idx="7505">
                  <c:v>1883.0</c:v>
                </c:pt>
                <c:pt idx="7506">
                  <c:v>1883.0</c:v>
                </c:pt>
                <c:pt idx="7507">
                  <c:v>1883.0</c:v>
                </c:pt>
                <c:pt idx="7508">
                  <c:v>1884.0</c:v>
                </c:pt>
                <c:pt idx="7509">
                  <c:v>1884.0</c:v>
                </c:pt>
                <c:pt idx="7510">
                  <c:v>1884.0</c:v>
                </c:pt>
                <c:pt idx="7511">
                  <c:v>1884.0</c:v>
                </c:pt>
                <c:pt idx="7512">
                  <c:v>1884.0</c:v>
                </c:pt>
                <c:pt idx="7513">
                  <c:v>1884.0</c:v>
                </c:pt>
                <c:pt idx="7514">
                  <c:v>1884.0</c:v>
                </c:pt>
                <c:pt idx="7515">
                  <c:v>1885.0</c:v>
                </c:pt>
                <c:pt idx="7516">
                  <c:v>1886.0</c:v>
                </c:pt>
                <c:pt idx="7517">
                  <c:v>1886.0</c:v>
                </c:pt>
                <c:pt idx="7518">
                  <c:v>1886.0</c:v>
                </c:pt>
                <c:pt idx="7519">
                  <c:v>1886.0</c:v>
                </c:pt>
                <c:pt idx="7520">
                  <c:v>1887.0</c:v>
                </c:pt>
                <c:pt idx="7521">
                  <c:v>1887.0</c:v>
                </c:pt>
                <c:pt idx="7522">
                  <c:v>1887.0</c:v>
                </c:pt>
                <c:pt idx="7523">
                  <c:v>1888.0</c:v>
                </c:pt>
                <c:pt idx="7524">
                  <c:v>1888.0</c:v>
                </c:pt>
                <c:pt idx="7525">
                  <c:v>1888.0</c:v>
                </c:pt>
                <c:pt idx="7526">
                  <c:v>1888.0</c:v>
                </c:pt>
                <c:pt idx="7527">
                  <c:v>1889.0</c:v>
                </c:pt>
                <c:pt idx="7528">
                  <c:v>1890.0</c:v>
                </c:pt>
                <c:pt idx="7529">
                  <c:v>1891.0</c:v>
                </c:pt>
                <c:pt idx="7530">
                  <c:v>1891.0</c:v>
                </c:pt>
                <c:pt idx="7531">
                  <c:v>1892.0</c:v>
                </c:pt>
                <c:pt idx="7532">
                  <c:v>1892.0</c:v>
                </c:pt>
                <c:pt idx="7533">
                  <c:v>1892.0</c:v>
                </c:pt>
                <c:pt idx="7534">
                  <c:v>1892.0</c:v>
                </c:pt>
                <c:pt idx="7535">
                  <c:v>1893.0</c:v>
                </c:pt>
                <c:pt idx="7536">
                  <c:v>1894.0</c:v>
                </c:pt>
                <c:pt idx="7537">
                  <c:v>1894.0</c:v>
                </c:pt>
                <c:pt idx="7538">
                  <c:v>1894.0</c:v>
                </c:pt>
                <c:pt idx="7539">
                  <c:v>1894.0</c:v>
                </c:pt>
                <c:pt idx="7540">
                  <c:v>1894.0</c:v>
                </c:pt>
                <c:pt idx="7541">
                  <c:v>1895.0</c:v>
                </c:pt>
                <c:pt idx="7542">
                  <c:v>1896.0</c:v>
                </c:pt>
                <c:pt idx="7543">
                  <c:v>1897.0</c:v>
                </c:pt>
                <c:pt idx="7544">
                  <c:v>1897.0</c:v>
                </c:pt>
                <c:pt idx="7545">
                  <c:v>1897.0</c:v>
                </c:pt>
                <c:pt idx="7546">
                  <c:v>1897.0</c:v>
                </c:pt>
                <c:pt idx="7547">
                  <c:v>1897.0</c:v>
                </c:pt>
                <c:pt idx="7548">
                  <c:v>1897.0</c:v>
                </c:pt>
                <c:pt idx="7549">
                  <c:v>1898.0</c:v>
                </c:pt>
                <c:pt idx="7550">
                  <c:v>1899.0</c:v>
                </c:pt>
                <c:pt idx="7551">
                  <c:v>1900.0</c:v>
                </c:pt>
                <c:pt idx="7552">
                  <c:v>1900.0</c:v>
                </c:pt>
                <c:pt idx="7553">
                  <c:v>1901.0</c:v>
                </c:pt>
                <c:pt idx="7554">
                  <c:v>1901.0</c:v>
                </c:pt>
                <c:pt idx="7555">
                  <c:v>1901.0</c:v>
                </c:pt>
                <c:pt idx="7556">
                  <c:v>1901.0</c:v>
                </c:pt>
                <c:pt idx="7557">
                  <c:v>1901.0</c:v>
                </c:pt>
                <c:pt idx="7558">
                  <c:v>1901.0</c:v>
                </c:pt>
                <c:pt idx="7559">
                  <c:v>1901.0</c:v>
                </c:pt>
                <c:pt idx="7560">
                  <c:v>1901.0</c:v>
                </c:pt>
                <c:pt idx="7561">
                  <c:v>1901.0</c:v>
                </c:pt>
                <c:pt idx="7562">
                  <c:v>1901.0</c:v>
                </c:pt>
                <c:pt idx="7563">
                  <c:v>1902.0</c:v>
                </c:pt>
                <c:pt idx="7564">
                  <c:v>1902.0</c:v>
                </c:pt>
                <c:pt idx="7565">
                  <c:v>1903.0</c:v>
                </c:pt>
                <c:pt idx="7566">
                  <c:v>1904.0</c:v>
                </c:pt>
                <c:pt idx="7567">
                  <c:v>1905.0</c:v>
                </c:pt>
                <c:pt idx="7568">
                  <c:v>1906.0</c:v>
                </c:pt>
                <c:pt idx="7569">
                  <c:v>1907.0</c:v>
                </c:pt>
                <c:pt idx="7570">
                  <c:v>1907.0</c:v>
                </c:pt>
                <c:pt idx="7571">
                  <c:v>1907.0</c:v>
                </c:pt>
                <c:pt idx="7572">
                  <c:v>1907.0</c:v>
                </c:pt>
                <c:pt idx="7573">
                  <c:v>1908.0</c:v>
                </c:pt>
                <c:pt idx="7574">
                  <c:v>1908.0</c:v>
                </c:pt>
                <c:pt idx="7575">
                  <c:v>1908.0</c:v>
                </c:pt>
                <c:pt idx="7576">
                  <c:v>1908.0</c:v>
                </c:pt>
                <c:pt idx="7577">
                  <c:v>1909.0</c:v>
                </c:pt>
                <c:pt idx="7578">
                  <c:v>1910.0</c:v>
                </c:pt>
                <c:pt idx="7579">
                  <c:v>1911.0</c:v>
                </c:pt>
                <c:pt idx="7580">
                  <c:v>1912.0</c:v>
                </c:pt>
                <c:pt idx="7581">
                  <c:v>1912.0</c:v>
                </c:pt>
                <c:pt idx="7582">
                  <c:v>1912.0</c:v>
                </c:pt>
                <c:pt idx="7583">
                  <c:v>1913.0</c:v>
                </c:pt>
                <c:pt idx="7584">
                  <c:v>1913.0</c:v>
                </c:pt>
                <c:pt idx="7585">
                  <c:v>1913.0</c:v>
                </c:pt>
                <c:pt idx="7586">
                  <c:v>1913.0</c:v>
                </c:pt>
                <c:pt idx="7587">
                  <c:v>1913.0</c:v>
                </c:pt>
                <c:pt idx="7588">
                  <c:v>1913.0</c:v>
                </c:pt>
                <c:pt idx="7589">
                  <c:v>1913.0</c:v>
                </c:pt>
                <c:pt idx="7590">
                  <c:v>1913.0</c:v>
                </c:pt>
                <c:pt idx="7591">
                  <c:v>1913.0</c:v>
                </c:pt>
                <c:pt idx="7592">
                  <c:v>1913.0</c:v>
                </c:pt>
                <c:pt idx="7593">
                  <c:v>1913.0</c:v>
                </c:pt>
                <c:pt idx="7594">
                  <c:v>1913.0</c:v>
                </c:pt>
                <c:pt idx="7595">
                  <c:v>1913.0</c:v>
                </c:pt>
                <c:pt idx="7596">
                  <c:v>1913.0</c:v>
                </c:pt>
                <c:pt idx="7597">
                  <c:v>1913.0</c:v>
                </c:pt>
                <c:pt idx="7598">
                  <c:v>1914.0</c:v>
                </c:pt>
                <c:pt idx="7599">
                  <c:v>1914.0</c:v>
                </c:pt>
                <c:pt idx="7600">
                  <c:v>1914.0</c:v>
                </c:pt>
                <c:pt idx="7601">
                  <c:v>1914.0</c:v>
                </c:pt>
                <c:pt idx="7602">
                  <c:v>1914.0</c:v>
                </c:pt>
                <c:pt idx="7603">
                  <c:v>1914.0</c:v>
                </c:pt>
                <c:pt idx="7604">
                  <c:v>1914.0</c:v>
                </c:pt>
                <c:pt idx="7605">
                  <c:v>1914.0</c:v>
                </c:pt>
                <c:pt idx="7606">
                  <c:v>1914.0</c:v>
                </c:pt>
                <c:pt idx="7607">
                  <c:v>1914.0</c:v>
                </c:pt>
                <c:pt idx="7608">
                  <c:v>1914.0</c:v>
                </c:pt>
                <c:pt idx="7609">
                  <c:v>1914.0</c:v>
                </c:pt>
                <c:pt idx="7610">
                  <c:v>1914.0</c:v>
                </c:pt>
                <c:pt idx="7611">
                  <c:v>1914.0</c:v>
                </c:pt>
                <c:pt idx="7612">
                  <c:v>1914.0</c:v>
                </c:pt>
                <c:pt idx="7613">
                  <c:v>1914.0</c:v>
                </c:pt>
                <c:pt idx="7614">
                  <c:v>1914.0</c:v>
                </c:pt>
                <c:pt idx="7615">
                  <c:v>1914.0</c:v>
                </c:pt>
                <c:pt idx="7616">
                  <c:v>1914.0</c:v>
                </c:pt>
                <c:pt idx="7617">
                  <c:v>1914.0</c:v>
                </c:pt>
                <c:pt idx="7618">
                  <c:v>1914.0</c:v>
                </c:pt>
                <c:pt idx="7619">
                  <c:v>1914.0</c:v>
                </c:pt>
                <c:pt idx="7620">
                  <c:v>1914.0</c:v>
                </c:pt>
                <c:pt idx="7621">
                  <c:v>1914.0</c:v>
                </c:pt>
                <c:pt idx="7622">
                  <c:v>1915.0</c:v>
                </c:pt>
                <c:pt idx="7623">
                  <c:v>1916.0</c:v>
                </c:pt>
                <c:pt idx="7624">
                  <c:v>1916.0</c:v>
                </c:pt>
                <c:pt idx="7625">
                  <c:v>1916.0</c:v>
                </c:pt>
                <c:pt idx="7626">
                  <c:v>1917.0</c:v>
                </c:pt>
                <c:pt idx="7627">
                  <c:v>1917.0</c:v>
                </c:pt>
                <c:pt idx="7628">
                  <c:v>1917.0</c:v>
                </c:pt>
                <c:pt idx="7629">
                  <c:v>1918.0</c:v>
                </c:pt>
                <c:pt idx="7630">
                  <c:v>1919.0</c:v>
                </c:pt>
                <c:pt idx="7631">
                  <c:v>1920.0</c:v>
                </c:pt>
                <c:pt idx="7632">
                  <c:v>1920.0</c:v>
                </c:pt>
                <c:pt idx="7633">
                  <c:v>1920.0</c:v>
                </c:pt>
                <c:pt idx="7634">
                  <c:v>1920.0</c:v>
                </c:pt>
                <c:pt idx="7635">
                  <c:v>1920.0</c:v>
                </c:pt>
                <c:pt idx="7636">
                  <c:v>1921.0</c:v>
                </c:pt>
                <c:pt idx="7637">
                  <c:v>1921.0</c:v>
                </c:pt>
                <c:pt idx="7638">
                  <c:v>1922.0</c:v>
                </c:pt>
                <c:pt idx="7639">
                  <c:v>1923.0</c:v>
                </c:pt>
                <c:pt idx="7640">
                  <c:v>1924.0</c:v>
                </c:pt>
                <c:pt idx="7641">
                  <c:v>1925.0</c:v>
                </c:pt>
                <c:pt idx="7642">
                  <c:v>1926.0</c:v>
                </c:pt>
                <c:pt idx="7643">
                  <c:v>1927.0</c:v>
                </c:pt>
                <c:pt idx="7644">
                  <c:v>1927.0</c:v>
                </c:pt>
                <c:pt idx="7645">
                  <c:v>1927.0</c:v>
                </c:pt>
                <c:pt idx="7646">
                  <c:v>1927.0</c:v>
                </c:pt>
                <c:pt idx="7647">
                  <c:v>1927.0</c:v>
                </c:pt>
                <c:pt idx="7648">
                  <c:v>1927.0</c:v>
                </c:pt>
                <c:pt idx="7649">
                  <c:v>1927.0</c:v>
                </c:pt>
                <c:pt idx="7650">
                  <c:v>1927.0</c:v>
                </c:pt>
                <c:pt idx="7651">
                  <c:v>1928.0</c:v>
                </c:pt>
                <c:pt idx="7652">
                  <c:v>1929.0</c:v>
                </c:pt>
                <c:pt idx="7653">
                  <c:v>1930.0</c:v>
                </c:pt>
                <c:pt idx="7654">
                  <c:v>1930.0</c:v>
                </c:pt>
                <c:pt idx="7655">
                  <c:v>1930.0</c:v>
                </c:pt>
                <c:pt idx="7656">
                  <c:v>1931.0</c:v>
                </c:pt>
                <c:pt idx="7657">
                  <c:v>1931.0</c:v>
                </c:pt>
                <c:pt idx="7658">
                  <c:v>1932.0</c:v>
                </c:pt>
                <c:pt idx="7659">
                  <c:v>1932.0</c:v>
                </c:pt>
                <c:pt idx="7660">
                  <c:v>1933.0</c:v>
                </c:pt>
                <c:pt idx="7661">
                  <c:v>1933.0</c:v>
                </c:pt>
                <c:pt idx="7662">
                  <c:v>1933.0</c:v>
                </c:pt>
                <c:pt idx="7663">
                  <c:v>1934.0</c:v>
                </c:pt>
                <c:pt idx="7664">
                  <c:v>1935.0</c:v>
                </c:pt>
                <c:pt idx="7665">
                  <c:v>1935.0</c:v>
                </c:pt>
                <c:pt idx="7666">
                  <c:v>1935.0</c:v>
                </c:pt>
                <c:pt idx="7667">
                  <c:v>1935.0</c:v>
                </c:pt>
                <c:pt idx="7668">
                  <c:v>1935.0</c:v>
                </c:pt>
                <c:pt idx="7669">
                  <c:v>1936.0</c:v>
                </c:pt>
                <c:pt idx="7670">
                  <c:v>1936.0</c:v>
                </c:pt>
                <c:pt idx="7671">
                  <c:v>1936.0</c:v>
                </c:pt>
                <c:pt idx="7672">
                  <c:v>1936.0</c:v>
                </c:pt>
                <c:pt idx="7673">
                  <c:v>1936.0</c:v>
                </c:pt>
                <c:pt idx="7674">
                  <c:v>1936.0</c:v>
                </c:pt>
                <c:pt idx="7675">
                  <c:v>1937.0</c:v>
                </c:pt>
                <c:pt idx="7676">
                  <c:v>1938.0</c:v>
                </c:pt>
                <c:pt idx="7677">
                  <c:v>1939.0</c:v>
                </c:pt>
                <c:pt idx="7678">
                  <c:v>1940.0</c:v>
                </c:pt>
                <c:pt idx="7679">
                  <c:v>1941.0</c:v>
                </c:pt>
                <c:pt idx="7680">
                  <c:v>1942.0</c:v>
                </c:pt>
                <c:pt idx="7681">
                  <c:v>1943.0</c:v>
                </c:pt>
                <c:pt idx="7682">
                  <c:v>1943.0</c:v>
                </c:pt>
                <c:pt idx="7683">
                  <c:v>1944.0</c:v>
                </c:pt>
                <c:pt idx="7684">
                  <c:v>1945.0</c:v>
                </c:pt>
                <c:pt idx="7685">
                  <c:v>1945.0</c:v>
                </c:pt>
                <c:pt idx="7686">
                  <c:v>1945.0</c:v>
                </c:pt>
                <c:pt idx="7687">
                  <c:v>1946.0</c:v>
                </c:pt>
                <c:pt idx="7688">
                  <c:v>1946.0</c:v>
                </c:pt>
                <c:pt idx="7689">
                  <c:v>1947.0</c:v>
                </c:pt>
                <c:pt idx="7690">
                  <c:v>1948.0</c:v>
                </c:pt>
                <c:pt idx="7691">
                  <c:v>1949.0</c:v>
                </c:pt>
                <c:pt idx="7692">
                  <c:v>1950.0</c:v>
                </c:pt>
                <c:pt idx="7693">
                  <c:v>1951.0</c:v>
                </c:pt>
                <c:pt idx="7694">
                  <c:v>1952.0</c:v>
                </c:pt>
                <c:pt idx="7695">
                  <c:v>1952.0</c:v>
                </c:pt>
                <c:pt idx="7696">
                  <c:v>1953.0</c:v>
                </c:pt>
                <c:pt idx="7697">
                  <c:v>1953.0</c:v>
                </c:pt>
                <c:pt idx="7698">
                  <c:v>1954.0</c:v>
                </c:pt>
                <c:pt idx="7699">
                  <c:v>1954.0</c:v>
                </c:pt>
                <c:pt idx="7700">
                  <c:v>1955.0</c:v>
                </c:pt>
                <c:pt idx="7701">
                  <c:v>1956.0</c:v>
                </c:pt>
                <c:pt idx="7702">
                  <c:v>1957.0</c:v>
                </c:pt>
                <c:pt idx="7703">
                  <c:v>1957.0</c:v>
                </c:pt>
                <c:pt idx="7704">
                  <c:v>1958.0</c:v>
                </c:pt>
                <c:pt idx="7705">
                  <c:v>1958.0</c:v>
                </c:pt>
                <c:pt idx="7706">
                  <c:v>1959.0</c:v>
                </c:pt>
                <c:pt idx="7707">
                  <c:v>1960.0</c:v>
                </c:pt>
                <c:pt idx="7708">
                  <c:v>1960.0</c:v>
                </c:pt>
                <c:pt idx="7709">
                  <c:v>1960.0</c:v>
                </c:pt>
                <c:pt idx="7710">
                  <c:v>1960.0</c:v>
                </c:pt>
                <c:pt idx="7711">
                  <c:v>1960.0</c:v>
                </c:pt>
                <c:pt idx="7712">
                  <c:v>1960.0</c:v>
                </c:pt>
                <c:pt idx="7713">
                  <c:v>1960.0</c:v>
                </c:pt>
                <c:pt idx="7714">
                  <c:v>1960.0</c:v>
                </c:pt>
                <c:pt idx="7715">
                  <c:v>1960.0</c:v>
                </c:pt>
                <c:pt idx="7716">
                  <c:v>1960.0</c:v>
                </c:pt>
                <c:pt idx="7717">
                  <c:v>1961.0</c:v>
                </c:pt>
                <c:pt idx="7718">
                  <c:v>1962.0</c:v>
                </c:pt>
                <c:pt idx="7719">
                  <c:v>1962.0</c:v>
                </c:pt>
                <c:pt idx="7720">
                  <c:v>1962.0</c:v>
                </c:pt>
                <c:pt idx="7721">
                  <c:v>1963.0</c:v>
                </c:pt>
                <c:pt idx="7722">
                  <c:v>1963.0</c:v>
                </c:pt>
                <c:pt idx="7723">
                  <c:v>1964.0</c:v>
                </c:pt>
                <c:pt idx="7724">
                  <c:v>1964.0</c:v>
                </c:pt>
                <c:pt idx="7725">
                  <c:v>1965.0</c:v>
                </c:pt>
                <c:pt idx="7726">
                  <c:v>1965.0</c:v>
                </c:pt>
                <c:pt idx="7727">
                  <c:v>1965.0</c:v>
                </c:pt>
                <c:pt idx="7728">
                  <c:v>1965.0</c:v>
                </c:pt>
                <c:pt idx="7729">
                  <c:v>1965.0</c:v>
                </c:pt>
                <c:pt idx="7730">
                  <c:v>1965.0</c:v>
                </c:pt>
                <c:pt idx="7731">
                  <c:v>1965.0</c:v>
                </c:pt>
                <c:pt idx="7732">
                  <c:v>1965.0</c:v>
                </c:pt>
                <c:pt idx="7733">
                  <c:v>1965.0</c:v>
                </c:pt>
                <c:pt idx="7734">
                  <c:v>1966.0</c:v>
                </c:pt>
                <c:pt idx="7735">
                  <c:v>1966.0</c:v>
                </c:pt>
                <c:pt idx="7736">
                  <c:v>1966.0</c:v>
                </c:pt>
                <c:pt idx="7737">
                  <c:v>1966.0</c:v>
                </c:pt>
                <c:pt idx="7738">
                  <c:v>1966.0</c:v>
                </c:pt>
                <c:pt idx="7739">
                  <c:v>1967.0</c:v>
                </c:pt>
                <c:pt idx="7740">
                  <c:v>1968.0</c:v>
                </c:pt>
                <c:pt idx="7741">
                  <c:v>1969.0</c:v>
                </c:pt>
                <c:pt idx="7742">
                  <c:v>1969.0</c:v>
                </c:pt>
                <c:pt idx="7743">
                  <c:v>1969.0</c:v>
                </c:pt>
                <c:pt idx="7744">
                  <c:v>1969.0</c:v>
                </c:pt>
                <c:pt idx="7745">
                  <c:v>1969.0</c:v>
                </c:pt>
                <c:pt idx="7746">
                  <c:v>1969.0</c:v>
                </c:pt>
                <c:pt idx="7747">
                  <c:v>1970.0</c:v>
                </c:pt>
                <c:pt idx="7748">
                  <c:v>1970.0</c:v>
                </c:pt>
                <c:pt idx="7749">
                  <c:v>1971.0</c:v>
                </c:pt>
                <c:pt idx="7750">
                  <c:v>1971.0</c:v>
                </c:pt>
                <c:pt idx="7751">
                  <c:v>1971.0</c:v>
                </c:pt>
                <c:pt idx="7752">
                  <c:v>1971.0</c:v>
                </c:pt>
                <c:pt idx="7753">
                  <c:v>1972.0</c:v>
                </c:pt>
                <c:pt idx="7754">
                  <c:v>1972.0</c:v>
                </c:pt>
                <c:pt idx="7755">
                  <c:v>1972.0</c:v>
                </c:pt>
                <c:pt idx="7756">
                  <c:v>1972.0</c:v>
                </c:pt>
                <c:pt idx="7757">
                  <c:v>1972.0</c:v>
                </c:pt>
                <c:pt idx="7758">
                  <c:v>1972.0</c:v>
                </c:pt>
                <c:pt idx="7759">
                  <c:v>1973.0</c:v>
                </c:pt>
                <c:pt idx="7760">
                  <c:v>1974.0</c:v>
                </c:pt>
                <c:pt idx="7761">
                  <c:v>1974.0</c:v>
                </c:pt>
                <c:pt idx="7762">
                  <c:v>1974.0</c:v>
                </c:pt>
                <c:pt idx="7763">
                  <c:v>1974.0</c:v>
                </c:pt>
                <c:pt idx="7764">
                  <c:v>1974.0</c:v>
                </c:pt>
                <c:pt idx="7765">
                  <c:v>1974.0</c:v>
                </c:pt>
                <c:pt idx="7766">
                  <c:v>1974.0</c:v>
                </c:pt>
                <c:pt idx="7767">
                  <c:v>1975.0</c:v>
                </c:pt>
                <c:pt idx="7768">
                  <c:v>1975.0</c:v>
                </c:pt>
                <c:pt idx="7769">
                  <c:v>1975.0</c:v>
                </c:pt>
                <c:pt idx="7770">
                  <c:v>1975.0</c:v>
                </c:pt>
                <c:pt idx="7771">
                  <c:v>1975.0</c:v>
                </c:pt>
                <c:pt idx="7772">
                  <c:v>1975.0</c:v>
                </c:pt>
                <c:pt idx="7773">
                  <c:v>1975.0</c:v>
                </c:pt>
                <c:pt idx="7774">
                  <c:v>1975.0</c:v>
                </c:pt>
                <c:pt idx="7775">
                  <c:v>1975.0</c:v>
                </c:pt>
                <c:pt idx="7776">
                  <c:v>1975.0</c:v>
                </c:pt>
                <c:pt idx="7777">
                  <c:v>1975.0</c:v>
                </c:pt>
                <c:pt idx="7778">
                  <c:v>1975.0</c:v>
                </c:pt>
                <c:pt idx="7779">
                  <c:v>1975.0</c:v>
                </c:pt>
                <c:pt idx="7780">
                  <c:v>1975.0</c:v>
                </c:pt>
                <c:pt idx="7781">
                  <c:v>1975.0</c:v>
                </c:pt>
                <c:pt idx="7782">
                  <c:v>1975.0</c:v>
                </c:pt>
                <c:pt idx="7783">
                  <c:v>1976.0</c:v>
                </c:pt>
                <c:pt idx="7784">
                  <c:v>1977.0</c:v>
                </c:pt>
                <c:pt idx="7785">
                  <c:v>1977.0</c:v>
                </c:pt>
                <c:pt idx="7786">
                  <c:v>1977.0</c:v>
                </c:pt>
                <c:pt idx="7787">
                  <c:v>1977.0</c:v>
                </c:pt>
                <c:pt idx="7788">
                  <c:v>1977.0</c:v>
                </c:pt>
                <c:pt idx="7789">
                  <c:v>1977.0</c:v>
                </c:pt>
                <c:pt idx="7790">
                  <c:v>1977.0</c:v>
                </c:pt>
                <c:pt idx="7791">
                  <c:v>1977.0</c:v>
                </c:pt>
                <c:pt idx="7792">
                  <c:v>1977.0</c:v>
                </c:pt>
                <c:pt idx="7793">
                  <c:v>1977.0</c:v>
                </c:pt>
                <c:pt idx="7794">
                  <c:v>1977.0</c:v>
                </c:pt>
                <c:pt idx="7795">
                  <c:v>1977.0</c:v>
                </c:pt>
                <c:pt idx="7796">
                  <c:v>1977.0</c:v>
                </c:pt>
                <c:pt idx="7797">
                  <c:v>1978.0</c:v>
                </c:pt>
                <c:pt idx="7798">
                  <c:v>1978.0</c:v>
                </c:pt>
                <c:pt idx="7799">
                  <c:v>1978.0</c:v>
                </c:pt>
                <c:pt idx="7800">
                  <c:v>1978.0</c:v>
                </c:pt>
                <c:pt idx="7801">
                  <c:v>1978.0</c:v>
                </c:pt>
                <c:pt idx="7802">
                  <c:v>1978.0</c:v>
                </c:pt>
                <c:pt idx="7803">
                  <c:v>1978.0</c:v>
                </c:pt>
                <c:pt idx="7804">
                  <c:v>1978.0</c:v>
                </c:pt>
                <c:pt idx="7805">
                  <c:v>1978.0</c:v>
                </c:pt>
                <c:pt idx="7806">
                  <c:v>1978.0</c:v>
                </c:pt>
                <c:pt idx="7807">
                  <c:v>1978.0</c:v>
                </c:pt>
                <c:pt idx="7808">
                  <c:v>1979.0</c:v>
                </c:pt>
                <c:pt idx="7809">
                  <c:v>1979.0</c:v>
                </c:pt>
                <c:pt idx="7810">
                  <c:v>1979.0</c:v>
                </c:pt>
                <c:pt idx="7811">
                  <c:v>1979.0</c:v>
                </c:pt>
                <c:pt idx="7812">
                  <c:v>1979.0</c:v>
                </c:pt>
                <c:pt idx="7813">
                  <c:v>1979.0</c:v>
                </c:pt>
                <c:pt idx="7814">
                  <c:v>1979.0</c:v>
                </c:pt>
                <c:pt idx="7815">
                  <c:v>1979.0</c:v>
                </c:pt>
                <c:pt idx="7816">
                  <c:v>1979.0</c:v>
                </c:pt>
                <c:pt idx="7817">
                  <c:v>1979.0</c:v>
                </c:pt>
                <c:pt idx="7818">
                  <c:v>1979.0</c:v>
                </c:pt>
                <c:pt idx="7819">
                  <c:v>1979.0</c:v>
                </c:pt>
                <c:pt idx="7820">
                  <c:v>1979.0</c:v>
                </c:pt>
                <c:pt idx="7821">
                  <c:v>1980.0</c:v>
                </c:pt>
                <c:pt idx="7822">
                  <c:v>1980.0</c:v>
                </c:pt>
                <c:pt idx="7823">
                  <c:v>1981.0</c:v>
                </c:pt>
                <c:pt idx="7824">
                  <c:v>1981.0</c:v>
                </c:pt>
                <c:pt idx="7825">
                  <c:v>1982.0</c:v>
                </c:pt>
                <c:pt idx="7826">
                  <c:v>1983.0</c:v>
                </c:pt>
                <c:pt idx="7827">
                  <c:v>1983.0</c:v>
                </c:pt>
                <c:pt idx="7828">
                  <c:v>1984.0</c:v>
                </c:pt>
                <c:pt idx="7829">
                  <c:v>1985.0</c:v>
                </c:pt>
                <c:pt idx="7830">
                  <c:v>1986.0</c:v>
                </c:pt>
                <c:pt idx="7831">
                  <c:v>1987.0</c:v>
                </c:pt>
                <c:pt idx="7832">
                  <c:v>1987.0</c:v>
                </c:pt>
                <c:pt idx="7833">
                  <c:v>1987.0</c:v>
                </c:pt>
                <c:pt idx="7834">
                  <c:v>1987.0</c:v>
                </c:pt>
                <c:pt idx="7835">
                  <c:v>1987.0</c:v>
                </c:pt>
                <c:pt idx="7836">
                  <c:v>1988.0</c:v>
                </c:pt>
                <c:pt idx="7837">
                  <c:v>1989.0</c:v>
                </c:pt>
                <c:pt idx="7838">
                  <c:v>1990.0</c:v>
                </c:pt>
                <c:pt idx="7839">
                  <c:v>1991.0</c:v>
                </c:pt>
                <c:pt idx="7840">
                  <c:v>1991.0</c:v>
                </c:pt>
                <c:pt idx="7841">
                  <c:v>1992.0</c:v>
                </c:pt>
                <c:pt idx="7842">
                  <c:v>1992.0</c:v>
                </c:pt>
                <c:pt idx="7843">
                  <c:v>1993.0</c:v>
                </c:pt>
                <c:pt idx="7844">
                  <c:v>1994.0</c:v>
                </c:pt>
                <c:pt idx="7845">
                  <c:v>1994.0</c:v>
                </c:pt>
                <c:pt idx="7846">
                  <c:v>1994.0</c:v>
                </c:pt>
                <c:pt idx="7847">
                  <c:v>1994.0</c:v>
                </c:pt>
                <c:pt idx="7848">
                  <c:v>1994.0</c:v>
                </c:pt>
                <c:pt idx="7849">
                  <c:v>1994.0</c:v>
                </c:pt>
                <c:pt idx="7850">
                  <c:v>1995.0</c:v>
                </c:pt>
                <c:pt idx="7851">
                  <c:v>1996.0</c:v>
                </c:pt>
                <c:pt idx="7852">
                  <c:v>1996.0</c:v>
                </c:pt>
                <c:pt idx="7853">
                  <c:v>1997.0</c:v>
                </c:pt>
                <c:pt idx="7854">
                  <c:v>1997.0</c:v>
                </c:pt>
                <c:pt idx="7855">
                  <c:v>1997.0</c:v>
                </c:pt>
                <c:pt idx="7856">
                  <c:v>1997.0</c:v>
                </c:pt>
                <c:pt idx="7857">
                  <c:v>1997.0</c:v>
                </c:pt>
                <c:pt idx="7858">
                  <c:v>1998.0</c:v>
                </c:pt>
                <c:pt idx="7859">
                  <c:v>1998.0</c:v>
                </c:pt>
                <c:pt idx="7860">
                  <c:v>1998.0</c:v>
                </c:pt>
                <c:pt idx="7861">
                  <c:v>1998.0</c:v>
                </c:pt>
                <c:pt idx="7862">
                  <c:v>1998.0</c:v>
                </c:pt>
                <c:pt idx="7863">
                  <c:v>1998.0</c:v>
                </c:pt>
                <c:pt idx="7864">
                  <c:v>1998.0</c:v>
                </c:pt>
                <c:pt idx="7865">
                  <c:v>1998.0</c:v>
                </c:pt>
                <c:pt idx="7866">
                  <c:v>1998.0</c:v>
                </c:pt>
                <c:pt idx="7867">
                  <c:v>1998.0</c:v>
                </c:pt>
                <c:pt idx="7868">
                  <c:v>1998.0</c:v>
                </c:pt>
                <c:pt idx="7869">
                  <c:v>1998.0</c:v>
                </c:pt>
                <c:pt idx="7870">
                  <c:v>1998.0</c:v>
                </c:pt>
                <c:pt idx="7871">
                  <c:v>1998.0</c:v>
                </c:pt>
                <c:pt idx="7872">
                  <c:v>1999.0</c:v>
                </c:pt>
                <c:pt idx="7873">
                  <c:v>1999.0</c:v>
                </c:pt>
                <c:pt idx="7874">
                  <c:v>1999.0</c:v>
                </c:pt>
                <c:pt idx="7875">
                  <c:v>1999.0</c:v>
                </c:pt>
                <c:pt idx="7876">
                  <c:v>2000.0</c:v>
                </c:pt>
                <c:pt idx="7877">
                  <c:v>2000.0</c:v>
                </c:pt>
                <c:pt idx="7878">
                  <c:v>2000.0</c:v>
                </c:pt>
                <c:pt idx="7879">
                  <c:v>2000.0</c:v>
                </c:pt>
                <c:pt idx="7880">
                  <c:v>2000.0</c:v>
                </c:pt>
                <c:pt idx="7881">
                  <c:v>2000.0</c:v>
                </c:pt>
                <c:pt idx="7882">
                  <c:v>2001.0</c:v>
                </c:pt>
                <c:pt idx="7883">
                  <c:v>2002.0</c:v>
                </c:pt>
                <c:pt idx="7884">
                  <c:v>2002.0</c:v>
                </c:pt>
                <c:pt idx="7885">
                  <c:v>2002.0</c:v>
                </c:pt>
                <c:pt idx="7886">
                  <c:v>2003.0</c:v>
                </c:pt>
                <c:pt idx="7887">
                  <c:v>2003.0</c:v>
                </c:pt>
                <c:pt idx="7888">
                  <c:v>2003.0</c:v>
                </c:pt>
                <c:pt idx="7889">
                  <c:v>2003.0</c:v>
                </c:pt>
                <c:pt idx="7890">
                  <c:v>2003.0</c:v>
                </c:pt>
                <c:pt idx="7891">
                  <c:v>2004.0</c:v>
                </c:pt>
                <c:pt idx="7892">
                  <c:v>2004.0</c:v>
                </c:pt>
                <c:pt idx="7893">
                  <c:v>2005.0</c:v>
                </c:pt>
                <c:pt idx="7894">
                  <c:v>2005.0</c:v>
                </c:pt>
                <c:pt idx="7895">
                  <c:v>2005.0</c:v>
                </c:pt>
                <c:pt idx="7896">
                  <c:v>2006.0</c:v>
                </c:pt>
                <c:pt idx="7897">
                  <c:v>2006.0</c:v>
                </c:pt>
                <c:pt idx="7898">
                  <c:v>2007.0</c:v>
                </c:pt>
                <c:pt idx="7899">
                  <c:v>2007.0</c:v>
                </c:pt>
                <c:pt idx="7900">
                  <c:v>2007.0</c:v>
                </c:pt>
                <c:pt idx="7901">
                  <c:v>2007.0</c:v>
                </c:pt>
                <c:pt idx="7902">
                  <c:v>2007.0</c:v>
                </c:pt>
                <c:pt idx="7903">
                  <c:v>2007.0</c:v>
                </c:pt>
                <c:pt idx="7904">
                  <c:v>2008.0</c:v>
                </c:pt>
                <c:pt idx="7905">
                  <c:v>2008.0</c:v>
                </c:pt>
                <c:pt idx="7906">
                  <c:v>2009.0</c:v>
                </c:pt>
                <c:pt idx="7907">
                  <c:v>2009.0</c:v>
                </c:pt>
                <c:pt idx="7908">
                  <c:v>2009.0</c:v>
                </c:pt>
                <c:pt idx="7909">
                  <c:v>2009.0</c:v>
                </c:pt>
                <c:pt idx="7910">
                  <c:v>2010.0</c:v>
                </c:pt>
                <c:pt idx="7911">
                  <c:v>2010.0</c:v>
                </c:pt>
                <c:pt idx="7912">
                  <c:v>2010.0</c:v>
                </c:pt>
                <c:pt idx="7913">
                  <c:v>2010.0</c:v>
                </c:pt>
                <c:pt idx="7914">
                  <c:v>2010.0</c:v>
                </c:pt>
                <c:pt idx="7915">
                  <c:v>2010.0</c:v>
                </c:pt>
                <c:pt idx="7916">
                  <c:v>2010.0</c:v>
                </c:pt>
                <c:pt idx="7917">
                  <c:v>2011.0</c:v>
                </c:pt>
                <c:pt idx="7918">
                  <c:v>2012.0</c:v>
                </c:pt>
                <c:pt idx="7919">
                  <c:v>2012.0</c:v>
                </c:pt>
                <c:pt idx="7920">
                  <c:v>2013.0</c:v>
                </c:pt>
                <c:pt idx="7921">
                  <c:v>2014.0</c:v>
                </c:pt>
                <c:pt idx="7922">
                  <c:v>2014.0</c:v>
                </c:pt>
                <c:pt idx="7923">
                  <c:v>2014.0</c:v>
                </c:pt>
                <c:pt idx="7924">
                  <c:v>2014.0</c:v>
                </c:pt>
                <c:pt idx="7925">
                  <c:v>2014.0</c:v>
                </c:pt>
                <c:pt idx="7926">
                  <c:v>2014.0</c:v>
                </c:pt>
                <c:pt idx="7927">
                  <c:v>2014.0</c:v>
                </c:pt>
                <c:pt idx="7928">
                  <c:v>2014.0</c:v>
                </c:pt>
                <c:pt idx="7929">
                  <c:v>2014.0</c:v>
                </c:pt>
                <c:pt idx="7930">
                  <c:v>2014.0</c:v>
                </c:pt>
                <c:pt idx="7931">
                  <c:v>2014.0</c:v>
                </c:pt>
                <c:pt idx="7932">
                  <c:v>2014.0</c:v>
                </c:pt>
                <c:pt idx="7933">
                  <c:v>2015.0</c:v>
                </c:pt>
                <c:pt idx="7934">
                  <c:v>2016.0</c:v>
                </c:pt>
                <c:pt idx="7935">
                  <c:v>2016.0</c:v>
                </c:pt>
                <c:pt idx="7936">
                  <c:v>2016.0</c:v>
                </c:pt>
                <c:pt idx="7937">
                  <c:v>2017.0</c:v>
                </c:pt>
                <c:pt idx="7938">
                  <c:v>2018.0</c:v>
                </c:pt>
                <c:pt idx="7939">
                  <c:v>2019.0</c:v>
                </c:pt>
                <c:pt idx="7940">
                  <c:v>2020.0</c:v>
                </c:pt>
                <c:pt idx="7941">
                  <c:v>2020.0</c:v>
                </c:pt>
                <c:pt idx="7942">
                  <c:v>2020.0</c:v>
                </c:pt>
                <c:pt idx="7943">
                  <c:v>2021.0</c:v>
                </c:pt>
                <c:pt idx="7944">
                  <c:v>2022.0</c:v>
                </c:pt>
                <c:pt idx="7945">
                  <c:v>2022.0</c:v>
                </c:pt>
                <c:pt idx="7946">
                  <c:v>2022.0</c:v>
                </c:pt>
                <c:pt idx="7947">
                  <c:v>2023.0</c:v>
                </c:pt>
                <c:pt idx="7948">
                  <c:v>2023.0</c:v>
                </c:pt>
                <c:pt idx="7949">
                  <c:v>2023.0</c:v>
                </c:pt>
                <c:pt idx="7950">
                  <c:v>2024.0</c:v>
                </c:pt>
                <c:pt idx="7951">
                  <c:v>2024.0</c:v>
                </c:pt>
                <c:pt idx="7952">
                  <c:v>2025.0</c:v>
                </c:pt>
                <c:pt idx="7953">
                  <c:v>2025.0</c:v>
                </c:pt>
                <c:pt idx="7954">
                  <c:v>2025.0</c:v>
                </c:pt>
                <c:pt idx="7955">
                  <c:v>2026.0</c:v>
                </c:pt>
                <c:pt idx="7956">
                  <c:v>2026.0</c:v>
                </c:pt>
                <c:pt idx="7957">
                  <c:v>2026.0</c:v>
                </c:pt>
                <c:pt idx="7958">
                  <c:v>2026.0</c:v>
                </c:pt>
                <c:pt idx="7959">
                  <c:v>2027.0</c:v>
                </c:pt>
                <c:pt idx="7960">
                  <c:v>2028.0</c:v>
                </c:pt>
                <c:pt idx="7961">
                  <c:v>2029.0</c:v>
                </c:pt>
                <c:pt idx="7962">
                  <c:v>2029.0</c:v>
                </c:pt>
                <c:pt idx="7963">
                  <c:v>2030.0</c:v>
                </c:pt>
                <c:pt idx="7964">
                  <c:v>2030.0</c:v>
                </c:pt>
                <c:pt idx="7965">
                  <c:v>2031.0</c:v>
                </c:pt>
                <c:pt idx="7966">
                  <c:v>2032.0</c:v>
                </c:pt>
                <c:pt idx="7967">
                  <c:v>2033.0</c:v>
                </c:pt>
                <c:pt idx="7968">
                  <c:v>2033.0</c:v>
                </c:pt>
                <c:pt idx="7969">
                  <c:v>2033.0</c:v>
                </c:pt>
                <c:pt idx="7970">
                  <c:v>2034.0</c:v>
                </c:pt>
                <c:pt idx="7971">
                  <c:v>2034.0</c:v>
                </c:pt>
                <c:pt idx="7972">
                  <c:v>2034.0</c:v>
                </c:pt>
                <c:pt idx="7973">
                  <c:v>2034.0</c:v>
                </c:pt>
                <c:pt idx="7974">
                  <c:v>2034.0</c:v>
                </c:pt>
                <c:pt idx="7975">
                  <c:v>2035.0</c:v>
                </c:pt>
                <c:pt idx="7976">
                  <c:v>2036.0</c:v>
                </c:pt>
                <c:pt idx="7977">
                  <c:v>2036.0</c:v>
                </c:pt>
                <c:pt idx="7978">
                  <c:v>2037.0</c:v>
                </c:pt>
                <c:pt idx="7979">
                  <c:v>2038.0</c:v>
                </c:pt>
                <c:pt idx="7980">
                  <c:v>2038.0</c:v>
                </c:pt>
                <c:pt idx="7981">
                  <c:v>2038.0</c:v>
                </c:pt>
                <c:pt idx="7982">
                  <c:v>2038.0</c:v>
                </c:pt>
                <c:pt idx="7983">
                  <c:v>2039.0</c:v>
                </c:pt>
                <c:pt idx="7984">
                  <c:v>2039.0</c:v>
                </c:pt>
                <c:pt idx="7985">
                  <c:v>2039.0</c:v>
                </c:pt>
                <c:pt idx="7986">
                  <c:v>2039.0</c:v>
                </c:pt>
                <c:pt idx="7987">
                  <c:v>2040.0</c:v>
                </c:pt>
                <c:pt idx="7988">
                  <c:v>2040.0</c:v>
                </c:pt>
                <c:pt idx="7989">
                  <c:v>2041.0</c:v>
                </c:pt>
                <c:pt idx="7990">
                  <c:v>2042.0</c:v>
                </c:pt>
                <c:pt idx="7991">
                  <c:v>2042.0</c:v>
                </c:pt>
                <c:pt idx="7992">
                  <c:v>2042.0</c:v>
                </c:pt>
                <c:pt idx="7993">
                  <c:v>2042.0</c:v>
                </c:pt>
                <c:pt idx="7994">
                  <c:v>2043.0</c:v>
                </c:pt>
                <c:pt idx="7995">
                  <c:v>2044.0</c:v>
                </c:pt>
                <c:pt idx="7996">
                  <c:v>2044.0</c:v>
                </c:pt>
                <c:pt idx="7997">
                  <c:v>2044.0</c:v>
                </c:pt>
                <c:pt idx="7998">
                  <c:v>2044.0</c:v>
                </c:pt>
                <c:pt idx="7999">
                  <c:v>2045.0</c:v>
                </c:pt>
                <c:pt idx="8000">
                  <c:v>2045.0</c:v>
                </c:pt>
                <c:pt idx="8001">
                  <c:v>2045.0</c:v>
                </c:pt>
                <c:pt idx="8002">
                  <c:v>2045.0</c:v>
                </c:pt>
                <c:pt idx="8003">
                  <c:v>2046.0</c:v>
                </c:pt>
                <c:pt idx="8004">
                  <c:v>2046.0</c:v>
                </c:pt>
                <c:pt idx="8005">
                  <c:v>2047.0</c:v>
                </c:pt>
                <c:pt idx="8006">
                  <c:v>2047.0</c:v>
                </c:pt>
                <c:pt idx="8007">
                  <c:v>2047.0</c:v>
                </c:pt>
                <c:pt idx="8008">
                  <c:v>2047.0</c:v>
                </c:pt>
                <c:pt idx="8009">
                  <c:v>2047.0</c:v>
                </c:pt>
                <c:pt idx="8010">
                  <c:v>2047.0</c:v>
                </c:pt>
                <c:pt idx="8011">
                  <c:v>2047.0</c:v>
                </c:pt>
                <c:pt idx="8012">
                  <c:v>2048.0</c:v>
                </c:pt>
                <c:pt idx="8013">
                  <c:v>2048.0</c:v>
                </c:pt>
                <c:pt idx="8014">
                  <c:v>2049.0</c:v>
                </c:pt>
                <c:pt idx="8015">
                  <c:v>2049.0</c:v>
                </c:pt>
                <c:pt idx="8016">
                  <c:v>2050.0</c:v>
                </c:pt>
                <c:pt idx="8017">
                  <c:v>2051.0</c:v>
                </c:pt>
                <c:pt idx="8018">
                  <c:v>2052.0</c:v>
                </c:pt>
                <c:pt idx="8019">
                  <c:v>2053.0</c:v>
                </c:pt>
                <c:pt idx="8020">
                  <c:v>2054.0</c:v>
                </c:pt>
                <c:pt idx="8021">
                  <c:v>2055.0</c:v>
                </c:pt>
                <c:pt idx="8022">
                  <c:v>2055.0</c:v>
                </c:pt>
                <c:pt idx="8023">
                  <c:v>2055.0</c:v>
                </c:pt>
                <c:pt idx="8024">
                  <c:v>2055.0</c:v>
                </c:pt>
                <c:pt idx="8025">
                  <c:v>2055.0</c:v>
                </c:pt>
                <c:pt idx="8026">
                  <c:v>2055.0</c:v>
                </c:pt>
                <c:pt idx="8027">
                  <c:v>2055.0</c:v>
                </c:pt>
                <c:pt idx="8028">
                  <c:v>2055.0</c:v>
                </c:pt>
                <c:pt idx="8029">
                  <c:v>2056.0</c:v>
                </c:pt>
                <c:pt idx="8030">
                  <c:v>2057.0</c:v>
                </c:pt>
                <c:pt idx="8031">
                  <c:v>2057.0</c:v>
                </c:pt>
                <c:pt idx="8032">
                  <c:v>2058.0</c:v>
                </c:pt>
                <c:pt idx="8033">
                  <c:v>2059.0</c:v>
                </c:pt>
                <c:pt idx="8034">
                  <c:v>2059.0</c:v>
                </c:pt>
                <c:pt idx="8035">
                  <c:v>2059.0</c:v>
                </c:pt>
                <c:pt idx="8036">
                  <c:v>2059.0</c:v>
                </c:pt>
                <c:pt idx="8037">
                  <c:v>2059.0</c:v>
                </c:pt>
                <c:pt idx="8038">
                  <c:v>2059.0</c:v>
                </c:pt>
                <c:pt idx="8039">
                  <c:v>2059.0</c:v>
                </c:pt>
                <c:pt idx="8040">
                  <c:v>2059.0</c:v>
                </c:pt>
                <c:pt idx="8041">
                  <c:v>2059.0</c:v>
                </c:pt>
                <c:pt idx="8042">
                  <c:v>2059.0</c:v>
                </c:pt>
                <c:pt idx="8043">
                  <c:v>2059.0</c:v>
                </c:pt>
                <c:pt idx="8044">
                  <c:v>2059.0</c:v>
                </c:pt>
                <c:pt idx="8045">
                  <c:v>2059.0</c:v>
                </c:pt>
                <c:pt idx="8046">
                  <c:v>2059.0</c:v>
                </c:pt>
                <c:pt idx="8047">
                  <c:v>2059.0</c:v>
                </c:pt>
                <c:pt idx="8048">
                  <c:v>2059.0</c:v>
                </c:pt>
                <c:pt idx="8049">
                  <c:v>2059.0</c:v>
                </c:pt>
                <c:pt idx="8050">
                  <c:v>2059.0</c:v>
                </c:pt>
                <c:pt idx="8051">
                  <c:v>2059.0</c:v>
                </c:pt>
                <c:pt idx="8052">
                  <c:v>2060.0</c:v>
                </c:pt>
                <c:pt idx="8053">
                  <c:v>2060.0</c:v>
                </c:pt>
                <c:pt idx="8054">
                  <c:v>2060.0</c:v>
                </c:pt>
                <c:pt idx="8055">
                  <c:v>2061.0</c:v>
                </c:pt>
                <c:pt idx="8056">
                  <c:v>2062.0</c:v>
                </c:pt>
                <c:pt idx="8057">
                  <c:v>2062.0</c:v>
                </c:pt>
                <c:pt idx="8058">
                  <c:v>2063.0</c:v>
                </c:pt>
                <c:pt idx="8059">
                  <c:v>2063.0</c:v>
                </c:pt>
                <c:pt idx="8060">
                  <c:v>2063.0</c:v>
                </c:pt>
                <c:pt idx="8061">
                  <c:v>2063.0</c:v>
                </c:pt>
                <c:pt idx="8062">
                  <c:v>2063.0</c:v>
                </c:pt>
                <c:pt idx="8063">
                  <c:v>2063.0</c:v>
                </c:pt>
                <c:pt idx="8064">
                  <c:v>2063.0</c:v>
                </c:pt>
                <c:pt idx="8065">
                  <c:v>2063.0</c:v>
                </c:pt>
                <c:pt idx="8066">
                  <c:v>2063.0</c:v>
                </c:pt>
                <c:pt idx="8067">
                  <c:v>2064.0</c:v>
                </c:pt>
                <c:pt idx="8068">
                  <c:v>2064.0</c:v>
                </c:pt>
                <c:pt idx="8069">
                  <c:v>2064.0</c:v>
                </c:pt>
                <c:pt idx="8070">
                  <c:v>2064.0</c:v>
                </c:pt>
                <c:pt idx="8071">
                  <c:v>2064.0</c:v>
                </c:pt>
                <c:pt idx="8072">
                  <c:v>2065.0</c:v>
                </c:pt>
                <c:pt idx="8073">
                  <c:v>2066.0</c:v>
                </c:pt>
                <c:pt idx="8074">
                  <c:v>2067.0</c:v>
                </c:pt>
                <c:pt idx="8075">
                  <c:v>2068.0</c:v>
                </c:pt>
                <c:pt idx="8076">
                  <c:v>2069.0</c:v>
                </c:pt>
                <c:pt idx="8077">
                  <c:v>2069.0</c:v>
                </c:pt>
                <c:pt idx="8078">
                  <c:v>2070.0</c:v>
                </c:pt>
                <c:pt idx="8079">
                  <c:v>2070.0</c:v>
                </c:pt>
                <c:pt idx="8080">
                  <c:v>2070.0</c:v>
                </c:pt>
                <c:pt idx="8081">
                  <c:v>2070.0</c:v>
                </c:pt>
                <c:pt idx="8082">
                  <c:v>2071.0</c:v>
                </c:pt>
                <c:pt idx="8083">
                  <c:v>2071.0</c:v>
                </c:pt>
                <c:pt idx="8084">
                  <c:v>2072.0</c:v>
                </c:pt>
                <c:pt idx="8085">
                  <c:v>2072.0</c:v>
                </c:pt>
                <c:pt idx="8086">
                  <c:v>2072.0</c:v>
                </c:pt>
                <c:pt idx="8087">
                  <c:v>2073.0</c:v>
                </c:pt>
                <c:pt idx="8088">
                  <c:v>2073.0</c:v>
                </c:pt>
                <c:pt idx="8089">
                  <c:v>2074.0</c:v>
                </c:pt>
                <c:pt idx="8090">
                  <c:v>2075.0</c:v>
                </c:pt>
                <c:pt idx="8091">
                  <c:v>2075.0</c:v>
                </c:pt>
                <c:pt idx="8092">
                  <c:v>2076.0</c:v>
                </c:pt>
                <c:pt idx="8093">
                  <c:v>2076.0</c:v>
                </c:pt>
                <c:pt idx="8094">
                  <c:v>2077.0</c:v>
                </c:pt>
                <c:pt idx="8095">
                  <c:v>2077.0</c:v>
                </c:pt>
                <c:pt idx="8096">
                  <c:v>2077.0</c:v>
                </c:pt>
                <c:pt idx="8097">
                  <c:v>2077.0</c:v>
                </c:pt>
                <c:pt idx="8098">
                  <c:v>2077.0</c:v>
                </c:pt>
                <c:pt idx="8099">
                  <c:v>2077.0</c:v>
                </c:pt>
                <c:pt idx="8100">
                  <c:v>2077.0</c:v>
                </c:pt>
                <c:pt idx="8101">
                  <c:v>2078.0</c:v>
                </c:pt>
                <c:pt idx="8102">
                  <c:v>2078.0</c:v>
                </c:pt>
                <c:pt idx="8103">
                  <c:v>2078.0</c:v>
                </c:pt>
                <c:pt idx="8104">
                  <c:v>2078.0</c:v>
                </c:pt>
                <c:pt idx="8105">
                  <c:v>2079.0</c:v>
                </c:pt>
                <c:pt idx="8106">
                  <c:v>2079.0</c:v>
                </c:pt>
                <c:pt idx="8107">
                  <c:v>2079.0</c:v>
                </c:pt>
                <c:pt idx="8108">
                  <c:v>2079.0</c:v>
                </c:pt>
                <c:pt idx="8109">
                  <c:v>2080.0</c:v>
                </c:pt>
                <c:pt idx="8110">
                  <c:v>2080.0</c:v>
                </c:pt>
                <c:pt idx="8111">
                  <c:v>2080.0</c:v>
                </c:pt>
                <c:pt idx="8112">
                  <c:v>2080.0</c:v>
                </c:pt>
                <c:pt idx="8113">
                  <c:v>2080.0</c:v>
                </c:pt>
                <c:pt idx="8114">
                  <c:v>2080.0</c:v>
                </c:pt>
                <c:pt idx="8115">
                  <c:v>2080.0</c:v>
                </c:pt>
                <c:pt idx="8116">
                  <c:v>2081.0</c:v>
                </c:pt>
                <c:pt idx="8117">
                  <c:v>2081.0</c:v>
                </c:pt>
                <c:pt idx="8118">
                  <c:v>2081.0</c:v>
                </c:pt>
                <c:pt idx="8119">
                  <c:v>2082.0</c:v>
                </c:pt>
                <c:pt idx="8120">
                  <c:v>2082.0</c:v>
                </c:pt>
                <c:pt idx="8121">
                  <c:v>2083.0</c:v>
                </c:pt>
                <c:pt idx="8122">
                  <c:v>2084.0</c:v>
                </c:pt>
                <c:pt idx="8123">
                  <c:v>2084.0</c:v>
                </c:pt>
                <c:pt idx="8124">
                  <c:v>2084.0</c:v>
                </c:pt>
                <c:pt idx="8125">
                  <c:v>2084.0</c:v>
                </c:pt>
                <c:pt idx="8126">
                  <c:v>2084.0</c:v>
                </c:pt>
                <c:pt idx="8127">
                  <c:v>2084.0</c:v>
                </c:pt>
                <c:pt idx="8128">
                  <c:v>2084.0</c:v>
                </c:pt>
                <c:pt idx="8129">
                  <c:v>2085.0</c:v>
                </c:pt>
                <c:pt idx="8130">
                  <c:v>2086.0</c:v>
                </c:pt>
                <c:pt idx="8131">
                  <c:v>2086.0</c:v>
                </c:pt>
                <c:pt idx="8132">
                  <c:v>2087.0</c:v>
                </c:pt>
                <c:pt idx="8133">
                  <c:v>2088.0</c:v>
                </c:pt>
                <c:pt idx="8134">
                  <c:v>2089.0</c:v>
                </c:pt>
                <c:pt idx="8135">
                  <c:v>2090.0</c:v>
                </c:pt>
                <c:pt idx="8136">
                  <c:v>2091.0</c:v>
                </c:pt>
                <c:pt idx="8137">
                  <c:v>2092.0</c:v>
                </c:pt>
                <c:pt idx="8138">
                  <c:v>2092.0</c:v>
                </c:pt>
                <c:pt idx="8139">
                  <c:v>2092.0</c:v>
                </c:pt>
                <c:pt idx="8140">
                  <c:v>2092.0</c:v>
                </c:pt>
                <c:pt idx="8141">
                  <c:v>2093.0</c:v>
                </c:pt>
                <c:pt idx="8142">
                  <c:v>2094.0</c:v>
                </c:pt>
                <c:pt idx="8143">
                  <c:v>2095.0</c:v>
                </c:pt>
                <c:pt idx="8144">
                  <c:v>2096.0</c:v>
                </c:pt>
                <c:pt idx="8145">
                  <c:v>2097.0</c:v>
                </c:pt>
                <c:pt idx="8146">
                  <c:v>2098.0</c:v>
                </c:pt>
                <c:pt idx="8147">
                  <c:v>2099.0</c:v>
                </c:pt>
                <c:pt idx="8148">
                  <c:v>2100.0</c:v>
                </c:pt>
                <c:pt idx="8149">
                  <c:v>2101.0</c:v>
                </c:pt>
                <c:pt idx="8150">
                  <c:v>2101.0</c:v>
                </c:pt>
                <c:pt idx="8151">
                  <c:v>2102.0</c:v>
                </c:pt>
                <c:pt idx="8152">
                  <c:v>2102.0</c:v>
                </c:pt>
                <c:pt idx="8153">
                  <c:v>2103.0</c:v>
                </c:pt>
                <c:pt idx="8154">
                  <c:v>2103.0</c:v>
                </c:pt>
                <c:pt idx="8155">
                  <c:v>2104.0</c:v>
                </c:pt>
                <c:pt idx="8156">
                  <c:v>2105.0</c:v>
                </c:pt>
                <c:pt idx="8157">
                  <c:v>2105.0</c:v>
                </c:pt>
                <c:pt idx="8158">
                  <c:v>2106.0</c:v>
                </c:pt>
                <c:pt idx="8159">
                  <c:v>2106.0</c:v>
                </c:pt>
                <c:pt idx="8160">
                  <c:v>2106.0</c:v>
                </c:pt>
                <c:pt idx="8161">
                  <c:v>2107.0</c:v>
                </c:pt>
                <c:pt idx="8162">
                  <c:v>2108.0</c:v>
                </c:pt>
                <c:pt idx="8163">
                  <c:v>2108.0</c:v>
                </c:pt>
                <c:pt idx="8164">
                  <c:v>2109.0</c:v>
                </c:pt>
                <c:pt idx="8165">
                  <c:v>2110.0</c:v>
                </c:pt>
                <c:pt idx="8166">
                  <c:v>2111.0</c:v>
                </c:pt>
                <c:pt idx="8167">
                  <c:v>2112.0</c:v>
                </c:pt>
                <c:pt idx="8168">
                  <c:v>2112.0</c:v>
                </c:pt>
                <c:pt idx="8169">
                  <c:v>2113.0</c:v>
                </c:pt>
                <c:pt idx="8170">
                  <c:v>2114.0</c:v>
                </c:pt>
                <c:pt idx="8171">
                  <c:v>2115.0</c:v>
                </c:pt>
                <c:pt idx="8172">
                  <c:v>2116.0</c:v>
                </c:pt>
                <c:pt idx="8173">
                  <c:v>2117.0</c:v>
                </c:pt>
                <c:pt idx="8174">
                  <c:v>2118.0</c:v>
                </c:pt>
                <c:pt idx="8175">
                  <c:v>2119.0</c:v>
                </c:pt>
                <c:pt idx="8176">
                  <c:v>2120.0</c:v>
                </c:pt>
                <c:pt idx="8177">
                  <c:v>2121.0</c:v>
                </c:pt>
                <c:pt idx="8178">
                  <c:v>2121.0</c:v>
                </c:pt>
                <c:pt idx="8179">
                  <c:v>2121.0</c:v>
                </c:pt>
                <c:pt idx="8180">
                  <c:v>2121.0</c:v>
                </c:pt>
                <c:pt idx="8181">
                  <c:v>2121.0</c:v>
                </c:pt>
                <c:pt idx="8182">
                  <c:v>2122.0</c:v>
                </c:pt>
                <c:pt idx="8183">
                  <c:v>2123.0</c:v>
                </c:pt>
                <c:pt idx="8184">
                  <c:v>2123.0</c:v>
                </c:pt>
                <c:pt idx="8185">
                  <c:v>2123.0</c:v>
                </c:pt>
                <c:pt idx="8186">
                  <c:v>2123.0</c:v>
                </c:pt>
                <c:pt idx="8187">
                  <c:v>2123.0</c:v>
                </c:pt>
                <c:pt idx="8188">
                  <c:v>2123.0</c:v>
                </c:pt>
                <c:pt idx="8189">
                  <c:v>2123.0</c:v>
                </c:pt>
                <c:pt idx="8190">
                  <c:v>2123.0</c:v>
                </c:pt>
                <c:pt idx="8191">
                  <c:v>2123.0</c:v>
                </c:pt>
                <c:pt idx="8192">
                  <c:v>2123.0</c:v>
                </c:pt>
                <c:pt idx="8193">
                  <c:v>2124.0</c:v>
                </c:pt>
                <c:pt idx="8194">
                  <c:v>2125.0</c:v>
                </c:pt>
                <c:pt idx="8195">
                  <c:v>2125.0</c:v>
                </c:pt>
                <c:pt idx="8196">
                  <c:v>2126.0</c:v>
                </c:pt>
                <c:pt idx="8197">
                  <c:v>2127.0</c:v>
                </c:pt>
                <c:pt idx="8198">
                  <c:v>2128.0</c:v>
                </c:pt>
                <c:pt idx="8199">
                  <c:v>2129.0</c:v>
                </c:pt>
                <c:pt idx="8200">
                  <c:v>2129.0</c:v>
                </c:pt>
                <c:pt idx="8201">
                  <c:v>2129.0</c:v>
                </c:pt>
                <c:pt idx="8202">
                  <c:v>2129.0</c:v>
                </c:pt>
                <c:pt idx="8203">
                  <c:v>2130.0</c:v>
                </c:pt>
                <c:pt idx="8204">
                  <c:v>2130.0</c:v>
                </c:pt>
                <c:pt idx="8205">
                  <c:v>2130.0</c:v>
                </c:pt>
                <c:pt idx="8206">
                  <c:v>2130.0</c:v>
                </c:pt>
                <c:pt idx="8207">
                  <c:v>2130.0</c:v>
                </c:pt>
                <c:pt idx="8208">
                  <c:v>2130.0</c:v>
                </c:pt>
                <c:pt idx="8209">
                  <c:v>2130.0</c:v>
                </c:pt>
                <c:pt idx="8210">
                  <c:v>2130.0</c:v>
                </c:pt>
                <c:pt idx="8211">
                  <c:v>2130.0</c:v>
                </c:pt>
                <c:pt idx="8212">
                  <c:v>2130.0</c:v>
                </c:pt>
                <c:pt idx="8213">
                  <c:v>2130.0</c:v>
                </c:pt>
                <c:pt idx="8214">
                  <c:v>2130.0</c:v>
                </c:pt>
                <c:pt idx="8215">
                  <c:v>2130.0</c:v>
                </c:pt>
                <c:pt idx="8216">
                  <c:v>2130.0</c:v>
                </c:pt>
                <c:pt idx="8217">
                  <c:v>2130.0</c:v>
                </c:pt>
                <c:pt idx="8218">
                  <c:v>2130.0</c:v>
                </c:pt>
                <c:pt idx="8219">
                  <c:v>2130.0</c:v>
                </c:pt>
                <c:pt idx="8220">
                  <c:v>2130.0</c:v>
                </c:pt>
                <c:pt idx="8221">
                  <c:v>2130.0</c:v>
                </c:pt>
                <c:pt idx="8222">
                  <c:v>2131.0</c:v>
                </c:pt>
                <c:pt idx="8223">
                  <c:v>2132.0</c:v>
                </c:pt>
                <c:pt idx="8224">
                  <c:v>2132.0</c:v>
                </c:pt>
                <c:pt idx="8225">
                  <c:v>2133.0</c:v>
                </c:pt>
                <c:pt idx="8226">
                  <c:v>2133.0</c:v>
                </c:pt>
                <c:pt idx="8227">
                  <c:v>2133.0</c:v>
                </c:pt>
                <c:pt idx="8228">
                  <c:v>2133.0</c:v>
                </c:pt>
                <c:pt idx="8229">
                  <c:v>2133.0</c:v>
                </c:pt>
                <c:pt idx="8230">
                  <c:v>2133.0</c:v>
                </c:pt>
                <c:pt idx="8231">
                  <c:v>2133.0</c:v>
                </c:pt>
                <c:pt idx="8232">
                  <c:v>2133.0</c:v>
                </c:pt>
                <c:pt idx="8233">
                  <c:v>2134.0</c:v>
                </c:pt>
                <c:pt idx="8234">
                  <c:v>2134.0</c:v>
                </c:pt>
                <c:pt idx="8235">
                  <c:v>2134.0</c:v>
                </c:pt>
                <c:pt idx="8236">
                  <c:v>2134.0</c:v>
                </c:pt>
                <c:pt idx="8237">
                  <c:v>2134.0</c:v>
                </c:pt>
                <c:pt idx="8238">
                  <c:v>2135.0</c:v>
                </c:pt>
                <c:pt idx="8239">
                  <c:v>2136.0</c:v>
                </c:pt>
                <c:pt idx="8240">
                  <c:v>2136.0</c:v>
                </c:pt>
                <c:pt idx="8241">
                  <c:v>2137.0</c:v>
                </c:pt>
                <c:pt idx="8242">
                  <c:v>2137.0</c:v>
                </c:pt>
                <c:pt idx="8243">
                  <c:v>2137.0</c:v>
                </c:pt>
                <c:pt idx="8244">
                  <c:v>2138.0</c:v>
                </c:pt>
                <c:pt idx="8245">
                  <c:v>2139.0</c:v>
                </c:pt>
                <c:pt idx="8246">
                  <c:v>2139.0</c:v>
                </c:pt>
                <c:pt idx="8247">
                  <c:v>2139.0</c:v>
                </c:pt>
                <c:pt idx="8248">
                  <c:v>2139.0</c:v>
                </c:pt>
                <c:pt idx="8249">
                  <c:v>2140.0</c:v>
                </c:pt>
                <c:pt idx="8250">
                  <c:v>2141.0</c:v>
                </c:pt>
                <c:pt idx="8251">
                  <c:v>2142.0</c:v>
                </c:pt>
                <c:pt idx="8252">
                  <c:v>2142.0</c:v>
                </c:pt>
                <c:pt idx="8253">
                  <c:v>2142.0</c:v>
                </c:pt>
                <c:pt idx="8254">
                  <c:v>2142.0</c:v>
                </c:pt>
                <c:pt idx="8255">
                  <c:v>2142.0</c:v>
                </c:pt>
                <c:pt idx="8256">
                  <c:v>2142.0</c:v>
                </c:pt>
                <c:pt idx="8257">
                  <c:v>2142.0</c:v>
                </c:pt>
                <c:pt idx="8258">
                  <c:v>2142.0</c:v>
                </c:pt>
                <c:pt idx="8259">
                  <c:v>2142.0</c:v>
                </c:pt>
                <c:pt idx="8260">
                  <c:v>2142.0</c:v>
                </c:pt>
                <c:pt idx="8261">
                  <c:v>2142.0</c:v>
                </c:pt>
                <c:pt idx="8262">
                  <c:v>2142.0</c:v>
                </c:pt>
                <c:pt idx="8263">
                  <c:v>2142.0</c:v>
                </c:pt>
                <c:pt idx="8264">
                  <c:v>2143.0</c:v>
                </c:pt>
                <c:pt idx="8265">
                  <c:v>2143.0</c:v>
                </c:pt>
                <c:pt idx="8266">
                  <c:v>2143.0</c:v>
                </c:pt>
                <c:pt idx="8267">
                  <c:v>2143.0</c:v>
                </c:pt>
                <c:pt idx="8268">
                  <c:v>2143.0</c:v>
                </c:pt>
                <c:pt idx="8269">
                  <c:v>2144.0</c:v>
                </c:pt>
                <c:pt idx="8270">
                  <c:v>2145.0</c:v>
                </c:pt>
                <c:pt idx="8271">
                  <c:v>2146.0</c:v>
                </c:pt>
                <c:pt idx="8272">
                  <c:v>2147.0</c:v>
                </c:pt>
                <c:pt idx="8273">
                  <c:v>2147.0</c:v>
                </c:pt>
                <c:pt idx="8274">
                  <c:v>2147.0</c:v>
                </c:pt>
                <c:pt idx="8275">
                  <c:v>2147.0</c:v>
                </c:pt>
                <c:pt idx="8276">
                  <c:v>2148.0</c:v>
                </c:pt>
                <c:pt idx="8277">
                  <c:v>2148.0</c:v>
                </c:pt>
                <c:pt idx="8278">
                  <c:v>2149.0</c:v>
                </c:pt>
                <c:pt idx="8279">
                  <c:v>2149.0</c:v>
                </c:pt>
                <c:pt idx="8280">
                  <c:v>2149.0</c:v>
                </c:pt>
                <c:pt idx="8281">
                  <c:v>2150.0</c:v>
                </c:pt>
                <c:pt idx="8282">
                  <c:v>2151.0</c:v>
                </c:pt>
                <c:pt idx="8283">
                  <c:v>2152.0</c:v>
                </c:pt>
                <c:pt idx="8284">
                  <c:v>2153.0</c:v>
                </c:pt>
                <c:pt idx="8285">
                  <c:v>2154.0</c:v>
                </c:pt>
                <c:pt idx="8286">
                  <c:v>2155.0</c:v>
                </c:pt>
                <c:pt idx="8287">
                  <c:v>2155.0</c:v>
                </c:pt>
                <c:pt idx="8288">
                  <c:v>2155.0</c:v>
                </c:pt>
                <c:pt idx="8289">
                  <c:v>2155.0</c:v>
                </c:pt>
                <c:pt idx="8290">
                  <c:v>2155.0</c:v>
                </c:pt>
                <c:pt idx="8291">
                  <c:v>2155.0</c:v>
                </c:pt>
                <c:pt idx="8292">
                  <c:v>2155.0</c:v>
                </c:pt>
                <c:pt idx="8293">
                  <c:v>2155.0</c:v>
                </c:pt>
                <c:pt idx="8294">
                  <c:v>2155.0</c:v>
                </c:pt>
                <c:pt idx="8295">
                  <c:v>2155.0</c:v>
                </c:pt>
                <c:pt idx="8296">
                  <c:v>2155.0</c:v>
                </c:pt>
                <c:pt idx="8297">
                  <c:v>2156.0</c:v>
                </c:pt>
                <c:pt idx="8298">
                  <c:v>2157.0</c:v>
                </c:pt>
                <c:pt idx="8299">
                  <c:v>2157.0</c:v>
                </c:pt>
                <c:pt idx="8300">
                  <c:v>2157.0</c:v>
                </c:pt>
                <c:pt idx="8301">
                  <c:v>2157.0</c:v>
                </c:pt>
                <c:pt idx="8302">
                  <c:v>2157.0</c:v>
                </c:pt>
                <c:pt idx="8303">
                  <c:v>2157.0</c:v>
                </c:pt>
                <c:pt idx="8304">
                  <c:v>2157.0</c:v>
                </c:pt>
                <c:pt idx="8305">
                  <c:v>2157.0</c:v>
                </c:pt>
                <c:pt idx="8306">
                  <c:v>2157.0</c:v>
                </c:pt>
                <c:pt idx="8307">
                  <c:v>2157.0</c:v>
                </c:pt>
                <c:pt idx="8308">
                  <c:v>2157.0</c:v>
                </c:pt>
                <c:pt idx="8309">
                  <c:v>2157.0</c:v>
                </c:pt>
                <c:pt idx="8310">
                  <c:v>2158.0</c:v>
                </c:pt>
                <c:pt idx="8311">
                  <c:v>2158.0</c:v>
                </c:pt>
                <c:pt idx="8312">
                  <c:v>2158.0</c:v>
                </c:pt>
                <c:pt idx="8313">
                  <c:v>2159.0</c:v>
                </c:pt>
                <c:pt idx="8314">
                  <c:v>2159.0</c:v>
                </c:pt>
                <c:pt idx="8315">
                  <c:v>2159.0</c:v>
                </c:pt>
                <c:pt idx="8316">
                  <c:v>2159.0</c:v>
                </c:pt>
                <c:pt idx="8317">
                  <c:v>2159.0</c:v>
                </c:pt>
                <c:pt idx="8318">
                  <c:v>2159.0</c:v>
                </c:pt>
                <c:pt idx="8319">
                  <c:v>2160.0</c:v>
                </c:pt>
                <c:pt idx="8320">
                  <c:v>2160.0</c:v>
                </c:pt>
                <c:pt idx="8321">
                  <c:v>2161.0</c:v>
                </c:pt>
                <c:pt idx="8322">
                  <c:v>2162.0</c:v>
                </c:pt>
                <c:pt idx="8323">
                  <c:v>2162.0</c:v>
                </c:pt>
                <c:pt idx="8324">
                  <c:v>2162.0</c:v>
                </c:pt>
                <c:pt idx="8325">
                  <c:v>2162.0</c:v>
                </c:pt>
                <c:pt idx="8326">
                  <c:v>2162.0</c:v>
                </c:pt>
                <c:pt idx="8327">
                  <c:v>2162.0</c:v>
                </c:pt>
                <c:pt idx="8328">
                  <c:v>2162.0</c:v>
                </c:pt>
                <c:pt idx="8329">
                  <c:v>2162.0</c:v>
                </c:pt>
                <c:pt idx="8330">
                  <c:v>2162.0</c:v>
                </c:pt>
                <c:pt idx="8331">
                  <c:v>2163.0</c:v>
                </c:pt>
                <c:pt idx="8332">
                  <c:v>2163.0</c:v>
                </c:pt>
                <c:pt idx="8333">
                  <c:v>2163.0</c:v>
                </c:pt>
                <c:pt idx="8334">
                  <c:v>2163.0</c:v>
                </c:pt>
                <c:pt idx="8335">
                  <c:v>2163.0</c:v>
                </c:pt>
                <c:pt idx="8336">
                  <c:v>2163.0</c:v>
                </c:pt>
                <c:pt idx="8337">
                  <c:v>2164.0</c:v>
                </c:pt>
                <c:pt idx="8338">
                  <c:v>2164.0</c:v>
                </c:pt>
                <c:pt idx="8339">
                  <c:v>2164.0</c:v>
                </c:pt>
                <c:pt idx="8340">
                  <c:v>2165.0</c:v>
                </c:pt>
                <c:pt idx="8341">
                  <c:v>2165.0</c:v>
                </c:pt>
                <c:pt idx="8342">
                  <c:v>2166.0</c:v>
                </c:pt>
                <c:pt idx="8343">
                  <c:v>2166.0</c:v>
                </c:pt>
                <c:pt idx="8344">
                  <c:v>2166.0</c:v>
                </c:pt>
                <c:pt idx="8345">
                  <c:v>2167.0</c:v>
                </c:pt>
                <c:pt idx="8346">
                  <c:v>2167.0</c:v>
                </c:pt>
                <c:pt idx="8347">
                  <c:v>2167.0</c:v>
                </c:pt>
                <c:pt idx="8348">
                  <c:v>2167.0</c:v>
                </c:pt>
                <c:pt idx="8349">
                  <c:v>2167.0</c:v>
                </c:pt>
                <c:pt idx="8350">
                  <c:v>2168.0</c:v>
                </c:pt>
                <c:pt idx="8351">
                  <c:v>2168.0</c:v>
                </c:pt>
                <c:pt idx="8352">
                  <c:v>2168.0</c:v>
                </c:pt>
                <c:pt idx="8353">
                  <c:v>2168.0</c:v>
                </c:pt>
                <c:pt idx="8354">
                  <c:v>2168.0</c:v>
                </c:pt>
                <c:pt idx="8355">
                  <c:v>2168.0</c:v>
                </c:pt>
                <c:pt idx="8356">
                  <c:v>2168.0</c:v>
                </c:pt>
                <c:pt idx="8357">
                  <c:v>2168.0</c:v>
                </c:pt>
                <c:pt idx="8358">
                  <c:v>2168.0</c:v>
                </c:pt>
                <c:pt idx="8359">
                  <c:v>2168.0</c:v>
                </c:pt>
                <c:pt idx="8360">
                  <c:v>2169.0</c:v>
                </c:pt>
                <c:pt idx="8361">
                  <c:v>2169.0</c:v>
                </c:pt>
                <c:pt idx="8362">
                  <c:v>2169.0</c:v>
                </c:pt>
                <c:pt idx="8363">
                  <c:v>2169.0</c:v>
                </c:pt>
                <c:pt idx="8364">
                  <c:v>2170.0</c:v>
                </c:pt>
                <c:pt idx="8365">
                  <c:v>2170.0</c:v>
                </c:pt>
                <c:pt idx="8366">
                  <c:v>2170.0</c:v>
                </c:pt>
                <c:pt idx="8367">
                  <c:v>2170.0</c:v>
                </c:pt>
                <c:pt idx="8368">
                  <c:v>2170.0</c:v>
                </c:pt>
                <c:pt idx="8369">
                  <c:v>2170.0</c:v>
                </c:pt>
                <c:pt idx="8370">
                  <c:v>2170.0</c:v>
                </c:pt>
                <c:pt idx="8371">
                  <c:v>2171.0</c:v>
                </c:pt>
                <c:pt idx="8372">
                  <c:v>2171.0</c:v>
                </c:pt>
                <c:pt idx="8373">
                  <c:v>2171.0</c:v>
                </c:pt>
                <c:pt idx="8374">
                  <c:v>2171.0</c:v>
                </c:pt>
                <c:pt idx="8375">
                  <c:v>2171.0</c:v>
                </c:pt>
                <c:pt idx="8376">
                  <c:v>2171.0</c:v>
                </c:pt>
                <c:pt idx="8377">
                  <c:v>2171.0</c:v>
                </c:pt>
                <c:pt idx="8378">
                  <c:v>2171.0</c:v>
                </c:pt>
                <c:pt idx="8379">
                  <c:v>2171.0</c:v>
                </c:pt>
                <c:pt idx="8380">
                  <c:v>2171.0</c:v>
                </c:pt>
                <c:pt idx="8381">
                  <c:v>2171.0</c:v>
                </c:pt>
                <c:pt idx="8382">
                  <c:v>2171.0</c:v>
                </c:pt>
                <c:pt idx="8383">
                  <c:v>2171.0</c:v>
                </c:pt>
                <c:pt idx="8384">
                  <c:v>2171.0</c:v>
                </c:pt>
                <c:pt idx="8385">
                  <c:v>2171.0</c:v>
                </c:pt>
                <c:pt idx="8386">
                  <c:v>2171.0</c:v>
                </c:pt>
                <c:pt idx="8387">
                  <c:v>2171.0</c:v>
                </c:pt>
                <c:pt idx="8388">
                  <c:v>2171.0</c:v>
                </c:pt>
                <c:pt idx="8389">
                  <c:v>2171.0</c:v>
                </c:pt>
                <c:pt idx="8390">
                  <c:v>2171.0</c:v>
                </c:pt>
                <c:pt idx="8391">
                  <c:v>2172.0</c:v>
                </c:pt>
                <c:pt idx="8392">
                  <c:v>2173.0</c:v>
                </c:pt>
                <c:pt idx="8393">
                  <c:v>2173.0</c:v>
                </c:pt>
                <c:pt idx="8394">
                  <c:v>2174.0</c:v>
                </c:pt>
                <c:pt idx="8395">
                  <c:v>2174.0</c:v>
                </c:pt>
                <c:pt idx="8396">
                  <c:v>2174.0</c:v>
                </c:pt>
                <c:pt idx="8397">
                  <c:v>2174.0</c:v>
                </c:pt>
                <c:pt idx="8398">
                  <c:v>2174.0</c:v>
                </c:pt>
                <c:pt idx="8399">
                  <c:v>2174.0</c:v>
                </c:pt>
                <c:pt idx="8400">
                  <c:v>2175.0</c:v>
                </c:pt>
                <c:pt idx="8401">
                  <c:v>2176.0</c:v>
                </c:pt>
                <c:pt idx="8402">
                  <c:v>2177.0</c:v>
                </c:pt>
                <c:pt idx="8403">
                  <c:v>2177.0</c:v>
                </c:pt>
                <c:pt idx="8404">
                  <c:v>2178.0</c:v>
                </c:pt>
                <c:pt idx="8405">
                  <c:v>2179.0</c:v>
                </c:pt>
                <c:pt idx="8406">
                  <c:v>2179.0</c:v>
                </c:pt>
                <c:pt idx="8407">
                  <c:v>2180.0</c:v>
                </c:pt>
                <c:pt idx="8408">
                  <c:v>2180.0</c:v>
                </c:pt>
                <c:pt idx="8409">
                  <c:v>2180.0</c:v>
                </c:pt>
                <c:pt idx="8410">
                  <c:v>2180.0</c:v>
                </c:pt>
                <c:pt idx="8411">
                  <c:v>2180.0</c:v>
                </c:pt>
                <c:pt idx="8412">
                  <c:v>2180.0</c:v>
                </c:pt>
                <c:pt idx="8413">
                  <c:v>2180.0</c:v>
                </c:pt>
                <c:pt idx="8414">
                  <c:v>2181.0</c:v>
                </c:pt>
                <c:pt idx="8415">
                  <c:v>2182.0</c:v>
                </c:pt>
                <c:pt idx="8416">
                  <c:v>2183.0</c:v>
                </c:pt>
                <c:pt idx="8417">
                  <c:v>2184.0</c:v>
                </c:pt>
                <c:pt idx="8418">
                  <c:v>2184.0</c:v>
                </c:pt>
                <c:pt idx="8419">
                  <c:v>2185.0</c:v>
                </c:pt>
                <c:pt idx="8420">
                  <c:v>2186.0</c:v>
                </c:pt>
                <c:pt idx="8421">
                  <c:v>2186.0</c:v>
                </c:pt>
                <c:pt idx="8422">
                  <c:v>2186.0</c:v>
                </c:pt>
                <c:pt idx="8423">
                  <c:v>2187.0</c:v>
                </c:pt>
                <c:pt idx="8424">
                  <c:v>2187.0</c:v>
                </c:pt>
                <c:pt idx="8425">
                  <c:v>2187.0</c:v>
                </c:pt>
                <c:pt idx="8426">
                  <c:v>2187.0</c:v>
                </c:pt>
                <c:pt idx="8427">
                  <c:v>2187.0</c:v>
                </c:pt>
                <c:pt idx="8428">
                  <c:v>2187.0</c:v>
                </c:pt>
                <c:pt idx="8429">
                  <c:v>2187.0</c:v>
                </c:pt>
                <c:pt idx="8430">
                  <c:v>2188.0</c:v>
                </c:pt>
                <c:pt idx="8431">
                  <c:v>2188.0</c:v>
                </c:pt>
                <c:pt idx="8432">
                  <c:v>2189.0</c:v>
                </c:pt>
                <c:pt idx="8433">
                  <c:v>2190.0</c:v>
                </c:pt>
                <c:pt idx="8434">
                  <c:v>2191.0</c:v>
                </c:pt>
                <c:pt idx="8435">
                  <c:v>2192.0</c:v>
                </c:pt>
                <c:pt idx="8436">
                  <c:v>2193.0</c:v>
                </c:pt>
                <c:pt idx="8437">
                  <c:v>2194.0</c:v>
                </c:pt>
                <c:pt idx="8438">
                  <c:v>2195.0</c:v>
                </c:pt>
                <c:pt idx="8439">
                  <c:v>2196.0</c:v>
                </c:pt>
                <c:pt idx="8440">
                  <c:v>2197.0</c:v>
                </c:pt>
                <c:pt idx="8441">
                  <c:v>2198.0</c:v>
                </c:pt>
                <c:pt idx="8442">
                  <c:v>2199.0</c:v>
                </c:pt>
                <c:pt idx="8443">
                  <c:v>2200.0</c:v>
                </c:pt>
                <c:pt idx="8444">
                  <c:v>2201.0</c:v>
                </c:pt>
                <c:pt idx="8445">
                  <c:v>2202.0</c:v>
                </c:pt>
                <c:pt idx="8446">
                  <c:v>2203.0</c:v>
                </c:pt>
                <c:pt idx="8447">
                  <c:v>2204.0</c:v>
                </c:pt>
                <c:pt idx="8448">
                  <c:v>2205.0</c:v>
                </c:pt>
                <c:pt idx="8449">
                  <c:v>2206.0</c:v>
                </c:pt>
                <c:pt idx="8450">
                  <c:v>2207.0</c:v>
                </c:pt>
                <c:pt idx="8451">
                  <c:v>2208.0</c:v>
                </c:pt>
                <c:pt idx="8452">
                  <c:v>2209.0</c:v>
                </c:pt>
                <c:pt idx="8453">
                  <c:v>2210.0</c:v>
                </c:pt>
                <c:pt idx="8454">
                  <c:v>2211.0</c:v>
                </c:pt>
                <c:pt idx="8455">
                  <c:v>2212.0</c:v>
                </c:pt>
                <c:pt idx="8456">
                  <c:v>2213.0</c:v>
                </c:pt>
                <c:pt idx="8457">
                  <c:v>2214.0</c:v>
                </c:pt>
                <c:pt idx="8458">
                  <c:v>2215.0</c:v>
                </c:pt>
                <c:pt idx="8459">
                  <c:v>2216.0</c:v>
                </c:pt>
                <c:pt idx="8460">
                  <c:v>2217.0</c:v>
                </c:pt>
                <c:pt idx="8461">
                  <c:v>2218.0</c:v>
                </c:pt>
                <c:pt idx="8462">
                  <c:v>2218.0</c:v>
                </c:pt>
                <c:pt idx="8463">
                  <c:v>2218.0</c:v>
                </c:pt>
                <c:pt idx="8464">
                  <c:v>2218.0</c:v>
                </c:pt>
                <c:pt idx="8465">
                  <c:v>2218.0</c:v>
                </c:pt>
                <c:pt idx="8466">
                  <c:v>2218.0</c:v>
                </c:pt>
                <c:pt idx="8467">
                  <c:v>2218.0</c:v>
                </c:pt>
                <c:pt idx="8468">
                  <c:v>2219.0</c:v>
                </c:pt>
                <c:pt idx="8469">
                  <c:v>2219.0</c:v>
                </c:pt>
                <c:pt idx="8470">
                  <c:v>2219.0</c:v>
                </c:pt>
                <c:pt idx="8471">
                  <c:v>2219.0</c:v>
                </c:pt>
                <c:pt idx="8472">
                  <c:v>2219.0</c:v>
                </c:pt>
                <c:pt idx="8473">
                  <c:v>2220.0</c:v>
                </c:pt>
                <c:pt idx="8474">
                  <c:v>2221.0</c:v>
                </c:pt>
                <c:pt idx="8475">
                  <c:v>2221.0</c:v>
                </c:pt>
                <c:pt idx="8476">
                  <c:v>2221.0</c:v>
                </c:pt>
                <c:pt idx="8477">
                  <c:v>2221.0</c:v>
                </c:pt>
                <c:pt idx="8478">
                  <c:v>2222.0</c:v>
                </c:pt>
                <c:pt idx="8479">
                  <c:v>2222.0</c:v>
                </c:pt>
                <c:pt idx="8480">
                  <c:v>2222.0</c:v>
                </c:pt>
                <c:pt idx="8481">
                  <c:v>2223.0</c:v>
                </c:pt>
                <c:pt idx="8482">
                  <c:v>2223.0</c:v>
                </c:pt>
                <c:pt idx="8483">
                  <c:v>2223.0</c:v>
                </c:pt>
                <c:pt idx="8484">
                  <c:v>2223.0</c:v>
                </c:pt>
                <c:pt idx="8485">
                  <c:v>2223.0</c:v>
                </c:pt>
                <c:pt idx="8486">
                  <c:v>2223.0</c:v>
                </c:pt>
                <c:pt idx="8487">
                  <c:v>2223.0</c:v>
                </c:pt>
                <c:pt idx="8488">
                  <c:v>2223.0</c:v>
                </c:pt>
                <c:pt idx="8489">
                  <c:v>2223.0</c:v>
                </c:pt>
                <c:pt idx="8490">
                  <c:v>2223.0</c:v>
                </c:pt>
                <c:pt idx="8491">
                  <c:v>2223.0</c:v>
                </c:pt>
                <c:pt idx="8492">
                  <c:v>2223.0</c:v>
                </c:pt>
                <c:pt idx="8493">
                  <c:v>2223.0</c:v>
                </c:pt>
                <c:pt idx="8494">
                  <c:v>2223.0</c:v>
                </c:pt>
                <c:pt idx="8495">
                  <c:v>2223.0</c:v>
                </c:pt>
                <c:pt idx="8496">
                  <c:v>2223.0</c:v>
                </c:pt>
                <c:pt idx="8497">
                  <c:v>2223.0</c:v>
                </c:pt>
                <c:pt idx="8498">
                  <c:v>2223.0</c:v>
                </c:pt>
                <c:pt idx="8499">
                  <c:v>2223.0</c:v>
                </c:pt>
                <c:pt idx="8500">
                  <c:v>2223.0</c:v>
                </c:pt>
                <c:pt idx="8501">
                  <c:v>2223.0</c:v>
                </c:pt>
                <c:pt idx="8502">
                  <c:v>2223.0</c:v>
                </c:pt>
                <c:pt idx="8503">
                  <c:v>2223.0</c:v>
                </c:pt>
                <c:pt idx="8504">
                  <c:v>2223.0</c:v>
                </c:pt>
                <c:pt idx="8505">
                  <c:v>2223.0</c:v>
                </c:pt>
                <c:pt idx="8506">
                  <c:v>2223.0</c:v>
                </c:pt>
                <c:pt idx="8507">
                  <c:v>2223.0</c:v>
                </c:pt>
                <c:pt idx="8508">
                  <c:v>2223.0</c:v>
                </c:pt>
                <c:pt idx="8509">
                  <c:v>2224.0</c:v>
                </c:pt>
                <c:pt idx="8510">
                  <c:v>2224.0</c:v>
                </c:pt>
                <c:pt idx="8511">
                  <c:v>2224.0</c:v>
                </c:pt>
                <c:pt idx="8512">
                  <c:v>2224.0</c:v>
                </c:pt>
                <c:pt idx="8513">
                  <c:v>2225.0</c:v>
                </c:pt>
                <c:pt idx="8514">
                  <c:v>2225.0</c:v>
                </c:pt>
                <c:pt idx="8515">
                  <c:v>2225.0</c:v>
                </c:pt>
                <c:pt idx="8516">
                  <c:v>2225.0</c:v>
                </c:pt>
                <c:pt idx="8517">
                  <c:v>2225.0</c:v>
                </c:pt>
                <c:pt idx="8518">
                  <c:v>2225.0</c:v>
                </c:pt>
                <c:pt idx="8519">
                  <c:v>2225.0</c:v>
                </c:pt>
                <c:pt idx="8520">
                  <c:v>2225.0</c:v>
                </c:pt>
                <c:pt idx="8521">
                  <c:v>2225.0</c:v>
                </c:pt>
                <c:pt idx="8522">
                  <c:v>2225.0</c:v>
                </c:pt>
                <c:pt idx="8523">
                  <c:v>2225.0</c:v>
                </c:pt>
                <c:pt idx="8524">
                  <c:v>2225.0</c:v>
                </c:pt>
                <c:pt idx="8525">
                  <c:v>2225.0</c:v>
                </c:pt>
                <c:pt idx="8526">
                  <c:v>2225.0</c:v>
                </c:pt>
                <c:pt idx="8527">
                  <c:v>2225.0</c:v>
                </c:pt>
                <c:pt idx="8528">
                  <c:v>2225.0</c:v>
                </c:pt>
                <c:pt idx="8529">
                  <c:v>2225.0</c:v>
                </c:pt>
                <c:pt idx="8530">
                  <c:v>2225.0</c:v>
                </c:pt>
                <c:pt idx="8531">
                  <c:v>2225.0</c:v>
                </c:pt>
                <c:pt idx="8532">
                  <c:v>2225.0</c:v>
                </c:pt>
                <c:pt idx="8533">
                  <c:v>2225.0</c:v>
                </c:pt>
                <c:pt idx="8534">
                  <c:v>2226.0</c:v>
                </c:pt>
                <c:pt idx="8535">
                  <c:v>2226.0</c:v>
                </c:pt>
                <c:pt idx="8536">
                  <c:v>2226.0</c:v>
                </c:pt>
                <c:pt idx="8537">
                  <c:v>2226.0</c:v>
                </c:pt>
                <c:pt idx="8538">
                  <c:v>2226.0</c:v>
                </c:pt>
                <c:pt idx="8539">
                  <c:v>2226.0</c:v>
                </c:pt>
                <c:pt idx="8540">
                  <c:v>2226.0</c:v>
                </c:pt>
                <c:pt idx="8541">
                  <c:v>2226.0</c:v>
                </c:pt>
                <c:pt idx="8542">
                  <c:v>2226.0</c:v>
                </c:pt>
                <c:pt idx="8543">
                  <c:v>2226.0</c:v>
                </c:pt>
                <c:pt idx="8544">
                  <c:v>2226.0</c:v>
                </c:pt>
                <c:pt idx="8545">
                  <c:v>2227.0</c:v>
                </c:pt>
                <c:pt idx="8546">
                  <c:v>2228.0</c:v>
                </c:pt>
                <c:pt idx="8547">
                  <c:v>2228.0</c:v>
                </c:pt>
                <c:pt idx="8548">
                  <c:v>2228.0</c:v>
                </c:pt>
                <c:pt idx="8549">
                  <c:v>2229.0</c:v>
                </c:pt>
                <c:pt idx="8550">
                  <c:v>2229.0</c:v>
                </c:pt>
                <c:pt idx="8551">
                  <c:v>2229.0</c:v>
                </c:pt>
                <c:pt idx="8552">
                  <c:v>2229.0</c:v>
                </c:pt>
                <c:pt idx="8553">
                  <c:v>2229.0</c:v>
                </c:pt>
                <c:pt idx="8554">
                  <c:v>2229.0</c:v>
                </c:pt>
                <c:pt idx="8555">
                  <c:v>2230.0</c:v>
                </c:pt>
                <c:pt idx="8556">
                  <c:v>2230.0</c:v>
                </c:pt>
                <c:pt idx="8557">
                  <c:v>2230.0</c:v>
                </c:pt>
                <c:pt idx="8558">
                  <c:v>2231.0</c:v>
                </c:pt>
                <c:pt idx="8559">
                  <c:v>2232.0</c:v>
                </c:pt>
                <c:pt idx="8560">
                  <c:v>2232.0</c:v>
                </c:pt>
                <c:pt idx="8561">
                  <c:v>2232.0</c:v>
                </c:pt>
                <c:pt idx="8562">
                  <c:v>2233.0</c:v>
                </c:pt>
                <c:pt idx="8563">
                  <c:v>2233.0</c:v>
                </c:pt>
                <c:pt idx="8564">
                  <c:v>2233.0</c:v>
                </c:pt>
                <c:pt idx="8565">
                  <c:v>2234.0</c:v>
                </c:pt>
                <c:pt idx="8566">
                  <c:v>2235.0</c:v>
                </c:pt>
                <c:pt idx="8567">
                  <c:v>2236.0</c:v>
                </c:pt>
                <c:pt idx="8568">
                  <c:v>2236.0</c:v>
                </c:pt>
                <c:pt idx="8569">
                  <c:v>2236.0</c:v>
                </c:pt>
                <c:pt idx="8570">
                  <c:v>2236.0</c:v>
                </c:pt>
                <c:pt idx="8571">
                  <c:v>2236.0</c:v>
                </c:pt>
                <c:pt idx="8572">
                  <c:v>2237.0</c:v>
                </c:pt>
                <c:pt idx="8573">
                  <c:v>2237.0</c:v>
                </c:pt>
                <c:pt idx="8574">
                  <c:v>2238.0</c:v>
                </c:pt>
                <c:pt idx="8575">
                  <c:v>2239.0</c:v>
                </c:pt>
                <c:pt idx="8576">
                  <c:v>2240.0</c:v>
                </c:pt>
                <c:pt idx="8577">
                  <c:v>2240.0</c:v>
                </c:pt>
                <c:pt idx="8578">
                  <c:v>2240.0</c:v>
                </c:pt>
                <c:pt idx="8579">
                  <c:v>2241.0</c:v>
                </c:pt>
                <c:pt idx="8580">
                  <c:v>2241.0</c:v>
                </c:pt>
                <c:pt idx="8581">
                  <c:v>2241.0</c:v>
                </c:pt>
                <c:pt idx="8582">
                  <c:v>2241.0</c:v>
                </c:pt>
                <c:pt idx="8583">
                  <c:v>2242.0</c:v>
                </c:pt>
                <c:pt idx="8584">
                  <c:v>2243.0</c:v>
                </c:pt>
                <c:pt idx="8585">
                  <c:v>2243.0</c:v>
                </c:pt>
                <c:pt idx="8586">
                  <c:v>2243.0</c:v>
                </c:pt>
                <c:pt idx="8587">
                  <c:v>2244.0</c:v>
                </c:pt>
                <c:pt idx="8588">
                  <c:v>2245.0</c:v>
                </c:pt>
                <c:pt idx="8589">
                  <c:v>2245.0</c:v>
                </c:pt>
                <c:pt idx="8590">
                  <c:v>2245.0</c:v>
                </c:pt>
                <c:pt idx="8591">
                  <c:v>2245.0</c:v>
                </c:pt>
                <c:pt idx="8592">
                  <c:v>2245.0</c:v>
                </c:pt>
                <c:pt idx="8593">
                  <c:v>2246.0</c:v>
                </c:pt>
                <c:pt idx="8594">
                  <c:v>2246.0</c:v>
                </c:pt>
                <c:pt idx="8595">
                  <c:v>2247.0</c:v>
                </c:pt>
                <c:pt idx="8596">
                  <c:v>2247.0</c:v>
                </c:pt>
                <c:pt idx="8597">
                  <c:v>2248.0</c:v>
                </c:pt>
                <c:pt idx="8598">
                  <c:v>2249.0</c:v>
                </c:pt>
                <c:pt idx="8599">
                  <c:v>2249.0</c:v>
                </c:pt>
                <c:pt idx="8600">
                  <c:v>2250.0</c:v>
                </c:pt>
                <c:pt idx="8601">
                  <c:v>2250.0</c:v>
                </c:pt>
                <c:pt idx="8602">
                  <c:v>2250.0</c:v>
                </c:pt>
                <c:pt idx="8603">
                  <c:v>2250.0</c:v>
                </c:pt>
                <c:pt idx="8604">
                  <c:v>2250.0</c:v>
                </c:pt>
                <c:pt idx="8605">
                  <c:v>2250.0</c:v>
                </c:pt>
                <c:pt idx="8606">
                  <c:v>2250.0</c:v>
                </c:pt>
                <c:pt idx="8607">
                  <c:v>2251.0</c:v>
                </c:pt>
                <c:pt idx="8608">
                  <c:v>2252.0</c:v>
                </c:pt>
                <c:pt idx="8609">
                  <c:v>2253.0</c:v>
                </c:pt>
                <c:pt idx="8610">
                  <c:v>2253.0</c:v>
                </c:pt>
                <c:pt idx="8611">
                  <c:v>2254.0</c:v>
                </c:pt>
                <c:pt idx="8612">
                  <c:v>2255.0</c:v>
                </c:pt>
                <c:pt idx="8613">
                  <c:v>2256.0</c:v>
                </c:pt>
                <c:pt idx="8614">
                  <c:v>2257.0</c:v>
                </c:pt>
                <c:pt idx="8615">
                  <c:v>2258.0</c:v>
                </c:pt>
                <c:pt idx="8616">
                  <c:v>2258.0</c:v>
                </c:pt>
                <c:pt idx="8617">
                  <c:v>2258.0</c:v>
                </c:pt>
                <c:pt idx="8618">
                  <c:v>2258.0</c:v>
                </c:pt>
                <c:pt idx="8619">
                  <c:v>2258.0</c:v>
                </c:pt>
                <c:pt idx="8620">
                  <c:v>2258.0</c:v>
                </c:pt>
                <c:pt idx="8621">
                  <c:v>2259.0</c:v>
                </c:pt>
                <c:pt idx="8622">
                  <c:v>2260.0</c:v>
                </c:pt>
                <c:pt idx="8623">
                  <c:v>2260.0</c:v>
                </c:pt>
                <c:pt idx="8624">
                  <c:v>2260.0</c:v>
                </c:pt>
                <c:pt idx="8625">
                  <c:v>2260.0</c:v>
                </c:pt>
                <c:pt idx="8626">
                  <c:v>2260.0</c:v>
                </c:pt>
                <c:pt idx="8627">
                  <c:v>2261.0</c:v>
                </c:pt>
                <c:pt idx="8628">
                  <c:v>2262.0</c:v>
                </c:pt>
                <c:pt idx="8629">
                  <c:v>2262.0</c:v>
                </c:pt>
                <c:pt idx="8630">
                  <c:v>2263.0</c:v>
                </c:pt>
                <c:pt idx="8631">
                  <c:v>2263.0</c:v>
                </c:pt>
                <c:pt idx="8632">
                  <c:v>2263.0</c:v>
                </c:pt>
                <c:pt idx="8633">
                  <c:v>2263.0</c:v>
                </c:pt>
                <c:pt idx="8634">
                  <c:v>2263.0</c:v>
                </c:pt>
                <c:pt idx="8635">
                  <c:v>2263.0</c:v>
                </c:pt>
                <c:pt idx="8636">
                  <c:v>2263.0</c:v>
                </c:pt>
                <c:pt idx="8637">
                  <c:v>2264.0</c:v>
                </c:pt>
                <c:pt idx="8638">
                  <c:v>2264.0</c:v>
                </c:pt>
                <c:pt idx="8639">
                  <c:v>2265.0</c:v>
                </c:pt>
                <c:pt idx="8640">
                  <c:v>2265.0</c:v>
                </c:pt>
                <c:pt idx="8641">
                  <c:v>2265.0</c:v>
                </c:pt>
                <c:pt idx="8642">
                  <c:v>2265.0</c:v>
                </c:pt>
                <c:pt idx="8643">
                  <c:v>2266.0</c:v>
                </c:pt>
                <c:pt idx="8644">
                  <c:v>2267.0</c:v>
                </c:pt>
                <c:pt idx="8645">
                  <c:v>2268.0</c:v>
                </c:pt>
                <c:pt idx="8646">
                  <c:v>2268.0</c:v>
                </c:pt>
                <c:pt idx="8647">
                  <c:v>2269.0</c:v>
                </c:pt>
                <c:pt idx="8648">
                  <c:v>2270.0</c:v>
                </c:pt>
                <c:pt idx="8649">
                  <c:v>2270.0</c:v>
                </c:pt>
                <c:pt idx="8650">
                  <c:v>2271.0</c:v>
                </c:pt>
                <c:pt idx="8651">
                  <c:v>2271.0</c:v>
                </c:pt>
                <c:pt idx="8652">
                  <c:v>2271.0</c:v>
                </c:pt>
                <c:pt idx="8653">
                  <c:v>2271.0</c:v>
                </c:pt>
                <c:pt idx="8654">
                  <c:v>2271.0</c:v>
                </c:pt>
                <c:pt idx="8655">
                  <c:v>2272.0</c:v>
                </c:pt>
                <c:pt idx="8656">
                  <c:v>2272.0</c:v>
                </c:pt>
                <c:pt idx="8657">
                  <c:v>2272.0</c:v>
                </c:pt>
                <c:pt idx="8658">
                  <c:v>2272.0</c:v>
                </c:pt>
                <c:pt idx="8659">
                  <c:v>2272.0</c:v>
                </c:pt>
                <c:pt idx="8660">
                  <c:v>2273.0</c:v>
                </c:pt>
                <c:pt idx="8661">
                  <c:v>2274.0</c:v>
                </c:pt>
                <c:pt idx="8662">
                  <c:v>2274.0</c:v>
                </c:pt>
                <c:pt idx="8663">
                  <c:v>2274.0</c:v>
                </c:pt>
                <c:pt idx="8664">
                  <c:v>2275.0</c:v>
                </c:pt>
                <c:pt idx="8665">
                  <c:v>2276.0</c:v>
                </c:pt>
                <c:pt idx="8666">
                  <c:v>2276.0</c:v>
                </c:pt>
                <c:pt idx="8667">
                  <c:v>2277.0</c:v>
                </c:pt>
                <c:pt idx="8668">
                  <c:v>2277.0</c:v>
                </c:pt>
                <c:pt idx="8669">
                  <c:v>2277.0</c:v>
                </c:pt>
                <c:pt idx="8670">
                  <c:v>2277.0</c:v>
                </c:pt>
                <c:pt idx="8671">
                  <c:v>2277.0</c:v>
                </c:pt>
                <c:pt idx="8672">
                  <c:v>2277.0</c:v>
                </c:pt>
                <c:pt idx="8673">
                  <c:v>2277.0</c:v>
                </c:pt>
                <c:pt idx="8674">
                  <c:v>2277.0</c:v>
                </c:pt>
                <c:pt idx="8675">
                  <c:v>2278.0</c:v>
                </c:pt>
                <c:pt idx="8676">
                  <c:v>2278.0</c:v>
                </c:pt>
                <c:pt idx="8677">
                  <c:v>2278.0</c:v>
                </c:pt>
                <c:pt idx="8678">
                  <c:v>2278.0</c:v>
                </c:pt>
                <c:pt idx="8679">
                  <c:v>2278.0</c:v>
                </c:pt>
                <c:pt idx="8680">
                  <c:v>2278.0</c:v>
                </c:pt>
                <c:pt idx="8681">
                  <c:v>2279.0</c:v>
                </c:pt>
                <c:pt idx="8682">
                  <c:v>2280.0</c:v>
                </c:pt>
                <c:pt idx="8683">
                  <c:v>2281.0</c:v>
                </c:pt>
                <c:pt idx="8684">
                  <c:v>2281.0</c:v>
                </c:pt>
                <c:pt idx="8685">
                  <c:v>2282.0</c:v>
                </c:pt>
                <c:pt idx="8686">
                  <c:v>2283.0</c:v>
                </c:pt>
                <c:pt idx="8687">
                  <c:v>2283.0</c:v>
                </c:pt>
                <c:pt idx="8688">
                  <c:v>2284.0</c:v>
                </c:pt>
                <c:pt idx="8689">
                  <c:v>2284.0</c:v>
                </c:pt>
                <c:pt idx="8690">
                  <c:v>2284.0</c:v>
                </c:pt>
                <c:pt idx="8691">
                  <c:v>2284.0</c:v>
                </c:pt>
                <c:pt idx="8692">
                  <c:v>2284.0</c:v>
                </c:pt>
                <c:pt idx="8693">
                  <c:v>2284.0</c:v>
                </c:pt>
                <c:pt idx="8694">
                  <c:v>2284.0</c:v>
                </c:pt>
                <c:pt idx="8695">
                  <c:v>2284.0</c:v>
                </c:pt>
                <c:pt idx="8696">
                  <c:v>2284.0</c:v>
                </c:pt>
                <c:pt idx="8697">
                  <c:v>2284.0</c:v>
                </c:pt>
                <c:pt idx="8698">
                  <c:v>2284.0</c:v>
                </c:pt>
                <c:pt idx="8699">
                  <c:v>2284.0</c:v>
                </c:pt>
                <c:pt idx="8700">
                  <c:v>2285.0</c:v>
                </c:pt>
                <c:pt idx="8701">
                  <c:v>2285.0</c:v>
                </c:pt>
                <c:pt idx="8702">
                  <c:v>2286.0</c:v>
                </c:pt>
                <c:pt idx="8703">
                  <c:v>2286.0</c:v>
                </c:pt>
                <c:pt idx="8704">
                  <c:v>2286.0</c:v>
                </c:pt>
                <c:pt idx="8705">
                  <c:v>2287.0</c:v>
                </c:pt>
                <c:pt idx="8706">
                  <c:v>2287.0</c:v>
                </c:pt>
                <c:pt idx="8707">
                  <c:v>2287.0</c:v>
                </c:pt>
                <c:pt idx="8708">
                  <c:v>2288.0</c:v>
                </c:pt>
                <c:pt idx="8709">
                  <c:v>2289.0</c:v>
                </c:pt>
                <c:pt idx="8710">
                  <c:v>2289.0</c:v>
                </c:pt>
                <c:pt idx="8711">
                  <c:v>2289.0</c:v>
                </c:pt>
                <c:pt idx="8712">
                  <c:v>2289.0</c:v>
                </c:pt>
                <c:pt idx="8713">
                  <c:v>2289.0</c:v>
                </c:pt>
                <c:pt idx="8714">
                  <c:v>2290.0</c:v>
                </c:pt>
                <c:pt idx="8715">
                  <c:v>2291.0</c:v>
                </c:pt>
                <c:pt idx="8716">
                  <c:v>2291.0</c:v>
                </c:pt>
                <c:pt idx="8717">
                  <c:v>2291.0</c:v>
                </c:pt>
                <c:pt idx="8718">
                  <c:v>2291.0</c:v>
                </c:pt>
                <c:pt idx="8719">
                  <c:v>2292.0</c:v>
                </c:pt>
                <c:pt idx="8720">
                  <c:v>2292.0</c:v>
                </c:pt>
                <c:pt idx="8721">
                  <c:v>2292.0</c:v>
                </c:pt>
                <c:pt idx="8722">
                  <c:v>2293.0</c:v>
                </c:pt>
                <c:pt idx="8723">
                  <c:v>2294.0</c:v>
                </c:pt>
                <c:pt idx="8724">
                  <c:v>2295.0</c:v>
                </c:pt>
                <c:pt idx="8725">
                  <c:v>2295.0</c:v>
                </c:pt>
                <c:pt idx="8726">
                  <c:v>2296.0</c:v>
                </c:pt>
                <c:pt idx="8727">
                  <c:v>2297.0</c:v>
                </c:pt>
                <c:pt idx="8728">
                  <c:v>2297.0</c:v>
                </c:pt>
                <c:pt idx="8729">
                  <c:v>2298.0</c:v>
                </c:pt>
                <c:pt idx="8730">
                  <c:v>2298.0</c:v>
                </c:pt>
                <c:pt idx="8731">
                  <c:v>2298.0</c:v>
                </c:pt>
                <c:pt idx="8732">
                  <c:v>2299.0</c:v>
                </c:pt>
                <c:pt idx="8733">
                  <c:v>2299.0</c:v>
                </c:pt>
                <c:pt idx="8734">
                  <c:v>2300.0</c:v>
                </c:pt>
                <c:pt idx="8735">
                  <c:v>2301.0</c:v>
                </c:pt>
                <c:pt idx="8736">
                  <c:v>2301.0</c:v>
                </c:pt>
                <c:pt idx="8737">
                  <c:v>2301.0</c:v>
                </c:pt>
                <c:pt idx="8738">
                  <c:v>2301.0</c:v>
                </c:pt>
                <c:pt idx="8739">
                  <c:v>2301.0</c:v>
                </c:pt>
                <c:pt idx="8740">
                  <c:v>2301.0</c:v>
                </c:pt>
                <c:pt idx="8741">
                  <c:v>2301.0</c:v>
                </c:pt>
                <c:pt idx="8742">
                  <c:v>2301.0</c:v>
                </c:pt>
                <c:pt idx="8743">
                  <c:v>2301.0</c:v>
                </c:pt>
                <c:pt idx="8744">
                  <c:v>2301.0</c:v>
                </c:pt>
                <c:pt idx="8745">
                  <c:v>2301.0</c:v>
                </c:pt>
                <c:pt idx="8746">
                  <c:v>2301.0</c:v>
                </c:pt>
                <c:pt idx="8747">
                  <c:v>2301.0</c:v>
                </c:pt>
                <c:pt idx="8748">
                  <c:v>2301.0</c:v>
                </c:pt>
                <c:pt idx="8749">
                  <c:v>2301.0</c:v>
                </c:pt>
                <c:pt idx="8750">
                  <c:v>2301.0</c:v>
                </c:pt>
                <c:pt idx="8751">
                  <c:v>2301.0</c:v>
                </c:pt>
                <c:pt idx="8752">
                  <c:v>2301.0</c:v>
                </c:pt>
                <c:pt idx="8753">
                  <c:v>2301.0</c:v>
                </c:pt>
                <c:pt idx="8754">
                  <c:v>2301.0</c:v>
                </c:pt>
                <c:pt idx="8755">
                  <c:v>2301.0</c:v>
                </c:pt>
                <c:pt idx="8756">
                  <c:v>2301.0</c:v>
                </c:pt>
                <c:pt idx="8757">
                  <c:v>2301.0</c:v>
                </c:pt>
                <c:pt idx="8758">
                  <c:v>2301.0</c:v>
                </c:pt>
                <c:pt idx="8759">
                  <c:v>2301.0</c:v>
                </c:pt>
                <c:pt idx="8760">
                  <c:v>2301.0</c:v>
                </c:pt>
                <c:pt idx="8761">
                  <c:v>2301.0</c:v>
                </c:pt>
                <c:pt idx="8762">
                  <c:v>2301.0</c:v>
                </c:pt>
                <c:pt idx="8763">
                  <c:v>2301.0</c:v>
                </c:pt>
                <c:pt idx="8764">
                  <c:v>2301.0</c:v>
                </c:pt>
                <c:pt idx="8765">
                  <c:v>2301.0</c:v>
                </c:pt>
                <c:pt idx="8766">
                  <c:v>2301.0</c:v>
                </c:pt>
                <c:pt idx="8767">
                  <c:v>2301.0</c:v>
                </c:pt>
                <c:pt idx="8768">
                  <c:v>2301.0</c:v>
                </c:pt>
                <c:pt idx="8769">
                  <c:v>2301.0</c:v>
                </c:pt>
                <c:pt idx="8770">
                  <c:v>2301.0</c:v>
                </c:pt>
                <c:pt idx="8771">
                  <c:v>2301.0</c:v>
                </c:pt>
                <c:pt idx="8772">
                  <c:v>2301.0</c:v>
                </c:pt>
                <c:pt idx="8773">
                  <c:v>2302.0</c:v>
                </c:pt>
                <c:pt idx="8774">
                  <c:v>2302.0</c:v>
                </c:pt>
                <c:pt idx="8775">
                  <c:v>2303.0</c:v>
                </c:pt>
                <c:pt idx="8776">
                  <c:v>2303.0</c:v>
                </c:pt>
                <c:pt idx="8777">
                  <c:v>2304.0</c:v>
                </c:pt>
                <c:pt idx="8778">
                  <c:v>2305.0</c:v>
                </c:pt>
                <c:pt idx="8779">
                  <c:v>2306.0</c:v>
                </c:pt>
                <c:pt idx="8780">
                  <c:v>2307.0</c:v>
                </c:pt>
                <c:pt idx="8781">
                  <c:v>2307.0</c:v>
                </c:pt>
                <c:pt idx="8782">
                  <c:v>2308.0</c:v>
                </c:pt>
                <c:pt idx="8783">
                  <c:v>2308.0</c:v>
                </c:pt>
                <c:pt idx="8784">
                  <c:v>2308.0</c:v>
                </c:pt>
                <c:pt idx="8785">
                  <c:v>2308.0</c:v>
                </c:pt>
                <c:pt idx="8786">
                  <c:v>2308.0</c:v>
                </c:pt>
                <c:pt idx="8787">
                  <c:v>2308.0</c:v>
                </c:pt>
                <c:pt idx="8788">
                  <c:v>2308.0</c:v>
                </c:pt>
                <c:pt idx="8789">
                  <c:v>2308.0</c:v>
                </c:pt>
                <c:pt idx="8790">
                  <c:v>2309.0</c:v>
                </c:pt>
                <c:pt idx="8791">
                  <c:v>2309.0</c:v>
                </c:pt>
                <c:pt idx="8792">
                  <c:v>2309.0</c:v>
                </c:pt>
                <c:pt idx="8793">
                  <c:v>2309.0</c:v>
                </c:pt>
                <c:pt idx="8794">
                  <c:v>2309.0</c:v>
                </c:pt>
                <c:pt idx="8795">
                  <c:v>2309.0</c:v>
                </c:pt>
                <c:pt idx="8796">
                  <c:v>2309.0</c:v>
                </c:pt>
                <c:pt idx="8797">
                  <c:v>2309.0</c:v>
                </c:pt>
                <c:pt idx="8798">
                  <c:v>2309.0</c:v>
                </c:pt>
                <c:pt idx="8799">
                  <c:v>2309.0</c:v>
                </c:pt>
                <c:pt idx="8800">
                  <c:v>2309.0</c:v>
                </c:pt>
                <c:pt idx="8801">
                  <c:v>2309.0</c:v>
                </c:pt>
                <c:pt idx="8802">
                  <c:v>2309.0</c:v>
                </c:pt>
                <c:pt idx="8803">
                  <c:v>2309.0</c:v>
                </c:pt>
                <c:pt idx="8804">
                  <c:v>2309.0</c:v>
                </c:pt>
                <c:pt idx="8805">
                  <c:v>2309.0</c:v>
                </c:pt>
                <c:pt idx="8806">
                  <c:v>2309.0</c:v>
                </c:pt>
                <c:pt idx="8807">
                  <c:v>2309.0</c:v>
                </c:pt>
                <c:pt idx="8808">
                  <c:v>2309.0</c:v>
                </c:pt>
                <c:pt idx="8809">
                  <c:v>2309.0</c:v>
                </c:pt>
                <c:pt idx="8810">
                  <c:v>2309.0</c:v>
                </c:pt>
                <c:pt idx="8811">
                  <c:v>2309.0</c:v>
                </c:pt>
                <c:pt idx="8812">
                  <c:v>2309.0</c:v>
                </c:pt>
                <c:pt idx="8813">
                  <c:v>2309.0</c:v>
                </c:pt>
                <c:pt idx="8814">
                  <c:v>2309.0</c:v>
                </c:pt>
                <c:pt idx="8815">
                  <c:v>2309.0</c:v>
                </c:pt>
                <c:pt idx="8816">
                  <c:v>2309.0</c:v>
                </c:pt>
                <c:pt idx="8817">
                  <c:v>2309.0</c:v>
                </c:pt>
                <c:pt idx="8818">
                  <c:v>2309.0</c:v>
                </c:pt>
                <c:pt idx="8819">
                  <c:v>2309.0</c:v>
                </c:pt>
                <c:pt idx="8820">
                  <c:v>2310.0</c:v>
                </c:pt>
                <c:pt idx="8821">
                  <c:v>2310.0</c:v>
                </c:pt>
                <c:pt idx="8822">
                  <c:v>2310.0</c:v>
                </c:pt>
                <c:pt idx="8823">
                  <c:v>2310.0</c:v>
                </c:pt>
                <c:pt idx="8824">
                  <c:v>2311.0</c:v>
                </c:pt>
                <c:pt idx="8825">
                  <c:v>2311.0</c:v>
                </c:pt>
                <c:pt idx="8826">
                  <c:v>2312.0</c:v>
                </c:pt>
                <c:pt idx="8827">
                  <c:v>2312.0</c:v>
                </c:pt>
                <c:pt idx="8828">
                  <c:v>2312.0</c:v>
                </c:pt>
                <c:pt idx="8829">
                  <c:v>2313.0</c:v>
                </c:pt>
                <c:pt idx="8830">
                  <c:v>2314.0</c:v>
                </c:pt>
                <c:pt idx="8831">
                  <c:v>2315.0</c:v>
                </c:pt>
                <c:pt idx="8832">
                  <c:v>2316.0</c:v>
                </c:pt>
                <c:pt idx="8833">
                  <c:v>2316.0</c:v>
                </c:pt>
                <c:pt idx="8834">
                  <c:v>2316.0</c:v>
                </c:pt>
                <c:pt idx="8835">
                  <c:v>2316.0</c:v>
                </c:pt>
                <c:pt idx="8836">
                  <c:v>2316.0</c:v>
                </c:pt>
                <c:pt idx="8837">
                  <c:v>2316.0</c:v>
                </c:pt>
                <c:pt idx="8838">
                  <c:v>2317.0</c:v>
                </c:pt>
                <c:pt idx="8839">
                  <c:v>2318.0</c:v>
                </c:pt>
                <c:pt idx="8840">
                  <c:v>2318.0</c:v>
                </c:pt>
                <c:pt idx="8841">
                  <c:v>2318.0</c:v>
                </c:pt>
                <c:pt idx="8842">
                  <c:v>2319.0</c:v>
                </c:pt>
                <c:pt idx="8843">
                  <c:v>2319.0</c:v>
                </c:pt>
                <c:pt idx="8844">
                  <c:v>2320.0</c:v>
                </c:pt>
                <c:pt idx="8845">
                  <c:v>2321.0</c:v>
                </c:pt>
                <c:pt idx="8846">
                  <c:v>2321.0</c:v>
                </c:pt>
                <c:pt idx="8847">
                  <c:v>2321.0</c:v>
                </c:pt>
                <c:pt idx="8848">
                  <c:v>2321.0</c:v>
                </c:pt>
                <c:pt idx="8849">
                  <c:v>2321.0</c:v>
                </c:pt>
                <c:pt idx="8850">
                  <c:v>2321.0</c:v>
                </c:pt>
                <c:pt idx="8851">
                  <c:v>2321.0</c:v>
                </c:pt>
                <c:pt idx="8852">
                  <c:v>2321.0</c:v>
                </c:pt>
                <c:pt idx="8853">
                  <c:v>2321.0</c:v>
                </c:pt>
                <c:pt idx="8854">
                  <c:v>2321.0</c:v>
                </c:pt>
                <c:pt idx="8855">
                  <c:v>2321.0</c:v>
                </c:pt>
                <c:pt idx="8856">
                  <c:v>2321.0</c:v>
                </c:pt>
                <c:pt idx="8857">
                  <c:v>2321.0</c:v>
                </c:pt>
                <c:pt idx="8858">
                  <c:v>2321.0</c:v>
                </c:pt>
                <c:pt idx="8859">
                  <c:v>2321.0</c:v>
                </c:pt>
                <c:pt idx="8860">
                  <c:v>2321.0</c:v>
                </c:pt>
                <c:pt idx="8861">
                  <c:v>2321.0</c:v>
                </c:pt>
                <c:pt idx="8862">
                  <c:v>2321.0</c:v>
                </c:pt>
                <c:pt idx="8863">
                  <c:v>2321.0</c:v>
                </c:pt>
                <c:pt idx="8864">
                  <c:v>2321.0</c:v>
                </c:pt>
                <c:pt idx="8865">
                  <c:v>2321.0</c:v>
                </c:pt>
                <c:pt idx="8866">
                  <c:v>2321.0</c:v>
                </c:pt>
                <c:pt idx="8867">
                  <c:v>2321.0</c:v>
                </c:pt>
                <c:pt idx="8868">
                  <c:v>2321.0</c:v>
                </c:pt>
                <c:pt idx="8869">
                  <c:v>2321.0</c:v>
                </c:pt>
                <c:pt idx="8870">
                  <c:v>2321.0</c:v>
                </c:pt>
                <c:pt idx="8871">
                  <c:v>2322.0</c:v>
                </c:pt>
                <c:pt idx="8872">
                  <c:v>2323.0</c:v>
                </c:pt>
                <c:pt idx="8873">
                  <c:v>2323.0</c:v>
                </c:pt>
                <c:pt idx="8874">
                  <c:v>2323.0</c:v>
                </c:pt>
                <c:pt idx="8875">
                  <c:v>2323.0</c:v>
                </c:pt>
                <c:pt idx="8876">
                  <c:v>2323.0</c:v>
                </c:pt>
                <c:pt idx="8877">
                  <c:v>2323.0</c:v>
                </c:pt>
                <c:pt idx="8878">
                  <c:v>2323.0</c:v>
                </c:pt>
                <c:pt idx="8879">
                  <c:v>2323.0</c:v>
                </c:pt>
                <c:pt idx="8880">
                  <c:v>2323.0</c:v>
                </c:pt>
                <c:pt idx="8881">
                  <c:v>2323.0</c:v>
                </c:pt>
                <c:pt idx="8882">
                  <c:v>2323.0</c:v>
                </c:pt>
                <c:pt idx="8883">
                  <c:v>2323.0</c:v>
                </c:pt>
                <c:pt idx="8884">
                  <c:v>2323.0</c:v>
                </c:pt>
                <c:pt idx="8885">
                  <c:v>2323.0</c:v>
                </c:pt>
                <c:pt idx="8886">
                  <c:v>2323.0</c:v>
                </c:pt>
                <c:pt idx="8887">
                  <c:v>2323.0</c:v>
                </c:pt>
                <c:pt idx="8888">
                  <c:v>2323.0</c:v>
                </c:pt>
                <c:pt idx="8889">
                  <c:v>2323.0</c:v>
                </c:pt>
                <c:pt idx="8890">
                  <c:v>2323.0</c:v>
                </c:pt>
                <c:pt idx="8891">
                  <c:v>2323.0</c:v>
                </c:pt>
                <c:pt idx="8892">
                  <c:v>2323.0</c:v>
                </c:pt>
                <c:pt idx="8893">
                  <c:v>2324.0</c:v>
                </c:pt>
                <c:pt idx="8894">
                  <c:v>2325.0</c:v>
                </c:pt>
                <c:pt idx="8895">
                  <c:v>2325.0</c:v>
                </c:pt>
                <c:pt idx="8896">
                  <c:v>2325.0</c:v>
                </c:pt>
                <c:pt idx="8897">
                  <c:v>2325.0</c:v>
                </c:pt>
                <c:pt idx="8898">
                  <c:v>2325.0</c:v>
                </c:pt>
                <c:pt idx="8899">
                  <c:v>2325.0</c:v>
                </c:pt>
                <c:pt idx="8900">
                  <c:v>2325.0</c:v>
                </c:pt>
                <c:pt idx="8901">
                  <c:v>2325.0</c:v>
                </c:pt>
                <c:pt idx="8902">
                  <c:v>2325.0</c:v>
                </c:pt>
                <c:pt idx="8903">
                  <c:v>2325.0</c:v>
                </c:pt>
                <c:pt idx="8904">
                  <c:v>2325.0</c:v>
                </c:pt>
                <c:pt idx="8905">
                  <c:v>2325.0</c:v>
                </c:pt>
                <c:pt idx="8906">
                  <c:v>2325.0</c:v>
                </c:pt>
                <c:pt idx="8907">
                  <c:v>2326.0</c:v>
                </c:pt>
                <c:pt idx="8908">
                  <c:v>2327.0</c:v>
                </c:pt>
                <c:pt idx="8909">
                  <c:v>2327.0</c:v>
                </c:pt>
                <c:pt idx="8910">
                  <c:v>2327.0</c:v>
                </c:pt>
                <c:pt idx="8911">
                  <c:v>2327.0</c:v>
                </c:pt>
                <c:pt idx="8912">
                  <c:v>2328.0</c:v>
                </c:pt>
                <c:pt idx="8913">
                  <c:v>2328.0</c:v>
                </c:pt>
                <c:pt idx="8914">
                  <c:v>2328.0</c:v>
                </c:pt>
                <c:pt idx="8915">
                  <c:v>2328.0</c:v>
                </c:pt>
                <c:pt idx="8916">
                  <c:v>2328.0</c:v>
                </c:pt>
                <c:pt idx="8917">
                  <c:v>2329.0</c:v>
                </c:pt>
                <c:pt idx="8918">
                  <c:v>2329.0</c:v>
                </c:pt>
                <c:pt idx="8919">
                  <c:v>2329.0</c:v>
                </c:pt>
                <c:pt idx="8920">
                  <c:v>2329.0</c:v>
                </c:pt>
                <c:pt idx="8921">
                  <c:v>2329.0</c:v>
                </c:pt>
                <c:pt idx="8922">
                  <c:v>2329.0</c:v>
                </c:pt>
                <c:pt idx="8923">
                  <c:v>2329.0</c:v>
                </c:pt>
                <c:pt idx="8924">
                  <c:v>2329.0</c:v>
                </c:pt>
                <c:pt idx="8925">
                  <c:v>2329.0</c:v>
                </c:pt>
                <c:pt idx="8926">
                  <c:v>2329.0</c:v>
                </c:pt>
                <c:pt idx="8927">
                  <c:v>2329.0</c:v>
                </c:pt>
                <c:pt idx="8928">
                  <c:v>2329.0</c:v>
                </c:pt>
                <c:pt idx="8929">
                  <c:v>2329.0</c:v>
                </c:pt>
                <c:pt idx="8930">
                  <c:v>2329.0</c:v>
                </c:pt>
                <c:pt idx="8931">
                  <c:v>2329.0</c:v>
                </c:pt>
                <c:pt idx="8932">
                  <c:v>2329.0</c:v>
                </c:pt>
                <c:pt idx="8933">
                  <c:v>2329.0</c:v>
                </c:pt>
                <c:pt idx="8934">
                  <c:v>2329.0</c:v>
                </c:pt>
                <c:pt idx="8935">
                  <c:v>2330.0</c:v>
                </c:pt>
                <c:pt idx="8936">
                  <c:v>2330.0</c:v>
                </c:pt>
                <c:pt idx="8937">
                  <c:v>2330.0</c:v>
                </c:pt>
                <c:pt idx="8938">
                  <c:v>2330.0</c:v>
                </c:pt>
                <c:pt idx="8939">
                  <c:v>2330.0</c:v>
                </c:pt>
                <c:pt idx="8940">
                  <c:v>2330.0</c:v>
                </c:pt>
                <c:pt idx="8941">
                  <c:v>2330.0</c:v>
                </c:pt>
                <c:pt idx="8942">
                  <c:v>2331.0</c:v>
                </c:pt>
                <c:pt idx="8943">
                  <c:v>2331.0</c:v>
                </c:pt>
                <c:pt idx="8944">
                  <c:v>2331.0</c:v>
                </c:pt>
                <c:pt idx="8945">
                  <c:v>2331.0</c:v>
                </c:pt>
                <c:pt idx="8946">
                  <c:v>2331.0</c:v>
                </c:pt>
                <c:pt idx="8947">
                  <c:v>2331.0</c:v>
                </c:pt>
                <c:pt idx="8948">
                  <c:v>2331.0</c:v>
                </c:pt>
                <c:pt idx="8949">
                  <c:v>2332.0</c:v>
                </c:pt>
                <c:pt idx="8950">
                  <c:v>2333.0</c:v>
                </c:pt>
                <c:pt idx="8951">
                  <c:v>2333.0</c:v>
                </c:pt>
                <c:pt idx="8952">
                  <c:v>2333.0</c:v>
                </c:pt>
                <c:pt idx="8953">
                  <c:v>2333.0</c:v>
                </c:pt>
                <c:pt idx="8954">
                  <c:v>2333.0</c:v>
                </c:pt>
                <c:pt idx="8955">
                  <c:v>2333.0</c:v>
                </c:pt>
                <c:pt idx="8956">
                  <c:v>2333.0</c:v>
                </c:pt>
                <c:pt idx="8957">
                  <c:v>2333.0</c:v>
                </c:pt>
                <c:pt idx="8958">
                  <c:v>2333.0</c:v>
                </c:pt>
                <c:pt idx="8959">
                  <c:v>2334.0</c:v>
                </c:pt>
                <c:pt idx="8960">
                  <c:v>2335.0</c:v>
                </c:pt>
                <c:pt idx="8961">
                  <c:v>2335.0</c:v>
                </c:pt>
                <c:pt idx="8962">
                  <c:v>2335.0</c:v>
                </c:pt>
                <c:pt idx="8963">
                  <c:v>2335.0</c:v>
                </c:pt>
                <c:pt idx="8964">
                  <c:v>2336.0</c:v>
                </c:pt>
                <c:pt idx="8965">
                  <c:v>2336.0</c:v>
                </c:pt>
                <c:pt idx="8966">
                  <c:v>2336.0</c:v>
                </c:pt>
                <c:pt idx="8967">
                  <c:v>2336.0</c:v>
                </c:pt>
                <c:pt idx="8968">
                  <c:v>2336.0</c:v>
                </c:pt>
                <c:pt idx="8969">
                  <c:v>2336.0</c:v>
                </c:pt>
                <c:pt idx="8970">
                  <c:v>2336.0</c:v>
                </c:pt>
                <c:pt idx="8971">
                  <c:v>2336.0</c:v>
                </c:pt>
                <c:pt idx="8972">
                  <c:v>2336.0</c:v>
                </c:pt>
                <c:pt idx="8973">
                  <c:v>2336.0</c:v>
                </c:pt>
                <c:pt idx="8974">
                  <c:v>2336.0</c:v>
                </c:pt>
                <c:pt idx="8975">
                  <c:v>2337.0</c:v>
                </c:pt>
                <c:pt idx="8976">
                  <c:v>2337.0</c:v>
                </c:pt>
                <c:pt idx="8977">
                  <c:v>2338.0</c:v>
                </c:pt>
                <c:pt idx="8978">
                  <c:v>2339.0</c:v>
                </c:pt>
                <c:pt idx="8979">
                  <c:v>2340.0</c:v>
                </c:pt>
                <c:pt idx="8980">
                  <c:v>2340.0</c:v>
                </c:pt>
                <c:pt idx="8981">
                  <c:v>2340.0</c:v>
                </c:pt>
                <c:pt idx="8982">
                  <c:v>2341.0</c:v>
                </c:pt>
                <c:pt idx="8983">
                  <c:v>2341.0</c:v>
                </c:pt>
                <c:pt idx="8984">
                  <c:v>2341.0</c:v>
                </c:pt>
                <c:pt idx="8985">
                  <c:v>2342.0</c:v>
                </c:pt>
                <c:pt idx="8986">
                  <c:v>2343.0</c:v>
                </c:pt>
                <c:pt idx="8987">
                  <c:v>2344.0</c:v>
                </c:pt>
                <c:pt idx="8988">
                  <c:v>2345.0</c:v>
                </c:pt>
                <c:pt idx="8989">
                  <c:v>2345.0</c:v>
                </c:pt>
                <c:pt idx="8990">
                  <c:v>2345.0</c:v>
                </c:pt>
                <c:pt idx="8991">
                  <c:v>2345.0</c:v>
                </c:pt>
                <c:pt idx="8992">
                  <c:v>2345.0</c:v>
                </c:pt>
                <c:pt idx="8993">
                  <c:v>2346.0</c:v>
                </c:pt>
                <c:pt idx="8994">
                  <c:v>2347.0</c:v>
                </c:pt>
                <c:pt idx="8995">
                  <c:v>2348.0</c:v>
                </c:pt>
                <c:pt idx="8996">
                  <c:v>2348.0</c:v>
                </c:pt>
                <c:pt idx="8997">
                  <c:v>2349.0</c:v>
                </c:pt>
                <c:pt idx="8998">
                  <c:v>2350.0</c:v>
                </c:pt>
                <c:pt idx="8999">
                  <c:v>2350.0</c:v>
                </c:pt>
                <c:pt idx="9000">
                  <c:v>2351.0</c:v>
                </c:pt>
                <c:pt idx="9001">
                  <c:v>2352.0</c:v>
                </c:pt>
                <c:pt idx="9002">
                  <c:v>2353.0</c:v>
                </c:pt>
                <c:pt idx="9003">
                  <c:v>2354.0</c:v>
                </c:pt>
                <c:pt idx="9004">
                  <c:v>2355.0</c:v>
                </c:pt>
                <c:pt idx="9005">
                  <c:v>2356.0</c:v>
                </c:pt>
                <c:pt idx="9006">
                  <c:v>2357.0</c:v>
                </c:pt>
                <c:pt idx="9007">
                  <c:v>2358.0</c:v>
                </c:pt>
                <c:pt idx="9008">
                  <c:v>2359.0</c:v>
                </c:pt>
                <c:pt idx="9009">
                  <c:v>2360.0</c:v>
                </c:pt>
                <c:pt idx="9010">
                  <c:v>2360.0</c:v>
                </c:pt>
                <c:pt idx="9011">
                  <c:v>2360.0</c:v>
                </c:pt>
                <c:pt idx="9012">
                  <c:v>2360.0</c:v>
                </c:pt>
                <c:pt idx="9013">
                  <c:v>2360.0</c:v>
                </c:pt>
                <c:pt idx="9014">
                  <c:v>2361.0</c:v>
                </c:pt>
                <c:pt idx="9015">
                  <c:v>2362.0</c:v>
                </c:pt>
                <c:pt idx="9016">
                  <c:v>2363.0</c:v>
                </c:pt>
                <c:pt idx="9017">
                  <c:v>2364.0</c:v>
                </c:pt>
                <c:pt idx="9018">
                  <c:v>2365.0</c:v>
                </c:pt>
                <c:pt idx="9019">
                  <c:v>2365.0</c:v>
                </c:pt>
                <c:pt idx="9020">
                  <c:v>2366.0</c:v>
                </c:pt>
                <c:pt idx="9021">
                  <c:v>2366.0</c:v>
                </c:pt>
                <c:pt idx="9022">
                  <c:v>2366.0</c:v>
                </c:pt>
                <c:pt idx="9023">
                  <c:v>2366.0</c:v>
                </c:pt>
                <c:pt idx="9024">
                  <c:v>2367.0</c:v>
                </c:pt>
                <c:pt idx="9025">
                  <c:v>2368.0</c:v>
                </c:pt>
                <c:pt idx="9026">
                  <c:v>2369.0</c:v>
                </c:pt>
                <c:pt idx="9027">
                  <c:v>2370.0</c:v>
                </c:pt>
                <c:pt idx="9028">
                  <c:v>2370.0</c:v>
                </c:pt>
                <c:pt idx="9029">
                  <c:v>2370.0</c:v>
                </c:pt>
                <c:pt idx="9030">
                  <c:v>2371.0</c:v>
                </c:pt>
                <c:pt idx="9031">
                  <c:v>2372.0</c:v>
                </c:pt>
                <c:pt idx="9032">
                  <c:v>2372.0</c:v>
                </c:pt>
                <c:pt idx="9033">
                  <c:v>2372.0</c:v>
                </c:pt>
                <c:pt idx="9034">
                  <c:v>2372.0</c:v>
                </c:pt>
                <c:pt idx="9035">
                  <c:v>2372.0</c:v>
                </c:pt>
                <c:pt idx="9036">
                  <c:v>2372.0</c:v>
                </c:pt>
                <c:pt idx="9037">
                  <c:v>2372.0</c:v>
                </c:pt>
                <c:pt idx="9038">
                  <c:v>2372.0</c:v>
                </c:pt>
                <c:pt idx="9039">
                  <c:v>2372.0</c:v>
                </c:pt>
                <c:pt idx="9040">
                  <c:v>2372.0</c:v>
                </c:pt>
                <c:pt idx="9041">
                  <c:v>2372.0</c:v>
                </c:pt>
                <c:pt idx="9042">
                  <c:v>2373.0</c:v>
                </c:pt>
                <c:pt idx="9043">
                  <c:v>2373.0</c:v>
                </c:pt>
                <c:pt idx="9044">
                  <c:v>2374.0</c:v>
                </c:pt>
                <c:pt idx="9045">
                  <c:v>2375.0</c:v>
                </c:pt>
                <c:pt idx="9046">
                  <c:v>2375.0</c:v>
                </c:pt>
                <c:pt idx="9047">
                  <c:v>2375.0</c:v>
                </c:pt>
                <c:pt idx="9048">
                  <c:v>2375.0</c:v>
                </c:pt>
                <c:pt idx="9049">
                  <c:v>2376.0</c:v>
                </c:pt>
                <c:pt idx="9050">
                  <c:v>2376.0</c:v>
                </c:pt>
                <c:pt idx="9051">
                  <c:v>2376.0</c:v>
                </c:pt>
                <c:pt idx="9052">
                  <c:v>2376.0</c:v>
                </c:pt>
                <c:pt idx="9053">
                  <c:v>2377.0</c:v>
                </c:pt>
                <c:pt idx="9054">
                  <c:v>2377.0</c:v>
                </c:pt>
                <c:pt idx="9055">
                  <c:v>2377.0</c:v>
                </c:pt>
                <c:pt idx="9056">
                  <c:v>2378.0</c:v>
                </c:pt>
                <c:pt idx="9057">
                  <c:v>2379.0</c:v>
                </c:pt>
                <c:pt idx="9058">
                  <c:v>2379.0</c:v>
                </c:pt>
                <c:pt idx="9059">
                  <c:v>2379.0</c:v>
                </c:pt>
                <c:pt idx="9060">
                  <c:v>2379.0</c:v>
                </c:pt>
                <c:pt idx="9061">
                  <c:v>2379.0</c:v>
                </c:pt>
                <c:pt idx="9062">
                  <c:v>2379.0</c:v>
                </c:pt>
                <c:pt idx="9063">
                  <c:v>2380.0</c:v>
                </c:pt>
                <c:pt idx="9064">
                  <c:v>2380.0</c:v>
                </c:pt>
                <c:pt idx="9065">
                  <c:v>2381.0</c:v>
                </c:pt>
                <c:pt idx="9066">
                  <c:v>2382.0</c:v>
                </c:pt>
                <c:pt idx="9067">
                  <c:v>2383.0</c:v>
                </c:pt>
                <c:pt idx="9068">
                  <c:v>2383.0</c:v>
                </c:pt>
                <c:pt idx="9069">
                  <c:v>2383.0</c:v>
                </c:pt>
                <c:pt idx="9070">
                  <c:v>2384.0</c:v>
                </c:pt>
                <c:pt idx="9071">
                  <c:v>2385.0</c:v>
                </c:pt>
                <c:pt idx="9072">
                  <c:v>2385.0</c:v>
                </c:pt>
                <c:pt idx="9073">
                  <c:v>2385.0</c:v>
                </c:pt>
                <c:pt idx="9074">
                  <c:v>2385.0</c:v>
                </c:pt>
                <c:pt idx="9075">
                  <c:v>2385.0</c:v>
                </c:pt>
                <c:pt idx="9076">
                  <c:v>2385.0</c:v>
                </c:pt>
                <c:pt idx="9077">
                  <c:v>2385.0</c:v>
                </c:pt>
                <c:pt idx="9078">
                  <c:v>2385.0</c:v>
                </c:pt>
                <c:pt idx="9079">
                  <c:v>2385.0</c:v>
                </c:pt>
                <c:pt idx="9080">
                  <c:v>2385.0</c:v>
                </c:pt>
                <c:pt idx="9081">
                  <c:v>2385.0</c:v>
                </c:pt>
                <c:pt idx="9082">
                  <c:v>2385.0</c:v>
                </c:pt>
                <c:pt idx="9083">
                  <c:v>2385.0</c:v>
                </c:pt>
                <c:pt idx="9084">
                  <c:v>2385.0</c:v>
                </c:pt>
                <c:pt idx="9085">
                  <c:v>2385.0</c:v>
                </c:pt>
                <c:pt idx="9086">
                  <c:v>2385.0</c:v>
                </c:pt>
                <c:pt idx="9087">
                  <c:v>2385.0</c:v>
                </c:pt>
                <c:pt idx="9088">
                  <c:v>2385.0</c:v>
                </c:pt>
                <c:pt idx="9089">
                  <c:v>2385.0</c:v>
                </c:pt>
                <c:pt idx="9090">
                  <c:v>2385.0</c:v>
                </c:pt>
                <c:pt idx="9091">
                  <c:v>2385.0</c:v>
                </c:pt>
                <c:pt idx="9092">
                  <c:v>2385.0</c:v>
                </c:pt>
                <c:pt idx="9093">
                  <c:v>2385.0</c:v>
                </c:pt>
                <c:pt idx="9094">
                  <c:v>2385.0</c:v>
                </c:pt>
                <c:pt idx="9095">
                  <c:v>2385.0</c:v>
                </c:pt>
                <c:pt idx="9096">
                  <c:v>2385.0</c:v>
                </c:pt>
                <c:pt idx="9097">
                  <c:v>2385.0</c:v>
                </c:pt>
                <c:pt idx="9098">
                  <c:v>2385.0</c:v>
                </c:pt>
                <c:pt idx="9099">
                  <c:v>2385.0</c:v>
                </c:pt>
                <c:pt idx="9100">
                  <c:v>2385.0</c:v>
                </c:pt>
                <c:pt idx="9101">
                  <c:v>2385.0</c:v>
                </c:pt>
                <c:pt idx="9102">
                  <c:v>2385.0</c:v>
                </c:pt>
                <c:pt idx="9103">
                  <c:v>2386.0</c:v>
                </c:pt>
                <c:pt idx="9104">
                  <c:v>2386.0</c:v>
                </c:pt>
                <c:pt idx="9105">
                  <c:v>2386.0</c:v>
                </c:pt>
                <c:pt idx="9106">
                  <c:v>2386.0</c:v>
                </c:pt>
                <c:pt idx="9107">
                  <c:v>2386.0</c:v>
                </c:pt>
                <c:pt idx="9108">
                  <c:v>2387.0</c:v>
                </c:pt>
                <c:pt idx="9109">
                  <c:v>2387.0</c:v>
                </c:pt>
                <c:pt idx="9110">
                  <c:v>2387.0</c:v>
                </c:pt>
                <c:pt idx="9111">
                  <c:v>2387.0</c:v>
                </c:pt>
                <c:pt idx="9112">
                  <c:v>2387.0</c:v>
                </c:pt>
                <c:pt idx="9113">
                  <c:v>2387.0</c:v>
                </c:pt>
                <c:pt idx="9114">
                  <c:v>2387.0</c:v>
                </c:pt>
                <c:pt idx="9115">
                  <c:v>2388.0</c:v>
                </c:pt>
                <c:pt idx="9116">
                  <c:v>2389.0</c:v>
                </c:pt>
                <c:pt idx="9117">
                  <c:v>2389.0</c:v>
                </c:pt>
                <c:pt idx="9118">
                  <c:v>2389.0</c:v>
                </c:pt>
                <c:pt idx="9119">
                  <c:v>2389.0</c:v>
                </c:pt>
                <c:pt idx="9120">
                  <c:v>2389.0</c:v>
                </c:pt>
                <c:pt idx="9121">
                  <c:v>2389.0</c:v>
                </c:pt>
                <c:pt idx="9122">
                  <c:v>2389.0</c:v>
                </c:pt>
                <c:pt idx="9123">
                  <c:v>2390.0</c:v>
                </c:pt>
                <c:pt idx="9124">
                  <c:v>2390.0</c:v>
                </c:pt>
                <c:pt idx="9125">
                  <c:v>2390.0</c:v>
                </c:pt>
                <c:pt idx="9126">
                  <c:v>2391.0</c:v>
                </c:pt>
                <c:pt idx="9127">
                  <c:v>2392.0</c:v>
                </c:pt>
                <c:pt idx="9128">
                  <c:v>2392.0</c:v>
                </c:pt>
                <c:pt idx="9129">
                  <c:v>2392.0</c:v>
                </c:pt>
                <c:pt idx="9130">
                  <c:v>2392.0</c:v>
                </c:pt>
                <c:pt idx="9131">
                  <c:v>2392.0</c:v>
                </c:pt>
                <c:pt idx="9132">
                  <c:v>2392.0</c:v>
                </c:pt>
                <c:pt idx="9133">
                  <c:v>2392.0</c:v>
                </c:pt>
                <c:pt idx="9134">
                  <c:v>2392.0</c:v>
                </c:pt>
                <c:pt idx="9135">
                  <c:v>2392.0</c:v>
                </c:pt>
                <c:pt idx="9136">
                  <c:v>2392.0</c:v>
                </c:pt>
                <c:pt idx="9137">
                  <c:v>2393.0</c:v>
                </c:pt>
                <c:pt idx="9138">
                  <c:v>2393.0</c:v>
                </c:pt>
                <c:pt idx="9139">
                  <c:v>2393.0</c:v>
                </c:pt>
                <c:pt idx="9140">
                  <c:v>2394.0</c:v>
                </c:pt>
                <c:pt idx="9141">
                  <c:v>2394.0</c:v>
                </c:pt>
                <c:pt idx="9142">
                  <c:v>2394.0</c:v>
                </c:pt>
                <c:pt idx="9143">
                  <c:v>2394.0</c:v>
                </c:pt>
                <c:pt idx="9144">
                  <c:v>2394.0</c:v>
                </c:pt>
                <c:pt idx="9145">
                  <c:v>2395.0</c:v>
                </c:pt>
                <c:pt idx="9146">
                  <c:v>2396.0</c:v>
                </c:pt>
                <c:pt idx="9147">
                  <c:v>2397.0</c:v>
                </c:pt>
                <c:pt idx="9148">
                  <c:v>2397.0</c:v>
                </c:pt>
                <c:pt idx="9149">
                  <c:v>2397.0</c:v>
                </c:pt>
                <c:pt idx="9150">
                  <c:v>2398.0</c:v>
                </c:pt>
                <c:pt idx="9151">
                  <c:v>2399.0</c:v>
                </c:pt>
                <c:pt idx="9152">
                  <c:v>2400.0</c:v>
                </c:pt>
                <c:pt idx="9153">
                  <c:v>2401.0</c:v>
                </c:pt>
                <c:pt idx="9154">
                  <c:v>2402.0</c:v>
                </c:pt>
                <c:pt idx="9155">
                  <c:v>2403.0</c:v>
                </c:pt>
                <c:pt idx="9156">
                  <c:v>2403.0</c:v>
                </c:pt>
                <c:pt idx="9157">
                  <c:v>2404.0</c:v>
                </c:pt>
                <c:pt idx="9158">
                  <c:v>2405.0</c:v>
                </c:pt>
                <c:pt idx="9159">
                  <c:v>2406.0</c:v>
                </c:pt>
                <c:pt idx="9160">
                  <c:v>2406.0</c:v>
                </c:pt>
                <c:pt idx="9161">
                  <c:v>2406.0</c:v>
                </c:pt>
                <c:pt idx="9162">
                  <c:v>2406.0</c:v>
                </c:pt>
                <c:pt idx="9163">
                  <c:v>2406.0</c:v>
                </c:pt>
                <c:pt idx="9164">
                  <c:v>2406.0</c:v>
                </c:pt>
                <c:pt idx="9165">
                  <c:v>2406.0</c:v>
                </c:pt>
                <c:pt idx="9166">
                  <c:v>2406.0</c:v>
                </c:pt>
                <c:pt idx="9167">
                  <c:v>2406.0</c:v>
                </c:pt>
                <c:pt idx="9168">
                  <c:v>2406.0</c:v>
                </c:pt>
                <c:pt idx="9169">
                  <c:v>2406.0</c:v>
                </c:pt>
                <c:pt idx="9170">
                  <c:v>2407.0</c:v>
                </c:pt>
                <c:pt idx="9171">
                  <c:v>2407.0</c:v>
                </c:pt>
                <c:pt idx="9172">
                  <c:v>2407.0</c:v>
                </c:pt>
                <c:pt idx="9173">
                  <c:v>2407.0</c:v>
                </c:pt>
                <c:pt idx="9174">
                  <c:v>2407.0</c:v>
                </c:pt>
                <c:pt idx="9175">
                  <c:v>2407.0</c:v>
                </c:pt>
                <c:pt idx="9176">
                  <c:v>2408.0</c:v>
                </c:pt>
                <c:pt idx="9177">
                  <c:v>2408.0</c:v>
                </c:pt>
                <c:pt idx="9178">
                  <c:v>2409.0</c:v>
                </c:pt>
                <c:pt idx="9179">
                  <c:v>2409.0</c:v>
                </c:pt>
                <c:pt idx="9180">
                  <c:v>2410.0</c:v>
                </c:pt>
                <c:pt idx="9181">
                  <c:v>2410.0</c:v>
                </c:pt>
                <c:pt idx="9182">
                  <c:v>2411.0</c:v>
                </c:pt>
                <c:pt idx="9183">
                  <c:v>2412.0</c:v>
                </c:pt>
                <c:pt idx="9184">
                  <c:v>2413.0</c:v>
                </c:pt>
                <c:pt idx="9185">
                  <c:v>2413.0</c:v>
                </c:pt>
                <c:pt idx="9186">
                  <c:v>2413.0</c:v>
                </c:pt>
                <c:pt idx="9187">
                  <c:v>2413.0</c:v>
                </c:pt>
                <c:pt idx="9188">
                  <c:v>2413.0</c:v>
                </c:pt>
                <c:pt idx="9189">
                  <c:v>2413.0</c:v>
                </c:pt>
                <c:pt idx="9190">
                  <c:v>2413.0</c:v>
                </c:pt>
                <c:pt idx="9191">
                  <c:v>2413.0</c:v>
                </c:pt>
                <c:pt idx="9192">
                  <c:v>2414.0</c:v>
                </c:pt>
                <c:pt idx="9193">
                  <c:v>2415.0</c:v>
                </c:pt>
                <c:pt idx="9194">
                  <c:v>2416.0</c:v>
                </c:pt>
                <c:pt idx="9195">
                  <c:v>2416.0</c:v>
                </c:pt>
                <c:pt idx="9196">
                  <c:v>2416.0</c:v>
                </c:pt>
                <c:pt idx="9197">
                  <c:v>2416.0</c:v>
                </c:pt>
                <c:pt idx="9198">
                  <c:v>2417.0</c:v>
                </c:pt>
                <c:pt idx="9199">
                  <c:v>2417.0</c:v>
                </c:pt>
                <c:pt idx="9200">
                  <c:v>2417.0</c:v>
                </c:pt>
                <c:pt idx="9201">
                  <c:v>2418.0</c:v>
                </c:pt>
                <c:pt idx="9202">
                  <c:v>2418.0</c:v>
                </c:pt>
                <c:pt idx="9203">
                  <c:v>2418.0</c:v>
                </c:pt>
                <c:pt idx="9204">
                  <c:v>2419.0</c:v>
                </c:pt>
                <c:pt idx="9205">
                  <c:v>2419.0</c:v>
                </c:pt>
                <c:pt idx="9206">
                  <c:v>2419.0</c:v>
                </c:pt>
                <c:pt idx="9207">
                  <c:v>2419.0</c:v>
                </c:pt>
                <c:pt idx="9208">
                  <c:v>2420.0</c:v>
                </c:pt>
                <c:pt idx="9209">
                  <c:v>2420.0</c:v>
                </c:pt>
                <c:pt idx="9210">
                  <c:v>2420.0</c:v>
                </c:pt>
                <c:pt idx="9211">
                  <c:v>2420.0</c:v>
                </c:pt>
                <c:pt idx="9212">
                  <c:v>2420.0</c:v>
                </c:pt>
                <c:pt idx="9213">
                  <c:v>2420.0</c:v>
                </c:pt>
                <c:pt idx="9214">
                  <c:v>2420.0</c:v>
                </c:pt>
                <c:pt idx="9215">
                  <c:v>2420.0</c:v>
                </c:pt>
                <c:pt idx="9216">
                  <c:v>2420.0</c:v>
                </c:pt>
                <c:pt idx="9217">
                  <c:v>2420.0</c:v>
                </c:pt>
                <c:pt idx="9218">
                  <c:v>2420.0</c:v>
                </c:pt>
                <c:pt idx="9219">
                  <c:v>2420.0</c:v>
                </c:pt>
                <c:pt idx="9220">
                  <c:v>2421.0</c:v>
                </c:pt>
                <c:pt idx="9221">
                  <c:v>2422.0</c:v>
                </c:pt>
                <c:pt idx="9222">
                  <c:v>2422.0</c:v>
                </c:pt>
                <c:pt idx="9223">
                  <c:v>2422.0</c:v>
                </c:pt>
                <c:pt idx="9224">
                  <c:v>2422.0</c:v>
                </c:pt>
                <c:pt idx="9225">
                  <c:v>2422.0</c:v>
                </c:pt>
                <c:pt idx="9226">
                  <c:v>2423.0</c:v>
                </c:pt>
                <c:pt idx="9227">
                  <c:v>2424.0</c:v>
                </c:pt>
                <c:pt idx="9228">
                  <c:v>2425.0</c:v>
                </c:pt>
                <c:pt idx="9229">
                  <c:v>2425.0</c:v>
                </c:pt>
                <c:pt idx="9230">
                  <c:v>2426.0</c:v>
                </c:pt>
                <c:pt idx="9231">
                  <c:v>2426.0</c:v>
                </c:pt>
                <c:pt idx="9232">
                  <c:v>2426.0</c:v>
                </c:pt>
                <c:pt idx="9233">
                  <c:v>2427.0</c:v>
                </c:pt>
                <c:pt idx="9234">
                  <c:v>2427.0</c:v>
                </c:pt>
                <c:pt idx="9235">
                  <c:v>2427.0</c:v>
                </c:pt>
                <c:pt idx="9236">
                  <c:v>2427.0</c:v>
                </c:pt>
                <c:pt idx="9237">
                  <c:v>2427.0</c:v>
                </c:pt>
                <c:pt idx="9238">
                  <c:v>2427.0</c:v>
                </c:pt>
                <c:pt idx="9239">
                  <c:v>2428.0</c:v>
                </c:pt>
                <c:pt idx="9240">
                  <c:v>2428.0</c:v>
                </c:pt>
                <c:pt idx="9241">
                  <c:v>2428.0</c:v>
                </c:pt>
                <c:pt idx="9242">
                  <c:v>2428.0</c:v>
                </c:pt>
                <c:pt idx="9243">
                  <c:v>2428.0</c:v>
                </c:pt>
                <c:pt idx="9244">
                  <c:v>2429.0</c:v>
                </c:pt>
                <c:pt idx="9245">
                  <c:v>2429.0</c:v>
                </c:pt>
                <c:pt idx="9246">
                  <c:v>2429.0</c:v>
                </c:pt>
                <c:pt idx="9247">
                  <c:v>2429.0</c:v>
                </c:pt>
                <c:pt idx="9248">
                  <c:v>2429.0</c:v>
                </c:pt>
                <c:pt idx="9249">
                  <c:v>2429.0</c:v>
                </c:pt>
                <c:pt idx="9250">
                  <c:v>2429.0</c:v>
                </c:pt>
                <c:pt idx="9251">
                  <c:v>2429.0</c:v>
                </c:pt>
                <c:pt idx="9252">
                  <c:v>2429.0</c:v>
                </c:pt>
                <c:pt idx="9253">
                  <c:v>2429.0</c:v>
                </c:pt>
                <c:pt idx="9254">
                  <c:v>2429.0</c:v>
                </c:pt>
                <c:pt idx="9255">
                  <c:v>2429.0</c:v>
                </c:pt>
                <c:pt idx="9256">
                  <c:v>2430.0</c:v>
                </c:pt>
                <c:pt idx="9257">
                  <c:v>2430.0</c:v>
                </c:pt>
                <c:pt idx="9258">
                  <c:v>2431.0</c:v>
                </c:pt>
                <c:pt idx="9259">
                  <c:v>2431.0</c:v>
                </c:pt>
                <c:pt idx="9260">
                  <c:v>2432.0</c:v>
                </c:pt>
                <c:pt idx="9261">
                  <c:v>2433.0</c:v>
                </c:pt>
                <c:pt idx="9262">
                  <c:v>2433.0</c:v>
                </c:pt>
                <c:pt idx="9263">
                  <c:v>2433.0</c:v>
                </c:pt>
                <c:pt idx="9264">
                  <c:v>2433.0</c:v>
                </c:pt>
                <c:pt idx="9265">
                  <c:v>2433.0</c:v>
                </c:pt>
                <c:pt idx="9266">
                  <c:v>2434.0</c:v>
                </c:pt>
                <c:pt idx="9267">
                  <c:v>2435.0</c:v>
                </c:pt>
                <c:pt idx="9268">
                  <c:v>2435.0</c:v>
                </c:pt>
                <c:pt idx="9269">
                  <c:v>2436.0</c:v>
                </c:pt>
                <c:pt idx="9270">
                  <c:v>2437.0</c:v>
                </c:pt>
                <c:pt idx="9271">
                  <c:v>2437.0</c:v>
                </c:pt>
                <c:pt idx="9272">
                  <c:v>2437.0</c:v>
                </c:pt>
                <c:pt idx="9273">
                  <c:v>2437.0</c:v>
                </c:pt>
                <c:pt idx="9274">
                  <c:v>2437.0</c:v>
                </c:pt>
                <c:pt idx="9275">
                  <c:v>2437.0</c:v>
                </c:pt>
                <c:pt idx="9276">
                  <c:v>2438.0</c:v>
                </c:pt>
                <c:pt idx="9277">
                  <c:v>2438.0</c:v>
                </c:pt>
                <c:pt idx="9278">
                  <c:v>2438.0</c:v>
                </c:pt>
                <c:pt idx="9279">
                  <c:v>2438.0</c:v>
                </c:pt>
                <c:pt idx="9280">
                  <c:v>2438.0</c:v>
                </c:pt>
                <c:pt idx="9281">
                  <c:v>2439.0</c:v>
                </c:pt>
                <c:pt idx="9282">
                  <c:v>2440.0</c:v>
                </c:pt>
                <c:pt idx="9283">
                  <c:v>2441.0</c:v>
                </c:pt>
                <c:pt idx="9284">
                  <c:v>2441.0</c:v>
                </c:pt>
                <c:pt idx="9285">
                  <c:v>2441.0</c:v>
                </c:pt>
                <c:pt idx="9286">
                  <c:v>2441.0</c:v>
                </c:pt>
                <c:pt idx="9287">
                  <c:v>2441.0</c:v>
                </c:pt>
                <c:pt idx="9288">
                  <c:v>2441.0</c:v>
                </c:pt>
                <c:pt idx="9289">
                  <c:v>2442.0</c:v>
                </c:pt>
                <c:pt idx="9290">
                  <c:v>2442.0</c:v>
                </c:pt>
                <c:pt idx="9291">
                  <c:v>2442.0</c:v>
                </c:pt>
                <c:pt idx="9292">
                  <c:v>2442.0</c:v>
                </c:pt>
                <c:pt idx="9293">
                  <c:v>2443.0</c:v>
                </c:pt>
                <c:pt idx="9294">
                  <c:v>2444.0</c:v>
                </c:pt>
                <c:pt idx="9295">
                  <c:v>2445.0</c:v>
                </c:pt>
                <c:pt idx="9296">
                  <c:v>2445.0</c:v>
                </c:pt>
                <c:pt idx="9297">
                  <c:v>2446.0</c:v>
                </c:pt>
                <c:pt idx="9298">
                  <c:v>2447.0</c:v>
                </c:pt>
                <c:pt idx="9299">
                  <c:v>2447.0</c:v>
                </c:pt>
                <c:pt idx="9300">
                  <c:v>2448.0</c:v>
                </c:pt>
                <c:pt idx="9301">
                  <c:v>2448.0</c:v>
                </c:pt>
                <c:pt idx="9302">
                  <c:v>2448.0</c:v>
                </c:pt>
                <c:pt idx="9303">
                  <c:v>2448.0</c:v>
                </c:pt>
                <c:pt idx="9304">
                  <c:v>2448.0</c:v>
                </c:pt>
                <c:pt idx="9305">
                  <c:v>2448.0</c:v>
                </c:pt>
                <c:pt idx="9306">
                  <c:v>2449.0</c:v>
                </c:pt>
                <c:pt idx="9307">
                  <c:v>2450.0</c:v>
                </c:pt>
                <c:pt idx="9308">
                  <c:v>2451.0</c:v>
                </c:pt>
                <c:pt idx="9309">
                  <c:v>2452.0</c:v>
                </c:pt>
                <c:pt idx="9310">
                  <c:v>2453.0</c:v>
                </c:pt>
                <c:pt idx="9311">
                  <c:v>2453.0</c:v>
                </c:pt>
                <c:pt idx="9312">
                  <c:v>2454.0</c:v>
                </c:pt>
                <c:pt idx="9313">
                  <c:v>2455.0</c:v>
                </c:pt>
                <c:pt idx="9314">
                  <c:v>2455.0</c:v>
                </c:pt>
                <c:pt idx="9315">
                  <c:v>2456.0</c:v>
                </c:pt>
                <c:pt idx="9316">
                  <c:v>2456.0</c:v>
                </c:pt>
                <c:pt idx="9317">
                  <c:v>2457.0</c:v>
                </c:pt>
                <c:pt idx="9318">
                  <c:v>2457.0</c:v>
                </c:pt>
                <c:pt idx="9319">
                  <c:v>2457.0</c:v>
                </c:pt>
                <c:pt idx="9320">
                  <c:v>2457.0</c:v>
                </c:pt>
                <c:pt idx="9321">
                  <c:v>2457.0</c:v>
                </c:pt>
                <c:pt idx="9322">
                  <c:v>2457.0</c:v>
                </c:pt>
                <c:pt idx="9323">
                  <c:v>2457.0</c:v>
                </c:pt>
                <c:pt idx="9324">
                  <c:v>2458.0</c:v>
                </c:pt>
                <c:pt idx="9325">
                  <c:v>2458.0</c:v>
                </c:pt>
                <c:pt idx="9326">
                  <c:v>2459.0</c:v>
                </c:pt>
                <c:pt idx="9327">
                  <c:v>2460.0</c:v>
                </c:pt>
                <c:pt idx="9328">
                  <c:v>2460.0</c:v>
                </c:pt>
                <c:pt idx="9329">
                  <c:v>2460.0</c:v>
                </c:pt>
                <c:pt idx="9330">
                  <c:v>2461.0</c:v>
                </c:pt>
                <c:pt idx="9331">
                  <c:v>2462.0</c:v>
                </c:pt>
                <c:pt idx="9332">
                  <c:v>2463.0</c:v>
                </c:pt>
                <c:pt idx="9333">
                  <c:v>2464.0</c:v>
                </c:pt>
                <c:pt idx="9334">
                  <c:v>2465.0</c:v>
                </c:pt>
                <c:pt idx="9335">
                  <c:v>2466.0</c:v>
                </c:pt>
                <c:pt idx="9336">
                  <c:v>2466.0</c:v>
                </c:pt>
                <c:pt idx="9337">
                  <c:v>2466.0</c:v>
                </c:pt>
                <c:pt idx="9338">
                  <c:v>2467.0</c:v>
                </c:pt>
                <c:pt idx="9339">
                  <c:v>2467.0</c:v>
                </c:pt>
                <c:pt idx="9340">
                  <c:v>2468.0</c:v>
                </c:pt>
                <c:pt idx="9341">
                  <c:v>2469.0</c:v>
                </c:pt>
                <c:pt idx="9342">
                  <c:v>2470.0</c:v>
                </c:pt>
                <c:pt idx="9343">
                  <c:v>2471.0</c:v>
                </c:pt>
                <c:pt idx="9344">
                  <c:v>2471.0</c:v>
                </c:pt>
                <c:pt idx="9345">
                  <c:v>2471.0</c:v>
                </c:pt>
                <c:pt idx="9346">
                  <c:v>2471.0</c:v>
                </c:pt>
                <c:pt idx="9347">
                  <c:v>2472.0</c:v>
                </c:pt>
                <c:pt idx="9348">
                  <c:v>2472.0</c:v>
                </c:pt>
                <c:pt idx="9349">
                  <c:v>2472.0</c:v>
                </c:pt>
                <c:pt idx="9350">
                  <c:v>2472.0</c:v>
                </c:pt>
                <c:pt idx="9351">
                  <c:v>2472.0</c:v>
                </c:pt>
                <c:pt idx="9352">
                  <c:v>2472.0</c:v>
                </c:pt>
                <c:pt idx="9353">
                  <c:v>2472.0</c:v>
                </c:pt>
                <c:pt idx="9354">
                  <c:v>2472.0</c:v>
                </c:pt>
                <c:pt idx="9355">
                  <c:v>2472.0</c:v>
                </c:pt>
                <c:pt idx="9356">
                  <c:v>2472.0</c:v>
                </c:pt>
                <c:pt idx="9357">
                  <c:v>2472.0</c:v>
                </c:pt>
                <c:pt idx="9358">
                  <c:v>2473.0</c:v>
                </c:pt>
                <c:pt idx="9359">
                  <c:v>2474.0</c:v>
                </c:pt>
                <c:pt idx="9360">
                  <c:v>2474.0</c:v>
                </c:pt>
                <c:pt idx="9361">
                  <c:v>2475.0</c:v>
                </c:pt>
                <c:pt idx="9362">
                  <c:v>2475.0</c:v>
                </c:pt>
                <c:pt idx="9363">
                  <c:v>2476.0</c:v>
                </c:pt>
                <c:pt idx="9364">
                  <c:v>2477.0</c:v>
                </c:pt>
                <c:pt idx="9365">
                  <c:v>2478.0</c:v>
                </c:pt>
                <c:pt idx="9366">
                  <c:v>2478.0</c:v>
                </c:pt>
                <c:pt idx="9367">
                  <c:v>2479.0</c:v>
                </c:pt>
                <c:pt idx="9368">
                  <c:v>2479.0</c:v>
                </c:pt>
                <c:pt idx="9369">
                  <c:v>2479.0</c:v>
                </c:pt>
                <c:pt idx="9370">
                  <c:v>2479.0</c:v>
                </c:pt>
                <c:pt idx="9371">
                  <c:v>2479.0</c:v>
                </c:pt>
                <c:pt idx="9372">
                  <c:v>2480.0</c:v>
                </c:pt>
                <c:pt idx="9373">
                  <c:v>2481.0</c:v>
                </c:pt>
                <c:pt idx="9374">
                  <c:v>2482.0</c:v>
                </c:pt>
                <c:pt idx="9375">
                  <c:v>2482.0</c:v>
                </c:pt>
                <c:pt idx="9376">
                  <c:v>2483.0</c:v>
                </c:pt>
                <c:pt idx="9377">
                  <c:v>2484.0</c:v>
                </c:pt>
                <c:pt idx="9378">
                  <c:v>2484.0</c:v>
                </c:pt>
                <c:pt idx="9379">
                  <c:v>2484.0</c:v>
                </c:pt>
                <c:pt idx="9380">
                  <c:v>2484.0</c:v>
                </c:pt>
                <c:pt idx="9381">
                  <c:v>2484.0</c:v>
                </c:pt>
                <c:pt idx="9382">
                  <c:v>2485.0</c:v>
                </c:pt>
                <c:pt idx="9383">
                  <c:v>2485.0</c:v>
                </c:pt>
                <c:pt idx="9384">
                  <c:v>2485.0</c:v>
                </c:pt>
                <c:pt idx="9385">
                  <c:v>2485.0</c:v>
                </c:pt>
                <c:pt idx="9386">
                  <c:v>2485.0</c:v>
                </c:pt>
                <c:pt idx="9387">
                  <c:v>2485.0</c:v>
                </c:pt>
                <c:pt idx="9388">
                  <c:v>2486.0</c:v>
                </c:pt>
                <c:pt idx="9389">
                  <c:v>2486.0</c:v>
                </c:pt>
                <c:pt idx="9390">
                  <c:v>2486.0</c:v>
                </c:pt>
                <c:pt idx="9391">
                  <c:v>2487.0</c:v>
                </c:pt>
                <c:pt idx="9392">
                  <c:v>2488.0</c:v>
                </c:pt>
                <c:pt idx="9393">
                  <c:v>2488.0</c:v>
                </c:pt>
                <c:pt idx="9394">
                  <c:v>2488.0</c:v>
                </c:pt>
                <c:pt idx="9395">
                  <c:v>2488.0</c:v>
                </c:pt>
                <c:pt idx="9396">
                  <c:v>2489.0</c:v>
                </c:pt>
                <c:pt idx="9397">
                  <c:v>2490.0</c:v>
                </c:pt>
                <c:pt idx="9398">
                  <c:v>2490.0</c:v>
                </c:pt>
                <c:pt idx="9399">
                  <c:v>2491.0</c:v>
                </c:pt>
                <c:pt idx="9400">
                  <c:v>2491.0</c:v>
                </c:pt>
                <c:pt idx="9401">
                  <c:v>2491.0</c:v>
                </c:pt>
                <c:pt idx="9402">
                  <c:v>2492.0</c:v>
                </c:pt>
                <c:pt idx="9403">
                  <c:v>2493.0</c:v>
                </c:pt>
                <c:pt idx="9404">
                  <c:v>2493.0</c:v>
                </c:pt>
                <c:pt idx="9405">
                  <c:v>2493.0</c:v>
                </c:pt>
                <c:pt idx="9406">
                  <c:v>2494.0</c:v>
                </c:pt>
                <c:pt idx="9407">
                  <c:v>2495.0</c:v>
                </c:pt>
                <c:pt idx="9408">
                  <c:v>2495.0</c:v>
                </c:pt>
                <c:pt idx="9409">
                  <c:v>2496.0</c:v>
                </c:pt>
                <c:pt idx="9410">
                  <c:v>2496.0</c:v>
                </c:pt>
                <c:pt idx="9411">
                  <c:v>2496.0</c:v>
                </c:pt>
                <c:pt idx="9412">
                  <c:v>2496.0</c:v>
                </c:pt>
                <c:pt idx="9413">
                  <c:v>2496.0</c:v>
                </c:pt>
                <c:pt idx="9414">
                  <c:v>2496.0</c:v>
                </c:pt>
                <c:pt idx="9415">
                  <c:v>2497.0</c:v>
                </c:pt>
                <c:pt idx="9416">
                  <c:v>2497.0</c:v>
                </c:pt>
                <c:pt idx="9417">
                  <c:v>2497.0</c:v>
                </c:pt>
                <c:pt idx="9418">
                  <c:v>2497.0</c:v>
                </c:pt>
                <c:pt idx="9419">
                  <c:v>2498.0</c:v>
                </c:pt>
                <c:pt idx="9420">
                  <c:v>2498.0</c:v>
                </c:pt>
                <c:pt idx="9421">
                  <c:v>2498.0</c:v>
                </c:pt>
                <c:pt idx="9422">
                  <c:v>2498.0</c:v>
                </c:pt>
                <c:pt idx="9423">
                  <c:v>2498.0</c:v>
                </c:pt>
                <c:pt idx="9424">
                  <c:v>2498.0</c:v>
                </c:pt>
                <c:pt idx="9425">
                  <c:v>2498.0</c:v>
                </c:pt>
                <c:pt idx="9426">
                  <c:v>2498.0</c:v>
                </c:pt>
                <c:pt idx="9427">
                  <c:v>2499.0</c:v>
                </c:pt>
                <c:pt idx="9428">
                  <c:v>2499.0</c:v>
                </c:pt>
                <c:pt idx="9429">
                  <c:v>2499.0</c:v>
                </c:pt>
                <c:pt idx="9430">
                  <c:v>2499.0</c:v>
                </c:pt>
                <c:pt idx="9431">
                  <c:v>2499.0</c:v>
                </c:pt>
                <c:pt idx="9432">
                  <c:v>2499.0</c:v>
                </c:pt>
                <c:pt idx="9433">
                  <c:v>2499.0</c:v>
                </c:pt>
                <c:pt idx="9434">
                  <c:v>2500.0</c:v>
                </c:pt>
                <c:pt idx="9435">
                  <c:v>2500.0</c:v>
                </c:pt>
                <c:pt idx="9436">
                  <c:v>2500.0</c:v>
                </c:pt>
                <c:pt idx="9437">
                  <c:v>2500.0</c:v>
                </c:pt>
                <c:pt idx="9438">
                  <c:v>2501.0</c:v>
                </c:pt>
                <c:pt idx="9439">
                  <c:v>2501.0</c:v>
                </c:pt>
                <c:pt idx="9440">
                  <c:v>2501.0</c:v>
                </c:pt>
                <c:pt idx="9441">
                  <c:v>2501.0</c:v>
                </c:pt>
                <c:pt idx="9442">
                  <c:v>2502.0</c:v>
                </c:pt>
                <c:pt idx="9443">
                  <c:v>2503.0</c:v>
                </c:pt>
                <c:pt idx="9444">
                  <c:v>2503.0</c:v>
                </c:pt>
                <c:pt idx="9445">
                  <c:v>2503.0</c:v>
                </c:pt>
                <c:pt idx="9446">
                  <c:v>2503.0</c:v>
                </c:pt>
                <c:pt idx="9447">
                  <c:v>2503.0</c:v>
                </c:pt>
                <c:pt idx="9448">
                  <c:v>2503.0</c:v>
                </c:pt>
                <c:pt idx="9449">
                  <c:v>2504.0</c:v>
                </c:pt>
                <c:pt idx="9450">
                  <c:v>2504.0</c:v>
                </c:pt>
                <c:pt idx="9451">
                  <c:v>2505.0</c:v>
                </c:pt>
                <c:pt idx="9452">
                  <c:v>2505.0</c:v>
                </c:pt>
                <c:pt idx="9453">
                  <c:v>2506.0</c:v>
                </c:pt>
                <c:pt idx="9454">
                  <c:v>2507.0</c:v>
                </c:pt>
                <c:pt idx="9455">
                  <c:v>2508.0</c:v>
                </c:pt>
                <c:pt idx="9456">
                  <c:v>2508.0</c:v>
                </c:pt>
                <c:pt idx="9457">
                  <c:v>2508.0</c:v>
                </c:pt>
                <c:pt idx="9458">
                  <c:v>2508.0</c:v>
                </c:pt>
                <c:pt idx="9459">
                  <c:v>2509.0</c:v>
                </c:pt>
                <c:pt idx="9460">
                  <c:v>2509.0</c:v>
                </c:pt>
                <c:pt idx="9461">
                  <c:v>2509.0</c:v>
                </c:pt>
                <c:pt idx="9462">
                  <c:v>2509.0</c:v>
                </c:pt>
                <c:pt idx="9463">
                  <c:v>2509.0</c:v>
                </c:pt>
                <c:pt idx="9464">
                  <c:v>2509.0</c:v>
                </c:pt>
                <c:pt idx="9465">
                  <c:v>2509.0</c:v>
                </c:pt>
                <c:pt idx="9466">
                  <c:v>2509.0</c:v>
                </c:pt>
                <c:pt idx="9467">
                  <c:v>2510.0</c:v>
                </c:pt>
                <c:pt idx="9468">
                  <c:v>2510.0</c:v>
                </c:pt>
                <c:pt idx="9469">
                  <c:v>2510.0</c:v>
                </c:pt>
                <c:pt idx="9470">
                  <c:v>2510.0</c:v>
                </c:pt>
                <c:pt idx="9471">
                  <c:v>2510.0</c:v>
                </c:pt>
                <c:pt idx="9472">
                  <c:v>2510.0</c:v>
                </c:pt>
                <c:pt idx="9473">
                  <c:v>2510.0</c:v>
                </c:pt>
                <c:pt idx="9474">
                  <c:v>2510.0</c:v>
                </c:pt>
                <c:pt idx="9475">
                  <c:v>2511.0</c:v>
                </c:pt>
                <c:pt idx="9476">
                  <c:v>2512.0</c:v>
                </c:pt>
                <c:pt idx="9477">
                  <c:v>2513.0</c:v>
                </c:pt>
                <c:pt idx="9478">
                  <c:v>2513.0</c:v>
                </c:pt>
                <c:pt idx="9479">
                  <c:v>2514.0</c:v>
                </c:pt>
                <c:pt idx="9480">
                  <c:v>2515.0</c:v>
                </c:pt>
                <c:pt idx="9481">
                  <c:v>2515.0</c:v>
                </c:pt>
                <c:pt idx="9482">
                  <c:v>2515.0</c:v>
                </c:pt>
                <c:pt idx="9483">
                  <c:v>2515.0</c:v>
                </c:pt>
                <c:pt idx="9484">
                  <c:v>2515.0</c:v>
                </c:pt>
                <c:pt idx="9485">
                  <c:v>2515.0</c:v>
                </c:pt>
                <c:pt idx="9486">
                  <c:v>2515.0</c:v>
                </c:pt>
                <c:pt idx="9487">
                  <c:v>2515.0</c:v>
                </c:pt>
                <c:pt idx="9488">
                  <c:v>2515.0</c:v>
                </c:pt>
                <c:pt idx="9489">
                  <c:v>2515.0</c:v>
                </c:pt>
                <c:pt idx="9490">
                  <c:v>2516.0</c:v>
                </c:pt>
                <c:pt idx="9491">
                  <c:v>2516.0</c:v>
                </c:pt>
                <c:pt idx="9492">
                  <c:v>2517.0</c:v>
                </c:pt>
                <c:pt idx="9493">
                  <c:v>2518.0</c:v>
                </c:pt>
                <c:pt idx="9494">
                  <c:v>2519.0</c:v>
                </c:pt>
                <c:pt idx="9495">
                  <c:v>2519.0</c:v>
                </c:pt>
                <c:pt idx="9496">
                  <c:v>2520.0</c:v>
                </c:pt>
                <c:pt idx="9497">
                  <c:v>2520.0</c:v>
                </c:pt>
                <c:pt idx="9498">
                  <c:v>2520.0</c:v>
                </c:pt>
                <c:pt idx="9499">
                  <c:v>2520.0</c:v>
                </c:pt>
                <c:pt idx="9500">
                  <c:v>2520.0</c:v>
                </c:pt>
                <c:pt idx="9501">
                  <c:v>2520.0</c:v>
                </c:pt>
                <c:pt idx="9502">
                  <c:v>2521.0</c:v>
                </c:pt>
                <c:pt idx="9503">
                  <c:v>2521.0</c:v>
                </c:pt>
                <c:pt idx="9504">
                  <c:v>2522.0</c:v>
                </c:pt>
                <c:pt idx="9505">
                  <c:v>2523.0</c:v>
                </c:pt>
                <c:pt idx="9506">
                  <c:v>2523.0</c:v>
                </c:pt>
                <c:pt idx="9507">
                  <c:v>2524.0</c:v>
                </c:pt>
                <c:pt idx="9508">
                  <c:v>2525.0</c:v>
                </c:pt>
                <c:pt idx="9509">
                  <c:v>2526.0</c:v>
                </c:pt>
                <c:pt idx="9510">
                  <c:v>2527.0</c:v>
                </c:pt>
                <c:pt idx="9511">
                  <c:v>2527.0</c:v>
                </c:pt>
                <c:pt idx="9512">
                  <c:v>2528.0</c:v>
                </c:pt>
                <c:pt idx="9513">
                  <c:v>2528.0</c:v>
                </c:pt>
                <c:pt idx="9514">
                  <c:v>2528.0</c:v>
                </c:pt>
                <c:pt idx="9515">
                  <c:v>2529.0</c:v>
                </c:pt>
                <c:pt idx="9516">
                  <c:v>2530.0</c:v>
                </c:pt>
                <c:pt idx="9517">
                  <c:v>2531.0</c:v>
                </c:pt>
                <c:pt idx="9518">
                  <c:v>2532.0</c:v>
                </c:pt>
                <c:pt idx="9519">
                  <c:v>2533.0</c:v>
                </c:pt>
                <c:pt idx="9520">
                  <c:v>2534.0</c:v>
                </c:pt>
                <c:pt idx="9521">
                  <c:v>2535.0</c:v>
                </c:pt>
                <c:pt idx="9522">
                  <c:v>2536.0</c:v>
                </c:pt>
                <c:pt idx="9523">
                  <c:v>2536.0</c:v>
                </c:pt>
                <c:pt idx="9524">
                  <c:v>2536.0</c:v>
                </c:pt>
                <c:pt idx="9525">
                  <c:v>2536.0</c:v>
                </c:pt>
                <c:pt idx="9526">
                  <c:v>2536.0</c:v>
                </c:pt>
                <c:pt idx="9527">
                  <c:v>2536.0</c:v>
                </c:pt>
                <c:pt idx="9528">
                  <c:v>2537.0</c:v>
                </c:pt>
                <c:pt idx="9529">
                  <c:v>2538.0</c:v>
                </c:pt>
                <c:pt idx="9530">
                  <c:v>2538.0</c:v>
                </c:pt>
                <c:pt idx="9531">
                  <c:v>2539.0</c:v>
                </c:pt>
                <c:pt idx="9532">
                  <c:v>2539.0</c:v>
                </c:pt>
                <c:pt idx="9533">
                  <c:v>2539.0</c:v>
                </c:pt>
                <c:pt idx="9534">
                  <c:v>2539.0</c:v>
                </c:pt>
                <c:pt idx="9535">
                  <c:v>2539.0</c:v>
                </c:pt>
                <c:pt idx="9536">
                  <c:v>2540.0</c:v>
                </c:pt>
                <c:pt idx="9537">
                  <c:v>2541.0</c:v>
                </c:pt>
                <c:pt idx="9538">
                  <c:v>2541.0</c:v>
                </c:pt>
                <c:pt idx="9539">
                  <c:v>2542.0</c:v>
                </c:pt>
                <c:pt idx="9540">
                  <c:v>2542.0</c:v>
                </c:pt>
                <c:pt idx="9541">
                  <c:v>2542.0</c:v>
                </c:pt>
                <c:pt idx="9542">
                  <c:v>2542.0</c:v>
                </c:pt>
                <c:pt idx="9543">
                  <c:v>2543.0</c:v>
                </c:pt>
                <c:pt idx="9544">
                  <c:v>2543.0</c:v>
                </c:pt>
                <c:pt idx="9545">
                  <c:v>2544.0</c:v>
                </c:pt>
                <c:pt idx="9546">
                  <c:v>2544.0</c:v>
                </c:pt>
                <c:pt idx="9547">
                  <c:v>2544.0</c:v>
                </c:pt>
                <c:pt idx="9548">
                  <c:v>2544.0</c:v>
                </c:pt>
                <c:pt idx="9549">
                  <c:v>2544.0</c:v>
                </c:pt>
                <c:pt idx="9550">
                  <c:v>2544.0</c:v>
                </c:pt>
                <c:pt idx="9551">
                  <c:v>2544.0</c:v>
                </c:pt>
                <c:pt idx="9552">
                  <c:v>2544.0</c:v>
                </c:pt>
                <c:pt idx="9553">
                  <c:v>2545.0</c:v>
                </c:pt>
                <c:pt idx="9554">
                  <c:v>2546.0</c:v>
                </c:pt>
                <c:pt idx="9555">
                  <c:v>2547.0</c:v>
                </c:pt>
                <c:pt idx="9556">
                  <c:v>2548.0</c:v>
                </c:pt>
                <c:pt idx="9557">
                  <c:v>2548.0</c:v>
                </c:pt>
                <c:pt idx="9558">
                  <c:v>2549.0</c:v>
                </c:pt>
                <c:pt idx="9559">
                  <c:v>2550.0</c:v>
                </c:pt>
                <c:pt idx="9560">
                  <c:v>2551.0</c:v>
                </c:pt>
                <c:pt idx="9561">
                  <c:v>2552.0</c:v>
                </c:pt>
                <c:pt idx="9562">
                  <c:v>2552.0</c:v>
                </c:pt>
                <c:pt idx="9563">
                  <c:v>2552.0</c:v>
                </c:pt>
                <c:pt idx="9564">
                  <c:v>2552.0</c:v>
                </c:pt>
                <c:pt idx="9565">
                  <c:v>2553.0</c:v>
                </c:pt>
                <c:pt idx="9566">
                  <c:v>2553.0</c:v>
                </c:pt>
                <c:pt idx="9567">
                  <c:v>2553.0</c:v>
                </c:pt>
                <c:pt idx="9568">
                  <c:v>2553.0</c:v>
                </c:pt>
                <c:pt idx="9569">
                  <c:v>2553.0</c:v>
                </c:pt>
                <c:pt idx="9570">
                  <c:v>2553.0</c:v>
                </c:pt>
                <c:pt idx="9571">
                  <c:v>2553.0</c:v>
                </c:pt>
                <c:pt idx="9572">
                  <c:v>2553.0</c:v>
                </c:pt>
                <c:pt idx="9573">
                  <c:v>2554.0</c:v>
                </c:pt>
                <c:pt idx="9574">
                  <c:v>2554.0</c:v>
                </c:pt>
                <c:pt idx="9575">
                  <c:v>2554.0</c:v>
                </c:pt>
                <c:pt idx="9576">
                  <c:v>2555.0</c:v>
                </c:pt>
                <c:pt idx="9577">
                  <c:v>2556.0</c:v>
                </c:pt>
                <c:pt idx="9578">
                  <c:v>2557.0</c:v>
                </c:pt>
                <c:pt idx="9579">
                  <c:v>2558.0</c:v>
                </c:pt>
                <c:pt idx="9580">
                  <c:v>2559.0</c:v>
                </c:pt>
                <c:pt idx="9581">
                  <c:v>2560.0</c:v>
                </c:pt>
                <c:pt idx="9582">
                  <c:v>2561.0</c:v>
                </c:pt>
                <c:pt idx="9583">
                  <c:v>2562.0</c:v>
                </c:pt>
                <c:pt idx="9584">
                  <c:v>2563.0</c:v>
                </c:pt>
                <c:pt idx="9585">
                  <c:v>2564.0</c:v>
                </c:pt>
                <c:pt idx="9586">
                  <c:v>2565.0</c:v>
                </c:pt>
                <c:pt idx="9587">
                  <c:v>2566.0</c:v>
                </c:pt>
                <c:pt idx="9588">
                  <c:v>2567.0</c:v>
                </c:pt>
                <c:pt idx="9589">
                  <c:v>2568.0</c:v>
                </c:pt>
                <c:pt idx="9590">
                  <c:v>2569.0</c:v>
                </c:pt>
                <c:pt idx="9591">
                  <c:v>2570.0</c:v>
                </c:pt>
                <c:pt idx="9592">
                  <c:v>2571.0</c:v>
                </c:pt>
                <c:pt idx="9593">
                  <c:v>2572.0</c:v>
                </c:pt>
                <c:pt idx="9594">
                  <c:v>2572.0</c:v>
                </c:pt>
                <c:pt idx="9595">
                  <c:v>2572.0</c:v>
                </c:pt>
                <c:pt idx="9596">
                  <c:v>2572.0</c:v>
                </c:pt>
                <c:pt idx="9597">
                  <c:v>2572.0</c:v>
                </c:pt>
                <c:pt idx="9598">
                  <c:v>2572.0</c:v>
                </c:pt>
                <c:pt idx="9599">
                  <c:v>2572.0</c:v>
                </c:pt>
                <c:pt idx="9600">
                  <c:v>2573.0</c:v>
                </c:pt>
                <c:pt idx="9601">
                  <c:v>2574.0</c:v>
                </c:pt>
                <c:pt idx="9602">
                  <c:v>2574.0</c:v>
                </c:pt>
              </c:numCache>
            </c:numRef>
          </c:val>
          <c:smooth val="0"/>
        </c:ser>
        <c:ser>
          <c:idx val="3"/>
          <c:order val="3"/>
          <c:tx>
            <c:strRef>
              <c:f>Sheet2!$AO$1</c:f>
              <c:strCache>
                <c:ptCount val="1"/>
                <c:pt idx="0">
                  <c:v>Complete B</c:v>
                </c:pt>
              </c:strCache>
            </c:strRef>
          </c:tx>
          <c:marker>
            <c:symbol val="none"/>
          </c:marker>
          <c:val>
            <c:numRef>
              <c:f>Sheet2!$AO$2:$AO$9604</c:f>
              <c:numCache>
                <c:formatCode>General</c:formatCode>
                <c:ptCount val="9603"/>
                <c:pt idx="0">
                  <c:v>0.0</c:v>
                </c:pt>
                <c:pt idx="1">
                  <c:v>1.0</c:v>
                </c:pt>
                <c:pt idx="2">
                  <c:v>2.0</c:v>
                </c:pt>
                <c:pt idx="3">
                  <c:v>3.0</c:v>
                </c:pt>
                <c:pt idx="4">
                  <c:v>4.0</c:v>
                </c:pt>
                <c:pt idx="5">
                  <c:v>5.0</c:v>
                </c:pt>
                <c:pt idx="6">
                  <c:v>6.0</c:v>
                </c:pt>
                <c:pt idx="7">
                  <c:v>7.0</c:v>
                </c:pt>
                <c:pt idx="8">
                  <c:v>8.0</c:v>
                </c:pt>
                <c:pt idx="9">
                  <c:v>9.0</c:v>
                </c:pt>
                <c:pt idx="10">
                  <c:v>10.0</c:v>
                </c:pt>
                <c:pt idx="11">
                  <c:v>11.0</c:v>
                </c:pt>
                <c:pt idx="12">
                  <c:v>12.0</c:v>
                </c:pt>
                <c:pt idx="13">
                  <c:v>13.0</c:v>
                </c:pt>
                <c:pt idx="14">
                  <c:v>14.0</c:v>
                </c:pt>
                <c:pt idx="15">
                  <c:v>14.0</c:v>
                </c:pt>
                <c:pt idx="16">
                  <c:v>15.0</c:v>
                </c:pt>
                <c:pt idx="17">
                  <c:v>15.0</c:v>
                </c:pt>
                <c:pt idx="18">
                  <c:v>15.0</c:v>
                </c:pt>
                <c:pt idx="19">
                  <c:v>15.0</c:v>
                </c:pt>
                <c:pt idx="20">
                  <c:v>15.0</c:v>
                </c:pt>
                <c:pt idx="21">
                  <c:v>16.0</c:v>
                </c:pt>
                <c:pt idx="22">
                  <c:v>16.0</c:v>
                </c:pt>
                <c:pt idx="23">
                  <c:v>17.0</c:v>
                </c:pt>
                <c:pt idx="24">
                  <c:v>18.0</c:v>
                </c:pt>
                <c:pt idx="25">
                  <c:v>19.0</c:v>
                </c:pt>
                <c:pt idx="26">
                  <c:v>19.0</c:v>
                </c:pt>
                <c:pt idx="27">
                  <c:v>19.0</c:v>
                </c:pt>
                <c:pt idx="28">
                  <c:v>20.0</c:v>
                </c:pt>
                <c:pt idx="29">
                  <c:v>21.0</c:v>
                </c:pt>
                <c:pt idx="30">
                  <c:v>21.0</c:v>
                </c:pt>
                <c:pt idx="31">
                  <c:v>22.0</c:v>
                </c:pt>
                <c:pt idx="32">
                  <c:v>22.0</c:v>
                </c:pt>
                <c:pt idx="33">
                  <c:v>23.0</c:v>
                </c:pt>
                <c:pt idx="34">
                  <c:v>23.0</c:v>
                </c:pt>
                <c:pt idx="35">
                  <c:v>24.0</c:v>
                </c:pt>
                <c:pt idx="36">
                  <c:v>25.0</c:v>
                </c:pt>
                <c:pt idx="37">
                  <c:v>26.0</c:v>
                </c:pt>
                <c:pt idx="38">
                  <c:v>27.0</c:v>
                </c:pt>
                <c:pt idx="39">
                  <c:v>27.0</c:v>
                </c:pt>
                <c:pt idx="40">
                  <c:v>28.0</c:v>
                </c:pt>
                <c:pt idx="41">
                  <c:v>29.0</c:v>
                </c:pt>
                <c:pt idx="42">
                  <c:v>29.0</c:v>
                </c:pt>
                <c:pt idx="43">
                  <c:v>29.0</c:v>
                </c:pt>
                <c:pt idx="44">
                  <c:v>29.0</c:v>
                </c:pt>
                <c:pt idx="45">
                  <c:v>29.0</c:v>
                </c:pt>
                <c:pt idx="46">
                  <c:v>30.0</c:v>
                </c:pt>
                <c:pt idx="47">
                  <c:v>31.0</c:v>
                </c:pt>
                <c:pt idx="48">
                  <c:v>32.0</c:v>
                </c:pt>
                <c:pt idx="49">
                  <c:v>33.0</c:v>
                </c:pt>
                <c:pt idx="50">
                  <c:v>34.0</c:v>
                </c:pt>
                <c:pt idx="51">
                  <c:v>34.0</c:v>
                </c:pt>
                <c:pt idx="52">
                  <c:v>34.0</c:v>
                </c:pt>
                <c:pt idx="53">
                  <c:v>34.0</c:v>
                </c:pt>
                <c:pt idx="54">
                  <c:v>35.0</c:v>
                </c:pt>
                <c:pt idx="55">
                  <c:v>35.0</c:v>
                </c:pt>
                <c:pt idx="56">
                  <c:v>36.0</c:v>
                </c:pt>
                <c:pt idx="57">
                  <c:v>37.0</c:v>
                </c:pt>
                <c:pt idx="58">
                  <c:v>37.0</c:v>
                </c:pt>
                <c:pt idx="59">
                  <c:v>38.0</c:v>
                </c:pt>
                <c:pt idx="60">
                  <c:v>38.0</c:v>
                </c:pt>
                <c:pt idx="61">
                  <c:v>39.0</c:v>
                </c:pt>
                <c:pt idx="62">
                  <c:v>40.0</c:v>
                </c:pt>
                <c:pt idx="63">
                  <c:v>41.0</c:v>
                </c:pt>
                <c:pt idx="64">
                  <c:v>41.0</c:v>
                </c:pt>
                <c:pt idx="65">
                  <c:v>42.0</c:v>
                </c:pt>
                <c:pt idx="66">
                  <c:v>43.0</c:v>
                </c:pt>
                <c:pt idx="67">
                  <c:v>44.0</c:v>
                </c:pt>
                <c:pt idx="68">
                  <c:v>45.0</c:v>
                </c:pt>
                <c:pt idx="69">
                  <c:v>45.0</c:v>
                </c:pt>
                <c:pt idx="70">
                  <c:v>46.0</c:v>
                </c:pt>
                <c:pt idx="71">
                  <c:v>46.0</c:v>
                </c:pt>
                <c:pt idx="72">
                  <c:v>46.0</c:v>
                </c:pt>
                <c:pt idx="73">
                  <c:v>47.0</c:v>
                </c:pt>
                <c:pt idx="74">
                  <c:v>48.0</c:v>
                </c:pt>
                <c:pt idx="75">
                  <c:v>48.0</c:v>
                </c:pt>
                <c:pt idx="76">
                  <c:v>48.0</c:v>
                </c:pt>
                <c:pt idx="77">
                  <c:v>49.0</c:v>
                </c:pt>
                <c:pt idx="78">
                  <c:v>50.0</c:v>
                </c:pt>
                <c:pt idx="79">
                  <c:v>50.0</c:v>
                </c:pt>
                <c:pt idx="80">
                  <c:v>51.0</c:v>
                </c:pt>
                <c:pt idx="81">
                  <c:v>51.0</c:v>
                </c:pt>
                <c:pt idx="82">
                  <c:v>52.0</c:v>
                </c:pt>
                <c:pt idx="83">
                  <c:v>53.0</c:v>
                </c:pt>
                <c:pt idx="84">
                  <c:v>54.0</c:v>
                </c:pt>
                <c:pt idx="85">
                  <c:v>55.0</c:v>
                </c:pt>
                <c:pt idx="86">
                  <c:v>55.0</c:v>
                </c:pt>
                <c:pt idx="87">
                  <c:v>56.0</c:v>
                </c:pt>
                <c:pt idx="88">
                  <c:v>56.0</c:v>
                </c:pt>
                <c:pt idx="89">
                  <c:v>57.0</c:v>
                </c:pt>
                <c:pt idx="90">
                  <c:v>58.0</c:v>
                </c:pt>
                <c:pt idx="91">
                  <c:v>59.0</c:v>
                </c:pt>
                <c:pt idx="92">
                  <c:v>60.0</c:v>
                </c:pt>
                <c:pt idx="93">
                  <c:v>61.0</c:v>
                </c:pt>
                <c:pt idx="94">
                  <c:v>62.0</c:v>
                </c:pt>
                <c:pt idx="95">
                  <c:v>62.0</c:v>
                </c:pt>
                <c:pt idx="96">
                  <c:v>62.0</c:v>
                </c:pt>
                <c:pt idx="97">
                  <c:v>62.0</c:v>
                </c:pt>
                <c:pt idx="98">
                  <c:v>62.0</c:v>
                </c:pt>
                <c:pt idx="99">
                  <c:v>62.0</c:v>
                </c:pt>
                <c:pt idx="100">
                  <c:v>62.0</c:v>
                </c:pt>
                <c:pt idx="101">
                  <c:v>62.0</c:v>
                </c:pt>
                <c:pt idx="102">
                  <c:v>62.0</c:v>
                </c:pt>
                <c:pt idx="103">
                  <c:v>62.0</c:v>
                </c:pt>
                <c:pt idx="104">
                  <c:v>63.0</c:v>
                </c:pt>
                <c:pt idx="105">
                  <c:v>63.0</c:v>
                </c:pt>
                <c:pt idx="106">
                  <c:v>63.0</c:v>
                </c:pt>
                <c:pt idx="107">
                  <c:v>64.0</c:v>
                </c:pt>
                <c:pt idx="108">
                  <c:v>65.0</c:v>
                </c:pt>
                <c:pt idx="109">
                  <c:v>66.0</c:v>
                </c:pt>
                <c:pt idx="110">
                  <c:v>67.0</c:v>
                </c:pt>
                <c:pt idx="111">
                  <c:v>67.0</c:v>
                </c:pt>
                <c:pt idx="112">
                  <c:v>68.0</c:v>
                </c:pt>
                <c:pt idx="113">
                  <c:v>69.0</c:v>
                </c:pt>
                <c:pt idx="114">
                  <c:v>69.0</c:v>
                </c:pt>
                <c:pt idx="115">
                  <c:v>70.0</c:v>
                </c:pt>
                <c:pt idx="116">
                  <c:v>71.0</c:v>
                </c:pt>
                <c:pt idx="117">
                  <c:v>72.0</c:v>
                </c:pt>
                <c:pt idx="118">
                  <c:v>73.0</c:v>
                </c:pt>
                <c:pt idx="119">
                  <c:v>74.0</c:v>
                </c:pt>
                <c:pt idx="120">
                  <c:v>74.0</c:v>
                </c:pt>
                <c:pt idx="121">
                  <c:v>74.0</c:v>
                </c:pt>
                <c:pt idx="122">
                  <c:v>75.0</c:v>
                </c:pt>
                <c:pt idx="123">
                  <c:v>75.0</c:v>
                </c:pt>
                <c:pt idx="124">
                  <c:v>76.0</c:v>
                </c:pt>
                <c:pt idx="125">
                  <c:v>76.0</c:v>
                </c:pt>
                <c:pt idx="126">
                  <c:v>76.0</c:v>
                </c:pt>
                <c:pt idx="127">
                  <c:v>76.0</c:v>
                </c:pt>
                <c:pt idx="128">
                  <c:v>76.0</c:v>
                </c:pt>
                <c:pt idx="129">
                  <c:v>76.0</c:v>
                </c:pt>
                <c:pt idx="130">
                  <c:v>77.0</c:v>
                </c:pt>
                <c:pt idx="131">
                  <c:v>77.0</c:v>
                </c:pt>
                <c:pt idx="132">
                  <c:v>78.0</c:v>
                </c:pt>
                <c:pt idx="133">
                  <c:v>78.0</c:v>
                </c:pt>
                <c:pt idx="134">
                  <c:v>79.0</c:v>
                </c:pt>
                <c:pt idx="135">
                  <c:v>79.0</c:v>
                </c:pt>
                <c:pt idx="136">
                  <c:v>79.0</c:v>
                </c:pt>
                <c:pt idx="137">
                  <c:v>79.0</c:v>
                </c:pt>
                <c:pt idx="138">
                  <c:v>79.0</c:v>
                </c:pt>
                <c:pt idx="139">
                  <c:v>80.0</c:v>
                </c:pt>
                <c:pt idx="140">
                  <c:v>80.0</c:v>
                </c:pt>
                <c:pt idx="141">
                  <c:v>80.0</c:v>
                </c:pt>
                <c:pt idx="142">
                  <c:v>80.0</c:v>
                </c:pt>
                <c:pt idx="143">
                  <c:v>80.0</c:v>
                </c:pt>
                <c:pt idx="144">
                  <c:v>81.0</c:v>
                </c:pt>
                <c:pt idx="145">
                  <c:v>82.0</c:v>
                </c:pt>
                <c:pt idx="146">
                  <c:v>83.0</c:v>
                </c:pt>
                <c:pt idx="147">
                  <c:v>84.0</c:v>
                </c:pt>
                <c:pt idx="148">
                  <c:v>85.0</c:v>
                </c:pt>
                <c:pt idx="149">
                  <c:v>86.0</c:v>
                </c:pt>
                <c:pt idx="150">
                  <c:v>86.0</c:v>
                </c:pt>
                <c:pt idx="151">
                  <c:v>86.0</c:v>
                </c:pt>
                <c:pt idx="152">
                  <c:v>87.0</c:v>
                </c:pt>
                <c:pt idx="153">
                  <c:v>87.0</c:v>
                </c:pt>
                <c:pt idx="154">
                  <c:v>87.0</c:v>
                </c:pt>
                <c:pt idx="155">
                  <c:v>87.0</c:v>
                </c:pt>
                <c:pt idx="156">
                  <c:v>87.0</c:v>
                </c:pt>
                <c:pt idx="157">
                  <c:v>87.0</c:v>
                </c:pt>
                <c:pt idx="158">
                  <c:v>87.0</c:v>
                </c:pt>
                <c:pt idx="159">
                  <c:v>88.0</c:v>
                </c:pt>
                <c:pt idx="160">
                  <c:v>88.0</c:v>
                </c:pt>
                <c:pt idx="161">
                  <c:v>89.0</c:v>
                </c:pt>
                <c:pt idx="162">
                  <c:v>90.0</c:v>
                </c:pt>
                <c:pt idx="163">
                  <c:v>91.0</c:v>
                </c:pt>
                <c:pt idx="164">
                  <c:v>92.0</c:v>
                </c:pt>
                <c:pt idx="165">
                  <c:v>93.0</c:v>
                </c:pt>
                <c:pt idx="166">
                  <c:v>93.0</c:v>
                </c:pt>
                <c:pt idx="167">
                  <c:v>93.0</c:v>
                </c:pt>
                <c:pt idx="168">
                  <c:v>93.0</c:v>
                </c:pt>
                <c:pt idx="169">
                  <c:v>93.0</c:v>
                </c:pt>
                <c:pt idx="170">
                  <c:v>93.0</c:v>
                </c:pt>
                <c:pt idx="171">
                  <c:v>94.0</c:v>
                </c:pt>
                <c:pt idx="172">
                  <c:v>95.0</c:v>
                </c:pt>
                <c:pt idx="173">
                  <c:v>96.0</c:v>
                </c:pt>
                <c:pt idx="174">
                  <c:v>96.0</c:v>
                </c:pt>
                <c:pt idx="175">
                  <c:v>96.0</c:v>
                </c:pt>
                <c:pt idx="176">
                  <c:v>97.0</c:v>
                </c:pt>
                <c:pt idx="177">
                  <c:v>98.0</c:v>
                </c:pt>
                <c:pt idx="178">
                  <c:v>98.0</c:v>
                </c:pt>
                <c:pt idx="179">
                  <c:v>98.0</c:v>
                </c:pt>
                <c:pt idx="180">
                  <c:v>98.0</c:v>
                </c:pt>
                <c:pt idx="181">
                  <c:v>98.0</c:v>
                </c:pt>
                <c:pt idx="182">
                  <c:v>99.0</c:v>
                </c:pt>
                <c:pt idx="183">
                  <c:v>99.0</c:v>
                </c:pt>
                <c:pt idx="184">
                  <c:v>99.0</c:v>
                </c:pt>
                <c:pt idx="185">
                  <c:v>99.0</c:v>
                </c:pt>
                <c:pt idx="186">
                  <c:v>100.0</c:v>
                </c:pt>
                <c:pt idx="187">
                  <c:v>101.0</c:v>
                </c:pt>
                <c:pt idx="188">
                  <c:v>102.0</c:v>
                </c:pt>
                <c:pt idx="189">
                  <c:v>102.0</c:v>
                </c:pt>
                <c:pt idx="190">
                  <c:v>103.0</c:v>
                </c:pt>
                <c:pt idx="191">
                  <c:v>103.0</c:v>
                </c:pt>
                <c:pt idx="192">
                  <c:v>103.0</c:v>
                </c:pt>
                <c:pt idx="193">
                  <c:v>104.0</c:v>
                </c:pt>
                <c:pt idx="194">
                  <c:v>104.0</c:v>
                </c:pt>
                <c:pt idx="195">
                  <c:v>105.0</c:v>
                </c:pt>
                <c:pt idx="196">
                  <c:v>106.0</c:v>
                </c:pt>
                <c:pt idx="197">
                  <c:v>107.0</c:v>
                </c:pt>
                <c:pt idx="198">
                  <c:v>107.0</c:v>
                </c:pt>
                <c:pt idx="199">
                  <c:v>107.0</c:v>
                </c:pt>
                <c:pt idx="200">
                  <c:v>108.0</c:v>
                </c:pt>
                <c:pt idx="201">
                  <c:v>108.0</c:v>
                </c:pt>
                <c:pt idx="202">
                  <c:v>108.0</c:v>
                </c:pt>
                <c:pt idx="203">
                  <c:v>108.0</c:v>
                </c:pt>
                <c:pt idx="204">
                  <c:v>108.0</c:v>
                </c:pt>
                <c:pt idx="205">
                  <c:v>108.0</c:v>
                </c:pt>
                <c:pt idx="206">
                  <c:v>108.0</c:v>
                </c:pt>
                <c:pt idx="207">
                  <c:v>108.0</c:v>
                </c:pt>
                <c:pt idx="208">
                  <c:v>108.0</c:v>
                </c:pt>
                <c:pt idx="209">
                  <c:v>108.0</c:v>
                </c:pt>
                <c:pt idx="210">
                  <c:v>108.0</c:v>
                </c:pt>
                <c:pt idx="211">
                  <c:v>108.0</c:v>
                </c:pt>
                <c:pt idx="212">
                  <c:v>109.0</c:v>
                </c:pt>
                <c:pt idx="213">
                  <c:v>110.0</c:v>
                </c:pt>
                <c:pt idx="214">
                  <c:v>111.0</c:v>
                </c:pt>
                <c:pt idx="215">
                  <c:v>111.0</c:v>
                </c:pt>
                <c:pt idx="216">
                  <c:v>112.0</c:v>
                </c:pt>
                <c:pt idx="217">
                  <c:v>112.0</c:v>
                </c:pt>
                <c:pt idx="218">
                  <c:v>113.0</c:v>
                </c:pt>
                <c:pt idx="219">
                  <c:v>113.0</c:v>
                </c:pt>
                <c:pt idx="220">
                  <c:v>114.0</c:v>
                </c:pt>
                <c:pt idx="221">
                  <c:v>114.0</c:v>
                </c:pt>
                <c:pt idx="222">
                  <c:v>114.0</c:v>
                </c:pt>
                <c:pt idx="223">
                  <c:v>114.0</c:v>
                </c:pt>
                <c:pt idx="224">
                  <c:v>114.0</c:v>
                </c:pt>
                <c:pt idx="225">
                  <c:v>114.0</c:v>
                </c:pt>
                <c:pt idx="226">
                  <c:v>114.0</c:v>
                </c:pt>
                <c:pt idx="227">
                  <c:v>114.0</c:v>
                </c:pt>
                <c:pt idx="228">
                  <c:v>115.0</c:v>
                </c:pt>
                <c:pt idx="229">
                  <c:v>115.0</c:v>
                </c:pt>
                <c:pt idx="230">
                  <c:v>115.0</c:v>
                </c:pt>
                <c:pt idx="231">
                  <c:v>115.0</c:v>
                </c:pt>
                <c:pt idx="232">
                  <c:v>116.0</c:v>
                </c:pt>
                <c:pt idx="233">
                  <c:v>117.0</c:v>
                </c:pt>
                <c:pt idx="234">
                  <c:v>118.0</c:v>
                </c:pt>
                <c:pt idx="235">
                  <c:v>118.0</c:v>
                </c:pt>
                <c:pt idx="236">
                  <c:v>118.0</c:v>
                </c:pt>
                <c:pt idx="237">
                  <c:v>119.0</c:v>
                </c:pt>
                <c:pt idx="238">
                  <c:v>119.0</c:v>
                </c:pt>
                <c:pt idx="239">
                  <c:v>119.0</c:v>
                </c:pt>
                <c:pt idx="240">
                  <c:v>119.0</c:v>
                </c:pt>
                <c:pt idx="241">
                  <c:v>119.0</c:v>
                </c:pt>
                <c:pt idx="242">
                  <c:v>119.0</c:v>
                </c:pt>
                <c:pt idx="243">
                  <c:v>120.0</c:v>
                </c:pt>
                <c:pt idx="244">
                  <c:v>120.0</c:v>
                </c:pt>
                <c:pt idx="245">
                  <c:v>120.0</c:v>
                </c:pt>
                <c:pt idx="246">
                  <c:v>120.0</c:v>
                </c:pt>
                <c:pt idx="247">
                  <c:v>120.0</c:v>
                </c:pt>
                <c:pt idx="248">
                  <c:v>121.0</c:v>
                </c:pt>
                <c:pt idx="249">
                  <c:v>121.0</c:v>
                </c:pt>
                <c:pt idx="250">
                  <c:v>121.0</c:v>
                </c:pt>
                <c:pt idx="251">
                  <c:v>121.0</c:v>
                </c:pt>
                <c:pt idx="252">
                  <c:v>121.0</c:v>
                </c:pt>
                <c:pt idx="253">
                  <c:v>122.0</c:v>
                </c:pt>
                <c:pt idx="254">
                  <c:v>123.0</c:v>
                </c:pt>
                <c:pt idx="255">
                  <c:v>123.0</c:v>
                </c:pt>
                <c:pt idx="256">
                  <c:v>124.0</c:v>
                </c:pt>
                <c:pt idx="257">
                  <c:v>125.0</c:v>
                </c:pt>
                <c:pt idx="258">
                  <c:v>125.0</c:v>
                </c:pt>
                <c:pt idx="259">
                  <c:v>125.0</c:v>
                </c:pt>
                <c:pt idx="260">
                  <c:v>126.0</c:v>
                </c:pt>
                <c:pt idx="261">
                  <c:v>127.0</c:v>
                </c:pt>
                <c:pt idx="262">
                  <c:v>128.0</c:v>
                </c:pt>
                <c:pt idx="263">
                  <c:v>129.0</c:v>
                </c:pt>
                <c:pt idx="264">
                  <c:v>129.0</c:v>
                </c:pt>
                <c:pt idx="265">
                  <c:v>129.0</c:v>
                </c:pt>
                <c:pt idx="266">
                  <c:v>130.0</c:v>
                </c:pt>
                <c:pt idx="267">
                  <c:v>130.0</c:v>
                </c:pt>
                <c:pt idx="268">
                  <c:v>131.0</c:v>
                </c:pt>
                <c:pt idx="269">
                  <c:v>131.0</c:v>
                </c:pt>
                <c:pt idx="270">
                  <c:v>131.0</c:v>
                </c:pt>
                <c:pt idx="271">
                  <c:v>131.0</c:v>
                </c:pt>
                <c:pt idx="272">
                  <c:v>131.0</c:v>
                </c:pt>
                <c:pt idx="273">
                  <c:v>131.0</c:v>
                </c:pt>
                <c:pt idx="274">
                  <c:v>131.0</c:v>
                </c:pt>
                <c:pt idx="275">
                  <c:v>131.0</c:v>
                </c:pt>
                <c:pt idx="276">
                  <c:v>131.0</c:v>
                </c:pt>
                <c:pt idx="277">
                  <c:v>132.0</c:v>
                </c:pt>
                <c:pt idx="278">
                  <c:v>132.0</c:v>
                </c:pt>
                <c:pt idx="279">
                  <c:v>132.0</c:v>
                </c:pt>
                <c:pt idx="280">
                  <c:v>132.0</c:v>
                </c:pt>
                <c:pt idx="281">
                  <c:v>132.0</c:v>
                </c:pt>
                <c:pt idx="282">
                  <c:v>132.0</c:v>
                </c:pt>
                <c:pt idx="283">
                  <c:v>133.0</c:v>
                </c:pt>
                <c:pt idx="284">
                  <c:v>133.0</c:v>
                </c:pt>
                <c:pt idx="285">
                  <c:v>133.0</c:v>
                </c:pt>
                <c:pt idx="286">
                  <c:v>133.0</c:v>
                </c:pt>
                <c:pt idx="287">
                  <c:v>133.0</c:v>
                </c:pt>
                <c:pt idx="288">
                  <c:v>133.0</c:v>
                </c:pt>
                <c:pt idx="289">
                  <c:v>133.0</c:v>
                </c:pt>
                <c:pt idx="290">
                  <c:v>133.0</c:v>
                </c:pt>
                <c:pt idx="291">
                  <c:v>133.0</c:v>
                </c:pt>
                <c:pt idx="292">
                  <c:v>134.0</c:v>
                </c:pt>
                <c:pt idx="293">
                  <c:v>134.0</c:v>
                </c:pt>
                <c:pt idx="294">
                  <c:v>134.0</c:v>
                </c:pt>
                <c:pt idx="295">
                  <c:v>134.0</c:v>
                </c:pt>
                <c:pt idx="296">
                  <c:v>134.0</c:v>
                </c:pt>
                <c:pt idx="297">
                  <c:v>134.0</c:v>
                </c:pt>
                <c:pt idx="298">
                  <c:v>134.0</c:v>
                </c:pt>
                <c:pt idx="299">
                  <c:v>135.0</c:v>
                </c:pt>
                <c:pt idx="300">
                  <c:v>135.0</c:v>
                </c:pt>
                <c:pt idx="301">
                  <c:v>135.0</c:v>
                </c:pt>
                <c:pt idx="302">
                  <c:v>135.0</c:v>
                </c:pt>
                <c:pt idx="303">
                  <c:v>135.0</c:v>
                </c:pt>
                <c:pt idx="304">
                  <c:v>135.0</c:v>
                </c:pt>
                <c:pt idx="305">
                  <c:v>135.0</c:v>
                </c:pt>
                <c:pt idx="306">
                  <c:v>136.0</c:v>
                </c:pt>
                <c:pt idx="307">
                  <c:v>137.0</c:v>
                </c:pt>
                <c:pt idx="308">
                  <c:v>138.0</c:v>
                </c:pt>
                <c:pt idx="309">
                  <c:v>139.0</c:v>
                </c:pt>
                <c:pt idx="310">
                  <c:v>140.0</c:v>
                </c:pt>
                <c:pt idx="311">
                  <c:v>141.0</c:v>
                </c:pt>
                <c:pt idx="312">
                  <c:v>142.0</c:v>
                </c:pt>
                <c:pt idx="313">
                  <c:v>143.0</c:v>
                </c:pt>
                <c:pt idx="314">
                  <c:v>144.0</c:v>
                </c:pt>
                <c:pt idx="315">
                  <c:v>145.0</c:v>
                </c:pt>
                <c:pt idx="316">
                  <c:v>145.0</c:v>
                </c:pt>
                <c:pt idx="317">
                  <c:v>145.0</c:v>
                </c:pt>
                <c:pt idx="318">
                  <c:v>145.0</c:v>
                </c:pt>
                <c:pt idx="319">
                  <c:v>145.0</c:v>
                </c:pt>
                <c:pt idx="320">
                  <c:v>146.0</c:v>
                </c:pt>
                <c:pt idx="321">
                  <c:v>147.0</c:v>
                </c:pt>
                <c:pt idx="322">
                  <c:v>148.0</c:v>
                </c:pt>
                <c:pt idx="323">
                  <c:v>149.0</c:v>
                </c:pt>
                <c:pt idx="324">
                  <c:v>150.0</c:v>
                </c:pt>
                <c:pt idx="325">
                  <c:v>151.0</c:v>
                </c:pt>
                <c:pt idx="326">
                  <c:v>152.0</c:v>
                </c:pt>
                <c:pt idx="327">
                  <c:v>153.0</c:v>
                </c:pt>
                <c:pt idx="328">
                  <c:v>154.0</c:v>
                </c:pt>
                <c:pt idx="329">
                  <c:v>154.0</c:v>
                </c:pt>
                <c:pt idx="330">
                  <c:v>155.0</c:v>
                </c:pt>
                <c:pt idx="331">
                  <c:v>155.0</c:v>
                </c:pt>
                <c:pt idx="332">
                  <c:v>155.0</c:v>
                </c:pt>
                <c:pt idx="333">
                  <c:v>155.0</c:v>
                </c:pt>
                <c:pt idx="334">
                  <c:v>156.0</c:v>
                </c:pt>
                <c:pt idx="335">
                  <c:v>156.0</c:v>
                </c:pt>
                <c:pt idx="336">
                  <c:v>156.0</c:v>
                </c:pt>
                <c:pt idx="337">
                  <c:v>156.0</c:v>
                </c:pt>
                <c:pt idx="338">
                  <c:v>156.0</c:v>
                </c:pt>
                <c:pt idx="339">
                  <c:v>157.0</c:v>
                </c:pt>
                <c:pt idx="340">
                  <c:v>157.0</c:v>
                </c:pt>
                <c:pt idx="341">
                  <c:v>158.0</c:v>
                </c:pt>
                <c:pt idx="342">
                  <c:v>158.0</c:v>
                </c:pt>
                <c:pt idx="343">
                  <c:v>158.0</c:v>
                </c:pt>
                <c:pt idx="344">
                  <c:v>159.0</c:v>
                </c:pt>
                <c:pt idx="345">
                  <c:v>159.0</c:v>
                </c:pt>
                <c:pt idx="346">
                  <c:v>159.0</c:v>
                </c:pt>
                <c:pt idx="347">
                  <c:v>160.0</c:v>
                </c:pt>
                <c:pt idx="348">
                  <c:v>161.0</c:v>
                </c:pt>
                <c:pt idx="349">
                  <c:v>162.0</c:v>
                </c:pt>
                <c:pt idx="350">
                  <c:v>162.0</c:v>
                </c:pt>
                <c:pt idx="351">
                  <c:v>162.0</c:v>
                </c:pt>
                <c:pt idx="352">
                  <c:v>162.0</c:v>
                </c:pt>
                <c:pt idx="353">
                  <c:v>162.0</c:v>
                </c:pt>
                <c:pt idx="354">
                  <c:v>162.0</c:v>
                </c:pt>
                <c:pt idx="355">
                  <c:v>162.0</c:v>
                </c:pt>
                <c:pt idx="356">
                  <c:v>162.0</c:v>
                </c:pt>
                <c:pt idx="357">
                  <c:v>162.0</c:v>
                </c:pt>
                <c:pt idx="358">
                  <c:v>162.0</c:v>
                </c:pt>
                <c:pt idx="359">
                  <c:v>163.0</c:v>
                </c:pt>
                <c:pt idx="360">
                  <c:v>163.0</c:v>
                </c:pt>
                <c:pt idx="361">
                  <c:v>163.0</c:v>
                </c:pt>
                <c:pt idx="362">
                  <c:v>163.0</c:v>
                </c:pt>
                <c:pt idx="363">
                  <c:v>163.0</c:v>
                </c:pt>
                <c:pt idx="364">
                  <c:v>163.0</c:v>
                </c:pt>
                <c:pt idx="365">
                  <c:v>163.0</c:v>
                </c:pt>
                <c:pt idx="366">
                  <c:v>163.0</c:v>
                </c:pt>
                <c:pt idx="367">
                  <c:v>163.0</c:v>
                </c:pt>
                <c:pt idx="368">
                  <c:v>164.0</c:v>
                </c:pt>
                <c:pt idx="369">
                  <c:v>165.0</c:v>
                </c:pt>
                <c:pt idx="370">
                  <c:v>165.0</c:v>
                </c:pt>
                <c:pt idx="371">
                  <c:v>165.0</c:v>
                </c:pt>
                <c:pt idx="372">
                  <c:v>165.0</c:v>
                </c:pt>
                <c:pt idx="373">
                  <c:v>165.0</c:v>
                </c:pt>
                <c:pt idx="374">
                  <c:v>165.0</c:v>
                </c:pt>
                <c:pt idx="375">
                  <c:v>166.0</c:v>
                </c:pt>
                <c:pt idx="376">
                  <c:v>167.0</c:v>
                </c:pt>
                <c:pt idx="377">
                  <c:v>168.0</c:v>
                </c:pt>
                <c:pt idx="378">
                  <c:v>168.0</c:v>
                </c:pt>
                <c:pt idx="379">
                  <c:v>168.0</c:v>
                </c:pt>
                <c:pt idx="380">
                  <c:v>168.0</c:v>
                </c:pt>
                <c:pt idx="381">
                  <c:v>169.0</c:v>
                </c:pt>
                <c:pt idx="382">
                  <c:v>170.0</c:v>
                </c:pt>
                <c:pt idx="383">
                  <c:v>171.0</c:v>
                </c:pt>
                <c:pt idx="384">
                  <c:v>172.0</c:v>
                </c:pt>
                <c:pt idx="385">
                  <c:v>172.0</c:v>
                </c:pt>
                <c:pt idx="386">
                  <c:v>172.0</c:v>
                </c:pt>
                <c:pt idx="387">
                  <c:v>173.0</c:v>
                </c:pt>
                <c:pt idx="388">
                  <c:v>174.0</c:v>
                </c:pt>
                <c:pt idx="389">
                  <c:v>174.0</c:v>
                </c:pt>
                <c:pt idx="390">
                  <c:v>174.0</c:v>
                </c:pt>
                <c:pt idx="391">
                  <c:v>175.0</c:v>
                </c:pt>
                <c:pt idx="392">
                  <c:v>176.0</c:v>
                </c:pt>
                <c:pt idx="393">
                  <c:v>177.0</c:v>
                </c:pt>
                <c:pt idx="394">
                  <c:v>178.0</c:v>
                </c:pt>
                <c:pt idx="395">
                  <c:v>179.0</c:v>
                </c:pt>
                <c:pt idx="396">
                  <c:v>180.0</c:v>
                </c:pt>
                <c:pt idx="397">
                  <c:v>181.0</c:v>
                </c:pt>
                <c:pt idx="398">
                  <c:v>181.0</c:v>
                </c:pt>
                <c:pt idx="399">
                  <c:v>181.0</c:v>
                </c:pt>
                <c:pt idx="400">
                  <c:v>182.0</c:v>
                </c:pt>
                <c:pt idx="401">
                  <c:v>182.0</c:v>
                </c:pt>
                <c:pt idx="402">
                  <c:v>183.0</c:v>
                </c:pt>
                <c:pt idx="403">
                  <c:v>183.0</c:v>
                </c:pt>
                <c:pt idx="404">
                  <c:v>183.0</c:v>
                </c:pt>
                <c:pt idx="405">
                  <c:v>183.0</c:v>
                </c:pt>
                <c:pt idx="406">
                  <c:v>184.0</c:v>
                </c:pt>
                <c:pt idx="407">
                  <c:v>185.0</c:v>
                </c:pt>
                <c:pt idx="408">
                  <c:v>186.0</c:v>
                </c:pt>
                <c:pt idx="409">
                  <c:v>187.0</c:v>
                </c:pt>
                <c:pt idx="410">
                  <c:v>188.0</c:v>
                </c:pt>
                <c:pt idx="411">
                  <c:v>189.0</c:v>
                </c:pt>
                <c:pt idx="412">
                  <c:v>190.0</c:v>
                </c:pt>
                <c:pt idx="413">
                  <c:v>191.0</c:v>
                </c:pt>
                <c:pt idx="414">
                  <c:v>192.0</c:v>
                </c:pt>
                <c:pt idx="415">
                  <c:v>192.0</c:v>
                </c:pt>
                <c:pt idx="416">
                  <c:v>193.0</c:v>
                </c:pt>
                <c:pt idx="417">
                  <c:v>194.0</c:v>
                </c:pt>
                <c:pt idx="418">
                  <c:v>195.0</c:v>
                </c:pt>
                <c:pt idx="419">
                  <c:v>196.0</c:v>
                </c:pt>
                <c:pt idx="420">
                  <c:v>197.0</c:v>
                </c:pt>
                <c:pt idx="421">
                  <c:v>197.0</c:v>
                </c:pt>
                <c:pt idx="422">
                  <c:v>197.0</c:v>
                </c:pt>
                <c:pt idx="423">
                  <c:v>197.0</c:v>
                </c:pt>
                <c:pt idx="424">
                  <c:v>197.0</c:v>
                </c:pt>
                <c:pt idx="425">
                  <c:v>197.0</c:v>
                </c:pt>
                <c:pt idx="426">
                  <c:v>197.0</c:v>
                </c:pt>
                <c:pt idx="427">
                  <c:v>197.0</c:v>
                </c:pt>
                <c:pt idx="428">
                  <c:v>197.0</c:v>
                </c:pt>
                <c:pt idx="429">
                  <c:v>198.0</c:v>
                </c:pt>
                <c:pt idx="430">
                  <c:v>199.0</c:v>
                </c:pt>
                <c:pt idx="431">
                  <c:v>200.0</c:v>
                </c:pt>
                <c:pt idx="432">
                  <c:v>201.0</c:v>
                </c:pt>
                <c:pt idx="433">
                  <c:v>202.0</c:v>
                </c:pt>
                <c:pt idx="434">
                  <c:v>203.0</c:v>
                </c:pt>
                <c:pt idx="435">
                  <c:v>204.0</c:v>
                </c:pt>
                <c:pt idx="436">
                  <c:v>205.0</c:v>
                </c:pt>
                <c:pt idx="437">
                  <c:v>205.0</c:v>
                </c:pt>
                <c:pt idx="438">
                  <c:v>205.0</c:v>
                </c:pt>
                <c:pt idx="439">
                  <c:v>205.0</c:v>
                </c:pt>
                <c:pt idx="440">
                  <c:v>206.0</c:v>
                </c:pt>
                <c:pt idx="441">
                  <c:v>206.0</c:v>
                </c:pt>
                <c:pt idx="442">
                  <c:v>206.0</c:v>
                </c:pt>
                <c:pt idx="443">
                  <c:v>207.0</c:v>
                </c:pt>
                <c:pt idx="444">
                  <c:v>208.0</c:v>
                </c:pt>
                <c:pt idx="445">
                  <c:v>209.0</c:v>
                </c:pt>
                <c:pt idx="446">
                  <c:v>209.0</c:v>
                </c:pt>
                <c:pt idx="447">
                  <c:v>210.0</c:v>
                </c:pt>
                <c:pt idx="448">
                  <c:v>210.0</c:v>
                </c:pt>
                <c:pt idx="449">
                  <c:v>211.0</c:v>
                </c:pt>
                <c:pt idx="450">
                  <c:v>211.0</c:v>
                </c:pt>
                <c:pt idx="451">
                  <c:v>212.0</c:v>
                </c:pt>
                <c:pt idx="452">
                  <c:v>212.0</c:v>
                </c:pt>
                <c:pt idx="453">
                  <c:v>213.0</c:v>
                </c:pt>
                <c:pt idx="454">
                  <c:v>213.0</c:v>
                </c:pt>
                <c:pt idx="455">
                  <c:v>213.0</c:v>
                </c:pt>
                <c:pt idx="456">
                  <c:v>214.0</c:v>
                </c:pt>
                <c:pt idx="457">
                  <c:v>215.0</c:v>
                </c:pt>
                <c:pt idx="458">
                  <c:v>216.0</c:v>
                </c:pt>
                <c:pt idx="459">
                  <c:v>216.0</c:v>
                </c:pt>
                <c:pt idx="460">
                  <c:v>216.0</c:v>
                </c:pt>
                <c:pt idx="461">
                  <c:v>216.0</c:v>
                </c:pt>
                <c:pt idx="462">
                  <c:v>216.0</c:v>
                </c:pt>
                <c:pt idx="463">
                  <c:v>216.0</c:v>
                </c:pt>
                <c:pt idx="464">
                  <c:v>216.0</c:v>
                </c:pt>
                <c:pt idx="465">
                  <c:v>216.0</c:v>
                </c:pt>
                <c:pt idx="466">
                  <c:v>216.0</c:v>
                </c:pt>
                <c:pt idx="467">
                  <c:v>216.0</c:v>
                </c:pt>
                <c:pt idx="468">
                  <c:v>216.0</c:v>
                </c:pt>
                <c:pt idx="469">
                  <c:v>216.0</c:v>
                </c:pt>
                <c:pt idx="470">
                  <c:v>216.0</c:v>
                </c:pt>
                <c:pt idx="471">
                  <c:v>216.0</c:v>
                </c:pt>
                <c:pt idx="472">
                  <c:v>216.0</c:v>
                </c:pt>
                <c:pt idx="473">
                  <c:v>216.0</c:v>
                </c:pt>
                <c:pt idx="474">
                  <c:v>216.0</c:v>
                </c:pt>
                <c:pt idx="475">
                  <c:v>216.0</c:v>
                </c:pt>
                <c:pt idx="476">
                  <c:v>216.0</c:v>
                </c:pt>
                <c:pt idx="477">
                  <c:v>216.0</c:v>
                </c:pt>
                <c:pt idx="478">
                  <c:v>217.0</c:v>
                </c:pt>
                <c:pt idx="479">
                  <c:v>217.0</c:v>
                </c:pt>
                <c:pt idx="480">
                  <c:v>217.0</c:v>
                </c:pt>
                <c:pt idx="481">
                  <c:v>217.0</c:v>
                </c:pt>
                <c:pt idx="482">
                  <c:v>217.0</c:v>
                </c:pt>
                <c:pt idx="483">
                  <c:v>217.0</c:v>
                </c:pt>
                <c:pt idx="484">
                  <c:v>218.0</c:v>
                </c:pt>
                <c:pt idx="485">
                  <c:v>218.0</c:v>
                </c:pt>
                <c:pt idx="486">
                  <c:v>218.0</c:v>
                </c:pt>
                <c:pt idx="487">
                  <c:v>218.0</c:v>
                </c:pt>
                <c:pt idx="488">
                  <c:v>219.0</c:v>
                </c:pt>
                <c:pt idx="489">
                  <c:v>220.0</c:v>
                </c:pt>
                <c:pt idx="490">
                  <c:v>220.0</c:v>
                </c:pt>
                <c:pt idx="491">
                  <c:v>221.0</c:v>
                </c:pt>
                <c:pt idx="492">
                  <c:v>221.0</c:v>
                </c:pt>
                <c:pt idx="493">
                  <c:v>221.0</c:v>
                </c:pt>
                <c:pt idx="494">
                  <c:v>221.0</c:v>
                </c:pt>
                <c:pt idx="495">
                  <c:v>221.0</c:v>
                </c:pt>
                <c:pt idx="496">
                  <c:v>221.0</c:v>
                </c:pt>
                <c:pt idx="497">
                  <c:v>221.0</c:v>
                </c:pt>
                <c:pt idx="498">
                  <c:v>221.0</c:v>
                </c:pt>
                <c:pt idx="499">
                  <c:v>221.0</c:v>
                </c:pt>
                <c:pt idx="500">
                  <c:v>222.0</c:v>
                </c:pt>
                <c:pt idx="501">
                  <c:v>223.0</c:v>
                </c:pt>
                <c:pt idx="502">
                  <c:v>223.0</c:v>
                </c:pt>
                <c:pt idx="503">
                  <c:v>223.0</c:v>
                </c:pt>
                <c:pt idx="504">
                  <c:v>224.0</c:v>
                </c:pt>
                <c:pt idx="505">
                  <c:v>225.0</c:v>
                </c:pt>
                <c:pt idx="506">
                  <c:v>225.0</c:v>
                </c:pt>
                <c:pt idx="507">
                  <c:v>226.0</c:v>
                </c:pt>
                <c:pt idx="508">
                  <c:v>227.0</c:v>
                </c:pt>
                <c:pt idx="509">
                  <c:v>227.0</c:v>
                </c:pt>
                <c:pt idx="510">
                  <c:v>227.0</c:v>
                </c:pt>
                <c:pt idx="511">
                  <c:v>227.0</c:v>
                </c:pt>
                <c:pt idx="512">
                  <c:v>227.0</c:v>
                </c:pt>
                <c:pt idx="513">
                  <c:v>227.0</c:v>
                </c:pt>
                <c:pt idx="514">
                  <c:v>227.0</c:v>
                </c:pt>
                <c:pt idx="515">
                  <c:v>227.0</c:v>
                </c:pt>
                <c:pt idx="516">
                  <c:v>227.0</c:v>
                </c:pt>
                <c:pt idx="517">
                  <c:v>227.0</c:v>
                </c:pt>
                <c:pt idx="518">
                  <c:v>227.0</c:v>
                </c:pt>
                <c:pt idx="519">
                  <c:v>227.0</c:v>
                </c:pt>
                <c:pt idx="520">
                  <c:v>227.0</c:v>
                </c:pt>
                <c:pt idx="521">
                  <c:v>227.0</c:v>
                </c:pt>
                <c:pt idx="522">
                  <c:v>227.0</c:v>
                </c:pt>
                <c:pt idx="523">
                  <c:v>227.0</c:v>
                </c:pt>
                <c:pt idx="524">
                  <c:v>227.0</c:v>
                </c:pt>
                <c:pt idx="525">
                  <c:v>227.0</c:v>
                </c:pt>
                <c:pt idx="526">
                  <c:v>227.0</c:v>
                </c:pt>
                <c:pt idx="527">
                  <c:v>227.0</c:v>
                </c:pt>
                <c:pt idx="528">
                  <c:v>227.0</c:v>
                </c:pt>
                <c:pt idx="529">
                  <c:v>227.0</c:v>
                </c:pt>
                <c:pt idx="530">
                  <c:v>227.0</c:v>
                </c:pt>
                <c:pt idx="531">
                  <c:v>228.0</c:v>
                </c:pt>
                <c:pt idx="532">
                  <c:v>229.0</c:v>
                </c:pt>
                <c:pt idx="533">
                  <c:v>230.0</c:v>
                </c:pt>
                <c:pt idx="534">
                  <c:v>231.0</c:v>
                </c:pt>
                <c:pt idx="535">
                  <c:v>232.0</c:v>
                </c:pt>
                <c:pt idx="536">
                  <c:v>232.0</c:v>
                </c:pt>
                <c:pt idx="537">
                  <c:v>232.0</c:v>
                </c:pt>
                <c:pt idx="538">
                  <c:v>232.0</c:v>
                </c:pt>
                <c:pt idx="539">
                  <c:v>233.0</c:v>
                </c:pt>
                <c:pt idx="540">
                  <c:v>233.0</c:v>
                </c:pt>
                <c:pt idx="541">
                  <c:v>234.0</c:v>
                </c:pt>
                <c:pt idx="542">
                  <c:v>234.0</c:v>
                </c:pt>
                <c:pt idx="543">
                  <c:v>234.0</c:v>
                </c:pt>
                <c:pt idx="544">
                  <c:v>234.0</c:v>
                </c:pt>
                <c:pt idx="545">
                  <c:v>234.0</c:v>
                </c:pt>
                <c:pt idx="546">
                  <c:v>235.0</c:v>
                </c:pt>
                <c:pt idx="547">
                  <c:v>235.0</c:v>
                </c:pt>
                <c:pt idx="548">
                  <c:v>235.0</c:v>
                </c:pt>
                <c:pt idx="549">
                  <c:v>235.0</c:v>
                </c:pt>
                <c:pt idx="550">
                  <c:v>235.0</c:v>
                </c:pt>
                <c:pt idx="551">
                  <c:v>235.0</c:v>
                </c:pt>
                <c:pt idx="552">
                  <c:v>235.0</c:v>
                </c:pt>
                <c:pt idx="553">
                  <c:v>235.0</c:v>
                </c:pt>
                <c:pt idx="554">
                  <c:v>235.0</c:v>
                </c:pt>
                <c:pt idx="555">
                  <c:v>235.0</c:v>
                </c:pt>
                <c:pt idx="556">
                  <c:v>235.0</c:v>
                </c:pt>
                <c:pt idx="557">
                  <c:v>235.0</c:v>
                </c:pt>
                <c:pt idx="558">
                  <c:v>235.0</c:v>
                </c:pt>
                <c:pt idx="559">
                  <c:v>235.0</c:v>
                </c:pt>
                <c:pt idx="560">
                  <c:v>235.0</c:v>
                </c:pt>
                <c:pt idx="561">
                  <c:v>236.0</c:v>
                </c:pt>
                <c:pt idx="562">
                  <c:v>237.0</c:v>
                </c:pt>
                <c:pt idx="563">
                  <c:v>237.0</c:v>
                </c:pt>
                <c:pt idx="564">
                  <c:v>237.0</c:v>
                </c:pt>
                <c:pt idx="565">
                  <c:v>237.0</c:v>
                </c:pt>
                <c:pt idx="566">
                  <c:v>238.0</c:v>
                </c:pt>
                <c:pt idx="567">
                  <c:v>238.0</c:v>
                </c:pt>
                <c:pt idx="568">
                  <c:v>239.0</c:v>
                </c:pt>
                <c:pt idx="569">
                  <c:v>239.0</c:v>
                </c:pt>
                <c:pt idx="570">
                  <c:v>239.0</c:v>
                </c:pt>
                <c:pt idx="571">
                  <c:v>239.0</c:v>
                </c:pt>
                <c:pt idx="572">
                  <c:v>239.0</c:v>
                </c:pt>
                <c:pt idx="573">
                  <c:v>239.0</c:v>
                </c:pt>
                <c:pt idx="574">
                  <c:v>239.0</c:v>
                </c:pt>
                <c:pt idx="575">
                  <c:v>239.0</c:v>
                </c:pt>
                <c:pt idx="576">
                  <c:v>239.0</c:v>
                </c:pt>
                <c:pt idx="577">
                  <c:v>239.0</c:v>
                </c:pt>
                <c:pt idx="578">
                  <c:v>239.0</c:v>
                </c:pt>
                <c:pt idx="579">
                  <c:v>239.0</c:v>
                </c:pt>
                <c:pt idx="580">
                  <c:v>240.0</c:v>
                </c:pt>
                <c:pt idx="581">
                  <c:v>241.0</c:v>
                </c:pt>
                <c:pt idx="582">
                  <c:v>241.0</c:v>
                </c:pt>
                <c:pt idx="583">
                  <c:v>241.0</c:v>
                </c:pt>
                <c:pt idx="584">
                  <c:v>241.0</c:v>
                </c:pt>
                <c:pt idx="585">
                  <c:v>241.0</c:v>
                </c:pt>
                <c:pt idx="586">
                  <c:v>241.0</c:v>
                </c:pt>
                <c:pt idx="587">
                  <c:v>241.0</c:v>
                </c:pt>
                <c:pt idx="588">
                  <c:v>242.0</c:v>
                </c:pt>
                <c:pt idx="589">
                  <c:v>242.0</c:v>
                </c:pt>
                <c:pt idx="590">
                  <c:v>242.0</c:v>
                </c:pt>
                <c:pt idx="591">
                  <c:v>242.0</c:v>
                </c:pt>
                <c:pt idx="592">
                  <c:v>242.0</c:v>
                </c:pt>
                <c:pt idx="593">
                  <c:v>243.0</c:v>
                </c:pt>
                <c:pt idx="594">
                  <c:v>243.0</c:v>
                </c:pt>
                <c:pt idx="595">
                  <c:v>243.0</c:v>
                </c:pt>
                <c:pt idx="596">
                  <c:v>244.0</c:v>
                </c:pt>
                <c:pt idx="597">
                  <c:v>245.0</c:v>
                </c:pt>
                <c:pt idx="598">
                  <c:v>245.0</c:v>
                </c:pt>
                <c:pt idx="599">
                  <c:v>245.0</c:v>
                </c:pt>
                <c:pt idx="600">
                  <c:v>245.0</c:v>
                </c:pt>
                <c:pt idx="601">
                  <c:v>246.0</c:v>
                </c:pt>
                <c:pt idx="602">
                  <c:v>246.0</c:v>
                </c:pt>
                <c:pt idx="603">
                  <c:v>246.0</c:v>
                </c:pt>
                <c:pt idx="604">
                  <c:v>246.0</c:v>
                </c:pt>
                <c:pt idx="605">
                  <c:v>246.0</c:v>
                </c:pt>
                <c:pt idx="606">
                  <c:v>246.0</c:v>
                </c:pt>
                <c:pt idx="607">
                  <c:v>246.0</c:v>
                </c:pt>
                <c:pt idx="608">
                  <c:v>246.0</c:v>
                </c:pt>
                <c:pt idx="609">
                  <c:v>247.0</c:v>
                </c:pt>
                <c:pt idx="610">
                  <c:v>248.0</c:v>
                </c:pt>
                <c:pt idx="611">
                  <c:v>248.0</c:v>
                </c:pt>
                <c:pt idx="612">
                  <c:v>249.0</c:v>
                </c:pt>
                <c:pt idx="613">
                  <c:v>249.0</c:v>
                </c:pt>
                <c:pt idx="614">
                  <c:v>250.0</c:v>
                </c:pt>
                <c:pt idx="615">
                  <c:v>251.0</c:v>
                </c:pt>
                <c:pt idx="616">
                  <c:v>251.0</c:v>
                </c:pt>
                <c:pt idx="617">
                  <c:v>251.0</c:v>
                </c:pt>
                <c:pt idx="618">
                  <c:v>252.0</c:v>
                </c:pt>
                <c:pt idx="619">
                  <c:v>252.0</c:v>
                </c:pt>
                <c:pt idx="620">
                  <c:v>252.0</c:v>
                </c:pt>
                <c:pt idx="621">
                  <c:v>252.0</c:v>
                </c:pt>
                <c:pt idx="622">
                  <c:v>252.0</c:v>
                </c:pt>
                <c:pt idx="623">
                  <c:v>252.0</c:v>
                </c:pt>
                <c:pt idx="624">
                  <c:v>252.0</c:v>
                </c:pt>
                <c:pt idx="625">
                  <c:v>253.0</c:v>
                </c:pt>
                <c:pt idx="626">
                  <c:v>253.0</c:v>
                </c:pt>
                <c:pt idx="627">
                  <c:v>254.0</c:v>
                </c:pt>
                <c:pt idx="628">
                  <c:v>254.0</c:v>
                </c:pt>
                <c:pt idx="629">
                  <c:v>254.0</c:v>
                </c:pt>
                <c:pt idx="630">
                  <c:v>254.0</c:v>
                </c:pt>
                <c:pt idx="631">
                  <c:v>254.0</c:v>
                </c:pt>
                <c:pt idx="632">
                  <c:v>254.0</c:v>
                </c:pt>
                <c:pt idx="633">
                  <c:v>254.0</c:v>
                </c:pt>
                <c:pt idx="634">
                  <c:v>254.0</c:v>
                </c:pt>
                <c:pt idx="635">
                  <c:v>254.0</c:v>
                </c:pt>
                <c:pt idx="636">
                  <c:v>254.0</c:v>
                </c:pt>
                <c:pt idx="637">
                  <c:v>255.0</c:v>
                </c:pt>
                <c:pt idx="638">
                  <c:v>255.0</c:v>
                </c:pt>
                <c:pt idx="639">
                  <c:v>255.0</c:v>
                </c:pt>
                <c:pt idx="640">
                  <c:v>255.0</c:v>
                </c:pt>
                <c:pt idx="641">
                  <c:v>255.0</c:v>
                </c:pt>
                <c:pt idx="642">
                  <c:v>255.0</c:v>
                </c:pt>
                <c:pt idx="643">
                  <c:v>255.0</c:v>
                </c:pt>
                <c:pt idx="644">
                  <c:v>255.0</c:v>
                </c:pt>
                <c:pt idx="645">
                  <c:v>255.0</c:v>
                </c:pt>
                <c:pt idx="646">
                  <c:v>255.0</c:v>
                </c:pt>
                <c:pt idx="647">
                  <c:v>255.0</c:v>
                </c:pt>
                <c:pt idx="648">
                  <c:v>255.0</c:v>
                </c:pt>
                <c:pt idx="649">
                  <c:v>255.0</c:v>
                </c:pt>
                <c:pt idx="650">
                  <c:v>255.0</c:v>
                </c:pt>
                <c:pt idx="651">
                  <c:v>255.0</c:v>
                </c:pt>
                <c:pt idx="652">
                  <c:v>255.0</c:v>
                </c:pt>
                <c:pt idx="653">
                  <c:v>255.0</c:v>
                </c:pt>
                <c:pt idx="654">
                  <c:v>255.0</c:v>
                </c:pt>
                <c:pt idx="655">
                  <c:v>255.0</c:v>
                </c:pt>
                <c:pt idx="656">
                  <c:v>255.0</c:v>
                </c:pt>
                <c:pt idx="657">
                  <c:v>256.0</c:v>
                </c:pt>
                <c:pt idx="658">
                  <c:v>256.0</c:v>
                </c:pt>
                <c:pt idx="659">
                  <c:v>256.0</c:v>
                </c:pt>
                <c:pt idx="660">
                  <c:v>257.0</c:v>
                </c:pt>
                <c:pt idx="661">
                  <c:v>257.0</c:v>
                </c:pt>
                <c:pt idx="662">
                  <c:v>257.0</c:v>
                </c:pt>
                <c:pt idx="663">
                  <c:v>257.0</c:v>
                </c:pt>
                <c:pt idx="664">
                  <c:v>257.0</c:v>
                </c:pt>
                <c:pt idx="665">
                  <c:v>257.0</c:v>
                </c:pt>
                <c:pt idx="666">
                  <c:v>258.0</c:v>
                </c:pt>
                <c:pt idx="667">
                  <c:v>258.0</c:v>
                </c:pt>
                <c:pt idx="668">
                  <c:v>258.0</c:v>
                </c:pt>
                <c:pt idx="669">
                  <c:v>258.0</c:v>
                </c:pt>
                <c:pt idx="670">
                  <c:v>259.0</c:v>
                </c:pt>
                <c:pt idx="671">
                  <c:v>259.0</c:v>
                </c:pt>
                <c:pt idx="672">
                  <c:v>259.0</c:v>
                </c:pt>
                <c:pt idx="673">
                  <c:v>259.0</c:v>
                </c:pt>
                <c:pt idx="674">
                  <c:v>259.0</c:v>
                </c:pt>
                <c:pt idx="675">
                  <c:v>259.0</c:v>
                </c:pt>
                <c:pt idx="676">
                  <c:v>260.0</c:v>
                </c:pt>
                <c:pt idx="677">
                  <c:v>261.0</c:v>
                </c:pt>
                <c:pt idx="678">
                  <c:v>262.0</c:v>
                </c:pt>
                <c:pt idx="679">
                  <c:v>263.0</c:v>
                </c:pt>
                <c:pt idx="680">
                  <c:v>264.0</c:v>
                </c:pt>
                <c:pt idx="681">
                  <c:v>265.0</c:v>
                </c:pt>
                <c:pt idx="682">
                  <c:v>266.0</c:v>
                </c:pt>
                <c:pt idx="683">
                  <c:v>267.0</c:v>
                </c:pt>
                <c:pt idx="684">
                  <c:v>268.0</c:v>
                </c:pt>
                <c:pt idx="685">
                  <c:v>268.0</c:v>
                </c:pt>
                <c:pt idx="686">
                  <c:v>269.0</c:v>
                </c:pt>
                <c:pt idx="687">
                  <c:v>270.0</c:v>
                </c:pt>
                <c:pt idx="688">
                  <c:v>271.0</c:v>
                </c:pt>
                <c:pt idx="689">
                  <c:v>272.0</c:v>
                </c:pt>
                <c:pt idx="690">
                  <c:v>273.0</c:v>
                </c:pt>
                <c:pt idx="691">
                  <c:v>274.0</c:v>
                </c:pt>
                <c:pt idx="692">
                  <c:v>275.0</c:v>
                </c:pt>
                <c:pt idx="693">
                  <c:v>276.0</c:v>
                </c:pt>
                <c:pt idx="694">
                  <c:v>276.0</c:v>
                </c:pt>
                <c:pt idx="695">
                  <c:v>277.0</c:v>
                </c:pt>
                <c:pt idx="696">
                  <c:v>277.0</c:v>
                </c:pt>
                <c:pt idx="697">
                  <c:v>277.0</c:v>
                </c:pt>
                <c:pt idx="698">
                  <c:v>277.0</c:v>
                </c:pt>
                <c:pt idx="699">
                  <c:v>277.0</c:v>
                </c:pt>
                <c:pt idx="700">
                  <c:v>277.0</c:v>
                </c:pt>
                <c:pt idx="701">
                  <c:v>278.0</c:v>
                </c:pt>
                <c:pt idx="702">
                  <c:v>278.0</c:v>
                </c:pt>
                <c:pt idx="703">
                  <c:v>279.0</c:v>
                </c:pt>
                <c:pt idx="704">
                  <c:v>279.0</c:v>
                </c:pt>
                <c:pt idx="705">
                  <c:v>279.0</c:v>
                </c:pt>
                <c:pt idx="706">
                  <c:v>280.0</c:v>
                </c:pt>
                <c:pt idx="707">
                  <c:v>280.0</c:v>
                </c:pt>
                <c:pt idx="708">
                  <c:v>280.0</c:v>
                </c:pt>
                <c:pt idx="709">
                  <c:v>280.0</c:v>
                </c:pt>
                <c:pt idx="710">
                  <c:v>280.0</c:v>
                </c:pt>
                <c:pt idx="711">
                  <c:v>280.0</c:v>
                </c:pt>
                <c:pt idx="712">
                  <c:v>281.0</c:v>
                </c:pt>
                <c:pt idx="713">
                  <c:v>281.0</c:v>
                </c:pt>
                <c:pt idx="714">
                  <c:v>281.0</c:v>
                </c:pt>
                <c:pt idx="715">
                  <c:v>282.0</c:v>
                </c:pt>
                <c:pt idx="716">
                  <c:v>282.0</c:v>
                </c:pt>
                <c:pt idx="717">
                  <c:v>283.0</c:v>
                </c:pt>
                <c:pt idx="718">
                  <c:v>284.0</c:v>
                </c:pt>
                <c:pt idx="719">
                  <c:v>284.0</c:v>
                </c:pt>
                <c:pt idx="720">
                  <c:v>285.0</c:v>
                </c:pt>
                <c:pt idx="721">
                  <c:v>286.0</c:v>
                </c:pt>
                <c:pt idx="722">
                  <c:v>287.0</c:v>
                </c:pt>
                <c:pt idx="723">
                  <c:v>288.0</c:v>
                </c:pt>
                <c:pt idx="724">
                  <c:v>289.0</c:v>
                </c:pt>
                <c:pt idx="725">
                  <c:v>289.0</c:v>
                </c:pt>
                <c:pt idx="726">
                  <c:v>290.0</c:v>
                </c:pt>
                <c:pt idx="727">
                  <c:v>291.0</c:v>
                </c:pt>
                <c:pt idx="728">
                  <c:v>291.0</c:v>
                </c:pt>
                <c:pt idx="729">
                  <c:v>291.0</c:v>
                </c:pt>
                <c:pt idx="730">
                  <c:v>292.0</c:v>
                </c:pt>
                <c:pt idx="731">
                  <c:v>292.0</c:v>
                </c:pt>
                <c:pt idx="732">
                  <c:v>292.0</c:v>
                </c:pt>
                <c:pt idx="733">
                  <c:v>292.0</c:v>
                </c:pt>
                <c:pt idx="734">
                  <c:v>292.0</c:v>
                </c:pt>
                <c:pt idx="735">
                  <c:v>293.0</c:v>
                </c:pt>
                <c:pt idx="736">
                  <c:v>294.0</c:v>
                </c:pt>
                <c:pt idx="737">
                  <c:v>295.0</c:v>
                </c:pt>
                <c:pt idx="738">
                  <c:v>296.0</c:v>
                </c:pt>
                <c:pt idx="739">
                  <c:v>296.0</c:v>
                </c:pt>
                <c:pt idx="740">
                  <c:v>296.0</c:v>
                </c:pt>
                <c:pt idx="741">
                  <c:v>297.0</c:v>
                </c:pt>
                <c:pt idx="742">
                  <c:v>298.0</c:v>
                </c:pt>
                <c:pt idx="743">
                  <c:v>298.0</c:v>
                </c:pt>
                <c:pt idx="744">
                  <c:v>299.0</c:v>
                </c:pt>
                <c:pt idx="745">
                  <c:v>300.0</c:v>
                </c:pt>
                <c:pt idx="746">
                  <c:v>301.0</c:v>
                </c:pt>
                <c:pt idx="747">
                  <c:v>302.0</c:v>
                </c:pt>
                <c:pt idx="748">
                  <c:v>303.0</c:v>
                </c:pt>
                <c:pt idx="749">
                  <c:v>304.0</c:v>
                </c:pt>
                <c:pt idx="750">
                  <c:v>305.0</c:v>
                </c:pt>
                <c:pt idx="751">
                  <c:v>306.0</c:v>
                </c:pt>
                <c:pt idx="752">
                  <c:v>307.0</c:v>
                </c:pt>
                <c:pt idx="753">
                  <c:v>308.0</c:v>
                </c:pt>
                <c:pt idx="754">
                  <c:v>309.0</c:v>
                </c:pt>
                <c:pt idx="755">
                  <c:v>309.0</c:v>
                </c:pt>
                <c:pt idx="756">
                  <c:v>310.0</c:v>
                </c:pt>
                <c:pt idx="757">
                  <c:v>310.0</c:v>
                </c:pt>
                <c:pt idx="758">
                  <c:v>310.0</c:v>
                </c:pt>
                <c:pt idx="759">
                  <c:v>310.0</c:v>
                </c:pt>
                <c:pt idx="760">
                  <c:v>310.0</c:v>
                </c:pt>
                <c:pt idx="761">
                  <c:v>310.0</c:v>
                </c:pt>
                <c:pt idx="762">
                  <c:v>310.0</c:v>
                </c:pt>
                <c:pt idx="763">
                  <c:v>310.0</c:v>
                </c:pt>
                <c:pt idx="764">
                  <c:v>310.0</c:v>
                </c:pt>
                <c:pt idx="765">
                  <c:v>311.0</c:v>
                </c:pt>
                <c:pt idx="766">
                  <c:v>311.0</c:v>
                </c:pt>
                <c:pt idx="767">
                  <c:v>312.0</c:v>
                </c:pt>
                <c:pt idx="768">
                  <c:v>312.0</c:v>
                </c:pt>
                <c:pt idx="769">
                  <c:v>312.0</c:v>
                </c:pt>
                <c:pt idx="770">
                  <c:v>312.0</c:v>
                </c:pt>
                <c:pt idx="771">
                  <c:v>312.0</c:v>
                </c:pt>
                <c:pt idx="772">
                  <c:v>312.0</c:v>
                </c:pt>
                <c:pt idx="773">
                  <c:v>313.0</c:v>
                </c:pt>
                <c:pt idx="774">
                  <c:v>314.0</c:v>
                </c:pt>
                <c:pt idx="775">
                  <c:v>314.0</c:v>
                </c:pt>
                <c:pt idx="776">
                  <c:v>314.0</c:v>
                </c:pt>
                <c:pt idx="777">
                  <c:v>315.0</c:v>
                </c:pt>
                <c:pt idx="778">
                  <c:v>315.0</c:v>
                </c:pt>
                <c:pt idx="779">
                  <c:v>315.0</c:v>
                </c:pt>
                <c:pt idx="780">
                  <c:v>315.0</c:v>
                </c:pt>
                <c:pt idx="781">
                  <c:v>315.0</c:v>
                </c:pt>
                <c:pt idx="782">
                  <c:v>316.0</c:v>
                </c:pt>
                <c:pt idx="783">
                  <c:v>317.0</c:v>
                </c:pt>
                <c:pt idx="784">
                  <c:v>318.0</c:v>
                </c:pt>
                <c:pt idx="785">
                  <c:v>318.0</c:v>
                </c:pt>
                <c:pt idx="786">
                  <c:v>318.0</c:v>
                </c:pt>
                <c:pt idx="787">
                  <c:v>318.0</c:v>
                </c:pt>
                <c:pt idx="788">
                  <c:v>319.0</c:v>
                </c:pt>
                <c:pt idx="789">
                  <c:v>319.0</c:v>
                </c:pt>
                <c:pt idx="790">
                  <c:v>320.0</c:v>
                </c:pt>
                <c:pt idx="791">
                  <c:v>321.0</c:v>
                </c:pt>
                <c:pt idx="792">
                  <c:v>321.0</c:v>
                </c:pt>
                <c:pt idx="793">
                  <c:v>321.0</c:v>
                </c:pt>
                <c:pt idx="794">
                  <c:v>321.0</c:v>
                </c:pt>
                <c:pt idx="795">
                  <c:v>322.0</c:v>
                </c:pt>
                <c:pt idx="796">
                  <c:v>323.0</c:v>
                </c:pt>
                <c:pt idx="797">
                  <c:v>324.0</c:v>
                </c:pt>
                <c:pt idx="798">
                  <c:v>324.0</c:v>
                </c:pt>
                <c:pt idx="799">
                  <c:v>324.0</c:v>
                </c:pt>
                <c:pt idx="800">
                  <c:v>324.0</c:v>
                </c:pt>
                <c:pt idx="801">
                  <c:v>324.0</c:v>
                </c:pt>
                <c:pt idx="802">
                  <c:v>325.0</c:v>
                </c:pt>
                <c:pt idx="803">
                  <c:v>326.0</c:v>
                </c:pt>
                <c:pt idx="804">
                  <c:v>326.0</c:v>
                </c:pt>
                <c:pt idx="805">
                  <c:v>327.0</c:v>
                </c:pt>
                <c:pt idx="806">
                  <c:v>327.0</c:v>
                </c:pt>
                <c:pt idx="807">
                  <c:v>327.0</c:v>
                </c:pt>
                <c:pt idx="808">
                  <c:v>327.0</c:v>
                </c:pt>
                <c:pt idx="809">
                  <c:v>327.0</c:v>
                </c:pt>
                <c:pt idx="810">
                  <c:v>328.0</c:v>
                </c:pt>
                <c:pt idx="811">
                  <c:v>329.0</c:v>
                </c:pt>
                <c:pt idx="812">
                  <c:v>329.0</c:v>
                </c:pt>
                <c:pt idx="813">
                  <c:v>330.0</c:v>
                </c:pt>
                <c:pt idx="814">
                  <c:v>330.0</c:v>
                </c:pt>
                <c:pt idx="815">
                  <c:v>331.0</c:v>
                </c:pt>
                <c:pt idx="816">
                  <c:v>332.0</c:v>
                </c:pt>
                <c:pt idx="817">
                  <c:v>332.0</c:v>
                </c:pt>
                <c:pt idx="818">
                  <c:v>333.0</c:v>
                </c:pt>
                <c:pt idx="819">
                  <c:v>334.0</c:v>
                </c:pt>
                <c:pt idx="820">
                  <c:v>334.0</c:v>
                </c:pt>
                <c:pt idx="821">
                  <c:v>334.0</c:v>
                </c:pt>
                <c:pt idx="822">
                  <c:v>334.0</c:v>
                </c:pt>
                <c:pt idx="823">
                  <c:v>334.0</c:v>
                </c:pt>
                <c:pt idx="824">
                  <c:v>334.0</c:v>
                </c:pt>
                <c:pt idx="825">
                  <c:v>334.0</c:v>
                </c:pt>
                <c:pt idx="826">
                  <c:v>334.0</c:v>
                </c:pt>
                <c:pt idx="827">
                  <c:v>335.0</c:v>
                </c:pt>
                <c:pt idx="828">
                  <c:v>336.0</c:v>
                </c:pt>
                <c:pt idx="829">
                  <c:v>336.0</c:v>
                </c:pt>
                <c:pt idx="830">
                  <c:v>336.0</c:v>
                </c:pt>
                <c:pt idx="831">
                  <c:v>337.0</c:v>
                </c:pt>
                <c:pt idx="832">
                  <c:v>337.0</c:v>
                </c:pt>
                <c:pt idx="833">
                  <c:v>337.0</c:v>
                </c:pt>
                <c:pt idx="834">
                  <c:v>337.0</c:v>
                </c:pt>
                <c:pt idx="835">
                  <c:v>337.0</c:v>
                </c:pt>
                <c:pt idx="836">
                  <c:v>337.0</c:v>
                </c:pt>
                <c:pt idx="837">
                  <c:v>338.0</c:v>
                </c:pt>
                <c:pt idx="838">
                  <c:v>339.0</c:v>
                </c:pt>
                <c:pt idx="839">
                  <c:v>339.0</c:v>
                </c:pt>
                <c:pt idx="840">
                  <c:v>339.0</c:v>
                </c:pt>
                <c:pt idx="841">
                  <c:v>339.0</c:v>
                </c:pt>
                <c:pt idx="842">
                  <c:v>340.0</c:v>
                </c:pt>
                <c:pt idx="843">
                  <c:v>341.0</c:v>
                </c:pt>
                <c:pt idx="844">
                  <c:v>341.0</c:v>
                </c:pt>
                <c:pt idx="845">
                  <c:v>341.0</c:v>
                </c:pt>
                <c:pt idx="846">
                  <c:v>341.0</c:v>
                </c:pt>
                <c:pt idx="847">
                  <c:v>341.0</c:v>
                </c:pt>
                <c:pt idx="848">
                  <c:v>341.0</c:v>
                </c:pt>
                <c:pt idx="849">
                  <c:v>341.0</c:v>
                </c:pt>
                <c:pt idx="850">
                  <c:v>342.0</c:v>
                </c:pt>
                <c:pt idx="851">
                  <c:v>342.0</c:v>
                </c:pt>
                <c:pt idx="852">
                  <c:v>342.0</c:v>
                </c:pt>
                <c:pt idx="853">
                  <c:v>343.0</c:v>
                </c:pt>
                <c:pt idx="854">
                  <c:v>343.0</c:v>
                </c:pt>
                <c:pt idx="855">
                  <c:v>344.0</c:v>
                </c:pt>
                <c:pt idx="856">
                  <c:v>344.0</c:v>
                </c:pt>
                <c:pt idx="857">
                  <c:v>344.0</c:v>
                </c:pt>
                <c:pt idx="858">
                  <c:v>344.0</c:v>
                </c:pt>
                <c:pt idx="859">
                  <c:v>344.0</c:v>
                </c:pt>
                <c:pt idx="860">
                  <c:v>345.0</c:v>
                </c:pt>
                <c:pt idx="861">
                  <c:v>345.0</c:v>
                </c:pt>
                <c:pt idx="862">
                  <c:v>346.0</c:v>
                </c:pt>
                <c:pt idx="863">
                  <c:v>346.0</c:v>
                </c:pt>
                <c:pt idx="864">
                  <c:v>347.0</c:v>
                </c:pt>
                <c:pt idx="865">
                  <c:v>348.0</c:v>
                </c:pt>
                <c:pt idx="866">
                  <c:v>349.0</c:v>
                </c:pt>
                <c:pt idx="867">
                  <c:v>349.0</c:v>
                </c:pt>
                <c:pt idx="868">
                  <c:v>350.0</c:v>
                </c:pt>
                <c:pt idx="869">
                  <c:v>350.0</c:v>
                </c:pt>
                <c:pt idx="870">
                  <c:v>350.0</c:v>
                </c:pt>
                <c:pt idx="871">
                  <c:v>350.0</c:v>
                </c:pt>
                <c:pt idx="872">
                  <c:v>350.0</c:v>
                </c:pt>
                <c:pt idx="873">
                  <c:v>350.0</c:v>
                </c:pt>
                <c:pt idx="874">
                  <c:v>350.0</c:v>
                </c:pt>
                <c:pt idx="875">
                  <c:v>350.0</c:v>
                </c:pt>
                <c:pt idx="876">
                  <c:v>350.0</c:v>
                </c:pt>
                <c:pt idx="877">
                  <c:v>350.0</c:v>
                </c:pt>
                <c:pt idx="878">
                  <c:v>351.0</c:v>
                </c:pt>
                <c:pt idx="879">
                  <c:v>351.0</c:v>
                </c:pt>
                <c:pt idx="880">
                  <c:v>351.0</c:v>
                </c:pt>
                <c:pt idx="881">
                  <c:v>351.0</c:v>
                </c:pt>
                <c:pt idx="882">
                  <c:v>352.0</c:v>
                </c:pt>
                <c:pt idx="883">
                  <c:v>352.0</c:v>
                </c:pt>
                <c:pt idx="884">
                  <c:v>353.0</c:v>
                </c:pt>
                <c:pt idx="885">
                  <c:v>354.0</c:v>
                </c:pt>
                <c:pt idx="886">
                  <c:v>355.0</c:v>
                </c:pt>
                <c:pt idx="887">
                  <c:v>355.0</c:v>
                </c:pt>
                <c:pt idx="888">
                  <c:v>355.0</c:v>
                </c:pt>
                <c:pt idx="889">
                  <c:v>355.0</c:v>
                </c:pt>
                <c:pt idx="890">
                  <c:v>355.0</c:v>
                </c:pt>
                <c:pt idx="891">
                  <c:v>355.0</c:v>
                </c:pt>
                <c:pt idx="892">
                  <c:v>355.0</c:v>
                </c:pt>
                <c:pt idx="893">
                  <c:v>356.0</c:v>
                </c:pt>
                <c:pt idx="894">
                  <c:v>357.0</c:v>
                </c:pt>
                <c:pt idx="895">
                  <c:v>357.0</c:v>
                </c:pt>
                <c:pt idx="896">
                  <c:v>357.0</c:v>
                </c:pt>
                <c:pt idx="897">
                  <c:v>357.0</c:v>
                </c:pt>
                <c:pt idx="898">
                  <c:v>357.0</c:v>
                </c:pt>
                <c:pt idx="899">
                  <c:v>357.0</c:v>
                </c:pt>
                <c:pt idx="900">
                  <c:v>357.0</c:v>
                </c:pt>
                <c:pt idx="901">
                  <c:v>357.0</c:v>
                </c:pt>
                <c:pt idx="902">
                  <c:v>357.0</c:v>
                </c:pt>
                <c:pt idx="903">
                  <c:v>358.0</c:v>
                </c:pt>
                <c:pt idx="904">
                  <c:v>358.0</c:v>
                </c:pt>
                <c:pt idx="905">
                  <c:v>358.0</c:v>
                </c:pt>
                <c:pt idx="906">
                  <c:v>358.0</c:v>
                </c:pt>
                <c:pt idx="907">
                  <c:v>358.0</c:v>
                </c:pt>
                <c:pt idx="908">
                  <c:v>358.0</c:v>
                </c:pt>
                <c:pt idx="909">
                  <c:v>359.0</c:v>
                </c:pt>
                <c:pt idx="910">
                  <c:v>359.0</c:v>
                </c:pt>
                <c:pt idx="911">
                  <c:v>359.0</c:v>
                </c:pt>
                <c:pt idx="912">
                  <c:v>359.0</c:v>
                </c:pt>
                <c:pt idx="913">
                  <c:v>360.0</c:v>
                </c:pt>
                <c:pt idx="914">
                  <c:v>360.0</c:v>
                </c:pt>
                <c:pt idx="915">
                  <c:v>360.0</c:v>
                </c:pt>
                <c:pt idx="916">
                  <c:v>360.0</c:v>
                </c:pt>
                <c:pt idx="917">
                  <c:v>360.0</c:v>
                </c:pt>
                <c:pt idx="918">
                  <c:v>361.0</c:v>
                </c:pt>
                <c:pt idx="919">
                  <c:v>361.0</c:v>
                </c:pt>
                <c:pt idx="920">
                  <c:v>361.0</c:v>
                </c:pt>
                <c:pt idx="921">
                  <c:v>362.0</c:v>
                </c:pt>
                <c:pt idx="922">
                  <c:v>363.0</c:v>
                </c:pt>
                <c:pt idx="923">
                  <c:v>363.0</c:v>
                </c:pt>
                <c:pt idx="924">
                  <c:v>363.0</c:v>
                </c:pt>
                <c:pt idx="925">
                  <c:v>363.0</c:v>
                </c:pt>
                <c:pt idx="926">
                  <c:v>363.0</c:v>
                </c:pt>
                <c:pt idx="927">
                  <c:v>363.0</c:v>
                </c:pt>
                <c:pt idx="928">
                  <c:v>363.0</c:v>
                </c:pt>
                <c:pt idx="929">
                  <c:v>363.0</c:v>
                </c:pt>
                <c:pt idx="930">
                  <c:v>363.0</c:v>
                </c:pt>
                <c:pt idx="931">
                  <c:v>363.0</c:v>
                </c:pt>
                <c:pt idx="932">
                  <c:v>363.0</c:v>
                </c:pt>
                <c:pt idx="933">
                  <c:v>363.0</c:v>
                </c:pt>
                <c:pt idx="934">
                  <c:v>363.0</c:v>
                </c:pt>
                <c:pt idx="935">
                  <c:v>363.0</c:v>
                </c:pt>
                <c:pt idx="936">
                  <c:v>363.0</c:v>
                </c:pt>
                <c:pt idx="937">
                  <c:v>363.0</c:v>
                </c:pt>
                <c:pt idx="938">
                  <c:v>363.0</c:v>
                </c:pt>
                <c:pt idx="939">
                  <c:v>363.0</c:v>
                </c:pt>
                <c:pt idx="940">
                  <c:v>363.0</c:v>
                </c:pt>
                <c:pt idx="941">
                  <c:v>363.0</c:v>
                </c:pt>
                <c:pt idx="942">
                  <c:v>363.0</c:v>
                </c:pt>
                <c:pt idx="943">
                  <c:v>363.0</c:v>
                </c:pt>
                <c:pt idx="944">
                  <c:v>363.0</c:v>
                </c:pt>
                <c:pt idx="945">
                  <c:v>363.0</c:v>
                </c:pt>
                <c:pt idx="946">
                  <c:v>364.0</c:v>
                </c:pt>
                <c:pt idx="947">
                  <c:v>364.0</c:v>
                </c:pt>
                <c:pt idx="948">
                  <c:v>364.0</c:v>
                </c:pt>
                <c:pt idx="949">
                  <c:v>364.0</c:v>
                </c:pt>
                <c:pt idx="950">
                  <c:v>364.0</c:v>
                </c:pt>
                <c:pt idx="951">
                  <c:v>364.0</c:v>
                </c:pt>
                <c:pt idx="952">
                  <c:v>364.0</c:v>
                </c:pt>
                <c:pt idx="953">
                  <c:v>364.0</c:v>
                </c:pt>
                <c:pt idx="954">
                  <c:v>364.0</c:v>
                </c:pt>
                <c:pt idx="955">
                  <c:v>364.0</c:v>
                </c:pt>
                <c:pt idx="956">
                  <c:v>364.0</c:v>
                </c:pt>
                <c:pt idx="957">
                  <c:v>365.0</c:v>
                </c:pt>
                <c:pt idx="958">
                  <c:v>365.0</c:v>
                </c:pt>
                <c:pt idx="959">
                  <c:v>365.0</c:v>
                </c:pt>
                <c:pt idx="960">
                  <c:v>365.0</c:v>
                </c:pt>
                <c:pt idx="961">
                  <c:v>365.0</c:v>
                </c:pt>
                <c:pt idx="962">
                  <c:v>365.0</c:v>
                </c:pt>
                <c:pt idx="963">
                  <c:v>365.0</c:v>
                </c:pt>
                <c:pt idx="964">
                  <c:v>365.0</c:v>
                </c:pt>
                <c:pt idx="965">
                  <c:v>366.0</c:v>
                </c:pt>
                <c:pt idx="966">
                  <c:v>366.0</c:v>
                </c:pt>
                <c:pt idx="967">
                  <c:v>366.0</c:v>
                </c:pt>
                <c:pt idx="968">
                  <c:v>366.0</c:v>
                </c:pt>
                <c:pt idx="969">
                  <c:v>367.0</c:v>
                </c:pt>
                <c:pt idx="970">
                  <c:v>368.0</c:v>
                </c:pt>
                <c:pt idx="971">
                  <c:v>369.0</c:v>
                </c:pt>
                <c:pt idx="972">
                  <c:v>370.0</c:v>
                </c:pt>
                <c:pt idx="973">
                  <c:v>371.0</c:v>
                </c:pt>
                <c:pt idx="974">
                  <c:v>372.0</c:v>
                </c:pt>
                <c:pt idx="975">
                  <c:v>373.0</c:v>
                </c:pt>
                <c:pt idx="976">
                  <c:v>374.0</c:v>
                </c:pt>
                <c:pt idx="977">
                  <c:v>374.0</c:v>
                </c:pt>
                <c:pt idx="978">
                  <c:v>374.0</c:v>
                </c:pt>
                <c:pt idx="979">
                  <c:v>374.0</c:v>
                </c:pt>
                <c:pt idx="980">
                  <c:v>374.0</c:v>
                </c:pt>
                <c:pt idx="981">
                  <c:v>374.0</c:v>
                </c:pt>
                <c:pt idx="982">
                  <c:v>374.0</c:v>
                </c:pt>
                <c:pt idx="983">
                  <c:v>374.0</c:v>
                </c:pt>
                <c:pt idx="984">
                  <c:v>374.0</c:v>
                </c:pt>
                <c:pt idx="985">
                  <c:v>374.0</c:v>
                </c:pt>
                <c:pt idx="986">
                  <c:v>374.0</c:v>
                </c:pt>
                <c:pt idx="987">
                  <c:v>374.0</c:v>
                </c:pt>
                <c:pt idx="988">
                  <c:v>374.0</c:v>
                </c:pt>
                <c:pt idx="989">
                  <c:v>374.0</c:v>
                </c:pt>
                <c:pt idx="990">
                  <c:v>374.0</c:v>
                </c:pt>
                <c:pt idx="991">
                  <c:v>375.0</c:v>
                </c:pt>
                <c:pt idx="992">
                  <c:v>375.0</c:v>
                </c:pt>
                <c:pt idx="993">
                  <c:v>375.0</c:v>
                </c:pt>
                <c:pt idx="994">
                  <c:v>375.0</c:v>
                </c:pt>
                <c:pt idx="995">
                  <c:v>376.0</c:v>
                </c:pt>
                <c:pt idx="996">
                  <c:v>377.0</c:v>
                </c:pt>
                <c:pt idx="997">
                  <c:v>377.0</c:v>
                </c:pt>
                <c:pt idx="998">
                  <c:v>377.0</c:v>
                </c:pt>
                <c:pt idx="999">
                  <c:v>377.0</c:v>
                </c:pt>
                <c:pt idx="1000">
                  <c:v>377.0</c:v>
                </c:pt>
                <c:pt idx="1001">
                  <c:v>377.0</c:v>
                </c:pt>
                <c:pt idx="1002">
                  <c:v>377.0</c:v>
                </c:pt>
                <c:pt idx="1003">
                  <c:v>377.0</c:v>
                </c:pt>
                <c:pt idx="1004">
                  <c:v>377.0</c:v>
                </c:pt>
                <c:pt idx="1005">
                  <c:v>377.0</c:v>
                </c:pt>
                <c:pt idx="1006">
                  <c:v>377.0</c:v>
                </c:pt>
                <c:pt idx="1007">
                  <c:v>377.0</c:v>
                </c:pt>
                <c:pt idx="1008">
                  <c:v>377.0</c:v>
                </c:pt>
                <c:pt idx="1009">
                  <c:v>377.0</c:v>
                </c:pt>
                <c:pt idx="1010">
                  <c:v>377.0</c:v>
                </c:pt>
                <c:pt idx="1011">
                  <c:v>377.0</c:v>
                </c:pt>
                <c:pt idx="1012">
                  <c:v>377.0</c:v>
                </c:pt>
                <c:pt idx="1013">
                  <c:v>377.0</c:v>
                </c:pt>
                <c:pt idx="1014">
                  <c:v>377.0</c:v>
                </c:pt>
                <c:pt idx="1015">
                  <c:v>377.0</c:v>
                </c:pt>
                <c:pt idx="1016">
                  <c:v>377.0</c:v>
                </c:pt>
                <c:pt idx="1017">
                  <c:v>377.0</c:v>
                </c:pt>
                <c:pt idx="1018">
                  <c:v>377.0</c:v>
                </c:pt>
                <c:pt idx="1019">
                  <c:v>377.0</c:v>
                </c:pt>
                <c:pt idx="1020">
                  <c:v>377.0</c:v>
                </c:pt>
                <c:pt idx="1021">
                  <c:v>377.0</c:v>
                </c:pt>
                <c:pt idx="1022">
                  <c:v>377.0</c:v>
                </c:pt>
                <c:pt idx="1023">
                  <c:v>377.0</c:v>
                </c:pt>
                <c:pt idx="1024">
                  <c:v>377.0</c:v>
                </c:pt>
                <c:pt idx="1025">
                  <c:v>377.0</c:v>
                </c:pt>
                <c:pt idx="1026">
                  <c:v>377.0</c:v>
                </c:pt>
                <c:pt idx="1027">
                  <c:v>377.0</c:v>
                </c:pt>
                <c:pt idx="1028">
                  <c:v>377.0</c:v>
                </c:pt>
                <c:pt idx="1029">
                  <c:v>378.0</c:v>
                </c:pt>
                <c:pt idx="1030">
                  <c:v>379.0</c:v>
                </c:pt>
                <c:pt idx="1031">
                  <c:v>379.0</c:v>
                </c:pt>
                <c:pt idx="1032">
                  <c:v>380.0</c:v>
                </c:pt>
                <c:pt idx="1033">
                  <c:v>380.0</c:v>
                </c:pt>
                <c:pt idx="1034">
                  <c:v>380.0</c:v>
                </c:pt>
                <c:pt idx="1035">
                  <c:v>380.0</c:v>
                </c:pt>
                <c:pt idx="1036">
                  <c:v>380.0</c:v>
                </c:pt>
                <c:pt idx="1037">
                  <c:v>380.0</c:v>
                </c:pt>
                <c:pt idx="1038">
                  <c:v>380.0</c:v>
                </c:pt>
                <c:pt idx="1039">
                  <c:v>380.0</c:v>
                </c:pt>
                <c:pt idx="1040">
                  <c:v>380.0</c:v>
                </c:pt>
                <c:pt idx="1041">
                  <c:v>380.0</c:v>
                </c:pt>
                <c:pt idx="1042">
                  <c:v>380.0</c:v>
                </c:pt>
                <c:pt idx="1043">
                  <c:v>381.0</c:v>
                </c:pt>
                <c:pt idx="1044">
                  <c:v>382.0</c:v>
                </c:pt>
                <c:pt idx="1045">
                  <c:v>383.0</c:v>
                </c:pt>
                <c:pt idx="1046">
                  <c:v>384.0</c:v>
                </c:pt>
                <c:pt idx="1047">
                  <c:v>385.0</c:v>
                </c:pt>
                <c:pt idx="1048">
                  <c:v>386.0</c:v>
                </c:pt>
                <c:pt idx="1049">
                  <c:v>387.0</c:v>
                </c:pt>
                <c:pt idx="1050">
                  <c:v>388.0</c:v>
                </c:pt>
                <c:pt idx="1051">
                  <c:v>389.0</c:v>
                </c:pt>
                <c:pt idx="1052">
                  <c:v>390.0</c:v>
                </c:pt>
                <c:pt idx="1053">
                  <c:v>391.0</c:v>
                </c:pt>
                <c:pt idx="1054">
                  <c:v>391.0</c:v>
                </c:pt>
                <c:pt idx="1055">
                  <c:v>391.0</c:v>
                </c:pt>
                <c:pt idx="1056">
                  <c:v>391.0</c:v>
                </c:pt>
                <c:pt idx="1057">
                  <c:v>391.0</c:v>
                </c:pt>
                <c:pt idx="1058">
                  <c:v>392.0</c:v>
                </c:pt>
                <c:pt idx="1059">
                  <c:v>392.0</c:v>
                </c:pt>
                <c:pt idx="1060">
                  <c:v>392.0</c:v>
                </c:pt>
                <c:pt idx="1061">
                  <c:v>392.0</c:v>
                </c:pt>
                <c:pt idx="1062">
                  <c:v>392.0</c:v>
                </c:pt>
                <c:pt idx="1063">
                  <c:v>392.0</c:v>
                </c:pt>
                <c:pt idx="1064">
                  <c:v>392.0</c:v>
                </c:pt>
                <c:pt idx="1065">
                  <c:v>392.0</c:v>
                </c:pt>
                <c:pt idx="1066">
                  <c:v>392.0</c:v>
                </c:pt>
                <c:pt idx="1067">
                  <c:v>392.0</c:v>
                </c:pt>
                <c:pt idx="1068">
                  <c:v>393.0</c:v>
                </c:pt>
                <c:pt idx="1069">
                  <c:v>394.0</c:v>
                </c:pt>
                <c:pt idx="1070">
                  <c:v>394.0</c:v>
                </c:pt>
                <c:pt idx="1071">
                  <c:v>395.0</c:v>
                </c:pt>
                <c:pt idx="1072">
                  <c:v>395.0</c:v>
                </c:pt>
                <c:pt idx="1073">
                  <c:v>395.0</c:v>
                </c:pt>
                <c:pt idx="1074">
                  <c:v>395.0</c:v>
                </c:pt>
                <c:pt idx="1075">
                  <c:v>396.0</c:v>
                </c:pt>
                <c:pt idx="1076">
                  <c:v>397.0</c:v>
                </c:pt>
                <c:pt idx="1077">
                  <c:v>398.0</c:v>
                </c:pt>
                <c:pt idx="1078">
                  <c:v>399.0</c:v>
                </c:pt>
                <c:pt idx="1079">
                  <c:v>400.0</c:v>
                </c:pt>
                <c:pt idx="1080">
                  <c:v>400.0</c:v>
                </c:pt>
                <c:pt idx="1081">
                  <c:v>401.0</c:v>
                </c:pt>
                <c:pt idx="1082">
                  <c:v>402.0</c:v>
                </c:pt>
                <c:pt idx="1083">
                  <c:v>403.0</c:v>
                </c:pt>
                <c:pt idx="1084">
                  <c:v>403.0</c:v>
                </c:pt>
                <c:pt idx="1085">
                  <c:v>403.0</c:v>
                </c:pt>
                <c:pt idx="1086">
                  <c:v>403.0</c:v>
                </c:pt>
                <c:pt idx="1087">
                  <c:v>403.0</c:v>
                </c:pt>
                <c:pt idx="1088">
                  <c:v>403.0</c:v>
                </c:pt>
                <c:pt idx="1089">
                  <c:v>403.0</c:v>
                </c:pt>
                <c:pt idx="1090">
                  <c:v>403.0</c:v>
                </c:pt>
                <c:pt idx="1091">
                  <c:v>403.0</c:v>
                </c:pt>
                <c:pt idx="1092">
                  <c:v>403.0</c:v>
                </c:pt>
                <c:pt idx="1093">
                  <c:v>403.0</c:v>
                </c:pt>
                <c:pt idx="1094">
                  <c:v>403.0</c:v>
                </c:pt>
                <c:pt idx="1095">
                  <c:v>403.0</c:v>
                </c:pt>
                <c:pt idx="1096">
                  <c:v>403.0</c:v>
                </c:pt>
                <c:pt idx="1097">
                  <c:v>403.0</c:v>
                </c:pt>
                <c:pt idx="1098">
                  <c:v>403.0</c:v>
                </c:pt>
                <c:pt idx="1099">
                  <c:v>404.0</c:v>
                </c:pt>
                <c:pt idx="1100">
                  <c:v>404.0</c:v>
                </c:pt>
                <c:pt idx="1101">
                  <c:v>404.0</c:v>
                </c:pt>
                <c:pt idx="1102">
                  <c:v>404.0</c:v>
                </c:pt>
                <c:pt idx="1103">
                  <c:v>404.0</c:v>
                </c:pt>
                <c:pt idx="1104">
                  <c:v>404.0</c:v>
                </c:pt>
                <c:pt idx="1105">
                  <c:v>404.0</c:v>
                </c:pt>
                <c:pt idx="1106">
                  <c:v>405.0</c:v>
                </c:pt>
                <c:pt idx="1107">
                  <c:v>405.0</c:v>
                </c:pt>
                <c:pt idx="1108">
                  <c:v>405.0</c:v>
                </c:pt>
                <c:pt idx="1109">
                  <c:v>405.0</c:v>
                </c:pt>
                <c:pt idx="1110">
                  <c:v>405.0</c:v>
                </c:pt>
                <c:pt idx="1111">
                  <c:v>405.0</c:v>
                </c:pt>
                <c:pt idx="1112">
                  <c:v>406.0</c:v>
                </c:pt>
                <c:pt idx="1113">
                  <c:v>406.0</c:v>
                </c:pt>
                <c:pt idx="1114">
                  <c:v>407.0</c:v>
                </c:pt>
                <c:pt idx="1115">
                  <c:v>408.0</c:v>
                </c:pt>
                <c:pt idx="1116">
                  <c:v>409.0</c:v>
                </c:pt>
                <c:pt idx="1117">
                  <c:v>409.0</c:v>
                </c:pt>
                <c:pt idx="1118">
                  <c:v>409.0</c:v>
                </c:pt>
                <c:pt idx="1119">
                  <c:v>409.0</c:v>
                </c:pt>
                <c:pt idx="1120">
                  <c:v>409.0</c:v>
                </c:pt>
                <c:pt idx="1121">
                  <c:v>409.0</c:v>
                </c:pt>
                <c:pt idx="1122">
                  <c:v>409.0</c:v>
                </c:pt>
                <c:pt idx="1123">
                  <c:v>409.0</c:v>
                </c:pt>
                <c:pt idx="1124">
                  <c:v>409.0</c:v>
                </c:pt>
                <c:pt idx="1125">
                  <c:v>409.0</c:v>
                </c:pt>
                <c:pt idx="1126">
                  <c:v>409.0</c:v>
                </c:pt>
                <c:pt idx="1127">
                  <c:v>409.0</c:v>
                </c:pt>
                <c:pt idx="1128">
                  <c:v>409.0</c:v>
                </c:pt>
                <c:pt idx="1129">
                  <c:v>409.0</c:v>
                </c:pt>
                <c:pt idx="1130">
                  <c:v>409.0</c:v>
                </c:pt>
                <c:pt idx="1131">
                  <c:v>409.0</c:v>
                </c:pt>
                <c:pt idx="1132">
                  <c:v>409.0</c:v>
                </c:pt>
                <c:pt idx="1133">
                  <c:v>409.0</c:v>
                </c:pt>
                <c:pt idx="1134">
                  <c:v>409.0</c:v>
                </c:pt>
                <c:pt idx="1135">
                  <c:v>409.0</c:v>
                </c:pt>
                <c:pt idx="1136">
                  <c:v>409.0</c:v>
                </c:pt>
                <c:pt idx="1137">
                  <c:v>409.0</c:v>
                </c:pt>
                <c:pt idx="1138">
                  <c:v>410.0</c:v>
                </c:pt>
                <c:pt idx="1139">
                  <c:v>410.0</c:v>
                </c:pt>
                <c:pt idx="1140">
                  <c:v>410.0</c:v>
                </c:pt>
                <c:pt idx="1141">
                  <c:v>410.0</c:v>
                </c:pt>
                <c:pt idx="1142">
                  <c:v>410.0</c:v>
                </c:pt>
                <c:pt idx="1143">
                  <c:v>410.0</c:v>
                </c:pt>
                <c:pt idx="1144">
                  <c:v>410.0</c:v>
                </c:pt>
                <c:pt idx="1145">
                  <c:v>411.0</c:v>
                </c:pt>
                <c:pt idx="1146">
                  <c:v>412.0</c:v>
                </c:pt>
                <c:pt idx="1147">
                  <c:v>412.0</c:v>
                </c:pt>
                <c:pt idx="1148">
                  <c:v>412.0</c:v>
                </c:pt>
                <c:pt idx="1149">
                  <c:v>412.0</c:v>
                </c:pt>
                <c:pt idx="1150">
                  <c:v>412.0</c:v>
                </c:pt>
                <c:pt idx="1151">
                  <c:v>412.0</c:v>
                </c:pt>
                <c:pt idx="1152">
                  <c:v>412.0</c:v>
                </c:pt>
                <c:pt idx="1153">
                  <c:v>413.0</c:v>
                </c:pt>
                <c:pt idx="1154">
                  <c:v>413.0</c:v>
                </c:pt>
                <c:pt idx="1155">
                  <c:v>413.0</c:v>
                </c:pt>
                <c:pt idx="1156">
                  <c:v>413.0</c:v>
                </c:pt>
                <c:pt idx="1157">
                  <c:v>414.0</c:v>
                </c:pt>
                <c:pt idx="1158">
                  <c:v>414.0</c:v>
                </c:pt>
                <c:pt idx="1159">
                  <c:v>414.0</c:v>
                </c:pt>
                <c:pt idx="1160">
                  <c:v>414.0</c:v>
                </c:pt>
                <c:pt idx="1161">
                  <c:v>414.0</c:v>
                </c:pt>
                <c:pt idx="1162">
                  <c:v>414.0</c:v>
                </c:pt>
                <c:pt idx="1163">
                  <c:v>414.0</c:v>
                </c:pt>
                <c:pt idx="1164">
                  <c:v>414.0</c:v>
                </c:pt>
                <c:pt idx="1165">
                  <c:v>414.0</c:v>
                </c:pt>
                <c:pt idx="1166">
                  <c:v>414.0</c:v>
                </c:pt>
                <c:pt idx="1167">
                  <c:v>414.0</c:v>
                </c:pt>
                <c:pt idx="1168">
                  <c:v>414.0</c:v>
                </c:pt>
                <c:pt idx="1169">
                  <c:v>415.0</c:v>
                </c:pt>
                <c:pt idx="1170">
                  <c:v>416.0</c:v>
                </c:pt>
                <c:pt idx="1171">
                  <c:v>416.0</c:v>
                </c:pt>
                <c:pt idx="1172">
                  <c:v>417.0</c:v>
                </c:pt>
                <c:pt idx="1173">
                  <c:v>417.0</c:v>
                </c:pt>
                <c:pt idx="1174">
                  <c:v>417.0</c:v>
                </c:pt>
                <c:pt idx="1175">
                  <c:v>417.0</c:v>
                </c:pt>
                <c:pt idx="1176">
                  <c:v>417.0</c:v>
                </c:pt>
                <c:pt idx="1177">
                  <c:v>417.0</c:v>
                </c:pt>
                <c:pt idx="1178">
                  <c:v>417.0</c:v>
                </c:pt>
                <c:pt idx="1179">
                  <c:v>417.0</c:v>
                </c:pt>
                <c:pt idx="1180">
                  <c:v>417.0</c:v>
                </c:pt>
                <c:pt idx="1181">
                  <c:v>417.0</c:v>
                </c:pt>
                <c:pt idx="1182">
                  <c:v>418.0</c:v>
                </c:pt>
                <c:pt idx="1183">
                  <c:v>418.0</c:v>
                </c:pt>
                <c:pt idx="1184">
                  <c:v>418.0</c:v>
                </c:pt>
                <c:pt idx="1185">
                  <c:v>418.0</c:v>
                </c:pt>
                <c:pt idx="1186">
                  <c:v>418.0</c:v>
                </c:pt>
                <c:pt idx="1187">
                  <c:v>419.0</c:v>
                </c:pt>
                <c:pt idx="1188">
                  <c:v>420.0</c:v>
                </c:pt>
                <c:pt idx="1189">
                  <c:v>421.0</c:v>
                </c:pt>
                <c:pt idx="1190">
                  <c:v>421.0</c:v>
                </c:pt>
                <c:pt idx="1191">
                  <c:v>422.0</c:v>
                </c:pt>
                <c:pt idx="1192">
                  <c:v>423.0</c:v>
                </c:pt>
                <c:pt idx="1193">
                  <c:v>424.0</c:v>
                </c:pt>
                <c:pt idx="1194">
                  <c:v>425.0</c:v>
                </c:pt>
                <c:pt idx="1195">
                  <c:v>426.0</c:v>
                </c:pt>
                <c:pt idx="1196">
                  <c:v>427.0</c:v>
                </c:pt>
                <c:pt idx="1197">
                  <c:v>428.0</c:v>
                </c:pt>
                <c:pt idx="1198">
                  <c:v>428.0</c:v>
                </c:pt>
                <c:pt idx="1199">
                  <c:v>428.0</c:v>
                </c:pt>
                <c:pt idx="1200">
                  <c:v>429.0</c:v>
                </c:pt>
                <c:pt idx="1201">
                  <c:v>430.0</c:v>
                </c:pt>
                <c:pt idx="1202">
                  <c:v>430.0</c:v>
                </c:pt>
                <c:pt idx="1203">
                  <c:v>431.0</c:v>
                </c:pt>
                <c:pt idx="1204">
                  <c:v>432.0</c:v>
                </c:pt>
                <c:pt idx="1205">
                  <c:v>433.0</c:v>
                </c:pt>
                <c:pt idx="1206">
                  <c:v>433.0</c:v>
                </c:pt>
                <c:pt idx="1207">
                  <c:v>433.0</c:v>
                </c:pt>
                <c:pt idx="1208">
                  <c:v>433.0</c:v>
                </c:pt>
                <c:pt idx="1209">
                  <c:v>433.0</c:v>
                </c:pt>
                <c:pt idx="1210">
                  <c:v>434.0</c:v>
                </c:pt>
                <c:pt idx="1211">
                  <c:v>434.0</c:v>
                </c:pt>
                <c:pt idx="1212">
                  <c:v>434.0</c:v>
                </c:pt>
                <c:pt idx="1213">
                  <c:v>435.0</c:v>
                </c:pt>
                <c:pt idx="1214">
                  <c:v>435.0</c:v>
                </c:pt>
                <c:pt idx="1215">
                  <c:v>435.0</c:v>
                </c:pt>
                <c:pt idx="1216">
                  <c:v>436.0</c:v>
                </c:pt>
                <c:pt idx="1217">
                  <c:v>436.0</c:v>
                </c:pt>
                <c:pt idx="1218">
                  <c:v>436.0</c:v>
                </c:pt>
                <c:pt idx="1219">
                  <c:v>436.0</c:v>
                </c:pt>
                <c:pt idx="1220">
                  <c:v>437.0</c:v>
                </c:pt>
                <c:pt idx="1221">
                  <c:v>438.0</c:v>
                </c:pt>
                <c:pt idx="1222">
                  <c:v>438.0</c:v>
                </c:pt>
                <c:pt idx="1223">
                  <c:v>438.0</c:v>
                </c:pt>
                <c:pt idx="1224">
                  <c:v>438.0</c:v>
                </c:pt>
                <c:pt idx="1225">
                  <c:v>439.0</c:v>
                </c:pt>
                <c:pt idx="1226">
                  <c:v>439.0</c:v>
                </c:pt>
                <c:pt idx="1227">
                  <c:v>439.0</c:v>
                </c:pt>
                <c:pt idx="1228">
                  <c:v>439.0</c:v>
                </c:pt>
                <c:pt idx="1229">
                  <c:v>439.0</c:v>
                </c:pt>
                <c:pt idx="1230">
                  <c:v>439.0</c:v>
                </c:pt>
                <c:pt idx="1231">
                  <c:v>439.0</c:v>
                </c:pt>
                <c:pt idx="1232">
                  <c:v>439.0</c:v>
                </c:pt>
                <c:pt idx="1233">
                  <c:v>439.0</c:v>
                </c:pt>
                <c:pt idx="1234">
                  <c:v>439.0</c:v>
                </c:pt>
                <c:pt idx="1235">
                  <c:v>439.0</c:v>
                </c:pt>
                <c:pt idx="1236">
                  <c:v>439.0</c:v>
                </c:pt>
                <c:pt idx="1237">
                  <c:v>439.0</c:v>
                </c:pt>
                <c:pt idx="1238">
                  <c:v>439.0</c:v>
                </c:pt>
                <c:pt idx="1239">
                  <c:v>439.0</c:v>
                </c:pt>
                <c:pt idx="1240">
                  <c:v>439.0</c:v>
                </c:pt>
                <c:pt idx="1241">
                  <c:v>439.0</c:v>
                </c:pt>
                <c:pt idx="1242">
                  <c:v>439.0</c:v>
                </c:pt>
                <c:pt idx="1243">
                  <c:v>439.0</c:v>
                </c:pt>
                <c:pt idx="1244">
                  <c:v>439.0</c:v>
                </c:pt>
                <c:pt idx="1245">
                  <c:v>439.0</c:v>
                </c:pt>
                <c:pt idx="1246">
                  <c:v>439.0</c:v>
                </c:pt>
                <c:pt idx="1247">
                  <c:v>439.0</c:v>
                </c:pt>
                <c:pt idx="1248">
                  <c:v>439.0</c:v>
                </c:pt>
                <c:pt idx="1249">
                  <c:v>440.0</c:v>
                </c:pt>
                <c:pt idx="1250">
                  <c:v>441.0</c:v>
                </c:pt>
                <c:pt idx="1251">
                  <c:v>442.0</c:v>
                </c:pt>
                <c:pt idx="1252">
                  <c:v>443.0</c:v>
                </c:pt>
                <c:pt idx="1253">
                  <c:v>444.0</c:v>
                </c:pt>
                <c:pt idx="1254">
                  <c:v>444.0</c:v>
                </c:pt>
                <c:pt idx="1255">
                  <c:v>444.0</c:v>
                </c:pt>
                <c:pt idx="1256">
                  <c:v>445.0</c:v>
                </c:pt>
                <c:pt idx="1257">
                  <c:v>445.0</c:v>
                </c:pt>
                <c:pt idx="1258">
                  <c:v>445.0</c:v>
                </c:pt>
                <c:pt idx="1259">
                  <c:v>446.0</c:v>
                </c:pt>
                <c:pt idx="1260">
                  <c:v>446.0</c:v>
                </c:pt>
                <c:pt idx="1261">
                  <c:v>446.0</c:v>
                </c:pt>
                <c:pt idx="1262">
                  <c:v>446.0</c:v>
                </c:pt>
                <c:pt idx="1263">
                  <c:v>446.0</c:v>
                </c:pt>
                <c:pt idx="1264">
                  <c:v>446.0</c:v>
                </c:pt>
                <c:pt idx="1265">
                  <c:v>446.0</c:v>
                </c:pt>
                <c:pt idx="1266">
                  <c:v>446.0</c:v>
                </c:pt>
                <c:pt idx="1267">
                  <c:v>447.0</c:v>
                </c:pt>
                <c:pt idx="1268">
                  <c:v>447.0</c:v>
                </c:pt>
                <c:pt idx="1269">
                  <c:v>447.0</c:v>
                </c:pt>
                <c:pt idx="1270">
                  <c:v>448.0</c:v>
                </c:pt>
                <c:pt idx="1271">
                  <c:v>449.0</c:v>
                </c:pt>
                <c:pt idx="1272">
                  <c:v>449.0</c:v>
                </c:pt>
                <c:pt idx="1273">
                  <c:v>449.0</c:v>
                </c:pt>
                <c:pt idx="1274">
                  <c:v>449.0</c:v>
                </c:pt>
                <c:pt idx="1275">
                  <c:v>449.0</c:v>
                </c:pt>
                <c:pt idx="1276">
                  <c:v>449.0</c:v>
                </c:pt>
                <c:pt idx="1277">
                  <c:v>449.0</c:v>
                </c:pt>
                <c:pt idx="1278">
                  <c:v>449.0</c:v>
                </c:pt>
                <c:pt idx="1279">
                  <c:v>449.0</c:v>
                </c:pt>
                <c:pt idx="1280">
                  <c:v>449.0</c:v>
                </c:pt>
                <c:pt idx="1281">
                  <c:v>449.0</c:v>
                </c:pt>
                <c:pt idx="1282">
                  <c:v>449.0</c:v>
                </c:pt>
                <c:pt idx="1283">
                  <c:v>449.0</c:v>
                </c:pt>
                <c:pt idx="1284">
                  <c:v>449.0</c:v>
                </c:pt>
                <c:pt idx="1285">
                  <c:v>449.0</c:v>
                </c:pt>
                <c:pt idx="1286">
                  <c:v>449.0</c:v>
                </c:pt>
                <c:pt idx="1287">
                  <c:v>449.0</c:v>
                </c:pt>
                <c:pt idx="1288">
                  <c:v>449.0</c:v>
                </c:pt>
                <c:pt idx="1289">
                  <c:v>450.0</c:v>
                </c:pt>
                <c:pt idx="1290">
                  <c:v>450.0</c:v>
                </c:pt>
                <c:pt idx="1291">
                  <c:v>450.0</c:v>
                </c:pt>
                <c:pt idx="1292">
                  <c:v>450.0</c:v>
                </c:pt>
                <c:pt idx="1293">
                  <c:v>450.0</c:v>
                </c:pt>
                <c:pt idx="1294">
                  <c:v>450.0</c:v>
                </c:pt>
                <c:pt idx="1295">
                  <c:v>450.0</c:v>
                </c:pt>
                <c:pt idx="1296">
                  <c:v>450.0</c:v>
                </c:pt>
                <c:pt idx="1297">
                  <c:v>450.0</c:v>
                </c:pt>
                <c:pt idx="1298">
                  <c:v>450.0</c:v>
                </c:pt>
                <c:pt idx="1299">
                  <c:v>451.0</c:v>
                </c:pt>
                <c:pt idx="1300">
                  <c:v>451.0</c:v>
                </c:pt>
                <c:pt idx="1301">
                  <c:v>451.0</c:v>
                </c:pt>
                <c:pt idx="1302">
                  <c:v>451.0</c:v>
                </c:pt>
                <c:pt idx="1303">
                  <c:v>452.0</c:v>
                </c:pt>
                <c:pt idx="1304">
                  <c:v>453.0</c:v>
                </c:pt>
                <c:pt idx="1305">
                  <c:v>453.0</c:v>
                </c:pt>
                <c:pt idx="1306">
                  <c:v>453.0</c:v>
                </c:pt>
                <c:pt idx="1307">
                  <c:v>453.0</c:v>
                </c:pt>
                <c:pt idx="1308">
                  <c:v>454.0</c:v>
                </c:pt>
                <c:pt idx="1309">
                  <c:v>455.0</c:v>
                </c:pt>
                <c:pt idx="1310">
                  <c:v>456.0</c:v>
                </c:pt>
                <c:pt idx="1311">
                  <c:v>457.0</c:v>
                </c:pt>
                <c:pt idx="1312">
                  <c:v>458.0</c:v>
                </c:pt>
                <c:pt idx="1313">
                  <c:v>459.0</c:v>
                </c:pt>
                <c:pt idx="1314">
                  <c:v>460.0</c:v>
                </c:pt>
                <c:pt idx="1315">
                  <c:v>461.0</c:v>
                </c:pt>
                <c:pt idx="1316">
                  <c:v>462.0</c:v>
                </c:pt>
                <c:pt idx="1317">
                  <c:v>463.0</c:v>
                </c:pt>
                <c:pt idx="1318">
                  <c:v>463.0</c:v>
                </c:pt>
                <c:pt idx="1319">
                  <c:v>463.0</c:v>
                </c:pt>
                <c:pt idx="1320">
                  <c:v>463.0</c:v>
                </c:pt>
                <c:pt idx="1321">
                  <c:v>463.0</c:v>
                </c:pt>
                <c:pt idx="1322">
                  <c:v>464.0</c:v>
                </c:pt>
                <c:pt idx="1323">
                  <c:v>464.0</c:v>
                </c:pt>
                <c:pt idx="1324">
                  <c:v>465.0</c:v>
                </c:pt>
                <c:pt idx="1325">
                  <c:v>465.0</c:v>
                </c:pt>
                <c:pt idx="1326">
                  <c:v>465.0</c:v>
                </c:pt>
                <c:pt idx="1327">
                  <c:v>465.0</c:v>
                </c:pt>
                <c:pt idx="1328">
                  <c:v>466.0</c:v>
                </c:pt>
                <c:pt idx="1329">
                  <c:v>466.0</c:v>
                </c:pt>
                <c:pt idx="1330">
                  <c:v>467.0</c:v>
                </c:pt>
                <c:pt idx="1331">
                  <c:v>467.0</c:v>
                </c:pt>
                <c:pt idx="1332">
                  <c:v>467.0</c:v>
                </c:pt>
                <c:pt idx="1333">
                  <c:v>467.0</c:v>
                </c:pt>
                <c:pt idx="1334">
                  <c:v>467.0</c:v>
                </c:pt>
                <c:pt idx="1335">
                  <c:v>467.0</c:v>
                </c:pt>
                <c:pt idx="1336">
                  <c:v>467.0</c:v>
                </c:pt>
                <c:pt idx="1337">
                  <c:v>467.0</c:v>
                </c:pt>
                <c:pt idx="1338">
                  <c:v>468.0</c:v>
                </c:pt>
                <c:pt idx="1339">
                  <c:v>469.0</c:v>
                </c:pt>
                <c:pt idx="1340">
                  <c:v>469.0</c:v>
                </c:pt>
                <c:pt idx="1341">
                  <c:v>469.0</c:v>
                </c:pt>
                <c:pt idx="1342">
                  <c:v>469.0</c:v>
                </c:pt>
                <c:pt idx="1343">
                  <c:v>469.0</c:v>
                </c:pt>
                <c:pt idx="1344">
                  <c:v>469.0</c:v>
                </c:pt>
                <c:pt idx="1345">
                  <c:v>469.0</c:v>
                </c:pt>
                <c:pt idx="1346">
                  <c:v>469.0</c:v>
                </c:pt>
                <c:pt idx="1347">
                  <c:v>469.0</c:v>
                </c:pt>
                <c:pt idx="1348">
                  <c:v>469.0</c:v>
                </c:pt>
                <c:pt idx="1349">
                  <c:v>469.0</c:v>
                </c:pt>
                <c:pt idx="1350">
                  <c:v>469.0</c:v>
                </c:pt>
                <c:pt idx="1351">
                  <c:v>469.0</c:v>
                </c:pt>
                <c:pt idx="1352">
                  <c:v>469.0</c:v>
                </c:pt>
                <c:pt idx="1353">
                  <c:v>469.0</c:v>
                </c:pt>
                <c:pt idx="1354">
                  <c:v>469.0</c:v>
                </c:pt>
                <c:pt idx="1355">
                  <c:v>469.0</c:v>
                </c:pt>
                <c:pt idx="1356">
                  <c:v>469.0</c:v>
                </c:pt>
                <c:pt idx="1357">
                  <c:v>469.0</c:v>
                </c:pt>
                <c:pt idx="1358">
                  <c:v>469.0</c:v>
                </c:pt>
                <c:pt idx="1359">
                  <c:v>469.0</c:v>
                </c:pt>
                <c:pt idx="1360">
                  <c:v>469.0</c:v>
                </c:pt>
                <c:pt idx="1361">
                  <c:v>470.0</c:v>
                </c:pt>
                <c:pt idx="1362">
                  <c:v>470.0</c:v>
                </c:pt>
                <c:pt idx="1363">
                  <c:v>470.0</c:v>
                </c:pt>
                <c:pt idx="1364">
                  <c:v>470.0</c:v>
                </c:pt>
                <c:pt idx="1365">
                  <c:v>470.0</c:v>
                </c:pt>
                <c:pt idx="1366">
                  <c:v>470.0</c:v>
                </c:pt>
                <c:pt idx="1367">
                  <c:v>471.0</c:v>
                </c:pt>
                <c:pt idx="1368">
                  <c:v>471.0</c:v>
                </c:pt>
                <c:pt idx="1369">
                  <c:v>471.0</c:v>
                </c:pt>
                <c:pt idx="1370">
                  <c:v>471.0</c:v>
                </c:pt>
                <c:pt idx="1371">
                  <c:v>471.0</c:v>
                </c:pt>
                <c:pt idx="1372">
                  <c:v>471.0</c:v>
                </c:pt>
                <c:pt idx="1373">
                  <c:v>471.0</c:v>
                </c:pt>
                <c:pt idx="1374">
                  <c:v>471.0</c:v>
                </c:pt>
                <c:pt idx="1375">
                  <c:v>471.0</c:v>
                </c:pt>
                <c:pt idx="1376">
                  <c:v>472.0</c:v>
                </c:pt>
                <c:pt idx="1377">
                  <c:v>472.0</c:v>
                </c:pt>
                <c:pt idx="1378">
                  <c:v>473.0</c:v>
                </c:pt>
                <c:pt idx="1379">
                  <c:v>473.0</c:v>
                </c:pt>
                <c:pt idx="1380">
                  <c:v>473.0</c:v>
                </c:pt>
                <c:pt idx="1381">
                  <c:v>473.0</c:v>
                </c:pt>
                <c:pt idx="1382">
                  <c:v>473.0</c:v>
                </c:pt>
                <c:pt idx="1383">
                  <c:v>474.0</c:v>
                </c:pt>
                <c:pt idx="1384">
                  <c:v>474.0</c:v>
                </c:pt>
                <c:pt idx="1385">
                  <c:v>474.0</c:v>
                </c:pt>
                <c:pt idx="1386">
                  <c:v>474.0</c:v>
                </c:pt>
                <c:pt idx="1387">
                  <c:v>474.0</c:v>
                </c:pt>
                <c:pt idx="1388">
                  <c:v>474.0</c:v>
                </c:pt>
                <c:pt idx="1389">
                  <c:v>474.0</c:v>
                </c:pt>
                <c:pt idx="1390">
                  <c:v>474.0</c:v>
                </c:pt>
                <c:pt idx="1391">
                  <c:v>474.0</c:v>
                </c:pt>
                <c:pt idx="1392">
                  <c:v>474.0</c:v>
                </c:pt>
                <c:pt idx="1393">
                  <c:v>475.0</c:v>
                </c:pt>
                <c:pt idx="1394">
                  <c:v>475.0</c:v>
                </c:pt>
                <c:pt idx="1395">
                  <c:v>475.0</c:v>
                </c:pt>
                <c:pt idx="1396">
                  <c:v>475.0</c:v>
                </c:pt>
                <c:pt idx="1397">
                  <c:v>475.0</c:v>
                </c:pt>
                <c:pt idx="1398">
                  <c:v>476.0</c:v>
                </c:pt>
                <c:pt idx="1399">
                  <c:v>476.0</c:v>
                </c:pt>
                <c:pt idx="1400">
                  <c:v>476.0</c:v>
                </c:pt>
                <c:pt idx="1401">
                  <c:v>476.0</c:v>
                </c:pt>
                <c:pt idx="1402">
                  <c:v>476.0</c:v>
                </c:pt>
                <c:pt idx="1403">
                  <c:v>477.0</c:v>
                </c:pt>
                <c:pt idx="1404">
                  <c:v>478.0</c:v>
                </c:pt>
                <c:pt idx="1405">
                  <c:v>478.0</c:v>
                </c:pt>
                <c:pt idx="1406">
                  <c:v>479.0</c:v>
                </c:pt>
                <c:pt idx="1407">
                  <c:v>479.0</c:v>
                </c:pt>
                <c:pt idx="1408">
                  <c:v>479.0</c:v>
                </c:pt>
                <c:pt idx="1409">
                  <c:v>480.0</c:v>
                </c:pt>
                <c:pt idx="1410">
                  <c:v>481.0</c:v>
                </c:pt>
                <c:pt idx="1411">
                  <c:v>481.0</c:v>
                </c:pt>
                <c:pt idx="1412">
                  <c:v>481.0</c:v>
                </c:pt>
                <c:pt idx="1413">
                  <c:v>481.0</c:v>
                </c:pt>
                <c:pt idx="1414">
                  <c:v>481.0</c:v>
                </c:pt>
                <c:pt idx="1415">
                  <c:v>481.0</c:v>
                </c:pt>
                <c:pt idx="1416">
                  <c:v>481.0</c:v>
                </c:pt>
                <c:pt idx="1417">
                  <c:v>482.0</c:v>
                </c:pt>
                <c:pt idx="1418">
                  <c:v>482.0</c:v>
                </c:pt>
                <c:pt idx="1419">
                  <c:v>482.0</c:v>
                </c:pt>
                <c:pt idx="1420">
                  <c:v>483.0</c:v>
                </c:pt>
                <c:pt idx="1421">
                  <c:v>483.0</c:v>
                </c:pt>
                <c:pt idx="1422">
                  <c:v>483.0</c:v>
                </c:pt>
                <c:pt idx="1423">
                  <c:v>483.0</c:v>
                </c:pt>
                <c:pt idx="1424">
                  <c:v>483.0</c:v>
                </c:pt>
                <c:pt idx="1425">
                  <c:v>483.0</c:v>
                </c:pt>
                <c:pt idx="1426">
                  <c:v>484.0</c:v>
                </c:pt>
                <c:pt idx="1427">
                  <c:v>485.0</c:v>
                </c:pt>
                <c:pt idx="1428">
                  <c:v>485.0</c:v>
                </c:pt>
                <c:pt idx="1429">
                  <c:v>485.0</c:v>
                </c:pt>
                <c:pt idx="1430">
                  <c:v>485.0</c:v>
                </c:pt>
                <c:pt idx="1431">
                  <c:v>485.0</c:v>
                </c:pt>
                <c:pt idx="1432">
                  <c:v>485.0</c:v>
                </c:pt>
                <c:pt idx="1433">
                  <c:v>485.0</c:v>
                </c:pt>
                <c:pt idx="1434">
                  <c:v>485.0</c:v>
                </c:pt>
                <c:pt idx="1435">
                  <c:v>485.0</c:v>
                </c:pt>
                <c:pt idx="1436">
                  <c:v>485.0</c:v>
                </c:pt>
                <c:pt idx="1437">
                  <c:v>486.0</c:v>
                </c:pt>
                <c:pt idx="1438">
                  <c:v>486.0</c:v>
                </c:pt>
                <c:pt idx="1439">
                  <c:v>486.0</c:v>
                </c:pt>
                <c:pt idx="1440">
                  <c:v>486.0</c:v>
                </c:pt>
                <c:pt idx="1441">
                  <c:v>487.0</c:v>
                </c:pt>
                <c:pt idx="1442">
                  <c:v>487.0</c:v>
                </c:pt>
                <c:pt idx="1443">
                  <c:v>488.0</c:v>
                </c:pt>
                <c:pt idx="1444">
                  <c:v>488.0</c:v>
                </c:pt>
                <c:pt idx="1445">
                  <c:v>488.0</c:v>
                </c:pt>
                <c:pt idx="1446">
                  <c:v>488.0</c:v>
                </c:pt>
                <c:pt idx="1447">
                  <c:v>488.0</c:v>
                </c:pt>
                <c:pt idx="1448">
                  <c:v>488.0</c:v>
                </c:pt>
                <c:pt idx="1449">
                  <c:v>489.0</c:v>
                </c:pt>
                <c:pt idx="1450">
                  <c:v>489.0</c:v>
                </c:pt>
                <c:pt idx="1451">
                  <c:v>489.0</c:v>
                </c:pt>
                <c:pt idx="1452">
                  <c:v>489.0</c:v>
                </c:pt>
                <c:pt idx="1453">
                  <c:v>490.0</c:v>
                </c:pt>
                <c:pt idx="1454">
                  <c:v>491.0</c:v>
                </c:pt>
                <c:pt idx="1455">
                  <c:v>492.0</c:v>
                </c:pt>
                <c:pt idx="1456">
                  <c:v>493.0</c:v>
                </c:pt>
                <c:pt idx="1457">
                  <c:v>494.0</c:v>
                </c:pt>
                <c:pt idx="1458">
                  <c:v>494.0</c:v>
                </c:pt>
                <c:pt idx="1459">
                  <c:v>494.0</c:v>
                </c:pt>
                <c:pt idx="1460">
                  <c:v>495.0</c:v>
                </c:pt>
                <c:pt idx="1461">
                  <c:v>496.0</c:v>
                </c:pt>
                <c:pt idx="1462">
                  <c:v>497.0</c:v>
                </c:pt>
                <c:pt idx="1463">
                  <c:v>498.0</c:v>
                </c:pt>
                <c:pt idx="1464">
                  <c:v>499.0</c:v>
                </c:pt>
                <c:pt idx="1465">
                  <c:v>500.0</c:v>
                </c:pt>
                <c:pt idx="1466">
                  <c:v>501.0</c:v>
                </c:pt>
                <c:pt idx="1467">
                  <c:v>502.0</c:v>
                </c:pt>
                <c:pt idx="1468">
                  <c:v>503.0</c:v>
                </c:pt>
                <c:pt idx="1469">
                  <c:v>504.0</c:v>
                </c:pt>
                <c:pt idx="1470">
                  <c:v>505.0</c:v>
                </c:pt>
                <c:pt idx="1471">
                  <c:v>505.0</c:v>
                </c:pt>
                <c:pt idx="1472">
                  <c:v>505.0</c:v>
                </c:pt>
                <c:pt idx="1473">
                  <c:v>505.0</c:v>
                </c:pt>
                <c:pt idx="1474">
                  <c:v>506.0</c:v>
                </c:pt>
                <c:pt idx="1475">
                  <c:v>506.0</c:v>
                </c:pt>
                <c:pt idx="1476">
                  <c:v>506.0</c:v>
                </c:pt>
                <c:pt idx="1477">
                  <c:v>506.0</c:v>
                </c:pt>
                <c:pt idx="1478">
                  <c:v>506.0</c:v>
                </c:pt>
                <c:pt idx="1479">
                  <c:v>506.0</c:v>
                </c:pt>
                <c:pt idx="1480">
                  <c:v>506.0</c:v>
                </c:pt>
                <c:pt idx="1481">
                  <c:v>506.0</c:v>
                </c:pt>
                <c:pt idx="1482">
                  <c:v>506.0</c:v>
                </c:pt>
                <c:pt idx="1483">
                  <c:v>506.0</c:v>
                </c:pt>
                <c:pt idx="1484">
                  <c:v>507.0</c:v>
                </c:pt>
                <c:pt idx="1485">
                  <c:v>507.0</c:v>
                </c:pt>
                <c:pt idx="1486">
                  <c:v>507.0</c:v>
                </c:pt>
                <c:pt idx="1487">
                  <c:v>508.0</c:v>
                </c:pt>
                <c:pt idx="1488">
                  <c:v>508.0</c:v>
                </c:pt>
                <c:pt idx="1489">
                  <c:v>508.0</c:v>
                </c:pt>
                <c:pt idx="1490">
                  <c:v>508.0</c:v>
                </c:pt>
                <c:pt idx="1491">
                  <c:v>508.0</c:v>
                </c:pt>
                <c:pt idx="1492">
                  <c:v>508.0</c:v>
                </c:pt>
                <c:pt idx="1493">
                  <c:v>508.0</c:v>
                </c:pt>
                <c:pt idx="1494">
                  <c:v>508.0</c:v>
                </c:pt>
                <c:pt idx="1495">
                  <c:v>508.0</c:v>
                </c:pt>
                <c:pt idx="1496">
                  <c:v>508.0</c:v>
                </c:pt>
                <c:pt idx="1497">
                  <c:v>508.0</c:v>
                </c:pt>
                <c:pt idx="1498">
                  <c:v>508.0</c:v>
                </c:pt>
                <c:pt idx="1499">
                  <c:v>508.0</c:v>
                </c:pt>
                <c:pt idx="1500">
                  <c:v>508.0</c:v>
                </c:pt>
                <c:pt idx="1501">
                  <c:v>509.0</c:v>
                </c:pt>
                <c:pt idx="1502">
                  <c:v>509.0</c:v>
                </c:pt>
                <c:pt idx="1503">
                  <c:v>510.0</c:v>
                </c:pt>
                <c:pt idx="1504">
                  <c:v>510.0</c:v>
                </c:pt>
                <c:pt idx="1505">
                  <c:v>510.0</c:v>
                </c:pt>
                <c:pt idx="1506">
                  <c:v>510.0</c:v>
                </c:pt>
                <c:pt idx="1507">
                  <c:v>510.0</c:v>
                </c:pt>
                <c:pt idx="1508">
                  <c:v>510.0</c:v>
                </c:pt>
                <c:pt idx="1509">
                  <c:v>510.0</c:v>
                </c:pt>
                <c:pt idx="1510">
                  <c:v>510.0</c:v>
                </c:pt>
                <c:pt idx="1511">
                  <c:v>510.0</c:v>
                </c:pt>
                <c:pt idx="1512">
                  <c:v>510.0</c:v>
                </c:pt>
                <c:pt idx="1513">
                  <c:v>510.0</c:v>
                </c:pt>
                <c:pt idx="1514">
                  <c:v>510.0</c:v>
                </c:pt>
                <c:pt idx="1515">
                  <c:v>510.0</c:v>
                </c:pt>
                <c:pt idx="1516">
                  <c:v>510.0</c:v>
                </c:pt>
                <c:pt idx="1517">
                  <c:v>510.0</c:v>
                </c:pt>
                <c:pt idx="1518">
                  <c:v>511.0</c:v>
                </c:pt>
                <c:pt idx="1519">
                  <c:v>511.0</c:v>
                </c:pt>
                <c:pt idx="1520">
                  <c:v>512.0</c:v>
                </c:pt>
                <c:pt idx="1521">
                  <c:v>512.0</c:v>
                </c:pt>
                <c:pt idx="1522">
                  <c:v>513.0</c:v>
                </c:pt>
                <c:pt idx="1523">
                  <c:v>514.0</c:v>
                </c:pt>
                <c:pt idx="1524">
                  <c:v>515.0</c:v>
                </c:pt>
                <c:pt idx="1525">
                  <c:v>515.0</c:v>
                </c:pt>
                <c:pt idx="1526">
                  <c:v>515.0</c:v>
                </c:pt>
                <c:pt idx="1527">
                  <c:v>515.0</c:v>
                </c:pt>
                <c:pt idx="1528">
                  <c:v>515.0</c:v>
                </c:pt>
                <c:pt idx="1529">
                  <c:v>515.0</c:v>
                </c:pt>
                <c:pt idx="1530">
                  <c:v>515.0</c:v>
                </c:pt>
                <c:pt idx="1531">
                  <c:v>515.0</c:v>
                </c:pt>
                <c:pt idx="1532">
                  <c:v>515.0</c:v>
                </c:pt>
                <c:pt idx="1533">
                  <c:v>515.0</c:v>
                </c:pt>
                <c:pt idx="1534">
                  <c:v>515.0</c:v>
                </c:pt>
                <c:pt idx="1535">
                  <c:v>516.0</c:v>
                </c:pt>
                <c:pt idx="1536">
                  <c:v>516.0</c:v>
                </c:pt>
                <c:pt idx="1537">
                  <c:v>517.0</c:v>
                </c:pt>
                <c:pt idx="1538">
                  <c:v>517.0</c:v>
                </c:pt>
                <c:pt idx="1539">
                  <c:v>517.0</c:v>
                </c:pt>
                <c:pt idx="1540">
                  <c:v>517.0</c:v>
                </c:pt>
                <c:pt idx="1541">
                  <c:v>517.0</c:v>
                </c:pt>
                <c:pt idx="1542">
                  <c:v>518.0</c:v>
                </c:pt>
                <c:pt idx="1543">
                  <c:v>518.0</c:v>
                </c:pt>
                <c:pt idx="1544">
                  <c:v>518.0</c:v>
                </c:pt>
                <c:pt idx="1545">
                  <c:v>518.0</c:v>
                </c:pt>
                <c:pt idx="1546">
                  <c:v>518.0</c:v>
                </c:pt>
                <c:pt idx="1547">
                  <c:v>518.0</c:v>
                </c:pt>
                <c:pt idx="1548">
                  <c:v>519.0</c:v>
                </c:pt>
                <c:pt idx="1549">
                  <c:v>519.0</c:v>
                </c:pt>
                <c:pt idx="1550">
                  <c:v>520.0</c:v>
                </c:pt>
                <c:pt idx="1551">
                  <c:v>521.0</c:v>
                </c:pt>
                <c:pt idx="1552">
                  <c:v>522.0</c:v>
                </c:pt>
                <c:pt idx="1553">
                  <c:v>522.0</c:v>
                </c:pt>
                <c:pt idx="1554">
                  <c:v>522.0</c:v>
                </c:pt>
                <c:pt idx="1555">
                  <c:v>522.0</c:v>
                </c:pt>
                <c:pt idx="1556">
                  <c:v>522.0</c:v>
                </c:pt>
                <c:pt idx="1557">
                  <c:v>522.0</c:v>
                </c:pt>
                <c:pt idx="1558">
                  <c:v>523.0</c:v>
                </c:pt>
                <c:pt idx="1559">
                  <c:v>524.0</c:v>
                </c:pt>
                <c:pt idx="1560">
                  <c:v>524.0</c:v>
                </c:pt>
                <c:pt idx="1561">
                  <c:v>524.0</c:v>
                </c:pt>
                <c:pt idx="1562">
                  <c:v>525.0</c:v>
                </c:pt>
                <c:pt idx="1563">
                  <c:v>525.0</c:v>
                </c:pt>
                <c:pt idx="1564">
                  <c:v>525.0</c:v>
                </c:pt>
                <c:pt idx="1565">
                  <c:v>525.0</c:v>
                </c:pt>
                <c:pt idx="1566">
                  <c:v>525.0</c:v>
                </c:pt>
                <c:pt idx="1567">
                  <c:v>525.0</c:v>
                </c:pt>
                <c:pt idx="1568">
                  <c:v>525.0</c:v>
                </c:pt>
                <c:pt idx="1569">
                  <c:v>525.0</c:v>
                </c:pt>
                <c:pt idx="1570">
                  <c:v>525.0</c:v>
                </c:pt>
                <c:pt idx="1571">
                  <c:v>525.0</c:v>
                </c:pt>
                <c:pt idx="1572">
                  <c:v>525.0</c:v>
                </c:pt>
                <c:pt idx="1573">
                  <c:v>525.0</c:v>
                </c:pt>
                <c:pt idx="1574">
                  <c:v>525.0</c:v>
                </c:pt>
                <c:pt idx="1575">
                  <c:v>526.0</c:v>
                </c:pt>
                <c:pt idx="1576">
                  <c:v>526.0</c:v>
                </c:pt>
                <c:pt idx="1577">
                  <c:v>526.0</c:v>
                </c:pt>
                <c:pt idx="1578">
                  <c:v>526.0</c:v>
                </c:pt>
                <c:pt idx="1579">
                  <c:v>527.0</c:v>
                </c:pt>
                <c:pt idx="1580">
                  <c:v>527.0</c:v>
                </c:pt>
                <c:pt idx="1581">
                  <c:v>528.0</c:v>
                </c:pt>
                <c:pt idx="1582">
                  <c:v>528.0</c:v>
                </c:pt>
                <c:pt idx="1583">
                  <c:v>528.0</c:v>
                </c:pt>
                <c:pt idx="1584">
                  <c:v>528.0</c:v>
                </c:pt>
                <c:pt idx="1585">
                  <c:v>528.0</c:v>
                </c:pt>
                <c:pt idx="1586">
                  <c:v>528.0</c:v>
                </c:pt>
                <c:pt idx="1587">
                  <c:v>528.0</c:v>
                </c:pt>
                <c:pt idx="1588">
                  <c:v>528.0</c:v>
                </c:pt>
                <c:pt idx="1589">
                  <c:v>529.0</c:v>
                </c:pt>
                <c:pt idx="1590">
                  <c:v>530.0</c:v>
                </c:pt>
                <c:pt idx="1591">
                  <c:v>531.0</c:v>
                </c:pt>
                <c:pt idx="1592">
                  <c:v>531.0</c:v>
                </c:pt>
                <c:pt idx="1593">
                  <c:v>531.0</c:v>
                </c:pt>
                <c:pt idx="1594">
                  <c:v>531.0</c:v>
                </c:pt>
                <c:pt idx="1595">
                  <c:v>531.0</c:v>
                </c:pt>
                <c:pt idx="1596">
                  <c:v>531.0</c:v>
                </c:pt>
                <c:pt idx="1597">
                  <c:v>531.0</c:v>
                </c:pt>
                <c:pt idx="1598">
                  <c:v>531.0</c:v>
                </c:pt>
                <c:pt idx="1599">
                  <c:v>532.0</c:v>
                </c:pt>
                <c:pt idx="1600">
                  <c:v>532.0</c:v>
                </c:pt>
                <c:pt idx="1601">
                  <c:v>532.0</c:v>
                </c:pt>
                <c:pt idx="1602">
                  <c:v>532.0</c:v>
                </c:pt>
                <c:pt idx="1603">
                  <c:v>532.0</c:v>
                </c:pt>
                <c:pt idx="1604">
                  <c:v>532.0</c:v>
                </c:pt>
                <c:pt idx="1605">
                  <c:v>532.0</c:v>
                </c:pt>
                <c:pt idx="1606">
                  <c:v>532.0</c:v>
                </c:pt>
                <c:pt idx="1607">
                  <c:v>532.0</c:v>
                </c:pt>
                <c:pt idx="1608">
                  <c:v>532.0</c:v>
                </c:pt>
                <c:pt idx="1609">
                  <c:v>533.0</c:v>
                </c:pt>
                <c:pt idx="1610">
                  <c:v>534.0</c:v>
                </c:pt>
                <c:pt idx="1611">
                  <c:v>535.0</c:v>
                </c:pt>
                <c:pt idx="1612">
                  <c:v>536.0</c:v>
                </c:pt>
                <c:pt idx="1613">
                  <c:v>536.0</c:v>
                </c:pt>
                <c:pt idx="1614">
                  <c:v>537.0</c:v>
                </c:pt>
                <c:pt idx="1615">
                  <c:v>537.0</c:v>
                </c:pt>
                <c:pt idx="1616">
                  <c:v>537.0</c:v>
                </c:pt>
                <c:pt idx="1617">
                  <c:v>538.0</c:v>
                </c:pt>
                <c:pt idx="1618">
                  <c:v>538.0</c:v>
                </c:pt>
                <c:pt idx="1619">
                  <c:v>538.0</c:v>
                </c:pt>
                <c:pt idx="1620">
                  <c:v>539.0</c:v>
                </c:pt>
                <c:pt idx="1621">
                  <c:v>540.0</c:v>
                </c:pt>
                <c:pt idx="1622">
                  <c:v>541.0</c:v>
                </c:pt>
                <c:pt idx="1623">
                  <c:v>541.0</c:v>
                </c:pt>
                <c:pt idx="1624">
                  <c:v>542.0</c:v>
                </c:pt>
                <c:pt idx="1625">
                  <c:v>543.0</c:v>
                </c:pt>
                <c:pt idx="1626">
                  <c:v>543.0</c:v>
                </c:pt>
                <c:pt idx="1627">
                  <c:v>543.0</c:v>
                </c:pt>
                <c:pt idx="1628">
                  <c:v>544.0</c:v>
                </c:pt>
                <c:pt idx="1629">
                  <c:v>545.0</c:v>
                </c:pt>
                <c:pt idx="1630">
                  <c:v>545.0</c:v>
                </c:pt>
                <c:pt idx="1631">
                  <c:v>545.0</c:v>
                </c:pt>
                <c:pt idx="1632">
                  <c:v>545.0</c:v>
                </c:pt>
                <c:pt idx="1633">
                  <c:v>545.0</c:v>
                </c:pt>
                <c:pt idx="1634">
                  <c:v>545.0</c:v>
                </c:pt>
                <c:pt idx="1635">
                  <c:v>545.0</c:v>
                </c:pt>
                <c:pt idx="1636">
                  <c:v>546.0</c:v>
                </c:pt>
                <c:pt idx="1637">
                  <c:v>547.0</c:v>
                </c:pt>
                <c:pt idx="1638">
                  <c:v>547.0</c:v>
                </c:pt>
                <c:pt idx="1639">
                  <c:v>547.0</c:v>
                </c:pt>
                <c:pt idx="1640">
                  <c:v>547.0</c:v>
                </c:pt>
                <c:pt idx="1641">
                  <c:v>547.0</c:v>
                </c:pt>
                <c:pt idx="1642">
                  <c:v>548.0</c:v>
                </c:pt>
                <c:pt idx="1643">
                  <c:v>548.0</c:v>
                </c:pt>
                <c:pt idx="1644">
                  <c:v>548.0</c:v>
                </c:pt>
                <c:pt idx="1645">
                  <c:v>549.0</c:v>
                </c:pt>
                <c:pt idx="1646">
                  <c:v>550.0</c:v>
                </c:pt>
                <c:pt idx="1647">
                  <c:v>551.0</c:v>
                </c:pt>
                <c:pt idx="1648">
                  <c:v>552.0</c:v>
                </c:pt>
                <c:pt idx="1649">
                  <c:v>552.0</c:v>
                </c:pt>
                <c:pt idx="1650">
                  <c:v>552.0</c:v>
                </c:pt>
                <c:pt idx="1651">
                  <c:v>552.0</c:v>
                </c:pt>
                <c:pt idx="1652">
                  <c:v>552.0</c:v>
                </c:pt>
                <c:pt idx="1653">
                  <c:v>553.0</c:v>
                </c:pt>
                <c:pt idx="1654">
                  <c:v>553.0</c:v>
                </c:pt>
                <c:pt idx="1655">
                  <c:v>554.0</c:v>
                </c:pt>
                <c:pt idx="1656">
                  <c:v>554.0</c:v>
                </c:pt>
                <c:pt idx="1657">
                  <c:v>554.0</c:v>
                </c:pt>
                <c:pt idx="1658">
                  <c:v>554.0</c:v>
                </c:pt>
                <c:pt idx="1659">
                  <c:v>554.0</c:v>
                </c:pt>
                <c:pt idx="1660">
                  <c:v>554.0</c:v>
                </c:pt>
                <c:pt idx="1661">
                  <c:v>554.0</c:v>
                </c:pt>
                <c:pt idx="1662">
                  <c:v>554.0</c:v>
                </c:pt>
                <c:pt idx="1663">
                  <c:v>554.0</c:v>
                </c:pt>
                <c:pt idx="1664">
                  <c:v>554.0</c:v>
                </c:pt>
                <c:pt idx="1665">
                  <c:v>555.0</c:v>
                </c:pt>
                <c:pt idx="1666">
                  <c:v>555.0</c:v>
                </c:pt>
                <c:pt idx="1667">
                  <c:v>556.0</c:v>
                </c:pt>
                <c:pt idx="1668">
                  <c:v>556.0</c:v>
                </c:pt>
                <c:pt idx="1669">
                  <c:v>557.0</c:v>
                </c:pt>
                <c:pt idx="1670">
                  <c:v>558.0</c:v>
                </c:pt>
                <c:pt idx="1671">
                  <c:v>559.0</c:v>
                </c:pt>
                <c:pt idx="1672">
                  <c:v>560.0</c:v>
                </c:pt>
                <c:pt idx="1673">
                  <c:v>561.0</c:v>
                </c:pt>
                <c:pt idx="1674">
                  <c:v>562.0</c:v>
                </c:pt>
                <c:pt idx="1675">
                  <c:v>562.0</c:v>
                </c:pt>
                <c:pt idx="1676">
                  <c:v>563.0</c:v>
                </c:pt>
                <c:pt idx="1677">
                  <c:v>564.0</c:v>
                </c:pt>
                <c:pt idx="1678">
                  <c:v>565.0</c:v>
                </c:pt>
                <c:pt idx="1679">
                  <c:v>566.0</c:v>
                </c:pt>
                <c:pt idx="1680">
                  <c:v>567.0</c:v>
                </c:pt>
                <c:pt idx="1681">
                  <c:v>568.0</c:v>
                </c:pt>
                <c:pt idx="1682">
                  <c:v>569.0</c:v>
                </c:pt>
                <c:pt idx="1683">
                  <c:v>570.0</c:v>
                </c:pt>
                <c:pt idx="1684">
                  <c:v>570.0</c:v>
                </c:pt>
                <c:pt idx="1685">
                  <c:v>571.0</c:v>
                </c:pt>
                <c:pt idx="1686">
                  <c:v>571.0</c:v>
                </c:pt>
                <c:pt idx="1687">
                  <c:v>572.0</c:v>
                </c:pt>
                <c:pt idx="1688">
                  <c:v>572.0</c:v>
                </c:pt>
                <c:pt idx="1689">
                  <c:v>572.0</c:v>
                </c:pt>
                <c:pt idx="1690">
                  <c:v>572.0</c:v>
                </c:pt>
                <c:pt idx="1691">
                  <c:v>573.0</c:v>
                </c:pt>
                <c:pt idx="1692">
                  <c:v>573.0</c:v>
                </c:pt>
                <c:pt idx="1693">
                  <c:v>573.0</c:v>
                </c:pt>
                <c:pt idx="1694">
                  <c:v>573.0</c:v>
                </c:pt>
                <c:pt idx="1695">
                  <c:v>573.0</c:v>
                </c:pt>
                <c:pt idx="1696">
                  <c:v>573.0</c:v>
                </c:pt>
                <c:pt idx="1697">
                  <c:v>573.0</c:v>
                </c:pt>
                <c:pt idx="1698">
                  <c:v>573.0</c:v>
                </c:pt>
                <c:pt idx="1699">
                  <c:v>573.0</c:v>
                </c:pt>
                <c:pt idx="1700">
                  <c:v>573.0</c:v>
                </c:pt>
                <c:pt idx="1701">
                  <c:v>573.0</c:v>
                </c:pt>
                <c:pt idx="1702">
                  <c:v>573.0</c:v>
                </c:pt>
                <c:pt idx="1703">
                  <c:v>573.0</c:v>
                </c:pt>
                <c:pt idx="1704">
                  <c:v>573.0</c:v>
                </c:pt>
                <c:pt idx="1705">
                  <c:v>573.0</c:v>
                </c:pt>
                <c:pt idx="1706">
                  <c:v>573.0</c:v>
                </c:pt>
                <c:pt idx="1707">
                  <c:v>573.0</c:v>
                </c:pt>
                <c:pt idx="1708">
                  <c:v>573.0</c:v>
                </c:pt>
                <c:pt idx="1709">
                  <c:v>573.0</c:v>
                </c:pt>
                <c:pt idx="1710">
                  <c:v>573.0</c:v>
                </c:pt>
                <c:pt idx="1711">
                  <c:v>573.0</c:v>
                </c:pt>
                <c:pt idx="1712">
                  <c:v>573.0</c:v>
                </c:pt>
                <c:pt idx="1713">
                  <c:v>573.0</c:v>
                </c:pt>
                <c:pt idx="1714">
                  <c:v>573.0</c:v>
                </c:pt>
                <c:pt idx="1715">
                  <c:v>573.0</c:v>
                </c:pt>
                <c:pt idx="1716">
                  <c:v>573.0</c:v>
                </c:pt>
                <c:pt idx="1717">
                  <c:v>573.0</c:v>
                </c:pt>
                <c:pt idx="1718">
                  <c:v>573.0</c:v>
                </c:pt>
                <c:pt idx="1719">
                  <c:v>573.0</c:v>
                </c:pt>
                <c:pt idx="1720">
                  <c:v>573.0</c:v>
                </c:pt>
                <c:pt idx="1721">
                  <c:v>573.0</c:v>
                </c:pt>
                <c:pt idx="1722">
                  <c:v>573.0</c:v>
                </c:pt>
                <c:pt idx="1723">
                  <c:v>573.0</c:v>
                </c:pt>
                <c:pt idx="1724">
                  <c:v>573.0</c:v>
                </c:pt>
                <c:pt idx="1725">
                  <c:v>573.0</c:v>
                </c:pt>
                <c:pt idx="1726">
                  <c:v>573.0</c:v>
                </c:pt>
                <c:pt idx="1727">
                  <c:v>573.0</c:v>
                </c:pt>
                <c:pt idx="1728">
                  <c:v>573.0</c:v>
                </c:pt>
                <c:pt idx="1729">
                  <c:v>573.0</c:v>
                </c:pt>
                <c:pt idx="1730">
                  <c:v>573.0</c:v>
                </c:pt>
                <c:pt idx="1731">
                  <c:v>573.0</c:v>
                </c:pt>
                <c:pt idx="1732">
                  <c:v>573.0</c:v>
                </c:pt>
                <c:pt idx="1733">
                  <c:v>573.0</c:v>
                </c:pt>
                <c:pt idx="1734">
                  <c:v>573.0</c:v>
                </c:pt>
                <c:pt idx="1735">
                  <c:v>574.0</c:v>
                </c:pt>
                <c:pt idx="1736">
                  <c:v>574.0</c:v>
                </c:pt>
                <c:pt idx="1737">
                  <c:v>574.0</c:v>
                </c:pt>
                <c:pt idx="1738">
                  <c:v>574.0</c:v>
                </c:pt>
                <c:pt idx="1739">
                  <c:v>575.0</c:v>
                </c:pt>
                <c:pt idx="1740">
                  <c:v>575.0</c:v>
                </c:pt>
                <c:pt idx="1741">
                  <c:v>575.0</c:v>
                </c:pt>
                <c:pt idx="1742">
                  <c:v>575.0</c:v>
                </c:pt>
                <c:pt idx="1743">
                  <c:v>575.0</c:v>
                </c:pt>
                <c:pt idx="1744">
                  <c:v>575.0</c:v>
                </c:pt>
                <c:pt idx="1745">
                  <c:v>575.0</c:v>
                </c:pt>
                <c:pt idx="1746">
                  <c:v>575.0</c:v>
                </c:pt>
                <c:pt idx="1747">
                  <c:v>575.0</c:v>
                </c:pt>
                <c:pt idx="1748">
                  <c:v>575.0</c:v>
                </c:pt>
                <c:pt idx="1749">
                  <c:v>575.0</c:v>
                </c:pt>
                <c:pt idx="1750">
                  <c:v>575.0</c:v>
                </c:pt>
                <c:pt idx="1751">
                  <c:v>575.0</c:v>
                </c:pt>
                <c:pt idx="1752">
                  <c:v>575.0</c:v>
                </c:pt>
                <c:pt idx="1753">
                  <c:v>575.0</c:v>
                </c:pt>
                <c:pt idx="1754">
                  <c:v>575.0</c:v>
                </c:pt>
                <c:pt idx="1755">
                  <c:v>575.0</c:v>
                </c:pt>
                <c:pt idx="1756">
                  <c:v>575.0</c:v>
                </c:pt>
                <c:pt idx="1757">
                  <c:v>576.0</c:v>
                </c:pt>
                <c:pt idx="1758">
                  <c:v>576.0</c:v>
                </c:pt>
                <c:pt idx="1759">
                  <c:v>577.0</c:v>
                </c:pt>
                <c:pt idx="1760">
                  <c:v>578.0</c:v>
                </c:pt>
                <c:pt idx="1761">
                  <c:v>578.0</c:v>
                </c:pt>
                <c:pt idx="1762">
                  <c:v>578.0</c:v>
                </c:pt>
                <c:pt idx="1763">
                  <c:v>578.0</c:v>
                </c:pt>
                <c:pt idx="1764">
                  <c:v>578.0</c:v>
                </c:pt>
                <c:pt idx="1765">
                  <c:v>578.0</c:v>
                </c:pt>
                <c:pt idx="1766">
                  <c:v>578.0</c:v>
                </c:pt>
                <c:pt idx="1767">
                  <c:v>578.0</c:v>
                </c:pt>
                <c:pt idx="1768">
                  <c:v>579.0</c:v>
                </c:pt>
                <c:pt idx="1769">
                  <c:v>579.0</c:v>
                </c:pt>
                <c:pt idx="1770">
                  <c:v>579.0</c:v>
                </c:pt>
                <c:pt idx="1771">
                  <c:v>579.0</c:v>
                </c:pt>
                <c:pt idx="1772">
                  <c:v>580.0</c:v>
                </c:pt>
                <c:pt idx="1773">
                  <c:v>580.0</c:v>
                </c:pt>
                <c:pt idx="1774">
                  <c:v>580.0</c:v>
                </c:pt>
                <c:pt idx="1775">
                  <c:v>581.0</c:v>
                </c:pt>
                <c:pt idx="1776">
                  <c:v>582.0</c:v>
                </c:pt>
                <c:pt idx="1777">
                  <c:v>583.0</c:v>
                </c:pt>
                <c:pt idx="1778">
                  <c:v>584.0</c:v>
                </c:pt>
                <c:pt idx="1779">
                  <c:v>585.0</c:v>
                </c:pt>
                <c:pt idx="1780">
                  <c:v>585.0</c:v>
                </c:pt>
                <c:pt idx="1781">
                  <c:v>585.0</c:v>
                </c:pt>
                <c:pt idx="1782">
                  <c:v>585.0</c:v>
                </c:pt>
                <c:pt idx="1783">
                  <c:v>586.0</c:v>
                </c:pt>
                <c:pt idx="1784">
                  <c:v>587.0</c:v>
                </c:pt>
                <c:pt idx="1785">
                  <c:v>588.0</c:v>
                </c:pt>
                <c:pt idx="1786">
                  <c:v>589.0</c:v>
                </c:pt>
                <c:pt idx="1787">
                  <c:v>589.0</c:v>
                </c:pt>
                <c:pt idx="1788">
                  <c:v>589.0</c:v>
                </c:pt>
                <c:pt idx="1789">
                  <c:v>589.0</c:v>
                </c:pt>
                <c:pt idx="1790">
                  <c:v>589.0</c:v>
                </c:pt>
                <c:pt idx="1791">
                  <c:v>589.0</c:v>
                </c:pt>
                <c:pt idx="1792">
                  <c:v>589.0</c:v>
                </c:pt>
                <c:pt idx="1793">
                  <c:v>589.0</c:v>
                </c:pt>
                <c:pt idx="1794">
                  <c:v>589.0</c:v>
                </c:pt>
                <c:pt idx="1795">
                  <c:v>590.0</c:v>
                </c:pt>
                <c:pt idx="1796">
                  <c:v>590.0</c:v>
                </c:pt>
                <c:pt idx="1797">
                  <c:v>591.0</c:v>
                </c:pt>
                <c:pt idx="1798">
                  <c:v>591.0</c:v>
                </c:pt>
                <c:pt idx="1799">
                  <c:v>591.0</c:v>
                </c:pt>
                <c:pt idx="1800">
                  <c:v>591.0</c:v>
                </c:pt>
                <c:pt idx="1801">
                  <c:v>591.0</c:v>
                </c:pt>
                <c:pt idx="1802">
                  <c:v>591.0</c:v>
                </c:pt>
                <c:pt idx="1803">
                  <c:v>591.0</c:v>
                </c:pt>
                <c:pt idx="1804">
                  <c:v>591.0</c:v>
                </c:pt>
                <c:pt idx="1805">
                  <c:v>591.0</c:v>
                </c:pt>
                <c:pt idx="1806">
                  <c:v>591.0</c:v>
                </c:pt>
                <c:pt idx="1807">
                  <c:v>591.0</c:v>
                </c:pt>
                <c:pt idx="1808">
                  <c:v>591.0</c:v>
                </c:pt>
                <c:pt idx="1809">
                  <c:v>591.0</c:v>
                </c:pt>
                <c:pt idx="1810">
                  <c:v>592.0</c:v>
                </c:pt>
                <c:pt idx="1811">
                  <c:v>592.0</c:v>
                </c:pt>
                <c:pt idx="1812">
                  <c:v>592.0</c:v>
                </c:pt>
                <c:pt idx="1813">
                  <c:v>592.0</c:v>
                </c:pt>
                <c:pt idx="1814">
                  <c:v>592.0</c:v>
                </c:pt>
                <c:pt idx="1815">
                  <c:v>592.0</c:v>
                </c:pt>
                <c:pt idx="1816">
                  <c:v>592.0</c:v>
                </c:pt>
                <c:pt idx="1817">
                  <c:v>592.0</c:v>
                </c:pt>
                <c:pt idx="1818">
                  <c:v>592.0</c:v>
                </c:pt>
                <c:pt idx="1819">
                  <c:v>592.0</c:v>
                </c:pt>
                <c:pt idx="1820">
                  <c:v>592.0</c:v>
                </c:pt>
                <c:pt idx="1821">
                  <c:v>592.0</c:v>
                </c:pt>
                <c:pt idx="1822">
                  <c:v>592.0</c:v>
                </c:pt>
                <c:pt idx="1823">
                  <c:v>592.0</c:v>
                </c:pt>
                <c:pt idx="1824">
                  <c:v>592.0</c:v>
                </c:pt>
                <c:pt idx="1825">
                  <c:v>592.0</c:v>
                </c:pt>
                <c:pt idx="1826">
                  <c:v>592.0</c:v>
                </c:pt>
                <c:pt idx="1827">
                  <c:v>592.0</c:v>
                </c:pt>
                <c:pt idx="1828">
                  <c:v>592.0</c:v>
                </c:pt>
                <c:pt idx="1829">
                  <c:v>592.0</c:v>
                </c:pt>
                <c:pt idx="1830">
                  <c:v>592.0</c:v>
                </c:pt>
                <c:pt idx="1831">
                  <c:v>592.0</c:v>
                </c:pt>
                <c:pt idx="1832">
                  <c:v>592.0</c:v>
                </c:pt>
                <c:pt idx="1833">
                  <c:v>592.0</c:v>
                </c:pt>
                <c:pt idx="1834">
                  <c:v>593.0</c:v>
                </c:pt>
                <c:pt idx="1835">
                  <c:v>593.0</c:v>
                </c:pt>
                <c:pt idx="1836">
                  <c:v>593.0</c:v>
                </c:pt>
                <c:pt idx="1837">
                  <c:v>593.0</c:v>
                </c:pt>
                <c:pt idx="1838">
                  <c:v>593.0</c:v>
                </c:pt>
                <c:pt idx="1839">
                  <c:v>593.0</c:v>
                </c:pt>
                <c:pt idx="1840">
                  <c:v>593.0</c:v>
                </c:pt>
                <c:pt idx="1841">
                  <c:v>593.0</c:v>
                </c:pt>
                <c:pt idx="1842">
                  <c:v>593.0</c:v>
                </c:pt>
                <c:pt idx="1843">
                  <c:v>593.0</c:v>
                </c:pt>
                <c:pt idx="1844">
                  <c:v>593.0</c:v>
                </c:pt>
                <c:pt idx="1845">
                  <c:v>593.0</c:v>
                </c:pt>
                <c:pt idx="1846">
                  <c:v>593.0</c:v>
                </c:pt>
                <c:pt idx="1847">
                  <c:v>593.0</c:v>
                </c:pt>
                <c:pt idx="1848">
                  <c:v>593.0</c:v>
                </c:pt>
                <c:pt idx="1849">
                  <c:v>593.0</c:v>
                </c:pt>
                <c:pt idx="1850">
                  <c:v>593.0</c:v>
                </c:pt>
                <c:pt idx="1851">
                  <c:v>593.0</c:v>
                </c:pt>
                <c:pt idx="1852">
                  <c:v>593.0</c:v>
                </c:pt>
                <c:pt idx="1853">
                  <c:v>593.0</c:v>
                </c:pt>
                <c:pt idx="1854">
                  <c:v>594.0</c:v>
                </c:pt>
                <c:pt idx="1855">
                  <c:v>594.0</c:v>
                </c:pt>
                <c:pt idx="1856">
                  <c:v>595.0</c:v>
                </c:pt>
                <c:pt idx="1857">
                  <c:v>596.0</c:v>
                </c:pt>
                <c:pt idx="1858">
                  <c:v>596.0</c:v>
                </c:pt>
                <c:pt idx="1859">
                  <c:v>596.0</c:v>
                </c:pt>
                <c:pt idx="1860">
                  <c:v>596.0</c:v>
                </c:pt>
                <c:pt idx="1861">
                  <c:v>596.0</c:v>
                </c:pt>
                <c:pt idx="1862">
                  <c:v>596.0</c:v>
                </c:pt>
                <c:pt idx="1863">
                  <c:v>597.0</c:v>
                </c:pt>
                <c:pt idx="1864">
                  <c:v>598.0</c:v>
                </c:pt>
                <c:pt idx="1865">
                  <c:v>598.0</c:v>
                </c:pt>
                <c:pt idx="1866">
                  <c:v>598.0</c:v>
                </c:pt>
                <c:pt idx="1867">
                  <c:v>598.0</c:v>
                </c:pt>
                <c:pt idx="1868">
                  <c:v>598.0</c:v>
                </c:pt>
                <c:pt idx="1869">
                  <c:v>598.0</c:v>
                </c:pt>
                <c:pt idx="1870">
                  <c:v>598.0</c:v>
                </c:pt>
                <c:pt idx="1871">
                  <c:v>598.0</c:v>
                </c:pt>
                <c:pt idx="1872">
                  <c:v>598.0</c:v>
                </c:pt>
                <c:pt idx="1873">
                  <c:v>598.0</c:v>
                </c:pt>
                <c:pt idx="1874">
                  <c:v>598.0</c:v>
                </c:pt>
                <c:pt idx="1875">
                  <c:v>598.0</c:v>
                </c:pt>
                <c:pt idx="1876">
                  <c:v>598.0</c:v>
                </c:pt>
                <c:pt idx="1877">
                  <c:v>599.0</c:v>
                </c:pt>
                <c:pt idx="1878">
                  <c:v>600.0</c:v>
                </c:pt>
                <c:pt idx="1879">
                  <c:v>601.0</c:v>
                </c:pt>
                <c:pt idx="1880">
                  <c:v>602.0</c:v>
                </c:pt>
                <c:pt idx="1881">
                  <c:v>603.0</c:v>
                </c:pt>
                <c:pt idx="1882">
                  <c:v>604.0</c:v>
                </c:pt>
                <c:pt idx="1883">
                  <c:v>605.0</c:v>
                </c:pt>
                <c:pt idx="1884">
                  <c:v>606.0</c:v>
                </c:pt>
                <c:pt idx="1885">
                  <c:v>607.0</c:v>
                </c:pt>
                <c:pt idx="1886">
                  <c:v>608.0</c:v>
                </c:pt>
                <c:pt idx="1887">
                  <c:v>609.0</c:v>
                </c:pt>
                <c:pt idx="1888">
                  <c:v>610.0</c:v>
                </c:pt>
                <c:pt idx="1889">
                  <c:v>611.0</c:v>
                </c:pt>
                <c:pt idx="1890">
                  <c:v>612.0</c:v>
                </c:pt>
                <c:pt idx="1891">
                  <c:v>613.0</c:v>
                </c:pt>
                <c:pt idx="1892">
                  <c:v>613.0</c:v>
                </c:pt>
                <c:pt idx="1893">
                  <c:v>613.0</c:v>
                </c:pt>
                <c:pt idx="1894">
                  <c:v>614.0</c:v>
                </c:pt>
                <c:pt idx="1895">
                  <c:v>615.0</c:v>
                </c:pt>
                <c:pt idx="1896">
                  <c:v>616.0</c:v>
                </c:pt>
                <c:pt idx="1897">
                  <c:v>616.0</c:v>
                </c:pt>
                <c:pt idx="1898">
                  <c:v>616.0</c:v>
                </c:pt>
                <c:pt idx="1899">
                  <c:v>616.0</c:v>
                </c:pt>
                <c:pt idx="1900">
                  <c:v>616.0</c:v>
                </c:pt>
                <c:pt idx="1901">
                  <c:v>616.0</c:v>
                </c:pt>
                <c:pt idx="1902">
                  <c:v>616.0</c:v>
                </c:pt>
                <c:pt idx="1903">
                  <c:v>616.0</c:v>
                </c:pt>
                <c:pt idx="1904">
                  <c:v>616.0</c:v>
                </c:pt>
                <c:pt idx="1905">
                  <c:v>616.0</c:v>
                </c:pt>
                <c:pt idx="1906">
                  <c:v>616.0</c:v>
                </c:pt>
                <c:pt idx="1907">
                  <c:v>616.0</c:v>
                </c:pt>
                <c:pt idx="1908">
                  <c:v>616.0</c:v>
                </c:pt>
                <c:pt idx="1909">
                  <c:v>616.0</c:v>
                </c:pt>
                <c:pt idx="1910">
                  <c:v>617.0</c:v>
                </c:pt>
                <c:pt idx="1911">
                  <c:v>617.0</c:v>
                </c:pt>
                <c:pt idx="1912">
                  <c:v>617.0</c:v>
                </c:pt>
                <c:pt idx="1913">
                  <c:v>617.0</c:v>
                </c:pt>
                <c:pt idx="1914">
                  <c:v>617.0</c:v>
                </c:pt>
                <c:pt idx="1915">
                  <c:v>618.0</c:v>
                </c:pt>
                <c:pt idx="1916">
                  <c:v>618.0</c:v>
                </c:pt>
                <c:pt idx="1917">
                  <c:v>618.0</c:v>
                </c:pt>
                <c:pt idx="1918">
                  <c:v>618.0</c:v>
                </c:pt>
                <c:pt idx="1919">
                  <c:v>618.0</c:v>
                </c:pt>
                <c:pt idx="1920">
                  <c:v>618.0</c:v>
                </c:pt>
                <c:pt idx="1921">
                  <c:v>619.0</c:v>
                </c:pt>
                <c:pt idx="1922">
                  <c:v>619.0</c:v>
                </c:pt>
                <c:pt idx="1923">
                  <c:v>619.0</c:v>
                </c:pt>
                <c:pt idx="1924">
                  <c:v>619.0</c:v>
                </c:pt>
                <c:pt idx="1925">
                  <c:v>619.0</c:v>
                </c:pt>
                <c:pt idx="1926">
                  <c:v>619.0</c:v>
                </c:pt>
                <c:pt idx="1927">
                  <c:v>619.0</c:v>
                </c:pt>
                <c:pt idx="1928">
                  <c:v>620.0</c:v>
                </c:pt>
                <c:pt idx="1929">
                  <c:v>620.0</c:v>
                </c:pt>
                <c:pt idx="1930">
                  <c:v>620.0</c:v>
                </c:pt>
                <c:pt idx="1931">
                  <c:v>620.0</c:v>
                </c:pt>
                <c:pt idx="1932">
                  <c:v>620.0</c:v>
                </c:pt>
                <c:pt idx="1933">
                  <c:v>620.0</c:v>
                </c:pt>
                <c:pt idx="1934">
                  <c:v>620.0</c:v>
                </c:pt>
                <c:pt idx="1935">
                  <c:v>620.0</c:v>
                </c:pt>
                <c:pt idx="1936">
                  <c:v>620.0</c:v>
                </c:pt>
                <c:pt idx="1937">
                  <c:v>620.0</c:v>
                </c:pt>
                <c:pt idx="1938">
                  <c:v>620.0</c:v>
                </c:pt>
                <c:pt idx="1939">
                  <c:v>620.0</c:v>
                </c:pt>
                <c:pt idx="1940">
                  <c:v>620.0</c:v>
                </c:pt>
                <c:pt idx="1941">
                  <c:v>620.0</c:v>
                </c:pt>
                <c:pt idx="1942">
                  <c:v>621.0</c:v>
                </c:pt>
                <c:pt idx="1943">
                  <c:v>621.0</c:v>
                </c:pt>
                <c:pt idx="1944">
                  <c:v>621.0</c:v>
                </c:pt>
                <c:pt idx="1945">
                  <c:v>621.0</c:v>
                </c:pt>
                <c:pt idx="1946">
                  <c:v>621.0</c:v>
                </c:pt>
                <c:pt idx="1947">
                  <c:v>621.0</c:v>
                </c:pt>
                <c:pt idx="1948">
                  <c:v>621.0</c:v>
                </c:pt>
                <c:pt idx="1949">
                  <c:v>621.0</c:v>
                </c:pt>
                <c:pt idx="1950">
                  <c:v>621.0</c:v>
                </c:pt>
                <c:pt idx="1951">
                  <c:v>621.0</c:v>
                </c:pt>
                <c:pt idx="1952">
                  <c:v>621.0</c:v>
                </c:pt>
                <c:pt idx="1953">
                  <c:v>621.0</c:v>
                </c:pt>
                <c:pt idx="1954">
                  <c:v>621.0</c:v>
                </c:pt>
                <c:pt idx="1955">
                  <c:v>622.0</c:v>
                </c:pt>
                <c:pt idx="1956">
                  <c:v>623.0</c:v>
                </c:pt>
                <c:pt idx="1957">
                  <c:v>623.0</c:v>
                </c:pt>
                <c:pt idx="1958">
                  <c:v>623.0</c:v>
                </c:pt>
                <c:pt idx="1959">
                  <c:v>623.0</c:v>
                </c:pt>
                <c:pt idx="1960">
                  <c:v>623.0</c:v>
                </c:pt>
                <c:pt idx="1961">
                  <c:v>623.0</c:v>
                </c:pt>
                <c:pt idx="1962">
                  <c:v>623.0</c:v>
                </c:pt>
                <c:pt idx="1963">
                  <c:v>624.0</c:v>
                </c:pt>
                <c:pt idx="1964">
                  <c:v>625.0</c:v>
                </c:pt>
                <c:pt idx="1965">
                  <c:v>625.0</c:v>
                </c:pt>
                <c:pt idx="1966">
                  <c:v>626.0</c:v>
                </c:pt>
                <c:pt idx="1967">
                  <c:v>627.0</c:v>
                </c:pt>
                <c:pt idx="1968">
                  <c:v>628.0</c:v>
                </c:pt>
                <c:pt idx="1969">
                  <c:v>629.0</c:v>
                </c:pt>
                <c:pt idx="1970">
                  <c:v>630.0</c:v>
                </c:pt>
                <c:pt idx="1971">
                  <c:v>631.0</c:v>
                </c:pt>
                <c:pt idx="1972">
                  <c:v>631.0</c:v>
                </c:pt>
                <c:pt idx="1973">
                  <c:v>632.0</c:v>
                </c:pt>
                <c:pt idx="1974">
                  <c:v>633.0</c:v>
                </c:pt>
                <c:pt idx="1975">
                  <c:v>633.0</c:v>
                </c:pt>
                <c:pt idx="1976">
                  <c:v>633.0</c:v>
                </c:pt>
                <c:pt idx="1977">
                  <c:v>634.0</c:v>
                </c:pt>
                <c:pt idx="1978">
                  <c:v>635.0</c:v>
                </c:pt>
                <c:pt idx="1979">
                  <c:v>636.0</c:v>
                </c:pt>
                <c:pt idx="1980">
                  <c:v>636.0</c:v>
                </c:pt>
                <c:pt idx="1981">
                  <c:v>636.0</c:v>
                </c:pt>
                <c:pt idx="1982">
                  <c:v>636.0</c:v>
                </c:pt>
                <c:pt idx="1983">
                  <c:v>637.0</c:v>
                </c:pt>
                <c:pt idx="1984">
                  <c:v>638.0</c:v>
                </c:pt>
                <c:pt idx="1985">
                  <c:v>639.0</c:v>
                </c:pt>
                <c:pt idx="1986">
                  <c:v>640.0</c:v>
                </c:pt>
                <c:pt idx="1987">
                  <c:v>641.0</c:v>
                </c:pt>
                <c:pt idx="1988">
                  <c:v>642.0</c:v>
                </c:pt>
                <c:pt idx="1989">
                  <c:v>643.0</c:v>
                </c:pt>
                <c:pt idx="1990">
                  <c:v>643.0</c:v>
                </c:pt>
                <c:pt idx="1991">
                  <c:v>643.0</c:v>
                </c:pt>
                <c:pt idx="1992">
                  <c:v>643.0</c:v>
                </c:pt>
                <c:pt idx="1993">
                  <c:v>643.0</c:v>
                </c:pt>
                <c:pt idx="1994">
                  <c:v>643.0</c:v>
                </c:pt>
                <c:pt idx="1995">
                  <c:v>644.0</c:v>
                </c:pt>
                <c:pt idx="1996">
                  <c:v>644.0</c:v>
                </c:pt>
                <c:pt idx="1997">
                  <c:v>644.0</c:v>
                </c:pt>
                <c:pt idx="1998">
                  <c:v>644.0</c:v>
                </c:pt>
                <c:pt idx="1999">
                  <c:v>644.0</c:v>
                </c:pt>
                <c:pt idx="2000">
                  <c:v>644.0</c:v>
                </c:pt>
                <c:pt idx="2001">
                  <c:v>644.0</c:v>
                </c:pt>
                <c:pt idx="2002">
                  <c:v>645.0</c:v>
                </c:pt>
                <c:pt idx="2003">
                  <c:v>645.0</c:v>
                </c:pt>
                <c:pt idx="2004">
                  <c:v>645.0</c:v>
                </c:pt>
                <c:pt idx="2005">
                  <c:v>645.0</c:v>
                </c:pt>
                <c:pt idx="2006">
                  <c:v>645.0</c:v>
                </c:pt>
                <c:pt idx="2007">
                  <c:v>645.0</c:v>
                </c:pt>
                <c:pt idx="2008">
                  <c:v>646.0</c:v>
                </c:pt>
                <c:pt idx="2009">
                  <c:v>646.0</c:v>
                </c:pt>
                <c:pt idx="2010">
                  <c:v>646.0</c:v>
                </c:pt>
                <c:pt idx="2011">
                  <c:v>646.0</c:v>
                </c:pt>
                <c:pt idx="2012">
                  <c:v>646.0</c:v>
                </c:pt>
                <c:pt idx="2013">
                  <c:v>646.0</c:v>
                </c:pt>
                <c:pt idx="2014">
                  <c:v>646.0</c:v>
                </c:pt>
                <c:pt idx="2015">
                  <c:v>647.0</c:v>
                </c:pt>
                <c:pt idx="2016">
                  <c:v>647.0</c:v>
                </c:pt>
                <c:pt idx="2017">
                  <c:v>647.0</c:v>
                </c:pt>
                <c:pt idx="2018">
                  <c:v>647.0</c:v>
                </c:pt>
                <c:pt idx="2019">
                  <c:v>647.0</c:v>
                </c:pt>
                <c:pt idx="2020">
                  <c:v>647.0</c:v>
                </c:pt>
                <c:pt idx="2021">
                  <c:v>647.0</c:v>
                </c:pt>
                <c:pt idx="2022">
                  <c:v>647.0</c:v>
                </c:pt>
                <c:pt idx="2023">
                  <c:v>647.0</c:v>
                </c:pt>
                <c:pt idx="2024">
                  <c:v>647.0</c:v>
                </c:pt>
                <c:pt idx="2025">
                  <c:v>647.0</c:v>
                </c:pt>
                <c:pt idx="2026">
                  <c:v>647.0</c:v>
                </c:pt>
                <c:pt idx="2027">
                  <c:v>647.0</c:v>
                </c:pt>
                <c:pt idx="2028">
                  <c:v>648.0</c:v>
                </c:pt>
                <c:pt idx="2029">
                  <c:v>649.0</c:v>
                </c:pt>
                <c:pt idx="2030">
                  <c:v>649.0</c:v>
                </c:pt>
                <c:pt idx="2031">
                  <c:v>649.0</c:v>
                </c:pt>
                <c:pt idx="2032">
                  <c:v>649.0</c:v>
                </c:pt>
                <c:pt idx="2033">
                  <c:v>649.0</c:v>
                </c:pt>
                <c:pt idx="2034">
                  <c:v>650.0</c:v>
                </c:pt>
                <c:pt idx="2035">
                  <c:v>650.0</c:v>
                </c:pt>
                <c:pt idx="2036">
                  <c:v>650.0</c:v>
                </c:pt>
                <c:pt idx="2037">
                  <c:v>650.0</c:v>
                </c:pt>
                <c:pt idx="2038">
                  <c:v>650.0</c:v>
                </c:pt>
                <c:pt idx="2039">
                  <c:v>650.0</c:v>
                </c:pt>
                <c:pt idx="2040">
                  <c:v>650.0</c:v>
                </c:pt>
                <c:pt idx="2041">
                  <c:v>651.0</c:v>
                </c:pt>
                <c:pt idx="2042">
                  <c:v>652.0</c:v>
                </c:pt>
                <c:pt idx="2043">
                  <c:v>653.0</c:v>
                </c:pt>
                <c:pt idx="2044">
                  <c:v>654.0</c:v>
                </c:pt>
                <c:pt idx="2045">
                  <c:v>655.0</c:v>
                </c:pt>
                <c:pt idx="2046">
                  <c:v>656.0</c:v>
                </c:pt>
                <c:pt idx="2047">
                  <c:v>657.0</c:v>
                </c:pt>
                <c:pt idx="2048">
                  <c:v>658.0</c:v>
                </c:pt>
                <c:pt idx="2049">
                  <c:v>659.0</c:v>
                </c:pt>
                <c:pt idx="2050">
                  <c:v>660.0</c:v>
                </c:pt>
                <c:pt idx="2051">
                  <c:v>661.0</c:v>
                </c:pt>
                <c:pt idx="2052">
                  <c:v>662.0</c:v>
                </c:pt>
                <c:pt idx="2053">
                  <c:v>663.0</c:v>
                </c:pt>
                <c:pt idx="2054">
                  <c:v>664.0</c:v>
                </c:pt>
                <c:pt idx="2055">
                  <c:v>665.0</c:v>
                </c:pt>
                <c:pt idx="2056">
                  <c:v>666.0</c:v>
                </c:pt>
                <c:pt idx="2057">
                  <c:v>666.0</c:v>
                </c:pt>
                <c:pt idx="2058">
                  <c:v>666.0</c:v>
                </c:pt>
                <c:pt idx="2059">
                  <c:v>666.0</c:v>
                </c:pt>
                <c:pt idx="2060">
                  <c:v>666.0</c:v>
                </c:pt>
                <c:pt idx="2061">
                  <c:v>666.0</c:v>
                </c:pt>
                <c:pt idx="2062">
                  <c:v>667.0</c:v>
                </c:pt>
                <c:pt idx="2063">
                  <c:v>667.0</c:v>
                </c:pt>
                <c:pt idx="2064">
                  <c:v>667.0</c:v>
                </c:pt>
                <c:pt idx="2065">
                  <c:v>667.0</c:v>
                </c:pt>
                <c:pt idx="2066">
                  <c:v>667.0</c:v>
                </c:pt>
                <c:pt idx="2067">
                  <c:v>667.0</c:v>
                </c:pt>
                <c:pt idx="2068">
                  <c:v>667.0</c:v>
                </c:pt>
                <c:pt idx="2069">
                  <c:v>667.0</c:v>
                </c:pt>
                <c:pt idx="2070">
                  <c:v>667.0</c:v>
                </c:pt>
                <c:pt idx="2071">
                  <c:v>667.0</c:v>
                </c:pt>
                <c:pt idx="2072">
                  <c:v>667.0</c:v>
                </c:pt>
                <c:pt idx="2073">
                  <c:v>667.0</c:v>
                </c:pt>
                <c:pt idx="2074">
                  <c:v>668.0</c:v>
                </c:pt>
                <c:pt idx="2075">
                  <c:v>669.0</c:v>
                </c:pt>
                <c:pt idx="2076">
                  <c:v>670.0</c:v>
                </c:pt>
                <c:pt idx="2077">
                  <c:v>670.0</c:v>
                </c:pt>
                <c:pt idx="2078">
                  <c:v>671.0</c:v>
                </c:pt>
                <c:pt idx="2079">
                  <c:v>672.0</c:v>
                </c:pt>
                <c:pt idx="2080">
                  <c:v>672.0</c:v>
                </c:pt>
                <c:pt idx="2081">
                  <c:v>672.0</c:v>
                </c:pt>
                <c:pt idx="2082">
                  <c:v>673.0</c:v>
                </c:pt>
                <c:pt idx="2083">
                  <c:v>674.0</c:v>
                </c:pt>
                <c:pt idx="2084">
                  <c:v>674.0</c:v>
                </c:pt>
                <c:pt idx="2085">
                  <c:v>674.0</c:v>
                </c:pt>
                <c:pt idx="2086">
                  <c:v>674.0</c:v>
                </c:pt>
                <c:pt idx="2087">
                  <c:v>674.0</c:v>
                </c:pt>
                <c:pt idx="2088">
                  <c:v>674.0</c:v>
                </c:pt>
                <c:pt idx="2089">
                  <c:v>674.0</c:v>
                </c:pt>
                <c:pt idx="2090">
                  <c:v>674.0</c:v>
                </c:pt>
                <c:pt idx="2091">
                  <c:v>674.0</c:v>
                </c:pt>
                <c:pt idx="2092">
                  <c:v>674.0</c:v>
                </c:pt>
                <c:pt idx="2093">
                  <c:v>674.0</c:v>
                </c:pt>
                <c:pt idx="2094">
                  <c:v>674.0</c:v>
                </c:pt>
                <c:pt idx="2095">
                  <c:v>674.0</c:v>
                </c:pt>
                <c:pt idx="2096">
                  <c:v>674.0</c:v>
                </c:pt>
                <c:pt idx="2097">
                  <c:v>674.0</c:v>
                </c:pt>
                <c:pt idx="2098">
                  <c:v>674.0</c:v>
                </c:pt>
                <c:pt idx="2099">
                  <c:v>674.0</c:v>
                </c:pt>
                <c:pt idx="2100">
                  <c:v>674.0</c:v>
                </c:pt>
                <c:pt idx="2101">
                  <c:v>674.0</c:v>
                </c:pt>
                <c:pt idx="2102">
                  <c:v>674.0</c:v>
                </c:pt>
                <c:pt idx="2103">
                  <c:v>675.0</c:v>
                </c:pt>
                <c:pt idx="2104">
                  <c:v>676.0</c:v>
                </c:pt>
                <c:pt idx="2105">
                  <c:v>676.0</c:v>
                </c:pt>
                <c:pt idx="2106">
                  <c:v>676.0</c:v>
                </c:pt>
                <c:pt idx="2107">
                  <c:v>676.0</c:v>
                </c:pt>
                <c:pt idx="2108">
                  <c:v>676.0</c:v>
                </c:pt>
                <c:pt idx="2109">
                  <c:v>676.0</c:v>
                </c:pt>
                <c:pt idx="2110">
                  <c:v>676.0</c:v>
                </c:pt>
                <c:pt idx="2111">
                  <c:v>676.0</c:v>
                </c:pt>
                <c:pt idx="2112">
                  <c:v>676.0</c:v>
                </c:pt>
                <c:pt idx="2113">
                  <c:v>676.0</c:v>
                </c:pt>
                <c:pt idx="2114">
                  <c:v>676.0</c:v>
                </c:pt>
                <c:pt idx="2115">
                  <c:v>676.0</c:v>
                </c:pt>
                <c:pt idx="2116">
                  <c:v>676.0</c:v>
                </c:pt>
                <c:pt idx="2117">
                  <c:v>676.0</c:v>
                </c:pt>
                <c:pt idx="2118">
                  <c:v>676.0</c:v>
                </c:pt>
                <c:pt idx="2119">
                  <c:v>676.0</c:v>
                </c:pt>
                <c:pt idx="2120">
                  <c:v>677.0</c:v>
                </c:pt>
                <c:pt idx="2121">
                  <c:v>677.0</c:v>
                </c:pt>
                <c:pt idx="2122">
                  <c:v>677.0</c:v>
                </c:pt>
                <c:pt idx="2123">
                  <c:v>678.0</c:v>
                </c:pt>
                <c:pt idx="2124">
                  <c:v>678.0</c:v>
                </c:pt>
                <c:pt idx="2125">
                  <c:v>678.0</c:v>
                </c:pt>
                <c:pt idx="2126">
                  <c:v>678.0</c:v>
                </c:pt>
                <c:pt idx="2127">
                  <c:v>679.0</c:v>
                </c:pt>
                <c:pt idx="2128">
                  <c:v>680.0</c:v>
                </c:pt>
                <c:pt idx="2129">
                  <c:v>680.0</c:v>
                </c:pt>
                <c:pt idx="2130">
                  <c:v>680.0</c:v>
                </c:pt>
                <c:pt idx="2131">
                  <c:v>680.0</c:v>
                </c:pt>
                <c:pt idx="2132">
                  <c:v>681.0</c:v>
                </c:pt>
                <c:pt idx="2133">
                  <c:v>682.0</c:v>
                </c:pt>
                <c:pt idx="2134">
                  <c:v>682.0</c:v>
                </c:pt>
                <c:pt idx="2135">
                  <c:v>682.0</c:v>
                </c:pt>
                <c:pt idx="2136">
                  <c:v>682.0</c:v>
                </c:pt>
                <c:pt idx="2137">
                  <c:v>682.0</c:v>
                </c:pt>
                <c:pt idx="2138">
                  <c:v>682.0</c:v>
                </c:pt>
                <c:pt idx="2139">
                  <c:v>682.0</c:v>
                </c:pt>
                <c:pt idx="2140">
                  <c:v>683.0</c:v>
                </c:pt>
                <c:pt idx="2141">
                  <c:v>683.0</c:v>
                </c:pt>
                <c:pt idx="2142">
                  <c:v>683.0</c:v>
                </c:pt>
                <c:pt idx="2143">
                  <c:v>683.0</c:v>
                </c:pt>
                <c:pt idx="2144">
                  <c:v>683.0</c:v>
                </c:pt>
                <c:pt idx="2145">
                  <c:v>683.0</c:v>
                </c:pt>
                <c:pt idx="2146">
                  <c:v>683.0</c:v>
                </c:pt>
                <c:pt idx="2147">
                  <c:v>683.0</c:v>
                </c:pt>
                <c:pt idx="2148">
                  <c:v>683.0</c:v>
                </c:pt>
                <c:pt idx="2149">
                  <c:v>683.0</c:v>
                </c:pt>
                <c:pt idx="2150">
                  <c:v>683.0</c:v>
                </c:pt>
                <c:pt idx="2151">
                  <c:v>683.0</c:v>
                </c:pt>
                <c:pt idx="2152">
                  <c:v>683.0</c:v>
                </c:pt>
                <c:pt idx="2153">
                  <c:v>683.0</c:v>
                </c:pt>
                <c:pt idx="2154">
                  <c:v>683.0</c:v>
                </c:pt>
                <c:pt idx="2155">
                  <c:v>683.0</c:v>
                </c:pt>
                <c:pt idx="2156">
                  <c:v>683.0</c:v>
                </c:pt>
                <c:pt idx="2157">
                  <c:v>684.0</c:v>
                </c:pt>
                <c:pt idx="2158">
                  <c:v>685.0</c:v>
                </c:pt>
                <c:pt idx="2159">
                  <c:v>685.0</c:v>
                </c:pt>
                <c:pt idx="2160">
                  <c:v>685.0</c:v>
                </c:pt>
                <c:pt idx="2161">
                  <c:v>685.0</c:v>
                </c:pt>
                <c:pt idx="2162">
                  <c:v>685.0</c:v>
                </c:pt>
                <c:pt idx="2163">
                  <c:v>685.0</c:v>
                </c:pt>
                <c:pt idx="2164">
                  <c:v>685.0</c:v>
                </c:pt>
                <c:pt idx="2165">
                  <c:v>686.0</c:v>
                </c:pt>
                <c:pt idx="2166">
                  <c:v>687.0</c:v>
                </c:pt>
                <c:pt idx="2167">
                  <c:v>688.0</c:v>
                </c:pt>
                <c:pt idx="2168">
                  <c:v>689.0</c:v>
                </c:pt>
                <c:pt idx="2169">
                  <c:v>690.0</c:v>
                </c:pt>
                <c:pt idx="2170">
                  <c:v>691.0</c:v>
                </c:pt>
                <c:pt idx="2171">
                  <c:v>692.0</c:v>
                </c:pt>
                <c:pt idx="2172">
                  <c:v>692.0</c:v>
                </c:pt>
                <c:pt idx="2173">
                  <c:v>693.0</c:v>
                </c:pt>
                <c:pt idx="2174">
                  <c:v>694.0</c:v>
                </c:pt>
                <c:pt idx="2175">
                  <c:v>695.0</c:v>
                </c:pt>
                <c:pt idx="2176">
                  <c:v>696.0</c:v>
                </c:pt>
                <c:pt idx="2177">
                  <c:v>697.0</c:v>
                </c:pt>
                <c:pt idx="2178">
                  <c:v>697.0</c:v>
                </c:pt>
                <c:pt idx="2179">
                  <c:v>697.0</c:v>
                </c:pt>
                <c:pt idx="2180">
                  <c:v>697.0</c:v>
                </c:pt>
                <c:pt idx="2181">
                  <c:v>697.0</c:v>
                </c:pt>
                <c:pt idx="2182">
                  <c:v>697.0</c:v>
                </c:pt>
                <c:pt idx="2183">
                  <c:v>697.0</c:v>
                </c:pt>
                <c:pt idx="2184">
                  <c:v>697.0</c:v>
                </c:pt>
                <c:pt idx="2185">
                  <c:v>698.0</c:v>
                </c:pt>
                <c:pt idx="2186">
                  <c:v>698.0</c:v>
                </c:pt>
                <c:pt idx="2187">
                  <c:v>698.0</c:v>
                </c:pt>
                <c:pt idx="2188">
                  <c:v>698.0</c:v>
                </c:pt>
                <c:pt idx="2189">
                  <c:v>698.0</c:v>
                </c:pt>
                <c:pt idx="2190">
                  <c:v>698.0</c:v>
                </c:pt>
                <c:pt idx="2191">
                  <c:v>698.0</c:v>
                </c:pt>
                <c:pt idx="2192">
                  <c:v>698.0</c:v>
                </c:pt>
                <c:pt idx="2193">
                  <c:v>699.0</c:v>
                </c:pt>
                <c:pt idx="2194">
                  <c:v>700.0</c:v>
                </c:pt>
                <c:pt idx="2195">
                  <c:v>700.0</c:v>
                </c:pt>
                <c:pt idx="2196">
                  <c:v>701.0</c:v>
                </c:pt>
                <c:pt idx="2197">
                  <c:v>701.0</c:v>
                </c:pt>
                <c:pt idx="2198">
                  <c:v>702.0</c:v>
                </c:pt>
                <c:pt idx="2199">
                  <c:v>703.0</c:v>
                </c:pt>
                <c:pt idx="2200">
                  <c:v>704.0</c:v>
                </c:pt>
                <c:pt idx="2201">
                  <c:v>704.0</c:v>
                </c:pt>
                <c:pt idx="2202">
                  <c:v>705.0</c:v>
                </c:pt>
                <c:pt idx="2203">
                  <c:v>705.0</c:v>
                </c:pt>
                <c:pt idx="2204">
                  <c:v>706.0</c:v>
                </c:pt>
                <c:pt idx="2205">
                  <c:v>706.0</c:v>
                </c:pt>
                <c:pt idx="2206">
                  <c:v>706.0</c:v>
                </c:pt>
                <c:pt idx="2207">
                  <c:v>706.0</c:v>
                </c:pt>
                <c:pt idx="2208">
                  <c:v>706.0</c:v>
                </c:pt>
                <c:pt idx="2209">
                  <c:v>706.0</c:v>
                </c:pt>
                <c:pt idx="2210">
                  <c:v>706.0</c:v>
                </c:pt>
                <c:pt idx="2211">
                  <c:v>706.0</c:v>
                </c:pt>
                <c:pt idx="2212">
                  <c:v>706.0</c:v>
                </c:pt>
                <c:pt idx="2213">
                  <c:v>707.0</c:v>
                </c:pt>
                <c:pt idx="2214">
                  <c:v>707.0</c:v>
                </c:pt>
                <c:pt idx="2215">
                  <c:v>708.0</c:v>
                </c:pt>
                <c:pt idx="2216">
                  <c:v>708.0</c:v>
                </c:pt>
                <c:pt idx="2217">
                  <c:v>708.0</c:v>
                </c:pt>
                <c:pt idx="2218">
                  <c:v>708.0</c:v>
                </c:pt>
                <c:pt idx="2219">
                  <c:v>708.0</c:v>
                </c:pt>
                <c:pt idx="2220">
                  <c:v>709.0</c:v>
                </c:pt>
                <c:pt idx="2221">
                  <c:v>709.0</c:v>
                </c:pt>
                <c:pt idx="2222">
                  <c:v>709.0</c:v>
                </c:pt>
                <c:pt idx="2223">
                  <c:v>709.0</c:v>
                </c:pt>
                <c:pt idx="2224">
                  <c:v>709.0</c:v>
                </c:pt>
                <c:pt idx="2225">
                  <c:v>710.0</c:v>
                </c:pt>
                <c:pt idx="2226">
                  <c:v>710.0</c:v>
                </c:pt>
                <c:pt idx="2227">
                  <c:v>710.0</c:v>
                </c:pt>
                <c:pt idx="2228">
                  <c:v>710.0</c:v>
                </c:pt>
                <c:pt idx="2229">
                  <c:v>710.0</c:v>
                </c:pt>
                <c:pt idx="2230">
                  <c:v>710.0</c:v>
                </c:pt>
                <c:pt idx="2231">
                  <c:v>710.0</c:v>
                </c:pt>
                <c:pt idx="2232">
                  <c:v>710.0</c:v>
                </c:pt>
                <c:pt idx="2233">
                  <c:v>711.0</c:v>
                </c:pt>
                <c:pt idx="2234">
                  <c:v>711.0</c:v>
                </c:pt>
                <c:pt idx="2235">
                  <c:v>711.0</c:v>
                </c:pt>
                <c:pt idx="2236">
                  <c:v>711.0</c:v>
                </c:pt>
                <c:pt idx="2237">
                  <c:v>711.0</c:v>
                </c:pt>
                <c:pt idx="2238">
                  <c:v>711.0</c:v>
                </c:pt>
                <c:pt idx="2239">
                  <c:v>711.0</c:v>
                </c:pt>
                <c:pt idx="2240">
                  <c:v>711.0</c:v>
                </c:pt>
                <c:pt idx="2241">
                  <c:v>711.0</c:v>
                </c:pt>
                <c:pt idx="2242">
                  <c:v>711.0</c:v>
                </c:pt>
                <c:pt idx="2243">
                  <c:v>711.0</c:v>
                </c:pt>
                <c:pt idx="2244">
                  <c:v>711.0</c:v>
                </c:pt>
                <c:pt idx="2245">
                  <c:v>711.0</c:v>
                </c:pt>
                <c:pt idx="2246">
                  <c:v>711.0</c:v>
                </c:pt>
                <c:pt idx="2247">
                  <c:v>711.0</c:v>
                </c:pt>
                <c:pt idx="2248">
                  <c:v>712.0</c:v>
                </c:pt>
                <c:pt idx="2249">
                  <c:v>712.0</c:v>
                </c:pt>
                <c:pt idx="2250">
                  <c:v>712.0</c:v>
                </c:pt>
                <c:pt idx="2251">
                  <c:v>712.0</c:v>
                </c:pt>
                <c:pt idx="2252">
                  <c:v>712.0</c:v>
                </c:pt>
                <c:pt idx="2253">
                  <c:v>712.0</c:v>
                </c:pt>
                <c:pt idx="2254">
                  <c:v>712.0</c:v>
                </c:pt>
                <c:pt idx="2255">
                  <c:v>712.0</c:v>
                </c:pt>
                <c:pt idx="2256">
                  <c:v>712.0</c:v>
                </c:pt>
                <c:pt idx="2257">
                  <c:v>712.0</c:v>
                </c:pt>
                <c:pt idx="2258">
                  <c:v>712.0</c:v>
                </c:pt>
                <c:pt idx="2259">
                  <c:v>712.0</c:v>
                </c:pt>
                <c:pt idx="2260">
                  <c:v>712.0</c:v>
                </c:pt>
                <c:pt idx="2261">
                  <c:v>712.0</c:v>
                </c:pt>
                <c:pt idx="2262">
                  <c:v>712.0</c:v>
                </c:pt>
                <c:pt idx="2263">
                  <c:v>713.0</c:v>
                </c:pt>
                <c:pt idx="2264">
                  <c:v>713.0</c:v>
                </c:pt>
                <c:pt idx="2265">
                  <c:v>713.0</c:v>
                </c:pt>
                <c:pt idx="2266">
                  <c:v>713.0</c:v>
                </c:pt>
                <c:pt idx="2267">
                  <c:v>713.0</c:v>
                </c:pt>
                <c:pt idx="2268">
                  <c:v>713.0</c:v>
                </c:pt>
                <c:pt idx="2269">
                  <c:v>713.0</c:v>
                </c:pt>
                <c:pt idx="2270">
                  <c:v>713.0</c:v>
                </c:pt>
                <c:pt idx="2271">
                  <c:v>713.0</c:v>
                </c:pt>
                <c:pt idx="2272">
                  <c:v>713.0</c:v>
                </c:pt>
                <c:pt idx="2273">
                  <c:v>713.0</c:v>
                </c:pt>
                <c:pt idx="2274">
                  <c:v>714.0</c:v>
                </c:pt>
                <c:pt idx="2275">
                  <c:v>714.0</c:v>
                </c:pt>
                <c:pt idx="2276">
                  <c:v>715.0</c:v>
                </c:pt>
                <c:pt idx="2277">
                  <c:v>716.0</c:v>
                </c:pt>
                <c:pt idx="2278">
                  <c:v>717.0</c:v>
                </c:pt>
                <c:pt idx="2279">
                  <c:v>718.0</c:v>
                </c:pt>
                <c:pt idx="2280">
                  <c:v>719.0</c:v>
                </c:pt>
                <c:pt idx="2281">
                  <c:v>719.0</c:v>
                </c:pt>
                <c:pt idx="2282">
                  <c:v>719.0</c:v>
                </c:pt>
                <c:pt idx="2283">
                  <c:v>719.0</c:v>
                </c:pt>
                <c:pt idx="2284">
                  <c:v>720.0</c:v>
                </c:pt>
                <c:pt idx="2285">
                  <c:v>720.0</c:v>
                </c:pt>
                <c:pt idx="2286">
                  <c:v>720.0</c:v>
                </c:pt>
                <c:pt idx="2287">
                  <c:v>720.0</c:v>
                </c:pt>
                <c:pt idx="2288">
                  <c:v>721.0</c:v>
                </c:pt>
                <c:pt idx="2289">
                  <c:v>721.0</c:v>
                </c:pt>
                <c:pt idx="2290">
                  <c:v>721.0</c:v>
                </c:pt>
                <c:pt idx="2291">
                  <c:v>721.0</c:v>
                </c:pt>
                <c:pt idx="2292">
                  <c:v>721.0</c:v>
                </c:pt>
                <c:pt idx="2293">
                  <c:v>721.0</c:v>
                </c:pt>
                <c:pt idx="2294">
                  <c:v>721.0</c:v>
                </c:pt>
                <c:pt idx="2295">
                  <c:v>721.0</c:v>
                </c:pt>
                <c:pt idx="2296">
                  <c:v>721.0</c:v>
                </c:pt>
                <c:pt idx="2297">
                  <c:v>721.0</c:v>
                </c:pt>
                <c:pt idx="2298">
                  <c:v>722.0</c:v>
                </c:pt>
                <c:pt idx="2299">
                  <c:v>722.0</c:v>
                </c:pt>
                <c:pt idx="2300">
                  <c:v>722.0</c:v>
                </c:pt>
                <c:pt idx="2301">
                  <c:v>722.0</c:v>
                </c:pt>
                <c:pt idx="2302">
                  <c:v>722.0</c:v>
                </c:pt>
                <c:pt idx="2303">
                  <c:v>722.0</c:v>
                </c:pt>
                <c:pt idx="2304">
                  <c:v>722.0</c:v>
                </c:pt>
                <c:pt idx="2305">
                  <c:v>722.0</c:v>
                </c:pt>
                <c:pt idx="2306">
                  <c:v>722.0</c:v>
                </c:pt>
                <c:pt idx="2307">
                  <c:v>723.0</c:v>
                </c:pt>
                <c:pt idx="2308">
                  <c:v>723.0</c:v>
                </c:pt>
                <c:pt idx="2309">
                  <c:v>723.0</c:v>
                </c:pt>
                <c:pt idx="2310">
                  <c:v>723.0</c:v>
                </c:pt>
                <c:pt idx="2311">
                  <c:v>724.0</c:v>
                </c:pt>
                <c:pt idx="2312">
                  <c:v>725.0</c:v>
                </c:pt>
                <c:pt idx="2313">
                  <c:v>726.0</c:v>
                </c:pt>
                <c:pt idx="2314">
                  <c:v>726.0</c:v>
                </c:pt>
                <c:pt idx="2315">
                  <c:v>726.0</c:v>
                </c:pt>
                <c:pt idx="2316">
                  <c:v>726.0</c:v>
                </c:pt>
                <c:pt idx="2317">
                  <c:v>726.0</c:v>
                </c:pt>
                <c:pt idx="2318">
                  <c:v>726.0</c:v>
                </c:pt>
                <c:pt idx="2319">
                  <c:v>727.0</c:v>
                </c:pt>
                <c:pt idx="2320">
                  <c:v>728.0</c:v>
                </c:pt>
                <c:pt idx="2321">
                  <c:v>729.0</c:v>
                </c:pt>
                <c:pt idx="2322">
                  <c:v>730.0</c:v>
                </c:pt>
                <c:pt idx="2323">
                  <c:v>730.0</c:v>
                </c:pt>
                <c:pt idx="2324">
                  <c:v>730.0</c:v>
                </c:pt>
                <c:pt idx="2325">
                  <c:v>730.0</c:v>
                </c:pt>
                <c:pt idx="2326">
                  <c:v>730.0</c:v>
                </c:pt>
                <c:pt idx="2327">
                  <c:v>730.0</c:v>
                </c:pt>
                <c:pt idx="2328">
                  <c:v>730.0</c:v>
                </c:pt>
                <c:pt idx="2329">
                  <c:v>730.0</c:v>
                </c:pt>
                <c:pt idx="2330">
                  <c:v>730.0</c:v>
                </c:pt>
                <c:pt idx="2331">
                  <c:v>730.0</c:v>
                </c:pt>
                <c:pt idx="2332">
                  <c:v>730.0</c:v>
                </c:pt>
                <c:pt idx="2333">
                  <c:v>730.0</c:v>
                </c:pt>
                <c:pt idx="2334">
                  <c:v>730.0</c:v>
                </c:pt>
                <c:pt idx="2335">
                  <c:v>730.0</c:v>
                </c:pt>
                <c:pt idx="2336">
                  <c:v>730.0</c:v>
                </c:pt>
                <c:pt idx="2337">
                  <c:v>730.0</c:v>
                </c:pt>
                <c:pt idx="2338">
                  <c:v>730.0</c:v>
                </c:pt>
                <c:pt idx="2339">
                  <c:v>730.0</c:v>
                </c:pt>
                <c:pt idx="2340">
                  <c:v>730.0</c:v>
                </c:pt>
                <c:pt idx="2341">
                  <c:v>730.0</c:v>
                </c:pt>
                <c:pt idx="2342">
                  <c:v>730.0</c:v>
                </c:pt>
                <c:pt idx="2343">
                  <c:v>730.0</c:v>
                </c:pt>
                <c:pt idx="2344">
                  <c:v>730.0</c:v>
                </c:pt>
                <c:pt idx="2345">
                  <c:v>730.0</c:v>
                </c:pt>
                <c:pt idx="2346">
                  <c:v>730.0</c:v>
                </c:pt>
                <c:pt idx="2347">
                  <c:v>730.0</c:v>
                </c:pt>
                <c:pt idx="2348">
                  <c:v>731.0</c:v>
                </c:pt>
                <c:pt idx="2349">
                  <c:v>732.0</c:v>
                </c:pt>
                <c:pt idx="2350">
                  <c:v>732.0</c:v>
                </c:pt>
                <c:pt idx="2351">
                  <c:v>732.0</c:v>
                </c:pt>
                <c:pt idx="2352">
                  <c:v>732.0</c:v>
                </c:pt>
                <c:pt idx="2353">
                  <c:v>732.0</c:v>
                </c:pt>
                <c:pt idx="2354">
                  <c:v>733.0</c:v>
                </c:pt>
                <c:pt idx="2355">
                  <c:v>733.0</c:v>
                </c:pt>
                <c:pt idx="2356">
                  <c:v>733.0</c:v>
                </c:pt>
                <c:pt idx="2357">
                  <c:v>733.0</c:v>
                </c:pt>
                <c:pt idx="2358">
                  <c:v>733.0</c:v>
                </c:pt>
                <c:pt idx="2359">
                  <c:v>733.0</c:v>
                </c:pt>
                <c:pt idx="2360">
                  <c:v>733.0</c:v>
                </c:pt>
                <c:pt idx="2361">
                  <c:v>733.0</c:v>
                </c:pt>
                <c:pt idx="2362">
                  <c:v>733.0</c:v>
                </c:pt>
                <c:pt idx="2363">
                  <c:v>734.0</c:v>
                </c:pt>
                <c:pt idx="2364">
                  <c:v>734.0</c:v>
                </c:pt>
                <c:pt idx="2365">
                  <c:v>734.0</c:v>
                </c:pt>
                <c:pt idx="2366">
                  <c:v>735.0</c:v>
                </c:pt>
                <c:pt idx="2367">
                  <c:v>735.0</c:v>
                </c:pt>
                <c:pt idx="2368">
                  <c:v>736.0</c:v>
                </c:pt>
                <c:pt idx="2369">
                  <c:v>736.0</c:v>
                </c:pt>
                <c:pt idx="2370">
                  <c:v>736.0</c:v>
                </c:pt>
                <c:pt idx="2371">
                  <c:v>736.0</c:v>
                </c:pt>
                <c:pt idx="2372">
                  <c:v>736.0</c:v>
                </c:pt>
                <c:pt idx="2373">
                  <c:v>736.0</c:v>
                </c:pt>
                <c:pt idx="2374">
                  <c:v>736.0</c:v>
                </c:pt>
                <c:pt idx="2375">
                  <c:v>736.0</c:v>
                </c:pt>
                <c:pt idx="2376">
                  <c:v>736.0</c:v>
                </c:pt>
                <c:pt idx="2377">
                  <c:v>736.0</c:v>
                </c:pt>
                <c:pt idx="2378">
                  <c:v>736.0</c:v>
                </c:pt>
                <c:pt idx="2379">
                  <c:v>736.0</c:v>
                </c:pt>
                <c:pt idx="2380">
                  <c:v>736.0</c:v>
                </c:pt>
                <c:pt idx="2381">
                  <c:v>736.0</c:v>
                </c:pt>
                <c:pt idx="2382">
                  <c:v>736.0</c:v>
                </c:pt>
                <c:pt idx="2383">
                  <c:v>736.0</c:v>
                </c:pt>
                <c:pt idx="2384">
                  <c:v>736.0</c:v>
                </c:pt>
                <c:pt idx="2385">
                  <c:v>736.0</c:v>
                </c:pt>
                <c:pt idx="2386">
                  <c:v>736.0</c:v>
                </c:pt>
                <c:pt idx="2387">
                  <c:v>736.0</c:v>
                </c:pt>
                <c:pt idx="2388">
                  <c:v>736.0</c:v>
                </c:pt>
                <c:pt idx="2389">
                  <c:v>736.0</c:v>
                </c:pt>
                <c:pt idx="2390">
                  <c:v>736.0</c:v>
                </c:pt>
                <c:pt idx="2391">
                  <c:v>736.0</c:v>
                </c:pt>
                <c:pt idx="2392">
                  <c:v>736.0</c:v>
                </c:pt>
                <c:pt idx="2393">
                  <c:v>736.0</c:v>
                </c:pt>
                <c:pt idx="2394">
                  <c:v>736.0</c:v>
                </c:pt>
                <c:pt idx="2395">
                  <c:v>736.0</c:v>
                </c:pt>
                <c:pt idx="2396">
                  <c:v>736.0</c:v>
                </c:pt>
                <c:pt idx="2397">
                  <c:v>736.0</c:v>
                </c:pt>
                <c:pt idx="2398">
                  <c:v>736.0</c:v>
                </c:pt>
                <c:pt idx="2399">
                  <c:v>736.0</c:v>
                </c:pt>
                <c:pt idx="2400">
                  <c:v>736.0</c:v>
                </c:pt>
                <c:pt idx="2401">
                  <c:v>736.0</c:v>
                </c:pt>
                <c:pt idx="2402">
                  <c:v>736.0</c:v>
                </c:pt>
                <c:pt idx="2403">
                  <c:v>736.0</c:v>
                </c:pt>
                <c:pt idx="2404">
                  <c:v>737.0</c:v>
                </c:pt>
                <c:pt idx="2405">
                  <c:v>737.0</c:v>
                </c:pt>
                <c:pt idx="2406">
                  <c:v>737.0</c:v>
                </c:pt>
                <c:pt idx="2407">
                  <c:v>738.0</c:v>
                </c:pt>
                <c:pt idx="2408">
                  <c:v>738.0</c:v>
                </c:pt>
                <c:pt idx="2409">
                  <c:v>738.0</c:v>
                </c:pt>
                <c:pt idx="2410">
                  <c:v>738.0</c:v>
                </c:pt>
                <c:pt idx="2411">
                  <c:v>738.0</c:v>
                </c:pt>
                <c:pt idx="2412">
                  <c:v>739.0</c:v>
                </c:pt>
                <c:pt idx="2413">
                  <c:v>739.0</c:v>
                </c:pt>
                <c:pt idx="2414">
                  <c:v>739.0</c:v>
                </c:pt>
                <c:pt idx="2415">
                  <c:v>739.0</c:v>
                </c:pt>
                <c:pt idx="2416">
                  <c:v>739.0</c:v>
                </c:pt>
                <c:pt idx="2417">
                  <c:v>739.0</c:v>
                </c:pt>
                <c:pt idx="2418">
                  <c:v>739.0</c:v>
                </c:pt>
                <c:pt idx="2419">
                  <c:v>739.0</c:v>
                </c:pt>
                <c:pt idx="2420">
                  <c:v>739.0</c:v>
                </c:pt>
                <c:pt idx="2421">
                  <c:v>739.0</c:v>
                </c:pt>
                <c:pt idx="2422">
                  <c:v>739.0</c:v>
                </c:pt>
                <c:pt idx="2423">
                  <c:v>739.0</c:v>
                </c:pt>
                <c:pt idx="2424">
                  <c:v>739.0</c:v>
                </c:pt>
                <c:pt idx="2425">
                  <c:v>739.0</c:v>
                </c:pt>
                <c:pt idx="2426">
                  <c:v>739.0</c:v>
                </c:pt>
                <c:pt idx="2427">
                  <c:v>739.0</c:v>
                </c:pt>
                <c:pt idx="2428">
                  <c:v>739.0</c:v>
                </c:pt>
                <c:pt idx="2429">
                  <c:v>739.0</c:v>
                </c:pt>
                <c:pt idx="2430">
                  <c:v>739.0</c:v>
                </c:pt>
                <c:pt idx="2431">
                  <c:v>739.0</c:v>
                </c:pt>
                <c:pt idx="2432">
                  <c:v>739.0</c:v>
                </c:pt>
                <c:pt idx="2433">
                  <c:v>739.0</c:v>
                </c:pt>
                <c:pt idx="2434">
                  <c:v>739.0</c:v>
                </c:pt>
                <c:pt idx="2435">
                  <c:v>739.0</c:v>
                </c:pt>
                <c:pt idx="2436">
                  <c:v>739.0</c:v>
                </c:pt>
                <c:pt idx="2437">
                  <c:v>739.0</c:v>
                </c:pt>
                <c:pt idx="2438">
                  <c:v>739.0</c:v>
                </c:pt>
                <c:pt idx="2439">
                  <c:v>739.0</c:v>
                </c:pt>
                <c:pt idx="2440">
                  <c:v>740.0</c:v>
                </c:pt>
                <c:pt idx="2441">
                  <c:v>740.0</c:v>
                </c:pt>
                <c:pt idx="2442">
                  <c:v>740.0</c:v>
                </c:pt>
                <c:pt idx="2443">
                  <c:v>740.0</c:v>
                </c:pt>
                <c:pt idx="2444">
                  <c:v>740.0</c:v>
                </c:pt>
                <c:pt idx="2445">
                  <c:v>740.0</c:v>
                </c:pt>
                <c:pt idx="2446">
                  <c:v>740.0</c:v>
                </c:pt>
                <c:pt idx="2447">
                  <c:v>740.0</c:v>
                </c:pt>
                <c:pt idx="2448">
                  <c:v>740.0</c:v>
                </c:pt>
                <c:pt idx="2449">
                  <c:v>741.0</c:v>
                </c:pt>
                <c:pt idx="2450">
                  <c:v>742.0</c:v>
                </c:pt>
                <c:pt idx="2451">
                  <c:v>742.0</c:v>
                </c:pt>
                <c:pt idx="2452">
                  <c:v>742.0</c:v>
                </c:pt>
                <c:pt idx="2453">
                  <c:v>742.0</c:v>
                </c:pt>
                <c:pt idx="2454">
                  <c:v>742.0</c:v>
                </c:pt>
                <c:pt idx="2455">
                  <c:v>742.0</c:v>
                </c:pt>
                <c:pt idx="2456">
                  <c:v>742.0</c:v>
                </c:pt>
                <c:pt idx="2457">
                  <c:v>742.0</c:v>
                </c:pt>
                <c:pt idx="2458">
                  <c:v>742.0</c:v>
                </c:pt>
                <c:pt idx="2459">
                  <c:v>742.0</c:v>
                </c:pt>
                <c:pt idx="2460">
                  <c:v>742.0</c:v>
                </c:pt>
                <c:pt idx="2461">
                  <c:v>743.0</c:v>
                </c:pt>
                <c:pt idx="2462">
                  <c:v>744.0</c:v>
                </c:pt>
                <c:pt idx="2463">
                  <c:v>745.0</c:v>
                </c:pt>
                <c:pt idx="2464">
                  <c:v>746.0</c:v>
                </c:pt>
                <c:pt idx="2465">
                  <c:v>747.0</c:v>
                </c:pt>
                <c:pt idx="2466">
                  <c:v>747.0</c:v>
                </c:pt>
                <c:pt idx="2467">
                  <c:v>747.0</c:v>
                </c:pt>
                <c:pt idx="2468">
                  <c:v>748.0</c:v>
                </c:pt>
                <c:pt idx="2469">
                  <c:v>748.0</c:v>
                </c:pt>
                <c:pt idx="2470">
                  <c:v>749.0</c:v>
                </c:pt>
                <c:pt idx="2471">
                  <c:v>750.0</c:v>
                </c:pt>
                <c:pt idx="2472">
                  <c:v>751.0</c:v>
                </c:pt>
                <c:pt idx="2473">
                  <c:v>752.0</c:v>
                </c:pt>
                <c:pt idx="2474">
                  <c:v>753.0</c:v>
                </c:pt>
                <c:pt idx="2475">
                  <c:v>754.0</c:v>
                </c:pt>
                <c:pt idx="2476">
                  <c:v>755.0</c:v>
                </c:pt>
                <c:pt idx="2477">
                  <c:v>756.0</c:v>
                </c:pt>
                <c:pt idx="2478">
                  <c:v>757.0</c:v>
                </c:pt>
                <c:pt idx="2479">
                  <c:v>758.0</c:v>
                </c:pt>
                <c:pt idx="2480">
                  <c:v>758.0</c:v>
                </c:pt>
                <c:pt idx="2481">
                  <c:v>758.0</c:v>
                </c:pt>
                <c:pt idx="2482">
                  <c:v>759.0</c:v>
                </c:pt>
                <c:pt idx="2483">
                  <c:v>760.0</c:v>
                </c:pt>
                <c:pt idx="2484">
                  <c:v>760.0</c:v>
                </c:pt>
                <c:pt idx="2485">
                  <c:v>761.0</c:v>
                </c:pt>
                <c:pt idx="2486">
                  <c:v>762.0</c:v>
                </c:pt>
                <c:pt idx="2487">
                  <c:v>762.0</c:v>
                </c:pt>
                <c:pt idx="2488">
                  <c:v>762.0</c:v>
                </c:pt>
                <c:pt idx="2489">
                  <c:v>763.0</c:v>
                </c:pt>
                <c:pt idx="2490">
                  <c:v>764.0</c:v>
                </c:pt>
                <c:pt idx="2491">
                  <c:v>765.0</c:v>
                </c:pt>
                <c:pt idx="2492">
                  <c:v>766.0</c:v>
                </c:pt>
                <c:pt idx="2493">
                  <c:v>766.0</c:v>
                </c:pt>
                <c:pt idx="2494">
                  <c:v>767.0</c:v>
                </c:pt>
                <c:pt idx="2495">
                  <c:v>768.0</c:v>
                </c:pt>
                <c:pt idx="2496">
                  <c:v>768.0</c:v>
                </c:pt>
                <c:pt idx="2497">
                  <c:v>768.0</c:v>
                </c:pt>
                <c:pt idx="2498">
                  <c:v>769.0</c:v>
                </c:pt>
                <c:pt idx="2499">
                  <c:v>769.0</c:v>
                </c:pt>
                <c:pt idx="2500">
                  <c:v>769.0</c:v>
                </c:pt>
                <c:pt idx="2501">
                  <c:v>769.0</c:v>
                </c:pt>
                <c:pt idx="2502">
                  <c:v>769.0</c:v>
                </c:pt>
                <c:pt idx="2503">
                  <c:v>769.0</c:v>
                </c:pt>
                <c:pt idx="2504">
                  <c:v>769.0</c:v>
                </c:pt>
                <c:pt idx="2505">
                  <c:v>769.0</c:v>
                </c:pt>
                <c:pt idx="2506">
                  <c:v>769.0</c:v>
                </c:pt>
                <c:pt idx="2507">
                  <c:v>769.0</c:v>
                </c:pt>
                <c:pt idx="2508">
                  <c:v>769.0</c:v>
                </c:pt>
                <c:pt idx="2509">
                  <c:v>769.0</c:v>
                </c:pt>
                <c:pt idx="2510">
                  <c:v>769.0</c:v>
                </c:pt>
                <c:pt idx="2511">
                  <c:v>769.0</c:v>
                </c:pt>
                <c:pt idx="2512">
                  <c:v>769.0</c:v>
                </c:pt>
                <c:pt idx="2513">
                  <c:v>769.0</c:v>
                </c:pt>
                <c:pt idx="2514">
                  <c:v>769.0</c:v>
                </c:pt>
                <c:pt idx="2515">
                  <c:v>769.0</c:v>
                </c:pt>
                <c:pt idx="2516">
                  <c:v>769.0</c:v>
                </c:pt>
                <c:pt idx="2517">
                  <c:v>769.0</c:v>
                </c:pt>
                <c:pt idx="2518">
                  <c:v>769.0</c:v>
                </c:pt>
                <c:pt idx="2519">
                  <c:v>769.0</c:v>
                </c:pt>
                <c:pt idx="2520">
                  <c:v>769.0</c:v>
                </c:pt>
                <c:pt idx="2521">
                  <c:v>769.0</c:v>
                </c:pt>
                <c:pt idx="2522">
                  <c:v>769.0</c:v>
                </c:pt>
                <c:pt idx="2523">
                  <c:v>769.0</c:v>
                </c:pt>
                <c:pt idx="2524">
                  <c:v>769.0</c:v>
                </c:pt>
                <c:pt idx="2525">
                  <c:v>769.0</c:v>
                </c:pt>
                <c:pt idx="2526">
                  <c:v>769.0</c:v>
                </c:pt>
                <c:pt idx="2527">
                  <c:v>769.0</c:v>
                </c:pt>
                <c:pt idx="2528">
                  <c:v>770.0</c:v>
                </c:pt>
                <c:pt idx="2529">
                  <c:v>770.0</c:v>
                </c:pt>
                <c:pt idx="2530">
                  <c:v>770.0</c:v>
                </c:pt>
                <c:pt idx="2531">
                  <c:v>770.0</c:v>
                </c:pt>
                <c:pt idx="2532">
                  <c:v>771.0</c:v>
                </c:pt>
                <c:pt idx="2533">
                  <c:v>771.0</c:v>
                </c:pt>
                <c:pt idx="2534">
                  <c:v>771.0</c:v>
                </c:pt>
                <c:pt idx="2535">
                  <c:v>771.0</c:v>
                </c:pt>
                <c:pt idx="2536">
                  <c:v>771.0</c:v>
                </c:pt>
                <c:pt idx="2537">
                  <c:v>771.0</c:v>
                </c:pt>
                <c:pt idx="2538">
                  <c:v>772.0</c:v>
                </c:pt>
                <c:pt idx="2539">
                  <c:v>772.0</c:v>
                </c:pt>
                <c:pt idx="2540">
                  <c:v>772.0</c:v>
                </c:pt>
                <c:pt idx="2541">
                  <c:v>772.0</c:v>
                </c:pt>
                <c:pt idx="2542">
                  <c:v>772.0</c:v>
                </c:pt>
                <c:pt idx="2543">
                  <c:v>772.0</c:v>
                </c:pt>
                <c:pt idx="2544">
                  <c:v>772.0</c:v>
                </c:pt>
                <c:pt idx="2545">
                  <c:v>772.0</c:v>
                </c:pt>
                <c:pt idx="2546">
                  <c:v>773.0</c:v>
                </c:pt>
                <c:pt idx="2547">
                  <c:v>774.0</c:v>
                </c:pt>
                <c:pt idx="2548">
                  <c:v>774.0</c:v>
                </c:pt>
                <c:pt idx="2549">
                  <c:v>774.0</c:v>
                </c:pt>
                <c:pt idx="2550">
                  <c:v>774.0</c:v>
                </c:pt>
                <c:pt idx="2551">
                  <c:v>774.0</c:v>
                </c:pt>
                <c:pt idx="2552">
                  <c:v>774.0</c:v>
                </c:pt>
                <c:pt idx="2553">
                  <c:v>775.0</c:v>
                </c:pt>
                <c:pt idx="2554">
                  <c:v>775.0</c:v>
                </c:pt>
                <c:pt idx="2555">
                  <c:v>775.0</c:v>
                </c:pt>
                <c:pt idx="2556">
                  <c:v>776.0</c:v>
                </c:pt>
                <c:pt idx="2557">
                  <c:v>777.0</c:v>
                </c:pt>
                <c:pt idx="2558">
                  <c:v>778.0</c:v>
                </c:pt>
                <c:pt idx="2559">
                  <c:v>779.0</c:v>
                </c:pt>
                <c:pt idx="2560">
                  <c:v>780.0</c:v>
                </c:pt>
                <c:pt idx="2561">
                  <c:v>781.0</c:v>
                </c:pt>
                <c:pt idx="2562">
                  <c:v>782.0</c:v>
                </c:pt>
                <c:pt idx="2563">
                  <c:v>783.0</c:v>
                </c:pt>
                <c:pt idx="2564">
                  <c:v>784.0</c:v>
                </c:pt>
                <c:pt idx="2565">
                  <c:v>785.0</c:v>
                </c:pt>
                <c:pt idx="2566">
                  <c:v>785.0</c:v>
                </c:pt>
                <c:pt idx="2567">
                  <c:v>786.0</c:v>
                </c:pt>
                <c:pt idx="2568">
                  <c:v>787.0</c:v>
                </c:pt>
                <c:pt idx="2569">
                  <c:v>788.0</c:v>
                </c:pt>
                <c:pt idx="2570">
                  <c:v>788.0</c:v>
                </c:pt>
                <c:pt idx="2571">
                  <c:v>788.0</c:v>
                </c:pt>
                <c:pt idx="2572">
                  <c:v>789.0</c:v>
                </c:pt>
                <c:pt idx="2573">
                  <c:v>789.0</c:v>
                </c:pt>
                <c:pt idx="2574">
                  <c:v>790.0</c:v>
                </c:pt>
                <c:pt idx="2575">
                  <c:v>790.0</c:v>
                </c:pt>
                <c:pt idx="2576">
                  <c:v>790.0</c:v>
                </c:pt>
                <c:pt idx="2577">
                  <c:v>790.0</c:v>
                </c:pt>
                <c:pt idx="2578">
                  <c:v>790.0</c:v>
                </c:pt>
                <c:pt idx="2579">
                  <c:v>790.0</c:v>
                </c:pt>
                <c:pt idx="2580">
                  <c:v>790.0</c:v>
                </c:pt>
                <c:pt idx="2581">
                  <c:v>790.0</c:v>
                </c:pt>
                <c:pt idx="2582">
                  <c:v>790.0</c:v>
                </c:pt>
                <c:pt idx="2583">
                  <c:v>790.0</c:v>
                </c:pt>
                <c:pt idx="2584">
                  <c:v>790.0</c:v>
                </c:pt>
                <c:pt idx="2585">
                  <c:v>790.0</c:v>
                </c:pt>
                <c:pt idx="2586">
                  <c:v>790.0</c:v>
                </c:pt>
                <c:pt idx="2587">
                  <c:v>790.0</c:v>
                </c:pt>
                <c:pt idx="2588">
                  <c:v>791.0</c:v>
                </c:pt>
                <c:pt idx="2589">
                  <c:v>792.0</c:v>
                </c:pt>
                <c:pt idx="2590">
                  <c:v>793.0</c:v>
                </c:pt>
                <c:pt idx="2591">
                  <c:v>794.0</c:v>
                </c:pt>
                <c:pt idx="2592">
                  <c:v>795.0</c:v>
                </c:pt>
                <c:pt idx="2593">
                  <c:v>796.0</c:v>
                </c:pt>
                <c:pt idx="2594">
                  <c:v>797.0</c:v>
                </c:pt>
                <c:pt idx="2595">
                  <c:v>797.0</c:v>
                </c:pt>
                <c:pt idx="2596">
                  <c:v>798.0</c:v>
                </c:pt>
                <c:pt idx="2597">
                  <c:v>798.0</c:v>
                </c:pt>
                <c:pt idx="2598">
                  <c:v>798.0</c:v>
                </c:pt>
                <c:pt idx="2599">
                  <c:v>798.0</c:v>
                </c:pt>
                <c:pt idx="2600">
                  <c:v>798.0</c:v>
                </c:pt>
                <c:pt idx="2601">
                  <c:v>798.0</c:v>
                </c:pt>
                <c:pt idx="2602">
                  <c:v>798.0</c:v>
                </c:pt>
                <c:pt idx="2603">
                  <c:v>798.0</c:v>
                </c:pt>
                <c:pt idx="2604">
                  <c:v>799.0</c:v>
                </c:pt>
                <c:pt idx="2605">
                  <c:v>800.0</c:v>
                </c:pt>
                <c:pt idx="2606">
                  <c:v>800.0</c:v>
                </c:pt>
                <c:pt idx="2607">
                  <c:v>800.0</c:v>
                </c:pt>
                <c:pt idx="2608">
                  <c:v>800.0</c:v>
                </c:pt>
                <c:pt idx="2609">
                  <c:v>800.0</c:v>
                </c:pt>
                <c:pt idx="2610">
                  <c:v>801.0</c:v>
                </c:pt>
                <c:pt idx="2611">
                  <c:v>801.0</c:v>
                </c:pt>
                <c:pt idx="2612">
                  <c:v>801.0</c:v>
                </c:pt>
                <c:pt idx="2613">
                  <c:v>802.0</c:v>
                </c:pt>
                <c:pt idx="2614">
                  <c:v>803.0</c:v>
                </c:pt>
                <c:pt idx="2615">
                  <c:v>803.0</c:v>
                </c:pt>
                <c:pt idx="2616">
                  <c:v>803.0</c:v>
                </c:pt>
                <c:pt idx="2617">
                  <c:v>803.0</c:v>
                </c:pt>
                <c:pt idx="2618">
                  <c:v>803.0</c:v>
                </c:pt>
                <c:pt idx="2619">
                  <c:v>803.0</c:v>
                </c:pt>
                <c:pt idx="2620">
                  <c:v>803.0</c:v>
                </c:pt>
                <c:pt idx="2621">
                  <c:v>803.0</c:v>
                </c:pt>
                <c:pt idx="2622">
                  <c:v>803.0</c:v>
                </c:pt>
                <c:pt idx="2623">
                  <c:v>804.0</c:v>
                </c:pt>
                <c:pt idx="2624">
                  <c:v>805.0</c:v>
                </c:pt>
                <c:pt idx="2625">
                  <c:v>805.0</c:v>
                </c:pt>
                <c:pt idx="2626">
                  <c:v>805.0</c:v>
                </c:pt>
                <c:pt idx="2627">
                  <c:v>805.0</c:v>
                </c:pt>
                <c:pt idx="2628">
                  <c:v>805.0</c:v>
                </c:pt>
                <c:pt idx="2629">
                  <c:v>805.0</c:v>
                </c:pt>
                <c:pt idx="2630">
                  <c:v>805.0</c:v>
                </c:pt>
                <c:pt idx="2631">
                  <c:v>805.0</c:v>
                </c:pt>
                <c:pt idx="2632">
                  <c:v>805.0</c:v>
                </c:pt>
                <c:pt idx="2633">
                  <c:v>805.0</c:v>
                </c:pt>
                <c:pt idx="2634">
                  <c:v>805.0</c:v>
                </c:pt>
                <c:pt idx="2635">
                  <c:v>806.0</c:v>
                </c:pt>
                <c:pt idx="2636">
                  <c:v>807.0</c:v>
                </c:pt>
                <c:pt idx="2637">
                  <c:v>808.0</c:v>
                </c:pt>
                <c:pt idx="2638">
                  <c:v>808.0</c:v>
                </c:pt>
                <c:pt idx="2639">
                  <c:v>809.0</c:v>
                </c:pt>
                <c:pt idx="2640">
                  <c:v>809.0</c:v>
                </c:pt>
                <c:pt idx="2641">
                  <c:v>809.0</c:v>
                </c:pt>
                <c:pt idx="2642">
                  <c:v>809.0</c:v>
                </c:pt>
                <c:pt idx="2643">
                  <c:v>809.0</c:v>
                </c:pt>
                <c:pt idx="2644">
                  <c:v>809.0</c:v>
                </c:pt>
                <c:pt idx="2645">
                  <c:v>809.0</c:v>
                </c:pt>
                <c:pt idx="2646">
                  <c:v>809.0</c:v>
                </c:pt>
                <c:pt idx="2647">
                  <c:v>809.0</c:v>
                </c:pt>
                <c:pt idx="2648">
                  <c:v>809.0</c:v>
                </c:pt>
                <c:pt idx="2649">
                  <c:v>809.0</c:v>
                </c:pt>
                <c:pt idx="2650">
                  <c:v>810.0</c:v>
                </c:pt>
                <c:pt idx="2651">
                  <c:v>811.0</c:v>
                </c:pt>
                <c:pt idx="2652">
                  <c:v>812.0</c:v>
                </c:pt>
                <c:pt idx="2653">
                  <c:v>813.0</c:v>
                </c:pt>
                <c:pt idx="2654">
                  <c:v>814.0</c:v>
                </c:pt>
                <c:pt idx="2655">
                  <c:v>815.0</c:v>
                </c:pt>
                <c:pt idx="2656">
                  <c:v>816.0</c:v>
                </c:pt>
                <c:pt idx="2657">
                  <c:v>817.0</c:v>
                </c:pt>
                <c:pt idx="2658">
                  <c:v>818.0</c:v>
                </c:pt>
                <c:pt idx="2659">
                  <c:v>819.0</c:v>
                </c:pt>
                <c:pt idx="2660">
                  <c:v>820.0</c:v>
                </c:pt>
                <c:pt idx="2661">
                  <c:v>821.0</c:v>
                </c:pt>
                <c:pt idx="2662">
                  <c:v>822.0</c:v>
                </c:pt>
                <c:pt idx="2663">
                  <c:v>823.0</c:v>
                </c:pt>
                <c:pt idx="2664">
                  <c:v>824.0</c:v>
                </c:pt>
                <c:pt idx="2665">
                  <c:v>825.0</c:v>
                </c:pt>
                <c:pt idx="2666">
                  <c:v>826.0</c:v>
                </c:pt>
                <c:pt idx="2667">
                  <c:v>826.0</c:v>
                </c:pt>
                <c:pt idx="2668">
                  <c:v>826.0</c:v>
                </c:pt>
                <c:pt idx="2669">
                  <c:v>826.0</c:v>
                </c:pt>
                <c:pt idx="2670">
                  <c:v>826.0</c:v>
                </c:pt>
                <c:pt idx="2671">
                  <c:v>826.0</c:v>
                </c:pt>
                <c:pt idx="2672">
                  <c:v>826.0</c:v>
                </c:pt>
                <c:pt idx="2673">
                  <c:v>826.0</c:v>
                </c:pt>
                <c:pt idx="2674">
                  <c:v>826.0</c:v>
                </c:pt>
                <c:pt idx="2675">
                  <c:v>826.0</c:v>
                </c:pt>
                <c:pt idx="2676">
                  <c:v>826.0</c:v>
                </c:pt>
                <c:pt idx="2677">
                  <c:v>826.0</c:v>
                </c:pt>
                <c:pt idx="2678">
                  <c:v>826.0</c:v>
                </c:pt>
                <c:pt idx="2679">
                  <c:v>826.0</c:v>
                </c:pt>
                <c:pt idx="2680">
                  <c:v>826.0</c:v>
                </c:pt>
                <c:pt idx="2681">
                  <c:v>826.0</c:v>
                </c:pt>
                <c:pt idx="2682">
                  <c:v>827.0</c:v>
                </c:pt>
                <c:pt idx="2683">
                  <c:v>828.0</c:v>
                </c:pt>
                <c:pt idx="2684">
                  <c:v>829.0</c:v>
                </c:pt>
                <c:pt idx="2685">
                  <c:v>830.0</c:v>
                </c:pt>
                <c:pt idx="2686">
                  <c:v>831.0</c:v>
                </c:pt>
                <c:pt idx="2687">
                  <c:v>832.0</c:v>
                </c:pt>
                <c:pt idx="2688">
                  <c:v>833.0</c:v>
                </c:pt>
                <c:pt idx="2689">
                  <c:v>834.0</c:v>
                </c:pt>
                <c:pt idx="2690">
                  <c:v>835.0</c:v>
                </c:pt>
                <c:pt idx="2691">
                  <c:v>836.0</c:v>
                </c:pt>
                <c:pt idx="2692">
                  <c:v>837.0</c:v>
                </c:pt>
                <c:pt idx="2693">
                  <c:v>838.0</c:v>
                </c:pt>
                <c:pt idx="2694">
                  <c:v>839.0</c:v>
                </c:pt>
                <c:pt idx="2695">
                  <c:v>840.0</c:v>
                </c:pt>
                <c:pt idx="2696">
                  <c:v>841.0</c:v>
                </c:pt>
                <c:pt idx="2697">
                  <c:v>842.0</c:v>
                </c:pt>
                <c:pt idx="2698">
                  <c:v>843.0</c:v>
                </c:pt>
                <c:pt idx="2699">
                  <c:v>844.0</c:v>
                </c:pt>
                <c:pt idx="2700">
                  <c:v>845.0</c:v>
                </c:pt>
                <c:pt idx="2701">
                  <c:v>846.0</c:v>
                </c:pt>
                <c:pt idx="2702">
                  <c:v>847.0</c:v>
                </c:pt>
                <c:pt idx="2703">
                  <c:v>848.0</c:v>
                </c:pt>
                <c:pt idx="2704">
                  <c:v>849.0</c:v>
                </c:pt>
                <c:pt idx="2705">
                  <c:v>850.0</c:v>
                </c:pt>
                <c:pt idx="2706">
                  <c:v>851.0</c:v>
                </c:pt>
                <c:pt idx="2707">
                  <c:v>852.0</c:v>
                </c:pt>
                <c:pt idx="2708">
                  <c:v>852.0</c:v>
                </c:pt>
                <c:pt idx="2709">
                  <c:v>853.0</c:v>
                </c:pt>
                <c:pt idx="2710">
                  <c:v>853.0</c:v>
                </c:pt>
                <c:pt idx="2711">
                  <c:v>854.0</c:v>
                </c:pt>
                <c:pt idx="2712">
                  <c:v>854.0</c:v>
                </c:pt>
                <c:pt idx="2713">
                  <c:v>854.0</c:v>
                </c:pt>
                <c:pt idx="2714">
                  <c:v>854.0</c:v>
                </c:pt>
                <c:pt idx="2715">
                  <c:v>854.0</c:v>
                </c:pt>
                <c:pt idx="2716">
                  <c:v>855.0</c:v>
                </c:pt>
                <c:pt idx="2717">
                  <c:v>856.0</c:v>
                </c:pt>
                <c:pt idx="2718">
                  <c:v>856.0</c:v>
                </c:pt>
                <c:pt idx="2719">
                  <c:v>856.0</c:v>
                </c:pt>
                <c:pt idx="2720">
                  <c:v>857.0</c:v>
                </c:pt>
                <c:pt idx="2721">
                  <c:v>857.0</c:v>
                </c:pt>
                <c:pt idx="2722">
                  <c:v>857.0</c:v>
                </c:pt>
                <c:pt idx="2723">
                  <c:v>857.0</c:v>
                </c:pt>
                <c:pt idx="2724">
                  <c:v>857.0</c:v>
                </c:pt>
                <c:pt idx="2725">
                  <c:v>857.0</c:v>
                </c:pt>
                <c:pt idx="2726">
                  <c:v>858.0</c:v>
                </c:pt>
                <c:pt idx="2727">
                  <c:v>858.0</c:v>
                </c:pt>
                <c:pt idx="2728">
                  <c:v>858.0</c:v>
                </c:pt>
                <c:pt idx="2729">
                  <c:v>858.0</c:v>
                </c:pt>
                <c:pt idx="2730">
                  <c:v>858.0</c:v>
                </c:pt>
                <c:pt idx="2731">
                  <c:v>858.0</c:v>
                </c:pt>
                <c:pt idx="2732">
                  <c:v>858.0</c:v>
                </c:pt>
                <c:pt idx="2733">
                  <c:v>858.0</c:v>
                </c:pt>
                <c:pt idx="2734">
                  <c:v>858.0</c:v>
                </c:pt>
                <c:pt idx="2735">
                  <c:v>859.0</c:v>
                </c:pt>
                <c:pt idx="2736">
                  <c:v>860.0</c:v>
                </c:pt>
                <c:pt idx="2737">
                  <c:v>861.0</c:v>
                </c:pt>
                <c:pt idx="2738">
                  <c:v>862.0</c:v>
                </c:pt>
                <c:pt idx="2739">
                  <c:v>863.0</c:v>
                </c:pt>
                <c:pt idx="2740">
                  <c:v>863.0</c:v>
                </c:pt>
                <c:pt idx="2741">
                  <c:v>863.0</c:v>
                </c:pt>
                <c:pt idx="2742">
                  <c:v>863.0</c:v>
                </c:pt>
                <c:pt idx="2743">
                  <c:v>863.0</c:v>
                </c:pt>
                <c:pt idx="2744">
                  <c:v>863.0</c:v>
                </c:pt>
                <c:pt idx="2745">
                  <c:v>863.0</c:v>
                </c:pt>
                <c:pt idx="2746">
                  <c:v>863.0</c:v>
                </c:pt>
                <c:pt idx="2747">
                  <c:v>863.0</c:v>
                </c:pt>
                <c:pt idx="2748">
                  <c:v>863.0</c:v>
                </c:pt>
                <c:pt idx="2749">
                  <c:v>863.0</c:v>
                </c:pt>
                <c:pt idx="2750">
                  <c:v>863.0</c:v>
                </c:pt>
                <c:pt idx="2751">
                  <c:v>863.0</c:v>
                </c:pt>
                <c:pt idx="2752">
                  <c:v>863.0</c:v>
                </c:pt>
                <c:pt idx="2753">
                  <c:v>863.0</c:v>
                </c:pt>
                <c:pt idx="2754">
                  <c:v>863.0</c:v>
                </c:pt>
                <c:pt idx="2755">
                  <c:v>864.0</c:v>
                </c:pt>
                <c:pt idx="2756">
                  <c:v>865.0</c:v>
                </c:pt>
                <c:pt idx="2757">
                  <c:v>865.0</c:v>
                </c:pt>
                <c:pt idx="2758">
                  <c:v>866.0</c:v>
                </c:pt>
                <c:pt idx="2759">
                  <c:v>867.0</c:v>
                </c:pt>
                <c:pt idx="2760">
                  <c:v>867.0</c:v>
                </c:pt>
                <c:pt idx="2761">
                  <c:v>867.0</c:v>
                </c:pt>
                <c:pt idx="2762">
                  <c:v>867.0</c:v>
                </c:pt>
                <c:pt idx="2763">
                  <c:v>867.0</c:v>
                </c:pt>
                <c:pt idx="2764">
                  <c:v>867.0</c:v>
                </c:pt>
                <c:pt idx="2765">
                  <c:v>867.0</c:v>
                </c:pt>
                <c:pt idx="2766">
                  <c:v>868.0</c:v>
                </c:pt>
                <c:pt idx="2767">
                  <c:v>868.0</c:v>
                </c:pt>
                <c:pt idx="2768">
                  <c:v>868.0</c:v>
                </c:pt>
                <c:pt idx="2769">
                  <c:v>868.0</c:v>
                </c:pt>
                <c:pt idx="2770">
                  <c:v>868.0</c:v>
                </c:pt>
                <c:pt idx="2771">
                  <c:v>868.0</c:v>
                </c:pt>
                <c:pt idx="2772">
                  <c:v>869.0</c:v>
                </c:pt>
                <c:pt idx="2773">
                  <c:v>870.0</c:v>
                </c:pt>
                <c:pt idx="2774">
                  <c:v>870.0</c:v>
                </c:pt>
                <c:pt idx="2775">
                  <c:v>870.0</c:v>
                </c:pt>
                <c:pt idx="2776">
                  <c:v>871.0</c:v>
                </c:pt>
                <c:pt idx="2777">
                  <c:v>872.0</c:v>
                </c:pt>
                <c:pt idx="2778">
                  <c:v>872.0</c:v>
                </c:pt>
                <c:pt idx="2779">
                  <c:v>872.0</c:v>
                </c:pt>
                <c:pt idx="2780">
                  <c:v>873.0</c:v>
                </c:pt>
                <c:pt idx="2781">
                  <c:v>873.0</c:v>
                </c:pt>
                <c:pt idx="2782">
                  <c:v>874.0</c:v>
                </c:pt>
                <c:pt idx="2783">
                  <c:v>875.0</c:v>
                </c:pt>
                <c:pt idx="2784">
                  <c:v>875.0</c:v>
                </c:pt>
                <c:pt idx="2785">
                  <c:v>875.0</c:v>
                </c:pt>
                <c:pt idx="2786">
                  <c:v>875.0</c:v>
                </c:pt>
                <c:pt idx="2787">
                  <c:v>876.0</c:v>
                </c:pt>
                <c:pt idx="2788">
                  <c:v>877.0</c:v>
                </c:pt>
                <c:pt idx="2789">
                  <c:v>877.0</c:v>
                </c:pt>
                <c:pt idx="2790">
                  <c:v>878.0</c:v>
                </c:pt>
                <c:pt idx="2791">
                  <c:v>878.0</c:v>
                </c:pt>
                <c:pt idx="2792">
                  <c:v>878.0</c:v>
                </c:pt>
                <c:pt idx="2793">
                  <c:v>878.0</c:v>
                </c:pt>
                <c:pt idx="2794">
                  <c:v>878.0</c:v>
                </c:pt>
                <c:pt idx="2795">
                  <c:v>878.0</c:v>
                </c:pt>
                <c:pt idx="2796">
                  <c:v>879.0</c:v>
                </c:pt>
                <c:pt idx="2797">
                  <c:v>880.0</c:v>
                </c:pt>
                <c:pt idx="2798">
                  <c:v>880.0</c:v>
                </c:pt>
                <c:pt idx="2799">
                  <c:v>880.0</c:v>
                </c:pt>
                <c:pt idx="2800">
                  <c:v>880.0</c:v>
                </c:pt>
                <c:pt idx="2801">
                  <c:v>880.0</c:v>
                </c:pt>
                <c:pt idx="2802">
                  <c:v>880.0</c:v>
                </c:pt>
                <c:pt idx="2803">
                  <c:v>880.0</c:v>
                </c:pt>
                <c:pt idx="2804">
                  <c:v>880.0</c:v>
                </c:pt>
                <c:pt idx="2805">
                  <c:v>880.0</c:v>
                </c:pt>
                <c:pt idx="2806">
                  <c:v>880.0</c:v>
                </c:pt>
                <c:pt idx="2807">
                  <c:v>880.0</c:v>
                </c:pt>
                <c:pt idx="2808">
                  <c:v>880.0</c:v>
                </c:pt>
                <c:pt idx="2809">
                  <c:v>880.0</c:v>
                </c:pt>
                <c:pt idx="2810">
                  <c:v>880.0</c:v>
                </c:pt>
                <c:pt idx="2811">
                  <c:v>880.0</c:v>
                </c:pt>
                <c:pt idx="2812">
                  <c:v>880.0</c:v>
                </c:pt>
                <c:pt idx="2813">
                  <c:v>880.0</c:v>
                </c:pt>
                <c:pt idx="2814">
                  <c:v>880.0</c:v>
                </c:pt>
                <c:pt idx="2815">
                  <c:v>880.0</c:v>
                </c:pt>
                <c:pt idx="2816">
                  <c:v>880.0</c:v>
                </c:pt>
                <c:pt idx="2817">
                  <c:v>880.0</c:v>
                </c:pt>
                <c:pt idx="2818">
                  <c:v>881.0</c:v>
                </c:pt>
                <c:pt idx="2819">
                  <c:v>881.0</c:v>
                </c:pt>
                <c:pt idx="2820">
                  <c:v>881.0</c:v>
                </c:pt>
                <c:pt idx="2821">
                  <c:v>881.0</c:v>
                </c:pt>
                <c:pt idx="2822">
                  <c:v>881.0</c:v>
                </c:pt>
                <c:pt idx="2823">
                  <c:v>882.0</c:v>
                </c:pt>
                <c:pt idx="2824">
                  <c:v>883.0</c:v>
                </c:pt>
                <c:pt idx="2825">
                  <c:v>884.0</c:v>
                </c:pt>
                <c:pt idx="2826">
                  <c:v>885.0</c:v>
                </c:pt>
                <c:pt idx="2827">
                  <c:v>885.0</c:v>
                </c:pt>
                <c:pt idx="2828">
                  <c:v>885.0</c:v>
                </c:pt>
                <c:pt idx="2829">
                  <c:v>886.0</c:v>
                </c:pt>
                <c:pt idx="2830">
                  <c:v>886.0</c:v>
                </c:pt>
                <c:pt idx="2831">
                  <c:v>886.0</c:v>
                </c:pt>
                <c:pt idx="2832">
                  <c:v>886.0</c:v>
                </c:pt>
                <c:pt idx="2833">
                  <c:v>886.0</c:v>
                </c:pt>
                <c:pt idx="2834">
                  <c:v>887.0</c:v>
                </c:pt>
                <c:pt idx="2835">
                  <c:v>887.0</c:v>
                </c:pt>
                <c:pt idx="2836">
                  <c:v>887.0</c:v>
                </c:pt>
                <c:pt idx="2837">
                  <c:v>887.0</c:v>
                </c:pt>
                <c:pt idx="2838">
                  <c:v>887.0</c:v>
                </c:pt>
                <c:pt idx="2839">
                  <c:v>887.0</c:v>
                </c:pt>
                <c:pt idx="2840">
                  <c:v>887.0</c:v>
                </c:pt>
                <c:pt idx="2841">
                  <c:v>887.0</c:v>
                </c:pt>
                <c:pt idx="2842">
                  <c:v>887.0</c:v>
                </c:pt>
                <c:pt idx="2843">
                  <c:v>887.0</c:v>
                </c:pt>
                <c:pt idx="2844">
                  <c:v>887.0</c:v>
                </c:pt>
                <c:pt idx="2845">
                  <c:v>887.0</c:v>
                </c:pt>
                <c:pt idx="2846">
                  <c:v>887.0</c:v>
                </c:pt>
                <c:pt idx="2847">
                  <c:v>887.0</c:v>
                </c:pt>
                <c:pt idx="2848">
                  <c:v>887.0</c:v>
                </c:pt>
                <c:pt idx="2849">
                  <c:v>887.0</c:v>
                </c:pt>
                <c:pt idx="2850">
                  <c:v>887.0</c:v>
                </c:pt>
                <c:pt idx="2851">
                  <c:v>887.0</c:v>
                </c:pt>
                <c:pt idx="2852">
                  <c:v>887.0</c:v>
                </c:pt>
                <c:pt idx="2853">
                  <c:v>888.0</c:v>
                </c:pt>
                <c:pt idx="2854">
                  <c:v>889.0</c:v>
                </c:pt>
                <c:pt idx="2855">
                  <c:v>890.0</c:v>
                </c:pt>
                <c:pt idx="2856">
                  <c:v>891.0</c:v>
                </c:pt>
                <c:pt idx="2857">
                  <c:v>892.0</c:v>
                </c:pt>
                <c:pt idx="2858">
                  <c:v>893.0</c:v>
                </c:pt>
                <c:pt idx="2859">
                  <c:v>894.0</c:v>
                </c:pt>
                <c:pt idx="2860">
                  <c:v>895.0</c:v>
                </c:pt>
                <c:pt idx="2861">
                  <c:v>896.0</c:v>
                </c:pt>
                <c:pt idx="2862">
                  <c:v>897.0</c:v>
                </c:pt>
                <c:pt idx="2863">
                  <c:v>897.0</c:v>
                </c:pt>
                <c:pt idx="2864">
                  <c:v>898.0</c:v>
                </c:pt>
                <c:pt idx="2865">
                  <c:v>899.0</c:v>
                </c:pt>
                <c:pt idx="2866">
                  <c:v>900.0</c:v>
                </c:pt>
                <c:pt idx="2867">
                  <c:v>901.0</c:v>
                </c:pt>
                <c:pt idx="2868">
                  <c:v>902.0</c:v>
                </c:pt>
                <c:pt idx="2869">
                  <c:v>903.0</c:v>
                </c:pt>
                <c:pt idx="2870">
                  <c:v>903.0</c:v>
                </c:pt>
                <c:pt idx="2871">
                  <c:v>904.0</c:v>
                </c:pt>
                <c:pt idx="2872">
                  <c:v>904.0</c:v>
                </c:pt>
                <c:pt idx="2873">
                  <c:v>905.0</c:v>
                </c:pt>
                <c:pt idx="2874">
                  <c:v>905.0</c:v>
                </c:pt>
                <c:pt idx="2875">
                  <c:v>905.0</c:v>
                </c:pt>
                <c:pt idx="2876">
                  <c:v>905.0</c:v>
                </c:pt>
                <c:pt idx="2877">
                  <c:v>905.0</c:v>
                </c:pt>
                <c:pt idx="2878">
                  <c:v>905.0</c:v>
                </c:pt>
                <c:pt idx="2879">
                  <c:v>906.0</c:v>
                </c:pt>
                <c:pt idx="2880">
                  <c:v>907.0</c:v>
                </c:pt>
                <c:pt idx="2881">
                  <c:v>908.0</c:v>
                </c:pt>
                <c:pt idx="2882">
                  <c:v>909.0</c:v>
                </c:pt>
                <c:pt idx="2883">
                  <c:v>909.0</c:v>
                </c:pt>
                <c:pt idx="2884">
                  <c:v>910.0</c:v>
                </c:pt>
                <c:pt idx="2885">
                  <c:v>910.0</c:v>
                </c:pt>
                <c:pt idx="2886">
                  <c:v>911.0</c:v>
                </c:pt>
                <c:pt idx="2887">
                  <c:v>911.0</c:v>
                </c:pt>
                <c:pt idx="2888">
                  <c:v>912.0</c:v>
                </c:pt>
                <c:pt idx="2889">
                  <c:v>913.0</c:v>
                </c:pt>
                <c:pt idx="2890">
                  <c:v>914.0</c:v>
                </c:pt>
                <c:pt idx="2891">
                  <c:v>915.0</c:v>
                </c:pt>
                <c:pt idx="2892">
                  <c:v>916.0</c:v>
                </c:pt>
                <c:pt idx="2893">
                  <c:v>916.0</c:v>
                </c:pt>
                <c:pt idx="2894">
                  <c:v>916.0</c:v>
                </c:pt>
                <c:pt idx="2895">
                  <c:v>917.0</c:v>
                </c:pt>
                <c:pt idx="2896">
                  <c:v>917.0</c:v>
                </c:pt>
                <c:pt idx="2897">
                  <c:v>917.0</c:v>
                </c:pt>
                <c:pt idx="2898">
                  <c:v>917.0</c:v>
                </c:pt>
                <c:pt idx="2899">
                  <c:v>917.0</c:v>
                </c:pt>
                <c:pt idx="2900">
                  <c:v>917.0</c:v>
                </c:pt>
                <c:pt idx="2901">
                  <c:v>917.0</c:v>
                </c:pt>
                <c:pt idx="2902">
                  <c:v>917.0</c:v>
                </c:pt>
                <c:pt idx="2903">
                  <c:v>917.0</c:v>
                </c:pt>
                <c:pt idx="2904">
                  <c:v>917.0</c:v>
                </c:pt>
                <c:pt idx="2905">
                  <c:v>917.0</c:v>
                </c:pt>
                <c:pt idx="2906">
                  <c:v>917.0</c:v>
                </c:pt>
                <c:pt idx="2907">
                  <c:v>917.0</c:v>
                </c:pt>
                <c:pt idx="2908">
                  <c:v>917.0</c:v>
                </c:pt>
                <c:pt idx="2909">
                  <c:v>917.0</c:v>
                </c:pt>
                <c:pt idx="2910">
                  <c:v>917.0</c:v>
                </c:pt>
                <c:pt idx="2911">
                  <c:v>917.0</c:v>
                </c:pt>
                <c:pt idx="2912">
                  <c:v>918.0</c:v>
                </c:pt>
                <c:pt idx="2913">
                  <c:v>919.0</c:v>
                </c:pt>
                <c:pt idx="2914">
                  <c:v>919.0</c:v>
                </c:pt>
                <c:pt idx="2915">
                  <c:v>919.0</c:v>
                </c:pt>
                <c:pt idx="2916">
                  <c:v>919.0</c:v>
                </c:pt>
                <c:pt idx="2917">
                  <c:v>919.0</c:v>
                </c:pt>
                <c:pt idx="2918">
                  <c:v>919.0</c:v>
                </c:pt>
                <c:pt idx="2919">
                  <c:v>920.0</c:v>
                </c:pt>
                <c:pt idx="2920">
                  <c:v>920.0</c:v>
                </c:pt>
                <c:pt idx="2921">
                  <c:v>921.0</c:v>
                </c:pt>
                <c:pt idx="2922">
                  <c:v>922.0</c:v>
                </c:pt>
                <c:pt idx="2923">
                  <c:v>923.0</c:v>
                </c:pt>
                <c:pt idx="2924">
                  <c:v>924.0</c:v>
                </c:pt>
                <c:pt idx="2925">
                  <c:v>925.0</c:v>
                </c:pt>
                <c:pt idx="2926">
                  <c:v>925.0</c:v>
                </c:pt>
                <c:pt idx="2927">
                  <c:v>925.0</c:v>
                </c:pt>
                <c:pt idx="2928">
                  <c:v>925.0</c:v>
                </c:pt>
                <c:pt idx="2929">
                  <c:v>926.0</c:v>
                </c:pt>
                <c:pt idx="2930">
                  <c:v>927.0</c:v>
                </c:pt>
                <c:pt idx="2931">
                  <c:v>927.0</c:v>
                </c:pt>
                <c:pt idx="2932">
                  <c:v>927.0</c:v>
                </c:pt>
                <c:pt idx="2933">
                  <c:v>928.0</c:v>
                </c:pt>
                <c:pt idx="2934">
                  <c:v>928.0</c:v>
                </c:pt>
                <c:pt idx="2935">
                  <c:v>929.0</c:v>
                </c:pt>
                <c:pt idx="2936">
                  <c:v>929.0</c:v>
                </c:pt>
                <c:pt idx="2937">
                  <c:v>929.0</c:v>
                </c:pt>
                <c:pt idx="2938">
                  <c:v>930.0</c:v>
                </c:pt>
                <c:pt idx="2939">
                  <c:v>930.0</c:v>
                </c:pt>
                <c:pt idx="2940">
                  <c:v>930.0</c:v>
                </c:pt>
                <c:pt idx="2941">
                  <c:v>930.0</c:v>
                </c:pt>
                <c:pt idx="2942">
                  <c:v>930.0</c:v>
                </c:pt>
                <c:pt idx="2943">
                  <c:v>930.0</c:v>
                </c:pt>
                <c:pt idx="2944">
                  <c:v>930.0</c:v>
                </c:pt>
                <c:pt idx="2945">
                  <c:v>930.0</c:v>
                </c:pt>
                <c:pt idx="2946">
                  <c:v>930.0</c:v>
                </c:pt>
                <c:pt idx="2947">
                  <c:v>930.0</c:v>
                </c:pt>
                <c:pt idx="2948">
                  <c:v>930.0</c:v>
                </c:pt>
                <c:pt idx="2949">
                  <c:v>930.0</c:v>
                </c:pt>
                <c:pt idx="2950">
                  <c:v>930.0</c:v>
                </c:pt>
                <c:pt idx="2951">
                  <c:v>931.0</c:v>
                </c:pt>
                <c:pt idx="2952">
                  <c:v>931.0</c:v>
                </c:pt>
                <c:pt idx="2953">
                  <c:v>931.0</c:v>
                </c:pt>
                <c:pt idx="2954">
                  <c:v>931.0</c:v>
                </c:pt>
                <c:pt idx="2955">
                  <c:v>931.0</c:v>
                </c:pt>
                <c:pt idx="2956">
                  <c:v>931.0</c:v>
                </c:pt>
                <c:pt idx="2957">
                  <c:v>931.0</c:v>
                </c:pt>
                <c:pt idx="2958">
                  <c:v>931.0</c:v>
                </c:pt>
                <c:pt idx="2959">
                  <c:v>931.0</c:v>
                </c:pt>
                <c:pt idx="2960">
                  <c:v>931.0</c:v>
                </c:pt>
                <c:pt idx="2961">
                  <c:v>931.0</c:v>
                </c:pt>
                <c:pt idx="2962">
                  <c:v>932.0</c:v>
                </c:pt>
                <c:pt idx="2963">
                  <c:v>933.0</c:v>
                </c:pt>
                <c:pt idx="2964">
                  <c:v>933.0</c:v>
                </c:pt>
                <c:pt idx="2965">
                  <c:v>934.0</c:v>
                </c:pt>
                <c:pt idx="2966">
                  <c:v>935.0</c:v>
                </c:pt>
                <c:pt idx="2967">
                  <c:v>936.0</c:v>
                </c:pt>
                <c:pt idx="2968">
                  <c:v>936.0</c:v>
                </c:pt>
                <c:pt idx="2969">
                  <c:v>936.0</c:v>
                </c:pt>
                <c:pt idx="2970">
                  <c:v>936.0</c:v>
                </c:pt>
                <c:pt idx="2971">
                  <c:v>936.0</c:v>
                </c:pt>
                <c:pt idx="2972">
                  <c:v>937.0</c:v>
                </c:pt>
                <c:pt idx="2973">
                  <c:v>938.0</c:v>
                </c:pt>
                <c:pt idx="2974">
                  <c:v>938.0</c:v>
                </c:pt>
                <c:pt idx="2975">
                  <c:v>939.0</c:v>
                </c:pt>
                <c:pt idx="2976">
                  <c:v>940.0</c:v>
                </c:pt>
                <c:pt idx="2977">
                  <c:v>941.0</c:v>
                </c:pt>
                <c:pt idx="2978">
                  <c:v>942.0</c:v>
                </c:pt>
                <c:pt idx="2979">
                  <c:v>943.0</c:v>
                </c:pt>
                <c:pt idx="2980">
                  <c:v>944.0</c:v>
                </c:pt>
                <c:pt idx="2981">
                  <c:v>945.0</c:v>
                </c:pt>
                <c:pt idx="2982">
                  <c:v>945.0</c:v>
                </c:pt>
                <c:pt idx="2983">
                  <c:v>945.0</c:v>
                </c:pt>
                <c:pt idx="2984">
                  <c:v>946.0</c:v>
                </c:pt>
                <c:pt idx="2985">
                  <c:v>947.0</c:v>
                </c:pt>
                <c:pt idx="2986">
                  <c:v>948.0</c:v>
                </c:pt>
                <c:pt idx="2987">
                  <c:v>949.0</c:v>
                </c:pt>
                <c:pt idx="2988">
                  <c:v>950.0</c:v>
                </c:pt>
                <c:pt idx="2989">
                  <c:v>951.0</c:v>
                </c:pt>
                <c:pt idx="2990">
                  <c:v>952.0</c:v>
                </c:pt>
                <c:pt idx="2991">
                  <c:v>953.0</c:v>
                </c:pt>
                <c:pt idx="2992">
                  <c:v>954.0</c:v>
                </c:pt>
                <c:pt idx="2993">
                  <c:v>954.0</c:v>
                </c:pt>
                <c:pt idx="2994">
                  <c:v>954.0</c:v>
                </c:pt>
                <c:pt idx="2995">
                  <c:v>955.0</c:v>
                </c:pt>
                <c:pt idx="2996">
                  <c:v>956.0</c:v>
                </c:pt>
                <c:pt idx="2997">
                  <c:v>956.0</c:v>
                </c:pt>
                <c:pt idx="2998">
                  <c:v>957.0</c:v>
                </c:pt>
                <c:pt idx="2999">
                  <c:v>957.0</c:v>
                </c:pt>
                <c:pt idx="3000">
                  <c:v>957.0</c:v>
                </c:pt>
                <c:pt idx="3001">
                  <c:v>957.0</c:v>
                </c:pt>
                <c:pt idx="3002">
                  <c:v>957.0</c:v>
                </c:pt>
                <c:pt idx="3003">
                  <c:v>957.0</c:v>
                </c:pt>
                <c:pt idx="3004">
                  <c:v>958.0</c:v>
                </c:pt>
                <c:pt idx="3005">
                  <c:v>958.0</c:v>
                </c:pt>
                <c:pt idx="3006">
                  <c:v>958.0</c:v>
                </c:pt>
                <c:pt idx="3007">
                  <c:v>958.0</c:v>
                </c:pt>
                <c:pt idx="3008">
                  <c:v>958.0</c:v>
                </c:pt>
                <c:pt idx="3009">
                  <c:v>958.0</c:v>
                </c:pt>
                <c:pt idx="3010">
                  <c:v>958.0</c:v>
                </c:pt>
                <c:pt idx="3011">
                  <c:v>958.0</c:v>
                </c:pt>
                <c:pt idx="3012">
                  <c:v>958.0</c:v>
                </c:pt>
                <c:pt idx="3013">
                  <c:v>958.0</c:v>
                </c:pt>
                <c:pt idx="3014">
                  <c:v>958.0</c:v>
                </c:pt>
                <c:pt idx="3015">
                  <c:v>958.0</c:v>
                </c:pt>
                <c:pt idx="3016">
                  <c:v>958.0</c:v>
                </c:pt>
                <c:pt idx="3017">
                  <c:v>958.0</c:v>
                </c:pt>
                <c:pt idx="3018">
                  <c:v>958.0</c:v>
                </c:pt>
                <c:pt idx="3019">
                  <c:v>958.0</c:v>
                </c:pt>
                <c:pt idx="3020">
                  <c:v>958.0</c:v>
                </c:pt>
                <c:pt idx="3021">
                  <c:v>958.0</c:v>
                </c:pt>
                <c:pt idx="3022">
                  <c:v>958.0</c:v>
                </c:pt>
                <c:pt idx="3023">
                  <c:v>958.0</c:v>
                </c:pt>
                <c:pt idx="3024">
                  <c:v>958.0</c:v>
                </c:pt>
                <c:pt idx="3025">
                  <c:v>958.0</c:v>
                </c:pt>
                <c:pt idx="3026">
                  <c:v>958.0</c:v>
                </c:pt>
                <c:pt idx="3027">
                  <c:v>958.0</c:v>
                </c:pt>
                <c:pt idx="3028">
                  <c:v>958.0</c:v>
                </c:pt>
                <c:pt idx="3029">
                  <c:v>958.0</c:v>
                </c:pt>
                <c:pt idx="3030">
                  <c:v>958.0</c:v>
                </c:pt>
                <c:pt idx="3031">
                  <c:v>958.0</c:v>
                </c:pt>
                <c:pt idx="3032">
                  <c:v>958.0</c:v>
                </c:pt>
                <c:pt idx="3033">
                  <c:v>958.0</c:v>
                </c:pt>
                <c:pt idx="3034">
                  <c:v>959.0</c:v>
                </c:pt>
                <c:pt idx="3035">
                  <c:v>959.0</c:v>
                </c:pt>
                <c:pt idx="3036">
                  <c:v>959.0</c:v>
                </c:pt>
                <c:pt idx="3037">
                  <c:v>959.0</c:v>
                </c:pt>
                <c:pt idx="3038">
                  <c:v>959.0</c:v>
                </c:pt>
                <c:pt idx="3039">
                  <c:v>959.0</c:v>
                </c:pt>
                <c:pt idx="3040">
                  <c:v>959.0</c:v>
                </c:pt>
                <c:pt idx="3041">
                  <c:v>959.0</c:v>
                </c:pt>
                <c:pt idx="3042">
                  <c:v>959.0</c:v>
                </c:pt>
                <c:pt idx="3043">
                  <c:v>959.0</c:v>
                </c:pt>
                <c:pt idx="3044">
                  <c:v>959.0</c:v>
                </c:pt>
                <c:pt idx="3045">
                  <c:v>959.0</c:v>
                </c:pt>
                <c:pt idx="3046">
                  <c:v>959.0</c:v>
                </c:pt>
                <c:pt idx="3047">
                  <c:v>959.0</c:v>
                </c:pt>
                <c:pt idx="3048">
                  <c:v>959.0</c:v>
                </c:pt>
                <c:pt idx="3049">
                  <c:v>959.0</c:v>
                </c:pt>
                <c:pt idx="3050">
                  <c:v>959.0</c:v>
                </c:pt>
                <c:pt idx="3051">
                  <c:v>959.0</c:v>
                </c:pt>
                <c:pt idx="3052">
                  <c:v>959.0</c:v>
                </c:pt>
                <c:pt idx="3053">
                  <c:v>959.0</c:v>
                </c:pt>
                <c:pt idx="3054">
                  <c:v>959.0</c:v>
                </c:pt>
                <c:pt idx="3055">
                  <c:v>959.0</c:v>
                </c:pt>
                <c:pt idx="3056">
                  <c:v>959.0</c:v>
                </c:pt>
                <c:pt idx="3057">
                  <c:v>960.0</c:v>
                </c:pt>
                <c:pt idx="3058">
                  <c:v>961.0</c:v>
                </c:pt>
                <c:pt idx="3059">
                  <c:v>962.0</c:v>
                </c:pt>
                <c:pt idx="3060">
                  <c:v>963.0</c:v>
                </c:pt>
                <c:pt idx="3061">
                  <c:v>964.0</c:v>
                </c:pt>
                <c:pt idx="3062">
                  <c:v>965.0</c:v>
                </c:pt>
                <c:pt idx="3063">
                  <c:v>966.0</c:v>
                </c:pt>
                <c:pt idx="3064">
                  <c:v>967.0</c:v>
                </c:pt>
                <c:pt idx="3065">
                  <c:v>968.0</c:v>
                </c:pt>
                <c:pt idx="3066">
                  <c:v>969.0</c:v>
                </c:pt>
                <c:pt idx="3067">
                  <c:v>970.0</c:v>
                </c:pt>
                <c:pt idx="3068">
                  <c:v>970.0</c:v>
                </c:pt>
                <c:pt idx="3069">
                  <c:v>971.0</c:v>
                </c:pt>
                <c:pt idx="3070">
                  <c:v>972.0</c:v>
                </c:pt>
                <c:pt idx="3071">
                  <c:v>972.0</c:v>
                </c:pt>
                <c:pt idx="3072">
                  <c:v>972.0</c:v>
                </c:pt>
                <c:pt idx="3073">
                  <c:v>972.0</c:v>
                </c:pt>
                <c:pt idx="3074">
                  <c:v>972.0</c:v>
                </c:pt>
                <c:pt idx="3075">
                  <c:v>972.0</c:v>
                </c:pt>
                <c:pt idx="3076">
                  <c:v>972.0</c:v>
                </c:pt>
                <c:pt idx="3077">
                  <c:v>972.0</c:v>
                </c:pt>
                <c:pt idx="3078">
                  <c:v>972.0</c:v>
                </c:pt>
                <c:pt idx="3079">
                  <c:v>972.0</c:v>
                </c:pt>
                <c:pt idx="3080">
                  <c:v>972.0</c:v>
                </c:pt>
                <c:pt idx="3081">
                  <c:v>972.0</c:v>
                </c:pt>
                <c:pt idx="3082">
                  <c:v>972.0</c:v>
                </c:pt>
                <c:pt idx="3083">
                  <c:v>972.0</c:v>
                </c:pt>
                <c:pt idx="3084">
                  <c:v>972.0</c:v>
                </c:pt>
                <c:pt idx="3085">
                  <c:v>972.0</c:v>
                </c:pt>
                <c:pt idx="3086">
                  <c:v>972.0</c:v>
                </c:pt>
                <c:pt idx="3087">
                  <c:v>973.0</c:v>
                </c:pt>
                <c:pt idx="3088">
                  <c:v>974.0</c:v>
                </c:pt>
                <c:pt idx="3089">
                  <c:v>975.0</c:v>
                </c:pt>
                <c:pt idx="3090">
                  <c:v>976.0</c:v>
                </c:pt>
                <c:pt idx="3091">
                  <c:v>977.0</c:v>
                </c:pt>
                <c:pt idx="3092">
                  <c:v>978.0</c:v>
                </c:pt>
                <c:pt idx="3093">
                  <c:v>979.0</c:v>
                </c:pt>
                <c:pt idx="3094">
                  <c:v>980.0</c:v>
                </c:pt>
                <c:pt idx="3095">
                  <c:v>981.0</c:v>
                </c:pt>
                <c:pt idx="3096">
                  <c:v>982.0</c:v>
                </c:pt>
                <c:pt idx="3097">
                  <c:v>983.0</c:v>
                </c:pt>
                <c:pt idx="3098">
                  <c:v>984.0</c:v>
                </c:pt>
                <c:pt idx="3099">
                  <c:v>984.0</c:v>
                </c:pt>
                <c:pt idx="3100">
                  <c:v>985.0</c:v>
                </c:pt>
                <c:pt idx="3101">
                  <c:v>985.0</c:v>
                </c:pt>
                <c:pt idx="3102">
                  <c:v>986.0</c:v>
                </c:pt>
                <c:pt idx="3103">
                  <c:v>986.0</c:v>
                </c:pt>
                <c:pt idx="3104">
                  <c:v>986.0</c:v>
                </c:pt>
                <c:pt idx="3105">
                  <c:v>986.0</c:v>
                </c:pt>
                <c:pt idx="3106">
                  <c:v>986.0</c:v>
                </c:pt>
                <c:pt idx="3107">
                  <c:v>986.0</c:v>
                </c:pt>
                <c:pt idx="3108">
                  <c:v>987.0</c:v>
                </c:pt>
                <c:pt idx="3109">
                  <c:v>988.0</c:v>
                </c:pt>
                <c:pt idx="3110">
                  <c:v>989.0</c:v>
                </c:pt>
                <c:pt idx="3111">
                  <c:v>989.0</c:v>
                </c:pt>
                <c:pt idx="3112">
                  <c:v>990.0</c:v>
                </c:pt>
                <c:pt idx="3113">
                  <c:v>990.0</c:v>
                </c:pt>
                <c:pt idx="3114">
                  <c:v>991.0</c:v>
                </c:pt>
                <c:pt idx="3115">
                  <c:v>991.0</c:v>
                </c:pt>
                <c:pt idx="3116">
                  <c:v>992.0</c:v>
                </c:pt>
                <c:pt idx="3117">
                  <c:v>992.0</c:v>
                </c:pt>
                <c:pt idx="3118">
                  <c:v>993.0</c:v>
                </c:pt>
                <c:pt idx="3119">
                  <c:v>994.0</c:v>
                </c:pt>
                <c:pt idx="3120">
                  <c:v>995.0</c:v>
                </c:pt>
                <c:pt idx="3121">
                  <c:v>996.0</c:v>
                </c:pt>
                <c:pt idx="3122">
                  <c:v>997.0</c:v>
                </c:pt>
                <c:pt idx="3123">
                  <c:v>998.0</c:v>
                </c:pt>
                <c:pt idx="3124">
                  <c:v>998.0</c:v>
                </c:pt>
                <c:pt idx="3125">
                  <c:v>998.0</c:v>
                </c:pt>
                <c:pt idx="3126">
                  <c:v>998.0</c:v>
                </c:pt>
                <c:pt idx="3127">
                  <c:v>998.0</c:v>
                </c:pt>
                <c:pt idx="3128">
                  <c:v>998.0</c:v>
                </c:pt>
                <c:pt idx="3129">
                  <c:v>998.0</c:v>
                </c:pt>
                <c:pt idx="3130">
                  <c:v>999.0</c:v>
                </c:pt>
                <c:pt idx="3131">
                  <c:v>999.0</c:v>
                </c:pt>
                <c:pt idx="3132">
                  <c:v>999.0</c:v>
                </c:pt>
                <c:pt idx="3133">
                  <c:v>999.0</c:v>
                </c:pt>
                <c:pt idx="3134">
                  <c:v>999.0</c:v>
                </c:pt>
                <c:pt idx="3135">
                  <c:v>999.0</c:v>
                </c:pt>
                <c:pt idx="3136">
                  <c:v>999.0</c:v>
                </c:pt>
                <c:pt idx="3137">
                  <c:v>999.0</c:v>
                </c:pt>
                <c:pt idx="3138">
                  <c:v>999.0</c:v>
                </c:pt>
                <c:pt idx="3139">
                  <c:v>999.0</c:v>
                </c:pt>
                <c:pt idx="3140">
                  <c:v>999.0</c:v>
                </c:pt>
                <c:pt idx="3141">
                  <c:v>999.0</c:v>
                </c:pt>
                <c:pt idx="3142">
                  <c:v>999.0</c:v>
                </c:pt>
                <c:pt idx="3143">
                  <c:v>999.0</c:v>
                </c:pt>
                <c:pt idx="3144">
                  <c:v>999.0</c:v>
                </c:pt>
                <c:pt idx="3145">
                  <c:v>999.0</c:v>
                </c:pt>
                <c:pt idx="3146">
                  <c:v>999.0</c:v>
                </c:pt>
                <c:pt idx="3147">
                  <c:v>999.0</c:v>
                </c:pt>
                <c:pt idx="3148">
                  <c:v>1000.0</c:v>
                </c:pt>
                <c:pt idx="3149">
                  <c:v>1000.0</c:v>
                </c:pt>
                <c:pt idx="3150">
                  <c:v>1000.0</c:v>
                </c:pt>
                <c:pt idx="3151">
                  <c:v>1000.0</c:v>
                </c:pt>
                <c:pt idx="3152">
                  <c:v>1000.0</c:v>
                </c:pt>
                <c:pt idx="3153">
                  <c:v>1000.0</c:v>
                </c:pt>
                <c:pt idx="3154">
                  <c:v>1000.0</c:v>
                </c:pt>
                <c:pt idx="3155">
                  <c:v>1000.0</c:v>
                </c:pt>
                <c:pt idx="3156">
                  <c:v>1000.0</c:v>
                </c:pt>
                <c:pt idx="3157">
                  <c:v>1000.0</c:v>
                </c:pt>
                <c:pt idx="3158">
                  <c:v>1000.0</c:v>
                </c:pt>
                <c:pt idx="3159">
                  <c:v>1000.0</c:v>
                </c:pt>
                <c:pt idx="3160">
                  <c:v>1001.0</c:v>
                </c:pt>
                <c:pt idx="3161">
                  <c:v>1002.0</c:v>
                </c:pt>
                <c:pt idx="3162">
                  <c:v>1003.0</c:v>
                </c:pt>
                <c:pt idx="3163">
                  <c:v>1004.0</c:v>
                </c:pt>
                <c:pt idx="3164">
                  <c:v>1004.0</c:v>
                </c:pt>
                <c:pt idx="3165">
                  <c:v>1004.0</c:v>
                </c:pt>
                <c:pt idx="3166">
                  <c:v>1004.0</c:v>
                </c:pt>
                <c:pt idx="3167">
                  <c:v>1005.0</c:v>
                </c:pt>
                <c:pt idx="3168">
                  <c:v>1006.0</c:v>
                </c:pt>
                <c:pt idx="3169">
                  <c:v>1007.0</c:v>
                </c:pt>
                <c:pt idx="3170">
                  <c:v>1007.0</c:v>
                </c:pt>
                <c:pt idx="3171">
                  <c:v>1008.0</c:v>
                </c:pt>
                <c:pt idx="3172">
                  <c:v>1009.0</c:v>
                </c:pt>
                <c:pt idx="3173">
                  <c:v>1010.0</c:v>
                </c:pt>
                <c:pt idx="3174">
                  <c:v>1011.0</c:v>
                </c:pt>
                <c:pt idx="3175">
                  <c:v>1012.0</c:v>
                </c:pt>
                <c:pt idx="3176">
                  <c:v>1013.0</c:v>
                </c:pt>
                <c:pt idx="3177">
                  <c:v>1014.0</c:v>
                </c:pt>
                <c:pt idx="3178">
                  <c:v>1015.0</c:v>
                </c:pt>
                <c:pt idx="3179">
                  <c:v>1016.0</c:v>
                </c:pt>
                <c:pt idx="3180">
                  <c:v>1017.0</c:v>
                </c:pt>
                <c:pt idx="3181">
                  <c:v>1018.0</c:v>
                </c:pt>
                <c:pt idx="3182">
                  <c:v>1019.0</c:v>
                </c:pt>
                <c:pt idx="3183">
                  <c:v>1019.0</c:v>
                </c:pt>
                <c:pt idx="3184">
                  <c:v>1020.0</c:v>
                </c:pt>
                <c:pt idx="3185">
                  <c:v>1020.0</c:v>
                </c:pt>
                <c:pt idx="3186">
                  <c:v>1020.0</c:v>
                </c:pt>
                <c:pt idx="3187">
                  <c:v>1021.0</c:v>
                </c:pt>
                <c:pt idx="3188">
                  <c:v>1022.0</c:v>
                </c:pt>
                <c:pt idx="3189">
                  <c:v>1023.0</c:v>
                </c:pt>
                <c:pt idx="3190">
                  <c:v>1024.0</c:v>
                </c:pt>
                <c:pt idx="3191">
                  <c:v>1025.0</c:v>
                </c:pt>
                <c:pt idx="3192">
                  <c:v>1026.0</c:v>
                </c:pt>
                <c:pt idx="3193">
                  <c:v>1027.0</c:v>
                </c:pt>
                <c:pt idx="3194">
                  <c:v>1028.0</c:v>
                </c:pt>
                <c:pt idx="3195">
                  <c:v>1029.0</c:v>
                </c:pt>
                <c:pt idx="3196">
                  <c:v>1030.0</c:v>
                </c:pt>
                <c:pt idx="3197">
                  <c:v>1031.0</c:v>
                </c:pt>
                <c:pt idx="3198">
                  <c:v>1032.0</c:v>
                </c:pt>
                <c:pt idx="3199">
                  <c:v>1033.0</c:v>
                </c:pt>
                <c:pt idx="3200">
                  <c:v>1034.0</c:v>
                </c:pt>
                <c:pt idx="3201">
                  <c:v>1035.0</c:v>
                </c:pt>
                <c:pt idx="3202">
                  <c:v>1036.0</c:v>
                </c:pt>
                <c:pt idx="3203">
                  <c:v>1037.0</c:v>
                </c:pt>
                <c:pt idx="3204">
                  <c:v>1038.0</c:v>
                </c:pt>
                <c:pt idx="3205">
                  <c:v>1039.0</c:v>
                </c:pt>
                <c:pt idx="3206">
                  <c:v>1039.0</c:v>
                </c:pt>
                <c:pt idx="3207">
                  <c:v>1039.0</c:v>
                </c:pt>
                <c:pt idx="3208">
                  <c:v>1039.0</c:v>
                </c:pt>
                <c:pt idx="3209">
                  <c:v>1040.0</c:v>
                </c:pt>
                <c:pt idx="3210">
                  <c:v>1040.0</c:v>
                </c:pt>
                <c:pt idx="3211">
                  <c:v>1040.0</c:v>
                </c:pt>
                <c:pt idx="3212">
                  <c:v>1040.0</c:v>
                </c:pt>
                <c:pt idx="3213">
                  <c:v>1040.0</c:v>
                </c:pt>
                <c:pt idx="3214">
                  <c:v>1040.0</c:v>
                </c:pt>
                <c:pt idx="3215">
                  <c:v>1040.0</c:v>
                </c:pt>
                <c:pt idx="3216">
                  <c:v>1040.0</c:v>
                </c:pt>
                <c:pt idx="3217">
                  <c:v>1040.0</c:v>
                </c:pt>
                <c:pt idx="3218">
                  <c:v>1040.0</c:v>
                </c:pt>
                <c:pt idx="3219">
                  <c:v>1040.0</c:v>
                </c:pt>
                <c:pt idx="3220">
                  <c:v>1040.0</c:v>
                </c:pt>
                <c:pt idx="3221">
                  <c:v>1041.0</c:v>
                </c:pt>
                <c:pt idx="3222">
                  <c:v>1041.0</c:v>
                </c:pt>
                <c:pt idx="3223">
                  <c:v>1041.0</c:v>
                </c:pt>
                <c:pt idx="3224">
                  <c:v>1041.0</c:v>
                </c:pt>
                <c:pt idx="3225">
                  <c:v>1041.0</c:v>
                </c:pt>
                <c:pt idx="3226">
                  <c:v>1041.0</c:v>
                </c:pt>
                <c:pt idx="3227">
                  <c:v>1041.0</c:v>
                </c:pt>
                <c:pt idx="3228">
                  <c:v>1041.0</c:v>
                </c:pt>
                <c:pt idx="3229">
                  <c:v>1041.0</c:v>
                </c:pt>
                <c:pt idx="3230">
                  <c:v>1041.0</c:v>
                </c:pt>
                <c:pt idx="3231">
                  <c:v>1041.0</c:v>
                </c:pt>
                <c:pt idx="3232">
                  <c:v>1041.0</c:v>
                </c:pt>
                <c:pt idx="3233">
                  <c:v>1041.0</c:v>
                </c:pt>
                <c:pt idx="3234">
                  <c:v>1041.0</c:v>
                </c:pt>
                <c:pt idx="3235">
                  <c:v>1042.0</c:v>
                </c:pt>
                <c:pt idx="3236">
                  <c:v>1042.0</c:v>
                </c:pt>
                <c:pt idx="3237">
                  <c:v>1042.0</c:v>
                </c:pt>
                <c:pt idx="3238">
                  <c:v>1042.0</c:v>
                </c:pt>
                <c:pt idx="3239">
                  <c:v>1043.0</c:v>
                </c:pt>
                <c:pt idx="3240">
                  <c:v>1043.0</c:v>
                </c:pt>
                <c:pt idx="3241">
                  <c:v>1043.0</c:v>
                </c:pt>
                <c:pt idx="3242">
                  <c:v>1043.0</c:v>
                </c:pt>
                <c:pt idx="3243">
                  <c:v>1043.0</c:v>
                </c:pt>
                <c:pt idx="3244">
                  <c:v>1043.0</c:v>
                </c:pt>
                <c:pt idx="3245">
                  <c:v>1043.0</c:v>
                </c:pt>
                <c:pt idx="3246">
                  <c:v>1043.0</c:v>
                </c:pt>
                <c:pt idx="3247">
                  <c:v>1043.0</c:v>
                </c:pt>
                <c:pt idx="3248">
                  <c:v>1043.0</c:v>
                </c:pt>
                <c:pt idx="3249">
                  <c:v>1043.0</c:v>
                </c:pt>
                <c:pt idx="3250">
                  <c:v>1044.0</c:v>
                </c:pt>
                <c:pt idx="3251">
                  <c:v>1044.0</c:v>
                </c:pt>
                <c:pt idx="3252">
                  <c:v>1044.0</c:v>
                </c:pt>
                <c:pt idx="3253">
                  <c:v>1044.0</c:v>
                </c:pt>
                <c:pt idx="3254">
                  <c:v>1044.0</c:v>
                </c:pt>
                <c:pt idx="3255">
                  <c:v>1044.0</c:v>
                </c:pt>
                <c:pt idx="3256">
                  <c:v>1044.0</c:v>
                </c:pt>
                <c:pt idx="3257">
                  <c:v>1045.0</c:v>
                </c:pt>
                <c:pt idx="3258">
                  <c:v>1046.0</c:v>
                </c:pt>
                <c:pt idx="3259">
                  <c:v>1046.0</c:v>
                </c:pt>
                <c:pt idx="3260">
                  <c:v>1046.0</c:v>
                </c:pt>
                <c:pt idx="3261">
                  <c:v>1046.0</c:v>
                </c:pt>
                <c:pt idx="3262">
                  <c:v>1046.0</c:v>
                </c:pt>
                <c:pt idx="3263">
                  <c:v>1046.0</c:v>
                </c:pt>
                <c:pt idx="3264">
                  <c:v>1046.0</c:v>
                </c:pt>
                <c:pt idx="3265">
                  <c:v>1047.0</c:v>
                </c:pt>
                <c:pt idx="3266">
                  <c:v>1047.0</c:v>
                </c:pt>
                <c:pt idx="3267">
                  <c:v>1047.0</c:v>
                </c:pt>
                <c:pt idx="3268">
                  <c:v>1047.0</c:v>
                </c:pt>
                <c:pt idx="3269">
                  <c:v>1047.0</c:v>
                </c:pt>
                <c:pt idx="3270">
                  <c:v>1047.0</c:v>
                </c:pt>
                <c:pt idx="3271">
                  <c:v>1047.0</c:v>
                </c:pt>
                <c:pt idx="3272">
                  <c:v>1047.0</c:v>
                </c:pt>
                <c:pt idx="3273">
                  <c:v>1048.0</c:v>
                </c:pt>
                <c:pt idx="3274">
                  <c:v>1048.0</c:v>
                </c:pt>
                <c:pt idx="3275">
                  <c:v>1048.0</c:v>
                </c:pt>
                <c:pt idx="3276">
                  <c:v>1048.0</c:v>
                </c:pt>
                <c:pt idx="3277">
                  <c:v>1048.0</c:v>
                </c:pt>
                <c:pt idx="3278">
                  <c:v>1048.0</c:v>
                </c:pt>
                <c:pt idx="3279">
                  <c:v>1048.0</c:v>
                </c:pt>
                <c:pt idx="3280">
                  <c:v>1048.0</c:v>
                </c:pt>
                <c:pt idx="3281">
                  <c:v>1048.0</c:v>
                </c:pt>
                <c:pt idx="3282">
                  <c:v>1048.0</c:v>
                </c:pt>
                <c:pt idx="3283">
                  <c:v>1048.0</c:v>
                </c:pt>
                <c:pt idx="3284">
                  <c:v>1048.0</c:v>
                </c:pt>
                <c:pt idx="3285">
                  <c:v>1048.0</c:v>
                </c:pt>
                <c:pt idx="3286">
                  <c:v>1049.0</c:v>
                </c:pt>
                <c:pt idx="3287">
                  <c:v>1049.0</c:v>
                </c:pt>
                <c:pt idx="3288">
                  <c:v>1049.0</c:v>
                </c:pt>
                <c:pt idx="3289">
                  <c:v>1049.0</c:v>
                </c:pt>
                <c:pt idx="3290">
                  <c:v>1049.0</c:v>
                </c:pt>
                <c:pt idx="3291">
                  <c:v>1049.0</c:v>
                </c:pt>
                <c:pt idx="3292">
                  <c:v>1049.0</c:v>
                </c:pt>
                <c:pt idx="3293">
                  <c:v>1049.0</c:v>
                </c:pt>
                <c:pt idx="3294">
                  <c:v>1049.0</c:v>
                </c:pt>
                <c:pt idx="3295">
                  <c:v>1049.0</c:v>
                </c:pt>
                <c:pt idx="3296">
                  <c:v>1049.0</c:v>
                </c:pt>
                <c:pt idx="3297">
                  <c:v>1049.0</c:v>
                </c:pt>
                <c:pt idx="3298">
                  <c:v>1049.0</c:v>
                </c:pt>
                <c:pt idx="3299">
                  <c:v>1050.0</c:v>
                </c:pt>
                <c:pt idx="3300">
                  <c:v>1051.0</c:v>
                </c:pt>
                <c:pt idx="3301">
                  <c:v>1052.0</c:v>
                </c:pt>
                <c:pt idx="3302">
                  <c:v>1053.0</c:v>
                </c:pt>
                <c:pt idx="3303">
                  <c:v>1054.0</c:v>
                </c:pt>
                <c:pt idx="3304">
                  <c:v>1055.0</c:v>
                </c:pt>
                <c:pt idx="3305">
                  <c:v>1056.0</c:v>
                </c:pt>
                <c:pt idx="3306">
                  <c:v>1057.0</c:v>
                </c:pt>
                <c:pt idx="3307">
                  <c:v>1058.0</c:v>
                </c:pt>
                <c:pt idx="3308">
                  <c:v>1059.0</c:v>
                </c:pt>
                <c:pt idx="3309">
                  <c:v>1060.0</c:v>
                </c:pt>
                <c:pt idx="3310">
                  <c:v>1061.0</c:v>
                </c:pt>
                <c:pt idx="3311">
                  <c:v>1062.0</c:v>
                </c:pt>
                <c:pt idx="3312">
                  <c:v>1063.0</c:v>
                </c:pt>
                <c:pt idx="3313">
                  <c:v>1064.0</c:v>
                </c:pt>
                <c:pt idx="3314">
                  <c:v>1065.0</c:v>
                </c:pt>
                <c:pt idx="3315">
                  <c:v>1066.0</c:v>
                </c:pt>
                <c:pt idx="3316">
                  <c:v>1066.0</c:v>
                </c:pt>
                <c:pt idx="3317">
                  <c:v>1066.0</c:v>
                </c:pt>
                <c:pt idx="3318">
                  <c:v>1066.0</c:v>
                </c:pt>
                <c:pt idx="3319">
                  <c:v>1066.0</c:v>
                </c:pt>
                <c:pt idx="3320">
                  <c:v>1067.0</c:v>
                </c:pt>
                <c:pt idx="3321">
                  <c:v>1068.0</c:v>
                </c:pt>
                <c:pt idx="3322">
                  <c:v>1068.0</c:v>
                </c:pt>
                <c:pt idx="3323">
                  <c:v>1068.0</c:v>
                </c:pt>
                <c:pt idx="3324">
                  <c:v>1068.0</c:v>
                </c:pt>
                <c:pt idx="3325">
                  <c:v>1068.0</c:v>
                </c:pt>
                <c:pt idx="3326">
                  <c:v>1068.0</c:v>
                </c:pt>
                <c:pt idx="3327">
                  <c:v>1068.0</c:v>
                </c:pt>
                <c:pt idx="3328">
                  <c:v>1068.0</c:v>
                </c:pt>
                <c:pt idx="3329">
                  <c:v>1068.0</c:v>
                </c:pt>
                <c:pt idx="3330">
                  <c:v>1068.0</c:v>
                </c:pt>
                <c:pt idx="3331">
                  <c:v>1069.0</c:v>
                </c:pt>
                <c:pt idx="3332">
                  <c:v>1070.0</c:v>
                </c:pt>
                <c:pt idx="3333">
                  <c:v>1070.0</c:v>
                </c:pt>
                <c:pt idx="3334">
                  <c:v>1071.0</c:v>
                </c:pt>
                <c:pt idx="3335">
                  <c:v>1072.0</c:v>
                </c:pt>
                <c:pt idx="3336">
                  <c:v>1073.0</c:v>
                </c:pt>
                <c:pt idx="3337">
                  <c:v>1074.0</c:v>
                </c:pt>
                <c:pt idx="3338">
                  <c:v>1074.0</c:v>
                </c:pt>
                <c:pt idx="3339">
                  <c:v>1075.0</c:v>
                </c:pt>
                <c:pt idx="3340">
                  <c:v>1076.0</c:v>
                </c:pt>
                <c:pt idx="3341">
                  <c:v>1077.0</c:v>
                </c:pt>
                <c:pt idx="3342">
                  <c:v>1078.0</c:v>
                </c:pt>
                <c:pt idx="3343">
                  <c:v>1078.0</c:v>
                </c:pt>
                <c:pt idx="3344">
                  <c:v>1079.0</c:v>
                </c:pt>
                <c:pt idx="3345">
                  <c:v>1079.0</c:v>
                </c:pt>
                <c:pt idx="3346">
                  <c:v>1080.0</c:v>
                </c:pt>
                <c:pt idx="3347">
                  <c:v>1081.0</c:v>
                </c:pt>
                <c:pt idx="3348">
                  <c:v>1082.0</c:v>
                </c:pt>
                <c:pt idx="3349">
                  <c:v>1082.0</c:v>
                </c:pt>
                <c:pt idx="3350">
                  <c:v>1082.0</c:v>
                </c:pt>
                <c:pt idx="3351">
                  <c:v>1082.0</c:v>
                </c:pt>
                <c:pt idx="3352">
                  <c:v>1083.0</c:v>
                </c:pt>
                <c:pt idx="3353">
                  <c:v>1084.0</c:v>
                </c:pt>
                <c:pt idx="3354">
                  <c:v>1085.0</c:v>
                </c:pt>
                <c:pt idx="3355">
                  <c:v>1085.0</c:v>
                </c:pt>
                <c:pt idx="3356">
                  <c:v>1085.0</c:v>
                </c:pt>
                <c:pt idx="3357">
                  <c:v>1086.0</c:v>
                </c:pt>
                <c:pt idx="3358">
                  <c:v>1087.0</c:v>
                </c:pt>
                <c:pt idx="3359">
                  <c:v>1088.0</c:v>
                </c:pt>
                <c:pt idx="3360">
                  <c:v>1088.0</c:v>
                </c:pt>
                <c:pt idx="3361">
                  <c:v>1088.0</c:v>
                </c:pt>
                <c:pt idx="3362">
                  <c:v>1089.0</c:v>
                </c:pt>
                <c:pt idx="3363">
                  <c:v>1089.0</c:v>
                </c:pt>
                <c:pt idx="3364">
                  <c:v>1090.0</c:v>
                </c:pt>
                <c:pt idx="3365">
                  <c:v>1091.0</c:v>
                </c:pt>
                <c:pt idx="3366">
                  <c:v>1092.0</c:v>
                </c:pt>
                <c:pt idx="3367">
                  <c:v>1093.0</c:v>
                </c:pt>
                <c:pt idx="3368">
                  <c:v>1094.0</c:v>
                </c:pt>
                <c:pt idx="3369">
                  <c:v>1095.0</c:v>
                </c:pt>
                <c:pt idx="3370">
                  <c:v>1096.0</c:v>
                </c:pt>
                <c:pt idx="3371">
                  <c:v>1097.0</c:v>
                </c:pt>
                <c:pt idx="3372">
                  <c:v>1097.0</c:v>
                </c:pt>
                <c:pt idx="3373">
                  <c:v>1097.0</c:v>
                </c:pt>
                <c:pt idx="3374">
                  <c:v>1098.0</c:v>
                </c:pt>
                <c:pt idx="3375">
                  <c:v>1098.0</c:v>
                </c:pt>
                <c:pt idx="3376">
                  <c:v>1098.0</c:v>
                </c:pt>
                <c:pt idx="3377">
                  <c:v>1098.0</c:v>
                </c:pt>
                <c:pt idx="3378">
                  <c:v>1098.0</c:v>
                </c:pt>
                <c:pt idx="3379">
                  <c:v>1099.0</c:v>
                </c:pt>
                <c:pt idx="3380">
                  <c:v>1100.0</c:v>
                </c:pt>
                <c:pt idx="3381">
                  <c:v>1100.0</c:v>
                </c:pt>
                <c:pt idx="3382">
                  <c:v>1100.0</c:v>
                </c:pt>
                <c:pt idx="3383">
                  <c:v>1101.0</c:v>
                </c:pt>
                <c:pt idx="3384">
                  <c:v>1102.0</c:v>
                </c:pt>
                <c:pt idx="3385">
                  <c:v>1103.0</c:v>
                </c:pt>
                <c:pt idx="3386">
                  <c:v>1104.0</c:v>
                </c:pt>
                <c:pt idx="3387">
                  <c:v>1105.0</c:v>
                </c:pt>
                <c:pt idx="3388">
                  <c:v>1106.0</c:v>
                </c:pt>
                <c:pt idx="3389">
                  <c:v>1107.0</c:v>
                </c:pt>
                <c:pt idx="3390">
                  <c:v>1108.0</c:v>
                </c:pt>
                <c:pt idx="3391">
                  <c:v>1109.0</c:v>
                </c:pt>
                <c:pt idx="3392">
                  <c:v>1110.0</c:v>
                </c:pt>
                <c:pt idx="3393">
                  <c:v>1110.0</c:v>
                </c:pt>
                <c:pt idx="3394">
                  <c:v>1110.0</c:v>
                </c:pt>
                <c:pt idx="3395">
                  <c:v>1110.0</c:v>
                </c:pt>
                <c:pt idx="3396">
                  <c:v>1110.0</c:v>
                </c:pt>
                <c:pt idx="3397">
                  <c:v>1110.0</c:v>
                </c:pt>
                <c:pt idx="3398">
                  <c:v>1110.0</c:v>
                </c:pt>
                <c:pt idx="3399">
                  <c:v>1111.0</c:v>
                </c:pt>
                <c:pt idx="3400">
                  <c:v>1112.0</c:v>
                </c:pt>
                <c:pt idx="3401">
                  <c:v>1112.0</c:v>
                </c:pt>
                <c:pt idx="3402">
                  <c:v>1112.0</c:v>
                </c:pt>
                <c:pt idx="3403">
                  <c:v>1113.0</c:v>
                </c:pt>
                <c:pt idx="3404">
                  <c:v>1113.0</c:v>
                </c:pt>
                <c:pt idx="3405">
                  <c:v>1113.0</c:v>
                </c:pt>
                <c:pt idx="3406">
                  <c:v>1114.0</c:v>
                </c:pt>
                <c:pt idx="3407">
                  <c:v>1115.0</c:v>
                </c:pt>
                <c:pt idx="3408">
                  <c:v>1116.0</c:v>
                </c:pt>
                <c:pt idx="3409">
                  <c:v>1116.0</c:v>
                </c:pt>
                <c:pt idx="3410">
                  <c:v>1116.0</c:v>
                </c:pt>
                <c:pt idx="3411">
                  <c:v>1116.0</c:v>
                </c:pt>
                <c:pt idx="3412">
                  <c:v>1116.0</c:v>
                </c:pt>
                <c:pt idx="3413">
                  <c:v>1116.0</c:v>
                </c:pt>
                <c:pt idx="3414">
                  <c:v>1117.0</c:v>
                </c:pt>
                <c:pt idx="3415">
                  <c:v>1118.0</c:v>
                </c:pt>
                <c:pt idx="3416">
                  <c:v>1118.0</c:v>
                </c:pt>
                <c:pt idx="3417">
                  <c:v>1119.0</c:v>
                </c:pt>
                <c:pt idx="3418">
                  <c:v>1120.0</c:v>
                </c:pt>
                <c:pt idx="3419">
                  <c:v>1121.0</c:v>
                </c:pt>
                <c:pt idx="3420">
                  <c:v>1121.0</c:v>
                </c:pt>
                <c:pt idx="3421">
                  <c:v>1122.0</c:v>
                </c:pt>
                <c:pt idx="3422">
                  <c:v>1123.0</c:v>
                </c:pt>
                <c:pt idx="3423">
                  <c:v>1124.0</c:v>
                </c:pt>
                <c:pt idx="3424">
                  <c:v>1125.0</c:v>
                </c:pt>
                <c:pt idx="3425">
                  <c:v>1126.0</c:v>
                </c:pt>
                <c:pt idx="3426">
                  <c:v>1126.0</c:v>
                </c:pt>
                <c:pt idx="3427">
                  <c:v>1126.0</c:v>
                </c:pt>
                <c:pt idx="3428">
                  <c:v>1126.0</c:v>
                </c:pt>
                <c:pt idx="3429">
                  <c:v>1127.0</c:v>
                </c:pt>
                <c:pt idx="3430">
                  <c:v>1127.0</c:v>
                </c:pt>
                <c:pt idx="3431">
                  <c:v>1128.0</c:v>
                </c:pt>
                <c:pt idx="3432">
                  <c:v>1128.0</c:v>
                </c:pt>
                <c:pt idx="3433">
                  <c:v>1128.0</c:v>
                </c:pt>
                <c:pt idx="3434">
                  <c:v>1128.0</c:v>
                </c:pt>
                <c:pt idx="3435">
                  <c:v>1128.0</c:v>
                </c:pt>
                <c:pt idx="3436">
                  <c:v>1128.0</c:v>
                </c:pt>
                <c:pt idx="3437">
                  <c:v>1128.0</c:v>
                </c:pt>
                <c:pt idx="3438">
                  <c:v>1128.0</c:v>
                </c:pt>
                <c:pt idx="3439">
                  <c:v>1128.0</c:v>
                </c:pt>
                <c:pt idx="3440">
                  <c:v>1128.0</c:v>
                </c:pt>
                <c:pt idx="3441">
                  <c:v>1129.0</c:v>
                </c:pt>
                <c:pt idx="3442">
                  <c:v>1130.0</c:v>
                </c:pt>
                <c:pt idx="3443">
                  <c:v>1130.0</c:v>
                </c:pt>
                <c:pt idx="3444">
                  <c:v>1130.0</c:v>
                </c:pt>
                <c:pt idx="3445">
                  <c:v>1130.0</c:v>
                </c:pt>
                <c:pt idx="3446">
                  <c:v>1130.0</c:v>
                </c:pt>
                <c:pt idx="3447">
                  <c:v>1131.0</c:v>
                </c:pt>
                <c:pt idx="3448">
                  <c:v>1131.0</c:v>
                </c:pt>
                <c:pt idx="3449">
                  <c:v>1131.0</c:v>
                </c:pt>
                <c:pt idx="3450">
                  <c:v>1131.0</c:v>
                </c:pt>
                <c:pt idx="3451">
                  <c:v>1131.0</c:v>
                </c:pt>
                <c:pt idx="3452">
                  <c:v>1131.0</c:v>
                </c:pt>
                <c:pt idx="3453">
                  <c:v>1131.0</c:v>
                </c:pt>
                <c:pt idx="3454">
                  <c:v>1131.0</c:v>
                </c:pt>
                <c:pt idx="3455">
                  <c:v>1131.0</c:v>
                </c:pt>
                <c:pt idx="3456">
                  <c:v>1132.0</c:v>
                </c:pt>
                <c:pt idx="3457">
                  <c:v>1132.0</c:v>
                </c:pt>
                <c:pt idx="3458">
                  <c:v>1133.0</c:v>
                </c:pt>
                <c:pt idx="3459">
                  <c:v>1134.0</c:v>
                </c:pt>
                <c:pt idx="3460">
                  <c:v>1135.0</c:v>
                </c:pt>
                <c:pt idx="3461">
                  <c:v>1136.0</c:v>
                </c:pt>
                <c:pt idx="3462">
                  <c:v>1136.0</c:v>
                </c:pt>
                <c:pt idx="3463">
                  <c:v>1136.0</c:v>
                </c:pt>
                <c:pt idx="3464">
                  <c:v>1137.0</c:v>
                </c:pt>
                <c:pt idx="3465">
                  <c:v>1137.0</c:v>
                </c:pt>
                <c:pt idx="3466">
                  <c:v>1138.0</c:v>
                </c:pt>
                <c:pt idx="3467">
                  <c:v>1139.0</c:v>
                </c:pt>
                <c:pt idx="3468">
                  <c:v>1140.0</c:v>
                </c:pt>
                <c:pt idx="3469">
                  <c:v>1141.0</c:v>
                </c:pt>
                <c:pt idx="3470">
                  <c:v>1142.0</c:v>
                </c:pt>
                <c:pt idx="3471">
                  <c:v>1143.0</c:v>
                </c:pt>
                <c:pt idx="3472">
                  <c:v>1144.0</c:v>
                </c:pt>
                <c:pt idx="3473">
                  <c:v>1145.0</c:v>
                </c:pt>
                <c:pt idx="3474">
                  <c:v>1146.0</c:v>
                </c:pt>
                <c:pt idx="3475">
                  <c:v>1146.0</c:v>
                </c:pt>
                <c:pt idx="3476">
                  <c:v>1146.0</c:v>
                </c:pt>
                <c:pt idx="3477">
                  <c:v>1147.0</c:v>
                </c:pt>
                <c:pt idx="3478">
                  <c:v>1147.0</c:v>
                </c:pt>
                <c:pt idx="3479">
                  <c:v>1147.0</c:v>
                </c:pt>
                <c:pt idx="3480">
                  <c:v>1147.0</c:v>
                </c:pt>
                <c:pt idx="3481">
                  <c:v>1147.0</c:v>
                </c:pt>
                <c:pt idx="3482">
                  <c:v>1147.0</c:v>
                </c:pt>
                <c:pt idx="3483">
                  <c:v>1147.0</c:v>
                </c:pt>
                <c:pt idx="3484">
                  <c:v>1148.0</c:v>
                </c:pt>
                <c:pt idx="3485">
                  <c:v>1148.0</c:v>
                </c:pt>
                <c:pt idx="3486">
                  <c:v>1148.0</c:v>
                </c:pt>
                <c:pt idx="3487">
                  <c:v>1148.0</c:v>
                </c:pt>
                <c:pt idx="3488">
                  <c:v>1148.0</c:v>
                </c:pt>
                <c:pt idx="3489">
                  <c:v>1148.0</c:v>
                </c:pt>
                <c:pt idx="3490">
                  <c:v>1148.0</c:v>
                </c:pt>
                <c:pt idx="3491">
                  <c:v>1148.0</c:v>
                </c:pt>
                <c:pt idx="3492">
                  <c:v>1149.0</c:v>
                </c:pt>
                <c:pt idx="3493">
                  <c:v>1149.0</c:v>
                </c:pt>
                <c:pt idx="3494">
                  <c:v>1149.0</c:v>
                </c:pt>
                <c:pt idx="3495">
                  <c:v>1149.0</c:v>
                </c:pt>
                <c:pt idx="3496">
                  <c:v>1149.0</c:v>
                </c:pt>
                <c:pt idx="3497">
                  <c:v>1150.0</c:v>
                </c:pt>
                <c:pt idx="3498">
                  <c:v>1151.0</c:v>
                </c:pt>
                <c:pt idx="3499">
                  <c:v>1152.0</c:v>
                </c:pt>
                <c:pt idx="3500">
                  <c:v>1153.0</c:v>
                </c:pt>
                <c:pt idx="3501">
                  <c:v>1154.0</c:v>
                </c:pt>
                <c:pt idx="3502">
                  <c:v>1155.0</c:v>
                </c:pt>
                <c:pt idx="3503">
                  <c:v>1156.0</c:v>
                </c:pt>
                <c:pt idx="3504">
                  <c:v>1157.0</c:v>
                </c:pt>
                <c:pt idx="3505">
                  <c:v>1157.0</c:v>
                </c:pt>
                <c:pt idx="3506">
                  <c:v>1157.0</c:v>
                </c:pt>
                <c:pt idx="3507">
                  <c:v>1157.0</c:v>
                </c:pt>
                <c:pt idx="3508">
                  <c:v>1157.0</c:v>
                </c:pt>
                <c:pt idx="3509">
                  <c:v>1157.0</c:v>
                </c:pt>
                <c:pt idx="3510">
                  <c:v>1157.0</c:v>
                </c:pt>
                <c:pt idx="3511">
                  <c:v>1157.0</c:v>
                </c:pt>
                <c:pt idx="3512">
                  <c:v>1157.0</c:v>
                </c:pt>
                <c:pt idx="3513">
                  <c:v>1158.0</c:v>
                </c:pt>
                <c:pt idx="3514">
                  <c:v>1158.0</c:v>
                </c:pt>
                <c:pt idx="3515">
                  <c:v>1159.0</c:v>
                </c:pt>
                <c:pt idx="3516">
                  <c:v>1160.0</c:v>
                </c:pt>
                <c:pt idx="3517">
                  <c:v>1161.0</c:v>
                </c:pt>
                <c:pt idx="3518">
                  <c:v>1162.0</c:v>
                </c:pt>
                <c:pt idx="3519">
                  <c:v>1162.0</c:v>
                </c:pt>
                <c:pt idx="3520">
                  <c:v>1162.0</c:v>
                </c:pt>
                <c:pt idx="3521">
                  <c:v>1162.0</c:v>
                </c:pt>
                <c:pt idx="3522">
                  <c:v>1162.0</c:v>
                </c:pt>
                <c:pt idx="3523">
                  <c:v>1162.0</c:v>
                </c:pt>
                <c:pt idx="3524">
                  <c:v>1162.0</c:v>
                </c:pt>
                <c:pt idx="3525">
                  <c:v>1162.0</c:v>
                </c:pt>
                <c:pt idx="3526">
                  <c:v>1162.0</c:v>
                </c:pt>
                <c:pt idx="3527">
                  <c:v>1162.0</c:v>
                </c:pt>
                <c:pt idx="3528">
                  <c:v>1162.0</c:v>
                </c:pt>
                <c:pt idx="3529">
                  <c:v>1162.0</c:v>
                </c:pt>
                <c:pt idx="3530">
                  <c:v>1162.0</c:v>
                </c:pt>
                <c:pt idx="3531">
                  <c:v>1162.0</c:v>
                </c:pt>
                <c:pt idx="3532">
                  <c:v>1162.0</c:v>
                </c:pt>
                <c:pt idx="3533">
                  <c:v>1162.0</c:v>
                </c:pt>
                <c:pt idx="3534">
                  <c:v>1162.0</c:v>
                </c:pt>
                <c:pt idx="3535">
                  <c:v>1162.0</c:v>
                </c:pt>
                <c:pt idx="3536">
                  <c:v>1163.0</c:v>
                </c:pt>
                <c:pt idx="3537">
                  <c:v>1163.0</c:v>
                </c:pt>
                <c:pt idx="3538">
                  <c:v>1163.0</c:v>
                </c:pt>
                <c:pt idx="3539">
                  <c:v>1163.0</c:v>
                </c:pt>
                <c:pt idx="3540">
                  <c:v>1163.0</c:v>
                </c:pt>
                <c:pt idx="3541">
                  <c:v>1163.0</c:v>
                </c:pt>
                <c:pt idx="3542">
                  <c:v>1163.0</c:v>
                </c:pt>
                <c:pt idx="3543">
                  <c:v>1163.0</c:v>
                </c:pt>
                <c:pt idx="3544">
                  <c:v>1164.0</c:v>
                </c:pt>
                <c:pt idx="3545">
                  <c:v>1165.0</c:v>
                </c:pt>
                <c:pt idx="3546">
                  <c:v>1166.0</c:v>
                </c:pt>
                <c:pt idx="3547">
                  <c:v>1167.0</c:v>
                </c:pt>
                <c:pt idx="3548">
                  <c:v>1167.0</c:v>
                </c:pt>
                <c:pt idx="3549">
                  <c:v>1167.0</c:v>
                </c:pt>
                <c:pt idx="3550">
                  <c:v>1168.0</c:v>
                </c:pt>
                <c:pt idx="3551">
                  <c:v>1169.0</c:v>
                </c:pt>
                <c:pt idx="3552">
                  <c:v>1169.0</c:v>
                </c:pt>
                <c:pt idx="3553">
                  <c:v>1169.0</c:v>
                </c:pt>
                <c:pt idx="3554">
                  <c:v>1169.0</c:v>
                </c:pt>
                <c:pt idx="3555">
                  <c:v>1170.0</c:v>
                </c:pt>
                <c:pt idx="3556">
                  <c:v>1171.0</c:v>
                </c:pt>
                <c:pt idx="3557">
                  <c:v>1172.0</c:v>
                </c:pt>
                <c:pt idx="3558">
                  <c:v>1173.0</c:v>
                </c:pt>
                <c:pt idx="3559">
                  <c:v>1173.0</c:v>
                </c:pt>
                <c:pt idx="3560">
                  <c:v>1173.0</c:v>
                </c:pt>
                <c:pt idx="3561">
                  <c:v>1173.0</c:v>
                </c:pt>
                <c:pt idx="3562">
                  <c:v>1173.0</c:v>
                </c:pt>
                <c:pt idx="3563">
                  <c:v>1173.0</c:v>
                </c:pt>
                <c:pt idx="3564">
                  <c:v>1173.0</c:v>
                </c:pt>
                <c:pt idx="3565">
                  <c:v>1173.0</c:v>
                </c:pt>
                <c:pt idx="3566">
                  <c:v>1174.0</c:v>
                </c:pt>
                <c:pt idx="3567">
                  <c:v>1175.0</c:v>
                </c:pt>
                <c:pt idx="3568">
                  <c:v>1176.0</c:v>
                </c:pt>
                <c:pt idx="3569">
                  <c:v>1176.0</c:v>
                </c:pt>
                <c:pt idx="3570">
                  <c:v>1176.0</c:v>
                </c:pt>
                <c:pt idx="3571">
                  <c:v>1176.0</c:v>
                </c:pt>
                <c:pt idx="3572">
                  <c:v>1176.0</c:v>
                </c:pt>
                <c:pt idx="3573">
                  <c:v>1177.0</c:v>
                </c:pt>
                <c:pt idx="3574">
                  <c:v>1177.0</c:v>
                </c:pt>
                <c:pt idx="3575">
                  <c:v>1178.0</c:v>
                </c:pt>
                <c:pt idx="3576">
                  <c:v>1179.0</c:v>
                </c:pt>
                <c:pt idx="3577">
                  <c:v>1180.0</c:v>
                </c:pt>
                <c:pt idx="3578">
                  <c:v>1180.0</c:v>
                </c:pt>
                <c:pt idx="3579">
                  <c:v>1180.0</c:v>
                </c:pt>
                <c:pt idx="3580">
                  <c:v>1180.0</c:v>
                </c:pt>
                <c:pt idx="3581">
                  <c:v>1180.0</c:v>
                </c:pt>
                <c:pt idx="3582">
                  <c:v>1180.0</c:v>
                </c:pt>
                <c:pt idx="3583">
                  <c:v>1180.0</c:v>
                </c:pt>
                <c:pt idx="3584">
                  <c:v>1180.0</c:v>
                </c:pt>
                <c:pt idx="3585">
                  <c:v>1180.0</c:v>
                </c:pt>
                <c:pt idx="3586">
                  <c:v>1180.0</c:v>
                </c:pt>
                <c:pt idx="3587">
                  <c:v>1180.0</c:v>
                </c:pt>
                <c:pt idx="3588">
                  <c:v>1180.0</c:v>
                </c:pt>
                <c:pt idx="3589">
                  <c:v>1180.0</c:v>
                </c:pt>
                <c:pt idx="3590">
                  <c:v>1180.0</c:v>
                </c:pt>
                <c:pt idx="3591">
                  <c:v>1180.0</c:v>
                </c:pt>
                <c:pt idx="3592">
                  <c:v>1180.0</c:v>
                </c:pt>
                <c:pt idx="3593">
                  <c:v>1180.0</c:v>
                </c:pt>
                <c:pt idx="3594">
                  <c:v>1181.0</c:v>
                </c:pt>
                <c:pt idx="3595">
                  <c:v>1181.0</c:v>
                </c:pt>
                <c:pt idx="3596">
                  <c:v>1182.0</c:v>
                </c:pt>
                <c:pt idx="3597">
                  <c:v>1183.0</c:v>
                </c:pt>
                <c:pt idx="3598">
                  <c:v>1184.0</c:v>
                </c:pt>
                <c:pt idx="3599">
                  <c:v>1184.0</c:v>
                </c:pt>
                <c:pt idx="3600">
                  <c:v>1184.0</c:v>
                </c:pt>
                <c:pt idx="3601">
                  <c:v>1184.0</c:v>
                </c:pt>
                <c:pt idx="3602">
                  <c:v>1185.0</c:v>
                </c:pt>
                <c:pt idx="3603">
                  <c:v>1186.0</c:v>
                </c:pt>
                <c:pt idx="3604">
                  <c:v>1187.0</c:v>
                </c:pt>
                <c:pt idx="3605">
                  <c:v>1188.0</c:v>
                </c:pt>
                <c:pt idx="3606">
                  <c:v>1189.0</c:v>
                </c:pt>
                <c:pt idx="3607">
                  <c:v>1190.0</c:v>
                </c:pt>
                <c:pt idx="3608">
                  <c:v>1190.0</c:v>
                </c:pt>
                <c:pt idx="3609">
                  <c:v>1190.0</c:v>
                </c:pt>
                <c:pt idx="3610">
                  <c:v>1190.0</c:v>
                </c:pt>
                <c:pt idx="3611">
                  <c:v>1190.0</c:v>
                </c:pt>
                <c:pt idx="3612">
                  <c:v>1190.0</c:v>
                </c:pt>
                <c:pt idx="3613">
                  <c:v>1190.0</c:v>
                </c:pt>
                <c:pt idx="3614">
                  <c:v>1190.0</c:v>
                </c:pt>
                <c:pt idx="3615">
                  <c:v>1191.0</c:v>
                </c:pt>
                <c:pt idx="3616">
                  <c:v>1192.0</c:v>
                </c:pt>
                <c:pt idx="3617">
                  <c:v>1193.0</c:v>
                </c:pt>
                <c:pt idx="3618">
                  <c:v>1194.0</c:v>
                </c:pt>
                <c:pt idx="3619">
                  <c:v>1194.0</c:v>
                </c:pt>
                <c:pt idx="3620">
                  <c:v>1195.0</c:v>
                </c:pt>
                <c:pt idx="3621">
                  <c:v>1195.0</c:v>
                </c:pt>
                <c:pt idx="3622">
                  <c:v>1195.0</c:v>
                </c:pt>
                <c:pt idx="3623">
                  <c:v>1195.0</c:v>
                </c:pt>
                <c:pt idx="3624">
                  <c:v>1195.0</c:v>
                </c:pt>
                <c:pt idx="3625">
                  <c:v>1195.0</c:v>
                </c:pt>
                <c:pt idx="3626">
                  <c:v>1195.0</c:v>
                </c:pt>
                <c:pt idx="3627">
                  <c:v>1195.0</c:v>
                </c:pt>
                <c:pt idx="3628">
                  <c:v>1195.0</c:v>
                </c:pt>
                <c:pt idx="3629">
                  <c:v>1196.0</c:v>
                </c:pt>
                <c:pt idx="3630">
                  <c:v>1196.0</c:v>
                </c:pt>
                <c:pt idx="3631">
                  <c:v>1196.0</c:v>
                </c:pt>
                <c:pt idx="3632">
                  <c:v>1197.0</c:v>
                </c:pt>
                <c:pt idx="3633">
                  <c:v>1198.0</c:v>
                </c:pt>
                <c:pt idx="3634">
                  <c:v>1199.0</c:v>
                </c:pt>
                <c:pt idx="3635">
                  <c:v>1199.0</c:v>
                </c:pt>
                <c:pt idx="3636">
                  <c:v>1199.0</c:v>
                </c:pt>
                <c:pt idx="3637">
                  <c:v>1199.0</c:v>
                </c:pt>
                <c:pt idx="3638">
                  <c:v>1199.0</c:v>
                </c:pt>
                <c:pt idx="3639">
                  <c:v>1199.0</c:v>
                </c:pt>
                <c:pt idx="3640">
                  <c:v>1199.0</c:v>
                </c:pt>
                <c:pt idx="3641">
                  <c:v>1199.0</c:v>
                </c:pt>
                <c:pt idx="3642">
                  <c:v>1199.0</c:v>
                </c:pt>
                <c:pt idx="3643">
                  <c:v>1199.0</c:v>
                </c:pt>
                <c:pt idx="3644">
                  <c:v>1199.0</c:v>
                </c:pt>
                <c:pt idx="3645">
                  <c:v>1199.0</c:v>
                </c:pt>
                <c:pt idx="3646">
                  <c:v>1199.0</c:v>
                </c:pt>
                <c:pt idx="3647">
                  <c:v>1200.0</c:v>
                </c:pt>
                <c:pt idx="3648">
                  <c:v>1200.0</c:v>
                </c:pt>
                <c:pt idx="3649">
                  <c:v>1201.0</c:v>
                </c:pt>
                <c:pt idx="3650">
                  <c:v>1201.0</c:v>
                </c:pt>
                <c:pt idx="3651">
                  <c:v>1202.0</c:v>
                </c:pt>
                <c:pt idx="3652">
                  <c:v>1202.0</c:v>
                </c:pt>
                <c:pt idx="3653">
                  <c:v>1202.0</c:v>
                </c:pt>
                <c:pt idx="3654">
                  <c:v>1202.0</c:v>
                </c:pt>
                <c:pt idx="3655">
                  <c:v>1202.0</c:v>
                </c:pt>
                <c:pt idx="3656">
                  <c:v>1202.0</c:v>
                </c:pt>
                <c:pt idx="3657">
                  <c:v>1202.0</c:v>
                </c:pt>
                <c:pt idx="3658">
                  <c:v>1203.0</c:v>
                </c:pt>
                <c:pt idx="3659">
                  <c:v>1203.0</c:v>
                </c:pt>
                <c:pt idx="3660">
                  <c:v>1203.0</c:v>
                </c:pt>
                <c:pt idx="3661">
                  <c:v>1203.0</c:v>
                </c:pt>
                <c:pt idx="3662">
                  <c:v>1203.0</c:v>
                </c:pt>
                <c:pt idx="3663">
                  <c:v>1204.0</c:v>
                </c:pt>
                <c:pt idx="3664">
                  <c:v>1204.0</c:v>
                </c:pt>
                <c:pt idx="3665">
                  <c:v>1204.0</c:v>
                </c:pt>
                <c:pt idx="3666">
                  <c:v>1204.0</c:v>
                </c:pt>
                <c:pt idx="3667">
                  <c:v>1204.0</c:v>
                </c:pt>
                <c:pt idx="3668">
                  <c:v>1204.0</c:v>
                </c:pt>
                <c:pt idx="3669">
                  <c:v>1204.0</c:v>
                </c:pt>
                <c:pt idx="3670">
                  <c:v>1204.0</c:v>
                </c:pt>
                <c:pt idx="3671">
                  <c:v>1204.0</c:v>
                </c:pt>
                <c:pt idx="3672">
                  <c:v>1204.0</c:v>
                </c:pt>
                <c:pt idx="3673">
                  <c:v>1204.0</c:v>
                </c:pt>
                <c:pt idx="3674">
                  <c:v>1205.0</c:v>
                </c:pt>
                <c:pt idx="3675">
                  <c:v>1205.0</c:v>
                </c:pt>
                <c:pt idx="3676">
                  <c:v>1206.0</c:v>
                </c:pt>
                <c:pt idx="3677">
                  <c:v>1207.0</c:v>
                </c:pt>
                <c:pt idx="3678">
                  <c:v>1208.0</c:v>
                </c:pt>
                <c:pt idx="3679">
                  <c:v>1208.0</c:v>
                </c:pt>
                <c:pt idx="3680">
                  <c:v>1208.0</c:v>
                </c:pt>
                <c:pt idx="3681">
                  <c:v>1208.0</c:v>
                </c:pt>
                <c:pt idx="3682">
                  <c:v>1208.0</c:v>
                </c:pt>
                <c:pt idx="3683">
                  <c:v>1208.0</c:v>
                </c:pt>
                <c:pt idx="3684">
                  <c:v>1208.0</c:v>
                </c:pt>
                <c:pt idx="3685">
                  <c:v>1208.0</c:v>
                </c:pt>
                <c:pt idx="3686">
                  <c:v>1208.0</c:v>
                </c:pt>
                <c:pt idx="3687">
                  <c:v>1209.0</c:v>
                </c:pt>
                <c:pt idx="3688">
                  <c:v>1210.0</c:v>
                </c:pt>
                <c:pt idx="3689">
                  <c:v>1211.0</c:v>
                </c:pt>
                <c:pt idx="3690">
                  <c:v>1212.0</c:v>
                </c:pt>
                <c:pt idx="3691">
                  <c:v>1212.0</c:v>
                </c:pt>
                <c:pt idx="3692">
                  <c:v>1212.0</c:v>
                </c:pt>
                <c:pt idx="3693">
                  <c:v>1212.0</c:v>
                </c:pt>
                <c:pt idx="3694">
                  <c:v>1212.0</c:v>
                </c:pt>
                <c:pt idx="3695">
                  <c:v>1212.0</c:v>
                </c:pt>
                <c:pt idx="3696">
                  <c:v>1213.0</c:v>
                </c:pt>
                <c:pt idx="3697">
                  <c:v>1214.0</c:v>
                </c:pt>
                <c:pt idx="3698">
                  <c:v>1214.0</c:v>
                </c:pt>
                <c:pt idx="3699">
                  <c:v>1214.0</c:v>
                </c:pt>
                <c:pt idx="3700">
                  <c:v>1215.0</c:v>
                </c:pt>
                <c:pt idx="3701">
                  <c:v>1216.0</c:v>
                </c:pt>
                <c:pt idx="3702">
                  <c:v>1216.0</c:v>
                </c:pt>
                <c:pt idx="3703">
                  <c:v>1216.0</c:v>
                </c:pt>
                <c:pt idx="3704">
                  <c:v>1216.0</c:v>
                </c:pt>
                <c:pt idx="3705">
                  <c:v>1216.0</c:v>
                </c:pt>
                <c:pt idx="3706">
                  <c:v>1217.0</c:v>
                </c:pt>
                <c:pt idx="3707">
                  <c:v>1218.0</c:v>
                </c:pt>
                <c:pt idx="3708">
                  <c:v>1219.0</c:v>
                </c:pt>
                <c:pt idx="3709">
                  <c:v>1220.0</c:v>
                </c:pt>
                <c:pt idx="3710">
                  <c:v>1220.0</c:v>
                </c:pt>
                <c:pt idx="3711">
                  <c:v>1220.0</c:v>
                </c:pt>
                <c:pt idx="3712">
                  <c:v>1220.0</c:v>
                </c:pt>
                <c:pt idx="3713">
                  <c:v>1220.0</c:v>
                </c:pt>
                <c:pt idx="3714">
                  <c:v>1220.0</c:v>
                </c:pt>
                <c:pt idx="3715">
                  <c:v>1220.0</c:v>
                </c:pt>
                <c:pt idx="3716">
                  <c:v>1220.0</c:v>
                </c:pt>
                <c:pt idx="3717">
                  <c:v>1221.0</c:v>
                </c:pt>
                <c:pt idx="3718">
                  <c:v>1221.0</c:v>
                </c:pt>
                <c:pt idx="3719">
                  <c:v>1221.0</c:v>
                </c:pt>
                <c:pt idx="3720">
                  <c:v>1221.0</c:v>
                </c:pt>
                <c:pt idx="3721">
                  <c:v>1221.0</c:v>
                </c:pt>
                <c:pt idx="3722">
                  <c:v>1221.0</c:v>
                </c:pt>
                <c:pt idx="3723">
                  <c:v>1221.0</c:v>
                </c:pt>
                <c:pt idx="3724">
                  <c:v>1221.0</c:v>
                </c:pt>
                <c:pt idx="3725">
                  <c:v>1222.0</c:v>
                </c:pt>
                <c:pt idx="3726">
                  <c:v>1223.0</c:v>
                </c:pt>
                <c:pt idx="3727">
                  <c:v>1224.0</c:v>
                </c:pt>
                <c:pt idx="3728">
                  <c:v>1225.0</c:v>
                </c:pt>
                <c:pt idx="3729">
                  <c:v>1226.0</c:v>
                </c:pt>
                <c:pt idx="3730">
                  <c:v>1226.0</c:v>
                </c:pt>
                <c:pt idx="3731">
                  <c:v>1227.0</c:v>
                </c:pt>
                <c:pt idx="3732">
                  <c:v>1228.0</c:v>
                </c:pt>
                <c:pt idx="3733">
                  <c:v>1228.0</c:v>
                </c:pt>
                <c:pt idx="3734">
                  <c:v>1228.0</c:v>
                </c:pt>
                <c:pt idx="3735">
                  <c:v>1228.0</c:v>
                </c:pt>
                <c:pt idx="3736">
                  <c:v>1228.0</c:v>
                </c:pt>
                <c:pt idx="3737">
                  <c:v>1228.0</c:v>
                </c:pt>
                <c:pt idx="3738">
                  <c:v>1229.0</c:v>
                </c:pt>
                <c:pt idx="3739">
                  <c:v>1230.0</c:v>
                </c:pt>
                <c:pt idx="3740">
                  <c:v>1231.0</c:v>
                </c:pt>
                <c:pt idx="3741">
                  <c:v>1232.0</c:v>
                </c:pt>
                <c:pt idx="3742">
                  <c:v>1233.0</c:v>
                </c:pt>
                <c:pt idx="3743">
                  <c:v>1233.0</c:v>
                </c:pt>
                <c:pt idx="3744">
                  <c:v>1233.0</c:v>
                </c:pt>
                <c:pt idx="3745">
                  <c:v>1233.0</c:v>
                </c:pt>
                <c:pt idx="3746">
                  <c:v>1233.0</c:v>
                </c:pt>
                <c:pt idx="3747">
                  <c:v>1234.0</c:v>
                </c:pt>
                <c:pt idx="3748">
                  <c:v>1235.0</c:v>
                </c:pt>
                <c:pt idx="3749">
                  <c:v>1235.0</c:v>
                </c:pt>
                <c:pt idx="3750">
                  <c:v>1236.0</c:v>
                </c:pt>
                <c:pt idx="3751">
                  <c:v>1237.0</c:v>
                </c:pt>
                <c:pt idx="3752">
                  <c:v>1237.0</c:v>
                </c:pt>
                <c:pt idx="3753">
                  <c:v>1238.0</c:v>
                </c:pt>
                <c:pt idx="3754">
                  <c:v>1239.0</c:v>
                </c:pt>
                <c:pt idx="3755">
                  <c:v>1239.0</c:v>
                </c:pt>
                <c:pt idx="3756">
                  <c:v>1240.0</c:v>
                </c:pt>
                <c:pt idx="3757">
                  <c:v>1240.0</c:v>
                </c:pt>
                <c:pt idx="3758">
                  <c:v>1240.0</c:v>
                </c:pt>
                <c:pt idx="3759">
                  <c:v>1240.0</c:v>
                </c:pt>
                <c:pt idx="3760">
                  <c:v>1240.0</c:v>
                </c:pt>
                <c:pt idx="3761">
                  <c:v>1240.0</c:v>
                </c:pt>
                <c:pt idx="3762">
                  <c:v>1240.0</c:v>
                </c:pt>
                <c:pt idx="3763">
                  <c:v>1240.0</c:v>
                </c:pt>
                <c:pt idx="3764">
                  <c:v>1240.0</c:v>
                </c:pt>
                <c:pt idx="3765">
                  <c:v>1240.0</c:v>
                </c:pt>
                <c:pt idx="3766">
                  <c:v>1240.0</c:v>
                </c:pt>
                <c:pt idx="3767">
                  <c:v>1240.0</c:v>
                </c:pt>
                <c:pt idx="3768">
                  <c:v>1240.0</c:v>
                </c:pt>
                <c:pt idx="3769">
                  <c:v>1240.0</c:v>
                </c:pt>
                <c:pt idx="3770">
                  <c:v>1240.0</c:v>
                </c:pt>
                <c:pt idx="3771">
                  <c:v>1241.0</c:v>
                </c:pt>
                <c:pt idx="3772">
                  <c:v>1241.0</c:v>
                </c:pt>
                <c:pt idx="3773">
                  <c:v>1241.0</c:v>
                </c:pt>
                <c:pt idx="3774">
                  <c:v>1241.0</c:v>
                </c:pt>
                <c:pt idx="3775">
                  <c:v>1241.0</c:v>
                </c:pt>
                <c:pt idx="3776">
                  <c:v>1241.0</c:v>
                </c:pt>
                <c:pt idx="3777">
                  <c:v>1241.0</c:v>
                </c:pt>
                <c:pt idx="3778">
                  <c:v>1241.0</c:v>
                </c:pt>
                <c:pt idx="3779">
                  <c:v>1241.0</c:v>
                </c:pt>
                <c:pt idx="3780">
                  <c:v>1241.0</c:v>
                </c:pt>
                <c:pt idx="3781">
                  <c:v>1241.0</c:v>
                </c:pt>
                <c:pt idx="3782">
                  <c:v>1241.0</c:v>
                </c:pt>
                <c:pt idx="3783">
                  <c:v>1241.0</c:v>
                </c:pt>
                <c:pt idx="3784">
                  <c:v>1241.0</c:v>
                </c:pt>
                <c:pt idx="3785">
                  <c:v>1241.0</c:v>
                </c:pt>
                <c:pt idx="3786">
                  <c:v>1241.0</c:v>
                </c:pt>
                <c:pt idx="3787">
                  <c:v>1241.0</c:v>
                </c:pt>
                <c:pt idx="3788">
                  <c:v>1241.0</c:v>
                </c:pt>
                <c:pt idx="3789">
                  <c:v>1241.0</c:v>
                </c:pt>
                <c:pt idx="3790">
                  <c:v>1241.0</c:v>
                </c:pt>
                <c:pt idx="3791">
                  <c:v>1241.0</c:v>
                </c:pt>
                <c:pt idx="3792">
                  <c:v>1241.0</c:v>
                </c:pt>
                <c:pt idx="3793">
                  <c:v>1241.0</c:v>
                </c:pt>
                <c:pt idx="3794">
                  <c:v>1241.0</c:v>
                </c:pt>
                <c:pt idx="3795">
                  <c:v>1241.0</c:v>
                </c:pt>
                <c:pt idx="3796">
                  <c:v>1241.0</c:v>
                </c:pt>
                <c:pt idx="3797">
                  <c:v>1241.0</c:v>
                </c:pt>
                <c:pt idx="3798">
                  <c:v>1241.0</c:v>
                </c:pt>
                <c:pt idx="3799">
                  <c:v>1241.0</c:v>
                </c:pt>
                <c:pt idx="3800">
                  <c:v>1242.0</c:v>
                </c:pt>
                <c:pt idx="3801">
                  <c:v>1242.0</c:v>
                </c:pt>
                <c:pt idx="3802">
                  <c:v>1242.0</c:v>
                </c:pt>
                <c:pt idx="3803">
                  <c:v>1243.0</c:v>
                </c:pt>
                <c:pt idx="3804">
                  <c:v>1243.0</c:v>
                </c:pt>
                <c:pt idx="3805">
                  <c:v>1244.0</c:v>
                </c:pt>
                <c:pt idx="3806">
                  <c:v>1245.0</c:v>
                </c:pt>
                <c:pt idx="3807">
                  <c:v>1245.0</c:v>
                </c:pt>
                <c:pt idx="3808">
                  <c:v>1245.0</c:v>
                </c:pt>
                <c:pt idx="3809">
                  <c:v>1246.0</c:v>
                </c:pt>
                <c:pt idx="3810">
                  <c:v>1247.0</c:v>
                </c:pt>
                <c:pt idx="3811">
                  <c:v>1248.0</c:v>
                </c:pt>
                <c:pt idx="3812">
                  <c:v>1249.0</c:v>
                </c:pt>
                <c:pt idx="3813">
                  <c:v>1249.0</c:v>
                </c:pt>
                <c:pt idx="3814">
                  <c:v>1249.0</c:v>
                </c:pt>
                <c:pt idx="3815">
                  <c:v>1249.0</c:v>
                </c:pt>
                <c:pt idx="3816">
                  <c:v>1249.0</c:v>
                </c:pt>
                <c:pt idx="3817">
                  <c:v>1249.0</c:v>
                </c:pt>
                <c:pt idx="3818">
                  <c:v>1249.0</c:v>
                </c:pt>
                <c:pt idx="3819">
                  <c:v>1249.0</c:v>
                </c:pt>
                <c:pt idx="3820">
                  <c:v>1249.0</c:v>
                </c:pt>
                <c:pt idx="3821">
                  <c:v>1249.0</c:v>
                </c:pt>
                <c:pt idx="3822">
                  <c:v>1249.0</c:v>
                </c:pt>
                <c:pt idx="3823">
                  <c:v>1249.0</c:v>
                </c:pt>
                <c:pt idx="3824">
                  <c:v>1249.0</c:v>
                </c:pt>
                <c:pt idx="3825">
                  <c:v>1249.0</c:v>
                </c:pt>
                <c:pt idx="3826">
                  <c:v>1249.0</c:v>
                </c:pt>
                <c:pt idx="3827">
                  <c:v>1249.0</c:v>
                </c:pt>
                <c:pt idx="3828">
                  <c:v>1249.0</c:v>
                </c:pt>
                <c:pt idx="3829">
                  <c:v>1249.0</c:v>
                </c:pt>
                <c:pt idx="3830">
                  <c:v>1249.0</c:v>
                </c:pt>
                <c:pt idx="3831">
                  <c:v>1249.0</c:v>
                </c:pt>
                <c:pt idx="3832">
                  <c:v>1249.0</c:v>
                </c:pt>
                <c:pt idx="3833">
                  <c:v>1249.0</c:v>
                </c:pt>
                <c:pt idx="3834">
                  <c:v>1249.0</c:v>
                </c:pt>
                <c:pt idx="3835">
                  <c:v>1249.0</c:v>
                </c:pt>
                <c:pt idx="3836">
                  <c:v>1249.0</c:v>
                </c:pt>
                <c:pt idx="3837">
                  <c:v>1250.0</c:v>
                </c:pt>
                <c:pt idx="3838">
                  <c:v>1250.0</c:v>
                </c:pt>
                <c:pt idx="3839">
                  <c:v>1250.0</c:v>
                </c:pt>
                <c:pt idx="3840">
                  <c:v>1250.0</c:v>
                </c:pt>
                <c:pt idx="3841">
                  <c:v>1250.0</c:v>
                </c:pt>
                <c:pt idx="3842">
                  <c:v>1250.0</c:v>
                </c:pt>
                <c:pt idx="3843">
                  <c:v>1250.0</c:v>
                </c:pt>
                <c:pt idx="3844">
                  <c:v>1250.0</c:v>
                </c:pt>
                <c:pt idx="3845">
                  <c:v>1250.0</c:v>
                </c:pt>
                <c:pt idx="3846">
                  <c:v>1250.0</c:v>
                </c:pt>
                <c:pt idx="3847">
                  <c:v>1250.0</c:v>
                </c:pt>
                <c:pt idx="3848">
                  <c:v>1250.0</c:v>
                </c:pt>
                <c:pt idx="3849">
                  <c:v>1250.0</c:v>
                </c:pt>
                <c:pt idx="3850">
                  <c:v>1251.0</c:v>
                </c:pt>
                <c:pt idx="3851">
                  <c:v>1251.0</c:v>
                </c:pt>
                <c:pt idx="3852">
                  <c:v>1251.0</c:v>
                </c:pt>
                <c:pt idx="3853">
                  <c:v>1251.0</c:v>
                </c:pt>
                <c:pt idx="3854">
                  <c:v>1251.0</c:v>
                </c:pt>
                <c:pt idx="3855">
                  <c:v>1251.0</c:v>
                </c:pt>
                <c:pt idx="3856">
                  <c:v>1252.0</c:v>
                </c:pt>
                <c:pt idx="3857">
                  <c:v>1252.0</c:v>
                </c:pt>
                <c:pt idx="3858">
                  <c:v>1252.0</c:v>
                </c:pt>
                <c:pt idx="3859">
                  <c:v>1252.0</c:v>
                </c:pt>
                <c:pt idx="3860">
                  <c:v>1252.0</c:v>
                </c:pt>
                <c:pt idx="3861">
                  <c:v>1253.0</c:v>
                </c:pt>
                <c:pt idx="3862">
                  <c:v>1253.0</c:v>
                </c:pt>
                <c:pt idx="3863">
                  <c:v>1253.0</c:v>
                </c:pt>
                <c:pt idx="3864">
                  <c:v>1253.0</c:v>
                </c:pt>
                <c:pt idx="3865">
                  <c:v>1253.0</c:v>
                </c:pt>
                <c:pt idx="3866">
                  <c:v>1253.0</c:v>
                </c:pt>
                <c:pt idx="3867">
                  <c:v>1253.0</c:v>
                </c:pt>
                <c:pt idx="3868">
                  <c:v>1253.0</c:v>
                </c:pt>
                <c:pt idx="3869">
                  <c:v>1253.0</c:v>
                </c:pt>
                <c:pt idx="3870">
                  <c:v>1253.0</c:v>
                </c:pt>
                <c:pt idx="3871">
                  <c:v>1253.0</c:v>
                </c:pt>
                <c:pt idx="3872">
                  <c:v>1253.0</c:v>
                </c:pt>
                <c:pt idx="3873">
                  <c:v>1253.0</c:v>
                </c:pt>
                <c:pt idx="3874">
                  <c:v>1253.0</c:v>
                </c:pt>
                <c:pt idx="3875">
                  <c:v>1253.0</c:v>
                </c:pt>
                <c:pt idx="3876">
                  <c:v>1253.0</c:v>
                </c:pt>
                <c:pt idx="3877">
                  <c:v>1253.0</c:v>
                </c:pt>
                <c:pt idx="3878">
                  <c:v>1253.0</c:v>
                </c:pt>
                <c:pt idx="3879">
                  <c:v>1253.0</c:v>
                </c:pt>
                <c:pt idx="3880">
                  <c:v>1254.0</c:v>
                </c:pt>
                <c:pt idx="3881">
                  <c:v>1254.0</c:v>
                </c:pt>
                <c:pt idx="3882">
                  <c:v>1254.0</c:v>
                </c:pt>
                <c:pt idx="3883">
                  <c:v>1254.0</c:v>
                </c:pt>
                <c:pt idx="3884">
                  <c:v>1254.0</c:v>
                </c:pt>
                <c:pt idx="3885">
                  <c:v>1255.0</c:v>
                </c:pt>
                <c:pt idx="3886">
                  <c:v>1256.0</c:v>
                </c:pt>
                <c:pt idx="3887">
                  <c:v>1257.0</c:v>
                </c:pt>
                <c:pt idx="3888">
                  <c:v>1258.0</c:v>
                </c:pt>
                <c:pt idx="3889">
                  <c:v>1259.0</c:v>
                </c:pt>
                <c:pt idx="3890">
                  <c:v>1260.0</c:v>
                </c:pt>
                <c:pt idx="3891">
                  <c:v>1261.0</c:v>
                </c:pt>
                <c:pt idx="3892">
                  <c:v>1262.0</c:v>
                </c:pt>
                <c:pt idx="3893">
                  <c:v>1263.0</c:v>
                </c:pt>
                <c:pt idx="3894">
                  <c:v>1264.0</c:v>
                </c:pt>
                <c:pt idx="3895">
                  <c:v>1265.0</c:v>
                </c:pt>
                <c:pt idx="3896">
                  <c:v>1266.0</c:v>
                </c:pt>
                <c:pt idx="3897">
                  <c:v>1267.0</c:v>
                </c:pt>
                <c:pt idx="3898">
                  <c:v>1268.0</c:v>
                </c:pt>
                <c:pt idx="3899">
                  <c:v>1269.0</c:v>
                </c:pt>
                <c:pt idx="3900">
                  <c:v>1270.0</c:v>
                </c:pt>
                <c:pt idx="3901">
                  <c:v>1271.0</c:v>
                </c:pt>
                <c:pt idx="3902">
                  <c:v>1272.0</c:v>
                </c:pt>
                <c:pt idx="3903">
                  <c:v>1273.0</c:v>
                </c:pt>
                <c:pt idx="3904">
                  <c:v>1274.0</c:v>
                </c:pt>
                <c:pt idx="3905">
                  <c:v>1275.0</c:v>
                </c:pt>
                <c:pt idx="3906">
                  <c:v>1276.0</c:v>
                </c:pt>
                <c:pt idx="3907">
                  <c:v>1276.0</c:v>
                </c:pt>
                <c:pt idx="3908">
                  <c:v>1277.0</c:v>
                </c:pt>
                <c:pt idx="3909">
                  <c:v>1278.0</c:v>
                </c:pt>
                <c:pt idx="3910">
                  <c:v>1279.0</c:v>
                </c:pt>
                <c:pt idx="3911">
                  <c:v>1279.0</c:v>
                </c:pt>
                <c:pt idx="3912">
                  <c:v>1279.0</c:v>
                </c:pt>
                <c:pt idx="3913">
                  <c:v>1279.0</c:v>
                </c:pt>
                <c:pt idx="3914">
                  <c:v>1279.0</c:v>
                </c:pt>
                <c:pt idx="3915">
                  <c:v>1279.0</c:v>
                </c:pt>
                <c:pt idx="3916">
                  <c:v>1279.0</c:v>
                </c:pt>
                <c:pt idx="3917">
                  <c:v>1279.0</c:v>
                </c:pt>
                <c:pt idx="3918">
                  <c:v>1279.0</c:v>
                </c:pt>
                <c:pt idx="3919">
                  <c:v>1279.0</c:v>
                </c:pt>
                <c:pt idx="3920">
                  <c:v>1279.0</c:v>
                </c:pt>
                <c:pt idx="3921">
                  <c:v>1279.0</c:v>
                </c:pt>
                <c:pt idx="3922">
                  <c:v>1279.0</c:v>
                </c:pt>
                <c:pt idx="3923">
                  <c:v>1279.0</c:v>
                </c:pt>
                <c:pt idx="3924">
                  <c:v>1279.0</c:v>
                </c:pt>
                <c:pt idx="3925">
                  <c:v>1279.0</c:v>
                </c:pt>
                <c:pt idx="3926">
                  <c:v>1279.0</c:v>
                </c:pt>
                <c:pt idx="3927">
                  <c:v>1279.0</c:v>
                </c:pt>
                <c:pt idx="3928">
                  <c:v>1280.0</c:v>
                </c:pt>
                <c:pt idx="3929">
                  <c:v>1281.0</c:v>
                </c:pt>
                <c:pt idx="3930">
                  <c:v>1282.0</c:v>
                </c:pt>
                <c:pt idx="3931">
                  <c:v>1283.0</c:v>
                </c:pt>
                <c:pt idx="3932">
                  <c:v>1284.0</c:v>
                </c:pt>
                <c:pt idx="3933">
                  <c:v>1285.0</c:v>
                </c:pt>
                <c:pt idx="3934">
                  <c:v>1286.0</c:v>
                </c:pt>
                <c:pt idx="3935">
                  <c:v>1287.0</c:v>
                </c:pt>
                <c:pt idx="3936">
                  <c:v>1288.0</c:v>
                </c:pt>
                <c:pt idx="3937">
                  <c:v>1289.0</c:v>
                </c:pt>
                <c:pt idx="3938">
                  <c:v>1290.0</c:v>
                </c:pt>
                <c:pt idx="3939">
                  <c:v>1291.0</c:v>
                </c:pt>
                <c:pt idx="3940">
                  <c:v>1292.0</c:v>
                </c:pt>
                <c:pt idx="3941">
                  <c:v>1293.0</c:v>
                </c:pt>
                <c:pt idx="3942">
                  <c:v>1294.0</c:v>
                </c:pt>
                <c:pt idx="3943">
                  <c:v>1295.0</c:v>
                </c:pt>
                <c:pt idx="3944">
                  <c:v>1296.0</c:v>
                </c:pt>
                <c:pt idx="3945">
                  <c:v>1297.0</c:v>
                </c:pt>
                <c:pt idx="3946">
                  <c:v>1298.0</c:v>
                </c:pt>
                <c:pt idx="3947">
                  <c:v>1299.0</c:v>
                </c:pt>
                <c:pt idx="3948">
                  <c:v>1299.0</c:v>
                </c:pt>
                <c:pt idx="3949">
                  <c:v>1299.0</c:v>
                </c:pt>
                <c:pt idx="3950">
                  <c:v>1299.0</c:v>
                </c:pt>
                <c:pt idx="3951">
                  <c:v>1299.0</c:v>
                </c:pt>
                <c:pt idx="3952">
                  <c:v>1299.0</c:v>
                </c:pt>
                <c:pt idx="3953">
                  <c:v>1300.0</c:v>
                </c:pt>
                <c:pt idx="3954">
                  <c:v>1300.0</c:v>
                </c:pt>
                <c:pt idx="3955">
                  <c:v>1300.0</c:v>
                </c:pt>
                <c:pt idx="3956">
                  <c:v>1300.0</c:v>
                </c:pt>
                <c:pt idx="3957">
                  <c:v>1300.0</c:v>
                </c:pt>
                <c:pt idx="3958">
                  <c:v>1300.0</c:v>
                </c:pt>
                <c:pt idx="3959">
                  <c:v>1300.0</c:v>
                </c:pt>
                <c:pt idx="3960">
                  <c:v>1300.0</c:v>
                </c:pt>
                <c:pt idx="3961">
                  <c:v>1300.0</c:v>
                </c:pt>
                <c:pt idx="3962">
                  <c:v>1301.0</c:v>
                </c:pt>
                <c:pt idx="3963">
                  <c:v>1301.0</c:v>
                </c:pt>
                <c:pt idx="3964">
                  <c:v>1301.0</c:v>
                </c:pt>
                <c:pt idx="3965">
                  <c:v>1301.0</c:v>
                </c:pt>
                <c:pt idx="3966">
                  <c:v>1301.0</c:v>
                </c:pt>
                <c:pt idx="3967">
                  <c:v>1301.0</c:v>
                </c:pt>
                <c:pt idx="3968">
                  <c:v>1301.0</c:v>
                </c:pt>
                <c:pt idx="3969">
                  <c:v>1301.0</c:v>
                </c:pt>
                <c:pt idx="3970">
                  <c:v>1301.0</c:v>
                </c:pt>
                <c:pt idx="3971">
                  <c:v>1301.0</c:v>
                </c:pt>
                <c:pt idx="3972">
                  <c:v>1301.0</c:v>
                </c:pt>
                <c:pt idx="3973">
                  <c:v>1301.0</c:v>
                </c:pt>
                <c:pt idx="3974">
                  <c:v>1301.0</c:v>
                </c:pt>
                <c:pt idx="3975">
                  <c:v>1301.0</c:v>
                </c:pt>
                <c:pt idx="3976">
                  <c:v>1301.0</c:v>
                </c:pt>
                <c:pt idx="3977">
                  <c:v>1301.0</c:v>
                </c:pt>
                <c:pt idx="3978">
                  <c:v>1301.0</c:v>
                </c:pt>
                <c:pt idx="3979">
                  <c:v>1301.0</c:v>
                </c:pt>
                <c:pt idx="3980">
                  <c:v>1301.0</c:v>
                </c:pt>
                <c:pt idx="3981">
                  <c:v>1301.0</c:v>
                </c:pt>
                <c:pt idx="3982">
                  <c:v>1301.0</c:v>
                </c:pt>
                <c:pt idx="3983">
                  <c:v>1301.0</c:v>
                </c:pt>
                <c:pt idx="3984">
                  <c:v>1301.0</c:v>
                </c:pt>
                <c:pt idx="3985">
                  <c:v>1301.0</c:v>
                </c:pt>
                <c:pt idx="3986">
                  <c:v>1302.0</c:v>
                </c:pt>
                <c:pt idx="3987">
                  <c:v>1303.0</c:v>
                </c:pt>
                <c:pt idx="3988">
                  <c:v>1304.0</c:v>
                </c:pt>
                <c:pt idx="3989">
                  <c:v>1305.0</c:v>
                </c:pt>
                <c:pt idx="3990">
                  <c:v>1306.0</c:v>
                </c:pt>
                <c:pt idx="3991">
                  <c:v>1307.0</c:v>
                </c:pt>
                <c:pt idx="3992">
                  <c:v>1308.0</c:v>
                </c:pt>
                <c:pt idx="3993">
                  <c:v>1309.0</c:v>
                </c:pt>
                <c:pt idx="3994">
                  <c:v>1310.0</c:v>
                </c:pt>
                <c:pt idx="3995">
                  <c:v>1311.0</c:v>
                </c:pt>
                <c:pt idx="3996">
                  <c:v>1312.0</c:v>
                </c:pt>
                <c:pt idx="3997">
                  <c:v>1313.0</c:v>
                </c:pt>
                <c:pt idx="3998">
                  <c:v>1314.0</c:v>
                </c:pt>
                <c:pt idx="3999">
                  <c:v>1315.0</c:v>
                </c:pt>
                <c:pt idx="4000">
                  <c:v>1316.0</c:v>
                </c:pt>
                <c:pt idx="4001">
                  <c:v>1317.0</c:v>
                </c:pt>
                <c:pt idx="4002">
                  <c:v>1318.0</c:v>
                </c:pt>
                <c:pt idx="4003">
                  <c:v>1319.0</c:v>
                </c:pt>
                <c:pt idx="4004">
                  <c:v>1320.0</c:v>
                </c:pt>
                <c:pt idx="4005">
                  <c:v>1321.0</c:v>
                </c:pt>
                <c:pt idx="4006">
                  <c:v>1322.0</c:v>
                </c:pt>
                <c:pt idx="4007">
                  <c:v>1323.0</c:v>
                </c:pt>
                <c:pt idx="4008">
                  <c:v>1324.0</c:v>
                </c:pt>
                <c:pt idx="4009">
                  <c:v>1325.0</c:v>
                </c:pt>
                <c:pt idx="4010">
                  <c:v>1325.0</c:v>
                </c:pt>
                <c:pt idx="4011">
                  <c:v>1325.0</c:v>
                </c:pt>
                <c:pt idx="4012">
                  <c:v>1325.0</c:v>
                </c:pt>
                <c:pt idx="4013">
                  <c:v>1325.0</c:v>
                </c:pt>
                <c:pt idx="4014">
                  <c:v>1325.0</c:v>
                </c:pt>
                <c:pt idx="4015">
                  <c:v>1326.0</c:v>
                </c:pt>
                <c:pt idx="4016">
                  <c:v>1327.0</c:v>
                </c:pt>
                <c:pt idx="4017">
                  <c:v>1328.0</c:v>
                </c:pt>
                <c:pt idx="4018">
                  <c:v>1328.0</c:v>
                </c:pt>
                <c:pt idx="4019">
                  <c:v>1328.0</c:v>
                </c:pt>
                <c:pt idx="4020">
                  <c:v>1328.0</c:v>
                </c:pt>
                <c:pt idx="4021">
                  <c:v>1329.0</c:v>
                </c:pt>
                <c:pt idx="4022">
                  <c:v>1329.0</c:v>
                </c:pt>
                <c:pt idx="4023">
                  <c:v>1329.0</c:v>
                </c:pt>
                <c:pt idx="4024">
                  <c:v>1330.0</c:v>
                </c:pt>
                <c:pt idx="4025">
                  <c:v>1330.0</c:v>
                </c:pt>
                <c:pt idx="4026">
                  <c:v>1330.0</c:v>
                </c:pt>
                <c:pt idx="4027">
                  <c:v>1330.0</c:v>
                </c:pt>
                <c:pt idx="4028">
                  <c:v>1330.0</c:v>
                </c:pt>
                <c:pt idx="4029">
                  <c:v>1330.0</c:v>
                </c:pt>
                <c:pt idx="4030">
                  <c:v>1330.0</c:v>
                </c:pt>
                <c:pt idx="4031">
                  <c:v>1331.0</c:v>
                </c:pt>
                <c:pt idx="4032">
                  <c:v>1332.0</c:v>
                </c:pt>
                <c:pt idx="4033">
                  <c:v>1332.0</c:v>
                </c:pt>
                <c:pt idx="4034">
                  <c:v>1333.0</c:v>
                </c:pt>
                <c:pt idx="4035">
                  <c:v>1333.0</c:v>
                </c:pt>
                <c:pt idx="4036">
                  <c:v>1334.0</c:v>
                </c:pt>
                <c:pt idx="4037">
                  <c:v>1335.0</c:v>
                </c:pt>
                <c:pt idx="4038">
                  <c:v>1335.0</c:v>
                </c:pt>
                <c:pt idx="4039">
                  <c:v>1336.0</c:v>
                </c:pt>
                <c:pt idx="4040">
                  <c:v>1337.0</c:v>
                </c:pt>
                <c:pt idx="4041">
                  <c:v>1338.0</c:v>
                </c:pt>
                <c:pt idx="4042">
                  <c:v>1339.0</c:v>
                </c:pt>
                <c:pt idx="4043">
                  <c:v>1339.0</c:v>
                </c:pt>
                <c:pt idx="4044">
                  <c:v>1339.0</c:v>
                </c:pt>
                <c:pt idx="4045">
                  <c:v>1339.0</c:v>
                </c:pt>
                <c:pt idx="4046">
                  <c:v>1339.0</c:v>
                </c:pt>
                <c:pt idx="4047">
                  <c:v>1340.0</c:v>
                </c:pt>
                <c:pt idx="4048">
                  <c:v>1341.0</c:v>
                </c:pt>
                <c:pt idx="4049">
                  <c:v>1342.0</c:v>
                </c:pt>
                <c:pt idx="4050">
                  <c:v>1343.0</c:v>
                </c:pt>
                <c:pt idx="4051">
                  <c:v>1344.0</c:v>
                </c:pt>
                <c:pt idx="4052">
                  <c:v>1345.0</c:v>
                </c:pt>
                <c:pt idx="4053">
                  <c:v>1346.0</c:v>
                </c:pt>
                <c:pt idx="4054">
                  <c:v>1347.0</c:v>
                </c:pt>
                <c:pt idx="4055">
                  <c:v>1348.0</c:v>
                </c:pt>
                <c:pt idx="4056">
                  <c:v>1349.0</c:v>
                </c:pt>
                <c:pt idx="4057">
                  <c:v>1350.0</c:v>
                </c:pt>
                <c:pt idx="4058">
                  <c:v>1351.0</c:v>
                </c:pt>
                <c:pt idx="4059">
                  <c:v>1351.0</c:v>
                </c:pt>
                <c:pt idx="4060">
                  <c:v>1352.0</c:v>
                </c:pt>
                <c:pt idx="4061">
                  <c:v>1353.0</c:v>
                </c:pt>
                <c:pt idx="4062">
                  <c:v>1353.0</c:v>
                </c:pt>
                <c:pt idx="4063">
                  <c:v>1353.0</c:v>
                </c:pt>
                <c:pt idx="4064">
                  <c:v>1353.0</c:v>
                </c:pt>
                <c:pt idx="4065">
                  <c:v>1353.0</c:v>
                </c:pt>
                <c:pt idx="4066">
                  <c:v>1354.0</c:v>
                </c:pt>
                <c:pt idx="4067">
                  <c:v>1354.0</c:v>
                </c:pt>
                <c:pt idx="4068">
                  <c:v>1354.0</c:v>
                </c:pt>
                <c:pt idx="4069">
                  <c:v>1354.0</c:v>
                </c:pt>
                <c:pt idx="4070">
                  <c:v>1355.0</c:v>
                </c:pt>
                <c:pt idx="4071">
                  <c:v>1355.0</c:v>
                </c:pt>
                <c:pt idx="4072">
                  <c:v>1355.0</c:v>
                </c:pt>
                <c:pt idx="4073">
                  <c:v>1355.0</c:v>
                </c:pt>
                <c:pt idx="4074">
                  <c:v>1355.0</c:v>
                </c:pt>
                <c:pt idx="4075">
                  <c:v>1355.0</c:v>
                </c:pt>
                <c:pt idx="4076">
                  <c:v>1355.0</c:v>
                </c:pt>
                <c:pt idx="4077">
                  <c:v>1356.0</c:v>
                </c:pt>
                <c:pt idx="4078">
                  <c:v>1356.0</c:v>
                </c:pt>
                <c:pt idx="4079">
                  <c:v>1356.0</c:v>
                </c:pt>
                <c:pt idx="4080">
                  <c:v>1356.0</c:v>
                </c:pt>
                <c:pt idx="4081">
                  <c:v>1356.0</c:v>
                </c:pt>
                <c:pt idx="4082">
                  <c:v>1356.0</c:v>
                </c:pt>
                <c:pt idx="4083">
                  <c:v>1356.0</c:v>
                </c:pt>
                <c:pt idx="4084">
                  <c:v>1357.0</c:v>
                </c:pt>
                <c:pt idx="4085">
                  <c:v>1358.0</c:v>
                </c:pt>
                <c:pt idx="4086">
                  <c:v>1359.0</c:v>
                </c:pt>
                <c:pt idx="4087">
                  <c:v>1360.0</c:v>
                </c:pt>
                <c:pt idx="4088">
                  <c:v>1361.0</c:v>
                </c:pt>
                <c:pt idx="4089">
                  <c:v>1362.0</c:v>
                </c:pt>
                <c:pt idx="4090">
                  <c:v>1363.0</c:v>
                </c:pt>
                <c:pt idx="4091">
                  <c:v>1364.0</c:v>
                </c:pt>
                <c:pt idx="4092">
                  <c:v>1365.0</c:v>
                </c:pt>
                <c:pt idx="4093">
                  <c:v>1366.0</c:v>
                </c:pt>
                <c:pt idx="4094">
                  <c:v>1367.0</c:v>
                </c:pt>
                <c:pt idx="4095">
                  <c:v>1368.0</c:v>
                </c:pt>
                <c:pt idx="4096">
                  <c:v>1369.0</c:v>
                </c:pt>
                <c:pt idx="4097">
                  <c:v>1370.0</c:v>
                </c:pt>
                <c:pt idx="4098">
                  <c:v>1371.0</c:v>
                </c:pt>
                <c:pt idx="4099">
                  <c:v>1372.0</c:v>
                </c:pt>
                <c:pt idx="4100">
                  <c:v>1373.0</c:v>
                </c:pt>
                <c:pt idx="4101">
                  <c:v>1374.0</c:v>
                </c:pt>
                <c:pt idx="4102">
                  <c:v>1375.0</c:v>
                </c:pt>
                <c:pt idx="4103">
                  <c:v>1376.0</c:v>
                </c:pt>
                <c:pt idx="4104">
                  <c:v>1377.0</c:v>
                </c:pt>
                <c:pt idx="4105">
                  <c:v>1378.0</c:v>
                </c:pt>
                <c:pt idx="4106">
                  <c:v>1379.0</c:v>
                </c:pt>
                <c:pt idx="4107">
                  <c:v>1380.0</c:v>
                </c:pt>
                <c:pt idx="4108">
                  <c:v>1381.0</c:v>
                </c:pt>
                <c:pt idx="4109">
                  <c:v>1382.0</c:v>
                </c:pt>
                <c:pt idx="4110">
                  <c:v>1383.0</c:v>
                </c:pt>
                <c:pt idx="4111">
                  <c:v>1384.0</c:v>
                </c:pt>
                <c:pt idx="4112">
                  <c:v>1385.0</c:v>
                </c:pt>
                <c:pt idx="4113">
                  <c:v>1386.0</c:v>
                </c:pt>
                <c:pt idx="4114">
                  <c:v>1386.0</c:v>
                </c:pt>
                <c:pt idx="4115">
                  <c:v>1387.0</c:v>
                </c:pt>
                <c:pt idx="4116">
                  <c:v>1388.0</c:v>
                </c:pt>
                <c:pt idx="4117">
                  <c:v>1389.0</c:v>
                </c:pt>
                <c:pt idx="4118">
                  <c:v>1390.0</c:v>
                </c:pt>
                <c:pt idx="4119">
                  <c:v>1391.0</c:v>
                </c:pt>
                <c:pt idx="4120">
                  <c:v>1392.0</c:v>
                </c:pt>
                <c:pt idx="4121">
                  <c:v>1393.0</c:v>
                </c:pt>
                <c:pt idx="4122">
                  <c:v>1394.0</c:v>
                </c:pt>
                <c:pt idx="4123">
                  <c:v>1395.0</c:v>
                </c:pt>
                <c:pt idx="4124">
                  <c:v>1396.0</c:v>
                </c:pt>
                <c:pt idx="4125">
                  <c:v>1397.0</c:v>
                </c:pt>
                <c:pt idx="4126">
                  <c:v>1398.0</c:v>
                </c:pt>
                <c:pt idx="4127">
                  <c:v>1399.0</c:v>
                </c:pt>
                <c:pt idx="4128">
                  <c:v>1400.0</c:v>
                </c:pt>
                <c:pt idx="4129">
                  <c:v>1400.0</c:v>
                </c:pt>
                <c:pt idx="4130">
                  <c:v>1400.0</c:v>
                </c:pt>
                <c:pt idx="4131">
                  <c:v>1400.0</c:v>
                </c:pt>
                <c:pt idx="4132">
                  <c:v>1400.0</c:v>
                </c:pt>
                <c:pt idx="4133">
                  <c:v>1401.0</c:v>
                </c:pt>
                <c:pt idx="4134">
                  <c:v>1402.0</c:v>
                </c:pt>
                <c:pt idx="4135">
                  <c:v>1402.0</c:v>
                </c:pt>
                <c:pt idx="4136">
                  <c:v>1402.0</c:v>
                </c:pt>
                <c:pt idx="4137">
                  <c:v>1402.0</c:v>
                </c:pt>
                <c:pt idx="4138">
                  <c:v>1402.0</c:v>
                </c:pt>
                <c:pt idx="4139">
                  <c:v>1402.0</c:v>
                </c:pt>
                <c:pt idx="4140">
                  <c:v>1402.0</c:v>
                </c:pt>
                <c:pt idx="4141">
                  <c:v>1402.0</c:v>
                </c:pt>
                <c:pt idx="4142">
                  <c:v>1402.0</c:v>
                </c:pt>
                <c:pt idx="4143">
                  <c:v>1402.0</c:v>
                </c:pt>
                <c:pt idx="4144">
                  <c:v>1402.0</c:v>
                </c:pt>
                <c:pt idx="4145">
                  <c:v>1402.0</c:v>
                </c:pt>
                <c:pt idx="4146">
                  <c:v>1403.0</c:v>
                </c:pt>
                <c:pt idx="4147">
                  <c:v>1403.0</c:v>
                </c:pt>
                <c:pt idx="4148">
                  <c:v>1404.0</c:v>
                </c:pt>
                <c:pt idx="4149">
                  <c:v>1404.0</c:v>
                </c:pt>
                <c:pt idx="4150">
                  <c:v>1404.0</c:v>
                </c:pt>
                <c:pt idx="4151">
                  <c:v>1404.0</c:v>
                </c:pt>
                <c:pt idx="4152">
                  <c:v>1404.0</c:v>
                </c:pt>
                <c:pt idx="4153">
                  <c:v>1404.0</c:v>
                </c:pt>
                <c:pt idx="4154">
                  <c:v>1404.0</c:v>
                </c:pt>
                <c:pt idx="4155">
                  <c:v>1404.0</c:v>
                </c:pt>
                <c:pt idx="4156">
                  <c:v>1404.0</c:v>
                </c:pt>
                <c:pt idx="4157">
                  <c:v>1404.0</c:v>
                </c:pt>
                <c:pt idx="4158">
                  <c:v>1405.0</c:v>
                </c:pt>
                <c:pt idx="4159">
                  <c:v>1406.0</c:v>
                </c:pt>
                <c:pt idx="4160">
                  <c:v>1407.0</c:v>
                </c:pt>
                <c:pt idx="4161">
                  <c:v>1407.0</c:v>
                </c:pt>
                <c:pt idx="4162">
                  <c:v>1407.0</c:v>
                </c:pt>
                <c:pt idx="4163">
                  <c:v>1407.0</c:v>
                </c:pt>
                <c:pt idx="4164">
                  <c:v>1407.0</c:v>
                </c:pt>
                <c:pt idx="4165">
                  <c:v>1407.0</c:v>
                </c:pt>
                <c:pt idx="4166">
                  <c:v>1407.0</c:v>
                </c:pt>
                <c:pt idx="4167">
                  <c:v>1408.0</c:v>
                </c:pt>
                <c:pt idx="4168">
                  <c:v>1408.0</c:v>
                </c:pt>
                <c:pt idx="4169">
                  <c:v>1408.0</c:v>
                </c:pt>
                <c:pt idx="4170">
                  <c:v>1409.0</c:v>
                </c:pt>
                <c:pt idx="4171">
                  <c:v>1410.0</c:v>
                </c:pt>
                <c:pt idx="4172">
                  <c:v>1411.0</c:v>
                </c:pt>
                <c:pt idx="4173">
                  <c:v>1412.0</c:v>
                </c:pt>
                <c:pt idx="4174">
                  <c:v>1413.0</c:v>
                </c:pt>
                <c:pt idx="4175">
                  <c:v>1414.0</c:v>
                </c:pt>
                <c:pt idx="4176">
                  <c:v>1415.0</c:v>
                </c:pt>
                <c:pt idx="4177">
                  <c:v>1416.0</c:v>
                </c:pt>
                <c:pt idx="4178">
                  <c:v>1416.0</c:v>
                </c:pt>
                <c:pt idx="4179">
                  <c:v>1416.0</c:v>
                </c:pt>
                <c:pt idx="4180">
                  <c:v>1416.0</c:v>
                </c:pt>
                <c:pt idx="4181">
                  <c:v>1416.0</c:v>
                </c:pt>
                <c:pt idx="4182">
                  <c:v>1416.0</c:v>
                </c:pt>
                <c:pt idx="4183">
                  <c:v>1416.0</c:v>
                </c:pt>
                <c:pt idx="4184">
                  <c:v>1416.0</c:v>
                </c:pt>
                <c:pt idx="4185">
                  <c:v>1417.0</c:v>
                </c:pt>
                <c:pt idx="4186">
                  <c:v>1417.0</c:v>
                </c:pt>
                <c:pt idx="4187">
                  <c:v>1418.0</c:v>
                </c:pt>
                <c:pt idx="4188">
                  <c:v>1419.0</c:v>
                </c:pt>
                <c:pt idx="4189">
                  <c:v>1419.0</c:v>
                </c:pt>
                <c:pt idx="4190">
                  <c:v>1419.0</c:v>
                </c:pt>
                <c:pt idx="4191">
                  <c:v>1420.0</c:v>
                </c:pt>
                <c:pt idx="4192">
                  <c:v>1420.0</c:v>
                </c:pt>
                <c:pt idx="4193">
                  <c:v>1421.0</c:v>
                </c:pt>
                <c:pt idx="4194">
                  <c:v>1422.0</c:v>
                </c:pt>
                <c:pt idx="4195">
                  <c:v>1423.0</c:v>
                </c:pt>
                <c:pt idx="4196">
                  <c:v>1424.0</c:v>
                </c:pt>
                <c:pt idx="4197">
                  <c:v>1425.0</c:v>
                </c:pt>
                <c:pt idx="4198">
                  <c:v>1426.0</c:v>
                </c:pt>
                <c:pt idx="4199">
                  <c:v>1427.0</c:v>
                </c:pt>
                <c:pt idx="4200">
                  <c:v>1428.0</c:v>
                </c:pt>
                <c:pt idx="4201">
                  <c:v>1429.0</c:v>
                </c:pt>
                <c:pt idx="4202">
                  <c:v>1430.0</c:v>
                </c:pt>
                <c:pt idx="4203">
                  <c:v>1431.0</c:v>
                </c:pt>
                <c:pt idx="4204">
                  <c:v>1432.0</c:v>
                </c:pt>
                <c:pt idx="4205">
                  <c:v>1433.0</c:v>
                </c:pt>
                <c:pt idx="4206">
                  <c:v>1433.0</c:v>
                </c:pt>
                <c:pt idx="4207">
                  <c:v>1433.0</c:v>
                </c:pt>
                <c:pt idx="4208">
                  <c:v>1434.0</c:v>
                </c:pt>
                <c:pt idx="4209">
                  <c:v>1434.0</c:v>
                </c:pt>
                <c:pt idx="4210">
                  <c:v>1434.0</c:v>
                </c:pt>
                <c:pt idx="4211">
                  <c:v>1434.0</c:v>
                </c:pt>
                <c:pt idx="4212">
                  <c:v>1434.0</c:v>
                </c:pt>
                <c:pt idx="4213">
                  <c:v>1435.0</c:v>
                </c:pt>
                <c:pt idx="4214">
                  <c:v>1436.0</c:v>
                </c:pt>
                <c:pt idx="4215">
                  <c:v>1437.0</c:v>
                </c:pt>
                <c:pt idx="4216">
                  <c:v>1437.0</c:v>
                </c:pt>
                <c:pt idx="4217">
                  <c:v>1438.0</c:v>
                </c:pt>
                <c:pt idx="4218">
                  <c:v>1439.0</c:v>
                </c:pt>
                <c:pt idx="4219">
                  <c:v>1440.0</c:v>
                </c:pt>
                <c:pt idx="4220">
                  <c:v>1440.0</c:v>
                </c:pt>
                <c:pt idx="4221">
                  <c:v>1440.0</c:v>
                </c:pt>
                <c:pt idx="4222">
                  <c:v>1441.0</c:v>
                </c:pt>
                <c:pt idx="4223">
                  <c:v>1442.0</c:v>
                </c:pt>
                <c:pt idx="4224">
                  <c:v>1443.0</c:v>
                </c:pt>
                <c:pt idx="4225">
                  <c:v>1444.0</c:v>
                </c:pt>
                <c:pt idx="4226">
                  <c:v>1445.0</c:v>
                </c:pt>
                <c:pt idx="4227">
                  <c:v>1446.0</c:v>
                </c:pt>
                <c:pt idx="4228">
                  <c:v>1447.0</c:v>
                </c:pt>
                <c:pt idx="4229">
                  <c:v>1448.0</c:v>
                </c:pt>
                <c:pt idx="4230">
                  <c:v>1449.0</c:v>
                </c:pt>
                <c:pt idx="4231">
                  <c:v>1450.0</c:v>
                </c:pt>
                <c:pt idx="4232">
                  <c:v>1451.0</c:v>
                </c:pt>
                <c:pt idx="4233">
                  <c:v>1452.0</c:v>
                </c:pt>
                <c:pt idx="4234">
                  <c:v>1453.0</c:v>
                </c:pt>
                <c:pt idx="4235">
                  <c:v>1454.0</c:v>
                </c:pt>
                <c:pt idx="4236">
                  <c:v>1455.0</c:v>
                </c:pt>
                <c:pt idx="4237">
                  <c:v>1456.0</c:v>
                </c:pt>
                <c:pt idx="4238">
                  <c:v>1457.0</c:v>
                </c:pt>
                <c:pt idx="4239">
                  <c:v>1458.0</c:v>
                </c:pt>
                <c:pt idx="4240">
                  <c:v>1459.0</c:v>
                </c:pt>
                <c:pt idx="4241">
                  <c:v>1460.0</c:v>
                </c:pt>
                <c:pt idx="4242">
                  <c:v>1461.0</c:v>
                </c:pt>
                <c:pt idx="4243">
                  <c:v>1462.0</c:v>
                </c:pt>
                <c:pt idx="4244">
                  <c:v>1463.0</c:v>
                </c:pt>
                <c:pt idx="4245">
                  <c:v>1464.0</c:v>
                </c:pt>
                <c:pt idx="4246">
                  <c:v>1465.0</c:v>
                </c:pt>
                <c:pt idx="4247">
                  <c:v>1465.0</c:v>
                </c:pt>
                <c:pt idx="4248">
                  <c:v>1465.0</c:v>
                </c:pt>
                <c:pt idx="4249">
                  <c:v>1465.0</c:v>
                </c:pt>
                <c:pt idx="4250">
                  <c:v>1465.0</c:v>
                </c:pt>
                <c:pt idx="4251">
                  <c:v>1465.0</c:v>
                </c:pt>
                <c:pt idx="4252">
                  <c:v>1465.0</c:v>
                </c:pt>
                <c:pt idx="4253">
                  <c:v>1466.0</c:v>
                </c:pt>
                <c:pt idx="4254">
                  <c:v>1467.0</c:v>
                </c:pt>
                <c:pt idx="4255">
                  <c:v>1467.0</c:v>
                </c:pt>
                <c:pt idx="4256">
                  <c:v>1467.0</c:v>
                </c:pt>
                <c:pt idx="4257">
                  <c:v>1467.0</c:v>
                </c:pt>
                <c:pt idx="4258">
                  <c:v>1467.0</c:v>
                </c:pt>
                <c:pt idx="4259">
                  <c:v>1468.0</c:v>
                </c:pt>
                <c:pt idx="4260">
                  <c:v>1468.0</c:v>
                </c:pt>
                <c:pt idx="4261">
                  <c:v>1468.0</c:v>
                </c:pt>
                <c:pt idx="4262">
                  <c:v>1468.0</c:v>
                </c:pt>
                <c:pt idx="4263">
                  <c:v>1468.0</c:v>
                </c:pt>
                <c:pt idx="4264">
                  <c:v>1468.0</c:v>
                </c:pt>
                <c:pt idx="4265">
                  <c:v>1468.0</c:v>
                </c:pt>
                <c:pt idx="4266">
                  <c:v>1468.0</c:v>
                </c:pt>
                <c:pt idx="4267">
                  <c:v>1469.0</c:v>
                </c:pt>
                <c:pt idx="4268">
                  <c:v>1469.0</c:v>
                </c:pt>
                <c:pt idx="4269">
                  <c:v>1469.0</c:v>
                </c:pt>
                <c:pt idx="4270">
                  <c:v>1469.0</c:v>
                </c:pt>
                <c:pt idx="4271">
                  <c:v>1469.0</c:v>
                </c:pt>
                <c:pt idx="4272">
                  <c:v>1469.0</c:v>
                </c:pt>
                <c:pt idx="4273">
                  <c:v>1470.0</c:v>
                </c:pt>
                <c:pt idx="4274">
                  <c:v>1470.0</c:v>
                </c:pt>
                <c:pt idx="4275">
                  <c:v>1470.0</c:v>
                </c:pt>
                <c:pt idx="4276">
                  <c:v>1470.0</c:v>
                </c:pt>
                <c:pt idx="4277">
                  <c:v>1470.0</c:v>
                </c:pt>
                <c:pt idx="4278">
                  <c:v>1470.0</c:v>
                </c:pt>
                <c:pt idx="4279">
                  <c:v>1470.0</c:v>
                </c:pt>
                <c:pt idx="4280">
                  <c:v>1470.0</c:v>
                </c:pt>
                <c:pt idx="4281">
                  <c:v>1471.0</c:v>
                </c:pt>
                <c:pt idx="4282">
                  <c:v>1472.0</c:v>
                </c:pt>
                <c:pt idx="4283">
                  <c:v>1473.0</c:v>
                </c:pt>
                <c:pt idx="4284">
                  <c:v>1473.0</c:v>
                </c:pt>
                <c:pt idx="4285">
                  <c:v>1474.0</c:v>
                </c:pt>
                <c:pt idx="4286">
                  <c:v>1474.0</c:v>
                </c:pt>
                <c:pt idx="4287">
                  <c:v>1475.0</c:v>
                </c:pt>
                <c:pt idx="4288">
                  <c:v>1476.0</c:v>
                </c:pt>
                <c:pt idx="4289">
                  <c:v>1477.0</c:v>
                </c:pt>
                <c:pt idx="4290">
                  <c:v>1478.0</c:v>
                </c:pt>
                <c:pt idx="4291">
                  <c:v>1479.0</c:v>
                </c:pt>
                <c:pt idx="4292">
                  <c:v>1480.0</c:v>
                </c:pt>
                <c:pt idx="4293">
                  <c:v>1480.0</c:v>
                </c:pt>
                <c:pt idx="4294">
                  <c:v>1481.0</c:v>
                </c:pt>
                <c:pt idx="4295">
                  <c:v>1482.0</c:v>
                </c:pt>
                <c:pt idx="4296">
                  <c:v>1483.0</c:v>
                </c:pt>
                <c:pt idx="4297">
                  <c:v>1483.0</c:v>
                </c:pt>
                <c:pt idx="4298">
                  <c:v>1483.0</c:v>
                </c:pt>
                <c:pt idx="4299">
                  <c:v>1483.0</c:v>
                </c:pt>
                <c:pt idx="4300">
                  <c:v>1484.0</c:v>
                </c:pt>
                <c:pt idx="4301">
                  <c:v>1484.0</c:v>
                </c:pt>
                <c:pt idx="4302">
                  <c:v>1484.0</c:v>
                </c:pt>
                <c:pt idx="4303">
                  <c:v>1485.0</c:v>
                </c:pt>
                <c:pt idx="4304">
                  <c:v>1485.0</c:v>
                </c:pt>
                <c:pt idx="4305">
                  <c:v>1485.0</c:v>
                </c:pt>
                <c:pt idx="4306">
                  <c:v>1485.0</c:v>
                </c:pt>
                <c:pt idx="4307">
                  <c:v>1485.0</c:v>
                </c:pt>
                <c:pt idx="4308">
                  <c:v>1485.0</c:v>
                </c:pt>
                <c:pt idx="4309">
                  <c:v>1485.0</c:v>
                </c:pt>
                <c:pt idx="4310">
                  <c:v>1485.0</c:v>
                </c:pt>
                <c:pt idx="4311">
                  <c:v>1485.0</c:v>
                </c:pt>
                <c:pt idx="4312">
                  <c:v>1485.0</c:v>
                </c:pt>
                <c:pt idx="4313">
                  <c:v>1485.0</c:v>
                </c:pt>
                <c:pt idx="4314">
                  <c:v>1486.0</c:v>
                </c:pt>
                <c:pt idx="4315">
                  <c:v>1486.0</c:v>
                </c:pt>
                <c:pt idx="4316">
                  <c:v>1487.0</c:v>
                </c:pt>
                <c:pt idx="4317">
                  <c:v>1488.0</c:v>
                </c:pt>
                <c:pt idx="4318">
                  <c:v>1489.0</c:v>
                </c:pt>
                <c:pt idx="4319">
                  <c:v>1490.0</c:v>
                </c:pt>
                <c:pt idx="4320">
                  <c:v>1491.0</c:v>
                </c:pt>
                <c:pt idx="4321">
                  <c:v>1492.0</c:v>
                </c:pt>
                <c:pt idx="4322">
                  <c:v>1493.0</c:v>
                </c:pt>
                <c:pt idx="4323">
                  <c:v>1493.0</c:v>
                </c:pt>
                <c:pt idx="4324">
                  <c:v>1493.0</c:v>
                </c:pt>
                <c:pt idx="4325">
                  <c:v>1494.0</c:v>
                </c:pt>
                <c:pt idx="4326">
                  <c:v>1494.0</c:v>
                </c:pt>
                <c:pt idx="4327">
                  <c:v>1494.0</c:v>
                </c:pt>
                <c:pt idx="4328">
                  <c:v>1495.0</c:v>
                </c:pt>
                <c:pt idx="4329">
                  <c:v>1495.0</c:v>
                </c:pt>
                <c:pt idx="4330">
                  <c:v>1495.0</c:v>
                </c:pt>
                <c:pt idx="4331">
                  <c:v>1495.0</c:v>
                </c:pt>
                <c:pt idx="4332">
                  <c:v>1495.0</c:v>
                </c:pt>
                <c:pt idx="4333">
                  <c:v>1495.0</c:v>
                </c:pt>
                <c:pt idx="4334">
                  <c:v>1496.0</c:v>
                </c:pt>
                <c:pt idx="4335">
                  <c:v>1497.0</c:v>
                </c:pt>
                <c:pt idx="4336">
                  <c:v>1498.0</c:v>
                </c:pt>
                <c:pt idx="4337">
                  <c:v>1499.0</c:v>
                </c:pt>
                <c:pt idx="4338">
                  <c:v>1500.0</c:v>
                </c:pt>
                <c:pt idx="4339">
                  <c:v>1500.0</c:v>
                </c:pt>
                <c:pt idx="4340">
                  <c:v>1501.0</c:v>
                </c:pt>
                <c:pt idx="4341">
                  <c:v>1502.0</c:v>
                </c:pt>
                <c:pt idx="4342">
                  <c:v>1502.0</c:v>
                </c:pt>
                <c:pt idx="4343">
                  <c:v>1502.0</c:v>
                </c:pt>
                <c:pt idx="4344">
                  <c:v>1502.0</c:v>
                </c:pt>
                <c:pt idx="4345">
                  <c:v>1502.0</c:v>
                </c:pt>
                <c:pt idx="4346">
                  <c:v>1502.0</c:v>
                </c:pt>
                <c:pt idx="4347">
                  <c:v>1502.0</c:v>
                </c:pt>
                <c:pt idx="4348">
                  <c:v>1502.0</c:v>
                </c:pt>
                <c:pt idx="4349">
                  <c:v>1503.0</c:v>
                </c:pt>
                <c:pt idx="4350">
                  <c:v>1503.0</c:v>
                </c:pt>
                <c:pt idx="4351">
                  <c:v>1503.0</c:v>
                </c:pt>
                <c:pt idx="4352">
                  <c:v>1503.0</c:v>
                </c:pt>
                <c:pt idx="4353">
                  <c:v>1503.0</c:v>
                </c:pt>
                <c:pt idx="4354">
                  <c:v>1504.0</c:v>
                </c:pt>
                <c:pt idx="4355">
                  <c:v>1504.0</c:v>
                </c:pt>
                <c:pt idx="4356">
                  <c:v>1504.0</c:v>
                </c:pt>
                <c:pt idx="4357">
                  <c:v>1504.0</c:v>
                </c:pt>
                <c:pt idx="4358">
                  <c:v>1504.0</c:v>
                </c:pt>
                <c:pt idx="4359">
                  <c:v>1504.0</c:v>
                </c:pt>
                <c:pt idx="4360">
                  <c:v>1504.0</c:v>
                </c:pt>
                <c:pt idx="4361">
                  <c:v>1505.0</c:v>
                </c:pt>
                <c:pt idx="4362">
                  <c:v>1506.0</c:v>
                </c:pt>
                <c:pt idx="4363">
                  <c:v>1507.0</c:v>
                </c:pt>
                <c:pt idx="4364">
                  <c:v>1507.0</c:v>
                </c:pt>
                <c:pt idx="4365">
                  <c:v>1508.0</c:v>
                </c:pt>
                <c:pt idx="4366">
                  <c:v>1509.0</c:v>
                </c:pt>
                <c:pt idx="4367">
                  <c:v>1509.0</c:v>
                </c:pt>
                <c:pt idx="4368">
                  <c:v>1509.0</c:v>
                </c:pt>
                <c:pt idx="4369">
                  <c:v>1509.0</c:v>
                </c:pt>
                <c:pt idx="4370">
                  <c:v>1509.0</c:v>
                </c:pt>
                <c:pt idx="4371">
                  <c:v>1509.0</c:v>
                </c:pt>
                <c:pt idx="4372">
                  <c:v>1509.0</c:v>
                </c:pt>
                <c:pt idx="4373">
                  <c:v>1509.0</c:v>
                </c:pt>
                <c:pt idx="4374">
                  <c:v>1509.0</c:v>
                </c:pt>
                <c:pt idx="4375">
                  <c:v>1509.0</c:v>
                </c:pt>
                <c:pt idx="4376">
                  <c:v>1509.0</c:v>
                </c:pt>
                <c:pt idx="4377">
                  <c:v>1509.0</c:v>
                </c:pt>
                <c:pt idx="4378">
                  <c:v>1509.0</c:v>
                </c:pt>
                <c:pt idx="4379">
                  <c:v>1509.0</c:v>
                </c:pt>
                <c:pt idx="4380">
                  <c:v>1509.0</c:v>
                </c:pt>
                <c:pt idx="4381">
                  <c:v>1509.0</c:v>
                </c:pt>
                <c:pt idx="4382">
                  <c:v>1509.0</c:v>
                </c:pt>
                <c:pt idx="4383">
                  <c:v>1509.0</c:v>
                </c:pt>
                <c:pt idx="4384">
                  <c:v>1509.0</c:v>
                </c:pt>
                <c:pt idx="4385">
                  <c:v>1509.0</c:v>
                </c:pt>
                <c:pt idx="4386">
                  <c:v>1509.0</c:v>
                </c:pt>
                <c:pt idx="4387">
                  <c:v>1509.0</c:v>
                </c:pt>
                <c:pt idx="4388">
                  <c:v>1509.0</c:v>
                </c:pt>
                <c:pt idx="4389">
                  <c:v>1509.0</c:v>
                </c:pt>
                <c:pt idx="4390">
                  <c:v>1509.0</c:v>
                </c:pt>
                <c:pt idx="4391">
                  <c:v>1509.0</c:v>
                </c:pt>
                <c:pt idx="4392">
                  <c:v>1509.0</c:v>
                </c:pt>
                <c:pt idx="4393">
                  <c:v>1509.0</c:v>
                </c:pt>
                <c:pt idx="4394">
                  <c:v>1509.0</c:v>
                </c:pt>
                <c:pt idx="4395">
                  <c:v>1509.0</c:v>
                </c:pt>
                <c:pt idx="4396">
                  <c:v>1509.0</c:v>
                </c:pt>
                <c:pt idx="4397">
                  <c:v>1509.0</c:v>
                </c:pt>
                <c:pt idx="4398">
                  <c:v>1509.0</c:v>
                </c:pt>
                <c:pt idx="4399">
                  <c:v>1509.0</c:v>
                </c:pt>
                <c:pt idx="4400">
                  <c:v>1509.0</c:v>
                </c:pt>
                <c:pt idx="4401">
                  <c:v>1509.0</c:v>
                </c:pt>
                <c:pt idx="4402">
                  <c:v>1509.0</c:v>
                </c:pt>
                <c:pt idx="4403">
                  <c:v>1509.0</c:v>
                </c:pt>
                <c:pt idx="4404">
                  <c:v>1509.0</c:v>
                </c:pt>
                <c:pt idx="4405">
                  <c:v>1509.0</c:v>
                </c:pt>
                <c:pt idx="4406">
                  <c:v>1509.0</c:v>
                </c:pt>
                <c:pt idx="4407">
                  <c:v>1509.0</c:v>
                </c:pt>
                <c:pt idx="4408">
                  <c:v>1509.0</c:v>
                </c:pt>
                <c:pt idx="4409">
                  <c:v>1509.0</c:v>
                </c:pt>
                <c:pt idx="4410">
                  <c:v>1509.0</c:v>
                </c:pt>
                <c:pt idx="4411">
                  <c:v>1509.0</c:v>
                </c:pt>
                <c:pt idx="4412">
                  <c:v>1509.0</c:v>
                </c:pt>
                <c:pt idx="4413">
                  <c:v>1509.0</c:v>
                </c:pt>
                <c:pt idx="4414">
                  <c:v>1509.0</c:v>
                </c:pt>
                <c:pt idx="4415">
                  <c:v>1509.0</c:v>
                </c:pt>
                <c:pt idx="4416">
                  <c:v>1509.0</c:v>
                </c:pt>
                <c:pt idx="4417">
                  <c:v>1509.0</c:v>
                </c:pt>
                <c:pt idx="4418">
                  <c:v>1509.0</c:v>
                </c:pt>
                <c:pt idx="4419">
                  <c:v>1509.0</c:v>
                </c:pt>
                <c:pt idx="4420">
                  <c:v>1509.0</c:v>
                </c:pt>
                <c:pt idx="4421">
                  <c:v>1509.0</c:v>
                </c:pt>
                <c:pt idx="4422">
                  <c:v>1509.0</c:v>
                </c:pt>
                <c:pt idx="4423">
                  <c:v>1509.0</c:v>
                </c:pt>
                <c:pt idx="4424">
                  <c:v>1509.0</c:v>
                </c:pt>
                <c:pt idx="4425">
                  <c:v>1509.0</c:v>
                </c:pt>
                <c:pt idx="4426">
                  <c:v>1510.0</c:v>
                </c:pt>
                <c:pt idx="4427">
                  <c:v>1510.0</c:v>
                </c:pt>
                <c:pt idx="4428">
                  <c:v>1510.0</c:v>
                </c:pt>
                <c:pt idx="4429">
                  <c:v>1510.0</c:v>
                </c:pt>
                <c:pt idx="4430">
                  <c:v>1510.0</c:v>
                </c:pt>
                <c:pt idx="4431">
                  <c:v>1510.0</c:v>
                </c:pt>
                <c:pt idx="4432">
                  <c:v>1511.0</c:v>
                </c:pt>
                <c:pt idx="4433">
                  <c:v>1512.0</c:v>
                </c:pt>
                <c:pt idx="4434">
                  <c:v>1513.0</c:v>
                </c:pt>
                <c:pt idx="4435">
                  <c:v>1514.0</c:v>
                </c:pt>
                <c:pt idx="4436">
                  <c:v>1515.0</c:v>
                </c:pt>
                <c:pt idx="4437">
                  <c:v>1516.0</c:v>
                </c:pt>
                <c:pt idx="4438">
                  <c:v>1517.0</c:v>
                </c:pt>
                <c:pt idx="4439">
                  <c:v>1518.0</c:v>
                </c:pt>
                <c:pt idx="4440">
                  <c:v>1519.0</c:v>
                </c:pt>
                <c:pt idx="4441">
                  <c:v>1520.0</c:v>
                </c:pt>
                <c:pt idx="4442">
                  <c:v>1521.0</c:v>
                </c:pt>
                <c:pt idx="4443">
                  <c:v>1522.0</c:v>
                </c:pt>
                <c:pt idx="4444">
                  <c:v>1523.0</c:v>
                </c:pt>
                <c:pt idx="4445">
                  <c:v>1524.0</c:v>
                </c:pt>
                <c:pt idx="4446">
                  <c:v>1525.0</c:v>
                </c:pt>
                <c:pt idx="4447">
                  <c:v>1526.0</c:v>
                </c:pt>
                <c:pt idx="4448">
                  <c:v>1527.0</c:v>
                </c:pt>
                <c:pt idx="4449">
                  <c:v>1528.0</c:v>
                </c:pt>
                <c:pt idx="4450">
                  <c:v>1529.0</c:v>
                </c:pt>
                <c:pt idx="4451">
                  <c:v>1529.0</c:v>
                </c:pt>
                <c:pt idx="4452">
                  <c:v>1530.0</c:v>
                </c:pt>
                <c:pt idx="4453">
                  <c:v>1531.0</c:v>
                </c:pt>
                <c:pt idx="4454">
                  <c:v>1532.0</c:v>
                </c:pt>
                <c:pt idx="4455">
                  <c:v>1533.0</c:v>
                </c:pt>
                <c:pt idx="4456">
                  <c:v>1534.0</c:v>
                </c:pt>
                <c:pt idx="4457">
                  <c:v>1535.0</c:v>
                </c:pt>
                <c:pt idx="4458">
                  <c:v>1536.0</c:v>
                </c:pt>
                <c:pt idx="4459">
                  <c:v>1537.0</c:v>
                </c:pt>
                <c:pt idx="4460">
                  <c:v>1538.0</c:v>
                </c:pt>
                <c:pt idx="4461">
                  <c:v>1539.0</c:v>
                </c:pt>
                <c:pt idx="4462">
                  <c:v>1539.0</c:v>
                </c:pt>
                <c:pt idx="4463">
                  <c:v>1539.0</c:v>
                </c:pt>
                <c:pt idx="4464">
                  <c:v>1539.0</c:v>
                </c:pt>
                <c:pt idx="4465">
                  <c:v>1539.0</c:v>
                </c:pt>
                <c:pt idx="4466">
                  <c:v>1539.0</c:v>
                </c:pt>
                <c:pt idx="4467">
                  <c:v>1539.0</c:v>
                </c:pt>
                <c:pt idx="4468">
                  <c:v>1539.0</c:v>
                </c:pt>
                <c:pt idx="4469">
                  <c:v>1539.0</c:v>
                </c:pt>
                <c:pt idx="4470">
                  <c:v>1539.0</c:v>
                </c:pt>
                <c:pt idx="4471">
                  <c:v>1539.0</c:v>
                </c:pt>
                <c:pt idx="4472">
                  <c:v>1539.0</c:v>
                </c:pt>
                <c:pt idx="4473">
                  <c:v>1539.0</c:v>
                </c:pt>
                <c:pt idx="4474">
                  <c:v>1539.0</c:v>
                </c:pt>
                <c:pt idx="4475">
                  <c:v>1539.0</c:v>
                </c:pt>
                <c:pt idx="4476">
                  <c:v>1539.0</c:v>
                </c:pt>
                <c:pt idx="4477">
                  <c:v>1539.0</c:v>
                </c:pt>
                <c:pt idx="4478">
                  <c:v>1539.0</c:v>
                </c:pt>
                <c:pt idx="4479">
                  <c:v>1539.0</c:v>
                </c:pt>
                <c:pt idx="4480">
                  <c:v>1539.0</c:v>
                </c:pt>
                <c:pt idx="4481">
                  <c:v>1539.0</c:v>
                </c:pt>
                <c:pt idx="4482">
                  <c:v>1539.0</c:v>
                </c:pt>
                <c:pt idx="4483">
                  <c:v>1539.0</c:v>
                </c:pt>
                <c:pt idx="4484">
                  <c:v>1539.0</c:v>
                </c:pt>
                <c:pt idx="4485">
                  <c:v>1539.0</c:v>
                </c:pt>
                <c:pt idx="4486">
                  <c:v>1539.0</c:v>
                </c:pt>
                <c:pt idx="4487">
                  <c:v>1539.0</c:v>
                </c:pt>
                <c:pt idx="4488">
                  <c:v>1539.0</c:v>
                </c:pt>
                <c:pt idx="4489">
                  <c:v>1539.0</c:v>
                </c:pt>
                <c:pt idx="4490">
                  <c:v>1539.0</c:v>
                </c:pt>
                <c:pt idx="4491">
                  <c:v>1539.0</c:v>
                </c:pt>
                <c:pt idx="4492">
                  <c:v>1539.0</c:v>
                </c:pt>
                <c:pt idx="4493">
                  <c:v>1539.0</c:v>
                </c:pt>
                <c:pt idx="4494">
                  <c:v>1539.0</c:v>
                </c:pt>
                <c:pt idx="4495">
                  <c:v>1539.0</c:v>
                </c:pt>
                <c:pt idx="4496">
                  <c:v>1539.0</c:v>
                </c:pt>
                <c:pt idx="4497">
                  <c:v>1539.0</c:v>
                </c:pt>
                <c:pt idx="4498">
                  <c:v>1539.0</c:v>
                </c:pt>
                <c:pt idx="4499">
                  <c:v>1540.0</c:v>
                </c:pt>
                <c:pt idx="4500">
                  <c:v>1541.0</c:v>
                </c:pt>
                <c:pt idx="4501">
                  <c:v>1542.0</c:v>
                </c:pt>
                <c:pt idx="4502">
                  <c:v>1542.0</c:v>
                </c:pt>
                <c:pt idx="4503">
                  <c:v>1542.0</c:v>
                </c:pt>
                <c:pt idx="4504">
                  <c:v>1542.0</c:v>
                </c:pt>
                <c:pt idx="4505">
                  <c:v>1542.0</c:v>
                </c:pt>
                <c:pt idx="4506">
                  <c:v>1542.0</c:v>
                </c:pt>
                <c:pt idx="4507">
                  <c:v>1542.0</c:v>
                </c:pt>
                <c:pt idx="4508">
                  <c:v>1542.0</c:v>
                </c:pt>
                <c:pt idx="4509">
                  <c:v>1542.0</c:v>
                </c:pt>
                <c:pt idx="4510">
                  <c:v>1543.0</c:v>
                </c:pt>
                <c:pt idx="4511">
                  <c:v>1543.0</c:v>
                </c:pt>
                <c:pt idx="4512">
                  <c:v>1543.0</c:v>
                </c:pt>
                <c:pt idx="4513">
                  <c:v>1544.0</c:v>
                </c:pt>
                <c:pt idx="4514">
                  <c:v>1544.0</c:v>
                </c:pt>
                <c:pt idx="4515">
                  <c:v>1544.0</c:v>
                </c:pt>
                <c:pt idx="4516">
                  <c:v>1545.0</c:v>
                </c:pt>
                <c:pt idx="4517">
                  <c:v>1545.0</c:v>
                </c:pt>
                <c:pt idx="4518">
                  <c:v>1545.0</c:v>
                </c:pt>
                <c:pt idx="4519">
                  <c:v>1545.0</c:v>
                </c:pt>
                <c:pt idx="4520">
                  <c:v>1546.0</c:v>
                </c:pt>
                <c:pt idx="4521">
                  <c:v>1546.0</c:v>
                </c:pt>
                <c:pt idx="4522">
                  <c:v>1546.0</c:v>
                </c:pt>
                <c:pt idx="4523">
                  <c:v>1546.0</c:v>
                </c:pt>
                <c:pt idx="4524">
                  <c:v>1547.0</c:v>
                </c:pt>
                <c:pt idx="4525">
                  <c:v>1548.0</c:v>
                </c:pt>
                <c:pt idx="4526">
                  <c:v>1548.0</c:v>
                </c:pt>
                <c:pt idx="4527">
                  <c:v>1549.0</c:v>
                </c:pt>
                <c:pt idx="4528">
                  <c:v>1549.0</c:v>
                </c:pt>
                <c:pt idx="4529">
                  <c:v>1550.0</c:v>
                </c:pt>
                <c:pt idx="4530">
                  <c:v>1551.0</c:v>
                </c:pt>
                <c:pt idx="4531">
                  <c:v>1552.0</c:v>
                </c:pt>
                <c:pt idx="4532">
                  <c:v>1553.0</c:v>
                </c:pt>
                <c:pt idx="4533">
                  <c:v>1553.0</c:v>
                </c:pt>
                <c:pt idx="4534">
                  <c:v>1553.0</c:v>
                </c:pt>
                <c:pt idx="4535">
                  <c:v>1554.0</c:v>
                </c:pt>
                <c:pt idx="4536">
                  <c:v>1554.0</c:v>
                </c:pt>
                <c:pt idx="4537">
                  <c:v>1554.0</c:v>
                </c:pt>
                <c:pt idx="4538">
                  <c:v>1554.0</c:v>
                </c:pt>
                <c:pt idx="4539">
                  <c:v>1555.0</c:v>
                </c:pt>
                <c:pt idx="4540">
                  <c:v>1555.0</c:v>
                </c:pt>
                <c:pt idx="4541">
                  <c:v>1555.0</c:v>
                </c:pt>
                <c:pt idx="4542">
                  <c:v>1555.0</c:v>
                </c:pt>
                <c:pt idx="4543">
                  <c:v>1555.0</c:v>
                </c:pt>
                <c:pt idx="4544">
                  <c:v>1555.0</c:v>
                </c:pt>
                <c:pt idx="4545">
                  <c:v>1556.0</c:v>
                </c:pt>
                <c:pt idx="4546">
                  <c:v>1557.0</c:v>
                </c:pt>
                <c:pt idx="4547">
                  <c:v>1557.0</c:v>
                </c:pt>
                <c:pt idx="4548">
                  <c:v>1557.0</c:v>
                </c:pt>
                <c:pt idx="4549">
                  <c:v>1557.0</c:v>
                </c:pt>
                <c:pt idx="4550">
                  <c:v>1557.0</c:v>
                </c:pt>
                <c:pt idx="4551">
                  <c:v>1558.0</c:v>
                </c:pt>
                <c:pt idx="4552">
                  <c:v>1559.0</c:v>
                </c:pt>
                <c:pt idx="4553">
                  <c:v>1559.0</c:v>
                </c:pt>
                <c:pt idx="4554">
                  <c:v>1559.0</c:v>
                </c:pt>
                <c:pt idx="4555">
                  <c:v>1560.0</c:v>
                </c:pt>
                <c:pt idx="4556">
                  <c:v>1560.0</c:v>
                </c:pt>
                <c:pt idx="4557">
                  <c:v>1560.0</c:v>
                </c:pt>
                <c:pt idx="4558">
                  <c:v>1561.0</c:v>
                </c:pt>
                <c:pt idx="4559">
                  <c:v>1562.0</c:v>
                </c:pt>
                <c:pt idx="4560">
                  <c:v>1562.0</c:v>
                </c:pt>
                <c:pt idx="4561">
                  <c:v>1562.0</c:v>
                </c:pt>
                <c:pt idx="4562">
                  <c:v>1562.0</c:v>
                </c:pt>
                <c:pt idx="4563">
                  <c:v>1563.0</c:v>
                </c:pt>
                <c:pt idx="4564">
                  <c:v>1563.0</c:v>
                </c:pt>
                <c:pt idx="4565">
                  <c:v>1563.0</c:v>
                </c:pt>
                <c:pt idx="4566">
                  <c:v>1563.0</c:v>
                </c:pt>
                <c:pt idx="4567">
                  <c:v>1563.0</c:v>
                </c:pt>
                <c:pt idx="4568">
                  <c:v>1563.0</c:v>
                </c:pt>
                <c:pt idx="4569">
                  <c:v>1563.0</c:v>
                </c:pt>
                <c:pt idx="4570">
                  <c:v>1563.0</c:v>
                </c:pt>
                <c:pt idx="4571">
                  <c:v>1563.0</c:v>
                </c:pt>
                <c:pt idx="4572">
                  <c:v>1563.0</c:v>
                </c:pt>
                <c:pt idx="4573">
                  <c:v>1563.0</c:v>
                </c:pt>
                <c:pt idx="4574">
                  <c:v>1563.0</c:v>
                </c:pt>
                <c:pt idx="4575">
                  <c:v>1563.0</c:v>
                </c:pt>
                <c:pt idx="4576">
                  <c:v>1563.0</c:v>
                </c:pt>
                <c:pt idx="4577">
                  <c:v>1563.0</c:v>
                </c:pt>
                <c:pt idx="4578">
                  <c:v>1563.0</c:v>
                </c:pt>
                <c:pt idx="4579">
                  <c:v>1563.0</c:v>
                </c:pt>
                <c:pt idx="4580">
                  <c:v>1563.0</c:v>
                </c:pt>
                <c:pt idx="4581">
                  <c:v>1564.0</c:v>
                </c:pt>
                <c:pt idx="4582">
                  <c:v>1564.0</c:v>
                </c:pt>
                <c:pt idx="4583">
                  <c:v>1564.0</c:v>
                </c:pt>
                <c:pt idx="4584">
                  <c:v>1564.0</c:v>
                </c:pt>
                <c:pt idx="4585">
                  <c:v>1564.0</c:v>
                </c:pt>
                <c:pt idx="4586">
                  <c:v>1565.0</c:v>
                </c:pt>
                <c:pt idx="4587">
                  <c:v>1566.0</c:v>
                </c:pt>
                <c:pt idx="4588">
                  <c:v>1566.0</c:v>
                </c:pt>
                <c:pt idx="4589">
                  <c:v>1567.0</c:v>
                </c:pt>
                <c:pt idx="4590">
                  <c:v>1568.0</c:v>
                </c:pt>
                <c:pt idx="4591">
                  <c:v>1569.0</c:v>
                </c:pt>
                <c:pt idx="4592">
                  <c:v>1570.0</c:v>
                </c:pt>
                <c:pt idx="4593">
                  <c:v>1571.0</c:v>
                </c:pt>
                <c:pt idx="4594">
                  <c:v>1571.0</c:v>
                </c:pt>
                <c:pt idx="4595">
                  <c:v>1571.0</c:v>
                </c:pt>
                <c:pt idx="4596">
                  <c:v>1571.0</c:v>
                </c:pt>
                <c:pt idx="4597">
                  <c:v>1571.0</c:v>
                </c:pt>
                <c:pt idx="4598">
                  <c:v>1572.0</c:v>
                </c:pt>
                <c:pt idx="4599">
                  <c:v>1572.0</c:v>
                </c:pt>
                <c:pt idx="4600">
                  <c:v>1572.0</c:v>
                </c:pt>
                <c:pt idx="4601">
                  <c:v>1572.0</c:v>
                </c:pt>
                <c:pt idx="4602">
                  <c:v>1572.0</c:v>
                </c:pt>
                <c:pt idx="4603">
                  <c:v>1572.0</c:v>
                </c:pt>
                <c:pt idx="4604">
                  <c:v>1572.0</c:v>
                </c:pt>
                <c:pt idx="4605">
                  <c:v>1572.0</c:v>
                </c:pt>
                <c:pt idx="4606">
                  <c:v>1572.0</c:v>
                </c:pt>
                <c:pt idx="4607">
                  <c:v>1572.0</c:v>
                </c:pt>
                <c:pt idx="4608">
                  <c:v>1573.0</c:v>
                </c:pt>
                <c:pt idx="4609">
                  <c:v>1573.0</c:v>
                </c:pt>
                <c:pt idx="4610">
                  <c:v>1573.0</c:v>
                </c:pt>
                <c:pt idx="4611">
                  <c:v>1573.0</c:v>
                </c:pt>
                <c:pt idx="4612">
                  <c:v>1573.0</c:v>
                </c:pt>
                <c:pt idx="4613">
                  <c:v>1573.0</c:v>
                </c:pt>
                <c:pt idx="4614">
                  <c:v>1573.0</c:v>
                </c:pt>
                <c:pt idx="4615">
                  <c:v>1573.0</c:v>
                </c:pt>
                <c:pt idx="4616">
                  <c:v>1574.0</c:v>
                </c:pt>
                <c:pt idx="4617">
                  <c:v>1574.0</c:v>
                </c:pt>
                <c:pt idx="4618">
                  <c:v>1574.0</c:v>
                </c:pt>
                <c:pt idx="4619">
                  <c:v>1574.0</c:v>
                </c:pt>
                <c:pt idx="4620">
                  <c:v>1575.0</c:v>
                </c:pt>
                <c:pt idx="4621">
                  <c:v>1575.0</c:v>
                </c:pt>
                <c:pt idx="4622">
                  <c:v>1575.0</c:v>
                </c:pt>
                <c:pt idx="4623">
                  <c:v>1575.0</c:v>
                </c:pt>
                <c:pt idx="4624">
                  <c:v>1575.0</c:v>
                </c:pt>
                <c:pt idx="4625">
                  <c:v>1576.0</c:v>
                </c:pt>
                <c:pt idx="4626">
                  <c:v>1576.0</c:v>
                </c:pt>
                <c:pt idx="4627">
                  <c:v>1576.0</c:v>
                </c:pt>
                <c:pt idx="4628">
                  <c:v>1577.0</c:v>
                </c:pt>
                <c:pt idx="4629">
                  <c:v>1577.0</c:v>
                </c:pt>
                <c:pt idx="4630">
                  <c:v>1577.0</c:v>
                </c:pt>
                <c:pt idx="4631">
                  <c:v>1577.0</c:v>
                </c:pt>
                <c:pt idx="4632">
                  <c:v>1577.0</c:v>
                </c:pt>
                <c:pt idx="4633">
                  <c:v>1577.0</c:v>
                </c:pt>
                <c:pt idx="4634">
                  <c:v>1578.0</c:v>
                </c:pt>
                <c:pt idx="4635">
                  <c:v>1578.0</c:v>
                </c:pt>
                <c:pt idx="4636">
                  <c:v>1578.0</c:v>
                </c:pt>
                <c:pt idx="4637">
                  <c:v>1579.0</c:v>
                </c:pt>
                <c:pt idx="4638">
                  <c:v>1580.0</c:v>
                </c:pt>
                <c:pt idx="4639">
                  <c:v>1581.0</c:v>
                </c:pt>
                <c:pt idx="4640">
                  <c:v>1582.0</c:v>
                </c:pt>
                <c:pt idx="4641">
                  <c:v>1583.0</c:v>
                </c:pt>
                <c:pt idx="4642">
                  <c:v>1583.0</c:v>
                </c:pt>
                <c:pt idx="4643">
                  <c:v>1584.0</c:v>
                </c:pt>
                <c:pt idx="4644">
                  <c:v>1585.0</c:v>
                </c:pt>
                <c:pt idx="4645">
                  <c:v>1586.0</c:v>
                </c:pt>
                <c:pt idx="4646">
                  <c:v>1587.0</c:v>
                </c:pt>
                <c:pt idx="4647">
                  <c:v>1588.0</c:v>
                </c:pt>
                <c:pt idx="4648">
                  <c:v>1589.0</c:v>
                </c:pt>
                <c:pt idx="4649">
                  <c:v>1590.0</c:v>
                </c:pt>
                <c:pt idx="4650">
                  <c:v>1591.0</c:v>
                </c:pt>
                <c:pt idx="4651">
                  <c:v>1591.0</c:v>
                </c:pt>
                <c:pt idx="4652">
                  <c:v>1592.0</c:v>
                </c:pt>
                <c:pt idx="4653">
                  <c:v>1593.0</c:v>
                </c:pt>
                <c:pt idx="4654">
                  <c:v>1594.0</c:v>
                </c:pt>
                <c:pt idx="4655">
                  <c:v>1595.0</c:v>
                </c:pt>
                <c:pt idx="4656">
                  <c:v>1595.0</c:v>
                </c:pt>
                <c:pt idx="4657">
                  <c:v>1595.0</c:v>
                </c:pt>
                <c:pt idx="4658">
                  <c:v>1596.0</c:v>
                </c:pt>
                <c:pt idx="4659">
                  <c:v>1597.0</c:v>
                </c:pt>
                <c:pt idx="4660">
                  <c:v>1598.0</c:v>
                </c:pt>
                <c:pt idx="4661">
                  <c:v>1599.0</c:v>
                </c:pt>
                <c:pt idx="4662">
                  <c:v>1600.0</c:v>
                </c:pt>
                <c:pt idx="4663">
                  <c:v>1601.0</c:v>
                </c:pt>
                <c:pt idx="4664">
                  <c:v>1602.0</c:v>
                </c:pt>
                <c:pt idx="4665">
                  <c:v>1602.0</c:v>
                </c:pt>
                <c:pt idx="4666">
                  <c:v>1603.0</c:v>
                </c:pt>
                <c:pt idx="4667">
                  <c:v>1604.0</c:v>
                </c:pt>
                <c:pt idx="4668">
                  <c:v>1604.0</c:v>
                </c:pt>
                <c:pt idx="4669">
                  <c:v>1605.0</c:v>
                </c:pt>
                <c:pt idx="4670">
                  <c:v>1606.0</c:v>
                </c:pt>
                <c:pt idx="4671">
                  <c:v>1606.0</c:v>
                </c:pt>
                <c:pt idx="4672">
                  <c:v>1607.0</c:v>
                </c:pt>
                <c:pt idx="4673">
                  <c:v>1608.0</c:v>
                </c:pt>
                <c:pt idx="4674">
                  <c:v>1609.0</c:v>
                </c:pt>
                <c:pt idx="4675">
                  <c:v>1609.0</c:v>
                </c:pt>
                <c:pt idx="4676">
                  <c:v>1610.0</c:v>
                </c:pt>
                <c:pt idx="4677">
                  <c:v>1611.0</c:v>
                </c:pt>
                <c:pt idx="4678">
                  <c:v>1612.0</c:v>
                </c:pt>
                <c:pt idx="4679">
                  <c:v>1613.0</c:v>
                </c:pt>
                <c:pt idx="4680">
                  <c:v>1614.0</c:v>
                </c:pt>
                <c:pt idx="4681">
                  <c:v>1615.0</c:v>
                </c:pt>
                <c:pt idx="4682">
                  <c:v>1616.0</c:v>
                </c:pt>
                <c:pt idx="4683">
                  <c:v>1617.0</c:v>
                </c:pt>
                <c:pt idx="4684">
                  <c:v>1618.0</c:v>
                </c:pt>
                <c:pt idx="4685">
                  <c:v>1619.0</c:v>
                </c:pt>
                <c:pt idx="4686">
                  <c:v>1620.0</c:v>
                </c:pt>
                <c:pt idx="4687">
                  <c:v>1621.0</c:v>
                </c:pt>
                <c:pt idx="4688">
                  <c:v>1622.0</c:v>
                </c:pt>
                <c:pt idx="4689">
                  <c:v>1623.0</c:v>
                </c:pt>
                <c:pt idx="4690">
                  <c:v>1624.0</c:v>
                </c:pt>
                <c:pt idx="4691">
                  <c:v>1625.0</c:v>
                </c:pt>
                <c:pt idx="4692">
                  <c:v>1626.0</c:v>
                </c:pt>
                <c:pt idx="4693">
                  <c:v>1627.0</c:v>
                </c:pt>
                <c:pt idx="4694">
                  <c:v>1627.0</c:v>
                </c:pt>
                <c:pt idx="4695">
                  <c:v>1628.0</c:v>
                </c:pt>
                <c:pt idx="4696">
                  <c:v>1629.0</c:v>
                </c:pt>
                <c:pt idx="4697">
                  <c:v>1630.0</c:v>
                </c:pt>
                <c:pt idx="4698">
                  <c:v>1630.0</c:v>
                </c:pt>
                <c:pt idx="4699">
                  <c:v>1631.0</c:v>
                </c:pt>
                <c:pt idx="4700">
                  <c:v>1632.0</c:v>
                </c:pt>
                <c:pt idx="4701">
                  <c:v>1633.0</c:v>
                </c:pt>
                <c:pt idx="4702">
                  <c:v>1634.0</c:v>
                </c:pt>
                <c:pt idx="4703">
                  <c:v>1635.0</c:v>
                </c:pt>
                <c:pt idx="4704">
                  <c:v>1636.0</c:v>
                </c:pt>
                <c:pt idx="4705">
                  <c:v>1636.0</c:v>
                </c:pt>
                <c:pt idx="4706">
                  <c:v>1636.0</c:v>
                </c:pt>
                <c:pt idx="4707">
                  <c:v>1636.0</c:v>
                </c:pt>
                <c:pt idx="4708">
                  <c:v>1636.0</c:v>
                </c:pt>
                <c:pt idx="4709">
                  <c:v>1636.0</c:v>
                </c:pt>
                <c:pt idx="4710">
                  <c:v>1636.0</c:v>
                </c:pt>
                <c:pt idx="4711">
                  <c:v>1636.0</c:v>
                </c:pt>
                <c:pt idx="4712">
                  <c:v>1636.0</c:v>
                </c:pt>
                <c:pt idx="4713">
                  <c:v>1636.0</c:v>
                </c:pt>
                <c:pt idx="4714">
                  <c:v>1636.0</c:v>
                </c:pt>
                <c:pt idx="4715">
                  <c:v>1636.0</c:v>
                </c:pt>
                <c:pt idx="4716">
                  <c:v>1636.0</c:v>
                </c:pt>
                <c:pt idx="4717">
                  <c:v>1636.0</c:v>
                </c:pt>
                <c:pt idx="4718">
                  <c:v>1636.0</c:v>
                </c:pt>
                <c:pt idx="4719">
                  <c:v>1636.0</c:v>
                </c:pt>
                <c:pt idx="4720">
                  <c:v>1636.0</c:v>
                </c:pt>
                <c:pt idx="4721">
                  <c:v>1636.0</c:v>
                </c:pt>
                <c:pt idx="4722">
                  <c:v>1636.0</c:v>
                </c:pt>
                <c:pt idx="4723">
                  <c:v>1636.0</c:v>
                </c:pt>
                <c:pt idx="4724">
                  <c:v>1636.0</c:v>
                </c:pt>
                <c:pt idx="4725">
                  <c:v>1636.0</c:v>
                </c:pt>
                <c:pt idx="4726">
                  <c:v>1636.0</c:v>
                </c:pt>
                <c:pt idx="4727">
                  <c:v>1636.0</c:v>
                </c:pt>
                <c:pt idx="4728">
                  <c:v>1637.0</c:v>
                </c:pt>
                <c:pt idx="4729">
                  <c:v>1637.0</c:v>
                </c:pt>
                <c:pt idx="4730">
                  <c:v>1637.0</c:v>
                </c:pt>
                <c:pt idx="4731">
                  <c:v>1637.0</c:v>
                </c:pt>
                <c:pt idx="4732">
                  <c:v>1637.0</c:v>
                </c:pt>
                <c:pt idx="4733">
                  <c:v>1637.0</c:v>
                </c:pt>
                <c:pt idx="4734">
                  <c:v>1637.0</c:v>
                </c:pt>
                <c:pt idx="4735">
                  <c:v>1637.0</c:v>
                </c:pt>
                <c:pt idx="4736">
                  <c:v>1637.0</c:v>
                </c:pt>
                <c:pt idx="4737">
                  <c:v>1637.0</c:v>
                </c:pt>
                <c:pt idx="4738">
                  <c:v>1637.0</c:v>
                </c:pt>
                <c:pt idx="4739">
                  <c:v>1637.0</c:v>
                </c:pt>
                <c:pt idx="4740">
                  <c:v>1637.0</c:v>
                </c:pt>
                <c:pt idx="4741">
                  <c:v>1637.0</c:v>
                </c:pt>
                <c:pt idx="4742">
                  <c:v>1637.0</c:v>
                </c:pt>
                <c:pt idx="4743">
                  <c:v>1637.0</c:v>
                </c:pt>
                <c:pt idx="4744">
                  <c:v>1637.0</c:v>
                </c:pt>
                <c:pt idx="4745">
                  <c:v>1637.0</c:v>
                </c:pt>
                <c:pt idx="4746">
                  <c:v>1637.0</c:v>
                </c:pt>
                <c:pt idx="4747">
                  <c:v>1637.0</c:v>
                </c:pt>
                <c:pt idx="4748">
                  <c:v>1637.0</c:v>
                </c:pt>
                <c:pt idx="4749">
                  <c:v>1637.0</c:v>
                </c:pt>
                <c:pt idx="4750">
                  <c:v>1637.0</c:v>
                </c:pt>
                <c:pt idx="4751">
                  <c:v>1637.0</c:v>
                </c:pt>
                <c:pt idx="4752">
                  <c:v>1637.0</c:v>
                </c:pt>
                <c:pt idx="4753">
                  <c:v>1637.0</c:v>
                </c:pt>
                <c:pt idx="4754">
                  <c:v>1637.0</c:v>
                </c:pt>
                <c:pt idx="4755">
                  <c:v>1637.0</c:v>
                </c:pt>
                <c:pt idx="4756">
                  <c:v>1637.0</c:v>
                </c:pt>
                <c:pt idx="4757">
                  <c:v>1637.0</c:v>
                </c:pt>
                <c:pt idx="4758">
                  <c:v>1637.0</c:v>
                </c:pt>
                <c:pt idx="4759">
                  <c:v>1637.0</c:v>
                </c:pt>
                <c:pt idx="4760">
                  <c:v>1637.0</c:v>
                </c:pt>
                <c:pt idx="4761">
                  <c:v>1637.0</c:v>
                </c:pt>
                <c:pt idx="4762">
                  <c:v>1637.0</c:v>
                </c:pt>
                <c:pt idx="4763">
                  <c:v>1638.0</c:v>
                </c:pt>
                <c:pt idx="4764">
                  <c:v>1638.0</c:v>
                </c:pt>
                <c:pt idx="4765">
                  <c:v>1638.0</c:v>
                </c:pt>
                <c:pt idx="4766">
                  <c:v>1639.0</c:v>
                </c:pt>
                <c:pt idx="4767">
                  <c:v>1639.0</c:v>
                </c:pt>
                <c:pt idx="4768">
                  <c:v>1639.0</c:v>
                </c:pt>
                <c:pt idx="4769">
                  <c:v>1639.0</c:v>
                </c:pt>
                <c:pt idx="4770">
                  <c:v>1639.0</c:v>
                </c:pt>
                <c:pt idx="4771">
                  <c:v>1639.0</c:v>
                </c:pt>
                <c:pt idx="4772">
                  <c:v>1639.0</c:v>
                </c:pt>
                <c:pt idx="4773">
                  <c:v>1639.0</c:v>
                </c:pt>
                <c:pt idx="4774">
                  <c:v>1639.0</c:v>
                </c:pt>
                <c:pt idx="4775">
                  <c:v>1639.0</c:v>
                </c:pt>
                <c:pt idx="4776">
                  <c:v>1639.0</c:v>
                </c:pt>
                <c:pt idx="4777">
                  <c:v>1639.0</c:v>
                </c:pt>
                <c:pt idx="4778">
                  <c:v>1639.0</c:v>
                </c:pt>
                <c:pt idx="4779">
                  <c:v>1639.0</c:v>
                </c:pt>
                <c:pt idx="4780">
                  <c:v>1639.0</c:v>
                </c:pt>
                <c:pt idx="4781">
                  <c:v>1639.0</c:v>
                </c:pt>
                <c:pt idx="4782">
                  <c:v>1639.0</c:v>
                </c:pt>
                <c:pt idx="4783">
                  <c:v>1639.0</c:v>
                </c:pt>
                <c:pt idx="4784">
                  <c:v>1639.0</c:v>
                </c:pt>
                <c:pt idx="4785">
                  <c:v>1639.0</c:v>
                </c:pt>
                <c:pt idx="4786">
                  <c:v>1639.0</c:v>
                </c:pt>
                <c:pt idx="4787">
                  <c:v>1639.0</c:v>
                </c:pt>
                <c:pt idx="4788">
                  <c:v>1639.0</c:v>
                </c:pt>
                <c:pt idx="4789">
                  <c:v>1639.0</c:v>
                </c:pt>
                <c:pt idx="4790">
                  <c:v>1639.0</c:v>
                </c:pt>
                <c:pt idx="4791">
                  <c:v>1639.0</c:v>
                </c:pt>
                <c:pt idx="4792">
                  <c:v>1640.0</c:v>
                </c:pt>
                <c:pt idx="4793">
                  <c:v>1641.0</c:v>
                </c:pt>
                <c:pt idx="4794">
                  <c:v>1642.0</c:v>
                </c:pt>
                <c:pt idx="4795">
                  <c:v>1643.0</c:v>
                </c:pt>
                <c:pt idx="4796">
                  <c:v>1644.0</c:v>
                </c:pt>
                <c:pt idx="4797">
                  <c:v>1645.0</c:v>
                </c:pt>
                <c:pt idx="4798">
                  <c:v>1646.0</c:v>
                </c:pt>
                <c:pt idx="4799">
                  <c:v>1647.0</c:v>
                </c:pt>
                <c:pt idx="4800">
                  <c:v>1648.0</c:v>
                </c:pt>
                <c:pt idx="4801">
                  <c:v>1649.0</c:v>
                </c:pt>
                <c:pt idx="4802">
                  <c:v>1650.0</c:v>
                </c:pt>
                <c:pt idx="4803">
                  <c:v>1651.0</c:v>
                </c:pt>
                <c:pt idx="4804">
                  <c:v>1651.0</c:v>
                </c:pt>
                <c:pt idx="4805">
                  <c:v>1652.0</c:v>
                </c:pt>
                <c:pt idx="4806">
                  <c:v>1652.0</c:v>
                </c:pt>
                <c:pt idx="4807">
                  <c:v>1652.0</c:v>
                </c:pt>
                <c:pt idx="4808">
                  <c:v>1652.0</c:v>
                </c:pt>
                <c:pt idx="4809">
                  <c:v>1652.0</c:v>
                </c:pt>
                <c:pt idx="4810">
                  <c:v>1652.0</c:v>
                </c:pt>
                <c:pt idx="4811">
                  <c:v>1652.0</c:v>
                </c:pt>
                <c:pt idx="4812">
                  <c:v>1652.0</c:v>
                </c:pt>
                <c:pt idx="4813">
                  <c:v>1652.0</c:v>
                </c:pt>
                <c:pt idx="4814">
                  <c:v>1653.0</c:v>
                </c:pt>
                <c:pt idx="4815">
                  <c:v>1653.0</c:v>
                </c:pt>
                <c:pt idx="4816">
                  <c:v>1653.0</c:v>
                </c:pt>
                <c:pt idx="4817">
                  <c:v>1653.0</c:v>
                </c:pt>
                <c:pt idx="4818">
                  <c:v>1653.0</c:v>
                </c:pt>
                <c:pt idx="4819">
                  <c:v>1654.0</c:v>
                </c:pt>
                <c:pt idx="4820">
                  <c:v>1654.0</c:v>
                </c:pt>
                <c:pt idx="4821">
                  <c:v>1654.0</c:v>
                </c:pt>
                <c:pt idx="4822">
                  <c:v>1654.0</c:v>
                </c:pt>
                <c:pt idx="4823">
                  <c:v>1654.0</c:v>
                </c:pt>
                <c:pt idx="4824">
                  <c:v>1655.0</c:v>
                </c:pt>
                <c:pt idx="4825">
                  <c:v>1656.0</c:v>
                </c:pt>
                <c:pt idx="4826">
                  <c:v>1657.0</c:v>
                </c:pt>
                <c:pt idx="4827">
                  <c:v>1658.0</c:v>
                </c:pt>
                <c:pt idx="4828">
                  <c:v>1659.0</c:v>
                </c:pt>
                <c:pt idx="4829">
                  <c:v>1660.0</c:v>
                </c:pt>
                <c:pt idx="4830">
                  <c:v>1661.0</c:v>
                </c:pt>
                <c:pt idx="4831">
                  <c:v>1662.0</c:v>
                </c:pt>
                <c:pt idx="4832">
                  <c:v>1663.0</c:v>
                </c:pt>
                <c:pt idx="4833">
                  <c:v>1663.0</c:v>
                </c:pt>
                <c:pt idx="4834">
                  <c:v>1663.0</c:v>
                </c:pt>
                <c:pt idx="4835">
                  <c:v>1664.0</c:v>
                </c:pt>
                <c:pt idx="4836">
                  <c:v>1664.0</c:v>
                </c:pt>
                <c:pt idx="4837">
                  <c:v>1665.0</c:v>
                </c:pt>
                <c:pt idx="4838">
                  <c:v>1666.0</c:v>
                </c:pt>
                <c:pt idx="4839">
                  <c:v>1666.0</c:v>
                </c:pt>
                <c:pt idx="4840">
                  <c:v>1666.0</c:v>
                </c:pt>
                <c:pt idx="4841">
                  <c:v>1667.0</c:v>
                </c:pt>
                <c:pt idx="4842">
                  <c:v>1668.0</c:v>
                </c:pt>
                <c:pt idx="4843">
                  <c:v>1669.0</c:v>
                </c:pt>
                <c:pt idx="4844">
                  <c:v>1670.0</c:v>
                </c:pt>
                <c:pt idx="4845">
                  <c:v>1671.0</c:v>
                </c:pt>
                <c:pt idx="4846">
                  <c:v>1672.0</c:v>
                </c:pt>
                <c:pt idx="4847">
                  <c:v>1673.0</c:v>
                </c:pt>
                <c:pt idx="4848">
                  <c:v>1674.0</c:v>
                </c:pt>
                <c:pt idx="4849">
                  <c:v>1674.0</c:v>
                </c:pt>
                <c:pt idx="4850">
                  <c:v>1675.0</c:v>
                </c:pt>
                <c:pt idx="4851">
                  <c:v>1676.0</c:v>
                </c:pt>
                <c:pt idx="4852">
                  <c:v>1677.0</c:v>
                </c:pt>
                <c:pt idx="4853">
                  <c:v>1678.0</c:v>
                </c:pt>
                <c:pt idx="4854">
                  <c:v>1679.0</c:v>
                </c:pt>
                <c:pt idx="4855">
                  <c:v>1680.0</c:v>
                </c:pt>
                <c:pt idx="4856">
                  <c:v>1681.0</c:v>
                </c:pt>
                <c:pt idx="4857">
                  <c:v>1682.0</c:v>
                </c:pt>
                <c:pt idx="4858">
                  <c:v>1683.0</c:v>
                </c:pt>
                <c:pt idx="4859">
                  <c:v>1684.0</c:v>
                </c:pt>
                <c:pt idx="4860">
                  <c:v>1685.0</c:v>
                </c:pt>
                <c:pt idx="4861">
                  <c:v>1685.0</c:v>
                </c:pt>
                <c:pt idx="4862">
                  <c:v>1686.0</c:v>
                </c:pt>
                <c:pt idx="4863">
                  <c:v>1687.0</c:v>
                </c:pt>
                <c:pt idx="4864">
                  <c:v>1688.0</c:v>
                </c:pt>
                <c:pt idx="4865">
                  <c:v>1688.0</c:v>
                </c:pt>
                <c:pt idx="4866">
                  <c:v>1688.0</c:v>
                </c:pt>
                <c:pt idx="4867">
                  <c:v>1688.0</c:v>
                </c:pt>
                <c:pt idx="4868">
                  <c:v>1688.0</c:v>
                </c:pt>
                <c:pt idx="4869">
                  <c:v>1688.0</c:v>
                </c:pt>
                <c:pt idx="4870">
                  <c:v>1688.0</c:v>
                </c:pt>
                <c:pt idx="4871">
                  <c:v>1688.0</c:v>
                </c:pt>
                <c:pt idx="4872">
                  <c:v>1688.0</c:v>
                </c:pt>
                <c:pt idx="4873">
                  <c:v>1688.0</c:v>
                </c:pt>
                <c:pt idx="4874">
                  <c:v>1688.0</c:v>
                </c:pt>
                <c:pt idx="4875">
                  <c:v>1688.0</c:v>
                </c:pt>
                <c:pt idx="4876">
                  <c:v>1688.0</c:v>
                </c:pt>
                <c:pt idx="4877">
                  <c:v>1688.0</c:v>
                </c:pt>
                <c:pt idx="4878">
                  <c:v>1688.0</c:v>
                </c:pt>
                <c:pt idx="4879">
                  <c:v>1688.0</c:v>
                </c:pt>
                <c:pt idx="4880">
                  <c:v>1688.0</c:v>
                </c:pt>
                <c:pt idx="4881">
                  <c:v>1688.0</c:v>
                </c:pt>
                <c:pt idx="4882">
                  <c:v>1688.0</c:v>
                </c:pt>
                <c:pt idx="4883">
                  <c:v>1688.0</c:v>
                </c:pt>
                <c:pt idx="4884">
                  <c:v>1689.0</c:v>
                </c:pt>
                <c:pt idx="4885">
                  <c:v>1689.0</c:v>
                </c:pt>
                <c:pt idx="4886">
                  <c:v>1689.0</c:v>
                </c:pt>
                <c:pt idx="4887">
                  <c:v>1689.0</c:v>
                </c:pt>
                <c:pt idx="4888">
                  <c:v>1690.0</c:v>
                </c:pt>
                <c:pt idx="4889">
                  <c:v>1691.0</c:v>
                </c:pt>
                <c:pt idx="4890">
                  <c:v>1691.0</c:v>
                </c:pt>
                <c:pt idx="4891">
                  <c:v>1692.0</c:v>
                </c:pt>
                <c:pt idx="4892">
                  <c:v>1692.0</c:v>
                </c:pt>
                <c:pt idx="4893">
                  <c:v>1692.0</c:v>
                </c:pt>
                <c:pt idx="4894">
                  <c:v>1692.0</c:v>
                </c:pt>
                <c:pt idx="4895">
                  <c:v>1692.0</c:v>
                </c:pt>
                <c:pt idx="4896">
                  <c:v>1692.0</c:v>
                </c:pt>
                <c:pt idx="4897">
                  <c:v>1693.0</c:v>
                </c:pt>
                <c:pt idx="4898">
                  <c:v>1694.0</c:v>
                </c:pt>
                <c:pt idx="4899">
                  <c:v>1695.0</c:v>
                </c:pt>
                <c:pt idx="4900">
                  <c:v>1695.0</c:v>
                </c:pt>
                <c:pt idx="4901">
                  <c:v>1695.0</c:v>
                </c:pt>
                <c:pt idx="4902">
                  <c:v>1695.0</c:v>
                </c:pt>
                <c:pt idx="4903">
                  <c:v>1695.0</c:v>
                </c:pt>
                <c:pt idx="4904">
                  <c:v>1695.0</c:v>
                </c:pt>
                <c:pt idx="4905">
                  <c:v>1696.0</c:v>
                </c:pt>
                <c:pt idx="4906">
                  <c:v>1697.0</c:v>
                </c:pt>
                <c:pt idx="4907">
                  <c:v>1698.0</c:v>
                </c:pt>
                <c:pt idx="4908">
                  <c:v>1699.0</c:v>
                </c:pt>
                <c:pt idx="4909">
                  <c:v>1700.0</c:v>
                </c:pt>
                <c:pt idx="4910">
                  <c:v>1701.0</c:v>
                </c:pt>
                <c:pt idx="4911">
                  <c:v>1702.0</c:v>
                </c:pt>
                <c:pt idx="4912">
                  <c:v>1703.0</c:v>
                </c:pt>
                <c:pt idx="4913">
                  <c:v>1704.0</c:v>
                </c:pt>
                <c:pt idx="4914">
                  <c:v>1705.0</c:v>
                </c:pt>
                <c:pt idx="4915">
                  <c:v>1706.0</c:v>
                </c:pt>
                <c:pt idx="4916">
                  <c:v>1707.0</c:v>
                </c:pt>
                <c:pt idx="4917">
                  <c:v>1708.0</c:v>
                </c:pt>
                <c:pt idx="4918">
                  <c:v>1708.0</c:v>
                </c:pt>
                <c:pt idx="4919">
                  <c:v>1709.0</c:v>
                </c:pt>
                <c:pt idx="4920">
                  <c:v>1710.0</c:v>
                </c:pt>
                <c:pt idx="4921">
                  <c:v>1711.0</c:v>
                </c:pt>
                <c:pt idx="4922">
                  <c:v>1712.0</c:v>
                </c:pt>
                <c:pt idx="4923">
                  <c:v>1713.0</c:v>
                </c:pt>
                <c:pt idx="4924">
                  <c:v>1714.0</c:v>
                </c:pt>
                <c:pt idx="4925">
                  <c:v>1715.0</c:v>
                </c:pt>
                <c:pt idx="4926">
                  <c:v>1716.0</c:v>
                </c:pt>
                <c:pt idx="4927">
                  <c:v>1717.0</c:v>
                </c:pt>
                <c:pt idx="4928">
                  <c:v>1718.0</c:v>
                </c:pt>
                <c:pt idx="4929">
                  <c:v>1719.0</c:v>
                </c:pt>
                <c:pt idx="4930">
                  <c:v>1719.0</c:v>
                </c:pt>
                <c:pt idx="4931">
                  <c:v>1720.0</c:v>
                </c:pt>
                <c:pt idx="4932">
                  <c:v>1721.0</c:v>
                </c:pt>
                <c:pt idx="4933">
                  <c:v>1722.0</c:v>
                </c:pt>
                <c:pt idx="4934">
                  <c:v>1723.0</c:v>
                </c:pt>
                <c:pt idx="4935">
                  <c:v>1724.0</c:v>
                </c:pt>
                <c:pt idx="4936">
                  <c:v>1724.0</c:v>
                </c:pt>
                <c:pt idx="4937">
                  <c:v>1724.0</c:v>
                </c:pt>
                <c:pt idx="4938">
                  <c:v>1725.0</c:v>
                </c:pt>
                <c:pt idx="4939">
                  <c:v>1726.0</c:v>
                </c:pt>
                <c:pt idx="4940">
                  <c:v>1727.0</c:v>
                </c:pt>
                <c:pt idx="4941">
                  <c:v>1728.0</c:v>
                </c:pt>
                <c:pt idx="4942">
                  <c:v>1729.0</c:v>
                </c:pt>
                <c:pt idx="4943">
                  <c:v>1730.0</c:v>
                </c:pt>
                <c:pt idx="4944">
                  <c:v>1731.0</c:v>
                </c:pt>
                <c:pt idx="4945">
                  <c:v>1732.0</c:v>
                </c:pt>
                <c:pt idx="4946">
                  <c:v>1733.0</c:v>
                </c:pt>
                <c:pt idx="4947">
                  <c:v>1734.0</c:v>
                </c:pt>
                <c:pt idx="4948">
                  <c:v>1735.0</c:v>
                </c:pt>
                <c:pt idx="4949">
                  <c:v>1736.0</c:v>
                </c:pt>
                <c:pt idx="4950">
                  <c:v>1737.0</c:v>
                </c:pt>
                <c:pt idx="4951">
                  <c:v>1737.0</c:v>
                </c:pt>
                <c:pt idx="4952">
                  <c:v>1737.0</c:v>
                </c:pt>
                <c:pt idx="4953">
                  <c:v>1738.0</c:v>
                </c:pt>
                <c:pt idx="4954">
                  <c:v>1738.0</c:v>
                </c:pt>
                <c:pt idx="4955">
                  <c:v>1738.0</c:v>
                </c:pt>
                <c:pt idx="4956">
                  <c:v>1739.0</c:v>
                </c:pt>
                <c:pt idx="4957">
                  <c:v>1740.0</c:v>
                </c:pt>
                <c:pt idx="4958">
                  <c:v>1741.0</c:v>
                </c:pt>
                <c:pt idx="4959">
                  <c:v>1742.0</c:v>
                </c:pt>
                <c:pt idx="4960">
                  <c:v>1743.0</c:v>
                </c:pt>
                <c:pt idx="4961">
                  <c:v>1744.0</c:v>
                </c:pt>
                <c:pt idx="4962">
                  <c:v>1745.0</c:v>
                </c:pt>
                <c:pt idx="4963">
                  <c:v>1746.0</c:v>
                </c:pt>
                <c:pt idx="4964">
                  <c:v>1747.0</c:v>
                </c:pt>
                <c:pt idx="4965">
                  <c:v>1748.0</c:v>
                </c:pt>
                <c:pt idx="4966">
                  <c:v>1749.0</c:v>
                </c:pt>
                <c:pt idx="4967">
                  <c:v>1750.0</c:v>
                </c:pt>
                <c:pt idx="4968">
                  <c:v>1751.0</c:v>
                </c:pt>
                <c:pt idx="4969">
                  <c:v>1752.0</c:v>
                </c:pt>
                <c:pt idx="4970">
                  <c:v>1753.0</c:v>
                </c:pt>
                <c:pt idx="4971">
                  <c:v>1754.0</c:v>
                </c:pt>
                <c:pt idx="4972">
                  <c:v>1755.0</c:v>
                </c:pt>
                <c:pt idx="4973">
                  <c:v>1756.0</c:v>
                </c:pt>
                <c:pt idx="4974">
                  <c:v>1757.0</c:v>
                </c:pt>
                <c:pt idx="4975">
                  <c:v>1758.0</c:v>
                </c:pt>
                <c:pt idx="4976">
                  <c:v>1759.0</c:v>
                </c:pt>
                <c:pt idx="4977">
                  <c:v>1759.0</c:v>
                </c:pt>
                <c:pt idx="4978">
                  <c:v>1759.0</c:v>
                </c:pt>
                <c:pt idx="4979">
                  <c:v>1759.0</c:v>
                </c:pt>
                <c:pt idx="4980">
                  <c:v>1759.0</c:v>
                </c:pt>
                <c:pt idx="4981">
                  <c:v>1759.0</c:v>
                </c:pt>
                <c:pt idx="4982">
                  <c:v>1759.0</c:v>
                </c:pt>
                <c:pt idx="4983">
                  <c:v>1759.0</c:v>
                </c:pt>
                <c:pt idx="4984">
                  <c:v>1759.0</c:v>
                </c:pt>
                <c:pt idx="4985">
                  <c:v>1759.0</c:v>
                </c:pt>
                <c:pt idx="4986">
                  <c:v>1759.0</c:v>
                </c:pt>
                <c:pt idx="4987">
                  <c:v>1759.0</c:v>
                </c:pt>
                <c:pt idx="4988">
                  <c:v>1759.0</c:v>
                </c:pt>
                <c:pt idx="4989">
                  <c:v>1759.0</c:v>
                </c:pt>
                <c:pt idx="4990">
                  <c:v>1759.0</c:v>
                </c:pt>
                <c:pt idx="4991">
                  <c:v>1760.0</c:v>
                </c:pt>
                <c:pt idx="4992">
                  <c:v>1761.0</c:v>
                </c:pt>
                <c:pt idx="4993">
                  <c:v>1762.0</c:v>
                </c:pt>
                <c:pt idx="4994">
                  <c:v>1762.0</c:v>
                </c:pt>
                <c:pt idx="4995">
                  <c:v>1762.0</c:v>
                </c:pt>
                <c:pt idx="4996">
                  <c:v>1762.0</c:v>
                </c:pt>
                <c:pt idx="4997">
                  <c:v>1762.0</c:v>
                </c:pt>
                <c:pt idx="4998">
                  <c:v>1763.0</c:v>
                </c:pt>
                <c:pt idx="4999">
                  <c:v>1763.0</c:v>
                </c:pt>
                <c:pt idx="5000">
                  <c:v>1764.0</c:v>
                </c:pt>
                <c:pt idx="5001">
                  <c:v>1765.0</c:v>
                </c:pt>
                <c:pt idx="5002">
                  <c:v>1766.0</c:v>
                </c:pt>
                <c:pt idx="5003">
                  <c:v>1767.0</c:v>
                </c:pt>
                <c:pt idx="5004">
                  <c:v>1768.0</c:v>
                </c:pt>
                <c:pt idx="5005">
                  <c:v>1768.0</c:v>
                </c:pt>
                <c:pt idx="5006">
                  <c:v>1768.0</c:v>
                </c:pt>
                <c:pt idx="5007">
                  <c:v>1769.0</c:v>
                </c:pt>
                <c:pt idx="5008">
                  <c:v>1770.0</c:v>
                </c:pt>
                <c:pt idx="5009">
                  <c:v>1770.0</c:v>
                </c:pt>
                <c:pt idx="5010">
                  <c:v>1770.0</c:v>
                </c:pt>
                <c:pt idx="5011">
                  <c:v>1770.0</c:v>
                </c:pt>
                <c:pt idx="5012">
                  <c:v>1770.0</c:v>
                </c:pt>
                <c:pt idx="5013">
                  <c:v>1771.0</c:v>
                </c:pt>
                <c:pt idx="5014">
                  <c:v>1772.0</c:v>
                </c:pt>
                <c:pt idx="5015">
                  <c:v>1773.0</c:v>
                </c:pt>
                <c:pt idx="5016">
                  <c:v>1773.0</c:v>
                </c:pt>
                <c:pt idx="5017">
                  <c:v>1774.0</c:v>
                </c:pt>
                <c:pt idx="5018">
                  <c:v>1774.0</c:v>
                </c:pt>
                <c:pt idx="5019">
                  <c:v>1774.0</c:v>
                </c:pt>
                <c:pt idx="5020">
                  <c:v>1774.0</c:v>
                </c:pt>
                <c:pt idx="5021">
                  <c:v>1774.0</c:v>
                </c:pt>
                <c:pt idx="5022">
                  <c:v>1775.0</c:v>
                </c:pt>
                <c:pt idx="5023">
                  <c:v>1775.0</c:v>
                </c:pt>
                <c:pt idx="5024">
                  <c:v>1775.0</c:v>
                </c:pt>
                <c:pt idx="5025">
                  <c:v>1775.0</c:v>
                </c:pt>
                <c:pt idx="5026">
                  <c:v>1775.0</c:v>
                </c:pt>
                <c:pt idx="5027">
                  <c:v>1776.0</c:v>
                </c:pt>
                <c:pt idx="5028">
                  <c:v>1777.0</c:v>
                </c:pt>
                <c:pt idx="5029">
                  <c:v>1778.0</c:v>
                </c:pt>
                <c:pt idx="5030">
                  <c:v>1779.0</c:v>
                </c:pt>
                <c:pt idx="5031">
                  <c:v>1780.0</c:v>
                </c:pt>
                <c:pt idx="5032">
                  <c:v>1781.0</c:v>
                </c:pt>
                <c:pt idx="5033">
                  <c:v>1782.0</c:v>
                </c:pt>
                <c:pt idx="5034">
                  <c:v>1783.0</c:v>
                </c:pt>
                <c:pt idx="5035">
                  <c:v>1784.0</c:v>
                </c:pt>
                <c:pt idx="5036">
                  <c:v>1785.0</c:v>
                </c:pt>
                <c:pt idx="5037">
                  <c:v>1786.0</c:v>
                </c:pt>
                <c:pt idx="5038">
                  <c:v>1787.0</c:v>
                </c:pt>
                <c:pt idx="5039">
                  <c:v>1788.0</c:v>
                </c:pt>
                <c:pt idx="5040">
                  <c:v>1789.0</c:v>
                </c:pt>
                <c:pt idx="5041">
                  <c:v>1790.0</c:v>
                </c:pt>
                <c:pt idx="5042">
                  <c:v>1791.0</c:v>
                </c:pt>
                <c:pt idx="5043">
                  <c:v>1791.0</c:v>
                </c:pt>
                <c:pt idx="5044">
                  <c:v>1791.0</c:v>
                </c:pt>
                <c:pt idx="5045">
                  <c:v>1791.0</c:v>
                </c:pt>
                <c:pt idx="5046">
                  <c:v>1791.0</c:v>
                </c:pt>
                <c:pt idx="5047">
                  <c:v>1791.0</c:v>
                </c:pt>
                <c:pt idx="5048">
                  <c:v>1791.0</c:v>
                </c:pt>
                <c:pt idx="5049">
                  <c:v>1792.0</c:v>
                </c:pt>
                <c:pt idx="5050">
                  <c:v>1793.0</c:v>
                </c:pt>
                <c:pt idx="5051">
                  <c:v>1794.0</c:v>
                </c:pt>
                <c:pt idx="5052">
                  <c:v>1795.0</c:v>
                </c:pt>
                <c:pt idx="5053">
                  <c:v>1796.0</c:v>
                </c:pt>
                <c:pt idx="5054">
                  <c:v>1796.0</c:v>
                </c:pt>
                <c:pt idx="5055">
                  <c:v>1796.0</c:v>
                </c:pt>
                <c:pt idx="5056">
                  <c:v>1797.0</c:v>
                </c:pt>
                <c:pt idx="5057">
                  <c:v>1797.0</c:v>
                </c:pt>
                <c:pt idx="5058">
                  <c:v>1797.0</c:v>
                </c:pt>
                <c:pt idx="5059">
                  <c:v>1797.0</c:v>
                </c:pt>
                <c:pt idx="5060">
                  <c:v>1797.0</c:v>
                </c:pt>
                <c:pt idx="5061">
                  <c:v>1797.0</c:v>
                </c:pt>
                <c:pt idx="5062">
                  <c:v>1797.0</c:v>
                </c:pt>
                <c:pt idx="5063">
                  <c:v>1797.0</c:v>
                </c:pt>
                <c:pt idx="5064">
                  <c:v>1797.0</c:v>
                </c:pt>
                <c:pt idx="5065">
                  <c:v>1797.0</c:v>
                </c:pt>
                <c:pt idx="5066">
                  <c:v>1798.0</c:v>
                </c:pt>
                <c:pt idx="5067">
                  <c:v>1798.0</c:v>
                </c:pt>
                <c:pt idx="5068">
                  <c:v>1798.0</c:v>
                </c:pt>
                <c:pt idx="5069">
                  <c:v>1798.0</c:v>
                </c:pt>
                <c:pt idx="5070">
                  <c:v>1798.0</c:v>
                </c:pt>
                <c:pt idx="5071">
                  <c:v>1798.0</c:v>
                </c:pt>
                <c:pt idx="5072">
                  <c:v>1798.0</c:v>
                </c:pt>
                <c:pt idx="5073">
                  <c:v>1798.0</c:v>
                </c:pt>
                <c:pt idx="5074">
                  <c:v>1798.0</c:v>
                </c:pt>
                <c:pt idx="5075">
                  <c:v>1798.0</c:v>
                </c:pt>
                <c:pt idx="5076">
                  <c:v>1798.0</c:v>
                </c:pt>
                <c:pt idx="5077">
                  <c:v>1799.0</c:v>
                </c:pt>
                <c:pt idx="5078">
                  <c:v>1800.0</c:v>
                </c:pt>
                <c:pt idx="5079">
                  <c:v>1800.0</c:v>
                </c:pt>
                <c:pt idx="5080">
                  <c:v>1800.0</c:v>
                </c:pt>
                <c:pt idx="5081">
                  <c:v>1800.0</c:v>
                </c:pt>
                <c:pt idx="5082">
                  <c:v>1800.0</c:v>
                </c:pt>
                <c:pt idx="5083">
                  <c:v>1800.0</c:v>
                </c:pt>
                <c:pt idx="5084">
                  <c:v>1800.0</c:v>
                </c:pt>
                <c:pt idx="5085">
                  <c:v>1800.0</c:v>
                </c:pt>
                <c:pt idx="5086">
                  <c:v>1800.0</c:v>
                </c:pt>
                <c:pt idx="5087">
                  <c:v>1800.0</c:v>
                </c:pt>
                <c:pt idx="5088">
                  <c:v>1800.0</c:v>
                </c:pt>
                <c:pt idx="5089">
                  <c:v>1800.0</c:v>
                </c:pt>
                <c:pt idx="5090">
                  <c:v>1800.0</c:v>
                </c:pt>
                <c:pt idx="5091">
                  <c:v>1801.0</c:v>
                </c:pt>
                <c:pt idx="5092">
                  <c:v>1801.0</c:v>
                </c:pt>
                <c:pt idx="5093">
                  <c:v>1802.0</c:v>
                </c:pt>
                <c:pt idx="5094">
                  <c:v>1802.0</c:v>
                </c:pt>
                <c:pt idx="5095">
                  <c:v>1802.0</c:v>
                </c:pt>
                <c:pt idx="5096">
                  <c:v>1802.0</c:v>
                </c:pt>
                <c:pt idx="5097">
                  <c:v>1802.0</c:v>
                </c:pt>
                <c:pt idx="5098">
                  <c:v>1802.0</c:v>
                </c:pt>
                <c:pt idx="5099">
                  <c:v>1802.0</c:v>
                </c:pt>
                <c:pt idx="5100">
                  <c:v>1803.0</c:v>
                </c:pt>
                <c:pt idx="5101">
                  <c:v>1803.0</c:v>
                </c:pt>
                <c:pt idx="5102">
                  <c:v>1803.0</c:v>
                </c:pt>
                <c:pt idx="5103">
                  <c:v>1803.0</c:v>
                </c:pt>
                <c:pt idx="5104">
                  <c:v>1803.0</c:v>
                </c:pt>
                <c:pt idx="5105">
                  <c:v>1804.0</c:v>
                </c:pt>
                <c:pt idx="5106">
                  <c:v>1804.0</c:v>
                </c:pt>
                <c:pt idx="5107">
                  <c:v>1804.0</c:v>
                </c:pt>
                <c:pt idx="5108">
                  <c:v>1804.0</c:v>
                </c:pt>
                <c:pt idx="5109">
                  <c:v>1804.0</c:v>
                </c:pt>
                <c:pt idx="5110">
                  <c:v>1804.0</c:v>
                </c:pt>
                <c:pt idx="5111">
                  <c:v>1804.0</c:v>
                </c:pt>
                <c:pt idx="5112">
                  <c:v>1804.0</c:v>
                </c:pt>
                <c:pt idx="5113">
                  <c:v>1804.0</c:v>
                </c:pt>
                <c:pt idx="5114">
                  <c:v>1804.0</c:v>
                </c:pt>
                <c:pt idx="5115">
                  <c:v>1804.0</c:v>
                </c:pt>
                <c:pt idx="5116">
                  <c:v>1804.0</c:v>
                </c:pt>
                <c:pt idx="5117">
                  <c:v>1804.0</c:v>
                </c:pt>
                <c:pt idx="5118">
                  <c:v>1804.0</c:v>
                </c:pt>
                <c:pt idx="5119">
                  <c:v>1804.0</c:v>
                </c:pt>
                <c:pt idx="5120">
                  <c:v>1804.0</c:v>
                </c:pt>
                <c:pt idx="5121">
                  <c:v>1805.0</c:v>
                </c:pt>
                <c:pt idx="5122">
                  <c:v>1806.0</c:v>
                </c:pt>
                <c:pt idx="5123">
                  <c:v>1807.0</c:v>
                </c:pt>
                <c:pt idx="5124">
                  <c:v>1808.0</c:v>
                </c:pt>
                <c:pt idx="5125">
                  <c:v>1809.0</c:v>
                </c:pt>
                <c:pt idx="5126">
                  <c:v>1810.0</c:v>
                </c:pt>
                <c:pt idx="5127">
                  <c:v>1811.0</c:v>
                </c:pt>
                <c:pt idx="5128">
                  <c:v>1812.0</c:v>
                </c:pt>
                <c:pt idx="5129">
                  <c:v>1813.0</c:v>
                </c:pt>
                <c:pt idx="5130">
                  <c:v>1814.0</c:v>
                </c:pt>
                <c:pt idx="5131">
                  <c:v>1815.0</c:v>
                </c:pt>
                <c:pt idx="5132">
                  <c:v>1816.0</c:v>
                </c:pt>
                <c:pt idx="5133">
                  <c:v>1817.0</c:v>
                </c:pt>
                <c:pt idx="5134">
                  <c:v>1818.0</c:v>
                </c:pt>
                <c:pt idx="5135">
                  <c:v>1819.0</c:v>
                </c:pt>
                <c:pt idx="5136">
                  <c:v>1820.0</c:v>
                </c:pt>
                <c:pt idx="5137">
                  <c:v>1821.0</c:v>
                </c:pt>
                <c:pt idx="5138">
                  <c:v>1822.0</c:v>
                </c:pt>
                <c:pt idx="5139">
                  <c:v>1823.0</c:v>
                </c:pt>
                <c:pt idx="5140">
                  <c:v>1824.0</c:v>
                </c:pt>
                <c:pt idx="5141">
                  <c:v>1825.0</c:v>
                </c:pt>
                <c:pt idx="5142">
                  <c:v>1826.0</c:v>
                </c:pt>
                <c:pt idx="5143">
                  <c:v>1827.0</c:v>
                </c:pt>
                <c:pt idx="5144">
                  <c:v>1828.0</c:v>
                </c:pt>
                <c:pt idx="5145">
                  <c:v>1829.0</c:v>
                </c:pt>
                <c:pt idx="5146">
                  <c:v>1830.0</c:v>
                </c:pt>
                <c:pt idx="5147">
                  <c:v>1831.0</c:v>
                </c:pt>
                <c:pt idx="5148">
                  <c:v>1832.0</c:v>
                </c:pt>
                <c:pt idx="5149">
                  <c:v>1833.0</c:v>
                </c:pt>
                <c:pt idx="5150">
                  <c:v>1834.0</c:v>
                </c:pt>
                <c:pt idx="5151">
                  <c:v>1835.0</c:v>
                </c:pt>
                <c:pt idx="5152">
                  <c:v>1836.0</c:v>
                </c:pt>
                <c:pt idx="5153">
                  <c:v>1836.0</c:v>
                </c:pt>
                <c:pt idx="5154">
                  <c:v>1836.0</c:v>
                </c:pt>
                <c:pt idx="5155">
                  <c:v>1836.0</c:v>
                </c:pt>
                <c:pt idx="5156">
                  <c:v>1837.0</c:v>
                </c:pt>
                <c:pt idx="5157">
                  <c:v>1838.0</c:v>
                </c:pt>
                <c:pt idx="5158">
                  <c:v>1839.0</c:v>
                </c:pt>
                <c:pt idx="5159">
                  <c:v>1840.0</c:v>
                </c:pt>
                <c:pt idx="5160">
                  <c:v>1841.0</c:v>
                </c:pt>
                <c:pt idx="5161">
                  <c:v>1841.0</c:v>
                </c:pt>
                <c:pt idx="5162">
                  <c:v>1842.0</c:v>
                </c:pt>
                <c:pt idx="5163">
                  <c:v>1843.0</c:v>
                </c:pt>
                <c:pt idx="5164">
                  <c:v>1844.0</c:v>
                </c:pt>
                <c:pt idx="5165">
                  <c:v>1845.0</c:v>
                </c:pt>
                <c:pt idx="5166">
                  <c:v>1846.0</c:v>
                </c:pt>
                <c:pt idx="5167">
                  <c:v>1846.0</c:v>
                </c:pt>
                <c:pt idx="5168">
                  <c:v>1847.0</c:v>
                </c:pt>
                <c:pt idx="5169">
                  <c:v>1848.0</c:v>
                </c:pt>
                <c:pt idx="5170">
                  <c:v>1849.0</c:v>
                </c:pt>
                <c:pt idx="5171">
                  <c:v>1850.0</c:v>
                </c:pt>
                <c:pt idx="5172">
                  <c:v>1850.0</c:v>
                </c:pt>
                <c:pt idx="5173">
                  <c:v>1851.0</c:v>
                </c:pt>
                <c:pt idx="5174">
                  <c:v>1852.0</c:v>
                </c:pt>
                <c:pt idx="5175">
                  <c:v>1853.0</c:v>
                </c:pt>
                <c:pt idx="5176">
                  <c:v>1854.0</c:v>
                </c:pt>
                <c:pt idx="5177">
                  <c:v>1855.0</c:v>
                </c:pt>
                <c:pt idx="5178">
                  <c:v>1856.0</c:v>
                </c:pt>
                <c:pt idx="5179">
                  <c:v>1857.0</c:v>
                </c:pt>
                <c:pt idx="5180">
                  <c:v>1858.0</c:v>
                </c:pt>
                <c:pt idx="5181">
                  <c:v>1859.0</c:v>
                </c:pt>
                <c:pt idx="5182">
                  <c:v>1860.0</c:v>
                </c:pt>
                <c:pt idx="5183">
                  <c:v>1861.0</c:v>
                </c:pt>
                <c:pt idx="5184">
                  <c:v>1862.0</c:v>
                </c:pt>
                <c:pt idx="5185">
                  <c:v>1863.0</c:v>
                </c:pt>
                <c:pt idx="5186">
                  <c:v>1864.0</c:v>
                </c:pt>
                <c:pt idx="5187">
                  <c:v>1865.0</c:v>
                </c:pt>
                <c:pt idx="5188">
                  <c:v>1865.0</c:v>
                </c:pt>
                <c:pt idx="5189">
                  <c:v>1866.0</c:v>
                </c:pt>
                <c:pt idx="5190">
                  <c:v>1867.0</c:v>
                </c:pt>
                <c:pt idx="5191">
                  <c:v>1868.0</c:v>
                </c:pt>
                <c:pt idx="5192">
                  <c:v>1869.0</c:v>
                </c:pt>
                <c:pt idx="5193">
                  <c:v>1869.0</c:v>
                </c:pt>
                <c:pt idx="5194">
                  <c:v>1869.0</c:v>
                </c:pt>
                <c:pt idx="5195">
                  <c:v>1869.0</c:v>
                </c:pt>
                <c:pt idx="5196">
                  <c:v>1869.0</c:v>
                </c:pt>
                <c:pt idx="5197">
                  <c:v>1870.0</c:v>
                </c:pt>
                <c:pt idx="5198">
                  <c:v>1870.0</c:v>
                </c:pt>
                <c:pt idx="5199">
                  <c:v>1870.0</c:v>
                </c:pt>
                <c:pt idx="5200">
                  <c:v>1870.0</c:v>
                </c:pt>
                <c:pt idx="5201">
                  <c:v>1871.0</c:v>
                </c:pt>
                <c:pt idx="5202">
                  <c:v>1872.0</c:v>
                </c:pt>
                <c:pt idx="5203">
                  <c:v>1872.0</c:v>
                </c:pt>
                <c:pt idx="5204">
                  <c:v>1872.0</c:v>
                </c:pt>
                <c:pt idx="5205">
                  <c:v>1873.0</c:v>
                </c:pt>
                <c:pt idx="5206">
                  <c:v>1874.0</c:v>
                </c:pt>
                <c:pt idx="5207">
                  <c:v>1875.0</c:v>
                </c:pt>
                <c:pt idx="5208">
                  <c:v>1875.0</c:v>
                </c:pt>
                <c:pt idx="5209">
                  <c:v>1876.0</c:v>
                </c:pt>
                <c:pt idx="5210">
                  <c:v>1876.0</c:v>
                </c:pt>
                <c:pt idx="5211">
                  <c:v>1877.0</c:v>
                </c:pt>
                <c:pt idx="5212">
                  <c:v>1878.0</c:v>
                </c:pt>
                <c:pt idx="5213">
                  <c:v>1879.0</c:v>
                </c:pt>
                <c:pt idx="5214">
                  <c:v>1879.0</c:v>
                </c:pt>
                <c:pt idx="5215">
                  <c:v>1879.0</c:v>
                </c:pt>
                <c:pt idx="5216">
                  <c:v>1879.0</c:v>
                </c:pt>
                <c:pt idx="5217">
                  <c:v>1879.0</c:v>
                </c:pt>
                <c:pt idx="5218">
                  <c:v>1879.0</c:v>
                </c:pt>
                <c:pt idx="5219">
                  <c:v>1879.0</c:v>
                </c:pt>
                <c:pt idx="5220">
                  <c:v>1879.0</c:v>
                </c:pt>
                <c:pt idx="5221">
                  <c:v>1879.0</c:v>
                </c:pt>
                <c:pt idx="5222">
                  <c:v>1879.0</c:v>
                </c:pt>
                <c:pt idx="5223">
                  <c:v>1879.0</c:v>
                </c:pt>
                <c:pt idx="5224">
                  <c:v>1879.0</c:v>
                </c:pt>
                <c:pt idx="5225">
                  <c:v>1879.0</c:v>
                </c:pt>
                <c:pt idx="5226">
                  <c:v>1879.0</c:v>
                </c:pt>
                <c:pt idx="5227">
                  <c:v>1879.0</c:v>
                </c:pt>
                <c:pt idx="5228">
                  <c:v>1879.0</c:v>
                </c:pt>
                <c:pt idx="5229">
                  <c:v>1879.0</c:v>
                </c:pt>
                <c:pt idx="5230">
                  <c:v>1879.0</c:v>
                </c:pt>
                <c:pt idx="5231">
                  <c:v>1879.0</c:v>
                </c:pt>
                <c:pt idx="5232">
                  <c:v>1879.0</c:v>
                </c:pt>
                <c:pt idx="5233">
                  <c:v>1879.0</c:v>
                </c:pt>
                <c:pt idx="5234">
                  <c:v>1879.0</c:v>
                </c:pt>
                <c:pt idx="5235">
                  <c:v>1880.0</c:v>
                </c:pt>
                <c:pt idx="5236">
                  <c:v>1880.0</c:v>
                </c:pt>
                <c:pt idx="5237">
                  <c:v>1880.0</c:v>
                </c:pt>
                <c:pt idx="5238">
                  <c:v>1880.0</c:v>
                </c:pt>
                <c:pt idx="5239">
                  <c:v>1880.0</c:v>
                </c:pt>
                <c:pt idx="5240">
                  <c:v>1880.0</c:v>
                </c:pt>
                <c:pt idx="5241">
                  <c:v>1880.0</c:v>
                </c:pt>
                <c:pt idx="5242">
                  <c:v>1880.0</c:v>
                </c:pt>
                <c:pt idx="5243">
                  <c:v>1881.0</c:v>
                </c:pt>
                <c:pt idx="5244">
                  <c:v>1881.0</c:v>
                </c:pt>
                <c:pt idx="5245">
                  <c:v>1881.0</c:v>
                </c:pt>
                <c:pt idx="5246">
                  <c:v>1882.0</c:v>
                </c:pt>
                <c:pt idx="5247">
                  <c:v>1883.0</c:v>
                </c:pt>
                <c:pt idx="5248">
                  <c:v>1883.0</c:v>
                </c:pt>
                <c:pt idx="5249">
                  <c:v>1883.0</c:v>
                </c:pt>
                <c:pt idx="5250">
                  <c:v>1883.0</c:v>
                </c:pt>
                <c:pt idx="5251">
                  <c:v>1883.0</c:v>
                </c:pt>
                <c:pt idx="5252">
                  <c:v>1883.0</c:v>
                </c:pt>
                <c:pt idx="5253">
                  <c:v>1884.0</c:v>
                </c:pt>
                <c:pt idx="5254">
                  <c:v>1884.0</c:v>
                </c:pt>
                <c:pt idx="5255">
                  <c:v>1884.0</c:v>
                </c:pt>
                <c:pt idx="5256">
                  <c:v>1884.0</c:v>
                </c:pt>
                <c:pt idx="5257">
                  <c:v>1884.0</c:v>
                </c:pt>
                <c:pt idx="5258">
                  <c:v>1884.0</c:v>
                </c:pt>
                <c:pt idx="5259">
                  <c:v>1885.0</c:v>
                </c:pt>
                <c:pt idx="5260">
                  <c:v>1886.0</c:v>
                </c:pt>
                <c:pt idx="5261">
                  <c:v>1886.0</c:v>
                </c:pt>
                <c:pt idx="5262">
                  <c:v>1886.0</c:v>
                </c:pt>
                <c:pt idx="5263">
                  <c:v>1887.0</c:v>
                </c:pt>
                <c:pt idx="5264">
                  <c:v>1887.0</c:v>
                </c:pt>
                <c:pt idx="5265">
                  <c:v>1887.0</c:v>
                </c:pt>
                <c:pt idx="5266">
                  <c:v>1887.0</c:v>
                </c:pt>
                <c:pt idx="5267">
                  <c:v>1888.0</c:v>
                </c:pt>
                <c:pt idx="5268">
                  <c:v>1888.0</c:v>
                </c:pt>
                <c:pt idx="5269">
                  <c:v>1888.0</c:v>
                </c:pt>
                <c:pt idx="5270">
                  <c:v>1888.0</c:v>
                </c:pt>
                <c:pt idx="5271">
                  <c:v>1888.0</c:v>
                </c:pt>
                <c:pt idx="5272">
                  <c:v>1888.0</c:v>
                </c:pt>
                <c:pt idx="5273">
                  <c:v>1888.0</c:v>
                </c:pt>
                <c:pt idx="5274">
                  <c:v>1888.0</c:v>
                </c:pt>
                <c:pt idx="5275">
                  <c:v>1888.0</c:v>
                </c:pt>
                <c:pt idx="5276">
                  <c:v>1888.0</c:v>
                </c:pt>
                <c:pt idx="5277">
                  <c:v>1889.0</c:v>
                </c:pt>
                <c:pt idx="5278">
                  <c:v>1889.0</c:v>
                </c:pt>
                <c:pt idx="5279">
                  <c:v>1889.0</c:v>
                </c:pt>
                <c:pt idx="5280">
                  <c:v>1890.0</c:v>
                </c:pt>
                <c:pt idx="5281">
                  <c:v>1891.0</c:v>
                </c:pt>
                <c:pt idx="5282">
                  <c:v>1892.0</c:v>
                </c:pt>
                <c:pt idx="5283">
                  <c:v>1893.0</c:v>
                </c:pt>
                <c:pt idx="5284">
                  <c:v>1894.0</c:v>
                </c:pt>
                <c:pt idx="5285">
                  <c:v>1894.0</c:v>
                </c:pt>
                <c:pt idx="5286">
                  <c:v>1895.0</c:v>
                </c:pt>
                <c:pt idx="5287">
                  <c:v>1895.0</c:v>
                </c:pt>
                <c:pt idx="5288">
                  <c:v>1896.0</c:v>
                </c:pt>
                <c:pt idx="5289">
                  <c:v>1897.0</c:v>
                </c:pt>
                <c:pt idx="5290">
                  <c:v>1897.0</c:v>
                </c:pt>
                <c:pt idx="5291">
                  <c:v>1897.0</c:v>
                </c:pt>
                <c:pt idx="5292">
                  <c:v>1898.0</c:v>
                </c:pt>
                <c:pt idx="5293">
                  <c:v>1899.0</c:v>
                </c:pt>
                <c:pt idx="5294">
                  <c:v>1899.0</c:v>
                </c:pt>
                <c:pt idx="5295">
                  <c:v>1900.0</c:v>
                </c:pt>
                <c:pt idx="5296">
                  <c:v>1901.0</c:v>
                </c:pt>
                <c:pt idx="5297">
                  <c:v>1901.0</c:v>
                </c:pt>
                <c:pt idx="5298">
                  <c:v>1901.0</c:v>
                </c:pt>
                <c:pt idx="5299">
                  <c:v>1901.0</c:v>
                </c:pt>
                <c:pt idx="5300">
                  <c:v>1901.0</c:v>
                </c:pt>
                <c:pt idx="5301">
                  <c:v>1901.0</c:v>
                </c:pt>
                <c:pt idx="5302">
                  <c:v>1901.0</c:v>
                </c:pt>
                <c:pt idx="5303">
                  <c:v>1901.0</c:v>
                </c:pt>
                <c:pt idx="5304">
                  <c:v>1901.0</c:v>
                </c:pt>
                <c:pt idx="5305">
                  <c:v>1901.0</c:v>
                </c:pt>
                <c:pt idx="5306">
                  <c:v>1901.0</c:v>
                </c:pt>
                <c:pt idx="5307">
                  <c:v>1901.0</c:v>
                </c:pt>
                <c:pt idx="5308">
                  <c:v>1901.0</c:v>
                </c:pt>
                <c:pt idx="5309">
                  <c:v>1901.0</c:v>
                </c:pt>
                <c:pt idx="5310">
                  <c:v>1901.0</c:v>
                </c:pt>
                <c:pt idx="5311">
                  <c:v>1901.0</c:v>
                </c:pt>
                <c:pt idx="5312">
                  <c:v>1901.0</c:v>
                </c:pt>
                <c:pt idx="5313">
                  <c:v>1901.0</c:v>
                </c:pt>
                <c:pt idx="5314">
                  <c:v>1901.0</c:v>
                </c:pt>
                <c:pt idx="5315">
                  <c:v>1901.0</c:v>
                </c:pt>
                <c:pt idx="5316">
                  <c:v>1901.0</c:v>
                </c:pt>
                <c:pt idx="5317">
                  <c:v>1901.0</c:v>
                </c:pt>
                <c:pt idx="5318">
                  <c:v>1901.0</c:v>
                </c:pt>
                <c:pt idx="5319">
                  <c:v>1901.0</c:v>
                </c:pt>
                <c:pt idx="5320">
                  <c:v>1901.0</c:v>
                </c:pt>
                <c:pt idx="5321">
                  <c:v>1902.0</c:v>
                </c:pt>
                <c:pt idx="5322">
                  <c:v>1902.0</c:v>
                </c:pt>
                <c:pt idx="5323">
                  <c:v>1902.0</c:v>
                </c:pt>
                <c:pt idx="5324">
                  <c:v>1902.0</c:v>
                </c:pt>
                <c:pt idx="5325">
                  <c:v>1902.0</c:v>
                </c:pt>
                <c:pt idx="5326">
                  <c:v>1902.0</c:v>
                </c:pt>
                <c:pt idx="5327">
                  <c:v>1903.0</c:v>
                </c:pt>
                <c:pt idx="5328">
                  <c:v>1904.0</c:v>
                </c:pt>
                <c:pt idx="5329">
                  <c:v>1905.0</c:v>
                </c:pt>
                <c:pt idx="5330">
                  <c:v>1906.0</c:v>
                </c:pt>
                <c:pt idx="5331">
                  <c:v>1907.0</c:v>
                </c:pt>
                <c:pt idx="5332">
                  <c:v>1908.0</c:v>
                </c:pt>
                <c:pt idx="5333">
                  <c:v>1909.0</c:v>
                </c:pt>
                <c:pt idx="5334">
                  <c:v>1910.0</c:v>
                </c:pt>
                <c:pt idx="5335">
                  <c:v>1910.0</c:v>
                </c:pt>
                <c:pt idx="5336">
                  <c:v>1910.0</c:v>
                </c:pt>
                <c:pt idx="5337">
                  <c:v>1911.0</c:v>
                </c:pt>
                <c:pt idx="5338">
                  <c:v>1912.0</c:v>
                </c:pt>
                <c:pt idx="5339">
                  <c:v>1913.0</c:v>
                </c:pt>
                <c:pt idx="5340">
                  <c:v>1914.0</c:v>
                </c:pt>
                <c:pt idx="5341">
                  <c:v>1914.0</c:v>
                </c:pt>
                <c:pt idx="5342">
                  <c:v>1914.0</c:v>
                </c:pt>
                <c:pt idx="5343">
                  <c:v>1914.0</c:v>
                </c:pt>
                <c:pt idx="5344">
                  <c:v>1914.0</c:v>
                </c:pt>
                <c:pt idx="5345">
                  <c:v>1914.0</c:v>
                </c:pt>
                <c:pt idx="5346">
                  <c:v>1914.0</c:v>
                </c:pt>
                <c:pt idx="5347">
                  <c:v>1914.0</c:v>
                </c:pt>
                <c:pt idx="5348">
                  <c:v>1914.0</c:v>
                </c:pt>
                <c:pt idx="5349">
                  <c:v>1914.0</c:v>
                </c:pt>
                <c:pt idx="5350">
                  <c:v>1915.0</c:v>
                </c:pt>
                <c:pt idx="5351">
                  <c:v>1915.0</c:v>
                </c:pt>
                <c:pt idx="5352">
                  <c:v>1916.0</c:v>
                </c:pt>
                <c:pt idx="5353">
                  <c:v>1916.0</c:v>
                </c:pt>
                <c:pt idx="5354">
                  <c:v>1917.0</c:v>
                </c:pt>
                <c:pt idx="5355">
                  <c:v>1917.0</c:v>
                </c:pt>
                <c:pt idx="5356">
                  <c:v>1917.0</c:v>
                </c:pt>
                <c:pt idx="5357">
                  <c:v>1917.0</c:v>
                </c:pt>
                <c:pt idx="5358">
                  <c:v>1917.0</c:v>
                </c:pt>
                <c:pt idx="5359">
                  <c:v>1917.0</c:v>
                </c:pt>
                <c:pt idx="5360">
                  <c:v>1917.0</c:v>
                </c:pt>
                <c:pt idx="5361">
                  <c:v>1918.0</c:v>
                </c:pt>
                <c:pt idx="5362">
                  <c:v>1918.0</c:v>
                </c:pt>
                <c:pt idx="5363">
                  <c:v>1918.0</c:v>
                </c:pt>
                <c:pt idx="5364">
                  <c:v>1918.0</c:v>
                </c:pt>
                <c:pt idx="5365">
                  <c:v>1918.0</c:v>
                </c:pt>
                <c:pt idx="5366">
                  <c:v>1918.0</c:v>
                </c:pt>
                <c:pt idx="5367">
                  <c:v>1918.0</c:v>
                </c:pt>
                <c:pt idx="5368">
                  <c:v>1918.0</c:v>
                </c:pt>
                <c:pt idx="5369">
                  <c:v>1918.0</c:v>
                </c:pt>
                <c:pt idx="5370">
                  <c:v>1918.0</c:v>
                </c:pt>
                <c:pt idx="5371">
                  <c:v>1918.0</c:v>
                </c:pt>
                <c:pt idx="5372">
                  <c:v>1918.0</c:v>
                </c:pt>
                <c:pt idx="5373">
                  <c:v>1918.0</c:v>
                </c:pt>
                <c:pt idx="5374">
                  <c:v>1918.0</c:v>
                </c:pt>
                <c:pt idx="5375">
                  <c:v>1918.0</c:v>
                </c:pt>
                <c:pt idx="5376">
                  <c:v>1918.0</c:v>
                </c:pt>
                <c:pt idx="5377">
                  <c:v>1918.0</c:v>
                </c:pt>
                <c:pt idx="5378">
                  <c:v>1919.0</c:v>
                </c:pt>
                <c:pt idx="5379">
                  <c:v>1920.0</c:v>
                </c:pt>
                <c:pt idx="5380">
                  <c:v>1921.0</c:v>
                </c:pt>
                <c:pt idx="5381">
                  <c:v>1922.0</c:v>
                </c:pt>
                <c:pt idx="5382">
                  <c:v>1923.0</c:v>
                </c:pt>
                <c:pt idx="5383">
                  <c:v>1924.0</c:v>
                </c:pt>
                <c:pt idx="5384">
                  <c:v>1925.0</c:v>
                </c:pt>
                <c:pt idx="5385">
                  <c:v>1925.0</c:v>
                </c:pt>
                <c:pt idx="5386">
                  <c:v>1925.0</c:v>
                </c:pt>
                <c:pt idx="5387">
                  <c:v>1926.0</c:v>
                </c:pt>
                <c:pt idx="5388">
                  <c:v>1926.0</c:v>
                </c:pt>
                <c:pt idx="5389">
                  <c:v>1926.0</c:v>
                </c:pt>
                <c:pt idx="5390">
                  <c:v>1926.0</c:v>
                </c:pt>
                <c:pt idx="5391">
                  <c:v>1926.0</c:v>
                </c:pt>
                <c:pt idx="5392">
                  <c:v>1926.0</c:v>
                </c:pt>
                <c:pt idx="5393">
                  <c:v>1926.0</c:v>
                </c:pt>
                <c:pt idx="5394">
                  <c:v>1927.0</c:v>
                </c:pt>
                <c:pt idx="5395">
                  <c:v>1928.0</c:v>
                </c:pt>
                <c:pt idx="5396">
                  <c:v>1929.0</c:v>
                </c:pt>
                <c:pt idx="5397">
                  <c:v>1930.0</c:v>
                </c:pt>
                <c:pt idx="5398">
                  <c:v>1931.0</c:v>
                </c:pt>
                <c:pt idx="5399">
                  <c:v>1932.0</c:v>
                </c:pt>
                <c:pt idx="5400">
                  <c:v>1933.0</c:v>
                </c:pt>
                <c:pt idx="5401">
                  <c:v>1934.0</c:v>
                </c:pt>
                <c:pt idx="5402">
                  <c:v>1935.0</c:v>
                </c:pt>
                <c:pt idx="5403">
                  <c:v>1936.0</c:v>
                </c:pt>
                <c:pt idx="5404">
                  <c:v>1937.0</c:v>
                </c:pt>
                <c:pt idx="5405">
                  <c:v>1938.0</c:v>
                </c:pt>
                <c:pt idx="5406">
                  <c:v>1939.0</c:v>
                </c:pt>
                <c:pt idx="5407">
                  <c:v>1940.0</c:v>
                </c:pt>
                <c:pt idx="5408">
                  <c:v>1941.0</c:v>
                </c:pt>
                <c:pt idx="5409">
                  <c:v>1942.0</c:v>
                </c:pt>
                <c:pt idx="5410">
                  <c:v>1943.0</c:v>
                </c:pt>
                <c:pt idx="5411">
                  <c:v>1944.0</c:v>
                </c:pt>
                <c:pt idx="5412">
                  <c:v>1945.0</c:v>
                </c:pt>
                <c:pt idx="5413">
                  <c:v>1946.0</c:v>
                </c:pt>
                <c:pt idx="5414">
                  <c:v>1947.0</c:v>
                </c:pt>
                <c:pt idx="5415">
                  <c:v>1948.0</c:v>
                </c:pt>
                <c:pt idx="5416">
                  <c:v>1948.0</c:v>
                </c:pt>
                <c:pt idx="5417">
                  <c:v>1949.0</c:v>
                </c:pt>
                <c:pt idx="5418">
                  <c:v>1950.0</c:v>
                </c:pt>
                <c:pt idx="5419">
                  <c:v>1951.0</c:v>
                </c:pt>
                <c:pt idx="5420">
                  <c:v>1951.0</c:v>
                </c:pt>
                <c:pt idx="5421">
                  <c:v>1951.0</c:v>
                </c:pt>
                <c:pt idx="5422">
                  <c:v>1951.0</c:v>
                </c:pt>
                <c:pt idx="5423">
                  <c:v>1951.0</c:v>
                </c:pt>
                <c:pt idx="5424">
                  <c:v>1951.0</c:v>
                </c:pt>
                <c:pt idx="5425">
                  <c:v>1951.0</c:v>
                </c:pt>
                <c:pt idx="5426">
                  <c:v>1951.0</c:v>
                </c:pt>
                <c:pt idx="5427">
                  <c:v>1951.0</c:v>
                </c:pt>
                <c:pt idx="5428">
                  <c:v>1951.0</c:v>
                </c:pt>
                <c:pt idx="5429">
                  <c:v>1951.0</c:v>
                </c:pt>
                <c:pt idx="5430">
                  <c:v>1951.0</c:v>
                </c:pt>
                <c:pt idx="5431">
                  <c:v>1951.0</c:v>
                </c:pt>
                <c:pt idx="5432">
                  <c:v>1951.0</c:v>
                </c:pt>
                <c:pt idx="5433">
                  <c:v>1951.0</c:v>
                </c:pt>
                <c:pt idx="5434">
                  <c:v>1951.0</c:v>
                </c:pt>
                <c:pt idx="5435">
                  <c:v>1951.0</c:v>
                </c:pt>
                <c:pt idx="5436">
                  <c:v>1951.0</c:v>
                </c:pt>
                <c:pt idx="5437">
                  <c:v>1951.0</c:v>
                </c:pt>
                <c:pt idx="5438">
                  <c:v>1951.0</c:v>
                </c:pt>
                <c:pt idx="5439">
                  <c:v>1951.0</c:v>
                </c:pt>
                <c:pt idx="5440">
                  <c:v>1951.0</c:v>
                </c:pt>
                <c:pt idx="5441">
                  <c:v>1951.0</c:v>
                </c:pt>
                <c:pt idx="5442">
                  <c:v>1951.0</c:v>
                </c:pt>
                <c:pt idx="5443">
                  <c:v>1951.0</c:v>
                </c:pt>
                <c:pt idx="5444">
                  <c:v>1952.0</c:v>
                </c:pt>
                <c:pt idx="5445">
                  <c:v>1952.0</c:v>
                </c:pt>
                <c:pt idx="5446">
                  <c:v>1953.0</c:v>
                </c:pt>
                <c:pt idx="5447">
                  <c:v>1954.0</c:v>
                </c:pt>
                <c:pt idx="5448">
                  <c:v>1955.0</c:v>
                </c:pt>
                <c:pt idx="5449">
                  <c:v>1956.0</c:v>
                </c:pt>
                <c:pt idx="5450">
                  <c:v>1957.0</c:v>
                </c:pt>
                <c:pt idx="5451">
                  <c:v>1958.0</c:v>
                </c:pt>
                <c:pt idx="5452">
                  <c:v>1959.0</c:v>
                </c:pt>
                <c:pt idx="5453">
                  <c:v>1960.0</c:v>
                </c:pt>
                <c:pt idx="5454">
                  <c:v>1961.0</c:v>
                </c:pt>
                <c:pt idx="5455">
                  <c:v>1962.0</c:v>
                </c:pt>
                <c:pt idx="5456">
                  <c:v>1963.0</c:v>
                </c:pt>
                <c:pt idx="5457">
                  <c:v>1964.0</c:v>
                </c:pt>
                <c:pt idx="5458">
                  <c:v>1964.0</c:v>
                </c:pt>
                <c:pt idx="5459">
                  <c:v>1964.0</c:v>
                </c:pt>
                <c:pt idx="5460">
                  <c:v>1964.0</c:v>
                </c:pt>
                <c:pt idx="5461">
                  <c:v>1965.0</c:v>
                </c:pt>
                <c:pt idx="5462">
                  <c:v>1966.0</c:v>
                </c:pt>
                <c:pt idx="5463">
                  <c:v>1967.0</c:v>
                </c:pt>
                <c:pt idx="5464">
                  <c:v>1968.0</c:v>
                </c:pt>
                <c:pt idx="5465">
                  <c:v>1969.0</c:v>
                </c:pt>
                <c:pt idx="5466">
                  <c:v>1970.0</c:v>
                </c:pt>
                <c:pt idx="5467">
                  <c:v>1971.0</c:v>
                </c:pt>
                <c:pt idx="5468">
                  <c:v>1972.0</c:v>
                </c:pt>
                <c:pt idx="5469">
                  <c:v>1973.0</c:v>
                </c:pt>
                <c:pt idx="5470">
                  <c:v>1974.0</c:v>
                </c:pt>
                <c:pt idx="5471">
                  <c:v>1975.0</c:v>
                </c:pt>
                <c:pt idx="5472">
                  <c:v>1976.0</c:v>
                </c:pt>
                <c:pt idx="5473">
                  <c:v>1976.0</c:v>
                </c:pt>
                <c:pt idx="5474">
                  <c:v>1977.0</c:v>
                </c:pt>
                <c:pt idx="5475">
                  <c:v>1978.0</c:v>
                </c:pt>
                <c:pt idx="5476">
                  <c:v>1979.0</c:v>
                </c:pt>
                <c:pt idx="5477">
                  <c:v>1980.0</c:v>
                </c:pt>
                <c:pt idx="5478">
                  <c:v>1981.0</c:v>
                </c:pt>
                <c:pt idx="5479">
                  <c:v>1982.0</c:v>
                </c:pt>
                <c:pt idx="5480">
                  <c:v>1983.0</c:v>
                </c:pt>
                <c:pt idx="5481">
                  <c:v>1984.0</c:v>
                </c:pt>
                <c:pt idx="5482">
                  <c:v>1985.0</c:v>
                </c:pt>
                <c:pt idx="5483">
                  <c:v>1986.0</c:v>
                </c:pt>
                <c:pt idx="5484">
                  <c:v>1987.0</c:v>
                </c:pt>
                <c:pt idx="5485">
                  <c:v>1988.0</c:v>
                </c:pt>
                <c:pt idx="5486">
                  <c:v>1989.0</c:v>
                </c:pt>
                <c:pt idx="5487">
                  <c:v>1990.0</c:v>
                </c:pt>
                <c:pt idx="5488">
                  <c:v>1991.0</c:v>
                </c:pt>
                <c:pt idx="5489">
                  <c:v>1992.0</c:v>
                </c:pt>
                <c:pt idx="5490">
                  <c:v>1993.0</c:v>
                </c:pt>
                <c:pt idx="5491">
                  <c:v>1994.0</c:v>
                </c:pt>
                <c:pt idx="5492">
                  <c:v>1995.0</c:v>
                </c:pt>
                <c:pt idx="5493">
                  <c:v>1996.0</c:v>
                </c:pt>
                <c:pt idx="5494">
                  <c:v>1997.0</c:v>
                </c:pt>
                <c:pt idx="5495">
                  <c:v>1998.0</c:v>
                </c:pt>
                <c:pt idx="5496">
                  <c:v>1999.0</c:v>
                </c:pt>
                <c:pt idx="5497">
                  <c:v>1999.0</c:v>
                </c:pt>
                <c:pt idx="5498">
                  <c:v>1999.0</c:v>
                </c:pt>
                <c:pt idx="5499">
                  <c:v>2000.0</c:v>
                </c:pt>
                <c:pt idx="5500">
                  <c:v>2001.0</c:v>
                </c:pt>
                <c:pt idx="5501">
                  <c:v>2002.0</c:v>
                </c:pt>
                <c:pt idx="5502">
                  <c:v>2003.0</c:v>
                </c:pt>
                <c:pt idx="5503">
                  <c:v>2004.0</c:v>
                </c:pt>
                <c:pt idx="5504">
                  <c:v>2004.0</c:v>
                </c:pt>
                <c:pt idx="5505">
                  <c:v>2005.0</c:v>
                </c:pt>
                <c:pt idx="5506">
                  <c:v>2005.0</c:v>
                </c:pt>
                <c:pt idx="5507">
                  <c:v>2006.0</c:v>
                </c:pt>
                <c:pt idx="5508">
                  <c:v>2007.0</c:v>
                </c:pt>
                <c:pt idx="5509">
                  <c:v>2008.0</c:v>
                </c:pt>
                <c:pt idx="5510">
                  <c:v>2008.0</c:v>
                </c:pt>
                <c:pt idx="5511">
                  <c:v>2009.0</c:v>
                </c:pt>
                <c:pt idx="5512">
                  <c:v>2010.0</c:v>
                </c:pt>
                <c:pt idx="5513">
                  <c:v>2011.0</c:v>
                </c:pt>
                <c:pt idx="5514">
                  <c:v>2012.0</c:v>
                </c:pt>
                <c:pt idx="5515">
                  <c:v>2013.0</c:v>
                </c:pt>
                <c:pt idx="5516">
                  <c:v>2014.0</c:v>
                </c:pt>
                <c:pt idx="5517">
                  <c:v>2015.0</c:v>
                </c:pt>
                <c:pt idx="5518">
                  <c:v>2016.0</c:v>
                </c:pt>
                <c:pt idx="5519">
                  <c:v>2017.0</c:v>
                </c:pt>
                <c:pt idx="5520">
                  <c:v>2018.0</c:v>
                </c:pt>
                <c:pt idx="5521">
                  <c:v>2019.0</c:v>
                </c:pt>
                <c:pt idx="5522">
                  <c:v>2020.0</c:v>
                </c:pt>
                <c:pt idx="5523">
                  <c:v>2021.0</c:v>
                </c:pt>
                <c:pt idx="5524">
                  <c:v>2022.0</c:v>
                </c:pt>
                <c:pt idx="5525">
                  <c:v>2023.0</c:v>
                </c:pt>
                <c:pt idx="5526">
                  <c:v>2024.0</c:v>
                </c:pt>
                <c:pt idx="5527">
                  <c:v>2024.0</c:v>
                </c:pt>
                <c:pt idx="5528">
                  <c:v>2024.0</c:v>
                </c:pt>
                <c:pt idx="5529">
                  <c:v>2025.0</c:v>
                </c:pt>
                <c:pt idx="5530">
                  <c:v>2026.0</c:v>
                </c:pt>
                <c:pt idx="5531">
                  <c:v>2027.0</c:v>
                </c:pt>
                <c:pt idx="5532">
                  <c:v>2028.0</c:v>
                </c:pt>
                <c:pt idx="5533">
                  <c:v>2028.0</c:v>
                </c:pt>
                <c:pt idx="5534">
                  <c:v>2028.0</c:v>
                </c:pt>
                <c:pt idx="5535">
                  <c:v>2028.0</c:v>
                </c:pt>
                <c:pt idx="5536">
                  <c:v>2028.0</c:v>
                </c:pt>
                <c:pt idx="5537">
                  <c:v>2028.0</c:v>
                </c:pt>
                <c:pt idx="5538">
                  <c:v>2028.0</c:v>
                </c:pt>
                <c:pt idx="5539">
                  <c:v>2028.0</c:v>
                </c:pt>
                <c:pt idx="5540">
                  <c:v>2028.0</c:v>
                </c:pt>
                <c:pt idx="5541">
                  <c:v>2028.0</c:v>
                </c:pt>
                <c:pt idx="5542">
                  <c:v>2029.0</c:v>
                </c:pt>
                <c:pt idx="5543">
                  <c:v>2029.0</c:v>
                </c:pt>
                <c:pt idx="5544">
                  <c:v>2029.0</c:v>
                </c:pt>
                <c:pt idx="5545">
                  <c:v>2029.0</c:v>
                </c:pt>
                <c:pt idx="5546">
                  <c:v>2029.0</c:v>
                </c:pt>
                <c:pt idx="5547">
                  <c:v>2030.0</c:v>
                </c:pt>
                <c:pt idx="5548">
                  <c:v>2030.0</c:v>
                </c:pt>
                <c:pt idx="5549">
                  <c:v>2030.0</c:v>
                </c:pt>
                <c:pt idx="5550">
                  <c:v>2030.0</c:v>
                </c:pt>
                <c:pt idx="5551">
                  <c:v>2030.0</c:v>
                </c:pt>
                <c:pt idx="5552">
                  <c:v>2031.0</c:v>
                </c:pt>
                <c:pt idx="5553">
                  <c:v>2032.0</c:v>
                </c:pt>
                <c:pt idx="5554">
                  <c:v>2033.0</c:v>
                </c:pt>
                <c:pt idx="5555">
                  <c:v>2033.0</c:v>
                </c:pt>
                <c:pt idx="5556">
                  <c:v>2033.0</c:v>
                </c:pt>
                <c:pt idx="5557">
                  <c:v>2034.0</c:v>
                </c:pt>
                <c:pt idx="5558">
                  <c:v>2035.0</c:v>
                </c:pt>
                <c:pt idx="5559">
                  <c:v>2036.0</c:v>
                </c:pt>
                <c:pt idx="5560">
                  <c:v>2036.0</c:v>
                </c:pt>
                <c:pt idx="5561">
                  <c:v>2036.0</c:v>
                </c:pt>
                <c:pt idx="5562">
                  <c:v>2037.0</c:v>
                </c:pt>
                <c:pt idx="5563">
                  <c:v>2037.0</c:v>
                </c:pt>
                <c:pt idx="5564">
                  <c:v>2038.0</c:v>
                </c:pt>
                <c:pt idx="5565">
                  <c:v>2038.0</c:v>
                </c:pt>
                <c:pt idx="5566">
                  <c:v>2039.0</c:v>
                </c:pt>
                <c:pt idx="5567">
                  <c:v>2040.0</c:v>
                </c:pt>
                <c:pt idx="5568">
                  <c:v>2041.0</c:v>
                </c:pt>
                <c:pt idx="5569">
                  <c:v>2042.0</c:v>
                </c:pt>
                <c:pt idx="5570">
                  <c:v>2042.0</c:v>
                </c:pt>
                <c:pt idx="5571">
                  <c:v>2043.0</c:v>
                </c:pt>
                <c:pt idx="5572">
                  <c:v>2043.0</c:v>
                </c:pt>
                <c:pt idx="5573">
                  <c:v>2043.0</c:v>
                </c:pt>
                <c:pt idx="5574">
                  <c:v>2043.0</c:v>
                </c:pt>
                <c:pt idx="5575">
                  <c:v>2043.0</c:v>
                </c:pt>
                <c:pt idx="5576">
                  <c:v>2043.0</c:v>
                </c:pt>
                <c:pt idx="5577">
                  <c:v>2044.0</c:v>
                </c:pt>
                <c:pt idx="5578">
                  <c:v>2045.0</c:v>
                </c:pt>
                <c:pt idx="5579">
                  <c:v>2046.0</c:v>
                </c:pt>
                <c:pt idx="5580">
                  <c:v>2046.0</c:v>
                </c:pt>
                <c:pt idx="5581">
                  <c:v>2046.0</c:v>
                </c:pt>
                <c:pt idx="5582">
                  <c:v>2046.0</c:v>
                </c:pt>
                <c:pt idx="5583">
                  <c:v>2046.0</c:v>
                </c:pt>
                <c:pt idx="5584">
                  <c:v>2046.0</c:v>
                </c:pt>
                <c:pt idx="5585">
                  <c:v>2047.0</c:v>
                </c:pt>
                <c:pt idx="5586">
                  <c:v>2048.0</c:v>
                </c:pt>
                <c:pt idx="5587">
                  <c:v>2048.0</c:v>
                </c:pt>
                <c:pt idx="5588">
                  <c:v>2048.0</c:v>
                </c:pt>
                <c:pt idx="5589">
                  <c:v>2048.0</c:v>
                </c:pt>
                <c:pt idx="5590">
                  <c:v>2048.0</c:v>
                </c:pt>
                <c:pt idx="5591">
                  <c:v>2049.0</c:v>
                </c:pt>
                <c:pt idx="5592">
                  <c:v>2050.0</c:v>
                </c:pt>
                <c:pt idx="5593">
                  <c:v>2051.0</c:v>
                </c:pt>
                <c:pt idx="5594">
                  <c:v>2052.0</c:v>
                </c:pt>
                <c:pt idx="5595">
                  <c:v>2053.0</c:v>
                </c:pt>
                <c:pt idx="5596">
                  <c:v>2054.0</c:v>
                </c:pt>
                <c:pt idx="5597">
                  <c:v>2055.0</c:v>
                </c:pt>
                <c:pt idx="5598">
                  <c:v>2056.0</c:v>
                </c:pt>
                <c:pt idx="5599">
                  <c:v>2057.0</c:v>
                </c:pt>
                <c:pt idx="5600">
                  <c:v>2058.0</c:v>
                </c:pt>
                <c:pt idx="5601">
                  <c:v>2059.0</c:v>
                </c:pt>
                <c:pt idx="5602">
                  <c:v>2060.0</c:v>
                </c:pt>
                <c:pt idx="5603">
                  <c:v>2061.0</c:v>
                </c:pt>
                <c:pt idx="5604">
                  <c:v>2062.0</c:v>
                </c:pt>
                <c:pt idx="5605">
                  <c:v>2063.0</c:v>
                </c:pt>
                <c:pt idx="5606">
                  <c:v>2063.0</c:v>
                </c:pt>
                <c:pt idx="5607">
                  <c:v>2064.0</c:v>
                </c:pt>
                <c:pt idx="5608">
                  <c:v>2064.0</c:v>
                </c:pt>
                <c:pt idx="5609">
                  <c:v>2064.0</c:v>
                </c:pt>
                <c:pt idx="5610">
                  <c:v>2064.0</c:v>
                </c:pt>
                <c:pt idx="5611">
                  <c:v>2064.0</c:v>
                </c:pt>
                <c:pt idx="5612">
                  <c:v>2064.0</c:v>
                </c:pt>
                <c:pt idx="5613">
                  <c:v>2065.0</c:v>
                </c:pt>
                <c:pt idx="5614">
                  <c:v>2066.0</c:v>
                </c:pt>
                <c:pt idx="5615">
                  <c:v>2066.0</c:v>
                </c:pt>
                <c:pt idx="5616">
                  <c:v>2066.0</c:v>
                </c:pt>
                <c:pt idx="5617">
                  <c:v>2066.0</c:v>
                </c:pt>
                <c:pt idx="5618">
                  <c:v>2066.0</c:v>
                </c:pt>
                <c:pt idx="5619">
                  <c:v>2066.0</c:v>
                </c:pt>
                <c:pt idx="5620">
                  <c:v>2067.0</c:v>
                </c:pt>
                <c:pt idx="5621">
                  <c:v>2067.0</c:v>
                </c:pt>
                <c:pt idx="5622">
                  <c:v>2067.0</c:v>
                </c:pt>
                <c:pt idx="5623">
                  <c:v>2067.0</c:v>
                </c:pt>
                <c:pt idx="5624">
                  <c:v>2067.0</c:v>
                </c:pt>
                <c:pt idx="5625">
                  <c:v>2067.0</c:v>
                </c:pt>
                <c:pt idx="5626">
                  <c:v>2067.0</c:v>
                </c:pt>
                <c:pt idx="5627">
                  <c:v>2067.0</c:v>
                </c:pt>
                <c:pt idx="5628">
                  <c:v>2067.0</c:v>
                </c:pt>
                <c:pt idx="5629">
                  <c:v>2067.0</c:v>
                </c:pt>
                <c:pt idx="5630">
                  <c:v>2067.0</c:v>
                </c:pt>
                <c:pt idx="5631">
                  <c:v>2067.0</c:v>
                </c:pt>
                <c:pt idx="5632">
                  <c:v>2067.0</c:v>
                </c:pt>
                <c:pt idx="5633">
                  <c:v>2067.0</c:v>
                </c:pt>
                <c:pt idx="5634">
                  <c:v>2067.0</c:v>
                </c:pt>
                <c:pt idx="5635">
                  <c:v>2068.0</c:v>
                </c:pt>
                <c:pt idx="5636">
                  <c:v>2068.0</c:v>
                </c:pt>
                <c:pt idx="5637">
                  <c:v>2069.0</c:v>
                </c:pt>
                <c:pt idx="5638">
                  <c:v>2070.0</c:v>
                </c:pt>
                <c:pt idx="5639">
                  <c:v>2070.0</c:v>
                </c:pt>
                <c:pt idx="5640">
                  <c:v>2070.0</c:v>
                </c:pt>
                <c:pt idx="5641">
                  <c:v>2070.0</c:v>
                </c:pt>
                <c:pt idx="5642">
                  <c:v>2070.0</c:v>
                </c:pt>
                <c:pt idx="5643">
                  <c:v>2070.0</c:v>
                </c:pt>
                <c:pt idx="5644">
                  <c:v>2070.0</c:v>
                </c:pt>
                <c:pt idx="5645">
                  <c:v>2070.0</c:v>
                </c:pt>
                <c:pt idx="5646">
                  <c:v>2070.0</c:v>
                </c:pt>
                <c:pt idx="5647">
                  <c:v>2070.0</c:v>
                </c:pt>
                <c:pt idx="5648">
                  <c:v>2071.0</c:v>
                </c:pt>
                <c:pt idx="5649">
                  <c:v>2072.0</c:v>
                </c:pt>
                <c:pt idx="5650">
                  <c:v>2073.0</c:v>
                </c:pt>
                <c:pt idx="5651">
                  <c:v>2074.0</c:v>
                </c:pt>
                <c:pt idx="5652">
                  <c:v>2075.0</c:v>
                </c:pt>
                <c:pt idx="5653">
                  <c:v>2076.0</c:v>
                </c:pt>
                <c:pt idx="5654">
                  <c:v>2077.0</c:v>
                </c:pt>
                <c:pt idx="5655">
                  <c:v>2077.0</c:v>
                </c:pt>
                <c:pt idx="5656">
                  <c:v>2077.0</c:v>
                </c:pt>
                <c:pt idx="5657">
                  <c:v>2077.0</c:v>
                </c:pt>
                <c:pt idx="5658">
                  <c:v>2077.0</c:v>
                </c:pt>
                <c:pt idx="5659">
                  <c:v>2077.0</c:v>
                </c:pt>
                <c:pt idx="5660">
                  <c:v>2077.0</c:v>
                </c:pt>
                <c:pt idx="5661">
                  <c:v>2078.0</c:v>
                </c:pt>
                <c:pt idx="5662">
                  <c:v>2079.0</c:v>
                </c:pt>
                <c:pt idx="5663">
                  <c:v>2079.0</c:v>
                </c:pt>
                <c:pt idx="5664">
                  <c:v>2079.0</c:v>
                </c:pt>
                <c:pt idx="5665">
                  <c:v>2079.0</c:v>
                </c:pt>
                <c:pt idx="5666">
                  <c:v>2079.0</c:v>
                </c:pt>
                <c:pt idx="5667">
                  <c:v>2079.0</c:v>
                </c:pt>
                <c:pt idx="5668">
                  <c:v>2079.0</c:v>
                </c:pt>
                <c:pt idx="5669">
                  <c:v>2080.0</c:v>
                </c:pt>
                <c:pt idx="5670">
                  <c:v>2080.0</c:v>
                </c:pt>
                <c:pt idx="5671">
                  <c:v>2081.0</c:v>
                </c:pt>
                <c:pt idx="5672">
                  <c:v>2082.0</c:v>
                </c:pt>
                <c:pt idx="5673">
                  <c:v>2083.0</c:v>
                </c:pt>
                <c:pt idx="5674">
                  <c:v>2084.0</c:v>
                </c:pt>
                <c:pt idx="5675">
                  <c:v>2084.0</c:v>
                </c:pt>
                <c:pt idx="5676">
                  <c:v>2085.0</c:v>
                </c:pt>
                <c:pt idx="5677">
                  <c:v>2086.0</c:v>
                </c:pt>
                <c:pt idx="5678">
                  <c:v>2086.0</c:v>
                </c:pt>
                <c:pt idx="5679">
                  <c:v>2087.0</c:v>
                </c:pt>
                <c:pt idx="5680">
                  <c:v>2087.0</c:v>
                </c:pt>
                <c:pt idx="5681">
                  <c:v>2087.0</c:v>
                </c:pt>
                <c:pt idx="5682">
                  <c:v>2087.0</c:v>
                </c:pt>
                <c:pt idx="5683">
                  <c:v>2087.0</c:v>
                </c:pt>
                <c:pt idx="5684">
                  <c:v>2087.0</c:v>
                </c:pt>
                <c:pt idx="5685">
                  <c:v>2087.0</c:v>
                </c:pt>
                <c:pt idx="5686">
                  <c:v>2087.0</c:v>
                </c:pt>
                <c:pt idx="5687">
                  <c:v>2087.0</c:v>
                </c:pt>
                <c:pt idx="5688">
                  <c:v>2087.0</c:v>
                </c:pt>
                <c:pt idx="5689">
                  <c:v>2087.0</c:v>
                </c:pt>
                <c:pt idx="5690">
                  <c:v>2087.0</c:v>
                </c:pt>
                <c:pt idx="5691">
                  <c:v>2087.0</c:v>
                </c:pt>
                <c:pt idx="5692">
                  <c:v>2087.0</c:v>
                </c:pt>
                <c:pt idx="5693">
                  <c:v>2087.0</c:v>
                </c:pt>
                <c:pt idx="5694">
                  <c:v>2087.0</c:v>
                </c:pt>
                <c:pt idx="5695">
                  <c:v>2087.0</c:v>
                </c:pt>
                <c:pt idx="5696">
                  <c:v>2088.0</c:v>
                </c:pt>
                <c:pt idx="5697">
                  <c:v>2088.0</c:v>
                </c:pt>
                <c:pt idx="5698">
                  <c:v>2088.0</c:v>
                </c:pt>
                <c:pt idx="5699">
                  <c:v>2088.0</c:v>
                </c:pt>
                <c:pt idx="5700">
                  <c:v>2089.0</c:v>
                </c:pt>
                <c:pt idx="5701">
                  <c:v>2089.0</c:v>
                </c:pt>
                <c:pt idx="5702">
                  <c:v>2090.0</c:v>
                </c:pt>
                <c:pt idx="5703">
                  <c:v>2090.0</c:v>
                </c:pt>
                <c:pt idx="5704">
                  <c:v>2090.0</c:v>
                </c:pt>
                <c:pt idx="5705">
                  <c:v>2090.0</c:v>
                </c:pt>
                <c:pt idx="5706">
                  <c:v>2091.0</c:v>
                </c:pt>
                <c:pt idx="5707">
                  <c:v>2092.0</c:v>
                </c:pt>
                <c:pt idx="5708">
                  <c:v>2092.0</c:v>
                </c:pt>
                <c:pt idx="5709">
                  <c:v>2092.0</c:v>
                </c:pt>
                <c:pt idx="5710">
                  <c:v>2092.0</c:v>
                </c:pt>
                <c:pt idx="5711">
                  <c:v>2092.0</c:v>
                </c:pt>
                <c:pt idx="5712">
                  <c:v>2092.0</c:v>
                </c:pt>
                <c:pt idx="5713">
                  <c:v>2092.0</c:v>
                </c:pt>
                <c:pt idx="5714">
                  <c:v>2093.0</c:v>
                </c:pt>
                <c:pt idx="5715">
                  <c:v>2094.0</c:v>
                </c:pt>
                <c:pt idx="5716">
                  <c:v>2094.0</c:v>
                </c:pt>
                <c:pt idx="5717">
                  <c:v>2094.0</c:v>
                </c:pt>
                <c:pt idx="5718">
                  <c:v>2094.0</c:v>
                </c:pt>
                <c:pt idx="5719">
                  <c:v>2094.0</c:v>
                </c:pt>
                <c:pt idx="5720">
                  <c:v>2094.0</c:v>
                </c:pt>
                <c:pt idx="5721">
                  <c:v>2094.0</c:v>
                </c:pt>
                <c:pt idx="5722">
                  <c:v>2094.0</c:v>
                </c:pt>
                <c:pt idx="5723">
                  <c:v>2095.0</c:v>
                </c:pt>
                <c:pt idx="5724">
                  <c:v>2095.0</c:v>
                </c:pt>
                <c:pt idx="5725">
                  <c:v>2095.0</c:v>
                </c:pt>
                <c:pt idx="5726">
                  <c:v>2095.0</c:v>
                </c:pt>
                <c:pt idx="5727">
                  <c:v>2096.0</c:v>
                </c:pt>
                <c:pt idx="5728">
                  <c:v>2096.0</c:v>
                </c:pt>
                <c:pt idx="5729">
                  <c:v>2096.0</c:v>
                </c:pt>
                <c:pt idx="5730">
                  <c:v>2096.0</c:v>
                </c:pt>
                <c:pt idx="5731">
                  <c:v>2096.0</c:v>
                </c:pt>
                <c:pt idx="5732">
                  <c:v>2096.0</c:v>
                </c:pt>
                <c:pt idx="5733">
                  <c:v>2096.0</c:v>
                </c:pt>
                <c:pt idx="5734">
                  <c:v>2096.0</c:v>
                </c:pt>
                <c:pt idx="5735">
                  <c:v>2096.0</c:v>
                </c:pt>
                <c:pt idx="5736">
                  <c:v>2096.0</c:v>
                </c:pt>
                <c:pt idx="5737">
                  <c:v>2096.0</c:v>
                </c:pt>
                <c:pt idx="5738">
                  <c:v>2096.0</c:v>
                </c:pt>
                <c:pt idx="5739">
                  <c:v>2096.0</c:v>
                </c:pt>
                <c:pt idx="5740">
                  <c:v>2096.0</c:v>
                </c:pt>
                <c:pt idx="5741">
                  <c:v>2096.0</c:v>
                </c:pt>
                <c:pt idx="5742">
                  <c:v>2096.0</c:v>
                </c:pt>
                <c:pt idx="5743">
                  <c:v>2096.0</c:v>
                </c:pt>
                <c:pt idx="5744">
                  <c:v>2096.0</c:v>
                </c:pt>
                <c:pt idx="5745">
                  <c:v>2096.0</c:v>
                </c:pt>
                <c:pt idx="5746">
                  <c:v>2096.0</c:v>
                </c:pt>
                <c:pt idx="5747">
                  <c:v>2096.0</c:v>
                </c:pt>
                <c:pt idx="5748">
                  <c:v>2096.0</c:v>
                </c:pt>
                <c:pt idx="5749">
                  <c:v>2097.0</c:v>
                </c:pt>
                <c:pt idx="5750">
                  <c:v>2098.0</c:v>
                </c:pt>
                <c:pt idx="5751">
                  <c:v>2098.0</c:v>
                </c:pt>
                <c:pt idx="5752">
                  <c:v>2099.0</c:v>
                </c:pt>
                <c:pt idx="5753">
                  <c:v>2099.0</c:v>
                </c:pt>
                <c:pt idx="5754">
                  <c:v>2100.0</c:v>
                </c:pt>
                <c:pt idx="5755">
                  <c:v>2101.0</c:v>
                </c:pt>
                <c:pt idx="5756">
                  <c:v>2101.0</c:v>
                </c:pt>
                <c:pt idx="5757">
                  <c:v>2102.0</c:v>
                </c:pt>
                <c:pt idx="5758">
                  <c:v>2102.0</c:v>
                </c:pt>
                <c:pt idx="5759">
                  <c:v>2102.0</c:v>
                </c:pt>
                <c:pt idx="5760">
                  <c:v>2102.0</c:v>
                </c:pt>
                <c:pt idx="5761">
                  <c:v>2102.0</c:v>
                </c:pt>
                <c:pt idx="5762">
                  <c:v>2102.0</c:v>
                </c:pt>
                <c:pt idx="5763">
                  <c:v>2102.0</c:v>
                </c:pt>
                <c:pt idx="5764">
                  <c:v>2102.0</c:v>
                </c:pt>
                <c:pt idx="5765">
                  <c:v>2102.0</c:v>
                </c:pt>
                <c:pt idx="5766">
                  <c:v>2102.0</c:v>
                </c:pt>
                <c:pt idx="5767">
                  <c:v>2102.0</c:v>
                </c:pt>
                <c:pt idx="5768">
                  <c:v>2102.0</c:v>
                </c:pt>
                <c:pt idx="5769">
                  <c:v>2102.0</c:v>
                </c:pt>
                <c:pt idx="5770">
                  <c:v>2102.0</c:v>
                </c:pt>
                <c:pt idx="5771">
                  <c:v>2102.0</c:v>
                </c:pt>
                <c:pt idx="5772">
                  <c:v>2102.0</c:v>
                </c:pt>
                <c:pt idx="5773">
                  <c:v>2102.0</c:v>
                </c:pt>
                <c:pt idx="5774">
                  <c:v>2102.0</c:v>
                </c:pt>
                <c:pt idx="5775">
                  <c:v>2102.0</c:v>
                </c:pt>
                <c:pt idx="5776">
                  <c:v>2102.0</c:v>
                </c:pt>
                <c:pt idx="5777">
                  <c:v>2102.0</c:v>
                </c:pt>
                <c:pt idx="5778">
                  <c:v>2103.0</c:v>
                </c:pt>
                <c:pt idx="5779">
                  <c:v>2104.0</c:v>
                </c:pt>
                <c:pt idx="5780">
                  <c:v>2105.0</c:v>
                </c:pt>
                <c:pt idx="5781">
                  <c:v>2105.0</c:v>
                </c:pt>
                <c:pt idx="5782">
                  <c:v>2105.0</c:v>
                </c:pt>
                <c:pt idx="5783">
                  <c:v>2105.0</c:v>
                </c:pt>
                <c:pt idx="5784">
                  <c:v>2105.0</c:v>
                </c:pt>
                <c:pt idx="5785">
                  <c:v>2105.0</c:v>
                </c:pt>
                <c:pt idx="5786">
                  <c:v>2106.0</c:v>
                </c:pt>
                <c:pt idx="5787">
                  <c:v>2107.0</c:v>
                </c:pt>
                <c:pt idx="5788">
                  <c:v>2108.0</c:v>
                </c:pt>
                <c:pt idx="5789">
                  <c:v>2109.0</c:v>
                </c:pt>
                <c:pt idx="5790">
                  <c:v>2110.0</c:v>
                </c:pt>
                <c:pt idx="5791">
                  <c:v>2111.0</c:v>
                </c:pt>
                <c:pt idx="5792">
                  <c:v>2112.0</c:v>
                </c:pt>
                <c:pt idx="5793">
                  <c:v>2112.0</c:v>
                </c:pt>
                <c:pt idx="5794">
                  <c:v>2113.0</c:v>
                </c:pt>
                <c:pt idx="5795">
                  <c:v>2113.0</c:v>
                </c:pt>
                <c:pt idx="5796">
                  <c:v>2113.0</c:v>
                </c:pt>
                <c:pt idx="5797">
                  <c:v>2113.0</c:v>
                </c:pt>
                <c:pt idx="5798">
                  <c:v>2113.0</c:v>
                </c:pt>
                <c:pt idx="5799">
                  <c:v>2113.0</c:v>
                </c:pt>
                <c:pt idx="5800">
                  <c:v>2113.0</c:v>
                </c:pt>
                <c:pt idx="5801">
                  <c:v>2113.0</c:v>
                </c:pt>
                <c:pt idx="5802">
                  <c:v>2114.0</c:v>
                </c:pt>
                <c:pt idx="5803">
                  <c:v>2114.0</c:v>
                </c:pt>
                <c:pt idx="5804">
                  <c:v>2114.0</c:v>
                </c:pt>
                <c:pt idx="5805">
                  <c:v>2114.0</c:v>
                </c:pt>
                <c:pt idx="5806">
                  <c:v>2114.0</c:v>
                </c:pt>
                <c:pt idx="5807">
                  <c:v>2114.0</c:v>
                </c:pt>
                <c:pt idx="5808">
                  <c:v>2114.0</c:v>
                </c:pt>
                <c:pt idx="5809">
                  <c:v>2114.0</c:v>
                </c:pt>
                <c:pt idx="5810">
                  <c:v>2114.0</c:v>
                </c:pt>
                <c:pt idx="5811">
                  <c:v>2114.0</c:v>
                </c:pt>
                <c:pt idx="5812">
                  <c:v>2115.0</c:v>
                </c:pt>
                <c:pt idx="5813">
                  <c:v>2115.0</c:v>
                </c:pt>
                <c:pt idx="5814">
                  <c:v>2115.0</c:v>
                </c:pt>
                <c:pt idx="5815">
                  <c:v>2115.0</c:v>
                </c:pt>
                <c:pt idx="5816">
                  <c:v>2115.0</c:v>
                </c:pt>
                <c:pt idx="5817">
                  <c:v>2115.0</c:v>
                </c:pt>
                <c:pt idx="5818">
                  <c:v>2115.0</c:v>
                </c:pt>
                <c:pt idx="5819">
                  <c:v>2115.0</c:v>
                </c:pt>
                <c:pt idx="5820">
                  <c:v>2115.0</c:v>
                </c:pt>
                <c:pt idx="5821">
                  <c:v>2116.0</c:v>
                </c:pt>
                <c:pt idx="5822">
                  <c:v>2116.0</c:v>
                </c:pt>
                <c:pt idx="5823">
                  <c:v>2116.0</c:v>
                </c:pt>
                <c:pt idx="5824">
                  <c:v>2116.0</c:v>
                </c:pt>
                <c:pt idx="5825">
                  <c:v>2116.0</c:v>
                </c:pt>
                <c:pt idx="5826">
                  <c:v>2116.0</c:v>
                </c:pt>
                <c:pt idx="5827">
                  <c:v>2116.0</c:v>
                </c:pt>
                <c:pt idx="5828">
                  <c:v>2116.0</c:v>
                </c:pt>
                <c:pt idx="5829">
                  <c:v>2116.0</c:v>
                </c:pt>
                <c:pt idx="5830">
                  <c:v>2116.0</c:v>
                </c:pt>
                <c:pt idx="5831">
                  <c:v>2116.0</c:v>
                </c:pt>
                <c:pt idx="5832">
                  <c:v>2116.0</c:v>
                </c:pt>
                <c:pt idx="5833">
                  <c:v>2116.0</c:v>
                </c:pt>
                <c:pt idx="5834">
                  <c:v>2116.0</c:v>
                </c:pt>
                <c:pt idx="5835">
                  <c:v>2116.0</c:v>
                </c:pt>
                <c:pt idx="5836">
                  <c:v>2116.0</c:v>
                </c:pt>
                <c:pt idx="5837">
                  <c:v>2116.0</c:v>
                </c:pt>
                <c:pt idx="5838">
                  <c:v>2116.0</c:v>
                </c:pt>
                <c:pt idx="5839">
                  <c:v>2116.0</c:v>
                </c:pt>
                <c:pt idx="5840">
                  <c:v>2116.0</c:v>
                </c:pt>
                <c:pt idx="5841">
                  <c:v>2116.0</c:v>
                </c:pt>
                <c:pt idx="5842">
                  <c:v>2116.0</c:v>
                </c:pt>
                <c:pt idx="5843">
                  <c:v>2116.0</c:v>
                </c:pt>
                <c:pt idx="5844">
                  <c:v>2116.0</c:v>
                </c:pt>
                <c:pt idx="5845">
                  <c:v>2116.0</c:v>
                </c:pt>
                <c:pt idx="5846">
                  <c:v>2116.0</c:v>
                </c:pt>
                <c:pt idx="5847">
                  <c:v>2116.0</c:v>
                </c:pt>
                <c:pt idx="5848">
                  <c:v>2116.0</c:v>
                </c:pt>
                <c:pt idx="5849">
                  <c:v>2116.0</c:v>
                </c:pt>
                <c:pt idx="5850">
                  <c:v>2116.0</c:v>
                </c:pt>
                <c:pt idx="5851">
                  <c:v>2116.0</c:v>
                </c:pt>
                <c:pt idx="5852">
                  <c:v>2116.0</c:v>
                </c:pt>
                <c:pt idx="5853">
                  <c:v>2116.0</c:v>
                </c:pt>
                <c:pt idx="5854">
                  <c:v>2116.0</c:v>
                </c:pt>
                <c:pt idx="5855">
                  <c:v>2116.0</c:v>
                </c:pt>
                <c:pt idx="5856">
                  <c:v>2117.0</c:v>
                </c:pt>
                <c:pt idx="5857">
                  <c:v>2118.0</c:v>
                </c:pt>
                <c:pt idx="5858">
                  <c:v>2119.0</c:v>
                </c:pt>
                <c:pt idx="5859">
                  <c:v>2120.0</c:v>
                </c:pt>
                <c:pt idx="5860">
                  <c:v>2121.0</c:v>
                </c:pt>
                <c:pt idx="5861">
                  <c:v>2122.0</c:v>
                </c:pt>
                <c:pt idx="5862">
                  <c:v>2123.0</c:v>
                </c:pt>
                <c:pt idx="5863">
                  <c:v>2124.0</c:v>
                </c:pt>
                <c:pt idx="5864">
                  <c:v>2125.0</c:v>
                </c:pt>
                <c:pt idx="5865">
                  <c:v>2126.0</c:v>
                </c:pt>
                <c:pt idx="5866">
                  <c:v>2127.0</c:v>
                </c:pt>
                <c:pt idx="5867">
                  <c:v>2128.0</c:v>
                </c:pt>
                <c:pt idx="5868">
                  <c:v>2129.0</c:v>
                </c:pt>
                <c:pt idx="5869">
                  <c:v>2130.0</c:v>
                </c:pt>
                <c:pt idx="5870">
                  <c:v>2131.0</c:v>
                </c:pt>
                <c:pt idx="5871">
                  <c:v>2132.0</c:v>
                </c:pt>
                <c:pt idx="5872">
                  <c:v>2132.0</c:v>
                </c:pt>
                <c:pt idx="5873">
                  <c:v>2133.0</c:v>
                </c:pt>
                <c:pt idx="5874">
                  <c:v>2134.0</c:v>
                </c:pt>
                <c:pt idx="5875">
                  <c:v>2135.0</c:v>
                </c:pt>
                <c:pt idx="5876">
                  <c:v>2136.0</c:v>
                </c:pt>
                <c:pt idx="5877">
                  <c:v>2137.0</c:v>
                </c:pt>
                <c:pt idx="5878">
                  <c:v>2138.0</c:v>
                </c:pt>
                <c:pt idx="5879">
                  <c:v>2139.0</c:v>
                </c:pt>
                <c:pt idx="5880">
                  <c:v>2139.0</c:v>
                </c:pt>
                <c:pt idx="5881">
                  <c:v>2140.0</c:v>
                </c:pt>
                <c:pt idx="5882">
                  <c:v>2140.0</c:v>
                </c:pt>
                <c:pt idx="5883">
                  <c:v>2141.0</c:v>
                </c:pt>
                <c:pt idx="5884">
                  <c:v>2142.0</c:v>
                </c:pt>
                <c:pt idx="5885">
                  <c:v>2142.0</c:v>
                </c:pt>
                <c:pt idx="5886">
                  <c:v>2142.0</c:v>
                </c:pt>
                <c:pt idx="5887">
                  <c:v>2143.0</c:v>
                </c:pt>
                <c:pt idx="5888">
                  <c:v>2143.0</c:v>
                </c:pt>
                <c:pt idx="5889">
                  <c:v>2143.0</c:v>
                </c:pt>
                <c:pt idx="5890">
                  <c:v>2143.0</c:v>
                </c:pt>
                <c:pt idx="5891">
                  <c:v>2143.0</c:v>
                </c:pt>
                <c:pt idx="5892">
                  <c:v>2143.0</c:v>
                </c:pt>
                <c:pt idx="5893">
                  <c:v>2143.0</c:v>
                </c:pt>
                <c:pt idx="5894">
                  <c:v>2143.0</c:v>
                </c:pt>
                <c:pt idx="5895">
                  <c:v>2143.0</c:v>
                </c:pt>
                <c:pt idx="5896">
                  <c:v>2143.0</c:v>
                </c:pt>
                <c:pt idx="5897">
                  <c:v>2143.0</c:v>
                </c:pt>
                <c:pt idx="5898">
                  <c:v>2144.0</c:v>
                </c:pt>
                <c:pt idx="5899">
                  <c:v>2144.0</c:v>
                </c:pt>
                <c:pt idx="5900">
                  <c:v>2145.0</c:v>
                </c:pt>
                <c:pt idx="5901">
                  <c:v>2146.0</c:v>
                </c:pt>
                <c:pt idx="5902">
                  <c:v>2146.0</c:v>
                </c:pt>
                <c:pt idx="5903">
                  <c:v>2146.0</c:v>
                </c:pt>
                <c:pt idx="5904">
                  <c:v>2147.0</c:v>
                </c:pt>
                <c:pt idx="5905">
                  <c:v>2147.0</c:v>
                </c:pt>
                <c:pt idx="5906">
                  <c:v>2147.0</c:v>
                </c:pt>
                <c:pt idx="5907">
                  <c:v>2147.0</c:v>
                </c:pt>
                <c:pt idx="5908">
                  <c:v>2147.0</c:v>
                </c:pt>
                <c:pt idx="5909">
                  <c:v>2147.0</c:v>
                </c:pt>
                <c:pt idx="5910">
                  <c:v>2147.0</c:v>
                </c:pt>
                <c:pt idx="5911">
                  <c:v>2147.0</c:v>
                </c:pt>
                <c:pt idx="5912">
                  <c:v>2147.0</c:v>
                </c:pt>
                <c:pt idx="5913">
                  <c:v>2148.0</c:v>
                </c:pt>
                <c:pt idx="5914">
                  <c:v>2149.0</c:v>
                </c:pt>
                <c:pt idx="5915">
                  <c:v>2150.0</c:v>
                </c:pt>
                <c:pt idx="5916">
                  <c:v>2151.0</c:v>
                </c:pt>
                <c:pt idx="5917">
                  <c:v>2152.0</c:v>
                </c:pt>
                <c:pt idx="5918">
                  <c:v>2153.0</c:v>
                </c:pt>
                <c:pt idx="5919">
                  <c:v>2153.0</c:v>
                </c:pt>
                <c:pt idx="5920">
                  <c:v>2154.0</c:v>
                </c:pt>
                <c:pt idx="5921">
                  <c:v>2155.0</c:v>
                </c:pt>
                <c:pt idx="5922">
                  <c:v>2156.0</c:v>
                </c:pt>
                <c:pt idx="5923">
                  <c:v>2157.0</c:v>
                </c:pt>
                <c:pt idx="5924">
                  <c:v>2158.0</c:v>
                </c:pt>
                <c:pt idx="5925">
                  <c:v>2159.0</c:v>
                </c:pt>
                <c:pt idx="5926">
                  <c:v>2160.0</c:v>
                </c:pt>
                <c:pt idx="5927">
                  <c:v>2160.0</c:v>
                </c:pt>
                <c:pt idx="5928">
                  <c:v>2161.0</c:v>
                </c:pt>
                <c:pt idx="5929">
                  <c:v>2162.0</c:v>
                </c:pt>
                <c:pt idx="5930">
                  <c:v>2162.0</c:v>
                </c:pt>
                <c:pt idx="5931">
                  <c:v>2162.0</c:v>
                </c:pt>
                <c:pt idx="5932">
                  <c:v>2162.0</c:v>
                </c:pt>
                <c:pt idx="5933">
                  <c:v>2162.0</c:v>
                </c:pt>
                <c:pt idx="5934">
                  <c:v>2162.0</c:v>
                </c:pt>
                <c:pt idx="5935">
                  <c:v>2162.0</c:v>
                </c:pt>
                <c:pt idx="5936">
                  <c:v>2162.0</c:v>
                </c:pt>
                <c:pt idx="5937">
                  <c:v>2162.0</c:v>
                </c:pt>
                <c:pt idx="5938">
                  <c:v>2162.0</c:v>
                </c:pt>
                <c:pt idx="5939">
                  <c:v>2162.0</c:v>
                </c:pt>
                <c:pt idx="5940">
                  <c:v>2162.0</c:v>
                </c:pt>
                <c:pt idx="5941">
                  <c:v>2162.0</c:v>
                </c:pt>
                <c:pt idx="5942">
                  <c:v>2162.0</c:v>
                </c:pt>
                <c:pt idx="5943">
                  <c:v>2162.0</c:v>
                </c:pt>
                <c:pt idx="5944">
                  <c:v>2162.0</c:v>
                </c:pt>
                <c:pt idx="5945">
                  <c:v>2162.0</c:v>
                </c:pt>
                <c:pt idx="5946">
                  <c:v>2162.0</c:v>
                </c:pt>
                <c:pt idx="5947">
                  <c:v>2163.0</c:v>
                </c:pt>
                <c:pt idx="5948">
                  <c:v>2163.0</c:v>
                </c:pt>
                <c:pt idx="5949">
                  <c:v>2164.0</c:v>
                </c:pt>
                <c:pt idx="5950">
                  <c:v>2165.0</c:v>
                </c:pt>
                <c:pt idx="5951">
                  <c:v>2165.0</c:v>
                </c:pt>
                <c:pt idx="5952">
                  <c:v>2165.0</c:v>
                </c:pt>
                <c:pt idx="5953">
                  <c:v>2166.0</c:v>
                </c:pt>
                <c:pt idx="5954">
                  <c:v>2166.0</c:v>
                </c:pt>
                <c:pt idx="5955">
                  <c:v>2167.0</c:v>
                </c:pt>
                <c:pt idx="5956">
                  <c:v>2168.0</c:v>
                </c:pt>
                <c:pt idx="5957">
                  <c:v>2168.0</c:v>
                </c:pt>
                <c:pt idx="5958">
                  <c:v>2169.0</c:v>
                </c:pt>
                <c:pt idx="5959">
                  <c:v>2169.0</c:v>
                </c:pt>
                <c:pt idx="5960">
                  <c:v>2169.0</c:v>
                </c:pt>
                <c:pt idx="5961">
                  <c:v>2169.0</c:v>
                </c:pt>
                <c:pt idx="5962">
                  <c:v>2169.0</c:v>
                </c:pt>
                <c:pt idx="5963">
                  <c:v>2169.0</c:v>
                </c:pt>
                <c:pt idx="5964">
                  <c:v>2169.0</c:v>
                </c:pt>
                <c:pt idx="5965">
                  <c:v>2169.0</c:v>
                </c:pt>
                <c:pt idx="5966">
                  <c:v>2170.0</c:v>
                </c:pt>
                <c:pt idx="5967">
                  <c:v>2170.0</c:v>
                </c:pt>
                <c:pt idx="5968">
                  <c:v>2170.0</c:v>
                </c:pt>
                <c:pt idx="5969">
                  <c:v>2171.0</c:v>
                </c:pt>
                <c:pt idx="5970">
                  <c:v>2171.0</c:v>
                </c:pt>
                <c:pt idx="5971">
                  <c:v>2171.0</c:v>
                </c:pt>
                <c:pt idx="5972">
                  <c:v>2172.0</c:v>
                </c:pt>
                <c:pt idx="5973">
                  <c:v>2173.0</c:v>
                </c:pt>
                <c:pt idx="5974">
                  <c:v>2174.0</c:v>
                </c:pt>
                <c:pt idx="5975">
                  <c:v>2174.0</c:v>
                </c:pt>
                <c:pt idx="5976">
                  <c:v>2175.0</c:v>
                </c:pt>
                <c:pt idx="5977">
                  <c:v>2176.0</c:v>
                </c:pt>
                <c:pt idx="5978">
                  <c:v>2176.0</c:v>
                </c:pt>
                <c:pt idx="5979">
                  <c:v>2177.0</c:v>
                </c:pt>
                <c:pt idx="5980">
                  <c:v>2177.0</c:v>
                </c:pt>
                <c:pt idx="5981">
                  <c:v>2178.0</c:v>
                </c:pt>
                <c:pt idx="5982">
                  <c:v>2178.0</c:v>
                </c:pt>
                <c:pt idx="5983">
                  <c:v>2178.0</c:v>
                </c:pt>
                <c:pt idx="5984">
                  <c:v>2178.0</c:v>
                </c:pt>
                <c:pt idx="5985">
                  <c:v>2178.0</c:v>
                </c:pt>
                <c:pt idx="5986">
                  <c:v>2178.0</c:v>
                </c:pt>
                <c:pt idx="5987">
                  <c:v>2178.0</c:v>
                </c:pt>
                <c:pt idx="5988">
                  <c:v>2178.0</c:v>
                </c:pt>
                <c:pt idx="5989">
                  <c:v>2178.0</c:v>
                </c:pt>
                <c:pt idx="5990">
                  <c:v>2179.0</c:v>
                </c:pt>
                <c:pt idx="5991">
                  <c:v>2179.0</c:v>
                </c:pt>
                <c:pt idx="5992">
                  <c:v>2179.0</c:v>
                </c:pt>
                <c:pt idx="5993">
                  <c:v>2179.0</c:v>
                </c:pt>
                <c:pt idx="5994">
                  <c:v>2179.0</c:v>
                </c:pt>
                <c:pt idx="5995">
                  <c:v>2179.0</c:v>
                </c:pt>
                <c:pt idx="5996">
                  <c:v>2179.0</c:v>
                </c:pt>
                <c:pt idx="5997">
                  <c:v>2180.0</c:v>
                </c:pt>
                <c:pt idx="5998">
                  <c:v>2180.0</c:v>
                </c:pt>
                <c:pt idx="5999">
                  <c:v>2180.0</c:v>
                </c:pt>
                <c:pt idx="6000">
                  <c:v>2180.0</c:v>
                </c:pt>
                <c:pt idx="6001">
                  <c:v>2180.0</c:v>
                </c:pt>
                <c:pt idx="6002">
                  <c:v>2180.0</c:v>
                </c:pt>
                <c:pt idx="6003">
                  <c:v>2180.0</c:v>
                </c:pt>
                <c:pt idx="6004">
                  <c:v>2180.0</c:v>
                </c:pt>
                <c:pt idx="6005">
                  <c:v>2180.0</c:v>
                </c:pt>
                <c:pt idx="6006">
                  <c:v>2180.0</c:v>
                </c:pt>
                <c:pt idx="6007">
                  <c:v>2181.0</c:v>
                </c:pt>
                <c:pt idx="6008">
                  <c:v>2182.0</c:v>
                </c:pt>
                <c:pt idx="6009">
                  <c:v>2182.0</c:v>
                </c:pt>
                <c:pt idx="6010">
                  <c:v>2182.0</c:v>
                </c:pt>
                <c:pt idx="6011">
                  <c:v>2182.0</c:v>
                </c:pt>
                <c:pt idx="6012">
                  <c:v>2182.0</c:v>
                </c:pt>
                <c:pt idx="6013">
                  <c:v>2182.0</c:v>
                </c:pt>
                <c:pt idx="6014">
                  <c:v>2182.0</c:v>
                </c:pt>
                <c:pt idx="6015">
                  <c:v>2182.0</c:v>
                </c:pt>
                <c:pt idx="6016">
                  <c:v>2182.0</c:v>
                </c:pt>
                <c:pt idx="6017">
                  <c:v>2182.0</c:v>
                </c:pt>
                <c:pt idx="6018">
                  <c:v>2182.0</c:v>
                </c:pt>
                <c:pt idx="6019">
                  <c:v>2183.0</c:v>
                </c:pt>
                <c:pt idx="6020">
                  <c:v>2183.0</c:v>
                </c:pt>
                <c:pt idx="6021">
                  <c:v>2183.0</c:v>
                </c:pt>
                <c:pt idx="6022">
                  <c:v>2184.0</c:v>
                </c:pt>
                <c:pt idx="6023">
                  <c:v>2184.0</c:v>
                </c:pt>
                <c:pt idx="6024">
                  <c:v>2185.0</c:v>
                </c:pt>
                <c:pt idx="6025">
                  <c:v>2186.0</c:v>
                </c:pt>
                <c:pt idx="6026">
                  <c:v>2187.0</c:v>
                </c:pt>
                <c:pt idx="6027">
                  <c:v>2188.0</c:v>
                </c:pt>
                <c:pt idx="6028">
                  <c:v>2188.0</c:v>
                </c:pt>
                <c:pt idx="6029">
                  <c:v>2188.0</c:v>
                </c:pt>
                <c:pt idx="6030">
                  <c:v>2188.0</c:v>
                </c:pt>
                <c:pt idx="6031">
                  <c:v>2188.0</c:v>
                </c:pt>
                <c:pt idx="6032">
                  <c:v>2188.0</c:v>
                </c:pt>
                <c:pt idx="6033">
                  <c:v>2188.0</c:v>
                </c:pt>
                <c:pt idx="6034">
                  <c:v>2188.0</c:v>
                </c:pt>
                <c:pt idx="6035">
                  <c:v>2189.0</c:v>
                </c:pt>
                <c:pt idx="6036">
                  <c:v>2190.0</c:v>
                </c:pt>
                <c:pt idx="6037">
                  <c:v>2191.0</c:v>
                </c:pt>
                <c:pt idx="6038">
                  <c:v>2191.0</c:v>
                </c:pt>
                <c:pt idx="6039">
                  <c:v>2192.0</c:v>
                </c:pt>
                <c:pt idx="6040">
                  <c:v>2192.0</c:v>
                </c:pt>
                <c:pt idx="6041">
                  <c:v>2192.0</c:v>
                </c:pt>
                <c:pt idx="6042">
                  <c:v>2192.0</c:v>
                </c:pt>
                <c:pt idx="6043">
                  <c:v>2192.0</c:v>
                </c:pt>
                <c:pt idx="6044">
                  <c:v>2192.0</c:v>
                </c:pt>
                <c:pt idx="6045">
                  <c:v>2193.0</c:v>
                </c:pt>
                <c:pt idx="6046">
                  <c:v>2193.0</c:v>
                </c:pt>
                <c:pt idx="6047">
                  <c:v>2194.0</c:v>
                </c:pt>
                <c:pt idx="6048">
                  <c:v>2194.0</c:v>
                </c:pt>
                <c:pt idx="6049">
                  <c:v>2194.0</c:v>
                </c:pt>
                <c:pt idx="6050">
                  <c:v>2194.0</c:v>
                </c:pt>
                <c:pt idx="6051">
                  <c:v>2194.0</c:v>
                </c:pt>
                <c:pt idx="6052">
                  <c:v>2194.0</c:v>
                </c:pt>
                <c:pt idx="6053">
                  <c:v>2194.0</c:v>
                </c:pt>
                <c:pt idx="6054">
                  <c:v>2195.0</c:v>
                </c:pt>
                <c:pt idx="6055">
                  <c:v>2195.0</c:v>
                </c:pt>
                <c:pt idx="6056">
                  <c:v>2195.0</c:v>
                </c:pt>
                <c:pt idx="6057">
                  <c:v>2195.0</c:v>
                </c:pt>
                <c:pt idx="6058">
                  <c:v>2195.0</c:v>
                </c:pt>
                <c:pt idx="6059">
                  <c:v>2196.0</c:v>
                </c:pt>
                <c:pt idx="6060">
                  <c:v>2196.0</c:v>
                </c:pt>
                <c:pt idx="6061">
                  <c:v>2197.0</c:v>
                </c:pt>
                <c:pt idx="6062">
                  <c:v>2197.0</c:v>
                </c:pt>
                <c:pt idx="6063">
                  <c:v>2198.0</c:v>
                </c:pt>
                <c:pt idx="6064">
                  <c:v>2198.0</c:v>
                </c:pt>
                <c:pt idx="6065">
                  <c:v>2199.0</c:v>
                </c:pt>
                <c:pt idx="6066">
                  <c:v>2200.0</c:v>
                </c:pt>
                <c:pt idx="6067">
                  <c:v>2200.0</c:v>
                </c:pt>
                <c:pt idx="6068">
                  <c:v>2201.0</c:v>
                </c:pt>
                <c:pt idx="6069">
                  <c:v>2202.0</c:v>
                </c:pt>
                <c:pt idx="6070">
                  <c:v>2202.0</c:v>
                </c:pt>
                <c:pt idx="6071">
                  <c:v>2203.0</c:v>
                </c:pt>
                <c:pt idx="6072">
                  <c:v>2203.0</c:v>
                </c:pt>
                <c:pt idx="6073">
                  <c:v>2204.0</c:v>
                </c:pt>
                <c:pt idx="6074">
                  <c:v>2204.0</c:v>
                </c:pt>
                <c:pt idx="6075">
                  <c:v>2204.0</c:v>
                </c:pt>
                <c:pt idx="6076">
                  <c:v>2204.0</c:v>
                </c:pt>
                <c:pt idx="6077">
                  <c:v>2204.0</c:v>
                </c:pt>
                <c:pt idx="6078">
                  <c:v>2204.0</c:v>
                </c:pt>
                <c:pt idx="6079">
                  <c:v>2204.0</c:v>
                </c:pt>
                <c:pt idx="6080">
                  <c:v>2204.0</c:v>
                </c:pt>
                <c:pt idx="6081">
                  <c:v>2204.0</c:v>
                </c:pt>
                <c:pt idx="6082">
                  <c:v>2204.0</c:v>
                </c:pt>
                <c:pt idx="6083">
                  <c:v>2204.0</c:v>
                </c:pt>
                <c:pt idx="6084">
                  <c:v>2204.0</c:v>
                </c:pt>
                <c:pt idx="6085">
                  <c:v>2204.0</c:v>
                </c:pt>
                <c:pt idx="6086">
                  <c:v>2204.0</c:v>
                </c:pt>
                <c:pt idx="6087">
                  <c:v>2204.0</c:v>
                </c:pt>
                <c:pt idx="6088">
                  <c:v>2204.0</c:v>
                </c:pt>
                <c:pt idx="6089">
                  <c:v>2204.0</c:v>
                </c:pt>
                <c:pt idx="6090">
                  <c:v>2204.0</c:v>
                </c:pt>
                <c:pt idx="6091">
                  <c:v>2204.0</c:v>
                </c:pt>
                <c:pt idx="6092">
                  <c:v>2204.0</c:v>
                </c:pt>
                <c:pt idx="6093">
                  <c:v>2204.0</c:v>
                </c:pt>
                <c:pt idx="6094">
                  <c:v>2204.0</c:v>
                </c:pt>
                <c:pt idx="6095">
                  <c:v>2204.0</c:v>
                </c:pt>
                <c:pt idx="6096">
                  <c:v>2204.0</c:v>
                </c:pt>
                <c:pt idx="6097">
                  <c:v>2204.0</c:v>
                </c:pt>
                <c:pt idx="6098">
                  <c:v>2204.0</c:v>
                </c:pt>
                <c:pt idx="6099">
                  <c:v>2204.0</c:v>
                </c:pt>
                <c:pt idx="6100">
                  <c:v>2204.0</c:v>
                </c:pt>
                <c:pt idx="6101">
                  <c:v>2204.0</c:v>
                </c:pt>
                <c:pt idx="6102">
                  <c:v>2204.0</c:v>
                </c:pt>
                <c:pt idx="6103">
                  <c:v>2204.0</c:v>
                </c:pt>
                <c:pt idx="6104">
                  <c:v>2205.0</c:v>
                </c:pt>
                <c:pt idx="6105">
                  <c:v>2206.0</c:v>
                </c:pt>
                <c:pt idx="6106">
                  <c:v>2207.0</c:v>
                </c:pt>
                <c:pt idx="6107">
                  <c:v>2208.0</c:v>
                </c:pt>
                <c:pt idx="6108">
                  <c:v>2208.0</c:v>
                </c:pt>
                <c:pt idx="6109">
                  <c:v>2209.0</c:v>
                </c:pt>
                <c:pt idx="6110">
                  <c:v>2210.0</c:v>
                </c:pt>
                <c:pt idx="6111">
                  <c:v>2210.0</c:v>
                </c:pt>
                <c:pt idx="6112">
                  <c:v>2210.0</c:v>
                </c:pt>
                <c:pt idx="6113">
                  <c:v>2210.0</c:v>
                </c:pt>
                <c:pt idx="6114">
                  <c:v>2210.0</c:v>
                </c:pt>
                <c:pt idx="6115">
                  <c:v>2210.0</c:v>
                </c:pt>
                <c:pt idx="6116">
                  <c:v>2210.0</c:v>
                </c:pt>
                <c:pt idx="6117">
                  <c:v>2210.0</c:v>
                </c:pt>
                <c:pt idx="6118">
                  <c:v>2210.0</c:v>
                </c:pt>
                <c:pt idx="6119">
                  <c:v>2211.0</c:v>
                </c:pt>
                <c:pt idx="6120">
                  <c:v>2211.0</c:v>
                </c:pt>
                <c:pt idx="6121">
                  <c:v>2212.0</c:v>
                </c:pt>
                <c:pt idx="6122">
                  <c:v>2212.0</c:v>
                </c:pt>
                <c:pt idx="6123">
                  <c:v>2212.0</c:v>
                </c:pt>
                <c:pt idx="6124">
                  <c:v>2212.0</c:v>
                </c:pt>
                <c:pt idx="6125">
                  <c:v>2212.0</c:v>
                </c:pt>
                <c:pt idx="6126">
                  <c:v>2212.0</c:v>
                </c:pt>
                <c:pt idx="6127">
                  <c:v>2212.0</c:v>
                </c:pt>
                <c:pt idx="6128">
                  <c:v>2212.0</c:v>
                </c:pt>
                <c:pt idx="6129">
                  <c:v>2212.0</c:v>
                </c:pt>
                <c:pt idx="6130">
                  <c:v>2212.0</c:v>
                </c:pt>
                <c:pt idx="6131">
                  <c:v>2212.0</c:v>
                </c:pt>
                <c:pt idx="6132">
                  <c:v>2212.0</c:v>
                </c:pt>
                <c:pt idx="6133">
                  <c:v>2213.0</c:v>
                </c:pt>
                <c:pt idx="6134">
                  <c:v>2213.0</c:v>
                </c:pt>
                <c:pt idx="6135">
                  <c:v>2213.0</c:v>
                </c:pt>
                <c:pt idx="6136">
                  <c:v>2213.0</c:v>
                </c:pt>
                <c:pt idx="6137">
                  <c:v>2213.0</c:v>
                </c:pt>
                <c:pt idx="6138">
                  <c:v>2213.0</c:v>
                </c:pt>
                <c:pt idx="6139">
                  <c:v>2213.0</c:v>
                </c:pt>
                <c:pt idx="6140">
                  <c:v>2213.0</c:v>
                </c:pt>
                <c:pt idx="6141">
                  <c:v>2213.0</c:v>
                </c:pt>
                <c:pt idx="6142">
                  <c:v>2213.0</c:v>
                </c:pt>
                <c:pt idx="6143">
                  <c:v>2213.0</c:v>
                </c:pt>
                <c:pt idx="6144">
                  <c:v>2213.0</c:v>
                </c:pt>
                <c:pt idx="6145">
                  <c:v>2213.0</c:v>
                </c:pt>
                <c:pt idx="6146">
                  <c:v>2213.0</c:v>
                </c:pt>
                <c:pt idx="6147">
                  <c:v>2213.0</c:v>
                </c:pt>
                <c:pt idx="6148">
                  <c:v>2213.0</c:v>
                </c:pt>
                <c:pt idx="6149">
                  <c:v>2213.0</c:v>
                </c:pt>
                <c:pt idx="6150">
                  <c:v>2213.0</c:v>
                </c:pt>
                <c:pt idx="6151">
                  <c:v>2213.0</c:v>
                </c:pt>
                <c:pt idx="6152">
                  <c:v>2213.0</c:v>
                </c:pt>
                <c:pt idx="6153">
                  <c:v>2213.0</c:v>
                </c:pt>
                <c:pt idx="6154">
                  <c:v>2213.0</c:v>
                </c:pt>
                <c:pt idx="6155">
                  <c:v>2214.0</c:v>
                </c:pt>
                <c:pt idx="6156">
                  <c:v>2214.0</c:v>
                </c:pt>
                <c:pt idx="6157">
                  <c:v>2214.0</c:v>
                </c:pt>
                <c:pt idx="6158">
                  <c:v>2215.0</c:v>
                </c:pt>
                <c:pt idx="6159">
                  <c:v>2215.0</c:v>
                </c:pt>
                <c:pt idx="6160">
                  <c:v>2215.0</c:v>
                </c:pt>
                <c:pt idx="6161">
                  <c:v>2216.0</c:v>
                </c:pt>
                <c:pt idx="6162">
                  <c:v>2217.0</c:v>
                </c:pt>
                <c:pt idx="6163">
                  <c:v>2217.0</c:v>
                </c:pt>
                <c:pt idx="6164">
                  <c:v>2217.0</c:v>
                </c:pt>
                <c:pt idx="6165">
                  <c:v>2217.0</c:v>
                </c:pt>
                <c:pt idx="6166">
                  <c:v>2217.0</c:v>
                </c:pt>
                <c:pt idx="6167">
                  <c:v>2217.0</c:v>
                </c:pt>
                <c:pt idx="6168">
                  <c:v>2218.0</c:v>
                </c:pt>
                <c:pt idx="6169">
                  <c:v>2219.0</c:v>
                </c:pt>
                <c:pt idx="6170">
                  <c:v>2220.0</c:v>
                </c:pt>
                <c:pt idx="6171">
                  <c:v>2220.0</c:v>
                </c:pt>
                <c:pt idx="6172">
                  <c:v>2220.0</c:v>
                </c:pt>
                <c:pt idx="6173">
                  <c:v>2220.0</c:v>
                </c:pt>
                <c:pt idx="6174">
                  <c:v>2220.0</c:v>
                </c:pt>
                <c:pt idx="6175">
                  <c:v>2220.0</c:v>
                </c:pt>
                <c:pt idx="6176">
                  <c:v>2220.0</c:v>
                </c:pt>
                <c:pt idx="6177">
                  <c:v>2220.0</c:v>
                </c:pt>
                <c:pt idx="6178">
                  <c:v>2220.0</c:v>
                </c:pt>
                <c:pt idx="6179">
                  <c:v>2221.0</c:v>
                </c:pt>
                <c:pt idx="6180">
                  <c:v>2222.0</c:v>
                </c:pt>
                <c:pt idx="6181">
                  <c:v>2223.0</c:v>
                </c:pt>
                <c:pt idx="6182">
                  <c:v>2223.0</c:v>
                </c:pt>
                <c:pt idx="6183">
                  <c:v>2223.0</c:v>
                </c:pt>
                <c:pt idx="6184">
                  <c:v>2223.0</c:v>
                </c:pt>
                <c:pt idx="6185">
                  <c:v>2223.0</c:v>
                </c:pt>
                <c:pt idx="6186">
                  <c:v>2223.0</c:v>
                </c:pt>
                <c:pt idx="6187">
                  <c:v>2223.0</c:v>
                </c:pt>
                <c:pt idx="6188">
                  <c:v>2223.0</c:v>
                </c:pt>
                <c:pt idx="6189">
                  <c:v>2223.0</c:v>
                </c:pt>
                <c:pt idx="6190">
                  <c:v>2223.0</c:v>
                </c:pt>
                <c:pt idx="6191">
                  <c:v>2223.0</c:v>
                </c:pt>
                <c:pt idx="6192">
                  <c:v>2223.0</c:v>
                </c:pt>
                <c:pt idx="6193">
                  <c:v>2224.0</c:v>
                </c:pt>
                <c:pt idx="6194">
                  <c:v>2224.0</c:v>
                </c:pt>
                <c:pt idx="6195">
                  <c:v>2224.0</c:v>
                </c:pt>
                <c:pt idx="6196">
                  <c:v>2225.0</c:v>
                </c:pt>
                <c:pt idx="6197">
                  <c:v>2225.0</c:v>
                </c:pt>
                <c:pt idx="6198">
                  <c:v>2225.0</c:v>
                </c:pt>
                <c:pt idx="6199">
                  <c:v>2226.0</c:v>
                </c:pt>
                <c:pt idx="6200">
                  <c:v>2227.0</c:v>
                </c:pt>
                <c:pt idx="6201">
                  <c:v>2228.0</c:v>
                </c:pt>
                <c:pt idx="6202">
                  <c:v>2229.0</c:v>
                </c:pt>
                <c:pt idx="6203">
                  <c:v>2230.0</c:v>
                </c:pt>
                <c:pt idx="6204">
                  <c:v>2231.0</c:v>
                </c:pt>
                <c:pt idx="6205">
                  <c:v>2232.0</c:v>
                </c:pt>
                <c:pt idx="6206">
                  <c:v>2232.0</c:v>
                </c:pt>
                <c:pt idx="6207">
                  <c:v>2233.0</c:v>
                </c:pt>
                <c:pt idx="6208">
                  <c:v>2234.0</c:v>
                </c:pt>
                <c:pt idx="6209">
                  <c:v>2234.0</c:v>
                </c:pt>
                <c:pt idx="6210">
                  <c:v>2235.0</c:v>
                </c:pt>
                <c:pt idx="6211">
                  <c:v>2235.0</c:v>
                </c:pt>
                <c:pt idx="6212">
                  <c:v>2236.0</c:v>
                </c:pt>
                <c:pt idx="6213">
                  <c:v>2237.0</c:v>
                </c:pt>
                <c:pt idx="6214">
                  <c:v>2238.0</c:v>
                </c:pt>
                <c:pt idx="6215">
                  <c:v>2239.0</c:v>
                </c:pt>
                <c:pt idx="6216">
                  <c:v>2239.0</c:v>
                </c:pt>
                <c:pt idx="6217">
                  <c:v>2240.0</c:v>
                </c:pt>
                <c:pt idx="6218">
                  <c:v>2241.0</c:v>
                </c:pt>
                <c:pt idx="6219">
                  <c:v>2242.0</c:v>
                </c:pt>
                <c:pt idx="6220">
                  <c:v>2242.0</c:v>
                </c:pt>
                <c:pt idx="6221">
                  <c:v>2242.0</c:v>
                </c:pt>
                <c:pt idx="6222">
                  <c:v>2242.0</c:v>
                </c:pt>
                <c:pt idx="6223">
                  <c:v>2243.0</c:v>
                </c:pt>
                <c:pt idx="6224">
                  <c:v>2243.0</c:v>
                </c:pt>
                <c:pt idx="6225">
                  <c:v>2243.0</c:v>
                </c:pt>
                <c:pt idx="6226">
                  <c:v>2243.0</c:v>
                </c:pt>
                <c:pt idx="6227">
                  <c:v>2243.0</c:v>
                </c:pt>
                <c:pt idx="6228">
                  <c:v>2243.0</c:v>
                </c:pt>
                <c:pt idx="6229">
                  <c:v>2243.0</c:v>
                </c:pt>
                <c:pt idx="6230">
                  <c:v>2243.0</c:v>
                </c:pt>
                <c:pt idx="6231">
                  <c:v>2243.0</c:v>
                </c:pt>
                <c:pt idx="6232">
                  <c:v>2244.0</c:v>
                </c:pt>
                <c:pt idx="6233">
                  <c:v>2245.0</c:v>
                </c:pt>
                <c:pt idx="6234">
                  <c:v>2245.0</c:v>
                </c:pt>
                <c:pt idx="6235">
                  <c:v>2245.0</c:v>
                </c:pt>
                <c:pt idx="6236">
                  <c:v>2245.0</c:v>
                </c:pt>
                <c:pt idx="6237">
                  <c:v>2245.0</c:v>
                </c:pt>
                <c:pt idx="6238">
                  <c:v>2246.0</c:v>
                </c:pt>
                <c:pt idx="6239">
                  <c:v>2246.0</c:v>
                </c:pt>
                <c:pt idx="6240">
                  <c:v>2246.0</c:v>
                </c:pt>
                <c:pt idx="6241">
                  <c:v>2247.0</c:v>
                </c:pt>
                <c:pt idx="6242">
                  <c:v>2248.0</c:v>
                </c:pt>
                <c:pt idx="6243">
                  <c:v>2248.0</c:v>
                </c:pt>
                <c:pt idx="6244">
                  <c:v>2248.0</c:v>
                </c:pt>
                <c:pt idx="6245">
                  <c:v>2249.0</c:v>
                </c:pt>
                <c:pt idx="6246">
                  <c:v>2250.0</c:v>
                </c:pt>
                <c:pt idx="6247">
                  <c:v>2251.0</c:v>
                </c:pt>
                <c:pt idx="6248">
                  <c:v>2252.0</c:v>
                </c:pt>
                <c:pt idx="6249">
                  <c:v>2252.0</c:v>
                </c:pt>
                <c:pt idx="6250">
                  <c:v>2252.0</c:v>
                </c:pt>
                <c:pt idx="6251">
                  <c:v>2253.0</c:v>
                </c:pt>
                <c:pt idx="6252">
                  <c:v>2253.0</c:v>
                </c:pt>
                <c:pt idx="6253">
                  <c:v>2254.0</c:v>
                </c:pt>
                <c:pt idx="6254">
                  <c:v>2254.0</c:v>
                </c:pt>
                <c:pt idx="6255">
                  <c:v>2255.0</c:v>
                </c:pt>
                <c:pt idx="6256">
                  <c:v>2255.0</c:v>
                </c:pt>
                <c:pt idx="6257">
                  <c:v>2256.0</c:v>
                </c:pt>
                <c:pt idx="6258">
                  <c:v>2257.0</c:v>
                </c:pt>
                <c:pt idx="6259">
                  <c:v>2258.0</c:v>
                </c:pt>
                <c:pt idx="6260">
                  <c:v>2259.0</c:v>
                </c:pt>
                <c:pt idx="6261">
                  <c:v>2260.0</c:v>
                </c:pt>
                <c:pt idx="6262">
                  <c:v>2261.0</c:v>
                </c:pt>
                <c:pt idx="6263">
                  <c:v>2262.0</c:v>
                </c:pt>
                <c:pt idx="6264">
                  <c:v>2262.0</c:v>
                </c:pt>
                <c:pt idx="6265">
                  <c:v>2262.0</c:v>
                </c:pt>
                <c:pt idx="6266">
                  <c:v>2262.0</c:v>
                </c:pt>
                <c:pt idx="6267">
                  <c:v>2262.0</c:v>
                </c:pt>
                <c:pt idx="6268">
                  <c:v>2263.0</c:v>
                </c:pt>
                <c:pt idx="6269">
                  <c:v>2264.0</c:v>
                </c:pt>
                <c:pt idx="6270">
                  <c:v>2265.0</c:v>
                </c:pt>
                <c:pt idx="6271">
                  <c:v>2266.0</c:v>
                </c:pt>
                <c:pt idx="6272">
                  <c:v>2267.0</c:v>
                </c:pt>
                <c:pt idx="6273">
                  <c:v>2268.0</c:v>
                </c:pt>
                <c:pt idx="6274">
                  <c:v>2269.0</c:v>
                </c:pt>
                <c:pt idx="6275">
                  <c:v>2269.0</c:v>
                </c:pt>
                <c:pt idx="6276">
                  <c:v>2270.0</c:v>
                </c:pt>
                <c:pt idx="6277">
                  <c:v>2271.0</c:v>
                </c:pt>
                <c:pt idx="6278">
                  <c:v>2272.0</c:v>
                </c:pt>
                <c:pt idx="6279">
                  <c:v>2273.0</c:v>
                </c:pt>
                <c:pt idx="6280">
                  <c:v>2274.0</c:v>
                </c:pt>
                <c:pt idx="6281">
                  <c:v>2275.0</c:v>
                </c:pt>
                <c:pt idx="6282">
                  <c:v>2276.0</c:v>
                </c:pt>
                <c:pt idx="6283">
                  <c:v>2277.0</c:v>
                </c:pt>
                <c:pt idx="6284">
                  <c:v>2278.0</c:v>
                </c:pt>
                <c:pt idx="6285">
                  <c:v>2279.0</c:v>
                </c:pt>
                <c:pt idx="6286">
                  <c:v>2280.0</c:v>
                </c:pt>
                <c:pt idx="6287">
                  <c:v>2281.0</c:v>
                </c:pt>
                <c:pt idx="6288">
                  <c:v>2282.0</c:v>
                </c:pt>
                <c:pt idx="6289">
                  <c:v>2283.0</c:v>
                </c:pt>
                <c:pt idx="6290">
                  <c:v>2284.0</c:v>
                </c:pt>
                <c:pt idx="6291">
                  <c:v>2285.0</c:v>
                </c:pt>
                <c:pt idx="6292">
                  <c:v>2285.0</c:v>
                </c:pt>
                <c:pt idx="6293">
                  <c:v>2286.0</c:v>
                </c:pt>
                <c:pt idx="6294">
                  <c:v>2287.0</c:v>
                </c:pt>
                <c:pt idx="6295">
                  <c:v>2288.0</c:v>
                </c:pt>
                <c:pt idx="6296">
                  <c:v>2289.0</c:v>
                </c:pt>
                <c:pt idx="6297">
                  <c:v>2290.0</c:v>
                </c:pt>
                <c:pt idx="6298">
                  <c:v>2291.0</c:v>
                </c:pt>
                <c:pt idx="6299">
                  <c:v>2292.0</c:v>
                </c:pt>
                <c:pt idx="6300">
                  <c:v>2293.0</c:v>
                </c:pt>
                <c:pt idx="6301">
                  <c:v>2294.0</c:v>
                </c:pt>
                <c:pt idx="6302">
                  <c:v>2295.0</c:v>
                </c:pt>
                <c:pt idx="6303">
                  <c:v>2296.0</c:v>
                </c:pt>
                <c:pt idx="6304">
                  <c:v>2296.0</c:v>
                </c:pt>
                <c:pt idx="6305">
                  <c:v>2297.0</c:v>
                </c:pt>
                <c:pt idx="6306">
                  <c:v>2298.0</c:v>
                </c:pt>
                <c:pt idx="6307">
                  <c:v>2299.0</c:v>
                </c:pt>
                <c:pt idx="6308">
                  <c:v>2300.0</c:v>
                </c:pt>
                <c:pt idx="6309">
                  <c:v>2300.0</c:v>
                </c:pt>
                <c:pt idx="6310">
                  <c:v>2301.0</c:v>
                </c:pt>
                <c:pt idx="6311">
                  <c:v>2302.0</c:v>
                </c:pt>
                <c:pt idx="6312">
                  <c:v>2302.0</c:v>
                </c:pt>
                <c:pt idx="6313">
                  <c:v>2303.0</c:v>
                </c:pt>
                <c:pt idx="6314">
                  <c:v>2303.0</c:v>
                </c:pt>
                <c:pt idx="6315">
                  <c:v>2304.0</c:v>
                </c:pt>
                <c:pt idx="6316">
                  <c:v>2305.0</c:v>
                </c:pt>
                <c:pt idx="6317">
                  <c:v>2306.0</c:v>
                </c:pt>
                <c:pt idx="6318">
                  <c:v>2307.0</c:v>
                </c:pt>
                <c:pt idx="6319">
                  <c:v>2307.0</c:v>
                </c:pt>
                <c:pt idx="6320">
                  <c:v>2307.0</c:v>
                </c:pt>
                <c:pt idx="6321">
                  <c:v>2307.0</c:v>
                </c:pt>
                <c:pt idx="6322">
                  <c:v>2308.0</c:v>
                </c:pt>
                <c:pt idx="6323">
                  <c:v>2309.0</c:v>
                </c:pt>
                <c:pt idx="6324">
                  <c:v>2309.0</c:v>
                </c:pt>
                <c:pt idx="6325">
                  <c:v>2309.0</c:v>
                </c:pt>
                <c:pt idx="6326">
                  <c:v>2309.0</c:v>
                </c:pt>
                <c:pt idx="6327">
                  <c:v>2309.0</c:v>
                </c:pt>
                <c:pt idx="6328">
                  <c:v>2309.0</c:v>
                </c:pt>
                <c:pt idx="6329">
                  <c:v>2309.0</c:v>
                </c:pt>
                <c:pt idx="6330">
                  <c:v>2309.0</c:v>
                </c:pt>
                <c:pt idx="6331">
                  <c:v>2310.0</c:v>
                </c:pt>
                <c:pt idx="6332">
                  <c:v>2310.0</c:v>
                </c:pt>
                <c:pt idx="6333">
                  <c:v>2310.0</c:v>
                </c:pt>
                <c:pt idx="6334">
                  <c:v>2310.0</c:v>
                </c:pt>
                <c:pt idx="6335">
                  <c:v>2310.0</c:v>
                </c:pt>
                <c:pt idx="6336">
                  <c:v>2310.0</c:v>
                </c:pt>
                <c:pt idx="6337">
                  <c:v>2311.0</c:v>
                </c:pt>
                <c:pt idx="6338">
                  <c:v>2311.0</c:v>
                </c:pt>
                <c:pt idx="6339">
                  <c:v>2311.0</c:v>
                </c:pt>
                <c:pt idx="6340">
                  <c:v>2312.0</c:v>
                </c:pt>
                <c:pt idx="6341">
                  <c:v>2313.0</c:v>
                </c:pt>
                <c:pt idx="6342">
                  <c:v>2313.0</c:v>
                </c:pt>
                <c:pt idx="6343">
                  <c:v>2313.0</c:v>
                </c:pt>
                <c:pt idx="6344">
                  <c:v>2313.0</c:v>
                </c:pt>
                <c:pt idx="6345">
                  <c:v>2314.0</c:v>
                </c:pt>
                <c:pt idx="6346">
                  <c:v>2314.0</c:v>
                </c:pt>
                <c:pt idx="6347">
                  <c:v>2315.0</c:v>
                </c:pt>
                <c:pt idx="6348">
                  <c:v>2316.0</c:v>
                </c:pt>
                <c:pt idx="6349">
                  <c:v>2316.0</c:v>
                </c:pt>
                <c:pt idx="6350">
                  <c:v>2317.0</c:v>
                </c:pt>
                <c:pt idx="6351">
                  <c:v>2317.0</c:v>
                </c:pt>
                <c:pt idx="6352">
                  <c:v>2317.0</c:v>
                </c:pt>
                <c:pt idx="6353">
                  <c:v>2317.0</c:v>
                </c:pt>
                <c:pt idx="6354">
                  <c:v>2317.0</c:v>
                </c:pt>
                <c:pt idx="6355">
                  <c:v>2317.0</c:v>
                </c:pt>
                <c:pt idx="6356">
                  <c:v>2318.0</c:v>
                </c:pt>
                <c:pt idx="6357">
                  <c:v>2319.0</c:v>
                </c:pt>
                <c:pt idx="6358">
                  <c:v>2319.0</c:v>
                </c:pt>
                <c:pt idx="6359">
                  <c:v>2319.0</c:v>
                </c:pt>
                <c:pt idx="6360">
                  <c:v>2319.0</c:v>
                </c:pt>
                <c:pt idx="6361">
                  <c:v>2319.0</c:v>
                </c:pt>
                <c:pt idx="6362">
                  <c:v>2320.0</c:v>
                </c:pt>
                <c:pt idx="6363">
                  <c:v>2321.0</c:v>
                </c:pt>
                <c:pt idx="6364">
                  <c:v>2321.0</c:v>
                </c:pt>
                <c:pt idx="6365">
                  <c:v>2321.0</c:v>
                </c:pt>
                <c:pt idx="6366">
                  <c:v>2321.0</c:v>
                </c:pt>
                <c:pt idx="6367">
                  <c:v>2321.0</c:v>
                </c:pt>
                <c:pt idx="6368">
                  <c:v>2322.0</c:v>
                </c:pt>
                <c:pt idx="6369">
                  <c:v>2323.0</c:v>
                </c:pt>
                <c:pt idx="6370">
                  <c:v>2324.0</c:v>
                </c:pt>
                <c:pt idx="6371">
                  <c:v>2324.0</c:v>
                </c:pt>
                <c:pt idx="6372">
                  <c:v>2324.0</c:v>
                </c:pt>
                <c:pt idx="6373">
                  <c:v>2324.0</c:v>
                </c:pt>
                <c:pt idx="6374">
                  <c:v>2325.0</c:v>
                </c:pt>
                <c:pt idx="6375">
                  <c:v>2326.0</c:v>
                </c:pt>
                <c:pt idx="6376">
                  <c:v>2327.0</c:v>
                </c:pt>
                <c:pt idx="6377">
                  <c:v>2328.0</c:v>
                </c:pt>
                <c:pt idx="6378">
                  <c:v>2329.0</c:v>
                </c:pt>
                <c:pt idx="6379">
                  <c:v>2330.0</c:v>
                </c:pt>
                <c:pt idx="6380">
                  <c:v>2331.0</c:v>
                </c:pt>
                <c:pt idx="6381">
                  <c:v>2332.0</c:v>
                </c:pt>
                <c:pt idx="6382">
                  <c:v>2332.0</c:v>
                </c:pt>
                <c:pt idx="6383">
                  <c:v>2333.0</c:v>
                </c:pt>
                <c:pt idx="6384">
                  <c:v>2334.0</c:v>
                </c:pt>
                <c:pt idx="6385">
                  <c:v>2335.0</c:v>
                </c:pt>
                <c:pt idx="6386">
                  <c:v>2336.0</c:v>
                </c:pt>
                <c:pt idx="6387">
                  <c:v>2337.0</c:v>
                </c:pt>
                <c:pt idx="6388">
                  <c:v>2338.0</c:v>
                </c:pt>
                <c:pt idx="6389">
                  <c:v>2339.0</c:v>
                </c:pt>
                <c:pt idx="6390">
                  <c:v>2340.0</c:v>
                </c:pt>
                <c:pt idx="6391">
                  <c:v>2341.0</c:v>
                </c:pt>
                <c:pt idx="6392">
                  <c:v>2342.0</c:v>
                </c:pt>
                <c:pt idx="6393">
                  <c:v>2343.0</c:v>
                </c:pt>
                <c:pt idx="6394">
                  <c:v>2344.0</c:v>
                </c:pt>
                <c:pt idx="6395">
                  <c:v>2345.0</c:v>
                </c:pt>
                <c:pt idx="6396">
                  <c:v>2346.0</c:v>
                </c:pt>
                <c:pt idx="6397">
                  <c:v>2346.0</c:v>
                </c:pt>
                <c:pt idx="6398">
                  <c:v>2346.0</c:v>
                </c:pt>
                <c:pt idx="6399">
                  <c:v>2346.0</c:v>
                </c:pt>
                <c:pt idx="6400">
                  <c:v>2346.0</c:v>
                </c:pt>
                <c:pt idx="6401">
                  <c:v>2346.0</c:v>
                </c:pt>
                <c:pt idx="6402">
                  <c:v>2347.0</c:v>
                </c:pt>
                <c:pt idx="6403">
                  <c:v>2347.0</c:v>
                </c:pt>
                <c:pt idx="6404">
                  <c:v>2347.0</c:v>
                </c:pt>
                <c:pt idx="6405">
                  <c:v>2347.0</c:v>
                </c:pt>
                <c:pt idx="6406">
                  <c:v>2347.0</c:v>
                </c:pt>
                <c:pt idx="6407">
                  <c:v>2347.0</c:v>
                </c:pt>
                <c:pt idx="6408">
                  <c:v>2347.0</c:v>
                </c:pt>
                <c:pt idx="6409">
                  <c:v>2348.0</c:v>
                </c:pt>
                <c:pt idx="6410">
                  <c:v>2349.0</c:v>
                </c:pt>
                <c:pt idx="6411">
                  <c:v>2350.0</c:v>
                </c:pt>
                <c:pt idx="6412">
                  <c:v>2350.0</c:v>
                </c:pt>
                <c:pt idx="6413">
                  <c:v>2350.0</c:v>
                </c:pt>
                <c:pt idx="6414">
                  <c:v>2350.0</c:v>
                </c:pt>
                <c:pt idx="6415">
                  <c:v>2350.0</c:v>
                </c:pt>
                <c:pt idx="6416">
                  <c:v>2350.0</c:v>
                </c:pt>
                <c:pt idx="6417">
                  <c:v>2350.0</c:v>
                </c:pt>
                <c:pt idx="6418">
                  <c:v>2350.0</c:v>
                </c:pt>
                <c:pt idx="6419">
                  <c:v>2350.0</c:v>
                </c:pt>
                <c:pt idx="6420">
                  <c:v>2351.0</c:v>
                </c:pt>
                <c:pt idx="6421">
                  <c:v>2351.0</c:v>
                </c:pt>
                <c:pt idx="6422">
                  <c:v>2351.0</c:v>
                </c:pt>
                <c:pt idx="6423">
                  <c:v>2351.0</c:v>
                </c:pt>
                <c:pt idx="6424">
                  <c:v>2351.0</c:v>
                </c:pt>
                <c:pt idx="6425">
                  <c:v>2351.0</c:v>
                </c:pt>
                <c:pt idx="6426">
                  <c:v>2351.0</c:v>
                </c:pt>
                <c:pt idx="6427">
                  <c:v>2351.0</c:v>
                </c:pt>
                <c:pt idx="6428">
                  <c:v>2351.0</c:v>
                </c:pt>
                <c:pt idx="6429">
                  <c:v>2351.0</c:v>
                </c:pt>
                <c:pt idx="6430">
                  <c:v>2351.0</c:v>
                </c:pt>
                <c:pt idx="6431">
                  <c:v>2351.0</c:v>
                </c:pt>
                <c:pt idx="6432">
                  <c:v>2351.0</c:v>
                </c:pt>
                <c:pt idx="6433">
                  <c:v>2352.0</c:v>
                </c:pt>
                <c:pt idx="6434">
                  <c:v>2352.0</c:v>
                </c:pt>
                <c:pt idx="6435">
                  <c:v>2352.0</c:v>
                </c:pt>
                <c:pt idx="6436">
                  <c:v>2353.0</c:v>
                </c:pt>
                <c:pt idx="6437">
                  <c:v>2353.0</c:v>
                </c:pt>
                <c:pt idx="6438">
                  <c:v>2353.0</c:v>
                </c:pt>
                <c:pt idx="6439">
                  <c:v>2353.0</c:v>
                </c:pt>
                <c:pt idx="6440">
                  <c:v>2354.0</c:v>
                </c:pt>
                <c:pt idx="6441">
                  <c:v>2355.0</c:v>
                </c:pt>
                <c:pt idx="6442">
                  <c:v>2356.0</c:v>
                </c:pt>
                <c:pt idx="6443">
                  <c:v>2357.0</c:v>
                </c:pt>
                <c:pt idx="6444">
                  <c:v>2357.0</c:v>
                </c:pt>
                <c:pt idx="6445">
                  <c:v>2357.0</c:v>
                </c:pt>
                <c:pt idx="6446">
                  <c:v>2358.0</c:v>
                </c:pt>
                <c:pt idx="6447">
                  <c:v>2359.0</c:v>
                </c:pt>
                <c:pt idx="6448">
                  <c:v>2360.0</c:v>
                </c:pt>
                <c:pt idx="6449">
                  <c:v>2360.0</c:v>
                </c:pt>
                <c:pt idx="6450">
                  <c:v>2361.0</c:v>
                </c:pt>
                <c:pt idx="6451">
                  <c:v>2361.0</c:v>
                </c:pt>
                <c:pt idx="6452">
                  <c:v>2361.0</c:v>
                </c:pt>
                <c:pt idx="6453">
                  <c:v>2361.0</c:v>
                </c:pt>
                <c:pt idx="6454">
                  <c:v>2361.0</c:v>
                </c:pt>
                <c:pt idx="6455">
                  <c:v>2362.0</c:v>
                </c:pt>
                <c:pt idx="6456">
                  <c:v>2362.0</c:v>
                </c:pt>
                <c:pt idx="6457">
                  <c:v>2363.0</c:v>
                </c:pt>
                <c:pt idx="6458">
                  <c:v>2364.0</c:v>
                </c:pt>
                <c:pt idx="6459">
                  <c:v>2365.0</c:v>
                </c:pt>
                <c:pt idx="6460">
                  <c:v>2365.0</c:v>
                </c:pt>
                <c:pt idx="6461">
                  <c:v>2366.0</c:v>
                </c:pt>
                <c:pt idx="6462">
                  <c:v>2366.0</c:v>
                </c:pt>
                <c:pt idx="6463">
                  <c:v>2367.0</c:v>
                </c:pt>
                <c:pt idx="6464">
                  <c:v>2367.0</c:v>
                </c:pt>
                <c:pt idx="6465">
                  <c:v>2368.0</c:v>
                </c:pt>
                <c:pt idx="6466">
                  <c:v>2368.0</c:v>
                </c:pt>
                <c:pt idx="6467">
                  <c:v>2368.0</c:v>
                </c:pt>
                <c:pt idx="6468">
                  <c:v>2368.0</c:v>
                </c:pt>
                <c:pt idx="6469">
                  <c:v>2368.0</c:v>
                </c:pt>
                <c:pt idx="6470">
                  <c:v>2368.0</c:v>
                </c:pt>
                <c:pt idx="6471">
                  <c:v>2368.0</c:v>
                </c:pt>
                <c:pt idx="6472">
                  <c:v>2368.0</c:v>
                </c:pt>
                <c:pt idx="6473">
                  <c:v>2369.0</c:v>
                </c:pt>
                <c:pt idx="6474">
                  <c:v>2369.0</c:v>
                </c:pt>
                <c:pt idx="6475">
                  <c:v>2369.0</c:v>
                </c:pt>
                <c:pt idx="6476">
                  <c:v>2369.0</c:v>
                </c:pt>
                <c:pt idx="6477">
                  <c:v>2369.0</c:v>
                </c:pt>
                <c:pt idx="6478">
                  <c:v>2369.0</c:v>
                </c:pt>
                <c:pt idx="6479">
                  <c:v>2369.0</c:v>
                </c:pt>
                <c:pt idx="6480">
                  <c:v>2369.0</c:v>
                </c:pt>
                <c:pt idx="6481">
                  <c:v>2369.0</c:v>
                </c:pt>
                <c:pt idx="6482">
                  <c:v>2369.0</c:v>
                </c:pt>
                <c:pt idx="6483">
                  <c:v>2369.0</c:v>
                </c:pt>
                <c:pt idx="6484">
                  <c:v>2369.0</c:v>
                </c:pt>
                <c:pt idx="6485">
                  <c:v>2369.0</c:v>
                </c:pt>
                <c:pt idx="6486">
                  <c:v>2369.0</c:v>
                </c:pt>
                <c:pt idx="6487">
                  <c:v>2369.0</c:v>
                </c:pt>
                <c:pt idx="6488">
                  <c:v>2369.0</c:v>
                </c:pt>
                <c:pt idx="6489">
                  <c:v>2369.0</c:v>
                </c:pt>
                <c:pt idx="6490">
                  <c:v>2369.0</c:v>
                </c:pt>
                <c:pt idx="6491">
                  <c:v>2369.0</c:v>
                </c:pt>
                <c:pt idx="6492">
                  <c:v>2369.0</c:v>
                </c:pt>
                <c:pt idx="6493">
                  <c:v>2370.0</c:v>
                </c:pt>
                <c:pt idx="6494">
                  <c:v>2370.0</c:v>
                </c:pt>
                <c:pt idx="6495">
                  <c:v>2371.0</c:v>
                </c:pt>
                <c:pt idx="6496">
                  <c:v>2372.0</c:v>
                </c:pt>
                <c:pt idx="6497">
                  <c:v>2372.0</c:v>
                </c:pt>
                <c:pt idx="6498">
                  <c:v>2373.0</c:v>
                </c:pt>
                <c:pt idx="6499">
                  <c:v>2373.0</c:v>
                </c:pt>
                <c:pt idx="6500">
                  <c:v>2373.0</c:v>
                </c:pt>
                <c:pt idx="6501">
                  <c:v>2373.0</c:v>
                </c:pt>
                <c:pt idx="6502">
                  <c:v>2373.0</c:v>
                </c:pt>
                <c:pt idx="6503">
                  <c:v>2373.0</c:v>
                </c:pt>
                <c:pt idx="6504">
                  <c:v>2373.0</c:v>
                </c:pt>
                <c:pt idx="6505">
                  <c:v>2373.0</c:v>
                </c:pt>
                <c:pt idx="6506">
                  <c:v>2373.0</c:v>
                </c:pt>
                <c:pt idx="6507">
                  <c:v>2373.0</c:v>
                </c:pt>
                <c:pt idx="6508">
                  <c:v>2373.0</c:v>
                </c:pt>
                <c:pt idx="6509">
                  <c:v>2374.0</c:v>
                </c:pt>
                <c:pt idx="6510">
                  <c:v>2375.0</c:v>
                </c:pt>
                <c:pt idx="6511">
                  <c:v>2376.0</c:v>
                </c:pt>
                <c:pt idx="6512">
                  <c:v>2376.0</c:v>
                </c:pt>
                <c:pt idx="6513">
                  <c:v>2377.0</c:v>
                </c:pt>
                <c:pt idx="6514">
                  <c:v>2377.0</c:v>
                </c:pt>
                <c:pt idx="6515">
                  <c:v>2378.0</c:v>
                </c:pt>
                <c:pt idx="6516">
                  <c:v>2378.0</c:v>
                </c:pt>
                <c:pt idx="6517">
                  <c:v>2379.0</c:v>
                </c:pt>
                <c:pt idx="6518">
                  <c:v>2379.0</c:v>
                </c:pt>
                <c:pt idx="6519">
                  <c:v>2379.0</c:v>
                </c:pt>
                <c:pt idx="6520">
                  <c:v>2380.0</c:v>
                </c:pt>
                <c:pt idx="6521">
                  <c:v>2381.0</c:v>
                </c:pt>
                <c:pt idx="6522">
                  <c:v>2382.0</c:v>
                </c:pt>
                <c:pt idx="6523">
                  <c:v>2383.0</c:v>
                </c:pt>
                <c:pt idx="6524">
                  <c:v>2383.0</c:v>
                </c:pt>
                <c:pt idx="6525">
                  <c:v>2383.0</c:v>
                </c:pt>
                <c:pt idx="6526">
                  <c:v>2383.0</c:v>
                </c:pt>
                <c:pt idx="6527">
                  <c:v>2383.0</c:v>
                </c:pt>
                <c:pt idx="6528">
                  <c:v>2383.0</c:v>
                </c:pt>
                <c:pt idx="6529">
                  <c:v>2383.0</c:v>
                </c:pt>
                <c:pt idx="6530">
                  <c:v>2384.0</c:v>
                </c:pt>
                <c:pt idx="6531">
                  <c:v>2385.0</c:v>
                </c:pt>
                <c:pt idx="6532">
                  <c:v>2385.0</c:v>
                </c:pt>
                <c:pt idx="6533">
                  <c:v>2386.0</c:v>
                </c:pt>
                <c:pt idx="6534">
                  <c:v>2386.0</c:v>
                </c:pt>
                <c:pt idx="6535">
                  <c:v>2386.0</c:v>
                </c:pt>
                <c:pt idx="6536">
                  <c:v>2386.0</c:v>
                </c:pt>
                <c:pt idx="6537">
                  <c:v>2386.0</c:v>
                </c:pt>
                <c:pt idx="6538">
                  <c:v>2387.0</c:v>
                </c:pt>
                <c:pt idx="6539">
                  <c:v>2387.0</c:v>
                </c:pt>
                <c:pt idx="6540">
                  <c:v>2387.0</c:v>
                </c:pt>
                <c:pt idx="6541">
                  <c:v>2388.0</c:v>
                </c:pt>
                <c:pt idx="6542">
                  <c:v>2388.0</c:v>
                </c:pt>
                <c:pt idx="6543">
                  <c:v>2388.0</c:v>
                </c:pt>
                <c:pt idx="6544">
                  <c:v>2388.0</c:v>
                </c:pt>
                <c:pt idx="6545">
                  <c:v>2388.0</c:v>
                </c:pt>
                <c:pt idx="6546">
                  <c:v>2389.0</c:v>
                </c:pt>
                <c:pt idx="6547">
                  <c:v>2389.0</c:v>
                </c:pt>
                <c:pt idx="6548">
                  <c:v>2389.0</c:v>
                </c:pt>
                <c:pt idx="6549">
                  <c:v>2390.0</c:v>
                </c:pt>
                <c:pt idx="6550">
                  <c:v>2390.0</c:v>
                </c:pt>
                <c:pt idx="6551">
                  <c:v>2390.0</c:v>
                </c:pt>
                <c:pt idx="6552">
                  <c:v>2390.0</c:v>
                </c:pt>
                <c:pt idx="6553">
                  <c:v>2390.0</c:v>
                </c:pt>
                <c:pt idx="6554">
                  <c:v>2390.0</c:v>
                </c:pt>
                <c:pt idx="6555">
                  <c:v>2390.0</c:v>
                </c:pt>
                <c:pt idx="6556">
                  <c:v>2390.0</c:v>
                </c:pt>
                <c:pt idx="6557">
                  <c:v>2390.0</c:v>
                </c:pt>
                <c:pt idx="6558">
                  <c:v>2390.0</c:v>
                </c:pt>
                <c:pt idx="6559">
                  <c:v>2390.0</c:v>
                </c:pt>
                <c:pt idx="6560">
                  <c:v>2390.0</c:v>
                </c:pt>
                <c:pt idx="6561">
                  <c:v>2390.0</c:v>
                </c:pt>
                <c:pt idx="6562">
                  <c:v>2390.0</c:v>
                </c:pt>
                <c:pt idx="6563">
                  <c:v>2390.0</c:v>
                </c:pt>
                <c:pt idx="6564">
                  <c:v>2391.0</c:v>
                </c:pt>
                <c:pt idx="6565">
                  <c:v>2392.0</c:v>
                </c:pt>
                <c:pt idx="6566">
                  <c:v>2392.0</c:v>
                </c:pt>
                <c:pt idx="6567">
                  <c:v>2392.0</c:v>
                </c:pt>
                <c:pt idx="6568">
                  <c:v>2392.0</c:v>
                </c:pt>
                <c:pt idx="6569">
                  <c:v>2392.0</c:v>
                </c:pt>
                <c:pt idx="6570">
                  <c:v>2392.0</c:v>
                </c:pt>
                <c:pt idx="6571">
                  <c:v>2393.0</c:v>
                </c:pt>
                <c:pt idx="6572">
                  <c:v>2393.0</c:v>
                </c:pt>
                <c:pt idx="6573">
                  <c:v>2393.0</c:v>
                </c:pt>
                <c:pt idx="6574">
                  <c:v>2393.0</c:v>
                </c:pt>
                <c:pt idx="6575">
                  <c:v>2393.0</c:v>
                </c:pt>
                <c:pt idx="6576">
                  <c:v>2393.0</c:v>
                </c:pt>
                <c:pt idx="6577">
                  <c:v>2393.0</c:v>
                </c:pt>
                <c:pt idx="6578">
                  <c:v>2393.0</c:v>
                </c:pt>
                <c:pt idx="6579">
                  <c:v>2393.0</c:v>
                </c:pt>
                <c:pt idx="6580">
                  <c:v>2393.0</c:v>
                </c:pt>
                <c:pt idx="6581">
                  <c:v>2393.0</c:v>
                </c:pt>
                <c:pt idx="6582">
                  <c:v>2393.0</c:v>
                </c:pt>
                <c:pt idx="6583">
                  <c:v>2393.0</c:v>
                </c:pt>
                <c:pt idx="6584">
                  <c:v>2393.0</c:v>
                </c:pt>
                <c:pt idx="6585">
                  <c:v>2394.0</c:v>
                </c:pt>
                <c:pt idx="6586">
                  <c:v>2395.0</c:v>
                </c:pt>
                <c:pt idx="6587">
                  <c:v>2395.0</c:v>
                </c:pt>
                <c:pt idx="6588">
                  <c:v>2395.0</c:v>
                </c:pt>
                <c:pt idx="6589">
                  <c:v>2395.0</c:v>
                </c:pt>
                <c:pt idx="6590">
                  <c:v>2395.0</c:v>
                </c:pt>
                <c:pt idx="6591">
                  <c:v>2396.0</c:v>
                </c:pt>
                <c:pt idx="6592">
                  <c:v>2397.0</c:v>
                </c:pt>
                <c:pt idx="6593">
                  <c:v>2398.0</c:v>
                </c:pt>
                <c:pt idx="6594">
                  <c:v>2399.0</c:v>
                </c:pt>
                <c:pt idx="6595">
                  <c:v>2400.0</c:v>
                </c:pt>
                <c:pt idx="6596">
                  <c:v>2401.0</c:v>
                </c:pt>
                <c:pt idx="6597">
                  <c:v>2402.0</c:v>
                </c:pt>
                <c:pt idx="6598">
                  <c:v>2403.0</c:v>
                </c:pt>
                <c:pt idx="6599">
                  <c:v>2404.0</c:v>
                </c:pt>
                <c:pt idx="6600">
                  <c:v>2404.0</c:v>
                </c:pt>
                <c:pt idx="6601">
                  <c:v>2404.0</c:v>
                </c:pt>
                <c:pt idx="6602">
                  <c:v>2404.0</c:v>
                </c:pt>
                <c:pt idx="6603">
                  <c:v>2404.0</c:v>
                </c:pt>
                <c:pt idx="6604">
                  <c:v>2404.0</c:v>
                </c:pt>
                <c:pt idx="6605">
                  <c:v>2404.0</c:v>
                </c:pt>
                <c:pt idx="6606">
                  <c:v>2404.0</c:v>
                </c:pt>
                <c:pt idx="6607">
                  <c:v>2404.0</c:v>
                </c:pt>
                <c:pt idx="6608">
                  <c:v>2404.0</c:v>
                </c:pt>
                <c:pt idx="6609">
                  <c:v>2404.0</c:v>
                </c:pt>
                <c:pt idx="6610">
                  <c:v>2404.0</c:v>
                </c:pt>
                <c:pt idx="6611">
                  <c:v>2404.0</c:v>
                </c:pt>
                <c:pt idx="6612">
                  <c:v>2404.0</c:v>
                </c:pt>
                <c:pt idx="6613">
                  <c:v>2404.0</c:v>
                </c:pt>
                <c:pt idx="6614">
                  <c:v>2404.0</c:v>
                </c:pt>
                <c:pt idx="6615">
                  <c:v>2404.0</c:v>
                </c:pt>
                <c:pt idx="6616">
                  <c:v>2404.0</c:v>
                </c:pt>
                <c:pt idx="6617">
                  <c:v>2404.0</c:v>
                </c:pt>
                <c:pt idx="6618">
                  <c:v>2404.0</c:v>
                </c:pt>
                <c:pt idx="6619">
                  <c:v>2404.0</c:v>
                </c:pt>
                <c:pt idx="6620">
                  <c:v>2404.0</c:v>
                </c:pt>
                <c:pt idx="6621">
                  <c:v>2404.0</c:v>
                </c:pt>
                <c:pt idx="6622">
                  <c:v>2404.0</c:v>
                </c:pt>
                <c:pt idx="6623">
                  <c:v>2404.0</c:v>
                </c:pt>
                <c:pt idx="6624">
                  <c:v>2404.0</c:v>
                </c:pt>
                <c:pt idx="6625">
                  <c:v>2404.0</c:v>
                </c:pt>
                <c:pt idx="6626">
                  <c:v>2404.0</c:v>
                </c:pt>
                <c:pt idx="6627">
                  <c:v>2404.0</c:v>
                </c:pt>
                <c:pt idx="6628">
                  <c:v>2404.0</c:v>
                </c:pt>
                <c:pt idx="6629">
                  <c:v>2405.0</c:v>
                </c:pt>
                <c:pt idx="6630">
                  <c:v>2406.0</c:v>
                </c:pt>
                <c:pt idx="6631">
                  <c:v>2407.0</c:v>
                </c:pt>
                <c:pt idx="6632">
                  <c:v>2408.0</c:v>
                </c:pt>
                <c:pt idx="6633">
                  <c:v>2409.0</c:v>
                </c:pt>
                <c:pt idx="6634">
                  <c:v>2410.0</c:v>
                </c:pt>
                <c:pt idx="6635">
                  <c:v>2411.0</c:v>
                </c:pt>
                <c:pt idx="6636">
                  <c:v>2412.0</c:v>
                </c:pt>
                <c:pt idx="6637">
                  <c:v>2413.0</c:v>
                </c:pt>
                <c:pt idx="6638">
                  <c:v>2414.0</c:v>
                </c:pt>
                <c:pt idx="6639">
                  <c:v>2415.0</c:v>
                </c:pt>
                <c:pt idx="6640">
                  <c:v>2416.0</c:v>
                </c:pt>
                <c:pt idx="6641">
                  <c:v>2417.0</c:v>
                </c:pt>
                <c:pt idx="6642">
                  <c:v>2417.0</c:v>
                </c:pt>
                <c:pt idx="6643">
                  <c:v>2417.0</c:v>
                </c:pt>
                <c:pt idx="6644">
                  <c:v>2417.0</c:v>
                </c:pt>
                <c:pt idx="6645">
                  <c:v>2417.0</c:v>
                </c:pt>
                <c:pt idx="6646">
                  <c:v>2417.0</c:v>
                </c:pt>
                <c:pt idx="6647">
                  <c:v>2417.0</c:v>
                </c:pt>
                <c:pt idx="6648">
                  <c:v>2418.0</c:v>
                </c:pt>
                <c:pt idx="6649">
                  <c:v>2418.0</c:v>
                </c:pt>
                <c:pt idx="6650">
                  <c:v>2418.0</c:v>
                </c:pt>
                <c:pt idx="6651">
                  <c:v>2418.0</c:v>
                </c:pt>
                <c:pt idx="6652">
                  <c:v>2418.0</c:v>
                </c:pt>
                <c:pt idx="6653">
                  <c:v>2418.0</c:v>
                </c:pt>
                <c:pt idx="6654">
                  <c:v>2419.0</c:v>
                </c:pt>
                <c:pt idx="6655">
                  <c:v>2419.0</c:v>
                </c:pt>
                <c:pt idx="6656">
                  <c:v>2419.0</c:v>
                </c:pt>
                <c:pt idx="6657">
                  <c:v>2419.0</c:v>
                </c:pt>
                <c:pt idx="6658">
                  <c:v>2419.0</c:v>
                </c:pt>
                <c:pt idx="6659">
                  <c:v>2420.0</c:v>
                </c:pt>
                <c:pt idx="6660">
                  <c:v>2420.0</c:v>
                </c:pt>
                <c:pt idx="6661">
                  <c:v>2420.0</c:v>
                </c:pt>
                <c:pt idx="6662">
                  <c:v>2420.0</c:v>
                </c:pt>
                <c:pt idx="6663">
                  <c:v>2420.0</c:v>
                </c:pt>
                <c:pt idx="6664">
                  <c:v>2420.0</c:v>
                </c:pt>
                <c:pt idx="6665">
                  <c:v>2420.0</c:v>
                </c:pt>
                <c:pt idx="6666">
                  <c:v>2421.0</c:v>
                </c:pt>
                <c:pt idx="6667">
                  <c:v>2422.0</c:v>
                </c:pt>
                <c:pt idx="6668">
                  <c:v>2423.0</c:v>
                </c:pt>
                <c:pt idx="6669">
                  <c:v>2423.0</c:v>
                </c:pt>
                <c:pt idx="6670">
                  <c:v>2423.0</c:v>
                </c:pt>
                <c:pt idx="6671">
                  <c:v>2423.0</c:v>
                </c:pt>
                <c:pt idx="6672">
                  <c:v>2424.0</c:v>
                </c:pt>
                <c:pt idx="6673">
                  <c:v>2424.0</c:v>
                </c:pt>
                <c:pt idx="6674">
                  <c:v>2425.0</c:v>
                </c:pt>
                <c:pt idx="6675">
                  <c:v>2425.0</c:v>
                </c:pt>
                <c:pt idx="6676">
                  <c:v>2425.0</c:v>
                </c:pt>
                <c:pt idx="6677">
                  <c:v>2425.0</c:v>
                </c:pt>
                <c:pt idx="6678">
                  <c:v>2425.0</c:v>
                </c:pt>
                <c:pt idx="6679">
                  <c:v>2425.0</c:v>
                </c:pt>
                <c:pt idx="6680">
                  <c:v>2425.0</c:v>
                </c:pt>
                <c:pt idx="6681">
                  <c:v>2425.0</c:v>
                </c:pt>
                <c:pt idx="6682">
                  <c:v>2425.0</c:v>
                </c:pt>
                <c:pt idx="6683">
                  <c:v>2425.0</c:v>
                </c:pt>
                <c:pt idx="6684">
                  <c:v>2426.0</c:v>
                </c:pt>
                <c:pt idx="6685">
                  <c:v>2426.0</c:v>
                </c:pt>
                <c:pt idx="6686">
                  <c:v>2426.0</c:v>
                </c:pt>
                <c:pt idx="6687">
                  <c:v>2426.0</c:v>
                </c:pt>
                <c:pt idx="6688">
                  <c:v>2426.0</c:v>
                </c:pt>
                <c:pt idx="6689">
                  <c:v>2426.0</c:v>
                </c:pt>
                <c:pt idx="6690">
                  <c:v>2426.0</c:v>
                </c:pt>
                <c:pt idx="6691">
                  <c:v>2426.0</c:v>
                </c:pt>
                <c:pt idx="6692">
                  <c:v>2426.0</c:v>
                </c:pt>
                <c:pt idx="6693">
                  <c:v>2426.0</c:v>
                </c:pt>
                <c:pt idx="6694">
                  <c:v>2426.0</c:v>
                </c:pt>
                <c:pt idx="6695">
                  <c:v>2426.0</c:v>
                </c:pt>
                <c:pt idx="6696">
                  <c:v>2426.0</c:v>
                </c:pt>
                <c:pt idx="6697">
                  <c:v>2427.0</c:v>
                </c:pt>
                <c:pt idx="6698">
                  <c:v>2428.0</c:v>
                </c:pt>
                <c:pt idx="6699">
                  <c:v>2428.0</c:v>
                </c:pt>
                <c:pt idx="6700">
                  <c:v>2428.0</c:v>
                </c:pt>
                <c:pt idx="6701">
                  <c:v>2428.0</c:v>
                </c:pt>
                <c:pt idx="6702">
                  <c:v>2428.0</c:v>
                </c:pt>
                <c:pt idx="6703">
                  <c:v>2429.0</c:v>
                </c:pt>
                <c:pt idx="6704">
                  <c:v>2430.0</c:v>
                </c:pt>
                <c:pt idx="6705">
                  <c:v>2430.0</c:v>
                </c:pt>
                <c:pt idx="6706">
                  <c:v>2430.0</c:v>
                </c:pt>
                <c:pt idx="6707">
                  <c:v>2430.0</c:v>
                </c:pt>
                <c:pt idx="6708">
                  <c:v>2431.0</c:v>
                </c:pt>
                <c:pt idx="6709">
                  <c:v>2431.0</c:v>
                </c:pt>
                <c:pt idx="6710">
                  <c:v>2431.0</c:v>
                </c:pt>
                <c:pt idx="6711">
                  <c:v>2431.0</c:v>
                </c:pt>
                <c:pt idx="6712">
                  <c:v>2432.0</c:v>
                </c:pt>
                <c:pt idx="6713">
                  <c:v>2433.0</c:v>
                </c:pt>
                <c:pt idx="6714">
                  <c:v>2434.0</c:v>
                </c:pt>
                <c:pt idx="6715">
                  <c:v>2435.0</c:v>
                </c:pt>
                <c:pt idx="6716">
                  <c:v>2436.0</c:v>
                </c:pt>
                <c:pt idx="6717">
                  <c:v>2437.0</c:v>
                </c:pt>
                <c:pt idx="6718">
                  <c:v>2438.0</c:v>
                </c:pt>
                <c:pt idx="6719">
                  <c:v>2439.0</c:v>
                </c:pt>
                <c:pt idx="6720">
                  <c:v>2440.0</c:v>
                </c:pt>
                <c:pt idx="6721">
                  <c:v>2441.0</c:v>
                </c:pt>
                <c:pt idx="6722">
                  <c:v>2441.0</c:v>
                </c:pt>
                <c:pt idx="6723">
                  <c:v>2441.0</c:v>
                </c:pt>
                <c:pt idx="6724">
                  <c:v>2441.0</c:v>
                </c:pt>
                <c:pt idx="6725">
                  <c:v>2441.0</c:v>
                </c:pt>
                <c:pt idx="6726">
                  <c:v>2441.0</c:v>
                </c:pt>
                <c:pt idx="6727">
                  <c:v>2441.0</c:v>
                </c:pt>
                <c:pt idx="6728">
                  <c:v>2441.0</c:v>
                </c:pt>
                <c:pt idx="6729">
                  <c:v>2442.0</c:v>
                </c:pt>
                <c:pt idx="6730">
                  <c:v>2443.0</c:v>
                </c:pt>
                <c:pt idx="6731">
                  <c:v>2444.0</c:v>
                </c:pt>
                <c:pt idx="6732">
                  <c:v>2445.0</c:v>
                </c:pt>
                <c:pt idx="6733">
                  <c:v>2446.0</c:v>
                </c:pt>
                <c:pt idx="6734">
                  <c:v>2446.0</c:v>
                </c:pt>
                <c:pt idx="6735">
                  <c:v>2446.0</c:v>
                </c:pt>
                <c:pt idx="6736">
                  <c:v>2446.0</c:v>
                </c:pt>
                <c:pt idx="6737">
                  <c:v>2447.0</c:v>
                </c:pt>
                <c:pt idx="6738">
                  <c:v>2448.0</c:v>
                </c:pt>
                <c:pt idx="6739">
                  <c:v>2449.0</c:v>
                </c:pt>
                <c:pt idx="6740">
                  <c:v>2450.0</c:v>
                </c:pt>
                <c:pt idx="6741">
                  <c:v>2451.0</c:v>
                </c:pt>
                <c:pt idx="6742">
                  <c:v>2452.0</c:v>
                </c:pt>
                <c:pt idx="6743">
                  <c:v>2453.0</c:v>
                </c:pt>
                <c:pt idx="6744">
                  <c:v>2454.0</c:v>
                </c:pt>
                <c:pt idx="6745">
                  <c:v>2454.0</c:v>
                </c:pt>
                <c:pt idx="6746">
                  <c:v>2455.0</c:v>
                </c:pt>
                <c:pt idx="6747">
                  <c:v>2456.0</c:v>
                </c:pt>
                <c:pt idx="6748">
                  <c:v>2457.0</c:v>
                </c:pt>
                <c:pt idx="6749">
                  <c:v>2458.0</c:v>
                </c:pt>
                <c:pt idx="6750">
                  <c:v>2459.0</c:v>
                </c:pt>
                <c:pt idx="6751">
                  <c:v>2460.0</c:v>
                </c:pt>
                <c:pt idx="6752">
                  <c:v>2461.0</c:v>
                </c:pt>
                <c:pt idx="6753">
                  <c:v>2461.0</c:v>
                </c:pt>
                <c:pt idx="6754">
                  <c:v>2462.0</c:v>
                </c:pt>
                <c:pt idx="6755">
                  <c:v>2463.0</c:v>
                </c:pt>
                <c:pt idx="6756">
                  <c:v>2464.0</c:v>
                </c:pt>
                <c:pt idx="6757">
                  <c:v>2464.0</c:v>
                </c:pt>
                <c:pt idx="6758">
                  <c:v>2464.0</c:v>
                </c:pt>
                <c:pt idx="6759">
                  <c:v>2464.0</c:v>
                </c:pt>
                <c:pt idx="6760">
                  <c:v>2464.0</c:v>
                </c:pt>
                <c:pt idx="6761">
                  <c:v>2464.0</c:v>
                </c:pt>
                <c:pt idx="6762">
                  <c:v>2465.0</c:v>
                </c:pt>
                <c:pt idx="6763">
                  <c:v>2466.0</c:v>
                </c:pt>
                <c:pt idx="6764">
                  <c:v>2467.0</c:v>
                </c:pt>
                <c:pt idx="6765">
                  <c:v>2468.0</c:v>
                </c:pt>
                <c:pt idx="6766">
                  <c:v>2468.0</c:v>
                </c:pt>
                <c:pt idx="6767">
                  <c:v>2468.0</c:v>
                </c:pt>
                <c:pt idx="6768">
                  <c:v>2469.0</c:v>
                </c:pt>
                <c:pt idx="6769">
                  <c:v>2470.0</c:v>
                </c:pt>
                <c:pt idx="6770">
                  <c:v>2470.0</c:v>
                </c:pt>
                <c:pt idx="6771">
                  <c:v>2470.0</c:v>
                </c:pt>
                <c:pt idx="6772">
                  <c:v>2470.0</c:v>
                </c:pt>
                <c:pt idx="6773">
                  <c:v>2470.0</c:v>
                </c:pt>
                <c:pt idx="6774">
                  <c:v>2471.0</c:v>
                </c:pt>
                <c:pt idx="6775">
                  <c:v>2471.0</c:v>
                </c:pt>
                <c:pt idx="6776">
                  <c:v>2471.0</c:v>
                </c:pt>
                <c:pt idx="6777">
                  <c:v>2472.0</c:v>
                </c:pt>
                <c:pt idx="6778">
                  <c:v>2472.0</c:v>
                </c:pt>
                <c:pt idx="6779">
                  <c:v>2472.0</c:v>
                </c:pt>
                <c:pt idx="6780">
                  <c:v>2472.0</c:v>
                </c:pt>
                <c:pt idx="6781">
                  <c:v>2472.0</c:v>
                </c:pt>
                <c:pt idx="6782">
                  <c:v>2473.0</c:v>
                </c:pt>
                <c:pt idx="6783">
                  <c:v>2473.0</c:v>
                </c:pt>
                <c:pt idx="6784">
                  <c:v>2473.0</c:v>
                </c:pt>
                <c:pt idx="6785">
                  <c:v>2474.0</c:v>
                </c:pt>
                <c:pt idx="6786">
                  <c:v>2475.0</c:v>
                </c:pt>
                <c:pt idx="6787">
                  <c:v>2475.0</c:v>
                </c:pt>
                <c:pt idx="6788">
                  <c:v>2475.0</c:v>
                </c:pt>
                <c:pt idx="6789">
                  <c:v>2475.0</c:v>
                </c:pt>
                <c:pt idx="6790">
                  <c:v>2475.0</c:v>
                </c:pt>
                <c:pt idx="6791">
                  <c:v>2475.0</c:v>
                </c:pt>
                <c:pt idx="6792">
                  <c:v>2475.0</c:v>
                </c:pt>
                <c:pt idx="6793">
                  <c:v>2475.0</c:v>
                </c:pt>
                <c:pt idx="6794">
                  <c:v>2475.0</c:v>
                </c:pt>
                <c:pt idx="6795">
                  <c:v>2475.0</c:v>
                </c:pt>
                <c:pt idx="6796">
                  <c:v>2475.0</c:v>
                </c:pt>
                <c:pt idx="6797">
                  <c:v>2475.0</c:v>
                </c:pt>
                <c:pt idx="6798">
                  <c:v>2475.0</c:v>
                </c:pt>
                <c:pt idx="6799">
                  <c:v>2475.0</c:v>
                </c:pt>
                <c:pt idx="6800">
                  <c:v>2475.0</c:v>
                </c:pt>
                <c:pt idx="6801">
                  <c:v>2475.0</c:v>
                </c:pt>
                <c:pt idx="6802">
                  <c:v>2475.0</c:v>
                </c:pt>
                <c:pt idx="6803">
                  <c:v>2475.0</c:v>
                </c:pt>
                <c:pt idx="6804">
                  <c:v>2476.0</c:v>
                </c:pt>
                <c:pt idx="6805">
                  <c:v>2476.0</c:v>
                </c:pt>
                <c:pt idx="6806">
                  <c:v>2477.0</c:v>
                </c:pt>
                <c:pt idx="6807">
                  <c:v>2478.0</c:v>
                </c:pt>
                <c:pt idx="6808">
                  <c:v>2478.0</c:v>
                </c:pt>
                <c:pt idx="6809">
                  <c:v>2478.0</c:v>
                </c:pt>
                <c:pt idx="6810">
                  <c:v>2479.0</c:v>
                </c:pt>
                <c:pt idx="6811">
                  <c:v>2480.0</c:v>
                </c:pt>
                <c:pt idx="6812">
                  <c:v>2481.0</c:v>
                </c:pt>
                <c:pt idx="6813">
                  <c:v>2482.0</c:v>
                </c:pt>
                <c:pt idx="6814">
                  <c:v>2483.0</c:v>
                </c:pt>
                <c:pt idx="6815">
                  <c:v>2484.0</c:v>
                </c:pt>
                <c:pt idx="6816">
                  <c:v>2484.0</c:v>
                </c:pt>
                <c:pt idx="6817">
                  <c:v>2485.0</c:v>
                </c:pt>
                <c:pt idx="6818">
                  <c:v>2486.0</c:v>
                </c:pt>
                <c:pt idx="6819">
                  <c:v>2486.0</c:v>
                </c:pt>
                <c:pt idx="6820">
                  <c:v>2486.0</c:v>
                </c:pt>
                <c:pt idx="6821">
                  <c:v>2487.0</c:v>
                </c:pt>
                <c:pt idx="6822">
                  <c:v>2487.0</c:v>
                </c:pt>
                <c:pt idx="6823">
                  <c:v>2487.0</c:v>
                </c:pt>
                <c:pt idx="6824">
                  <c:v>2487.0</c:v>
                </c:pt>
                <c:pt idx="6825">
                  <c:v>2488.0</c:v>
                </c:pt>
                <c:pt idx="6826">
                  <c:v>2488.0</c:v>
                </c:pt>
                <c:pt idx="6827">
                  <c:v>2488.0</c:v>
                </c:pt>
                <c:pt idx="6828">
                  <c:v>2488.0</c:v>
                </c:pt>
                <c:pt idx="6829">
                  <c:v>2488.0</c:v>
                </c:pt>
                <c:pt idx="6830">
                  <c:v>2488.0</c:v>
                </c:pt>
                <c:pt idx="6831">
                  <c:v>2488.0</c:v>
                </c:pt>
                <c:pt idx="6832">
                  <c:v>2488.0</c:v>
                </c:pt>
                <c:pt idx="6833">
                  <c:v>2488.0</c:v>
                </c:pt>
                <c:pt idx="6834">
                  <c:v>2488.0</c:v>
                </c:pt>
                <c:pt idx="6835">
                  <c:v>2488.0</c:v>
                </c:pt>
                <c:pt idx="6836">
                  <c:v>2488.0</c:v>
                </c:pt>
                <c:pt idx="6837">
                  <c:v>2489.0</c:v>
                </c:pt>
                <c:pt idx="6838">
                  <c:v>2490.0</c:v>
                </c:pt>
                <c:pt idx="6839">
                  <c:v>2490.0</c:v>
                </c:pt>
                <c:pt idx="6840">
                  <c:v>2490.0</c:v>
                </c:pt>
                <c:pt idx="6841">
                  <c:v>2490.0</c:v>
                </c:pt>
                <c:pt idx="6842">
                  <c:v>2490.0</c:v>
                </c:pt>
                <c:pt idx="6843">
                  <c:v>2490.0</c:v>
                </c:pt>
                <c:pt idx="6844">
                  <c:v>2490.0</c:v>
                </c:pt>
                <c:pt idx="6845">
                  <c:v>2490.0</c:v>
                </c:pt>
                <c:pt idx="6846">
                  <c:v>2490.0</c:v>
                </c:pt>
                <c:pt idx="6847">
                  <c:v>2490.0</c:v>
                </c:pt>
                <c:pt idx="6848">
                  <c:v>2490.0</c:v>
                </c:pt>
                <c:pt idx="6849">
                  <c:v>2490.0</c:v>
                </c:pt>
                <c:pt idx="6850">
                  <c:v>2491.0</c:v>
                </c:pt>
                <c:pt idx="6851">
                  <c:v>2492.0</c:v>
                </c:pt>
                <c:pt idx="6852">
                  <c:v>2493.0</c:v>
                </c:pt>
                <c:pt idx="6853">
                  <c:v>2494.0</c:v>
                </c:pt>
                <c:pt idx="6854">
                  <c:v>2494.0</c:v>
                </c:pt>
                <c:pt idx="6855">
                  <c:v>2494.0</c:v>
                </c:pt>
                <c:pt idx="6856">
                  <c:v>2495.0</c:v>
                </c:pt>
                <c:pt idx="6857">
                  <c:v>2495.0</c:v>
                </c:pt>
                <c:pt idx="6858">
                  <c:v>2495.0</c:v>
                </c:pt>
                <c:pt idx="6859">
                  <c:v>2496.0</c:v>
                </c:pt>
                <c:pt idx="6860">
                  <c:v>2496.0</c:v>
                </c:pt>
                <c:pt idx="6861">
                  <c:v>2497.0</c:v>
                </c:pt>
                <c:pt idx="6862">
                  <c:v>2497.0</c:v>
                </c:pt>
                <c:pt idx="6863">
                  <c:v>2498.0</c:v>
                </c:pt>
                <c:pt idx="6864">
                  <c:v>2499.0</c:v>
                </c:pt>
                <c:pt idx="6865">
                  <c:v>2499.0</c:v>
                </c:pt>
                <c:pt idx="6866">
                  <c:v>2499.0</c:v>
                </c:pt>
                <c:pt idx="6867">
                  <c:v>2499.0</c:v>
                </c:pt>
                <c:pt idx="6868">
                  <c:v>2499.0</c:v>
                </c:pt>
                <c:pt idx="6869">
                  <c:v>2499.0</c:v>
                </c:pt>
                <c:pt idx="6870">
                  <c:v>2499.0</c:v>
                </c:pt>
                <c:pt idx="6871">
                  <c:v>2499.0</c:v>
                </c:pt>
                <c:pt idx="6872">
                  <c:v>2499.0</c:v>
                </c:pt>
                <c:pt idx="6873">
                  <c:v>2499.0</c:v>
                </c:pt>
                <c:pt idx="6874">
                  <c:v>2500.0</c:v>
                </c:pt>
                <c:pt idx="6875">
                  <c:v>2500.0</c:v>
                </c:pt>
                <c:pt idx="6876">
                  <c:v>2500.0</c:v>
                </c:pt>
                <c:pt idx="6877">
                  <c:v>2500.0</c:v>
                </c:pt>
                <c:pt idx="6878">
                  <c:v>2500.0</c:v>
                </c:pt>
                <c:pt idx="6879">
                  <c:v>2500.0</c:v>
                </c:pt>
                <c:pt idx="6880">
                  <c:v>2501.0</c:v>
                </c:pt>
                <c:pt idx="6881">
                  <c:v>2501.0</c:v>
                </c:pt>
                <c:pt idx="6882">
                  <c:v>2501.0</c:v>
                </c:pt>
                <c:pt idx="6883">
                  <c:v>2501.0</c:v>
                </c:pt>
                <c:pt idx="6884">
                  <c:v>2501.0</c:v>
                </c:pt>
                <c:pt idx="6885">
                  <c:v>2502.0</c:v>
                </c:pt>
                <c:pt idx="6886">
                  <c:v>2503.0</c:v>
                </c:pt>
                <c:pt idx="6887">
                  <c:v>2503.0</c:v>
                </c:pt>
                <c:pt idx="6888">
                  <c:v>2503.0</c:v>
                </c:pt>
                <c:pt idx="6889">
                  <c:v>2503.0</c:v>
                </c:pt>
                <c:pt idx="6890">
                  <c:v>2503.0</c:v>
                </c:pt>
                <c:pt idx="6891">
                  <c:v>2503.0</c:v>
                </c:pt>
                <c:pt idx="6892">
                  <c:v>2503.0</c:v>
                </c:pt>
                <c:pt idx="6893">
                  <c:v>2503.0</c:v>
                </c:pt>
                <c:pt idx="6894">
                  <c:v>2503.0</c:v>
                </c:pt>
                <c:pt idx="6895">
                  <c:v>2503.0</c:v>
                </c:pt>
                <c:pt idx="6896">
                  <c:v>2503.0</c:v>
                </c:pt>
                <c:pt idx="6897">
                  <c:v>2503.0</c:v>
                </c:pt>
                <c:pt idx="6898">
                  <c:v>2503.0</c:v>
                </c:pt>
                <c:pt idx="6899">
                  <c:v>2503.0</c:v>
                </c:pt>
                <c:pt idx="6900">
                  <c:v>2504.0</c:v>
                </c:pt>
                <c:pt idx="6901">
                  <c:v>2504.0</c:v>
                </c:pt>
                <c:pt idx="6902">
                  <c:v>2505.0</c:v>
                </c:pt>
                <c:pt idx="6903">
                  <c:v>2505.0</c:v>
                </c:pt>
                <c:pt idx="6904">
                  <c:v>2505.0</c:v>
                </c:pt>
                <c:pt idx="6905">
                  <c:v>2505.0</c:v>
                </c:pt>
                <c:pt idx="6906">
                  <c:v>2505.0</c:v>
                </c:pt>
                <c:pt idx="6907">
                  <c:v>2505.0</c:v>
                </c:pt>
                <c:pt idx="6908">
                  <c:v>2505.0</c:v>
                </c:pt>
                <c:pt idx="6909">
                  <c:v>2505.0</c:v>
                </c:pt>
                <c:pt idx="6910">
                  <c:v>2505.0</c:v>
                </c:pt>
                <c:pt idx="6911">
                  <c:v>2505.0</c:v>
                </c:pt>
                <c:pt idx="6912">
                  <c:v>2505.0</c:v>
                </c:pt>
                <c:pt idx="6913">
                  <c:v>2505.0</c:v>
                </c:pt>
                <c:pt idx="6914">
                  <c:v>2505.0</c:v>
                </c:pt>
                <c:pt idx="6915">
                  <c:v>2505.0</c:v>
                </c:pt>
                <c:pt idx="6916">
                  <c:v>2505.0</c:v>
                </c:pt>
                <c:pt idx="6917">
                  <c:v>2505.0</c:v>
                </c:pt>
                <c:pt idx="6918">
                  <c:v>2505.0</c:v>
                </c:pt>
                <c:pt idx="6919">
                  <c:v>2505.0</c:v>
                </c:pt>
                <c:pt idx="6920">
                  <c:v>2505.0</c:v>
                </c:pt>
                <c:pt idx="6921">
                  <c:v>2506.0</c:v>
                </c:pt>
                <c:pt idx="6922">
                  <c:v>2507.0</c:v>
                </c:pt>
                <c:pt idx="6923">
                  <c:v>2507.0</c:v>
                </c:pt>
                <c:pt idx="6924">
                  <c:v>2508.0</c:v>
                </c:pt>
                <c:pt idx="6925">
                  <c:v>2508.0</c:v>
                </c:pt>
                <c:pt idx="6926">
                  <c:v>2508.0</c:v>
                </c:pt>
                <c:pt idx="6927">
                  <c:v>2508.0</c:v>
                </c:pt>
                <c:pt idx="6928">
                  <c:v>2508.0</c:v>
                </c:pt>
                <c:pt idx="6929">
                  <c:v>2508.0</c:v>
                </c:pt>
                <c:pt idx="6930">
                  <c:v>2508.0</c:v>
                </c:pt>
                <c:pt idx="6931">
                  <c:v>2508.0</c:v>
                </c:pt>
                <c:pt idx="6932">
                  <c:v>2508.0</c:v>
                </c:pt>
                <c:pt idx="6933">
                  <c:v>2508.0</c:v>
                </c:pt>
                <c:pt idx="6934">
                  <c:v>2508.0</c:v>
                </c:pt>
                <c:pt idx="6935">
                  <c:v>2509.0</c:v>
                </c:pt>
                <c:pt idx="6936">
                  <c:v>2510.0</c:v>
                </c:pt>
                <c:pt idx="6937">
                  <c:v>2511.0</c:v>
                </c:pt>
                <c:pt idx="6938">
                  <c:v>2512.0</c:v>
                </c:pt>
                <c:pt idx="6939">
                  <c:v>2513.0</c:v>
                </c:pt>
                <c:pt idx="6940">
                  <c:v>2514.0</c:v>
                </c:pt>
                <c:pt idx="6941">
                  <c:v>2515.0</c:v>
                </c:pt>
                <c:pt idx="6942">
                  <c:v>2516.0</c:v>
                </c:pt>
                <c:pt idx="6943">
                  <c:v>2517.0</c:v>
                </c:pt>
                <c:pt idx="6944">
                  <c:v>2518.0</c:v>
                </c:pt>
                <c:pt idx="6945">
                  <c:v>2519.0</c:v>
                </c:pt>
                <c:pt idx="6946">
                  <c:v>2520.0</c:v>
                </c:pt>
                <c:pt idx="6947">
                  <c:v>2520.0</c:v>
                </c:pt>
                <c:pt idx="6948">
                  <c:v>2520.0</c:v>
                </c:pt>
                <c:pt idx="6949">
                  <c:v>2520.0</c:v>
                </c:pt>
                <c:pt idx="6950">
                  <c:v>2521.0</c:v>
                </c:pt>
                <c:pt idx="6951">
                  <c:v>2522.0</c:v>
                </c:pt>
                <c:pt idx="6952">
                  <c:v>2523.0</c:v>
                </c:pt>
                <c:pt idx="6953">
                  <c:v>2523.0</c:v>
                </c:pt>
                <c:pt idx="6954">
                  <c:v>2524.0</c:v>
                </c:pt>
                <c:pt idx="6955">
                  <c:v>2525.0</c:v>
                </c:pt>
                <c:pt idx="6956">
                  <c:v>2525.0</c:v>
                </c:pt>
                <c:pt idx="6957">
                  <c:v>2526.0</c:v>
                </c:pt>
                <c:pt idx="6958">
                  <c:v>2527.0</c:v>
                </c:pt>
                <c:pt idx="6959">
                  <c:v>2528.0</c:v>
                </c:pt>
                <c:pt idx="6960">
                  <c:v>2528.0</c:v>
                </c:pt>
                <c:pt idx="6961">
                  <c:v>2528.0</c:v>
                </c:pt>
                <c:pt idx="6962">
                  <c:v>2529.0</c:v>
                </c:pt>
                <c:pt idx="6963">
                  <c:v>2529.0</c:v>
                </c:pt>
                <c:pt idx="6964">
                  <c:v>2529.0</c:v>
                </c:pt>
                <c:pt idx="6965">
                  <c:v>2529.0</c:v>
                </c:pt>
                <c:pt idx="6966">
                  <c:v>2529.0</c:v>
                </c:pt>
                <c:pt idx="6967">
                  <c:v>2529.0</c:v>
                </c:pt>
                <c:pt idx="6968">
                  <c:v>2529.0</c:v>
                </c:pt>
                <c:pt idx="6969">
                  <c:v>2529.0</c:v>
                </c:pt>
                <c:pt idx="6970">
                  <c:v>2529.0</c:v>
                </c:pt>
                <c:pt idx="6971">
                  <c:v>2529.0</c:v>
                </c:pt>
                <c:pt idx="6972">
                  <c:v>2529.0</c:v>
                </c:pt>
                <c:pt idx="6973">
                  <c:v>2529.0</c:v>
                </c:pt>
                <c:pt idx="6974">
                  <c:v>2529.0</c:v>
                </c:pt>
                <c:pt idx="6975">
                  <c:v>2529.0</c:v>
                </c:pt>
                <c:pt idx="6976">
                  <c:v>2529.0</c:v>
                </c:pt>
                <c:pt idx="6977">
                  <c:v>2529.0</c:v>
                </c:pt>
                <c:pt idx="6978">
                  <c:v>2529.0</c:v>
                </c:pt>
                <c:pt idx="6979">
                  <c:v>2529.0</c:v>
                </c:pt>
                <c:pt idx="6980">
                  <c:v>2529.0</c:v>
                </c:pt>
                <c:pt idx="6981">
                  <c:v>2529.0</c:v>
                </c:pt>
                <c:pt idx="6982">
                  <c:v>2529.0</c:v>
                </c:pt>
                <c:pt idx="6983">
                  <c:v>2529.0</c:v>
                </c:pt>
                <c:pt idx="6984">
                  <c:v>2529.0</c:v>
                </c:pt>
                <c:pt idx="6985">
                  <c:v>2529.0</c:v>
                </c:pt>
                <c:pt idx="6986">
                  <c:v>2529.0</c:v>
                </c:pt>
                <c:pt idx="6987">
                  <c:v>2529.0</c:v>
                </c:pt>
                <c:pt idx="6988">
                  <c:v>2529.0</c:v>
                </c:pt>
                <c:pt idx="6989">
                  <c:v>2529.0</c:v>
                </c:pt>
                <c:pt idx="6990">
                  <c:v>2529.0</c:v>
                </c:pt>
                <c:pt idx="6991">
                  <c:v>2529.0</c:v>
                </c:pt>
                <c:pt idx="6992">
                  <c:v>2529.0</c:v>
                </c:pt>
                <c:pt idx="6993">
                  <c:v>2529.0</c:v>
                </c:pt>
                <c:pt idx="6994">
                  <c:v>2529.0</c:v>
                </c:pt>
                <c:pt idx="6995">
                  <c:v>2530.0</c:v>
                </c:pt>
                <c:pt idx="6996">
                  <c:v>2531.0</c:v>
                </c:pt>
                <c:pt idx="6997">
                  <c:v>2531.0</c:v>
                </c:pt>
                <c:pt idx="6998">
                  <c:v>2531.0</c:v>
                </c:pt>
                <c:pt idx="6999">
                  <c:v>2531.0</c:v>
                </c:pt>
                <c:pt idx="7000">
                  <c:v>2532.0</c:v>
                </c:pt>
                <c:pt idx="7001">
                  <c:v>2532.0</c:v>
                </c:pt>
                <c:pt idx="7002">
                  <c:v>2532.0</c:v>
                </c:pt>
                <c:pt idx="7003">
                  <c:v>2532.0</c:v>
                </c:pt>
                <c:pt idx="7004">
                  <c:v>2532.0</c:v>
                </c:pt>
                <c:pt idx="7005">
                  <c:v>2532.0</c:v>
                </c:pt>
                <c:pt idx="7006">
                  <c:v>2532.0</c:v>
                </c:pt>
                <c:pt idx="7007">
                  <c:v>2533.0</c:v>
                </c:pt>
                <c:pt idx="7008">
                  <c:v>2533.0</c:v>
                </c:pt>
                <c:pt idx="7009">
                  <c:v>2533.0</c:v>
                </c:pt>
                <c:pt idx="7010">
                  <c:v>2533.0</c:v>
                </c:pt>
                <c:pt idx="7011">
                  <c:v>2533.0</c:v>
                </c:pt>
                <c:pt idx="7012">
                  <c:v>2533.0</c:v>
                </c:pt>
                <c:pt idx="7013">
                  <c:v>2533.0</c:v>
                </c:pt>
                <c:pt idx="7014">
                  <c:v>2533.0</c:v>
                </c:pt>
                <c:pt idx="7015">
                  <c:v>2533.0</c:v>
                </c:pt>
                <c:pt idx="7016">
                  <c:v>2533.0</c:v>
                </c:pt>
                <c:pt idx="7017">
                  <c:v>2533.0</c:v>
                </c:pt>
                <c:pt idx="7018">
                  <c:v>2533.0</c:v>
                </c:pt>
                <c:pt idx="7019">
                  <c:v>2533.0</c:v>
                </c:pt>
                <c:pt idx="7020">
                  <c:v>2533.0</c:v>
                </c:pt>
                <c:pt idx="7021">
                  <c:v>2533.0</c:v>
                </c:pt>
                <c:pt idx="7022">
                  <c:v>2533.0</c:v>
                </c:pt>
                <c:pt idx="7023">
                  <c:v>2533.0</c:v>
                </c:pt>
                <c:pt idx="7024">
                  <c:v>2533.0</c:v>
                </c:pt>
                <c:pt idx="7025">
                  <c:v>2534.0</c:v>
                </c:pt>
                <c:pt idx="7026">
                  <c:v>2535.0</c:v>
                </c:pt>
                <c:pt idx="7027">
                  <c:v>2535.0</c:v>
                </c:pt>
                <c:pt idx="7028">
                  <c:v>2535.0</c:v>
                </c:pt>
                <c:pt idx="7029">
                  <c:v>2535.0</c:v>
                </c:pt>
                <c:pt idx="7030">
                  <c:v>2535.0</c:v>
                </c:pt>
                <c:pt idx="7031">
                  <c:v>2535.0</c:v>
                </c:pt>
                <c:pt idx="7032">
                  <c:v>2535.0</c:v>
                </c:pt>
                <c:pt idx="7033">
                  <c:v>2535.0</c:v>
                </c:pt>
                <c:pt idx="7034">
                  <c:v>2536.0</c:v>
                </c:pt>
                <c:pt idx="7035">
                  <c:v>2537.0</c:v>
                </c:pt>
                <c:pt idx="7036">
                  <c:v>2537.0</c:v>
                </c:pt>
                <c:pt idx="7037">
                  <c:v>2538.0</c:v>
                </c:pt>
                <c:pt idx="7038">
                  <c:v>2538.0</c:v>
                </c:pt>
                <c:pt idx="7039">
                  <c:v>2538.0</c:v>
                </c:pt>
                <c:pt idx="7040">
                  <c:v>2538.0</c:v>
                </c:pt>
                <c:pt idx="7041">
                  <c:v>2538.0</c:v>
                </c:pt>
                <c:pt idx="7042">
                  <c:v>2539.0</c:v>
                </c:pt>
                <c:pt idx="7043">
                  <c:v>2540.0</c:v>
                </c:pt>
                <c:pt idx="7044">
                  <c:v>2541.0</c:v>
                </c:pt>
                <c:pt idx="7045">
                  <c:v>2541.0</c:v>
                </c:pt>
                <c:pt idx="7046">
                  <c:v>2542.0</c:v>
                </c:pt>
                <c:pt idx="7047">
                  <c:v>2542.0</c:v>
                </c:pt>
                <c:pt idx="7048">
                  <c:v>2542.0</c:v>
                </c:pt>
                <c:pt idx="7049">
                  <c:v>2542.0</c:v>
                </c:pt>
                <c:pt idx="7050">
                  <c:v>2542.0</c:v>
                </c:pt>
                <c:pt idx="7051">
                  <c:v>2542.0</c:v>
                </c:pt>
                <c:pt idx="7052">
                  <c:v>2542.0</c:v>
                </c:pt>
                <c:pt idx="7053">
                  <c:v>2542.0</c:v>
                </c:pt>
                <c:pt idx="7054">
                  <c:v>2543.0</c:v>
                </c:pt>
                <c:pt idx="7055">
                  <c:v>2544.0</c:v>
                </c:pt>
                <c:pt idx="7056">
                  <c:v>2545.0</c:v>
                </c:pt>
                <c:pt idx="7057">
                  <c:v>2546.0</c:v>
                </c:pt>
                <c:pt idx="7058">
                  <c:v>2547.0</c:v>
                </c:pt>
                <c:pt idx="7059">
                  <c:v>2548.0</c:v>
                </c:pt>
                <c:pt idx="7060">
                  <c:v>2549.0</c:v>
                </c:pt>
                <c:pt idx="7061">
                  <c:v>2550.0</c:v>
                </c:pt>
                <c:pt idx="7062">
                  <c:v>2551.0</c:v>
                </c:pt>
                <c:pt idx="7063">
                  <c:v>2552.0</c:v>
                </c:pt>
                <c:pt idx="7064">
                  <c:v>2553.0</c:v>
                </c:pt>
                <c:pt idx="7065">
                  <c:v>2553.0</c:v>
                </c:pt>
                <c:pt idx="7066">
                  <c:v>2553.0</c:v>
                </c:pt>
                <c:pt idx="7067">
                  <c:v>2553.0</c:v>
                </c:pt>
                <c:pt idx="7068">
                  <c:v>2553.0</c:v>
                </c:pt>
                <c:pt idx="7069">
                  <c:v>2553.0</c:v>
                </c:pt>
                <c:pt idx="7070">
                  <c:v>2553.0</c:v>
                </c:pt>
                <c:pt idx="7071">
                  <c:v>2553.0</c:v>
                </c:pt>
                <c:pt idx="7072">
                  <c:v>2553.0</c:v>
                </c:pt>
                <c:pt idx="7073">
                  <c:v>2553.0</c:v>
                </c:pt>
                <c:pt idx="7074">
                  <c:v>2553.0</c:v>
                </c:pt>
                <c:pt idx="7075">
                  <c:v>2553.0</c:v>
                </c:pt>
                <c:pt idx="7076">
                  <c:v>2553.0</c:v>
                </c:pt>
                <c:pt idx="7077">
                  <c:v>2553.0</c:v>
                </c:pt>
                <c:pt idx="7078">
                  <c:v>2554.0</c:v>
                </c:pt>
                <c:pt idx="7079">
                  <c:v>2554.0</c:v>
                </c:pt>
                <c:pt idx="7080">
                  <c:v>2554.0</c:v>
                </c:pt>
                <c:pt idx="7081">
                  <c:v>2555.0</c:v>
                </c:pt>
                <c:pt idx="7082">
                  <c:v>2555.0</c:v>
                </c:pt>
                <c:pt idx="7083">
                  <c:v>2555.0</c:v>
                </c:pt>
                <c:pt idx="7084">
                  <c:v>2555.0</c:v>
                </c:pt>
                <c:pt idx="7085">
                  <c:v>2555.0</c:v>
                </c:pt>
                <c:pt idx="7086">
                  <c:v>2556.0</c:v>
                </c:pt>
                <c:pt idx="7087">
                  <c:v>2557.0</c:v>
                </c:pt>
                <c:pt idx="7088">
                  <c:v>2558.0</c:v>
                </c:pt>
                <c:pt idx="7089">
                  <c:v>2558.0</c:v>
                </c:pt>
                <c:pt idx="7090">
                  <c:v>2558.0</c:v>
                </c:pt>
                <c:pt idx="7091">
                  <c:v>2559.0</c:v>
                </c:pt>
                <c:pt idx="7092">
                  <c:v>2559.0</c:v>
                </c:pt>
                <c:pt idx="7093">
                  <c:v>2559.0</c:v>
                </c:pt>
                <c:pt idx="7094">
                  <c:v>2560.0</c:v>
                </c:pt>
                <c:pt idx="7095">
                  <c:v>2560.0</c:v>
                </c:pt>
                <c:pt idx="7096">
                  <c:v>2560.0</c:v>
                </c:pt>
                <c:pt idx="7097">
                  <c:v>2561.0</c:v>
                </c:pt>
                <c:pt idx="7098">
                  <c:v>2561.0</c:v>
                </c:pt>
                <c:pt idx="7099">
                  <c:v>2562.0</c:v>
                </c:pt>
                <c:pt idx="7100">
                  <c:v>2563.0</c:v>
                </c:pt>
                <c:pt idx="7101">
                  <c:v>2564.0</c:v>
                </c:pt>
                <c:pt idx="7102">
                  <c:v>2565.0</c:v>
                </c:pt>
                <c:pt idx="7103">
                  <c:v>2566.0</c:v>
                </c:pt>
                <c:pt idx="7104">
                  <c:v>2567.0</c:v>
                </c:pt>
                <c:pt idx="7105">
                  <c:v>2567.0</c:v>
                </c:pt>
                <c:pt idx="7106">
                  <c:v>2567.0</c:v>
                </c:pt>
                <c:pt idx="7107">
                  <c:v>2567.0</c:v>
                </c:pt>
                <c:pt idx="7108">
                  <c:v>2567.0</c:v>
                </c:pt>
                <c:pt idx="7109">
                  <c:v>2567.0</c:v>
                </c:pt>
                <c:pt idx="7110">
                  <c:v>2567.0</c:v>
                </c:pt>
                <c:pt idx="7111">
                  <c:v>2567.0</c:v>
                </c:pt>
                <c:pt idx="7112">
                  <c:v>2567.0</c:v>
                </c:pt>
                <c:pt idx="7113">
                  <c:v>2567.0</c:v>
                </c:pt>
                <c:pt idx="7114">
                  <c:v>2567.0</c:v>
                </c:pt>
                <c:pt idx="7115">
                  <c:v>2567.0</c:v>
                </c:pt>
                <c:pt idx="7116">
                  <c:v>2567.0</c:v>
                </c:pt>
                <c:pt idx="7117">
                  <c:v>2567.0</c:v>
                </c:pt>
                <c:pt idx="7118">
                  <c:v>2567.0</c:v>
                </c:pt>
                <c:pt idx="7119">
                  <c:v>2567.0</c:v>
                </c:pt>
                <c:pt idx="7120">
                  <c:v>2567.0</c:v>
                </c:pt>
                <c:pt idx="7121">
                  <c:v>2568.0</c:v>
                </c:pt>
                <c:pt idx="7122">
                  <c:v>2568.0</c:v>
                </c:pt>
                <c:pt idx="7123">
                  <c:v>2568.0</c:v>
                </c:pt>
                <c:pt idx="7124">
                  <c:v>2568.0</c:v>
                </c:pt>
                <c:pt idx="7125">
                  <c:v>2569.0</c:v>
                </c:pt>
                <c:pt idx="7126">
                  <c:v>2569.0</c:v>
                </c:pt>
                <c:pt idx="7127">
                  <c:v>2569.0</c:v>
                </c:pt>
                <c:pt idx="7128">
                  <c:v>2569.0</c:v>
                </c:pt>
                <c:pt idx="7129">
                  <c:v>2569.0</c:v>
                </c:pt>
                <c:pt idx="7130">
                  <c:v>2570.0</c:v>
                </c:pt>
                <c:pt idx="7131">
                  <c:v>2570.0</c:v>
                </c:pt>
                <c:pt idx="7132">
                  <c:v>2570.0</c:v>
                </c:pt>
                <c:pt idx="7133">
                  <c:v>2570.0</c:v>
                </c:pt>
                <c:pt idx="7134">
                  <c:v>2570.0</c:v>
                </c:pt>
                <c:pt idx="7135">
                  <c:v>2571.0</c:v>
                </c:pt>
                <c:pt idx="7136">
                  <c:v>2571.0</c:v>
                </c:pt>
                <c:pt idx="7137">
                  <c:v>2572.0</c:v>
                </c:pt>
                <c:pt idx="7138">
                  <c:v>2572.0</c:v>
                </c:pt>
                <c:pt idx="7139">
                  <c:v>2572.0</c:v>
                </c:pt>
                <c:pt idx="7140">
                  <c:v>2572.0</c:v>
                </c:pt>
                <c:pt idx="7141">
                  <c:v>2572.0</c:v>
                </c:pt>
                <c:pt idx="7142">
                  <c:v>2572.0</c:v>
                </c:pt>
                <c:pt idx="7143">
                  <c:v>2572.0</c:v>
                </c:pt>
                <c:pt idx="7144">
                  <c:v>2572.0</c:v>
                </c:pt>
                <c:pt idx="7145">
                  <c:v>2573.0</c:v>
                </c:pt>
                <c:pt idx="7146">
                  <c:v>2573.0</c:v>
                </c:pt>
                <c:pt idx="7147">
                  <c:v>2573.0</c:v>
                </c:pt>
                <c:pt idx="7148">
                  <c:v>2573.0</c:v>
                </c:pt>
                <c:pt idx="7149">
                  <c:v>2573.0</c:v>
                </c:pt>
                <c:pt idx="7150">
                  <c:v>2573.0</c:v>
                </c:pt>
                <c:pt idx="7151">
                  <c:v>2573.0</c:v>
                </c:pt>
                <c:pt idx="7152">
                  <c:v>2573.0</c:v>
                </c:pt>
                <c:pt idx="7153">
                  <c:v>2573.0</c:v>
                </c:pt>
                <c:pt idx="7154">
                  <c:v>2573.0</c:v>
                </c:pt>
                <c:pt idx="7155">
                  <c:v>2573.0</c:v>
                </c:pt>
                <c:pt idx="7156">
                  <c:v>2573.0</c:v>
                </c:pt>
                <c:pt idx="7157">
                  <c:v>2573.0</c:v>
                </c:pt>
                <c:pt idx="7158">
                  <c:v>2573.0</c:v>
                </c:pt>
                <c:pt idx="7159">
                  <c:v>2573.0</c:v>
                </c:pt>
                <c:pt idx="7160">
                  <c:v>2573.0</c:v>
                </c:pt>
                <c:pt idx="7161">
                  <c:v>2573.0</c:v>
                </c:pt>
                <c:pt idx="7162">
                  <c:v>2573.0</c:v>
                </c:pt>
                <c:pt idx="7163">
                  <c:v>2573.0</c:v>
                </c:pt>
                <c:pt idx="7164">
                  <c:v>2573.0</c:v>
                </c:pt>
                <c:pt idx="7165">
                  <c:v>2573.0</c:v>
                </c:pt>
                <c:pt idx="7166">
                  <c:v>2573.0</c:v>
                </c:pt>
                <c:pt idx="7167">
                  <c:v>2573.0</c:v>
                </c:pt>
                <c:pt idx="7168">
                  <c:v>2573.0</c:v>
                </c:pt>
                <c:pt idx="7169">
                  <c:v>2573.0</c:v>
                </c:pt>
                <c:pt idx="7170">
                  <c:v>2573.0</c:v>
                </c:pt>
                <c:pt idx="7171">
                  <c:v>2573.0</c:v>
                </c:pt>
                <c:pt idx="7172">
                  <c:v>2573.0</c:v>
                </c:pt>
                <c:pt idx="7173">
                  <c:v>2573.0</c:v>
                </c:pt>
                <c:pt idx="7174">
                  <c:v>2573.0</c:v>
                </c:pt>
                <c:pt idx="7175">
                  <c:v>2573.0</c:v>
                </c:pt>
                <c:pt idx="7176">
                  <c:v>2573.0</c:v>
                </c:pt>
                <c:pt idx="7177">
                  <c:v>2573.0</c:v>
                </c:pt>
                <c:pt idx="7178">
                  <c:v>2573.0</c:v>
                </c:pt>
                <c:pt idx="7179">
                  <c:v>2573.0</c:v>
                </c:pt>
                <c:pt idx="7180">
                  <c:v>2573.0</c:v>
                </c:pt>
                <c:pt idx="7181">
                  <c:v>2573.0</c:v>
                </c:pt>
                <c:pt idx="7182">
                  <c:v>2573.0</c:v>
                </c:pt>
                <c:pt idx="7183">
                  <c:v>2574.0</c:v>
                </c:pt>
                <c:pt idx="7184">
                  <c:v>2575.0</c:v>
                </c:pt>
                <c:pt idx="7185">
                  <c:v>2575.0</c:v>
                </c:pt>
                <c:pt idx="7186">
                  <c:v>2575.0</c:v>
                </c:pt>
                <c:pt idx="7187">
                  <c:v>2575.0</c:v>
                </c:pt>
                <c:pt idx="7188">
                  <c:v>2575.0</c:v>
                </c:pt>
                <c:pt idx="7189">
                  <c:v>2575.0</c:v>
                </c:pt>
                <c:pt idx="7190">
                  <c:v>2575.0</c:v>
                </c:pt>
                <c:pt idx="7191">
                  <c:v>2575.0</c:v>
                </c:pt>
                <c:pt idx="7192">
                  <c:v>2575.0</c:v>
                </c:pt>
                <c:pt idx="7193">
                  <c:v>2575.0</c:v>
                </c:pt>
                <c:pt idx="7194">
                  <c:v>2575.0</c:v>
                </c:pt>
                <c:pt idx="7195">
                  <c:v>2575.0</c:v>
                </c:pt>
                <c:pt idx="7196">
                  <c:v>2576.0</c:v>
                </c:pt>
                <c:pt idx="7197">
                  <c:v>2576.0</c:v>
                </c:pt>
                <c:pt idx="7198">
                  <c:v>2576.0</c:v>
                </c:pt>
                <c:pt idx="7199">
                  <c:v>2576.0</c:v>
                </c:pt>
                <c:pt idx="7200">
                  <c:v>2577.0</c:v>
                </c:pt>
                <c:pt idx="7201">
                  <c:v>2577.0</c:v>
                </c:pt>
                <c:pt idx="7202">
                  <c:v>2578.0</c:v>
                </c:pt>
                <c:pt idx="7203">
                  <c:v>2578.0</c:v>
                </c:pt>
                <c:pt idx="7204">
                  <c:v>2578.0</c:v>
                </c:pt>
                <c:pt idx="7205">
                  <c:v>2578.0</c:v>
                </c:pt>
                <c:pt idx="7206">
                  <c:v>2578.0</c:v>
                </c:pt>
                <c:pt idx="7207">
                  <c:v>2578.0</c:v>
                </c:pt>
                <c:pt idx="7208">
                  <c:v>2578.0</c:v>
                </c:pt>
                <c:pt idx="7209">
                  <c:v>2578.0</c:v>
                </c:pt>
                <c:pt idx="7210">
                  <c:v>2578.0</c:v>
                </c:pt>
                <c:pt idx="7211">
                  <c:v>2578.0</c:v>
                </c:pt>
                <c:pt idx="7212">
                  <c:v>2578.0</c:v>
                </c:pt>
                <c:pt idx="7213">
                  <c:v>2578.0</c:v>
                </c:pt>
                <c:pt idx="7214">
                  <c:v>2579.0</c:v>
                </c:pt>
                <c:pt idx="7215">
                  <c:v>2579.0</c:v>
                </c:pt>
                <c:pt idx="7216">
                  <c:v>2579.0</c:v>
                </c:pt>
                <c:pt idx="7217">
                  <c:v>2579.0</c:v>
                </c:pt>
                <c:pt idx="7218">
                  <c:v>2579.0</c:v>
                </c:pt>
                <c:pt idx="7219">
                  <c:v>2579.0</c:v>
                </c:pt>
                <c:pt idx="7220">
                  <c:v>2579.0</c:v>
                </c:pt>
                <c:pt idx="7221">
                  <c:v>2579.0</c:v>
                </c:pt>
                <c:pt idx="7222">
                  <c:v>2580.0</c:v>
                </c:pt>
                <c:pt idx="7223">
                  <c:v>2580.0</c:v>
                </c:pt>
                <c:pt idx="7224">
                  <c:v>2580.0</c:v>
                </c:pt>
                <c:pt idx="7225">
                  <c:v>2580.0</c:v>
                </c:pt>
                <c:pt idx="7226">
                  <c:v>2580.0</c:v>
                </c:pt>
                <c:pt idx="7227">
                  <c:v>2580.0</c:v>
                </c:pt>
                <c:pt idx="7228">
                  <c:v>2580.0</c:v>
                </c:pt>
                <c:pt idx="7229">
                  <c:v>2580.0</c:v>
                </c:pt>
                <c:pt idx="7230">
                  <c:v>2580.0</c:v>
                </c:pt>
                <c:pt idx="7231">
                  <c:v>2580.0</c:v>
                </c:pt>
                <c:pt idx="7232">
                  <c:v>2580.0</c:v>
                </c:pt>
                <c:pt idx="7233">
                  <c:v>2580.0</c:v>
                </c:pt>
                <c:pt idx="7234">
                  <c:v>2580.0</c:v>
                </c:pt>
                <c:pt idx="7235">
                  <c:v>2580.0</c:v>
                </c:pt>
                <c:pt idx="7236">
                  <c:v>2580.0</c:v>
                </c:pt>
                <c:pt idx="7237">
                  <c:v>2580.0</c:v>
                </c:pt>
                <c:pt idx="7238">
                  <c:v>2580.0</c:v>
                </c:pt>
                <c:pt idx="7239">
                  <c:v>2581.0</c:v>
                </c:pt>
                <c:pt idx="7240">
                  <c:v>2582.0</c:v>
                </c:pt>
                <c:pt idx="7241">
                  <c:v>2583.0</c:v>
                </c:pt>
                <c:pt idx="7242">
                  <c:v>2584.0</c:v>
                </c:pt>
                <c:pt idx="7243">
                  <c:v>2585.0</c:v>
                </c:pt>
                <c:pt idx="7244">
                  <c:v>2586.0</c:v>
                </c:pt>
                <c:pt idx="7245">
                  <c:v>2587.0</c:v>
                </c:pt>
                <c:pt idx="7246">
                  <c:v>2588.0</c:v>
                </c:pt>
                <c:pt idx="7247">
                  <c:v>2589.0</c:v>
                </c:pt>
                <c:pt idx="7248">
                  <c:v>2590.0</c:v>
                </c:pt>
                <c:pt idx="7249">
                  <c:v>2591.0</c:v>
                </c:pt>
                <c:pt idx="7250">
                  <c:v>2592.0</c:v>
                </c:pt>
                <c:pt idx="7251">
                  <c:v>2592.0</c:v>
                </c:pt>
                <c:pt idx="7252">
                  <c:v>2593.0</c:v>
                </c:pt>
                <c:pt idx="7253">
                  <c:v>2594.0</c:v>
                </c:pt>
                <c:pt idx="7254">
                  <c:v>2595.0</c:v>
                </c:pt>
                <c:pt idx="7255">
                  <c:v>2596.0</c:v>
                </c:pt>
                <c:pt idx="7256">
                  <c:v>2597.0</c:v>
                </c:pt>
                <c:pt idx="7257">
                  <c:v>2598.0</c:v>
                </c:pt>
                <c:pt idx="7258">
                  <c:v>2598.0</c:v>
                </c:pt>
                <c:pt idx="7259">
                  <c:v>2598.0</c:v>
                </c:pt>
                <c:pt idx="7260">
                  <c:v>2598.0</c:v>
                </c:pt>
                <c:pt idx="7261">
                  <c:v>2598.0</c:v>
                </c:pt>
                <c:pt idx="7262">
                  <c:v>2599.0</c:v>
                </c:pt>
                <c:pt idx="7263">
                  <c:v>2600.0</c:v>
                </c:pt>
                <c:pt idx="7264">
                  <c:v>2600.0</c:v>
                </c:pt>
                <c:pt idx="7265">
                  <c:v>2601.0</c:v>
                </c:pt>
                <c:pt idx="7266">
                  <c:v>2602.0</c:v>
                </c:pt>
                <c:pt idx="7267">
                  <c:v>2602.0</c:v>
                </c:pt>
                <c:pt idx="7268">
                  <c:v>2602.0</c:v>
                </c:pt>
                <c:pt idx="7269">
                  <c:v>2602.0</c:v>
                </c:pt>
                <c:pt idx="7270">
                  <c:v>2603.0</c:v>
                </c:pt>
                <c:pt idx="7271">
                  <c:v>2603.0</c:v>
                </c:pt>
                <c:pt idx="7272">
                  <c:v>2604.0</c:v>
                </c:pt>
                <c:pt idx="7273">
                  <c:v>2605.0</c:v>
                </c:pt>
                <c:pt idx="7274">
                  <c:v>2605.0</c:v>
                </c:pt>
                <c:pt idx="7275">
                  <c:v>2606.0</c:v>
                </c:pt>
                <c:pt idx="7276">
                  <c:v>2606.0</c:v>
                </c:pt>
                <c:pt idx="7277">
                  <c:v>2606.0</c:v>
                </c:pt>
                <c:pt idx="7278">
                  <c:v>2606.0</c:v>
                </c:pt>
                <c:pt idx="7279">
                  <c:v>2606.0</c:v>
                </c:pt>
                <c:pt idx="7280">
                  <c:v>2606.0</c:v>
                </c:pt>
                <c:pt idx="7281">
                  <c:v>2606.0</c:v>
                </c:pt>
                <c:pt idx="7282">
                  <c:v>2607.0</c:v>
                </c:pt>
                <c:pt idx="7283">
                  <c:v>2608.0</c:v>
                </c:pt>
                <c:pt idx="7284">
                  <c:v>2609.0</c:v>
                </c:pt>
                <c:pt idx="7285">
                  <c:v>2610.0</c:v>
                </c:pt>
                <c:pt idx="7286">
                  <c:v>2610.0</c:v>
                </c:pt>
                <c:pt idx="7287">
                  <c:v>2611.0</c:v>
                </c:pt>
                <c:pt idx="7288">
                  <c:v>2612.0</c:v>
                </c:pt>
                <c:pt idx="7289">
                  <c:v>2612.0</c:v>
                </c:pt>
                <c:pt idx="7290">
                  <c:v>2612.0</c:v>
                </c:pt>
                <c:pt idx="7291">
                  <c:v>2612.0</c:v>
                </c:pt>
                <c:pt idx="7292">
                  <c:v>2612.0</c:v>
                </c:pt>
                <c:pt idx="7293">
                  <c:v>2612.0</c:v>
                </c:pt>
                <c:pt idx="7294">
                  <c:v>2612.0</c:v>
                </c:pt>
                <c:pt idx="7295">
                  <c:v>2613.0</c:v>
                </c:pt>
                <c:pt idx="7296">
                  <c:v>2613.0</c:v>
                </c:pt>
                <c:pt idx="7297">
                  <c:v>2613.0</c:v>
                </c:pt>
                <c:pt idx="7298">
                  <c:v>2613.0</c:v>
                </c:pt>
                <c:pt idx="7299">
                  <c:v>2614.0</c:v>
                </c:pt>
                <c:pt idx="7300">
                  <c:v>2615.0</c:v>
                </c:pt>
                <c:pt idx="7301">
                  <c:v>2615.0</c:v>
                </c:pt>
                <c:pt idx="7302">
                  <c:v>2615.0</c:v>
                </c:pt>
                <c:pt idx="7303">
                  <c:v>2616.0</c:v>
                </c:pt>
                <c:pt idx="7304">
                  <c:v>2617.0</c:v>
                </c:pt>
                <c:pt idx="7305">
                  <c:v>2618.0</c:v>
                </c:pt>
                <c:pt idx="7306">
                  <c:v>2619.0</c:v>
                </c:pt>
                <c:pt idx="7307">
                  <c:v>2619.0</c:v>
                </c:pt>
                <c:pt idx="7308">
                  <c:v>2620.0</c:v>
                </c:pt>
                <c:pt idx="7309">
                  <c:v>2621.0</c:v>
                </c:pt>
                <c:pt idx="7310">
                  <c:v>2622.0</c:v>
                </c:pt>
                <c:pt idx="7311">
                  <c:v>2623.0</c:v>
                </c:pt>
                <c:pt idx="7312">
                  <c:v>2624.0</c:v>
                </c:pt>
                <c:pt idx="7313">
                  <c:v>2624.0</c:v>
                </c:pt>
                <c:pt idx="7314">
                  <c:v>2624.0</c:v>
                </c:pt>
                <c:pt idx="7315">
                  <c:v>2624.0</c:v>
                </c:pt>
                <c:pt idx="7316">
                  <c:v>2624.0</c:v>
                </c:pt>
                <c:pt idx="7317">
                  <c:v>2624.0</c:v>
                </c:pt>
                <c:pt idx="7318">
                  <c:v>2624.0</c:v>
                </c:pt>
                <c:pt idx="7319">
                  <c:v>2624.0</c:v>
                </c:pt>
                <c:pt idx="7320">
                  <c:v>2624.0</c:v>
                </c:pt>
                <c:pt idx="7321">
                  <c:v>2624.0</c:v>
                </c:pt>
                <c:pt idx="7322">
                  <c:v>2624.0</c:v>
                </c:pt>
                <c:pt idx="7323">
                  <c:v>2625.0</c:v>
                </c:pt>
                <c:pt idx="7324">
                  <c:v>2625.0</c:v>
                </c:pt>
                <c:pt idx="7325">
                  <c:v>2625.0</c:v>
                </c:pt>
                <c:pt idx="7326">
                  <c:v>2625.0</c:v>
                </c:pt>
                <c:pt idx="7327">
                  <c:v>2625.0</c:v>
                </c:pt>
                <c:pt idx="7328">
                  <c:v>2625.0</c:v>
                </c:pt>
                <c:pt idx="7329">
                  <c:v>2625.0</c:v>
                </c:pt>
                <c:pt idx="7330">
                  <c:v>2625.0</c:v>
                </c:pt>
                <c:pt idx="7331">
                  <c:v>2625.0</c:v>
                </c:pt>
                <c:pt idx="7332">
                  <c:v>2625.0</c:v>
                </c:pt>
                <c:pt idx="7333">
                  <c:v>2626.0</c:v>
                </c:pt>
                <c:pt idx="7334">
                  <c:v>2627.0</c:v>
                </c:pt>
                <c:pt idx="7335">
                  <c:v>2628.0</c:v>
                </c:pt>
                <c:pt idx="7336">
                  <c:v>2628.0</c:v>
                </c:pt>
                <c:pt idx="7337">
                  <c:v>2629.0</c:v>
                </c:pt>
                <c:pt idx="7338">
                  <c:v>2629.0</c:v>
                </c:pt>
                <c:pt idx="7339">
                  <c:v>2629.0</c:v>
                </c:pt>
                <c:pt idx="7340">
                  <c:v>2629.0</c:v>
                </c:pt>
                <c:pt idx="7341">
                  <c:v>2630.0</c:v>
                </c:pt>
                <c:pt idx="7342">
                  <c:v>2630.0</c:v>
                </c:pt>
                <c:pt idx="7343">
                  <c:v>2631.0</c:v>
                </c:pt>
                <c:pt idx="7344">
                  <c:v>2631.0</c:v>
                </c:pt>
                <c:pt idx="7345">
                  <c:v>2631.0</c:v>
                </c:pt>
                <c:pt idx="7346">
                  <c:v>2632.0</c:v>
                </c:pt>
                <c:pt idx="7347">
                  <c:v>2632.0</c:v>
                </c:pt>
                <c:pt idx="7348">
                  <c:v>2633.0</c:v>
                </c:pt>
                <c:pt idx="7349">
                  <c:v>2633.0</c:v>
                </c:pt>
                <c:pt idx="7350">
                  <c:v>2633.0</c:v>
                </c:pt>
                <c:pt idx="7351">
                  <c:v>2634.0</c:v>
                </c:pt>
                <c:pt idx="7352">
                  <c:v>2634.0</c:v>
                </c:pt>
                <c:pt idx="7353">
                  <c:v>2634.0</c:v>
                </c:pt>
                <c:pt idx="7354">
                  <c:v>2634.0</c:v>
                </c:pt>
                <c:pt idx="7355">
                  <c:v>2634.0</c:v>
                </c:pt>
                <c:pt idx="7356">
                  <c:v>2634.0</c:v>
                </c:pt>
                <c:pt idx="7357">
                  <c:v>2634.0</c:v>
                </c:pt>
                <c:pt idx="7358">
                  <c:v>2634.0</c:v>
                </c:pt>
                <c:pt idx="7359">
                  <c:v>2634.0</c:v>
                </c:pt>
                <c:pt idx="7360">
                  <c:v>2634.0</c:v>
                </c:pt>
                <c:pt idx="7361">
                  <c:v>2634.0</c:v>
                </c:pt>
                <c:pt idx="7362">
                  <c:v>2634.0</c:v>
                </c:pt>
                <c:pt idx="7363">
                  <c:v>2634.0</c:v>
                </c:pt>
                <c:pt idx="7364">
                  <c:v>2634.0</c:v>
                </c:pt>
                <c:pt idx="7365">
                  <c:v>2634.0</c:v>
                </c:pt>
                <c:pt idx="7366">
                  <c:v>2634.0</c:v>
                </c:pt>
                <c:pt idx="7367">
                  <c:v>2634.0</c:v>
                </c:pt>
                <c:pt idx="7368">
                  <c:v>2635.0</c:v>
                </c:pt>
                <c:pt idx="7369">
                  <c:v>2635.0</c:v>
                </c:pt>
                <c:pt idx="7370">
                  <c:v>2635.0</c:v>
                </c:pt>
                <c:pt idx="7371">
                  <c:v>2635.0</c:v>
                </c:pt>
                <c:pt idx="7372">
                  <c:v>2635.0</c:v>
                </c:pt>
                <c:pt idx="7373">
                  <c:v>2636.0</c:v>
                </c:pt>
                <c:pt idx="7374">
                  <c:v>2636.0</c:v>
                </c:pt>
                <c:pt idx="7375">
                  <c:v>2636.0</c:v>
                </c:pt>
                <c:pt idx="7376">
                  <c:v>2636.0</c:v>
                </c:pt>
                <c:pt idx="7377">
                  <c:v>2636.0</c:v>
                </c:pt>
                <c:pt idx="7378">
                  <c:v>2636.0</c:v>
                </c:pt>
                <c:pt idx="7379">
                  <c:v>2636.0</c:v>
                </c:pt>
                <c:pt idx="7380">
                  <c:v>2636.0</c:v>
                </c:pt>
                <c:pt idx="7381">
                  <c:v>2636.0</c:v>
                </c:pt>
                <c:pt idx="7382">
                  <c:v>2636.0</c:v>
                </c:pt>
                <c:pt idx="7383">
                  <c:v>2636.0</c:v>
                </c:pt>
                <c:pt idx="7384">
                  <c:v>2636.0</c:v>
                </c:pt>
                <c:pt idx="7385">
                  <c:v>2636.0</c:v>
                </c:pt>
                <c:pt idx="7386">
                  <c:v>2636.0</c:v>
                </c:pt>
                <c:pt idx="7387">
                  <c:v>2636.0</c:v>
                </c:pt>
                <c:pt idx="7388">
                  <c:v>2636.0</c:v>
                </c:pt>
                <c:pt idx="7389">
                  <c:v>2636.0</c:v>
                </c:pt>
                <c:pt idx="7390">
                  <c:v>2636.0</c:v>
                </c:pt>
                <c:pt idx="7391">
                  <c:v>2636.0</c:v>
                </c:pt>
                <c:pt idx="7392">
                  <c:v>2637.0</c:v>
                </c:pt>
                <c:pt idx="7393">
                  <c:v>2637.0</c:v>
                </c:pt>
                <c:pt idx="7394">
                  <c:v>2638.0</c:v>
                </c:pt>
                <c:pt idx="7395">
                  <c:v>2638.0</c:v>
                </c:pt>
                <c:pt idx="7396">
                  <c:v>2638.0</c:v>
                </c:pt>
                <c:pt idx="7397">
                  <c:v>2638.0</c:v>
                </c:pt>
                <c:pt idx="7398">
                  <c:v>2639.0</c:v>
                </c:pt>
                <c:pt idx="7399">
                  <c:v>2639.0</c:v>
                </c:pt>
                <c:pt idx="7400">
                  <c:v>2640.0</c:v>
                </c:pt>
                <c:pt idx="7401">
                  <c:v>2640.0</c:v>
                </c:pt>
                <c:pt idx="7402">
                  <c:v>2640.0</c:v>
                </c:pt>
                <c:pt idx="7403">
                  <c:v>2640.0</c:v>
                </c:pt>
                <c:pt idx="7404">
                  <c:v>2640.0</c:v>
                </c:pt>
                <c:pt idx="7405">
                  <c:v>2641.0</c:v>
                </c:pt>
                <c:pt idx="7406">
                  <c:v>2642.0</c:v>
                </c:pt>
                <c:pt idx="7407">
                  <c:v>2642.0</c:v>
                </c:pt>
                <c:pt idx="7408">
                  <c:v>2643.0</c:v>
                </c:pt>
                <c:pt idx="7409">
                  <c:v>2644.0</c:v>
                </c:pt>
                <c:pt idx="7410">
                  <c:v>2645.0</c:v>
                </c:pt>
                <c:pt idx="7411">
                  <c:v>2646.0</c:v>
                </c:pt>
                <c:pt idx="7412">
                  <c:v>2647.0</c:v>
                </c:pt>
                <c:pt idx="7413">
                  <c:v>2648.0</c:v>
                </c:pt>
                <c:pt idx="7414">
                  <c:v>2649.0</c:v>
                </c:pt>
                <c:pt idx="7415">
                  <c:v>2650.0</c:v>
                </c:pt>
                <c:pt idx="7416">
                  <c:v>2651.0</c:v>
                </c:pt>
                <c:pt idx="7417">
                  <c:v>2652.0</c:v>
                </c:pt>
                <c:pt idx="7418">
                  <c:v>2653.0</c:v>
                </c:pt>
                <c:pt idx="7419">
                  <c:v>2654.0</c:v>
                </c:pt>
                <c:pt idx="7420">
                  <c:v>2654.0</c:v>
                </c:pt>
                <c:pt idx="7421">
                  <c:v>2654.0</c:v>
                </c:pt>
                <c:pt idx="7422">
                  <c:v>2655.0</c:v>
                </c:pt>
                <c:pt idx="7423">
                  <c:v>2655.0</c:v>
                </c:pt>
                <c:pt idx="7424">
                  <c:v>2655.0</c:v>
                </c:pt>
                <c:pt idx="7425">
                  <c:v>2656.0</c:v>
                </c:pt>
                <c:pt idx="7426">
                  <c:v>2657.0</c:v>
                </c:pt>
                <c:pt idx="7427">
                  <c:v>2657.0</c:v>
                </c:pt>
                <c:pt idx="7428">
                  <c:v>2658.0</c:v>
                </c:pt>
                <c:pt idx="7429">
                  <c:v>2659.0</c:v>
                </c:pt>
                <c:pt idx="7430">
                  <c:v>2660.0</c:v>
                </c:pt>
                <c:pt idx="7431">
                  <c:v>2660.0</c:v>
                </c:pt>
                <c:pt idx="7432">
                  <c:v>2660.0</c:v>
                </c:pt>
                <c:pt idx="7433">
                  <c:v>2660.0</c:v>
                </c:pt>
                <c:pt idx="7434">
                  <c:v>2660.0</c:v>
                </c:pt>
                <c:pt idx="7435">
                  <c:v>2660.0</c:v>
                </c:pt>
                <c:pt idx="7436">
                  <c:v>2661.0</c:v>
                </c:pt>
                <c:pt idx="7437">
                  <c:v>2661.0</c:v>
                </c:pt>
                <c:pt idx="7438">
                  <c:v>2661.0</c:v>
                </c:pt>
                <c:pt idx="7439">
                  <c:v>2661.0</c:v>
                </c:pt>
                <c:pt idx="7440">
                  <c:v>2661.0</c:v>
                </c:pt>
                <c:pt idx="7441">
                  <c:v>2662.0</c:v>
                </c:pt>
                <c:pt idx="7442">
                  <c:v>2663.0</c:v>
                </c:pt>
                <c:pt idx="7443">
                  <c:v>2664.0</c:v>
                </c:pt>
                <c:pt idx="7444">
                  <c:v>2664.0</c:v>
                </c:pt>
                <c:pt idx="7445">
                  <c:v>2664.0</c:v>
                </c:pt>
                <c:pt idx="7446">
                  <c:v>2665.0</c:v>
                </c:pt>
                <c:pt idx="7447">
                  <c:v>2666.0</c:v>
                </c:pt>
                <c:pt idx="7448">
                  <c:v>2667.0</c:v>
                </c:pt>
                <c:pt idx="7449">
                  <c:v>2668.0</c:v>
                </c:pt>
                <c:pt idx="7450">
                  <c:v>2669.0</c:v>
                </c:pt>
                <c:pt idx="7451">
                  <c:v>2670.0</c:v>
                </c:pt>
                <c:pt idx="7452">
                  <c:v>2671.0</c:v>
                </c:pt>
                <c:pt idx="7453">
                  <c:v>2672.0</c:v>
                </c:pt>
                <c:pt idx="7454">
                  <c:v>2673.0</c:v>
                </c:pt>
                <c:pt idx="7455">
                  <c:v>2674.0</c:v>
                </c:pt>
                <c:pt idx="7456">
                  <c:v>2674.0</c:v>
                </c:pt>
                <c:pt idx="7457">
                  <c:v>2674.0</c:v>
                </c:pt>
                <c:pt idx="7458">
                  <c:v>2674.0</c:v>
                </c:pt>
                <c:pt idx="7459">
                  <c:v>2675.0</c:v>
                </c:pt>
                <c:pt idx="7460">
                  <c:v>2675.0</c:v>
                </c:pt>
                <c:pt idx="7461">
                  <c:v>2675.0</c:v>
                </c:pt>
                <c:pt idx="7462">
                  <c:v>2675.0</c:v>
                </c:pt>
                <c:pt idx="7463">
                  <c:v>2675.0</c:v>
                </c:pt>
                <c:pt idx="7464">
                  <c:v>2675.0</c:v>
                </c:pt>
                <c:pt idx="7465">
                  <c:v>2675.0</c:v>
                </c:pt>
                <c:pt idx="7466">
                  <c:v>2675.0</c:v>
                </c:pt>
                <c:pt idx="7467">
                  <c:v>2675.0</c:v>
                </c:pt>
                <c:pt idx="7468">
                  <c:v>2675.0</c:v>
                </c:pt>
                <c:pt idx="7469">
                  <c:v>2675.0</c:v>
                </c:pt>
                <c:pt idx="7470">
                  <c:v>2676.0</c:v>
                </c:pt>
                <c:pt idx="7471">
                  <c:v>2677.0</c:v>
                </c:pt>
                <c:pt idx="7472">
                  <c:v>2678.0</c:v>
                </c:pt>
                <c:pt idx="7473">
                  <c:v>2678.0</c:v>
                </c:pt>
                <c:pt idx="7474">
                  <c:v>2678.0</c:v>
                </c:pt>
                <c:pt idx="7475">
                  <c:v>2678.0</c:v>
                </c:pt>
                <c:pt idx="7476">
                  <c:v>2678.0</c:v>
                </c:pt>
                <c:pt idx="7477">
                  <c:v>2679.0</c:v>
                </c:pt>
                <c:pt idx="7478">
                  <c:v>2679.0</c:v>
                </c:pt>
                <c:pt idx="7479">
                  <c:v>2680.0</c:v>
                </c:pt>
                <c:pt idx="7480">
                  <c:v>2680.0</c:v>
                </c:pt>
                <c:pt idx="7481">
                  <c:v>2680.0</c:v>
                </c:pt>
                <c:pt idx="7482">
                  <c:v>2681.0</c:v>
                </c:pt>
                <c:pt idx="7483">
                  <c:v>2682.0</c:v>
                </c:pt>
                <c:pt idx="7484">
                  <c:v>2682.0</c:v>
                </c:pt>
                <c:pt idx="7485">
                  <c:v>2682.0</c:v>
                </c:pt>
                <c:pt idx="7486">
                  <c:v>2682.0</c:v>
                </c:pt>
                <c:pt idx="7487">
                  <c:v>2682.0</c:v>
                </c:pt>
                <c:pt idx="7488">
                  <c:v>2682.0</c:v>
                </c:pt>
                <c:pt idx="7489">
                  <c:v>2683.0</c:v>
                </c:pt>
                <c:pt idx="7490">
                  <c:v>2683.0</c:v>
                </c:pt>
                <c:pt idx="7491">
                  <c:v>2683.0</c:v>
                </c:pt>
                <c:pt idx="7492">
                  <c:v>2683.0</c:v>
                </c:pt>
                <c:pt idx="7493">
                  <c:v>2684.0</c:v>
                </c:pt>
                <c:pt idx="7494">
                  <c:v>2685.0</c:v>
                </c:pt>
                <c:pt idx="7495">
                  <c:v>2685.0</c:v>
                </c:pt>
                <c:pt idx="7496">
                  <c:v>2685.0</c:v>
                </c:pt>
                <c:pt idx="7497">
                  <c:v>2685.0</c:v>
                </c:pt>
                <c:pt idx="7498">
                  <c:v>2685.0</c:v>
                </c:pt>
                <c:pt idx="7499">
                  <c:v>2685.0</c:v>
                </c:pt>
                <c:pt idx="7500">
                  <c:v>2685.0</c:v>
                </c:pt>
                <c:pt idx="7501">
                  <c:v>2685.0</c:v>
                </c:pt>
                <c:pt idx="7502">
                  <c:v>2685.0</c:v>
                </c:pt>
                <c:pt idx="7503">
                  <c:v>2686.0</c:v>
                </c:pt>
                <c:pt idx="7504">
                  <c:v>2686.0</c:v>
                </c:pt>
                <c:pt idx="7505">
                  <c:v>2686.0</c:v>
                </c:pt>
                <c:pt idx="7506">
                  <c:v>2686.0</c:v>
                </c:pt>
                <c:pt idx="7507">
                  <c:v>2686.0</c:v>
                </c:pt>
                <c:pt idx="7508">
                  <c:v>2687.0</c:v>
                </c:pt>
                <c:pt idx="7509">
                  <c:v>2687.0</c:v>
                </c:pt>
                <c:pt idx="7510">
                  <c:v>2688.0</c:v>
                </c:pt>
                <c:pt idx="7511">
                  <c:v>2688.0</c:v>
                </c:pt>
                <c:pt idx="7512">
                  <c:v>2689.0</c:v>
                </c:pt>
                <c:pt idx="7513">
                  <c:v>2689.0</c:v>
                </c:pt>
                <c:pt idx="7514">
                  <c:v>2689.0</c:v>
                </c:pt>
                <c:pt idx="7515">
                  <c:v>2689.0</c:v>
                </c:pt>
                <c:pt idx="7516">
                  <c:v>2689.0</c:v>
                </c:pt>
                <c:pt idx="7517">
                  <c:v>2689.0</c:v>
                </c:pt>
                <c:pt idx="7518">
                  <c:v>2689.0</c:v>
                </c:pt>
                <c:pt idx="7519">
                  <c:v>2689.0</c:v>
                </c:pt>
                <c:pt idx="7520">
                  <c:v>2689.0</c:v>
                </c:pt>
                <c:pt idx="7521">
                  <c:v>2689.0</c:v>
                </c:pt>
                <c:pt idx="7522">
                  <c:v>2689.0</c:v>
                </c:pt>
                <c:pt idx="7523">
                  <c:v>2689.0</c:v>
                </c:pt>
                <c:pt idx="7524">
                  <c:v>2690.0</c:v>
                </c:pt>
                <c:pt idx="7525">
                  <c:v>2691.0</c:v>
                </c:pt>
                <c:pt idx="7526">
                  <c:v>2692.0</c:v>
                </c:pt>
                <c:pt idx="7527">
                  <c:v>2692.0</c:v>
                </c:pt>
                <c:pt idx="7528">
                  <c:v>2693.0</c:v>
                </c:pt>
                <c:pt idx="7529">
                  <c:v>2693.0</c:v>
                </c:pt>
                <c:pt idx="7530">
                  <c:v>2693.0</c:v>
                </c:pt>
                <c:pt idx="7531">
                  <c:v>2694.0</c:v>
                </c:pt>
                <c:pt idx="7532">
                  <c:v>2694.0</c:v>
                </c:pt>
                <c:pt idx="7533">
                  <c:v>2694.0</c:v>
                </c:pt>
                <c:pt idx="7534">
                  <c:v>2694.0</c:v>
                </c:pt>
                <c:pt idx="7535">
                  <c:v>2694.0</c:v>
                </c:pt>
                <c:pt idx="7536">
                  <c:v>2694.0</c:v>
                </c:pt>
                <c:pt idx="7537">
                  <c:v>2694.0</c:v>
                </c:pt>
                <c:pt idx="7538">
                  <c:v>2694.0</c:v>
                </c:pt>
                <c:pt idx="7539">
                  <c:v>2695.0</c:v>
                </c:pt>
                <c:pt idx="7540">
                  <c:v>2695.0</c:v>
                </c:pt>
                <c:pt idx="7541">
                  <c:v>2695.0</c:v>
                </c:pt>
                <c:pt idx="7542">
                  <c:v>2695.0</c:v>
                </c:pt>
                <c:pt idx="7543">
                  <c:v>2695.0</c:v>
                </c:pt>
                <c:pt idx="7544">
                  <c:v>2695.0</c:v>
                </c:pt>
                <c:pt idx="7545">
                  <c:v>2695.0</c:v>
                </c:pt>
                <c:pt idx="7546">
                  <c:v>2695.0</c:v>
                </c:pt>
                <c:pt idx="7547">
                  <c:v>2695.0</c:v>
                </c:pt>
                <c:pt idx="7548">
                  <c:v>2695.0</c:v>
                </c:pt>
                <c:pt idx="7549">
                  <c:v>2695.0</c:v>
                </c:pt>
                <c:pt idx="7550">
                  <c:v>2695.0</c:v>
                </c:pt>
                <c:pt idx="7551">
                  <c:v>2695.0</c:v>
                </c:pt>
                <c:pt idx="7552">
                  <c:v>2695.0</c:v>
                </c:pt>
                <c:pt idx="7553">
                  <c:v>2695.0</c:v>
                </c:pt>
                <c:pt idx="7554">
                  <c:v>2695.0</c:v>
                </c:pt>
                <c:pt idx="7555">
                  <c:v>2695.0</c:v>
                </c:pt>
                <c:pt idx="7556">
                  <c:v>2695.0</c:v>
                </c:pt>
                <c:pt idx="7557">
                  <c:v>2695.0</c:v>
                </c:pt>
                <c:pt idx="7558">
                  <c:v>2695.0</c:v>
                </c:pt>
                <c:pt idx="7559">
                  <c:v>2695.0</c:v>
                </c:pt>
                <c:pt idx="7560">
                  <c:v>2696.0</c:v>
                </c:pt>
                <c:pt idx="7561">
                  <c:v>2697.0</c:v>
                </c:pt>
                <c:pt idx="7562">
                  <c:v>2697.0</c:v>
                </c:pt>
                <c:pt idx="7563">
                  <c:v>2697.0</c:v>
                </c:pt>
                <c:pt idx="7564">
                  <c:v>2698.0</c:v>
                </c:pt>
                <c:pt idx="7565">
                  <c:v>2699.0</c:v>
                </c:pt>
                <c:pt idx="7566">
                  <c:v>2700.0</c:v>
                </c:pt>
                <c:pt idx="7567">
                  <c:v>2700.0</c:v>
                </c:pt>
                <c:pt idx="7568">
                  <c:v>2700.0</c:v>
                </c:pt>
                <c:pt idx="7569">
                  <c:v>2700.0</c:v>
                </c:pt>
                <c:pt idx="7570">
                  <c:v>2700.0</c:v>
                </c:pt>
                <c:pt idx="7571">
                  <c:v>2701.0</c:v>
                </c:pt>
                <c:pt idx="7572">
                  <c:v>2702.0</c:v>
                </c:pt>
                <c:pt idx="7573">
                  <c:v>2702.0</c:v>
                </c:pt>
                <c:pt idx="7574">
                  <c:v>2702.0</c:v>
                </c:pt>
                <c:pt idx="7575">
                  <c:v>2702.0</c:v>
                </c:pt>
                <c:pt idx="7576">
                  <c:v>2702.0</c:v>
                </c:pt>
                <c:pt idx="7577">
                  <c:v>2702.0</c:v>
                </c:pt>
                <c:pt idx="7578">
                  <c:v>2702.0</c:v>
                </c:pt>
                <c:pt idx="7579">
                  <c:v>2702.0</c:v>
                </c:pt>
                <c:pt idx="7580">
                  <c:v>2702.0</c:v>
                </c:pt>
                <c:pt idx="7581">
                  <c:v>2702.0</c:v>
                </c:pt>
                <c:pt idx="7582">
                  <c:v>2702.0</c:v>
                </c:pt>
                <c:pt idx="7583">
                  <c:v>2702.0</c:v>
                </c:pt>
                <c:pt idx="7584">
                  <c:v>2703.0</c:v>
                </c:pt>
                <c:pt idx="7585">
                  <c:v>2704.0</c:v>
                </c:pt>
                <c:pt idx="7586">
                  <c:v>2704.0</c:v>
                </c:pt>
                <c:pt idx="7587">
                  <c:v>2705.0</c:v>
                </c:pt>
                <c:pt idx="7588">
                  <c:v>2705.0</c:v>
                </c:pt>
                <c:pt idx="7589">
                  <c:v>2706.0</c:v>
                </c:pt>
                <c:pt idx="7590">
                  <c:v>2707.0</c:v>
                </c:pt>
                <c:pt idx="7591">
                  <c:v>2707.0</c:v>
                </c:pt>
                <c:pt idx="7592">
                  <c:v>2708.0</c:v>
                </c:pt>
                <c:pt idx="7593">
                  <c:v>2709.0</c:v>
                </c:pt>
                <c:pt idx="7594">
                  <c:v>2710.0</c:v>
                </c:pt>
                <c:pt idx="7595">
                  <c:v>2710.0</c:v>
                </c:pt>
                <c:pt idx="7596">
                  <c:v>2710.0</c:v>
                </c:pt>
                <c:pt idx="7597">
                  <c:v>2710.0</c:v>
                </c:pt>
                <c:pt idx="7598">
                  <c:v>2711.0</c:v>
                </c:pt>
                <c:pt idx="7599">
                  <c:v>2711.0</c:v>
                </c:pt>
                <c:pt idx="7600">
                  <c:v>2712.0</c:v>
                </c:pt>
                <c:pt idx="7601">
                  <c:v>2712.0</c:v>
                </c:pt>
                <c:pt idx="7602">
                  <c:v>2712.0</c:v>
                </c:pt>
                <c:pt idx="7603">
                  <c:v>2712.0</c:v>
                </c:pt>
                <c:pt idx="7604">
                  <c:v>2713.0</c:v>
                </c:pt>
                <c:pt idx="7605">
                  <c:v>2714.0</c:v>
                </c:pt>
                <c:pt idx="7606">
                  <c:v>2714.0</c:v>
                </c:pt>
                <c:pt idx="7607">
                  <c:v>2715.0</c:v>
                </c:pt>
                <c:pt idx="7608">
                  <c:v>2715.0</c:v>
                </c:pt>
                <c:pt idx="7609">
                  <c:v>2715.0</c:v>
                </c:pt>
                <c:pt idx="7610">
                  <c:v>2715.0</c:v>
                </c:pt>
                <c:pt idx="7611">
                  <c:v>2715.0</c:v>
                </c:pt>
                <c:pt idx="7612">
                  <c:v>2715.0</c:v>
                </c:pt>
                <c:pt idx="7613">
                  <c:v>2715.0</c:v>
                </c:pt>
                <c:pt idx="7614">
                  <c:v>2715.0</c:v>
                </c:pt>
                <c:pt idx="7615">
                  <c:v>2715.0</c:v>
                </c:pt>
                <c:pt idx="7616">
                  <c:v>2715.0</c:v>
                </c:pt>
                <c:pt idx="7617">
                  <c:v>2715.0</c:v>
                </c:pt>
                <c:pt idx="7618">
                  <c:v>2715.0</c:v>
                </c:pt>
                <c:pt idx="7619">
                  <c:v>2715.0</c:v>
                </c:pt>
                <c:pt idx="7620">
                  <c:v>2715.0</c:v>
                </c:pt>
                <c:pt idx="7621">
                  <c:v>2715.0</c:v>
                </c:pt>
                <c:pt idx="7622">
                  <c:v>2715.0</c:v>
                </c:pt>
                <c:pt idx="7623">
                  <c:v>2716.0</c:v>
                </c:pt>
                <c:pt idx="7624">
                  <c:v>2717.0</c:v>
                </c:pt>
                <c:pt idx="7625">
                  <c:v>2717.0</c:v>
                </c:pt>
                <c:pt idx="7626">
                  <c:v>2717.0</c:v>
                </c:pt>
                <c:pt idx="7627">
                  <c:v>2718.0</c:v>
                </c:pt>
                <c:pt idx="7628">
                  <c:v>2719.0</c:v>
                </c:pt>
                <c:pt idx="7629">
                  <c:v>2720.0</c:v>
                </c:pt>
                <c:pt idx="7630">
                  <c:v>2720.0</c:v>
                </c:pt>
                <c:pt idx="7631">
                  <c:v>2720.0</c:v>
                </c:pt>
                <c:pt idx="7632">
                  <c:v>2720.0</c:v>
                </c:pt>
                <c:pt idx="7633">
                  <c:v>2720.0</c:v>
                </c:pt>
                <c:pt idx="7634">
                  <c:v>2721.0</c:v>
                </c:pt>
                <c:pt idx="7635">
                  <c:v>2721.0</c:v>
                </c:pt>
                <c:pt idx="7636">
                  <c:v>2721.0</c:v>
                </c:pt>
                <c:pt idx="7637">
                  <c:v>2721.0</c:v>
                </c:pt>
                <c:pt idx="7638">
                  <c:v>2721.0</c:v>
                </c:pt>
                <c:pt idx="7639">
                  <c:v>2721.0</c:v>
                </c:pt>
                <c:pt idx="7640">
                  <c:v>2722.0</c:v>
                </c:pt>
                <c:pt idx="7641">
                  <c:v>2722.0</c:v>
                </c:pt>
                <c:pt idx="7642">
                  <c:v>2723.0</c:v>
                </c:pt>
                <c:pt idx="7643">
                  <c:v>2724.0</c:v>
                </c:pt>
                <c:pt idx="7644">
                  <c:v>2724.0</c:v>
                </c:pt>
                <c:pt idx="7645">
                  <c:v>2725.0</c:v>
                </c:pt>
                <c:pt idx="7646">
                  <c:v>2726.0</c:v>
                </c:pt>
                <c:pt idx="7647">
                  <c:v>2726.0</c:v>
                </c:pt>
                <c:pt idx="7648">
                  <c:v>2726.0</c:v>
                </c:pt>
                <c:pt idx="7649">
                  <c:v>2727.0</c:v>
                </c:pt>
                <c:pt idx="7650">
                  <c:v>2727.0</c:v>
                </c:pt>
                <c:pt idx="7651">
                  <c:v>2727.0</c:v>
                </c:pt>
                <c:pt idx="7652">
                  <c:v>2727.0</c:v>
                </c:pt>
                <c:pt idx="7653">
                  <c:v>2727.0</c:v>
                </c:pt>
                <c:pt idx="7654">
                  <c:v>2727.0</c:v>
                </c:pt>
                <c:pt idx="7655">
                  <c:v>2727.0</c:v>
                </c:pt>
                <c:pt idx="7656">
                  <c:v>2727.0</c:v>
                </c:pt>
                <c:pt idx="7657">
                  <c:v>2727.0</c:v>
                </c:pt>
                <c:pt idx="7658">
                  <c:v>2728.0</c:v>
                </c:pt>
                <c:pt idx="7659">
                  <c:v>2729.0</c:v>
                </c:pt>
                <c:pt idx="7660">
                  <c:v>2730.0</c:v>
                </c:pt>
                <c:pt idx="7661">
                  <c:v>2731.0</c:v>
                </c:pt>
                <c:pt idx="7662">
                  <c:v>2732.0</c:v>
                </c:pt>
                <c:pt idx="7663">
                  <c:v>2733.0</c:v>
                </c:pt>
                <c:pt idx="7664">
                  <c:v>2734.0</c:v>
                </c:pt>
                <c:pt idx="7665">
                  <c:v>2734.0</c:v>
                </c:pt>
                <c:pt idx="7666">
                  <c:v>2734.0</c:v>
                </c:pt>
                <c:pt idx="7667">
                  <c:v>2735.0</c:v>
                </c:pt>
                <c:pt idx="7668">
                  <c:v>2735.0</c:v>
                </c:pt>
                <c:pt idx="7669">
                  <c:v>2735.0</c:v>
                </c:pt>
                <c:pt idx="7670">
                  <c:v>2736.0</c:v>
                </c:pt>
                <c:pt idx="7671">
                  <c:v>2737.0</c:v>
                </c:pt>
                <c:pt idx="7672">
                  <c:v>2738.0</c:v>
                </c:pt>
                <c:pt idx="7673">
                  <c:v>2739.0</c:v>
                </c:pt>
                <c:pt idx="7674">
                  <c:v>2740.0</c:v>
                </c:pt>
                <c:pt idx="7675">
                  <c:v>2741.0</c:v>
                </c:pt>
                <c:pt idx="7676">
                  <c:v>2742.0</c:v>
                </c:pt>
                <c:pt idx="7677">
                  <c:v>2743.0</c:v>
                </c:pt>
                <c:pt idx="7678">
                  <c:v>2744.0</c:v>
                </c:pt>
                <c:pt idx="7679">
                  <c:v>2745.0</c:v>
                </c:pt>
                <c:pt idx="7680">
                  <c:v>2746.0</c:v>
                </c:pt>
                <c:pt idx="7681">
                  <c:v>2747.0</c:v>
                </c:pt>
                <c:pt idx="7682">
                  <c:v>2748.0</c:v>
                </c:pt>
                <c:pt idx="7683">
                  <c:v>2749.0</c:v>
                </c:pt>
                <c:pt idx="7684">
                  <c:v>2750.0</c:v>
                </c:pt>
                <c:pt idx="7685">
                  <c:v>2751.0</c:v>
                </c:pt>
                <c:pt idx="7686">
                  <c:v>2752.0</c:v>
                </c:pt>
                <c:pt idx="7687">
                  <c:v>2753.0</c:v>
                </c:pt>
                <c:pt idx="7688">
                  <c:v>2754.0</c:v>
                </c:pt>
                <c:pt idx="7689">
                  <c:v>2755.0</c:v>
                </c:pt>
                <c:pt idx="7690">
                  <c:v>2756.0</c:v>
                </c:pt>
                <c:pt idx="7691">
                  <c:v>2757.0</c:v>
                </c:pt>
                <c:pt idx="7692">
                  <c:v>2758.0</c:v>
                </c:pt>
                <c:pt idx="7693">
                  <c:v>2758.0</c:v>
                </c:pt>
                <c:pt idx="7694">
                  <c:v>2758.0</c:v>
                </c:pt>
                <c:pt idx="7695">
                  <c:v>2759.0</c:v>
                </c:pt>
                <c:pt idx="7696">
                  <c:v>2760.0</c:v>
                </c:pt>
                <c:pt idx="7697">
                  <c:v>2761.0</c:v>
                </c:pt>
                <c:pt idx="7698">
                  <c:v>2762.0</c:v>
                </c:pt>
                <c:pt idx="7699">
                  <c:v>2763.0</c:v>
                </c:pt>
                <c:pt idx="7700">
                  <c:v>2764.0</c:v>
                </c:pt>
                <c:pt idx="7701">
                  <c:v>2765.0</c:v>
                </c:pt>
                <c:pt idx="7702">
                  <c:v>2766.0</c:v>
                </c:pt>
                <c:pt idx="7703">
                  <c:v>2766.0</c:v>
                </c:pt>
                <c:pt idx="7704">
                  <c:v>2767.0</c:v>
                </c:pt>
                <c:pt idx="7705">
                  <c:v>2767.0</c:v>
                </c:pt>
                <c:pt idx="7706">
                  <c:v>2767.0</c:v>
                </c:pt>
                <c:pt idx="7707">
                  <c:v>2767.0</c:v>
                </c:pt>
                <c:pt idx="7708">
                  <c:v>2767.0</c:v>
                </c:pt>
                <c:pt idx="7709">
                  <c:v>2767.0</c:v>
                </c:pt>
                <c:pt idx="7710">
                  <c:v>2767.0</c:v>
                </c:pt>
                <c:pt idx="7711">
                  <c:v>2767.0</c:v>
                </c:pt>
                <c:pt idx="7712">
                  <c:v>2768.0</c:v>
                </c:pt>
                <c:pt idx="7713">
                  <c:v>2769.0</c:v>
                </c:pt>
                <c:pt idx="7714">
                  <c:v>2769.0</c:v>
                </c:pt>
                <c:pt idx="7715">
                  <c:v>2769.0</c:v>
                </c:pt>
                <c:pt idx="7716">
                  <c:v>2769.0</c:v>
                </c:pt>
                <c:pt idx="7717">
                  <c:v>2769.0</c:v>
                </c:pt>
                <c:pt idx="7718">
                  <c:v>2769.0</c:v>
                </c:pt>
                <c:pt idx="7719">
                  <c:v>2770.0</c:v>
                </c:pt>
                <c:pt idx="7720">
                  <c:v>2770.0</c:v>
                </c:pt>
                <c:pt idx="7721">
                  <c:v>2770.0</c:v>
                </c:pt>
                <c:pt idx="7722">
                  <c:v>2770.0</c:v>
                </c:pt>
                <c:pt idx="7723">
                  <c:v>2770.0</c:v>
                </c:pt>
                <c:pt idx="7724">
                  <c:v>2771.0</c:v>
                </c:pt>
                <c:pt idx="7725">
                  <c:v>2771.0</c:v>
                </c:pt>
                <c:pt idx="7726">
                  <c:v>2771.0</c:v>
                </c:pt>
                <c:pt idx="7727">
                  <c:v>2771.0</c:v>
                </c:pt>
                <c:pt idx="7728">
                  <c:v>2771.0</c:v>
                </c:pt>
                <c:pt idx="7729">
                  <c:v>2771.0</c:v>
                </c:pt>
                <c:pt idx="7730">
                  <c:v>2771.0</c:v>
                </c:pt>
                <c:pt idx="7731">
                  <c:v>2771.0</c:v>
                </c:pt>
                <c:pt idx="7732">
                  <c:v>2771.0</c:v>
                </c:pt>
                <c:pt idx="7733">
                  <c:v>2771.0</c:v>
                </c:pt>
                <c:pt idx="7734">
                  <c:v>2771.0</c:v>
                </c:pt>
                <c:pt idx="7735">
                  <c:v>2771.0</c:v>
                </c:pt>
                <c:pt idx="7736">
                  <c:v>2771.0</c:v>
                </c:pt>
                <c:pt idx="7737">
                  <c:v>2771.0</c:v>
                </c:pt>
                <c:pt idx="7738">
                  <c:v>2771.0</c:v>
                </c:pt>
                <c:pt idx="7739">
                  <c:v>2771.0</c:v>
                </c:pt>
                <c:pt idx="7740">
                  <c:v>2771.0</c:v>
                </c:pt>
                <c:pt idx="7741">
                  <c:v>2771.0</c:v>
                </c:pt>
                <c:pt idx="7742">
                  <c:v>2771.0</c:v>
                </c:pt>
                <c:pt idx="7743">
                  <c:v>2771.0</c:v>
                </c:pt>
                <c:pt idx="7744">
                  <c:v>2771.0</c:v>
                </c:pt>
                <c:pt idx="7745">
                  <c:v>2771.0</c:v>
                </c:pt>
                <c:pt idx="7746">
                  <c:v>2771.0</c:v>
                </c:pt>
                <c:pt idx="7747">
                  <c:v>2771.0</c:v>
                </c:pt>
                <c:pt idx="7748">
                  <c:v>2771.0</c:v>
                </c:pt>
                <c:pt idx="7749">
                  <c:v>2771.0</c:v>
                </c:pt>
                <c:pt idx="7750">
                  <c:v>2771.0</c:v>
                </c:pt>
                <c:pt idx="7751">
                  <c:v>2771.0</c:v>
                </c:pt>
                <c:pt idx="7752">
                  <c:v>2771.0</c:v>
                </c:pt>
                <c:pt idx="7753">
                  <c:v>2771.0</c:v>
                </c:pt>
                <c:pt idx="7754">
                  <c:v>2771.0</c:v>
                </c:pt>
                <c:pt idx="7755">
                  <c:v>2771.0</c:v>
                </c:pt>
                <c:pt idx="7756">
                  <c:v>2771.0</c:v>
                </c:pt>
                <c:pt idx="7757">
                  <c:v>2771.0</c:v>
                </c:pt>
                <c:pt idx="7758">
                  <c:v>2771.0</c:v>
                </c:pt>
                <c:pt idx="7759">
                  <c:v>2772.0</c:v>
                </c:pt>
                <c:pt idx="7760">
                  <c:v>2773.0</c:v>
                </c:pt>
                <c:pt idx="7761">
                  <c:v>2773.0</c:v>
                </c:pt>
                <c:pt idx="7762">
                  <c:v>2774.0</c:v>
                </c:pt>
                <c:pt idx="7763">
                  <c:v>2774.0</c:v>
                </c:pt>
                <c:pt idx="7764">
                  <c:v>2774.0</c:v>
                </c:pt>
                <c:pt idx="7765">
                  <c:v>2774.0</c:v>
                </c:pt>
                <c:pt idx="7766">
                  <c:v>2774.0</c:v>
                </c:pt>
                <c:pt idx="7767">
                  <c:v>2774.0</c:v>
                </c:pt>
                <c:pt idx="7768">
                  <c:v>2774.0</c:v>
                </c:pt>
                <c:pt idx="7769">
                  <c:v>2774.0</c:v>
                </c:pt>
                <c:pt idx="7770">
                  <c:v>2774.0</c:v>
                </c:pt>
                <c:pt idx="7771">
                  <c:v>2774.0</c:v>
                </c:pt>
                <c:pt idx="7772">
                  <c:v>2774.0</c:v>
                </c:pt>
                <c:pt idx="7773">
                  <c:v>2774.0</c:v>
                </c:pt>
                <c:pt idx="7774">
                  <c:v>2775.0</c:v>
                </c:pt>
                <c:pt idx="7775">
                  <c:v>2776.0</c:v>
                </c:pt>
                <c:pt idx="7776">
                  <c:v>2777.0</c:v>
                </c:pt>
                <c:pt idx="7777">
                  <c:v>2777.0</c:v>
                </c:pt>
                <c:pt idx="7778">
                  <c:v>2777.0</c:v>
                </c:pt>
                <c:pt idx="7779">
                  <c:v>2777.0</c:v>
                </c:pt>
                <c:pt idx="7780">
                  <c:v>2777.0</c:v>
                </c:pt>
                <c:pt idx="7781">
                  <c:v>2777.0</c:v>
                </c:pt>
                <c:pt idx="7782">
                  <c:v>2777.0</c:v>
                </c:pt>
                <c:pt idx="7783">
                  <c:v>2777.0</c:v>
                </c:pt>
                <c:pt idx="7784">
                  <c:v>2777.0</c:v>
                </c:pt>
                <c:pt idx="7785">
                  <c:v>2777.0</c:v>
                </c:pt>
                <c:pt idx="7786">
                  <c:v>2777.0</c:v>
                </c:pt>
                <c:pt idx="7787">
                  <c:v>2777.0</c:v>
                </c:pt>
                <c:pt idx="7788">
                  <c:v>2777.0</c:v>
                </c:pt>
                <c:pt idx="7789">
                  <c:v>2777.0</c:v>
                </c:pt>
                <c:pt idx="7790">
                  <c:v>2778.0</c:v>
                </c:pt>
                <c:pt idx="7791">
                  <c:v>2778.0</c:v>
                </c:pt>
                <c:pt idx="7792">
                  <c:v>2778.0</c:v>
                </c:pt>
                <c:pt idx="7793">
                  <c:v>2779.0</c:v>
                </c:pt>
                <c:pt idx="7794">
                  <c:v>2779.0</c:v>
                </c:pt>
                <c:pt idx="7795">
                  <c:v>2779.0</c:v>
                </c:pt>
                <c:pt idx="7796">
                  <c:v>2780.0</c:v>
                </c:pt>
                <c:pt idx="7797">
                  <c:v>2780.0</c:v>
                </c:pt>
                <c:pt idx="7798">
                  <c:v>2780.0</c:v>
                </c:pt>
                <c:pt idx="7799">
                  <c:v>2781.0</c:v>
                </c:pt>
                <c:pt idx="7800">
                  <c:v>2781.0</c:v>
                </c:pt>
                <c:pt idx="7801">
                  <c:v>2781.0</c:v>
                </c:pt>
                <c:pt idx="7802">
                  <c:v>2781.0</c:v>
                </c:pt>
                <c:pt idx="7803">
                  <c:v>2781.0</c:v>
                </c:pt>
                <c:pt idx="7804">
                  <c:v>2781.0</c:v>
                </c:pt>
                <c:pt idx="7805">
                  <c:v>2781.0</c:v>
                </c:pt>
                <c:pt idx="7806">
                  <c:v>2781.0</c:v>
                </c:pt>
                <c:pt idx="7807">
                  <c:v>2781.0</c:v>
                </c:pt>
                <c:pt idx="7808">
                  <c:v>2781.0</c:v>
                </c:pt>
                <c:pt idx="7809">
                  <c:v>2781.0</c:v>
                </c:pt>
                <c:pt idx="7810">
                  <c:v>2781.0</c:v>
                </c:pt>
                <c:pt idx="7811">
                  <c:v>2781.0</c:v>
                </c:pt>
                <c:pt idx="7812">
                  <c:v>2781.0</c:v>
                </c:pt>
                <c:pt idx="7813">
                  <c:v>2781.0</c:v>
                </c:pt>
                <c:pt idx="7814">
                  <c:v>2782.0</c:v>
                </c:pt>
                <c:pt idx="7815">
                  <c:v>2783.0</c:v>
                </c:pt>
                <c:pt idx="7816">
                  <c:v>2784.0</c:v>
                </c:pt>
                <c:pt idx="7817">
                  <c:v>2785.0</c:v>
                </c:pt>
                <c:pt idx="7818">
                  <c:v>2785.0</c:v>
                </c:pt>
                <c:pt idx="7819">
                  <c:v>2785.0</c:v>
                </c:pt>
                <c:pt idx="7820">
                  <c:v>2786.0</c:v>
                </c:pt>
                <c:pt idx="7821">
                  <c:v>2786.0</c:v>
                </c:pt>
                <c:pt idx="7822">
                  <c:v>2787.0</c:v>
                </c:pt>
                <c:pt idx="7823">
                  <c:v>2787.0</c:v>
                </c:pt>
                <c:pt idx="7824">
                  <c:v>2787.0</c:v>
                </c:pt>
                <c:pt idx="7825">
                  <c:v>2788.0</c:v>
                </c:pt>
                <c:pt idx="7826">
                  <c:v>2788.0</c:v>
                </c:pt>
                <c:pt idx="7827">
                  <c:v>2789.0</c:v>
                </c:pt>
                <c:pt idx="7828">
                  <c:v>2789.0</c:v>
                </c:pt>
                <c:pt idx="7829">
                  <c:v>2789.0</c:v>
                </c:pt>
                <c:pt idx="7830">
                  <c:v>2789.0</c:v>
                </c:pt>
                <c:pt idx="7831">
                  <c:v>2789.0</c:v>
                </c:pt>
                <c:pt idx="7832">
                  <c:v>2789.0</c:v>
                </c:pt>
                <c:pt idx="7833">
                  <c:v>2789.0</c:v>
                </c:pt>
                <c:pt idx="7834">
                  <c:v>2789.0</c:v>
                </c:pt>
                <c:pt idx="7835">
                  <c:v>2789.0</c:v>
                </c:pt>
                <c:pt idx="7836">
                  <c:v>2790.0</c:v>
                </c:pt>
                <c:pt idx="7837">
                  <c:v>2790.0</c:v>
                </c:pt>
                <c:pt idx="7838">
                  <c:v>2790.0</c:v>
                </c:pt>
                <c:pt idx="7839">
                  <c:v>2790.0</c:v>
                </c:pt>
                <c:pt idx="7840">
                  <c:v>2790.0</c:v>
                </c:pt>
                <c:pt idx="7841">
                  <c:v>2790.0</c:v>
                </c:pt>
                <c:pt idx="7842">
                  <c:v>2790.0</c:v>
                </c:pt>
                <c:pt idx="7843">
                  <c:v>2790.0</c:v>
                </c:pt>
                <c:pt idx="7844">
                  <c:v>2790.0</c:v>
                </c:pt>
                <c:pt idx="7845">
                  <c:v>2790.0</c:v>
                </c:pt>
                <c:pt idx="7846">
                  <c:v>2790.0</c:v>
                </c:pt>
                <c:pt idx="7847">
                  <c:v>2790.0</c:v>
                </c:pt>
                <c:pt idx="7848">
                  <c:v>2790.0</c:v>
                </c:pt>
                <c:pt idx="7849">
                  <c:v>2790.0</c:v>
                </c:pt>
                <c:pt idx="7850">
                  <c:v>2790.0</c:v>
                </c:pt>
                <c:pt idx="7851">
                  <c:v>2790.0</c:v>
                </c:pt>
                <c:pt idx="7852">
                  <c:v>2790.0</c:v>
                </c:pt>
                <c:pt idx="7853">
                  <c:v>2790.0</c:v>
                </c:pt>
                <c:pt idx="7854">
                  <c:v>2791.0</c:v>
                </c:pt>
                <c:pt idx="7855">
                  <c:v>2792.0</c:v>
                </c:pt>
                <c:pt idx="7856">
                  <c:v>2793.0</c:v>
                </c:pt>
                <c:pt idx="7857">
                  <c:v>2793.0</c:v>
                </c:pt>
                <c:pt idx="7858">
                  <c:v>2793.0</c:v>
                </c:pt>
                <c:pt idx="7859">
                  <c:v>2793.0</c:v>
                </c:pt>
                <c:pt idx="7860">
                  <c:v>2793.0</c:v>
                </c:pt>
                <c:pt idx="7861">
                  <c:v>2794.0</c:v>
                </c:pt>
                <c:pt idx="7862">
                  <c:v>2795.0</c:v>
                </c:pt>
                <c:pt idx="7863">
                  <c:v>2796.0</c:v>
                </c:pt>
                <c:pt idx="7864">
                  <c:v>2797.0</c:v>
                </c:pt>
                <c:pt idx="7865">
                  <c:v>2798.0</c:v>
                </c:pt>
                <c:pt idx="7866">
                  <c:v>2798.0</c:v>
                </c:pt>
                <c:pt idx="7867">
                  <c:v>2799.0</c:v>
                </c:pt>
                <c:pt idx="7868">
                  <c:v>2799.0</c:v>
                </c:pt>
                <c:pt idx="7869">
                  <c:v>2799.0</c:v>
                </c:pt>
                <c:pt idx="7870">
                  <c:v>2800.0</c:v>
                </c:pt>
                <c:pt idx="7871">
                  <c:v>2801.0</c:v>
                </c:pt>
                <c:pt idx="7872">
                  <c:v>2801.0</c:v>
                </c:pt>
                <c:pt idx="7873">
                  <c:v>2802.0</c:v>
                </c:pt>
                <c:pt idx="7874">
                  <c:v>2802.0</c:v>
                </c:pt>
                <c:pt idx="7875">
                  <c:v>2803.0</c:v>
                </c:pt>
                <c:pt idx="7876">
                  <c:v>2803.0</c:v>
                </c:pt>
                <c:pt idx="7877">
                  <c:v>2804.0</c:v>
                </c:pt>
                <c:pt idx="7878">
                  <c:v>2805.0</c:v>
                </c:pt>
                <c:pt idx="7879">
                  <c:v>2805.0</c:v>
                </c:pt>
                <c:pt idx="7880">
                  <c:v>2805.0</c:v>
                </c:pt>
                <c:pt idx="7881">
                  <c:v>2806.0</c:v>
                </c:pt>
                <c:pt idx="7882">
                  <c:v>2807.0</c:v>
                </c:pt>
                <c:pt idx="7883">
                  <c:v>2807.0</c:v>
                </c:pt>
                <c:pt idx="7884">
                  <c:v>2808.0</c:v>
                </c:pt>
                <c:pt idx="7885">
                  <c:v>2808.0</c:v>
                </c:pt>
                <c:pt idx="7886">
                  <c:v>2808.0</c:v>
                </c:pt>
                <c:pt idx="7887">
                  <c:v>2809.0</c:v>
                </c:pt>
                <c:pt idx="7888">
                  <c:v>2810.0</c:v>
                </c:pt>
                <c:pt idx="7889">
                  <c:v>2811.0</c:v>
                </c:pt>
                <c:pt idx="7890">
                  <c:v>2812.0</c:v>
                </c:pt>
                <c:pt idx="7891">
                  <c:v>2813.0</c:v>
                </c:pt>
                <c:pt idx="7892">
                  <c:v>2814.0</c:v>
                </c:pt>
                <c:pt idx="7893">
                  <c:v>2815.0</c:v>
                </c:pt>
                <c:pt idx="7894">
                  <c:v>2816.0</c:v>
                </c:pt>
                <c:pt idx="7895">
                  <c:v>2817.0</c:v>
                </c:pt>
                <c:pt idx="7896">
                  <c:v>2818.0</c:v>
                </c:pt>
                <c:pt idx="7897">
                  <c:v>2818.0</c:v>
                </c:pt>
                <c:pt idx="7898">
                  <c:v>2818.0</c:v>
                </c:pt>
                <c:pt idx="7899">
                  <c:v>2818.0</c:v>
                </c:pt>
                <c:pt idx="7900">
                  <c:v>2819.0</c:v>
                </c:pt>
                <c:pt idx="7901">
                  <c:v>2820.0</c:v>
                </c:pt>
                <c:pt idx="7902">
                  <c:v>2820.0</c:v>
                </c:pt>
                <c:pt idx="7903">
                  <c:v>2820.0</c:v>
                </c:pt>
                <c:pt idx="7904">
                  <c:v>2820.0</c:v>
                </c:pt>
                <c:pt idx="7905">
                  <c:v>2821.0</c:v>
                </c:pt>
                <c:pt idx="7906">
                  <c:v>2821.0</c:v>
                </c:pt>
                <c:pt idx="7907">
                  <c:v>2821.0</c:v>
                </c:pt>
                <c:pt idx="7908">
                  <c:v>2821.0</c:v>
                </c:pt>
                <c:pt idx="7909">
                  <c:v>2821.0</c:v>
                </c:pt>
                <c:pt idx="7910">
                  <c:v>2821.0</c:v>
                </c:pt>
                <c:pt idx="7911">
                  <c:v>2821.0</c:v>
                </c:pt>
                <c:pt idx="7912">
                  <c:v>2822.0</c:v>
                </c:pt>
                <c:pt idx="7913">
                  <c:v>2822.0</c:v>
                </c:pt>
                <c:pt idx="7914">
                  <c:v>2823.0</c:v>
                </c:pt>
                <c:pt idx="7915">
                  <c:v>2824.0</c:v>
                </c:pt>
                <c:pt idx="7916">
                  <c:v>2824.0</c:v>
                </c:pt>
                <c:pt idx="7917">
                  <c:v>2824.0</c:v>
                </c:pt>
                <c:pt idx="7918">
                  <c:v>2824.0</c:v>
                </c:pt>
                <c:pt idx="7919">
                  <c:v>2824.0</c:v>
                </c:pt>
                <c:pt idx="7920">
                  <c:v>2824.0</c:v>
                </c:pt>
                <c:pt idx="7921">
                  <c:v>2824.0</c:v>
                </c:pt>
                <c:pt idx="7922">
                  <c:v>2824.0</c:v>
                </c:pt>
                <c:pt idx="7923">
                  <c:v>2824.0</c:v>
                </c:pt>
                <c:pt idx="7924">
                  <c:v>2824.0</c:v>
                </c:pt>
                <c:pt idx="7925">
                  <c:v>2824.0</c:v>
                </c:pt>
                <c:pt idx="7926">
                  <c:v>2824.0</c:v>
                </c:pt>
                <c:pt idx="7927">
                  <c:v>2824.0</c:v>
                </c:pt>
                <c:pt idx="7928">
                  <c:v>2825.0</c:v>
                </c:pt>
                <c:pt idx="7929">
                  <c:v>2826.0</c:v>
                </c:pt>
                <c:pt idx="7930">
                  <c:v>2827.0</c:v>
                </c:pt>
                <c:pt idx="7931">
                  <c:v>2828.0</c:v>
                </c:pt>
                <c:pt idx="7932">
                  <c:v>2828.0</c:v>
                </c:pt>
                <c:pt idx="7933">
                  <c:v>2828.0</c:v>
                </c:pt>
                <c:pt idx="7934">
                  <c:v>2829.0</c:v>
                </c:pt>
                <c:pt idx="7935">
                  <c:v>2830.0</c:v>
                </c:pt>
                <c:pt idx="7936">
                  <c:v>2831.0</c:v>
                </c:pt>
                <c:pt idx="7937">
                  <c:v>2832.0</c:v>
                </c:pt>
                <c:pt idx="7938">
                  <c:v>2833.0</c:v>
                </c:pt>
                <c:pt idx="7939">
                  <c:v>2834.0</c:v>
                </c:pt>
                <c:pt idx="7940">
                  <c:v>2835.0</c:v>
                </c:pt>
                <c:pt idx="7941">
                  <c:v>2836.0</c:v>
                </c:pt>
                <c:pt idx="7942">
                  <c:v>2836.0</c:v>
                </c:pt>
                <c:pt idx="7943">
                  <c:v>2836.0</c:v>
                </c:pt>
                <c:pt idx="7944">
                  <c:v>2836.0</c:v>
                </c:pt>
                <c:pt idx="7945">
                  <c:v>2836.0</c:v>
                </c:pt>
                <c:pt idx="7946">
                  <c:v>2837.0</c:v>
                </c:pt>
                <c:pt idx="7947">
                  <c:v>2837.0</c:v>
                </c:pt>
                <c:pt idx="7948">
                  <c:v>2837.0</c:v>
                </c:pt>
                <c:pt idx="7949">
                  <c:v>2838.0</c:v>
                </c:pt>
                <c:pt idx="7950">
                  <c:v>2838.0</c:v>
                </c:pt>
                <c:pt idx="7951">
                  <c:v>2839.0</c:v>
                </c:pt>
                <c:pt idx="7952">
                  <c:v>2840.0</c:v>
                </c:pt>
                <c:pt idx="7953">
                  <c:v>2840.0</c:v>
                </c:pt>
                <c:pt idx="7954">
                  <c:v>2840.0</c:v>
                </c:pt>
                <c:pt idx="7955">
                  <c:v>2840.0</c:v>
                </c:pt>
                <c:pt idx="7956">
                  <c:v>2840.0</c:v>
                </c:pt>
                <c:pt idx="7957">
                  <c:v>2840.0</c:v>
                </c:pt>
                <c:pt idx="7958">
                  <c:v>2840.0</c:v>
                </c:pt>
                <c:pt idx="7959">
                  <c:v>2841.0</c:v>
                </c:pt>
                <c:pt idx="7960">
                  <c:v>2842.0</c:v>
                </c:pt>
                <c:pt idx="7961">
                  <c:v>2843.0</c:v>
                </c:pt>
                <c:pt idx="7962">
                  <c:v>2844.0</c:v>
                </c:pt>
                <c:pt idx="7963">
                  <c:v>2845.0</c:v>
                </c:pt>
                <c:pt idx="7964">
                  <c:v>2846.0</c:v>
                </c:pt>
                <c:pt idx="7965">
                  <c:v>2846.0</c:v>
                </c:pt>
                <c:pt idx="7966">
                  <c:v>2846.0</c:v>
                </c:pt>
                <c:pt idx="7967">
                  <c:v>2847.0</c:v>
                </c:pt>
                <c:pt idx="7968">
                  <c:v>2848.0</c:v>
                </c:pt>
                <c:pt idx="7969">
                  <c:v>2849.0</c:v>
                </c:pt>
                <c:pt idx="7970">
                  <c:v>2850.0</c:v>
                </c:pt>
                <c:pt idx="7971">
                  <c:v>2851.0</c:v>
                </c:pt>
                <c:pt idx="7972">
                  <c:v>2851.0</c:v>
                </c:pt>
                <c:pt idx="7973">
                  <c:v>2852.0</c:v>
                </c:pt>
                <c:pt idx="7974">
                  <c:v>2852.0</c:v>
                </c:pt>
                <c:pt idx="7975">
                  <c:v>2852.0</c:v>
                </c:pt>
                <c:pt idx="7976">
                  <c:v>2853.0</c:v>
                </c:pt>
                <c:pt idx="7977">
                  <c:v>2853.0</c:v>
                </c:pt>
                <c:pt idx="7978">
                  <c:v>2853.0</c:v>
                </c:pt>
                <c:pt idx="7979">
                  <c:v>2854.0</c:v>
                </c:pt>
                <c:pt idx="7980">
                  <c:v>2854.0</c:v>
                </c:pt>
                <c:pt idx="7981">
                  <c:v>2855.0</c:v>
                </c:pt>
                <c:pt idx="7982">
                  <c:v>2856.0</c:v>
                </c:pt>
                <c:pt idx="7983">
                  <c:v>2857.0</c:v>
                </c:pt>
                <c:pt idx="7984">
                  <c:v>2857.0</c:v>
                </c:pt>
                <c:pt idx="7985">
                  <c:v>2857.0</c:v>
                </c:pt>
                <c:pt idx="7986">
                  <c:v>2858.0</c:v>
                </c:pt>
                <c:pt idx="7987">
                  <c:v>2859.0</c:v>
                </c:pt>
                <c:pt idx="7988">
                  <c:v>2860.0</c:v>
                </c:pt>
                <c:pt idx="7989">
                  <c:v>2861.0</c:v>
                </c:pt>
                <c:pt idx="7990">
                  <c:v>2862.0</c:v>
                </c:pt>
                <c:pt idx="7991">
                  <c:v>2863.0</c:v>
                </c:pt>
                <c:pt idx="7992">
                  <c:v>2864.0</c:v>
                </c:pt>
                <c:pt idx="7993">
                  <c:v>2865.0</c:v>
                </c:pt>
                <c:pt idx="7994">
                  <c:v>2866.0</c:v>
                </c:pt>
                <c:pt idx="7995">
                  <c:v>2866.0</c:v>
                </c:pt>
                <c:pt idx="7996">
                  <c:v>2866.0</c:v>
                </c:pt>
                <c:pt idx="7997">
                  <c:v>2867.0</c:v>
                </c:pt>
                <c:pt idx="7998">
                  <c:v>2868.0</c:v>
                </c:pt>
                <c:pt idx="7999">
                  <c:v>2868.0</c:v>
                </c:pt>
                <c:pt idx="8000">
                  <c:v>2869.0</c:v>
                </c:pt>
                <c:pt idx="8001">
                  <c:v>2870.0</c:v>
                </c:pt>
                <c:pt idx="8002">
                  <c:v>2871.0</c:v>
                </c:pt>
                <c:pt idx="8003">
                  <c:v>2872.0</c:v>
                </c:pt>
                <c:pt idx="8004">
                  <c:v>2873.0</c:v>
                </c:pt>
                <c:pt idx="8005">
                  <c:v>2873.0</c:v>
                </c:pt>
                <c:pt idx="8006">
                  <c:v>2873.0</c:v>
                </c:pt>
                <c:pt idx="8007">
                  <c:v>2874.0</c:v>
                </c:pt>
                <c:pt idx="8008">
                  <c:v>2875.0</c:v>
                </c:pt>
                <c:pt idx="8009">
                  <c:v>2875.0</c:v>
                </c:pt>
                <c:pt idx="8010">
                  <c:v>2876.0</c:v>
                </c:pt>
                <c:pt idx="8011">
                  <c:v>2877.0</c:v>
                </c:pt>
                <c:pt idx="8012">
                  <c:v>2878.0</c:v>
                </c:pt>
                <c:pt idx="8013">
                  <c:v>2879.0</c:v>
                </c:pt>
                <c:pt idx="8014">
                  <c:v>2880.0</c:v>
                </c:pt>
                <c:pt idx="8015">
                  <c:v>2881.0</c:v>
                </c:pt>
                <c:pt idx="8016">
                  <c:v>2882.0</c:v>
                </c:pt>
                <c:pt idx="8017">
                  <c:v>2883.0</c:v>
                </c:pt>
                <c:pt idx="8018">
                  <c:v>2884.0</c:v>
                </c:pt>
                <c:pt idx="8019">
                  <c:v>2884.0</c:v>
                </c:pt>
                <c:pt idx="8020">
                  <c:v>2884.0</c:v>
                </c:pt>
                <c:pt idx="8021">
                  <c:v>2884.0</c:v>
                </c:pt>
                <c:pt idx="8022">
                  <c:v>2885.0</c:v>
                </c:pt>
                <c:pt idx="8023">
                  <c:v>2885.0</c:v>
                </c:pt>
                <c:pt idx="8024">
                  <c:v>2886.0</c:v>
                </c:pt>
                <c:pt idx="8025">
                  <c:v>2886.0</c:v>
                </c:pt>
                <c:pt idx="8026">
                  <c:v>2886.0</c:v>
                </c:pt>
                <c:pt idx="8027">
                  <c:v>2886.0</c:v>
                </c:pt>
                <c:pt idx="8028">
                  <c:v>2887.0</c:v>
                </c:pt>
                <c:pt idx="8029">
                  <c:v>2887.0</c:v>
                </c:pt>
                <c:pt idx="8030">
                  <c:v>2888.0</c:v>
                </c:pt>
                <c:pt idx="8031">
                  <c:v>2888.0</c:v>
                </c:pt>
                <c:pt idx="8032">
                  <c:v>2889.0</c:v>
                </c:pt>
                <c:pt idx="8033">
                  <c:v>2889.0</c:v>
                </c:pt>
                <c:pt idx="8034">
                  <c:v>2889.0</c:v>
                </c:pt>
                <c:pt idx="8035">
                  <c:v>2889.0</c:v>
                </c:pt>
                <c:pt idx="8036">
                  <c:v>2889.0</c:v>
                </c:pt>
                <c:pt idx="8037">
                  <c:v>2890.0</c:v>
                </c:pt>
                <c:pt idx="8038">
                  <c:v>2890.0</c:v>
                </c:pt>
                <c:pt idx="8039">
                  <c:v>2890.0</c:v>
                </c:pt>
                <c:pt idx="8040">
                  <c:v>2890.0</c:v>
                </c:pt>
                <c:pt idx="8041">
                  <c:v>2890.0</c:v>
                </c:pt>
                <c:pt idx="8042">
                  <c:v>2891.0</c:v>
                </c:pt>
                <c:pt idx="8043">
                  <c:v>2891.0</c:v>
                </c:pt>
                <c:pt idx="8044">
                  <c:v>2892.0</c:v>
                </c:pt>
                <c:pt idx="8045">
                  <c:v>2893.0</c:v>
                </c:pt>
                <c:pt idx="8046">
                  <c:v>2894.0</c:v>
                </c:pt>
                <c:pt idx="8047">
                  <c:v>2895.0</c:v>
                </c:pt>
                <c:pt idx="8048">
                  <c:v>2895.0</c:v>
                </c:pt>
                <c:pt idx="8049">
                  <c:v>2895.0</c:v>
                </c:pt>
                <c:pt idx="8050">
                  <c:v>2895.0</c:v>
                </c:pt>
                <c:pt idx="8051">
                  <c:v>2895.0</c:v>
                </c:pt>
                <c:pt idx="8052">
                  <c:v>2896.0</c:v>
                </c:pt>
                <c:pt idx="8053">
                  <c:v>2896.0</c:v>
                </c:pt>
                <c:pt idx="8054">
                  <c:v>2896.0</c:v>
                </c:pt>
                <c:pt idx="8055">
                  <c:v>2896.0</c:v>
                </c:pt>
                <c:pt idx="8056">
                  <c:v>2896.0</c:v>
                </c:pt>
                <c:pt idx="8057">
                  <c:v>2896.0</c:v>
                </c:pt>
                <c:pt idx="8058">
                  <c:v>2896.0</c:v>
                </c:pt>
                <c:pt idx="8059">
                  <c:v>2896.0</c:v>
                </c:pt>
                <c:pt idx="8060">
                  <c:v>2897.0</c:v>
                </c:pt>
                <c:pt idx="8061">
                  <c:v>2898.0</c:v>
                </c:pt>
                <c:pt idx="8062">
                  <c:v>2898.0</c:v>
                </c:pt>
                <c:pt idx="8063">
                  <c:v>2899.0</c:v>
                </c:pt>
                <c:pt idx="8064">
                  <c:v>2899.0</c:v>
                </c:pt>
                <c:pt idx="8065">
                  <c:v>2900.0</c:v>
                </c:pt>
                <c:pt idx="8066">
                  <c:v>2900.0</c:v>
                </c:pt>
                <c:pt idx="8067">
                  <c:v>2901.0</c:v>
                </c:pt>
                <c:pt idx="8068">
                  <c:v>2902.0</c:v>
                </c:pt>
                <c:pt idx="8069">
                  <c:v>2903.0</c:v>
                </c:pt>
                <c:pt idx="8070">
                  <c:v>2904.0</c:v>
                </c:pt>
                <c:pt idx="8071">
                  <c:v>2905.0</c:v>
                </c:pt>
                <c:pt idx="8072">
                  <c:v>2906.0</c:v>
                </c:pt>
                <c:pt idx="8073">
                  <c:v>2907.0</c:v>
                </c:pt>
                <c:pt idx="8074">
                  <c:v>2908.0</c:v>
                </c:pt>
                <c:pt idx="8075">
                  <c:v>2909.0</c:v>
                </c:pt>
                <c:pt idx="8076">
                  <c:v>2910.0</c:v>
                </c:pt>
                <c:pt idx="8077">
                  <c:v>2911.0</c:v>
                </c:pt>
                <c:pt idx="8078">
                  <c:v>2912.0</c:v>
                </c:pt>
                <c:pt idx="8079">
                  <c:v>2913.0</c:v>
                </c:pt>
                <c:pt idx="8080">
                  <c:v>2914.0</c:v>
                </c:pt>
                <c:pt idx="8081">
                  <c:v>2915.0</c:v>
                </c:pt>
                <c:pt idx="8082">
                  <c:v>2916.0</c:v>
                </c:pt>
                <c:pt idx="8083">
                  <c:v>2917.0</c:v>
                </c:pt>
                <c:pt idx="8084">
                  <c:v>2918.0</c:v>
                </c:pt>
                <c:pt idx="8085">
                  <c:v>2919.0</c:v>
                </c:pt>
                <c:pt idx="8086">
                  <c:v>2920.0</c:v>
                </c:pt>
                <c:pt idx="8087">
                  <c:v>2921.0</c:v>
                </c:pt>
                <c:pt idx="8088">
                  <c:v>2922.0</c:v>
                </c:pt>
                <c:pt idx="8089">
                  <c:v>2923.0</c:v>
                </c:pt>
                <c:pt idx="8090">
                  <c:v>2924.0</c:v>
                </c:pt>
                <c:pt idx="8091">
                  <c:v>2925.0</c:v>
                </c:pt>
                <c:pt idx="8092">
                  <c:v>2926.0</c:v>
                </c:pt>
                <c:pt idx="8093">
                  <c:v>2927.0</c:v>
                </c:pt>
                <c:pt idx="8094">
                  <c:v>2928.0</c:v>
                </c:pt>
                <c:pt idx="8095">
                  <c:v>2929.0</c:v>
                </c:pt>
                <c:pt idx="8096">
                  <c:v>2930.0</c:v>
                </c:pt>
                <c:pt idx="8097">
                  <c:v>2931.0</c:v>
                </c:pt>
                <c:pt idx="8098">
                  <c:v>2932.0</c:v>
                </c:pt>
                <c:pt idx="8099">
                  <c:v>2933.0</c:v>
                </c:pt>
                <c:pt idx="8100">
                  <c:v>2934.0</c:v>
                </c:pt>
                <c:pt idx="8101">
                  <c:v>2935.0</c:v>
                </c:pt>
                <c:pt idx="8102">
                  <c:v>2936.0</c:v>
                </c:pt>
                <c:pt idx="8103">
                  <c:v>2937.0</c:v>
                </c:pt>
                <c:pt idx="8104">
                  <c:v>2938.0</c:v>
                </c:pt>
                <c:pt idx="8105">
                  <c:v>2939.0</c:v>
                </c:pt>
                <c:pt idx="8106">
                  <c:v>2940.0</c:v>
                </c:pt>
                <c:pt idx="8107">
                  <c:v>2941.0</c:v>
                </c:pt>
                <c:pt idx="8108">
                  <c:v>2941.0</c:v>
                </c:pt>
                <c:pt idx="8109">
                  <c:v>2942.0</c:v>
                </c:pt>
                <c:pt idx="8110">
                  <c:v>2943.0</c:v>
                </c:pt>
                <c:pt idx="8111">
                  <c:v>2944.0</c:v>
                </c:pt>
                <c:pt idx="8112">
                  <c:v>2945.0</c:v>
                </c:pt>
                <c:pt idx="8113">
                  <c:v>2946.0</c:v>
                </c:pt>
                <c:pt idx="8114">
                  <c:v>2947.0</c:v>
                </c:pt>
                <c:pt idx="8115">
                  <c:v>2947.0</c:v>
                </c:pt>
                <c:pt idx="8116">
                  <c:v>2948.0</c:v>
                </c:pt>
                <c:pt idx="8117">
                  <c:v>2949.0</c:v>
                </c:pt>
                <c:pt idx="8118">
                  <c:v>2950.0</c:v>
                </c:pt>
                <c:pt idx="8119">
                  <c:v>2951.0</c:v>
                </c:pt>
                <c:pt idx="8120">
                  <c:v>2952.0</c:v>
                </c:pt>
                <c:pt idx="8121">
                  <c:v>2953.0</c:v>
                </c:pt>
                <c:pt idx="8122">
                  <c:v>2954.0</c:v>
                </c:pt>
                <c:pt idx="8123">
                  <c:v>2955.0</c:v>
                </c:pt>
                <c:pt idx="8124">
                  <c:v>2956.0</c:v>
                </c:pt>
                <c:pt idx="8125">
                  <c:v>2957.0</c:v>
                </c:pt>
                <c:pt idx="8126">
                  <c:v>2958.0</c:v>
                </c:pt>
                <c:pt idx="8127">
                  <c:v>2959.0</c:v>
                </c:pt>
                <c:pt idx="8128">
                  <c:v>2960.0</c:v>
                </c:pt>
                <c:pt idx="8129">
                  <c:v>2961.0</c:v>
                </c:pt>
                <c:pt idx="8130">
                  <c:v>2962.0</c:v>
                </c:pt>
                <c:pt idx="8131">
                  <c:v>2963.0</c:v>
                </c:pt>
                <c:pt idx="8132">
                  <c:v>2964.0</c:v>
                </c:pt>
                <c:pt idx="8133">
                  <c:v>2965.0</c:v>
                </c:pt>
                <c:pt idx="8134">
                  <c:v>2966.0</c:v>
                </c:pt>
                <c:pt idx="8135">
                  <c:v>2967.0</c:v>
                </c:pt>
                <c:pt idx="8136">
                  <c:v>2968.0</c:v>
                </c:pt>
                <c:pt idx="8137">
                  <c:v>2969.0</c:v>
                </c:pt>
                <c:pt idx="8138">
                  <c:v>2970.0</c:v>
                </c:pt>
                <c:pt idx="8139">
                  <c:v>2971.0</c:v>
                </c:pt>
                <c:pt idx="8140">
                  <c:v>2972.0</c:v>
                </c:pt>
                <c:pt idx="8141">
                  <c:v>2973.0</c:v>
                </c:pt>
                <c:pt idx="8142">
                  <c:v>2974.0</c:v>
                </c:pt>
                <c:pt idx="8143">
                  <c:v>2975.0</c:v>
                </c:pt>
                <c:pt idx="8144">
                  <c:v>2976.0</c:v>
                </c:pt>
                <c:pt idx="8145">
                  <c:v>2977.0</c:v>
                </c:pt>
                <c:pt idx="8146">
                  <c:v>2978.0</c:v>
                </c:pt>
                <c:pt idx="8147">
                  <c:v>2978.0</c:v>
                </c:pt>
                <c:pt idx="8148">
                  <c:v>2978.0</c:v>
                </c:pt>
                <c:pt idx="8149">
                  <c:v>2979.0</c:v>
                </c:pt>
                <c:pt idx="8150">
                  <c:v>2980.0</c:v>
                </c:pt>
                <c:pt idx="8151">
                  <c:v>2981.0</c:v>
                </c:pt>
                <c:pt idx="8152">
                  <c:v>2982.0</c:v>
                </c:pt>
                <c:pt idx="8153">
                  <c:v>2983.0</c:v>
                </c:pt>
                <c:pt idx="8154">
                  <c:v>2984.0</c:v>
                </c:pt>
                <c:pt idx="8155">
                  <c:v>2985.0</c:v>
                </c:pt>
                <c:pt idx="8156">
                  <c:v>2986.0</c:v>
                </c:pt>
                <c:pt idx="8157">
                  <c:v>2987.0</c:v>
                </c:pt>
                <c:pt idx="8158">
                  <c:v>2988.0</c:v>
                </c:pt>
                <c:pt idx="8159">
                  <c:v>2988.0</c:v>
                </c:pt>
                <c:pt idx="8160">
                  <c:v>2988.0</c:v>
                </c:pt>
                <c:pt idx="8161">
                  <c:v>2989.0</c:v>
                </c:pt>
                <c:pt idx="8162">
                  <c:v>2989.0</c:v>
                </c:pt>
                <c:pt idx="8163">
                  <c:v>2989.0</c:v>
                </c:pt>
                <c:pt idx="8164">
                  <c:v>2989.0</c:v>
                </c:pt>
                <c:pt idx="8165">
                  <c:v>2990.0</c:v>
                </c:pt>
                <c:pt idx="8166">
                  <c:v>2990.0</c:v>
                </c:pt>
                <c:pt idx="8167">
                  <c:v>2990.0</c:v>
                </c:pt>
                <c:pt idx="8168">
                  <c:v>2990.0</c:v>
                </c:pt>
                <c:pt idx="8169">
                  <c:v>2990.0</c:v>
                </c:pt>
                <c:pt idx="8170">
                  <c:v>2991.0</c:v>
                </c:pt>
                <c:pt idx="8171">
                  <c:v>2992.0</c:v>
                </c:pt>
                <c:pt idx="8172">
                  <c:v>2993.0</c:v>
                </c:pt>
                <c:pt idx="8173">
                  <c:v>2993.0</c:v>
                </c:pt>
                <c:pt idx="8174">
                  <c:v>2994.0</c:v>
                </c:pt>
                <c:pt idx="8175">
                  <c:v>2995.0</c:v>
                </c:pt>
                <c:pt idx="8176">
                  <c:v>2996.0</c:v>
                </c:pt>
                <c:pt idx="8177">
                  <c:v>2996.0</c:v>
                </c:pt>
                <c:pt idx="8178">
                  <c:v>2997.0</c:v>
                </c:pt>
                <c:pt idx="8179">
                  <c:v>2998.0</c:v>
                </c:pt>
                <c:pt idx="8180">
                  <c:v>2998.0</c:v>
                </c:pt>
                <c:pt idx="8181">
                  <c:v>2998.0</c:v>
                </c:pt>
                <c:pt idx="8182">
                  <c:v>2999.0</c:v>
                </c:pt>
                <c:pt idx="8183">
                  <c:v>2999.0</c:v>
                </c:pt>
                <c:pt idx="8184">
                  <c:v>2999.0</c:v>
                </c:pt>
                <c:pt idx="8185">
                  <c:v>2999.0</c:v>
                </c:pt>
                <c:pt idx="8186">
                  <c:v>2999.0</c:v>
                </c:pt>
                <c:pt idx="8187">
                  <c:v>2999.0</c:v>
                </c:pt>
                <c:pt idx="8188">
                  <c:v>3000.0</c:v>
                </c:pt>
                <c:pt idx="8189">
                  <c:v>3000.0</c:v>
                </c:pt>
                <c:pt idx="8190">
                  <c:v>3001.0</c:v>
                </c:pt>
                <c:pt idx="8191">
                  <c:v>3001.0</c:v>
                </c:pt>
                <c:pt idx="8192">
                  <c:v>3001.0</c:v>
                </c:pt>
                <c:pt idx="8193">
                  <c:v>3001.0</c:v>
                </c:pt>
                <c:pt idx="8194">
                  <c:v>3002.0</c:v>
                </c:pt>
                <c:pt idx="8195">
                  <c:v>3003.0</c:v>
                </c:pt>
                <c:pt idx="8196">
                  <c:v>3003.0</c:v>
                </c:pt>
                <c:pt idx="8197">
                  <c:v>3003.0</c:v>
                </c:pt>
                <c:pt idx="8198">
                  <c:v>3003.0</c:v>
                </c:pt>
                <c:pt idx="8199">
                  <c:v>3003.0</c:v>
                </c:pt>
                <c:pt idx="8200">
                  <c:v>3003.0</c:v>
                </c:pt>
                <c:pt idx="8201">
                  <c:v>3003.0</c:v>
                </c:pt>
                <c:pt idx="8202">
                  <c:v>3003.0</c:v>
                </c:pt>
                <c:pt idx="8203">
                  <c:v>3003.0</c:v>
                </c:pt>
                <c:pt idx="8204">
                  <c:v>3004.0</c:v>
                </c:pt>
                <c:pt idx="8205">
                  <c:v>3004.0</c:v>
                </c:pt>
                <c:pt idx="8206">
                  <c:v>3004.0</c:v>
                </c:pt>
                <c:pt idx="8207">
                  <c:v>3004.0</c:v>
                </c:pt>
                <c:pt idx="8208">
                  <c:v>3004.0</c:v>
                </c:pt>
                <c:pt idx="8209">
                  <c:v>3004.0</c:v>
                </c:pt>
                <c:pt idx="8210">
                  <c:v>3005.0</c:v>
                </c:pt>
                <c:pt idx="8211">
                  <c:v>3006.0</c:v>
                </c:pt>
                <c:pt idx="8212">
                  <c:v>3007.0</c:v>
                </c:pt>
                <c:pt idx="8213">
                  <c:v>3007.0</c:v>
                </c:pt>
                <c:pt idx="8214">
                  <c:v>3008.0</c:v>
                </c:pt>
                <c:pt idx="8215">
                  <c:v>3009.0</c:v>
                </c:pt>
                <c:pt idx="8216">
                  <c:v>3009.0</c:v>
                </c:pt>
                <c:pt idx="8217">
                  <c:v>3009.0</c:v>
                </c:pt>
                <c:pt idx="8218">
                  <c:v>3009.0</c:v>
                </c:pt>
                <c:pt idx="8219">
                  <c:v>3010.0</c:v>
                </c:pt>
                <c:pt idx="8220">
                  <c:v>3010.0</c:v>
                </c:pt>
                <c:pt idx="8221">
                  <c:v>3010.0</c:v>
                </c:pt>
                <c:pt idx="8222">
                  <c:v>3011.0</c:v>
                </c:pt>
                <c:pt idx="8223">
                  <c:v>3012.0</c:v>
                </c:pt>
                <c:pt idx="8224">
                  <c:v>3013.0</c:v>
                </c:pt>
                <c:pt idx="8225">
                  <c:v>3014.0</c:v>
                </c:pt>
                <c:pt idx="8226">
                  <c:v>3014.0</c:v>
                </c:pt>
                <c:pt idx="8227">
                  <c:v>3014.0</c:v>
                </c:pt>
                <c:pt idx="8228">
                  <c:v>3015.0</c:v>
                </c:pt>
                <c:pt idx="8229">
                  <c:v>3015.0</c:v>
                </c:pt>
                <c:pt idx="8230">
                  <c:v>3016.0</c:v>
                </c:pt>
                <c:pt idx="8231">
                  <c:v>3016.0</c:v>
                </c:pt>
                <c:pt idx="8232">
                  <c:v>3016.0</c:v>
                </c:pt>
                <c:pt idx="8233">
                  <c:v>3017.0</c:v>
                </c:pt>
                <c:pt idx="8234">
                  <c:v>3017.0</c:v>
                </c:pt>
                <c:pt idx="8235">
                  <c:v>3018.0</c:v>
                </c:pt>
                <c:pt idx="8236">
                  <c:v>3019.0</c:v>
                </c:pt>
                <c:pt idx="8237">
                  <c:v>3020.0</c:v>
                </c:pt>
                <c:pt idx="8238">
                  <c:v>3021.0</c:v>
                </c:pt>
                <c:pt idx="8239">
                  <c:v>3022.0</c:v>
                </c:pt>
                <c:pt idx="8240">
                  <c:v>3023.0</c:v>
                </c:pt>
                <c:pt idx="8241">
                  <c:v>3023.0</c:v>
                </c:pt>
                <c:pt idx="8242">
                  <c:v>3023.0</c:v>
                </c:pt>
                <c:pt idx="8243">
                  <c:v>3024.0</c:v>
                </c:pt>
                <c:pt idx="8244">
                  <c:v>3025.0</c:v>
                </c:pt>
                <c:pt idx="8245">
                  <c:v>3025.0</c:v>
                </c:pt>
                <c:pt idx="8246">
                  <c:v>3025.0</c:v>
                </c:pt>
                <c:pt idx="8247">
                  <c:v>3025.0</c:v>
                </c:pt>
                <c:pt idx="8248">
                  <c:v>3025.0</c:v>
                </c:pt>
                <c:pt idx="8249">
                  <c:v>3025.0</c:v>
                </c:pt>
                <c:pt idx="8250">
                  <c:v>3025.0</c:v>
                </c:pt>
                <c:pt idx="8251">
                  <c:v>3025.0</c:v>
                </c:pt>
                <c:pt idx="8252">
                  <c:v>3026.0</c:v>
                </c:pt>
                <c:pt idx="8253">
                  <c:v>3027.0</c:v>
                </c:pt>
                <c:pt idx="8254">
                  <c:v>3028.0</c:v>
                </c:pt>
                <c:pt idx="8255">
                  <c:v>3028.0</c:v>
                </c:pt>
                <c:pt idx="8256">
                  <c:v>3028.0</c:v>
                </c:pt>
                <c:pt idx="8257">
                  <c:v>3029.0</c:v>
                </c:pt>
                <c:pt idx="8258">
                  <c:v>3030.0</c:v>
                </c:pt>
                <c:pt idx="8259">
                  <c:v>3031.0</c:v>
                </c:pt>
                <c:pt idx="8260">
                  <c:v>3032.0</c:v>
                </c:pt>
                <c:pt idx="8261">
                  <c:v>3032.0</c:v>
                </c:pt>
                <c:pt idx="8262">
                  <c:v>3033.0</c:v>
                </c:pt>
                <c:pt idx="8263">
                  <c:v>3033.0</c:v>
                </c:pt>
                <c:pt idx="8264">
                  <c:v>3033.0</c:v>
                </c:pt>
                <c:pt idx="8265">
                  <c:v>3033.0</c:v>
                </c:pt>
                <c:pt idx="8266">
                  <c:v>3033.0</c:v>
                </c:pt>
                <c:pt idx="8267">
                  <c:v>3033.0</c:v>
                </c:pt>
                <c:pt idx="8268">
                  <c:v>3033.0</c:v>
                </c:pt>
                <c:pt idx="8269">
                  <c:v>3033.0</c:v>
                </c:pt>
                <c:pt idx="8270">
                  <c:v>3033.0</c:v>
                </c:pt>
                <c:pt idx="8271">
                  <c:v>3033.0</c:v>
                </c:pt>
                <c:pt idx="8272">
                  <c:v>3033.0</c:v>
                </c:pt>
                <c:pt idx="8273">
                  <c:v>3033.0</c:v>
                </c:pt>
                <c:pt idx="8274">
                  <c:v>3034.0</c:v>
                </c:pt>
                <c:pt idx="8275">
                  <c:v>3034.0</c:v>
                </c:pt>
                <c:pt idx="8276">
                  <c:v>3034.0</c:v>
                </c:pt>
                <c:pt idx="8277">
                  <c:v>3034.0</c:v>
                </c:pt>
                <c:pt idx="8278">
                  <c:v>3034.0</c:v>
                </c:pt>
                <c:pt idx="8279">
                  <c:v>3034.0</c:v>
                </c:pt>
                <c:pt idx="8280">
                  <c:v>3034.0</c:v>
                </c:pt>
                <c:pt idx="8281">
                  <c:v>3034.0</c:v>
                </c:pt>
                <c:pt idx="8282">
                  <c:v>3034.0</c:v>
                </c:pt>
                <c:pt idx="8283">
                  <c:v>3034.0</c:v>
                </c:pt>
                <c:pt idx="8284">
                  <c:v>3034.0</c:v>
                </c:pt>
                <c:pt idx="8285">
                  <c:v>3034.0</c:v>
                </c:pt>
                <c:pt idx="8286">
                  <c:v>3034.0</c:v>
                </c:pt>
                <c:pt idx="8287">
                  <c:v>3034.0</c:v>
                </c:pt>
                <c:pt idx="8288">
                  <c:v>3034.0</c:v>
                </c:pt>
                <c:pt idx="8289">
                  <c:v>3034.0</c:v>
                </c:pt>
                <c:pt idx="8290">
                  <c:v>3034.0</c:v>
                </c:pt>
                <c:pt idx="8291">
                  <c:v>3034.0</c:v>
                </c:pt>
                <c:pt idx="8292">
                  <c:v>3034.0</c:v>
                </c:pt>
                <c:pt idx="8293">
                  <c:v>3034.0</c:v>
                </c:pt>
                <c:pt idx="8294">
                  <c:v>3034.0</c:v>
                </c:pt>
                <c:pt idx="8295">
                  <c:v>3034.0</c:v>
                </c:pt>
                <c:pt idx="8296">
                  <c:v>3035.0</c:v>
                </c:pt>
                <c:pt idx="8297">
                  <c:v>3035.0</c:v>
                </c:pt>
                <c:pt idx="8298">
                  <c:v>3035.0</c:v>
                </c:pt>
                <c:pt idx="8299">
                  <c:v>3035.0</c:v>
                </c:pt>
                <c:pt idx="8300">
                  <c:v>3035.0</c:v>
                </c:pt>
                <c:pt idx="8301">
                  <c:v>3035.0</c:v>
                </c:pt>
                <c:pt idx="8302">
                  <c:v>3035.0</c:v>
                </c:pt>
                <c:pt idx="8303">
                  <c:v>3035.0</c:v>
                </c:pt>
                <c:pt idx="8304">
                  <c:v>3035.0</c:v>
                </c:pt>
                <c:pt idx="8305">
                  <c:v>3035.0</c:v>
                </c:pt>
                <c:pt idx="8306">
                  <c:v>3035.0</c:v>
                </c:pt>
                <c:pt idx="8307">
                  <c:v>3035.0</c:v>
                </c:pt>
                <c:pt idx="8308">
                  <c:v>3035.0</c:v>
                </c:pt>
                <c:pt idx="8309">
                  <c:v>3035.0</c:v>
                </c:pt>
                <c:pt idx="8310">
                  <c:v>3036.0</c:v>
                </c:pt>
                <c:pt idx="8311">
                  <c:v>3036.0</c:v>
                </c:pt>
                <c:pt idx="8312">
                  <c:v>3036.0</c:v>
                </c:pt>
                <c:pt idx="8313">
                  <c:v>3036.0</c:v>
                </c:pt>
                <c:pt idx="8314">
                  <c:v>3036.0</c:v>
                </c:pt>
                <c:pt idx="8315">
                  <c:v>3036.0</c:v>
                </c:pt>
                <c:pt idx="8316">
                  <c:v>3036.0</c:v>
                </c:pt>
                <c:pt idx="8317">
                  <c:v>3036.0</c:v>
                </c:pt>
                <c:pt idx="8318">
                  <c:v>3036.0</c:v>
                </c:pt>
                <c:pt idx="8319">
                  <c:v>3036.0</c:v>
                </c:pt>
                <c:pt idx="8320">
                  <c:v>3036.0</c:v>
                </c:pt>
                <c:pt idx="8321">
                  <c:v>3036.0</c:v>
                </c:pt>
                <c:pt idx="8322">
                  <c:v>3037.0</c:v>
                </c:pt>
                <c:pt idx="8323">
                  <c:v>3038.0</c:v>
                </c:pt>
                <c:pt idx="8324">
                  <c:v>3039.0</c:v>
                </c:pt>
                <c:pt idx="8325">
                  <c:v>3040.0</c:v>
                </c:pt>
                <c:pt idx="8326">
                  <c:v>3040.0</c:v>
                </c:pt>
                <c:pt idx="8327">
                  <c:v>3040.0</c:v>
                </c:pt>
                <c:pt idx="8328">
                  <c:v>3041.0</c:v>
                </c:pt>
                <c:pt idx="8329">
                  <c:v>3041.0</c:v>
                </c:pt>
                <c:pt idx="8330">
                  <c:v>3041.0</c:v>
                </c:pt>
                <c:pt idx="8331">
                  <c:v>3042.0</c:v>
                </c:pt>
                <c:pt idx="8332">
                  <c:v>3042.0</c:v>
                </c:pt>
                <c:pt idx="8333">
                  <c:v>3042.0</c:v>
                </c:pt>
                <c:pt idx="8334">
                  <c:v>3042.0</c:v>
                </c:pt>
                <c:pt idx="8335">
                  <c:v>3042.0</c:v>
                </c:pt>
                <c:pt idx="8336">
                  <c:v>3043.0</c:v>
                </c:pt>
                <c:pt idx="8337">
                  <c:v>3043.0</c:v>
                </c:pt>
                <c:pt idx="8338">
                  <c:v>3043.0</c:v>
                </c:pt>
                <c:pt idx="8339">
                  <c:v>3043.0</c:v>
                </c:pt>
                <c:pt idx="8340">
                  <c:v>3043.0</c:v>
                </c:pt>
                <c:pt idx="8341">
                  <c:v>3043.0</c:v>
                </c:pt>
                <c:pt idx="8342">
                  <c:v>3043.0</c:v>
                </c:pt>
                <c:pt idx="8343">
                  <c:v>3043.0</c:v>
                </c:pt>
                <c:pt idx="8344">
                  <c:v>3043.0</c:v>
                </c:pt>
                <c:pt idx="8345">
                  <c:v>3043.0</c:v>
                </c:pt>
                <c:pt idx="8346">
                  <c:v>3044.0</c:v>
                </c:pt>
                <c:pt idx="8347">
                  <c:v>3044.0</c:v>
                </c:pt>
                <c:pt idx="8348">
                  <c:v>3044.0</c:v>
                </c:pt>
                <c:pt idx="8349">
                  <c:v>3044.0</c:v>
                </c:pt>
                <c:pt idx="8350">
                  <c:v>3045.0</c:v>
                </c:pt>
                <c:pt idx="8351">
                  <c:v>3046.0</c:v>
                </c:pt>
                <c:pt idx="8352">
                  <c:v>3046.0</c:v>
                </c:pt>
                <c:pt idx="8353">
                  <c:v>3047.0</c:v>
                </c:pt>
                <c:pt idx="8354">
                  <c:v>3048.0</c:v>
                </c:pt>
                <c:pt idx="8355">
                  <c:v>3048.0</c:v>
                </c:pt>
                <c:pt idx="8356">
                  <c:v>3048.0</c:v>
                </c:pt>
                <c:pt idx="8357">
                  <c:v>3048.0</c:v>
                </c:pt>
                <c:pt idx="8358">
                  <c:v>3048.0</c:v>
                </c:pt>
                <c:pt idx="8359">
                  <c:v>3048.0</c:v>
                </c:pt>
                <c:pt idx="8360">
                  <c:v>3048.0</c:v>
                </c:pt>
                <c:pt idx="8361">
                  <c:v>3049.0</c:v>
                </c:pt>
                <c:pt idx="8362">
                  <c:v>3049.0</c:v>
                </c:pt>
                <c:pt idx="8363">
                  <c:v>3049.0</c:v>
                </c:pt>
                <c:pt idx="8364">
                  <c:v>3049.0</c:v>
                </c:pt>
                <c:pt idx="8365">
                  <c:v>3049.0</c:v>
                </c:pt>
                <c:pt idx="8366">
                  <c:v>3049.0</c:v>
                </c:pt>
                <c:pt idx="8367">
                  <c:v>3049.0</c:v>
                </c:pt>
                <c:pt idx="8368">
                  <c:v>3049.0</c:v>
                </c:pt>
                <c:pt idx="8369">
                  <c:v>3050.0</c:v>
                </c:pt>
                <c:pt idx="8370">
                  <c:v>3051.0</c:v>
                </c:pt>
                <c:pt idx="8371">
                  <c:v>3051.0</c:v>
                </c:pt>
                <c:pt idx="8372">
                  <c:v>3052.0</c:v>
                </c:pt>
                <c:pt idx="8373">
                  <c:v>3053.0</c:v>
                </c:pt>
                <c:pt idx="8374">
                  <c:v>3053.0</c:v>
                </c:pt>
                <c:pt idx="8375">
                  <c:v>3054.0</c:v>
                </c:pt>
                <c:pt idx="8376">
                  <c:v>3055.0</c:v>
                </c:pt>
                <c:pt idx="8377">
                  <c:v>3056.0</c:v>
                </c:pt>
                <c:pt idx="8378">
                  <c:v>3057.0</c:v>
                </c:pt>
                <c:pt idx="8379">
                  <c:v>3058.0</c:v>
                </c:pt>
                <c:pt idx="8380">
                  <c:v>3059.0</c:v>
                </c:pt>
                <c:pt idx="8381">
                  <c:v>3059.0</c:v>
                </c:pt>
                <c:pt idx="8382">
                  <c:v>3059.0</c:v>
                </c:pt>
                <c:pt idx="8383">
                  <c:v>3060.0</c:v>
                </c:pt>
                <c:pt idx="8384">
                  <c:v>3061.0</c:v>
                </c:pt>
                <c:pt idx="8385">
                  <c:v>3062.0</c:v>
                </c:pt>
                <c:pt idx="8386">
                  <c:v>3063.0</c:v>
                </c:pt>
                <c:pt idx="8387">
                  <c:v>3064.0</c:v>
                </c:pt>
                <c:pt idx="8388">
                  <c:v>3065.0</c:v>
                </c:pt>
                <c:pt idx="8389">
                  <c:v>3066.0</c:v>
                </c:pt>
                <c:pt idx="8390">
                  <c:v>3067.0</c:v>
                </c:pt>
                <c:pt idx="8391">
                  <c:v>3068.0</c:v>
                </c:pt>
                <c:pt idx="8392">
                  <c:v>3069.0</c:v>
                </c:pt>
                <c:pt idx="8393">
                  <c:v>3070.0</c:v>
                </c:pt>
                <c:pt idx="8394">
                  <c:v>3071.0</c:v>
                </c:pt>
                <c:pt idx="8395">
                  <c:v>3072.0</c:v>
                </c:pt>
                <c:pt idx="8396">
                  <c:v>3072.0</c:v>
                </c:pt>
                <c:pt idx="8397">
                  <c:v>3073.0</c:v>
                </c:pt>
                <c:pt idx="8398">
                  <c:v>3074.0</c:v>
                </c:pt>
                <c:pt idx="8399">
                  <c:v>3075.0</c:v>
                </c:pt>
                <c:pt idx="8400">
                  <c:v>3076.0</c:v>
                </c:pt>
                <c:pt idx="8401">
                  <c:v>3077.0</c:v>
                </c:pt>
                <c:pt idx="8402">
                  <c:v>3078.0</c:v>
                </c:pt>
                <c:pt idx="8403">
                  <c:v>3079.0</c:v>
                </c:pt>
                <c:pt idx="8404">
                  <c:v>3080.0</c:v>
                </c:pt>
                <c:pt idx="8405">
                  <c:v>3081.0</c:v>
                </c:pt>
                <c:pt idx="8406">
                  <c:v>3081.0</c:v>
                </c:pt>
                <c:pt idx="8407">
                  <c:v>3081.0</c:v>
                </c:pt>
                <c:pt idx="8408">
                  <c:v>3081.0</c:v>
                </c:pt>
                <c:pt idx="8409">
                  <c:v>3081.0</c:v>
                </c:pt>
                <c:pt idx="8410">
                  <c:v>3081.0</c:v>
                </c:pt>
                <c:pt idx="8411">
                  <c:v>3081.0</c:v>
                </c:pt>
                <c:pt idx="8412">
                  <c:v>3081.0</c:v>
                </c:pt>
                <c:pt idx="8413">
                  <c:v>3081.0</c:v>
                </c:pt>
                <c:pt idx="8414">
                  <c:v>3081.0</c:v>
                </c:pt>
                <c:pt idx="8415">
                  <c:v>3081.0</c:v>
                </c:pt>
                <c:pt idx="8416">
                  <c:v>3081.0</c:v>
                </c:pt>
                <c:pt idx="8417">
                  <c:v>3081.0</c:v>
                </c:pt>
                <c:pt idx="8418">
                  <c:v>3081.0</c:v>
                </c:pt>
                <c:pt idx="8419">
                  <c:v>3081.0</c:v>
                </c:pt>
                <c:pt idx="8420">
                  <c:v>3082.0</c:v>
                </c:pt>
                <c:pt idx="8421">
                  <c:v>3083.0</c:v>
                </c:pt>
                <c:pt idx="8422">
                  <c:v>3084.0</c:v>
                </c:pt>
                <c:pt idx="8423">
                  <c:v>3084.0</c:v>
                </c:pt>
                <c:pt idx="8424">
                  <c:v>3085.0</c:v>
                </c:pt>
                <c:pt idx="8425">
                  <c:v>3086.0</c:v>
                </c:pt>
                <c:pt idx="8426">
                  <c:v>3087.0</c:v>
                </c:pt>
                <c:pt idx="8427">
                  <c:v>3088.0</c:v>
                </c:pt>
                <c:pt idx="8428">
                  <c:v>3088.0</c:v>
                </c:pt>
                <c:pt idx="8429">
                  <c:v>3089.0</c:v>
                </c:pt>
                <c:pt idx="8430">
                  <c:v>3089.0</c:v>
                </c:pt>
                <c:pt idx="8431">
                  <c:v>3090.0</c:v>
                </c:pt>
                <c:pt idx="8432">
                  <c:v>3091.0</c:v>
                </c:pt>
                <c:pt idx="8433">
                  <c:v>3092.0</c:v>
                </c:pt>
                <c:pt idx="8434">
                  <c:v>3093.0</c:v>
                </c:pt>
                <c:pt idx="8435">
                  <c:v>3093.0</c:v>
                </c:pt>
                <c:pt idx="8436">
                  <c:v>3093.0</c:v>
                </c:pt>
                <c:pt idx="8437">
                  <c:v>3093.0</c:v>
                </c:pt>
                <c:pt idx="8438">
                  <c:v>3093.0</c:v>
                </c:pt>
                <c:pt idx="8439">
                  <c:v>3094.0</c:v>
                </c:pt>
                <c:pt idx="8440">
                  <c:v>3095.0</c:v>
                </c:pt>
                <c:pt idx="8441">
                  <c:v>3096.0</c:v>
                </c:pt>
                <c:pt idx="8442">
                  <c:v>3097.0</c:v>
                </c:pt>
                <c:pt idx="8443">
                  <c:v>3098.0</c:v>
                </c:pt>
                <c:pt idx="8444">
                  <c:v>3099.0</c:v>
                </c:pt>
                <c:pt idx="8445">
                  <c:v>3100.0</c:v>
                </c:pt>
                <c:pt idx="8446">
                  <c:v>3101.0</c:v>
                </c:pt>
                <c:pt idx="8447">
                  <c:v>3102.0</c:v>
                </c:pt>
                <c:pt idx="8448">
                  <c:v>3102.0</c:v>
                </c:pt>
                <c:pt idx="8449">
                  <c:v>3102.0</c:v>
                </c:pt>
                <c:pt idx="8450">
                  <c:v>3102.0</c:v>
                </c:pt>
                <c:pt idx="8451">
                  <c:v>3103.0</c:v>
                </c:pt>
                <c:pt idx="8452">
                  <c:v>3103.0</c:v>
                </c:pt>
                <c:pt idx="8453">
                  <c:v>3103.0</c:v>
                </c:pt>
                <c:pt idx="8454">
                  <c:v>3104.0</c:v>
                </c:pt>
                <c:pt idx="8455">
                  <c:v>3104.0</c:v>
                </c:pt>
                <c:pt idx="8456">
                  <c:v>3104.0</c:v>
                </c:pt>
                <c:pt idx="8457">
                  <c:v>3105.0</c:v>
                </c:pt>
                <c:pt idx="8458">
                  <c:v>3105.0</c:v>
                </c:pt>
                <c:pt idx="8459">
                  <c:v>3106.0</c:v>
                </c:pt>
                <c:pt idx="8460">
                  <c:v>3106.0</c:v>
                </c:pt>
                <c:pt idx="8461">
                  <c:v>3106.0</c:v>
                </c:pt>
                <c:pt idx="8462">
                  <c:v>3106.0</c:v>
                </c:pt>
                <c:pt idx="8463">
                  <c:v>3106.0</c:v>
                </c:pt>
                <c:pt idx="8464">
                  <c:v>3106.0</c:v>
                </c:pt>
                <c:pt idx="8465">
                  <c:v>3106.0</c:v>
                </c:pt>
                <c:pt idx="8466">
                  <c:v>3107.0</c:v>
                </c:pt>
                <c:pt idx="8467">
                  <c:v>3108.0</c:v>
                </c:pt>
                <c:pt idx="8468">
                  <c:v>3108.0</c:v>
                </c:pt>
                <c:pt idx="8469">
                  <c:v>3109.0</c:v>
                </c:pt>
                <c:pt idx="8470">
                  <c:v>3109.0</c:v>
                </c:pt>
                <c:pt idx="8471">
                  <c:v>3109.0</c:v>
                </c:pt>
                <c:pt idx="8472">
                  <c:v>3109.0</c:v>
                </c:pt>
                <c:pt idx="8473">
                  <c:v>3110.0</c:v>
                </c:pt>
                <c:pt idx="8474">
                  <c:v>3110.0</c:v>
                </c:pt>
                <c:pt idx="8475">
                  <c:v>3111.0</c:v>
                </c:pt>
                <c:pt idx="8476">
                  <c:v>3111.0</c:v>
                </c:pt>
                <c:pt idx="8477">
                  <c:v>3111.0</c:v>
                </c:pt>
                <c:pt idx="8478">
                  <c:v>3111.0</c:v>
                </c:pt>
                <c:pt idx="8479">
                  <c:v>3112.0</c:v>
                </c:pt>
                <c:pt idx="8480">
                  <c:v>3113.0</c:v>
                </c:pt>
                <c:pt idx="8481">
                  <c:v>3114.0</c:v>
                </c:pt>
                <c:pt idx="8482">
                  <c:v>3115.0</c:v>
                </c:pt>
                <c:pt idx="8483">
                  <c:v>3116.0</c:v>
                </c:pt>
                <c:pt idx="8484">
                  <c:v>3117.0</c:v>
                </c:pt>
                <c:pt idx="8485">
                  <c:v>3118.0</c:v>
                </c:pt>
                <c:pt idx="8486">
                  <c:v>3119.0</c:v>
                </c:pt>
                <c:pt idx="8487">
                  <c:v>3120.0</c:v>
                </c:pt>
                <c:pt idx="8488">
                  <c:v>3121.0</c:v>
                </c:pt>
                <c:pt idx="8489">
                  <c:v>3122.0</c:v>
                </c:pt>
                <c:pt idx="8490">
                  <c:v>3123.0</c:v>
                </c:pt>
                <c:pt idx="8491">
                  <c:v>3124.0</c:v>
                </c:pt>
                <c:pt idx="8492">
                  <c:v>3125.0</c:v>
                </c:pt>
                <c:pt idx="8493">
                  <c:v>3126.0</c:v>
                </c:pt>
                <c:pt idx="8494">
                  <c:v>3127.0</c:v>
                </c:pt>
                <c:pt idx="8495">
                  <c:v>3128.0</c:v>
                </c:pt>
                <c:pt idx="8496">
                  <c:v>3129.0</c:v>
                </c:pt>
                <c:pt idx="8497">
                  <c:v>3130.0</c:v>
                </c:pt>
                <c:pt idx="8498">
                  <c:v>3131.0</c:v>
                </c:pt>
                <c:pt idx="8499">
                  <c:v>3132.0</c:v>
                </c:pt>
                <c:pt idx="8500">
                  <c:v>3133.0</c:v>
                </c:pt>
                <c:pt idx="8501">
                  <c:v>3134.0</c:v>
                </c:pt>
                <c:pt idx="8502">
                  <c:v>3135.0</c:v>
                </c:pt>
                <c:pt idx="8503">
                  <c:v>3135.0</c:v>
                </c:pt>
                <c:pt idx="8504">
                  <c:v>3135.0</c:v>
                </c:pt>
                <c:pt idx="8505">
                  <c:v>3136.0</c:v>
                </c:pt>
                <c:pt idx="8506">
                  <c:v>3137.0</c:v>
                </c:pt>
                <c:pt idx="8507">
                  <c:v>3138.0</c:v>
                </c:pt>
                <c:pt idx="8508">
                  <c:v>3139.0</c:v>
                </c:pt>
                <c:pt idx="8509">
                  <c:v>3140.0</c:v>
                </c:pt>
                <c:pt idx="8510">
                  <c:v>3141.0</c:v>
                </c:pt>
                <c:pt idx="8511">
                  <c:v>3142.0</c:v>
                </c:pt>
                <c:pt idx="8512">
                  <c:v>3143.0</c:v>
                </c:pt>
                <c:pt idx="8513">
                  <c:v>3144.0</c:v>
                </c:pt>
                <c:pt idx="8514">
                  <c:v>3145.0</c:v>
                </c:pt>
                <c:pt idx="8515">
                  <c:v>3146.0</c:v>
                </c:pt>
                <c:pt idx="8516">
                  <c:v>3147.0</c:v>
                </c:pt>
                <c:pt idx="8517">
                  <c:v>3148.0</c:v>
                </c:pt>
                <c:pt idx="8518">
                  <c:v>3149.0</c:v>
                </c:pt>
                <c:pt idx="8519">
                  <c:v>3150.0</c:v>
                </c:pt>
                <c:pt idx="8520">
                  <c:v>3151.0</c:v>
                </c:pt>
                <c:pt idx="8521">
                  <c:v>3152.0</c:v>
                </c:pt>
                <c:pt idx="8522">
                  <c:v>3153.0</c:v>
                </c:pt>
                <c:pt idx="8523">
                  <c:v>3154.0</c:v>
                </c:pt>
                <c:pt idx="8524">
                  <c:v>3155.0</c:v>
                </c:pt>
                <c:pt idx="8525">
                  <c:v>3155.0</c:v>
                </c:pt>
                <c:pt idx="8526">
                  <c:v>3155.0</c:v>
                </c:pt>
                <c:pt idx="8527">
                  <c:v>3156.0</c:v>
                </c:pt>
                <c:pt idx="8528">
                  <c:v>3157.0</c:v>
                </c:pt>
                <c:pt idx="8529">
                  <c:v>3158.0</c:v>
                </c:pt>
                <c:pt idx="8530">
                  <c:v>3159.0</c:v>
                </c:pt>
                <c:pt idx="8531">
                  <c:v>3159.0</c:v>
                </c:pt>
                <c:pt idx="8532">
                  <c:v>3160.0</c:v>
                </c:pt>
                <c:pt idx="8533">
                  <c:v>3161.0</c:v>
                </c:pt>
                <c:pt idx="8534">
                  <c:v>3162.0</c:v>
                </c:pt>
                <c:pt idx="8535">
                  <c:v>3163.0</c:v>
                </c:pt>
                <c:pt idx="8536">
                  <c:v>3164.0</c:v>
                </c:pt>
                <c:pt idx="8537">
                  <c:v>3165.0</c:v>
                </c:pt>
                <c:pt idx="8538">
                  <c:v>3166.0</c:v>
                </c:pt>
                <c:pt idx="8539">
                  <c:v>3166.0</c:v>
                </c:pt>
                <c:pt idx="8540">
                  <c:v>3166.0</c:v>
                </c:pt>
                <c:pt idx="8541">
                  <c:v>3167.0</c:v>
                </c:pt>
                <c:pt idx="8542">
                  <c:v>3168.0</c:v>
                </c:pt>
                <c:pt idx="8543">
                  <c:v>3169.0</c:v>
                </c:pt>
                <c:pt idx="8544">
                  <c:v>3169.0</c:v>
                </c:pt>
                <c:pt idx="8545">
                  <c:v>3170.0</c:v>
                </c:pt>
                <c:pt idx="8546">
                  <c:v>3171.0</c:v>
                </c:pt>
                <c:pt idx="8547">
                  <c:v>3172.0</c:v>
                </c:pt>
                <c:pt idx="8548">
                  <c:v>3173.0</c:v>
                </c:pt>
                <c:pt idx="8549">
                  <c:v>3173.0</c:v>
                </c:pt>
                <c:pt idx="8550">
                  <c:v>3174.0</c:v>
                </c:pt>
                <c:pt idx="8551">
                  <c:v>3175.0</c:v>
                </c:pt>
                <c:pt idx="8552">
                  <c:v>3176.0</c:v>
                </c:pt>
                <c:pt idx="8553">
                  <c:v>3177.0</c:v>
                </c:pt>
                <c:pt idx="8554">
                  <c:v>3178.0</c:v>
                </c:pt>
                <c:pt idx="8555">
                  <c:v>3179.0</c:v>
                </c:pt>
                <c:pt idx="8556">
                  <c:v>3180.0</c:v>
                </c:pt>
                <c:pt idx="8557">
                  <c:v>3181.0</c:v>
                </c:pt>
                <c:pt idx="8558">
                  <c:v>3182.0</c:v>
                </c:pt>
                <c:pt idx="8559">
                  <c:v>3183.0</c:v>
                </c:pt>
                <c:pt idx="8560">
                  <c:v>3184.0</c:v>
                </c:pt>
                <c:pt idx="8561">
                  <c:v>3185.0</c:v>
                </c:pt>
                <c:pt idx="8562">
                  <c:v>3186.0</c:v>
                </c:pt>
                <c:pt idx="8563">
                  <c:v>3187.0</c:v>
                </c:pt>
                <c:pt idx="8564">
                  <c:v>3188.0</c:v>
                </c:pt>
                <c:pt idx="8565">
                  <c:v>3189.0</c:v>
                </c:pt>
                <c:pt idx="8566">
                  <c:v>3190.0</c:v>
                </c:pt>
                <c:pt idx="8567">
                  <c:v>3190.0</c:v>
                </c:pt>
                <c:pt idx="8568">
                  <c:v>3190.0</c:v>
                </c:pt>
                <c:pt idx="8569">
                  <c:v>3190.0</c:v>
                </c:pt>
                <c:pt idx="8570">
                  <c:v>3191.0</c:v>
                </c:pt>
                <c:pt idx="8571">
                  <c:v>3192.0</c:v>
                </c:pt>
                <c:pt idx="8572">
                  <c:v>3193.0</c:v>
                </c:pt>
                <c:pt idx="8573">
                  <c:v>3193.0</c:v>
                </c:pt>
                <c:pt idx="8574">
                  <c:v>3193.0</c:v>
                </c:pt>
                <c:pt idx="8575">
                  <c:v>3193.0</c:v>
                </c:pt>
                <c:pt idx="8576">
                  <c:v>3194.0</c:v>
                </c:pt>
                <c:pt idx="8577">
                  <c:v>3194.0</c:v>
                </c:pt>
                <c:pt idx="8578">
                  <c:v>3194.0</c:v>
                </c:pt>
                <c:pt idx="8579">
                  <c:v>3195.0</c:v>
                </c:pt>
                <c:pt idx="8580">
                  <c:v>3196.0</c:v>
                </c:pt>
                <c:pt idx="8581">
                  <c:v>3196.0</c:v>
                </c:pt>
                <c:pt idx="8582">
                  <c:v>3196.0</c:v>
                </c:pt>
                <c:pt idx="8583">
                  <c:v>3197.0</c:v>
                </c:pt>
                <c:pt idx="8584">
                  <c:v>3198.0</c:v>
                </c:pt>
                <c:pt idx="8585">
                  <c:v>3199.0</c:v>
                </c:pt>
                <c:pt idx="8586">
                  <c:v>3200.0</c:v>
                </c:pt>
                <c:pt idx="8587">
                  <c:v>3201.0</c:v>
                </c:pt>
                <c:pt idx="8588">
                  <c:v>3202.0</c:v>
                </c:pt>
                <c:pt idx="8589">
                  <c:v>3203.0</c:v>
                </c:pt>
                <c:pt idx="8590">
                  <c:v>3204.0</c:v>
                </c:pt>
                <c:pt idx="8591">
                  <c:v>3204.0</c:v>
                </c:pt>
                <c:pt idx="8592">
                  <c:v>3204.0</c:v>
                </c:pt>
                <c:pt idx="8593">
                  <c:v>3205.0</c:v>
                </c:pt>
                <c:pt idx="8594">
                  <c:v>3206.0</c:v>
                </c:pt>
                <c:pt idx="8595">
                  <c:v>3207.0</c:v>
                </c:pt>
                <c:pt idx="8596">
                  <c:v>3207.0</c:v>
                </c:pt>
                <c:pt idx="8597">
                  <c:v>3207.0</c:v>
                </c:pt>
                <c:pt idx="8598">
                  <c:v>3208.0</c:v>
                </c:pt>
                <c:pt idx="8599">
                  <c:v>3209.0</c:v>
                </c:pt>
                <c:pt idx="8600">
                  <c:v>3210.0</c:v>
                </c:pt>
                <c:pt idx="8601">
                  <c:v>3211.0</c:v>
                </c:pt>
                <c:pt idx="8602">
                  <c:v>3212.0</c:v>
                </c:pt>
                <c:pt idx="8603">
                  <c:v>3213.0</c:v>
                </c:pt>
                <c:pt idx="8604">
                  <c:v>3214.0</c:v>
                </c:pt>
                <c:pt idx="8605">
                  <c:v>3215.0</c:v>
                </c:pt>
                <c:pt idx="8606">
                  <c:v>3216.0</c:v>
                </c:pt>
                <c:pt idx="8607">
                  <c:v>3216.0</c:v>
                </c:pt>
                <c:pt idx="8608">
                  <c:v>3216.0</c:v>
                </c:pt>
                <c:pt idx="8609">
                  <c:v>3216.0</c:v>
                </c:pt>
                <c:pt idx="8610">
                  <c:v>3216.0</c:v>
                </c:pt>
                <c:pt idx="8611">
                  <c:v>3216.0</c:v>
                </c:pt>
                <c:pt idx="8612">
                  <c:v>3217.0</c:v>
                </c:pt>
                <c:pt idx="8613">
                  <c:v>3218.0</c:v>
                </c:pt>
                <c:pt idx="8614">
                  <c:v>3218.0</c:v>
                </c:pt>
                <c:pt idx="8615">
                  <c:v>3218.0</c:v>
                </c:pt>
                <c:pt idx="8616">
                  <c:v>3219.0</c:v>
                </c:pt>
                <c:pt idx="8617">
                  <c:v>3219.0</c:v>
                </c:pt>
                <c:pt idx="8618">
                  <c:v>3219.0</c:v>
                </c:pt>
                <c:pt idx="8619">
                  <c:v>3219.0</c:v>
                </c:pt>
                <c:pt idx="8620">
                  <c:v>3219.0</c:v>
                </c:pt>
                <c:pt idx="8621">
                  <c:v>3220.0</c:v>
                </c:pt>
                <c:pt idx="8622">
                  <c:v>3220.0</c:v>
                </c:pt>
                <c:pt idx="8623">
                  <c:v>3221.0</c:v>
                </c:pt>
                <c:pt idx="8624">
                  <c:v>3222.0</c:v>
                </c:pt>
                <c:pt idx="8625">
                  <c:v>3222.0</c:v>
                </c:pt>
                <c:pt idx="8626">
                  <c:v>3222.0</c:v>
                </c:pt>
                <c:pt idx="8627">
                  <c:v>3222.0</c:v>
                </c:pt>
                <c:pt idx="8628">
                  <c:v>3223.0</c:v>
                </c:pt>
                <c:pt idx="8629">
                  <c:v>3223.0</c:v>
                </c:pt>
                <c:pt idx="8630">
                  <c:v>3223.0</c:v>
                </c:pt>
                <c:pt idx="8631">
                  <c:v>3224.0</c:v>
                </c:pt>
                <c:pt idx="8632">
                  <c:v>3224.0</c:v>
                </c:pt>
                <c:pt idx="8633">
                  <c:v>3224.0</c:v>
                </c:pt>
                <c:pt idx="8634">
                  <c:v>3224.0</c:v>
                </c:pt>
                <c:pt idx="8635">
                  <c:v>3224.0</c:v>
                </c:pt>
                <c:pt idx="8636">
                  <c:v>3224.0</c:v>
                </c:pt>
                <c:pt idx="8637">
                  <c:v>3224.0</c:v>
                </c:pt>
                <c:pt idx="8638">
                  <c:v>3224.0</c:v>
                </c:pt>
                <c:pt idx="8639">
                  <c:v>3224.0</c:v>
                </c:pt>
                <c:pt idx="8640">
                  <c:v>3224.0</c:v>
                </c:pt>
                <c:pt idx="8641">
                  <c:v>3224.0</c:v>
                </c:pt>
                <c:pt idx="8642">
                  <c:v>3224.0</c:v>
                </c:pt>
                <c:pt idx="8643">
                  <c:v>3225.0</c:v>
                </c:pt>
                <c:pt idx="8644">
                  <c:v>3226.0</c:v>
                </c:pt>
                <c:pt idx="8645">
                  <c:v>3226.0</c:v>
                </c:pt>
                <c:pt idx="8646">
                  <c:v>3226.0</c:v>
                </c:pt>
                <c:pt idx="8647">
                  <c:v>3226.0</c:v>
                </c:pt>
                <c:pt idx="8648">
                  <c:v>3226.0</c:v>
                </c:pt>
                <c:pt idx="8649">
                  <c:v>3226.0</c:v>
                </c:pt>
                <c:pt idx="8650">
                  <c:v>3226.0</c:v>
                </c:pt>
                <c:pt idx="8651">
                  <c:v>3227.0</c:v>
                </c:pt>
                <c:pt idx="8652">
                  <c:v>3227.0</c:v>
                </c:pt>
                <c:pt idx="8653">
                  <c:v>3228.0</c:v>
                </c:pt>
                <c:pt idx="8654">
                  <c:v>3229.0</c:v>
                </c:pt>
                <c:pt idx="8655">
                  <c:v>3229.0</c:v>
                </c:pt>
                <c:pt idx="8656">
                  <c:v>3229.0</c:v>
                </c:pt>
                <c:pt idx="8657">
                  <c:v>3229.0</c:v>
                </c:pt>
                <c:pt idx="8658">
                  <c:v>3229.0</c:v>
                </c:pt>
                <c:pt idx="8659">
                  <c:v>3229.0</c:v>
                </c:pt>
                <c:pt idx="8660">
                  <c:v>3230.0</c:v>
                </c:pt>
                <c:pt idx="8661">
                  <c:v>3231.0</c:v>
                </c:pt>
                <c:pt idx="8662">
                  <c:v>3231.0</c:v>
                </c:pt>
                <c:pt idx="8663">
                  <c:v>3231.0</c:v>
                </c:pt>
                <c:pt idx="8664">
                  <c:v>3232.0</c:v>
                </c:pt>
                <c:pt idx="8665">
                  <c:v>3233.0</c:v>
                </c:pt>
                <c:pt idx="8666">
                  <c:v>3234.0</c:v>
                </c:pt>
                <c:pt idx="8667">
                  <c:v>3235.0</c:v>
                </c:pt>
                <c:pt idx="8668">
                  <c:v>3236.0</c:v>
                </c:pt>
                <c:pt idx="8669">
                  <c:v>3236.0</c:v>
                </c:pt>
                <c:pt idx="8670">
                  <c:v>3237.0</c:v>
                </c:pt>
                <c:pt idx="8671">
                  <c:v>3238.0</c:v>
                </c:pt>
                <c:pt idx="8672">
                  <c:v>3239.0</c:v>
                </c:pt>
                <c:pt idx="8673">
                  <c:v>3240.0</c:v>
                </c:pt>
                <c:pt idx="8674">
                  <c:v>3240.0</c:v>
                </c:pt>
                <c:pt idx="8675">
                  <c:v>3240.0</c:v>
                </c:pt>
                <c:pt idx="8676">
                  <c:v>3240.0</c:v>
                </c:pt>
                <c:pt idx="8677">
                  <c:v>3240.0</c:v>
                </c:pt>
                <c:pt idx="8678">
                  <c:v>3241.0</c:v>
                </c:pt>
                <c:pt idx="8679">
                  <c:v>3242.0</c:v>
                </c:pt>
                <c:pt idx="8680">
                  <c:v>3243.0</c:v>
                </c:pt>
                <c:pt idx="8681">
                  <c:v>3243.0</c:v>
                </c:pt>
                <c:pt idx="8682">
                  <c:v>3244.0</c:v>
                </c:pt>
                <c:pt idx="8683">
                  <c:v>3245.0</c:v>
                </c:pt>
                <c:pt idx="8684">
                  <c:v>3245.0</c:v>
                </c:pt>
                <c:pt idx="8685">
                  <c:v>3245.0</c:v>
                </c:pt>
                <c:pt idx="8686">
                  <c:v>3246.0</c:v>
                </c:pt>
                <c:pt idx="8687">
                  <c:v>3247.0</c:v>
                </c:pt>
                <c:pt idx="8688">
                  <c:v>3247.0</c:v>
                </c:pt>
                <c:pt idx="8689">
                  <c:v>3247.0</c:v>
                </c:pt>
                <c:pt idx="8690">
                  <c:v>3247.0</c:v>
                </c:pt>
                <c:pt idx="8691">
                  <c:v>3248.0</c:v>
                </c:pt>
                <c:pt idx="8692">
                  <c:v>3248.0</c:v>
                </c:pt>
                <c:pt idx="8693">
                  <c:v>3249.0</c:v>
                </c:pt>
                <c:pt idx="8694">
                  <c:v>3250.0</c:v>
                </c:pt>
                <c:pt idx="8695">
                  <c:v>3250.0</c:v>
                </c:pt>
                <c:pt idx="8696">
                  <c:v>3251.0</c:v>
                </c:pt>
                <c:pt idx="8697">
                  <c:v>3251.0</c:v>
                </c:pt>
                <c:pt idx="8698">
                  <c:v>3251.0</c:v>
                </c:pt>
                <c:pt idx="8699">
                  <c:v>3251.0</c:v>
                </c:pt>
                <c:pt idx="8700">
                  <c:v>3252.0</c:v>
                </c:pt>
                <c:pt idx="8701">
                  <c:v>3253.0</c:v>
                </c:pt>
                <c:pt idx="8702">
                  <c:v>3253.0</c:v>
                </c:pt>
                <c:pt idx="8703">
                  <c:v>3253.0</c:v>
                </c:pt>
                <c:pt idx="8704">
                  <c:v>3254.0</c:v>
                </c:pt>
                <c:pt idx="8705">
                  <c:v>3255.0</c:v>
                </c:pt>
                <c:pt idx="8706">
                  <c:v>3256.0</c:v>
                </c:pt>
                <c:pt idx="8707">
                  <c:v>3257.0</c:v>
                </c:pt>
                <c:pt idx="8708">
                  <c:v>3258.0</c:v>
                </c:pt>
                <c:pt idx="8709">
                  <c:v>3259.0</c:v>
                </c:pt>
                <c:pt idx="8710">
                  <c:v>3260.0</c:v>
                </c:pt>
                <c:pt idx="8711">
                  <c:v>3261.0</c:v>
                </c:pt>
                <c:pt idx="8712">
                  <c:v>3262.0</c:v>
                </c:pt>
                <c:pt idx="8713">
                  <c:v>3263.0</c:v>
                </c:pt>
                <c:pt idx="8714">
                  <c:v>3264.0</c:v>
                </c:pt>
                <c:pt idx="8715">
                  <c:v>3265.0</c:v>
                </c:pt>
                <c:pt idx="8716">
                  <c:v>3266.0</c:v>
                </c:pt>
                <c:pt idx="8717">
                  <c:v>3267.0</c:v>
                </c:pt>
                <c:pt idx="8718">
                  <c:v>3268.0</c:v>
                </c:pt>
                <c:pt idx="8719">
                  <c:v>3269.0</c:v>
                </c:pt>
                <c:pt idx="8720">
                  <c:v>3270.0</c:v>
                </c:pt>
                <c:pt idx="8721">
                  <c:v>3271.0</c:v>
                </c:pt>
                <c:pt idx="8722">
                  <c:v>3272.0</c:v>
                </c:pt>
                <c:pt idx="8723">
                  <c:v>3273.0</c:v>
                </c:pt>
                <c:pt idx="8724">
                  <c:v>3274.0</c:v>
                </c:pt>
                <c:pt idx="8725">
                  <c:v>3275.0</c:v>
                </c:pt>
                <c:pt idx="8726">
                  <c:v>3276.0</c:v>
                </c:pt>
                <c:pt idx="8727">
                  <c:v>3277.0</c:v>
                </c:pt>
                <c:pt idx="8728">
                  <c:v>3278.0</c:v>
                </c:pt>
                <c:pt idx="8729">
                  <c:v>3279.0</c:v>
                </c:pt>
                <c:pt idx="8730">
                  <c:v>3280.0</c:v>
                </c:pt>
                <c:pt idx="8731">
                  <c:v>3281.0</c:v>
                </c:pt>
                <c:pt idx="8732">
                  <c:v>3282.0</c:v>
                </c:pt>
                <c:pt idx="8733">
                  <c:v>3283.0</c:v>
                </c:pt>
                <c:pt idx="8734">
                  <c:v>3284.0</c:v>
                </c:pt>
                <c:pt idx="8735">
                  <c:v>3284.0</c:v>
                </c:pt>
                <c:pt idx="8736">
                  <c:v>3285.0</c:v>
                </c:pt>
                <c:pt idx="8737">
                  <c:v>3286.0</c:v>
                </c:pt>
                <c:pt idx="8738">
                  <c:v>3287.0</c:v>
                </c:pt>
                <c:pt idx="8739">
                  <c:v>3288.0</c:v>
                </c:pt>
                <c:pt idx="8740">
                  <c:v>3288.0</c:v>
                </c:pt>
                <c:pt idx="8741">
                  <c:v>3289.0</c:v>
                </c:pt>
                <c:pt idx="8742">
                  <c:v>3290.0</c:v>
                </c:pt>
                <c:pt idx="8743">
                  <c:v>3291.0</c:v>
                </c:pt>
                <c:pt idx="8744">
                  <c:v>3292.0</c:v>
                </c:pt>
                <c:pt idx="8745">
                  <c:v>3293.0</c:v>
                </c:pt>
                <c:pt idx="8746">
                  <c:v>3294.0</c:v>
                </c:pt>
                <c:pt idx="8747">
                  <c:v>3295.0</c:v>
                </c:pt>
                <c:pt idx="8748">
                  <c:v>3295.0</c:v>
                </c:pt>
                <c:pt idx="8749">
                  <c:v>3296.0</c:v>
                </c:pt>
                <c:pt idx="8750">
                  <c:v>3297.0</c:v>
                </c:pt>
                <c:pt idx="8751">
                  <c:v>3298.0</c:v>
                </c:pt>
                <c:pt idx="8752">
                  <c:v>3299.0</c:v>
                </c:pt>
                <c:pt idx="8753">
                  <c:v>3300.0</c:v>
                </c:pt>
                <c:pt idx="8754">
                  <c:v>3301.0</c:v>
                </c:pt>
                <c:pt idx="8755">
                  <c:v>3301.0</c:v>
                </c:pt>
                <c:pt idx="8756">
                  <c:v>3302.0</c:v>
                </c:pt>
                <c:pt idx="8757">
                  <c:v>3302.0</c:v>
                </c:pt>
                <c:pt idx="8758">
                  <c:v>3302.0</c:v>
                </c:pt>
                <c:pt idx="8759">
                  <c:v>3302.0</c:v>
                </c:pt>
                <c:pt idx="8760">
                  <c:v>3303.0</c:v>
                </c:pt>
                <c:pt idx="8761">
                  <c:v>3304.0</c:v>
                </c:pt>
                <c:pt idx="8762">
                  <c:v>3305.0</c:v>
                </c:pt>
                <c:pt idx="8763">
                  <c:v>3306.0</c:v>
                </c:pt>
                <c:pt idx="8764">
                  <c:v>3307.0</c:v>
                </c:pt>
                <c:pt idx="8765">
                  <c:v>3308.0</c:v>
                </c:pt>
                <c:pt idx="8766">
                  <c:v>3309.0</c:v>
                </c:pt>
                <c:pt idx="8767">
                  <c:v>3310.0</c:v>
                </c:pt>
                <c:pt idx="8768">
                  <c:v>3311.0</c:v>
                </c:pt>
                <c:pt idx="8769">
                  <c:v>3311.0</c:v>
                </c:pt>
                <c:pt idx="8770">
                  <c:v>3312.0</c:v>
                </c:pt>
                <c:pt idx="8771">
                  <c:v>3312.0</c:v>
                </c:pt>
                <c:pt idx="8772">
                  <c:v>3312.0</c:v>
                </c:pt>
                <c:pt idx="8773">
                  <c:v>3312.0</c:v>
                </c:pt>
                <c:pt idx="8774">
                  <c:v>3312.0</c:v>
                </c:pt>
                <c:pt idx="8775">
                  <c:v>3313.0</c:v>
                </c:pt>
                <c:pt idx="8776">
                  <c:v>3313.0</c:v>
                </c:pt>
                <c:pt idx="8777">
                  <c:v>3313.0</c:v>
                </c:pt>
                <c:pt idx="8778">
                  <c:v>3313.0</c:v>
                </c:pt>
                <c:pt idx="8779">
                  <c:v>3313.0</c:v>
                </c:pt>
                <c:pt idx="8780">
                  <c:v>3314.0</c:v>
                </c:pt>
                <c:pt idx="8781">
                  <c:v>3314.0</c:v>
                </c:pt>
                <c:pt idx="8782">
                  <c:v>3314.0</c:v>
                </c:pt>
                <c:pt idx="8783">
                  <c:v>3314.0</c:v>
                </c:pt>
                <c:pt idx="8784">
                  <c:v>3314.0</c:v>
                </c:pt>
                <c:pt idx="8785">
                  <c:v>3314.0</c:v>
                </c:pt>
                <c:pt idx="8786">
                  <c:v>3314.0</c:v>
                </c:pt>
                <c:pt idx="8787">
                  <c:v>3314.0</c:v>
                </c:pt>
                <c:pt idx="8788">
                  <c:v>3315.0</c:v>
                </c:pt>
                <c:pt idx="8789">
                  <c:v>3315.0</c:v>
                </c:pt>
                <c:pt idx="8790">
                  <c:v>3315.0</c:v>
                </c:pt>
                <c:pt idx="8791">
                  <c:v>3315.0</c:v>
                </c:pt>
                <c:pt idx="8792">
                  <c:v>3315.0</c:v>
                </c:pt>
                <c:pt idx="8793">
                  <c:v>3315.0</c:v>
                </c:pt>
                <c:pt idx="8794">
                  <c:v>3315.0</c:v>
                </c:pt>
                <c:pt idx="8795">
                  <c:v>3315.0</c:v>
                </c:pt>
                <c:pt idx="8796">
                  <c:v>3315.0</c:v>
                </c:pt>
                <c:pt idx="8797">
                  <c:v>3316.0</c:v>
                </c:pt>
                <c:pt idx="8798">
                  <c:v>3316.0</c:v>
                </c:pt>
                <c:pt idx="8799">
                  <c:v>3316.0</c:v>
                </c:pt>
                <c:pt idx="8800">
                  <c:v>3316.0</c:v>
                </c:pt>
                <c:pt idx="8801">
                  <c:v>3316.0</c:v>
                </c:pt>
                <c:pt idx="8802">
                  <c:v>3316.0</c:v>
                </c:pt>
                <c:pt idx="8803">
                  <c:v>3317.0</c:v>
                </c:pt>
                <c:pt idx="8804">
                  <c:v>3318.0</c:v>
                </c:pt>
                <c:pt idx="8805">
                  <c:v>3318.0</c:v>
                </c:pt>
                <c:pt idx="8806">
                  <c:v>3318.0</c:v>
                </c:pt>
                <c:pt idx="8807">
                  <c:v>3318.0</c:v>
                </c:pt>
                <c:pt idx="8808">
                  <c:v>3318.0</c:v>
                </c:pt>
                <c:pt idx="8809">
                  <c:v>3318.0</c:v>
                </c:pt>
                <c:pt idx="8810">
                  <c:v>3318.0</c:v>
                </c:pt>
                <c:pt idx="8811">
                  <c:v>3319.0</c:v>
                </c:pt>
                <c:pt idx="8812">
                  <c:v>3320.0</c:v>
                </c:pt>
                <c:pt idx="8813">
                  <c:v>3320.0</c:v>
                </c:pt>
                <c:pt idx="8814">
                  <c:v>3320.0</c:v>
                </c:pt>
                <c:pt idx="8815">
                  <c:v>3320.0</c:v>
                </c:pt>
                <c:pt idx="8816">
                  <c:v>3320.0</c:v>
                </c:pt>
                <c:pt idx="8817">
                  <c:v>3321.0</c:v>
                </c:pt>
                <c:pt idx="8818">
                  <c:v>3321.0</c:v>
                </c:pt>
                <c:pt idx="8819">
                  <c:v>3321.0</c:v>
                </c:pt>
                <c:pt idx="8820">
                  <c:v>3321.0</c:v>
                </c:pt>
                <c:pt idx="8821">
                  <c:v>3321.0</c:v>
                </c:pt>
                <c:pt idx="8822">
                  <c:v>3321.0</c:v>
                </c:pt>
                <c:pt idx="8823">
                  <c:v>3321.0</c:v>
                </c:pt>
                <c:pt idx="8824">
                  <c:v>3321.0</c:v>
                </c:pt>
                <c:pt idx="8825">
                  <c:v>3321.0</c:v>
                </c:pt>
                <c:pt idx="8826">
                  <c:v>3321.0</c:v>
                </c:pt>
                <c:pt idx="8827">
                  <c:v>3322.0</c:v>
                </c:pt>
                <c:pt idx="8828">
                  <c:v>3322.0</c:v>
                </c:pt>
                <c:pt idx="8829">
                  <c:v>3323.0</c:v>
                </c:pt>
                <c:pt idx="8830">
                  <c:v>3323.0</c:v>
                </c:pt>
                <c:pt idx="8831">
                  <c:v>3323.0</c:v>
                </c:pt>
                <c:pt idx="8832">
                  <c:v>3323.0</c:v>
                </c:pt>
                <c:pt idx="8833">
                  <c:v>3323.0</c:v>
                </c:pt>
                <c:pt idx="8834">
                  <c:v>3323.0</c:v>
                </c:pt>
                <c:pt idx="8835">
                  <c:v>3323.0</c:v>
                </c:pt>
                <c:pt idx="8836">
                  <c:v>3323.0</c:v>
                </c:pt>
                <c:pt idx="8837">
                  <c:v>3323.0</c:v>
                </c:pt>
                <c:pt idx="8838">
                  <c:v>3323.0</c:v>
                </c:pt>
                <c:pt idx="8839">
                  <c:v>3323.0</c:v>
                </c:pt>
                <c:pt idx="8840">
                  <c:v>3323.0</c:v>
                </c:pt>
                <c:pt idx="8841">
                  <c:v>3323.0</c:v>
                </c:pt>
                <c:pt idx="8842">
                  <c:v>3323.0</c:v>
                </c:pt>
                <c:pt idx="8843">
                  <c:v>3323.0</c:v>
                </c:pt>
                <c:pt idx="8844">
                  <c:v>3323.0</c:v>
                </c:pt>
                <c:pt idx="8845">
                  <c:v>3323.0</c:v>
                </c:pt>
                <c:pt idx="8846">
                  <c:v>3323.0</c:v>
                </c:pt>
                <c:pt idx="8847">
                  <c:v>3323.0</c:v>
                </c:pt>
                <c:pt idx="8848">
                  <c:v>3323.0</c:v>
                </c:pt>
                <c:pt idx="8849">
                  <c:v>3323.0</c:v>
                </c:pt>
                <c:pt idx="8850">
                  <c:v>3323.0</c:v>
                </c:pt>
                <c:pt idx="8851">
                  <c:v>3324.0</c:v>
                </c:pt>
                <c:pt idx="8852">
                  <c:v>3324.0</c:v>
                </c:pt>
                <c:pt idx="8853">
                  <c:v>3324.0</c:v>
                </c:pt>
                <c:pt idx="8854">
                  <c:v>3324.0</c:v>
                </c:pt>
                <c:pt idx="8855">
                  <c:v>3324.0</c:v>
                </c:pt>
                <c:pt idx="8856">
                  <c:v>3324.0</c:v>
                </c:pt>
                <c:pt idx="8857">
                  <c:v>3324.0</c:v>
                </c:pt>
                <c:pt idx="8858">
                  <c:v>3325.0</c:v>
                </c:pt>
                <c:pt idx="8859">
                  <c:v>3325.0</c:v>
                </c:pt>
                <c:pt idx="8860">
                  <c:v>3325.0</c:v>
                </c:pt>
                <c:pt idx="8861">
                  <c:v>3325.0</c:v>
                </c:pt>
                <c:pt idx="8862">
                  <c:v>3325.0</c:v>
                </c:pt>
                <c:pt idx="8863">
                  <c:v>3325.0</c:v>
                </c:pt>
                <c:pt idx="8864">
                  <c:v>3325.0</c:v>
                </c:pt>
                <c:pt idx="8865">
                  <c:v>3325.0</c:v>
                </c:pt>
                <c:pt idx="8866">
                  <c:v>3326.0</c:v>
                </c:pt>
                <c:pt idx="8867">
                  <c:v>3326.0</c:v>
                </c:pt>
                <c:pt idx="8868">
                  <c:v>3326.0</c:v>
                </c:pt>
                <c:pt idx="8869">
                  <c:v>3326.0</c:v>
                </c:pt>
                <c:pt idx="8870">
                  <c:v>3327.0</c:v>
                </c:pt>
                <c:pt idx="8871">
                  <c:v>3327.0</c:v>
                </c:pt>
                <c:pt idx="8872">
                  <c:v>3327.0</c:v>
                </c:pt>
                <c:pt idx="8873">
                  <c:v>3327.0</c:v>
                </c:pt>
                <c:pt idx="8874">
                  <c:v>3328.0</c:v>
                </c:pt>
                <c:pt idx="8875">
                  <c:v>3329.0</c:v>
                </c:pt>
                <c:pt idx="8876">
                  <c:v>3329.0</c:v>
                </c:pt>
                <c:pt idx="8877">
                  <c:v>3329.0</c:v>
                </c:pt>
                <c:pt idx="8878">
                  <c:v>3330.0</c:v>
                </c:pt>
                <c:pt idx="8879">
                  <c:v>3330.0</c:v>
                </c:pt>
                <c:pt idx="8880">
                  <c:v>3330.0</c:v>
                </c:pt>
                <c:pt idx="8881">
                  <c:v>3330.0</c:v>
                </c:pt>
                <c:pt idx="8882">
                  <c:v>3330.0</c:v>
                </c:pt>
                <c:pt idx="8883">
                  <c:v>3331.0</c:v>
                </c:pt>
                <c:pt idx="8884">
                  <c:v>3332.0</c:v>
                </c:pt>
                <c:pt idx="8885">
                  <c:v>3333.0</c:v>
                </c:pt>
                <c:pt idx="8886">
                  <c:v>3333.0</c:v>
                </c:pt>
                <c:pt idx="8887">
                  <c:v>3333.0</c:v>
                </c:pt>
                <c:pt idx="8888">
                  <c:v>3334.0</c:v>
                </c:pt>
                <c:pt idx="8889">
                  <c:v>3334.0</c:v>
                </c:pt>
                <c:pt idx="8890">
                  <c:v>3334.0</c:v>
                </c:pt>
                <c:pt idx="8891">
                  <c:v>3334.0</c:v>
                </c:pt>
                <c:pt idx="8892">
                  <c:v>3334.0</c:v>
                </c:pt>
                <c:pt idx="8893">
                  <c:v>3335.0</c:v>
                </c:pt>
                <c:pt idx="8894">
                  <c:v>3335.0</c:v>
                </c:pt>
                <c:pt idx="8895">
                  <c:v>3336.0</c:v>
                </c:pt>
                <c:pt idx="8896">
                  <c:v>3336.0</c:v>
                </c:pt>
                <c:pt idx="8897">
                  <c:v>3336.0</c:v>
                </c:pt>
                <c:pt idx="8898">
                  <c:v>3336.0</c:v>
                </c:pt>
                <c:pt idx="8899">
                  <c:v>3337.0</c:v>
                </c:pt>
                <c:pt idx="8900">
                  <c:v>3337.0</c:v>
                </c:pt>
                <c:pt idx="8901">
                  <c:v>3337.0</c:v>
                </c:pt>
                <c:pt idx="8902">
                  <c:v>3338.0</c:v>
                </c:pt>
                <c:pt idx="8903">
                  <c:v>3338.0</c:v>
                </c:pt>
                <c:pt idx="8904">
                  <c:v>3338.0</c:v>
                </c:pt>
                <c:pt idx="8905">
                  <c:v>3339.0</c:v>
                </c:pt>
                <c:pt idx="8906">
                  <c:v>3340.0</c:v>
                </c:pt>
                <c:pt idx="8907">
                  <c:v>3341.0</c:v>
                </c:pt>
                <c:pt idx="8908">
                  <c:v>3341.0</c:v>
                </c:pt>
                <c:pt idx="8909">
                  <c:v>3341.0</c:v>
                </c:pt>
                <c:pt idx="8910">
                  <c:v>3341.0</c:v>
                </c:pt>
                <c:pt idx="8911">
                  <c:v>3341.0</c:v>
                </c:pt>
                <c:pt idx="8912">
                  <c:v>3342.0</c:v>
                </c:pt>
                <c:pt idx="8913">
                  <c:v>3343.0</c:v>
                </c:pt>
                <c:pt idx="8914">
                  <c:v>3344.0</c:v>
                </c:pt>
                <c:pt idx="8915">
                  <c:v>3345.0</c:v>
                </c:pt>
                <c:pt idx="8916">
                  <c:v>3346.0</c:v>
                </c:pt>
                <c:pt idx="8917">
                  <c:v>3347.0</c:v>
                </c:pt>
                <c:pt idx="8918">
                  <c:v>3348.0</c:v>
                </c:pt>
                <c:pt idx="8919">
                  <c:v>3349.0</c:v>
                </c:pt>
                <c:pt idx="8920">
                  <c:v>3349.0</c:v>
                </c:pt>
                <c:pt idx="8921">
                  <c:v>3350.0</c:v>
                </c:pt>
                <c:pt idx="8922">
                  <c:v>3351.0</c:v>
                </c:pt>
                <c:pt idx="8923">
                  <c:v>3352.0</c:v>
                </c:pt>
                <c:pt idx="8924">
                  <c:v>3353.0</c:v>
                </c:pt>
                <c:pt idx="8925">
                  <c:v>3353.0</c:v>
                </c:pt>
                <c:pt idx="8926">
                  <c:v>3353.0</c:v>
                </c:pt>
                <c:pt idx="8927">
                  <c:v>3354.0</c:v>
                </c:pt>
                <c:pt idx="8928">
                  <c:v>3354.0</c:v>
                </c:pt>
                <c:pt idx="8929">
                  <c:v>3354.0</c:v>
                </c:pt>
                <c:pt idx="8930">
                  <c:v>3354.0</c:v>
                </c:pt>
                <c:pt idx="8931">
                  <c:v>3354.0</c:v>
                </c:pt>
                <c:pt idx="8932">
                  <c:v>3354.0</c:v>
                </c:pt>
                <c:pt idx="8933">
                  <c:v>3354.0</c:v>
                </c:pt>
                <c:pt idx="8934">
                  <c:v>3354.0</c:v>
                </c:pt>
                <c:pt idx="8935">
                  <c:v>3355.0</c:v>
                </c:pt>
                <c:pt idx="8936">
                  <c:v>3356.0</c:v>
                </c:pt>
                <c:pt idx="8937">
                  <c:v>3356.0</c:v>
                </c:pt>
                <c:pt idx="8938">
                  <c:v>3357.0</c:v>
                </c:pt>
                <c:pt idx="8939">
                  <c:v>3357.0</c:v>
                </c:pt>
                <c:pt idx="8940">
                  <c:v>3357.0</c:v>
                </c:pt>
                <c:pt idx="8941">
                  <c:v>3357.0</c:v>
                </c:pt>
                <c:pt idx="8942">
                  <c:v>3358.0</c:v>
                </c:pt>
                <c:pt idx="8943">
                  <c:v>3358.0</c:v>
                </c:pt>
                <c:pt idx="8944">
                  <c:v>3358.0</c:v>
                </c:pt>
                <c:pt idx="8945">
                  <c:v>3359.0</c:v>
                </c:pt>
                <c:pt idx="8946">
                  <c:v>3359.0</c:v>
                </c:pt>
                <c:pt idx="8947">
                  <c:v>3359.0</c:v>
                </c:pt>
                <c:pt idx="8948">
                  <c:v>3359.0</c:v>
                </c:pt>
                <c:pt idx="8949">
                  <c:v>3360.0</c:v>
                </c:pt>
                <c:pt idx="8950">
                  <c:v>3360.0</c:v>
                </c:pt>
                <c:pt idx="8951">
                  <c:v>3361.0</c:v>
                </c:pt>
                <c:pt idx="8952">
                  <c:v>3362.0</c:v>
                </c:pt>
                <c:pt idx="8953">
                  <c:v>3363.0</c:v>
                </c:pt>
                <c:pt idx="8954">
                  <c:v>3364.0</c:v>
                </c:pt>
                <c:pt idx="8955">
                  <c:v>3364.0</c:v>
                </c:pt>
                <c:pt idx="8956">
                  <c:v>3365.0</c:v>
                </c:pt>
                <c:pt idx="8957">
                  <c:v>3365.0</c:v>
                </c:pt>
                <c:pt idx="8958">
                  <c:v>3365.0</c:v>
                </c:pt>
                <c:pt idx="8959">
                  <c:v>3366.0</c:v>
                </c:pt>
                <c:pt idx="8960">
                  <c:v>3367.0</c:v>
                </c:pt>
                <c:pt idx="8961">
                  <c:v>3367.0</c:v>
                </c:pt>
                <c:pt idx="8962">
                  <c:v>3367.0</c:v>
                </c:pt>
                <c:pt idx="8963">
                  <c:v>3367.0</c:v>
                </c:pt>
                <c:pt idx="8964">
                  <c:v>3367.0</c:v>
                </c:pt>
                <c:pt idx="8965">
                  <c:v>3367.0</c:v>
                </c:pt>
                <c:pt idx="8966">
                  <c:v>3367.0</c:v>
                </c:pt>
                <c:pt idx="8967">
                  <c:v>3368.0</c:v>
                </c:pt>
                <c:pt idx="8968">
                  <c:v>3369.0</c:v>
                </c:pt>
                <c:pt idx="8969">
                  <c:v>3369.0</c:v>
                </c:pt>
                <c:pt idx="8970">
                  <c:v>3369.0</c:v>
                </c:pt>
                <c:pt idx="8971">
                  <c:v>3369.0</c:v>
                </c:pt>
                <c:pt idx="8972">
                  <c:v>3369.0</c:v>
                </c:pt>
                <c:pt idx="8973">
                  <c:v>3369.0</c:v>
                </c:pt>
                <c:pt idx="8974">
                  <c:v>3369.0</c:v>
                </c:pt>
                <c:pt idx="8975">
                  <c:v>3369.0</c:v>
                </c:pt>
                <c:pt idx="8976">
                  <c:v>3369.0</c:v>
                </c:pt>
                <c:pt idx="8977">
                  <c:v>3369.0</c:v>
                </c:pt>
                <c:pt idx="8978">
                  <c:v>3369.0</c:v>
                </c:pt>
                <c:pt idx="8979">
                  <c:v>3370.0</c:v>
                </c:pt>
                <c:pt idx="8980">
                  <c:v>3371.0</c:v>
                </c:pt>
                <c:pt idx="8981">
                  <c:v>3372.0</c:v>
                </c:pt>
                <c:pt idx="8982">
                  <c:v>3373.0</c:v>
                </c:pt>
                <c:pt idx="8983">
                  <c:v>3374.0</c:v>
                </c:pt>
                <c:pt idx="8984">
                  <c:v>3375.0</c:v>
                </c:pt>
                <c:pt idx="8985">
                  <c:v>3376.0</c:v>
                </c:pt>
                <c:pt idx="8986">
                  <c:v>3377.0</c:v>
                </c:pt>
                <c:pt idx="8987">
                  <c:v>3378.0</c:v>
                </c:pt>
                <c:pt idx="8988">
                  <c:v>3379.0</c:v>
                </c:pt>
                <c:pt idx="8989">
                  <c:v>3379.0</c:v>
                </c:pt>
                <c:pt idx="8990">
                  <c:v>3379.0</c:v>
                </c:pt>
                <c:pt idx="8991">
                  <c:v>3380.0</c:v>
                </c:pt>
                <c:pt idx="8992">
                  <c:v>3380.0</c:v>
                </c:pt>
                <c:pt idx="8993">
                  <c:v>3380.0</c:v>
                </c:pt>
                <c:pt idx="8994">
                  <c:v>3380.0</c:v>
                </c:pt>
                <c:pt idx="8995">
                  <c:v>3380.0</c:v>
                </c:pt>
                <c:pt idx="8996">
                  <c:v>3380.0</c:v>
                </c:pt>
                <c:pt idx="8997">
                  <c:v>3381.0</c:v>
                </c:pt>
                <c:pt idx="8998">
                  <c:v>3381.0</c:v>
                </c:pt>
                <c:pt idx="8999">
                  <c:v>3382.0</c:v>
                </c:pt>
                <c:pt idx="9000">
                  <c:v>3382.0</c:v>
                </c:pt>
                <c:pt idx="9001">
                  <c:v>3382.0</c:v>
                </c:pt>
                <c:pt idx="9002">
                  <c:v>3383.0</c:v>
                </c:pt>
                <c:pt idx="9003">
                  <c:v>3383.0</c:v>
                </c:pt>
                <c:pt idx="9004">
                  <c:v>3383.0</c:v>
                </c:pt>
                <c:pt idx="9005">
                  <c:v>3383.0</c:v>
                </c:pt>
                <c:pt idx="9006">
                  <c:v>3384.0</c:v>
                </c:pt>
                <c:pt idx="9007">
                  <c:v>3384.0</c:v>
                </c:pt>
                <c:pt idx="9008">
                  <c:v>3384.0</c:v>
                </c:pt>
                <c:pt idx="9009">
                  <c:v>3385.0</c:v>
                </c:pt>
                <c:pt idx="9010">
                  <c:v>3386.0</c:v>
                </c:pt>
                <c:pt idx="9011">
                  <c:v>3387.0</c:v>
                </c:pt>
                <c:pt idx="9012">
                  <c:v>3388.0</c:v>
                </c:pt>
                <c:pt idx="9013">
                  <c:v>3388.0</c:v>
                </c:pt>
                <c:pt idx="9014">
                  <c:v>3389.0</c:v>
                </c:pt>
                <c:pt idx="9015">
                  <c:v>3390.0</c:v>
                </c:pt>
                <c:pt idx="9016">
                  <c:v>3391.0</c:v>
                </c:pt>
                <c:pt idx="9017">
                  <c:v>3392.0</c:v>
                </c:pt>
                <c:pt idx="9018">
                  <c:v>3392.0</c:v>
                </c:pt>
                <c:pt idx="9019">
                  <c:v>3392.0</c:v>
                </c:pt>
                <c:pt idx="9020">
                  <c:v>3392.0</c:v>
                </c:pt>
                <c:pt idx="9021">
                  <c:v>3393.0</c:v>
                </c:pt>
                <c:pt idx="9022">
                  <c:v>3393.0</c:v>
                </c:pt>
                <c:pt idx="9023">
                  <c:v>3393.0</c:v>
                </c:pt>
                <c:pt idx="9024">
                  <c:v>3393.0</c:v>
                </c:pt>
                <c:pt idx="9025">
                  <c:v>3394.0</c:v>
                </c:pt>
                <c:pt idx="9026">
                  <c:v>3395.0</c:v>
                </c:pt>
                <c:pt idx="9027">
                  <c:v>3395.0</c:v>
                </c:pt>
                <c:pt idx="9028">
                  <c:v>3395.0</c:v>
                </c:pt>
                <c:pt idx="9029">
                  <c:v>3396.0</c:v>
                </c:pt>
                <c:pt idx="9030">
                  <c:v>3396.0</c:v>
                </c:pt>
                <c:pt idx="9031">
                  <c:v>3396.0</c:v>
                </c:pt>
                <c:pt idx="9032">
                  <c:v>3397.0</c:v>
                </c:pt>
                <c:pt idx="9033">
                  <c:v>3397.0</c:v>
                </c:pt>
                <c:pt idx="9034">
                  <c:v>3397.0</c:v>
                </c:pt>
                <c:pt idx="9035">
                  <c:v>3397.0</c:v>
                </c:pt>
                <c:pt idx="9036">
                  <c:v>3397.0</c:v>
                </c:pt>
                <c:pt idx="9037">
                  <c:v>3397.0</c:v>
                </c:pt>
                <c:pt idx="9038">
                  <c:v>3397.0</c:v>
                </c:pt>
                <c:pt idx="9039">
                  <c:v>3398.0</c:v>
                </c:pt>
                <c:pt idx="9040">
                  <c:v>3398.0</c:v>
                </c:pt>
                <c:pt idx="9041">
                  <c:v>3399.0</c:v>
                </c:pt>
                <c:pt idx="9042">
                  <c:v>3400.0</c:v>
                </c:pt>
                <c:pt idx="9043">
                  <c:v>3401.0</c:v>
                </c:pt>
                <c:pt idx="9044">
                  <c:v>3402.0</c:v>
                </c:pt>
                <c:pt idx="9045">
                  <c:v>3403.0</c:v>
                </c:pt>
                <c:pt idx="9046">
                  <c:v>3403.0</c:v>
                </c:pt>
                <c:pt idx="9047">
                  <c:v>3404.0</c:v>
                </c:pt>
                <c:pt idx="9048">
                  <c:v>3405.0</c:v>
                </c:pt>
                <c:pt idx="9049">
                  <c:v>3406.0</c:v>
                </c:pt>
                <c:pt idx="9050">
                  <c:v>3406.0</c:v>
                </c:pt>
                <c:pt idx="9051">
                  <c:v>3407.0</c:v>
                </c:pt>
                <c:pt idx="9052">
                  <c:v>3407.0</c:v>
                </c:pt>
                <c:pt idx="9053">
                  <c:v>3407.0</c:v>
                </c:pt>
                <c:pt idx="9054">
                  <c:v>3408.0</c:v>
                </c:pt>
                <c:pt idx="9055">
                  <c:v>3409.0</c:v>
                </c:pt>
                <c:pt idx="9056">
                  <c:v>3409.0</c:v>
                </c:pt>
                <c:pt idx="9057">
                  <c:v>3410.0</c:v>
                </c:pt>
                <c:pt idx="9058">
                  <c:v>3410.0</c:v>
                </c:pt>
                <c:pt idx="9059">
                  <c:v>3410.0</c:v>
                </c:pt>
                <c:pt idx="9060">
                  <c:v>3410.0</c:v>
                </c:pt>
                <c:pt idx="9061">
                  <c:v>3410.0</c:v>
                </c:pt>
                <c:pt idx="9062">
                  <c:v>3410.0</c:v>
                </c:pt>
                <c:pt idx="9063">
                  <c:v>3411.0</c:v>
                </c:pt>
                <c:pt idx="9064">
                  <c:v>3411.0</c:v>
                </c:pt>
                <c:pt idx="9065">
                  <c:v>3411.0</c:v>
                </c:pt>
                <c:pt idx="9066">
                  <c:v>3412.0</c:v>
                </c:pt>
                <c:pt idx="9067">
                  <c:v>3413.0</c:v>
                </c:pt>
                <c:pt idx="9068">
                  <c:v>3414.0</c:v>
                </c:pt>
                <c:pt idx="9069">
                  <c:v>3414.0</c:v>
                </c:pt>
                <c:pt idx="9070">
                  <c:v>3415.0</c:v>
                </c:pt>
                <c:pt idx="9071">
                  <c:v>3416.0</c:v>
                </c:pt>
                <c:pt idx="9072">
                  <c:v>3417.0</c:v>
                </c:pt>
                <c:pt idx="9073">
                  <c:v>3417.0</c:v>
                </c:pt>
                <c:pt idx="9074">
                  <c:v>3417.0</c:v>
                </c:pt>
                <c:pt idx="9075">
                  <c:v>3418.0</c:v>
                </c:pt>
                <c:pt idx="9076">
                  <c:v>3419.0</c:v>
                </c:pt>
                <c:pt idx="9077">
                  <c:v>3420.0</c:v>
                </c:pt>
                <c:pt idx="9078">
                  <c:v>3420.0</c:v>
                </c:pt>
                <c:pt idx="9079">
                  <c:v>3420.0</c:v>
                </c:pt>
                <c:pt idx="9080">
                  <c:v>3420.0</c:v>
                </c:pt>
                <c:pt idx="9081">
                  <c:v>3420.0</c:v>
                </c:pt>
                <c:pt idx="9082">
                  <c:v>3420.0</c:v>
                </c:pt>
                <c:pt idx="9083">
                  <c:v>3420.0</c:v>
                </c:pt>
                <c:pt idx="9084">
                  <c:v>3421.0</c:v>
                </c:pt>
                <c:pt idx="9085">
                  <c:v>3421.0</c:v>
                </c:pt>
                <c:pt idx="9086">
                  <c:v>3421.0</c:v>
                </c:pt>
                <c:pt idx="9087">
                  <c:v>3421.0</c:v>
                </c:pt>
                <c:pt idx="9088">
                  <c:v>3421.0</c:v>
                </c:pt>
                <c:pt idx="9089">
                  <c:v>3421.0</c:v>
                </c:pt>
                <c:pt idx="9090">
                  <c:v>3421.0</c:v>
                </c:pt>
                <c:pt idx="9091">
                  <c:v>3422.0</c:v>
                </c:pt>
                <c:pt idx="9092">
                  <c:v>3423.0</c:v>
                </c:pt>
                <c:pt idx="9093">
                  <c:v>3424.0</c:v>
                </c:pt>
                <c:pt idx="9094">
                  <c:v>3425.0</c:v>
                </c:pt>
                <c:pt idx="9095">
                  <c:v>3426.0</c:v>
                </c:pt>
                <c:pt idx="9096">
                  <c:v>3427.0</c:v>
                </c:pt>
                <c:pt idx="9097">
                  <c:v>3427.0</c:v>
                </c:pt>
                <c:pt idx="9098">
                  <c:v>3427.0</c:v>
                </c:pt>
                <c:pt idx="9099">
                  <c:v>3428.0</c:v>
                </c:pt>
                <c:pt idx="9100">
                  <c:v>3428.0</c:v>
                </c:pt>
                <c:pt idx="9101">
                  <c:v>3429.0</c:v>
                </c:pt>
                <c:pt idx="9102">
                  <c:v>3430.0</c:v>
                </c:pt>
                <c:pt idx="9103">
                  <c:v>3431.0</c:v>
                </c:pt>
                <c:pt idx="9104">
                  <c:v>3431.0</c:v>
                </c:pt>
                <c:pt idx="9105">
                  <c:v>3431.0</c:v>
                </c:pt>
                <c:pt idx="9106">
                  <c:v>3431.0</c:v>
                </c:pt>
                <c:pt idx="9107">
                  <c:v>3432.0</c:v>
                </c:pt>
                <c:pt idx="9108">
                  <c:v>3432.0</c:v>
                </c:pt>
                <c:pt idx="9109">
                  <c:v>3432.0</c:v>
                </c:pt>
                <c:pt idx="9110">
                  <c:v>3432.0</c:v>
                </c:pt>
                <c:pt idx="9111">
                  <c:v>3432.0</c:v>
                </c:pt>
                <c:pt idx="9112">
                  <c:v>3432.0</c:v>
                </c:pt>
                <c:pt idx="9113">
                  <c:v>3432.0</c:v>
                </c:pt>
                <c:pt idx="9114">
                  <c:v>3433.0</c:v>
                </c:pt>
                <c:pt idx="9115">
                  <c:v>3433.0</c:v>
                </c:pt>
                <c:pt idx="9116">
                  <c:v>3434.0</c:v>
                </c:pt>
                <c:pt idx="9117">
                  <c:v>3434.0</c:v>
                </c:pt>
                <c:pt idx="9118">
                  <c:v>3435.0</c:v>
                </c:pt>
                <c:pt idx="9119">
                  <c:v>3435.0</c:v>
                </c:pt>
                <c:pt idx="9120">
                  <c:v>3435.0</c:v>
                </c:pt>
                <c:pt idx="9121">
                  <c:v>3435.0</c:v>
                </c:pt>
                <c:pt idx="9122">
                  <c:v>3435.0</c:v>
                </c:pt>
                <c:pt idx="9123">
                  <c:v>3435.0</c:v>
                </c:pt>
                <c:pt idx="9124">
                  <c:v>3435.0</c:v>
                </c:pt>
                <c:pt idx="9125">
                  <c:v>3435.0</c:v>
                </c:pt>
                <c:pt idx="9126">
                  <c:v>3436.0</c:v>
                </c:pt>
                <c:pt idx="9127">
                  <c:v>3437.0</c:v>
                </c:pt>
                <c:pt idx="9128">
                  <c:v>3437.0</c:v>
                </c:pt>
                <c:pt idx="9129">
                  <c:v>3438.0</c:v>
                </c:pt>
                <c:pt idx="9130">
                  <c:v>3438.0</c:v>
                </c:pt>
                <c:pt idx="9131">
                  <c:v>3438.0</c:v>
                </c:pt>
                <c:pt idx="9132">
                  <c:v>3439.0</c:v>
                </c:pt>
                <c:pt idx="9133">
                  <c:v>3439.0</c:v>
                </c:pt>
                <c:pt idx="9134">
                  <c:v>3439.0</c:v>
                </c:pt>
                <c:pt idx="9135">
                  <c:v>3439.0</c:v>
                </c:pt>
                <c:pt idx="9136">
                  <c:v>3439.0</c:v>
                </c:pt>
                <c:pt idx="9137">
                  <c:v>3439.0</c:v>
                </c:pt>
                <c:pt idx="9138">
                  <c:v>3439.0</c:v>
                </c:pt>
                <c:pt idx="9139">
                  <c:v>3439.0</c:v>
                </c:pt>
                <c:pt idx="9140">
                  <c:v>3440.0</c:v>
                </c:pt>
                <c:pt idx="9141">
                  <c:v>3440.0</c:v>
                </c:pt>
                <c:pt idx="9142">
                  <c:v>3440.0</c:v>
                </c:pt>
                <c:pt idx="9143">
                  <c:v>3440.0</c:v>
                </c:pt>
                <c:pt idx="9144">
                  <c:v>3440.0</c:v>
                </c:pt>
                <c:pt idx="9145">
                  <c:v>3440.0</c:v>
                </c:pt>
                <c:pt idx="9146">
                  <c:v>3440.0</c:v>
                </c:pt>
                <c:pt idx="9147">
                  <c:v>3440.0</c:v>
                </c:pt>
                <c:pt idx="9148">
                  <c:v>3440.0</c:v>
                </c:pt>
                <c:pt idx="9149">
                  <c:v>3440.0</c:v>
                </c:pt>
                <c:pt idx="9150">
                  <c:v>3440.0</c:v>
                </c:pt>
                <c:pt idx="9151">
                  <c:v>3440.0</c:v>
                </c:pt>
                <c:pt idx="9152">
                  <c:v>3440.0</c:v>
                </c:pt>
                <c:pt idx="9153">
                  <c:v>3440.0</c:v>
                </c:pt>
                <c:pt idx="9154">
                  <c:v>3440.0</c:v>
                </c:pt>
                <c:pt idx="9155">
                  <c:v>3440.0</c:v>
                </c:pt>
                <c:pt idx="9156">
                  <c:v>3440.0</c:v>
                </c:pt>
                <c:pt idx="9157">
                  <c:v>3440.0</c:v>
                </c:pt>
                <c:pt idx="9158">
                  <c:v>3440.0</c:v>
                </c:pt>
                <c:pt idx="9159">
                  <c:v>3441.0</c:v>
                </c:pt>
                <c:pt idx="9160">
                  <c:v>3441.0</c:v>
                </c:pt>
                <c:pt idx="9161">
                  <c:v>3442.0</c:v>
                </c:pt>
                <c:pt idx="9162">
                  <c:v>3443.0</c:v>
                </c:pt>
                <c:pt idx="9163">
                  <c:v>3444.0</c:v>
                </c:pt>
                <c:pt idx="9164">
                  <c:v>3445.0</c:v>
                </c:pt>
                <c:pt idx="9165">
                  <c:v>3445.0</c:v>
                </c:pt>
                <c:pt idx="9166">
                  <c:v>3445.0</c:v>
                </c:pt>
                <c:pt idx="9167">
                  <c:v>3446.0</c:v>
                </c:pt>
                <c:pt idx="9168">
                  <c:v>3446.0</c:v>
                </c:pt>
                <c:pt idx="9169">
                  <c:v>3447.0</c:v>
                </c:pt>
                <c:pt idx="9170">
                  <c:v>3448.0</c:v>
                </c:pt>
                <c:pt idx="9171">
                  <c:v>3448.0</c:v>
                </c:pt>
                <c:pt idx="9172">
                  <c:v>3448.0</c:v>
                </c:pt>
                <c:pt idx="9173">
                  <c:v>3449.0</c:v>
                </c:pt>
                <c:pt idx="9174">
                  <c:v>3449.0</c:v>
                </c:pt>
                <c:pt idx="9175">
                  <c:v>3449.0</c:v>
                </c:pt>
                <c:pt idx="9176">
                  <c:v>3449.0</c:v>
                </c:pt>
                <c:pt idx="9177">
                  <c:v>3449.0</c:v>
                </c:pt>
                <c:pt idx="9178">
                  <c:v>3449.0</c:v>
                </c:pt>
                <c:pt idx="9179">
                  <c:v>3450.0</c:v>
                </c:pt>
                <c:pt idx="9180">
                  <c:v>3451.0</c:v>
                </c:pt>
                <c:pt idx="9181">
                  <c:v>3451.0</c:v>
                </c:pt>
                <c:pt idx="9182">
                  <c:v>3451.0</c:v>
                </c:pt>
                <c:pt idx="9183">
                  <c:v>3451.0</c:v>
                </c:pt>
                <c:pt idx="9184">
                  <c:v>3451.0</c:v>
                </c:pt>
                <c:pt idx="9185">
                  <c:v>3451.0</c:v>
                </c:pt>
                <c:pt idx="9186">
                  <c:v>3451.0</c:v>
                </c:pt>
                <c:pt idx="9187">
                  <c:v>3451.0</c:v>
                </c:pt>
                <c:pt idx="9188">
                  <c:v>3451.0</c:v>
                </c:pt>
                <c:pt idx="9189">
                  <c:v>3451.0</c:v>
                </c:pt>
                <c:pt idx="9190">
                  <c:v>3451.0</c:v>
                </c:pt>
                <c:pt idx="9191">
                  <c:v>3452.0</c:v>
                </c:pt>
                <c:pt idx="9192">
                  <c:v>3452.0</c:v>
                </c:pt>
                <c:pt idx="9193">
                  <c:v>3453.0</c:v>
                </c:pt>
                <c:pt idx="9194">
                  <c:v>3453.0</c:v>
                </c:pt>
                <c:pt idx="9195">
                  <c:v>3454.0</c:v>
                </c:pt>
                <c:pt idx="9196">
                  <c:v>3454.0</c:v>
                </c:pt>
                <c:pt idx="9197">
                  <c:v>3454.0</c:v>
                </c:pt>
                <c:pt idx="9198">
                  <c:v>3455.0</c:v>
                </c:pt>
                <c:pt idx="9199">
                  <c:v>3456.0</c:v>
                </c:pt>
                <c:pt idx="9200">
                  <c:v>3456.0</c:v>
                </c:pt>
                <c:pt idx="9201">
                  <c:v>3456.0</c:v>
                </c:pt>
                <c:pt idx="9202">
                  <c:v>3456.0</c:v>
                </c:pt>
                <c:pt idx="9203">
                  <c:v>3456.0</c:v>
                </c:pt>
                <c:pt idx="9204">
                  <c:v>3457.0</c:v>
                </c:pt>
                <c:pt idx="9205">
                  <c:v>3457.0</c:v>
                </c:pt>
                <c:pt idx="9206">
                  <c:v>3457.0</c:v>
                </c:pt>
                <c:pt idx="9207">
                  <c:v>3457.0</c:v>
                </c:pt>
                <c:pt idx="9208">
                  <c:v>3457.0</c:v>
                </c:pt>
                <c:pt idx="9209">
                  <c:v>3457.0</c:v>
                </c:pt>
                <c:pt idx="9210">
                  <c:v>3457.0</c:v>
                </c:pt>
                <c:pt idx="9211">
                  <c:v>3457.0</c:v>
                </c:pt>
                <c:pt idx="9212">
                  <c:v>3457.0</c:v>
                </c:pt>
                <c:pt idx="9213">
                  <c:v>3457.0</c:v>
                </c:pt>
                <c:pt idx="9214">
                  <c:v>3457.0</c:v>
                </c:pt>
                <c:pt idx="9215">
                  <c:v>3457.0</c:v>
                </c:pt>
                <c:pt idx="9216">
                  <c:v>3457.0</c:v>
                </c:pt>
                <c:pt idx="9217">
                  <c:v>3457.0</c:v>
                </c:pt>
                <c:pt idx="9218">
                  <c:v>3457.0</c:v>
                </c:pt>
                <c:pt idx="9219">
                  <c:v>3457.0</c:v>
                </c:pt>
                <c:pt idx="9220">
                  <c:v>3457.0</c:v>
                </c:pt>
                <c:pt idx="9221">
                  <c:v>3457.0</c:v>
                </c:pt>
                <c:pt idx="9222">
                  <c:v>3458.0</c:v>
                </c:pt>
                <c:pt idx="9223">
                  <c:v>3458.0</c:v>
                </c:pt>
                <c:pt idx="9224">
                  <c:v>3458.0</c:v>
                </c:pt>
                <c:pt idx="9225">
                  <c:v>3458.0</c:v>
                </c:pt>
                <c:pt idx="9226">
                  <c:v>3458.0</c:v>
                </c:pt>
                <c:pt idx="9227">
                  <c:v>3458.0</c:v>
                </c:pt>
                <c:pt idx="9228">
                  <c:v>3458.0</c:v>
                </c:pt>
                <c:pt idx="9229">
                  <c:v>3458.0</c:v>
                </c:pt>
              </c:numCache>
            </c:numRef>
          </c:val>
          <c:smooth val="0"/>
        </c:ser>
        <c:ser>
          <c:idx val="4"/>
          <c:order val="4"/>
          <c:tx>
            <c:strRef>
              <c:f>Sheet2!$AP$1</c:f>
              <c:strCache>
                <c:ptCount val="1"/>
                <c:pt idx="0">
                  <c:v>Partial B</c:v>
                </c:pt>
              </c:strCache>
            </c:strRef>
          </c:tx>
          <c:marker>
            <c:symbol val="none"/>
          </c:marker>
          <c:val>
            <c:numRef>
              <c:f>Sheet2!$AP$2:$AP$9604</c:f>
              <c:numCache>
                <c:formatCode>General</c:formatCode>
                <c:ptCount val="9603"/>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2.0</c:v>
                </c:pt>
                <c:pt idx="16">
                  <c:v>2.0</c:v>
                </c:pt>
                <c:pt idx="17">
                  <c:v>3.0</c:v>
                </c:pt>
                <c:pt idx="18">
                  <c:v>4.0</c:v>
                </c:pt>
                <c:pt idx="19">
                  <c:v>5.0</c:v>
                </c:pt>
                <c:pt idx="20">
                  <c:v>6.0</c:v>
                </c:pt>
                <c:pt idx="21">
                  <c:v>6.0</c:v>
                </c:pt>
                <c:pt idx="22">
                  <c:v>7.0</c:v>
                </c:pt>
                <c:pt idx="23">
                  <c:v>7.0</c:v>
                </c:pt>
                <c:pt idx="24">
                  <c:v>7.0</c:v>
                </c:pt>
                <c:pt idx="25">
                  <c:v>7.0</c:v>
                </c:pt>
                <c:pt idx="26">
                  <c:v>8.0</c:v>
                </c:pt>
                <c:pt idx="27">
                  <c:v>9.0</c:v>
                </c:pt>
                <c:pt idx="28">
                  <c:v>9.0</c:v>
                </c:pt>
                <c:pt idx="29">
                  <c:v>9.0</c:v>
                </c:pt>
                <c:pt idx="30">
                  <c:v>10.0</c:v>
                </c:pt>
                <c:pt idx="31">
                  <c:v>10.0</c:v>
                </c:pt>
                <c:pt idx="32">
                  <c:v>10.0</c:v>
                </c:pt>
                <c:pt idx="33">
                  <c:v>10.0</c:v>
                </c:pt>
                <c:pt idx="34">
                  <c:v>11.0</c:v>
                </c:pt>
                <c:pt idx="35">
                  <c:v>11.0</c:v>
                </c:pt>
                <c:pt idx="36">
                  <c:v>11.0</c:v>
                </c:pt>
                <c:pt idx="37">
                  <c:v>11.0</c:v>
                </c:pt>
                <c:pt idx="38">
                  <c:v>11.0</c:v>
                </c:pt>
                <c:pt idx="39">
                  <c:v>11.0</c:v>
                </c:pt>
                <c:pt idx="40">
                  <c:v>11.0</c:v>
                </c:pt>
                <c:pt idx="41">
                  <c:v>11.0</c:v>
                </c:pt>
                <c:pt idx="42">
                  <c:v>12.0</c:v>
                </c:pt>
                <c:pt idx="43">
                  <c:v>13.0</c:v>
                </c:pt>
                <c:pt idx="44">
                  <c:v>14.0</c:v>
                </c:pt>
                <c:pt idx="45">
                  <c:v>15.0</c:v>
                </c:pt>
                <c:pt idx="46">
                  <c:v>15.0</c:v>
                </c:pt>
                <c:pt idx="47">
                  <c:v>15.0</c:v>
                </c:pt>
                <c:pt idx="48">
                  <c:v>15.0</c:v>
                </c:pt>
                <c:pt idx="49">
                  <c:v>15.0</c:v>
                </c:pt>
                <c:pt idx="50">
                  <c:v>15.0</c:v>
                </c:pt>
                <c:pt idx="51">
                  <c:v>15.0</c:v>
                </c:pt>
                <c:pt idx="52">
                  <c:v>16.0</c:v>
                </c:pt>
                <c:pt idx="53">
                  <c:v>17.0</c:v>
                </c:pt>
                <c:pt idx="54">
                  <c:v>17.0</c:v>
                </c:pt>
                <c:pt idx="55">
                  <c:v>18.0</c:v>
                </c:pt>
                <c:pt idx="56">
                  <c:v>18.0</c:v>
                </c:pt>
                <c:pt idx="57">
                  <c:v>18.0</c:v>
                </c:pt>
                <c:pt idx="58">
                  <c:v>18.0</c:v>
                </c:pt>
                <c:pt idx="59">
                  <c:v>18.0</c:v>
                </c:pt>
                <c:pt idx="60">
                  <c:v>18.0</c:v>
                </c:pt>
                <c:pt idx="61">
                  <c:v>18.0</c:v>
                </c:pt>
                <c:pt idx="62">
                  <c:v>18.0</c:v>
                </c:pt>
                <c:pt idx="63">
                  <c:v>18.0</c:v>
                </c:pt>
                <c:pt idx="64">
                  <c:v>18.0</c:v>
                </c:pt>
                <c:pt idx="65">
                  <c:v>18.0</c:v>
                </c:pt>
                <c:pt idx="66">
                  <c:v>18.0</c:v>
                </c:pt>
                <c:pt idx="67">
                  <c:v>18.0</c:v>
                </c:pt>
                <c:pt idx="68">
                  <c:v>18.0</c:v>
                </c:pt>
                <c:pt idx="69">
                  <c:v>19.0</c:v>
                </c:pt>
                <c:pt idx="70">
                  <c:v>19.0</c:v>
                </c:pt>
                <c:pt idx="71">
                  <c:v>20.0</c:v>
                </c:pt>
                <c:pt idx="72">
                  <c:v>21.0</c:v>
                </c:pt>
                <c:pt idx="73">
                  <c:v>21.0</c:v>
                </c:pt>
                <c:pt idx="74">
                  <c:v>21.0</c:v>
                </c:pt>
                <c:pt idx="75">
                  <c:v>22.0</c:v>
                </c:pt>
                <c:pt idx="76">
                  <c:v>23.0</c:v>
                </c:pt>
                <c:pt idx="77">
                  <c:v>23.0</c:v>
                </c:pt>
                <c:pt idx="78">
                  <c:v>23.0</c:v>
                </c:pt>
                <c:pt idx="79">
                  <c:v>24.0</c:v>
                </c:pt>
                <c:pt idx="80">
                  <c:v>24.0</c:v>
                </c:pt>
                <c:pt idx="81">
                  <c:v>25.0</c:v>
                </c:pt>
                <c:pt idx="82">
                  <c:v>25.0</c:v>
                </c:pt>
                <c:pt idx="83">
                  <c:v>25.0</c:v>
                </c:pt>
                <c:pt idx="84">
                  <c:v>25.0</c:v>
                </c:pt>
                <c:pt idx="85">
                  <c:v>25.0</c:v>
                </c:pt>
                <c:pt idx="86">
                  <c:v>26.0</c:v>
                </c:pt>
                <c:pt idx="87">
                  <c:v>26.0</c:v>
                </c:pt>
                <c:pt idx="88">
                  <c:v>27.0</c:v>
                </c:pt>
                <c:pt idx="89">
                  <c:v>27.0</c:v>
                </c:pt>
                <c:pt idx="90">
                  <c:v>27.0</c:v>
                </c:pt>
                <c:pt idx="91">
                  <c:v>27.0</c:v>
                </c:pt>
                <c:pt idx="92">
                  <c:v>27.0</c:v>
                </c:pt>
                <c:pt idx="93">
                  <c:v>27.0</c:v>
                </c:pt>
                <c:pt idx="94">
                  <c:v>27.0</c:v>
                </c:pt>
                <c:pt idx="95">
                  <c:v>28.0</c:v>
                </c:pt>
                <c:pt idx="96">
                  <c:v>29.0</c:v>
                </c:pt>
                <c:pt idx="97">
                  <c:v>30.0</c:v>
                </c:pt>
                <c:pt idx="98">
                  <c:v>31.0</c:v>
                </c:pt>
                <c:pt idx="99">
                  <c:v>31.0</c:v>
                </c:pt>
                <c:pt idx="100">
                  <c:v>32.0</c:v>
                </c:pt>
                <c:pt idx="101">
                  <c:v>32.0</c:v>
                </c:pt>
                <c:pt idx="102">
                  <c:v>33.0</c:v>
                </c:pt>
                <c:pt idx="103">
                  <c:v>34.0</c:v>
                </c:pt>
                <c:pt idx="104">
                  <c:v>34.0</c:v>
                </c:pt>
                <c:pt idx="105">
                  <c:v>35.0</c:v>
                </c:pt>
                <c:pt idx="106">
                  <c:v>35.0</c:v>
                </c:pt>
                <c:pt idx="107">
                  <c:v>35.0</c:v>
                </c:pt>
                <c:pt idx="108">
                  <c:v>35.0</c:v>
                </c:pt>
                <c:pt idx="109">
                  <c:v>35.0</c:v>
                </c:pt>
                <c:pt idx="110">
                  <c:v>35.0</c:v>
                </c:pt>
                <c:pt idx="111">
                  <c:v>36.0</c:v>
                </c:pt>
                <c:pt idx="112">
                  <c:v>36.0</c:v>
                </c:pt>
                <c:pt idx="113">
                  <c:v>36.0</c:v>
                </c:pt>
                <c:pt idx="114">
                  <c:v>37.0</c:v>
                </c:pt>
                <c:pt idx="115">
                  <c:v>37.0</c:v>
                </c:pt>
                <c:pt idx="116">
                  <c:v>37.0</c:v>
                </c:pt>
                <c:pt idx="117">
                  <c:v>37.0</c:v>
                </c:pt>
                <c:pt idx="118">
                  <c:v>37.0</c:v>
                </c:pt>
                <c:pt idx="119">
                  <c:v>37.0</c:v>
                </c:pt>
                <c:pt idx="120">
                  <c:v>38.0</c:v>
                </c:pt>
                <c:pt idx="121">
                  <c:v>38.0</c:v>
                </c:pt>
                <c:pt idx="122">
                  <c:v>38.0</c:v>
                </c:pt>
                <c:pt idx="123">
                  <c:v>38.0</c:v>
                </c:pt>
                <c:pt idx="124">
                  <c:v>38.0</c:v>
                </c:pt>
                <c:pt idx="125">
                  <c:v>39.0</c:v>
                </c:pt>
                <c:pt idx="126">
                  <c:v>40.0</c:v>
                </c:pt>
                <c:pt idx="127">
                  <c:v>41.0</c:v>
                </c:pt>
                <c:pt idx="128">
                  <c:v>42.0</c:v>
                </c:pt>
                <c:pt idx="129">
                  <c:v>42.0</c:v>
                </c:pt>
                <c:pt idx="130">
                  <c:v>42.0</c:v>
                </c:pt>
                <c:pt idx="131">
                  <c:v>43.0</c:v>
                </c:pt>
                <c:pt idx="132">
                  <c:v>43.0</c:v>
                </c:pt>
                <c:pt idx="133">
                  <c:v>44.0</c:v>
                </c:pt>
                <c:pt idx="134">
                  <c:v>44.0</c:v>
                </c:pt>
                <c:pt idx="135">
                  <c:v>45.0</c:v>
                </c:pt>
                <c:pt idx="136">
                  <c:v>45.0</c:v>
                </c:pt>
                <c:pt idx="137">
                  <c:v>46.0</c:v>
                </c:pt>
                <c:pt idx="138">
                  <c:v>47.0</c:v>
                </c:pt>
                <c:pt idx="139">
                  <c:v>47.0</c:v>
                </c:pt>
                <c:pt idx="140">
                  <c:v>48.0</c:v>
                </c:pt>
                <c:pt idx="141">
                  <c:v>48.0</c:v>
                </c:pt>
                <c:pt idx="142">
                  <c:v>48.0</c:v>
                </c:pt>
                <c:pt idx="143">
                  <c:v>48.0</c:v>
                </c:pt>
                <c:pt idx="144">
                  <c:v>48.0</c:v>
                </c:pt>
                <c:pt idx="145">
                  <c:v>48.0</c:v>
                </c:pt>
                <c:pt idx="146">
                  <c:v>48.0</c:v>
                </c:pt>
                <c:pt idx="147">
                  <c:v>48.0</c:v>
                </c:pt>
                <c:pt idx="148">
                  <c:v>48.0</c:v>
                </c:pt>
                <c:pt idx="149">
                  <c:v>48.0</c:v>
                </c:pt>
                <c:pt idx="150">
                  <c:v>48.0</c:v>
                </c:pt>
                <c:pt idx="151">
                  <c:v>49.0</c:v>
                </c:pt>
                <c:pt idx="152">
                  <c:v>49.0</c:v>
                </c:pt>
                <c:pt idx="153">
                  <c:v>49.0</c:v>
                </c:pt>
                <c:pt idx="154">
                  <c:v>50.0</c:v>
                </c:pt>
                <c:pt idx="155">
                  <c:v>50.0</c:v>
                </c:pt>
                <c:pt idx="156">
                  <c:v>51.0</c:v>
                </c:pt>
                <c:pt idx="157">
                  <c:v>52.0</c:v>
                </c:pt>
                <c:pt idx="158">
                  <c:v>53.0</c:v>
                </c:pt>
                <c:pt idx="159">
                  <c:v>53.0</c:v>
                </c:pt>
                <c:pt idx="160">
                  <c:v>54.0</c:v>
                </c:pt>
                <c:pt idx="161">
                  <c:v>54.0</c:v>
                </c:pt>
                <c:pt idx="162">
                  <c:v>54.0</c:v>
                </c:pt>
                <c:pt idx="163">
                  <c:v>54.0</c:v>
                </c:pt>
                <c:pt idx="164">
                  <c:v>54.0</c:v>
                </c:pt>
                <c:pt idx="165">
                  <c:v>54.0</c:v>
                </c:pt>
                <c:pt idx="166">
                  <c:v>54.0</c:v>
                </c:pt>
                <c:pt idx="167">
                  <c:v>54.0</c:v>
                </c:pt>
                <c:pt idx="168">
                  <c:v>55.0</c:v>
                </c:pt>
                <c:pt idx="169">
                  <c:v>56.0</c:v>
                </c:pt>
                <c:pt idx="170">
                  <c:v>56.0</c:v>
                </c:pt>
                <c:pt idx="171">
                  <c:v>56.0</c:v>
                </c:pt>
                <c:pt idx="172">
                  <c:v>56.0</c:v>
                </c:pt>
                <c:pt idx="173">
                  <c:v>56.0</c:v>
                </c:pt>
                <c:pt idx="174">
                  <c:v>56.0</c:v>
                </c:pt>
                <c:pt idx="175">
                  <c:v>56.0</c:v>
                </c:pt>
                <c:pt idx="176">
                  <c:v>56.0</c:v>
                </c:pt>
                <c:pt idx="177">
                  <c:v>56.0</c:v>
                </c:pt>
                <c:pt idx="178">
                  <c:v>56.0</c:v>
                </c:pt>
                <c:pt idx="179">
                  <c:v>56.0</c:v>
                </c:pt>
                <c:pt idx="180">
                  <c:v>56.0</c:v>
                </c:pt>
                <c:pt idx="181">
                  <c:v>56.0</c:v>
                </c:pt>
                <c:pt idx="182">
                  <c:v>56.0</c:v>
                </c:pt>
                <c:pt idx="183">
                  <c:v>56.0</c:v>
                </c:pt>
                <c:pt idx="184">
                  <c:v>56.0</c:v>
                </c:pt>
                <c:pt idx="185">
                  <c:v>56.0</c:v>
                </c:pt>
                <c:pt idx="186">
                  <c:v>56.0</c:v>
                </c:pt>
                <c:pt idx="187">
                  <c:v>56.0</c:v>
                </c:pt>
                <c:pt idx="188">
                  <c:v>56.0</c:v>
                </c:pt>
                <c:pt idx="189">
                  <c:v>56.0</c:v>
                </c:pt>
                <c:pt idx="190">
                  <c:v>56.0</c:v>
                </c:pt>
                <c:pt idx="191">
                  <c:v>56.0</c:v>
                </c:pt>
                <c:pt idx="192">
                  <c:v>57.0</c:v>
                </c:pt>
                <c:pt idx="193">
                  <c:v>57.0</c:v>
                </c:pt>
                <c:pt idx="194">
                  <c:v>58.0</c:v>
                </c:pt>
                <c:pt idx="195">
                  <c:v>58.0</c:v>
                </c:pt>
                <c:pt idx="196">
                  <c:v>58.0</c:v>
                </c:pt>
                <c:pt idx="197">
                  <c:v>58.0</c:v>
                </c:pt>
                <c:pt idx="198">
                  <c:v>59.0</c:v>
                </c:pt>
                <c:pt idx="199">
                  <c:v>60.0</c:v>
                </c:pt>
                <c:pt idx="200">
                  <c:v>60.0</c:v>
                </c:pt>
                <c:pt idx="201">
                  <c:v>60.0</c:v>
                </c:pt>
                <c:pt idx="202">
                  <c:v>61.0</c:v>
                </c:pt>
                <c:pt idx="203">
                  <c:v>62.0</c:v>
                </c:pt>
                <c:pt idx="204">
                  <c:v>63.0</c:v>
                </c:pt>
                <c:pt idx="205">
                  <c:v>64.0</c:v>
                </c:pt>
                <c:pt idx="206">
                  <c:v>65.0</c:v>
                </c:pt>
                <c:pt idx="207">
                  <c:v>65.0</c:v>
                </c:pt>
                <c:pt idx="208">
                  <c:v>66.0</c:v>
                </c:pt>
                <c:pt idx="209">
                  <c:v>67.0</c:v>
                </c:pt>
                <c:pt idx="210">
                  <c:v>68.0</c:v>
                </c:pt>
                <c:pt idx="211">
                  <c:v>69.0</c:v>
                </c:pt>
                <c:pt idx="212">
                  <c:v>69.0</c:v>
                </c:pt>
                <c:pt idx="213">
                  <c:v>69.0</c:v>
                </c:pt>
                <c:pt idx="214">
                  <c:v>69.0</c:v>
                </c:pt>
                <c:pt idx="215">
                  <c:v>70.0</c:v>
                </c:pt>
                <c:pt idx="216">
                  <c:v>70.0</c:v>
                </c:pt>
                <c:pt idx="217">
                  <c:v>71.0</c:v>
                </c:pt>
                <c:pt idx="218">
                  <c:v>71.0</c:v>
                </c:pt>
                <c:pt idx="219">
                  <c:v>72.0</c:v>
                </c:pt>
                <c:pt idx="220">
                  <c:v>72.0</c:v>
                </c:pt>
                <c:pt idx="221">
                  <c:v>72.0</c:v>
                </c:pt>
                <c:pt idx="222">
                  <c:v>73.0</c:v>
                </c:pt>
                <c:pt idx="223">
                  <c:v>74.0</c:v>
                </c:pt>
                <c:pt idx="224">
                  <c:v>75.0</c:v>
                </c:pt>
                <c:pt idx="225">
                  <c:v>75.0</c:v>
                </c:pt>
                <c:pt idx="226">
                  <c:v>76.0</c:v>
                </c:pt>
                <c:pt idx="227">
                  <c:v>76.0</c:v>
                </c:pt>
                <c:pt idx="228">
                  <c:v>76.0</c:v>
                </c:pt>
                <c:pt idx="229">
                  <c:v>77.0</c:v>
                </c:pt>
                <c:pt idx="230">
                  <c:v>78.0</c:v>
                </c:pt>
                <c:pt idx="231">
                  <c:v>79.0</c:v>
                </c:pt>
                <c:pt idx="232">
                  <c:v>79.0</c:v>
                </c:pt>
                <c:pt idx="233">
                  <c:v>79.0</c:v>
                </c:pt>
                <c:pt idx="234">
                  <c:v>79.0</c:v>
                </c:pt>
                <c:pt idx="235">
                  <c:v>80.0</c:v>
                </c:pt>
                <c:pt idx="236">
                  <c:v>80.0</c:v>
                </c:pt>
                <c:pt idx="237">
                  <c:v>80.0</c:v>
                </c:pt>
                <c:pt idx="238">
                  <c:v>81.0</c:v>
                </c:pt>
                <c:pt idx="239">
                  <c:v>82.0</c:v>
                </c:pt>
                <c:pt idx="240">
                  <c:v>83.0</c:v>
                </c:pt>
                <c:pt idx="241">
                  <c:v>83.0</c:v>
                </c:pt>
                <c:pt idx="242">
                  <c:v>84.0</c:v>
                </c:pt>
                <c:pt idx="243">
                  <c:v>84.0</c:v>
                </c:pt>
                <c:pt idx="244">
                  <c:v>85.0</c:v>
                </c:pt>
                <c:pt idx="245">
                  <c:v>86.0</c:v>
                </c:pt>
                <c:pt idx="246">
                  <c:v>87.0</c:v>
                </c:pt>
                <c:pt idx="247">
                  <c:v>88.0</c:v>
                </c:pt>
                <c:pt idx="248">
                  <c:v>88.0</c:v>
                </c:pt>
                <c:pt idx="249">
                  <c:v>88.0</c:v>
                </c:pt>
                <c:pt idx="250">
                  <c:v>89.0</c:v>
                </c:pt>
                <c:pt idx="251">
                  <c:v>90.0</c:v>
                </c:pt>
                <c:pt idx="252">
                  <c:v>91.0</c:v>
                </c:pt>
                <c:pt idx="253">
                  <c:v>91.0</c:v>
                </c:pt>
                <c:pt idx="254">
                  <c:v>91.0</c:v>
                </c:pt>
                <c:pt idx="255">
                  <c:v>91.0</c:v>
                </c:pt>
                <c:pt idx="256">
                  <c:v>91.0</c:v>
                </c:pt>
                <c:pt idx="257">
                  <c:v>91.0</c:v>
                </c:pt>
                <c:pt idx="258">
                  <c:v>91.0</c:v>
                </c:pt>
                <c:pt idx="259">
                  <c:v>92.0</c:v>
                </c:pt>
                <c:pt idx="260">
                  <c:v>92.0</c:v>
                </c:pt>
                <c:pt idx="261">
                  <c:v>92.0</c:v>
                </c:pt>
                <c:pt idx="262">
                  <c:v>92.0</c:v>
                </c:pt>
                <c:pt idx="263">
                  <c:v>92.0</c:v>
                </c:pt>
                <c:pt idx="264">
                  <c:v>93.0</c:v>
                </c:pt>
                <c:pt idx="265">
                  <c:v>94.0</c:v>
                </c:pt>
                <c:pt idx="266">
                  <c:v>94.0</c:v>
                </c:pt>
                <c:pt idx="267">
                  <c:v>95.0</c:v>
                </c:pt>
                <c:pt idx="268">
                  <c:v>95.0</c:v>
                </c:pt>
                <c:pt idx="269">
                  <c:v>96.0</c:v>
                </c:pt>
                <c:pt idx="270">
                  <c:v>96.0</c:v>
                </c:pt>
                <c:pt idx="271">
                  <c:v>97.0</c:v>
                </c:pt>
                <c:pt idx="272">
                  <c:v>98.0</c:v>
                </c:pt>
                <c:pt idx="273">
                  <c:v>99.0</c:v>
                </c:pt>
                <c:pt idx="274">
                  <c:v>100.0</c:v>
                </c:pt>
                <c:pt idx="275">
                  <c:v>101.0</c:v>
                </c:pt>
                <c:pt idx="276">
                  <c:v>101.0</c:v>
                </c:pt>
                <c:pt idx="277">
                  <c:v>101.0</c:v>
                </c:pt>
                <c:pt idx="278">
                  <c:v>101.0</c:v>
                </c:pt>
                <c:pt idx="279">
                  <c:v>101.0</c:v>
                </c:pt>
                <c:pt idx="280">
                  <c:v>101.0</c:v>
                </c:pt>
                <c:pt idx="281">
                  <c:v>102.0</c:v>
                </c:pt>
                <c:pt idx="282">
                  <c:v>103.0</c:v>
                </c:pt>
                <c:pt idx="283">
                  <c:v>103.0</c:v>
                </c:pt>
                <c:pt idx="284">
                  <c:v>104.0</c:v>
                </c:pt>
                <c:pt idx="285">
                  <c:v>104.0</c:v>
                </c:pt>
                <c:pt idx="286">
                  <c:v>104.0</c:v>
                </c:pt>
                <c:pt idx="287">
                  <c:v>104.0</c:v>
                </c:pt>
                <c:pt idx="288">
                  <c:v>104.0</c:v>
                </c:pt>
                <c:pt idx="289">
                  <c:v>104.0</c:v>
                </c:pt>
                <c:pt idx="290">
                  <c:v>104.0</c:v>
                </c:pt>
                <c:pt idx="291">
                  <c:v>104.0</c:v>
                </c:pt>
                <c:pt idx="292">
                  <c:v>104.0</c:v>
                </c:pt>
                <c:pt idx="293">
                  <c:v>105.0</c:v>
                </c:pt>
                <c:pt idx="294">
                  <c:v>106.0</c:v>
                </c:pt>
                <c:pt idx="295">
                  <c:v>107.0</c:v>
                </c:pt>
                <c:pt idx="296">
                  <c:v>108.0</c:v>
                </c:pt>
                <c:pt idx="297">
                  <c:v>109.0</c:v>
                </c:pt>
                <c:pt idx="298">
                  <c:v>110.0</c:v>
                </c:pt>
                <c:pt idx="299">
                  <c:v>110.0</c:v>
                </c:pt>
                <c:pt idx="300">
                  <c:v>111.0</c:v>
                </c:pt>
                <c:pt idx="301">
                  <c:v>112.0</c:v>
                </c:pt>
                <c:pt idx="302">
                  <c:v>113.0</c:v>
                </c:pt>
                <c:pt idx="303">
                  <c:v>114.0</c:v>
                </c:pt>
                <c:pt idx="304">
                  <c:v>114.0</c:v>
                </c:pt>
                <c:pt idx="305">
                  <c:v>114.0</c:v>
                </c:pt>
                <c:pt idx="306">
                  <c:v>114.0</c:v>
                </c:pt>
                <c:pt idx="307">
                  <c:v>114.0</c:v>
                </c:pt>
                <c:pt idx="308">
                  <c:v>114.0</c:v>
                </c:pt>
                <c:pt idx="309">
                  <c:v>114.0</c:v>
                </c:pt>
                <c:pt idx="310">
                  <c:v>114.0</c:v>
                </c:pt>
                <c:pt idx="311">
                  <c:v>114.0</c:v>
                </c:pt>
                <c:pt idx="312">
                  <c:v>114.0</c:v>
                </c:pt>
                <c:pt idx="313">
                  <c:v>114.0</c:v>
                </c:pt>
                <c:pt idx="314">
                  <c:v>114.0</c:v>
                </c:pt>
                <c:pt idx="315">
                  <c:v>114.0</c:v>
                </c:pt>
                <c:pt idx="316">
                  <c:v>114.0</c:v>
                </c:pt>
                <c:pt idx="317">
                  <c:v>114.0</c:v>
                </c:pt>
                <c:pt idx="318">
                  <c:v>114.0</c:v>
                </c:pt>
                <c:pt idx="319">
                  <c:v>114.0</c:v>
                </c:pt>
                <c:pt idx="320">
                  <c:v>114.0</c:v>
                </c:pt>
                <c:pt idx="321">
                  <c:v>114.0</c:v>
                </c:pt>
                <c:pt idx="322">
                  <c:v>114.0</c:v>
                </c:pt>
                <c:pt idx="323">
                  <c:v>114.0</c:v>
                </c:pt>
                <c:pt idx="324">
                  <c:v>114.0</c:v>
                </c:pt>
                <c:pt idx="325">
                  <c:v>114.0</c:v>
                </c:pt>
                <c:pt idx="326">
                  <c:v>114.0</c:v>
                </c:pt>
                <c:pt idx="327">
                  <c:v>114.0</c:v>
                </c:pt>
                <c:pt idx="328">
                  <c:v>114.0</c:v>
                </c:pt>
                <c:pt idx="329">
                  <c:v>114.0</c:v>
                </c:pt>
                <c:pt idx="330">
                  <c:v>114.0</c:v>
                </c:pt>
                <c:pt idx="331">
                  <c:v>115.0</c:v>
                </c:pt>
                <c:pt idx="332">
                  <c:v>116.0</c:v>
                </c:pt>
                <c:pt idx="333">
                  <c:v>116.0</c:v>
                </c:pt>
                <c:pt idx="334">
                  <c:v>116.0</c:v>
                </c:pt>
                <c:pt idx="335">
                  <c:v>117.0</c:v>
                </c:pt>
                <c:pt idx="336">
                  <c:v>118.0</c:v>
                </c:pt>
                <c:pt idx="337">
                  <c:v>118.0</c:v>
                </c:pt>
                <c:pt idx="338">
                  <c:v>119.0</c:v>
                </c:pt>
                <c:pt idx="339">
                  <c:v>119.0</c:v>
                </c:pt>
                <c:pt idx="340">
                  <c:v>119.0</c:v>
                </c:pt>
                <c:pt idx="341">
                  <c:v>119.0</c:v>
                </c:pt>
                <c:pt idx="342">
                  <c:v>120.0</c:v>
                </c:pt>
                <c:pt idx="343">
                  <c:v>121.0</c:v>
                </c:pt>
                <c:pt idx="344">
                  <c:v>121.0</c:v>
                </c:pt>
                <c:pt idx="345">
                  <c:v>122.0</c:v>
                </c:pt>
                <c:pt idx="346">
                  <c:v>123.0</c:v>
                </c:pt>
                <c:pt idx="347">
                  <c:v>123.0</c:v>
                </c:pt>
                <c:pt idx="348">
                  <c:v>123.0</c:v>
                </c:pt>
                <c:pt idx="349">
                  <c:v>123.0</c:v>
                </c:pt>
                <c:pt idx="350">
                  <c:v>124.0</c:v>
                </c:pt>
                <c:pt idx="351">
                  <c:v>124.0</c:v>
                </c:pt>
                <c:pt idx="352">
                  <c:v>124.0</c:v>
                </c:pt>
                <c:pt idx="353">
                  <c:v>125.0</c:v>
                </c:pt>
                <c:pt idx="354">
                  <c:v>126.0</c:v>
                </c:pt>
                <c:pt idx="355">
                  <c:v>126.0</c:v>
                </c:pt>
                <c:pt idx="356">
                  <c:v>127.0</c:v>
                </c:pt>
                <c:pt idx="357">
                  <c:v>127.0</c:v>
                </c:pt>
                <c:pt idx="358">
                  <c:v>127.0</c:v>
                </c:pt>
                <c:pt idx="359">
                  <c:v>127.0</c:v>
                </c:pt>
                <c:pt idx="360">
                  <c:v>128.0</c:v>
                </c:pt>
                <c:pt idx="361">
                  <c:v>128.0</c:v>
                </c:pt>
                <c:pt idx="362">
                  <c:v>129.0</c:v>
                </c:pt>
                <c:pt idx="363">
                  <c:v>130.0</c:v>
                </c:pt>
                <c:pt idx="364">
                  <c:v>131.0</c:v>
                </c:pt>
                <c:pt idx="365">
                  <c:v>131.0</c:v>
                </c:pt>
                <c:pt idx="366">
                  <c:v>132.0</c:v>
                </c:pt>
                <c:pt idx="367">
                  <c:v>133.0</c:v>
                </c:pt>
                <c:pt idx="368">
                  <c:v>133.0</c:v>
                </c:pt>
                <c:pt idx="369">
                  <c:v>133.0</c:v>
                </c:pt>
                <c:pt idx="370">
                  <c:v>134.0</c:v>
                </c:pt>
                <c:pt idx="371">
                  <c:v>135.0</c:v>
                </c:pt>
                <c:pt idx="372">
                  <c:v>136.0</c:v>
                </c:pt>
                <c:pt idx="373">
                  <c:v>137.0</c:v>
                </c:pt>
                <c:pt idx="374">
                  <c:v>138.0</c:v>
                </c:pt>
                <c:pt idx="375">
                  <c:v>138.0</c:v>
                </c:pt>
                <c:pt idx="376">
                  <c:v>138.0</c:v>
                </c:pt>
                <c:pt idx="377">
                  <c:v>138.0</c:v>
                </c:pt>
                <c:pt idx="378">
                  <c:v>138.0</c:v>
                </c:pt>
                <c:pt idx="379">
                  <c:v>139.0</c:v>
                </c:pt>
                <c:pt idx="380">
                  <c:v>139.0</c:v>
                </c:pt>
                <c:pt idx="381">
                  <c:v>139.0</c:v>
                </c:pt>
                <c:pt idx="382">
                  <c:v>139.0</c:v>
                </c:pt>
                <c:pt idx="383">
                  <c:v>139.0</c:v>
                </c:pt>
                <c:pt idx="384">
                  <c:v>139.0</c:v>
                </c:pt>
                <c:pt idx="385">
                  <c:v>139.0</c:v>
                </c:pt>
                <c:pt idx="386">
                  <c:v>139.0</c:v>
                </c:pt>
                <c:pt idx="387">
                  <c:v>139.0</c:v>
                </c:pt>
                <c:pt idx="388">
                  <c:v>139.0</c:v>
                </c:pt>
                <c:pt idx="389">
                  <c:v>139.0</c:v>
                </c:pt>
                <c:pt idx="390">
                  <c:v>139.0</c:v>
                </c:pt>
                <c:pt idx="391">
                  <c:v>139.0</c:v>
                </c:pt>
                <c:pt idx="392">
                  <c:v>139.0</c:v>
                </c:pt>
                <c:pt idx="393">
                  <c:v>139.0</c:v>
                </c:pt>
                <c:pt idx="394">
                  <c:v>139.0</c:v>
                </c:pt>
                <c:pt idx="395">
                  <c:v>139.0</c:v>
                </c:pt>
                <c:pt idx="396">
                  <c:v>139.0</c:v>
                </c:pt>
                <c:pt idx="397">
                  <c:v>139.0</c:v>
                </c:pt>
                <c:pt idx="398">
                  <c:v>139.0</c:v>
                </c:pt>
                <c:pt idx="399">
                  <c:v>139.0</c:v>
                </c:pt>
                <c:pt idx="400">
                  <c:v>139.0</c:v>
                </c:pt>
                <c:pt idx="401">
                  <c:v>139.0</c:v>
                </c:pt>
                <c:pt idx="402">
                  <c:v>139.0</c:v>
                </c:pt>
                <c:pt idx="403">
                  <c:v>140.0</c:v>
                </c:pt>
                <c:pt idx="404">
                  <c:v>141.0</c:v>
                </c:pt>
                <c:pt idx="405">
                  <c:v>141.0</c:v>
                </c:pt>
                <c:pt idx="406">
                  <c:v>141.0</c:v>
                </c:pt>
                <c:pt idx="407">
                  <c:v>141.0</c:v>
                </c:pt>
                <c:pt idx="408">
                  <c:v>141.0</c:v>
                </c:pt>
                <c:pt idx="409">
                  <c:v>141.0</c:v>
                </c:pt>
                <c:pt idx="410">
                  <c:v>141.0</c:v>
                </c:pt>
                <c:pt idx="411">
                  <c:v>141.0</c:v>
                </c:pt>
                <c:pt idx="412">
                  <c:v>141.0</c:v>
                </c:pt>
                <c:pt idx="413">
                  <c:v>141.0</c:v>
                </c:pt>
                <c:pt idx="414">
                  <c:v>141.0</c:v>
                </c:pt>
                <c:pt idx="415">
                  <c:v>142.0</c:v>
                </c:pt>
                <c:pt idx="416">
                  <c:v>142.0</c:v>
                </c:pt>
                <c:pt idx="417">
                  <c:v>142.0</c:v>
                </c:pt>
                <c:pt idx="418">
                  <c:v>142.0</c:v>
                </c:pt>
                <c:pt idx="419">
                  <c:v>142.0</c:v>
                </c:pt>
                <c:pt idx="420">
                  <c:v>142.0</c:v>
                </c:pt>
                <c:pt idx="421">
                  <c:v>143.0</c:v>
                </c:pt>
                <c:pt idx="422">
                  <c:v>144.0</c:v>
                </c:pt>
                <c:pt idx="423">
                  <c:v>145.0</c:v>
                </c:pt>
                <c:pt idx="424">
                  <c:v>146.0</c:v>
                </c:pt>
                <c:pt idx="425">
                  <c:v>147.0</c:v>
                </c:pt>
                <c:pt idx="426">
                  <c:v>148.0</c:v>
                </c:pt>
                <c:pt idx="427">
                  <c:v>149.0</c:v>
                </c:pt>
                <c:pt idx="428">
                  <c:v>150.0</c:v>
                </c:pt>
                <c:pt idx="429">
                  <c:v>150.0</c:v>
                </c:pt>
                <c:pt idx="430">
                  <c:v>150.0</c:v>
                </c:pt>
                <c:pt idx="431">
                  <c:v>150.0</c:v>
                </c:pt>
                <c:pt idx="432">
                  <c:v>150.0</c:v>
                </c:pt>
                <c:pt idx="433">
                  <c:v>150.0</c:v>
                </c:pt>
                <c:pt idx="434">
                  <c:v>150.0</c:v>
                </c:pt>
                <c:pt idx="435">
                  <c:v>150.0</c:v>
                </c:pt>
                <c:pt idx="436">
                  <c:v>150.0</c:v>
                </c:pt>
                <c:pt idx="437">
                  <c:v>151.0</c:v>
                </c:pt>
                <c:pt idx="438">
                  <c:v>152.0</c:v>
                </c:pt>
                <c:pt idx="439">
                  <c:v>152.0</c:v>
                </c:pt>
                <c:pt idx="440">
                  <c:v>152.0</c:v>
                </c:pt>
                <c:pt idx="441">
                  <c:v>153.0</c:v>
                </c:pt>
                <c:pt idx="442">
                  <c:v>153.0</c:v>
                </c:pt>
                <c:pt idx="443">
                  <c:v>153.0</c:v>
                </c:pt>
                <c:pt idx="444">
                  <c:v>153.0</c:v>
                </c:pt>
                <c:pt idx="445">
                  <c:v>153.0</c:v>
                </c:pt>
                <c:pt idx="446">
                  <c:v>154.0</c:v>
                </c:pt>
                <c:pt idx="447">
                  <c:v>154.0</c:v>
                </c:pt>
                <c:pt idx="448">
                  <c:v>155.0</c:v>
                </c:pt>
                <c:pt idx="449">
                  <c:v>155.0</c:v>
                </c:pt>
                <c:pt idx="450">
                  <c:v>156.0</c:v>
                </c:pt>
                <c:pt idx="451">
                  <c:v>156.0</c:v>
                </c:pt>
                <c:pt idx="452">
                  <c:v>156.0</c:v>
                </c:pt>
                <c:pt idx="453">
                  <c:v>156.0</c:v>
                </c:pt>
                <c:pt idx="454">
                  <c:v>156.0</c:v>
                </c:pt>
                <c:pt idx="455">
                  <c:v>157.0</c:v>
                </c:pt>
                <c:pt idx="456">
                  <c:v>157.0</c:v>
                </c:pt>
                <c:pt idx="457">
                  <c:v>157.0</c:v>
                </c:pt>
                <c:pt idx="458">
                  <c:v>157.0</c:v>
                </c:pt>
                <c:pt idx="459">
                  <c:v>158.0</c:v>
                </c:pt>
                <c:pt idx="460">
                  <c:v>159.0</c:v>
                </c:pt>
                <c:pt idx="461">
                  <c:v>159.0</c:v>
                </c:pt>
                <c:pt idx="462">
                  <c:v>159.0</c:v>
                </c:pt>
                <c:pt idx="463">
                  <c:v>159.0</c:v>
                </c:pt>
                <c:pt idx="464">
                  <c:v>160.0</c:v>
                </c:pt>
                <c:pt idx="465">
                  <c:v>161.0</c:v>
                </c:pt>
                <c:pt idx="466">
                  <c:v>162.0</c:v>
                </c:pt>
                <c:pt idx="467">
                  <c:v>163.0</c:v>
                </c:pt>
                <c:pt idx="468">
                  <c:v>164.0</c:v>
                </c:pt>
                <c:pt idx="469">
                  <c:v>165.0</c:v>
                </c:pt>
                <c:pt idx="470">
                  <c:v>165.0</c:v>
                </c:pt>
                <c:pt idx="471">
                  <c:v>165.0</c:v>
                </c:pt>
                <c:pt idx="472">
                  <c:v>166.0</c:v>
                </c:pt>
                <c:pt idx="473">
                  <c:v>166.0</c:v>
                </c:pt>
                <c:pt idx="474">
                  <c:v>166.0</c:v>
                </c:pt>
                <c:pt idx="475">
                  <c:v>167.0</c:v>
                </c:pt>
                <c:pt idx="476">
                  <c:v>167.0</c:v>
                </c:pt>
                <c:pt idx="477">
                  <c:v>168.0</c:v>
                </c:pt>
                <c:pt idx="478">
                  <c:v>168.0</c:v>
                </c:pt>
                <c:pt idx="479">
                  <c:v>168.0</c:v>
                </c:pt>
                <c:pt idx="480">
                  <c:v>168.0</c:v>
                </c:pt>
                <c:pt idx="481">
                  <c:v>169.0</c:v>
                </c:pt>
                <c:pt idx="482">
                  <c:v>169.0</c:v>
                </c:pt>
                <c:pt idx="483">
                  <c:v>169.0</c:v>
                </c:pt>
                <c:pt idx="484">
                  <c:v>169.0</c:v>
                </c:pt>
                <c:pt idx="485">
                  <c:v>169.0</c:v>
                </c:pt>
                <c:pt idx="486">
                  <c:v>169.0</c:v>
                </c:pt>
                <c:pt idx="487">
                  <c:v>170.0</c:v>
                </c:pt>
                <c:pt idx="488">
                  <c:v>170.0</c:v>
                </c:pt>
                <c:pt idx="489">
                  <c:v>170.0</c:v>
                </c:pt>
                <c:pt idx="490">
                  <c:v>170.0</c:v>
                </c:pt>
                <c:pt idx="491">
                  <c:v>170.0</c:v>
                </c:pt>
                <c:pt idx="492">
                  <c:v>171.0</c:v>
                </c:pt>
                <c:pt idx="493">
                  <c:v>172.0</c:v>
                </c:pt>
                <c:pt idx="494">
                  <c:v>173.0</c:v>
                </c:pt>
                <c:pt idx="495">
                  <c:v>174.0</c:v>
                </c:pt>
                <c:pt idx="496">
                  <c:v>174.0</c:v>
                </c:pt>
                <c:pt idx="497">
                  <c:v>175.0</c:v>
                </c:pt>
                <c:pt idx="498">
                  <c:v>176.0</c:v>
                </c:pt>
                <c:pt idx="499">
                  <c:v>177.0</c:v>
                </c:pt>
                <c:pt idx="500">
                  <c:v>177.0</c:v>
                </c:pt>
                <c:pt idx="501">
                  <c:v>177.0</c:v>
                </c:pt>
                <c:pt idx="502">
                  <c:v>178.0</c:v>
                </c:pt>
                <c:pt idx="503">
                  <c:v>179.0</c:v>
                </c:pt>
                <c:pt idx="504">
                  <c:v>179.0</c:v>
                </c:pt>
                <c:pt idx="505">
                  <c:v>179.0</c:v>
                </c:pt>
                <c:pt idx="506">
                  <c:v>180.0</c:v>
                </c:pt>
                <c:pt idx="507">
                  <c:v>180.0</c:v>
                </c:pt>
                <c:pt idx="508">
                  <c:v>180.0</c:v>
                </c:pt>
                <c:pt idx="509">
                  <c:v>180.0</c:v>
                </c:pt>
                <c:pt idx="510">
                  <c:v>181.0</c:v>
                </c:pt>
                <c:pt idx="511">
                  <c:v>182.0</c:v>
                </c:pt>
                <c:pt idx="512">
                  <c:v>183.0</c:v>
                </c:pt>
                <c:pt idx="513">
                  <c:v>184.0</c:v>
                </c:pt>
                <c:pt idx="514">
                  <c:v>184.0</c:v>
                </c:pt>
                <c:pt idx="515">
                  <c:v>184.0</c:v>
                </c:pt>
                <c:pt idx="516">
                  <c:v>185.0</c:v>
                </c:pt>
                <c:pt idx="517">
                  <c:v>185.0</c:v>
                </c:pt>
                <c:pt idx="518">
                  <c:v>186.0</c:v>
                </c:pt>
                <c:pt idx="519">
                  <c:v>187.0</c:v>
                </c:pt>
                <c:pt idx="520">
                  <c:v>188.0</c:v>
                </c:pt>
                <c:pt idx="521">
                  <c:v>189.0</c:v>
                </c:pt>
                <c:pt idx="522">
                  <c:v>190.0</c:v>
                </c:pt>
                <c:pt idx="523">
                  <c:v>191.0</c:v>
                </c:pt>
                <c:pt idx="524">
                  <c:v>192.0</c:v>
                </c:pt>
                <c:pt idx="525">
                  <c:v>193.0</c:v>
                </c:pt>
                <c:pt idx="526">
                  <c:v>194.0</c:v>
                </c:pt>
                <c:pt idx="527">
                  <c:v>195.0</c:v>
                </c:pt>
                <c:pt idx="528">
                  <c:v>196.0</c:v>
                </c:pt>
                <c:pt idx="529">
                  <c:v>196.0</c:v>
                </c:pt>
                <c:pt idx="530">
                  <c:v>197.0</c:v>
                </c:pt>
                <c:pt idx="531">
                  <c:v>197.0</c:v>
                </c:pt>
                <c:pt idx="532">
                  <c:v>197.0</c:v>
                </c:pt>
                <c:pt idx="533">
                  <c:v>197.0</c:v>
                </c:pt>
                <c:pt idx="534">
                  <c:v>197.0</c:v>
                </c:pt>
                <c:pt idx="535">
                  <c:v>197.0</c:v>
                </c:pt>
                <c:pt idx="536">
                  <c:v>198.0</c:v>
                </c:pt>
                <c:pt idx="537">
                  <c:v>199.0</c:v>
                </c:pt>
                <c:pt idx="538">
                  <c:v>200.0</c:v>
                </c:pt>
                <c:pt idx="539">
                  <c:v>200.0</c:v>
                </c:pt>
                <c:pt idx="540">
                  <c:v>200.0</c:v>
                </c:pt>
                <c:pt idx="541">
                  <c:v>200.0</c:v>
                </c:pt>
                <c:pt idx="542">
                  <c:v>201.0</c:v>
                </c:pt>
                <c:pt idx="543">
                  <c:v>201.0</c:v>
                </c:pt>
                <c:pt idx="544">
                  <c:v>201.0</c:v>
                </c:pt>
                <c:pt idx="545">
                  <c:v>201.0</c:v>
                </c:pt>
                <c:pt idx="546">
                  <c:v>201.0</c:v>
                </c:pt>
                <c:pt idx="547">
                  <c:v>201.0</c:v>
                </c:pt>
                <c:pt idx="548">
                  <c:v>201.0</c:v>
                </c:pt>
                <c:pt idx="549">
                  <c:v>202.0</c:v>
                </c:pt>
                <c:pt idx="550">
                  <c:v>202.0</c:v>
                </c:pt>
                <c:pt idx="551">
                  <c:v>203.0</c:v>
                </c:pt>
                <c:pt idx="552">
                  <c:v>204.0</c:v>
                </c:pt>
                <c:pt idx="553">
                  <c:v>205.0</c:v>
                </c:pt>
                <c:pt idx="554">
                  <c:v>206.0</c:v>
                </c:pt>
                <c:pt idx="555">
                  <c:v>207.0</c:v>
                </c:pt>
                <c:pt idx="556">
                  <c:v>208.0</c:v>
                </c:pt>
                <c:pt idx="557">
                  <c:v>209.0</c:v>
                </c:pt>
                <c:pt idx="558">
                  <c:v>209.0</c:v>
                </c:pt>
                <c:pt idx="559">
                  <c:v>209.0</c:v>
                </c:pt>
                <c:pt idx="560">
                  <c:v>210.0</c:v>
                </c:pt>
                <c:pt idx="561">
                  <c:v>210.0</c:v>
                </c:pt>
                <c:pt idx="562">
                  <c:v>210.0</c:v>
                </c:pt>
                <c:pt idx="563">
                  <c:v>211.0</c:v>
                </c:pt>
                <c:pt idx="564">
                  <c:v>212.0</c:v>
                </c:pt>
                <c:pt idx="565">
                  <c:v>213.0</c:v>
                </c:pt>
                <c:pt idx="566">
                  <c:v>213.0</c:v>
                </c:pt>
                <c:pt idx="567">
                  <c:v>213.0</c:v>
                </c:pt>
                <c:pt idx="568">
                  <c:v>213.0</c:v>
                </c:pt>
                <c:pt idx="569">
                  <c:v>214.0</c:v>
                </c:pt>
                <c:pt idx="570">
                  <c:v>215.0</c:v>
                </c:pt>
                <c:pt idx="571">
                  <c:v>216.0</c:v>
                </c:pt>
                <c:pt idx="572">
                  <c:v>216.0</c:v>
                </c:pt>
                <c:pt idx="573">
                  <c:v>216.0</c:v>
                </c:pt>
                <c:pt idx="574">
                  <c:v>217.0</c:v>
                </c:pt>
                <c:pt idx="575">
                  <c:v>218.0</c:v>
                </c:pt>
                <c:pt idx="576">
                  <c:v>219.0</c:v>
                </c:pt>
                <c:pt idx="577">
                  <c:v>219.0</c:v>
                </c:pt>
                <c:pt idx="578">
                  <c:v>219.0</c:v>
                </c:pt>
                <c:pt idx="579">
                  <c:v>220.0</c:v>
                </c:pt>
                <c:pt idx="580">
                  <c:v>220.0</c:v>
                </c:pt>
                <c:pt idx="581">
                  <c:v>220.0</c:v>
                </c:pt>
                <c:pt idx="582">
                  <c:v>220.0</c:v>
                </c:pt>
                <c:pt idx="583">
                  <c:v>220.0</c:v>
                </c:pt>
                <c:pt idx="584">
                  <c:v>220.0</c:v>
                </c:pt>
                <c:pt idx="585">
                  <c:v>221.0</c:v>
                </c:pt>
                <c:pt idx="586">
                  <c:v>222.0</c:v>
                </c:pt>
                <c:pt idx="587">
                  <c:v>223.0</c:v>
                </c:pt>
                <c:pt idx="588">
                  <c:v>223.0</c:v>
                </c:pt>
                <c:pt idx="589">
                  <c:v>224.0</c:v>
                </c:pt>
                <c:pt idx="590">
                  <c:v>224.0</c:v>
                </c:pt>
                <c:pt idx="591">
                  <c:v>225.0</c:v>
                </c:pt>
                <c:pt idx="592">
                  <c:v>226.0</c:v>
                </c:pt>
                <c:pt idx="593">
                  <c:v>226.0</c:v>
                </c:pt>
                <c:pt idx="594">
                  <c:v>227.0</c:v>
                </c:pt>
                <c:pt idx="595">
                  <c:v>227.0</c:v>
                </c:pt>
                <c:pt idx="596">
                  <c:v>227.0</c:v>
                </c:pt>
                <c:pt idx="597">
                  <c:v>227.0</c:v>
                </c:pt>
                <c:pt idx="598">
                  <c:v>227.0</c:v>
                </c:pt>
                <c:pt idx="599">
                  <c:v>227.0</c:v>
                </c:pt>
                <c:pt idx="600">
                  <c:v>227.0</c:v>
                </c:pt>
                <c:pt idx="601">
                  <c:v>227.0</c:v>
                </c:pt>
                <c:pt idx="602">
                  <c:v>227.0</c:v>
                </c:pt>
                <c:pt idx="603">
                  <c:v>227.0</c:v>
                </c:pt>
                <c:pt idx="604">
                  <c:v>228.0</c:v>
                </c:pt>
                <c:pt idx="605">
                  <c:v>228.0</c:v>
                </c:pt>
                <c:pt idx="606">
                  <c:v>228.0</c:v>
                </c:pt>
                <c:pt idx="607">
                  <c:v>229.0</c:v>
                </c:pt>
                <c:pt idx="608">
                  <c:v>230.0</c:v>
                </c:pt>
                <c:pt idx="609">
                  <c:v>230.0</c:v>
                </c:pt>
                <c:pt idx="610">
                  <c:v>230.0</c:v>
                </c:pt>
                <c:pt idx="611">
                  <c:v>230.0</c:v>
                </c:pt>
                <c:pt idx="612">
                  <c:v>230.0</c:v>
                </c:pt>
                <c:pt idx="613">
                  <c:v>231.0</c:v>
                </c:pt>
                <c:pt idx="614">
                  <c:v>231.0</c:v>
                </c:pt>
                <c:pt idx="615">
                  <c:v>231.0</c:v>
                </c:pt>
                <c:pt idx="616">
                  <c:v>232.0</c:v>
                </c:pt>
                <c:pt idx="617">
                  <c:v>233.0</c:v>
                </c:pt>
                <c:pt idx="618">
                  <c:v>233.0</c:v>
                </c:pt>
                <c:pt idx="619">
                  <c:v>234.0</c:v>
                </c:pt>
                <c:pt idx="620">
                  <c:v>235.0</c:v>
                </c:pt>
                <c:pt idx="621">
                  <c:v>236.0</c:v>
                </c:pt>
                <c:pt idx="622">
                  <c:v>237.0</c:v>
                </c:pt>
                <c:pt idx="623">
                  <c:v>238.0</c:v>
                </c:pt>
                <c:pt idx="624">
                  <c:v>239.0</c:v>
                </c:pt>
                <c:pt idx="625">
                  <c:v>239.0</c:v>
                </c:pt>
                <c:pt idx="626">
                  <c:v>239.0</c:v>
                </c:pt>
                <c:pt idx="627">
                  <c:v>239.0</c:v>
                </c:pt>
                <c:pt idx="628">
                  <c:v>240.0</c:v>
                </c:pt>
                <c:pt idx="629">
                  <c:v>241.0</c:v>
                </c:pt>
                <c:pt idx="630">
                  <c:v>241.0</c:v>
                </c:pt>
                <c:pt idx="631">
                  <c:v>241.0</c:v>
                </c:pt>
                <c:pt idx="632">
                  <c:v>242.0</c:v>
                </c:pt>
                <c:pt idx="633">
                  <c:v>243.0</c:v>
                </c:pt>
                <c:pt idx="634">
                  <c:v>244.0</c:v>
                </c:pt>
                <c:pt idx="635">
                  <c:v>244.0</c:v>
                </c:pt>
                <c:pt idx="636">
                  <c:v>245.0</c:v>
                </c:pt>
                <c:pt idx="637">
                  <c:v>245.0</c:v>
                </c:pt>
                <c:pt idx="638">
                  <c:v>245.0</c:v>
                </c:pt>
                <c:pt idx="639">
                  <c:v>245.0</c:v>
                </c:pt>
                <c:pt idx="640">
                  <c:v>245.0</c:v>
                </c:pt>
                <c:pt idx="641">
                  <c:v>245.0</c:v>
                </c:pt>
                <c:pt idx="642">
                  <c:v>245.0</c:v>
                </c:pt>
                <c:pt idx="643">
                  <c:v>245.0</c:v>
                </c:pt>
                <c:pt idx="644">
                  <c:v>245.0</c:v>
                </c:pt>
                <c:pt idx="645">
                  <c:v>245.0</c:v>
                </c:pt>
                <c:pt idx="646">
                  <c:v>246.0</c:v>
                </c:pt>
                <c:pt idx="647">
                  <c:v>247.0</c:v>
                </c:pt>
                <c:pt idx="648">
                  <c:v>247.0</c:v>
                </c:pt>
                <c:pt idx="649">
                  <c:v>248.0</c:v>
                </c:pt>
                <c:pt idx="650">
                  <c:v>249.0</c:v>
                </c:pt>
                <c:pt idx="651">
                  <c:v>250.0</c:v>
                </c:pt>
                <c:pt idx="652">
                  <c:v>250.0</c:v>
                </c:pt>
                <c:pt idx="653">
                  <c:v>250.0</c:v>
                </c:pt>
                <c:pt idx="654">
                  <c:v>250.0</c:v>
                </c:pt>
                <c:pt idx="655">
                  <c:v>250.0</c:v>
                </c:pt>
                <c:pt idx="656">
                  <c:v>251.0</c:v>
                </c:pt>
                <c:pt idx="657">
                  <c:v>251.0</c:v>
                </c:pt>
                <c:pt idx="658">
                  <c:v>251.0</c:v>
                </c:pt>
                <c:pt idx="659">
                  <c:v>251.0</c:v>
                </c:pt>
                <c:pt idx="660">
                  <c:v>251.0</c:v>
                </c:pt>
                <c:pt idx="661">
                  <c:v>251.0</c:v>
                </c:pt>
                <c:pt idx="662">
                  <c:v>251.0</c:v>
                </c:pt>
                <c:pt idx="663">
                  <c:v>252.0</c:v>
                </c:pt>
                <c:pt idx="664">
                  <c:v>252.0</c:v>
                </c:pt>
                <c:pt idx="665">
                  <c:v>253.0</c:v>
                </c:pt>
                <c:pt idx="666">
                  <c:v>253.0</c:v>
                </c:pt>
                <c:pt idx="667">
                  <c:v>254.0</c:v>
                </c:pt>
                <c:pt idx="668">
                  <c:v>255.0</c:v>
                </c:pt>
                <c:pt idx="669">
                  <c:v>255.0</c:v>
                </c:pt>
                <c:pt idx="670">
                  <c:v>255.0</c:v>
                </c:pt>
                <c:pt idx="671">
                  <c:v>255.0</c:v>
                </c:pt>
                <c:pt idx="672">
                  <c:v>256.0</c:v>
                </c:pt>
                <c:pt idx="673">
                  <c:v>256.0</c:v>
                </c:pt>
                <c:pt idx="674">
                  <c:v>256.0</c:v>
                </c:pt>
                <c:pt idx="675">
                  <c:v>256.0</c:v>
                </c:pt>
                <c:pt idx="676">
                  <c:v>256.0</c:v>
                </c:pt>
                <c:pt idx="677">
                  <c:v>256.0</c:v>
                </c:pt>
                <c:pt idx="678">
                  <c:v>256.0</c:v>
                </c:pt>
                <c:pt idx="679">
                  <c:v>256.0</c:v>
                </c:pt>
                <c:pt idx="680">
                  <c:v>256.0</c:v>
                </c:pt>
                <c:pt idx="681">
                  <c:v>256.0</c:v>
                </c:pt>
                <c:pt idx="682">
                  <c:v>256.0</c:v>
                </c:pt>
                <c:pt idx="683">
                  <c:v>256.0</c:v>
                </c:pt>
                <c:pt idx="684">
                  <c:v>256.0</c:v>
                </c:pt>
                <c:pt idx="685">
                  <c:v>256.0</c:v>
                </c:pt>
                <c:pt idx="686">
                  <c:v>256.0</c:v>
                </c:pt>
                <c:pt idx="687">
                  <c:v>256.0</c:v>
                </c:pt>
                <c:pt idx="688">
                  <c:v>256.0</c:v>
                </c:pt>
                <c:pt idx="689">
                  <c:v>256.0</c:v>
                </c:pt>
                <c:pt idx="690">
                  <c:v>256.0</c:v>
                </c:pt>
                <c:pt idx="691">
                  <c:v>256.0</c:v>
                </c:pt>
                <c:pt idx="692">
                  <c:v>256.0</c:v>
                </c:pt>
                <c:pt idx="693">
                  <c:v>256.0</c:v>
                </c:pt>
                <c:pt idx="694">
                  <c:v>257.0</c:v>
                </c:pt>
                <c:pt idx="695">
                  <c:v>257.0</c:v>
                </c:pt>
                <c:pt idx="696">
                  <c:v>258.0</c:v>
                </c:pt>
                <c:pt idx="697">
                  <c:v>259.0</c:v>
                </c:pt>
                <c:pt idx="698">
                  <c:v>259.0</c:v>
                </c:pt>
                <c:pt idx="699">
                  <c:v>260.0</c:v>
                </c:pt>
                <c:pt idx="700">
                  <c:v>261.0</c:v>
                </c:pt>
                <c:pt idx="701">
                  <c:v>261.0</c:v>
                </c:pt>
                <c:pt idx="702">
                  <c:v>261.0</c:v>
                </c:pt>
                <c:pt idx="703">
                  <c:v>261.0</c:v>
                </c:pt>
                <c:pt idx="704">
                  <c:v>261.0</c:v>
                </c:pt>
                <c:pt idx="705">
                  <c:v>262.0</c:v>
                </c:pt>
                <c:pt idx="706">
                  <c:v>262.0</c:v>
                </c:pt>
                <c:pt idx="707">
                  <c:v>263.0</c:v>
                </c:pt>
                <c:pt idx="708">
                  <c:v>264.0</c:v>
                </c:pt>
                <c:pt idx="709">
                  <c:v>265.0</c:v>
                </c:pt>
                <c:pt idx="710">
                  <c:v>266.0</c:v>
                </c:pt>
                <c:pt idx="711">
                  <c:v>267.0</c:v>
                </c:pt>
                <c:pt idx="712">
                  <c:v>267.0</c:v>
                </c:pt>
                <c:pt idx="713">
                  <c:v>267.0</c:v>
                </c:pt>
                <c:pt idx="714">
                  <c:v>268.0</c:v>
                </c:pt>
                <c:pt idx="715">
                  <c:v>268.0</c:v>
                </c:pt>
                <c:pt idx="716">
                  <c:v>268.0</c:v>
                </c:pt>
                <c:pt idx="717">
                  <c:v>268.0</c:v>
                </c:pt>
                <c:pt idx="718">
                  <c:v>268.0</c:v>
                </c:pt>
                <c:pt idx="719">
                  <c:v>269.0</c:v>
                </c:pt>
                <c:pt idx="720">
                  <c:v>269.0</c:v>
                </c:pt>
                <c:pt idx="721">
                  <c:v>269.0</c:v>
                </c:pt>
                <c:pt idx="722">
                  <c:v>269.0</c:v>
                </c:pt>
                <c:pt idx="723">
                  <c:v>269.0</c:v>
                </c:pt>
                <c:pt idx="724">
                  <c:v>269.0</c:v>
                </c:pt>
                <c:pt idx="725">
                  <c:v>269.0</c:v>
                </c:pt>
                <c:pt idx="726">
                  <c:v>269.0</c:v>
                </c:pt>
                <c:pt idx="727">
                  <c:v>269.0</c:v>
                </c:pt>
                <c:pt idx="728">
                  <c:v>269.0</c:v>
                </c:pt>
                <c:pt idx="729">
                  <c:v>270.0</c:v>
                </c:pt>
                <c:pt idx="730">
                  <c:v>270.0</c:v>
                </c:pt>
                <c:pt idx="731">
                  <c:v>271.0</c:v>
                </c:pt>
                <c:pt idx="732">
                  <c:v>272.0</c:v>
                </c:pt>
                <c:pt idx="733">
                  <c:v>273.0</c:v>
                </c:pt>
                <c:pt idx="734">
                  <c:v>274.0</c:v>
                </c:pt>
                <c:pt idx="735">
                  <c:v>274.0</c:v>
                </c:pt>
                <c:pt idx="736">
                  <c:v>274.0</c:v>
                </c:pt>
                <c:pt idx="737">
                  <c:v>274.0</c:v>
                </c:pt>
                <c:pt idx="738">
                  <c:v>274.0</c:v>
                </c:pt>
                <c:pt idx="739">
                  <c:v>275.0</c:v>
                </c:pt>
                <c:pt idx="740">
                  <c:v>276.0</c:v>
                </c:pt>
                <c:pt idx="741">
                  <c:v>276.0</c:v>
                </c:pt>
                <c:pt idx="742">
                  <c:v>276.0</c:v>
                </c:pt>
                <c:pt idx="743">
                  <c:v>277.0</c:v>
                </c:pt>
                <c:pt idx="744">
                  <c:v>277.0</c:v>
                </c:pt>
                <c:pt idx="745">
                  <c:v>277.0</c:v>
                </c:pt>
                <c:pt idx="746">
                  <c:v>277.0</c:v>
                </c:pt>
                <c:pt idx="747">
                  <c:v>277.0</c:v>
                </c:pt>
                <c:pt idx="748">
                  <c:v>277.0</c:v>
                </c:pt>
                <c:pt idx="749">
                  <c:v>277.0</c:v>
                </c:pt>
                <c:pt idx="750">
                  <c:v>277.0</c:v>
                </c:pt>
                <c:pt idx="751">
                  <c:v>277.0</c:v>
                </c:pt>
                <c:pt idx="752">
                  <c:v>277.0</c:v>
                </c:pt>
                <c:pt idx="753">
                  <c:v>277.0</c:v>
                </c:pt>
                <c:pt idx="754">
                  <c:v>277.0</c:v>
                </c:pt>
                <c:pt idx="755">
                  <c:v>278.0</c:v>
                </c:pt>
                <c:pt idx="756">
                  <c:v>278.0</c:v>
                </c:pt>
                <c:pt idx="757">
                  <c:v>279.0</c:v>
                </c:pt>
                <c:pt idx="758">
                  <c:v>279.0</c:v>
                </c:pt>
                <c:pt idx="759">
                  <c:v>280.0</c:v>
                </c:pt>
                <c:pt idx="760">
                  <c:v>280.0</c:v>
                </c:pt>
                <c:pt idx="761">
                  <c:v>281.0</c:v>
                </c:pt>
                <c:pt idx="762">
                  <c:v>282.0</c:v>
                </c:pt>
                <c:pt idx="763">
                  <c:v>283.0</c:v>
                </c:pt>
                <c:pt idx="764">
                  <c:v>284.0</c:v>
                </c:pt>
                <c:pt idx="765">
                  <c:v>284.0</c:v>
                </c:pt>
                <c:pt idx="766">
                  <c:v>285.0</c:v>
                </c:pt>
                <c:pt idx="767">
                  <c:v>285.0</c:v>
                </c:pt>
                <c:pt idx="768">
                  <c:v>285.0</c:v>
                </c:pt>
                <c:pt idx="769">
                  <c:v>285.0</c:v>
                </c:pt>
                <c:pt idx="770">
                  <c:v>285.0</c:v>
                </c:pt>
                <c:pt idx="771">
                  <c:v>285.0</c:v>
                </c:pt>
                <c:pt idx="772">
                  <c:v>285.0</c:v>
                </c:pt>
                <c:pt idx="773">
                  <c:v>285.0</c:v>
                </c:pt>
                <c:pt idx="774">
                  <c:v>285.0</c:v>
                </c:pt>
                <c:pt idx="775">
                  <c:v>286.0</c:v>
                </c:pt>
                <c:pt idx="776">
                  <c:v>287.0</c:v>
                </c:pt>
                <c:pt idx="777">
                  <c:v>287.0</c:v>
                </c:pt>
                <c:pt idx="778">
                  <c:v>287.0</c:v>
                </c:pt>
                <c:pt idx="779">
                  <c:v>287.0</c:v>
                </c:pt>
                <c:pt idx="780">
                  <c:v>288.0</c:v>
                </c:pt>
                <c:pt idx="781">
                  <c:v>289.0</c:v>
                </c:pt>
                <c:pt idx="782">
                  <c:v>289.0</c:v>
                </c:pt>
                <c:pt idx="783">
                  <c:v>289.0</c:v>
                </c:pt>
                <c:pt idx="784">
                  <c:v>289.0</c:v>
                </c:pt>
                <c:pt idx="785">
                  <c:v>290.0</c:v>
                </c:pt>
                <c:pt idx="786">
                  <c:v>291.0</c:v>
                </c:pt>
                <c:pt idx="787">
                  <c:v>292.0</c:v>
                </c:pt>
                <c:pt idx="788">
                  <c:v>292.0</c:v>
                </c:pt>
                <c:pt idx="789">
                  <c:v>292.0</c:v>
                </c:pt>
                <c:pt idx="790">
                  <c:v>292.0</c:v>
                </c:pt>
                <c:pt idx="791">
                  <c:v>292.0</c:v>
                </c:pt>
                <c:pt idx="792">
                  <c:v>293.0</c:v>
                </c:pt>
                <c:pt idx="793">
                  <c:v>294.0</c:v>
                </c:pt>
                <c:pt idx="794">
                  <c:v>295.0</c:v>
                </c:pt>
                <c:pt idx="795">
                  <c:v>295.0</c:v>
                </c:pt>
                <c:pt idx="796">
                  <c:v>295.0</c:v>
                </c:pt>
                <c:pt idx="797">
                  <c:v>295.0</c:v>
                </c:pt>
                <c:pt idx="798">
                  <c:v>296.0</c:v>
                </c:pt>
                <c:pt idx="799">
                  <c:v>297.0</c:v>
                </c:pt>
                <c:pt idx="800">
                  <c:v>298.0</c:v>
                </c:pt>
                <c:pt idx="801">
                  <c:v>299.0</c:v>
                </c:pt>
                <c:pt idx="802">
                  <c:v>299.0</c:v>
                </c:pt>
                <c:pt idx="803">
                  <c:v>299.0</c:v>
                </c:pt>
                <c:pt idx="804">
                  <c:v>299.0</c:v>
                </c:pt>
                <c:pt idx="805">
                  <c:v>299.0</c:v>
                </c:pt>
                <c:pt idx="806">
                  <c:v>299.0</c:v>
                </c:pt>
                <c:pt idx="807">
                  <c:v>299.0</c:v>
                </c:pt>
                <c:pt idx="808">
                  <c:v>299.0</c:v>
                </c:pt>
                <c:pt idx="809">
                  <c:v>299.0</c:v>
                </c:pt>
                <c:pt idx="810">
                  <c:v>299.0</c:v>
                </c:pt>
                <c:pt idx="811">
                  <c:v>299.0</c:v>
                </c:pt>
                <c:pt idx="812">
                  <c:v>300.0</c:v>
                </c:pt>
                <c:pt idx="813">
                  <c:v>300.0</c:v>
                </c:pt>
                <c:pt idx="814">
                  <c:v>300.0</c:v>
                </c:pt>
                <c:pt idx="815">
                  <c:v>300.0</c:v>
                </c:pt>
                <c:pt idx="816">
                  <c:v>300.0</c:v>
                </c:pt>
                <c:pt idx="817">
                  <c:v>301.0</c:v>
                </c:pt>
                <c:pt idx="818">
                  <c:v>301.0</c:v>
                </c:pt>
                <c:pt idx="819">
                  <c:v>301.0</c:v>
                </c:pt>
                <c:pt idx="820">
                  <c:v>301.0</c:v>
                </c:pt>
                <c:pt idx="821">
                  <c:v>302.0</c:v>
                </c:pt>
                <c:pt idx="822">
                  <c:v>302.0</c:v>
                </c:pt>
                <c:pt idx="823">
                  <c:v>302.0</c:v>
                </c:pt>
                <c:pt idx="824">
                  <c:v>303.0</c:v>
                </c:pt>
                <c:pt idx="825">
                  <c:v>303.0</c:v>
                </c:pt>
                <c:pt idx="826">
                  <c:v>304.0</c:v>
                </c:pt>
                <c:pt idx="827">
                  <c:v>304.0</c:v>
                </c:pt>
                <c:pt idx="828">
                  <c:v>304.0</c:v>
                </c:pt>
                <c:pt idx="829">
                  <c:v>304.0</c:v>
                </c:pt>
                <c:pt idx="830">
                  <c:v>304.0</c:v>
                </c:pt>
                <c:pt idx="831">
                  <c:v>304.0</c:v>
                </c:pt>
                <c:pt idx="832">
                  <c:v>304.0</c:v>
                </c:pt>
                <c:pt idx="833">
                  <c:v>305.0</c:v>
                </c:pt>
                <c:pt idx="834">
                  <c:v>305.0</c:v>
                </c:pt>
                <c:pt idx="835">
                  <c:v>305.0</c:v>
                </c:pt>
                <c:pt idx="836">
                  <c:v>306.0</c:v>
                </c:pt>
                <c:pt idx="837">
                  <c:v>306.0</c:v>
                </c:pt>
                <c:pt idx="838">
                  <c:v>306.0</c:v>
                </c:pt>
                <c:pt idx="839">
                  <c:v>307.0</c:v>
                </c:pt>
                <c:pt idx="840">
                  <c:v>308.0</c:v>
                </c:pt>
                <c:pt idx="841">
                  <c:v>309.0</c:v>
                </c:pt>
                <c:pt idx="842">
                  <c:v>309.0</c:v>
                </c:pt>
                <c:pt idx="843">
                  <c:v>309.0</c:v>
                </c:pt>
                <c:pt idx="844">
                  <c:v>310.0</c:v>
                </c:pt>
                <c:pt idx="845">
                  <c:v>311.0</c:v>
                </c:pt>
                <c:pt idx="846">
                  <c:v>311.0</c:v>
                </c:pt>
                <c:pt idx="847">
                  <c:v>312.0</c:v>
                </c:pt>
                <c:pt idx="848">
                  <c:v>313.0</c:v>
                </c:pt>
                <c:pt idx="849">
                  <c:v>313.0</c:v>
                </c:pt>
                <c:pt idx="850">
                  <c:v>313.0</c:v>
                </c:pt>
                <c:pt idx="851">
                  <c:v>314.0</c:v>
                </c:pt>
                <c:pt idx="852">
                  <c:v>315.0</c:v>
                </c:pt>
                <c:pt idx="853">
                  <c:v>315.0</c:v>
                </c:pt>
                <c:pt idx="854">
                  <c:v>315.0</c:v>
                </c:pt>
                <c:pt idx="855">
                  <c:v>315.0</c:v>
                </c:pt>
                <c:pt idx="856">
                  <c:v>316.0</c:v>
                </c:pt>
                <c:pt idx="857">
                  <c:v>317.0</c:v>
                </c:pt>
                <c:pt idx="858">
                  <c:v>318.0</c:v>
                </c:pt>
                <c:pt idx="859">
                  <c:v>318.0</c:v>
                </c:pt>
                <c:pt idx="860">
                  <c:v>318.0</c:v>
                </c:pt>
                <c:pt idx="861">
                  <c:v>319.0</c:v>
                </c:pt>
                <c:pt idx="862">
                  <c:v>319.0</c:v>
                </c:pt>
                <c:pt idx="863">
                  <c:v>319.0</c:v>
                </c:pt>
                <c:pt idx="864">
                  <c:v>319.0</c:v>
                </c:pt>
                <c:pt idx="865">
                  <c:v>319.0</c:v>
                </c:pt>
                <c:pt idx="866">
                  <c:v>319.0</c:v>
                </c:pt>
                <c:pt idx="867">
                  <c:v>319.0</c:v>
                </c:pt>
                <c:pt idx="868">
                  <c:v>319.0</c:v>
                </c:pt>
                <c:pt idx="869">
                  <c:v>319.0</c:v>
                </c:pt>
                <c:pt idx="870">
                  <c:v>320.0</c:v>
                </c:pt>
                <c:pt idx="871">
                  <c:v>320.0</c:v>
                </c:pt>
                <c:pt idx="872">
                  <c:v>321.0</c:v>
                </c:pt>
                <c:pt idx="873">
                  <c:v>322.0</c:v>
                </c:pt>
                <c:pt idx="874">
                  <c:v>323.0</c:v>
                </c:pt>
                <c:pt idx="875">
                  <c:v>324.0</c:v>
                </c:pt>
                <c:pt idx="876">
                  <c:v>324.0</c:v>
                </c:pt>
                <c:pt idx="877">
                  <c:v>325.0</c:v>
                </c:pt>
                <c:pt idx="878">
                  <c:v>325.0</c:v>
                </c:pt>
                <c:pt idx="879">
                  <c:v>326.0</c:v>
                </c:pt>
                <c:pt idx="880">
                  <c:v>327.0</c:v>
                </c:pt>
                <c:pt idx="881">
                  <c:v>328.0</c:v>
                </c:pt>
                <c:pt idx="882">
                  <c:v>328.0</c:v>
                </c:pt>
                <c:pt idx="883">
                  <c:v>329.0</c:v>
                </c:pt>
                <c:pt idx="884">
                  <c:v>329.0</c:v>
                </c:pt>
                <c:pt idx="885">
                  <c:v>329.0</c:v>
                </c:pt>
                <c:pt idx="886">
                  <c:v>329.0</c:v>
                </c:pt>
                <c:pt idx="887">
                  <c:v>329.0</c:v>
                </c:pt>
                <c:pt idx="888">
                  <c:v>329.0</c:v>
                </c:pt>
                <c:pt idx="889">
                  <c:v>329.0</c:v>
                </c:pt>
                <c:pt idx="890">
                  <c:v>330.0</c:v>
                </c:pt>
                <c:pt idx="891">
                  <c:v>330.0</c:v>
                </c:pt>
                <c:pt idx="892">
                  <c:v>331.0</c:v>
                </c:pt>
                <c:pt idx="893">
                  <c:v>331.0</c:v>
                </c:pt>
                <c:pt idx="894">
                  <c:v>331.0</c:v>
                </c:pt>
                <c:pt idx="895">
                  <c:v>331.0</c:v>
                </c:pt>
                <c:pt idx="896">
                  <c:v>332.0</c:v>
                </c:pt>
                <c:pt idx="897">
                  <c:v>332.0</c:v>
                </c:pt>
                <c:pt idx="898">
                  <c:v>332.0</c:v>
                </c:pt>
                <c:pt idx="899">
                  <c:v>332.0</c:v>
                </c:pt>
                <c:pt idx="900">
                  <c:v>333.0</c:v>
                </c:pt>
                <c:pt idx="901">
                  <c:v>334.0</c:v>
                </c:pt>
                <c:pt idx="902">
                  <c:v>335.0</c:v>
                </c:pt>
                <c:pt idx="903">
                  <c:v>335.0</c:v>
                </c:pt>
                <c:pt idx="904">
                  <c:v>336.0</c:v>
                </c:pt>
                <c:pt idx="905">
                  <c:v>337.0</c:v>
                </c:pt>
                <c:pt idx="906">
                  <c:v>337.0</c:v>
                </c:pt>
                <c:pt idx="907">
                  <c:v>338.0</c:v>
                </c:pt>
                <c:pt idx="908">
                  <c:v>338.0</c:v>
                </c:pt>
                <c:pt idx="909">
                  <c:v>338.0</c:v>
                </c:pt>
                <c:pt idx="910">
                  <c:v>339.0</c:v>
                </c:pt>
                <c:pt idx="911">
                  <c:v>339.0</c:v>
                </c:pt>
                <c:pt idx="912">
                  <c:v>339.0</c:v>
                </c:pt>
                <c:pt idx="913">
                  <c:v>339.0</c:v>
                </c:pt>
                <c:pt idx="914">
                  <c:v>340.0</c:v>
                </c:pt>
                <c:pt idx="915">
                  <c:v>341.0</c:v>
                </c:pt>
                <c:pt idx="916">
                  <c:v>341.0</c:v>
                </c:pt>
                <c:pt idx="917">
                  <c:v>342.0</c:v>
                </c:pt>
                <c:pt idx="918">
                  <c:v>342.0</c:v>
                </c:pt>
                <c:pt idx="919">
                  <c:v>342.0</c:v>
                </c:pt>
                <c:pt idx="920">
                  <c:v>342.0</c:v>
                </c:pt>
                <c:pt idx="921">
                  <c:v>342.0</c:v>
                </c:pt>
                <c:pt idx="922">
                  <c:v>342.0</c:v>
                </c:pt>
                <c:pt idx="923">
                  <c:v>342.0</c:v>
                </c:pt>
                <c:pt idx="924">
                  <c:v>343.0</c:v>
                </c:pt>
                <c:pt idx="925">
                  <c:v>343.0</c:v>
                </c:pt>
                <c:pt idx="926">
                  <c:v>343.0</c:v>
                </c:pt>
                <c:pt idx="927">
                  <c:v>343.0</c:v>
                </c:pt>
                <c:pt idx="928">
                  <c:v>344.0</c:v>
                </c:pt>
                <c:pt idx="929">
                  <c:v>344.0</c:v>
                </c:pt>
                <c:pt idx="930">
                  <c:v>344.0</c:v>
                </c:pt>
                <c:pt idx="931">
                  <c:v>344.0</c:v>
                </c:pt>
                <c:pt idx="932">
                  <c:v>344.0</c:v>
                </c:pt>
                <c:pt idx="933">
                  <c:v>344.0</c:v>
                </c:pt>
                <c:pt idx="934">
                  <c:v>344.0</c:v>
                </c:pt>
                <c:pt idx="935">
                  <c:v>344.0</c:v>
                </c:pt>
                <c:pt idx="936">
                  <c:v>344.0</c:v>
                </c:pt>
                <c:pt idx="937">
                  <c:v>345.0</c:v>
                </c:pt>
                <c:pt idx="938">
                  <c:v>346.0</c:v>
                </c:pt>
                <c:pt idx="939">
                  <c:v>347.0</c:v>
                </c:pt>
                <c:pt idx="940">
                  <c:v>348.0</c:v>
                </c:pt>
                <c:pt idx="941">
                  <c:v>349.0</c:v>
                </c:pt>
                <c:pt idx="942">
                  <c:v>350.0</c:v>
                </c:pt>
                <c:pt idx="943">
                  <c:v>350.0</c:v>
                </c:pt>
                <c:pt idx="944">
                  <c:v>351.0</c:v>
                </c:pt>
                <c:pt idx="945">
                  <c:v>352.0</c:v>
                </c:pt>
                <c:pt idx="946">
                  <c:v>352.0</c:v>
                </c:pt>
                <c:pt idx="947">
                  <c:v>353.0</c:v>
                </c:pt>
                <c:pt idx="948">
                  <c:v>353.0</c:v>
                </c:pt>
                <c:pt idx="949">
                  <c:v>354.0</c:v>
                </c:pt>
                <c:pt idx="950">
                  <c:v>354.0</c:v>
                </c:pt>
                <c:pt idx="951">
                  <c:v>354.0</c:v>
                </c:pt>
                <c:pt idx="952">
                  <c:v>355.0</c:v>
                </c:pt>
                <c:pt idx="953">
                  <c:v>355.0</c:v>
                </c:pt>
                <c:pt idx="954">
                  <c:v>356.0</c:v>
                </c:pt>
                <c:pt idx="955">
                  <c:v>356.0</c:v>
                </c:pt>
                <c:pt idx="956">
                  <c:v>356.0</c:v>
                </c:pt>
                <c:pt idx="957">
                  <c:v>356.0</c:v>
                </c:pt>
                <c:pt idx="958">
                  <c:v>357.0</c:v>
                </c:pt>
                <c:pt idx="959">
                  <c:v>358.0</c:v>
                </c:pt>
                <c:pt idx="960">
                  <c:v>358.0</c:v>
                </c:pt>
                <c:pt idx="961">
                  <c:v>359.0</c:v>
                </c:pt>
                <c:pt idx="962">
                  <c:v>360.0</c:v>
                </c:pt>
                <c:pt idx="963">
                  <c:v>361.0</c:v>
                </c:pt>
                <c:pt idx="964">
                  <c:v>362.0</c:v>
                </c:pt>
                <c:pt idx="965">
                  <c:v>362.0</c:v>
                </c:pt>
                <c:pt idx="966">
                  <c:v>362.0</c:v>
                </c:pt>
                <c:pt idx="967">
                  <c:v>363.0</c:v>
                </c:pt>
                <c:pt idx="968">
                  <c:v>364.0</c:v>
                </c:pt>
                <c:pt idx="969">
                  <c:v>364.0</c:v>
                </c:pt>
                <c:pt idx="970">
                  <c:v>364.0</c:v>
                </c:pt>
                <c:pt idx="971">
                  <c:v>364.0</c:v>
                </c:pt>
                <c:pt idx="972">
                  <c:v>364.0</c:v>
                </c:pt>
                <c:pt idx="973">
                  <c:v>364.0</c:v>
                </c:pt>
                <c:pt idx="974">
                  <c:v>364.0</c:v>
                </c:pt>
                <c:pt idx="975">
                  <c:v>364.0</c:v>
                </c:pt>
                <c:pt idx="976">
                  <c:v>364.0</c:v>
                </c:pt>
                <c:pt idx="977">
                  <c:v>365.0</c:v>
                </c:pt>
                <c:pt idx="978">
                  <c:v>366.0</c:v>
                </c:pt>
                <c:pt idx="979">
                  <c:v>367.0</c:v>
                </c:pt>
                <c:pt idx="980">
                  <c:v>368.0</c:v>
                </c:pt>
                <c:pt idx="981">
                  <c:v>369.0</c:v>
                </c:pt>
                <c:pt idx="982">
                  <c:v>369.0</c:v>
                </c:pt>
                <c:pt idx="983">
                  <c:v>370.0</c:v>
                </c:pt>
                <c:pt idx="984">
                  <c:v>371.0</c:v>
                </c:pt>
                <c:pt idx="985">
                  <c:v>372.0</c:v>
                </c:pt>
                <c:pt idx="986">
                  <c:v>373.0</c:v>
                </c:pt>
                <c:pt idx="987">
                  <c:v>374.0</c:v>
                </c:pt>
                <c:pt idx="988">
                  <c:v>375.0</c:v>
                </c:pt>
                <c:pt idx="989">
                  <c:v>376.0</c:v>
                </c:pt>
                <c:pt idx="990">
                  <c:v>377.0</c:v>
                </c:pt>
                <c:pt idx="991">
                  <c:v>377.0</c:v>
                </c:pt>
                <c:pt idx="992">
                  <c:v>378.0</c:v>
                </c:pt>
                <c:pt idx="993">
                  <c:v>379.0</c:v>
                </c:pt>
                <c:pt idx="994">
                  <c:v>380.0</c:v>
                </c:pt>
                <c:pt idx="995">
                  <c:v>380.0</c:v>
                </c:pt>
                <c:pt idx="996">
                  <c:v>380.0</c:v>
                </c:pt>
                <c:pt idx="997">
                  <c:v>380.0</c:v>
                </c:pt>
                <c:pt idx="998">
                  <c:v>380.0</c:v>
                </c:pt>
                <c:pt idx="999">
                  <c:v>380.0</c:v>
                </c:pt>
                <c:pt idx="1000">
                  <c:v>380.0</c:v>
                </c:pt>
                <c:pt idx="1001">
                  <c:v>380.0</c:v>
                </c:pt>
                <c:pt idx="1002">
                  <c:v>380.0</c:v>
                </c:pt>
                <c:pt idx="1003">
                  <c:v>380.0</c:v>
                </c:pt>
                <c:pt idx="1004">
                  <c:v>381.0</c:v>
                </c:pt>
                <c:pt idx="1005">
                  <c:v>381.0</c:v>
                </c:pt>
                <c:pt idx="1006">
                  <c:v>382.0</c:v>
                </c:pt>
                <c:pt idx="1007">
                  <c:v>383.0</c:v>
                </c:pt>
                <c:pt idx="1008">
                  <c:v>383.0</c:v>
                </c:pt>
                <c:pt idx="1009">
                  <c:v>384.0</c:v>
                </c:pt>
                <c:pt idx="1010">
                  <c:v>385.0</c:v>
                </c:pt>
                <c:pt idx="1011">
                  <c:v>386.0</c:v>
                </c:pt>
                <c:pt idx="1012">
                  <c:v>387.0</c:v>
                </c:pt>
                <c:pt idx="1013">
                  <c:v>388.0</c:v>
                </c:pt>
                <c:pt idx="1014">
                  <c:v>389.0</c:v>
                </c:pt>
                <c:pt idx="1015">
                  <c:v>390.0</c:v>
                </c:pt>
                <c:pt idx="1016">
                  <c:v>391.0</c:v>
                </c:pt>
                <c:pt idx="1017">
                  <c:v>392.0</c:v>
                </c:pt>
                <c:pt idx="1018">
                  <c:v>393.0</c:v>
                </c:pt>
                <c:pt idx="1019">
                  <c:v>393.0</c:v>
                </c:pt>
                <c:pt idx="1020">
                  <c:v>394.0</c:v>
                </c:pt>
                <c:pt idx="1021">
                  <c:v>395.0</c:v>
                </c:pt>
                <c:pt idx="1022">
                  <c:v>396.0</c:v>
                </c:pt>
                <c:pt idx="1023">
                  <c:v>397.0</c:v>
                </c:pt>
                <c:pt idx="1024">
                  <c:v>398.0</c:v>
                </c:pt>
                <c:pt idx="1025">
                  <c:v>399.0</c:v>
                </c:pt>
                <c:pt idx="1026">
                  <c:v>399.0</c:v>
                </c:pt>
                <c:pt idx="1027">
                  <c:v>399.0</c:v>
                </c:pt>
                <c:pt idx="1028">
                  <c:v>400.0</c:v>
                </c:pt>
                <c:pt idx="1029">
                  <c:v>400.0</c:v>
                </c:pt>
                <c:pt idx="1030">
                  <c:v>400.0</c:v>
                </c:pt>
                <c:pt idx="1031">
                  <c:v>401.0</c:v>
                </c:pt>
                <c:pt idx="1032">
                  <c:v>401.0</c:v>
                </c:pt>
                <c:pt idx="1033">
                  <c:v>402.0</c:v>
                </c:pt>
                <c:pt idx="1034">
                  <c:v>403.0</c:v>
                </c:pt>
                <c:pt idx="1035">
                  <c:v>404.0</c:v>
                </c:pt>
                <c:pt idx="1036">
                  <c:v>405.0</c:v>
                </c:pt>
                <c:pt idx="1037">
                  <c:v>406.0</c:v>
                </c:pt>
                <c:pt idx="1038">
                  <c:v>406.0</c:v>
                </c:pt>
                <c:pt idx="1039">
                  <c:v>406.0</c:v>
                </c:pt>
                <c:pt idx="1040">
                  <c:v>406.0</c:v>
                </c:pt>
                <c:pt idx="1041">
                  <c:v>407.0</c:v>
                </c:pt>
                <c:pt idx="1042">
                  <c:v>408.0</c:v>
                </c:pt>
                <c:pt idx="1043">
                  <c:v>408.0</c:v>
                </c:pt>
                <c:pt idx="1044">
                  <c:v>408.0</c:v>
                </c:pt>
                <c:pt idx="1045">
                  <c:v>408.0</c:v>
                </c:pt>
                <c:pt idx="1046">
                  <c:v>408.0</c:v>
                </c:pt>
                <c:pt idx="1047">
                  <c:v>408.0</c:v>
                </c:pt>
                <c:pt idx="1048">
                  <c:v>408.0</c:v>
                </c:pt>
                <c:pt idx="1049">
                  <c:v>408.0</c:v>
                </c:pt>
                <c:pt idx="1050">
                  <c:v>408.0</c:v>
                </c:pt>
                <c:pt idx="1051">
                  <c:v>408.0</c:v>
                </c:pt>
                <c:pt idx="1052">
                  <c:v>408.0</c:v>
                </c:pt>
                <c:pt idx="1053">
                  <c:v>408.0</c:v>
                </c:pt>
                <c:pt idx="1054">
                  <c:v>409.0</c:v>
                </c:pt>
                <c:pt idx="1055">
                  <c:v>410.0</c:v>
                </c:pt>
                <c:pt idx="1056">
                  <c:v>411.0</c:v>
                </c:pt>
                <c:pt idx="1057">
                  <c:v>412.0</c:v>
                </c:pt>
                <c:pt idx="1058">
                  <c:v>412.0</c:v>
                </c:pt>
                <c:pt idx="1059">
                  <c:v>413.0</c:v>
                </c:pt>
                <c:pt idx="1060">
                  <c:v>413.0</c:v>
                </c:pt>
                <c:pt idx="1061">
                  <c:v>414.0</c:v>
                </c:pt>
                <c:pt idx="1062">
                  <c:v>415.0</c:v>
                </c:pt>
                <c:pt idx="1063">
                  <c:v>416.0</c:v>
                </c:pt>
                <c:pt idx="1064">
                  <c:v>416.0</c:v>
                </c:pt>
                <c:pt idx="1065">
                  <c:v>416.0</c:v>
                </c:pt>
                <c:pt idx="1066">
                  <c:v>416.0</c:v>
                </c:pt>
                <c:pt idx="1067">
                  <c:v>417.0</c:v>
                </c:pt>
                <c:pt idx="1068">
                  <c:v>417.0</c:v>
                </c:pt>
                <c:pt idx="1069">
                  <c:v>417.0</c:v>
                </c:pt>
                <c:pt idx="1070">
                  <c:v>418.0</c:v>
                </c:pt>
                <c:pt idx="1071">
                  <c:v>418.0</c:v>
                </c:pt>
                <c:pt idx="1072">
                  <c:v>418.0</c:v>
                </c:pt>
                <c:pt idx="1073">
                  <c:v>419.0</c:v>
                </c:pt>
                <c:pt idx="1074">
                  <c:v>420.0</c:v>
                </c:pt>
                <c:pt idx="1075">
                  <c:v>420.0</c:v>
                </c:pt>
                <c:pt idx="1076">
                  <c:v>420.0</c:v>
                </c:pt>
                <c:pt idx="1077">
                  <c:v>420.0</c:v>
                </c:pt>
                <c:pt idx="1078">
                  <c:v>420.0</c:v>
                </c:pt>
                <c:pt idx="1079">
                  <c:v>420.0</c:v>
                </c:pt>
                <c:pt idx="1080">
                  <c:v>420.0</c:v>
                </c:pt>
                <c:pt idx="1081">
                  <c:v>420.0</c:v>
                </c:pt>
                <c:pt idx="1082">
                  <c:v>420.0</c:v>
                </c:pt>
                <c:pt idx="1083">
                  <c:v>420.0</c:v>
                </c:pt>
                <c:pt idx="1084">
                  <c:v>421.0</c:v>
                </c:pt>
                <c:pt idx="1085">
                  <c:v>421.0</c:v>
                </c:pt>
                <c:pt idx="1086">
                  <c:v>421.0</c:v>
                </c:pt>
                <c:pt idx="1087">
                  <c:v>422.0</c:v>
                </c:pt>
                <c:pt idx="1088">
                  <c:v>423.0</c:v>
                </c:pt>
                <c:pt idx="1089">
                  <c:v>424.0</c:v>
                </c:pt>
                <c:pt idx="1090">
                  <c:v>425.0</c:v>
                </c:pt>
                <c:pt idx="1091">
                  <c:v>426.0</c:v>
                </c:pt>
                <c:pt idx="1092">
                  <c:v>427.0</c:v>
                </c:pt>
                <c:pt idx="1093">
                  <c:v>428.0</c:v>
                </c:pt>
                <c:pt idx="1094">
                  <c:v>429.0</c:v>
                </c:pt>
                <c:pt idx="1095">
                  <c:v>430.0</c:v>
                </c:pt>
                <c:pt idx="1096">
                  <c:v>431.0</c:v>
                </c:pt>
                <c:pt idx="1097">
                  <c:v>431.0</c:v>
                </c:pt>
                <c:pt idx="1098">
                  <c:v>432.0</c:v>
                </c:pt>
                <c:pt idx="1099">
                  <c:v>432.0</c:v>
                </c:pt>
                <c:pt idx="1100">
                  <c:v>433.0</c:v>
                </c:pt>
                <c:pt idx="1101">
                  <c:v>433.0</c:v>
                </c:pt>
                <c:pt idx="1102">
                  <c:v>433.0</c:v>
                </c:pt>
                <c:pt idx="1103">
                  <c:v>434.0</c:v>
                </c:pt>
                <c:pt idx="1104">
                  <c:v>435.0</c:v>
                </c:pt>
                <c:pt idx="1105">
                  <c:v>435.0</c:v>
                </c:pt>
                <c:pt idx="1106">
                  <c:v>435.0</c:v>
                </c:pt>
                <c:pt idx="1107">
                  <c:v>435.0</c:v>
                </c:pt>
                <c:pt idx="1108">
                  <c:v>436.0</c:v>
                </c:pt>
                <c:pt idx="1109">
                  <c:v>437.0</c:v>
                </c:pt>
                <c:pt idx="1110">
                  <c:v>437.0</c:v>
                </c:pt>
                <c:pt idx="1111">
                  <c:v>437.0</c:v>
                </c:pt>
                <c:pt idx="1112">
                  <c:v>437.0</c:v>
                </c:pt>
                <c:pt idx="1113">
                  <c:v>437.0</c:v>
                </c:pt>
                <c:pt idx="1114">
                  <c:v>437.0</c:v>
                </c:pt>
                <c:pt idx="1115">
                  <c:v>437.0</c:v>
                </c:pt>
                <c:pt idx="1116">
                  <c:v>437.0</c:v>
                </c:pt>
                <c:pt idx="1117">
                  <c:v>437.0</c:v>
                </c:pt>
                <c:pt idx="1118">
                  <c:v>437.0</c:v>
                </c:pt>
                <c:pt idx="1119">
                  <c:v>437.0</c:v>
                </c:pt>
                <c:pt idx="1120">
                  <c:v>438.0</c:v>
                </c:pt>
                <c:pt idx="1121">
                  <c:v>439.0</c:v>
                </c:pt>
                <c:pt idx="1122">
                  <c:v>439.0</c:v>
                </c:pt>
                <c:pt idx="1123">
                  <c:v>440.0</c:v>
                </c:pt>
                <c:pt idx="1124">
                  <c:v>441.0</c:v>
                </c:pt>
                <c:pt idx="1125">
                  <c:v>442.0</c:v>
                </c:pt>
                <c:pt idx="1126">
                  <c:v>443.0</c:v>
                </c:pt>
                <c:pt idx="1127">
                  <c:v>444.0</c:v>
                </c:pt>
                <c:pt idx="1128">
                  <c:v>445.0</c:v>
                </c:pt>
                <c:pt idx="1129">
                  <c:v>446.0</c:v>
                </c:pt>
                <c:pt idx="1130">
                  <c:v>446.0</c:v>
                </c:pt>
                <c:pt idx="1131">
                  <c:v>447.0</c:v>
                </c:pt>
                <c:pt idx="1132">
                  <c:v>447.0</c:v>
                </c:pt>
                <c:pt idx="1133">
                  <c:v>447.0</c:v>
                </c:pt>
                <c:pt idx="1134">
                  <c:v>447.0</c:v>
                </c:pt>
                <c:pt idx="1135">
                  <c:v>448.0</c:v>
                </c:pt>
                <c:pt idx="1136">
                  <c:v>448.0</c:v>
                </c:pt>
                <c:pt idx="1137">
                  <c:v>448.0</c:v>
                </c:pt>
                <c:pt idx="1138">
                  <c:v>448.0</c:v>
                </c:pt>
                <c:pt idx="1139">
                  <c:v>448.0</c:v>
                </c:pt>
                <c:pt idx="1140">
                  <c:v>449.0</c:v>
                </c:pt>
                <c:pt idx="1141">
                  <c:v>450.0</c:v>
                </c:pt>
                <c:pt idx="1142">
                  <c:v>451.0</c:v>
                </c:pt>
                <c:pt idx="1143">
                  <c:v>452.0</c:v>
                </c:pt>
                <c:pt idx="1144">
                  <c:v>453.0</c:v>
                </c:pt>
                <c:pt idx="1145">
                  <c:v>453.0</c:v>
                </c:pt>
                <c:pt idx="1146">
                  <c:v>453.0</c:v>
                </c:pt>
                <c:pt idx="1147">
                  <c:v>453.0</c:v>
                </c:pt>
                <c:pt idx="1148">
                  <c:v>454.0</c:v>
                </c:pt>
                <c:pt idx="1149">
                  <c:v>454.0</c:v>
                </c:pt>
                <c:pt idx="1150">
                  <c:v>455.0</c:v>
                </c:pt>
                <c:pt idx="1151">
                  <c:v>456.0</c:v>
                </c:pt>
                <c:pt idx="1152">
                  <c:v>457.0</c:v>
                </c:pt>
                <c:pt idx="1153">
                  <c:v>457.0</c:v>
                </c:pt>
                <c:pt idx="1154">
                  <c:v>458.0</c:v>
                </c:pt>
                <c:pt idx="1155">
                  <c:v>459.0</c:v>
                </c:pt>
                <c:pt idx="1156">
                  <c:v>460.0</c:v>
                </c:pt>
                <c:pt idx="1157">
                  <c:v>460.0</c:v>
                </c:pt>
                <c:pt idx="1158">
                  <c:v>460.0</c:v>
                </c:pt>
                <c:pt idx="1159">
                  <c:v>461.0</c:v>
                </c:pt>
                <c:pt idx="1160">
                  <c:v>462.0</c:v>
                </c:pt>
                <c:pt idx="1161">
                  <c:v>463.0</c:v>
                </c:pt>
                <c:pt idx="1162">
                  <c:v>464.0</c:v>
                </c:pt>
                <c:pt idx="1163">
                  <c:v>465.0</c:v>
                </c:pt>
                <c:pt idx="1164">
                  <c:v>466.0</c:v>
                </c:pt>
                <c:pt idx="1165">
                  <c:v>467.0</c:v>
                </c:pt>
                <c:pt idx="1166">
                  <c:v>468.0</c:v>
                </c:pt>
                <c:pt idx="1167">
                  <c:v>469.0</c:v>
                </c:pt>
                <c:pt idx="1168">
                  <c:v>470.0</c:v>
                </c:pt>
                <c:pt idx="1169">
                  <c:v>470.0</c:v>
                </c:pt>
                <c:pt idx="1170">
                  <c:v>470.0</c:v>
                </c:pt>
                <c:pt idx="1171">
                  <c:v>470.0</c:v>
                </c:pt>
                <c:pt idx="1172">
                  <c:v>470.0</c:v>
                </c:pt>
                <c:pt idx="1173">
                  <c:v>471.0</c:v>
                </c:pt>
                <c:pt idx="1174">
                  <c:v>472.0</c:v>
                </c:pt>
                <c:pt idx="1175">
                  <c:v>473.0</c:v>
                </c:pt>
                <c:pt idx="1176">
                  <c:v>474.0</c:v>
                </c:pt>
                <c:pt idx="1177">
                  <c:v>475.0</c:v>
                </c:pt>
                <c:pt idx="1178">
                  <c:v>476.0</c:v>
                </c:pt>
                <c:pt idx="1179">
                  <c:v>476.0</c:v>
                </c:pt>
                <c:pt idx="1180">
                  <c:v>477.0</c:v>
                </c:pt>
                <c:pt idx="1181">
                  <c:v>478.0</c:v>
                </c:pt>
                <c:pt idx="1182">
                  <c:v>478.0</c:v>
                </c:pt>
                <c:pt idx="1183">
                  <c:v>478.0</c:v>
                </c:pt>
                <c:pt idx="1184">
                  <c:v>479.0</c:v>
                </c:pt>
                <c:pt idx="1185">
                  <c:v>480.0</c:v>
                </c:pt>
                <c:pt idx="1186">
                  <c:v>480.0</c:v>
                </c:pt>
                <c:pt idx="1187">
                  <c:v>480.0</c:v>
                </c:pt>
                <c:pt idx="1188">
                  <c:v>480.0</c:v>
                </c:pt>
                <c:pt idx="1189">
                  <c:v>480.0</c:v>
                </c:pt>
                <c:pt idx="1190">
                  <c:v>481.0</c:v>
                </c:pt>
                <c:pt idx="1191">
                  <c:v>481.0</c:v>
                </c:pt>
                <c:pt idx="1192">
                  <c:v>481.0</c:v>
                </c:pt>
                <c:pt idx="1193">
                  <c:v>481.0</c:v>
                </c:pt>
                <c:pt idx="1194">
                  <c:v>481.0</c:v>
                </c:pt>
                <c:pt idx="1195">
                  <c:v>481.0</c:v>
                </c:pt>
                <c:pt idx="1196">
                  <c:v>481.0</c:v>
                </c:pt>
                <c:pt idx="1197">
                  <c:v>481.0</c:v>
                </c:pt>
                <c:pt idx="1198">
                  <c:v>481.0</c:v>
                </c:pt>
                <c:pt idx="1199">
                  <c:v>481.0</c:v>
                </c:pt>
                <c:pt idx="1200">
                  <c:v>481.0</c:v>
                </c:pt>
                <c:pt idx="1201">
                  <c:v>481.0</c:v>
                </c:pt>
                <c:pt idx="1202">
                  <c:v>481.0</c:v>
                </c:pt>
                <c:pt idx="1203">
                  <c:v>481.0</c:v>
                </c:pt>
                <c:pt idx="1204">
                  <c:v>481.0</c:v>
                </c:pt>
                <c:pt idx="1205">
                  <c:v>481.0</c:v>
                </c:pt>
                <c:pt idx="1206">
                  <c:v>481.0</c:v>
                </c:pt>
                <c:pt idx="1207">
                  <c:v>481.0</c:v>
                </c:pt>
                <c:pt idx="1208">
                  <c:v>481.0</c:v>
                </c:pt>
                <c:pt idx="1209">
                  <c:v>482.0</c:v>
                </c:pt>
                <c:pt idx="1210">
                  <c:v>482.0</c:v>
                </c:pt>
                <c:pt idx="1211">
                  <c:v>483.0</c:v>
                </c:pt>
                <c:pt idx="1212">
                  <c:v>484.0</c:v>
                </c:pt>
                <c:pt idx="1213">
                  <c:v>484.0</c:v>
                </c:pt>
                <c:pt idx="1214">
                  <c:v>485.0</c:v>
                </c:pt>
                <c:pt idx="1215">
                  <c:v>486.0</c:v>
                </c:pt>
                <c:pt idx="1216">
                  <c:v>486.0</c:v>
                </c:pt>
                <c:pt idx="1217">
                  <c:v>486.0</c:v>
                </c:pt>
                <c:pt idx="1218">
                  <c:v>486.0</c:v>
                </c:pt>
                <c:pt idx="1219">
                  <c:v>487.0</c:v>
                </c:pt>
                <c:pt idx="1220">
                  <c:v>487.0</c:v>
                </c:pt>
                <c:pt idx="1221">
                  <c:v>487.0</c:v>
                </c:pt>
                <c:pt idx="1222">
                  <c:v>488.0</c:v>
                </c:pt>
                <c:pt idx="1223">
                  <c:v>488.0</c:v>
                </c:pt>
                <c:pt idx="1224">
                  <c:v>488.0</c:v>
                </c:pt>
                <c:pt idx="1225">
                  <c:v>488.0</c:v>
                </c:pt>
                <c:pt idx="1226">
                  <c:v>488.0</c:v>
                </c:pt>
                <c:pt idx="1227">
                  <c:v>489.0</c:v>
                </c:pt>
                <c:pt idx="1228">
                  <c:v>490.0</c:v>
                </c:pt>
                <c:pt idx="1229">
                  <c:v>491.0</c:v>
                </c:pt>
                <c:pt idx="1230">
                  <c:v>491.0</c:v>
                </c:pt>
                <c:pt idx="1231">
                  <c:v>491.0</c:v>
                </c:pt>
                <c:pt idx="1232">
                  <c:v>492.0</c:v>
                </c:pt>
                <c:pt idx="1233">
                  <c:v>492.0</c:v>
                </c:pt>
                <c:pt idx="1234">
                  <c:v>493.0</c:v>
                </c:pt>
                <c:pt idx="1235">
                  <c:v>494.0</c:v>
                </c:pt>
                <c:pt idx="1236">
                  <c:v>495.0</c:v>
                </c:pt>
                <c:pt idx="1237">
                  <c:v>495.0</c:v>
                </c:pt>
                <c:pt idx="1238">
                  <c:v>496.0</c:v>
                </c:pt>
                <c:pt idx="1239">
                  <c:v>497.0</c:v>
                </c:pt>
                <c:pt idx="1240">
                  <c:v>498.0</c:v>
                </c:pt>
                <c:pt idx="1241">
                  <c:v>499.0</c:v>
                </c:pt>
                <c:pt idx="1242">
                  <c:v>500.0</c:v>
                </c:pt>
                <c:pt idx="1243">
                  <c:v>500.0</c:v>
                </c:pt>
                <c:pt idx="1244">
                  <c:v>501.0</c:v>
                </c:pt>
                <c:pt idx="1245">
                  <c:v>502.0</c:v>
                </c:pt>
                <c:pt idx="1246">
                  <c:v>502.0</c:v>
                </c:pt>
                <c:pt idx="1247">
                  <c:v>502.0</c:v>
                </c:pt>
                <c:pt idx="1248">
                  <c:v>502.0</c:v>
                </c:pt>
                <c:pt idx="1249">
                  <c:v>502.0</c:v>
                </c:pt>
                <c:pt idx="1250">
                  <c:v>502.0</c:v>
                </c:pt>
                <c:pt idx="1251">
                  <c:v>502.0</c:v>
                </c:pt>
                <c:pt idx="1252">
                  <c:v>502.0</c:v>
                </c:pt>
                <c:pt idx="1253">
                  <c:v>502.0</c:v>
                </c:pt>
                <c:pt idx="1254">
                  <c:v>503.0</c:v>
                </c:pt>
                <c:pt idx="1255">
                  <c:v>504.0</c:v>
                </c:pt>
                <c:pt idx="1256">
                  <c:v>504.0</c:v>
                </c:pt>
                <c:pt idx="1257">
                  <c:v>504.0</c:v>
                </c:pt>
                <c:pt idx="1258">
                  <c:v>505.0</c:v>
                </c:pt>
                <c:pt idx="1259">
                  <c:v>505.0</c:v>
                </c:pt>
                <c:pt idx="1260">
                  <c:v>506.0</c:v>
                </c:pt>
                <c:pt idx="1261">
                  <c:v>506.0</c:v>
                </c:pt>
                <c:pt idx="1262">
                  <c:v>506.0</c:v>
                </c:pt>
                <c:pt idx="1263">
                  <c:v>506.0</c:v>
                </c:pt>
                <c:pt idx="1264">
                  <c:v>507.0</c:v>
                </c:pt>
                <c:pt idx="1265">
                  <c:v>508.0</c:v>
                </c:pt>
                <c:pt idx="1266">
                  <c:v>509.0</c:v>
                </c:pt>
                <c:pt idx="1267">
                  <c:v>509.0</c:v>
                </c:pt>
                <c:pt idx="1268">
                  <c:v>509.0</c:v>
                </c:pt>
                <c:pt idx="1269">
                  <c:v>510.0</c:v>
                </c:pt>
                <c:pt idx="1270">
                  <c:v>510.0</c:v>
                </c:pt>
                <c:pt idx="1271">
                  <c:v>510.0</c:v>
                </c:pt>
                <c:pt idx="1272">
                  <c:v>511.0</c:v>
                </c:pt>
                <c:pt idx="1273">
                  <c:v>512.0</c:v>
                </c:pt>
                <c:pt idx="1274">
                  <c:v>513.0</c:v>
                </c:pt>
                <c:pt idx="1275">
                  <c:v>514.0</c:v>
                </c:pt>
                <c:pt idx="1276">
                  <c:v>515.0</c:v>
                </c:pt>
                <c:pt idx="1277">
                  <c:v>516.0</c:v>
                </c:pt>
                <c:pt idx="1278">
                  <c:v>516.0</c:v>
                </c:pt>
                <c:pt idx="1279">
                  <c:v>517.0</c:v>
                </c:pt>
                <c:pt idx="1280">
                  <c:v>518.0</c:v>
                </c:pt>
                <c:pt idx="1281">
                  <c:v>519.0</c:v>
                </c:pt>
                <c:pt idx="1282">
                  <c:v>520.0</c:v>
                </c:pt>
                <c:pt idx="1283">
                  <c:v>521.0</c:v>
                </c:pt>
                <c:pt idx="1284">
                  <c:v>522.0</c:v>
                </c:pt>
                <c:pt idx="1285">
                  <c:v>523.0</c:v>
                </c:pt>
                <c:pt idx="1286">
                  <c:v>524.0</c:v>
                </c:pt>
                <c:pt idx="1287">
                  <c:v>525.0</c:v>
                </c:pt>
                <c:pt idx="1288">
                  <c:v>526.0</c:v>
                </c:pt>
                <c:pt idx="1289">
                  <c:v>526.0</c:v>
                </c:pt>
                <c:pt idx="1290">
                  <c:v>527.0</c:v>
                </c:pt>
                <c:pt idx="1291">
                  <c:v>528.0</c:v>
                </c:pt>
                <c:pt idx="1292">
                  <c:v>529.0</c:v>
                </c:pt>
                <c:pt idx="1293">
                  <c:v>530.0</c:v>
                </c:pt>
                <c:pt idx="1294">
                  <c:v>531.0</c:v>
                </c:pt>
                <c:pt idx="1295">
                  <c:v>532.0</c:v>
                </c:pt>
                <c:pt idx="1296">
                  <c:v>533.0</c:v>
                </c:pt>
                <c:pt idx="1297">
                  <c:v>534.0</c:v>
                </c:pt>
                <c:pt idx="1298">
                  <c:v>535.0</c:v>
                </c:pt>
                <c:pt idx="1299">
                  <c:v>535.0</c:v>
                </c:pt>
                <c:pt idx="1300">
                  <c:v>536.0</c:v>
                </c:pt>
                <c:pt idx="1301">
                  <c:v>537.0</c:v>
                </c:pt>
                <c:pt idx="1302">
                  <c:v>538.0</c:v>
                </c:pt>
                <c:pt idx="1303">
                  <c:v>538.0</c:v>
                </c:pt>
                <c:pt idx="1304">
                  <c:v>538.0</c:v>
                </c:pt>
                <c:pt idx="1305">
                  <c:v>539.0</c:v>
                </c:pt>
                <c:pt idx="1306">
                  <c:v>540.0</c:v>
                </c:pt>
                <c:pt idx="1307">
                  <c:v>541.0</c:v>
                </c:pt>
                <c:pt idx="1308">
                  <c:v>541.0</c:v>
                </c:pt>
                <c:pt idx="1309">
                  <c:v>541.0</c:v>
                </c:pt>
                <c:pt idx="1310">
                  <c:v>541.0</c:v>
                </c:pt>
                <c:pt idx="1311">
                  <c:v>541.0</c:v>
                </c:pt>
                <c:pt idx="1312">
                  <c:v>541.0</c:v>
                </c:pt>
                <c:pt idx="1313">
                  <c:v>541.0</c:v>
                </c:pt>
                <c:pt idx="1314">
                  <c:v>541.0</c:v>
                </c:pt>
                <c:pt idx="1315">
                  <c:v>541.0</c:v>
                </c:pt>
                <c:pt idx="1316">
                  <c:v>541.0</c:v>
                </c:pt>
                <c:pt idx="1317">
                  <c:v>541.0</c:v>
                </c:pt>
                <c:pt idx="1318">
                  <c:v>541.0</c:v>
                </c:pt>
                <c:pt idx="1319">
                  <c:v>542.0</c:v>
                </c:pt>
                <c:pt idx="1320">
                  <c:v>543.0</c:v>
                </c:pt>
                <c:pt idx="1321">
                  <c:v>544.0</c:v>
                </c:pt>
                <c:pt idx="1322">
                  <c:v>544.0</c:v>
                </c:pt>
                <c:pt idx="1323">
                  <c:v>545.0</c:v>
                </c:pt>
                <c:pt idx="1324">
                  <c:v>545.0</c:v>
                </c:pt>
                <c:pt idx="1325">
                  <c:v>545.0</c:v>
                </c:pt>
                <c:pt idx="1326">
                  <c:v>546.0</c:v>
                </c:pt>
                <c:pt idx="1327">
                  <c:v>547.0</c:v>
                </c:pt>
                <c:pt idx="1328">
                  <c:v>547.0</c:v>
                </c:pt>
                <c:pt idx="1329">
                  <c:v>547.0</c:v>
                </c:pt>
                <c:pt idx="1330">
                  <c:v>547.0</c:v>
                </c:pt>
                <c:pt idx="1331">
                  <c:v>548.0</c:v>
                </c:pt>
                <c:pt idx="1332">
                  <c:v>548.0</c:v>
                </c:pt>
                <c:pt idx="1333">
                  <c:v>549.0</c:v>
                </c:pt>
                <c:pt idx="1334">
                  <c:v>549.0</c:v>
                </c:pt>
                <c:pt idx="1335">
                  <c:v>550.0</c:v>
                </c:pt>
                <c:pt idx="1336">
                  <c:v>551.0</c:v>
                </c:pt>
                <c:pt idx="1337">
                  <c:v>552.0</c:v>
                </c:pt>
                <c:pt idx="1338">
                  <c:v>552.0</c:v>
                </c:pt>
                <c:pt idx="1339">
                  <c:v>552.0</c:v>
                </c:pt>
                <c:pt idx="1340">
                  <c:v>552.0</c:v>
                </c:pt>
                <c:pt idx="1341">
                  <c:v>552.0</c:v>
                </c:pt>
                <c:pt idx="1342">
                  <c:v>552.0</c:v>
                </c:pt>
                <c:pt idx="1343">
                  <c:v>552.0</c:v>
                </c:pt>
                <c:pt idx="1344">
                  <c:v>553.0</c:v>
                </c:pt>
                <c:pt idx="1345">
                  <c:v>553.0</c:v>
                </c:pt>
                <c:pt idx="1346">
                  <c:v>554.0</c:v>
                </c:pt>
                <c:pt idx="1347">
                  <c:v>555.0</c:v>
                </c:pt>
                <c:pt idx="1348">
                  <c:v>556.0</c:v>
                </c:pt>
                <c:pt idx="1349">
                  <c:v>556.0</c:v>
                </c:pt>
                <c:pt idx="1350">
                  <c:v>557.0</c:v>
                </c:pt>
                <c:pt idx="1351">
                  <c:v>558.0</c:v>
                </c:pt>
                <c:pt idx="1352">
                  <c:v>559.0</c:v>
                </c:pt>
                <c:pt idx="1353">
                  <c:v>560.0</c:v>
                </c:pt>
                <c:pt idx="1354">
                  <c:v>561.0</c:v>
                </c:pt>
                <c:pt idx="1355">
                  <c:v>561.0</c:v>
                </c:pt>
                <c:pt idx="1356">
                  <c:v>562.0</c:v>
                </c:pt>
                <c:pt idx="1357">
                  <c:v>562.0</c:v>
                </c:pt>
                <c:pt idx="1358">
                  <c:v>562.0</c:v>
                </c:pt>
                <c:pt idx="1359">
                  <c:v>562.0</c:v>
                </c:pt>
                <c:pt idx="1360">
                  <c:v>563.0</c:v>
                </c:pt>
                <c:pt idx="1361">
                  <c:v>563.0</c:v>
                </c:pt>
                <c:pt idx="1362">
                  <c:v>564.0</c:v>
                </c:pt>
                <c:pt idx="1363">
                  <c:v>564.0</c:v>
                </c:pt>
                <c:pt idx="1364">
                  <c:v>564.0</c:v>
                </c:pt>
                <c:pt idx="1365">
                  <c:v>565.0</c:v>
                </c:pt>
                <c:pt idx="1366">
                  <c:v>565.0</c:v>
                </c:pt>
                <c:pt idx="1367">
                  <c:v>565.0</c:v>
                </c:pt>
                <c:pt idx="1368">
                  <c:v>566.0</c:v>
                </c:pt>
                <c:pt idx="1369">
                  <c:v>567.0</c:v>
                </c:pt>
                <c:pt idx="1370">
                  <c:v>568.0</c:v>
                </c:pt>
                <c:pt idx="1371">
                  <c:v>568.0</c:v>
                </c:pt>
                <c:pt idx="1372">
                  <c:v>568.0</c:v>
                </c:pt>
                <c:pt idx="1373">
                  <c:v>569.0</c:v>
                </c:pt>
                <c:pt idx="1374">
                  <c:v>570.0</c:v>
                </c:pt>
                <c:pt idx="1375">
                  <c:v>571.0</c:v>
                </c:pt>
                <c:pt idx="1376">
                  <c:v>571.0</c:v>
                </c:pt>
                <c:pt idx="1377">
                  <c:v>572.0</c:v>
                </c:pt>
                <c:pt idx="1378">
                  <c:v>572.0</c:v>
                </c:pt>
                <c:pt idx="1379">
                  <c:v>573.0</c:v>
                </c:pt>
                <c:pt idx="1380">
                  <c:v>573.0</c:v>
                </c:pt>
                <c:pt idx="1381">
                  <c:v>574.0</c:v>
                </c:pt>
                <c:pt idx="1382">
                  <c:v>575.0</c:v>
                </c:pt>
                <c:pt idx="1383">
                  <c:v>575.0</c:v>
                </c:pt>
                <c:pt idx="1384">
                  <c:v>576.0</c:v>
                </c:pt>
                <c:pt idx="1385">
                  <c:v>576.0</c:v>
                </c:pt>
                <c:pt idx="1386">
                  <c:v>576.0</c:v>
                </c:pt>
                <c:pt idx="1387">
                  <c:v>577.0</c:v>
                </c:pt>
                <c:pt idx="1388">
                  <c:v>577.0</c:v>
                </c:pt>
                <c:pt idx="1389">
                  <c:v>578.0</c:v>
                </c:pt>
                <c:pt idx="1390">
                  <c:v>579.0</c:v>
                </c:pt>
                <c:pt idx="1391">
                  <c:v>580.0</c:v>
                </c:pt>
                <c:pt idx="1392">
                  <c:v>581.0</c:v>
                </c:pt>
                <c:pt idx="1393">
                  <c:v>581.0</c:v>
                </c:pt>
                <c:pt idx="1394">
                  <c:v>581.0</c:v>
                </c:pt>
                <c:pt idx="1395">
                  <c:v>581.0</c:v>
                </c:pt>
                <c:pt idx="1396">
                  <c:v>581.0</c:v>
                </c:pt>
                <c:pt idx="1397">
                  <c:v>582.0</c:v>
                </c:pt>
                <c:pt idx="1398">
                  <c:v>582.0</c:v>
                </c:pt>
                <c:pt idx="1399">
                  <c:v>582.0</c:v>
                </c:pt>
                <c:pt idx="1400">
                  <c:v>582.0</c:v>
                </c:pt>
                <c:pt idx="1401">
                  <c:v>583.0</c:v>
                </c:pt>
                <c:pt idx="1402">
                  <c:v>583.0</c:v>
                </c:pt>
                <c:pt idx="1403">
                  <c:v>583.0</c:v>
                </c:pt>
                <c:pt idx="1404">
                  <c:v>583.0</c:v>
                </c:pt>
                <c:pt idx="1405">
                  <c:v>584.0</c:v>
                </c:pt>
                <c:pt idx="1406">
                  <c:v>584.0</c:v>
                </c:pt>
                <c:pt idx="1407">
                  <c:v>585.0</c:v>
                </c:pt>
                <c:pt idx="1408">
                  <c:v>585.0</c:v>
                </c:pt>
                <c:pt idx="1409">
                  <c:v>585.0</c:v>
                </c:pt>
                <c:pt idx="1410">
                  <c:v>585.0</c:v>
                </c:pt>
                <c:pt idx="1411">
                  <c:v>585.0</c:v>
                </c:pt>
                <c:pt idx="1412">
                  <c:v>585.0</c:v>
                </c:pt>
                <c:pt idx="1413">
                  <c:v>585.0</c:v>
                </c:pt>
                <c:pt idx="1414">
                  <c:v>585.0</c:v>
                </c:pt>
                <c:pt idx="1415">
                  <c:v>586.0</c:v>
                </c:pt>
                <c:pt idx="1416">
                  <c:v>587.0</c:v>
                </c:pt>
                <c:pt idx="1417">
                  <c:v>587.0</c:v>
                </c:pt>
                <c:pt idx="1418">
                  <c:v>588.0</c:v>
                </c:pt>
                <c:pt idx="1419">
                  <c:v>589.0</c:v>
                </c:pt>
                <c:pt idx="1420">
                  <c:v>589.0</c:v>
                </c:pt>
                <c:pt idx="1421">
                  <c:v>590.0</c:v>
                </c:pt>
                <c:pt idx="1422">
                  <c:v>591.0</c:v>
                </c:pt>
                <c:pt idx="1423">
                  <c:v>592.0</c:v>
                </c:pt>
                <c:pt idx="1424">
                  <c:v>592.0</c:v>
                </c:pt>
                <c:pt idx="1425">
                  <c:v>592.0</c:v>
                </c:pt>
                <c:pt idx="1426">
                  <c:v>592.0</c:v>
                </c:pt>
                <c:pt idx="1427">
                  <c:v>592.0</c:v>
                </c:pt>
                <c:pt idx="1428">
                  <c:v>593.0</c:v>
                </c:pt>
                <c:pt idx="1429">
                  <c:v>593.0</c:v>
                </c:pt>
                <c:pt idx="1430">
                  <c:v>594.0</c:v>
                </c:pt>
                <c:pt idx="1431">
                  <c:v>595.0</c:v>
                </c:pt>
                <c:pt idx="1432">
                  <c:v>595.0</c:v>
                </c:pt>
                <c:pt idx="1433">
                  <c:v>596.0</c:v>
                </c:pt>
                <c:pt idx="1434">
                  <c:v>597.0</c:v>
                </c:pt>
                <c:pt idx="1435">
                  <c:v>597.0</c:v>
                </c:pt>
                <c:pt idx="1436">
                  <c:v>598.0</c:v>
                </c:pt>
                <c:pt idx="1437">
                  <c:v>598.0</c:v>
                </c:pt>
                <c:pt idx="1438">
                  <c:v>599.0</c:v>
                </c:pt>
                <c:pt idx="1439">
                  <c:v>600.0</c:v>
                </c:pt>
                <c:pt idx="1440">
                  <c:v>600.0</c:v>
                </c:pt>
                <c:pt idx="1441">
                  <c:v>600.0</c:v>
                </c:pt>
                <c:pt idx="1442">
                  <c:v>601.0</c:v>
                </c:pt>
                <c:pt idx="1443">
                  <c:v>601.0</c:v>
                </c:pt>
                <c:pt idx="1444">
                  <c:v>601.0</c:v>
                </c:pt>
                <c:pt idx="1445">
                  <c:v>601.0</c:v>
                </c:pt>
                <c:pt idx="1446">
                  <c:v>601.0</c:v>
                </c:pt>
                <c:pt idx="1447">
                  <c:v>601.0</c:v>
                </c:pt>
                <c:pt idx="1448">
                  <c:v>602.0</c:v>
                </c:pt>
                <c:pt idx="1449">
                  <c:v>602.0</c:v>
                </c:pt>
                <c:pt idx="1450">
                  <c:v>603.0</c:v>
                </c:pt>
                <c:pt idx="1451">
                  <c:v>604.0</c:v>
                </c:pt>
                <c:pt idx="1452">
                  <c:v>605.0</c:v>
                </c:pt>
                <c:pt idx="1453">
                  <c:v>605.0</c:v>
                </c:pt>
                <c:pt idx="1454">
                  <c:v>605.0</c:v>
                </c:pt>
                <c:pt idx="1455">
                  <c:v>605.0</c:v>
                </c:pt>
                <c:pt idx="1456">
                  <c:v>605.0</c:v>
                </c:pt>
                <c:pt idx="1457">
                  <c:v>605.0</c:v>
                </c:pt>
                <c:pt idx="1458">
                  <c:v>605.0</c:v>
                </c:pt>
                <c:pt idx="1459">
                  <c:v>605.0</c:v>
                </c:pt>
                <c:pt idx="1460">
                  <c:v>605.0</c:v>
                </c:pt>
                <c:pt idx="1461">
                  <c:v>605.0</c:v>
                </c:pt>
                <c:pt idx="1462">
                  <c:v>605.0</c:v>
                </c:pt>
                <c:pt idx="1463">
                  <c:v>605.0</c:v>
                </c:pt>
                <c:pt idx="1464">
                  <c:v>605.0</c:v>
                </c:pt>
                <c:pt idx="1465">
                  <c:v>605.0</c:v>
                </c:pt>
                <c:pt idx="1466">
                  <c:v>605.0</c:v>
                </c:pt>
                <c:pt idx="1467">
                  <c:v>605.0</c:v>
                </c:pt>
                <c:pt idx="1468">
                  <c:v>605.0</c:v>
                </c:pt>
                <c:pt idx="1469">
                  <c:v>605.0</c:v>
                </c:pt>
                <c:pt idx="1470">
                  <c:v>605.0</c:v>
                </c:pt>
                <c:pt idx="1471">
                  <c:v>605.0</c:v>
                </c:pt>
                <c:pt idx="1472">
                  <c:v>606.0</c:v>
                </c:pt>
                <c:pt idx="1473">
                  <c:v>607.0</c:v>
                </c:pt>
                <c:pt idx="1474">
                  <c:v>607.0</c:v>
                </c:pt>
                <c:pt idx="1475">
                  <c:v>608.0</c:v>
                </c:pt>
                <c:pt idx="1476">
                  <c:v>609.0</c:v>
                </c:pt>
                <c:pt idx="1477">
                  <c:v>610.0</c:v>
                </c:pt>
                <c:pt idx="1478">
                  <c:v>611.0</c:v>
                </c:pt>
                <c:pt idx="1479">
                  <c:v>612.0</c:v>
                </c:pt>
                <c:pt idx="1480">
                  <c:v>612.0</c:v>
                </c:pt>
                <c:pt idx="1481">
                  <c:v>613.0</c:v>
                </c:pt>
                <c:pt idx="1482">
                  <c:v>614.0</c:v>
                </c:pt>
                <c:pt idx="1483">
                  <c:v>615.0</c:v>
                </c:pt>
                <c:pt idx="1484">
                  <c:v>615.0</c:v>
                </c:pt>
                <c:pt idx="1485">
                  <c:v>616.0</c:v>
                </c:pt>
                <c:pt idx="1486">
                  <c:v>617.0</c:v>
                </c:pt>
                <c:pt idx="1487">
                  <c:v>617.0</c:v>
                </c:pt>
                <c:pt idx="1488">
                  <c:v>618.0</c:v>
                </c:pt>
                <c:pt idx="1489">
                  <c:v>619.0</c:v>
                </c:pt>
                <c:pt idx="1490">
                  <c:v>620.0</c:v>
                </c:pt>
                <c:pt idx="1491">
                  <c:v>621.0</c:v>
                </c:pt>
                <c:pt idx="1492">
                  <c:v>622.0</c:v>
                </c:pt>
                <c:pt idx="1493">
                  <c:v>623.0</c:v>
                </c:pt>
                <c:pt idx="1494">
                  <c:v>624.0</c:v>
                </c:pt>
                <c:pt idx="1495">
                  <c:v>625.0</c:v>
                </c:pt>
                <c:pt idx="1496">
                  <c:v>625.0</c:v>
                </c:pt>
                <c:pt idx="1497">
                  <c:v>625.0</c:v>
                </c:pt>
                <c:pt idx="1498">
                  <c:v>626.0</c:v>
                </c:pt>
                <c:pt idx="1499">
                  <c:v>626.0</c:v>
                </c:pt>
                <c:pt idx="1500">
                  <c:v>627.0</c:v>
                </c:pt>
                <c:pt idx="1501">
                  <c:v>627.0</c:v>
                </c:pt>
                <c:pt idx="1502">
                  <c:v>628.0</c:v>
                </c:pt>
                <c:pt idx="1503">
                  <c:v>628.0</c:v>
                </c:pt>
                <c:pt idx="1504">
                  <c:v>629.0</c:v>
                </c:pt>
                <c:pt idx="1505">
                  <c:v>630.0</c:v>
                </c:pt>
                <c:pt idx="1506">
                  <c:v>631.0</c:v>
                </c:pt>
                <c:pt idx="1507">
                  <c:v>631.0</c:v>
                </c:pt>
                <c:pt idx="1508">
                  <c:v>632.0</c:v>
                </c:pt>
                <c:pt idx="1509">
                  <c:v>633.0</c:v>
                </c:pt>
                <c:pt idx="1510">
                  <c:v>634.0</c:v>
                </c:pt>
                <c:pt idx="1511">
                  <c:v>634.0</c:v>
                </c:pt>
                <c:pt idx="1512">
                  <c:v>635.0</c:v>
                </c:pt>
                <c:pt idx="1513">
                  <c:v>635.0</c:v>
                </c:pt>
                <c:pt idx="1514">
                  <c:v>636.0</c:v>
                </c:pt>
                <c:pt idx="1515">
                  <c:v>637.0</c:v>
                </c:pt>
                <c:pt idx="1516">
                  <c:v>638.0</c:v>
                </c:pt>
                <c:pt idx="1517">
                  <c:v>639.0</c:v>
                </c:pt>
                <c:pt idx="1518">
                  <c:v>639.0</c:v>
                </c:pt>
                <c:pt idx="1519">
                  <c:v>640.0</c:v>
                </c:pt>
                <c:pt idx="1520">
                  <c:v>640.0</c:v>
                </c:pt>
                <c:pt idx="1521">
                  <c:v>640.0</c:v>
                </c:pt>
                <c:pt idx="1522">
                  <c:v>640.0</c:v>
                </c:pt>
                <c:pt idx="1523">
                  <c:v>640.0</c:v>
                </c:pt>
                <c:pt idx="1524">
                  <c:v>640.0</c:v>
                </c:pt>
                <c:pt idx="1525">
                  <c:v>640.0</c:v>
                </c:pt>
                <c:pt idx="1526">
                  <c:v>641.0</c:v>
                </c:pt>
                <c:pt idx="1527">
                  <c:v>642.0</c:v>
                </c:pt>
                <c:pt idx="1528">
                  <c:v>643.0</c:v>
                </c:pt>
                <c:pt idx="1529">
                  <c:v>643.0</c:v>
                </c:pt>
                <c:pt idx="1530">
                  <c:v>644.0</c:v>
                </c:pt>
                <c:pt idx="1531">
                  <c:v>645.0</c:v>
                </c:pt>
                <c:pt idx="1532">
                  <c:v>645.0</c:v>
                </c:pt>
                <c:pt idx="1533">
                  <c:v>646.0</c:v>
                </c:pt>
                <c:pt idx="1534">
                  <c:v>647.0</c:v>
                </c:pt>
                <c:pt idx="1535">
                  <c:v>647.0</c:v>
                </c:pt>
                <c:pt idx="1536">
                  <c:v>647.0</c:v>
                </c:pt>
                <c:pt idx="1537">
                  <c:v>647.0</c:v>
                </c:pt>
                <c:pt idx="1538">
                  <c:v>648.0</c:v>
                </c:pt>
                <c:pt idx="1539">
                  <c:v>649.0</c:v>
                </c:pt>
                <c:pt idx="1540">
                  <c:v>649.0</c:v>
                </c:pt>
                <c:pt idx="1541">
                  <c:v>650.0</c:v>
                </c:pt>
                <c:pt idx="1542">
                  <c:v>650.0</c:v>
                </c:pt>
                <c:pt idx="1543">
                  <c:v>651.0</c:v>
                </c:pt>
                <c:pt idx="1544">
                  <c:v>652.0</c:v>
                </c:pt>
                <c:pt idx="1545">
                  <c:v>653.0</c:v>
                </c:pt>
                <c:pt idx="1546">
                  <c:v>654.0</c:v>
                </c:pt>
                <c:pt idx="1547">
                  <c:v>655.0</c:v>
                </c:pt>
                <c:pt idx="1548">
                  <c:v>655.0</c:v>
                </c:pt>
                <c:pt idx="1549">
                  <c:v>655.0</c:v>
                </c:pt>
                <c:pt idx="1550">
                  <c:v>655.0</c:v>
                </c:pt>
                <c:pt idx="1551">
                  <c:v>655.0</c:v>
                </c:pt>
                <c:pt idx="1552">
                  <c:v>655.0</c:v>
                </c:pt>
                <c:pt idx="1553">
                  <c:v>656.0</c:v>
                </c:pt>
                <c:pt idx="1554">
                  <c:v>656.0</c:v>
                </c:pt>
                <c:pt idx="1555">
                  <c:v>656.0</c:v>
                </c:pt>
                <c:pt idx="1556">
                  <c:v>657.0</c:v>
                </c:pt>
                <c:pt idx="1557">
                  <c:v>657.0</c:v>
                </c:pt>
                <c:pt idx="1558">
                  <c:v>657.0</c:v>
                </c:pt>
                <c:pt idx="1559">
                  <c:v>657.0</c:v>
                </c:pt>
                <c:pt idx="1560">
                  <c:v>658.0</c:v>
                </c:pt>
                <c:pt idx="1561">
                  <c:v>659.0</c:v>
                </c:pt>
                <c:pt idx="1562">
                  <c:v>659.0</c:v>
                </c:pt>
                <c:pt idx="1563">
                  <c:v>660.0</c:v>
                </c:pt>
                <c:pt idx="1564">
                  <c:v>661.0</c:v>
                </c:pt>
                <c:pt idx="1565">
                  <c:v>662.0</c:v>
                </c:pt>
                <c:pt idx="1566">
                  <c:v>663.0</c:v>
                </c:pt>
                <c:pt idx="1567">
                  <c:v>664.0</c:v>
                </c:pt>
                <c:pt idx="1568">
                  <c:v>665.0</c:v>
                </c:pt>
                <c:pt idx="1569">
                  <c:v>665.0</c:v>
                </c:pt>
                <c:pt idx="1570">
                  <c:v>666.0</c:v>
                </c:pt>
                <c:pt idx="1571">
                  <c:v>667.0</c:v>
                </c:pt>
                <c:pt idx="1572">
                  <c:v>668.0</c:v>
                </c:pt>
                <c:pt idx="1573">
                  <c:v>669.0</c:v>
                </c:pt>
                <c:pt idx="1574">
                  <c:v>670.0</c:v>
                </c:pt>
                <c:pt idx="1575">
                  <c:v>670.0</c:v>
                </c:pt>
                <c:pt idx="1576">
                  <c:v>671.0</c:v>
                </c:pt>
                <c:pt idx="1577">
                  <c:v>672.0</c:v>
                </c:pt>
                <c:pt idx="1578">
                  <c:v>672.0</c:v>
                </c:pt>
                <c:pt idx="1579">
                  <c:v>672.0</c:v>
                </c:pt>
                <c:pt idx="1580">
                  <c:v>672.0</c:v>
                </c:pt>
                <c:pt idx="1581">
                  <c:v>672.0</c:v>
                </c:pt>
                <c:pt idx="1582">
                  <c:v>673.0</c:v>
                </c:pt>
                <c:pt idx="1583">
                  <c:v>674.0</c:v>
                </c:pt>
                <c:pt idx="1584">
                  <c:v>675.0</c:v>
                </c:pt>
                <c:pt idx="1585">
                  <c:v>675.0</c:v>
                </c:pt>
                <c:pt idx="1586">
                  <c:v>675.0</c:v>
                </c:pt>
                <c:pt idx="1587">
                  <c:v>676.0</c:v>
                </c:pt>
                <c:pt idx="1588">
                  <c:v>677.0</c:v>
                </c:pt>
                <c:pt idx="1589">
                  <c:v>677.0</c:v>
                </c:pt>
                <c:pt idx="1590">
                  <c:v>677.0</c:v>
                </c:pt>
                <c:pt idx="1591">
                  <c:v>677.0</c:v>
                </c:pt>
                <c:pt idx="1592">
                  <c:v>678.0</c:v>
                </c:pt>
                <c:pt idx="1593">
                  <c:v>679.0</c:v>
                </c:pt>
                <c:pt idx="1594">
                  <c:v>680.0</c:v>
                </c:pt>
                <c:pt idx="1595">
                  <c:v>681.0</c:v>
                </c:pt>
                <c:pt idx="1596">
                  <c:v>682.0</c:v>
                </c:pt>
                <c:pt idx="1597">
                  <c:v>683.0</c:v>
                </c:pt>
                <c:pt idx="1598">
                  <c:v>684.0</c:v>
                </c:pt>
                <c:pt idx="1599">
                  <c:v>684.0</c:v>
                </c:pt>
                <c:pt idx="1600">
                  <c:v>685.0</c:v>
                </c:pt>
                <c:pt idx="1601">
                  <c:v>686.0</c:v>
                </c:pt>
                <c:pt idx="1602">
                  <c:v>687.0</c:v>
                </c:pt>
                <c:pt idx="1603">
                  <c:v>687.0</c:v>
                </c:pt>
                <c:pt idx="1604">
                  <c:v>687.0</c:v>
                </c:pt>
                <c:pt idx="1605">
                  <c:v>688.0</c:v>
                </c:pt>
                <c:pt idx="1606">
                  <c:v>689.0</c:v>
                </c:pt>
                <c:pt idx="1607">
                  <c:v>689.0</c:v>
                </c:pt>
                <c:pt idx="1608">
                  <c:v>689.0</c:v>
                </c:pt>
                <c:pt idx="1609">
                  <c:v>689.0</c:v>
                </c:pt>
                <c:pt idx="1610">
                  <c:v>689.0</c:v>
                </c:pt>
                <c:pt idx="1611">
                  <c:v>689.0</c:v>
                </c:pt>
                <c:pt idx="1612">
                  <c:v>689.0</c:v>
                </c:pt>
                <c:pt idx="1613">
                  <c:v>689.0</c:v>
                </c:pt>
                <c:pt idx="1614">
                  <c:v>689.0</c:v>
                </c:pt>
                <c:pt idx="1615">
                  <c:v>689.0</c:v>
                </c:pt>
                <c:pt idx="1616">
                  <c:v>689.0</c:v>
                </c:pt>
                <c:pt idx="1617">
                  <c:v>689.0</c:v>
                </c:pt>
                <c:pt idx="1618">
                  <c:v>690.0</c:v>
                </c:pt>
                <c:pt idx="1619">
                  <c:v>691.0</c:v>
                </c:pt>
                <c:pt idx="1620">
                  <c:v>691.0</c:v>
                </c:pt>
                <c:pt idx="1621">
                  <c:v>691.0</c:v>
                </c:pt>
                <c:pt idx="1622">
                  <c:v>691.0</c:v>
                </c:pt>
                <c:pt idx="1623">
                  <c:v>691.0</c:v>
                </c:pt>
                <c:pt idx="1624">
                  <c:v>691.0</c:v>
                </c:pt>
                <c:pt idx="1625">
                  <c:v>691.0</c:v>
                </c:pt>
                <c:pt idx="1626">
                  <c:v>692.0</c:v>
                </c:pt>
                <c:pt idx="1627">
                  <c:v>693.0</c:v>
                </c:pt>
                <c:pt idx="1628">
                  <c:v>693.0</c:v>
                </c:pt>
                <c:pt idx="1629">
                  <c:v>693.0</c:v>
                </c:pt>
                <c:pt idx="1630">
                  <c:v>693.0</c:v>
                </c:pt>
                <c:pt idx="1631">
                  <c:v>694.0</c:v>
                </c:pt>
                <c:pt idx="1632">
                  <c:v>694.0</c:v>
                </c:pt>
                <c:pt idx="1633">
                  <c:v>694.0</c:v>
                </c:pt>
                <c:pt idx="1634">
                  <c:v>694.0</c:v>
                </c:pt>
                <c:pt idx="1635">
                  <c:v>695.0</c:v>
                </c:pt>
                <c:pt idx="1636">
                  <c:v>695.0</c:v>
                </c:pt>
                <c:pt idx="1637">
                  <c:v>695.0</c:v>
                </c:pt>
                <c:pt idx="1638">
                  <c:v>696.0</c:v>
                </c:pt>
                <c:pt idx="1639">
                  <c:v>696.0</c:v>
                </c:pt>
                <c:pt idx="1640">
                  <c:v>697.0</c:v>
                </c:pt>
                <c:pt idx="1641">
                  <c:v>698.0</c:v>
                </c:pt>
                <c:pt idx="1642">
                  <c:v>698.0</c:v>
                </c:pt>
                <c:pt idx="1643">
                  <c:v>698.0</c:v>
                </c:pt>
                <c:pt idx="1644">
                  <c:v>699.0</c:v>
                </c:pt>
                <c:pt idx="1645">
                  <c:v>699.0</c:v>
                </c:pt>
                <c:pt idx="1646">
                  <c:v>699.0</c:v>
                </c:pt>
                <c:pt idx="1647">
                  <c:v>699.0</c:v>
                </c:pt>
                <c:pt idx="1648">
                  <c:v>699.0</c:v>
                </c:pt>
                <c:pt idx="1649">
                  <c:v>699.0</c:v>
                </c:pt>
                <c:pt idx="1650">
                  <c:v>700.0</c:v>
                </c:pt>
                <c:pt idx="1651">
                  <c:v>701.0</c:v>
                </c:pt>
                <c:pt idx="1652">
                  <c:v>702.0</c:v>
                </c:pt>
                <c:pt idx="1653">
                  <c:v>702.0</c:v>
                </c:pt>
                <c:pt idx="1654">
                  <c:v>703.0</c:v>
                </c:pt>
                <c:pt idx="1655">
                  <c:v>703.0</c:v>
                </c:pt>
                <c:pt idx="1656">
                  <c:v>703.0</c:v>
                </c:pt>
                <c:pt idx="1657">
                  <c:v>703.0</c:v>
                </c:pt>
                <c:pt idx="1658">
                  <c:v>703.0</c:v>
                </c:pt>
                <c:pt idx="1659">
                  <c:v>704.0</c:v>
                </c:pt>
                <c:pt idx="1660">
                  <c:v>704.0</c:v>
                </c:pt>
                <c:pt idx="1661">
                  <c:v>704.0</c:v>
                </c:pt>
                <c:pt idx="1662">
                  <c:v>704.0</c:v>
                </c:pt>
                <c:pt idx="1663">
                  <c:v>705.0</c:v>
                </c:pt>
                <c:pt idx="1664">
                  <c:v>706.0</c:v>
                </c:pt>
                <c:pt idx="1665">
                  <c:v>706.0</c:v>
                </c:pt>
                <c:pt idx="1666">
                  <c:v>706.0</c:v>
                </c:pt>
                <c:pt idx="1667">
                  <c:v>706.0</c:v>
                </c:pt>
                <c:pt idx="1668">
                  <c:v>706.0</c:v>
                </c:pt>
                <c:pt idx="1669">
                  <c:v>706.0</c:v>
                </c:pt>
                <c:pt idx="1670">
                  <c:v>706.0</c:v>
                </c:pt>
                <c:pt idx="1671">
                  <c:v>706.0</c:v>
                </c:pt>
                <c:pt idx="1672">
                  <c:v>706.0</c:v>
                </c:pt>
                <c:pt idx="1673">
                  <c:v>706.0</c:v>
                </c:pt>
                <c:pt idx="1674">
                  <c:v>706.0</c:v>
                </c:pt>
                <c:pt idx="1675">
                  <c:v>706.0</c:v>
                </c:pt>
                <c:pt idx="1676">
                  <c:v>706.0</c:v>
                </c:pt>
                <c:pt idx="1677">
                  <c:v>706.0</c:v>
                </c:pt>
                <c:pt idx="1678">
                  <c:v>706.0</c:v>
                </c:pt>
                <c:pt idx="1679">
                  <c:v>706.0</c:v>
                </c:pt>
                <c:pt idx="1680">
                  <c:v>706.0</c:v>
                </c:pt>
                <c:pt idx="1681">
                  <c:v>706.0</c:v>
                </c:pt>
                <c:pt idx="1682">
                  <c:v>706.0</c:v>
                </c:pt>
                <c:pt idx="1683">
                  <c:v>706.0</c:v>
                </c:pt>
                <c:pt idx="1684">
                  <c:v>706.0</c:v>
                </c:pt>
                <c:pt idx="1685">
                  <c:v>706.0</c:v>
                </c:pt>
                <c:pt idx="1686">
                  <c:v>707.0</c:v>
                </c:pt>
                <c:pt idx="1687">
                  <c:v>707.0</c:v>
                </c:pt>
                <c:pt idx="1688">
                  <c:v>708.0</c:v>
                </c:pt>
                <c:pt idx="1689">
                  <c:v>708.0</c:v>
                </c:pt>
                <c:pt idx="1690">
                  <c:v>709.0</c:v>
                </c:pt>
                <c:pt idx="1691">
                  <c:v>709.0</c:v>
                </c:pt>
                <c:pt idx="1692">
                  <c:v>709.0</c:v>
                </c:pt>
                <c:pt idx="1693">
                  <c:v>710.0</c:v>
                </c:pt>
                <c:pt idx="1694">
                  <c:v>710.0</c:v>
                </c:pt>
                <c:pt idx="1695">
                  <c:v>711.0</c:v>
                </c:pt>
                <c:pt idx="1696">
                  <c:v>711.0</c:v>
                </c:pt>
                <c:pt idx="1697">
                  <c:v>712.0</c:v>
                </c:pt>
                <c:pt idx="1698">
                  <c:v>713.0</c:v>
                </c:pt>
                <c:pt idx="1699">
                  <c:v>714.0</c:v>
                </c:pt>
                <c:pt idx="1700">
                  <c:v>714.0</c:v>
                </c:pt>
                <c:pt idx="1701">
                  <c:v>715.0</c:v>
                </c:pt>
                <c:pt idx="1702">
                  <c:v>715.0</c:v>
                </c:pt>
                <c:pt idx="1703">
                  <c:v>715.0</c:v>
                </c:pt>
                <c:pt idx="1704">
                  <c:v>715.0</c:v>
                </c:pt>
                <c:pt idx="1705">
                  <c:v>716.0</c:v>
                </c:pt>
                <c:pt idx="1706">
                  <c:v>717.0</c:v>
                </c:pt>
                <c:pt idx="1707">
                  <c:v>718.0</c:v>
                </c:pt>
                <c:pt idx="1708">
                  <c:v>719.0</c:v>
                </c:pt>
                <c:pt idx="1709">
                  <c:v>720.0</c:v>
                </c:pt>
                <c:pt idx="1710">
                  <c:v>721.0</c:v>
                </c:pt>
                <c:pt idx="1711">
                  <c:v>721.0</c:v>
                </c:pt>
                <c:pt idx="1712">
                  <c:v>722.0</c:v>
                </c:pt>
                <c:pt idx="1713">
                  <c:v>723.0</c:v>
                </c:pt>
                <c:pt idx="1714">
                  <c:v>724.0</c:v>
                </c:pt>
                <c:pt idx="1715">
                  <c:v>725.0</c:v>
                </c:pt>
                <c:pt idx="1716">
                  <c:v>726.0</c:v>
                </c:pt>
                <c:pt idx="1717">
                  <c:v>727.0</c:v>
                </c:pt>
                <c:pt idx="1718">
                  <c:v>728.0</c:v>
                </c:pt>
                <c:pt idx="1719">
                  <c:v>729.0</c:v>
                </c:pt>
                <c:pt idx="1720">
                  <c:v>729.0</c:v>
                </c:pt>
                <c:pt idx="1721">
                  <c:v>730.0</c:v>
                </c:pt>
                <c:pt idx="1722">
                  <c:v>730.0</c:v>
                </c:pt>
                <c:pt idx="1723">
                  <c:v>730.0</c:v>
                </c:pt>
                <c:pt idx="1724">
                  <c:v>730.0</c:v>
                </c:pt>
                <c:pt idx="1725">
                  <c:v>731.0</c:v>
                </c:pt>
                <c:pt idx="1726">
                  <c:v>732.0</c:v>
                </c:pt>
                <c:pt idx="1727">
                  <c:v>733.0</c:v>
                </c:pt>
                <c:pt idx="1728">
                  <c:v>734.0</c:v>
                </c:pt>
                <c:pt idx="1729">
                  <c:v>734.0</c:v>
                </c:pt>
                <c:pt idx="1730">
                  <c:v>734.0</c:v>
                </c:pt>
                <c:pt idx="1731">
                  <c:v>735.0</c:v>
                </c:pt>
                <c:pt idx="1732">
                  <c:v>736.0</c:v>
                </c:pt>
                <c:pt idx="1733">
                  <c:v>737.0</c:v>
                </c:pt>
                <c:pt idx="1734">
                  <c:v>738.0</c:v>
                </c:pt>
                <c:pt idx="1735">
                  <c:v>738.0</c:v>
                </c:pt>
                <c:pt idx="1736">
                  <c:v>739.0</c:v>
                </c:pt>
                <c:pt idx="1737">
                  <c:v>739.0</c:v>
                </c:pt>
                <c:pt idx="1738">
                  <c:v>739.0</c:v>
                </c:pt>
                <c:pt idx="1739">
                  <c:v>739.0</c:v>
                </c:pt>
                <c:pt idx="1740">
                  <c:v>739.0</c:v>
                </c:pt>
                <c:pt idx="1741">
                  <c:v>740.0</c:v>
                </c:pt>
                <c:pt idx="1742">
                  <c:v>741.0</c:v>
                </c:pt>
                <c:pt idx="1743">
                  <c:v>741.0</c:v>
                </c:pt>
                <c:pt idx="1744">
                  <c:v>741.0</c:v>
                </c:pt>
                <c:pt idx="1745">
                  <c:v>742.0</c:v>
                </c:pt>
                <c:pt idx="1746">
                  <c:v>743.0</c:v>
                </c:pt>
                <c:pt idx="1747">
                  <c:v>744.0</c:v>
                </c:pt>
                <c:pt idx="1748">
                  <c:v>745.0</c:v>
                </c:pt>
                <c:pt idx="1749">
                  <c:v>746.0</c:v>
                </c:pt>
                <c:pt idx="1750">
                  <c:v>746.0</c:v>
                </c:pt>
                <c:pt idx="1751">
                  <c:v>747.0</c:v>
                </c:pt>
                <c:pt idx="1752">
                  <c:v>747.0</c:v>
                </c:pt>
                <c:pt idx="1753">
                  <c:v>747.0</c:v>
                </c:pt>
                <c:pt idx="1754">
                  <c:v>747.0</c:v>
                </c:pt>
                <c:pt idx="1755">
                  <c:v>748.0</c:v>
                </c:pt>
                <c:pt idx="1756">
                  <c:v>749.0</c:v>
                </c:pt>
                <c:pt idx="1757">
                  <c:v>749.0</c:v>
                </c:pt>
                <c:pt idx="1758">
                  <c:v>749.0</c:v>
                </c:pt>
                <c:pt idx="1759">
                  <c:v>749.0</c:v>
                </c:pt>
                <c:pt idx="1760">
                  <c:v>749.0</c:v>
                </c:pt>
                <c:pt idx="1761">
                  <c:v>750.0</c:v>
                </c:pt>
                <c:pt idx="1762">
                  <c:v>751.0</c:v>
                </c:pt>
                <c:pt idx="1763">
                  <c:v>752.0</c:v>
                </c:pt>
                <c:pt idx="1764">
                  <c:v>752.0</c:v>
                </c:pt>
                <c:pt idx="1765">
                  <c:v>753.0</c:v>
                </c:pt>
                <c:pt idx="1766">
                  <c:v>753.0</c:v>
                </c:pt>
                <c:pt idx="1767">
                  <c:v>754.0</c:v>
                </c:pt>
                <c:pt idx="1768">
                  <c:v>754.0</c:v>
                </c:pt>
                <c:pt idx="1769">
                  <c:v>755.0</c:v>
                </c:pt>
                <c:pt idx="1770">
                  <c:v>756.0</c:v>
                </c:pt>
                <c:pt idx="1771">
                  <c:v>757.0</c:v>
                </c:pt>
                <c:pt idx="1772">
                  <c:v>757.0</c:v>
                </c:pt>
                <c:pt idx="1773">
                  <c:v>757.0</c:v>
                </c:pt>
                <c:pt idx="1774">
                  <c:v>757.0</c:v>
                </c:pt>
                <c:pt idx="1775">
                  <c:v>757.0</c:v>
                </c:pt>
                <c:pt idx="1776">
                  <c:v>757.0</c:v>
                </c:pt>
                <c:pt idx="1777">
                  <c:v>757.0</c:v>
                </c:pt>
                <c:pt idx="1778">
                  <c:v>757.0</c:v>
                </c:pt>
                <c:pt idx="1779">
                  <c:v>757.0</c:v>
                </c:pt>
                <c:pt idx="1780">
                  <c:v>757.0</c:v>
                </c:pt>
                <c:pt idx="1781">
                  <c:v>757.0</c:v>
                </c:pt>
                <c:pt idx="1782">
                  <c:v>757.0</c:v>
                </c:pt>
                <c:pt idx="1783">
                  <c:v>757.0</c:v>
                </c:pt>
                <c:pt idx="1784">
                  <c:v>757.0</c:v>
                </c:pt>
                <c:pt idx="1785">
                  <c:v>757.0</c:v>
                </c:pt>
                <c:pt idx="1786">
                  <c:v>757.0</c:v>
                </c:pt>
                <c:pt idx="1787">
                  <c:v>757.0</c:v>
                </c:pt>
                <c:pt idx="1788">
                  <c:v>757.0</c:v>
                </c:pt>
                <c:pt idx="1789">
                  <c:v>757.0</c:v>
                </c:pt>
                <c:pt idx="1790">
                  <c:v>757.0</c:v>
                </c:pt>
                <c:pt idx="1791">
                  <c:v>757.0</c:v>
                </c:pt>
                <c:pt idx="1792">
                  <c:v>758.0</c:v>
                </c:pt>
                <c:pt idx="1793">
                  <c:v>759.0</c:v>
                </c:pt>
                <c:pt idx="1794">
                  <c:v>760.0</c:v>
                </c:pt>
                <c:pt idx="1795">
                  <c:v>760.0</c:v>
                </c:pt>
                <c:pt idx="1796">
                  <c:v>761.0</c:v>
                </c:pt>
                <c:pt idx="1797">
                  <c:v>761.0</c:v>
                </c:pt>
                <c:pt idx="1798">
                  <c:v>762.0</c:v>
                </c:pt>
                <c:pt idx="1799">
                  <c:v>763.0</c:v>
                </c:pt>
                <c:pt idx="1800">
                  <c:v>764.0</c:v>
                </c:pt>
                <c:pt idx="1801">
                  <c:v>765.0</c:v>
                </c:pt>
                <c:pt idx="1802">
                  <c:v>765.0</c:v>
                </c:pt>
                <c:pt idx="1803">
                  <c:v>766.0</c:v>
                </c:pt>
                <c:pt idx="1804">
                  <c:v>766.0</c:v>
                </c:pt>
                <c:pt idx="1805">
                  <c:v>767.0</c:v>
                </c:pt>
                <c:pt idx="1806">
                  <c:v>768.0</c:v>
                </c:pt>
                <c:pt idx="1807">
                  <c:v>769.0</c:v>
                </c:pt>
                <c:pt idx="1808">
                  <c:v>770.0</c:v>
                </c:pt>
                <c:pt idx="1809">
                  <c:v>770.0</c:v>
                </c:pt>
                <c:pt idx="1810">
                  <c:v>770.0</c:v>
                </c:pt>
                <c:pt idx="1811">
                  <c:v>771.0</c:v>
                </c:pt>
                <c:pt idx="1812">
                  <c:v>772.0</c:v>
                </c:pt>
                <c:pt idx="1813">
                  <c:v>773.0</c:v>
                </c:pt>
                <c:pt idx="1814">
                  <c:v>773.0</c:v>
                </c:pt>
                <c:pt idx="1815">
                  <c:v>774.0</c:v>
                </c:pt>
                <c:pt idx="1816">
                  <c:v>775.0</c:v>
                </c:pt>
                <c:pt idx="1817">
                  <c:v>775.0</c:v>
                </c:pt>
                <c:pt idx="1818">
                  <c:v>775.0</c:v>
                </c:pt>
                <c:pt idx="1819">
                  <c:v>776.0</c:v>
                </c:pt>
                <c:pt idx="1820">
                  <c:v>777.0</c:v>
                </c:pt>
                <c:pt idx="1821">
                  <c:v>778.0</c:v>
                </c:pt>
                <c:pt idx="1822">
                  <c:v>778.0</c:v>
                </c:pt>
                <c:pt idx="1823">
                  <c:v>779.0</c:v>
                </c:pt>
                <c:pt idx="1824">
                  <c:v>779.0</c:v>
                </c:pt>
                <c:pt idx="1825">
                  <c:v>780.0</c:v>
                </c:pt>
                <c:pt idx="1826">
                  <c:v>781.0</c:v>
                </c:pt>
                <c:pt idx="1827">
                  <c:v>782.0</c:v>
                </c:pt>
                <c:pt idx="1828">
                  <c:v>783.0</c:v>
                </c:pt>
                <c:pt idx="1829">
                  <c:v>784.0</c:v>
                </c:pt>
                <c:pt idx="1830">
                  <c:v>785.0</c:v>
                </c:pt>
                <c:pt idx="1831">
                  <c:v>786.0</c:v>
                </c:pt>
                <c:pt idx="1832">
                  <c:v>786.0</c:v>
                </c:pt>
                <c:pt idx="1833">
                  <c:v>787.0</c:v>
                </c:pt>
                <c:pt idx="1834">
                  <c:v>787.0</c:v>
                </c:pt>
                <c:pt idx="1835">
                  <c:v>788.0</c:v>
                </c:pt>
                <c:pt idx="1836">
                  <c:v>789.0</c:v>
                </c:pt>
                <c:pt idx="1837">
                  <c:v>790.0</c:v>
                </c:pt>
                <c:pt idx="1838">
                  <c:v>791.0</c:v>
                </c:pt>
                <c:pt idx="1839">
                  <c:v>792.0</c:v>
                </c:pt>
                <c:pt idx="1840">
                  <c:v>793.0</c:v>
                </c:pt>
                <c:pt idx="1841">
                  <c:v>794.0</c:v>
                </c:pt>
                <c:pt idx="1842">
                  <c:v>795.0</c:v>
                </c:pt>
                <c:pt idx="1843">
                  <c:v>795.0</c:v>
                </c:pt>
                <c:pt idx="1844">
                  <c:v>796.0</c:v>
                </c:pt>
                <c:pt idx="1845">
                  <c:v>796.0</c:v>
                </c:pt>
                <c:pt idx="1846">
                  <c:v>797.0</c:v>
                </c:pt>
                <c:pt idx="1847">
                  <c:v>798.0</c:v>
                </c:pt>
                <c:pt idx="1848">
                  <c:v>798.0</c:v>
                </c:pt>
                <c:pt idx="1849">
                  <c:v>799.0</c:v>
                </c:pt>
                <c:pt idx="1850">
                  <c:v>799.0</c:v>
                </c:pt>
                <c:pt idx="1851">
                  <c:v>800.0</c:v>
                </c:pt>
                <c:pt idx="1852">
                  <c:v>801.0</c:v>
                </c:pt>
                <c:pt idx="1853">
                  <c:v>802.0</c:v>
                </c:pt>
                <c:pt idx="1854">
                  <c:v>802.0</c:v>
                </c:pt>
                <c:pt idx="1855">
                  <c:v>803.0</c:v>
                </c:pt>
                <c:pt idx="1856">
                  <c:v>803.0</c:v>
                </c:pt>
                <c:pt idx="1857">
                  <c:v>803.0</c:v>
                </c:pt>
                <c:pt idx="1858">
                  <c:v>804.0</c:v>
                </c:pt>
                <c:pt idx="1859">
                  <c:v>805.0</c:v>
                </c:pt>
                <c:pt idx="1860">
                  <c:v>806.0</c:v>
                </c:pt>
                <c:pt idx="1861">
                  <c:v>806.0</c:v>
                </c:pt>
                <c:pt idx="1862">
                  <c:v>807.0</c:v>
                </c:pt>
                <c:pt idx="1863">
                  <c:v>807.0</c:v>
                </c:pt>
                <c:pt idx="1864">
                  <c:v>807.0</c:v>
                </c:pt>
                <c:pt idx="1865">
                  <c:v>807.0</c:v>
                </c:pt>
                <c:pt idx="1866">
                  <c:v>807.0</c:v>
                </c:pt>
                <c:pt idx="1867">
                  <c:v>807.0</c:v>
                </c:pt>
                <c:pt idx="1868">
                  <c:v>807.0</c:v>
                </c:pt>
                <c:pt idx="1869">
                  <c:v>808.0</c:v>
                </c:pt>
                <c:pt idx="1870">
                  <c:v>809.0</c:v>
                </c:pt>
                <c:pt idx="1871">
                  <c:v>810.0</c:v>
                </c:pt>
                <c:pt idx="1872">
                  <c:v>811.0</c:v>
                </c:pt>
                <c:pt idx="1873">
                  <c:v>811.0</c:v>
                </c:pt>
                <c:pt idx="1874">
                  <c:v>811.0</c:v>
                </c:pt>
                <c:pt idx="1875">
                  <c:v>812.0</c:v>
                </c:pt>
                <c:pt idx="1876">
                  <c:v>813.0</c:v>
                </c:pt>
                <c:pt idx="1877">
                  <c:v>813.0</c:v>
                </c:pt>
                <c:pt idx="1878">
                  <c:v>813.0</c:v>
                </c:pt>
                <c:pt idx="1879">
                  <c:v>813.0</c:v>
                </c:pt>
                <c:pt idx="1880">
                  <c:v>813.0</c:v>
                </c:pt>
                <c:pt idx="1881">
                  <c:v>813.0</c:v>
                </c:pt>
                <c:pt idx="1882">
                  <c:v>813.0</c:v>
                </c:pt>
                <c:pt idx="1883">
                  <c:v>813.0</c:v>
                </c:pt>
                <c:pt idx="1884">
                  <c:v>813.0</c:v>
                </c:pt>
                <c:pt idx="1885">
                  <c:v>813.0</c:v>
                </c:pt>
                <c:pt idx="1886">
                  <c:v>813.0</c:v>
                </c:pt>
                <c:pt idx="1887">
                  <c:v>813.0</c:v>
                </c:pt>
                <c:pt idx="1888">
                  <c:v>813.0</c:v>
                </c:pt>
                <c:pt idx="1889">
                  <c:v>813.0</c:v>
                </c:pt>
                <c:pt idx="1890">
                  <c:v>813.0</c:v>
                </c:pt>
                <c:pt idx="1891">
                  <c:v>813.0</c:v>
                </c:pt>
                <c:pt idx="1892">
                  <c:v>813.0</c:v>
                </c:pt>
                <c:pt idx="1893">
                  <c:v>813.0</c:v>
                </c:pt>
                <c:pt idx="1894">
                  <c:v>813.0</c:v>
                </c:pt>
                <c:pt idx="1895">
                  <c:v>813.0</c:v>
                </c:pt>
                <c:pt idx="1896">
                  <c:v>813.0</c:v>
                </c:pt>
                <c:pt idx="1897">
                  <c:v>814.0</c:v>
                </c:pt>
                <c:pt idx="1898">
                  <c:v>814.0</c:v>
                </c:pt>
                <c:pt idx="1899">
                  <c:v>814.0</c:v>
                </c:pt>
                <c:pt idx="1900">
                  <c:v>814.0</c:v>
                </c:pt>
                <c:pt idx="1901">
                  <c:v>814.0</c:v>
                </c:pt>
                <c:pt idx="1902">
                  <c:v>815.0</c:v>
                </c:pt>
                <c:pt idx="1903">
                  <c:v>816.0</c:v>
                </c:pt>
                <c:pt idx="1904">
                  <c:v>817.0</c:v>
                </c:pt>
                <c:pt idx="1905">
                  <c:v>818.0</c:v>
                </c:pt>
                <c:pt idx="1906">
                  <c:v>819.0</c:v>
                </c:pt>
                <c:pt idx="1907">
                  <c:v>820.0</c:v>
                </c:pt>
                <c:pt idx="1908">
                  <c:v>821.0</c:v>
                </c:pt>
                <c:pt idx="1909">
                  <c:v>821.0</c:v>
                </c:pt>
                <c:pt idx="1910">
                  <c:v>821.0</c:v>
                </c:pt>
                <c:pt idx="1911">
                  <c:v>821.0</c:v>
                </c:pt>
                <c:pt idx="1912">
                  <c:v>822.0</c:v>
                </c:pt>
                <c:pt idx="1913">
                  <c:v>823.0</c:v>
                </c:pt>
                <c:pt idx="1914">
                  <c:v>824.0</c:v>
                </c:pt>
                <c:pt idx="1915">
                  <c:v>824.0</c:v>
                </c:pt>
                <c:pt idx="1916">
                  <c:v>825.0</c:v>
                </c:pt>
                <c:pt idx="1917">
                  <c:v>825.0</c:v>
                </c:pt>
                <c:pt idx="1918">
                  <c:v>826.0</c:v>
                </c:pt>
                <c:pt idx="1919">
                  <c:v>827.0</c:v>
                </c:pt>
                <c:pt idx="1920">
                  <c:v>828.0</c:v>
                </c:pt>
                <c:pt idx="1921">
                  <c:v>828.0</c:v>
                </c:pt>
                <c:pt idx="1922">
                  <c:v>829.0</c:v>
                </c:pt>
                <c:pt idx="1923">
                  <c:v>830.0</c:v>
                </c:pt>
                <c:pt idx="1924">
                  <c:v>831.0</c:v>
                </c:pt>
                <c:pt idx="1925">
                  <c:v>831.0</c:v>
                </c:pt>
                <c:pt idx="1926">
                  <c:v>832.0</c:v>
                </c:pt>
                <c:pt idx="1927">
                  <c:v>833.0</c:v>
                </c:pt>
                <c:pt idx="1928">
                  <c:v>833.0</c:v>
                </c:pt>
                <c:pt idx="1929">
                  <c:v>833.0</c:v>
                </c:pt>
                <c:pt idx="1930">
                  <c:v>833.0</c:v>
                </c:pt>
                <c:pt idx="1931">
                  <c:v>834.0</c:v>
                </c:pt>
                <c:pt idx="1932">
                  <c:v>835.0</c:v>
                </c:pt>
                <c:pt idx="1933">
                  <c:v>836.0</c:v>
                </c:pt>
                <c:pt idx="1934">
                  <c:v>836.0</c:v>
                </c:pt>
                <c:pt idx="1935">
                  <c:v>837.0</c:v>
                </c:pt>
                <c:pt idx="1936">
                  <c:v>838.0</c:v>
                </c:pt>
                <c:pt idx="1937">
                  <c:v>839.0</c:v>
                </c:pt>
                <c:pt idx="1938">
                  <c:v>840.0</c:v>
                </c:pt>
                <c:pt idx="1939">
                  <c:v>841.0</c:v>
                </c:pt>
                <c:pt idx="1940">
                  <c:v>842.0</c:v>
                </c:pt>
                <c:pt idx="1941">
                  <c:v>843.0</c:v>
                </c:pt>
                <c:pt idx="1942">
                  <c:v>843.0</c:v>
                </c:pt>
                <c:pt idx="1943">
                  <c:v>844.0</c:v>
                </c:pt>
                <c:pt idx="1944">
                  <c:v>845.0</c:v>
                </c:pt>
                <c:pt idx="1945">
                  <c:v>846.0</c:v>
                </c:pt>
                <c:pt idx="1946">
                  <c:v>847.0</c:v>
                </c:pt>
                <c:pt idx="1947">
                  <c:v>848.0</c:v>
                </c:pt>
                <c:pt idx="1948">
                  <c:v>849.0</c:v>
                </c:pt>
                <c:pt idx="1949">
                  <c:v>850.0</c:v>
                </c:pt>
                <c:pt idx="1950">
                  <c:v>850.0</c:v>
                </c:pt>
                <c:pt idx="1951">
                  <c:v>850.0</c:v>
                </c:pt>
                <c:pt idx="1952">
                  <c:v>850.0</c:v>
                </c:pt>
                <c:pt idx="1953">
                  <c:v>850.0</c:v>
                </c:pt>
                <c:pt idx="1954">
                  <c:v>851.0</c:v>
                </c:pt>
                <c:pt idx="1955">
                  <c:v>851.0</c:v>
                </c:pt>
                <c:pt idx="1956">
                  <c:v>851.0</c:v>
                </c:pt>
                <c:pt idx="1957">
                  <c:v>852.0</c:v>
                </c:pt>
                <c:pt idx="1958">
                  <c:v>853.0</c:v>
                </c:pt>
                <c:pt idx="1959">
                  <c:v>853.0</c:v>
                </c:pt>
                <c:pt idx="1960">
                  <c:v>854.0</c:v>
                </c:pt>
                <c:pt idx="1961">
                  <c:v>855.0</c:v>
                </c:pt>
                <c:pt idx="1962">
                  <c:v>855.0</c:v>
                </c:pt>
                <c:pt idx="1963">
                  <c:v>855.0</c:v>
                </c:pt>
                <c:pt idx="1964">
                  <c:v>855.0</c:v>
                </c:pt>
                <c:pt idx="1965">
                  <c:v>855.0</c:v>
                </c:pt>
                <c:pt idx="1966">
                  <c:v>855.0</c:v>
                </c:pt>
                <c:pt idx="1967">
                  <c:v>855.0</c:v>
                </c:pt>
                <c:pt idx="1968">
                  <c:v>855.0</c:v>
                </c:pt>
                <c:pt idx="1969">
                  <c:v>855.0</c:v>
                </c:pt>
                <c:pt idx="1970">
                  <c:v>855.0</c:v>
                </c:pt>
                <c:pt idx="1971">
                  <c:v>855.0</c:v>
                </c:pt>
                <c:pt idx="1972">
                  <c:v>855.0</c:v>
                </c:pt>
                <c:pt idx="1973">
                  <c:v>855.0</c:v>
                </c:pt>
                <c:pt idx="1974">
                  <c:v>855.0</c:v>
                </c:pt>
                <c:pt idx="1975">
                  <c:v>856.0</c:v>
                </c:pt>
                <c:pt idx="1976">
                  <c:v>856.0</c:v>
                </c:pt>
                <c:pt idx="1977">
                  <c:v>856.0</c:v>
                </c:pt>
                <c:pt idx="1978">
                  <c:v>856.0</c:v>
                </c:pt>
                <c:pt idx="1979">
                  <c:v>856.0</c:v>
                </c:pt>
                <c:pt idx="1980">
                  <c:v>856.0</c:v>
                </c:pt>
                <c:pt idx="1981">
                  <c:v>856.0</c:v>
                </c:pt>
                <c:pt idx="1982">
                  <c:v>857.0</c:v>
                </c:pt>
                <c:pt idx="1983">
                  <c:v>857.0</c:v>
                </c:pt>
                <c:pt idx="1984">
                  <c:v>857.0</c:v>
                </c:pt>
                <c:pt idx="1985">
                  <c:v>857.0</c:v>
                </c:pt>
                <c:pt idx="1986">
                  <c:v>857.0</c:v>
                </c:pt>
                <c:pt idx="1987">
                  <c:v>857.0</c:v>
                </c:pt>
                <c:pt idx="1988">
                  <c:v>857.0</c:v>
                </c:pt>
                <c:pt idx="1989">
                  <c:v>857.0</c:v>
                </c:pt>
                <c:pt idx="1990">
                  <c:v>857.0</c:v>
                </c:pt>
                <c:pt idx="1991">
                  <c:v>857.0</c:v>
                </c:pt>
                <c:pt idx="1992">
                  <c:v>857.0</c:v>
                </c:pt>
                <c:pt idx="1993">
                  <c:v>857.0</c:v>
                </c:pt>
                <c:pt idx="1994">
                  <c:v>857.0</c:v>
                </c:pt>
                <c:pt idx="1995">
                  <c:v>857.0</c:v>
                </c:pt>
                <c:pt idx="1996">
                  <c:v>858.0</c:v>
                </c:pt>
                <c:pt idx="1997">
                  <c:v>859.0</c:v>
                </c:pt>
                <c:pt idx="1998">
                  <c:v>859.0</c:v>
                </c:pt>
                <c:pt idx="1999">
                  <c:v>859.0</c:v>
                </c:pt>
                <c:pt idx="2000">
                  <c:v>859.0</c:v>
                </c:pt>
                <c:pt idx="2001">
                  <c:v>860.0</c:v>
                </c:pt>
                <c:pt idx="2002">
                  <c:v>860.0</c:v>
                </c:pt>
                <c:pt idx="2003">
                  <c:v>861.0</c:v>
                </c:pt>
                <c:pt idx="2004">
                  <c:v>862.0</c:v>
                </c:pt>
                <c:pt idx="2005">
                  <c:v>862.0</c:v>
                </c:pt>
                <c:pt idx="2006">
                  <c:v>862.0</c:v>
                </c:pt>
                <c:pt idx="2007">
                  <c:v>863.0</c:v>
                </c:pt>
                <c:pt idx="2008">
                  <c:v>863.0</c:v>
                </c:pt>
                <c:pt idx="2009">
                  <c:v>863.0</c:v>
                </c:pt>
                <c:pt idx="2010">
                  <c:v>864.0</c:v>
                </c:pt>
                <c:pt idx="2011">
                  <c:v>865.0</c:v>
                </c:pt>
                <c:pt idx="2012">
                  <c:v>865.0</c:v>
                </c:pt>
                <c:pt idx="2013">
                  <c:v>866.0</c:v>
                </c:pt>
                <c:pt idx="2014">
                  <c:v>867.0</c:v>
                </c:pt>
                <c:pt idx="2015">
                  <c:v>867.0</c:v>
                </c:pt>
                <c:pt idx="2016">
                  <c:v>868.0</c:v>
                </c:pt>
                <c:pt idx="2017">
                  <c:v>868.0</c:v>
                </c:pt>
                <c:pt idx="2018">
                  <c:v>869.0</c:v>
                </c:pt>
                <c:pt idx="2019">
                  <c:v>869.0</c:v>
                </c:pt>
                <c:pt idx="2020">
                  <c:v>869.0</c:v>
                </c:pt>
                <c:pt idx="2021">
                  <c:v>869.0</c:v>
                </c:pt>
                <c:pt idx="2022">
                  <c:v>870.0</c:v>
                </c:pt>
                <c:pt idx="2023">
                  <c:v>871.0</c:v>
                </c:pt>
                <c:pt idx="2024">
                  <c:v>872.0</c:v>
                </c:pt>
                <c:pt idx="2025">
                  <c:v>872.0</c:v>
                </c:pt>
                <c:pt idx="2026">
                  <c:v>872.0</c:v>
                </c:pt>
                <c:pt idx="2027">
                  <c:v>873.0</c:v>
                </c:pt>
                <c:pt idx="2028">
                  <c:v>873.0</c:v>
                </c:pt>
                <c:pt idx="2029">
                  <c:v>873.0</c:v>
                </c:pt>
                <c:pt idx="2030">
                  <c:v>874.0</c:v>
                </c:pt>
                <c:pt idx="2031">
                  <c:v>875.0</c:v>
                </c:pt>
                <c:pt idx="2032">
                  <c:v>876.0</c:v>
                </c:pt>
                <c:pt idx="2033">
                  <c:v>877.0</c:v>
                </c:pt>
                <c:pt idx="2034">
                  <c:v>877.0</c:v>
                </c:pt>
                <c:pt idx="2035">
                  <c:v>878.0</c:v>
                </c:pt>
                <c:pt idx="2036">
                  <c:v>879.0</c:v>
                </c:pt>
                <c:pt idx="2037">
                  <c:v>880.0</c:v>
                </c:pt>
                <c:pt idx="2038">
                  <c:v>881.0</c:v>
                </c:pt>
                <c:pt idx="2039">
                  <c:v>881.0</c:v>
                </c:pt>
                <c:pt idx="2040">
                  <c:v>881.0</c:v>
                </c:pt>
                <c:pt idx="2041">
                  <c:v>881.0</c:v>
                </c:pt>
                <c:pt idx="2042">
                  <c:v>881.0</c:v>
                </c:pt>
                <c:pt idx="2043">
                  <c:v>881.0</c:v>
                </c:pt>
                <c:pt idx="2044">
                  <c:v>881.0</c:v>
                </c:pt>
                <c:pt idx="2045">
                  <c:v>881.0</c:v>
                </c:pt>
                <c:pt idx="2046">
                  <c:v>881.0</c:v>
                </c:pt>
                <c:pt idx="2047">
                  <c:v>881.0</c:v>
                </c:pt>
                <c:pt idx="2048">
                  <c:v>881.0</c:v>
                </c:pt>
                <c:pt idx="2049">
                  <c:v>881.0</c:v>
                </c:pt>
                <c:pt idx="2050">
                  <c:v>881.0</c:v>
                </c:pt>
                <c:pt idx="2051">
                  <c:v>881.0</c:v>
                </c:pt>
                <c:pt idx="2052">
                  <c:v>881.0</c:v>
                </c:pt>
                <c:pt idx="2053">
                  <c:v>881.0</c:v>
                </c:pt>
                <c:pt idx="2054">
                  <c:v>881.0</c:v>
                </c:pt>
                <c:pt idx="2055">
                  <c:v>881.0</c:v>
                </c:pt>
                <c:pt idx="2056">
                  <c:v>881.0</c:v>
                </c:pt>
                <c:pt idx="2057">
                  <c:v>882.0</c:v>
                </c:pt>
                <c:pt idx="2058">
                  <c:v>883.0</c:v>
                </c:pt>
                <c:pt idx="2059">
                  <c:v>883.0</c:v>
                </c:pt>
                <c:pt idx="2060">
                  <c:v>883.0</c:v>
                </c:pt>
                <c:pt idx="2061">
                  <c:v>884.0</c:v>
                </c:pt>
                <c:pt idx="2062">
                  <c:v>884.0</c:v>
                </c:pt>
                <c:pt idx="2063">
                  <c:v>885.0</c:v>
                </c:pt>
                <c:pt idx="2064">
                  <c:v>886.0</c:v>
                </c:pt>
                <c:pt idx="2065">
                  <c:v>886.0</c:v>
                </c:pt>
                <c:pt idx="2066">
                  <c:v>887.0</c:v>
                </c:pt>
                <c:pt idx="2067">
                  <c:v>888.0</c:v>
                </c:pt>
                <c:pt idx="2068">
                  <c:v>888.0</c:v>
                </c:pt>
                <c:pt idx="2069">
                  <c:v>888.0</c:v>
                </c:pt>
                <c:pt idx="2070">
                  <c:v>889.0</c:v>
                </c:pt>
                <c:pt idx="2071">
                  <c:v>890.0</c:v>
                </c:pt>
                <c:pt idx="2072">
                  <c:v>890.0</c:v>
                </c:pt>
                <c:pt idx="2073">
                  <c:v>891.0</c:v>
                </c:pt>
                <c:pt idx="2074">
                  <c:v>891.0</c:v>
                </c:pt>
                <c:pt idx="2075">
                  <c:v>891.0</c:v>
                </c:pt>
                <c:pt idx="2076">
                  <c:v>891.0</c:v>
                </c:pt>
                <c:pt idx="2077">
                  <c:v>892.0</c:v>
                </c:pt>
                <c:pt idx="2078">
                  <c:v>892.0</c:v>
                </c:pt>
                <c:pt idx="2079">
                  <c:v>892.0</c:v>
                </c:pt>
                <c:pt idx="2080">
                  <c:v>893.0</c:v>
                </c:pt>
                <c:pt idx="2081">
                  <c:v>893.0</c:v>
                </c:pt>
                <c:pt idx="2082">
                  <c:v>893.0</c:v>
                </c:pt>
                <c:pt idx="2083">
                  <c:v>893.0</c:v>
                </c:pt>
                <c:pt idx="2084">
                  <c:v>894.0</c:v>
                </c:pt>
                <c:pt idx="2085">
                  <c:v>895.0</c:v>
                </c:pt>
                <c:pt idx="2086">
                  <c:v>895.0</c:v>
                </c:pt>
                <c:pt idx="2087">
                  <c:v>896.0</c:v>
                </c:pt>
                <c:pt idx="2088">
                  <c:v>897.0</c:v>
                </c:pt>
                <c:pt idx="2089">
                  <c:v>897.0</c:v>
                </c:pt>
                <c:pt idx="2090">
                  <c:v>898.0</c:v>
                </c:pt>
                <c:pt idx="2091">
                  <c:v>899.0</c:v>
                </c:pt>
                <c:pt idx="2092">
                  <c:v>899.0</c:v>
                </c:pt>
                <c:pt idx="2093">
                  <c:v>899.0</c:v>
                </c:pt>
                <c:pt idx="2094">
                  <c:v>900.0</c:v>
                </c:pt>
                <c:pt idx="2095">
                  <c:v>901.0</c:v>
                </c:pt>
                <c:pt idx="2096">
                  <c:v>902.0</c:v>
                </c:pt>
                <c:pt idx="2097">
                  <c:v>903.0</c:v>
                </c:pt>
                <c:pt idx="2098">
                  <c:v>904.0</c:v>
                </c:pt>
                <c:pt idx="2099">
                  <c:v>904.0</c:v>
                </c:pt>
                <c:pt idx="2100">
                  <c:v>904.0</c:v>
                </c:pt>
                <c:pt idx="2101">
                  <c:v>905.0</c:v>
                </c:pt>
                <c:pt idx="2102">
                  <c:v>906.0</c:v>
                </c:pt>
                <c:pt idx="2103">
                  <c:v>906.0</c:v>
                </c:pt>
                <c:pt idx="2104">
                  <c:v>906.0</c:v>
                </c:pt>
                <c:pt idx="2105">
                  <c:v>907.0</c:v>
                </c:pt>
                <c:pt idx="2106">
                  <c:v>908.0</c:v>
                </c:pt>
                <c:pt idx="2107">
                  <c:v>908.0</c:v>
                </c:pt>
                <c:pt idx="2108">
                  <c:v>909.0</c:v>
                </c:pt>
                <c:pt idx="2109">
                  <c:v>910.0</c:v>
                </c:pt>
                <c:pt idx="2110">
                  <c:v>911.0</c:v>
                </c:pt>
                <c:pt idx="2111">
                  <c:v>912.0</c:v>
                </c:pt>
                <c:pt idx="2112">
                  <c:v>912.0</c:v>
                </c:pt>
                <c:pt idx="2113">
                  <c:v>912.0</c:v>
                </c:pt>
                <c:pt idx="2114">
                  <c:v>913.0</c:v>
                </c:pt>
                <c:pt idx="2115">
                  <c:v>913.0</c:v>
                </c:pt>
                <c:pt idx="2116">
                  <c:v>914.0</c:v>
                </c:pt>
                <c:pt idx="2117">
                  <c:v>915.0</c:v>
                </c:pt>
                <c:pt idx="2118">
                  <c:v>916.0</c:v>
                </c:pt>
                <c:pt idx="2119">
                  <c:v>917.0</c:v>
                </c:pt>
                <c:pt idx="2120">
                  <c:v>917.0</c:v>
                </c:pt>
                <c:pt idx="2121">
                  <c:v>918.0</c:v>
                </c:pt>
                <c:pt idx="2122">
                  <c:v>919.0</c:v>
                </c:pt>
                <c:pt idx="2123">
                  <c:v>919.0</c:v>
                </c:pt>
                <c:pt idx="2124">
                  <c:v>920.0</c:v>
                </c:pt>
                <c:pt idx="2125">
                  <c:v>920.0</c:v>
                </c:pt>
                <c:pt idx="2126">
                  <c:v>921.0</c:v>
                </c:pt>
                <c:pt idx="2127">
                  <c:v>921.0</c:v>
                </c:pt>
                <c:pt idx="2128">
                  <c:v>921.0</c:v>
                </c:pt>
                <c:pt idx="2129">
                  <c:v>922.0</c:v>
                </c:pt>
                <c:pt idx="2130">
                  <c:v>922.0</c:v>
                </c:pt>
                <c:pt idx="2131">
                  <c:v>922.0</c:v>
                </c:pt>
                <c:pt idx="2132">
                  <c:v>922.0</c:v>
                </c:pt>
                <c:pt idx="2133">
                  <c:v>922.0</c:v>
                </c:pt>
                <c:pt idx="2134">
                  <c:v>923.0</c:v>
                </c:pt>
                <c:pt idx="2135">
                  <c:v>924.0</c:v>
                </c:pt>
                <c:pt idx="2136">
                  <c:v>925.0</c:v>
                </c:pt>
                <c:pt idx="2137">
                  <c:v>925.0</c:v>
                </c:pt>
                <c:pt idx="2138">
                  <c:v>925.0</c:v>
                </c:pt>
                <c:pt idx="2139">
                  <c:v>926.0</c:v>
                </c:pt>
                <c:pt idx="2140">
                  <c:v>926.0</c:v>
                </c:pt>
                <c:pt idx="2141">
                  <c:v>926.0</c:v>
                </c:pt>
                <c:pt idx="2142">
                  <c:v>927.0</c:v>
                </c:pt>
                <c:pt idx="2143">
                  <c:v>928.0</c:v>
                </c:pt>
                <c:pt idx="2144">
                  <c:v>929.0</c:v>
                </c:pt>
                <c:pt idx="2145">
                  <c:v>930.0</c:v>
                </c:pt>
                <c:pt idx="2146">
                  <c:v>931.0</c:v>
                </c:pt>
                <c:pt idx="2147">
                  <c:v>932.0</c:v>
                </c:pt>
                <c:pt idx="2148">
                  <c:v>933.0</c:v>
                </c:pt>
                <c:pt idx="2149">
                  <c:v>933.0</c:v>
                </c:pt>
                <c:pt idx="2150">
                  <c:v>933.0</c:v>
                </c:pt>
                <c:pt idx="2151">
                  <c:v>933.0</c:v>
                </c:pt>
                <c:pt idx="2152">
                  <c:v>933.0</c:v>
                </c:pt>
                <c:pt idx="2153">
                  <c:v>933.0</c:v>
                </c:pt>
                <c:pt idx="2154">
                  <c:v>933.0</c:v>
                </c:pt>
                <c:pt idx="2155">
                  <c:v>933.0</c:v>
                </c:pt>
                <c:pt idx="2156">
                  <c:v>934.0</c:v>
                </c:pt>
                <c:pt idx="2157">
                  <c:v>934.0</c:v>
                </c:pt>
                <c:pt idx="2158">
                  <c:v>934.0</c:v>
                </c:pt>
                <c:pt idx="2159">
                  <c:v>934.0</c:v>
                </c:pt>
                <c:pt idx="2160">
                  <c:v>935.0</c:v>
                </c:pt>
                <c:pt idx="2161">
                  <c:v>935.0</c:v>
                </c:pt>
                <c:pt idx="2162">
                  <c:v>936.0</c:v>
                </c:pt>
                <c:pt idx="2163">
                  <c:v>936.0</c:v>
                </c:pt>
                <c:pt idx="2164">
                  <c:v>937.0</c:v>
                </c:pt>
                <c:pt idx="2165">
                  <c:v>937.0</c:v>
                </c:pt>
                <c:pt idx="2166">
                  <c:v>937.0</c:v>
                </c:pt>
                <c:pt idx="2167">
                  <c:v>937.0</c:v>
                </c:pt>
                <c:pt idx="2168">
                  <c:v>937.0</c:v>
                </c:pt>
                <c:pt idx="2169">
                  <c:v>937.0</c:v>
                </c:pt>
                <c:pt idx="2170">
                  <c:v>937.0</c:v>
                </c:pt>
                <c:pt idx="2171">
                  <c:v>937.0</c:v>
                </c:pt>
                <c:pt idx="2172">
                  <c:v>938.0</c:v>
                </c:pt>
                <c:pt idx="2173">
                  <c:v>938.0</c:v>
                </c:pt>
                <c:pt idx="2174">
                  <c:v>938.0</c:v>
                </c:pt>
                <c:pt idx="2175">
                  <c:v>938.0</c:v>
                </c:pt>
                <c:pt idx="2176">
                  <c:v>938.0</c:v>
                </c:pt>
                <c:pt idx="2177">
                  <c:v>938.0</c:v>
                </c:pt>
                <c:pt idx="2178">
                  <c:v>939.0</c:v>
                </c:pt>
                <c:pt idx="2179">
                  <c:v>940.0</c:v>
                </c:pt>
                <c:pt idx="2180">
                  <c:v>941.0</c:v>
                </c:pt>
                <c:pt idx="2181">
                  <c:v>942.0</c:v>
                </c:pt>
                <c:pt idx="2182">
                  <c:v>943.0</c:v>
                </c:pt>
                <c:pt idx="2183">
                  <c:v>944.0</c:v>
                </c:pt>
                <c:pt idx="2184">
                  <c:v>944.0</c:v>
                </c:pt>
                <c:pt idx="2185">
                  <c:v>944.0</c:v>
                </c:pt>
                <c:pt idx="2186">
                  <c:v>945.0</c:v>
                </c:pt>
                <c:pt idx="2187">
                  <c:v>946.0</c:v>
                </c:pt>
                <c:pt idx="2188">
                  <c:v>946.0</c:v>
                </c:pt>
                <c:pt idx="2189">
                  <c:v>946.0</c:v>
                </c:pt>
                <c:pt idx="2190">
                  <c:v>947.0</c:v>
                </c:pt>
                <c:pt idx="2191">
                  <c:v>948.0</c:v>
                </c:pt>
                <c:pt idx="2192">
                  <c:v>949.0</c:v>
                </c:pt>
                <c:pt idx="2193">
                  <c:v>949.0</c:v>
                </c:pt>
                <c:pt idx="2194">
                  <c:v>949.0</c:v>
                </c:pt>
                <c:pt idx="2195">
                  <c:v>949.0</c:v>
                </c:pt>
                <c:pt idx="2196">
                  <c:v>949.0</c:v>
                </c:pt>
                <c:pt idx="2197">
                  <c:v>950.0</c:v>
                </c:pt>
                <c:pt idx="2198">
                  <c:v>950.0</c:v>
                </c:pt>
                <c:pt idx="2199">
                  <c:v>950.0</c:v>
                </c:pt>
                <c:pt idx="2200">
                  <c:v>950.0</c:v>
                </c:pt>
                <c:pt idx="2201">
                  <c:v>951.0</c:v>
                </c:pt>
                <c:pt idx="2202">
                  <c:v>951.0</c:v>
                </c:pt>
                <c:pt idx="2203">
                  <c:v>952.0</c:v>
                </c:pt>
                <c:pt idx="2204">
                  <c:v>952.0</c:v>
                </c:pt>
                <c:pt idx="2205">
                  <c:v>952.0</c:v>
                </c:pt>
                <c:pt idx="2206">
                  <c:v>952.0</c:v>
                </c:pt>
                <c:pt idx="2207">
                  <c:v>952.0</c:v>
                </c:pt>
                <c:pt idx="2208">
                  <c:v>953.0</c:v>
                </c:pt>
                <c:pt idx="2209">
                  <c:v>953.0</c:v>
                </c:pt>
                <c:pt idx="2210">
                  <c:v>954.0</c:v>
                </c:pt>
                <c:pt idx="2211">
                  <c:v>955.0</c:v>
                </c:pt>
                <c:pt idx="2212">
                  <c:v>955.0</c:v>
                </c:pt>
                <c:pt idx="2213">
                  <c:v>955.0</c:v>
                </c:pt>
                <c:pt idx="2214">
                  <c:v>956.0</c:v>
                </c:pt>
                <c:pt idx="2215">
                  <c:v>956.0</c:v>
                </c:pt>
                <c:pt idx="2216">
                  <c:v>956.0</c:v>
                </c:pt>
                <c:pt idx="2217">
                  <c:v>957.0</c:v>
                </c:pt>
                <c:pt idx="2218">
                  <c:v>958.0</c:v>
                </c:pt>
                <c:pt idx="2219">
                  <c:v>958.0</c:v>
                </c:pt>
                <c:pt idx="2220">
                  <c:v>958.0</c:v>
                </c:pt>
                <c:pt idx="2221">
                  <c:v>958.0</c:v>
                </c:pt>
                <c:pt idx="2222">
                  <c:v>958.0</c:v>
                </c:pt>
                <c:pt idx="2223">
                  <c:v>958.0</c:v>
                </c:pt>
                <c:pt idx="2224">
                  <c:v>959.0</c:v>
                </c:pt>
                <c:pt idx="2225">
                  <c:v>959.0</c:v>
                </c:pt>
                <c:pt idx="2226">
                  <c:v>959.0</c:v>
                </c:pt>
                <c:pt idx="2227">
                  <c:v>959.0</c:v>
                </c:pt>
                <c:pt idx="2228">
                  <c:v>959.0</c:v>
                </c:pt>
                <c:pt idx="2229">
                  <c:v>959.0</c:v>
                </c:pt>
                <c:pt idx="2230">
                  <c:v>959.0</c:v>
                </c:pt>
                <c:pt idx="2231">
                  <c:v>959.0</c:v>
                </c:pt>
                <c:pt idx="2232">
                  <c:v>960.0</c:v>
                </c:pt>
                <c:pt idx="2233">
                  <c:v>960.0</c:v>
                </c:pt>
                <c:pt idx="2234">
                  <c:v>960.0</c:v>
                </c:pt>
                <c:pt idx="2235">
                  <c:v>961.0</c:v>
                </c:pt>
                <c:pt idx="2236">
                  <c:v>962.0</c:v>
                </c:pt>
                <c:pt idx="2237">
                  <c:v>963.0</c:v>
                </c:pt>
                <c:pt idx="2238">
                  <c:v>964.0</c:v>
                </c:pt>
                <c:pt idx="2239">
                  <c:v>965.0</c:v>
                </c:pt>
                <c:pt idx="2240">
                  <c:v>966.0</c:v>
                </c:pt>
                <c:pt idx="2241">
                  <c:v>966.0</c:v>
                </c:pt>
                <c:pt idx="2242">
                  <c:v>967.0</c:v>
                </c:pt>
                <c:pt idx="2243">
                  <c:v>967.0</c:v>
                </c:pt>
                <c:pt idx="2244">
                  <c:v>967.0</c:v>
                </c:pt>
                <c:pt idx="2245">
                  <c:v>967.0</c:v>
                </c:pt>
                <c:pt idx="2246">
                  <c:v>968.0</c:v>
                </c:pt>
                <c:pt idx="2247">
                  <c:v>969.0</c:v>
                </c:pt>
                <c:pt idx="2248">
                  <c:v>969.0</c:v>
                </c:pt>
                <c:pt idx="2249">
                  <c:v>969.0</c:v>
                </c:pt>
                <c:pt idx="2250">
                  <c:v>969.0</c:v>
                </c:pt>
                <c:pt idx="2251">
                  <c:v>970.0</c:v>
                </c:pt>
                <c:pt idx="2252">
                  <c:v>971.0</c:v>
                </c:pt>
                <c:pt idx="2253">
                  <c:v>972.0</c:v>
                </c:pt>
                <c:pt idx="2254">
                  <c:v>973.0</c:v>
                </c:pt>
                <c:pt idx="2255">
                  <c:v>973.0</c:v>
                </c:pt>
                <c:pt idx="2256">
                  <c:v>974.0</c:v>
                </c:pt>
                <c:pt idx="2257">
                  <c:v>975.0</c:v>
                </c:pt>
                <c:pt idx="2258">
                  <c:v>976.0</c:v>
                </c:pt>
                <c:pt idx="2259">
                  <c:v>976.0</c:v>
                </c:pt>
                <c:pt idx="2260">
                  <c:v>976.0</c:v>
                </c:pt>
                <c:pt idx="2261">
                  <c:v>976.0</c:v>
                </c:pt>
                <c:pt idx="2262">
                  <c:v>976.0</c:v>
                </c:pt>
                <c:pt idx="2263">
                  <c:v>976.0</c:v>
                </c:pt>
                <c:pt idx="2264">
                  <c:v>976.0</c:v>
                </c:pt>
                <c:pt idx="2265">
                  <c:v>976.0</c:v>
                </c:pt>
                <c:pt idx="2266">
                  <c:v>976.0</c:v>
                </c:pt>
                <c:pt idx="2267">
                  <c:v>976.0</c:v>
                </c:pt>
                <c:pt idx="2268">
                  <c:v>976.0</c:v>
                </c:pt>
                <c:pt idx="2269">
                  <c:v>976.0</c:v>
                </c:pt>
                <c:pt idx="2270">
                  <c:v>977.0</c:v>
                </c:pt>
                <c:pt idx="2271">
                  <c:v>978.0</c:v>
                </c:pt>
                <c:pt idx="2272">
                  <c:v>979.0</c:v>
                </c:pt>
                <c:pt idx="2273">
                  <c:v>979.0</c:v>
                </c:pt>
                <c:pt idx="2274">
                  <c:v>979.0</c:v>
                </c:pt>
                <c:pt idx="2275">
                  <c:v>980.0</c:v>
                </c:pt>
                <c:pt idx="2276">
                  <c:v>980.0</c:v>
                </c:pt>
                <c:pt idx="2277">
                  <c:v>980.0</c:v>
                </c:pt>
                <c:pt idx="2278">
                  <c:v>980.0</c:v>
                </c:pt>
                <c:pt idx="2279">
                  <c:v>980.0</c:v>
                </c:pt>
                <c:pt idx="2280">
                  <c:v>980.0</c:v>
                </c:pt>
                <c:pt idx="2281">
                  <c:v>980.0</c:v>
                </c:pt>
                <c:pt idx="2282">
                  <c:v>980.0</c:v>
                </c:pt>
                <c:pt idx="2283">
                  <c:v>980.0</c:v>
                </c:pt>
                <c:pt idx="2284">
                  <c:v>980.0</c:v>
                </c:pt>
                <c:pt idx="2285">
                  <c:v>981.0</c:v>
                </c:pt>
                <c:pt idx="2286">
                  <c:v>982.0</c:v>
                </c:pt>
                <c:pt idx="2287">
                  <c:v>982.0</c:v>
                </c:pt>
                <c:pt idx="2288">
                  <c:v>982.0</c:v>
                </c:pt>
                <c:pt idx="2289">
                  <c:v>983.0</c:v>
                </c:pt>
                <c:pt idx="2290">
                  <c:v>984.0</c:v>
                </c:pt>
                <c:pt idx="2291">
                  <c:v>985.0</c:v>
                </c:pt>
                <c:pt idx="2292">
                  <c:v>986.0</c:v>
                </c:pt>
                <c:pt idx="2293">
                  <c:v>987.0</c:v>
                </c:pt>
                <c:pt idx="2294">
                  <c:v>988.0</c:v>
                </c:pt>
                <c:pt idx="2295">
                  <c:v>988.0</c:v>
                </c:pt>
                <c:pt idx="2296">
                  <c:v>989.0</c:v>
                </c:pt>
                <c:pt idx="2297">
                  <c:v>990.0</c:v>
                </c:pt>
                <c:pt idx="2298">
                  <c:v>990.0</c:v>
                </c:pt>
                <c:pt idx="2299">
                  <c:v>990.0</c:v>
                </c:pt>
                <c:pt idx="2300">
                  <c:v>991.0</c:v>
                </c:pt>
                <c:pt idx="2301">
                  <c:v>992.0</c:v>
                </c:pt>
                <c:pt idx="2302">
                  <c:v>993.0</c:v>
                </c:pt>
                <c:pt idx="2303">
                  <c:v>994.0</c:v>
                </c:pt>
                <c:pt idx="2304">
                  <c:v>995.0</c:v>
                </c:pt>
                <c:pt idx="2305">
                  <c:v>996.0</c:v>
                </c:pt>
                <c:pt idx="2306">
                  <c:v>997.0</c:v>
                </c:pt>
                <c:pt idx="2307">
                  <c:v>997.0</c:v>
                </c:pt>
                <c:pt idx="2308">
                  <c:v>998.0</c:v>
                </c:pt>
                <c:pt idx="2309">
                  <c:v>998.0</c:v>
                </c:pt>
                <c:pt idx="2310">
                  <c:v>999.0</c:v>
                </c:pt>
                <c:pt idx="2311">
                  <c:v>999.0</c:v>
                </c:pt>
                <c:pt idx="2312">
                  <c:v>999.0</c:v>
                </c:pt>
                <c:pt idx="2313">
                  <c:v>999.0</c:v>
                </c:pt>
                <c:pt idx="2314">
                  <c:v>999.0</c:v>
                </c:pt>
                <c:pt idx="2315">
                  <c:v>999.0</c:v>
                </c:pt>
                <c:pt idx="2316">
                  <c:v>1000.0</c:v>
                </c:pt>
                <c:pt idx="2317">
                  <c:v>1001.0</c:v>
                </c:pt>
                <c:pt idx="2318">
                  <c:v>1001.0</c:v>
                </c:pt>
                <c:pt idx="2319">
                  <c:v>1001.0</c:v>
                </c:pt>
                <c:pt idx="2320">
                  <c:v>1001.0</c:v>
                </c:pt>
                <c:pt idx="2321">
                  <c:v>1001.0</c:v>
                </c:pt>
                <c:pt idx="2322">
                  <c:v>1001.0</c:v>
                </c:pt>
                <c:pt idx="2323">
                  <c:v>1001.0</c:v>
                </c:pt>
                <c:pt idx="2324">
                  <c:v>1002.0</c:v>
                </c:pt>
                <c:pt idx="2325">
                  <c:v>1002.0</c:v>
                </c:pt>
                <c:pt idx="2326">
                  <c:v>1002.0</c:v>
                </c:pt>
                <c:pt idx="2327">
                  <c:v>1002.0</c:v>
                </c:pt>
                <c:pt idx="2328">
                  <c:v>1002.0</c:v>
                </c:pt>
                <c:pt idx="2329">
                  <c:v>1003.0</c:v>
                </c:pt>
                <c:pt idx="2330">
                  <c:v>1003.0</c:v>
                </c:pt>
                <c:pt idx="2331">
                  <c:v>1004.0</c:v>
                </c:pt>
                <c:pt idx="2332">
                  <c:v>1005.0</c:v>
                </c:pt>
                <c:pt idx="2333">
                  <c:v>1006.0</c:v>
                </c:pt>
                <c:pt idx="2334">
                  <c:v>1007.0</c:v>
                </c:pt>
                <c:pt idx="2335">
                  <c:v>1007.0</c:v>
                </c:pt>
                <c:pt idx="2336">
                  <c:v>1007.0</c:v>
                </c:pt>
                <c:pt idx="2337">
                  <c:v>1007.0</c:v>
                </c:pt>
                <c:pt idx="2338">
                  <c:v>1008.0</c:v>
                </c:pt>
                <c:pt idx="2339">
                  <c:v>1009.0</c:v>
                </c:pt>
                <c:pt idx="2340">
                  <c:v>1010.0</c:v>
                </c:pt>
                <c:pt idx="2341">
                  <c:v>1010.0</c:v>
                </c:pt>
                <c:pt idx="2342">
                  <c:v>1010.0</c:v>
                </c:pt>
                <c:pt idx="2343">
                  <c:v>1010.0</c:v>
                </c:pt>
                <c:pt idx="2344">
                  <c:v>1010.0</c:v>
                </c:pt>
                <c:pt idx="2345">
                  <c:v>1010.0</c:v>
                </c:pt>
                <c:pt idx="2346">
                  <c:v>1011.0</c:v>
                </c:pt>
                <c:pt idx="2347">
                  <c:v>1012.0</c:v>
                </c:pt>
                <c:pt idx="2348">
                  <c:v>1012.0</c:v>
                </c:pt>
                <c:pt idx="2349">
                  <c:v>1012.0</c:v>
                </c:pt>
                <c:pt idx="2350">
                  <c:v>1012.0</c:v>
                </c:pt>
                <c:pt idx="2351">
                  <c:v>1013.0</c:v>
                </c:pt>
                <c:pt idx="2352">
                  <c:v>1014.0</c:v>
                </c:pt>
                <c:pt idx="2353">
                  <c:v>1015.0</c:v>
                </c:pt>
                <c:pt idx="2354">
                  <c:v>1015.0</c:v>
                </c:pt>
                <c:pt idx="2355">
                  <c:v>1016.0</c:v>
                </c:pt>
                <c:pt idx="2356">
                  <c:v>1016.0</c:v>
                </c:pt>
                <c:pt idx="2357">
                  <c:v>1016.0</c:v>
                </c:pt>
                <c:pt idx="2358">
                  <c:v>1017.0</c:v>
                </c:pt>
                <c:pt idx="2359">
                  <c:v>1017.0</c:v>
                </c:pt>
                <c:pt idx="2360">
                  <c:v>1018.0</c:v>
                </c:pt>
                <c:pt idx="2361">
                  <c:v>1018.0</c:v>
                </c:pt>
                <c:pt idx="2362">
                  <c:v>1018.0</c:v>
                </c:pt>
                <c:pt idx="2363">
                  <c:v>1018.0</c:v>
                </c:pt>
                <c:pt idx="2364">
                  <c:v>1019.0</c:v>
                </c:pt>
                <c:pt idx="2365">
                  <c:v>1019.0</c:v>
                </c:pt>
                <c:pt idx="2366">
                  <c:v>1019.0</c:v>
                </c:pt>
                <c:pt idx="2367">
                  <c:v>1020.0</c:v>
                </c:pt>
                <c:pt idx="2368">
                  <c:v>1020.0</c:v>
                </c:pt>
                <c:pt idx="2369">
                  <c:v>1020.0</c:v>
                </c:pt>
                <c:pt idx="2370">
                  <c:v>1020.0</c:v>
                </c:pt>
                <c:pt idx="2371">
                  <c:v>1021.0</c:v>
                </c:pt>
                <c:pt idx="2372">
                  <c:v>1021.0</c:v>
                </c:pt>
                <c:pt idx="2373">
                  <c:v>1021.0</c:v>
                </c:pt>
                <c:pt idx="2374">
                  <c:v>1021.0</c:v>
                </c:pt>
                <c:pt idx="2375">
                  <c:v>1022.0</c:v>
                </c:pt>
                <c:pt idx="2376">
                  <c:v>1023.0</c:v>
                </c:pt>
                <c:pt idx="2377">
                  <c:v>1024.0</c:v>
                </c:pt>
                <c:pt idx="2378">
                  <c:v>1024.0</c:v>
                </c:pt>
                <c:pt idx="2379">
                  <c:v>1025.0</c:v>
                </c:pt>
                <c:pt idx="2380">
                  <c:v>1025.0</c:v>
                </c:pt>
                <c:pt idx="2381">
                  <c:v>1026.0</c:v>
                </c:pt>
                <c:pt idx="2382">
                  <c:v>1026.0</c:v>
                </c:pt>
                <c:pt idx="2383">
                  <c:v>1026.0</c:v>
                </c:pt>
                <c:pt idx="2384">
                  <c:v>1027.0</c:v>
                </c:pt>
                <c:pt idx="2385">
                  <c:v>1028.0</c:v>
                </c:pt>
                <c:pt idx="2386">
                  <c:v>1028.0</c:v>
                </c:pt>
                <c:pt idx="2387">
                  <c:v>1029.0</c:v>
                </c:pt>
                <c:pt idx="2388">
                  <c:v>1029.0</c:v>
                </c:pt>
                <c:pt idx="2389">
                  <c:v>1030.0</c:v>
                </c:pt>
                <c:pt idx="2390">
                  <c:v>1030.0</c:v>
                </c:pt>
                <c:pt idx="2391">
                  <c:v>1031.0</c:v>
                </c:pt>
                <c:pt idx="2392">
                  <c:v>1032.0</c:v>
                </c:pt>
                <c:pt idx="2393">
                  <c:v>1032.0</c:v>
                </c:pt>
                <c:pt idx="2394">
                  <c:v>1033.0</c:v>
                </c:pt>
                <c:pt idx="2395">
                  <c:v>1034.0</c:v>
                </c:pt>
                <c:pt idx="2396">
                  <c:v>1034.0</c:v>
                </c:pt>
                <c:pt idx="2397">
                  <c:v>1035.0</c:v>
                </c:pt>
                <c:pt idx="2398">
                  <c:v>1036.0</c:v>
                </c:pt>
                <c:pt idx="2399">
                  <c:v>1036.0</c:v>
                </c:pt>
                <c:pt idx="2400">
                  <c:v>1037.0</c:v>
                </c:pt>
                <c:pt idx="2401">
                  <c:v>1038.0</c:v>
                </c:pt>
                <c:pt idx="2402">
                  <c:v>1038.0</c:v>
                </c:pt>
                <c:pt idx="2403">
                  <c:v>1039.0</c:v>
                </c:pt>
                <c:pt idx="2404">
                  <c:v>1039.0</c:v>
                </c:pt>
                <c:pt idx="2405">
                  <c:v>1040.0</c:v>
                </c:pt>
                <c:pt idx="2406">
                  <c:v>1041.0</c:v>
                </c:pt>
                <c:pt idx="2407">
                  <c:v>1041.0</c:v>
                </c:pt>
                <c:pt idx="2408">
                  <c:v>1042.0</c:v>
                </c:pt>
                <c:pt idx="2409">
                  <c:v>1042.0</c:v>
                </c:pt>
                <c:pt idx="2410">
                  <c:v>1043.0</c:v>
                </c:pt>
                <c:pt idx="2411">
                  <c:v>1043.0</c:v>
                </c:pt>
                <c:pt idx="2412">
                  <c:v>1043.0</c:v>
                </c:pt>
                <c:pt idx="2413">
                  <c:v>1043.0</c:v>
                </c:pt>
                <c:pt idx="2414">
                  <c:v>1043.0</c:v>
                </c:pt>
                <c:pt idx="2415">
                  <c:v>1043.0</c:v>
                </c:pt>
                <c:pt idx="2416">
                  <c:v>1044.0</c:v>
                </c:pt>
                <c:pt idx="2417">
                  <c:v>1044.0</c:v>
                </c:pt>
                <c:pt idx="2418">
                  <c:v>1045.0</c:v>
                </c:pt>
                <c:pt idx="2419">
                  <c:v>1045.0</c:v>
                </c:pt>
                <c:pt idx="2420">
                  <c:v>1046.0</c:v>
                </c:pt>
                <c:pt idx="2421">
                  <c:v>1047.0</c:v>
                </c:pt>
                <c:pt idx="2422">
                  <c:v>1048.0</c:v>
                </c:pt>
                <c:pt idx="2423">
                  <c:v>1049.0</c:v>
                </c:pt>
                <c:pt idx="2424">
                  <c:v>1050.0</c:v>
                </c:pt>
                <c:pt idx="2425">
                  <c:v>1051.0</c:v>
                </c:pt>
                <c:pt idx="2426">
                  <c:v>1052.0</c:v>
                </c:pt>
                <c:pt idx="2427">
                  <c:v>1053.0</c:v>
                </c:pt>
                <c:pt idx="2428">
                  <c:v>1054.0</c:v>
                </c:pt>
                <c:pt idx="2429">
                  <c:v>1055.0</c:v>
                </c:pt>
                <c:pt idx="2430">
                  <c:v>1055.0</c:v>
                </c:pt>
                <c:pt idx="2431">
                  <c:v>1056.0</c:v>
                </c:pt>
                <c:pt idx="2432">
                  <c:v>1056.0</c:v>
                </c:pt>
                <c:pt idx="2433">
                  <c:v>1056.0</c:v>
                </c:pt>
                <c:pt idx="2434">
                  <c:v>1057.0</c:v>
                </c:pt>
                <c:pt idx="2435">
                  <c:v>1058.0</c:v>
                </c:pt>
                <c:pt idx="2436">
                  <c:v>1058.0</c:v>
                </c:pt>
                <c:pt idx="2437">
                  <c:v>1059.0</c:v>
                </c:pt>
                <c:pt idx="2438">
                  <c:v>1059.0</c:v>
                </c:pt>
                <c:pt idx="2439">
                  <c:v>1059.0</c:v>
                </c:pt>
                <c:pt idx="2440">
                  <c:v>1059.0</c:v>
                </c:pt>
                <c:pt idx="2441">
                  <c:v>1059.0</c:v>
                </c:pt>
                <c:pt idx="2442">
                  <c:v>1059.0</c:v>
                </c:pt>
                <c:pt idx="2443">
                  <c:v>1059.0</c:v>
                </c:pt>
                <c:pt idx="2444">
                  <c:v>1060.0</c:v>
                </c:pt>
                <c:pt idx="2445">
                  <c:v>1061.0</c:v>
                </c:pt>
                <c:pt idx="2446">
                  <c:v>1062.0</c:v>
                </c:pt>
                <c:pt idx="2447">
                  <c:v>1063.0</c:v>
                </c:pt>
                <c:pt idx="2448">
                  <c:v>1064.0</c:v>
                </c:pt>
                <c:pt idx="2449">
                  <c:v>1064.0</c:v>
                </c:pt>
                <c:pt idx="2450">
                  <c:v>1064.0</c:v>
                </c:pt>
                <c:pt idx="2451">
                  <c:v>1065.0</c:v>
                </c:pt>
                <c:pt idx="2452">
                  <c:v>1066.0</c:v>
                </c:pt>
                <c:pt idx="2453">
                  <c:v>1066.0</c:v>
                </c:pt>
                <c:pt idx="2454">
                  <c:v>1066.0</c:v>
                </c:pt>
                <c:pt idx="2455">
                  <c:v>1067.0</c:v>
                </c:pt>
                <c:pt idx="2456">
                  <c:v>1067.0</c:v>
                </c:pt>
                <c:pt idx="2457">
                  <c:v>1067.0</c:v>
                </c:pt>
                <c:pt idx="2458">
                  <c:v>1067.0</c:v>
                </c:pt>
                <c:pt idx="2459">
                  <c:v>1067.0</c:v>
                </c:pt>
                <c:pt idx="2460">
                  <c:v>1067.0</c:v>
                </c:pt>
                <c:pt idx="2461">
                  <c:v>1067.0</c:v>
                </c:pt>
                <c:pt idx="2462">
                  <c:v>1067.0</c:v>
                </c:pt>
                <c:pt idx="2463">
                  <c:v>1067.0</c:v>
                </c:pt>
                <c:pt idx="2464">
                  <c:v>1067.0</c:v>
                </c:pt>
                <c:pt idx="2465">
                  <c:v>1067.0</c:v>
                </c:pt>
                <c:pt idx="2466">
                  <c:v>1067.0</c:v>
                </c:pt>
                <c:pt idx="2467">
                  <c:v>1068.0</c:v>
                </c:pt>
                <c:pt idx="2468">
                  <c:v>1068.0</c:v>
                </c:pt>
                <c:pt idx="2469">
                  <c:v>1069.0</c:v>
                </c:pt>
                <c:pt idx="2470">
                  <c:v>1069.0</c:v>
                </c:pt>
                <c:pt idx="2471">
                  <c:v>1069.0</c:v>
                </c:pt>
                <c:pt idx="2472">
                  <c:v>1069.0</c:v>
                </c:pt>
                <c:pt idx="2473">
                  <c:v>1069.0</c:v>
                </c:pt>
                <c:pt idx="2474">
                  <c:v>1069.0</c:v>
                </c:pt>
                <c:pt idx="2475">
                  <c:v>1069.0</c:v>
                </c:pt>
                <c:pt idx="2476">
                  <c:v>1069.0</c:v>
                </c:pt>
                <c:pt idx="2477">
                  <c:v>1069.0</c:v>
                </c:pt>
                <c:pt idx="2478">
                  <c:v>1069.0</c:v>
                </c:pt>
                <c:pt idx="2479">
                  <c:v>1069.0</c:v>
                </c:pt>
                <c:pt idx="2480">
                  <c:v>1069.0</c:v>
                </c:pt>
                <c:pt idx="2481">
                  <c:v>1070.0</c:v>
                </c:pt>
                <c:pt idx="2482">
                  <c:v>1070.0</c:v>
                </c:pt>
                <c:pt idx="2483">
                  <c:v>1070.0</c:v>
                </c:pt>
                <c:pt idx="2484">
                  <c:v>1070.0</c:v>
                </c:pt>
                <c:pt idx="2485">
                  <c:v>1070.0</c:v>
                </c:pt>
                <c:pt idx="2486">
                  <c:v>1070.0</c:v>
                </c:pt>
                <c:pt idx="2487">
                  <c:v>1071.0</c:v>
                </c:pt>
                <c:pt idx="2488">
                  <c:v>1072.0</c:v>
                </c:pt>
                <c:pt idx="2489">
                  <c:v>1072.0</c:v>
                </c:pt>
                <c:pt idx="2490">
                  <c:v>1072.0</c:v>
                </c:pt>
                <c:pt idx="2491">
                  <c:v>1072.0</c:v>
                </c:pt>
                <c:pt idx="2492">
                  <c:v>1072.0</c:v>
                </c:pt>
                <c:pt idx="2493">
                  <c:v>1073.0</c:v>
                </c:pt>
                <c:pt idx="2494">
                  <c:v>1073.0</c:v>
                </c:pt>
                <c:pt idx="2495">
                  <c:v>1073.0</c:v>
                </c:pt>
                <c:pt idx="2496">
                  <c:v>1073.0</c:v>
                </c:pt>
                <c:pt idx="2497">
                  <c:v>1074.0</c:v>
                </c:pt>
                <c:pt idx="2498">
                  <c:v>1074.0</c:v>
                </c:pt>
                <c:pt idx="2499">
                  <c:v>1074.0</c:v>
                </c:pt>
                <c:pt idx="2500">
                  <c:v>1075.0</c:v>
                </c:pt>
                <c:pt idx="2501">
                  <c:v>1076.0</c:v>
                </c:pt>
                <c:pt idx="2502">
                  <c:v>1076.0</c:v>
                </c:pt>
                <c:pt idx="2503">
                  <c:v>1077.0</c:v>
                </c:pt>
                <c:pt idx="2504">
                  <c:v>1078.0</c:v>
                </c:pt>
                <c:pt idx="2505">
                  <c:v>1078.0</c:v>
                </c:pt>
                <c:pt idx="2506">
                  <c:v>1079.0</c:v>
                </c:pt>
                <c:pt idx="2507">
                  <c:v>1079.0</c:v>
                </c:pt>
                <c:pt idx="2508">
                  <c:v>1080.0</c:v>
                </c:pt>
                <c:pt idx="2509">
                  <c:v>1081.0</c:v>
                </c:pt>
                <c:pt idx="2510">
                  <c:v>1082.0</c:v>
                </c:pt>
                <c:pt idx="2511">
                  <c:v>1083.0</c:v>
                </c:pt>
                <c:pt idx="2512">
                  <c:v>1084.0</c:v>
                </c:pt>
                <c:pt idx="2513">
                  <c:v>1085.0</c:v>
                </c:pt>
                <c:pt idx="2514">
                  <c:v>1086.0</c:v>
                </c:pt>
                <c:pt idx="2515">
                  <c:v>1087.0</c:v>
                </c:pt>
                <c:pt idx="2516">
                  <c:v>1088.0</c:v>
                </c:pt>
                <c:pt idx="2517">
                  <c:v>1089.0</c:v>
                </c:pt>
                <c:pt idx="2518">
                  <c:v>1090.0</c:v>
                </c:pt>
                <c:pt idx="2519">
                  <c:v>1091.0</c:v>
                </c:pt>
                <c:pt idx="2520">
                  <c:v>1092.0</c:v>
                </c:pt>
                <c:pt idx="2521">
                  <c:v>1093.0</c:v>
                </c:pt>
                <c:pt idx="2522">
                  <c:v>1094.0</c:v>
                </c:pt>
                <c:pt idx="2523">
                  <c:v>1095.0</c:v>
                </c:pt>
                <c:pt idx="2524">
                  <c:v>1095.0</c:v>
                </c:pt>
                <c:pt idx="2525">
                  <c:v>1095.0</c:v>
                </c:pt>
                <c:pt idx="2526">
                  <c:v>1096.0</c:v>
                </c:pt>
                <c:pt idx="2527">
                  <c:v>1097.0</c:v>
                </c:pt>
                <c:pt idx="2528">
                  <c:v>1097.0</c:v>
                </c:pt>
                <c:pt idx="2529">
                  <c:v>1097.0</c:v>
                </c:pt>
                <c:pt idx="2530">
                  <c:v>1098.0</c:v>
                </c:pt>
                <c:pt idx="2531">
                  <c:v>1099.0</c:v>
                </c:pt>
                <c:pt idx="2532">
                  <c:v>1099.0</c:v>
                </c:pt>
                <c:pt idx="2533">
                  <c:v>1100.0</c:v>
                </c:pt>
                <c:pt idx="2534">
                  <c:v>1101.0</c:v>
                </c:pt>
                <c:pt idx="2535">
                  <c:v>1102.0</c:v>
                </c:pt>
                <c:pt idx="2536">
                  <c:v>1103.0</c:v>
                </c:pt>
                <c:pt idx="2537">
                  <c:v>1104.0</c:v>
                </c:pt>
                <c:pt idx="2538">
                  <c:v>1104.0</c:v>
                </c:pt>
                <c:pt idx="2539">
                  <c:v>1105.0</c:v>
                </c:pt>
                <c:pt idx="2540">
                  <c:v>1106.0</c:v>
                </c:pt>
                <c:pt idx="2541">
                  <c:v>1107.0</c:v>
                </c:pt>
                <c:pt idx="2542">
                  <c:v>1108.0</c:v>
                </c:pt>
                <c:pt idx="2543">
                  <c:v>1108.0</c:v>
                </c:pt>
                <c:pt idx="2544">
                  <c:v>1109.0</c:v>
                </c:pt>
                <c:pt idx="2545">
                  <c:v>1110.0</c:v>
                </c:pt>
                <c:pt idx="2546">
                  <c:v>1110.0</c:v>
                </c:pt>
                <c:pt idx="2547">
                  <c:v>1110.0</c:v>
                </c:pt>
                <c:pt idx="2548">
                  <c:v>1111.0</c:v>
                </c:pt>
                <c:pt idx="2549">
                  <c:v>1112.0</c:v>
                </c:pt>
                <c:pt idx="2550">
                  <c:v>1113.0</c:v>
                </c:pt>
                <c:pt idx="2551">
                  <c:v>1114.0</c:v>
                </c:pt>
                <c:pt idx="2552">
                  <c:v>1115.0</c:v>
                </c:pt>
                <c:pt idx="2553">
                  <c:v>1115.0</c:v>
                </c:pt>
                <c:pt idx="2554">
                  <c:v>1115.0</c:v>
                </c:pt>
                <c:pt idx="2555">
                  <c:v>1115.0</c:v>
                </c:pt>
                <c:pt idx="2556">
                  <c:v>1115.0</c:v>
                </c:pt>
                <c:pt idx="2557">
                  <c:v>1115.0</c:v>
                </c:pt>
                <c:pt idx="2558">
                  <c:v>1115.0</c:v>
                </c:pt>
                <c:pt idx="2559">
                  <c:v>1115.0</c:v>
                </c:pt>
                <c:pt idx="2560">
                  <c:v>1115.0</c:v>
                </c:pt>
                <c:pt idx="2561">
                  <c:v>1115.0</c:v>
                </c:pt>
                <c:pt idx="2562">
                  <c:v>1115.0</c:v>
                </c:pt>
                <c:pt idx="2563">
                  <c:v>1115.0</c:v>
                </c:pt>
                <c:pt idx="2564">
                  <c:v>1115.0</c:v>
                </c:pt>
                <c:pt idx="2565">
                  <c:v>1115.0</c:v>
                </c:pt>
                <c:pt idx="2566">
                  <c:v>1115.0</c:v>
                </c:pt>
                <c:pt idx="2567">
                  <c:v>1115.0</c:v>
                </c:pt>
                <c:pt idx="2568">
                  <c:v>1115.0</c:v>
                </c:pt>
                <c:pt idx="2569">
                  <c:v>1115.0</c:v>
                </c:pt>
                <c:pt idx="2570">
                  <c:v>1116.0</c:v>
                </c:pt>
                <c:pt idx="2571">
                  <c:v>1117.0</c:v>
                </c:pt>
                <c:pt idx="2572">
                  <c:v>1117.0</c:v>
                </c:pt>
                <c:pt idx="2573">
                  <c:v>1117.0</c:v>
                </c:pt>
                <c:pt idx="2574">
                  <c:v>1117.0</c:v>
                </c:pt>
                <c:pt idx="2575">
                  <c:v>1117.0</c:v>
                </c:pt>
                <c:pt idx="2576">
                  <c:v>1118.0</c:v>
                </c:pt>
                <c:pt idx="2577">
                  <c:v>1118.0</c:v>
                </c:pt>
                <c:pt idx="2578">
                  <c:v>1119.0</c:v>
                </c:pt>
                <c:pt idx="2579">
                  <c:v>1120.0</c:v>
                </c:pt>
                <c:pt idx="2580">
                  <c:v>1121.0</c:v>
                </c:pt>
                <c:pt idx="2581">
                  <c:v>1122.0</c:v>
                </c:pt>
                <c:pt idx="2582">
                  <c:v>1122.0</c:v>
                </c:pt>
                <c:pt idx="2583">
                  <c:v>1122.0</c:v>
                </c:pt>
                <c:pt idx="2584">
                  <c:v>1122.0</c:v>
                </c:pt>
                <c:pt idx="2585">
                  <c:v>1122.0</c:v>
                </c:pt>
                <c:pt idx="2586">
                  <c:v>1122.0</c:v>
                </c:pt>
                <c:pt idx="2587">
                  <c:v>1122.0</c:v>
                </c:pt>
                <c:pt idx="2588">
                  <c:v>1122.0</c:v>
                </c:pt>
                <c:pt idx="2589">
                  <c:v>1122.0</c:v>
                </c:pt>
                <c:pt idx="2590">
                  <c:v>1122.0</c:v>
                </c:pt>
                <c:pt idx="2591">
                  <c:v>1122.0</c:v>
                </c:pt>
                <c:pt idx="2592">
                  <c:v>1122.0</c:v>
                </c:pt>
                <c:pt idx="2593">
                  <c:v>1122.0</c:v>
                </c:pt>
                <c:pt idx="2594">
                  <c:v>1122.0</c:v>
                </c:pt>
                <c:pt idx="2595">
                  <c:v>1123.0</c:v>
                </c:pt>
                <c:pt idx="2596">
                  <c:v>1123.0</c:v>
                </c:pt>
                <c:pt idx="2597">
                  <c:v>1123.0</c:v>
                </c:pt>
                <c:pt idx="2598">
                  <c:v>1124.0</c:v>
                </c:pt>
                <c:pt idx="2599">
                  <c:v>1125.0</c:v>
                </c:pt>
                <c:pt idx="2600">
                  <c:v>1126.0</c:v>
                </c:pt>
                <c:pt idx="2601">
                  <c:v>1127.0</c:v>
                </c:pt>
                <c:pt idx="2602">
                  <c:v>1128.0</c:v>
                </c:pt>
                <c:pt idx="2603">
                  <c:v>1128.0</c:v>
                </c:pt>
                <c:pt idx="2604">
                  <c:v>1128.0</c:v>
                </c:pt>
                <c:pt idx="2605">
                  <c:v>1128.0</c:v>
                </c:pt>
                <c:pt idx="2606">
                  <c:v>1129.0</c:v>
                </c:pt>
                <c:pt idx="2607">
                  <c:v>1129.0</c:v>
                </c:pt>
                <c:pt idx="2608">
                  <c:v>1130.0</c:v>
                </c:pt>
                <c:pt idx="2609">
                  <c:v>1130.0</c:v>
                </c:pt>
                <c:pt idx="2610">
                  <c:v>1130.0</c:v>
                </c:pt>
                <c:pt idx="2611">
                  <c:v>1131.0</c:v>
                </c:pt>
                <c:pt idx="2612">
                  <c:v>1132.0</c:v>
                </c:pt>
                <c:pt idx="2613">
                  <c:v>1132.0</c:v>
                </c:pt>
                <c:pt idx="2614">
                  <c:v>1132.0</c:v>
                </c:pt>
                <c:pt idx="2615">
                  <c:v>1133.0</c:v>
                </c:pt>
                <c:pt idx="2616">
                  <c:v>1134.0</c:v>
                </c:pt>
                <c:pt idx="2617">
                  <c:v>1134.0</c:v>
                </c:pt>
                <c:pt idx="2618">
                  <c:v>1135.0</c:v>
                </c:pt>
                <c:pt idx="2619">
                  <c:v>1135.0</c:v>
                </c:pt>
                <c:pt idx="2620">
                  <c:v>1135.0</c:v>
                </c:pt>
                <c:pt idx="2621">
                  <c:v>1136.0</c:v>
                </c:pt>
                <c:pt idx="2622">
                  <c:v>1136.0</c:v>
                </c:pt>
                <c:pt idx="2623">
                  <c:v>1136.0</c:v>
                </c:pt>
                <c:pt idx="2624">
                  <c:v>1136.0</c:v>
                </c:pt>
                <c:pt idx="2625">
                  <c:v>1136.0</c:v>
                </c:pt>
                <c:pt idx="2626">
                  <c:v>1136.0</c:v>
                </c:pt>
                <c:pt idx="2627">
                  <c:v>1137.0</c:v>
                </c:pt>
                <c:pt idx="2628">
                  <c:v>1138.0</c:v>
                </c:pt>
                <c:pt idx="2629">
                  <c:v>1138.0</c:v>
                </c:pt>
                <c:pt idx="2630">
                  <c:v>1138.0</c:v>
                </c:pt>
                <c:pt idx="2631">
                  <c:v>1138.0</c:v>
                </c:pt>
                <c:pt idx="2632">
                  <c:v>1138.0</c:v>
                </c:pt>
                <c:pt idx="2633">
                  <c:v>1138.0</c:v>
                </c:pt>
                <c:pt idx="2634">
                  <c:v>1139.0</c:v>
                </c:pt>
                <c:pt idx="2635">
                  <c:v>1139.0</c:v>
                </c:pt>
                <c:pt idx="2636">
                  <c:v>1139.0</c:v>
                </c:pt>
                <c:pt idx="2637">
                  <c:v>1139.0</c:v>
                </c:pt>
                <c:pt idx="2638">
                  <c:v>1140.0</c:v>
                </c:pt>
                <c:pt idx="2639">
                  <c:v>1140.0</c:v>
                </c:pt>
                <c:pt idx="2640">
                  <c:v>1140.0</c:v>
                </c:pt>
                <c:pt idx="2641">
                  <c:v>1140.0</c:v>
                </c:pt>
                <c:pt idx="2642">
                  <c:v>1140.0</c:v>
                </c:pt>
                <c:pt idx="2643">
                  <c:v>1140.0</c:v>
                </c:pt>
                <c:pt idx="2644">
                  <c:v>1141.0</c:v>
                </c:pt>
                <c:pt idx="2645">
                  <c:v>1142.0</c:v>
                </c:pt>
                <c:pt idx="2646">
                  <c:v>1143.0</c:v>
                </c:pt>
                <c:pt idx="2647">
                  <c:v>1144.0</c:v>
                </c:pt>
                <c:pt idx="2648">
                  <c:v>1144.0</c:v>
                </c:pt>
                <c:pt idx="2649">
                  <c:v>1144.0</c:v>
                </c:pt>
                <c:pt idx="2650">
                  <c:v>1144.0</c:v>
                </c:pt>
                <c:pt idx="2651">
                  <c:v>1144.0</c:v>
                </c:pt>
                <c:pt idx="2652">
                  <c:v>1144.0</c:v>
                </c:pt>
                <c:pt idx="2653">
                  <c:v>1144.0</c:v>
                </c:pt>
                <c:pt idx="2654">
                  <c:v>1144.0</c:v>
                </c:pt>
                <c:pt idx="2655">
                  <c:v>1144.0</c:v>
                </c:pt>
                <c:pt idx="2656">
                  <c:v>1144.0</c:v>
                </c:pt>
                <c:pt idx="2657">
                  <c:v>1144.0</c:v>
                </c:pt>
                <c:pt idx="2658">
                  <c:v>1144.0</c:v>
                </c:pt>
                <c:pt idx="2659">
                  <c:v>1144.0</c:v>
                </c:pt>
                <c:pt idx="2660">
                  <c:v>1144.0</c:v>
                </c:pt>
                <c:pt idx="2661">
                  <c:v>1144.0</c:v>
                </c:pt>
                <c:pt idx="2662">
                  <c:v>1144.0</c:v>
                </c:pt>
                <c:pt idx="2663">
                  <c:v>1144.0</c:v>
                </c:pt>
                <c:pt idx="2664">
                  <c:v>1144.0</c:v>
                </c:pt>
                <c:pt idx="2665">
                  <c:v>1144.0</c:v>
                </c:pt>
                <c:pt idx="2666">
                  <c:v>1144.0</c:v>
                </c:pt>
                <c:pt idx="2667">
                  <c:v>1145.0</c:v>
                </c:pt>
                <c:pt idx="2668">
                  <c:v>1145.0</c:v>
                </c:pt>
                <c:pt idx="2669">
                  <c:v>1145.0</c:v>
                </c:pt>
                <c:pt idx="2670">
                  <c:v>1146.0</c:v>
                </c:pt>
                <c:pt idx="2671">
                  <c:v>1147.0</c:v>
                </c:pt>
                <c:pt idx="2672">
                  <c:v>1148.0</c:v>
                </c:pt>
                <c:pt idx="2673">
                  <c:v>1149.0</c:v>
                </c:pt>
                <c:pt idx="2674">
                  <c:v>1150.0</c:v>
                </c:pt>
                <c:pt idx="2675">
                  <c:v>1150.0</c:v>
                </c:pt>
                <c:pt idx="2676">
                  <c:v>1151.0</c:v>
                </c:pt>
                <c:pt idx="2677">
                  <c:v>1152.0</c:v>
                </c:pt>
                <c:pt idx="2678">
                  <c:v>1153.0</c:v>
                </c:pt>
                <c:pt idx="2679">
                  <c:v>1153.0</c:v>
                </c:pt>
                <c:pt idx="2680">
                  <c:v>1153.0</c:v>
                </c:pt>
                <c:pt idx="2681">
                  <c:v>1153.0</c:v>
                </c:pt>
                <c:pt idx="2682">
                  <c:v>1153.0</c:v>
                </c:pt>
                <c:pt idx="2683">
                  <c:v>1153.0</c:v>
                </c:pt>
                <c:pt idx="2684">
                  <c:v>1153.0</c:v>
                </c:pt>
                <c:pt idx="2685">
                  <c:v>1153.0</c:v>
                </c:pt>
                <c:pt idx="2686">
                  <c:v>1153.0</c:v>
                </c:pt>
                <c:pt idx="2687">
                  <c:v>1153.0</c:v>
                </c:pt>
                <c:pt idx="2688">
                  <c:v>1153.0</c:v>
                </c:pt>
                <c:pt idx="2689">
                  <c:v>1153.0</c:v>
                </c:pt>
                <c:pt idx="2690">
                  <c:v>1153.0</c:v>
                </c:pt>
                <c:pt idx="2691">
                  <c:v>1153.0</c:v>
                </c:pt>
                <c:pt idx="2692">
                  <c:v>1153.0</c:v>
                </c:pt>
                <c:pt idx="2693">
                  <c:v>1153.0</c:v>
                </c:pt>
                <c:pt idx="2694">
                  <c:v>1153.0</c:v>
                </c:pt>
                <c:pt idx="2695">
                  <c:v>1153.0</c:v>
                </c:pt>
                <c:pt idx="2696">
                  <c:v>1153.0</c:v>
                </c:pt>
                <c:pt idx="2697">
                  <c:v>1153.0</c:v>
                </c:pt>
                <c:pt idx="2698">
                  <c:v>1153.0</c:v>
                </c:pt>
                <c:pt idx="2699">
                  <c:v>1153.0</c:v>
                </c:pt>
                <c:pt idx="2700">
                  <c:v>1153.0</c:v>
                </c:pt>
                <c:pt idx="2701">
                  <c:v>1153.0</c:v>
                </c:pt>
                <c:pt idx="2702">
                  <c:v>1153.0</c:v>
                </c:pt>
                <c:pt idx="2703">
                  <c:v>1153.0</c:v>
                </c:pt>
                <c:pt idx="2704">
                  <c:v>1153.0</c:v>
                </c:pt>
                <c:pt idx="2705">
                  <c:v>1153.0</c:v>
                </c:pt>
                <c:pt idx="2706">
                  <c:v>1153.0</c:v>
                </c:pt>
                <c:pt idx="2707">
                  <c:v>1153.0</c:v>
                </c:pt>
                <c:pt idx="2708">
                  <c:v>1153.0</c:v>
                </c:pt>
                <c:pt idx="2709">
                  <c:v>1153.0</c:v>
                </c:pt>
                <c:pt idx="2710">
                  <c:v>1153.0</c:v>
                </c:pt>
                <c:pt idx="2711">
                  <c:v>1153.0</c:v>
                </c:pt>
                <c:pt idx="2712">
                  <c:v>1154.0</c:v>
                </c:pt>
                <c:pt idx="2713">
                  <c:v>1154.0</c:v>
                </c:pt>
                <c:pt idx="2714">
                  <c:v>1155.0</c:v>
                </c:pt>
                <c:pt idx="2715">
                  <c:v>1156.0</c:v>
                </c:pt>
                <c:pt idx="2716">
                  <c:v>1156.0</c:v>
                </c:pt>
                <c:pt idx="2717">
                  <c:v>1156.0</c:v>
                </c:pt>
                <c:pt idx="2718">
                  <c:v>1157.0</c:v>
                </c:pt>
                <c:pt idx="2719">
                  <c:v>1158.0</c:v>
                </c:pt>
                <c:pt idx="2720">
                  <c:v>1158.0</c:v>
                </c:pt>
                <c:pt idx="2721">
                  <c:v>1159.0</c:v>
                </c:pt>
                <c:pt idx="2722">
                  <c:v>1160.0</c:v>
                </c:pt>
                <c:pt idx="2723">
                  <c:v>1161.0</c:v>
                </c:pt>
                <c:pt idx="2724">
                  <c:v>1161.0</c:v>
                </c:pt>
                <c:pt idx="2725">
                  <c:v>1161.0</c:v>
                </c:pt>
                <c:pt idx="2726">
                  <c:v>1161.0</c:v>
                </c:pt>
                <c:pt idx="2727">
                  <c:v>1161.0</c:v>
                </c:pt>
                <c:pt idx="2728">
                  <c:v>1161.0</c:v>
                </c:pt>
                <c:pt idx="2729">
                  <c:v>1162.0</c:v>
                </c:pt>
                <c:pt idx="2730">
                  <c:v>1163.0</c:v>
                </c:pt>
                <c:pt idx="2731">
                  <c:v>1164.0</c:v>
                </c:pt>
                <c:pt idx="2732">
                  <c:v>1165.0</c:v>
                </c:pt>
                <c:pt idx="2733">
                  <c:v>1166.0</c:v>
                </c:pt>
                <c:pt idx="2734">
                  <c:v>1167.0</c:v>
                </c:pt>
                <c:pt idx="2735">
                  <c:v>1167.0</c:v>
                </c:pt>
                <c:pt idx="2736">
                  <c:v>1167.0</c:v>
                </c:pt>
                <c:pt idx="2737">
                  <c:v>1167.0</c:v>
                </c:pt>
                <c:pt idx="2738">
                  <c:v>1167.0</c:v>
                </c:pt>
                <c:pt idx="2739">
                  <c:v>1167.0</c:v>
                </c:pt>
                <c:pt idx="2740">
                  <c:v>1167.0</c:v>
                </c:pt>
                <c:pt idx="2741">
                  <c:v>1167.0</c:v>
                </c:pt>
                <c:pt idx="2742">
                  <c:v>1168.0</c:v>
                </c:pt>
                <c:pt idx="2743">
                  <c:v>1169.0</c:v>
                </c:pt>
                <c:pt idx="2744">
                  <c:v>1169.0</c:v>
                </c:pt>
                <c:pt idx="2745">
                  <c:v>1169.0</c:v>
                </c:pt>
                <c:pt idx="2746">
                  <c:v>1170.0</c:v>
                </c:pt>
                <c:pt idx="2747">
                  <c:v>1171.0</c:v>
                </c:pt>
                <c:pt idx="2748">
                  <c:v>1171.0</c:v>
                </c:pt>
                <c:pt idx="2749">
                  <c:v>1171.0</c:v>
                </c:pt>
                <c:pt idx="2750">
                  <c:v>1171.0</c:v>
                </c:pt>
                <c:pt idx="2751">
                  <c:v>1171.0</c:v>
                </c:pt>
                <c:pt idx="2752">
                  <c:v>1172.0</c:v>
                </c:pt>
                <c:pt idx="2753">
                  <c:v>1172.0</c:v>
                </c:pt>
                <c:pt idx="2754">
                  <c:v>1172.0</c:v>
                </c:pt>
                <c:pt idx="2755">
                  <c:v>1172.0</c:v>
                </c:pt>
                <c:pt idx="2756">
                  <c:v>1172.0</c:v>
                </c:pt>
                <c:pt idx="2757">
                  <c:v>1173.0</c:v>
                </c:pt>
                <c:pt idx="2758">
                  <c:v>1173.0</c:v>
                </c:pt>
                <c:pt idx="2759">
                  <c:v>1173.0</c:v>
                </c:pt>
                <c:pt idx="2760">
                  <c:v>1173.0</c:v>
                </c:pt>
                <c:pt idx="2761">
                  <c:v>1173.0</c:v>
                </c:pt>
                <c:pt idx="2762">
                  <c:v>1173.0</c:v>
                </c:pt>
                <c:pt idx="2763">
                  <c:v>1173.0</c:v>
                </c:pt>
                <c:pt idx="2764">
                  <c:v>1174.0</c:v>
                </c:pt>
                <c:pt idx="2765">
                  <c:v>1174.0</c:v>
                </c:pt>
                <c:pt idx="2766">
                  <c:v>1174.0</c:v>
                </c:pt>
                <c:pt idx="2767">
                  <c:v>1175.0</c:v>
                </c:pt>
                <c:pt idx="2768">
                  <c:v>1176.0</c:v>
                </c:pt>
                <c:pt idx="2769">
                  <c:v>1176.0</c:v>
                </c:pt>
                <c:pt idx="2770">
                  <c:v>1176.0</c:v>
                </c:pt>
                <c:pt idx="2771">
                  <c:v>1177.0</c:v>
                </c:pt>
                <c:pt idx="2772">
                  <c:v>1177.0</c:v>
                </c:pt>
                <c:pt idx="2773">
                  <c:v>1177.0</c:v>
                </c:pt>
                <c:pt idx="2774">
                  <c:v>1178.0</c:v>
                </c:pt>
                <c:pt idx="2775">
                  <c:v>1179.0</c:v>
                </c:pt>
                <c:pt idx="2776">
                  <c:v>1179.0</c:v>
                </c:pt>
                <c:pt idx="2777">
                  <c:v>1179.0</c:v>
                </c:pt>
                <c:pt idx="2778">
                  <c:v>1180.0</c:v>
                </c:pt>
                <c:pt idx="2779">
                  <c:v>1181.0</c:v>
                </c:pt>
                <c:pt idx="2780">
                  <c:v>1181.0</c:v>
                </c:pt>
                <c:pt idx="2781">
                  <c:v>1182.0</c:v>
                </c:pt>
                <c:pt idx="2782">
                  <c:v>1182.0</c:v>
                </c:pt>
                <c:pt idx="2783">
                  <c:v>1182.0</c:v>
                </c:pt>
                <c:pt idx="2784">
                  <c:v>1182.0</c:v>
                </c:pt>
                <c:pt idx="2785">
                  <c:v>1182.0</c:v>
                </c:pt>
                <c:pt idx="2786">
                  <c:v>1182.0</c:v>
                </c:pt>
                <c:pt idx="2787">
                  <c:v>1182.0</c:v>
                </c:pt>
                <c:pt idx="2788">
                  <c:v>1182.0</c:v>
                </c:pt>
                <c:pt idx="2789">
                  <c:v>1183.0</c:v>
                </c:pt>
                <c:pt idx="2790">
                  <c:v>1183.0</c:v>
                </c:pt>
                <c:pt idx="2791">
                  <c:v>1184.0</c:v>
                </c:pt>
                <c:pt idx="2792">
                  <c:v>1185.0</c:v>
                </c:pt>
                <c:pt idx="2793">
                  <c:v>1186.0</c:v>
                </c:pt>
                <c:pt idx="2794">
                  <c:v>1187.0</c:v>
                </c:pt>
                <c:pt idx="2795">
                  <c:v>1188.0</c:v>
                </c:pt>
                <c:pt idx="2796">
                  <c:v>1188.0</c:v>
                </c:pt>
                <c:pt idx="2797">
                  <c:v>1188.0</c:v>
                </c:pt>
                <c:pt idx="2798">
                  <c:v>1188.0</c:v>
                </c:pt>
                <c:pt idx="2799">
                  <c:v>1188.0</c:v>
                </c:pt>
                <c:pt idx="2800">
                  <c:v>1189.0</c:v>
                </c:pt>
                <c:pt idx="2801">
                  <c:v>1189.0</c:v>
                </c:pt>
                <c:pt idx="2802">
                  <c:v>1190.0</c:v>
                </c:pt>
                <c:pt idx="2803">
                  <c:v>1191.0</c:v>
                </c:pt>
                <c:pt idx="2804">
                  <c:v>1192.0</c:v>
                </c:pt>
                <c:pt idx="2805">
                  <c:v>1193.0</c:v>
                </c:pt>
                <c:pt idx="2806">
                  <c:v>1194.0</c:v>
                </c:pt>
                <c:pt idx="2807">
                  <c:v>1195.0</c:v>
                </c:pt>
                <c:pt idx="2808">
                  <c:v>1196.0</c:v>
                </c:pt>
                <c:pt idx="2809">
                  <c:v>1197.0</c:v>
                </c:pt>
                <c:pt idx="2810">
                  <c:v>1198.0</c:v>
                </c:pt>
                <c:pt idx="2811">
                  <c:v>1199.0</c:v>
                </c:pt>
                <c:pt idx="2812">
                  <c:v>1200.0</c:v>
                </c:pt>
                <c:pt idx="2813">
                  <c:v>1201.0</c:v>
                </c:pt>
                <c:pt idx="2814">
                  <c:v>1202.0</c:v>
                </c:pt>
                <c:pt idx="2815">
                  <c:v>1203.0</c:v>
                </c:pt>
                <c:pt idx="2816">
                  <c:v>1203.0</c:v>
                </c:pt>
                <c:pt idx="2817">
                  <c:v>1203.0</c:v>
                </c:pt>
                <c:pt idx="2818">
                  <c:v>1203.0</c:v>
                </c:pt>
                <c:pt idx="2819">
                  <c:v>1203.0</c:v>
                </c:pt>
                <c:pt idx="2820">
                  <c:v>1204.0</c:v>
                </c:pt>
                <c:pt idx="2821">
                  <c:v>1205.0</c:v>
                </c:pt>
                <c:pt idx="2822">
                  <c:v>1206.0</c:v>
                </c:pt>
                <c:pt idx="2823">
                  <c:v>1206.0</c:v>
                </c:pt>
                <c:pt idx="2824">
                  <c:v>1206.0</c:v>
                </c:pt>
                <c:pt idx="2825">
                  <c:v>1206.0</c:v>
                </c:pt>
                <c:pt idx="2826">
                  <c:v>1206.0</c:v>
                </c:pt>
                <c:pt idx="2827">
                  <c:v>1207.0</c:v>
                </c:pt>
                <c:pt idx="2828">
                  <c:v>1208.0</c:v>
                </c:pt>
                <c:pt idx="2829">
                  <c:v>1208.0</c:v>
                </c:pt>
                <c:pt idx="2830">
                  <c:v>1208.0</c:v>
                </c:pt>
                <c:pt idx="2831">
                  <c:v>1208.0</c:v>
                </c:pt>
                <c:pt idx="2832">
                  <c:v>1208.0</c:v>
                </c:pt>
                <c:pt idx="2833">
                  <c:v>1209.0</c:v>
                </c:pt>
                <c:pt idx="2834">
                  <c:v>1209.0</c:v>
                </c:pt>
                <c:pt idx="2835">
                  <c:v>1209.0</c:v>
                </c:pt>
                <c:pt idx="2836">
                  <c:v>1209.0</c:v>
                </c:pt>
                <c:pt idx="2837">
                  <c:v>1210.0</c:v>
                </c:pt>
                <c:pt idx="2838">
                  <c:v>1211.0</c:v>
                </c:pt>
                <c:pt idx="2839">
                  <c:v>1212.0</c:v>
                </c:pt>
                <c:pt idx="2840">
                  <c:v>1213.0</c:v>
                </c:pt>
                <c:pt idx="2841">
                  <c:v>1214.0</c:v>
                </c:pt>
                <c:pt idx="2842">
                  <c:v>1215.0</c:v>
                </c:pt>
                <c:pt idx="2843">
                  <c:v>1216.0</c:v>
                </c:pt>
                <c:pt idx="2844">
                  <c:v>1217.0</c:v>
                </c:pt>
                <c:pt idx="2845">
                  <c:v>1218.0</c:v>
                </c:pt>
                <c:pt idx="2846">
                  <c:v>1219.0</c:v>
                </c:pt>
                <c:pt idx="2847">
                  <c:v>1220.0</c:v>
                </c:pt>
                <c:pt idx="2848">
                  <c:v>1220.0</c:v>
                </c:pt>
                <c:pt idx="2849">
                  <c:v>1220.0</c:v>
                </c:pt>
                <c:pt idx="2850">
                  <c:v>1220.0</c:v>
                </c:pt>
                <c:pt idx="2851">
                  <c:v>1221.0</c:v>
                </c:pt>
                <c:pt idx="2852">
                  <c:v>1222.0</c:v>
                </c:pt>
                <c:pt idx="2853">
                  <c:v>1222.0</c:v>
                </c:pt>
                <c:pt idx="2854">
                  <c:v>1222.0</c:v>
                </c:pt>
                <c:pt idx="2855">
                  <c:v>1222.0</c:v>
                </c:pt>
                <c:pt idx="2856">
                  <c:v>1222.0</c:v>
                </c:pt>
                <c:pt idx="2857">
                  <c:v>1222.0</c:v>
                </c:pt>
                <c:pt idx="2858">
                  <c:v>1222.0</c:v>
                </c:pt>
                <c:pt idx="2859">
                  <c:v>1222.0</c:v>
                </c:pt>
                <c:pt idx="2860">
                  <c:v>1222.0</c:v>
                </c:pt>
                <c:pt idx="2861">
                  <c:v>1222.0</c:v>
                </c:pt>
                <c:pt idx="2862">
                  <c:v>1222.0</c:v>
                </c:pt>
                <c:pt idx="2863">
                  <c:v>1223.0</c:v>
                </c:pt>
                <c:pt idx="2864">
                  <c:v>1223.0</c:v>
                </c:pt>
                <c:pt idx="2865">
                  <c:v>1223.0</c:v>
                </c:pt>
                <c:pt idx="2866">
                  <c:v>1223.0</c:v>
                </c:pt>
                <c:pt idx="2867">
                  <c:v>1223.0</c:v>
                </c:pt>
                <c:pt idx="2868">
                  <c:v>1223.0</c:v>
                </c:pt>
                <c:pt idx="2869">
                  <c:v>1223.0</c:v>
                </c:pt>
                <c:pt idx="2870">
                  <c:v>1223.0</c:v>
                </c:pt>
                <c:pt idx="2871">
                  <c:v>1223.0</c:v>
                </c:pt>
                <c:pt idx="2872">
                  <c:v>1224.0</c:v>
                </c:pt>
                <c:pt idx="2873">
                  <c:v>1224.0</c:v>
                </c:pt>
                <c:pt idx="2874">
                  <c:v>1225.0</c:v>
                </c:pt>
                <c:pt idx="2875">
                  <c:v>1225.0</c:v>
                </c:pt>
                <c:pt idx="2876">
                  <c:v>1225.0</c:v>
                </c:pt>
                <c:pt idx="2877">
                  <c:v>1226.0</c:v>
                </c:pt>
                <c:pt idx="2878">
                  <c:v>1226.0</c:v>
                </c:pt>
                <c:pt idx="2879">
                  <c:v>1226.0</c:v>
                </c:pt>
                <c:pt idx="2880">
                  <c:v>1226.0</c:v>
                </c:pt>
                <c:pt idx="2881">
                  <c:v>1226.0</c:v>
                </c:pt>
                <c:pt idx="2882">
                  <c:v>1226.0</c:v>
                </c:pt>
                <c:pt idx="2883">
                  <c:v>1226.0</c:v>
                </c:pt>
                <c:pt idx="2884">
                  <c:v>1226.0</c:v>
                </c:pt>
                <c:pt idx="2885">
                  <c:v>1226.0</c:v>
                </c:pt>
                <c:pt idx="2886">
                  <c:v>1226.0</c:v>
                </c:pt>
                <c:pt idx="2887">
                  <c:v>1227.0</c:v>
                </c:pt>
                <c:pt idx="2888">
                  <c:v>1227.0</c:v>
                </c:pt>
                <c:pt idx="2889">
                  <c:v>1227.0</c:v>
                </c:pt>
                <c:pt idx="2890">
                  <c:v>1227.0</c:v>
                </c:pt>
                <c:pt idx="2891">
                  <c:v>1227.0</c:v>
                </c:pt>
                <c:pt idx="2892">
                  <c:v>1227.0</c:v>
                </c:pt>
                <c:pt idx="2893">
                  <c:v>1228.0</c:v>
                </c:pt>
                <c:pt idx="2894">
                  <c:v>1228.0</c:v>
                </c:pt>
                <c:pt idx="2895">
                  <c:v>1228.0</c:v>
                </c:pt>
                <c:pt idx="2896">
                  <c:v>1229.0</c:v>
                </c:pt>
                <c:pt idx="2897">
                  <c:v>1229.0</c:v>
                </c:pt>
                <c:pt idx="2898">
                  <c:v>1229.0</c:v>
                </c:pt>
                <c:pt idx="2899">
                  <c:v>1230.0</c:v>
                </c:pt>
                <c:pt idx="2900">
                  <c:v>1231.0</c:v>
                </c:pt>
                <c:pt idx="2901">
                  <c:v>1231.0</c:v>
                </c:pt>
                <c:pt idx="2902">
                  <c:v>1231.0</c:v>
                </c:pt>
                <c:pt idx="2903">
                  <c:v>1231.0</c:v>
                </c:pt>
                <c:pt idx="2904">
                  <c:v>1231.0</c:v>
                </c:pt>
                <c:pt idx="2905">
                  <c:v>1232.0</c:v>
                </c:pt>
                <c:pt idx="2906">
                  <c:v>1232.0</c:v>
                </c:pt>
                <c:pt idx="2907">
                  <c:v>1232.0</c:v>
                </c:pt>
                <c:pt idx="2908">
                  <c:v>1233.0</c:v>
                </c:pt>
                <c:pt idx="2909">
                  <c:v>1234.0</c:v>
                </c:pt>
                <c:pt idx="2910">
                  <c:v>1234.0</c:v>
                </c:pt>
                <c:pt idx="2911">
                  <c:v>1234.0</c:v>
                </c:pt>
                <c:pt idx="2912">
                  <c:v>1234.0</c:v>
                </c:pt>
                <c:pt idx="2913">
                  <c:v>1234.0</c:v>
                </c:pt>
                <c:pt idx="2914">
                  <c:v>1235.0</c:v>
                </c:pt>
                <c:pt idx="2915">
                  <c:v>1236.0</c:v>
                </c:pt>
                <c:pt idx="2916">
                  <c:v>1237.0</c:v>
                </c:pt>
                <c:pt idx="2917">
                  <c:v>1238.0</c:v>
                </c:pt>
                <c:pt idx="2918">
                  <c:v>1239.0</c:v>
                </c:pt>
                <c:pt idx="2919">
                  <c:v>1239.0</c:v>
                </c:pt>
                <c:pt idx="2920">
                  <c:v>1240.0</c:v>
                </c:pt>
                <c:pt idx="2921">
                  <c:v>1240.0</c:v>
                </c:pt>
                <c:pt idx="2922">
                  <c:v>1240.0</c:v>
                </c:pt>
                <c:pt idx="2923">
                  <c:v>1240.0</c:v>
                </c:pt>
                <c:pt idx="2924">
                  <c:v>1240.0</c:v>
                </c:pt>
                <c:pt idx="2925">
                  <c:v>1240.0</c:v>
                </c:pt>
                <c:pt idx="2926">
                  <c:v>1240.0</c:v>
                </c:pt>
                <c:pt idx="2927">
                  <c:v>1240.0</c:v>
                </c:pt>
                <c:pt idx="2928">
                  <c:v>1240.0</c:v>
                </c:pt>
                <c:pt idx="2929">
                  <c:v>1240.0</c:v>
                </c:pt>
                <c:pt idx="2930">
                  <c:v>1240.0</c:v>
                </c:pt>
                <c:pt idx="2931">
                  <c:v>1240.0</c:v>
                </c:pt>
                <c:pt idx="2932">
                  <c:v>1240.0</c:v>
                </c:pt>
                <c:pt idx="2933">
                  <c:v>1240.0</c:v>
                </c:pt>
                <c:pt idx="2934">
                  <c:v>1241.0</c:v>
                </c:pt>
                <c:pt idx="2935">
                  <c:v>1241.0</c:v>
                </c:pt>
                <c:pt idx="2936">
                  <c:v>1241.0</c:v>
                </c:pt>
                <c:pt idx="2937">
                  <c:v>1241.0</c:v>
                </c:pt>
                <c:pt idx="2938">
                  <c:v>1241.0</c:v>
                </c:pt>
                <c:pt idx="2939">
                  <c:v>1241.0</c:v>
                </c:pt>
                <c:pt idx="2940">
                  <c:v>1242.0</c:v>
                </c:pt>
                <c:pt idx="2941">
                  <c:v>1243.0</c:v>
                </c:pt>
                <c:pt idx="2942">
                  <c:v>1244.0</c:v>
                </c:pt>
                <c:pt idx="2943">
                  <c:v>1245.0</c:v>
                </c:pt>
                <c:pt idx="2944">
                  <c:v>1245.0</c:v>
                </c:pt>
                <c:pt idx="2945">
                  <c:v>1246.0</c:v>
                </c:pt>
                <c:pt idx="2946">
                  <c:v>1247.0</c:v>
                </c:pt>
                <c:pt idx="2947">
                  <c:v>1248.0</c:v>
                </c:pt>
                <c:pt idx="2948">
                  <c:v>1249.0</c:v>
                </c:pt>
                <c:pt idx="2949">
                  <c:v>1250.0</c:v>
                </c:pt>
                <c:pt idx="2950">
                  <c:v>1251.0</c:v>
                </c:pt>
                <c:pt idx="2951">
                  <c:v>1251.0</c:v>
                </c:pt>
                <c:pt idx="2952">
                  <c:v>1252.0</c:v>
                </c:pt>
                <c:pt idx="2953">
                  <c:v>1252.0</c:v>
                </c:pt>
                <c:pt idx="2954">
                  <c:v>1252.0</c:v>
                </c:pt>
                <c:pt idx="2955">
                  <c:v>1252.0</c:v>
                </c:pt>
                <c:pt idx="2956">
                  <c:v>1253.0</c:v>
                </c:pt>
                <c:pt idx="2957">
                  <c:v>1254.0</c:v>
                </c:pt>
                <c:pt idx="2958">
                  <c:v>1254.0</c:v>
                </c:pt>
                <c:pt idx="2959">
                  <c:v>1255.0</c:v>
                </c:pt>
                <c:pt idx="2960">
                  <c:v>1256.0</c:v>
                </c:pt>
                <c:pt idx="2961">
                  <c:v>1257.0</c:v>
                </c:pt>
                <c:pt idx="2962">
                  <c:v>1257.0</c:v>
                </c:pt>
                <c:pt idx="2963">
                  <c:v>1257.0</c:v>
                </c:pt>
                <c:pt idx="2964">
                  <c:v>1257.0</c:v>
                </c:pt>
                <c:pt idx="2965">
                  <c:v>1257.0</c:v>
                </c:pt>
                <c:pt idx="2966">
                  <c:v>1257.0</c:v>
                </c:pt>
                <c:pt idx="2967">
                  <c:v>1257.0</c:v>
                </c:pt>
                <c:pt idx="2968">
                  <c:v>1257.0</c:v>
                </c:pt>
                <c:pt idx="2969">
                  <c:v>1258.0</c:v>
                </c:pt>
                <c:pt idx="2970">
                  <c:v>1259.0</c:v>
                </c:pt>
                <c:pt idx="2971">
                  <c:v>1260.0</c:v>
                </c:pt>
                <c:pt idx="2972">
                  <c:v>1260.0</c:v>
                </c:pt>
                <c:pt idx="2973">
                  <c:v>1260.0</c:v>
                </c:pt>
                <c:pt idx="2974">
                  <c:v>1260.0</c:v>
                </c:pt>
                <c:pt idx="2975">
                  <c:v>1260.0</c:v>
                </c:pt>
                <c:pt idx="2976">
                  <c:v>1260.0</c:v>
                </c:pt>
                <c:pt idx="2977">
                  <c:v>1260.0</c:v>
                </c:pt>
                <c:pt idx="2978">
                  <c:v>1260.0</c:v>
                </c:pt>
                <c:pt idx="2979">
                  <c:v>1260.0</c:v>
                </c:pt>
                <c:pt idx="2980">
                  <c:v>1260.0</c:v>
                </c:pt>
                <c:pt idx="2981">
                  <c:v>1260.0</c:v>
                </c:pt>
                <c:pt idx="2982">
                  <c:v>1261.0</c:v>
                </c:pt>
                <c:pt idx="2983">
                  <c:v>1262.0</c:v>
                </c:pt>
                <c:pt idx="2984">
                  <c:v>1262.0</c:v>
                </c:pt>
                <c:pt idx="2985">
                  <c:v>1262.0</c:v>
                </c:pt>
                <c:pt idx="2986">
                  <c:v>1262.0</c:v>
                </c:pt>
                <c:pt idx="2987">
                  <c:v>1262.0</c:v>
                </c:pt>
                <c:pt idx="2988">
                  <c:v>1262.0</c:v>
                </c:pt>
                <c:pt idx="2989">
                  <c:v>1262.0</c:v>
                </c:pt>
                <c:pt idx="2990">
                  <c:v>1262.0</c:v>
                </c:pt>
                <c:pt idx="2991">
                  <c:v>1262.0</c:v>
                </c:pt>
                <c:pt idx="2992">
                  <c:v>1262.0</c:v>
                </c:pt>
                <c:pt idx="2993">
                  <c:v>1263.0</c:v>
                </c:pt>
                <c:pt idx="2994">
                  <c:v>1264.0</c:v>
                </c:pt>
                <c:pt idx="2995">
                  <c:v>1264.0</c:v>
                </c:pt>
                <c:pt idx="2996">
                  <c:v>1264.0</c:v>
                </c:pt>
                <c:pt idx="2997">
                  <c:v>1265.0</c:v>
                </c:pt>
                <c:pt idx="2998">
                  <c:v>1265.0</c:v>
                </c:pt>
                <c:pt idx="2999">
                  <c:v>1266.0</c:v>
                </c:pt>
                <c:pt idx="3000">
                  <c:v>1267.0</c:v>
                </c:pt>
                <c:pt idx="3001">
                  <c:v>1267.0</c:v>
                </c:pt>
                <c:pt idx="3002">
                  <c:v>1267.0</c:v>
                </c:pt>
                <c:pt idx="3003">
                  <c:v>1267.0</c:v>
                </c:pt>
                <c:pt idx="3004">
                  <c:v>1267.0</c:v>
                </c:pt>
                <c:pt idx="3005">
                  <c:v>1267.0</c:v>
                </c:pt>
                <c:pt idx="3006">
                  <c:v>1267.0</c:v>
                </c:pt>
                <c:pt idx="3007">
                  <c:v>1267.0</c:v>
                </c:pt>
                <c:pt idx="3008">
                  <c:v>1268.0</c:v>
                </c:pt>
                <c:pt idx="3009">
                  <c:v>1269.0</c:v>
                </c:pt>
                <c:pt idx="3010">
                  <c:v>1269.0</c:v>
                </c:pt>
                <c:pt idx="3011">
                  <c:v>1269.0</c:v>
                </c:pt>
                <c:pt idx="3012">
                  <c:v>1270.0</c:v>
                </c:pt>
                <c:pt idx="3013">
                  <c:v>1270.0</c:v>
                </c:pt>
                <c:pt idx="3014">
                  <c:v>1270.0</c:v>
                </c:pt>
                <c:pt idx="3015">
                  <c:v>1270.0</c:v>
                </c:pt>
                <c:pt idx="3016">
                  <c:v>1270.0</c:v>
                </c:pt>
                <c:pt idx="3017">
                  <c:v>1270.0</c:v>
                </c:pt>
                <c:pt idx="3018">
                  <c:v>1271.0</c:v>
                </c:pt>
                <c:pt idx="3019">
                  <c:v>1271.0</c:v>
                </c:pt>
                <c:pt idx="3020">
                  <c:v>1271.0</c:v>
                </c:pt>
                <c:pt idx="3021">
                  <c:v>1272.0</c:v>
                </c:pt>
                <c:pt idx="3022">
                  <c:v>1272.0</c:v>
                </c:pt>
                <c:pt idx="3023">
                  <c:v>1272.0</c:v>
                </c:pt>
                <c:pt idx="3024">
                  <c:v>1273.0</c:v>
                </c:pt>
                <c:pt idx="3025">
                  <c:v>1274.0</c:v>
                </c:pt>
                <c:pt idx="3026">
                  <c:v>1275.0</c:v>
                </c:pt>
                <c:pt idx="3027">
                  <c:v>1275.0</c:v>
                </c:pt>
                <c:pt idx="3028">
                  <c:v>1276.0</c:v>
                </c:pt>
                <c:pt idx="3029">
                  <c:v>1277.0</c:v>
                </c:pt>
                <c:pt idx="3030">
                  <c:v>1277.0</c:v>
                </c:pt>
                <c:pt idx="3031">
                  <c:v>1277.0</c:v>
                </c:pt>
                <c:pt idx="3032">
                  <c:v>1277.0</c:v>
                </c:pt>
                <c:pt idx="3033">
                  <c:v>1277.0</c:v>
                </c:pt>
                <c:pt idx="3034">
                  <c:v>1277.0</c:v>
                </c:pt>
                <c:pt idx="3035">
                  <c:v>1278.0</c:v>
                </c:pt>
                <c:pt idx="3036">
                  <c:v>1279.0</c:v>
                </c:pt>
                <c:pt idx="3037">
                  <c:v>1280.0</c:v>
                </c:pt>
                <c:pt idx="3038">
                  <c:v>1281.0</c:v>
                </c:pt>
                <c:pt idx="3039">
                  <c:v>1281.0</c:v>
                </c:pt>
                <c:pt idx="3040">
                  <c:v>1281.0</c:v>
                </c:pt>
                <c:pt idx="3041">
                  <c:v>1282.0</c:v>
                </c:pt>
                <c:pt idx="3042">
                  <c:v>1283.0</c:v>
                </c:pt>
                <c:pt idx="3043">
                  <c:v>1284.0</c:v>
                </c:pt>
                <c:pt idx="3044">
                  <c:v>1284.0</c:v>
                </c:pt>
                <c:pt idx="3045">
                  <c:v>1285.0</c:v>
                </c:pt>
                <c:pt idx="3046">
                  <c:v>1286.0</c:v>
                </c:pt>
                <c:pt idx="3047">
                  <c:v>1287.0</c:v>
                </c:pt>
                <c:pt idx="3048">
                  <c:v>1288.0</c:v>
                </c:pt>
                <c:pt idx="3049">
                  <c:v>1289.0</c:v>
                </c:pt>
                <c:pt idx="3050">
                  <c:v>1289.0</c:v>
                </c:pt>
                <c:pt idx="3051">
                  <c:v>1289.0</c:v>
                </c:pt>
                <c:pt idx="3052">
                  <c:v>1290.0</c:v>
                </c:pt>
                <c:pt idx="3053">
                  <c:v>1291.0</c:v>
                </c:pt>
                <c:pt idx="3054">
                  <c:v>1292.0</c:v>
                </c:pt>
                <c:pt idx="3055">
                  <c:v>1292.0</c:v>
                </c:pt>
                <c:pt idx="3056">
                  <c:v>1293.0</c:v>
                </c:pt>
                <c:pt idx="3057">
                  <c:v>1293.0</c:v>
                </c:pt>
                <c:pt idx="3058">
                  <c:v>1293.0</c:v>
                </c:pt>
                <c:pt idx="3059">
                  <c:v>1293.0</c:v>
                </c:pt>
                <c:pt idx="3060">
                  <c:v>1293.0</c:v>
                </c:pt>
                <c:pt idx="3061">
                  <c:v>1293.0</c:v>
                </c:pt>
                <c:pt idx="3062">
                  <c:v>1293.0</c:v>
                </c:pt>
                <c:pt idx="3063">
                  <c:v>1293.0</c:v>
                </c:pt>
                <c:pt idx="3064">
                  <c:v>1293.0</c:v>
                </c:pt>
                <c:pt idx="3065">
                  <c:v>1293.0</c:v>
                </c:pt>
                <c:pt idx="3066">
                  <c:v>1293.0</c:v>
                </c:pt>
                <c:pt idx="3067">
                  <c:v>1293.0</c:v>
                </c:pt>
                <c:pt idx="3068">
                  <c:v>1293.0</c:v>
                </c:pt>
                <c:pt idx="3069">
                  <c:v>1293.0</c:v>
                </c:pt>
                <c:pt idx="3070">
                  <c:v>1293.0</c:v>
                </c:pt>
                <c:pt idx="3071">
                  <c:v>1293.0</c:v>
                </c:pt>
                <c:pt idx="3072">
                  <c:v>1293.0</c:v>
                </c:pt>
                <c:pt idx="3073">
                  <c:v>1293.0</c:v>
                </c:pt>
                <c:pt idx="3074">
                  <c:v>1293.0</c:v>
                </c:pt>
                <c:pt idx="3075">
                  <c:v>1293.0</c:v>
                </c:pt>
                <c:pt idx="3076">
                  <c:v>1293.0</c:v>
                </c:pt>
                <c:pt idx="3077">
                  <c:v>1293.0</c:v>
                </c:pt>
                <c:pt idx="3078">
                  <c:v>1293.0</c:v>
                </c:pt>
                <c:pt idx="3079">
                  <c:v>1294.0</c:v>
                </c:pt>
                <c:pt idx="3080">
                  <c:v>1295.0</c:v>
                </c:pt>
                <c:pt idx="3081">
                  <c:v>1296.0</c:v>
                </c:pt>
                <c:pt idx="3082">
                  <c:v>1296.0</c:v>
                </c:pt>
                <c:pt idx="3083">
                  <c:v>1297.0</c:v>
                </c:pt>
                <c:pt idx="3084">
                  <c:v>1298.0</c:v>
                </c:pt>
                <c:pt idx="3085">
                  <c:v>1299.0</c:v>
                </c:pt>
                <c:pt idx="3086">
                  <c:v>1299.0</c:v>
                </c:pt>
                <c:pt idx="3087">
                  <c:v>1299.0</c:v>
                </c:pt>
                <c:pt idx="3088">
                  <c:v>1299.0</c:v>
                </c:pt>
                <c:pt idx="3089">
                  <c:v>1299.0</c:v>
                </c:pt>
                <c:pt idx="3090">
                  <c:v>1299.0</c:v>
                </c:pt>
                <c:pt idx="3091">
                  <c:v>1299.0</c:v>
                </c:pt>
                <c:pt idx="3092">
                  <c:v>1299.0</c:v>
                </c:pt>
                <c:pt idx="3093">
                  <c:v>1299.0</c:v>
                </c:pt>
                <c:pt idx="3094">
                  <c:v>1299.0</c:v>
                </c:pt>
                <c:pt idx="3095">
                  <c:v>1299.0</c:v>
                </c:pt>
                <c:pt idx="3096">
                  <c:v>1299.0</c:v>
                </c:pt>
                <c:pt idx="3097">
                  <c:v>1299.0</c:v>
                </c:pt>
                <c:pt idx="3098">
                  <c:v>1299.0</c:v>
                </c:pt>
                <c:pt idx="3099">
                  <c:v>1299.0</c:v>
                </c:pt>
                <c:pt idx="3100">
                  <c:v>1299.0</c:v>
                </c:pt>
                <c:pt idx="3101">
                  <c:v>1300.0</c:v>
                </c:pt>
                <c:pt idx="3102">
                  <c:v>1300.0</c:v>
                </c:pt>
                <c:pt idx="3103">
                  <c:v>1300.0</c:v>
                </c:pt>
                <c:pt idx="3104">
                  <c:v>1300.0</c:v>
                </c:pt>
                <c:pt idx="3105">
                  <c:v>1300.0</c:v>
                </c:pt>
                <c:pt idx="3106">
                  <c:v>1301.0</c:v>
                </c:pt>
                <c:pt idx="3107">
                  <c:v>1302.0</c:v>
                </c:pt>
                <c:pt idx="3108">
                  <c:v>1302.0</c:v>
                </c:pt>
                <c:pt idx="3109">
                  <c:v>1302.0</c:v>
                </c:pt>
                <c:pt idx="3110">
                  <c:v>1302.0</c:v>
                </c:pt>
                <c:pt idx="3111">
                  <c:v>1302.0</c:v>
                </c:pt>
                <c:pt idx="3112">
                  <c:v>1302.0</c:v>
                </c:pt>
                <c:pt idx="3113">
                  <c:v>1302.0</c:v>
                </c:pt>
                <c:pt idx="3114">
                  <c:v>1302.0</c:v>
                </c:pt>
                <c:pt idx="3115">
                  <c:v>1302.0</c:v>
                </c:pt>
                <c:pt idx="3116">
                  <c:v>1302.0</c:v>
                </c:pt>
                <c:pt idx="3117">
                  <c:v>1303.0</c:v>
                </c:pt>
                <c:pt idx="3118">
                  <c:v>1303.0</c:v>
                </c:pt>
                <c:pt idx="3119">
                  <c:v>1303.0</c:v>
                </c:pt>
                <c:pt idx="3120">
                  <c:v>1303.0</c:v>
                </c:pt>
                <c:pt idx="3121">
                  <c:v>1303.0</c:v>
                </c:pt>
                <c:pt idx="3122">
                  <c:v>1303.0</c:v>
                </c:pt>
                <c:pt idx="3123">
                  <c:v>1303.0</c:v>
                </c:pt>
                <c:pt idx="3124">
                  <c:v>1304.0</c:v>
                </c:pt>
                <c:pt idx="3125">
                  <c:v>1305.0</c:v>
                </c:pt>
                <c:pt idx="3126">
                  <c:v>1306.0</c:v>
                </c:pt>
                <c:pt idx="3127">
                  <c:v>1306.0</c:v>
                </c:pt>
                <c:pt idx="3128">
                  <c:v>1307.0</c:v>
                </c:pt>
                <c:pt idx="3129">
                  <c:v>1308.0</c:v>
                </c:pt>
                <c:pt idx="3130">
                  <c:v>1308.0</c:v>
                </c:pt>
                <c:pt idx="3131">
                  <c:v>1309.0</c:v>
                </c:pt>
                <c:pt idx="3132">
                  <c:v>1309.0</c:v>
                </c:pt>
                <c:pt idx="3133">
                  <c:v>1309.0</c:v>
                </c:pt>
                <c:pt idx="3134">
                  <c:v>1309.0</c:v>
                </c:pt>
                <c:pt idx="3135">
                  <c:v>1310.0</c:v>
                </c:pt>
                <c:pt idx="3136">
                  <c:v>1311.0</c:v>
                </c:pt>
                <c:pt idx="3137">
                  <c:v>1312.0</c:v>
                </c:pt>
                <c:pt idx="3138">
                  <c:v>1313.0</c:v>
                </c:pt>
                <c:pt idx="3139">
                  <c:v>1314.0</c:v>
                </c:pt>
                <c:pt idx="3140">
                  <c:v>1315.0</c:v>
                </c:pt>
                <c:pt idx="3141">
                  <c:v>1315.0</c:v>
                </c:pt>
                <c:pt idx="3142">
                  <c:v>1316.0</c:v>
                </c:pt>
                <c:pt idx="3143">
                  <c:v>1317.0</c:v>
                </c:pt>
                <c:pt idx="3144">
                  <c:v>1318.0</c:v>
                </c:pt>
                <c:pt idx="3145">
                  <c:v>1318.0</c:v>
                </c:pt>
                <c:pt idx="3146">
                  <c:v>1319.0</c:v>
                </c:pt>
                <c:pt idx="3147">
                  <c:v>1320.0</c:v>
                </c:pt>
                <c:pt idx="3148">
                  <c:v>1320.0</c:v>
                </c:pt>
                <c:pt idx="3149">
                  <c:v>1320.0</c:v>
                </c:pt>
                <c:pt idx="3150">
                  <c:v>1321.0</c:v>
                </c:pt>
                <c:pt idx="3151">
                  <c:v>1322.0</c:v>
                </c:pt>
                <c:pt idx="3152">
                  <c:v>1323.0</c:v>
                </c:pt>
                <c:pt idx="3153">
                  <c:v>1324.0</c:v>
                </c:pt>
                <c:pt idx="3154">
                  <c:v>1325.0</c:v>
                </c:pt>
                <c:pt idx="3155">
                  <c:v>1326.0</c:v>
                </c:pt>
                <c:pt idx="3156">
                  <c:v>1326.0</c:v>
                </c:pt>
                <c:pt idx="3157">
                  <c:v>1326.0</c:v>
                </c:pt>
                <c:pt idx="3158">
                  <c:v>1327.0</c:v>
                </c:pt>
                <c:pt idx="3159">
                  <c:v>1327.0</c:v>
                </c:pt>
                <c:pt idx="3160">
                  <c:v>1327.0</c:v>
                </c:pt>
                <c:pt idx="3161">
                  <c:v>1327.0</c:v>
                </c:pt>
                <c:pt idx="3162">
                  <c:v>1327.0</c:v>
                </c:pt>
                <c:pt idx="3163">
                  <c:v>1327.0</c:v>
                </c:pt>
                <c:pt idx="3164">
                  <c:v>1327.0</c:v>
                </c:pt>
                <c:pt idx="3165">
                  <c:v>1328.0</c:v>
                </c:pt>
                <c:pt idx="3166">
                  <c:v>1328.0</c:v>
                </c:pt>
                <c:pt idx="3167">
                  <c:v>1328.0</c:v>
                </c:pt>
                <c:pt idx="3168">
                  <c:v>1328.0</c:v>
                </c:pt>
                <c:pt idx="3169">
                  <c:v>1328.0</c:v>
                </c:pt>
                <c:pt idx="3170">
                  <c:v>1328.0</c:v>
                </c:pt>
                <c:pt idx="3171">
                  <c:v>1328.0</c:v>
                </c:pt>
                <c:pt idx="3172">
                  <c:v>1328.0</c:v>
                </c:pt>
                <c:pt idx="3173">
                  <c:v>1328.0</c:v>
                </c:pt>
                <c:pt idx="3174">
                  <c:v>1328.0</c:v>
                </c:pt>
                <c:pt idx="3175">
                  <c:v>1328.0</c:v>
                </c:pt>
                <c:pt idx="3176">
                  <c:v>1328.0</c:v>
                </c:pt>
                <c:pt idx="3177">
                  <c:v>1328.0</c:v>
                </c:pt>
                <c:pt idx="3178">
                  <c:v>1328.0</c:v>
                </c:pt>
                <c:pt idx="3179">
                  <c:v>1328.0</c:v>
                </c:pt>
                <c:pt idx="3180">
                  <c:v>1328.0</c:v>
                </c:pt>
                <c:pt idx="3181">
                  <c:v>1328.0</c:v>
                </c:pt>
                <c:pt idx="3182">
                  <c:v>1328.0</c:v>
                </c:pt>
                <c:pt idx="3183">
                  <c:v>1329.0</c:v>
                </c:pt>
                <c:pt idx="3184">
                  <c:v>1329.0</c:v>
                </c:pt>
                <c:pt idx="3185">
                  <c:v>1329.0</c:v>
                </c:pt>
                <c:pt idx="3186">
                  <c:v>1329.0</c:v>
                </c:pt>
                <c:pt idx="3187">
                  <c:v>1329.0</c:v>
                </c:pt>
                <c:pt idx="3188">
                  <c:v>1329.0</c:v>
                </c:pt>
                <c:pt idx="3189">
                  <c:v>1329.0</c:v>
                </c:pt>
                <c:pt idx="3190">
                  <c:v>1329.0</c:v>
                </c:pt>
                <c:pt idx="3191">
                  <c:v>1329.0</c:v>
                </c:pt>
                <c:pt idx="3192">
                  <c:v>1329.0</c:v>
                </c:pt>
                <c:pt idx="3193">
                  <c:v>1329.0</c:v>
                </c:pt>
                <c:pt idx="3194">
                  <c:v>1329.0</c:v>
                </c:pt>
                <c:pt idx="3195">
                  <c:v>1329.0</c:v>
                </c:pt>
                <c:pt idx="3196">
                  <c:v>1329.0</c:v>
                </c:pt>
                <c:pt idx="3197">
                  <c:v>1329.0</c:v>
                </c:pt>
                <c:pt idx="3198">
                  <c:v>1329.0</c:v>
                </c:pt>
                <c:pt idx="3199">
                  <c:v>1329.0</c:v>
                </c:pt>
                <c:pt idx="3200">
                  <c:v>1329.0</c:v>
                </c:pt>
                <c:pt idx="3201">
                  <c:v>1329.0</c:v>
                </c:pt>
                <c:pt idx="3202">
                  <c:v>1329.0</c:v>
                </c:pt>
                <c:pt idx="3203">
                  <c:v>1329.0</c:v>
                </c:pt>
                <c:pt idx="3204">
                  <c:v>1329.0</c:v>
                </c:pt>
                <c:pt idx="3205">
                  <c:v>1329.0</c:v>
                </c:pt>
                <c:pt idx="3206">
                  <c:v>1330.0</c:v>
                </c:pt>
                <c:pt idx="3207">
                  <c:v>1331.0</c:v>
                </c:pt>
                <c:pt idx="3208">
                  <c:v>1332.0</c:v>
                </c:pt>
                <c:pt idx="3209">
                  <c:v>1332.0</c:v>
                </c:pt>
                <c:pt idx="3210">
                  <c:v>1333.0</c:v>
                </c:pt>
                <c:pt idx="3211">
                  <c:v>1334.0</c:v>
                </c:pt>
                <c:pt idx="3212">
                  <c:v>1335.0</c:v>
                </c:pt>
                <c:pt idx="3213">
                  <c:v>1336.0</c:v>
                </c:pt>
                <c:pt idx="3214">
                  <c:v>1336.0</c:v>
                </c:pt>
                <c:pt idx="3215">
                  <c:v>1337.0</c:v>
                </c:pt>
                <c:pt idx="3216">
                  <c:v>1338.0</c:v>
                </c:pt>
                <c:pt idx="3217">
                  <c:v>1339.0</c:v>
                </c:pt>
                <c:pt idx="3218">
                  <c:v>1339.0</c:v>
                </c:pt>
                <c:pt idx="3219">
                  <c:v>1340.0</c:v>
                </c:pt>
                <c:pt idx="3220">
                  <c:v>1340.0</c:v>
                </c:pt>
                <c:pt idx="3221">
                  <c:v>1340.0</c:v>
                </c:pt>
                <c:pt idx="3222">
                  <c:v>1341.0</c:v>
                </c:pt>
                <c:pt idx="3223">
                  <c:v>1341.0</c:v>
                </c:pt>
                <c:pt idx="3224">
                  <c:v>1341.0</c:v>
                </c:pt>
                <c:pt idx="3225">
                  <c:v>1341.0</c:v>
                </c:pt>
                <c:pt idx="3226">
                  <c:v>1342.0</c:v>
                </c:pt>
                <c:pt idx="3227">
                  <c:v>1343.0</c:v>
                </c:pt>
                <c:pt idx="3228">
                  <c:v>1343.0</c:v>
                </c:pt>
                <c:pt idx="3229">
                  <c:v>1344.0</c:v>
                </c:pt>
                <c:pt idx="3230">
                  <c:v>1345.0</c:v>
                </c:pt>
                <c:pt idx="3231">
                  <c:v>1346.0</c:v>
                </c:pt>
                <c:pt idx="3232">
                  <c:v>1346.0</c:v>
                </c:pt>
                <c:pt idx="3233">
                  <c:v>1346.0</c:v>
                </c:pt>
                <c:pt idx="3234">
                  <c:v>1346.0</c:v>
                </c:pt>
                <c:pt idx="3235">
                  <c:v>1346.0</c:v>
                </c:pt>
                <c:pt idx="3236">
                  <c:v>1347.0</c:v>
                </c:pt>
                <c:pt idx="3237">
                  <c:v>1348.0</c:v>
                </c:pt>
                <c:pt idx="3238">
                  <c:v>1348.0</c:v>
                </c:pt>
                <c:pt idx="3239">
                  <c:v>1348.0</c:v>
                </c:pt>
                <c:pt idx="3240">
                  <c:v>1349.0</c:v>
                </c:pt>
                <c:pt idx="3241">
                  <c:v>1350.0</c:v>
                </c:pt>
                <c:pt idx="3242">
                  <c:v>1351.0</c:v>
                </c:pt>
                <c:pt idx="3243">
                  <c:v>1352.0</c:v>
                </c:pt>
                <c:pt idx="3244">
                  <c:v>1352.0</c:v>
                </c:pt>
                <c:pt idx="3245">
                  <c:v>1353.0</c:v>
                </c:pt>
                <c:pt idx="3246">
                  <c:v>1353.0</c:v>
                </c:pt>
                <c:pt idx="3247">
                  <c:v>1353.0</c:v>
                </c:pt>
                <c:pt idx="3248">
                  <c:v>1354.0</c:v>
                </c:pt>
                <c:pt idx="3249">
                  <c:v>1354.0</c:v>
                </c:pt>
                <c:pt idx="3250">
                  <c:v>1354.0</c:v>
                </c:pt>
                <c:pt idx="3251">
                  <c:v>1354.0</c:v>
                </c:pt>
                <c:pt idx="3252">
                  <c:v>1354.0</c:v>
                </c:pt>
                <c:pt idx="3253">
                  <c:v>1355.0</c:v>
                </c:pt>
                <c:pt idx="3254">
                  <c:v>1355.0</c:v>
                </c:pt>
                <c:pt idx="3255">
                  <c:v>1355.0</c:v>
                </c:pt>
                <c:pt idx="3256">
                  <c:v>1355.0</c:v>
                </c:pt>
                <c:pt idx="3257">
                  <c:v>1355.0</c:v>
                </c:pt>
                <c:pt idx="3258">
                  <c:v>1355.0</c:v>
                </c:pt>
                <c:pt idx="3259">
                  <c:v>1356.0</c:v>
                </c:pt>
                <c:pt idx="3260">
                  <c:v>1357.0</c:v>
                </c:pt>
                <c:pt idx="3261">
                  <c:v>1358.0</c:v>
                </c:pt>
                <c:pt idx="3262">
                  <c:v>1359.0</c:v>
                </c:pt>
                <c:pt idx="3263">
                  <c:v>1360.0</c:v>
                </c:pt>
                <c:pt idx="3264">
                  <c:v>1361.0</c:v>
                </c:pt>
                <c:pt idx="3265">
                  <c:v>1361.0</c:v>
                </c:pt>
                <c:pt idx="3266">
                  <c:v>1362.0</c:v>
                </c:pt>
                <c:pt idx="3267">
                  <c:v>1363.0</c:v>
                </c:pt>
                <c:pt idx="3268">
                  <c:v>1364.0</c:v>
                </c:pt>
                <c:pt idx="3269">
                  <c:v>1364.0</c:v>
                </c:pt>
                <c:pt idx="3270">
                  <c:v>1364.0</c:v>
                </c:pt>
                <c:pt idx="3271">
                  <c:v>1364.0</c:v>
                </c:pt>
                <c:pt idx="3272">
                  <c:v>1365.0</c:v>
                </c:pt>
                <c:pt idx="3273">
                  <c:v>1365.0</c:v>
                </c:pt>
                <c:pt idx="3274">
                  <c:v>1365.0</c:v>
                </c:pt>
                <c:pt idx="3275">
                  <c:v>1365.0</c:v>
                </c:pt>
                <c:pt idx="3276">
                  <c:v>1366.0</c:v>
                </c:pt>
                <c:pt idx="3277">
                  <c:v>1366.0</c:v>
                </c:pt>
                <c:pt idx="3278">
                  <c:v>1367.0</c:v>
                </c:pt>
                <c:pt idx="3279">
                  <c:v>1368.0</c:v>
                </c:pt>
                <c:pt idx="3280">
                  <c:v>1369.0</c:v>
                </c:pt>
                <c:pt idx="3281">
                  <c:v>1370.0</c:v>
                </c:pt>
                <c:pt idx="3282">
                  <c:v>1371.0</c:v>
                </c:pt>
                <c:pt idx="3283">
                  <c:v>1372.0</c:v>
                </c:pt>
                <c:pt idx="3284">
                  <c:v>1373.0</c:v>
                </c:pt>
                <c:pt idx="3285">
                  <c:v>1374.0</c:v>
                </c:pt>
                <c:pt idx="3286">
                  <c:v>1374.0</c:v>
                </c:pt>
                <c:pt idx="3287">
                  <c:v>1375.0</c:v>
                </c:pt>
                <c:pt idx="3288">
                  <c:v>1376.0</c:v>
                </c:pt>
                <c:pt idx="3289">
                  <c:v>1377.0</c:v>
                </c:pt>
                <c:pt idx="3290">
                  <c:v>1378.0</c:v>
                </c:pt>
                <c:pt idx="3291">
                  <c:v>1378.0</c:v>
                </c:pt>
                <c:pt idx="3292">
                  <c:v>1378.0</c:v>
                </c:pt>
                <c:pt idx="3293">
                  <c:v>1379.0</c:v>
                </c:pt>
                <c:pt idx="3294">
                  <c:v>1380.0</c:v>
                </c:pt>
                <c:pt idx="3295">
                  <c:v>1381.0</c:v>
                </c:pt>
                <c:pt idx="3296">
                  <c:v>1382.0</c:v>
                </c:pt>
                <c:pt idx="3297">
                  <c:v>1382.0</c:v>
                </c:pt>
                <c:pt idx="3298">
                  <c:v>1382.0</c:v>
                </c:pt>
                <c:pt idx="3299">
                  <c:v>1382.0</c:v>
                </c:pt>
                <c:pt idx="3300">
                  <c:v>1382.0</c:v>
                </c:pt>
                <c:pt idx="3301">
                  <c:v>1382.0</c:v>
                </c:pt>
                <c:pt idx="3302">
                  <c:v>1382.0</c:v>
                </c:pt>
                <c:pt idx="3303">
                  <c:v>1382.0</c:v>
                </c:pt>
                <c:pt idx="3304">
                  <c:v>1382.0</c:v>
                </c:pt>
                <c:pt idx="3305">
                  <c:v>1382.0</c:v>
                </c:pt>
                <c:pt idx="3306">
                  <c:v>1382.0</c:v>
                </c:pt>
                <c:pt idx="3307">
                  <c:v>1382.0</c:v>
                </c:pt>
                <c:pt idx="3308">
                  <c:v>1382.0</c:v>
                </c:pt>
                <c:pt idx="3309">
                  <c:v>1382.0</c:v>
                </c:pt>
                <c:pt idx="3310">
                  <c:v>1382.0</c:v>
                </c:pt>
                <c:pt idx="3311">
                  <c:v>1382.0</c:v>
                </c:pt>
                <c:pt idx="3312">
                  <c:v>1382.0</c:v>
                </c:pt>
                <c:pt idx="3313">
                  <c:v>1382.0</c:v>
                </c:pt>
                <c:pt idx="3314">
                  <c:v>1382.0</c:v>
                </c:pt>
                <c:pt idx="3315">
                  <c:v>1382.0</c:v>
                </c:pt>
                <c:pt idx="3316">
                  <c:v>1382.0</c:v>
                </c:pt>
                <c:pt idx="3317">
                  <c:v>1383.0</c:v>
                </c:pt>
                <c:pt idx="3318">
                  <c:v>1384.0</c:v>
                </c:pt>
                <c:pt idx="3319">
                  <c:v>1385.0</c:v>
                </c:pt>
                <c:pt idx="3320">
                  <c:v>1385.0</c:v>
                </c:pt>
                <c:pt idx="3321">
                  <c:v>1385.0</c:v>
                </c:pt>
                <c:pt idx="3322">
                  <c:v>1385.0</c:v>
                </c:pt>
                <c:pt idx="3323">
                  <c:v>1385.0</c:v>
                </c:pt>
                <c:pt idx="3324">
                  <c:v>1385.0</c:v>
                </c:pt>
                <c:pt idx="3325">
                  <c:v>1385.0</c:v>
                </c:pt>
                <c:pt idx="3326">
                  <c:v>1385.0</c:v>
                </c:pt>
                <c:pt idx="3327">
                  <c:v>1386.0</c:v>
                </c:pt>
                <c:pt idx="3328">
                  <c:v>1387.0</c:v>
                </c:pt>
                <c:pt idx="3329">
                  <c:v>1387.0</c:v>
                </c:pt>
                <c:pt idx="3330">
                  <c:v>1388.0</c:v>
                </c:pt>
                <c:pt idx="3331">
                  <c:v>1388.0</c:v>
                </c:pt>
                <c:pt idx="3332">
                  <c:v>1388.0</c:v>
                </c:pt>
                <c:pt idx="3333">
                  <c:v>1388.0</c:v>
                </c:pt>
                <c:pt idx="3334">
                  <c:v>1388.0</c:v>
                </c:pt>
                <c:pt idx="3335">
                  <c:v>1388.0</c:v>
                </c:pt>
                <c:pt idx="3336">
                  <c:v>1388.0</c:v>
                </c:pt>
                <c:pt idx="3337">
                  <c:v>1388.0</c:v>
                </c:pt>
                <c:pt idx="3338">
                  <c:v>1389.0</c:v>
                </c:pt>
                <c:pt idx="3339">
                  <c:v>1389.0</c:v>
                </c:pt>
                <c:pt idx="3340">
                  <c:v>1389.0</c:v>
                </c:pt>
                <c:pt idx="3341">
                  <c:v>1389.0</c:v>
                </c:pt>
                <c:pt idx="3342">
                  <c:v>1389.0</c:v>
                </c:pt>
                <c:pt idx="3343">
                  <c:v>1390.0</c:v>
                </c:pt>
                <c:pt idx="3344">
                  <c:v>1390.0</c:v>
                </c:pt>
                <c:pt idx="3345">
                  <c:v>1391.0</c:v>
                </c:pt>
                <c:pt idx="3346">
                  <c:v>1391.0</c:v>
                </c:pt>
                <c:pt idx="3347">
                  <c:v>1391.0</c:v>
                </c:pt>
                <c:pt idx="3348">
                  <c:v>1391.0</c:v>
                </c:pt>
                <c:pt idx="3349">
                  <c:v>1391.0</c:v>
                </c:pt>
                <c:pt idx="3350">
                  <c:v>1391.0</c:v>
                </c:pt>
                <c:pt idx="3351">
                  <c:v>1391.0</c:v>
                </c:pt>
                <c:pt idx="3352">
                  <c:v>1391.0</c:v>
                </c:pt>
                <c:pt idx="3353">
                  <c:v>1391.0</c:v>
                </c:pt>
                <c:pt idx="3354">
                  <c:v>1391.0</c:v>
                </c:pt>
                <c:pt idx="3355">
                  <c:v>1391.0</c:v>
                </c:pt>
                <c:pt idx="3356">
                  <c:v>1391.0</c:v>
                </c:pt>
                <c:pt idx="3357">
                  <c:v>1391.0</c:v>
                </c:pt>
                <c:pt idx="3358">
                  <c:v>1391.0</c:v>
                </c:pt>
                <c:pt idx="3359">
                  <c:v>1391.0</c:v>
                </c:pt>
                <c:pt idx="3360">
                  <c:v>1391.0</c:v>
                </c:pt>
                <c:pt idx="3361">
                  <c:v>1391.0</c:v>
                </c:pt>
                <c:pt idx="3362">
                  <c:v>1391.0</c:v>
                </c:pt>
                <c:pt idx="3363">
                  <c:v>1392.0</c:v>
                </c:pt>
                <c:pt idx="3364">
                  <c:v>1392.0</c:v>
                </c:pt>
                <c:pt idx="3365">
                  <c:v>1392.0</c:v>
                </c:pt>
                <c:pt idx="3366">
                  <c:v>1392.0</c:v>
                </c:pt>
                <c:pt idx="3367">
                  <c:v>1392.0</c:v>
                </c:pt>
                <c:pt idx="3368">
                  <c:v>1392.0</c:v>
                </c:pt>
                <c:pt idx="3369">
                  <c:v>1392.0</c:v>
                </c:pt>
                <c:pt idx="3370">
                  <c:v>1392.0</c:v>
                </c:pt>
                <c:pt idx="3371">
                  <c:v>1392.0</c:v>
                </c:pt>
                <c:pt idx="3372">
                  <c:v>1392.0</c:v>
                </c:pt>
                <c:pt idx="3373">
                  <c:v>1393.0</c:v>
                </c:pt>
                <c:pt idx="3374">
                  <c:v>1393.0</c:v>
                </c:pt>
                <c:pt idx="3375">
                  <c:v>1394.0</c:v>
                </c:pt>
                <c:pt idx="3376">
                  <c:v>1395.0</c:v>
                </c:pt>
                <c:pt idx="3377">
                  <c:v>1396.0</c:v>
                </c:pt>
                <c:pt idx="3378">
                  <c:v>1396.0</c:v>
                </c:pt>
                <c:pt idx="3379">
                  <c:v>1396.0</c:v>
                </c:pt>
                <c:pt idx="3380">
                  <c:v>1396.0</c:v>
                </c:pt>
                <c:pt idx="3381">
                  <c:v>1397.0</c:v>
                </c:pt>
                <c:pt idx="3382">
                  <c:v>1398.0</c:v>
                </c:pt>
                <c:pt idx="3383">
                  <c:v>1398.0</c:v>
                </c:pt>
                <c:pt idx="3384">
                  <c:v>1398.0</c:v>
                </c:pt>
                <c:pt idx="3385">
                  <c:v>1398.0</c:v>
                </c:pt>
                <c:pt idx="3386">
                  <c:v>1398.0</c:v>
                </c:pt>
                <c:pt idx="3387">
                  <c:v>1398.0</c:v>
                </c:pt>
                <c:pt idx="3388">
                  <c:v>1398.0</c:v>
                </c:pt>
                <c:pt idx="3389">
                  <c:v>1398.0</c:v>
                </c:pt>
                <c:pt idx="3390">
                  <c:v>1398.0</c:v>
                </c:pt>
                <c:pt idx="3391">
                  <c:v>1398.0</c:v>
                </c:pt>
                <c:pt idx="3392">
                  <c:v>1398.0</c:v>
                </c:pt>
                <c:pt idx="3393">
                  <c:v>1399.0</c:v>
                </c:pt>
                <c:pt idx="3394">
                  <c:v>1399.0</c:v>
                </c:pt>
                <c:pt idx="3395">
                  <c:v>1400.0</c:v>
                </c:pt>
                <c:pt idx="3396">
                  <c:v>1401.0</c:v>
                </c:pt>
                <c:pt idx="3397">
                  <c:v>1401.0</c:v>
                </c:pt>
                <c:pt idx="3398">
                  <c:v>1402.0</c:v>
                </c:pt>
                <c:pt idx="3399">
                  <c:v>1402.0</c:v>
                </c:pt>
                <c:pt idx="3400">
                  <c:v>1402.0</c:v>
                </c:pt>
                <c:pt idx="3401">
                  <c:v>1403.0</c:v>
                </c:pt>
                <c:pt idx="3402">
                  <c:v>1404.0</c:v>
                </c:pt>
                <c:pt idx="3403">
                  <c:v>1404.0</c:v>
                </c:pt>
                <c:pt idx="3404">
                  <c:v>1405.0</c:v>
                </c:pt>
                <c:pt idx="3405">
                  <c:v>1406.0</c:v>
                </c:pt>
                <c:pt idx="3406">
                  <c:v>1406.0</c:v>
                </c:pt>
                <c:pt idx="3407">
                  <c:v>1406.0</c:v>
                </c:pt>
                <c:pt idx="3408">
                  <c:v>1406.0</c:v>
                </c:pt>
                <c:pt idx="3409">
                  <c:v>1407.0</c:v>
                </c:pt>
                <c:pt idx="3410">
                  <c:v>1407.0</c:v>
                </c:pt>
                <c:pt idx="3411">
                  <c:v>1407.0</c:v>
                </c:pt>
                <c:pt idx="3412">
                  <c:v>1408.0</c:v>
                </c:pt>
                <c:pt idx="3413">
                  <c:v>1409.0</c:v>
                </c:pt>
                <c:pt idx="3414">
                  <c:v>1409.0</c:v>
                </c:pt>
                <c:pt idx="3415">
                  <c:v>1409.0</c:v>
                </c:pt>
                <c:pt idx="3416">
                  <c:v>1409.0</c:v>
                </c:pt>
                <c:pt idx="3417">
                  <c:v>1409.0</c:v>
                </c:pt>
                <c:pt idx="3418">
                  <c:v>1409.0</c:v>
                </c:pt>
                <c:pt idx="3419">
                  <c:v>1409.0</c:v>
                </c:pt>
                <c:pt idx="3420">
                  <c:v>1409.0</c:v>
                </c:pt>
                <c:pt idx="3421">
                  <c:v>1409.0</c:v>
                </c:pt>
                <c:pt idx="3422">
                  <c:v>1409.0</c:v>
                </c:pt>
                <c:pt idx="3423">
                  <c:v>1409.0</c:v>
                </c:pt>
                <c:pt idx="3424">
                  <c:v>1409.0</c:v>
                </c:pt>
                <c:pt idx="3425">
                  <c:v>1409.0</c:v>
                </c:pt>
                <c:pt idx="3426">
                  <c:v>1409.0</c:v>
                </c:pt>
                <c:pt idx="3427">
                  <c:v>1410.0</c:v>
                </c:pt>
                <c:pt idx="3428">
                  <c:v>1410.0</c:v>
                </c:pt>
                <c:pt idx="3429">
                  <c:v>1410.0</c:v>
                </c:pt>
                <c:pt idx="3430">
                  <c:v>1411.0</c:v>
                </c:pt>
                <c:pt idx="3431">
                  <c:v>1411.0</c:v>
                </c:pt>
                <c:pt idx="3432">
                  <c:v>1412.0</c:v>
                </c:pt>
                <c:pt idx="3433">
                  <c:v>1413.0</c:v>
                </c:pt>
                <c:pt idx="3434">
                  <c:v>1414.0</c:v>
                </c:pt>
                <c:pt idx="3435">
                  <c:v>1415.0</c:v>
                </c:pt>
                <c:pt idx="3436">
                  <c:v>1415.0</c:v>
                </c:pt>
                <c:pt idx="3437">
                  <c:v>1416.0</c:v>
                </c:pt>
                <c:pt idx="3438">
                  <c:v>1417.0</c:v>
                </c:pt>
                <c:pt idx="3439">
                  <c:v>1417.0</c:v>
                </c:pt>
                <c:pt idx="3440">
                  <c:v>1417.0</c:v>
                </c:pt>
                <c:pt idx="3441">
                  <c:v>1417.0</c:v>
                </c:pt>
                <c:pt idx="3442">
                  <c:v>1417.0</c:v>
                </c:pt>
                <c:pt idx="3443">
                  <c:v>1418.0</c:v>
                </c:pt>
                <c:pt idx="3444">
                  <c:v>1419.0</c:v>
                </c:pt>
                <c:pt idx="3445">
                  <c:v>1420.0</c:v>
                </c:pt>
                <c:pt idx="3446">
                  <c:v>1420.0</c:v>
                </c:pt>
                <c:pt idx="3447">
                  <c:v>1420.0</c:v>
                </c:pt>
                <c:pt idx="3448">
                  <c:v>1421.0</c:v>
                </c:pt>
                <c:pt idx="3449">
                  <c:v>1422.0</c:v>
                </c:pt>
                <c:pt idx="3450">
                  <c:v>1423.0</c:v>
                </c:pt>
                <c:pt idx="3451">
                  <c:v>1424.0</c:v>
                </c:pt>
                <c:pt idx="3452">
                  <c:v>1425.0</c:v>
                </c:pt>
                <c:pt idx="3453">
                  <c:v>1426.0</c:v>
                </c:pt>
                <c:pt idx="3454">
                  <c:v>1427.0</c:v>
                </c:pt>
                <c:pt idx="3455">
                  <c:v>1427.0</c:v>
                </c:pt>
                <c:pt idx="3456">
                  <c:v>1427.0</c:v>
                </c:pt>
                <c:pt idx="3457">
                  <c:v>1428.0</c:v>
                </c:pt>
                <c:pt idx="3458">
                  <c:v>1428.0</c:v>
                </c:pt>
                <c:pt idx="3459">
                  <c:v>1428.0</c:v>
                </c:pt>
                <c:pt idx="3460">
                  <c:v>1428.0</c:v>
                </c:pt>
                <c:pt idx="3461">
                  <c:v>1428.0</c:v>
                </c:pt>
                <c:pt idx="3462">
                  <c:v>1429.0</c:v>
                </c:pt>
                <c:pt idx="3463">
                  <c:v>1429.0</c:v>
                </c:pt>
                <c:pt idx="3464">
                  <c:v>1429.0</c:v>
                </c:pt>
                <c:pt idx="3465">
                  <c:v>1430.0</c:v>
                </c:pt>
                <c:pt idx="3466">
                  <c:v>1430.0</c:v>
                </c:pt>
                <c:pt idx="3467">
                  <c:v>1430.0</c:v>
                </c:pt>
                <c:pt idx="3468">
                  <c:v>1430.0</c:v>
                </c:pt>
                <c:pt idx="3469">
                  <c:v>1430.0</c:v>
                </c:pt>
                <c:pt idx="3470">
                  <c:v>1430.0</c:v>
                </c:pt>
                <c:pt idx="3471">
                  <c:v>1430.0</c:v>
                </c:pt>
                <c:pt idx="3472">
                  <c:v>1430.0</c:v>
                </c:pt>
                <c:pt idx="3473">
                  <c:v>1430.0</c:v>
                </c:pt>
                <c:pt idx="3474">
                  <c:v>1430.0</c:v>
                </c:pt>
                <c:pt idx="3475">
                  <c:v>1430.0</c:v>
                </c:pt>
                <c:pt idx="3476">
                  <c:v>1431.0</c:v>
                </c:pt>
                <c:pt idx="3477">
                  <c:v>1431.0</c:v>
                </c:pt>
                <c:pt idx="3478">
                  <c:v>1431.0</c:v>
                </c:pt>
                <c:pt idx="3479">
                  <c:v>1431.0</c:v>
                </c:pt>
                <c:pt idx="3480">
                  <c:v>1432.0</c:v>
                </c:pt>
                <c:pt idx="3481">
                  <c:v>1433.0</c:v>
                </c:pt>
                <c:pt idx="3482">
                  <c:v>1434.0</c:v>
                </c:pt>
                <c:pt idx="3483">
                  <c:v>1434.0</c:v>
                </c:pt>
                <c:pt idx="3484">
                  <c:v>1434.0</c:v>
                </c:pt>
                <c:pt idx="3485">
                  <c:v>1434.0</c:v>
                </c:pt>
                <c:pt idx="3486">
                  <c:v>1434.0</c:v>
                </c:pt>
                <c:pt idx="3487">
                  <c:v>1434.0</c:v>
                </c:pt>
                <c:pt idx="3488">
                  <c:v>1435.0</c:v>
                </c:pt>
                <c:pt idx="3489">
                  <c:v>1435.0</c:v>
                </c:pt>
                <c:pt idx="3490">
                  <c:v>1436.0</c:v>
                </c:pt>
                <c:pt idx="3491">
                  <c:v>1437.0</c:v>
                </c:pt>
                <c:pt idx="3492">
                  <c:v>1437.0</c:v>
                </c:pt>
                <c:pt idx="3493">
                  <c:v>1438.0</c:v>
                </c:pt>
                <c:pt idx="3494">
                  <c:v>1439.0</c:v>
                </c:pt>
                <c:pt idx="3495">
                  <c:v>1439.0</c:v>
                </c:pt>
                <c:pt idx="3496">
                  <c:v>1439.0</c:v>
                </c:pt>
                <c:pt idx="3497">
                  <c:v>1439.0</c:v>
                </c:pt>
                <c:pt idx="3498">
                  <c:v>1439.0</c:v>
                </c:pt>
                <c:pt idx="3499">
                  <c:v>1439.0</c:v>
                </c:pt>
                <c:pt idx="3500">
                  <c:v>1439.0</c:v>
                </c:pt>
                <c:pt idx="3501">
                  <c:v>1439.0</c:v>
                </c:pt>
                <c:pt idx="3502">
                  <c:v>1439.0</c:v>
                </c:pt>
                <c:pt idx="3503">
                  <c:v>1439.0</c:v>
                </c:pt>
                <c:pt idx="3504">
                  <c:v>1439.0</c:v>
                </c:pt>
                <c:pt idx="3505">
                  <c:v>1439.0</c:v>
                </c:pt>
                <c:pt idx="3506">
                  <c:v>1440.0</c:v>
                </c:pt>
                <c:pt idx="3507">
                  <c:v>1440.0</c:v>
                </c:pt>
                <c:pt idx="3508">
                  <c:v>1441.0</c:v>
                </c:pt>
                <c:pt idx="3509">
                  <c:v>1441.0</c:v>
                </c:pt>
                <c:pt idx="3510">
                  <c:v>1442.0</c:v>
                </c:pt>
                <c:pt idx="3511">
                  <c:v>1443.0</c:v>
                </c:pt>
                <c:pt idx="3512">
                  <c:v>1444.0</c:v>
                </c:pt>
                <c:pt idx="3513">
                  <c:v>1444.0</c:v>
                </c:pt>
                <c:pt idx="3514">
                  <c:v>1445.0</c:v>
                </c:pt>
                <c:pt idx="3515">
                  <c:v>1445.0</c:v>
                </c:pt>
                <c:pt idx="3516">
                  <c:v>1445.0</c:v>
                </c:pt>
                <c:pt idx="3517">
                  <c:v>1445.0</c:v>
                </c:pt>
                <c:pt idx="3518">
                  <c:v>1445.0</c:v>
                </c:pt>
                <c:pt idx="3519">
                  <c:v>1446.0</c:v>
                </c:pt>
                <c:pt idx="3520">
                  <c:v>1447.0</c:v>
                </c:pt>
                <c:pt idx="3521">
                  <c:v>1448.0</c:v>
                </c:pt>
                <c:pt idx="3522">
                  <c:v>1449.0</c:v>
                </c:pt>
                <c:pt idx="3523">
                  <c:v>1450.0</c:v>
                </c:pt>
                <c:pt idx="3524">
                  <c:v>1451.0</c:v>
                </c:pt>
                <c:pt idx="3525">
                  <c:v>1452.0</c:v>
                </c:pt>
                <c:pt idx="3526">
                  <c:v>1453.0</c:v>
                </c:pt>
                <c:pt idx="3527">
                  <c:v>1454.0</c:v>
                </c:pt>
                <c:pt idx="3528">
                  <c:v>1455.0</c:v>
                </c:pt>
                <c:pt idx="3529">
                  <c:v>1456.0</c:v>
                </c:pt>
                <c:pt idx="3530">
                  <c:v>1457.0</c:v>
                </c:pt>
                <c:pt idx="3531">
                  <c:v>1458.0</c:v>
                </c:pt>
                <c:pt idx="3532">
                  <c:v>1458.0</c:v>
                </c:pt>
                <c:pt idx="3533">
                  <c:v>1459.0</c:v>
                </c:pt>
                <c:pt idx="3534">
                  <c:v>1460.0</c:v>
                </c:pt>
                <c:pt idx="3535">
                  <c:v>1461.0</c:v>
                </c:pt>
                <c:pt idx="3536">
                  <c:v>1461.0</c:v>
                </c:pt>
                <c:pt idx="3537">
                  <c:v>1462.0</c:v>
                </c:pt>
                <c:pt idx="3538">
                  <c:v>1463.0</c:v>
                </c:pt>
                <c:pt idx="3539">
                  <c:v>1464.0</c:v>
                </c:pt>
                <c:pt idx="3540">
                  <c:v>1464.0</c:v>
                </c:pt>
                <c:pt idx="3541">
                  <c:v>1464.0</c:v>
                </c:pt>
                <c:pt idx="3542">
                  <c:v>1465.0</c:v>
                </c:pt>
                <c:pt idx="3543">
                  <c:v>1465.0</c:v>
                </c:pt>
                <c:pt idx="3544">
                  <c:v>1465.0</c:v>
                </c:pt>
                <c:pt idx="3545">
                  <c:v>1465.0</c:v>
                </c:pt>
                <c:pt idx="3546">
                  <c:v>1465.0</c:v>
                </c:pt>
                <c:pt idx="3547">
                  <c:v>1465.0</c:v>
                </c:pt>
                <c:pt idx="3548">
                  <c:v>1465.0</c:v>
                </c:pt>
                <c:pt idx="3549">
                  <c:v>1466.0</c:v>
                </c:pt>
                <c:pt idx="3550">
                  <c:v>1466.0</c:v>
                </c:pt>
                <c:pt idx="3551">
                  <c:v>1466.0</c:v>
                </c:pt>
                <c:pt idx="3552">
                  <c:v>1466.0</c:v>
                </c:pt>
                <c:pt idx="3553">
                  <c:v>1467.0</c:v>
                </c:pt>
                <c:pt idx="3554">
                  <c:v>1468.0</c:v>
                </c:pt>
                <c:pt idx="3555">
                  <c:v>1468.0</c:v>
                </c:pt>
                <c:pt idx="3556">
                  <c:v>1468.0</c:v>
                </c:pt>
                <c:pt idx="3557">
                  <c:v>1468.0</c:v>
                </c:pt>
                <c:pt idx="3558">
                  <c:v>1468.0</c:v>
                </c:pt>
                <c:pt idx="3559">
                  <c:v>1468.0</c:v>
                </c:pt>
                <c:pt idx="3560">
                  <c:v>1468.0</c:v>
                </c:pt>
                <c:pt idx="3561">
                  <c:v>1468.0</c:v>
                </c:pt>
                <c:pt idx="3562">
                  <c:v>1468.0</c:v>
                </c:pt>
                <c:pt idx="3563">
                  <c:v>1468.0</c:v>
                </c:pt>
                <c:pt idx="3564">
                  <c:v>1469.0</c:v>
                </c:pt>
                <c:pt idx="3565">
                  <c:v>1470.0</c:v>
                </c:pt>
                <c:pt idx="3566">
                  <c:v>1470.0</c:v>
                </c:pt>
                <c:pt idx="3567">
                  <c:v>1470.0</c:v>
                </c:pt>
                <c:pt idx="3568">
                  <c:v>1470.0</c:v>
                </c:pt>
                <c:pt idx="3569">
                  <c:v>1471.0</c:v>
                </c:pt>
                <c:pt idx="3570">
                  <c:v>1471.0</c:v>
                </c:pt>
                <c:pt idx="3571">
                  <c:v>1472.0</c:v>
                </c:pt>
                <c:pt idx="3572">
                  <c:v>1472.0</c:v>
                </c:pt>
                <c:pt idx="3573">
                  <c:v>1472.0</c:v>
                </c:pt>
                <c:pt idx="3574">
                  <c:v>1473.0</c:v>
                </c:pt>
                <c:pt idx="3575">
                  <c:v>1473.0</c:v>
                </c:pt>
                <c:pt idx="3576">
                  <c:v>1473.0</c:v>
                </c:pt>
                <c:pt idx="3577">
                  <c:v>1473.0</c:v>
                </c:pt>
                <c:pt idx="3578">
                  <c:v>1473.0</c:v>
                </c:pt>
                <c:pt idx="3579">
                  <c:v>1474.0</c:v>
                </c:pt>
                <c:pt idx="3580">
                  <c:v>1475.0</c:v>
                </c:pt>
                <c:pt idx="3581">
                  <c:v>1476.0</c:v>
                </c:pt>
                <c:pt idx="3582">
                  <c:v>1477.0</c:v>
                </c:pt>
                <c:pt idx="3583">
                  <c:v>1477.0</c:v>
                </c:pt>
                <c:pt idx="3584">
                  <c:v>1477.0</c:v>
                </c:pt>
                <c:pt idx="3585">
                  <c:v>1478.0</c:v>
                </c:pt>
                <c:pt idx="3586">
                  <c:v>1479.0</c:v>
                </c:pt>
                <c:pt idx="3587">
                  <c:v>1480.0</c:v>
                </c:pt>
                <c:pt idx="3588">
                  <c:v>1480.0</c:v>
                </c:pt>
                <c:pt idx="3589">
                  <c:v>1480.0</c:v>
                </c:pt>
                <c:pt idx="3590">
                  <c:v>1480.0</c:v>
                </c:pt>
                <c:pt idx="3591">
                  <c:v>1480.0</c:v>
                </c:pt>
                <c:pt idx="3592">
                  <c:v>1481.0</c:v>
                </c:pt>
                <c:pt idx="3593">
                  <c:v>1482.0</c:v>
                </c:pt>
                <c:pt idx="3594">
                  <c:v>1482.0</c:v>
                </c:pt>
                <c:pt idx="3595">
                  <c:v>1482.0</c:v>
                </c:pt>
                <c:pt idx="3596">
                  <c:v>1482.0</c:v>
                </c:pt>
                <c:pt idx="3597">
                  <c:v>1482.0</c:v>
                </c:pt>
                <c:pt idx="3598">
                  <c:v>1482.0</c:v>
                </c:pt>
                <c:pt idx="3599">
                  <c:v>1482.0</c:v>
                </c:pt>
                <c:pt idx="3600">
                  <c:v>1483.0</c:v>
                </c:pt>
                <c:pt idx="3601">
                  <c:v>1484.0</c:v>
                </c:pt>
                <c:pt idx="3602">
                  <c:v>1484.0</c:v>
                </c:pt>
                <c:pt idx="3603">
                  <c:v>1484.0</c:v>
                </c:pt>
                <c:pt idx="3604">
                  <c:v>1484.0</c:v>
                </c:pt>
                <c:pt idx="3605">
                  <c:v>1484.0</c:v>
                </c:pt>
                <c:pt idx="3606">
                  <c:v>1484.0</c:v>
                </c:pt>
                <c:pt idx="3607">
                  <c:v>1484.0</c:v>
                </c:pt>
                <c:pt idx="3608">
                  <c:v>1485.0</c:v>
                </c:pt>
                <c:pt idx="3609">
                  <c:v>1485.0</c:v>
                </c:pt>
                <c:pt idx="3610">
                  <c:v>1485.0</c:v>
                </c:pt>
                <c:pt idx="3611">
                  <c:v>1485.0</c:v>
                </c:pt>
                <c:pt idx="3612">
                  <c:v>1486.0</c:v>
                </c:pt>
                <c:pt idx="3613">
                  <c:v>1486.0</c:v>
                </c:pt>
                <c:pt idx="3614">
                  <c:v>1487.0</c:v>
                </c:pt>
                <c:pt idx="3615">
                  <c:v>1487.0</c:v>
                </c:pt>
                <c:pt idx="3616">
                  <c:v>1487.0</c:v>
                </c:pt>
                <c:pt idx="3617">
                  <c:v>1487.0</c:v>
                </c:pt>
                <c:pt idx="3618">
                  <c:v>1487.0</c:v>
                </c:pt>
                <c:pt idx="3619">
                  <c:v>1487.0</c:v>
                </c:pt>
                <c:pt idx="3620">
                  <c:v>1487.0</c:v>
                </c:pt>
                <c:pt idx="3621">
                  <c:v>1488.0</c:v>
                </c:pt>
                <c:pt idx="3622">
                  <c:v>1489.0</c:v>
                </c:pt>
                <c:pt idx="3623">
                  <c:v>1490.0</c:v>
                </c:pt>
                <c:pt idx="3624">
                  <c:v>1491.0</c:v>
                </c:pt>
                <c:pt idx="3625">
                  <c:v>1492.0</c:v>
                </c:pt>
                <c:pt idx="3626">
                  <c:v>1493.0</c:v>
                </c:pt>
                <c:pt idx="3627">
                  <c:v>1494.0</c:v>
                </c:pt>
                <c:pt idx="3628">
                  <c:v>1495.0</c:v>
                </c:pt>
                <c:pt idx="3629">
                  <c:v>1495.0</c:v>
                </c:pt>
                <c:pt idx="3630">
                  <c:v>1496.0</c:v>
                </c:pt>
                <c:pt idx="3631">
                  <c:v>1497.0</c:v>
                </c:pt>
                <c:pt idx="3632">
                  <c:v>1497.0</c:v>
                </c:pt>
                <c:pt idx="3633">
                  <c:v>1497.0</c:v>
                </c:pt>
                <c:pt idx="3634">
                  <c:v>1497.0</c:v>
                </c:pt>
                <c:pt idx="3635">
                  <c:v>1497.0</c:v>
                </c:pt>
                <c:pt idx="3636">
                  <c:v>1498.0</c:v>
                </c:pt>
                <c:pt idx="3637">
                  <c:v>1499.0</c:v>
                </c:pt>
                <c:pt idx="3638">
                  <c:v>1500.0</c:v>
                </c:pt>
                <c:pt idx="3639">
                  <c:v>1501.0</c:v>
                </c:pt>
                <c:pt idx="3640">
                  <c:v>1501.0</c:v>
                </c:pt>
                <c:pt idx="3641">
                  <c:v>1502.0</c:v>
                </c:pt>
                <c:pt idx="3642">
                  <c:v>1503.0</c:v>
                </c:pt>
                <c:pt idx="3643">
                  <c:v>1504.0</c:v>
                </c:pt>
                <c:pt idx="3644">
                  <c:v>1505.0</c:v>
                </c:pt>
                <c:pt idx="3645">
                  <c:v>1506.0</c:v>
                </c:pt>
                <c:pt idx="3646">
                  <c:v>1507.0</c:v>
                </c:pt>
                <c:pt idx="3647">
                  <c:v>1507.0</c:v>
                </c:pt>
                <c:pt idx="3648">
                  <c:v>1508.0</c:v>
                </c:pt>
                <c:pt idx="3649">
                  <c:v>1508.0</c:v>
                </c:pt>
                <c:pt idx="3650">
                  <c:v>1509.0</c:v>
                </c:pt>
                <c:pt idx="3651">
                  <c:v>1509.0</c:v>
                </c:pt>
                <c:pt idx="3652">
                  <c:v>1510.0</c:v>
                </c:pt>
                <c:pt idx="3653">
                  <c:v>1511.0</c:v>
                </c:pt>
                <c:pt idx="3654">
                  <c:v>1512.0</c:v>
                </c:pt>
                <c:pt idx="3655">
                  <c:v>1513.0</c:v>
                </c:pt>
                <c:pt idx="3656">
                  <c:v>1514.0</c:v>
                </c:pt>
                <c:pt idx="3657">
                  <c:v>1514.0</c:v>
                </c:pt>
                <c:pt idx="3658">
                  <c:v>1514.0</c:v>
                </c:pt>
                <c:pt idx="3659">
                  <c:v>1514.0</c:v>
                </c:pt>
                <c:pt idx="3660">
                  <c:v>1514.0</c:v>
                </c:pt>
                <c:pt idx="3661">
                  <c:v>1514.0</c:v>
                </c:pt>
                <c:pt idx="3662">
                  <c:v>1514.0</c:v>
                </c:pt>
                <c:pt idx="3663">
                  <c:v>1514.0</c:v>
                </c:pt>
                <c:pt idx="3664">
                  <c:v>1515.0</c:v>
                </c:pt>
                <c:pt idx="3665">
                  <c:v>1515.0</c:v>
                </c:pt>
                <c:pt idx="3666">
                  <c:v>1515.0</c:v>
                </c:pt>
                <c:pt idx="3667">
                  <c:v>1516.0</c:v>
                </c:pt>
                <c:pt idx="3668">
                  <c:v>1517.0</c:v>
                </c:pt>
                <c:pt idx="3669">
                  <c:v>1518.0</c:v>
                </c:pt>
                <c:pt idx="3670">
                  <c:v>1519.0</c:v>
                </c:pt>
                <c:pt idx="3671">
                  <c:v>1520.0</c:v>
                </c:pt>
                <c:pt idx="3672">
                  <c:v>1521.0</c:v>
                </c:pt>
                <c:pt idx="3673">
                  <c:v>1521.0</c:v>
                </c:pt>
                <c:pt idx="3674">
                  <c:v>1521.0</c:v>
                </c:pt>
                <c:pt idx="3675">
                  <c:v>1521.0</c:v>
                </c:pt>
                <c:pt idx="3676">
                  <c:v>1521.0</c:v>
                </c:pt>
                <c:pt idx="3677">
                  <c:v>1521.0</c:v>
                </c:pt>
                <c:pt idx="3678">
                  <c:v>1521.0</c:v>
                </c:pt>
                <c:pt idx="3679">
                  <c:v>1522.0</c:v>
                </c:pt>
                <c:pt idx="3680">
                  <c:v>1523.0</c:v>
                </c:pt>
                <c:pt idx="3681">
                  <c:v>1524.0</c:v>
                </c:pt>
                <c:pt idx="3682">
                  <c:v>1525.0</c:v>
                </c:pt>
                <c:pt idx="3683">
                  <c:v>1526.0</c:v>
                </c:pt>
                <c:pt idx="3684">
                  <c:v>1527.0</c:v>
                </c:pt>
                <c:pt idx="3685">
                  <c:v>1528.0</c:v>
                </c:pt>
                <c:pt idx="3686">
                  <c:v>1529.0</c:v>
                </c:pt>
                <c:pt idx="3687">
                  <c:v>1529.0</c:v>
                </c:pt>
                <c:pt idx="3688">
                  <c:v>1529.0</c:v>
                </c:pt>
                <c:pt idx="3689">
                  <c:v>1529.0</c:v>
                </c:pt>
                <c:pt idx="3690">
                  <c:v>1529.0</c:v>
                </c:pt>
                <c:pt idx="3691">
                  <c:v>1529.0</c:v>
                </c:pt>
                <c:pt idx="3692">
                  <c:v>1529.0</c:v>
                </c:pt>
                <c:pt idx="3693">
                  <c:v>1529.0</c:v>
                </c:pt>
                <c:pt idx="3694">
                  <c:v>1529.0</c:v>
                </c:pt>
                <c:pt idx="3695">
                  <c:v>1529.0</c:v>
                </c:pt>
                <c:pt idx="3696">
                  <c:v>1529.0</c:v>
                </c:pt>
                <c:pt idx="3697">
                  <c:v>1529.0</c:v>
                </c:pt>
                <c:pt idx="3698">
                  <c:v>1530.0</c:v>
                </c:pt>
                <c:pt idx="3699">
                  <c:v>1531.0</c:v>
                </c:pt>
                <c:pt idx="3700">
                  <c:v>1531.0</c:v>
                </c:pt>
                <c:pt idx="3701">
                  <c:v>1531.0</c:v>
                </c:pt>
                <c:pt idx="3702">
                  <c:v>1532.0</c:v>
                </c:pt>
                <c:pt idx="3703">
                  <c:v>1533.0</c:v>
                </c:pt>
                <c:pt idx="3704">
                  <c:v>1534.0</c:v>
                </c:pt>
                <c:pt idx="3705">
                  <c:v>1534.0</c:v>
                </c:pt>
                <c:pt idx="3706">
                  <c:v>1534.0</c:v>
                </c:pt>
                <c:pt idx="3707">
                  <c:v>1534.0</c:v>
                </c:pt>
                <c:pt idx="3708">
                  <c:v>1534.0</c:v>
                </c:pt>
                <c:pt idx="3709">
                  <c:v>1534.0</c:v>
                </c:pt>
                <c:pt idx="3710">
                  <c:v>1534.0</c:v>
                </c:pt>
                <c:pt idx="3711">
                  <c:v>1534.0</c:v>
                </c:pt>
                <c:pt idx="3712">
                  <c:v>1534.0</c:v>
                </c:pt>
                <c:pt idx="3713">
                  <c:v>1535.0</c:v>
                </c:pt>
                <c:pt idx="3714">
                  <c:v>1536.0</c:v>
                </c:pt>
                <c:pt idx="3715">
                  <c:v>1536.0</c:v>
                </c:pt>
                <c:pt idx="3716">
                  <c:v>1537.0</c:v>
                </c:pt>
                <c:pt idx="3717">
                  <c:v>1537.0</c:v>
                </c:pt>
                <c:pt idx="3718">
                  <c:v>1537.0</c:v>
                </c:pt>
                <c:pt idx="3719">
                  <c:v>1537.0</c:v>
                </c:pt>
                <c:pt idx="3720">
                  <c:v>1537.0</c:v>
                </c:pt>
                <c:pt idx="3721">
                  <c:v>1538.0</c:v>
                </c:pt>
                <c:pt idx="3722">
                  <c:v>1538.0</c:v>
                </c:pt>
                <c:pt idx="3723">
                  <c:v>1538.0</c:v>
                </c:pt>
                <c:pt idx="3724">
                  <c:v>1538.0</c:v>
                </c:pt>
                <c:pt idx="3725">
                  <c:v>1538.0</c:v>
                </c:pt>
                <c:pt idx="3726">
                  <c:v>1538.0</c:v>
                </c:pt>
                <c:pt idx="3727">
                  <c:v>1538.0</c:v>
                </c:pt>
                <c:pt idx="3728">
                  <c:v>1538.0</c:v>
                </c:pt>
                <c:pt idx="3729">
                  <c:v>1538.0</c:v>
                </c:pt>
                <c:pt idx="3730">
                  <c:v>1538.0</c:v>
                </c:pt>
                <c:pt idx="3731">
                  <c:v>1538.0</c:v>
                </c:pt>
                <c:pt idx="3732">
                  <c:v>1538.0</c:v>
                </c:pt>
                <c:pt idx="3733">
                  <c:v>1539.0</c:v>
                </c:pt>
                <c:pt idx="3734">
                  <c:v>1539.0</c:v>
                </c:pt>
                <c:pt idx="3735">
                  <c:v>1539.0</c:v>
                </c:pt>
                <c:pt idx="3736">
                  <c:v>1539.0</c:v>
                </c:pt>
                <c:pt idx="3737">
                  <c:v>1539.0</c:v>
                </c:pt>
                <c:pt idx="3738">
                  <c:v>1539.0</c:v>
                </c:pt>
                <c:pt idx="3739">
                  <c:v>1539.0</c:v>
                </c:pt>
                <c:pt idx="3740">
                  <c:v>1539.0</c:v>
                </c:pt>
                <c:pt idx="3741">
                  <c:v>1539.0</c:v>
                </c:pt>
                <c:pt idx="3742">
                  <c:v>1539.0</c:v>
                </c:pt>
                <c:pt idx="3743">
                  <c:v>1539.0</c:v>
                </c:pt>
                <c:pt idx="3744">
                  <c:v>1540.0</c:v>
                </c:pt>
                <c:pt idx="3745">
                  <c:v>1540.0</c:v>
                </c:pt>
                <c:pt idx="3746">
                  <c:v>1540.0</c:v>
                </c:pt>
                <c:pt idx="3747">
                  <c:v>1540.0</c:v>
                </c:pt>
                <c:pt idx="3748">
                  <c:v>1540.0</c:v>
                </c:pt>
                <c:pt idx="3749">
                  <c:v>1540.0</c:v>
                </c:pt>
                <c:pt idx="3750">
                  <c:v>1540.0</c:v>
                </c:pt>
                <c:pt idx="3751">
                  <c:v>1540.0</c:v>
                </c:pt>
                <c:pt idx="3752">
                  <c:v>1540.0</c:v>
                </c:pt>
                <c:pt idx="3753">
                  <c:v>1540.0</c:v>
                </c:pt>
                <c:pt idx="3754">
                  <c:v>1540.0</c:v>
                </c:pt>
                <c:pt idx="3755">
                  <c:v>1540.0</c:v>
                </c:pt>
                <c:pt idx="3756">
                  <c:v>1540.0</c:v>
                </c:pt>
                <c:pt idx="3757">
                  <c:v>1540.0</c:v>
                </c:pt>
                <c:pt idx="3758">
                  <c:v>1540.0</c:v>
                </c:pt>
                <c:pt idx="3759">
                  <c:v>1540.0</c:v>
                </c:pt>
                <c:pt idx="3760">
                  <c:v>1541.0</c:v>
                </c:pt>
                <c:pt idx="3761">
                  <c:v>1541.0</c:v>
                </c:pt>
                <c:pt idx="3762">
                  <c:v>1541.0</c:v>
                </c:pt>
                <c:pt idx="3763">
                  <c:v>1542.0</c:v>
                </c:pt>
                <c:pt idx="3764">
                  <c:v>1542.0</c:v>
                </c:pt>
                <c:pt idx="3765">
                  <c:v>1543.0</c:v>
                </c:pt>
                <c:pt idx="3766">
                  <c:v>1544.0</c:v>
                </c:pt>
                <c:pt idx="3767">
                  <c:v>1544.0</c:v>
                </c:pt>
                <c:pt idx="3768">
                  <c:v>1544.0</c:v>
                </c:pt>
                <c:pt idx="3769">
                  <c:v>1544.0</c:v>
                </c:pt>
                <c:pt idx="3770">
                  <c:v>1544.0</c:v>
                </c:pt>
                <c:pt idx="3771">
                  <c:v>1544.0</c:v>
                </c:pt>
                <c:pt idx="3772">
                  <c:v>1544.0</c:v>
                </c:pt>
                <c:pt idx="3773">
                  <c:v>1544.0</c:v>
                </c:pt>
                <c:pt idx="3774">
                  <c:v>1544.0</c:v>
                </c:pt>
                <c:pt idx="3775">
                  <c:v>1545.0</c:v>
                </c:pt>
                <c:pt idx="3776">
                  <c:v>1546.0</c:v>
                </c:pt>
                <c:pt idx="3777">
                  <c:v>1547.0</c:v>
                </c:pt>
                <c:pt idx="3778">
                  <c:v>1548.0</c:v>
                </c:pt>
                <c:pt idx="3779">
                  <c:v>1549.0</c:v>
                </c:pt>
                <c:pt idx="3780">
                  <c:v>1550.0</c:v>
                </c:pt>
                <c:pt idx="3781">
                  <c:v>1551.0</c:v>
                </c:pt>
                <c:pt idx="3782">
                  <c:v>1552.0</c:v>
                </c:pt>
                <c:pt idx="3783">
                  <c:v>1553.0</c:v>
                </c:pt>
                <c:pt idx="3784">
                  <c:v>1554.0</c:v>
                </c:pt>
                <c:pt idx="3785">
                  <c:v>1554.0</c:v>
                </c:pt>
                <c:pt idx="3786">
                  <c:v>1554.0</c:v>
                </c:pt>
                <c:pt idx="3787">
                  <c:v>1554.0</c:v>
                </c:pt>
                <c:pt idx="3788">
                  <c:v>1555.0</c:v>
                </c:pt>
                <c:pt idx="3789">
                  <c:v>1556.0</c:v>
                </c:pt>
                <c:pt idx="3790">
                  <c:v>1557.0</c:v>
                </c:pt>
                <c:pt idx="3791">
                  <c:v>1558.0</c:v>
                </c:pt>
                <c:pt idx="3792">
                  <c:v>1559.0</c:v>
                </c:pt>
                <c:pt idx="3793">
                  <c:v>1559.0</c:v>
                </c:pt>
                <c:pt idx="3794">
                  <c:v>1560.0</c:v>
                </c:pt>
                <c:pt idx="3795">
                  <c:v>1560.0</c:v>
                </c:pt>
                <c:pt idx="3796">
                  <c:v>1561.0</c:v>
                </c:pt>
                <c:pt idx="3797">
                  <c:v>1561.0</c:v>
                </c:pt>
                <c:pt idx="3798">
                  <c:v>1561.0</c:v>
                </c:pt>
                <c:pt idx="3799">
                  <c:v>1561.0</c:v>
                </c:pt>
                <c:pt idx="3800">
                  <c:v>1561.0</c:v>
                </c:pt>
                <c:pt idx="3801">
                  <c:v>1562.0</c:v>
                </c:pt>
                <c:pt idx="3802">
                  <c:v>1563.0</c:v>
                </c:pt>
                <c:pt idx="3803">
                  <c:v>1563.0</c:v>
                </c:pt>
                <c:pt idx="3804">
                  <c:v>1564.0</c:v>
                </c:pt>
                <c:pt idx="3805">
                  <c:v>1564.0</c:v>
                </c:pt>
                <c:pt idx="3806">
                  <c:v>1564.0</c:v>
                </c:pt>
                <c:pt idx="3807">
                  <c:v>1564.0</c:v>
                </c:pt>
                <c:pt idx="3808">
                  <c:v>1564.0</c:v>
                </c:pt>
                <c:pt idx="3809">
                  <c:v>1564.0</c:v>
                </c:pt>
                <c:pt idx="3810">
                  <c:v>1564.0</c:v>
                </c:pt>
                <c:pt idx="3811">
                  <c:v>1564.0</c:v>
                </c:pt>
                <c:pt idx="3812">
                  <c:v>1564.0</c:v>
                </c:pt>
                <c:pt idx="3813">
                  <c:v>1564.0</c:v>
                </c:pt>
                <c:pt idx="3814">
                  <c:v>1565.0</c:v>
                </c:pt>
                <c:pt idx="3815">
                  <c:v>1566.0</c:v>
                </c:pt>
                <c:pt idx="3816">
                  <c:v>1567.0</c:v>
                </c:pt>
                <c:pt idx="3817">
                  <c:v>1568.0</c:v>
                </c:pt>
                <c:pt idx="3818">
                  <c:v>1568.0</c:v>
                </c:pt>
                <c:pt idx="3819">
                  <c:v>1569.0</c:v>
                </c:pt>
                <c:pt idx="3820">
                  <c:v>1570.0</c:v>
                </c:pt>
                <c:pt idx="3821">
                  <c:v>1571.0</c:v>
                </c:pt>
                <c:pt idx="3822">
                  <c:v>1572.0</c:v>
                </c:pt>
                <c:pt idx="3823">
                  <c:v>1573.0</c:v>
                </c:pt>
                <c:pt idx="3824">
                  <c:v>1574.0</c:v>
                </c:pt>
                <c:pt idx="3825">
                  <c:v>1575.0</c:v>
                </c:pt>
                <c:pt idx="3826">
                  <c:v>1576.0</c:v>
                </c:pt>
                <c:pt idx="3827">
                  <c:v>1576.0</c:v>
                </c:pt>
                <c:pt idx="3828">
                  <c:v>1577.0</c:v>
                </c:pt>
                <c:pt idx="3829">
                  <c:v>1578.0</c:v>
                </c:pt>
                <c:pt idx="3830">
                  <c:v>1579.0</c:v>
                </c:pt>
                <c:pt idx="3831">
                  <c:v>1579.0</c:v>
                </c:pt>
                <c:pt idx="3832">
                  <c:v>1580.0</c:v>
                </c:pt>
                <c:pt idx="3833">
                  <c:v>1581.0</c:v>
                </c:pt>
                <c:pt idx="3834">
                  <c:v>1582.0</c:v>
                </c:pt>
                <c:pt idx="3835">
                  <c:v>1583.0</c:v>
                </c:pt>
                <c:pt idx="3836">
                  <c:v>1584.0</c:v>
                </c:pt>
                <c:pt idx="3837">
                  <c:v>1584.0</c:v>
                </c:pt>
                <c:pt idx="3838">
                  <c:v>1585.0</c:v>
                </c:pt>
                <c:pt idx="3839">
                  <c:v>1586.0</c:v>
                </c:pt>
                <c:pt idx="3840">
                  <c:v>1587.0</c:v>
                </c:pt>
                <c:pt idx="3841">
                  <c:v>1588.0</c:v>
                </c:pt>
                <c:pt idx="3842">
                  <c:v>1589.0</c:v>
                </c:pt>
                <c:pt idx="3843">
                  <c:v>1590.0</c:v>
                </c:pt>
                <c:pt idx="3844">
                  <c:v>1591.0</c:v>
                </c:pt>
                <c:pt idx="3845">
                  <c:v>1592.0</c:v>
                </c:pt>
                <c:pt idx="3846">
                  <c:v>1592.0</c:v>
                </c:pt>
                <c:pt idx="3847">
                  <c:v>1593.0</c:v>
                </c:pt>
                <c:pt idx="3848">
                  <c:v>1594.0</c:v>
                </c:pt>
                <c:pt idx="3849">
                  <c:v>1594.0</c:v>
                </c:pt>
                <c:pt idx="3850">
                  <c:v>1594.0</c:v>
                </c:pt>
                <c:pt idx="3851">
                  <c:v>1594.0</c:v>
                </c:pt>
                <c:pt idx="3852">
                  <c:v>1595.0</c:v>
                </c:pt>
                <c:pt idx="3853">
                  <c:v>1596.0</c:v>
                </c:pt>
                <c:pt idx="3854">
                  <c:v>1597.0</c:v>
                </c:pt>
                <c:pt idx="3855">
                  <c:v>1598.0</c:v>
                </c:pt>
                <c:pt idx="3856">
                  <c:v>1598.0</c:v>
                </c:pt>
                <c:pt idx="3857">
                  <c:v>1599.0</c:v>
                </c:pt>
                <c:pt idx="3858">
                  <c:v>1600.0</c:v>
                </c:pt>
                <c:pt idx="3859">
                  <c:v>1601.0</c:v>
                </c:pt>
                <c:pt idx="3860">
                  <c:v>1602.0</c:v>
                </c:pt>
                <c:pt idx="3861">
                  <c:v>1602.0</c:v>
                </c:pt>
                <c:pt idx="3862">
                  <c:v>1602.0</c:v>
                </c:pt>
                <c:pt idx="3863">
                  <c:v>1603.0</c:v>
                </c:pt>
                <c:pt idx="3864">
                  <c:v>1604.0</c:v>
                </c:pt>
                <c:pt idx="3865">
                  <c:v>1605.0</c:v>
                </c:pt>
                <c:pt idx="3866">
                  <c:v>1606.0</c:v>
                </c:pt>
                <c:pt idx="3867">
                  <c:v>1607.0</c:v>
                </c:pt>
                <c:pt idx="3868">
                  <c:v>1607.0</c:v>
                </c:pt>
                <c:pt idx="3869">
                  <c:v>1607.0</c:v>
                </c:pt>
                <c:pt idx="3870">
                  <c:v>1608.0</c:v>
                </c:pt>
                <c:pt idx="3871">
                  <c:v>1609.0</c:v>
                </c:pt>
                <c:pt idx="3872">
                  <c:v>1610.0</c:v>
                </c:pt>
                <c:pt idx="3873">
                  <c:v>1610.0</c:v>
                </c:pt>
                <c:pt idx="3874">
                  <c:v>1611.0</c:v>
                </c:pt>
                <c:pt idx="3875">
                  <c:v>1612.0</c:v>
                </c:pt>
                <c:pt idx="3876">
                  <c:v>1613.0</c:v>
                </c:pt>
                <c:pt idx="3877">
                  <c:v>1614.0</c:v>
                </c:pt>
                <c:pt idx="3878">
                  <c:v>1615.0</c:v>
                </c:pt>
                <c:pt idx="3879">
                  <c:v>1616.0</c:v>
                </c:pt>
                <c:pt idx="3880">
                  <c:v>1616.0</c:v>
                </c:pt>
                <c:pt idx="3881">
                  <c:v>1617.0</c:v>
                </c:pt>
                <c:pt idx="3882">
                  <c:v>1618.0</c:v>
                </c:pt>
                <c:pt idx="3883">
                  <c:v>1619.0</c:v>
                </c:pt>
                <c:pt idx="3884">
                  <c:v>1620.0</c:v>
                </c:pt>
                <c:pt idx="3885">
                  <c:v>1620.0</c:v>
                </c:pt>
                <c:pt idx="3886">
                  <c:v>1620.0</c:v>
                </c:pt>
                <c:pt idx="3887">
                  <c:v>1620.0</c:v>
                </c:pt>
                <c:pt idx="3888">
                  <c:v>1620.0</c:v>
                </c:pt>
                <c:pt idx="3889">
                  <c:v>1620.0</c:v>
                </c:pt>
                <c:pt idx="3890">
                  <c:v>1620.0</c:v>
                </c:pt>
                <c:pt idx="3891">
                  <c:v>1620.0</c:v>
                </c:pt>
                <c:pt idx="3892">
                  <c:v>1620.0</c:v>
                </c:pt>
                <c:pt idx="3893">
                  <c:v>1620.0</c:v>
                </c:pt>
                <c:pt idx="3894">
                  <c:v>1620.0</c:v>
                </c:pt>
                <c:pt idx="3895">
                  <c:v>1620.0</c:v>
                </c:pt>
                <c:pt idx="3896">
                  <c:v>1620.0</c:v>
                </c:pt>
                <c:pt idx="3897">
                  <c:v>1620.0</c:v>
                </c:pt>
                <c:pt idx="3898">
                  <c:v>1620.0</c:v>
                </c:pt>
                <c:pt idx="3899">
                  <c:v>1620.0</c:v>
                </c:pt>
                <c:pt idx="3900">
                  <c:v>1620.0</c:v>
                </c:pt>
                <c:pt idx="3901">
                  <c:v>1620.0</c:v>
                </c:pt>
                <c:pt idx="3902">
                  <c:v>1620.0</c:v>
                </c:pt>
                <c:pt idx="3903">
                  <c:v>1620.0</c:v>
                </c:pt>
                <c:pt idx="3904">
                  <c:v>1620.0</c:v>
                </c:pt>
                <c:pt idx="3905">
                  <c:v>1620.0</c:v>
                </c:pt>
                <c:pt idx="3906">
                  <c:v>1620.0</c:v>
                </c:pt>
                <c:pt idx="3907">
                  <c:v>1621.0</c:v>
                </c:pt>
                <c:pt idx="3908">
                  <c:v>1621.0</c:v>
                </c:pt>
                <c:pt idx="3909">
                  <c:v>1621.0</c:v>
                </c:pt>
                <c:pt idx="3910">
                  <c:v>1621.0</c:v>
                </c:pt>
                <c:pt idx="3911">
                  <c:v>1621.0</c:v>
                </c:pt>
                <c:pt idx="3912">
                  <c:v>1622.0</c:v>
                </c:pt>
                <c:pt idx="3913">
                  <c:v>1622.0</c:v>
                </c:pt>
                <c:pt idx="3914">
                  <c:v>1622.0</c:v>
                </c:pt>
                <c:pt idx="3915">
                  <c:v>1622.0</c:v>
                </c:pt>
                <c:pt idx="3916">
                  <c:v>1622.0</c:v>
                </c:pt>
                <c:pt idx="3917">
                  <c:v>1622.0</c:v>
                </c:pt>
                <c:pt idx="3918">
                  <c:v>1623.0</c:v>
                </c:pt>
                <c:pt idx="3919">
                  <c:v>1624.0</c:v>
                </c:pt>
                <c:pt idx="3920">
                  <c:v>1625.0</c:v>
                </c:pt>
                <c:pt idx="3921">
                  <c:v>1626.0</c:v>
                </c:pt>
                <c:pt idx="3922">
                  <c:v>1627.0</c:v>
                </c:pt>
                <c:pt idx="3923">
                  <c:v>1628.0</c:v>
                </c:pt>
                <c:pt idx="3924">
                  <c:v>1628.0</c:v>
                </c:pt>
                <c:pt idx="3925">
                  <c:v>1629.0</c:v>
                </c:pt>
                <c:pt idx="3926">
                  <c:v>1630.0</c:v>
                </c:pt>
                <c:pt idx="3927">
                  <c:v>1631.0</c:v>
                </c:pt>
                <c:pt idx="3928">
                  <c:v>1631.0</c:v>
                </c:pt>
                <c:pt idx="3929">
                  <c:v>1631.0</c:v>
                </c:pt>
                <c:pt idx="3930">
                  <c:v>1631.0</c:v>
                </c:pt>
                <c:pt idx="3931">
                  <c:v>1631.0</c:v>
                </c:pt>
                <c:pt idx="3932">
                  <c:v>1631.0</c:v>
                </c:pt>
                <c:pt idx="3933">
                  <c:v>1631.0</c:v>
                </c:pt>
                <c:pt idx="3934">
                  <c:v>1631.0</c:v>
                </c:pt>
                <c:pt idx="3935">
                  <c:v>1631.0</c:v>
                </c:pt>
                <c:pt idx="3936">
                  <c:v>1631.0</c:v>
                </c:pt>
                <c:pt idx="3937">
                  <c:v>1631.0</c:v>
                </c:pt>
                <c:pt idx="3938">
                  <c:v>1631.0</c:v>
                </c:pt>
                <c:pt idx="3939">
                  <c:v>1631.0</c:v>
                </c:pt>
                <c:pt idx="3940">
                  <c:v>1631.0</c:v>
                </c:pt>
                <c:pt idx="3941">
                  <c:v>1631.0</c:v>
                </c:pt>
                <c:pt idx="3942">
                  <c:v>1631.0</c:v>
                </c:pt>
                <c:pt idx="3943">
                  <c:v>1631.0</c:v>
                </c:pt>
                <c:pt idx="3944">
                  <c:v>1631.0</c:v>
                </c:pt>
                <c:pt idx="3945">
                  <c:v>1631.0</c:v>
                </c:pt>
                <c:pt idx="3946">
                  <c:v>1631.0</c:v>
                </c:pt>
                <c:pt idx="3947">
                  <c:v>1631.0</c:v>
                </c:pt>
                <c:pt idx="3948">
                  <c:v>1632.0</c:v>
                </c:pt>
                <c:pt idx="3949">
                  <c:v>1633.0</c:v>
                </c:pt>
                <c:pt idx="3950">
                  <c:v>1634.0</c:v>
                </c:pt>
                <c:pt idx="3951">
                  <c:v>1635.0</c:v>
                </c:pt>
                <c:pt idx="3952">
                  <c:v>1636.0</c:v>
                </c:pt>
                <c:pt idx="3953">
                  <c:v>1636.0</c:v>
                </c:pt>
                <c:pt idx="3954">
                  <c:v>1637.0</c:v>
                </c:pt>
                <c:pt idx="3955">
                  <c:v>1638.0</c:v>
                </c:pt>
                <c:pt idx="3956">
                  <c:v>1639.0</c:v>
                </c:pt>
                <c:pt idx="3957">
                  <c:v>1640.0</c:v>
                </c:pt>
                <c:pt idx="3958">
                  <c:v>1641.0</c:v>
                </c:pt>
                <c:pt idx="3959">
                  <c:v>1641.0</c:v>
                </c:pt>
                <c:pt idx="3960">
                  <c:v>1641.0</c:v>
                </c:pt>
                <c:pt idx="3961">
                  <c:v>1641.0</c:v>
                </c:pt>
                <c:pt idx="3962">
                  <c:v>1641.0</c:v>
                </c:pt>
                <c:pt idx="3963">
                  <c:v>1641.0</c:v>
                </c:pt>
                <c:pt idx="3964">
                  <c:v>1641.0</c:v>
                </c:pt>
                <c:pt idx="3965">
                  <c:v>1642.0</c:v>
                </c:pt>
                <c:pt idx="3966">
                  <c:v>1642.0</c:v>
                </c:pt>
                <c:pt idx="3967">
                  <c:v>1642.0</c:v>
                </c:pt>
                <c:pt idx="3968">
                  <c:v>1642.0</c:v>
                </c:pt>
                <c:pt idx="3969">
                  <c:v>1642.0</c:v>
                </c:pt>
                <c:pt idx="3970">
                  <c:v>1642.0</c:v>
                </c:pt>
                <c:pt idx="3971">
                  <c:v>1642.0</c:v>
                </c:pt>
                <c:pt idx="3972">
                  <c:v>1643.0</c:v>
                </c:pt>
                <c:pt idx="3973">
                  <c:v>1644.0</c:v>
                </c:pt>
                <c:pt idx="3974">
                  <c:v>1645.0</c:v>
                </c:pt>
                <c:pt idx="3975">
                  <c:v>1646.0</c:v>
                </c:pt>
                <c:pt idx="3976">
                  <c:v>1646.0</c:v>
                </c:pt>
                <c:pt idx="3977">
                  <c:v>1647.0</c:v>
                </c:pt>
                <c:pt idx="3978">
                  <c:v>1648.0</c:v>
                </c:pt>
                <c:pt idx="3979">
                  <c:v>1649.0</c:v>
                </c:pt>
                <c:pt idx="3980">
                  <c:v>1650.0</c:v>
                </c:pt>
                <c:pt idx="3981">
                  <c:v>1651.0</c:v>
                </c:pt>
                <c:pt idx="3982">
                  <c:v>1651.0</c:v>
                </c:pt>
                <c:pt idx="3983">
                  <c:v>1652.0</c:v>
                </c:pt>
                <c:pt idx="3984">
                  <c:v>1653.0</c:v>
                </c:pt>
                <c:pt idx="3985">
                  <c:v>1654.0</c:v>
                </c:pt>
                <c:pt idx="3986">
                  <c:v>1654.0</c:v>
                </c:pt>
                <c:pt idx="3987">
                  <c:v>1654.0</c:v>
                </c:pt>
                <c:pt idx="3988">
                  <c:v>1654.0</c:v>
                </c:pt>
                <c:pt idx="3989">
                  <c:v>1654.0</c:v>
                </c:pt>
                <c:pt idx="3990">
                  <c:v>1654.0</c:v>
                </c:pt>
                <c:pt idx="3991">
                  <c:v>1654.0</c:v>
                </c:pt>
                <c:pt idx="3992">
                  <c:v>1654.0</c:v>
                </c:pt>
                <c:pt idx="3993">
                  <c:v>1654.0</c:v>
                </c:pt>
                <c:pt idx="3994">
                  <c:v>1654.0</c:v>
                </c:pt>
                <c:pt idx="3995">
                  <c:v>1654.0</c:v>
                </c:pt>
                <c:pt idx="3996">
                  <c:v>1654.0</c:v>
                </c:pt>
                <c:pt idx="3997">
                  <c:v>1654.0</c:v>
                </c:pt>
                <c:pt idx="3998">
                  <c:v>1654.0</c:v>
                </c:pt>
                <c:pt idx="3999">
                  <c:v>1654.0</c:v>
                </c:pt>
                <c:pt idx="4000">
                  <c:v>1654.0</c:v>
                </c:pt>
                <c:pt idx="4001">
                  <c:v>1654.0</c:v>
                </c:pt>
                <c:pt idx="4002">
                  <c:v>1654.0</c:v>
                </c:pt>
                <c:pt idx="4003">
                  <c:v>1654.0</c:v>
                </c:pt>
                <c:pt idx="4004">
                  <c:v>1654.0</c:v>
                </c:pt>
                <c:pt idx="4005">
                  <c:v>1654.0</c:v>
                </c:pt>
                <c:pt idx="4006">
                  <c:v>1654.0</c:v>
                </c:pt>
                <c:pt idx="4007">
                  <c:v>1654.0</c:v>
                </c:pt>
                <c:pt idx="4008">
                  <c:v>1654.0</c:v>
                </c:pt>
                <c:pt idx="4009">
                  <c:v>1654.0</c:v>
                </c:pt>
                <c:pt idx="4010">
                  <c:v>1655.0</c:v>
                </c:pt>
                <c:pt idx="4011">
                  <c:v>1656.0</c:v>
                </c:pt>
                <c:pt idx="4012">
                  <c:v>1657.0</c:v>
                </c:pt>
                <c:pt idx="4013">
                  <c:v>1658.0</c:v>
                </c:pt>
                <c:pt idx="4014">
                  <c:v>1659.0</c:v>
                </c:pt>
                <c:pt idx="4015">
                  <c:v>1659.0</c:v>
                </c:pt>
                <c:pt idx="4016">
                  <c:v>1659.0</c:v>
                </c:pt>
                <c:pt idx="4017">
                  <c:v>1659.0</c:v>
                </c:pt>
                <c:pt idx="4018">
                  <c:v>1660.0</c:v>
                </c:pt>
                <c:pt idx="4019">
                  <c:v>1661.0</c:v>
                </c:pt>
                <c:pt idx="4020">
                  <c:v>1662.0</c:v>
                </c:pt>
                <c:pt idx="4021">
                  <c:v>1662.0</c:v>
                </c:pt>
                <c:pt idx="4022">
                  <c:v>1663.0</c:v>
                </c:pt>
                <c:pt idx="4023">
                  <c:v>1664.0</c:v>
                </c:pt>
                <c:pt idx="4024">
                  <c:v>1664.0</c:v>
                </c:pt>
                <c:pt idx="4025">
                  <c:v>1665.0</c:v>
                </c:pt>
                <c:pt idx="4026">
                  <c:v>1666.0</c:v>
                </c:pt>
                <c:pt idx="4027">
                  <c:v>1667.0</c:v>
                </c:pt>
                <c:pt idx="4028">
                  <c:v>1668.0</c:v>
                </c:pt>
                <c:pt idx="4029">
                  <c:v>1669.0</c:v>
                </c:pt>
                <c:pt idx="4030">
                  <c:v>1670.0</c:v>
                </c:pt>
                <c:pt idx="4031">
                  <c:v>1670.0</c:v>
                </c:pt>
                <c:pt idx="4032">
                  <c:v>1670.0</c:v>
                </c:pt>
                <c:pt idx="4033">
                  <c:v>1670.0</c:v>
                </c:pt>
                <c:pt idx="4034">
                  <c:v>1670.0</c:v>
                </c:pt>
                <c:pt idx="4035">
                  <c:v>1671.0</c:v>
                </c:pt>
                <c:pt idx="4036">
                  <c:v>1671.0</c:v>
                </c:pt>
                <c:pt idx="4037">
                  <c:v>1671.0</c:v>
                </c:pt>
                <c:pt idx="4038">
                  <c:v>1672.0</c:v>
                </c:pt>
                <c:pt idx="4039">
                  <c:v>1672.0</c:v>
                </c:pt>
                <c:pt idx="4040">
                  <c:v>1672.0</c:v>
                </c:pt>
                <c:pt idx="4041">
                  <c:v>1672.0</c:v>
                </c:pt>
                <c:pt idx="4042">
                  <c:v>1672.0</c:v>
                </c:pt>
                <c:pt idx="4043">
                  <c:v>1673.0</c:v>
                </c:pt>
                <c:pt idx="4044">
                  <c:v>1673.0</c:v>
                </c:pt>
                <c:pt idx="4045">
                  <c:v>1673.0</c:v>
                </c:pt>
                <c:pt idx="4046">
                  <c:v>1673.0</c:v>
                </c:pt>
                <c:pt idx="4047">
                  <c:v>1673.0</c:v>
                </c:pt>
                <c:pt idx="4048">
                  <c:v>1673.0</c:v>
                </c:pt>
                <c:pt idx="4049">
                  <c:v>1673.0</c:v>
                </c:pt>
                <c:pt idx="4050">
                  <c:v>1673.0</c:v>
                </c:pt>
                <c:pt idx="4051">
                  <c:v>1673.0</c:v>
                </c:pt>
                <c:pt idx="4052">
                  <c:v>1673.0</c:v>
                </c:pt>
                <c:pt idx="4053">
                  <c:v>1673.0</c:v>
                </c:pt>
                <c:pt idx="4054">
                  <c:v>1673.0</c:v>
                </c:pt>
                <c:pt idx="4055">
                  <c:v>1673.0</c:v>
                </c:pt>
                <c:pt idx="4056">
                  <c:v>1673.0</c:v>
                </c:pt>
                <c:pt idx="4057">
                  <c:v>1673.0</c:v>
                </c:pt>
                <c:pt idx="4058">
                  <c:v>1673.0</c:v>
                </c:pt>
                <c:pt idx="4059">
                  <c:v>1673.0</c:v>
                </c:pt>
                <c:pt idx="4060">
                  <c:v>1673.0</c:v>
                </c:pt>
                <c:pt idx="4061">
                  <c:v>1673.0</c:v>
                </c:pt>
                <c:pt idx="4062">
                  <c:v>1673.0</c:v>
                </c:pt>
                <c:pt idx="4063">
                  <c:v>1673.0</c:v>
                </c:pt>
                <c:pt idx="4064">
                  <c:v>1674.0</c:v>
                </c:pt>
                <c:pt idx="4065">
                  <c:v>1675.0</c:v>
                </c:pt>
                <c:pt idx="4066">
                  <c:v>1675.0</c:v>
                </c:pt>
                <c:pt idx="4067">
                  <c:v>1675.0</c:v>
                </c:pt>
                <c:pt idx="4068">
                  <c:v>1675.0</c:v>
                </c:pt>
                <c:pt idx="4069">
                  <c:v>1676.0</c:v>
                </c:pt>
                <c:pt idx="4070">
                  <c:v>1676.0</c:v>
                </c:pt>
                <c:pt idx="4071">
                  <c:v>1677.0</c:v>
                </c:pt>
                <c:pt idx="4072">
                  <c:v>1677.0</c:v>
                </c:pt>
                <c:pt idx="4073">
                  <c:v>1677.0</c:v>
                </c:pt>
                <c:pt idx="4074">
                  <c:v>1678.0</c:v>
                </c:pt>
                <c:pt idx="4075">
                  <c:v>1679.0</c:v>
                </c:pt>
                <c:pt idx="4076">
                  <c:v>1680.0</c:v>
                </c:pt>
                <c:pt idx="4077">
                  <c:v>1680.0</c:v>
                </c:pt>
                <c:pt idx="4078">
                  <c:v>1681.0</c:v>
                </c:pt>
                <c:pt idx="4079">
                  <c:v>1682.0</c:v>
                </c:pt>
                <c:pt idx="4080">
                  <c:v>1682.0</c:v>
                </c:pt>
                <c:pt idx="4081">
                  <c:v>1683.0</c:v>
                </c:pt>
                <c:pt idx="4082">
                  <c:v>1684.0</c:v>
                </c:pt>
                <c:pt idx="4083">
                  <c:v>1685.0</c:v>
                </c:pt>
                <c:pt idx="4084">
                  <c:v>1685.0</c:v>
                </c:pt>
                <c:pt idx="4085">
                  <c:v>1685.0</c:v>
                </c:pt>
                <c:pt idx="4086">
                  <c:v>1685.0</c:v>
                </c:pt>
                <c:pt idx="4087">
                  <c:v>1685.0</c:v>
                </c:pt>
                <c:pt idx="4088">
                  <c:v>1685.0</c:v>
                </c:pt>
                <c:pt idx="4089">
                  <c:v>1685.0</c:v>
                </c:pt>
                <c:pt idx="4090">
                  <c:v>1685.0</c:v>
                </c:pt>
                <c:pt idx="4091">
                  <c:v>1685.0</c:v>
                </c:pt>
                <c:pt idx="4092">
                  <c:v>1685.0</c:v>
                </c:pt>
                <c:pt idx="4093">
                  <c:v>1685.0</c:v>
                </c:pt>
                <c:pt idx="4094">
                  <c:v>1685.0</c:v>
                </c:pt>
                <c:pt idx="4095">
                  <c:v>1685.0</c:v>
                </c:pt>
                <c:pt idx="4096">
                  <c:v>1685.0</c:v>
                </c:pt>
                <c:pt idx="4097">
                  <c:v>1685.0</c:v>
                </c:pt>
                <c:pt idx="4098">
                  <c:v>1685.0</c:v>
                </c:pt>
                <c:pt idx="4099">
                  <c:v>1685.0</c:v>
                </c:pt>
                <c:pt idx="4100">
                  <c:v>1685.0</c:v>
                </c:pt>
                <c:pt idx="4101">
                  <c:v>1685.0</c:v>
                </c:pt>
                <c:pt idx="4102">
                  <c:v>1685.0</c:v>
                </c:pt>
                <c:pt idx="4103">
                  <c:v>1685.0</c:v>
                </c:pt>
                <c:pt idx="4104">
                  <c:v>1685.0</c:v>
                </c:pt>
                <c:pt idx="4105">
                  <c:v>1685.0</c:v>
                </c:pt>
                <c:pt idx="4106">
                  <c:v>1685.0</c:v>
                </c:pt>
                <c:pt idx="4107">
                  <c:v>1685.0</c:v>
                </c:pt>
                <c:pt idx="4108">
                  <c:v>1685.0</c:v>
                </c:pt>
                <c:pt idx="4109">
                  <c:v>1685.0</c:v>
                </c:pt>
                <c:pt idx="4110">
                  <c:v>1685.0</c:v>
                </c:pt>
                <c:pt idx="4111">
                  <c:v>1685.0</c:v>
                </c:pt>
                <c:pt idx="4112">
                  <c:v>1685.0</c:v>
                </c:pt>
                <c:pt idx="4113">
                  <c:v>1685.0</c:v>
                </c:pt>
                <c:pt idx="4114">
                  <c:v>1685.0</c:v>
                </c:pt>
                <c:pt idx="4115">
                  <c:v>1685.0</c:v>
                </c:pt>
                <c:pt idx="4116">
                  <c:v>1685.0</c:v>
                </c:pt>
                <c:pt idx="4117">
                  <c:v>1685.0</c:v>
                </c:pt>
                <c:pt idx="4118">
                  <c:v>1685.0</c:v>
                </c:pt>
                <c:pt idx="4119">
                  <c:v>1685.0</c:v>
                </c:pt>
                <c:pt idx="4120">
                  <c:v>1685.0</c:v>
                </c:pt>
                <c:pt idx="4121">
                  <c:v>1685.0</c:v>
                </c:pt>
                <c:pt idx="4122">
                  <c:v>1685.0</c:v>
                </c:pt>
                <c:pt idx="4123">
                  <c:v>1685.0</c:v>
                </c:pt>
                <c:pt idx="4124">
                  <c:v>1685.0</c:v>
                </c:pt>
                <c:pt idx="4125">
                  <c:v>1685.0</c:v>
                </c:pt>
                <c:pt idx="4126">
                  <c:v>1685.0</c:v>
                </c:pt>
                <c:pt idx="4127">
                  <c:v>1685.0</c:v>
                </c:pt>
                <c:pt idx="4128">
                  <c:v>1685.0</c:v>
                </c:pt>
                <c:pt idx="4129">
                  <c:v>1685.0</c:v>
                </c:pt>
                <c:pt idx="4130">
                  <c:v>1685.0</c:v>
                </c:pt>
                <c:pt idx="4131">
                  <c:v>1685.0</c:v>
                </c:pt>
                <c:pt idx="4132">
                  <c:v>1685.0</c:v>
                </c:pt>
                <c:pt idx="4133">
                  <c:v>1685.0</c:v>
                </c:pt>
                <c:pt idx="4134">
                  <c:v>1685.0</c:v>
                </c:pt>
                <c:pt idx="4135">
                  <c:v>1686.0</c:v>
                </c:pt>
                <c:pt idx="4136">
                  <c:v>1687.0</c:v>
                </c:pt>
                <c:pt idx="4137">
                  <c:v>1688.0</c:v>
                </c:pt>
                <c:pt idx="4138">
                  <c:v>1688.0</c:v>
                </c:pt>
                <c:pt idx="4139">
                  <c:v>1688.0</c:v>
                </c:pt>
                <c:pt idx="4140">
                  <c:v>1689.0</c:v>
                </c:pt>
                <c:pt idx="4141">
                  <c:v>1690.0</c:v>
                </c:pt>
                <c:pt idx="4142">
                  <c:v>1691.0</c:v>
                </c:pt>
                <c:pt idx="4143">
                  <c:v>1691.0</c:v>
                </c:pt>
                <c:pt idx="4144">
                  <c:v>1692.0</c:v>
                </c:pt>
                <c:pt idx="4145">
                  <c:v>1692.0</c:v>
                </c:pt>
                <c:pt idx="4146">
                  <c:v>1692.0</c:v>
                </c:pt>
                <c:pt idx="4147">
                  <c:v>1693.0</c:v>
                </c:pt>
                <c:pt idx="4148">
                  <c:v>1693.0</c:v>
                </c:pt>
                <c:pt idx="4149">
                  <c:v>1694.0</c:v>
                </c:pt>
                <c:pt idx="4150">
                  <c:v>1695.0</c:v>
                </c:pt>
                <c:pt idx="4151">
                  <c:v>1696.0</c:v>
                </c:pt>
                <c:pt idx="4152">
                  <c:v>1697.0</c:v>
                </c:pt>
                <c:pt idx="4153">
                  <c:v>1698.0</c:v>
                </c:pt>
                <c:pt idx="4154">
                  <c:v>1699.0</c:v>
                </c:pt>
                <c:pt idx="4155">
                  <c:v>1699.0</c:v>
                </c:pt>
                <c:pt idx="4156">
                  <c:v>1699.0</c:v>
                </c:pt>
                <c:pt idx="4157">
                  <c:v>1700.0</c:v>
                </c:pt>
                <c:pt idx="4158">
                  <c:v>1700.0</c:v>
                </c:pt>
                <c:pt idx="4159">
                  <c:v>1700.0</c:v>
                </c:pt>
                <c:pt idx="4160">
                  <c:v>1700.0</c:v>
                </c:pt>
                <c:pt idx="4161">
                  <c:v>1700.0</c:v>
                </c:pt>
                <c:pt idx="4162">
                  <c:v>1700.0</c:v>
                </c:pt>
                <c:pt idx="4163">
                  <c:v>1700.0</c:v>
                </c:pt>
                <c:pt idx="4164">
                  <c:v>1700.0</c:v>
                </c:pt>
                <c:pt idx="4165">
                  <c:v>1701.0</c:v>
                </c:pt>
                <c:pt idx="4166">
                  <c:v>1701.0</c:v>
                </c:pt>
                <c:pt idx="4167">
                  <c:v>1701.0</c:v>
                </c:pt>
                <c:pt idx="4168">
                  <c:v>1701.0</c:v>
                </c:pt>
                <c:pt idx="4169">
                  <c:v>1702.0</c:v>
                </c:pt>
                <c:pt idx="4170">
                  <c:v>1702.0</c:v>
                </c:pt>
                <c:pt idx="4171">
                  <c:v>1702.0</c:v>
                </c:pt>
                <c:pt idx="4172">
                  <c:v>1702.0</c:v>
                </c:pt>
                <c:pt idx="4173">
                  <c:v>1702.0</c:v>
                </c:pt>
                <c:pt idx="4174">
                  <c:v>1702.0</c:v>
                </c:pt>
                <c:pt idx="4175">
                  <c:v>1702.0</c:v>
                </c:pt>
                <c:pt idx="4176">
                  <c:v>1702.0</c:v>
                </c:pt>
                <c:pt idx="4177">
                  <c:v>1702.0</c:v>
                </c:pt>
                <c:pt idx="4178">
                  <c:v>1703.0</c:v>
                </c:pt>
                <c:pt idx="4179">
                  <c:v>1703.0</c:v>
                </c:pt>
                <c:pt idx="4180">
                  <c:v>1704.0</c:v>
                </c:pt>
                <c:pt idx="4181">
                  <c:v>1705.0</c:v>
                </c:pt>
                <c:pt idx="4182">
                  <c:v>1706.0</c:v>
                </c:pt>
                <c:pt idx="4183">
                  <c:v>1707.0</c:v>
                </c:pt>
                <c:pt idx="4184">
                  <c:v>1707.0</c:v>
                </c:pt>
                <c:pt idx="4185">
                  <c:v>1707.0</c:v>
                </c:pt>
                <c:pt idx="4186">
                  <c:v>1708.0</c:v>
                </c:pt>
                <c:pt idx="4187">
                  <c:v>1708.0</c:v>
                </c:pt>
                <c:pt idx="4188">
                  <c:v>1708.0</c:v>
                </c:pt>
                <c:pt idx="4189">
                  <c:v>1709.0</c:v>
                </c:pt>
                <c:pt idx="4190">
                  <c:v>1709.0</c:v>
                </c:pt>
                <c:pt idx="4191">
                  <c:v>1709.0</c:v>
                </c:pt>
                <c:pt idx="4192">
                  <c:v>1710.0</c:v>
                </c:pt>
                <c:pt idx="4193">
                  <c:v>1710.0</c:v>
                </c:pt>
                <c:pt idx="4194">
                  <c:v>1710.0</c:v>
                </c:pt>
                <c:pt idx="4195">
                  <c:v>1710.0</c:v>
                </c:pt>
                <c:pt idx="4196">
                  <c:v>1710.0</c:v>
                </c:pt>
                <c:pt idx="4197">
                  <c:v>1710.0</c:v>
                </c:pt>
                <c:pt idx="4198">
                  <c:v>1710.0</c:v>
                </c:pt>
                <c:pt idx="4199">
                  <c:v>1710.0</c:v>
                </c:pt>
                <c:pt idx="4200">
                  <c:v>1710.0</c:v>
                </c:pt>
                <c:pt idx="4201">
                  <c:v>1710.0</c:v>
                </c:pt>
                <c:pt idx="4202">
                  <c:v>1710.0</c:v>
                </c:pt>
                <c:pt idx="4203">
                  <c:v>1710.0</c:v>
                </c:pt>
                <c:pt idx="4204">
                  <c:v>1710.0</c:v>
                </c:pt>
                <c:pt idx="4205">
                  <c:v>1710.0</c:v>
                </c:pt>
                <c:pt idx="4206">
                  <c:v>1711.0</c:v>
                </c:pt>
                <c:pt idx="4207">
                  <c:v>1712.0</c:v>
                </c:pt>
                <c:pt idx="4208">
                  <c:v>1712.0</c:v>
                </c:pt>
                <c:pt idx="4209">
                  <c:v>1713.0</c:v>
                </c:pt>
                <c:pt idx="4210">
                  <c:v>1713.0</c:v>
                </c:pt>
                <c:pt idx="4211">
                  <c:v>1713.0</c:v>
                </c:pt>
                <c:pt idx="4212">
                  <c:v>1713.0</c:v>
                </c:pt>
                <c:pt idx="4213">
                  <c:v>1713.0</c:v>
                </c:pt>
                <c:pt idx="4214">
                  <c:v>1713.0</c:v>
                </c:pt>
                <c:pt idx="4215">
                  <c:v>1713.0</c:v>
                </c:pt>
                <c:pt idx="4216">
                  <c:v>1714.0</c:v>
                </c:pt>
                <c:pt idx="4217">
                  <c:v>1714.0</c:v>
                </c:pt>
                <c:pt idx="4218">
                  <c:v>1714.0</c:v>
                </c:pt>
                <c:pt idx="4219">
                  <c:v>1714.0</c:v>
                </c:pt>
                <c:pt idx="4220">
                  <c:v>1715.0</c:v>
                </c:pt>
                <c:pt idx="4221">
                  <c:v>1715.0</c:v>
                </c:pt>
                <c:pt idx="4222">
                  <c:v>1715.0</c:v>
                </c:pt>
                <c:pt idx="4223">
                  <c:v>1715.0</c:v>
                </c:pt>
                <c:pt idx="4224">
                  <c:v>1715.0</c:v>
                </c:pt>
                <c:pt idx="4225">
                  <c:v>1715.0</c:v>
                </c:pt>
                <c:pt idx="4226">
                  <c:v>1715.0</c:v>
                </c:pt>
                <c:pt idx="4227">
                  <c:v>1715.0</c:v>
                </c:pt>
                <c:pt idx="4228">
                  <c:v>1715.0</c:v>
                </c:pt>
                <c:pt idx="4229">
                  <c:v>1715.0</c:v>
                </c:pt>
                <c:pt idx="4230">
                  <c:v>1715.0</c:v>
                </c:pt>
                <c:pt idx="4231">
                  <c:v>1715.0</c:v>
                </c:pt>
                <c:pt idx="4232">
                  <c:v>1715.0</c:v>
                </c:pt>
                <c:pt idx="4233">
                  <c:v>1715.0</c:v>
                </c:pt>
                <c:pt idx="4234">
                  <c:v>1715.0</c:v>
                </c:pt>
                <c:pt idx="4235">
                  <c:v>1715.0</c:v>
                </c:pt>
                <c:pt idx="4236">
                  <c:v>1715.0</c:v>
                </c:pt>
                <c:pt idx="4237">
                  <c:v>1715.0</c:v>
                </c:pt>
                <c:pt idx="4238">
                  <c:v>1715.0</c:v>
                </c:pt>
                <c:pt idx="4239">
                  <c:v>1715.0</c:v>
                </c:pt>
                <c:pt idx="4240">
                  <c:v>1715.0</c:v>
                </c:pt>
                <c:pt idx="4241">
                  <c:v>1715.0</c:v>
                </c:pt>
                <c:pt idx="4242">
                  <c:v>1715.0</c:v>
                </c:pt>
                <c:pt idx="4243">
                  <c:v>1715.0</c:v>
                </c:pt>
                <c:pt idx="4244">
                  <c:v>1715.0</c:v>
                </c:pt>
                <c:pt idx="4245">
                  <c:v>1715.0</c:v>
                </c:pt>
                <c:pt idx="4246">
                  <c:v>1715.0</c:v>
                </c:pt>
                <c:pt idx="4247">
                  <c:v>1715.0</c:v>
                </c:pt>
                <c:pt idx="4248">
                  <c:v>1716.0</c:v>
                </c:pt>
                <c:pt idx="4249">
                  <c:v>1716.0</c:v>
                </c:pt>
                <c:pt idx="4250">
                  <c:v>1716.0</c:v>
                </c:pt>
                <c:pt idx="4251">
                  <c:v>1716.0</c:v>
                </c:pt>
                <c:pt idx="4252">
                  <c:v>1717.0</c:v>
                </c:pt>
                <c:pt idx="4253">
                  <c:v>1717.0</c:v>
                </c:pt>
                <c:pt idx="4254">
                  <c:v>1717.0</c:v>
                </c:pt>
                <c:pt idx="4255">
                  <c:v>1717.0</c:v>
                </c:pt>
                <c:pt idx="4256">
                  <c:v>1718.0</c:v>
                </c:pt>
                <c:pt idx="4257">
                  <c:v>1719.0</c:v>
                </c:pt>
                <c:pt idx="4258">
                  <c:v>1719.0</c:v>
                </c:pt>
                <c:pt idx="4259">
                  <c:v>1719.0</c:v>
                </c:pt>
                <c:pt idx="4260">
                  <c:v>1720.0</c:v>
                </c:pt>
                <c:pt idx="4261">
                  <c:v>1721.0</c:v>
                </c:pt>
                <c:pt idx="4262">
                  <c:v>1722.0</c:v>
                </c:pt>
                <c:pt idx="4263">
                  <c:v>1722.0</c:v>
                </c:pt>
                <c:pt idx="4264">
                  <c:v>1722.0</c:v>
                </c:pt>
                <c:pt idx="4265">
                  <c:v>1723.0</c:v>
                </c:pt>
                <c:pt idx="4266">
                  <c:v>1723.0</c:v>
                </c:pt>
                <c:pt idx="4267">
                  <c:v>1723.0</c:v>
                </c:pt>
                <c:pt idx="4268">
                  <c:v>1723.0</c:v>
                </c:pt>
                <c:pt idx="4269">
                  <c:v>1723.0</c:v>
                </c:pt>
                <c:pt idx="4270">
                  <c:v>1724.0</c:v>
                </c:pt>
                <c:pt idx="4271">
                  <c:v>1724.0</c:v>
                </c:pt>
                <c:pt idx="4272">
                  <c:v>1724.0</c:v>
                </c:pt>
                <c:pt idx="4273">
                  <c:v>1724.0</c:v>
                </c:pt>
                <c:pt idx="4274">
                  <c:v>1725.0</c:v>
                </c:pt>
                <c:pt idx="4275">
                  <c:v>1726.0</c:v>
                </c:pt>
                <c:pt idx="4276">
                  <c:v>1726.0</c:v>
                </c:pt>
                <c:pt idx="4277">
                  <c:v>1727.0</c:v>
                </c:pt>
                <c:pt idx="4278">
                  <c:v>1727.0</c:v>
                </c:pt>
                <c:pt idx="4279">
                  <c:v>1727.0</c:v>
                </c:pt>
                <c:pt idx="4280">
                  <c:v>1727.0</c:v>
                </c:pt>
                <c:pt idx="4281">
                  <c:v>1727.0</c:v>
                </c:pt>
                <c:pt idx="4282">
                  <c:v>1727.0</c:v>
                </c:pt>
                <c:pt idx="4283">
                  <c:v>1727.0</c:v>
                </c:pt>
                <c:pt idx="4284">
                  <c:v>1727.0</c:v>
                </c:pt>
                <c:pt idx="4285">
                  <c:v>1727.0</c:v>
                </c:pt>
                <c:pt idx="4286">
                  <c:v>1727.0</c:v>
                </c:pt>
                <c:pt idx="4287">
                  <c:v>1727.0</c:v>
                </c:pt>
                <c:pt idx="4288">
                  <c:v>1727.0</c:v>
                </c:pt>
                <c:pt idx="4289">
                  <c:v>1727.0</c:v>
                </c:pt>
                <c:pt idx="4290">
                  <c:v>1727.0</c:v>
                </c:pt>
                <c:pt idx="4291">
                  <c:v>1727.0</c:v>
                </c:pt>
                <c:pt idx="4292">
                  <c:v>1727.0</c:v>
                </c:pt>
                <c:pt idx="4293">
                  <c:v>1727.0</c:v>
                </c:pt>
                <c:pt idx="4294">
                  <c:v>1727.0</c:v>
                </c:pt>
                <c:pt idx="4295">
                  <c:v>1727.0</c:v>
                </c:pt>
                <c:pt idx="4296">
                  <c:v>1727.0</c:v>
                </c:pt>
                <c:pt idx="4297">
                  <c:v>1727.0</c:v>
                </c:pt>
                <c:pt idx="4298">
                  <c:v>1728.0</c:v>
                </c:pt>
                <c:pt idx="4299">
                  <c:v>1729.0</c:v>
                </c:pt>
                <c:pt idx="4300">
                  <c:v>1729.0</c:v>
                </c:pt>
                <c:pt idx="4301">
                  <c:v>1730.0</c:v>
                </c:pt>
                <c:pt idx="4302">
                  <c:v>1730.0</c:v>
                </c:pt>
                <c:pt idx="4303">
                  <c:v>1730.0</c:v>
                </c:pt>
                <c:pt idx="4304">
                  <c:v>1731.0</c:v>
                </c:pt>
                <c:pt idx="4305">
                  <c:v>1732.0</c:v>
                </c:pt>
                <c:pt idx="4306">
                  <c:v>1732.0</c:v>
                </c:pt>
                <c:pt idx="4307">
                  <c:v>1733.0</c:v>
                </c:pt>
                <c:pt idx="4308">
                  <c:v>1734.0</c:v>
                </c:pt>
                <c:pt idx="4309">
                  <c:v>1735.0</c:v>
                </c:pt>
                <c:pt idx="4310">
                  <c:v>1736.0</c:v>
                </c:pt>
                <c:pt idx="4311">
                  <c:v>1737.0</c:v>
                </c:pt>
                <c:pt idx="4312">
                  <c:v>1737.0</c:v>
                </c:pt>
                <c:pt idx="4313">
                  <c:v>1738.0</c:v>
                </c:pt>
                <c:pt idx="4314">
                  <c:v>1738.0</c:v>
                </c:pt>
                <c:pt idx="4315">
                  <c:v>1738.0</c:v>
                </c:pt>
                <c:pt idx="4316">
                  <c:v>1738.0</c:v>
                </c:pt>
                <c:pt idx="4317">
                  <c:v>1738.0</c:v>
                </c:pt>
                <c:pt idx="4318">
                  <c:v>1738.0</c:v>
                </c:pt>
                <c:pt idx="4319">
                  <c:v>1738.0</c:v>
                </c:pt>
                <c:pt idx="4320">
                  <c:v>1738.0</c:v>
                </c:pt>
                <c:pt idx="4321">
                  <c:v>1738.0</c:v>
                </c:pt>
                <c:pt idx="4322">
                  <c:v>1738.0</c:v>
                </c:pt>
                <c:pt idx="4323">
                  <c:v>1739.0</c:v>
                </c:pt>
                <c:pt idx="4324">
                  <c:v>1739.0</c:v>
                </c:pt>
                <c:pt idx="4325">
                  <c:v>1739.0</c:v>
                </c:pt>
                <c:pt idx="4326">
                  <c:v>1739.0</c:v>
                </c:pt>
                <c:pt idx="4327">
                  <c:v>1739.0</c:v>
                </c:pt>
                <c:pt idx="4328">
                  <c:v>1739.0</c:v>
                </c:pt>
                <c:pt idx="4329">
                  <c:v>1740.0</c:v>
                </c:pt>
                <c:pt idx="4330">
                  <c:v>1741.0</c:v>
                </c:pt>
                <c:pt idx="4331">
                  <c:v>1742.0</c:v>
                </c:pt>
                <c:pt idx="4332">
                  <c:v>1743.0</c:v>
                </c:pt>
                <c:pt idx="4333">
                  <c:v>1743.0</c:v>
                </c:pt>
                <c:pt idx="4334">
                  <c:v>1743.0</c:v>
                </c:pt>
                <c:pt idx="4335">
                  <c:v>1743.0</c:v>
                </c:pt>
                <c:pt idx="4336">
                  <c:v>1743.0</c:v>
                </c:pt>
                <c:pt idx="4337">
                  <c:v>1743.0</c:v>
                </c:pt>
                <c:pt idx="4338">
                  <c:v>1743.0</c:v>
                </c:pt>
                <c:pt idx="4339">
                  <c:v>1744.0</c:v>
                </c:pt>
                <c:pt idx="4340">
                  <c:v>1744.0</c:v>
                </c:pt>
                <c:pt idx="4341">
                  <c:v>1744.0</c:v>
                </c:pt>
                <c:pt idx="4342">
                  <c:v>1745.0</c:v>
                </c:pt>
                <c:pt idx="4343">
                  <c:v>1746.0</c:v>
                </c:pt>
                <c:pt idx="4344">
                  <c:v>1747.0</c:v>
                </c:pt>
                <c:pt idx="4345">
                  <c:v>1748.0</c:v>
                </c:pt>
                <c:pt idx="4346">
                  <c:v>1749.0</c:v>
                </c:pt>
                <c:pt idx="4347">
                  <c:v>1750.0</c:v>
                </c:pt>
                <c:pt idx="4348">
                  <c:v>1751.0</c:v>
                </c:pt>
                <c:pt idx="4349">
                  <c:v>1751.0</c:v>
                </c:pt>
                <c:pt idx="4350">
                  <c:v>1752.0</c:v>
                </c:pt>
                <c:pt idx="4351">
                  <c:v>1753.0</c:v>
                </c:pt>
                <c:pt idx="4352">
                  <c:v>1754.0</c:v>
                </c:pt>
                <c:pt idx="4353">
                  <c:v>1755.0</c:v>
                </c:pt>
                <c:pt idx="4354">
                  <c:v>1755.0</c:v>
                </c:pt>
                <c:pt idx="4355">
                  <c:v>1756.0</c:v>
                </c:pt>
                <c:pt idx="4356">
                  <c:v>1757.0</c:v>
                </c:pt>
                <c:pt idx="4357">
                  <c:v>1758.0</c:v>
                </c:pt>
                <c:pt idx="4358">
                  <c:v>1759.0</c:v>
                </c:pt>
                <c:pt idx="4359">
                  <c:v>1760.0</c:v>
                </c:pt>
                <c:pt idx="4360">
                  <c:v>1761.0</c:v>
                </c:pt>
                <c:pt idx="4361">
                  <c:v>1761.0</c:v>
                </c:pt>
                <c:pt idx="4362">
                  <c:v>1761.0</c:v>
                </c:pt>
                <c:pt idx="4363">
                  <c:v>1761.0</c:v>
                </c:pt>
                <c:pt idx="4364">
                  <c:v>1761.0</c:v>
                </c:pt>
                <c:pt idx="4365">
                  <c:v>1761.0</c:v>
                </c:pt>
                <c:pt idx="4366">
                  <c:v>1761.0</c:v>
                </c:pt>
                <c:pt idx="4367">
                  <c:v>1761.0</c:v>
                </c:pt>
                <c:pt idx="4368">
                  <c:v>1761.0</c:v>
                </c:pt>
                <c:pt idx="4369">
                  <c:v>1762.0</c:v>
                </c:pt>
                <c:pt idx="4370">
                  <c:v>1763.0</c:v>
                </c:pt>
                <c:pt idx="4371">
                  <c:v>1764.0</c:v>
                </c:pt>
                <c:pt idx="4372">
                  <c:v>1765.0</c:v>
                </c:pt>
                <c:pt idx="4373">
                  <c:v>1766.0</c:v>
                </c:pt>
                <c:pt idx="4374">
                  <c:v>1767.0</c:v>
                </c:pt>
                <c:pt idx="4375">
                  <c:v>1768.0</c:v>
                </c:pt>
                <c:pt idx="4376">
                  <c:v>1769.0</c:v>
                </c:pt>
                <c:pt idx="4377">
                  <c:v>1770.0</c:v>
                </c:pt>
                <c:pt idx="4378">
                  <c:v>1771.0</c:v>
                </c:pt>
                <c:pt idx="4379">
                  <c:v>1772.0</c:v>
                </c:pt>
                <c:pt idx="4380">
                  <c:v>1772.0</c:v>
                </c:pt>
                <c:pt idx="4381">
                  <c:v>1773.0</c:v>
                </c:pt>
                <c:pt idx="4382">
                  <c:v>1774.0</c:v>
                </c:pt>
                <c:pt idx="4383">
                  <c:v>1775.0</c:v>
                </c:pt>
                <c:pt idx="4384">
                  <c:v>1776.0</c:v>
                </c:pt>
                <c:pt idx="4385">
                  <c:v>1777.0</c:v>
                </c:pt>
                <c:pt idx="4386">
                  <c:v>1778.0</c:v>
                </c:pt>
                <c:pt idx="4387">
                  <c:v>1779.0</c:v>
                </c:pt>
                <c:pt idx="4388">
                  <c:v>1780.0</c:v>
                </c:pt>
                <c:pt idx="4389">
                  <c:v>1780.0</c:v>
                </c:pt>
                <c:pt idx="4390">
                  <c:v>1781.0</c:v>
                </c:pt>
                <c:pt idx="4391">
                  <c:v>1782.0</c:v>
                </c:pt>
                <c:pt idx="4392">
                  <c:v>1782.0</c:v>
                </c:pt>
                <c:pt idx="4393">
                  <c:v>1783.0</c:v>
                </c:pt>
                <c:pt idx="4394">
                  <c:v>1784.0</c:v>
                </c:pt>
                <c:pt idx="4395">
                  <c:v>1785.0</c:v>
                </c:pt>
                <c:pt idx="4396">
                  <c:v>1786.0</c:v>
                </c:pt>
                <c:pt idx="4397">
                  <c:v>1787.0</c:v>
                </c:pt>
                <c:pt idx="4398">
                  <c:v>1788.0</c:v>
                </c:pt>
                <c:pt idx="4399">
                  <c:v>1789.0</c:v>
                </c:pt>
                <c:pt idx="4400">
                  <c:v>1790.0</c:v>
                </c:pt>
                <c:pt idx="4401">
                  <c:v>1791.0</c:v>
                </c:pt>
                <c:pt idx="4402">
                  <c:v>1792.0</c:v>
                </c:pt>
                <c:pt idx="4403">
                  <c:v>1793.0</c:v>
                </c:pt>
                <c:pt idx="4404">
                  <c:v>1794.0</c:v>
                </c:pt>
                <c:pt idx="4405">
                  <c:v>1795.0</c:v>
                </c:pt>
                <c:pt idx="4406">
                  <c:v>1796.0</c:v>
                </c:pt>
                <c:pt idx="4407">
                  <c:v>1797.0</c:v>
                </c:pt>
                <c:pt idx="4408">
                  <c:v>1798.0</c:v>
                </c:pt>
                <c:pt idx="4409">
                  <c:v>1799.0</c:v>
                </c:pt>
                <c:pt idx="4410">
                  <c:v>1800.0</c:v>
                </c:pt>
                <c:pt idx="4411">
                  <c:v>1800.0</c:v>
                </c:pt>
                <c:pt idx="4412">
                  <c:v>1800.0</c:v>
                </c:pt>
                <c:pt idx="4413">
                  <c:v>1801.0</c:v>
                </c:pt>
                <c:pt idx="4414">
                  <c:v>1802.0</c:v>
                </c:pt>
                <c:pt idx="4415">
                  <c:v>1802.0</c:v>
                </c:pt>
                <c:pt idx="4416">
                  <c:v>1803.0</c:v>
                </c:pt>
                <c:pt idx="4417">
                  <c:v>1804.0</c:v>
                </c:pt>
                <c:pt idx="4418">
                  <c:v>1804.0</c:v>
                </c:pt>
                <c:pt idx="4419">
                  <c:v>1804.0</c:v>
                </c:pt>
                <c:pt idx="4420">
                  <c:v>1805.0</c:v>
                </c:pt>
                <c:pt idx="4421">
                  <c:v>1806.0</c:v>
                </c:pt>
                <c:pt idx="4422">
                  <c:v>1806.0</c:v>
                </c:pt>
                <c:pt idx="4423">
                  <c:v>1807.0</c:v>
                </c:pt>
                <c:pt idx="4424">
                  <c:v>1807.0</c:v>
                </c:pt>
                <c:pt idx="4425">
                  <c:v>1807.0</c:v>
                </c:pt>
                <c:pt idx="4426">
                  <c:v>1807.0</c:v>
                </c:pt>
                <c:pt idx="4427">
                  <c:v>1807.0</c:v>
                </c:pt>
                <c:pt idx="4428">
                  <c:v>1808.0</c:v>
                </c:pt>
                <c:pt idx="4429">
                  <c:v>1808.0</c:v>
                </c:pt>
                <c:pt idx="4430">
                  <c:v>1808.0</c:v>
                </c:pt>
                <c:pt idx="4431">
                  <c:v>1809.0</c:v>
                </c:pt>
                <c:pt idx="4432">
                  <c:v>1809.0</c:v>
                </c:pt>
                <c:pt idx="4433">
                  <c:v>1809.0</c:v>
                </c:pt>
                <c:pt idx="4434">
                  <c:v>1809.0</c:v>
                </c:pt>
                <c:pt idx="4435">
                  <c:v>1809.0</c:v>
                </c:pt>
                <c:pt idx="4436">
                  <c:v>1809.0</c:v>
                </c:pt>
                <c:pt idx="4437">
                  <c:v>1809.0</c:v>
                </c:pt>
                <c:pt idx="4438">
                  <c:v>1809.0</c:v>
                </c:pt>
                <c:pt idx="4439">
                  <c:v>1809.0</c:v>
                </c:pt>
                <c:pt idx="4440">
                  <c:v>1809.0</c:v>
                </c:pt>
                <c:pt idx="4441">
                  <c:v>1809.0</c:v>
                </c:pt>
                <c:pt idx="4442">
                  <c:v>1809.0</c:v>
                </c:pt>
                <c:pt idx="4443">
                  <c:v>1809.0</c:v>
                </c:pt>
                <c:pt idx="4444">
                  <c:v>1809.0</c:v>
                </c:pt>
                <c:pt idx="4445">
                  <c:v>1809.0</c:v>
                </c:pt>
                <c:pt idx="4446">
                  <c:v>1809.0</c:v>
                </c:pt>
                <c:pt idx="4447">
                  <c:v>1809.0</c:v>
                </c:pt>
                <c:pt idx="4448">
                  <c:v>1809.0</c:v>
                </c:pt>
                <c:pt idx="4449">
                  <c:v>1809.0</c:v>
                </c:pt>
                <c:pt idx="4450">
                  <c:v>1809.0</c:v>
                </c:pt>
                <c:pt idx="4451">
                  <c:v>1810.0</c:v>
                </c:pt>
                <c:pt idx="4452">
                  <c:v>1810.0</c:v>
                </c:pt>
                <c:pt idx="4453">
                  <c:v>1810.0</c:v>
                </c:pt>
                <c:pt idx="4454">
                  <c:v>1810.0</c:v>
                </c:pt>
                <c:pt idx="4455">
                  <c:v>1810.0</c:v>
                </c:pt>
                <c:pt idx="4456">
                  <c:v>1810.0</c:v>
                </c:pt>
                <c:pt idx="4457">
                  <c:v>1810.0</c:v>
                </c:pt>
                <c:pt idx="4458">
                  <c:v>1810.0</c:v>
                </c:pt>
                <c:pt idx="4459">
                  <c:v>1810.0</c:v>
                </c:pt>
                <c:pt idx="4460">
                  <c:v>1810.0</c:v>
                </c:pt>
                <c:pt idx="4461">
                  <c:v>1810.0</c:v>
                </c:pt>
                <c:pt idx="4462">
                  <c:v>1811.0</c:v>
                </c:pt>
                <c:pt idx="4463">
                  <c:v>1811.0</c:v>
                </c:pt>
                <c:pt idx="4464">
                  <c:v>1811.0</c:v>
                </c:pt>
                <c:pt idx="4465">
                  <c:v>1811.0</c:v>
                </c:pt>
                <c:pt idx="4466">
                  <c:v>1812.0</c:v>
                </c:pt>
                <c:pt idx="4467">
                  <c:v>1812.0</c:v>
                </c:pt>
                <c:pt idx="4468">
                  <c:v>1812.0</c:v>
                </c:pt>
                <c:pt idx="4469">
                  <c:v>1812.0</c:v>
                </c:pt>
                <c:pt idx="4470">
                  <c:v>1813.0</c:v>
                </c:pt>
                <c:pt idx="4471">
                  <c:v>1813.0</c:v>
                </c:pt>
                <c:pt idx="4472">
                  <c:v>1813.0</c:v>
                </c:pt>
                <c:pt idx="4473">
                  <c:v>1813.0</c:v>
                </c:pt>
                <c:pt idx="4474">
                  <c:v>1814.0</c:v>
                </c:pt>
                <c:pt idx="4475">
                  <c:v>1815.0</c:v>
                </c:pt>
                <c:pt idx="4476">
                  <c:v>1816.0</c:v>
                </c:pt>
                <c:pt idx="4477">
                  <c:v>1817.0</c:v>
                </c:pt>
                <c:pt idx="4478">
                  <c:v>1818.0</c:v>
                </c:pt>
                <c:pt idx="4479">
                  <c:v>1818.0</c:v>
                </c:pt>
                <c:pt idx="4480">
                  <c:v>1818.0</c:v>
                </c:pt>
                <c:pt idx="4481">
                  <c:v>1819.0</c:v>
                </c:pt>
                <c:pt idx="4482">
                  <c:v>1820.0</c:v>
                </c:pt>
                <c:pt idx="4483">
                  <c:v>1820.0</c:v>
                </c:pt>
                <c:pt idx="4484">
                  <c:v>1821.0</c:v>
                </c:pt>
                <c:pt idx="4485">
                  <c:v>1821.0</c:v>
                </c:pt>
                <c:pt idx="4486">
                  <c:v>1822.0</c:v>
                </c:pt>
                <c:pt idx="4487">
                  <c:v>1823.0</c:v>
                </c:pt>
                <c:pt idx="4488">
                  <c:v>1824.0</c:v>
                </c:pt>
                <c:pt idx="4489">
                  <c:v>1825.0</c:v>
                </c:pt>
                <c:pt idx="4490">
                  <c:v>1826.0</c:v>
                </c:pt>
                <c:pt idx="4491">
                  <c:v>1827.0</c:v>
                </c:pt>
                <c:pt idx="4492">
                  <c:v>1827.0</c:v>
                </c:pt>
                <c:pt idx="4493">
                  <c:v>1827.0</c:v>
                </c:pt>
                <c:pt idx="4494">
                  <c:v>1827.0</c:v>
                </c:pt>
                <c:pt idx="4495">
                  <c:v>1827.0</c:v>
                </c:pt>
                <c:pt idx="4496">
                  <c:v>1827.0</c:v>
                </c:pt>
                <c:pt idx="4497">
                  <c:v>1827.0</c:v>
                </c:pt>
                <c:pt idx="4498">
                  <c:v>1827.0</c:v>
                </c:pt>
                <c:pt idx="4499">
                  <c:v>1827.0</c:v>
                </c:pt>
                <c:pt idx="4500">
                  <c:v>1827.0</c:v>
                </c:pt>
                <c:pt idx="4501">
                  <c:v>1827.0</c:v>
                </c:pt>
                <c:pt idx="4502">
                  <c:v>1827.0</c:v>
                </c:pt>
                <c:pt idx="4503">
                  <c:v>1827.0</c:v>
                </c:pt>
                <c:pt idx="4504">
                  <c:v>1827.0</c:v>
                </c:pt>
                <c:pt idx="4505">
                  <c:v>1827.0</c:v>
                </c:pt>
                <c:pt idx="4506">
                  <c:v>1827.0</c:v>
                </c:pt>
                <c:pt idx="4507">
                  <c:v>1827.0</c:v>
                </c:pt>
                <c:pt idx="4508">
                  <c:v>1828.0</c:v>
                </c:pt>
                <c:pt idx="4509">
                  <c:v>1829.0</c:v>
                </c:pt>
                <c:pt idx="4510">
                  <c:v>1829.0</c:v>
                </c:pt>
                <c:pt idx="4511">
                  <c:v>1829.0</c:v>
                </c:pt>
                <c:pt idx="4512">
                  <c:v>1829.0</c:v>
                </c:pt>
                <c:pt idx="4513">
                  <c:v>1829.0</c:v>
                </c:pt>
                <c:pt idx="4514">
                  <c:v>1829.0</c:v>
                </c:pt>
                <c:pt idx="4515">
                  <c:v>1830.0</c:v>
                </c:pt>
                <c:pt idx="4516">
                  <c:v>1830.0</c:v>
                </c:pt>
                <c:pt idx="4517">
                  <c:v>1831.0</c:v>
                </c:pt>
                <c:pt idx="4518">
                  <c:v>1832.0</c:v>
                </c:pt>
                <c:pt idx="4519">
                  <c:v>1832.0</c:v>
                </c:pt>
                <c:pt idx="4520">
                  <c:v>1832.0</c:v>
                </c:pt>
                <c:pt idx="4521">
                  <c:v>1833.0</c:v>
                </c:pt>
                <c:pt idx="4522">
                  <c:v>1834.0</c:v>
                </c:pt>
                <c:pt idx="4523">
                  <c:v>1835.0</c:v>
                </c:pt>
                <c:pt idx="4524">
                  <c:v>1835.0</c:v>
                </c:pt>
                <c:pt idx="4525">
                  <c:v>1835.0</c:v>
                </c:pt>
                <c:pt idx="4526">
                  <c:v>1836.0</c:v>
                </c:pt>
                <c:pt idx="4527">
                  <c:v>1836.0</c:v>
                </c:pt>
                <c:pt idx="4528">
                  <c:v>1836.0</c:v>
                </c:pt>
                <c:pt idx="4529">
                  <c:v>1836.0</c:v>
                </c:pt>
                <c:pt idx="4530">
                  <c:v>1836.0</c:v>
                </c:pt>
                <c:pt idx="4531">
                  <c:v>1836.0</c:v>
                </c:pt>
                <c:pt idx="4532">
                  <c:v>1836.0</c:v>
                </c:pt>
                <c:pt idx="4533">
                  <c:v>1837.0</c:v>
                </c:pt>
                <c:pt idx="4534">
                  <c:v>1837.0</c:v>
                </c:pt>
                <c:pt idx="4535">
                  <c:v>1837.0</c:v>
                </c:pt>
                <c:pt idx="4536">
                  <c:v>1838.0</c:v>
                </c:pt>
                <c:pt idx="4537">
                  <c:v>1839.0</c:v>
                </c:pt>
                <c:pt idx="4538">
                  <c:v>1840.0</c:v>
                </c:pt>
                <c:pt idx="4539">
                  <c:v>1840.0</c:v>
                </c:pt>
                <c:pt idx="4540">
                  <c:v>1841.0</c:v>
                </c:pt>
                <c:pt idx="4541">
                  <c:v>1842.0</c:v>
                </c:pt>
                <c:pt idx="4542">
                  <c:v>1843.0</c:v>
                </c:pt>
                <c:pt idx="4543">
                  <c:v>1844.0</c:v>
                </c:pt>
                <c:pt idx="4544">
                  <c:v>1845.0</c:v>
                </c:pt>
                <c:pt idx="4545">
                  <c:v>1845.0</c:v>
                </c:pt>
                <c:pt idx="4546">
                  <c:v>1845.0</c:v>
                </c:pt>
                <c:pt idx="4547">
                  <c:v>1846.0</c:v>
                </c:pt>
                <c:pt idx="4548">
                  <c:v>1846.0</c:v>
                </c:pt>
                <c:pt idx="4549">
                  <c:v>1847.0</c:v>
                </c:pt>
                <c:pt idx="4550">
                  <c:v>1848.0</c:v>
                </c:pt>
                <c:pt idx="4551">
                  <c:v>1848.0</c:v>
                </c:pt>
                <c:pt idx="4552">
                  <c:v>1848.0</c:v>
                </c:pt>
                <c:pt idx="4553">
                  <c:v>1849.0</c:v>
                </c:pt>
                <c:pt idx="4554">
                  <c:v>1850.0</c:v>
                </c:pt>
                <c:pt idx="4555">
                  <c:v>1850.0</c:v>
                </c:pt>
                <c:pt idx="4556">
                  <c:v>1851.0</c:v>
                </c:pt>
                <c:pt idx="4557">
                  <c:v>1851.0</c:v>
                </c:pt>
                <c:pt idx="4558">
                  <c:v>1851.0</c:v>
                </c:pt>
                <c:pt idx="4559">
                  <c:v>1851.0</c:v>
                </c:pt>
                <c:pt idx="4560">
                  <c:v>1852.0</c:v>
                </c:pt>
                <c:pt idx="4561">
                  <c:v>1853.0</c:v>
                </c:pt>
                <c:pt idx="4562">
                  <c:v>1854.0</c:v>
                </c:pt>
                <c:pt idx="4563">
                  <c:v>1854.0</c:v>
                </c:pt>
                <c:pt idx="4564">
                  <c:v>1855.0</c:v>
                </c:pt>
                <c:pt idx="4565">
                  <c:v>1856.0</c:v>
                </c:pt>
                <c:pt idx="4566">
                  <c:v>1857.0</c:v>
                </c:pt>
                <c:pt idx="4567">
                  <c:v>1858.0</c:v>
                </c:pt>
                <c:pt idx="4568">
                  <c:v>1859.0</c:v>
                </c:pt>
                <c:pt idx="4569">
                  <c:v>1860.0</c:v>
                </c:pt>
                <c:pt idx="4570">
                  <c:v>1861.0</c:v>
                </c:pt>
                <c:pt idx="4571">
                  <c:v>1862.0</c:v>
                </c:pt>
                <c:pt idx="4572">
                  <c:v>1863.0</c:v>
                </c:pt>
                <c:pt idx="4573">
                  <c:v>1864.0</c:v>
                </c:pt>
                <c:pt idx="4574">
                  <c:v>1865.0</c:v>
                </c:pt>
                <c:pt idx="4575">
                  <c:v>1866.0</c:v>
                </c:pt>
                <c:pt idx="4576">
                  <c:v>1867.0</c:v>
                </c:pt>
                <c:pt idx="4577">
                  <c:v>1868.0</c:v>
                </c:pt>
                <c:pt idx="4578">
                  <c:v>1869.0</c:v>
                </c:pt>
                <c:pt idx="4579">
                  <c:v>1870.0</c:v>
                </c:pt>
                <c:pt idx="4580">
                  <c:v>1871.0</c:v>
                </c:pt>
                <c:pt idx="4581">
                  <c:v>1871.0</c:v>
                </c:pt>
                <c:pt idx="4582">
                  <c:v>1872.0</c:v>
                </c:pt>
                <c:pt idx="4583">
                  <c:v>1873.0</c:v>
                </c:pt>
                <c:pt idx="4584">
                  <c:v>1874.0</c:v>
                </c:pt>
                <c:pt idx="4585">
                  <c:v>1875.0</c:v>
                </c:pt>
                <c:pt idx="4586">
                  <c:v>1875.0</c:v>
                </c:pt>
                <c:pt idx="4587">
                  <c:v>1875.0</c:v>
                </c:pt>
                <c:pt idx="4588">
                  <c:v>1875.0</c:v>
                </c:pt>
                <c:pt idx="4589">
                  <c:v>1875.0</c:v>
                </c:pt>
                <c:pt idx="4590">
                  <c:v>1875.0</c:v>
                </c:pt>
                <c:pt idx="4591">
                  <c:v>1875.0</c:v>
                </c:pt>
                <c:pt idx="4592">
                  <c:v>1875.0</c:v>
                </c:pt>
                <c:pt idx="4593">
                  <c:v>1875.0</c:v>
                </c:pt>
                <c:pt idx="4594">
                  <c:v>1875.0</c:v>
                </c:pt>
                <c:pt idx="4595">
                  <c:v>1876.0</c:v>
                </c:pt>
                <c:pt idx="4596">
                  <c:v>1876.0</c:v>
                </c:pt>
                <c:pt idx="4597">
                  <c:v>1876.0</c:v>
                </c:pt>
                <c:pt idx="4598">
                  <c:v>1876.0</c:v>
                </c:pt>
                <c:pt idx="4599">
                  <c:v>1877.0</c:v>
                </c:pt>
                <c:pt idx="4600">
                  <c:v>1877.0</c:v>
                </c:pt>
                <c:pt idx="4601">
                  <c:v>1878.0</c:v>
                </c:pt>
                <c:pt idx="4602">
                  <c:v>1878.0</c:v>
                </c:pt>
                <c:pt idx="4603">
                  <c:v>1879.0</c:v>
                </c:pt>
                <c:pt idx="4604">
                  <c:v>1880.0</c:v>
                </c:pt>
                <c:pt idx="4605">
                  <c:v>1880.0</c:v>
                </c:pt>
                <c:pt idx="4606">
                  <c:v>1880.0</c:v>
                </c:pt>
                <c:pt idx="4607">
                  <c:v>1880.0</c:v>
                </c:pt>
                <c:pt idx="4608">
                  <c:v>1880.0</c:v>
                </c:pt>
                <c:pt idx="4609">
                  <c:v>1880.0</c:v>
                </c:pt>
                <c:pt idx="4610">
                  <c:v>1880.0</c:v>
                </c:pt>
                <c:pt idx="4611">
                  <c:v>1880.0</c:v>
                </c:pt>
                <c:pt idx="4612">
                  <c:v>1881.0</c:v>
                </c:pt>
                <c:pt idx="4613">
                  <c:v>1882.0</c:v>
                </c:pt>
                <c:pt idx="4614">
                  <c:v>1883.0</c:v>
                </c:pt>
                <c:pt idx="4615">
                  <c:v>1884.0</c:v>
                </c:pt>
                <c:pt idx="4616">
                  <c:v>1884.0</c:v>
                </c:pt>
                <c:pt idx="4617">
                  <c:v>1885.0</c:v>
                </c:pt>
                <c:pt idx="4618">
                  <c:v>1886.0</c:v>
                </c:pt>
                <c:pt idx="4619">
                  <c:v>1886.0</c:v>
                </c:pt>
                <c:pt idx="4620">
                  <c:v>1886.0</c:v>
                </c:pt>
                <c:pt idx="4621">
                  <c:v>1886.0</c:v>
                </c:pt>
                <c:pt idx="4622">
                  <c:v>1886.0</c:v>
                </c:pt>
                <c:pt idx="4623">
                  <c:v>1887.0</c:v>
                </c:pt>
                <c:pt idx="4624">
                  <c:v>1888.0</c:v>
                </c:pt>
                <c:pt idx="4625">
                  <c:v>1888.0</c:v>
                </c:pt>
                <c:pt idx="4626">
                  <c:v>1889.0</c:v>
                </c:pt>
                <c:pt idx="4627">
                  <c:v>1889.0</c:v>
                </c:pt>
                <c:pt idx="4628">
                  <c:v>1889.0</c:v>
                </c:pt>
                <c:pt idx="4629">
                  <c:v>1890.0</c:v>
                </c:pt>
                <c:pt idx="4630">
                  <c:v>1891.0</c:v>
                </c:pt>
                <c:pt idx="4631">
                  <c:v>1892.0</c:v>
                </c:pt>
                <c:pt idx="4632">
                  <c:v>1892.0</c:v>
                </c:pt>
                <c:pt idx="4633">
                  <c:v>1892.0</c:v>
                </c:pt>
                <c:pt idx="4634">
                  <c:v>1892.0</c:v>
                </c:pt>
                <c:pt idx="4635">
                  <c:v>1893.0</c:v>
                </c:pt>
                <c:pt idx="4636">
                  <c:v>1894.0</c:v>
                </c:pt>
                <c:pt idx="4637">
                  <c:v>1894.0</c:v>
                </c:pt>
                <c:pt idx="4638">
                  <c:v>1894.0</c:v>
                </c:pt>
                <c:pt idx="4639">
                  <c:v>1894.0</c:v>
                </c:pt>
                <c:pt idx="4640">
                  <c:v>1894.0</c:v>
                </c:pt>
                <c:pt idx="4641">
                  <c:v>1894.0</c:v>
                </c:pt>
                <c:pt idx="4642">
                  <c:v>1894.0</c:v>
                </c:pt>
                <c:pt idx="4643">
                  <c:v>1894.0</c:v>
                </c:pt>
                <c:pt idx="4644">
                  <c:v>1894.0</c:v>
                </c:pt>
                <c:pt idx="4645">
                  <c:v>1894.0</c:v>
                </c:pt>
                <c:pt idx="4646">
                  <c:v>1894.0</c:v>
                </c:pt>
                <c:pt idx="4647">
                  <c:v>1894.0</c:v>
                </c:pt>
                <c:pt idx="4648">
                  <c:v>1894.0</c:v>
                </c:pt>
                <c:pt idx="4649">
                  <c:v>1894.0</c:v>
                </c:pt>
                <c:pt idx="4650">
                  <c:v>1894.0</c:v>
                </c:pt>
                <c:pt idx="4651">
                  <c:v>1895.0</c:v>
                </c:pt>
                <c:pt idx="4652">
                  <c:v>1895.0</c:v>
                </c:pt>
                <c:pt idx="4653">
                  <c:v>1895.0</c:v>
                </c:pt>
                <c:pt idx="4654">
                  <c:v>1895.0</c:v>
                </c:pt>
                <c:pt idx="4655">
                  <c:v>1895.0</c:v>
                </c:pt>
                <c:pt idx="4656">
                  <c:v>1895.0</c:v>
                </c:pt>
                <c:pt idx="4657">
                  <c:v>1895.0</c:v>
                </c:pt>
                <c:pt idx="4658">
                  <c:v>1895.0</c:v>
                </c:pt>
                <c:pt idx="4659">
                  <c:v>1895.0</c:v>
                </c:pt>
                <c:pt idx="4660">
                  <c:v>1895.0</c:v>
                </c:pt>
                <c:pt idx="4661">
                  <c:v>1895.0</c:v>
                </c:pt>
                <c:pt idx="4662">
                  <c:v>1895.0</c:v>
                </c:pt>
                <c:pt idx="4663">
                  <c:v>1895.0</c:v>
                </c:pt>
                <c:pt idx="4664">
                  <c:v>1895.0</c:v>
                </c:pt>
                <c:pt idx="4665">
                  <c:v>1895.0</c:v>
                </c:pt>
                <c:pt idx="4666">
                  <c:v>1895.0</c:v>
                </c:pt>
                <c:pt idx="4667">
                  <c:v>1895.0</c:v>
                </c:pt>
                <c:pt idx="4668">
                  <c:v>1896.0</c:v>
                </c:pt>
                <c:pt idx="4669">
                  <c:v>1896.0</c:v>
                </c:pt>
                <c:pt idx="4670">
                  <c:v>1896.0</c:v>
                </c:pt>
                <c:pt idx="4671">
                  <c:v>1896.0</c:v>
                </c:pt>
                <c:pt idx="4672">
                  <c:v>1896.0</c:v>
                </c:pt>
                <c:pt idx="4673">
                  <c:v>1896.0</c:v>
                </c:pt>
                <c:pt idx="4674">
                  <c:v>1896.0</c:v>
                </c:pt>
                <c:pt idx="4675">
                  <c:v>1896.0</c:v>
                </c:pt>
                <c:pt idx="4676">
                  <c:v>1896.0</c:v>
                </c:pt>
                <c:pt idx="4677">
                  <c:v>1896.0</c:v>
                </c:pt>
                <c:pt idx="4678">
                  <c:v>1896.0</c:v>
                </c:pt>
                <c:pt idx="4679">
                  <c:v>1896.0</c:v>
                </c:pt>
                <c:pt idx="4680">
                  <c:v>1896.0</c:v>
                </c:pt>
                <c:pt idx="4681">
                  <c:v>1896.0</c:v>
                </c:pt>
                <c:pt idx="4682">
                  <c:v>1896.0</c:v>
                </c:pt>
                <c:pt idx="4683">
                  <c:v>1896.0</c:v>
                </c:pt>
                <c:pt idx="4684">
                  <c:v>1896.0</c:v>
                </c:pt>
                <c:pt idx="4685">
                  <c:v>1896.0</c:v>
                </c:pt>
                <c:pt idx="4686">
                  <c:v>1896.0</c:v>
                </c:pt>
                <c:pt idx="4687">
                  <c:v>1896.0</c:v>
                </c:pt>
                <c:pt idx="4688">
                  <c:v>1896.0</c:v>
                </c:pt>
                <c:pt idx="4689">
                  <c:v>1896.0</c:v>
                </c:pt>
                <c:pt idx="4690">
                  <c:v>1896.0</c:v>
                </c:pt>
                <c:pt idx="4691">
                  <c:v>1896.0</c:v>
                </c:pt>
                <c:pt idx="4692">
                  <c:v>1896.0</c:v>
                </c:pt>
                <c:pt idx="4693">
                  <c:v>1896.0</c:v>
                </c:pt>
                <c:pt idx="4694">
                  <c:v>1896.0</c:v>
                </c:pt>
                <c:pt idx="4695">
                  <c:v>1896.0</c:v>
                </c:pt>
                <c:pt idx="4696">
                  <c:v>1896.0</c:v>
                </c:pt>
                <c:pt idx="4697">
                  <c:v>1896.0</c:v>
                </c:pt>
                <c:pt idx="4698">
                  <c:v>1896.0</c:v>
                </c:pt>
                <c:pt idx="4699">
                  <c:v>1896.0</c:v>
                </c:pt>
                <c:pt idx="4700">
                  <c:v>1896.0</c:v>
                </c:pt>
                <c:pt idx="4701">
                  <c:v>1896.0</c:v>
                </c:pt>
                <c:pt idx="4702">
                  <c:v>1896.0</c:v>
                </c:pt>
                <c:pt idx="4703">
                  <c:v>1896.0</c:v>
                </c:pt>
                <c:pt idx="4704">
                  <c:v>1896.0</c:v>
                </c:pt>
                <c:pt idx="4705">
                  <c:v>1897.0</c:v>
                </c:pt>
                <c:pt idx="4706">
                  <c:v>1898.0</c:v>
                </c:pt>
                <c:pt idx="4707">
                  <c:v>1899.0</c:v>
                </c:pt>
                <c:pt idx="4708">
                  <c:v>1900.0</c:v>
                </c:pt>
                <c:pt idx="4709">
                  <c:v>1901.0</c:v>
                </c:pt>
                <c:pt idx="4710">
                  <c:v>1902.0</c:v>
                </c:pt>
                <c:pt idx="4711">
                  <c:v>1903.0</c:v>
                </c:pt>
                <c:pt idx="4712">
                  <c:v>1904.0</c:v>
                </c:pt>
                <c:pt idx="4713">
                  <c:v>1905.0</c:v>
                </c:pt>
                <c:pt idx="4714">
                  <c:v>1906.0</c:v>
                </c:pt>
                <c:pt idx="4715">
                  <c:v>1906.0</c:v>
                </c:pt>
                <c:pt idx="4716">
                  <c:v>1906.0</c:v>
                </c:pt>
                <c:pt idx="4717">
                  <c:v>1906.0</c:v>
                </c:pt>
                <c:pt idx="4718">
                  <c:v>1907.0</c:v>
                </c:pt>
                <c:pt idx="4719">
                  <c:v>1908.0</c:v>
                </c:pt>
                <c:pt idx="4720">
                  <c:v>1909.0</c:v>
                </c:pt>
                <c:pt idx="4721">
                  <c:v>1910.0</c:v>
                </c:pt>
                <c:pt idx="4722">
                  <c:v>1911.0</c:v>
                </c:pt>
                <c:pt idx="4723">
                  <c:v>1912.0</c:v>
                </c:pt>
                <c:pt idx="4724">
                  <c:v>1913.0</c:v>
                </c:pt>
                <c:pt idx="4725">
                  <c:v>1914.0</c:v>
                </c:pt>
                <c:pt idx="4726">
                  <c:v>1914.0</c:v>
                </c:pt>
                <c:pt idx="4727">
                  <c:v>1915.0</c:v>
                </c:pt>
                <c:pt idx="4728">
                  <c:v>1915.0</c:v>
                </c:pt>
                <c:pt idx="4729">
                  <c:v>1916.0</c:v>
                </c:pt>
                <c:pt idx="4730">
                  <c:v>1917.0</c:v>
                </c:pt>
                <c:pt idx="4731">
                  <c:v>1918.0</c:v>
                </c:pt>
                <c:pt idx="4732">
                  <c:v>1919.0</c:v>
                </c:pt>
                <c:pt idx="4733">
                  <c:v>1919.0</c:v>
                </c:pt>
                <c:pt idx="4734">
                  <c:v>1920.0</c:v>
                </c:pt>
                <c:pt idx="4735">
                  <c:v>1920.0</c:v>
                </c:pt>
                <c:pt idx="4736">
                  <c:v>1921.0</c:v>
                </c:pt>
                <c:pt idx="4737">
                  <c:v>1922.0</c:v>
                </c:pt>
                <c:pt idx="4738">
                  <c:v>1923.0</c:v>
                </c:pt>
                <c:pt idx="4739">
                  <c:v>1924.0</c:v>
                </c:pt>
                <c:pt idx="4740">
                  <c:v>1924.0</c:v>
                </c:pt>
                <c:pt idx="4741">
                  <c:v>1925.0</c:v>
                </c:pt>
                <c:pt idx="4742">
                  <c:v>1926.0</c:v>
                </c:pt>
                <c:pt idx="4743">
                  <c:v>1926.0</c:v>
                </c:pt>
                <c:pt idx="4744">
                  <c:v>1927.0</c:v>
                </c:pt>
                <c:pt idx="4745">
                  <c:v>1928.0</c:v>
                </c:pt>
                <c:pt idx="4746">
                  <c:v>1929.0</c:v>
                </c:pt>
                <c:pt idx="4747">
                  <c:v>1929.0</c:v>
                </c:pt>
                <c:pt idx="4748">
                  <c:v>1930.0</c:v>
                </c:pt>
                <c:pt idx="4749">
                  <c:v>1931.0</c:v>
                </c:pt>
                <c:pt idx="4750">
                  <c:v>1932.0</c:v>
                </c:pt>
                <c:pt idx="4751">
                  <c:v>1932.0</c:v>
                </c:pt>
                <c:pt idx="4752">
                  <c:v>1933.0</c:v>
                </c:pt>
                <c:pt idx="4753">
                  <c:v>1934.0</c:v>
                </c:pt>
                <c:pt idx="4754">
                  <c:v>1935.0</c:v>
                </c:pt>
                <c:pt idx="4755">
                  <c:v>1936.0</c:v>
                </c:pt>
                <c:pt idx="4756">
                  <c:v>1936.0</c:v>
                </c:pt>
                <c:pt idx="4757">
                  <c:v>1937.0</c:v>
                </c:pt>
                <c:pt idx="4758">
                  <c:v>1938.0</c:v>
                </c:pt>
                <c:pt idx="4759">
                  <c:v>1939.0</c:v>
                </c:pt>
                <c:pt idx="4760">
                  <c:v>1939.0</c:v>
                </c:pt>
                <c:pt idx="4761">
                  <c:v>1939.0</c:v>
                </c:pt>
                <c:pt idx="4762">
                  <c:v>1940.0</c:v>
                </c:pt>
                <c:pt idx="4763">
                  <c:v>1940.0</c:v>
                </c:pt>
                <c:pt idx="4764">
                  <c:v>1941.0</c:v>
                </c:pt>
                <c:pt idx="4765">
                  <c:v>1942.0</c:v>
                </c:pt>
                <c:pt idx="4766">
                  <c:v>1942.0</c:v>
                </c:pt>
                <c:pt idx="4767">
                  <c:v>1943.0</c:v>
                </c:pt>
                <c:pt idx="4768">
                  <c:v>1943.0</c:v>
                </c:pt>
                <c:pt idx="4769">
                  <c:v>1944.0</c:v>
                </c:pt>
                <c:pt idx="4770">
                  <c:v>1945.0</c:v>
                </c:pt>
                <c:pt idx="4771">
                  <c:v>1946.0</c:v>
                </c:pt>
                <c:pt idx="4772">
                  <c:v>1947.0</c:v>
                </c:pt>
                <c:pt idx="4773">
                  <c:v>1948.0</c:v>
                </c:pt>
                <c:pt idx="4774">
                  <c:v>1949.0</c:v>
                </c:pt>
                <c:pt idx="4775">
                  <c:v>1950.0</c:v>
                </c:pt>
                <c:pt idx="4776">
                  <c:v>1950.0</c:v>
                </c:pt>
                <c:pt idx="4777">
                  <c:v>1950.0</c:v>
                </c:pt>
                <c:pt idx="4778">
                  <c:v>1951.0</c:v>
                </c:pt>
                <c:pt idx="4779">
                  <c:v>1952.0</c:v>
                </c:pt>
                <c:pt idx="4780">
                  <c:v>1953.0</c:v>
                </c:pt>
                <c:pt idx="4781">
                  <c:v>1954.0</c:v>
                </c:pt>
                <c:pt idx="4782">
                  <c:v>1955.0</c:v>
                </c:pt>
                <c:pt idx="4783">
                  <c:v>1956.0</c:v>
                </c:pt>
                <c:pt idx="4784">
                  <c:v>1957.0</c:v>
                </c:pt>
                <c:pt idx="4785">
                  <c:v>1958.0</c:v>
                </c:pt>
                <c:pt idx="4786">
                  <c:v>1959.0</c:v>
                </c:pt>
                <c:pt idx="4787">
                  <c:v>1960.0</c:v>
                </c:pt>
                <c:pt idx="4788">
                  <c:v>1961.0</c:v>
                </c:pt>
                <c:pt idx="4789">
                  <c:v>1962.0</c:v>
                </c:pt>
                <c:pt idx="4790">
                  <c:v>1963.0</c:v>
                </c:pt>
                <c:pt idx="4791">
                  <c:v>1963.0</c:v>
                </c:pt>
                <c:pt idx="4792">
                  <c:v>1963.0</c:v>
                </c:pt>
                <c:pt idx="4793">
                  <c:v>1963.0</c:v>
                </c:pt>
                <c:pt idx="4794">
                  <c:v>1963.0</c:v>
                </c:pt>
                <c:pt idx="4795">
                  <c:v>1963.0</c:v>
                </c:pt>
                <c:pt idx="4796">
                  <c:v>1963.0</c:v>
                </c:pt>
                <c:pt idx="4797">
                  <c:v>1963.0</c:v>
                </c:pt>
                <c:pt idx="4798">
                  <c:v>1963.0</c:v>
                </c:pt>
                <c:pt idx="4799">
                  <c:v>1963.0</c:v>
                </c:pt>
                <c:pt idx="4800">
                  <c:v>1963.0</c:v>
                </c:pt>
                <c:pt idx="4801">
                  <c:v>1963.0</c:v>
                </c:pt>
                <c:pt idx="4802">
                  <c:v>1963.0</c:v>
                </c:pt>
                <c:pt idx="4803">
                  <c:v>1963.0</c:v>
                </c:pt>
                <c:pt idx="4804">
                  <c:v>1963.0</c:v>
                </c:pt>
                <c:pt idx="4805">
                  <c:v>1963.0</c:v>
                </c:pt>
                <c:pt idx="4806">
                  <c:v>1964.0</c:v>
                </c:pt>
                <c:pt idx="4807">
                  <c:v>1964.0</c:v>
                </c:pt>
                <c:pt idx="4808">
                  <c:v>1964.0</c:v>
                </c:pt>
                <c:pt idx="4809">
                  <c:v>1964.0</c:v>
                </c:pt>
                <c:pt idx="4810">
                  <c:v>1964.0</c:v>
                </c:pt>
                <c:pt idx="4811">
                  <c:v>1965.0</c:v>
                </c:pt>
                <c:pt idx="4812">
                  <c:v>1966.0</c:v>
                </c:pt>
                <c:pt idx="4813">
                  <c:v>1967.0</c:v>
                </c:pt>
                <c:pt idx="4814">
                  <c:v>1967.0</c:v>
                </c:pt>
                <c:pt idx="4815">
                  <c:v>1968.0</c:v>
                </c:pt>
                <c:pt idx="4816">
                  <c:v>1968.0</c:v>
                </c:pt>
                <c:pt idx="4817">
                  <c:v>1968.0</c:v>
                </c:pt>
                <c:pt idx="4818">
                  <c:v>1968.0</c:v>
                </c:pt>
                <c:pt idx="4819">
                  <c:v>1968.0</c:v>
                </c:pt>
                <c:pt idx="4820">
                  <c:v>1969.0</c:v>
                </c:pt>
                <c:pt idx="4821">
                  <c:v>1969.0</c:v>
                </c:pt>
                <c:pt idx="4822">
                  <c:v>1970.0</c:v>
                </c:pt>
                <c:pt idx="4823">
                  <c:v>1970.0</c:v>
                </c:pt>
                <c:pt idx="4824">
                  <c:v>1970.0</c:v>
                </c:pt>
                <c:pt idx="4825">
                  <c:v>1970.0</c:v>
                </c:pt>
                <c:pt idx="4826">
                  <c:v>1970.0</c:v>
                </c:pt>
                <c:pt idx="4827">
                  <c:v>1970.0</c:v>
                </c:pt>
                <c:pt idx="4828">
                  <c:v>1970.0</c:v>
                </c:pt>
                <c:pt idx="4829">
                  <c:v>1970.0</c:v>
                </c:pt>
                <c:pt idx="4830">
                  <c:v>1970.0</c:v>
                </c:pt>
                <c:pt idx="4831">
                  <c:v>1970.0</c:v>
                </c:pt>
                <c:pt idx="4832">
                  <c:v>1970.0</c:v>
                </c:pt>
                <c:pt idx="4833">
                  <c:v>1970.0</c:v>
                </c:pt>
                <c:pt idx="4834">
                  <c:v>1971.0</c:v>
                </c:pt>
                <c:pt idx="4835">
                  <c:v>1971.0</c:v>
                </c:pt>
                <c:pt idx="4836">
                  <c:v>1971.0</c:v>
                </c:pt>
                <c:pt idx="4837">
                  <c:v>1971.0</c:v>
                </c:pt>
                <c:pt idx="4838">
                  <c:v>1971.0</c:v>
                </c:pt>
                <c:pt idx="4839">
                  <c:v>1972.0</c:v>
                </c:pt>
                <c:pt idx="4840">
                  <c:v>1973.0</c:v>
                </c:pt>
                <c:pt idx="4841">
                  <c:v>1973.0</c:v>
                </c:pt>
                <c:pt idx="4842">
                  <c:v>1973.0</c:v>
                </c:pt>
                <c:pt idx="4843">
                  <c:v>1973.0</c:v>
                </c:pt>
                <c:pt idx="4844">
                  <c:v>1973.0</c:v>
                </c:pt>
                <c:pt idx="4845">
                  <c:v>1973.0</c:v>
                </c:pt>
                <c:pt idx="4846">
                  <c:v>1973.0</c:v>
                </c:pt>
                <c:pt idx="4847">
                  <c:v>1973.0</c:v>
                </c:pt>
                <c:pt idx="4848">
                  <c:v>1973.0</c:v>
                </c:pt>
                <c:pt idx="4849">
                  <c:v>1974.0</c:v>
                </c:pt>
                <c:pt idx="4850">
                  <c:v>1974.0</c:v>
                </c:pt>
                <c:pt idx="4851">
                  <c:v>1974.0</c:v>
                </c:pt>
                <c:pt idx="4852">
                  <c:v>1974.0</c:v>
                </c:pt>
                <c:pt idx="4853">
                  <c:v>1974.0</c:v>
                </c:pt>
                <c:pt idx="4854">
                  <c:v>1974.0</c:v>
                </c:pt>
                <c:pt idx="4855">
                  <c:v>1974.0</c:v>
                </c:pt>
                <c:pt idx="4856">
                  <c:v>1974.0</c:v>
                </c:pt>
                <c:pt idx="4857">
                  <c:v>1974.0</c:v>
                </c:pt>
                <c:pt idx="4858">
                  <c:v>1974.0</c:v>
                </c:pt>
                <c:pt idx="4859">
                  <c:v>1974.0</c:v>
                </c:pt>
                <c:pt idx="4860">
                  <c:v>1974.0</c:v>
                </c:pt>
                <c:pt idx="4861">
                  <c:v>1975.0</c:v>
                </c:pt>
                <c:pt idx="4862">
                  <c:v>1975.0</c:v>
                </c:pt>
                <c:pt idx="4863">
                  <c:v>1975.0</c:v>
                </c:pt>
                <c:pt idx="4864">
                  <c:v>1975.0</c:v>
                </c:pt>
                <c:pt idx="4865">
                  <c:v>1975.0</c:v>
                </c:pt>
                <c:pt idx="4866">
                  <c:v>1976.0</c:v>
                </c:pt>
                <c:pt idx="4867">
                  <c:v>1977.0</c:v>
                </c:pt>
                <c:pt idx="4868">
                  <c:v>1977.0</c:v>
                </c:pt>
                <c:pt idx="4869">
                  <c:v>1978.0</c:v>
                </c:pt>
                <c:pt idx="4870">
                  <c:v>1979.0</c:v>
                </c:pt>
                <c:pt idx="4871">
                  <c:v>1980.0</c:v>
                </c:pt>
                <c:pt idx="4872">
                  <c:v>1981.0</c:v>
                </c:pt>
                <c:pt idx="4873">
                  <c:v>1982.0</c:v>
                </c:pt>
                <c:pt idx="4874">
                  <c:v>1982.0</c:v>
                </c:pt>
                <c:pt idx="4875">
                  <c:v>1983.0</c:v>
                </c:pt>
                <c:pt idx="4876">
                  <c:v>1984.0</c:v>
                </c:pt>
                <c:pt idx="4877">
                  <c:v>1985.0</c:v>
                </c:pt>
                <c:pt idx="4878">
                  <c:v>1986.0</c:v>
                </c:pt>
                <c:pt idx="4879">
                  <c:v>1987.0</c:v>
                </c:pt>
                <c:pt idx="4880">
                  <c:v>1987.0</c:v>
                </c:pt>
                <c:pt idx="4881">
                  <c:v>1987.0</c:v>
                </c:pt>
                <c:pt idx="4882">
                  <c:v>1988.0</c:v>
                </c:pt>
                <c:pt idx="4883">
                  <c:v>1988.0</c:v>
                </c:pt>
                <c:pt idx="4884">
                  <c:v>1988.0</c:v>
                </c:pt>
                <c:pt idx="4885">
                  <c:v>1988.0</c:v>
                </c:pt>
                <c:pt idx="4886">
                  <c:v>1989.0</c:v>
                </c:pt>
                <c:pt idx="4887">
                  <c:v>1990.0</c:v>
                </c:pt>
                <c:pt idx="4888">
                  <c:v>1990.0</c:v>
                </c:pt>
                <c:pt idx="4889">
                  <c:v>1990.0</c:v>
                </c:pt>
                <c:pt idx="4890">
                  <c:v>1991.0</c:v>
                </c:pt>
                <c:pt idx="4891">
                  <c:v>1991.0</c:v>
                </c:pt>
                <c:pt idx="4892">
                  <c:v>1992.0</c:v>
                </c:pt>
                <c:pt idx="4893">
                  <c:v>1993.0</c:v>
                </c:pt>
                <c:pt idx="4894">
                  <c:v>1993.0</c:v>
                </c:pt>
                <c:pt idx="4895">
                  <c:v>1994.0</c:v>
                </c:pt>
                <c:pt idx="4896">
                  <c:v>1994.0</c:v>
                </c:pt>
                <c:pt idx="4897">
                  <c:v>1994.0</c:v>
                </c:pt>
                <c:pt idx="4898">
                  <c:v>1994.0</c:v>
                </c:pt>
                <c:pt idx="4899">
                  <c:v>1994.0</c:v>
                </c:pt>
                <c:pt idx="4900">
                  <c:v>1995.0</c:v>
                </c:pt>
                <c:pt idx="4901">
                  <c:v>1995.0</c:v>
                </c:pt>
                <c:pt idx="4902">
                  <c:v>1995.0</c:v>
                </c:pt>
                <c:pt idx="4903">
                  <c:v>1995.0</c:v>
                </c:pt>
                <c:pt idx="4904">
                  <c:v>1996.0</c:v>
                </c:pt>
                <c:pt idx="4905">
                  <c:v>1996.0</c:v>
                </c:pt>
                <c:pt idx="4906">
                  <c:v>1996.0</c:v>
                </c:pt>
                <c:pt idx="4907">
                  <c:v>1996.0</c:v>
                </c:pt>
                <c:pt idx="4908">
                  <c:v>1996.0</c:v>
                </c:pt>
                <c:pt idx="4909">
                  <c:v>1996.0</c:v>
                </c:pt>
                <c:pt idx="4910">
                  <c:v>1996.0</c:v>
                </c:pt>
                <c:pt idx="4911">
                  <c:v>1996.0</c:v>
                </c:pt>
                <c:pt idx="4912">
                  <c:v>1996.0</c:v>
                </c:pt>
                <c:pt idx="4913">
                  <c:v>1996.0</c:v>
                </c:pt>
                <c:pt idx="4914">
                  <c:v>1996.0</c:v>
                </c:pt>
                <c:pt idx="4915">
                  <c:v>1996.0</c:v>
                </c:pt>
                <c:pt idx="4916">
                  <c:v>1996.0</c:v>
                </c:pt>
                <c:pt idx="4917">
                  <c:v>1996.0</c:v>
                </c:pt>
                <c:pt idx="4918">
                  <c:v>1996.0</c:v>
                </c:pt>
                <c:pt idx="4919">
                  <c:v>1996.0</c:v>
                </c:pt>
                <c:pt idx="4920">
                  <c:v>1996.0</c:v>
                </c:pt>
                <c:pt idx="4921">
                  <c:v>1996.0</c:v>
                </c:pt>
                <c:pt idx="4922">
                  <c:v>1996.0</c:v>
                </c:pt>
                <c:pt idx="4923">
                  <c:v>1996.0</c:v>
                </c:pt>
                <c:pt idx="4924">
                  <c:v>1996.0</c:v>
                </c:pt>
                <c:pt idx="4925">
                  <c:v>1996.0</c:v>
                </c:pt>
                <c:pt idx="4926">
                  <c:v>1996.0</c:v>
                </c:pt>
                <c:pt idx="4927">
                  <c:v>1996.0</c:v>
                </c:pt>
                <c:pt idx="4928">
                  <c:v>1996.0</c:v>
                </c:pt>
                <c:pt idx="4929">
                  <c:v>1996.0</c:v>
                </c:pt>
                <c:pt idx="4930">
                  <c:v>1996.0</c:v>
                </c:pt>
                <c:pt idx="4931">
                  <c:v>1996.0</c:v>
                </c:pt>
                <c:pt idx="4932">
                  <c:v>1996.0</c:v>
                </c:pt>
                <c:pt idx="4933">
                  <c:v>1996.0</c:v>
                </c:pt>
                <c:pt idx="4934">
                  <c:v>1996.0</c:v>
                </c:pt>
                <c:pt idx="4935">
                  <c:v>1996.0</c:v>
                </c:pt>
                <c:pt idx="4936">
                  <c:v>1997.0</c:v>
                </c:pt>
                <c:pt idx="4937">
                  <c:v>1997.0</c:v>
                </c:pt>
                <c:pt idx="4938">
                  <c:v>1997.0</c:v>
                </c:pt>
                <c:pt idx="4939">
                  <c:v>1997.0</c:v>
                </c:pt>
                <c:pt idx="4940">
                  <c:v>1997.0</c:v>
                </c:pt>
                <c:pt idx="4941">
                  <c:v>1997.0</c:v>
                </c:pt>
                <c:pt idx="4942">
                  <c:v>1997.0</c:v>
                </c:pt>
                <c:pt idx="4943">
                  <c:v>1997.0</c:v>
                </c:pt>
                <c:pt idx="4944">
                  <c:v>1997.0</c:v>
                </c:pt>
                <c:pt idx="4945">
                  <c:v>1997.0</c:v>
                </c:pt>
                <c:pt idx="4946">
                  <c:v>1997.0</c:v>
                </c:pt>
                <c:pt idx="4947">
                  <c:v>1997.0</c:v>
                </c:pt>
                <c:pt idx="4948">
                  <c:v>1997.0</c:v>
                </c:pt>
                <c:pt idx="4949">
                  <c:v>1997.0</c:v>
                </c:pt>
                <c:pt idx="4950">
                  <c:v>1997.0</c:v>
                </c:pt>
                <c:pt idx="4951">
                  <c:v>1997.0</c:v>
                </c:pt>
                <c:pt idx="4952">
                  <c:v>1998.0</c:v>
                </c:pt>
                <c:pt idx="4953">
                  <c:v>1998.0</c:v>
                </c:pt>
                <c:pt idx="4954">
                  <c:v>1999.0</c:v>
                </c:pt>
                <c:pt idx="4955">
                  <c:v>1999.0</c:v>
                </c:pt>
                <c:pt idx="4956">
                  <c:v>1999.0</c:v>
                </c:pt>
                <c:pt idx="4957">
                  <c:v>1999.0</c:v>
                </c:pt>
                <c:pt idx="4958">
                  <c:v>1999.0</c:v>
                </c:pt>
                <c:pt idx="4959">
                  <c:v>1999.0</c:v>
                </c:pt>
                <c:pt idx="4960">
                  <c:v>1999.0</c:v>
                </c:pt>
                <c:pt idx="4961">
                  <c:v>1999.0</c:v>
                </c:pt>
                <c:pt idx="4962">
                  <c:v>1999.0</c:v>
                </c:pt>
                <c:pt idx="4963">
                  <c:v>1999.0</c:v>
                </c:pt>
                <c:pt idx="4964">
                  <c:v>1999.0</c:v>
                </c:pt>
                <c:pt idx="4965">
                  <c:v>1999.0</c:v>
                </c:pt>
                <c:pt idx="4966">
                  <c:v>1999.0</c:v>
                </c:pt>
                <c:pt idx="4967">
                  <c:v>1999.0</c:v>
                </c:pt>
                <c:pt idx="4968">
                  <c:v>1999.0</c:v>
                </c:pt>
                <c:pt idx="4969">
                  <c:v>1999.0</c:v>
                </c:pt>
                <c:pt idx="4970">
                  <c:v>1999.0</c:v>
                </c:pt>
                <c:pt idx="4971">
                  <c:v>1999.0</c:v>
                </c:pt>
                <c:pt idx="4972">
                  <c:v>1999.0</c:v>
                </c:pt>
                <c:pt idx="4973">
                  <c:v>1999.0</c:v>
                </c:pt>
                <c:pt idx="4974">
                  <c:v>1999.0</c:v>
                </c:pt>
                <c:pt idx="4975">
                  <c:v>1999.0</c:v>
                </c:pt>
                <c:pt idx="4976">
                  <c:v>1999.0</c:v>
                </c:pt>
                <c:pt idx="4977">
                  <c:v>2000.0</c:v>
                </c:pt>
                <c:pt idx="4978">
                  <c:v>2001.0</c:v>
                </c:pt>
                <c:pt idx="4979">
                  <c:v>2002.0</c:v>
                </c:pt>
                <c:pt idx="4980">
                  <c:v>2002.0</c:v>
                </c:pt>
                <c:pt idx="4981">
                  <c:v>2003.0</c:v>
                </c:pt>
                <c:pt idx="4982">
                  <c:v>2003.0</c:v>
                </c:pt>
                <c:pt idx="4983">
                  <c:v>2003.0</c:v>
                </c:pt>
                <c:pt idx="4984">
                  <c:v>2004.0</c:v>
                </c:pt>
                <c:pt idx="4985">
                  <c:v>2005.0</c:v>
                </c:pt>
                <c:pt idx="4986">
                  <c:v>2006.0</c:v>
                </c:pt>
                <c:pt idx="4987">
                  <c:v>2007.0</c:v>
                </c:pt>
                <c:pt idx="4988">
                  <c:v>2007.0</c:v>
                </c:pt>
                <c:pt idx="4989">
                  <c:v>2008.0</c:v>
                </c:pt>
                <c:pt idx="4990">
                  <c:v>2008.0</c:v>
                </c:pt>
                <c:pt idx="4991">
                  <c:v>2008.0</c:v>
                </c:pt>
                <c:pt idx="4992">
                  <c:v>2008.0</c:v>
                </c:pt>
                <c:pt idx="4993">
                  <c:v>2008.0</c:v>
                </c:pt>
                <c:pt idx="4994">
                  <c:v>2009.0</c:v>
                </c:pt>
                <c:pt idx="4995">
                  <c:v>2010.0</c:v>
                </c:pt>
                <c:pt idx="4996">
                  <c:v>2010.0</c:v>
                </c:pt>
                <c:pt idx="4997">
                  <c:v>2011.0</c:v>
                </c:pt>
                <c:pt idx="4998">
                  <c:v>2011.0</c:v>
                </c:pt>
                <c:pt idx="4999">
                  <c:v>2012.0</c:v>
                </c:pt>
                <c:pt idx="5000">
                  <c:v>2012.0</c:v>
                </c:pt>
                <c:pt idx="5001">
                  <c:v>2012.0</c:v>
                </c:pt>
                <c:pt idx="5002">
                  <c:v>2012.0</c:v>
                </c:pt>
                <c:pt idx="5003">
                  <c:v>2012.0</c:v>
                </c:pt>
                <c:pt idx="5004">
                  <c:v>2012.0</c:v>
                </c:pt>
                <c:pt idx="5005">
                  <c:v>2012.0</c:v>
                </c:pt>
                <c:pt idx="5006">
                  <c:v>2012.0</c:v>
                </c:pt>
                <c:pt idx="5007">
                  <c:v>2012.0</c:v>
                </c:pt>
                <c:pt idx="5008">
                  <c:v>2012.0</c:v>
                </c:pt>
                <c:pt idx="5009">
                  <c:v>2012.0</c:v>
                </c:pt>
                <c:pt idx="5010">
                  <c:v>2012.0</c:v>
                </c:pt>
                <c:pt idx="5011">
                  <c:v>2012.0</c:v>
                </c:pt>
                <c:pt idx="5012">
                  <c:v>2012.0</c:v>
                </c:pt>
                <c:pt idx="5013">
                  <c:v>2012.0</c:v>
                </c:pt>
                <c:pt idx="5014">
                  <c:v>2012.0</c:v>
                </c:pt>
                <c:pt idx="5015">
                  <c:v>2012.0</c:v>
                </c:pt>
                <c:pt idx="5016">
                  <c:v>2012.0</c:v>
                </c:pt>
                <c:pt idx="5017">
                  <c:v>2012.0</c:v>
                </c:pt>
                <c:pt idx="5018">
                  <c:v>2012.0</c:v>
                </c:pt>
                <c:pt idx="5019">
                  <c:v>2012.0</c:v>
                </c:pt>
                <c:pt idx="5020">
                  <c:v>2013.0</c:v>
                </c:pt>
                <c:pt idx="5021">
                  <c:v>2013.0</c:v>
                </c:pt>
                <c:pt idx="5022">
                  <c:v>2013.0</c:v>
                </c:pt>
                <c:pt idx="5023">
                  <c:v>2013.0</c:v>
                </c:pt>
                <c:pt idx="5024">
                  <c:v>2013.0</c:v>
                </c:pt>
                <c:pt idx="5025">
                  <c:v>2014.0</c:v>
                </c:pt>
                <c:pt idx="5026">
                  <c:v>2015.0</c:v>
                </c:pt>
                <c:pt idx="5027">
                  <c:v>2015.0</c:v>
                </c:pt>
                <c:pt idx="5028">
                  <c:v>2015.0</c:v>
                </c:pt>
                <c:pt idx="5029">
                  <c:v>2015.0</c:v>
                </c:pt>
                <c:pt idx="5030">
                  <c:v>2015.0</c:v>
                </c:pt>
                <c:pt idx="5031">
                  <c:v>2015.0</c:v>
                </c:pt>
                <c:pt idx="5032">
                  <c:v>2015.0</c:v>
                </c:pt>
                <c:pt idx="5033">
                  <c:v>2015.0</c:v>
                </c:pt>
                <c:pt idx="5034">
                  <c:v>2015.0</c:v>
                </c:pt>
                <c:pt idx="5035">
                  <c:v>2015.0</c:v>
                </c:pt>
                <c:pt idx="5036">
                  <c:v>2015.0</c:v>
                </c:pt>
                <c:pt idx="5037">
                  <c:v>2015.0</c:v>
                </c:pt>
                <c:pt idx="5038">
                  <c:v>2015.0</c:v>
                </c:pt>
                <c:pt idx="5039">
                  <c:v>2015.0</c:v>
                </c:pt>
                <c:pt idx="5040">
                  <c:v>2015.0</c:v>
                </c:pt>
                <c:pt idx="5041">
                  <c:v>2015.0</c:v>
                </c:pt>
                <c:pt idx="5042">
                  <c:v>2015.0</c:v>
                </c:pt>
                <c:pt idx="5043">
                  <c:v>2015.0</c:v>
                </c:pt>
                <c:pt idx="5044">
                  <c:v>2015.0</c:v>
                </c:pt>
                <c:pt idx="5045">
                  <c:v>2016.0</c:v>
                </c:pt>
                <c:pt idx="5046">
                  <c:v>2016.0</c:v>
                </c:pt>
                <c:pt idx="5047">
                  <c:v>2016.0</c:v>
                </c:pt>
                <c:pt idx="5048">
                  <c:v>2016.0</c:v>
                </c:pt>
                <c:pt idx="5049">
                  <c:v>2016.0</c:v>
                </c:pt>
                <c:pt idx="5050">
                  <c:v>2016.0</c:v>
                </c:pt>
                <c:pt idx="5051">
                  <c:v>2016.0</c:v>
                </c:pt>
                <c:pt idx="5052">
                  <c:v>2016.0</c:v>
                </c:pt>
                <c:pt idx="5053">
                  <c:v>2016.0</c:v>
                </c:pt>
                <c:pt idx="5054">
                  <c:v>2017.0</c:v>
                </c:pt>
                <c:pt idx="5055">
                  <c:v>2017.0</c:v>
                </c:pt>
                <c:pt idx="5056">
                  <c:v>2017.0</c:v>
                </c:pt>
                <c:pt idx="5057">
                  <c:v>2018.0</c:v>
                </c:pt>
                <c:pt idx="5058">
                  <c:v>2019.0</c:v>
                </c:pt>
                <c:pt idx="5059">
                  <c:v>2020.0</c:v>
                </c:pt>
                <c:pt idx="5060">
                  <c:v>2021.0</c:v>
                </c:pt>
                <c:pt idx="5061">
                  <c:v>2022.0</c:v>
                </c:pt>
                <c:pt idx="5062">
                  <c:v>2022.0</c:v>
                </c:pt>
                <c:pt idx="5063">
                  <c:v>2023.0</c:v>
                </c:pt>
                <c:pt idx="5064">
                  <c:v>2024.0</c:v>
                </c:pt>
                <c:pt idx="5065">
                  <c:v>2025.0</c:v>
                </c:pt>
                <c:pt idx="5066">
                  <c:v>2025.0</c:v>
                </c:pt>
                <c:pt idx="5067">
                  <c:v>2025.0</c:v>
                </c:pt>
                <c:pt idx="5068">
                  <c:v>2025.0</c:v>
                </c:pt>
                <c:pt idx="5069">
                  <c:v>2026.0</c:v>
                </c:pt>
                <c:pt idx="5070">
                  <c:v>2027.0</c:v>
                </c:pt>
                <c:pt idx="5071">
                  <c:v>2027.0</c:v>
                </c:pt>
                <c:pt idx="5072">
                  <c:v>2027.0</c:v>
                </c:pt>
                <c:pt idx="5073">
                  <c:v>2028.0</c:v>
                </c:pt>
                <c:pt idx="5074">
                  <c:v>2028.0</c:v>
                </c:pt>
                <c:pt idx="5075">
                  <c:v>2029.0</c:v>
                </c:pt>
                <c:pt idx="5076">
                  <c:v>2029.0</c:v>
                </c:pt>
                <c:pt idx="5077">
                  <c:v>2029.0</c:v>
                </c:pt>
                <c:pt idx="5078">
                  <c:v>2029.0</c:v>
                </c:pt>
                <c:pt idx="5079">
                  <c:v>2029.0</c:v>
                </c:pt>
                <c:pt idx="5080">
                  <c:v>2029.0</c:v>
                </c:pt>
                <c:pt idx="5081">
                  <c:v>2030.0</c:v>
                </c:pt>
                <c:pt idx="5082">
                  <c:v>2031.0</c:v>
                </c:pt>
                <c:pt idx="5083">
                  <c:v>2032.0</c:v>
                </c:pt>
                <c:pt idx="5084">
                  <c:v>2032.0</c:v>
                </c:pt>
                <c:pt idx="5085">
                  <c:v>2032.0</c:v>
                </c:pt>
                <c:pt idx="5086">
                  <c:v>2032.0</c:v>
                </c:pt>
                <c:pt idx="5087">
                  <c:v>2033.0</c:v>
                </c:pt>
                <c:pt idx="5088">
                  <c:v>2034.0</c:v>
                </c:pt>
                <c:pt idx="5089">
                  <c:v>2035.0</c:v>
                </c:pt>
                <c:pt idx="5090">
                  <c:v>2036.0</c:v>
                </c:pt>
                <c:pt idx="5091">
                  <c:v>2036.0</c:v>
                </c:pt>
                <c:pt idx="5092">
                  <c:v>2037.0</c:v>
                </c:pt>
                <c:pt idx="5093">
                  <c:v>2037.0</c:v>
                </c:pt>
                <c:pt idx="5094">
                  <c:v>2037.0</c:v>
                </c:pt>
                <c:pt idx="5095">
                  <c:v>2038.0</c:v>
                </c:pt>
                <c:pt idx="5096">
                  <c:v>2038.0</c:v>
                </c:pt>
                <c:pt idx="5097">
                  <c:v>2039.0</c:v>
                </c:pt>
                <c:pt idx="5098">
                  <c:v>2039.0</c:v>
                </c:pt>
                <c:pt idx="5099">
                  <c:v>2039.0</c:v>
                </c:pt>
                <c:pt idx="5100">
                  <c:v>2039.0</c:v>
                </c:pt>
                <c:pt idx="5101">
                  <c:v>2040.0</c:v>
                </c:pt>
                <c:pt idx="5102">
                  <c:v>2041.0</c:v>
                </c:pt>
                <c:pt idx="5103">
                  <c:v>2042.0</c:v>
                </c:pt>
                <c:pt idx="5104">
                  <c:v>2043.0</c:v>
                </c:pt>
                <c:pt idx="5105">
                  <c:v>2043.0</c:v>
                </c:pt>
                <c:pt idx="5106">
                  <c:v>2044.0</c:v>
                </c:pt>
                <c:pt idx="5107">
                  <c:v>2044.0</c:v>
                </c:pt>
                <c:pt idx="5108">
                  <c:v>2044.0</c:v>
                </c:pt>
                <c:pt idx="5109">
                  <c:v>2045.0</c:v>
                </c:pt>
                <c:pt idx="5110">
                  <c:v>2045.0</c:v>
                </c:pt>
                <c:pt idx="5111">
                  <c:v>2045.0</c:v>
                </c:pt>
                <c:pt idx="5112">
                  <c:v>2045.0</c:v>
                </c:pt>
                <c:pt idx="5113">
                  <c:v>2045.0</c:v>
                </c:pt>
                <c:pt idx="5114">
                  <c:v>2046.0</c:v>
                </c:pt>
                <c:pt idx="5115">
                  <c:v>2047.0</c:v>
                </c:pt>
                <c:pt idx="5116">
                  <c:v>2048.0</c:v>
                </c:pt>
                <c:pt idx="5117">
                  <c:v>2048.0</c:v>
                </c:pt>
                <c:pt idx="5118">
                  <c:v>2048.0</c:v>
                </c:pt>
                <c:pt idx="5119">
                  <c:v>2048.0</c:v>
                </c:pt>
                <c:pt idx="5120">
                  <c:v>2048.0</c:v>
                </c:pt>
                <c:pt idx="5121">
                  <c:v>2048.0</c:v>
                </c:pt>
                <c:pt idx="5122">
                  <c:v>2048.0</c:v>
                </c:pt>
                <c:pt idx="5123">
                  <c:v>2048.0</c:v>
                </c:pt>
                <c:pt idx="5124">
                  <c:v>2048.0</c:v>
                </c:pt>
                <c:pt idx="5125">
                  <c:v>2048.0</c:v>
                </c:pt>
                <c:pt idx="5126">
                  <c:v>2048.0</c:v>
                </c:pt>
                <c:pt idx="5127">
                  <c:v>2048.0</c:v>
                </c:pt>
                <c:pt idx="5128">
                  <c:v>2048.0</c:v>
                </c:pt>
                <c:pt idx="5129">
                  <c:v>2048.0</c:v>
                </c:pt>
                <c:pt idx="5130">
                  <c:v>2048.0</c:v>
                </c:pt>
                <c:pt idx="5131">
                  <c:v>2048.0</c:v>
                </c:pt>
                <c:pt idx="5132">
                  <c:v>2048.0</c:v>
                </c:pt>
                <c:pt idx="5133">
                  <c:v>2048.0</c:v>
                </c:pt>
                <c:pt idx="5134">
                  <c:v>2048.0</c:v>
                </c:pt>
                <c:pt idx="5135">
                  <c:v>2048.0</c:v>
                </c:pt>
                <c:pt idx="5136">
                  <c:v>2048.0</c:v>
                </c:pt>
                <c:pt idx="5137">
                  <c:v>2048.0</c:v>
                </c:pt>
                <c:pt idx="5138">
                  <c:v>2048.0</c:v>
                </c:pt>
                <c:pt idx="5139">
                  <c:v>2048.0</c:v>
                </c:pt>
                <c:pt idx="5140">
                  <c:v>2048.0</c:v>
                </c:pt>
                <c:pt idx="5141">
                  <c:v>2048.0</c:v>
                </c:pt>
                <c:pt idx="5142">
                  <c:v>2048.0</c:v>
                </c:pt>
                <c:pt idx="5143">
                  <c:v>2048.0</c:v>
                </c:pt>
                <c:pt idx="5144">
                  <c:v>2048.0</c:v>
                </c:pt>
                <c:pt idx="5145">
                  <c:v>2048.0</c:v>
                </c:pt>
                <c:pt idx="5146">
                  <c:v>2048.0</c:v>
                </c:pt>
                <c:pt idx="5147">
                  <c:v>2048.0</c:v>
                </c:pt>
                <c:pt idx="5148">
                  <c:v>2048.0</c:v>
                </c:pt>
                <c:pt idx="5149">
                  <c:v>2048.0</c:v>
                </c:pt>
                <c:pt idx="5150">
                  <c:v>2048.0</c:v>
                </c:pt>
                <c:pt idx="5151">
                  <c:v>2048.0</c:v>
                </c:pt>
                <c:pt idx="5152">
                  <c:v>2048.0</c:v>
                </c:pt>
                <c:pt idx="5153">
                  <c:v>2048.0</c:v>
                </c:pt>
                <c:pt idx="5154">
                  <c:v>2048.0</c:v>
                </c:pt>
                <c:pt idx="5155">
                  <c:v>2048.0</c:v>
                </c:pt>
                <c:pt idx="5156">
                  <c:v>2048.0</c:v>
                </c:pt>
                <c:pt idx="5157">
                  <c:v>2048.0</c:v>
                </c:pt>
                <c:pt idx="5158">
                  <c:v>2048.0</c:v>
                </c:pt>
                <c:pt idx="5159">
                  <c:v>2048.0</c:v>
                </c:pt>
                <c:pt idx="5160">
                  <c:v>2048.0</c:v>
                </c:pt>
                <c:pt idx="5161">
                  <c:v>2048.0</c:v>
                </c:pt>
                <c:pt idx="5162">
                  <c:v>2048.0</c:v>
                </c:pt>
                <c:pt idx="5163">
                  <c:v>2048.0</c:v>
                </c:pt>
                <c:pt idx="5164">
                  <c:v>2048.0</c:v>
                </c:pt>
                <c:pt idx="5165">
                  <c:v>2048.0</c:v>
                </c:pt>
                <c:pt idx="5166">
                  <c:v>2048.0</c:v>
                </c:pt>
                <c:pt idx="5167">
                  <c:v>2048.0</c:v>
                </c:pt>
                <c:pt idx="5168">
                  <c:v>2048.0</c:v>
                </c:pt>
                <c:pt idx="5169">
                  <c:v>2048.0</c:v>
                </c:pt>
                <c:pt idx="5170">
                  <c:v>2048.0</c:v>
                </c:pt>
                <c:pt idx="5171">
                  <c:v>2048.0</c:v>
                </c:pt>
                <c:pt idx="5172">
                  <c:v>2048.0</c:v>
                </c:pt>
                <c:pt idx="5173">
                  <c:v>2048.0</c:v>
                </c:pt>
                <c:pt idx="5174">
                  <c:v>2048.0</c:v>
                </c:pt>
                <c:pt idx="5175">
                  <c:v>2048.0</c:v>
                </c:pt>
                <c:pt idx="5176">
                  <c:v>2048.0</c:v>
                </c:pt>
                <c:pt idx="5177">
                  <c:v>2048.0</c:v>
                </c:pt>
                <c:pt idx="5178">
                  <c:v>2048.0</c:v>
                </c:pt>
                <c:pt idx="5179">
                  <c:v>2048.0</c:v>
                </c:pt>
                <c:pt idx="5180">
                  <c:v>2048.0</c:v>
                </c:pt>
                <c:pt idx="5181">
                  <c:v>2048.0</c:v>
                </c:pt>
                <c:pt idx="5182">
                  <c:v>2048.0</c:v>
                </c:pt>
                <c:pt idx="5183">
                  <c:v>2048.0</c:v>
                </c:pt>
                <c:pt idx="5184">
                  <c:v>2048.0</c:v>
                </c:pt>
                <c:pt idx="5185">
                  <c:v>2048.0</c:v>
                </c:pt>
                <c:pt idx="5186">
                  <c:v>2048.0</c:v>
                </c:pt>
                <c:pt idx="5187">
                  <c:v>2048.0</c:v>
                </c:pt>
                <c:pt idx="5188">
                  <c:v>2048.0</c:v>
                </c:pt>
                <c:pt idx="5189">
                  <c:v>2048.0</c:v>
                </c:pt>
                <c:pt idx="5190">
                  <c:v>2048.0</c:v>
                </c:pt>
                <c:pt idx="5191">
                  <c:v>2048.0</c:v>
                </c:pt>
                <c:pt idx="5192">
                  <c:v>2048.0</c:v>
                </c:pt>
                <c:pt idx="5193">
                  <c:v>2049.0</c:v>
                </c:pt>
                <c:pt idx="5194">
                  <c:v>2049.0</c:v>
                </c:pt>
                <c:pt idx="5195">
                  <c:v>2050.0</c:v>
                </c:pt>
                <c:pt idx="5196">
                  <c:v>2051.0</c:v>
                </c:pt>
                <c:pt idx="5197">
                  <c:v>2051.0</c:v>
                </c:pt>
                <c:pt idx="5198">
                  <c:v>2051.0</c:v>
                </c:pt>
                <c:pt idx="5199">
                  <c:v>2051.0</c:v>
                </c:pt>
                <c:pt idx="5200">
                  <c:v>2051.0</c:v>
                </c:pt>
                <c:pt idx="5201">
                  <c:v>2051.0</c:v>
                </c:pt>
                <c:pt idx="5202">
                  <c:v>2051.0</c:v>
                </c:pt>
                <c:pt idx="5203">
                  <c:v>2051.0</c:v>
                </c:pt>
                <c:pt idx="5204">
                  <c:v>2052.0</c:v>
                </c:pt>
                <c:pt idx="5205">
                  <c:v>2052.0</c:v>
                </c:pt>
                <c:pt idx="5206">
                  <c:v>2052.0</c:v>
                </c:pt>
                <c:pt idx="5207">
                  <c:v>2052.0</c:v>
                </c:pt>
                <c:pt idx="5208">
                  <c:v>2052.0</c:v>
                </c:pt>
                <c:pt idx="5209">
                  <c:v>2052.0</c:v>
                </c:pt>
                <c:pt idx="5210">
                  <c:v>2053.0</c:v>
                </c:pt>
                <c:pt idx="5211">
                  <c:v>2053.0</c:v>
                </c:pt>
                <c:pt idx="5212">
                  <c:v>2053.0</c:v>
                </c:pt>
                <c:pt idx="5213">
                  <c:v>2053.0</c:v>
                </c:pt>
                <c:pt idx="5214">
                  <c:v>2054.0</c:v>
                </c:pt>
                <c:pt idx="5215">
                  <c:v>2054.0</c:v>
                </c:pt>
                <c:pt idx="5216">
                  <c:v>2054.0</c:v>
                </c:pt>
                <c:pt idx="5217">
                  <c:v>2054.0</c:v>
                </c:pt>
                <c:pt idx="5218">
                  <c:v>2055.0</c:v>
                </c:pt>
                <c:pt idx="5219">
                  <c:v>2056.0</c:v>
                </c:pt>
                <c:pt idx="5220">
                  <c:v>2057.0</c:v>
                </c:pt>
                <c:pt idx="5221">
                  <c:v>2058.0</c:v>
                </c:pt>
                <c:pt idx="5222">
                  <c:v>2058.0</c:v>
                </c:pt>
                <c:pt idx="5223">
                  <c:v>2058.0</c:v>
                </c:pt>
                <c:pt idx="5224">
                  <c:v>2058.0</c:v>
                </c:pt>
                <c:pt idx="5225">
                  <c:v>2058.0</c:v>
                </c:pt>
                <c:pt idx="5226">
                  <c:v>2059.0</c:v>
                </c:pt>
                <c:pt idx="5227">
                  <c:v>2059.0</c:v>
                </c:pt>
                <c:pt idx="5228">
                  <c:v>2060.0</c:v>
                </c:pt>
                <c:pt idx="5229">
                  <c:v>2061.0</c:v>
                </c:pt>
                <c:pt idx="5230">
                  <c:v>2062.0</c:v>
                </c:pt>
                <c:pt idx="5231">
                  <c:v>2063.0</c:v>
                </c:pt>
                <c:pt idx="5232">
                  <c:v>2063.0</c:v>
                </c:pt>
                <c:pt idx="5233">
                  <c:v>2064.0</c:v>
                </c:pt>
                <c:pt idx="5234">
                  <c:v>2065.0</c:v>
                </c:pt>
                <c:pt idx="5235">
                  <c:v>2065.0</c:v>
                </c:pt>
                <c:pt idx="5236">
                  <c:v>2066.0</c:v>
                </c:pt>
                <c:pt idx="5237">
                  <c:v>2067.0</c:v>
                </c:pt>
                <c:pt idx="5238">
                  <c:v>2068.0</c:v>
                </c:pt>
                <c:pt idx="5239">
                  <c:v>2068.0</c:v>
                </c:pt>
                <c:pt idx="5240">
                  <c:v>2069.0</c:v>
                </c:pt>
                <c:pt idx="5241">
                  <c:v>2070.0</c:v>
                </c:pt>
                <c:pt idx="5242">
                  <c:v>2071.0</c:v>
                </c:pt>
                <c:pt idx="5243">
                  <c:v>2071.0</c:v>
                </c:pt>
                <c:pt idx="5244">
                  <c:v>2071.0</c:v>
                </c:pt>
                <c:pt idx="5245">
                  <c:v>2071.0</c:v>
                </c:pt>
                <c:pt idx="5246">
                  <c:v>2071.0</c:v>
                </c:pt>
                <c:pt idx="5247">
                  <c:v>2071.0</c:v>
                </c:pt>
                <c:pt idx="5248">
                  <c:v>2072.0</c:v>
                </c:pt>
                <c:pt idx="5249">
                  <c:v>2073.0</c:v>
                </c:pt>
                <c:pt idx="5250">
                  <c:v>2074.0</c:v>
                </c:pt>
                <c:pt idx="5251">
                  <c:v>2075.0</c:v>
                </c:pt>
                <c:pt idx="5252">
                  <c:v>2076.0</c:v>
                </c:pt>
                <c:pt idx="5253">
                  <c:v>2076.0</c:v>
                </c:pt>
                <c:pt idx="5254">
                  <c:v>2077.0</c:v>
                </c:pt>
                <c:pt idx="5255">
                  <c:v>2077.0</c:v>
                </c:pt>
                <c:pt idx="5256">
                  <c:v>2077.0</c:v>
                </c:pt>
                <c:pt idx="5257">
                  <c:v>2077.0</c:v>
                </c:pt>
                <c:pt idx="5258">
                  <c:v>2077.0</c:v>
                </c:pt>
                <c:pt idx="5259">
                  <c:v>2077.0</c:v>
                </c:pt>
                <c:pt idx="5260">
                  <c:v>2077.0</c:v>
                </c:pt>
                <c:pt idx="5261">
                  <c:v>2078.0</c:v>
                </c:pt>
                <c:pt idx="5262">
                  <c:v>2078.0</c:v>
                </c:pt>
                <c:pt idx="5263">
                  <c:v>2078.0</c:v>
                </c:pt>
                <c:pt idx="5264">
                  <c:v>2079.0</c:v>
                </c:pt>
                <c:pt idx="5265">
                  <c:v>2080.0</c:v>
                </c:pt>
                <c:pt idx="5266">
                  <c:v>2081.0</c:v>
                </c:pt>
                <c:pt idx="5267">
                  <c:v>2081.0</c:v>
                </c:pt>
                <c:pt idx="5268">
                  <c:v>2082.0</c:v>
                </c:pt>
                <c:pt idx="5269">
                  <c:v>2083.0</c:v>
                </c:pt>
                <c:pt idx="5270">
                  <c:v>2084.0</c:v>
                </c:pt>
                <c:pt idx="5271">
                  <c:v>2085.0</c:v>
                </c:pt>
                <c:pt idx="5272">
                  <c:v>2085.0</c:v>
                </c:pt>
                <c:pt idx="5273">
                  <c:v>2086.0</c:v>
                </c:pt>
                <c:pt idx="5274">
                  <c:v>2086.0</c:v>
                </c:pt>
                <c:pt idx="5275">
                  <c:v>2086.0</c:v>
                </c:pt>
                <c:pt idx="5276">
                  <c:v>2087.0</c:v>
                </c:pt>
                <c:pt idx="5277">
                  <c:v>2087.0</c:v>
                </c:pt>
                <c:pt idx="5278">
                  <c:v>2087.0</c:v>
                </c:pt>
                <c:pt idx="5279">
                  <c:v>2087.0</c:v>
                </c:pt>
                <c:pt idx="5280">
                  <c:v>2087.0</c:v>
                </c:pt>
                <c:pt idx="5281">
                  <c:v>2087.0</c:v>
                </c:pt>
                <c:pt idx="5282">
                  <c:v>2087.0</c:v>
                </c:pt>
                <c:pt idx="5283">
                  <c:v>2087.0</c:v>
                </c:pt>
                <c:pt idx="5284">
                  <c:v>2087.0</c:v>
                </c:pt>
                <c:pt idx="5285">
                  <c:v>2088.0</c:v>
                </c:pt>
                <c:pt idx="5286">
                  <c:v>2088.0</c:v>
                </c:pt>
                <c:pt idx="5287">
                  <c:v>2088.0</c:v>
                </c:pt>
                <c:pt idx="5288">
                  <c:v>2088.0</c:v>
                </c:pt>
                <c:pt idx="5289">
                  <c:v>2088.0</c:v>
                </c:pt>
                <c:pt idx="5290">
                  <c:v>2088.0</c:v>
                </c:pt>
                <c:pt idx="5291">
                  <c:v>2088.0</c:v>
                </c:pt>
                <c:pt idx="5292">
                  <c:v>2088.0</c:v>
                </c:pt>
                <c:pt idx="5293">
                  <c:v>2088.0</c:v>
                </c:pt>
                <c:pt idx="5294">
                  <c:v>2088.0</c:v>
                </c:pt>
                <c:pt idx="5295">
                  <c:v>2088.0</c:v>
                </c:pt>
                <c:pt idx="5296">
                  <c:v>2088.0</c:v>
                </c:pt>
                <c:pt idx="5297">
                  <c:v>2089.0</c:v>
                </c:pt>
                <c:pt idx="5298">
                  <c:v>2090.0</c:v>
                </c:pt>
                <c:pt idx="5299">
                  <c:v>2091.0</c:v>
                </c:pt>
                <c:pt idx="5300">
                  <c:v>2092.0</c:v>
                </c:pt>
                <c:pt idx="5301">
                  <c:v>2093.0</c:v>
                </c:pt>
                <c:pt idx="5302">
                  <c:v>2094.0</c:v>
                </c:pt>
                <c:pt idx="5303">
                  <c:v>2094.0</c:v>
                </c:pt>
                <c:pt idx="5304">
                  <c:v>2094.0</c:v>
                </c:pt>
                <c:pt idx="5305">
                  <c:v>2094.0</c:v>
                </c:pt>
                <c:pt idx="5306">
                  <c:v>2095.0</c:v>
                </c:pt>
                <c:pt idx="5307">
                  <c:v>2095.0</c:v>
                </c:pt>
                <c:pt idx="5308">
                  <c:v>2096.0</c:v>
                </c:pt>
                <c:pt idx="5309">
                  <c:v>2097.0</c:v>
                </c:pt>
                <c:pt idx="5310">
                  <c:v>2098.0</c:v>
                </c:pt>
                <c:pt idx="5311">
                  <c:v>2099.0</c:v>
                </c:pt>
                <c:pt idx="5312">
                  <c:v>2100.0</c:v>
                </c:pt>
                <c:pt idx="5313">
                  <c:v>2101.0</c:v>
                </c:pt>
                <c:pt idx="5314">
                  <c:v>2102.0</c:v>
                </c:pt>
                <c:pt idx="5315">
                  <c:v>2103.0</c:v>
                </c:pt>
                <c:pt idx="5316">
                  <c:v>2104.0</c:v>
                </c:pt>
                <c:pt idx="5317">
                  <c:v>2105.0</c:v>
                </c:pt>
                <c:pt idx="5318">
                  <c:v>2106.0</c:v>
                </c:pt>
                <c:pt idx="5319">
                  <c:v>2106.0</c:v>
                </c:pt>
                <c:pt idx="5320">
                  <c:v>2106.0</c:v>
                </c:pt>
                <c:pt idx="5321">
                  <c:v>2106.0</c:v>
                </c:pt>
                <c:pt idx="5322">
                  <c:v>2107.0</c:v>
                </c:pt>
                <c:pt idx="5323">
                  <c:v>2107.0</c:v>
                </c:pt>
                <c:pt idx="5324">
                  <c:v>2107.0</c:v>
                </c:pt>
                <c:pt idx="5325">
                  <c:v>2107.0</c:v>
                </c:pt>
                <c:pt idx="5326">
                  <c:v>2107.0</c:v>
                </c:pt>
                <c:pt idx="5327">
                  <c:v>2107.0</c:v>
                </c:pt>
                <c:pt idx="5328">
                  <c:v>2107.0</c:v>
                </c:pt>
                <c:pt idx="5329">
                  <c:v>2107.0</c:v>
                </c:pt>
                <c:pt idx="5330">
                  <c:v>2107.0</c:v>
                </c:pt>
                <c:pt idx="5331">
                  <c:v>2107.0</c:v>
                </c:pt>
                <c:pt idx="5332">
                  <c:v>2107.0</c:v>
                </c:pt>
                <c:pt idx="5333">
                  <c:v>2107.0</c:v>
                </c:pt>
                <c:pt idx="5334">
                  <c:v>2107.0</c:v>
                </c:pt>
                <c:pt idx="5335">
                  <c:v>2108.0</c:v>
                </c:pt>
                <c:pt idx="5336">
                  <c:v>2109.0</c:v>
                </c:pt>
                <c:pt idx="5337">
                  <c:v>2109.0</c:v>
                </c:pt>
                <c:pt idx="5338">
                  <c:v>2109.0</c:v>
                </c:pt>
                <c:pt idx="5339">
                  <c:v>2109.0</c:v>
                </c:pt>
                <c:pt idx="5340">
                  <c:v>2109.0</c:v>
                </c:pt>
                <c:pt idx="5341">
                  <c:v>2109.0</c:v>
                </c:pt>
                <c:pt idx="5342">
                  <c:v>2110.0</c:v>
                </c:pt>
                <c:pt idx="5343">
                  <c:v>2111.0</c:v>
                </c:pt>
                <c:pt idx="5344">
                  <c:v>2112.0</c:v>
                </c:pt>
                <c:pt idx="5345">
                  <c:v>2113.0</c:v>
                </c:pt>
                <c:pt idx="5346">
                  <c:v>2114.0</c:v>
                </c:pt>
                <c:pt idx="5347">
                  <c:v>2115.0</c:v>
                </c:pt>
                <c:pt idx="5348">
                  <c:v>2116.0</c:v>
                </c:pt>
                <c:pt idx="5349">
                  <c:v>2117.0</c:v>
                </c:pt>
                <c:pt idx="5350">
                  <c:v>2117.0</c:v>
                </c:pt>
                <c:pt idx="5351">
                  <c:v>2118.0</c:v>
                </c:pt>
                <c:pt idx="5352">
                  <c:v>2118.0</c:v>
                </c:pt>
                <c:pt idx="5353">
                  <c:v>2119.0</c:v>
                </c:pt>
                <c:pt idx="5354">
                  <c:v>2119.0</c:v>
                </c:pt>
                <c:pt idx="5355">
                  <c:v>2119.0</c:v>
                </c:pt>
                <c:pt idx="5356">
                  <c:v>2120.0</c:v>
                </c:pt>
                <c:pt idx="5357">
                  <c:v>2121.0</c:v>
                </c:pt>
                <c:pt idx="5358">
                  <c:v>2122.0</c:v>
                </c:pt>
                <c:pt idx="5359">
                  <c:v>2123.0</c:v>
                </c:pt>
                <c:pt idx="5360">
                  <c:v>2124.0</c:v>
                </c:pt>
                <c:pt idx="5361">
                  <c:v>2124.0</c:v>
                </c:pt>
                <c:pt idx="5362">
                  <c:v>2125.0</c:v>
                </c:pt>
                <c:pt idx="5363">
                  <c:v>2126.0</c:v>
                </c:pt>
                <c:pt idx="5364">
                  <c:v>2127.0</c:v>
                </c:pt>
                <c:pt idx="5365">
                  <c:v>2128.0</c:v>
                </c:pt>
                <c:pt idx="5366">
                  <c:v>2128.0</c:v>
                </c:pt>
                <c:pt idx="5367">
                  <c:v>2129.0</c:v>
                </c:pt>
                <c:pt idx="5368">
                  <c:v>2130.0</c:v>
                </c:pt>
                <c:pt idx="5369">
                  <c:v>2130.0</c:v>
                </c:pt>
                <c:pt idx="5370">
                  <c:v>2130.0</c:v>
                </c:pt>
                <c:pt idx="5371">
                  <c:v>2131.0</c:v>
                </c:pt>
                <c:pt idx="5372">
                  <c:v>2132.0</c:v>
                </c:pt>
                <c:pt idx="5373">
                  <c:v>2133.0</c:v>
                </c:pt>
                <c:pt idx="5374">
                  <c:v>2134.0</c:v>
                </c:pt>
                <c:pt idx="5375">
                  <c:v>2135.0</c:v>
                </c:pt>
                <c:pt idx="5376">
                  <c:v>2135.0</c:v>
                </c:pt>
                <c:pt idx="5377">
                  <c:v>2135.0</c:v>
                </c:pt>
                <c:pt idx="5378">
                  <c:v>2135.0</c:v>
                </c:pt>
                <c:pt idx="5379">
                  <c:v>2135.0</c:v>
                </c:pt>
                <c:pt idx="5380">
                  <c:v>2135.0</c:v>
                </c:pt>
                <c:pt idx="5381">
                  <c:v>2135.0</c:v>
                </c:pt>
                <c:pt idx="5382">
                  <c:v>2135.0</c:v>
                </c:pt>
                <c:pt idx="5383">
                  <c:v>2135.0</c:v>
                </c:pt>
                <c:pt idx="5384">
                  <c:v>2135.0</c:v>
                </c:pt>
                <c:pt idx="5385">
                  <c:v>2135.0</c:v>
                </c:pt>
                <c:pt idx="5386">
                  <c:v>2135.0</c:v>
                </c:pt>
                <c:pt idx="5387">
                  <c:v>2135.0</c:v>
                </c:pt>
                <c:pt idx="5388">
                  <c:v>2135.0</c:v>
                </c:pt>
                <c:pt idx="5389">
                  <c:v>2135.0</c:v>
                </c:pt>
                <c:pt idx="5390">
                  <c:v>2135.0</c:v>
                </c:pt>
                <c:pt idx="5391">
                  <c:v>2135.0</c:v>
                </c:pt>
                <c:pt idx="5392">
                  <c:v>2135.0</c:v>
                </c:pt>
                <c:pt idx="5393">
                  <c:v>2135.0</c:v>
                </c:pt>
                <c:pt idx="5394">
                  <c:v>2135.0</c:v>
                </c:pt>
                <c:pt idx="5395">
                  <c:v>2135.0</c:v>
                </c:pt>
                <c:pt idx="5396">
                  <c:v>2135.0</c:v>
                </c:pt>
                <c:pt idx="5397">
                  <c:v>2135.0</c:v>
                </c:pt>
                <c:pt idx="5398">
                  <c:v>2135.0</c:v>
                </c:pt>
                <c:pt idx="5399">
                  <c:v>2135.0</c:v>
                </c:pt>
                <c:pt idx="5400">
                  <c:v>2135.0</c:v>
                </c:pt>
                <c:pt idx="5401">
                  <c:v>2135.0</c:v>
                </c:pt>
                <c:pt idx="5402">
                  <c:v>2135.0</c:v>
                </c:pt>
                <c:pt idx="5403">
                  <c:v>2135.0</c:v>
                </c:pt>
                <c:pt idx="5404">
                  <c:v>2135.0</c:v>
                </c:pt>
                <c:pt idx="5405">
                  <c:v>2135.0</c:v>
                </c:pt>
                <c:pt idx="5406">
                  <c:v>2135.0</c:v>
                </c:pt>
                <c:pt idx="5407">
                  <c:v>2135.0</c:v>
                </c:pt>
                <c:pt idx="5408">
                  <c:v>2135.0</c:v>
                </c:pt>
                <c:pt idx="5409">
                  <c:v>2135.0</c:v>
                </c:pt>
                <c:pt idx="5410">
                  <c:v>2135.0</c:v>
                </c:pt>
                <c:pt idx="5411">
                  <c:v>2135.0</c:v>
                </c:pt>
                <c:pt idx="5412">
                  <c:v>2135.0</c:v>
                </c:pt>
                <c:pt idx="5413">
                  <c:v>2135.0</c:v>
                </c:pt>
                <c:pt idx="5414">
                  <c:v>2135.0</c:v>
                </c:pt>
                <c:pt idx="5415">
                  <c:v>2135.0</c:v>
                </c:pt>
                <c:pt idx="5416">
                  <c:v>2135.0</c:v>
                </c:pt>
                <c:pt idx="5417">
                  <c:v>2135.0</c:v>
                </c:pt>
                <c:pt idx="5418">
                  <c:v>2135.0</c:v>
                </c:pt>
                <c:pt idx="5419">
                  <c:v>2135.0</c:v>
                </c:pt>
                <c:pt idx="5420">
                  <c:v>2135.0</c:v>
                </c:pt>
                <c:pt idx="5421">
                  <c:v>2135.0</c:v>
                </c:pt>
                <c:pt idx="5422">
                  <c:v>2135.0</c:v>
                </c:pt>
                <c:pt idx="5423">
                  <c:v>2135.0</c:v>
                </c:pt>
                <c:pt idx="5424">
                  <c:v>2135.0</c:v>
                </c:pt>
                <c:pt idx="5425">
                  <c:v>2135.0</c:v>
                </c:pt>
                <c:pt idx="5426">
                  <c:v>2135.0</c:v>
                </c:pt>
                <c:pt idx="5427">
                  <c:v>2136.0</c:v>
                </c:pt>
                <c:pt idx="5428">
                  <c:v>2136.0</c:v>
                </c:pt>
                <c:pt idx="5429">
                  <c:v>2137.0</c:v>
                </c:pt>
                <c:pt idx="5430">
                  <c:v>2138.0</c:v>
                </c:pt>
                <c:pt idx="5431">
                  <c:v>2139.0</c:v>
                </c:pt>
                <c:pt idx="5432">
                  <c:v>2140.0</c:v>
                </c:pt>
                <c:pt idx="5433">
                  <c:v>2140.0</c:v>
                </c:pt>
                <c:pt idx="5434">
                  <c:v>2141.0</c:v>
                </c:pt>
                <c:pt idx="5435">
                  <c:v>2142.0</c:v>
                </c:pt>
                <c:pt idx="5436">
                  <c:v>2143.0</c:v>
                </c:pt>
                <c:pt idx="5437">
                  <c:v>2144.0</c:v>
                </c:pt>
                <c:pt idx="5438">
                  <c:v>2144.0</c:v>
                </c:pt>
                <c:pt idx="5439">
                  <c:v>2145.0</c:v>
                </c:pt>
                <c:pt idx="5440">
                  <c:v>2146.0</c:v>
                </c:pt>
                <c:pt idx="5441">
                  <c:v>2147.0</c:v>
                </c:pt>
                <c:pt idx="5442">
                  <c:v>2147.0</c:v>
                </c:pt>
                <c:pt idx="5443">
                  <c:v>2147.0</c:v>
                </c:pt>
                <c:pt idx="5444">
                  <c:v>2147.0</c:v>
                </c:pt>
                <c:pt idx="5445">
                  <c:v>2147.0</c:v>
                </c:pt>
                <c:pt idx="5446">
                  <c:v>2147.0</c:v>
                </c:pt>
                <c:pt idx="5447">
                  <c:v>2147.0</c:v>
                </c:pt>
                <c:pt idx="5448">
                  <c:v>2147.0</c:v>
                </c:pt>
                <c:pt idx="5449">
                  <c:v>2147.0</c:v>
                </c:pt>
                <c:pt idx="5450">
                  <c:v>2147.0</c:v>
                </c:pt>
                <c:pt idx="5451">
                  <c:v>2147.0</c:v>
                </c:pt>
                <c:pt idx="5452">
                  <c:v>2147.0</c:v>
                </c:pt>
                <c:pt idx="5453">
                  <c:v>2147.0</c:v>
                </c:pt>
                <c:pt idx="5454">
                  <c:v>2147.0</c:v>
                </c:pt>
                <c:pt idx="5455">
                  <c:v>2147.0</c:v>
                </c:pt>
                <c:pt idx="5456">
                  <c:v>2147.0</c:v>
                </c:pt>
                <c:pt idx="5457">
                  <c:v>2147.0</c:v>
                </c:pt>
                <c:pt idx="5458">
                  <c:v>2147.0</c:v>
                </c:pt>
                <c:pt idx="5459">
                  <c:v>2147.0</c:v>
                </c:pt>
                <c:pt idx="5460">
                  <c:v>2147.0</c:v>
                </c:pt>
                <c:pt idx="5461">
                  <c:v>2147.0</c:v>
                </c:pt>
                <c:pt idx="5462">
                  <c:v>2147.0</c:v>
                </c:pt>
                <c:pt idx="5463">
                  <c:v>2147.0</c:v>
                </c:pt>
                <c:pt idx="5464">
                  <c:v>2147.0</c:v>
                </c:pt>
                <c:pt idx="5465">
                  <c:v>2147.0</c:v>
                </c:pt>
                <c:pt idx="5466">
                  <c:v>2147.0</c:v>
                </c:pt>
                <c:pt idx="5467">
                  <c:v>2147.0</c:v>
                </c:pt>
                <c:pt idx="5468">
                  <c:v>2147.0</c:v>
                </c:pt>
                <c:pt idx="5469">
                  <c:v>2147.0</c:v>
                </c:pt>
                <c:pt idx="5470">
                  <c:v>2147.0</c:v>
                </c:pt>
                <c:pt idx="5471">
                  <c:v>2147.0</c:v>
                </c:pt>
                <c:pt idx="5472">
                  <c:v>2147.0</c:v>
                </c:pt>
                <c:pt idx="5473">
                  <c:v>2147.0</c:v>
                </c:pt>
                <c:pt idx="5474">
                  <c:v>2147.0</c:v>
                </c:pt>
                <c:pt idx="5475">
                  <c:v>2147.0</c:v>
                </c:pt>
                <c:pt idx="5476">
                  <c:v>2147.0</c:v>
                </c:pt>
                <c:pt idx="5477">
                  <c:v>2147.0</c:v>
                </c:pt>
                <c:pt idx="5478">
                  <c:v>2147.0</c:v>
                </c:pt>
                <c:pt idx="5479">
                  <c:v>2147.0</c:v>
                </c:pt>
                <c:pt idx="5480">
                  <c:v>2147.0</c:v>
                </c:pt>
                <c:pt idx="5481">
                  <c:v>2147.0</c:v>
                </c:pt>
                <c:pt idx="5482">
                  <c:v>2147.0</c:v>
                </c:pt>
                <c:pt idx="5483">
                  <c:v>2147.0</c:v>
                </c:pt>
                <c:pt idx="5484">
                  <c:v>2147.0</c:v>
                </c:pt>
                <c:pt idx="5485">
                  <c:v>2147.0</c:v>
                </c:pt>
                <c:pt idx="5486">
                  <c:v>2147.0</c:v>
                </c:pt>
                <c:pt idx="5487">
                  <c:v>2147.0</c:v>
                </c:pt>
                <c:pt idx="5488">
                  <c:v>2147.0</c:v>
                </c:pt>
                <c:pt idx="5489">
                  <c:v>2147.0</c:v>
                </c:pt>
                <c:pt idx="5490">
                  <c:v>2147.0</c:v>
                </c:pt>
                <c:pt idx="5491">
                  <c:v>2147.0</c:v>
                </c:pt>
                <c:pt idx="5492">
                  <c:v>2147.0</c:v>
                </c:pt>
                <c:pt idx="5493">
                  <c:v>2147.0</c:v>
                </c:pt>
                <c:pt idx="5494">
                  <c:v>2147.0</c:v>
                </c:pt>
                <c:pt idx="5495">
                  <c:v>2147.0</c:v>
                </c:pt>
                <c:pt idx="5496">
                  <c:v>2147.0</c:v>
                </c:pt>
                <c:pt idx="5497">
                  <c:v>2148.0</c:v>
                </c:pt>
                <c:pt idx="5498">
                  <c:v>2148.0</c:v>
                </c:pt>
                <c:pt idx="5499">
                  <c:v>2148.0</c:v>
                </c:pt>
                <c:pt idx="5500">
                  <c:v>2148.0</c:v>
                </c:pt>
                <c:pt idx="5501">
                  <c:v>2148.0</c:v>
                </c:pt>
                <c:pt idx="5502">
                  <c:v>2148.0</c:v>
                </c:pt>
                <c:pt idx="5503">
                  <c:v>2148.0</c:v>
                </c:pt>
                <c:pt idx="5504">
                  <c:v>2148.0</c:v>
                </c:pt>
                <c:pt idx="5505">
                  <c:v>2148.0</c:v>
                </c:pt>
                <c:pt idx="5506">
                  <c:v>2149.0</c:v>
                </c:pt>
                <c:pt idx="5507">
                  <c:v>2149.0</c:v>
                </c:pt>
                <c:pt idx="5508">
                  <c:v>2149.0</c:v>
                </c:pt>
                <c:pt idx="5509">
                  <c:v>2149.0</c:v>
                </c:pt>
                <c:pt idx="5510">
                  <c:v>2149.0</c:v>
                </c:pt>
                <c:pt idx="5511">
                  <c:v>2149.0</c:v>
                </c:pt>
                <c:pt idx="5512">
                  <c:v>2149.0</c:v>
                </c:pt>
                <c:pt idx="5513">
                  <c:v>2149.0</c:v>
                </c:pt>
                <c:pt idx="5514">
                  <c:v>2149.0</c:v>
                </c:pt>
                <c:pt idx="5515">
                  <c:v>2149.0</c:v>
                </c:pt>
                <c:pt idx="5516">
                  <c:v>2149.0</c:v>
                </c:pt>
                <c:pt idx="5517">
                  <c:v>2149.0</c:v>
                </c:pt>
                <c:pt idx="5518">
                  <c:v>2149.0</c:v>
                </c:pt>
                <c:pt idx="5519">
                  <c:v>2149.0</c:v>
                </c:pt>
                <c:pt idx="5520">
                  <c:v>2149.0</c:v>
                </c:pt>
                <c:pt idx="5521">
                  <c:v>2149.0</c:v>
                </c:pt>
                <c:pt idx="5522">
                  <c:v>2149.0</c:v>
                </c:pt>
                <c:pt idx="5523">
                  <c:v>2149.0</c:v>
                </c:pt>
                <c:pt idx="5524">
                  <c:v>2149.0</c:v>
                </c:pt>
                <c:pt idx="5525">
                  <c:v>2149.0</c:v>
                </c:pt>
                <c:pt idx="5526">
                  <c:v>2149.0</c:v>
                </c:pt>
                <c:pt idx="5527">
                  <c:v>2150.0</c:v>
                </c:pt>
                <c:pt idx="5528">
                  <c:v>2150.0</c:v>
                </c:pt>
                <c:pt idx="5529">
                  <c:v>2150.0</c:v>
                </c:pt>
                <c:pt idx="5530">
                  <c:v>2150.0</c:v>
                </c:pt>
                <c:pt idx="5531">
                  <c:v>2150.0</c:v>
                </c:pt>
                <c:pt idx="5532">
                  <c:v>2150.0</c:v>
                </c:pt>
                <c:pt idx="5533">
                  <c:v>2151.0</c:v>
                </c:pt>
                <c:pt idx="5534">
                  <c:v>2151.0</c:v>
                </c:pt>
                <c:pt idx="5535">
                  <c:v>2151.0</c:v>
                </c:pt>
                <c:pt idx="5536">
                  <c:v>2152.0</c:v>
                </c:pt>
                <c:pt idx="5537">
                  <c:v>2152.0</c:v>
                </c:pt>
                <c:pt idx="5538">
                  <c:v>2152.0</c:v>
                </c:pt>
                <c:pt idx="5539">
                  <c:v>2153.0</c:v>
                </c:pt>
                <c:pt idx="5540">
                  <c:v>2154.0</c:v>
                </c:pt>
                <c:pt idx="5541">
                  <c:v>2154.0</c:v>
                </c:pt>
                <c:pt idx="5542">
                  <c:v>2154.0</c:v>
                </c:pt>
                <c:pt idx="5543">
                  <c:v>2154.0</c:v>
                </c:pt>
                <c:pt idx="5544">
                  <c:v>2155.0</c:v>
                </c:pt>
                <c:pt idx="5545">
                  <c:v>2156.0</c:v>
                </c:pt>
                <c:pt idx="5546">
                  <c:v>2157.0</c:v>
                </c:pt>
                <c:pt idx="5547">
                  <c:v>2157.0</c:v>
                </c:pt>
                <c:pt idx="5548">
                  <c:v>2158.0</c:v>
                </c:pt>
                <c:pt idx="5549">
                  <c:v>2158.0</c:v>
                </c:pt>
                <c:pt idx="5550">
                  <c:v>2158.0</c:v>
                </c:pt>
                <c:pt idx="5551">
                  <c:v>2158.0</c:v>
                </c:pt>
                <c:pt idx="5552">
                  <c:v>2158.0</c:v>
                </c:pt>
                <c:pt idx="5553">
                  <c:v>2158.0</c:v>
                </c:pt>
                <c:pt idx="5554">
                  <c:v>2158.0</c:v>
                </c:pt>
                <c:pt idx="5555">
                  <c:v>2158.0</c:v>
                </c:pt>
                <c:pt idx="5556">
                  <c:v>2158.0</c:v>
                </c:pt>
                <c:pt idx="5557">
                  <c:v>2158.0</c:v>
                </c:pt>
                <c:pt idx="5558">
                  <c:v>2158.0</c:v>
                </c:pt>
                <c:pt idx="5559">
                  <c:v>2158.0</c:v>
                </c:pt>
                <c:pt idx="5560">
                  <c:v>2158.0</c:v>
                </c:pt>
                <c:pt idx="5561">
                  <c:v>2159.0</c:v>
                </c:pt>
                <c:pt idx="5562">
                  <c:v>2159.0</c:v>
                </c:pt>
                <c:pt idx="5563">
                  <c:v>2159.0</c:v>
                </c:pt>
                <c:pt idx="5564">
                  <c:v>2159.0</c:v>
                </c:pt>
                <c:pt idx="5565">
                  <c:v>2160.0</c:v>
                </c:pt>
                <c:pt idx="5566">
                  <c:v>2160.0</c:v>
                </c:pt>
                <c:pt idx="5567">
                  <c:v>2160.0</c:v>
                </c:pt>
                <c:pt idx="5568">
                  <c:v>2160.0</c:v>
                </c:pt>
                <c:pt idx="5569">
                  <c:v>2160.0</c:v>
                </c:pt>
                <c:pt idx="5570">
                  <c:v>2161.0</c:v>
                </c:pt>
                <c:pt idx="5571">
                  <c:v>2161.0</c:v>
                </c:pt>
                <c:pt idx="5572">
                  <c:v>2161.0</c:v>
                </c:pt>
                <c:pt idx="5573">
                  <c:v>2161.0</c:v>
                </c:pt>
                <c:pt idx="5574">
                  <c:v>2161.0</c:v>
                </c:pt>
                <c:pt idx="5575">
                  <c:v>2161.0</c:v>
                </c:pt>
                <c:pt idx="5576">
                  <c:v>2162.0</c:v>
                </c:pt>
                <c:pt idx="5577">
                  <c:v>2162.0</c:v>
                </c:pt>
                <c:pt idx="5578">
                  <c:v>2162.0</c:v>
                </c:pt>
                <c:pt idx="5579">
                  <c:v>2162.0</c:v>
                </c:pt>
                <c:pt idx="5580">
                  <c:v>2162.0</c:v>
                </c:pt>
                <c:pt idx="5581">
                  <c:v>2163.0</c:v>
                </c:pt>
                <c:pt idx="5582">
                  <c:v>2163.0</c:v>
                </c:pt>
                <c:pt idx="5583">
                  <c:v>2164.0</c:v>
                </c:pt>
                <c:pt idx="5584">
                  <c:v>2165.0</c:v>
                </c:pt>
                <c:pt idx="5585">
                  <c:v>2165.0</c:v>
                </c:pt>
                <c:pt idx="5586">
                  <c:v>2165.0</c:v>
                </c:pt>
                <c:pt idx="5587">
                  <c:v>2165.0</c:v>
                </c:pt>
                <c:pt idx="5588">
                  <c:v>2165.0</c:v>
                </c:pt>
                <c:pt idx="5589">
                  <c:v>2165.0</c:v>
                </c:pt>
                <c:pt idx="5590">
                  <c:v>2165.0</c:v>
                </c:pt>
                <c:pt idx="5591">
                  <c:v>2165.0</c:v>
                </c:pt>
                <c:pt idx="5592">
                  <c:v>2165.0</c:v>
                </c:pt>
                <c:pt idx="5593">
                  <c:v>2165.0</c:v>
                </c:pt>
                <c:pt idx="5594">
                  <c:v>2165.0</c:v>
                </c:pt>
                <c:pt idx="5595">
                  <c:v>2165.0</c:v>
                </c:pt>
                <c:pt idx="5596">
                  <c:v>2165.0</c:v>
                </c:pt>
                <c:pt idx="5597">
                  <c:v>2165.0</c:v>
                </c:pt>
                <c:pt idx="5598">
                  <c:v>2165.0</c:v>
                </c:pt>
                <c:pt idx="5599">
                  <c:v>2165.0</c:v>
                </c:pt>
                <c:pt idx="5600">
                  <c:v>2165.0</c:v>
                </c:pt>
                <c:pt idx="5601">
                  <c:v>2165.0</c:v>
                </c:pt>
                <c:pt idx="5602">
                  <c:v>2165.0</c:v>
                </c:pt>
                <c:pt idx="5603">
                  <c:v>2165.0</c:v>
                </c:pt>
                <c:pt idx="5604">
                  <c:v>2165.0</c:v>
                </c:pt>
                <c:pt idx="5605">
                  <c:v>2165.0</c:v>
                </c:pt>
                <c:pt idx="5606">
                  <c:v>2165.0</c:v>
                </c:pt>
                <c:pt idx="5607">
                  <c:v>2165.0</c:v>
                </c:pt>
                <c:pt idx="5608">
                  <c:v>2165.0</c:v>
                </c:pt>
                <c:pt idx="5609">
                  <c:v>2166.0</c:v>
                </c:pt>
                <c:pt idx="5610">
                  <c:v>2167.0</c:v>
                </c:pt>
                <c:pt idx="5611">
                  <c:v>2168.0</c:v>
                </c:pt>
                <c:pt idx="5612">
                  <c:v>2168.0</c:v>
                </c:pt>
                <c:pt idx="5613">
                  <c:v>2168.0</c:v>
                </c:pt>
                <c:pt idx="5614">
                  <c:v>2168.0</c:v>
                </c:pt>
                <c:pt idx="5615">
                  <c:v>2169.0</c:v>
                </c:pt>
                <c:pt idx="5616">
                  <c:v>2169.0</c:v>
                </c:pt>
                <c:pt idx="5617">
                  <c:v>2170.0</c:v>
                </c:pt>
                <c:pt idx="5618">
                  <c:v>2170.0</c:v>
                </c:pt>
                <c:pt idx="5619">
                  <c:v>2170.0</c:v>
                </c:pt>
                <c:pt idx="5620">
                  <c:v>2170.0</c:v>
                </c:pt>
                <c:pt idx="5621">
                  <c:v>2171.0</c:v>
                </c:pt>
                <c:pt idx="5622">
                  <c:v>2172.0</c:v>
                </c:pt>
                <c:pt idx="5623">
                  <c:v>2173.0</c:v>
                </c:pt>
                <c:pt idx="5624">
                  <c:v>2174.0</c:v>
                </c:pt>
                <c:pt idx="5625">
                  <c:v>2175.0</c:v>
                </c:pt>
                <c:pt idx="5626">
                  <c:v>2176.0</c:v>
                </c:pt>
                <c:pt idx="5627">
                  <c:v>2177.0</c:v>
                </c:pt>
                <c:pt idx="5628">
                  <c:v>2178.0</c:v>
                </c:pt>
                <c:pt idx="5629">
                  <c:v>2179.0</c:v>
                </c:pt>
                <c:pt idx="5630">
                  <c:v>2179.0</c:v>
                </c:pt>
                <c:pt idx="5631">
                  <c:v>2179.0</c:v>
                </c:pt>
                <c:pt idx="5632">
                  <c:v>2179.0</c:v>
                </c:pt>
                <c:pt idx="5633">
                  <c:v>2180.0</c:v>
                </c:pt>
                <c:pt idx="5634">
                  <c:v>2181.0</c:v>
                </c:pt>
                <c:pt idx="5635">
                  <c:v>2181.0</c:v>
                </c:pt>
                <c:pt idx="5636">
                  <c:v>2182.0</c:v>
                </c:pt>
                <c:pt idx="5637">
                  <c:v>2182.0</c:v>
                </c:pt>
                <c:pt idx="5638">
                  <c:v>2182.0</c:v>
                </c:pt>
                <c:pt idx="5639">
                  <c:v>2182.0</c:v>
                </c:pt>
                <c:pt idx="5640">
                  <c:v>2182.0</c:v>
                </c:pt>
                <c:pt idx="5641">
                  <c:v>2183.0</c:v>
                </c:pt>
                <c:pt idx="5642">
                  <c:v>2184.0</c:v>
                </c:pt>
                <c:pt idx="5643">
                  <c:v>2185.0</c:v>
                </c:pt>
                <c:pt idx="5644">
                  <c:v>2186.0</c:v>
                </c:pt>
                <c:pt idx="5645">
                  <c:v>2187.0</c:v>
                </c:pt>
                <c:pt idx="5646">
                  <c:v>2187.0</c:v>
                </c:pt>
                <c:pt idx="5647">
                  <c:v>2187.0</c:v>
                </c:pt>
                <c:pt idx="5648">
                  <c:v>2187.0</c:v>
                </c:pt>
                <c:pt idx="5649">
                  <c:v>2187.0</c:v>
                </c:pt>
                <c:pt idx="5650">
                  <c:v>2187.0</c:v>
                </c:pt>
                <c:pt idx="5651">
                  <c:v>2187.0</c:v>
                </c:pt>
                <c:pt idx="5652">
                  <c:v>2187.0</c:v>
                </c:pt>
                <c:pt idx="5653">
                  <c:v>2187.0</c:v>
                </c:pt>
                <c:pt idx="5654">
                  <c:v>2187.0</c:v>
                </c:pt>
                <c:pt idx="5655">
                  <c:v>2187.0</c:v>
                </c:pt>
                <c:pt idx="5656">
                  <c:v>2188.0</c:v>
                </c:pt>
                <c:pt idx="5657">
                  <c:v>2189.0</c:v>
                </c:pt>
                <c:pt idx="5658">
                  <c:v>2190.0</c:v>
                </c:pt>
                <c:pt idx="5659">
                  <c:v>2191.0</c:v>
                </c:pt>
                <c:pt idx="5660">
                  <c:v>2192.0</c:v>
                </c:pt>
                <c:pt idx="5661">
                  <c:v>2192.0</c:v>
                </c:pt>
                <c:pt idx="5662">
                  <c:v>2192.0</c:v>
                </c:pt>
                <c:pt idx="5663">
                  <c:v>2193.0</c:v>
                </c:pt>
                <c:pt idx="5664">
                  <c:v>2193.0</c:v>
                </c:pt>
                <c:pt idx="5665">
                  <c:v>2194.0</c:v>
                </c:pt>
                <c:pt idx="5666">
                  <c:v>2195.0</c:v>
                </c:pt>
                <c:pt idx="5667">
                  <c:v>2195.0</c:v>
                </c:pt>
                <c:pt idx="5668">
                  <c:v>2196.0</c:v>
                </c:pt>
                <c:pt idx="5669">
                  <c:v>2196.0</c:v>
                </c:pt>
                <c:pt idx="5670">
                  <c:v>2197.0</c:v>
                </c:pt>
                <c:pt idx="5671">
                  <c:v>2197.0</c:v>
                </c:pt>
                <c:pt idx="5672">
                  <c:v>2197.0</c:v>
                </c:pt>
                <c:pt idx="5673">
                  <c:v>2197.0</c:v>
                </c:pt>
                <c:pt idx="5674">
                  <c:v>2197.0</c:v>
                </c:pt>
                <c:pt idx="5675">
                  <c:v>2197.0</c:v>
                </c:pt>
                <c:pt idx="5676">
                  <c:v>2197.0</c:v>
                </c:pt>
                <c:pt idx="5677">
                  <c:v>2197.0</c:v>
                </c:pt>
                <c:pt idx="5678">
                  <c:v>2197.0</c:v>
                </c:pt>
                <c:pt idx="5679">
                  <c:v>2197.0</c:v>
                </c:pt>
                <c:pt idx="5680">
                  <c:v>2198.0</c:v>
                </c:pt>
                <c:pt idx="5681">
                  <c:v>2199.0</c:v>
                </c:pt>
                <c:pt idx="5682">
                  <c:v>2200.0</c:v>
                </c:pt>
                <c:pt idx="5683">
                  <c:v>2201.0</c:v>
                </c:pt>
                <c:pt idx="5684">
                  <c:v>2202.0</c:v>
                </c:pt>
                <c:pt idx="5685">
                  <c:v>2202.0</c:v>
                </c:pt>
                <c:pt idx="5686">
                  <c:v>2203.0</c:v>
                </c:pt>
                <c:pt idx="5687">
                  <c:v>2204.0</c:v>
                </c:pt>
                <c:pt idx="5688">
                  <c:v>2205.0</c:v>
                </c:pt>
                <c:pt idx="5689">
                  <c:v>2206.0</c:v>
                </c:pt>
                <c:pt idx="5690">
                  <c:v>2206.0</c:v>
                </c:pt>
                <c:pt idx="5691">
                  <c:v>2206.0</c:v>
                </c:pt>
                <c:pt idx="5692">
                  <c:v>2206.0</c:v>
                </c:pt>
                <c:pt idx="5693">
                  <c:v>2207.0</c:v>
                </c:pt>
                <c:pt idx="5694">
                  <c:v>2207.0</c:v>
                </c:pt>
                <c:pt idx="5695">
                  <c:v>2208.0</c:v>
                </c:pt>
                <c:pt idx="5696">
                  <c:v>2208.0</c:v>
                </c:pt>
                <c:pt idx="5697">
                  <c:v>2209.0</c:v>
                </c:pt>
                <c:pt idx="5698">
                  <c:v>2210.0</c:v>
                </c:pt>
                <c:pt idx="5699">
                  <c:v>2210.0</c:v>
                </c:pt>
                <c:pt idx="5700">
                  <c:v>2210.0</c:v>
                </c:pt>
                <c:pt idx="5701">
                  <c:v>2210.0</c:v>
                </c:pt>
                <c:pt idx="5702">
                  <c:v>2210.0</c:v>
                </c:pt>
                <c:pt idx="5703">
                  <c:v>2211.0</c:v>
                </c:pt>
                <c:pt idx="5704">
                  <c:v>2212.0</c:v>
                </c:pt>
                <c:pt idx="5705">
                  <c:v>2213.0</c:v>
                </c:pt>
                <c:pt idx="5706">
                  <c:v>2213.0</c:v>
                </c:pt>
                <c:pt idx="5707">
                  <c:v>2213.0</c:v>
                </c:pt>
                <c:pt idx="5708">
                  <c:v>2213.0</c:v>
                </c:pt>
                <c:pt idx="5709">
                  <c:v>2213.0</c:v>
                </c:pt>
                <c:pt idx="5710">
                  <c:v>2214.0</c:v>
                </c:pt>
                <c:pt idx="5711">
                  <c:v>2215.0</c:v>
                </c:pt>
                <c:pt idx="5712">
                  <c:v>2216.0</c:v>
                </c:pt>
                <c:pt idx="5713">
                  <c:v>2217.0</c:v>
                </c:pt>
                <c:pt idx="5714">
                  <c:v>2217.0</c:v>
                </c:pt>
                <c:pt idx="5715">
                  <c:v>2217.0</c:v>
                </c:pt>
                <c:pt idx="5716">
                  <c:v>2218.0</c:v>
                </c:pt>
                <c:pt idx="5717">
                  <c:v>2219.0</c:v>
                </c:pt>
                <c:pt idx="5718">
                  <c:v>2220.0</c:v>
                </c:pt>
                <c:pt idx="5719">
                  <c:v>2221.0</c:v>
                </c:pt>
                <c:pt idx="5720">
                  <c:v>2222.0</c:v>
                </c:pt>
                <c:pt idx="5721">
                  <c:v>2223.0</c:v>
                </c:pt>
                <c:pt idx="5722">
                  <c:v>2223.0</c:v>
                </c:pt>
                <c:pt idx="5723">
                  <c:v>2223.0</c:v>
                </c:pt>
                <c:pt idx="5724">
                  <c:v>2223.0</c:v>
                </c:pt>
                <c:pt idx="5725">
                  <c:v>2223.0</c:v>
                </c:pt>
                <c:pt idx="5726">
                  <c:v>2223.0</c:v>
                </c:pt>
                <c:pt idx="5727">
                  <c:v>2223.0</c:v>
                </c:pt>
                <c:pt idx="5728">
                  <c:v>2223.0</c:v>
                </c:pt>
                <c:pt idx="5729">
                  <c:v>2224.0</c:v>
                </c:pt>
                <c:pt idx="5730">
                  <c:v>2225.0</c:v>
                </c:pt>
                <c:pt idx="5731">
                  <c:v>2225.0</c:v>
                </c:pt>
                <c:pt idx="5732">
                  <c:v>2226.0</c:v>
                </c:pt>
                <c:pt idx="5733">
                  <c:v>2227.0</c:v>
                </c:pt>
                <c:pt idx="5734">
                  <c:v>2228.0</c:v>
                </c:pt>
                <c:pt idx="5735">
                  <c:v>2229.0</c:v>
                </c:pt>
                <c:pt idx="5736">
                  <c:v>2230.0</c:v>
                </c:pt>
                <c:pt idx="5737">
                  <c:v>2231.0</c:v>
                </c:pt>
                <c:pt idx="5738">
                  <c:v>2232.0</c:v>
                </c:pt>
                <c:pt idx="5739">
                  <c:v>2233.0</c:v>
                </c:pt>
                <c:pt idx="5740">
                  <c:v>2234.0</c:v>
                </c:pt>
                <c:pt idx="5741">
                  <c:v>2235.0</c:v>
                </c:pt>
                <c:pt idx="5742">
                  <c:v>2236.0</c:v>
                </c:pt>
                <c:pt idx="5743">
                  <c:v>2237.0</c:v>
                </c:pt>
                <c:pt idx="5744">
                  <c:v>2238.0</c:v>
                </c:pt>
                <c:pt idx="5745">
                  <c:v>2239.0</c:v>
                </c:pt>
                <c:pt idx="5746">
                  <c:v>2239.0</c:v>
                </c:pt>
                <c:pt idx="5747">
                  <c:v>2239.0</c:v>
                </c:pt>
                <c:pt idx="5748">
                  <c:v>2239.0</c:v>
                </c:pt>
                <c:pt idx="5749">
                  <c:v>2239.0</c:v>
                </c:pt>
                <c:pt idx="5750">
                  <c:v>2239.0</c:v>
                </c:pt>
                <c:pt idx="5751">
                  <c:v>2239.0</c:v>
                </c:pt>
                <c:pt idx="5752">
                  <c:v>2239.0</c:v>
                </c:pt>
                <c:pt idx="5753">
                  <c:v>2239.0</c:v>
                </c:pt>
                <c:pt idx="5754">
                  <c:v>2239.0</c:v>
                </c:pt>
                <c:pt idx="5755">
                  <c:v>2239.0</c:v>
                </c:pt>
                <c:pt idx="5756">
                  <c:v>2239.0</c:v>
                </c:pt>
                <c:pt idx="5757">
                  <c:v>2239.0</c:v>
                </c:pt>
                <c:pt idx="5758">
                  <c:v>2240.0</c:v>
                </c:pt>
                <c:pt idx="5759">
                  <c:v>2241.0</c:v>
                </c:pt>
                <c:pt idx="5760">
                  <c:v>2242.0</c:v>
                </c:pt>
                <c:pt idx="5761">
                  <c:v>2243.0</c:v>
                </c:pt>
                <c:pt idx="5762">
                  <c:v>2243.0</c:v>
                </c:pt>
                <c:pt idx="5763">
                  <c:v>2243.0</c:v>
                </c:pt>
                <c:pt idx="5764">
                  <c:v>2244.0</c:v>
                </c:pt>
                <c:pt idx="5765">
                  <c:v>2245.0</c:v>
                </c:pt>
                <c:pt idx="5766">
                  <c:v>2245.0</c:v>
                </c:pt>
                <c:pt idx="5767">
                  <c:v>2246.0</c:v>
                </c:pt>
                <c:pt idx="5768">
                  <c:v>2246.0</c:v>
                </c:pt>
                <c:pt idx="5769">
                  <c:v>2246.0</c:v>
                </c:pt>
                <c:pt idx="5770">
                  <c:v>2247.0</c:v>
                </c:pt>
                <c:pt idx="5771">
                  <c:v>2248.0</c:v>
                </c:pt>
                <c:pt idx="5772">
                  <c:v>2249.0</c:v>
                </c:pt>
                <c:pt idx="5773">
                  <c:v>2250.0</c:v>
                </c:pt>
                <c:pt idx="5774">
                  <c:v>2251.0</c:v>
                </c:pt>
                <c:pt idx="5775">
                  <c:v>2252.0</c:v>
                </c:pt>
                <c:pt idx="5776">
                  <c:v>2253.0</c:v>
                </c:pt>
                <c:pt idx="5777">
                  <c:v>2254.0</c:v>
                </c:pt>
                <c:pt idx="5778">
                  <c:v>2254.0</c:v>
                </c:pt>
                <c:pt idx="5779">
                  <c:v>2254.0</c:v>
                </c:pt>
                <c:pt idx="5780">
                  <c:v>2254.0</c:v>
                </c:pt>
                <c:pt idx="5781">
                  <c:v>2254.0</c:v>
                </c:pt>
                <c:pt idx="5782">
                  <c:v>2255.0</c:v>
                </c:pt>
                <c:pt idx="5783">
                  <c:v>2256.0</c:v>
                </c:pt>
                <c:pt idx="5784">
                  <c:v>2257.0</c:v>
                </c:pt>
                <c:pt idx="5785">
                  <c:v>2257.0</c:v>
                </c:pt>
                <c:pt idx="5786">
                  <c:v>2257.0</c:v>
                </c:pt>
                <c:pt idx="5787">
                  <c:v>2257.0</c:v>
                </c:pt>
                <c:pt idx="5788">
                  <c:v>2257.0</c:v>
                </c:pt>
                <c:pt idx="5789">
                  <c:v>2257.0</c:v>
                </c:pt>
                <c:pt idx="5790">
                  <c:v>2257.0</c:v>
                </c:pt>
                <c:pt idx="5791">
                  <c:v>2257.0</c:v>
                </c:pt>
                <c:pt idx="5792">
                  <c:v>2257.0</c:v>
                </c:pt>
                <c:pt idx="5793">
                  <c:v>2257.0</c:v>
                </c:pt>
                <c:pt idx="5794">
                  <c:v>2257.0</c:v>
                </c:pt>
                <c:pt idx="5795">
                  <c:v>2257.0</c:v>
                </c:pt>
                <c:pt idx="5796">
                  <c:v>2257.0</c:v>
                </c:pt>
                <c:pt idx="5797">
                  <c:v>2257.0</c:v>
                </c:pt>
                <c:pt idx="5798">
                  <c:v>2257.0</c:v>
                </c:pt>
                <c:pt idx="5799">
                  <c:v>2258.0</c:v>
                </c:pt>
                <c:pt idx="5800">
                  <c:v>2259.0</c:v>
                </c:pt>
                <c:pt idx="5801">
                  <c:v>2260.0</c:v>
                </c:pt>
                <c:pt idx="5802">
                  <c:v>2260.0</c:v>
                </c:pt>
                <c:pt idx="5803">
                  <c:v>2261.0</c:v>
                </c:pt>
                <c:pt idx="5804">
                  <c:v>2262.0</c:v>
                </c:pt>
                <c:pt idx="5805">
                  <c:v>2262.0</c:v>
                </c:pt>
                <c:pt idx="5806">
                  <c:v>2262.0</c:v>
                </c:pt>
                <c:pt idx="5807">
                  <c:v>2263.0</c:v>
                </c:pt>
                <c:pt idx="5808">
                  <c:v>2264.0</c:v>
                </c:pt>
                <c:pt idx="5809">
                  <c:v>2265.0</c:v>
                </c:pt>
                <c:pt idx="5810">
                  <c:v>2266.0</c:v>
                </c:pt>
                <c:pt idx="5811">
                  <c:v>2267.0</c:v>
                </c:pt>
                <c:pt idx="5812">
                  <c:v>2267.0</c:v>
                </c:pt>
                <c:pt idx="5813">
                  <c:v>2268.0</c:v>
                </c:pt>
                <c:pt idx="5814">
                  <c:v>2269.0</c:v>
                </c:pt>
                <c:pt idx="5815">
                  <c:v>2270.0</c:v>
                </c:pt>
                <c:pt idx="5816">
                  <c:v>2270.0</c:v>
                </c:pt>
                <c:pt idx="5817">
                  <c:v>2271.0</c:v>
                </c:pt>
                <c:pt idx="5818">
                  <c:v>2271.0</c:v>
                </c:pt>
                <c:pt idx="5819">
                  <c:v>2271.0</c:v>
                </c:pt>
                <c:pt idx="5820">
                  <c:v>2272.0</c:v>
                </c:pt>
                <c:pt idx="5821">
                  <c:v>2272.0</c:v>
                </c:pt>
                <c:pt idx="5822">
                  <c:v>2273.0</c:v>
                </c:pt>
                <c:pt idx="5823">
                  <c:v>2273.0</c:v>
                </c:pt>
                <c:pt idx="5824">
                  <c:v>2273.0</c:v>
                </c:pt>
                <c:pt idx="5825">
                  <c:v>2273.0</c:v>
                </c:pt>
                <c:pt idx="5826">
                  <c:v>2273.0</c:v>
                </c:pt>
                <c:pt idx="5827">
                  <c:v>2274.0</c:v>
                </c:pt>
                <c:pt idx="5828">
                  <c:v>2274.0</c:v>
                </c:pt>
                <c:pt idx="5829">
                  <c:v>2275.0</c:v>
                </c:pt>
                <c:pt idx="5830">
                  <c:v>2275.0</c:v>
                </c:pt>
                <c:pt idx="5831">
                  <c:v>2276.0</c:v>
                </c:pt>
                <c:pt idx="5832">
                  <c:v>2277.0</c:v>
                </c:pt>
                <c:pt idx="5833">
                  <c:v>2278.0</c:v>
                </c:pt>
                <c:pt idx="5834">
                  <c:v>2279.0</c:v>
                </c:pt>
                <c:pt idx="5835">
                  <c:v>2280.0</c:v>
                </c:pt>
                <c:pt idx="5836">
                  <c:v>2281.0</c:v>
                </c:pt>
                <c:pt idx="5837">
                  <c:v>2282.0</c:v>
                </c:pt>
                <c:pt idx="5838">
                  <c:v>2283.0</c:v>
                </c:pt>
                <c:pt idx="5839">
                  <c:v>2284.0</c:v>
                </c:pt>
                <c:pt idx="5840">
                  <c:v>2285.0</c:v>
                </c:pt>
                <c:pt idx="5841">
                  <c:v>2285.0</c:v>
                </c:pt>
                <c:pt idx="5842">
                  <c:v>2285.0</c:v>
                </c:pt>
                <c:pt idx="5843">
                  <c:v>2286.0</c:v>
                </c:pt>
                <c:pt idx="5844">
                  <c:v>2287.0</c:v>
                </c:pt>
                <c:pt idx="5845">
                  <c:v>2288.0</c:v>
                </c:pt>
                <c:pt idx="5846">
                  <c:v>2289.0</c:v>
                </c:pt>
                <c:pt idx="5847">
                  <c:v>2290.0</c:v>
                </c:pt>
                <c:pt idx="5848">
                  <c:v>2290.0</c:v>
                </c:pt>
                <c:pt idx="5849">
                  <c:v>2290.0</c:v>
                </c:pt>
                <c:pt idx="5850">
                  <c:v>2291.0</c:v>
                </c:pt>
                <c:pt idx="5851">
                  <c:v>2292.0</c:v>
                </c:pt>
                <c:pt idx="5852">
                  <c:v>2293.0</c:v>
                </c:pt>
                <c:pt idx="5853">
                  <c:v>2294.0</c:v>
                </c:pt>
                <c:pt idx="5854">
                  <c:v>2295.0</c:v>
                </c:pt>
                <c:pt idx="5855">
                  <c:v>2296.0</c:v>
                </c:pt>
                <c:pt idx="5856">
                  <c:v>2296.0</c:v>
                </c:pt>
                <c:pt idx="5857">
                  <c:v>2296.0</c:v>
                </c:pt>
                <c:pt idx="5858">
                  <c:v>2296.0</c:v>
                </c:pt>
                <c:pt idx="5859">
                  <c:v>2296.0</c:v>
                </c:pt>
                <c:pt idx="5860">
                  <c:v>2296.0</c:v>
                </c:pt>
                <c:pt idx="5861">
                  <c:v>2296.0</c:v>
                </c:pt>
                <c:pt idx="5862">
                  <c:v>2296.0</c:v>
                </c:pt>
                <c:pt idx="5863">
                  <c:v>2296.0</c:v>
                </c:pt>
                <c:pt idx="5864">
                  <c:v>2296.0</c:v>
                </c:pt>
                <c:pt idx="5865">
                  <c:v>2296.0</c:v>
                </c:pt>
                <c:pt idx="5866">
                  <c:v>2296.0</c:v>
                </c:pt>
                <c:pt idx="5867">
                  <c:v>2296.0</c:v>
                </c:pt>
                <c:pt idx="5868">
                  <c:v>2296.0</c:v>
                </c:pt>
                <c:pt idx="5869">
                  <c:v>2296.0</c:v>
                </c:pt>
                <c:pt idx="5870">
                  <c:v>2296.0</c:v>
                </c:pt>
                <c:pt idx="5871">
                  <c:v>2296.0</c:v>
                </c:pt>
                <c:pt idx="5872">
                  <c:v>2296.0</c:v>
                </c:pt>
                <c:pt idx="5873">
                  <c:v>2296.0</c:v>
                </c:pt>
                <c:pt idx="5874">
                  <c:v>2296.0</c:v>
                </c:pt>
                <c:pt idx="5875">
                  <c:v>2296.0</c:v>
                </c:pt>
                <c:pt idx="5876">
                  <c:v>2296.0</c:v>
                </c:pt>
                <c:pt idx="5877">
                  <c:v>2296.0</c:v>
                </c:pt>
                <c:pt idx="5878">
                  <c:v>2296.0</c:v>
                </c:pt>
                <c:pt idx="5879">
                  <c:v>2296.0</c:v>
                </c:pt>
                <c:pt idx="5880">
                  <c:v>2296.0</c:v>
                </c:pt>
                <c:pt idx="5881">
                  <c:v>2296.0</c:v>
                </c:pt>
                <c:pt idx="5882">
                  <c:v>2296.0</c:v>
                </c:pt>
                <c:pt idx="5883">
                  <c:v>2296.0</c:v>
                </c:pt>
                <c:pt idx="5884">
                  <c:v>2296.0</c:v>
                </c:pt>
                <c:pt idx="5885">
                  <c:v>2297.0</c:v>
                </c:pt>
                <c:pt idx="5886">
                  <c:v>2298.0</c:v>
                </c:pt>
                <c:pt idx="5887">
                  <c:v>2298.0</c:v>
                </c:pt>
                <c:pt idx="5888">
                  <c:v>2299.0</c:v>
                </c:pt>
                <c:pt idx="5889">
                  <c:v>2300.0</c:v>
                </c:pt>
                <c:pt idx="5890">
                  <c:v>2301.0</c:v>
                </c:pt>
                <c:pt idx="5891">
                  <c:v>2302.0</c:v>
                </c:pt>
                <c:pt idx="5892">
                  <c:v>2303.0</c:v>
                </c:pt>
                <c:pt idx="5893">
                  <c:v>2304.0</c:v>
                </c:pt>
                <c:pt idx="5894">
                  <c:v>2305.0</c:v>
                </c:pt>
                <c:pt idx="5895">
                  <c:v>2305.0</c:v>
                </c:pt>
                <c:pt idx="5896">
                  <c:v>2305.0</c:v>
                </c:pt>
                <c:pt idx="5897">
                  <c:v>2306.0</c:v>
                </c:pt>
                <c:pt idx="5898">
                  <c:v>2306.0</c:v>
                </c:pt>
                <c:pt idx="5899">
                  <c:v>2307.0</c:v>
                </c:pt>
                <c:pt idx="5900">
                  <c:v>2307.0</c:v>
                </c:pt>
                <c:pt idx="5901">
                  <c:v>2307.0</c:v>
                </c:pt>
                <c:pt idx="5902">
                  <c:v>2308.0</c:v>
                </c:pt>
                <c:pt idx="5903">
                  <c:v>2309.0</c:v>
                </c:pt>
                <c:pt idx="5904">
                  <c:v>2309.0</c:v>
                </c:pt>
                <c:pt idx="5905">
                  <c:v>2310.0</c:v>
                </c:pt>
                <c:pt idx="5906">
                  <c:v>2310.0</c:v>
                </c:pt>
                <c:pt idx="5907">
                  <c:v>2311.0</c:v>
                </c:pt>
                <c:pt idx="5908">
                  <c:v>2311.0</c:v>
                </c:pt>
                <c:pt idx="5909">
                  <c:v>2312.0</c:v>
                </c:pt>
                <c:pt idx="5910">
                  <c:v>2312.0</c:v>
                </c:pt>
                <c:pt idx="5911">
                  <c:v>2313.0</c:v>
                </c:pt>
                <c:pt idx="5912">
                  <c:v>2314.0</c:v>
                </c:pt>
                <c:pt idx="5913">
                  <c:v>2314.0</c:v>
                </c:pt>
                <c:pt idx="5914">
                  <c:v>2314.0</c:v>
                </c:pt>
                <c:pt idx="5915">
                  <c:v>2314.0</c:v>
                </c:pt>
                <c:pt idx="5916">
                  <c:v>2314.0</c:v>
                </c:pt>
                <c:pt idx="5917">
                  <c:v>2314.0</c:v>
                </c:pt>
                <c:pt idx="5918">
                  <c:v>2314.0</c:v>
                </c:pt>
                <c:pt idx="5919">
                  <c:v>2314.0</c:v>
                </c:pt>
                <c:pt idx="5920">
                  <c:v>2314.0</c:v>
                </c:pt>
                <c:pt idx="5921">
                  <c:v>2314.0</c:v>
                </c:pt>
                <c:pt idx="5922">
                  <c:v>2314.0</c:v>
                </c:pt>
                <c:pt idx="5923">
                  <c:v>2314.0</c:v>
                </c:pt>
                <c:pt idx="5924">
                  <c:v>2314.0</c:v>
                </c:pt>
                <c:pt idx="5925">
                  <c:v>2314.0</c:v>
                </c:pt>
                <c:pt idx="5926">
                  <c:v>2314.0</c:v>
                </c:pt>
                <c:pt idx="5927">
                  <c:v>2314.0</c:v>
                </c:pt>
                <c:pt idx="5928">
                  <c:v>2314.0</c:v>
                </c:pt>
                <c:pt idx="5929">
                  <c:v>2314.0</c:v>
                </c:pt>
                <c:pt idx="5930">
                  <c:v>2314.0</c:v>
                </c:pt>
                <c:pt idx="5931">
                  <c:v>2314.0</c:v>
                </c:pt>
                <c:pt idx="5932">
                  <c:v>2315.0</c:v>
                </c:pt>
                <c:pt idx="5933">
                  <c:v>2316.0</c:v>
                </c:pt>
                <c:pt idx="5934">
                  <c:v>2317.0</c:v>
                </c:pt>
                <c:pt idx="5935">
                  <c:v>2317.0</c:v>
                </c:pt>
                <c:pt idx="5936">
                  <c:v>2318.0</c:v>
                </c:pt>
                <c:pt idx="5937">
                  <c:v>2318.0</c:v>
                </c:pt>
                <c:pt idx="5938">
                  <c:v>2319.0</c:v>
                </c:pt>
                <c:pt idx="5939">
                  <c:v>2320.0</c:v>
                </c:pt>
                <c:pt idx="5940">
                  <c:v>2321.0</c:v>
                </c:pt>
                <c:pt idx="5941">
                  <c:v>2322.0</c:v>
                </c:pt>
                <c:pt idx="5942">
                  <c:v>2323.0</c:v>
                </c:pt>
                <c:pt idx="5943">
                  <c:v>2324.0</c:v>
                </c:pt>
                <c:pt idx="5944">
                  <c:v>2325.0</c:v>
                </c:pt>
                <c:pt idx="5945">
                  <c:v>2326.0</c:v>
                </c:pt>
                <c:pt idx="5946">
                  <c:v>2326.0</c:v>
                </c:pt>
                <c:pt idx="5947">
                  <c:v>2326.0</c:v>
                </c:pt>
                <c:pt idx="5948">
                  <c:v>2327.0</c:v>
                </c:pt>
                <c:pt idx="5949">
                  <c:v>2327.0</c:v>
                </c:pt>
                <c:pt idx="5950">
                  <c:v>2327.0</c:v>
                </c:pt>
                <c:pt idx="5951">
                  <c:v>2328.0</c:v>
                </c:pt>
                <c:pt idx="5952">
                  <c:v>2328.0</c:v>
                </c:pt>
                <c:pt idx="5953">
                  <c:v>2328.0</c:v>
                </c:pt>
                <c:pt idx="5954">
                  <c:v>2329.0</c:v>
                </c:pt>
                <c:pt idx="5955">
                  <c:v>2329.0</c:v>
                </c:pt>
                <c:pt idx="5956">
                  <c:v>2329.0</c:v>
                </c:pt>
                <c:pt idx="5957">
                  <c:v>2329.0</c:v>
                </c:pt>
                <c:pt idx="5958">
                  <c:v>2329.0</c:v>
                </c:pt>
                <c:pt idx="5959">
                  <c:v>2330.0</c:v>
                </c:pt>
                <c:pt idx="5960">
                  <c:v>2331.0</c:v>
                </c:pt>
                <c:pt idx="5961">
                  <c:v>2331.0</c:v>
                </c:pt>
                <c:pt idx="5962">
                  <c:v>2332.0</c:v>
                </c:pt>
                <c:pt idx="5963">
                  <c:v>2332.0</c:v>
                </c:pt>
                <c:pt idx="5964">
                  <c:v>2333.0</c:v>
                </c:pt>
                <c:pt idx="5965">
                  <c:v>2333.0</c:v>
                </c:pt>
                <c:pt idx="5966">
                  <c:v>2333.0</c:v>
                </c:pt>
                <c:pt idx="5967">
                  <c:v>2334.0</c:v>
                </c:pt>
                <c:pt idx="5968">
                  <c:v>2334.0</c:v>
                </c:pt>
                <c:pt idx="5969">
                  <c:v>2334.0</c:v>
                </c:pt>
                <c:pt idx="5970">
                  <c:v>2334.0</c:v>
                </c:pt>
                <c:pt idx="5971">
                  <c:v>2334.0</c:v>
                </c:pt>
                <c:pt idx="5972">
                  <c:v>2334.0</c:v>
                </c:pt>
                <c:pt idx="5973">
                  <c:v>2334.0</c:v>
                </c:pt>
                <c:pt idx="5974">
                  <c:v>2334.0</c:v>
                </c:pt>
                <c:pt idx="5975">
                  <c:v>2334.0</c:v>
                </c:pt>
                <c:pt idx="5976">
                  <c:v>2334.0</c:v>
                </c:pt>
                <c:pt idx="5977">
                  <c:v>2334.0</c:v>
                </c:pt>
                <c:pt idx="5978">
                  <c:v>2334.0</c:v>
                </c:pt>
                <c:pt idx="5979">
                  <c:v>2334.0</c:v>
                </c:pt>
                <c:pt idx="5980">
                  <c:v>2335.0</c:v>
                </c:pt>
                <c:pt idx="5981">
                  <c:v>2335.0</c:v>
                </c:pt>
                <c:pt idx="5982">
                  <c:v>2336.0</c:v>
                </c:pt>
                <c:pt idx="5983">
                  <c:v>2336.0</c:v>
                </c:pt>
                <c:pt idx="5984">
                  <c:v>2337.0</c:v>
                </c:pt>
                <c:pt idx="5985">
                  <c:v>2338.0</c:v>
                </c:pt>
                <c:pt idx="5986">
                  <c:v>2339.0</c:v>
                </c:pt>
                <c:pt idx="5987">
                  <c:v>2339.0</c:v>
                </c:pt>
                <c:pt idx="5988">
                  <c:v>2339.0</c:v>
                </c:pt>
                <c:pt idx="5989">
                  <c:v>2339.0</c:v>
                </c:pt>
                <c:pt idx="5990">
                  <c:v>2339.0</c:v>
                </c:pt>
                <c:pt idx="5991">
                  <c:v>2340.0</c:v>
                </c:pt>
                <c:pt idx="5992">
                  <c:v>2340.0</c:v>
                </c:pt>
                <c:pt idx="5993">
                  <c:v>2341.0</c:v>
                </c:pt>
                <c:pt idx="5994">
                  <c:v>2342.0</c:v>
                </c:pt>
                <c:pt idx="5995">
                  <c:v>2343.0</c:v>
                </c:pt>
                <c:pt idx="5996">
                  <c:v>2344.0</c:v>
                </c:pt>
                <c:pt idx="5997">
                  <c:v>2344.0</c:v>
                </c:pt>
                <c:pt idx="5998">
                  <c:v>2344.0</c:v>
                </c:pt>
                <c:pt idx="5999">
                  <c:v>2344.0</c:v>
                </c:pt>
                <c:pt idx="6000">
                  <c:v>2345.0</c:v>
                </c:pt>
                <c:pt idx="6001">
                  <c:v>2345.0</c:v>
                </c:pt>
                <c:pt idx="6002">
                  <c:v>2345.0</c:v>
                </c:pt>
                <c:pt idx="6003">
                  <c:v>2346.0</c:v>
                </c:pt>
                <c:pt idx="6004">
                  <c:v>2347.0</c:v>
                </c:pt>
                <c:pt idx="6005">
                  <c:v>2348.0</c:v>
                </c:pt>
                <c:pt idx="6006">
                  <c:v>2349.0</c:v>
                </c:pt>
                <c:pt idx="6007">
                  <c:v>2349.0</c:v>
                </c:pt>
                <c:pt idx="6008">
                  <c:v>2349.0</c:v>
                </c:pt>
                <c:pt idx="6009">
                  <c:v>2349.0</c:v>
                </c:pt>
                <c:pt idx="6010">
                  <c:v>2349.0</c:v>
                </c:pt>
                <c:pt idx="6011">
                  <c:v>2350.0</c:v>
                </c:pt>
                <c:pt idx="6012">
                  <c:v>2351.0</c:v>
                </c:pt>
                <c:pt idx="6013">
                  <c:v>2351.0</c:v>
                </c:pt>
                <c:pt idx="6014">
                  <c:v>2351.0</c:v>
                </c:pt>
                <c:pt idx="6015">
                  <c:v>2352.0</c:v>
                </c:pt>
                <c:pt idx="6016">
                  <c:v>2352.0</c:v>
                </c:pt>
                <c:pt idx="6017">
                  <c:v>2353.0</c:v>
                </c:pt>
                <c:pt idx="6018">
                  <c:v>2354.0</c:v>
                </c:pt>
                <c:pt idx="6019">
                  <c:v>2354.0</c:v>
                </c:pt>
                <c:pt idx="6020">
                  <c:v>2354.0</c:v>
                </c:pt>
                <c:pt idx="6021">
                  <c:v>2355.0</c:v>
                </c:pt>
                <c:pt idx="6022">
                  <c:v>2355.0</c:v>
                </c:pt>
                <c:pt idx="6023">
                  <c:v>2355.0</c:v>
                </c:pt>
                <c:pt idx="6024">
                  <c:v>2355.0</c:v>
                </c:pt>
                <c:pt idx="6025">
                  <c:v>2355.0</c:v>
                </c:pt>
                <c:pt idx="6026">
                  <c:v>2355.0</c:v>
                </c:pt>
                <c:pt idx="6027">
                  <c:v>2355.0</c:v>
                </c:pt>
                <c:pt idx="6028">
                  <c:v>2356.0</c:v>
                </c:pt>
                <c:pt idx="6029">
                  <c:v>2356.0</c:v>
                </c:pt>
                <c:pt idx="6030">
                  <c:v>2357.0</c:v>
                </c:pt>
                <c:pt idx="6031">
                  <c:v>2358.0</c:v>
                </c:pt>
                <c:pt idx="6032">
                  <c:v>2359.0</c:v>
                </c:pt>
                <c:pt idx="6033">
                  <c:v>2359.0</c:v>
                </c:pt>
                <c:pt idx="6034">
                  <c:v>2360.0</c:v>
                </c:pt>
                <c:pt idx="6035">
                  <c:v>2360.0</c:v>
                </c:pt>
                <c:pt idx="6036">
                  <c:v>2360.0</c:v>
                </c:pt>
                <c:pt idx="6037">
                  <c:v>2360.0</c:v>
                </c:pt>
                <c:pt idx="6038">
                  <c:v>2361.0</c:v>
                </c:pt>
                <c:pt idx="6039">
                  <c:v>2361.0</c:v>
                </c:pt>
                <c:pt idx="6040">
                  <c:v>2361.0</c:v>
                </c:pt>
                <c:pt idx="6041">
                  <c:v>2362.0</c:v>
                </c:pt>
                <c:pt idx="6042">
                  <c:v>2363.0</c:v>
                </c:pt>
                <c:pt idx="6043">
                  <c:v>2363.0</c:v>
                </c:pt>
                <c:pt idx="6044">
                  <c:v>2364.0</c:v>
                </c:pt>
                <c:pt idx="6045">
                  <c:v>2364.0</c:v>
                </c:pt>
                <c:pt idx="6046">
                  <c:v>2365.0</c:v>
                </c:pt>
                <c:pt idx="6047">
                  <c:v>2365.0</c:v>
                </c:pt>
                <c:pt idx="6048">
                  <c:v>2366.0</c:v>
                </c:pt>
                <c:pt idx="6049">
                  <c:v>2367.0</c:v>
                </c:pt>
                <c:pt idx="6050">
                  <c:v>2368.0</c:v>
                </c:pt>
                <c:pt idx="6051">
                  <c:v>2369.0</c:v>
                </c:pt>
                <c:pt idx="6052">
                  <c:v>2369.0</c:v>
                </c:pt>
                <c:pt idx="6053">
                  <c:v>2369.0</c:v>
                </c:pt>
                <c:pt idx="6054">
                  <c:v>2369.0</c:v>
                </c:pt>
                <c:pt idx="6055">
                  <c:v>2370.0</c:v>
                </c:pt>
                <c:pt idx="6056">
                  <c:v>2371.0</c:v>
                </c:pt>
                <c:pt idx="6057">
                  <c:v>2371.0</c:v>
                </c:pt>
                <c:pt idx="6058">
                  <c:v>2371.0</c:v>
                </c:pt>
                <c:pt idx="6059">
                  <c:v>2371.0</c:v>
                </c:pt>
                <c:pt idx="6060">
                  <c:v>2371.0</c:v>
                </c:pt>
                <c:pt idx="6061">
                  <c:v>2371.0</c:v>
                </c:pt>
                <c:pt idx="6062">
                  <c:v>2371.0</c:v>
                </c:pt>
                <c:pt idx="6063">
                  <c:v>2371.0</c:v>
                </c:pt>
                <c:pt idx="6064">
                  <c:v>2372.0</c:v>
                </c:pt>
                <c:pt idx="6065">
                  <c:v>2372.0</c:v>
                </c:pt>
                <c:pt idx="6066">
                  <c:v>2372.0</c:v>
                </c:pt>
                <c:pt idx="6067">
                  <c:v>2373.0</c:v>
                </c:pt>
                <c:pt idx="6068">
                  <c:v>2373.0</c:v>
                </c:pt>
                <c:pt idx="6069">
                  <c:v>2373.0</c:v>
                </c:pt>
                <c:pt idx="6070">
                  <c:v>2373.0</c:v>
                </c:pt>
                <c:pt idx="6071">
                  <c:v>2373.0</c:v>
                </c:pt>
                <c:pt idx="6072">
                  <c:v>2374.0</c:v>
                </c:pt>
                <c:pt idx="6073">
                  <c:v>2374.0</c:v>
                </c:pt>
                <c:pt idx="6074">
                  <c:v>2375.0</c:v>
                </c:pt>
                <c:pt idx="6075">
                  <c:v>2376.0</c:v>
                </c:pt>
                <c:pt idx="6076">
                  <c:v>2377.0</c:v>
                </c:pt>
                <c:pt idx="6077">
                  <c:v>2378.0</c:v>
                </c:pt>
                <c:pt idx="6078">
                  <c:v>2379.0</c:v>
                </c:pt>
                <c:pt idx="6079">
                  <c:v>2379.0</c:v>
                </c:pt>
                <c:pt idx="6080">
                  <c:v>2379.0</c:v>
                </c:pt>
                <c:pt idx="6081">
                  <c:v>2380.0</c:v>
                </c:pt>
                <c:pt idx="6082">
                  <c:v>2381.0</c:v>
                </c:pt>
                <c:pt idx="6083">
                  <c:v>2382.0</c:v>
                </c:pt>
                <c:pt idx="6084">
                  <c:v>2383.0</c:v>
                </c:pt>
                <c:pt idx="6085">
                  <c:v>2384.0</c:v>
                </c:pt>
                <c:pt idx="6086">
                  <c:v>2385.0</c:v>
                </c:pt>
                <c:pt idx="6087">
                  <c:v>2386.0</c:v>
                </c:pt>
                <c:pt idx="6088">
                  <c:v>2387.0</c:v>
                </c:pt>
                <c:pt idx="6089">
                  <c:v>2388.0</c:v>
                </c:pt>
                <c:pt idx="6090">
                  <c:v>2389.0</c:v>
                </c:pt>
                <c:pt idx="6091">
                  <c:v>2390.0</c:v>
                </c:pt>
                <c:pt idx="6092">
                  <c:v>2391.0</c:v>
                </c:pt>
                <c:pt idx="6093">
                  <c:v>2392.0</c:v>
                </c:pt>
                <c:pt idx="6094">
                  <c:v>2393.0</c:v>
                </c:pt>
                <c:pt idx="6095">
                  <c:v>2394.0</c:v>
                </c:pt>
                <c:pt idx="6096">
                  <c:v>2395.0</c:v>
                </c:pt>
                <c:pt idx="6097">
                  <c:v>2396.0</c:v>
                </c:pt>
                <c:pt idx="6098">
                  <c:v>2397.0</c:v>
                </c:pt>
                <c:pt idx="6099">
                  <c:v>2398.0</c:v>
                </c:pt>
                <c:pt idx="6100">
                  <c:v>2398.0</c:v>
                </c:pt>
                <c:pt idx="6101">
                  <c:v>2399.0</c:v>
                </c:pt>
                <c:pt idx="6102">
                  <c:v>2399.0</c:v>
                </c:pt>
                <c:pt idx="6103">
                  <c:v>2400.0</c:v>
                </c:pt>
                <c:pt idx="6104">
                  <c:v>2400.0</c:v>
                </c:pt>
                <c:pt idx="6105">
                  <c:v>2400.0</c:v>
                </c:pt>
                <c:pt idx="6106">
                  <c:v>2400.0</c:v>
                </c:pt>
                <c:pt idx="6107">
                  <c:v>2400.0</c:v>
                </c:pt>
                <c:pt idx="6108">
                  <c:v>2400.0</c:v>
                </c:pt>
                <c:pt idx="6109">
                  <c:v>2400.0</c:v>
                </c:pt>
                <c:pt idx="6110">
                  <c:v>2400.0</c:v>
                </c:pt>
                <c:pt idx="6111">
                  <c:v>2401.0</c:v>
                </c:pt>
                <c:pt idx="6112">
                  <c:v>2402.0</c:v>
                </c:pt>
                <c:pt idx="6113">
                  <c:v>2403.0</c:v>
                </c:pt>
                <c:pt idx="6114">
                  <c:v>2404.0</c:v>
                </c:pt>
                <c:pt idx="6115">
                  <c:v>2404.0</c:v>
                </c:pt>
                <c:pt idx="6116">
                  <c:v>2405.0</c:v>
                </c:pt>
                <c:pt idx="6117">
                  <c:v>2406.0</c:v>
                </c:pt>
                <c:pt idx="6118">
                  <c:v>2406.0</c:v>
                </c:pt>
                <c:pt idx="6119">
                  <c:v>2406.0</c:v>
                </c:pt>
                <c:pt idx="6120">
                  <c:v>2406.0</c:v>
                </c:pt>
                <c:pt idx="6121">
                  <c:v>2406.0</c:v>
                </c:pt>
                <c:pt idx="6122">
                  <c:v>2407.0</c:v>
                </c:pt>
                <c:pt idx="6123">
                  <c:v>2408.0</c:v>
                </c:pt>
                <c:pt idx="6124">
                  <c:v>2409.0</c:v>
                </c:pt>
                <c:pt idx="6125">
                  <c:v>2410.0</c:v>
                </c:pt>
                <c:pt idx="6126">
                  <c:v>2411.0</c:v>
                </c:pt>
                <c:pt idx="6127">
                  <c:v>2411.0</c:v>
                </c:pt>
                <c:pt idx="6128">
                  <c:v>2412.0</c:v>
                </c:pt>
                <c:pt idx="6129">
                  <c:v>2413.0</c:v>
                </c:pt>
                <c:pt idx="6130">
                  <c:v>2414.0</c:v>
                </c:pt>
                <c:pt idx="6131">
                  <c:v>2415.0</c:v>
                </c:pt>
                <c:pt idx="6132">
                  <c:v>2416.0</c:v>
                </c:pt>
                <c:pt idx="6133">
                  <c:v>2416.0</c:v>
                </c:pt>
                <c:pt idx="6134">
                  <c:v>2417.0</c:v>
                </c:pt>
                <c:pt idx="6135">
                  <c:v>2418.0</c:v>
                </c:pt>
                <c:pt idx="6136">
                  <c:v>2419.0</c:v>
                </c:pt>
                <c:pt idx="6137">
                  <c:v>2420.0</c:v>
                </c:pt>
                <c:pt idx="6138">
                  <c:v>2421.0</c:v>
                </c:pt>
                <c:pt idx="6139">
                  <c:v>2422.0</c:v>
                </c:pt>
                <c:pt idx="6140">
                  <c:v>2423.0</c:v>
                </c:pt>
                <c:pt idx="6141">
                  <c:v>2423.0</c:v>
                </c:pt>
                <c:pt idx="6142">
                  <c:v>2423.0</c:v>
                </c:pt>
                <c:pt idx="6143">
                  <c:v>2424.0</c:v>
                </c:pt>
                <c:pt idx="6144">
                  <c:v>2425.0</c:v>
                </c:pt>
                <c:pt idx="6145">
                  <c:v>2425.0</c:v>
                </c:pt>
                <c:pt idx="6146">
                  <c:v>2426.0</c:v>
                </c:pt>
                <c:pt idx="6147">
                  <c:v>2427.0</c:v>
                </c:pt>
                <c:pt idx="6148">
                  <c:v>2428.0</c:v>
                </c:pt>
                <c:pt idx="6149">
                  <c:v>2429.0</c:v>
                </c:pt>
                <c:pt idx="6150">
                  <c:v>2429.0</c:v>
                </c:pt>
                <c:pt idx="6151">
                  <c:v>2430.0</c:v>
                </c:pt>
                <c:pt idx="6152">
                  <c:v>2431.0</c:v>
                </c:pt>
                <c:pt idx="6153">
                  <c:v>2432.0</c:v>
                </c:pt>
                <c:pt idx="6154">
                  <c:v>2433.0</c:v>
                </c:pt>
                <c:pt idx="6155">
                  <c:v>2433.0</c:v>
                </c:pt>
                <c:pt idx="6156">
                  <c:v>2434.0</c:v>
                </c:pt>
                <c:pt idx="6157">
                  <c:v>2434.0</c:v>
                </c:pt>
                <c:pt idx="6158">
                  <c:v>2434.0</c:v>
                </c:pt>
                <c:pt idx="6159">
                  <c:v>2434.0</c:v>
                </c:pt>
                <c:pt idx="6160">
                  <c:v>2434.0</c:v>
                </c:pt>
                <c:pt idx="6161">
                  <c:v>2434.0</c:v>
                </c:pt>
                <c:pt idx="6162">
                  <c:v>2434.0</c:v>
                </c:pt>
                <c:pt idx="6163">
                  <c:v>2434.0</c:v>
                </c:pt>
                <c:pt idx="6164">
                  <c:v>2434.0</c:v>
                </c:pt>
                <c:pt idx="6165">
                  <c:v>2435.0</c:v>
                </c:pt>
                <c:pt idx="6166">
                  <c:v>2436.0</c:v>
                </c:pt>
                <c:pt idx="6167">
                  <c:v>2436.0</c:v>
                </c:pt>
                <c:pt idx="6168">
                  <c:v>2436.0</c:v>
                </c:pt>
                <c:pt idx="6169">
                  <c:v>2436.0</c:v>
                </c:pt>
                <c:pt idx="6170">
                  <c:v>2436.0</c:v>
                </c:pt>
                <c:pt idx="6171">
                  <c:v>2437.0</c:v>
                </c:pt>
                <c:pt idx="6172">
                  <c:v>2437.0</c:v>
                </c:pt>
                <c:pt idx="6173">
                  <c:v>2437.0</c:v>
                </c:pt>
                <c:pt idx="6174">
                  <c:v>2437.0</c:v>
                </c:pt>
                <c:pt idx="6175">
                  <c:v>2437.0</c:v>
                </c:pt>
                <c:pt idx="6176">
                  <c:v>2438.0</c:v>
                </c:pt>
                <c:pt idx="6177">
                  <c:v>2439.0</c:v>
                </c:pt>
                <c:pt idx="6178">
                  <c:v>2439.0</c:v>
                </c:pt>
                <c:pt idx="6179">
                  <c:v>2439.0</c:v>
                </c:pt>
                <c:pt idx="6180">
                  <c:v>2439.0</c:v>
                </c:pt>
                <c:pt idx="6181">
                  <c:v>2439.0</c:v>
                </c:pt>
                <c:pt idx="6182">
                  <c:v>2439.0</c:v>
                </c:pt>
                <c:pt idx="6183">
                  <c:v>2440.0</c:v>
                </c:pt>
                <c:pt idx="6184">
                  <c:v>2440.0</c:v>
                </c:pt>
                <c:pt idx="6185">
                  <c:v>2441.0</c:v>
                </c:pt>
                <c:pt idx="6186">
                  <c:v>2442.0</c:v>
                </c:pt>
                <c:pt idx="6187">
                  <c:v>2443.0</c:v>
                </c:pt>
                <c:pt idx="6188">
                  <c:v>2444.0</c:v>
                </c:pt>
                <c:pt idx="6189">
                  <c:v>2445.0</c:v>
                </c:pt>
                <c:pt idx="6190">
                  <c:v>2445.0</c:v>
                </c:pt>
                <c:pt idx="6191">
                  <c:v>2446.0</c:v>
                </c:pt>
                <c:pt idx="6192">
                  <c:v>2447.0</c:v>
                </c:pt>
                <c:pt idx="6193">
                  <c:v>2447.0</c:v>
                </c:pt>
                <c:pt idx="6194">
                  <c:v>2447.0</c:v>
                </c:pt>
                <c:pt idx="6195">
                  <c:v>2448.0</c:v>
                </c:pt>
                <c:pt idx="6196">
                  <c:v>2448.0</c:v>
                </c:pt>
                <c:pt idx="6197">
                  <c:v>2449.0</c:v>
                </c:pt>
                <c:pt idx="6198">
                  <c:v>2449.0</c:v>
                </c:pt>
                <c:pt idx="6199">
                  <c:v>2449.0</c:v>
                </c:pt>
                <c:pt idx="6200">
                  <c:v>2449.0</c:v>
                </c:pt>
                <c:pt idx="6201">
                  <c:v>2449.0</c:v>
                </c:pt>
                <c:pt idx="6202">
                  <c:v>2449.0</c:v>
                </c:pt>
                <c:pt idx="6203">
                  <c:v>2449.0</c:v>
                </c:pt>
                <c:pt idx="6204">
                  <c:v>2449.0</c:v>
                </c:pt>
                <c:pt idx="6205">
                  <c:v>2449.0</c:v>
                </c:pt>
                <c:pt idx="6206">
                  <c:v>2449.0</c:v>
                </c:pt>
                <c:pt idx="6207">
                  <c:v>2449.0</c:v>
                </c:pt>
                <c:pt idx="6208">
                  <c:v>2449.0</c:v>
                </c:pt>
                <c:pt idx="6209">
                  <c:v>2449.0</c:v>
                </c:pt>
                <c:pt idx="6210">
                  <c:v>2449.0</c:v>
                </c:pt>
                <c:pt idx="6211">
                  <c:v>2449.0</c:v>
                </c:pt>
                <c:pt idx="6212">
                  <c:v>2449.0</c:v>
                </c:pt>
                <c:pt idx="6213">
                  <c:v>2449.0</c:v>
                </c:pt>
                <c:pt idx="6214">
                  <c:v>2449.0</c:v>
                </c:pt>
                <c:pt idx="6215">
                  <c:v>2449.0</c:v>
                </c:pt>
                <c:pt idx="6216">
                  <c:v>2449.0</c:v>
                </c:pt>
                <c:pt idx="6217">
                  <c:v>2449.0</c:v>
                </c:pt>
                <c:pt idx="6218">
                  <c:v>2449.0</c:v>
                </c:pt>
                <c:pt idx="6219">
                  <c:v>2449.0</c:v>
                </c:pt>
                <c:pt idx="6220">
                  <c:v>2450.0</c:v>
                </c:pt>
                <c:pt idx="6221">
                  <c:v>2451.0</c:v>
                </c:pt>
                <c:pt idx="6222">
                  <c:v>2452.0</c:v>
                </c:pt>
                <c:pt idx="6223">
                  <c:v>2452.0</c:v>
                </c:pt>
                <c:pt idx="6224">
                  <c:v>2453.0</c:v>
                </c:pt>
                <c:pt idx="6225">
                  <c:v>2453.0</c:v>
                </c:pt>
                <c:pt idx="6226">
                  <c:v>2453.0</c:v>
                </c:pt>
                <c:pt idx="6227">
                  <c:v>2454.0</c:v>
                </c:pt>
                <c:pt idx="6228">
                  <c:v>2454.0</c:v>
                </c:pt>
                <c:pt idx="6229">
                  <c:v>2454.0</c:v>
                </c:pt>
                <c:pt idx="6230">
                  <c:v>2455.0</c:v>
                </c:pt>
                <c:pt idx="6231">
                  <c:v>2456.0</c:v>
                </c:pt>
                <c:pt idx="6232">
                  <c:v>2456.0</c:v>
                </c:pt>
                <c:pt idx="6233">
                  <c:v>2456.0</c:v>
                </c:pt>
                <c:pt idx="6234">
                  <c:v>2456.0</c:v>
                </c:pt>
                <c:pt idx="6235">
                  <c:v>2457.0</c:v>
                </c:pt>
                <c:pt idx="6236">
                  <c:v>2457.0</c:v>
                </c:pt>
                <c:pt idx="6237">
                  <c:v>2457.0</c:v>
                </c:pt>
                <c:pt idx="6238">
                  <c:v>2457.0</c:v>
                </c:pt>
                <c:pt idx="6239">
                  <c:v>2457.0</c:v>
                </c:pt>
                <c:pt idx="6240">
                  <c:v>2458.0</c:v>
                </c:pt>
                <c:pt idx="6241">
                  <c:v>2458.0</c:v>
                </c:pt>
                <c:pt idx="6242">
                  <c:v>2458.0</c:v>
                </c:pt>
                <c:pt idx="6243">
                  <c:v>2458.0</c:v>
                </c:pt>
                <c:pt idx="6244">
                  <c:v>2459.0</c:v>
                </c:pt>
                <c:pt idx="6245">
                  <c:v>2459.0</c:v>
                </c:pt>
                <c:pt idx="6246">
                  <c:v>2459.0</c:v>
                </c:pt>
                <c:pt idx="6247">
                  <c:v>2459.0</c:v>
                </c:pt>
                <c:pt idx="6248">
                  <c:v>2459.0</c:v>
                </c:pt>
                <c:pt idx="6249">
                  <c:v>2459.0</c:v>
                </c:pt>
                <c:pt idx="6250">
                  <c:v>2459.0</c:v>
                </c:pt>
                <c:pt idx="6251">
                  <c:v>2459.0</c:v>
                </c:pt>
                <c:pt idx="6252">
                  <c:v>2459.0</c:v>
                </c:pt>
                <c:pt idx="6253">
                  <c:v>2459.0</c:v>
                </c:pt>
                <c:pt idx="6254">
                  <c:v>2459.0</c:v>
                </c:pt>
                <c:pt idx="6255">
                  <c:v>2459.0</c:v>
                </c:pt>
                <c:pt idx="6256">
                  <c:v>2459.0</c:v>
                </c:pt>
                <c:pt idx="6257">
                  <c:v>2459.0</c:v>
                </c:pt>
                <c:pt idx="6258">
                  <c:v>2459.0</c:v>
                </c:pt>
                <c:pt idx="6259">
                  <c:v>2459.0</c:v>
                </c:pt>
                <c:pt idx="6260">
                  <c:v>2459.0</c:v>
                </c:pt>
                <c:pt idx="6261">
                  <c:v>2459.0</c:v>
                </c:pt>
                <c:pt idx="6262">
                  <c:v>2459.0</c:v>
                </c:pt>
                <c:pt idx="6263">
                  <c:v>2459.0</c:v>
                </c:pt>
                <c:pt idx="6264">
                  <c:v>2459.0</c:v>
                </c:pt>
                <c:pt idx="6265">
                  <c:v>2459.0</c:v>
                </c:pt>
                <c:pt idx="6266">
                  <c:v>2459.0</c:v>
                </c:pt>
                <c:pt idx="6267">
                  <c:v>2459.0</c:v>
                </c:pt>
                <c:pt idx="6268">
                  <c:v>2459.0</c:v>
                </c:pt>
                <c:pt idx="6269">
                  <c:v>2459.0</c:v>
                </c:pt>
                <c:pt idx="6270">
                  <c:v>2459.0</c:v>
                </c:pt>
                <c:pt idx="6271">
                  <c:v>2459.0</c:v>
                </c:pt>
                <c:pt idx="6272">
                  <c:v>2459.0</c:v>
                </c:pt>
                <c:pt idx="6273">
                  <c:v>2459.0</c:v>
                </c:pt>
                <c:pt idx="6274">
                  <c:v>2459.0</c:v>
                </c:pt>
                <c:pt idx="6275">
                  <c:v>2460.0</c:v>
                </c:pt>
                <c:pt idx="6276">
                  <c:v>2460.0</c:v>
                </c:pt>
                <c:pt idx="6277">
                  <c:v>2460.0</c:v>
                </c:pt>
                <c:pt idx="6278">
                  <c:v>2460.0</c:v>
                </c:pt>
                <c:pt idx="6279">
                  <c:v>2460.0</c:v>
                </c:pt>
                <c:pt idx="6280">
                  <c:v>2460.0</c:v>
                </c:pt>
                <c:pt idx="6281">
                  <c:v>2460.0</c:v>
                </c:pt>
                <c:pt idx="6282">
                  <c:v>2460.0</c:v>
                </c:pt>
                <c:pt idx="6283">
                  <c:v>2460.0</c:v>
                </c:pt>
                <c:pt idx="6284">
                  <c:v>2460.0</c:v>
                </c:pt>
                <c:pt idx="6285">
                  <c:v>2460.0</c:v>
                </c:pt>
                <c:pt idx="6286">
                  <c:v>2460.0</c:v>
                </c:pt>
                <c:pt idx="6287">
                  <c:v>2460.0</c:v>
                </c:pt>
                <c:pt idx="6288">
                  <c:v>2460.0</c:v>
                </c:pt>
                <c:pt idx="6289">
                  <c:v>2460.0</c:v>
                </c:pt>
                <c:pt idx="6290">
                  <c:v>2460.0</c:v>
                </c:pt>
                <c:pt idx="6291">
                  <c:v>2460.0</c:v>
                </c:pt>
                <c:pt idx="6292">
                  <c:v>2461.0</c:v>
                </c:pt>
                <c:pt idx="6293">
                  <c:v>2461.0</c:v>
                </c:pt>
                <c:pt idx="6294">
                  <c:v>2461.0</c:v>
                </c:pt>
                <c:pt idx="6295">
                  <c:v>2461.0</c:v>
                </c:pt>
                <c:pt idx="6296">
                  <c:v>2461.0</c:v>
                </c:pt>
                <c:pt idx="6297">
                  <c:v>2461.0</c:v>
                </c:pt>
                <c:pt idx="6298">
                  <c:v>2461.0</c:v>
                </c:pt>
                <c:pt idx="6299">
                  <c:v>2461.0</c:v>
                </c:pt>
                <c:pt idx="6300">
                  <c:v>2461.0</c:v>
                </c:pt>
                <c:pt idx="6301">
                  <c:v>2461.0</c:v>
                </c:pt>
                <c:pt idx="6302">
                  <c:v>2461.0</c:v>
                </c:pt>
                <c:pt idx="6303">
                  <c:v>2461.0</c:v>
                </c:pt>
                <c:pt idx="6304">
                  <c:v>2461.0</c:v>
                </c:pt>
                <c:pt idx="6305">
                  <c:v>2461.0</c:v>
                </c:pt>
                <c:pt idx="6306">
                  <c:v>2461.0</c:v>
                </c:pt>
                <c:pt idx="6307">
                  <c:v>2461.0</c:v>
                </c:pt>
                <c:pt idx="6308">
                  <c:v>2461.0</c:v>
                </c:pt>
                <c:pt idx="6309">
                  <c:v>2461.0</c:v>
                </c:pt>
                <c:pt idx="6310">
                  <c:v>2461.0</c:v>
                </c:pt>
                <c:pt idx="6311">
                  <c:v>2461.0</c:v>
                </c:pt>
                <c:pt idx="6312">
                  <c:v>2461.0</c:v>
                </c:pt>
                <c:pt idx="6313">
                  <c:v>2461.0</c:v>
                </c:pt>
                <c:pt idx="6314">
                  <c:v>2462.0</c:v>
                </c:pt>
                <c:pt idx="6315">
                  <c:v>2462.0</c:v>
                </c:pt>
                <c:pt idx="6316">
                  <c:v>2462.0</c:v>
                </c:pt>
                <c:pt idx="6317">
                  <c:v>2462.0</c:v>
                </c:pt>
                <c:pt idx="6318">
                  <c:v>2462.0</c:v>
                </c:pt>
                <c:pt idx="6319">
                  <c:v>2463.0</c:v>
                </c:pt>
                <c:pt idx="6320">
                  <c:v>2464.0</c:v>
                </c:pt>
                <c:pt idx="6321">
                  <c:v>2465.0</c:v>
                </c:pt>
                <c:pt idx="6322">
                  <c:v>2465.0</c:v>
                </c:pt>
                <c:pt idx="6323">
                  <c:v>2465.0</c:v>
                </c:pt>
                <c:pt idx="6324">
                  <c:v>2465.0</c:v>
                </c:pt>
                <c:pt idx="6325">
                  <c:v>2466.0</c:v>
                </c:pt>
                <c:pt idx="6326">
                  <c:v>2467.0</c:v>
                </c:pt>
                <c:pt idx="6327">
                  <c:v>2468.0</c:v>
                </c:pt>
                <c:pt idx="6328">
                  <c:v>2469.0</c:v>
                </c:pt>
                <c:pt idx="6329">
                  <c:v>2470.0</c:v>
                </c:pt>
                <c:pt idx="6330">
                  <c:v>2470.0</c:v>
                </c:pt>
                <c:pt idx="6331">
                  <c:v>2470.0</c:v>
                </c:pt>
                <c:pt idx="6332">
                  <c:v>2470.0</c:v>
                </c:pt>
                <c:pt idx="6333">
                  <c:v>2471.0</c:v>
                </c:pt>
                <c:pt idx="6334">
                  <c:v>2472.0</c:v>
                </c:pt>
                <c:pt idx="6335">
                  <c:v>2473.0</c:v>
                </c:pt>
                <c:pt idx="6336">
                  <c:v>2474.0</c:v>
                </c:pt>
                <c:pt idx="6337">
                  <c:v>2474.0</c:v>
                </c:pt>
                <c:pt idx="6338">
                  <c:v>2475.0</c:v>
                </c:pt>
                <c:pt idx="6339">
                  <c:v>2476.0</c:v>
                </c:pt>
                <c:pt idx="6340">
                  <c:v>2476.0</c:v>
                </c:pt>
                <c:pt idx="6341">
                  <c:v>2476.0</c:v>
                </c:pt>
                <c:pt idx="6342">
                  <c:v>2477.0</c:v>
                </c:pt>
                <c:pt idx="6343">
                  <c:v>2478.0</c:v>
                </c:pt>
                <c:pt idx="6344">
                  <c:v>2479.0</c:v>
                </c:pt>
                <c:pt idx="6345">
                  <c:v>2479.0</c:v>
                </c:pt>
                <c:pt idx="6346">
                  <c:v>2479.0</c:v>
                </c:pt>
                <c:pt idx="6347">
                  <c:v>2479.0</c:v>
                </c:pt>
                <c:pt idx="6348">
                  <c:v>2479.0</c:v>
                </c:pt>
                <c:pt idx="6349">
                  <c:v>2479.0</c:v>
                </c:pt>
                <c:pt idx="6350">
                  <c:v>2479.0</c:v>
                </c:pt>
                <c:pt idx="6351">
                  <c:v>2480.0</c:v>
                </c:pt>
                <c:pt idx="6352">
                  <c:v>2480.0</c:v>
                </c:pt>
                <c:pt idx="6353">
                  <c:v>2481.0</c:v>
                </c:pt>
                <c:pt idx="6354">
                  <c:v>2481.0</c:v>
                </c:pt>
                <c:pt idx="6355">
                  <c:v>2482.0</c:v>
                </c:pt>
                <c:pt idx="6356">
                  <c:v>2482.0</c:v>
                </c:pt>
                <c:pt idx="6357">
                  <c:v>2482.0</c:v>
                </c:pt>
                <c:pt idx="6358">
                  <c:v>2482.0</c:v>
                </c:pt>
                <c:pt idx="6359">
                  <c:v>2482.0</c:v>
                </c:pt>
                <c:pt idx="6360">
                  <c:v>2482.0</c:v>
                </c:pt>
                <c:pt idx="6361">
                  <c:v>2482.0</c:v>
                </c:pt>
                <c:pt idx="6362">
                  <c:v>2482.0</c:v>
                </c:pt>
                <c:pt idx="6363">
                  <c:v>2482.0</c:v>
                </c:pt>
                <c:pt idx="6364">
                  <c:v>2483.0</c:v>
                </c:pt>
                <c:pt idx="6365">
                  <c:v>2483.0</c:v>
                </c:pt>
                <c:pt idx="6366">
                  <c:v>2483.0</c:v>
                </c:pt>
                <c:pt idx="6367">
                  <c:v>2483.0</c:v>
                </c:pt>
                <c:pt idx="6368">
                  <c:v>2483.0</c:v>
                </c:pt>
                <c:pt idx="6369">
                  <c:v>2483.0</c:v>
                </c:pt>
                <c:pt idx="6370">
                  <c:v>2483.0</c:v>
                </c:pt>
                <c:pt idx="6371">
                  <c:v>2483.0</c:v>
                </c:pt>
                <c:pt idx="6372">
                  <c:v>2484.0</c:v>
                </c:pt>
                <c:pt idx="6373">
                  <c:v>2484.0</c:v>
                </c:pt>
                <c:pt idx="6374">
                  <c:v>2484.0</c:v>
                </c:pt>
                <c:pt idx="6375">
                  <c:v>2484.0</c:v>
                </c:pt>
                <c:pt idx="6376">
                  <c:v>2484.0</c:v>
                </c:pt>
                <c:pt idx="6377">
                  <c:v>2484.0</c:v>
                </c:pt>
                <c:pt idx="6378">
                  <c:v>2484.0</c:v>
                </c:pt>
                <c:pt idx="6379">
                  <c:v>2484.0</c:v>
                </c:pt>
                <c:pt idx="6380">
                  <c:v>2484.0</c:v>
                </c:pt>
                <c:pt idx="6381">
                  <c:v>2484.0</c:v>
                </c:pt>
                <c:pt idx="6382">
                  <c:v>2484.0</c:v>
                </c:pt>
                <c:pt idx="6383">
                  <c:v>2484.0</c:v>
                </c:pt>
                <c:pt idx="6384">
                  <c:v>2484.0</c:v>
                </c:pt>
                <c:pt idx="6385">
                  <c:v>2484.0</c:v>
                </c:pt>
                <c:pt idx="6386">
                  <c:v>2484.0</c:v>
                </c:pt>
                <c:pt idx="6387">
                  <c:v>2484.0</c:v>
                </c:pt>
                <c:pt idx="6388">
                  <c:v>2484.0</c:v>
                </c:pt>
                <c:pt idx="6389">
                  <c:v>2484.0</c:v>
                </c:pt>
                <c:pt idx="6390">
                  <c:v>2484.0</c:v>
                </c:pt>
                <c:pt idx="6391">
                  <c:v>2484.0</c:v>
                </c:pt>
                <c:pt idx="6392">
                  <c:v>2484.0</c:v>
                </c:pt>
                <c:pt idx="6393">
                  <c:v>2484.0</c:v>
                </c:pt>
                <c:pt idx="6394">
                  <c:v>2484.0</c:v>
                </c:pt>
                <c:pt idx="6395">
                  <c:v>2484.0</c:v>
                </c:pt>
                <c:pt idx="6396">
                  <c:v>2484.0</c:v>
                </c:pt>
                <c:pt idx="6397">
                  <c:v>2484.0</c:v>
                </c:pt>
                <c:pt idx="6398">
                  <c:v>2484.0</c:v>
                </c:pt>
                <c:pt idx="6399">
                  <c:v>2485.0</c:v>
                </c:pt>
                <c:pt idx="6400">
                  <c:v>2486.0</c:v>
                </c:pt>
                <c:pt idx="6401">
                  <c:v>2486.0</c:v>
                </c:pt>
                <c:pt idx="6402">
                  <c:v>2486.0</c:v>
                </c:pt>
                <c:pt idx="6403">
                  <c:v>2487.0</c:v>
                </c:pt>
                <c:pt idx="6404">
                  <c:v>2487.0</c:v>
                </c:pt>
                <c:pt idx="6405">
                  <c:v>2487.0</c:v>
                </c:pt>
                <c:pt idx="6406">
                  <c:v>2488.0</c:v>
                </c:pt>
                <c:pt idx="6407">
                  <c:v>2488.0</c:v>
                </c:pt>
                <c:pt idx="6408">
                  <c:v>2488.0</c:v>
                </c:pt>
                <c:pt idx="6409">
                  <c:v>2488.0</c:v>
                </c:pt>
                <c:pt idx="6410">
                  <c:v>2488.0</c:v>
                </c:pt>
                <c:pt idx="6411">
                  <c:v>2488.0</c:v>
                </c:pt>
                <c:pt idx="6412">
                  <c:v>2488.0</c:v>
                </c:pt>
                <c:pt idx="6413">
                  <c:v>2489.0</c:v>
                </c:pt>
                <c:pt idx="6414">
                  <c:v>2490.0</c:v>
                </c:pt>
                <c:pt idx="6415">
                  <c:v>2490.0</c:v>
                </c:pt>
                <c:pt idx="6416">
                  <c:v>2490.0</c:v>
                </c:pt>
                <c:pt idx="6417">
                  <c:v>2491.0</c:v>
                </c:pt>
                <c:pt idx="6418">
                  <c:v>2491.0</c:v>
                </c:pt>
                <c:pt idx="6419">
                  <c:v>2492.0</c:v>
                </c:pt>
                <c:pt idx="6420">
                  <c:v>2492.0</c:v>
                </c:pt>
                <c:pt idx="6421">
                  <c:v>2492.0</c:v>
                </c:pt>
                <c:pt idx="6422">
                  <c:v>2493.0</c:v>
                </c:pt>
                <c:pt idx="6423">
                  <c:v>2494.0</c:v>
                </c:pt>
                <c:pt idx="6424">
                  <c:v>2495.0</c:v>
                </c:pt>
                <c:pt idx="6425">
                  <c:v>2495.0</c:v>
                </c:pt>
                <c:pt idx="6426">
                  <c:v>2495.0</c:v>
                </c:pt>
                <c:pt idx="6427">
                  <c:v>2495.0</c:v>
                </c:pt>
                <c:pt idx="6428">
                  <c:v>2495.0</c:v>
                </c:pt>
                <c:pt idx="6429">
                  <c:v>2496.0</c:v>
                </c:pt>
                <c:pt idx="6430">
                  <c:v>2496.0</c:v>
                </c:pt>
                <c:pt idx="6431">
                  <c:v>2497.0</c:v>
                </c:pt>
                <c:pt idx="6432">
                  <c:v>2497.0</c:v>
                </c:pt>
                <c:pt idx="6433">
                  <c:v>2497.0</c:v>
                </c:pt>
                <c:pt idx="6434">
                  <c:v>2497.0</c:v>
                </c:pt>
                <c:pt idx="6435">
                  <c:v>2497.0</c:v>
                </c:pt>
                <c:pt idx="6436">
                  <c:v>2497.0</c:v>
                </c:pt>
                <c:pt idx="6437">
                  <c:v>2497.0</c:v>
                </c:pt>
                <c:pt idx="6438">
                  <c:v>2498.0</c:v>
                </c:pt>
                <c:pt idx="6439">
                  <c:v>2498.0</c:v>
                </c:pt>
                <c:pt idx="6440">
                  <c:v>2498.0</c:v>
                </c:pt>
                <c:pt idx="6441">
                  <c:v>2498.0</c:v>
                </c:pt>
                <c:pt idx="6442">
                  <c:v>2498.0</c:v>
                </c:pt>
                <c:pt idx="6443">
                  <c:v>2498.0</c:v>
                </c:pt>
                <c:pt idx="6444">
                  <c:v>2499.0</c:v>
                </c:pt>
                <c:pt idx="6445">
                  <c:v>2499.0</c:v>
                </c:pt>
                <c:pt idx="6446">
                  <c:v>2499.0</c:v>
                </c:pt>
                <c:pt idx="6447">
                  <c:v>2499.0</c:v>
                </c:pt>
                <c:pt idx="6448">
                  <c:v>2499.0</c:v>
                </c:pt>
                <c:pt idx="6449">
                  <c:v>2499.0</c:v>
                </c:pt>
                <c:pt idx="6450">
                  <c:v>2499.0</c:v>
                </c:pt>
                <c:pt idx="6451">
                  <c:v>2499.0</c:v>
                </c:pt>
                <c:pt idx="6452">
                  <c:v>2499.0</c:v>
                </c:pt>
                <c:pt idx="6453">
                  <c:v>2499.0</c:v>
                </c:pt>
                <c:pt idx="6454">
                  <c:v>2499.0</c:v>
                </c:pt>
                <c:pt idx="6455">
                  <c:v>2499.0</c:v>
                </c:pt>
                <c:pt idx="6456">
                  <c:v>2499.0</c:v>
                </c:pt>
                <c:pt idx="6457">
                  <c:v>2499.0</c:v>
                </c:pt>
                <c:pt idx="6458">
                  <c:v>2499.0</c:v>
                </c:pt>
                <c:pt idx="6459">
                  <c:v>2499.0</c:v>
                </c:pt>
                <c:pt idx="6460">
                  <c:v>2500.0</c:v>
                </c:pt>
                <c:pt idx="6461">
                  <c:v>2500.0</c:v>
                </c:pt>
                <c:pt idx="6462">
                  <c:v>2501.0</c:v>
                </c:pt>
                <c:pt idx="6463">
                  <c:v>2501.0</c:v>
                </c:pt>
                <c:pt idx="6464">
                  <c:v>2502.0</c:v>
                </c:pt>
                <c:pt idx="6465">
                  <c:v>2502.0</c:v>
                </c:pt>
                <c:pt idx="6466">
                  <c:v>2502.0</c:v>
                </c:pt>
                <c:pt idx="6467">
                  <c:v>2502.0</c:v>
                </c:pt>
                <c:pt idx="6468">
                  <c:v>2502.0</c:v>
                </c:pt>
                <c:pt idx="6469">
                  <c:v>2502.0</c:v>
                </c:pt>
                <c:pt idx="6470">
                  <c:v>2503.0</c:v>
                </c:pt>
                <c:pt idx="6471">
                  <c:v>2504.0</c:v>
                </c:pt>
                <c:pt idx="6472">
                  <c:v>2504.0</c:v>
                </c:pt>
                <c:pt idx="6473">
                  <c:v>2504.0</c:v>
                </c:pt>
                <c:pt idx="6474">
                  <c:v>2505.0</c:v>
                </c:pt>
                <c:pt idx="6475">
                  <c:v>2505.0</c:v>
                </c:pt>
                <c:pt idx="6476">
                  <c:v>2506.0</c:v>
                </c:pt>
                <c:pt idx="6477">
                  <c:v>2506.0</c:v>
                </c:pt>
                <c:pt idx="6478">
                  <c:v>2507.0</c:v>
                </c:pt>
                <c:pt idx="6479">
                  <c:v>2508.0</c:v>
                </c:pt>
                <c:pt idx="6480">
                  <c:v>2509.0</c:v>
                </c:pt>
                <c:pt idx="6481">
                  <c:v>2510.0</c:v>
                </c:pt>
                <c:pt idx="6482">
                  <c:v>2511.0</c:v>
                </c:pt>
                <c:pt idx="6483">
                  <c:v>2512.0</c:v>
                </c:pt>
                <c:pt idx="6484">
                  <c:v>2513.0</c:v>
                </c:pt>
                <c:pt idx="6485">
                  <c:v>2514.0</c:v>
                </c:pt>
                <c:pt idx="6486">
                  <c:v>2515.0</c:v>
                </c:pt>
                <c:pt idx="6487">
                  <c:v>2516.0</c:v>
                </c:pt>
                <c:pt idx="6488">
                  <c:v>2517.0</c:v>
                </c:pt>
                <c:pt idx="6489">
                  <c:v>2518.0</c:v>
                </c:pt>
                <c:pt idx="6490">
                  <c:v>2518.0</c:v>
                </c:pt>
                <c:pt idx="6491">
                  <c:v>2518.0</c:v>
                </c:pt>
                <c:pt idx="6492">
                  <c:v>2518.0</c:v>
                </c:pt>
                <c:pt idx="6493">
                  <c:v>2518.0</c:v>
                </c:pt>
                <c:pt idx="6494">
                  <c:v>2518.0</c:v>
                </c:pt>
                <c:pt idx="6495">
                  <c:v>2518.0</c:v>
                </c:pt>
                <c:pt idx="6496">
                  <c:v>2518.0</c:v>
                </c:pt>
                <c:pt idx="6497">
                  <c:v>2518.0</c:v>
                </c:pt>
                <c:pt idx="6498">
                  <c:v>2518.0</c:v>
                </c:pt>
                <c:pt idx="6499">
                  <c:v>2518.0</c:v>
                </c:pt>
                <c:pt idx="6500">
                  <c:v>2519.0</c:v>
                </c:pt>
                <c:pt idx="6501">
                  <c:v>2520.0</c:v>
                </c:pt>
                <c:pt idx="6502">
                  <c:v>2521.0</c:v>
                </c:pt>
                <c:pt idx="6503">
                  <c:v>2521.0</c:v>
                </c:pt>
                <c:pt idx="6504">
                  <c:v>2521.0</c:v>
                </c:pt>
                <c:pt idx="6505">
                  <c:v>2521.0</c:v>
                </c:pt>
                <c:pt idx="6506">
                  <c:v>2521.0</c:v>
                </c:pt>
                <c:pt idx="6507">
                  <c:v>2521.0</c:v>
                </c:pt>
                <c:pt idx="6508">
                  <c:v>2521.0</c:v>
                </c:pt>
                <c:pt idx="6509">
                  <c:v>2521.0</c:v>
                </c:pt>
                <c:pt idx="6510">
                  <c:v>2521.0</c:v>
                </c:pt>
                <c:pt idx="6511">
                  <c:v>2521.0</c:v>
                </c:pt>
                <c:pt idx="6512">
                  <c:v>2522.0</c:v>
                </c:pt>
                <c:pt idx="6513">
                  <c:v>2522.0</c:v>
                </c:pt>
                <c:pt idx="6514">
                  <c:v>2522.0</c:v>
                </c:pt>
                <c:pt idx="6515">
                  <c:v>2522.0</c:v>
                </c:pt>
                <c:pt idx="6516">
                  <c:v>2522.0</c:v>
                </c:pt>
                <c:pt idx="6517">
                  <c:v>2522.0</c:v>
                </c:pt>
                <c:pt idx="6518">
                  <c:v>2522.0</c:v>
                </c:pt>
                <c:pt idx="6519">
                  <c:v>2523.0</c:v>
                </c:pt>
                <c:pt idx="6520">
                  <c:v>2523.0</c:v>
                </c:pt>
                <c:pt idx="6521">
                  <c:v>2523.0</c:v>
                </c:pt>
                <c:pt idx="6522">
                  <c:v>2523.0</c:v>
                </c:pt>
                <c:pt idx="6523">
                  <c:v>2523.0</c:v>
                </c:pt>
                <c:pt idx="6524">
                  <c:v>2524.0</c:v>
                </c:pt>
                <c:pt idx="6525">
                  <c:v>2525.0</c:v>
                </c:pt>
                <c:pt idx="6526">
                  <c:v>2525.0</c:v>
                </c:pt>
                <c:pt idx="6527">
                  <c:v>2526.0</c:v>
                </c:pt>
                <c:pt idx="6528">
                  <c:v>2527.0</c:v>
                </c:pt>
                <c:pt idx="6529">
                  <c:v>2528.0</c:v>
                </c:pt>
                <c:pt idx="6530">
                  <c:v>2528.0</c:v>
                </c:pt>
                <c:pt idx="6531">
                  <c:v>2528.0</c:v>
                </c:pt>
                <c:pt idx="6532">
                  <c:v>2528.0</c:v>
                </c:pt>
                <c:pt idx="6533">
                  <c:v>2528.0</c:v>
                </c:pt>
                <c:pt idx="6534">
                  <c:v>2529.0</c:v>
                </c:pt>
                <c:pt idx="6535">
                  <c:v>2529.0</c:v>
                </c:pt>
                <c:pt idx="6536">
                  <c:v>2530.0</c:v>
                </c:pt>
                <c:pt idx="6537">
                  <c:v>2531.0</c:v>
                </c:pt>
                <c:pt idx="6538">
                  <c:v>2531.0</c:v>
                </c:pt>
                <c:pt idx="6539">
                  <c:v>2532.0</c:v>
                </c:pt>
                <c:pt idx="6540">
                  <c:v>2533.0</c:v>
                </c:pt>
                <c:pt idx="6541">
                  <c:v>2533.0</c:v>
                </c:pt>
                <c:pt idx="6542">
                  <c:v>2533.0</c:v>
                </c:pt>
                <c:pt idx="6543">
                  <c:v>2533.0</c:v>
                </c:pt>
                <c:pt idx="6544">
                  <c:v>2533.0</c:v>
                </c:pt>
                <c:pt idx="6545">
                  <c:v>2533.0</c:v>
                </c:pt>
                <c:pt idx="6546">
                  <c:v>2533.0</c:v>
                </c:pt>
                <c:pt idx="6547">
                  <c:v>2534.0</c:v>
                </c:pt>
                <c:pt idx="6548">
                  <c:v>2535.0</c:v>
                </c:pt>
                <c:pt idx="6549">
                  <c:v>2535.0</c:v>
                </c:pt>
                <c:pt idx="6550">
                  <c:v>2535.0</c:v>
                </c:pt>
                <c:pt idx="6551">
                  <c:v>2536.0</c:v>
                </c:pt>
                <c:pt idx="6552">
                  <c:v>2537.0</c:v>
                </c:pt>
                <c:pt idx="6553">
                  <c:v>2537.0</c:v>
                </c:pt>
                <c:pt idx="6554">
                  <c:v>2538.0</c:v>
                </c:pt>
                <c:pt idx="6555">
                  <c:v>2539.0</c:v>
                </c:pt>
                <c:pt idx="6556">
                  <c:v>2540.0</c:v>
                </c:pt>
                <c:pt idx="6557">
                  <c:v>2541.0</c:v>
                </c:pt>
                <c:pt idx="6558">
                  <c:v>2542.0</c:v>
                </c:pt>
                <c:pt idx="6559">
                  <c:v>2543.0</c:v>
                </c:pt>
                <c:pt idx="6560">
                  <c:v>2544.0</c:v>
                </c:pt>
                <c:pt idx="6561">
                  <c:v>2545.0</c:v>
                </c:pt>
                <c:pt idx="6562">
                  <c:v>2545.0</c:v>
                </c:pt>
                <c:pt idx="6563">
                  <c:v>2546.0</c:v>
                </c:pt>
                <c:pt idx="6564">
                  <c:v>2546.0</c:v>
                </c:pt>
                <c:pt idx="6565">
                  <c:v>2546.0</c:v>
                </c:pt>
                <c:pt idx="6566">
                  <c:v>2547.0</c:v>
                </c:pt>
                <c:pt idx="6567">
                  <c:v>2547.0</c:v>
                </c:pt>
                <c:pt idx="6568">
                  <c:v>2547.0</c:v>
                </c:pt>
                <c:pt idx="6569">
                  <c:v>2548.0</c:v>
                </c:pt>
                <c:pt idx="6570">
                  <c:v>2548.0</c:v>
                </c:pt>
                <c:pt idx="6571">
                  <c:v>2548.0</c:v>
                </c:pt>
                <c:pt idx="6572">
                  <c:v>2549.0</c:v>
                </c:pt>
                <c:pt idx="6573">
                  <c:v>2550.0</c:v>
                </c:pt>
                <c:pt idx="6574">
                  <c:v>2551.0</c:v>
                </c:pt>
                <c:pt idx="6575">
                  <c:v>2552.0</c:v>
                </c:pt>
                <c:pt idx="6576">
                  <c:v>2553.0</c:v>
                </c:pt>
                <c:pt idx="6577">
                  <c:v>2554.0</c:v>
                </c:pt>
                <c:pt idx="6578">
                  <c:v>2555.0</c:v>
                </c:pt>
                <c:pt idx="6579">
                  <c:v>2555.0</c:v>
                </c:pt>
                <c:pt idx="6580">
                  <c:v>2556.0</c:v>
                </c:pt>
                <c:pt idx="6581">
                  <c:v>2557.0</c:v>
                </c:pt>
                <c:pt idx="6582">
                  <c:v>2557.0</c:v>
                </c:pt>
                <c:pt idx="6583">
                  <c:v>2558.0</c:v>
                </c:pt>
                <c:pt idx="6584">
                  <c:v>2559.0</c:v>
                </c:pt>
                <c:pt idx="6585">
                  <c:v>2559.0</c:v>
                </c:pt>
                <c:pt idx="6586">
                  <c:v>2559.0</c:v>
                </c:pt>
                <c:pt idx="6587">
                  <c:v>2559.0</c:v>
                </c:pt>
                <c:pt idx="6588">
                  <c:v>2560.0</c:v>
                </c:pt>
                <c:pt idx="6589">
                  <c:v>2560.0</c:v>
                </c:pt>
                <c:pt idx="6590">
                  <c:v>2560.0</c:v>
                </c:pt>
                <c:pt idx="6591">
                  <c:v>2560.0</c:v>
                </c:pt>
                <c:pt idx="6592">
                  <c:v>2560.0</c:v>
                </c:pt>
                <c:pt idx="6593">
                  <c:v>2560.0</c:v>
                </c:pt>
                <c:pt idx="6594">
                  <c:v>2560.0</c:v>
                </c:pt>
                <c:pt idx="6595">
                  <c:v>2560.0</c:v>
                </c:pt>
                <c:pt idx="6596">
                  <c:v>2560.0</c:v>
                </c:pt>
                <c:pt idx="6597">
                  <c:v>2560.0</c:v>
                </c:pt>
                <c:pt idx="6598">
                  <c:v>2560.0</c:v>
                </c:pt>
                <c:pt idx="6599">
                  <c:v>2560.0</c:v>
                </c:pt>
                <c:pt idx="6600">
                  <c:v>2561.0</c:v>
                </c:pt>
                <c:pt idx="6601">
                  <c:v>2562.0</c:v>
                </c:pt>
                <c:pt idx="6602">
                  <c:v>2563.0</c:v>
                </c:pt>
                <c:pt idx="6603">
                  <c:v>2563.0</c:v>
                </c:pt>
                <c:pt idx="6604">
                  <c:v>2564.0</c:v>
                </c:pt>
                <c:pt idx="6605">
                  <c:v>2565.0</c:v>
                </c:pt>
                <c:pt idx="6606">
                  <c:v>2565.0</c:v>
                </c:pt>
                <c:pt idx="6607">
                  <c:v>2566.0</c:v>
                </c:pt>
                <c:pt idx="6608">
                  <c:v>2566.0</c:v>
                </c:pt>
                <c:pt idx="6609">
                  <c:v>2567.0</c:v>
                </c:pt>
                <c:pt idx="6610">
                  <c:v>2568.0</c:v>
                </c:pt>
                <c:pt idx="6611">
                  <c:v>2569.0</c:v>
                </c:pt>
                <c:pt idx="6612">
                  <c:v>2569.0</c:v>
                </c:pt>
                <c:pt idx="6613">
                  <c:v>2569.0</c:v>
                </c:pt>
                <c:pt idx="6614">
                  <c:v>2569.0</c:v>
                </c:pt>
                <c:pt idx="6615">
                  <c:v>2569.0</c:v>
                </c:pt>
                <c:pt idx="6616">
                  <c:v>2569.0</c:v>
                </c:pt>
                <c:pt idx="6617">
                  <c:v>2569.0</c:v>
                </c:pt>
                <c:pt idx="6618">
                  <c:v>2570.0</c:v>
                </c:pt>
                <c:pt idx="6619">
                  <c:v>2571.0</c:v>
                </c:pt>
                <c:pt idx="6620">
                  <c:v>2572.0</c:v>
                </c:pt>
                <c:pt idx="6621">
                  <c:v>2572.0</c:v>
                </c:pt>
                <c:pt idx="6622">
                  <c:v>2572.0</c:v>
                </c:pt>
                <c:pt idx="6623">
                  <c:v>2572.0</c:v>
                </c:pt>
                <c:pt idx="6624">
                  <c:v>2572.0</c:v>
                </c:pt>
                <c:pt idx="6625">
                  <c:v>2573.0</c:v>
                </c:pt>
                <c:pt idx="6626">
                  <c:v>2574.0</c:v>
                </c:pt>
                <c:pt idx="6627">
                  <c:v>2575.0</c:v>
                </c:pt>
                <c:pt idx="6628">
                  <c:v>2576.0</c:v>
                </c:pt>
                <c:pt idx="6629">
                  <c:v>2576.0</c:v>
                </c:pt>
                <c:pt idx="6630">
                  <c:v>2576.0</c:v>
                </c:pt>
                <c:pt idx="6631">
                  <c:v>2576.0</c:v>
                </c:pt>
                <c:pt idx="6632">
                  <c:v>2576.0</c:v>
                </c:pt>
                <c:pt idx="6633">
                  <c:v>2576.0</c:v>
                </c:pt>
                <c:pt idx="6634">
                  <c:v>2576.0</c:v>
                </c:pt>
                <c:pt idx="6635">
                  <c:v>2576.0</c:v>
                </c:pt>
                <c:pt idx="6636">
                  <c:v>2576.0</c:v>
                </c:pt>
                <c:pt idx="6637">
                  <c:v>2576.0</c:v>
                </c:pt>
                <c:pt idx="6638">
                  <c:v>2576.0</c:v>
                </c:pt>
                <c:pt idx="6639">
                  <c:v>2576.0</c:v>
                </c:pt>
                <c:pt idx="6640">
                  <c:v>2576.0</c:v>
                </c:pt>
                <c:pt idx="6641">
                  <c:v>2576.0</c:v>
                </c:pt>
                <c:pt idx="6642">
                  <c:v>2576.0</c:v>
                </c:pt>
                <c:pt idx="6643">
                  <c:v>2577.0</c:v>
                </c:pt>
                <c:pt idx="6644">
                  <c:v>2578.0</c:v>
                </c:pt>
                <c:pt idx="6645">
                  <c:v>2579.0</c:v>
                </c:pt>
                <c:pt idx="6646">
                  <c:v>2579.0</c:v>
                </c:pt>
                <c:pt idx="6647">
                  <c:v>2579.0</c:v>
                </c:pt>
                <c:pt idx="6648">
                  <c:v>2579.0</c:v>
                </c:pt>
                <c:pt idx="6649">
                  <c:v>2579.0</c:v>
                </c:pt>
                <c:pt idx="6650">
                  <c:v>2580.0</c:v>
                </c:pt>
                <c:pt idx="6651">
                  <c:v>2581.0</c:v>
                </c:pt>
                <c:pt idx="6652">
                  <c:v>2582.0</c:v>
                </c:pt>
                <c:pt idx="6653">
                  <c:v>2583.0</c:v>
                </c:pt>
                <c:pt idx="6654">
                  <c:v>2583.0</c:v>
                </c:pt>
                <c:pt idx="6655">
                  <c:v>2584.0</c:v>
                </c:pt>
                <c:pt idx="6656">
                  <c:v>2584.0</c:v>
                </c:pt>
                <c:pt idx="6657">
                  <c:v>2585.0</c:v>
                </c:pt>
                <c:pt idx="6658">
                  <c:v>2586.0</c:v>
                </c:pt>
                <c:pt idx="6659">
                  <c:v>2586.0</c:v>
                </c:pt>
                <c:pt idx="6660">
                  <c:v>2587.0</c:v>
                </c:pt>
                <c:pt idx="6661">
                  <c:v>2588.0</c:v>
                </c:pt>
                <c:pt idx="6662">
                  <c:v>2589.0</c:v>
                </c:pt>
                <c:pt idx="6663">
                  <c:v>2590.0</c:v>
                </c:pt>
                <c:pt idx="6664">
                  <c:v>2591.0</c:v>
                </c:pt>
                <c:pt idx="6665">
                  <c:v>2591.0</c:v>
                </c:pt>
                <c:pt idx="6666">
                  <c:v>2591.0</c:v>
                </c:pt>
                <c:pt idx="6667">
                  <c:v>2591.0</c:v>
                </c:pt>
                <c:pt idx="6668">
                  <c:v>2591.0</c:v>
                </c:pt>
                <c:pt idx="6669">
                  <c:v>2591.0</c:v>
                </c:pt>
                <c:pt idx="6670">
                  <c:v>2592.0</c:v>
                </c:pt>
                <c:pt idx="6671">
                  <c:v>2592.0</c:v>
                </c:pt>
                <c:pt idx="6672">
                  <c:v>2592.0</c:v>
                </c:pt>
                <c:pt idx="6673">
                  <c:v>2593.0</c:v>
                </c:pt>
                <c:pt idx="6674">
                  <c:v>2593.0</c:v>
                </c:pt>
                <c:pt idx="6675">
                  <c:v>2594.0</c:v>
                </c:pt>
                <c:pt idx="6676">
                  <c:v>2595.0</c:v>
                </c:pt>
                <c:pt idx="6677">
                  <c:v>2596.0</c:v>
                </c:pt>
                <c:pt idx="6678">
                  <c:v>2597.0</c:v>
                </c:pt>
                <c:pt idx="6679">
                  <c:v>2598.0</c:v>
                </c:pt>
                <c:pt idx="6680">
                  <c:v>2599.0</c:v>
                </c:pt>
                <c:pt idx="6681">
                  <c:v>2600.0</c:v>
                </c:pt>
                <c:pt idx="6682">
                  <c:v>2601.0</c:v>
                </c:pt>
                <c:pt idx="6683">
                  <c:v>2602.0</c:v>
                </c:pt>
                <c:pt idx="6684">
                  <c:v>2602.0</c:v>
                </c:pt>
                <c:pt idx="6685">
                  <c:v>2602.0</c:v>
                </c:pt>
                <c:pt idx="6686">
                  <c:v>2603.0</c:v>
                </c:pt>
                <c:pt idx="6687">
                  <c:v>2603.0</c:v>
                </c:pt>
                <c:pt idx="6688">
                  <c:v>2604.0</c:v>
                </c:pt>
                <c:pt idx="6689">
                  <c:v>2605.0</c:v>
                </c:pt>
                <c:pt idx="6690">
                  <c:v>2606.0</c:v>
                </c:pt>
                <c:pt idx="6691">
                  <c:v>2607.0</c:v>
                </c:pt>
                <c:pt idx="6692">
                  <c:v>2608.0</c:v>
                </c:pt>
                <c:pt idx="6693">
                  <c:v>2608.0</c:v>
                </c:pt>
                <c:pt idx="6694">
                  <c:v>2608.0</c:v>
                </c:pt>
                <c:pt idx="6695">
                  <c:v>2609.0</c:v>
                </c:pt>
                <c:pt idx="6696">
                  <c:v>2610.0</c:v>
                </c:pt>
                <c:pt idx="6697">
                  <c:v>2610.0</c:v>
                </c:pt>
                <c:pt idx="6698">
                  <c:v>2610.0</c:v>
                </c:pt>
                <c:pt idx="6699">
                  <c:v>2610.0</c:v>
                </c:pt>
                <c:pt idx="6700">
                  <c:v>2611.0</c:v>
                </c:pt>
                <c:pt idx="6701">
                  <c:v>2612.0</c:v>
                </c:pt>
                <c:pt idx="6702">
                  <c:v>2613.0</c:v>
                </c:pt>
                <c:pt idx="6703">
                  <c:v>2613.0</c:v>
                </c:pt>
                <c:pt idx="6704">
                  <c:v>2613.0</c:v>
                </c:pt>
                <c:pt idx="6705">
                  <c:v>2614.0</c:v>
                </c:pt>
                <c:pt idx="6706">
                  <c:v>2615.0</c:v>
                </c:pt>
                <c:pt idx="6707">
                  <c:v>2616.0</c:v>
                </c:pt>
                <c:pt idx="6708">
                  <c:v>2616.0</c:v>
                </c:pt>
                <c:pt idx="6709">
                  <c:v>2617.0</c:v>
                </c:pt>
                <c:pt idx="6710">
                  <c:v>2618.0</c:v>
                </c:pt>
                <c:pt idx="6711">
                  <c:v>2619.0</c:v>
                </c:pt>
                <c:pt idx="6712">
                  <c:v>2619.0</c:v>
                </c:pt>
                <c:pt idx="6713">
                  <c:v>2619.0</c:v>
                </c:pt>
                <c:pt idx="6714">
                  <c:v>2619.0</c:v>
                </c:pt>
                <c:pt idx="6715">
                  <c:v>2619.0</c:v>
                </c:pt>
                <c:pt idx="6716">
                  <c:v>2619.0</c:v>
                </c:pt>
                <c:pt idx="6717">
                  <c:v>2619.0</c:v>
                </c:pt>
                <c:pt idx="6718">
                  <c:v>2619.0</c:v>
                </c:pt>
                <c:pt idx="6719">
                  <c:v>2619.0</c:v>
                </c:pt>
                <c:pt idx="6720">
                  <c:v>2619.0</c:v>
                </c:pt>
                <c:pt idx="6721">
                  <c:v>2619.0</c:v>
                </c:pt>
                <c:pt idx="6722">
                  <c:v>2619.0</c:v>
                </c:pt>
                <c:pt idx="6723">
                  <c:v>2619.0</c:v>
                </c:pt>
                <c:pt idx="6724">
                  <c:v>2619.0</c:v>
                </c:pt>
                <c:pt idx="6725">
                  <c:v>2619.0</c:v>
                </c:pt>
                <c:pt idx="6726">
                  <c:v>2619.0</c:v>
                </c:pt>
                <c:pt idx="6727">
                  <c:v>2619.0</c:v>
                </c:pt>
                <c:pt idx="6728">
                  <c:v>2619.0</c:v>
                </c:pt>
                <c:pt idx="6729">
                  <c:v>2619.0</c:v>
                </c:pt>
                <c:pt idx="6730">
                  <c:v>2619.0</c:v>
                </c:pt>
                <c:pt idx="6731">
                  <c:v>2619.0</c:v>
                </c:pt>
                <c:pt idx="6732">
                  <c:v>2619.0</c:v>
                </c:pt>
                <c:pt idx="6733">
                  <c:v>2619.0</c:v>
                </c:pt>
                <c:pt idx="6734">
                  <c:v>2619.0</c:v>
                </c:pt>
                <c:pt idx="6735">
                  <c:v>2619.0</c:v>
                </c:pt>
                <c:pt idx="6736">
                  <c:v>2619.0</c:v>
                </c:pt>
                <c:pt idx="6737">
                  <c:v>2619.0</c:v>
                </c:pt>
                <c:pt idx="6738">
                  <c:v>2619.0</c:v>
                </c:pt>
                <c:pt idx="6739">
                  <c:v>2619.0</c:v>
                </c:pt>
                <c:pt idx="6740">
                  <c:v>2619.0</c:v>
                </c:pt>
                <c:pt idx="6741">
                  <c:v>2619.0</c:v>
                </c:pt>
                <c:pt idx="6742">
                  <c:v>2619.0</c:v>
                </c:pt>
                <c:pt idx="6743">
                  <c:v>2619.0</c:v>
                </c:pt>
                <c:pt idx="6744">
                  <c:v>2619.0</c:v>
                </c:pt>
                <c:pt idx="6745">
                  <c:v>2619.0</c:v>
                </c:pt>
                <c:pt idx="6746">
                  <c:v>2619.0</c:v>
                </c:pt>
                <c:pt idx="6747">
                  <c:v>2619.0</c:v>
                </c:pt>
                <c:pt idx="6748">
                  <c:v>2619.0</c:v>
                </c:pt>
                <c:pt idx="6749">
                  <c:v>2619.0</c:v>
                </c:pt>
                <c:pt idx="6750">
                  <c:v>2619.0</c:v>
                </c:pt>
                <c:pt idx="6751">
                  <c:v>2619.0</c:v>
                </c:pt>
                <c:pt idx="6752">
                  <c:v>2619.0</c:v>
                </c:pt>
                <c:pt idx="6753">
                  <c:v>2619.0</c:v>
                </c:pt>
                <c:pt idx="6754">
                  <c:v>2619.0</c:v>
                </c:pt>
                <c:pt idx="6755">
                  <c:v>2619.0</c:v>
                </c:pt>
                <c:pt idx="6756">
                  <c:v>2619.0</c:v>
                </c:pt>
                <c:pt idx="6757">
                  <c:v>2619.0</c:v>
                </c:pt>
                <c:pt idx="6758">
                  <c:v>2619.0</c:v>
                </c:pt>
                <c:pt idx="6759">
                  <c:v>2620.0</c:v>
                </c:pt>
                <c:pt idx="6760">
                  <c:v>2621.0</c:v>
                </c:pt>
                <c:pt idx="6761">
                  <c:v>2621.0</c:v>
                </c:pt>
                <c:pt idx="6762">
                  <c:v>2621.0</c:v>
                </c:pt>
                <c:pt idx="6763">
                  <c:v>2621.0</c:v>
                </c:pt>
                <c:pt idx="6764">
                  <c:v>2621.0</c:v>
                </c:pt>
                <c:pt idx="6765">
                  <c:v>2621.0</c:v>
                </c:pt>
                <c:pt idx="6766">
                  <c:v>2621.0</c:v>
                </c:pt>
                <c:pt idx="6767">
                  <c:v>2621.0</c:v>
                </c:pt>
                <c:pt idx="6768">
                  <c:v>2621.0</c:v>
                </c:pt>
                <c:pt idx="6769">
                  <c:v>2621.0</c:v>
                </c:pt>
                <c:pt idx="6770">
                  <c:v>2621.0</c:v>
                </c:pt>
                <c:pt idx="6771">
                  <c:v>2621.0</c:v>
                </c:pt>
                <c:pt idx="6772">
                  <c:v>2621.0</c:v>
                </c:pt>
                <c:pt idx="6773">
                  <c:v>2621.0</c:v>
                </c:pt>
                <c:pt idx="6774">
                  <c:v>2621.0</c:v>
                </c:pt>
                <c:pt idx="6775">
                  <c:v>2621.0</c:v>
                </c:pt>
                <c:pt idx="6776">
                  <c:v>2621.0</c:v>
                </c:pt>
                <c:pt idx="6777">
                  <c:v>2621.0</c:v>
                </c:pt>
                <c:pt idx="6778">
                  <c:v>2621.0</c:v>
                </c:pt>
                <c:pt idx="6779">
                  <c:v>2621.0</c:v>
                </c:pt>
                <c:pt idx="6780">
                  <c:v>2621.0</c:v>
                </c:pt>
                <c:pt idx="6781">
                  <c:v>2621.0</c:v>
                </c:pt>
                <c:pt idx="6782">
                  <c:v>2621.0</c:v>
                </c:pt>
                <c:pt idx="6783">
                  <c:v>2621.0</c:v>
                </c:pt>
                <c:pt idx="6784">
                  <c:v>2621.0</c:v>
                </c:pt>
                <c:pt idx="6785">
                  <c:v>2621.0</c:v>
                </c:pt>
                <c:pt idx="6786">
                  <c:v>2621.0</c:v>
                </c:pt>
                <c:pt idx="6787">
                  <c:v>2621.0</c:v>
                </c:pt>
                <c:pt idx="6788">
                  <c:v>2622.0</c:v>
                </c:pt>
                <c:pt idx="6789">
                  <c:v>2623.0</c:v>
                </c:pt>
                <c:pt idx="6790">
                  <c:v>2624.0</c:v>
                </c:pt>
                <c:pt idx="6791">
                  <c:v>2625.0</c:v>
                </c:pt>
                <c:pt idx="6792">
                  <c:v>2626.0</c:v>
                </c:pt>
                <c:pt idx="6793">
                  <c:v>2626.0</c:v>
                </c:pt>
                <c:pt idx="6794">
                  <c:v>2627.0</c:v>
                </c:pt>
                <c:pt idx="6795">
                  <c:v>2627.0</c:v>
                </c:pt>
                <c:pt idx="6796">
                  <c:v>2627.0</c:v>
                </c:pt>
                <c:pt idx="6797">
                  <c:v>2627.0</c:v>
                </c:pt>
                <c:pt idx="6798">
                  <c:v>2627.0</c:v>
                </c:pt>
                <c:pt idx="6799">
                  <c:v>2627.0</c:v>
                </c:pt>
                <c:pt idx="6800">
                  <c:v>2628.0</c:v>
                </c:pt>
                <c:pt idx="6801">
                  <c:v>2629.0</c:v>
                </c:pt>
                <c:pt idx="6802">
                  <c:v>2629.0</c:v>
                </c:pt>
                <c:pt idx="6803">
                  <c:v>2629.0</c:v>
                </c:pt>
                <c:pt idx="6804">
                  <c:v>2629.0</c:v>
                </c:pt>
                <c:pt idx="6805">
                  <c:v>2629.0</c:v>
                </c:pt>
                <c:pt idx="6806">
                  <c:v>2629.0</c:v>
                </c:pt>
                <c:pt idx="6807">
                  <c:v>2629.0</c:v>
                </c:pt>
                <c:pt idx="6808">
                  <c:v>2629.0</c:v>
                </c:pt>
                <c:pt idx="6809">
                  <c:v>2629.0</c:v>
                </c:pt>
                <c:pt idx="6810">
                  <c:v>2629.0</c:v>
                </c:pt>
                <c:pt idx="6811">
                  <c:v>2629.0</c:v>
                </c:pt>
                <c:pt idx="6812">
                  <c:v>2629.0</c:v>
                </c:pt>
                <c:pt idx="6813">
                  <c:v>2629.0</c:v>
                </c:pt>
                <c:pt idx="6814">
                  <c:v>2629.0</c:v>
                </c:pt>
                <c:pt idx="6815">
                  <c:v>2629.0</c:v>
                </c:pt>
                <c:pt idx="6816">
                  <c:v>2629.0</c:v>
                </c:pt>
                <c:pt idx="6817">
                  <c:v>2629.0</c:v>
                </c:pt>
                <c:pt idx="6818">
                  <c:v>2629.0</c:v>
                </c:pt>
                <c:pt idx="6819">
                  <c:v>2629.0</c:v>
                </c:pt>
                <c:pt idx="6820">
                  <c:v>2630.0</c:v>
                </c:pt>
                <c:pt idx="6821">
                  <c:v>2630.0</c:v>
                </c:pt>
                <c:pt idx="6822">
                  <c:v>2630.0</c:v>
                </c:pt>
                <c:pt idx="6823">
                  <c:v>2631.0</c:v>
                </c:pt>
                <c:pt idx="6824">
                  <c:v>2632.0</c:v>
                </c:pt>
                <c:pt idx="6825">
                  <c:v>2632.0</c:v>
                </c:pt>
                <c:pt idx="6826">
                  <c:v>2633.0</c:v>
                </c:pt>
                <c:pt idx="6827">
                  <c:v>2634.0</c:v>
                </c:pt>
                <c:pt idx="6828">
                  <c:v>2634.0</c:v>
                </c:pt>
                <c:pt idx="6829">
                  <c:v>2635.0</c:v>
                </c:pt>
                <c:pt idx="6830">
                  <c:v>2636.0</c:v>
                </c:pt>
                <c:pt idx="6831">
                  <c:v>2637.0</c:v>
                </c:pt>
                <c:pt idx="6832">
                  <c:v>2637.0</c:v>
                </c:pt>
                <c:pt idx="6833">
                  <c:v>2637.0</c:v>
                </c:pt>
                <c:pt idx="6834">
                  <c:v>2638.0</c:v>
                </c:pt>
                <c:pt idx="6835">
                  <c:v>2639.0</c:v>
                </c:pt>
                <c:pt idx="6836">
                  <c:v>2640.0</c:v>
                </c:pt>
                <c:pt idx="6837">
                  <c:v>2640.0</c:v>
                </c:pt>
                <c:pt idx="6838">
                  <c:v>2640.0</c:v>
                </c:pt>
                <c:pt idx="6839">
                  <c:v>2641.0</c:v>
                </c:pt>
                <c:pt idx="6840">
                  <c:v>2642.0</c:v>
                </c:pt>
                <c:pt idx="6841">
                  <c:v>2643.0</c:v>
                </c:pt>
                <c:pt idx="6842">
                  <c:v>2644.0</c:v>
                </c:pt>
                <c:pt idx="6843">
                  <c:v>2644.0</c:v>
                </c:pt>
                <c:pt idx="6844">
                  <c:v>2644.0</c:v>
                </c:pt>
                <c:pt idx="6845">
                  <c:v>2645.0</c:v>
                </c:pt>
                <c:pt idx="6846">
                  <c:v>2645.0</c:v>
                </c:pt>
                <c:pt idx="6847">
                  <c:v>2645.0</c:v>
                </c:pt>
                <c:pt idx="6848">
                  <c:v>2646.0</c:v>
                </c:pt>
                <c:pt idx="6849">
                  <c:v>2646.0</c:v>
                </c:pt>
                <c:pt idx="6850">
                  <c:v>2646.0</c:v>
                </c:pt>
                <c:pt idx="6851">
                  <c:v>2646.0</c:v>
                </c:pt>
                <c:pt idx="6852">
                  <c:v>2646.0</c:v>
                </c:pt>
                <c:pt idx="6853">
                  <c:v>2646.0</c:v>
                </c:pt>
                <c:pt idx="6854">
                  <c:v>2646.0</c:v>
                </c:pt>
                <c:pt idx="6855">
                  <c:v>2647.0</c:v>
                </c:pt>
                <c:pt idx="6856">
                  <c:v>2647.0</c:v>
                </c:pt>
                <c:pt idx="6857">
                  <c:v>2648.0</c:v>
                </c:pt>
                <c:pt idx="6858">
                  <c:v>2649.0</c:v>
                </c:pt>
                <c:pt idx="6859">
                  <c:v>2649.0</c:v>
                </c:pt>
                <c:pt idx="6860">
                  <c:v>2649.0</c:v>
                </c:pt>
                <c:pt idx="6861">
                  <c:v>2649.0</c:v>
                </c:pt>
                <c:pt idx="6862">
                  <c:v>2649.0</c:v>
                </c:pt>
                <c:pt idx="6863">
                  <c:v>2649.0</c:v>
                </c:pt>
                <c:pt idx="6864">
                  <c:v>2649.0</c:v>
                </c:pt>
                <c:pt idx="6865">
                  <c:v>2649.0</c:v>
                </c:pt>
                <c:pt idx="6866">
                  <c:v>2649.0</c:v>
                </c:pt>
                <c:pt idx="6867">
                  <c:v>2649.0</c:v>
                </c:pt>
                <c:pt idx="6868">
                  <c:v>2649.0</c:v>
                </c:pt>
                <c:pt idx="6869">
                  <c:v>2650.0</c:v>
                </c:pt>
                <c:pt idx="6870">
                  <c:v>2651.0</c:v>
                </c:pt>
                <c:pt idx="6871">
                  <c:v>2652.0</c:v>
                </c:pt>
                <c:pt idx="6872">
                  <c:v>2652.0</c:v>
                </c:pt>
                <c:pt idx="6873">
                  <c:v>2653.0</c:v>
                </c:pt>
                <c:pt idx="6874">
                  <c:v>2653.0</c:v>
                </c:pt>
                <c:pt idx="6875">
                  <c:v>2653.0</c:v>
                </c:pt>
                <c:pt idx="6876">
                  <c:v>2653.0</c:v>
                </c:pt>
                <c:pt idx="6877">
                  <c:v>2653.0</c:v>
                </c:pt>
                <c:pt idx="6878">
                  <c:v>2653.0</c:v>
                </c:pt>
                <c:pt idx="6879">
                  <c:v>2653.0</c:v>
                </c:pt>
                <c:pt idx="6880">
                  <c:v>2653.0</c:v>
                </c:pt>
                <c:pt idx="6881">
                  <c:v>2653.0</c:v>
                </c:pt>
                <c:pt idx="6882">
                  <c:v>2653.0</c:v>
                </c:pt>
                <c:pt idx="6883">
                  <c:v>2654.0</c:v>
                </c:pt>
                <c:pt idx="6884">
                  <c:v>2655.0</c:v>
                </c:pt>
                <c:pt idx="6885">
                  <c:v>2655.0</c:v>
                </c:pt>
                <c:pt idx="6886">
                  <c:v>2655.0</c:v>
                </c:pt>
                <c:pt idx="6887">
                  <c:v>2655.0</c:v>
                </c:pt>
                <c:pt idx="6888">
                  <c:v>2655.0</c:v>
                </c:pt>
                <c:pt idx="6889">
                  <c:v>2655.0</c:v>
                </c:pt>
                <c:pt idx="6890">
                  <c:v>2655.0</c:v>
                </c:pt>
                <c:pt idx="6891">
                  <c:v>2656.0</c:v>
                </c:pt>
                <c:pt idx="6892">
                  <c:v>2657.0</c:v>
                </c:pt>
                <c:pt idx="6893">
                  <c:v>2658.0</c:v>
                </c:pt>
                <c:pt idx="6894">
                  <c:v>2659.0</c:v>
                </c:pt>
                <c:pt idx="6895">
                  <c:v>2660.0</c:v>
                </c:pt>
                <c:pt idx="6896">
                  <c:v>2661.0</c:v>
                </c:pt>
                <c:pt idx="6897">
                  <c:v>2662.0</c:v>
                </c:pt>
                <c:pt idx="6898">
                  <c:v>2663.0</c:v>
                </c:pt>
                <c:pt idx="6899">
                  <c:v>2664.0</c:v>
                </c:pt>
                <c:pt idx="6900">
                  <c:v>2664.0</c:v>
                </c:pt>
                <c:pt idx="6901">
                  <c:v>2665.0</c:v>
                </c:pt>
                <c:pt idx="6902">
                  <c:v>2665.0</c:v>
                </c:pt>
                <c:pt idx="6903">
                  <c:v>2666.0</c:v>
                </c:pt>
                <c:pt idx="6904">
                  <c:v>2667.0</c:v>
                </c:pt>
                <c:pt idx="6905">
                  <c:v>2668.0</c:v>
                </c:pt>
                <c:pt idx="6906">
                  <c:v>2669.0</c:v>
                </c:pt>
                <c:pt idx="6907">
                  <c:v>2670.0</c:v>
                </c:pt>
                <c:pt idx="6908">
                  <c:v>2671.0</c:v>
                </c:pt>
                <c:pt idx="6909">
                  <c:v>2672.0</c:v>
                </c:pt>
                <c:pt idx="6910">
                  <c:v>2673.0</c:v>
                </c:pt>
                <c:pt idx="6911">
                  <c:v>2674.0</c:v>
                </c:pt>
                <c:pt idx="6912">
                  <c:v>2675.0</c:v>
                </c:pt>
                <c:pt idx="6913">
                  <c:v>2676.0</c:v>
                </c:pt>
                <c:pt idx="6914">
                  <c:v>2677.0</c:v>
                </c:pt>
                <c:pt idx="6915">
                  <c:v>2678.0</c:v>
                </c:pt>
                <c:pt idx="6916">
                  <c:v>2679.0</c:v>
                </c:pt>
                <c:pt idx="6917">
                  <c:v>2680.0</c:v>
                </c:pt>
                <c:pt idx="6918">
                  <c:v>2681.0</c:v>
                </c:pt>
                <c:pt idx="6919">
                  <c:v>2682.0</c:v>
                </c:pt>
                <c:pt idx="6920">
                  <c:v>2683.0</c:v>
                </c:pt>
                <c:pt idx="6921">
                  <c:v>2683.0</c:v>
                </c:pt>
                <c:pt idx="6922">
                  <c:v>2683.0</c:v>
                </c:pt>
                <c:pt idx="6923">
                  <c:v>2683.0</c:v>
                </c:pt>
                <c:pt idx="6924">
                  <c:v>2683.0</c:v>
                </c:pt>
                <c:pt idx="6925">
                  <c:v>2683.0</c:v>
                </c:pt>
                <c:pt idx="6926">
                  <c:v>2683.0</c:v>
                </c:pt>
                <c:pt idx="6927">
                  <c:v>2684.0</c:v>
                </c:pt>
                <c:pt idx="6928">
                  <c:v>2684.0</c:v>
                </c:pt>
                <c:pt idx="6929">
                  <c:v>2684.0</c:v>
                </c:pt>
                <c:pt idx="6930">
                  <c:v>2684.0</c:v>
                </c:pt>
                <c:pt idx="6931">
                  <c:v>2685.0</c:v>
                </c:pt>
                <c:pt idx="6932">
                  <c:v>2686.0</c:v>
                </c:pt>
                <c:pt idx="6933">
                  <c:v>2687.0</c:v>
                </c:pt>
                <c:pt idx="6934">
                  <c:v>2688.0</c:v>
                </c:pt>
                <c:pt idx="6935">
                  <c:v>2688.0</c:v>
                </c:pt>
                <c:pt idx="6936">
                  <c:v>2688.0</c:v>
                </c:pt>
                <c:pt idx="6937">
                  <c:v>2688.0</c:v>
                </c:pt>
                <c:pt idx="6938">
                  <c:v>2688.0</c:v>
                </c:pt>
                <c:pt idx="6939">
                  <c:v>2688.0</c:v>
                </c:pt>
                <c:pt idx="6940">
                  <c:v>2688.0</c:v>
                </c:pt>
                <c:pt idx="6941">
                  <c:v>2688.0</c:v>
                </c:pt>
                <c:pt idx="6942">
                  <c:v>2688.0</c:v>
                </c:pt>
                <c:pt idx="6943">
                  <c:v>2688.0</c:v>
                </c:pt>
                <c:pt idx="6944">
                  <c:v>2688.0</c:v>
                </c:pt>
                <c:pt idx="6945">
                  <c:v>2688.0</c:v>
                </c:pt>
                <c:pt idx="6946">
                  <c:v>2688.0</c:v>
                </c:pt>
                <c:pt idx="6947">
                  <c:v>2688.0</c:v>
                </c:pt>
                <c:pt idx="6948">
                  <c:v>2688.0</c:v>
                </c:pt>
                <c:pt idx="6949">
                  <c:v>2688.0</c:v>
                </c:pt>
                <c:pt idx="6950">
                  <c:v>2688.0</c:v>
                </c:pt>
                <c:pt idx="6951">
                  <c:v>2688.0</c:v>
                </c:pt>
                <c:pt idx="6952">
                  <c:v>2688.0</c:v>
                </c:pt>
                <c:pt idx="6953">
                  <c:v>2689.0</c:v>
                </c:pt>
                <c:pt idx="6954">
                  <c:v>2689.0</c:v>
                </c:pt>
                <c:pt idx="6955">
                  <c:v>2689.0</c:v>
                </c:pt>
                <c:pt idx="6956">
                  <c:v>2689.0</c:v>
                </c:pt>
                <c:pt idx="6957">
                  <c:v>2689.0</c:v>
                </c:pt>
                <c:pt idx="6958">
                  <c:v>2689.0</c:v>
                </c:pt>
                <c:pt idx="6959">
                  <c:v>2689.0</c:v>
                </c:pt>
                <c:pt idx="6960">
                  <c:v>2690.0</c:v>
                </c:pt>
                <c:pt idx="6961">
                  <c:v>2690.0</c:v>
                </c:pt>
                <c:pt idx="6962">
                  <c:v>2690.0</c:v>
                </c:pt>
                <c:pt idx="6963">
                  <c:v>2691.0</c:v>
                </c:pt>
                <c:pt idx="6964">
                  <c:v>2691.0</c:v>
                </c:pt>
                <c:pt idx="6965">
                  <c:v>2691.0</c:v>
                </c:pt>
                <c:pt idx="6966">
                  <c:v>2691.0</c:v>
                </c:pt>
                <c:pt idx="6967">
                  <c:v>2691.0</c:v>
                </c:pt>
                <c:pt idx="6968">
                  <c:v>2691.0</c:v>
                </c:pt>
                <c:pt idx="6969">
                  <c:v>2691.0</c:v>
                </c:pt>
                <c:pt idx="6970">
                  <c:v>2692.0</c:v>
                </c:pt>
                <c:pt idx="6971">
                  <c:v>2693.0</c:v>
                </c:pt>
                <c:pt idx="6972">
                  <c:v>2694.0</c:v>
                </c:pt>
                <c:pt idx="6973">
                  <c:v>2695.0</c:v>
                </c:pt>
                <c:pt idx="6974">
                  <c:v>2696.0</c:v>
                </c:pt>
                <c:pt idx="6975">
                  <c:v>2697.0</c:v>
                </c:pt>
                <c:pt idx="6976">
                  <c:v>2698.0</c:v>
                </c:pt>
                <c:pt idx="6977">
                  <c:v>2698.0</c:v>
                </c:pt>
                <c:pt idx="6978">
                  <c:v>2698.0</c:v>
                </c:pt>
                <c:pt idx="6979">
                  <c:v>2699.0</c:v>
                </c:pt>
                <c:pt idx="6980">
                  <c:v>2699.0</c:v>
                </c:pt>
                <c:pt idx="6981">
                  <c:v>2700.0</c:v>
                </c:pt>
                <c:pt idx="6982">
                  <c:v>2700.0</c:v>
                </c:pt>
                <c:pt idx="6983">
                  <c:v>2700.0</c:v>
                </c:pt>
                <c:pt idx="6984">
                  <c:v>2701.0</c:v>
                </c:pt>
                <c:pt idx="6985">
                  <c:v>2702.0</c:v>
                </c:pt>
                <c:pt idx="6986">
                  <c:v>2702.0</c:v>
                </c:pt>
                <c:pt idx="6987">
                  <c:v>2703.0</c:v>
                </c:pt>
                <c:pt idx="6988">
                  <c:v>2704.0</c:v>
                </c:pt>
                <c:pt idx="6989">
                  <c:v>2705.0</c:v>
                </c:pt>
                <c:pt idx="6990">
                  <c:v>2705.0</c:v>
                </c:pt>
                <c:pt idx="6991">
                  <c:v>2706.0</c:v>
                </c:pt>
                <c:pt idx="6992">
                  <c:v>2707.0</c:v>
                </c:pt>
                <c:pt idx="6993">
                  <c:v>2707.0</c:v>
                </c:pt>
                <c:pt idx="6994">
                  <c:v>2707.0</c:v>
                </c:pt>
                <c:pt idx="6995">
                  <c:v>2707.0</c:v>
                </c:pt>
                <c:pt idx="6996">
                  <c:v>2707.0</c:v>
                </c:pt>
                <c:pt idx="6997">
                  <c:v>2707.0</c:v>
                </c:pt>
                <c:pt idx="6998">
                  <c:v>2708.0</c:v>
                </c:pt>
                <c:pt idx="6999">
                  <c:v>2709.0</c:v>
                </c:pt>
                <c:pt idx="7000">
                  <c:v>2709.0</c:v>
                </c:pt>
                <c:pt idx="7001">
                  <c:v>2710.0</c:v>
                </c:pt>
                <c:pt idx="7002">
                  <c:v>2711.0</c:v>
                </c:pt>
                <c:pt idx="7003">
                  <c:v>2712.0</c:v>
                </c:pt>
                <c:pt idx="7004">
                  <c:v>2712.0</c:v>
                </c:pt>
                <c:pt idx="7005">
                  <c:v>2713.0</c:v>
                </c:pt>
                <c:pt idx="7006">
                  <c:v>2713.0</c:v>
                </c:pt>
                <c:pt idx="7007">
                  <c:v>2713.0</c:v>
                </c:pt>
                <c:pt idx="7008">
                  <c:v>2714.0</c:v>
                </c:pt>
                <c:pt idx="7009">
                  <c:v>2715.0</c:v>
                </c:pt>
                <c:pt idx="7010">
                  <c:v>2716.0</c:v>
                </c:pt>
                <c:pt idx="7011">
                  <c:v>2717.0</c:v>
                </c:pt>
                <c:pt idx="7012">
                  <c:v>2718.0</c:v>
                </c:pt>
                <c:pt idx="7013">
                  <c:v>2718.0</c:v>
                </c:pt>
                <c:pt idx="7014">
                  <c:v>2719.0</c:v>
                </c:pt>
                <c:pt idx="7015">
                  <c:v>2719.0</c:v>
                </c:pt>
                <c:pt idx="7016">
                  <c:v>2719.0</c:v>
                </c:pt>
                <c:pt idx="7017">
                  <c:v>2720.0</c:v>
                </c:pt>
                <c:pt idx="7018">
                  <c:v>2721.0</c:v>
                </c:pt>
                <c:pt idx="7019">
                  <c:v>2721.0</c:v>
                </c:pt>
                <c:pt idx="7020">
                  <c:v>2721.0</c:v>
                </c:pt>
                <c:pt idx="7021">
                  <c:v>2722.0</c:v>
                </c:pt>
                <c:pt idx="7022">
                  <c:v>2723.0</c:v>
                </c:pt>
                <c:pt idx="7023">
                  <c:v>2723.0</c:v>
                </c:pt>
                <c:pt idx="7024">
                  <c:v>2723.0</c:v>
                </c:pt>
                <c:pt idx="7025">
                  <c:v>2723.0</c:v>
                </c:pt>
                <c:pt idx="7026">
                  <c:v>2723.0</c:v>
                </c:pt>
                <c:pt idx="7027">
                  <c:v>2723.0</c:v>
                </c:pt>
                <c:pt idx="7028">
                  <c:v>2723.0</c:v>
                </c:pt>
                <c:pt idx="7029">
                  <c:v>2723.0</c:v>
                </c:pt>
                <c:pt idx="7030">
                  <c:v>2724.0</c:v>
                </c:pt>
                <c:pt idx="7031">
                  <c:v>2725.0</c:v>
                </c:pt>
                <c:pt idx="7032">
                  <c:v>2725.0</c:v>
                </c:pt>
                <c:pt idx="7033">
                  <c:v>2725.0</c:v>
                </c:pt>
                <c:pt idx="7034">
                  <c:v>2725.0</c:v>
                </c:pt>
                <c:pt idx="7035">
                  <c:v>2725.0</c:v>
                </c:pt>
                <c:pt idx="7036">
                  <c:v>2725.0</c:v>
                </c:pt>
                <c:pt idx="7037">
                  <c:v>2725.0</c:v>
                </c:pt>
                <c:pt idx="7038">
                  <c:v>2726.0</c:v>
                </c:pt>
                <c:pt idx="7039">
                  <c:v>2726.0</c:v>
                </c:pt>
                <c:pt idx="7040">
                  <c:v>2726.0</c:v>
                </c:pt>
                <c:pt idx="7041">
                  <c:v>2727.0</c:v>
                </c:pt>
                <c:pt idx="7042">
                  <c:v>2727.0</c:v>
                </c:pt>
                <c:pt idx="7043">
                  <c:v>2727.0</c:v>
                </c:pt>
                <c:pt idx="7044">
                  <c:v>2727.0</c:v>
                </c:pt>
                <c:pt idx="7045">
                  <c:v>2728.0</c:v>
                </c:pt>
                <c:pt idx="7046">
                  <c:v>2728.0</c:v>
                </c:pt>
                <c:pt idx="7047">
                  <c:v>2728.0</c:v>
                </c:pt>
                <c:pt idx="7048">
                  <c:v>2728.0</c:v>
                </c:pt>
                <c:pt idx="7049">
                  <c:v>2729.0</c:v>
                </c:pt>
                <c:pt idx="7050">
                  <c:v>2729.0</c:v>
                </c:pt>
                <c:pt idx="7051">
                  <c:v>2730.0</c:v>
                </c:pt>
                <c:pt idx="7052">
                  <c:v>2730.0</c:v>
                </c:pt>
                <c:pt idx="7053">
                  <c:v>2730.0</c:v>
                </c:pt>
                <c:pt idx="7054">
                  <c:v>2730.0</c:v>
                </c:pt>
                <c:pt idx="7055">
                  <c:v>2730.0</c:v>
                </c:pt>
                <c:pt idx="7056">
                  <c:v>2730.0</c:v>
                </c:pt>
                <c:pt idx="7057">
                  <c:v>2730.0</c:v>
                </c:pt>
                <c:pt idx="7058">
                  <c:v>2730.0</c:v>
                </c:pt>
                <c:pt idx="7059">
                  <c:v>2730.0</c:v>
                </c:pt>
                <c:pt idx="7060">
                  <c:v>2730.0</c:v>
                </c:pt>
                <c:pt idx="7061">
                  <c:v>2730.0</c:v>
                </c:pt>
                <c:pt idx="7062">
                  <c:v>2730.0</c:v>
                </c:pt>
                <c:pt idx="7063">
                  <c:v>2730.0</c:v>
                </c:pt>
                <c:pt idx="7064">
                  <c:v>2730.0</c:v>
                </c:pt>
                <c:pt idx="7065">
                  <c:v>2731.0</c:v>
                </c:pt>
                <c:pt idx="7066">
                  <c:v>2732.0</c:v>
                </c:pt>
                <c:pt idx="7067">
                  <c:v>2733.0</c:v>
                </c:pt>
                <c:pt idx="7068">
                  <c:v>2734.0</c:v>
                </c:pt>
                <c:pt idx="7069">
                  <c:v>2735.0</c:v>
                </c:pt>
                <c:pt idx="7070">
                  <c:v>2736.0</c:v>
                </c:pt>
                <c:pt idx="7071">
                  <c:v>2737.0</c:v>
                </c:pt>
                <c:pt idx="7072">
                  <c:v>2737.0</c:v>
                </c:pt>
                <c:pt idx="7073">
                  <c:v>2737.0</c:v>
                </c:pt>
                <c:pt idx="7074">
                  <c:v>2737.0</c:v>
                </c:pt>
                <c:pt idx="7075">
                  <c:v>2737.0</c:v>
                </c:pt>
                <c:pt idx="7076">
                  <c:v>2738.0</c:v>
                </c:pt>
                <c:pt idx="7077">
                  <c:v>2738.0</c:v>
                </c:pt>
                <c:pt idx="7078">
                  <c:v>2738.0</c:v>
                </c:pt>
                <c:pt idx="7079">
                  <c:v>2739.0</c:v>
                </c:pt>
                <c:pt idx="7080">
                  <c:v>2739.0</c:v>
                </c:pt>
                <c:pt idx="7081">
                  <c:v>2739.0</c:v>
                </c:pt>
                <c:pt idx="7082">
                  <c:v>2739.0</c:v>
                </c:pt>
                <c:pt idx="7083">
                  <c:v>2739.0</c:v>
                </c:pt>
                <c:pt idx="7084">
                  <c:v>2740.0</c:v>
                </c:pt>
                <c:pt idx="7085">
                  <c:v>2740.0</c:v>
                </c:pt>
                <c:pt idx="7086">
                  <c:v>2740.0</c:v>
                </c:pt>
                <c:pt idx="7087">
                  <c:v>2740.0</c:v>
                </c:pt>
                <c:pt idx="7088">
                  <c:v>2740.0</c:v>
                </c:pt>
                <c:pt idx="7089">
                  <c:v>2740.0</c:v>
                </c:pt>
                <c:pt idx="7090">
                  <c:v>2740.0</c:v>
                </c:pt>
                <c:pt idx="7091">
                  <c:v>2740.0</c:v>
                </c:pt>
                <c:pt idx="7092">
                  <c:v>2740.0</c:v>
                </c:pt>
                <c:pt idx="7093">
                  <c:v>2740.0</c:v>
                </c:pt>
                <c:pt idx="7094">
                  <c:v>2740.0</c:v>
                </c:pt>
                <c:pt idx="7095">
                  <c:v>2741.0</c:v>
                </c:pt>
                <c:pt idx="7096">
                  <c:v>2742.0</c:v>
                </c:pt>
                <c:pt idx="7097">
                  <c:v>2742.0</c:v>
                </c:pt>
                <c:pt idx="7098">
                  <c:v>2742.0</c:v>
                </c:pt>
                <c:pt idx="7099">
                  <c:v>2742.0</c:v>
                </c:pt>
                <c:pt idx="7100">
                  <c:v>2742.0</c:v>
                </c:pt>
                <c:pt idx="7101">
                  <c:v>2742.0</c:v>
                </c:pt>
                <c:pt idx="7102">
                  <c:v>2742.0</c:v>
                </c:pt>
                <c:pt idx="7103">
                  <c:v>2742.0</c:v>
                </c:pt>
                <c:pt idx="7104">
                  <c:v>2742.0</c:v>
                </c:pt>
                <c:pt idx="7105">
                  <c:v>2743.0</c:v>
                </c:pt>
                <c:pt idx="7106">
                  <c:v>2744.0</c:v>
                </c:pt>
                <c:pt idx="7107">
                  <c:v>2744.0</c:v>
                </c:pt>
                <c:pt idx="7108">
                  <c:v>2744.0</c:v>
                </c:pt>
                <c:pt idx="7109">
                  <c:v>2744.0</c:v>
                </c:pt>
                <c:pt idx="7110">
                  <c:v>2744.0</c:v>
                </c:pt>
                <c:pt idx="7111">
                  <c:v>2745.0</c:v>
                </c:pt>
                <c:pt idx="7112">
                  <c:v>2745.0</c:v>
                </c:pt>
                <c:pt idx="7113">
                  <c:v>2745.0</c:v>
                </c:pt>
                <c:pt idx="7114">
                  <c:v>2746.0</c:v>
                </c:pt>
                <c:pt idx="7115">
                  <c:v>2746.0</c:v>
                </c:pt>
                <c:pt idx="7116">
                  <c:v>2747.0</c:v>
                </c:pt>
                <c:pt idx="7117">
                  <c:v>2747.0</c:v>
                </c:pt>
                <c:pt idx="7118">
                  <c:v>2747.0</c:v>
                </c:pt>
                <c:pt idx="7119">
                  <c:v>2747.0</c:v>
                </c:pt>
                <c:pt idx="7120">
                  <c:v>2747.0</c:v>
                </c:pt>
                <c:pt idx="7121">
                  <c:v>2747.0</c:v>
                </c:pt>
                <c:pt idx="7122">
                  <c:v>2747.0</c:v>
                </c:pt>
                <c:pt idx="7123">
                  <c:v>2748.0</c:v>
                </c:pt>
                <c:pt idx="7124">
                  <c:v>2748.0</c:v>
                </c:pt>
                <c:pt idx="7125">
                  <c:v>2748.0</c:v>
                </c:pt>
                <c:pt idx="7126">
                  <c:v>2749.0</c:v>
                </c:pt>
                <c:pt idx="7127">
                  <c:v>2749.0</c:v>
                </c:pt>
                <c:pt idx="7128">
                  <c:v>2749.0</c:v>
                </c:pt>
                <c:pt idx="7129">
                  <c:v>2750.0</c:v>
                </c:pt>
                <c:pt idx="7130">
                  <c:v>2750.0</c:v>
                </c:pt>
                <c:pt idx="7131">
                  <c:v>2751.0</c:v>
                </c:pt>
                <c:pt idx="7132">
                  <c:v>2751.0</c:v>
                </c:pt>
                <c:pt idx="7133">
                  <c:v>2751.0</c:v>
                </c:pt>
                <c:pt idx="7134">
                  <c:v>2752.0</c:v>
                </c:pt>
                <c:pt idx="7135">
                  <c:v>2752.0</c:v>
                </c:pt>
                <c:pt idx="7136">
                  <c:v>2753.0</c:v>
                </c:pt>
                <c:pt idx="7137">
                  <c:v>2753.0</c:v>
                </c:pt>
                <c:pt idx="7138">
                  <c:v>2754.0</c:v>
                </c:pt>
                <c:pt idx="7139">
                  <c:v>2755.0</c:v>
                </c:pt>
                <c:pt idx="7140">
                  <c:v>2755.0</c:v>
                </c:pt>
                <c:pt idx="7141">
                  <c:v>2755.0</c:v>
                </c:pt>
                <c:pt idx="7142">
                  <c:v>2755.0</c:v>
                </c:pt>
                <c:pt idx="7143">
                  <c:v>2756.0</c:v>
                </c:pt>
                <c:pt idx="7144">
                  <c:v>2757.0</c:v>
                </c:pt>
                <c:pt idx="7145">
                  <c:v>2757.0</c:v>
                </c:pt>
                <c:pt idx="7146">
                  <c:v>2758.0</c:v>
                </c:pt>
                <c:pt idx="7147">
                  <c:v>2758.0</c:v>
                </c:pt>
                <c:pt idx="7148">
                  <c:v>2759.0</c:v>
                </c:pt>
                <c:pt idx="7149">
                  <c:v>2760.0</c:v>
                </c:pt>
                <c:pt idx="7150">
                  <c:v>2761.0</c:v>
                </c:pt>
                <c:pt idx="7151">
                  <c:v>2762.0</c:v>
                </c:pt>
                <c:pt idx="7152">
                  <c:v>2762.0</c:v>
                </c:pt>
                <c:pt idx="7153">
                  <c:v>2763.0</c:v>
                </c:pt>
                <c:pt idx="7154">
                  <c:v>2763.0</c:v>
                </c:pt>
                <c:pt idx="7155">
                  <c:v>2763.0</c:v>
                </c:pt>
                <c:pt idx="7156">
                  <c:v>2764.0</c:v>
                </c:pt>
                <c:pt idx="7157">
                  <c:v>2765.0</c:v>
                </c:pt>
                <c:pt idx="7158">
                  <c:v>2766.0</c:v>
                </c:pt>
                <c:pt idx="7159">
                  <c:v>2767.0</c:v>
                </c:pt>
                <c:pt idx="7160">
                  <c:v>2768.0</c:v>
                </c:pt>
                <c:pt idx="7161">
                  <c:v>2769.0</c:v>
                </c:pt>
                <c:pt idx="7162">
                  <c:v>2770.0</c:v>
                </c:pt>
                <c:pt idx="7163">
                  <c:v>2771.0</c:v>
                </c:pt>
                <c:pt idx="7164">
                  <c:v>2771.0</c:v>
                </c:pt>
                <c:pt idx="7165">
                  <c:v>2771.0</c:v>
                </c:pt>
                <c:pt idx="7166">
                  <c:v>2771.0</c:v>
                </c:pt>
                <c:pt idx="7167">
                  <c:v>2771.0</c:v>
                </c:pt>
                <c:pt idx="7168">
                  <c:v>2771.0</c:v>
                </c:pt>
                <c:pt idx="7169">
                  <c:v>2772.0</c:v>
                </c:pt>
                <c:pt idx="7170">
                  <c:v>2773.0</c:v>
                </c:pt>
                <c:pt idx="7171">
                  <c:v>2774.0</c:v>
                </c:pt>
                <c:pt idx="7172">
                  <c:v>2775.0</c:v>
                </c:pt>
                <c:pt idx="7173">
                  <c:v>2775.0</c:v>
                </c:pt>
                <c:pt idx="7174">
                  <c:v>2775.0</c:v>
                </c:pt>
                <c:pt idx="7175">
                  <c:v>2776.0</c:v>
                </c:pt>
                <c:pt idx="7176">
                  <c:v>2777.0</c:v>
                </c:pt>
                <c:pt idx="7177">
                  <c:v>2778.0</c:v>
                </c:pt>
                <c:pt idx="7178">
                  <c:v>2779.0</c:v>
                </c:pt>
                <c:pt idx="7179">
                  <c:v>2779.0</c:v>
                </c:pt>
                <c:pt idx="7180">
                  <c:v>2779.0</c:v>
                </c:pt>
                <c:pt idx="7181">
                  <c:v>2779.0</c:v>
                </c:pt>
                <c:pt idx="7182">
                  <c:v>2780.0</c:v>
                </c:pt>
                <c:pt idx="7183">
                  <c:v>2780.0</c:v>
                </c:pt>
                <c:pt idx="7184">
                  <c:v>2780.0</c:v>
                </c:pt>
                <c:pt idx="7185">
                  <c:v>2781.0</c:v>
                </c:pt>
                <c:pt idx="7186">
                  <c:v>2782.0</c:v>
                </c:pt>
                <c:pt idx="7187">
                  <c:v>2783.0</c:v>
                </c:pt>
                <c:pt idx="7188">
                  <c:v>2783.0</c:v>
                </c:pt>
                <c:pt idx="7189">
                  <c:v>2783.0</c:v>
                </c:pt>
                <c:pt idx="7190">
                  <c:v>2784.0</c:v>
                </c:pt>
                <c:pt idx="7191">
                  <c:v>2784.0</c:v>
                </c:pt>
                <c:pt idx="7192">
                  <c:v>2785.0</c:v>
                </c:pt>
                <c:pt idx="7193">
                  <c:v>2786.0</c:v>
                </c:pt>
                <c:pt idx="7194">
                  <c:v>2787.0</c:v>
                </c:pt>
                <c:pt idx="7195">
                  <c:v>2788.0</c:v>
                </c:pt>
                <c:pt idx="7196">
                  <c:v>2788.0</c:v>
                </c:pt>
                <c:pt idx="7197">
                  <c:v>2789.0</c:v>
                </c:pt>
                <c:pt idx="7198">
                  <c:v>2790.0</c:v>
                </c:pt>
                <c:pt idx="7199">
                  <c:v>2791.0</c:v>
                </c:pt>
                <c:pt idx="7200">
                  <c:v>2791.0</c:v>
                </c:pt>
                <c:pt idx="7201">
                  <c:v>2791.0</c:v>
                </c:pt>
                <c:pt idx="7202">
                  <c:v>2791.0</c:v>
                </c:pt>
                <c:pt idx="7203">
                  <c:v>2791.0</c:v>
                </c:pt>
                <c:pt idx="7204">
                  <c:v>2791.0</c:v>
                </c:pt>
                <c:pt idx="7205">
                  <c:v>2791.0</c:v>
                </c:pt>
                <c:pt idx="7206">
                  <c:v>2791.0</c:v>
                </c:pt>
                <c:pt idx="7207">
                  <c:v>2791.0</c:v>
                </c:pt>
                <c:pt idx="7208">
                  <c:v>2792.0</c:v>
                </c:pt>
                <c:pt idx="7209">
                  <c:v>2793.0</c:v>
                </c:pt>
                <c:pt idx="7210">
                  <c:v>2794.0</c:v>
                </c:pt>
                <c:pt idx="7211">
                  <c:v>2794.0</c:v>
                </c:pt>
                <c:pt idx="7212">
                  <c:v>2795.0</c:v>
                </c:pt>
                <c:pt idx="7213">
                  <c:v>2796.0</c:v>
                </c:pt>
                <c:pt idx="7214">
                  <c:v>2796.0</c:v>
                </c:pt>
                <c:pt idx="7215">
                  <c:v>2796.0</c:v>
                </c:pt>
                <c:pt idx="7216">
                  <c:v>2796.0</c:v>
                </c:pt>
                <c:pt idx="7217">
                  <c:v>2796.0</c:v>
                </c:pt>
                <c:pt idx="7218">
                  <c:v>2796.0</c:v>
                </c:pt>
                <c:pt idx="7219">
                  <c:v>2797.0</c:v>
                </c:pt>
                <c:pt idx="7220">
                  <c:v>2798.0</c:v>
                </c:pt>
                <c:pt idx="7221">
                  <c:v>2798.0</c:v>
                </c:pt>
                <c:pt idx="7222">
                  <c:v>2798.0</c:v>
                </c:pt>
                <c:pt idx="7223">
                  <c:v>2799.0</c:v>
                </c:pt>
                <c:pt idx="7224">
                  <c:v>2800.0</c:v>
                </c:pt>
                <c:pt idx="7225">
                  <c:v>2801.0</c:v>
                </c:pt>
                <c:pt idx="7226">
                  <c:v>2802.0</c:v>
                </c:pt>
                <c:pt idx="7227">
                  <c:v>2802.0</c:v>
                </c:pt>
                <c:pt idx="7228">
                  <c:v>2803.0</c:v>
                </c:pt>
                <c:pt idx="7229">
                  <c:v>2804.0</c:v>
                </c:pt>
                <c:pt idx="7230">
                  <c:v>2805.0</c:v>
                </c:pt>
                <c:pt idx="7231">
                  <c:v>2806.0</c:v>
                </c:pt>
                <c:pt idx="7232">
                  <c:v>2807.0</c:v>
                </c:pt>
                <c:pt idx="7233">
                  <c:v>2808.0</c:v>
                </c:pt>
                <c:pt idx="7234">
                  <c:v>2809.0</c:v>
                </c:pt>
                <c:pt idx="7235">
                  <c:v>2810.0</c:v>
                </c:pt>
                <c:pt idx="7236">
                  <c:v>2811.0</c:v>
                </c:pt>
                <c:pt idx="7237">
                  <c:v>2812.0</c:v>
                </c:pt>
                <c:pt idx="7238">
                  <c:v>2813.0</c:v>
                </c:pt>
                <c:pt idx="7239">
                  <c:v>2813.0</c:v>
                </c:pt>
                <c:pt idx="7240">
                  <c:v>2813.0</c:v>
                </c:pt>
                <c:pt idx="7241">
                  <c:v>2813.0</c:v>
                </c:pt>
                <c:pt idx="7242">
                  <c:v>2813.0</c:v>
                </c:pt>
                <c:pt idx="7243">
                  <c:v>2813.0</c:v>
                </c:pt>
                <c:pt idx="7244">
                  <c:v>2813.0</c:v>
                </c:pt>
                <c:pt idx="7245">
                  <c:v>2813.0</c:v>
                </c:pt>
                <c:pt idx="7246">
                  <c:v>2813.0</c:v>
                </c:pt>
                <c:pt idx="7247">
                  <c:v>2813.0</c:v>
                </c:pt>
                <c:pt idx="7248">
                  <c:v>2813.0</c:v>
                </c:pt>
                <c:pt idx="7249">
                  <c:v>2813.0</c:v>
                </c:pt>
                <c:pt idx="7250">
                  <c:v>2813.0</c:v>
                </c:pt>
                <c:pt idx="7251">
                  <c:v>2814.0</c:v>
                </c:pt>
                <c:pt idx="7252">
                  <c:v>2814.0</c:v>
                </c:pt>
                <c:pt idx="7253">
                  <c:v>2814.0</c:v>
                </c:pt>
                <c:pt idx="7254">
                  <c:v>2814.0</c:v>
                </c:pt>
                <c:pt idx="7255">
                  <c:v>2814.0</c:v>
                </c:pt>
                <c:pt idx="7256">
                  <c:v>2814.0</c:v>
                </c:pt>
                <c:pt idx="7257">
                  <c:v>2814.0</c:v>
                </c:pt>
                <c:pt idx="7258">
                  <c:v>2814.0</c:v>
                </c:pt>
                <c:pt idx="7259">
                  <c:v>2814.0</c:v>
                </c:pt>
                <c:pt idx="7260">
                  <c:v>2814.0</c:v>
                </c:pt>
                <c:pt idx="7261">
                  <c:v>2814.0</c:v>
                </c:pt>
                <c:pt idx="7262">
                  <c:v>2814.0</c:v>
                </c:pt>
                <c:pt idx="7263">
                  <c:v>2814.0</c:v>
                </c:pt>
                <c:pt idx="7264">
                  <c:v>2814.0</c:v>
                </c:pt>
                <c:pt idx="7265">
                  <c:v>2814.0</c:v>
                </c:pt>
                <c:pt idx="7266">
                  <c:v>2814.0</c:v>
                </c:pt>
                <c:pt idx="7267">
                  <c:v>2814.0</c:v>
                </c:pt>
                <c:pt idx="7268">
                  <c:v>2814.0</c:v>
                </c:pt>
                <c:pt idx="7269">
                  <c:v>2814.0</c:v>
                </c:pt>
                <c:pt idx="7270">
                  <c:v>2814.0</c:v>
                </c:pt>
                <c:pt idx="7271">
                  <c:v>2815.0</c:v>
                </c:pt>
                <c:pt idx="7272">
                  <c:v>2815.0</c:v>
                </c:pt>
                <c:pt idx="7273">
                  <c:v>2815.0</c:v>
                </c:pt>
                <c:pt idx="7274">
                  <c:v>2815.0</c:v>
                </c:pt>
                <c:pt idx="7275">
                  <c:v>2815.0</c:v>
                </c:pt>
                <c:pt idx="7276">
                  <c:v>2815.0</c:v>
                </c:pt>
                <c:pt idx="7277">
                  <c:v>2815.0</c:v>
                </c:pt>
                <c:pt idx="7278">
                  <c:v>2815.0</c:v>
                </c:pt>
                <c:pt idx="7279">
                  <c:v>2815.0</c:v>
                </c:pt>
                <c:pt idx="7280">
                  <c:v>2815.0</c:v>
                </c:pt>
                <c:pt idx="7281">
                  <c:v>2815.0</c:v>
                </c:pt>
                <c:pt idx="7282">
                  <c:v>2815.0</c:v>
                </c:pt>
                <c:pt idx="7283">
                  <c:v>2815.0</c:v>
                </c:pt>
                <c:pt idx="7284">
                  <c:v>2815.0</c:v>
                </c:pt>
                <c:pt idx="7285">
                  <c:v>2815.0</c:v>
                </c:pt>
                <c:pt idx="7286">
                  <c:v>2816.0</c:v>
                </c:pt>
                <c:pt idx="7287">
                  <c:v>2816.0</c:v>
                </c:pt>
                <c:pt idx="7288">
                  <c:v>2816.0</c:v>
                </c:pt>
                <c:pt idx="7289">
                  <c:v>2817.0</c:v>
                </c:pt>
                <c:pt idx="7290">
                  <c:v>2817.0</c:v>
                </c:pt>
                <c:pt idx="7291">
                  <c:v>2817.0</c:v>
                </c:pt>
                <c:pt idx="7292">
                  <c:v>2818.0</c:v>
                </c:pt>
                <c:pt idx="7293">
                  <c:v>2819.0</c:v>
                </c:pt>
                <c:pt idx="7294">
                  <c:v>2819.0</c:v>
                </c:pt>
                <c:pt idx="7295">
                  <c:v>2819.0</c:v>
                </c:pt>
                <c:pt idx="7296">
                  <c:v>2819.0</c:v>
                </c:pt>
                <c:pt idx="7297">
                  <c:v>2820.0</c:v>
                </c:pt>
                <c:pt idx="7298">
                  <c:v>2820.0</c:v>
                </c:pt>
                <c:pt idx="7299">
                  <c:v>2820.0</c:v>
                </c:pt>
                <c:pt idx="7300">
                  <c:v>2820.0</c:v>
                </c:pt>
                <c:pt idx="7301">
                  <c:v>2820.0</c:v>
                </c:pt>
                <c:pt idx="7302">
                  <c:v>2820.0</c:v>
                </c:pt>
                <c:pt idx="7303">
                  <c:v>2820.0</c:v>
                </c:pt>
                <c:pt idx="7304">
                  <c:v>2820.0</c:v>
                </c:pt>
                <c:pt idx="7305">
                  <c:v>2820.0</c:v>
                </c:pt>
                <c:pt idx="7306">
                  <c:v>2820.0</c:v>
                </c:pt>
                <c:pt idx="7307">
                  <c:v>2820.0</c:v>
                </c:pt>
                <c:pt idx="7308">
                  <c:v>2820.0</c:v>
                </c:pt>
                <c:pt idx="7309">
                  <c:v>2820.0</c:v>
                </c:pt>
                <c:pt idx="7310">
                  <c:v>2820.0</c:v>
                </c:pt>
                <c:pt idx="7311">
                  <c:v>2820.0</c:v>
                </c:pt>
                <c:pt idx="7312">
                  <c:v>2820.0</c:v>
                </c:pt>
                <c:pt idx="7313">
                  <c:v>2820.0</c:v>
                </c:pt>
                <c:pt idx="7314">
                  <c:v>2820.0</c:v>
                </c:pt>
                <c:pt idx="7315">
                  <c:v>2820.0</c:v>
                </c:pt>
                <c:pt idx="7316">
                  <c:v>2820.0</c:v>
                </c:pt>
                <c:pt idx="7317">
                  <c:v>2820.0</c:v>
                </c:pt>
                <c:pt idx="7318">
                  <c:v>2820.0</c:v>
                </c:pt>
                <c:pt idx="7319">
                  <c:v>2820.0</c:v>
                </c:pt>
                <c:pt idx="7320">
                  <c:v>2821.0</c:v>
                </c:pt>
                <c:pt idx="7321">
                  <c:v>2821.0</c:v>
                </c:pt>
                <c:pt idx="7322">
                  <c:v>2821.0</c:v>
                </c:pt>
                <c:pt idx="7323">
                  <c:v>2821.0</c:v>
                </c:pt>
                <c:pt idx="7324">
                  <c:v>2821.0</c:v>
                </c:pt>
                <c:pt idx="7325">
                  <c:v>2821.0</c:v>
                </c:pt>
                <c:pt idx="7326">
                  <c:v>2821.0</c:v>
                </c:pt>
                <c:pt idx="7327">
                  <c:v>2821.0</c:v>
                </c:pt>
                <c:pt idx="7328">
                  <c:v>2821.0</c:v>
                </c:pt>
                <c:pt idx="7329">
                  <c:v>2821.0</c:v>
                </c:pt>
                <c:pt idx="7330">
                  <c:v>2821.0</c:v>
                </c:pt>
                <c:pt idx="7331">
                  <c:v>2821.0</c:v>
                </c:pt>
                <c:pt idx="7332">
                  <c:v>2821.0</c:v>
                </c:pt>
                <c:pt idx="7333">
                  <c:v>2821.0</c:v>
                </c:pt>
                <c:pt idx="7334">
                  <c:v>2821.0</c:v>
                </c:pt>
                <c:pt idx="7335">
                  <c:v>2821.0</c:v>
                </c:pt>
                <c:pt idx="7336">
                  <c:v>2822.0</c:v>
                </c:pt>
                <c:pt idx="7337">
                  <c:v>2822.0</c:v>
                </c:pt>
                <c:pt idx="7338">
                  <c:v>2822.0</c:v>
                </c:pt>
                <c:pt idx="7339">
                  <c:v>2822.0</c:v>
                </c:pt>
                <c:pt idx="7340">
                  <c:v>2822.0</c:v>
                </c:pt>
                <c:pt idx="7341">
                  <c:v>2822.0</c:v>
                </c:pt>
                <c:pt idx="7342">
                  <c:v>2822.0</c:v>
                </c:pt>
                <c:pt idx="7343">
                  <c:v>2822.0</c:v>
                </c:pt>
                <c:pt idx="7344">
                  <c:v>2822.0</c:v>
                </c:pt>
                <c:pt idx="7345">
                  <c:v>2822.0</c:v>
                </c:pt>
                <c:pt idx="7346">
                  <c:v>2822.0</c:v>
                </c:pt>
                <c:pt idx="7347">
                  <c:v>2823.0</c:v>
                </c:pt>
                <c:pt idx="7348">
                  <c:v>2823.0</c:v>
                </c:pt>
                <c:pt idx="7349">
                  <c:v>2823.0</c:v>
                </c:pt>
                <c:pt idx="7350">
                  <c:v>2824.0</c:v>
                </c:pt>
                <c:pt idx="7351">
                  <c:v>2824.0</c:v>
                </c:pt>
                <c:pt idx="7352">
                  <c:v>2825.0</c:v>
                </c:pt>
                <c:pt idx="7353">
                  <c:v>2826.0</c:v>
                </c:pt>
                <c:pt idx="7354">
                  <c:v>2827.0</c:v>
                </c:pt>
                <c:pt idx="7355">
                  <c:v>2827.0</c:v>
                </c:pt>
                <c:pt idx="7356">
                  <c:v>2828.0</c:v>
                </c:pt>
                <c:pt idx="7357">
                  <c:v>2828.0</c:v>
                </c:pt>
                <c:pt idx="7358">
                  <c:v>2829.0</c:v>
                </c:pt>
                <c:pt idx="7359">
                  <c:v>2829.0</c:v>
                </c:pt>
                <c:pt idx="7360">
                  <c:v>2830.0</c:v>
                </c:pt>
                <c:pt idx="7361">
                  <c:v>2830.0</c:v>
                </c:pt>
                <c:pt idx="7362">
                  <c:v>2831.0</c:v>
                </c:pt>
                <c:pt idx="7363">
                  <c:v>2831.0</c:v>
                </c:pt>
                <c:pt idx="7364">
                  <c:v>2832.0</c:v>
                </c:pt>
                <c:pt idx="7365">
                  <c:v>2833.0</c:v>
                </c:pt>
                <c:pt idx="7366">
                  <c:v>2834.0</c:v>
                </c:pt>
                <c:pt idx="7367">
                  <c:v>2835.0</c:v>
                </c:pt>
                <c:pt idx="7368">
                  <c:v>2835.0</c:v>
                </c:pt>
                <c:pt idx="7369">
                  <c:v>2836.0</c:v>
                </c:pt>
                <c:pt idx="7370">
                  <c:v>2837.0</c:v>
                </c:pt>
                <c:pt idx="7371">
                  <c:v>2838.0</c:v>
                </c:pt>
                <c:pt idx="7372">
                  <c:v>2838.0</c:v>
                </c:pt>
                <c:pt idx="7373">
                  <c:v>2838.0</c:v>
                </c:pt>
                <c:pt idx="7374">
                  <c:v>2839.0</c:v>
                </c:pt>
                <c:pt idx="7375">
                  <c:v>2840.0</c:v>
                </c:pt>
                <c:pt idx="7376">
                  <c:v>2840.0</c:v>
                </c:pt>
                <c:pt idx="7377">
                  <c:v>2840.0</c:v>
                </c:pt>
                <c:pt idx="7378">
                  <c:v>2840.0</c:v>
                </c:pt>
                <c:pt idx="7379">
                  <c:v>2841.0</c:v>
                </c:pt>
                <c:pt idx="7380">
                  <c:v>2842.0</c:v>
                </c:pt>
                <c:pt idx="7381">
                  <c:v>2843.0</c:v>
                </c:pt>
                <c:pt idx="7382">
                  <c:v>2844.0</c:v>
                </c:pt>
                <c:pt idx="7383">
                  <c:v>2844.0</c:v>
                </c:pt>
                <c:pt idx="7384">
                  <c:v>2844.0</c:v>
                </c:pt>
                <c:pt idx="7385">
                  <c:v>2845.0</c:v>
                </c:pt>
                <c:pt idx="7386">
                  <c:v>2846.0</c:v>
                </c:pt>
                <c:pt idx="7387">
                  <c:v>2847.0</c:v>
                </c:pt>
                <c:pt idx="7388">
                  <c:v>2848.0</c:v>
                </c:pt>
                <c:pt idx="7389">
                  <c:v>2849.0</c:v>
                </c:pt>
                <c:pt idx="7390">
                  <c:v>2849.0</c:v>
                </c:pt>
                <c:pt idx="7391">
                  <c:v>2850.0</c:v>
                </c:pt>
                <c:pt idx="7392">
                  <c:v>2850.0</c:v>
                </c:pt>
                <c:pt idx="7393">
                  <c:v>2851.0</c:v>
                </c:pt>
                <c:pt idx="7394">
                  <c:v>2851.0</c:v>
                </c:pt>
                <c:pt idx="7395">
                  <c:v>2852.0</c:v>
                </c:pt>
                <c:pt idx="7396">
                  <c:v>2852.0</c:v>
                </c:pt>
                <c:pt idx="7397">
                  <c:v>2852.0</c:v>
                </c:pt>
                <c:pt idx="7398">
                  <c:v>2852.0</c:v>
                </c:pt>
                <c:pt idx="7399">
                  <c:v>2853.0</c:v>
                </c:pt>
                <c:pt idx="7400">
                  <c:v>2853.0</c:v>
                </c:pt>
                <c:pt idx="7401">
                  <c:v>2853.0</c:v>
                </c:pt>
                <c:pt idx="7402">
                  <c:v>2853.0</c:v>
                </c:pt>
                <c:pt idx="7403">
                  <c:v>2853.0</c:v>
                </c:pt>
                <c:pt idx="7404">
                  <c:v>2853.0</c:v>
                </c:pt>
                <c:pt idx="7405">
                  <c:v>2853.0</c:v>
                </c:pt>
                <c:pt idx="7406">
                  <c:v>2853.0</c:v>
                </c:pt>
                <c:pt idx="7407">
                  <c:v>2853.0</c:v>
                </c:pt>
                <c:pt idx="7408">
                  <c:v>2853.0</c:v>
                </c:pt>
                <c:pt idx="7409">
                  <c:v>2853.0</c:v>
                </c:pt>
                <c:pt idx="7410">
                  <c:v>2853.0</c:v>
                </c:pt>
                <c:pt idx="7411">
                  <c:v>2853.0</c:v>
                </c:pt>
                <c:pt idx="7412">
                  <c:v>2853.0</c:v>
                </c:pt>
                <c:pt idx="7413">
                  <c:v>2853.0</c:v>
                </c:pt>
                <c:pt idx="7414">
                  <c:v>2853.0</c:v>
                </c:pt>
                <c:pt idx="7415">
                  <c:v>2853.0</c:v>
                </c:pt>
                <c:pt idx="7416">
                  <c:v>2853.0</c:v>
                </c:pt>
                <c:pt idx="7417">
                  <c:v>2853.0</c:v>
                </c:pt>
                <c:pt idx="7418">
                  <c:v>2853.0</c:v>
                </c:pt>
                <c:pt idx="7419">
                  <c:v>2853.0</c:v>
                </c:pt>
                <c:pt idx="7420">
                  <c:v>2853.0</c:v>
                </c:pt>
                <c:pt idx="7421">
                  <c:v>2853.0</c:v>
                </c:pt>
                <c:pt idx="7422">
                  <c:v>2853.0</c:v>
                </c:pt>
                <c:pt idx="7423">
                  <c:v>2853.0</c:v>
                </c:pt>
                <c:pt idx="7424">
                  <c:v>2854.0</c:v>
                </c:pt>
                <c:pt idx="7425">
                  <c:v>2854.0</c:v>
                </c:pt>
                <c:pt idx="7426">
                  <c:v>2854.0</c:v>
                </c:pt>
                <c:pt idx="7427">
                  <c:v>2854.0</c:v>
                </c:pt>
                <c:pt idx="7428">
                  <c:v>2854.0</c:v>
                </c:pt>
                <c:pt idx="7429">
                  <c:v>2854.0</c:v>
                </c:pt>
                <c:pt idx="7430">
                  <c:v>2854.0</c:v>
                </c:pt>
                <c:pt idx="7431">
                  <c:v>2854.0</c:v>
                </c:pt>
                <c:pt idx="7432">
                  <c:v>2855.0</c:v>
                </c:pt>
                <c:pt idx="7433">
                  <c:v>2856.0</c:v>
                </c:pt>
                <c:pt idx="7434">
                  <c:v>2856.0</c:v>
                </c:pt>
                <c:pt idx="7435">
                  <c:v>2857.0</c:v>
                </c:pt>
                <c:pt idx="7436">
                  <c:v>2857.0</c:v>
                </c:pt>
                <c:pt idx="7437">
                  <c:v>2858.0</c:v>
                </c:pt>
                <c:pt idx="7438">
                  <c:v>2858.0</c:v>
                </c:pt>
                <c:pt idx="7439">
                  <c:v>2858.0</c:v>
                </c:pt>
                <c:pt idx="7440">
                  <c:v>2859.0</c:v>
                </c:pt>
                <c:pt idx="7441">
                  <c:v>2859.0</c:v>
                </c:pt>
                <c:pt idx="7442">
                  <c:v>2859.0</c:v>
                </c:pt>
                <c:pt idx="7443">
                  <c:v>2859.0</c:v>
                </c:pt>
                <c:pt idx="7444">
                  <c:v>2859.0</c:v>
                </c:pt>
                <c:pt idx="7445">
                  <c:v>2859.0</c:v>
                </c:pt>
                <c:pt idx="7446">
                  <c:v>2859.0</c:v>
                </c:pt>
                <c:pt idx="7447">
                  <c:v>2859.0</c:v>
                </c:pt>
                <c:pt idx="7448">
                  <c:v>2859.0</c:v>
                </c:pt>
                <c:pt idx="7449">
                  <c:v>2859.0</c:v>
                </c:pt>
                <c:pt idx="7450">
                  <c:v>2859.0</c:v>
                </c:pt>
                <c:pt idx="7451">
                  <c:v>2859.0</c:v>
                </c:pt>
                <c:pt idx="7452">
                  <c:v>2859.0</c:v>
                </c:pt>
                <c:pt idx="7453">
                  <c:v>2859.0</c:v>
                </c:pt>
                <c:pt idx="7454">
                  <c:v>2859.0</c:v>
                </c:pt>
                <c:pt idx="7455">
                  <c:v>2859.0</c:v>
                </c:pt>
                <c:pt idx="7456">
                  <c:v>2860.0</c:v>
                </c:pt>
                <c:pt idx="7457">
                  <c:v>2861.0</c:v>
                </c:pt>
                <c:pt idx="7458">
                  <c:v>2861.0</c:v>
                </c:pt>
                <c:pt idx="7459">
                  <c:v>2861.0</c:v>
                </c:pt>
                <c:pt idx="7460">
                  <c:v>2861.0</c:v>
                </c:pt>
                <c:pt idx="7461">
                  <c:v>2862.0</c:v>
                </c:pt>
                <c:pt idx="7462">
                  <c:v>2862.0</c:v>
                </c:pt>
                <c:pt idx="7463">
                  <c:v>2862.0</c:v>
                </c:pt>
                <c:pt idx="7464">
                  <c:v>2863.0</c:v>
                </c:pt>
                <c:pt idx="7465">
                  <c:v>2863.0</c:v>
                </c:pt>
                <c:pt idx="7466">
                  <c:v>2863.0</c:v>
                </c:pt>
                <c:pt idx="7467">
                  <c:v>2863.0</c:v>
                </c:pt>
                <c:pt idx="7468">
                  <c:v>2863.0</c:v>
                </c:pt>
                <c:pt idx="7469">
                  <c:v>2864.0</c:v>
                </c:pt>
                <c:pt idx="7470">
                  <c:v>2864.0</c:v>
                </c:pt>
                <c:pt idx="7471">
                  <c:v>2864.0</c:v>
                </c:pt>
                <c:pt idx="7472">
                  <c:v>2864.0</c:v>
                </c:pt>
                <c:pt idx="7473">
                  <c:v>2864.0</c:v>
                </c:pt>
                <c:pt idx="7474">
                  <c:v>2864.0</c:v>
                </c:pt>
                <c:pt idx="7475">
                  <c:v>2864.0</c:v>
                </c:pt>
                <c:pt idx="7476">
                  <c:v>2864.0</c:v>
                </c:pt>
                <c:pt idx="7477">
                  <c:v>2864.0</c:v>
                </c:pt>
                <c:pt idx="7478">
                  <c:v>2864.0</c:v>
                </c:pt>
                <c:pt idx="7479">
                  <c:v>2864.0</c:v>
                </c:pt>
                <c:pt idx="7480">
                  <c:v>2864.0</c:v>
                </c:pt>
                <c:pt idx="7481">
                  <c:v>2865.0</c:v>
                </c:pt>
                <c:pt idx="7482">
                  <c:v>2865.0</c:v>
                </c:pt>
                <c:pt idx="7483">
                  <c:v>2865.0</c:v>
                </c:pt>
                <c:pt idx="7484">
                  <c:v>2866.0</c:v>
                </c:pt>
                <c:pt idx="7485">
                  <c:v>2867.0</c:v>
                </c:pt>
                <c:pt idx="7486">
                  <c:v>2868.0</c:v>
                </c:pt>
                <c:pt idx="7487">
                  <c:v>2868.0</c:v>
                </c:pt>
                <c:pt idx="7488">
                  <c:v>2868.0</c:v>
                </c:pt>
                <c:pt idx="7489">
                  <c:v>2868.0</c:v>
                </c:pt>
                <c:pt idx="7490">
                  <c:v>2868.0</c:v>
                </c:pt>
                <c:pt idx="7491">
                  <c:v>2869.0</c:v>
                </c:pt>
                <c:pt idx="7492">
                  <c:v>2870.0</c:v>
                </c:pt>
                <c:pt idx="7493">
                  <c:v>2870.0</c:v>
                </c:pt>
                <c:pt idx="7494">
                  <c:v>2870.0</c:v>
                </c:pt>
                <c:pt idx="7495">
                  <c:v>2870.0</c:v>
                </c:pt>
                <c:pt idx="7496">
                  <c:v>2871.0</c:v>
                </c:pt>
                <c:pt idx="7497">
                  <c:v>2872.0</c:v>
                </c:pt>
                <c:pt idx="7498">
                  <c:v>2873.0</c:v>
                </c:pt>
                <c:pt idx="7499">
                  <c:v>2874.0</c:v>
                </c:pt>
                <c:pt idx="7500">
                  <c:v>2875.0</c:v>
                </c:pt>
                <c:pt idx="7501">
                  <c:v>2876.0</c:v>
                </c:pt>
                <c:pt idx="7502">
                  <c:v>2877.0</c:v>
                </c:pt>
                <c:pt idx="7503">
                  <c:v>2877.0</c:v>
                </c:pt>
                <c:pt idx="7504">
                  <c:v>2878.0</c:v>
                </c:pt>
                <c:pt idx="7505">
                  <c:v>2879.0</c:v>
                </c:pt>
                <c:pt idx="7506">
                  <c:v>2880.0</c:v>
                </c:pt>
                <c:pt idx="7507">
                  <c:v>2881.0</c:v>
                </c:pt>
                <c:pt idx="7508">
                  <c:v>2881.0</c:v>
                </c:pt>
                <c:pt idx="7509">
                  <c:v>2882.0</c:v>
                </c:pt>
                <c:pt idx="7510">
                  <c:v>2882.0</c:v>
                </c:pt>
                <c:pt idx="7511">
                  <c:v>2882.0</c:v>
                </c:pt>
                <c:pt idx="7512">
                  <c:v>2882.0</c:v>
                </c:pt>
                <c:pt idx="7513">
                  <c:v>2882.0</c:v>
                </c:pt>
                <c:pt idx="7514">
                  <c:v>2883.0</c:v>
                </c:pt>
                <c:pt idx="7515">
                  <c:v>2884.0</c:v>
                </c:pt>
                <c:pt idx="7516">
                  <c:v>2885.0</c:v>
                </c:pt>
                <c:pt idx="7517">
                  <c:v>2886.0</c:v>
                </c:pt>
                <c:pt idx="7518">
                  <c:v>2886.0</c:v>
                </c:pt>
                <c:pt idx="7519">
                  <c:v>2886.0</c:v>
                </c:pt>
                <c:pt idx="7520">
                  <c:v>2887.0</c:v>
                </c:pt>
                <c:pt idx="7521">
                  <c:v>2888.0</c:v>
                </c:pt>
                <c:pt idx="7522">
                  <c:v>2888.0</c:v>
                </c:pt>
                <c:pt idx="7523">
                  <c:v>2889.0</c:v>
                </c:pt>
                <c:pt idx="7524">
                  <c:v>2889.0</c:v>
                </c:pt>
                <c:pt idx="7525">
                  <c:v>2889.0</c:v>
                </c:pt>
                <c:pt idx="7526">
                  <c:v>2889.0</c:v>
                </c:pt>
                <c:pt idx="7527">
                  <c:v>2889.0</c:v>
                </c:pt>
                <c:pt idx="7528">
                  <c:v>2889.0</c:v>
                </c:pt>
                <c:pt idx="7529">
                  <c:v>2889.0</c:v>
                </c:pt>
                <c:pt idx="7530">
                  <c:v>2890.0</c:v>
                </c:pt>
                <c:pt idx="7531">
                  <c:v>2890.0</c:v>
                </c:pt>
                <c:pt idx="7532">
                  <c:v>2890.0</c:v>
                </c:pt>
                <c:pt idx="7533">
                  <c:v>2891.0</c:v>
                </c:pt>
                <c:pt idx="7534">
                  <c:v>2891.0</c:v>
                </c:pt>
                <c:pt idx="7535">
                  <c:v>2891.0</c:v>
                </c:pt>
                <c:pt idx="7536">
                  <c:v>2892.0</c:v>
                </c:pt>
                <c:pt idx="7537">
                  <c:v>2893.0</c:v>
                </c:pt>
                <c:pt idx="7538">
                  <c:v>2894.0</c:v>
                </c:pt>
                <c:pt idx="7539">
                  <c:v>2894.0</c:v>
                </c:pt>
                <c:pt idx="7540">
                  <c:v>2894.0</c:v>
                </c:pt>
                <c:pt idx="7541">
                  <c:v>2895.0</c:v>
                </c:pt>
                <c:pt idx="7542">
                  <c:v>2895.0</c:v>
                </c:pt>
                <c:pt idx="7543">
                  <c:v>2896.0</c:v>
                </c:pt>
                <c:pt idx="7544">
                  <c:v>2897.0</c:v>
                </c:pt>
                <c:pt idx="7545">
                  <c:v>2898.0</c:v>
                </c:pt>
                <c:pt idx="7546">
                  <c:v>2898.0</c:v>
                </c:pt>
                <c:pt idx="7547">
                  <c:v>2899.0</c:v>
                </c:pt>
                <c:pt idx="7548">
                  <c:v>2900.0</c:v>
                </c:pt>
                <c:pt idx="7549">
                  <c:v>2901.0</c:v>
                </c:pt>
                <c:pt idx="7550">
                  <c:v>2902.0</c:v>
                </c:pt>
                <c:pt idx="7551">
                  <c:v>2903.0</c:v>
                </c:pt>
                <c:pt idx="7552">
                  <c:v>2904.0</c:v>
                </c:pt>
                <c:pt idx="7553">
                  <c:v>2904.0</c:v>
                </c:pt>
                <c:pt idx="7554">
                  <c:v>2904.0</c:v>
                </c:pt>
                <c:pt idx="7555">
                  <c:v>2904.0</c:v>
                </c:pt>
                <c:pt idx="7556">
                  <c:v>2904.0</c:v>
                </c:pt>
                <c:pt idx="7557">
                  <c:v>2905.0</c:v>
                </c:pt>
                <c:pt idx="7558">
                  <c:v>2906.0</c:v>
                </c:pt>
                <c:pt idx="7559">
                  <c:v>2907.0</c:v>
                </c:pt>
                <c:pt idx="7560">
                  <c:v>2907.0</c:v>
                </c:pt>
                <c:pt idx="7561">
                  <c:v>2907.0</c:v>
                </c:pt>
                <c:pt idx="7562">
                  <c:v>2908.0</c:v>
                </c:pt>
                <c:pt idx="7563">
                  <c:v>2909.0</c:v>
                </c:pt>
                <c:pt idx="7564">
                  <c:v>2909.0</c:v>
                </c:pt>
                <c:pt idx="7565">
                  <c:v>2909.0</c:v>
                </c:pt>
                <c:pt idx="7566">
                  <c:v>2909.0</c:v>
                </c:pt>
                <c:pt idx="7567">
                  <c:v>2910.0</c:v>
                </c:pt>
                <c:pt idx="7568">
                  <c:v>2911.0</c:v>
                </c:pt>
                <c:pt idx="7569">
                  <c:v>2911.0</c:v>
                </c:pt>
                <c:pt idx="7570">
                  <c:v>2911.0</c:v>
                </c:pt>
                <c:pt idx="7571">
                  <c:v>2911.0</c:v>
                </c:pt>
                <c:pt idx="7572">
                  <c:v>2911.0</c:v>
                </c:pt>
                <c:pt idx="7573">
                  <c:v>2911.0</c:v>
                </c:pt>
                <c:pt idx="7574">
                  <c:v>2911.0</c:v>
                </c:pt>
                <c:pt idx="7575">
                  <c:v>2911.0</c:v>
                </c:pt>
                <c:pt idx="7576">
                  <c:v>2911.0</c:v>
                </c:pt>
                <c:pt idx="7577">
                  <c:v>2912.0</c:v>
                </c:pt>
                <c:pt idx="7578">
                  <c:v>2913.0</c:v>
                </c:pt>
                <c:pt idx="7579">
                  <c:v>2913.0</c:v>
                </c:pt>
                <c:pt idx="7580">
                  <c:v>2913.0</c:v>
                </c:pt>
                <c:pt idx="7581">
                  <c:v>2914.0</c:v>
                </c:pt>
                <c:pt idx="7582">
                  <c:v>2915.0</c:v>
                </c:pt>
                <c:pt idx="7583">
                  <c:v>2915.0</c:v>
                </c:pt>
                <c:pt idx="7584">
                  <c:v>2915.0</c:v>
                </c:pt>
                <c:pt idx="7585">
                  <c:v>2915.0</c:v>
                </c:pt>
                <c:pt idx="7586">
                  <c:v>2915.0</c:v>
                </c:pt>
                <c:pt idx="7587">
                  <c:v>2915.0</c:v>
                </c:pt>
                <c:pt idx="7588">
                  <c:v>2915.0</c:v>
                </c:pt>
                <c:pt idx="7589">
                  <c:v>2915.0</c:v>
                </c:pt>
                <c:pt idx="7590">
                  <c:v>2915.0</c:v>
                </c:pt>
                <c:pt idx="7591">
                  <c:v>2915.0</c:v>
                </c:pt>
                <c:pt idx="7592">
                  <c:v>2915.0</c:v>
                </c:pt>
                <c:pt idx="7593">
                  <c:v>2915.0</c:v>
                </c:pt>
                <c:pt idx="7594">
                  <c:v>2915.0</c:v>
                </c:pt>
                <c:pt idx="7595">
                  <c:v>2915.0</c:v>
                </c:pt>
                <c:pt idx="7596">
                  <c:v>2915.0</c:v>
                </c:pt>
                <c:pt idx="7597">
                  <c:v>2915.0</c:v>
                </c:pt>
                <c:pt idx="7598">
                  <c:v>2915.0</c:v>
                </c:pt>
                <c:pt idx="7599">
                  <c:v>2915.0</c:v>
                </c:pt>
                <c:pt idx="7600">
                  <c:v>2915.0</c:v>
                </c:pt>
                <c:pt idx="7601">
                  <c:v>2915.0</c:v>
                </c:pt>
                <c:pt idx="7602">
                  <c:v>2915.0</c:v>
                </c:pt>
                <c:pt idx="7603">
                  <c:v>2915.0</c:v>
                </c:pt>
                <c:pt idx="7604">
                  <c:v>2915.0</c:v>
                </c:pt>
                <c:pt idx="7605">
                  <c:v>2915.0</c:v>
                </c:pt>
                <c:pt idx="7606">
                  <c:v>2915.0</c:v>
                </c:pt>
                <c:pt idx="7607">
                  <c:v>2915.0</c:v>
                </c:pt>
                <c:pt idx="7608">
                  <c:v>2915.0</c:v>
                </c:pt>
                <c:pt idx="7609">
                  <c:v>2916.0</c:v>
                </c:pt>
                <c:pt idx="7610">
                  <c:v>2917.0</c:v>
                </c:pt>
                <c:pt idx="7611">
                  <c:v>2917.0</c:v>
                </c:pt>
                <c:pt idx="7612">
                  <c:v>2917.0</c:v>
                </c:pt>
                <c:pt idx="7613">
                  <c:v>2918.0</c:v>
                </c:pt>
                <c:pt idx="7614">
                  <c:v>2918.0</c:v>
                </c:pt>
                <c:pt idx="7615">
                  <c:v>2918.0</c:v>
                </c:pt>
                <c:pt idx="7616">
                  <c:v>2918.0</c:v>
                </c:pt>
                <c:pt idx="7617">
                  <c:v>2919.0</c:v>
                </c:pt>
                <c:pt idx="7618">
                  <c:v>2920.0</c:v>
                </c:pt>
                <c:pt idx="7619">
                  <c:v>2920.0</c:v>
                </c:pt>
                <c:pt idx="7620">
                  <c:v>2921.0</c:v>
                </c:pt>
                <c:pt idx="7621">
                  <c:v>2922.0</c:v>
                </c:pt>
                <c:pt idx="7622">
                  <c:v>2923.0</c:v>
                </c:pt>
                <c:pt idx="7623">
                  <c:v>2923.0</c:v>
                </c:pt>
                <c:pt idx="7624">
                  <c:v>2923.0</c:v>
                </c:pt>
                <c:pt idx="7625">
                  <c:v>2923.0</c:v>
                </c:pt>
                <c:pt idx="7626">
                  <c:v>2924.0</c:v>
                </c:pt>
                <c:pt idx="7627">
                  <c:v>2924.0</c:v>
                </c:pt>
                <c:pt idx="7628">
                  <c:v>2924.0</c:v>
                </c:pt>
                <c:pt idx="7629">
                  <c:v>2924.0</c:v>
                </c:pt>
                <c:pt idx="7630">
                  <c:v>2924.0</c:v>
                </c:pt>
                <c:pt idx="7631">
                  <c:v>2924.0</c:v>
                </c:pt>
                <c:pt idx="7632">
                  <c:v>2925.0</c:v>
                </c:pt>
                <c:pt idx="7633">
                  <c:v>2926.0</c:v>
                </c:pt>
                <c:pt idx="7634">
                  <c:v>2926.0</c:v>
                </c:pt>
                <c:pt idx="7635">
                  <c:v>2926.0</c:v>
                </c:pt>
                <c:pt idx="7636">
                  <c:v>2927.0</c:v>
                </c:pt>
                <c:pt idx="7637">
                  <c:v>2928.0</c:v>
                </c:pt>
                <c:pt idx="7638">
                  <c:v>2929.0</c:v>
                </c:pt>
                <c:pt idx="7639">
                  <c:v>2930.0</c:v>
                </c:pt>
                <c:pt idx="7640">
                  <c:v>2930.0</c:v>
                </c:pt>
                <c:pt idx="7641">
                  <c:v>2930.0</c:v>
                </c:pt>
                <c:pt idx="7642">
                  <c:v>2930.0</c:v>
                </c:pt>
                <c:pt idx="7643">
                  <c:v>2930.0</c:v>
                </c:pt>
                <c:pt idx="7644">
                  <c:v>2930.0</c:v>
                </c:pt>
                <c:pt idx="7645">
                  <c:v>2930.0</c:v>
                </c:pt>
                <c:pt idx="7646">
                  <c:v>2930.0</c:v>
                </c:pt>
                <c:pt idx="7647">
                  <c:v>2930.0</c:v>
                </c:pt>
                <c:pt idx="7648">
                  <c:v>2930.0</c:v>
                </c:pt>
                <c:pt idx="7649">
                  <c:v>2930.0</c:v>
                </c:pt>
                <c:pt idx="7650">
                  <c:v>2930.0</c:v>
                </c:pt>
                <c:pt idx="7651">
                  <c:v>2931.0</c:v>
                </c:pt>
                <c:pt idx="7652">
                  <c:v>2931.0</c:v>
                </c:pt>
                <c:pt idx="7653">
                  <c:v>2931.0</c:v>
                </c:pt>
                <c:pt idx="7654">
                  <c:v>2931.0</c:v>
                </c:pt>
                <c:pt idx="7655">
                  <c:v>2931.0</c:v>
                </c:pt>
                <c:pt idx="7656">
                  <c:v>2931.0</c:v>
                </c:pt>
                <c:pt idx="7657">
                  <c:v>2931.0</c:v>
                </c:pt>
                <c:pt idx="7658">
                  <c:v>2931.0</c:v>
                </c:pt>
                <c:pt idx="7659">
                  <c:v>2931.0</c:v>
                </c:pt>
                <c:pt idx="7660">
                  <c:v>2931.0</c:v>
                </c:pt>
                <c:pt idx="7661">
                  <c:v>2931.0</c:v>
                </c:pt>
                <c:pt idx="7662">
                  <c:v>2931.0</c:v>
                </c:pt>
                <c:pt idx="7663">
                  <c:v>2931.0</c:v>
                </c:pt>
                <c:pt idx="7664">
                  <c:v>2931.0</c:v>
                </c:pt>
                <c:pt idx="7665">
                  <c:v>2931.0</c:v>
                </c:pt>
                <c:pt idx="7666">
                  <c:v>2931.0</c:v>
                </c:pt>
                <c:pt idx="7667">
                  <c:v>2931.0</c:v>
                </c:pt>
                <c:pt idx="7668">
                  <c:v>2932.0</c:v>
                </c:pt>
                <c:pt idx="7669">
                  <c:v>2932.0</c:v>
                </c:pt>
                <c:pt idx="7670">
                  <c:v>2932.0</c:v>
                </c:pt>
                <c:pt idx="7671">
                  <c:v>2932.0</c:v>
                </c:pt>
                <c:pt idx="7672">
                  <c:v>2932.0</c:v>
                </c:pt>
                <c:pt idx="7673">
                  <c:v>2932.0</c:v>
                </c:pt>
                <c:pt idx="7674">
                  <c:v>2932.0</c:v>
                </c:pt>
                <c:pt idx="7675">
                  <c:v>2932.0</c:v>
                </c:pt>
                <c:pt idx="7676">
                  <c:v>2932.0</c:v>
                </c:pt>
                <c:pt idx="7677">
                  <c:v>2932.0</c:v>
                </c:pt>
                <c:pt idx="7678">
                  <c:v>2932.0</c:v>
                </c:pt>
                <c:pt idx="7679">
                  <c:v>2932.0</c:v>
                </c:pt>
                <c:pt idx="7680">
                  <c:v>2932.0</c:v>
                </c:pt>
                <c:pt idx="7681">
                  <c:v>2932.0</c:v>
                </c:pt>
                <c:pt idx="7682">
                  <c:v>2932.0</c:v>
                </c:pt>
                <c:pt idx="7683">
                  <c:v>2932.0</c:v>
                </c:pt>
                <c:pt idx="7684">
                  <c:v>2932.0</c:v>
                </c:pt>
                <c:pt idx="7685">
                  <c:v>2932.0</c:v>
                </c:pt>
                <c:pt idx="7686">
                  <c:v>2932.0</c:v>
                </c:pt>
                <c:pt idx="7687">
                  <c:v>2932.0</c:v>
                </c:pt>
                <c:pt idx="7688">
                  <c:v>2932.0</c:v>
                </c:pt>
                <c:pt idx="7689">
                  <c:v>2932.0</c:v>
                </c:pt>
                <c:pt idx="7690">
                  <c:v>2932.0</c:v>
                </c:pt>
                <c:pt idx="7691">
                  <c:v>2932.0</c:v>
                </c:pt>
                <c:pt idx="7692">
                  <c:v>2932.0</c:v>
                </c:pt>
                <c:pt idx="7693">
                  <c:v>2933.0</c:v>
                </c:pt>
                <c:pt idx="7694">
                  <c:v>2933.0</c:v>
                </c:pt>
                <c:pt idx="7695">
                  <c:v>2933.0</c:v>
                </c:pt>
                <c:pt idx="7696">
                  <c:v>2933.0</c:v>
                </c:pt>
                <c:pt idx="7697">
                  <c:v>2933.0</c:v>
                </c:pt>
                <c:pt idx="7698">
                  <c:v>2933.0</c:v>
                </c:pt>
                <c:pt idx="7699">
                  <c:v>2933.0</c:v>
                </c:pt>
                <c:pt idx="7700">
                  <c:v>2933.0</c:v>
                </c:pt>
                <c:pt idx="7701">
                  <c:v>2933.0</c:v>
                </c:pt>
                <c:pt idx="7702">
                  <c:v>2933.0</c:v>
                </c:pt>
                <c:pt idx="7703">
                  <c:v>2933.0</c:v>
                </c:pt>
                <c:pt idx="7704">
                  <c:v>2933.0</c:v>
                </c:pt>
                <c:pt idx="7705">
                  <c:v>2934.0</c:v>
                </c:pt>
                <c:pt idx="7706">
                  <c:v>2935.0</c:v>
                </c:pt>
                <c:pt idx="7707">
                  <c:v>2936.0</c:v>
                </c:pt>
                <c:pt idx="7708">
                  <c:v>2936.0</c:v>
                </c:pt>
                <c:pt idx="7709">
                  <c:v>2936.0</c:v>
                </c:pt>
                <c:pt idx="7710">
                  <c:v>2937.0</c:v>
                </c:pt>
                <c:pt idx="7711">
                  <c:v>2937.0</c:v>
                </c:pt>
                <c:pt idx="7712">
                  <c:v>2937.0</c:v>
                </c:pt>
                <c:pt idx="7713">
                  <c:v>2937.0</c:v>
                </c:pt>
                <c:pt idx="7714">
                  <c:v>2937.0</c:v>
                </c:pt>
                <c:pt idx="7715">
                  <c:v>2937.0</c:v>
                </c:pt>
                <c:pt idx="7716">
                  <c:v>2938.0</c:v>
                </c:pt>
                <c:pt idx="7717">
                  <c:v>2939.0</c:v>
                </c:pt>
                <c:pt idx="7718">
                  <c:v>2939.0</c:v>
                </c:pt>
                <c:pt idx="7719">
                  <c:v>2939.0</c:v>
                </c:pt>
                <c:pt idx="7720">
                  <c:v>2939.0</c:v>
                </c:pt>
                <c:pt idx="7721">
                  <c:v>2940.0</c:v>
                </c:pt>
                <c:pt idx="7722">
                  <c:v>2941.0</c:v>
                </c:pt>
                <c:pt idx="7723">
                  <c:v>2941.0</c:v>
                </c:pt>
                <c:pt idx="7724">
                  <c:v>2941.0</c:v>
                </c:pt>
                <c:pt idx="7725">
                  <c:v>2941.0</c:v>
                </c:pt>
                <c:pt idx="7726">
                  <c:v>2941.0</c:v>
                </c:pt>
                <c:pt idx="7727">
                  <c:v>2942.0</c:v>
                </c:pt>
                <c:pt idx="7728">
                  <c:v>2942.0</c:v>
                </c:pt>
                <c:pt idx="7729">
                  <c:v>2942.0</c:v>
                </c:pt>
                <c:pt idx="7730">
                  <c:v>2942.0</c:v>
                </c:pt>
                <c:pt idx="7731">
                  <c:v>2943.0</c:v>
                </c:pt>
                <c:pt idx="7732">
                  <c:v>2944.0</c:v>
                </c:pt>
                <c:pt idx="7733">
                  <c:v>2945.0</c:v>
                </c:pt>
                <c:pt idx="7734">
                  <c:v>2946.0</c:v>
                </c:pt>
                <c:pt idx="7735">
                  <c:v>2947.0</c:v>
                </c:pt>
                <c:pt idx="7736">
                  <c:v>2948.0</c:v>
                </c:pt>
                <c:pt idx="7737">
                  <c:v>2949.0</c:v>
                </c:pt>
                <c:pt idx="7738">
                  <c:v>2950.0</c:v>
                </c:pt>
                <c:pt idx="7739">
                  <c:v>2951.0</c:v>
                </c:pt>
                <c:pt idx="7740">
                  <c:v>2952.0</c:v>
                </c:pt>
                <c:pt idx="7741">
                  <c:v>2953.0</c:v>
                </c:pt>
                <c:pt idx="7742">
                  <c:v>2954.0</c:v>
                </c:pt>
                <c:pt idx="7743">
                  <c:v>2954.0</c:v>
                </c:pt>
                <c:pt idx="7744">
                  <c:v>2955.0</c:v>
                </c:pt>
                <c:pt idx="7745">
                  <c:v>2955.0</c:v>
                </c:pt>
                <c:pt idx="7746">
                  <c:v>2956.0</c:v>
                </c:pt>
                <c:pt idx="7747">
                  <c:v>2957.0</c:v>
                </c:pt>
                <c:pt idx="7748">
                  <c:v>2958.0</c:v>
                </c:pt>
                <c:pt idx="7749">
                  <c:v>2959.0</c:v>
                </c:pt>
                <c:pt idx="7750">
                  <c:v>2960.0</c:v>
                </c:pt>
                <c:pt idx="7751">
                  <c:v>2961.0</c:v>
                </c:pt>
                <c:pt idx="7752">
                  <c:v>2961.0</c:v>
                </c:pt>
                <c:pt idx="7753">
                  <c:v>2962.0</c:v>
                </c:pt>
                <c:pt idx="7754">
                  <c:v>2963.0</c:v>
                </c:pt>
                <c:pt idx="7755">
                  <c:v>2963.0</c:v>
                </c:pt>
                <c:pt idx="7756">
                  <c:v>2964.0</c:v>
                </c:pt>
                <c:pt idx="7757">
                  <c:v>2965.0</c:v>
                </c:pt>
                <c:pt idx="7758">
                  <c:v>2965.0</c:v>
                </c:pt>
                <c:pt idx="7759">
                  <c:v>2965.0</c:v>
                </c:pt>
                <c:pt idx="7760">
                  <c:v>2965.0</c:v>
                </c:pt>
                <c:pt idx="7761">
                  <c:v>2966.0</c:v>
                </c:pt>
                <c:pt idx="7762">
                  <c:v>2966.0</c:v>
                </c:pt>
                <c:pt idx="7763">
                  <c:v>2966.0</c:v>
                </c:pt>
                <c:pt idx="7764">
                  <c:v>2967.0</c:v>
                </c:pt>
                <c:pt idx="7765">
                  <c:v>2967.0</c:v>
                </c:pt>
                <c:pt idx="7766">
                  <c:v>2967.0</c:v>
                </c:pt>
                <c:pt idx="7767">
                  <c:v>2967.0</c:v>
                </c:pt>
                <c:pt idx="7768">
                  <c:v>2967.0</c:v>
                </c:pt>
                <c:pt idx="7769">
                  <c:v>2967.0</c:v>
                </c:pt>
                <c:pt idx="7770">
                  <c:v>2967.0</c:v>
                </c:pt>
                <c:pt idx="7771">
                  <c:v>2967.0</c:v>
                </c:pt>
                <c:pt idx="7772">
                  <c:v>2967.0</c:v>
                </c:pt>
                <c:pt idx="7773">
                  <c:v>2967.0</c:v>
                </c:pt>
                <c:pt idx="7774">
                  <c:v>2967.0</c:v>
                </c:pt>
                <c:pt idx="7775">
                  <c:v>2967.0</c:v>
                </c:pt>
                <c:pt idx="7776">
                  <c:v>2967.0</c:v>
                </c:pt>
                <c:pt idx="7777">
                  <c:v>2967.0</c:v>
                </c:pt>
                <c:pt idx="7778">
                  <c:v>2967.0</c:v>
                </c:pt>
                <c:pt idx="7779">
                  <c:v>2967.0</c:v>
                </c:pt>
                <c:pt idx="7780">
                  <c:v>2967.0</c:v>
                </c:pt>
                <c:pt idx="7781">
                  <c:v>2967.0</c:v>
                </c:pt>
                <c:pt idx="7782">
                  <c:v>2967.0</c:v>
                </c:pt>
                <c:pt idx="7783">
                  <c:v>2967.0</c:v>
                </c:pt>
                <c:pt idx="7784">
                  <c:v>2967.0</c:v>
                </c:pt>
                <c:pt idx="7785">
                  <c:v>2967.0</c:v>
                </c:pt>
                <c:pt idx="7786">
                  <c:v>2968.0</c:v>
                </c:pt>
                <c:pt idx="7787">
                  <c:v>2968.0</c:v>
                </c:pt>
                <c:pt idx="7788">
                  <c:v>2969.0</c:v>
                </c:pt>
                <c:pt idx="7789">
                  <c:v>2969.0</c:v>
                </c:pt>
                <c:pt idx="7790">
                  <c:v>2969.0</c:v>
                </c:pt>
                <c:pt idx="7791">
                  <c:v>2969.0</c:v>
                </c:pt>
                <c:pt idx="7792">
                  <c:v>2969.0</c:v>
                </c:pt>
                <c:pt idx="7793">
                  <c:v>2969.0</c:v>
                </c:pt>
                <c:pt idx="7794">
                  <c:v>2969.0</c:v>
                </c:pt>
                <c:pt idx="7795">
                  <c:v>2970.0</c:v>
                </c:pt>
                <c:pt idx="7796">
                  <c:v>2970.0</c:v>
                </c:pt>
                <c:pt idx="7797">
                  <c:v>2970.0</c:v>
                </c:pt>
                <c:pt idx="7798">
                  <c:v>2970.0</c:v>
                </c:pt>
                <c:pt idx="7799">
                  <c:v>2970.0</c:v>
                </c:pt>
                <c:pt idx="7800">
                  <c:v>2970.0</c:v>
                </c:pt>
                <c:pt idx="7801">
                  <c:v>2970.0</c:v>
                </c:pt>
                <c:pt idx="7802">
                  <c:v>2970.0</c:v>
                </c:pt>
                <c:pt idx="7803">
                  <c:v>2970.0</c:v>
                </c:pt>
                <c:pt idx="7804">
                  <c:v>2971.0</c:v>
                </c:pt>
                <c:pt idx="7805">
                  <c:v>2971.0</c:v>
                </c:pt>
                <c:pt idx="7806">
                  <c:v>2971.0</c:v>
                </c:pt>
                <c:pt idx="7807">
                  <c:v>2971.0</c:v>
                </c:pt>
                <c:pt idx="7808">
                  <c:v>2971.0</c:v>
                </c:pt>
                <c:pt idx="7809">
                  <c:v>2971.0</c:v>
                </c:pt>
                <c:pt idx="7810">
                  <c:v>2971.0</c:v>
                </c:pt>
                <c:pt idx="7811">
                  <c:v>2971.0</c:v>
                </c:pt>
                <c:pt idx="7812">
                  <c:v>2971.0</c:v>
                </c:pt>
                <c:pt idx="7813">
                  <c:v>2971.0</c:v>
                </c:pt>
                <c:pt idx="7814">
                  <c:v>2971.0</c:v>
                </c:pt>
                <c:pt idx="7815">
                  <c:v>2971.0</c:v>
                </c:pt>
                <c:pt idx="7816">
                  <c:v>2971.0</c:v>
                </c:pt>
                <c:pt idx="7817">
                  <c:v>2971.0</c:v>
                </c:pt>
                <c:pt idx="7818">
                  <c:v>2971.0</c:v>
                </c:pt>
                <c:pt idx="7819">
                  <c:v>2971.0</c:v>
                </c:pt>
                <c:pt idx="7820">
                  <c:v>2971.0</c:v>
                </c:pt>
                <c:pt idx="7821">
                  <c:v>2972.0</c:v>
                </c:pt>
                <c:pt idx="7822">
                  <c:v>2972.0</c:v>
                </c:pt>
                <c:pt idx="7823">
                  <c:v>2973.0</c:v>
                </c:pt>
                <c:pt idx="7824">
                  <c:v>2974.0</c:v>
                </c:pt>
                <c:pt idx="7825">
                  <c:v>2974.0</c:v>
                </c:pt>
                <c:pt idx="7826">
                  <c:v>2974.0</c:v>
                </c:pt>
                <c:pt idx="7827">
                  <c:v>2974.0</c:v>
                </c:pt>
                <c:pt idx="7828">
                  <c:v>2975.0</c:v>
                </c:pt>
                <c:pt idx="7829">
                  <c:v>2975.0</c:v>
                </c:pt>
                <c:pt idx="7830">
                  <c:v>2975.0</c:v>
                </c:pt>
                <c:pt idx="7831">
                  <c:v>2976.0</c:v>
                </c:pt>
                <c:pt idx="7832">
                  <c:v>2976.0</c:v>
                </c:pt>
                <c:pt idx="7833">
                  <c:v>2976.0</c:v>
                </c:pt>
                <c:pt idx="7834">
                  <c:v>2976.0</c:v>
                </c:pt>
                <c:pt idx="7835">
                  <c:v>2977.0</c:v>
                </c:pt>
                <c:pt idx="7836">
                  <c:v>2977.0</c:v>
                </c:pt>
                <c:pt idx="7837">
                  <c:v>2978.0</c:v>
                </c:pt>
                <c:pt idx="7838">
                  <c:v>2978.0</c:v>
                </c:pt>
                <c:pt idx="7839">
                  <c:v>2979.0</c:v>
                </c:pt>
                <c:pt idx="7840">
                  <c:v>2980.0</c:v>
                </c:pt>
                <c:pt idx="7841">
                  <c:v>2981.0</c:v>
                </c:pt>
                <c:pt idx="7842">
                  <c:v>2982.0</c:v>
                </c:pt>
                <c:pt idx="7843">
                  <c:v>2982.0</c:v>
                </c:pt>
                <c:pt idx="7844">
                  <c:v>2982.0</c:v>
                </c:pt>
                <c:pt idx="7845">
                  <c:v>2982.0</c:v>
                </c:pt>
                <c:pt idx="7846">
                  <c:v>2983.0</c:v>
                </c:pt>
                <c:pt idx="7847">
                  <c:v>2984.0</c:v>
                </c:pt>
                <c:pt idx="7848">
                  <c:v>2985.0</c:v>
                </c:pt>
                <c:pt idx="7849">
                  <c:v>2986.0</c:v>
                </c:pt>
                <c:pt idx="7850">
                  <c:v>2987.0</c:v>
                </c:pt>
                <c:pt idx="7851">
                  <c:v>2988.0</c:v>
                </c:pt>
                <c:pt idx="7852">
                  <c:v>2989.0</c:v>
                </c:pt>
                <c:pt idx="7853">
                  <c:v>2990.0</c:v>
                </c:pt>
                <c:pt idx="7854">
                  <c:v>2990.0</c:v>
                </c:pt>
                <c:pt idx="7855">
                  <c:v>2990.0</c:v>
                </c:pt>
                <c:pt idx="7856">
                  <c:v>2990.0</c:v>
                </c:pt>
                <c:pt idx="7857">
                  <c:v>2990.0</c:v>
                </c:pt>
                <c:pt idx="7858">
                  <c:v>2990.0</c:v>
                </c:pt>
                <c:pt idx="7859">
                  <c:v>2991.0</c:v>
                </c:pt>
                <c:pt idx="7860">
                  <c:v>2991.0</c:v>
                </c:pt>
                <c:pt idx="7861">
                  <c:v>2991.0</c:v>
                </c:pt>
                <c:pt idx="7862">
                  <c:v>2991.0</c:v>
                </c:pt>
                <c:pt idx="7863">
                  <c:v>2991.0</c:v>
                </c:pt>
                <c:pt idx="7864">
                  <c:v>2991.0</c:v>
                </c:pt>
                <c:pt idx="7865">
                  <c:v>2991.0</c:v>
                </c:pt>
                <c:pt idx="7866">
                  <c:v>2991.0</c:v>
                </c:pt>
                <c:pt idx="7867">
                  <c:v>2991.0</c:v>
                </c:pt>
                <c:pt idx="7868">
                  <c:v>2991.0</c:v>
                </c:pt>
                <c:pt idx="7869">
                  <c:v>2992.0</c:v>
                </c:pt>
                <c:pt idx="7870">
                  <c:v>2992.0</c:v>
                </c:pt>
                <c:pt idx="7871">
                  <c:v>2992.0</c:v>
                </c:pt>
                <c:pt idx="7872">
                  <c:v>2992.0</c:v>
                </c:pt>
                <c:pt idx="7873">
                  <c:v>2992.0</c:v>
                </c:pt>
                <c:pt idx="7874">
                  <c:v>2992.0</c:v>
                </c:pt>
                <c:pt idx="7875">
                  <c:v>2992.0</c:v>
                </c:pt>
                <c:pt idx="7876">
                  <c:v>2992.0</c:v>
                </c:pt>
                <c:pt idx="7877">
                  <c:v>2992.0</c:v>
                </c:pt>
                <c:pt idx="7878">
                  <c:v>2992.0</c:v>
                </c:pt>
                <c:pt idx="7879">
                  <c:v>2992.0</c:v>
                </c:pt>
                <c:pt idx="7880">
                  <c:v>2992.0</c:v>
                </c:pt>
                <c:pt idx="7881">
                  <c:v>2992.0</c:v>
                </c:pt>
                <c:pt idx="7882">
                  <c:v>2992.0</c:v>
                </c:pt>
                <c:pt idx="7883">
                  <c:v>2993.0</c:v>
                </c:pt>
                <c:pt idx="7884">
                  <c:v>2993.0</c:v>
                </c:pt>
                <c:pt idx="7885">
                  <c:v>2993.0</c:v>
                </c:pt>
                <c:pt idx="7886">
                  <c:v>2993.0</c:v>
                </c:pt>
                <c:pt idx="7887">
                  <c:v>2993.0</c:v>
                </c:pt>
                <c:pt idx="7888">
                  <c:v>2993.0</c:v>
                </c:pt>
                <c:pt idx="7889">
                  <c:v>2993.0</c:v>
                </c:pt>
                <c:pt idx="7890">
                  <c:v>2993.0</c:v>
                </c:pt>
                <c:pt idx="7891">
                  <c:v>2993.0</c:v>
                </c:pt>
                <c:pt idx="7892">
                  <c:v>2993.0</c:v>
                </c:pt>
                <c:pt idx="7893">
                  <c:v>2993.0</c:v>
                </c:pt>
                <c:pt idx="7894">
                  <c:v>2993.0</c:v>
                </c:pt>
                <c:pt idx="7895">
                  <c:v>2993.0</c:v>
                </c:pt>
                <c:pt idx="7896">
                  <c:v>2993.0</c:v>
                </c:pt>
                <c:pt idx="7897">
                  <c:v>2994.0</c:v>
                </c:pt>
                <c:pt idx="7898">
                  <c:v>2994.0</c:v>
                </c:pt>
                <c:pt idx="7899">
                  <c:v>2994.0</c:v>
                </c:pt>
                <c:pt idx="7900">
                  <c:v>2994.0</c:v>
                </c:pt>
                <c:pt idx="7901">
                  <c:v>2994.0</c:v>
                </c:pt>
                <c:pt idx="7902">
                  <c:v>2995.0</c:v>
                </c:pt>
                <c:pt idx="7903">
                  <c:v>2996.0</c:v>
                </c:pt>
                <c:pt idx="7904">
                  <c:v>2996.0</c:v>
                </c:pt>
                <c:pt idx="7905">
                  <c:v>2996.0</c:v>
                </c:pt>
                <c:pt idx="7906">
                  <c:v>2996.0</c:v>
                </c:pt>
                <c:pt idx="7907">
                  <c:v>2996.0</c:v>
                </c:pt>
                <c:pt idx="7908">
                  <c:v>2997.0</c:v>
                </c:pt>
                <c:pt idx="7909">
                  <c:v>2998.0</c:v>
                </c:pt>
                <c:pt idx="7910">
                  <c:v>2998.0</c:v>
                </c:pt>
                <c:pt idx="7911">
                  <c:v>2998.0</c:v>
                </c:pt>
                <c:pt idx="7912">
                  <c:v>2998.0</c:v>
                </c:pt>
                <c:pt idx="7913">
                  <c:v>2999.0</c:v>
                </c:pt>
                <c:pt idx="7914">
                  <c:v>2999.0</c:v>
                </c:pt>
                <c:pt idx="7915">
                  <c:v>2999.0</c:v>
                </c:pt>
                <c:pt idx="7916">
                  <c:v>2999.0</c:v>
                </c:pt>
                <c:pt idx="7917">
                  <c:v>2999.0</c:v>
                </c:pt>
                <c:pt idx="7918">
                  <c:v>2999.0</c:v>
                </c:pt>
                <c:pt idx="7919">
                  <c:v>2999.0</c:v>
                </c:pt>
                <c:pt idx="7920">
                  <c:v>2999.0</c:v>
                </c:pt>
                <c:pt idx="7921">
                  <c:v>2999.0</c:v>
                </c:pt>
                <c:pt idx="7922">
                  <c:v>3000.0</c:v>
                </c:pt>
                <c:pt idx="7923">
                  <c:v>3001.0</c:v>
                </c:pt>
                <c:pt idx="7924">
                  <c:v>3002.0</c:v>
                </c:pt>
                <c:pt idx="7925">
                  <c:v>3003.0</c:v>
                </c:pt>
                <c:pt idx="7926">
                  <c:v>3004.0</c:v>
                </c:pt>
                <c:pt idx="7927">
                  <c:v>3005.0</c:v>
                </c:pt>
                <c:pt idx="7928">
                  <c:v>3005.0</c:v>
                </c:pt>
                <c:pt idx="7929">
                  <c:v>3005.0</c:v>
                </c:pt>
                <c:pt idx="7930">
                  <c:v>3005.0</c:v>
                </c:pt>
                <c:pt idx="7931">
                  <c:v>3005.0</c:v>
                </c:pt>
                <c:pt idx="7932">
                  <c:v>3005.0</c:v>
                </c:pt>
                <c:pt idx="7933">
                  <c:v>3005.0</c:v>
                </c:pt>
                <c:pt idx="7934">
                  <c:v>3005.0</c:v>
                </c:pt>
                <c:pt idx="7935">
                  <c:v>3005.0</c:v>
                </c:pt>
                <c:pt idx="7936">
                  <c:v>3005.0</c:v>
                </c:pt>
                <c:pt idx="7937">
                  <c:v>3005.0</c:v>
                </c:pt>
                <c:pt idx="7938">
                  <c:v>3005.0</c:v>
                </c:pt>
                <c:pt idx="7939">
                  <c:v>3005.0</c:v>
                </c:pt>
                <c:pt idx="7940">
                  <c:v>3005.0</c:v>
                </c:pt>
                <c:pt idx="7941">
                  <c:v>3005.0</c:v>
                </c:pt>
                <c:pt idx="7942">
                  <c:v>3006.0</c:v>
                </c:pt>
                <c:pt idx="7943">
                  <c:v>3007.0</c:v>
                </c:pt>
                <c:pt idx="7944">
                  <c:v>3008.0</c:v>
                </c:pt>
                <c:pt idx="7945">
                  <c:v>3008.0</c:v>
                </c:pt>
                <c:pt idx="7946">
                  <c:v>3008.0</c:v>
                </c:pt>
                <c:pt idx="7947">
                  <c:v>3009.0</c:v>
                </c:pt>
                <c:pt idx="7948">
                  <c:v>3009.0</c:v>
                </c:pt>
                <c:pt idx="7949">
                  <c:v>3009.0</c:v>
                </c:pt>
                <c:pt idx="7950">
                  <c:v>3010.0</c:v>
                </c:pt>
                <c:pt idx="7951">
                  <c:v>3010.0</c:v>
                </c:pt>
                <c:pt idx="7952">
                  <c:v>3010.0</c:v>
                </c:pt>
                <c:pt idx="7953">
                  <c:v>3010.0</c:v>
                </c:pt>
                <c:pt idx="7954">
                  <c:v>3010.0</c:v>
                </c:pt>
                <c:pt idx="7955">
                  <c:v>3011.0</c:v>
                </c:pt>
                <c:pt idx="7956">
                  <c:v>3011.0</c:v>
                </c:pt>
                <c:pt idx="7957">
                  <c:v>3011.0</c:v>
                </c:pt>
                <c:pt idx="7958">
                  <c:v>3012.0</c:v>
                </c:pt>
                <c:pt idx="7959">
                  <c:v>3012.0</c:v>
                </c:pt>
                <c:pt idx="7960">
                  <c:v>3012.0</c:v>
                </c:pt>
                <c:pt idx="7961">
                  <c:v>3012.0</c:v>
                </c:pt>
                <c:pt idx="7962">
                  <c:v>3012.0</c:v>
                </c:pt>
                <c:pt idx="7963">
                  <c:v>3012.0</c:v>
                </c:pt>
                <c:pt idx="7964">
                  <c:v>3012.0</c:v>
                </c:pt>
                <c:pt idx="7965">
                  <c:v>3013.0</c:v>
                </c:pt>
                <c:pt idx="7966">
                  <c:v>3013.0</c:v>
                </c:pt>
                <c:pt idx="7967">
                  <c:v>3013.0</c:v>
                </c:pt>
                <c:pt idx="7968">
                  <c:v>3013.0</c:v>
                </c:pt>
                <c:pt idx="7969">
                  <c:v>3013.0</c:v>
                </c:pt>
                <c:pt idx="7970">
                  <c:v>3013.0</c:v>
                </c:pt>
                <c:pt idx="7971">
                  <c:v>3013.0</c:v>
                </c:pt>
                <c:pt idx="7972">
                  <c:v>3013.0</c:v>
                </c:pt>
                <c:pt idx="7973">
                  <c:v>3013.0</c:v>
                </c:pt>
                <c:pt idx="7974">
                  <c:v>3014.0</c:v>
                </c:pt>
                <c:pt idx="7975">
                  <c:v>3014.0</c:v>
                </c:pt>
                <c:pt idx="7976">
                  <c:v>3014.0</c:v>
                </c:pt>
                <c:pt idx="7977">
                  <c:v>3014.0</c:v>
                </c:pt>
                <c:pt idx="7978">
                  <c:v>3015.0</c:v>
                </c:pt>
                <c:pt idx="7979">
                  <c:v>3015.0</c:v>
                </c:pt>
                <c:pt idx="7980">
                  <c:v>3015.0</c:v>
                </c:pt>
                <c:pt idx="7981">
                  <c:v>3015.0</c:v>
                </c:pt>
                <c:pt idx="7982">
                  <c:v>3015.0</c:v>
                </c:pt>
                <c:pt idx="7983">
                  <c:v>3015.0</c:v>
                </c:pt>
                <c:pt idx="7984">
                  <c:v>3016.0</c:v>
                </c:pt>
                <c:pt idx="7985">
                  <c:v>3016.0</c:v>
                </c:pt>
                <c:pt idx="7986">
                  <c:v>3016.0</c:v>
                </c:pt>
                <c:pt idx="7987">
                  <c:v>3016.0</c:v>
                </c:pt>
                <c:pt idx="7988">
                  <c:v>3016.0</c:v>
                </c:pt>
                <c:pt idx="7989">
                  <c:v>3016.0</c:v>
                </c:pt>
                <c:pt idx="7990">
                  <c:v>3016.0</c:v>
                </c:pt>
                <c:pt idx="7991">
                  <c:v>3016.0</c:v>
                </c:pt>
                <c:pt idx="7992">
                  <c:v>3016.0</c:v>
                </c:pt>
                <c:pt idx="7993">
                  <c:v>3016.0</c:v>
                </c:pt>
                <c:pt idx="7994">
                  <c:v>3016.0</c:v>
                </c:pt>
                <c:pt idx="7995">
                  <c:v>3016.0</c:v>
                </c:pt>
                <c:pt idx="7996">
                  <c:v>3017.0</c:v>
                </c:pt>
                <c:pt idx="7997">
                  <c:v>3017.0</c:v>
                </c:pt>
                <c:pt idx="7998">
                  <c:v>3017.0</c:v>
                </c:pt>
                <c:pt idx="7999">
                  <c:v>3017.0</c:v>
                </c:pt>
                <c:pt idx="8000">
                  <c:v>3017.0</c:v>
                </c:pt>
                <c:pt idx="8001">
                  <c:v>3017.0</c:v>
                </c:pt>
                <c:pt idx="8002">
                  <c:v>3017.0</c:v>
                </c:pt>
                <c:pt idx="8003">
                  <c:v>3017.0</c:v>
                </c:pt>
                <c:pt idx="8004">
                  <c:v>3017.0</c:v>
                </c:pt>
                <c:pt idx="8005">
                  <c:v>3018.0</c:v>
                </c:pt>
                <c:pt idx="8006">
                  <c:v>3018.0</c:v>
                </c:pt>
                <c:pt idx="8007">
                  <c:v>3018.0</c:v>
                </c:pt>
                <c:pt idx="8008">
                  <c:v>3018.0</c:v>
                </c:pt>
                <c:pt idx="8009">
                  <c:v>3019.0</c:v>
                </c:pt>
                <c:pt idx="8010">
                  <c:v>3019.0</c:v>
                </c:pt>
                <c:pt idx="8011">
                  <c:v>3019.0</c:v>
                </c:pt>
                <c:pt idx="8012">
                  <c:v>3019.0</c:v>
                </c:pt>
                <c:pt idx="8013">
                  <c:v>3019.0</c:v>
                </c:pt>
                <c:pt idx="8014">
                  <c:v>3019.0</c:v>
                </c:pt>
                <c:pt idx="8015">
                  <c:v>3019.0</c:v>
                </c:pt>
                <c:pt idx="8016">
                  <c:v>3019.0</c:v>
                </c:pt>
                <c:pt idx="8017">
                  <c:v>3019.0</c:v>
                </c:pt>
                <c:pt idx="8018">
                  <c:v>3019.0</c:v>
                </c:pt>
                <c:pt idx="8019">
                  <c:v>3020.0</c:v>
                </c:pt>
                <c:pt idx="8020">
                  <c:v>3021.0</c:v>
                </c:pt>
                <c:pt idx="8021">
                  <c:v>3022.0</c:v>
                </c:pt>
                <c:pt idx="8022">
                  <c:v>3022.0</c:v>
                </c:pt>
                <c:pt idx="8023">
                  <c:v>3023.0</c:v>
                </c:pt>
                <c:pt idx="8024">
                  <c:v>3023.0</c:v>
                </c:pt>
                <c:pt idx="8025">
                  <c:v>3024.0</c:v>
                </c:pt>
                <c:pt idx="8026">
                  <c:v>3024.0</c:v>
                </c:pt>
                <c:pt idx="8027">
                  <c:v>3024.0</c:v>
                </c:pt>
                <c:pt idx="8028">
                  <c:v>3024.0</c:v>
                </c:pt>
                <c:pt idx="8029">
                  <c:v>3024.0</c:v>
                </c:pt>
                <c:pt idx="8030">
                  <c:v>3024.0</c:v>
                </c:pt>
                <c:pt idx="8031">
                  <c:v>3024.0</c:v>
                </c:pt>
                <c:pt idx="8032">
                  <c:v>3024.0</c:v>
                </c:pt>
                <c:pt idx="8033">
                  <c:v>3025.0</c:v>
                </c:pt>
                <c:pt idx="8034">
                  <c:v>3025.0</c:v>
                </c:pt>
                <c:pt idx="8035">
                  <c:v>3025.0</c:v>
                </c:pt>
                <c:pt idx="8036">
                  <c:v>3025.0</c:v>
                </c:pt>
                <c:pt idx="8037">
                  <c:v>3025.0</c:v>
                </c:pt>
                <c:pt idx="8038">
                  <c:v>3025.0</c:v>
                </c:pt>
                <c:pt idx="8039">
                  <c:v>3025.0</c:v>
                </c:pt>
                <c:pt idx="8040">
                  <c:v>3026.0</c:v>
                </c:pt>
                <c:pt idx="8041">
                  <c:v>3026.0</c:v>
                </c:pt>
                <c:pt idx="8042">
                  <c:v>3026.0</c:v>
                </c:pt>
                <c:pt idx="8043">
                  <c:v>3027.0</c:v>
                </c:pt>
                <c:pt idx="8044">
                  <c:v>3027.0</c:v>
                </c:pt>
                <c:pt idx="8045">
                  <c:v>3027.0</c:v>
                </c:pt>
                <c:pt idx="8046">
                  <c:v>3027.0</c:v>
                </c:pt>
                <c:pt idx="8047">
                  <c:v>3027.0</c:v>
                </c:pt>
                <c:pt idx="8048">
                  <c:v>3027.0</c:v>
                </c:pt>
                <c:pt idx="8049">
                  <c:v>3027.0</c:v>
                </c:pt>
                <c:pt idx="8050">
                  <c:v>3027.0</c:v>
                </c:pt>
                <c:pt idx="8051">
                  <c:v>3027.0</c:v>
                </c:pt>
                <c:pt idx="8052">
                  <c:v>3027.0</c:v>
                </c:pt>
                <c:pt idx="8053">
                  <c:v>3027.0</c:v>
                </c:pt>
                <c:pt idx="8054">
                  <c:v>3027.0</c:v>
                </c:pt>
                <c:pt idx="8055">
                  <c:v>3028.0</c:v>
                </c:pt>
                <c:pt idx="8056">
                  <c:v>3029.0</c:v>
                </c:pt>
                <c:pt idx="8057">
                  <c:v>3029.0</c:v>
                </c:pt>
                <c:pt idx="8058">
                  <c:v>3030.0</c:v>
                </c:pt>
                <c:pt idx="8059">
                  <c:v>3031.0</c:v>
                </c:pt>
                <c:pt idx="8060">
                  <c:v>3031.0</c:v>
                </c:pt>
                <c:pt idx="8061">
                  <c:v>3031.0</c:v>
                </c:pt>
                <c:pt idx="8062">
                  <c:v>3032.0</c:v>
                </c:pt>
                <c:pt idx="8063">
                  <c:v>3032.0</c:v>
                </c:pt>
                <c:pt idx="8064">
                  <c:v>3032.0</c:v>
                </c:pt>
                <c:pt idx="8065">
                  <c:v>3032.0</c:v>
                </c:pt>
                <c:pt idx="8066">
                  <c:v>3032.0</c:v>
                </c:pt>
                <c:pt idx="8067">
                  <c:v>3032.0</c:v>
                </c:pt>
                <c:pt idx="8068">
                  <c:v>3032.0</c:v>
                </c:pt>
                <c:pt idx="8069">
                  <c:v>3032.0</c:v>
                </c:pt>
                <c:pt idx="8070">
                  <c:v>3032.0</c:v>
                </c:pt>
                <c:pt idx="8071">
                  <c:v>3032.0</c:v>
                </c:pt>
                <c:pt idx="8072">
                  <c:v>3032.0</c:v>
                </c:pt>
                <c:pt idx="8073">
                  <c:v>3032.0</c:v>
                </c:pt>
                <c:pt idx="8074">
                  <c:v>3032.0</c:v>
                </c:pt>
                <c:pt idx="8075">
                  <c:v>3032.0</c:v>
                </c:pt>
                <c:pt idx="8076">
                  <c:v>3032.0</c:v>
                </c:pt>
                <c:pt idx="8077">
                  <c:v>3032.0</c:v>
                </c:pt>
                <c:pt idx="8078">
                  <c:v>3032.0</c:v>
                </c:pt>
                <c:pt idx="8079">
                  <c:v>3032.0</c:v>
                </c:pt>
                <c:pt idx="8080">
                  <c:v>3032.0</c:v>
                </c:pt>
                <c:pt idx="8081">
                  <c:v>3032.0</c:v>
                </c:pt>
                <c:pt idx="8082">
                  <c:v>3032.0</c:v>
                </c:pt>
                <c:pt idx="8083">
                  <c:v>3032.0</c:v>
                </c:pt>
                <c:pt idx="8084">
                  <c:v>3032.0</c:v>
                </c:pt>
                <c:pt idx="8085">
                  <c:v>3032.0</c:v>
                </c:pt>
                <c:pt idx="8086">
                  <c:v>3032.0</c:v>
                </c:pt>
                <c:pt idx="8087">
                  <c:v>3032.0</c:v>
                </c:pt>
                <c:pt idx="8088">
                  <c:v>3032.0</c:v>
                </c:pt>
                <c:pt idx="8089">
                  <c:v>3032.0</c:v>
                </c:pt>
                <c:pt idx="8090">
                  <c:v>3032.0</c:v>
                </c:pt>
                <c:pt idx="8091">
                  <c:v>3032.0</c:v>
                </c:pt>
                <c:pt idx="8092">
                  <c:v>3032.0</c:v>
                </c:pt>
                <c:pt idx="8093">
                  <c:v>3032.0</c:v>
                </c:pt>
                <c:pt idx="8094">
                  <c:v>3032.0</c:v>
                </c:pt>
                <c:pt idx="8095">
                  <c:v>3032.0</c:v>
                </c:pt>
                <c:pt idx="8096">
                  <c:v>3032.0</c:v>
                </c:pt>
                <c:pt idx="8097">
                  <c:v>3032.0</c:v>
                </c:pt>
                <c:pt idx="8098">
                  <c:v>3032.0</c:v>
                </c:pt>
                <c:pt idx="8099">
                  <c:v>3032.0</c:v>
                </c:pt>
                <c:pt idx="8100">
                  <c:v>3032.0</c:v>
                </c:pt>
                <c:pt idx="8101">
                  <c:v>3032.0</c:v>
                </c:pt>
                <c:pt idx="8102">
                  <c:v>3032.0</c:v>
                </c:pt>
                <c:pt idx="8103">
                  <c:v>3032.0</c:v>
                </c:pt>
                <c:pt idx="8104">
                  <c:v>3032.0</c:v>
                </c:pt>
                <c:pt idx="8105">
                  <c:v>3032.0</c:v>
                </c:pt>
                <c:pt idx="8106">
                  <c:v>3032.0</c:v>
                </c:pt>
                <c:pt idx="8107">
                  <c:v>3032.0</c:v>
                </c:pt>
                <c:pt idx="8108">
                  <c:v>3032.0</c:v>
                </c:pt>
                <c:pt idx="8109">
                  <c:v>3032.0</c:v>
                </c:pt>
                <c:pt idx="8110">
                  <c:v>3032.0</c:v>
                </c:pt>
                <c:pt idx="8111">
                  <c:v>3032.0</c:v>
                </c:pt>
                <c:pt idx="8112">
                  <c:v>3032.0</c:v>
                </c:pt>
                <c:pt idx="8113">
                  <c:v>3032.0</c:v>
                </c:pt>
                <c:pt idx="8114">
                  <c:v>3032.0</c:v>
                </c:pt>
                <c:pt idx="8115">
                  <c:v>3032.0</c:v>
                </c:pt>
                <c:pt idx="8116">
                  <c:v>3032.0</c:v>
                </c:pt>
                <c:pt idx="8117">
                  <c:v>3032.0</c:v>
                </c:pt>
                <c:pt idx="8118">
                  <c:v>3032.0</c:v>
                </c:pt>
                <c:pt idx="8119">
                  <c:v>3032.0</c:v>
                </c:pt>
                <c:pt idx="8120">
                  <c:v>3032.0</c:v>
                </c:pt>
                <c:pt idx="8121">
                  <c:v>3032.0</c:v>
                </c:pt>
                <c:pt idx="8122">
                  <c:v>3032.0</c:v>
                </c:pt>
                <c:pt idx="8123">
                  <c:v>3032.0</c:v>
                </c:pt>
                <c:pt idx="8124">
                  <c:v>3032.0</c:v>
                </c:pt>
                <c:pt idx="8125">
                  <c:v>3032.0</c:v>
                </c:pt>
                <c:pt idx="8126">
                  <c:v>3032.0</c:v>
                </c:pt>
                <c:pt idx="8127">
                  <c:v>3032.0</c:v>
                </c:pt>
                <c:pt idx="8128">
                  <c:v>3032.0</c:v>
                </c:pt>
                <c:pt idx="8129">
                  <c:v>3032.0</c:v>
                </c:pt>
                <c:pt idx="8130">
                  <c:v>3032.0</c:v>
                </c:pt>
                <c:pt idx="8131">
                  <c:v>3032.0</c:v>
                </c:pt>
                <c:pt idx="8132">
                  <c:v>3032.0</c:v>
                </c:pt>
                <c:pt idx="8133">
                  <c:v>3032.0</c:v>
                </c:pt>
                <c:pt idx="8134">
                  <c:v>3032.0</c:v>
                </c:pt>
                <c:pt idx="8135">
                  <c:v>3032.0</c:v>
                </c:pt>
                <c:pt idx="8136">
                  <c:v>3032.0</c:v>
                </c:pt>
                <c:pt idx="8137">
                  <c:v>3032.0</c:v>
                </c:pt>
                <c:pt idx="8138">
                  <c:v>3032.0</c:v>
                </c:pt>
                <c:pt idx="8139">
                  <c:v>3032.0</c:v>
                </c:pt>
                <c:pt idx="8140">
                  <c:v>3032.0</c:v>
                </c:pt>
                <c:pt idx="8141">
                  <c:v>3032.0</c:v>
                </c:pt>
                <c:pt idx="8142">
                  <c:v>3032.0</c:v>
                </c:pt>
                <c:pt idx="8143">
                  <c:v>3032.0</c:v>
                </c:pt>
                <c:pt idx="8144">
                  <c:v>3032.0</c:v>
                </c:pt>
                <c:pt idx="8145">
                  <c:v>3032.0</c:v>
                </c:pt>
                <c:pt idx="8146">
                  <c:v>3032.0</c:v>
                </c:pt>
                <c:pt idx="8147">
                  <c:v>3032.0</c:v>
                </c:pt>
                <c:pt idx="8148">
                  <c:v>3033.0</c:v>
                </c:pt>
                <c:pt idx="8149">
                  <c:v>3033.0</c:v>
                </c:pt>
                <c:pt idx="8150">
                  <c:v>3033.0</c:v>
                </c:pt>
                <c:pt idx="8151">
                  <c:v>3033.0</c:v>
                </c:pt>
                <c:pt idx="8152">
                  <c:v>3033.0</c:v>
                </c:pt>
                <c:pt idx="8153">
                  <c:v>3033.0</c:v>
                </c:pt>
                <c:pt idx="8154">
                  <c:v>3033.0</c:v>
                </c:pt>
                <c:pt idx="8155">
                  <c:v>3033.0</c:v>
                </c:pt>
                <c:pt idx="8156">
                  <c:v>3033.0</c:v>
                </c:pt>
                <c:pt idx="8157">
                  <c:v>3033.0</c:v>
                </c:pt>
                <c:pt idx="8158">
                  <c:v>3033.0</c:v>
                </c:pt>
                <c:pt idx="8159">
                  <c:v>3034.0</c:v>
                </c:pt>
                <c:pt idx="8160">
                  <c:v>3035.0</c:v>
                </c:pt>
                <c:pt idx="8161">
                  <c:v>3035.0</c:v>
                </c:pt>
                <c:pt idx="8162">
                  <c:v>3036.0</c:v>
                </c:pt>
                <c:pt idx="8163">
                  <c:v>3037.0</c:v>
                </c:pt>
                <c:pt idx="8164">
                  <c:v>3038.0</c:v>
                </c:pt>
                <c:pt idx="8165">
                  <c:v>3038.0</c:v>
                </c:pt>
                <c:pt idx="8166">
                  <c:v>3039.0</c:v>
                </c:pt>
                <c:pt idx="8167">
                  <c:v>3040.0</c:v>
                </c:pt>
                <c:pt idx="8168">
                  <c:v>3040.0</c:v>
                </c:pt>
                <c:pt idx="8169">
                  <c:v>3041.0</c:v>
                </c:pt>
                <c:pt idx="8170">
                  <c:v>3041.0</c:v>
                </c:pt>
                <c:pt idx="8171">
                  <c:v>3041.0</c:v>
                </c:pt>
                <c:pt idx="8172">
                  <c:v>3041.0</c:v>
                </c:pt>
                <c:pt idx="8173">
                  <c:v>3041.0</c:v>
                </c:pt>
                <c:pt idx="8174">
                  <c:v>3041.0</c:v>
                </c:pt>
                <c:pt idx="8175">
                  <c:v>3041.0</c:v>
                </c:pt>
                <c:pt idx="8176">
                  <c:v>3041.0</c:v>
                </c:pt>
                <c:pt idx="8177">
                  <c:v>3041.0</c:v>
                </c:pt>
                <c:pt idx="8178">
                  <c:v>3041.0</c:v>
                </c:pt>
                <c:pt idx="8179">
                  <c:v>3041.0</c:v>
                </c:pt>
                <c:pt idx="8180">
                  <c:v>3041.0</c:v>
                </c:pt>
                <c:pt idx="8181">
                  <c:v>3042.0</c:v>
                </c:pt>
                <c:pt idx="8182">
                  <c:v>3042.0</c:v>
                </c:pt>
                <c:pt idx="8183">
                  <c:v>3042.0</c:v>
                </c:pt>
                <c:pt idx="8184">
                  <c:v>3043.0</c:v>
                </c:pt>
                <c:pt idx="8185">
                  <c:v>3044.0</c:v>
                </c:pt>
                <c:pt idx="8186">
                  <c:v>3045.0</c:v>
                </c:pt>
                <c:pt idx="8187">
                  <c:v>3046.0</c:v>
                </c:pt>
                <c:pt idx="8188">
                  <c:v>3046.0</c:v>
                </c:pt>
                <c:pt idx="8189">
                  <c:v>3047.0</c:v>
                </c:pt>
                <c:pt idx="8190">
                  <c:v>3047.0</c:v>
                </c:pt>
                <c:pt idx="8191">
                  <c:v>3048.0</c:v>
                </c:pt>
                <c:pt idx="8192">
                  <c:v>3049.0</c:v>
                </c:pt>
                <c:pt idx="8193">
                  <c:v>3049.0</c:v>
                </c:pt>
                <c:pt idx="8194">
                  <c:v>3049.0</c:v>
                </c:pt>
                <c:pt idx="8195">
                  <c:v>3049.0</c:v>
                </c:pt>
                <c:pt idx="8196">
                  <c:v>3049.0</c:v>
                </c:pt>
                <c:pt idx="8197">
                  <c:v>3049.0</c:v>
                </c:pt>
                <c:pt idx="8198">
                  <c:v>3050.0</c:v>
                </c:pt>
                <c:pt idx="8199">
                  <c:v>3050.0</c:v>
                </c:pt>
                <c:pt idx="8200">
                  <c:v>3050.0</c:v>
                </c:pt>
                <c:pt idx="8201">
                  <c:v>3050.0</c:v>
                </c:pt>
                <c:pt idx="8202">
                  <c:v>3051.0</c:v>
                </c:pt>
                <c:pt idx="8203">
                  <c:v>3052.0</c:v>
                </c:pt>
                <c:pt idx="8204">
                  <c:v>3052.0</c:v>
                </c:pt>
                <c:pt idx="8205">
                  <c:v>3053.0</c:v>
                </c:pt>
                <c:pt idx="8206">
                  <c:v>3053.0</c:v>
                </c:pt>
                <c:pt idx="8207">
                  <c:v>3054.0</c:v>
                </c:pt>
                <c:pt idx="8208">
                  <c:v>3054.0</c:v>
                </c:pt>
                <c:pt idx="8209">
                  <c:v>3054.0</c:v>
                </c:pt>
                <c:pt idx="8210">
                  <c:v>3054.0</c:v>
                </c:pt>
                <c:pt idx="8211">
                  <c:v>3054.0</c:v>
                </c:pt>
                <c:pt idx="8212">
                  <c:v>3054.0</c:v>
                </c:pt>
                <c:pt idx="8213">
                  <c:v>3054.0</c:v>
                </c:pt>
                <c:pt idx="8214">
                  <c:v>3054.0</c:v>
                </c:pt>
                <c:pt idx="8215">
                  <c:v>3054.0</c:v>
                </c:pt>
                <c:pt idx="8216">
                  <c:v>3055.0</c:v>
                </c:pt>
                <c:pt idx="8217">
                  <c:v>3055.0</c:v>
                </c:pt>
                <c:pt idx="8218">
                  <c:v>3055.0</c:v>
                </c:pt>
                <c:pt idx="8219">
                  <c:v>3055.0</c:v>
                </c:pt>
                <c:pt idx="8220">
                  <c:v>3055.0</c:v>
                </c:pt>
                <c:pt idx="8221">
                  <c:v>3055.0</c:v>
                </c:pt>
                <c:pt idx="8222">
                  <c:v>3055.0</c:v>
                </c:pt>
                <c:pt idx="8223">
                  <c:v>3055.0</c:v>
                </c:pt>
                <c:pt idx="8224">
                  <c:v>3055.0</c:v>
                </c:pt>
                <c:pt idx="8225">
                  <c:v>3055.0</c:v>
                </c:pt>
                <c:pt idx="8226">
                  <c:v>3056.0</c:v>
                </c:pt>
                <c:pt idx="8227">
                  <c:v>3056.0</c:v>
                </c:pt>
                <c:pt idx="8228">
                  <c:v>3056.0</c:v>
                </c:pt>
                <c:pt idx="8229">
                  <c:v>3056.0</c:v>
                </c:pt>
                <c:pt idx="8230">
                  <c:v>3056.0</c:v>
                </c:pt>
                <c:pt idx="8231">
                  <c:v>3056.0</c:v>
                </c:pt>
                <c:pt idx="8232">
                  <c:v>3056.0</c:v>
                </c:pt>
                <c:pt idx="8233">
                  <c:v>3056.0</c:v>
                </c:pt>
                <c:pt idx="8234">
                  <c:v>3056.0</c:v>
                </c:pt>
                <c:pt idx="8235">
                  <c:v>3056.0</c:v>
                </c:pt>
                <c:pt idx="8236">
                  <c:v>3056.0</c:v>
                </c:pt>
                <c:pt idx="8237">
                  <c:v>3056.0</c:v>
                </c:pt>
                <c:pt idx="8238">
                  <c:v>3056.0</c:v>
                </c:pt>
                <c:pt idx="8239">
                  <c:v>3056.0</c:v>
                </c:pt>
                <c:pt idx="8240">
                  <c:v>3056.0</c:v>
                </c:pt>
                <c:pt idx="8241">
                  <c:v>3056.0</c:v>
                </c:pt>
                <c:pt idx="8242">
                  <c:v>3056.0</c:v>
                </c:pt>
                <c:pt idx="8243">
                  <c:v>3056.0</c:v>
                </c:pt>
                <c:pt idx="8244">
                  <c:v>3056.0</c:v>
                </c:pt>
                <c:pt idx="8245">
                  <c:v>3056.0</c:v>
                </c:pt>
                <c:pt idx="8246">
                  <c:v>3056.0</c:v>
                </c:pt>
                <c:pt idx="8247">
                  <c:v>3056.0</c:v>
                </c:pt>
                <c:pt idx="8248">
                  <c:v>3056.0</c:v>
                </c:pt>
                <c:pt idx="8249">
                  <c:v>3057.0</c:v>
                </c:pt>
                <c:pt idx="8250">
                  <c:v>3058.0</c:v>
                </c:pt>
                <c:pt idx="8251">
                  <c:v>3059.0</c:v>
                </c:pt>
                <c:pt idx="8252">
                  <c:v>3059.0</c:v>
                </c:pt>
                <c:pt idx="8253">
                  <c:v>3059.0</c:v>
                </c:pt>
                <c:pt idx="8254">
                  <c:v>3059.0</c:v>
                </c:pt>
                <c:pt idx="8255">
                  <c:v>3059.0</c:v>
                </c:pt>
                <c:pt idx="8256">
                  <c:v>3059.0</c:v>
                </c:pt>
                <c:pt idx="8257">
                  <c:v>3059.0</c:v>
                </c:pt>
                <c:pt idx="8258">
                  <c:v>3059.0</c:v>
                </c:pt>
                <c:pt idx="8259">
                  <c:v>3059.0</c:v>
                </c:pt>
                <c:pt idx="8260">
                  <c:v>3059.0</c:v>
                </c:pt>
                <c:pt idx="8261">
                  <c:v>3060.0</c:v>
                </c:pt>
                <c:pt idx="8262">
                  <c:v>3060.0</c:v>
                </c:pt>
                <c:pt idx="8263">
                  <c:v>3061.0</c:v>
                </c:pt>
                <c:pt idx="8264">
                  <c:v>3061.0</c:v>
                </c:pt>
                <c:pt idx="8265">
                  <c:v>3062.0</c:v>
                </c:pt>
                <c:pt idx="8266">
                  <c:v>3063.0</c:v>
                </c:pt>
                <c:pt idx="8267">
                  <c:v>3064.0</c:v>
                </c:pt>
                <c:pt idx="8268">
                  <c:v>3065.0</c:v>
                </c:pt>
                <c:pt idx="8269">
                  <c:v>3066.0</c:v>
                </c:pt>
                <c:pt idx="8270">
                  <c:v>3067.0</c:v>
                </c:pt>
                <c:pt idx="8271">
                  <c:v>3067.0</c:v>
                </c:pt>
                <c:pt idx="8272">
                  <c:v>3068.0</c:v>
                </c:pt>
                <c:pt idx="8273">
                  <c:v>3068.0</c:v>
                </c:pt>
                <c:pt idx="8274">
                  <c:v>3068.0</c:v>
                </c:pt>
                <c:pt idx="8275">
                  <c:v>3069.0</c:v>
                </c:pt>
                <c:pt idx="8276">
                  <c:v>3070.0</c:v>
                </c:pt>
                <c:pt idx="8277">
                  <c:v>3071.0</c:v>
                </c:pt>
                <c:pt idx="8278">
                  <c:v>3071.0</c:v>
                </c:pt>
                <c:pt idx="8279">
                  <c:v>3071.0</c:v>
                </c:pt>
                <c:pt idx="8280">
                  <c:v>3072.0</c:v>
                </c:pt>
                <c:pt idx="8281">
                  <c:v>3072.0</c:v>
                </c:pt>
                <c:pt idx="8282">
                  <c:v>3073.0</c:v>
                </c:pt>
                <c:pt idx="8283">
                  <c:v>3073.0</c:v>
                </c:pt>
                <c:pt idx="8284">
                  <c:v>3074.0</c:v>
                </c:pt>
                <c:pt idx="8285">
                  <c:v>3075.0</c:v>
                </c:pt>
                <c:pt idx="8286">
                  <c:v>3076.0</c:v>
                </c:pt>
                <c:pt idx="8287">
                  <c:v>3077.0</c:v>
                </c:pt>
                <c:pt idx="8288">
                  <c:v>3077.0</c:v>
                </c:pt>
                <c:pt idx="8289">
                  <c:v>3078.0</c:v>
                </c:pt>
                <c:pt idx="8290">
                  <c:v>3078.0</c:v>
                </c:pt>
                <c:pt idx="8291">
                  <c:v>3079.0</c:v>
                </c:pt>
                <c:pt idx="8292">
                  <c:v>3080.0</c:v>
                </c:pt>
                <c:pt idx="8293">
                  <c:v>3080.0</c:v>
                </c:pt>
                <c:pt idx="8294">
                  <c:v>3080.0</c:v>
                </c:pt>
                <c:pt idx="8295">
                  <c:v>3080.0</c:v>
                </c:pt>
                <c:pt idx="8296">
                  <c:v>3080.0</c:v>
                </c:pt>
                <c:pt idx="8297">
                  <c:v>3080.0</c:v>
                </c:pt>
                <c:pt idx="8298">
                  <c:v>3080.0</c:v>
                </c:pt>
                <c:pt idx="8299">
                  <c:v>3081.0</c:v>
                </c:pt>
                <c:pt idx="8300">
                  <c:v>3081.0</c:v>
                </c:pt>
                <c:pt idx="8301">
                  <c:v>3082.0</c:v>
                </c:pt>
                <c:pt idx="8302">
                  <c:v>3083.0</c:v>
                </c:pt>
                <c:pt idx="8303">
                  <c:v>3084.0</c:v>
                </c:pt>
                <c:pt idx="8304">
                  <c:v>3085.0</c:v>
                </c:pt>
                <c:pt idx="8305">
                  <c:v>3086.0</c:v>
                </c:pt>
                <c:pt idx="8306">
                  <c:v>3087.0</c:v>
                </c:pt>
                <c:pt idx="8307">
                  <c:v>3088.0</c:v>
                </c:pt>
                <c:pt idx="8308">
                  <c:v>3089.0</c:v>
                </c:pt>
                <c:pt idx="8309">
                  <c:v>3090.0</c:v>
                </c:pt>
                <c:pt idx="8310">
                  <c:v>3090.0</c:v>
                </c:pt>
                <c:pt idx="8311">
                  <c:v>3091.0</c:v>
                </c:pt>
                <c:pt idx="8312">
                  <c:v>3092.0</c:v>
                </c:pt>
                <c:pt idx="8313">
                  <c:v>3093.0</c:v>
                </c:pt>
                <c:pt idx="8314">
                  <c:v>3094.0</c:v>
                </c:pt>
                <c:pt idx="8315">
                  <c:v>3095.0</c:v>
                </c:pt>
                <c:pt idx="8316">
                  <c:v>3095.0</c:v>
                </c:pt>
                <c:pt idx="8317">
                  <c:v>3096.0</c:v>
                </c:pt>
                <c:pt idx="8318">
                  <c:v>3096.0</c:v>
                </c:pt>
                <c:pt idx="8319">
                  <c:v>3096.0</c:v>
                </c:pt>
                <c:pt idx="8320">
                  <c:v>3096.0</c:v>
                </c:pt>
                <c:pt idx="8321">
                  <c:v>3096.0</c:v>
                </c:pt>
                <c:pt idx="8322">
                  <c:v>3096.0</c:v>
                </c:pt>
                <c:pt idx="8323">
                  <c:v>3096.0</c:v>
                </c:pt>
                <c:pt idx="8324">
                  <c:v>3096.0</c:v>
                </c:pt>
                <c:pt idx="8325">
                  <c:v>3096.0</c:v>
                </c:pt>
                <c:pt idx="8326">
                  <c:v>3097.0</c:v>
                </c:pt>
                <c:pt idx="8327">
                  <c:v>3098.0</c:v>
                </c:pt>
                <c:pt idx="8328">
                  <c:v>3098.0</c:v>
                </c:pt>
                <c:pt idx="8329">
                  <c:v>3099.0</c:v>
                </c:pt>
                <c:pt idx="8330">
                  <c:v>3100.0</c:v>
                </c:pt>
                <c:pt idx="8331">
                  <c:v>3100.0</c:v>
                </c:pt>
                <c:pt idx="8332">
                  <c:v>3101.0</c:v>
                </c:pt>
                <c:pt idx="8333">
                  <c:v>3101.0</c:v>
                </c:pt>
                <c:pt idx="8334">
                  <c:v>3101.0</c:v>
                </c:pt>
                <c:pt idx="8335">
                  <c:v>3101.0</c:v>
                </c:pt>
                <c:pt idx="8336">
                  <c:v>3101.0</c:v>
                </c:pt>
                <c:pt idx="8337">
                  <c:v>3101.0</c:v>
                </c:pt>
                <c:pt idx="8338">
                  <c:v>3101.0</c:v>
                </c:pt>
                <c:pt idx="8339">
                  <c:v>3102.0</c:v>
                </c:pt>
                <c:pt idx="8340">
                  <c:v>3103.0</c:v>
                </c:pt>
                <c:pt idx="8341">
                  <c:v>3104.0</c:v>
                </c:pt>
                <c:pt idx="8342">
                  <c:v>3104.0</c:v>
                </c:pt>
                <c:pt idx="8343">
                  <c:v>3105.0</c:v>
                </c:pt>
                <c:pt idx="8344">
                  <c:v>3106.0</c:v>
                </c:pt>
                <c:pt idx="8345">
                  <c:v>3107.0</c:v>
                </c:pt>
                <c:pt idx="8346">
                  <c:v>3107.0</c:v>
                </c:pt>
                <c:pt idx="8347">
                  <c:v>3108.0</c:v>
                </c:pt>
                <c:pt idx="8348">
                  <c:v>3109.0</c:v>
                </c:pt>
                <c:pt idx="8349">
                  <c:v>3110.0</c:v>
                </c:pt>
                <c:pt idx="8350">
                  <c:v>3110.0</c:v>
                </c:pt>
                <c:pt idx="8351">
                  <c:v>3110.0</c:v>
                </c:pt>
                <c:pt idx="8352">
                  <c:v>3110.0</c:v>
                </c:pt>
                <c:pt idx="8353">
                  <c:v>3110.0</c:v>
                </c:pt>
                <c:pt idx="8354">
                  <c:v>3110.0</c:v>
                </c:pt>
                <c:pt idx="8355">
                  <c:v>3110.0</c:v>
                </c:pt>
                <c:pt idx="8356">
                  <c:v>3110.0</c:v>
                </c:pt>
                <c:pt idx="8357">
                  <c:v>3110.0</c:v>
                </c:pt>
                <c:pt idx="8358">
                  <c:v>3111.0</c:v>
                </c:pt>
                <c:pt idx="8359">
                  <c:v>3111.0</c:v>
                </c:pt>
                <c:pt idx="8360">
                  <c:v>3111.0</c:v>
                </c:pt>
                <c:pt idx="8361">
                  <c:v>3111.0</c:v>
                </c:pt>
                <c:pt idx="8362">
                  <c:v>3112.0</c:v>
                </c:pt>
                <c:pt idx="8363">
                  <c:v>3113.0</c:v>
                </c:pt>
                <c:pt idx="8364">
                  <c:v>3113.0</c:v>
                </c:pt>
                <c:pt idx="8365">
                  <c:v>3113.0</c:v>
                </c:pt>
                <c:pt idx="8366">
                  <c:v>3114.0</c:v>
                </c:pt>
                <c:pt idx="8367">
                  <c:v>3114.0</c:v>
                </c:pt>
                <c:pt idx="8368">
                  <c:v>3115.0</c:v>
                </c:pt>
                <c:pt idx="8369">
                  <c:v>3115.0</c:v>
                </c:pt>
                <c:pt idx="8370">
                  <c:v>3115.0</c:v>
                </c:pt>
                <c:pt idx="8371">
                  <c:v>3116.0</c:v>
                </c:pt>
                <c:pt idx="8372">
                  <c:v>3116.0</c:v>
                </c:pt>
                <c:pt idx="8373">
                  <c:v>3116.0</c:v>
                </c:pt>
                <c:pt idx="8374">
                  <c:v>3117.0</c:v>
                </c:pt>
                <c:pt idx="8375">
                  <c:v>3117.0</c:v>
                </c:pt>
                <c:pt idx="8376">
                  <c:v>3117.0</c:v>
                </c:pt>
                <c:pt idx="8377">
                  <c:v>3117.0</c:v>
                </c:pt>
                <c:pt idx="8378">
                  <c:v>3117.0</c:v>
                </c:pt>
                <c:pt idx="8379">
                  <c:v>3117.0</c:v>
                </c:pt>
                <c:pt idx="8380">
                  <c:v>3117.0</c:v>
                </c:pt>
                <c:pt idx="8381">
                  <c:v>3118.0</c:v>
                </c:pt>
                <c:pt idx="8382">
                  <c:v>3119.0</c:v>
                </c:pt>
                <c:pt idx="8383">
                  <c:v>3119.0</c:v>
                </c:pt>
                <c:pt idx="8384">
                  <c:v>3119.0</c:v>
                </c:pt>
                <c:pt idx="8385">
                  <c:v>3119.0</c:v>
                </c:pt>
                <c:pt idx="8386">
                  <c:v>3119.0</c:v>
                </c:pt>
                <c:pt idx="8387">
                  <c:v>3119.0</c:v>
                </c:pt>
                <c:pt idx="8388">
                  <c:v>3119.0</c:v>
                </c:pt>
                <c:pt idx="8389">
                  <c:v>3119.0</c:v>
                </c:pt>
                <c:pt idx="8390">
                  <c:v>3119.0</c:v>
                </c:pt>
                <c:pt idx="8391">
                  <c:v>3119.0</c:v>
                </c:pt>
                <c:pt idx="8392">
                  <c:v>3119.0</c:v>
                </c:pt>
                <c:pt idx="8393">
                  <c:v>3119.0</c:v>
                </c:pt>
                <c:pt idx="8394">
                  <c:v>3119.0</c:v>
                </c:pt>
                <c:pt idx="8395">
                  <c:v>3119.0</c:v>
                </c:pt>
                <c:pt idx="8396">
                  <c:v>3119.0</c:v>
                </c:pt>
                <c:pt idx="8397">
                  <c:v>3119.0</c:v>
                </c:pt>
                <c:pt idx="8398">
                  <c:v>3119.0</c:v>
                </c:pt>
                <c:pt idx="8399">
                  <c:v>3119.0</c:v>
                </c:pt>
                <c:pt idx="8400">
                  <c:v>3119.0</c:v>
                </c:pt>
                <c:pt idx="8401">
                  <c:v>3119.0</c:v>
                </c:pt>
                <c:pt idx="8402">
                  <c:v>3119.0</c:v>
                </c:pt>
                <c:pt idx="8403">
                  <c:v>3119.0</c:v>
                </c:pt>
                <c:pt idx="8404">
                  <c:v>3119.0</c:v>
                </c:pt>
                <c:pt idx="8405">
                  <c:v>3119.0</c:v>
                </c:pt>
                <c:pt idx="8406">
                  <c:v>3119.0</c:v>
                </c:pt>
                <c:pt idx="8407">
                  <c:v>3120.0</c:v>
                </c:pt>
                <c:pt idx="8408">
                  <c:v>3121.0</c:v>
                </c:pt>
                <c:pt idx="8409">
                  <c:v>3122.0</c:v>
                </c:pt>
                <c:pt idx="8410">
                  <c:v>3122.0</c:v>
                </c:pt>
                <c:pt idx="8411">
                  <c:v>3123.0</c:v>
                </c:pt>
                <c:pt idx="8412">
                  <c:v>3123.0</c:v>
                </c:pt>
                <c:pt idx="8413">
                  <c:v>3123.0</c:v>
                </c:pt>
                <c:pt idx="8414">
                  <c:v>3124.0</c:v>
                </c:pt>
                <c:pt idx="8415">
                  <c:v>3124.0</c:v>
                </c:pt>
                <c:pt idx="8416">
                  <c:v>3125.0</c:v>
                </c:pt>
                <c:pt idx="8417">
                  <c:v>3126.0</c:v>
                </c:pt>
                <c:pt idx="8418">
                  <c:v>3127.0</c:v>
                </c:pt>
                <c:pt idx="8419">
                  <c:v>3128.0</c:v>
                </c:pt>
                <c:pt idx="8420">
                  <c:v>3128.0</c:v>
                </c:pt>
                <c:pt idx="8421">
                  <c:v>3128.0</c:v>
                </c:pt>
                <c:pt idx="8422">
                  <c:v>3128.0</c:v>
                </c:pt>
                <c:pt idx="8423">
                  <c:v>3128.0</c:v>
                </c:pt>
                <c:pt idx="8424">
                  <c:v>3128.0</c:v>
                </c:pt>
                <c:pt idx="8425">
                  <c:v>3128.0</c:v>
                </c:pt>
                <c:pt idx="8426">
                  <c:v>3128.0</c:v>
                </c:pt>
                <c:pt idx="8427">
                  <c:v>3128.0</c:v>
                </c:pt>
                <c:pt idx="8428">
                  <c:v>3129.0</c:v>
                </c:pt>
                <c:pt idx="8429">
                  <c:v>3129.0</c:v>
                </c:pt>
                <c:pt idx="8430">
                  <c:v>3130.0</c:v>
                </c:pt>
                <c:pt idx="8431">
                  <c:v>3130.0</c:v>
                </c:pt>
                <c:pt idx="8432">
                  <c:v>3130.0</c:v>
                </c:pt>
                <c:pt idx="8433">
                  <c:v>3130.0</c:v>
                </c:pt>
                <c:pt idx="8434">
                  <c:v>3130.0</c:v>
                </c:pt>
                <c:pt idx="8435">
                  <c:v>3131.0</c:v>
                </c:pt>
                <c:pt idx="8436">
                  <c:v>3132.0</c:v>
                </c:pt>
                <c:pt idx="8437">
                  <c:v>3133.0</c:v>
                </c:pt>
                <c:pt idx="8438">
                  <c:v>3134.0</c:v>
                </c:pt>
                <c:pt idx="8439">
                  <c:v>3134.0</c:v>
                </c:pt>
                <c:pt idx="8440">
                  <c:v>3134.0</c:v>
                </c:pt>
                <c:pt idx="8441">
                  <c:v>3134.0</c:v>
                </c:pt>
                <c:pt idx="8442">
                  <c:v>3134.0</c:v>
                </c:pt>
                <c:pt idx="8443">
                  <c:v>3134.0</c:v>
                </c:pt>
                <c:pt idx="8444">
                  <c:v>3134.0</c:v>
                </c:pt>
                <c:pt idx="8445">
                  <c:v>3134.0</c:v>
                </c:pt>
                <c:pt idx="8446">
                  <c:v>3134.0</c:v>
                </c:pt>
                <c:pt idx="8447">
                  <c:v>3134.0</c:v>
                </c:pt>
                <c:pt idx="8448">
                  <c:v>3135.0</c:v>
                </c:pt>
                <c:pt idx="8449">
                  <c:v>3136.0</c:v>
                </c:pt>
                <c:pt idx="8450">
                  <c:v>3137.0</c:v>
                </c:pt>
                <c:pt idx="8451">
                  <c:v>3137.0</c:v>
                </c:pt>
                <c:pt idx="8452">
                  <c:v>3137.0</c:v>
                </c:pt>
                <c:pt idx="8453">
                  <c:v>3138.0</c:v>
                </c:pt>
                <c:pt idx="8454">
                  <c:v>3138.0</c:v>
                </c:pt>
                <c:pt idx="8455">
                  <c:v>3139.0</c:v>
                </c:pt>
                <c:pt idx="8456">
                  <c:v>3139.0</c:v>
                </c:pt>
                <c:pt idx="8457">
                  <c:v>3139.0</c:v>
                </c:pt>
                <c:pt idx="8458">
                  <c:v>3139.0</c:v>
                </c:pt>
                <c:pt idx="8459">
                  <c:v>3139.0</c:v>
                </c:pt>
                <c:pt idx="8460">
                  <c:v>3140.0</c:v>
                </c:pt>
                <c:pt idx="8461">
                  <c:v>3140.0</c:v>
                </c:pt>
                <c:pt idx="8462">
                  <c:v>3140.0</c:v>
                </c:pt>
                <c:pt idx="8463">
                  <c:v>3140.0</c:v>
                </c:pt>
                <c:pt idx="8464">
                  <c:v>3140.0</c:v>
                </c:pt>
                <c:pt idx="8465">
                  <c:v>3140.0</c:v>
                </c:pt>
                <c:pt idx="8466">
                  <c:v>3140.0</c:v>
                </c:pt>
                <c:pt idx="8467">
                  <c:v>3140.0</c:v>
                </c:pt>
                <c:pt idx="8468">
                  <c:v>3141.0</c:v>
                </c:pt>
                <c:pt idx="8469">
                  <c:v>3141.0</c:v>
                </c:pt>
                <c:pt idx="8470">
                  <c:v>3141.0</c:v>
                </c:pt>
                <c:pt idx="8471">
                  <c:v>3141.0</c:v>
                </c:pt>
                <c:pt idx="8472">
                  <c:v>3142.0</c:v>
                </c:pt>
                <c:pt idx="8473">
                  <c:v>3142.0</c:v>
                </c:pt>
                <c:pt idx="8474">
                  <c:v>3143.0</c:v>
                </c:pt>
                <c:pt idx="8475">
                  <c:v>3143.0</c:v>
                </c:pt>
                <c:pt idx="8476">
                  <c:v>3144.0</c:v>
                </c:pt>
                <c:pt idx="8477">
                  <c:v>3144.0</c:v>
                </c:pt>
                <c:pt idx="8478">
                  <c:v>3144.0</c:v>
                </c:pt>
                <c:pt idx="8479">
                  <c:v>3144.0</c:v>
                </c:pt>
                <c:pt idx="8480">
                  <c:v>3144.0</c:v>
                </c:pt>
                <c:pt idx="8481">
                  <c:v>3144.0</c:v>
                </c:pt>
                <c:pt idx="8482">
                  <c:v>3144.0</c:v>
                </c:pt>
                <c:pt idx="8483">
                  <c:v>3144.0</c:v>
                </c:pt>
                <c:pt idx="8484">
                  <c:v>3144.0</c:v>
                </c:pt>
                <c:pt idx="8485">
                  <c:v>3144.0</c:v>
                </c:pt>
                <c:pt idx="8486">
                  <c:v>3144.0</c:v>
                </c:pt>
                <c:pt idx="8487">
                  <c:v>3144.0</c:v>
                </c:pt>
                <c:pt idx="8488">
                  <c:v>3144.0</c:v>
                </c:pt>
                <c:pt idx="8489">
                  <c:v>3144.0</c:v>
                </c:pt>
                <c:pt idx="8490">
                  <c:v>3144.0</c:v>
                </c:pt>
                <c:pt idx="8491">
                  <c:v>3144.0</c:v>
                </c:pt>
                <c:pt idx="8492">
                  <c:v>3144.0</c:v>
                </c:pt>
                <c:pt idx="8493">
                  <c:v>3144.0</c:v>
                </c:pt>
                <c:pt idx="8494">
                  <c:v>3144.0</c:v>
                </c:pt>
                <c:pt idx="8495">
                  <c:v>3144.0</c:v>
                </c:pt>
                <c:pt idx="8496">
                  <c:v>3144.0</c:v>
                </c:pt>
                <c:pt idx="8497">
                  <c:v>3144.0</c:v>
                </c:pt>
                <c:pt idx="8498">
                  <c:v>3144.0</c:v>
                </c:pt>
                <c:pt idx="8499">
                  <c:v>3144.0</c:v>
                </c:pt>
                <c:pt idx="8500">
                  <c:v>3144.0</c:v>
                </c:pt>
                <c:pt idx="8501">
                  <c:v>3144.0</c:v>
                </c:pt>
                <c:pt idx="8502">
                  <c:v>3144.0</c:v>
                </c:pt>
                <c:pt idx="8503">
                  <c:v>3144.0</c:v>
                </c:pt>
                <c:pt idx="8504">
                  <c:v>3144.0</c:v>
                </c:pt>
                <c:pt idx="8505">
                  <c:v>3144.0</c:v>
                </c:pt>
                <c:pt idx="8506">
                  <c:v>3144.0</c:v>
                </c:pt>
                <c:pt idx="8507">
                  <c:v>3144.0</c:v>
                </c:pt>
                <c:pt idx="8508">
                  <c:v>3144.0</c:v>
                </c:pt>
                <c:pt idx="8509">
                  <c:v>3144.0</c:v>
                </c:pt>
                <c:pt idx="8510">
                  <c:v>3144.0</c:v>
                </c:pt>
                <c:pt idx="8511">
                  <c:v>3144.0</c:v>
                </c:pt>
                <c:pt idx="8512">
                  <c:v>3144.0</c:v>
                </c:pt>
                <c:pt idx="8513">
                  <c:v>3144.0</c:v>
                </c:pt>
                <c:pt idx="8514">
                  <c:v>3144.0</c:v>
                </c:pt>
                <c:pt idx="8515">
                  <c:v>3144.0</c:v>
                </c:pt>
                <c:pt idx="8516">
                  <c:v>3144.0</c:v>
                </c:pt>
                <c:pt idx="8517">
                  <c:v>3144.0</c:v>
                </c:pt>
                <c:pt idx="8518">
                  <c:v>3144.0</c:v>
                </c:pt>
                <c:pt idx="8519">
                  <c:v>3144.0</c:v>
                </c:pt>
                <c:pt idx="8520">
                  <c:v>3144.0</c:v>
                </c:pt>
                <c:pt idx="8521">
                  <c:v>3144.0</c:v>
                </c:pt>
                <c:pt idx="8522">
                  <c:v>3144.0</c:v>
                </c:pt>
                <c:pt idx="8523">
                  <c:v>3144.0</c:v>
                </c:pt>
                <c:pt idx="8524">
                  <c:v>3144.0</c:v>
                </c:pt>
                <c:pt idx="8525">
                  <c:v>3144.0</c:v>
                </c:pt>
                <c:pt idx="8526">
                  <c:v>3144.0</c:v>
                </c:pt>
                <c:pt idx="8527">
                  <c:v>3144.0</c:v>
                </c:pt>
                <c:pt idx="8528">
                  <c:v>3144.0</c:v>
                </c:pt>
                <c:pt idx="8529">
                  <c:v>3144.0</c:v>
                </c:pt>
                <c:pt idx="8530">
                  <c:v>3144.0</c:v>
                </c:pt>
                <c:pt idx="8531">
                  <c:v>3144.0</c:v>
                </c:pt>
                <c:pt idx="8532">
                  <c:v>3144.0</c:v>
                </c:pt>
                <c:pt idx="8533">
                  <c:v>3144.0</c:v>
                </c:pt>
                <c:pt idx="8534">
                  <c:v>3144.0</c:v>
                </c:pt>
                <c:pt idx="8535">
                  <c:v>3144.0</c:v>
                </c:pt>
                <c:pt idx="8536">
                  <c:v>3144.0</c:v>
                </c:pt>
                <c:pt idx="8537">
                  <c:v>3144.0</c:v>
                </c:pt>
                <c:pt idx="8538">
                  <c:v>3144.0</c:v>
                </c:pt>
                <c:pt idx="8539">
                  <c:v>3144.0</c:v>
                </c:pt>
                <c:pt idx="8540">
                  <c:v>3144.0</c:v>
                </c:pt>
                <c:pt idx="8541">
                  <c:v>3144.0</c:v>
                </c:pt>
                <c:pt idx="8542">
                  <c:v>3144.0</c:v>
                </c:pt>
                <c:pt idx="8543">
                  <c:v>3144.0</c:v>
                </c:pt>
                <c:pt idx="8544">
                  <c:v>3144.0</c:v>
                </c:pt>
                <c:pt idx="8545">
                  <c:v>3144.0</c:v>
                </c:pt>
                <c:pt idx="8546">
                  <c:v>3144.0</c:v>
                </c:pt>
                <c:pt idx="8547">
                  <c:v>3144.0</c:v>
                </c:pt>
                <c:pt idx="8548">
                  <c:v>3144.0</c:v>
                </c:pt>
                <c:pt idx="8549">
                  <c:v>3144.0</c:v>
                </c:pt>
                <c:pt idx="8550">
                  <c:v>3144.0</c:v>
                </c:pt>
                <c:pt idx="8551">
                  <c:v>3144.0</c:v>
                </c:pt>
                <c:pt idx="8552">
                  <c:v>3144.0</c:v>
                </c:pt>
                <c:pt idx="8553">
                  <c:v>3144.0</c:v>
                </c:pt>
                <c:pt idx="8554">
                  <c:v>3144.0</c:v>
                </c:pt>
                <c:pt idx="8555">
                  <c:v>3144.0</c:v>
                </c:pt>
                <c:pt idx="8556">
                  <c:v>3144.0</c:v>
                </c:pt>
                <c:pt idx="8557">
                  <c:v>3144.0</c:v>
                </c:pt>
                <c:pt idx="8558">
                  <c:v>3144.0</c:v>
                </c:pt>
                <c:pt idx="8559">
                  <c:v>3144.0</c:v>
                </c:pt>
                <c:pt idx="8560">
                  <c:v>3144.0</c:v>
                </c:pt>
                <c:pt idx="8561">
                  <c:v>3144.0</c:v>
                </c:pt>
                <c:pt idx="8562">
                  <c:v>3144.0</c:v>
                </c:pt>
                <c:pt idx="8563">
                  <c:v>3144.0</c:v>
                </c:pt>
                <c:pt idx="8564">
                  <c:v>3144.0</c:v>
                </c:pt>
                <c:pt idx="8565">
                  <c:v>3144.0</c:v>
                </c:pt>
                <c:pt idx="8566">
                  <c:v>3144.0</c:v>
                </c:pt>
                <c:pt idx="8567">
                  <c:v>3144.0</c:v>
                </c:pt>
                <c:pt idx="8568">
                  <c:v>3145.0</c:v>
                </c:pt>
                <c:pt idx="8569">
                  <c:v>3146.0</c:v>
                </c:pt>
                <c:pt idx="8570">
                  <c:v>3146.0</c:v>
                </c:pt>
                <c:pt idx="8571">
                  <c:v>3146.0</c:v>
                </c:pt>
                <c:pt idx="8572">
                  <c:v>3146.0</c:v>
                </c:pt>
                <c:pt idx="8573">
                  <c:v>3147.0</c:v>
                </c:pt>
                <c:pt idx="8574">
                  <c:v>3147.0</c:v>
                </c:pt>
                <c:pt idx="8575">
                  <c:v>3148.0</c:v>
                </c:pt>
                <c:pt idx="8576">
                  <c:v>3148.0</c:v>
                </c:pt>
                <c:pt idx="8577">
                  <c:v>3149.0</c:v>
                </c:pt>
                <c:pt idx="8578">
                  <c:v>3149.0</c:v>
                </c:pt>
                <c:pt idx="8579">
                  <c:v>3149.0</c:v>
                </c:pt>
                <c:pt idx="8580">
                  <c:v>3149.0</c:v>
                </c:pt>
                <c:pt idx="8581">
                  <c:v>3149.0</c:v>
                </c:pt>
                <c:pt idx="8582">
                  <c:v>3149.0</c:v>
                </c:pt>
                <c:pt idx="8583">
                  <c:v>3149.0</c:v>
                </c:pt>
                <c:pt idx="8584">
                  <c:v>3149.0</c:v>
                </c:pt>
                <c:pt idx="8585">
                  <c:v>3149.0</c:v>
                </c:pt>
                <c:pt idx="8586">
                  <c:v>3149.0</c:v>
                </c:pt>
                <c:pt idx="8587">
                  <c:v>3149.0</c:v>
                </c:pt>
                <c:pt idx="8588">
                  <c:v>3149.0</c:v>
                </c:pt>
                <c:pt idx="8589">
                  <c:v>3149.0</c:v>
                </c:pt>
                <c:pt idx="8590">
                  <c:v>3149.0</c:v>
                </c:pt>
                <c:pt idx="8591">
                  <c:v>3149.0</c:v>
                </c:pt>
                <c:pt idx="8592">
                  <c:v>3149.0</c:v>
                </c:pt>
                <c:pt idx="8593">
                  <c:v>3149.0</c:v>
                </c:pt>
                <c:pt idx="8594">
                  <c:v>3149.0</c:v>
                </c:pt>
                <c:pt idx="8595">
                  <c:v>3149.0</c:v>
                </c:pt>
                <c:pt idx="8596">
                  <c:v>3149.0</c:v>
                </c:pt>
                <c:pt idx="8597">
                  <c:v>3150.0</c:v>
                </c:pt>
                <c:pt idx="8598">
                  <c:v>3150.0</c:v>
                </c:pt>
                <c:pt idx="8599">
                  <c:v>3150.0</c:v>
                </c:pt>
                <c:pt idx="8600">
                  <c:v>3150.0</c:v>
                </c:pt>
                <c:pt idx="8601">
                  <c:v>3150.0</c:v>
                </c:pt>
                <c:pt idx="8602">
                  <c:v>3150.0</c:v>
                </c:pt>
                <c:pt idx="8603">
                  <c:v>3150.0</c:v>
                </c:pt>
                <c:pt idx="8604">
                  <c:v>3150.0</c:v>
                </c:pt>
                <c:pt idx="8605">
                  <c:v>3150.0</c:v>
                </c:pt>
                <c:pt idx="8606">
                  <c:v>3150.0</c:v>
                </c:pt>
                <c:pt idx="8607">
                  <c:v>3150.0</c:v>
                </c:pt>
                <c:pt idx="8608">
                  <c:v>3151.0</c:v>
                </c:pt>
                <c:pt idx="8609">
                  <c:v>3151.0</c:v>
                </c:pt>
                <c:pt idx="8610">
                  <c:v>3151.0</c:v>
                </c:pt>
                <c:pt idx="8611">
                  <c:v>3151.0</c:v>
                </c:pt>
                <c:pt idx="8612">
                  <c:v>3151.0</c:v>
                </c:pt>
                <c:pt idx="8613">
                  <c:v>3151.0</c:v>
                </c:pt>
                <c:pt idx="8614">
                  <c:v>3151.0</c:v>
                </c:pt>
                <c:pt idx="8615">
                  <c:v>3152.0</c:v>
                </c:pt>
                <c:pt idx="8616">
                  <c:v>3152.0</c:v>
                </c:pt>
                <c:pt idx="8617">
                  <c:v>3152.0</c:v>
                </c:pt>
                <c:pt idx="8618">
                  <c:v>3152.0</c:v>
                </c:pt>
                <c:pt idx="8619">
                  <c:v>3152.0</c:v>
                </c:pt>
                <c:pt idx="8620">
                  <c:v>3152.0</c:v>
                </c:pt>
                <c:pt idx="8621">
                  <c:v>3152.0</c:v>
                </c:pt>
                <c:pt idx="8622">
                  <c:v>3153.0</c:v>
                </c:pt>
                <c:pt idx="8623">
                  <c:v>3153.0</c:v>
                </c:pt>
                <c:pt idx="8624">
                  <c:v>3153.0</c:v>
                </c:pt>
                <c:pt idx="8625">
                  <c:v>3153.0</c:v>
                </c:pt>
                <c:pt idx="8626">
                  <c:v>3153.0</c:v>
                </c:pt>
                <c:pt idx="8627">
                  <c:v>3153.0</c:v>
                </c:pt>
                <c:pt idx="8628">
                  <c:v>3153.0</c:v>
                </c:pt>
                <c:pt idx="8629">
                  <c:v>3153.0</c:v>
                </c:pt>
                <c:pt idx="8630">
                  <c:v>3153.0</c:v>
                </c:pt>
                <c:pt idx="8631">
                  <c:v>3153.0</c:v>
                </c:pt>
                <c:pt idx="8632">
                  <c:v>3153.0</c:v>
                </c:pt>
                <c:pt idx="8633">
                  <c:v>3153.0</c:v>
                </c:pt>
                <c:pt idx="8634">
                  <c:v>3153.0</c:v>
                </c:pt>
                <c:pt idx="8635">
                  <c:v>3153.0</c:v>
                </c:pt>
                <c:pt idx="8636">
                  <c:v>3153.0</c:v>
                </c:pt>
                <c:pt idx="8637">
                  <c:v>3153.0</c:v>
                </c:pt>
                <c:pt idx="8638">
                  <c:v>3153.0</c:v>
                </c:pt>
                <c:pt idx="8639">
                  <c:v>3153.0</c:v>
                </c:pt>
                <c:pt idx="8640">
                  <c:v>3153.0</c:v>
                </c:pt>
                <c:pt idx="8641">
                  <c:v>3153.0</c:v>
                </c:pt>
                <c:pt idx="8642">
                  <c:v>3154.0</c:v>
                </c:pt>
                <c:pt idx="8643">
                  <c:v>3154.0</c:v>
                </c:pt>
                <c:pt idx="8644">
                  <c:v>3154.0</c:v>
                </c:pt>
                <c:pt idx="8645">
                  <c:v>3155.0</c:v>
                </c:pt>
                <c:pt idx="8646">
                  <c:v>3155.0</c:v>
                </c:pt>
                <c:pt idx="8647">
                  <c:v>3155.0</c:v>
                </c:pt>
                <c:pt idx="8648">
                  <c:v>3155.0</c:v>
                </c:pt>
                <c:pt idx="8649">
                  <c:v>3155.0</c:v>
                </c:pt>
                <c:pt idx="8650">
                  <c:v>3155.0</c:v>
                </c:pt>
                <c:pt idx="8651">
                  <c:v>3155.0</c:v>
                </c:pt>
                <c:pt idx="8652">
                  <c:v>3155.0</c:v>
                </c:pt>
                <c:pt idx="8653">
                  <c:v>3155.0</c:v>
                </c:pt>
                <c:pt idx="8654">
                  <c:v>3155.0</c:v>
                </c:pt>
                <c:pt idx="8655">
                  <c:v>3156.0</c:v>
                </c:pt>
                <c:pt idx="8656">
                  <c:v>3156.0</c:v>
                </c:pt>
                <c:pt idx="8657">
                  <c:v>3156.0</c:v>
                </c:pt>
                <c:pt idx="8658">
                  <c:v>3156.0</c:v>
                </c:pt>
                <c:pt idx="8659">
                  <c:v>3156.0</c:v>
                </c:pt>
                <c:pt idx="8660">
                  <c:v>3156.0</c:v>
                </c:pt>
                <c:pt idx="8661">
                  <c:v>3156.0</c:v>
                </c:pt>
                <c:pt idx="8662">
                  <c:v>3156.0</c:v>
                </c:pt>
                <c:pt idx="8663">
                  <c:v>3156.0</c:v>
                </c:pt>
                <c:pt idx="8664">
                  <c:v>3156.0</c:v>
                </c:pt>
                <c:pt idx="8665">
                  <c:v>3156.0</c:v>
                </c:pt>
                <c:pt idx="8666">
                  <c:v>3156.0</c:v>
                </c:pt>
                <c:pt idx="8667">
                  <c:v>3156.0</c:v>
                </c:pt>
                <c:pt idx="8668">
                  <c:v>3156.0</c:v>
                </c:pt>
                <c:pt idx="8669">
                  <c:v>3157.0</c:v>
                </c:pt>
                <c:pt idx="8670">
                  <c:v>3157.0</c:v>
                </c:pt>
                <c:pt idx="8671">
                  <c:v>3157.0</c:v>
                </c:pt>
                <c:pt idx="8672">
                  <c:v>3157.0</c:v>
                </c:pt>
                <c:pt idx="8673">
                  <c:v>3157.0</c:v>
                </c:pt>
                <c:pt idx="8674">
                  <c:v>3157.0</c:v>
                </c:pt>
                <c:pt idx="8675">
                  <c:v>3158.0</c:v>
                </c:pt>
                <c:pt idx="8676">
                  <c:v>3158.0</c:v>
                </c:pt>
                <c:pt idx="8677">
                  <c:v>3158.0</c:v>
                </c:pt>
                <c:pt idx="8678">
                  <c:v>3158.0</c:v>
                </c:pt>
                <c:pt idx="8679">
                  <c:v>3158.0</c:v>
                </c:pt>
                <c:pt idx="8680">
                  <c:v>3158.0</c:v>
                </c:pt>
                <c:pt idx="8681">
                  <c:v>3158.0</c:v>
                </c:pt>
                <c:pt idx="8682">
                  <c:v>3158.0</c:v>
                </c:pt>
                <c:pt idx="8683">
                  <c:v>3158.0</c:v>
                </c:pt>
                <c:pt idx="8684">
                  <c:v>3159.0</c:v>
                </c:pt>
                <c:pt idx="8685">
                  <c:v>3159.0</c:v>
                </c:pt>
                <c:pt idx="8686">
                  <c:v>3159.0</c:v>
                </c:pt>
                <c:pt idx="8687">
                  <c:v>3159.0</c:v>
                </c:pt>
                <c:pt idx="8688">
                  <c:v>3159.0</c:v>
                </c:pt>
                <c:pt idx="8689">
                  <c:v>3159.0</c:v>
                </c:pt>
                <c:pt idx="8690">
                  <c:v>3160.0</c:v>
                </c:pt>
                <c:pt idx="8691">
                  <c:v>3160.0</c:v>
                </c:pt>
                <c:pt idx="8692">
                  <c:v>3161.0</c:v>
                </c:pt>
                <c:pt idx="8693">
                  <c:v>3161.0</c:v>
                </c:pt>
                <c:pt idx="8694">
                  <c:v>3161.0</c:v>
                </c:pt>
                <c:pt idx="8695">
                  <c:v>3162.0</c:v>
                </c:pt>
                <c:pt idx="8696">
                  <c:v>3162.0</c:v>
                </c:pt>
                <c:pt idx="8697">
                  <c:v>3163.0</c:v>
                </c:pt>
                <c:pt idx="8698">
                  <c:v>3163.0</c:v>
                </c:pt>
                <c:pt idx="8699">
                  <c:v>3163.0</c:v>
                </c:pt>
                <c:pt idx="8700">
                  <c:v>3163.0</c:v>
                </c:pt>
                <c:pt idx="8701">
                  <c:v>3163.0</c:v>
                </c:pt>
                <c:pt idx="8702">
                  <c:v>3163.0</c:v>
                </c:pt>
                <c:pt idx="8703">
                  <c:v>3163.0</c:v>
                </c:pt>
                <c:pt idx="8704">
                  <c:v>3163.0</c:v>
                </c:pt>
                <c:pt idx="8705">
                  <c:v>3163.0</c:v>
                </c:pt>
                <c:pt idx="8706">
                  <c:v>3163.0</c:v>
                </c:pt>
                <c:pt idx="8707">
                  <c:v>3163.0</c:v>
                </c:pt>
                <c:pt idx="8708">
                  <c:v>3163.0</c:v>
                </c:pt>
                <c:pt idx="8709">
                  <c:v>3163.0</c:v>
                </c:pt>
                <c:pt idx="8710">
                  <c:v>3163.0</c:v>
                </c:pt>
                <c:pt idx="8711">
                  <c:v>3163.0</c:v>
                </c:pt>
                <c:pt idx="8712">
                  <c:v>3163.0</c:v>
                </c:pt>
                <c:pt idx="8713">
                  <c:v>3163.0</c:v>
                </c:pt>
                <c:pt idx="8714">
                  <c:v>3163.0</c:v>
                </c:pt>
                <c:pt idx="8715">
                  <c:v>3163.0</c:v>
                </c:pt>
                <c:pt idx="8716">
                  <c:v>3163.0</c:v>
                </c:pt>
                <c:pt idx="8717">
                  <c:v>3163.0</c:v>
                </c:pt>
                <c:pt idx="8718">
                  <c:v>3163.0</c:v>
                </c:pt>
                <c:pt idx="8719">
                  <c:v>3163.0</c:v>
                </c:pt>
                <c:pt idx="8720">
                  <c:v>3163.0</c:v>
                </c:pt>
                <c:pt idx="8721">
                  <c:v>3163.0</c:v>
                </c:pt>
                <c:pt idx="8722">
                  <c:v>3163.0</c:v>
                </c:pt>
                <c:pt idx="8723">
                  <c:v>3163.0</c:v>
                </c:pt>
                <c:pt idx="8724">
                  <c:v>3163.0</c:v>
                </c:pt>
                <c:pt idx="8725">
                  <c:v>3163.0</c:v>
                </c:pt>
                <c:pt idx="8726">
                  <c:v>3163.0</c:v>
                </c:pt>
                <c:pt idx="8727">
                  <c:v>3163.0</c:v>
                </c:pt>
                <c:pt idx="8728">
                  <c:v>3163.0</c:v>
                </c:pt>
                <c:pt idx="8729">
                  <c:v>3163.0</c:v>
                </c:pt>
                <c:pt idx="8730">
                  <c:v>3163.0</c:v>
                </c:pt>
                <c:pt idx="8731">
                  <c:v>3163.0</c:v>
                </c:pt>
                <c:pt idx="8732">
                  <c:v>3163.0</c:v>
                </c:pt>
                <c:pt idx="8733">
                  <c:v>3163.0</c:v>
                </c:pt>
                <c:pt idx="8734">
                  <c:v>3163.0</c:v>
                </c:pt>
                <c:pt idx="8735">
                  <c:v>3163.0</c:v>
                </c:pt>
                <c:pt idx="8736">
                  <c:v>3163.0</c:v>
                </c:pt>
                <c:pt idx="8737">
                  <c:v>3163.0</c:v>
                </c:pt>
                <c:pt idx="8738">
                  <c:v>3163.0</c:v>
                </c:pt>
                <c:pt idx="8739">
                  <c:v>3163.0</c:v>
                </c:pt>
                <c:pt idx="8740">
                  <c:v>3163.0</c:v>
                </c:pt>
                <c:pt idx="8741">
                  <c:v>3163.0</c:v>
                </c:pt>
                <c:pt idx="8742">
                  <c:v>3163.0</c:v>
                </c:pt>
                <c:pt idx="8743">
                  <c:v>3163.0</c:v>
                </c:pt>
                <c:pt idx="8744">
                  <c:v>3163.0</c:v>
                </c:pt>
                <c:pt idx="8745">
                  <c:v>3163.0</c:v>
                </c:pt>
                <c:pt idx="8746">
                  <c:v>3163.0</c:v>
                </c:pt>
                <c:pt idx="8747">
                  <c:v>3163.0</c:v>
                </c:pt>
                <c:pt idx="8748">
                  <c:v>3163.0</c:v>
                </c:pt>
                <c:pt idx="8749">
                  <c:v>3163.0</c:v>
                </c:pt>
                <c:pt idx="8750">
                  <c:v>3163.0</c:v>
                </c:pt>
                <c:pt idx="8751">
                  <c:v>3163.0</c:v>
                </c:pt>
                <c:pt idx="8752">
                  <c:v>3163.0</c:v>
                </c:pt>
                <c:pt idx="8753">
                  <c:v>3163.0</c:v>
                </c:pt>
                <c:pt idx="8754">
                  <c:v>3163.0</c:v>
                </c:pt>
                <c:pt idx="8755">
                  <c:v>3163.0</c:v>
                </c:pt>
                <c:pt idx="8756">
                  <c:v>3163.0</c:v>
                </c:pt>
                <c:pt idx="8757">
                  <c:v>3163.0</c:v>
                </c:pt>
                <c:pt idx="8758">
                  <c:v>3163.0</c:v>
                </c:pt>
                <c:pt idx="8759">
                  <c:v>3163.0</c:v>
                </c:pt>
                <c:pt idx="8760">
                  <c:v>3163.0</c:v>
                </c:pt>
                <c:pt idx="8761">
                  <c:v>3163.0</c:v>
                </c:pt>
                <c:pt idx="8762">
                  <c:v>3163.0</c:v>
                </c:pt>
                <c:pt idx="8763">
                  <c:v>3163.0</c:v>
                </c:pt>
                <c:pt idx="8764">
                  <c:v>3163.0</c:v>
                </c:pt>
                <c:pt idx="8765">
                  <c:v>3163.0</c:v>
                </c:pt>
                <c:pt idx="8766">
                  <c:v>3163.0</c:v>
                </c:pt>
                <c:pt idx="8767">
                  <c:v>3163.0</c:v>
                </c:pt>
                <c:pt idx="8768">
                  <c:v>3163.0</c:v>
                </c:pt>
                <c:pt idx="8769">
                  <c:v>3163.0</c:v>
                </c:pt>
                <c:pt idx="8770">
                  <c:v>3163.0</c:v>
                </c:pt>
                <c:pt idx="8771">
                  <c:v>3164.0</c:v>
                </c:pt>
                <c:pt idx="8772">
                  <c:v>3164.0</c:v>
                </c:pt>
                <c:pt idx="8773">
                  <c:v>3165.0</c:v>
                </c:pt>
                <c:pt idx="8774">
                  <c:v>3166.0</c:v>
                </c:pt>
                <c:pt idx="8775">
                  <c:v>3166.0</c:v>
                </c:pt>
                <c:pt idx="8776">
                  <c:v>3167.0</c:v>
                </c:pt>
                <c:pt idx="8777">
                  <c:v>3167.0</c:v>
                </c:pt>
                <c:pt idx="8778">
                  <c:v>3167.0</c:v>
                </c:pt>
                <c:pt idx="8779">
                  <c:v>3167.0</c:v>
                </c:pt>
                <c:pt idx="8780">
                  <c:v>3167.0</c:v>
                </c:pt>
                <c:pt idx="8781">
                  <c:v>3168.0</c:v>
                </c:pt>
                <c:pt idx="8782">
                  <c:v>3168.0</c:v>
                </c:pt>
                <c:pt idx="8783">
                  <c:v>3168.0</c:v>
                </c:pt>
                <c:pt idx="8784">
                  <c:v>3168.0</c:v>
                </c:pt>
                <c:pt idx="8785">
                  <c:v>3168.0</c:v>
                </c:pt>
                <c:pt idx="8786">
                  <c:v>3168.0</c:v>
                </c:pt>
                <c:pt idx="8787">
                  <c:v>3168.0</c:v>
                </c:pt>
                <c:pt idx="8788">
                  <c:v>3168.0</c:v>
                </c:pt>
                <c:pt idx="8789">
                  <c:v>3168.0</c:v>
                </c:pt>
                <c:pt idx="8790">
                  <c:v>3168.0</c:v>
                </c:pt>
                <c:pt idx="8791">
                  <c:v>3168.0</c:v>
                </c:pt>
                <c:pt idx="8792">
                  <c:v>3168.0</c:v>
                </c:pt>
                <c:pt idx="8793">
                  <c:v>3169.0</c:v>
                </c:pt>
                <c:pt idx="8794">
                  <c:v>3170.0</c:v>
                </c:pt>
                <c:pt idx="8795">
                  <c:v>3171.0</c:v>
                </c:pt>
                <c:pt idx="8796">
                  <c:v>3172.0</c:v>
                </c:pt>
                <c:pt idx="8797">
                  <c:v>3172.0</c:v>
                </c:pt>
                <c:pt idx="8798">
                  <c:v>3173.0</c:v>
                </c:pt>
                <c:pt idx="8799">
                  <c:v>3174.0</c:v>
                </c:pt>
                <c:pt idx="8800">
                  <c:v>3175.0</c:v>
                </c:pt>
                <c:pt idx="8801">
                  <c:v>3176.0</c:v>
                </c:pt>
                <c:pt idx="8802">
                  <c:v>3177.0</c:v>
                </c:pt>
                <c:pt idx="8803">
                  <c:v>3177.0</c:v>
                </c:pt>
                <c:pt idx="8804">
                  <c:v>3177.0</c:v>
                </c:pt>
                <c:pt idx="8805">
                  <c:v>3178.0</c:v>
                </c:pt>
                <c:pt idx="8806">
                  <c:v>3179.0</c:v>
                </c:pt>
                <c:pt idx="8807">
                  <c:v>3180.0</c:v>
                </c:pt>
                <c:pt idx="8808">
                  <c:v>3180.0</c:v>
                </c:pt>
                <c:pt idx="8809">
                  <c:v>3181.0</c:v>
                </c:pt>
                <c:pt idx="8810">
                  <c:v>3182.0</c:v>
                </c:pt>
                <c:pt idx="8811">
                  <c:v>3182.0</c:v>
                </c:pt>
                <c:pt idx="8812">
                  <c:v>3182.0</c:v>
                </c:pt>
                <c:pt idx="8813">
                  <c:v>3183.0</c:v>
                </c:pt>
                <c:pt idx="8814">
                  <c:v>3183.0</c:v>
                </c:pt>
                <c:pt idx="8815">
                  <c:v>3183.0</c:v>
                </c:pt>
                <c:pt idx="8816">
                  <c:v>3183.0</c:v>
                </c:pt>
                <c:pt idx="8817">
                  <c:v>3183.0</c:v>
                </c:pt>
                <c:pt idx="8818">
                  <c:v>3184.0</c:v>
                </c:pt>
                <c:pt idx="8819">
                  <c:v>3185.0</c:v>
                </c:pt>
                <c:pt idx="8820">
                  <c:v>3186.0</c:v>
                </c:pt>
                <c:pt idx="8821">
                  <c:v>3187.0</c:v>
                </c:pt>
                <c:pt idx="8822">
                  <c:v>3188.0</c:v>
                </c:pt>
                <c:pt idx="8823">
                  <c:v>3189.0</c:v>
                </c:pt>
                <c:pt idx="8824">
                  <c:v>3189.0</c:v>
                </c:pt>
                <c:pt idx="8825">
                  <c:v>3189.0</c:v>
                </c:pt>
                <c:pt idx="8826">
                  <c:v>3189.0</c:v>
                </c:pt>
                <c:pt idx="8827">
                  <c:v>3189.0</c:v>
                </c:pt>
                <c:pt idx="8828">
                  <c:v>3189.0</c:v>
                </c:pt>
                <c:pt idx="8829">
                  <c:v>3189.0</c:v>
                </c:pt>
                <c:pt idx="8830">
                  <c:v>3190.0</c:v>
                </c:pt>
                <c:pt idx="8831">
                  <c:v>3191.0</c:v>
                </c:pt>
                <c:pt idx="8832">
                  <c:v>3192.0</c:v>
                </c:pt>
                <c:pt idx="8833">
                  <c:v>3193.0</c:v>
                </c:pt>
                <c:pt idx="8834">
                  <c:v>3194.0</c:v>
                </c:pt>
                <c:pt idx="8835">
                  <c:v>3195.0</c:v>
                </c:pt>
                <c:pt idx="8836">
                  <c:v>3195.0</c:v>
                </c:pt>
                <c:pt idx="8837">
                  <c:v>3196.0</c:v>
                </c:pt>
                <c:pt idx="8838">
                  <c:v>3197.0</c:v>
                </c:pt>
                <c:pt idx="8839">
                  <c:v>3198.0</c:v>
                </c:pt>
                <c:pt idx="8840">
                  <c:v>3198.0</c:v>
                </c:pt>
                <c:pt idx="8841">
                  <c:v>3199.0</c:v>
                </c:pt>
                <c:pt idx="8842">
                  <c:v>3200.0</c:v>
                </c:pt>
                <c:pt idx="8843">
                  <c:v>3201.0</c:v>
                </c:pt>
                <c:pt idx="8844">
                  <c:v>3202.0</c:v>
                </c:pt>
                <c:pt idx="8845">
                  <c:v>3202.0</c:v>
                </c:pt>
                <c:pt idx="8846">
                  <c:v>3202.0</c:v>
                </c:pt>
                <c:pt idx="8847">
                  <c:v>3203.0</c:v>
                </c:pt>
                <c:pt idx="8848">
                  <c:v>3204.0</c:v>
                </c:pt>
                <c:pt idx="8849">
                  <c:v>3205.0</c:v>
                </c:pt>
                <c:pt idx="8850">
                  <c:v>3205.0</c:v>
                </c:pt>
                <c:pt idx="8851">
                  <c:v>3205.0</c:v>
                </c:pt>
                <c:pt idx="8852">
                  <c:v>3205.0</c:v>
                </c:pt>
                <c:pt idx="8853">
                  <c:v>3205.0</c:v>
                </c:pt>
                <c:pt idx="8854">
                  <c:v>3206.0</c:v>
                </c:pt>
                <c:pt idx="8855">
                  <c:v>3207.0</c:v>
                </c:pt>
                <c:pt idx="8856">
                  <c:v>3208.0</c:v>
                </c:pt>
                <c:pt idx="8857">
                  <c:v>3209.0</c:v>
                </c:pt>
                <c:pt idx="8858">
                  <c:v>3209.0</c:v>
                </c:pt>
                <c:pt idx="8859">
                  <c:v>3209.0</c:v>
                </c:pt>
                <c:pt idx="8860">
                  <c:v>3209.0</c:v>
                </c:pt>
                <c:pt idx="8861">
                  <c:v>3210.0</c:v>
                </c:pt>
                <c:pt idx="8862">
                  <c:v>3210.0</c:v>
                </c:pt>
                <c:pt idx="8863">
                  <c:v>3211.0</c:v>
                </c:pt>
                <c:pt idx="8864">
                  <c:v>3212.0</c:v>
                </c:pt>
                <c:pt idx="8865">
                  <c:v>3212.0</c:v>
                </c:pt>
                <c:pt idx="8866">
                  <c:v>3212.0</c:v>
                </c:pt>
                <c:pt idx="8867">
                  <c:v>3213.0</c:v>
                </c:pt>
                <c:pt idx="8868">
                  <c:v>3214.0</c:v>
                </c:pt>
                <c:pt idx="8869">
                  <c:v>3215.0</c:v>
                </c:pt>
                <c:pt idx="8870">
                  <c:v>3215.0</c:v>
                </c:pt>
                <c:pt idx="8871">
                  <c:v>3215.0</c:v>
                </c:pt>
                <c:pt idx="8872">
                  <c:v>3216.0</c:v>
                </c:pt>
                <c:pt idx="8873">
                  <c:v>3217.0</c:v>
                </c:pt>
                <c:pt idx="8874">
                  <c:v>3217.0</c:v>
                </c:pt>
                <c:pt idx="8875">
                  <c:v>3217.0</c:v>
                </c:pt>
                <c:pt idx="8876">
                  <c:v>3217.0</c:v>
                </c:pt>
                <c:pt idx="8877">
                  <c:v>3218.0</c:v>
                </c:pt>
                <c:pt idx="8878">
                  <c:v>3218.0</c:v>
                </c:pt>
                <c:pt idx="8879">
                  <c:v>3219.0</c:v>
                </c:pt>
                <c:pt idx="8880">
                  <c:v>3220.0</c:v>
                </c:pt>
                <c:pt idx="8881">
                  <c:v>3221.0</c:v>
                </c:pt>
                <c:pt idx="8882">
                  <c:v>3222.0</c:v>
                </c:pt>
                <c:pt idx="8883">
                  <c:v>3222.0</c:v>
                </c:pt>
                <c:pt idx="8884">
                  <c:v>3222.0</c:v>
                </c:pt>
                <c:pt idx="8885">
                  <c:v>3222.0</c:v>
                </c:pt>
                <c:pt idx="8886">
                  <c:v>3223.0</c:v>
                </c:pt>
                <c:pt idx="8887">
                  <c:v>3223.0</c:v>
                </c:pt>
                <c:pt idx="8888">
                  <c:v>3223.0</c:v>
                </c:pt>
                <c:pt idx="8889">
                  <c:v>3223.0</c:v>
                </c:pt>
                <c:pt idx="8890">
                  <c:v>3224.0</c:v>
                </c:pt>
                <c:pt idx="8891">
                  <c:v>3224.0</c:v>
                </c:pt>
                <c:pt idx="8892">
                  <c:v>3224.0</c:v>
                </c:pt>
                <c:pt idx="8893">
                  <c:v>3224.0</c:v>
                </c:pt>
                <c:pt idx="8894">
                  <c:v>3225.0</c:v>
                </c:pt>
                <c:pt idx="8895">
                  <c:v>3225.0</c:v>
                </c:pt>
                <c:pt idx="8896">
                  <c:v>3226.0</c:v>
                </c:pt>
                <c:pt idx="8897">
                  <c:v>3226.0</c:v>
                </c:pt>
                <c:pt idx="8898">
                  <c:v>3226.0</c:v>
                </c:pt>
                <c:pt idx="8899">
                  <c:v>3226.0</c:v>
                </c:pt>
                <c:pt idx="8900">
                  <c:v>3227.0</c:v>
                </c:pt>
                <c:pt idx="8901">
                  <c:v>3227.0</c:v>
                </c:pt>
                <c:pt idx="8902">
                  <c:v>3227.0</c:v>
                </c:pt>
                <c:pt idx="8903">
                  <c:v>3228.0</c:v>
                </c:pt>
                <c:pt idx="8904">
                  <c:v>3229.0</c:v>
                </c:pt>
                <c:pt idx="8905">
                  <c:v>3229.0</c:v>
                </c:pt>
                <c:pt idx="8906">
                  <c:v>3229.0</c:v>
                </c:pt>
                <c:pt idx="8907">
                  <c:v>3229.0</c:v>
                </c:pt>
                <c:pt idx="8908">
                  <c:v>3230.0</c:v>
                </c:pt>
                <c:pt idx="8909">
                  <c:v>3230.0</c:v>
                </c:pt>
                <c:pt idx="8910">
                  <c:v>3231.0</c:v>
                </c:pt>
                <c:pt idx="8911">
                  <c:v>3232.0</c:v>
                </c:pt>
                <c:pt idx="8912">
                  <c:v>3232.0</c:v>
                </c:pt>
                <c:pt idx="8913">
                  <c:v>3232.0</c:v>
                </c:pt>
                <c:pt idx="8914">
                  <c:v>3232.0</c:v>
                </c:pt>
                <c:pt idx="8915">
                  <c:v>3232.0</c:v>
                </c:pt>
                <c:pt idx="8916">
                  <c:v>3232.0</c:v>
                </c:pt>
                <c:pt idx="8917">
                  <c:v>3232.0</c:v>
                </c:pt>
                <c:pt idx="8918">
                  <c:v>3232.0</c:v>
                </c:pt>
                <c:pt idx="8919">
                  <c:v>3232.0</c:v>
                </c:pt>
                <c:pt idx="8920">
                  <c:v>3232.0</c:v>
                </c:pt>
                <c:pt idx="8921">
                  <c:v>3232.0</c:v>
                </c:pt>
                <c:pt idx="8922">
                  <c:v>3232.0</c:v>
                </c:pt>
                <c:pt idx="8923">
                  <c:v>3232.0</c:v>
                </c:pt>
                <c:pt idx="8924">
                  <c:v>3232.0</c:v>
                </c:pt>
                <c:pt idx="8925">
                  <c:v>3233.0</c:v>
                </c:pt>
                <c:pt idx="8926">
                  <c:v>3233.0</c:v>
                </c:pt>
                <c:pt idx="8927">
                  <c:v>3233.0</c:v>
                </c:pt>
                <c:pt idx="8928">
                  <c:v>3233.0</c:v>
                </c:pt>
                <c:pt idx="8929">
                  <c:v>3233.0</c:v>
                </c:pt>
                <c:pt idx="8930">
                  <c:v>3234.0</c:v>
                </c:pt>
                <c:pt idx="8931">
                  <c:v>3234.0</c:v>
                </c:pt>
                <c:pt idx="8932">
                  <c:v>3235.0</c:v>
                </c:pt>
                <c:pt idx="8933">
                  <c:v>3236.0</c:v>
                </c:pt>
                <c:pt idx="8934">
                  <c:v>3237.0</c:v>
                </c:pt>
                <c:pt idx="8935">
                  <c:v>3237.0</c:v>
                </c:pt>
                <c:pt idx="8936">
                  <c:v>3237.0</c:v>
                </c:pt>
                <c:pt idx="8937">
                  <c:v>3237.0</c:v>
                </c:pt>
                <c:pt idx="8938">
                  <c:v>3237.0</c:v>
                </c:pt>
                <c:pt idx="8939">
                  <c:v>3237.0</c:v>
                </c:pt>
                <c:pt idx="8940">
                  <c:v>3237.0</c:v>
                </c:pt>
                <c:pt idx="8941">
                  <c:v>3237.0</c:v>
                </c:pt>
                <c:pt idx="8942">
                  <c:v>3237.0</c:v>
                </c:pt>
                <c:pt idx="8943">
                  <c:v>3237.0</c:v>
                </c:pt>
                <c:pt idx="8944">
                  <c:v>3237.0</c:v>
                </c:pt>
                <c:pt idx="8945">
                  <c:v>3237.0</c:v>
                </c:pt>
                <c:pt idx="8946">
                  <c:v>3238.0</c:v>
                </c:pt>
                <c:pt idx="8947">
                  <c:v>3239.0</c:v>
                </c:pt>
                <c:pt idx="8948">
                  <c:v>3239.0</c:v>
                </c:pt>
                <c:pt idx="8949">
                  <c:v>3239.0</c:v>
                </c:pt>
                <c:pt idx="8950">
                  <c:v>3240.0</c:v>
                </c:pt>
                <c:pt idx="8951">
                  <c:v>3240.0</c:v>
                </c:pt>
                <c:pt idx="8952">
                  <c:v>3240.0</c:v>
                </c:pt>
                <c:pt idx="8953">
                  <c:v>3240.0</c:v>
                </c:pt>
                <c:pt idx="8954">
                  <c:v>3240.0</c:v>
                </c:pt>
                <c:pt idx="8955">
                  <c:v>3240.0</c:v>
                </c:pt>
                <c:pt idx="8956">
                  <c:v>3240.0</c:v>
                </c:pt>
                <c:pt idx="8957">
                  <c:v>3240.0</c:v>
                </c:pt>
                <c:pt idx="8958">
                  <c:v>3240.0</c:v>
                </c:pt>
                <c:pt idx="8959">
                  <c:v>3240.0</c:v>
                </c:pt>
                <c:pt idx="8960">
                  <c:v>3240.0</c:v>
                </c:pt>
                <c:pt idx="8961">
                  <c:v>3240.0</c:v>
                </c:pt>
                <c:pt idx="8962">
                  <c:v>3240.0</c:v>
                </c:pt>
                <c:pt idx="8963">
                  <c:v>3240.0</c:v>
                </c:pt>
                <c:pt idx="8964">
                  <c:v>3240.0</c:v>
                </c:pt>
                <c:pt idx="8965">
                  <c:v>3240.0</c:v>
                </c:pt>
                <c:pt idx="8966">
                  <c:v>3240.0</c:v>
                </c:pt>
                <c:pt idx="8967">
                  <c:v>3240.0</c:v>
                </c:pt>
                <c:pt idx="8968">
                  <c:v>3240.0</c:v>
                </c:pt>
                <c:pt idx="8969">
                  <c:v>3240.0</c:v>
                </c:pt>
                <c:pt idx="8970">
                  <c:v>3241.0</c:v>
                </c:pt>
                <c:pt idx="8971">
                  <c:v>3241.0</c:v>
                </c:pt>
                <c:pt idx="8972">
                  <c:v>3241.0</c:v>
                </c:pt>
                <c:pt idx="8973">
                  <c:v>3241.0</c:v>
                </c:pt>
                <c:pt idx="8974">
                  <c:v>3241.0</c:v>
                </c:pt>
                <c:pt idx="8975">
                  <c:v>3242.0</c:v>
                </c:pt>
                <c:pt idx="8976">
                  <c:v>3243.0</c:v>
                </c:pt>
                <c:pt idx="8977">
                  <c:v>3244.0</c:v>
                </c:pt>
                <c:pt idx="8978">
                  <c:v>3244.0</c:v>
                </c:pt>
                <c:pt idx="8979">
                  <c:v>3244.0</c:v>
                </c:pt>
                <c:pt idx="8980">
                  <c:v>3244.0</c:v>
                </c:pt>
                <c:pt idx="8981">
                  <c:v>3244.0</c:v>
                </c:pt>
                <c:pt idx="8982">
                  <c:v>3244.0</c:v>
                </c:pt>
                <c:pt idx="8983">
                  <c:v>3244.0</c:v>
                </c:pt>
                <c:pt idx="8984">
                  <c:v>3244.0</c:v>
                </c:pt>
                <c:pt idx="8985">
                  <c:v>3244.0</c:v>
                </c:pt>
                <c:pt idx="8986">
                  <c:v>3244.0</c:v>
                </c:pt>
                <c:pt idx="8987">
                  <c:v>3244.0</c:v>
                </c:pt>
                <c:pt idx="8988">
                  <c:v>3244.0</c:v>
                </c:pt>
                <c:pt idx="8989">
                  <c:v>3244.0</c:v>
                </c:pt>
                <c:pt idx="8990">
                  <c:v>3244.0</c:v>
                </c:pt>
                <c:pt idx="8991">
                  <c:v>3244.0</c:v>
                </c:pt>
                <c:pt idx="8992">
                  <c:v>3244.0</c:v>
                </c:pt>
                <c:pt idx="8993">
                  <c:v>3245.0</c:v>
                </c:pt>
                <c:pt idx="8994">
                  <c:v>3245.0</c:v>
                </c:pt>
                <c:pt idx="8995">
                  <c:v>3245.0</c:v>
                </c:pt>
                <c:pt idx="8996">
                  <c:v>3245.0</c:v>
                </c:pt>
                <c:pt idx="8997">
                  <c:v>3245.0</c:v>
                </c:pt>
                <c:pt idx="8998">
                  <c:v>3245.0</c:v>
                </c:pt>
                <c:pt idx="8999">
                  <c:v>3245.0</c:v>
                </c:pt>
                <c:pt idx="9000">
                  <c:v>3246.0</c:v>
                </c:pt>
                <c:pt idx="9001">
                  <c:v>3247.0</c:v>
                </c:pt>
                <c:pt idx="9002">
                  <c:v>3247.0</c:v>
                </c:pt>
                <c:pt idx="9003">
                  <c:v>3247.0</c:v>
                </c:pt>
                <c:pt idx="9004">
                  <c:v>3247.0</c:v>
                </c:pt>
                <c:pt idx="9005">
                  <c:v>3247.0</c:v>
                </c:pt>
                <c:pt idx="9006">
                  <c:v>3247.0</c:v>
                </c:pt>
                <c:pt idx="9007">
                  <c:v>3247.0</c:v>
                </c:pt>
                <c:pt idx="9008">
                  <c:v>3247.0</c:v>
                </c:pt>
                <c:pt idx="9009">
                  <c:v>3247.0</c:v>
                </c:pt>
                <c:pt idx="9010">
                  <c:v>3247.0</c:v>
                </c:pt>
                <c:pt idx="9011">
                  <c:v>3247.0</c:v>
                </c:pt>
                <c:pt idx="9012">
                  <c:v>3247.0</c:v>
                </c:pt>
                <c:pt idx="9013">
                  <c:v>3247.0</c:v>
                </c:pt>
                <c:pt idx="9014">
                  <c:v>3247.0</c:v>
                </c:pt>
                <c:pt idx="9015">
                  <c:v>3247.0</c:v>
                </c:pt>
                <c:pt idx="9016">
                  <c:v>3247.0</c:v>
                </c:pt>
                <c:pt idx="9017">
                  <c:v>3247.0</c:v>
                </c:pt>
                <c:pt idx="9018">
                  <c:v>3248.0</c:v>
                </c:pt>
                <c:pt idx="9019">
                  <c:v>3248.0</c:v>
                </c:pt>
                <c:pt idx="9020">
                  <c:v>3249.0</c:v>
                </c:pt>
                <c:pt idx="9021">
                  <c:v>3249.0</c:v>
                </c:pt>
                <c:pt idx="9022">
                  <c:v>3249.0</c:v>
                </c:pt>
                <c:pt idx="9023">
                  <c:v>3249.0</c:v>
                </c:pt>
                <c:pt idx="9024">
                  <c:v>3250.0</c:v>
                </c:pt>
                <c:pt idx="9025">
                  <c:v>3250.0</c:v>
                </c:pt>
                <c:pt idx="9026">
                  <c:v>3250.0</c:v>
                </c:pt>
                <c:pt idx="9027">
                  <c:v>3250.0</c:v>
                </c:pt>
                <c:pt idx="9028">
                  <c:v>3250.0</c:v>
                </c:pt>
                <c:pt idx="9029">
                  <c:v>3250.0</c:v>
                </c:pt>
                <c:pt idx="9030">
                  <c:v>3250.0</c:v>
                </c:pt>
                <c:pt idx="9031">
                  <c:v>3251.0</c:v>
                </c:pt>
                <c:pt idx="9032">
                  <c:v>3251.0</c:v>
                </c:pt>
                <c:pt idx="9033">
                  <c:v>3251.0</c:v>
                </c:pt>
                <c:pt idx="9034">
                  <c:v>3251.0</c:v>
                </c:pt>
                <c:pt idx="9035">
                  <c:v>3252.0</c:v>
                </c:pt>
                <c:pt idx="9036">
                  <c:v>3253.0</c:v>
                </c:pt>
                <c:pt idx="9037">
                  <c:v>3253.0</c:v>
                </c:pt>
                <c:pt idx="9038">
                  <c:v>3253.0</c:v>
                </c:pt>
                <c:pt idx="9039">
                  <c:v>3253.0</c:v>
                </c:pt>
                <c:pt idx="9040">
                  <c:v>3253.0</c:v>
                </c:pt>
                <c:pt idx="9041">
                  <c:v>3253.0</c:v>
                </c:pt>
                <c:pt idx="9042">
                  <c:v>3253.0</c:v>
                </c:pt>
                <c:pt idx="9043">
                  <c:v>3253.0</c:v>
                </c:pt>
                <c:pt idx="9044">
                  <c:v>3253.0</c:v>
                </c:pt>
                <c:pt idx="9045">
                  <c:v>3253.0</c:v>
                </c:pt>
                <c:pt idx="9046">
                  <c:v>3253.0</c:v>
                </c:pt>
                <c:pt idx="9047">
                  <c:v>3253.0</c:v>
                </c:pt>
                <c:pt idx="9048">
                  <c:v>3253.0</c:v>
                </c:pt>
                <c:pt idx="9049">
                  <c:v>3253.0</c:v>
                </c:pt>
                <c:pt idx="9050">
                  <c:v>3253.0</c:v>
                </c:pt>
                <c:pt idx="9051">
                  <c:v>3253.0</c:v>
                </c:pt>
                <c:pt idx="9052">
                  <c:v>3254.0</c:v>
                </c:pt>
                <c:pt idx="9053">
                  <c:v>3255.0</c:v>
                </c:pt>
                <c:pt idx="9054">
                  <c:v>3255.0</c:v>
                </c:pt>
                <c:pt idx="9055">
                  <c:v>3255.0</c:v>
                </c:pt>
                <c:pt idx="9056">
                  <c:v>3256.0</c:v>
                </c:pt>
                <c:pt idx="9057">
                  <c:v>3256.0</c:v>
                </c:pt>
                <c:pt idx="9058">
                  <c:v>3256.0</c:v>
                </c:pt>
                <c:pt idx="9059">
                  <c:v>3257.0</c:v>
                </c:pt>
                <c:pt idx="9060">
                  <c:v>3258.0</c:v>
                </c:pt>
                <c:pt idx="9061">
                  <c:v>3259.0</c:v>
                </c:pt>
                <c:pt idx="9062">
                  <c:v>3260.0</c:v>
                </c:pt>
                <c:pt idx="9063">
                  <c:v>3260.0</c:v>
                </c:pt>
                <c:pt idx="9064">
                  <c:v>3261.0</c:v>
                </c:pt>
                <c:pt idx="9065">
                  <c:v>3261.0</c:v>
                </c:pt>
                <c:pt idx="9066">
                  <c:v>3261.0</c:v>
                </c:pt>
                <c:pt idx="9067">
                  <c:v>3261.0</c:v>
                </c:pt>
                <c:pt idx="9068">
                  <c:v>3261.0</c:v>
                </c:pt>
                <c:pt idx="9069">
                  <c:v>3261.0</c:v>
                </c:pt>
                <c:pt idx="9070">
                  <c:v>3261.0</c:v>
                </c:pt>
                <c:pt idx="9071">
                  <c:v>3261.0</c:v>
                </c:pt>
                <c:pt idx="9072">
                  <c:v>3261.0</c:v>
                </c:pt>
                <c:pt idx="9073">
                  <c:v>3261.0</c:v>
                </c:pt>
                <c:pt idx="9074">
                  <c:v>3261.0</c:v>
                </c:pt>
                <c:pt idx="9075">
                  <c:v>3261.0</c:v>
                </c:pt>
                <c:pt idx="9076">
                  <c:v>3261.0</c:v>
                </c:pt>
                <c:pt idx="9077">
                  <c:v>3261.0</c:v>
                </c:pt>
                <c:pt idx="9078">
                  <c:v>3262.0</c:v>
                </c:pt>
                <c:pt idx="9079">
                  <c:v>3263.0</c:v>
                </c:pt>
                <c:pt idx="9080">
                  <c:v>3263.0</c:v>
                </c:pt>
                <c:pt idx="9081">
                  <c:v>3264.0</c:v>
                </c:pt>
                <c:pt idx="9082">
                  <c:v>3264.0</c:v>
                </c:pt>
                <c:pt idx="9083">
                  <c:v>3265.0</c:v>
                </c:pt>
                <c:pt idx="9084">
                  <c:v>3265.0</c:v>
                </c:pt>
                <c:pt idx="9085">
                  <c:v>3265.0</c:v>
                </c:pt>
                <c:pt idx="9086">
                  <c:v>3266.0</c:v>
                </c:pt>
                <c:pt idx="9087">
                  <c:v>3267.0</c:v>
                </c:pt>
                <c:pt idx="9088">
                  <c:v>3268.0</c:v>
                </c:pt>
                <c:pt idx="9089">
                  <c:v>3269.0</c:v>
                </c:pt>
                <c:pt idx="9090">
                  <c:v>3269.0</c:v>
                </c:pt>
                <c:pt idx="9091">
                  <c:v>3269.0</c:v>
                </c:pt>
                <c:pt idx="9092">
                  <c:v>3269.0</c:v>
                </c:pt>
                <c:pt idx="9093">
                  <c:v>3269.0</c:v>
                </c:pt>
                <c:pt idx="9094">
                  <c:v>3269.0</c:v>
                </c:pt>
                <c:pt idx="9095">
                  <c:v>3269.0</c:v>
                </c:pt>
                <c:pt idx="9096">
                  <c:v>3269.0</c:v>
                </c:pt>
                <c:pt idx="9097">
                  <c:v>3269.0</c:v>
                </c:pt>
                <c:pt idx="9098">
                  <c:v>3270.0</c:v>
                </c:pt>
                <c:pt idx="9099">
                  <c:v>3270.0</c:v>
                </c:pt>
                <c:pt idx="9100">
                  <c:v>3271.0</c:v>
                </c:pt>
                <c:pt idx="9101">
                  <c:v>3271.0</c:v>
                </c:pt>
                <c:pt idx="9102">
                  <c:v>3271.0</c:v>
                </c:pt>
                <c:pt idx="9103">
                  <c:v>3271.0</c:v>
                </c:pt>
                <c:pt idx="9104">
                  <c:v>3272.0</c:v>
                </c:pt>
                <c:pt idx="9105">
                  <c:v>3272.0</c:v>
                </c:pt>
                <c:pt idx="9106">
                  <c:v>3272.0</c:v>
                </c:pt>
                <c:pt idx="9107">
                  <c:v>3272.0</c:v>
                </c:pt>
                <c:pt idx="9108">
                  <c:v>3272.0</c:v>
                </c:pt>
                <c:pt idx="9109">
                  <c:v>3272.0</c:v>
                </c:pt>
                <c:pt idx="9110">
                  <c:v>3273.0</c:v>
                </c:pt>
                <c:pt idx="9111">
                  <c:v>3274.0</c:v>
                </c:pt>
                <c:pt idx="9112">
                  <c:v>3275.0</c:v>
                </c:pt>
                <c:pt idx="9113">
                  <c:v>3276.0</c:v>
                </c:pt>
                <c:pt idx="9114">
                  <c:v>3276.0</c:v>
                </c:pt>
                <c:pt idx="9115">
                  <c:v>3277.0</c:v>
                </c:pt>
                <c:pt idx="9116">
                  <c:v>3277.0</c:v>
                </c:pt>
                <c:pt idx="9117">
                  <c:v>3278.0</c:v>
                </c:pt>
                <c:pt idx="9118">
                  <c:v>3278.0</c:v>
                </c:pt>
                <c:pt idx="9119">
                  <c:v>3278.0</c:v>
                </c:pt>
                <c:pt idx="9120">
                  <c:v>3279.0</c:v>
                </c:pt>
                <c:pt idx="9121">
                  <c:v>3279.0</c:v>
                </c:pt>
                <c:pt idx="9122">
                  <c:v>3279.0</c:v>
                </c:pt>
                <c:pt idx="9123">
                  <c:v>3279.0</c:v>
                </c:pt>
                <c:pt idx="9124">
                  <c:v>3280.0</c:v>
                </c:pt>
                <c:pt idx="9125">
                  <c:v>3280.0</c:v>
                </c:pt>
                <c:pt idx="9126">
                  <c:v>3280.0</c:v>
                </c:pt>
                <c:pt idx="9127">
                  <c:v>3280.0</c:v>
                </c:pt>
                <c:pt idx="9128">
                  <c:v>3281.0</c:v>
                </c:pt>
                <c:pt idx="9129">
                  <c:v>3281.0</c:v>
                </c:pt>
                <c:pt idx="9130">
                  <c:v>3282.0</c:v>
                </c:pt>
                <c:pt idx="9131">
                  <c:v>3282.0</c:v>
                </c:pt>
                <c:pt idx="9132">
                  <c:v>3282.0</c:v>
                </c:pt>
                <c:pt idx="9133">
                  <c:v>3283.0</c:v>
                </c:pt>
                <c:pt idx="9134">
                  <c:v>3283.0</c:v>
                </c:pt>
                <c:pt idx="9135">
                  <c:v>3284.0</c:v>
                </c:pt>
                <c:pt idx="9136">
                  <c:v>3284.0</c:v>
                </c:pt>
                <c:pt idx="9137">
                  <c:v>3284.0</c:v>
                </c:pt>
                <c:pt idx="9138">
                  <c:v>3284.0</c:v>
                </c:pt>
                <c:pt idx="9139">
                  <c:v>3284.0</c:v>
                </c:pt>
                <c:pt idx="9140">
                  <c:v>3284.0</c:v>
                </c:pt>
                <c:pt idx="9141">
                  <c:v>3284.0</c:v>
                </c:pt>
                <c:pt idx="9142">
                  <c:v>3285.0</c:v>
                </c:pt>
                <c:pt idx="9143">
                  <c:v>3286.0</c:v>
                </c:pt>
                <c:pt idx="9144">
                  <c:v>3286.0</c:v>
                </c:pt>
                <c:pt idx="9145">
                  <c:v>3286.0</c:v>
                </c:pt>
                <c:pt idx="9146">
                  <c:v>3287.0</c:v>
                </c:pt>
                <c:pt idx="9147">
                  <c:v>3287.0</c:v>
                </c:pt>
                <c:pt idx="9148">
                  <c:v>3287.0</c:v>
                </c:pt>
                <c:pt idx="9149">
                  <c:v>3287.0</c:v>
                </c:pt>
                <c:pt idx="9150">
                  <c:v>3287.0</c:v>
                </c:pt>
                <c:pt idx="9151">
                  <c:v>3287.0</c:v>
                </c:pt>
                <c:pt idx="9152">
                  <c:v>3288.0</c:v>
                </c:pt>
                <c:pt idx="9153">
                  <c:v>3289.0</c:v>
                </c:pt>
                <c:pt idx="9154">
                  <c:v>3290.0</c:v>
                </c:pt>
                <c:pt idx="9155">
                  <c:v>3291.0</c:v>
                </c:pt>
                <c:pt idx="9156">
                  <c:v>3292.0</c:v>
                </c:pt>
                <c:pt idx="9157">
                  <c:v>3292.0</c:v>
                </c:pt>
                <c:pt idx="9158">
                  <c:v>3292.0</c:v>
                </c:pt>
                <c:pt idx="9159">
                  <c:v>3292.0</c:v>
                </c:pt>
                <c:pt idx="9160">
                  <c:v>3292.0</c:v>
                </c:pt>
                <c:pt idx="9161">
                  <c:v>3292.0</c:v>
                </c:pt>
                <c:pt idx="9162">
                  <c:v>3292.0</c:v>
                </c:pt>
                <c:pt idx="9163">
                  <c:v>3292.0</c:v>
                </c:pt>
                <c:pt idx="9164">
                  <c:v>3292.0</c:v>
                </c:pt>
                <c:pt idx="9165">
                  <c:v>3292.0</c:v>
                </c:pt>
                <c:pt idx="9166">
                  <c:v>3292.0</c:v>
                </c:pt>
                <c:pt idx="9167">
                  <c:v>3292.0</c:v>
                </c:pt>
                <c:pt idx="9168">
                  <c:v>3292.0</c:v>
                </c:pt>
                <c:pt idx="9169">
                  <c:v>3292.0</c:v>
                </c:pt>
                <c:pt idx="9170">
                  <c:v>3292.0</c:v>
                </c:pt>
                <c:pt idx="9171">
                  <c:v>3293.0</c:v>
                </c:pt>
                <c:pt idx="9172">
                  <c:v>3293.0</c:v>
                </c:pt>
                <c:pt idx="9173">
                  <c:v>3293.0</c:v>
                </c:pt>
                <c:pt idx="9174">
                  <c:v>3293.0</c:v>
                </c:pt>
                <c:pt idx="9175">
                  <c:v>3294.0</c:v>
                </c:pt>
                <c:pt idx="9176">
                  <c:v>3295.0</c:v>
                </c:pt>
                <c:pt idx="9177">
                  <c:v>3296.0</c:v>
                </c:pt>
                <c:pt idx="9178">
                  <c:v>3297.0</c:v>
                </c:pt>
                <c:pt idx="9179">
                  <c:v>3297.0</c:v>
                </c:pt>
                <c:pt idx="9180">
                  <c:v>3297.0</c:v>
                </c:pt>
                <c:pt idx="9181">
                  <c:v>3298.0</c:v>
                </c:pt>
                <c:pt idx="9182">
                  <c:v>3298.0</c:v>
                </c:pt>
                <c:pt idx="9183">
                  <c:v>3298.0</c:v>
                </c:pt>
                <c:pt idx="9184">
                  <c:v>3298.0</c:v>
                </c:pt>
                <c:pt idx="9185">
                  <c:v>3298.0</c:v>
                </c:pt>
                <c:pt idx="9186">
                  <c:v>3299.0</c:v>
                </c:pt>
                <c:pt idx="9187">
                  <c:v>3299.0</c:v>
                </c:pt>
                <c:pt idx="9188">
                  <c:v>3299.0</c:v>
                </c:pt>
                <c:pt idx="9189">
                  <c:v>3299.0</c:v>
                </c:pt>
                <c:pt idx="9190">
                  <c:v>3299.0</c:v>
                </c:pt>
                <c:pt idx="9191">
                  <c:v>3299.0</c:v>
                </c:pt>
                <c:pt idx="9192">
                  <c:v>3300.0</c:v>
                </c:pt>
                <c:pt idx="9193">
                  <c:v>3300.0</c:v>
                </c:pt>
                <c:pt idx="9194">
                  <c:v>3300.0</c:v>
                </c:pt>
                <c:pt idx="9195">
                  <c:v>3300.0</c:v>
                </c:pt>
                <c:pt idx="9196">
                  <c:v>3301.0</c:v>
                </c:pt>
                <c:pt idx="9197">
                  <c:v>3302.0</c:v>
                </c:pt>
                <c:pt idx="9198">
                  <c:v>3302.0</c:v>
                </c:pt>
                <c:pt idx="9199">
                  <c:v>3302.0</c:v>
                </c:pt>
                <c:pt idx="9200">
                  <c:v>3303.0</c:v>
                </c:pt>
                <c:pt idx="9201">
                  <c:v>3304.0</c:v>
                </c:pt>
                <c:pt idx="9202">
                  <c:v>3304.0</c:v>
                </c:pt>
                <c:pt idx="9203">
                  <c:v>3304.0</c:v>
                </c:pt>
                <c:pt idx="9204">
                  <c:v>3304.0</c:v>
                </c:pt>
                <c:pt idx="9205">
                  <c:v>3304.0</c:v>
                </c:pt>
                <c:pt idx="9206">
                  <c:v>3304.0</c:v>
                </c:pt>
                <c:pt idx="9207">
                  <c:v>3304.0</c:v>
                </c:pt>
                <c:pt idx="9208">
                  <c:v>3304.0</c:v>
                </c:pt>
                <c:pt idx="9209">
                  <c:v>3304.0</c:v>
                </c:pt>
                <c:pt idx="9210">
                  <c:v>3304.0</c:v>
                </c:pt>
                <c:pt idx="9211">
                  <c:v>3304.0</c:v>
                </c:pt>
                <c:pt idx="9212">
                  <c:v>3304.0</c:v>
                </c:pt>
                <c:pt idx="9213">
                  <c:v>3304.0</c:v>
                </c:pt>
                <c:pt idx="9214">
                  <c:v>3304.0</c:v>
                </c:pt>
                <c:pt idx="9215">
                  <c:v>3304.0</c:v>
                </c:pt>
                <c:pt idx="9216">
                  <c:v>3304.0</c:v>
                </c:pt>
                <c:pt idx="9217">
                  <c:v>3304.0</c:v>
                </c:pt>
                <c:pt idx="9218">
                  <c:v>3304.0</c:v>
                </c:pt>
                <c:pt idx="9219">
                  <c:v>3304.0</c:v>
                </c:pt>
                <c:pt idx="9220">
                  <c:v>3304.0</c:v>
                </c:pt>
                <c:pt idx="9221">
                  <c:v>3304.0</c:v>
                </c:pt>
                <c:pt idx="9222">
                  <c:v>3304.0</c:v>
                </c:pt>
                <c:pt idx="9223">
                  <c:v>3305.0</c:v>
                </c:pt>
                <c:pt idx="9224">
                  <c:v>3306.0</c:v>
                </c:pt>
                <c:pt idx="9225">
                  <c:v>3307.0</c:v>
                </c:pt>
                <c:pt idx="9226">
                  <c:v>3308.0</c:v>
                </c:pt>
                <c:pt idx="9227">
                  <c:v>3308.0</c:v>
                </c:pt>
                <c:pt idx="9228">
                  <c:v>3308.0</c:v>
                </c:pt>
                <c:pt idx="9229">
                  <c:v>3309.0</c:v>
                </c:pt>
              </c:numCache>
            </c:numRef>
          </c:val>
          <c:smooth val="0"/>
        </c:ser>
        <c:ser>
          <c:idx val="5"/>
          <c:order val="5"/>
          <c:tx>
            <c:strRef>
              <c:f>Sheet2!$AQ$1</c:f>
              <c:strCache>
                <c:ptCount val="1"/>
                <c:pt idx="0">
                  <c:v>None B</c:v>
                </c:pt>
              </c:strCache>
            </c:strRef>
          </c:tx>
          <c:marker>
            <c:symbol val="none"/>
          </c:marker>
          <c:val>
            <c:numRef>
              <c:f>Sheet2!$AQ$2:$AQ$9604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1.0</c:v>
                </c:pt>
                <c:pt idx="33">
                  <c:v>1.0</c:v>
                </c:pt>
                <c:pt idx="34">
                  <c:v>1.0</c:v>
                </c:pt>
                <c:pt idx="35">
                  <c:v>1.0</c:v>
                </c:pt>
                <c:pt idx="36">
                  <c:v>1.0</c:v>
                </c:pt>
                <c:pt idx="37">
                  <c:v>1.0</c:v>
                </c:pt>
                <c:pt idx="38">
                  <c:v>1.0</c:v>
                </c:pt>
                <c:pt idx="39">
                  <c:v>2.0</c:v>
                </c:pt>
                <c:pt idx="40">
                  <c:v>2.0</c:v>
                </c:pt>
                <c:pt idx="41">
                  <c:v>2.0</c:v>
                </c:pt>
                <c:pt idx="42">
                  <c:v>2.0</c:v>
                </c:pt>
                <c:pt idx="43">
                  <c:v>2.0</c:v>
                </c:pt>
                <c:pt idx="44">
                  <c:v>2.0</c:v>
                </c:pt>
                <c:pt idx="45">
                  <c:v>2.0</c:v>
                </c:pt>
                <c:pt idx="46">
                  <c:v>2.0</c:v>
                </c:pt>
                <c:pt idx="47">
                  <c:v>2.0</c:v>
                </c:pt>
                <c:pt idx="48">
                  <c:v>2.0</c:v>
                </c:pt>
                <c:pt idx="49">
                  <c:v>2.0</c:v>
                </c:pt>
                <c:pt idx="50">
                  <c:v>2.0</c:v>
                </c:pt>
                <c:pt idx="51">
                  <c:v>3.0</c:v>
                </c:pt>
                <c:pt idx="52">
                  <c:v>3.0</c:v>
                </c:pt>
                <c:pt idx="53">
                  <c:v>3.0</c:v>
                </c:pt>
                <c:pt idx="54">
                  <c:v>3.0</c:v>
                </c:pt>
                <c:pt idx="55">
                  <c:v>3.0</c:v>
                </c:pt>
                <c:pt idx="56">
                  <c:v>3.0</c:v>
                </c:pt>
                <c:pt idx="57">
                  <c:v>3.0</c:v>
                </c:pt>
                <c:pt idx="58">
                  <c:v>4.0</c:v>
                </c:pt>
                <c:pt idx="59">
                  <c:v>4.0</c:v>
                </c:pt>
                <c:pt idx="60">
                  <c:v>5.0</c:v>
                </c:pt>
                <c:pt idx="61">
                  <c:v>5.0</c:v>
                </c:pt>
                <c:pt idx="62">
                  <c:v>5.0</c:v>
                </c:pt>
                <c:pt idx="63">
                  <c:v>5.0</c:v>
                </c:pt>
                <c:pt idx="64">
                  <c:v>6.0</c:v>
                </c:pt>
                <c:pt idx="65">
                  <c:v>6.0</c:v>
                </c:pt>
                <c:pt idx="66">
                  <c:v>6.0</c:v>
                </c:pt>
                <c:pt idx="67">
                  <c:v>6.0</c:v>
                </c:pt>
                <c:pt idx="68">
                  <c:v>6.0</c:v>
                </c:pt>
                <c:pt idx="69">
                  <c:v>6.0</c:v>
                </c:pt>
                <c:pt idx="70">
                  <c:v>6.0</c:v>
                </c:pt>
                <c:pt idx="71">
                  <c:v>6.0</c:v>
                </c:pt>
                <c:pt idx="72">
                  <c:v>6.0</c:v>
                </c:pt>
                <c:pt idx="73">
                  <c:v>6.0</c:v>
                </c:pt>
                <c:pt idx="74">
                  <c:v>6.0</c:v>
                </c:pt>
                <c:pt idx="75">
                  <c:v>6.0</c:v>
                </c:pt>
                <c:pt idx="76">
                  <c:v>6.0</c:v>
                </c:pt>
                <c:pt idx="77">
                  <c:v>6.0</c:v>
                </c:pt>
                <c:pt idx="78">
                  <c:v>6.0</c:v>
                </c:pt>
                <c:pt idx="79">
                  <c:v>6.0</c:v>
                </c:pt>
                <c:pt idx="80">
                  <c:v>6.0</c:v>
                </c:pt>
                <c:pt idx="81">
                  <c:v>6.0</c:v>
                </c:pt>
                <c:pt idx="82">
                  <c:v>6.0</c:v>
                </c:pt>
                <c:pt idx="83">
                  <c:v>6.0</c:v>
                </c:pt>
                <c:pt idx="84">
                  <c:v>6.0</c:v>
                </c:pt>
                <c:pt idx="85">
                  <c:v>6.0</c:v>
                </c:pt>
                <c:pt idx="86">
                  <c:v>6.0</c:v>
                </c:pt>
                <c:pt idx="87">
                  <c:v>6.0</c:v>
                </c:pt>
                <c:pt idx="88">
                  <c:v>6.0</c:v>
                </c:pt>
                <c:pt idx="89">
                  <c:v>6.0</c:v>
                </c:pt>
                <c:pt idx="90">
                  <c:v>6.0</c:v>
                </c:pt>
                <c:pt idx="91">
                  <c:v>6.0</c:v>
                </c:pt>
                <c:pt idx="92">
                  <c:v>6.0</c:v>
                </c:pt>
                <c:pt idx="93">
                  <c:v>6.0</c:v>
                </c:pt>
                <c:pt idx="94">
                  <c:v>6.0</c:v>
                </c:pt>
                <c:pt idx="95">
                  <c:v>6.0</c:v>
                </c:pt>
                <c:pt idx="96">
                  <c:v>6.0</c:v>
                </c:pt>
                <c:pt idx="97">
                  <c:v>6.0</c:v>
                </c:pt>
                <c:pt idx="98">
                  <c:v>6.0</c:v>
                </c:pt>
                <c:pt idx="99">
                  <c:v>7.0</c:v>
                </c:pt>
                <c:pt idx="100">
                  <c:v>7.0</c:v>
                </c:pt>
                <c:pt idx="101">
                  <c:v>8.0</c:v>
                </c:pt>
                <c:pt idx="102">
                  <c:v>8.0</c:v>
                </c:pt>
                <c:pt idx="103">
                  <c:v>8.0</c:v>
                </c:pt>
                <c:pt idx="104">
                  <c:v>8.0</c:v>
                </c:pt>
                <c:pt idx="105">
                  <c:v>8.0</c:v>
                </c:pt>
                <c:pt idx="106">
                  <c:v>9.0</c:v>
                </c:pt>
                <c:pt idx="107">
                  <c:v>9.0</c:v>
                </c:pt>
                <c:pt idx="108">
                  <c:v>9.0</c:v>
                </c:pt>
                <c:pt idx="109">
                  <c:v>9.0</c:v>
                </c:pt>
                <c:pt idx="110">
                  <c:v>9.0</c:v>
                </c:pt>
                <c:pt idx="111">
                  <c:v>9.0</c:v>
                </c:pt>
                <c:pt idx="112">
                  <c:v>9.0</c:v>
                </c:pt>
                <c:pt idx="113">
                  <c:v>9.0</c:v>
                </c:pt>
                <c:pt idx="114">
                  <c:v>9.0</c:v>
                </c:pt>
                <c:pt idx="115">
                  <c:v>9.0</c:v>
                </c:pt>
                <c:pt idx="116">
                  <c:v>9.0</c:v>
                </c:pt>
                <c:pt idx="117">
                  <c:v>9.0</c:v>
                </c:pt>
                <c:pt idx="118">
                  <c:v>9.0</c:v>
                </c:pt>
                <c:pt idx="119">
                  <c:v>9.0</c:v>
                </c:pt>
                <c:pt idx="120">
                  <c:v>9.0</c:v>
                </c:pt>
                <c:pt idx="121">
                  <c:v>10.0</c:v>
                </c:pt>
                <c:pt idx="122">
                  <c:v>10.0</c:v>
                </c:pt>
                <c:pt idx="123">
                  <c:v>11.0</c:v>
                </c:pt>
                <c:pt idx="124">
                  <c:v>11.0</c:v>
                </c:pt>
                <c:pt idx="125">
                  <c:v>11.0</c:v>
                </c:pt>
                <c:pt idx="126">
                  <c:v>11.0</c:v>
                </c:pt>
                <c:pt idx="127">
                  <c:v>11.0</c:v>
                </c:pt>
                <c:pt idx="128">
                  <c:v>11.0</c:v>
                </c:pt>
                <c:pt idx="129">
                  <c:v>12.0</c:v>
                </c:pt>
                <c:pt idx="130">
                  <c:v>12.0</c:v>
                </c:pt>
                <c:pt idx="131">
                  <c:v>12.0</c:v>
                </c:pt>
                <c:pt idx="132">
                  <c:v>12.0</c:v>
                </c:pt>
                <c:pt idx="133">
                  <c:v>12.0</c:v>
                </c:pt>
                <c:pt idx="134">
                  <c:v>12.0</c:v>
                </c:pt>
                <c:pt idx="135">
                  <c:v>12.0</c:v>
                </c:pt>
                <c:pt idx="136">
                  <c:v>13.0</c:v>
                </c:pt>
                <c:pt idx="137">
                  <c:v>13.0</c:v>
                </c:pt>
                <c:pt idx="138">
                  <c:v>13.0</c:v>
                </c:pt>
                <c:pt idx="139">
                  <c:v>13.0</c:v>
                </c:pt>
                <c:pt idx="140">
                  <c:v>13.0</c:v>
                </c:pt>
                <c:pt idx="141">
                  <c:v>14.0</c:v>
                </c:pt>
                <c:pt idx="142">
                  <c:v>15.0</c:v>
                </c:pt>
                <c:pt idx="143">
                  <c:v>16.0</c:v>
                </c:pt>
                <c:pt idx="144">
                  <c:v>16.0</c:v>
                </c:pt>
                <c:pt idx="145">
                  <c:v>16.0</c:v>
                </c:pt>
                <c:pt idx="146">
                  <c:v>16.0</c:v>
                </c:pt>
                <c:pt idx="147">
                  <c:v>16.0</c:v>
                </c:pt>
                <c:pt idx="148">
                  <c:v>16.0</c:v>
                </c:pt>
                <c:pt idx="149">
                  <c:v>16.0</c:v>
                </c:pt>
                <c:pt idx="150">
                  <c:v>17.0</c:v>
                </c:pt>
                <c:pt idx="151">
                  <c:v>17.0</c:v>
                </c:pt>
                <c:pt idx="152">
                  <c:v>17.0</c:v>
                </c:pt>
                <c:pt idx="153">
                  <c:v>18.0</c:v>
                </c:pt>
                <c:pt idx="154">
                  <c:v>18.0</c:v>
                </c:pt>
                <c:pt idx="155">
                  <c:v>19.0</c:v>
                </c:pt>
                <c:pt idx="156">
                  <c:v>19.0</c:v>
                </c:pt>
                <c:pt idx="157">
                  <c:v>19.0</c:v>
                </c:pt>
                <c:pt idx="158">
                  <c:v>19.0</c:v>
                </c:pt>
                <c:pt idx="159">
                  <c:v>19.0</c:v>
                </c:pt>
                <c:pt idx="160">
                  <c:v>19.0</c:v>
                </c:pt>
                <c:pt idx="161">
                  <c:v>19.0</c:v>
                </c:pt>
                <c:pt idx="162">
                  <c:v>19.0</c:v>
                </c:pt>
                <c:pt idx="163">
                  <c:v>19.0</c:v>
                </c:pt>
                <c:pt idx="164">
                  <c:v>19.0</c:v>
                </c:pt>
                <c:pt idx="165">
                  <c:v>19.0</c:v>
                </c:pt>
                <c:pt idx="166">
                  <c:v>20.0</c:v>
                </c:pt>
                <c:pt idx="167">
                  <c:v>21.0</c:v>
                </c:pt>
                <c:pt idx="168">
                  <c:v>21.0</c:v>
                </c:pt>
                <c:pt idx="169">
                  <c:v>21.0</c:v>
                </c:pt>
                <c:pt idx="170">
                  <c:v>22.0</c:v>
                </c:pt>
                <c:pt idx="171">
                  <c:v>22.0</c:v>
                </c:pt>
                <c:pt idx="172">
                  <c:v>22.0</c:v>
                </c:pt>
                <c:pt idx="173">
                  <c:v>22.0</c:v>
                </c:pt>
                <c:pt idx="174">
                  <c:v>23.0</c:v>
                </c:pt>
                <c:pt idx="175">
                  <c:v>24.0</c:v>
                </c:pt>
                <c:pt idx="176">
                  <c:v>24.0</c:v>
                </c:pt>
                <c:pt idx="177">
                  <c:v>24.0</c:v>
                </c:pt>
                <c:pt idx="178">
                  <c:v>25.0</c:v>
                </c:pt>
                <c:pt idx="179">
                  <c:v>26.0</c:v>
                </c:pt>
                <c:pt idx="180">
                  <c:v>27.0</c:v>
                </c:pt>
                <c:pt idx="181">
                  <c:v>28.0</c:v>
                </c:pt>
                <c:pt idx="182">
                  <c:v>28.0</c:v>
                </c:pt>
                <c:pt idx="183">
                  <c:v>29.0</c:v>
                </c:pt>
                <c:pt idx="184">
                  <c:v>30.0</c:v>
                </c:pt>
                <c:pt idx="185">
                  <c:v>31.0</c:v>
                </c:pt>
                <c:pt idx="186">
                  <c:v>31.0</c:v>
                </c:pt>
                <c:pt idx="187">
                  <c:v>31.0</c:v>
                </c:pt>
                <c:pt idx="188">
                  <c:v>31.0</c:v>
                </c:pt>
                <c:pt idx="189">
                  <c:v>32.0</c:v>
                </c:pt>
                <c:pt idx="190">
                  <c:v>32.0</c:v>
                </c:pt>
                <c:pt idx="191">
                  <c:v>33.0</c:v>
                </c:pt>
                <c:pt idx="192">
                  <c:v>33.0</c:v>
                </c:pt>
                <c:pt idx="193">
                  <c:v>33.0</c:v>
                </c:pt>
                <c:pt idx="194">
                  <c:v>33.0</c:v>
                </c:pt>
                <c:pt idx="195">
                  <c:v>33.0</c:v>
                </c:pt>
                <c:pt idx="196">
                  <c:v>33.0</c:v>
                </c:pt>
                <c:pt idx="197">
                  <c:v>33.0</c:v>
                </c:pt>
                <c:pt idx="198">
                  <c:v>33.0</c:v>
                </c:pt>
                <c:pt idx="199">
                  <c:v>33.0</c:v>
                </c:pt>
                <c:pt idx="200">
                  <c:v>33.0</c:v>
                </c:pt>
                <c:pt idx="201">
                  <c:v>34.0</c:v>
                </c:pt>
                <c:pt idx="202">
                  <c:v>34.0</c:v>
                </c:pt>
                <c:pt idx="203">
                  <c:v>34.0</c:v>
                </c:pt>
                <c:pt idx="204">
                  <c:v>34.0</c:v>
                </c:pt>
                <c:pt idx="205">
                  <c:v>34.0</c:v>
                </c:pt>
                <c:pt idx="206">
                  <c:v>34.0</c:v>
                </c:pt>
                <c:pt idx="207">
                  <c:v>35.0</c:v>
                </c:pt>
                <c:pt idx="208">
                  <c:v>35.0</c:v>
                </c:pt>
                <c:pt idx="209">
                  <c:v>35.0</c:v>
                </c:pt>
                <c:pt idx="210">
                  <c:v>35.0</c:v>
                </c:pt>
                <c:pt idx="211">
                  <c:v>35.0</c:v>
                </c:pt>
                <c:pt idx="212">
                  <c:v>35.0</c:v>
                </c:pt>
                <c:pt idx="213">
                  <c:v>35.0</c:v>
                </c:pt>
                <c:pt idx="214">
                  <c:v>35.0</c:v>
                </c:pt>
                <c:pt idx="215">
                  <c:v>35.0</c:v>
                </c:pt>
                <c:pt idx="216">
                  <c:v>35.0</c:v>
                </c:pt>
                <c:pt idx="217">
                  <c:v>35.0</c:v>
                </c:pt>
                <c:pt idx="218">
                  <c:v>35.0</c:v>
                </c:pt>
                <c:pt idx="219">
                  <c:v>35.0</c:v>
                </c:pt>
                <c:pt idx="220">
                  <c:v>35.0</c:v>
                </c:pt>
                <c:pt idx="221">
                  <c:v>36.0</c:v>
                </c:pt>
                <c:pt idx="222">
                  <c:v>36.0</c:v>
                </c:pt>
                <c:pt idx="223">
                  <c:v>36.0</c:v>
                </c:pt>
                <c:pt idx="224">
                  <c:v>36.0</c:v>
                </c:pt>
                <c:pt idx="225">
                  <c:v>37.0</c:v>
                </c:pt>
                <c:pt idx="226">
                  <c:v>37.0</c:v>
                </c:pt>
                <c:pt idx="227">
                  <c:v>38.0</c:v>
                </c:pt>
                <c:pt idx="228">
                  <c:v>38.0</c:v>
                </c:pt>
                <c:pt idx="229">
                  <c:v>38.0</c:v>
                </c:pt>
                <c:pt idx="230">
                  <c:v>38.0</c:v>
                </c:pt>
                <c:pt idx="231">
                  <c:v>38.0</c:v>
                </c:pt>
                <c:pt idx="232">
                  <c:v>38.0</c:v>
                </c:pt>
                <c:pt idx="233">
                  <c:v>38.0</c:v>
                </c:pt>
                <c:pt idx="234">
                  <c:v>38.0</c:v>
                </c:pt>
                <c:pt idx="235">
                  <c:v>38.0</c:v>
                </c:pt>
                <c:pt idx="236">
                  <c:v>39.0</c:v>
                </c:pt>
                <c:pt idx="237">
                  <c:v>39.0</c:v>
                </c:pt>
                <c:pt idx="238">
                  <c:v>39.0</c:v>
                </c:pt>
                <c:pt idx="239">
                  <c:v>39.0</c:v>
                </c:pt>
                <c:pt idx="240">
                  <c:v>39.0</c:v>
                </c:pt>
                <c:pt idx="241">
                  <c:v>40.0</c:v>
                </c:pt>
                <c:pt idx="242">
                  <c:v>40.0</c:v>
                </c:pt>
                <c:pt idx="243">
                  <c:v>40.0</c:v>
                </c:pt>
                <c:pt idx="244">
                  <c:v>40.0</c:v>
                </c:pt>
                <c:pt idx="245">
                  <c:v>40.0</c:v>
                </c:pt>
                <c:pt idx="246">
                  <c:v>40.0</c:v>
                </c:pt>
                <c:pt idx="247">
                  <c:v>40.0</c:v>
                </c:pt>
                <c:pt idx="248">
                  <c:v>40.0</c:v>
                </c:pt>
                <c:pt idx="249">
                  <c:v>41.0</c:v>
                </c:pt>
                <c:pt idx="250">
                  <c:v>41.0</c:v>
                </c:pt>
                <c:pt idx="251">
                  <c:v>41.0</c:v>
                </c:pt>
                <c:pt idx="252">
                  <c:v>41.0</c:v>
                </c:pt>
                <c:pt idx="253">
                  <c:v>41.0</c:v>
                </c:pt>
                <c:pt idx="254">
                  <c:v>41.0</c:v>
                </c:pt>
                <c:pt idx="255">
                  <c:v>42.0</c:v>
                </c:pt>
                <c:pt idx="256">
                  <c:v>42.0</c:v>
                </c:pt>
                <c:pt idx="257">
                  <c:v>42.0</c:v>
                </c:pt>
                <c:pt idx="258">
                  <c:v>43.0</c:v>
                </c:pt>
                <c:pt idx="259">
                  <c:v>43.0</c:v>
                </c:pt>
                <c:pt idx="260">
                  <c:v>43.0</c:v>
                </c:pt>
                <c:pt idx="261">
                  <c:v>43.0</c:v>
                </c:pt>
                <c:pt idx="262">
                  <c:v>43.0</c:v>
                </c:pt>
                <c:pt idx="263">
                  <c:v>43.0</c:v>
                </c:pt>
                <c:pt idx="264">
                  <c:v>43.0</c:v>
                </c:pt>
                <c:pt idx="265">
                  <c:v>43.0</c:v>
                </c:pt>
                <c:pt idx="266">
                  <c:v>43.0</c:v>
                </c:pt>
                <c:pt idx="267">
                  <c:v>43.0</c:v>
                </c:pt>
                <c:pt idx="268">
                  <c:v>43.0</c:v>
                </c:pt>
                <c:pt idx="269">
                  <c:v>43.0</c:v>
                </c:pt>
                <c:pt idx="270">
                  <c:v>44.0</c:v>
                </c:pt>
                <c:pt idx="271">
                  <c:v>44.0</c:v>
                </c:pt>
                <c:pt idx="272">
                  <c:v>44.0</c:v>
                </c:pt>
                <c:pt idx="273">
                  <c:v>44.0</c:v>
                </c:pt>
                <c:pt idx="274">
                  <c:v>44.0</c:v>
                </c:pt>
                <c:pt idx="275">
                  <c:v>44.0</c:v>
                </c:pt>
                <c:pt idx="276">
                  <c:v>45.0</c:v>
                </c:pt>
                <c:pt idx="277">
                  <c:v>45.0</c:v>
                </c:pt>
                <c:pt idx="278">
                  <c:v>46.0</c:v>
                </c:pt>
                <c:pt idx="279">
                  <c:v>47.0</c:v>
                </c:pt>
                <c:pt idx="280">
                  <c:v>48.0</c:v>
                </c:pt>
                <c:pt idx="281">
                  <c:v>48.0</c:v>
                </c:pt>
                <c:pt idx="282">
                  <c:v>48.0</c:v>
                </c:pt>
                <c:pt idx="283">
                  <c:v>48.0</c:v>
                </c:pt>
                <c:pt idx="284">
                  <c:v>48.0</c:v>
                </c:pt>
                <c:pt idx="285">
                  <c:v>49.0</c:v>
                </c:pt>
                <c:pt idx="286">
                  <c:v>50.0</c:v>
                </c:pt>
                <c:pt idx="287">
                  <c:v>51.0</c:v>
                </c:pt>
                <c:pt idx="288">
                  <c:v>52.0</c:v>
                </c:pt>
                <c:pt idx="289">
                  <c:v>53.0</c:v>
                </c:pt>
                <c:pt idx="290">
                  <c:v>54.0</c:v>
                </c:pt>
                <c:pt idx="291">
                  <c:v>55.0</c:v>
                </c:pt>
                <c:pt idx="292">
                  <c:v>55.0</c:v>
                </c:pt>
                <c:pt idx="293">
                  <c:v>55.0</c:v>
                </c:pt>
                <c:pt idx="294">
                  <c:v>55.0</c:v>
                </c:pt>
                <c:pt idx="295">
                  <c:v>55.0</c:v>
                </c:pt>
                <c:pt idx="296">
                  <c:v>55.0</c:v>
                </c:pt>
                <c:pt idx="297">
                  <c:v>55.0</c:v>
                </c:pt>
                <c:pt idx="298">
                  <c:v>55.0</c:v>
                </c:pt>
                <c:pt idx="299">
                  <c:v>55.0</c:v>
                </c:pt>
                <c:pt idx="300">
                  <c:v>55.0</c:v>
                </c:pt>
                <c:pt idx="301">
                  <c:v>55.0</c:v>
                </c:pt>
                <c:pt idx="302">
                  <c:v>55.0</c:v>
                </c:pt>
                <c:pt idx="303">
                  <c:v>55.0</c:v>
                </c:pt>
                <c:pt idx="304">
                  <c:v>56.0</c:v>
                </c:pt>
                <c:pt idx="305">
                  <c:v>57.0</c:v>
                </c:pt>
                <c:pt idx="306">
                  <c:v>57.0</c:v>
                </c:pt>
                <c:pt idx="307">
                  <c:v>57.0</c:v>
                </c:pt>
                <c:pt idx="308">
                  <c:v>57.0</c:v>
                </c:pt>
                <c:pt idx="309">
                  <c:v>57.0</c:v>
                </c:pt>
                <c:pt idx="310">
                  <c:v>57.0</c:v>
                </c:pt>
                <c:pt idx="311">
                  <c:v>57.0</c:v>
                </c:pt>
                <c:pt idx="312">
                  <c:v>57.0</c:v>
                </c:pt>
                <c:pt idx="313">
                  <c:v>57.0</c:v>
                </c:pt>
                <c:pt idx="314">
                  <c:v>57.0</c:v>
                </c:pt>
                <c:pt idx="315">
                  <c:v>57.0</c:v>
                </c:pt>
                <c:pt idx="316">
                  <c:v>58.0</c:v>
                </c:pt>
                <c:pt idx="317">
                  <c:v>59.0</c:v>
                </c:pt>
                <c:pt idx="318">
                  <c:v>60.0</c:v>
                </c:pt>
                <c:pt idx="319">
                  <c:v>61.0</c:v>
                </c:pt>
                <c:pt idx="320">
                  <c:v>61.0</c:v>
                </c:pt>
                <c:pt idx="321">
                  <c:v>61.0</c:v>
                </c:pt>
                <c:pt idx="322">
                  <c:v>61.0</c:v>
                </c:pt>
                <c:pt idx="323">
                  <c:v>61.0</c:v>
                </c:pt>
                <c:pt idx="324">
                  <c:v>61.0</c:v>
                </c:pt>
                <c:pt idx="325">
                  <c:v>61.0</c:v>
                </c:pt>
                <c:pt idx="326">
                  <c:v>61.0</c:v>
                </c:pt>
                <c:pt idx="327">
                  <c:v>61.0</c:v>
                </c:pt>
                <c:pt idx="328">
                  <c:v>61.0</c:v>
                </c:pt>
                <c:pt idx="329">
                  <c:v>62.0</c:v>
                </c:pt>
                <c:pt idx="330">
                  <c:v>62.0</c:v>
                </c:pt>
                <c:pt idx="331">
                  <c:v>62.0</c:v>
                </c:pt>
                <c:pt idx="332">
                  <c:v>62.0</c:v>
                </c:pt>
                <c:pt idx="333">
                  <c:v>63.0</c:v>
                </c:pt>
                <c:pt idx="334">
                  <c:v>63.0</c:v>
                </c:pt>
                <c:pt idx="335">
                  <c:v>63.0</c:v>
                </c:pt>
                <c:pt idx="336">
                  <c:v>63.0</c:v>
                </c:pt>
                <c:pt idx="337">
                  <c:v>64.0</c:v>
                </c:pt>
                <c:pt idx="338">
                  <c:v>64.0</c:v>
                </c:pt>
                <c:pt idx="339">
                  <c:v>64.0</c:v>
                </c:pt>
                <c:pt idx="340">
                  <c:v>65.0</c:v>
                </c:pt>
                <c:pt idx="341">
                  <c:v>65.0</c:v>
                </c:pt>
                <c:pt idx="342">
                  <c:v>65.0</c:v>
                </c:pt>
                <c:pt idx="343">
                  <c:v>65.0</c:v>
                </c:pt>
                <c:pt idx="344">
                  <c:v>65.0</c:v>
                </c:pt>
                <c:pt idx="345">
                  <c:v>65.0</c:v>
                </c:pt>
                <c:pt idx="346">
                  <c:v>65.0</c:v>
                </c:pt>
                <c:pt idx="347">
                  <c:v>65.0</c:v>
                </c:pt>
                <c:pt idx="348">
                  <c:v>65.0</c:v>
                </c:pt>
                <c:pt idx="349">
                  <c:v>65.0</c:v>
                </c:pt>
                <c:pt idx="350">
                  <c:v>65.0</c:v>
                </c:pt>
                <c:pt idx="351">
                  <c:v>66.0</c:v>
                </c:pt>
                <c:pt idx="352">
                  <c:v>67.0</c:v>
                </c:pt>
                <c:pt idx="353">
                  <c:v>67.0</c:v>
                </c:pt>
                <c:pt idx="354">
                  <c:v>67.0</c:v>
                </c:pt>
                <c:pt idx="355">
                  <c:v>68.0</c:v>
                </c:pt>
                <c:pt idx="356">
                  <c:v>68.0</c:v>
                </c:pt>
                <c:pt idx="357">
                  <c:v>69.0</c:v>
                </c:pt>
                <c:pt idx="358">
                  <c:v>70.0</c:v>
                </c:pt>
                <c:pt idx="359">
                  <c:v>70.0</c:v>
                </c:pt>
                <c:pt idx="360">
                  <c:v>70.0</c:v>
                </c:pt>
                <c:pt idx="361">
                  <c:v>71.0</c:v>
                </c:pt>
                <c:pt idx="362">
                  <c:v>71.0</c:v>
                </c:pt>
                <c:pt idx="363">
                  <c:v>71.0</c:v>
                </c:pt>
                <c:pt idx="364">
                  <c:v>71.0</c:v>
                </c:pt>
                <c:pt idx="365">
                  <c:v>72.0</c:v>
                </c:pt>
                <c:pt idx="366">
                  <c:v>72.0</c:v>
                </c:pt>
                <c:pt idx="367">
                  <c:v>72.0</c:v>
                </c:pt>
                <c:pt idx="368">
                  <c:v>72.0</c:v>
                </c:pt>
                <c:pt idx="369">
                  <c:v>72.0</c:v>
                </c:pt>
                <c:pt idx="370">
                  <c:v>72.0</c:v>
                </c:pt>
                <c:pt idx="371">
                  <c:v>72.0</c:v>
                </c:pt>
                <c:pt idx="372">
                  <c:v>72.0</c:v>
                </c:pt>
                <c:pt idx="373">
                  <c:v>72.0</c:v>
                </c:pt>
                <c:pt idx="374">
                  <c:v>72.0</c:v>
                </c:pt>
                <c:pt idx="375">
                  <c:v>72.0</c:v>
                </c:pt>
                <c:pt idx="376">
                  <c:v>72.0</c:v>
                </c:pt>
                <c:pt idx="377">
                  <c:v>72.0</c:v>
                </c:pt>
                <c:pt idx="378">
                  <c:v>73.0</c:v>
                </c:pt>
                <c:pt idx="379">
                  <c:v>73.0</c:v>
                </c:pt>
                <c:pt idx="380">
                  <c:v>74.0</c:v>
                </c:pt>
                <c:pt idx="381">
                  <c:v>74.0</c:v>
                </c:pt>
                <c:pt idx="382">
                  <c:v>74.0</c:v>
                </c:pt>
                <c:pt idx="383">
                  <c:v>74.0</c:v>
                </c:pt>
                <c:pt idx="384">
                  <c:v>74.0</c:v>
                </c:pt>
                <c:pt idx="385">
                  <c:v>75.0</c:v>
                </c:pt>
                <c:pt idx="386">
                  <c:v>76.0</c:v>
                </c:pt>
                <c:pt idx="387">
                  <c:v>76.0</c:v>
                </c:pt>
                <c:pt idx="388">
                  <c:v>76.0</c:v>
                </c:pt>
                <c:pt idx="389">
                  <c:v>77.0</c:v>
                </c:pt>
                <c:pt idx="390">
                  <c:v>78.0</c:v>
                </c:pt>
                <c:pt idx="391">
                  <c:v>78.0</c:v>
                </c:pt>
                <c:pt idx="392">
                  <c:v>78.0</c:v>
                </c:pt>
                <c:pt idx="393">
                  <c:v>78.0</c:v>
                </c:pt>
                <c:pt idx="394">
                  <c:v>78.0</c:v>
                </c:pt>
                <c:pt idx="395">
                  <c:v>78.0</c:v>
                </c:pt>
                <c:pt idx="396">
                  <c:v>78.0</c:v>
                </c:pt>
                <c:pt idx="397">
                  <c:v>78.0</c:v>
                </c:pt>
                <c:pt idx="398">
                  <c:v>79.0</c:v>
                </c:pt>
                <c:pt idx="399">
                  <c:v>80.0</c:v>
                </c:pt>
                <c:pt idx="400">
                  <c:v>80.0</c:v>
                </c:pt>
                <c:pt idx="401">
                  <c:v>81.0</c:v>
                </c:pt>
                <c:pt idx="402">
                  <c:v>81.0</c:v>
                </c:pt>
                <c:pt idx="403">
                  <c:v>81.0</c:v>
                </c:pt>
                <c:pt idx="404">
                  <c:v>81.0</c:v>
                </c:pt>
                <c:pt idx="405">
                  <c:v>82.0</c:v>
                </c:pt>
                <c:pt idx="406">
                  <c:v>82.0</c:v>
                </c:pt>
                <c:pt idx="407">
                  <c:v>82.0</c:v>
                </c:pt>
                <c:pt idx="408">
                  <c:v>82.0</c:v>
                </c:pt>
                <c:pt idx="409">
                  <c:v>82.0</c:v>
                </c:pt>
                <c:pt idx="410">
                  <c:v>82.0</c:v>
                </c:pt>
                <c:pt idx="411">
                  <c:v>82.0</c:v>
                </c:pt>
                <c:pt idx="412">
                  <c:v>82.0</c:v>
                </c:pt>
                <c:pt idx="413">
                  <c:v>82.0</c:v>
                </c:pt>
                <c:pt idx="414">
                  <c:v>82.0</c:v>
                </c:pt>
                <c:pt idx="415">
                  <c:v>82.0</c:v>
                </c:pt>
                <c:pt idx="416">
                  <c:v>82.0</c:v>
                </c:pt>
                <c:pt idx="417">
                  <c:v>82.0</c:v>
                </c:pt>
                <c:pt idx="418">
                  <c:v>82.0</c:v>
                </c:pt>
                <c:pt idx="419">
                  <c:v>82.0</c:v>
                </c:pt>
                <c:pt idx="420">
                  <c:v>82.0</c:v>
                </c:pt>
                <c:pt idx="421">
                  <c:v>82.0</c:v>
                </c:pt>
                <c:pt idx="422">
                  <c:v>82.0</c:v>
                </c:pt>
                <c:pt idx="423">
                  <c:v>82.0</c:v>
                </c:pt>
                <c:pt idx="424">
                  <c:v>82.0</c:v>
                </c:pt>
                <c:pt idx="425">
                  <c:v>82.0</c:v>
                </c:pt>
                <c:pt idx="426">
                  <c:v>82.0</c:v>
                </c:pt>
                <c:pt idx="427">
                  <c:v>82.0</c:v>
                </c:pt>
                <c:pt idx="428">
                  <c:v>82.0</c:v>
                </c:pt>
                <c:pt idx="429">
                  <c:v>82.0</c:v>
                </c:pt>
                <c:pt idx="430">
                  <c:v>82.0</c:v>
                </c:pt>
                <c:pt idx="431">
                  <c:v>82.0</c:v>
                </c:pt>
                <c:pt idx="432">
                  <c:v>82.0</c:v>
                </c:pt>
                <c:pt idx="433">
                  <c:v>82.0</c:v>
                </c:pt>
                <c:pt idx="434">
                  <c:v>82.0</c:v>
                </c:pt>
                <c:pt idx="435">
                  <c:v>82.0</c:v>
                </c:pt>
                <c:pt idx="436">
                  <c:v>82.0</c:v>
                </c:pt>
                <c:pt idx="437">
                  <c:v>82.0</c:v>
                </c:pt>
                <c:pt idx="438">
                  <c:v>82.0</c:v>
                </c:pt>
                <c:pt idx="439">
                  <c:v>83.0</c:v>
                </c:pt>
                <c:pt idx="440">
                  <c:v>83.0</c:v>
                </c:pt>
                <c:pt idx="441">
                  <c:v>83.0</c:v>
                </c:pt>
                <c:pt idx="442">
                  <c:v>84.0</c:v>
                </c:pt>
                <c:pt idx="443">
                  <c:v>84.0</c:v>
                </c:pt>
                <c:pt idx="444">
                  <c:v>84.0</c:v>
                </c:pt>
                <c:pt idx="445">
                  <c:v>84.0</c:v>
                </c:pt>
                <c:pt idx="446">
                  <c:v>84.0</c:v>
                </c:pt>
                <c:pt idx="447">
                  <c:v>84.0</c:v>
                </c:pt>
                <c:pt idx="448">
                  <c:v>84.0</c:v>
                </c:pt>
                <c:pt idx="449">
                  <c:v>84.0</c:v>
                </c:pt>
                <c:pt idx="450">
                  <c:v>84.0</c:v>
                </c:pt>
                <c:pt idx="451">
                  <c:v>84.0</c:v>
                </c:pt>
                <c:pt idx="452">
                  <c:v>85.0</c:v>
                </c:pt>
                <c:pt idx="453">
                  <c:v>85.0</c:v>
                </c:pt>
                <c:pt idx="454">
                  <c:v>86.0</c:v>
                </c:pt>
                <c:pt idx="455">
                  <c:v>86.0</c:v>
                </c:pt>
                <c:pt idx="456">
                  <c:v>86.0</c:v>
                </c:pt>
                <c:pt idx="457">
                  <c:v>86.0</c:v>
                </c:pt>
                <c:pt idx="458">
                  <c:v>86.0</c:v>
                </c:pt>
                <c:pt idx="459">
                  <c:v>86.0</c:v>
                </c:pt>
                <c:pt idx="460">
                  <c:v>86.0</c:v>
                </c:pt>
                <c:pt idx="461">
                  <c:v>87.0</c:v>
                </c:pt>
                <c:pt idx="462">
                  <c:v>88.0</c:v>
                </c:pt>
                <c:pt idx="463">
                  <c:v>89.0</c:v>
                </c:pt>
                <c:pt idx="464">
                  <c:v>89.0</c:v>
                </c:pt>
                <c:pt idx="465">
                  <c:v>89.0</c:v>
                </c:pt>
                <c:pt idx="466">
                  <c:v>89.0</c:v>
                </c:pt>
                <c:pt idx="467">
                  <c:v>89.0</c:v>
                </c:pt>
                <c:pt idx="468">
                  <c:v>89.0</c:v>
                </c:pt>
                <c:pt idx="469">
                  <c:v>89.0</c:v>
                </c:pt>
                <c:pt idx="470">
                  <c:v>90.0</c:v>
                </c:pt>
                <c:pt idx="471">
                  <c:v>91.0</c:v>
                </c:pt>
                <c:pt idx="472">
                  <c:v>91.0</c:v>
                </c:pt>
                <c:pt idx="473">
                  <c:v>92.0</c:v>
                </c:pt>
                <c:pt idx="474">
                  <c:v>93.0</c:v>
                </c:pt>
                <c:pt idx="475">
                  <c:v>93.0</c:v>
                </c:pt>
                <c:pt idx="476">
                  <c:v>94.0</c:v>
                </c:pt>
                <c:pt idx="477">
                  <c:v>94.0</c:v>
                </c:pt>
                <c:pt idx="478">
                  <c:v>94.0</c:v>
                </c:pt>
                <c:pt idx="479">
                  <c:v>95.0</c:v>
                </c:pt>
                <c:pt idx="480">
                  <c:v>96.0</c:v>
                </c:pt>
                <c:pt idx="481">
                  <c:v>96.0</c:v>
                </c:pt>
                <c:pt idx="482">
                  <c:v>97.0</c:v>
                </c:pt>
                <c:pt idx="483">
                  <c:v>98.0</c:v>
                </c:pt>
                <c:pt idx="484">
                  <c:v>98.0</c:v>
                </c:pt>
                <c:pt idx="485">
                  <c:v>99.0</c:v>
                </c:pt>
                <c:pt idx="486">
                  <c:v>100.0</c:v>
                </c:pt>
                <c:pt idx="487">
                  <c:v>100.0</c:v>
                </c:pt>
                <c:pt idx="488">
                  <c:v>100.0</c:v>
                </c:pt>
                <c:pt idx="489">
                  <c:v>100.0</c:v>
                </c:pt>
                <c:pt idx="490">
                  <c:v>101.0</c:v>
                </c:pt>
                <c:pt idx="491">
                  <c:v>101.0</c:v>
                </c:pt>
                <c:pt idx="492">
                  <c:v>101.0</c:v>
                </c:pt>
                <c:pt idx="493">
                  <c:v>101.0</c:v>
                </c:pt>
                <c:pt idx="494">
                  <c:v>101.0</c:v>
                </c:pt>
                <c:pt idx="495">
                  <c:v>101.0</c:v>
                </c:pt>
                <c:pt idx="496">
                  <c:v>102.0</c:v>
                </c:pt>
                <c:pt idx="497">
                  <c:v>102.0</c:v>
                </c:pt>
                <c:pt idx="498">
                  <c:v>102.0</c:v>
                </c:pt>
                <c:pt idx="499">
                  <c:v>102.0</c:v>
                </c:pt>
                <c:pt idx="500">
                  <c:v>102.0</c:v>
                </c:pt>
                <c:pt idx="501">
                  <c:v>102.0</c:v>
                </c:pt>
                <c:pt idx="502">
                  <c:v>102.0</c:v>
                </c:pt>
                <c:pt idx="503">
                  <c:v>102.0</c:v>
                </c:pt>
                <c:pt idx="504">
                  <c:v>102.0</c:v>
                </c:pt>
                <c:pt idx="505">
                  <c:v>102.0</c:v>
                </c:pt>
                <c:pt idx="506">
                  <c:v>102.0</c:v>
                </c:pt>
                <c:pt idx="507">
                  <c:v>102.0</c:v>
                </c:pt>
                <c:pt idx="508">
                  <c:v>102.0</c:v>
                </c:pt>
                <c:pt idx="509">
                  <c:v>103.0</c:v>
                </c:pt>
                <c:pt idx="510">
                  <c:v>103.0</c:v>
                </c:pt>
                <c:pt idx="511">
                  <c:v>103.0</c:v>
                </c:pt>
                <c:pt idx="512">
                  <c:v>103.0</c:v>
                </c:pt>
                <c:pt idx="513">
                  <c:v>103.0</c:v>
                </c:pt>
                <c:pt idx="514">
                  <c:v>104.0</c:v>
                </c:pt>
                <c:pt idx="515">
                  <c:v>105.0</c:v>
                </c:pt>
                <c:pt idx="516">
                  <c:v>105.0</c:v>
                </c:pt>
                <c:pt idx="517">
                  <c:v>106.0</c:v>
                </c:pt>
                <c:pt idx="518">
                  <c:v>106.0</c:v>
                </c:pt>
                <c:pt idx="519">
                  <c:v>106.0</c:v>
                </c:pt>
                <c:pt idx="520">
                  <c:v>106.0</c:v>
                </c:pt>
                <c:pt idx="521">
                  <c:v>106.0</c:v>
                </c:pt>
                <c:pt idx="522">
                  <c:v>106.0</c:v>
                </c:pt>
                <c:pt idx="523">
                  <c:v>106.0</c:v>
                </c:pt>
                <c:pt idx="524">
                  <c:v>106.0</c:v>
                </c:pt>
                <c:pt idx="525">
                  <c:v>106.0</c:v>
                </c:pt>
                <c:pt idx="526">
                  <c:v>106.0</c:v>
                </c:pt>
                <c:pt idx="527">
                  <c:v>106.0</c:v>
                </c:pt>
                <c:pt idx="528">
                  <c:v>106.0</c:v>
                </c:pt>
                <c:pt idx="529">
                  <c:v>107.0</c:v>
                </c:pt>
                <c:pt idx="530">
                  <c:v>107.0</c:v>
                </c:pt>
                <c:pt idx="531">
                  <c:v>107.0</c:v>
                </c:pt>
                <c:pt idx="532">
                  <c:v>107.0</c:v>
                </c:pt>
                <c:pt idx="533">
                  <c:v>107.0</c:v>
                </c:pt>
                <c:pt idx="534">
                  <c:v>107.0</c:v>
                </c:pt>
                <c:pt idx="535">
                  <c:v>107.0</c:v>
                </c:pt>
                <c:pt idx="536">
                  <c:v>107.0</c:v>
                </c:pt>
                <c:pt idx="537">
                  <c:v>107.0</c:v>
                </c:pt>
                <c:pt idx="538">
                  <c:v>107.0</c:v>
                </c:pt>
                <c:pt idx="539">
                  <c:v>107.0</c:v>
                </c:pt>
                <c:pt idx="540">
                  <c:v>108.0</c:v>
                </c:pt>
                <c:pt idx="541">
                  <c:v>108.0</c:v>
                </c:pt>
                <c:pt idx="542">
                  <c:v>108.0</c:v>
                </c:pt>
                <c:pt idx="543">
                  <c:v>109.0</c:v>
                </c:pt>
                <c:pt idx="544">
                  <c:v>110.0</c:v>
                </c:pt>
                <c:pt idx="545">
                  <c:v>111.0</c:v>
                </c:pt>
                <c:pt idx="546">
                  <c:v>111.0</c:v>
                </c:pt>
                <c:pt idx="547">
                  <c:v>112.0</c:v>
                </c:pt>
                <c:pt idx="548">
                  <c:v>113.0</c:v>
                </c:pt>
                <c:pt idx="549">
                  <c:v>113.0</c:v>
                </c:pt>
                <c:pt idx="550">
                  <c:v>114.0</c:v>
                </c:pt>
                <c:pt idx="551">
                  <c:v>114.0</c:v>
                </c:pt>
                <c:pt idx="552">
                  <c:v>114.0</c:v>
                </c:pt>
                <c:pt idx="553">
                  <c:v>114.0</c:v>
                </c:pt>
                <c:pt idx="554">
                  <c:v>114.0</c:v>
                </c:pt>
                <c:pt idx="555">
                  <c:v>114.0</c:v>
                </c:pt>
                <c:pt idx="556">
                  <c:v>114.0</c:v>
                </c:pt>
                <c:pt idx="557">
                  <c:v>114.0</c:v>
                </c:pt>
                <c:pt idx="558">
                  <c:v>115.0</c:v>
                </c:pt>
                <c:pt idx="559">
                  <c:v>116.0</c:v>
                </c:pt>
                <c:pt idx="560">
                  <c:v>116.0</c:v>
                </c:pt>
                <c:pt idx="561">
                  <c:v>116.0</c:v>
                </c:pt>
                <c:pt idx="562">
                  <c:v>116.0</c:v>
                </c:pt>
                <c:pt idx="563">
                  <c:v>116.0</c:v>
                </c:pt>
                <c:pt idx="564">
                  <c:v>116.0</c:v>
                </c:pt>
                <c:pt idx="565">
                  <c:v>116.0</c:v>
                </c:pt>
                <c:pt idx="566">
                  <c:v>116.0</c:v>
                </c:pt>
                <c:pt idx="567">
                  <c:v>117.0</c:v>
                </c:pt>
                <c:pt idx="568">
                  <c:v>117.0</c:v>
                </c:pt>
                <c:pt idx="569">
                  <c:v>117.0</c:v>
                </c:pt>
                <c:pt idx="570">
                  <c:v>117.0</c:v>
                </c:pt>
                <c:pt idx="571">
                  <c:v>117.0</c:v>
                </c:pt>
                <c:pt idx="572">
                  <c:v>118.0</c:v>
                </c:pt>
                <c:pt idx="573">
                  <c:v>119.0</c:v>
                </c:pt>
                <c:pt idx="574">
                  <c:v>119.0</c:v>
                </c:pt>
                <c:pt idx="575">
                  <c:v>119.0</c:v>
                </c:pt>
                <c:pt idx="576">
                  <c:v>119.0</c:v>
                </c:pt>
                <c:pt idx="577">
                  <c:v>120.0</c:v>
                </c:pt>
                <c:pt idx="578">
                  <c:v>121.0</c:v>
                </c:pt>
                <c:pt idx="579">
                  <c:v>121.0</c:v>
                </c:pt>
                <c:pt idx="580">
                  <c:v>121.0</c:v>
                </c:pt>
                <c:pt idx="581">
                  <c:v>121.0</c:v>
                </c:pt>
                <c:pt idx="582">
                  <c:v>122.0</c:v>
                </c:pt>
                <c:pt idx="583">
                  <c:v>123.0</c:v>
                </c:pt>
                <c:pt idx="584">
                  <c:v>124.0</c:v>
                </c:pt>
                <c:pt idx="585">
                  <c:v>124.0</c:v>
                </c:pt>
                <c:pt idx="586">
                  <c:v>124.0</c:v>
                </c:pt>
                <c:pt idx="587">
                  <c:v>124.0</c:v>
                </c:pt>
                <c:pt idx="588">
                  <c:v>124.0</c:v>
                </c:pt>
                <c:pt idx="589">
                  <c:v>124.0</c:v>
                </c:pt>
                <c:pt idx="590">
                  <c:v>125.0</c:v>
                </c:pt>
                <c:pt idx="591">
                  <c:v>125.0</c:v>
                </c:pt>
                <c:pt idx="592">
                  <c:v>125.0</c:v>
                </c:pt>
                <c:pt idx="593">
                  <c:v>125.0</c:v>
                </c:pt>
                <c:pt idx="594">
                  <c:v>125.0</c:v>
                </c:pt>
                <c:pt idx="595">
                  <c:v>126.0</c:v>
                </c:pt>
                <c:pt idx="596">
                  <c:v>126.0</c:v>
                </c:pt>
                <c:pt idx="597">
                  <c:v>126.0</c:v>
                </c:pt>
                <c:pt idx="598">
                  <c:v>127.0</c:v>
                </c:pt>
                <c:pt idx="599">
                  <c:v>128.0</c:v>
                </c:pt>
                <c:pt idx="600">
                  <c:v>129.0</c:v>
                </c:pt>
                <c:pt idx="601">
                  <c:v>129.0</c:v>
                </c:pt>
                <c:pt idx="602">
                  <c:v>130.0</c:v>
                </c:pt>
                <c:pt idx="603">
                  <c:v>131.0</c:v>
                </c:pt>
                <c:pt idx="604">
                  <c:v>131.0</c:v>
                </c:pt>
                <c:pt idx="605">
                  <c:v>132.0</c:v>
                </c:pt>
                <c:pt idx="606">
                  <c:v>133.0</c:v>
                </c:pt>
                <c:pt idx="607">
                  <c:v>133.0</c:v>
                </c:pt>
                <c:pt idx="608">
                  <c:v>133.0</c:v>
                </c:pt>
                <c:pt idx="609">
                  <c:v>133.0</c:v>
                </c:pt>
                <c:pt idx="610">
                  <c:v>133.0</c:v>
                </c:pt>
                <c:pt idx="611">
                  <c:v>134.0</c:v>
                </c:pt>
                <c:pt idx="612">
                  <c:v>134.0</c:v>
                </c:pt>
                <c:pt idx="613">
                  <c:v>134.0</c:v>
                </c:pt>
                <c:pt idx="614">
                  <c:v>134.0</c:v>
                </c:pt>
                <c:pt idx="615">
                  <c:v>134.0</c:v>
                </c:pt>
                <c:pt idx="616">
                  <c:v>134.0</c:v>
                </c:pt>
                <c:pt idx="617">
                  <c:v>134.0</c:v>
                </c:pt>
                <c:pt idx="618">
                  <c:v>134.0</c:v>
                </c:pt>
                <c:pt idx="619">
                  <c:v>134.0</c:v>
                </c:pt>
                <c:pt idx="620">
                  <c:v>134.0</c:v>
                </c:pt>
                <c:pt idx="621">
                  <c:v>134.0</c:v>
                </c:pt>
                <c:pt idx="622">
                  <c:v>134.0</c:v>
                </c:pt>
                <c:pt idx="623">
                  <c:v>134.0</c:v>
                </c:pt>
                <c:pt idx="624">
                  <c:v>134.0</c:v>
                </c:pt>
                <c:pt idx="625">
                  <c:v>134.0</c:v>
                </c:pt>
                <c:pt idx="626">
                  <c:v>135.0</c:v>
                </c:pt>
                <c:pt idx="627">
                  <c:v>135.0</c:v>
                </c:pt>
                <c:pt idx="628">
                  <c:v>135.0</c:v>
                </c:pt>
                <c:pt idx="629">
                  <c:v>135.0</c:v>
                </c:pt>
                <c:pt idx="630">
                  <c:v>136.0</c:v>
                </c:pt>
                <c:pt idx="631">
                  <c:v>137.0</c:v>
                </c:pt>
                <c:pt idx="632">
                  <c:v>137.0</c:v>
                </c:pt>
                <c:pt idx="633">
                  <c:v>137.0</c:v>
                </c:pt>
                <c:pt idx="634">
                  <c:v>137.0</c:v>
                </c:pt>
                <c:pt idx="635">
                  <c:v>138.0</c:v>
                </c:pt>
                <c:pt idx="636">
                  <c:v>138.0</c:v>
                </c:pt>
                <c:pt idx="637">
                  <c:v>138.0</c:v>
                </c:pt>
                <c:pt idx="638">
                  <c:v>139.0</c:v>
                </c:pt>
                <c:pt idx="639">
                  <c:v>140.0</c:v>
                </c:pt>
                <c:pt idx="640">
                  <c:v>141.0</c:v>
                </c:pt>
                <c:pt idx="641">
                  <c:v>142.0</c:v>
                </c:pt>
                <c:pt idx="642">
                  <c:v>143.0</c:v>
                </c:pt>
                <c:pt idx="643">
                  <c:v>144.0</c:v>
                </c:pt>
                <c:pt idx="644">
                  <c:v>145.0</c:v>
                </c:pt>
                <c:pt idx="645">
                  <c:v>146.0</c:v>
                </c:pt>
                <c:pt idx="646">
                  <c:v>146.0</c:v>
                </c:pt>
                <c:pt idx="647">
                  <c:v>146.0</c:v>
                </c:pt>
                <c:pt idx="648">
                  <c:v>147.0</c:v>
                </c:pt>
                <c:pt idx="649">
                  <c:v>147.0</c:v>
                </c:pt>
                <c:pt idx="650">
                  <c:v>147.0</c:v>
                </c:pt>
                <c:pt idx="651">
                  <c:v>147.0</c:v>
                </c:pt>
                <c:pt idx="652">
                  <c:v>148.0</c:v>
                </c:pt>
                <c:pt idx="653">
                  <c:v>149.0</c:v>
                </c:pt>
                <c:pt idx="654">
                  <c:v>150.0</c:v>
                </c:pt>
                <c:pt idx="655">
                  <c:v>151.0</c:v>
                </c:pt>
                <c:pt idx="656">
                  <c:v>151.0</c:v>
                </c:pt>
                <c:pt idx="657">
                  <c:v>151.0</c:v>
                </c:pt>
                <c:pt idx="658">
                  <c:v>152.0</c:v>
                </c:pt>
                <c:pt idx="659">
                  <c:v>153.0</c:v>
                </c:pt>
                <c:pt idx="660">
                  <c:v>153.0</c:v>
                </c:pt>
                <c:pt idx="661">
                  <c:v>154.0</c:v>
                </c:pt>
                <c:pt idx="662">
                  <c:v>155.0</c:v>
                </c:pt>
                <c:pt idx="663">
                  <c:v>155.0</c:v>
                </c:pt>
                <c:pt idx="664">
                  <c:v>156.0</c:v>
                </c:pt>
                <c:pt idx="665">
                  <c:v>156.0</c:v>
                </c:pt>
                <c:pt idx="666">
                  <c:v>156.0</c:v>
                </c:pt>
                <c:pt idx="667">
                  <c:v>156.0</c:v>
                </c:pt>
                <c:pt idx="668">
                  <c:v>156.0</c:v>
                </c:pt>
                <c:pt idx="669">
                  <c:v>157.0</c:v>
                </c:pt>
                <c:pt idx="670">
                  <c:v>157.0</c:v>
                </c:pt>
                <c:pt idx="671">
                  <c:v>158.0</c:v>
                </c:pt>
                <c:pt idx="672">
                  <c:v>158.0</c:v>
                </c:pt>
                <c:pt idx="673">
                  <c:v>159.0</c:v>
                </c:pt>
                <c:pt idx="674">
                  <c:v>160.0</c:v>
                </c:pt>
                <c:pt idx="675">
                  <c:v>161.0</c:v>
                </c:pt>
                <c:pt idx="676">
                  <c:v>161.0</c:v>
                </c:pt>
                <c:pt idx="677">
                  <c:v>161.0</c:v>
                </c:pt>
                <c:pt idx="678">
                  <c:v>161.0</c:v>
                </c:pt>
                <c:pt idx="679">
                  <c:v>161.0</c:v>
                </c:pt>
                <c:pt idx="680">
                  <c:v>161.0</c:v>
                </c:pt>
                <c:pt idx="681">
                  <c:v>161.0</c:v>
                </c:pt>
                <c:pt idx="682">
                  <c:v>161.0</c:v>
                </c:pt>
                <c:pt idx="683">
                  <c:v>161.0</c:v>
                </c:pt>
                <c:pt idx="684">
                  <c:v>161.0</c:v>
                </c:pt>
                <c:pt idx="685">
                  <c:v>162.0</c:v>
                </c:pt>
                <c:pt idx="686">
                  <c:v>162.0</c:v>
                </c:pt>
                <c:pt idx="687">
                  <c:v>162.0</c:v>
                </c:pt>
                <c:pt idx="688">
                  <c:v>162.0</c:v>
                </c:pt>
                <c:pt idx="689">
                  <c:v>162.0</c:v>
                </c:pt>
                <c:pt idx="690">
                  <c:v>162.0</c:v>
                </c:pt>
                <c:pt idx="691">
                  <c:v>162.0</c:v>
                </c:pt>
                <c:pt idx="692">
                  <c:v>162.0</c:v>
                </c:pt>
                <c:pt idx="693">
                  <c:v>162.0</c:v>
                </c:pt>
                <c:pt idx="694">
                  <c:v>162.0</c:v>
                </c:pt>
                <c:pt idx="695">
                  <c:v>162.0</c:v>
                </c:pt>
                <c:pt idx="696">
                  <c:v>162.0</c:v>
                </c:pt>
                <c:pt idx="697">
                  <c:v>162.0</c:v>
                </c:pt>
                <c:pt idx="698">
                  <c:v>163.0</c:v>
                </c:pt>
                <c:pt idx="699">
                  <c:v>163.0</c:v>
                </c:pt>
                <c:pt idx="700">
                  <c:v>163.0</c:v>
                </c:pt>
                <c:pt idx="701">
                  <c:v>163.0</c:v>
                </c:pt>
                <c:pt idx="702">
                  <c:v>164.0</c:v>
                </c:pt>
                <c:pt idx="703">
                  <c:v>164.0</c:v>
                </c:pt>
                <c:pt idx="704">
                  <c:v>165.0</c:v>
                </c:pt>
                <c:pt idx="705">
                  <c:v>165.0</c:v>
                </c:pt>
                <c:pt idx="706">
                  <c:v>165.0</c:v>
                </c:pt>
                <c:pt idx="707">
                  <c:v>165.0</c:v>
                </c:pt>
                <c:pt idx="708">
                  <c:v>165.0</c:v>
                </c:pt>
                <c:pt idx="709">
                  <c:v>165.0</c:v>
                </c:pt>
                <c:pt idx="710">
                  <c:v>165.0</c:v>
                </c:pt>
                <c:pt idx="711">
                  <c:v>165.0</c:v>
                </c:pt>
                <c:pt idx="712">
                  <c:v>165.0</c:v>
                </c:pt>
                <c:pt idx="713">
                  <c:v>166.0</c:v>
                </c:pt>
                <c:pt idx="714">
                  <c:v>166.0</c:v>
                </c:pt>
                <c:pt idx="715">
                  <c:v>166.0</c:v>
                </c:pt>
                <c:pt idx="716">
                  <c:v>167.0</c:v>
                </c:pt>
                <c:pt idx="717">
                  <c:v>167.0</c:v>
                </c:pt>
                <c:pt idx="718">
                  <c:v>167.0</c:v>
                </c:pt>
                <c:pt idx="719">
                  <c:v>167.0</c:v>
                </c:pt>
                <c:pt idx="720">
                  <c:v>167.0</c:v>
                </c:pt>
                <c:pt idx="721">
                  <c:v>167.0</c:v>
                </c:pt>
                <c:pt idx="722">
                  <c:v>167.0</c:v>
                </c:pt>
                <c:pt idx="723">
                  <c:v>167.0</c:v>
                </c:pt>
                <c:pt idx="724">
                  <c:v>167.0</c:v>
                </c:pt>
                <c:pt idx="725">
                  <c:v>168.0</c:v>
                </c:pt>
                <c:pt idx="726">
                  <c:v>168.0</c:v>
                </c:pt>
                <c:pt idx="727">
                  <c:v>168.0</c:v>
                </c:pt>
                <c:pt idx="728">
                  <c:v>169.0</c:v>
                </c:pt>
                <c:pt idx="729">
                  <c:v>169.0</c:v>
                </c:pt>
                <c:pt idx="730">
                  <c:v>169.0</c:v>
                </c:pt>
                <c:pt idx="731">
                  <c:v>169.0</c:v>
                </c:pt>
                <c:pt idx="732">
                  <c:v>169.0</c:v>
                </c:pt>
                <c:pt idx="733">
                  <c:v>169.0</c:v>
                </c:pt>
                <c:pt idx="734">
                  <c:v>169.0</c:v>
                </c:pt>
                <c:pt idx="735">
                  <c:v>169.0</c:v>
                </c:pt>
                <c:pt idx="736">
                  <c:v>169.0</c:v>
                </c:pt>
                <c:pt idx="737">
                  <c:v>169.0</c:v>
                </c:pt>
                <c:pt idx="738">
                  <c:v>169.0</c:v>
                </c:pt>
                <c:pt idx="739">
                  <c:v>169.0</c:v>
                </c:pt>
                <c:pt idx="740">
                  <c:v>169.0</c:v>
                </c:pt>
                <c:pt idx="741">
                  <c:v>169.0</c:v>
                </c:pt>
                <c:pt idx="742">
                  <c:v>169.0</c:v>
                </c:pt>
                <c:pt idx="743">
                  <c:v>169.0</c:v>
                </c:pt>
                <c:pt idx="744">
                  <c:v>169.0</c:v>
                </c:pt>
                <c:pt idx="745">
                  <c:v>169.0</c:v>
                </c:pt>
                <c:pt idx="746">
                  <c:v>169.0</c:v>
                </c:pt>
                <c:pt idx="747">
                  <c:v>169.0</c:v>
                </c:pt>
                <c:pt idx="748">
                  <c:v>169.0</c:v>
                </c:pt>
                <c:pt idx="749">
                  <c:v>169.0</c:v>
                </c:pt>
                <c:pt idx="750">
                  <c:v>169.0</c:v>
                </c:pt>
                <c:pt idx="751">
                  <c:v>169.0</c:v>
                </c:pt>
                <c:pt idx="752">
                  <c:v>169.0</c:v>
                </c:pt>
                <c:pt idx="753">
                  <c:v>169.0</c:v>
                </c:pt>
                <c:pt idx="754">
                  <c:v>169.0</c:v>
                </c:pt>
                <c:pt idx="755">
                  <c:v>169.0</c:v>
                </c:pt>
                <c:pt idx="756">
                  <c:v>169.0</c:v>
                </c:pt>
                <c:pt idx="757">
                  <c:v>169.0</c:v>
                </c:pt>
                <c:pt idx="758">
                  <c:v>170.0</c:v>
                </c:pt>
                <c:pt idx="759">
                  <c:v>170.0</c:v>
                </c:pt>
                <c:pt idx="760">
                  <c:v>171.0</c:v>
                </c:pt>
                <c:pt idx="761">
                  <c:v>171.0</c:v>
                </c:pt>
                <c:pt idx="762">
                  <c:v>171.0</c:v>
                </c:pt>
                <c:pt idx="763">
                  <c:v>171.0</c:v>
                </c:pt>
                <c:pt idx="764">
                  <c:v>171.0</c:v>
                </c:pt>
                <c:pt idx="765">
                  <c:v>171.0</c:v>
                </c:pt>
                <c:pt idx="766">
                  <c:v>171.0</c:v>
                </c:pt>
                <c:pt idx="767">
                  <c:v>171.0</c:v>
                </c:pt>
                <c:pt idx="768">
                  <c:v>172.0</c:v>
                </c:pt>
                <c:pt idx="769">
                  <c:v>173.0</c:v>
                </c:pt>
                <c:pt idx="770">
                  <c:v>174.0</c:v>
                </c:pt>
                <c:pt idx="771">
                  <c:v>175.0</c:v>
                </c:pt>
                <c:pt idx="772">
                  <c:v>176.0</c:v>
                </c:pt>
                <c:pt idx="773">
                  <c:v>176.0</c:v>
                </c:pt>
                <c:pt idx="774">
                  <c:v>176.0</c:v>
                </c:pt>
                <c:pt idx="775">
                  <c:v>176.0</c:v>
                </c:pt>
                <c:pt idx="776">
                  <c:v>176.0</c:v>
                </c:pt>
                <c:pt idx="777">
                  <c:v>176.0</c:v>
                </c:pt>
                <c:pt idx="778">
                  <c:v>177.0</c:v>
                </c:pt>
                <c:pt idx="779">
                  <c:v>178.0</c:v>
                </c:pt>
                <c:pt idx="780">
                  <c:v>178.0</c:v>
                </c:pt>
                <c:pt idx="781">
                  <c:v>178.0</c:v>
                </c:pt>
                <c:pt idx="782">
                  <c:v>178.0</c:v>
                </c:pt>
                <c:pt idx="783">
                  <c:v>178.0</c:v>
                </c:pt>
                <c:pt idx="784">
                  <c:v>178.0</c:v>
                </c:pt>
                <c:pt idx="785">
                  <c:v>178.0</c:v>
                </c:pt>
                <c:pt idx="786">
                  <c:v>178.0</c:v>
                </c:pt>
                <c:pt idx="787">
                  <c:v>178.0</c:v>
                </c:pt>
                <c:pt idx="788">
                  <c:v>178.0</c:v>
                </c:pt>
                <c:pt idx="789">
                  <c:v>179.0</c:v>
                </c:pt>
                <c:pt idx="790">
                  <c:v>179.0</c:v>
                </c:pt>
                <c:pt idx="791">
                  <c:v>179.0</c:v>
                </c:pt>
                <c:pt idx="792">
                  <c:v>179.0</c:v>
                </c:pt>
                <c:pt idx="793">
                  <c:v>179.0</c:v>
                </c:pt>
                <c:pt idx="794">
                  <c:v>179.0</c:v>
                </c:pt>
                <c:pt idx="795">
                  <c:v>179.0</c:v>
                </c:pt>
                <c:pt idx="796">
                  <c:v>179.0</c:v>
                </c:pt>
                <c:pt idx="797">
                  <c:v>179.0</c:v>
                </c:pt>
                <c:pt idx="798">
                  <c:v>179.0</c:v>
                </c:pt>
                <c:pt idx="799">
                  <c:v>179.0</c:v>
                </c:pt>
                <c:pt idx="800">
                  <c:v>179.0</c:v>
                </c:pt>
                <c:pt idx="801">
                  <c:v>179.0</c:v>
                </c:pt>
                <c:pt idx="802">
                  <c:v>179.0</c:v>
                </c:pt>
                <c:pt idx="803">
                  <c:v>179.0</c:v>
                </c:pt>
                <c:pt idx="804">
                  <c:v>180.0</c:v>
                </c:pt>
                <c:pt idx="805">
                  <c:v>180.0</c:v>
                </c:pt>
                <c:pt idx="806">
                  <c:v>181.0</c:v>
                </c:pt>
                <c:pt idx="807">
                  <c:v>182.0</c:v>
                </c:pt>
                <c:pt idx="808">
                  <c:v>183.0</c:v>
                </c:pt>
                <c:pt idx="809">
                  <c:v>184.0</c:v>
                </c:pt>
                <c:pt idx="810">
                  <c:v>184.0</c:v>
                </c:pt>
                <c:pt idx="811">
                  <c:v>184.0</c:v>
                </c:pt>
                <c:pt idx="812">
                  <c:v>184.0</c:v>
                </c:pt>
                <c:pt idx="813">
                  <c:v>184.0</c:v>
                </c:pt>
                <c:pt idx="814">
                  <c:v>185.0</c:v>
                </c:pt>
                <c:pt idx="815">
                  <c:v>185.0</c:v>
                </c:pt>
                <c:pt idx="816">
                  <c:v>185.0</c:v>
                </c:pt>
                <c:pt idx="817">
                  <c:v>185.0</c:v>
                </c:pt>
                <c:pt idx="818">
                  <c:v>185.0</c:v>
                </c:pt>
                <c:pt idx="819">
                  <c:v>185.0</c:v>
                </c:pt>
                <c:pt idx="820">
                  <c:v>186.0</c:v>
                </c:pt>
                <c:pt idx="821">
                  <c:v>186.0</c:v>
                </c:pt>
                <c:pt idx="822">
                  <c:v>187.0</c:v>
                </c:pt>
                <c:pt idx="823">
                  <c:v>188.0</c:v>
                </c:pt>
                <c:pt idx="824">
                  <c:v>188.0</c:v>
                </c:pt>
                <c:pt idx="825">
                  <c:v>189.0</c:v>
                </c:pt>
                <c:pt idx="826">
                  <c:v>189.0</c:v>
                </c:pt>
                <c:pt idx="827">
                  <c:v>189.0</c:v>
                </c:pt>
                <c:pt idx="828">
                  <c:v>189.0</c:v>
                </c:pt>
                <c:pt idx="829">
                  <c:v>190.0</c:v>
                </c:pt>
                <c:pt idx="830">
                  <c:v>191.0</c:v>
                </c:pt>
                <c:pt idx="831">
                  <c:v>191.0</c:v>
                </c:pt>
                <c:pt idx="832">
                  <c:v>192.0</c:v>
                </c:pt>
                <c:pt idx="833">
                  <c:v>192.0</c:v>
                </c:pt>
                <c:pt idx="834">
                  <c:v>193.0</c:v>
                </c:pt>
                <c:pt idx="835">
                  <c:v>194.0</c:v>
                </c:pt>
                <c:pt idx="836">
                  <c:v>194.0</c:v>
                </c:pt>
                <c:pt idx="837">
                  <c:v>194.0</c:v>
                </c:pt>
                <c:pt idx="838">
                  <c:v>194.0</c:v>
                </c:pt>
                <c:pt idx="839">
                  <c:v>194.0</c:v>
                </c:pt>
                <c:pt idx="840">
                  <c:v>194.0</c:v>
                </c:pt>
                <c:pt idx="841">
                  <c:v>194.0</c:v>
                </c:pt>
                <c:pt idx="842">
                  <c:v>194.0</c:v>
                </c:pt>
                <c:pt idx="843">
                  <c:v>194.0</c:v>
                </c:pt>
                <c:pt idx="844">
                  <c:v>194.0</c:v>
                </c:pt>
                <c:pt idx="845">
                  <c:v>194.0</c:v>
                </c:pt>
                <c:pt idx="846">
                  <c:v>195.0</c:v>
                </c:pt>
                <c:pt idx="847">
                  <c:v>195.0</c:v>
                </c:pt>
                <c:pt idx="848">
                  <c:v>195.0</c:v>
                </c:pt>
                <c:pt idx="849">
                  <c:v>196.0</c:v>
                </c:pt>
                <c:pt idx="850">
                  <c:v>196.0</c:v>
                </c:pt>
                <c:pt idx="851">
                  <c:v>196.0</c:v>
                </c:pt>
                <c:pt idx="852">
                  <c:v>196.0</c:v>
                </c:pt>
                <c:pt idx="853">
                  <c:v>196.0</c:v>
                </c:pt>
                <c:pt idx="854">
                  <c:v>197.0</c:v>
                </c:pt>
                <c:pt idx="855">
                  <c:v>197.0</c:v>
                </c:pt>
                <c:pt idx="856">
                  <c:v>197.0</c:v>
                </c:pt>
                <c:pt idx="857">
                  <c:v>197.0</c:v>
                </c:pt>
                <c:pt idx="858">
                  <c:v>197.0</c:v>
                </c:pt>
                <c:pt idx="859">
                  <c:v>198.0</c:v>
                </c:pt>
                <c:pt idx="860">
                  <c:v>198.0</c:v>
                </c:pt>
                <c:pt idx="861">
                  <c:v>198.0</c:v>
                </c:pt>
                <c:pt idx="862">
                  <c:v>198.0</c:v>
                </c:pt>
                <c:pt idx="863">
                  <c:v>199.0</c:v>
                </c:pt>
                <c:pt idx="864">
                  <c:v>199.0</c:v>
                </c:pt>
                <c:pt idx="865">
                  <c:v>199.0</c:v>
                </c:pt>
                <c:pt idx="866">
                  <c:v>199.0</c:v>
                </c:pt>
                <c:pt idx="867">
                  <c:v>200.0</c:v>
                </c:pt>
                <c:pt idx="868">
                  <c:v>200.0</c:v>
                </c:pt>
                <c:pt idx="869">
                  <c:v>201.0</c:v>
                </c:pt>
                <c:pt idx="870">
                  <c:v>201.0</c:v>
                </c:pt>
                <c:pt idx="871">
                  <c:v>202.0</c:v>
                </c:pt>
                <c:pt idx="872">
                  <c:v>202.0</c:v>
                </c:pt>
                <c:pt idx="873">
                  <c:v>202.0</c:v>
                </c:pt>
                <c:pt idx="874">
                  <c:v>202.0</c:v>
                </c:pt>
                <c:pt idx="875">
                  <c:v>202.0</c:v>
                </c:pt>
                <c:pt idx="876">
                  <c:v>203.0</c:v>
                </c:pt>
                <c:pt idx="877">
                  <c:v>203.0</c:v>
                </c:pt>
                <c:pt idx="878">
                  <c:v>203.0</c:v>
                </c:pt>
                <c:pt idx="879">
                  <c:v>203.0</c:v>
                </c:pt>
                <c:pt idx="880">
                  <c:v>203.0</c:v>
                </c:pt>
                <c:pt idx="881">
                  <c:v>203.0</c:v>
                </c:pt>
                <c:pt idx="882">
                  <c:v>203.0</c:v>
                </c:pt>
                <c:pt idx="883">
                  <c:v>203.0</c:v>
                </c:pt>
                <c:pt idx="884">
                  <c:v>203.0</c:v>
                </c:pt>
                <c:pt idx="885">
                  <c:v>203.0</c:v>
                </c:pt>
                <c:pt idx="886">
                  <c:v>203.0</c:v>
                </c:pt>
                <c:pt idx="887">
                  <c:v>204.0</c:v>
                </c:pt>
                <c:pt idx="888">
                  <c:v>205.0</c:v>
                </c:pt>
                <c:pt idx="889">
                  <c:v>206.0</c:v>
                </c:pt>
                <c:pt idx="890">
                  <c:v>206.0</c:v>
                </c:pt>
                <c:pt idx="891">
                  <c:v>207.0</c:v>
                </c:pt>
                <c:pt idx="892">
                  <c:v>207.0</c:v>
                </c:pt>
                <c:pt idx="893">
                  <c:v>207.0</c:v>
                </c:pt>
                <c:pt idx="894">
                  <c:v>207.0</c:v>
                </c:pt>
                <c:pt idx="895">
                  <c:v>208.0</c:v>
                </c:pt>
                <c:pt idx="896">
                  <c:v>208.0</c:v>
                </c:pt>
                <c:pt idx="897">
                  <c:v>209.0</c:v>
                </c:pt>
                <c:pt idx="898">
                  <c:v>210.0</c:v>
                </c:pt>
                <c:pt idx="899">
                  <c:v>211.0</c:v>
                </c:pt>
                <c:pt idx="900">
                  <c:v>211.0</c:v>
                </c:pt>
                <c:pt idx="901">
                  <c:v>211.0</c:v>
                </c:pt>
                <c:pt idx="902">
                  <c:v>211.0</c:v>
                </c:pt>
                <c:pt idx="903">
                  <c:v>211.0</c:v>
                </c:pt>
                <c:pt idx="904">
                  <c:v>211.0</c:v>
                </c:pt>
                <c:pt idx="905">
                  <c:v>211.0</c:v>
                </c:pt>
                <c:pt idx="906">
                  <c:v>212.0</c:v>
                </c:pt>
                <c:pt idx="907">
                  <c:v>212.0</c:v>
                </c:pt>
                <c:pt idx="908">
                  <c:v>213.0</c:v>
                </c:pt>
                <c:pt idx="909">
                  <c:v>213.0</c:v>
                </c:pt>
                <c:pt idx="910">
                  <c:v>213.0</c:v>
                </c:pt>
                <c:pt idx="911">
                  <c:v>214.0</c:v>
                </c:pt>
                <c:pt idx="912">
                  <c:v>215.0</c:v>
                </c:pt>
                <c:pt idx="913">
                  <c:v>215.0</c:v>
                </c:pt>
                <c:pt idx="914">
                  <c:v>215.0</c:v>
                </c:pt>
                <c:pt idx="915">
                  <c:v>215.0</c:v>
                </c:pt>
                <c:pt idx="916">
                  <c:v>216.0</c:v>
                </c:pt>
                <c:pt idx="917">
                  <c:v>216.0</c:v>
                </c:pt>
                <c:pt idx="918">
                  <c:v>216.0</c:v>
                </c:pt>
                <c:pt idx="919">
                  <c:v>217.0</c:v>
                </c:pt>
                <c:pt idx="920">
                  <c:v>218.0</c:v>
                </c:pt>
                <c:pt idx="921">
                  <c:v>218.0</c:v>
                </c:pt>
                <c:pt idx="922">
                  <c:v>218.0</c:v>
                </c:pt>
                <c:pt idx="923">
                  <c:v>219.0</c:v>
                </c:pt>
                <c:pt idx="924">
                  <c:v>219.0</c:v>
                </c:pt>
                <c:pt idx="925">
                  <c:v>220.0</c:v>
                </c:pt>
                <c:pt idx="926">
                  <c:v>221.0</c:v>
                </c:pt>
                <c:pt idx="927">
                  <c:v>222.0</c:v>
                </c:pt>
                <c:pt idx="928">
                  <c:v>222.0</c:v>
                </c:pt>
                <c:pt idx="929">
                  <c:v>223.0</c:v>
                </c:pt>
                <c:pt idx="930">
                  <c:v>224.0</c:v>
                </c:pt>
                <c:pt idx="931">
                  <c:v>225.0</c:v>
                </c:pt>
                <c:pt idx="932">
                  <c:v>226.0</c:v>
                </c:pt>
                <c:pt idx="933">
                  <c:v>227.0</c:v>
                </c:pt>
                <c:pt idx="934">
                  <c:v>228.0</c:v>
                </c:pt>
                <c:pt idx="935">
                  <c:v>229.0</c:v>
                </c:pt>
                <c:pt idx="936">
                  <c:v>230.0</c:v>
                </c:pt>
                <c:pt idx="937">
                  <c:v>230.0</c:v>
                </c:pt>
                <c:pt idx="938">
                  <c:v>230.0</c:v>
                </c:pt>
                <c:pt idx="939">
                  <c:v>230.0</c:v>
                </c:pt>
                <c:pt idx="940">
                  <c:v>230.0</c:v>
                </c:pt>
                <c:pt idx="941">
                  <c:v>230.0</c:v>
                </c:pt>
                <c:pt idx="942">
                  <c:v>230.0</c:v>
                </c:pt>
                <c:pt idx="943">
                  <c:v>231.0</c:v>
                </c:pt>
                <c:pt idx="944">
                  <c:v>231.0</c:v>
                </c:pt>
                <c:pt idx="945">
                  <c:v>231.0</c:v>
                </c:pt>
                <c:pt idx="946">
                  <c:v>231.0</c:v>
                </c:pt>
                <c:pt idx="947">
                  <c:v>231.0</c:v>
                </c:pt>
                <c:pt idx="948">
                  <c:v>232.0</c:v>
                </c:pt>
                <c:pt idx="949">
                  <c:v>232.0</c:v>
                </c:pt>
                <c:pt idx="950">
                  <c:v>233.0</c:v>
                </c:pt>
                <c:pt idx="951">
                  <c:v>234.0</c:v>
                </c:pt>
                <c:pt idx="952">
                  <c:v>234.0</c:v>
                </c:pt>
                <c:pt idx="953">
                  <c:v>235.0</c:v>
                </c:pt>
                <c:pt idx="954">
                  <c:v>235.0</c:v>
                </c:pt>
                <c:pt idx="955">
                  <c:v>236.0</c:v>
                </c:pt>
                <c:pt idx="956">
                  <c:v>237.0</c:v>
                </c:pt>
                <c:pt idx="957">
                  <c:v>237.0</c:v>
                </c:pt>
                <c:pt idx="958">
                  <c:v>237.0</c:v>
                </c:pt>
                <c:pt idx="959">
                  <c:v>237.0</c:v>
                </c:pt>
                <c:pt idx="960">
                  <c:v>238.0</c:v>
                </c:pt>
                <c:pt idx="961">
                  <c:v>238.0</c:v>
                </c:pt>
                <c:pt idx="962">
                  <c:v>238.0</c:v>
                </c:pt>
                <c:pt idx="963">
                  <c:v>238.0</c:v>
                </c:pt>
                <c:pt idx="964">
                  <c:v>238.0</c:v>
                </c:pt>
                <c:pt idx="965">
                  <c:v>238.0</c:v>
                </c:pt>
                <c:pt idx="966">
                  <c:v>239.0</c:v>
                </c:pt>
                <c:pt idx="967">
                  <c:v>239.0</c:v>
                </c:pt>
                <c:pt idx="968">
                  <c:v>239.0</c:v>
                </c:pt>
                <c:pt idx="969">
                  <c:v>239.0</c:v>
                </c:pt>
                <c:pt idx="970">
                  <c:v>239.0</c:v>
                </c:pt>
                <c:pt idx="971">
                  <c:v>239.0</c:v>
                </c:pt>
                <c:pt idx="972">
                  <c:v>239.0</c:v>
                </c:pt>
                <c:pt idx="973">
                  <c:v>239.0</c:v>
                </c:pt>
                <c:pt idx="974">
                  <c:v>239.0</c:v>
                </c:pt>
                <c:pt idx="975">
                  <c:v>239.0</c:v>
                </c:pt>
                <c:pt idx="976">
                  <c:v>239.0</c:v>
                </c:pt>
                <c:pt idx="977">
                  <c:v>239.0</c:v>
                </c:pt>
                <c:pt idx="978">
                  <c:v>239.0</c:v>
                </c:pt>
                <c:pt idx="979">
                  <c:v>239.0</c:v>
                </c:pt>
                <c:pt idx="980">
                  <c:v>239.0</c:v>
                </c:pt>
                <c:pt idx="981">
                  <c:v>239.0</c:v>
                </c:pt>
                <c:pt idx="982">
                  <c:v>240.0</c:v>
                </c:pt>
                <c:pt idx="983">
                  <c:v>240.0</c:v>
                </c:pt>
                <c:pt idx="984">
                  <c:v>240.0</c:v>
                </c:pt>
                <c:pt idx="985">
                  <c:v>240.0</c:v>
                </c:pt>
                <c:pt idx="986">
                  <c:v>240.0</c:v>
                </c:pt>
                <c:pt idx="987">
                  <c:v>240.0</c:v>
                </c:pt>
                <c:pt idx="988">
                  <c:v>240.0</c:v>
                </c:pt>
                <c:pt idx="989">
                  <c:v>240.0</c:v>
                </c:pt>
                <c:pt idx="990">
                  <c:v>240.0</c:v>
                </c:pt>
                <c:pt idx="991">
                  <c:v>240.0</c:v>
                </c:pt>
                <c:pt idx="992">
                  <c:v>240.0</c:v>
                </c:pt>
                <c:pt idx="993">
                  <c:v>240.0</c:v>
                </c:pt>
                <c:pt idx="994">
                  <c:v>240.0</c:v>
                </c:pt>
                <c:pt idx="995">
                  <c:v>240.0</c:v>
                </c:pt>
                <c:pt idx="996">
                  <c:v>240.0</c:v>
                </c:pt>
                <c:pt idx="997">
                  <c:v>241.0</c:v>
                </c:pt>
                <c:pt idx="998">
                  <c:v>242.0</c:v>
                </c:pt>
                <c:pt idx="999">
                  <c:v>243.0</c:v>
                </c:pt>
                <c:pt idx="1000">
                  <c:v>244.0</c:v>
                </c:pt>
                <c:pt idx="1001">
                  <c:v>245.0</c:v>
                </c:pt>
                <c:pt idx="1002">
                  <c:v>246.0</c:v>
                </c:pt>
                <c:pt idx="1003">
                  <c:v>247.0</c:v>
                </c:pt>
                <c:pt idx="1004">
                  <c:v>247.0</c:v>
                </c:pt>
                <c:pt idx="1005">
                  <c:v>248.0</c:v>
                </c:pt>
                <c:pt idx="1006">
                  <c:v>248.0</c:v>
                </c:pt>
                <c:pt idx="1007">
                  <c:v>248.0</c:v>
                </c:pt>
                <c:pt idx="1008">
                  <c:v>249.0</c:v>
                </c:pt>
                <c:pt idx="1009">
                  <c:v>249.0</c:v>
                </c:pt>
                <c:pt idx="1010">
                  <c:v>249.0</c:v>
                </c:pt>
                <c:pt idx="1011">
                  <c:v>249.0</c:v>
                </c:pt>
                <c:pt idx="1012">
                  <c:v>249.0</c:v>
                </c:pt>
                <c:pt idx="1013">
                  <c:v>249.0</c:v>
                </c:pt>
                <c:pt idx="1014">
                  <c:v>249.0</c:v>
                </c:pt>
                <c:pt idx="1015">
                  <c:v>249.0</c:v>
                </c:pt>
                <c:pt idx="1016">
                  <c:v>249.0</c:v>
                </c:pt>
                <c:pt idx="1017">
                  <c:v>249.0</c:v>
                </c:pt>
                <c:pt idx="1018">
                  <c:v>249.0</c:v>
                </c:pt>
                <c:pt idx="1019">
                  <c:v>250.0</c:v>
                </c:pt>
                <c:pt idx="1020">
                  <c:v>250.0</c:v>
                </c:pt>
                <c:pt idx="1021">
                  <c:v>250.0</c:v>
                </c:pt>
                <c:pt idx="1022">
                  <c:v>250.0</c:v>
                </c:pt>
                <c:pt idx="1023">
                  <c:v>250.0</c:v>
                </c:pt>
                <c:pt idx="1024">
                  <c:v>250.0</c:v>
                </c:pt>
                <c:pt idx="1025">
                  <c:v>250.0</c:v>
                </c:pt>
                <c:pt idx="1026">
                  <c:v>251.0</c:v>
                </c:pt>
                <c:pt idx="1027">
                  <c:v>252.0</c:v>
                </c:pt>
                <c:pt idx="1028">
                  <c:v>252.0</c:v>
                </c:pt>
                <c:pt idx="1029">
                  <c:v>252.0</c:v>
                </c:pt>
                <c:pt idx="1030">
                  <c:v>252.0</c:v>
                </c:pt>
                <c:pt idx="1031">
                  <c:v>252.0</c:v>
                </c:pt>
                <c:pt idx="1032">
                  <c:v>252.0</c:v>
                </c:pt>
                <c:pt idx="1033">
                  <c:v>252.0</c:v>
                </c:pt>
                <c:pt idx="1034">
                  <c:v>252.0</c:v>
                </c:pt>
                <c:pt idx="1035">
                  <c:v>252.0</c:v>
                </c:pt>
                <c:pt idx="1036">
                  <c:v>252.0</c:v>
                </c:pt>
                <c:pt idx="1037">
                  <c:v>252.0</c:v>
                </c:pt>
                <c:pt idx="1038">
                  <c:v>253.0</c:v>
                </c:pt>
                <c:pt idx="1039">
                  <c:v>254.0</c:v>
                </c:pt>
                <c:pt idx="1040">
                  <c:v>255.0</c:v>
                </c:pt>
                <c:pt idx="1041">
                  <c:v>255.0</c:v>
                </c:pt>
                <c:pt idx="1042">
                  <c:v>255.0</c:v>
                </c:pt>
                <c:pt idx="1043">
                  <c:v>255.0</c:v>
                </c:pt>
                <c:pt idx="1044">
                  <c:v>255.0</c:v>
                </c:pt>
                <c:pt idx="1045">
                  <c:v>255.0</c:v>
                </c:pt>
                <c:pt idx="1046">
                  <c:v>255.0</c:v>
                </c:pt>
                <c:pt idx="1047">
                  <c:v>255.0</c:v>
                </c:pt>
                <c:pt idx="1048">
                  <c:v>255.0</c:v>
                </c:pt>
                <c:pt idx="1049">
                  <c:v>255.0</c:v>
                </c:pt>
                <c:pt idx="1050">
                  <c:v>255.0</c:v>
                </c:pt>
                <c:pt idx="1051">
                  <c:v>255.0</c:v>
                </c:pt>
                <c:pt idx="1052">
                  <c:v>255.0</c:v>
                </c:pt>
                <c:pt idx="1053">
                  <c:v>255.0</c:v>
                </c:pt>
                <c:pt idx="1054">
                  <c:v>255.0</c:v>
                </c:pt>
                <c:pt idx="1055">
                  <c:v>255.0</c:v>
                </c:pt>
                <c:pt idx="1056">
                  <c:v>255.0</c:v>
                </c:pt>
                <c:pt idx="1057">
                  <c:v>255.0</c:v>
                </c:pt>
                <c:pt idx="1058">
                  <c:v>255.0</c:v>
                </c:pt>
                <c:pt idx="1059">
                  <c:v>255.0</c:v>
                </c:pt>
                <c:pt idx="1060">
                  <c:v>256.0</c:v>
                </c:pt>
                <c:pt idx="1061">
                  <c:v>256.0</c:v>
                </c:pt>
                <c:pt idx="1062">
                  <c:v>256.0</c:v>
                </c:pt>
                <c:pt idx="1063">
                  <c:v>256.0</c:v>
                </c:pt>
                <c:pt idx="1064">
                  <c:v>257.0</c:v>
                </c:pt>
                <c:pt idx="1065">
                  <c:v>258.0</c:v>
                </c:pt>
                <c:pt idx="1066">
                  <c:v>259.0</c:v>
                </c:pt>
                <c:pt idx="1067">
                  <c:v>259.0</c:v>
                </c:pt>
                <c:pt idx="1068">
                  <c:v>259.0</c:v>
                </c:pt>
                <c:pt idx="1069">
                  <c:v>259.0</c:v>
                </c:pt>
                <c:pt idx="1070">
                  <c:v>259.0</c:v>
                </c:pt>
                <c:pt idx="1071">
                  <c:v>259.0</c:v>
                </c:pt>
                <c:pt idx="1072">
                  <c:v>260.0</c:v>
                </c:pt>
                <c:pt idx="1073">
                  <c:v>260.0</c:v>
                </c:pt>
                <c:pt idx="1074">
                  <c:v>260.0</c:v>
                </c:pt>
                <c:pt idx="1075">
                  <c:v>260.0</c:v>
                </c:pt>
                <c:pt idx="1076">
                  <c:v>260.0</c:v>
                </c:pt>
                <c:pt idx="1077">
                  <c:v>260.0</c:v>
                </c:pt>
                <c:pt idx="1078">
                  <c:v>260.0</c:v>
                </c:pt>
                <c:pt idx="1079">
                  <c:v>260.0</c:v>
                </c:pt>
                <c:pt idx="1080">
                  <c:v>261.0</c:v>
                </c:pt>
                <c:pt idx="1081">
                  <c:v>261.0</c:v>
                </c:pt>
                <c:pt idx="1082">
                  <c:v>261.0</c:v>
                </c:pt>
                <c:pt idx="1083">
                  <c:v>261.0</c:v>
                </c:pt>
                <c:pt idx="1084">
                  <c:v>261.0</c:v>
                </c:pt>
                <c:pt idx="1085">
                  <c:v>262.0</c:v>
                </c:pt>
                <c:pt idx="1086">
                  <c:v>263.0</c:v>
                </c:pt>
                <c:pt idx="1087">
                  <c:v>263.0</c:v>
                </c:pt>
                <c:pt idx="1088">
                  <c:v>263.0</c:v>
                </c:pt>
                <c:pt idx="1089">
                  <c:v>263.0</c:v>
                </c:pt>
                <c:pt idx="1090">
                  <c:v>263.0</c:v>
                </c:pt>
                <c:pt idx="1091">
                  <c:v>263.0</c:v>
                </c:pt>
                <c:pt idx="1092">
                  <c:v>263.0</c:v>
                </c:pt>
                <c:pt idx="1093">
                  <c:v>263.0</c:v>
                </c:pt>
                <c:pt idx="1094">
                  <c:v>263.0</c:v>
                </c:pt>
                <c:pt idx="1095">
                  <c:v>263.0</c:v>
                </c:pt>
                <c:pt idx="1096">
                  <c:v>263.0</c:v>
                </c:pt>
                <c:pt idx="1097">
                  <c:v>264.0</c:v>
                </c:pt>
                <c:pt idx="1098">
                  <c:v>264.0</c:v>
                </c:pt>
                <c:pt idx="1099">
                  <c:v>264.0</c:v>
                </c:pt>
                <c:pt idx="1100">
                  <c:v>264.0</c:v>
                </c:pt>
                <c:pt idx="1101">
                  <c:v>265.0</c:v>
                </c:pt>
                <c:pt idx="1102">
                  <c:v>266.0</c:v>
                </c:pt>
                <c:pt idx="1103">
                  <c:v>266.0</c:v>
                </c:pt>
                <c:pt idx="1104">
                  <c:v>266.0</c:v>
                </c:pt>
                <c:pt idx="1105">
                  <c:v>267.0</c:v>
                </c:pt>
                <c:pt idx="1106">
                  <c:v>267.0</c:v>
                </c:pt>
                <c:pt idx="1107">
                  <c:v>268.0</c:v>
                </c:pt>
                <c:pt idx="1108">
                  <c:v>268.0</c:v>
                </c:pt>
                <c:pt idx="1109">
                  <c:v>268.0</c:v>
                </c:pt>
                <c:pt idx="1110">
                  <c:v>269.0</c:v>
                </c:pt>
                <c:pt idx="1111">
                  <c:v>270.0</c:v>
                </c:pt>
                <c:pt idx="1112">
                  <c:v>270.0</c:v>
                </c:pt>
                <c:pt idx="1113">
                  <c:v>271.0</c:v>
                </c:pt>
                <c:pt idx="1114">
                  <c:v>271.0</c:v>
                </c:pt>
                <c:pt idx="1115">
                  <c:v>271.0</c:v>
                </c:pt>
                <c:pt idx="1116">
                  <c:v>271.0</c:v>
                </c:pt>
                <c:pt idx="1117">
                  <c:v>272.0</c:v>
                </c:pt>
                <c:pt idx="1118">
                  <c:v>273.0</c:v>
                </c:pt>
                <c:pt idx="1119">
                  <c:v>274.0</c:v>
                </c:pt>
                <c:pt idx="1120">
                  <c:v>274.0</c:v>
                </c:pt>
                <c:pt idx="1121">
                  <c:v>274.0</c:v>
                </c:pt>
                <c:pt idx="1122">
                  <c:v>275.0</c:v>
                </c:pt>
                <c:pt idx="1123">
                  <c:v>275.0</c:v>
                </c:pt>
                <c:pt idx="1124">
                  <c:v>275.0</c:v>
                </c:pt>
                <c:pt idx="1125">
                  <c:v>275.0</c:v>
                </c:pt>
                <c:pt idx="1126">
                  <c:v>275.0</c:v>
                </c:pt>
                <c:pt idx="1127">
                  <c:v>275.0</c:v>
                </c:pt>
                <c:pt idx="1128">
                  <c:v>275.0</c:v>
                </c:pt>
                <c:pt idx="1129">
                  <c:v>275.0</c:v>
                </c:pt>
                <c:pt idx="1130">
                  <c:v>276.0</c:v>
                </c:pt>
                <c:pt idx="1131">
                  <c:v>276.0</c:v>
                </c:pt>
                <c:pt idx="1132">
                  <c:v>277.0</c:v>
                </c:pt>
                <c:pt idx="1133">
                  <c:v>278.0</c:v>
                </c:pt>
                <c:pt idx="1134">
                  <c:v>279.0</c:v>
                </c:pt>
                <c:pt idx="1135">
                  <c:v>279.0</c:v>
                </c:pt>
                <c:pt idx="1136">
                  <c:v>280.0</c:v>
                </c:pt>
                <c:pt idx="1137">
                  <c:v>281.0</c:v>
                </c:pt>
                <c:pt idx="1138">
                  <c:v>281.0</c:v>
                </c:pt>
                <c:pt idx="1139">
                  <c:v>282.0</c:v>
                </c:pt>
                <c:pt idx="1140">
                  <c:v>282.0</c:v>
                </c:pt>
                <c:pt idx="1141">
                  <c:v>282.0</c:v>
                </c:pt>
                <c:pt idx="1142">
                  <c:v>282.0</c:v>
                </c:pt>
                <c:pt idx="1143">
                  <c:v>282.0</c:v>
                </c:pt>
                <c:pt idx="1144">
                  <c:v>282.0</c:v>
                </c:pt>
                <c:pt idx="1145">
                  <c:v>282.0</c:v>
                </c:pt>
                <c:pt idx="1146">
                  <c:v>282.0</c:v>
                </c:pt>
                <c:pt idx="1147">
                  <c:v>283.0</c:v>
                </c:pt>
                <c:pt idx="1148">
                  <c:v>283.0</c:v>
                </c:pt>
                <c:pt idx="1149">
                  <c:v>284.0</c:v>
                </c:pt>
                <c:pt idx="1150">
                  <c:v>284.0</c:v>
                </c:pt>
                <c:pt idx="1151">
                  <c:v>284.0</c:v>
                </c:pt>
                <c:pt idx="1152">
                  <c:v>284.0</c:v>
                </c:pt>
                <c:pt idx="1153">
                  <c:v>284.0</c:v>
                </c:pt>
                <c:pt idx="1154">
                  <c:v>284.0</c:v>
                </c:pt>
                <c:pt idx="1155">
                  <c:v>284.0</c:v>
                </c:pt>
                <c:pt idx="1156">
                  <c:v>284.0</c:v>
                </c:pt>
                <c:pt idx="1157">
                  <c:v>284.0</c:v>
                </c:pt>
                <c:pt idx="1158">
                  <c:v>285.0</c:v>
                </c:pt>
                <c:pt idx="1159">
                  <c:v>285.0</c:v>
                </c:pt>
                <c:pt idx="1160">
                  <c:v>285.0</c:v>
                </c:pt>
                <c:pt idx="1161">
                  <c:v>285.0</c:v>
                </c:pt>
                <c:pt idx="1162">
                  <c:v>285.0</c:v>
                </c:pt>
                <c:pt idx="1163">
                  <c:v>285.0</c:v>
                </c:pt>
                <c:pt idx="1164">
                  <c:v>285.0</c:v>
                </c:pt>
                <c:pt idx="1165">
                  <c:v>285.0</c:v>
                </c:pt>
                <c:pt idx="1166">
                  <c:v>285.0</c:v>
                </c:pt>
                <c:pt idx="1167">
                  <c:v>285.0</c:v>
                </c:pt>
                <c:pt idx="1168">
                  <c:v>285.0</c:v>
                </c:pt>
                <c:pt idx="1169">
                  <c:v>285.0</c:v>
                </c:pt>
                <c:pt idx="1170">
                  <c:v>285.0</c:v>
                </c:pt>
                <c:pt idx="1171">
                  <c:v>286.0</c:v>
                </c:pt>
                <c:pt idx="1172">
                  <c:v>286.0</c:v>
                </c:pt>
                <c:pt idx="1173">
                  <c:v>286.0</c:v>
                </c:pt>
                <c:pt idx="1174">
                  <c:v>286.0</c:v>
                </c:pt>
                <c:pt idx="1175">
                  <c:v>286.0</c:v>
                </c:pt>
                <c:pt idx="1176">
                  <c:v>286.0</c:v>
                </c:pt>
                <c:pt idx="1177">
                  <c:v>286.0</c:v>
                </c:pt>
                <c:pt idx="1178">
                  <c:v>286.0</c:v>
                </c:pt>
                <c:pt idx="1179">
                  <c:v>287.0</c:v>
                </c:pt>
                <c:pt idx="1180">
                  <c:v>287.0</c:v>
                </c:pt>
                <c:pt idx="1181">
                  <c:v>287.0</c:v>
                </c:pt>
                <c:pt idx="1182">
                  <c:v>287.0</c:v>
                </c:pt>
                <c:pt idx="1183">
                  <c:v>288.0</c:v>
                </c:pt>
                <c:pt idx="1184">
                  <c:v>288.0</c:v>
                </c:pt>
                <c:pt idx="1185">
                  <c:v>288.0</c:v>
                </c:pt>
                <c:pt idx="1186">
                  <c:v>289.0</c:v>
                </c:pt>
                <c:pt idx="1187">
                  <c:v>289.0</c:v>
                </c:pt>
                <c:pt idx="1188">
                  <c:v>289.0</c:v>
                </c:pt>
                <c:pt idx="1189">
                  <c:v>289.0</c:v>
                </c:pt>
                <c:pt idx="1190">
                  <c:v>289.0</c:v>
                </c:pt>
                <c:pt idx="1191">
                  <c:v>289.0</c:v>
                </c:pt>
                <c:pt idx="1192">
                  <c:v>289.0</c:v>
                </c:pt>
                <c:pt idx="1193">
                  <c:v>289.0</c:v>
                </c:pt>
                <c:pt idx="1194">
                  <c:v>289.0</c:v>
                </c:pt>
                <c:pt idx="1195">
                  <c:v>289.0</c:v>
                </c:pt>
                <c:pt idx="1196">
                  <c:v>289.0</c:v>
                </c:pt>
                <c:pt idx="1197">
                  <c:v>289.0</c:v>
                </c:pt>
                <c:pt idx="1198">
                  <c:v>290.0</c:v>
                </c:pt>
                <c:pt idx="1199">
                  <c:v>291.0</c:v>
                </c:pt>
                <c:pt idx="1200">
                  <c:v>291.0</c:v>
                </c:pt>
                <c:pt idx="1201">
                  <c:v>291.0</c:v>
                </c:pt>
                <c:pt idx="1202">
                  <c:v>292.0</c:v>
                </c:pt>
                <c:pt idx="1203">
                  <c:v>292.0</c:v>
                </c:pt>
                <c:pt idx="1204">
                  <c:v>292.0</c:v>
                </c:pt>
                <c:pt idx="1205">
                  <c:v>292.0</c:v>
                </c:pt>
                <c:pt idx="1206">
                  <c:v>293.0</c:v>
                </c:pt>
                <c:pt idx="1207">
                  <c:v>294.0</c:v>
                </c:pt>
                <c:pt idx="1208">
                  <c:v>295.0</c:v>
                </c:pt>
                <c:pt idx="1209">
                  <c:v>295.0</c:v>
                </c:pt>
                <c:pt idx="1210">
                  <c:v>295.0</c:v>
                </c:pt>
                <c:pt idx="1211">
                  <c:v>295.0</c:v>
                </c:pt>
                <c:pt idx="1212">
                  <c:v>295.0</c:v>
                </c:pt>
                <c:pt idx="1213">
                  <c:v>295.0</c:v>
                </c:pt>
                <c:pt idx="1214">
                  <c:v>295.0</c:v>
                </c:pt>
                <c:pt idx="1215">
                  <c:v>295.0</c:v>
                </c:pt>
                <c:pt idx="1216">
                  <c:v>295.0</c:v>
                </c:pt>
                <c:pt idx="1217">
                  <c:v>296.0</c:v>
                </c:pt>
                <c:pt idx="1218">
                  <c:v>297.0</c:v>
                </c:pt>
                <c:pt idx="1219">
                  <c:v>297.0</c:v>
                </c:pt>
                <c:pt idx="1220">
                  <c:v>297.0</c:v>
                </c:pt>
                <c:pt idx="1221">
                  <c:v>297.0</c:v>
                </c:pt>
                <c:pt idx="1222">
                  <c:v>297.0</c:v>
                </c:pt>
                <c:pt idx="1223">
                  <c:v>298.0</c:v>
                </c:pt>
                <c:pt idx="1224">
                  <c:v>299.0</c:v>
                </c:pt>
                <c:pt idx="1225">
                  <c:v>299.0</c:v>
                </c:pt>
                <c:pt idx="1226">
                  <c:v>300.0</c:v>
                </c:pt>
                <c:pt idx="1227">
                  <c:v>300.0</c:v>
                </c:pt>
                <c:pt idx="1228">
                  <c:v>300.0</c:v>
                </c:pt>
                <c:pt idx="1229">
                  <c:v>300.0</c:v>
                </c:pt>
                <c:pt idx="1230">
                  <c:v>301.0</c:v>
                </c:pt>
                <c:pt idx="1231">
                  <c:v>302.0</c:v>
                </c:pt>
                <c:pt idx="1232">
                  <c:v>302.0</c:v>
                </c:pt>
                <c:pt idx="1233">
                  <c:v>303.0</c:v>
                </c:pt>
                <c:pt idx="1234">
                  <c:v>303.0</c:v>
                </c:pt>
                <c:pt idx="1235">
                  <c:v>303.0</c:v>
                </c:pt>
                <c:pt idx="1236">
                  <c:v>303.0</c:v>
                </c:pt>
                <c:pt idx="1237">
                  <c:v>304.0</c:v>
                </c:pt>
                <c:pt idx="1238">
                  <c:v>304.0</c:v>
                </c:pt>
                <c:pt idx="1239">
                  <c:v>304.0</c:v>
                </c:pt>
                <c:pt idx="1240">
                  <c:v>304.0</c:v>
                </c:pt>
                <c:pt idx="1241">
                  <c:v>304.0</c:v>
                </c:pt>
                <c:pt idx="1242">
                  <c:v>304.0</c:v>
                </c:pt>
                <c:pt idx="1243">
                  <c:v>305.0</c:v>
                </c:pt>
                <c:pt idx="1244">
                  <c:v>305.0</c:v>
                </c:pt>
                <c:pt idx="1245">
                  <c:v>305.0</c:v>
                </c:pt>
                <c:pt idx="1246">
                  <c:v>306.0</c:v>
                </c:pt>
                <c:pt idx="1247">
                  <c:v>307.0</c:v>
                </c:pt>
                <c:pt idx="1248">
                  <c:v>308.0</c:v>
                </c:pt>
                <c:pt idx="1249">
                  <c:v>308.0</c:v>
                </c:pt>
                <c:pt idx="1250">
                  <c:v>308.0</c:v>
                </c:pt>
                <c:pt idx="1251">
                  <c:v>308.0</c:v>
                </c:pt>
                <c:pt idx="1252">
                  <c:v>308.0</c:v>
                </c:pt>
                <c:pt idx="1253">
                  <c:v>308.0</c:v>
                </c:pt>
                <c:pt idx="1254">
                  <c:v>308.0</c:v>
                </c:pt>
                <c:pt idx="1255">
                  <c:v>308.0</c:v>
                </c:pt>
                <c:pt idx="1256">
                  <c:v>308.0</c:v>
                </c:pt>
                <c:pt idx="1257">
                  <c:v>309.0</c:v>
                </c:pt>
                <c:pt idx="1258">
                  <c:v>309.0</c:v>
                </c:pt>
                <c:pt idx="1259">
                  <c:v>309.0</c:v>
                </c:pt>
                <c:pt idx="1260">
                  <c:v>309.0</c:v>
                </c:pt>
                <c:pt idx="1261">
                  <c:v>310.0</c:v>
                </c:pt>
                <c:pt idx="1262">
                  <c:v>311.0</c:v>
                </c:pt>
                <c:pt idx="1263">
                  <c:v>312.0</c:v>
                </c:pt>
                <c:pt idx="1264">
                  <c:v>312.0</c:v>
                </c:pt>
                <c:pt idx="1265">
                  <c:v>312.0</c:v>
                </c:pt>
                <c:pt idx="1266">
                  <c:v>312.0</c:v>
                </c:pt>
                <c:pt idx="1267">
                  <c:v>312.0</c:v>
                </c:pt>
                <c:pt idx="1268">
                  <c:v>313.0</c:v>
                </c:pt>
                <c:pt idx="1269">
                  <c:v>313.0</c:v>
                </c:pt>
                <c:pt idx="1270">
                  <c:v>313.0</c:v>
                </c:pt>
                <c:pt idx="1271">
                  <c:v>313.0</c:v>
                </c:pt>
                <c:pt idx="1272">
                  <c:v>313.0</c:v>
                </c:pt>
                <c:pt idx="1273">
                  <c:v>313.0</c:v>
                </c:pt>
                <c:pt idx="1274">
                  <c:v>313.0</c:v>
                </c:pt>
                <c:pt idx="1275">
                  <c:v>313.0</c:v>
                </c:pt>
                <c:pt idx="1276">
                  <c:v>313.0</c:v>
                </c:pt>
                <c:pt idx="1277">
                  <c:v>313.0</c:v>
                </c:pt>
                <c:pt idx="1278">
                  <c:v>314.0</c:v>
                </c:pt>
                <c:pt idx="1279">
                  <c:v>314.0</c:v>
                </c:pt>
                <c:pt idx="1280">
                  <c:v>314.0</c:v>
                </c:pt>
                <c:pt idx="1281">
                  <c:v>314.0</c:v>
                </c:pt>
                <c:pt idx="1282">
                  <c:v>314.0</c:v>
                </c:pt>
                <c:pt idx="1283">
                  <c:v>314.0</c:v>
                </c:pt>
                <c:pt idx="1284">
                  <c:v>314.0</c:v>
                </c:pt>
                <c:pt idx="1285">
                  <c:v>314.0</c:v>
                </c:pt>
                <c:pt idx="1286">
                  <c:v>314.0</c:v>
                </c:pt>
                <c:pt idx="1287">
                  <c:v>314.0</c:v>
                </c:pt>
                <c:pt idx="1288">
                  <c:v>314.0</c:v>
                </c:pt>
                <c:pt idx="1289">
                  <c:v>314.0</c:v>
                </c:pt>
                <c:pt idx="1290">
                  <c:v>314.0</c:v>
                </c:pt>
                <c:pt idx="1291">
                  <c:v>314.0</c:v>
                </c:pt>
                <c:pt idx="1292">
                  <c:v>314.0</c:v>
                </c:pt>
                <c:pt idx="1293">
                  <c:v>314.0</c:v>
                </c:pt>
                <c:pt idx="1294">
                  <c:v>314.0</c:v>
                </c:pt>
                <c:pt idx="1295">
                  <c:v>314.0</c:v>
                </c:pt>
                <c:pt idx="1296">
                  <c:v>314.0</c:v>
                </c:pt>
                <c:pt idx="1297">
                  <c:v>314.0</c:v>
                </c:pt>
                <c:pt idx="1298">
                  <c:v>314.0</c:v>
                </c:pt>
                <c:pt idx="1299">
                  <c:v>314.0</c:v>
                </c:pt>
                <c:pt idx="1300">
                  <c:v>314.0</c:v>
                </c:pt>
                <c:pt idx="1301">
                  <c:v>314.0</c:v>
                </c:pt>
                <c:pt idx="1302">
                  <c:v>314.0</c:v>
                </c:pt>
                <c:pt idx="1303">
                  <c:v>314.0</c:v>
                </c:pt>
                <c:pt idx="1304">
                  <c:v>314.0</c:v>
                </c:pt>
                <c:pt idx="1305">
                  <c:v>314.0</c:v>
                </c:pt>
                <c:pt idx="1306">
                  <c:v>314.0</c:v>
                </c:pt>
                <c:pt idx="1307">
                  <c:v>314.0</c:v>
                </c:pt>
                <c:pt idx="1308">
                  <c:v>314.0</c:v>
                </c:pt>
                <c:pt idx="1309">
                  <c:v>314.0</c:v>
                </c:pt>
                <c:pt idx="1310">
                  <c:v>314.0</c:v>
                </c:pt>
                <c:pt idx="1311">
                  <c:v>314.0</c:v>
                </c:pt>
                <c:pt idx="1312">
                  <c:v>314.0</c:v>
                </c:pt>
                <c:pt idx="1313">
                  <c:v>314.0</c:v>
                </c:pt>
                <c:pt idx="1314">
                  <c:v>314.0</c:v>
                </c:pt>
                <c:pt idx="1315">
                  <c:v>314.0</c:v>
                </c:pt>
                <c:pt idx="1316">
                  <c:v>314.0</c:v>
                </c:pt>
                <c:pt idx="1317">
                  <c:v>314.0</c:v>
                </c:pt>
                <c:pt idx="1318">
                  <c:v>315.0</c:v>
                </c:pt>
                <c:pt idx="1319">
                  <c:v>315.0</c:v>
                </c:pt>
                <c:pt idx="1320">
                  <c:v>315.0</c:v>
                </c:pt>
                <c:pt idx="1321">
                  <c:v>315.0</c:v>
                </c:pt>
                <c:pt idx="1322">
                  <c:v>315.0</c:v>
                </c:pt>
                <c:pt idx="1323">
                  <c:v>315.0</c:v>
                </c:pt>
                <c:pt idx="1324">
                  <c:v>315.0</c:v>
                </c:pt>
                <c:pt idx="1325">
                  <c:v>316.0</c:v>
                </c:pt>
                <c:pt idx="1326">
                  <c:v>316.0</c:v>
                </c:pt>
                <c:pt idx="1327">
                  <c:v>316.0</c:v>
                </c:pt>
                <c:pt idx="1328">
                  <c:v>316.0</c:v>
                </c:pt>
                <c:pt idx="1329">
                  <c:v>317.0</c:v>
                </c:pt>
                <c:pt idx="1330">
                  <c:v>317.0</c:v>
                </c:pt>
                <c:pt idx="1331">
                  <c:v>317.0</c:v>
                </c:pt>
                <c:pt idx="1332">
                  <c:v>318.0</c:v>
                </c:pt>
                <c:pt idx="1333">
                  <c:v>318.0</c:v>
                </c:pt>
                <c:pt idx="1334">
                  <c:v>319.0</c:v>
                </c:pt>
                <c:pt idx="1335">
                  <c:v>319.0</c:v>
                </c:pt>
                <c:pt idx="1336">
                  <c:v>319.0</c:v>
                </c:pt>
                <c:pt idx="1337">
                  <c:v>319.0</c:v>
                </c:pt>
                <c:pt idx="1338">
                  <c:v>319.0</c:v>
                </c:pt>
                <c:pt idx="1339">
                  <c:v>319.0</c:v>
                </c:pt>
                <c:pt idx="1340">
                  <c:v>320.0</c:v>
                </c:pt>
                <c:pt idx="1341">
                  <c:v>321.0</c:v>
                </c:pt>
                <c:pt idx="1342">
                  <c:v>322.0</c:v>
                </c:pt>
                <c:pt idx="1343">
                  <c:v>323.0</c:v>
                </c:pt>
                <c:pt idx="1344">
                  <c:v>323.0</c:v>
                </c:pt>
                <c:pt idx="1345">
                  <c:v>324.0</c:v>
                </c:pt>
                <c:pt idx="1346">
                  <c:v>324.0</c:v>
                </c:pt>
                <c:pt idx="1347">
                  <c:v>324.0</c:v>
                </c:pt>
                <c:pt idx="1348">
                  <c:v>324.0</c:v>
                </c:pt>
                <c:pt idx="1349">
                  <c:v>325.0</c:v>
                </c:pt>
                <c:pt idx="1350">
                  <c:v>325.0</c:v>
                </c:pt>
                <c:pt idx="1351">
                  <c:v>325.0</c:v>
                </c:pt>
                <c:pt idx="1352">
                  <c:v>325.0</c:v>
                </c:pt>
                <c:pt idx="1353">
                  <c:v>325.0</c:v>
                </c:pt>
                <c:pt idx="1354">
                  <c:v>325.0</c:v>
                </c:pt>
                <c:pt idx="1355">
                  <c:v>326.0</c:v>
                </c:pt>
                <c:pt idx="1356">
                  <c:v>326.0</c:v>
                </c:pt>
                <c:pt idx="1357">
                  <c:v>327.0</c:v>
                </c:pt>
                <c:pt idx="1358">
                  <c:v>328.0</c:v>
                </c:pt>
                <c:pt idx="1359">
                  <c:v>329.0</c:v>
                </c:pt>
                <c:pt idx="1360">
                  <c:v>329.0</c:v>
                </c:pt>
                <c:pt idx="1361">
                  <c:v>329.0</c:v>
                </c:pt>
                <c:pt idx="1362">
                  <c:v>329.0</c:v>
                </c:pt>
                <c:pt idx="1363">
                  <c:v>330.0</c:v>
                </c:pt>
                <c:pt idx="1364">
                  <c:v>331.0</c:v>
                </c:pt>
                <c:pt idx="1365">
                  <c:v>331.0</c:v>
                </c:pt>
                <c:pt idx="1366">
                  <c:v>332.0</c:v>
                </c:pt>
                <c:pt idx="1367">
                  <c:v>332.0</c:v>
                </c:pt>
                <c:pt idx="1368">
                  <c:v>332.0</c:v>
                </c:pt>
                <c:pt idx="1369">
                  <c:v>332.0</c:v>
                </c:pt>
                <c:pt idx="1370">
                  <c:v>332.0</c:v>
                </c:pt>
                <c:pt idx="1371">
                  <c:v>333.0</c:v>
                </c:pt>
                <c:pt idx="1372">
                  <c:v>334.0</c:v>
                </c:pt>
                <c:pt idx="1373">
                  <c:v>334.0</c:v>
                </c:pt>
                <c:pt idx="1374">
                  <c:v>334.0</c:v>
                </c:pt>
                <c:pt idx="1375">
                  <c:v>334.0</c:v>
                </c:pt>
                <c:pt idx="1376">
                  <c:v>334.0</c:v>
                </c:pt>
                <c:pt idx="1377">
                  <c:v>334.0</c:v>
                </c:pt>
                <c:pt idx="1378">
                  <c:v>334.0</c:v>
                </c:pt>
                <c:pt idx="1379">
                  <c:v>334.0</c:v>
                </c:pt>
                <c:pt idx="1380">
                  <c:v>335.0</c:v>
                </c:pt>
                <c:pt idx="1381">
                  <c:v>335.0</c:v>
                </c:pt>
                <c:pt idx="1382">
                  <c:v>335.0</c:v>
                </c:pt>
                <c:pt idx="1383">
                  <c:v>335.0</c:v>
                </c:pt>
                <c:pt idx="1384">
                  <c:v>335.0</c:v>
                </c:pt>
                <c:pt idx="1385">
                  <c:v>336.0</c:v>
                </c:pt>
                <c:pt idx="1386">
                  <c:v>337.0</c:v>
                </c:pt>
                <c:pt idx="1387">
                  <c:v>337.0</c:v>
                </c:pt>
                <c:pt idx="1388">
                  <c:v>338.0</c:v>
                </c:pt>
                <c:pt idx="1389">
                  <c:v>338.0</c:v>
                </c:pt>
                <c:pt idx="1390">
                  <c:v>338.0</c:v>
                </c:pt>
                <c:pt idx="1391">
                  <c:v>338.0</c:v>
                </c:pt>
                <c:pt idx="1392">
                  <c:v>338.0</c:v>
                </c:pt>
                <c:pt idx="1393">
                  <c:v>338.0</c:v>
                </c:pt>
                <c:pt idx="1394">
                  <c:v>339.0</c:v>
                </c:pt>
                <c:pt idx="1395">
                  <c:v>340.0</c:v>
                </c:pt>
                <c:pt idx="1396">
                  <c:v>341.0</c:v>
                </c:pt>
                <c:pt idx="1397">
                  <c:v>341.0</c:v>
                </c:pt>
                <c:pt idx="1398">
                  <c:v>341.0</c:v>
                </c:pt>
                <c:pt idx="1399">
                  <c:v>342.0</c:v>
                </c:pt>
                <c:pt idx="1400">
                  <c:v>343.0</c:v>
                </c:pt>
                <c:pt idx="1401">
                  <c:v>343.0</c:v>
                </c:pt>
                <c:pt idx="1402">
                  <c:v>344.0</c:v>
                </c:pt>
                <c:pt idx="1403">
                  <c:v>344.0</c:v>
                </c:pt>
                <c:pt idx="1404">
                  <c:v>344.0</c:v>
                </c:pt>
                <c:pt idx="1405">
                  <c:v>344.0</c:v>
                </c:pt>
                <c:pt idx="1406">
                  <c:v>344.0</c:v>
                </c:pt>
                <c:pt idx="1407">
                  <c:v>344.0</c:v>
                </c:pt>
                <c:pt idx="1408">
                  <c:v>345.0</c:v>
                </c:pt>
                <c:pt idx="1409">
                  <c:v>345.0</c:v>
                </c:pt>
                <c:pt idx="1410">
                  <c:v>345.0</c:v>
                </c:pt>
                <c:pt idx="1411">
                  <c:v>346.0</c:v>
                </c:pt>
                <c:pt idx="1412">
                  <c:v>347.0</c:v>
                </c:pt>
                <c:pt idx="1413">
                  <c:v>348.0</c:v>
                </c:pt>
                <c:pt idx="1414">
                  <c:v>349.0</c:v>
                </c:pt>
                <c:pt idx="1415">
                  <c:v>349.0</c:v>
                </c:pt>
                <c:pt idx="1416">
                  <c:v>349.0</c:v>
                </c:pt>
                <c:pt idx="1417">
                  <c:v>349.0</c:v>
                </c:pt>
                <c:pt idx="1418">
                  <c:v>349.0</c:v>
                </c:pt>
                <c:pt idx="1419">
                  <c:v>349.0</c:v>
                </c:pt>
                <c:pt idx="1420">
                  <c:v>349.0</c:v>
                </c:pt>
                <c:pt idx="1421">
                  <c:v>349.0</c:v>
                </c:pt>
                <c:pt idx="1422">
                  <c:v>349.0</c:v>
                </c:pt>
                <c:pt idx="1423">
                  <c:v>349.0</c:v>
                </c:pt>
                <c:pt idx="1424">
                  <c:v>350.0</c:v>
                </c:pt>
                <c:pt idx="1425">
                  <c:v>351.0</c:v>
                </c:pt>
                <c:pt idx="1426">
                  <c:v>351.0</c:v>
                </c:pt>
                <c:pt idx="1427">
                  <c:v>351.0</c:v>
                </c:pt>
                <c:pt idx="1428">
                  <c:v>351.0</c:v>
                </c:pt>
                <c:pt idx="1429">
                  <c:v>352.0</c:v>
                </c:pt>
                <c:pt idx="1430">
                  <c:v>352.0</c:v>
                </c:pt>
                <c:pt idx="1431">
                  <c:v>352.0</c:v>
                </c:pt>
                <c:pt idx="1432">
                  <c:v>353.0</c:v>
                </c:pt>
                <c:pt idx="1433">
                  <c:v>353.0</c:v>
                </c:pt>
                <c:pt idx="1434">
                  <c:v>353.0</c:v>
                </c:pt>
                <c:pt idx="1435">
                  <c:v>354.0</c:v>
                </c:pt>
                <c:pt idx="1436">
                  <c:v>354.0</c:v>
                </c:pt>
                <c:pt idx="1437">
                  <c:v>354.0</c:v>
                </c:pt>
                <c:pt idx="1438">
                  <c:v>354.0</c:v>
                </c:pt>
                <c:pt idx="1439">
                  <c:v>354.0</c:v>
                </c:pt>
                <c:pt idx="1440">
                  <c:v>355.0</c:v>
                </c:pt>
                <c:pt idx="1441">
                  <c:v>355.0</c:v>
                </c:pt>
                <c:pt idx="1442">
                  <c:v>355.0</c:v>
                </c:pt>
                <c:pt idx="1443">
                  <c:v>355.0</c:v>
                </c:pt>
                <c:pt idx="1444">
                  <c:v>356.0</c:v>
                </c:pt>
                <c:pt idx="1445">
                  <c:v>357.0</c:v>
                </c:pt>
                <c:pt idx="1446">
                  <c:v>358.0</c:v>
                </c:pt>
                <c:pt idx="1447">
                  <c:v>359.0</c:v>
                </c:pt>
                <c:pt idx="1448">
                  <c:v>359.0</c:v>
                </c:pt>
                <c:pt idx="1449">
                  <c:v>359.0</c:v>
                </c:pt>
                <c:pt idx="1450">
                  <c:v>359.0</c:v>
                </c:pt>
                <c:pt idx="1451">
                  <c:v>359.0</c:v>
                </c:pt>
                <c:pt idx="1452">
                  <c:v>359.0</c:v>
                </c:pt>
                <c:pt idx="1453">
                  <c:v>359.0</c:v>
                </c:pt>
                <c:pt idx="1454">
                  <c:v>359.0</c:v>
                </c:pt>
                <c:pt idx="1455">
                  <c:v>359.0</c:v>
                </c:pt>
                <c:pt idx="1456">
                  <c:v>359.0</c:v>
                </c:pt>
                <c:pt idx="1457">
                  <c:v>359.0</c:v>
                </c:pt>
                <c:pt idx="1458">
                  <c:v>360.0</c:v>
                </c:pt>
                <c:pt idx="1459">
                  <c:v>361.0</c:v>
                </c:pt>
                <c:pt idx="1460">
                  <c:v>361.0</c:v>
                </c:pt>
                <c:pt idx="1461">
                  <c:v>361.0</c:v>
                </c:pt>
                <c:pt idx="1462">
                  <c:v>361.0</c:v>
                </c:pt>
                <c:pt idx="1463">
                  <c:v>361.0</c:v>
                </c:pt>
                <c:pt idx="1464">
                  <c:v>361.0</c:v>
                </c:pt>
                <c:pt idx="1465">
                  <c:v>361.0</c:v>
                </c:pt>
                <c:pt idx="1466">
                  <c:v>361.0</c:v>
                </c:pt>
                <c:pt idx="1467">
                  <c:v>361.0</c:v>
                </c:pt>
                <c:pt idx="1468">
                  <c:v>361.0</c:v>
                </c:pt>
                <c:pt idx="1469">
                  <c:v>361.0</c:v>
                </c:pt>
                <c:pt idx="1470">
                  <c:v>361.0</c:v>
                </c:pt>
                <c:pt idx="1471">
                  <c:v>362.0</c:v>
                </c:pt>
                <c:pt idx="1472">
                  <c:v>362.0</c:v>
                </c:pt>
                <c:pt idx="1473">
                  <c:v>362.0</c:v>
                </c:pt>
                <c:pt idx="1474">
                  <c:v>362.0</c:v>
                </c:pt>
                <c:pt idx="1475">
                  <c:v>362.0</c:v>
                </c:pt>
                <c:pt idx="1476">
                  <c:v>362.0</c:v>
                </c:pt>
                <c:pt idx="1477">
                  <c:v>362.0</c:v>
                </c:pt>
                <c:pt idx="1478">
                  <c:v>362.0</c:v>
                </c:pt>
                <c:pt idx="1479">
                  <c:v>362.0</c:v>
                </c:pt>
                <c:pt idx="1480">
                  <c:v>363.0</c:v>
                </c:pt>
                <c:pt idx="1481">
                  <c:v>363.0</c:v>
                </c:pt>
                <c:pt idx="1482">
                  <c:v>363.0</c:v>
                </c:pt>
                <c:pt idx="1483">
                  <c:v>363.0</c:v>
                </c:pt>
                <c:pt idx="1484">
                  <c:v>363.0</c:v>
                </c:pt>
                <c:pt idx="1485">
                  <c:v>363.0</c:v>
                </c:pt>
                <c:pt idx="1486">
                  <c:v>363.0</c:v>
                </c:pt>
                <c:pt idx="1487">
                  <c:v>363.0</c:v>
                </c:pt>
                <c:pt idx="1488">
                  <c:v>363.0</c:v>
                </c:pt>
                <c:pt idx="1489">
                  <c:v>363.0</c:v>
                </c:pt>
                <c:pt idx="1490">
                  <c:v>363.0</c:v>
                </c:pt>
                <c:pt idx="1491">
                  <c:v>363.0</c:v>
                </c:pt>
                <c:pt idx="1492">
                  <c:v>363.0</c:v>
                </c:pt>
                <c:pt idx="1493">
                  <c:v>363.0</c:v>
                </c:pt>
                <c:pt idx="1494">
                  <c:v>363.0</c:v>
                </c:pt>
                <c:pt idx="1495">
                  <c:v>363.0</c:v>
                </c:pt>
                <c:pt idx="1496">
                  <c:v>364.0</c:v>
                </c:pt>
                <c:pt idx="1497">
                  <c:v>365.0</c:v>
                </c:pt>
                <c:pt idx="1498">
                  <c:v>365.0</c:v>
                </c:pt>
                <c:pt idx="1499">
                  <c:v>366.0</c:v>
                </c:pt>
                <c:pt idx="1500">
                  <c:v>366.0</c:v>
                </c:pt>
                <c:pt idx="1501">
                  <c:v>366.0</c:v>
                </c:pt>
                <c:pt idx="1502">
                  <c:v>366.0</c:v>
                </c:pt>
                <c:pt idx="1503">
                  <c:v>366.0</c:v>
                </c:pt>
                <c:pt idx="1504">
                  <c:v>366.0</c:v>
                </c:pt>
                <c:pt idx="1505">
                  <c:v>366.0</c:v>
                </c:pt>
                <c:pt idx="1506">
                  <c:v>366.0</c:v>
                </c:pt>
                <c:pt idx="1507">
                  <c:v>367.0</c:v>
                </c:pt>
                <c:pt idx="1508">
                  <c:v>367.0</c:v>
                </c:pt>
                <c:pt idx="1509">
                  <c:v>367.0</c:v>
                </c:pt>
                <c:pt idx="1510">
                  <c:v>367.0</c:v>
                </c:pt>
                <c:pt idx="1511">
                  <c:v>368.0</c:v>
                </c:pt>
                <c:pt idx="1512">
                  <c:v>368.0</c:v>
                </c:pt>
                <c:pt idx="1513">
                  <c:v>369.0</c:v>
                </c:pt>
                <c:pt idx="1514">
                  <c:v>369.0</c:v>
                </c:pt>
                <c:pt idx="1515">
                  <c:v>369.0</c:v>
                </c:pt>
                <c:pt idx="1516">
                  <c:v>369.0</c:v>
                </c:pt>
                <c:pt idx="1517">
                  <c:v>369.0</c:v>
                </c:pt>
                <c:pt idx="1518">
                  <c:v>369.0</c:v>
                </c:pt>
                <c:pt idx="1519">
                  <c:v>369.0</c:v>
                </c:pt>
                <c:pt idx="1520">
                  <c:v>369.0</c:v>
                </c:pt>
                <c:pt idx="1521">
                  <c:v>370.0</c:v>
                </c:pt>
                <c:pt idx="1522">
                  <c:v>370.0</c:v>
                </c:pt>
                <c:pt idx="1523">
                  <c:v>370.0</c:v>
                </c:pt>
                <c:pt idx="1524">
                  <c:v>370.0</c:v>
                </c:pt>
                <c:pt idx="1525">
                  <c:v>371.0</c:v>
                </c:pt>
                <c:pt idx="1526">
                  <c:v>371.0</c:v>
                </c:pt>
                <c:pt idx="1527">
                  <c:v>371.0</c:v>
                </c:pt>
                <c:pt idx="1528">
                  <c:v>371.0</c:v>
                </c:pt>
                <c:pt idx="1529">
                  <c:v>372.0</c:v>
                </c:pt>
                <c:pt idx="1530">
                  <c:v>372.0</c:v>
                </c:pt>
                <c:pt idx="1531">
                  <c:v>372.0</c:v>
                </c:pt>
                <c:pt idx="1532">
                  <c:v>373.0</c:v>
                </c:pt>
                <c:pt idx="1533">
                  <c:v>373.0</c:v>
                </c:pt>
                <c:pt idx="1534">
                  <c:v>373.0</c:v>
                </c:pt>
                <c:pt idx="1535">
                  <c:v>373.0</c:v>
                </c:pt>
                <c:pt idx="1536">
                  <c:v>374.0</c:v>
                </c:pt>
                <c:pt idx="1537">
                  <c:v>374.0</c:v>
                </c:pt>
                <c:pt idx="1538">
                  <c:v>374.0</c:v>
                </c:pt>
                <c:pt idx="1539">
                  <c:v>374.0</c:v>
                </c:pt>
                <c:pt idx="1540">
                  <c:v>375.0</c:v>
                </c:pt>
                <c:pt idx="1541">
                  <c:v>375.0</c:v>
                </c:pt>
                <c:pt idx="1542">
                  <c:v>375.0</c:v>
                </c:pt>
                <c:pt idx="1543">
                  <c:v>375.0</c:v>
                </c:pt>
                <c:pt idx="1544">
                  <c:v>375.0</c:v>
                </c:pt>
                <c:pt idx="1545">
                  <c:v>375.0</c:v>
                </c:pt>
                <c:pt idx="1546">
                  <c:v>375.0</c:v>
                </c:pt>
                <c:pt idx="1547">
                  <c:v>375.0</c:v>
                </c:pt>
                <c:pt idx="1548">
                  <c:v>375.0</c:v>
                </c:pt>
                <c:pt idx="1549">
                  <c:v>376.0</c:v>
                </c:pt>
                <c:pt idx="1550">
                  <c:v>376.0</c:v>
                </c:pt>
                <c:pt idx="1551">
                  <c:v>376.0</c:v>
                </c:pt>
                <c:pt idx="1552">
                  <c:v>376.0</c:v>
                </c:pt>
                <c:pt idx="1553">
                  <c:v>376.0</c:v>
                </c:pt>
                <c:pt idx="1554">
                  <c:v>377.0</c:v>
                </c:pt>
                <c:pt idx="1555">
                  <c:v>378.0</c:v>
                </c:pt>
                <c:pt idx="1556">
                  <c:v>378.0</c:v>
                </c:pt>
                <c:pt idx="1557">
                  <c:v>379.0</c:v>
                </c:pt>
                <c:pt idx="1558">
                  <c:v>379.0</c:v>
                </c:pt>
                <c:pt idx="1559">
                  <c:v>379.0</c:v>
                </c:pt>
                <c:pt idx="1560">
                  <c:v>379.0</c:v>
                </c:pt>
                <c:pt idx="1561">
                  <c:v>379.0</c:v>
                </c:pt>
                <c:pt idx="1562">
                  <c:v>379.0</c:v>
                </c:pt>
                <c:pt idx="1563">
                  <c:v>379.0</c:v>
                </c:pt>
                <c:pt idx="1564">
                  <c:v>379.0</c:v>
                </c:pt>
                <c:pt idx="1565">
                  <c:v>379.0</c:v>
                </c:pt>
                <c:pt idx="1566">
                  <c:v>379.0</c:v>
                </c:pt>
                <c:pt idx="1567">
                  <c:v>379.0</c:v>
                </c:pt>
                <c:pt idx="1568">
                  <c:v>379.0</c:v>
                </c:pt>
                <c:pt idx="1569">
                  <c:v>380.0</c:v>
                </c:pt>
                <c:pt idx="1570">
                  <c:v>380.0</c:v>
                </c:pt>
                <c:pt idx="1571">
                  <c:v>380.0</c:v>
                </c:pt>
                <c:pt idx="1572">
                  <c:v>380.0</c:v>
                </c:pt>
                <c:pt idx="1573">
                  <c:v>380.0</c:v>
                </c:pt>
                <c:pt idx="1574">
                  <c:v>380.0</c:v>
                </c:pt>
                <c:pt idx="1575">
                  <c:v>380.0</c:v>
                </c:pt>
                <c:pt idx="1576">
                  <c:v>380.0</c:v>
                </c:pt>
                <c:pt idx="1577">
                  <c:v>380.0</c:v>
                </c:pt>
                <c:pt idx="1578">
                  <c:v>381.0</c:v>
                </c:pt>
                <c:pt idx="1579">
                  <c:v>381.0</c:v>
                </c:pt>
                <c:pt idx="1580">
                  <c:v>382.0</c:v>
                </c:pt>
                <c:pt idx="1581">
                  <c:v>382.0</c:v>
                </c:pt>
                <c:pt idx="1582">
                  <c:v>382.0</c:v>
                </c:pt>
                <c:pt idx="1583">
                  <c:v>382.0</c:v>
                </c:pt>
                <c:pt idx="1584">
                  <c:v>382.0</c:v>
                </c:pt>
                <c:pt idx="1585">
                  <c:v>383.0</c:v>
                </c:pt>
                <c:pt idx="1586">
                  <c:v>384.0</c:v>
                </c:pt>
                <c:pt idx="1587">
                  <c:v>384.0</c:v>
                </c:pt>
                <c:pt idx="1588">
                  <c:v>384.0</c:v>
                </c:pt>
                <c:pt idx="1589">
                  <c:v>384.0</c:v>
                </c:pt>
                <c:pt idx="1590">
                  <c:v>384.0</c:v>
                </c:pt>
                <c:pt idx="1591">
                  <c:v>384.0</c:v>
                </c:pt>
                <c:pt idx="1592">
                  <c:v>384.0</c:v>
                </c:pt>
                <c:pt idx="1593">
                  <c:v>384.0</c:v>
                </c:pt>
                <c:pt idx="1594">
                  <c:v>384.0</c:v>
                </c:pt>
                <c:pt idx="1595">
                  <c:v>384.0</c:v>
                </c:pt>
                <c:pt idx="1596">
                  <c:v>384.0</c:v>
                </c:pt>
                <c:pt idx="1597">
                  <c:v>384.0</c:v>
                </c:pt>
                <c:pt idx="1598">
                  <c:v>384.0</c:v>
                </c:pt>
                <c:pt idx="1599">
                  <c:v>384.0</c:v>
                </c:pt>
                <c:pt idx="1600">
                  <c:v>384.0</c:v>
                </c:pt>
                <c:pt idx="1601">
                  <c:v>384.0</c:v>
                </c:pt>
                <c:pt idx="1602">
                  <c:v>384.0</c:v>
                </c:pt>
                <c:pt idx="1603">
                  <c:v>385.0</c:v>
                </c:pt>
                <c:pt idx="1604">
                  <c:v>386.0</c:v>
                </c:pt>
                <c:pt idx="1605">
                  <c:v>386.0</c:v>
                </c:pt>
                <c:pt idx="1606">
                  <c:v>386.0</c:v>
                </c:pt>
                <c:pt idx="1607">
                  <c:v>387.0</c:v>
                </c:pt>
                <c:pt idx="1608">
                  <c:v>388.0</c:v>
                </c:pt>
                <c:pt idx="1609">
                  <c:v>388.0</c:v>
                </c:pt>
                <c:pt idx="1610">
                  <c:v>388.0</c:v>
                </c:pt>
                <c:pt idx="1611">
                  <c:v>388.0</c:v>
                </c:pt>
                <c:pt idx="1612">
                  <c:v>388.0</c:v>
                </c:pt>
                <c:pt idx="1613">
                  <c:v>389.0</c:v>
                </c:pt>
                <c:pt idx="1614">
                  <c:v>389.0</c:v>
                </c:pt>
                <c:pt idx="1615">
                  <c:v>390.0</c:v>
                </c:pt>
                <c:pt idx="1616">
                  <c:v>391.0</c:v>
                </c:pt>
                <c:pt idx="1617">
                  <c:v>391.0</c:v>
                </c:pt>
                <c:pt idx="1618">
                  <c:v>391.0</c:v>
                </c:pt>
                <c:pt idx="1619">
                  <c:v>391.0</c:v>
                </c:pt>
                <c:pt idx="1620">
                  <c:v>391.0</c:v>
                </c:pt>
                <c:pt idx="1621">
                  <c:v>391.0</c:v>
                </c:pt>
                <c:pt idx="1622">
                  <c:v>391.0</c:v>
                </c:pt>
                <c:pt idx="1623">
                  <c:v>392.0</c:v>
                </c:pt>
                <c:pt idx="1624">
                  <c:v>392.0</c:v>
                </c:pt>
                <c:pt idx="1625">
                  <c:v>392.0</c:v>
                </c:pt>
                <c:pt idx="1626">
                  <c:v>392.0</c:v>
                </c:pt>
                <c:pt idx="1627">
                  <c:v>392.0</c:v>
                </c:pt>
                <c:pt idx="1628">
                  <c:v>392.0</c:v>
                </c:pt>
                <c:pt idx="1629">
                  <c:v>392.0</c:v>
                </c:pt>
                <c:pt idx="1630">
                  <c:v>393.0</c:v>
                </c:pt>
                <c:pt idx="1631">
                  <c:v>393.0</c:v>
                </c:pt>
                <c:pt idx="1632">
                  <c:v>394.0</c:v>
                </c:pt>
                <c:pt idx="1633">
                  <c:v>395.0</c:v>
                </c:pt>
                <c:pt idx="1634">
                  <c:v>396.0</c:v>
                </c:pt>
                <c:pt idx="1635">
                  <c:v>396.0</c:v>
                </c:pt>
                <c:pt idx="1636">
                  <c:v>396.0</c:v>
                </c:pt>
                <c:pt idx="1637">
                  <c:v>396.0</c:v>
                </c:pt>
                <c:pt idx="1638">
                  <c:v>396.0</c:v>
                </c:pt>
                <c:pt idx="1639">
                  <c:v>397.0</c:v>
                </c:pt>
                <c:pt idx="1640">
                  <c:v>397.0</c:v>
                </c:pt>
                <c:pt idx="1641">
                  <c:v>397.0</c:v>
                </c:pt>
                <c:pt idx="1642">
                  <c:v>397.0</c:v>
                </c:pt>
                <c:pt idx="1643">
                  <c:v>398.0</c:v>
                </c:pt>
                <c:pt idx="1644">
                  <c:v>398.0</c:v>
                </c:pt>
                <c:pt idx="1645">
                  <c:v>398.0</c:v>
                </c:pt>
                <c:pt idx="1646">
                  <c:v>398.0</c:v>
                </c:pt>
                <c:pt idx="1647">
                  <c:v>398.0</c:v>
                </c:pt>
                <c:pt idx="1648">
                  <c:v>398.0</c:v>
                </c:pt>
                <c:pt idx="1649">
                  <c:v>399.0</c:v>
                </c:pt>
                <c:pt idx="1650">
                  <c:v>399.0</c:v>
                </c:pt>
                <c:pt idx="1651">
                  <c:v>399.0</c:v>
                </c:pt>
                <c:pt idx="1652">
                  <c:v>399.0</c:v>
                </c:pt>
                <c:pt idx="1653">
                  <c:v>399.0</c:v>
                </c:pt>
                <c:pt idx="1654">
                  <c:v>399.0</c:v>
                </c:pt>
                <c:pt idx="1655">
                  <c:v>399.0</c:v>
                </c:pt>
                <c:pt idx="1656">
                  <c:v>400.0</c:v>
                </c:pt>
                <c:pt idx="1657">
                  <c:v>401.0</c:v>
                </c:pt>
                <c:pt idx="1658">
                  <c:v>402.0</c:v>
                </c:pt>
                <c:pt idx="1659">
                  <c:v>402.0</c:v>
                </c:pt>
                <c:pt idx="1660">
                  <c:v>403.0</c:v>
                </c:pt>
                <c:pt idx="1661">
                  <c:v>404.0</c:v>
                </c:pt>
                <c:pt idx="1662">
                  <c:v>405.0</c:v>
                </c:pt>
                <c:pt idx="1663">
                  <c:v>405.0</c:v>
                </c:pt>
                <c:pt idx="1664">
                  <c:v>405.0</c:v>
                </c:pt>
                <c:pt idx="1665">
                  <c:v>405.0</c:v>
                </c:pt>
                <c:pt idx="1666">
                  <c:v>406.0</c:v>
                </c:pt>
                <c:pt idx="1667">
                  <c:v>406.0</c:v>
                </c:pt>
                <c:pt idx="1668">
                  <c:v>407.0</c:v>
                </c:pt>
                <c:pt idx="1669">
                  <c:v>407.0</c:v>
                </c:pt>
                <c:pt idx="1670">
                  <c:v>407.0</c:v>
                </c:pt>
                <c:pt idx="1671">
                  <c:v>407.0</c:v>
                </c:pt>
                <c:pt idx="1672">
                  <c:v>407.0</c:v>
                </c:pt>
                <c:pt idx="1673">
                  <c:v>407.0</c:v>
                </c:pt>
                <c:pt idx="1674">
                  <c:v>407.0</c:v>
                </c:pt>
                <c:pt idx="1675">
                  <c:v>408.0</c:v>
                </c:pt>
                <c:pt idx="1676">
                  <c:v>408.0</c:v>
                </c:pt>
                <c:pt idx="1677">
                  <c:v>408.0</c:v>
                </c:pt>
                <c:pt idx="1678">
                  <c:v>408.0</c:v>
                </c:pt>
                <c:pt idx="1679">
                  <c:v>408.0</c:v>
                </c:pt>
                <c:pt idx="1680">
                  <c:v>408.0</c:v>
                </c:pt>
                <c:pt idx="1681">
                  <c:v>408.0</c:v>
                </c:pt>
                <c:pt idx="1682">
                  <c:v>408.0</c:v>
                </c:pt>
                <c:pt idx="1683">
                  <c:v>408.0</c:v>
                </c:pt>
                <c:pt idx="1684">
                  <c:v>409.0</c:v>
                </c:pt>
                <c:pt idx="1685">
                  <c:v>409.0</c:v>
                </c:pt>
                <c:pt idx="1686">
                  <c:v>409.0</c:v>
                </c:pt>
                <c:pt idx="1687">
                  <c:v>409.0</c:v>
                </c:pt>
                <c:pt idx="1688">
                  <c:v>409.0</c:v>
                </c:pt>
                <c:pt idx="1689">
                  <c:v>410.0</c:v>
                </c:pt>
                <c:pt idx="1690">
                  <c:v>410.0</c:v>
                </c:pt>
                <c:pt idx="1691">
                  <c:v>410.0</c:v>
                </c:pt>
                <c:pt idx="1692">
                  <c:v>411.0</c:v>
                </c:pt>
                <c:pt idx="1693">
                  <c:v>411.0</c:v>
                </c:pt>
                <c:pt idx="1694">
                  <c:v>412.0</c:v>
                </c:pt>
                <c:pt idx="1695">
                  <c:v>412.0</c:v>
                </c:pt>
                <c:pt idx="1696">
                  <c:v>413.0</c:v>
                </c:pt>
                <c:pt idx="1697">
                  <c:v>413.0</c:v>
                </c:pt>
                <c:pt idx="1698">
                  <c:v>413.0</c:v>
                </c:pt>
                <c:pt idx="1699">
                  <c:v>413.0</c:v>
                </c:pt>
                <c:pt idx="1700">
                  <c:v>414.0</c:v>
                </c:pt>
                <c:pt idx="1701">
                  <c:v>414.0</c:v>
                </c:pt>
                <c:pt idx="1702">
                  <c:v>415.0</c:v>
                </c:pt>
                <c:pt idx="1703">
                  <c:v>416.0</c:v>
                </c:pt>
                <c:pt idx="1704">
                  <c:v>417.0</c:v>
                </c:pt>
                <c:pt idx="1705">
                  <c:v>417.0</c:v>
                </c:pt>
                <c:pt idx="1706">
                  <c:v>417.0</c:v>
                </c:pt>
                <c:pt idx="1707">
                  <c:v>417.0</c:v>
                </c:pt>
                <c:pt idx="1708">
                  <c:v>417.0</c:v>
                </c:pt>
                <c:pt idx="1709">
                  <c:v>417.0</c:v>
                </c:pt>
                <c:pt idx="1710">
                  <c:v>417.0</c:v>
                </c:pt>
                <c:pt idx="1711">
                  <c:v>418.0</c:v>
                </c:pt>
                <c:pt idx="1712">
                  <c:v>418.0</c:v>
                </c:pt>
                <c:pt idx="1713">
                  <c:v>418.0</c:v>
                </c:pt>
                <c:pt idx="1714">
                  <c:v>418.0</c:v>
                </c:pt>
                <c:pt idx="1715">
                  <c:v>418.0</c:v>
                </c:pt>
                <c:pt idx="1716">
                  <c:v>418.0</c:v>
                </c:pt>
                <c:pt idx="1717">
                  <c:v>418.0</c:v>
                </c:pt>
                <c:pt idx="1718">
                  <c:v>418.0</c:v>
                </c:pt>
                <c:pt idx="1719">
                  <c:v>418.0</c:v>
                </c:pt>
                <c:pt idx="1720">
                  <c:v>419.0</c:v>
                </c:pt>
                <c:pt idx="1721">
                  <c:v>419.0</c:v>
                </c:pt>
                <c:pt idx="1722">
                  <c:v>420.0</c:v>
                </c:pt>
                <c:pt idx="1723">
                  <c:v>421.0</c:v>
                </c:pt>
                <c:pt idx="1724">
                  <c:v>422.0</c:v>
                </c:pt>
                <c:pt idx="1725">
                  <c:v>422.0</c:v>
                </c:pt>
                <c:pt idx="1726">
                  <c:v>422.0</c:v>
                </c:pt>
                <c:pt idx="1727">
                  <c:v>422.0</c:v>
                </c:pt>
                <c:pt idx="1728">
                  <c:v>422.0</c:v>
                </c:pt>
                <c:pt idx="1729">
                  <c:v>423.0</c:v>
                </c:pt>
                <c:pt idx="1730">
                  <c:v>424.0</c:v>
                </c:pt>
                <c:pt idx="1731">
                  <c:v>424.0</c:v>
                </c:pt>
                <c:pt idx="1732">
                  <c:v>424.0</c:v>
                </c:pt>
                <c:pt idx="1733">
                  <c:v>424.0</c:v>
                </c:pt>
                <c:pt idx="1734">
                  <c:v>424.0</c:v>
                </c:pt>
                <c:pt idx="1735">
                  <c:v>424.0</c:v>
                </c:pt>
                <c:pt idx="1736">
                  <c:v>424.0</c:v>
                </c:pt>
                <c:pt idx="1737">
                  <c:v>425.0</c:v>
                </c:pt>
                <c:pt idx="1738">
                  <c:v>426.0</c:v>
                </c:pt>
                <c:pt idx="1739">
                  <c:v>426.0</c:v>
                </c:pt>
                <c:pt idx="1740">
                  <c:v>427.0</c:v>
                </c:pt>
                <c:pt idx="1741">
                  <c:v>427.0</c:v>
                </c:pt>
                <c:pt idx="1742">
                  <c:v>427.0</c:v>
                </c:pt>
                <c:pt idx="1743">
                  <c:v>428.0</c:v>
                </c:pt>
                <c:pt idx="1744">
                  <c:v>429.0</c:v>
                </c:pt>
                <c:pt idx="1745">
                  <c:v>429.0</c:v>
                </c:pt>
                <c:pt idx="1746">
                  <c:v>429.0</c:v>
                </c:pt>
                <c:pt idx="1747">
                  <c:v>429.0</c:v>
                </c:pt>
                <c:pt idx="1748">
                  <c:v>429.0</c:v>
                </c:pt>
                <c:pt idx="1749">
                  <c:v>429.0</c:v>
                </c:pt>
                <c:pt idx="1750">
                  <c:v>430.0</c:v>
                </c:pt>
                <c:pt idx="1751">
                  <c:v>430.0</c:v>
                </c:pt>
                <c:pt idx="1752">
                  <c:v>431.0</c:v>
                </c:pt>
                <c:pt idx="1753">
                  <c:v>432.0</c:v>
                </c:pt>
                <c:pt idx="1754">
                  <c:v>433.0</c:v>
                </c:pt>
                <c:pt idx="1755">
                  <c:v>433.0</c:v>
                </c:pt>
                <c:pt idx="1756">
                  <c:v>433.0</c:v>
                </c:pt>
                <c:pt idx="1757">
                  <c:v>433.0</c:v>
                </c:pt>
                <c:pt idx="1758">
                  <c:v>434.0</c:v>
                </c:pt>
                <c:pt idx="1759">
                  <c:v>434.0</c:v>
                </c:pt>
                <c:pt idx="1760">
                  <c:v>434.0</c:v>
                </c:pt>
                <c:pt idx="1761">
                  <c:v>434.0</c:v>
                </c:pt>
                <c:pt idx="1762">
                  <c:v>434.0</c:v>
                </c:pt>
                <c:pt idx="1763">
                  <c:v>434.0</c:v>
                </c:pt>
                <c:pt idx="1764">
                  <c:v>435.0</c:v>
                </c:pt>
                <c:pt idx="1765">
                  <c:v>435.0</c:v>
                </c:pt>
                <c:pt idx="1766">
                  <c:v>436.0</c:v>
                </c:pt>
                <c:pt idx="1767">
                  <c:v>436.0</c:v>
                </c:pt>
                <c:pt idx="1768">
                  <c:v>436.0</c:v>
                </c:pt>
                <c:pt idx="1769">
                  <c:v>436.0</c:v>
                </c:pt>
                <c:pt idx="1770">
                  <c:v>436.0</c:v>
                </c:pt>
                <c:pt idx="1771">
                  <c:v>436.0</c:v>
                </c:pt>
                <c:pt idx="1772">
                  <c:v>436.0</c:v>
                </c:pt>
                <c:pt idx="1773">
                  <c:v>437.0</c:v>
                </c:pt>
                <c:pt idx="1774">
                  <c:v>438.0</c:v>
                </c:pt>
                <c:pt idx="1775">
                  <c:v>438.0</c:v>
                </c:pt>
                <c:pt idx="1776">
                  <c:v>438.0</c:v>
                </c:pt>
                <c:pt idx="1777">
                  <c:v>438.0</c:v>
                </c:pt>
                <c:pt idx="1778">
                  <c:v>438.0</c:v>
                </c:pt>
                <c:pt idx="1779">
                  <c:v>438.0</c:v>
                </c:pt>
                <c:pt idx="1780">
                  <c:v>439.0</c:v>
                </c:pt>
                <c:pt idx="1781">
                  <c:v>440.0</c:v>
                </c:pt>
                <c:pt idx="1782">
                  <c:v>441.0</c:v>
                </c:pt>
                <c:pt idx="1783">
                  <c:v>441.0</c:v>
                </c:pt>
                <c:pt idx="1784">
                  <c:v>441.0</c:v>
                </c:pt>
                <c:pt idx="1785">
                  <c:v>441.0</c:v>
                </c:pt>
                <c:pt idx="1786">
                  <c:v>441.0</c:v>
                </c:pt>
                <c:pt idx="1787">
                  <c:v>442.0</c:v>
                </c:pt>
                <c:pt idx="1788">
                  <c:v>443.0</c:v>
                </c:pt>
                <c:pt idx="1789">
                  <c:v>444.0</c:v>
                </c:pt>
                <c:pt idx="1790">
                  <c:v>445.0</c:v>
                </c:pt>
                <c:pt idx="1791">
                  <c:v>446.0</c:v>
                </c:pt>
                <c:pt idx="1792">
                  <c:v>446.0</c:v>
                </c:pt>
                <c:pt idx="1793">
                  <c:v>446.0</c:v>
                </c:pt>
                <c:pt idx="1794">
                  <c:v>446.0</c:v>
                </c:pt>
                <c:pt idx="1795">
                  <c:v>446.0</c:v>
                </c:pt>
                <c:pt idx="1796">
                  <c:v>446.0</c:v>
                </c:pt>
                <c:pt idx="1797">
                  <c:v>446.0</c:v>
                </c:pt>
                <c:pt idx="1798">
                  <c:v>446.0</c:v>
                </c:pt>
                <c:pt idx="1799">
                  <c:v>446.0</c:v>
                </c:pt>
                <c:pt idx="1800">
                  <c:v>446.0</c:v>
                </c:pt>
                <c:pt idx="1801">
                  <c:v>446.0</c:v>
                </c:pt>
                <c:pt idx="1802">
                  <c:v>447.0</c:v>
                </c:pt>
                <c:pt idx="1803">
                  <c:v>447.0</c:v>
                </c:pt>
                <c:pt idx="1804">
                  <c:v>448.0</c:v>
                </c:pt>
                <c:pt idx="1805">
                  <c:v>448.0</c:v>
                </c:pt>
                <c:pt idx="1806">
                  <c:v>448.0</c:v>
                </c:pt>
                <c:pt idx="1807">
                  <c:v>448.0</c:v>
                </c:pt>
                <c:pt idx="1808">
                  <c:v>448.0</c:v>
                </c:pt>
                <c:pt idx="1809">
                  <c:v>449.0</c:v>
                </c:pt>
                <c:pt idx="1810">
                  <c:v>449.0</c:v>
                </c:pt>
                <c:pt idx="1811">
                  <c:v>449.0</c:v>
                </c:pt>
                <c:pt idx="1812">
                  <c:v>449.0</c:v>
                </c:pt>
                <c:pt idx="1813">
                  <c:v>449.0</c:v>
                </c:pt>
                <c:pt idx="1814">
                  <c:v>450.0</c:v>
                </c:pt>
                <c:pt idx="1815">
                  <c:v>450.0</c:v>
                </c:pt>
                <c:pt idx="1816">
                  <c:v>450.0</c:v>
                </c:pt>
                <c:pt idx="1817">
                  <c:v>451.0</c:v>
                </c:pt>
                <c:pt idx="1818">
                  <c:v>452.0</c:v>
                </c:pt>
                <c:pt idx="1819">
                  <c:v>452.0</c:v>
                </c:pt>
                <c:pt idx="1820">
                  <c:v>452.0</c:v>
                </c:pt>
                <c:pt idx="1821">
                  <c:v>452.0</c:v>
                </c:pt>
                <c:pt idx="1822">
                  <c:v>453.0</c:v>
                </c:pt>
                <c:pt idx="1823">
                  <c:v>453.0</c:v>
                </c:pt>
                <c:pt idx="1824">
                  <c:v>454.0</c:v>
                </c:pt>
                <c:pt idx="1825">
                  <c:v>454.0</c:v>
                </c:pt>
                <c:pt idx="1826">
                  <c:v>454.0</c:v>
                </c:pt>
                <c:pt idx="1827">
                  <c:v>454.0</c:v>
                </c:pt>
                <c:pt idx="1828">
                  <c:v>454.0</c:v>
                </c:pt>
                <c:pt idx="1829">
                  <c:v>454.0</c:v>
                </c:pt>
                <c:pt idx="1830">
                  <c:v>454.0</c:v>
                </c:pt>
                <c:pt idx="1831">
                  <c:v>454.0</c:v>
                </c:pt>
                <c:pt idx="1832">
                  <c:v>455.0</c:v>
                </c:pt>
                <c:pt idx="1833">
                  <c:v>455.0</c:v>
                </c:pt>
                <c:pt idx="1834">
                  <c:v>455.0</c:v>
                </c:pt>
                <c:pt idx="1835">
                  <c:v>455.0</c:v>
                </c:pt>
                <c:pt idx="1836">
                  <c:v>455.0</c:v>
                </c:pt>
                <c:pt idx="1837">
                  <c:v>455.0</c:v>
                </c:pt>
                <c:pt idx="1838">
                  <c:v>455.0</c:v>
                </c:pt>
                <c:pt idx="1839">
                  <c:v>455.0</c:v>
                </c:pt>
                <c:pt idx="1840">
                  <c:v>455.0</c:v>
                </c:pt>
                <c:pt idx="1841">
                  <c:v>455.0</c:v>
                </c:pt>
                <c:pt idx="1842">
                  <c:v>455.0</c:v>
                </c:pt>
                <c:pt idx="1843">
                  <c:v>456.0</c:v>
                </c:pt>
                <c:pt idx="1844">
                  <c:v>456.0</c:v>
                </c:pt>
                <c:pt idx="1845">
                  <c:v>457.0</c:v>
                </c:pt>
                <c:pt idx="1846">
                  <c:v>457.0</c:v>
                </c:pt>
                <c:pt idx="1847">
                  <c:v>457.0</c:v>
                </c:pt>
                <c:pt idx="1848">
                  <c:v>458.0</c:v>
                </c:pt>
                <c:pt idx="1849">
                  <c:v>458.0</c:v>
                </c:pt>
                <c:pt idx="1850">
                  <c:v>459.0</c:v>
                </c:pt>
                <c:pt idx="1851">
                  <c:v>459.0</c:v>
                </c:pt>
                <c:pt idx="1852">
                  <c:v>459.0</c:v>
                </c:pt>
                <c:pt idx="1853">
                  <c:v>459.0</c:v>
                </c:pt>
                <c:pt idx="1854">
                  <c:v>459.0</c:v>
                </c:pt>
                <c:pt idx="1855">
                  <c:v>459.0</c:v>
                </c:pt>
                <c:pt idx="1856">
                  <c:v>459.0</c:v>
                </c:pt>
                <c:pt idx="1857">
                  <c:v>459.0</c:v>
                </c:pt>
                <c:pt idx="1858">
                  <c:v>459.0</c:v>
                </c:pt>
                <c:pt idx="1859">
                  <c:v>459.0</c:v>
                </c:pt>
                <c:pt idx="1860">
                  <c:v>459.0</c:v>
                </c:pt>
                <c:pt idx="1861">
                  <c:v>460.0</c:v>
                </c:pt>
                <c:pt idx="1862">
                  <c:v>460.0</c:v>
                </c:pt>
                <c:pt idx="1863">
                  <c:v>460.0</c:v>
                </c:pt>
                <c:pt idx="1864">
                  <c:v>460.0</c:v>
                </c:pt>
                <c:pt idx="1865">
                  <c:v>461.0</c:v>
                </c:pt>
                <c:pt idx="1866">
                  <c:v>462.0</c:v>
                </c:pt>
                <c:pt idx="1867">
                  <c:v>463.0</c:v>
                </c:pt>
                <c:pt idx="1868">
                  <c:v>464.0</c:v>
                </c:pt>
                <c:pt idx="1869">
                  <c:v>464.0</c:v>
                </c:pt>
                <c:pt idx="1870">
                  <c:v>464.0</c:v>
                </c:pt>
                <c:pt idx="1871">
                  <c:v>464.0</c:v>
                </c:pt>
                <c:pt idx="1872">
                  <c:v>464.0</c:v>
                </c:pt>
                <c:pt idx="1873">
                  <c:v>465.0</c:v>
                </c:pt>
                <c:pt idx="1874">
                  <c:v>466.0</c:v>
                </c:pt>
                <c:pt idx="1875">
                  <c:v>466.0</c:v>
                </c:pt>
                <c:pt idx="1876">
                  <c:v>466.0</c:v>
                </c:pt>
                <c:pt idx="1877">
                  <c:v>466.0</c:v>
                </c:pt>
                <c:pt idx="1878">
                  <c:v>466.0</c:v>
                </c:pt>
                <c:pt idx="1879">
                  <c:v>466.0</c:v>
                </c:pt>
                <c:pt idx="1880">
                  <c:v>466.0</c:v>
                </c:pt>
                <c:pt idx="1881">
                  <c:v>466.0</c:v>
                </c:pt>
                <c:pt idx="1882">
                  <c:v>466.0</c:v>
                </c:pt>
                <c:pt idx="1883">
                  <c:v>466.0</c:v>
                </c:pt>
                <c:pt idx="1884">
                  <c:v>466.0</c:v>
                </c:pt>
                <c:pt idx="1885">
                  <c:v>466.0</c:v>
                </c:pt>
                <c:pt idx="1886">
                  <c:v>466.0</c:v>
                </c:pt>
                <c:pt idx="1887">
                  <c:v>466.0</c:v>
                </c:pt>
                <c:pt idx="1888">
                  <c:v>466.0</c:v>
                </c:pt>
                <c:pt idx="1889">
                  <c:v>466.0</c:v>
                </c:pt>
                <c:pt idx="1890">
                  <c:v>466.0</c:v>
                </c:pt>
                <c:pt idx="1891">
                  <c:v>466.0</c:v>
                </c:pt>
                <c:pt idx="1892">
                  <c:v>467.0</c:v>
                </c:pt>
                <c:pt idx="1893">
                  <c:v>468.0</c:v>
                </c:pt>
                <c:pt idx="1894">
                  <c:v>468.0</c:v>
                </c:pt>
                <c:pt idx="1895">
                  <c:v>468.0</c:v>
                </c:pt>
                <c:pt idx="1896">
                  <c:v>468.0</c:v>
                </c:pt>
                <c:pt idx="1897">
                  <c:v>468.0</c:v>
                </c:pt>
                <c:pt idx="1898">
                  <c:v>469.0</c:v>
                </c:pt>
                <c:pt idx="1899">
                  <c:v>470.0</c:v>
                </c:pt>
                <c:pt idx="1900">
                  <c:v>471.0</c:v>
                </c:pt>
                <c:pt idx="1901">
                  <c:v>472.0</c:v>
                </c:pt>
                <c:pt idx="1902">
                  <c:v>472.0</c:v>
                </c:pt>
                <c:pt idx="1903">
                  <c:v>472.0</c:v>
                </c:pt>
                <c:pt idx="1904">
                  <c:v>472.0</c:v>
                </c:pt>
                <c:pt idx="1905">
                  <c:v>472.0</c:v>
                </c:pt>
                <c:pt idx="1906">
                  <c:v>472.0</c:v>
                </c:pt>
                <c:pt idx="1907">
                  <c:v>472.0</c:v>
                </c:pt>
                <c:pt idx="1908">
                  <c:v>472.0</c:v>
                </c:pt>
                <c:pt idx="1909">
                  <c:v>473.0</c:v>
                </c:pt>
                <c:pt idx="1910">
                  <c:v>473.0</c:v>
                </c:pt>
                <c:pt idx="1911">
                  <c:v>474.0</c:v>
                </c:pt>
                <c:pt idx="1912">
                  <c:v>474.0</c:v>
                </c:pt>
                <c:pt idx="1913">
                  <c:v>474.0</c:v>
                </c:pt>
                <c:pt idx="1914">
                  <c:v>474.0</c:v>
                </c:pt>
                <c:pt idx="1915">
                  <c:v>474.0</c:v>
                </c:pt>
                <c:pt idx="1916">
                  <c:v>474.0</c:v>
                </c:pt>
                <c:pt idx="1917">
                  <c:v>475.0</c:v>
                </c:pt>
                <c:pt idx="1918">
                  <c:v>475.0</c:v>
                </c:pt>
                <c:pt idx="1919">
                  <c:v>475.0</c:v>
                </c:pt>
                <c:pt idx="1920">
                  <c:v>475.0</c:v>
                </c:pt>
                <c:pt idx="1921">
                  <c:v>475.0</c:v>
                </c:pt>
                <c:pt idx="1922">
                  <c:v>475.0</c:v>
                </c:pt>
                <c:pt idx="1923">
                  <c:v>475.0</c:v>
                </c:pt>
                <c:pt idx="1924">
                  <c:v>475.0</c:v>
                </c:pt>
                <c:pt idx="1925">
                  <c:v>476.0</c:v>
                </c:pt>
                <c:pt idx="1926">
                  <c:v>476.0</c:v>
                </c:pt>
                <c:pt idx="1927">
                  <c:v>476.0</c:v>
                </c:pt>
                <c:pt idx="1928">
                  <c:v>476.0</c:v>
                </c:pt>
                <c:pt idx="1929">
                  <c:v>477.0</c:v>
                </c:pt>
                <c:pt idx="1930">
                  <c:v>478.0</c:v>
                </c:pt>
                <c:pt idx="1931">
                  <c:v>478.0</c:v>
                </c:pt>
                <c:pt idx="1932">
                  <c:v>478.0</c:v>
                </c:pt>
                <c:pt idx="1933">
                  <c:v>478.0</c:v>
                </c:pt>
                <c:pt idx="1934">
                  <c:v>479.0</c:v>
                </c:pt>
                <c:pt idx="1935">
                  <c:v>479.0</c:v>
                </c:pt>
                <c:pt idx="1936">
                  <c:v>479.0</c:v>
                </c:pt>
                <c:pt idx="1937">
                  <c:v>479.0</c:v>
                </c:pt>
                <c:pt idx="1938">
                  <c:v>479.0</c:v>
                </c:pt>
                <c:pt idx="1939">
                  <c:v>479.0</c:v>
                </c:pt>
                <c:pt idx="1940">
                  <c:v>479.0</c:v>
                </c:pt>
                <c:pt idx="1941">
                  <c:v>479.0</c:v>
                </c:pt>
                <c:pt idx="1942">
                  <c:v>479.0</c:v>
                </c:pt>
                <c:pt idx="1943">
                  <c:v>479.0</c:v>
                </c:pt>
                <c:pt idx="1944">
                  <c:v>479.0</c:v>
                </c:pt>
                <c:pt idx="1945">
                  <c:v>479.0</c:v>
                </c:pt>
                <c:pt idx="1946">
                  <c:v>479.0</c:v>
                </c:pt>
                <c:pt idx="1947">
                  <c:v>479.0</c:v>
                </c:pt>
                <c:pt idx="1948">
                  <c:v>479.0</c:v>
                </c:pt>
                <c:pt idx="1949">
                  <c:v>479.0</c:v>
                </c:pt>
                <c:pt idx="1950">
                  <c:v>480.0</c:v>
                </c:pt>
                <c:pt idx="1951">
                  <c:v>481.0</c:v>
                </c:pt>
                <c:pt idx="1952">
                  <c:v>482.0</c:v>
                </c:pt>
                <c:pt idx="1953">
                  <c:v>483.0</c:v>
                </c:pt>
                <c:pt idx="1954">
                  <c:v>483.0</c:v>
                </c:pt>
                <c:pt idx="1955">
                  <c:v>483.0</c:v>
                </c:pt>
                <c:pt idx="1956">
                  <c:v>483.0</c:v>
                </c:pt>
                <c:pt idx="1957">
                  <c:v>483.0</c:v>
                </c:pt>
                <c:pt idx="1958">
                  <c:v>483.0</c:v>
                </c:pt>
                <c:pt idx="1959">
                  <c:v>484.0</c:v>
                </c:pt>
                <c:pt idx="1960">
                  <c:v>484.0</c:v>
                </c:pt>
                <c:pt idx="1961">
                  <c:v>484.0</c:v>
                </c:pt>
                <c:pt idx="1962">
                  <c:v>485.0</c:v>
                </c:pt>
                <c:pt idx="1963">
                  <c:v>485.0</c:v>
                </c:pt>
                <c:pt idx="1964">
                  <c:v>485.0</c:v>
                </c:pt>
                <c:pt idx="1965">
                  <c:v>486.0</c:v>
                </c:pt>
                <c:pt idx="1966">
                  <c:v>486.0</c:v>
                </c:pt>
                <c:pt idx="1967">
                  <c:v>486.0</c:v>
                </c:pt>
                <c:pt idx="1968">
                  <c:v>486.0</c:v>
                </c:pt>
                <c:pt idx="1969">
                  <c:v>486.0</c:v>
                </c:pt>
                <c:pt idx="1970">
                  <c:v>486.0</c:v>
                </c:pt>
                <c:pt idx="1971">
                  <c:v>486.0</c:v>
                </c:pt>
                <c:pt idx="1972">
                  <c:v>487.0</c:v>
                </c:pt>
                <c:pt idx="1973">
                  <c:v>487.0</c:v>
                </c:pt>
                <c:pt idx="1974">
                  <c:v>487.0</c:v>
                </c:pt>
                <c:pt idx="1975">
                  <c:v>487.0</c:v>
                </c:pt>
                <c:pt idx="1976">
                  <c:v>488.0</c:v>
                </c:pt>
                <c:pt idx="1977">
                  <c:v>488.0</c:v>
                </c:pt>
                <c:pt idx="1978">
                  <c:v>488.0</c:v>
                </c:pt>
                <c:pt idx="1979">
                  <c:v>488.0</c:v>
                </c:pt>
                <c:pt idx="1980">
                  <c:v>489.0</c:v>
                </c:pt>
                <c:pt idx="1981">
                  <c:v>490.0</c:v>
                </c:pt>
                <c:pt idx="1982">
                  <c:v>490.0</c:v>
                </c:pt>
                <c:pt idx="1983">
                  <c:v>490.0</c:v>
                </c:pt>
                <c:pt idx="1984">
                  <c:v>490.0</c:v>
                </c:pt>
                <c:pt idx="1985">
                  <c:v>490.0</c:v>
                </c:pt>
                <c:pt idx="1986">
                  <c:v>490.0</c:v>
                </c:pt>
                <c:pt idx="1987">
                  <c:v>490.0</c:v>
                </c:pt>
                <c:pt idx="1988">
                  <c:v>490.0</c:v>
                </c:pt>
                <c:pt idx="1989">
                  <c:v>490.0</c:v>
                </c:pt>
                <c:pt idx="1990">
                  <c:v>491.0</c:v>
                </c:pt>
                <c:pt idx="1991">
                  <c:v>492.0</c:v>
                </c:pt>
                <c:pt idx="1992">
                  <c:v>493.0</c:v>
                </c:pt>
                <c:pt idx="1993">
                  <c:v>494.0</c:v>
                </c:pt>
                <c:pt idx="1994">
                  <c:v>495.0</c:v>
                </c:pt>
                <c:pt idx="1995">
                  <c:v>495.0</c:v>
                </c:pt>
                <c:pt idx="1996">
                  <c:v>495.0</c:v>
                </c:pt>
                <c:pt idx="1997">
                  <c:v>495.0</c:v>
                </c:pt>
                <c:pt idx="1998">
                  <c:v>496.0</c:v>
                </c:pt>
                <c:pt idx="1999">
                  <c:v>497.0</c:v>
                </c:pt>
                <c:pt idx="2000">
                  <c:v>498.0</c:v>
                </c:pt>
                <c:pt idx="2001">
                  <c:v>498.0</c:v>
                </c:pt>
                <c:pt idx="2002">
                  <c:v>498.0</c:v>
                </c:pt>
                <c:pt idx="2003">
                  <c:v>498.0</c:v>
                </c:pt>
                <c:pt idx="2004">
                  <c:v>498.0</c:v>
                </c:pt>
                <c:pt idx="2005">
                  <c:v>499.0</c:v>
                </c:pt>
                <c:pt idx="2006">
                  <c:v>500.0</c:v>
                </c:pt>
                <c:pt idx="2007">
                  <c:v>500.0</c:v>
                </c:pt>
                <c:pt idx="2008">
                  <c:v>500.0</c:v>
                </c:pt>
                <c:pt idx="2009">
                  <c:v>501.0</c:v>
                </c:pt>
                <c:pt idx="2010">
                  <c:v>501.0</c:v>
                </c:pt>
                <c:pt idx="2011">
                  <c:v>501.0</c:v>
                </c:pt>
                <c:pt idx="2012">
                  <c:v>502.0</c:v>
                </c:pt>
                <c:pt idx="2013">
                  <c:v>502.0</c:v>
                </c:pt>
                <c:pt idx="2014">
                  <c:v>502.0</c:v>
                </c:pt>
                <c:pt idx="2015">
                  <c:v>502.0</c:v>
                </c:pt>
                <c:pt idx="2016">
                  <c:v>502.0</c:v>
                </c:pt>
                <c:pt idx="2017">
                  <c:v>503.0</c:v>
                </c:pt>
                <c:pt idx="2018">
                  <c:v>503.0</c:v>
                </c:pt>
                <c:pt idx="2019">
                  <c:v>504.0</c:v>
                </c:pt>
                <c:pt idx="2020">
                  <c:v>505.0</c:v>
                </c:pt>
                <c:pt idx="2021">
                  <c:v>506.0</c:v>
                </c:pt>
                <c:pt idx="2022">
                  <c:v>506.0</c:v>
                </c:pt>
                <c:pt idx="2023">
                  <c:v>506.0</c:v>
                </c:pt>
                <c:pt idx="2024">
                  <c:v>506.0</c:v>
                </c:pt>
                <c:pt idx="2025">
                  <c:v>507.0</c:v>
                </c:pt>
                <c:pt idx="2026">
                  <c:v>508.0</c:v>
                </c:pt>
                <c:pt idx="2027">
                  <c:v>508.0</c:v>
                </c:pt>
                <c:pt idx="2028">
                  <c:v>508.0</c:v>
                </c:pt>
                <c:pt idx="2029">
                  <c:v>508.0</c:v>
                </c:pt>
                <c:pt idx="2030">
                  <c:v>508.0</c:v>
                </c:pt>
                <c:pt idx="2031">
                  <c:v>508.0</c:v>
                </c:pt>
                <c:pt idx="2032">
                  <c:v>508.0</c:v>
                </c:pt>
                <c:pt idx="2033">
                  <c:v>508.0</c:v>
                </c:pt>
                <c:pt idx="2034">
                  <c:v>508.0</c:v>
                </c:pt>
                <c:pt idx="2035">
                  <c:v>508.0</c:v>
                </c:pt>
                <c:pt idx="2036">
                  <c:v>508.0</c:v>
                </c:pt>
                <c:pt idx="2037">
                  <c:v>508.0</c:v>
                </c:pt>
                <c:pt idx="2038">
                  <c:v>508.0</c:v>
                </c:pt>
                <c:pt idx="2039">
                  <c:v>509.0</c:v>
                </c:pt>
                <c:pt idx="2040">
                  <c:v>510.0</c:v>
                </c:pt>
                <c:pt idx="2041">
                  <c:v>510.0</c:v>
                </c:pt>
                <c:pt idx="2042">
                  <c:v>510.0</c:v>
                </c:pt>
                <c:pt idx="2043">
                  <c:v>510.0</c:v>
                </c:pt>
                <c:pt idx="2044">
                  <c:v>510.0</c:v>
                </c:pt>
                <c:pt idx="2045">
                  <c:v>510.0</c:v>
                </c:pt>
                <c:pt idx="2046">
                  <c:v>510.0</c:v>
                </c:pt>
                <c:pt idx="2047">
                  <c:v>510.0</c:v>
                </c:pt>
                <c:pt idx="2048">
                  <c:v>510.0</c:v>
                </c:pt>
                <c:pt idx="2049">
                  <c:v>510.0</c:v>
                </c:pt>
                <c:pt idx="2050">
                  <c:v>510.0</c:v>
                </c:pt>
                <c:pt idx="2051">
                  <c:v>510.0</c:v>
                </c:pt>
                <c:pt idx="2052">
                  <c:v>510.0</c:v>
                </c:pt>
                <c:pt idx="2053">
                  <c:v>510.0</c:v>
                </c:pt>
                <c:pt idx="2054">
                  <c:v>510.0</c:v>
                </c:pt>
                <c:pt idx="2055">
                  <c:v>510.0</c:v>
                </c:pt>
                <c:pt idx="2056">
                  <c:v>510.0</c:v>
                </c:pt>
                <c:pt idx="2057">
                  <c:v>510.0</c:v>
                </c:pt>
                <c:pt idx="2058">
                  <c:v>510.0</c:v>
                </c:pt>
                <c:pt idx="2059">
                  <c:v>511.0</c:v>
                </c:pt>
                <c:pt idx="2060">
                  <c:v>512.0</c:v>
                </c:pt>
                <c:pt idx="2061">
                  <c:v>512.0</c:v>
                </c:pt>
                <c:pt idx="2062">
                  <c:v>512.0</c:v>
                </c:pt>
                <c:pt idx="2063">
                  <c:v>512.0</c:v>
                </c:pt>
                <c:pt idx="2064">
                  <c:v>512.0</c:v>
                </c:pt>
                <c:pt idx="2065">
                  <c:v>513.0</c:v>
                </c:pt>
                <c:pt idx="2066">
                  <c:v>513.0</c:v>
                </c:pt>
                <c:pt idx="2067">
                  <c:v>513.0</c:v>
                </c:pt>
                <c:pt idx="2068">
                  <c:v>514.0</c:v>
                </c:pt>
                <c:pt idx="2069">
                  <c:v>515.0</c:v>
                </c:pt>
                <c:pt idx="2070">
                  <c:v>515.0</c:v>
                </c:pt>
                <c:pt idx="2071">
                  <c:v>515.0</c:v>
                </c:pt>
                <c:pt idx="2072">
                  <c:v>516.0</c:v>
                </c:pt>
                <c:pt idx="2073">
                  <c:v>516.0</c:v>
                </c:pt>
                <c:pt idx="2074">
                  <c:v>516.0</c:v>
                </c:pt>
                <c:pt idx="2075">
                  <c:v>516.0</c:v>
                </c:pt>
                <c:pt idx="2076">
                  <c:v>516.0</c:v>
                </c:pt>
                <c:pt idx="2077">
                  <c:v>516.0</c:v>
                </c:pt>
                <c:pt idx="2078">
                  <c:v>516.0</c:v>
                </c:pt>
                <c:pt idx="2079">
                  <c:v>516.0</c:v>
                </c:pt>
                <c:pt idx="2080">
                  <c:v>516.0</c:v>
                </c:pt>
                <c:pt idx="2081">
                  <c:v>517.0</c:v>
                </c:pt>
                <c:pt idx="2082">
                  <c:v>517.0</c:v>
                </c:pt>
                <c:pt idx="2083">
                  <c:v>517.0</c:v>
                </c:pt>
                <c:pt idx="2084">
                  <c:v>517.0</c:v>
                </c:pt>
                <c:pt idx="2085">
                  <c:v>517.0</c:v>
                </c:pt>
                <c:pt idx="2086">
                  <c:v>518.0</c:v>
                </c:pt>
                <c:pt idx="2087">
                  <c:v>518.0</c:v>
                </c:pt>
                <c:pt idx="2088">
                  <c:v>518.0</c:v>
                </c:pt>
                <c:pt idx="2089">
                  <c:v>519.0</c:v>
                </c:pt>
                <c:pt idx="2090">
                  <c:v>519.0</c:v>
                </c:pt>
                <c:pt idx="2091">
                  <c:v>519.0</c:v>
                </c:pt>
                <c:pt idx="2092">
                  <c:v>520.0</c:v>
                </c:pt>
                <c:pt idx="2093">
                  <c:v>521.0</c:v>
                </c:pt>
                <c:pt idx="2094">
                  <c:v>521.0</c:v>
                </c:pt>
                <c:pt idx="2095">
                  <c:v>521.0</c:v>
                </c:pt>
                <c:pt idx="2096">
                  <c:v>521.0</c:v>
                </c:pt>
                <c:pt idx="2097">
                  <c:v>521.0</c:v>
                </c:pt>
                <c:pt idx="2098">
                  <c:v>521.0</c:v>
                </c:pt>
                <c:pt idx="2099">
                  <c:v>522.0</c:v>
                </c:pt>
                <c:pt idx="2100">
                  <c:v>523.0</c:v>
                </c:pt>
                <c:pt idx="2101">
                  <c:v>523.0</c:v>
                </c:pt>
                <c:pt idx="2102">
                  <c:v>523.0</c:v>
                </c:pt>
                <c:pt idx="2103">
                  <c:v>523.0</c:v>
                </c:pt>
                <c:pt idx="2104">
                  <c:v>523.0</c:v>
                </c:pt>
                <c:pt idx="2105">
                  <c:v>523.0</c:v>
                </c:pt>
                <c:pt idx="2106">
                  <c:v>523.0</c:v>
                </c:pt>
                <c:pt idx="2107">
                  <c:v>524.0</c:v>
                </c:pt>
                <c:pt idx="2108">
                  <c:v>524.0</c:v>
                </c:pt>
                <c:pt idx="2109">
                  <c:v>524.0</c:v>
                </c:pt>
                <c:pt idx="2110">
                  <c:v>524.0</c:v>
                </c:pt>
                <c:pt idx="2111">
                  <c:v>524.0</c:v>
                </c:pt>
                <c:pt idx="2112">
                  <c:v>525.0</c:v>
                </c:pt>
                <c:pt idx="2113">
                  <c:v>526.0</c:v>
                </c:pt>
                <c:pt idx="2114">
                  <c:v>526.0</c:v>
                </c:pt>
                <c:pt idx="2115">
                  <c:v>527.0</c:v>
                </c:pt>
                <c:pt idx="2116">
                  <c:v>527.0</c:v>
                </c:pt>
                <c:pt idx="2117">
                  <c:v>527.0</c:v>
                </c:pt>
                <c:pt idx="2118">
                  <c:v>527.0</c:v>
                </c:pt>
                <c:pt idx="2119">
                  <c:v>527.0</c:v>
                </c:pt>
                <c:pt idx="2120">
                  <c:v>527.0</c:v>
                </c:pt>
                <c:pt idx="2121">
                  <c:v>527.0</c:v>
                </c:pt>
                <c:pt idx="2122">
                  <c:v>527.0</c:v>
                </c:pt>
                <c:pt idx="2123">
                  <c:v>527.0</c:v>
                </c:pt>
                <c:pt idx="2124">
                  <c:v>527.0</c:v>
                </c:pt>
                <c:pt idx="2125">
                  <c:v>528.0</c:v>
                </c:pt>
                <c:pt idx="2126">
                  <c:v>528.0</c:v>
                </c:pt>
                <c:pt idx="2127">
                  <c:v>528.0</c:v>
                </c:pt>
                <c:pt idx="2128">
                  <c:v>528.0</c:v>
                </c:pt>
                <c:pt idx="2129">
                  <c:v>528.0</c:v>
                </c:pt>
                <c:pt idx="2130">
                  <c:v>529.0</c:v>
                </c:pt>
                <c:pt idx="2131">
                  <c:v>530.0</c:v>
                </c:pt>
                <c:pt idx="2132">
                  <c:v>530.0</c:v>
                </c:pt>
                <c:pt idx="2133">
                  <c:v>530.0</c:v>
                </c:pt>
                <c:pt idx="2134">
                  <c:v>530.0</c:v>
                </c:pt>
                <c:pt idx="2135">
                  <c:v>530.0</c:v>
                </c:pt>
                <c:pt idx="2136">
                  <c:v>530.0</c:v>
                </c:pt>
                <c:pt idx="2137">
                  <c:v>531.0</c:v>
                </c:pt>
                <c:pt idx="2138">
                  <c:v>532.0</c:v>
                </c:pt>
                <c:pt idx="2139">
                  <c:v>532.0</c:v>
                </c:pt>
                <c:pt idx="2140">
                  <c:v>532.0</c:v>
                </c:pt>
                <c:pt idx="2141">
                  <c:v>533.0</c:v>
                </c:pt>
                <c:pt idx="2142">
                  <c:v>533.0</c:v>
                </c:pt>
                <c:pt idx="2143">
                  <c:v>533.0</c:v>
                </c:pt>
                <c:pt idx="2144">
                  <c:v>533.0</c:v>
                </c:pt>
                <c:pt idx="2145">
                  <c:v>533.0</c:v>
                </c:pt>
                <c:pt idx="2146">
                  <c:v>533.0</c:v>
                </c:pt>
                <c:pt idx="2147">
                  <c:v>533.0</c:v>
                </c:pt>
                <c:pt idx="2148">
                  <c:v>533.0</c:v>
                </c:pt>
                <c:pt idx="2149">
                  <c:v>534.0</c:v>
                </c:pt>
                <c:pt idx="2150">
                  <c:v>535.0</c:v>
                </c:pt>
                <c:pt idx="2151">
                  <c:v>536.0</c:v>
                </c:pt>
                <c:pt idx="2152">
                  <c:v>537.0</c:v>
                </c:pt>
                <c:pt idx="2153">
                  <c:v>538.0</c:v>
                </c:pt>
                <c:pt idx="2154">
                  <c:v>539.0</c:v>
                </c:pt>
                <c:pt idx="2155">
                  <c:v>540.0</c:v>
                </c:pt>
                <c:pt idx="2156">
                  <c:v>540.0</c:v>
                </c:pt>
                <c:pt idx="2157">
                  <c:v>540.0</c:v>
                </c:pt>
                <c:pt idx="2158">
                  <c:v>540.0</c:v>
                </c:pt>
                <c:pt idx="2159">
                  <c:v>541.0</c:v>
                </c:pt>
                <c:pt idx="2160">
                  <c:v>541.0</c:v>
                </c:pt>
                <c:pt idx="2161">
                  <c:v>542.0</c:v>
                </c:pt>
                <c:pt idx="2162">
                  <c:v>542.0</c:v>
                </c:pt>
                <c:pt idx="2163">
                  <c:v>543.0</c:v>
                </c:pt>
                <c:pt idx="2164">
                  <c:v>543.0</c:v>
                </c:pt>
                <c:pt idx="2165">
                  <c:v>543.0</c:v>
                </c:pt>
                <c:pt idx="2166">
                  <c:v>543.0</c:v>
                </c:pt>
                <c:pt idx="2167">
                  <c:v>543.0</c:v>
                </c:pt>
                <c:pt idx="2168">
                  <c:v>543.0</c:v>
                </c:pt>
                <c:pt idx="2169">
                  <c:v>543.0</c:v>
                </c:pt>
                <c:pt idx="2170">
                  <c:v>543.0</c:v>
                </c:pt>
                <c:pt idx="2171">
                  <c:v>543.0</c:v>
                </c:pt>
                <c:pt idx="2172">
                  <c:v>543.0</c:v>
                </c:pt>
                <c:pt idx="2173">
                  <c:v>543.0</c:v>
                </c:pt>
                <c:pt idx="2174">
                  <c:v>543.0</c:v>
                </c:pt>
                <c:pt idx="2175">
                  <c:v>543.0</c:v>
                </c:pt>
                <c:pt idx="2176">
                  <c:v>543.0</c:v>
                </c:pt>
                <c:pt idx="2177">
                  <c:v>543.0</c:v>
                </c:pt>
                <c:pt idx="2178">
                  <c:v>543.0</c:v>
                </c:pt>
                <c:pt idx="2179">
                  <c:v>543.0</c:v>
                </c:pt>
                <c:pt idx="2180">
                  <c:v>543.0</c:v>
                </c:pt>
                <c:pt idx="2181">
                  <c:v>543.0</c:v>
                </c:pt>
                <c:pt idx="2182">
                  <c:v>543.0</c:v>
                </c:pt>
                <c:pt idx="2183">
                  <c:v>543.0</c:v>
                </c:pt>
                <c:pt idx="2184">
                  <c:v>544.0</c:v>
                </c:pt>
                <c:pt idx="2185">
                  <c:v>544.0</c:v>
                </c:pt>
                <c:pt idx="2186">
                  <c:v>544.0</c:v>
                </c:pt>
                <c:pt idx="2187">
                  <c:v>544.0</c:v>
                </c:pt>
                <c:pt idx="2188">
                  <c:v>545.0</c:v>
                </c:pt>
                <c:pt idx="2189">
                  <c:v>546.0</c:v>
                </c:pt>
                <c:pt idx="2190">
                  <c:v>546.0</c:v>
                </c:pt>
                <c:pt idx="2191">
                  <c:v>546.0</c:v>
                </c:pt>
                <c:pt idx="2192">
                  <c:v>546.0</c:v>
                </c:pt>
                <c:pt idx="2193">
                  <c:v>546.0</c:v>
                </c:pt>
                <c:pt idx="2194">
                  <c:v>546.0</c:v>
                </c:pt>
                <c:pt idx="2195">
                  <c:v>547.0</c:v>
                </c:pt>
                <c:pt idx="2196">
                  <c:v>547.0</c:v>
                </c:pt>
                <c:pt idx="2197">
                  <c:v>547.0</c:v>
                </c:pt>
                <c:pt idx="2198">
                  <c:v>547.0</c:v>
                </c:pt>
                <c:pt idx="2199">
                  <c:v>547.0</c:v>
                </c:pt>
                <c:pt idx="2200">
                  <c:v>547.0</c:v>
                </c:pt>
                <c:pt idx="2201">
                  <c:v>547.0</c:v>
                </c:pt>
                <c:pt idx="2202">
                  <c:v>547.0</c:v>
                </c:pt>
                <c:pt idx="2203">
                  <c:v>547.0</c:v>
                </c:pt>
                <c:pt idx="2204">
                  <c:v>547.0</c:v>
                </c:pt>
                <c:pt idx="2205">
                  <c:v>548.0</c:v>
                </c:pt>
                <c:pt idx="2206">
                  <c:v>549.0</c:v>
                </c:pt>
                <c:pt idx="2207">
                  <c:v>550.0</c:v>
                </c:pt>
                <c:pt idx="2208">
                  <c:v>550.0</c:v>
                </c:pt>
                <c:pt idx="2209">
                  <c:v>551.0</c:v>
                </c:pt>
                <c:pt idx="2210">
                  <c:v>551.0</c:v>
                </c:pt>
                <c:pt idx="2211">
                  <c:v>551.0</c:v>
                </c:pt>
                <c:pt idx="2212">
                  <c:v>552.0</c:v>
                </c:pt>
                <c:pt idx="2213">
                  <c:v>552.0</c:v>
                </c:pt>
                <c:pt idx="2214">
                  <c:v>552.0</c:v>
                </c:pt>
                <c:pt idx="2215">
                  <c:v>552.0</c:v>
                </c:pt>
                <c:pt idx="2216">
                  <c:v>553.0</c:v>
                </c:pt>
                <c:pt idx="2217">
                  <c:v>553.0</c:v>
                </c:pt>
                <c:pt idx="2218">
                  <c:v>553.0</c:v>
                </c:pt>
                <c:pt idx="2219">
                  <c:v>554.0</c:v>
                </c:pt>
                <c:pt idx="2220">
                  <c:v>554.0</c:v>
                </c:pt>
                <c:pt idx="2221">
                  <c:v>555.0</c:v>
                </c:pt>
                <c:pt idx="2222">
                  <c:v>556.0</c:v>
                </c:pt>
                <c:pt idx="2223">
                  <c:v>557.0</c:v>
                </c:pt>
                <c:pt idx="2224">
                  <c:v>557.0</c:v>
                </c:pt>
                <c:pt idx="2225">
                  <c:v>557.0</c:v>
                </c:pt>
                <c:pt idx="2226">
                  <c:v>558.0</c:v>
                </c:pt>
                <c:pt idx="2227">
                  <c:v>559.0</c:v>
                </c:pt>
                <c:pt idx="2228">
                  <c:v>560.0</c:v>
                </c:pt>
                <c:pt idx="2229">
                  <c:v>561.0</c:v>
                </c:pt>
                <c:pt idx="2230">
                  <c:v>562.0</c:v>
                </c:pt>
                <c:pt idx="2231">
                  <c:v>563.0</c:v>
                </c:pt>
                <c:pt idx="2232">
                  <c:v>563.0</c:v>
                </c:pt>
                <c:pt idx="2233">
                  <c:v>563.0</c:v>
                </c:pt>
                <c:pt idx="2234">
                  <c:v>564.0</c:v>
                </c:pt>
                <c:pt idx="2235">
                  <c:v>564.0</c:v>
                </c:pt>
                <c:pt idx="2236">
                  <c:v>564.0</c:v>
                </c:pt>
                <c:pt idx="2237">
                  <c:v>564.0</c:v>
                </c:pt>
                <c:pt idx="2238">
                  <c:v>564.0</c:v>
                </c:pt>
                <c:pt idx="2239">
                  <c:v>564.0</c:v>
                </c:pt>
                <c:pt idx="2240">
                  <c:v>564.0</c:v>
                </c:pt>
                <c:pt idx="2241">
                  <c:v>565.0</c:v>
                </c:pt>
                <c:pt idx="2242">
                  <c:v>565.0</c:v>
                </c:pt>
                <c:pt idx="2243">
                  <c:v>566.0</c:v>
                </c:pt>
                <c:pt idx="2244">
                  <c:v>567.0</c:v>
                </c:pt>
                <c:pt idx="2245">
                  <c:v>568.0</c:v>
                </c:pt>
                <c:pt idx="2246">
                  <c:v>568.0</c:v>
                </c:pt>
                <c:pt idx="2247">
                  <c:v>568.0</c:v>
                </c:pt>
                <c:pt idx="2248">
                  <c:v>568.0</c:v>
                </c:pt>
                <c:pt idx="2249">
                  <c:v>569.0</c:v>
                </c:pt>
                <c:pt idx="2250">
                  <c:v>570.0</c:v>
                </c:pt>
                <c:pt idx="2251">
                  <c:v>570.0</c:v>
                </c:pt>
                <c:pt idx="2252">
                  <c:v>570.0</c:v>
                </c:pt>
                <c:pt idx="2253">
                  <c:v>570.0</c:v>
                </c:pt>
                <c:pt idx="2254">
                  <c:v>570.0</c:v>
                </c:pt>
                <c:pt idx="2255">
                  <c:v>571.0</c:v>
                </c:pt>
                <c:pt idx="2256">
                  <c:v>571.0</c:v>
                </c:pt>
                <c:pt idx="2257">
                  <c:v>571.0</c:v>
                </c:pt>
                <c:pt idx="2258">
                  <c:v>571.0</c:v>
                </c:pt>
                <c:pt idx="2259">
                  <c:v>572.0</c:v>
                </c:pt>
                <c:pt idx="2260">
                  <c:v>573.0</c:v>
                </c:pt>
                <c:pt idx="2261">
                  <c:v>574.0</c:v>
                </c:pt>
                <c:pt idx="2262">
                  <c:v>575.0</c:v>
                </c:pt>
                <c:pt idx="2263">
                  <c:v>575.0</c:v>
                </c:pt>
                <c:pt idx="2264">
                  <c:v>576.0</c:v>
                </c:pt>
                <c:pt idx="2265">
                  <c:v>577.0</c:v>
                </c:pt>
                <c:pt idx="2266">
                  <c:v>578.0</c:v>
                </c:pt>
                <c:pt idx="2267">
                  <c:v>579.0</c:v>
                </c:pt>
                <c:pt idx="2268">
                  <c:v>580.0</c:v>
                </c:pt>
                <c:pt idx="2269">
                  <c:v>581.0</c:v>
                </c:pt>
                <c:pt idx="2270">
                  <c:v>581.0</c:v>
                </c:pt>
                <c:pt idx="2271">
                  <c:v>581.0</c:v>
                </c:pt>
                <c:pt idx="2272">
                  <c:v>581.0</c:v>
                </c:pt>
                <c:pt idx="2273">
                  <c:v>582.0</c:v>
                </c:pt>
                <c:pt idx="2274">
                  <c:v>582.0</c:v>
                </c:pt>
                <c:pt idx="2275">
                  <c:v>582.0</c:v>
                </c:pt>
                <c:pt idx="2276">
                  <c:v>582.0</c:v>
                </c:pt>
                <c:pt idx="2277">
                  <c:v>582.0</c:v>
                </c:pt>
                <c:pt idx="2278">
                  <c:v>582.0</c:v>
                </c:pt>
                <c:pt idx="2279">
                  <c:v>582.0</c:v>
                </c:pt>
                <c:pt idx="2280">
                  <c:v>582.0</c:v>
                </c:pt>
                <c:pt idx="2281">
                  <c:v>583.0</c:v>
                </c:pt>
                <c:pt idx="2282">
                  <c:v>584.0</c:v>
                </c:pt>
                <c:pt idx="2283">
                  <c:v>585.0</c:v>
                </c:pt>
                <c:pt idx="2284">
                  <c:v>585.0</c:v>
                </c:pt>
                <c:pt idx="2285">
                  <c:v>585.0</c:v>
                </c:pt>
                <c:pt idx="2286">
                  <c:v>585.0</c:v>
                </c:pt>
                <c:pt idx="2287">
                  <c:v>586.0</c:v>
                </c:pt>
                <c:pt idx="2288">
                  <c:v>586.0</c:v>
                </c:pt>
                <c:pt idx="2289">
                  <c:v>586.0</c:v>
                </c:pt>
                <c:pt idx="2290">
                  <c:v>586.0</c:v>
                </c:pt>
                <c:pt idx="2291">
                  <c:v>586.0</c:v>
                </c:pt>
                <c:pt idx="2292">
                  <c:v>586.0</c:v>
                </c:pt>
                <c:pt idx="2293">
                  <c:v>586.0</c:v>
                </c:pt>
                <c:pt idx="2294">
                  <c:v>586.0</c:v>
                </c:pt>
                <c:pt idx="2295">
                  <c:v>587.0</c:v>
                </c:pt>
                <c:pt idx="2296">
                  <c:v>587.0</c:v>
                </c:pt>
                <c:pt idx="2297">
                  <c:v>587.0</c:v>
                </c:pt>
                <c:pt idx="2298">
                  <c:v>587.0</c:v>
                </c:pt>
                <c:pt idx="2299">
                  <c:v>588.0</c:v>
                </c:pt>
                <c:pt idx="2300">
                  <c:v>588.0</c:v>
                </c:pt>
                <c:pt idx="2301">
                  <c:v>588.0</c:v>
                </c:pt>
                <c:pt idx="2302">
                  <c:v>588.0</c:v>
                </c:pt>
                <c:pt idx="2303">
                  <c:v>588.0</c:v>
                </c:pt>
                <c:pt idx="2304">
                  <c:v>588.0</c:v>
                </c:pt>
                <c:pt idx="2305">
                  <c:v>588.0</c:v>
                </c:pt>
                <c:pt idx="2306">
                  <c:v>588.0</c:v>
                </c:pt>
                <c:pt idx="2307">
                  <c:v>588.0</c:v>
                </c:pt>
                <c:pt idx="2308">
                  <c:v>588.0</c:v>
                </c:pt>
                <c:pt idx="2309">
                  <c:v>589.0</c:v>
                </c:pt>
                <c:pt idx="2310">
                  <c:v>589.0</c:v>
                </c:pt>
                <c:pt idx="2311">
                  <c:v>589.0</c:v>
                </c:pt>
                <c:pt idx="2312">
                  <c:v>589.0</c:v>
                </c:pt>
                <c:pt idx="2313">
                  <c:v>589.0</c:v>
                </c:pt>
                <c:pt idx="2314">
                  <c:v>590.0</c:v>
                </c:pt>
                <c:pt idx="2315">
                  <c:v>591.0</c:v>
                </c:pt>
                <c:pt idx="2316">
                  <c:v>591.0</c:v>
                </c:pt>
                <c:pt idx="2317">
                  <c:v>591.0</c:v>
                </c:pt>
                <c:pt idx="2318">
                  <c:v>592.0</c:v>
                </c:pt>
                <c:pt idx="2319">
                  <c:v>592.0</c:v>
                </c:pt>
                <c:pt idx="2320">
                  <c:v>592.0</c:v>
                </c:pt>
                <c:pt idx="2321">
                  <c:v>592.0</c:v>
                </c:pt>
                <c:pt idx="2322">
                  <c:v>592.0</c:v>
                </c:pt>
                <c:pt idx="2323">
                  <c:v>593.0</c:v>
                </c:pt>
                <c:pt idx="2324">
                  <c:v>593.0</c:v>
                </c:pt>
                <c:pt idx="2325">
                  <c:v>594.0</c:v>
                </c:pt>
                <c:pt idx="2326">
                  <c:v>595.0</c:v>
                </c:pt>
                <c:pt idx="2327">
                  <c:v>596.0</c:v>
                </c:pt>
                <c:pt idx="2328">
                  <c:v>597.0</c:v>
                </c:pt>
                <c:pt idx="2329">
                  <c:v>597.0</c:v>
                </c:pt>
                <c:pt idx="2330">
                  <c:v>598.0</c:v>
                </c:pt>
                <c:pt idx="2331">
                  <c:v>598.0</c:v>
                </c:pt>
                <c:pt idx="2332">
                  <c:v>598.0</c:v>
                </c:pt>
                <c:pt idx="2333">
                  <c:v>598.0</c:v>
                </c:pt>
                <c:pt idx="2334">
                  <c:v>598.0</c:v>
                </c:pt>
                <c:pt idx="2335">
                  <c:v>599.0</c:v>
                </c:pt>
                <c:pt idx="2336">
                  <c:v>600.0</c:v>
                </c:pt>
                <c:pt idx="2337">
                  <c:v>601.0</c:v>
                </c:pt>
                <c:pt idx="2338">
                  <c:v>601.0</c:v>
                </c:pt>
                <c:pt idx="2339">
                  <c:v>601.0</c:v>
                </c:pt>
                <c:pt idx="2340">
                  <c:v>601.0</c:v>
                </c:pt>
                <c:pt idx="2341">
                  <c:v>602.0</c:v>
                </c:pt>
                <c:pt idx="2342">
                  <c:v>603.0</c:v>
                </c:pt>
                <c:pt idx="2343">
                  <c:v>604.0</c:v>
                </c:pt>
                <c:pt idx="2344">
                  <c:v>605.0</c:v>
                </c:pt>
                <c:pt idx="2345">
                  <c:v>606.0</c:v>
                </c:pt>
                <c:pt idx="2346">
                  <c:v>606.0</c:v>
                </c:pt>
                <c:pt idx="2347">
                  <c:v>606.0</c:v>
                </c:pt>
                <c:pt idx="2348">
                  <c:v>606.0</c:v>
                </c:pt>
                <c:pt idx="2349">
                  <c:v>606.0</c:v>
                </c:pt>
                <c:pt idx="2350">
                  <c:v>607.0</c:v>
                </c:pt>
                <c:pt idx="2351">
                  <c:v>607.0</c:v>
                </c:pt>
                <c:pt idx="2352">
                  <c:v>607.0</c:v>
                </c:pt>
                <c:pt idx="2353">
                  <c:v>607.0</c:v>
                </c:pt>
                <c:pt idx="2354">
                  <c:v>607.0</c:v>
                </c:pt>
                <c:pt idx="2355">
                  <c:v>607.0</c:v>
                </c:pt>
                <c:pt idx="2356">
                  <c:v>608.0</c:v>
                </c:pt>
                <c:pt idx="2357">
                  <c:v>609.0</c:v>
                </c:pt>
                <c:pt idx="2358">
                  <c:v>609.0</c:v>
                </c:pt>
                <c:pt idx="2359">
                  <c:v>610.0</c:v>
                </c:pt>
                <c:pt idx="2360">
                  <c:v>610.0</c:v>
                </c:pt>
                <c:pt idx="2361">
                  <c:v>611.0</c:v>
                </c:pt>
                <c:pt idx="2362">
                  <c:v>612.0</c:v>
                </c:pt>
                <c:pt idx="2363">
                  <c:v>612.0</c:v>
                </c:pt>
                <c:pt idx="2364">
                  <c:v>612.0</c:v>
                </c:pt>
                <c:pt idx="2365">
                  <c:v>613.0</c:v>
                </c:pt>
                <c:pt idx="2366">
                  <c:v>613.0</c:v>
                </c:pt>
                <c:pt idx="2367">
                  <c:v>613.0</c:v>
                </c:pt>
                <c:pt idx="2368">
                  <c:v>613.0</c:v>
                </c:pt>
                <c:pt idx="2369">
                  <c:v>614.0</c:v>
                </c:pt>
                <c:pt idx="2370">
                  <c:v>615.0</c:v>
                </c:pt>
                <c:pt idx="2371">
                  <c:v>615.0</c:v>
                </c:pt>
                <c:pt idx="2372">
                  <c:v>616.0</c:v>
                </c:pt>
                <c:pt idx="2373">
                  <c:v>617.0</c:v>
                </c:pt>
                <c:pt idx="2374">
                  <c:v>618.0</c:v>
                </c:pt>
                <c:pt idx="2375">
                  <c:v>618.0</c:v>
                </c:pt>
                <c:pt idx="2376">
                  <c:v>618.0</c:v>
                </c:pt>
                <c:pt idx="2377">
                  <c:v>618.0</c:v>
                </c:pt>
                <c:pt idx="2378">
                  <c:v>619.0</c:v>
                </c:pt>
                <c:pt idx="2379">
                  <c:v>619.0</c:v>
                </c:pt>
                <c:pt idx="2380">
                  <c:v>620.0</c:v>
                </c:pt>
                <c:pt idx="2381">
                  <c:v>620.0</c:v>
                </c:pt>
                <c:pt idx="2382">
                  <c:v>621.0</c:v>
                </c:pt>
                <c:pt idx="2383">
                  <c:v>622.0</c:v>
                </c:pt>
                <c:pt idx="2384">
                  <c:v>622.0</c:v>
                </c:pt>
                <c:pt idx="2385">
                  <c:v>622.0</c:v>
                </c:pt>
                <c:pt idx="2386">
                  <c:v>623.0</c:v>
                </c:pt>
                <c:pt idx="2387">
                  <c:v>623.0</c:v>
                </c:pt>
                <c:pt idx="2388">
                  <c:v>624.0</c:v>
                </c:pt>
                <c:pt idx="2389">
                  <c:v>624.0</c:v>
                </c:pt>
                <c:pt idx="2390">
                  <c:v>625.0</c:v>
                </c:pt>
                <c:pt idx="2391">
                  <c:v>625.0</c:v>
                </c:pt>
                <c:pt idx="2392">
                  <c:v>625.0</c:v>
                </c:pt>
                <c:pt idx="2393">
                  <c:v>626.0</c:v>
                </c:pt>
                <c:pt idx="2394">
                  <c:v>626.0</c:v>
                </c:pt>
                <c:pt idx="2395">
                  <c:v>626.0</c:v>
                </c:pt>
                <c:pt idx="2396">
                  <c:v>627.0</c:v>
                </c:pt>
                <c:pt idx="2397">
                  <c:v>627.0</c:v>
                </c:pt>
                <c:pt idx="2398">
                  <c:v>627.0</c:v>
                </c:pt>
                <c:pt idx="2399">
                  <c:v>628.0</c:v>
                </c:pt>
                <c:pt idx="2400">
                  <c:v>628.0</c:v>
                </c:pt>
                <c:pt idx="2401">
                  <c:v>628.0</c:v>
                </c:pt>
                <c:pt idx="2402">
                  <c:v>629.0</c:v>
                </c:pt>
                <c:pt idx="2403">
                  <c:v>629.0</c:v>
                </c:pt>
                <c:pt idx="2404">
                  <c:v>629.0</c:v>
                </c:pt>
                <c:pt idx="2405">
                  <c:v>629.0</c:v>
                </c:pt>
                <c:pt idx="2406">
                  <c:v>629.0</c:v>
                </c:pt>
                <c:pt idx="2407">
                  <c:v>629.0</c:v>
                </c:pt>
                <c:pt idx="2408">
                  <c:v>629.0</c:v>
                </c:pt>
                <c:pt idx="2409">
                  <c:v>630.0</c:v>
                </c:pt>
                <c:pt idx="2410">
                  <c:v>630.0</c:v>
                </c:pt>
                <c:pt idx="2411">
                  <c:v>631.0</c:v>
                </c:pt>
                <c:pt idx="2412">
                  <c:v>631.0</c:v>
                </c:pt>
                <c:pt idx="2413">
                  <c:v>632.0</c:v>
                </c:pt>
                <c:pt idx="2414">
                  <c:v>633.0</c:v>
                </c:pt>
                <c:pt idx="2415">
                  <c:v>634.0</c:v>
                </c:pt>
                <c:pt idx="2416">
                  <c:v>634.0</c:v>
                </c:pt>
                <c:pt idx="2417">
                  <c:v>635.0</c:v>
                </c:pt>
                <c:pt idx="2418">
                  <c:v>635.0</c:v>
                </c:pt>
                <c:pt idx="2419">
                  <c:v>636.0</c:v>
                </c:pt>
                <c:pt idx="2420">
                  <c:v>636.0</c:v>
                </c:pt>
                <c:pt idx="2421">
                  <c:v>636.0</c:v>
                </c:pt>
                <c:pt idx="2422">
                  <c:v>636.0</c:v>
                </c:pt>
                <c:pt idx="2423">
                  <c:v>636.0</c:v>
                </c:pt>
                <c:pt idx="2424">
                  <c:v>636.0</c:v>
                </c:pt>
                <c:pt idx="2425">
                  <c:v>636.0</c:v>
                </c:pt>
                <c:pt idx="2426">
                  <c:v>636.0</c:v>
                </c:pt>
                <c:pt idx="2427">
                  <c:v>636.0</c:v>
                </c:pt>
                <c:pt idx="2428">
                  <c:v>636.0</c:v>
                </c:pt>
                <c:pt idx="2429">
                  <c:v>636.0</c:v>
                </c:pt>
                <c:pt idx="2430">
                  <c:v>637.0</c:v>
                </c:pt>
                <c:pt idx="2431">
                  <c:v>637.0</c:v>
                </c:pt>
                <c:pt idx="2432">
                  <c:v>638.0</c:v>
                </c:pt>
                <c:pt idx="2433">
                  <c:v>639.0</c:v>
                </c:pt>
                <c:pt idx="2434">
                  <c:v>639.0</c:v>
                </c:pt>
                <c:pt idx="2435">
                  <c:v>639.0</c:v>
                </c:pt>
                <c:pt idx="2436">
                  <c:v>640.0</c:v>
                </c:pt>
                <c:pt idx="2437">
                  <c:v>640.0</c:v>
                </c:pt>
                <c:pt idx="2438">
                  <c:v>641.0</c:v>
                </c:pt>
                <c:pt idx="2439">
                  <c:v>642.0</c:v>
                </c:pt>
                <c:pt idx="2440">
                  <c:v>642.0</c:v>
                </c:pt>
                <c:pt idx="2441">
                  <c:v>643.0</c:v>
                </c:pt>
                <c:pt idx="2442">
                  <c:v>644.0</c:v>
                </c:pt>
                <c:pt idx="2443">
                  <c:v>645.0</c:v>
                </c:pt>
                <c:pt idx="2444">
                  <c:v>645.0</c:v>
                </c:pt>
                <c:pt idx="2445">
                  <c:v>645.0</c:v>
                </c:pt>
                <c:pt idx="2446">
                  <c:v>645.0</c:v>
                </c:pt>
                <c:pt idx="2447">
                  <c:v>645.0</c:v>
                </c:pt>
                <c:pt idx="2448">
                  <c:v>645.0</c:v>
                </c:pt>
                <c:pt idx="2449">
                  <c:v>645.0</c:v>
                </c:pt>
                <c:pt idx="2450">
                  <c:v>645.0</c:v>
                </c:pt>
                <c:pt idx="2451">
                  <c:v>645.0</c:v>
                </c:pt>
                <c:pt idx="2452">
                  <c:v>645.0</c:v>
                </c:pt>
                <c:pt idx="2453">
                  <c:v>646.0</c:v>
                </c:pt>
                <c:pt idx="2454">
                  <c:v>647.0</c:v>
                </c:pt>
                <c:pt idx="2455">
                  <c:v>647.0</c:v>
                </c:pt>
                <c:pt idx="2456">
                  <c:v>648.0</c:v>
                </c:pt>
                <c:pt idx="2457">
                  <c:v>649.0</c:v>
                </c:pt>
                <c:pt idx="2458">
                  <c:v>650.0</c:v>
                </c:pt>
                <c:pt idx="2459">
                  <c:v>651.0</c:v>
                </c:pt>
                <c:pt idx="2460">
                  <c:v>652.0</c:v>
                </c:pt>
                <c:pt idx="2461">
                  <c:v>652.0</c:v>
                </c:pt>
                <c:pt idx="2462">
                  <c:v>652.0</c:v>
                </c:pt>
                <c:pt idx="2463">
                  <c:v>652.0</c:v>
                </c:pt>
                <c:pt idx="2464">
                  <c:v>652.0</c:v>
                </c:pt>
                <c:pt idx="2465">
                  <c:v>652.0</c:v>
                </c:pt>
                <c:pt idx="2466">
                  <c:v>653.0</c:v>
                </c:pt>
                <c:pt idx="2467">
                  <c:v>653.0</c:v>
                </c:pt>
                <c:pt idx="2468">
                  <c:v>653.0</c:v>
                </c:pt>
                <c:pt idx="2469">
                  <c:v>653.0</c:v>
                </c:pt>
                <c:pt idx="2470">
                  <c:v>653.0</c:v>
                </c:pt>
                <c:pt idx="2471">
                  <c:v>653.0</c:v>
                </c:pt>
                <c:pt idx="2472">
                  <c:v>653.0</c:v>
                </c:pt>
                <c:pt idx="2473">
                  <c:v>653.0</c:v>
                </c:pt>
                <c:pt idx="2474">
                  <c:v>653.0</c:v>
                </c:pt>
                <c:pt idx="2475">
                  <c:v>653.0</c:v>
                </c:pt>
                <c:pt idx="2476">
                  <c:v>653.0</c:v>
                </c:pt>
                <c:pt idx="2477">
                  <c:v>653.0</c:v>
                </c:pt>
                <c:pt idx="2478">
                  <c:v>653.0</c:v>
                </c:pt>
                <c:pt idx="2479">
                  <c:v>653.0</c:v>
                </c:pt>
                <c:pt idx="2480">
                  <c:v>654.0</c:v>
                </c:pt>
                <c:pt idx="2481">
                  <c:v>654.0</c:v>
                </c:pt>
                <c:pt idx="2482">
                  <c:v>654.0</c:v>
                </c:pt>
                <c:pt idx="2483">
                  <c:v>654.0</c:v>
                </c:pt>
                <c:pt idx="2484">
                  <c:v>655.0</c:v>
                </c:pt>
                <c:pt idx="2485">
                  <c:v>655.0</c:v>
                </c:pt>
                <c:pt idx="2486">
                  <c:v>655.0</c:v>
                </c:pt>
                <c:pt idx="2487">
                  <c:v>655.0</c:v>
                </c:pt>
                <c:pt idx="2488">
                  <c:v>655.0</c:v>
                </c:pt>
                <c:pt idx="2489">
                  <c:v>655.0</c:v>
                </c:pt>
                <c:pt idx="2490">
                  <c:v>655.0</c:v>
                </c:pt>
                <c:pt idx="2491">
                  <c:v>655.0</c:v>
                </c:pt>
                <c:pt idx="2492">
                  <c:v>655.0</c:v>
                </c:pt>
                <c:pt idx="2493">
                  <c:v>655.0</c:v>
                </c:pt>
                <c:pt idx="2494">
                  <c:v>655.0</c:v>
                </c:pt>
                <c:pt idx="2495">
                  <c:v>655.0</c:v>
                </c:pt>
                <c:pt idx="2496">
                  <c:v>656.0</c:v>
                </c:pt>
                <c:pt idx="2497">
                  <c:v>656.0</c:v>
                </c:pt>
                <c:pt idx="2498">
                  <c:v>656.0</c:v>
                </c:pt>
                <c:pt idx="2499">
                  <c:v>657.0</c:v>
                </c:pt>
                <c:pt idx="2500">
                  <c:v>657.0</c:v>
                </c:pt>
                <c:pt idx="2501">
                  <c:v>657.0</c:v>
                </c:pt>
                <c:pt idx="2502">
                  <c:v>658.0</c:v>
                </c:pt>
                <c:pt idx="2503">
                  <c:v>658.0</c:v>
                </c:pt>
                <c:pt idx="2504">
                  <c:v>658.0</c:v>
                </c:pt>
                <c:pt idx="2505">
                  <c:v>659.0</c:v>
                </c:pt>
                <c:pt idx="2506">
                  <c:v>659.0</c:v>
                </c:pt>
                <c:pt idx="2507">
                  <c:v>660.0</c:v>
                </c:pt>
                <c:pt idx="2508">
                  <c:v>660.0</c:v>
                </c:pt>
                <c:pt idx="2509">
                  <c:v>660.0</c:v>
                </c:pt>
                <c:pt idx="2510">
                  <c:v>660.0</c:v>
                </c:pt>
                <c:pt idx="2511">
                  <c:v>660.0</c:v>
                </c:pt>
                <c:pt idx="2512">
                  <c:v>660.0</c:v>
                </c:pt>
                <c:pt idx="2513">
                  <c:v>660.0</c:v>
                </c:pt>
                <c:pt idx="2514">
                  <c:v>660.0</c:v>
                </c:pt>
                <c:pt idx="2515">
                  <c:v>660.0</c:v>
                </c:pt>
                <c:pt idx="2516">
                  <c:v>660.0</c:v>
                </c:pt>
                <c:pt idx="2517">
                  <c:v>660.0</c:v>
                </c:pt>
                <c:pt idx="2518">
                  <c:v>660.0</c:v>
                </c:pt>
                <c:pt idx="2519">
                  <c:v>660.0</c:v>
                </c:pt>
                <c:pt idx="2520">
                  <c:v>660.0</c:v>
                </c:pt>
                <c:pt idx="2521">
                  <c:v>660.0</c:v>
                </c:pt>
                <c:pt idx="2522">
                  <c:v>660.0</c:v>
                </c:pt>
                <c:pt idx="2523">
                  <c:v>660.0</c:v>
                </c:pt>
                <c:pt idx="2524">
                  <c:v>661.0</c:v>
                </c:pt>
                <c:pt idx="2525">
                  <c:v>662.0</c:v>
                </c:pt>
                <c:pt idx="2526">
                  <c:v>662.0</c:v>
                </c:pt>
                <c:pt idx="2527">
                  <c:v>662.0</c:v>
                </c:pt>
                <c:pt idx="2528">
                  <c:v>662.0</c:v>
                </c:pt>
                <c:pt idx="2529">
                  <c:v>663.0</c:v>
                </c:pt>
                <c:pt idx="2530">
                  <c:v>663.0</c:v>
                </c:pt>
                <c:pt idx="2531">
                  <c:v>663.0</c:v>
                </c:pt>
                <c:pt idx="2532">
                  <c:v>663.0</c:v>
                </c:pt>
                <c:pt idx="2533">
                  <c:v>663.0</c:v>
                </c:pt>
                <c:pt idx="2534">
                  <c:v>663.0</c:v>
                </c:pt>
                <c:pt idx="2535">
                  <c:v>663.0</c:v>
                </c:pt>
                <c:pt idx="2536">
                  <c:v>663.0</c:v>
                </c:pt>
                <c:pt idx="2537">
                  <c:v>663.0</c:v>
                </c:pt>
                <c:pt idx="2538">
                  <c:v>663.0</c:v>
                </c:pt>
                <c:pt idx="2539">
                  <c:v>663.0</c:v>
                </c:pt>
                <c:pt idx="2540">
                  <c:v>663.0</c:v>
                </c:pt>
                <c:pt idx="2541">
                  <c:v>663.0</c:v>
                </c:pt>
                <c:pt idx="2542">
                  <c:v>663.0</c:v>
                </c:pt>
                <c:pt idx="2543">
                  <c:v>664.0</c:v>
                </c:pt>
                <c:pt idx="2544">
                  <c:v>664.0</c:v>
                </c:pt>
                <c:pt idx="2545">
                  <c:v>664.0</c:v>
                </c:pt>
                <c:pt idx="2546">
                  <c:v>664.0</c:v>
                </c:pt>
                <c:pt idx="2547">
                  <c:v>664.0</c:v>
                </c:pt>
                <c:pt idx="2548">
                  <c:v>664.0</c:v>
                </c:pt>
                <c:pt idx="2549">
                  <c:v>664.0</c:v>
                </c:pt>
                <c:pt idx="2550">
                  <c:v>664.0</c:v>
                </c:pt>
                <c:pt idx="2551">
                  <c:v>664.0</c:v>
                </c:pt>
                <c:pt idx="2552">
                  <c:v>664.0</c:v>
                </c:pt>
                <c:pt idx="2553">
                  <c:v>664.0</c:v>
                </c:pt>
                <c:pt idx="2554">
                  <c:v>665.0</c:v>
                </c:pt>
                <c:pt idx="2555">
                  <c:v>666.0</c:v>
                </c:pt>
                <c:pt idx="2556">
                  <c:v>666.0</c:v>
                </c:pt>
                <c:pt idx="2557">
                  <c:v>666.0</c:v>
                </c:pt>
                <c:pt idx="2558">
                  <c:v>666.0</c:v>
                </c:pt>
                <c:pt idx="2559">
                  <c:v>666.0</c:v>
                </c:pt>
                <c:pt idx="2560">
                  <c:v>666.0</c:v>
                </c:pt>
                <c:pt idx="2561">
                  <c:v>666.0</c:v>
                </c:pt>
                <c:pt idx="2562">
                  <c:v>666.0</c:v>
                </c:pt>
                <c:pt idx="2563">
                  <c:v>666.0</c:v>
                </c:pt>
                <c:pt idx="2564">
                  <c:v>666.0</c:v>
                </c:pt>
                <c:pt idx="2565">
                  <c:v>666.0</c:v>
                </c:pt>
                <c:pt idx="2566">
                  <c:v>667.0</c:v>
                </c:pt>
                <c:pt idx="2567">
                  <c:v>667.0</c:v>
                </c:pt>
                <c:pt idx="2568">
                  <c:v>667.0</c:v>
                </c:pt>
                <c:pt idx="2569">
                  <c:v>667.0</c:v>
                </c:pt>
                <c:pt idx="2570">
                  <c:v>667.0</c:v>
                </c:pt>
                <c:pt idx="2571">
                  <c:v>667.0</c:v>
                </c:pt>
                <c:pt idx="2572">
                  <c:v>667.0</c:v>
                </c:pt>
                <c:pt idx="2573">
                  <c:v>668.0</c:v>
                </c:pt>
                <c:pt idx="2574">
                  <c:v>668.0</c:v>
                </c:pt>
                <c:pt idx="2575">
                  <c:v>669.0</c:v>
                </c:pt>
                <c:pt idx="2576">
                  <c:v>669.0</c:v>
                </c:pt>
                <c:pt idx="2577">
                  <c:v>670.0</c:v>
                </c:pt>
                <c:pt idx="2578">
                  <c:v>670.0</c:v>
                </c:pt>
                <c:pt idx="2579">
                  <c:v>670.0</c:v>
                </c:pt>
                <c:pt idx="2580">
                  <c:v>670.0</c:v>
                </c:pt>
                <c:pt idx="2581">
                  <c:v>670.0</c:v>
                </c:pt>
                <c:pt idx="2582">
                  <c:v>671.0</c:v>
                </c:pt>
                <c:pt idx="2583">
                  <c:v>672.0</c:v>
                </c:pt>
                <c:pt idx="2584">
                  <c:v>673.0</c:v>
                </c:pt>
                <c:pt idx="2585">
                  <c:v>674.0</c:v>
                </c:pt>
                <c:pt idx="2586">
                  <c:v>675.0</c:v>
                </c:pt>
                <c:pt idx="2587">
                  <c:v>676.0</c:v>
                </c:pt>
                <c:pt idx="2588">
                  <c:v>676.0</c:v>
                </c:pt>
                <c:pt idx="2589">
                  <c:v>676.0</c:v>
                </c:pt>
                <c:pt idx="2590">
                  <c:v>676.0</c:v>
                </c:pt>
                <c:pt idx="2591">
                  <c:v>676.0</c:v>
                </c:pt>
                <c:pt idx="2592">
                  <c:v>676.0</c:v>
                </c:pt>
                <c:pt idx="2593">
                  <c:v>676.0</c:v>
                </c:pt>
                <c:pt idx="2594">
                  <c:v>676.0</c:v>
                </c:pt>
                <c:pt idx="2595">
                  <c:v>676.0</c:v>
                </c:pt>
                <c:pt idx="2596">
                  <c:v>676.0</c:v>
                </c:pt>
                <c:pt idx="2597">
                  <c:v>677.0</c:v>
                </c:pt>
                <c:pt idx="2598">
                  <c:v>677.0</c:v>
                </c:pt>
                <c:pt idx="2599">
                  <c:v>677.0</c:v>
                </c:pt>
                <c:pt idx="2600">
                  <c:v>677.0</c:v>
                </c:pt>
                <c:pt idx="2601">
                  <c:v>677.0</c:v>
                </c:pt>
                <c:pt idx="2602">
                  <c:v>677.0</c:v>
                </c:pt>
                <c:pt idx="2603">
                  <c:v>678.0</c:v>
                </c:pt>
                <c:pt idx="2604">
                  <c:v>678.0</c:v>
                </c:pt>
                <c:pt idx="2605">
                  <c:v>678.0</c:v>
                </c:pt>
                <c:pt idx="2606">
                  <c:v>678.0</c:v>
                </c:pt>
                <c:pt idx="2607">
                  <c:v>679.0</c:v>
                </c:pt>
                <c:pt idx="2608">
                  <c:v>679.0</c:v>
                </c:pt>
                <c:pt idx="2609">
                  <c:v>680.0</c:v>
                </c:pt>
                <c:pt idx="2610">
                  <c:v>680.0</c:v>
                </c:pt>
                <c:pt idx="2611">
                  <c:v>680.0</c:v>
                </c:pt>
                <c:pt idx="2612">
                  <c:v>680.0</c:v>
                </c:pt>
                <c:pt idx="2613">
                  <c:v>680.0</c:v>
                </c:pt>
                <c:pt idx="2614">
                  <c:v>680.0</c:v>
                </c:pt>
                <c:pt idx="2615">
                  <c:v>680.0</c:v>
                </c:pt>
                <c:pt idx="2616">
                  <c:v>680.0</c:v>
                </c:pt>
                <c:pt idx="2617">
                  <c:v>681.0</c:v>
                </c:pt>
                <c:pt idx="2618">
                  <c:v>681.0</c:v>
                </c:pt>
                <c:pt idx="2619">
                  <c:v>682.0</c:v>
                </c:pt>
                <c:pt idx="2620">
                  <c:v>683.0</c:v>
                </c:pt>
                <c:pt idx="2621">
                  <c:v>683.0</c:v>
                </c:pt>
                <c:pt idx="2622">
                  <c:v>684.0</c:v>
                </c:pt>
                <c:pt idx="2623">
                  <c:v>684.0</c:v>
                </c:pt>
                <c:pt idx="2624">
                  <c:v>684.0</c:v>
                </c:pt>
                <c:pt idx="2625">
                  <c:v>685.0</c:v>
                </c:pt>
                <c:pt idx="2626">
                  <c:v>686.0</c:v>
                </c:pt>
                <c:pt idx="2627">
                  <c:v>686.0</c:v>
                </c:pt>
                <c:pt idx="2628">
                  <c:v>686.0</c:v>
                </c:pt>
                <c:pt idx="2629">
                  <c:v>687.0</c:v>
                </c:pt>
                <c:pt idx="2630">
                  <c:v>688.0</c:v>
                </c:pt>
                <c:pt idx="2631">
                  <c:v>689.0</c:v>
                </c:pt>
                <c:pt idx="2632">
                  <c:v>690.0</c:v>
                </c:pt>
                <c:pt idx="2633">
                  <c:v>691.0</c:v>
                </c:pt>
                <c:pt idx="2634">
                  <c:v>691.0</c:v>
                </c:pt>
                <c:pt idx="2635">
                  <c:v>691.0</c:v>
                </c:pt>
                <c:pt idx="2636">
                  <c:v>691.0</c:v>
                </c:pt>
                <c:pt idx="2637">
                  <c:v>691.0</c:v>
                </c:pt>
                <c:pt idx="2638">
                  <c:v>691.0</c:v>
                </c:pt>
                <c:pt idx="2639">
                  <c:v>691.0</c:v>
                </c:pt>
                <c:pt idx="2640">
                  <c:v>692.0</c:v>
                </c:pt>
                <c:pt idx="2641">
                  <c:v>693.0</c:v>
                </c:pt>
                <c:pt idx="2642">
                  <c:v>694.0</c:v>
                </c:pt>
                <c:pt idx="2643">
                  <c:v>695.0</c:v>
                </c:pt>
                <c:pt idx="2644">
                  <c:v>695.0</c:v>
                </c:pt>
                <c:pt idx="2645">
                  <c:v>695.0</c:v>
                </c:pt>
                <c:pt idx="2646">
                  <c:v>695.0</c:v>
                </c:pt>
                <c:pt idx="2647">
                  <c:v>695.0</c:v>
                </c:pt>
                <c:pt idx="2648">
                  <c:v>696.0</c:v>
                </c:pt>
                <c:pt idx="2649">
                  <c:v>697.0</c:v>
                </c:pt>
                <c:pt idx="2650">
                  <c:v>697.0</c:v>
                </c:pt>
                <c:pt idx="2651">
                  <c:v>697.0</c:v>
                </c:pt>
                <c:pt idx="2652">
                  <c:v>697.0</c:v>
                </c:pt>
                <c:pt idx="2653">
                  <c:v>697.0</c:v>
                </c:pt>
                <c:pt idx="2654">
                  <c:v>697.0</c:v>
                </c:pt>
                <c:pt idx="2655">
                  <c:v>697.0</c:v>
                </c:pt>
                <c:pt idx="2656">
                  <c:v>697.0</c:v>
                </c:pt>
                <c:pt idx="2657">
                  <c:v>697.0</c:v>
                </c:pt>
                <c:pt idx="2658">
                  <c:v>697.0</c:v>
                </c:pt>
                <c:pt idx="2659">
                  <c:v>697.0</c:v>
                </c:pt>
                <c:pt idx="2660">
                  <c:v>697.0</c:v>
                </c:pt>
                <c:pt idx="2661">
                  <c:v>697.0</c:v>
                </c:pt>
                <c:pt idx="2662">
                  <c:v>697.0</c:v>
                </c:pt>
                <c:pt idx="2663">
                  <c:v>697.0</c:v>
                </c:pt>
                <c:pt idx="2664">
                  <c:v>697.0</c:v>
                </c:pt>
                <c:pt idx="2665">
                  <c:v>697.0</c:v>
                </c:pt>
                <c:pt idx="2666">
                  <c:v>697.0</c:v>
                </c:pt>
                <c:pt idx="2667">
                  <c:v>697.0</c:v>
                </c:pt>
                <c:pt idx="2668">
                  <c:v>698.0</c:v>
                </c:pt>
                <c:pt idx="2669">
                  <c:v>699.0</c:v>
                </c:pt>
                <c:pt idx="2670">
                  <c:v>699.0</c:v>
                </c:pt>
                <c:pt idx="2671">
                  <c:v>699.0</c:v>
                </c:pt>
                <c:pt idx="2672">
                  <c:v>699.0</c:v>
                </c:pt>
                <c:pt idx="2673">
                  <c:v>699.0</c:v>
                </c:pt>
                <c:pt idx="2674">
                  <c:v>699.0</c:v>
                </c:pt>
                <c:pt idx="2675">
                  <c:v>700.0</c:v>
                </c:pt>
                <c:pt idx="2676">
                  <c:v>700.0</c:v>
                </c:pt>
                <c:pt idx="2677">
                  <c:v>700.0</c:v>
                </c:pt>
                <c:pt idx="2678">
                  <c:v>700.0</c:v>
                </c:pt>
                <c:pt idx="2679">
                  <c:v>701.0</c:v>
                </c:pt>
                <c:pt idx="2680">
                  <c:v>702.0</c:v>
                </c:pt>
                <c:pt idx="2681">
                  <c:v>703.0</c:v>
                </c:pt>
                <c:pt idx="2682">
                  <c:v>703.0</c:v>
                </c:pt>
                <c:pt idx="2683">
                  <c:v>703.0</c:v>
                </c:pt>
                <c:pt idx="2684">
                  <c:v>703.0</c:v>
                </c:pt>
                <c:pt idx="2685">
                  <c:v>703.0</c:v>
                </c:pt>
                <c:pt idx="2686">
                  <c:v>703.0</c:v>
                </c:pt>
                <c:pt idx="2687">
                  <c:v>703.0</c:v>
                </c:pt>
                <c:pt idx="2688">
                  <c:v>703.0</c:v>
                </c:pt>
                <c:pt idx="2689">
                  <c:v>703.0</c:v>
                </c:pt>
                <c:pt idx="2690">
                  <c:v>703.0</c:v>
                </c:pt>
                <c:pt idx="2691">
                  <c:v>703.0</c:v>
                </c:pt>
                <c:pt idx="2692">
                  <c:v>703.0</c:v>
                </c:pt>
                <c:pt idx="2693">
                  <c:v>703.0</c:v>
                </c:pt>
                <c:pt idx="2694">
                  <c:v>703.0</c:v>
                </c:pt>
                <c:pt idx="2695">
                  <c:v>703.0</c:v>
                </c:pt>
                <c:pt idx="2696">
                  <c:v>703.0</c:v>
                </c:pt>
                <c:pt idx="2697">
                  <c:v>703.0</c:v>
                </c:pt>
                <c:pt idx="2698">
                  <c:v>703.0</c:v>
                </c:pt>
                <c:pt idx="2699">
                  <c:v>703.0</c:v>
                </c:pt>
                <c:pt idx="2700">
                  <c:v>703.0</c:v>
                </c:pt>
                <c:pt idx="2701">
                  <c:v>703.0</c:v>
                </c:pt>
                <c:pt idx="2702">
                  <c:v>703.0</c:v>
                </c:pt>
                <c:pt idx="2703">
                  <c:v>703.0</c:v>
                </c:pt>
                <c:pt idx="2704">
                  <c:v>703.0</c:v>
                </c:pt>
                <c:pt idx="2705">
                  <c:v>703.0</c:v>
                </c:pt>
                <c:pt idx="2706">
                  <c:v>703.0</c:v>
                </c:pt>
                <c:pt idx="2707">
                  <c:v>703.0</c:v>
                </c:pt>
                <c:pt idx="2708">
                  <c:v>704.0</c:v>
                </c:pt>
                <c:pt idx="2709">
                  <c:v>704.0</c:v>
                </c:pt>
                <c:pt idx="2710">
                  <c:v>705.0</c:v>
                </c:pt>
                <c:pt idx="2711">
                  <c:v>705.0</c:v>
                </c:pt>
                <c:pt idx="2712">
                  <c:v>705.0</c:v>
                </c:pt>
                <c:pt idx="2713">
                  <c:v>706.0</c:v>
                </c:pt>
                <c:pt idx="2714">
                  <c:v>706.0</c:v>
                </c:pt>
                <c:pt idx="2715">
                  <c:v>706.0</c:v>
                </c:pt>
                <c:pt idx="2716">
                  <c:v>706.0</c:v>
                </c:pt>
                <c:pt idx="2717">
                  <c:v>706.0</c:v>
                </c:pt>
                <c:pt idx="2718">
                  <c:v>706.0</c:v>
                </c:pt>
                <c:pt idx="2719">
                  <c:v>706.0</c:v>
                </c:pt>
                <c:pt idx="2720">
                  <c:v>706.0</c:v>
                </c:pt>
                <c:pt idx="2721">
                  <c:v>706.0</c:v>
                </c:pt>
                <c:pt idx="2722">
                  <c:v>706.0</c:v>
                </c:pt>
                <c:pt idx="2723">
                  <c:v>706.0</c:v>
                </c:pt>
                <c:pt idx="2724">
                  <c:v>707.0</c:v>
                </c:pt>
                <c:pt idx="2725">
                  <c:v>708.0</c:v>
                </c:pt>
                <c:pt idx="2726">
                  <c:v>708.0</c:v>
                </c:pt>
                <c:pt idx="2727">
                  <c:v>709.0</c:v>
                </c:pt>
                <c:pt idx="2728">
                  <c:v>710.0</c:v>
                </c:pt>
                <c:pt idx="2729">
                  <c:v>710.0</c:v>
                </c:pt>
                <c:pt idx="2730">
                  <c:v>710.0</c:v>
                </c:pt>
                <c:pt idx="2731">
                  <c:v>710.0</c:v>
                </c:pt>
                <c:pt idx="2732">
                  <c:v>710.0</c:v>
                </c:pt>
                <c:pt idx="2733">
                  <c:v>710.0</c:v>
                </c:pt>
                <c:pt idx="2734">
                  <c:v>710.0</c:v>
                </c:pt>
                <c:pt idx="2735">
                  <c:v>710.0</c:v>
                </c:pt>
                <c:pt idx="2736">
                  <c:v>710.0</c:v>
                </c:pt>
                <c:pt idx="2737">
                  <c:v>710.0</c:v>
                </c:pt>
                <c:pt idx="2738">
                  <c:v>710.0</c:v>
                </c:pt>
                <c:pt idx="2739">
                  <c:v>710.0</c:v>
                </c:pt>
                <c:pt idx="2740">
                  <c:v>711.0</c:v>
                </c:pt>
                <c:pt idx="2741">
                  <c:v>712.0</c:v>
                </c:pt>
                <c:pt idx="2742">
                  <c:v>712.0</c:v>
                </c:pt>
                <c:pt idx="2743">
                  <c:v>712.0</c:v>
                </c:pt>
                <c:pt idx="2744">
                  <c:v>713.0</c:v>
                </c:pt>
                <c:pt idx="2745">
                  <c:v>714.0</c:v>
                </c:pt>
                <c:pt idx="2746">
                  <c:v>714.0</c:v>
                </c:pt>
                <c:pt idx="2747">
                  <c:v>714.0</c:v>
                </c:pt>
                <c:pt idx="2748">
                  <c:v>715.0</c:v>
                </c:pt>
                <c:pt idx="2749">
                  <c:v>716.0</c:v>
                </c:pt>
                <c:pt idx="2750">
                  <c:v>717.0</c:v>
                </c:pt>
                <c:pt idx="2751">
                  <c:v>718.0</c:v>
                </c:pt>
                <c:pt idx="2752">
                  <c:v>718.0</c:v>
                </c:pt>
                <c:pt idx="2753">
                  <c:v>719.0</c:v>
                </c:pt>
                <c:pt idx="2754">
                  <c:v>720.0</c:v>
                </c:pt>
                <c:pt idx="2755">
                  <c:v>720.0</c:v>
                </c:pt>
                <c:pt idx="2756">
                  <c:v>720.0</c:v>
                </c:pt>
                <c:pt idx="2757">
                  <c:v>720.0</c:v>
                </c:pt>
                <c:pt idx="2758">
                  <c:v>720.0</c:v>
                </c:pt>
                <c:pt idx="2759">
                  <c:v>720.0</c:v>
                </c:pt>
                <c:pt idx="2760">
                  <c:v>721.0</c:v>
                </c:pt>
                <c:pt idx="2761">
                  <c:v>722.0</c:v>
                </c:pt>
                <c:pt idx="2762">
                  <c:v>723.0</c:v>
                </c:pt>
                <c:pt idx="2763">
                  <c:v>724.0</c:v>
                </c:pt>
                <c:pt idx="2764">
                  <c:v>724.0</c:v>
                </c:pt>
                <c:pt idx="2765">
                  <c:v>725.0</c:v>
                </c:pt>
                <c:pt idx="2766">
                  <c:v>725.0</c:v>
                </c:pt>
                <c:pt idx="2767">
                  <c:v>725.0</c:v>
                </c:pt>
                <c:pt idx="2768">
                  <c:v>725.0</c:v>
                </c:pt>
                <c:pt idx="2769">
                  <c:v>726.0</c:v>
                </c:pt>
                <c:pt idx="2770">
                  <c:v>727.0</c:v>
                </c:pt>
                <c:pt idx="2771">
                  <c:v>727.0</c:v>
                </c:pt>
                <c:pt idx="2772">
                  <c:v>727.0</c:v>
                </c:pt>
                <c:pt idx="2773">
                  <c:v>727.0</c:v>
                </c:pt>
                <c:pt idx="2774">
                  <c:v>727.0</c:v>
                </c:pt>
                <c:pt idx="2775">
                  <c:v>727.0</c:v>
                </c:pt>
                <c:pt idx="2776">
                  <c:v>727.0</c:v>
                </c:pt>
                <c:pt idx="2777">
                  <c:v>727.0</c:v>
                </c:pt>
                <c:pt idx="2778">
                  <c:v>727.0</c:v>
                </c:pt>
                <c:pt idx="2779">
                  <c:v>727.0</c:v>
                </c:pt>
                <c:pt idx="2780">
                  <c:v>727.0</c:v>
                </c:pt>
                <c:pt idx="2781">
                  <c:v>727.0</c:v>
                </c:pt>
                <c:pt idx="2782">
                  <c:v>727.0</c:v>
                </c:pt>
                <c:pt idx="2783">
                  <c:v>727.0</c:v>
                </c:pt>
                <c:pt idx="2784">
                  <c:v>728.0</c:v>
                </c:pt>
                <c:pt idx="2785">
                  <c:v>729.0</c:v>
                </c:pt>
                <c:pt idx="2786">
                  <c:v>730.0</c:v>
                </c:pt>
                <c:pt idx="2787">
                  <c:v>730.0</c:v>
                </c:pt>
                <c:pt idx="2788">
                  <c:v>730.0</c:v>
                </c:pt>
                <c:pt idx="2789">
                  <c:v>730.0</c:v>
                </c:pt>
                <c:pt idx="2790">
                  <c:v>730.0</c:v>
                </c:pt>
                <c:pt idx="2791">
                  <c:v>730.0</c:v>
                </c:pt>
                <c:pt idx="2792">
                  <c:v>730.0</c:v>
                </c:pt>
                <c:pt idx="2793">
                  <c:v>730.0</c:v>
                </c:pt>
                <c:pt idx="2794">
                  <c:v>730.0</c:v>
                </c:pt>
                <c:pt idx="2795">
                  <c:v>730.0</c:v>
                </c:pt>
                <c:pt idx="2796">
                  <c:v>730.0</c:v>
                </c:pt>
                <c:pt idx="2797">
                  <c:v>730.0</c:v>
                </c:pt>
                <c:pt idx="2798">
                  <c:v>731.0</c:v>
                </c:pt>
                <c:pt idx="2799">
                  <c:v>732.0</c:v>
                </c:pt>
                <c:pt idx="2800">
                  <c:v>732.0</c:v>
                </c:pt>
                <c:pt idx="2801">
                  <c:v>733.0</c:v>
                </c:pt>
                <c:pt idx="2802">
                  <c:v>733.0</c:v>
                </c:pt>
                <c:pt idx="2803">
                  <c:v>733.0</c:v>
                </c:pt>
                <c:pt idx="2804">
                  <c:v>733.0</c:v>
                </c:pt>
                <c:pt idx="2805">
                  <c:v>733.0</c:v>
                </c:pt>
                <c:pt idx="2806">
                  <c:v>733.0</c:v>
                </c:pt>
                <c:pt idx="2807">
                  <c:v>733.0</c:v>
                </c:pt>
                <c:pt idx="2808">
                  <c:v>733.0</c:v>
                </c:pt>
                <c:pt idx="2809">
                  <c:v>733.0</c:v>
                </c:pt>
                <c:pt idx="2810">
                  <c:v>733.0</c:v>
                </c:pt>
                <c:pt idx="2811">
                  <c:v>733.0</c:v>
                </c:pt>
                <c:pt idx="2812">
                  <c:v>733.0</c:v>
                </c:pt>
                <c:pt idx="2813">
                  <c:v>733.0</c:v>
                </c:pt>
                <c:pt idx="2814">
                  <c:v>733.0</c:v>
                </c:pt>
                <c:pt idx="2815">
                  <c:v>733.0</c:v>
                </c:pt>
                <c:pt idx="2816">
                  <c:v>734.0</c:v>
                </c:pt>
                <c:pt idx="2817">
                  <c:v>735.0</c:v>
                </c:pt>
                <c:pt idx="2818">
                  <c:v>735.0</c:v>
                </c:pt>
                <c:pt idx="2819">
                  <c:v>736.0</c:v>
                </c:pt>
                <c:pt idx="2820">
                  <c:v>736.0</c:v>
                </c:pt>
                <c:pt idx="2821">
                  <c:v>736.0</c:v>
                </c:pt>
                <c:pt idx="2822">
                  <c:v>736.0</c:v>
                </c:pt>
                <c:pt idx="2823">
                  <c:v>736.0</c:v>
                </c:pt>
                <c:pt idx="2824">
                  <c:v>736.0</c:v>
                </c:pt>
                <c:pt idx="2825">
                  <c:v>736.0</c:v>
                </c:pt>
                <c:pt idx="2826">
                  <c:v>736.0</c:v>
                </c:pt>
                <c:pt idx="2827">
                  <c:v>736.0</c:v>
                </c:pt>
                <c:pt idx="2828">
                  <c:v>736.0</c:v>
                </c:pt>
                <c:pt idx="2829">
                  <c:v>736.0</c:v>
                </c:pt>
                <c:pt idx="2830">
                  <c:v>737.0</c:v>
                </c:pt>
                <c:pt idx="2831">
                  <c:v>738.0</c:v>
                </c:pt>
                <c:pt idx="2832">
                  <c:v>739.0</c:v>
                </c:pt>
                <c:pt idx="2833">
                  <c:v>739.0</c:v>
                </c:pt>
                <c:pt idx="2834">
                  <c:v>739.0</c:v>
                </c:pt>
                <c:pt idx="2835">
                  <c:v>740.0</c:v>
                </c:pt>
                <c:pt idx="2836">
                  <c:v>741.0</c:v>
                </c:pt>
                <c:pt idx="2837">
                  <c:v>741.0</c:v>
                </c:pt>
                <c:pt idx="2838">
                  <c:v>741.0</c:v>
                </c:pt>
                <c:pt idx="2839">
                  <c:v>741.0</c:v>
                </c:pt>
                <c:pt idx="2840">
                  <c:v>741.0</c:v>
                </c:pt>
                <c:pt idx="2841">
                  <c:v>741.0</c:v>
                </c:pt>
                <c:pt idx="2842">
                  <c:v>741.0</c:v>
                </c:pt>
                <c:pt idx="2843">
                  <c:v>741.0</c:v>
                </c:pt>
                <c:pt idx="2844">
                  <c:v>741.0</c:v>
                </c:pt>
                <c:pt idx="2845">
                  <c:v>741.0</c:v>
                </c:pt>
                <c:pt idx="2846">
                  <c:v>741.0</c:v>
                </c:pt>
                <c:pt idx="2847">
                  <c:v>741.0</c:v>
                </c:pt>
                <c:pt idx="2848">
                  <c:v>742.0</c:v>
                </c:pt>
                <c:pt idx="2849">
                  <c:v>743.0</c:v>
                </c:pt>
                <c:pt idx="2850">
                  <c:v>744.0</c:v>
                </c:pt>
                <c:pt idx="2851">
                  <c:v>744.0</c:v>
                </c:pt>
                <c:pt idx="2852">
                  <c:v>744.0</c:v>
                </c:pt>
                <c:pt idx="2853">
                  <c:v>744.0</c:v>
                </c:pt>
                <c:pt idx="2854">
                  <c:v>744.0</c:v>
                </c:pt>
                <c:pt idx="2855">
                  <c:v>744.0</c:v>
                </c:pt>
                <c:pt idx="2856">
                  <c:v>744.0</c:v>
                </c:pt>
                <c:pt idx="2857">
                  <c:v>744.0</c:v>
                </c:pt>
                <c:pt idx="2858">
                  <c:v>744.0</c:v>
                </c:pt>
                <c:pt idx="2859">
                  <c:v>744.0</c:v>
                </c:pt>
                <c:pt idx="2860">
                  <c:v>744.0</c:v>
                </c:pt>
                <c:pt idx="2861">
                  <c:v>744.0</c:v>
                </c:pt>
                <c:pt idx="2862">
                  <c:v>744.0</c:v>
                </c:pt>
                <c:pt idx="2863">
                  <c:v>744.0</c:v>
                </c:pt>
                <c:pt idx="2864">
                  <c:v>744.0</c:v>
                </c:pt>
                <c:pt idx="2865">
                  <c:v>744.0</c:v>
                </c:pt>
                <c:pt idx="2866">
                  <c:v>744.0</c:v>
                </c:pt>
                <c:pt idx="2867">
                  <c:v>744.0</c:v>
                </c:pt>
                <c:pt idx="2868">
                  <c:v>744.0</c:v>
                </c:pt>
                <c:pt idx="2869">
                  <c:v>744.0</c:v>
                </c:pt>
                <c:pt idx="2870">
                  <c:v>745.0</c:v>
                </c:pt>
                <c:pt idx="2871">
                  <c:v>745.0</c:v>
                </c:pt>
                <c:pt idx="2872">
                  <c:v>745.0</c:v>
                </c:pt>
                <c:pt idx="2873">
                  <c:v>745.0</c:v>
                </c:pt>
                <c:pt idx="2874">
                  <c:v>745.0</c:v>
                </c:pt>
                <c:pt idx="2875">
                  <c:v>746.0</c:v>
                </c:pt>
                <c:pt idx="2876">
                  <c:v>747.0</c:v>
                </c:pt>
                <c:pt idx="2877">
                  <c:v>747.0</c:v>
                </c:pt>
                <c:pt idx="2878">
                  <c:v>748.0</c:v>
                </c:pt>
                <c:pt idx="2879">
                  <c:v>748.0</c:v>
                </c:pt>
                <c:pt idx="2880">
                  <c:v>748.0</c:v>
                </c:pt>
                <c:pt idx="2881">
                  <c:v>748.0</c:v>
                </c:pt>
                <c:pt idx="2882">
                  <c:v>748.0</c:v>
                </c:pt>
                <c:pt idx="2883">
                  <c:v>749.0</c:v>
                </c:pt>
                <c:pt idx="2884">
                  <c:v>749.0</c:v>
                </c:pt>
                <c:pt idx="2885">
                  <c:v>750.0</c:v>
                </c:pt>
                <c:pt idx="2886">
                  <c:v>750.0</c:v>
                </c:pt>
                <c:pt idx="2887">
                  <c:v>750.0</c:v>
                </c:pt>
                <c:pt idx="2888">
                  <c:v>750.0</c:v>
                </c:pt>
                <c:pt idx="2889">
                  <c:v>750.0</c:v>
                </c:pt>
                <c:pt idx="2890">
                  <c:v>750.0</c:v>
                </c:pt>
                <c:pt idx="2891">
                  <c:v>750.0</c:v>
                </c:pt>
                <c:pt idx="2892">
                  <c:v>750.0</c:v>
                </c:pt>
                <c:pt idx="2893">
                  <c:v>750.0</c:v>
                </c:pt>
                <c:pt idx="2894">
                  <c:v>751.0</c:v>
                </c:pt>
                <c:pt idx="2895">
                  <c:v>751.0</c:v>
                </c:pt>
                <c:pt idx="2896">
                  <c:v>751.0</c:v>
                </c:pt>
                <c:pt idx="2897">
                  <c:v>752.0</c:v>
                </c:pt>
                <c:pt idx="2898">
                  <c:v>753.0</c:v>
                </c:pt>
                <c:pt idx="2899">
                  <c:v>753.0</c:v>
                </c:pt>
                <c:pt idx="2900">
                  <c:v>753.0</c:v>
                </c:pt>
                <c:pt idx="2901">
                  <c:v>754.0</c:v>
                </c:pt>
                <c:pt idx="2902">
                  <c:v>755.0</c:v>
                </c:pt>
                <c:pt idx="2903">
                  <c:v>756.0</c:v>
                </c:pt>
                <c:pt idx="2904">
                  <c:v>757.0</c:v>
                </c:pt>
                <c:pt idx="2905">
                  <c:v>757.0</c:v>
                </c:pt>
                <c:pt idx="2906">
                  <c:v>758.0</c:v>
                </c:pt>
                <c:pt idx="2907">
                  <c:v>759.0</c:v>
                </c:pt>
                <c:pt idx="2908">
                  <c:v>759.0</c:v>
                </c:pt>
                <c:pt idx="2909">
                  <c:v>759.0</c:v>
                </c:pt>
                <c:pt idx="2910">
                  <c:v>760.0</c:v>
                </c:pt>
                <c:pt idx="2911">
                  <c:v>761.0</c:v>
                </c:pt>
                <c:pt idx="2912">
                  <c:v>761.0</c:v>
                </c:pt>
                <c:pt idx="2913">
                  <c:v>761.0</c:v>
                </c:pt>
                <c:pt idx="2914">
                  <c:v>761.0</c:v>
                </c:pt>
                <c:pt idx="2915">
                  <c:v>761.0</c:v>
                </c:pt>
                <c:pt idx="2916">
                  <c:v>761.0</c:v>
                </c:pt>
                <c:pt idx="2917">
                  <c:v>761.0</c:v>
                </c:pt>
                <c:pt idx="2918">
                  <c:v>761.0</c:v>
                </c:pt>
                <c:pt idx="2919">
                  <c:v>761.0</c:v>
                </c:pt>
                <c:pt idx="2920">
                  <c:v>761.0</c:v>
                </c:pt>
                <c:pt idx="2921">
                  <c:v>761.0</c:v>
                </c:pt>
                <c:pt idx="2922">
                  <c:v>761.0</c:v>
                </c:pt>
                <c:pt idx="2923">
                  <c:v>761.0</c:v>
                </c:pt>
                <c:pt idx="2924">
                  <c:v>761.0</c:v>
                </c:pt>
                <c:pt idx="2925">
                  <c:v>761.0</c:v>
                </c:pt>
                <c:pt idx="2926">
                  <c:v>762.0</c:v>
                </c:pt>
                <c:pt idx="2927">
                  <c:v>763.0</c:v>
                </c:pt>
                <c:pt idx="2928">
                  <c:v>764.0</c:v>
                </c:pt>
                <c:pt idx="2929">
                  <c:v>764.0</c:v>
                </c:pt>
                <c:pt idx="2930">
                  <c:v>764.0</c:v>
                </c:pt>
                <c:pt idx="2931">
                  <c:v>765.0</c:v>
                </c:pt>
                <c:pt idx="2932">
                  <c:v>766.0</c:v>
                </c:pt>
                <c:pt idx="2933">
                  <c:v>766.0</c:v>
                </c:pt>
                <c:pt idx="2934">
                  <c:v>766.0</c:v>
                </c:pt>
                <c:pt idx="2935">
                  <c:v>766.0</c:v>
                </c:pt>
                <c:pt idx="2936">
                  <c:v>767.0</c:v>
                </c:pt>
                <c:pt idx="2937">
                  <c:v>768.0</c:v>
                </c:pt>
                <c:pt idx="2938">
                  <c:v>768.0</c:v>
                </c:pt>
                <c:pt idx="2939">
                  <c:v>769.0</c:v>
                </c:pt>
                <c:pt idx="2940">
                  <c:v>769.0</c:v>
                </c:pt>
                <c:pt idx="2941">
                  <c:v>769.0</c:v>
                </c:pt>
                <c:pt idx="2942">
                  <c:v>769.0</c:v>
                </c:pt>
                <c:pt idx="2943">
                  <c:v>769.0</c:v>
                </c:pt>
                <c:pt idx="2944">
                  <c:v>770.0</c:v>
                </c:pt>
                <c:pt idx="2945">
                  <c:v>770.0</c:v>
                </c:pt>
                <c:pt idx="2946">
                  <c:v>770.0</c:v>
                </c:pt>
                <c:pt idx="2947">
                  <c:v>770.0</c:v>
                </c:pt>
                <c:pt idx="2948">
                  <c:v>770.0</c:v>
                </c:pt>
                <c:pt idx="2949">
                  <c:v>770.0</c:v>
                </c:pt>
                <c:pt idx="2950">
                  <c:v>770.0</c:v>
                </c:pt>
                <c:pt idx="2951">
                  <c:v>770.0</c:v>
                </c:pt>
                <c:pt idx="2952">
                  <c:v>770.0</c:v>
                </c:pt>
                <c:pt idx="2953">
                  <c:v>771.0</c:v>
                </c:pt>
                <c:pt idx="2954">
                  <c:v>772.0</c:v>
                </c:pt>
                <c:pt idx="2955">
                  <c:v>773.0</c:v>
                </c:pt>
                <c:pt idx="2956">
                  <c:v>773.0</c:v>
                </c:pt>
                <c:pt idx="2957">
                  <c:v>773.0</c:v>
                </c:pt>
                <c:pt idx="2958">
                  <c:v>774.0</c:v>
                </c:pt>
                <c:pt idx="2959">
                  <c:v>774.0</c:v>
                </c:pt>
                <c:pt idx="2960">
                  <c:v>774.0</c:v>
                </c:pt>
                <c:pt idx="2961">
                  <c:v>774.0</c:v>
                </c:pt>
                <c:pt idx="2962">
                  <c:v>774.0</c:v>
                </c:pt>
                <c:pt idx="2963">
                  <c:v>774.0</c:v>
                </c:pt>
                <c:pt idx="2964">
                  <c:v>775.0</c:v>
                </c:pt>
                <c:pt idx="2965">
                  <c:v>775.0</c:v>
                </c:pt>
                <c:pt idx="2966">
                  <c:v>775.0</c:v>
                </c:pt>
                <c:pt idx="2967">
                  <c:v>775.0</c:v>
                </c:pt>
                <c:pt idx="2968">
                  <c:v>776.0</c:v>
                </c:pt>
                <c:pt idx="2969">
                  <c:v>776.0</c:v>
                </c:pt>
                <c:pt idx="2970">
                  <c:v>776.0</c:v>
                </c:pt>
                <c:pt idx="2971">
                  <c:v>776.0</c:v>
                </c:pt>
                <c:pt idx="2972">
                  <c:v>776.0</c:v>
                </c:pt>
                <c:pt idx="2973">
                  <c:v>776.0</c:v>
                </c:pt>
                <c:pt idx="2974">
                  <c:v>777.0</c:v>
                </c:pt>
                <c:pt idx="2975">
                  <c:v>777.0</c:v>
                </c:pt>
                <c:pt idx="2976">
                  <c:v>777.0</c:v>
                </c:pt>
                <c:pt idx="2977">
                  <c:v>777.0</c:v>
                </c:pt>
                <c:pt idx="2978">
                  <c:v>777.0</c:v>
                </c:pt>
                <c:pt idx="2979">
                  <c:v>777.0</c:v>
                </c:pt>
                <c:pt idx="2980">
                  <c:v>777.0</c:v>
                </c:pt>
                <c:pt idx="2981">
                  <c:v>777.0</c:v>
                </c:pt>
                <c:pt idx="2982">
                  <c:v>777.0</c:v>
                </c:pt>
                <c:pt idx="2983">
                  <c:v>777.0</c:v>
                </c:pt>
                <c:pt idx="2984">
                  <c:v>777.0</c:v>
                </c:pt>
                <c:pt idx="2985">
                  <c:v>777.0</c:v>
                </c:pt>
                <c:pt idx="2986">
                  <c:v>777.0</c:v>
                </c:pt>
                <c:pt idx="2987">
                  <c:v>777.0</c:v>
                </c:pt>
                <c:pt idx="2988">
                  <c:v>777.0</c:v>
                </c:pt>
                <c:pt idx="2989">
                  <c:v>777.0</c:v>
                </c:pt>
                <c:pt idx="2990">
                  <c:v>777.0</c:v>
                </c:pt>
                <c:pt idx="2991">
                  <c:v>777.0</c:v>
                </c:pt>
                <c:pt idx="2992">
                  <c:v>777.0</c:v>
                </c:pt>
                <c:pt idx="2993">
                  <c:v>777.0</c:v>
                </c:pt>
                <c:pt idx="2994">
                  <c:v>777.0</c:v>
                </c:pt>
                <c:pt idx="2995">
                  <c:v>777.0</c:v>
                </c:pt>
                <c:pt idx="2996">
                  <c:v>777.0</c:v>
                </c:pt>
                <c:pt idx="2997">
                  <c:v>777.0</c:v>
                </c:pt>
                <c:pt idx="2998">
                  <c:v>777.0</c:v>
                </c:pt>
                <c:pt idx="2999">
                  <c:v>777.0</c:v>
                </c:pt>
                <c:pt idx="3000">
                  <c:v>777.0</c:v>
                </c:pt>
                <c:pt idx="3001">
                  <c:v>778.0</c:v>
                </c:pt>
                <c:pt idx="3002">
                  <c:v>779.0</c:v>
                </c:pt>
                <c:pt idx="3003">
                  <c:v>780.0</c:v>
                </c:pt>
                <c:pt idx="3004">
                  <c:v>780.0</c:v>
                </c:pt>
                <c:pt idx="3005">
                  <c:v>781.0</c:v>
                </c:pt>
                <c:pt idx="3006">
                  <c:v>782.0</c:v>
                </c:pt>
                <c:pt idx="3007">
                  <c:v>783.0</c:v>
                </c:pt>
                <c:pt idx="3008">
                  <c:v>783.0</c:v>
                </c:pt>
                <c:pt idx="3009">
                  <c:v>783.0</c:v>
                </c:pt>
                <c:pt idx="3010">
                  <c:v>784.0</c:v>
                </c:pt>
                <c:pt idx="3011">
                  <c:v>785.0</c:v>
                </c:pt>
                <c:pt idx="3012">
                  <c:v>785.0</c:v>
                </c:pt>
                <c:pt idx="3013">
                  <c:v>786.0</c:v>
                </c:pt>
                <c:pt idx="3014">
                  <c:v>787.0</c:v>
                </c:pt>
                <c:pt idx="3015">
                  <c:v>788.0</c:v>
                </c:pt>
                <c:pt idx="3016">
                  <c:v>789.0</c:v>
                </c:pt>
                <c:pt idx="3017">
                  <c:v>790.0</c:v>
                </c:pt>
                <c:pt idx="3018">
                  <c:v>790.0</c:v>
                </c:pt>
                <c:pt idx="3019">
                  <c:v>791.0</c:v>
                </c:pt>
                <c:pt idx="3020">
                  <c:v>792.0</c:v>
                </c:pt>
                <c:pt idx="3021">
                  <c:v>792.0</c:v>
                </c:pt>
                <c:pt idx="3022">
                  <c:v>793.0</c:v>
                </c:pt>
                <c:pt idx="3023">
                  <c:v>794.0</c:v>
                </c:pt>
                <c:pt idx="3024">
                  <c:v>794.0</c:v>
                </c:pt>
                <c:pt idx="3025">
                  <c:v>794.0</c:v>
                </c:pt>
                <c:pt idx="3026">
                  <c:v>794.0</c:v>
                </c:pt>
                <c:pt idx="3027">
                  <c:v>795.0</c:v>
                </c:pt>
                <c:pt idx="3028">
                  <c:v>795.0</c:v>
                </c:pt>
                <c:pt idx="3029">
                  <c:v>795.0</c:v>
                </c:pt>
                <c:pt idx="3030">
                  <c:v>796.0</c:v>
                </c:pt>
                <c:pt idx="3031">
                  <c:v>797.0</c:v>
                </c:pt>
                <c:pt idx="3032">
                  <c:v>798.0</c:v>
                </c:pt>
                <c:pt idx="3033">
                  <c:v>799.0</c:v>
                </c:pt>
                <c:pt idx="3034">
                  <c:v>799.0</c:v>
                </c:pt>
                <c:pt idx="3035">
                  <c:v>799.0</c:v>
                </c:pt>
                <c:pt idx="3036">
                  <c:v>799.0</c:v>
                </c:pt>
                <c:pt idx="3037">
                  <c:v>799.0</c:v>
                </c:pt>
                <c:pt idx="3038">
                  <c:v>799.0</c:v>
                </c:pt>
                <c:pt idx="3039">
                  <c:v>800.0</c:v>
                </c:pt>
                <c:pt idx="3040">
                  <c:v>801.0</c:v>
                </c:pt>
                <c:pt idx="3041">
                  <c:v>801.0</c:v>
                </c:pt>
                <c:pt idx="3042">
                  <c:v>801.0</c:v>
                </c:pt>
                <c:pt idx="3043">
                  <c:v>801.0</c:v>
                </c:pt>
                <c:pt idx="3044">
                  <c:v>802.0</c:v>
                </c:pt>
                <c:pt idx="3045">
                  <c:v>802.0</c:v>
                </c:pt>
                <c:pt idx="3046">
                  <c:v>802.0</c:v>
                </c:pt>
                <c:pt idx="3047">
                  <c:v>802.0</c:v>
                </c:pt>
                <c:pt idx="3048">
                  <c:v>802.0</c:v>
                </c:pt>
                <c:pt idx="3049">
                  <c:v>802.0</c:v>
                </c:pt>
                <c:pt idx="3050">
                  <c:v>803.0</c:v>
                </c:pt>
                <c:pt idx="3051">
                  <c:v>804.0</c:v>
                </c:pt>
                <c:pt idx="3052">
                  <c:v>804.0</c:v>
                </c:pt>
                <c:pt idx="3053">
                  <c:v>804.0</c:v>
                </c:pt>
                <c:pt idx="3054">
                  <c:v>804.0</c:v>
                </c:pt>
                <c:pt idx="3055">
                  <c:v>805.0</c:v>
                </c:pt>
                <c:pt idx="3056">
                  <c:v>805.0</c:v>
                </c:pt>
                <c:pt idx="3057">
                  <c:v>805.0</c:v>
                </c:pt>
                <c:pt idx="3058">
                  <c:v>805.0</c:v>
                </c:pt>
                <c:pt idx="3059">
                  <c:v>805.0</c:v>
                </c:pt>
                <c:pt idx="3060">
                  <c:v>805.0</c:v>
                </c:pt>
                <c:pt idx="3061">
                  <c:v>805.0</c:v>
                </c:pt>
                <c:pt idx="3062">
                  <c:v>805.0</c:v>
                </c:pt>
                <c:pt idx="3063">
                  <c:v>805.0</c:v>
                </c:pt>
                <c:pt idx="3064">
                  <c:v>805.0</c:v>
                </c:pt>
                <c:pt idx="3065">
                  <c:v>805.0</c:v>
                </c:pt>
                <c:pt idx="3066">
                  <c:v>805.0</c:v>
                </c:pt>
                <c:pt idx="3067">
                  <c:v>805.0</c:v>
                </c:pt>
                <c:pt idx="3068">
                  <c:v>806.0</c:v>
                </c:pt>
                <c:pt idx="3069">
                  <c:v>806.0</c:v>
                </c:pt>
                <c:pt idx="3070">
                  <c:v>806.0</c:v>
                </c:pt>
                <c:pt idx="3071">
                  <c:v>807.0</c:v>
                </c:pt>
                <c:pt idx="3072">
                  <c:v>808.0</c:v>
                </c:pt>
                <c:pt idx="3073">
                  <c:v>809.0</c:v>
                </c:pt>
                <c:pt idx="3074">
                  <c:v>810.0</c:v>
                </c:pt>
                <c:pt idx="3075">
                  <c:v>811.0</c:v>
                </c:pt>
                <c:pt idx="3076">
                  <c:v>812.0</c:v>
                </c:pt>
                <c:pt idx="3077">
                  <c:v>813.0</c:v>
                </c:pt>
                <c:pt idx="3078">
                  <c:v>814.0</c:v>
                </c:pt>
                <c:pt idx="3079">
                  <c:v>814.0</c:v>
                </c:pt>
                <c:pt idx="3080">
                  <c:v>814.0</c:v>
                </c:pt>
                <c:pt idx="3081">
                  <c:v>814.0</c:v>
                </c:pt>
                <c:pt idx="3082">
                  <c:v>815.0</c:v>
                </c:pt>
                <c:pt idx="3083">
                  <c:v>815.0</c:v>
                </c:pt>
                <c:pt idx="3084">
                  <c:v>815.0</c:v>
                </c:pt>
                <c:pt idx="3085">
                  <c:v>815.0</c:v>
                </c:pt>
                <c:pt idx="3086">
                  <c:v>816.0</c:v>
                </c:pt>
                <c:pt idx="3087">
                  <c:v>816.0</c:v>
                </c:pt>
                <c:pt idx="3088">
                  <c:v>816.0</c:v>
                </c:pt>
                <c:pt idx="3089">
                  <c:v>816.0</c:v>
                </c:pt>
                <c:pt idx="3090">
                  <c:v>816.0</c:v>
                </c:pt>
                <c:pt idx="3091">
                  <c:v>816.0</c:v>
                </c:pt>
                <c:pt idx="3092">
                  <c:v>816.0</c:v>
                </c:pt>
                <c:pt idx="3093">
                  <c:v>816.0</c:v>
                </c:pt>
                <c:pt idx="3094">
                  <c:v>816.0</c:v>
                </c:pt>
                <c:pt idx="3095">
                  <c:v>816.0</c:v>
                </c:pt>
                <c:pt idx="3096">
                  <c:v>816.0</c:v>
                </c:pt>
                <c:pt idx="3097">
                  <c:v>816.0</c:v>
                </c:pt>
                <c:pt idx="3098">
                  <c:v>816.0</c:v>
                </c:pt>
                <c:pt idx="3099">
                  <c:v>817.0</c:v>
                </c:pt>
                <c:pt idx="3100">
                  <c:v>817.0</c:v>
                </c:pt>
                <c:pt idx="3101">
                  <c:v>817.0</c:v>
                </c:pt>
                <c:pt idx="3102">
                  <c:v>817.0</c:v>
                </c:pt>
                <c:pt idx="3103">
                  <c:v>818.0</c:v>
                </c:pt>
                <c:pt idx="3104">
                  <c:v>819.0</c:v>
                </c:pt>
                <c:pt idx="3105">
                  <c:v>820.0</c:v>
                </c:pt>
                <c:pt idx="3106">
                  <c:v>820.0</c:v>
                </c:pt>
                <c:pt idx="3107">
                  <c:v>820.0</c:v>
                </c:pt>
                <c:pt idx="3108">
                  <c:v>820.0</c:v>
                </c:pt>
                <c:pt idx="3109">
                  <c:v>820.0</c:v>
                </c:pt>
                <c:pt idx="3110">
                  <c:v>820.0</c:v>
                </c:pt>
                <c:pt idx="3111">
                  <c:v>821.0</c:v>
                </c:pt>
                <c:pt idx="3112">
                  <c:v>821.0</c:v>
                </c:pt>
                <c:pt idx="3113">
                  <c:v>822.0</c:v>
                </c:pt>
                <c:pt idx="3114">
                  <c:v>822.0</c:v>
                </c:pt>
                <c:pt idx="3115">
                  <c:v>823.0</c:v>
                </c:pt>
                <c:pt idx="3116">
                  <c:v>823.0</c:v>
                </c:pt>
                <c:pt idx="3117">
                  <c:v>823.0</c:v>
                </c:pt>
                <c:pt idx="3118">
                  <c:v>823.0</c:v>
                </c:pt>
                <c:pt idx="3119">
                  <c:v>823.0</c:v>
                </c:pt>
                <c:pt idx="3120">
                  <c:v>823.0</c:v>
                </c:pt>
                <c:pt idx="3121">
                  <c:v>823.0</c:v>
                </c:pt>
                <c:pt idx="3122">
                  <c:v>823.0</c:v>
                </c:pt>
                <c:pt idx="3123">
                  <c:v>823.0</c:v>
                </c:pt>
                <c:pt idx="3124">
                  <c:v>823.0</c:v>
                </c:pt>
                <c:pt idx="3125">
                  <c:v>823.0</c:v>
                </c:pt>
                <c:pt idx="3126">
                  <c:v>823.0</c:v>
                </c:pt>
                <c:pt idx="3127">
                  <c:v>824.0</c:v>
                </c:pt>
                <c:pt idx="3128">
                  <c:v>824.0</c:v>
                </c:pt>
                <c:pt idx="3129">
                  <c:v>824.0</c:v>
                </c:pt>
                <c:pt idx="3130">
                  <c:v>824.0</c:v>
                </c:pt>
                <c:pt idx="3131">
                  <c:v>824.0</c:v>
                </c:pt>
                <c:pt idx="3132">
                  <c:v>825.0</c:v>
                </c:pt>
                <c:pt idx="3133">
                  <c:v>826.0</c:v>
                </c:pt>
                <c:pt idx="3134">
                  <c:v>827.0</c:v>
                </c:pt>
                <c:pt idx="3135">
                  <c:v>827.0</c:v>
                </c:pt>
                <c:pt idx="3136">
                  <c:v>827.0</c:v>
                </c:pt>
                <c:pt idx="3137">
                  <c:v>827.0</c:v>
                </c:pt>
                <c:pt idx="3138">
                  <c:v>827.0</c:v>
                </c:pt>
                <c:pt idx="3139">
                  <c:v>827.0</c:v>
                </c:pt>
                <c:pt idx="3140">
                  <c:v>827.0</c:v>
                </c:pt>
                <c:pt idx="3141">
                  <c:v>828.0</c:v>
                </c:pt>
                <c:pt idx="3142">
                  <c:v>828.0</c:v>
                </c:pt>
                <c:pt idx="3143">
                  <c:v>828.0</c:v>
                </c:pt>
                <c:pt idx="3144">
                  <c:v>828.0</c:v>
                </c:pt>
                <c:pt idx="3145">
                  <c:v>829.0</c:v>
                </c:pt>
                <c:pt idx="3146">
                  <c:v>829.0</c:v>
                </c:pt>
                <c:pt idx="3147">
                  <c:v>829.0</c:v>
                </c:pt>
                <c:pt idx="3148">
                  <c:v>829.0</c:v>
                </c:pt>
                <c:pt idx="3149">
                  <c:v>830.0</c:v>
                </c:pt>
                <c:pt idx="3150">
                  <c:v>830.0</c:v>
                </c:pt>
                <c:pt idx="3151">
                  <c:v>830.0</c:v>
                </c:pt>
                <c:pt idx="3152">
                  <c:v>830.0</c:v>
                </c:pt>
                <c:pt idx="3153">
                  <c:v>830.0</c:v>
                </c:pt>
                <c:pt idx="3154">
                  <c:v>830.0</c:v>
                </c:pt>
                <c:pt idx="3155">
                  <c:v>830.0</c:v>
                </c:pt>
                <c:pt idx="3156">
                  <c:v>831.0</c:v>
                </c:pt>
                <c:pt idx="3157">
                  <c:v>832.0</c:v>
                </c:pt>
                <c:pt idx="3158">
                  <c:v>832.0</c:v>
                </c:pt>
                <c:pt idx="3159">
                  <c:v>833.0</c:v>
                </c:pt>
                <c:pt idx="3160">
                  <c:v>833.0</c:v>
                </c:pt>
                <c:pt idx="3161">
                  <c:v>833.0</c:v>
                </c:pt>
                <c:pt idx="3162">
                  <c:v>833.0</c:v>
                </c:pt>
                <c:pt idx="3163">
                  <c:v>833.0</c:v>
                </c:pt>
                <c:pt idx="3164">
                  <c:v>834.0</c:v>
                </c:pt>
                <c:pt idx="3165">
                  <c:v>834.0</c:v>
                </c:pt>
                <c:pt idx="3166">
                  <c:v>835.0</c:v>
                </c:pt>
                <c:pt idx="3167">
                  <c:v>835.0</c:v>
                </c:pt>
                <c:pt idx="3168">
                  <c:v>835.0</c:v>
                </c:pt>
                <c:pt idx="3169">
                  <c:v>835.0</c:v>
                </c:pt>
                <c:pt idx="3170">
                  <c:v>836.0</c:v>
                </c:pt>
                <c:pt idx="3171">
                  <c:v>836.0</c:v>
                </c:pt>
                <c:pt idx="3172">
                  <c:v>836.0</c:v>
                </c:pt>
                <c:pt idx="3173">
                  <c:v>836.0</c:v>
                </c:pt>
                <c:pt idx="3174">
                  <c:v>836.0</c:v>
                </c:pt>
                <c:pt idx="3175">
                  <c:v>836.0</c:v>
                </c:pt>
                <c:pt idx="3176">
                  <c:v>836.0</c:v>
                </c:pt>
                <c:pt idx="3177">
                  <c:v>836.0</c:v>
                </c:pt>
                <c:pt idx="3178">
                  <c:v>836.0</c:v>
                </c:pt>
                <c:pt idx="3179">
                  <c:v>836.0</c:v>
                </c:pt>
                <c:pt idx="3180">
                  <c:v>836.0</c:v>
                </c:pt>
                <c:pt idx="3181">
                  <c:v>836.0</c:v>
                </c:pt>
                <c:pt idx="3182">
                  <c:v>836.0</c:v>
                </c:pt>
                <c:pt idx="3183">
                  <c:v>836.0</c:v>
                </c:pt>
                <c:pt idx="3184">
                  <c:v>836.0</c:v>
                </c:pt>
                <c:pt idx="3185">
                  <c:v>837.0</c:v>
                </c:pt>
                <c:pt idx="3186">
                  <c:v>838.0</c:v>
                </c:pt>
                <c:pt idx="3187">
                  <c:v>838.0</c:v>
                </c:pt>
                <c:pt idx="3188">
                  <c:v>838.0</c:v>
                </c:pt>
                <c:pt idx="3189">
                  <c:v>838.0</c:v>
                </c:pt>
                <c:pt idx="3190">
                  <c:v>838.0</c:v>
                </c:pt>
                <c:pt idx="3191">
                  <c:v>838.0</c:v>
                </c:pt>
                <c:pt idx="3192">
                  <c:v>838.0</c:v>
                </c:pt>
                <c:pt idx="3193">
                  <c:v>838.0</c:v>
                </c:pt>
                <c:pt idx="3194">
                  <c:v>838.0</c:v>
                </c:pt>
                <c:pt idx="3195">
                  <c:v>838.0</c:v>
                </c:pt>
                <c:pt idx="3196">
                  <c:v>838.0</c:v>
                </c:pt>
                <c:pt idx="3197">
                  <c:v>838.0</c:v>
                </c:pt>
                <c:pt idx="3198">
                  <c:v>838.0</c:v>
                </c:pt>
                <c:pt idx="3199">
                  <c:v>838.0</c:v>
                </c:pt>
                <c:pt idx="3200">
                  <c:v>838.0</c:v>
                </c:pt>
                <c:pt idx="3201">
                  <c:v>838.0</c:v>
                </c:pt>
                <c:pt idx="3202">
                  <c:v>838.0</c:v>
                </c:pt>
                <c:pt idx="3203">
                  <c:v>838.0</c:v>
                </c:pt>
                <c:pt idx="3204">
                  <c:v>838.0</c:v>
                </c:pt>
                <c:pt idx="3205">
                  <c:v>838.0</c:v>
                </c:pt>
                <c:pt idx="3206">
                  <c:v>838.0</c:v>
                </c:pt>
                <c:pt idx="3207">
                  <c:v>838.0</c:v>
                </c:pt>
                <c:pt idx="3208">
                  <c:v>838.0</c:v>
                </c:pt>
                <c:pt idx="3209">
                  <c:v>838.0</c:v>
                </c:pt>
                <c:pt idx="3210">
                  <c:v>838.0</c:v>
                </c:pt>
                <c:pt idx="3211">
                  <c:v>838.0</c:v>
                </c:pt>
                <c:pt idx="3212">
                  <c:v>838.0</c:v>
                </c:pt>
                <c:pt idx="3213">
                  <c:v>838.0</c:v>
                </c:pt>
                <c:pt idx="3214">
                  <c:v>839.0</c:v>
                </c:pt>
                <c:pt idx="3215">
                  <c:v>839.0</c:v>
                </c:pt>
                <c:pt idx="3216">
                  <c:v>839.0</c:v>
                </c:pt>
                <c:pt idx="3217">
                  <c:v>839.0</c:v>
                </c:pt>
                <c:pt idx="3218">
                  <c:v>840.0</c:v>
                </c:pt>
                <c:pt idx="3219">
                  <c:v>840.0</c:v>
                </c:pt>
                <c:pt idx="3220">
                  <c:v>841.0</c:v>
                </c:pt>
                <c:pt idx="3221">
                  <c:v>841.0</c:v>
                </c:pt>
                <c:pt idx="3222">
                  <c:v>841.0</c:v>
                </c:pt>
                <c:pt idx="3223">
                  <c:v>842.0</c:v>
                </c:pt>
                <c:pt idx="3224">
                  <c:v>843.0</c:v>
                </c:pt>
                <c:pt idx="3225">
                  <c:v>844.0</c:v>
                </c:pt>
                <c:pt idx="3226">
                  <c:v>844.0</c:v>
                </c:pt>
                <c:pt idx="3227">
                  <c:v>844.0</c:v>
                </c:pt>
                <c:pt idx="3228">
                  <c:v>845.0</c:v>
                </c:pt>
                <c:pt idx="3229">
                  <c:v>845.0</c:v>
                </c:pt>
                <c:pt idx="3230">
                  <c:v>845.0</c:v>
                </c:pt>
                <c:pt idx="3231">
                  <c:v>845.0</c:v>
                </c:pt>
                <c:pt idx="3232">
                  <c:v>846.0</c:v>
                </c:pt>
                <c:pt idx="3233">
                  <c:v>847.0</c:v>
                </c:pt>
                <c:pt idx="3234">
                  <c:v>848.0</c:v>
                </c:pt>
                <c:pt idx="3235">
                  <c:v>848.0</c:v>
                </c:pt>
                <c:pt idx="3236">
                  <c:v>848.0</c:v>
                </c:pt>
                <c:pt idx="3237">
                  <c:v>848.0</c:v>
                </c:pt>
                <c:pt idx="3238">
                  <c:v>849.0</c:v>
                </c:pt>
                <c:pt idx="3239">
                  <c:v>849.0</c:v>
                </c:pt>
                <c:pt idx="3240">
                  <c:v>849.0</c:v>
                </c:pt>
                <c:pt idx="3241">
                  <c:v>849.0</c:v>
                </c:pt>
                <c:pt idx="3242">
                  <c:v>849.0</c:v>
                </c:pt>
                <c:pt idx="3243">
                  <c:v>849.0</c:v>
                </c:pt>
                <c:pt idx="3244">
                  <c:v>850.0</c:v>
                </c:pt>
                <c:pt idx="3245">
                  <c:v>850.0</c:v>
                </c:pt>
                <c:pt idx="3246">
                  <c:v>851.0</c:v>
                </c:pt>
                <c:pt idx="3247">
                  <c:v>852.0</c:v>
                </c:pt>
                <c:pt idx="3248">
                  <c:v>852.0</c:v>
                </c:pt>
                <c:pt idx="3249">
                  <c:v>853.0</c:v>
                </c:pt>
                <c:pt idx="3250">
                  <c:v>853.0</c:v>
                </c:pt>
                <c:pt idx="3251">
                  <c:v>854.0</c:v>
                </c:pt>
                <c:pt idx="3252">
                  <c:v>855.0</c:v>
                </c:pt>
                <c:pt idx="3253">
                  <c:v>855.0</c:v>
                </c:pt>
                <c:pt idx="3254">
                  <c:v>856.0</c:v>
                </c:pt>
                <c:pt idx="3255">
                  <c:v>857.0</c:v>
                </c:pt>
                <c:pt idx="3256">
                  <c:v>858.0</c:v>
                </c:pt>
                <c:pt idx="3257">
                  <c:v>858.0</c:v>
                </c:pt>
                <c:pt idx="3258">
                  <c:v>858.0</c:v>
                </c:pt>
                <c:pt idx="3259">
                  <c:v>858.0</c:v>
                </c:pt>
                <c:pt idx="3260">
                  <c:v>858.0</c:v>
                </c:pt>
                <c:pt idx="3261">
                  <c:v>858.0</c:v>
                </c:pt>
                <c:pt idx="3262">
                  <c:v>858.0</c:v>
                </c:pt>
                <c:pt idx="3263">
                  <c:v>858.0</c:v>
                </c:pt>
                <c:pt idx="3264">
                  <c:v>858.0</c:v>
                </c:pt>
                <c:pt idx="3265">
                  <c:v>858.0</c:v>
                </c:pt>
                <c:pt idx="3266">
                  <c:v>858.0</c:v>
                </c:pt>
                <c:pt idx="3267">
                  <c:v>858.0</c:v>
                </c:pt>
                <c:pt idx="3268">
                  <c:v>858.0</c:v>
                </c:pt>
                <c:pt idx="3269">
                  <c:v>859.0</c:v>
                </c:pt>
                <c:pt idx="3270">
                  <c:v>860.0</c:v>
                </c:pt>
                <c:pt idx="3271">
                  <c:v>861.0</c:v>
                </c:pt>
                <c:pt idx="3272">
                  <c:v>861.0</c:v>
                </c:pt>
                <c:pt idx="3273">
                  <c:v>861.0</c:v>
                </c:pt>
                <c:pt idx="3274">
                  <c:v>862.0</c:v>
                </c:pt>
                <c:pt idx="3275">
                  <c:v>863.0</c:v>
                </c:pt>
                <c:pt idx="3276">
                  <c:v>863.0</c:v>
                </c:pt>
                <c:pt idx="3277">
                  <c:v>864.0</c:v>
                </c:pt>
                <c:pt idx="3278">
                  <c:v>864.0</c:v>
                </c:pt>
                <c:pt idx="3279">
                  <c:v>864.0</c:v>
                </c:pt>
                <c:pt idx="3280">
                  <c:v>864.0</c:v>
                </c:pt>
                <c:pt idx="3281">
                  <c:v>864.0</c:v>
                </c:pt>
                <c:pt idx="3282">
                  <c:v>864.0</c:v>
                </c:pt>
                <c:pt idx="3283">
                  <c:v>864.0</c:v>
                </c:pt>
                <c:pt idx="3284">
                  <c:v>864.0</c:v>
                </c:pt>
                <c:pt idx="3285">
                  <c:v>864.0</c:v>
                </c:pt>
                <c:pt idx="3286">
                  <c:v>864.0</c:v>
                </c:pt>
                <c:pt idx="3287">
                  <c:v>864.0</c:v>
                </c:pt>
                <c:pt idx="3288">
                  <c:v>864.0</c:v>
                </c:pt>
                <c:pt idx="3289">
                  <c:v>864.0</c:v>
                </c:pt>
                <c:pt idx="3290">
                  <c:v>864.0</c:v>
                </c:pt>
                <c:pt idx="3291">
                  <c:v>865.0</c:v>
                </c:pt>
                <c:pt idx="3292">
                  <c:v>866.0</c:v>
                </c:pt>
                <c:pt idx="3293">
                  <c:v>866.0</c:v>
                </c:pt>
                <c:pt idx="3294">
                  <c:v>866.0</c:v>
                </c:pt>
                <c:pt idx="3295">
                  <c:v>866.0</c:v>
                </c:pt>
                <c:pt idx="3296">
                  <c:v>866.0</c:v>
                </c:pt>
                <c:pt idx="3297">
                  <c:v>867.0</c:v>
                </c:pt>
                <c:pt idx="3298">
                  <c:v>868.0</c:v>
                </c:pt>
                <c:pt idx="3299">
                  <c:v>868.0</c:v>
                </c:pt>
                <c:pt idx="3300">
                  <c:v>868.0</c:v>
                </c:pt>
                <c:pt idx="3301">
                  <c:v>868.0</c:v>
                </c:pt>
                <c:pt idx="3302">
                  <c:v>868.0</c:v>
                </c:pt>
                <c:pt idx="3303">
                  <c:v>868.0</c:v>
                </c:pt>
                <c:pt idx="3304">
                  <c:v>868.0</c:v>
                </c:pt>
                <c:pt idx="3305">
                  <c:v>868.0</c:v>
                </c:pt>
                <c:pt idx="3306">
                  <c:v>868.0</c:v>
                </c:pt>
                <c:pt idx="3307">
                  <c:v>868.0</c:v>
                </c:pt>
                <c:pt idx="3308">
                  <c:v>868.0</c:v>
                </c:pt>
                <c:pt idx="3309">
                  <c:v>868.0</c:v>
                </c:pt>
                <c:pt idx="3310">
                  <c:v>868.0</c:v>
                </c:pt>
                <c:pt idx="3311">
                  <c:v>868.0</c:v>
                </c:pt>
                <c:pt idx="3312">
                  <c:v>868.0</c:v>
                </c:pt>
                <c:pt idx="3313">
                  <c:v>868.0</c:v>
                </c:pt>
                <c:pt idx="3314">
                  <c:v>868.0</c:v>
                </c:pt>
                <c:pt idx="3315">
                  <c:v>868.0</c:v>
                </c:pt>
                <c:pt idx="3316">
                  <c:v>869.0</c:v>
                </c:pt>
                <c:pt idx="3317">
                  <c:v>869.0</c:v>
                </c:pt>
                <c:pt idx="3318">
                  <c:v>869.0</c:v>
                </c:pt>
                <c:pt idx="3319">
                  <c:v>869.0</c:v>
                </c:pt>
                <c:pt idx="3320">
                  <c:v>869.0</c:v>
                </c:pt>
                <c:pt idx="3321">
                  <c:v>869.0</c:v>
                </c:pt>
                <c:pt idx="3322">
                  <c:v>870.0</c:v>
                </c:pt>
                <c:pt idx="3323">
                  <c:v>871.0</c:v>
                </c:pt>
                <c:pt idx="3324">
                  <c:v>872.0</c:v>
                </c:pt>
                <c:pt idx="3325">
                  <c:v>873.0</c:v>
                </c:pt>
                <c:pt idx="3326">
                  <c:v>874.0</c:v>
                </c:pt>
                <c:pt idx="3327">
                  <c:v>874.0</c:v>
                </c:pt>
                <c:pt idx="3328">
                  <c:v>874.0</c:v>
                </c:pt>
                <c:pt idx="3329">
                  <c:v>875.0</c:v>
                </c:pt>
                <c:pt idx="3330">
                  <c:v>875.0</c:v>
                </c:pt>
                <c:pt idx="3331">
                  <c:v>875.0</c:v>
                </c:pt>
                <c:pt idx="3332">
                  <c:v>875.0</c:v>
                </c:pt>
                <c:pt idx="3333">
                  <c:v>876.0</c:v>
                </c:pt>
                <c:pt idx="3334">
                  <c:v>876.0</c:v>
                </c:pt>
                <c:pt idx="3335">
                  <c:v>876.0</c:v>
                </c:pt>
                <c:pt idx="3336">
                  <c:v>876.0</c:v>
                </c:pt>
                <c:pt idx="3337">
                  <c:v>876.0</c:v>
                </c:pt>
                <c:pt idx="3338">
                  <c:v>876.0</c:v>
                </c:pt>
                <c:pt idx="3339">
                  <c:v>876.0</c:v>
                </c:pt>
                <c:pt idx="3340">
                  <c:v>876.0</c:v>
                </c:pt>
                <c:pt idx="3341">
                  <c:v>876.0</c:v>
                </c:pt>
                <c:pt idx="3342">
                  <c:v>876.0</c:v>
                </c:pt>
                <c:pt idx="3343">
                  <c:v>876.0</c:v>
                </c:pt>
                <c:pt idx="3344">
                  <c:v>876.0</c:v>
                </c:pt>
                <c:pt idx="3345">
                  <c:v>876.0</c:v>
                </c:pt>
                <c:pt idx="3346">
                  <c:v>876.0</c:v>
                </c:pt>
                <c:pt idx="3347">
                  <c:v>876.0</c:v>
                </c:pt>
                <c:pt idx="3348">
                  <c:v>876.0</c:v>
                </c:pt>
                <c:pt idx="3349">
                  <c:v>877.0</c:v>
                </c:pt>
                <c:pt idx="3350">
                  <c:v>878.0</c:v>
                </c:pt>
                <c:pt idx="3351">
                  <c:v>879.0</c:v>
                </c:pt>
                <c:pt idx="3352">
                  <c:v>879.0</c:v>
                </c:pt>
                <c:pt idx="3353">
                  <c:v>879.0</c:v>
                </c:pt>
                <c:pt idx="3354">
                  <c:v>879.0</c:v>
                </c:pt>
                <c:pt idx="3355">
                  <c:v>880.0</c:v>
                </c:pt>
                <c:pt idx="3356">
                  <c:v>881.0</c:v>
                </c:pt>
                <c:pt idx="3357">
                  <c:v>881.0</c:v>
                </c:pt>
                <c:pt idx="3358">
                  <c:v>881.0</c:v>
                </c:pt>
                <c:pt idx="3359">
                  <c:v>881.0</c:v>
                </c:pt>
                <c:pt idx="3360">
                  <c:v>882.0</c:v>
                </c:pt>
                <c:pt idx="3361">
                  <c:v>883.0</c:v>
                </c:pt>
                <c:pt idx="3362">
                  <c:v>883.0</c:v>
                </c:pt>
                <c:pt idx="3363">
                  <c:v>883.0</c:v>
                </c:pt>
                <c:pt idx="3364">
                  <c:v>883.0</c:v>
                </c:pt>
                <c:pt idx="3365">
                  <c:v>883.0</c:v>
                </c:pt>
                <c:pt idx="3366">
                  <c:v>883.0</c:v>
                </c:pt>
                <c:pt idx="3367">
                  <c:v>883.0</c:v>
                </c:pt>
                <c:pt idx="3368">
                  <c:v>883.0</c:v>
                </c:pt>
                <c:pt idx="3369">
                  <c:v>883.0</c:v>
                </c:pt>
                <c:pt idx="3370">
                  <c:v>883.0</c:v>
                </c:pt>
                <c:pt idx="3371">
                  <c:v>883.0</c:v>
                </c:pt>
                <c:pt idx="3372">
                  <c:v>884.0</c:v>
                </c:pt>
                <c:pt idx="3373">
                  <c:v>884.0</c:v>
                </c:pt>
                <c:pt idx="3374">
                  <c:v>884.0</c:v>
                </c:pt>
                <c:pt idx="3375">
                  <c:v>884.0</c:v>
                </c:pt>
                <c:pt idx="3376">
                  <c:v>884.0</c:v>
                </c:pt>
                <c:pt idx="3377">
                  <c:v>884.0</c:v>
                </c:pt>
                <c:pt idx="3378">
                  <c:v>885.0</c:v>
                </c:pt>
                <c:pt idx="3379">
                  <c:v>885.0</c:v>
                </c:pt>
                <c:pt idx="3380">
                  <c:v>885.0</c:v>
                </c:pt>
                <c:pt idx="3381">
                  <c:v>885.0</c:v>
                </c:pt>
                <c:pt idx="3382">
                  <c:v>885.0</c:v>
                </c:pt>
                <c:pt idx="3383">
                  <c:v>885.0</c:v>
                </c:pt>
                <c:pt idx="3384">
                  <c:v>885.0</c:v>
                </c:pt>
                <c:pt idx="3385">
                  <c:v>885.0</c:v>
                </c:pt>
                <c:pt idx="3386">
                  <c:v>885.0</c:v>
                </c:pt>
                <c:pt idx="3387">
                  <c:v>885.0</c:v>
                </c:pt>
                <c:pt idx="3388">
                  <c:v>885.0</c:v>
                </c:pt>
                <c:pt idx="3389">
                  <c:v>885.0</c:v>
                </c:pt>
                <c:pt idx="3390">
                  <c:v>885.0</c:v>
                </c:pt>
                <c:pt idx="3391">
                  <c:v>885.0</c:v>
                </c:pt>
                <c:pt idx="3392">
                  <c:v>885.0</c:v>
                </c:pt>
                <c:pt idx="3393">
                  <c:v>885.0</c:v>
                </c:pt>
                <c:pt idx="3394">
                  <c:v>886.0</c:v>
                </c:pt>
                <c:pt idx="3395">
                  <c:v>886.0</c:v>
                </c:pt>
                <c:pt idx="3396">
                  <c:v>886.0</c:v>
                </c:pt>
                <c:pt idx="3397">
                  <c:v>887.0</c:v>
                </c:pt>
                <c:pt idx="3398">
                  <c:v>887.0</c:v>
                </c:pt>
                <c:pt idx="3399">
                  <c:v>887.0</c:v>
                </c:pt>
                <c:pt idx="3400">
                  <c:v>887.0</c:v>
                </c:pt>
                <c:pt idx="3401">
                  <c:v>887.0</c:v>
                </c:pt>
                <c:pt idx="3402">
                  <c:v>887.0</c:v>
                </c:pt>
                <c:pt idx="3403">
                  <c:v>887.0</c:v>
                </c:pt>
                <c:pt idx="3404">
                  <c:v>887.0</c:v>
                </c:pt>
                <c:pt idx="3405">
                  <c:v>887.0</c:v>
                </c:pt>
                <c:pt idx="3406">
                  <c:v>887.0</c:v>
                </c:pt>
                <c:pt idx="3407">
                  <c:v>887.0</c:v>
                </c:pt>
                <c:pt idx="3408">
                  <c:v>887.0</c:v>
                </c:pt>
                <c:pt idx="3409">
                  <c:v>887.0</c:v>
                </c:pt>
                <c:pt idx="3410">
                  <c:v>888.0</c:v>
                </c:pt>
                <c:pt idx="3411">
                  <c:v>889.0</c:v>
                </c:pt>
                <c:pt idx="3412">
                  <c:v>889.0</c:v>
                </c:pt>
                <c:pt idx="3413">
                  <c:v>889.0</c:v>
                </c:pt>
                <c:pt idx="3414">
                  <c:v>889.0</c:v>
                </c:pt>
                <c:pt idx="3415">
                  <c:v>889.0</c:v>
                </c:pt>
                <c:pt idx="3416">
                  <c:v>890.0</c:v>
                </c:pt>
                <c:pt idx="3417">
                  <c:v>890.0</c:v>
                </c:pt>
                <c:pt idx="3418">
                  <c:v>890.0</c:v>
                </c:pt>
                <c:pt idx="3419">
                  <c:v>890.0</c:v>
                </c:pt>
                <c:pt idx="3420">
                  <c:v>891.0</c:v>
                </c:pt>
                <c:pt idx="3421">
                  <c:v>891.0</c:v>
                </c:pt>
                <c:pt idx="3422">
                  <c:v>891.0</c:v>
                </c:pt>
                <c:pt idx="3423">
                  <c:v>891.0</c:v>
                </c:pt>
                <c:pt idx="3424">
                  <c:v>891.0</c:v>
                </c:pt>
                <c:pt idx="3425">
                  <c:v>891.0</c:v>
                </c:pt>
                <c:pt idx="3426">
                  <c:v>892.0</c:v>
                </c:pt>
                <c:pt idx="3427">
                  <c:v>892.0</c:v>
                </c:pt>
                <c:pt idx="3428">
                  <c:v>893.0</c:v>
                </c:pt>
                <c:pt idx="3429">
                  <c:v>893.0</c:v>
                </c:pt>
                <c:pt idx="3430">
                  <c:v>893.0</c:v>
                </c:pt>
                <c:pt idx="3431">
                  <c:v>893.0</c:v>
                </c:pt>
                <c:pt idx="3432">
                  <c:v>893.0</c:v>
                </c:pt>
                <c:pt idx="3433">
                  <c:v>893.0</c:v>
                </c:pt>
                <c:pt idx="3434">
                  <c:v>893.0</c:v>
                </c:pt>
                <c:pt idx="3435">
                  <c:v>893.0</c:v>
                </c:pt>
                <c:pt idx="3436">
                  <c:v>894.0</c:v>
                </c:pt>
                <c:pt idx="3437">
                  <c:v>894.0</c:v>
                </c:pt>
                <c:pt idx="3438">
                  <c:v>894.0</c:v>
                </c:pt>
                <c:pt idx="3439">
                  <c:v>895.0</c:v>
                </c:pt>
                <c:pt idx="3440">
                  <c:v>896.0</c:v>
                </c:pt>
                <c:pt idx="3441">
                  <c:v>896.0</c:v>
                </c:pt>
                <c:pt idx="3442">
                  <c:v>896.0</c:v>
                </c:pt>
                <c:pt idx="3443">
                  <c:v>896.0</c:v>
                </c:pt>
                <c:pt idx="3444">
                  <c:v>896.0</c:v>
                </c:pt>
                <c:pt idx="3445">
                  <c:v>896.0</c:v>
                </c:pt>
                <c:pt idx="3446">
                  <c:v>897.0</c:v>
                </c:pt>
                <c:pt idx="3447">
                  <c:v>897.0</c:v>
                </c:pt>
                <c:pt idx="3448">
                  <c:v>897.0</c:v>
                </c:pt>
                <c:pt idx="3449">
                  <c:v>897.0</c:v>
                </c:pt>
                <c:pt idx="3450">
                  <c:v>897.0</c:v>
                </c:pt>
                <c:pt idx="3451">
                  <c:v>897.0</c:v>
                </c:pt>
                <c:pt idx="3452">
                  <c:v>897.0</c:v>
                </c:pt>
                <c:pt idx="3453">
                  <c:v>897.0</c:v>
                </c:pt>
                <c:pt idx="3454">
                  <c:v>897.0</c:v>
                </c:pt>
                <c:pt idx="3455">
                  <c:v>898.0</c:v>
                </c:pt>
                <c:pt idx="3456">
                  <c:v>898.0</c:v>
                </c:pt>
                <c:pt idx="3457">
                  <c:v>898.0</c:v>
                </c:pt>
                <c:pt idx="3458">
                  <c:v>898.0</c:v>
                </c:pt>
                <c:pt idx="3459">
                  <c:v>898.0</c:v>
                </c:pt>
                <c:pt idx="3460">
                  <c:v>898.0</c:v>
                </c:pt>
                <c:pt idx="3461">
                  <c:v>898.0</c:v>
                </c:pt>
                <c:pt idx="3462">
                  <c:v>898.0</c:v>
                </c:pt>
                <c:pt idx="3463">
                  <c:v>899.0</c:v>
                </c:pt>
                <c:pt idx="3464">
                  <c:v>899.0</c:v>
                </c:pt>
                <c:pt idx="3465">
                  <c:v>899.0</c:v>
                </c:pt>
                <c:pt idx="3466">
                  <c:v>899.0</c:v>
                </c:pt>
                <c:pt idx="3467">
                  <c:v>899.0</c:v>
                </c:pt>
                <c:pt idx="3468">
                  <c:v>899.0</c:v>
                </c:pt>
                <c:pt idx="3469">
                  <c:v>899.0</c:v>
                </c:pt>
                <c:pt idx="3470">
                  <c:v>899.0</c:v>
                </c:pt>
                <c:pt idx="3471">
                  <c:v>899.0</c:v>
                </c:pt>
                <c:pt idx="3472">
                  <c:v>899.0</c:v>
                </c:pt>
                <c:pt idx="3473">
                  <c:v>899.0</c:v>
                </c:pt>
                <c:pt idx="3474">
                  <c:v>899.0</c:v>
                </c:pt>
                <c:pt idx="3475">
                  <c:v>900.0</c:v>
                </c:pt>
                <c:pt idx="3476">
                  <c:v>900.0</c:v>
                </c:pt>
                <c:pt idx="3477">
                  <c:v>900.0</c:v>
                </c:pt>
                <c:pt idx="3478">
                  <c:v>901.0</c:v>
                </c:pt>
                <c:pt idx="3479">
                  <c:v>902.0</c:v>
                </c:pt>
                <c:pt idx="3480">
                  <c:v>902.0</c:v>
                </c:pt>
                <c:pt idx="3481">
                  <c:v>902.0</c:v>
                </c:pt>
                <c:pt idx="3482">
                  <c:v>902.0</c:v>
                </c:pt>
                <c:pt idx="3483">
                  <c:v>903.0</c:v>
                </c:pt>
                <c:pt idx="3484">
                  <c:v>903.0</c:v>
                </c:pt>
                <c:pt idx="3485">
                  <c:v>904.0</c:v>
                </c:pt>
                <c:pt idx="3486">
                  <c:v>905.0</c:v>
                </c:pt>
                <c:pt idx="3487">
                  <c:v>906.0</c:v>
                </c:pt>
                <c:pt idx="3488">
                  <c:v>906.0</c:v>
                </c:pt>
                <c:pt idx="3489">
                  <c:v>907.0</c:v>
                </c:pt>
                <c:pt idx="3490">
                  <c:v>907.0</c:v>
                </c:pt>
                <c:pt idx="3491">
                  <c:v>907.0</c:v>
                </c:pt>
                <c:pt idx="3492">
                  <c:v>907.0</c:v>
                </c:pt>
                <c:pt idx="3493">
                  <c:v>907.0</c:v>
                </c:pt>
                <c:pt idx="3494">
                  <c:v>907.0</c:v>
                </c:pt>
                <c:pt idx="3495">
                  <c:v>908.0</c:v>
                </c:pt>
                <c:pt idx="3496">
                  <c:v>909.0</c:v>
                </c:pt>
                <c:pt idx="3497">
                  <c:v>909.0</c:v>
                </c:pt>
                <c:pt idx="3498">
                  <c:v>909.0</c:v>
                </c:pt>
                <c:pt idx="3499">
                  <c:v>909.0</c:v>
                </c:pt>
                <c:pt idx="3500">
                  <c:v>909.0</c:v>
                </c:pt>
                <c:pt idx="3501">
                  <c:v>909.0</c:v>
                </c:pt>
                <c:pt idx="3502">
                  <c:v>909.0</c:v>
                </c:pt>
                <c:pt idx="3503">
                  <c:v>909.0</c:v>
                </c:pt>
                <c:pt idx="3504">
                  <c:v>909.0</c:v>
                </c:pt>
                <c:pt idx="3505">
                  <c:v>910.0</c:v>
                </c:pt>
                <c:pt idx="3506">
                  <c:v>910.0</c:v>
                </c:pt>
                <c:pt idx="3507">
                  <c:v>911.0</c:v>
                </c:pt>
                <c:pt idx="3508">
                  <c:v>911.0</c:v>
                </c:pt>
                <c:pt idx="3509">
                  <c:v>912.0</c:v>
                </c:pt>
                <c:pt idx="3510">
                  <c:v>912.0</c:v>
                </c:pt>
                <c:pt idx="3511">
                  <c:v>912.0</c:v>
                </c:pt>
                <c:pt idx="3512">
                  <c:v>912.0</c:v>
                </c:pt>
                <c:pt idx="3513">
                  <c:v>912.0</c:v>
                </c:pt>
                <c:pt idx="3514">
                  <c:v>912.0</c:v>
                </c:pt>
                <c:pt idx="3515">
                  <c:v>912.0</c:v>
                </c:pt>
                <c:pt idx="3516">
                  <c:v>912.0</c:v>
                </c:pt>
                <c:pt idx="3517">
                  <c:v>912.0</c:v>
                </c:pt>
                <c:pt idx="3518">
                  <c:v>912.0</c:v>
                </c:pt>
                <c:pt idx="3519">
                  <c:v>912.0</c:v>
                </c:pt>
                <c:pt idx="3520">
                  <c:v>912.0</c:v>
                </c:pt>
                <c:pt idx="3521">
                  <c:v>912.0</c:v>
                </c:pt>
                <c:pt idx="3522">
                  <c:v>912.0</c:v>
                </c:pt>
                <c:pt idx="3523">
                  <c:v>912.0</c:v>
                </c:pt>
                <c:pt idx="3524">
                  <c:v>912.0</c:v>
                </c:pt>
                <c:pt idx="3525">
                  <c:v>912.0</c:v>
                </c:pt>
                <c:pt idx="3526">
                  <c:v>912.0</c:v>
                </c:pt>
                <c:pt idx="3527">
                  <c:v>912.0</c:v>
                </c:pt>
                <c:pt idx="3528">
                  <c:v>912.0</c:v>
                </c:pt>
                <c:pt idx="3529">
                  <c:v>912.0</c:v>
                </c:pt>
                <c:pt idx="3530">
                  <c:v>912.0</c:v>
                </c:pt>
                <c:pt idx="3531">
                  <c:v>912.0</c:v>
                </c:pt>
                <c:pt idx="3532">
                  <c:v>913.0</c:v>
                </c:pt>
                <c:pt idx="3533">
                  <c:v>913.0</c:v>
                </c:pt>
                <c:pt idx="3534">
                  <c:v>913.0</c:v>
                </c:pt>
                <c:pt idx="3535">
                  <c:v>913.0</c:v>
                </c:pt>
                <c:pt idx="3536">
                  <c:v>913.0</c:v>
                </c:pt>
                <c:pt idx="3537">
                  <c:v>913.0</c:v>
                </c:pt>
                <c:pt idx="3538">
                  <c:v>913.0</c:v>
                </c:pt>
                <c:pt idx="3539">
                  <c:v>913.0</c:v>
                </c:pt>
                <c:pt idx="3540">
                  <c:v>914.0</c:v>
                </c:pt>
                <c:pt idx="3541">
                  <c:v>915.0</c:v>
                </c:pt>
                <c:pt idx="3542">
                  <c:v>915.0</c:v>
                </c:pt>
                <c:pt idx="3543">
                  <c:v>916.0</c:v>
                </c:pt>
                <c:pt idx="3544">
                  <c:v>916.0</c:v>
                </c:pt>
                <c:pt idx="3545">
                  <c:v>916.0</c:v>
                </c:pt>
                <c:pt idx="3546">
                  <c:v>916.0</c:v>
                </c:pt>
                <c:pt idx="3547">
                  <c:v>916.0</c:v>
                </c:pt>
                <c:pt idx="3548">
                  <c:v>917.0</c:v>
                </c:pt>
                <c:pt idx="3549">
                  <c:v>917.0</c:v>
                </c:pt>
                <c:pt idx="3550">
                  <c:v>917.0</c:v>
                </c:pt>
                <c:pt idx="3551">
                  <c:v>917.0</c:v>
                </c:pt>
                <c:pt idx="3552">
                  <c:v>918.0</c:v>
                </c:pt>
                <c:pt idx="3553">
                  <c:v>918.0</c:v>
                </c:pt>
                <c:pt idx="3554">
                  <c:v>918.0</c:v>
                </c:pt>
                <c:pt idx="3555">
                  <c:v>918.0</c:v>
                </c:pt>
                <c:pt idx="3556">
                  <c:v>918.0</c:v>
                </c:pt>
                <c:pt idx="3557">
                  <c:v>918.0</c:v>
                </c:pt>
                <c:pt idx="3558">
                  <c:v>918.0</c:v>
                </c:pt>
                <c:pt idx="3559">
                  <c:v>919.0</c:v>
                </c:pt>
                <c:pt idx="3560">
                  <c:v>920.0</c:v>
                </c:pt>
                <c:pt idx="3561">
                  <c:v>921.0</c:v>
                </c:pt>
                <c:pt idx="3562">
                  <c:v>922.0</c:v>
                </c:pt>
                <c:pt idx="3563">
                  <c:v>923.0</c:v>
                </c:pt>
                <c:pt idx="3564">
                  <c:v>923.0</c:v>
                </c:pt>
                <c:pt idx="3565">
                  <c:v>923.0</c:v>
                </c:pt>
                <c:pt idx="3566">
                  <c:v>923.0</c:v>
                </c:pt>
                <c:pt idx="3567">
                  <c:v>923.0</c:v>
                </c:pt>
                <c:pt idx="3568">
                  <c:v>923.0</c:v>
                </c:pt>
                <c:pt idx="3569">
                  <c:v>923.0</c:v>
                </c:pt>
                <c:pt idx="3570">
                  <c:v>924.0</c:v>
                </c:pt>
                <c:pt idx="3571">
                  <c:v>924.0</c:v>
                </c:pt>
                <c:pt idx="3572">
                  <c:v>925.0</c:v>
                </c:pt>
                <c:pt idx="3573">
                  <c:v>925.0</c:v>
                </c:pt>
                <c:pt idx="3574">
                  <c:v>925.0</c:v>
                </c:pt>
                <c:pt idx="3575">
                  <c:v>925.0</c:v>
                </c:pt>
                <c:pt idx="3576">
                  <c:v>925.0</c:v>
                </c:pt>
                <c:pt idx="3577">
                  <c:v>925.0</c:v>
                </c:pt>
                <c:pt idx="3578">
                  <c:v>926.0</c:v>
                </c:pt>
                <c:pt idx="3579">
                  <c:v>926.0</c:v>
                </c:pt>
                <c:pt idx="3580">
                  <c:v>926.0</c:v>
                </c:pt>
                <c:pt idx="3581">
                  <c:v>926.0</c:v>
                </c:pt>
                <c:pt idx="3582">
                  <c:v>926.0</c:v>
                </c:pt>
                <c:pt idx="3583">
                  <c:v>927.0</c:v>
                </c:pt>
                <c:pt idx="3584">
                  <c:v>928.0</c:v>
                </c:pt>
                <c:pt idx="3585">
                  <c:v>928.0</c:v>
                </c:pt>
                <c:pt idx="3586">
                  <c:v>928.0</c:v>
                </c:pt>
                <c:pt idx="3587">
                  <c:v>928.0</c:v>
                </c:pt>
                <c:pt idx="3588">
                  <c:v>929.0</c:v>
                </c:pt>
                <c:pt idx="3589">
                  <c:v>930.0</c:v>
                </c:pt>
                <c:pt idx="3590">
                  <c:v>931.0</c:v>
                </c:pt>
                <c:pt idx="3591">
                  <c:v>932.0</c:v>
                </c:pt>
                <c:pt idx="3592">
                  <c:v>932.0</c:v>
                </c:pt>
                <c:pt idx="3593">
                  <c:v>932.0</c:v>
                </c:pt>
                <c:pt idx="3594">
                  <c:v>932.0</c:v>
                </c:pt>
                <c:pt idx="3595">
                  <c:v>933.0</c:v>
                </c:pt>
                <c:pt idx="3596">
                  <c:v>933.0</c:v>
                </c:pt>
                <c:pt idx="3597">
                  <c:v>933.0</c:v>
                </c:pt>
                <c:pt idx="3598">
                  <c:v>933.0</c:v>
                </c:pt>
                <c:pt idx="3599">
                  <c:v>934.0</c:v>
                </c:pt>
                <c:pt idx="3600">
                  <c:v>934.0</c:v>
                </c:pt>
                <c:pt idx="3601">
                  <c:v>934.0</c:v>
                </c:pt>
                <c:pt idx="3602">
                  <c:v>934.0</c:v>
                </c:pt>
                <c:pt idx="3603">
                  <c:v>934.0</c:v>
                </c:pt>
                <c:pt idx="3604">
                  <c:v>934.0</c:v>
                </c:pt>
                <c:pt idx="3605">
                  <c:v>934.0</c:v>
                </c:pt>
                <c:pt idx="3606">
                  <c:v>934.0</c:v>
                </c:pt>
                <c:pt idx="3607">
                  <c:v>934.0</c:v>
                </c:pt>
                <c:pt idx="3608">
                  <c:v>934.0</c:v>
                </c:pt>
                <c:pt idx="3609">
                  <c:v>935.0</c:v>
                </c:pt>
                <c:pt idx="3610">
                  <c:v>936.0</c:v>
                </c:pt>
                <c:pt idx="3611">
                  <c:v>937.0</c:v>
                </c:pt>
                <c:pt idx="3612">
                  <c:v>937.0</c:v>
                </c:pt>
                <c:pt idx="3613">
                  <c:v>938.0</c:v>
                </c:pt>
                <c:pt idx="3614">
                  <c:v>938.0</c:v>
                </c:pt>
                <c:pt idx="3615">
                  <c:v>938.0</c:v>
                </c:pt>
                <c:pt idx="3616">
                  <c:v>938.0</c:v>
                </c:pt>
                <c:pt idx="3617">
                  <c:v>938.0</c:v>
                </c:pt>
                <c:pt idx="3618">
                  <c:v>938.0</c:v>
                </c:pt>
                <c:pt idx="3619">
                  <c:v>939.0</c:v>
                </c:pt>
                <c:pt idx="3620">
                  <c:v>939.0</c:v>
                </c:pt>
                <c:pt idx="3621">
                  <c:v>939.0</c:v>
                </c:pt>
                <c:pt idx="3622">
                  <c:v>939.0</c:v>
                </c:pt>
                <c:pt idx="3623">
                  <c:v>939.0</c:v>
                </c:pt>
                <c:pt idx="3624">
                  <c:v>939.0</c:v>
                </c:pt>
                <c:pt idx="3625">
                  <c:v>939.0</c:v>
                </c:pt>
                <c:pt idx="3626">
                  <c:v>939.0</c:v>
                </c:pt>
                <c:pt idx="3627">
                  <c:v>939.0</c:v>
                </c:pt>
                <c:pt idx="3628">
                  <c:v>939.0</c:v>
                </c:pt>
                <c:pt idx="3629">
                  <c:v>939.0</c:v>
                </c:pt>
                <c:pt idx="3630">
                  <c:v>939.0</c:v>
                </c:pt>
                <c:pt idx="3631">
                  <c:v>939.0</c:v>
                </c:pt>
                <c:pt idx="3632">
                  <c:v>939.0</c:v>
                </c:pt>
                <c:pt idx="3633">
                  <c:v>939.0</c:v>
                </c:pt>
                <c:pt idx="3634">
                  <c:v>939.0</c:v>
                </c:pt>
                <c:pt idx="3635">
                  <c:v>940.0</c:v>
                </c:pt>
                <c:pt idx="3636">
                  <c:v>940.0</c:v>
                </c:pt>
                <c:pt idx="3637">
                  <c:v>940.0</c:v>
                </c:pt>
                <c:pt idx="3638">
                  <c:v>940.0</c:v>
                </c:pt>
                <c:pt idx="3639">
                  <c:v>940.0</c:v>
                </c:pt>
                <c:pt idx="3640">
                  <c:v>941.0</c:v>
                </c:pt>
                <c:pt idx="3641">
                  <c:v>941.0</c:v>
                </c:pt>
                <c:pt idx="3642">
                  <c:v>941.0</c:v>
                </c:pt>
                <c:pt idx="3643">
                  <c:v>941.0</c:v>
                </c:pt>
                <c:pt idx="3644">
                  <c:v>941.0</c:v>
                </c:pt>
                <c:pt idx="3645">
                  <c:v>941.0</c:v>
                </c:pt>
                <c:pt idx="3646">
                  <c:v>941.0</c:v>
                </c:pt>
                <c:pt idx="3647">
                  <c:v>941.0</c:v>
                </c:pt>
                <c:pt idx="3648">
                  <c:v>941.0</c:v>
                </c:pt>
                <c:pt idx="3649">
                  <c:v>941.0</c:v>
                </c:pt>
                <c:pt idx="3650">
                  <c:v>941.0</c:v>
                </c:pt>
                <c:pt idx="3651">
                  <c:v>941.0</c:v>
                </c:pt>
                <c:pt idx="3652">
                  <c:v>941.0</c:v>
                </c:pt>
                <c:pt idx="3653">
                  <c:v>941.0</c:v>
                </c:pt>
                <c:pt idx="3654">
                  <c:v>941.0</c:v>
                </c:pt>
                <c:pt idx="3655">
                  <c:v>941.0</c:v>
                </c:pt>
                <c:pt idx="3656">
                  <c:v>941.0</c:v>
                </c:pt>
                <c:pt idx="3657">
                  <c:v>942.0</c:v>
                </c:pt>
                <c:pt idx="3658">
                  <c:v>942.0</c:v>
                </c:pt>
                <c:pt idx="3659">
                  <c:v>943.0</c:v>
                </c:pt>
                <c:pt idx="3660">
                  <c:v>944.0</c:v>
                </c:pt>
                <c:pt idx="3661">
                  <c:v>945.0</c:v>
                </c:pt>
                <c:pt idx="3662">
                  <c:v>946.0</c:v>
                </c:pt>
                <c:pt idx="3663">
                  <c:v>946.0</c:v>
                </c:pt>
                <c:pt idx="3664">
                  <c:v>946.0</c:v>
                </c:pt>
                <c:pt idx="3665">
                  <c:v>947.0</c:v>
                </c:pt>
                <c:pt idx="3666">
                  <c:v>948.0</c:v>
                </c:pt>
                <c:pt idx="3667">
                  <c:v>948.0</c:v>
                </c:pt>
                <c:pt idx="3668">
                  <c:v>948.0</c:v>
                </c:pt>
                <c:pt idx="3669">
                  <c:v>948.0</c:v>
                </c:pt>
                <c:pt idx="3670">
                  <c:v>948.0</c:v>
                </c:pt>
                <c:pt idx="3671">
                  <c:v>948.0</c:v>
                </c:pt>
                <c:pt idx="3672">
                  <c:v>948.0</c:v>
                </c:pt>
                <c:pt idx="3673">
                  <c:v>949.0</c:v>
                </c:pt>
                <c:pt idx="3674">
                  <c:v>949.0</c:v>
                </c:pt>
                <c:pt idx="3675">
                  <c:v>950.0</c:v>
                </c:pt>
                <c:pt idx="3676">
                  <c:v>950.0</c:v>
                </c:pt>
                <c:pt idx="3677">
                  <c:v>950.0</c:v>
                </c:pt>
                <c:pt idx="3678">
                  <c:v>950.0</c:v>
                </c:pt>
                <c:pt idx="3679">
                  <c:v>950.0</c:v>
                </c:pt>
                <c:pt idx="3680">
                  <c:v>950.0</c:v>
                </c:pt>
                <c:pt idx="3681">
                  <c:v>950.0</c:v>
                </c:pt>
                <c:pt idx="3682">
                  <c:v>950.0</c:v>
                </c:pt>
                <c:pt idx="3683">
                  <c:v>950.0</c:v>
                </c:pt>
                <c:pt idx="3684">
                  <c:v>950.0</c:v>
                </c:pt>
                <c:pt idx="3685">
                  <c:v>950.0</c:v>
                </c:pt>
                <c:pt idx="3686">
                  <c:v>950.0</c:v>
                </c:pt>
                <c:pt idx="3687">
                  <c:v>950.0</c:v>
                </c:pt>
                <c:pt idx="3688">
                  <c:v>950.0</c:v>
                </c:pt>
                <c:pt idx="3689">
                  <c:v>950.0</c:v>
                </c:pt>
                <c:pt idx="3690">
                  <c:v>950.0</c:v>
                </c:pt>
                <c:pt idx="3691">
                  <c:v>951.0</c:v>
                </c:pt>
                <c:pt idx="3692">
                  <c:v>952.0</c:v>
                </c:pt>
                <c:pt idx="3693">
                  <c:v>953.0</c:v>
                </c:pt>
                <c:pt idx="3694">
                  <c:v>954.0</c:v>
                </c:pt>
                <c:pt idx="3695">
                  <c:v>955.0</c:v>
                </c:pt>
                <c:pt idx="3696">
                  <c:v>955.0</c:v>
                </c:pt>
                <c:pt idx="3697">
                  <c:v>955.0</c:v>
                </c:pt>
                <c:pt idx="3698">
                  <c:v>955.0</c:v>
                </c:pt>
                <c:pt idx="3699">
                  <c:v>955.0</c:v>
                </c:pt>
                <c:pt idx="3700">
                  <c:v>955.0</c:v>
                </c:pt>
                <c:pt idx="3701">
                  <c:v>955.0</c:v>
                </c:pt>
                <c:pt idx="3702">
                  <c:v>955.0</c:v>
                </c:pt>
                <c:pt idx="3703">
                  <c:v>955.0</c:v>
                </c:pt>
                <c:pt idx="3704">
                  <c:v>955.0</c:v>
                </c:pt>
                <c:pt idx="3705">
                  <c:v>956.0</c:v>
                </c:pt>
                <c:pt idx="3706">
                  <c:v>956.0</c:v>
                </c:pt>
                <c:pt idx="3707">
                  <c:v>956.0</c:v>
                </c:pt>
                <c:pt idx="3708">
                  <c:v>956.0</c:v>
                </c:pt>
                <c:pt idx="3709">
                  <c:v>956.0</c:v>
                </c:pt>
                <c:pt idx="3710">
                  <c:v>957.0</c:v>
                </c:pt>
                <c:pt idx="3711">
                  <c:v>958.0</c:v>
                </c:pt>
                <c:pt idx="3712">
                  <c:v>959.0</c:v>
                </c:pt>
                <c:pt idx="3713">
                  <c:v>959.0</c:v>
                </c:pt>
                <c:pt idx="3714">
                  <c:v>959.0</c:v>
                </c:pt>
                <c:pt idx="3715">
                  <c:v>960.0</c:v>
                </c:pt>
                <c:pt idx="3716">
                  <c:v>960.0</c:v>
                </c:pt>
                <c:pt idx="3717">
                  <c:v>960.0</c:v>
                </c:pt>
                <c:pt idx="3718">
                  <c:v>961.0</c:v>
                </c:pt>
                <c:pt idx="3719">
                  <c:v>962.0</c:v>
                </c:pt>
                <c:pt idx="3720">
                  <c:v>963.0</c:v>
                </c:pt>
                <c:pt idx="3721">
                  <c:v>963.0</c:v>
                </c:pt>
                <c:pt idx="3722">
                  <c:v>964.0</c:v>
                </c:pt>
                <c:pt idx="3723">
                  <c:v>965.0</c:v>
                </c:pt>
                <c:pt idx="3724">
                  <c:v>966.0</c:v>
                </c:pt>
                <c:pt idx="3725">
                  <c:v>966.0</c:v>
                </c:pt>
                <c:pt idx="3726">
                  <c:v>966.0</c:v>
                </c:pt>
                <c:pt idx="3727">
                  <c:v>966.0</c:v>
                </c:pt>
                <c:pt idx="3728">
                  <c:v>966.0</c:v>
                </c:pt>
                <c:pt idx="3729">
                  <c:v>966.0</c:v>
                </c:pt>
                <c:pt idx="3730">
                  <c:v>967.0</c:v>
                </c:pt>
                <c:pt idx="3731">
                  <c:v>967.0</c:v>
                </c:pt>
                <c:pt idx="3732">
                  <c:v>967.0</c:v>
                </c:pt>
                <c:pt idx="3733">
                  <c:v>967.0</c:v>
                </c:pt>
                <c:pt idx="3734">
                  <c:v>968.0</c:v>
                </c:pt>
                <c:pt idx="3735">
                  <c:v>969.0</c:v>
                </c:pt>
                <c:pt idx="3736">
                  <c:v>970.0</c:v>
                </c:pt>
                <c:pt idx="3737">
                  <c:v>971.0</c:v>
                </c:pt>
                <c:pt idx="3738">
                  <c:v>971.0</c:v>
                </c:pt>
                <c:pt idx="3739">
                  <c:v>971.0</c:v>
                </c:pt>
                <c:pt idx="3740">
                  <c:v>971.0</c:v>
                </c:pt>
                <c:pt idx="3741">
                  <c:v>971.0</c:v>
                </c:pt>
                <c:pt idx="3742">
                  <c:v>971.0</c:v>
                </c:pt>
                <c:pt idx="3743">
                  <c:v>972.0</c:v>
                </c:pt>
                <c:pt idx="3744">
                  <c:v>972.0</c:v>
                </c:pt>
                <c:pt idx="3745">
                  <c:v>973.0</c:v>
                </c:pt>
                <c:pt idx="3746">
                  <c:v>974.0</c:v>
                </c:pt>
                <c:pt idx="3747">
                  <c:v>974.0</c:v>
                </c:pt>
                <c:pt idx="3748">
                  <c:v>974.0</c:v>
                </c:pt>
                <c:pt idx="3749">
                  <c:v>975.0</c:v>
                </c:pt>
                <c:pt idx="3750">
                  <c:v>975.0</c:v>
                </c:pt>
                <c:pt idx="3751">
                  <c:v>975.0</c:v>
                </c:pt>
                <c:pt idx="3752">
                  <c:v>976.0</c:v>
                </c:pt>
                <c:pt idx="3753">
                  <c:v>976.0</c:v>
                </c:pt>
                <c:pt idx="3754">
                  <c:v>976.0</c:v>
                </c:pt>
                <c:pt idx="3755">
                  <c:v>977.0</c:v>
                </c:pt>
                <c:pt idx="3756">
                  <c:v>977.0</c:v>
                </c:pt>
                <c:pt idx="3757">
                  <c:v>978.0</c:v>
                </c:pt>
                <c:pt idx="3758">
                  <c:v>979.0</c:v>
                </c:pt>
                <c:pt idx="3759">
                  <c:v>980.0</c:v>
                </c:pt>
                <c:pt idx="3760">
                  <c:v>980.0</c:v>
                </c:pt>
                <c:pt idx="3761">
                  <c:v>981.0</c:v>
                </c:pt>
                <c:pt idx="3762">
                  <c:v>982.0</c:v>
                </c:pt>
                <c:pt idx="3763">
                  <c:v>982.0</c:v>
                </c:pt>
                <c:pt idx="3764">
                  <c:v>983.0</c:v>
                </c:pt>
                <c:pt idx="3765">
                  <c:v>983.0</c:v>
                </c:pt>
                <c:pt idx="3766">
                  <c:v>983.0</c:v>
                </c:pt>
                <c:pt idx="3767">
                  <c:v>984.0</c:v>
                </c:pt>
                <c:pt idx="3768">
                  <c:v>985.0</c:v>
                </c:pt>
                <c:pt idx="3769">
                  <c:v>986.0</c:v>
                </c:pt>
                <c:pt idx="3770">
                  <c:v>987.0</c:v>
                </c:pt>
                <c:pt idx="3771">
                  <c:v>987.0</c:v>
                </c:pt>
                <c:pt idx="3772">
                  <c:v>988.0</c:v>
                </c:pt>
                <c:pt idx="3773">
                  <c:v>989.0</c:v>
                </c:pt>
                <c:pt idx="3774">
                  <c:v>990.0</c:v>
                </c:pt>
                <c:pt idx="3775">
                  <c:v>990.0</c:v>
                </c:pt>
                <c:pt idx="3776">
                  <c:v>990.0</c:v>
                </c:pt>
                <c:pt idx="3777">
                  <c:v>990.0</c:v>
                </c:pt>
                <c:pt idx="3778">
                  <c:v>990.0</c:v>
                </c:pt>
                <c:pt idx="3779">
                  <c:v>990.0</c:v>
                </c:pt>
                <c:pt idx="3780">
                  <c:v>990.0</c:v>
                </c:pt>
                <c:pt idx="3781">
                  <c:v>990.0</c:v>
                </c:pt>
                <c:pt idx="3782">
                  <c:v>990.0</c:v>
                </c:pt>
                <c:pt idx="3783">
                  <c:v>990.0</c:v>
                </c:pt>
                <c:pt idx="3784">
                  <c:v>990.0</c:v>
                </c:pt>
                <c:pt idx="3785">
                  <c:v>991.0</c:v>
                </c:pt>
                <c:pt idx="3786">
                  <c:v>992.0</c:v>
                </c:pt>
                <c:pt idx="3787">
                  <c:v>993.0</c:v>
                </c:pt>
                <c:pt idx="3788">
                  <c:v>993.0</c:v>
                </c:pt>
                <c:pt idx="3789">
                  <c:v>993.0</c:v>
                </c:pt>
                <c:pt idx="3790">
                  <c:v>993.0</c:v>
                </c:pt>
                <c:pt idx="3791">
                  <c:v>993.0</c:v>
                </c:pt>
                <c:pt idx="3792">
                  <c:v>993.0</c:v>
                </c:pt>
                <c:pt idx="3793">
                  <c:v>994.0</c:v>
                </c:pt>
                <c:pt idx="3794">
                  <c:v>994.0</c:v>
                </c:pt>
                <c:pt idx="3795">
                  <c:v>995.0</c:v>
                </c:pt>
                <c:pt idx="3796">
                  <c:v>995.0</c:v>
                </c:pt>
                <c:pt idx="3797">
                  <c:v>996.0</c:v>
                </c:pt>
                <c:pt idx="3798">
                  <c:v>997.0</c:v>
                </c:pt>
                <c:pt idx="3799">
                  <c:v>998.0</c:v>
                </c:pt>
                <c:pt idx="3800">
                  <c:v>998.0</c:v>
                </c:pt>
                <c:pt idx="3801">
                  <c:v>998.0</c:v>
                </c:pt>
                <c:pt idx="3802">
                  <c:v>998.0</c:v>
                </c:pt>
                <c:pt idx="3803">
                  <c:v>998.0</c:v>
                </c:pt>
                <c:pt idx="3804">
                  <c:v>998.0</c:v>
                </c:pt>
                <c:pt idx="3805">
                  <c:v>998.0</c:v>
                </c:pt>
                <c:pt idx="3806">
                  <c:v>998.0</c:v>
                </c:pt>
                <c:pt idx="3807">
                  <c:v>999.0</c:v>
                </c:pt>
                <c:pt idx="3808">
                  <c:v>1000.0</c:v>
                </c:pt>
                <c:pt idx="3809">
                  <c:v>1000.0</c:v>
                </c:pt>
                <c:pt idx="3810">
                  <c:v>1000.0</c:v>
                </c:pt>
                <c:pt idx="3811">
                  <c:v>1000.0</c:v>
                </c:pt>
                <c:pt idx="3812">
                  <c:v>1000.0</c:v>
                </c:pt>
                <c:pt idx="3813">
                  <c:v>1001.0</c:v>
                </c:pt>
                <c:pt idx="3814">
                  <c:v>1001.0</c:v>
                </c:pt>
                <c:pt idx="3815">
                  <c:v>1001.0</c:v>
                </c:pt>
                <c:pt idx="3816">
                  <c:v>1001.0</c:v>
                </c:pt>
                <c:pt idx="3817">
                  <c:v>1001.0</c:v>
                </c:pt>
                <c:pt idx="3818">
                  <c:v>1002.0</c:v>
                </c:pt>
                <c:pt idx="3819">
                  <c:v>1002.0</c:v>
                </c:pt>
                <c:pt idx="3820">
                  <c:v>1002.0</c:v>
                </c:pt>
                <c:pt idx="3821">
                  <c:v>1002.0</c:v>
                </c:pt>
                <c:pt idx="3822">
                  <c:v>1002.0</c:v>
                </c:pt>
                <c:pt idx="3823">
                  <c:v>1002.0</c:v>
                </c:pt>
                <c:pt idx="3824">
                  <c:v>1002.0</c:v>
                </c:pt>
                <c:pt idx="3825">
                  <c:v>1002.0</c:v>
                </c:pt>
                <c:pt idx="3826">
                  <c:v>1002.0</c:v>
                </c:pt>
                <c:pt idx="3827">
                  <c:v>1003.0</c:v>
                </c:pt>
                <c:pt idx="3828">
                  <c:v>1003.0</c:v>
                </c:pt>
                <c:pt idx="3829">
                  <c:v>1003.0</c:v>
                </c:pt>
                <c:pt idx="3830">
                  <c:v>1003.0</c:v>
                </c:pt>
                <c:pt idx="3831">
                  <c:v>1004.0</c:v>
                </c:pt>
                <c:pt idx="3832">
                  <c:v>1004.0</c:v>
                </c:pt>
                <c:pt idx="3833">
                  <c:v>1004.0</c:v>
                </c:pt>
                <c:pt idx="3834">
                  <c:v>1004.0</c:v>
                </c:pt>
                <c:pt idx="3835">
                  <c:v>1004.0</c:v>
                </c:pt>
                <c:pt idx="3836">
                  <c:v>1004.0</c:v>
                </c:pt>
                <c:pt idx="3837">
                  <c:v>1004.0</c:v>
                </c:pt>
                <c:pt idx="3838">
                  <c:v>1004.0</c:v>
                </c:pt>
                <c:pt idx="3839">
                  <c:v>1004.0</c:v>
                </c:pt>
                <c:pt idx="3840">
                  <c:v>1004.0</c:v>
                </c:pt>
                <c:pt idx="3841">
                  <c:v>1004.0</c:v>
                </c:pt>
                <c:pt idx="3842">
                  <c:v>1004.0</c:v>
                </c:pt>
                <c:pt idx="3843">
                  <c:v>1004.0</c:v>
                </c:pt>
                <c:pt idx="3844">
                  <c:v>1004.0</c:v>
                </c:pt>
                <c:pt idx="3845">
                  <c:v>1004.0</c:v>
                </c:pt>
                <c:pt idx="3846">
                  <c:v>1005.0</c:v>
                </c:pt>
                <c:pt idx="3847">
                  <c:v>1005.0</c:v>
                </c:pt>
                <c:pt idx="3848">
                  <c:v>1005.0</c:v>
                </c:pt>
                <c:pt idx="3849">
                  <c:v>1006.0</c:v>
                </c:pt>
                <c:pt idx="3850">
                  <c:v>1006.0</c:v>
                </c:pt>
                <c:pt idx="3851">
                  <c:v>1007.0</c:v>
                </c:pt>
                <c:pt idx="3852">
                  <c:v>1007.0</c:v>
                </c:pt>
                <c:pt idx="3853">
                  <c:v>1007.0</c:v>
                </c:pt>
                <c:pt idx="3854">
                  <c:v>1007.0</c:v>
                </c:pt>
                <c:pt idx="3855">
                  <c:v>1007.0</c:v>
                </c:pt>
                <c:pt idx="3856">
                  <c:v>1007.0</c:v>
                </c:pt>
                <c:pt idx="3857">
                  <c:v>1007.0</c:v>
                </c:pt>
                <c:pt idx="3858">
                  <c:v>1007.0</c:v>
                </c:pt>
                <c:pt idx="3859">
                  <c:v>1007.0</c:v>
                </c:pt>
                <c:pt idx="3860">
                  <c:v>1007.0</c:v>
                </c:pt>
                <c:pt idx="3861">
                  <c:v>1007.0</c:v>
                </c:pt>
                <c:pt idx="3862">
                  <c:v>1008.0</c:v>
                </c:pt>
                <c:pt idx="3863">
                  <c:v>1008.0</c:v>
                </c:pt>
                <c:pt idx="3864">
                  <c:v>1008.0</c:v>
                </c:pt>
                <c:pt idx="3865">
                  <c:v>1008.0</c:v>
                </c:pt>
                <c:pt idx="3866">
                  <c:v>1008.0</c:v>
                </c:pt>
                <c:pt idx="3867">
                  <c:v>1008.0</c:v>
                </c:pt>
                <c:pt idx="3868">
                  <c:v>1009.0</c:v>
                </c:pt>
                <c:pt idx="3869">
                  <c:v>1010.0</c:v>
                </c:pt>
                <c:pt idx="3870">
                  <c:v>1010.0</c:v>
                </c:pt>
                <c:pt idx="3871">
                  <c:v>1010.0</c:v>
                </c:pt>
                <c:pt idx="3872">
                  <c:v>1010.0</c:v>
                </c:pt>
                <c:pt idx="3873">
                  <c:v>1011.0</c:v>
                </c:pt>
                <c:pt idx="3874">
                  <c:v>1011.0</c:v>
                </c:pt>
                <c:pt idx="3875">
                  <c:v>1011.0</c:v>
                </c:pt>
                <c:pt idx="3876">
                  <c:v>1011.0</c:v>
                </c:pt>
                <c:pt idx="3877">
                  <c:v>1011.0</c:v>
                </c:pt>
                <c:pt idx="3878">
                  <c:v>1011.0</c:v>
                </c:pt>
                <c:pt idx="3879">
                  <c:v>1011.0</c:v>
                </c:pt>
                <c:pt idx="3880">
                  <c:v>1011.0</c:v>
                </c:pt>
                <c:pt idx="3881">
                  <c:v>1011.0</c:v>
                </c:pt>
                <c:pt idx="3882">
                  <c:v>1011.0</c:v>
                </c:pt>
                <c:pt idx="3883">
                  <c:v>1011.0</c:v>
                </c:pt>
                <c:pt idx="3884">
                  <c:v>1011.0</c:v>
                </c:pt>
                <c:pt idx="3885">
                  <c:v>1011.0</c:v>
                </c:pt>
                <c:pt idx="3886">
                  <c:v>1011.0</c:v>
                </c:pt>
                <c:pt idx="3887">
                  <c:v>1011.0</c:v>
                </c:pt>
                <c:pt idx="3888">
                  <c:v>1011.0</c:v>
                </c:pt>
                <c:pt idx="3889">
                  <c:v>1011.0</c:v>
                </c:pt>
                <c:pt idx="3890">
                  <c:v>1011.0</c:v>
                </c:pt>
                <c:pt idx="3891">
                  <c:v>1011.0</c:v>
                </c:pt>
                <c:pt idx="3892">
                  <c:v>1011.0</c:v>
                </c:pt>
                <c:pt idx="3893">
                  <c:v>1011.0</c:v>
                </c:pt>
                <c:pt idx="3894">
                  <c:v>1011.0</c:v>
                </c:pt>
                <c:pt idx="3895">
                  <c:v>1011.0</c:v>
                </c:pt>
                <c:pt idx="3896">
                  <c:v>1011.0</c:v>
                </c:pt>
                <c:pt idx="3897">
                  <c:v>1011.0</c:v>
                </c:pt>
                <c:pt idx="3898">
                  <c:v>1011.0</c:v>
                </c:pt>
                <c:pt idx="3899">
                  <c:v>1011.0</c:v>
                </c:pt>
                <c:pt idx="3900">
                  <c:v>1011.0</c:v>
                </c:pt>
                <c:pt idx="3901">
                  <c:v>1011.0</c:v>
                </c:pt>
                <c:pt idx="3902">
                  <c:v>1011.0</c:v>
                </c:pt>
                <c:pt idx="3903">
                  <c:v>1011.0</c:v>
                </c:pt>
                <c:pt idx="3904">
                  <c:v>1011.0</c:v>
                </c:pt>
                <c:pt idx="3905">
                  <c:v>1011.0</c:v>
                </c:pt>
                <c:pt idx="3906">
                  <c:v>1011.0</c:v>
                </c:pt>
                <c:pt idx="3907">
                  <c:v>1011.0</c:v>
                </c:pt>
                <c:pt idx="3908">
                  <c:v>1011.0</c:v>
                </c:pt>
                <c:pt idx="3909">
                  <c:v>1011.0</c:v>
                </c:pt>
                <c:pt idx="3910">
                  <c:v>1011.0</c:v>
                </c:pt>
                <c:pt idx="3911">
                  <c:v>1012.0</c:v>
                </c:pt>
                <c:pt idx="3912">
                  <c:v>1012.0</c:v>
                </c:pt>
                <c:pt idx="3913">
                  <c:v>1013.0</c:v>
                </c:pt>
                <c:pt idx="3914">
                  <c:v>1014.0</c:v>
                </c:pt>
                <c:pt idx="3915">
                  <c:v>1015.0</c:v>
                </c:pt>
                <c:pt idx="3916">
                  <c:v>1016.0</c:v>
                </c:pt>
                <c:pt idx="3917">
                  <c:v>1017.0</c:v>
                </c:pt>
                <c:pt idx="3918">
                  <c:v>1017.0</c:v>
                </c:pt>
                <c:pt idx="3919">
                  <c:v>1017.0</c:v>
                </c:pt>
                <c:pt idx="3920">
                  <c:v>1017.0</c:v>
                </c:pt>
                <c:pt idx="3921">
                  <c:v>1017.0</c:v>
                </c:pt>
                <c:pt idx="3922">
                  <c:v>1017.0</c:v>
                </c:pt>
                <c:pt idx="3923">
                  <c:v>1017.0</c:v>
                </c:pt>
                <c:pt idx="3924">
                  <c:v>1018.0</c:v>
                </c:pt>
                <c:pt idx="3925">
                  <c:v>1018.0</c:v>
                </c:pt>
                <c:pt idx="3926">
                  <c:v>1018.0</c:v>
                </c:pt>
                <c:pt idx="3927">
                  <c:v>1018.0</c:v>
                </c:pt>
                <c:pt idx="3928">
                  <c:v>1018.0</c:v>
                </c:pt>
                <c:pt idx="3929">
                  <c:v>1018.0</c:v>
                </c:pt>
                <c:pt idx="3930">
                  <c:v>1018.0</c:v>
                </c:pt>
                <c:pt idx="3931">
                  <c:v>1018.0</c:v>
                </c:pt>
                <c:pt idx="3932">
                  <c:v>1018.0</c:v>
                </c:pt>
                <c:pt idx="3933">
                  <c:v>1018.0</c:v>
                </c:pt>
                <c:pt idx="3934">
                  <c:v>1018.0</c:v>
                </c:pt>
                <c:pt idx="3935">
                  <c:v>1018.0</c:v>
                </c:pt>
                <c:pt idx="3936">
                  <c:v>1018.0</c:v>
                </c:pt>
                <c:pt idx="3937">
                  <c:v>1018.0</c:v>
                </c:pt>
                <c:pt idx="3938">
                  <c:v>1018.0</c:v>
                </c:pt>
                <c:pt idx="3939">
                  <c:v>1018.0</c:v>
                </c:pt>
                <c:pt idx="3940">
                  <c:v>1018.0</c:v>
                </c:pt>
                <c:pt idx="3941">
                  <c:v>1018.0</c:v>
                </c:pt>
                <c:pt idx="3942">
                  <c:v>1018.0</c:v>
                </c:pt>
                <c:pt idx="3943">
                  <c:v>1018.0</c:v>
                </c:pt>
                <c:pt idx="3944">
                  <c:v>1018.0</c:v>
                </c:pt>
                <c:pt idx="3945">
                  <c:v>1018.0</c:v>
                </c:pt>
                <c:pt idx="3946">
                  <c:v>1018.0</c:v>
                </c:pt>
                <c:pt idx="3947">
                  <c:v>1018.0</c:v>
                </c:pt>
                <c:pt idx="3948">
                  <c:v>1018.0</c:v>
                </c:pt>
                <c:pt idx="3949">
                  <c:v>1018.0</c:v>
                </c:pt>
                <c:pt idx="3950">
                  <c:v>1018.0</c:v>
                </c:pt>
                <c:pt idx="3951">
                  <c:v>1018.0</c:v>
                </c:pt>
                <c:pt idx="3952">
                  <c:v>1018.0</c:v>
                </c:pt>
                <c:pt idx="3953">
                  <c:v>1018.0</c:v>
                </c:pt>
                <c:pt idx="3954">
                  <c:v>1018.0</c:v>
                </c:pt>
                <c:pt idx="3955">
                  <c:v>1018.0</c:v>
                </c:pt>
                <c:pt idx="3956">
                  <c:v>1018.0</c:v>
                </c:pt>
                <c:pt idx="3957">
                  <c:v>1018.0</c:v>
                </c:pt>
                <c:pt idx="3958">
                  <c:v>1018.0</c:v>
                </c:pt>
                <c:pt idx="3959">
                  <c:v>1019.0</c:v>
                </c:pt>
                <c:pt idx="3960">
                  <c:v>1020.0</c:v>
                </c:pt>
                <c:pt idx="3961">
                  <c:v>1021.0</c:v>
                </c:pt>
                <c:pt idx="3962">
                  <c:v>1021.0</c:v>
                </c:pt>
                <c:pt idx="3963">
                  <c:v>1022.0</c:v>
                </c:pt>
                <c:pt idx="3964">
                  <c:v>1023.0</c:v>
                </c:pt>
                <c:pt idx="3965">
                  <c:v>1023.0</c:v>
                </c:pt>
                <c:pt idx="3966">
                  <c:v>1024.0</c:v>
                </c:pt>
                <c:pt idx="3967">
                  <c:v>1025.0</c:v>
                </c:pt>
                <c:pt idx="3968">
                  <c:v>1026.0</c:v>
                </c:pt>
                <c:pt idx="3969">
                  <c:v>1027.0</c:v>
                </c:pt>
                <c:pt idx="3970">
                  <c:v>1028.0</c:v>
                </c:pt>
                <c:pt idx="3971">
                  <c:v>1029.0</c:v>
                </c:pt>
                <c:pt idx="3972">
                  <c:v>1029.0</c:v>
                </c:pt>
                <c:pt idx="3973">
                  <c:v>1029.0</c:v>
                </c:pt>
                <c:pt idx="3974">
                  <c:v>1029.0</c:v>
                </c:pt>
                <c:pt idx="3975">
                  <c:v>1029.0</c:v>
                </c:pt>
                <c:pt idx="3976">
                  <c:v>1030.0</c:v>
                </c:pt>
                <c:pt idx="3977">
                  <c:v>1030.0</c:v>
                </c:pt>
                <c:pt idx="3978">
                  <c:v>1030.0</c:v>
                </c:pt>
                <c:pt idx="3979">
                  <c:v>1030.0</c:v>
                </c:pt>
                <c:pt idx="3980">
                  <c:v>1030.0</c:v>
                </c:pt>
                <c:pt idx="3981">
                  <c:v>1030.0</c:v>
                </c:pt>
                <c:pt idx="3982">
                  <c:v>1031.0</c:v>
                </c:pt>
                <c:pt idx="3983">
                  <c:v>1031.0</c:v>
                </c:pt>
                <c:pt idx="3984">
                  <c:v>1031.0</c:v>
                </c:pt>
                <c:pt idx="3985">
                  <c:v>1031.0</c:v>
                </c:pt>
                <c:pt idx="3986">
                  <c:v>1031.0</c:v>
                </c:pt>
                <c:pt idx="3987">
                  <c:v>1031.0</c:v>
                </c:pt>
                <c:pt idx="3988">
                  <c:v>1031.0</c:v>
                </c:pt>
                <c:pt idx="3989">
                  <c:v>1031.0</c:v>
                </c:pt>
                <c:pt idx="3990">
                  <c:v>1031.0</c:v>
                </c:pt>
                <c:pt idx="3991">
                  <c:v>1031.0</c:v>
                </c:pt>
                <c:pt idx="3992">
                  <c:v>1031.0</c:v>
                </c:pt>
                <c:pt idx="3993">
                  <c:v>1031.0</c:v>
                </c:pt>
                <c:pt idx="3994">
                  <c:v>1031.0</c:v>
                </c:pt>
                <c:pt idx="3995">
                  <c:v>1031.0</c:v>
                </c:pt>
                <c:pt idx="3996">
                  <c:v>1031.0</c:v>
                </c:pt>
                <c:pt idx="3997">
                  <c:v>1031.0</c:v>
                </c:pt>
                <c:pt idx="3998">
                  <c:v>1031.0</c:v>
                </c:pt>
                <c:pt idx="3999">
                  <c:v>1031.0</c:v>
                </c:pt>
                <c:pt idx="4000">
                  <c:v>1031.0</c:v>
                </c:pt>
                <c:pt idx="4001">
                  <c:v>1031.0</c:v>
                </c:pt>
                <c:pt idx="4002">
                  <c:v>1031.0</c:v>
                </c:pt>
                <c:pt idx="4003">
                  <c:v>1031.0</c:v>
                </c:pt>
                <c:pt idx="4004">
                  <c:v>1031.0</c:v>
                </c:pt>
                <c:pt idx="4005">
                  <c:v>1031.0</c:v>
                </c:pt>
                <c:pt idx="4006">
                  <c:v>1031.0</c:v>
                </c:pt>
                <c:pt idx="4007">
                  <c:v>1031.0</c:v>
                </c:pt>
                <c:pt idx="4008">
                  <c:v>1031.0</c:v>
                </c:pt>
                <c:pt idx="4009">
                  <c:v>1031.0</c:v>
                </c:pt>
                <c:pt idx="4010">
                  <c:v>1031.0</c:v>
                </c:pt>
                <c:pt idx="4011">
                  <c:v>1031.0</c:v>
                </c:pt>
                <c:pt idx="4012">
                  <c:v>1031.0</c:v>
                </c:pt>
                <c:pt idx="4013">
                  <c:v>1031.0</c:v>
                </c:pt>
                <c:pt idx="4014">
                  <c:v>1031.0</c:v>
                </c:pt>
                <c:pt idx="4015">
                  <c:v>1031.0</c:v>
                </c:pt>
                <c:pt idx="4016">
                  <c:v>1031.0</c:v>
                </c:pt>
                <c:pt idx="4017">
                  <c:v>1031.0</c:v>
                </c:pt>
                <c:pt idx="4018">
                  <c:v>1031.0</c:v>
                </c:pt>
                <c:pt idx="4019">
                  <c:v>1031.0</c:v>
                </c:pt>
                <c:pt idx="4020">
                  <c:v>1031.0</c:v>
                </c:pt>
                <c:pt idx="4021">
                  <c:v>1031.0</c:v>
                </c:pt>
                <c:pt idx="4022">
                  <c:v>1031.0</c:v>
                </c:pt>
                <c:pt idx="4023">
                  <c:v>1031.0</c:v>
                </c:pt>
                <c:pt idx="4024">
                  <c:v>1031.0</c:v>
                </c:pt>
                <c:pt idx="4025">
                  <c:v>1031.0</c:v>
                </c:pt>
                <c:pt idx="4026">
                  <c:v>1031.0</c:v>
                </c:pt>
                <c:pt idx="4027">
                  <c:v>1031.0</c:v>
                </c:pt>
                <c:pt idx="4028">
                  <c:v>1031.0</c:v>
                </c:pt>
                <c:pt idx="4029">
                  <c:v>1031.0</c:v>
                </c:pt>
                <c:pt idx="4030">
                  <c:v>1031.0</c:v>
                </c:pt>
                <c:pt idx="4031">
                  <c:v>1031.0</c:v>
                </c:pt>
                <c:pt idx="4032">
                  <c:v>1031.0</c:v>
                </c:pt>
                <c:pt idx="4033">
                  <c:v>1032.0</c:v>
                </c:pt>
                <c:pt idx="4034">
                  <c:v>1032.0</c:v>
                </c:pt>
                <c:pt idx="4035">
                  <c:v>1032.0</c:v>
                </c:pt>
                <c:pt idx="4036">
                  <c:v>1032.0</c:v>
                </c:pt>
                <c:pt idx="4037">
                  <c:v>1032.0</c:v>
                </c:pt>
                <c:pt idx="4038">
                  <c:v>1032.0</c:v>
                </c:pt>
                <c:pt idx="4039">
                  <c:v>1032.0</c:v>
                </c:pt>
                <c:pt idx="4040">
                  <c:v>1032.0</c:v>
                </c:pt>
                <c:pt idx="4041">
                  <c:v>1032.0</c:v>
                </c:pt>
                <c:pt idx="4042">
                  <c:v>1032.0</c:v>
                </c:pt>
                <c:pt idx="4043">
                  <c:v>1032.0</c:v>
                </c:pt>
                <c:pt idx="4044">
                  <c:v>1033.0</c:v>
                </c:pt>
                <c:pt idx="4045">
                  <c:v>1034.0</c:v>
                </c:pt>
                <c:pt idx="4046">
                  <c:v>1035.0</c:v>
                </c:pt>
                <c:pt idx="4047">
                  <c:v>1035.0</c:v>
                </c:pt>
                <c:pt idx="4048">
                  <c:v>1035.0</c:v>
                </c:pt>
                <c:pt idx="4049">
                  <c:v>1035.0</c:v>
                </c:pt>
                <c:pt idx="4050">
                  <c:v>1035.0</c:v>
                </c:pt>
                <c:pt idx="4051">
                  <c:v>1035.0</c:v>
                </c:pt>
                <c:pt idx="4052">
                  <c:v>1035.0</c:v>
                </c:pt>
                <c:pt idx="4053">
                  <c:v>1035.0</c:v>
                </c:pt>
                <c:pt idx="4054">
                  <c:v>1035.0</c:v>
                </c:pt>
                <c:pt idx="4055">
                  <c:v>1035.0</c:v>
                </c:pt>
                <c:pt idx="4056">
                  <c:v>1035.0</c:v>
                </c:pt>
                <c:pt idx="4057">
                  <c:v>1035.0</c:v>
                </c:pt>
                <c:pt idx="4058">
                  <c:v>1035.0</c:v>
                </c:pt>
                <c:pt idx="4059">
                  <c:v>1036.0</c:v>
                </c:pt>
                <c:pt idx="4060">
                  <c:v>1036.0</c:v>
                </c:pt>
                <c:pt idx="4061">
                  <c:v>1036.0</c:v>
                </c:pt>
                <c:pt idx="4062">
                  <c:v>1037.0</c:v>
                </c:pt>
                <c:pt idx="4063">
                  <c:v>1038.0</c:v>
                </c:pt>
                <c:pt idx="4064">
                  <c:v>1038.0</c:v>
                </c:pt>
                <c:pt idx="4065">
                  <c:v>1038.0</c:v>
                </c:pt>
                <c:pt idx="4066">
                  <c:v>1038.0</c:v>
                </c:pt>
                <c:pt idx="4067">
                  <c:v>1039.0</c:v>
                </c:pt>
                <c:pt idx="4068">
                  <c:v>1040.0</c:v>
                </c:pt>
                <c:pt idx="4069">
                  <c:v>1040.0</c:v>
                </c:pt>
                <c:pt idx="4070">
                  <c:v>1040.0</c:v>
                </c:pt>
                <c:pt idx="4071">
                  <c:v>1040.0</c:v>
                </c:pt>
                <c:pt idx="4072">
                  <c:v>1041.0</c:v>
                </c:pt>
                <c:pt idx="4073">
                  <c:v>1042.0</c:v>
                </c:pt>
                <c:pt idx="4074">
                  <c:v>1042.0</c:v>
                </c:pt>
                <c:pt idx="4075">
                  <c:v>1042.0</c:v>
                </c:pt>
                <c:pt idx="4076">
                  <c:v>1042.0</c:v>
                </c:pt>
                <c:pt idx="4077">
                  <c:v>1042.0</c:v>
                </c:pt>
                <c:pt idx="4078">
                  <c:v>1042.0</c:v>
                </c:pt>
                <c:pt idx="4079">
                  <c:v>1042.0</c:v>
                </c:pt>
                <c:pt idx="4080">
                  <c:v>1043.0</c:v>
                </c:pt>
                <c:pt idx="4081">
                  <c:v>1043.0</c:v>
                </c:pt>
                <c:pt idx="4082">
                  <c:v>1043.0</c:v>
                </c:pt>
                <c:pt idx="4083">
                  <c:v>1043.0</c:v>
                </c:pt>
                <c:pt idx="4084">
                  <c:v>1043.0</c:v>
                </c:pt>
                <c:pt idx="4085">
                  <c:v>1043.0</c:v>
                </c:pt>
                <c:pt idx="4086">
                  <c:v>1043.0</c:v>
                </c:pt>
                <c:pt idx="4087">
                  <c:v>1043.0</c:v>
                </c:pt>
                <c:pt idx="4088">
                  <c:v>1043.0</c:v>
                </c:pt>
                <c:pt idx="4089">
                  <c:v>1043.0</c:v>
                </c:pt>
                <c:pt idx="4090">
                  <c:v>1043.0</c:v>
                </c:pt>
                <c:pt idx="4091">
                  <c:v>1043.0</c:v>
                </c:pt>
                <c:pt idx="4092">
                  <c:v>1043.0</c:v>
                </c:pt>
                <c:pt idx="4093">
                  <c:v>1043.0</c:v>
                </c:pt>
                <c:pt idx="4094">
                  <c:v>1043.0</c:v>
                </c:pt>
                <c:pt idx="4095">
                  <c:v>1043.0</c:v>
                </c:pt>
                <c:pt idx="4096">
                  <c:v>1043.0</c:v>
                </c:pt>
                <c:pt idx="4097">
                  <c:v>1043.0</c:v>
                </c:pt>
                <c:pt idx="4098">
                  <c:v>1043.0</c:v>
                </c:pt>
                <c:pt idx="4099">
                  <c:v>1043.0</c:v>
                </c:pt>
                <c:pt idx="4100">
                  <c:v>1043.0</c:v>
                </c:pt>
                <c:pt idx="4101">
                  <c:v>1043.0</c:v>
                </c:pt>
                <c:pt idx="4102">
                  <c:v>1043.0</c:v>
                </c:pt>
                <c:pt idx="4103">
                  <c:v>1043.0</c:v>
                </c:pt>
                <c:pt idx="4104">
                  <c:v>1043.0</c:v>
                </c:pt>
                <c:pt idx="4105">
                  <c:v>1043.0</c:v>
                </c:pt>
                <c:pt idx="4106">
                  <c:v>1043.0</c:v>
                </c:pt>
                <c:pt idx="4107">
                  <c:v>1043.0</c:v>
                </c:pt>
                <c:pt idx="4108">
                  <c:v>1043.0</c:v>
                </c:pt>
                <c:pt idx="4109">
                  <c:v>1043.0</c:v>
                </c:pt>
                <c:pt idx="4110">
                  <c:v>1043.0</c:v>
                </c:pt>
                <c:pt idx="4111">
                  <c:v>1043.0</c:v>
                </c:pt>
                <c:pt idx="4112">
                  <c:v>1043.0</c:v>
                </c:pt>
                <c:pt idx="4113">
                  <c:v>1043.0</c:v>
                </c:pt>
                <c:pt idx="4114">
                  <c:v>1044.0</c:v>
                </c:pt>
                <c:pt idx="4115">
                  <c:v>1044.0</c:v>
                </c:pt>
                <c:pt idx="4116">
                  <c:v>1044.0</c:v>
                </c:pt>
                <c:pt idx="4117">
                  <c:v>1044.0</c:v>
                </c:pt>
                <c:pt idx="4118">
                  <c:v>1044.0</c:v>
                </c:pt>
                <c:pt idx="4119">
                  <c:v>1044.0</c:v>
                </c:pt>
                <c:pt idx="4120">
                  <c:v>1044.0</c:v>
                </c:pt>
                <c:pt idx="4121">
                  <c:v>1044.0</c:v>
                </c:pt>
                <c:pt idx="4122">
                  <c:v>1044.0</c:v>
                </c:pt>
                <c:pt idx="4123">
                  <c:v>1044.0</c:v>
                </c:pt>
                <c:pt idx="4124">
                  <c:v>1044.0</c:v>
                </c:pt>
                <c:pt idx="4125">
                  <c:v>1044.0</c:v>
                </c:pt>
                <c:pt idx="4126">
                  <c:v>1044.0</c:v>
                </c:pt>
                <c:pt idx="4127">
                  <c:v>1044.0</c:v>
                </c:pt>
                <c:pt idx="4128">
                  <c:v>1044.0</c:v>
                </c:pt>
                <c:pt idx="4129">
                  <c:v>1045.0</c:v>
                </c:pt>
                <c:pt idx="4130">
                  <c:v>1046.0</c:v>
                </c:pt>
                <c:pt idx="4131">
                  <c:v>1047.0</c:v>
                </c:pt>
                <c:pt idx="4132">
                  <c:v>1048.0</c:v>
                </c:pt>
                <c:pt idx="4133">
                  <c:v>1048.0</c:v>
                </c:pt>
                <c:pt idx="4134">
                  <c:v>1048.0</c:v>
                </c:pt>
                <c:pt idx="4135">
                  <c:v>1048.0</c:v>
                </c:pt>
                <c:pt idx="4136">
                  <c:v>1048.0</c:v>
                </c:pt>
                <c:pt idx="4137">
                  <c:v>1048.0</c:v>
                </c:pt>
                <c:pt idx="4138">
                  <c:v>1049.0</c:v>
                </c:pt>
                <c:pt idx="4139">
                  <c:v>1050.0</c:v>
                </c:pt>
                <c:pt idx="4140">
                  <c:v>1050.0</c:v>
                </c:pt>
                <c:pt idx="4141">
                  <c:v>1050.0</c:v>
                </c:pt>
                <c:pt idx="4142">
                  <c:v>1050.0</c:v>
                </c:pt>
                <c:pt idx="4143">
                  <c:v>1051.0</c:v>
                </c:pt>
                <c:pt idx="4144">
                  <c:v>1051.0</c:v>
                </c:pt>
                <c:pt idx="4145">
                  <c:v>1052.0</c:v>
                </c:pt>
                <c:pt idx="4146">
                  <c:v>1052.0</c:v>
                </c:pt>
                <c:pt idx="4147">
                  <c:v>1052.0</c:v>
                </c:pt>
                <c:pt idx="4148">
                  <c:v>1052.0</c:v>
                </c:pt>
                <c:pt idx="4149">
                  <c:v>1052.0</c:v>
                </c:pt>
                <c:pt idx="4150">
                  <c:v>1052.0</c:v>
                </c:pt>
                <c:pt idx="4151">
                  <c:v>1052.0</c:v>
                </c:pt>
                <c:pt idx="4152">
                  <c:v>1052.0</c:v>
                </c:pt>
                <c:pt idx="4153">
                  <c:v>1052.0</c:v>
                </c:pt>
                <c:pt idx="4154">
                  <c:v>1052.0</c:v>
                </c:pt>
                <c:pt idx="4155">
                  <c:v>1053.0</c:v>
                </c:pt>
                <c:pt idx="4156">
                  <c:v>1054.0</c:v>
                </c:pt>
                <c:pt idx="4157">
                  <c:v>1054.0</c:v>
                </c:pt>
                <c:pt idx="4158">
                  <c:v>1054.0</c:v>
                </c:pt>
                <c:pt idx="4159">
                  <c:v>1054.0</c:v>
                </c:pt>
                <c:pt idx="4160">
                  <c:v>1054.0</c:v>
                </c:pt>
                <c:pt idx="4161">
                  <c:v>1055.0</c:v>
                </c:pt>
                <c:pt idx="4162">
                  <c:v>1056.0</c:v>
                </c:pt>
                <c:pt idx="4163">
                  <c:v>1057.0</c:v>
                </c:pt>
                <c:pt idx="4164">
                  <c:v>1058.0</c:v>
                </c:pt>
                <c:pt idx="4165">
                  <c:v>1058.0</c:v>
                </c:pt>
                <c:pt idx="4166">
                  <c:v>1059.0</c:v>
                </c:pt>
                <c:pt idx="4167">
                  <c:v>1059.0</c:v>
                </c:pt>
                <c:pt idx="4168">
                  <c:v>1060.0</c:v>
                </c:pt>
                <c:pt idx="4169">
                  <c:v>1060.0</c:v>
                </c:pt>
                <c:pt idx="4170">
                  <c:v>1060.0</c:v>
                </c:pt>
                <c:pt idx="4171">
                  <c:v>1060.0</c:v>
                </c:pt>
                <c:pt idx="4172">
                  <c:v>1060.0</c:v>
                </c:pt>
                <c:pt idx="4173">
                  <c:v>1060.0</c:v>
                </c:pt>
                <c:pt idx="4174">
                  <c:v>1060.0</c:v>
                </c:pt>
                <c:pt idx="4175">
                  <c:v>1060.0</c:v>
                </c:pt>
                <c:pt idx="4176">
                  <c:v>1060.0</c:v>
                </c:pt>
                <c:pt idx="4177">
                  <c:v>1060.0</c:v>
                </c:pt>
                <c:pt idx="4178">
                  <c:v>1060.0</c:v>
                </c:pt>
                <c:pt idx="4179">
                  <c:v>1061.0</c:v>
                </c:pt>
                <c:pt idx="4180">
                  <c:v>1061.0</c:v>
                </c:pt>
                <c:pt idx="4181">
                  <c:v>1061.0</c:v>
                </c:pt>
                <c:pt idx="4182">
                  <c:v>1061.0</c:v>
                </c:pt>
                <c:pt idx="4183">
                  <c:v>1061.0</c:v>
                </c:pt>
                <c:pt idx="4184">
                  <c:v>1062.0</c:v>
                </c:pt>
                <c:pt idx="4185">
                  <c:v>1062.0</c:v>
                </c:pt>
                <c:pt idx="4186">
                  <c:v>1062.0</c:v>
                </c:pt>
                <c:pt idx="4187">
                  <c:v>1062.0</c:v>
                </c:pt>
                <c:pt idx="4188">
                  <c:v>1062.0</c:v>
                </c:pt>
                <c:pt idx="4189">
                  <c:v>1062.0</c:v>
                </c:pt>
                <c:pt idx="4190">
                  <c:v>1063.0</c:v>
                </c:pt>
                <c:pt idx="4191">
                  <c:v>1063.0</c:v>
                </c:pt>
                <c:pt idx="4192">
                  <c:v>1063.0</c:v>
                </c:pt>
                <c:pt idx="4193">
                  <c:v>1063.0</c:v>
                </c:pt>
                <c:pt idx="4194">
                  <c:v>1063.0</c:v>
                </c:pt>
                <c:pt idx="4195">
                  <c:v>1063.0</c:v>
                </c:pt>
                <c:pt idx="4196">
                  <c:v>1063.0</c:v>
                </c:pt>
                <c:pt idx="4197">
                  <c:v>1063.0</c:v>
                </c:pt>
                <c:pt idx="4198">
                  <c:v>1063.0</c:v>
                </c:pt>
                <c:pt idx="4199">
                  <c:v>1063.0</c:v>
                </c:pt>
                <c:pt idx="4200">
                  <c:v>1063.0</c:v>
                </c:pt>
                <c:pt idx="4201">
                  <c:v>1063.0</c:v>
                </c:pt>
                <c:pt idx="4202">
                  <c:v>1063.0</c:v>
                </c:pt>
                <c:pt idx="4203">
                  <c:v>1063.0</c:v>
                </c:pt>
                <c:pt idx="4204">
                  <c:v>1063.0</c:v>
                </c:pt>
                <c:pt idx="4205">
                  <c:v>1063.0</c:v>
                </c:pt>
                <c:pt idx="4206">
                  <c:v>1063.0</c:v>
                </c:pt>
                <c:pt idx="4207">
                  <c:v>1063.0</c:v>
                </c:pt>
                <c:pt idx="4208">
                  <c:v>1063.0</c:v>
                </c:pt>
                <c:pt idx="4209">
                  <c:v>1063.0</c:v>
                </c:pt>
                <c:pt idx="4210">
                  <c:v>1064.0</c:v>
                </c:pt>
                <c:pt idx="4211">
                  <c:v>1065.0</c:v>
                </c:pt>
                <c:pt idx="4212">
                  <c:v>1066.0</c:v>
                </c:pt>
                <c:pt idx="4213">
                  <c:v>1066.0</c:v>
                </c:pt>
                <c:pt idx="4214">
                  <c:v>1066.0</c:v>
                </c:pt>
                <c:pt idx="4215">
                  <c:v>1066.0</c:v>
                </c:pt>
                <c:pt idx="4216">
                  <c:v>1066.0</c:v>
                </c:pt>
                <c:pt idx="4217">
                  <c:v>1066.0</c:v>
                </c:pt>
                <c:pt idx="4218">
                  <c:v>1066.0</c:v>
                </c:pt>
                <c:pt idx="4219">
                  <c:v>1066.0</c:v>
                </c:pt>
                <c:pt idx="4220">
                  <c:v>1066.0</c:v>
                </c:pt>
                <c:pt idx="4221">
                  <c:v>1067.0</c:v>
                </c:pt>
                <c:pt idx="4222">
                  <c:v>1067.0</c:v>
                </c:pt>
                <c:pt idx="4223">
                  <c:v>1067.0</c:v>
                </c:pt>
                <c:pt idx="4224">
                  <c:v>1067.0</c:v>
                </c:pt>
                <c:pt idx="4225">
                  <c:v>1067.0</c:v>
                </c:pt>
                <c:pt idx="4226">
                  <c:v>1067.0</c:v>
                </c:pt>
                <c:pt idx="4227">
                  <c:v>1067.0</c:v>
                </c:pt>
                <c:pt idx="4228">
                  <c:v>1067.0</c:v>
                </c:pt>
                <c:pt idx="4229">
                  <c:v>1067.0</c:v>
                </c:pt>
                <c:pt idx="4230">
                  <c:v>1067.0</c:v>
                </c:pt>
                <c:pt idx="4231">
                  <c:v>1067.0</c:v>
                </c:pt>
                <c:pt idx="4232">
                  <c:v>1067.0</c:v>
                </c:pt>
                <c:pt idx="4233">
                  <c:v>1067.0</c:v>
                </c:pt>
                <c:pt idx="4234">
                  <c:v>1067.0</c:v>
                </c:pt>
                <c:pt idx="4235">
                  <c:v>1067.0</c:v>
                </c:pt>
                <c:pt idx="4236">
                  <c:v>1067.0</c:v>
                </c:pt>
                <c:pt idx="4237">
                  <c:v>1067.0</c:v>
                </c:pt>
                <c:pt idx="4238">
                  <c:v>1067.0</c:v>
                </c:pt>
                <c:pt idx="4239">
                  <c:v>1067.0</c:v>
                </c:pt>
                <c:pt idx="4240">
                  <c:v>1067.0</c:v>
                </c:pt>
                <c:pt idx="4241">
                  <c:v>1067.0</c:v>
                </c:pt>
                <c:pt idx="4242">
                  <c:v>1067.0</c:v>
                </c:pt>
                <c:pt idx="4243">
                  <c:v>1067.0</c:v>
                </c:pt>
                <c:pt idx="4244">
                  <c:v>1067.0</c:v>
                </c:pt>
                <c:pt idx="4245">
                  <c:v>1067.0</c:v>
                </c:pt>
                <c:pt idx="4246">
                  <c:v>1067.0</c:v>
                </c:pt>
                <c:pt idx="4247">
                  <c:v>1068.0</c:v>
                </c:pt>
                <c:pt idx="4248">
                  <c:v>1068.0</c:v>
                </c:pt>
                <c:pt idx="4249">
                  <c:v>1069.0</c:v>
                </c:pt>
                <c:pt idx="4250">
                  <c:v>1070.0</c:v>
                </c:pt>
                <c:pt idx="4251">
                  <c:v>1071.0</c:v>
                </c:pt>
                <c:pt idx="4252">
                  <c:v>1071.0</c:v>
                </c:pt>
                <c:pt idx="4253">
                  <c:v>1071.0</c:v>
                </c:pt>
                <c:pt idx="4254">
                  <c:v>1071.0</c:v>
                </c:pt>
                <c:pt idx="4255">
                  <c:v>1072.0</c:v>
                </c:pt>
                <c:pt idx="4256">
                  <c:v>1072.0</c:v>
                </c:pt>
                <c:pt idx="4257">
                  <c:v>1072.0</c:v>
                </c:pt>
                <c:pt idx="4258">
                  <c:v>1073.0</c:v>
                </c:pt>
                <c:pt idx="4259">
                  <c:v>1073.0</c:v>
                </c:pt>
                <c:pt idx="4260">
                  <c:v>1073.0</c:v>
                </c:pt>
                <c:pt idx="4261">
                  <c:v>1073.0</c:v>
                </c:pt>
                <c:pt idx="4262">
                  <c:v>1073.0</c:v>
                </c:pt>
                <c:pt idx="4263">
                  <c:v>1074.0</c:v>
                </c:pt>
                <c:pt idx="4264">
                  <c:v>1075.0</c:v>
                </c:pt>
                <c:pt idx="4265">
                  <c:v>1075.0</c:v>
                </c:pt>
                <c:pt idx="4266">
                  <c:v>1076.0</c:v>
                </c:pt>
                <c:pt idx="4267">
                  <c:v>1076.0</c:v>
                </c:pt>
                <c:pt idx="4268">
                  <c:v>1077.0</c:v>
                </c:pt>
                <c:pt idx="4269">
                  <c:v>1078.0</c:v>
                </c:pt>
                <c:pt idx="4270">
                  <c:v>1078.0</c:v>
                </c:pt>
                <c:pt idx="4271">
                  <c:v>1079.0</c:v>
                </c:pt>
                <c:pt idx="4272">
                  <c:v>1080.0</c:v>
                </c:pt>
                <c:pt idx="4273">
                  <c:v>1080.0</c:v>
                </c:pt>
                <c:pt idx="4274">
                  <c:v>1080.0</c:v>
                </c:pt>
                <c:pt idx="4275">
                  <c:v>1080.0</c:v>
                </c:pt>
                <c:pt idx="4276">
                  <c:v>1081.0</c:v>
                </c:pt>
                <c:pt idx="4277">
                  <c:v>1081.0</c:v>
                </c:pt>
                <c:pt idx="4278">
                  <c:v>1082.0</c:v>
                </c:pt>
                <c:pt idx="4279">
                  <c:v>1083.0</c:v>
                </c:pt>
                <c:pt idx="4280">
                  <c:v>1084.0</c:v>
                </c:pt>
                <c:pt idx="4281">
                  <c:v>1084.0</c:v>
                </c:pt>
                <c:pt idx="4282">
                  <c:v>1084.0</c:v>
                </c:pt>
                <c:pt idx="4283">
                  <c:v>1084.0</c:v>
                </c:pt>
                <c:pt idx="4284">
                  <c:v>1085.0</c:v>
                </c:pt>
                <c:pt idx="4285">
                  <c:v>1085.0</c:v>
                </c:pt>
                <c:pt idx="4286">
                  <c:v>1086.0</c:v>
                </c:pt>
                <c:pt idx="4287">
                  <c:v>1086.0</c:v>
                </c:pt>
                <c:pt idx="4288">
                  <c:v>1086.0</c:v>
                </c:pt>
                <c:pt idx="4289">
                  <c:v>1086.0</c:v>
                </c:pt>
                <c:pt idx="4290">
                  <c:v>1086.0</c:v>
                </c:pt>
                <c:pt idx="4291">
                  <c:v>1086.0</c:v>
                </c:pt>
                <c:pt idx="4292">
                  <c:v>1086.0</c:v>
                </c:pt>
                <c:pt idx="4293">
                  <c:v>1087.0</c:v>
                </c:pt>
                <c:pt idx="4294">
                  <c:v>1087.0</c:v>
                </c:pt>
                <c:pt idx="4295">
                  <c:v>1087.0</c:v>
                </c:pt>
                <c:pt idx="4296">
                  <c:v>1087.0</c:v>
                </c:pt>
                <c:pt idx="4297">
                  <c:v>1088.0</c:v>
                </c:pt>
                <c:pt idx="4298">
                  <c:v>1088.0</c:v>
                </c:pt>
                <c:pt idx="4299">
                  <c:v>1088.0</c:v>
                </c:pt>
                <c:pt idx="4300">
                  <c:v>1088.0</c:v>
                </c:pt>
                <c:pt idx="4301">
                  <c:v>1088.0</c:v>
                </c:pt>
                <c:pt idx="4302">
                  <c:v>1089.0</c:v>
                </c:pt>
                <c:pt idx="4303">
                  <c:v>1089.0</c:v>
                </c:pt>
                <c:pt idx="4304">
                  <c:v>1089.0</c:v>
                </c:pt>
                <c:pt idx="4305">
                  <c:v>1089.0</c:v>
                </c:pt>
                <c:pt idx="4306">
                  <c:v>1090.0</c:v>
                </c:pt>
                <c:pt idx="4307">
                  <c:v>1090.0</c:v>
                </c:pt>
                <c:pt idx="4308">
                  <c:v>1090.0</c:v>
                </c:pt>
                <c:pt idx="4309">
                  <c:v>1090.0</c:v>
                </c:pt>
                <c:pt idx="4310">
                  <c:v>1090.0</c:v>
                </c:pt>
                <c:pt idx="4311">
                  <c:v>1090.0</c:v>
                </c:pt>
                <c:pt idx="4312">
                  <c:v>1091.0</c:v>
                </c:pt>
                <c:pt idx="4313">
                  <c:v>1091.0</c:v>
                </c:pt>
                <c:pt idx="4314">
                  <c:v>1091.0</c:v>
                </c:pt>
                <c:pt idx="4315">
                  <c:v>1092.0</c:v>
                </c:pt>
                <c:pt idx="4316">
                  <c:v>1092.0</c:v>
                </c:pt>
                <c:pt idx="4317">
                  <c:v>1092.0</c:v>
                </c:pt>
                <c:pt idx="4318">
                  <c:v>1092.0</c:v>
                </c:pt>
                <c:pt idx="4319">
                  <c:v>1092.0</c:v>
                </c:pt>
                <c:pt idx="4320">
                  <c:v>1092.0</c:v>
                </c:pt>
                <c:pt idx="4321">
                  <c:v>1092.0</c:v>
                </c:pt>
                <c:pt idx="4322">
                  <c:v>1092.0</c:v>
                </c:pt>
                <c:pt idx="4323">
                  <c:v>1092.0</c:v>
                </c:pt>
                <c:pt idx="4324">
                  <c:v>1093.0</c:v>
                </c:pt>
                <c:pt idx="4325">
                  <c:v>1093.0</c:v>
                </c:pt>
                <c:pt idx="4326">
                  <c:v>1094.0</c:v>
                </c:pt>
                <c:pt idx="4327">
                  <c:v>1095.0</c:v>
                </c:pt>
                <c:pt idx="4328">
                  <c:v>1095.0</c:v>
                </c:pt>
                <c:pt idx="4329">
                  <c:v>1095.0</c:v>
                </c:pt>
                <c:pt idx="4330">
                  <c:v>1095.0</c:v>
                </c:pt>
                <c:pt idx="4331">
                  <c:v>1095.0</c:v>
                </c:pt>
                <c:pt idx="4332">
                  <c:v>1095.0</c:v>
                </c:pt>
                <c:pt idx="4333">
                  <c:v>1096.0</c:v>
                </c:pt>
                <c:pt idx="4334">
                  <c:v>1096.0</c:v>
                </c:pt>
                <c:pt idx="4335">
                  <c:v>1096.0</c:v>
                </c:pt>
                <c:pt idx="4336">
                  <c:v>1096.0</c:v>
                </c:pt>
                <c:pt idx="4337">
                  <c:v>1096.0</c:v>
                </c:pt>
                <c:pt idx="4338">
                  <c:v>1096.0</c:v>
                </c:pt>
                <c:pt idx="4339">
                  <c:v>1096.0</c:v>
                </c:pt>
                <c:pt idx="4340">
                  <c:v>1096.0</c:v>
                </c:pt>
                <c:pt idx="4341">
                  <c:v>1096.0</c:v>
                </c:pt>
                <c:pt idx="4342">
                  <c:v>1096.0</c:v>
                </c:pt>
                <c:pt idx="4343">
                  <c:v>1096.0</c:v>
                </c:pt>
                <c:pt idx="4344">
                  <c:v>1096.0</c:v>
                </c:pt>
                <c:pt idx="4345">
                  <c:v>1096.0</c:v>
                </c:pt>
                <c:pt idx="4346">
                  <c:v>1096.0</c:v>
                </c:pt>
                <c:pt idx="4347">
                  <c:v>1096.0</c:v>
                </c:pt>
                <c:pt idx="4348">
                  <c:v>1096.0</c:v>
                </c:pt>
                <c:pt idx="4349">
                  <c:v>1096.0</c:v>
                </c:pt>
                <c:pt idx="4350">
                  <c:v>1096.0</c:v>
                </c:pt>
                <c:pt idx="4351">
                  <c:v>1096.0</c:v>
                </c:pt>
                <c:pt idx="4352">
                  <c:v>1096.0</c:v>
                </c:pt>
                <c:pt idx="4353">
                  <c:v>1096.0</c:v>
                </c:pt>
                <c:pt idx="4354">
                  <c:v>1096.0</c:v>
                </c:pt>
                <c:pt idx="4355">
                  <c:v>1096.0</c:v>
                </c:pt>
                <c:pt idx="4356">
                  <c:v>1096.0</c:v>
                </c:pt>
                <c:pt idx="4357">
                  <c:v>1096.0</c:v>
                </c:pt>
                <c:pt idx="4358">
                  <c:v>1096.0</c:v>
                </c:pt>
                <c:pt idx="4359">
                  <c:v>1096.0</c:v>
                </c:pt>
                <c:pt idx="4360">
                  <c:v>1096.0</c:v>
                </c:pt>
                <c:pt idx="4361">
                  <c:v>1096.0</c:v>
                </c:pt>
                <c:pt idx="4362">
                  <c:v>1096.0</c:v>
                </c:pt>
                <c:pt idx="4363">
                  <c:v>1096.0</c:v>
                </c:pt>
                <c:pt idx="4364">
                  <c:v>1097.0</c:v>
                </c:pt>
                <c:pt idx="4365">
                  <c:v>1097.0</c:v>
                </c:pt>
                <c:pt idx="4366">
                  <c:v>1097.0</c:v>
                </c:pt>
                <c:pt idx="4367">
                  <c:v>1098.0</c:v>
                </c:pt>
                <c:pt idx="4368">
                  <c:v>1099.0</c:v>
                </c:pt>
                <c:pt idx="4369">
                  <c:v>1099.0</c:v>
                </c:pt>
                <c:pt idx="4370">
                  <c:v>1099.0</c:v>
                </c:pt>
                <c:pt idx="4371">
                  <c:v>1099.0</c:v>
                </c:pt>
                <c:pt idx="4372">
                  <c:v>1099.0</c:v>
                </c:pt>
                <c:pt idx="4373">
                  <c:v>1099.0</c:v>
                </c:pt>
                <c:pt idx="4374">
                  <c:v>1099.0</c:v>
                </c:pt>
                <c:pt idx="4375">
                  <c:v>1099.0</c:v>
                </c:pt>
                <c:pt idx="4376">
                  <c:v>1099.0</c:v>
                </c:pt>
                <c:pt idx="4377">
                  <c:v>1099.0</c:v>
                </c:pt>
                <c:pt idx="4378">
                  <c:v>1099.0</c:v>
                </c:pt>
                <c:pt idx="4379">
                  <c:v>1099.0</c:v>
                </c:pt>
                <c:pt idx="4380">
                  <c:v>1100.0</c:v>
                </c:pt>
                <c:pt idx="4381">
                  <c:v>1100.0</c:v>
                </c:pt>
                <c:pt idx="4382">
                  <c:v>1100.0</c:v>
                </c:pt>
                <c:pt idx="4383">
                  <c:v>1100.0</c:v>
                </c:pt>
                <c:pt idx="4384">
                  <c:v>1100.0</c:v>
                </c:pt>
                <c:pt idx="4385">
                  <c:v>1100.0</c:v>
                </c:pt>
                <c:pt idx="4386">
                  <c:v>1100.0</c:v>
                </c:pt>
                <c:pt idx="4387">
                  <c:v>1100.0</c:v>
                </c:pt>
                <c:pt idx="4388">
                  <c:v>1100.0</c:v>
                </c:pt>
                <c:pt idx="4389">
                  <c:v>1101.0</c:v>
                </c:pt>
                <c:pt idx="4390">
                  <c:v>1101.0</c:v>
                </c:pt>
                <c:pt idx="4391">
                  <c:v>1101.0</c:v>
                </c:pt>
                <c:pt idx="4392">
                  <c:v>1102.0</c:v>
                </c:pt>
                <c:pt idx="4393">
                  <c:v>1102.0</c:v>
                </c:pt>
                <c:pt idx="4394">
                  <c:v>1102.0</c:v>
                </c:pt>
                <c:pt idx="4395">
                  <c:v>1102.0</c:v>
                </c:pt>
                <c:pt idx="4396">
                  <c:v>1102.0</c:v>
                </c:pt>
                <c:pt idx="4397">
                  <c:v>1102.0</c:v>
                </c:pt>
                <c:pt idx="4398">
                  <c:v>1102.0</c:v>
                </c:pt>
                <c:pt idx="4399">
                  <c:v>1102.0</c:v>
                </c:pt>
                <c:pt idx="4400">
                  <c:v>1102.0</c:v>
                </c:pt>
                <c:pt idx="4401">
                  <c:v>1102.0</c:v>
                </c:pt>
                <c:pt idx="4402">
                  <c:v>1102.0</c:v>
                </c:pt>
                <c:pt idx="4403">
                  <c:v>1102.0</c:v>
                </c:pt>
                <c:pt idx="4404">
                  <c:v>1102.0</c:v>
                </c:pt>
                <c:pt idx="4405">
                  <c:v>1102.0</c:v>
                </c:pt>
                <c:pt idx="4406">
                  <c:v>1102.0</c:v>
                </c:pt>
                <c:pt idx="4407">
                  <c:v>1102.0</c:v>
                </c:pt>
                <c:pt idx="4408">
                  <c:v>1102.0</c:v>
                </c:pt>
                <c:pt idx="4409">
                  <c:v>1102.0</c:v>
                </c:pt>
                <c:pt idx="4410">
                  <c:v>1102.0</c:v>
                </c:pt>
                <c:pt idx="4411">
                  <c:v>1103.0</c:v>
                </c:pt>
                <c:pt idx="4412">
                  <c:v>1104.0</c:v>
                </c:pt>
                <c:pt idx="4413">
                  <c:v>1104.0</c:v>
                </c:pt>
                <c:pt idx="4414">
                  <c:v>1104.0</c:v>
                </c:pt>
                <c:pt idx="4415">
                  <c:v>1105.0</c:v>
                </c:pt>
                <c:pt idx="4416">
                  <c:v>1105.0</c:v>
                </c:pt>
                <c:pt idx="4417">
                  <c:v>1105.0</c:v>
                </c:pt>
                <c:pt idx="4418">
                  <c:v>1106.0</c:v>
                </c:pt>
                <c:pt idx="4419">
                  <c:v>1107.0</c:v>
                </c:pt>
                <c:pt idx="4420">
                  <c:v>1107.0</c:v>
                </c:pt>
                <c:pt idx="4421">
                  <c:v>1107.0</c:v>
                </c:pt>
                <c:pt idx="4422">
                  <c:v>1108.0</c:v>
                </c:pt>
                <c:pt idx="4423">
                  <c:v>1108.0</c:v>
                </c:pt>
                <c:pt idx="4424">
                  <c:v>1109.0</c:v>
                </c:pt>
                <c:pt idx="4425">
                  <c:v>1110.0</c:v>
                </c:pt>
                <c:pt idx="4426">
                  <c:v>1110.0</c:v>
                </c:pt>
                <c:pt idx="4427">
                  <c:v>1111.0</c:v>
                </c:pt>
                <c:pt idx="4428">
                  <c:v>1111.0</c:v>
                </c:pt>
                <c:pt idx="4429">
                  <c:v>1112.0</c:v>
                </c:pt>
                <c:pt idx="4430">
                  <c:v>1113.0</c:v>
                </c:pt>
                <c:pt idx="4431">
                  <c:v>1113.0</c:v>
                </c:pt>
                <c:pt idx="4432">
                  <c:v>1113.0</c:v>
                </c:pt>
                <c:pt idx="4433">
                  <c:v>1113.0</c:v>
                </c:pt>
                <c:pt idx="4434">
                  <c:v>1113.0</c:v>
                </c:pt>
                <c:pt idx="4435">
                  <c:v>1113.0</c:v>
                </c:pt>
                <c:pt idx="4436">
                  <c:v>1113.0</c:v>
                </c:pt>
                <c:pt idx="4437">
                  <c:v>1113.0</c:v>
                </c:pt>
                <c:pt idx="4438">
                  <c:v>1113.0</c:v>
                </c:pt>
                <c:pt idx="4439">
                  <c:v>1113.0</c:v>
                </c:pt>
                <c:pt idx="4440">
                  <c:v>1113.0</c:v>
                </c:pt>
                <c:pt idx="4441">
                  <c:v>1113.0</c:v>
                </c:pt>
                <c:pt idx="4442">
                  <c:v>1113.0</c:v>
                </c:pt>
                <c:pt idx="4443">
                  <c:v>1113.0</c:v>
                </c:pt>
                <c:pt idx="4444">
                  <c:v>1113.0</c:v>
                </c:pt>
                <c:pt idx="4445">
                  <c:v>1113.0</c:v>
                </c:pt>
                <c:pt idx="4446">
                  <c:v>1113.0</c:v>
                </c:pt>
                <c:pt idx="4447">
                  <c:v>1113.0</c:v>
                </c:pt>
                <c:pt idx="4448">
                  <c:v>1113.0</c:v>
                </c:pt>
                <c:pt idx="4449">
                  <c:v>1113.0</c:v>
                </c:pt>
                <c:pt idx="4450">
                  <c:v>1113.0</c:v>
                </c:pt>
                <c:pt idx="4451">
                  <c:v>1113.0</c:v>
                </c:pt>
                <c:pt idx="4452">
                  <c:v>1113.0</c:v>
                </c:pt>
                <c:pt idx="4453">
                  <c:v>1113.0</c:v>
                </c:pt>
                <c:pt idx="4454">
                  <c:v>1113.0</c:v>
                </c:pt>
                <c:pt idx="4455">
                  <c:v>1113.0</c:v>
                </c:pt>
                <c:pt idx="4456">
                  <c:v>1113.0</c:v>
                </c:pt>
                <c:pt idx="4457">
                  <c:v>1113.0</c:v>
                </c:pt>
                <c:pt idx="4458">
                  <c:v>1113.0</c:v>
                </c:pt>
                <c:pt idx="4459">
                  <c:v>1113.0</c:v>
                </c:pt>
                <c:pt idx="4460">
                  <c:v>1113.0</c:v>
                </c:pt>
                <c:pt idx="4461">
                  <c:v>1113.0</c:v>
                </c:pt>
                <c:pt idx="4462">
                  <c:v>1113.0</c:v>
                </c:pt>
                <c:pt idx="4463">
                  <c:v>1114.0</c:v>
                </c:pt>
                <c:pt idx="4464">
                  <c:v>1115.0</c:v>
                </c:pt>
                <c:pt idx="4465">
                  <c:v>1116.0</c:v>
                </c:pt>
                <c:pt idx="4466">
                  <c:v>1116.0</c:v>
                </c:pt>
                <c:pt idx="4467">
                  <c:v>1117.0</c:v>
                </c:pt>
                <c:pt idx="4468">
                  <c:v>1118.0</c:v>
                </c:pt>
                <c:pt idx="4469">
                  <c:v>1119.0</c:v>
                </c:pt>
                <c:pt idx="4470">
                  <c:v>1119.0</c:v>
                </c:pt>
                <c:pt idx="4471">
                  <c:v>1120.0</c:v>
                </c:pt>
                <c:pt idx="4472">
                  <c:v>1121.0</c:v>
                </c:pt>
                <c:pt idx="4473">
                  <c:v>1122.0</c:v>
                </c:pt>
                <c:pt idx="4474">
                  <c:v>1122.0</c:v>
                </c:pt>
                <c:pt idx="4475">
                  <c:v>1122.0</c:v>
                </c:pt>
                <c:pt idx="4476">
                  <c:v>1122.0</c:v>
                </c:pt>
                <c:pt idx="4477">
                  <c:v>1122.0</c:v>
                </c:pt>
                <c:pt idx="4478">
                  <c:v>1122.0</c:v>
                </c:pt>
                <c:pt idx="4479">
                  <c:v>1123.0</c:v>
                </c:pt>
                <c:pt idx="4480">
                  <c:v>1124.0</c:v>
                </c:pt>
                <c:pt idx="4481">
                  <c:v>1124.0</c:v>
                </c:pt>
                <c:pt idx="4482">
                  <c:v>1124.0</c:v>
                </c:pt>
                <c:pt idx="4483">
                  <c:v>1125.0</c:v>
                </c:pt>
                <c:pt idx="4484">
                  <c:v>1125.0</c:v>
                </c:pt>
                <c:pt idx="4485">
                  <c:v>1126.0</c:v>
                </c:pt>
                <c:pt idx="4486">
                  <c:v>1126.0</c:v>
                </c:pt>
                <c:pt idx="4487">
                  <c:v>1126.0</c:v>
                </c:pt>
                <c:pt idx="4488">
                  <c:v>1126.0</c:v>
                </c:pt>
                <c:pt idx="4489">
                  <c:v>1126.0</c:v>
                </c:pt>
                <c:pt idx="4490">
                  <c:v>1126.0</c:v>
                </c:pt>
                <c:pt idx="4491">
                  <c:v>1126.0</c:v>
                </c:pt>
                <c:pt idx="4492">
                  <c:v>1127.0</c:v>
                </c:pt>
                <c:pt idx="4493">
                  <c:v>1128.0</c:v>
                </c:pt>
                <c:pt idx="4494">
                  <c:v>1129.0</c:v>
                </c:pt>
                <c:pt idx="4495">
                  <c:v>1130.0</c:v>
                </c:pt>
                <c:pt idx="4496">
                  <c:v>1131.0</c:v>
                </c:pt>
                <c:pt idx="4497">
                  <c:v>1132.0</c:v>
                </c:pt>
                <c:pt idx="4498">
                  <c:v>1133.0</c:v>
                </c:pt>
                <c:pt idx="4499">
                  <c:v>1133.0</c:v>
                </c:pt>
                <c:pt idx="4500">
                  <c:v>1133.0</c:v>
                </c:pt>
                <c:pt idx="4501">
                  <c:v>1133.0</c:v>
                </c:pt>
                <c:pt idx="4502">
                  <c:v>1134.0</c:v>
                </c:pt>
                <c:pt idx="4503">
                  <c:v>1135.0</c:v>
                </c:pt>
                <c:pt idx="4504">
                  <c:v>1136.0</c:v>
                </c:pt>
                <c:pt idx="4505">
                  <c:v>1137.0</c:v>
                </c:pt>
                <c:pt idx="4506">
                  <c:v>1138.0</c:v>
                </c:pt>
                <c:pt idx="4507">
                  <c:v>1139.0</c:v>
                </c:pt>
                <c:pt idx="4508">
                  <c:v>1139.0</c:v>
                </c:pt>
                <c:pt idx="4509">
                  <c:v>1139.0</c:v>
                </c:pt>
                <c:pt idx="4510">
                  <c:v>1139.0</c:v>
                </c:pt>
                <c:pt idx="4511">
                  <c:v>1140.0</c:v>
                </c:pt>
                <c:pt idx="4512">
                  <c:v>1141.0</c:v>
                </c:pt>
                <c:pt idx="4513">
                  <c:v>1141.0</c:v>
                </c:pt>
                <c:pt idx="4514">
                  <c:v>1142.0</c:v>
                </c:pt>
                <c:pt idx="4515">
                  <c:v>1142.0</c:v>
                </c:pt>
                <c:pt idx="4516">
                  <c:v>1142.0</c:v>
                </c:pt>
                <c:pt idx="4517">
                  <c:v>1142.0</c:v>
                </c:pt>
                <c:pt idx="4518">
                  <c:v>1142.0</c:v>
                </c:pt>
                <c:pt idx="4519">
                  <c:v>1143.0</c:v>
                </c:pt>
                <c:pt idx="4520">
                  <c:v>1143.0</c:v>
                </c:pt>
                <c:pt idx="4521">
                  <c:v>1143.0</c:v>
                </c:pt>
                <c:pt idx="4522">
                  <c:v>1143.0</c:v>
                </c:pt>
                <c:pt idx="4523">
                  <c:v>1143.0</c:v>
                </c:pt>
                <c:pt idx="4524">
                  <c:v>1143.0</c:v>
                </c:pt>
                <c:pt idx="4525">
                  <c:v>1143.0</c:v>
                </c:pt>
                <c:pt idx="4526">
                  <c:v>1143.0</c:v>
                </c:pt>
                <c:pt idx="4527">
                  <c:v>1143.0</c:v>
                </c:pt>
                <c:pt idx="4528">
                  <c:v>1144.0</c:v>
                </c:pt>
                <c:pt idx="4529">
                  <c:v>1144.0</c:v>
                </c:pt>
                <c:pt idx="4530">
                  <c:v>1144.0</c:v>
                </c:pt>
                <c:pt idx="4531">
                  <c:v>1144.0</c:v>
                </c:pt>
                <c:pt idx="4532">
                  <c:v>1144.0</c:v>
                </c:pt>
                <c:pt idx="4533">
                  <c:v>1144.0</c:v>
                </c:pt>
                <c:pt idx="4534">
                  <c:v>1145.0</c:v>
                </c:pt>
                <c:pt idx="4535">
                  <c:v>1145.0</c:v>
                </c:pt>
                <c:pt idx="4536">
                  <c:v>1145.0</c:v>
                </c:pt>
                <c:pt idx="4537">
                  <c:v>1145.0</c:v>
                </c:pt>
                <c:pt idx="4538">
                  <c:v>1145.0</c:v>
                </c:pt>
                <c:pt idx="4539">
                  <c:v>1145.0</c:v>
                </c:pt>
                <c:pt idx="4540">
                  <c:v>1145.0</c:v>
                </c:pt>
                <c:pt idx="4541">
                  <c:v>1145.0</c:v>
                </c:pt>
                <c:pt idx="4542">
                  <c:v>1145.0</c:v>
                </c:pt>
                <c:pt idx="4543">
                  <c:v>1145.0</c:v>
                </c:pt>
                <c:pt idx="4544">
                  <c:v>1145.0</c:v>
                </c:pt>
                <c:pt idx="4545">
                  <c:v>1145.0</c:v>
                </c:pt>
                <c:pt idx="4546">
                  <c:v>1145.0</c:v>
                </c:pt>
                <c:pt idx="4547">
                  <c:v>1145.0</c:v>
                </c:pt>
                <c:pt idx="4548">
                  <c:v>1146.0</c:v>
                </c:pt>
                <c:pt idx="4549">
                  <c:v>1146.0</c:v>
                </c:pt>
                <c:pt idx="4550">
                  <c:v>1146.0</c:v>
                </c:pt>
                <c:pt idx="4551">
                  <c:v>1146.0</c:v>
                </c:pt>
                <c:pt idx="4552">
                  <c:v>1146.0</c:v>
                </c:pt>
                <c:pt idx="4553">
                  <c:v>1146.0</c:v>
                </c:pt>
                <c:pt idx="4554">
                  <c:v>1146.0</c:v>
                </c:pt>
                <c:pt idx="4555">
                  <c:v>1146.0</c:v>
                </c:pt>
                <c:pt idx="4556">
                  <c:v>1146.0</c:v>
                </c:pt>
                <c:pt idx="4557">
                  <c:v>1147.0</c:v>
                </c:pt>
                <c:pt idx="4558">
                  <c:v>1147.0</c:v>
                </c:pt>
                <c:pt idx="4559">
                  <c:v>1147.0</c:v>
                </c:pt>
                <c:pt idx="4560">
                  <c:v>1147.0</c:v>
                </c:pt>
                <c:pt idx="4561">
                  <c:v>1147.0</c:v>
                </c:pt>
                <c:pt idx="4562">
                  <c:v>1147.0</c:v>
                </c:pt>
                <c:pt idx="4563">
                  <c:v>1147.0</c:v>
                </c:pt>
                <c:pt idx="4564">
                  <c:v>1147.0</c:v>
                </c:pt>
                <c:pt idx="4565">
                  <c:v>1147.0</c:v>
                </c:pt>
                <c:pt idx="4566">
                  <c:v>1147.0</c:v>
                </c:pt>
                <c:pt idx="4567">
                  <c:v>1147.0</c:v>
                </c:pt>
                <c:pt idx="4568">
                  <c:v>1147.0</c:v>
                </c:pt>
                <c:pt idx="4569">
                  <c:v>1147.0</c:v>
                </c:pt>
                <c:pt idx="4570">
                  <c:v>1147.0</c:v>
                </c:pt>
                <c:pt idx="4571">
                  <c:v>1147.0</c:v>
                </c:pt>
                <c:pt idx="4572">
                  <c:v>1147.0</c:v>
                </c:pt>
                <c:pt idx="4573">
                  <c:v>1147.0</c:v>
                </c:pt>
                <c:pt idx="4574">
                  <c:v>1147.0</c:v>
                </c:pt>
                <c:pt idx="4575">
                  <c:v>1147.0</c:v>
                </c:pt>
                <c:pt idx="4576">
                  <c:v>1147.0</c:v>
                </c:pt>
                <c:pt idx="4577">
                  <c:v>1147.0</c:v>
                </c:pt>
                <c:pt idx="4578">
                  <c:v>1147.0</c:v>
                </c:pt>
                <c:pt idx="4579">
                  <c:v>1147.0</c:v>
                </c:pt>
                <c:pt idx="4580">
                  <c:v>1147.0</c:v>
                </c:pt>
                <c:pt idx="4581">
                  <c:v>1147.0</c:v>
                </c:pt>
                <c:pt idx="4582">
                  <c:v>1147.0</c:v>
                </c:pt>
                <c:pt idx="4583">
                  <c:v>1147.0</c:v>
                </c:pt>
                <c:pt idx="4584">
                  <c:v>1147.0</c:v>
                </c:pt>
                <c:pt idx="4585">
                  <c:v>1147.0</c:v>
                </c:pt>
                <c:pt idx="4586">
                  <c:v>1147.0</c:v>
                </c:pt>
                <c:pt idx="4587">
                  <c:v>1147.0</c:v>
                </c:pt>
                <c:pt idx="4588">
                  <c:v>1148.0</c:v>
                </c:pt>
                <c:pt idx="4589">
                  <c:v>1148.0</c:v>
                </c:pt>
                <c:pt idx="4590">
                  <c:v>1148.0</c:v>
                </c:pt>
                <c:pt idx="4591">
                  <c:v>1148.0</c:v>
                </c:pt>
                <c:pt idx="4592">
                  <c:v>1148.0</c:v>
                </c:pt>
                <c:pt idx="4593">
                  <c:v>1148.0</c:v>
                </c:pt>
                <c:pt idx="4594">
                  <c:v>1149.0</c:v>
                </c:pt>
                <c:pt idx="4595">
                  <c:v>1149.0</c:v>
                </c:pt>
                <c:pt idx="4596">
                  <c:v>1150.0</c:v>
                </c:pt>
                <c:pt idx="4597">
                  <c:v>1151.0</c:v>
                </c:pt>
                <c:pt idx="4598">
                  <c:v>1151.0</c:v>
                </c:pt>
                <c:pt idx="4599">
                  <c:v>1151.0</c:v>
                </c:pt>
                <c:pt idx="4600">
                  <c:v>1152.0</c:v>
                </c:pt>
                <c:pt idx="4601">
                  <c:v>1152.0</c:v>
                </c:pt>
                <c:pt idx="4602">
                  <c:v>1153.0</c:v>
                </c:pt>
                <c:pt idx="4603">
                  <c:v>1153.0</c:v>
                </c:pt>
                <c:pt idx="4604">
                  <c:v>1153.0</c:v>
                </c:pt>
                <c:pt idx="4605">
                  <c:v>1154.0</c:v>
                </c:pt>
                <c:pt idx="4606">
                  <c:v>1155.0</c:v>
                </c:pt>
                <c:pt idx="4607">
                  <c:v>1156.0</c:v>
                </c:pt>
                <c:pt idx="4608">
                  <c:v>1156.0</c:v>
                </c:pt>
                <c:pt idx="4609">
                  <c:v>1157.0</c:v>
                </c:pt>
                <c:pt idx="4610">
                  <c:v>1158.0</c:v>
                </c:pt>
                <c:pt idx="4611">
                  <c:v>1159.0</c:v>
                </c:pt>
                <c:pt idx="4612">
                  <c:v>1159.0</c:v>
                </c:pt>
                <c:pt idx="4613">
                  <c:v>1159.0</c:v>
                </c:pt>
                <c:pt idx="4614">
                  <c:v>1159.0</c:v>
                </c:pt>
                <c:pt idx="4615">
                  <c:v>1159.0</c:v>
                </c:pt>
                <c:pt idx="4616">
                  <c:v>1159.0</c:v>
                </c:pt>
                <c:pt idx="4617">
                  <c:v>1159.0</c:v>
                </c:pt>
                <c:pt idx="4618">
                  <c:v>1159.0</c:v>
                </c:pt>
                <c:pt idx="4619">
                  <c:v>1160.0</c:v>
                </c:pt>
                <c:pt idx="4620">
                  <c:v>1160.0</c:v>
                </c:pt>
                <c:pt idx="4621">
                  <c:v>1161.0</c:v>
                </c:pt>
                <c:pt idx="4622">
                  <c:v>1162.0</c:v>
                </c:pt>
                <c:pt idx="4623">
                  <c:v>1162.0</c:v>
                </c:pt>
                <c:pt idx="4624">
                  <c:v>1162.0</c:v>
                </c:pt>
                <c:pt idx="4625">
                  <c:v>1162.0</c:v>
                </c:pt>
                <c:pt idx="4626">
                  <c:v>1162.0</c:v>
                </c:pt>
                <c:pt idx="4627">
                  <c:v>1163.0</c:v>
                </c:pt>
                <c:pt idx="4628">
                  <c:v>1163.0</c:v>
                </c:pt>
                <c:pt idx="4629">
                  <c:v>1163.0</c:v>
                </c:pt>
                <c:pt idx="4630">
                  <c:v>1163.0</c:v>
                </c:pt>
                <c:pt idx="4631">
                  <c:v>1163.0</c:v>
                </c:pt>
                <c:pt idx="4632">
                  <c:v>1164.0</c:v>
                </c:pt>
                <c:pt idx="4633">
                  <c:v>1165.0</c:v>
                </c:pt>
                <c:pt idx="4634">
                  <c:v>1165.0</c:v>
                </c:pt>
                <c:pt idx="4635">
                  <c:v>1165.0</c:v>
                </c:pt>
                <c:pt idx="4636">
                  <c:v>1165.0</c:v>
                </c:pt>
                <c:pt idx="4637">
                  <c:v>1165.0</c:v>
                </c:pt>
                <c:pt idx="4638">
                  <c:v>1165.0</c:v>
                </c:pt>
                <c:pt idx="4639">
                  <c:v>1165.0</c:v>
                </c:pt>
                <c:pt idx="4640">
                  <c:v>1165.0</c:v>
                </c:pt>
                <c:pt idx="4641">
                  <c:v>1165.0</c:v>
                </c:pt>
                <c:pt idx="4642">
                  <c:v>1166.0</c:v>
                </c:pt>
                <c:pt idx="4643">
                  <c:v>1166.0</c:v>
                </c:pt>
                <c:pt idx="4644">
                  <c:v>1166.0</c:v>
                </c:pt>
                <c:pt idx="4645">
                  <c:v>1166.0</c:v>
                </c:pt>
                <c:pt idx="4646">
                  <c:v>1166.0</c:v>
                </c:pt>
                <c:pt idx="4647">
                  <c:v>1166.0</c:v>
                </c:pt>
                <c:pt idx="4648">
                  <c:v>1166.0</c:v>
                </c:pt>
                <c:pt idx="4649">
                  <c:v>1166.0</c:v>
                </c:pt>
                <c:pt idx="4650">
                  <c:v>1166.0</c:v>
                </c:pt>
                <c:pt idx="4651">
                  <c:v>1166.0</c:v>
                </c:pt>
                <c:pt idx="4652">
                  <c:v>1166.0</c:v>
                </c:pt>
                <c:pt idx="4653">
                  <c:v>1166.0</c:v>
                </c:pt>
                <c:pt idx="4654">
                  <c:v>1166.0</c:v>
                </c:pt>
                <c:pt idx="4655">
                  <c:v>1166.0</c:v>
                </c:pt>
                <c:pt idx="4656">
                  <c:v>1167.0</c:v>
                </c:pt>
                <c:pt idx="4657">
                  <c:v>1168.0</c:v>
                </c:pt>
                <c:pt idx="4658">
                  <c:v>1168.0</c:v>
                </c:pt>
                <c:pt idx="4659">
                  <c:v>1168.0</c:v>
                </c:pt>
                <c:pt idx="4660">
                  <c:v>1168.0</c:v>
                </c:pt>
                <c:pt idx="4661">
                  <c:v>1168.0</c:v>
                </c:pt>
                <c:pt idx="4662">
                  <c:v>1168.0</c:v>
                </c:pt>
                <c:pt idx="4663">
                  <c:v>1168.0</c:v>
                </c:pt>
                <c:pt idx="4664">
                  <c:v>1168.0</c:v>
                </c:pt>
                <c:pt idx="4665">
                  <c:v>1169.0</c:v>
                </c:pt>
                <c:pt idx="4666">
                  <c:v>1169.0</c:v>
                </c:pt>
                <c:pt idx="4667">
                  <c:v>1169.0</c:v>
                </c:pt>
                <c:pt idx="4668">
                  <c:v>1169.0</c:v>
                </c:pt>
                <c:pt idx="4669">
                  <c:v>1169.0</c:v>
                </c:pt>
                <c:pt idx="4670">
                  <c:v>1169.0</c:v>
                </c:pt>
                <c:pt idx="4671">
                  <c:v>1170.0</c:v>
                </c:pt>
                <c:pt idx="4672">
                  <c:v>1170.0</c:v>
                </c:pt>
                <c:pt idx="4673">
                  <c:v>1170.0</c:v>
                </c:pt>
                <c:pt idx="4674">
                  <c:v>1170.0</c:v>
                </c:pt>
                <c:pt idx="4675">
                  <c:v>1171.0</c:v>
                </c:pt>
                <c:pt idx="4676">
                  <c:v>1171.0</c:v>
                </c:pt>
                <c:pt idx="4677">
                  <c:v>1171.0</c:v>
                </c:pt>
                <c:pt idx="4678">
                  <c:v>1171.0</c:v>
                </c:pt>
                <c:pt idx="4679">
                  <c:v>1171.0</c:v>
                </c:pt>
                <c:pt idx="4680">
                  <c:v>1171.0</c:v>
                </c:pt>
                <c:pt idx="4681">
                  <c:v>1171.0</c:v>
                </c:pt>
                <c:pt idx="4682">
                  <c:v>1171.0</c:v>
                </c:pt>
                <c:pt idx="4683">
                  <c:v>1171.0</c:v>
                </c:pt>
                <c:pt idx="4684">
                  <c:v>1171.0</c:v>
                </c:pt>
                <c:pt idx="4685">
                  <c:v>1171.0</c:v>
                </c:pt>
                <c:pt idx="4686">
                  <c:v>1171.0</c:v>
                </c:pt>
                <c:pt idx="4687">
                  <c:v>1171.0</c:v>
                </c:pt>
                <c:pt idx="4688">
                  <c:v>1171.0</c:v>
                </c:pt>
                <c:pt idx="4689">
                  <c:v>1171.0</c:v>
                </c:pt>
                <c:pt idx="4690">
                  <c:v>1171.0</c:v>
                </c:pt>
                <c:pt idx="4691">
                  <c:v>1171.0</c:v>
                </c:pt>
                <c:pt idx="4692">
                  <c:v>1171.0</c:v>
                </c:pt>
                <c:pt idx="4693">
                  <c:v>1171.0</c:v>
                </c:pt>
                <c:pt idx="4694">
                  <c:v>1172.0</c:v>
                </c:pt>
                <c:pt idx="4695">
                  <c:v>1172.0</c:v>
                </c:pt>
                <c:pt idx="4696">
                  <c:v>1172.0</c:v>
                </c:pt>
                <c:pt idx="4697">
                  <c:v>1172.0</c:v>
                </c:pt>
                <c:pt idx="4698">
                  <c:v>1173.0</c:v>
                </c:pt>
                <c:pt idx="4699">
                  <c:v>1173.0</c:v>
                </c:pt>
                <c:pt idx="4700">
                  <c:v>1173.0</c:v>
                </c:pt>
                <c:pt idx="4701">
                  <c:v>1173.0</c:v>
                </c:pt>
                <c:pt idx="4702">
                  <c:v>1173.0</c:v>
                </c:pt>
                <c:pt idx="4703">
                  <c:v>1173.0</c:v>
                </c:pt>
                <c:pt idx="4704">
                  <c:v>1173.0</c:v>
                </c:pt>
                <c:pt idx="4705">
                  <c:v>1173.0</c:v>
                </c:pt>
                <c:pt idx="4706">
                  <c:v>1173.0</c:v>
                </c:pt>
                <c:pt idx="4707">
                  <c:v>1173.0</c:v>
                </c:pt>
                <c:pt idx="4708">
                  <c:v>1173.0</c:v>
                </c:pt>
                <c:pt idx="4709">
                  <c:v>1173.0</c:v>
                </c:pt>
                <c:pt idx="4710">
                  <c:v>1173.0</c:v>
                </c:pt>
                <c:pt idx="4711">
                  <c:v>1173.0</c:v>
                </c:pt>
                <c:pt idx="4712">
                  <c:v>1173.0</c:v>
                </c:pt>
                <c:pt idx="4713">
                  <c:v>1173.0</c:v>
                </c:pt>
                <c:pt idx="4714">
                  <c:v>1173.0</c:v>
                </c:pt>
                <c:pt idx="4715">
                  <c:v>1174.0</c:v>
                </c:pt>
                <c:pt idx="4716">
                  <c:v>1175.0</c:v>
                </c:pt>
                <c:pt idx="4717">
                  <c:v>1176.0</c:v>
                </c:pt>
                <c:pt idx="4718">
                  <c:v>1176.0</c:v>
                </c:pt>
                <c:pt idx="4719">
                  <c:v>1176.0</c:v>
                </c:pt>
                <c:pt idx="4720">
                  <c:v>1176.0</c:v>
                </c:pt>
                <c:pt idx="4721">
                  <c:v>1176.0</c:v>
                </c:pt>
                <c:pt idx="4722">
                  <c:v>1176.0</c:v>
                </c:pt>
                <c:pt idx="4723">
                  <c:v>1176.0</c:v>
                </c:pt>
                <c:pt idx="4724">
                  <c:v>1176.0</c:v>
                </c:pt>
                <c:pt idx="4725">
                  <c:v>1176.0</c:v>
                </c:pt>
                <c:pt idx="4726">
                  <c:v>1177.0</c:v>
                </c:pt>
                <c:pt idx="4727">
                  <c:v>1177.0</c:v>
                </c:pt>
                <c:pt idx="4728">
                  <c:v>1177.0</c:v>
                </c:pt>
                <c:pt idx="4729">
                  <c:v>1177.0</c:v>
                </c:pt>
                <c:pt idx="4730">
                  <c:v>1177.0</c:v>
                </c:pt>
                <c:pt idx="4731">
                  <c:v>1177.0</c:v>
                </c:pt>
                <c:pt idx="4732">
                  <c:v>1177.0</c:v>
                </c:pt>
                <c:pt idx="4733">
                  <c:v>1178.0</c:v>
                </c:pt>
                <c:pt idx="4734">
                  <c:v>1178.0</c:v>
                </c:pt>
                <c:pt idx="4735">
                  <c:v>1179.0</c:v>
                </c:pt>
                <c:pt idx="4736">
                  <c:v>1179.0</c:v>
                </c:pt>
                <c:pt idx="4737">
                  <c:v>1179.0</c:v>
                </c:pt>
                <c:pt idx="4738">
                  <c:v>1179.0</c:v>
                </c:pt>
                <c:pt idx="4739">
                  <c:v>1179.0</c:v>
                </c:pt>
                <c:pt idx="4740">
                  <c:v>1180.0</c:v>
                </c:pt>
                <c:pt idx="4741">
                  <c:v>1180.0</c:v>
                </c:pt>
                <c:pt idx="4742">
                  <c:v>1180.0</c:v>
                </c:pt>
                <c:pt idx="4743">
                  <c:v>1181.0</c:v>
                </c:pt>
                <c:pt idx="4744">
                  <c:v>1181.0</c:v>
                </c:pt>
                <c:pt idx="4745">
                  <c:v>1181.0</c:v>
                </c:pt>
                <c:pt idx="4746">
                  <c:v>1181.0</c:v>
                </c:pt>
                <c:pt idx="4747">
                  <c:v>1182.0</c:v>
                </c:pt>
                <c:pt idx="4748">
                  <c:v>1182.0</c:v>
                </c:pt>
                <c:pt idx="4749">
                  <c:v>1182.0</c:v>
                </c:pt>
                <c:pt idx="4750">
                  <c:v>1182.0</c:v>
                </c:pt>
                <c:pt idx="4751">
                  <c:v>1183.0</c:v>
                </c:pt>
                <c:pt idx="4752">
                  <c:v>1183.0</c:v>
                </c:pt>
                <c:pt idx="4753">
                  <c:v>1183.0</c:v>
                </c:pt>
                <c:pt idx="4754">
                  <c:v>1183.0</c:v>
                </c:pt>
                <c:pt idx="4755">
                  <c:v>1183.0</c:v>
                </c:pt>
                <c:pt idx="4756">
                  <c:v>1184.0</c:v>
                </c:pt>
                <c:pt idx="4757">
                  <c:v>1184.0</c:v>
                </c:pt>
                <c:pt idx="4758">
                  <c:v>1184.0</c:v>
                </c:pt>
                <c:pt idx="4759">
                  <c:v>1184.0</c:v>
                </c:pt>
                <c:pt idx="4760">
                  <c:v>1185.0</c:v>
                </c:pt>
                <c:pt idx="4761">
                  <c:v>1186.0</c:v>
                </c:pt>
                <c:pt idx="4762">
                  <c:v>1186.0</c:v>
                </c:pt>
                <c:pt idx="4763">
                  <c:v>1186.0</c:v>
                </c:pt>
                <c:pt idx="4764">
                  <c:v>1186.0</c:v>
                </c:pt>
                <c:pt idx="4765">
                  <c:v>1186.0</c:v>
                </c:pt>
                <c:pt idx="4766">
                  <c:v>1186.0</c:v>
                </c:pt>
                <c:pt idx="4767">
                  <c:v>1186.0</c:v>
                </c:pt>
                <c:pt idx="4768">
                  <c:v>1187.0</c:v>
                </c:pt>
                <c:pt idx="4769">
                  <c:v>1187.0</c:v>
                </c:pt>
                <c:pt idx="4770">
                  <c:v>1187.0</c:v>
                </c:pt>
                <c:pt idx="4771">
                  <c:v>1187.0</c:v>
                </c:pt>
                <c:pt idx="4772">
                  <c:v>1187.0</c:v>
                </c:pt>
                <c:pt idx="4773">
                  <c:v>1187.0</c:v>
                </c:pt>
                <c:pt idx="4774">
                  <c:v>1187.0</c:v>
                </c:pt>
                <c:pt idx="4775">
                  <c:v>1187.0</c:v>
                </c:pt>
                <c:pt idx="4776">
                  <c:v>1188.0</c:v>
                </c:pt>
                <c:pt idx="4777">
                  <c:v>1189.0</c:v>
                </c:pt>
                <c:pt idx="4778">
                  <c:v>1189.0</c:v>
                </c:pt>
                <c:pt idx="4779">
                  <c:v>1189.0</c:v>
                </c:pt>
                <c:pt idx="4780">
                  <c:v>1189.0</c:v>
                </c:pt>
                <c:pt idx="4781">
                  <c:v>1189.0</c:v>
                </c:pt>
                <c:pt idx="4782">
                  <c:v>1189.0</c:v>
                </c:pt>
                <c:pt idx="4783">
                  <c:v>1189.0</c:v>
                </c:pt>
                <c:pt idx="4784">
                  <c:v>1189.0</c:v>
                </c:pt>
                <c:pt idx="4785">
                  <c:v>1189.0</c:v>
                </c:pt>
                <c:pt idx="4786">
                  <c:v>1189.0</c:v>
                </c:pt>
                <c:pt idx="4787">
                  <c:v>1189.0</c:v>
                </c:pt>
                <c:pt idx="4788">
                  <c:v>1189.0</c:v>
                </c:pt>
                <c:pt idx="4789">
                  <c:v>1189.0</c:v>
                </c:pt>
                <c:pt idx="4790">
                  <c:v>1189.0</c:v>
                </c:pt>
                <c:pt idx="4791">
                  <c:v>1190.0</c:v>
                </c:pt>
                <c:pt idx="4792">
                  <c:v>1190.0</c:v>
                </c:pt>
                <c:pt idx="4793">
                  <c:v>1190.0</c:v>
                </c:pt>
                <c:pt idx="4794">
                  <c:v>1190.0</c:v>
                </c:pt>
                <c:pt idx="4795">
                  <c:v>1190.0</c:v>
                </c:pt>
                <c:pt idx="4796">
                  <c:v>1190.0</c:v>
                </c:pt>
                <c:pt idx="4797">
                  <c:v>1190.0</c:v>
                </c:pt>
                <c:pt idx="4798">
                  <c:v>1190.0</c:v>
                </c:pt>
                <c:pt idx="4799">
                  <c:v>1190.0</c:v>
                </c:pt>
                <c:pt idx="4800">
                  <c:v>1190.0</c:v>
                </c:pt>
                <c:pt idx="4801">
                  <c:v>1190.0</c:v>
                </c:pt>
                <c:pt idx="4802">
                  <c:v>1190.0</c:v>
                </c:pt>
                <c:pt idx="4803">
                  <c:v>1190.0</c:v>
                </c:pt>
                <c:pt idx="4804">
                  <c:v>1191.0</c:v>
                </c:pt>
                <c:pt idx="4805">
                  <c:v>1191.0</c:v>
                </c:pt>
                <c:pt idx="4806">
                  <c:v>1191.0</c:v>
                </c:pt>
                <c:pt idx="4807">
                  <c:v>1192.0</c:v>
                </c:pt>
                <c:pt idx="4808">
                  <c:v>1193.0</c:v>
                </c:pt>
                <c:pt idx="4809">
                  <c:v>1194.0</c:v>
                </c:pt>
                <c:pt idx="4810">
                  <c:v>1195.0</c:v>
                </c:pt>
                <c:pt idx="4811">
                  <c:v>1195.0</c:v>
                </c:pt>
                <c:pt idx="4812">
                  <c:v>1195.0</c:v>
                </c:pt>
                <c:pt idx="4813">
                  <c:v>1195.0</c:v>
                </c:pt>
                <c:pt idx="4814">
                  <c:v>1195.0</c:v>
                </c:pt>
                <c:pt idx="4815">
                  <c:v>1195.0</c:v>
                </c:pt>
                <c:pt idx="4816">
                  <c:v>1196.0</c:v>
                </c:pt>
                <c:pt idx="4817">
                  <c:v>1197.0</c:v>
                </c:pt>
                <c:pt idx="4818">
                  <c:v>1198.0</c:v>
                </c:pt>
                <c:pt idx="4819">
                  <c:v>1198.0</c:v>
                </c:pt>
                <c:pt idx="4820">
                  <c:v>1198.0</c:v>
                </c:pt>
                <c:pt idx="4821">
                  <c:v>1199.0</c:v>
                </c:pt>
                <c:pt idx="4822">
                  <c:v>1199.0</c:v>
                </c:pt>
                <c:pt idx="4823">
                  <c:v>1200.0</c:v>
                </c:pt>
                <c:pt idx="4824">
                  <c:v>1200.0</c:v>
                </c:pt>
                <c:pt idx="4825">
                  <c:v>1200.0</c:v>
                </c:pt>
                <c:pt idx="4826">
                  <c:v>1200.0</c:v>
                </c:pt>
                <c:pt idx="4827">
                  <c:v>1200.0</c:v>
                </c:pt>
                <c:pt idx="4828">
                  <c:v>1200.0</c:v>
                </c:pt>
                <c:pt idx="4829">
                  <c:v>1200.0</c:v>
                </c:pt>
                <c:pt idx="4830">
                  <c:v>1200.0</c:v>
                </c:pt>
                <c:pt idx="4831">
                  <c:v>1200.0</c:v>
                </c:pt>
                <c:pt idx="4832">
                  <c:v>1200.0</c:v>
                </c:pt>
                <c:pt idx="4833">
                  <c:v>1201.0</c:v>
                </c:pt>
                <c:pt idx="4834">
                  <c:v>1201.0</c:v>
                </c:pt>
                <c:pt idx="4835">
                  <c:v>1201.0</c:v>
                </c:pt>
                <c:pt idx="4836">
                  <c:v>1202.0</c:v>
                </c:pt>
                <c:pt idx="4837">
                  <c:v>1202.0</c:v>
                </c:pt>
                <c:pt idx="4838">
                  <c:v>1202.0</c:v>
                </c:pt>
                <c:pt idx="4839">
                  <c:v>1202.0</c:v>
                </c:pt>
                <c:pt idx="4840">
                  <c:v>1202.0</c:v>
                </c:pt>
                <c:pt idx="4841">
                  <c:v>1202.0</c:v>
                </c:pt>
                <c:pt idx="4842">
                  <c:v>1202.0</c:v>
                </c:pt>
                <c:pt idx="4843">
                  <c:v>1202.0</c:v>
                </c:pt>
                <c:pt idx="4844">
                  <c:v>1202.0</c:v>
                </c:pt>
                <c:pt idx="4845">
                  <c:v>1202.0</c:v>
                </c:pt>
                <c:pt idx="4846">
                  <c:v>1202.0</c:v>
                </c:pt>
                <c:pt idx="4847">
                  <c:v>1202.0</c:v>
                </c:pt>
                <c:pt idx="4848">
                  <c:v>1202.0</c:v>
                </c:pt>
                <c:pt idx="4849">
                  <c:v>1202.0</c:v>
                </c:pt>
                <c:pt idx="4850">
                  <c:v>1202.0</c:v>
                </c:pt>
                <c:pt idx="4851">
                  <c:v>1202.0</c:v>
                </c:pt>
                <c:pt idx="4852">
                  <c:v>1202.0</c:v>
                </c:pt>
                <c:pt idx="4853">
                  <c:v>1202.0</c:v>
                </c:pt>
                <c:pt idx="4854">
                  <c:v>1202.0</c:v>
                </c:pt>
                <c:pt idx="4855">
                  <c:v>1202.0</c:v>
                </c:pt>
                <c:pt idx="4856">
                  <c:v>1202.0</c:v>
                </c:pt>
                <c:pt idx="4857">
                  <c:v>1202.0</c:v>
                </c:pt>
                <c:pt idx="4858">
                  <c:v>1202.0</c:v>
                </c:pt>
                <c:pt idx="4859">
                  <c:v>1202.0</c:v>
                </c:pt>
                <c:pt idx="4860">
                  <c:v>1202.0</c:v>
                </c:pt>
                <c:pt idx="4861">
                  <c:v>1202.0</c:v>
                </c:pt>
                <c:pt idx="4862">
                  <c:v>1202.0</c:v>
                </c:pt>
                <c:pt idx="4863">
                  <c:v>1202.0</c:v>
                </c:pt>
                <c:pt idx="4864">
                  <c:v>1202.0</c:v>
                </c:pt>
                <c:pt idx="4865">
                  <c:v>1203.0</c:v>
                </c:pt>
                <c:pt idx="4866">
                  <c:v>1203.0</c:v>
                </c:pt>
                <c:pt idx="4867">
                  <c:v>1203.0</c:v>
                </c:pt>
                <c:pt idx="4868">
                  <c:v>1204.0</c:v>
                </c:pt>
                <c:pt idx="4869">
                  <c:v>1204.0</c:v>
                </c:pt>
                <c:pt idx="4870">
                  <c:v>1204.0</c:v>
                </c:pt>
                <c:pt idx="4871">
                  <c:v>1204.0</c:v>
                </c:pt>
                <c:pt idx="4872">
                  <c:v>1204.0</c:v>
                </c:pt>
                <c:pt idx="4873">
                  <c:v>1204.0</c:v>
                </c:pt>
                <c:pt idx="4874">
                  <c:v>1205.0</c:v>
                </c:pt>
                <c:pt idx="4875">
                  <c:v>1205.0</c:v>
                </c:pt>
                <c:pt idx="4876">
                  <c:v>1205.0</c:v>
                </c:pt>
                <c:pt idx="4877">
                  <c:v>1205.0</c:v>
                </c:pt>
                <c:pt idx="4878">
                  <c:v>1205.0</c:v>
                </c:pt>
                <c:pt idx="4879">
                  <c:v>1205.0</c:v>
                </c:pt>
                <c:pt idx="4880">
                  <c:v>1206.0</c:v>
                </c:pt>
                <c:pt idx="4881">
                  <c:v>1207.0</c:v>
                </c:pt>
                <c:pt idx="4882">
                  <c:v>1207.0</c:v>
                </c:pt>
                <c:pt idx="4883">
                  <c:v>1208.0</c:v>
                </c:pt>
                <c:pt idx="4884">
                  <c:v>1208.0</c:v>
                </c:pt>
                <c:pt idx="4885">
                  <c:v>1209.0</c:v>
                </c:pt>
                <c:pt idx="4886">
                  <c:v>1209.0</c:v>
                </c:pt>
                <c:pt idx="4887">
                  <c:v>1209.0</c:v>
                </c:pt>
                <c:pt idx="4888">
                  <c:v>1209.0</c:v>
                </c:pt>
                <c:pt idx="4889">
                  <c:v>1209.0</c:v>
                </c:pt>
                <c:pt idx="4890">
                  <c:v>1209.0</c:v>
                </c:pt>
                <c:pt idx="4891">
                  <c:v>1209.0</c:v>
                </c:pt>
                <c:pt idx="4892">
                  <c:v>1209.0</c:v>
                </c:pt>
                <c:pt idx="4893">
                  <c:v>1209.0</c:v>
                </c:pt>
                <c:pt idx="4894">
                  <c:v>1210.0</c:v>
                </c:pt>
                <c:pt idx="4895">
                  <c:v>1210.0</c:v>
                </c:pt>
                <c:pt idx="4896">
                  <c:v>1211.0</c:v>
                </c:pt>
                <c:pt idx="4897">
                  <c:v>1211.0</c:v>
                </c:pt>
                <c:pt idx="4898">
                  <c:v>1211.0</c:v>
                </c:pt>
                <c:pt idx="4899">
                  <c:v>1211.0</c:v>
                </c:pt>
                <c:pt idx="4900">
                  <c:v>1211.0</c:v>
                </c:pt>
                <c:pt idx="4901">
                  <c:v>1212.0</c:v>
                </c:pt>
                <c:pt idx="4902">
                  <c:v>1213.0</c:v>
                </c:pt>
                <c:pt idx="4903">
                  <c:v>1214.0</c:v>
                </c:pt>
                <c:pt idx="4904">
                  <c:v>1214.0</c:v>
                </c:pt>
                <c:pt idx="4905">
                  <c:v>1214.0</c:v>
                </c:pt>
                <c:pt idx="4906">
                  <c:v>1214.0</c:v>
                </c:pt>
                <c:pt idx="4907">
                  <c:v>1214.0</c:v>
                </c:pt>
                <c:pt idx="4908">
                  <c:v>1214.0</c:v>
                </c:pt>
                <c:pt idx="4909">
                  <c:v>1214.0</c:v>
                </c:pt>
                <c:pt idx="4910">
                  <c:v>1214.0</c:v>
                </c:pt>
                <c:pt idx="4911">
                  <c:v>1214.0</c:v>
                </c:pt>
                <c:pt idx="4912">
                  <c:v>1214.0</c:v>
                </c:pt>
                <c:pt idx="4913">
                  <c:v>1214.0</c:v>
                </c:pt>
                <c:pt idx="4914">
                  <c:v>1214.0</c:v>
                </c:pt>
                <c:pt idx="4915">
                  <c:v>1214.0</c:v>
                </c:pt>
                <c:pt idx="4916">
                  <c:v>1214.0</c:v>
                </c:pt>
                <c:pt idx="4917">
                  <c:v>1214.0</c:v>
                </c:pt>
                <c:pt idx="4918">
                  <c:v>1215.0</c:v>
                </c:pt>
                <c:pt idx="4919">
                  <c:v>1215.0</c:v>
                </c:pt>
                <c:pt idx="4920">
                  <c:v>1215.0</c:v>
                </c:pt>
                <c:pt idx="4921">
                  <c:v>1215.0</c:v>
                </c:pt>
                <c:pt idx="4922">
                  <c:v>1215.0</c:v>
                </c:pt>
                <c:pt idx="4923">
                  <c:v>1215.0</c:v>
                </c:pt>
                <c:pt idx="4924">
                  <c:v>1215.0</c:v>
                </c:pt>
                <c:pt idx="4925">
                  <c:v>1215.0</c:v>
                </c:pt>
                <c:pt idx="4926">
                  <c:v>1215.0</c:v>
                </c:pt>
                <c:pt idx="4927">
                  <c:v>1215.0</c:v>
                </c:pt>
                <c:pt idx="4928">
                  <c:v>1215.0</c:v>
                </c:pt>
                <c:pt idx="4929">
                  <c:v>1215.0</c:v>
                </c:pt>
                <c:pt idx="4930">
                  <c:v>1216.0</c:v>
                </c:pt>
                <c:pt idx="4931">
                  <c:v>1216.0</c:v>
                </c:pt>
                <c:pt idx="4932">
                  <c:v>1216.0</c:v>
                </c:pt>
                <c:pt idx="4933">
                  <c:v>1216.0</c:v>
                </c:pt>
                <c:pt idx="4934">
                  <c:v>1216.0</c:v>
                </c:pt>
                <c:pt idx="4935">
                  <c:v>1216.0</c:v>
                </c:pt>
                <c:pt idx="4936">
                  <c:v>1216.0</c:v>
                </c:pt>
                <c:pt idx="4937">
                  <c:v>1217.0</c:v>
                </c:pt>
                <c:pt idx="4938">
                  <c:v>1217.0</c:v>
                </c:pt>
                <c:pt idx="4939">
                  <c:v>1217.0</c:v>
                </c:pt>
                <c:pt idx="4940">
                  <c:v>1217.0</c:v>
                </c:pt>
                <c:pt idx="4941">
                  <c:v>1217.0</c:v>
                </c:pt>
                <c:pt idx="4942">
                  <c:v>1217.0</c:v>
                </c:pt>
                <c:pt idx="4943">
                  <c:v>1217.0</c:v>
                </c:pt>
                <c:pt idx="4944">
                  <c:v>1217.0</c:v>
                </c:pt>
                <c:pt idx="4945">
                  <c:v>1217.0</c:v>
                </c:pt>
                <c:pt idx="4946">
                  <c:v>1217.0</c:v>
                </c:pt>
                <c:pt idx="4947">
                  <c:v>1217.0</c:v>
                </c:pt>
                <c:pt idx="4948">
                  <c:v>1217.0</c:v>
                </c:pt>
                <c:pt idx="4949">
                  <c:v>1217.0</c:v>
                </c:pt>
                <c:pt idx="4950">
                  <c:v>1217.0</c:v>
                </c:pt>
                <c:pt idx="4951">
                  <c:v>1218.0</c:v>
                </c:pt>
                <c:pt idx="4952">
                  <c:v>1218.0</c:v>
                </c:pt>
                <c:pt idx="4953">
                  <c:v>1218.0</c:v>
                </c:pt>
                <c:pt idx="4954">
                  <c:v>1218.0</c:v>
                </c:pt>
                <c:pt idx="4955">
                  <c:v>1219.0</c:v>
                </c:pt>
                <c:pt idx="4956">
                  <c:v>1219.0</c:v>
                </c:pt>
                <c:pt idx="4957">
                  <c:v>1219.0</c:v>
                </c:pt>
                <c:pt idx="4958">
                  <c:v>1219.0</c:v>
                </c:pt>
                <c:pt idx="4959">
                  <c:v>1219.0</c:v>
                </c:pt>
                <c:pt idx="4960">
                  <c:v>1219.0</c:v>
                </c:pt>
                <c:pt idx="4961">
                  <c:v>1219.0</c:v>
                </c:pt>
                <c:pt idx="4962">
                  <c:v>1219.0</c:v>
                </c:pt>
                <c:pt idx="4963">
                  <c:v>1219.0</c:v>
                </c:pt>
                <c:pt idx="4964">
                  <c:v>1219.0</c:v>
                </c:pt>
                <c:pt idx="4965">
                  <c:v>1219.0</c:v>
                </c:pt>
                <c:pt idx="4966">
                  <c:v>1219.0</c:v>
                </c:pt>
                <c:pt idx="4967">
                  <c:v>1219.0</c:v>
                </c:pt>
                <c:pt idx="4968">
                  <c:v>1219.0</c:v>
                </c:pt>
                <c:pt idx="4969">
                  <c:v>1219.0</c:v>
                </c:pt>
                <c:pt idx="4970">
                  <c:v>1219.0</c:v>
                </c:pt>
                <c:pt idx="4971">
                  <c:v>1219.0</c:v>
                </c:pt>
                <c:pt idx="4972">
                  <c:v>1219.0</c:v>
                </c:pt>
                <c:pt idx="4973">
                  <c:v>1219.0</c:v>
                </c:pt>
                <c:pt idx="4974">
                  <c:v>1219.0</c:v>
                </c:pt>
                <c:pt idx="4975">
                  <c:v>1219.0</c:v>
                </c:pt>
                <c:pt idx="4976">
                  <c:v>1219.0</c:v>
                </c:pt>
                <c:pt idx="4977">
                  <c:v>1219.0</c:v>
                </c:pt>
                <c:pt idx="4978">
                  <c:v>1219.0</c:v>
                </c:pt>
                <c:pt idx="4979">
                  <c:v>1219.0</c:v>
                </c:pt>
                <c:pt idx="4980">
                  <c:v>1220.0</c:v>
                </c:pt>
                <c:pt idx="4981">
                  <c:v>1220.0</c:v>
                </c:pt>
                <c:pt idx="4982">
                  <c:v>1221.0</c:v>
                </c:pt>
                <c:pt idx="4983">
                  <c:v>1222.0</c:v>
                </c:pt>
                <c:pt idx="4984">
                  <c:v>1222.0</c:v>
                </c:pt>
                <c:pt idx="4985">
                  <c:v>1222.0</c:v>
                </c:pt>
                <c:pt idx="4986">
                  <c:v>1222.0</c:v>
                </c:pt>
                <c:pt idx="4987">
                  <c:v>1222.0</c:v>
                </c:pt>
                <c:pt idx="4988">
                  <c:v>1223.0</c:v>
                </c:pt>
                <c:pt idx="4989">
                  <c:v>1223.0</c:v>
                </c:pt>
                <c:pt idx="4990">
                  <c:v>1224.0</c:v>
                </c:pt>
                <c:pt idx="4991">
                  <c:v>1224.0</c:v>
                </c:pt>
                <c:pt idx="4992">
                  <c:v>1224.0</c:v>
                </c:pt>
                <c:pt idx="4993">
                  <c:v>1224.0</c:v>
                </c:pt>
                <c:pt idx="4994">
                  <c:v>1224.0</c:v>
                </c:pt>
                <c:pt idx="4995">
                  <c:v>1224.0</c:v>
                </c:pt>
                <c:pt idx="4996">
                  <c:v>1225.0</c:v>
                </c:pt>
                <c:pt idx="4997">
                  <c:v>1225.0</c:v>
                </c:pt>
                <c:pt idx="4998">
                  <c:v>1225.0</c:v>
                </c:pt>
                <c:pt idx="4999">
                  <c:v>1225.0</c:v>
                </c:pt>
                <c:pt idx="5000">
                  <c:v>1225.0</c:v>
                </c:pt>
                <c:pt idx="5001">
                  <c:v>1225.0</c:v>
                </c:pt>
                <c:pt idx="5002">
                  <c:v>1225.0</c:v>
                </c:pt>
                <c:pt idx="5003">
                  <c:v>1225.0</c:v>
                </c:pt>
                <c:pt idx="5004">
                  <c:v>1225.0</c:v>
                </c:pt>
                <c:pt idx="5005">
                  <c:v>1226.0</c:v>
                </c:pt>
                <c:pt idx="5006">
                  <c:v>1227.0</c:v>
                </c:pt>
                <c:pt idx="5007">
                  <c:v>1227.0</c:v>
                </c:pt>
                <c:pt idx="5008">
                  <c:v>1227.0</c:v>
                </c:pt>
                <c:pt idx="5009">
                  <c:v>1228.0</c:v>
                </c:pt>
                <c:pt idx="5010">
                  <c:v>1229.0</c:v>
                </c:pt>
                <c:pt idx="5011">
                  <c:v>1230.0</c:v>
                </c:pt>
                <c:pt idx="5012">
                  <c:v>1231.0</c:v>
                </c:pt>
                <c:pt idx="5013">
                  <c:v>1231.0</c:v>
                </c:pt>
                <c:pt idx="5014">
                  <c:v>1231.0</c:v>
                </c:pt>
                <c:pt idx="5015">
                  <c:v>1231.0</c:v>
                </c:pt>
                <c:pt idx="5016">
                  <c:v>1232.0</c:v>
                </c:pt>
                <c:pt idx="5017">
                  <c:v>1232.0</c:v>
                </c:pt>
                <c:pt idx="5018">
                  <c:v>1233.0</c:v>
                </c:pt>
                <c:pt idx="5019">
                  <c:v>1234.0</c:v>
                </c:pt>
                <c:pt idx="5020">
                  <c:v>1234.0</c:v>
                </c:pt>
                <c:pt idx="5021">
                  <c:v>1235.0</c:v>
                </c:pt>
                <c:pt idx="5022">
                  <c:v>1235.0</c:v>
                </c:pt>
                <c:pt idx="5023">
                  <c:v>1236.0</c:v>
                </c:pt>
                <c:pt idx="5024">
                  <c:v>1237.0</c:v>
                </c:pt>
                <c:pt idx="5025">
                  <c:v>1237.0</c:v>
                </c:pt>
                <c:pt idx="5026">
                  <c:v>1237.0</c:v>
                </c:pt>
                <c:pt idx="5027">
                  <c:v>1237.0</c:v>
                </c:pt>
                <c:pt idx="5028">
                  <c:v>1237.0</c:v>
                </c:pt>
                <c:pt idx="5029">
                  <c:v>1237.0</c:v>
                </c:pt>
                <c:pt idx="5030">
                  <c:v>1237.0</c:v>
                </c:pt>
                <c:pt idx="5031">
                  <c:v>1237.0</c:v>
                </c:pt>
                <c:pt idx="5032">
                  <c:v>1237.0</c:v>
                </c:pt>
                <c:pt idx="5033">
                  <c:v>1237.0</c:v>
                </c:pt>
                <c:pt idx="5034">
                  <c:v>1237.0</c:v>
                </c:pt>
                <c:pt idx="5035">
                  <c:v>1237.0</c:v>
                </c:pt>
                <c:pt idx="5036">
                  <c:v>1237.0</c:v>
                </c:pt>
                <c:pt idx="5037">
                  <c:v>1237.0</c:v>
                </c:pt>
                <c:pt idx="5038">
                  <c:v>1237.0</c:v>
                </c:pt>
                <c:pt idx="5039">
                  <c:v>1237.0</c:v>
                </c:pt>
                <c:pt idx="5040">
                  <c:v>1237.0</c:v>
                </c:pt>
                <c:pt idx="5041">
                  <c:v>1237.0</c:v>
                </c:pt>
                <c:pt idx="5042">
                  <c:v>1237.0</c:v>
                </c:pt>
                <c:pt idx="5043">
                  <c:v>1238.0</c:v>
                </c:pt>
                <c:pt idx="5044">
                  <c:v>1239.0</c:v>
                </c:pt>
                <c:pt idx="5045">
                  <c:v>1239.0</c:v>
                </c:pt>
                <c:pt idx="5046">
                  <c:v>1240.0</c:v>
                </c:pt>
                <c:pt idx="5047">
                  <c:v>1241.0</c:v>
                </c:pt>
                <c:pt idx="5048">
                  <c:v>1242.0</c:v>
                </c:pt>
                <c:pt idx="5049">
                  <c:v>1242.0</c:v>
                </c:pt>
                <c:pt idx="5050">
                  <c:v>1242.0</c:v>
                </c:pt>
                <c:pt idx="5051">
                  <c:v>1242.0</c:v>
                </c:pt>
                <c:pt idx="5052">
                  <c:v>1242.0</c:v>
                </c:pt>
                <c:pt idx="5053">
                  <c:v>1242.0</c:v>
                </c:pt>
                <c:pt idx="5054">
                  <c:v>1242.0</c:v>
                </c:pt>
                <c:pt idx="5055">
                  <c:v>1243.0</c:v>
                </c:pt>
                <c:pt idx="5056">
                  <c:v>1243.0</c:v>
                </c:pt>
                <c:pt idx="5057">
                  <c:v>1243.0</c:v>
                </c:pt>
                <c:pt idx="5058">
                  <c:v>1243.0</c:v>
                </c:pt>
                <c:pt idx="5059">
                  <c:v>1243.0</c:v>
                </c:pt>
                <c:pt idx="5060">
                  <c:v>1243.0</c:v>
                </c:pt>
                <c:pt idx="5061">
                  <c:v>1243.0</c:v>
                </c:pt>
                <c:pt idx="5062">
                  <c:v>1244.0</c:v>
                </c:pt>
                <c:pt idx="5063">
                  <c:v>1244.0</c:v>
                </c:pt>
                <c:pt idx="5064">
                  <c:v>1244.0</c:v>
                </c:pt>
                <c:pt idx="5065">
                  <c:v>1244.0</c:v>
                </c:pt>
                <c:pt idx="5066">
                  <c:v>1244.0</c:v>
                </c:pt>
                <c:pt idx="5067">
                  <c:v>1245.0</c:v>
                </c:pt>
                <c:pt idx="5068">
                  <c:v>1246.0</c:v>
                </c:pt>
                <c:pt idx="5069">
                  <c:v>1246.0</c:v>
                </c:pt>
                <c:pt idx="5070">
                  <c:v>1246.0</c:v>
                </c:pt>
                <c:pt idx="5071">
                  <c:v>1247.0</c:v>
                </c:pt>
                <c:pt idx="5072">
                  <c:v>1248.0</c:v>
                </c:pt>
                <c:pt idx="5073">
                  <c:v>1248.0</c:v>
                </c:pt>
                <c:pt idx="5074">
                  <c:v>1249.0</c:v>
                </c:pt>
                <c:pt idx="5075">
                  <c:v>1249.0</c:v>
                </c:pt>
                <c:pt idx="5076">
                  <c:v>1250.0</c:v>
                </c:pt>
                <c:pt idx="5077">
                  <c:v>1250.0</c:v>
                </c:pt>
                <c:pt idx="5078">
                  <c:v>1250.0</c:v>
                </c:pt>
                <c:pt idx="5079">
                  <c:v>1251.0</c:v>
                </c:pt>
                <c:pt idx="5080">
                  <c:v>1252.0</c:v>
                </c:pt>
                <c:pt idx="5081">
                  <c:v>1252.0</c:v>
                </c:pt>
                <c:pt idx="5082">
                  <c:v>1252.0</c:v>
                </c:pt>
                <c:pt idx="5083">
                  <c:v>1252.0</c:v>
                </c:pt>
                <c:pt idx="5084">
                  <c:v>1253.0</c:v>
                </c:pt>
                <c:pt idx="5085">
                  <c:v>1254.0</c:v>
                </c:pt>
                <c:pt idx="5086">
                  <c:v>1255.0</c:v>
                </c:pt>
                <c:pt idx="5087">
                  <c:v>1255.0</c:v>
                </c:pt>
                <c:pt idx="5088">
                  <c:v>1255.0</c:v>
                </c:pt>
                <c:pt idx="5089">
                  <c:v>1255.0</c:v>
                </c:pt>
                <c:pt idx="5090">
                  <c:v>1255.0</c:v>
                </c:pt>
                <c:pt idx="5091">
                  <c:v>1255.0</c:v>
                </c:pt>
                <c:pt idx="5092">
                  <c:v>1255.0</c:v>
                </c:pt>
                <c:pt idx="5093">
                  <c:v>1255.0</c:v>
                </c:pt>
                <c:pt idx="5094">
                  <c:v>1256.0</c:v>
                </c:pt>
                <c:pt idx="5095">
                  <c:v>1256.0</c:v>
                </c:pt>
                <c:pt idx="5096">
                  <c:v>1257.0</c:v>
                </c:pt>
                <c:pt idx="5097">
                  <c:v>1257.0</c:v>
                </c:pt>
                <c:pt idx="5098">
                  <c:v>1258.0</c:v>
                </c:pt>
                <c:pt idx="5099">
                  <c:v>1259.0</c:v>
                </c:pt>
                <c:pt idx="5100">
                  <c:v>1259.0</c:v>
                </c:pt>
                <c:pt idx="5101">
                  <c:v>1259.0</c:v>
                </c:pt>
                <c:pt idx="5102">
                  <c:v>1259.0</c:v>
                </c:pt>
                <c:pt idx="5103">
                  <c:v>1259.0</c:v>
                </c:pt>
                <c:pt idx="5104">
                  <c:v>1259.0</c:v>
                </c:pt>
                <c:pt idx="5105">
                  <c:v>1259.0</c:v>
                </c:pt>
                <c:pt idx="5106">
                  <c:v>1259.0</c:v>
                </c:pt>
                <c:pt idx="5107">
                  <c:v>1260.0</c:v>
                </c:pt>
                <c:pt idx="5108">
                  <c:v>1261.0</c:v>
                </c:pt>
                <c:pt idx="5109">
                  <c:v>1261.0</c:v>
                </c:pt>
                <c:pt idx="5110">
                  <c:v>1262.0</c:v>
                </c:pt>
                <c:pt idx="5111">
                  <c:v>1263.0</c:v>
                </c:pt>
                <c:pt idx="5112">
                  <c:v>1264.0</c:v>
                </c:pt>
                <c:pt idx="5113">
                  <c:v>1265.0</c:v>
                </c:pt>
                <c:pt idx="5114">
                  <c:v>1265.0</c:v>
                </c:pt>
                <c:pt idx="5115">
                  <c:v>1265.0</c:v>
                </c:pt>
                <c:pt idx="5116">
                  <c:v>1265.0</c:v>
                </c:pt>
                <c:pt idx="5117">
                  <c:v>1266.0</c:v>
                </c:pt>
                <c:pt idx="5118">
                  <c:v>1267.0</c:v>
                </c:pt>
                <c:pt idx="5119">
                  <c:v>1268.0</c:v>
                </c:pt>
                <c:pt idx="5120">
                  <c:v>1269.0</c:v>
                </c:pt>
                <c:pt idx="5121">
                  <c:v>1269.0</c:v>
                </c:pt>
                <c:pt idx="5122">
                  <c:v>1269.0</c:v>
                </c:pt>
                <c:pt idx="5123">
                  <c:v>1269.0</c:v>
                </c:pt>
                <c:pt idx="5124">
                  <c:v>1269.0</c:v>
                </c:pt>
                <c:pt idx="5125">
                  <c:v>1269.0</c:v>
                </c:pt>
                <c:pt idx="5126">
                  <c:v>1269.0</c:v>
                </c:pt>
                <c:pt idx="5127">
                  <c:v>1269.0</c:v>
                </c:pt>
                <c:pt idx="5128">
                  <c:v>1269.0</c:v>
                </c:pt>
                <c:pt idx="5129">
                  <c:v>1269.0</c:v>
                </c:pt>
                <c:pt idx="5130">
                  <c:v>1269.0</c:v>
                </c:pt>
                <c:pt idx="5131">
                  <c:v>1269.0</c:v>
                </c:pt>
                <c:pt idx="5132">
                  <c:v>1269.0</c:v>
                </c:pt>
                <c:pt idx="5133">
                  <c:v>1269.0</c:v>
                </c:pt>
                <c:pt idx="5134">
                  <c:v>1269.0</c:v>
                </c:pt>
                <c:pt idx="5135">
                  <c:v>1269.0</c:v>
                </c:pt>
                <c:pt idx="5136">
                  <c:v>1269.0</c:v>
                </c:pt>
                <c:pt idx="5137">
                  <c:v>1269.0</c:v>
                </c:pt>
                <c:pt idx="5138">
                  <c:v>1269.0</c:v>
                </c:pt>
                <c:pt idx="5139">
                  <c:v>1269.0</c:v>
                </c:pt>
                <c:pt idx="5140">
                  <c:v>1269.0</c:v>
                </c:pt>
                <c:pt idx="5141">
                  <c:v>1269.0</c:v>
                </c:pt>
                <c:pt idx="5142">
                  <c:v>1269.0</c:v>
                </c:pt>
                <c:pt idx="5143">
                  <c:v>1269.0</c:v>
                </c:pt>
                <c:pt idx="5144">
                  <c:v>1269.0</c:v>
                </c:pt>
                <c:pt idx="5145">
                  <c:v>1269.0</c:v>
                </c:pt>
                <c:pt idx="5146">
                  <c:v>1269.0</c:v>
                </c:pt>
                <c:pt idx="5147">
                  <c:v>1269.0</c:v>
                </c:pt>
                <c:pt idx="5148">
                  <c:v>1269.0</c:v>
                </c:pt>
                <c:pt idx="5149">
                  <c:v>1269.0</c:v>
                </c:pt>
                <c:pt idx="5150">
                  <c:v>1269.0</c:v>
                </c:pt>
                <c:pt idx="5151">
                  <c:v>1269.0</c:v>
                </c:pt>
                <c:pt idx="5152">
                  <c:v>1269.0</c:v>
                </c:pt>
                <c:pt idx="5153">
                  <c:v>1270.0</c:v>
                </c:pt>
                <c:pt idx="5154">
                  <c:v>1271.0</c:v>
                </c:pt>
                <c:pt idx="5155">
                  <c:v>1272.0</c:v>
                </c:pt>
                <c:pt idx="5156">
                  <c:v>1272.0</c:v>
                </c:pt>
                <c:pt idx="5157">
                  <c:v>1272.0</c:v>
                </c:pt>
                <c:pt idx="5158">
                  <c:v>1272.0</c:v>
                </c:pt>
                <c:pt idx="5159">
                  <c:v>1272.0</c:v>
                </c:pt>
                <c:pt idx="5160">
                  <c:v>1272.0</c:v>
                </c:pt>
                <c:pt idx="5161">
                  <c:v>1273.0</c:v>
                </c:pt>
                <c:pt idx="5162">
                  <c:v>1273.0</c:v>
                </c:pt>
                <c:pt idx="5163">
                  <c:v>1273.0</c:v>
                </c:pt>
                <c:pt idx="5164">
                  <c:v>1273.0</c:v>
                </c:pt>
                <c:pt idx="5165">
                  <c:v>1273.0</c:v>
                </c:pt>
                <c:pt idx="5166">
                  <c:v>1273.0</c:v>
                </c:pt>
                <c:pt idx="5167">
                  <c:v>1274.0</c:v>
                </c:pt>
                <c:pt idx="5168">
                  <c:v>1274.0</c:v>
                </c:pt>
                <c:pt idx="5169">
                  <c:v>1274.0</c:v>
                </c:pt>
                <c:pt idx="5170">
                  <c:v>1274.0</c:v>
                </c:pt>
                <c:pt idx="5171">
                  <c:v>1274.0</c:v>
                </c:pt>
                <c:pt idx="5172">
                  <c:v>1275.0</c:v>
                </c:pt>
                <c:pt idx="5173">
                  <c:v>1275.0</c:v>
                </c:pt>
                <c:pt idx="5174">
                  <c:v>1275.0</c:v>
                </c:pt>
                <c:pt idx="5175">
                  <c:v>1275.0</c:v>
                </c:pt>
                <c:pt idx="5176">
                  <c:v>1275.0</c:v>
                </c:pt>
                <c:pt idx="5177">
                  <c:v>1275.0</c:v>
                </c:pt>
                <c:pt idx="5178">
                  <c:v>1275.0</c:v>
                </c:pt>
                <c:pt idx="5179">
                  <c:v>1275.0</c:v>
                </c:pt>
                <c:pt idx="5180">
                  <c:v>1275.0</c:v>
                </c:pt>
                <c:pt idx="5181">
                  <c:v>1275.0</c:v>
                </c:pt>
                <c:pt idx="5182">
                  <c:v>1275.0</c:v>
                </c:pt>
                <c:pt idx="5183">
                  <c:v>1275.0</c:v>
                </c:pt>
                <c:pt idx="5184">
                  <c:v>1275.0</c:v>
                </c:pt>
                <c:pt idx="5185">
                  <c:v>1275.0</c:v>
                </c:pt>
                <c:pt idx="5186">
                  <c:v>1275.0</c:v>
                </c:pt>
                <c:pt idx="5187">
                  <c:v>1275.0</c:v>
                </c:pt>
                <c:pt idx="5188">
                  <c:v>1276.0</c:v>
                </c:pt>
                <c:pt idx="5189">
                  <c:v>1276.0</c:v>
                </c:pt>
                <c:pt idx="5190">
                  <c:v>1276.0</c:v>
                </c:pt>
                <c:pt idx="5191">
                  <c:v>1276.0</c:v>
                </c:pt>
                <c:pt idx="5192">
                  <c:v>1276.0</c:v>
                </c:pt>
                <c:pt idx="5193">
                  <c:v>1276.0</c:v>
                </c:pt>
                <c:pt idx="5194">
                  <c:v>1277.0</c:v>
                </c:pt>
                <c:pt idx="5195">
                  <c:v>1277.0</c:v>
                </c:pt>
                <c:pt idx="5196">
                  <c:v>1277.0</c:v>
                </c:pt>
                <c:pt idx="5197">
                  <c:v>1277.0</c:v>
                </c:pt>
                <c:pt idx="5198">
                  <c:v>1278.0</c:v>
                </c:pt>
                <c:pt idx="5199">
                  <c:v>1279.0</c:v>
                </c:pt>
                <c:pt idx="5200">
                  <c:v>1280.0</c:v>
                </c:pt>
                <c:pt idx="5201">
                  <c:v>1280.0</c:v>
                </c:pt>
                <c:pt idx="5202">
                  <c:v>1280.0</c:v>
                </c:pt>
                <c:pt idx="5203">
                  <c:v>1281.0</c:v>
                </c:pt>
                <c:pt idx="5204">
                  <c:v>1281.0</c:v>
                </c:pt>
                <c:pt idx="5205">
                  <c:v>1281.0</c:v>
                </c:pt>
                <c:pt idx="5206">
                  <c:v>1281.0</c:v>
                </c:pt>
                <c:pt idx="5207">
                  <c:v>1281.0</c:v>
                </c:pt>
                <c:pt idx="5208">
                  <c:v>1282.0</c:v>
                </c:pt>
                <c:pt idx="5209">
                  <c:v>1282.0</c:v>
                </c:pt>
                <c:pt idx="5210">
                  <c:v>1282.0</c:v>
                </c:pt>
                <c:pt idx="5211">
                  <c:v>1282.0</c:v>
                </c:pt>
                <c:pt idx="5212">
                  <c:v>1282.0</c:v>
                </c:pt>
                <c:pt idx="5213">
                  <c:v>1282.0</c:v>
                </c:pt>
                <c:pt idx="5214">
                  <c:v>1282.0</c:v>
                </c:pt>
                <c:pt idx="5215">
                  <c:v>1283.0</c:v>
                </c:pt>
                <c:pt idx="5216">
                  <c:v>1284.0</c:v>
                </c:pt>
                <c:pt idx="5217">
                  <c:v>1285.0</c:v>
                </c:pt>
                <c:pt idx="5218">
                  <c:v>1285.0</c:v>
                </c:pt>
                <c:pt idx="5219">
                  <c:v>1285.0</c:v>
                </c:pt>
                <c:pt idx="5220">
                  <c:v>1285.0</c:v>
                </c:pt>
                <c:pt idx="5221">
                  <c:v>1285.0</c:v>
                </c:pt>
                <c:pt idx="5222">
                  <c:v>1286.0</c:v>
                </c:pt>
                <c:pt idx="5223">
                  <c:v>1287.0</c:v>
                </c:pt>
                <c:pt idx="5224">
                  <c:v>1288.0</c:v>
                </c:pt>
                <c:pt idx="5225">
                  <c:v>1289.0</c:v>
                </c:pt>
                <c:pt idx="5226">
                  <c:v>1289.0</c:v>
                </c:pt>
                <c:pt idx="5227">
                  <c:v>1290.0</c:v>
                </c:pt>
                <c:pt idx="5228">
                  <c:v>1290.0</c:v>
                </c:pt>
                <c:pt idx="5229">
                  <c:v>1290.0</c:v>
                </c:pt>
                <c:pt idx="5230">
                  <c:v>1290.0</c:v>
                </c:pt>
                <c:pt idx="5231">
                  <c:v>1290.0</c:v>
                </c:pt>
                <c:pt idx="5232">
                  <c:v>1291.0</c:v>
                </c:pt>
                <c:pt idx="5233">
                  <c:v>1291.0</c:v>
                </c:pt>
                <c:pt idx="5234">
                  <c:v>1291.0</c:v>
                </c:pt>
                <c:pt idx="5235">
                  <c:v>1291.0</c:v>
                </c:pt>
                <c:pt idx="5236">
                  <c:v>1291.0</c:v>
                </c:pt>
                <c:pt idx="5237">
                  <c:v>1291.0</c:v>
                </c:pt>
                <c:pt idx="5238">
                  <c:v>1291.0</c:v>
                </c:pt>
                <c:pt idx="5239">
                  <c:v>1292.0</c:v>
                </c:pt>
                <c:pt idx="5240">
                  <c:v>1292.0</c:v>
                </c:pt>
                <c:pt idx="5241">
                  <c:v>1292.0</c:v>
                </c:pt>
                <c:pt idx="5242">
                  <c:v>1292.0</c:v>
                </c:pt>
                <c:pt idx="5243">
                  <c:v>1292.0</c:v>
                </c:pt>
                <c:pt idx="5244">
                  <c:v>1293.0</c:v>
                </c:pt>
                <c:pt idx="5245">
                  <c:v>1294.0</c:v>
                </c:pt>
                <c:pt idx="5246">
                  <c:v>1294.0</c:v>
                </c:pt>
                <c:pt idx="5247">
                  <c:v>1294.0</c:v>
                </c:pt>
                <c:pt idx="5248">
                  <c:v>1294.0</c:v>
                </c:pt>
                <c:pt idx="5249">
                  <c:v>1294.0</c:v>
                </c:pt>
                <c:pt idx="5250">
                  <c:v>1294.0</c:v>
                </c:pt>
                <c:pt idx="5251">
                  <c:v>1294.0</c:v>
                </c:pt>
                <c:pt idx="5252">
                  <c:v>1294.0</c:v>
                </c:pt>
                <c:pt idx="5253">
                  <c:v>1294.0</c:v>
                </c:pt>
                <c:pt idx="5254">
                  <c:v>1294.0</c:v>
                </c:pt>
                <c:pt idx="5255">
                  <c:v>1295.0</c:v>
                </c:pt>
                <c:pt idx="5256">
                  <c:v>1296.0</c:v>
                </c:pt>
                <c:pt idx="5257">
                  <c:v>1297.0</c:v>
                </c:pt>
                <c:pt idx="5258">
                  <c:v>1298.0</c:v>
                </c:pt>
                <c:pt idx="5259">
                  <c:v>1298.0</c:v>
                </c:pt>
                <c:pt idx="5260">
                  <c:v>1298.0</c:v>
                </c:pt>
                <c:pt idx="5261">
                  <c:v>1298.0</c:v>
                </c:pt>
                <c:pt idx="5262">
                  <c:v>1299.0</c:v>
                </c:pt>
                <c:pt idx="5263">
                  <c:v>1299.0</c:v>
                </c:pt>
                <c:pt idx="5264">
                  <c:v>1299.0</c:v>
                </c:pt>
                <c:pt idx="5265">
                  <c:v>1299.0</c:v>
                </c:pt>
                <c:pt idx="5266">
                  <c:v>1299.0</c:v>
                </c:pt>
                <c:pt idx="5267">
                  <c:v>1299.0</c:v>
                </c:pt>
                <c:pt idx="5268">
                  <c:v>1299.0</c:v>
                </c:pt>
                <c:pt idx="5269">
                  <c:v>1299.0</c:v>
                </c:pt>
                <c:pt idx="5270">
                  <c:v>1299.0</c:v>
                </c:pt>
                <c:pt idx="5271">
                  <c:v>1299.0</c:v>
                </c:pt>
                <c:pt idx="5272">
                  <c:v>1300.0</c:v>
                </c:pt>
                <c:pt idx="5273">
                  <c:v>1300.0</c:v>
                </c:pt>
                <c:pt idx="5274">
                  <c:v>1301.0</c:v>
                </c:pt>
                <c:pt idx="5275">
                  <c:v>1302.0</c:v>
                </c:pt>
                <c:pt idx="5276">
                  <c:v>1302.0</c:v>
                </c:pt>
                <c:pt idx="5277">
                  <c:v>1302.0</c:v>
                </c:pt>
                <c:pt idx="5278">
                  <c:v>1303.0</c:v>
                </c:pt>
                <c:pt idx="5279">
                  <c:v>1304.0</c:v>
                </c:pt>
                <c:pt idx="5280">
                  <c:v>1304.0</c:v>
                </c:pt>
                <c:pt idx="5281">
                  <c:v>1304.0</c:v>
                </c:pt>
                <c:pt idx="5282">
                  <c:v>1304.0</c:v>
                </c:pt>
                <c:pt idx="5283">
                  <c:v>1304.0</c:v>
                </c:pt>
                <c:pt idx="5284">
                  <c:v>1304.0</c:v>
                </c:pt>
                <c:pt idx="5285">
                  <c:v>1304.0</c:v>
                </c:pt>
                <c:pt idx="5286">
                  <c:v>1304.0</c:v>
                </c:pt>
                <c:pt idx="5287">
                  <c:v>1305.0</c:v>
                </c:pt>
                <c:pt idx="5288">
                  <c:v>1305.0</c:v>
                </c:pt>
                <c:pt idx="5289">
                  <c:v>1305.0</c:v>
                </c:pt>
                <c:pt idx="5290">
                  <c:v>1306.0</c:v>
                </c:pt>
                <c:pt idx="5291">
                  <c:v>1307.0</c:v>
                </c:pt>
                <c:pt idx="5292">
                  <c:v>1307.0</c:v>
                </c:pt>
                <c:pt idx="5293">
                  <c:v>1307.0</c:v>
                </c:pt>
                <c:pt idx="5294">
                  <c:v>1308.0</c:v>
                </c:pt>
                <c:pt idx="5295">
                  <c:v>1308.0</c:v>
                </c:pt>
                <c:pt idx="5296">
                  <c:v>1308.0</c:v>
                </c:pt>
                <c:pt idx="5297">
                  <c:v>1308.0</c:v>
                </c:pt>
                <c:pt idx="5298">
                  <c:v>1308.0</c:v>
                </c:pt>
                <c:pt idx="5299">
                  <c:v>1308.0</c:v>
                </c:pt>
                <c:pt idx="5300">
                  <c:v>1308.0</c:v>
                </c:pt>
                <c:pt idx="5301">
                  <c:v>1308.0</c:v>
                </c:pt>
                <c:pt idx="5302">
                  <c:v>1308.0</c:v>
                </c:pt>
                <c:pt idx="5303">
                  <c:v>1309.0</c:v>
                </c:pt>
                <c:pt idx="5304">
                  <c:v>1310.0</c:v>
                </c:pt>
                <c:pt idx="5305">
                  <c:v>1311.0</c:v>
                </c:pt>
                <c:pt idx="5306">
                  <c:v>1311.0</c:v>
                </c:pt>
                <c:pt idx="5307">
                  <c:v>1312.0</c:v>
                </c:pt>
                <c:pt idx="5308">
                  <c:v>1312.0</c:v>
                </c:pt>
                <c:pt idx="5309">
                  <c:v>1312.0</c:v>
                </c:pt>
                <c:pt idx="5310">
                  <c:v>1312.0</c:v>
                </c:pt>
                <c:pt idx="5311">
                  <c:v>1312.0</c:v>
                </c:pt>
                <c:pt idx="5312">
                  <c:v>1312.0</c:v>
                </c:pt>
                <c:pt idx="5313">
                  <c:v>1312.0</c:v>
                </c:pt>
                <c:pt idx="5314">
                  <c:v>1312.0</c:v>
                </c:pt>
                <c:pt idx="5315">
                  <c:v>1312.0</c:v>
                </c:pt>
                <c:pt idx="5316">
                  <c:v>1312.0</c:v>
                </c:pt>
                <c:pt idx="5317">
                  <c:v>1312.0</c:v>
                </c:pt>
                <c:pt idx="5318">
                  <c:v>1312.0</c:v>
                </c:pt>
                <c:pt idx="5319">
                  <c:v>1313.0</c:v>
                </c:pt>
                <c:pt idx="5320">
                  <c:v>1314.0</c:v>
                </c:pt>
                <c:pt idx="5321">
                  <c:v>1314.0</c:v>
                </c:pt>
                <c:pt idx="5322">
                  <c:v>1314.0</c:v>
                </c:pt>
                <c:pt idx="5323">
                  <c:v>1315.0</c:v>
                </c:pt>
                <c:pt idx="5324">
                  <c:v>1316.0</c:v>
                </c:pt>
                <c:pt idx="5325">
                  <c:v>1317.0</c:v>
                </c:pt>
                <c:pt idx="5326">
                  <c:v>1318.0</c:v>
                </c:pt>
                <c:pt idx="5327">
                  <c:v>1318.0</c:v>
                </c:pt>
                <c:pt idx="5328">
                  <c:v>1318.0</c:v>
                </c:pt>
                <c:pt idx="5329">
                  <c:v>1318.0</c:v>
                </c:pt>
                <c:pt idx="5330">
                  <c:v>1318.0</c:v>
                </c:pt>
                <c:pt idx="5331">
                  <c:v>1318.0</c:v>
                </c:pt>
                <c:pt idx="5332">
                  <c:v>1318.0</c:v>
                </c:pt>
                <c:pt idx="5333">
                  <c:v>1318.0</c:v>
                </c:pt>
                <c:pt idx="5334">
                  <c:v>1318.0</c:v>
                </c:pt>
                <c:pt idx="5335">
                  <c:v>1318.0</c:v>
                </c:pt>
                <c:pt idx="5336">
                  <c:v>1318.0</c:v>
                </c:pt>
                <c:pt idx="5337">
                  <c:v>1318.0</c:v>
                </c:pt>
                <c:pt idx="5338">
                  <c:v>1318.0</c:v>
                </c:pt>
                <c:pt idx="5339">
                  <c:v>1318.0</c:v>
                </c:pt>
                <c:pt idx="5340">
                  <c:v>1318.0</c:v>
                </c:pt>
                <c:pt idx="5341">
                  <c:v>1319.0</c:v>
                </c:pt>
                <c:pt idx="5342">
                  <c:v>1319.0</c:v>
                </c:pt>
                <c:pt idx="5343">
                  <c:v>1319.0</c:v>
                </c:pt>
                <c:pt idx="5344">
                  <c:v>1319.0</c:v>
                </c:pt>
                <c:pt idx="5345">
                  <c:v>1319.0</c:v>
                </c:pt>
                <c:pt idx="5346">
                  <c:v>1319.0</c:v>
                </c:pt>
                <c:pt idx="5347">
                  <c:v>1319.0</c:v>
                </c:pt>
                <c:pt idx="5348">
                  <c:v>1319.0</c:v>
                </c:pt>
                <c:pt idx="5349">
                  <c:v>1319.0</c:v>
                </c:pt>
                <c:pt idx="5350">
                  <c:v>1319.0</c:v>
                </c:pt>
                <c:pt idx="5351">
                  <c:v>1319.0</c:v>
                </c:pt>
                <c:pt idx="5352">
                  <c:v>1319.0</c:v>
                </c:pt>
                <c:pt idx="5353">
                  <c:v>1319.0</c:v>
                </c:pt>
                <c:pt idx="5354">
                  <c:v>1319.0</c:v>
                </c:pt>
                <c:pt idx="5355">
                  <c:v>1320.0</c:v>
                </c:pt>
                <c:pt idx="5356">
                  <c:v>1320.0</c:v>
                </c:pt>
                <c:pt idx="5357">
                  <c:v>1320.0</c:v>
                </c:pt>
                <c:pt idx="5358">
                  <c:v>1320.0</c:v>
                </c:pt>
                <c:pt idx="5359">
                  <c:v>1320.0</c:v>
                </c:pt>
                <c:pt idx="5360">
                  <c:v>1320.0</c:v>
                </c:pt>
                <c:pt idx="5361">
                  <c:v>1320.0</c:v>
                </c:pt>
                <c:pt idx="5362">
                  <c:v>1320.0</c:v>
                </c:pt>
                <c:pt idx="5363">
                  <c:v>1320.0</c:v>
                </c:pt>
                <c:pt idx="5364">
                  <c:v>1320.0</c:v>
                </c:pt>
                <c:pt idx="5365">
                  <c:v>1320.0</c:v>
                </c:pt>
                <c:pt idx="5366">
                  <c:v>1321.0</c:v>
                </c:pt>
                <c:pt idx="5367">
                  <c:v>1321.0</c:v>
                </c:pt>
                <c:pt idx="5368">
                  <c:v>1321.0</c:v>
                </c:pt>
                <c:pt idx="5369">
                  <c:v>1322.0</c:v>
                </c:pt>
                <c:pt idx="5370">
                  <c:v>1323.0</c:v>
                </c:pt>
                <c:pt idx="5371">
                  <c:v>1323.0</c:v>
                </c:pt>
                <c:pt idx="5372">
                  <c:v>1323.0</c:v>
                </c:pt>
                <c:pt idx="5373">
                  <c:v>1323.0</c:v>
                </c:pt>
                <c:pt idx="5374">
                  <c:v>1323.0</c:v>
                </c:pt>
                <c:pt idx="5375">
                  <c:v>1323.0</c:v>
                </c:pt>
                <c:pt idx="5376">
                  <c:v>1324.0</c:v>
                </c:pt>
                <c:pt idx="5377">
                  <c:v>1325.0</c:v>
                </c:pt>
                <c:pt idx="5378">
                  <c:v>1325.0</c:v>
                </c:pt>
                <c:pt idx="5379">
                  <c:v>1325.0</c:v>
                </c:pt>
                <c:pt idx="5380">
                  <c:v>1325.0</c:v>
                </c:pt>
                <c:pt idx="5381">
                  <c:v>1325.0</c:v>
                </c:pt>
                <c:pt idx="5382">
                  <c:v>1325.0</c:v>
                </c:pt>
                <c:pt idx="5383">
                  <c:v>1325.0</c:v>
                </c:pt>
                <c:pt idx="5384">
                  <c:v>1325.0</c:v>
                </c:pt>
                <c:pt idx="5385">
                  <c:v>1326.0</c:v>
                </c:pt>
                <c:pt idx="5386">
                  <c:v>1327.0</c:v>
                </c:pt>
                <c:pt idx="5387">
                  <c:v>1327.0</c:v>
                </c:pt>
                <c:pt idx="5388">
                  <c:v>1328.0</c:v>
                </c:pt>
                <c:pt idx="5389">
                  <c:v>1329.0</c:v>
                </c:pt>
                <c:pt idx="5390">
                  <c:v>1330.0</c:v>
                </c:pt>
                <c:pt idx="5391">
                  <c:v>1331.0</c:v>
                </c:pt>
                <c:pt idx="5392">
                  <c:v>1332.0</c:v>
                </c:pt>
                <c:pt idx="5393">
                  <c:v>1333.0</c:v>
                </c:pt>
                <c:pt idx="5394">
                  <c:v>1333.0</c:v>
                </c:pt>
                <c:pt idx="5395">
                  <c:v>1333.0</c:v>
                </c:pt>
                <c:pt idx="5396">
                  <c:v>1333.0</c:v>
                </c:pt>
                <c:pt idx="5397">
                  <c:v>1333.0</c:v>
                </c:pt>
                <c:pt idx="5398">
                  <c:v>1333.0</c:v>
                </c:pt>
                <c:pt idx="5399">
                  <c:v>1333.0</c:v>
                </c:pt>
                <c:pt idx="5400">
                  <c:v>1333.0</c:v>
                </c:pt>
                <c:pt idx="5401">
                  <c:v>1333.0</c:v>
                </c:pt>
                <c:pt idx="5402">
                  <c:v>1333.0</c:v>
                </c:pt>
                <c:pt idx="5403">
                  <c:v>1333.0</c:v>
                </c:pt>
                <c:pt idx="5404">
                  <c:v>1333.0</c:v>
                </c:pt>
                <c:pt idx="5405">
                  <c:v>1333.0</c:v>
                </c:pt>
                <c:pt idx="5406">
                  <c:v>1333.0</c:v>
                </c:pt>
                <c:pt idx="5407">
                  <c:v>1333.0</c:v>
                </c:pt>
                <c:pt idx="5408">
                  <c:v>1333.0</c:v>
                </c:pt>
                <c:pt idx="5409">
                  <c:v>1333.0</c:v>
                </c:pt>
                <c:pt idx="5410">
                  <c:v>1333.0</c:v>
                </c:pt>
                <c:pt idx="5411">
                  <c:v>1333.0</c:v>
                </c:pt>
                <c:pt idx="5412">
                  <c:v>1333.0</c:v>
                </c:pt>
                <c:pt idx="5413">
                  <c:v>1333.0</c:v>
                </c:pt>
                <c:pt idx="5414">
                  <c:v>1333.0</c:v>
                </c:pt>
                <c:pt idx="5415">
                  <c:v>1333.0</c:v>
                </c:pt>
                <c:pt idx="5416">
                  <c:v>1334.0</c:v>
                </c:pt>
                <c:pt idx="5417">
                  <c:v>1334.0</c:v>
                </c:pt>
                <c:pt idx="5418">
                  <c:v>1334.0</c:v>
                </c:pt>
                <c:pt idx="5419">
                  <c:v>1334.0</c:v>
                </c:pt>
                <c:pt idx="5420">
                  <c:v>1335.0</c:v>
                </c:pt>
                <c:pt idx="5421">
                  <c:v>1336.0</c:v>
                </c:pt>
                <c:pt idx="5422">
                  <c:v>1337.0</c:v>
                </c:pt>
                <c:pt idx="5423">
                  <c:v>1338.0</c:v>
                </c:pt>
                <c:pt idx="5424">
                  <c:v>1339.0</c:v>
                </c:pt>
                <c:pt idx="5425">
                  <c:v>1340.0</c:v>
                </c:pt>
                <c:pt idx="5426">
                  <c:v>1341.0</c:v>
                </c:pt>
                <c:pt idx="5427">
                  <c:v>1341.0</c:v>
                </c:pt>
                <c:pt idx="5428">
                  <c:v>1342.0</c:v>
                </c:pt>
                <c:pt idx="5429">
                  <c:v>1342.0</c:v>
                </c:pt>
                <c:pt idx="5430">
                  <c:v>1342.0</c:v>
                </c:pt>
                <c:pt idx="5431">
                  <c:v>1342.0</c:v>
                </c:pt>
                <c:pt idx="5432">
                  <c:v>1342.0</c:v>
                </c:pt>
                <c:pt idx="5433">
                  <c:v>1343.0</c:v>
                </c:pt>
                <c:pt idx="5434">
                  <c:v>1343.0</c:v>
                </c:pt>
                <c:pt idx="5435">
                  <c:v>1343.0</c:v>
                </c:pt>
                <c:pt idx="5436">
                  <c:v>1343.0</c:v>
                </c:pt>
                <c:pt idx="5437">
                  <c:v>1343.0</c:v>
                </c:pt>
                <c:pt idx="5438">
                  <c:v>1344.0</c:v>
                </c:pt>
                <c:pt idx="5439">
                  <c:v>1344.0</c:v>
                </c:pt>
                <c:pt idx="5440">
                  <c:v>1344.0</c:v>
                </c:pt>
                <c:pt idx="5441">
                  <c:v>1344.0</c:v>
                </c:pt>
                <c:pt idx="5442">
                  <c:v>1345.0</c:v>
                </c:pt>
                <c:pt idx="5443">
                  <c:v>1346.0</c:v>
                </c:pt>
                <c:pt idx="5444">
                  <c:v>1346.0</c:v>
                </c:pt>
                <c:pt idx="5445">
                  <c:v>1347.0</c:v>
                </c:pt>
                <c:pt idx="5446">
                  <c:v>1347.0</c:v>
                </c:pt>
                <c:pt idx="5447">
                  <c:v>1347.0</c:v>
                </c:pt>
                <c:pt idx="5448">
                  <c:v>1347.0</c:v>
                </c:pt>
                <c:pt idx="5449">
                  <c:v>1347.0</c:v>
                </c:pt>
                <c:pt idx="5450">
                  <c:v>1347.0</c:v>
                </c:pt>
                <c:pt idx="5451">
                  <c:v>1347.0</c:v>
                </c:pt>
                <c:pt idx="5452">
                  <c:v>1347.0</c:v>
                </c:pt>
                <c:pt idx="5453">
                  <c:v>1347.0</c:v>
                </c:pt>
                <c:pt idx="5454">
                  <c:v>1347.0</c:v>
                </c:pt>
                <c:pt idx="5455">
                  <c:v>1347.0</c:v>
                </c:pt>
                <c:pt idx="5456">
                  <c:v>1347.0</c:v>
                </c:pt>
                <c:pt idx="5457">
                  <c:v>1347.0</c:v>
                </c:pt>
                <c:pt idx="5458">
                  <c:v>1348.0</c:v>
                </c:pt>
                <c:pt idx="5459">
                  <c:v>1349.0</c:v>
                </c:pt>
                <c:pt idx="5460">
                  <c:v>1350.0</c:v>
                </c:pt>
                <c:pt idx="5461">
                  <c:v>1350.0</c:v>
                </c:pt>
                <c:pt idx="5462">
                  <c:v>1350.0</c:v>
                </c:pt>
                <c:pt idx="5463">
                  <c:v>1350.0</c:v>
                </c:pt>
                <c:pt idx="5464">
                  <c:v>1350.0</c:v>
                </c:pt>
                <c:pt idx="5465">
                  <c:v>1350.0</c:v>
                </c:pt>
                <c:pt idx="5466">
                  <c:v>1350.0</c:v>
                </c:pt>
                <c:pt idx="5467">
                  <c:v>1350.0</c:v>
                </c:pt>
                <c:pt idx="5468">
                  <c:v>1350.0</c:v>
                </c:pt>
                <c:pt idx="5469">
                  <c:v>1350.0</c:v>
                </c:pt>
                <c:pt idx="5470">
                  <c:v>1350.0</c:v>
                </c:pt>
                <c:pt idx="5471">
                  <c:v>1350.0</c:v>
                </c:pt>
                <c:pt idx="5472">
                  <c:v>1350.0</c:v>
                </c:pt>
                <c:pt idx="5473">
                  <c:v>1351.0</c:v>
                </c:pt>
                <c:pt idx="5474">
                  <c:v>1351.0</c:v>
                </c:pt>
                <c:pt idx="5475">
                  <c:v>1351.0</c:v>
                </c:pt>
                <c:pt idx="5476">
                  <c:v>1351.0</c:v>
                </c:pt>
                <c:pt idx="5477">
                  <c:v>1351.0</c:v>
                </c:pt>
                <c:pt idx="5478">
                  <c:v>1351.0</c:v>
                </c:pt>
                <c:pt idx="5479">
                  <c:v>1351.0</c:v>
                </c:pt>
                <c:pt idx="5480">
                  <c:v>1351.0</c:v>
                </c:pt>
                <c:pt idx="5481">
                  <c:v>1351.0</c:v>
                </c:pt>
                <c:pt idx="5482">
                  <c:v>1351.0</c:v>
                </c:pt>
                <c:pt idx="5483">
                  <c:v>1351.0</c:v>
                </c:pt>
                <c:pt idx="5484">
                  <c:v>1351.0</c:v>
                </c:pt>
                <c:pt idx="5485">
                  <c:v>1351.0</c:v>
                </c:pt>
                <c:pt idx="5486">
                  <c:v>1351.0</c:v>
                </c:pt>
                <c:pt idx="5487">
                  <c:v>1351.0</c:v>
                </c:pt>
                <c:pt idx="5488">
                  <c:v>1351.0</c:v>
                </c:pt>
                <c:pt idx="5489">
                  <c:v>1351.0</c:v>
                </c:pt>
                <c:pt idx="5490">
                  <c:v>1351.0</c:v>
                </c:pt>
                <c:pt idx="5491">
                  <c:v>1351.0</c:v>
                </c:pt>
                <c:pt idx="5492">
                  <c:v>1351.0</c:v>
                </c:pt>
                <c:pt idx="5493">
                  <c:v>1351.0</c:v>
                </c:pt>
                <c:pt idx="5494">
                  <c:v>1351.0</c:v>
                </c:pt>
                <c:pt idx="5495">
                  <c:v>1351.0</c:v>
                </c:pt>
                <c:pt idx="5496">
                  <c:v>1351.0</c:v>
                </c:pt>
                <c:pt idx="5497">
                  <c:v>1351.0</c:v>
                </c:pt>
                <c:pt idx="5498">
                  <c:v>1352.0</c:v>
                </c:pt>
                <c:pt idx="5499">
                  <c:v>1352.0</c:v>
                </c:pt>
                <c:pt idx="5500">
                  <c:v>1352.0</c:v>
                </c:pt>
                <c:pt idx="5501">
                  <c:v>1352.0</c:v>
                </c:pt>
                <c:pt idx="5502">
                  <c:v>1352.0</c:v>
                </c:pt>
                <c:pt idx="5503">
                  <c:v>1352.0</c:v>
                </c:pt>
                <c:pt idx="5504">
                  <c:v>1353.0</c:v>
                </c:pt>
                <c:pt idx="5505">
                  <c:v>1353.0</c:v>
                </c:pt>
                <c:pt idx="5506">
                  <c:v>1353.0</c:v>
                </c:pt>
                <c:pt idx="5507">
                  <c:v>1353.0</c:v>
                </c:pt>
                <c:pt idx="5508">
                  <c:v>1353.0</c:v>
                </c:pt>
                <c:pt idx="5509">
                  <c:v>1353.0</c:v>
                </c:pt>
                <c:pt idx="5510">
                  <c:v>1354.0</c:v>
                </c:pt>
                <c:pt idx="5511">
                  <c:v>1354.0</c:v>
                </c:pt>
                <c:pt idx="5512">
                  <c:v>1354.0</c:v>
                </c:pt>
                <c:pt idx="5513">
                  <c:v>1354.0</c:v>
                </c:pt>
                <c:pt idx="5514">
                  <c:v>1354.0</c:v>
                </c:pt>
                <c:pt idx="5515">
                  <c:v>1354.0</c:v>
                </c:pt>
                <c:pt idx="5516">
                  <c:v>1354.0</c:v>
                </c:pt>
                <c:pt idx="5517">
                  <c:v>1354.0</c:v>
                </c:pt>
                <c:pt idx="5518">
                  <c:v>1354.0</c:v>
                </c:pt>
                <c:pt idx="5519">
                  <c:v>1354.0</c:v>
                </c:pt>
                <c:pt idx="5520">
                  <c:v>1354.0</c:v>
                </c:pt>
                <c:pt idx="5521">
                  <c:v>1354.0</c:v>
                </c:pt>
                <c:pt idx="5522">
                  <c:v>1354.0</c:v>
                </c:pt>
                <c:pt idx="5523">
                  <c:v>1354.0</c:v>
                </c:pt>
                <c:pt idx="5524">
                  <c:v>1354.0</c:v>
                </c:pt>
                <c:pt idx="5525">
                  <c:v>1354.0</c:v>
                </c:pt>
                <c:pt idx="5526">
                  <c:v>1354.0</c:v>
                </c:pt>
                <c:pt idx="5527">
                  <c:v>1354.0</c:v>
                </c:pt>
                <c:pt idx="5528">
                  <c:v>1355.0</c:v>
                </c:pt>
                <c:pt idx="5529">
                  <c:v>1355.0</c:v>
                </c:pt>
                <c:pt idx="5530">
                  <c:v>1355.0</c:v>
                </c:pt>
                <c:pt idx="5531">
                  <c:v>1355.0</c:v>
                </c:pt>
                <c:pt idx="5532">
                  <c:v>1355.0</c:v>
                </c:pt>
                <c:pt idx="5533">
                  <c:v>1355.0</c:v>
                </c:pt>
                <c:pt idx="5534">
                  <c:v>1356.0</c:v>
                </c:pt>
                <c:pt idx="5535">
                  <c:v>1357.0</c:v>
                </c:pt>
                <c:pt idx="5536">
                  <c:v>1357.0</c:v>
                </c:pt>
                <c:pt idx="5537">
                  <c:v>1358.0</c:v>
                </c:pt>
                <c:pt idx="5538">
                  <c:v>1359.0</c:v>
                </c:pt>
                <c:pt idx="5539">
                  <c:v>1359.0</c:v>
                </c:pt>
                <c:pt idx="5540">
                  <c:v>1359.0</c:v>
                </c:pt>
                <c:pt idx="5541">
                  <c:v>1360.0</c:v>
                </c:pt>
                <c:pt idx="5542">
                  <c:v>1360.0</c:v>
                </c:pt>
                <c:pt idx="5543">
                  <c:v>1361.0</c:v>
                </c:pt>
                <c:pt idx="5544">
                  <c:v>1361.0</c:v>
                </c:pt>
                <c:pt idx="5545">
                  <c:v>1361.0</c:v>
                </c:pt>
                <c:pt idx="5546">
                  <c:v>1361.0</c:v>
                </c:pt>
                <c:pt idx="5547">
                  <c:v>1361.0</c:v>
                </c:pt>
                <c:pt idx="5548">
                  <c:v>1361.0</c:v>
                </c:pt>
                <c:pt idx="5549">
                  <c:v>1362.0</c:v>
                </c:pt>
                <c:pt idx="5550">
                  <c:v>1363.0</c:v>
                </c:pt>
                <c:pt idx="5551">
                  <c:v>1364.0</c:v>
                </c:pt>
                <c:pt idx="5552">
                  <c:v>1364.0</c:v>
                </c:pt>
                <c:pt idx="5553">
                  <c:v>1364.0</c:v>
                </c:pt>
                <c:pt idx="5554">
                  <c:v>1364.0</c:v>
                </c:pt>
                <c:pt idx="5555">
                  <c:v>1365.0</c:v>
                </c:pt>
                <c:pt idx="5556">
                  <c:v>1366.0</c:v>
                </c:pt>
                <c:pt idx="5557">
                  <c:v>1366.0</c:v>
                </c:pt>
                <c:pt idx="5558">
                  <c:v>1366.0</c:v>
                </c:pt>
                <c:pt idx="5559">
                  <c:v>1366.0</c:v>
                </c:pt>
                <c:pt idx="5560">
                  <c:v>1367.0</c:v>
                </c:pt>
                <c:pt idx="5561">
                  <c:v>1367.0</c:v>
                </c:pt>
                <c:pt idx="5562">
                  <c:v>1367.0</c:v>
                </c:pt>
                <c:pt idx="5563">
                  <c:v>1368.0</c:v>
                </c:pt>
                <c:pt idx="5564">
                  <c:v>1368.0</c:v>
                </c:pt>
                <c:pt idx="5565">
                  <c:v>1368.0</c:v>
                </c:pt>
                <c:pt idx="5566">
                  <c:v>1368.0</c:v>
                </c:pt>
                <c:pt idx="5567">
                  <c:v>1368.0</c:v>
                </c:pt>
                <c:pt idx="5568">
                  <c:v>1368.0</c:v>
                </c:pt>
                <c:pt idx="5569">
                  <c:v>1368.0</c:v>
                </c:pt>
                <c:pt idx="5570">
                  <c:v>1368.0</c:v>
                </c:pt>
                <c:pt idx="5571">
                  <c:v>1368.0</c:v>
                </c:pt>
                <c:pt idx="5572">
                  <c:v>1369.0</c:v>
                </c:pt>
                <c:pt idx="5573">
                  <c:v>1370.0</c:v>
                </c:pt>
                <c:pt idx="5574">
                  <c:v>1371.0</c:v>
                </c:pt>
                <c:pt idx="5575">
                  <c:v>1372.0</c:v>
                </c:pt>
                <c:pt idx="5576">
                  <c:v>1372.0</c:v>
                </c:pt>
                <c:pt idx="5577">
                  <c:v>1372.0</c:v>
                </c:pt>
                <c:pt idx="5578">
                  <c:v>1372.0</c:v>
                </c:pt>
                <c:pt idx="5579">
                  <c:v>1372.0</c:v>
                </c:pt>
                <c:pt idx="5580">
                  <c:v>1373.0</c:v>
                </c:pt>
                <c:pt idx="5581">
                  <c:v>1373.0</c:v>
                </c:pt>
                <c:pt idx="5582">
                  <c:v>1374.0</c:v>
                </c:pt>
                <c:pt idx="5583">
                  <c:v>1374.0</c:v>
                </c:pt>
                <c:pt idx="5584">
                  <c:v>1374.0</c:v>
                </c:pt>
                <c:pt idx="5585">
                  <c:v>1374.0</c:v>
                </c:pt>
                <c:pt idx="5586">
                  <c:v>1374.0</c:v>
                </c:pt>
                <c:pt idx="5587">
                  <c:v>1375.0</c:v>
                </c:pt>
                <c:pt idx="5588">
                  <c:v>1376.0</c:v>
                </c:pt>
                <c:pt idx="5589">
                  <c:v>1377.0</c:v>
                </c:pt>
                <c:pt idx="5590">
                  <c:v>1378.0</c:v>
                </c:pt>
                <c:pt idx="5591">
                  <c:v>1378.0</c:v>
                </c:pt>
                <c:pt idx="5592">
                  <c:v>1378.0</c:v>
                </c:pt>
                <c:pt idx="5593">
                  <c:v>1378.0</c:v>
                </c:pt>
                <c:pt idx="5594">
                  <c:v>1378.0</c:v>
                </c:pt>
                <c:pt idx="5595">
                  <c:v>1378.0</c:v>
                </c:pt>
                <c:pt idx="5596">
                  <c:v>1378.0</c:v>
                </c:pt>
                <c:pt idx="5597">
                  <c:v>1378.0</c:v>
                </c:pt>
                <c:pt idx="5598">
                  <c:v>1378.0</c:v>
                </c:pt>
                <c:pt idx="5599">
                  <c:v>1378.0</c:v>
                </c:pt>
                <c:pt idx="5600">
                  <c:v>1378.0</c:v>
                </c:pt>
                <c:pt idx="5601">
                  <c:v>1378.0</c:v>
                </c:pt>
                <c:pt idx="5602">
                  <c:v>1378.0</c:v>
                </c:pt>
                <c:pt idx="5603">
                  <c:v>1378.0</c:v>
                </c:pt>
                <c:pt idx="5604">
                  <c:v>1378.0</c:v>
                </c:pt>
                <c:pt idx="5605">
                  <c:v>1378.0</c:v>
                </c:pt>
                <c:pt idx="5606">
                  <c:v>1379.0</c:v>
                </c:pt>
                <c:pt idx="5607">
                  <c:v>1379.0</c:v>
                </c:pt>
                <c:pt idx="5608">
                  <c:v>1380.0</c:v>
                </c:pt>
                <c:pt idx="5609">
                  <c:v>1380.0</c:v>
                </c:pt>
                <c:pt idx="5610">
                  <c:v>1380.0</c:v>
                </c:pt>
                <c:pt idx="5611">
                  <c:v>1380.0</c:v>
                </c:pt>
                <c:pt idx="5612">
                  <c:v>1381.0</c:v>
                </c:pt>
                <c:pt idx="5613">
                  <c:v>1381.0</c:v>
                </c:pt>
                <c:pt idx="5614">
                  <c:v>1381.0</c:v>
                </c:pt>
                <c:pt idx="5615">
                  <c:v>1381.0</c:v>
                </c:pt>
                <c:pt idx="5616">
                  <c:v>1382.0</c:v>
                </c:pt>
                <c:pt idx="5617">
                  <c:v>1382.0</c:v>
                </c:pt>
                <c:pt idx="5618">
                  <c:v>1383.0</c:v>
                </c:pt>
                <c:pt idx="5619">
                  <c:v>1384.0</c:v>
                </c:pt>
                <c:pt idx="5620">
                  <c:v>1384.0</c:v>
                </c:pt>
                <c:pt idx="5621">
                  <c:v>1384.0</c:v>
                </c:pt>
                <c:pt idx="5622">
                  <c:v>1384.0</c:v>
                </c:pt>
                <c:pt idx="5623">
                  <c:v>1384.0</c:v>
                </c:pt>
                <c:pt idx="5624">
                  <c:v>1384.0</c:v>
                </c:pt>
                <c:pt idx="5625">
                  <c:v>1384.0</c:v>
                </c:pt>
                <c:pt idx="5626">
                  <c:v>1384.0</c:v>
                </c:pt>
                <c:pt idx="5627">
                  <c:v>1384.0</c:v>
                </c:pt>
                <c:pt idx="5628">
                  <c:v>1384.0</c:v>
                </c:pt>
                <c:pt idx="5629">
                  <c:v>1384.0</c:v>
                </c:pt>
                <c:pt idx="5630">
                  <c:v>1385.0</c:v>
                </c:pt>
                <c:pt idx="5631">
                  <c:v>1386.0</c:v>
                </c:pt>
                <c:pt idx="5632">
                  <c:v>1387.0</c:v>
                </c:pt>
                <c:pt idx="5633">
                  <c:v>1387.0</c:v>
                </c:pt>
                <c:pt idx="5634">
                  <c:v>1387.0</c:v>
                </c:pt>
                <c:pt idx="5635">
                  <c:v>1387.0</c:v>
                </c:pt>
                <c:pt idx="5636">
                  <c:v>1387.0</c:v>
                </c:pt>
                <c:pt idx="5637">
                  <c:v>1387.0</c:v>
                </c:pt>
                <c:pt idx="5638">
                  <c:v>1387.0</c:v>
                </c:pt>
                <c:pt idx="5639">
                  <c:v>1388.0</c:v>
                </c:pt>
                <c:pt idx="5640">
                  <c:v>1389.0</c:v>
                </c:pt>
                <c:pt idx="5641">
                  <c:v>1389.0</c:v>
                </c:pt>
                <c:pt idx="5642">
                  <c:v>1389.0</c:v>
                </c:pt>
                <c:pt idx="5643">
                  <c:v>1389.0</c:v>
                </c:pt>
                <c:pt idx="5644">
                  <c:v>1389.0</c:v>
                </c:pt>
                <c:pt idx="5645">
                  <c:v>1389.0</c:v>
                </c:pt>
                <c:pt idx="5646">
                  <c:v>1390.0</c:v>
                </c:pt>
                <c:pt idx="5647">
                  <c:v>1391.0</c:v>
                </c:pt>
                <c:pt idx="5648">
                  <c:v>1391.0</c:v>
                </c:pt>
                <c:pt idx="5649">
                  <c:v>1391.0</c:v>
                </c:pt>
                <c:pt idx="5650">
                  <c:v>1391.0</c:v>
                </c:pt>
                <c:pt idx="5651">
                  <c:v>1391.0</c:v>
                </c:pt>
                <c:pt idx="5652">
                  <c:v>1391.0</c:v>
                </c:pt>
                <c:pt idx="5653">
                  <c:v>1391.0</c:v>
                </c:pt>
                <c:pt idx="5654">
                  <c:v>1391.0</c:v>
                </c:pt>
                <c:pt idx="5655">
                  <c:v>1392.0</c:v>
                </c:pt>
                <c:pt idx="5656">
                  <c:v>1392.0</c:v>
                </c:pt>
                <c:pt idx="5657">
                  <c:v>1392.0</c:v>
                </c:pt>
                <c:pt idx="5658">
                  <c:v>1392.0</c:v>
                </c:pt>
                <c:pt idx="5659">
                  <c:v>1392.0</c:v>
                </c:pt>
                <c:pt idx="5660">
                  <c:v>1392.0</c:v>
                </c:pt>
                <c:pt idx="5661">
                  <c:v>1392.0</c:v>
                </c:pt>
                <c:pt idx="5662">
                  <c:v>1392.0</c:v>
                </c:pt>
                <c:pt idx="5663">
                  <c:v>1392.0</c:v>
                </c:pt>
                <c:pt idx="5664">
                  <c:v>1393.0</c:v>
                </c:pt>
                <c:pt idx="5665">
                  <c:v>1393.0</c:v>
                </c:pt>
                <c:pt idx="5666">
                  <c:v>1393.0</c:v>
                </c:pt>
                <c:pt idx="5667">
                  <c:v>1394.0</c:v>
                </c:pt>
                <c:pt idx="5668">
                  <c:v>1394.0</c:v>
                </c:pt>
                <c:pt idx="5669">
                  <c:v>1394.0</c:v>
                </c:pt>
                <c:pt idx="5670">
                  <c:v>1394.0</c:v>
                </c:pt>
                <c:pt idx="5671">
                  <c:v>1394.0</c:v>
                </c:pt>
                <c:pt idx="5672">
                  <c:v>1394.0</c:v>
                </c:pt>
                <c:pt idx="5673">
                  <c:v>1394.0</c:v>
                </c:pt>
                <c:pt idx="5674">
                  <c:v>1394.0</c:v>
                </c:pt>
                <c:pt idx="5675">
                  <c:v>1395.0</c:v>
                </c:pt>
                <c:pt idx="5676">
                  <c:v>1395.0</c:v>
                </c:pt>
                <c:pt idx="5677">
                  <c:v>1395.0</c:v>
                </c:pt>
                <c:pt idx="5678">
                  <c:v>1396.0</c:v>
                </c:pt>
                <c:pt idx="5679">
                  <c:v>1396.0</c:v>
                </c:pt>
                <c:pt idx="5680">
                  <c:v>1396.0</c:v>
                </c:pt>
                <c:pt idx="5681">
                  <c:v>1396.0</c:v>
                </c:pt>
                <c:pt idx="5682">
                  <c:v>1396.0</c:v>
                </c:pt>
                <c:pt idx="5683">
                  <c:v>1396.0</c:v>
                </c:pt>
                <c:pt idx="5684">
                  <c:v>1396.0</c:v>
                </c:pt>
                <c:pt idx="5685">
                  <c:v>1397.0</c:v>
                </c:pt>
                <c:pt idx="5686">
                  <c:v>1397.0</c:v>
                </c:pt>
                <c:pt idx="5687">
                  <c:v>1397.0</c:v>
                </c:pt>
                <c:pt idx="5688">
                  <c:v>1397.0</c:v>
                </c:pt>
                <c:pt idx="5689">
                  <c:v>1397.0</c:v>
                </c:pt>
                <c:pt idx="5690">
                  <c:v>1398.0</c:v>
                </c:pt>
                <c:pt idx="5691">
                  <c:v>1399.0</c:v>
                </c:pt>
                <c:pt idx="5692">
                  <c:v>1400.0</c:v>
                </c:pt>
                <c:pt idx="5693">
                  <c:v>1400.0</c:v>
                </c:pt>
                <c:pt idx="5694">
                  <c:v>1401.0</c:v>
                </c:pt>
                <c:pt idx="5695">
                  <c:v>1401.0</c:v>
                </c:pt>
                <c:pt idx="5696">
                  <c:v>1401.0</c:v>
                </c:pt>
                <c:pt idx="5697">
                  <c:v>1401.0</c:v>
                </c:pt>
                <c:pt idx="5698">
                  <c:v>1401.0</c:v>
                </c:pt>
                <c:pt idx="5699">
                  <c:v>1402.0</c:v>
                </c:pt>
                <c:pt idx="5700">
                  <c:v>1402.0</c:v>
                </c:pt>
                <c:pt idx="5701">
                  <c:v>1403.0</c:v>
                </c:pt>
                <c:pt idx="5702">
                  <c:v>1403.0</c:v>
                </c:pt>
                <c:pt idx="5703">
                  <c:v>1403.0</c:v>
                </c:pt>
                <c:pt idx="5704">
                  <c:v>1403.0</c:v>
                </c:pt>
                <c:pt idx="5705">
                  <c:v>1403.0</c:v>
                </c:pt>
                <c:pt idx="5706">
                  <c:v>1403.0</c:v>
                </c:pt>
                <c:pt idx="5707">
                  <c:v>1403.0</c:v>
                </c:pt>
                <c:pt idx="5708">
                  <c:v>1404.0</c:v>
                </c:pt>
                <c:pt idx="5709">
                  <c:v>1405.0</c:v>
                </c:pt>
                <c:pt idx="5710">
                  <c:v>1405.0</c:v>
                </c:pt>
                <c:pt idx="5711">
                  <c:v>1405.0</c:v>
                </c:pt>
                <c:pt idx="5712">
                  <c:v>1405.0</c:v>
                </c:pt>
                <c:pt idx="5713">
                  <c:v>1405.0</c:v>
                </c:pt>
                <c:pt idx="5714">
                  <c:v>1405.0</c:v>
                </c:pt>
                <c:pt idx="5715">
                  <c:v>1405.0</c:v>
                </c:pt>
                <c:pt idx="5716">
                  <c:v>1405.0</c:v>
                </c:pt>
                <c:pt idx="5717">
                  <c:v>1405.0</c:v>
                </c:pt>
                <c:pt idx="5718">
                  <c:v>1405.0</c:v>
                </c:pt>
                <c:pt idx="5719">
                  <c:v>1405.0</c:v>
                </c:pt>
                <c:pt idx="5720">
                  <c:v>1405.0</c:v>
                </c:pt>
                <c:pt idx="5721">
                  <c:v>1405.0</c:v>
                </c:pt>
                <c:pt idx="5722">
                  <c:v>1406.0</c:v>
                </c:pt>
                <c:pt idx="5723">
                  <c:v>1406.0</c:v>
                </c:pt>
                <c:pt idx="5724">
                  <c:v>1407.0</c:v>
                </c:pt>
                <c:pt idx="5725">
                  <c:v>1408.0</c:v>
                </c:pt>
                <c:pt idx="5726">
                  <c:v>1409.0</c:v>
                </c:pt>
                <c:pt idx="5727">
                  <c:v>1409.0</c:v>
                </c:pt>
                <c:pt idx="5728">
                  <c:v>1410.0</c:v>
                </c:pt>
                <c:pt idx="5729">
                  <c:v>1410.0</c:v>
                </c:pt>
                <c:pt idx="5730">
                  <c:v>1410.0</c:v>
                </c:pt>
                <c:pt idx="5731">
                  <c:v>1411.0</c:v>
                </c:pt>
                <c:pt idx="5732">
                  <c:v>1411.0</c:v>
                </c:pt>
                <c:pt idx="5733">
                  <c:v>1411.0</c:v>
                </c:pt>
                <c:pt idx="5734">
                  <c:v>1411.0</c:v>
                </c:pt>
                <c:pt idx="5735">
                  <c:v>1411.0</c:v>
                </c:pt>
                <c:pt idx="5736">
                  <c:v>1411.0</c:v>
                </c:pt>
                <c:pt idx="5737">
                  <c:v>1411.0</c:v>
                </c:pt>
                <c:pt idx="5738">
                  <c:v>1411.0</c:v>
                </c:pt>
                <c:pt idx="5739">
                  <c:v>1411.0</c:v>
                </c:pt>
                <c:pt idx="5740">
                  <c:v>1411.0</c:v>
                </c:pt>
                <c:pt idx="5741">
                  <c:v>1411.0</c:v>
                </c:pt>
                <c:pt idx="5742">
                  <c:v>1411.0</c:v>
                </c:pt>
                <c:pt idx="5743">
                  <c:v>1411.0</c:v>
                </c:pt>
                <c:pt idx="5744">
                  <c:v>1411.0</c:v>
                </c:pt>
                <c:pt idx="5745">
                  <c:v>1411.0</c:v>
                </c:pt>
                <c:pt idx="5746">
                  <c:v>1412.0</c:v>
                </c:pt>
                <c:pt idx="5747">
                  <c:v>1413.0</c:v>
                </c:pt>
                <c:pt idx="5748">
                  <c:v>1414.0</c:v>
                </c:pt>
                <c:pt idx="5749">
                  <c:v>1414.0</c:v>
                </c:pt>
                <c:pt idx="5750">
                  <c:v>1414.0</c:v>
                </c:pt>
                <c:pt idx="5751">
                  <c:v>1415.0</c:v>
                </c:pt>
                <c:pt idx="5752">
                  <c:v>1415.0</c:v>
                </c:pt>
                <c:pt idx="5753">
                  <c:v>1416.0</c:v>
                </c:pt>
                <c:pt idx="5754">
                  <c:v>1416.0</c:v>
                </c:pt>
                <c:pt idx="5755">
                  <c:v>1416.0</c:v>
                </c:pt>
                <c:pt idx="5756">
                  <c:v>1417.0</c:v>
                </c:pt>
                <c:pt idx="5757">
                  <c:v>1417.0</c:v>
                </c:pt>
                <c:pt idx="5758">
                  <c:v>1417.0</c:v>
                </c:pt>
                <c:pt idx="5759">
                  <c:v>1417.0</c:v>
                </c:pt>
                <c:pt idx="5760">
                  <c:v>1417.0</c:v>
                </c:pt>
                <c:pt idx="5761">
                  <c:v>1417.0</c:v>
                </c:pt>
                <c:pt idx="5762">
                  <c:v>1418.0</c:v>
                </c:pt>
                <c:pt idx="5763">
                  <c:v>1419.0</c:v>
                </c:pt>
                <c:pt idx="5764">
                  <c:v>1419.0</c:v>
                </c:pt>
                <c:pt idx="5765">
                  <c:v>1419.0</c:v>
                </c:pt>
                <c:pt idx="5766">
                  <c:v>1420.0</c:v>
                </c:pt>
                <c:pt idx="5767">
                  <c:v>1420.0</c:v>
                </c:pt>
                <c:pt idx="5768">
                  <c:v>1421.0</c:v>
                </c:pt>
                <c:pt idx="5769">
                  <c:v>1422.0</c:v>
                </c:pt>
                <c:pt idx="5770">
                  <c:v>1422.0</c:v>
                </c:pt>
                <c:pt idx="5771">
                  <c:v>1422.0</c:v>
                </c:pt>
                <c:pt idx="5772">
                  <c:v>1422.0</c:v>
                </c:pt>
                <c:pt idx="5773">
                  <c:v>1422.0</c:v>
                </c:pt>
                <c:pt idx="5774">
                  <c:v>1422.0</c:v>
                </c:pt>
                <c:pt idx="5775">
                  <c:v>1422.0</c:v>
                </c:pt>
                <c:pt idx="5776">
                  <c:v>1422.0</c:v>
                </c:pt>
                <c:pt idx="5777">
                  <c:v>1422.0</c:v>
                </c:pt>
                <c:pt idx="5778">
                  <c:v>1422.0</c:v>
                </c:pt>
                <c:pt idx="5779">
                  <c:v>1422.0</c:v>
                </c:pt>
                <c:pt idx="5780">
                  <c:v>1422.0</c:v>
                </c:pt>
                <c:pt idx="5781">
                  <c:v>1423.0</c:v>
                </c:pt>
                <c:pt idx="5782">
                  <c:v>1423.0</c:v>
                </c:pt>
                <c:pt idx="5783">
                  <c:v>1423.0</c:v>
                </c:pt>
                <c:pt idx="5784">
                  <c:v>1423.0</c:v>
                </c:pt>
                <c:pt idx="5785">
                  <c:v>1424.0</c:v>
                </c:pt>
                <c:pt idx="5786">
                  <c:v>1424.0</c:v>
                </c:pt>
                <c:pt idx="5787">
                  <c:v>1424.0</c:v>
                </c:pt>
                <c:pt idx="5788">
                  <c:v>1424.0</c:v>
                </c:pt>
                <c:pt idx="5789">
                  <c:v>1424.0</c:v>
                </c:pt>
                <c:pt idx="5790">
                  <c:v>1424.0</c:v>
                </c:pt>
                <c:pt idx="5791">
                  <c:v>1424.0</c:v>
                </c:pt>
                <c:pt idx="5792">
                  <c:v>1424.0</c:v>
                </c:pt>
                <c:pt idx="5793">
                  <c:v>1425.0</c:v>
                </c:pt>
                <c:pt idx="5794">
                  <c:v>1425.0</c:v>
                </c:pt>
                <c:pt idx="5795">
                  <c:v>1426.0</c:v>
                </c:pt>
                <c:pt idx="5796">
                  <c:v>1427.0</c:v>
                </c:pt>
                <c:pt idx="5797">
                  <c:v>1428.0</c:v>
                </c:pt>
                <c:pt idx="5798">
                  <c:v>1429.0</c:v>
                </c:pt>
                <c:pt idx="5799">
                  <c:v>1429.0</c:v>
                </c:pt>
                <c:pt idx="5800">
                  <c:v>1429.0</c:v>
                </c:pt>
                <c:pt idx="5801">
                  <c:v>1429.0</c:v>
                </c:pt>
                <c:pt idx="5802">
                  <c:v>1429.0</c:v>
                </c:pt>
                <c:pt idx="5803">
                  <c:v>1429.0</c:v>
                </c:pt>
                <c:pt idx="5804">
                  <c:v>1429.0</c:v>
                </c:pt>
                <c:pt idx="5805">
                  <c:v>1430.0</c:v>
                </c:pt>
                <c:pt idx="5806">
                  <c:v>1431.0</c:v>
                </c:pt>
                <c:pt idx="5807">
                  <c:v>1431.0</c:v>
                </c:pt>
                <c:pt idx="5808">
                  <c:v>1431.0</c:v>
                </c:pt>
                <c:pt idx="5809">
                  <c:v>1431.0</c:v>
                </c:pt>
                <c:pt idx="5810">
                  <c:v>1431.0</c:v>
                </c:pt>
                <c:pt idx="5811">
                  <c:v>1431.0</c:v>
                </c:pt>
                <c:pt idx="5812">
                  <c:v>1431.0</c:v>
                </c:pt>
                <c:pt idx="5813">
                  <c:v>1431.0</c:v>
                </c:pt>
                <c:pt idx="5814">
                  <c:v>1431.0</c:v>
                </c:pt>
                <c:pt idx="5815">
                  <c:v>1431.0</c:v>
                </c:pt>
                <c:pt idx="5816">
                  <c:v>1432.0</c:v>
                </c:pt>
                <c:pt idx="5817">
                  <c:v>1432.0</c:v>
                </c:pt>
                <c:pt idx="5818">
                  <c:v>1433.0</c:v>
                </c:pt>
                <c:pt idx="5819">
                  <c:v>1434.0</c:v>
                </c:pt>
                <c:pt idx="5820">
                  <c:v>1434.0</c:v>
                </c:pt>
                <c:pt idx="5821">
                  <c:v>1434.0</c:v>
                </c:pt>
                <c:pt idx="5822">
                  <c:v>1434.0</c:v>
                </c:pt>
                <c:pt idx="5823">
                  <c:v>1435.0</c:v>
                </c:pt>
                <c:pt idx="5824">
                  <c:v>1436.0</c:v>
                </c:pt>
                <c:pt idx="5825">
                  <c:v>1437.0</c:v>
                </c:pt>
                <c:pt idx="5826">
                  <c:v>1438.0</c:v>
                </c:pt>
                <c:pt idx="5827">
                  <c:v>1438.0</c:v>
                </c:pt>
                <c:pt idx="5828">
                  <c:v>1439.0</c:v>
                </c:pt>
                <c:pt idx="5829">
                  <c:v>1439.0</c:v>
                </c:pt>
                <c:pt idx="5830">
                  <c:v>1440.0</c:v>
                </c:pt>
                <c:pt idx="5831">
                  <c:v>1440.0</c:v>
                </c:pt>
                <c:pt idx="5832">
                  <c:v>1440.0</c:v>
                </c:pt>
                <c:pt idx="5833">
                  <c:v>1440.0</c:v>
                </c:pt>
                <c:pt idx="5834">
                  <c:v>1440.0</c:v>
                </c:pt>
                <c:pt idx="5835">
                  <c:v>1440.0</c:v>
                </c:pt>
                <c:pt idx="5836">
                  <c:v>1440.0</c:v>
                </c:pt>
                <c:pt idx="5837">
                  <c:v>1440.0</c:v>
                </c:pt>
                <c:pt idx="5838">
                  <c:v>1440.0</c:v>
                </c:pt>
                <c:pt idx="5839">
                  <c:v>1440.0</c:v>
                </c:pt>
                <c:pt idx="5840">
                  <c:v>1440.0</c:v>
                </c:pt>
                <c:pt idx="5841">
                  <c:v>1441.0</c:v>
                </c:pt>
                <c:pt idx="5842">
                  <c:v>1442.0</c:v>
                </c:pt>
                <c:pt idx="5843">
                  <c:v>1442.0</c:v>
                </c:pt>
                <c:pt idx="5844">
                  <c:v>1442.0</c:v>
                </c:pt>
                <c:pt idx="5845">
                  <c:v>1442.0</c:v>
                </c:pt>
                <c:pt idx="5846">
                  <c:v>1442.0</c:v>
                </c:pt>
                <c:pt idx="5847">
                  <c:v>1442.0</c:v>
                </c:pt>
                <c:pt idx="5848">
                  <c:v>1443.0</c:v>
                </c:pt>
                <c:pt idx="5849">
                  <c:v>1444.0</c:v>
                </c:pt>
                <c:pt idx="5850">
                  <c:v>1444.0</c:v>
                </c:pt>
                <c:pt idx="5851">
                  <c:v>1444.0</c:v>
                </c:pt>
                <c:pt idx="5852">
                  <c:v>1444.0</c:v>
                </c:pt>
                <c:pt idx="5853">
                  <c:v>1444.0</c:v>
                </c:pt>
                <c:pt idx="5854">
                  <c:v>1444.0</c:v>
                </c:pt>
                <c:pt idx="5855">
                  <c:v>1444.0</c:v>
                </c:pt>
                <c:pt idx="5856">
                  <c:v>1444.0</c:v>
                </c:pt>
                <c:pt idx="5857">
                  <c:v>1444.0</c:v>
                </c:pt>
                <c:pt idx="5858">
                  <c:v>1444.0</c:v>
                </c:pt>
                <c:pt idx="5859">
                  <c:v>1444.0</c:v>
                </c:pt>
                <c:pt idx="5860">
                  <c:v>1444.0</c:v>
                </c:pt>
                <c:pt idx="5861">
                  <c:v>1444.0</c:v>
                </c:pt>
                <c:pt idx="5862">
                  <c:v>1444.0</c:v>
                </c:pt>
                <c:pt idx="5863">
                  <c:v>1444.0</c:v>
                </c:pt>
                <c:pt idx="5864">
                  <c:v>1444.0</c:v>
                </c:pt>
                <c:pt idx="5865">
                  <c:v>1444.0</c:v>
                </c:pt>
                <c:pt idx="5866">
                  <c:v>1444.0</c:v>
                </c:pt>
                <c:pt idx="5867">
                  <c:v>1444.0</c:v>
                </c:pt>
                <c:pt idx="5868">
                  <c:v>1444.0</c:v>
                </c:pt>
                <c:pt idx="5869">
                  <c:v>1444.0</c:v>
                </c:pt>
                <c:pt idx="5870">
                  <c:v>1444.0</c:v>
                </c:pt>
                <c:pt idx="5871">
                  <c:v>1444.0</c:v>
                </c:pt>
                <c:pt idx="5872">
                  <c:v>1445.0</c:v>
                </c:pt>
                <c:pt idx="5873">
                  <c:v>1445.0</c:v>
                </c:pt>
                <c:pt idx="5874">
                  <c:v>1445.0</c:v>
                </c:pt>
                <c:pt idx="5875">
                  <c:v>1445.0</c:v>
                </c:pt>
                <c:pt idx="5876">
                  <c:v>1445.0</c:v>
                </c:pt>
                <c:pt idx="5877">
                  <c:v>1445.0</c:v>
                </c:pt>
                <c:pt idx="5878">
                  <c:v>1445.0</c:v>
                </c:pt>
                <c:pt idx="5879">
                  <c:v>1445.0</c:v>
                </c:pt>
                <c:pt idx="5880">
                  <c:v>1446.0</c:v>
                </c:pt>
                <c:pt idx="5881">
                  <c:v>1446.0</c:v>
                </c:pt>
                <c:pt idx="5882">
                  <c:v>1447.0</c:v>
                </c:pt>
                <c:pt idx="5883">
                  <c:v>1447.0</c:v>
                </c:pt>
                <c:pt idx="5884">
                  <c:v>1447.0</c:v>
                </c:pt>
                <c:pt idx="5885">
                  <c:v>1447.0</c:v>
                </c:pt>
                <c:pt idx="5886">
                  <c:v>1447.0</c:v>
                </c:pt>
                <c:pt idx="5887">
                  <c:v>1447.0</c:v>
                </c:pt>
                <c:pt idx="5888">
                  <c:v>1447.0</c:v>
                </c:pt>
                <c:pt idx="5889">
                  <c:v>1447.0</c:v>
                </c:pt>
                <c:pt idx="5890">
                  <c:v>1447.0</c:v>
                </c:pt>
                <c:pt idx="5891">
                  <c:v>1447.0</c:v>
                </c:pt>
                <c:pt idx="5892">
                  <c:v>1447.0</c:v>
                </c:pt>
                <c:pt idx="5893">
                  <c:v>1447.0</c:v>
                </c:pt>
                <c:pt idx="5894">
                  <c:v>1447.0</c:v>
                </c:pt>
                <c:pt idx="5895">
                  <c:v>1448.0</c:v>
                </c:pt>
                <c:pt idx="5896">
                  <c:v>1449.0</c:v>
                </c:pt>
                <c:pt idx="5897">
                  <c:v>1449.0</c:v>
                </c:pt>
                <c:pt idx="5898">
                  <c:v>1449.0</c:v>
                </c:pt>
                <c:pt idx="5899">
                  <c:v>1449.0</c:v>
                </c:pt>
                <c:pt idx="5900">
                  <c:v>1449.0</c:v>
                </c:pt>
                <c:pt idx="5901">
                  <c:v>1449.0</c:v>
                </c:pt>
                <c:pt idx="5902">
                  <c:v>1449.0</c:v>
                </c:pt>
                <c:pt idx="5903">
                  <c:v>1449.0</c:v>
                </c:pt>
                <c:pt idx="5904">
                  <c:v>1449.0</c:v>
                </c:pt>
                <c:pt idx="5905">
                  <c:v>1449.0</c:v>
                </c:pt>
                <c:pt idx="5906">
                  <c:v>1450.0</c:v>
                </c:pt>
                <c:pt idx="5907">
                  <c:v>1450.0</c:v>
                </c:pt>
                <c:pt idx="5908">
                  <c:v>1451.0</c:v>
                </c:pt>
                <c:pt idx="5909">
                  <c:v>1451.0</c:v>
                </c:pt>
                <c:pt idx="5910">
                  <c:v>1452.0</c:v>
                </c:pt>
                <c:pt idx="5911">
                  <c:v>1452.0</c:v>
                </c:pt>
                <c:pt idx="5912">
                  <c:v>1452.0</c:v>
                </c:pt>
                <c:pt idx="5913">
                  <c:v>1452.0</c:v>
                </c:pt>
                <c:pt idx="5914">
                  <c:v>1452.0</c:v>
                </c:pt>
                <c:pt idx="5915">
                  <c:v>1452.0</c:v>
                </c:pt>
                <c:pt idx="5916">
                  <c:v>1452.0</c:v>
                </c:pt>
                <c:pt idx="5917">
                  <c:v>1452.0</c:v>
                </c:pt>
                <c:pt idx="5918">
                  <c:v>1452.0</c:v>
                </c:pt>
                <c:pt idx="5919">
                  <c:v>1453.0</c:v>
                </c:pt>
                <c:pt idx="5920">
                  <c:v>1453.0</c:v>
                </c:pt>
                <c:pt idx="5921">
                  <c:v>1453.0</c:v>
                </c:pt>
                <c:pt idx="5922">
                  <c:v>1453.0</c:v>
                </c:pt>
                <c:pt idx="5923">
                  <c:v>1453.0</c:v>
                </c:pt>
                <c:pt idx="5924">
                  <c:v>1453.0</c:v>
                </c:pt>
                <c:pt idx="5925">
                  <c:v>1453.0</c:v>
                </c:pt>
                <c:pt idx="5926">
                  <c:v>1453.0</c:v>
                </c:pt>
                <c:pt idx="5927">
                  <c:v>1454.0</c:v>
                </c:pt>
                <c:pt idx="5928">
                  <c:v>1454.0</c:v>
                </c:pt>
                <c:pt idx="5929">
                  <c:v>1454.0</c:v>
                </c:pt>
                <c:pt idx="5930">
                  <c:v>1455.0</c:v>
                </c:pt>
                <c:pt idx="5931">
                  <c:v>1456.0</c:v>
                </c:pt>
                <c:pt idx="5932">
                  <c:v>1456.0</c:v>
                </c:pt>
                <c:pt idx="5933">
                  <c:v>1456.0</c:v>
                </c:pt>
                <c:pt idx="5934">
                  <c:v>1456.0</c:v>
                </c:pt>
                <c:pt idx="5935">
                  <c:v>1457.0</c:v>
                </c:pt>
                <c:pt idx="5936">
                  <c:v>1457.0</c:v>
                </c:pt>
                <c:pt idx="5937">
                  <c:v>1458.0</c:v>
                </c:pt>
                <c:pt idx="5938">
                  <c:v>1458.0</c:v>
                </c:pt>
                <c:pt idx="5939">
                  <c:v>1458.0</c:v>
                </c:pt>
                <c:pt idx="5940">
                  <c:v>1458.0</c:v>
                </c:pt>
                <c:pt idx="5941">
                  <c:v>1458.0</c:v>
                </c:pt>
                <c:pt idx="5942">
                  <c:v>1458.0</c:v>
                </c:pt>
                <c:pt idx="5943">
                  <c:v>1458.0</c:v>
                </c:pt>
                <c:pt idx="5944">
                  <c:v>1458.0</c:v>
                </c:pt>
                <c:pt idx="5945">
                  <c:v>1458.0</c:v>
                </c:pt>
                <c:pt idx="5946">
                  <c:v>1459.0</c:v>
                </c:pt>
                <c:pt idx="5947">
                  <c:v>1459.0</c:v>
                </c:pt>
                <c:pt idx="5948">
                  <c:v>1459.0</c:v>
                </c:pt>
                <c:pt idx="5949">
                  <c:v>1459.0</c:v>
                </c:pt>
                <c:pt idx="5950">
                  <c:v>1459.0</c:v>
                </c:pt>
                <c:pt idx="5951">
                  <c:v>1459.0</c:v>
                </c:pt>
                <c:pt idx="5952">
                  <c:v>1460.0</c:v>
                </c:pt>
                <c:pt idx="5953">
                  <c:v>1460.0</c:v>
                </c:pt>
                <c:pt idx="5954">
                  <c:v>1460.0</c:v>
                </c:pt>
                <c:pt idx="5955">
                  <c:v>1460.0</c:v>
                </c:pt>
                <c:pt idx="5956">
                  <c:v>1460.0</c:v>
                </c:pt>
                <c:pt idx="5957">
                  <c:v>1461.0</c:v>
                </c:pt>
                <c:pt idx="5958">
                  <c:v>1461.0</c:v>
                </c:pt>
                <c:pt idx="5959">
                  <c:v>1461.0</c:v>
                </c:pt>
                <c:pt idx="5960">
                  <c:v>1461.0</c:v>
                </c:pt>
                <c:pt idx="5961">
                  <c:v>1462.0</c:v>
                </c:pt>
                <c:pt idx="5962">
                  <c:v>1462.0</c:v>
                </c:pt>
                <c:pt idx="5963">
                  <c:v>1463.0</c:v>
                </c:pt>
                <c:pt idx="5964">
                  <c:v>1463.0</c:v>
                </c:pt>
                <c:pt idx="5965">
                  <c:v>1464.0</c:v>
                </c:pt>
                <c:pt idx="5966">
                  <c:v>1464.0</c:v>
                </c:pt>
                <c:pt idx="5967">
                  <c:v>1464.0</c:v>
                </c:pt>
                <c:pt idx="5968">
                  <c:v>1465.0</c:v>
                </c:pt>
                <c:pt idx="5969">
                  <c:v>1465.0</c:v>
                </c:pt>
                <c:pt idx="5970">
                  <c:v>1466.0</c:v>
                </c:pt>
                <c:pt idx="5971">
                  <c:v>1467.0</c:v>
                </c:pt>
                <c:pt idx="5972">
                  <c:v>1467.0</c:v>
                </c:pt>
                <c:pt idx="5973">
                  <c:v>1467.0</c:v>
                </c:pt>
                <c:pt idx="5974">
                  <c:v>1467.0</c:v>
                </c:pt>
                <c:pt idx="5975">
                  <c:v>1468.0</c:v>
                </c:pt>
                <c:pt idx="5976">
                  <c:v>1468.0</c:v>
                </c:pt>
                <c:pt idx="5977">
                  <c:v>1468.0</c:v>
                </c:pt>
                <c:pt idx="5978">
                  <c:v>1469.0</c:v>
                </c:pt>
                <c:pt idx="5979">
                  <c:v>1469.0</c:v>
                </c:pt>
                <c:pt idx="5980">
                  <c:v>1469.0</c:v>
                </c:pt>
                <c:pt idx="5981">
                  <c:v>1469.0</c:v>
                </c:pt>
                <c:pt idx="5982">
                  <c:v>1469.0</c:v>
                </c:pt>
                <c:pt idx="5983">
                  <c:v>1470.0</c:v>
                </c:pt>
                <c:pt idx="5984">
                  <c:v>1470.0</c:v>
                </c:pt>
                <c:pt idx="5985">
                  <c:v>1470.0</c:v>
                </c:pt>
                <c:pt idx="5986">
                  <c:v>1470.0</c:v>
                </c:pt>
                <c:pt idx="5987">
                  <c:v>1471.0</c:v>
                </c:pt>
                <c:pt idx="5988">
                  <c:v>1472.0</c:v>
                </c:pt>
                <c:pt idx="5989">
                  <c:v>1473.0</c:v>
                </c:pt>
                <c:pt idx="5990">
                  <c:v>1473.0</c:v>
                </c:pt>
                <c:pt idx="5991">
                  <c:v>1473.0</c:v>
                </c:pt>
                <c:pt idx="5992">
                  <c:v>1474.0</c:v>
                </c:pt>
                <c:pt idx="5993">
                  <c:v>1474.0</c:v>
                </c:pt>
                <c:pt idx="5994">
                  <c:v>1474.0</c:v>
                </c:pt>
                <c:pt idx="5995">
                  <c:v>1474.0</c:v>
                </c:pt>
                <c:pt idx="5996">
                  <c:v>1474.0</c:v>
                </c:pt>
                <c:pt idx="5997">
                  <c:v>1474.0</c:v>
                </c:pt>
                <c:pt idx="5998">
                  <c:v>1475.0</c:v>
                </c:pt>
                <c:pt idx="5999">
                  <c:v>1476.0</c:v>
                </c:pt>
                <c:pt idx="6000">
                  <c:v>1476.0</c:v>
                </c:pt>
                <c:pt idx="6001">
                  <c:v>1477.0</c:v>
                </c:pt>
                <c:pt idx="6002">
                  <c:v>1478.0</c:v>
                </c:pt>
                <c:pt idx="6003">
                  <c:v>1478.0</c:v>
                </c:pt>
                <c:pt idx="6004">
                  <c:v>1478.0</c:v>
                </c:pt>
                <c:pt idx="6005">
                  <c:v>1478.0</c:v>
                </c:pt>
                <c:pt idx="6006">
                  <c:v>1478.0</c:v>
                </c:pt>
                <c:pt idx="6007">
                  <c:v>1478.0</c:v>
                </c:pt>
                <c:pt idx="6008">
                  <c:v>1478.0</c:v>
                </c:pt>
                <c:pt idx="6009">
                  <c:v>1479.0</c:v>
                </c:pt>
                <c:pt idx="6010">
                  <c:v>1480.0</c:v>
                </c:pt>
                <c:pt idx="6011">
                  <c:v>1480.0</c:v>
                </c:pt>
                <c:pt idx="6012">
                  <c:v>1480.0</c:v>
                </c:pt>
                <c:pt idx="6013">
                  <c:v>1481.0</c:v>
                </c:pt>
                <c:pt idx="6014">
                  <c:v>1482.0</c:v>
                </c:pt>
                <c:pt idx="6015">
                  <c:v>1482.0</c:v>
                </c:pt>
                <c:pt idx="6016">
                  <c:v>1483.0</c:v>
                </c:pt>
                <c:pt idx="6017">
                  <c:v>1483.0</c:v>
                </c:pt>
                <c:pt idx="6018">
                  <c:v>1483.0</c:v>
                </c:pt>
                <c:pt idx="6019">
                  <c:v>1483.0</c:v>
                </c:pt>
                <c:pt idx="6020">
                  <c:v>1484.0</c:v>
                </c:pt>
                <c:pt idx="6021">
                  <c:v>1484.0</c:v>
                </c:pt>
                <c:pt idx="6022">
                  <c:v>1484.0</c:v>
                </c:pt>
                <c:pt idx="6023">
                  <c:v>1485.0</c:v>
                </c:pt>
                <c:pt idx="6024">
                  <c:v>1485.0</c:v>
                </c:pt>
                <c:pt idx="6025">
                  <c:v>1485.0</c:v>
                </c:pt>
                <c:pt idx="6026">
                  <c:v>1485.0</c:v>
                </c:pt>
                <c:pt idx="6027">
                  <c:v>1485.0</c:v>
                </c:pt>
                <c:pt idx="6028">
                  <c:v>1485.0</c:v>
                </c:pt>
                <c:pt idx="6029">
                  <c:v>1486.0</c:v>
                </c:pt>
                <c:pt idx="6030">
                  <c:v>1486.0</c:v>
                </c:pt>
                <c:pt idx="6031">
                  <c:v>1486.0</c:v>
                </c:pt>
                <c:pt idx="6032">
                  <c:v>1486.0</c:v>
                </c:pt>
                <c:pt idx="6033">
                  <c:v>1487.0</c:v>
                </c:pt>
                <c:pt idx="6034">
                  <c:v>1487.0</c:v>
                </c:pt>
                <c:pt idx="6035">
                  <c:v>1487.0</c:v>
                </c:pt>
                <c:pt idx="6036">
                  <c:v>1487.0</c:v>
                </c:pt>
                <c:pt idx="6037">
                  <c:v>1487.0</c:v>
                </c:pt>
                <c:pt idx="6038">
                  <c:v>1487.0</c:v>
                </c:pt>
                <c:pt idx="6039">
                  <c:v>1487.0</c:v>
                </c:pt>
                <c:pt idx="6040">
                  <c:v>1488.0</c:v>
                </c:pt>
                <c:pt idx="6041">
                  <c:v>1488.0</c:v>
                </c:pt>
                <c:pt idx="6042">
                  <c:v>1488.0</c:v>
                </c:pt>
                <c:pt idx="6043">
                  <c:v>1489.0</c:v>
                </c:pt>
                <c:pt idx="6044">
                  <c:v>1489.0</c:v>
                </c:pt>
                <c:pt idx="6045">
                  <c:v>1489.0</c:v>
                </c:pt>
                <c:pt idx="6046">
                  <c:v>1489.0</c:v>
                </c:pt>
                <c:pt idx="6047">
                  <c:v>1489.0</c:v>
                </c:pt>
                <c:pt idx="6048">
                  <c:v>1489.0</c:v>
                </c:pt>
                <c:pt idx="6049">
                  <c:v>1489.0</c:v>
                </c:pt>
                <c:pt idx="6050">
                  <c:v>1489.0</c:v>
                </c:pt>
                <c:pt idx="6051">
                  <c:v>1489.0</c:v>
                </c:pt>
                <c:pt idx="6052">
                  <c:v>1490.0</c:v>
                </c:pt>
                <c:pt idx="6053">
                  <c:v>1491.0</c:v>
                </c:pt>
                <c:pt idx="6054">
                  <c:v>1491.0</c:v>
                </c:pt>
                <c:pt idx="6055">
                  <c:v>1491.0</c:v>
                </c:pt>
                <c:pt idx="6056">
                  <c:v>1491.0</c:v>
                </c:pt>
                <c:pt idx="6057">
                  <c:v>1492.0</c:v>
                </c:pt>
                <c:pt idx="6058">
                  <c:v>1493.0</c:v>
                </c:pt>
                <c:pt idx="6059">
                  <c:v>1493.0</c:v>
                </c:pt>
                <c:pt idx="6060">
                  <c:v>1494.0</c:v>
                </c:pt>
                <c:pt idx="6061">
                  <c:v>1494.0</c:v>
                </c:pt>
                <c:pt idx="6062">
                  <c:v>1495.0</c:v>
                </c:pt>
                <c:pt idx="6063">
                  <c:v>1495.0</c:v>
                </c:pt>
                <c:pt idx="6064">
                  <c:v>1495.0</c:v>
                </c:pt>
                <c:pt idx="6065">
                  <c:v>1495.0</c:v>
                </c:pt>
                <c:pt idx="6066">
                  <c:v>1495.0</c:v>
                </c:pt>
                <c:pt idx="6067">
                  <c:v>1495.0</c:v>
                </c:pt>
                <c:pt idx="6068">
                  <c:v>1495.0</c:v>
                </c:pt>
                <c:pt idx="6069">
                  <c:v>1495.0</c:v>
                </c:pt>
                <c:pt idx="6070">
                  <c:v>1496.0</c:v>
                </c:pt>
                <c:pt idx="6071">
                  <c:v>1496.0</c:v>
                </c:pt>
                <c:pt idx="6072">
                  <c:v>1496.0</c:v>
                </c:pt>
                <c:pt idx="6073">
                  <c:v>1496.0</c:v>
                </c:pt>
                <c:pt idx="6074">
                  <c:v>1496.0</c:v>
                </c:pt>
                <c:pt idx="6075">
                  <c:v>1496.0</c:v>
                </c:pt>
                <c:pt idx="6076">
                  <c:v>1496.0</c:v>
                </c:pt>
                <c:pt idx="6077">
                  <c:v>1496.0</c:v>
                </c:pt>
                <c:pt idx="6078">
                  <c:v>1496.0</c:v>
                </c:pt>
                <c:pt idx="6079">
                  <c:v>1497.0</c:v>
                </c:pt>
                <c:pt idx="6080">
                  <c:v>1498.0</c:v>
                </c:pt>
                <c:pt idx="6081">
                  <c:v>1498.0</c:v>
                </c:pt>
                <c:pt idx="6082">
                  <c:v>1498.0</c:v>
                </c:pt>
                <c:pt idx="6083">
                  <c:v>1498.0</c:v>
                </c:pt>
                <c:pt idx="6084">
                  <c:v>1498.0</c:v>
                </c:pt>
                <c:pt idx="6085">
                  <c:v>1498.0</c:v>
                </c:pt>
                <c:pt idx="6086">
                  <c:v>1498.0</c:v>
                </c:pt>
                <c:pt idx="6087">
                  <c:v>1498.0</c:v>
                </c:pt>
                <c:pt idx="6088">
                  <c:v>1498.0</c:v>
                </c:pt>
                <c:pt idx="6089">
                  <c:v>1498.0</c:v>
                </c:pt>
                <c:pt idx="6090">
                  <c:v>1498.0</c:v>
                </c:pt>
                <c:pt idx="6091">
                  <c:v>1498.0</c:v>
                </c:pt>
                <c:pt idx="6092">
                  <c:v>1498.0</c:v>
                </c:pt>
                <c:pt idx="6093">
                  <c:v>1498.0</c:v>
                </c:pt>
                <c:pt idx="6094">
                  <c:v>1498.0</c:v>
                </c:pt>
                <c:pt idx="6095">
                  <c:v>1498.0</c:v>
                </c:pt>
                <c:pt idx="6096">
                  <c:v>1498.0</c:v>
                </c:pt>
                <c:pt idx="6097">
                  <c:v>1498.0</c:v>
                </c:pt>
                <c:pt idx="6098">
                  <c:v>1498.0</c:v>
                </c:pt>
                <c:pt idx="6099">
                  <c:v>1498.0</c:v>
                </c:pt>
                <c:pt idx="6100">
                  <c:v>1499.0</c:v>
                </c:pt>
                <c:pt idx="6101">
                  <c:v>1499.0</c:v>
                </c:pt>
                <c:pt idx="6102">
                  <c:v>1500.0</c:v>
                </c:pt>
                <c:pt idx="6103">
                  <c:v>1500.0</c:v>
                </c:pt>
                <c:pt idx="6104">
                  <c:v>1500.0</c:v>
                </c:pt>
                <c:pt idx="6105">
                  <c:v>1500.0</c:v>
                </c:pt>
                <c:pt idx="6106">
                  <c:v>1500.0</c:v>
                </c:pt>
                <c:pt idx="6107">
                  <c:v>1500.0</c:v>
                </c:pt>
                <c:pt idx="6108">
                  <c:v>1501.0</c:v>
                </c:pt>
                <c:pt idx="6109">
                  <c:v>1501.0</c:v>
                </c:pt>
                <c:pt idx="6110">
                  <c:v>1501.0</c:v>
                </c:pt>
                <c:pt idx="6111">
                  <c:v>1501.0</c:v>
                </c:pt>
                <c:pt idx="6112">
                  <c:v>1501.0</c:v>
                </c:pt>
                <c:pt idx="6113">
                  <c:v>1501.0</c:v>
                </c:pt>
                <c:pt idx="6114">
                  <c:v>1501.0</c:v>
                </c:pt>
                <c:pt idx="6115">
                  <c:v>1502.0</c:v>
                </c:pt>
                <c:pt idx="6116">
                  <c:v>1502.0</c:v>
                </c:pt>
                <c:pt idx="6117">
                  <c:v>1502.0</c:v>
                </c:pt>
                <c:pt idx="6118">
                  <c:v>1503.0</c:v>
                </c:pt>
                <c:pt idx="6119">
                  <c:v>1503.0</c:v>
                </c:pt>
                <c:pt idx="6120">
                  <c:v>1504.0</c:v>
                </c:pt>
                <c:pt idx="6121">
                  <c:v>1504.0</c:v>
                </c:pt>
                <c:pt idx="6122">
                  <c:v>1504.0</c:v>
                </c:pt>
                <c:pt idx="6123">
                  <c:v>1504.0</c:v>
                </c:pt>
                <c:pt idx="6124">
                  <c:v>1504.0</c:v>
                </c:pt>
                <c:pt idx="6125">
                  <c:v>1504.0</c:v>
                </c:pt>
                <c:pt idx="6126">
                  <c:v>1504.0</c:v>
                </c:pt>
                <c:pt idx="6127">
                  <c:v>1505.0</c:v>
                </c:pt>
                <c:pt idx="6128">
                  <c:v>1505.0</c:v>
                </c:pt>
                <c:pt idx="6129">
                  <c:v>1505.0</c:v>
                </c:pt>
                <c:pt idx="6130">
                  <c:v>1505.0</c:v>
                </c:pt>
                <c:pt idx="6131">
                  <c:v>1505.0</c:v>
                </c:pt>
                <c:pt idx="6132">
                  <c:v>1505.0</c:v>
                </c:pt>
                <c:pt idx="6133">
                  <c:v>1505.0</c:v>
                </c:pt>
                <c:pt idx="6134">
                  <c:v>1505.0</c:v>
                </c:pt>
                <c:pt idx="6135">
                  <c:v>1505.0</c:v>
                </c:pt>
                <c:pt idx="6136">
                  <c:v>1505.0</c:v>
                </c:pt>
                <c:pt idx="6137">
                  <c:v>1505.0</c:v>
                </c:pt>
                <c:pt idx="6138">
                  <c:v>1505.0</c:v>
                </c:pt>
                <c:pt idx="6139">
                  <c:v>1505.0</c:v>
                </c:pt>
                <c:pt idx="6140">
                  <c:v>1505.0</c:v>
                </c:pt>
                <c:pt idx="6141">
                  <c:v>1506.0</c:v>
                </c:pt>
                <c:pt idx="6142">
                  <c:v>1507.0</c:v>
                </c:pt>
                <c:pt idx="6143">
                  <c:v>1507.0</c:v>
                </c:pt>
                <c:pt idx="6144">
                  <c:v>1507.0</c:v>
                </c:pt>
                <c:pt idx="6145">
                  <c:v>1508.0</c:v>
                </c:pt>
                <c:pt idx="6146">
                  <c:v>1508.0</c:v>
                </c:pt>
                <c:pt idx="6147">
                  <c:v>1508.0</c:v>
                </c:pt>
                <c:pt idx="6148">
                  <c:v>1508.0</c:v>
                </c:pt>
                <c:pt idx="6149">
                  <c:v>1508.0</c:v>
                </c:pt>
                <c:pt idx="6150">
                  <c:v>1509.0</c:v>
                </c:pt>
                <c:pt idx="6151">
                  <c:v>1509.0</c:v>
                </c:pt>
                <c:pt idx="6152">
                  <c:v>1509.0</c:v>
                </c:pt>
                <c:pt idx="6153">
                  <c:v>1509.0</c:v>
                </c:pt>
                <c:pt idx="6154">
                  <c:v>1509.0</c:v>
                </c:pt>
                <c:pt idx="6155">
                  <c:v>1509.0</c:v>
                </c:pt>
                <c:pt idx="6156">
                  <c:v>1509.0</c:v>
                </c:pt>
                <c:pt idx="6157">
                  <c:v>1510.0</c:v>
                </c:pt>
                <c:pt idx="6158">
                  <c:v>1510.0</c:v>
                </c:pt>
                <c:pt idx="6159">
                  <c:v>1511.0</c:v>
                </c:pt>
                <c:pt idx="6160">
                  <c:v>1512.0</c:v>
                </c:pt>
                <c:pt idx="6161">
                  <c:v>1512.0</c:v>
                </c:pt>
                <c:pt idx="6162">
                  <c:v>1512.0</c:v>
                </c:pt>
                <c:pt idx="6163">
                  <c:v>1513.0</c:v>
                </c:pt>
                <c:pt idx="6164">
                  <c:v>1514.0</c:v>
                </c:pt>
                <c:pt idx="6165">
                  <c:v>1514.0</c:v>
                </c:pt>
                <c:pt idx="6166">
                  <c:v>1514.0</c:v>
                </c:pt>
                <c:pt idx="6167">
                  <c:v>1515.0</c:v>
                </c:pt>
                <c:pt idx="6168">
                  <c:v>1515.0</c:v>
                </c:pt>
                <c:pt idx="6169">
                  <c:v>1515.0</c:v>
                </c:pt>
                <c:pt idx="6170">
                  <c:v>1515.0</c:v>
                </c:pt>
                <c:pt idx="6171">
                  <c:v>1515.0</c:v>
                </c:pt>
                <c:pt idx="6172">
                  <c:v>1516.0</c:v>
                </c:pt>
                <c:pt idx="6173">
                  <c:v>1517.0</c:v>
                </c:pt>
                <c:pt idx="6174">
                  <c:v>1518.0</c:v>
                </c:pt>
                <c:pt idx="6175">
                  <c:v>1519.0</c:v>
                </c:pt>
                <c:pt idx="6176">
                  <c:v>1519.0</c:v>
                </c:pt>
                <c:pt idx="6177">
                  <c:v>1519.0</c:v>
                </c:pt>
                <c:pt idx="6178">
                  <c:v>1520.0</c:v>
                </c:pt>
                <c:pt idx="6179">
                  <c:v>1520.0</c:v>
                </c:pt>
                <c:pt idx="6180">
                  <c:v>1520.0</c:v>
                </c:pt>
                <c:pt idx="6181">
                  <c:v>1520.0</c:v>
                </c:pt>
                <c:pt idx="6182">
                  <c:v>1521.0</c:v>
                </c:pt>
                <c:pt idx="6183">
                  <c:v>1521.0</c:v>
                </c:pt>
                <c:pt idx="6184">
                  <c:v>1522.0</c:v>
                </c:pt>
                <c:pt idx="6185">
                  <c:v>1522.0</c:v>
                </c:pt>
                <c:pt idx="6186">
                  <c:v>1522.0</c:v>
                </c:pt>
                <c:pt idx="6187">
                  <c:v>1522.0</c:v>
                </c:pt>
                <c:pt idx="6188">
                  <c:v>1522.0</c:v>
                </c:pt>
                <c:pt idx="6189">
                  <c:v>1522.0</c:v>
                </c:pt>
                <c:pt idx="6190">
                  <c:v>1523.0</c:v>
                </c:pt>
                <c:pt idx="6191">
                  <c:v>1523.0</c:v>
                </c:pt>
                <c:pt idx="6192">
                  <c:v>1523.0</c:v>
                </c:pt>
                <c:pt idx="6193">
                  <c:v>1523.0</c:v>
                </c:pt>
                <c:pt idx="6194">
                  <c:v>1524.0</c:v>
                </c:pt>
                <c:pt idx="6195">
                  <c:v>1524.0</c:v>
                </c:pt>
                <c:pt idx="6196">
                  <c:v>1524.0</c:v>
                </c:pt>
                <c:pt idx="6197">
                  <c:v>1524.0</c:v>
                </c:pt>
                <c:pt idx="6198">
                  <c:v>1525.0</c:v>
                </c:pt>
                <c:pt idx="6199">
                  <c:v>1525.0</c:v>
                </c:pt>
                <c:pt idx="6200">
                  <c:v>1525.0</c:v>
                </c:pt>
                <c:pt idx="6201">
                  <c:v>1525.0</c:v>
                </c:pt>
                <c:pt idx="6202">
                  <c:v>1525.0</c:v>
                </c:pt>
                <c:pt idx="6203">
                  <c:v>1525.0</c:v>
                </c:pt>
                <c:pt idx="6204">
                  <c:v>1525.0</c:v>
                </c:pt>
                <c:pt idx="6205">
                  <c:v>1525.0</c:v>
                </c:pt>
                <c:pt idx="6206">
                  <c:v>1526.0</c:v>
                </c:pt>
                <c:pt idx="6207">
                  <c:v>1526.0</c:v>
                </c:pt>
                <c:pt idx="6208">
                  <c:v>1526.0</c:v>
                </c:pt>
                <c:pt idx="6209">
                  <c:v>1527.0</c:v>
                </c:pt>
                <c:pt idx="6210">
                  <c:v>1527.0</c:v>
                </c:pt>
                <c:pt idx="6211">
                  <c:v>1528.0</c:v>
                </c:pt>
                <c:pt idx="6212">
                  <c:v>1528.0</c:v>
                </c:pt>
                <c:pt idx="6213">
                  <c:v>1528.0</c:v>
                </c:pt>
                <c:pt idx="6214">
                  <c:v>1528.0</c:v>
                </c:pt>
                <c:pt idx="6215">
                  <c:v>1528.0</c:v>
                </c:pt>
                <c:pt idx="6216">
                  <c:v>1529.0</c:v>
                </c:pt>
                <c:pt idx="6217">
                  <c:v>1529.0</c:v>
                </c:pt>
                <c:pt idx="6218">
                  <c:v>1529.0</c:v>
                </c:pt>
                <c:pt idx="6219">
                  <c:v>1529.0</c:v>
                </c:pt>
                <c:pt idx="6220">
                  <c:v>1529.0</c:v>
                </c:pt>
                <c:pt idx="6221">
                  <c:v>1529.0</c:v>
                </c:pt>
                <c:pt idx="6222">
                  <c:v>1529.0</c:v>
                </c:pt>
                <c:pt idx="6223">
                  <c:v>1529.0</c:v>
                </c:pt>
                <c:pt idx="6224">
                  <c:v>1529.0</c:v>
                </c:pt>
                <c:pt idx="6225">
                  <c:v>1530.0</c:v>
                </c:pt>
                <c:pt idx="6226">
                  <c:v>1531.0</c:v>
                </c:pt>
                <c:pt idx="6227">
                  <c:v>1531.0</c:v>
                </c:pt>
                <c:pt idx="6228">
                  <c:v>1532.0</c:v>
                </c:pt>
                <c:pt idx="6229">
                  <c:v>1533.0</c:v>
                </c:pt>
                <c:pt idx="6230">
                  <c:v>1533.0</c:v>
                </c:pt>
                <c:pt idx="6231">
                  <c:v>1533.0</c:v>
                </c:pt>
                <c:pt idx="6232">
                  <c:v>1533.0</c:v>
                </c:pt>
                <c:pt idx="6233">
                  <c:v>1533.0</c:v>
                </c:pt>
                <c:pt idx="6234">
                  <c:v>1534.0</c:v>
                </c:pt>
                <c:pt idx="6235">
                  <c:v>1534.0</c:v>
                </c:pt>
                <c:pt idx="6236">
                  <c:v>1535.0</c:v>
                </c:pt>
                <c:pt idx="6237">
                  <c:v>1536.0</c:v>
                </c:pt>
                <c:pt idx="6238">
                  <c:v>1536.0</c:v>
                </c:pt>
                <c:pt idx="6239">
                  <c:v>1537.0</c:v>
                </c:pt>
                <c:pt idx="6240">
                  <c:v>1537.0</c:v>
                </c:pt>
                <c:pt idx="6241">
                  <c:v>1537.0</c:v>
                </c:pt>
                <c:pt idx="6242">
                  <c:v>1537.0</c:v>
                </c:pt>
                <c:pt idx="6243">
                  <c:v>1538.0</c:v>
                </c:pt>
                <c:pt idx="6244">
                  <c:v>1538.0</c:v>
                </c:pt>
                <c:pt idx="6245">
                  <c:v>1538.0</c:v>
                </c:pt>
                <c:pt idx="6246">
                  <c:v>1538.0</c:v>
                </c:pt>
                <c:pt idx="6247">
                  <c:v>1538.0</c:v>
                </c:pt>
                <c:pt idx="6248">
                  <c:v>1538.0</c:v>
                </c:pt>
                <c:pt idx="6249">
                  <c:v>1539.0</c:v>
                </c:pt>
                <c:pt idx="6250">
                  <c:v>1540.0</c:v>
                </c:pt>
                <c:pt idx="6251">
                  <c:v>1540.0</c:v>
                </c:pt>
                <c:pt idx="6252">
                  <c:v>1541.0</c:v>
                </c:pt>
                <c:pt idx="6253">
                  <c:v>1541.0</c:v>
                </c:pt>
                <c:pt idx="6254">
                  <c:v>1542.0</c:v>
                </c:pt>
                <c:pt idx="6255">
                  <c:v>1542.0</c:v>
                </c:pt>
                <c:pt idx="6256">
                  <c:v>1543.0</c:v>
                </c:pt>
                <c:pt idx="6257">
                  <c:v>1543.0</c:v>
                </c:pt>
                <c:pt idx="6258">
                  <c:v>1543.0</c:v>
                </c:pt>
                <c:pt idx="6259">
                  <c:v>1543.0</c:v>
                </c:pt>
                <c:pt idx="6260">
                  <c:v>1543.0</c:v>
                </c:pt>
                <c:pt idx="6261">
                  <c:v>1543.0</c:v>
                </c:pt>
                <c:pt idx="6262">
                  <c:v>1543.0</c:v>
                </c:pt>
                <c:pt idx="6263">
                  <c:v>1543.0</c:v>
                </c:pt>
                <c:pt idx="6264">
                  <c:v>1544.0</c:v>
                </c:pt>
                <c:pt idx="6265">
                  <c:v>1545.0</c:v>
                </c:pt>
                <c:pt idx="6266">
                  <c:v>1546.0</c:v>
                </c:pt>
                <c:pt idx="6267">
                  <c:v>1547.0</c:v>
                </c:pt>
                <c:pt idx="6268">
                  <c:v>1547.0</c:v>
                </c:pt>
                <c:pt idx="6269">
                  <c:v>1547.0</c:v>
                </c:pt>
                <c:pt idx="6270">
                  <c:v>1547.0</c:v>
                </c:pt>
                <c:pt idx="6271">
                  <c:v>1547.0</c:v>
                </c:pt>
                <c:pt idx="6272">
                  <c:v>1547.0</c:v>
                </c:pt>
                <c:pt idx="6273">
                  <c:v>1547.0</c:v>
                </c:pt>
                <c:pt idx="6274">
                  <c:v>1547.0</c:v>
                </c:pt>
                <c:pt idx="6275">
                  <c:v>1547.0</c:v>
                </c:pt>
                <c:pt idx="6276">
                  <c:v>1547.0</c:v>
                </c:pt>
                <c:pt idx="6277">
                  <c:v>1547.0</c:v>
                </c:pt>
                <c:pt idx="6278">
                  <c:v>1547.0</c:v>
                </c:pt>
                <c:pt idx="6279">
                  <c:v>1547.0</c:v>
                </c:pt>
                <c:pt idx="6280">
                  <c:v>1547.0</c:v>
                </c:pt>
                <c:pt idx="6281">
                  <c:v>1547.0</c:v>
                </c:pt>
                <c:pt idx="6282">
                  <c:v>1547.0</c:v>
                </c:pt>
                <c:pt idx="6283">
                  <c:v>1547.0</c:v>
                </c:pt>
                <c:pt idx="6284">
                  <c:v>1547.0</c:v>
                </c:pt>
                <c:pt idx="6285">
                  <c:v>1547.0</c:v>
                </c:pt>
                <c:pt idx="6286">
                  <c:v>1547.0</c:v>
                </c:pt>
                <c:pt idx="6287">
                  <c:v>1547.0</c:v>
                </c:pt>
                <c:pt idx="6288">
                  <c:v>1547.0</c:v>
                </c:pt>
                <c:pt idx="6289">
                  <c:v>1547.0</c:v>
                </c:pt>
                <c:pt idx="6290">
                  <c:v>1547.0</c:v>
                </c:pt>
                <c:pt idx="6291">
                  <c:v>1547.0</c:v>
                </c:pt>
                <c:pt idx="6292">
                  <c:v>1547.0</c:v>
                </c:pt>
                <c:pt idx="6293">
                  <c:v>1547.0</c:v>
                </c:pt>
                <c:pt idx="6294">
                  <c:v>1547.0</c:v>
                </c:pt>
                <c:pt idx="6295">
                  <c:v>1547.0</c:v>
                </c:pt>
                <c:pt idx="6296">
                  <c:v>1547.0</c:v>
                </c:pt>
                <c:pt idx="6297">
                  <c:v>1547.0</c:v>
                </c:pt>
                <c:pt idx="6298">
                  <c:v>1547.0</c:v>
                </c:pt>
                <c:pt idx="6299">
                  <c:v>1547.0</c:v>
                </c:pt>
                <c:pt idx="6300">
                  <c:v>1547.0</c:v>
                </c:pt>
                <c:pt idx="6301">
                  <c:v>1547.0</c:v>
                </c:pt>
                <c:pt idx="6302">
                  <c:v>1547.0</c:v>
                </c:pt>
                <c:pt idx="6303">
                  <c:v>1547.0</c:v>
                </c:pt>
                <c:pt idx="6304">
                  <c:v>1548.0</c:v>
                </c:pt>
                <c:pt idx="6305">
                  <c:v>1548.0</c:v>
                </c:pt>
                <c:pt idx="6306">
                  <c:v>1548.0</c:v>
                </c:pt>
                <c:pt idx="6307">
                  <c:v>1548.0</c:v>
                </c:pt>
                <c:pt idx="6308">
                  <c:v>1548.0</c:v>
                </c:pt>
                <c:pt idx="6309">
                  <c:v>1549.0</c:v>
                </c:pt>
                <c:pt idx="6310">
                  <c:v>1549.0</c:v>
                </c:pt>
                <c:pt idx="6311">
                  <c:v>1549.0</c:v>
                </c:pt>
                <c:pt idx="6312">
                  <c:v>1550.0</c:v>
                </c:pt>
                <c:pt idx="6313">
                  <c:v>1550.0</c:v>
                </c:pt>
                <c:pt idx="6314">
                  <c:v>1550.0</c:v>
                </c:pt>
                <c:pt idx="6315">
                  <c:v>1550.0</c:v>
                </c:pt>
                <c:pt idx="6316">
                  <c:v>1550.0</c:v>
                </c:pt>
                <c:pt idx="6317">
                  <c:v>1550.0</c:v>
                </c:pt>
                <c:pt idx="6318">
                  <c:v>1550.0</c:v>
                </c:pt>
                <c:pt idx="6319">
                  <c:v>1550.0</c:v>
                </c:pt>
                <c:pt idx="6320">
                  <c:v>1550.0</c:v>
                </c:pt>
                <c:pt idx="6321">
                  <c:v>1550.0</c:v>
                </c:pt>
                <c:pt idx="6322">
                  <c:v>1550.0</c:v>
                </c:pt>
                <c:pt idx="6323">
                  <c:v>1550.0</c:v>
                </c:pt>
                <c:pt idx="6324">
                  <c:v>1551.0</c:v>
                </c:pt>
                <c:pt idx="6325">
                  <c:v>1551.0</c:v>
                </c:pt>
                <c:pt idx="6326">
                  <c:v>1551.0</c:v>
                </c:pt>
                <c:pt idx="6327">
                  <c:v>1551.0</c:v>
                </c:pt>
                <c:pt idx="6328">
                  <c:v>1551.0</c:v>
                </c:pt>
                <c:pt idx="6329">
                  <c:v>1551.0</c:v>
                </c:pt>
                <c:pt idx="6330">
                  <c:v>1552.0</c:v>
                </c:pt>
                <c:pt idx="6331">
                  <c:v>1552.0</c:v>
                </c:pt>
                <c:pt idx="6332">
                  <c:v>1553.0</c:v>
                </c:pt>
                <c:pt idx="6333">
                  <c:v>1553.0</c:v>
                </c:pt>
                <c:pt idx="6334">
                  <c:v>1553.0</c:v>
                </c:pt>
                <c:pt idx="6335">
                  <c:v>1553.0</c:v>
                </c:pt>
                <c:pt idx="6336">
                  <c:v>1553.0</c:v>
                </c:pt>
                <c:pt idx="6337">
                  <c:v>1553.0</c:v>
                </c:pt>
                <c:pt idx="6338">
                  <c:v>1553.0</c:v>
                </c:pt>
                <c:pt idx="6339">
                  <c:v>1553.0</c:v>
                </c:pt>
                <c:pt idx="6340">
                  <c:v>1553.0</c:v>
                </c:pt>
                <c:pt idx="6341">
                  <c:v>1553.0</c:v>
                </c:pt>
                <c:pt idx="6342">
                  <c:v>1553.0</c:v>
                </c:pt>
                <c:pt idx="6343">
                  <c:v>1553.0</c:v>
                </c:pt>
                <c:pt idx="6344">
                  <c:v>1553.0</c:v>
                </c:pt>
                <c:pt idx="6345">
                  <c:v>1553.0</c:v>
                </c:pt>
                <c:pt idx="6346">
                  <c:v>1554.0</c:v>
                </c:pt>
                <c:pt idx="6347">
                  <c:v>1554.0</c:v>
                </c:pt>
                <c:pt idx="6348">
                  <c:v>1554.0</c:v>
                </c:pt>
                <c:pt idx="6349">
                  <c:v>1555.0</c:v>
                </c:pt>
                <c:pt idx="6350">
                  <c:v>1555.0</c:v>
                </c:pt>
                <c:pt idx="6351">
                  <c:v>1555.0</c:v>
                </c:pt>
                <c:pt idx="6352">
                  <c:v>1556.0</c:v>
                </c:pt>
                <c:pt idx="6353">
                  <c:v>1556.0</c:v>
                </c:pt>
                <c:pt idx="6354">
                  <c:v>1557.0</c:v>
                </c:pt>
                <c:pt idx="6355">
                  <c:v>1557.0</c:v>
                </c:pt>
                <c:pt idx="6356">
                  <c:v>1557.0</c:v>
                </c:pt>
                <c:pt idx="6357">
                  <c:v>1557.0</c:v>
                </c:pt>
                <c:pt idx="6358">
                  <c:v>1558.0</c:v>
                </c:pt>
                <c:pt idx="6359">
                  <c:v>1559.0</c:v>
                </c:pt>
                <c:pt idx="6360">
                  <c:v>1560.0</c:v>
                </c:pt>
                <c:pt idx="6361">
                  <c:v>1561.0</c:v>
                </c:pt>
                <c:pt idx="6362">
                  <c:v>1561.0</c:v>
                </c:pt>
                <c:pt idx="6363">
                  <c:v>1561.0</c:v>
                </c:pt>
                <c:pt idx="6364">
                  <c:v>1561.0</c:v>
                </c:pt>
                <c:pt idx="6365">
                  <c:v>1562.0</c:v>
                </c:pt>
                <c:pt idx="6366">
                  <c:v>1563.0</c:v>
                </c:pt>
                <c:pt idx="6367">
                  <c:v>1564.0</c:v>
                </c:pt>
                <c:pt idx="6368">
                  <c:v>1564.0</c:v>
                </c:pt>
                <c:pt idx="6369">
                  <c:v>1564.0</c:v>
                </c:pt>
                <c:pt idx="6370">
                  <c:v>1564.0</c:v>
                </c:pt>
                <c:pt idx="6371">
                  <c:v>1565.0</c:v>
                </c:pt>
                <c:pt idx="6372">
                  <c:v>1565.0</c:v>
                </c:pt>
                <c:pt idx="6373">
                  <c:v>1566.0</c:v>
                </c:pt>
                <c:pt idx="6374">
                  <c:v>1566.0</c:v>
                </c:pt>
                <c:pt idx="6375">
                  <c:v>1566.0</c:v>
                </c:pt>
                <c:pt idx="6376">
                  <c:v>1566.0</c:v>
                </c:pt>
                <c:pt idx="6377">
                  <c:v>1566.0</c:v>
                </c:pt>
                <c:pt idx="6378">
                  <c:v>1566.0</c:v>
                </c:pt>
                <c:pt idx="6379">
                  <c:v>1566.0</c:v>
                </c:pt>
                <c:pt idx="6380">
                  <c:v>1566.0</c:v>
                </c:pt>
                <c:pt idx="6381">
                  <c:v>1566.0</c:v>
                </c:pt>
                <c:pt idx="6382">
                  <c:v>1567.0</c:v>
                </c:pt>
                <c:pt idx="6383">
                  <c:v>1567.0</c:v>
                </c:pt>
                <c:pt idx="6384">
                  <c:v>1567.0</c:v>
                </c:pt>
                <c:pt idx="6385">
                  <c:v>1567.0</c:v>
                </c:pt>
                <c:pt idx="6386">
                  <c:v>1567.0</c:v>
                </c:pt>
                <c:pt idx="6387">
                  <c:v>1567.0</c:v>
                </c:pt>
                <c:pt idx="6388">
                  <c:v>1567.0</c:v>
                </c:pt>
                <c:pt idx="6389">
                  <c:v>1567.0</c:v>
                </c:pt>
                <c:pt idx="6390">
                  <c:v>1567.0</c:v>
                </c:pt>
                <c:pt idx="6391">
                  <c:v>1567.0</c:v>
                </c:pt>
                <c:pt idx="6392">
                  <c:v>1567.0</c:v>
                </c:pt>
                <c:pt idx="6393">
                  <c:v>1567.0</c:v>
                </c:pt>
                <c:pt idx="6394">
                  <c:v>1567.0</c:v>
                </c:pt>
                <c:pt idx="6395">
                  <c:v>1567.0</c:v>
                </c:pt>
                <c:pt idx="6396">
                  <c:v>1567.0</c:v>
                </c:pt>
                <c:pt idx="6397">
                  <c:v>1568.0</c:v>
                </c:pt>
                <c:pt idx="6398">
                  <c:v>1569.0</c:v>
                </c:pt>
                <c:pt idx="6399">
                  <c:v>1569.0</c:v>
                </c:pt>
                <c:pt idx="6400">
                  <c:v>1569.0</c:v>
                </c:pt>
                <c:pt idx="6401">
                  <c:v>1570.0</c:v>
                </c:pt>
                <c:pt idx="6402">
                  <c:v>1570.0</c:v>
                </c:pt>
                <c:pt idx="6403">
                  <c:v>1570.0</c:v>
                </c:pt>
                <c:pt idx="6404">
                  <c:v>1571.0</c:v>
                </c:pt>
                <c:pt idx="6405">
                  <c:v>1572.0</c:v>
                </c:pt>
                <c:pt idx="6406">
                  <c:v>1572.0</c:v>
                </c:pt>
                <c:pt idx="6407">
                  <c:v>1573.0</c:v>
                </c:pt>
                <c:pt idx="6408">
                  <c:v>1574.0</c:v>
                </c:pt>
                <c:pt idx="6409">
                  <c:v>1574.0</c:v>
                </c:pt>
                <c:pt idx="6410">
                  <c:v>1574.0</c:v>
                </c:pt>
                <c:pt idx="6411">
                  <c:v>1574.0</c:v>
                </c:pt>
                <c:pt idx="6412">
                  <c:v>1575.0</c:v>
                </c:pt>
                <c:pt idx="6413">
                  <c:v>1575.0</c:v>
                </c:pt>
                <c:pt idx="6414">
                  <c:v>1575.0</c:v>
                </c:pt>
                <c:pt idx="6415">
                  <c:v>1576.0</c:v>
                </c:pt>
                <c:pt idx="6416">
                  <c:v>1577.0</c:v>
                </c:pt>
                <c:pt idx="6417">
                  <c:v>1577.0</c:v>
                </c:pt>
                <c:pt idx="6418">
                  <c:v>1578.0</c:v>
                </c:pt>
                <c:pt idx="6419">
                  <c:v>1578.0</c:v>
                </c:pt>
                <c:pt idx="6420">
                  <c:v>1578.0</c:v>
                </c:pt>
                <c:pt idx="6421">
                  <c:v>1579.0</c:v>
                </c:pt>
                <c:pt idx="6422">
                  <c:v>1579.0</c:v>
                </c:pt>
                <c:pt idx="6423">
                  <c:v>1579.0</c:v>
                </c:pt>
                <c:pt idx="6424">
                  <c:v>1579.0</c:v>
                </c:pt>
                <c:pt idx="6425">
                  <c:v>1580.0</c:v>
                </c:pt>
                <c:pt idx="6426">
                  <c:v>1581.0</c:v>
                </c:pt>
                <c:pt idx="6427">
                  <c:v>1582.0</c:v>
                </c:pt>
                <c:pt idx="6428">
                  <c:v>1583.0</c:v>
                </c:pt>
                <c:pt idx="6429">
                  <c:v>1583.0</c:v>
                </c:pt>
                <c:pt idx="6430">
                  <c:v>1584.0</c:v>
                </c:pt>
                <c:pt idx="6431">
                  <c:v>1584.0</c:v>
                </c:pt>
                <c:pt idx="6432">
                  <c:v>1585.0</c:v>
                </c:pt>
                <c:pt idx="6433">
                  <c:v>1585.0</c:v>
                </c:pt>
                <c:pt idx="6434">
                  <c:v>1586.0</c:v>
                </c:pt>
                <c:pt idx="6435">
                  <c:v>1587.0</c:v>
                </c:pt>
                <c:pt idx="6436">
                  <c:v>1587.0</c:v>
                </c:pt>
                <c:pt idx="6437">
                  <c:v>1588.0</c:v>
                </c:pt>
                <c:pt idx="6438">
                  <c:v>1588.0</c:v>
                </c:pt>
                <c:pt idx="6439">
                  <c:v>1589.0</c:v>
                </c:pt>
                <c:pt idx="6440">
                  <c:v>1589.0</c:v>
                </c:pt>
                <c:pt idx="6441">
                  <c:v>1589.0</c:v>
                </c:pt>
                <c:pt idx="6442">
                  <c:v>1589.0</c:v>
                </c:pt>
                <c:pt idx="6443">
                  <c:v>1589.0</c:v>
                </c:pt>
                <c:pt idx="6444">
                  <c:v>1589.0</c:v>
                </c:pt>
                <c:pt idx="6445">
                  <c:v>1590.0</c:v>
                </c:pt>
                <c:pt idx="6446">
                  <c:v>1590.0</c:v>
                </c:pt>
                <c:pt idx="6447">
                  <c:v>1590.0</c:v>
                </c:pt>
                <c:pt idx="6448">
                  <c:v>1590.0</c:v>
                </c:pt>
                <c:pt idx="6449">
                  <c:v>1591.0</c:v>
                </c:pt>
                <c:pt idx="6450">
                  <c:v>1591.0</c:v>
                </c:pt>
                <c:pt idx="6451">
                  <c:v>1592.0</c:v>
                </c:pt>
                <c:pt idx="6452">
                  <c:v>1593.0</c:v>
                </c:pt>
                <c:pt idx="6453">
                  <c:v>1594.0</c:v>
                </c:pt>
                <c:pt idx="6454">
                  <c:v>1595.0</c:v>
                </c:pt>
                <c:pt idx="6455">
                  <c:v>1595.0</c:v>
                </c:pt>
                <c:pt idx="6456">
                  <c:v>1596.0</c:v>
                </c:pt>
                <c:pt idx="6457">
                  <c:v>1596.0</c:v>
                </c:pt>
                <c:pt idx="6458">
                  <c:v>1596.0</c:v>
                </c:pt>
                <c:pt idx="6459">
                  <c:v>1596.0</c:v>
                </c:pt>
                <c:pt idx="6460">
                  <c:v>1596.0</c:v>
                </c:pt>
                <c:pt idx="6461">
                  <c:v>1596.0</c:v>
                </c:pt>
                <c:pt idx="6462">
                  <c:v>1596.0</c:v>
                </c:pt>
                <c:pt idx="6463">
                  <c:v>1596.0</c:v>
                </c:pt>
                <c:pt idx="6464">
                  <c:v>1596.0</c:v>
                </c:pt>
                <c:pt idx="6465">
                  <c:v>1596.0</c:v>
                </c:pt>
                <c:pt idx="6466">
                  <c:v>1597.0</c:v>
                </c:pt>
                <c:pt idx="6467">
                  <c:v>1598.0</c:v>
                </c:pt>
                <c:pt idx="6468">
                  <c:v>1599.0</c:v>
                </c:pt>
                <c:pt idx="6469">
                  <c:v>1600.0</c:v>
                </c:pt>
                <c:pt idx="6470">
                  <c:v>1600.0</c:v>
                </c:pt>
                <c:pt idx="6471">
                  <c:v>1600.0</c:v>
                </c:pt>
                <c:pt idx="6472">
                  <c:v>1601.0</c:v>
                </c:pt>
                <c:pt idx="6473">
                  <c:v>1601.0</c:v>
                </c:pt>
                <c:pt idx="6474">
                  <c:v>1601.0</c:v>
                </c:pt>
                <c:pt idx="6475">
                  <c:v>1602.0</c:v>
                </c:pt>
                <c:pt idx="6476">
                  <c:v>1602.0</c:v>
                </c:pt>
                <c:pt idx="6477">
                  <c:v>1603.0</c:v>
                </c:pt>
                <c:pt idx="6478">
                  <c:v>1603.0</c:v>
                </c:pt>
                <c:pt idx="6479">
                  <c:v>1603.0</c:v>
                </c:pt>
                <c:pt idx="6480">
                  <c:v>1603.0</c:v>
                </c:pt>
                <c:pt idx="6481">
                  <c:v>1603.0</c:v>
                </c:pt>
                <c:pt idx="6482">
                  <c:v>1603.0</c:v>
                </c:pt>
                <c:pt idx="6483">
                  <c:v>1603.0</c:v>
                </c:pt>
                <c:pt idx="6484">
                  <c:v>1603.0</c:v>
                </c:pt>
                <c:pt idx="6485">
                  <c:v>1603.0</c:v>
                </c:pt>
                <c:pt idx="6486">
                  <c:v>1603.0</c:v>
                </c:pt>
                <c:pt idx="6487">
                  <c:v>1603.0</c:v>
                </c:pt>
                <c:pt idx="6488">
                  <c:v>1603.0</c:v>
                </c:pt>
                <c:pt idx="6489">
                  <c:v>1603.0</c:v>
                </c:pt>
                <c:pt idx="6490">
                  <c:v>1604.0</c:v>
                </c:pt>
                <c:pt idx="6491">
                  <c:v>1605.0</c:v>
                </c:pt>
                <c:pt idx="6492">
                  <c:v>1606.0</c:v>
                </c:pt>
                <c:pt idx="6493">
                  <c:v>1606.0</c:v>
                </c:pt>
                <c:pt idx="6494">
                  <c:v>1607.0</c:v>
                </c:pt>
                <c:pt idx="6495">
                  <c:v>1607.0</c:v>
                </c:pt>
                <c:pt idx="6496">
                  <c:v>1607.0</c:v>
                </c:pt>
                <c:pt idx="6497">
                  <c:v>1608.0</c:v>
                </c:pt>
                <c:pt idx="6498">
                  <c:v>1608.0</c:v>
                </c:pt>
                <c:pt idx="6499">
                  <c:v>1609.0</c:v>
                </c:pt>
                <c:pt idx="6500">
                  <c:v>1609.0</c:v>
                </c:pt>
                <c:pt idx="6501">
                  <c:v>1609.0</c:v>
                </c:pt>
                <c:pt idx="6502">
                  <c:v>1609.0</c:v>
                </c:pt>
                <c:pt idx="6503">
                  <c:v>1610.0</c:v>
                </c:pt>
                <c:pt idx="6504">
                  <c:v>1611.0</c:v>
                </c:pt>
                <c:pt idx="6505">
                  <c:v>1612.0</c:v>
                </c:pt>
                <c:pt idx="6506">
                  <c:v>1613.0</c:v>
                </c:pt>
                <c:pt idx="6507">
                  <c:v>1614.0</c:v>
                </c:pt>
                <c:pt idx="6508">
                  <c:v>1615.0</c:v>
                </c:pt>
                <c:pt idx="6509">
                  <c:v>1615.0</c:v>
                </c:pt>
                <c:pt idx="6510">
                  <c:v>1615.0</c:v>
                </c:pt>
                <c:pt idx="6511">
                  <c:v>1615.0</c:v>
                </c:pt>
                <c:pt idx="6512">
                  <c:v>1615.0</c:v>
                </c:pt>
                <c:pt idx="6513">
                  <c:v>1615.0</c:v>
                </c:pt>
                <c:pt idx="6514">
                  <c:v>1616.0</c:v>
                </c:pt>
                <c:pt idx="6515">
                  <c:v>1616.0</c:v>
                </c:pt>
                <c:pt idx="6516">
                  <c:v>1617.0</c:v>
                </c:pt>
                <c:pt idx="6517">
                  <c:v>1617.0</c:v>
                </c:pt>
                <c:pt idx="6518">
                  <c:v>1618.0</c:v>
                </c:pt>
                <c:pt idx="6519">
                  <c:v>1618.0</c:v>
                </c:pt>
                <c:pt idx="6520">
                  <c:v>1618.0</c:v>
                </c:pt>
                <c:pt idx="6521">
                  <c:v>1618.0</c:v>
                </c:pt>
                <c:pt idx="6522">
                  <c:v>1618.0</c:v>
                </c:pt>
                <c:pt idx="6523">
                  <c:v>1618.0</c:v>
                </c:pt>
                <c:pt idx="6524">
                  <c:v>1618.0</c:v>
                </c:pt>
                <c:pt idx="6525">
                  <c:v>1618.0</c:v>
                </c:pt>
                <c:pt idx="6526">
                  <c:v>1619.0</c:v>
                </c:pt>
                <c:pt idx="6527">
                  <c:v>1619.0</c:v>
                </c:pt>
                <c:pt idx="6528">
                  <c:v>1619.0</c:v>
                </c:pt>
                <c:pt idx="6529">
                  <c:v>1619.0</c:v>
                </c:pt>
                <c:pt idx="6530">
                  <c:v>1619.0</c:v>
                </c:pt>
                <c:pt idx="6531">
                  <c:v>1619.0</c:v>
                </c:pt>
                <c:pt idx="6532">
                  <c:v>1620.0</c:v>
                </c:pt>
                <c:pt idx="6533">
                  <c:v>1620.0</c:v>
                </c:pt>
                <c:pt idx="6534">
                  <c:v>1620.0</c:v>
                </c:pt>
                <c:pt idx="6535">
                  <c:v>1621.0</c:v>
                </c:pt>
                <c:pt idx="6536">
                  <c:v>1621.0</c:v>
                </c:pt>
                <c:pt idx="6537">
                  <c:v>1621.0</c:v>
                </c:pt>
                <c:pt idx="6538">
                  <c:v>1621.0</c:v>
                </c:pt>
                <c:pt idx="6539">
                  <c:v>1621.0</c:v>
                </c:pt>
                <c:pt idx="6540">
                  <c:v>1621.0</c:v>
                </c:pt>
                <c:pt idx="6541">
                  <c:v>1621.0</c:v>
                </c:pt>
                <c:pt idx="6542">
                  <c:v>1622.0</c:v>
                </c:pt>
                <c:pt idx="6543">
                  <c:v>1623.0</c:v>
                </c:pt>
                <c:pt idx="6544">
                  <c:v>1624.0</c:v>
                </c:pt>
                <c:pt idx="6545">
                  <c:v>1625.0</c:v>
                </c:pt>
                <c:pt idx="6546">
                  <c:v>1625.0</c:v>
                </c:pt>
                <c:pt idx="6547">
                  <c:v>1625.0</c:v>
                </c:pt>
                <c:pt idx="6548">
                  <c:v>1625.0</c:v>
                </c:pt>
                <c:pt idx="6549">
                  <c:v>1625.0</c:v>
                </c:pt>
                <c:pt idx="6550">
                  <c:v>1626.0</c:v>
                </c:pt>
                <c:pt idx="6551">
                  <c:v>1626.0</c:v>
                </c:pt>
                <c:pt idx="6552">
                  <c:v>1626.0</c:v>
                </c:pt>
                <c:pt idx="6553">
                  <c:v>1627.0</c:v>
                </c:pt>
                <c:pt idx="6554">
                  <c:v>1627.0</c:v>
                </c:pt>
                <c:pt idx="6555">
                  <c:v>1627.0</c:v>
                </c:pt>
                <c:pt idx="6556">
                  <c:v>1627.0</c:v>
                </c:pt>
                <c:pt idx="6557">
                  <c:v>1627.0</c:v>
                </c:pt>
                <c:pt idx="6558">
                  <c:v>1627.0</c:v>
                </c:pt>
                <c:pt idx="6559">
                  <c:v>1627.0</c:v>
                </c:pt>
                <c:pt idx="6560">
                  <c:v>1627.0</c:v>
                </c:pt>
                <c:pt idx="6561">
                  <c:v>1627.0</c:v>
                </c:pt>
                <c:pt idx="6562">
                  <c:v>1628.0</c:v>
                </c:pt>
                <c:pt idx="6563">
                  <c:v>1628.0</c:v>
                </c:pt>
                <c:pt idx="6564">
                  <c:v>1628.0</c:v>
                </c:pt>
                <c:pt idx="6565">
                  <c:v>1628.0</c:v>
                </c:pt>
                <c:pt idx="6566">
                  <c:v>1628.0</c:v>
                </c:pt>
                <c:pt idx="6567">
                  <c:v>1629.0</c:v>
                </c:pt>
                <c:pt idx="6568">
                  <c:v>1630.0</c:v>
                </c:pt>
                <c:pt idx="6569">
                  <c:v>1630.0</c:v>
                </c:pt>
                <c:pt idx="6570">
                  <c:v>1631.0</c:v>
                </c:pt>
                <c:pt idx="6571">
                  <c:v>1631.0</c:v>
                </c:pt>
                <c:pt idx="6572">
                  <c:v>1631.0</c:v>
                </c:pt>
                <c:pt idx="6573">
                  <c:v>1631.0</c:v>
                </c:pt>
                <c:pt idx="6574">
                  <c:v>1631.0</c:v>
                </c:pt>
                <c:pt idx="6575">
                  <c:v>1631.0</c:v>
                </c:pt>
                <c:pt idx="6576">
                  <c:v>1631.0</c:v>
                </c:pt>
                <c:pt idx="6577">
                  <c:v>1631.0</c:v>
                </c:pt>
                <c:pt idx="6578">
                  <c:v>1631.0</c:v>
                </c:pt>
                <c:pt idx="6579">
                  <c:v>1632.0</c:v>
                </c:pt>
                <c:pt idx="6580">
                  <c:v>1632.0</c:v>
                </c:pt>
                <c:pt idx="6581">
                  <c:v>1632.0</c:v>
                </c:pt>
                <c:pt idx="6582">
                  <c:v>1633.0</c:v>
                </c:pt>
                <c:pt idx="6583">
                  <c:v>1633.0</c:v>
                </c:pt>
                <c:pt idx="6584">
                  <c:v>1633.0</c:v>
                </c:pt>
                <c:pt idx="6585">
                  <c:v>1633.0</c:v>
                </c:pt>
                <c:pt idx="6586">
                  <c:v>1633.0</c:v>
                </c:pt>
                <c:pt idx="6587">
                  <c:v>1634.0</c:v>
                </c:pt>
                <c:pt idx="6588">
                  <c:v>1634.0</c:v>
                </c:pt>
                <c:pt idx="6589">
                  <c:v>1635.0</c:v>
                </c:pt>
                <c:pt idx="6590">
                  <c:v>1636.0</c:v>
                </c:pt>
                <c:pt idx="6591">
                  <c:v>1636.0</c:v>
                </c:pt>
                <c:pt idx="6592">
                  <c:v>1636.0</c:v>
                </c:pt>
                <c:pt idx="6593">
                  <c:v>1636.0</c:v>
                </c:pt>
                <c:pt idx="6594">
                  <c:v>1636.0</c:v>
                </c:pt>
                <c:pt idx="6595">
                  <c:v>1636.0</c:v>
                </c:pt>
                <c:pt idx="6596">
                  <c:v>1636.0</c:v>
                </c:pt>
                <c:pt idx="6597">
                  <c:v>1636.0</c:v>
                </c:pt>
                <c:pt idx="6598">
                  <c:v>1636.0</c:v>
                </c:pt>
                <c:pt idx="6599">
                  <c:v>1636.0</c:v>
                </c:pt>
                <c:pt idx="6600">
                  <c:v>1636.0</c:v>
                </c:pt>
                <c:pt idx="6601">
                  <c:v>1636.0</c:v>
                </c:pt>
                <c:pt idx="6602">
                  <c:v>1636.0</c:v>
                </c:pt>
                <c:pt idx="6603">
                  <c:v>1637.0</c:v>
                </c:pt>
                <c:pt idx="6604">
                  <c:v>1637.0</c:v>
                </c:pt>
                <c:pt idx="6605">
                  <c:v>1637.0</c:v>
                </c:pt>
                <c:pt idx="6606">
                  <c:v>1638.0</c:v>
                </c:pt>
                <c:pt idx="6607">
                  <c:v>1638.0</c:v>
                </c:pt>
                <c:pt idx="6608">
                  <c:v>1639.0</c:v>
                </c:pt>
                <c:pt idx="6609">
                  <c:v>1639.0</c:v>
                </c:pt>
                <c:pt idx="6610">
                  <c:v>1639.0</c:v>
                </c:pt>
                <c:pt idx="6611">
                  <c:v>1639.0</c:v>
                </c:pt>
                <c:pt idx="6612">
                  <c:v>1640.0</c:v>
                </c:pt>
                <c:pt idx="6613">
                  <c:v>1641.0</c:v>
                </c:pt>
                <c:pt idx="6614">
                  <c:v>1642.0</c:v>
                </c:pt>
                <c:pt idx="6615">
                  <c:v>1643.0</c:v>
                </c:pt>
                <c:pt idx="6616">
                  <c:v>1644.0</c:v>
                </c:pt>
                <c:pt idx="6617">
                  <c:v>1645.0</c:v>
                </c:pt>
                <c:pt idx="6618">
                  <c:v>1645.0</c:v>
                </c:pt>
                <c:pt idx="6619">
                  <c:v>1645.0</c:v>
                </c:pt>
                <c:pt idx="6620">
                  <c:v>1645.0</c:v>
                </c:pt>
                <c:pt idx="6621">
                  <c:v>1646.0</c:v>
                </c:pt>
                <c:pt idx="6622">
                  <c:v>1647.0</c:v>
                </c:pt>
                <c:pt idx="6623">
                  <c:v>1648.0</c:v>
                </c:pt>
                <c:pt idx="6624">
                  <c:v>1649.0</c:v>
                </c:pt>
                <c:pt idx="6625">
                  <c:v>1649.0</c:v>
                </c:pt>
                <c:pt idx="6626">
                  <c:v>1649.0</c:v>
                </c:pt>
                <c:pt idx="6627">
                  <c:v>1649.0</c:v>
                </c:pt>
                <c:pt idx="6628">
                  <c:v>1649.0</c:v>
                </c:pt>
                <c:pt idx="6629">
                  <c:v>1649.0</c:v>
                </c:pt>
                <c:pt idx="6630">
                  <c:v>1649.0</c:v>
                </c:pt>
                <c:pt idx="6631">
                  <c:v>1649.0</c:v>
                </c:pt>
                <c:pt idx="6632">
                  <c:v>1649.0</c:v>
                </c:pt>
                <c:pt idx="6633">
                  <c:v>1649.0</c:v>
                </c:pt>
                <c:pt idx="6634">
                  <c:v>1649.0</c:v>
                </c:pt>
                <c:pt idx="6635">
                  <c:v>1649.0</c:v>
                </c:pt>
                <c:pt idx="6636">
                  <c:v>1649.0</c:v>
                </c:pt>
                <c:pt idx="6637">
                  <c:v>1649.0</c:v>
                </c:pt>
                <c:pt idx="6638">
                  <c:v>1649.0</c:v>
                </c:pt>
                <c:pt idx="6639">
                  <c:v>1649.0</c:v>
                </c:pt>
                <c:pt idx="6640">
                  <c:v>1649.0</c:v>
                </c:pt>
                <c:pt idx="6641">
                  <c:v>1649.0</c:v>
                </c:pt>
                <c:pt idx="6642">
                  <c:v>1650.0</c:v>
                </c:pt>
                <c:pt idx="6643">
                  <c:v>1650.0</c:v>
                </c:pt>
                <c:pt idx="6644">
                  <c:v>1650.0</c:v>
                </c:pt>
                <c:pt idx="6645">
                  <c:v>1650.0</c:v>
                </c:pt>
                <c:pt idx="6646">
                  <c:v>1651.0</c:v>
                </c:pt>
                <c:pt idx="6647">
                  <c:v>1652.0</c:v>
                </c:pt>
                <c:pt idx="6648">
                  <c:v>1652.0</c:v>
                </c:pt>
                <c:pt idx="6649">
                  <c:v>1653.0</c:v>
                </c:pt>
                <c:pt idx="6650">
                  <c:v>1653.0</c:v>
                </c:pt>
                <c:pt idx="6651">
                  <c:v>1653.0</c:v>
                </c:pt>
                <c:pt idx="6652">
                  <c:v>1653.0</c:v>
                </c:pt>
                <c:pt idx="6653">
                  <c:v>1653.0</c:v>
                </c:pt>
                <c:pt idx="6654">
                  <c:v>1653.0</c:v>
                </c:pt>
                <c:pt idx="6655">
                  <c:v>1653.0</c:v>
                </c:pt>
                <c:pt idx="6656">
                  <c:v>1654.0</c:v>
                </c:pt>
                <c:pt idx="6657">
                  <c:v>1654.0</c:v>
                </c:pt>
                <c:pt idx="6658">
                  <c:v>1654.0</c:v>
                </c:pt>
                <c:pt idx="6659">
                  <c:v>1654.0</c:v>
                </c:pt>
                <c:pt idx="6660">
                  <c:v>1654.0</c:v>
                </c:pt>
                <c:pt idx="6661">
                  <c:v>1654.0</c:v>
                </c:pt>
                <c:pt idx="6662">
                  <c:v>1654.0</c:v>
                </c:pt>
                <c:pt idx="6663">
                  <c:v>1654.0</c:v>
                </c:pt>
                <c:pt idx="6664">
                  <c:v>1654.0</c:v>
                </c:pt>
                <c:pt idx="6665">
                  <c:v>1655.0</c:v>
                </c:pt>
                <c:pt idx="6666">
                  <c:v>1655.0</c:v>
                </c:pt>
                <c:pt idx="6667">
                  <c:v>1655.0</c:v>
                </c:pt>
                <c:pt idx="6668">
                  <c:v>1655.0</c:v>
                </c:pt>
                <c:pt idx="6669">
                  <c:v>1656.0</c:v>
                </c:pt>
                <c:pt idx="6670">
                  <c:v>1656.0</c:v>
                </c:pt>
                <c:pt idx="6671">
                  <c:v>1657.0</c:v>
                </c:pt>
                <c:pt idx="6672">
                  <c:v>1657.0</c:v>
                </c:pt>
                <c:pt idx="6673">
                  <c:v>1657.0</c:v>
                </c:pt>
                <c:pt idx="6674">
                  <c:v>1657.0</c:v>
                </c:pt>
                <c:pt idx="6675">
                  <c:v>1657.0</c:v>
                </c:pt>
                <c:pt idx="6676">
                  <c:v>1657.0</c:v>
                </c:pt>
                <c:pt idx="6677">
                  <c:v>1657.0</c:v>
                </c:pt>
                <c:pt idx="6678">
                  <c:v>1657.0</c:v>
                </c:pt>
                <c:pt idx="6679">
                  <c:v>1657.0</c:v>
                </c:pt>
                <c:pt idx="6680">
                  <c:v>1657.0</c:v>
                </c:pt>
                <c:pt idx="6681">
                  <c:v>1657.0</c:v>
                </c:pt>
                <c:pt idx="6682">
                  <c:v>1657.0</c:v>
                </c:pt>
                <c:pt idx="6683">
                  <c:v>1657.0</c:v>
                </c:pt>
                <c:pt idx="6684">
                  <c:v>1657.0</c:v>
                </c:pt>
                <c:pt idx="6685">
                  <c:v>1658.0</c:v>
                </c:pt>
                <c:pt idx="6686">
                  <c:v>1658.0</c:v>
                </c:pt>
                <c:pt idx="6687">
                  <c:v>1659.0</c:v>
                </c:pt>
                <c:pt idx="6688">
                  <c:v>1659.0</c:v>
                </c:pt>
                <c:pt idx="6689">
                  <c:v>1659.0</c:v>
                </c:pt>
                <c:pt idx="6690">
                  <c:v>1659.0</c:v>
                </c:pt>
                <c:pt idx="6691">
                  <c:v>1659.0</c:v>
                </c:pt>
                <c:pt idx="6692">
                  <c:v>1659.0</c:v>
                </c:pt>
                <c:pt idx="6693">
                  <c:v>1660.0</c:v>
                </c:pt>
                <c:pt idx="6694">
                  <c:v>1661.0</c:v>
                </c:pt>
                <c:pt idx="6695">
                  <c:v>1661.0</c:v>
                </c:pt>
                <c:pt idx="6696">
                  <c:v>1661.0</c:v>
                </c:pt>
                <c:pt idx="6697">
                  <c:v>1661.0</c:v>
                </c:pt>
                <c:pt idx="6698">
                  <c:v>1661.0</c:v>
                </c:pt>
                <c:pt idx="6699">
                  <c:v>1662.0</c:v>
                </c:pt>
                <c:pt idx="6700">
                  <c:v>1662.0</c:v>
                </c:pt>
                <c:pt idx="6701">
                  <c:v>1662.0</c:v>
                </c:pt>
                <c:pt idx="6702">
                  <c:v>1662.0</c:v>
                </c:pt>
                <c:pt idx="6703">
                  <c:v>1662.0</c:v>
                </c:pt>
                <c:pt idx="6704">
                  <c:v>1662.0</c:v>
                </c:pt>
                <c:pt idx="6705">
                  <c:v>1662.0</c:v>
                </c:pt>
                <c:pt idx="6706">
                  <c:v>1662.0</c:v>
                </c:pt>
                <c:pt idx="6707">
                  <c:v>1662.0</c:v>
                </c:pt>
                <c:pt idx="6708">
                  <c:v>1662.0</c:v>
                </c:pt>
                <c:pt idx="6709">
                  <c:v>1662.0</c:v>
                </c:pt>
                <c:pt idx="6710">
                  <c:v>1662.0</c:v>
                </c:pt>
                <c:pt idx="6711">
                  <c:v>1662.0</c:v>
                </c:pt>
                <c:pt idx="6712">
                  <c:v>1662.0</c:v>
                </c:pt>
                <c:pt idx="6713">
                  <c:v>1662.0</c:v>
                </c:pt>
                <c:pt idx="6714">
                  <c:v>1662.0</c:v>
                </c:pt>
                <c:pt idx="6715">
                  <c:v>1662.0</c:v>
                </c:pt>
                <c:pt idx="6716">
                  <c:v>1662.0</c:v>
                </c:pt>
                <c:pt idx="6717">
                  <c:v>1662.0</c:v>
                </c:pt>
                <c:pt idx="6718">
                  <c:v>1662.0</c:v>
                </c:pt>
                <c:pt idx="6719">
                  <c:v>1662.0</c:v>
                </c:pt>
                <c:pt idx="6720">
                  <c:v>1662.0</c:v>
                </c:pt>
                <c:pt idx="6721">
                  <c:v>1662.0</c:v>
                </c:pt>
                <c:pt idx="6722">
                  <c:v>1663.0</c:v>
                </c:pt>
                <c:pt idx="6723">
                  <c:v>1664.0</c:v>
                </c:pt>
                <c:pt idx="6724">
                  <c:v>1665.0</c:v>
                </c:pt>
                <c:pt idx="6725">
                  <c:v>1666.0</c:v>
                </c:pt>
                <c:pt idx="6726">
                  <c:v>1667.0</c:v>
                </c:pt>
                <c:pt idx="6727">
                  <c:v>1668.0</c:v>
                </c:pt>
                <c:pt idx="6728">
                  <c:v>1669.0</c:v>
                </c:pt>
                <c:pt idx="6729">
                  <c:v>1669.0</c:v>
                </c:pt>
                <c:pt idx="6730">
                  <c:v>1669.0</c:v>
                </c:pt>
                <c:pt idx="6731">
                  <c:v>1669.0</c:v>
                </c:pt>
                <c:pt idx="6732">
                  <c:v>1669.0</c:v>
                </c:pt>
                <c:pt idx="6733">
                  <c:v>1669.0</c:v>
                </c:pt>
                <c:pt idx="6734">
                  <c:v>1670.0</c:v>
                </c:pt>
                <c:pt idx="6735">
                  <c:v>1671.0</c:v>
                </c:pt>
                <c:pt idx="6736">
                  <c:v>1672.0</c:v>
                </c:pt>
                <c:pt idx="6737">
                  <c:v>1672.0</c:v>
                </c:pt>
                <c:pt idx="6738">
                  <c:v>1672.0</c:v>
                </c:pt>
                <c:pt idx="6739">
                  <c:v>1672.0</c:v>
                </c:pt>
                <c:pt idx="6740">
                  <c:v>1672.0</c:v>
                </c:pt>
                <c:pt idx="6741">
                  <c:v>1672.0</c:v>
                </c:pt>
                <c:pt idx="6742">
                  <c:v>1672.0</c:v>
                </c:pt>
                <c:pt idx="6743">
                  <c:v>1672.0</c:v>
                </c:pt>
                <c:pt idx="6744">
                  <c:v>1672.0</c:v>
                </c:pt>
                <c:pt idx="6745">
                  <c:v>1673.0</c:v>
                </c:pt>
                <c:pt idx="6746">
                  <c:v>1673.0</c:v>
                </c:pt>
                <c:pt idx="6747">
                  <c:v>1673.0</c:v>
                </c:pt>
                <c:pt idx="6748">
                  <c:v>1673.0</c:v>
                </c:pt>
                <c:pt idx="6749">
                  <c:v>1673.0</c:v>
                </c:pt>
                <c:pt idx="6750">
                  <c:v>1673.0</c:v>
                </c:pt>
                <c:pt idx="6751">
                  <c:v>1673.0</c:v>
                </c:pt>
                <c:pt idx="6752">
                  <c:v>1673.0</c:v>
                </c:pt>
                <c:pt idx="6753">
                  <c:v>1674.0</c:v>
                </c:pt>
                <c:pt idx="6754">
                  <c:v>1674.0</c:v>
                </c:pt>
                <c:pt idx="6755">
                  <c:v>1674.0</c:v>
                </c:pt>
                <c:pt idx="6756">
                  <c:v>1674.0</c:v>
                </c:pt>
                <c:pt idx="6757">
                  <c:v>1675.0</c:v>
                </c:pt>
                <c:pt idx="6758">
                  <c:v>1676.0</c:v>
                </c:pt>
                <c:pt idx="6759">
                  <c:v>1676.0</c:v>
                </c:pt>
                <c:pt idx="6760">
                  <c:v>1676.0</c:v>
                </c:pt>
                <c:pt idx="6761">
                  <c:v>1677.0</c:v>
                </c:pt>
                <c:pt idx="6762">
                  <c:v>1677.0</c:v>
                </c:pt>
                <c:pt idx="6763">
                  <c:v>1677.0</c:v>
                </c:pt>
                <c:pt idx="6764">
                  <c:v>1677.0</c:v>
                </c:pt>
                <c:pt idx="6765">
                  <c:v>1677.0</c:v>
                </c:pt>
                <c:pt idx="6766">
                  <c:v>1678.0</c:v>
                </c:pt>
                <c:pt idx="6767">
                  <c:v>1679.0</c:v>
                </c:pt>
                <c:pt idx="6768">
                  <c:v>1679.0</c:v>
                </c:pt>
                <c:pt idx="6769">
                  <c:v>1679.0</c:v>
                </c:pt>
                <c:pt idx="6770">
                  <c:v>1680.0</c:v>
                </c:pt>
                <c:pt idx="6771">
                  <c:v>1681.0</c:v>
                </c:pt>
                <c:pt idx="6772">
                  <c:v>1682.0</c:v>
                </c:pt>
                <c:pt idx="6773">
                  <c:v>1683.0</c:v>
                </c:pt>
                <c:pt idx="6774">
                  <c:v>1683.0</c:v>
                </c:pt>
                <c:pt idx="6775">
                  <c:v>1684.0</c:v>
                </c:pt>
                <c:pt idx="6776">
                  <c:v>1685.0</c:v>
                </c:pt>
                <c:pt idx="6777">
                  <c:v>1685.0</c:v>
                </c:pt>
                <c:pt idx="6778">
                  <c:v>1686.0</c:v>
                </c:pt>
                <c:pt idx="6779">
                  <c:v>1687.0</c:v>
                </c:pt>
                <c:pt idx="6780">
                  <c:v>1688.0</c:v>
                </c:pt>
                <c:pt idx="6781">
                  <c:v>1689.0</c:v>
                </c:pt>
                <c:pt idx="6782">
                  <c:v>1689.0</c:v>
                </c:pt>
                <c:pt idx="6783">
                  <c:v>1690.0</c:v>
                </c:pt>
                <c:pt idx="6784">
                  <c:v>1691.0</c:v>
                </c:pt>
                <c:pt idx="6785">
                  <c:v>1691.0</c:v>
                </c:pt>
                <c:pt idx="6786">
                  <c:v>1691.0</c:v>
                </c:pt>
                <c:pt idx="6787">
                  <c:v>1692.0</c:v>
                </c:pt>
                <c:pt idx="6788">
                  <c:v>1692.0</c:v>
                </c:pt>
                <c:pt idx="6789">
                  <c:v>1692.0</c:v>
                </c:pt>
                <c:pt idx="6790">
                  <c:v>1692.0</c:v>
                </c:pt>
                <c:pt idx="6791">
                  <c:v>1692.0</c:v>
                </c:pt>
                <c:pt idx="6792">
                  <c:v>1692.0</c:v>
                </c:pt>
                <c:pt idx="6793">
                  <c:v>1693.0</c:v>
                </c:pt>
                <c:pt idx="6794">
                  <c:v>1693.0</c:v>
                </c:pt>
                <c:pt idx="6795">
                  <c:v>1694.0</c:v>
                </c:pt>
                <c:pt idx="6796">
                  <c:v>1695.0</c:v>
                </c:pt>
                <c:pt idx="6797">
                  <c:v>1696.0</c:v>
                </c:pt>
                <c:pt idx="6798">
                  <c:v>1697.0</c:v>
                </c:pt>
                <c:pt idx="6799">
                  <c:v>1698.0</c:v>
                </c:pt>
                <c:pt idx="6800">
                  <c:v>1698.0</c:v>
                </c:pt>
                <c:pt idx="6801">
                  <c:v>1698.0</c:v>
                </c:pt>
                <c:pt idx="6802">
                  <c:v>1699.0</c:v>
                </c:pt>
                <c:pt idx="6803">
                  <c:v>1700.0</c:v>
                </c:pt>
                <c:pt idx="6804">
                  <c:v>1700.0</c:v>
                </c:pt>
                <c:pt idx="6805">
                  <c:v>1701.0</c:v>
                </c:pt>
                <c:pt idx="6806">
                  <c:v>1701.0</c:v>
                </c:pt>
                <c:pt idx="6807">
                  <c:v>1701.0</c:v>
                </c:pt>
                <c:pt idx="6808">
                  <c:v>1702.0</c:v>
                </c:pt>
                <c:pt idx="6809">
                  <c:v>1703.0</c:v>
                </c:pt>
                <c:pt idx="6810">
                  <c:v>1703.0</c:v>
                </c:pt>
                <c:pt idx="6811">
                  <c:v>1703.0</c:v>
                </c:pt>
                <c:pt idx="6812">
                  <c:v>1703.0</c:v>
                </c:pt>
                <c:pt idx="6813">
                  <c:v>1703.0</c:v>
                </c:pt>
                <c:pt idx="6814">
                  <c:v>1703.0</c:v>
                </c:pt>
                <c:pt idx="6815">
                  <c:v>1703.0</c:v>
                </c:pt>
                <c:pt idx="6816">
                  <c:v>1704.0</c:v>
                </c:pt>
                <c:pt idx="6817">
                  <c:v>1704.0</c:v>
                </c:pt>
                <c:pt idx="6818">
                  <c:v>1704.0</c:v>
                </c:pt>
                <c:pt idx="6819">
                  <c:v>1705.0</c:v>
                </c:pt>
                <c:pt idx="6820">
                  <c:v>1705.0</c:v>
                </c:pt>
                <c:pt idx="6821">
                  <c:v>1705.0</c:v>
                </c:pt>
                <c:pt idx="6822">
                  <c:v>1706.0</c:v>
                </c:pt>
                <c:pt idx="6823">
                  <c:v>1706.0</c:v>
                </c:pt>
                <c:pt idx="6824">
                  <c:v>1706.0</c:v>
                </c:pt>
                <c:pt idx="6825">
                  <c:v>1706.0</c:v>
                </c:pt>
                <c:pt idx="6826">
                  <c:v>1706.0</c:v>
                </c:pt>
                <c:pt idx="6827">
                  <c:v>1706.0</c:v>
                </c:pt>
                <c:pt idx="6828">
                  <c:v>1707.0</c:v>
                </c:pt>
                <c:pt idx="6829">
                  <c:v>1707.0</c:v>
                </c:pt>
                <c:pt idx="6830">
                  <c:v>1707.0</c:v>
                </c:pt>
                <c:pt idx="6831">
                  <c:v>1707.0</c:v>
                </c:pt>
                <c:pt idx="6832">
                  <c:v>1708.0</c:v>
                </c:pt>
                <c:pt idx="6833">
                  <c:v>1709.0</c:v>
                </c:pt>
                <c:pt idx="6834">
                  <c:v>1709.0</c:v>
                </c:pt>
                <c:pt idx="6835">
                  <c:v>1709.0</c:v>
                </c:pt>
                <c:pt idx="6836">
                  <c:v>1709.0</c:v>
                </c:pt>
                <c:pt idx="6837">
                  <c:v>1709.0</c:v>
                </c:pt>
                <c:pt idx="6838">
                  <c:v>1709.0</c:v>
                </c:pt>
                <c:pt idx="6839">
                  <c:v>1709.0</c:v>
                </c:pt>
                <c:pt idx="6840">
                  <c:v>1709.0</c:v>
                </c:pt>
                <c:pt idx="6841">
                  <c:v>1709.0</c:v>
                </c:pt>
                <c:pt idx="6842">
                  <c:v>1709.0</c:v>
                </c:pt>
                <c:pt idx="6843">
                  <c:v>1710.0</c:v>
                </c:pt>
                <c:pt idx="6844">
                  <c:v>1711.0</c:v>
                </c:pt>
                <c:pt idx="6845">
                  <c:v>1711.0</c:v>
                </c:pt>
                <c:pt idx="6846">
                  <c:v>1712.0</c:v>
                </c:pt>
                <c:pt idx="6847">
                  <c:v>1713.0</c:v>
                </c:pt>
                <c:pt idx="6848">
                  <c:v>1713.0</c:v>
                </c:pt>
                <c:pt idx="6849">
                  <c:v>1714.0</c:v>
                </c:pt>
                <c:pt idx="6850">
                  <c:v>1714.0</c:v>
                </c:pt>
                <c:pt idx="6851">
                  <c:v>1714.0</c:v>
                </c:pt>
                <c:pt idx="6852">
                  <c:v>1714.0</c:v>
                </c:pt>
                <c:pt idx="6853">
                  <c:v>1714.0</c:v>
                </c:pt>
                <c:pt idx="6854">
                  <c:v>1715.0</c:v>
                </c:pt>
                <c:pt idx="6855">
                  <c:v>1715.0</c:v>
                </c:pt>
                <c:pt idx="6856">
                  <c:v>1715.0</c:v>
                </c:pt>
                <c:pt idx="6857">
                  <c:v>1715.0</c:v>
                </c:pt>
                <c:pt idx="6858">
                  <c:v>1715.0</c:v>
                </c:pt>
                <c:pt idx="6859">
                  <c:v>1715.0</c:v>
                </c:pt>
                <c:pt idx="6860">
                  <c:v>1716.0</c:v>
                </c:pt>
                <c:pt idx="6861">
                  <c:v>1716.0</c:v>
                </c:pt>
                <c:pt idx="6862">
                  <c:v>1717.0</c:v>
                </c:pt>
                <c:pt idx="6863">
                  <c:v>1717.0</c:v>
                </c:pt>
                <c:pt idx="6864">
                  <c:v>1717.0</c:v>
                </c:pt>
                <c:pt idx="6865">
                  <c:v>1718.0</c:v>
                </c:pt>
                <c:pt idx="6866">
                  <c:v>1719.0</c:v>
                </c:pt>
                <c:pt idx="6867">
                  <c:v>1720.0</c:v>
                </c:pt>
                <c:pt idx="6868">
                  <c:v>1721.0</c:v>
                </c:pt>
                <c:pt idx="6869">
                  <c:v>1721.0</c:v>
                </c:pt>
                <c:pt idx="6870">
                  <c:v>1721.0</c:v>
                </c:pt>
                <c:pt idx="6871">
                  <c:v>1721.0</c:v>
                </c:pt>
                <c:pt idx="6872">
                  <c:v>1722.0</c:v>
                </c:pt>
                <c:pt idx="6873">
                  <c:v>1722.0</c:v>
                </c:pt>
                <c:pt idx="6874">
                  <c:v>1722.0</c:v>
                </c:pt>
                <c:pt idx="6875">
                  <c:v>1723.0</c:v>
                </c:pt>
                <c:pt idx="6876">
                  <c:v>1724.0</c:v>
                </c:pt>
                <c:pt idx="6877">
                  <c:v>1725.0</c:v>
                </c:pt>
                <c:pt idx="6878">
                  <c:v>1726.0</c:v>
                </c:pt>
                <c:pt idx="6879">
                  <c:v>1727.0</c:v>
                </c:pt>
                <c:pt idx="6880">
                  <c:v>1727.0</c:v>
                </c:pt>
                <c:pt idx="6881">
                  <c:v>1728.0</c:v>
                </c:pt>
                <c:pt idx="6882">
                  <c:v>1729.0</c:v>
                </c:pt>
                <c:pt idx="6883">
                  <c:v>1729.0</c:v>
                </c:pt>
                <c:pt idx="6884">
                  <c:v>1729.0</c:v>
                </c:pt>
                <c:pt idx="6885">
                  <c:v>1729.0</c:v>
                </c:pt>
                <c:pt idx="6886">
                  <c:v>1729.0</c:v>
                </c:pt>
                <c:pt idx="6887">
                  <c:v>1730.0</c:v>
                </c:pt>
                <c:pt idx="6888">
                  <c:v>1731.0</c:v>
                </c:pt>
                <c:pt idx="6889">
                  <c:v>1732.0</c:v>
                </c:pt>
                <c:pt idx="6890">
                  <c:v>1733.0</c:v>
                </c:pt>
                <c:pt idx="6891">
                  <c:v>1733.0</c:v>
                </c:pt>
                <c:pt idx="6892">
                  <c:v>1733.0</c:v>
                </c:pt>
                <c:pt idx="6893">
                  <c:v>1733.0</c:v>
                </c:pt>
                <c:pt idx="6894">
                  <c:v>1733.0</c:v>
                </c:pt>
                <c:pt idx="6895">
                  <c:v>1733.0</c:v>
                </c:pt>
                <c:pt idx="6896">
                  <c:v>1733.0</c:v>
                </c:pt>
                <c:pt idx="6897">
                  <c:v>1733.0</c:v>
                </c:pt>
                <c:pt idx="6898">
                  <c:v>1733.0</c:v>
                </c:pt>
                <c:pt idx="6899">
                  <c:v>1733.0</c:v>
                </c:pt>
                <c:pt idx="6900">
                  <c:v>1733.0</c:v>
                </c:pt>
                <c:pt idx="6901">
                  <c:v>1733.0</c:v>
                </c:pt>
                <c:pt idx="6902">
                  <c:v>1733.0</c:v>
                </c:pt>
                <c:pt idx="6903">
                  <c:v>1733.0</c:v>
                </c:pt>
                <c:pt idx="6904">
                  <c:v>1733.0</c:v>
                </c:pt>
                <c:pt idx="6905">
                  <c:v>1733.0</c:v>
                </c:pt>
                <c:pt idx="6906">
                  <c:v>1733.0</c:v>
                </c:pt>
                <c:pt idx="6907">
                  <c:v>1733.0</c:v>
                </c:pt>
                <c:pt idx="6908">
                  <c:v>1733.0</c:v>
                </c:pt>
                <c:pt idx="6909">
                  <c:v>1733.0</c:v>
                </c:pt>
                <c:pt idx="6910">
                  <c:v>1733.0</c:v>
                </c:pt>
                <c:pt idx="6911">
                  <c:v>1733.0</c:v>
                </c:pt>
                <c:pt idx="6912">
                  <c:v>1733.0</c:v>
                </c:pt>
                <c:pt idx="6913">
                  <c:v>1733.0</c:v>
                </c:pt>
                <c:pt idx="6914">
                  <c:v>1733.0</c:v>
                </c:pt>
                <c:pt idx="6915">
                  <c:v>1733.0</c:v>
                </c:pt>
                <c:pt idx="6916">
                  <c:v>1733.0</c:v>
                </c:pt>
                <c:pt idx="6917">
                  <c:v>1733.0</c:v>
                </c:pt>
                <c:pt idx="6918">
                  <c:v>1733.0</c:v>
                </c:pt>
                <c:pt idx="6919">
                  <c:v>1733.0</c:v>
                </c:pt>
                <c:pt idx="6920">
                  <c:v>1733.0</c:v>
                </c:pt>
                <c:pt idx="6921">
                  <c:v>1733.0</c:v>
                </c:pt>
                <c:pt idx="6922">
                  <c:v>1733.0</c:v>
                </c:pt>
                <c:pt idx="6923">
                  <c:v>1734.0</c:v>
                </c:pt>
                <c:pt idx="6924">
                  <c:v>1734.0</c:v>
                </c:pt>
                <c:pt idx="6925">
                  <c:v>1735.0</c:v>
                </c:pt>
                <c:pt idx="6926">
                  <c:v>1736.0</c:v>
                </c:pt>
                <c:pt idx="6927">
                  <c:v>1736.0</c:v>
                </c:pt>
                <c:pt idx="6928">
                  <c:v>1737.0</c:v>
                </c:pt>
                <c:pt idx="6929">
                  <c:v>1738.0</c:v>
                </c:pt>
                <c:pt idx="6930">
                  <c:v>1739.0</c:v>
                </c:pt>
                <c:pt idx="6931">
                  <c:v>1739.0</c:v>
                </c:pt>
                <c:pt idx="6932">
                  <c:v>1739.0</c:v>
                </c:pt>
                <c:pt idx="6933">
                  <c:v>1739.0</c:v>
                </c:pt>
                <c:pt idx="6934">
                  <c:v>1739.0</c:v>
                </c:pt>
                <c:pt idx="6935">
                  <c:v>1739.0</c:v>
                </c:pt>
                <c:pt idx="6936">
                  <c:v>1739.0</c:v>
                </c:pt>
                <c:pt idx="6937">
                  <c:v>1739.0</c:v>
                </c:pt>
                <c:pt idx="6938">
                  <c:v>1739.0</c:v>
                </c:pt>
                <c:pt idx="6939">
                  <c:v>1739.0</c:v>
                </c:pt>
                <c:pt idx="6940">
                  <c:v>1739.0</c:v>
                </c:pt>
                <c:pt idx="6941">
                  <c:v>1739.0</c:v>
                </c:pt>
                <c:pt idx="6942">
                  <c:v>1739.0</c:v>
                </c:pt>
                <c:pt idx="6943">
                  <c:v>1739.0</c:v>
                </c:pt>
                <c:pt idx="6944">
                  <c:v>1739.0</c:v>
                </c:pt>
                <c:pt idx="6945">
                  <c:v>1739.0</c:v>
                </c:pt>
                <c:pt idx="6946">
                  <c:v>1739.0</c:v>
                </c:pt>
                <c:pt idx="6947">
                  <c:v>1740.0</c:v>
                </c:pt>
                <c:pt idx="6948">
                  <c:v>1741.0</c:v>
                </c:pt>
                <c:pt idx="6949">
                  <c:v>1742.0</c:v>
                </c:pt>
                <c:pt idx="6950">
                  <c:v>1742.0</c:v>
                </c:pt>
                <c:pt idx="6951">
                  <c:v>1742.0</c:v>
                </c:pt>
                <c:pt idx="6952">
                  <c:v>1742.0</c:v>
                </c:pt>
                <c:pt idx="6953">
                  <c:v>1742.0</c:v>
                </c:pt>
                <c:pt idx="6954">
                  <c:v>1742.0</c:v>
                </c:pt>
                <c:pt idx="6955">
                  <c:v>1742.0</c:v>
                </c:pt>
                <c:pt idx="6956">
                  <c:v>1743.0</c:v>
                </c:pt>
                <c:pt idx="6957">
                  <c:v>1743.0</c:v>
                </c:pt>
                <c:pt idx="6958">
                  <c:v>1743.0</c:v>
                </c:pt>
                <c:pt idx="6959">
                  <c:v>1743.0</c:v>
                </c:pt>
                <c:pt idx="6960">
                  <c:v>1743.0</c:v>
                </c:pt>
                <c:pt idx="6961">
                  <c:v>1744.0</c:v>
                </c:pt>
                <c:pt idx="6962">
                  <c:v>1744.0</c:v>
                </c:pt>
                <c:pt idx="6963">
                  <c:v>1744.0</c:v>
                </c:pt>
                <c:pt idx="6964">
                  <c:v>1745.0</c:v>
                </c:pt>
                <c:pt idx="6965">
                  <c:v>1746.0</c:v>
                </c:pt>
                <c:pt idx="6966">
                  <c:v>1747.0</c:v>
                </c:pt>
                <c:pt idx="6967">
                  <c:v>1748.0</c:v>
                </c:pt>
                <c:pt idx="6968">
                  <c:v>1749.0</c:v>
                </c:pt>
                <c:pt idx="6969">
                  <c:v>1750.0</c:v>
                </c:pt>
                <c:pt idx="6970">
                  <c:v>1750.0</c:v>
                </c:pt>
                <c:pt idx="6971">
                  <c:v>1750.0</c:v>
                </c:pt>
                <c:pt idx="6972">
                  <c:v>1750.0</c:v>
                </c:pt>
                <c:pt idx="6973">
                  <c:v>1750.0</c:v>
                </c:pt>
                <c:pt idx="6974">
                  <c:v>1750.0</c:v>
                </c:pt>
                <c:pt idx="6975">
                  <c:v>1750.0</c:v>
                </c:pt>
                <c:pt idx="6976">
                  <c:v>1750.0</c:v>
                </c:pt>
                <c:pt idx="6977">
                  <c:v>1751.0</c:v>
                </c:pt>
                <c:pt idx="6978">
                  <c:v>1752.0</c:v>
                </c:pt>
                <c:pt idx="6979">
                  <c:v>1752.0</c:v>
                </c:pt>
                <c:pt idx="6980">
                  <c:v>1753.0</c:v>
                </c:pt>
                <c:pt idx="6981">
                  <c:v>1753.0</c:v>
                </c:pt>
                <c:pt idx="6982">
                  <c:v>1754.0</c:v>
                </c:pt>
                <c:pt idx="6983">
                  <c:v>1755.0</c:v>
                </c:pt>
                <c:pt idx="6984">
                  <c:v>1755.0</c:v>
                </c:pt>
                <c:pt idx="6985">
                  <c:v>1755.0</c:v>
                </c:pt>
                <c:pt idx="6986">
                  <c:v>1756.0</c:v>
                </c:pt>
                <c:pt idx="6987">
                  <c:v>1756.0</c:v>
                </c:pt>
                <c:pt idx="6988">
                  <c:v>1756.0</c:v>
                </c:pt>
                <c:pt idx="6989">
                  <c:v>1756.0</c:v>
                </c:pt>
                <c:pt idx="6990">
                  <c:v>1757.0</c:v>
                </c:pt>
                <c:pt idx="6991">
                  <c:v>1757.0</c:v>
                </c:pt>
                <c:pt idx="6992">
                  <c:v>1757.0</c:v>
                </c:pt>
                <c:pt idx="6993">
                  <c:v>1758.0</c:v>
                </c:pt>
                <c:pt idx="6994">
                  <c:v>1759.0</c:v>
                </c:pt>
                <c:pt idx="6995">
                  <c:v>1759.0</c:v>
                </c:pt>
                <c:pt idx="6996">
                  <c:v>1759.0</c:v>
                </c:pt>
                <c:pt idx="6997">
                  <c:v>1760.0</c:v>
                </c:pt>
                <c:pt idx="6998">
                  <c:v>1760.0</c:v>
                </c:pt>
                <c:pt idx="6999">
                  <c:v>1760.0</c:v>
                </c:pt>
                <c:pt idx="7000">
                  <c:v>1760.0</c:v>
                </c:pt>
                <c:pt idx="7001">
                  <c:v>1760.0</c:v>
                </c:pt>
                <c:pt idx="7002">
                  <c:v>1760.0</c:v>
                </c:pt>
                <c:pt idx="7003">
                  <c:v>1760.0</c:v>
                </c:pt>
                <c:pt idx="7004">
                  <c:v>1761.0</c:v>
                </c:pt>
                <c:pt idx="7005">
                  <c:v>1761.0</c:v>
                </c:pt>
                <c:pt idx="7006">
                  <c:v>1762.0</c:v>
                </c:pt>
                <c:pt idx="7007">
                  <c:v>1762.0</c:v>
                </c:pt>
                <c:pt idx="7008">
                  <c:v>1762.0</c:v>
                </c:pt>
                <c:pt idx="7009">
                  <c:v>1762.0</c:v>
                </c:pt>
                <c:pt idx="7010">
                  <c:v>1762.0</c:v>
                </c:pt>
                <c:pt idx="7011">
                  <c:v>1762.0</c:v>
                </c:pt>
                <c:pt idx="7012">
                  <c:v>1762.0</c:v>
                </c:pt>
                <c:pt idx="7013">
                  <c:v>1763.0</c:v>
                </c:pt>
                <c:pt idx="7014">
                  <c:v>1763.0</c:v>
                </c:pt>
                <c:pt idx="7015">
                  <c:v>1764.0</c:v>
                </c:pt>
                <c:pt idx="7016">
                  <c:v>1765.0</c:v>
                </c:pt>
                <c:pt idx="7017">
                  <c:v>1765.0</c:v>
                </c:pt>
                <c:pt idx="7018">
                  <c:v>1765.0</c:v>
                </c:pt>
                <c:pt idx="7019">
                  <c:v>1766.0</c:v>
                </c:pt>
                <c:pt idx="7020">
                  <c:v>1767.0</c:v>
                </c:pt>
                <c:pt idx="7021">
                  <c:v>1767.0</c:v>
                </c:pt>
                <c:pt idx="7022">
                  <c:v>1767.0</c:v>
                </c:pt>
                <c:pt idx="7023">
                  <c:v>1768.0</c:v>
                </c:pt>
                <c:pt idx="7024">
                  <c:v>1769.0</c:v>
                </c:pt>
                <c:pt idx="7025">
                  <c:v>1769.0</c:v>
                </c:pt>
                <c:pt idx="7026">
                  <c:v>1769.0</c:v>
                </c:pt>
                <c:pt idx="7027">
                  <c:v>1770.0</c:v>
                </c:pt>
                <c:pt idx="7028">
                  <c:v>1771.0</c:v>
                </c:pt>
                <c:pt idx="7029">
                  <c:v>1772.0</c:v>
                </c:pt>
                <c:pt idx="7030">
                  <c:v>1772.0</c:v>
                </c:pt>
                <c:pt idx="7031">
                  <c:v>1772.0</c:v>
                </c:pt>
                <c:pt idx="7032">
                  <c:v>1773.0</c:v>
                </c:pt>
                <c:pt idx="7033">
                  <c:v>1774.0</c:v>
                </c:pt>
                <c:pt idx="7034">
                  <c:v>1774.0</c:v>
                </c:pt>
                <c:pt idx="7035">
                  <c:v>1774.0</c:v>
                </c:pt>
                <c:pt idx="7036">
                  <c:v>1775.0</c:v>
                </c:pt>
                <c:pt idx="7037">
                  <c:v>1775.0</c:v>
                </c:pt>
                <c:pt idx="7038">
                  <c:v>1775.0</c:v>
                </c:pt>
                <c:pt idx="7039">
                  <c:v>1776.0</c:v>
                </c:pt>
                <c:pt idx="7040">
                  <c:v>1777.0</c:v>
                </c:pt>
                <c:pt idx="7041">
                  <c:v>1777.0</c:v>
                </c:pt>
                <c:pt idx="7042">
                  <c:v>1777.0</c:v>
                </c:pt>
                <c:pt idx="7043">
                  <c:v>1777.0</c:v>
                </c:pt>
                <c:pt idx="7044">
                  <c:v>1777.0</c:v>
                </c:pt>
                <c:pt idx="7045">
                  <c:v>1777.0</c:v>
                </c:pt>
                <c:pt idx="7046">
                  <c:v>1777.0</c:v>
                </c:pt>
                <c:pt idx="7047">
                  <c:v>1778.0</c:v>
                </c:pt>
                <c:pt idx="7048">
                  <c:v>1779.0</c:v>
                </c:pt>
                <c:pt idx="7049">
                  <c:v>1779.0</c:v>
                </c:pt>
                <c:pt idx="7050">
                  <c:v>1780.0</c:v>
                </c:pt>
                <c:pt idx="7051">
                  <c:v>1780.0</c:v>
                </c:pt>
                <c:pt idx="7052">
                  <c:v>1781.0</c:v>
                </c:pt>
                <c:pt idx="7053">
                  <c:v>1782.0</c:v>
                </c:pt>
                <c:pt idx="7054">
                  <c:v>1782.0</c:v>
                </c:pt>
                <c:pt idx="7055">
                  <c:v>1782.0</c:v>
                </c:pt>
                <c:pt idx="7056">
                  <c:v>1782.0</c:v>
                </c:pt>
                <c:pt idx="7057">
                  <c:v>1782.0</c:v>
                </c:pt>
                <c:pt idx="7058">
                  <c:v>1782.0</c:v>
                </c:pt>
                <c:pt idx="7059">
                  <c:v>1782.0</c:v>
                </c:pt>
                <c:pt idx="7060">
                  <c:v>1782.0</c:v>
                </c:pt>
                <c:pt idx="7061">
                  <c:v>1782.0</c:v>
                </c:pt>
                <c:pt idx="7062">
                  <c:v>1782.0</c:v>
                </c:pt>
                <c:pt idx="7063">
                  <c:v>1782.0</c:v>
                </c:pt>
                <c:pt idx="7064">
                  <c:v>1782.0</c:v>
                </c:pt>
                <c:pt idx="7065">
                  <c:v>1782.0</c:v>
                </c:pt>
                <c:pt idx="7066">
                  <c:v>1782.0</c:v>
                </c:pt>
                <c:pt idx="7067">
                  <c:v>1782.0</c:v>
                </c:pt>
                <c:pt idx="7068">
                  <c:v>1782.0</c:v>
                </c:pt>
                <c:pt idx="7069">
                  <c:v>1782.0</c:v>
                </c:pt>
                <c:pt idx="7070">
                  <c:v>1782.0</c:v>
                </c:pt>
                <c:pt idx="7071">
                  <c:v>1782.0</c:v>
                </c:pt>
                <c:pt idx="7072">
                  <c:v>1783.0</c:v>
                </c:pt>
                <c:pt idx="7073">
                  <c:v>1784.0</c:v>
                </c:pt>
                <c:pt idx="7074">
                  <c:v>1785.0</c:v>
                </c:pt>
                <c:pt idx="7075">
                  <c:v>1786.0</c:v>
                </c:pt>
                <c:pt idx="7076">
                  <c:v>1786.0</c:v>
                </c:pt>
                <c:pt idx="7077">
                  <c:v>1787.0</c:v>
                </c:pt>
                <c:pt idx="7078">
                  <c:v>1787.0</c:v>
                </c:pt>
                <c:pt idx="7079">
                  <c:v>1787.0</c:v>
                </c:pt>
                <c:pt idx="7080">
                  <c:v>1788.0</c:v>
                </c:pt>
                <c:pt idx="7081">
                  <c:v>1788.0</c:v>
                </c:pt>
                <c:pt idx="7082">
                  <c:v>1789.0</c:v>
                </c:pt>
                <c:pt idx="7083">
                  <c:v>1790.0</c:v>
                </c:pt>
                <c:pt idx="7084">
                  <c:v>1790.0</c:v>
                </c:pt>
                <c:pt idx="7085">
                  <c:v>1791.0</c:v>
                </c:pt>
                <c:pt idx="7086">
                  <c:v>1791.0</c:v>
                </c:pt>
                <c:pt idx="7087">
                  <c:v>1791.0</c:v>
                </c:pt>
                <c:pt idx="7088">
                  <c:v>1791.0</c:v>
                </c:pt>
                <c:pt idx="7089">
                  <c:v>1792.0</c:v>
                </c:pt>
                <c:pt idx="7090">
                  <c:v>1793.0</c:v>
                </c:pt>
                <c:pt idx="7091">
                  <c:v>1793.0</c:v>
                </c:pt>
                <c:pt idx="7092">
                  <c:v>1794.0</c:v>
                </c:pt>
                <c:pt idx="7093">
                  <c:v>1795.0</c:v>
                </c:pt>
                <c:pt idx="7094">
                  <c:v>1795.0</c:v>
                </c:pt>
                <c:pt idx="7095">
                  <c:v>1795.0</c:v>
                </c:pt>
                <c:pt idx="7096">
                  <c:v>1795.0</c:v>
                </c:pt>
                <c:pt idx="7097">
                  <c:v>1795.0</c:v>
                </c:pt>
                <c:pt idx="7098">
                  <c:v>1796.0</c:v>
                </c:pt>
                <c:pt idx="7099">
                  <c:v>1796.0</c:v>
                </c:pt>
                <c:pt idx="7100">
                  <c:v>1796.0</c:v>
                </c:pt>
                <c:pt idx="7101">
                  <c:v>1796.0</c:v>
                </c:pt>
                <c:pt idx="7102">
                  <c:v>1796.0</c:v>
                </c:pt>
                <c:pt idx="7103">
                  <c:v>1796.0</c:v>
                </c:pt>
                <c:pt idx="7104">
                  <c:v>1796.0</c:v>
                </c:pt>
                <c:pt idx="7105">
                  <c:v>1796.0</c:v>
                </c:pt>
                <c:pt idx="7106">
                  <c:v>1796.0</c:v>
                </c:pt>
                <c:pt idx="7107">
                  <c:v>1797.0</c:v>
                </c:pt>
                <c:pt idx="7108">
                  <c:v>1798.0</c:v>
                </c:pt>
                <c:pt idx="7109">
                  <c:v>1799.0</c:v>
                </c:pt>
                <c:pt idx="7110">
                  <c:v>1800.0</c:v>
                </c:pt>
                <c:pt idx="7111">
                  <c:v>1800.0</c:v>
                </c:pt>
                <c:pt idx="7112">
                  <c:v>1801.0</c:v>
                </c:pt>
                <c:pt idx="7113">
                  <c:v>1802.0</c:v>
                </c:pt>
                <c:pt idx="7114">
                  <c:v>1802.0</c:v>
                </c:pt>
                <c:pt idx="7115">
                  <c:v>1803.0</c:v>
                </c:pt>
                <c:pt idx="7116">
                  <c:v>1803.0</c:v>
                </c:pt>
                <c:pt idx="7117">
                  <c:v>1804.0</c:v>
                </c:pt>
                <c:pt idx="7118">
                  <c:v>1805.0</c:v>
                </c:pt>
                <c:pt idx="7119">
                  <c:v>1806.0</c:v>
                </c:pt>
                <c:pt idx="7120">
                  <c:v>1807.0</c:v>
                </c:pt>
                <c:pt idx="7121">
                  <c:v>1807.0</c:v>
                </c:pt>
                <c:pt idx="7122">
                  <c:v>1808.0</c:v>
                </c:pt>
                <c:pt idx="7123">
                  <c:v>1808.0</c:v>
                </c:pt>
                <c:pt idx="7124">
                  <c:v>1809.0</c:v>
                </c:pt>
                <c:pt idx="7125">
                  <c:v>1809.0</c:v>
                </c:pt>
                <c:pt idx="7126">
                  <c:v>1809.0</c:v>
                </c:pt>
                <c:pt idx="7127">
                  <c:v>1810.0</c:v>
                </c:pt>
                <c:pt idx="7128">
                  <c:v>1811.0</c:v>
                </c:pt>
                <c:pt idx="7129">
                  <c:v>1811.0</c:v>
                </c:pt>
                <c:pt idx="7130">
                  <c:v>1811.0</c:v>
                </c:pt>
                <c:pt idx="7131">
                  <c:v>1811.0</c:v>
                </c:pt>
                <c:pt idx="7132">
                  <c:v>1812.0</c:v>
                </c:pt>
                <c:pt idx="7133">
                  <c:v>1813.0</c:v>
                </c:pt>
                <c:pt idx="7134">
                  <c:v>1813.0</c:v>
                </c:pt>
                <c:pt idx="7135">
                  <c:v>1813.0</c:v>
                </c:pt>
                <c:pt idx="7136">
                  <c:v>1813.0</c:v>
                </c:pt>
                <c:pt idx="7137">
                  <c:v>1813.0</c:v>
                </c:pt>
                <c:pt idx="7138">
                  <c:v>1813.0</c:v>
                </c:pt>
                <c:pt idx="7139">
                  <c:v>1813.0</c:v>
                </c:pt>
                <c:pt idx="7140">
                  <c:v>1814.0</c:v>
                </c:pt>
                <c:pt idx="7141">
                  <c:v>1815.0</c:v>
                </c:pt>
                <c:pt idx="7142">
                  <c:v>1816.0</c:v>
                </c:pt>
                <c:pt idx="7143">
                  <c:v>1816.0</c:v>
                </c:pt>
                <c:pt idx="7144">
                  <c:v>1816.0</c:v>
                </c:pt>
                <c:pt idx="7145">
                  <c:v>1816.0</c:v>
                </c:pt>
                <c:pt idx="7146">
                  <c:v>1816.0</c:v>
                </c:pt>
                <c:pt idx="7147">
                  <c:v>1817.0</c:v>
                </c:pt>
                <c:pt idx="7148">
                  <c:v>1817.0</c:v>
                </c:pt>
                <c:pt idx="7149">
                  <c:v>1817.0</c:v>
                </c:pt>
                <c:pt idx="7150">
                  <c:v>1817.0</c:v>
                </c:pt>
                <c:pt idx="7151">
                  <c:v>1817.0</c:v>
                </c:pt>
                <c:pt idx="7152">
                  <c:v>1818.0</c:v>
                </c:pt>
                <c:pt idx="7153">
                  <c:v>1818.0</c:v>
                </c:pt>
                <c:pt idx="7154">
                  <c:v>1819.0</c:v>
                </c:pt>
                <c:pt idx="7155">
                  <c:v>1820.0</c:v>
                </c:pt>
                <c:pt idx="7156">
                  <c:v>1820.0</c:v>
                </c:pt>
                <c:pt idx="7157">
                  <c:v>1820.0</c:v>
                </c:pt>
                <c:pt idx="7158">
                  <c:v>1820.0</c:v>
                </c:pt>
                <c:pt idx="7159">
                  <c:v>1820.0</c:v>
                </c:pt>
                <c:pt idx="7160">
                  <c:v>1820.0</c:v>
                </c:pt>
                <c:pt idx="7161">
                  <c:v>1820.0</c:v>
                </c:pt>
                <c:pt idx="7162">
                  <c:v>1820.0</c:v>
                </c:pt>
                <c:pt idx="7163">
                  <c:v>1820.0</c:v>
                </c:pt>
                <c:pt idx="7164">
                  <c:v>1821.0</c:v>
                </c:pt>
                <c:pt idx="7165">
                  <c:v>1822.0</c:v>
                </c:pt>
                <c:pt idx="7166">
                  <c:v>1823.0</c:v>
                </c:pt>
                <c:pt idx="7167">
                  <c:v>1824.0</c:v>
                </c:pt>
                <c:pt idx="7168">
                  <c:v>1825.0</c:v>
                </c:pt>
                <c:pt idx="7169">
                  <c:v>1825.0</c:v>
                </c:pt>
                <c:pt idx="7170">
                  <c:v>1825.0</c:v>
                </c:pt>
                <c:pt idx="7171">
                  <c:v>1825.0</c:v>
                </c:pt>
                <c:pt idx="7172">
                  <c:v>1825.0</c:v>
                </c:pt>
                <c:pt idx="7173">
                  <c:v>1826.0</c:v>
                </c:pt>
                <c:pt idx="7174">
                  <c:v>1827.0</c:v>
                </c:pt>
                <c:pt idx="7175">
                  <c:v>1827.0</c:v>
                </c:pt>
                <c:pt idx="7176">
                  <c:v>1827.0</c:v>
                </c:pt>
                <c:pt idx="7177">
                  <c:v>1827.0</c:v>
                </c:pt>
                <c:pt idx="7178">
                  <c:v>1827.0</c:v>
                </c:pt>
                <c:pt idx="7179">
                  <c:v>1828.0</c:v>
                </c:pt>
                <c:pt idx="7180">
                  <c:v>1829.0</c:v>
                </c:pt>
                <c:pt idx="7181">
                  <c:v>1830.0</c:v>
                </c:pt>
                <c:pt idx="7182">
                  <c:v>1830.0</c:v>
                </c:pt>
                <c:pt idx="7183">
                  <c:v>1830.0</c:v>
                </c:pt>
                <c:pt idx="7184">
                  <c:v>1830.0</c:v>
                </c:pt>
                <c:pt idx="7185">
                  <c:v>1830.0</c:v>
                </c:pt>
                <c:pt idx="7186">
                  <c:v>1830.0</c:v>
                </c:pt>
                <c:pt idx="7187">
                  <c:v>1830.0</c:v>
                </c:pt>
                <c:pt idx="7188">
                  <c:v>1831.0</c:v>
                </c:pt>
                <c:pt idx="7189">
                  <c:v>1832.0</c:v>
                </c:pt>
                <c:pt idx="7190">
                  <c:v>1832.0</c:v>
                </c:pt>
                <c:pt idx="7191">
                  <c:v>1833.0</c:v>
                </c:pt>
                <c:pt idx="7192">
                  <c:v>1833.0</c:v>
                </c:pt>
                <c:pt idx="7193">
                  <c:v>1833.0</c:v>
                </c:pt>
                <c:pt idx="7194">
                  <c:v>1833.0</c:v>
                </c:pt>
                <c:pt idx="7195">
                  <c:v>1833.0</c:v>
                </c:pt>
                <c:pt idx="7196">
                  <c:v>1833.0</c:v>
                </c:pt>
                <c:pt idx="7197">
                  <c:v>1833.0</c:v>
                </c:pt>
                <c:pt idx="7198">
                  <c:v>1833.0</c:v>
                </c:pt>
                <c:pt idx="7199">
                  <c:v>1833.0</c:v>
                </c:pt>
                <c:pt idx="7200">
                  <c:v>1833.0</c:v>
                </c:pt>
                <c:pt idx="7201">
                  <c:v>1834.0</c:v>
                </c:pt>
                <c:pt idx="7202">
                  <c:v>1834.0</c:v>
                </c:pt>
                <c:pt idx="7203">
                  <c:v>1835.0</c:v>
                </c:pt>
                <c:pt idx="7204">
                  <c:v>1836.0</c:v>
                </c:pt>
                <c:pt idx="7205">
                  <c:v>1837.0</c:v>
                </c:pt>
                <c:pt idx="7206">
                  <c:v>1838.0</c:v>
                </c:pt>
                <c:pt idx="7207">
                  <c:v>1839.0</c:v>
                </c:pt>
                <c:pt idx="7208">
                  <c:v>1839.0</c:v>
                </c:pt>
                <c:pt idx="7209">
                  <c:v>1839.0</c:v>
                </c:pt>
                <c:pt idx="7210">
                  <c:v>1839.0</c:v>
                </c:pt>
                <c:pt idx="7211">
                  <c:v>1840.0</c:v>
                </c:pt>
                <c:pt idx="7212">
                  <c:v>1840.0</c:v>
                </c:pt>
                <c:pt idx="7213">
                  <c:v>1840.0</c:v>
                </c:pt>
                <c:pt idx="7214">
                  <c:v>1840.0</c:v>
                </c:pt>
                <c:pt idx="7215">
                  <c:v>1841.0</c:v>
                </c:pt>
                <c:pt idx="7216">
                  <c:v>1842.0</c:v>
                </c:pt>
                <c:pt idx="7217">
                  <c:v>1843.0</c:v>
                </c:pt>
                <c:pt idx="7218">
                  <c:v>1844.0</c:v>
                </c:pt>
                <c:pt idx="7219">
                  <c:v>1844.0</c:v>
                </c:pt>
                <c:pt idx="7220">
                  <c:v>1844.0</c:v>
                </c:pt>
                <c:pt idx="7221">
                  <c:v>1845.0</c:v>
                </c:pt>
                <c:pt idx="7222">
                  <c:v>1845.0</c:v>
                </c:pt>
                <c:pt idx="7223">
                  <c:v>1845.0</c:v>
                </c:pt>
                <c:pt idx="7224">
                  <c:v>1845.0</c:v>
                </c:pt>
                <c:pt idx="7225">
                  <c:v>1845.0</c:v>
                </c:pt>
                <c:pt idx="7226">
                  <c:v>1845.0</c:v>
                </c:pt>
                <c:pt idx="7227">
                  <c:v>1846.0</c:v>
                </c:pt>
                <c:pt idx="7228">
                  <c:v>1846.0</c:v>
                </c:pt>
                <c:pt idx="7229">
                  <c:v>1846.0</c:v>
                </c:pt>
                <c:pt idx="7230">
                  <c:v>1846.0</c:v>
                </c:pt>
                <c:pt idx="7231">
                  <c:v>1846.0</c:v>
                </c:pt>
                <c:pt idx="7232">
                  <c:v>1846.0</c:v>
                </c:pt>
                <c:pt idx="7233">
                  <c:v>1846.0</c:v>
                </c:pt>
                <c:pt idx="7234">
                  <c:v>1846.0</c:v>
                </c:pt>
                <c:pt idx="7235">
                  <c:v>1846.0</c:v>
                </c:pt>
                <c:pt idx="7236">
                  <c:v>1846.0</c:v>
                </c:pt>
                <c:pt idx="7237">
                  <c:v>1846.0</c:v>
                </c:pt>
                <c:pt idx="7238">
                  <c:v>1846.0</c:v>
                </c:pt>
                <c:pt idx="7239">
                  <c:v>1846.0</c:v>
                </c:pt>
                <c:pt idx="7240">
                  <c:v>1846.0</c:v>
                </c:pt>
                <c:pt idx="7241">
                  <c:v>1846.0</c:v>
                </c:pt>
                <c:pt idx="7242">
                  <c:v>1846.0</c:v>
                </c:pt>
                <c:pt idx="7243">
                  <c:v>1846.0</c:v>
                </c:pt>
                <c:pt idx="7244">
                  <c:v>1846.0</c:v>
                </c:pt>
                <c:pt idx="7245">
                  <c:v>1846.0</c:v>
                </c:pt>
                <c:pt idx="7246">
                  <c:v>1846.0</c:v>
                </c:pt>
                <c:pt idx="7247">
                  <c:v>1846.0</c:v>
                </c:pt>
                <c:pt idx="7248">
                  <c:v>1846.0</c:v>
                </c:pt>
                <c:pt idx="7249">
                  <c:v>1846.0</c:v>
                </c:pt>
                <c:pt idx="7250">
                  <c:v>1846.0</c:v>
                </c:pt>
                <c:pt idx="7251">
                  <c:v>1846.0</c:v>
                </c:pt>
                <c:pt idx="7252">
                  <c:v>1846.0</c:v>
                </c:pt>
                <c:pt idx="7253">
                  <c:v>1846.0</c:v>
                </c:pt>
                <c:pt idx="7254">
                  <c:v>1846.0</c:v>
                </c:pt>
                <c:pt idx="7255">
                  <c:v>1846.0</c:v>
                </c:pt>
                <c:pt idx="7256">
                  <c:v>1846.0</c:v>
                </c:pt>
                <c:pt idx="7257">
                  <c:v>1846.0</c:v>
                </c:pt>
                <c:pt idx="7258">
                  <c:v>1847.0</c:v>
                </c:pt>
                <c:pt idx="7259">
                  <c:v>1848.0</c:v>
                </c:pt>
                <c:pt idx="7260">
                  <c:v>1849.0</c:v>
                </c:pt>
                <c:pt idx="7261">
                  <c:v>1850.0</c:v>
                </c:pt>
                <c:pt idx="7262">
                  <c:v>1850.0</c:v>
                </c:pt>
                <c:pt idx="7263">
                  <c:v>1850.0</c:v>
                </c:pt>
                <c:pt idx="7264">
                  <c:v>1851.0</c:v>
                </c:pt>
                <c:pt idx="7265">
                  <c:v>1851.0</c:v>
                </c:pt>
                <c:pt idx="7266">
                  <c:v>1851.0</c:v>
                </c:pt>
                <c:pt idx="7267">
                  <c:v>1852.0</c:v>
                </c:pt>
                <c:pt idx="7268">
                  <c:v>1853.0</c:v>
                </c:pt>
                <c:pt idx="7269">
                  <c:v>1854.0</c:v>
                </c:pt>
                <c:pt idx="7270">
                  <c:v>1854.0</c:v>
                </c:pt>
                <c:pt idx="7271">
                  <c:v>1854.0</c:v>
                </c:pt>
                <c:pt idx="7272">
                  <c:v>1854.0</c:v>
                </c:pt>
                <c:pt idx="7273">
                  <c:v>1854.0</c:v>
                </c:pt>
                <c:pt idx="7274">
                  <c:v>1855.0</c:v>
                </c:pt>
                <c:pt idx="7275">
                  <c:v>1855.0</c:v>
                </c:pt>
                <c:pt idx="7276">
                  <c:v>1856.0</c:v>
                </c:pt>
                <c:pt idx="7277">
                  <c:v>1857.0</c:v>
                </c:pt>
                <c:pt idx="7278">
                  <c:v>1858.0</c:v>
                </c:pt>
                <c:pt idx="7279">
                  <c:v>1859.0</c:v>
                </c:pt>
                <c:pt idx="7280">
                  <c:v>1860.0</c:v>
                </c:pt>
                <c:pt idx="7281">
                  <c:v>1861.0</c:v>
                </c:pt>
                <c:pt idx="7282">
                  <c:v>1861.0</c:v>
                </c:pt>
                <c:pt idx="7283">
                  <c:v>1861.0</c:v>
                </c:pt>
                <c:pt idx="7284">
                  <c:v>1861.0</c:v>
                </c:pt>
                <c:pt idx="7285">
                  <c:v>1861.0</c:v>
                </c:pt>
                <c:pt idx="7286">
                  <c:v>1861.0</c:v>
                </c:pt>
                <c:pt idx="7287">
                  <c:v>1861.0</c:v>
                </c:pt>
                <c:pt idx="7288">
                  <c:v>1861.0</c:v>
                </c:pt>
                <c:pt idx="7289">
                  <c:v>1861.0</c:v>
                </c:pt>
                <c:pt idx="7290">
                  <c:v>1862.0</c:v>
                </c:pt>
                <c:pt idx="7291">
                  <c:v>1863.0</c:v>
                </c:pt>
                <c:pt idx="7292">
                  <c:v>1863.0</c:v>
                </c:pt>
                <c:pt idx="7293">
                  <c:v>1863.0</c:v>
                </c:pt>
                <c:pt idx="7294">
                  <c:v>1864.0</c:v>
                </c:pt>
                <c:pt idx="7295">
                  <c:v>1864.0</c:v>
                </c:pt>
                <c:pt idx="7296">
                  <c:v>1865.0</c:v>
                </c:pt>
                <c:pt idx="7297">
                  <c:v>1865.0</c:v>
                </c:pt>
                <c:pt idx="7298">
                  <c:v>1866.0</c:v>
                </c:pt>
                <c:pt idx="7299">
                  <c:v>1866.0</c:v>
                </c:pt>
                <c:pt idx="7300">
                  <c:v>1866.0</c:v>
                </c:pt>
                <c:pt idx="7301">
                  <c:v>1867.0</c:v>
                </c:pt>
                <c:pt idx="7302">
                  <c:v>1868.0</c:v>
                </c:pt>
                <c:pt idx="7303">
                  <c:v>1868.0</c:v>
                </c:pt>
                <c:pt idx="7304">
                  <c:v>1868.0</c:v>
                </c:pt>
                <c:pt idx="7305">
                  <c:v>1868.0</c:v>
                </c:pt>
                <c:pt idx="7306">
                  <c:v>1868.0</c:v>
                </c:pt>
                <c:pt idx="7307">
                  <c:v>1869.0</c:v>
                </c:pt>
                <c:pt idx="7308">
                  <c:v>1869.0</c:v>
                </c:pt>
                <c:pt idx="7309">
                  <c:v>1869.0</c:v>
                </c:pt>
                <c:pt idx="7310">
                  <c:v>1869.0</c:v>
                </c:pt>
                <c:pt idx="7311">
                  <c:v>1869.0</c:v>
                </c:pt>
                <c:pt idx="7312">
                  <c:v>1869.0</c:v>
                </c:pt>
                <c:pt idx="7313">
                  <c:v>1870.0</c:v>
                </c:pt>
                <c:pt idx="7314">
                  <c:v>1871.0</c:v>
                </c:pt>
                <c:pt idx="7315">
                  <c:v>1872.0</c:v>
                </c:pt>
                <c:pt idx="7316">
                  <c:v>1873.0</c:v>
                </c:pt>
                <c:pt idx="7317">
                  <c:v>1874.0</c:v>
                </c:pt>
                <c:pt idx="7318">
                  <c:v>1875.0</c:v>
                </c:pt>
                <c:pt idx="7319">
                  <c:v>1876.0</c:v>
                </c:pt>
                <c:pt idx="7320">
                  <c:v>1876.0</c:v>
                </c:pt>
                <c:pt idx="7321">
                  <c:v>1877.0</c:v>
                </c:pt>
                <c:pt idx="7322">
                  <c:v>1878.0</c:v>
                </c:pt>
                <c:pt idx="7323">
                  <c:v>1878.0</c:v>
                </c:pt>
                <c:pt idx="7324">
                  <c:v>1879.0</c:v>
                </c:pt>
                <c:pt idx="7325">
                  <c:v>1880.0</c:v>
                </c:pt>
                <c:pt idx="7326">
                  <c:v>1881.0</c:v>
                </c:pt>
                <c:pt idx="7327">
                  <c:v>1882.0</c:v>
                </c:pt>
                <c:pt idx="7328">
                  <c:v>1883.0</c:v>
                </c:pt>
                <c:pt idx="7329">
                  <c:v>1884.0</c:v>
                </c:pt>
                <c:pt idx="7330">
                  <c:v>1885.0</c:v>
                </c:pt>
                <c:pt idx="7331">
                  <c:v>1886.0</c:v>
                </c:pt>
                <c:pt idx="7332">
                  <c:v>1887.0</c:v>
                </c:pt>
                <c:pt idx="7333">
                  <c:v>1887.0</c:v>
                </c:pt>
                <c:pt idx="7334">
                  <c:v>1887.0</c:v>
                </c:pt>
                <c:pt idx="7335">
                  <c:v>1887.0</c:v>
                </c:pt>
                <c:pt idx="7336">
                  <c:v>1887.0</c:v>
                </c:pt>
                <c:pt idx="7337">
                  <c:v>1887.0</c:v>
                </c:pt>
                <c:pt idx="7338">
                  <c:v>1888.0</c:v>
                </c:pt>
                <c:pt idx="7339">
                  <c:v>1889.0</c:v>
                </c:pt>
                <c:pt idx="7340">
                  <c:v>1890.0</c:v>
                </c:pt>
                <c:pt idx="7341">
                  <c:v>1890.0</c:v>
                </c:pt>
                <c:pt idx="7342">
                  <c:v>1891.0</c:v>
                </c:pt>
                <c:pt idx="7343">
                  <c:v>1891.0</c:v>
                </c:pt>
                <c:pt idx="7344">
                  <c:v>1892.0</c:v>
                </c:pt>
                <c:pt idx="7345">
                  <c:v>1893.0</c:v>
                </c:pt>
                <c:pt idx="7346">
                  <c:v>1893.0</c:v>
                </c:pt>
                <c:pt idx="7347">
                  <c:v>1893.0</c:v>
                </c:pt>
                <c:pt idx="7348">
                  <c:v>1893.0</c:v>
                </c:pt>
                <c:pt idx="7349">
                  <c:v>1894.0</c:v>
                </c:pt>
                <c:pt idx="7350">
                  <c:v>1894.0</c:v>
                </c:pt>
                <c:pt idx="7351">
                  <c:v>1894.0</c:v>
                </c:pt>
                <c:pt idx="7352">
                  <c:v>1894.0</c:v>
                </c:pt>
                <c:pt idx="7353">
                  <c:v>1894.0</c:v>
                </c:pt>
                <c:pt idx="7354">
                  <c:v>1894.0</c:v>
                </c:pt>
                <c:pt idx="7355">
                  <c:v>1895.0</c:v>
                </c:pt>
                <c:pt idx="7356">
                  <c:v>1895.0</c:v>
                </c:pt>
                <c:pt idx="7357">
                  <c:v>1896.0</c:v>
                </c:pt>
                <c:pt idx="7358">
                  <c:v>1896.0</c:v>
                </c:pt>
                <c:pt idx="7359">
                  <c:v>1897.0</c:v>
                </c:pt>
                <c:pt idx="7360">
                  <c:v>1897.0</c:v>
                </c:pt>
                <c:pt idx="7361">
                  <c:v>1898.0</c:v>
                </c:pt>
                <c:pt idx="7362">
                  <c:v>1898.0</c:v>
                </c:pt>
                <c:pt idx="7363">
                  <c:v>1899.0</c:v>
                </c:pt>
                <c:pt idx="7364">
                  <c:v>1899.0</c:v>
                </c:pt>
                <c:pt idx="7365">
                  <c:v>1899.0</c:v>
                </c:pt>
                <c:pt idx="7366">
                  <c:v>1899.0</c:v>
                </c:pt>
                <c:pt idx="7367">
                  <c:v>1899.0</c:v>
                </c:pt>
                <c:pt idx="7368">
                  <c:v>1899.0</c:v>
                </c:pt>
                <c:pt idx="7369">
                  <c:v>1899.0</c:v>
                </c:pt>
                <c:pt idx="7370">
                  <c:v>1899.0</c:v>
                </c:pt>
                <c:pt idx="7371">
                  <c:v>1899.0</c:v>
                </c:pt>
                <c:pt idx="7372">
                  <c:v>1900.0</c:v>
                </c:pt>
                <c:pt idx="7373">
                  <c:v>1900.0</c:v>
                </c:pt>
                <c:pt idx="7374">
                  <c:v>1900.0</c:v>
                </c:pt>
                <c:pt idx="7375">
                  <c:v>1900.0</c:v>
                </c:pt>
                <c:pt idx="7376">
                  <c:v>1901.0</c:v>
                </c:pt>
                <c:pt idx="7377">
                  <c:v>1902.0</c:v>
                </c:pt>
                <c:pt idx="7378">
                  <c:v>1903.0</c:v>
                </c:pt>
                <c:pt idx="7379">
                  <c:v>1903.0</c:v>
                </c:pt>
                <c:pt idx="7380">
                  <c:v>1903.0</c:v>
                </c:pt>
                <c:pt idx="7381">
                  <c:v>1903.0</c:v>
                </c:pt>
                <c:pt idx="7382">
                  <c:v>1903.0</c:v>
                </c:pt>
                <c:pt idx="7383">
                  <c:v>1904.0</c:v>
                </c:pt>
                <c:pt idx="7384">
                  <c:v>1905.0</c:v>
                </c:pt>
                <c:pt idx="7385">
                  <c:v>1905.0</c:v>
                </c:pt>
                <c:pt idx="7386">
                  <c:v>1905.0</c:v>
                </c:pt>
                <c:pt idx="7387">
                  <c:v>1905.0</c:v>
                </c:pt>
                <c:pt idx="7388">
                  <c:v>1905.0</c:v>
                </c:pt>
                <c:pt idx="7389">
                  <c:v>1905.0</c:v>
                </c:pt>
                <c:pt idx="7390">
                  <c:v>1906.0</c:v>
                </c:pt>
                <c:pt idx="7391">
                  <c:v>1906.0</c:v>
                </c:pt>
                <c:pt idx="7392">
                  <c:v>1906.0</c:v>
                </c:pt>
                <c:pt idx="7393">
                  <c:v>1906.0</c:v>
                </c:pt>
                <c:pt idx="7394">
                  <c:v>1906.0</c:v>
                </c:pt>
                <c:pt idx="7395">
                  <c:v>1906.0</c:v>
                </c:pt>
                <c:pt idx="7396">
                  <c:v>1907.0</c:v>
                </c:pt>
                <c:pt idx="7397">
                  <c:v>1908.0</c:v>
                </c:pt>
                <c:pt idx="7398">
                  <c:v>1908.0</c:v>
                </c:pt>
                <c:pt idx="7399">
                  <c:v>1908.0</c:v>
                </c:pt>
                <c:pt idx="7400">
                  <c:v>1908.0</c:v>
                </c:pt>
                <c:pt idx="7401">
                  <c:v>1909.0</c:v>
                </c:pt>
                <c:pt idx="7402">
                  <c:v>1910.0</c:v>
                </c:pt>
                <c:pt idx="7403">
                  <c:v>1911.0</c:v>
                </c:pt>
                <c:pt idx="7404">
                  <c:v>1912.0</c:v>
                </c:pt>
                <c:pt idx="7405">
                  <c:v>1912.0</c:v>
                </c:pt>
                <c:pt idx="7406">
                  <c:v>1912.0</c:v>
                </c:pt>
                <c:pt idx="7407">
                  <c:v>1913.0</c:v>
                </c:pt>
                <c:pt idx="7408">
                  <c:v>1913.0</c:v>
                </c:pt>
                <c:pt idx="7409">
                  <c:v>1913.0</c:v>
                </c:pt>
                <c:pt idx="7410">
                  <c:v>1913.0</c:v>
                </c:pt>
                <c:pt idx="7411">
                  <c:v>1913.0</c:v>
                </c:pt>
                <c:pt idx="7412">
                  <c:v>1913.0</c:v>
                </c:pt>
                <c:pt idx="7413">
                  <c:v>1913.0</c:v>
                </c:pt>
                <c:pt idx="7414">
                  <c:v>1913.0</c:v>
                </c:pt>
                <c:pt idx="7415">
                  <c:v>1913.0</c:v>
                </c:pt>
                <c:pt idx="7416">
                  <c:v>1913.0</c:v>
                </c:pt>
                <c:pt idx="7417">
                  <c:v>1913.0</c:v>
                </c:pt>
                <c:pt idx="7418">
                  <c:v>1913.0</c:v>
                </c:pt>
                <c:pt idx="7419">
                  <c:v>1913.0</c:v>
                </c:pt>
                <c:pt idx="7420">
                  <c:v>1914.0</c:v>
                </c:pt>
                <c:pt idx="7421">
                  <c:v>1915.0</c:v>
                </c:pt>
                <c:pt idx="7422">
                  <c:v>1915.0</c:v>
                </c:pt>
                <c:pt idx="7423">
                  <c:v>1916.0</c:v>
                </c:pt>
                <c:pt idx="7424">
                  <c:v>1916.0</c:v>
                </c:pt>
                <c:pt idx="7425">
                  <c:v>1916.0</c:v>
                </c:pt>
                <c:pt idx="7426">
                  <c:v>1916.0</c:v>
                </c:pt>
                <c:pt idx="7427">
                  <c:v>1917.0</c:v>
                </c:pt>
                <c:pt idx="7428">
                  <c:v>1917.0</c:v>
                </c:pt>
                <c:pt idx="7429">
                  <c:v>1917.0</c:v>
                </c:pt>
                <c:pt idx="7430">
                  <c:v>1917.0</c:v>
                </c:pt>
                <c:pt idx="7431">
                  <c:v>1918.0</c:v>
                </c:pt>
                <c:pt idx="7432">
                  <c:v>1918.0</c:v>
                </c:pt>
                <c:pt idx="7433">
                  <c:v>1918.0</c:v>
                </c:pt>
                <c:pt idx="7434">
                  <c:v>1919.0</c:v>
                </c:pt>
                <c:pt idx="7435">
                  <c:v>1919.0</c:v>
                </c:pt>
                <c:pt idx="7436">
                  <c:v>1919.0</c:v>
                </c:pt>
                <c:pt idx="7437">
                  <c:v>1919.0</c:v>
                </c:pt>
                <c:pt idx="7438">
                  <c:v>1920.0</c:v>
                </c:pt>
                <c:pt idx="7439">
                  <c:v>1921.0</c:v>
                </c:pt>
                <c:pt idx="7440">
                  <c:v>1921.0</c:v>
                </c:pt>
                <c:pt idx="7441">
                  <c:v>1921.0</c:v>
                </c:pt>
                <c:pt idx="7442">
                  <c:v>1921.0</c:v>
                </c:pt>
                <c:pt idx="7443">
                  <c:v>1921.0</c:v>
                </c:pt>
                <c:pt idx="7444">
                  <c:v>1922.0</c:v>
                </c:pt>
                <c:pt idx="7445">
                  <c:v>1923.0</c:v>
                </c:pt>
                <c:pt idx="7446">
                  <c:v>1923.0</c:v>
                </c:pt>
                <c:pt idx="7447">
                  <c:v>1923.0</c:v>
                </c:pt>
                <c:pt idx="7448">
                  <c:v>1923.0</c:v>
                </c:pt>
                <c:pt idx="7449">
                  <c:v>1923.0</c:v>
                </c:pt>
                <c:pt idx="7450">
                  <c:v>1923.0</c:v>
                </c:pt>
                <c:pt idx="7451">
                  <c:v>1923.0</c:v>
                </c:pt>
                <c:pt idx="7452">
                  <c:v>1923.0</c:v>
                </c:pt>
                <c:pt idx="7453">
                  <c:v>1923.0</c:v>
                </c:pt>
                <c:pt idx="7454">
                  <c:v>1923.0</c:v>
                </c:pt>
                <c:pt idx="7455">
                  <c:v>1923.0</c:v>
                </c:pt>
                <c:pt idx="7456">
                  <c:v>1923.0</c:v>
                </c:pt>
                <c:pt idx="7457">
                  <c:v>1923.0</c:v>
                </c:pt>
                <c:pt idx="7458">
                  <c:v>1924.0</c:v>
                </c:pt>
                <c:pt idx="7459">
                  <c:v>1924.0</c:v>
                </c:pt>
                <c:pt idx="7460">
                  <c:v>1925.0</c:v>
                </c:pt>
                <c:pt idx="7461">
                  <c:v>1925.0</c:v>
                </c:pt>
                <c:pt idx="7462">
                  <c:v>1926.0</c:v>
                </c:pt>
                <c:pt idx="7463">
                  <c:v>1927.0</c:v>
                </c:pt>
                <c:pt idx="7464">
                  <c:v>1927.0</c:v>
                </c:pt>
                <c:pt idx="7465">
                  <c:v>1928.0</c:v>
                </c:pt>
                <c:pt idx="7466">
                  <c:v>1929.0</c:v>
                </c:pt>
                <c:pt idx="7467">
                  <c:v>1930.0</c:v>
                </c:pt>
                <c:pt idx="7468">
                  <c:v>1931.0</c:v>
                </c:pt>
                <c:pt idx="7469">
                  <c:v>1931.0</c:v>
                </c:pt>
                <c:pt idx="7470">
                  <c:v>1931.0</c:v>
                </c:pt>
                <c:pt idx="7471">
                  <c:v>1931.0</c:v>
                </c:pt>
                <c:pt idx="7472">
                  <c:v>1931.0</c:v>
                </c:pt>
                <c:pt idx="7473">
                  <c:v>1932.0</c:v>
                </c:pt>
                <c:pt idx="7474">
                  <c:v>1933.0</c:v>
                </c:pt>
                <c:pt idx="7475">
                  <c:v>1934.0</c:v>
                </c:pt>
                <c:pt idx="7476">
                  <c:v>1935.0</c:v>
                </c:pt>
                <c:pt idx="7477">
                  <c:v>1935.0</c:v>
                </c:pt>
                <c:pt idx="7478">
                  <c:v>1936.0</c:v>
                </c:pt>
                <c:pt idx="7479">
                  <c:v>1936.0</c:v>
                </c:pt>
                <c:pt idx="7480">
                  <c:v>1937.0</c:v>
                </c:pt>
                <c:pt idx="7481">
                  <c:v>1937.0</c:v>
                </c:pt>
                <c:pt idx="7482">
                  <c:v>1937.0</c:v>
                </c:pt>
                <c:pt idx="7483">
                  <c:v>1937.0</c:v>
                </c:pt>
                <c:pt idx="7484">
                  <c:v>1937.0</c:v>
                </c:pt>
                <c:pt idx="7485">
                  <c:v>1937.0</c:v>
                </c:pt>
                <c:pt idx="7486">
                  <c:v>1937.0</c:v>
                </c:pt>
                <c:pt idx="7487">
                  <c:v>1938.0</c:v>
                </c:pt>
                <c:pt idx="7488">
                  <c:v>1939.0</c:v>
                </c:pt>
                <c:pt idx="7489">
                  <c:v>1939.0</c:v>
                </c:pt>
                <c:pt idx="7490">
                  <c:v>1940.0</c:v>
                </c:pt>
                <c:pt idx="7491">
                  <c:v>1940.0</c:v>
                </c:pt>
                <c:pt idx="7492">
                  <c:v>1940.0</c:v>
                </c:pt>
                <c:pt idx="7493">
                  <c:v>1940.0</c:v>
                </c:pt>
                <c:pt idx="7494">
                  <c:v>1940.0</c:v>
                </c:pt>
                <c:pt idx="7495">
                  <c:v>1941.0</c:v>
                </c:pt>
                <c:pt idx="7496">
                  <c:v>1941.0</c:v>
                </c:pt>
                <c:pt idx="7497">
                  <c:v>1941.0</c:v>
                </c:pt>
                <c:pt idx="7498">
                  <c:v>1941.0</c:v>
                </c:pt>
                <c:pt idx="7499">
                  <c:v>1941.0</c:v>
                </c:pt>
                <c:pt idx="7500">
                  <c:v>1941.0</c:v>
                </c:pt>
                <c:pt idx="7501">
                  <c:v>1941.0</c:v>
                </c:pt>
                <c:pt idx="7502">
                  <c:v>1941.0</c:v>
                </c:pt>
                <c:pt idx="7503">
                  <c:v>1941.0</c:v>
                </c:pt>
                <c:pt idx="7504">
                  <c:v>1941.0</c:v>
                </c:pt>
                <c:pt idx="7505">
                  <c:v>1941.0</c:v>
                </c:pt>
                <c:pt idx="7506">
                  <c:v>1941.0</c:v>
                </c:pt>
                <c:pt idx="7507">
                  <c:v>1941.0</c:v>
                </c:pt>
                <c:pt idx="7508">
                  <c:v>1941.0</c:v>
                </c:pt>
                <c:pt idx="7509">
                  <c:v>1941.0</c:v>
                </c:pt>
                <c:pt idx="7510">
                  <c:v>1941.0</c:v>
                </c:pt>
                <c:pt idx="7511">
                  <c:v>1942.0</c:v>
                </c:pt>
                <c:pt idx="7512">
                  <c:v>1942.0</c:v>
                </c:pt>
                <c:pt idx="7513">
                  <c:v>1943.0</c:v>
                </c:pt>
                <c:pt idx="7514">
                  <c:v>1943.0</c:v>
                </c:pt>
                <c:pt idx="7515">
                  <c:v>1943.0</c:v>
                </c:pt>
                <c:pt idx="7516">
                  <c:v>1943.0</c:v>
                </c:pt>
                <c:pt idx="7517">
                  <c:v>1943.0</c:v>
                </c:pt>
                <c:pt idx="7518">
                  <c:v>1944.0</c:v>
                </c:pt>
                <c:pt idx="7519">
                  <c:v>1945.0</c:v>
                </c:pt>
                <c:pt idx="7520">
                  <c:v>1945.0</c:v>
                </c:pt>
                <c:pt idx="7521">
                  <c:v>1945.0</c:v>
                </c:pt>
                <c:pt idx="7522">
                  <c:v>1946.0</c:v>
                </c:pt>
                <c:pt idx="7523">
                  <c:v>1946.0</c:v>
                </c:pt>
                <c:pt idx="7524">
                  <c:v>1946.0</c:v>
                </c:pt>
                <c:pt idx="7525">
                  <c:v>1946.0</c:v>
                </c:pt>
                <c:pt idx="7526">
                  <c:v>1946.0</c:v>
                </c:pt>
                <c:pt idx="7527">
                  <c:v>1947.0</c:v>
                </c:pt>
                <c:pt idx="7528">
                  <c:v>1947.0</c:v>
                </c:pt>
                <c:pt idx="7529">
                  <c:v>1948.0</c:v>
                </c:pt>
                <c:pt idx="7530">
                  <c:v>1948.0</c:v>
                </c:pt>
                <c:pt idx="7531">
                  <c:v>1948.0</c:v>
                </c:pt>
                <c:pt idx="7532">
                  <c:v>1949.0</c:v>
                </c:pt>
                <c:pt idx="7533">
                  <c:v>1949.0</c:v>
                </c:pt>
                <c:pt idx="7534">
                  <c:v>1950.0</c:v>
                </c:pt>
                <c:pt idx="7535">
                  <c:v>1951.0</c:v>
                </c:pt>
                <c:pt idx="7536">
                  <c:v>1951.0</c:v>
                </c:pt>
                <c:pt idx="7537">
                  <c:v>1951.0</c:v>
                </c:pt>
                <c:pt idx="7538">
                  <c:v>1951.0</c:v>
                </c:pt>
                <c:pt idx="7539">
                  <c:v>1951.0</c:v>
                </c:pt>
                <c:pt idx="7540">
                  <c:v>1952.0</c:v>
                </c:pt>
                <c:pt idx="7541">
                  <c:v>1952.0</c:v>
                </c:pt>
                <c:pt idx="7542">
                  <c:v>1953.0</c:v>
                </c:pt>
                <c:pt idx="7543">
                  <c:v>1953.0</c:v>
                </c:pt>
                <c:pt idx="7544">
                  <c:v>1953.0</c:v>
                </c:pt>
                <c:pt idx="7545">
                  <c:v>1953.0</c:v>
                </c:pt>
                <c:pt idx="7546">
                  <c:v>1954.0</c:v>
                </c:pt>
                <c:pt idx="7547">
                  <c:v>1954.0</c:v>
                </c:pt>
                <c:pt idx="7548">
                  <c:v>1954.0</c:v>
                </c:pt>
                <c:pt idx="7549">
                  <c:v>1954.0</c:v>
                </c:pt>
                <c:pt idx="7550">
                  <c:v>1954.0</c:v>
                </c:pt>
                <c:pt idx="7551">
                  <c:v>1954.0</c:v>
                </c:pt>
                <c:pt idx="7552">
                  <c:v>1954.0</c:v>
                </c:pt>
                <c:pt idx="7553">
                  <c:v>1955.0</c:v>
                </c:pt>
                <c:pt idx="7554">
                  <c:v>1956.0</c:v>
                </c:pt>
                <c:pt idx="7555">
                  <c:v>1957.0</c:v>
                </c:pt>
                <c:pt idx="7556">
                  <c:v>1958.0</c:v>
                </c:pt>
                <c:pt idx="7557">
                  <c:v>1958.0</c:v>
                </c:pt>
                <c:pt idx="7558">
                  <c:v>1958.0</c:v>
                </c:pt>
                <c:pt idx="7559">
                  <c:v>1958.0</c:v>
                </c:pt>
                <c:pt idx="7560">
                  <c:v>1958.0</c:v>
                </c:pt>
                <c:pt idx="7561">
                  <c:v>1958.0</c:v>
                </c:pt>
                <c:pt idx="7562">
                  <c:v>1958.0</c:v>
                </c:pt>
                <c:pt idx="7563">
                  <c:v>1958.0</c:v>
                </c:pt>
                <c:pt idx="7564">
                  <c:v>1958.0</c:v>
                </c:pt>
                <c:pt idx="7565">
                  <c:v>1958.0</c:v>
                </c:pt>
                <c:pt idx="7566">
                  <c:v>1958.0</c:v>
                </c:pt>
                <c:pt idx="7567">
                  <c:v>1958.0</c:v>
                </c:pt>
                <c:pt idx="7568">
                  <c:v>1958.0</c:v>
                </c:pt>
                <c:pt idx="7569">
                  <c:v>1959.0</c:v>
                </c:pt>
                <c:pt idx="7570">
                  <c:v>1960.0</c:v>
                </c:pt>
                <c:pt idx="7571">
                  <c:v>1960.0</c:v>
                </c:pt>
                <c:pt idx="7572">
                  <c:v>1960.0</c:v>
                </c:pt>
                <c:pt idx="7573">
                  <c:v>1961.0</c:v>
                </c:pt>
                <c:pt idx="7574">
                  <c:v>1962.0</c:v>
                </c:pt>
                <c:pt idx="7575">
                  <c:v>1963.0</c:v>
                </c:pt>
                <c:pt idx="7576">
                  <c:v>1964.0</c:v>
                </c:pt>
                <c:pt idx="7577">
                  <c:v>1964.0</c:v>
                </c:pt>
                <c:pt idx="7578">
                  <c:v>1964.0</c:v>
                </c:pt>
                <c:pt idx="7579">
                  <c:v>1965.0</c:v>
                </c:pt>
                <c:pt idx="7580">
                  <c:v>1966.0</c:v>
                </c:pt>
                <c:pt idx="7581">
                  <c:v>1966.0</c:v>
                </c:pt>
                <c:pt idx="7582">
                  <c:v>1966.0</c:v>
                </c:pt>
                <c:pt idx="7583">
                  <c:v>1967.0</c:v>
                </c:pt>
                <c:pt idx="7584">
                  <c:v>1967.0</c:v>
                </c:pt>
                <c:pt idx="7585">
                  <c:v>1967.0</c:v>
                </c:pt>
                <c:pt idx="7586">
                  <c:v>1968.0</c:v>
                </c:pt>
                <c:pt idx="7587">
                  <c:v>1968.0</c:v>
                </c:pt>
                <c:pt idx="7588">
                  <c:v>1969.0</c:v>
                </c:pt>
                <c:pt idx="7589">
                  <c:v>1969.0</c:v>
                </c:pt>
                <c:pt idx="7590">
                  <c:v>1969.0</c:v>
                </c:pt>
                <c:pt idx="7591">
                  <c:v>1970.0</c:v>
                </c:pt>
                <c:pt idx="7592">
                  <c:v>1970.0</c:v>
                </c:pt>
                <c:pt idx="7593">
                  <c:v>1970.0</c:v>
                </c:pt>
                <c:pt idx="7594">
                  <c:v>1970.0</c:v>
                </c:pt>
                <c:pt idx="7595">
                  <c:v>1971.0</c:v>
                </c:pt>
                <c:pt idx="7596">
                  <c:v>1972.0</c:v>
                </c:pt>
                <c:pt idx="7597">
                  <c:v>1973.0</c:v>
                </c:pt>
                <c:pt idx="7598">
                  <c:v>1973.0</c:v>
                </c:pt>
                <c:pt idx="7599">
                  <c:v>1974.0</c:v>
                </c:pt>
                <c:pt idx="7600">
                  <c:v>1974.0</c:v>
                </c:pt>
                <c:pt idx="7601">
                  <c:v>1975.0</c:v>
                </c:pt>
                <c:pt idx="7602">
                  <c:v>1976.0</c:v>
                </c:pt>
                <c:pt idx="7603">
                  <c:v>1977.0</c:v>
                </c:pt>
                <c:pt idx="7604">
                  <c:v>1977.0</c:v>
                </c:pt>
                <c:pt idx="7605">
                  <c:v>1977.0</c:v>
                </c:pt>
                <c:pt idx="7606">
                  <c:v>1978.0</c:v>
                </c:pt>
                <c:pt idx="7607">
                  <c:v>1978.0</c:v>
                </c:pt>
                <c:pt idx="7608">
                  <c:v>1979.0</c:v>
                </c:pt>
                <c:pt idx="7609">
                  <c:v>1979.0</c:v>
                </c:pt>
                <c:pt idx="7610">
                  <c:v>1979.0</c:v>
                </c:pt>
                <c:pt idx="7611">
                  <c:v>1980.0</c:v>
                </c:pt>
                <c:pt idx="7612">
                  <c:v>1981.0</c:v>
                </c:pt>
                <c:pt idx="7613">
                  <c:v>1981.0</c:v>
                </c:pt>
                <c:pt idx="7614">
                  <c:v>1982.0</c:v>
                </c:pt>
                <c:pt idx="7615">
                  <c:v>1983.0</c:v>
                </c:pt>
                <c:pt idx="7616">
                  <c:v>1984.0</c:v>
                </c:pt>
                <c:pt idx="7617">
                  <c:v>1984.0</c:v>
                </c:pt>
                <c:pt idx="7618">
                  <c:v>1984.0</c:v>
                </c:pt>
                <c:pt idx="7619">
                  <c:v>1985.0</c:v>
                </c:pt>
                <c:pt idx="7620">
                  <c:v>1985.0</c:v>
                </c:pt>
                <c:pt idx="7621">
                  <c:v>1985.0</c:v>
                </c:pt>
                <c:pt idx="7622">
                  <c:v>1985.0</c:v>
                </c:pt>
                <c:pt idx="7623">
                  <c:v>1985.0</c:v>
                </c:pt>
                <c:pt idx="7624">
                  <c:v>1985.0</c:v>
                </c:pt>
                <c:pt idx="7625">
                  <c:v>1986.0</c:v>
                </c:pt>
                <c:pt idx="7626">
                  <c:v>1986.0</c:v>
                </c:pt>
                <c:pt idx="7627">
                  <c:v>1986.0</c:v>
                </c:pt>
                <c:pt idx="7628">
                  <c:v>1986.0</c:v>
                </c:pt>
                <c:pt idx="7629">
                  <c:v>1986.0</c:v>
                </c:pt>
                <c:pt idx="7630">
                  <c:v>1987.0</c:v>
                </c:pt>
                <c:pt idx="7631">
                  <c:v>1988.0</c:v>
                </c:pt>
                <c:pt idx="7632">
                  <c:v>1988.0</c:v>
                </c:pt>
                <c:pt idx="7633">
                  <c:v>1988.0</c:v>
                </c:pt>
                <c:pt idx="7634">
                  <c:v>1988.0</c:v>
                </c:pt>
                <c:pt idx="7635">
                  <c:v>1989.0</c:v>
                </c:pt>
                <c:pt idx="7636">
                  <c:v>1989.0</c:v>
                </c:pt>
                <c:pt idx="7637">
                  <c:v>1989.0</c:v>
                </c:pt>
                <c:pt idx="7638">
                  <c:v>1989.0</c:v>
                </c:pt>
                <c:pt idx="7639">
                  <c:v>1989.0</c:v>
                </c:pt>
                <c:pt idx="7640">
                  <c:v>1989.0</c:v>
                </c:pt>
                <c:pt idx="7641">
                  <c:v>1990.0</c:v>
                </c:pt>
                <c:pt idx="7642">
                  <c:v>1990.0</c:v>
                </c:pt>
                <c:pt idx="7643">
                  <c:v>1990.0</c:v>
                </c:pt>
                <c:pt idx="7644">
                  <c:v>1991.0</c:v>
                </c:pt>
                <c:pt idx="7645">
                  <c:v>1991.0</c:v>
                </c:pt>
                <c:pt idx="7646">
                  <c:v>1991.0</c:v>
                </c:pt>
                <c:pt idx="7647">
                  <c:v>1992.0</c:v>
                </c:pt>
                <c:pt idx="7648">
                  <c:v>1993.0</c:v>
                </c:pt>
                <c:pt idx="7649">
                  <c:v>1993.0</c:v>
                </c:pt>
                <c:pt idx="7650">
                  <c:v>1994.0</c:v>
                </c:pt>
                <c:pt idx="7651">
                  <c:v>1994.0</c:v>
                </c:pt>
                <c:pt idx="7652">
                  <c:v>1995.0</c:v>
                </c:pt>
                <c:pt idx="7653">
                  <c:v>1996.0</c:v>
                </c:pt>
                <c:pt idx="7654">
                  <c:v>1997.0</c:v>
                </c:pt>
                <c:pt idx="7655">
                  <c:v>1998.0</c:v>
                </c:pt>
                <c:pt idx="7656">
                  <c:v>1999.0</c:v>
                </c:pt>
                <c:pt idx="7657">
                  <c:v>2000.0</c:v>
                </c:pt>
                <c:pt idx="7658">
                  <c:v>2000.0</c:v>
                </c:pt>
                <c:pt idx="7659">
                  <c:v>2000.0</c:v>
                </c:pt>
                <c:pt idx="7660">
                  <c:v>2000.0</c:v>
                </c:pt>
                <c:pt idx="7661">
                  <c:v>2000.0</c:v>
                </c:pt>
                <c:pt idx="7662">
                  <c:v>2000.0</c:v>
                </c:pt>
                <c:pt idx="7663">
                  <c:v>2000.0</c:v>
                </c:pt>
                <c:pt idx="7664">
                  <c:v>2000.0</c:v>
                </c:pt>
                <c:pt idx="7665">
                  <c:v>2001.0</c:v>
                </c:pt>
                <c:pt idx="7666">
                  <c:v>2002.0</c:v>
                </c:pt>
                <c:pt idx="7667">
                  <c:v>2002.0</c:v>
                </c:pt>
                <c:pt idx="7668">
                  <c:v>2002.0</c:v>
                </c:pt>
                <c:pt idx="7669">
                  <c:v>2003.0</c:v>
                </c:pt>
                <c:pt idx="7670">
                  <c:v>2003.0</c:v>
                </c:pt>
                <c:pt idx="7671">
                  <c:v>2003.0</c:v>
                </c:pt>
                <c:pt idx="7672">
                  <c:v>2003.0</c:v>
                </c:pt>
                <c:pt idx="7673">
                  <c:v>2003.0</c:v>
                </c:pt>
                <c:pt idx="7674">
                  <c:v>2003.0</c:v>
                </c:pt>
                <c:pt idx="7675">
                  <c:v>2003.0</c:v>
                </c:pt>
                <c:pt idx="7676">
                  <c:v>2003.0</c:v>
                </c:pt>
                <c:pt idx="7677">
                  <c:v>2003.0</c:v>
                </c:pt>
                <c:pt idx="7678">
                  <c:v>2003.0</c:v>
                </c:pt>
                <c:pt idx="7679">
                  <c:v>2003.0</c:v>
                </c:pt>
                <c:pt idx="7680">
                  <c:v>2003.0</c:v>
                </c:pt>
                <c:pt idx="7681">
                  <c:v>2003.0</c:v>
                </c:pt>
                <c:pt idx="7682">
                  <c:v>2003.0</c:v>
                </c:pt>
                <c:pt idx="7683">
                  <c:v>2003.0</c:v>
                </c:pt>
                <c:pt idx="7684">
                  <c:v>2003.0</c:v>
                </c:pt>
                <c:pt idx="7685">
                  <c:v>2003.0</c:v>
                </c:pt>
                <c:pt idx="7686">
                  <c:v>2003.0</c:v>
                </c:pt>
                <c:pt idx="7687">
                  <c:v>2003.0</c:v>
                </c:pt>
                <c:pt idx="7688">
                  <c:v>2003.0</c:v>
                </c:pt>
                <c:pt idx="7689">
                  <c:v>2003.0</c:v>
                </c:pt>
                <c:pt idx="7690">
                  <c:v>2003.0</c:v>
                </c:pt>
                <c:pt idx="7691">
                  <c:v>2003.0</c:v>
                </c:pt>
                <c:pt idx="7692">
                  <c:v>2003.0</c:v>
                </c:pt>
                <c:pt idx="7693">
                  <c:v>2003.0</c:v>
                </c:pt>
                <c:pt idx="7694">
                  <c:v>2004.0</c:v>
                </c:pt>
                <c:pt idx="7695">
                  <c:v>2004.0</c:v>
                </c:pt>
                <c:pt idx="7696">
                  <c:v>2004.0</c:v>
                </c:pt>
                <c:pt idx="7697">
                  <c:v>2004.0</c:v>
                </c:pt>
                <c:pt idx="7698">
                  <c:v>2004.0</c:v>
                </c:pt>
                <c:pt idx="7699">
                  <c:v>2004.0</c:v>
                </c:pt>
                <c:pt idx="7700">
                  <c:v>2004.0</c:v>
                </c:pt>
                <c:pt idx="7701">
                  <c:v>2004.0</c:v>
                </c:pt>
                <c:pt idx="7702">
                  <c:v>2004.0</c:v>
                </c:pt>
                <c:pt idx="7703">
                  <c:v>2005.0</c:v>
                </c:pt>
                <c:pt idx="7704">
                  <c:v>2005.0</c:v>
                </c:pt>
                <c:pt idx="7705">
                  <c:v>2005.0</c:v>
                </c:pt>
                <c:pt idx="7706">
                  <c:v>2005.0</c:v>
                </c:pt>
                <c:pt idx="7707">
                  <c:v>2005.0</c:v>
                </c:pt>
                <c:pt idx="7708">
                  <c:v>2006.0</c:v>
                </c:pt>
                <c:pt idx="7709">
                  <c:v>2007.0</c:v>
                </c:pt>
                <c:pt idx="7710">
                  <c:v>2007.0</c:v>
                </c:pt>
                <c:pt idx="7711">
                  <c:v>2008.0</c:v>
                </c:pt>
                <c:pt idx="7712">
                  <c:v>2008.0</c:v>
                </c:pt>
                <c:pt idx="7713">
                  <c:v>2008.0</c:v>
                </c:pt>
                <c:pt idx="7714">
                  <c:v>2009.0</c:v>
                </c:pt>
                <c:pt idx="7715">
                  <c:v>2010.0</c:v>
                </c:pt>
                <c:pt idx="7716">
                  <c:v>2010.0</c:v>
                </c:pt>
                <c:pt idx="7717">
                  <c:v>2010.0</c:v>
                </c:pt>
                <c:pt idx="7718">
                  <c:v>2011.0</c:v>
                </c:pt>
                <c:pt idx="7719">
                  <c:v>2011.0</c:v>
                </c:pt>
                <c:pt idx="7720">
                  <c:v>2012.0</c:v>
                </c:pt>
                <c:pt idx="7721">
                  <c:v>2012.0</c:v>
                </c:pt>
                <c:pt idx="7722">
                  <c:v>2012.0</c:v>
                </c:pt>
                <c:pt idx="7723">
                  <c:v>2013.0</c:v>
                </c:pt>
                <c:pt idx="7724">
                  <c:v>2013.0</c:v>
                </c:pt>
                <c:pt idx="7725">
                  <c:v>2014.0</c:v>
                </c:pt>
                <c:pt idx="7726">
                  <c:v>2015.0</c:v>
                </c:pt>
                <c:pt idx="7727">
                  <c:v>2015.0</c:v>
                </c:pt>
                <c:pt idx="7728">
                  <c:v>2016.0</c:v>
                </c:pt>
                <c:pt idx="7729">
                  <c:v>2017.0</c:v>
                </c:pt>
                <c:pt idx="7730">
                  <c:v>2018.0</c:v>
                </c:pt>
                <c:pt idx="7731">
                  <c:v>2018.0</c:v>
                </c:pt>
                <c:pt idx="7732">
                  <c:v>2018.0</c:v>
                </c:pt>
                <c:pt idx="7733">
                  <c:v>2018.0</c:v>
                </c:pt>
                <c:pt idx="7734">
                  <c:v>2018.0</c:v>
                </c:pt>
                <c:pt idx="7735">
                  <c:v>2018.0</c:v>
                </c:pt>
                <c:pt idx="7736">
                  <c:v>2018.0</c:v>
                </c:pt>
                <c:pt idx="7737">
                  <c:v>2018.0</c:v>
                </c:pt>
                <c:pt idx="7738">
                  <c:v>2018.0</c:v>
                </c:pt>
                <c:pt idx="7739">
                  <c:v>2018.0</c:v>
                </c:pt>
                <c:pt idx="7740">
                  <c:v>2018.0</c:v>
                </c:pt>
                <c:pt idx="7741">
                  <c:v>2018.0</c:v>
                </c:pt>
                <c:pt idx="7742">
                  <c:v>2018.0</c:v>
                </c:pt>
                <c:pt idx="7743">
                  <c:v>2019.0</c:v>
                </c:pt>
                <c:pt idx="7744">
                  <c:v>2019.0</c:v>
                </c:pt>
                <c:pt idx="7745">
                  <c:v>2020.0</c:v>
                </c:pt>
                <c:pt idx="7746">
                  <c:v>2020.0</c:v>
                </c:pt>
                <c:pt idx="7747">
                  <c:v>2020.0</c:v>
                </c:pt>
                <c:pt idx="7748">
                  <c:v>2020.0</c:v>
                </c:pt>
                <c:pt idx="7749">
                  <c:v>2020.0</c:v>
                </c:pt>
                <c:pt idx="7750">
                  <c:v>2020.0</c:v>
                </c:pt>
                <c:pt idx="7751">
                  <c:v>2020.0</c:v>
                </c:pt>
                <c:pt idx="7752">
                  <c:v>2021.0</c:v>
                </c:pt>
                <c:pt idx="7753">
                  <c:v>2021.0</c:v>
                </c:pt>
                <c:pt idx="7754">
                  <c:v>2021.0</c:v>
                </c:pt>
                <c:pt idx="7755">
                  <c:v>2022.0</c:v>
                </c:pt>
                <c:pt idx="7756">
                  <c:v>2022.0</c:v>
                </c:pt>
                <c:pt idx="7757">
                  <c:v>2022.0</c:v>
                </c:pt>
                <c:pt idx="7758">
                  <c:v>2023.0</c:v>
                </c:pt>
                <c:pt idx="7759">
                  <c:v>2023.0</c:v>
                </c:pt>
                <c:pt idx="7760">
                  <c:v>2023.0</c:v>
                </c:pt>
                <c:pt idx="7761">
                  <c:v>2023.0</c:v>
                </c:pt>
                <c:pt idx="7762">
                  <c:v>2023.0</c:v>
                </c:pt>
                <c:pt idx="7763">
                  <c:v>2024.0</c:v>
                </c:pt>
                <c:pt idx="7764">
                  <c:v>2024.0</c:v>
                </c:pt>
                <c:pt idx="7765">
                  <c:v>2025.0</c:v>
                </c:pt>
                <c:pt idx="7766">
                  <c:v>2026.0</c:v>
                </c:pt>
                <c:pt idx="7767">
                  <c:v>2027.0</c:v>
                </c:pt>
                <c:pt idx="7768">
                  <c:v>2028.0</c:v>
                </c:pt>
                <c:pt idx="7769">
                  <c:v>2029.0</c:v>
                </c:pt>
                <c:pt idx="7770">
                  <c:v>2030.0</c:v>
                </c:pt>
                <c:pt idx="7771">
                  <c:v>2031.0</c:v>
                </c:pt>
                <c:pt idx="7772">
                  <c:v>2032.0</c:v>
                </c:pt>
                <c:pt idx="7773">
                  <c:v>2033.0</c:v>
                </c:pt>
                <c:pt idx="7774">
                  <c:v>2033.0</c:v>
                </c:pt>
                <c:pt idx="7775">
                  <c:v>2033.0</c:v>
                </c:pt>
                <c:pt idx="7776">
                  <c:v>2033.0</c:v>
                </c:pt>
                <c:pt idx="7777">
                  <c:v>2034.0</c:v>
                </c:pt>
                <c:pt idx="7778">
                  <c:v>2035.0</c:v>
                </c:pt>
                <c:pt idx="7779">
                  <c:v>2036.0</c:v>
                </c:pt>
                <c:pt idx="7780">
                  <c:v>2037.0</c:v>
                </c:pt>
                <c:pt idx="7781">
                  <c:v>2038.0</c:v>
                </c:pt>
                <c:pt idx="7782">
                  <c:v>2039.0</c:v>
                </c:pt>
                <c:pt idx="7783">
                  <c:v>2040.0</c:v>
                </c:pt>
                <c:pt idx="7784">
                  <c:v>2041.0</c:v>
                </c:pt>
                <c:pt idx="7785">
                  <c:v>2042.0</c:v>
                </c:pt>
                <c:pt idx="7786">
                  <c:v>2042.0</c:v>
                </c:pt>
                <c:pt idx="7787">
                  <c:v>2043.0</c:v>
                </c:pt>
                <c:pt idx="7788">
                  <c:v>2043.0</c:v>
                </c:pt>
                <c:pt idx="7789">
                  <c:v>2044.0</c:v>
                </c:pt>
                <c:pt idx="7790">
                  <c:v>2044.0</c:v>
                </c:pt>
                <c:pt idx="7791">
                  <c:v>2045.0</c:v>
                </c:pt>
                <c:pt idx="7792">
                  <c:v>2046.0</c:v>
                </c:pt>
                <c:pt idx="7793">
                  <c:v>2046.0</c:v>
                </c:pt>
                <c:pt idx="7794">
                  <c:v>2047.0</c:v>
                </c:pt>
                <c:pt idx="7795">
                  <c:v>2047.0</c:v>
                </c:pt>
                <c:pt idx="7796">
                  <c:v>2047.0</c:v>
                </c:pt>
                <c:pt idx="7797">
                  <c:v>2048.0</c:v>
                </c:pt>
                <c:pt idx="7798">
                  <c:v>2049.0</c:v>
                </c:pt>
                <c:pt idx="7799">
                  <c:v>2049.0</c:v>
                </c:pt>
                <c:pt idx="7800">
                  <c:v>2050.0</c:v>
                </c:pt>
                <c:pt idx="7801">
                  <c:v>2051.0</c:v>
                </c:pt>
                <c:pt idx="7802">
                  <c:v>2052.0</c:v>
                </c:pt>
                <c:pt idx="7803">
                  <c:v>2053.0</c:v>
                </c:pt>
                <c:pt idx="7804">
                  <c:v>2053.0</c:v>
                </c:pt>
                <c:pt idx="7805">
                  <c:v>2054.0</c:v>
                </c:pt>
                <c:pt idx="7806">
                  <c:v>2055.0</c:v>
                </c:pt>
                <c:pt idx="7807">
                  <c:v>2056.0</c:v>
                </c:pt>
                <c:pt idx="7808">
                  <c:v>2057.0</c:v>
                </c:pt>
                <c:pt idx="7809">
                  <c:v>2058.0</c:v>
                </c:pt>
                <c:pt idx="7810">
                  <c:v>2059.0</c:v>
                </c:pt>
                <c:pt idx="7811">
                  <c:v>2060.0</c:v>
                </c:pt>
                <c:pt idx="7812">
                  <c:v>2061.0</c:v>
                </c:pt>
                <c:pt idx="7813">
                  <c:v>2062.0</c:v>
                </c:pt>
                <c:pt idx="7814">
                  <c:v>2062.0</c:v>
                </c:pt>
                <c:pt idx="7815">
                  <c:v>2062.0</c:v>
                </c:pt>
                <c:pt idx="7816">
                  <c:v>2062.0</c:v>
                </c:pt>
                <c:pt idx="7817">
                  <c:v>2062.0</c:v>
                </c:pt>
                <c:pt idx="7818">
                  <c:v>2063.0</c:v>
                </c:pt>
                <c:pt idx="7819">
                  <c:v>2064.0</c:v>
                </c:pt>
                <c:pt idx="7820">
                  <c:v>2064.0</c:v>
                </c:pt>
                <c:pt idx="7821">
                  <c:v>2064.0</c:v>
                </c:pt>
                <c:pt idx="7822">
                  <c:v>2064.0</c:v>
                </c:pt>
                <c:pt idx="7823">
                  <c:v>2064.0</c:v>
                </c:pt>
                <c:pt idx="7824">
                  <c:v>2064.0</c:v>
                </c:pt>
                <c:pt idx="7825">
                  <c:v>2064.0</c:v>
                </c:pt>
                <c:pt idx="7826">
                  <c:v>2065.0</c:v>
                </c:pt>
                <c:pt idx="7827">
                  <c:v>2065.0</c:v>
                </c:pt>
                <c:pt idx="7828">
                  <c:v>2065.0</c:v>
                </c:pt>
                <c:pt idx="7829">
                  <c:v>2066.0</c:v>
                </c:pt>
                <c:pt idx="7830">
                  <c:v>2067.0</c:v>
                </c:pt>
                <c:pt idx="7831">
                  <c:v>2067.0</c:v>
                </c:pt>
                <c:pt idx="7832">
                  <c:v>2068.0</c:v>
                </c:pt>
                <c:pt idx="7833">
                  <c:v>2069.0</c:v>
                </c:pt>
                <c:pt idx="7834">
                  <c:v>2070.0</c:v>
                </c:pt>
                <c:pt idx="7835">
                  <c:v>2070.0</c:v>
                </c:pt>
                <c:pt idx="7836">
                  <c:v>2070.0</c:v>
                </c:pt>
                <c:pt idx="7837">
                  <c:v>2070.0</c:v>
                </c:pt>
                <c:pt idx="7838">
                  <c:v>2071.0</c:v>
                </c:pt>
                <c:pt idx="7839">
                  <c:v>2071.0</c:v>
                </c:pt>
                <c:pt idx="7840">
                  <c:v>2071.0</c:v>
                </c:pt>
                <c:pt idx="7841">
                  <c:v>2071.0</c:v>
                </c:pt>
                <c:pt idx="7842">
                  <c:v>2071.0</c:v>
                </c:pt>
                <c:pt idx="7843">
                  <c:v>2072.0</c:v>
                </c:pt>
                <c:pt idx="7844">
                  <c:v>2073.0</c:v>
                </c:pt>
                <c:pt idx="7845">
                  <c:v>2074.0</c:v>
                </c:pt>
                <c:pt idx="7846">
                  <c:v>2074.0</c:v>
                </c:pt>
                <c:pt idx="7847">
                  <c:v>2074.0</c:v>
                </c:pt>
                <c:pt idx="7848">
                  <c:v>2074.0</c:v>
                </c:pt>
                <c:pt idx="7849">
                  <c:v>2074.0</c:v>
                </c:pt>
                <c:pt idx="7850">
                  <c:v>2074.0</c:v>
                </c:pt>
                <c:pt idx="7851">
                  <c:v>2074.0</c:v>
                </c:pt>
                <c:pt idx="7852">
                  <c:v>2074.0</c:v>
                </c:pt>
                <c:pt idx="7853">
                  <c:v>2074.0</c:v>
                </c:pt>
                <c:pt idx="7854">
                  <c:v>2074.0</c:v>
                </c:pt>
                <c:pt idx="7855">
                  <c:v>2074.0</c:v>
                </c:pt>
                <c:pt idx="7856">
                  <c:v>2074.0</c:v>
                </c:pt>
                <c:pt idx="7857">
                  <c:v>2075.0</c:v>
                </c:pt>
                <c:pt idx="7858">
                  <c:v>2076.0</c:v>
                </c:pt>
                <c:pt idx="7859">
                  <c:v>2076.0</c:v>
                </c:pt>
                <c:pt idx="7860">
                  <c:v>2077.0</c:v>
                </c:pt>
                <c:pt idx="7861">
                  <c:v>2077.0</c:v>
                </c:pt>
                <c:pt idx="7862">
                  <c:v>2077.0</c:v>
                </c:pt>
                <c:pt idx="7863">
                  <c:v>2077.0</c:v>
                </c:pt>
                <c:pt idx="7864">
                  <c:v>2077.0</c:v>
                </c:pt>
                <c:pt idx="7865">
                  <c:v>2077.0</c:v>
                </c:pt>
                <c:pt idx="7866">
                  <c:v>2078.0</c:v>
                </c:pt>
                <c:pt idx="7867">
                  <c:v>2078.0</c:v>
                </c:pt>
                <c:pt idx="7868">
                  <c:v>2079.0</c:v>
                </c:pt>
                <c:pt idx="7869">
                  <c:v>2079.0</c:v>
                </c:pt>
                <c:pt idx="7870">
                  <c:v>2079.0</c:v>
                </c:pt>
                <c:pt idx="7871">
                  <c:v>2079.0</c:v>
                </c:pt>
                <c:pt idx="7872">
                  <c:v>2080.0</c:v>
                </c:pt>
                <c:pt idx="7873">
                  <c:v>2080.0</c:v>
                </c:pt>
                <c:pt idx="7874">
                  <c:v>2081.0</c:v>
                </c:pt>
                <c:pt idx="7875">
                  <c:v>2081.0</c:v>
                </c:pt>
                <c:pt idx="7876">
                  <c:v>2082.0</c:v>
                </c:pt>
                <c:pt idx="7877">
                  <c:v>2082.0</c:v>
                </c:pt>
                <c:pt idx="7878">
                  <c:v>2082.0</c:v>
                </c:pt>
                <c:pt idx="7879">
                  <c:v>2083.0</c:v>
                </c:pt>
                <c:pt idx="7880">
                  <c:v>2084.0</c:v>
                </c:pt>
                <c:pt idx="7881">
                  <c:v>2084.0</c:v>
                </c:pt>
                <c:pt idx="7882">
                  <c:v>2084.0</c:v>
                </c:pt>
                <c:pt idx="7883">
                  <c:v>2084.0</c:v>
                </c:pt>
                <c:pt idx="7884">
                  <c:v>2084.0</c:v>
                </c:pt>
                <c:pt idx="7885">
                  <c:v>2085.0</c:v>
                </c:pt>
                <c:pt idx="7886">
                  <c:v>2086.0</c:v>
                </c:pt>
                <c:pt idx="7887">
                  <c:v>2086.0</c:v>
                </c:pt>
                <c:pt idx="7888">
                  <c:v>2086.0</c:v>
                </c:pt>
                <c:pt idx="7889">
                  <c:v>2086.0</c:v>
                </c:pt>
                <c:pt idx="7890">
                  <c:v>2086.0</c:v>
                </c:pt>
                <c:pt idx="7891">
                  <c:v>2086.0</c:v>
                </c:pt>
                <c:pt idx="7892">
                  <c:v>2086.0</c:v>
                </c:pt>
                <c:pt idx="7893">
                  <c:v>2086.0</c:v>
                </c:pt>
                <c:pt idx="7894">
                  <c:v>2086.0</c:v>
                </c:pt>
                <c:pt idx="7895">
                  <c:v>2086.0</c:v>
                </c:pt>
                <c:pt idx="7896">
                  <c:v>2086.0</c:v>
                </c:pt>
                <c:pt idx="7897">
                  <c:v>2086.0</c:v>
                </c:pt>
                <c:pt idx="7898">
                  <c:v>2087.0</c:v>
                </c:pt>
                <c:pt idx="7899">
                  <c:v>2088.0</c:v>
                </c:pt>
                <c:pt idx="7900">
                  <c:v>2088.0</c:v>
                </c:pt>
                <c:pt idx="7901">
                  <c:v>2088.0</c:v>
                </c:pt>
                <c:pt idx="7902">
                  <c:v>2088.0</c:v>
                </c:pt>
                <c:pt idx="7903">
                  <c:v>2088.0</c:v>
                </c:pt>
                <c:pt idx="7904">
                  <c:v>2089.0</c:v>
                </c:pt>
                <c:pt idx="7905">
                  <c:v>2089.0</c:v>
                </c:pt>
                <c:pt idx="7906">
                  <c:v>2090.0</c:v>
                </c:pt>
                <c:pt idx="7907">
                  <c:v>2091.0</c:v>
                </c:pt>
                <c:pt idx="7908">
                  <c:v>2091.0</c:v>
                </c:pt>
                <c:pt idx="7909">
                  <c:v>2091.0</c:v>
                </c:pt>
                <c:pt idx="7910">
                  <c:v>2092.0</c:v>
                </c:pt>
                <c:pt idx="7911">
                  <c:v>2093.0</c:v>
                </c:pt>
                <c:pt idx="7912">
                  <c:v>2093.0</c:v>
                </c:pt>
                <c:pt idx="7913">
                  <c:v>2093.0</c:v>
                </c:pt>
                <c:pt idx="7914">
                  <c:v>2093.0</c:v>
                </c:pt>
                <c:pt idx="7915">
                  <c:v>2093.0</c:v>
                </c:pt>
                <c:pt idx="7916">
                  <c:v>2094.0</c:v>
                </c:pt>
                <c:pt idx="7917">
                  <c:v>2095.0</c:v>
                </c:pt>
                <c:pt idx="7918">
                  <c:v>2096.0</c:v>
                </c:pt>
                <c:pt idx="7919">
                  <c:v>2097.0</c:v>
                </c:pt>
                <c:pt idx="7920">
                  <c:v>2098.0</c:v>
                </c:pt>
                <c:pt idx="7921">
                  <c:v>2099.0</c:v>
                </c:pt>
                <c:pt idx="7922">
                  <c:v>2099.0</c:v>
                </c:pt>
                <c:pt idx="7923">
                  <c:v>2099.0</c:v>
                </c:pt>
                <c:pt idx="7924">
                  <c:v>2099.0</c:v>
                </c:pt>
                <c:pt idx="7925">
                  <c:v>2099.0</c:v>
                </c:pt>
                <c:pt idx="7926">
                  <c:v>2099.0</c:v>
                </c:pt>
                <c:pt idx="7927">
                  <c:v>2099.0</c:v>
                </c:pt>
                <c:pt idx="7928">
                  <c:v>2099.0</c:v>
                </c:pt>
                <c:pt idx="7929">
                  <c:v>2099.0</c:v>
                </c:pt>
                <c:pt idx="7930">
                  <c:v>2099.0</c:v>
                </c:pt>
                <c:pt idx="7931">
                  <c:v>2099.0</c:v>
                </c:pt>
                <c:pt idx="7932">
                  <c:v>2100.0</c:v>
                </c:pt>
                <c:pt idx="7933">
                  <c:v>2101.0</c:v>
                </c:pt>
                <c:pt idx="7934">
                  <c:v>2101.0</c:v>
                </c:pt>
                <c:pt idx="7935">
                  <c:v>2101.0</c:v>
                </c:pt>
                <c:pt idx="7936">
                  <c:v>2101.0</c:v>
                </c:pt>
                <c:pt idx="7937">
                  <c:v>2101.0</c:v>
                </c:pt>
                <c:pt idx="7938">
                  <c:v>2101.0</c:v>
                </c:pt>
                <c:pt idx="7939">
                  <c:v>2101.0</c:v>
                </c:pt>
                <c:pt idx="7940">
                  <c:v>2101.0</c:v>
                </c:pt>
                <c:pt idx="7941">
                  <c:v>2101.0</c:v>
                </c:pt>
                <c:pt idx="7942">
                  <c:v>2101.0</c:v>
                </c:pt>
                <c:pt idx="7943">
                  <c:v>2101.0</c:v>
                </c:pt>
                <c:pt idx="7944">
                  <c:v>2101.0</c:v>
                </c:pt>
                <c:pt idx="7945">
                  <c:v>2102.0</c:v>
                </c:pt>
                <c:pt idx="7946">
                  <c:v>2102.0</c:v>
                </c:pt>
                <c:pt idx="7947">
                  <c:v>2102.0</c:v>
                </c:pt>
                <c:pt idx="7948">
                  <c:v>2103.0</c:v>
                </c:pt>
                <c:pt idx="7949">
                  <c:v>2103.0</c:v>
                </c:pt>
                <c:pt idx="7950">
                  <c:v>2103.0</c:v>
                </c:pt>
                <c:pt idx="7951">
                  <c:v>2103.0</c:v>
                </c:pt>
                <c:pt idx="7952">
                  <c:v>2103.0</c:v>
                </c:pt>
                <c:pt idx="7953">
                  <c:v>2104.0</c:v>
                </c:pt>
                <c:pt idx="7954">
                  <c:v>2105.0</c:v>
                </c:pt>
                <c:pt idx="7955">
                  <c:v>2105.0</c:v>
                </c:pt>
                <c:pt idx="7956">
                  <c:v>2106.0</c:v>
                </c:pt>
                <c:pt idx="7957">
                  <c:v>2107.0</c:v>
                </c:pt>
                <c:pt idx="7958">
                  <c:v>2107.0</c:v>
                </c:pt>
                <c:pt idx="7959">
                  <c:v>2107.0</c:v>
                </c:pt>
                <c:pt idx="7960">
                  <c:v>2107.0</c:v>
                </c:pt>
                <c:pt idx="7961">
                  <c:v>2107.0</c:v>
                </c:pt>
                <c:pt idx="7962">
                  <c:v>2107.0</c:v>
                </c:pt>
                <c:pt idx="7963">
                  <c:v>2107.0</c:v>
                </c:pt>
                <c:pt idx="7964">
                  <c:v>2107.0</c:v>
                </c:pt>
                <c:pt idx="7965">
                  <c:v>2107.0</c:v>
                </c:pt>
                <c:pt idx="7966">
                  <c:v>2108.0</c:v>
                </c:pt>
                <c:pt idx="7967">
                  <c:v>2108.0</c:v>
                </c:pt>
                <c:pt idx="7968">
                  <c:v>2108.0</c:v>
                </c:pt>
                <c:pt idx="7969">
                  <c:v>2108.0</c:v>
                </c:pt>
                <c:pt idx="7970">
                  <c:v>2108.0</c:v>
                </c:pt>
                <c:pt idx="7971">
                  <c:v>2108.0</c:v>
                </c:pt>
                <c:pt idx="7972">
                  <c:v>2109.0</c:v>
                </c:pt>
                <c:pt idx="7973">
                  <c:v>2109.0</c:v>
                </c:pt>
                <c:pt idx="7974">
                  <c:v>2109.0</c:v>
                </c:pt>
                <c:pt idx="7975">
                  <c:v>2110.0</c:v>
                </c:pt>
                <c:pt idx="7976">
                  <c:v>2110.0</c:v>
                </c:pt>
                <c:pt idx="7977">
                  <c:v>2111.0</c:v>
                </c:pt>
                <c:pt idx="7978">
                  <c:v>2111.0</c:v>
                </c:pt>
                <c:pt idx="7979">
                  <c:v>2111.0</c:v>
                </c:pt>
                <c:pt idx="7980">
                  <c:v>2112.0</c:v>
                </c:pt>
                <c:pt idx="7981">
                  <c:v>2112.0</c:v>
                </c:pt>
                <c:pt idx="7982">
                  <c:v>2112.0</c:v>
                </c:pt>
                <c:pt idx="7983">
                  <c:v>2112.0</c:v>
                </c:pt>
                <c:pt idx="7984">
                  <c:v>2112.0</c:v>
                </c:pt>
                <c:pt idx="7985">
                  <c:v>2113.0</c:v>
                </c:pt>
                <c:pt idx="7986">
                  <c:v>2113.0</c:v>
                </c:pt>
                <c:pt idx="7987">
                  <c:v>2113.0</c:v>
                </c:pt>
                <c:pt idx="7988">
                  <c:v>2113.0</c:v>
                </c:pt>
                <c:pt idx="7989">
                  <c:v>2113.0</c:v>
                </c:pt>
                <c:pt idx="7990">
                  <c:v>2113.0</c:v>
                </c:pt>
                <c:pt idx="7991">
                  <c:v>2113.0</c:v>
                </c:pt>
                <c:pt idx="7992">
                  <c:v>2113.0</c:v>
                </c:pt>
                <c:pt idx="7993">
                  <c:v>2113.0</c:v>
                </c:pt>
                <c:pt idx="7994">
                  <c:v>2113.0</c:v>
                </c:pt>
                <c:pt idx="7995">
                  <c:v>2114.0</c:v>
                </c:pt>
                <c:pt idx="7996">
                  <c:v>2114.0</c:v>
                </c:pt>
                <c:pt idx="7997">
                  <c:v>2114.0</c:v>
                </c:pt>
                <c:pt idx="7998">
                  <c:v>2114.0</c:v>
                </c:pt>
                <c:pt idx="7999">
                  <c:v>2115.0</c:v>
                </c:pt>
                <c:pt idx="8000">
                  <c:v>2115.0</c:v>
                </c:pt>
                <c:pt idx="8001">
                  <c:v>2115.0</c:v>
                </c:pt>
                <c:pt idx="8002">
                  <c:v>2115.0</c:v>
                </c:pt>
                <c:pt idx="8003">
                  <c:v>2115.0</c:v>
                </c:pt>
                <c:pt idx="8004">
                  <c:v>2115.0</c:v>
                </c:pt>
                <c:pt idx="8005">
                  <c:v>2115.0</c:v>
                </c:pt>
                <c:pt idx="8006">
                  <c:v>2116.0</c:v>
                </c:pt>
                <c:pt idx="8007">
                  <c:v>2116.0</c:v>
                </c:pt>
                <c:pt idx="8008">
                  <c:v>2116.0</c:v>
                </c:pt>
                <c:pt idx="8009">
                  <c:v>2116.0</c:v>
                </c:pt>
                <c:pt idx="8010">
                  <c:v>2116.0</c:v>
                </c:pt>
                <c:pt idx="8011">
                  <c:v>2116.0</c:v>
                </c:pt>
                <c:pt idx="8012">
                  <c:v>2116.0</c:v>
                </c:pt>
                <c:pt idx="8013">
                  <c:v>2116.0</c:v>
                </c:pt>
                <c:pt idx="8014">
                  <c:v>2116.0</c:v>
                </c:pt>
                <c:pt idx="8015">
                  <c:v>2116.0</c:v>
                </c:pt>
                <c:pt idx="8016">
                  <c:v>2116.0</c:v>
                </c:pt>
                <c:pt idx="8017">
                  <c:v>2116.0</c:v>
                </c:pt>
                <c:pt idx="8018">
                  <c:v>2116.0</c:v>
                </c:pt>
                <c:pt idx="8019">
                  <c:v>2116.0</c:v>
                </c:pt>
                <c:pt idx="8020">
                  <c:v>2116.0</c:v>
                </c:pt>
                <c:pt idx="8021">
                  <c:v>2116.0</c:v>
                </c:pt>
                <c:pt idx="8022">
                  <c:v>2116.0</c:v>
                </c:pt>
                <c:pt idx="8023">
                  <c:v>2116.0</c:v>
                </c:pt>
                <c:pt idx="8024">
                  <c:v>2116.0</c:v>
                </c:pt>
                <c:pt idx="8025">
                  <c:v>2116.0</c:v>
                </c:pt>
                <c:pt idx="8026">
                  <c:v>2117.0</c:v>
                </c:pt>
                <c:pt idx="8027">
                  <c:v>2118.0</c:v>
                </c:pt>
                <c:pt idx="8028">
                  <c:v>2118.0</c:v>
                </c:pt>
                <c:pt idx="8029">
                  <c:v>2119.0</c:v>
                </c:pt>
                <c:pt idx="8030">
                  <c:v>2119.0</c:v>
                </c:pt>
                <c:pt idx="8031">
                  <c:v>2120.0</c:v>
                </c:pt>
                <c:pt idx="8032">
                  <c:v>2120.0</c:v>
                </c:pt>
                <c:pt idx="8033">
                  <c:v>2120.0</c:v>
                </c:pt>
                <c:pt idx="8034">
                  <c:v>2121.0</c:v>
                </c:pt>
                <c:pt idx="8035">
                  <c:v>2122.0</c:v>
                </c:pt>
                <c:pt idx="8036">
                  <c:v>2123.0</c:v>
                </c:pt>
                <c:pt idx="8037">
                  <c:v>2123.0</c:v>
                </c:pt>
                <c:pt idx="8038">
                  <c:v>2124.0</c:v>
                </c:pt>
                <c:pt idx="8039">
                  <c:v>2125.0</c:v>
                </c:pt>
                <c:pt idx="8040">
                  <c:v>2125.0</c:v>
                </c:pt>
                <c:pt idx="8041">
                  <c:v>2126.0</c:v>
                </c:pt>
                <c:pt idx="8042">
                  <c:v>2126.0</c:v>
                </c:pt>
                <c:pt idx="8043">
                  <c:v>2126.0</c:v>
                </c:pt>
                <c:pt idx="8044">
                  <c:v>2126.0</c:v>
                </c:pt>
                <c:pt idx="8045">
                  <c:v>2126.0</c:v>
                </c:pt>
                <c:pt idx="8046">
                  <c:v>2126.0</c:v>
                </c:pt>
                <c:pt idx="8047">
                  <c:v>2126.0</c:v>
                </c:pt>
                <c:pt idx="8048">
                  <c:v>2127.0</c:v>
                </c:pt>
                <c:pt idx="8049">
                  <c:v>2128.0</c:v>
                </c:pt>
                <c:pt idx="8050">
                  <c:v>2129.0</c:v>
                </c:pt>
                <c:pt idx="8051">
                  <c:v>2130.0</c:v>
                </c:pt>
                <c:pt idx="8052">
                  <c:v>2130.0</c:v>
                </c:pt>
                <c:pt idx="8053">
                  <c:v>2131.0</c:v>
                </c:pt>
                <c:pt idx="8054">
                  <c:v>2132.0</c:v>
                </c:pt>
                <c:pt idx="8055">
                  <c:v>2132.0</c:v>
                </c:pt>
                <c:pt idx="8056">
                  <c:v>2132.0</c:v>
                </c:pt>
                <c:pt idx="8057">
                  <c:v>2133.0</c:v>
                </c:pt>
                <c:pt idx="8058">
                  <c:v>2133.0</c:v>
                </c:pt>
                <c:pt idx="8059">
                  <c:v>2133.0</c:v>
                </c:pt>
                <c:pt idx="8060">
                  <c:v>2133.0</c:v>
                </c:pt>
                <c:pt idx="8061">
                  <c:v>2133.0</c:v>
                </c:pt>
                <c:pt idx="8062">
                  <c:v>2133.0</c:v>
                </c:pt>
                <c:pt idx="8063">
                  <c:v>2133.0</c:v>
                </c:pt>
                <c:pt idx="8064">
                  <c:v>2134.0</c:v>
                </c:pt>
                <c:pt idx="8065">
                  <c:v>2134.0</c:v>
                </c:pt>
                <c:pt idx="8066">
                  <c:v>2135.0</c:v>
                </c:pt>
                <c:pt idx="8067">
                  <c:v>2135.0</c:v>
                </c:pt>
                <c:pt idx="8068">
                  <c:v>2135.0</c:v>
                </c:pt>
                <c:pt idx="8069">
                  <c:v>2135.0</c:v>
                </c:pt>
                <c:pt idx="8070">
                  <c:v>2135.0</c:v>
                </c:pt>
                <c:pt idx="8071">
                  <c:v>2135.0</c:v>
                </c:pt>
                <c:pt idx="8072">
                  <c:v>2135.0</c:v>
                </c:pt>
                <c:pt idx="8073">
                  <c:v>2135.0</c:v>
                </c:pt>
                <c:pt idx="8074">
                  <c:v>2135.0</c:v>
                </c:pt>
                <c:pt idx="8075">
                  <c:v>2135.0</c:v>
                </c:pt>
                <c:pt idx="8076">
                  <c:v>2135.0</c:v>
                </c:pt>
                <c:pt idx="8077">
                  <c:v>2135.0</c:v>
                </c:pt>
                <c:pt idx="8078">
                  <c:v>2135.0</c:v>
                </c:pt>
                <c:pt idx="8079">
                  <c:v>2135.0</c:v>
                </c:pt>
                <c:pt idx="8080">
                  <c:v>2135.0</c:v>
                </c:pt>
                <c:pt idx="8081">
                  <c:v>2135.0</c:v>
                </c:pt>
                <c:pt idx="8082">
                  <c:v>2135.0</c:v>
                </c:pt>
                <c:pt idx="8083">
                  <c:v>2135.0</c:v>
                </c:pt>
                <c:pt idx="8084">
                  <c:v>2135.0</c:v>
                </c:pt>
                <c:pt idx="8085">
                  <c:v>2135.0</c:v>
                </c:pt>
                <c:pt idx="8086">
                  <c:v>2135.0</c:v>
                </c:pt>
                <c:pt idx="8087">
                  <c:v>2135.0</c:v>
                </c:pt>
                <c:pt idx="8088">
                  <c:v>2135.0</c:v>
                </c:pt>
                <c:pt idx="8089">
                  <c:v>2135.0</c:v>
                </c:pt>
                <c:pt idx="8090">
                  <c:v>2135.0</c:v>
                </c:pt>
                <c:pt idx="8091">
                  <c:v>2135.0</c:v>
                </c:pt>
                <c:pt idx="8092">
                  <c:v>2135.0</c:v>
                </c:pt>
                <c:pt idx="8093">
                  <c:v>2135.0</c:v>
                </c:pt>
                <c:pt idx="8094">
                  <c:v>2135.0</c:v>
                </c:pt>
                <c:pt idx="8095">
                  <c:v>2135.0</c:v>
                </c:pt>
                <c:pt idx="8096">
                  <c:v>2135.0</c:v>
                </c:pt>
                <c:pt idx="8097">
                  <c:v>2135.0</c:v>
                </c:pt>
                <c:pt idx="8098">
                  <c:v>2135.0</c:v>
                </c:pt>
                <c:pt idx="8099">
                  <c:v>2135.0</c:v>
                </c:pt>
                <c:pt idx="8100">
                  <c:v>2135.0</c:v>
                </c:pt>
                <c:pt idx="8101">
                  <c:v>2135.0</c:v>
                </c:pt>
                <c:pt idx="8102">
                  <c:v>2135.0</c:v>
                </c:pt>
                <c:pt idx="8103">
                  <c:v>2135.0</c:v>
                </c:pt>
                <c:pt idx="8104">
                  <c:v>2135.0</c:v>
                </c:pt>
                <c:pt idx="8105">
                  <c:v>2135.0</c:v>
                </c:pt>
                <c:pt idx="8106">
                  <c:v>2135.0</c:v>
                </c:pt>
                <c:pt idx="8107">
                  <c:v>2135.0</c:v>
                </c:pt>
                <c:pt idx="8108">
                  <c:v>2136.0</c:v>
                </c:pt>
                <c:pt idx="8109">
                  <c:v>2136.0</c:v>
                </c:pt>
                <c:pt idx="8110">
                  <c:v>2136.0</c:v>
                </c:pt>
                <c:pt idx="8111">
                  <c:v>2136.0</c:v>
                </c:pt>
                <c:pt idx="8112">
                  <c:v>2136.0</c:v>
                </c:pt>
                <c:pt idx="8113">
                  <c:v>2136.0</c:v>
                </c:pt>
                <c:pt idx="8114">
                  <c:v>2136.0</c:v>
                </c:pt>
                <c:pt idx="8115">
                  <c:v>2137.0</c:v>
                </c:pt>
                <c:pt idx="8116">
                  <c:v>2137.0</c:v>
                </c:pt>
                <c:pt idx="8117">
                  <c:v>2137.0</c:v>
                </c:pt>
                <c:pt idx="8118">
                  <c:v>2137.0</c:v>
                </c:pt>
                <c:pt idx="8119">
                  <c:v>2137.0</c:v>
                </c:pt>
                <c:pt idx="8120">
                  <c:v>2137.0</c:v>
                </c:pt>
                <c:pt idx="8121">
                  <c:v>2137.0</c:v>
                </c:pt>
                <c:pt idx="8122">
                  <c:v>2137.0</c:v>
                </c:pt>
                <c:pt idx="8123">
                  <c:v>2137.0</c:v>
                </c:pt>
                <c:pt idx="8124">
                  <c:v>2137.0</c:v>
                </c:pt>
                <c:pt idx="8125">
                  <c:v>2137.0</c:v>
                </c:pt>
                <c:pt idx="8126">
                  <c:v>2137.0</c:v>
                </c:pt>
                <c:pt idx="8127">
                  <c:v>2137.0</c:v>
                </c:pt>
                <c:pt idx="8128">
                  <c:v>2137.0</c:v>
                </c:pt>
                <c:pt idx="8129">
                  <c:v>2137.0</c:v>
                </c:pt>
                <c:pt idx="8130">
                  <c:v>2137.0</c:v>
                </c:pt>
                <c:pt idx="8131">
                  <c:v>2137.0</c:v>
                </c:pt>
                <c:pt idx="8132">
                  <c:v>2137.0</c:v>
                </c:pt>
                <c:pt idx="8133">
                  <c:v>2137.0</c:v>
                </c:pt>
                <c:pt idx="8134">
                  <c:v>2137.0</c:v>
                </c:pt>
                <c:pt idx="8135">
                  <c:v>2137.0</c:v>
                </c:pt>
                <c:pt idx="8136">
                  <c:v>2137.0</c:v>
                </c:pt>
                <c:pt idx="8137">
                  <c:v>2137.0</c:v>
                </c:pt>
                <c:pt idx="8138">
                  <c:v>2137.0</c:v>
                </c:pt>
                <c:pt idx="8139">
                  <c:v>2137.0</c:v>
                </c:pt>
                <c:pt idx="8140">
                  <c:v>2137.0</c:v>
                </c:pt>
                <c:pt idx="8141">
                  <c:v>2137.0</c:v>
                </c:pt>
                <c:pt idx="8142">
                  <c:v>2137.0</c:v>
                </c:pt>
                <c:pt idx="8143">
                  <c:v>2137.0</c:v>
                </c:pt>
                <c:pt idx="8144">
                  <c:v>2137.0</c:v>
                </c:pt>
                <c:pt idx="8145">
                  <c:v>2137.0</c:v>
                </c:pt>
                <c:pt idx="8146">
                  <c:v>2137.0</c:v>
                </c:pt>
                <c:pt idx="8147">
                  <c:v>2138.0</c:v>
                </c:pt>
                <c:pt idx="8148">
                  <c:v>2138.0</c:v>
                </c:pt>
                <c:pt idx="8149">
                  <c:v>2138.0</c:v>
                </c:pt>
                <c:pt idx="8150">
                  <c:v>2138.0</c:v>
                </c:pt>
                <c:pt idx="8151">
                  <c:v>2138.0</c:v>
                </c:pt>
                <c:pt idx="8152">
                  <c:v>2138.0</c:v>
                </c:pt>
                <c:pt idx="8153">
                  <c:v>2138.0</c:v>
                </c:pt>
                <c:pt idx="8154">
                  <c:v>2138.0</c:v>
                </c:pt>
                <c:pt idx="8155">
                  <c:v>2138.0</c:v>
                </c:pt>
                <c:pt idx="8156">
                  <c:v>2138.0</c:v>
                </c:pt>
                <c:pt idx="8157">
                  <c:v>2138.0</c:v>
                </c:pt>
                <c:pt idx="8158">
                  <c:v>2138.0</c:v>
                </c:pt>
                <c:pt idx="8159">
                  <c:v>2138.0</c:v>
                </c:pt>
                <c:pt idx="8160">
                  <c:v>2138.0</c:v>
                </c:pt>
                <c:pt idx="8161">
                  <c:v>2138.0</c:v>
                </c:pt>
                <c:pt idx="8162">
                  <c:v>2138.0</c:v>
                </c:pt>
                <c:pt idx="8163">
                  <c:v>2138.0</c:v>
                </c:pt>
                <c:pt idx="8164">
                  <c:v>2138.0</c:v>
                </c:pt>
                <c:pt idx="8165">
                  <c:v>2138.0</c:v>
                </c:pt>
                <c:pt idx="8166">
                  <c:v>2138.0</c:v>
                </c:pt>
                <c:pt idx="8167">
                  <c:v>2138.0</c:v>
                </c:pt>
                <c:pt idx="8168">
                  <c:v>2139.0</c:v>
                </c:pt>
                <c:pt idx="8169">
                  <c:v>2139.0</c:v>
                </c:pt>
                <c:pt idx="8170">
                  <c:v>2139.0</c:v>
                </c:pt>
                <c:pt idx="8171">
                  <c:v>2139.0</c:v>
                </c:pt>
                <c:pt idx="8172">
                  <c:v>2139.0</c:v>
                </c:pt>
                <c:pt idx="8173">
                  <c:v>2140.0</c:v>
                </c:pt>
                <c:pt idx="8174">
                  <c:v>2140.0</c:v>
                </c:pt>
                <c:pt idx="8175">
                  <c:v>2140.0</c:v>
                </c:pt>
                <c:pt idx="8176">
                  <c:v>2140.0</c:v>
                </c:pt>
                <c:pt idx="8177">
                  <c:v>2141.0</c:v>
                </c:pt>
                <c:pt idx="8178">
                  <c:v>2141.0</c:v>
                </c:pt>
                <c:pt idx="8179">
                  <c:v>2141.0</c:v>
                </c:pt>
                <c:pt idx="8180">
                  <c:v>2142.0</c:v>
                </c:pt>
                <c:pt idx="8181">
                  <c:v>2142.0</c:v>
                </c:pt>
                <c:pt idx="8182">
                  <c:v>2142.0</c:v>
                </c:pt>
                <c:pt idx="8183">
                  <c:v>2143.0</c:v>
                </c:pt>
                <c:pt idx="8184">
                  <c:v>2143.0</c:v>
                </c:pt>
                <c:pt idx="8185">
                  <c:v>2143.0</c:v>
                </c:pt>
                <c:pt idx="8186">
                  <c:v>2143.0</c:v>
                </c:pt>
                <c:pt idx="8187">
                  <c:v>2143.0</c:v>
                </c:pt>
                <c:pt idx="8188">
                  <c:v>2143.0</c:v>
                </c:pt>
                <c:pt idx="8189">
                  <c:v>2143.0</c:v>
                </c:pt>
                <c:pt idx="8190">
                  <c:v>2143.0</c:v>
                </c:pt>
                <c:pt idx="8191">
                  <c:v>2143.0</c:v>
                </c:pt>
                <c:pt idx="8192">
                  <c:v>2143.0</c:v>
                </c:pt>
                <c:pt idx="8193">
                  <c:v>2144.0</c:v>
                </c:pt>
                <c:pt idx="8194">
                  <c:v>2144.0</c:v>
                </c:pt>
                <c:pt idx="8195">
                  <c:v>2144.0</c:v>
                </c:pt>
                <c:pt idx="8196">
                  <c:v>2145.0</c:v>
                </c:pt>
                <c:pt idx="8197">
                  <c:v>2146.0</c:v>
                </c:pt>
                <c:pt idx="8198">
                  <c:v>2146.0</c:v>
                </c:pt>
                <c:pt idx="8199">
                  <c:v>2147.0</c:v>
                </c:pt>
                <c:pt idx="8200">
                  <c:v>2148.0</c:v>
                </c:pt>
                <c:pt idx="8201">
                  <c:v>2149.0</c:v>
                </c:pt>
                <c:pt idx="8202">
                  <c:v>2149.0</c:v>
                </c:pt>
                <c:pt idx="8203">
                  <c:v>2149.0</c:v>
                </c:pt>
                <c:pt idx="8204">
                  <c:v>2149.0</c:v>
                </c:pt>
                <c:pt idx="8205">
                  <c:v>2149.0</c:v>
                </c:pt>
                <c:pt idx="8206">
                  <c:v>2150.0</c:v>
                </c:pt>
                <c:pt idx="8207">
                  <c:v>2150.0</c:v>
                </c:pt>
                <c:pt idx="8208">
                  <c:v>2151.0</c:v>
                </c:pt>
                <c:pt idx="8209">
                  <c:v>2152.0</c:v>
                </c:pt>
                <c:pt idx="8210">
                  <c:v>2152.0</c:v>
                </c:pt>
                <c:pt idx="8211">
                  <c:v>2152.0</c:v>
                </c:pt>
                <c:pt idx="8212">
                  <c:v>2152.0</c:v>
                </c:pt>
                <c:pt idx="8213">
                  <c:v>2153.0</c:v>
                </c:pt>
                <c:pt idx="8214">
                  <c:v>2153.0</c:v>
                </c:pt>
                <c:pt idx="8215">
                  <c:v>2153.0</c:v>
                </c:pt>
                <c:pt idx="8216">
                  <c:v>2153.0</c:v>
                </c:pt>
                <c:pt idx="8217">
                  <c:v>2154.0</c:v>
                </c:pt>
                <c:pt idx="8218">
                  <c:v>2155.0</c:v>
                </c:pt>
                <c:pt idx="8219">
                  <c:v>2155.0</c:v>
                </c:pt>
                <c:pt idx="8220">
                  <c:v>2156.0</c:v>
                </c:pt>
                <c:pt idx="8221">
                  <c:v>2157.0</c:v>
                </c:pt>
                <c:pt idx="8222">
                  <c:v>2157.0</c:v>
                </c:pt>
                <c:pt idx="8223">
                  <c:v>2157.0</c:v>
                </c:pt>
                <c:pt idx="8224">
                  <c:v>2157.0</c:v>
                </c:pt>
                <c:pt idx="8225">
                  <c:v>2157.0</c:v>
                </c:pt>
                <c:pt idx="8226">
                  <c:v>2157.0</c:v>
                </c:pt>
                <c:pt idx="8227">
                  <c:v>2158.0</c:v>
                </c:pt>
                <c:pt idx="8228">
                  <c:v>2158.0</c:v>
                </c:pt>
                <c:pt idx="8229">
                  <c:v>2159.0</c:v>
                </c:pt>
                <c:pt idx="8230">
                  <c:v>2159.0</c:v>
                </c:pt>
                <c:pt idx="8231">
                  <c:v>2160.0</c:v>
                </c:pt>
                <c:pt idx="8232">
                  <c:v>2161.0</c:v>
                </c:pt>
                <c:pt idx="8233">
                  <c:v>2161.0</c:v>
                </c:pt>
                <c:pt idx="8234">
                  <c:v>2162.0</c:v>
                </c:pt>
                <c:pt idx="8235">
                  <c:v>2162.0</c:v>
                </c:pt>
                <c:pt idx="8236">
                  <c:v>2162.0</c:v>
                </c:pt>
                <c:pt idx="8237">
                  <c:v>2162.0</c:v>
                </c:pt>
                <c:pt idx="8238">
                  <c:v>2162.0</c:v>
                </c:pt>
                <c:pt idx="8239">
                  <c:v>2162.0</c:v>
                </c:pt>
                <c:pt idx="8240">
                  <c:v>2162.0</c:v>
                </c:pt>
                <c:pt idx="8241">
                  <c:v>2163.0</c:v>
                </c:pt>
                <c:pt idx="8242">
                  <c:v>2164.0</c:v>
                </c:pt>
                <c:pt idx="8243">
                  <c:v>2164.0</c:v>
                </c:pt>
                <c:pt idx="8244">
                  <c:v>2164.0</c:v>
                </c:pt>
                <c:pt idx="8245">
                  <c:v>2165.0</c:v>
                </c:pt>
                <c:pt idx="8246">
                  <c:v>2166.0</c:v>
                </c:pt>
                <c:pt idx="8247">
                  <c:v>2167.0</c:v>
                </c:pt>
                <c:pt idx="8248">
                  <c:v>2168.0</c:v>
                </c:pt>
                <c:pt idx="8249">
                  <c:v>2168.0</c:v>
                </c:pt>
                <c:pt idx="8250">
                  <c:v>2168.0</c:v>
                </c:pt>
                <c:pt idx="8251">
                  <c:v>2168.0</c:v>
                </c:pt>
                <c:pt idx="8252">
                  <c:v>2168.0</c:v>
                </c:pt>
                <c:pt idx="8253">
                  <c:v>2168.0</c:v>
                </c:pt>
                <c:pt idx="8254">
                  <c:v>2168.0</c:v>
                </c:pt>
                <c:pt idx="8255">
                  <c:v>2169.0</c:v>
                </c:pt>
                <c:pt idx="8256">
                  <c:v>2170.0</c:v>
                </c:pt>
                <c:pt idx="8257">
                  <c:v>2170.0</c:v>
                </c:pt>
                <c:pt idx="8258">
                  <c:v>2170.0</c:v>
                </c:pt>
                <c:pt idx="8259">
                  <c:v>2170.0</c:v>
                </c:pt>
                <c:pt idx="8260">
                  <c:v>2170.0</c:v>
                </c:pt>
                <c:pt idx="8261">
                  <c:v>2170.0</c:v>
                </c:pt>
                <c:pt idx="8262">
                  <c:v>2170.0</c:v>
                </c:pt>
                <c:pt idx="8263">
                  <c:v>2170.0</c:v>
                </c:pt>
                <c:pt idx="8264">
                  <c:v>2171.0</c:v>
                </c:pt>
                <c:pt idx="8265">
                  <c:v>2171.0</c:v>
                </c:pt>
                <c:pt idx="8266">
                  <c:v>2171.0</c:v>
                </c:pt>
                <c:pt idx="8267">
                  <c:v>2171.0</c:v>
                </c:pt>
                <c:pt idx="8268">
                  <c:v>2171.0</c:v>
                </c:pt>
                <c:pt idx="8269">
                  <c:v>2171.0</c:v>
                </c:pt>
                <c:pt idx="8270">
                  <c:v>2171.0</c:v>
                </c:pt>
                <c:pt idx="8271">
                  <c:v>2172.0</c:v>
                </c:pt>
                <c:pt idx="8272">
                  <c:v>2172.0</c:v>
                </c:pt>
                <c:pt idx="8273">
                  <c:v>2173.0</c:v>
                </c:pt>
                <c:pt idx="8274">
                  <c:v>2173.0</c:v>
                </c:pt>
                <c:pt idx="8275">
                  <c:v>2173.0</c:v>
                </c:pt>
                <c:pt idx="8276">
                  <c:v>2173.0</c:v>
                </c:pt>
                <c:pt idx="8277">
                  <c:v>2173.0</c:v>
                </c:pt>
                <c:pt idx="8278">
                  <c:v>2174.0</c:v>
                </c:pt>
                <c:pt idx="8279">
                  <c:v>2175.0</c:v>
                </c:pt>
                <c:pt idx="8280">
                  <c:v>2175.0</c:v>
                </c:pt>
                <c:pt idx="8281">
                  <c:v>2176.0</c:v>
                </c:pt>
                <c:pt idx="8282">
                  <c:v>2176.0</c:v>
                </c:pt>
                <c:pt idx="8283">
                  <c:v>2177.0</c:v>
                </c:pt>
                <c:pt idx="8284">
                  <c:v>2177.0</c:v>
                </c:pt>
                <c:pt idx="8285">
                  <c:v>2177.0</c:v>
                </c:pt>
                <c:pt idx="8286">
                  <c:v>2177.0</c:v>
                </c:pt>
                <c:pt idx="8287">
                  <c:v>2177.0</c:v>
                </c:pt>
                <c:pt idx="8288">
                  <c:v>2178.0</c:v>
                </c:pt>
                <c:pt idx="8289">
                  <c:v>2178.0</c:v>
                </c:pt>
                <c:pt idx="8290">
                  <c:v>2179.0</c:v>
                </c:pt>
                <c:pt idx="8291">
                  <c:v>2179.0</c:v>
                </c:pt>
                <c:pt idx="8292">
                  <c:v>2179.0</c:v>
                </c:pt>
                <c:pt idx="8293">
                  <c:v>2180.0</c:v>
                </c:pt>
                <c:pt idx="8294">
                  <c:v>2181.0</c:v>
                </c:pt>
                <c:pt idx="8295">
                  <c:v>2182.0</c:v>
                </c:pt>
                <c:pt idx="8296">
                  <c:v>2182.0</c:v>
                </c:pt>
                <c:pt idx="8297">
                  <c:v>2183.0</c:v>
                </c:pt>
                <c:pt idx="8298">
                  <c:v>2184.0</c:v>
                </c:pt>
                <c:pt idx="8299">
                  <c:v>2184.0</c:v>
                </c:pt>
                <c:pt idx="8300">
                  <c:v>2185.0</c:v>
                </c:pt>
                <c:pt idx="8301">
                  <c:v>2185.0</c:v>
                </c:pt>
                <c:pt idx="8302">
                  <c:v>2185.0</c:v>
                </c:pt>
                <c:pt idx="8303">
                  <c:v>2185.0</c:v>
                </c:pt>
                <c:pt idx="8304">
                  <c:v>2185.0</c:v>
                </c:pt>
                <c:pt idx="8305">
                  <c:v>2185.0</c:v>
                </c:pt>
                <c:pt idx="8306">
                  <c:v>2185.0</c:v>
                </c:pt>
                <c:pt idx="8307">
                  <c:v>2185.0</c:v>
                </c:pt>
                <c:pt idx="8308">
                  <c:v>2185.0</c:v>
                </c:pt>
                <c:pt idx="8309">
                  <c:v>2185.0</c:v>
                </c:pt>
                <c:pt idx="8310">
                  <c:v>2185.0</c:v>
                </c:pt>
                <c:pt idx="8311">
                  <c:v>2185.0</c:v>
                </c:pt>
                <c:pt idx="8312">
                  <c:v>2185.0</c:v>
                </c:pt>
                <c:pt idx="8313">
                  <c:v>2185.0</c:v>
                </c:pt>
                <c:pt idx="8314">
                  <c:v>2185.0</c:v>
                </c:pt>
                <c:pt idx="8315">
                  <c:v>2185.0</c:v>
                </c:pt>
                <c:pt idx="8316">
                  <c:v>2186.0</c:v>
                </c:pt>
                <c:pt idx="8317">
                  <c:v>2186.0</c:v>
                </c:pt>
                <c:pt idx="8318">
                  <c:v>2187.0</c:v>
                </c:pt>
                <c:pt idx="8319">
                  <c:v>2188.0</c:v>
                </c:pt>
                <c:pt idx="8320">
                  <c:v>2189.0</c:v>
                </c:pt>
                <c:pt idx="8321">
                  <c:v>2190.0</c:v>
                </c:pt>
                <c:pt idx="8322">
                  <c:v>2190.0</c:v>
                </c:pt>
                <c:pt idx="8323">
                  <c:v>2190.0</c:v>
                </c:pt>
                <c:pt idx="8324">
                  <c:v>2190.0</c:v>
                </c:pt>
                <c:pt idx="8325">
                  <c:v>2190.0</c:v>
                </c:pt>
                <c:pt idx="8326">
                  <c:v>2190.0</c:v>
                </c:pt>
                <c:pt idx="8327">
                  <c:v>2190.0</c:v>
                </c:pt>
                <c:pt idx="8328">
                  <c:v>2190.0</c:v>
                </c:pt>
                <c:pt idx="8329">
                  <c:v>2190.0</c:v>
                </c:pt>
                <c:pt idx="8330">
                  <c:v>2190.0</c:v>
                </c:pt>
                <c:pt idx="8331">
                  <c:v>2190.0</c:v>
                </c:pt>
                <c:pt idx="8332">
                  <c:v>2190.0</c:v>
                </c:pt>
                <c:pt idx="8333">
                  <c:v>2191.0</c:v>
                </c:pt>
                <c:pt idx="8334">
                  <c:v>2192.0</c:v>
                </c:pt>
                <c:pt idx="8335">
                  <c:v>2193.0</c:v>
                </c:pt>
                <c:pt idx="8336">
                  <c:v>2193.0</c:v>
                </c:pt>
                <c:pt idx="8337">
                  <c:v>2194.0</c:v>
                </c:pt>
                <c:pt idx="8338">
                  <c:v>2195.0</c:v>
                </c:pt>
                <c:pt idx="8339">
                  <c:v>2195.0</c:v>
                </c:pt>
                <c:pt idx="8340">
                  <c:v>2195.0</c:v>
                </c:pt>
                <c:pt idx="8341">
                  <c:v>2195.0</c:v>
                </c:pt>
                <c:pt idx="8342">
                  <c:v>2196.0</c:v>
                </c:pt>
                <c:pt idx="8343">
                  <c:v>2196.0</c:v>
                </c:pt>
                <c:pt idx="8344">
                  <c:v>2196.0</c:v>
                </c:pt>
                <c:pt idx="8345">
                  <c:v>2196.0</c:v>
                </c:pt>
                <c:pt idx="8346">
                  <c:v>2196.0</c:v>
                </c:pt>
                <c:pt idx="8347">
                  <c:v>2196.0</c:v>
                </c:pt>
                <c:pt idx="8348">
                  <c:v>2196.0</c:v>
                </c:pt>
                <c:pt idx="8349">
                  <c:v>2196.0</c:v>
                </c:pt>
                <c:pt idx="8350">
                  <c:v>2196.0</c:v>
                </c:pt>
                <c:pt idx="8351">
                  <c:v>2196.0</c:v>
                </c:pt>
                <c:pt idx="8352">
                  <c:v>2197.0</c:v>
                </c:pt>
                <c:pt idx="8353">
                  <c:v>2197.0</c:v>
                </c:pt>
                <c:pt idx="8354">
                  <c:v>2197.0</c:v>
                </c:pt>
                <c:pt idx="8355">
                  <c:v>2198.0</c:v>
                </c:pt>
                <c:pt idx="8356">
                  <c:v>2199.0</c:v>
                </c:pt>
                <c:pt idx="8357">
                  <c:v>2200.0</c:v>
                </c:pt>
                <c:pt idx="8358">
                  <c:v>2200.0</c:v>
                </c:pt>
                <c:pt idx="8359">
                  <c:v>2201.0</c:v>
                </c:pt>
                <c:pt idx="8360">
                  <c:v>2202.0</c:v>
                </c:pt>
                <c:pt idx="8361">
                  <c:v>2202.0</c:v>
                </c:pt>
                <c:pt idx="8362">
                  <c:v>2202.0</c:v>
                </c:pt>
                <c:pt idx="8363">
                  <c:v>2202.0</c:v>
                </c:pt>
                <c:pt idx="8364">
                  <c:v>2203.0</c:v>
                </c:pt>
                <c:pt idx="8365">
                  <c:v>2204.0</c:v>
                </c:pt>
                <c:pt idx="8366">
                  <c:v>2204.0</c:v>
                </c:pt>
                <c:pt idx="8367">
                  <c:v>2205.0</c:v>
                </c:pt>
                <c:pt idx="8368">
                  <c:v>2205.0</c:v>
                </c:pt>
                <c:pt idx="8369">
                  <c:v>2205.0</c:v>
                </c:pt>
                <c:pt idx="8370">
                  <c:v>2205.0</c:v>
                </c:pt>
                <c:pt idx="8371">
                  <c:v>2205.0</c:v>
                </c:pt>
                <c:pt idx="8372">
                  <c:v>2205.0</c:v>
                </c:pt>
                <c:pt idx="8373">
                  <c:v>2205.0</c:v>
                </c:pt>
                <c:pt idx="8374">
                  <c:v>2205.0</c:v>
                </c:pt>
                <c:pt idx="8375">
                  <c:v>2205.0</c:v>
                </c:pt>
                <c:pt idx="8376">
                  <c:v>2205.0</c:v>
                </c:pt>
                <c:pt idx="8377">
                  <c:v>2205.0</c:v>
                </c:pt>
                <c:pt idx="8378">
                  <c:v>2205.0</c:v>
                </c:pt>
                <c:pt idx="8379">
                  <c:v>2205.0</c:v>
                </c:pt>
                <c:pt idx="8380">
                  <c:v>2205.0</c:v>
                </c:pt>
                <c:pt idx="8381">
                  <c:v>2205.0</c:v>
                </c:pt>
                <c:pt idx="8382">
                  <c:v>2205.0</c:v>
                </c:pt>
                <c:pt idx="8383">
                  <c:v>2205.0</c:v>
                </c:pt>
                <c:pt idx="8384">
                  <c:v>2205.0</c:v>
                </c:pt>
                <c:pt idx="8385">
                  <c:v>2205.0</c:v>
                </c:pt>
                <c:pt idx="8386">
                  <c:v>2205.0</c:v>
                </c:pt>
                <c:pt idx="8387">
                  <c:v>2205.0</c:v>
                </c:pt>
                <c:pt idx="8388">
                  <c:v>2205.0</c:v>
                </c:pt>
                <c:pt idx="8389">
                  <c:v>2205.0</c:v>
                </c:pt>
                <c:pt idx="8390">
                  <c:v>2205.0</c:v>
                </c:pt>
                <c:pt idx="8391">
                  <c:v>2205.0</c:v>
                </c:pt>
                <c:pt idx="8392">
                  <c:v>2205.0</c:v>
                </c:pt>
                <c:pt idx="8393">
                  <c:v>2205.0</c:v>
                </c:pt>
                <c:pt idx="8394">
                  <c:v>2205.0</c:v>
                </c:pt>
                <c:pt idx="8395">
                  <c:v>2205.0</c:v>
                </c:pt>
                <c:pt idx="8396">
                  <c:v>2206.0</c:v>
                </c:pt>
                <c:pt idx="8397">
                  <c:v>2206.0</c:v>
                </c:pt>
                <c:pt idx="8398">
                  <c:v>2206.0</c:v>
                </c:pt>
                <c:pt idx="8399">
                  <c:v>2206.0</c:v>
                </c:pt>
                <c:pt idx="8400">
                  <c:v>2206.0</c:v>
                </c:pt>
                <c:pt idx="8401">
                  <c:v>2206.0</c:v>
                </c:pt>
                <c:pt idx="8402">
                  <c:v>2206.0</c:v>
                </c:pt>
                <c:pt idx="8403">
                  <c:v>2206.0</c:v>
                </c:pt>
                <c:pt idx="8404">
                  <c:v>2206.0</c:v>
                </c:pt>
                <c:pt idx="8405">
                  <c:v>2206.0</c:v>
                </c:pt>
                <c:pt idx="8406">
                  <c:v>2207.0</c:v>
                </c:pt>
                <c:pt idx="8407">
                  <c:v>2207.0</c:v>
                </c:pt>
                <c:pt idx="8408">
                  <c:v>2207.0</c:v>
                </c:pt>
                <c:pt idx="8409">
                  <c:v>2207.0</c:v>
                </c:pt>
                <c:pt idx="8410">
                  <c:v>2208.0</c:v>
                </c:pt>
                <c:pt idx="8411">
                  <c:v>2208.0</c:v>
                </c:pt>
                <c:pt idx="8412">
                  <c:v>2209.0</c:v>
                </c:pt>
                <c:pt idx="8413">
                  <c:v>2210.0</c:v>
                </c:pt>
                <c:pt idx="8414">
                  <c:v>2210.0</c:v>
                </c:pt>
                <c:pt idx="8415">
                  <c:v>2211.0</c:v>
                </c:pt>
                <c:pt idx="8416">
                  <c:v>2211.0</c:v>
                </c:pt>
                <c:pt idx="8417">
                  <c:v>2211.0</c:v>
                </c:pt>
                <c:pt idx="8418">
                  <c:v>2211.0</c:v>
                </c:pt>
                <c:pt idx="8419">
                  <c:v>2211.0</c:v>
                </c:pt>
                <c:pt idx="8420">
                  <c:v>2211.0</c:v>
                </c:pt>
                <c:pt idx="8421">
                  <c:v>2211.0</c:v>
                </c:pt>
                <c:pt idx="8422">
                  <c:v>2211.0</c:v>
                </c:pt>
                <c:pt idx="8423">
                  <c:v>2212.0</c:v>
                </c:pt>
                <c:pt idx="8424">
                  <c:v>2212.0</c:v>
                </c:pt>
                <c:pt idx="8425">
                  <c:v>2212.0</c:v>
                </c:pt>
                <c:pt idx="8426">
                  <c:v>2212.0</c:v>
                </c:pt>
                <c:pt idx="8427">
                  <c:v>2212.0</c:v>
                </c:pt>
                <c:pt idx="8428">
                  <c:v>2212.0</c:v>
                </c:pt>
                <c:pt idx="8429">
                  <c:v>2212.0</c:v>
                </c:pt>
                <c:pt idx="8430">
                  <c:v>2212.0</c:v>
                </c:pt>
                <c:pt idx="8431">
                  <c:v>2212.0</c:v>
                </c:pt>
                <c:pt idx="8432">
                  <c:v>2212.0</c:v>
                </c:pt>
                <c:pt idx="8433">
                  <c:v>2212.0</c:v>
                </c:pt>
                <c:pt idx="8434">
                  <c:v>2212.0</c:v>
                </c:pt>
                <c:pt idx="8435">
                  <c:v>2212.0</c:v>
                </c:pt>
                <c:pt idx="8436">
                  <c:v>2212.0</c:v>
                </c:pt>
                <c:pt idx="8437">
                  <c:v>2212.0</c:v>
                </c:pt>
                <c:pt idx="8438">
                  <c:v>2212.0</c:v>
                </c:pt>
                <c:pt idx="8439">
                  <c:v>2212.0</c:v>
                </c:pt>
                <c:pt idx="8440">
                  <c:v>2212.0</c:v>
                </c:pt>
                <c:pt idx="8441">
                  <c:v>2212.0</c:v>
                </c:pt>
                <c:pt idx="8442">
                  <c:v>2212.0</c:v>
                </c:pt>
                <c:pt idx="8443">
                  <c:v>2212.0</c:v>
                </c:pt>
                <c:pt idx="8444">
                  <c:v>2212.0</c:v>
                </c:pt>
                <c:pt idx="8445">
                  <c:v>2212.0</c:v>
                </c:pt>
                <c:pt idx="8446">
                  <c:v>2212.0</c:v>
                </c:pt>
                <c:pt idx="8447">
                  <c:v>2212.0</c:v>
                </c:pt>
                <c:pt idx="8448">
                  <c:v>2212.0</c:v>
                </c:pt>
                <c:pt idx="8449">
                  <c:v>2212.0</c:v>
                </c:pt>
                <c:pt idx="8450">
                  <c:v>2212.0</c:v>
                </c:pt>
                <c:pt idx="8451">
                  <c:v>2212.0</c:v>
                </c:pt>
                <c:pt idx="8452">
                  <c:v>2213.0</c:v>
                </c:pt>
                <c:pt idx="8453">
                  <c:v>2213.0</c:v>
                </c:pt>
                <c:pt idx="8454">
                  <c:v>2213.0</c:v>
                </c:pt>
                <c:pt idx="8455">
                  <c:v>2213.0</c:v>
                </c:pt>
                <c:pt idx="8456">
                  <c:v>2214.0</c:v>
                </c:pt>
                <c:pt idx="8457">
                  <c:v>2214.0</c:v>
                </c:pt>
                <c:pt idx="8458">
                  <c:v>2215.0</c:v>
                </c:pt>
                <c:pt idx="8459">
                  <c:v>2215.0</c:v>
                </c:pt>
                <c:pt idx="8460">
                  <c:v>2215.0</c:v>
                </c:pt>
                <c:pt idx="8461">
                  <c:v>2216.0</c:v>
                </c:pt>
                <c:pt idx="8462">
                  <c:v>2217.0</c:v>
                </c:pt>
                <c:pt idx="8463">
                  <c:v>2218.0</c:v>
                </c:pt>
                <c:pt idx="8464">
                  <c:v>2219.0</c:v>
                </c:pt>
                <c:pt idx="8465">
                  <c:v>2220.0</c:v>
                </c:pt>
                <c:pt idx="8466">
                  <c:v>2220.0</c:v>
                </c:pt>
                <c:pt idx="8467">
                  <c:v>2220.0</c:v>
                </c:pt>
                <c:pt idx="8468">
                  <c:v>2220.0</c:v>
                </c:pt>
                <c:pt idx="8469">
                  <c:v>2220.0</c:v>
                </c:pt>
                <c:pt idx="8470">
                  <c:v>2221.0</c:v>
                </c:pt>
                <c:pt idx="8471">
                  <c:v>2222.0</c:v>
                </c:pt>
                <c:pt idx="8472">
                  <c:v>2222.0</c:v>
                </c:pt>
                <c:pt idx="8473">
                  <c:v>2222.0</c:v>
                </c:pt>
                <c:pt idx="8474">
                  <c:v>2222.0</c:v>
                </c:pt>
                <c:pt idx="8475">
                  <c:v>2222.0</c:v>
                </c:pt>
                <c:pt idx="8476">
                  <c:v>2222.0</c:v>
                </c:pt>
                <c:pt idx="8477">
                  <c:v>2223.0</c:v>
                </c:pt>
                <c:pt idx="8478">
                  <c:v>2224.0</c:v>
                </c:pt>
                <c:pt idx="8479">
                  <c:v>2224.0</c:v>
                </c:pt>
                <c:pt idx="8480">
                  <c:v>2224.0</c:v>
                </c:pt>
                <c:pt idx="8481">
                  <c:v>2224.0</c:v>
                </c:pt>
                <c:pt idx="8482">
                  <c:v>2224.0</c:v>
                </c:pt>
                <c:pt idx="8483">
                  <c:v>2224.0</c:v>
                </c:pt>
                <c:pt idx="8484">
                  <c:v>2224.0</c:v>
                </c:pt>
                <c:pt idx="8485">
                  <c:v>2224.0</c:v>
                </c:pt>
                <c:pt idx="8486">
                  <c:v>2224.0</c:v>
                </c:pt>
                <c:pt idx="8487">
                  <c:v>2224.0</c:v>
                </c:pt>
                <c:pt idx="8488">
                  <c:v>2224.0</c:v>
                </c:pt>
                <c:pt idx="8489">
                  <c:v>2224.0</c:v>
                </c:pt>
                <c:pt idx="8490">
                  <c:v>2224.0</c:v>
                </c:pt>
                <c:pt idx="8491">
                  <c:v>2224.0</c:v>
                </c:pt>
                <c:pt idx="8492">
                  <c:v>2224.0</c:v>
                </c:pt>
                <c:pt idx="8493">
                  <c:v>2224.0</c:v>
                </c:pt>
                <c:pt idx="8494">
                  <c:v>2224.0</c:v>
                </c:pt>
                <c:pt idx="8495">
                  <c:v>2224.0</c:v>
                </c:pt>
                <c:pt idx="8496">
                  <c:v>2224.0</c:v>
                </c:pt>
                <c:pt idx="8497">
                  <c:v>2224.0</c:v>
                </c:pt>
                <c:pt idx="8498">
                  <c:v>2224.0</c:v>
                </c:pt>
                <c:pt idx="8499">
                  <c:v>2224.0</c:v>
                </c:pt>
                <c:pt idx="8500">
                  <c:v>2224.0</c:v>
                </c:pt>
                <c:pt idx="8501">
                  <c:v>2224.0</c:v>
                </c:pt>
                <c:pt idx="8502">
                  <c:v>2224.0</c:v>
                </c:pt>
                <c:pt idx="8503">
                  <c:v>2225.0</c:v>
                </c:pt>
                <c:pt idx="8504">
                  <c:v>2226.0</c:v>
                </c:pt>
                <c:pt idx="8505">
                  <c:v>2226.0</c:v>
                </c:pt>
                <c:pt idx="8506">
                  <c:v>2226.0</c:v>
                </c:pt>
                <c:pt idx="8507">
                  <c:v>2226.0</c:v>
                </c:pt>
                <c:pt idx="8508">
                  <c:v>2226.0</c:v>
                </c:pt>
                <c:pt idx="8509">
                  <c:v>2226.0</c:v>
                </c:pt>
                <c:pt idx="8510">
                  <c:v>2226.0</c:v>
                </c:pt>
                <c:pt idx="8511">
                  <c:v>2226.0</c:v>
                </c:pt>
                <c:pt idx="8512">
                  <c:v>2226.0</c:v>
                </c:pt>
                <c:pt idx="8513">
                  <c:v>2226.0</c:v>
                </c:pt>
                <c:pt idx="8514">
                  <c:v>2226.0</c:v>
                </c:pt>
                <c:pt idx="8515">
                  <c:v>2226.0</c:v>
                </c:pt>
                <c:pt idx="8516">
                  <c:v>2226.0</c:v>
                </c:pt>
                <c:pt idx="8517">
                  <c:v>2226.0</c:v>
                </c:pt>
                <c:pt idx="8518">
                  <c:v>2226.0</c:v>
                </c:pt>
                <c:pt idx="8519">
                  <c:v>2226.0</c:v>
                </c:pt>
                <c:pt idx="8520">
                  <c:v>2226.0</c:v>
                </c:pt>
                <c:pt idx="8521">
                  <c:v>2226.0</c:v>
                </c:pt>
                <c:pt idx="8522">
                  <c:v>2226.0</c:v>
                </c:pt>
                <c:pt idx="8523">
                  <c:v>2226.0</c:v>
                </c:pt>
                <c:pt idx="8524">
                  <c:v>2226.0</c:v>
                </c:pt>
                <c:pt idx="8525">
                  <c:v>2227.0</c:v>
                </c:pt>
                <c:pt idx="8526">
                  <c:v>2228.0</c:v>
                </c:pt>
                <c:pt idx="8527">
                  <c:v>2228.0</c:v>
                </c:pt>
                <c:pt idx="8528">
                  <c:v>2228.0</c:v>
                </c:pt>
                <c:pt idx="8529">
                  <c:v>2228.0</c:v>
                </c:pt>
                <c:pt idx="8530">
                  <c:v>2228.0</c:v>
                </c:pt>
                <c:pt idx="8531">
                  <c:v>2229.0</c:v>
                </c:pt>
                <c:pt idx="8532">
                  <c:v>2229.0</c:v>
                </c:pt>
                <c:pt idx="8533">
                  <c:v>2229.0</c:v>
                </c:pt>
                <c:pt idx="8534">
                  <c:v>2229.0</c:v>
                </c:pt>
                <c:pt idx="8535">
                  <c:v>2229.0</c:v>
                </c:pt>
                <c:pt idx="8536">
                  <c:v>2229.0</c:v>
                </c:pt>
                <c:pt idx="8537">
                  <c:v>2229.0</c:v>
                </c:pt>
                <c:pt idx="8538">
                  <c:v>2229.0</c:v>
                </c:pt>
                <c:pt idx="8539">
                  <c:v>2230.0</c:v>
                </c:pt>
                <c:pt idx="8540">
                  <c:v>2231.0</c:v>
                </c:pt>
                <c:pt idx="8541">
                  <c:v>2231.0</c:v>
                </c:pt>
                <c:pt idx="8542">
                  <c:v>2231.0</c:v>
                </c:pt>
                <c:pt idx="8543">
                  <c:v>2231.0</c:v>
                </c:pt>
                <c:pt idx="8544">
                  <c:v>2232.0</c:v>
                </c:pt>
                <c:pt idx="8545">
                  <c:v>2232.0</c:v>
                </c:pt>
                <c:pt idx="8546">
                  <c:v>2232.0</c:v>
                </c:pt>
                <c:pt idx="8547">
                  <c:v>2232.0</c:v>
                </c:pt>
                <c:pt idx="8548">
                  <c:v>2232.0</c:v>
                </c:pt>
                <c:pt idx="8549">
                  <c:v>2233.0</c:v>
                </c:pt>
                <c:pt idx="8550">
                  <c:v>2233.0</c:v>
                </c:pt>
                <c:pt idx="8551">
                  <c:v>2233.0</c:v>
                </c:pt>
                <c:pt idx="8552">
                  <c:v>2233.0</c:v>
                </c:pt>
                <c:pt idx="8553">
                  <c:v>2233.0</c:v>
                </c:pt>
                <c:pt idx="8554">
                  <c:v>2233.0</c:v>
                </c:pt>
                <c:pt idx="8555">
                  <c:v>2233.0</c:v>
                </c:pt>
                <c:pt idx="8556">
                  <c:v>2233.0</c:v>
                </c:pt>
                <c:pt idx="8557">
                  <c:v>2233.0</c:v>
                </c:pt>
                <c:pt idx="8558">
                  <c:v>2233.0</c:v>
                </c:pt>
                <c:pt idx="8559">
                  <c:v>2233.0</c:v>
                </c:pt>
                <c:pt idx="8560">
                  <c:v>2233.0</c:v>
                </c:pt>
                <c:pt idx="8561">
                  <c:v>2233.0</c:v>
                </c:pt>
                <c:pt idx="8562">
                  <c:v>2233.0</c:v>
                </c:pt>
                <c:pt idx="8563">
                  <c:v>2233.0</c:v>
                </c:pt>
                <c:pt idx="8564">
                  <c:v>2233.0</c:v>
                </c:pt>
                <c:pt idx="8565">
                  <c:v>2233.0</c:v>
                </c:pt>
                <c:pt idx="8566">
                  <c:v>2233.0</c:v>
                </c:pt>
                <c:pt idx="8567">
                  <c:v>2234.0</c:v>
                </c:pt>
                <c:pt idx="8568">
                  <c:v>2234.0</c:v>
                </c:pt>
                <c:pt idx="8569">
                  <c:v>2234.0</c:v>
                </c:pt>
                <c:pt idx="8570">
                  <c:v>2234.0</c:v>
                </c:pt>
                <c:pt idx="8571">
                  <c:v>2234.0</c:v>
                </c:pt>
                <c:pt idx="8572">
                  <c:v>2234.0</c:v>
                </c:pt>
                <c:pt idx="8573">
                  <c:v>2234.0</c:v>
                </c:pt>
                <c:pt idx="8574">
                  <c:v>2235.0</c:v>
                </c:pt>
                <c:pt idx="8575">
                  <c:v>2235.0</c:v>
                </c:pt>
                <c:pt idx="8576">
                  <c:v>2235.0</c:v>
                </c:pt>
                <c:pt idx="8577">
                  <c:v>2235.0</c:v>
                </c:pt>
                <c:pt idx="8578">
                  <c:v>2236.0</c:v>
                </c:pt>
                <c:pt idx="8579">
                  <c:v>2236.0</c:v>
                </c:pt>
                <c:pt idx="8580">
                  <c:v>2236.0</c:v>
                </c:pt>
                <c:pt idx="8581">
                  <c:v>2237.0</c:v>
                </c:pt>
                <c:pt idx="8582">
                  <c:v>2238.0</c:v>
                </c:pt>
                <c:pt idx="8583">
                  <c:v>2238.0</c:v>
                </c:pt>
                <c:pt idx="8584">
                  <c:v>2238.0</c:v>
                </c:pt>
                <c:pt idx="8585">
                  <c:v>2238.0</c:v>
                </c:pt>
                <c:pt idx="8586">
                  <c:v>2238.0</c:v>
                </c:pt>
                <c:pt idx="8587">
                  <c:v>2238.0</c:v>
                </c:pt>
                <c:pt idx="8588">
                  <c:v>2238.0</c:v>
                </c:pt>
                <c:pt idx="8589">
                  <c:v>2238.0</c:v>
                </c:pt>
                <c:pt idx="8590">
                  <c:v>2238.0</c:v>
                </c:pt>
                <c:pt idx="8591">
                  <c:v>2239.0</c:v>
                </c:pt>
                <c:pt idx="8592">
                  <c:v>2240.0</c:v>
                </c:pt>
                <c:pt idx="8593">
                  <c:v>2240.0</c:v>
                </c:pt>
                <c:pt idx="8594">
                  <c:v>2240.0</c:v>
                </c:pt>
                <c:pt idx="8595">
                  <c:v>2240.0</c:v>
                </c:pt>
                <c:pt idx="8596">
                  <c:v>2241.0</c:v>
                </c:pt>
                <c:pt idx="8597">
                  <c:v>2241.0</c:v>
                </c:pt>
                <c:pt idx="8598">
                  <c:v>2241.0</c:v>
                </c:pt>
                <c:pt idx="8599">
                  <c:v>2241.0</c:v>
                </c:pt>
                <c:pt idx="8600">
                  <c:v>2241.0</c:v>
                </c:pt>
                <c:pt idx="8601">
                  <c:v>2241.0</c:v>
                </c:pt>
                <c:pt idx="8602">
                  <c:v>2241.0</c:v>
                </c:pt>
                <c:pt idx="8603">
                  <c:v>2241.0</c:v>
                </c:pt>
                <c:pt idx="8604">
                  <c:v>2241.0</c:v>
                </c:pt>
                <c:pt idx="8605">
                  <c:v>2241.0</c:v>
                </c:pt>
                <c:pt idx="8606">
                  <c:v>2241.0</c:v>
                </c:pt>
                <c:pt idx="8607">
                  <c:v>2242.0</c:v>
                </c:pt>
                <c:pt idx="8608">
                  <c:v>2242.0</c:v>
                </c:pt>
                <c:pt idx="8609">
                  <c:v>2243.0</c:v>
                </c:pt>
                <c:pt idx="8610">
                  <c:v>2244.0</c:v>
                </c:pt>
                <c:pt idx="8611">
                  <c:v>2245.0</c:v>
                </c:pt>
                <c:pt idx="8612">
                  <c:v>2245.0</c:v>
                </c:pt>
                <c:pt idx="8613">
                  <c:v>2245.0</c:v>
                </c:pt>
                <c:pt idx="8614">
                  <c:v>2246.0</c:v>
                </c:pt>
                <c:pt idx="8615">
                  <c:v>2246.0</c:v>
                </c:pt>
                <c:pt idx="8616">
                  <c:v>2246.0</c:v>
                </c:pt>
                <c:pt idx="8617">
                  <c:v>2247.0</c:v>
                </c:pt>
                <c:pt idx="8618">
                  <c:v>2248.0</c:v>
                </c:pt>
                <c:pt idx="8619">
                  <c:v>2249.0</c:v>
                </c:pt>
                <c:pt idx="8620">
                  <c:v>2250.0</c:v>
                </c:pt>
                <c:pt idx="8621">
                  <c:v>2250.0</c:v>
                </c:pt>
                <c:pt idx="8622">
                  <c:v>2250.0</c:v>
                </c:pt>
                <c:pt idx="8623">
                  <c:v>2250.0</c:v>
                </c:pt>
                <c:pt idx="8624">
                  <c:v>2250.0</c:v>
                </c:pt>
                <c:pt idx="8625">
                  <c:v>2251.0</c:v>
                </c:pt>
                <c:pt idx="8626">
                  <c:v>2252.0</c:v>
                </c:pt>
                <c:pt idx="8627">
                  <c:v>2253.0</c:v>
                </c:pt>
                <c:pt idx="8628">
                  <c:v>2253.0</c:v>
                </c:pt>
                <c:pt idx="8629">
                  <c:v>2254.0</c:v>
                </c:pt>
                <c:pt idx="8630">
                  <c:v>2255.0</c:v>
                </c:pt>
                <c:pt idx="8631">
                  <c:v>2255.0</c:v>
                </c:pt>
                <c:pt idx="8632">
                  <c:v>2256.0</c:v>
                </c:pt>
                <c:pt idx="8633">
                  <c:v>2257.0</c:v>
                </c:pt>
                <c:pt idx="8634">
                  <c:v>2258.0</c:v>
                </c:pt>
                <c:pt idx="8635">
                  <c:v>2259.0</c:v>
                </c:pt>
                <c:pt idx="8636">
                  <c:v>2260.0</c:v>
                </c:pt>
                <c:pt idx="8637">
                  <c:v>2261.0</c:v>
                </c:pt>
                <c:pt idx="8638">
                  <c:v>2262.0</c:v>
                </c:pt>
                <c:pt idx="8639">
                  <c:v>2263.0</c:v>
                </c:pt>
                <c:pt idx="8640">
                  <c:v>2264.0</c:v>
                </c:pt>
                <c:pt idx="8641">
                  <c:v>2265.0</c:v>
                </c:pt>
                <c:pt idx="8642">
                  <c:v>2265.0</c:v>
                </c:pt>
                <c:pt idx="8643">
                  <c:v>2265.0</c:v>
                </c:pt>
                <c:pt idx="8644">
                  <c:v>2265.0</c:v>
                </c:pt>
                <c:pt idx="8645">
                  <c:v>2265.0</c:v>
                </c:pt>
                <c:pt idx="8646">
                  <c:v>2266.0</c:v>
                </c:pt>
                <c:pt idx="8647">
                  <c:v>2267.0</c:v>
                </c:pt>
                <c:pt idx="8648">
                  <c:v>2268.0</c:v>
                </c:pt>
                <c:pt idx="8649">
                  <c:v>2269.0</c:v>
                </c:pt>
                <c:pt idx="8650">
                  <c:v>2270.0</c:v>
                </c:pt>
                <c:pt idx="8651">
                  <c:v>2270.0</c:v>
                </c:pt>
                <c:pt idx="8652">
                  <c:v>2271.0</c:v>
                </c:pt>
                <c:pt idx="8653">
                  <c:v>2271.0</c:v>
                </c:pt>
                <c:pt idx="8654">
                  <c:v>2271.0</c:v>
                </c:pt>
                <c:pt idx="8655">
                  <c:v>2271.0</c:v>
                </c:pt>
                <c:pt idx="8656">
                  <c:v>2272.0</c:v>
                </c:pt>
                <c:pt idx="8657">
                  <c:v>2273.0</c:v>
                </c:pt>
                <c:pt idx="8658">
                  <c:v>2274.0</c:v>
                </c:pt>
                <c:pt idx="8659">
                  <c:v>2275.0</c:v>
                </c:pt>
                <c:pt idx="8660">
                  <c:v>2275.0</c:v>
                </c:pt>
                <c:pt idx="8661">
                  <c:v>2275.0</c:v>
                </c:pt>
                <c:pt idx="8662">
                  <c:v>2276.0</c:v>
                </c:pt>
                <c:pt idx="8663">
                  <c:v>2277.0</c:v>
                </c:pt>
                <c:pt idx="8664">
                  <c:v>2277.0</c:v>
                </c:pt>
                <c:pt idx="8665">
                  <c:v>2277.0</c:v>
                </c:pt>
                <c:pt idx="8666">
                  <c:v>2277.0</c:v>
                </c:pt>
                <c:pt idx="8667">
                  <c:v>2277.0</c:v>
                </c:pt>
                <c:pt idx="8668">
                  <c:v>2277.0</c:v>
                </c:pt>
                <c:pt idx="8669">
                  <c:v>2277.0</c:v>
                </c:pt>
                <c:pt idx="8670">
                  <c:v>2277.0</c:v>
                </c:pt>
                <c:pt idx="8671">
                  <c:v>2277.0</c:v>
                </c:pt>
                <c:pt idx="8672">
                  <c:v>2277.0</c:v>
                </c:pt>
                <c:pt idx="8673">
                  <c:v>2277.0</c:v>
                </c:pt>
                <c:pt idx="8674">
                  <c:v>2278.0</c:v>
                </c:pt>
                <c:pt idx="8675">
                  <c:v>2278.0</c:v>
                </c:pt>
                <c:pt idx="8676">
                  <c:v>2279.0</c:v>
                </c:pt>
                <c:pt idx="8677">
                  <c:v>2280.0</c:v>
                </c:pt>
                <c:pt idx="8678">
                  <c:v>2280.0</c:v>
                </c:pt>
                <c:pt idx="8679">
                  <c:v>2280.0</c:v>
                </c:pt>
                <c:pt idx="8680">
                  <c:v>2280.0</c:v>
                </c:pt>
                <c:pt idx="8681">
                  <c:v>2281.0</c:v>
                </c:pt>
                <c:pt idx="8682">
                  <c:v>2281.0</c:v>
                </c:pt>
                <c:pt idx="8683">
                  <c:v>2281.0</c:v>
                </c:pt>
                <c:pt idx="8684">
                  <c:v>2281.0</c:v>
                </c:pt>
                <c:pt idx="8685">
                  <c:v>2282.0</c:v>
                </c:pt>
                <c:pt idx="8686">
                  <c:v>2282.0</c:v>
                </c:pt>
                <c:pt idx="8687">
                  <c:v>2282.0</c:v>
                </c:pt>
                <c:pt idx="8688">
                  <c:v>2283.0</c:v>
                </c:pt>
                <c:pt idx="8689">
                  <c:v>2284.0</c:v>
                </c:pt>
                <c:pt idx="8690">
                  <c:v>2284.0</c:v>
                </c:pt>
                <c:pt idx="8691">
                  <c:v>2284.0</c:v>
                </c:pt>
                <c:pt idx="8692">
                  <c:v>2284.0</c:v>
                </c:pt>
                <c:pt idx="8693">
                  <c:v>2284.0</c:v>
                </c:pt>
                <c:pt idx="8694">
                  <c:v>2284.0</c:v>
                </c:pt>
                <c:pt idx="8695">
                  <c:v>2284.0</c:v>
                </c:pt>
                <c:pt idx="8696">
                  <c:v>2284.0</c:v>
                </c:pt>
                <c:pt idx="8697">
                  <c:v>2284.0</c:v>
                </c:pt>
                <c:pt idx="8698">
                  <c:v>2285.0</c:v>
                </c:pt>
                <c:pt idx="8699">
                  <c:v>2286.0</c:v>
                </c:pt>
                <c:pt idx="8700">
                  <c:v>2286.0</c:v>
                </c:pt>
                <c:pt idx="8701">
                  <c:v>2286.0</c:v>
                </c:pt>
                <c:pt idx="8702">
                  <c:v>2287.0</c:v>
                </c:pt>
                <c:pt idx="8703">
                  <c:v>2288.0</c:v>
                </c:pt>
                <c:pt idx="8704">
                  <c:v>2288.0</c:v>
                </c:pt>
                <c:pt idx="8705">
                  <c:v>2288.0</c:v>
                </c:pt>
                <c:pt idx="8706">
                  <c:v>2288.0</c:v>
                </c:pt>
                <c:pt idx="8707">
                  <c:v>2288.0</c:v>
                </c:pt>
                <c:pt idx="8708">
                  <c:v>2288.0</c:v>
                </c:pt>
                <c:pt idx="8709">
                  <c:v>2288.0</c:v>
                </c:pt>
                <c:pt idx="8710">
                  <c:v>2288.0</c:v>
                </c:pt>
                <c:pt idx="8711">
                  <c:v>2288.0</c:v>
                </c:pt>
                <c:pt idx="8712">
                  <c:v>2288.0</c:v>
                </c:pt>
                <c:pt idx="8713">
                  <c:v>2288.0</c:v>
                </c:pt>
                <c:pt idx="8714">
                  <c:v>2288.0</c:v>
                </c:pt>
                <c:pt idx="8715">
                  <c:v>2288.0</c:v>
                </c:pt>
                <c:pt idx="8716">
                  <c:v>2288.0</c:v>
                </c:pt>
                <c:pt idx="8717">
                  <c:v>2288.0</c:v>
                </c:pt>
                <c:pt idx="8718">
                  <c:v>2288.0</c:v>
                </c:pt>
                <c:pt idx="8719">
                  <c:v>2288.0</c:v>
                </c:pt>
                <c:pt idx="8720">
                  <c:v>2288.0</c:v>
                </c:pt>
                <c:pt idx="8721">
                  <c:v>2288.0</c:v>
                </c:pt>
                <c:pt idx="8722">
                  <c:v>2288.0</c:v>
                </c:pt>
                <c:pt idx="8723">
                  <c:v>2288.0</c:v>
                </c:pt>
                <c:pt idx="8724">
                  <c:v>2288.0</c:v>
                </c:pt>
                <c:pt idx="8725">
                  <c:v>2288.0</c:v>
                </c:pt>
                <c:pt idx="8726">
                  <c:v>2288.0</c:v>
                </c:pt>
                <c:pt idx="8727">
                  <c:v>2288.0</c:v>
                </c:pt>
                <c:pt idx="8728">
                  <c:v>2288.0</c:v>
                </c:pt>
                <c:pt idx="8729">
                  <c:v>2288.0</c:v>
                </c:pt>
                <c:pt idx="8730">
                  <c:v>2288.0</c:v>
                </c:pt>
                <c:pt idx="8731">
                  <c:v>2288.0</c:v>
                </c:pt>
                <c:pt idx="8732">
                  <c:v>2288.0</c:v>
                </c:pt>
                <c:pt idx="8733">
                  <c:v>2288.0</c:v>
                </c:pt>
                <c:pt idx="8734">
                  <c:v>2288.0</c:v>
                </c:pt>
                <c:pt idx="8735">
                  <c:v>2289.0</c:v>
                </c:pt>
                <c:pt idx="8736">
                  <c:v>2289.0</c:v>
                </c:pt>
                <c:pt idx="8737">
                  <c:v>2289.0</c:v>
                </c:pt>
                <c:pt idx="8738">
                  <c:v>2289.0</c:v>
                </c:pt>
                <c:pt idx="8739">
                  <c:v>2289.0</c:v>
                </c:pt>
                <c:pt idx="8740">
                  <c:v>2290.0</c:v>
                </c:pt>
                <c:pt idx="8741">
                  <c:v>2290.0</c:v>
                </c:pt>
                <c:pt idx="8742">
                  <c:v>2290.0</c:v>
                </c:pt>
                <c:pt idx="8743">
                  <c:v>2290.0</c:v>
                </c:pt>
                <c:pt idx="8744">
                  <c:v>2290.0</c:v>
                </c:pt>
                <c:pt idx="8745">
                  <c:v>2290.0</c:v>
                </c:pt>
                <c:pt idx="8746">
                  <c:v>2290.0</c:v>
                </c:pt>
                <c:pt idx="8747">
                  <c:v>2290.0</c:v>
                </c:pt>
                <c:pt idx="8748">
                  <c:v>2291.0</c:v>
                </c:pt>
                <c:pt idx="8749">
                  <c:v>2291.0</c:v>
                </c:pt>
                <c:pt idx="8750">
                  <c:v>2291.0</c:v>
                </c:pt>
                <c:pt idx="8751">
                  <c:v>2291.0</c:v>
                </c:pt>
                <c:pt idx="8752">
                  <c:v>2291.0</c:v>
                </c:pt>
                <c:pt idx="8753">
                  <c:v>2291.0</c:v>
                </c:pt>
                <c:pt idx="8754">
                  <c:v>2291.0</c:v>
                </c:pt>
                <c:pt idx="8755">
                  <c:v>2292.0</c:v>
                </c:pt>
                <c:pt idx="8756">
                  <c:v>2292.0</c:v>
                </c:pt>
                <c:pt idx="8757">
                  <c:v>2293.0</c:v>
                </c:pt>
                <c:pt idx="8758">
                  <c:v>2294.0</c:v>
                </c:pt>
                <c:pt idx="8759">
                  <c:v>2295.0</c:v>
                </c:pt>
                <c:pt idx="8760">
                  <c:v>2295.0</c:v>
                </c:pt>
                <c:pt idx="8761">
                  <c:v>2295.0</c:v>
                </c:pt>
                <c:pt idx="8762">
                  <c:v>2295.0</c:v>
                </c:pt>
                <c:pt idx="8763">
                  <c:v>2295.0</c:v>
                </c:pt>
                <c:pt idx="8764">
                  <c:v>2295.0</c:v>
                </c:pt>
                <c:pt idx="8765">
                  <c:v>2295.0</c:v>
                </c:pt>
                <c:pt idx="8766">
                  <c:v>2295.0</c:v>
                </c:pt>
                <c:pt idx="8767">
                  <c:v>2295.0</c:v>
                </c:pt>
                <c:pt idx="8768">
                  <c:v>2295.0</c:v>
                </c:pt>
                <c:pt idx="8769">
                  <c:v>2296.0</c:v>
                </c:pt>
                <c:pt idx="8770">
                  <c:v>2296.0</c:v>
                </c:pt>
                <c:pt idx="8771">
                  <c:v>2296.0</c:v>
                </c:pt>
                <c:pt idx="8772">
                  <c:v>2297.0</c:v>
                </c:pt>
                <c:pt idx="8773">
                  <c:v>2297.0</c:v>
                </c:pt>
                <c:pt idx="8774">
                  <c:v>2297.0</c:v>
                </c:pt>
                <c:pt idx="8775">
                  <c:v>2297.0</c:v>
                </c:pt>
                <c:pt idx="8776">
                  <c:v>2297.0</c:v>
                </c:pt>
                <c:pt idx="8777">
                  <c:v>2298.0</c:v>
                </c:pt>
                <c:pt idx="8778">
                  <c:v>2299.0</c:v>
                </c:pt>
                <c:pt idx="8779">
                  <c:v>2300.0</c:v>
                </c:pt>
                <c:pt idx="8780">
                  <c:v>2300.0</c:v>
                </c:pt>
                <c:pt idx="8781">
                  <c:v>2300.0</c:v>
                </c:pt>
                <c:pt idx="8782">
                  <c:v>2301.0</c:v>
                </c:pt>
                <c:pt idx="8783">
                  <c:v>2302.0</c:v>
                </c:pt>
                <c:pt idx="8784">
                  <c:v>2303.0</c:v>
                </c:pt>
                <c:pt idx="8785">
                  <c:v>2304.0</c:v>
                </c:pt>
                <c:pt idx="8786">
                  <c:v>2305.0</c:v>
                </c:pt>
                <c:pt idx="8787">
                  <c:v>2306.0</c:v>
                </c:pt>
                <c:pt idx="8788">
                  <c:v>2306.0</c:v>
                </c:pt>
                <c:pt idx="8789">
                  <c:v>2307.0</c:v>
                </c:pt>
                <c:pt idx="8790">
                  <c:v>2308.0</c:v>
                </c:pt>
                <c:pt idx="8791">
                  <c:v>2309.0</c:v>
                </c:pt>
                <c:pt idx="8792">
                  <c:v>2310.0</c:v>
                </c:pt>
                <c:pt idx="8793">
                  <c:v>2310.0</c:v>
                </c:pt>
                <c:pt idx="8794">
                  <c:v>2310.0</c:v>
                </c:pt>
                <c:pt idx="8795">
                  <c:v>2310.0</c:v>
                </c:pt>
                <c:pt idx="8796">
                  <c:v>2310.0</c:v>
                </c:pt>
                <c:pt idx="8797">
                  <c:v>2310.0</c:v>
                </c:pt>
                <c:pt idx="8798">
                  <c:v>2310.0</c:v>
                </c:pt>
                <c:pt idx="8799">
                  <c:v>2310.0</c:v>
                </c:pt>
                <c:pt idx="8800">
                  <c:v>2310.0</c:v>
                </c:pt>
                <c:pt idx="8801">
                  <c:v>2310.0</c:v>
                </c:pt>
                <c:pt idx="8802">
                  <c:v>2310.0</c:v>
                </c:pt>
                <c:pt idx="8803">
                  <c:v>2310.0</c:v>
                </c:pt>
                <c:pt idx="8804">
                  <c:v>2310.0</c:v>
                </c:pt>
                <c:pt idx="8805">
                  <c:v>2310.0</c:v>
                </c:pt>
                <c:pt idx="8806">
                  <c:v>2310.0</c:v>
                </c:pt>
                <c:pt idx="8807">
                  <c:v>2310.0</c:v>
                </c:pt>
                <c:pt idx="8808">
                  <c:v>2311.0</c:v>
                </c:pt>
                <c:pt idx="8809">
                  <c:v>2311.0</c:v>
                </c:pt>
                <c:pt idx="8810">
                  <c:v>2311.0</c:v>
                </c:pt>
                <c:pt idx="8811">
                  <c:v>2311.0</c:v>
                </c:pt>
                <c:pt idx="8812">
                  <c:v>2311.0</c:v>
                </c:pt>
                <c:pt idx="8813">
                  <c:v>2311.0</c:v>
                </c:pt>
                <c:pt idx="8814">
                  <c:v>2312.0</c:v>
                </c:pt>
                <c:pt idx="8815">
                  <c:v>2313.0</c:v>
                </c:pt>
                <c:pt idx="8816">
                  <c:v>2314.0</c:v>
                </c:pt>
                <c:pt idx="8817">
                  <c:v>2314.0</c:v>
                </c:pt>
                <c:pt idx="8818">
                  <c:v>2314.0</c:v>
                </c:pt>
                <c:pt idx="8819">
                  <c:v>2314.0</c:v>
                </c:pt>
                <c:pt idx="8820">
                  <c:v>2314.0</c:v>
                </c:pt>
                <c:pt idx="8821">
                  <c:v>2314.0</c:v>
                </c:pt>
                <c:pt idx="8822">
                  <c:v>2314.0</c:v>
                </c:pt>
                <c:pt idx="8823">
                  <c:v>2314.0</c:v>
                </c:pt>
                <c:pt idx="8824">
                  <c:v>2315.0</c:v>
                </c:pt>
                <c:pt idx="8825">
                  <c:v>2316.0</c:v>
                </c:pt>
                <c:pt idx="8826">
                  <c:v>2317.0</c:v>
                </c:pt>
                <c:pt idx="8827">
                  <c:v>2317.0</c:v>
                </c:pt>
                <c:pt idx="8828">
                  <c:v>2318.0</c:v>
                </c:pt>
                <c:pt idx="8829">
                  <c:v>2318.0</c:v>
                </c:pt>
                <c:pt idx="8830">
                  <c:v>2318.0</c:v>
                </c:pt>
                <c:pt idx="8831">
                  <c:v>2318.0</c:v>
                </c:pt>
                <c:pt idx="8832">
                  <c:v>2318.0</c:v>
                </c:pt>
                <c:pt idx="8833">
                  <c:v>2318.0</c:v>
                </c:pt>
                <c:pt idx="8834">
                  <c:v>2318.0</c:v>
                </c:pt>
                <c:pt idx="8835">
                  <c:v>2318.0</c:v>
                </c:pt>
                <c:pt idx="8836">
                  <c:v>2319.0</c:v>
                </c:pt>
                <c:pt idx="8837">
                  <c:v>2319.0</c:v>
                </c:pt>
                <c:pt idx="8838">
                  <c:v>2319.0</c:v>
                </c:pt>
                <c:pt idx="8839">
                  <c:v>2319.0</c:v>
                </c:pt>
                <c:pt idx="8840">
                  <c:v>2320.0</c:v>
                </c:pt>
                <c:pt idx="8841">
                  <c:v>2320.0</c:v>
                </c:pt>
                <c:pt idx="8842">
                  <c:v>2320.0</c:v>
                </c:pt>
                <c:pt idx="8843">
                  <c:v>2320.0</c:v>
                </c:pt>
                <c:pt idx="8844">
                  <c:v>2320.0</c:v>
                </c:pt>
                <c:pt idx="8845">
                  <c:v>2321.0</c:v>
                </c:pt>
                <c:pt idx="8846">
                  <c:v>2322.0</c:v>
                </c:pt>
                <c:pt idx="8847">
                  <c:v>2322.0</c:v>
                </c:pt>
                <c:pt idx="8848">
                  <c:v>2322.0</c:v>
                </c:pt>
                <c:pt idx="8849">
                  <c:v>2322.0</c:v>
                </c:pt>
                <c:pt idx="8850">
                  <c:v>2323.0</c:v>
                </c:pt>
                <c:pt idx="8851">
                  <c:v>2323.0</c:v>
                </c:pt>
                <c:pt idx="8852">
                  <c:v>2324.0</c:v>
                </c:pt>
                <c:pt idx="8853">
                  <c:v>2325.0</c:v>
                </c:pt>
                <c:pt idx="8854">
                  <c:v>2325.0</c:v>
                </c:pt>
                <c:pt idx="8855">
                  <c:v>2325.0</c:v>
                </c:pt>
                <c:pt idx="8856">
                  <c:v>2325.0</c:v>
                </c:pt>
                <c:pt idx="8857">
                  <c:v>2325.0</c:v>
                </c:pt>
                <c:pt idx="8858">
                  <c:v>2325.0</c:v>
                </c:pt>
                <c:pt idx="8859">
                  <c:v>2326.0</c:v>
                </c:pt>
                <c:pt idx="8860">
                  <c:v>2327.0</c:v>
                </c:pt>
                <c:pt idx="8861">
                  <c:v>2327.0</c:v>
                </c:pt>
                <c:pt idx="8862">
                  <c:v>2328.0</c:v>
                </c:pt>
                <c:pt idx="8863">
                  <c:v>2328.0</c:v>
                </c:pt>
                <c:pt idx="8864">
                  <c:v>2328.0</c:v>
                </c:pt>
                <c:pt idx="8865">
                  <c:v>2329.0</c:v>
                </c:pt>
                <c:pt idx="8866">
                  <c:v>2329.0</c:v>
                </c:pt>
                <c:pt idx="8867">
                  <c:v>2329.0</c:v>
                </c:pt>
                <c:pt idx="8868">
                  <c:v>2329.0</c:v>
                </c:pt>
                <c:pt idx="8869">
                  <c:v>2329.0</c:v>
                </c:pt>
                <c:pt idx="8870">
                  <c:v>2329.0</c:v>
                </c:pt>
                <c:pt idx="8871">
                  <c:v>2330.0</c:v>
                </c:pt>
                <c:pt idx="8872">
                  <c:v>2330.0</c:v>
                </c:pt>
                <c:pt idx="8873">
                  <c:v>2330.0</c:v>
                </c:pt>
                <c:pt idx="8874">
                  <c:v>2330.0</c:v>
                </c:pt>
                <c:pt idx="8875">
                  <c:v>2330.0</c:v>
                </c:pt>
                <c:pt idx="8876">
                  <c:v>2331.0</c:v>
                </c:pt>
                <c:pt idx="8877">
                  <c:v>2331.0</c:v>
                </c:pt>
                <c:pt idx="8878">
                  <c:v>2331.0</c:v>
                </c:pt>
                <c:pt idx="8879">
                  <c:v>2331.0</c:v>
                </c:pt>
                <c:pt idx="8880">
                  <c:v>2331.0</c:v>
                </c:pt>
                <c:pt idx="8881">
                  <c:v>2331.0</c:v>
                </c:pt>
                <c:pt idx="8882">
                  <c:v>2331.0</c:v>
                </c:pt>
                <c:pt idx="8883">
                  <c:v>2331.0</c:v>
                </c:pt>
                <c:pt idx="8884">
                  <c:v>2331.0</c:v>
                </c:pt>
                <c:pt idx="8885">
                  <c:v>2331.0</c:v>
                </c:pt>
                <c:pt idx="8886">
                  <c:v>2331.0</c:v>
                </c:pt>
                <c:pt idx="8887">
                  <c:v>2332.0</c:v>
                </c:pt>
                <c:pt idx="8888">
                  <c:v>2332.0</c:v>
                </c:pt>
                <c:pt idx="8889">
                  <c:v>2333.0</c:v>
                </c:pt>
                <c:pt idx="8890">
                  <c:v>2333.0</c:v>
                </c:pt>
                <c:pt idx="8891">
                  <c:v>2334.0</c:v>
                </c:pt>
                <c:pt idx="8892">
                  <c:v>2335.0</c:v>
                </c:pt>
                <c:pt idx="8893">
                  <c:v>2335.0</c:v>
                </c:pt>
                <c:pt idx="8894">
                  <c:v>2335.0</c:v>
                </c:pt>
                <c:pt idx="8895">
                  <c:v>2335.0</c:v>
                </c:pt>
                <c:pt idx="8896">
                  <c:v>2335.0</c:v>
                </c:pt>
                <c:pt idx="8897">
                  <c:v>2336.0</c:v>
                </c:pt>
                <c:pt idx="8898">
                  <c:v>2337.0</c:v>
                </c:pt>
                <c:pt idx="8899">
                  <c:v>2337.0</c:v>
                </c:pt>
                <c:pt idx="8900">
                  <c:v>2337.0</c:v>
                </c:pt>
                <c:pt idx="8901">
                  <c:v>2338.0</c:v>
                </c:pt>
                <c:pt idx="8902">
                  <c:v>2338.0</c:v>
                </c:pt>
                <c:pt idx="8903">
                  <c:v>2338.0</c:v>
                </c:pt>
                <c:pt idx="8904">
                  <c:v>2338.0</c:v>
                </c:pt>
                <c:pt idx="8905">
                  <c:v>2338.0</c:v>
                </c:pt>
                <c:pt idx="8906">
                  <c:v>2338.0</c:v>
                </c:pt>
                <c:pt idx="8907">
                  <c:v>2338.0</c:v>
                </c:pt>
                <c:pt idx="8908">
                  <c:v>2338.0</c:v>
                </c:pt>
                <c:pt idx="8909">
                  <c:v>2339.0</c:v>
                </c:pt>
                <c:pt idx="8910">
                  <c:v>2339.0</c:v>
                </c:pt>
                <c:pt idx="8911">
                  <c:v>2339.0</c:v>
                </c:pt>
                <c:pt idx="8912">
                  <c:v>2339.0</c:v>
                </c:pt>
                <c:pt idx="8913">
                  <c:v>2339.0</c:v>
                </c:pt>
                <c:pt idx="8914">
                  <c:v>2339.0</c:v>
                </c:pt>
                <c:pt idx="8915">
                  <c:v>2339.0</c:v>
                </c:pt>
                <c:pt idx="8916">
                  <c:v>2339.0</c:v>
                </c:pt>
                <c:pt idx="8917">
                  <c:v>2339.0</c:v>
                </c:pt>
                <c:pt idx="8918">
                  <c:v>2339.0</c:v>
                </c:pt>
                <c:pt idx="8919">
                  <c:v>2339.0</c:v>
                </c:pt>
                <c:pt idx="8920">
                  <c:v>2340.0</c:v>
                </c:pt>
                <c:pt idx="8921">
                  <c:v>2340.0</c:v>
                </c:pt>
                <c:pt idx="8922">
                  <c:v>2340.0</c:v>
                </c:pt>
                <c:pt idx="8923">
                  <c:v>2340.0</c:v>
                </c:pt>
                <c:pt idx="8924">
                  <c:v>2340.0</c:v>
                </c:pt>
                <c:pt idx="8925">
                  <c:v>2340.0</c:v>
                </c:pt>
                <c:pt idx="8926">
                  <c:v>2341.0</c:v>
                </c:pt>
                <c:pt idx="8927">
                  <c:v>2341.0</c:v>
                </c:pt>
                <c:pt idx="8928">
                  <c:v>2342.0</c:v>
                </c:pt>
                <c:pt idx="8929">
                  <c:v>2343.0</c:v>
                </c:pt>
                <c:pt idx="8930">
                  <c:v>2343.0</c:v>
                </c:pt>
                <c:pt idx="8931">
                  <c:v>2344.0</c:v>
                </c:pt>
                <c:pt idx="8932">
                  <c:v>2344.0</c:v>
                </c:pt>
                <c:pt idx="8933">
                  <c:v>2344.0</c:v>
                </c:pt>
                <c:pt idx="8934">
                  <c:v>2344.0</c:v>
                </c:pt>
                <c:pt idx="8935">
                  <c:v>2344.0</c:v>
                </c:pt>
                <c:pt idx="8936">
                  <c:v>2344.0</c:v>
                </c:pt>
                <c:pt idx="8937">
                  <c:v>2345.0</c:v>
                </c:pt>
                <c:pt idx="8938">
                  <c:v>2345.0</c:v>
                </c:pt>
                <c:pt idx="8939">
                  <c:v>2346.0</c:v>
                </c:pt>
                <c:pt idx="8940">
                  <c:v>2347.0</c:v>
                </c:pt>
                <c:pt idx="8941">
                  <c:v>2348.0</c:v>
                </c:pt>
                <c:pt idx="8942">
                  <c:v>2348.0</c:v>
                </c:pt>
                <c:pt idx="8943">
                  <c:v>2349.0</c:v>
                </c:pt>
                <c:pt idx="8944">
                  <c:v>2350.0</c:v>
                </c:pt>
                <c:pt idx="8945">
                  <c:v>2350.0</c:v>
                </c:pt>
                <c:pt idx="8946">
                  <c:v>2350.0</c:v>
                </c:pt>
                <c:pt idx="8947">
                  <c:v>2350.0</c:v>
                </c:pt>
                <c:pt idx="8948">
                  <c:v>2351.0</c:v>
                </c:pt>
                <c:pt idx="8949">
                  <c:v>2351.0</c:v>
                </c:pt>
                <c:pt idx="8950">
                  <c:v>2351.0</c:v>
                </c:pt>
                <c:pt idx="8951">
                  <c:v>2351.0</c:v>
                </c:pt>
                <c:pt idx="8952">
                  <c:v>2351.0</c:v>
                </c:pt>
                <c:pt idx="8953">
                  <c:v>2351.0</c:v>
                </c:pt>
                <c:pt idx="8954">
                  <c:v>2351.0</c:v>
                </c:pt>
                <c:pt idx="8955">
                  <c:v>2352.0</c:v>
                </c:pt>
                <c:pt idx="8956">
                  <c:v>2352.0</c:v>
                </c:pt>
                <c:pt idx="8957">
                  <c:v>2353.0</c:v>
                </c:pt>
                <c:pt idx="8958">
                  <c:v>2354.0</c:v>
                </c:pt>
                <c:pt idx="8959">
                  <c:v>2354.0</c:v>
                </c:pt>
                <c:pt idx="8960">
                  <c:v>2354.0</c:v>
                </c:pt>
                <c:pt idx="8961">
                  <c:v>2355.0</c:v>
                </c:pt>
                <c:pt idx="8962">
                  <c:v>2356.0</c:v>
                </c:pt>
                <c:pt idx="8963">
                  <c:v>2357.0</c:v>
                </c:pt>
                <c:pt idx="8964">
                  <c:v>2358.0</c:v>
                </c:pt>
                <c:pt idx="8965">
                  <c:v>2359.0</c:v>
                </c:pt>
                <c:pt idx="8966">
                  <c:v>2360.0</c:v>
                </c:pt>
                <c:pt idx="8967">
                  <c:v>2360.0</c:v>
                </c:pt>
                <c:pt idx="8968">
                  <c:v>2360.0</c:v>
                </c:pt>
                <c:pt idx="8969">
                  <c:v>2361.0</c:v>
                </c:pt>
                <c:pt idx="8970">
                  <c:v>2361.0</c:v>
                </c:pt>
                <c:pt idx="8971">
                  <c:v>2362.0</c:v>
                </c:pt>
                <c:pt idx="8972">
                  <c:v>2363.0</c:v>
                </c:pt>
                <c:pt idx="8973">
                  <c:v>2364.0</c:v>
                </c:pt>
                <c:pt idx="8974">
                  <c:v>2365.0</c:v>
                </c:pt>
                <c:pt idx="8975">
                  <c:v>2365.0</c:v>
                </c:pt>
                <c:pt idx="8976">
                  <c:v>2365.0</c:v>
                </c:pt>
                <c:pt idx="8977">
                  <c:v>2365.0</c:v>
                </c:pt>
                <c:pt idx="8978">
                  <c:v>2366.0</c:v>
                </c:pt>
                <c:pt idx="8979">
                  <c:v>2366.0</c:v>
                </c:pt>
                <c:pt idx="8980">
                  <c:v>2366.0</c:v>
                </c:pt>
                <c:pt idx="8981">
                  <c:v>2366.0</c:v>
                </c:pt>
                <c:pt idx="8982">
                  <c:v>2366.0</c:v>
                </c:pt>
                <c:pt idx="8983">
                  <c:v>2366.0</c:v>
                </c:pt>
                <c:pt idx="8984">
                  <c:v>2366.0</c:v>
                </c:pt>
                <c:pt idx="8985">
                  <c:v>2366.0</c:v>
                </c:pt>
                <c:pt idx="8986">
                  <c:v>2366.0</c:v>
                </c:pt>
                <c:pt idx="8987">
                  <c:v>2366.0</c:v>
                </c:pt>
                <c:pt idx="8988">
                  <c:v>2366.0</c:v>
                </c:pt>
                <c:pt idx="8989">
                  <c:v>2367.0</c:v>
                </c:pt>
                <c:pt idx="8990">
                  <c:v>2368.0</c:v>
                </c:pt>
                <c:pt idx="8991">
                  <c:v>2368.0</c:v>
                </c:pt>
                <c:pt idx="8992">
                  <c:v>2369.0</c:v>
                </c:pt>
                <c:pt idx="8993">
                  <c:v>2369.0</c:v>
                </c:pt>
                <c:pt idx="8994">
                  <c:v>2370.0</c:v>
                </c:pt>
                <c:pt idx="8995">
                  <c:v>2371.0</c:v>
                </c:pt>
                <c:pt idx="8996">
                  <c:v>2372.0</c:v>
                </c:pt>
                <c:pt idx="8997">
                  <c:v>2372.0</c:v>
                </c:pt>
                <c:pt idx="8998">
                  <c:v>2373.0</c:v>
                </c:pt>
                <c:pt idx="8999">
                  <c:v>2373.0</c:v>
                </c:pt>
                <c:pt idx="9000">
                  <c:v>2373.0</c:v>
                </c:pt>
                <c:pt idx="9001">
                  <c:v>2373.0</c:v>
                </c:pt>
                <c:pt idx="9002">
                  <c:v>2373.0</c:v>
                </c:pt>
                <c:pt idx="9003">
                  <c:v>2374.0</c:v>
                </c:pt>
                <c:pt idx="9004">
                  <c:v>2375.0</c:v>
                </c:pt>
                <c:pt idx="9005">
                  <c:v>2376.0</c:v>
                </c:pt>
                <c:pt idx="9006">
                  <c:v>2376.0</c:v>
                </c:pt>
                <c:pt idx="9007">
                  <c:v>2377.0</c:v>
                </c:pt>
                <c:pt idx="9008">
                  <c:v>2378.0</c:v>
                </c:pt>
                <c:pt idx="9009">
                  <c:v>2378.0</c:v>
                </c:pt>
                <c:pt idx="9010">
                  <c:v>2378.0</c:v>
                </c:pt>
                <c:pt idx="9011">
                  <c:v>2378.0</c:v>
                </c:pt>
                <c:pt idx="9012">
                  <c:v>2378.0</c:v>
                </c:pt>
                <c:pt idx="9013">
                  <c:v>2379.0</c:v>
                </c:pt>
                <c:pt idx="9014">
                  <c:v>2379.0</c:v>
                </c:pt>
                <c:pt idx="9015">
                  <c:v>2379.0</c:v>
                </c:pt>
                <c:pt idx="9016">
                  <c:v>2379.0</c:v>
                </c:pt>
                <c:pt idx="9017">
                  <c:v>2379.0</c:v>
                </c:pt>
                <c:pt idx="9018">
                  <c:v>2379.0</c:v>
                </c:pt>
                <c:pt idx="9019">
                  <c:v>2380.0</c:v>
                </c:pt>
                <c:pt idx="9020">
                  <c:v>2380.0</c:v>
                </c:pt>
                <c:pt idx="9021">
                  <c:v>2380.0</c:v>
                </c:pt>
                <c:pt idx="9022">
                  <c:v>2381.0</c:v>
                </c:pt>
                <c:pt idx="9023">
                  <c:v>2382.0</c:v>
                </c:pt>
                <c:pt idx="9024">
                  <c:v>2382.0</c:v>
                </c:pt>
                <c:pt idx="9025">
                  <c:v>2382.0</c:v>
                </c:pt>
                <c:pt idx="9026">
                  <c:v>2382.0</c:v>
                </c:pt>
                <c:pt idx="9027">
                  <c:v>2383.0</c:v>
                </c:pt>
                <c:pt idx="9028">
                  <c:v>2384.0</c:v>
                </c:pt>
                <c:pt idx="9029">
                  <c:v>2384.0</c:v>
                </c:pt>
                <c:pt idx="9030">
                  <c:v>2385.0</c:v>
                </c:pt>
                <c:pt idx="9031">
                  <c:v>2385.0</c:v>
                </c:pt>
                <c:pt idx="9032">
                  <c:v>2385.0</c:v>
                </c:pt>
                <c:pt idx="9033">
                  <c:v>2386.0</c:v>
                </c:pt>
                <c:pt idx="9034">
                  <c:v>2387.0</c:v>
                </c:pt>
                <c:pt idx="9035">
                  <c:v>2387.0</c:v>
                </c:pt>
                <c:pt idx="9036">
                  <c:v>2387.0</c:v>
                </c:pt>
                <c:pt idx="9037">
                  <c:v>2388.0</c:v>
                </c:pt>
                <c:pt idx="9038">
                  <c:v>2389.0</c:v>
                </c:pt>
                <c:pt idx="9039">
                  <c:v>2389.0</c:v>
                </c:pt>
                <c:pt idx="9040">
                  <c:v>2390.0</c:v>
                </c:pt>
                <c:pt idx="9041">
                  <c:v>2390.0</c:v>
                </c:pt>
                <c:pt idx="9042">
                  <c:v>2390.0</c:v>
                </c:pt>
                <c:pt idx="9043">
                  <c:v>2390.0</c:v>
                </c:pt>
                <c:pt idx="9044">
                  <c:v>2390.0</c:v>
                </c:pt>
                <c:pt idx="9045">
                  <c:v>2390.0</c:v>
                </c:pt>
                <c:pt idx="9046">
                  <c:v>2391.0</c:v>
                </c:pt>
                <c:pt idx="9047">
                  <c:v>2391.0</c:v>
                </c:pt>
                <c:pt idx="9048">
                  <c:v>2391.0</c:v>
                </c:pt>
                <c:pt idx="9049">
                  <c:v>2391.0</c:v>
                </c:pt>
                <c:pt idx="9050">
                  <c:v>2392.0</c:v>
                </c:pt>
                <c:pt idx="9051">
                  <c:v>2392.0</c:v>
                </c:pt>
                <c:pt idx="9052">
                  <c:v>2392.0</c:v>
                </c:pt>
                <c:pt idx="9053">
                  <c:v>2392.0</c:v>
                </c:pt>
                <c:pt idx="9054">
                  <c:v>2392.0</c:v>
                </c:pt>
                <c:pt idx="9055">
                  <c:v>2392.0</c:v>
                </c:pt>
                <c:pt idx="9056">
                  <c:v>2392.0</c:v>
                </c:pt>
                <c:pt idx="9057">
                  <c:v>2392.0</c:v>
                </c:pt>
                <c:pt idx="9058">
                  <c:v>2393.0</c:v>
                </c:pt>
                <c:pt idx="9059">
                  <c:v>2393.0</c:v>
                </c:pt>
                <c:pt idx="9060">
                  <c:v>2393.0</c:v>
                </c:pt>
                <c:pt idx="9061">
                  <c:v>2393.0</c:v>
                </c:pt>
                <c:pt idx="9062">
                  <c:v>2393.0</c:v>
                </c:pt>
                <c:pt idx="9063">
                  <c:v>2393.0</c:v>
                </c:pt>
                <c:pt idx="9064">
                  <c:v>2393.0</c:v>
                </c:pt>
                <c:pt idx="9065">
                  <c:v>2394.0</c:v>
                </c:pt>
                <c:pt idx="9066">
                  <c:v>2394.0</c:v>
                </c:pt>
                <c:pt idx="9067">
                  <c:v>2394.0</c:v>
                </c:pt>
                <c:pt idx="9068">
                  <c:v>2394.0</c:v>
                </c:pt>
                <c:pt idx="9069">
                  <c:v>2395.0</c:v>
                </c:pt>
                <c:pt idx="9070">
                  <c:v>2395.0</c:v>
                </c:pt>
                <c:pt idx="9071">
                  <c:v>2395.0</c:v>
                </c:pt>
                <c:pt idx="9072">
                  <c:v>2395.0</c:v>
                </c:pt>
                <c:pt idx="9073">
                  <c:v>2396.0</c:v>
                </c:pt>
                <c:pt idx="9074">
                  <c:v>2397.0</c:v>
                </c:pt>
                <c:pt idx="9075">
                  <c:v>2397.0</c:v>
                </c:pt>
                <c:pt idx="9076">
                  <c:v>2397.0</c:v>
                </c:pt>
                <c:pt idx="9077">
                  <c:v>2397.0</c:v>
                </c:pt>
                <c:pt idx="9078">
                  <c:v>2397.0</c:v>
                </c:pt>
                <c:pt idx="9079">
                  <c:v>2397.0</c:v>
                </c:pt>
                <c:pt idx="9080">
                  <c:v>2398.0</c:v>
                </c:pt>
                <c:pt idx="9081">
                  <c:v>2398.0</c:v>
                </c:pt>
                <c:pt idx="9082">
                  <c:v>2399.0</c:v>
                </c:pt>
                <c:pt idx="9083">
                  <c:v>2399.0</c:v>
                </c:pt>
                <c:pt idx="9084">
                  <c:v>2399.0</c:v>
                </c:pt>
                <c:pt idx="9085">
                  <c:v>2400.0</c:v>
                </c:pt>
                <c:pt idx="9086">
                  <c:v>2400.0</c:v>
                </c:pt>
                <c:pt idx="9087">
                  <c:v>2400.0</c:v>
                </c:pt>
                <c:pt idx="9088">
                  <c:v>2400.0</c:v>
                </c:pt>
                <c:pt idx="9089">
                  <c:v>2400.0</c:v>
                </c:pt>
                <c:pt idx="9090">
                  <c:v>2401.0</c:v>
                </c:pt>
                <c:pt idx="9091">
                  <c:v>2401.0</c:v>
                </c:pt>
                <c:pt idx="9092">
                  <c:v>2401.0</c:v>
                </c:pt>
                <c:pt idx="9093">
                  <c:v>2401.0</c:v>
                </c:pt>
                <c:pt idx="9094">
                  <c:v>2401.0</c:v>
                </c:pt>
                <c:pt idx="9095">
                  <c:v>2401.0</c:v>
                </c:pt>
                <c:pt idx="9096">
                  <c:v>2401.0</c:v>
                </c:pt>
                <c:pt idx="9097">
                  <c:v>2402.0</c:v>
                </c:pt>
                <c:pt idx="9098">
                  <c:v>2402.0</c:v>
                </c:pt>
                <c:pt idx="9099">
                  <c:v>2402.0</c:v>
                </c:pt>
                <c:pt idx="9100">
                  <c:v>2402.0</c:v>
                </c:pt>
                <c:pt idx="9101">
                  <c:v>2402.0</c:v>
                </c:pt>
                <c:pt idx="9102">
                  <c:v>2402.0</c:v>
                </c:pt>
                <c:pt idx="9103">
                  <c:v>2402.0</c:v>
                </c:pt>
                <c:pt idx="9104">
                  <c:v>2402.0</c:v>
                </c:pt>
                <c:pt idx="9105">
                  <c:v>2403.0</c:v>
                </c:pt>
                <c:pt idx="9106">
                  <c:v>2404.0</c:v>
                </c:pt>
                <c:pt idx="9107">
                  <c:v>2404.0</c:v>
                </c:pt>
                <c:pt idx="9108">
                  <c:v>2405.0</c:v>
                </c:pt>
                <c:pt idx="9109">
                  <c:v>2406.0</c:v>
                </c:pt>
                <c:pt idx="9110">
                  <c:v>2406.0</c:v>
                </c:pt>
                <c:pt idx="9111">
                  <c:v>2406.0</c:v>
                </c:pt>
                <c:pt idx="9112">
                  <c:v>2406.0</c:v>
                </c:pt>
                <c:pt idx="9113">
                  <c:v>2406.0</c:v>
                </c:pt>
                <c:pt idx="9114">
                  <c:v>2406.0</c:v>
                </c:pt>
                <c:pt idx="9115">
                  <c:v>2406.0</c:v>
                </c:pt>
                <c:pt idx="9116">
                  <c:v>2406.0</c:v>
                </c:pt>
                <c:pt idx="9117">
                  <c:v>2406.0</c:v>
                </c:pt>
                <c:pt idx="9118">
                  <c:v>2406.0</c:v>
                </c:pt>
                <c:pt idx="9119">
                  <c:v>2407.0</c:v>
                </c:pt>
                <c:pt idx="9120">
                  <c:v>2407.0</c:v>
                </c:pt>
                <c:pt idx="9121">
                  <c:v>2408.0</c:v>
                </c:pt>
                <c:pt idx="9122">
                  <c:v>2409.0</c:v>
                </c:pt>
                <c:pt idx="9123">
                  <c:v>2410.0</c:v>
                </c:pt>
                <c:pt idx="9124">
                  <c:v>2410.0</c:v>
                </c:pt>
                <c:pt idx="9125">
                  <c:v>2411.0</c:v>
                </c:pt>
                <c:pt idx="9126">
                  <c:v>2411.0</c:v>
                </c:pt>
                <c:pt idx="9127">
                  <c:v>2411.0</c:v>
                </c:pt>
                <c:pt idx="9128">
                  <c:v>2411.0</c:v>
                </c:pt>
                <c:pt idx="9129">
                  <c:v>2411.0</c:v>
                </c:pt>
                <c:pt idx="9130">
                  <c:v>2411.0</c:v>
                </c:pt>
                <c:pt idx="9131">
                  <c:v>2412.0</c:v>
                </c:pt>
                <c:pt idx="9132">
                  <c:v>2412.0</c:v>
                </c:pt>
                <c:pt idx="9133">
                  <c:v>2412.0</c:v>
                </c:pt>
                <c:pt idx="9134">
                  <c:v>2413.0</c:v>
                </c:pt>
                <c:pt idx="9135">
                  <c:v>2413.0</c:v>
                </c:pt>
                <c:pt idx="9136">
                  <c:v>2414.0</c:v>
                </c:pt>
                <c:pt idx="9137">
                  <c:v>2415.0</c:v>
                </c:pt>
                <c:pt idx="9138">
                  <c:v>2416.0</c:v>
                </c:pt>
                <c:pt idx="9139">
                  <c:v>2417.0</c:v>
                </c:pt>
                <c:pt idx="9140">
                  <c:v>2417.0</c:v>
                </c:pt>
                <c:pt idx="9141">
                  <c:v>2418.0</c:v>
                </c:pt>
                <c:pt idx="9142">
                  <c:v>2418.0</c:v>
                </c:pt>
                <c:pt idx="9143">
                  <c:v>2418.0</c:v>
                </c:pt>
                <c:pt idx="9144">
                  <c:v>2419.0</c:v>
                </c:pt>
                <c:pt idx="9145">
                  <c:v>2420.0</c:v>
                </c:pt>
                <c:pt idx="9146">
                  <c:v>2420.0</c:v>
                </c:pt>
                <c:pt idx="9147">
                  <c:v>2421.0</c:v>
                </c:pt>
                <c:pt idx="9148">
                  <c:v>2422.0</c:v>
                </c:pt>
                <c:pt idx="9149">
                  <c:v>2423.0</c:v>
                </c:pt>
                <c:pt idx="9150">
                  <c:v>2424.0</c:v>
                </c:pt>
                <c:pt idx="9151">
                  <c:v>2425.0</c:v>
                </c:pt>
                <c:pt idx="9152">
                  <c:v>2425.0</c:v>
                </c:pt>
                <c:pt idx="9153">
                  <c:v>2425.0</c:v>
                </c:pt>
                <c:pt idx="9154">
                  <c:v>2425.0</c:v>
                </c:pt>
                <c:pt idx="9155">
                  <c:v>2425.0</c:v>
                </c:pt>
                <c:pt idx="9156">
                  <c:v>2425.0</c:v>
                </c:pt>
                <c:pt idx="9157">
                  <c:v>2426.0</c:v>
                </c:pt>
                <c:pt idx="9158">
                  <c:v>2427.0</c:v>
                </c:pt>
                <c:pt idx="9159">
                  <c:v>2427.0</c:v>
                </c:pt>
                <c:pt idx="9160">
                  <c:v>2428.0</c:v>
                </c:pt>
                <c:pt idx="9161">
                  <c:v>2428.0</c:v>
                </c:pt>
                <c:pt idx="9162">
                  <c:v>2428.0</c:v>
                </c:pt>
                <c:pt idx="9163">
                  <c:v>2428.0</c:v>
                </c:pt>
                <c:pt idx="9164">
                  <c:v>2428.0</c:v>
                </c:pt>
                <c:pt idx="9165">
                  <c:v>2429.0</c:v>
                </c:pt>
                <c:pt idx="9166">
                  <c:v>2430.0</c:v>
                </c:pt>
                <c:pt idx="9167">
                  <c:v>2430.0</c:v>
                </c:pt>
                <c:pt idx="9168">
                  <c:v>2431.0</c:v>
                </c:pt>
                <c:pt idx="9169">
                  <c:v>2431.0</c:v>
                </c:pt>
                <c:pt idx="9170">
                  <c:v>2431.0</c:v>
                </c:pt>
                <c:pt idx="9171">
                  <c:v>2431.0</c:v>
                </c:pt>
                <c:pt idx="9172">
                  <c:v>2432.0</c:v>
                </c:pt>
                <c:pt idx="9173">
                  <c:v>2432.0</c:v>
                </c:pt>
                <c:pt idx="9174">
                  <c:v>2433.0</c:v>
                </c:pt>
                <c:pt idx="9175">
                  <c:v>2433.0</c:v>
                </c:pt>
                <c:pt idx="9176">
                  <c:v>2433.0</c:v>
                </c:pt>
                <c:pt idx="9177">
                  <c:v>2433.0</c:v>
                </c:pt>
                <c:pt idx="9178">
                  <c:v>2433.0</c:v>
                </c:pt>
                <c:pt idx="9179">
                  <c:v>2433.0</c:v>
                </c:pt>
                <c:pt idx="9180">
                  <c:v>2433.0</c:v>
                </c:pt>
                <c:pt idx="9181">
                  <c:v>2433.0</c:v>
                </c:pt>
                <c:pt idx="9182">
                  <c:v>2434.0</c:v>
                </c:pt>
                <c:pt idx="9183">
                  <c:v>2435.0</c:v>
                </c:pt>
                <c:pt idx="9184">
                  <c:v>2436.0</c:v>
                </c:pt>
                <c:pt idx="9185">
                  <c:v>2437.0</c:v>
                </c:pt>
                <c:pt idx="9186">
                  <c:v>2437.0</c:v>
                </c:pt>
                <c:pt idx="9187">
                  <c:v>2438.0</c:v>
                </c:pt>
                <c:pt idx="9188">
                  <c:v>2439.0</c:v>
                </c:pt>
                <c:pt idx="9189">
                  <c:v>2440.0</c:v>
                </c:pt>
                <c:pt idx="9190">
                  <c:v>2441.0</c:v>
                </c:pt>
                <c:pt idx="9191">
                  <c:v>2441.0</c:v>
                </c:pt>
                <c:pt idx="9192">
                  <c:v>2441.0</c:v>
                </c:pt>
                <c:pt idx="9193">
                  <c:v>2441.0</c:v>
                </c:pt>
                <c:pt idx="9194">
                  <c:v>2442.0</c:v>
                </c:pt>
                <c:pt idx="9195">
                  <c:v>2442.0</c:v>
                </c:pt>
                <c:pt idx="9196">
                  <c:v>2442.0</c:v>
                </c:pt>
                <c:pt idx="9197">
                  <c:v>2442.0</c:v>
                </c:pt>
                <c:pt idx="9198">
                  <c:v>2442.0</c:v>
                </c:pt>
                <c:pt idx="9199">
                  <c:v>2442.0</c:v>
                </c:pt>
                <c:pt idx="9200">
                  <c:v>2442.0</c:v>
                </c:pt>
                <c:pt idx="9201">
                  <c:v>2442.0</c:v>
                </c:pt>
                <c:pt idx="9202">
                  <c:v>2443.0</c:v>
                </c:pt>
                <c:pt idx="9203">
                  <c:v>2444.0</c:v>
                </c:pt>
                <c:pt idx="9204">
                  <c:v>2444.0</c:v>
                </c:pt>
                <c:pt idx="9205">
                  <c:v>2445.0</c:v>
                </c:pt>
                <c:pt idx="9206">
                  <c:v>2446.0</c:v>
                </c:pt>
                <c:pt idx="9207">
                  <c:v>2447.0</c:v>
                </c:pt>
                <c:pt idx="9208">
                  <c:v>2448.0</c:v>
                </c:pt>
                <c:pt idx="9209">
                  <c:v>2449.0</c:v>
                </c:pt>
                <c:pt idx="9210">
                  <c:v>2450.0</c:v>
                </c:pt>
                <c:pt idx="9211">
                  <c:v>2451.0</c:v>
                </c:pt>
                <c:pt idx="9212">
                  <c:v>2452.0</c:v>
                </c:pt>
                <c:pt idx="9213">
                  <c:v>2453.0</c:v>
                </c:pt>
                <c:pt idx="9214">
                  <c:v>2454.0</c:v>
                </c:pt>
                <c:pt idx="9215">
                  <c:v>2455.0</c:v>
                </c:pt>
                <c:pt idx="9216">
                  <c:v>2456.0</c:v>
                </c:pt>
                <c:pt idx="9217">
                  <c:v>2457.0</c:v>
                </c:pt>
                <c:pt idx="9218">
                  <c:v>2458.0</c:v>
                </c:pt>
                <c:pt idx="9219">
                  <c:v>2459.0</c:v>
                </c:pt>
                <c:pt idx="9220">
                  <c:v>2460.0</c:v>
                </c:pt>
                <c:pt idx="9221">
                  <c:v>2461.0</c:v>
                </c:pt>
                <c:pt idx="9222">
                  <c:v>2461.0</c:v>
                </c:pt>
                <c:pt idx="9223">
                  <c:v>2461.0</c:v>
                </c:pt>
                <c:pt idx="9224">
                  <c:v>2461.0</c:v>
                </c:pt>
                <c:pt idx="9225">
                  <c:v>2461.0</c:v>
                </c:pt>
                <c:pt idx="9226">
                  <c:v>2461.0</c:v>
                </c:pt>
                <c:pt idx="9227">
                  <c:v>2462.0</c:v>
                </c:pt>
                <c:pt idx="9228">
                  <c:v>2463.0</c:v>
                </c:pt>
                <c:pt idx="9229">
                  <c:v>2463.0</c:v>
                </c:pt>
              </c:numCache>
            </c:numRef>
          </c:val>
          <c:smooth val="0"/>
        </c:ser>
        <c:ser>
          <c:idx val="6"/>
          <c:order val="6"/>
          <c:tx>
            <c:strRef>
              <c:f>Sheet2!$AR$1</c:f>
              <c:strCache>
                <c:ptCount val="1"/>
                <c:pt idx="0">
                  <c:v>Complete C</c:v>
                </c:pt>
              </c:strCache>
            </c:strRef>
          </c:tx>
          <c:marker>
            <c:symbol val="none"/>
          </c:marker>
          <c:val>
            <c:numRef>
              <c:f>Sheet2!$AR$2:$AR$9604</c:f>
              <c:numCache>
                <c:formatCode>General</c:formatCode>
                <c:ptCount val="9603"/>
                <c:pt idx="0">
                  <c:v>0.0</c:v>
                </c:pt>
                <c:pt idx="1">
                  <c:v>0.0</c:v>
                </c:pt>
                <c:pt idx="2">
                  <c:v>0.0</c:v>
                </c:pt>
                <c:pt idx="3">
                  <c:v>0.0</c:v>
                </c:pt>
                <c:pt idx="4">
                  <c:v>1.0</c:v>
                </c:pt>
                <c:pt idx="5">
                  <c:v>2.0</c:v>
                </c:pt>
                <c:pt idx="6">
                  <c:v>2.0</c:v>
                </c:pt>
                <c:pt idx="7">
                  <c:v>2.0</c:v>
                </c:pt>
                <c:pt idx="8">
                  <c:v>2.0</c:v>
                </c:pt>
                <c:pt idx="9">
                  <c:v>2.0</c:v>
                </c:pt>
                <c:pt idx="10">
                  <c:v>2.0</c:v>
                </c:pt>
                <c:pt idx="11">
                  <c:v>2.0</c:v>
                </c:pt>
                <c:pt idx="12">
                  <c:v>2.0</c:v>
                </c:pt>
                <c:pt idx="13">
                  <c:v>3.0</c:v>
                </c:pt>
                <c:pt idx="14">
                  <c:v>4.0</c:v>
                </c:pt>
                <c:pt idx="15">
                  <c:v>5.0</c:v>
                </c:pt>
                <c:pt idx="16">
                  <c:v>6.0</c:v>
                </c:pt>
                <c:pt idx="17">
                  <c:v>7.0</c:v>
                </c:pt>
                <c:pt idx="18">
                  <c:v>8.0</c:v>
                </c:pt>
                <c:pt idx="19">
                  <c:v>9.0</c:v>
                </c:pt>
                <c:pt idx="20">
                  <c:v>10.0</c:v>
                </c:pt>
                <c:pt idx="21">
                  <c:v>11.0</c:v>
                </c:pt>
                <c:pt idx="22">
                  <c:v>12.0</c:v>
                </c:pt>
                <c:pt idx="23">
                  <c:v>13.0</c:v>
                </c:pt>
                <c:pt idx="24">
                  <c:v>14.0</c:v>
                </c:pt>
                <c:pt idx="25">
                  <c:v>15.0</c:v>
                </c:pt>
                <c:pt idx="26">
                  <c:v>16.0</c:v>
                </c:pt>
                <c:pt idx="27">
                  <c:v>17.0</c:v>
                </c:pt>
                <c:pt idx="28">
                  <c:v>17.0</c:v>
                </c:pt>
                <c:pt idx="29">
                  <c:v>17.0</c:v>
                </c:pt>
                <c:pt idx="30">
                  <c:v>17.0</c:v>
                </c:pt>
                <c:pt idx="31">
                  <c:v>17.0</c:v>
                </c:pt>
                <c:pt idx="32">
                  <c:v>17.0</c:v>
                </c:pt>
                <c:pt idx="33">
                  <c:v>17.0</c:v>
                </c:pt>
                <c:pt idx="34">
                  <c:v>17.0</c:v>
                </c:pt>
                <c:pt idx="35">
                  <c:v>18.0</c:v>
                </c:pt>
                <c:pt idx="36">
                  <c:v>19.0</c:v>
                </c:pt>
                <c:pt idx="37">
                  <c:v>19.0</c:v>
                </c:pt>
                <c:pt idx="38">
                  <c:v>19.0</c:v>
                </c:pt>
                <c:pt idx="39">
                  <c:v>20.0</c:v>
                </c:pt>
                <c:pt idx="40">
                  <c:v>20.0</c:v>
                </c:pt>
                <c:pt idx="41">
                  <c:v>21.0</c:v>
                </c:pt>
                <c:pt idx="42">
                  <c:v>21.0</c:v>
                </c:pt>
                <c:pt idx="43">
                  <c:v>21.0</c:v>
                </c:pt>
                <c:pt idx="44">
                  <c:v>22.0</c:v>
                </c:pt>
                <c:pt idx="45">
                  <c:v>22.0</c:v>
                </c:pt>
                <c:pt idx="46">
                  <c:v>22.0</c:v>
                </c:pt>
                <c:pt idx="47">
                  <c:v>23.0</c:v>
                </c:pt>
                <c:pt idx="48">
                  <c:v>24.0</c:v>
                </c:pt>
                <c:pt idx="49">
                  <c:v>25.0</c:v>
                </c:pt>
                <c:pt idx="50">
                  <c:v>26.0</c:v>
                </c:pt>
                <c:pt idx="51">
                  <c:v>27.0</c:v>
                </c:pt>
                <c:pt idx="52">
                  <c:v>27.0</c:v>
                </c:pt>
                <c:pt idx="53">
                  <c:v>28.0</c:v>
                </c:pt>
                <c:pt idx="54">
                  <c:v>28.0</c:v>
                </c:pt>
                <c:pt idx="55">
                  <c:v>28.0</c:v>
                </c:pt>
                <c:pt idx="56">
                  <c:v>28.0</c:v>
                </c:pt>
                <c:pt idx="57">
                  <c:v>28.0</c:v>
                </c:pt>
                <c:pt idx="58">
                  <c:v>29.0</c:v>
                </c:pt>
                <c:pt idx="59">
                  <c:v>30.0</c:v>
                </c:pt>
                <c:pt idx="60">
                  <c:v>30.0</c:v>
                </c:pt>
                <c:pt idx="61">
                  <c:v>31.0</c:v>
                </c:pt>
                <c:pt idx="62">
                  <c:v>31.0</c:v>
                </c:pt>
                <c:pt idx="63">
                  <c:v>31.0</c:v>
                </c:pt>
                <c:pt idx="64">
                  <c:v>32.0</c:v>
                </c:pt>
                <c:pt idx="65">
                  <c:v>32.0</c:v>
                </c:pt>
                <c:pt idx="66">
                  <c:v>33.0</c:v>
                </c:pt>
                <c:pt idx="67">
                  <c:v>34.0</c:v>
                </c:pt>
                <c:pt idx="68">
                  <c:v>35.0</c:v>
                </c:pt>
                <c:pt idx="69">
                  <c:v>35.0</c:v>
                </c:pt>
                <c:pt idx="70">
                  <c:v>35.0</c:v>
                </c:pt>
                <c:pt idx="71">
                  <c:v>35.0</c:v>
                </c:pt>
                <c:pt idx="72">
                  <c:v>36.0</c:v>
                </c:pt>
                <c:pt idx="73">
                  <c:v>37.0</c:v>
                </c:pt>
                <c:pt idx="74">
                  <c:v>37.0</c:v>
                </c:pt>
                <c:pt idx="75">
                  <c:v>37.0</c:v>
                </c:pt>
                <c:pt idx="76">
                  <c:v>37.0</c:v>
                </c:pt>
                <c:pt idx="77">
                  <c:v>37.0</c:v>
                </c:pt>
                <c:pt idx="78">
                  <c:v>38.0</c:v>
                </c:pt>
                <c:pt idx="79">
                  <c:v>39.0</c:v>
                </c:pt>
                <c:pt idx="80">
                  <c:v>39.0</c:v>
                </c:pt>
                <c:pt idx="81">
                  <c:v>40.0</c:v>
                </c:pt>
                <c:pt idx="82">
                  <c:v>40.0</c:v>
                </c:pt>
                <c:pt idx="83">
                  <c:v>40.0</c:v>
                </c:pt>
                <c:pt idx="84">
                  <c:v>40.0</c:v>
                </c:pt>
                <c:pt idx="85">
                  <c:v>40.0</c:v>
                </c:pt>
                <c:pt idx="86">
                  <c:v>40.0</c:v>
                </c:pt>
                <c:pt idx="87">
                  <c:v>41.0</c:v>
                </c:pt>
                <c:pt idx="88">
                  <c:v>42.0</c:v>
                </c:pt>
                <c:pt idx="89">
                  <c:v>42.0</c:v>
                </c:pt>
                <c:pt idx="90">
                  <c:v>42.0</c:v>
                </c:pt>
                <c:pt idx="91">
                  <c:v>42.0</c:v>
                </c:pt>
                <c:pt idx="92">
                  <c:v>42.0</c:v>
                </c:pt>
                <c:pt idx="93">
                  <c:v>43.0</c:v>
                </c:pt>
                <c:pt idx="94">
                  <c:v>43.0</c:v>
                </c:pt>
                <c:pt idx="95">
                  <c:v>43.0</c:v>
                </c:pt>
                <c:pt idx="96">
                  <c:v>44.0</c:v>
                </c:pt>
                <c:pt idx="97">
                  <c:v>44.0</c:v>
                </c:pt>
                <c:pt idx="98">
                  <c:v>45.0</c:v>
                </c:pt>
                <c:pt idx="99">
                  <c:v>45.0</c:v>
                </c:pt>
                <c:pt idx="100">
                  <c:v>45.0</c:v>
                </c:pt>
                <c:pt idx="101">
                  <c:v>45.0</c:v>
                </c:pt>
                <c:pt idx="102">
                  <c:v>46.0</c:v>
                </c:pt>
                <c:pt idx="103">
                  <c:v>47.0</c:v>
                </c:pt>
                <c:pt idx="104">
                  <c:v>47.0</c:v>
                </c:pt>
                <c:pt idx="105">
                  <c:v>47.0</c:v>
                </c:pt>
                <c:pt idx="106">
                  <c:v>47.0</c:v>
                </c:pt>
                <c:pt idx="107">
                  <c:v>47.0</c:v>
                </c:pt>
                <c:pt idx="108">
                  <c:v>47.0</c:v>
                </c:pt>
                <c:pt idx="109">
                  <c:v>48.0</c:v>
                </c:pt>
                <c:pt idx="110">
                  <c:v>48.0</c:v>
                </c:pt>
                <c:pt idx="111">
                  <c:v>48.0</c:v>
                </c:pt>
                <c:pt idx="112">
                  <c:v>49.0</c:v>
                </c:pt>
                <c:pt idx="113">
                  <c:v>50.0</c:v>
                </c:pt>
                <c:pt idx="114">
                  <c:v>51.0</c:v>
                </c:pt>
                <c:pt idx="115">
                  <c:v>51.0</c:v>
                </c:pt>
                <c:pt idx="116">
                  <c:v>52.0</c:v>
                </c:pt>
                <c:pt idx="117">
                  <c:v>53.0</c:v>
                </c:pt>
                <c:pt idx="118">
                  <c:v>53.0</c:v>
                </c:pt>
                <c:pt idx="119">
                  <c:v>53.0</c:v>
                </c:pt>
                <c:pt idx="120">
                  <c:v>53.0</c:v>
                </c:pt>
                <c:pt idx="121">
                  <c:v>53.0</c:v>
                </c:pt>
                <c:pt idx="122">
                  <c:v>54.0</c:v>
                </c:pt>
                <c:pt idx="123">
                  <c:v>54.0</c:v>
                </c:pt>
                <c:pt idx="124">
                  <c:v>54.0</c:v>
                </c:pt>
                <c:pt idx="125">
                  <c:v>54.0</c:v>
                </c:pt>
                <c:pt idx="126">
                  <c:v>54.0</c:v>
                </c:pt>
                <c:pt idx="127">
                  <c:v>54.0</c:v>
                </c:pt>
                <c:pt idx="128">
                  <c:v>54.0</c:v>
                </c:pt>
                <c:pt idx="129">
                  <c:v>54.0</c:v>
                </c:pt>
                <c:pt idx="130">
                  <c:v>55.0</c:v>
                </c:pt>
                <c:pt idx="131">
                  <c:v>56.0</c:v>
                </c:pt>
                <c:pt idx="132">
                  <c:v>57.0</c:v>
                </c:pt>
                <c:pt idx="133">
                  <c:v>58.0</c:v>
                </c:pt>
                <c:pt idx="134">
                  <c:v>59.0</c:v>
                </c:pt>
                <c:pt idx="135">
                  <c:v>60.0</c:v>
                </c:pt>
                <c:pt idx="136">
                  <c:v>60.0</c:v>
                </c:pt>
                <c:pt idx="137">
                  <c:v>61.0</c:v>
                </c:pt>
                <c:pt idx="138">
                  <c:v>61.0</c:v>
                </c:pt>
                <c:pt idx="139">
                  <c:v>62.0</c:v>
                </c:pt>
                <c:pt idx="140">
                  <c:v>62.0</c:v>
                </c:pt>
                <c:pt idx="141">
                  <c:v>63.0</c:v>
                </c:pt>
                <c:pt idx="142">
                  <c:v>64.0</c:v>
                </c:pt>
                <c:pt idx="143">
                  <c:v>65.0</c:v>
                </c:pt>
                <c:pt idx="144">
                  <c:v>66.0</c:v>
                </c:pt>
                <c:pt idx="145">
                  <c:v>66.0</c:v>
                </c:pt>
                <c:pt idx="146">
                  <c:v>66.0</c:v>
                </c:pt>
                <c:pt idx="147">
                  <c:v>67.0</c:v>
                </c:pt>
                <c:pt idx="148">
                  <c:v>68.0</c:v>
                </c:pt>
                <c:pt idx="149">
                  <c:v>68.0</c:v>
                </c:pt>
                <c:pt idx="150">
                  <c:v>69.0</c:v>
                </c:pt>
                <c:pt idx="151">
                  <c:v>70.0</c:v>
                </c:pt>
                <c:pt idx="152">
                  <c:v>71.0</c:v>
                </c:pt>
                <c:pt idx="153">
                  <c:v>72.0</c:v>
                </c:pt>
                <c:pt idx="154">
                  <c:v>72.0</c:v>
                </c:pt>
                <c:pt idx="155">
                  <c:v>73.0</c:v>
                </c:pt>
                <c:pt idx="156">
                  <c:v>74.0</c:v>
                </c:pt>
                <c:pt idx="157">
                  <c:v>75.0</c:v>
                </c:pt>
                <c:pt idx="158">
                  <c:v>76.0</c:v>
                </c:pt>
                <c:pt idx="159">
                  <c:v>76.0</c:v>
                </c:pt>
                <c:pt idx="160">
                  <c:v>77.0</c:v>
                </c:pt>
                <c:pt idx="161">
                  <c:v>77.0</c:v>
                </c:pt>
                <c:pt idx="162">
                  <c:v>77.0</c:v>
                </c:pt>
                <c:pt idx="163">
                  <c:v>77.0</c:v>
                </c:pt>
                <c:pt idx="164">
                  <c:v>78.0</c:v>
                </c:pt>
                <c:pt idx="165">
                  <c:v>79.0</c:v>
                </c:pt>
                <c:pt idx="166">
                  <c:v>80.0</c:v>
                </c:pt>
                <c:pt idx="167">
                  <c:v>80.0</c:v>
                </c:pt>
                <c:pt idx="168">
                  <c:v>81.0</c:v>
                </c:pt>
                <c:pt idx="169">
                  <c:v>81.0</c:v>
                </c:pt>
                <c:pt idx="170">
                  <c:v>82.0</c:v>
                </c:pt>
                <c:pt idx="171">
                  <c:v>82.0</c:v>
                </c:pt>
                <c:pt idx="172">
                  <c:v>83.0</c:v>
                </c:pt>
                <c:pt idx="173">
                  <c:v>83.0</c:v>
                </c:pt>
                <c:pt idx="174">
                  <c:v>83.0</c:v>
                </c:pt>
                <c:pt idx="175">
                  <c:v>84.0</c:v>
                </c:pt>
                <c:pt idx="176">
                  <c:v>84.0</c:v>
                </c:pt>
                <c:pt idx="177">
                  <c:v>84.0</c:v>
                </c:pt>
                <c:pt idx="178">
                  <c:v>84.0</c:v>
                </c:pt>
                <c:pt idx="179">
                  <c:v>84.0</c:v>
                </c:pt>
                <c:pt idx="180">
                  <c:v>84.0</c:v>
                </c:pt>
                <c:pt idx="181">
                  <c:v>84.0</c:v>
                </c:pt>
                <c:pt idx="182">
                  <c:v>84.0</c:v>
                </c:pt>
                <c:pt idx="183">
                  <c:v>85.0</c:v>
                </c:pt>
                <c:pt idx="184">
                  <c:v>85.0</c:v>
                </c:pt>
                <c:pt idx="185">
                  <c:v>85.0</c:v>
                </c:pt>
                <c:pt idx="186">
                  <c:v>86.0</c:v>
                </c:pt>
                <c:pt idx="187">
                  <c:v>86.0</c:v>
                </c:pt>
                <c:pt idx="188">
                  <c:v>87.0</c:v>
                </c:pt>
                <c:pt idx="189">
                  <c:v>88.0</c:v>
                </c:pt>
                <c:pt idx="190">
                  <c:v>89.0</c:v>
                </c:pt>
                <c:pt idx="191">
                  <c:v>89.0</c:v>
                </c:pt>
                <c:pt idx="192">
                  <c:v>89.0</c:v>
                </c:pt>
                <c:pt idx="193">
                  <c:v>90.0</c:v>
                </c:pt>
                <c:pt idx="194">
                  <c:v>91.0</c:v>
                </c:pt>
                <c:pt idx="195">
                  <c:v>91.0</c:v>
                </c:pt>
                <c:pt idx="196">
                  <c:v>91.0</c:v>
                </c:pt>
                <c:pt idx="197">
                  <c:v>91.0</c:v>
                </c:pt>
                <c:pt idx="198">
                  <c:v>91.0</c:v>
                </c:pt>
                <c:pt idx="199">
                  <c:v>91.0</c:v>
                </c:pt>
                <c:pt idx="200">
                  <c:v>91.0</c:v>
                </c:pt>
                <c:pt idx="201">
                  <c:v>92.0</c:v>
                </c:pt>
                <c:pt idx="202">
                  <c:v>93.0</c:v>
                </c:pt>
                <c:pt idx="203">
                  <c:v>93.0</c:v>
                </c:pt>
                <c:pt idx="204">
                  <c:v>93.0</c:v>
                </c:pt>
                <c:pt idx="205">
                  <c:v>94.0</c:v>
                </c:pt>
                <c:pt idx="206">
                  <c:v>95.0</c:v>
                </c:pt>
                <c:pt idx="207">
                  <c:v>96.0</c:v>
                </c:pt>
                <c:pt idx="208">
                  <c:v>96.0</c:v>
                </c:pt>
                <c:pt idx="209">
                  <c:v>96.0</c:v>
                </c:pt>
                <c:pt idx="210">
                  <c:v>97.0</c:v>
                </c:pt>
                <c:pt idx="211">
                  <c:v>98.0</c:v>
                </c:pt>
                <c:pt idx="212">
                  <c:v>99.0</c:v>
                </c:pt>
                <c:pt idx="213">
                  <c:v>99.0</c:v>
                </c:pt>
                <c:pt idx="214">
                  <c:v>100.0</c:v>
                </c:pt>
                <c:pt idx="215">
                  <c:v>101.0</c:v>
                </c:pt>
                <c:pt idx="216">
                  <c:v>102.0</c:v>
                </c:pt>
                <c:pt idx="217">
                  <c:v>102.0</c:v>
                </c:pt>
                <c:pt idx="218">
                  <c:v>103.0</c:v>
                </c:pt>
                <c:pt idx="219">
                  <c:v>103.0</c:v>
                </c:pt>
                <c:pt idx="220">
                  <c:v>103.0</c:v>
                </c:pt>
                <c:pt idx="221">
                  <c:v>103.0</c:v>
                </c:pt>
                <c:pt idx="222">
                  <c:v>104.0</c:v>
                </c:pt>
                <c:pt idx="223">
                  <c:v>105.0</c:v>
                </c:pt>
                <c:pt idx="224">
                  <c:v>105.0</c:v>
                </c:pt>
                <c:pt idx="225">
                  <c:v>105.0</c:v>
                </c:pt>
                <c:pt idx="226">
                  <c:v>105.0</c:v>
                </c:pt>
                <c:pt idx="227">
                  <c:v>106.0</c:v>
                </c:pt>
                <c:pt idx="228">
                  <c:v>107.0</c:v>
                </c:pt>
                <c:pt idx="229">
                  <c:v>108.0</c:v>
                </c:pt>
                <c:pt idx="230">
                  <c:v>108.0</c:v>
                </c:pt>
                <c:pt idx="231">
                  <c:v>108.0</c:v>
                </c:pt>
                <c:pt idx="232">
                  <c:v>108.0</c:v>
                </c:pt>
                <c:pt idx="233">
                  <c:v>108.0</c:v>
                </c:pt>
                <c:pt idx="234">
                  <c:v>109.0</c:v>
                </c:pt>
                <c:pt idx="235">
                  <c:v>110.0</c:v>
                </c:pt>
                <c:pt idx="236">
                  <c:v>110.0</c:v>
                </c:pt>
                <c:pt idx="237">
                  <c:v>110.0</c:v>
                </c:pt>
                <c:pt idx="238">
                  <c:v>111.0</c:v>
                </c:pt>
                <c:pt idx="239">
                  <c:v>112.0</c:v>
                </c:pt>
                <c:pt idx="240">
                  <c:v>113.0</c:v>
                </c:pt>
                <c:pt idx="241">
                  <c:v>113.0</c:v>
                </c:pt>
                <c:pt idx="242">
                  <c:v>113.0</c:v>
                </c:pt>
                <c:pt idx="243">
                  <c:v>113.0</c:v>
                </c:pt>
                <c:pt idx="244">
                  <c:v>113.0</c:v>
                </c:pt>
                <c:pt idx="245">
                  <c:v>113.0</c:v>
                </c:pt>
                <c:pt idx="246">
                  <c:v>113.0</c:v>
                </c:pt>
                <c:pt idx="247">
                  <c:v>113.0</c:v>
                </c:pt>
                <c:pt idx="248">
                  <c:v>113.0</c:v>
                </c:pt>
                <c:pt idx="249">
                  <c:v>113.0</c:v>
                </c:pt>
                <c:pt idx="250">
                  <c:v>113.0</c:v>
                </c:pt>
                <c:pt idx="251">
                  <c:v>114.0</c:v>
                </c:pt>
                <c:pt idx="252">
                  <c:v>114.0</c:v>
                </c:pt>
                <c:pt idx="253">
                  <c:v>114.0</c:v>
                </c:pt>
                <c:pt idx="254">
                  <c:v>114.0</c:v>
                </c:pt>
                <c:pt idx="255">
                  <c:v>115.0</c:v>
                </c:pt>
                <c:pt idx="256">
                  <c:v>116.0</c:v>
                </c:pt>
                <c:pt idx="257">
                  <c:v>116.0</c:v>
                </c:pt>
                <c:pt idx="258">
                  <c:v>116.0</c:v>
                </c:pt>
                <c:pt idx="259">
                  <c:v>116.0</c:v>
                </c:pt>
                <c:pt idx="260">
                  <c:v>116.0</c:v>
                </c:pt>
                <c:pt idx="261">
                  <c:v>116.0</c:v>
                </c:pt>
                <c:pt idx="262">
                  <c:v>116.0</c:v>
                </c:pt>
                <c:pt idx="263">
                  <c:v>116.0</c:v>
                </c:pt>
                <c:pt idx="264">
                  <c:v>116.0</c:v>
                </c:pt>
                <c:pt idx="265">
                  <c:v>117.0</c:v>
                </c:pt>
                <c:pt idx="266">
                  <c:v>117.0</c:v>
                </c:pt>
                <c:pt idx="267">
                  <c:v>118.0</c:v>
                </c:pt>
                <c:pt idx="268">
                  <c:v>118.0</c:v>
                </c:pt>
                <c:pt idx="269">
                  <c:v>119.0</c:v>
                </c:pt>
                <c:pt idx="270">
                  <c:v>119.0</c:v>
                </c:pt>
                <c:pt idx="271">
                  <c:v>120.0</c:v>
                </c:pt>
                <c:pt idx="272">
                  <c:v>121.0</c:v>
                </c:pt>
                <c:pt idx="273">
                  <c:v>121.0</c:v>
                </c:pt>
                <c:pt idx="274">
                  <c:v>122.0</c:v>
                </c:pt>
                <c:pt idx="275">
                  <c:v>123.0</c:v>
                </c:pt>
                <c:pt idx="276">
                  <c:v>123.0</c:v>
                </c:pt>
                <c:pt idx="277">
                  <c:v>123.0</c:v>
                </c:pt>
                <c:pt idx="278">
                  <c:v>123.0</c:v>
                </c:pt>
                <c:pt idx="279">
                  <c:v>123.0</c:v>
                </c:pt>
                <c:pt idx="280">
                  <c:v>123.0</c:v>
                </c:pt>
                <c:pt idx="281">
                  <c:v>123.0</c:v>
                </c:pt>
                <c:pt idx="282">
                  <c:v>124.0</c:v>
                </c:pt>
                <c:pt idx="283">
                  <c:v>125.0</c:v>
                </c:pt>
                <c:pt idx="284">
                  <c:v>126.0</c:v>
                </c:pt>
                <c:pt idx="285">
                  <c:v>127.0</c:v>
                </c:pt>
                <c:pt idx="286">
                  <c:v>128.0</c:v>
                </c:pt>
                <c:pt idx="287">
                  <c:v>128.0</c:v>
                </c:pt>
                <c:pt idx="288">
                  <c:v>129.0</c:v>
                </c:pt>
                <c:pt idx="289">
                  <c:v>130.0</c:v>
                </c:pt>
                <c:pt idx="290">
                  <c:v>131.0</c:v>
                </c:pt>
                <c:pt idx="291">
                  <c:v>131.0</c:v>
                </c:pt>
                <c:pt idx="292">
                  <c:v>132.0</c:v>
                </c:pt>
                <c:pt idx="293">
                  <c:v>133.0</c:v>
                </c:pt>
                <c:pt idx="294">
                  <c:v>134.0</c:v>
                </c:pt>
                <c:pt idx="295">
                  <c:v>134.0</c:v>
                </c:pt>
                <c:pt idx="296">
                  <c:v>135.0</c:v>
                </c:pt>
                <c:pt idx="297">
                  <c:v>136.0</c:v>
                </c:pt>
                <c:pt idx="298">
                  <c:v>137.0</c:v>
                </c:pt>
                <c:pt idx="299">
                  <c:v>138.0</c:v>
                </c:pt>
                <c:pt idx="300">
                  <c:v>138.0</c:v>
                </c:pt>
                <c:pt idx="301">
                  <c:v>138.0</c:v>
                </c:pt>
                <c:pt idx="302">
                  <c:v>138.0</c:v>
                </c:pt>
                <c:pt idx="303">
                  <c:v>139.0</c:v>
                </c:pt>
                <c:pt idx="304">
                  <c:v>139.0</c:v>
                </c:pt>
                <c:pt idx="305">
                  <c:v>139.0</c:v>
                </c:pt>
                <c:pt idx="306">
                  <c:v>139.0</c:v>
                </c:pt>
                <c:pt idx="307">
                  <c:v>139.0</c:v>
                </c:pt>
                <c:pt idx="308">
                  <c:v>139.0</c:v>
                </c:pt>
                <c:pt idx="309">
                  <c:v>139.0</c:v>
                </c:pt>
                <c:pt idx="310">
                  <c:v>139.0</c:v>
                </c:pt>
                <c:pt idx="311">
                  <c:v>140.0</c:v>
                </c:pt>
                <c:pt idx="312">
                  <c:v>140.0</c:v>
                </c:pt>
                <c:pt idx="313">
                  <c:v>140.0</c:v>
                </c:pt>
                <c:pt idx="314">
                  <c:v>140.0</c:v>
                </c:pt>
                <c:pt idx="315">
                  <c:v>141.0</c:v>
                </c:pt>
                <c:pt idx="316">
                  <c:v>141.0</c:v>
                </c:pt>
                <c:pt idx="317">
                  <c:v>142.0</c:v>
                </c:pt>
                <c:pt idx="318">
                  <c:v>142.0</c:v>
                </c:pt>
                <c:pt idx="319">
                  <c:v>142.0</c:v>
                </c:pt>
                <c:pt idx="320">
                  <c:v>142.0</c:v>
                </c:pt>
                <c:pt idx="321">
                  <c:v>143.0</c:v>
                </c:pt>
                <c:pt idx="322">
                  <c:v>143.0</c:v>
                </c:pt>
                <c:pt idx="323">
                  <c:v>143.0</c:v>
                </c:pt>
                <c:pt idx="324">
                  <c:v>143.0</c:v>
                </c:pt>
                <c:pt idx="325">
                  <c:v>144.0</c:v>
                </c:pt>
                <c:pt idx="326">
                  <c:v>144.0</c:v>
                </c:pt>
                <c:pt idx="327">
                  <c:v>144.0</c:v>
                </c:pt>
                <c:pt idx="328">
                  <c:v>145.0</c:v>
                </c:pt>
                <c:pt idx="329">
                  <c:v>145.0</c:v>
                </c:pt>
                <c:pt idx="330">
                  <c:v>145.0</c:v>
                </c:pt>
                <c:pt idx="331">
                  <c:v>145.0</c:v>
                </c:pt>
                <c:pt idx="332">
                  <c:v>146.0</c:v>
                </c:pt>
                <c:pt idx="333">
                  <c:v>147.0</c:v>
                </c:pt>
                <c:pt idx="334">
                  <c:v>148.0</c:v>
                </c:pt>
                <c:pt idx="335">
                  <c:v>148.0</c:v>
                </c:pt>
                <c:pt idx="336">
                  <c:v>149.0</c:v>
                </c:pt>
                <c:pt idx="337">
                  <c:v>150.0</c:v>
                </c:pt>
                <c:pt idx="338">
                  <c:v>151.0</c:v>
                </c:pt>
                <c:pt idx="339">
                  <c:v>151.0</c:v>
                </c:pt>
                <c:pt idx="340">
                  <c:v>152.0</c:v>
                </c:pt>
                <c:pt idx="341">
                  <c:v>152.0</c:v>
                </c:pt>
                <c:pt idx="342">
                  <c:v>153.0</c:v>
                </c:pt>
                <c:pt idx="343">
                  <c:v>153.0</c:v>
                </c:pt>
                <c:pt idx="344">
                  <c:v>153.0</c:v>
                </c:pt>
                <c:pt idx="345">
                  <c:v>153.0</c:v>
                </c:pt>
                <c:pt idx="346">
                  <c:v>153.0</c:v>
                </c:pt>
                <c:pt idx="347">
                  <c:v>154.0</c:v>
                </c:pt>
                <c:pt idx="348">
                  <c:v>155.0</c:v>
                </c:pt>
                <c:pt idx="349">
                  <c:v>155.0</c:v>
                </c:pt>
                <c:pt idx="350">
                  <c:v>155.0</c:v>
                </c:pt>
                <c:pt idx="351">
                  <c:v>155.0</c:v>
                </c:pt>
                <c:pt idx="352">
                  <c:v>155.0</c:v>
                </c:pt>
                <c:pt idx="353">
                  <c:v>155.0</c:v>
                </c:pt>
                <c:pt idx="354">
                  <c:v>156.0</c:v>
                </c:pt>
                <c:pt idx="355">
                  <c:v>156.0</c:v>
                </c:pt>
                <c:pt idx="356">
                  <c:v>156.0</c:v>
                </c:pt>
                <c:pt idx="357">
                  <c:v>157.0</c:v>
                </c:pt>
                <c:pt idx="358">
                  <c:v>157.0</c:v>
                </c:pt>
                <c:pt idx="359">
                  <c:v>158.0</c:v>
                </c:pt>
                <c:pt idx="360">
                  <c:v>159.0</c:v>
                </c:pt>
                <c:pt idx="361">
                  <c:v>159.0</c:v>
                </c:pt>
                <c:pt idx="362">
                  <c:v>160.0</c:v>
                </c:pt>
                <c:pt idx="363">
                  <c:v>161.0</c:v>
                </c:pt>
                <c:pt idx="364">
                  <c:v>162.0</c:v>
                </c:pt>
                <c:pt idx="365">
                  <c:v>163.0</c:v>
                </c:pt>
                <c:pt idx="366">
                  <c:v>164.0</c:v>
                </c:pt>
                <c:pt idx="367">
                  <c:v>164.0</c:v>
                </c:pt>
                <c:pt idx="368">
                  <c:v>165.0</c:v>
                </c:pt>
                <c:pt idx="369">
                  <c:v>166.0</c:v>
                </c:pt>
                <c:pt idx="370">
                  <c:v>167.0</c:v>
                </c:pt>
                <c:pt idx="371">
                  <c:v>167.0</c:v>
                </c:pt>
                <c:pt idx="372">
                  <c:v>167.0</c:v>
                </c:pt>
                <c:pt idx="373">
                  <c:v>168.0</c:v>
                </c:pt>
                <c:pt idx="374">
                  <c:v>169.0</c:v>
                </c:pt>
                <c:pt idx="375">
                  <c:v>170.0</c:v>
                </c:pt>
                <c:pt idx="376">
                  <c:v>171.0</c:v>
                </c:pt>
                <c:pt idx="377">
                  <c:v>171.0</c:v>
                </c:pt>
                <c:pt idx="378">
                  <c:v>171.0</c:v>
                </c:pt>
                <c:pt idx="379">
                  <c:v>171.0</c:v>
                </c:pt>
                <c:pt idx="380">
                  <c:v>172.0</c:v>
                </c:pt>
                <c:pt idx="381">
                  <c:v>173.0</c:v>
                </c:pt>
                <c:pt idx="382">
                  <c:v>174.0</c:v>
                </c:pt>
                <c:pt idx="383">
                  <c:v>174.0</c:v>
                </c:pt>
                <c:pt idx="384">
                  <c:v>174.0</c:v>
                </c:pt>
                <c:pt idx="385">
                  <c:v>175.0</c:v>
                </c:pt>
                <c:pt idx="386">
                  <c:v>176.0</c:v>
                </c:pt>
                <c:pt idx="387">
                  <c:v>177.0</c:v>
                </c:pt>
                <c:pt idx="388">
                  <c:v>177.0</c:v>
                </c:pt>
                <c:pt idx="389">
                  <c:v>178.0</c:v>
                </c:pt>
                <c:pt idx="390">
                  <c:v>178.0</c:v>
                </c:pt>
                <c:pt idx="391">
                  <c:v>178.0</c:v>
                </c:pt>
                <c:pt idx="392">
                  <c:v>179.0</c:v>
                </c:pt>
                <c:pt idx="393">
                  <c:v>179.0</c:v>
                </c:pt>
                <c:pt idx="394">
                  <c:v>179.0</c:v>
                </c:pt>
                <c:pt idx="395">
                  <c:v>179.0</c:v>
                </c:pt>
                <c:pt idx="396">
                  <c:v>180.0</c:v>
                </c:pt>
                <c:pt idx="397">
                  <c:v>181.0</c:v>
                </c:pt>
                <c:pt idx="398">
                  <c:v>182.0</c:v>
                </c:pt>
                <c:pt idx="399">
                  <c:v>183.0</c:v>
                </c:pt>
                <c:pt idx="400">
                  <c:v>184.0</c:v>
                </c:pt>
                <c:pt idx="401">
                  <c:v>185.0</c:v>
                </c:pt>
                <c:pt idx="402">
                  <c:v>186.0</c:v>
                </c:pt>
                <c:pt idx="403">
                  <c:v>186.0</c:v>
                </c:pt>
                <c:pt idx="404">
                  <c:v>186.0</c:v>
                </c:pt>
                <c:pt idx="405">
                  <c:v>186.0</c:v>
                </c:pt>
                <c:pt idx="406">
                  <c:v>187.0</c:v>
                </c:pt>
                <c:pt idx="407">
                  <c:v>187.0</c:v>
                </c:pt>
                <c:pt idx="408">
                  <c:v>188.0</c:v>
                </c:pt>
                <c:pt idx="409">
                  <c:v>189.0</c:v>
                </c:pt>
                <c:pt idx="410">
                  <c:v>190.0</c:v>
                </c:pt>
                <c:pt idx="411">
                  <c:v>191.0</c:v>
                </c:pt>
                <c:pt idx="412">
                  <c:v>192.0</c:v>
                </c:pt>
                <c:pt idx="413">
                  <c:v>193.0</c:v>
                </c:pt>
                <c:pt idx="414">
                  <c:v>194.0</c:v>
                </c:pt>
                <c:pt idx="415">
                  <c:v>194.0</c:v>
                </c:pt>
                <c:pt idx="416">
                  <c:v>194.0</c:v>
                </c:pt>
                <c:pt idx="417">
                  <c:v>195.0</c:v>
                </c:pt>
                <c:pt idx="418">
                  <c:v>196.0</c:v>
                </c:pt>
                <c:pt idx="419">
                  <c:v>197.0</c:v>
                </c:pt>
                <c:pt idx="420">
                  <c:v>198.0</c:v>
                </c:pt>
                <c:pt idx="421">
                  <c:v>198.0</c:v>
                </c:pt>
                <c:pt idx="422">
                  <c:v>198.0</c:v>
                </c:pt>
                <c:pt idx="423">
                  <c:v>199.0</c:v>
                </c:pt>
                <c:pt idx="424">
                  <c:v>199.0</c:v>
                </c:pt>
                <c:pt idx="425">
                  <c:v>200.0</c:v>
                </c:pt>
                <c:pt idx="426">
                  <c:v>200.0</c:v>
                </c:pt>
                <c:pt idx="427">
                  <c:v>200.0</c:v>
                </c:pt>
                <c:pt idx="428">
                  <c:v>200.0</c:v>
                </c:pt>
                <c:pt idx="429">
                  <c:v>200.0</c:v>
                </c:pt>
                <c:pt idx="430">
                  <c:v>200.0</c:v>
                </c:pt>
                <c:pt idx="431">
                  <c:v>200.0</c:v>
                </c:pt>
                <c:pt idx="432">
                  <c:v>201.0</c:v>
                </c:pt>
                <c:pt idx="433">
                  <c:v>201.0</c:v>
                </c:pt>
                <c:pt idx="434">
                  <c:v>202.0</c:v>
                </c:pt>
                <c:pt idx="435">
                  <c:v>202.0</c:v>
                </c:pt>
                <c:pt idx="436">
                  <c:v>203.0</c:v>
                </c:pt>
                <c:pt idx="437">
                  <c:v>203.0</c:v>
                </c:pt>
                <c:pt idx="438">
                  <c:v>203.0</c:v>
                </c:pt>
                <c:pt idx="439">
                  <c:v>204.0</c:v>
                </c:pt>
                <c:pt idx="440">
                  <c:v>205.0</c:v>
                </c:pt>
                <c:pt idx="441">
                  <c:v>206.0</c:v>
                </c:pt>
                <c:pt idx="442">
                  <c:v>207.0</c:v>
                </c:pt>
                <c:pt idx="443">
                  <c:v>207.0</c:v>
                </c:pt>
                <c:pt idx="444">
                  <c:v>207.0</c:v>
                </c:pt>
                <c:pt idx="445">
                  <c:v>207.0</c:v>
                </c:pt>
                <c:pt idx="446">
                  <c:v>208.0</c:v>
                </c:pt>
                <c:pt idx="447">
                  <c:v>209.0</c:v>
                </c:pt>
                <c:pt idx="448">
                  <c:v>210.0</c:v>
                </c:pt>
                <c:pt idx="449">
                  <c:v>211.0</c:v>
                </c:pt>
                <c:pt idx="450">
                  <c:v>212.0</c:v>
                </c:pt>
                <c:pt idx="451">
                  <c:v>213.0</c:v>
                </c:pt>
                <c:pt idx="452">
                  <c:v>213.0</c:v>
                </c:pt>
                <c:pt idx="453">
                  <c:v>214.0</c:v>
                </c:pt>
                <c:pt idx="454">
                  <c:v>215.0</c:v>
                </c:pt>
                <c:pt idx="455">
                  <c:v>215.0</c:v>
                </c:pt>
                <c:pt idx="456">
                  <c:v>215.0</c:v>
                </c:pt>
                <c:pt idx="457">
                  <c:v>215.0</c:v>
                </c:pt>
                <c:pt idx="458">
                  <c:v>215.0</c:v>
                </c:pt>
                <c:pt idx="459">
                  <c:v>215.0</c:v>
                </c:pt>
                <c:pt idx="460">
                  <c:v>215.0</c:v>
                </c:pt>
                <c:pt idx="461">
                  <c:v>216.0</c:v>
                </c:pt>
                <c:pt idx="462">
                  <c:v>217.0</c:v>
                </c:pt>
                <c:pt idx="463">
                  <c:v>217.0</c:v>
                </c:pt>
                <c:pt idx="464">
                  <c:v>218.0</c:v>
                </c:pt>
                <c:pt idx="465">
                  <c:v>219.0</c:v>
                </c:pt>
                <c:pt idx="466">
                  <c:v>220.0</c:v>
                </c:pt>
                <c:pt idx="467">
                  <c:v>221.0</c:v>
                </c:pt>
                <c:pt idx="468">
                  <c:v>221.0</c:v>
                </c:pt>
                <c:pt idx="469">
                  <c:v>221.0</c:v>
                </c:pt>
                <c:pt idx="470">
                  <c:v>222.0</c:v>
                </c:pt>
                <c:pt idx="471">
                  <c:v>222.0</c:v>
                </c:pt>
                <c:pt idx="472">
                  <c:v>222.0</c:v>
                </c:pt>
                <c:pt idx="473">
                  <c:v>223.0</c:v>
                </c:pt>
                <c:pt idx="474">
                  <c:v>224.0</c:v>
                </c:pt>
                <c:pt idx="475">
                  <c:v>225.0</c:v>
                </c:pt>
                <c:pt idx="476">
                  <c:v>226.0</c:v>
                </c:pt>
                <c:pt idx="477">
                  <c:v>226.0</c:v>
                </c:pt>
                <c:pt idx="478">
                  <c:v>227.0</c:v>
                </c:pt>
                <c:pt idx="479">
                  <c:v>228.0</c:v>
                </c:pt>
                <c:pt idx="480">
                  <c:v>229.0</c:v>
                </c:pt>
                <c:pt idx="481">
                  <c:v>229.0</c:v>
                </c:pt>
                <c:pt idx="482">
                  <c:v>229.0</c:v>
                </c:pt>
                <c:pt idx="483">
                  <c:v>229.0</c:v>
                </c:pt>
                <c:pt idx="484">
                  <c:v>229.0</c:v>
                </c:pt>
                <c:pt idx="485">
                  <c:v>229.0</c:v>
                </c:pt>
                <c:pt idx="486">
                  <c:v>229.0</c:v>
                </c:pt>
                <c:pt idx="487">
                  <c:v>229.0</c:v>
                </c:pt>
                <c:pt idx="488">
                  <c:v>229.0</c:v>
                </c:pt>
                <c:pt idx="489">
                  <c:v>230.0</c:v>
                </c:pt>
                <c:pt idx="490">
                  <c:v>231.0</c:v>
                </c:pt>
                <c:pt idx="491">
                  <c:v>231.0</c:v>
                </c:pt>
                <c:pt idx="492">
                  <c:v>232.0</c:v>
                </c:pt>
                <c:pt idx="493">
                  <c:v>232.0</c:v>
                </c:pt>
                <c:pt idx="494">
                  <c:v>232.0</c:v>
                </c:pt>
                <c:pt idx="495">
                  <c:v>232.0</c:v>
                </c:pt>
                <c:pt idx="496">
                  <c:v>232.0</c:v>
                </c:pt>
                <c:pt idx="497">
                  <c:v>233.0</c:v>
                </c:pt>
                <c:pt idx="498">
                  <c:v>234.0</c:v>
                </c:pt>
                <c:pt idx="499">
                  <c:v>234.0</c:v>
                </c:pt>
                <c:pt idx="500">
                  <c:v>235.0</c:v>
                </c:pt>
                <c:pt idx="501">
                  <c:v>236.0</c:v>
                </c:pt>
                <c:pt idx="502">
                  <c:v>237.0</c:v>
                </c:pt>
                <c:pt idx="503">
                  <c:v>238.0</c:v>
                </c:pt>
                <c:pt idx="504">
                  <c:v>238.0</c:v>
                </c:pt>
                <c:pt idx="505">
                  <c:v>238.0</c:v>
                </c:pt>
                <c:pt idx="506">
                  <c:v>238.0</c:v>
                </c:pt>
                <c:pt idx="507">
                  <c:v>238.0</c:v>
                </c:pt>
                <c:pt idx="508">
                  <c:v>238.0</c:v>
                </c:pt>
                <c:pt idx="509">
                  <c:v>239.0</c:v>
                </c:pt>
                <c:pt idx="510">
                  <c:v>239.0</c:v>
                </c:pt>
                <c:pt idx="511">
                  <c:v>240.0</c:v>
                </c:pt>
                <c:pt idx="512">
                  <c:v>240.0</c:v>
                </c:pt>
                <c:pt idx="513">
                  <c:v>241.0</c:v>
                </c:pt>
                <c:pt idx="514">
                  <c:v>241.0</c:v>
                </c:pt>
                <c:pt idx="515">
                  <c:v>242.0</c:v>
                </c:pt>
                <c:pt idx="516">
                  <c:v>243.0</c:v>
                </c:pt>
                <c:pt idx="517">
                  <c:v>243.0</c:v>
                </c:pt>
                <c:pt idx="518">
                  <c:v>243.0</c:v>
                </c:pt>
                <c:pt idx="519">
                  <c:v>243.0</c:v>
                </c:pt>
                <c:pt idx="520">
                  <c:v>243.0</c:v>
                </c:pt>
                <c:pt idx="521">
                  <c:v>243.0</c:v>
                </c:pt>
                <c:pt idx="522">
                  <c:v>243.0</c:v>
                </c:pt>
                <c:pt idx="523">
                  <c:v>244.0</c:v>
                </c:pt>
                <c:pt idx="524">
                  <c:v>244.0</c:v>
                </c:pt>
                <c:pt idx="525">
                  <c:v>245.0</c:v>
                </c:pt>
                <c:pt idx="526">
                  <c:v>245.0</c:v>
                </c:pt>
                <c:pt idx="527">
                  <c:v>245.0</c:v>
                </c:pt>
                <c:pt idx="528">
                  <c:v>245.0</c:v>
                </c:pt>
                <c:pt idx="529">
                  <c:v>245.0</c:v>
                </c:pt>
                <c:pt idx="530">
                  <c:v>246.0</c:v>
                </c:pt>
                <c:pt idx="531">
                  <c:v>247.0</c:v>
                </c:pt>
                <c:pt idx="532">
                  <c:v>247.0</c:v>
                </c:pt>
                <c:pt idx="533">
                  <c:v>247.0</c:v>
                </c:pt>
                <c:pt idx="534">
                  <c:v>247.0</c:v>
                </c:pt>
                <c:pt idx="535">
                  <c:v>247.0</c:v>
                </c:pt>
                <c:pt idx="536">
                  <c:v>248.0</c:v>
                </c:pt>
                <c:pt idx="537">
                  <c:v>248.0</c:v>
                </c:pt>
                <c:pt idx="538">
                  <c:v>248.0</c:v>
                </c:pt>
                <c:pt idx="539">
                  <c:v>248.0</c:v>
                </c:pt>
                <c:pt idx="540">
                  <c:v>249.0</c:v>
                </c:pt>
                <c:pt idx="541">
                  <c:v>250.0</c:v>
                </c:pt>
                <c:pt idx="542">
                  <c:v>251.0</c:v>
                </c:pt>
                <c:pt idx="543">
                  <c:v>252.0</c:v>
                </c:pt>
                <c:pt idx="544">
                  <c:v>252.0</c:v>
                </c:pt>
                <c:pt idx="545">
                  <c:v>253.0</c:v>
                </c:pt>
                <c:pt idx="546">
                  <c:v>254.0</c:v>
                </c:pt>
                <c:pt idx="547">
                  <c:v>255.0</c:v>
                </c:pt>
                <c:pt idx="548">
                  <c:v>256.0</c:v>
                </c:pt>
                <c:pt idx="549">
                  <c:v>256.0</c:v>
                </c:pt>
                <c:pt idx="550">
                  <c:v>257.0</c:v>
                </c:pt>
                <c:pt idx="551">
                  <c:v>258.0</c:v>
                </c:pt>
                <c:pt idx="552">
                  <c:v>258.0</c:v>
                </c:pt>
                <c:pt idx="553">
                  <c:v>259.0</c:v>
                </c:pt>
                <c:pt idx="554">
                  <c:v>259.0</c:v>
                </c:pt>
                <c:pt idx="555">
                  <c:v>259.0</c:v>
                </c:pt>
                <c:pt idx="556">
                  <c:v>259.0</c:v>
                </c:pt>
                <c:pt idx="557">
                  <c:v>260.0</c:v>
                </c:pt>
                <c:pt idx="558">
                  <c:v>261.0</c:v>
                </c:pt>
                <c:pt idx="559">
                  <c:v>261.0</c:v>
                </c:pt>
                <c:pt idx="560">
                  <c:v>262.0</c:v>
                </c:pt>
                <c:pt idx="561">
                  <c:v>263.0</c:v>
                </c:pt>
                <c:pt idx="562">
                  <c:v>263.0</c:v>
                </c:pt>
                <c:pt idx="563">
                  <c:v>264.0</c:v>
                </c:pt>
                <c:pt idx="564">
                  <c:v>265.0</c:v>
                </c:pt>
                <c:pt idx="565">
                  <c:v>266.0</c:v>
                </c:pt>
                <c:pt idx="566">
                  <c:v>267.0</c:v>
                </c:pt>
                <c:pt idx="567">
                  <c:v>268.0</c:v>
                </c:pt>
                <c:pt idx="568">
                  <c:v>268.0</c:v>
                </c:pt>
                <c:pt idx="569">
                  <c:v>268.0</c:v>
                </c:pt>
                <c:pt idx="570">
                  <c:v>268.0</c:v>
                </c:pt>
                <c:pt idx="571">
                  <c:v>269.0</c:v>
                </c:pt>
                <c:pt idx="572">
                  <c:v>269.0</c:v>
                </c:pt>
                <c:pt idx="573">
                  <c:v>270.0</c:v>
                </c:pt>
                <c:pt idx="574">
                  <c:v>271.0</c:v>
                </c:pt>
                <c:pt idx="575">
                  <c:v>271.0</c:v>
                </c:pt>
                <c:pt idx="576">
                  <c:v>271.0</c:v>
                </c:pt>
                <c:pt idx="577">
                  <c:v>271.0</c:v>
                </c:pt>
                <c:pt idx="578">
                  <c:v>271.0</c:v>
                </c:pt>
                <c:pt idx="579">
                  <c:v>271.0</c:v>
                </c:pt>
                <c:pt idx="580">
                  <c:v>271.0</c:v>
                </c:pt>
                <c:pt idx="581">
                  <c:v>271.0</c:v>
                </c:pt>
                <c:pt idx="582">
                  <c:v>272.0</c:v>
                </c:pt>
                <c:pt idx="583">
                  <c:v>272.0</c:v>
                </c:pt>
                <c:pt idx="584">
                  <c:v>272.0</c:v>
                </c:pt>
                <c:pt idx="585">
                  <c:v>272.0</c:v>
                </c:pt>
                <c:pt idx="586">
                  <c:v>272.0</c:v>
                </c:pt>
                <c:pt idx="587">
                  <c:v>272.0</c:v>
                </c:pt>
                <c:pt idx="588">
                  <c:v>273.0</c:v>
                </c:pt>
                <c:pt idx="589">
                  <c:v>274.0</c:v>
                </c:pt>
                <c:pt idx="590">
                  <c:v>274.0</c:v>
                </c:pt>
                <c:pt idx="591">
                  <c:v>274.0</c:v>
                </c:pt>
                <c:pt idx="592">
                  <c:v>274.0</c:v>
                </c:pt>
                <c:pt idx="593">
                  <c:v>274.0</c:v>
                </c:pt>
                <c:pt idx="594">
                  <c:v>274.0</c:v>
                </c:pt>
                <c:pt idx="595">
                  <c:v>274.0</c:v>
                </c:pt>
                <c:pt idx="596">
                  <c:v>274.0</c:v>
                </c:pt>
                <c:pt idx="597">
                  <c:v>274.0</c:v>
                </c:pt>
                <c:pt idx="598">
                  <c:v>274.0</c:v>
                </c:pt>
                <c:pt idx="599">
                  <c:v>275.0</c:v>
                </c:pt>
                <c:pt idx="600">
                  <c:v>276.0</c:v>
                </c:pt>
                <c:pt idx="601">
                  <c:v>277.0</c:v>
                </c:pt>
                <c:pt idx="602">
                  <c:v>278.0</c:v>
                </c:pt>
                <c:pt idx="603">
                  <c:v>279.0</c:v>
                </c:pt>
                <c:pt idx="604">
                  <c:v>280.0</c:v>
                </c:pt>
                <c:pt idx="605">
                  <c:v>280.0</c:v>
                </c:pt>
                <c:pt idx="606">
                  <c:v>280.0</c:v>
                </c:pt>
                <c:pt idx="607">
                  <c:v>280.0</c:v>
                </c:pt>
                <c:pt idx="608">
                  <c:v>280.0</c:v>
                </c:pt>
                <c:pt idx="609">
                  <c:v>280.0</c:v>
                </c:pt>
                <c:pt idx="610">
                  <c:v>281.0</c:v>
                </c:pt>
                <c:pt idx="611">
                  <c:v>281.0</c:v>
                </c:pt>
                <c:pt idx="612">
                  <c:v>281.0</c:v>
                </c:pt>
                <c:pt idx="613">
                  <c:v>282.0</c:v>
                </c:pt>
                <c:pt idx="614">
                  <c:v>283.0</c:v>
                </c:pt>
                <c:pt idx="615">
                  <c:v>284.0</c:v>
                </c:pt>
                <c:pt idx="616">
                  <c:v>285.0</c:v>
                </c:pt>
                <c:pt idx="617">
                  <c:v>286.0</c:v>
                </c:pt>
                <c:pt idx="618">
                  <c:v>287.0</c:v>
                </c:pt>
                <c:pt idx="619">
                  <c:v>288.0</c:v>
                </c:pt>
                <c:pt idx="620">
                  <c:v>289.0</c:v>
                </c:pt>
                <c:pt idx="621">
                  <c:v>290.0</c:v>
                </c:pt>
                <c:pt idx="622">
                  <c:v>290.0</c:v>
                </c:pt>
                <c:pt idx="623">
                  <c:v>290.0</c:v>
                </c:pt>
                <c:pt idx="624">
                  <c:v>290.0</c:v>
                </c:pt>
                <c:pt idx="625">
                  <c:v>290.0</c:v>
                </c:pt>
                <c:pt idx="626">
                  <c:v>291.0</c:v>
                </c:pt>
                <c:pt idx="627">
                  <c:v>291.0</c:v>
                </c:pt>
                <c:pt idx="628">
                  <c:v>291.0</c:v>
                </c:pt>
                <c:pt idx="629">
                  <c:v>291.0</c:v>
                </c:pt>
                <c:pt idx="630">
                  <c:v>291.0</c:v>
                </c:pt>
                <c:pt idx="631">
                  <c:v>292.0</c:v>
                </c:pt>
                <c:pt idx="632">
                  <c:v>293.0</c:v>
                </c:pt>
                <c:pt idx="633">
                  <c:v>294.0</c:v>
                </c:pt>
                <c:pt idx="634">
                  <c:v>295.0</c:v>
                </c:pt>
                <c:pt idx="635">
                  <c:v>295.0</c:v>
                </c:pt>
                <c:pt idx="636">
                  <c:v>295.0</c:v>
                </c:pt>
                <c:pt idx="637">
                  <c:v>296.0</c:v>
                </c:pt>
                <c:pt idx="638">
                  <c:v>297.0</c:v>
                </c:pt>
                <c:pt idx="639">
                  <c:v>297.0</c:v>
                </c:pt>
                <c:pt idx="640">
                  <c:v>298.0</c:v>
                </c:pt>
                <c:pt idx="641">
                  <c:v>299.0</c:v>
                </c:pt>
                <c:pt idx="642">
                  <c:v>299.0</c:v>
                </c:pt>
                <c:pt idx="643">
                  <c:v>299.0</c:v>
                </c:pt>
                <c:pt idx="644">
                  <c:v>299.0</c:v>
                </c:pt>
                <c:pt idx="645">
                  <c:v>300.0</c:v>
                </c:pt>
                <c:pt idx="646">
                  <c:v>300.0</c:v>
                </c:pt>
                <c:pt idx="647">
                  <c:v>301.0</c:v>
                </c:pt>
                <c:pt idx="648">
                  <c:v>302.0</c:v>
                </c:pt>
                <c:pt idx="649">
                  <c:v>303.0</c:v>
                </c:pt>
                <c:pt idx="650">
                  <c:v>304.0</c:v>
                </c:pt>
                <c:pt idx="651">
                  <c:v>304.0</c:v>
                </c:pt>
                <c:pt idx="652">
                  <c:v>305.0</c:v>
                </c:pt>
                <c:pt idx="653">
                  <c:v>306.0</c:v>
                </c:pt>
                <c:pt idx="654">
                  <c:v>307.0</c:v>
                </c:pt>
                <c:pt idx="655">
                  <c:v>308.0</c:v>
                </c:pt>
                <c:pt idx="656">
                  <c:v>309.0</c:v>
                </c:pt>
                <c:pt idx="657">
                  <c:v>309.0</c:v>
                </c:pt>
                <c:pt idx="658">
                  <c:v>309.0</c:v>
                </c:pt>
                <c:pt idx="659">
                  <c:v>309.0</c:v>
                </c:pt>
                <c:pt idx="660">
                  <c:v>309.0</c:v>
                </c:pt>
                <c:pt idx="661">
                  <c:v>309.0</c:v>
                </c:pt>
                <c:pt idx="662">
                  <c:v>310.0</c:v>
                </c:pt>
                <c:pt idx="663">
                  <c:v>310.0</c:v>
                </c:pt>
                <c:pt idx="664">
                  <c:v>310.0</c:v>
                </c:pt>
                <c:pt idx="665">
                  <c:v>311.0</c:v>
                </c:pt>
                <c:pt idx="666">
                  <c:v>312.0</c:v>
                </c:pt>
                <c:pt idx="667">
                  <c:v>313.0</c:v>
                </c:pt>
                <c:pt idx="668">
                  <c:v>313.0</c:v>
                </c:pt>
                <c:pt idx="669">
                  <c:v>314.0</c:v>
                </c:pt>
                <c:pt idx="670">
                  <c:v>314.0</c:v>
                </c:pt>
                <c:pt idx="671">
                  <c:v>314.0</c:v>
                </c:pt>
                <c:pt idx="672">
                  <c:v>314.0</c:v>
                </c:pt>
                <c:pt idx="673">
                  <c:v>315.0</c:v>
                </c:pt>
                <c:pt idx="674">
                  <c:v>316.0</c:v>
                </c:pt>
                <c:pt idx="675">
                  <c:v>317.0</c:v>
                </c:pt>
                <c:pt idx="676">
                  <c:v>317.0</c:v>
                </c:pt>
                <c:pt idx="677">
                  <c:v>318.0</c:v>
                </c:pt>
                <c:pt idx="678">
                  <c:v>318.0</c:v>
                </c:pt>
                <c:pt idx="679">
                  <c:v>318.0</c:v>
                </c:pt>
                <c:pt idx="680">
                  <c:v>319.0</c:v>
                </c:pt>
                <c:pt idx="681">
                  <c:v>320.0</c:v>
                </c:pt>
                <c:pt idx="682">
                  <c:v>321.0</c:v>
                </c:pt>
                <c:pt idx="683">
                  <c:v>322.0</c:v>
                </c:pt>
                <c:pt idx="684">
                  <c:v>322.0</c:v>
                </c:pt>
                <c:pt idx="685">
                  <c:v>323.0</c:v>
                </c:pt>
                <c:pt idx="686">
                  <c:v>324.0</c:v>
                </c:pt>
                <c:pt idx="687">
                  <c:v>325.0</c:v>
                </c:pt>
                <c:pt idx="688">
                  <c:v>326.0</c:v>
                </c:pt>
                <c:pt idx="689">
                  <c:v>327.0</c:v>
                </c:pt>
                <c:pt idx="690">
                  <c:v>328.0</c:v>
                </c:pt>
                <c:pt idx="691">
                  <c:v>329.0</c:v>
                </c:pt>
                <c:pt idx="692">
                  <c:v>329.0</c:v>
                </c:pt>
                <c:pt idx="693">
                  <c:v>329.0</c:v>
                </c:pt>
                <c:pt idx="694">
                  <c:v>330.0</c:v>
                </c:pt>
                <c:pt idx="695">
                  <c:v>331.0</c:v>
                </c:pt>
                <c:pt idx="696">
                  <c:v>331.0</c:v>
                </c:pt>
                <c:pt idx="697">
                  <c:v>331.0</c:v>
                </c:pt>
                <c:pt idx="698">
                  <c:v>332.0</c:v>
                </c:pt>
                <c:pt idx="699">
                  <c:v>333.0</c:v>
                </c:pt>
                <c:pt idx="700">
                  <c:v>334.0</c:v>
                </c:pt>
                <c:pt idx="701">
                  <c:v>334.0</c:v>
                </c:pt>
                <c:pt idx="702">
                  <c:v>335.0</c:v>
                </c:pt>
                <c:pt idx="703">
                  <c:v>336.0</c:v>
                </c:pt>
                <c:pt idx="704">
                  <c:v>336.0</c:v>
                </c:pt>
                <c:pt idx="705">
                  <c:v>337.0</c:v>
                </c:pt>
                <c:pt idx="706">
                  <c:v>338.0</c:v>
                </c:pt>
                <c:pt idx="707">
                  <c:v>339.0</c:v>
                </c:pt>
                <c:pt idx="708">
                  <c:v>339.0</c:v>
                </c:pt>
                <c:pt idx="709">
                  <c:v>340.0</c:v>
                </c:pt>
                <c:pt idx="710">
                  <c:v>341.0</c:v>
                </c:pt>
                <c:pt idx="711">
                  <c:v>341.0</c:v>
                </c:pt>
                <c:pt idx="712">
                  <c:v>341.0</c:v>
                </c:pt>
                <c:pt idx="713">
                  <c:v>342.0</c:v>
                </c:pt>
                <c:pt idx="714">
                  <c:v>343.0</c:v>
                </c:pt>
                <c:pt idx="715">
                  <c:v>344.0</c:v>
                </c:pt>
                <c:pt idx="716">
                  <c:v>345.0</c:v>
                </c:pt>
                <c:pt idx="717">
                  <c:v>346.0</c:v>
                </c:pt>
                <c:pt idx="718">
                  <c:v>347.0</c:v>
                </c:pt>
                <c:pt idx="719">
                  <c:v>348.0</c:v>
                </c:pt>
                <c:pt idx="720">
                  <c:v>349.0</c:v>
                </c:pt>
                <c:pt idx="721">
                  <c:v>350.0</c:v>
                </c:pt>
                <c:pt idx="722">
                  <c:v>351.0</c:v>
                </c:pt>
                <c:pt idx="723">
                  <c:v>352.0</c:v>
                </c:pt>
                <c:pt idx="724">
                  <c:v>353.0</c:v>
                </c:pt>
                <c:pt idx="725">
                  <c:v>354.0</c:v>
                </c:pt>
                <c:pt idx="726">
                  <c:v>354.0</c:v>
                </c:pt>
                <c:pt idx="727">
                  <c:v>355.0</c:v>
                </c:pt>
                <c:pt idx="728">
                  <c:v>355.0</c:v>
                </c:pt>
                <c:pt idx="729">
                  <c:v>355.0</c:v>
                </c:pt>
                <c:pt idx="730">
                  <c:v>356.0</c:v>
                </c:pt>
                <c:pt idx="731">
                  <c:v>357.0</c:v>
                </c:pt>
                <c:pt idx="732">
                  <c:v>358.0</c:v>
                </c:pt>
                <c:pt idx="733">
                  <c:v>359.0</c:v>
                </c:pt>
                <c:pt idx="734">
                  <c:v>359.0</c:v>
                </c:pt>
                <c:pt idx="735">
                  <c:v>359.0</c:v>
                </c:pt>
                <c:pt idx="736">
                  <c:v>359.0</c:v>
                </c:pt>
                <c:pt idx="737">
                  <c:v>360.0</c:v>
                </c:pt>
                <c:pt idx="738">
                  <c:v>361.0</c:v>
                </c:pt>
                <c:pt idx="739">
                  <c:v>362.0</c:v>
                </c:pt>
                <c:pt idx="740">
                  <c:v>363.0</c:v>
                </c:pt>
                <c:pt idx="741">
                  <c:v>364.0</c:v>
                </c:pt>
                <c:pt idx="742">
                  <c:v>365.0</c:v>
                </c:pt>
                <c:pt idx="743">
                  <c:v>366.0</c:v>
                </c:pt>
                <c:pt idx="744">
                  <c:v>367.0</c:v>
                </c:pt>
                <c:pt idx="745">
                  <c:v>367.0</c:v>
                </c:pt>
                <c:pt idx="746">
                  <c:v>368.0</c:v>
                </c:pt>
                <c:pt idx="747">
                  <c:v>368.0</c:v>
                </c:pt>
                <c:pt idx="748">
                  <c:v>369.0</c:v>
                </c:pt>
                <c:pt idx="749">
                  <c:v>370.0</c:v>
                </c:pt>
                <c:pt idx="750">
                  <c:v>370.0</c:v>
                </c:pt>
                <c:pt idx="751">
                  <c:v>371.0</c:v>
                </c:pt>
                <c:pt idx="752">
                  <c:v>372.0</c:v>
                </c:pt>
                <c:pt idx="753">
                  <c:v>372.0</c:v>
                </c:pt>
                <c:pt idx="754">
                  <c:v>373.0</c:v>
                </c:pt>
                <c:pt idx="755">
                  <c:v>374.0</c:v>
                </c:pt>
                <c:pt idx="756">
                  <c:v>375.0</c:v>
                </c:pt>
                <c:pt idx="757">
                  <c:v>376.0</c:v>
                </c:pt>
                <c:pt idx="758">
                  <c:v>377.0</c:v>
                </c:pt>
                <c:pt idx="759">
                  <c:v>378.0</c:v>
                </c:pt>
                <c:pt idx="760">
                  <c:v>378.0</c:v>
                </c:pt>
                <c:pt idx="761">
                  <c:v>378.0</c:v>
                </c:pt>
                <c:pt idx="762">
                  <c:v>379.0</c:v>
                </c:pt>
                <c:pt idx="763">
                  <c:v>379.0</c:v>
                </c:pt>
                <c:pt idx="764">
                  <c:v>379.0</c:v>
                </c:pt>
                <c:pt idx="765">
                  <c:v>380.0</c:v>
                </c:pt>
                <c:pt idx="766">
                  <c:v>381.0</c:v>
                </c:pt>
                <c:pt idx="767">
                  <c:v>381.0</c:v>
                </c:pt>
                <c:pt idx="768">
                  <c:v>381.0</c:v>
                </c:pt>
                <c:pt idx="769">
                  <c:v>382.0</c:v>
                </c:pt>
                <c:pt idx="770">
                  <c:v>382.0</c:v>
                </c:pt>
                <c:pt idx="771">
                  <c:v>382.0</c:v>
                </c:pt>
                <c:pt idx="772">
                  <c:v>383.0</c:v>
                </c:pt>
                <c:pt idx="773">
                  <c:v>384.0</c:v>
                </c:pt>
                <c:pt idx="774">
                  <c:v>385.0</c:v>
                </c:pt>
                <c:pt idx="775">
                  <c:v>386.0</c:v>
                </c:pt>
                <c:pt idx="776">
                  <c:v>387.0</c:v>
                </c:pt>
                <c:pt idx="777">
                  <c:v>388.0</c:v>
                </c:pt>
                <c:pt idx="778">
                  <c:v>389.0</c:v>
                </c:pt>
                <c:pt idx="779">
                  <c:v>389.0</c:v>
                </c:pt>
                <c:pt idx="780">
                  <c:v>389.0</c:v>
                </c:pt>
                <c:pt idx="781">
                  <c:v>389.0</c:v>
                </c:pt>
                <c:pt idx="782">
                  <c:v>389.0</c:v>
                </c:pt>
                <c:pt idx="783">
                  <c:v>389.0</c:v>
                </c:pt>
                <c:pt idx="784">
                  <c:v>389.0</c:v>
                </c:pt>
                <c:pt idx="785">
                  <c:v>389.0</c:v>
                </c:pt>
                <c:pt idx="786">
                  <c:v>389.0</c:v>
                </c:pt>
                <c:pt idx="787">
                  <c:v>389.0</c:v>
                </c:pt>
                <c:pt idx="788">
                  <c:v>389.0</c:v>
                </c:pt>
                <c:pt idx="789">
                  <c:v>390.0</c:v>
                </c:pt>
                <c:pt idx="790">
                  <c:v>390.0</c:v>
                </c:pt>
                <c:pt idx="791">
                  <c:v>391.0</c:v>
                </c:pt>
                <c:pt idx="792">
                  <c:v>391.0</c:v>
                </c:pt>
                <c:pt idx="793">
                  <c:v>391.0</c:v>
                </c:pt>
                <c:pt idx="794">
                  <c:v>392.0</c:v>
                </c:pt>
                <c:pt idx="795">
                  <c:v>392.0</c:v>
                </c:pt>
                <c:pt idx="796">
                  <c:v>392.0</c:v>
                </c:pt>
                <c:pt idx="797">
                  <c:v>393.0</c:v>
                </c:pt>
                <c:pt idx="798">
                  <c:v>394.0</c:v>
                </c:pt>
                <c:pt idx="799">
                  <c:v>395.0</c:v>
                </c:pt>
                <c:pt idx="800">
                  <c:v>395.0</c:v>
                </c:pt>
                <c:pt idx="801">
                  <c:v>396.0</c:v>
                </c:pt>
                <c:pt idx="802">
                  <c:v>397.0</c:v>
                </c:pt>
                <c:pt idx="803">
                  <c:v>397.0</c:v>
                </c:pt>
                <c:pt idx="804">
                  <c:v>398.0</c:v>
                </c:pt>
                <c:pt idx="805">
                  <c:v>398.0</c:v>
                </c:pt>
                <c:pt idx="806">
                  <c:v>398.0</c:v>
                </c:pt>
                <c:pt idx="807">
                  <c:v>398.0</c:v>
                </c:pt>
                <c:pt idx="808">
                  <c:v>398.0</c:v>
                </c:pt>
                <c:pt idx="809">
                  <c:v>399.0</c:v>
                </c:pt>
                <c:pt idx="810">
                  <c:v>400.0</c:v>
                </c:pt>
                <c:pt idx="811">
                  <c:v>400.0</c:v>
                </c:pt>
                <c:pt idx="812">
                  <c:v>400.0</c:v>
                </c:pt>
                <c:pt idx="813">
                  <c:v>401.0</c:v>
                </c:pt>
                <c:pt idx="814">
                  <c:v>402.0</c:v>
                </c:pt>
                <c:pt idx="815">
                  <c:v>403.0</c:v>
                </c:pt>
                <c:pt idx="816">
                  <c:v>404.0</c:v>
                </c:pt>
                <c:pt idx="817">
                  <c:v>405.0</c:v>
                </c:pt>
                <c:pt idx="818">
                  <c:v>405.0</c:v>
                </c:pt>
                <c:pt idx="819">
                  <c:v>405.0</c:v>
                </c:pt>
                <c:pt idx="820">
                  <c:v>405.0</c:v>
                </c:pt>
                <c:pt idx="821">
                  <c:v>405.0</c:v>
                </c:pt>
                <c:pt idx="822">
                  <c:v>405.0</c:v>
                </c:pt>
                <c:pt idx="823">
                  <c:v>406.0</c:v>
                </c:pt>
                <c:pt idx="824">
                  <c:v>407.0</c:v>
                </c:pt>
                <c:pt idx="825">
                  <c:v>407.0</c:v>
                </c:pt>
                <c:pt idx="826">
                  <c:v>407.0</c:v>
                </c:pt>
                <c:pt idx="827">
                  <c:v>408.0</c:v>
                </c:pt>
                <c:pt idx="828">
                  <c:v>408.0</c:v>
                </c:pt>
                <c:pt idx="829">
                  <c:v>409.0</c:v>
                </c:pt>
                <c:pt idx="830">
                  <c:v>410.0</c:v>
                </c:pt>
                <c:pt idx="831">
                  <c:v>410.0</c:v>
                </c:pt>
                <c:pt idx="832">
                  <c:v>411.0</c:v>
                </c:pt>
                <c:pt idx="833">
                  <c:v>412.0</c:v>
                </c:pt>
                <c:pt idx="834">
                  <c:v>412.0</c:v>
                </c:pt>
                <c:pt idx="835">
                  <c:v>412.0</c:v>
                </c:pt>
                <c:pt idx="836">
                  <c:v>413.0</c:v>
                </c:pt>
                <c:pt idx="837">
                  <c:v>414.0</c:v>
                </c:pt>
                <c:pt idx="838">
                  <c:v>414.0</c:v>
                </c:pt>
                <c:pt idx="839">
                  <c:v>414.0</c:v>
                </c:pt>
                <c:pt idx="840">
                  <c:v>414.0</c:v>
                </c:pt>
                <c:pt idx="841">
                  <c:v>414.0</c:v>
                </c:pt>
                <c:pt idx="842">
                  <c:v>415.0</c:v>
                </c:pt>
                <c:pt idx="843">
                  <c:v>416.0</c:v>
                </c:pt>
                <c:pt idx="844">
                  <c:v>417.0</c:v>
                </c:pt>
                <c:pt idx="845">
                  <c:v>418.0</c:v>
                </c:pt>
                <c:pt idx="846">
                  <c:v>419.0</c:v>
                </c:pt>
                <c:pt idx="847">
                  <c:v>420.0</c:v>
                </c:pt>
                <c:pt idx="848">
                  <c:v>420.0</c:v>
                </c:pt>
                <c:pt idx="849">
                  <c:v>420.0</c:v>
                </c:pt>
                <c:pt idx="850">
                  <c:v>421.0</c:v>
                </c:pt>
                <c:pt idx="851">
                  <c:v>421.0</c:v>
                </c:pt>
                <c:pt idx="852">
                  <c:v>422.0</c:v>
                </c:pt>
                <c:pt idx="853">
                  <c:v>423.0</c:v>
                </c:pt>
                <c:pt idx="854">
                  <c:v>423.0</c:v>
                </c:pt>
                <c:pt idx="855">
                  <c:v>423.0</c:v>
                </c:pt>
                <c:pt idx="856">
                  <c:v>423.0</c:v>
                </c:pt>
                <c:pt idx="857">
                  <c:v>424.0</c:v>
                </c:pt>
                <c:pt idx="858">
                  <c:v>424.0</c:v>
                </c:pt>
                <c:pt idx="859">
                  <c:v>424.0</c:v>
                </c:pt>
                <c:pt idx="860">
                  <c:v>425.0</c:v>
                </c:pt>
                <c:pt idx="861">
                  <c:v>425.0</c:v>
                </c:pt>
                <c:pt idx="862">
                  <c:v>425.0</c:v>
                </c:pt>
                <c:pt idx="863">
                  <c:v>426.0</c:v>
                </c:pt>
                <c:pt idx="864">
                  <c:v>427.0</c:v>
                </c:pt>
                <c:pt idx="865">
                  <c:v>427.0</c:v>
                </c:pt>
                <c:pt idx="866">
                  <c:v>427.0</c:v>
                </c:pt>
                <c:pt idx="867">
                  <c:v>427.0</c:v>
                </c:pt>
                <c:pt idx="868">
                  <c:v>428.0</c:v>
                </c:pt>
                <c:pt idx="869">
                  <c:v>428.0</c:v>
                </c:pt>
                <c:pt idx="870">
                  <c:v>428.0</c:v>
                </c:pt>
                <c:pt idx="871">
                  <c:v>428.0</c:v>
                </c:pt>
                <c:pt idx="872">
                  <c:v>429.0</c:v>
                </c:pt>
                <c:pt idx="873">
                  <c:v>430.0</c:v>
                </c:pt>
                <c:pt idx="874">
                  <c:v>431.0</c:v>
                </c:pt>
                <c:pt idx="875">
                  <c:v>432.0</c:v>
                </c:pt>
                <c:pt idx="876">
                  <c:v>433.0</c:v>
                </c:pt>
                <c:pt idx="877">
                  <c:v>434.0</c:v>
                </c:pt>
                <c:pt idx="878">
                  <c:v>435.0</c:v>
                </c:pt>
                <c:pt idx="879">
                  <c:v>436.0</c:v>
                </c:pt>
                <c:pt idx="880">
                  <c:v>437.0</c:v>
                </c:pt>
                <c:pt idx="881">
                  <c:v>438.0</c:v>
                </c:pt>
                <c:pt idx="882">
                  <c:v>438.0</c:v>
                </c:pt>
                <c:pt idx="883">
                  <c:v>439.0</c:v>
                </c:pt>
                <c:pt idx="884">
                  <c:v>439.0</c:v>
                </c:pt>
                <c:pt idx="885">
                  <c:v>439.0</c:v>
                </c:pt>
                <c:pt idx="886">
                  <c:v>439.0</c:v>
                </c:pt>
                <c:pt idx="887">
                  <c:v>439.0</c:v>
                </c:pt>
                <c:pt idx="888">
                  <c:v>439.0</c:v>
                </c:pt>
                <c:pt idx="889">
                  <c:v>439.0</c:v>
                </c:pt>
                <c:pt idx="890">
                  <c:v>440.0</c:v>
                </c:pt>
                <c:pt idx="891">
                  <c:v>440.0</c:v>
                </c:pt>
                <c:pt idx="892">
                  <c:v>441.0</c:v>
                </c:pt>
                <c:pt idx="893">
                  <c:v>442.0</c:v>
                </c:pt>
                <c:pt idx="894">
                  <c:v>442.0</c:v>
                </c:pt>
                <c:pt idx="895">
                  <c:v>442.0</c:v>
                </c:pt>
                <c:pt idx="896">
                  <c:v>442.0</c:v>
                </c:pt>
                <c:pt idx="897">
                  <c:v>442.0</c:v>
                </c:pt>
                <c:pt idx="898">
                  <c:v>443.0</c:v>
                </c:pt>
                <c:pt idx="899">
                  <c:v>443.0</c:v>
                </c:pt>
                <c:pt idx="900">
                  <c:v>443.0</c:v>
                </c:pt>
                <c:pt idx="901">
                  <c:v>443.0</c:v>
                </c:pt>
                <c:pt idx="902">
                  <c:v>443.0</c:v>
                </c:pt>
                <c:pt idx="903">
                  <c:v>443.0</c:v>
                </c:pt>
                <c:pt idx="904">
                  <c:v>444.0</c:v>
                </c:pt>
                <c:pt idx="905">
                  <c:v>445.0</c:v>
                </c:pt>
                <c:pt idx="906">
                  <c:v>445.0</c:v>
                </c:pt>
                <c:pt idx="907">
                  <c:v>446.0</c:v>
                </c:pt>
                <c:pt idx="908">
                  <c:v>447.0</c:v>
                </c:pt>
                <c:pt idx="909">
                  <c:v>447.0</c:v>
                </c:pt>
                <c:pt idx="910">
                  <c:v>447.0</c:v>
                </c:pt>
                <c:pt idx="911">
                  <c:v>447.0</c:v>
                </c:pt>
                <c:pt idx="912">
                  <c:v>448.0</c:v>
                </c:pt>
                <c:pt idx="913">
                  <c:v>448.0</c:v>
                </c:pt>
                <c:pt idx="914">
                  <c:v>448.0</c:v>
                </c:pt>
                <c:pt idx="915">
                  <c:v>449.0</c:v>
                </c:pt>
                <c:pt idx="916">
                  <c:v>449.0</c:v>
                </c:pt>
                <c:pt idx="917">
                  <c:v>449.0</c:v>
                </c:pt>
                <c:pt idx="918">
                  <c:v>449.0</c:v>
                </c:pt>
                <c:pt idx="919">
                  <c:v>450.0</c:v>
                </c:pt>
                <c:pt idx="920">
                  <c:v>450.0</c:v>
                </c:pt>
                <c:pt idx="921">
                  <c:v>451.0</c:v>
                </c:pt>
                <c:pt idx="922">
                  <c:v>451.0</c:v>
                </c:pt>
                <c:pt idx="923">
                  <c:v>452.0</c:v>
                </c:pt>
                <c:pt idx="924">
                  <c:v>452.0</c:v>
                </c:pt>
                <c:pt idx="925">
                  <c:v>453.0</c:v>
                </c:pt>
                <c:pt idx="926">
                  <c:v>454.0</c:v>
                </c:pt>
                <c:pt idx="927">
                  <c:v>454.0</c:v>
                </c:pt>
                <c:pt idx="928">
                  <c:v>454.0</c:v>
                </c:pt>
                <c:pt idx="929">
                  <c:v>455.0</c:v>
                </c:pt>
                <c:pt idx="930">
                  <c:v>455.0</c:v>
                </c:pt>
                <c:pt idx="931">
                  <c:v>456.0</c:v>
                </c:pt>
                <c:pt idx="932">
                  <c:v>456.0</c:v>
                </c:pt>
                <c:pt idx="933">
                  <c:v>456.0</c:v>
                </c:pt>
                <c:pt idx="934">
                  <c:v>456.0</c:v>
                </c:pt>
                <c:pt idx="935">
                  <c:v>456.0</c:v>
                </c:pt>
                <c:pt idx="936">
                  <c:v>457.0</c:v>
                </c:pt>
                <c:pt idx="937">
                  <c:v>457.0</c:v>
                </c:pt>
                <c:pt idx="938">
                  <c:v>458.0</c:v>
                </c:pt>
                <c:pt idx="939">
                  <c:v>459.0</c:v>
                </c:pt>
                <c:pt idx="940">
                  <c:v>459.0</c:v>
                </c:pt>
                <c:pt idx="941">
                  <c:v>459.0</c:v>
                </c:pt>
                <c:pt idx="942">
                  <c:v>459.0</c:v>
                </c:pt>
                <c:pt idx="943">
                  <c:v>460.0</c:v>
                </c:pt>
                <c:pt idx="944">
                  <c:v>460.0</c:v>
                </c:pt>
                <c:pt idx="945">
                  <c:v>461.0</c:v>
                </c:pt>
                <c:pt idx="946">
                  <c:v>461.0</c:v>
                </c:pt>
                <c:pt idx="947">
                  <c:v>462.0</c:v>
                </c:pt>
                <c:pt idx="948">
                  <c:v>463.0</c:v>
                </c:pt>
                <c:pt idx="949">
                  <c:v>463.0</c:v>
                </c:pt>
                <c:pt idx="950">
                  <c:v>463.0</c:v>
                </c:pt>
                <c:pt idx="951">
                  <c:v>463.0</c:v>
                </c:pt>
                <c:pt idx="952">
                  <c:v>463.0</c:v>
                </c:pt>
                <c:pt idx="953">
                  <c:v>463.0</c:v>
                </c:pt>
                <c:pt idx="954">
                  <c:v>463.0</c:v>
                </c:pt>
                <c:pt idx="955">
                  <c:v>463.0</c:v>
                </c:pt>
                <c:pt idx="956">
                  <c:v>463.0</c:v>
                </c:pt>
                <c:pt idx="957">
                  <c:v>463.0</c:v>
                </c:pt>
                <c:pt idx="958">
                  <c:v>463.0</c:v>
                </c:pt>
                <c:pt idx="959">
                  <c:v>463.0</c:v>
                </c:pt>
                <c:pt idx="960">
                  <c:v>463.0</c:v>
                </c:pt>
                <c:pt idx="961">
                  <c:v>464.0</c:v>
                </c:pt>
                <c:pt idx="962">
                  <c:v>464.0</c:v>
                </c:pt>
                <c:pt idx="963">
                  <c:v>464.0</c:v>
                </c:pt>
                <c:pt idx="964">
                  <c:v>464.0</c:v>
                </c:pt>
                <c:pt idx="965">
                  <c:v>464.0</c:v>
                </c:pt>
                <c:pt idx="966">
                  <c:v>464.0</c:v>
                </c:pt>
                <c:pt idx="967">
                  <c:v>465.0</c:v>
                </c:pt>
                <c:pt idx="968">
                  <c:v>465.0</c:v>
                </c:pt>
                <c:pt idx="969">
                  <c:v>465.0</c:v>
                </c:pt>
                <c:pt idx="970">
                  <c:v>466.0</c:v>
                </c:pt>
                <c:pt idx="971">
                  <c:v>466.0</c:v>
                </c:pt>
                <c:pt idx="972">
                  <c:v>466.0</c:v>
                </c:pt>
                <c:pt idx="973">
                  <c:v>466.0</c:v>
                </c:pt>
                <c:pt idx="974">
                  <c:v>466.0</c:v>
                </c:pt>
                <c:pt idx="975">
                  <c:v>467.0</c:v>
                </c:pt>
                <c:pt idx="976">
                  <c:v>468.0</c:v>
                </c:pt>
                <c:pt idx="977">
                  <c:v>469.0</c:v>
                </c:pt>
                <c:pt idx="978">
                  <c:v>470.0</c:v>
                </c:pt>
                <c:pt idx="979">
                  <c:v>470.0</c:v>
                </c:pt>
                <c:pt idx="980">
                  <c:v>470.0</c:v>
                </c:pt>
                <c:pt idx="981">
                  <c:v>470.0</c:v>
                </c:pt>
                <c:pt idx="982">
                  <c:v>471.0</c:v>
                </c:pt>
                <c:pt idx="983">
                  <c:v>471.0</c:v>
                </c:pt>
                <c:pt idx="984">
                  <c:v>471.0</c:v>
                </c:pt>
                <c:pt idx="985">
                  <c:v>472.0</c:v>
                </c:pt>
                <c:pt idx="986">
                  <c:v>472.0</c:v>
                </c:pt>
                <c:pt idx="987">
                  <c:v>472.0</c:v>
                </c:pt>
                <c:pt idx="988">
                  <c:v>473.0</c:v>
                </c:pt>
                <c:pt idx="989">
                  <c:v>474.0</c:v>
                </c:pt>
                <c:pt idx="990">
                  <c:v>475.0</c:v>
                </c:pt>
                <c:pt idx="991">
                  <c:v>476.0</c:v>
                </c:pt>
                <c:pt idx="992">
                  <c:v>477.0</c:v>
                </c:pt>
                <c:pt idx="993">
                  <c:v>478.0</c:v>
                </c:pt>
                <c:pt idx="994">
                  <c:v>479.0</c:v>
                </c:pt>
                <c:pt idx="995">
                  <c:v>480.0</c:v>
                </c:pt>
                <c:pt idx="996">
                  <c:v>480.0</c:v>
                </c:pt>
                <c:pt idx="997">
                  <c:v>481.0</c:v>
                </c:pt>
                <c:pt idx="998">
                  <c:v>482.0</c:v>
                </c:pt>
                <c:pt idx="999">
                  <c:v>483.0</c:v>
                </c:pt>
                <c:pt idx="1000">
                  <c:v>483.0</c:v>
                </c:pt>
                <c:pt idx="1001">
                  <c:v>483.0</c:v>
                </c:pt>
                <c:pt idx="1002">
                  <c:v>484.0</c:v>
                </c:pt>
                <c:pt idx="1003">
                  <c:v>484.0</c:v>
                </c:pt>
                <c:pt idx="1004">
                  <c:v>484.0</c:v>
                </c:pt>
                <c:pt idx="1005">
                  <c:v>484.0</c:v>
                </c:pt>
                <c:pt idx="1006">
                  <c:v>485.0</c:v>
                </c:pt>
                <c:pt idx="1007">
                  <c:v>485.0</c:v>
                </c:pt>
                <c:pt idx="1008">
                  <c:v>485.0</c:v>
                </c:pt>
                <c:pt idx="1009">
                  <c:v>485.0</c:v>
                </c:pt>
                <c:pt idx="1010">
                  <c:v>486.0</c:v>
                </c:pt>
                <c:pt idx="1011">
                  <c:v>486.0</c:v>
                </c:pt>
                <c:pt idx="1012">
                  <c:v>486.0</c:v>
                </c:pt>
                <c:pt idx="1013">
                  <c:v>486.0</c:v>
                </c:pt>
                <c:pt idx="1014">
                  <c:v>487.0</c:v>
                </c:pt>
                <c:pt idx="1015">
                  <c:v>488.0</c:v>
                </c:pt>
                <c:pt idx="1016">
                  <c:v>488.0</c:v>
                </c:pt>
                <c:pt idx="1017">
                  <c:v>489.0</c:v>
                </c:pt>
                <c:pt idx="1018">
                  <c:v>489.0</c:v>
                </c:pt>
                <c:pt idx="1019">
                  <c:v>489.0</c:v>
                </c:pt>
                <c:pt idx="1020">
                  <c:v>489.0</c:v>
                </c:pt>
                <c:pt idx="1021">
                  <c:v>489.0</c:v>
                </c:pt>
                <c:pt idx="1022">
                  <c:v>489.0</c:v>
                </c:pt>
                <c:pt idx="1023">
                  <c:v>490.0</c:v>
                </c:pt>
                <c:pt idx="1024">
                  <c:v>490.0</c:v>
                </c:pt>
                <c:pt idx="1025">
                  <c:v>491.0</c:v>
                </c:pt>
                <c:pt idx="1026">
                  <c:v>492.0</c:v>
                </c:pt>
                <c:pt idx="1027">
                  <c:v>492.0</c:v>
                </c:pt>
                <c:pt idx="1028">
                  <c:v>492.0</c:v>
                </c:pt>
                <c:pt idx="1029">
                  <c:v>493.0</c:v>
                </c:pt>
                <c:pt idx="1030">
                  <c:v>494.0</c:v>
                </c:pt>
                <c:pt idx="1031">
                  <c:v>495.0</c:v>
                </c:pt>
                <c:pt idx="1032">
                  <c:v>496.0</c:v>
                </c:pt>
                <c:pt idx="1033">
                  <c:v>497.0</c:v>
                </c:pt>
                <c:pt idx="1034">
                  <c:v>498.0</c:v>
                </c:pt>
                <c:pt idx="1035">
                  <c:v>499.0</c:v>
                </c:pt>
                <c:pt idx="1036">
                  <c:v>500.0</c:v>
                </c:pt>
                <c:pt idx="1037">
                  <c:v>501.0</c:v>
                </c:pt>
                <c:pt idx="1038">
                  <c:v>502.0</c:v>
                </c:pt>
                <c:pt idx="1039">
                  <c:v>502.0</c:v>
                </c:pt>
                <c:pt idx="1040">
                  <c:v>503.0</c:v>
                </c:pt>
                <c:pt idx="1041">
                  <c:v>504.0</c:v>
                </c:pt>
                <c:pt idx="1042">
                  <c:v>504.0</c:v>
                </c:pt>
                <c:pt idx="1043">
                  <c:v>504.0</c:v>
                </c:pt>
                <c:pt idx="1044">
                  <c:v>504.0</c:v>
                </c:pt>
                <c:pt idx="1045">
                  <c:v>505.0</c:v>
                </c:pt>
                <c:pt idx="1046">
                  <c:v>506.0</c:v>
                </c:pt>
                <c:pt idx="1047">
                  <c:v>507.0</c:v>
                </c:pt>
                <c:pt idx="1048">
                  <c:v>508.0</c:v>
                </c:pt>
                <c:pt idx="1049">
                  <c:v>509.0</c:v>
                </c:pt>
                <c:pt idx="1050">
                  <c:v>510.0</c:v>
                </c:pt>
                <c:pt idx="1051">
                  <c:v>511.0</c:v>
                </c:pt>
                <c:pt idx="1052">
                  <c:v>512.0</c:v>
                </c:pt>
                <c:pt idx="1053">
                  <c:v>513.0</c:v>
                </c:pt>
                <c:pt idx="1054">
                  <c:v>514.0</c:v>
                </c:pt>
                <c:pt idx="1055">
                  <c:v>515.0</c:v>
                </c:pt>
                <c:pt idx="1056">
                  <c:v>516.0</c:v>
                </c:pt>
                <c:pt idx="1057">
                  <c:v>517.0</c:v>
                </c:pt>
                <c:pt idx="1058">
                  <c:v>518.0</c:v>
                </c:pt>
                <c:pt idx="1059">
                  <c:v>519.0</c:v>
                </c:pt>
                <c:pt idx="1060">
                  <c:v>520.0</c:v>
                </c:pt>
                <c:pt idx="1061">
                  <c:v>521.0</c:v>
                </c:pt>
                <c:pt idx="1062">
                  <c:v>522.0</c:v>
                </c:pt>
                <c:pt idx="1063">
                  <c:v>523.0</c:v>
                </c:pt>
                <c:pt idx="1064">
                  <c:v>524.0</c:v>
                </c:pt>
                <c:pt idx="1065">
                  <c:v>525.0</c:v>
                </c:pt>
                <c:pt idx="1066">
                  <c:v>526.0</c:v>
                </c:pt>
                <c:pt idx="1067">
                  <c:v>527.0</c:v>
                </c:pt>
                <c:pt idx="1068">
                  <c:v>527.0</c:v>
                </c:pt>
                <c:pt idx="1069">
                  <c:v>527.0</c:v>
                </c:pt>
                <c:pt idx="1070">
                  <c:v>527.0</c:v>
                </c:pt>
                <c:pt idx="1071">
                  <c:v>527.0</c:v>
                </c:pt>
                <c:pt idx="1072">
                  <c:v>527.0</c:v>
                </c:pt>
                <c:pt idx="1073">
                  <c:v>527.0</c:v>
                </c:pt>
                <c:pt idx="1074">
                  <c:v>527.0</c:v>
                </c:pt>
                <c:pt idx="1075">
                  <c:v>528.0</c:v>
                </c:pt>
                <c:pt idx="1076">
                  <c:v>529.0</c:v>
                </c:pt>
                <c:pt idx="1077">
                  <c:v>530.0</c:v>
                </c:pt>
                <c:pt idx="1078">
                  <c:v>530.0</c:v>
                </c:pt>
                <c:pt idx="1079">
                  <c:v>530.0</c:v>
                </c:pt>
                <c:pt idx="1080">
                  <c:v>531.0</c:v>
                </c:pt>
                <c:pt idx="1081">
                  <c:v>531.0</c:v>
                </c:pt>
                <c:pt idx="1082">
                  <c:v>532.0</c:v>
                </c:pt>
                <c:pt idx="1083">
                  <c:v>532.0</c:v>
                </c:pt>
                <c:pt idx="1084">
                  <c:v>532.0</c:v>
                </c:pt>
                <c:pt idx="1085">
                  <c:v>533.0</c:v>
                </c:pt>
                <c:pt idx="1086">
                  <c:v>533.0</c:v>
                </c:pt>
                <c:pt idx="1087">
                  <c:v>533.0</c:v>
                </c:pt>
                <c:pt idx="1088">
                  <c:v>534.0</c:v>
                </c:pt>
                <c:pt idx="1089">
                  <c:v>534.0</c:v>
                </c:pt>
                <c:pt idx="1090">
                  <c:v>534.0</c:v>
                </c:pt>
                <c:pt idx="1091">
                  <c:v>534.0</c:v>
                </c:pt>
                <c:pt idx="1092">
                  <c:v>535.0</c:v>
                </c:pt>
                <c:pt idx="1093">
                  <c:v>536.0</c:v>
                </c:pt>
                <c:pt idx="1094">
                  <c:v>537.0</c:v>
                </c:pt>
                <c:pt idx="1095">
                  <c:v>538.0</c:v>
                </c:pt>
                <c:pt idx="1096">
                  <c:v>539.0</c:v>
                </c:pt>
                <c:pt idx="1097">
                  <c:v>539.0</c:v>
                </c:pt>
                <c:pt idx="1098">
                  <c:v>540.0</c:v>
                </c:pt>
                <c:pt idx="1099">
                  <c:v>541.0</c:v>
                </c:pt>
                <c:pt idx="1100">
                  <c:v>541.0</c:v>
                </c:pt>
                <c:pt idx="1101">
                  <c:v>541.0</c:v>
                </c:pt>
                <c:pt idx="1102">
                  <c:v>542.0</c:v>
                </c:pt>
                <c:pt idx="1103">
                  <c:v>543.0</c:v>
                </c:pt>
                <c:pt idx="1104">
                  <c:v>544.0</c:v>
                </c:pt>
                <c:pt idx="1105">
                  <c:v>544.0</c:v>
                </c:pt>
                <c:pt idx="1106">
                  <c:v>545.0</c:v>
                </c:pt>
                <c:pt idx="1107">
                  <c:v>546.0</c:v>
                </c:pt>
                <c:pt idx="1108">
                  <c:v>546.0</c:v>
                </c:pt>
                <c:pt idx="1109">
                  <c:v>546.0</c:v>
                </c:pt>
                <c:pt idx="1110">
                  <c:v>547.0</c:v>
                </c:pt>
                <c:pt idx="1111">
                  <c:v>548.0</c:v>
                </c:pt>
                <c:pt idx="1112">
                  <c:v>549.0</c:v>
                </c:pt>
                <c:pt idx="1113">
                  <c:v>550.0</c:v>
                </c:pt>
                <c:pt idx="1114">
                  <c:v>551.0</c:v>
                </c:pt>
                <c:pt idx="1115">
                  <c:v>551.0</c:v>
                </c:pt>
                <c:pt idx="1116">
                  <c:v>552.0</c:v>
                </c:pt>
                <c:pt idx="1117">
                  <c:v>553.0</c:v>
                </c:pt>
                <c:pt idx="1118">
                  <c:v>554.0</c:v>
                </c:pt>
                <c:pt idx="1119">
                  <c:v>554.0</c:v>
                </c:pt>
                <c:pt idx="1120">
                  <c:v>554.0</c:v>
                </c:pt>
                <c:pt idx="1121">
                  <c:v>555.0</c:v>
                </c:pt>
                <c:pt idx="1122">
                  <c:v>556.0</c:v>
                </c:pt>
                <c:pt idx="1123">
                  <c:v>557.0</c:v>
                </c:pt>
                <c:pt idx="1124">
                  <c:v>558.0</c:v>
                </c:pt>
                <c:pt idx="1125">
                  <c:v>558.0</c:v>
                </c:pt>
                <c:pt idx="1126">
                  <c:v>558.0</c:v>
                </c:pt>
                <c:pt idx="1127">
                  <c:v>559.0</c:v>
                </c:pt>
                <c:pt idx="1128">
                  <c:v>559.0</c:v>
                </c:pt>
                <c:pt idx="1129">
                  <c:v>560.0</c:v>
                </c:pt>
                <c:pt idx="1130">
                  <c:v>561.0</c:v>
                </c:pt>
                <c:pt idx="1131">
                  <c:v>561.0</c:v>
                </c:pt>
                <c:pt idx="1132">
                  <c:v>561.0</c:v>
                </c:pt>
                <c:pt idx="1133">
                  <c:v>561.0</c:v>
                </c:pt>
                <c:pt idx="1134">
                  <c:v>561.0</c:v>
                </c:pt>
                <c:pt idx="1135">
                  <c:v>562.0</c:v>
                </c:pt>
                <c:pt idx="1136">
                  <c:v>563.0</c:v>
                </c:pt>
                <c:pt idx="1137">
                  <c:v>564.0</c:v>
                </c:pt>
                <c:pt idx="1138">
                  <c:v>565.0</c:v>
                </c:pt>
                <c:pt idx="1139">
                  <c:v>566.0</c:v>
                </c:pt>
                <c:pt idx="1140">
                  <c:v>566.0</c:v>
                </c:pt>
                <c:pt idx="1141">
                  <c:v>566.0</c:v>
                </c:pt>
                <c:pt idx="1142">
                  <c:v>567.0</c:v>
                </c:pt>
                <c:pt idx="1143">
                  <c:v>567.0</c:v>
                </c:pt>
                <c:pt idx="1144">
                  <c:v>568.0</c:v>
                </c:pt>
                <c:pt idx="1145">
                  <c:v>568.0</c:v>
                </c:pt>
                <c:pt idx="1146">
                  <c:v>568.0</c:v>
                </c:pt>
                <c:pt idx="1147">
                  <c:v>568.0</c:v>
                </c:pt>
                <c:pt idx="1148">
                  <c:v>569.0</c:v>
                </c:pt>
                <c:pt idx="1149">
                  <c:v>569.0</c:v>
                </c:pt>
                <c:pt idx="1150">
                  <c:v>570.0</c:v>
                </c:pt>
                <c:pt idx="1151">
                  <c:v>571.0</c:v>
                </c:pt>
                <c:pt idx="1152">
                  <c:v>571.0</c:v>
                </c:pt>
                <c:pt idx="1153">
                  <c:v>572.0</c:v>
                </c:pt>
                <c:pt idx="1154">
                  <c:v>573.0</c:v>
                </c:pt>
                <c:pt idx="1155">
                  <c:v>574.0</c:v>
                </c:pt>
                <c:pt idx="1156">
                  <c:v>575.0</c:v>
                </c:pt>
                <c:pt idx="1157">
                  <c:v>576.0</c:v>
                </c:pt>
                <c:pt idx="1158">
                  <c:v>577.0</c:v>
                </c:pt>
                <c:pt idx="1159">
                  <c:v>578.0</c:v>
                </c:pt>
                <c:pt idx="1160">
                  <c:v>578.0</c:v>
                </c:pt>
                <c:pt idx="1161">
                  <c:v>579.0</c:v>
                </c:pt>
                <c:pt idx="1162">
                  <c:v>580.0</c:v>
                </c:pt>
                <c:pt idx="1163">
                  <c:v>581.0</c:v>
                </c:pt>
                <c:pt idx="1164">
                  <c:v>582.0</c:v>
                </c:pt>
                <c:pt idx="1165">
                  <c:v>582.0</c:v>
                </c:pt>
                <c:pt idx="1166">
                  <c:v>583.0</c:v>
                </c:pt>
                <c:pt idx="1167">
                  <c:v>583.0</c:v>
                </c:pt>
                <c:pt idx="1168">
                  <c:v>583.0</c:v>
                </c:pt>
                <c:pt idx="1169">
                  <c:v>583.0</c:v>
                </c:pt>
                <c:pt idx="1170">
                  <c:v>583.0</c:v>
                </c:pt>
                <c:pt idx="1171">
                  <c:v>584.0</c:v>
                </c:pt>
                <c:pt idx="1172">
                  <c:v>584.0</c:v>
                </c:pt>
                <c:pt idx="1173">
                  <c:v>585.0</c:v>
                </c:pt>
                <c:pt idx="1174">
                  <c:v>585.0</c:v>
                </c:pt>
                <c:pt idx="1175">
                  <c:v>586.0</c:v>
                </c:pt>
                <c:pt idx="1176">
                  <c:v>587.0</c:v>
                </c:pt>
                <c:pt idx="1177">
                  <c:v>588.0</c:v>
                </c:pt>
                <c:pt idx="1178">
                  <c:v>588.0</c:v>
                </c:pt>
                <c:pt idx="1179">
                  <c:v>589.0</c:v>
                </c:pt>
                <c:pt idx="1180">
                  <c:v>589.0</c:v>
                </c:pt>
                <c:pt idx="1181">
                  <c:v>589.0</c:v>
                </c:pt>
                <c:pt idx="1182">
                  <c:v>589.0</c:v>
                </c:pt>
                <c:pt idx="1183">
                  <c:v>589.0</c:v>
                </c:pt>
                <c:pt idx="1184">
                  <c:v>589.0</c:v>
                </c:pt>
                <c:pt idx="1185">
                  <c:v>589.0</c:v>
                </c:pt>
                <c:pt idx="1186">
                  <c:v>589.0</c:v>
                </c:pt>
                <c:pt idx="1187">
                  <c:v>589.0</c:v>
                </c:pt>
                <c:pt idx="1188">
                  <c:v>590.0</c:v>
                </c:pt>
                <c:pt idx="1189">
                  <c:v>591.0</c:v>
                </c:pt>
                <c:pt idx="1190">
                  <c:v>591.0</c:v>
                </c:pt>
                <c:pt idx="1191">
                  <c:v>592.0</c:v>
                </c:pt>
                <c:pt idx="1192">
                  <c:v>592.0</c:v>
                </c:pt>
                <c:pt idx="1193">
                  <c:v>592.0</c:v>
                </c:pt>
                <c:pt idx="1194">
                  <c:v>593.0</c:v>
                </c:pt>
                <c:pt idx="1195">
                  <c:v>594.0</c:v>
                </c:pt>
                <c:pt idx="1196">
                  <c:v>595.0</c:v>
                </c:pt>
                <c:pt idx="1197">
                  <c:v>596.0</c:v>
                </c:pt>
                <c:pt idx="1198">
                  <c:v>596.0</c:v>
                </c:pt>
                <c:pt idx="1199">
                  <c:v>596.0</c:v>
                </c:pt>
                <c:pt idx="1200">
                  <c:v>596.0</c:v>
                </c:pt>
                <c:pt idx="1201">
                  <c:v>597.0</c:v>
                </c:pt>
                <c:pt idx="1202">
                  <c:v>598.0</c:v>
                </c:pt>
                <c:pt idx="1203">
                  <c:v>598.0</c:v>
                </c:pt>
                <c:pt idx="1204">
                  <c:v>599.0</c:v>
                </c:pt>
                <c:pt idx="1205">
                  <c:v>600.0</c:v>
                </c:pt>
                <c:pt idx="1206">
                  <c:v>600.0</c:v>
                </c:pt>
                <c:pt idx="1207">
                  <c:v>600.0</c:v>
                </c:pt>
                <c:pt idx="1208">
                  <c:v>600.0</c:v>
                </c:pt>
                <c:pt idx="1209">
                  <c:v>601.0</c:v>
                </c:pt>
                <c:pt idx="1210">
                  <c:v>602.0</c:v>
                </c:pt>
                <c:pt idx="1211">
                  <c:v>603.0</c:v>
                </c:pt>
                <c:pt idx="1212">
                  <c:v>603.0</c:v>
                </c:pt>
                <c:pt idx="1213">
                  <c:v>604.0</c:v>
                </c:pt>
                <c:pt idx="1214">
                  <c:v>604.0</c:v>
                </c:pt>
                <c:pt idx="1215">
                  <c:v>605.0</c:v>
                </c:pt>
                <c:pt idx="1216">
                  <c:v>606.0</c:v>
                </c:pt>
                <c:pt idx="1217">
                  <c:v>606.0</c:v>
                </c:pt>
                <c:pt idx="1218">
                  <c:v>607.0</c:v>
                </c:pt>
                <c:pt idx="1219">
                  <c:v>607.0</c:v>
                </c:pt>
                <c:pt idx="1220">
                  <c:v>608.0</c:v>
                </c:pt>
                <c:pt idx="1221">
                  <c:v>609.0</c:v>
                </c:pt>
                <c:pt idx="1222">
                  <c:v>610.0</c:v>
                </c:pt>
                <c:pt idx="1223">
                  <c:v>610.0</c:v>
                </c:pt>
                <c:pt idx="1224">
                  <c:v>611.0</c:v>
                </c:pt>
                <c:pt idx="1225">
                  <c:v>611.0</c:v>
                </c:pt>
                <c:pt idx="1226">
                  <c:v>611.0</c:v>
                </c:pt>
                <c:pt idx="1227">
                  <c:v>611.0</c:v>
                </c:pt>
                <c:pt idx="1228">
                  <c:v>612.0</c:v>
                </c:pt>
                <c:pt idx="1229">
                  <c:v>613.0</c:v>
                </c:pt>
                <c:pt idx="1230">
                  <c:v>613.0</c:v>
                </c:pt>
                <c:pt idx="1231">
                  <c:v>613.0</c:v>
                </c:pt>
                <c:pt idx="1232">
                  <c:v>613.0</c:v>
                </c:pt>
                <c:pt idx="1233">
                  <c:v>614.0</c:v>
                </c:pt>
                <c:pt idx="1234">
                  <c:v>614.0</c:v>
                </c:pt>
                <c:pt idx="1235">
                  <c:v>614.0</c:v>
                </c:pt>
                <c:pt idx="1236">
                  <c:v>614.0</c:v>
                </c:pt>
                <c:pt idx="1237">
                  <c:v>614.0</c:v>
                </c:pt>
                <c:pt idx="1238">
                  <c:v>614.0</c:v>
                </c:pt>
                <c:pt idx="1239">
                  <c:v>615.0</c:v>
                </c:pt>
                <c:pt idx="1240">
                  <c:v>615.0</c:v>
                </c:pt>
                <c:pt idx="1241">
                  <c:v>615.0</c:v>
                </c:pt>
                <c:pt idx="1242">
                  <c:v>615.0</c:v>
                </c:pt>
                <c:pt idx="1243">
                  <c:v>615.0</c:v>
                </c:pt>
                <c:pt idx="1244">
                  <c:v>615.0</c:v>
                </c:pt>
                <c:pt idx="1245">
                  <c:v>615.0</c:v>
                </c:pt>
                <c:pt idx="1246">
                  <c:v>615.0</c:v>
                </c:pt>
                <c:pt idx="1247">
                  <c:v>615.0</c:v>
                </c:pt>
                <c:pt idx="1248">
                  <c:v>615.0</c:v>
                </c:pt>
                <c:pt idx="1249">
                  <c:v>615.0</c:v>
                </c:pt>
                <c:pt idx="1250">
                  <c:v>616.0</c:v>
                </c:pt>
                <c:pt idx="1251">
                  <c:v>616.0</c:v>
                </c:pt>
                <c:pt idx="1252">
                  <c:v>617.0</c:v>
                </c:pt>
                <c:pt idx="1253">
                  <c:v>618.0</c:v>
                </c:pt>
                <c:pt idx="1254">
                  <c:v>618.0</c:v>
                </c:pt>
                <c:pt idx="1255">
                  <c:v>618.0</c:v>
                </c:pt>
                <c:pt idx="1256">
                  <c:v>618.0</c:v>
                </c:pt>
                <c:pt idx="1257">
                  <c:v>619.0</c:v>
                </c:pt>
                <c:pt idx="1258">
                  <c:v>619.0</c:v>
                </c:pt>
                <c:pt idx="1259">
                  <c:v>619.0</c:v>
                </c:pt>
                <c:pt idx="1260">
                  <c:v>619.0</c:v>
                </c:pt>
                <c:pt idx="1261">
                  <c:v>619.0</c:v>
                </c:pt>
                <c:pt idx="1262">
                  <c:v>619.0</c:v>
                </c:pt>
                <c:pt idx="1263">
                  <c:v>619.0</c:v>
                </c:pt>
                <c:pt idx="1264">
                  <c:v>619.0</c:v>
                </c:pt>
                <c:pt idx="1265">
                  <c:v>619.0</c:v>
                </c:pt>
                <c:pt idx="1266">
                  <c:v>619.0</c:v>
                </c:pt>
                <c:pt idx="1267">
                  <c:v>619.0</c:v>
                </c:pt>
                <c:pt idx="1268">
                  <c:v>619.0</c:v>
                </c:pt>
                <c:pt idx="1269">
                  <c:v>620.0</c:v>
                </c:pt>
                <c:pt idx="1270">
                  <c:v>621.0</c:v>
                </c:pt>
                <c:pt idx="1271">
                  <c:v>621.0</c:v>
                </c:pt>
                <c:pt idx="1272">
                  <c:v>621.0</c:v>
                </c:pt>
                <c:pt idx="1273">
                  <c:v>621.0</c:v>
                </c:pt>
                <c:pt idx="1274">
                  <c:v>621.0</c:v>
                </c:pt>
                <c:pt idx="1275">
                  <c:v>621.0</c:v>
                </c:pt>
                <c:pt idx="1276">
                  <c:v>622.0</c:v>
                </c:pt>
                <c:pt idx="1277">
                  <c:v>623.0</c:v>
                </c:pt>
                <c:pt idx="1278">
                  <c:v>623.0</c:v>
                </c:pt>
                <c:pt idx="1279">
                  <c:v>623.0</c:v>
                </c:pt>
                <c:pt idx="1280">
                  <c:v>623.0</c:v>
                </c:pt>
                <c:pt idx="1281">
                  <c:v>624.0</c:v>
                </c:pt>
                <c:pt idx="1282">
                  <c:v>625.0</c:v>
                </c:pt>
                <c:pt idx="1283">
                  <c:v>626.0</c:v>
                </c:pt>
                <c:pt idx="1284">
                  <c:v>627.0</c:v>
                </c:pt>
                <c:pt idx="1285">
                  <c:v>628.0</c:v>
                </c:pt>
                <c:pt idx="1286">
                  <c:v>629.0</c:v>
                </c:pt>
                <c:pt idx="1287">
                  <c:v>630.0</c:v>
                </c:pt>
                <c:pt idx="1288">
                  <c:v>631.0</c:v>
                </c:pt>
                <c:pt idx="1289">
                  <c:v>632.0</c:v>
                </c:pt>
                <c:pt idx="1290">
                  <c:v>633.0</c:v>
                </c:pt>
                <c:pt idx="1291">
                  <c:v>634.0</c:v>
                </c:pt>
                <c:pt idx="1292">
                  <c:v>635.0</c:v>
                </c:pt>
                <c:pt idx="1293">
                  <c:v>636.0</c:v>
                </c:pt>
                <c:pt idx="1294">
                  <c:v>636.0</c:v>
                </c:pt>
                <c:pt idx="1295">
                  <c:v>636.0</c:v>
                </c:pt>
                <c:pt idx="1296">
                  <c:v>636.0</c:v>
                </c:pt>
                <c:pt idx="1297">
                  <c:v>636.0</c:v>
                </c:pt>
                <c:pt idx="1298">
                  <c:v>636.0</c:v>
                </c:pt>
                <c:pt idx="1299">
                  <c:v>636.0</c:v>
                </c:pt>
                <c:pt idx="1300">
                  <c:v>636.0</c:v>
                </c:pt>
                <c:pt idx="1301">
                  <c:v>636.0</c:v>
                </c:pt>
                <c:pt idx="1302">
                  <c:v>636.0</c:v>
                </c:pt>
                <c:pt idx="1303">
                  <c:v>637.0</c:v>
                </c:pt>
                <c:pt idx="1304">
                  <c:v>637.0</c:v>
                </c:pt>
                <c:pt idx="1305">
                  <c:v>637.0</c:v>
                </c:pt>
                <c:pt idx="1306">
                  <c:v>637.0</c:v>
                </c:pt>
                <c:pt idx="1307">
                  <c:v>638.0</c:v>
                </c:pt>
                <c:pt idx="1308">
                  <c:v>639.0</c:v>
                </c:pt>
                <c:pt idx="1309">
                  <c:v>639.0</c:v>
                </c:pt>
                <c:pt idx="1310">
                  <c:v>639.0</c:v>
                </c:pt>
                <c:pt idx="1311">
                  <c:v>639.0</c:v>
                </c:pt>
                <c:pt idx="1312">
                  <c:v>639.0</c:v>
                </c:pt>
                <c:pt idx="1313">
                  <c:v>639.0</c:v>
                </c:pt>
                <c:pt idx="1314">
                  <c:v>639.0</c:v>
                </c:pt>
                <c:pt idx="1315">
                  <c:v>639.0</c:v>
                </c:pt>
                <c:pt idx="1316">
                  <c:v>639.0</c:v>
                </c:pt>
                <c:pt idx="1317">
                  <c:v>639.0</c:v>
                </c:pt>
                <c:pt idx="1318">
                  <c:v>639.0</c:v>
                </c:pt>
                <c:pt idx="1319">
                  <c:v>639.0</c:v>
                </c:pt>
                <c:pt idx="1320">
                  <c:v>639.0</c:v>
                </c:pt>
                <c:pt idx="1321">
                  <c:v>639.0</c:v>
                </c:pt>
                <c:pt idx="1322">
                  <c:v>639.0</c:v>
                </c:pt>
                <c:pt idx="1323">
                  <c:v>639.0</c:v>
                </c:pt>
                <c:pt idx="1324">
                  <c:v>639.0</c:v>
                </c:pt>
                <c:pt idx="1325">
                  <c:v>639.0</c:v>
                </c:pt>
                <c:pt idx="1326">
                  <c:v>639.0</c:v>
                </c:pt>
                <c:pt idx="1327">
                  <c:v>639.0</c:v>
                </c:pt>
                <c:pt idx="1328">
                  <c:v>639.0</c:v>
                </c:pt>
                <c:pt idx="1329">
                  <c:v>639.0</c:v>
                </c:pt>
                <c:pt idx="1330">
                  <c:v>639.0</c:v>
                </c:pt>
                <c:pt idx="1331">
                  <c:v>639.0</c:v>
                </c:pt>
                <c:pt idx="1332">
                  <c:v>639.0</c:v>
                </c:pt>
                <c:pt idx="1333">
                  <c:v>640.0</c:v>
                </c:pt>
                <c:pt idx="1334">
                  <c:v>641.0</c:v>
                </c:pt>
                <c:pt idx="1335">
                  <c:v>642.0</c:v>
                </c:pt>
                <c:pt idx="1336">
                  <c:v>643.0</c:v>
                </c:pt>
                <c:pt idx="1337">
                  <c:v>643.0</c:v>
                </c:pt>
                <c:pt idx="1338">
                  <c:v>643.0</c:v>
                </c:pt>
                <c:pt idx="1339">
                  <c:v>643.0</c:v>
                </c:pt>
                <c:pt idx="1340">
                  <c:v>644.0</c:v>
                </c:pt>
                <c:pt idx="1341">
                  <c:v>644.0</c:v>
                </c:pt>
                <c:pt idx="1342">
                  <c:v>644.0</c:v>
                </c:pt>
                <c:pt idx="1343">
                  <c:v>644.0</c:v>
                </c:pt>
                <c:pt idx="1344">
                  <c:v>645.0</c:v>
                </c:pt>
                <c:pt idx="1345">
                  <c:v>646.0</c:v>
                </c:pt>
                <c:pt idx="1346">
                  <c:v>647.0</c:v>
                </c:pt>
                <c:pt idx="1347">
                  <c:v>647.0</c:v>
                </c:pt>
                <c:pt idx="1348">
                  <c:v>647.0</c:v>
                </c:pt>
                <c:pt idx="1349">
                  <c:v>648.0</c:v>
                </c:pt>
                <c:pt idx="1350">
                  <c:v>648.0</c:v>
                </c:pt>
                <c:pt idx="1351">
                  <c:v>648.0</c:v>
                </c:pt>
                <c:pt idx="1352">
                  <c:v>648.0</c:v>
                </c:pt>
                <c:pt idx="1353">
                  <c:v>648.0</c:v>
                </c:pt>
                <c:pt idx="1354">
                  <c:v>648.0</c:v>
                </c:pt>
                <c:pt idx="1355">
                  <c:v>649.0</c:v>
                </c:pt>
                <c:pt idx="1356">
                  <c:v>650.0</c:v>
                </c:pt>
                <c:pt idx="1357">
                  <c:v>651.0</c:v>
                </c:pt>
                <c:pt idx="1358">
                  <c:v>652.0</c:v>
                </c:pt>
                <c:pt idx="1359">
                  <c:v>653.0</c:v>
                </c:pt>
                <c:pt idx="1360">
                  <c:v>654.0</c:v>
                </c:pt>
                <c:pt idx="1361">
                  <c:v>655.0</c:v>
                </c:pt>
                <c:pt idx="1362">
                  <c:v>656.0</c:v>
                </c:pt>
                <c:pt idx="1363">
                  <c:v>657.0</c:v>
                </c:pt>
                <c:pt idx="1364">
                  <c:v>658.0</c:v>
                </c:pt>
                <c:pt idx="1365">
                  <c:v>659.0</c:v>
                </c:pt>
                <c:pt idx="1366">
                  <c:v>660.0</c:v>
                </c:pt>
                <c:pt idx="1367">
                  <c:v>660.0</c:v>
                </c:pt>
                <c:pt idx="1368">
                  <c:v>660.0</c:v>
                </c:pt>
                <c:pt idx="1369">
                  <c:v>661.0</c:v>
                </c:pt>
                <c:pt idx="1370">
                  <c:v>662.0</c:v>
                </c:pt>
                <c:pt idx="1371">
                  <c:v>662.0</c:v>
                </c:pt>
                <c:pt idx="1372">
                  <c:v>662.0</c:v>
                </c:pt>
                <c:pt idx="1373">
                  <c:v>663.0</c:v>
                </c:pt>
                <c:pt idx="1374">
                  <c:v>664.0</c:v>
                </c:pt>
                <c:pt idx="1375">
                  <c:v>665.0</c:v>
                </c:pt>
                <c:pt idx="1376">
                  <c:v>666.0</c:v>
                </c:pt>
                <c:pt idx="1377">
                  <c:v>666.0</c:v>
                </c:pt>
                <c:pt idx="1378">
                  <c:v>666.0</c:v>
                </c:pt>
                <c:pt idx="1379">
                  <c:v>667.0</c:v>
                </c:pt>
                <c:pt idx="1380">
                  <c:v>668.0</c:v>
                </c:pt>
                <c:pt idx="1381">
                  <c:v>669.0</c:v>
                </c:pt>
                <c:pt idx="1382">
                  <c:v>670.0</c:v>
                </c:pt>
                <c:pt idx="1383">
                  <c:v>671.0</c:v>
                </c:pt>
                <c:pt idx="1384">
                  <c:v>671.0</c:v>
                </c:pt>
                <c:pt idx="1385">
                  <c:v>671.0</c:v>
                </c:pt>
                <c:pt idx="1386">
                  <c:v>672.0</c:v>
                </c:pt>
                <c:pt idx="1387">
                  <c:v>673.0</c:v>
                </c:pt>
                <c:pt idx="1388">
                  <c:v>674.0</c:v>
                </c:pt>
                <c:pt idx="1389">
                  <c:v>675.0</c:v>
                </c:pt>
                <c:pt idx="1390">
                  <c:v>676.0</c:v>
                </c:pt>
                <c:pt idx="1391">
                  <c:v>677.0</c:v>
                </c:pt>
                <c:pt idx="1392">
                  <c:v>677.0</c:v>
                </c:pt>
                <c:pt idx="1393">
                  <c:v>678.0</c:v>
                </c:pt>
                <c:pt idx="1394">
                  <c:v>679.0</c:v>
                </c:pt>
                <c:pt idx="1395">
                  <c:v>680.0</c:v>
                </c:pt>
                <c:pt idx="1396">
                  <c:v>680.0</c:v>
                </c:pt>
                <c:pt idx="1397">
                  <c:v>680.0</c:v>
                </c:pt>
                <c:pt idx="1398">
                  <c:v>680.0</c:v>
                </c:pt>
                <c:pt idx="1399">
                  <c:v>681.0</c:v>
                </c:pt>
                <c:pt idx="1400">
                  <c:v>682.0</c:v>
                </c:pt>
                <c:pt idx="1401">
                  <c:v>682.0</c:v>
                </c:pt>
                <c:pt idx="1402">
                  <c:v>683.0</c:v>
                </c:pt>
                <c:pt idx="1403">
                  <c:v>683.0</c:v>
                </c:pt>
                <c:pt idx="1404">
                  <c:v>684.0</c:v>
                </c:pt>
                <c:pt idx="1405">
                  <c:v>684.0</c:v>
                </c:pt>
                <c:pt idx="1406">
                  <c:v>684.0</c:v>
                </c:pt>
                <c:pt idx="1407">
                  <c:v>685.0</c:v>
                </c:pt>
                <c:pt idx="1408">
                  <c:v>685.0</c:v>
                </c:pt>
                <c:pt idx="1409">
                  <c:v>686.0</c:v>
                </c:pt>
                <c:pt idx="1410">
                  <c:v>686.0</c:v>
                </c:pt>
                <c:pt idx="1411">
                  <c:v>687.0</c:v>
                </c:pt>
                <c:pt idx="1412">
                  <c:v>687.0</c:v>
                </c:pt>
                <c:pt idx="1413">
                  <c:v>687.0</c:v>
                </c:pt>
                <c:pt idx="1414">
                  <c:v>687.0</c:v>
                </c:pt>
                <c:pt idx="1415">
                  <c:v>688.0</c:v>
                </c:pt>
                <c:pt idx="1416">
                  <c:v>688.0</c:v>
                </c:pt>
                <c:pt idx="1417">
                  <c:v>688.0</c:v>
                </c:pt>
                <c:pt idx="1418">
                  <c:v>688.0</c:v>
                </c:pt>
                <c:pt idx="1419">
                  <c:v>688.0</c:v>
                </c:pt>
                <c:pt idx="1420">
                  <c:v>689.0</c:v>
                </c:pt>
                <c:pt idx="1421">
                  <c:v>689.0</c:v>
                </c:pt>
                <c:pt idx="1422">
                  <c:v>689.0</c:v>
                </c:pt>
                <c:pt idx="1423">
                  <c:v>689.0</c:v>
                </c:pt>
                <c:pt idx="1424">
                  <c:v>689.0</c:v>
                </c:pt>
                <c:pt idx="1425">
                  <c:v>689.0</c:v>
                </c:pt>
                <c:pt idx="1426">
                  <c:v>690.0</c:v>
                </c:pt>
                <c:pt idx="1427">
                  <c:v>690.0</c:v>
                </c:pt>
                <c:pt idx="1428">
                  <c:v>690.0</c:v>
                </c:pt>
                <c:pt idx="1429">
                  <c:v>690.0</c:v>
                </c:pt>
                <c:pt idx="1430">
                  <c:v>690.0</c:v>
                </c:pt>
                <c:pt idx="1431">
                  <c:v>691.0</c:v>
                </c:pt>
                <c:pt idx="1432">
                  <c:v>692.0</c:v>
                </c:pt>
                <c:pt idx="1433">
                  <c:v>693.0</c:v>
                </c:pt>
                <c:pt idx="1434">
                  <c:v>694.0</c:v>
                </c:pt>
                <c:pt idx="1435">
                  <c:v>695.0</c:v>
                </c:pt>
                <c:pt idx="1436">
                  <c:v>696.0</c:v>
                </c:pt>
                <c:pt idx="1437">
                  <c:v>697.0</c:v>
                </c:pt>
                <c:pt idx="1438">
                  <c:v>698.0</c:v>
                </c:pt>
                <c:pt idx="1439">
                  <c:v>698.0</c:v>
                </c:pt>
                <c:pt idx="1440">
                  <c:v>698.0</c:v>
                </c:pt>
                <c:pt idx="1441">
                  <c:v>698.0</c:v>
                </c:pt>
                <c:pt idx="1442">
                  <c:v>698.0</c:v>
                </c:pt>
                <c:pt idx="1443">
                  <c:v>698.0</c:v>
                </c:pt>
                <c:pt idx="1444">
                  <c:v>698.0</c:v>
                </c:pt>
                <c:pt idx="1445">
                  <c:v>698.0</c:v>
                </c:pt>
                <c:pt idx="1446">
                  <c:v>698.0</c:v>
                </c:pt>
                <c:pt idx="1447">
                  <c:v>698.0</c:v>
                </c:pt>
                <c:pt idx="1448">
                  <c:v>698.0</c:v>
                </c:pt>
                <c:pt idx="1449">
                  <c:v>698.0</c:v>
                </c:pt>
                <c:pt idx="1450">
                  <c:v>699.0</c:v>
                </c:pt>
                <c:pt idx="1451">
                  <c:v>700.0</c:v>
                </c:pt>
                <c:pt idx="1452">
                  <c:v>700.0</c:v>
                </c:pt>
                <c:pt idx="1453">
                  <c:v>701.0</c:v>
                </c:pt>
                <c:pt idx="1454">
                  <c:v>702.0</c:v>
                </c:pt>
                <c:pt idx="1455">
                  <c:v>703.0</c:v>
                </c:pt>
                <c:pt idx="1456">
                  <c:v>703.0</c:v>
                </c:pt>
                <c:pt idx="1457">
                  <c:v>704.0</c:v>
                </c:pt>
                <c:pt idx="1458">
                  <c:v>705.0</c:v>
                </c:pt>
                <c:pt idx="1459">
                  <c:v>706.0</c:v>
                </c:pt>
                <c:pt idx="1460">
                  <c:v>706.0</c:v>
                </c:pt>
                <c:pt idx="1461">
                  <c:v>707.0</c:v>
                </c:pt>
                <c:pt idx="1462">
                  <c:v>707.0</c:v>
                </c:pt>
                <c:pt idx="1463">
                  <c:v>707.0</c:v>
                </c:pt>
                <c:pt idx="1464">
                  <c:v>708.0</c:v>
                </c:pt>
                <c:pt idx="1465">
                  <c:v>708.0</c:v>
                </c:pt>
                <c:pt idx="1466">
                  <c:v>708.0</c:v>
                </c:pt>
                <c:pt idx="1467">
                  <c:v>708.0</c:v>
                </c:pt>
                <c:pt idx="1468">
                  <c:v>709.0</c:v>
                </c:pt>
                <c:pt idx="1469">
                  <c:v>710.0</c:v>
                </c:pt>
                <c:pt idx="1470">
                  <c:v>710.0</c:v>
                </c:pt>
                <c:pt idx="1471">
                  <c:v>710.0</c:v>
                </c:pt>
                <c:pt idx="1472">
                  <c:v>711.0</c:v>
                </c:pt>
                <c:pt idx="1473">
                  <c:v>712.0</c:v>
                </c:pt>
                <c:pt idx="1474">
                  <c:v>713.0</c:v>
                </c:pt>
                <c:pt idx="1475">
                  <c:v>714.0</c:v>
                </c:pt>
                <c:pt idx="1476">
                  <c:v>714.0</c:v>
                </c:pt>
                <c:pt idx="1477">
                  <c:v>714.0</c:v>
                </c:pt>
                <c:pt idx="1478">
                  <c:v>714.0</c:v>
                </c:pt>
                <c:pt idx="1479">
                  <c:v>714.0</c:v>
                </c:pt>
                <c:pt idx="1480">
                  <c:v>714.0</c:v>
                </c:pt>
                <c:pt idx="1481">
                  <c:v>714.0</c:v>
                </c:pt>
                <c:pt idx="1482">
                  <c:v>715.0</c:v>
                </c:pt>
                <c:pt idx="1483">
                  <c:v>716.0</c:v>
                </c:pt>
                <c:pt idx="1484">
                  <c:v>716.0</c:v>
                </c:pt>
                <c:pt idx="1485">
                  <c:v>717.0</c:v>
                </c:pt>
                <c:pt idx="1486">
                  <c:v>717.0</c:v>
                </c:pt>
                <c:pt idx="1487">
                  <c:v>717.0</c:v>
                </c:pt>
                <c:pt idx="1488">
                  <c:v>717.0</c:v>
                </c:pt>
                <c:pt idx="1489">
                  <c:v>717.0</c:v>
                </c:pt>
                <c:pt idx="1490">
                  <c:v>717.0</c:v>
                </c:pt>
                <c:pt idx="1491">
                  <c:v>717.0</c:v>
                </c:pt>
                <c:pt idx="1492">
                  <c:v>717.0</c:v>
                </c:pt>
                <c:pt idx="1493">
                  <c:v>717.0</c:v>
                </c:pt>
                <c:pt idx="1494">
                  <c:v>718.0</c:v>
                </c:pt>
                <c:pt idx="1495">
                  <c:v>718.0</c:v>
                </c:pt>
                <c:pt idx="1496">
                  <c:v>718.0</c:v>
                </c:pt>
                <c:pt idx="1497">
                  <c:v>718.0</c:v>
                </c:pt>
                <c:pt idx="1498">
                  <c:v>718.0</c:v>
                </c:pt>
                <c:pt idx="1499">
                  <c:v>718.0</c:v>
                </c:pt>
                <c:pt idx="1500">
                  <c:v>719.0</c:v>
                </c:pt>
                <c:pt idx="1501">
                  <c:v>720.0</c:v>
                </c:pt>
                <c:pt idx="1502">
                  <c:v>721.0</c:v>
                </c:pt>
                <c:pt idx="1503">
                  <c:v>721.0</c:v>
                </c:pt>
                <c:pt idx="1504">
                  <c:v>721.0</c:v>
                </c:pt>
                <c:pt idx="1505">
                  <c:v>722.0</c:v>
                </c:pt>
                <c:pt idx="1506">
                  <c:v>723.0</c:v>
                </c:pt>
                <c:pt idx="1507">
                  <c:v>724.0</c:v>
                </c:pt>
                <c:pt idx="1508">
                  <c:v>725.0</c:v>
                </c:pt>
                <c:pt idx="1509">
                  <c:v>726.0</c:v>
                </c:pt>
                <c:pt idx="1510">
                  <c:v>727.0</c:v>
                </c:pt>
                <c:pt idx="1511">
                  <c:v>727.0</c:v>
                </c:pt>
                <c:pt idx="1512">
                  <c:v>727.0</c:v>
                </c:pt>
                <c:pt idx="1513">
                  <c:v>728.0</c:v>
                </c:pt>
                <c:pt idx="1514">
                  <c:v>729.0</c:v>
                </c:pt>
                <c:pt idx="1515">
                  <c:v>730.0</c:v>
                </c:pt>
                <c:pt idx="1516">
                  <c:v>730.0</c:v>
                </c:pt>
                <c:pt idx="1517">
                  <c:v>731.0</c:v>
                </c:pt>
                <c:pt idx="1518">
                  <c:v>732.0</c:v>
                </c:pt>
                <c:pt idx="1519">
                  <c:v>732.0</c:v>
                </c:pt>
                <c:pt idx="1520">
                  <c:v>732.0</c:v>
                </c:pt>
                <c:pt idx="1521">
                  <c:v>732.0</c:v>
                </c:pt>
                <c:pt idx="1522">
                  <c:v>733.0</c:v>
                </c:pt>
                <c:pt idx="1523">
                  <c:v>734.0</c:v>
                </c:pt>
                <c:pt idx="1524">
                  <c:v>735.0</c:v>
                </c:pt>
                <c:pt idx="1525">
                  <c:v>735.0</c:v>
                </c:pt>
                <c:pt idx="1526">
                  <c:v>736.0</c:v>
                </c:pt>
                <c:pt idx="1527">
                  <c:v>737.0</c:v>
                </c:pt>
                <c:pt idx="1528">
                  <c:v>738.0</c:v>
                </c:pt>
                <c:pt idx="1529">
                  <c:v>739.0</c:v>
                </c:pt>
                <c:pt idx="1530">
                  <c:v>739.0</c:v>
                </c:pt>
                <c:pt idx="1531">
                  <c:v>739.0</c:v>
                </c:pt>
                <c:pt idx="1532">
                  <c:v>740.0</c:v>
                </c:pt>
                <c:pt idx="1533">
                  <c:v>741.0</c:v>
                </c:pt>
                <c:pt idx="1534">
                  <c:v>742.0</c:v>
                </c:pt>
                <c:pt idx="1535">
                  <c:v>743.0</c:v>
                </c:pt>
                <c:pt idx="1536">
                  <c:v>743.0</c:v>
                </c:pt>
                <c:pt idx="1537">
                  <c:v>743.0</c:v>
                </c:pt>
                <c:pt idx="1538">
                  <c:v>744.0</c:v>
                </c:pt>
                <c:pt idx="1539">
                  <c:v>744.0</c:v>
                </c:pt>
                <c:pt idx="1540">
                  <c:v>744.0</c:v>
                </c:pt>
                <c:pt idx="1541">
                  <c:v>744.0</c:v>
                </c:pt>
                <c:pt idx="1542">
                  <c:v>744.0</c:v>
                </c:pt>
                <c:pt idx="1543">
                  <c:v>744.0</c:v>
                </c:pt>
                <c:pt idx="1544">
                  <c:v>744.0</c:v>
                </c:pt>
                <c:pt idx="1545">
                  <c:v>744.0</c:v>
                </c:pt>
                <c:pt idx="1546">
                  <c:v>744.0</c:v>
                </c:pt>
                <c:pt idx="1547">
                  <c:v>745.0</c:v>
                </c:pt>
                <c:pt idx="1548">
                  <c:v>746.0</c:v>
                </c:pt>
                <c:pt idx="1549">
                  <c:v>747.0</c:v>
                </c:pt>
                <c:pt idx="1550">
                  <c:v>747.0</c:v>
                </c:pt>
                <c:pt idx="1551">
                  <c:v>747.0</c:v>
                </c:pt>
                <c:pt idx="1552">
                  <c:v>747.0</c:v>
                </c:pt>
                <c:pt idx="1553">
                  <c:v>747.0</c:v>
                </c:pt>
                <c:pt idx="1554">
                  <c:v>747.0</c:v>
                </c:pt>
                <c:pt idx="1555">
                  <c:v>747.0</c:v>
                </c:pt>
                <c:pt idx="1556">
                  <c:v>747.0</c:v>
                </c:pt>
                <c:pt idx="1557">
                  <c:v>747.0</c:v>
                </c:pt>
                <c:pt idx="1558">
                  <c:v>748.0</c:v>
                </c:pt>
                <c:pt idx="1559">
                  <c:v>748.0</c:v>
                </c:pt>
                <c:pt idx="1560">
                  <c:v>749.0</c:v>
                </c:pt>
                <c:pt idx="1561">
                  <c:v>749.0</c:v>
                </c:pt>
                <c:pt idx="1562">
                  <c:v>750.0</c:v>
                </c:pt>
                <c:pt idx="1563">
                  <c:v>751.0</c:v>
                </c:pt>
                <c:pt idx="1564">
                  <c:v>752.0</c:v>
                </c:pt>
                <c:pt idx="1565">
                  <c:v>752.0</c:v>
                </c:pt>
                <c:pt idx="1566">
                  <c:v>753.0</c:v>
                </c:pt>
                <c:pt idx="1567">
                  <c:v>753.0</c:v>
                </c:pt>
                <c:pt idx="1568">
                  <c:v>754.0</c:v>
                </c:pt>
                <c:pt idx="1569">
                  <c:v>755.0</c:v>
                </c:pt>
                <c:pt idx="1570">
                  <c:v>755.0</c:v>
                </c:pt>
                <c:pt idx="1571">
                  <c:v>755.0</c:v>
                </c:pt>
                <c:pt idx="1572">
                  <c:v>756.0</c:v>
                </c:pt>
                <c:pt idx="1573">
                  <c:v>756.0</c:v>
                </c:pt>
                <c:pt idx="1574">
                  <c:v>756.0</c:v>
                </c:pt>
                <c:pt idx="1575">
                  <c:v>756.0</c:v>
                </c:pt>
                <c:pt idx="1576">
                  <c:v>756.0</c:v>
                </c:pt>
                <c:pt idx="1577">
                  <c:v>756.0</c:v>
                </c:pt>
                <c:pt idx="1578">
                  <c:v>757.0</c:v>
                </c:pt>
                <c:pt idx="1579">
                  <c:v>757.0</c:v>
                </c:pt>
                <c:pt idx="1580">
                  <c:v>758.0</c:v>
                </c:pt>
                <c:pt idx="1581">
                  <c:v>758.0</c:v>
                </c:pt>
                <c:pt idx="1582">
                  <c:v>759.0</c:v>
                </c:pt>
                <c:pt idx="1583">
                  <c:v>760.0</c:v>
                </c:pt>
                <c:pt idx="1584">
                  <c:v>761.0</c:v>
                </c:pt>
                <c:pt idx="1585">
                  <c:v>762.0</c:v>
                </c:pt>
                <c:pt idx="1586">
                  <c:v>763.0</c:v>
                </c:pt>
                <c:pt idx="1587">
                  <c:v>764.0</c:v>
                </c:pt>
                <c:pt idx="1588">
                  <c:v>764.0</c:v>
                </c:pt>
                <c:pt idx="1589">
                  <c:v>764.0</c:v>
                </c:pt>
                <c:pt idx="1590">
                  <c:v>765.0</c:v>
                </c:pt>
                <c:pt idx="1591">
                  <c:v>765.0</c:v>
                </c:pt>
                <c:pt idx="1592">
                  <c:v>765.0</c:v>
                </c:pt>
                <c:pt idx="1593">
                  <c:v>765.0</c:v>
                </c:pt>
                <c:pt idx="1594">
                  <c:v>765.0</c:v>
                </c:pt>
                <c:pt idx="1595">
                  <c:v>766.0</c:v>
                </c:pt>
                <c:pt idx="1596">
                  <c:v>766.0</c:v>
                </c:pt>
                <c:pt idx="1597">
                  <c:v>766.0</c:v>
                </c:pt>
                <c:pt idx="1598">
                  <c:v>767.0</c:v>
                </c:pt>
                <c:pt idx="1599">
                  <c:v>767.0</c:v>
                </c:pt>
                <c:pt idx="1600">
                  <c:v>767.0</c:v>
                </c:pt>
                <c:pt idx="1601">
                  <c:v>767.0</c:v>
                </c:pt>
                <c:pt idx="1602">
                  <c:v>768.0</c:v>
                </c:pt>
                <c:pt idx="1603">
                  <c:v>769.0</c:v>
                </c:pt>
                <c:pt idx="1604">
                  <c:v>770.0</c:v>
                </c:pt>
                <c:pt idx="1605">
                  <c:v>770.0</c:v>
                </c:pt>
                <c:pt idx="1606">
                  <c:v>770.0</c:v>
                </c:pt>
                <c:pt idx="1607">
                  <c:v>770.0</c:v>
                </c:pt>
                <c:pt idx="1608">
                  <c:v>770.0</c:v>
                </c:pt>
                <c:pt idx="1609">
                  <c:v>771.0</c:v>
                </c:pt>
                <c:pt idx="1610">
                  <c:v>772.0</c:v>
                </c:pt>
                <c:pt idx="1611">
                  <c:v>772.0</c:v>
                </c:pt>
                <c:pt idx="1612">
                  <c:v>773.0</c:v>
                </c:pt>
                <c:pt idx="1613">
                  <c:v>773.0</c:v>
                </c:pt>
                <c:pt idx="1614">
                  <c:v>773.0</c:v>
                </c:pt>
                <c:pt idx="1615">
                  <c:v>773.0</c:v>
                </c:pt>
                <c:pt idx="1616">
                  <c:v>774.0</c:v>
                </c:pt>
                <c:pt idx="1617">
                  <c:v>775.0</c:v>
                </c:pt>
                <c:pt idx="1618">
                  <c:v>776.0</c:v>
                </c:pt>
                <c:pt idx="1619">
                  <c:v>777.0</c:v>
                </c:pt>
                <c:pt idx="1620">
                  <c:v>777.0</c:v>
                </c:pt>
                <c:pt idx="1621">
                  <c:v>778.0</c:v>
                </c:pt>
                <c:pt idx="1622">
                  <c:v>779.0</c:v>
                </c:pt>
                <c:pt idx="1623">
                  <c:v>780.0</c:v>
                </c:pt>
                <c:pt idx="1624">
                  <c:v>781.0</c:v>
                </c:pt>
                <c:pt idx="1625">
                  <c:v>782.0</c:v>
                </c:pt>
                <c:pt idx="1626">
                  <c:v>783.0</c:v>
                </c:pt>
                <c:pt idx="1627">
                  <c:v>784.0</c:v>
                </c:pt>
                <c:pt idx="1628">
                  <c:v>785.0</c:v>
                </c:pt>
                <c:pt idx="1629">
                  <c:v>786.0</c:v>
                </c:pt>
                <c:pt idx="1630">
                  <c:v>787.0</c:v>
                </c:pt>
                <c:pt idx="1631">
                  <c:v>787.0</c:v>
                </c:pt>
                <c:pt idx="1632">
                  <c:v>788.0</c:v>
                </c:pt>
                <c:pt idx="1633">
                  <c:v>789.0</c:v>
                </c:pt>
                <c:pt idx="1634">
                  <c:v>790.0</c:v>
                </c:pt>
                <c:pt idx="1635">
                  <c:v>791.0</c:v>
                </c:pt>
                <c:pt idx="1636">
                  <c:v>791.0</c:v>
                </c:pt>
                <c:pt idx="1637">
                  <c:v>792.0</c:v>
                </c:pt>
                <c:pt idx="1638">
                  <c:v>792.0</c:v>
                </c:pt>
                <c:pt idx="1639">
                  <c:v>792.0</c:v>
                </c:pt>
                <c:pt idx="1640">
                  <c:v>793.0</c:v>
                </c:pt>
                <c:pt idx="1641">
                  <c:v>794.0</c:v>
                </c:pt>
                <c:pt idx="1642">
                  <c:v>794.0</c:v>
                </c:pt>
                <c:pt idx="1643">
                  <c:v>795.0</c:v>
                </c:pt>
                <c:pt idx="1644">
                  <c:v>796.0</c:v>
                </c:pt>
                <c:pt idx="1645">
                  <c:v>797.0</c:v>
                </c:pt>
                <c:pt idx="1646">
                  <c:v>798.0</c:v>
                </c:pt>
                <c:pt idx="1647">
                  <c:v>798.0</c:v>
                </c:pt>
                <c:pt idx="1648">
                  <c:v>798.0</c:v>
                </c:pt>
                <c:pt idx="1649">
                  <c:v>798.0</c:v>
                </c:pt>
                <c:pt idx="1650">
                  <c:v>798.0</c:v>
                </c:pt>
                <c:pt idx="1651">
                  <c:v>799.0</c:v>
                </c:pt>
                <c:pt idx="1652">
                  <c:v>799.0</c:v>
                </c:pt>
                <c:pt idx="1653">
                  <c:v>799.0</c:v>
                </c:pt>
                <c:pt idx="1654">
                  <c:v>799.0</c:v>
                </c:pt>
                <c:pt idx="1655">
                  <c:v>799.0</c:v>
                </c:pt>
                <c:pt idx="1656">
                  <c:v>800.0</c:v>
                </c:pt>
                <c:pt idx="1657">
                  <c:v>800.0</c:v>
                </c:pt>
                <c:pt idx="1658">
                  <c:v>800.0</c:v>
                </c:pt>
                <c:pt idx="1659">
                  <c:v>800.0</c:v>
                </c:pt>
                <c:pt idx="1660">
                  <c:v>800.0</c:v>
                </c:pt>
                <c:pt idx="1661">
                  <c:v>801.0</c:v>
                </c:pt>
                <c:pt idx="1662">
                  <c:v>801.0</c:v>
                </c:pt>
                <c:pt idx="1663">
                  <c:v>801.0</c:v>
                </c:pt>
                <c:pt idx="1664">
                  <c:v>802.0</c:v>
                </c:pt>
                <c:pt idx="1665">
                  <c:v>802.0</c:v>
                </c:pt>
                <c:pt idx="1666">
                  <c:v>802.0</c:v>
                </c:pt>
                <c:pt idx="1667">
                  <c:v>802.0</c:v>
                </c:pt>
                <c:pt idx="1668">
                  <c:v>802.0</c:v>
                </c:pt>
                <c:pt idx="1669">
                  <c:v>803.0</c:v>
                </c:pt>
                <c:pt idx="1670">
                  <c:v>803.0</c:v>
                </c:pt>
                <c:pt idx="1671">
                  <c:v>803.0</c:v>
                </c:pt>
                <c:pt idx="1672">
                  <c:v>803.0</c:v>
                </c:pt>
                <c:pt idx="1673">
                  <c:v>803.0</c:v>
                </c:pt>
                <c:pt idx="1674">
                  <c:v>804.0</c:v>
                </c:pt>
                <c:pt idx="1675">
                  <c:v>805.0</c:v>
                </c:pt>
                <c:pt idx="1676">
                  <c:v>805.0</c:v>
                </c:pt>
                <c:pt idx="1677">
                  <c:v>805.0</c:v>
                </c:pt>
                <c:pt idx="1678">
                  <c:v>805.0</c:v>
                </c:pt>
                <c:pt idx="1679">
                  <c:v>805.0</c:v>
                </c:pt>
                <c:pt idx="1680">
                  <c:v>806.0</c:v>
                </c:pt>
                <c:pt idx="1681">
                  <c:v>807.0</c:v>
                </c:pt>
                <c:pt idx="1682">
                  <c:v>807.0</c:v>
                </c:pt>
                <c:pt idx="1683">
                  <c:v>808.0</c:v>
                </c:pt>
                <c:pt idx="1684">
                  <c:v>808.0</c:v>
                </c:pt>
                <c:pt idx="1685">
                  <c:v>808.0</c:v>
                </c:pt>
                <c:pt idx="1686">
                  <c:v>809.0</c:v>
                </c:pt>
                <c:pt idx="1687">
                  <c:v>810.0</c:v>
                </c:pt>
                <c:pt idx="1688">
                  <c:v>810.0</c:v>
                </c:pt>
                <c:pt idx="1689">
                  <c:v>810.0</c:v>
                </c:pt>
                <c:pt idx="1690">
                  <c:v>810.0</c:v>
                </c:pt>
                <c:pt idx="1691">
                  <c:v>811.0</c:v>
                </c:pt>
                <c:pt idx="1692">
                  <c:v>811.0</c:v>
                </c:pt>
                <c:pt idx="1693">
                  <c:v>811.0</c:v>
                </c:pt>
                <c:pt idx="1694">
                  <c:v>811.0</c:v>
                </c:pt>
                <c:pt idx="1695">
                  <c:v>812.0</c:v>
                </c:pt>
                <c:pt idx="1696">
                  <c:v>812.0</c:v>
                </c:pt>
                <c:pt idx="1697">
                  <c:v>813.0</c:v>
                </c:pt>
                <c:pt idx="1698">
                  <c:v>814.0</c:v>
                </c:pt>
                <c:pt idx="1699">
                  <c:v>814.0</c:v>
                </c:pt>
                <c:pt idx="1700">
                  <c:v>814.0</c:v>
                </c:pt>
                <c:pt idx="1701">
                  <c:v>814.0</c:v>
                </c:pt>
                <c:pt idx="1702">
                  <c:v>814.0</c:v>
                </c:pt>
                <c:pt idx="1703">
                  <c:v>814.0</c:v>
                </c:pt>
                <c:pt idx="1704">
                  <c:v>815.0</c:v>
                </c:pt>
                <c:pt idx="1705">
                  <c:v>816.0</c:v>
                </c:pt>
                <c:pt idx="1706">
                  <c:v>816.0</c:v>
                </c:pt>
                <c:pt idx="1707">
                  <c:v>816.0</c:v>
                </c:pt>
                <c:pt idx="1708">
                  <c:v>816.0</c:v>
                </c:pt>
                <c:pt idx="1709">
                  <c:v>816.0</c:v>
                </c:pt>
                <c:pt idx="1710">
                  <c:v>817.0</c:v>
                </c:pt>
                <c:pt idx="1711">
                  <c:v>817.0</c:v>
                </c:pt>
                <c:pt idx="1712">
                  <c:v>817.0</c:v>
                </c:pt>
                <c:pt idx="1713">
                  <c:v>818.0</c:v>
                </c:pt>
                <c:pt idx="1714">
                  <c:v>819.0</c:v>
                </c:pt>
                <c:pt idx="1715">
                  <c:v>820.0</c:v>
                </c:pt>
                <c:pt idx="1716">
                  <c:v>821.0</c:v>
                </c:pt>
                <c:pt idx="1717">
                  <c:v>822.0</c:v>
                </c:pt>
                <c:pt idx="1718">
                  <c:v>823.0</c:v>
                </c:pt>
                <c:pt idx="1719">
                  <c:v>824.0</c:v>
                </c:pt>
                <c:pt idx="1720">
                  <c:v>824.0</c:v>
                </c:pt>
                <c:pt idx="1721">
                  <c:v>825.0</c:v>
                </c:pt>
                <c:pt idx="1722">
                  <c:v>826.0</c:v>
                </c:pt>
                <c:pt idx="1723">
                  <c:v>826.0</c:v>
                </c:pt>
                <c:pt idx="1724">
                  <c:v>827.0</c:v>
                </c:pt>
                <c:pt idx="1725">
                  <c:v>827.0</c:v>
                </c:pt>
                <c:pt idx="1726">
                  <c:v>827.0</c:v>
                </c:pt>
                <c:pt idx="1727">
                  <c:v>827.0</c:v>
                </c:pt>
                <c:pt idx="1728">
                  <c:v>827.0</c:v>
                </c:pt>
                <c:pt idx="1729">
                  <c:v>828.0</c:v>
                </c:pt>
                <c:pt idx="1730">
                  <c:v>829.0</c:v>
                </c:pt>
                <c:pt idx="1731">
                  <c:v>830.0</c:v>
                </c:pt>
                <c:pt idx="1732">
                  <c:v>831.0</c:v>
                </c:pt>
                <c:pt idx="1733">
                  <c:v>832.0</c:v>
                </c:pt>
                <c:pt idx="1734">
                  <c:v>833.0</c:v>
                </c:pt>
                <c:pt idx="1735">
                  <c:v>834.0</c:v>
                </c:pt>
                <c:pt idx="1736">
                  <c:v>834.0</c:v>
                </c:pt>
                <c:pt idx="1737">
                  <c:v>834.0</c:v>
                </c:pt>
                <c:pt idx="1738">
                  <c:v>835.0</c:v>
                </c:pt>
                <c:pt idx="1739">
                  <c:v>836.0</c:v>
                </c:pt>
                <c:pt idx="1740">
                  <c:v>836.0</c:v>
                </c:pt>
                <c:pt idx="1741">
                  <c:v>836.0</c:v>
                </c:pt>
                <c:pt idx="1742">
                  <c:v>837.0</c:v>
                </c:pt>
                <c:pt idx="1743">
                  <c:v>837.0</c:v>
                </c:pt>
                <c:pt idx="1744">
                  <c:v>837.0</c:v>
                </c:pt>
                <c:pt idx="1745">
                  <c:v>838.0</c:v>
                </c:pt>
                <c:pt idx="1746">
                  <c:v>838.0</c:v>
                </c:pt>
                <c:pt idx="1747">
                  <c:v>838.0</c:v>
                </c:pt>
                <c:pt idx="1748">
                  <c:v>838.0</c:v>
                </c:pt>
                <c:pt idx="1749">
                  <c:v>839.0</c:v>
                </c:pt>
                <c:pt idx="1750">
                  <c:v>840.0</c:v>
                </c:pt>
                <c:pt idx="1751">
                  <c:v>841.0</c:v>
                </c:pt>
                <c:pt idx="1752">
                  <c:v>841.0</c:v>
                </c:pt>
                <c:pt idx="1753">
                  <c:v>842.0</c:v>
                </c:pt>
                <c:pt idx="1754">
                  <c:v>843.0</c:v>
                </c:pt>
                <c:pt idx="1755">
                  <c:v>844.0</c:v>
                </c:pt>
                <c:pt idx="1756">
                  <c:v>844.0</c:v>
                </c:pt>
                <c:pt idx="1757">
                  <c:v>844.0</c:v>
                </c:pt>
                <c:pt idx="1758">
                  <c:v>844.0</c:v>
                </c:pt>
                <c:pt idx="1759">
                  <c:v>844.0</c:v>
                </c:pt>
                <c:pt idx="1760">
                  <c:v>845.0</c:v>
                </c:pt>
                <c:pt idx="1761">
                  <c:v>846.0</c:v>
                </c:pt>
                <c:pt idx="1762">
                  <c:v>846.0</c:v>
                </c:pt>
                <c:pt idx="1763">
                  <c:v>847.0</c:v>
                </c:pt>
                <c:pt idx="1764">
                  <c:v>848.0</c:v>
                </c:pt>
                <c:pt idx="1765">
                  <c:v>849.0</c:v>
                </c:pt>
                <c:pt idx="1766">
                  <c:v>850.0</c:v>
                </c:pt>
                <c:pt idx="1767">
                  <c:v>850.0</c:v>
                </c:pt>
                <c:pt idx="1768">
                  <c:v>851.0</c:v>
                </c:pt>
                <c:pt idx="1769">
                  <c:v>852.0</c:v>
                </c:pt>
                <c:pt idx="1770">
                  <c:v>852.0</c:v>
                </c:pt>
                <c:pt idx="1771">
                  <c:v>852.0</c:v>
                </c:pt>
                <c:pt idx="1772">
                  <c:v>853.0</c:v>
                </c:pt>
                <c:pt idx="1773">
                  <c:v>854.0</c:v>
                </c:pt>
                <c:pt idx="1774">
                  <c:v>855.0</c:v>
                </c:pt>
                <c:pt idx="1775">
                  <c:v>856.0</c:v>
                </c:pt>
                <c:pt idx="1776">
                  <c:v>857.0</c:v>
                </c:pt>
                <c:pt idx="1777">
                  <c:v>858.0</c:v>
                </c:pt>
                <c:pt idx="1778">
                  <c:v>859.0</c:v>
                </c:pt>
                <c:pt idx="1779">
                  <c:v>860.0</c:v>
                </c:pt>
                <c:pt idx="1780">
                  <c:v>861.0</c:v>
                </c:pt>
                <c:pt idx="1781">
                  <c:v>862.0</c:v>
                </c:pt>
                <c:pt idx="1782">
                  <c:v>863.0</c:v>
                </c:pt>
                <c:pt idx="1783">
                  <c:v>863.0</c:v>
                </c:pt>
                <c:pt idx="1784">
                  <c:v>864.0</c:v>
                </c:pt>
                <c:pt idx="1785">
                  <c:v>865.0</c:v>
                </c:pt>
                <c:pt idx="1786">
                  <c:v>866.0</c:v>
                </c:pt>
                <c:pt idx="1787">
                  <c:v>866.0</c:v>
                </c:pt>
                <c:pt idx="1788">
                  <c:v>867.0</c:v>
                </c:pt>
                <c:pt idx="1789">
                  <c:v>867.0</c:v>
                </c:pt>
                <c:pt idx="1790">
                  <c:v>868.0</c:v>
                </c:pt>
                <c:pt idx="1791">
                  <c:v>868.0</c:v>
                </c:pt>
                <c:pt idx="1792">
                  <c:v>868.0</c:v>
                </c:pt>
                <c:pt idx="1793">
                  <c:v>869.0</c:v>
                </c:pt>
                <c:pt idx="1794">
                  <c:v>869.0</c:v>
                </c:pt>
                <c:pt idx="1795">
                  <c:v>870.0</c:v>
                </c:pt>
                <c:pt idx="1796">
                  <c:v>871.0</c:v>
                </c:pt>
                <c:pt idx="1797">
                  <c:v>871.0</c:v>
                </c:pt>
                <c:pt idx="1798">
                  <c:v>872.0</c:v>
                </c:pt>
                <c:pt idx="1799">
                  <c:v>872.0</c:v>
                </c:pt>
                <c:pt idx="1800">
                  <c:v>872.0</c:v>
                </c:pt>
                <c:pt idx="1801">
                  <c:v>873.0</c:v>
                </c:pt>
                <c:pt idx="1802">
                  <c:v>874.0</c:v>
                </c:pt>
                <c:pt idx="1803">
                  <c:v>875.0</c:v>
                </c:pt>
                <c:pt idx="1804">
                  <c:v>876.0</c:v>
                </c:pt>
                <c:pt idx="1805">
                  <c:v>877.0</c:v>
                </c:pt>
                <c:pt idx="1806">
                  <c:v>877.0</c:v>
                </c:pt>
                <c:pt idx="1807">
                  <c:v>877.0</c:v>
                </c:pt>
                <c:pt idx="1808">
                  <c:v>877.0</c:v>
                </c:pt>
                <c:pt idx="1809">
                  <c:v>877.0</c:v>
                </c:pt>
                <c:pt idx="1810">
                  <c:v>878.0</c:v>
                </c:pt>
                <c:pt idx="1811">
                  <c:v>878.0</c:v>
                </c:pt>
                <c:pt idx="1812">
                  <c:v>878.0</c:v>
                </c:pt>
                <c:pt idx="1813">
                  <c:v>879.0</c:v>
                </c:pt>
                <c:pt idx="1814">
                  <c:v>880.0</c:v>
                </c:pt>
                <c:pt idx="1815">
                  <c:v>881.0</c:v>
                </c:pt>
                <c:pt idx="1816">
                  <c:v>881.0</c:v>
                </c:pt>
                <c:pt idx="1817">
                  <c:v>882.0</c:v>
                </c:pt>
                <c:pt idx="1818">
                  <c:v>882.0</c:v>
                </c:pt>
                <c:pt idx="1819">
                  <c:v>882.0</c:v>
                </c:pt>
                <c:pt idx="1820">
                  <c:v>882.0</c:v>
                </c:pt>
                <c:pt idx="1821">
                  <c:v>883.0</c:v>
                </c:pt>
                <c:pt idx="1822">
                  <c:v>884.0</c:v>
                </c:pt>
                <c:pt idx="1823">
                  <c:v>884.0</c:v>
                </c:pt>
                <c:pt idx="1824">
                  <c:v>885.0</c:v>
                </c:pt>
                <c:pt idx="1825">
                  <c:v>885.0</c:v>
                </c:pt>
                <c:pt idx="1826">
                  <c:v>885.0</c:v>
                </c:pt>
                <c:pt idx="1827">
                  <c:v>885.0</c:v>
                </c:pt>
                <c:pt idx="1828">
                  <c:v>886.0</c:v>
                </c:pt>
                <c:pt idx="1829">
                  <c:v>886.0</c:v>
                </c:pt>
                <c:pt idx="1830">
                  <c:v>886.0</c:v>
                </c:pt>
                <c:pt idx="1831">
                  <c:v>887.0</c:v>
                </c:pt>
                <c:pt idx="1832">
                  <c:v>887.0</c:v>
                </c:pt>
                <c:pt idx="1833">
                  <c:v>887.0</c:v>
                </c:pt>
                <c:pt idx="1834">
                  <c:v>888.0</c:v>
                </c:pt>
                <c:pt idx="1835">
                  <c:v>889.0</c:v>
                </c:pt>
                <c:pt idx="1836">
                  <c:v>889.0</c:v>
                </c:pt>
                <c:pt idx="1837">
                  <c:v>889.0</c:v>
                </c:pt>
                <c:pt idx="1838">
                  <c:v>890.0</c:v>
                </c:pt>
                <c:pt idx="1839">
                  <c:v>891.0</c:v>
                </c:pt>
                <c:pt idx="1840">
                  <c:v>892.0</c:v>
                </c:pt>
                <c:pt idx="1841">
                  <c:v>892.0</c:v>
                </c:pt>
                <c:pt idx="1842">
                  <c:v>893.0</c:v>
                </c:pt>
                <c:pt idx="1843">
                  <c:v>893.0</c:v>
                </c:pt>
                <c:pt idx="1844">
                  <c:v>893.0</c:v>
                </c:pt>
                <c:pt idx="1845">
                  <c:v>894.0</c:v>
                </c:pt>
                <c:pt idx="1846">
                  <c:v>895.0</c:v>
                </c:pt>
                <c:pt idx="1847">
                  <c:v>896.0</c:v>
                </c:pt>
                <c:pt idx="1848">
                  <c:v>896.0</c:v>
                </c:pt>
                <c:pt idx="1849">
                  <c:v>897.0</c:v>
                </c:pt>
                <c:pt idx="1850">
                  <c:v>898.0</c:v>
                </c:pt>
                <c:pt idx="1851">
                  <c:v>899.0</c:v>
                </c:pt>
                <c:pt idx="1852">
                  <c:v>899.0</c:v>
                </c:pt>
                <c:pt idx="1853">
                  <c:v>899.0</c:v>
                </c:pt>
                <c:pt idx="1854">
                  <c:v>899.0</c:v>
                </c:pt>
                <c:pt idx="1855">
                  <c:v>900.0</c:v>
                </c:pt>
                <c:pt idx="1856">
                  <c:v>901.0</c:v>
                </c:pt>
                <c:pt idx="1857">
                  <c:v>902.0</c:v>
                </c:pt>
                <c:pt idx="1858">
                  <c:v>903.0</c:v>
                </c:pt>
                <c:pt idx="1859">
                  <c:v>903.0</c:v>
                </c:pt>
                <c:pt idx="1860">
                  <c:v>904.0</c:v>
                </c:pt>
                <c:pt idx="1861">
                  <c:v>904.0</c:v>
                </c:pt>
                <c:pt idx="1862">
                  <c:v>905.0</c:v>
                </c:pt>
                <c:pt idx="1863">
                  <c:v>905.0</c:v>
                </c:pt>
                <c:pt idx="1864">
                  <c:v>906.0</c:v>
                </c:pt>
                <c:pt idx="1865">
                  <c:v>906.0</c:v>
                </c:pt>
                <c:pt idx="1866">
                  <c:v>906.0</c:v>
                </c:pt>
                <c:pt idx="1867">
                  <c:v>907.0</c:v>
                </c:pt>
                <c:pt idx="1868">
                  <c:v>908.0</c:v>
                </c:pt>
                <c:pt idx="1869">
                  <c:v>909.0</c:v>
                </c:pt>
                <c:pt idx="1870">
                  <c:v>910.0</c:v>
                </c:pt>
                <c:pt idx="1871">
                  <c:v>911.0</c:v>
                </c:pt>
                <c:pt idx="1872">
                  <c:v>911.0</c:v>
                </c:pt>
                <c:pt idx="1873">
                  <c:v>911.0</c:v>
                </c:pt>
                <c:pt idx="1874">
                  <c:v>912.0</c:v>
                </c:pt>
                <c:pt idx="1875">
                  <c:v>913.0</c:v>
                </c:pt>
                <c:pt idx="1876">
                  <c:v>913.0</c:v>
                </c:pt>
                <c:pt idx="1877">
                  <c:v>913.0</c:v>
                </c:pt>
                <c:pt idx="1878">
                  <c:v>913.0</c:v>
                </c:pt>
                <c:pt idx="1879">
                  <c:v>913.0</c:v>
                </c:pt>
                <c:pt idx="1880">
                  <c:v>913.0</c:v>
                </c:pt>
                <c:pt idx="1881">
                  <c:v>913.0</c:v>
                </c:pt>
                <c:pt idx="1882">
                  <c:v>913.0</c:v>
                </c:pt>
                <c:pt idx="1883">
                  <c:v>913.0</c:v>
                </c:pt>
                <c:pt idx="1884">
                  <c:v>913.0</c:v>
                </c:pt>
                <c:pt idx="1885">
                  <c:v>913.0</c:v>
                </c:pt>
                <c:pt idx="1886">
                  <c:v>913.0</c:v>
                </c:pt>
                <c:pt idx="1887">
                  <c:v>913.0</c:v>
                </c:pt>
                <c:pt idx="1888">
                  <c:v>913.0</c:v>
                </c:pt>
                <c:pt idx="1889">
                  <c:v>914.0</c:v>
                </c:pt>
                <c:pt idx="1890">
                  <c:v>914.0</c:v>
                </c:pt>
                <c:pt idx="1891">
                  <c:v>915.0</c:v>
                </c:pt>
                <c:pt idx="1892">
                  <c:v>915.0</c:v>
                </c:pt>
                <c:pt idx="1893">
                  <c:v>916.0</c:v>
                </c:pt>
                <c:pt idx="1894">
                  <c:v>917.0</c:v>
                </c:pt>
                <c:pt idx="1895">
                  <c:v>918.0</c:v>
                </c:pt>
                <c:pt idx="1896">
                  <c:v>919.0</c:v>
                </c:pt>
                <c:pt idx="1897">
                  <c:v>919.0</c:v>
                </c:pt>
                <c:pt idx="1898">
                  <c:v>919.0</c:v>
                </c:pt>
                <c:pt idx="1899">
                  <c:v>919.0</c:v>
                </c:pt>
                <c:pt idx="1900">
                  <c:v>919.0</c:v>
                </c:pt>
                <c:pt idx="1901">
                  <c:v>920.0</c:v>
                </c:pt>
                <c:pt idx="1902">
                  <c:v>921.0</c:v>
                </c:pt>
                <c:pt idx="1903">
                  <c:v>922.0</c:v>
                </c:pt>
                <c:pt idx="1904">
                  <c:v>923.0</c:v>
                </c:pt>
                <c:pt idx="1905">
                  <c:v>923.0</c:v>
                </c:pt>
                <c:pt idx="1906">
                  <c:v>924.0</c:v>
                </c:pt>
                <c:pt idx="1907">
                  <c:v>925.0</c:v>
                </c:pt>
                <c:pt idx="1908">
                  <c:v>926.0</c:v>
                </c:pt>
                <c:pt idx="1909">
                  <c:v>927.0</c:v>
                </c:pt>
                <c:pt idx="1910">
                  <c:v>928.0</c:v>
                </c:pt>
                <c:pt idx="1911">
                  <c:v>929.0</c:v>
                </c:pt>
                <c:pt idx="1912">
                  <c:v>929.0</c:v>
                </c:pt>
                <c:pt idx="1913">
                  <c:v>930.0</c:v>
                </c:pt>
                <c:pt idx="1914">
                  <c:v>930.0</c:v>
                </c:pt>
                <c:pt idx="1915">
                  <c:v>930.0</c:v>
                </c:pt>
                <c:pt idx="1916">
                  <c:v>930.0</c:v>
                </c:pt>
                <c:pt idx="1917">
                  <c:v>931.0</c:v>
                </c:pt>
                <c:pt idx="1918">
                  <c:v>932.0</c:v>
                </c:pt>
                <c:pt idx="1919">
                  <c:v>932.0</c:v>
                </c:pt>
                <c:pt idx="1920">
                  <c:v>932.0</c:v>
                </c:pt>
                <c:pt idx="1921">
                  <c:v>933.0</c:v>
                </c:pt>
                <c:pt idx="1922">
                  <c:v>934.0</c:v>
                </c:pt>
                <c:pt idx="1923">
                  <c:v>935.0</c:v>
                </c:pt>
                <c:pt idx="1924">
                  <c:v>936.0</c:v>
                </c:pt>
                <c:pt idx="1925">
                  <c:v>936.0</c:v>
                </c:pt>
                <c:pt idx="1926">
                  <c:v>937.0</c:v>
                </c:pt>
                <c:pt idx="1927">
                  <c:v>937.0</c:v>
                </c:pt>
                <c:pt idx="1928">
                  <c:v>937.0</c:v>
                </c:pt>
                <c:pt idx="1929">
                  <c:v>938.0</c:v>
                </c:pt>
                <c:pt idx="1930">
                  <c:v>939.0</c:v>
                </c:pt>
                <c:pt idx="1931">
                  <c:v>940.0</c:v>
                </c:pt>
                <c:pt idx="1932">
                  <c:v>941.0</c:v>
                </c:pt>
                <c:pt idx="1933">
                  <c:v>942.0</c:v>
                </c:pt>
                <c:pt idx="1934">
                  <c:v>943.0</c:v>
                </c:pt>
                <c:pt idx="1935">
                  <c:v>943.0</c:v>
                </c:pt>
                <c:pt idx="1936">
                  <c:v>944.0</c:v>
                </c:pt>
                <c:pt idx="1937">
                  <c:v>945.0</c:v>
                </c:pt>
                <c:pt idx="1938">
                  <c:v>945.0</c:v>
                </c:pt>
                <c:pt idx="1939">
                  <c:v>945.0</c:v>
                </c:pt>
                <c:pt idx="1940">
                  <c:v>945.0</c:v>
                </c:pt>
                <c:pt idx="1941">
                  <c:v>945.0</c:v>
                </c:pt>
                <c:pt idx="1942">
                  <c:v>945.0</c:v>
                </c:pt>
                <c:pt idx="1943">
                  <c:v>945.0</c:v>
                </c:pt>
                <c:pt idx="1944">
                  <c:v>945.0</c:v>
                </c:pt>
                <c:pt idx="1945">
                  <c:v>945.0</c:v>
                </c:pt>
                <c:pt idx="1946">
                  <c:v>945.0</c:v>
                </c:pt>
                <c:pt idx="1947">
                  <c:v>945.0</c:v>
                </c:pt>
                <c:pt idx="1948">
                  <c:v>946.0</c:v>
                </c:pt>
                <c:pt idx="1949">
                  <c:v>947.0</c:v>
                </c:pt>
                <c:pt idx="1950">
                  <c:v>948.0</c:v>
                </c:pt>
                <c:pt idx="1951">
                  <c:v>948.0</c:v>
                </c:pt>
                <c:pt idx="1952">
                  <c:v>948.0</c:v>
                </c:pt>
                <c:pt idx="1953">
                  <c:v>948.0</c:v>
                </c:pt>
                <c:pt idx="1954">
                  <c:v>949.0</c:v>
                </c:pt>
                <c:pt idx="1955">
                  <c:v>949.0</c:v>
                </c:pt>
                <c:pt idx="1956">
                  <c:v>949.0</c:v>
                </c:pt>
                <c:pt idx="1957">
                  <c:v>950.0</c:v>
                </c:pt>
                <c:pt idx="1958">
                  <c:v>951.0</c:v>
                </c:pt>
                <c:pt idx="1959">
                  <c:v>952.0</c:v>
                </c:pt>
                <c:pt idx="1960">
                  <c:v>953.0</c:v>
                </c:pt>
                <c:pt idx="1961">
                  <c:v>953.0</c:v>
                </c:pt>
                <c:pt idx="1962">
                  <c:v>954.0</c:v>
                </c:pt>
                <c:pt idx="1963">
                  <c:v>955.0</c:v>
                </c:pt>
                <c:pt idx="1964">
                  <c:v>955.0</c:v>
                </c:pt>
                <c:pt idx="1965">
                  <c:v>955.0</c:v>
                </c:pt>
                <c:pt idx="1966">
                  <c:v>955.0</c:v>
                </c:pt>
                <c:pt idx="1967">
                  <c:v>956.0</c:v>
                </c:pt>
                <c:pt idx="1968">
                  <c:v>956.0</c:v>
                </c:pt>
                <c:pt idx="1969">
                  <c:v>956.0</c:v>
                </c:pt>
                <c:pt idx="1970">
                  <c:v>956.0</c:v>
                </c:pt>
                <c:pt idx="1971">
                  <c:v>957.0</c:v>
                </c:pt>
                <c:pt idx="1972">
                  <c:v>957.0</c:v>
                </c:pt>
                <c:pt idx="1973">
                  <c:v>958.0</c:v>
                </c:pt>
                <c:pt idx="1974">
                  <c:v>958.0</c:v>
                </c:pt>
                <c:pt idx="1975">
                  <c:v>958.0</c:v>
                </c:pt>
                <c:pt idx="1976">
                  <c:v>958.0</c:v>
                </c:pt>
                <c:pt idx="1977">
                  <c:v>958.0</c:v>
                </c:pt>
                <c:pt idx="1978">
                  <c:v>959.0</c:v>
                </c:pt>
                <c:pt idx="1979">
                  <c:v>959.0</c:v>
                </c:pt>
                <c:pt idx="1980">
                  <c:v>960.0</c:v>
                </c:pt>
                <c:pt idx="1981">
                  <c:v>960.0</c:v>
                </c:pt>
                <c:pt idx="1982">
                  <c:v>961.0</c:v>
                </c:pt>
                <c:pt idx="1983">
                  <c:v>962.0</c:v>
                </c:pt>
                <c:pt idx="1984">
                  <c:v>963.0</c:v>
                </c:pt>
                <c:pt idx="1985">
                  <c:v>964.0</c:v>
                </c:pt>
                <c:pt idx="1986">
                  <c:v>965.0</c:v>
                </c:pt>
                <c:pt idx="1987">
                  <c:v>966.0</c:v>
                </c:pt>
                <c:pt idx="1988">
                  <c:v>967.0</c:v>
                </c:pt>
                <c:pt idx="1989">
                  <c:v>968.0</c:v>
                </c:pt>
                <c:pt idx="1990">
                  <c:v>969.0</c:v>
                </c:pt>
                <c:pt idx="1991">
                  <c:v>970.0</c:v>
                </c:pt>
                <c:pt idx="1992">
                  <c:v>971.0</c:v>
                </c:pt>
                <c:pt idx="1993">
                  <c:v>972.0</c:v>
                </c:pt>
                <c:pt idx="1994">
                  <c:v>973.0</c:v>
                </c:pt>
                <c:pt idx="1995">
                  <c:v>974.0</c:v>
                </c:pt>
                <c:pt idx="1996">
                  <c:v>975.0</c:v>
                </c:pt>
                <c:pt idx="1997">
                  <c:v>976.0</c:v>
                </c:pt>
                <c:pt idx="1998">
                  <c:v>977.0</c:v>
                </c:pt>
                <c:pt idx="1999">
                  <c:v>978.0</c:v>
                </c:pt>
                <c:pt idx="2000">
                  <c:v>979.0</c:v>
                </c:pt>
                <c:pt idx="2001">
                  <c:v>980.0</c:v>
                </c:pt>
                <c:pt idx="2002">
                  <c:v>980.0</c:v>
                </c:pt>
                <c:pt idx="2003">
                  <c:v>981.0</c:v>
                </c:pt>
                <c:pt idx="2004">
                  <c:v>981.0</c:v>
                </c:pt>
                <c:pt idx="2005">
                  <c:v>981.0</c:v>
                </c:pt>
                <c:pt idx="2006">
                  <c:v>982.0</c:v>
                </c:pt>
                <c:pt idx="2007">
                  <c:v>982.0</c:v>
                </c:pt>
                <c:pt idx="2008">
                  <c:v>983.0</c:v>
                </c:pt>
                <c:pt idx="2009">
                  <c:v>983.0</c:v>
                </c:pt>
                <c:pt idx="2010">
                  <c:v>984.0</c:v>
                </c:pt>
                <c:pt idx="2011">
                  <c:v>985.0</c:v>
                </c:pt>
                <c:pt idx="2012">
                  <c:v>985.0</c:v>
                </c:pt>
                <c:pt idx="2013">
                  <c:v>985.0</c:v>
                </c:pt>
                <c:pt idx="2014">
                  <c:v>986.0</c:v>
                </c:pt>
                <c:pt idx="2015">
                  <c:v>987.0</c:v>
                </c:pt>
                <c:pt idx="2016">
                  <c:v>988.0</c:v>
                </c:pt>
                <c:pt idx="2017">
                  <c:v>988.0</c:v>
                </c:pt>
                <c:pt idx="2018">
                  <c:v>988.0</c:v>
                </c:pt>
                <c:pt idx="2019">
                  <c:v>988.0</c:v>
                </c:pt>
                <c:pt idx="2020">
                  <c:v>988.0</c:v>
                </c:pt>
                <c:pt idx="2021">
                  <c:v>988.0</c:v>
                </c:pt>
                <c:pt idx="2022">
                  <c:v>988.0</c:v>
                </c:pt>
                <c:pt idx="2023">
                  <c:v>988.0</c:v>
                </c:pt>
                <c:pt idx="2024">
                  <c:v>988.0</c:v>
                </c:pt>
                <c:pt idx="2025">
                  <c:v>988.0</c:v>
                </c:pt>
                <c:pt idx="2026">
                  <c:v>988.0</c:v>
                </c:pt>
                <c:pt idx="2027">
                  <c:v>988.0</c:v>
                </c:pt>
                <c:pt idx="2028">
                  <c:v>988.0</c:v>
                </c:pt>
                <c:pt idx="2029">
                  <c:v>989.0</c:v>
                </c:pt>
                <c:pt idx="2030">
                  <c:v>990.0</c:v>
                </c:pt>
                <c:pt idx="2031">
                  <c:v>990.0</c:v>
                </c:pt>
                <c:pt idx="2032">
                  <c:v>991.0</c:v>
                </c:pt>
                <c:pt idx="2033">
                  <c:v>991.0</c:v>
                </c:pt>
                <c:pt idx="2034">
                  <c:v>992.0</c:v>
                </c:pt>
                <c:pt idx="2035">
                  <c:v>992.0</c:v>
                </c:pt>
                <c:pt idx="2036">
                  <c:v>992.0</c:v>
                </c:pt>
                <c:pt idx="2037">
                  <c:v>992.0</c:v>
                </c:pt>
                <c:pt idx="2038">
                  <c:v>992.0</c:v>
                </c:pt>
                <c:pt idx="2039">
                  <c:v>993.0</c:v>
                </c:pt>
                <c:pt idx="2040">
                  <c:v>993.0</c:v>
                </c:pt>
                <c:pt idx="2041">
                  <c:v>993.0</c:v>
                </c:pt>
                <c:pt idx="2042">
                  <c:v>993.0</c:v>
                </c:pt>
                <c:pt idx="2043">
                  <c:v>993.0</c:v>
                </c:pt>
                <c:pt idx="2044">
                  <c:v>993.0</c:v>
                </c:pt>
                <c:pt idx="2045">
                  <c:v>993.0</c:v>
                </c:pt>
                <c:pt idx="2046">
                  <c:v>993.0</c:v>
                </c:pt>
                <c:pt idx="2047">
                  <c:v>993.0</c:v>
                </c:pt>
                <c:pt idx="2048">
                  <c:v>994.0</c:v>
                </c:pt>
                <c:pt idx="2049">
                  <c:v>995.0</c:v>
                </c:pt>
                <c:pt idx="2050">
                  <c:v>995.0</c:v>
                </c:pt>
                <c:pt idx="2051">
                  <c:v>995.0</c:v>
                </c:pt>
                <c:pt idx="2052">
                  <c:v>996.0</c:v>
                </c:pt>
                <c:pt idx="2053">
                  <c:v>996.0</c:v>
                </c:pt>
                <c:pt idx="2054">
                  <c:v>997.0</c:v>
                </c:pt>
                <c:pt idx="2055">
                  <c:v>998.0</c:v>
                </c:pt>
                <c:pt idx="2056">
                  <c:v>999.0</c:v>
                </c:pt>
                <c:pt idx="2057">
                  <c:v>999.0</c:v>
                </c:pt>
                <c:pt idx="2058">
                  <c:v>1000.0</c:v>
                </c:pt>
                <c:pt idx="2059">
                  <c:v>1000.0</c:v>
                </c:pt>
                <c:pt idx="2060">
                  <c:v>1001.0</c:v>
                </c:pt>
                <c:pt idx="2061">
                  <c:v>1002.0</c:v>
                </c:pt>
                <c:pt idx="2062">
                  <c:v>1002.0</c:v>
                </c:pt>
                <c:pt idx="2063">
                  <c:v>1002.0</c:v>
                </c:pt>
                <c:pt idx="2064">
                  <c:v>1002.0</c:v>
                </c:pt>
                <c:pt idx="2065">
                  <c:v>1003.0</c:v>
                </c:pt>
                <c:pt idx="2066">
                  <c:v>1003.0</c:v>
                </c:pt>
                <c:pt idx="2067">
                  <c:v>1003.0</c:v>
                </c:pt>
                <c:pt idx="2068">
                  <c:v>1004.0</c:v>
                </c:pt>
                <c:pt idx="2069">
                  <c:v>1004.0</c:v>
                </c:pt>
                <c:pt idx="2070">
                  <c:v>1005.0</c:v>
                </c:pt>
                <c:pt idx="2071">
                  <c:v>1005.0</c:v>
                </c:pt>
                <c:pt idx="2072">
                  <c:v>1006.0</c:v>
                </c:pt>
                <c:pt idx="2073">
                  <c:v>1007.0</c:v>
                </c:pt>
                <c:pt idx="2074">
                  <c:v>1007.0</c:v>
                </c:pt>
                <c:pt idx="2075">
                  <c:v>1007.0</c:v>
                </c:pt>
                <c:pt idx="2076">
                  <c:v>1007.0</c:v>
                </c:pt>
                <c:pt idx="2077">
                  <c:v>1007.0</c:v>
                </c:pt>
                <c:pt idx="2078">
                  <c:v>1007.0</c:v>
                </c:pt>
                <c:pt idx="2079">
                  <c:v>1007.0</c:v>
                </c:pt>
                <c:pt idx="2080">
                  <c:v>1007.0</c:v>
                </c:pt>
                <c:pt idx="2081">
                  <c:v>1008.0</c:v>
                </c:pt>
                <c:pt idx="2082">
                  <c:v>1008.0</c:v>
                </c:pt>
                <c:pt idx="2083">
                  <c:v>1008.0</c:v>
                </c:pt>
                <c:pt idx="2084">
                  <c:v>1008.0</c:v>
                </c:pt>
                <c:pt idx="2085">
                  <c:v>1009.0</c:v>
                </c:pt>
                <c:pt idx="2086">
                  <c:v>1009.0</c:v>
                </c:pt>
                <c:pt idx="2087">
                  <c:v>1009.0</c:v>
                </c:pt>
                <c:pt idx="2088">
                  <c:v>1010.0</c:v>
                </c:pt>
                <c:pt idx="2089">
                  <c:v>1011.0</c:v>
                </c:pt>
                <c:pt idx="2090">
                  <c:v>1012.0</c:v>
                </c:pt>
                <c:pt idx="2091">
                  <c:v>1013.0</c:v>
                </c:pt>
                <c:pt idx="2092">
                  <c:v>1014.0</c:v>
                </c:pt>
                <c:pt idx="2093">
                  <c:v>1015.0</c:v>
                </c:pt>
                <c:pt idx="2094">
                  <c:v>1016.0</c:v>
                </c:pt>
                <c:pt idx="2095">
                  <c:v>1016.0</c:v>
                </c:pt>
                <c:pt idx="2096">
                  <c:v>1017.0</c:v>
                </c:pt>
                <c:pt idx="2097">
                  <c:v>1018.0</c:v>
                </c:pt>
                <c:pt idx="2098">
                  <c:v>1019.0</c:v>
                </c:pt>
                <c:pt idx="2099">
                  <c:v>1020.0</c:v>
                </c:pt>
                <c:pt idx="2100">
                  <c:v>1020.0</c:v>
                </c:pt>
                <c:pt idx="2101">
                  <c:v>1020.0</c:v>
                </c:pt>
                <c:pt idx="2102">
                  <c:v>1020.0</c:v>
                </c:pt>
                <c:pt idx="2103">
                  <c:v>1020.0</c:v>
                </c:pt>
                <c:pt idx="2104">
                  <c:v>1020.0</c:v>
                </c:pt>
                <c:pt idx="2105">
                  <c:v>1020.0</c:v>
                </c:pt>
                <c:pt idx="2106">
                  <c:v>1021.0</c:v>
                </c:pt>
                <c:pt idx="2107">
                  <c:v>1022.0</c:v>
                </c:pt>
                <c:pt idx="2108">
                  <c:v>1023.0</c:v>
                </c:pt>
                <c:pt idx="2109">
                  <c:v>1024.0</c:v>
                </c:pt>
                <c:pt idx="2110">
                  <c:v>1025.0</c:v>
                </c:pt>
                <c:pt idx="2111">
                  <c:v>1026.0</c:v>
                </c:pt>
                <c:pt idx="2112">
                  <c:v>1027.0</c:v>
                </c:pt>
                <c:pt idx="2113">
                  <c:v>1028.0</c:v>
                </c:pt>
                <c:pt idx="2114">
                  <c:v>1029.0</c:v>
                </c:pt>
                <c:pt idx="2115">
                  <c:v>1029.0</c:v>
                </c:pt>
                <c:pt idx="2116">
                  <c:v>1029.0</c:v>
                </c:pt>
                <c:pt idx="2117">
                  <c:v>1030.0</c:v>
                </c:pt>
                <c:pt idx="2118">
                  <c:v>1031.0</c:v>
                </c:pt>
                <c:pt idx="2119">
                  <c:v>1032.0</c:v>
                </c:pt>
                <c:pt idx="2120">
                  <c:v>1033.0</c:v>
                </c:pt>
                <c:pt idx="2121">
                  <c:v>1033.0</c:v>
                </c:pt>
                <c:pt idx="2122">
                  <c:v>1034.0</c:v>
                </c:pt>
                <c:pt idx="2123">
                  <c:v>1035.0</c:v>
                </c:pt>
                <c:pt idx="2124">
                  <c:v>1035.0</c:v>
                </c:pt>
                <c:pt idx="2125">
                  <c:v>1036.0</c:v>
                </c:pt>
                <c:pt idx="2126">
                  <c:v>1036.0</c:v>
                </c:pt>
                <c:pt idx="2127">
                  <c:v>1036.0</c:v>
                </c:pt>
                <c:pt idx="2128">
                  <c:v>1037.0</c:v>
                </c:pt>
                <c:pt idx="2129">
                  <c:v>1038.0</c:v>
                </c:pt>
                <c:pt idx="2130">
                  <c:v>1039.0</c:v>
                </c:pt>
                <c:pt idx="2131">
                  <c:v>1040.0</c:v>
                </c:pt>
                <c:pt idx="2132">
                  <c:v>1040.0</c:v>
                </c:pt>
                <c:pt idx="2133">
                  <c:v>1041.0</c:v>
                </c:pt>
                <c:pt idx="2134">
                  <c:v>1041.0</c:v>
                </c:pt>
                <c:pt idx="2135">
                  <c:v>1042.0</c:v>
                </c:pt>
                <c:pt idx="2136">
                  <c:v>1042.0</c:v>
                </c:pt>
                <c:pt idx="2137">
                  <c:v>1043.0</c:v>
                </c:pt>
                <c:pt idx="2138">
                  <c:v>1043.0</c:v>
                </c:pt>
                <c:pt idx="2139">
                  <c:v>1044.0</c:v>
                </c:pt>
                <c:pt idx="2140">
                  <c:v>1044.0</c:v>
                </c:pt>
                <c:pt idx="2141">
                  <c:v>1045.0</c:v>
                </c:pt>
                <c:pt idx="2142">
                  <c:v>1046.0</c:v>
                </c:pt>
                <c:pt idx="2143">
                  <c:v>1046.0</c:v>
                </c:pt>
                <c:pt idx="2144">
                  <c:v>1046.0</c:v>
                </c:pt>
                <c:pt idx="2145">
                  <c:v>1047.0</c:v>
                </c:pt>
                <c:pt idx="2146">
                  <c:v>1048.0</c:v>
                </c:pt>
                <c:pt idx="2147">
                  <c:v>1049.0</c:v>
                </c:pt>
                <c:pt idx="2148">
                  <c:v>1050.0</c:v>
                </c:pt>
                <c:pt idx="2149">
                  <c:v>1050.0</c:v>
                </c:pt>
                <c:pt idx="2150">
                  <c:v>1050.0</c:v>
                </c:pt>
                <c:pt idx="2151">
                  <c:v>1051.0</c:v>
                </c:pt>
                <c:pt idx="2152">
                  <c:v>1052.0</c:v>
                </c:pt>
                <c:pt idx="2153">
                  <c:v>1053.0</c:v>
                </c:pt>
                <c:pt idx="2154">
                  <c:v>1054.0</c:v>
                </c:pt>
                <c:pt idx="2155">
                  <c:v>1054.0</c:v>
                </c:pt>
                <c:pt idx="2156">
                  <c:v>1055.0</c:v>
                </c:pt>
                <c:pt idx="2157">
                  <c:v>1056.0</c:v>
                </c:pt>
                <c:pt idx="2158">
                  <c:v>1056.0</c:v>
                </c:pt>
                <c:pt idx="2159">
                  <c:v>1057.0</c:v>
                </c:pt>
                <c:pt idx="2160">
                  <c:v>1057.0</c:v>
                </c:pt>
                <c:pt idx="2161">
                  <c:v>1058.0</c:v>
                </c:pt>
                <c:pt idx="2162">
                  <c:v>1058.0</c:v>
                </c:pt>
                <c:pt idx="2163">
                  <c:v>1058.0</c:v>
                </c:pt>
                <c:pt idx="2164">
                  <c:v>1058.0</c:v>
                </c:pt>
                <c:pt idx="2165">
                  <c:v>1058.0</c:v>
                </c:pt>
                <c:pt idx="2166">
                  <c:v>1059.0</c:v>
                </c:pt>
                <c:pt idx="2167">
                  <c:v>1059.0</c:v>
                </c:pt>
                <c:pt idx="2168">
                  <c:v>1060.0</c:v>
                </c:pt>
                <c:pt idx="2169">
                  <c:v>1061.0</c:v>
                </c:pt>
                <c:pt idx="2170">
                  <c:v>1062.0</c:v>
                </c:pt>
                <c:pt idx="2171">
                  <c:v>1062.0</c:v>
                </c:pt>
                <c:pt idx="2172">
                  <c:v>1062.0</c:v>
                </c:pt>
                <c:pt idx="2173">
                  <c:v>1062.0</c:v>
                </c:pt>
                <c:pt idx="2174">
                  <c:v>1062.0</c:v>
                </c:pt>
                <c:pt idx="2175">
                  <c:v>1063.0</c:v>
                </c:pt>
                <c:pt idx="2176">
                  <c:v>1064.0</c:v>
                </c:pt>
                <c:pt idx="2177">
                  <c:v>1064.0</c:v>
                </c:pt>
                <c:pt idx="2178">
                  <c:v>1064.0</c:v>
                </c:pt>
                <c:pt idx="2179">
                  <c:v>1064.0</c:v>
                </c:pt>
                <c:pt idx="2180">
                  <c:v>1064.0</c:v>
                </c:pt>
                <c:pt idx="2181">
                  <c:v>1064.0</c:v>
                </c:pt>
                <c:pt idx="2182">
                  <c:v>1065.0</c:v>
                </c:pt>
                <c:pt idx="2183">
                  <c:v>1065.0</c:v>
                </c:pt>
                <c:pt idx="2184">
                  <c:v>1066.0</c:v>
                </c:pt>
                <c:pt idx="2185">
                  <c:v>1066.0</c:v>
                </c:pt>
                <c:pt idx="2186">
                  <c:v>1066.0</c:v>
                </c:pt>
                <c:pt idx="2187">
                  <c:v>1066.0</c:v>
                </c:pt>
                <c:pt idx="2188">
                  <c:v>1066.0</c:v>
                </c:pt>
                <c:pt idx="2189">
                  <c:v>1067.0</c:v>
                </c:pt>
                <c:pt idx="2190">
                  <c:v>1068.0</c:v>
                </c:pt>
                <c:pt idx="2191">
                  <c:v>1069.0</c:v>
                </c:pt>
                <c:pt idx="2192">
                  <c:v>1070.0</c:v>
                </c:pt>
                <c:pt idx="2193">
                  <c:v>1071.0</c:v>
                </c:pt>
                <c:pt idx="2194">
                  <c:v>1072.0</c:v>
                </c:pt>
                <c:pt idx="2195">
                  <c:v>1073.0</c:v>
                </c:pt>
                <c:pt idx="2196">
                  <c:v>1074.0</c:v>
                </c:pt>
                <c:pt idx="2197">
                  <c:v>1075.0</c:v>
                </c:pt>
                <c:pt idx="2198">
                  <c:v>1076.0</c:v>
                </c:pt>
                <c:pt idx="2199">
                  <c:v>1077.0</c:v>
                </c:pt>
                <c:pt idx="2200">
                  <c:v>1078.0</c:v>
                </c:pt>
                <c:pt idx="2201">
                  <c:v>1079.0</c:v>
                </c:pt>
                <c:pt idx="2202">
                  <c:v>1080.0</c:v>
                </c:pt>
                <c:pt idx="2203">
                  <c:v>1081.0</c:v>
                </c:pt>
                <c:pt idx="2204">
                  <c:v>1081.0</c:v>
                </c:pt>
                <c:pt idx="2205">
                  <c:v>1081.0</c:v>
                </c:pt>
                <c:pt idx="2206">
                  <c:v>1082.0</c:v>
                </c:pt>
                <c:pt idx="2207">
                  <c:v>1083.0</c:v>
                </c:pt>
                <c:pt idx="2208">
                  <c:v>1084.0</c:v>
                </c:pt>
                <c:pt idx="2209">
                  <c:v>1084.0</c:v>
                </c:pt>
                <c:pt idx="2210">
                  <c:v>1084.0</c:v>
                </c:pt>
                <c:pt idx="2211">
                  <c:v>1084.0</c:v>
                </c:pt>
                <c:pt idx="2212">
                  <c:v>1084.0</c:v>
                </c:pt>
                <c:pt idx="2213">
                  <c:v>1084.0</c:v>
                </c:pt>
                <c:pt idx="2214">
                  <c:v>1084.0</c:v>
                </c:pt>
                <c:pt idx="2215">
                  <c:v>1084.0</c:v>
                </c:pt>
                <c:pt idx="2216">
                  <c:v>1084.0</c:v>
                </c:pt>
                <c:pt idx="2217">
                  <c:v>1084.0</c:v>
                </c:pt>
                <c:pt idx="2218">
                  <c:v>1085.0</c:v>
                </c:pt>
                <c:pt idx="2219">
                  <c:v>1085.0</c:v>
                </c:pt>
                <c:pt idx="2220">
                  <c:v>1085.0</c:v>
                </c:pt>
                <c:pt idx="2221">
                  <c:v>1085.0</c:v>
                </c:pt>
                <c:pt idx="2222">
                  <c:v>1085.0</c:v>
                </c:pt>
                <c:pt idx="2223">
                  <c:v>1086.0</c:v>
                </c:pt>
                <c:pt idx="2224">
                  <c:v>1087.0</c:v>
                </c:pt>
                <c:pt idx="2225">
                  <c:v>1088.0</c:v>
                </c:pt>
                <c:pt idx="2226">
                  <c:v>1089.0</c:v>
                </c:pt>
                <c:pt idx="2227">
                  <c:v>1089.0</c:v>
                </c:pt>
                <c:pt idx="2228">
                  <c:v>1089.0</c:v>
                </c:pt>
                <c:pt idx="2229">
                  <c:v>1089.0</c:v>
                </c:pt>
                <c:pt idx="2230">
                  <c:v>1090.0</c:v>
                </c:pt>
                <c:pt idx="2231">
                  <c:v>1091.0</c:v>
                </c:pt>
                <c:pt idx="2232">
                  <c:v>1091.0</c:v>
                </c:pt>
                <c:pt idx="2233">
                  <c:v>1092.0</c:v>
                </c:pt>
                <c:pt idx="2234">
                  <c:v>1092.0</c:v>
                </c:pt>
                <c:pt idx="2235">
                  <c:v>1093.0</c:v>
                </c:pt>
                <c:pt idx="2236">
                  <c:v>1094.0</c:v>
                </c:pt>
                <c:pt idx="2237">
                  <c:v>1095.0</c:v>
                </c:pt>
                <c:pt idx="2238">
                  <c:v>1096.0</c:v>
                </c:pt>
                <c:pt idx="2239">
                  <c:v>1096.0</c:v>
                </c:pt>
                <c:pt idx="2240">
                  <c:v>1097.0</c:v>
                </c:pt>
                <c:pt idx="2241">
                  <c:v>1097.0</c:v>
                </c:pt>
                <c:pt idx="2242">
                  <c:v>1097.0</c:v>
                </c:pt>
                <c:pt idx="2243">
                  <c:v>1098.0</c:v>
                </c:pt>
                <c:pt idx="2244">
                  <c:v>1098.0</c:v>
                </c:pt>
                <c:pt idx="2245">
                  <c:v>1098.0</c:v>
                </c:pt>
                <c:pt idx="2246">
                  <c:v>1099.0</c:v>
                </c:pt>
                <c:pt idx="2247">
                  <c:v>1100.0</c:v>
                </c:pt>
                <c:pt idx="2248">
                  <c:v>1101.0</c:v>
                </c:pt>
                <c:pt idx="2249">
                  <c:v>1101.0</c:v>
                </c:pt>
                <c:pt idx="2250">
                  <c:v>1101.0</c:v>
                </c:pt>
                <c:pt idx="2251">
                  <c:v>1101.0</c:v>
                </c:pt>
                <c:pt idx="2252">
                  <c:v>1102.0</c:v>
                </c:pt>
                <c:pt idx="2253">
                  <c:v>1103.0</c:v>
                </c:pt>
                <c:pt idx="2254">
                  <c:v>1104.0</c:v>
                </c:pt>
                <c:pt idx="2255">
                  <c:v>1104.0</c:v>
                </c:pt>
                <c:pt idx="2256">
                  <c:v>1104.0</c:v>
                </c:pt>
                <c:pt idx="2257">
                  <c:v>1105.0</c:v>
                </c:pt>
                <c:pt idx="2258">
                  <c:v>1105.0</c:v>
                </c:pt>
                <c:pt idx="2259">
                  <c:v>1105.0</c:v>
                </c:pt>
                <c:pt idx="2260">
                  <c:v>1105.0</c:v>
                </c:pt>
                <c:pt idx="2261">
                  <c:v>1105.0</c:v>
                </c:pt>
                <c:pt idx="2262">
                  <c:v>1105.0</c:v>
                </c:pt>
                <c:pt idx="2263">
                  <c:v>1105.0</c:v>
                </c:pt>
                <c:pt idx="2264">
                  <c:v>1105.0</c:v>
                </c:pt>
                <c:pt idx="2265">
                  <c:v>1105.0</c:v>
                </c:pt>
                <c:pt idx="2266">
                  <c:v>1105.0</c:v>
                </c:pt>
                <c:pt idx="2267">
                  <c:v>1106.0</c:v>
                </c:pt>
                <c:pt idx="2268">
                  <c:v>1107.0</c:v>
                </c:pt>
                <c:pt idx="2269">
                  <c:v>1107.0</c:v>
                </c:pt>
                <c:pt idx="2270">
                  <c:v>1107.0</c:v>
                </c:pt>
                <c:pt idx="2271">
                  <c:v>1107.0</c:v>
                </c:pt>
                <c:pt idx="2272">
                  <c:v>1107.0</c:v>
                </c:pt>
                <c:pt idx="2273">
                  <c:v>1107.0</c:v>
                </c:pt>
                <c:pt idx="2274">
                  <c:v>1107.0</c:v>
                </c:pt>
                <c:pt idx="2275">
                  <c:v>1108.0</c:v>
                </c:pt>
                <c:pt idx="2276">
                  <c:v>1109.0</c:v>
                </c:pt>
                <c:pt idx="2277">
                  <c:v>1109.0</c:v>
                </c:pt>
                <c:pt idx="2278">
                  <c:v>1110.0</c:v>
                </c:pt>
                <c:pt idx="2279">
                  <c:v>1111.0</c:v>
                </c:pt>
                <c:pt idx="2280">
                  <c:v>1112.0</c:v>
                </c:pt>
                <c:pt idx="2281">
                  <c:v>1113.0</c:v>
                </c:pt>
                <c:pt idx="2282">
                  <c:v>1114.0</c:v>
                </c:pt>
                <c:pt idx="2283">
                  <c:v>1115.0</c:v>
                </c:pt>
                <c:pt idx="2284">
                  <c:v>1115.0</c:v>
                </c:pt>
                <c:pt idx="2285">
                  <c:v>1116.0</c:v>
                </c:pt>
                <c:pt idx="2286">
                  <c:v>1117.0</c:v>
                </c:pt>
                <c:pt idx="2287">
                  <c:v>1117.0</c:v>
                </c:pt>
                <c:pt idx="2288">
                  <c:v>1117.0</c:v>
                </c:pt>
                <c:pt idx="2289">
                  <c:v>1118.0</c:v>
                </c:pt>
                <c:pt idx="2290">
                  <c:v>1119.0</c:v>
                </c:pt>
                <c:pt idx="2291">
                  <c:v>1120.0</c:v>
                </c:pt>
                <c:pt idx="2292">
                  <c:v>1120.0</c:v>
                </c:pt>
                <c:pt idx="2293">
                  <c:v>1120.0</c:v>
                </c:pt>
                <c:pt idx="2294">
                  <c:v>1121.0</c:v>
                </c:pt>
                <c:pt idx="2295">
                  <c:v>1121.0</c:v>
                </c:pt>
                <c:pt idx="2296">
                  <c:v>1121.0</c:v>
                </c:pt>
                <c:pt idx="2297">
                  <c:v>1121.0</c:v>
                </c:pt>
                <c:pt idx="2298">
                  <c:v>1122.0</c:v>
                </c:pt>
                <c:pt idx="2299">
                  <c:v>1123.0</c:v>
                </c:pt>
                <c:pt idx="2300">
                  <c:v>1124.0</c:v>
                </c:pt>
                <c:pt idx="2301">
                  <c:v>1125.0</c:v>
                </c:pt>
                <c:pt idx="2302">
                  <c:v>1125.0</c:v>
                </c:pt>
                <c:pt idx="2303">
                  <c:v>1125.0</c:v>
                </c:pt>
                <c:pt idx="2304">
                  <c:v>1125.0</c:v>
                </c:pt>
                <c:pt idx="2305">
                  <c:v>1125.0</c:v>
                </c:pt>
                <c:pt idx="2306">
                  <c:v>1125.0</c:v>
                </c:pt>
                <c:pt idx="2307">
                  <c:v>1126.0</c:v>
                </c:pt>
                <c:pt idx="2308">
                  <c:v>1126.0</c:v>
                </c:pt>
                <c:pt idx="2309">
                  <c:v>1127.0</c:v>
                </c:pt>
                <c:pt idx="2310">
                  <c:v>1128.0</c:v>
                </c:pt>
                <c:pt idx="2311">
                  <c:v>1128.0</c:v>
                </c:pt>
                <c:pt idx="2312">
                  <c:v>1128.0</c:v>
                </c:pt>
                <c:pt idx="2313">
                  <c:v>1128.0</c:v>
                </c:pt>
                <c:pt idx="2314">
                  <c:v>1129.0</c:v>
                </c:pt>
                <c:pt idx="2315">
                  <c:v>1130.0</c:v>
                </c:pt>
                <c:pt idx="2316">
                  <c:v>1131.0</c:v>
                </c:pt>
                <c:pt idx="2317">
                  <c:v>1131.0</c:v>
                </c:pt>
                <c:pt idx="2318">
                  <c:v>1132.0</c:v>
                </c:pt>
                <c:pt idx="2319">
                  <c:v>1133.0</c:v>
                </c:pt>
                <c:pt idx="2320">
                  <c:v>1134.0</c:v>
                </c:pt>
                <c:pt idx="2321">
                  <c:v>1134.0</c:v>
                </c:pt>
                <c:pt idx="2322">
                  <c:v>1135.0</c:v>
                </c:pt>
                <c:pt idx="2323">
                  <c:v>1136.0</c:v>
                </c:pt>
                <c:pt idx="2324">
                  <c:v>1136.0</c:v>
                </c:pt>
                <c:pt idx="2325">
                  <c:v>1136.0</c:v>
                </c:pt>
                <c:pt idx="2326">
                  <c:v>1137.0</c:v>
                </c:pt>
                <c:pt idx="2327">
                  <c:v>1137.0</c:v>
                </c:pt>
                <c:pt idx="2328">
                  <c:v>1137.0</c:v>
                </c:pt>
                <c:pt idx="2329">
                  <c:v>1138.0</c:v>
                </c:pt>
                <c:pt idx="2330">
                  <c:v>1138.0</c:v>
                </c:pt>
                <c:pt idx="2331">
                  <c:v>1138.0</c:v>
                </c:pt>
                <c:pt idx="2332">
                  <c:v>1138.0</c:v>
                </c:pt>
                <c:pt idx="2333">
                  <c:v>1138.0</c:v>
                </c:pt>
                <c:pt idx="2334">
                  <c:v>1139.0</c:v>
                </c:pt>
                <c:pt idx="2335">
                  <c:v>1139.0</c:v>
                </c:pt>
                <c:pt idx="2336">
                  <c:v>1139.0</c:v>
                </c:pt>
                <c:pt idx="2337">
                  <c:v>1139.0</c:v>
                </c:pt>
                <c:pt idx="2338">
                  <c:v>1140.0</c:v>
                </c:pt>
                <c:pt idx="2339">
                  <c:v>1141.0</c:v>
                </c:pt>
                <c:pt idx="2340">
                  <c:v>1142.0</c:v>
                </c:pt>
                <c:pt idx="2341">
                  <c:v>1143.0</c:v>
                </c:pt>
                <c:pt idx="2342">
                  <c:v>1144.0</c:v>
                </c:pt>
                <c:pt idx="2343">
                  <c:v>1145.0</c:v>
                </c:pt>
                <c:pt idx="2344">
                  <c:v>1146.0</c:v>
                </c:pt>
                <c:pt idx="2345">
                  <c:v>1147.0</c:v>
                </c:pt>
                <c:pt idx="2346">
                  <c:v>1148.0</c:v>
                </c:pt>
                <c:pt idx="2347">
                  <c:v>1149.0</c:v>
                </c:pt>
                <c:pt idx="2348">
                  <c:v>1150.0</c:v>
                </c:pt>
                <c:pt idx="2349">
                  <c:v>1151.0</c:v>
                </c:pt>
                <c:pt idx="2350">
                  <c:v>1151.0</c:v>
                </c:pt>
                <c:pt idx="2351">
                  <c:v>1151.0</c:v>
                </c:pt>
                <c:pt idx="2352">
                  <c:v>1152.0</c:v>
                </c:pt>
                <c:pt idx="2353">
                  <c:v>1153.0</c:v>
                </c:pt>
                <c:pt idx="2354">
                  <c:v>1154.0</c:v>
                </c:pt>
                <c:pt idx="2355">
                  <c:v>1155.0</c:v>
                </c:pt>
                <c:pt idx="2356">
                  <c:v>1156.0</c:v>
                </c:pt>
                <c:pt idx="2357">
                  <c:v>1157.0</c:v>
                </c:pt>
                <c:pt idx="2358">
                  <c:v>1158.0</c:v>
                </c:pt>
                <c:pt idx="2359">
                  <c:v>1159.0</c:v>
                </c:pt>
                <c:pt idx="2360">
                  <c:v>1160.0</c:v>
                </c:pt>
                <c:pt idx="2361">
                  <c:v>1161.0</c:v>
                </c:pt>
                <c:pt idx="2362">
                  <c:v>1162.0</c:v>
                </c:pt>
                <c:pt idx="2363">
                  <c:v>1163.0</c:v>
                </c:pt>
                <c:pt idx="2364">
                  <c:v>1164.0</c:v>
                </c:pt>
                <c:pt idx="2365">
                  <c:v>1165.0</c:v>
                </c:pt>
                <c:pt idx="2366">
                  <c:v>1166.0</c:v>
                </c:pt>
                <c:pt idx="2367">
                  <c:v>1167.0</c:v>
                </c:pt>
                <c:pt idx="2368">
                  <c:v>1168.0</c:v>
                </c:pt>
                <c:pt idx="2369">
                  <c:v>1169.0</c:v>
                </c:pt>
                <c:pt idx="2370">
                  <c:v>1169.0</c:v>
                </c:pt>
                <c:pt idx="2371">
                  <c:v>1170.0</c:v>
                </c:pt>
                <c:pt idx="2372">
                  <c:v>1171.0</c:v>
                </c:pt>
                <c:pt idx="2373">
                  <c:v>1172.0</c:v>
                </c:pt>
                <c:pt idx="2374">
                  <c:v>1173.0</c:v>
                </c:pt>
                <c:pt idx="2375">
                  <c:v>1174.0</c:v>
                </c:pt>
                <c:pt idx="2376">
                  <c:v>1174.0</c:v>
                </c:pt>
                <c:pt idx="2377">
                  <c:v>1174.0</c:v>
                </c:pt>
                <c:pt idx="2378">
                  <c:v>1175.0</c:v>
                </c:pt>
                <c:pt idx="2379">
                  <c:v>1175.0</c:v>
                </c:pt>
                <c:pt idx="2380">
                  <c:v>1175.0</c:v>
                </c:pt>
                <c:pt idx="2381">
                  <c:v>1175.0</c:v>
                </c:pt>
                <c:pt idx="2382">
                  <c:v>1176.0</c:v>
                </c:pt>
                <c:pt idx="2383">
                  <c:v>1176.0</c:v>
                </c:pt>
                <c:pt idx="2384">
                  <c:v>1176.0</c:v>
                </c:pt>
                <c:pt idx="2385">
                  <c:v>1176.0</c:v>
                </c:pt>
                <c:pt idx="2386">
                  <c:v>1177.0</c:v>
                </c:pt>
                <c:pt idx="2387">
                  <c:v>1178.0</c:v>
                </c:pt>
                <c:pt idx="2388">
                  <c:v>1179.0</c:v>
                </c:pt>
                <c:pt idx="2389">
                  <c:v>1180.0</c:v>
                </c:pt>
                <c:pt idx="2390">
                  <c:v>1181.0</c:v>
                </c:pt>
                <c:pt idx="2391">
                  <c:v>1182.0</c:v>
                </c:pt>
                <c:pt idx="2392">
                  <c:v>1182.0</c:v>
                </c:pt>
                <c:pt idx="2393">
                  <c:v>1183.0</c:v>
                </c:pt>
                <c:pt idx="2394">
                  <c:v>1184.0</c:v>
                </c:pt>
                <c:pt idx="2395">
                  <c:v>1184.0</c:v>
                </c:pt>
                <c:pt idx="2396">
                  <c:v>1184.0</c:v>
                </c:pt>
                <c:pt idx="2397">
                  <c:v>1185.0</c:v>
                </c:pt>
                <c:pt idx="2398">
                  <c:v>1186.0</c:v>
                </c:pt>
                <c:pt idx="2399">
                  <c:v>1186.0</c:v>
                </c:pt>
                <c:pt idx="2400">
                  <c:v>1187.0</c:v>
                </c:pt>
                <c:pt idx="2401">
                  <c:v>1187.0</c:v>
                </c:pt>
                <c:pt idx="2402">
                  <c:v>1188.0</c:v>
                </c:pt>
                <c:pt idx="2403">
                  <c:v>1188.0</c:v>
                </c:pt>
                <c:pt idx="2404">
                  <c:v>1188.0</c:v>
                </c:pt>
                <c:pt idx="2405">
                  <c:v>1188.0</c:v>
                </c:pt>
                <c:pt idx="2406">
                  <c:v>1189.0</c:v>
                </c:pt>
                <c:pt idx="2407">
                  <c:v>1190.0</c:v>
                </c:pt>
                <c:pt idx="2408">
                  <c:v>1191.0</c:v>
                </c:pt>
                <c:pt idx="2409">
                  <c:v>1192.0</c:v>
                </c:pt>
                <c:pt idx="2410">
                  <c:v>1192.0</c:v>
                </c:pt>
                <c:pt idx="2411">
                  <c:v>1193.0</c:v>
                </c:pt>
                <c:pt idx="2412">
                  <c:v>1193.0</c:v>
                </c:pt>
                <c:pt idx="2413">
                  <c:v>1194.0</c:v>
                </c:pt>
                <c:pt idx="2414">
                  <c:v>1195.0</c:v>
                </c:pt>
                <c:pt idx="2415">
                  <c:v>1196.0</c:v>
                </c:pt>
                <c:pt idx="2416">
                  <c:v>1196.0</c:v>
                </c:pt>
                <c:pt idx="2417">
                  <c:v>1197.0</c:v>
                </c:pt>
                <c:pt idx="2418">
                  <c:v>1198.0</c:v>
                </c:pt>
                <c:pt idx="2419">
                  <c:v>1199.0</c:v>
                </c:pt>
                <c:pt idx="2420">
                  <c:v>1200.0</c:v>
                </c:pt>
                <c:pt idx="2421">
                  <c:v>1201.0</c:v>
                </c:pt>
                <c:pt idx="2422">
                  <c:v>1202.0</c:v>
                </c:pt>
                <c:pt idx="2423">
                  <c:v>1203.0</c:v>
                </c:pt>
                <c:pt idx="2424">
                  <c:v>1204.0</c:v>
                </c:pt>
                <c:pt idx="2425">
                  <c:v>1204.0</c:v>
                </c:pt>
                <c:pt idx="2426">
                  <c:v>1204.0</c:v>
                </c:pt>
                <c:pt idx="2427">
                  <c:v>1204.0</c:v>
                </c:pt>
                <c:pt idx="2428">
                  <c:v>1205.0</c:v>
                </c:pt>
                <c:pt idx="2429">
                  <c:v>1206.0</c:v>
                </c:pt>
                <c:pt idx="2430">
                  <c:v>1207.0</c:v>
                </c:pt>
                <c:pt idx="2431">
                  <c:v>1208.0</c:v>
                </c:pt>
                <c:pt idx="2432">
                  <c:v>1208.0</c:v>
                </c:pt>
                <c:pt idx="2433">
                  <c:v>1209.0</c:v>
                </c:pt>
                <c:pt idx="2434">
                  <c:v>1209.0</c:v>
                </c:pt>
                <c:pt idx="2435">
                  <c:v>1210.0</c:v>
                </c:pt>
                <c:pt idx="2436">
                  <c:v>1211.0</c:v>
                </c:pt>
                <c:pt idx="2437">
                  <c:v>1212.0</c:v>
                </c:pt>
                <c:pt idx="2438">
                  <c:v>1212.0</c:v>
                </c:pt>
                <c:pt idx="2439">
                  <c:v>1213.0</c:v>
                </c:pt>
                <c:pt idx="2440">
                  <c:v>1214.0</c:v>
                </c:pt>
                <c:pt idx="2441">
                  <c:v>1215.0</c:v>
                </c:pt>
                <c:pt idx="2442">
                  <c:v>1215.0</c:v>
                </c:pt>
                <c:pt idx="2443">
                  <c:v>1215.0</c:v>
                </c:pt>
                <c:pt idx="2444">
                  <c:v>1215.0</c:v>
                </c:pt>
                <c:pt idx="2445">
                  <c:v>1216.0</c:v>
                </c:pt>
                <c:pt idx="2446">
                  <c:v>1217.0</c:v>
                </c:pt>
                <c:pt idx="2447">
                  <c:v>1218.0</c:v>
                </c:pt>
                <c:pt idx="2448">
                  <c:v>1219.0</c:v>
                </c:pt>
                <c:pt idx="2449">
                  <c:v>1220.0</c:v>
                </c:pt>
                <c:pt idx="2450">
                  <c:v>1221.0</c:v>
                </c:pt>
                <c:pt idx="2451">
                  <c:v>1221.0</c:v>
                </c:pt>
                <c:pt idx="2452">
                  <c:v>1221.0</c:v>
                </c:pt>
                <c:pt idx="2453">
                  <c:v>1222.0</c:v>
                </c:pt>
                <c:pt idx="2454">
                  <c:v>1223.0</c:v>
                </c:pt>
                <c:pt idx="2455">
                  <c:v>1223.0</c:v>
                </c:pt>
                <c:pt idx="2456">
                  <c:v>1223.0</c:v>
                </c:pt>
                <c:pt idx="2457">
                  <c:v>1223.0</c:v>
                </c:pt>
                <c:pt idx="2458">
                  <c:v>1223.0</c:v>
                </c:pt>
                <c:pt idx="2459">
                  <c:v>1223.0</c:v>
                </c:pt>
                <c:pt idx="2460">
                  <c:v>1223.0</c:v>
                </c:pt>
                <c:pt idx="2461">
                  <c:v>1223.0</c:v>
                </c:pt>
                <c:pt idx="2462">
                  <c:v>1224.0</c:v>
                </c:pt>
                <c:pt idx="2463">
                  <c:v>1225.0</c:v>
                </c:pt>
                <c:pt idx="2464">
                  <c:v>1225.0</c:v>
                </c:pt>
                <c:pt idx="2465">
                  <c:v>1225.0</c:v>
                </c:pt>
                <c:pt idx="2466">
                  <c:v>1225.0</c:v>
                </c:pt>
                <c:pt idx="2467">
                  <c:v>1226.0</c:v>
                </c:pt>
                <c:pt idx="2468">
                  <c:v>1226.0</c:v>
                </c:pt>
                <c:pt idx="2469">
                  <c:v>1226.0</c:v>
                </c:pt>
                <c:pt idx="2470">
                  <c:v>1227.0</c:v>
                </c:pt>
                <c:pt idx="2471">
                  <c:v>1228.0</c:v>
                </c:pt>
                <c:pt idx="2472">
                  <c:v>1228.0</c:v>
                </c:pt>
                <c:pt idx="2473">
                  <c:v>1228.0</c:v>
                </c:pt>
                <c:pt idx="2474">
                  <c:v>1229.0</c:v>
                </c:pt>
                <c:pt idx="2475">
                  <c:v>1229.0</c:v>
                </c:pt>
                <c:pt idx="2476">
                  <c:v>1230.0</c:v>
                </c:pt>
                <c:pt idx="2477">
                  <c:v>1230.0</c:v>
                </c:pt>
                <c:pt idx="2478">
                  <c:v>1230.0</c:v>
                </c:pt>
                <c:pt idx="2479">
                  <c:v>1231.0</c:v>
                </c:pt>
                <c:pt idx="2480">
                  <c:v>1232.0</c:v>
                </c:pt>
                <c:pt idx="2481">
                  <c:v>1233.0</c:v>
                </c:pt>
                <c:pt idx="2482">
                  <c:v>1234.0</c:v>
                </c:pt>
                <c:pt idx="2483">
                  <c:v>1235.0</c:v>
                </c:pt>
                <c:pt idx="2484">
                  <c:v>1236.0</c:v>
                </c:pt>
                <c:pt idx="2485">
                  <c:v>1237.0</c:v>
                </c:pt>
                <c:pt idx="2486">
                  <c:v>1238.0</c:v>
                </c:pt>
                <c:pt idx="2487">
                  <c:v>1239.0</c:v>
                </c:pt>
                <c:pt idx="2488">
                  <c:v>1240.0</c:v>
                </c:pt>
                <c:pt idx="2489">
                  <c:v>1241.0</c:v>
                </c:pt>
                <c:pt idx="2490">
                  <c:v>1242.0</c:v>
                </c:pt>
                <c:pt idx="2491">
                  <c:v>1243.0</c:v>
                </c:pt>
                <c:pt idx="2492">
                  <c:v>1243.0</c:v>
                </c:pt>
                <c:pt idx="2493">
                  <c:v>1243.0</c:v>
                </c:pt>
                <c:pt idx="2494">
                  <c:v>1244.0</c:v>
                </c:pt>
                <c:pt idx="2495">
                  <c:v>1245.0</c:v>
                </c:pt>
                <c:pt idx="2496">
                  <c:v>1246.0</c:v>
                </c:pt>
                <c:pt idx="2497">
                  <c:v>1247.0</c:v>
                </c:pt>
                <c:pt idx="2498">
                  <c:v>1247.0</c:v>
                </c:pt>
                <c:pt idx="2499">
                  <c:v>1248.0</c:v>
                </c:pt>
                <c:pt idx="2500">
                  <c:v>1249.0</c:v>
                </c:pt>
                <c:pt idx="2501">
                  <c:v>1249.0</c:v>
                </c:pt>
                <c:pt idx="2502">
                  <c:v>1249.0</c:v>
                </c:pt>
                <c:pt idx="2503">
                  <c:v>1249.0</c:v>
                </c:pt>
                <c:pt idx="2504">
                  <c:v>1250.0</c:v>
                </c:pt>
                <c:pt idx="2505">
                  <c:v>1251.0</c:v>
                </c:pt>
                <c:pt idx="2506">
                  <c:v>1251.0</c:v>
                </c:pt>
                <c:pt idx="2507">
                  <c:v>1252.0</c:v>
                </c:pt>
                <c:pt idx="2508">
                  <c:v>1253.0</c:v>
                </c:pt>
                <c:pt idx="2509">
                  <c:v>1253.0</c:v>
                </c:pt>
                <c:pt idx="2510">
                  <c:v>1254.0</c:v>
                </c:pt>
                <c:pt idx="2511">
                  <c:v>1255.0</c:v>
                </c:pt>
                <c:pt idx="2512">
                  <c:v>1255.0</c:v>
                </c:pt>
                <c:pt idx="2513">
                  <c:v>1256.0</c:v>
                </c:pt>
                <c:pt idx="2514">
                  <c:v>1257.0</c:v>
                </c:pt>
                <c:pt idx="2515">
                  <c:v>1257.0</c:v>
                </c:pt>
                <c:pt idx="2516">
                  <c:v>1258.0</c:v>
                </c:pt>
                <c:pt idx="2517">
                  <c:v>1258.0</c:v>
                </c:pt>
                <c:pt idx="2518">
                  <c:v>1258.0</c:v>
                </c:pt>
                <c:pt idx="2519">
                  <c:v>1258.0</c:v>
                </c:pt>
                <c:pt idx="2520">
                  <c:v>1258.0</c:v>
                </c:pt>
                <c:pt idx="2521">
                  <c:v>1258.0</c:v>
                </c:pt>
                <c:pt idx="2522">
                  <c:v>1259.0</c:v>
                </c:pt>
                <c:pt idx="2523">
                  <c:v>1260.0</c:v>
                </c:pt>
                <c:pt idx="2524">
                  <c:v>1260.0</c:v>
                </c:pt>
                <c:pt idx="2525">
                  <c:v>1261.0</c:v>
                </c:pt>
                <c:pt idx="2526">
                  <c:v>1261.0</c:v>
                </c:pt>
                <c:pt idx="2527">
                  <c:v>1262.0</c:v>
                </c:pt>
                <c:pt idx="2528">
                  <c:v>1263.0</c:v>
                </c:pt>
                <c:pt idx="2529">
                  <c:v>1264.0</c:v>
                </c:pt>
                <c:pt idx="2530">
                  <c:v>1264.0</c:v>
                </c:pt>
                <c:pt idx="2531">
                  <c:v>1264.0</c:v>
                </c:pt>
                <c:pt idx="2532">
                  <c:v>1265.0</c:v>
                </c:pt>
                <c:pt idx="2533">
                  <c:v>1265.0</c:v>
                </c:pt>
                <c:pt idx="2534">
                  <c:v>1266.0</c:v>
                </c:pt>
                <c:pt idx="2535">
                  <c:v>1266.0</c:v>
                </c:pt>
                <c:pt idx="2536">
                  <c:v>1266.0</c:v>
                </c:pt>
                <c:pt idx="2537">
                  <c:v>1266.0</c:v>
                </c:pt>
                <c:pt idx="2538">
                  <c:v>1266.0</c:v>
                </c:pt>
                <c:pt idx="2539">
                  <c:v>1267.0</c:v>
                </c:pt>
                <c:pt idx="2540">
                  <c:v>1267.0</c:v>
                </c:pt>
                <c:pt idx="2541">
                  <c:v>1267.0</c:v>
                </c:pt>
                <c:pt idx="2542">
                  <c:v>1267.0</c:v>
                </c:pt>
                <c:pt idx="2543">
                  <c:v>1267.0</c:v>
                </c:pt>
                <c:pt idx="2544">
                  <c:v>1267.0</c:v>
                </c:pt>
                <c:pt idx="2545">
                  <c:v>1267.0</c:v>
                </c:pt>
                <c:pt idx="2546">
                  <c:v>1268.0</c:v>
                </c:pt>
                <c:pt idx="2547">
                  <c:v>1269.0</c:v>
                </c:pt>
                <c:pt idx="2548">
                  <c:v>1270.0</c:v>
                </c:pt>
                <c:pt idx="2549">
                  <c:v>1271.0</c:v>
                </c:pt>
                <c:pt idx="2550">
                  <c:v>1271.0</c:v>
                </c:pt>
                <c:pt idx="2551">
                  <c:v>1271.0</c:v>
                </c:pt>
                <c:pt idx="2552">
                  <c:v>1271.0</c:v>
                </c:pt>
                <c:pt idx="2553">
                  <c:v>1272.0</c:v>
                </c:pt>
                <c:pt idx="2554">
                  <c:v>1272.0</c:v>
                </c:pt>
                <c:pt idx="2555">
                  <c:v>1273.0</c:v>
                </c:pt>
                <c:pt idx="2556">
                  <c:v>1273.0</c:v>
                </c:pt>
                <c:pt idx="2557">
                  <c:v>1273.0</c:v>
                </c:pt>
                <c:pt idx="2558">
                  <c:v>1273.0</c:v>
                </c:pt>
                <c:pt idx="2559">
                  <c:v>1273.0</c:v>
                </c:pt>
                <c:pt idx="2560">
                  <c:v>1273.0</c:v>
                </c:pt>
                <c:pt idx="2561">
                  <c:v>1273.0</c:v>
                </c:pt>
                <c:pt idx="2562">
                  <c:v>1274.0</c:v>
                </c:pt>
                <c:pt idx="2563">
                  <c:v>1274.0</c:v>
                </c:pt>
                <c:pt idx="2564">
                  <c:v>1274.0</c:v>
                </c:pt>
                <c:pt idx="2565">
                  <c:v>1275.0</c:v>
                </c:pt>
                <c:pt idx="2566">
                  <c:v>1275.0</c:v>
                </c:pt>
                <c:pt idx="2567">
                  <c:v>1275.0</c:v>
                </c:pt>
                <c:pt idx="2568">
                  <c:v>1276.0</c:v>
                </c:pt>
                <c:pt idx="2569">
                  <c:v>1276.0</c:v>
                </c:pt>
                <c:pt idx="2570">
                  <c:v>1277.0</c:v>
                </c:pt>
                <c:pt idx="2571">
                  <c:v>1278.0</c:v>
                </c:pt>
                <c:pt idx="2572">
                  <c:v>1278.0</c:v>
                </c:pt>
                <c:pt idx="2573">
                  <c:v>1278.0</c:v>
                </c:pt>
                <c:pt idx="2574">
                  <c:v>1278.0</c:v>
                </c:pt>
                <c:pt idx="2575">
                  <c:v>1278.0</c:v>
                </c:pt>
                <c:pt idx="2576">
                  <c:v>1278.0</c:v>
                </c:pt>
                <c:pt idx="2577">
                  <c:v>1279.0</c:v>
                </c:pt>
                <c:pt idx="2578">
                  <c:v>1279.0</c:v>
                </c:pt>
                <c:pt idx="2579">
                  <c:v>1279.0</c:v>
                </c:pt>
                <c:pt idx="2580">
                  <c:v>1279.0</c:v>
                </c:pt>
                <c:pt idx="2581">
                  <c:v>1279.0</c:v>
                </c:pt>
                <c:pt idx="2582">
                  <c:v>1279.0</c:v>
                </c:pt>
                <c:pt idx="2583">
                  <c:v>1279.0</c:v>
                </c:pt>
                <c:pt idx="2584">
                  <c:v>1279.0</c:v>
                </c:pt>
                <c:pt idx="2585">
                  <c:v>1280.0</c:v>
                </c:pt>
                <c:pt idx="2586">
                  <c:v>1281.0</c:v>
                </c:pt>
                <c:pt idx="2587">
                  <c:v>1281.0</c:v>
                </c:pt>
                <c:pt idx="2588">
                  <c:v>1282.0</c:v>
                </c:pt>
                <c:pt idx="2589">
                  <c:v>1283.0</c:v>
                </c:pt>
                <c:pt idx="2590">
                  <c:v>1284.0</c:v>
                </c:pt>
                <c:pt idx="2591">
                  <c:v>1285.0</c:v>
                </c:pt>
                <c:pt idx="2592">
                  <c:v>1286.0</c:v>
                </c:pt>
                <c:pt idx="2593">
                  <c:v>1287.0</c:v>
                </c:pt>
                <c:pt idx="2594">
                  <c:v>1288.0</c:v>
                </c:pt>
                <c:pt idx="2595">
                  <c:v>1288.0</c:v>
                </c:pt>
                <c:pt idx="2596">
                  <c:v>1288.0</c:v>
                </c:pt>
                <c:pt idx="2597">
                  <c:v>1288.0</c:v>
                </c:pt>
                <c:pt idx="2598">
                  <c:v>1289.0</c:v>
                </c:pt>
                <c:pt idx="2599">
                  <c:v>1290.0</c:v>
                </c:pt>
                <c:pt idx="2600">
                  <c:v>1291.0</c:v>
                </c:pt>
                <c:pt idx="2601">
                  <c:v>1292.0</c:v>
                </c:pt>
                <c:pt idx="2602">
                  <c:v>1293.0</c:v>
                </c:pt>
                <c:pt idx="2603">
                  <c:v>1294.0</c:v>
                </c:pt>
                <c:pt idx="2604">
                  <c:v>1295.0</c:v>
                </c:pt>
                <c:pt idx="2605">
                  <c:v>1296.0</c:v>
                </c:pt>
                <c:pt idx="2606">
                  <c:v>1297.0</c:v>
                </c:pt>
                <c:pt idx="2607">
                  <c:v>1298.0</c:v>
                </c:pt>
                <c:pt idx="2608">
                  <c:v>1299.0</c:v>
                </c:pt>
                <c:pt idx="2609">
                  <c:v>1299.0</c:v>
                </c:pt>
                <c:pt idx="2610">
                  <c:v>1300.0</c:v>
                </c:pt>
                <c:pt idx="2611">
                  <c:v>1301.0</c:v>
                </c:pt>
                <c:pt idx="2612">
                  <c:v>1302.0</c:v>
                </c:pt>
                <c:pt idx="2613">
                  <c:v>1302.0</c:v>
                </c:pt>
                <c:pt idx="2614">
                  <c:v>1302.0</c:v>
                </c:pt>
                <c:pt idx="2615">
                  <c:v>1302.0</c:v>
                </c:pt>
                <c:pt idx="2616">
                  <c:v>1302.0</c:v>
                </c:pt>
                <c:pt idx="2617">
                  <c:v>1302.0</c:v>
                </c:pt>
                <c:pt idx="2618">
                  <c:v>1302.0</c:v>
                </c:pt>
                <c:pt idx="2619">
                  <c:v>1302.0</c:v>
                </c:pt>
                <c:pt idx="2620">
                  <c:v>1302.0</c:v>
                </c:pt>
                <c:pt idx="2621">
                  <c:v>1303.0</c:v>
                </c:pt>
                <c:pt idx="2622">
                  <c:v>1303.0</c:v>
                </c:pt>
                <c:pt idx="2623">
                  <c:v>1303.0</c:v>
                </c:pt>
                <c:pt idx="2624">
                  <c:v>1303.0</c:v>
                </c:pt>
                <c:pt idx="2625">
                  <c:v>1304.0</c:v>
                </c:pt>
                <c:pt idx="2626">
                  <c:v>1305.0</c:v>
                </c:pt>
                <c:pt idx="2627">
                  <c:v>1306.0</c:v>
                </c:pt>
                <c:pt idx="2628">
                  <c:v>1306.0</c:v>
                </c:pt>
                <c:pt idx="2629">
                  <c:v>1306.0</c:v>
                </c:pt>
                <c:pt idx="2630">
                  <c:v>1306.0</c:v>
                </c:pt>
                <c:pt idx="2631">
                  <c:v>1306.0</c:v>
                </c:pt>
                <c:pt idx="2632">
                  <c:v>1306.0</c:v>
                </c:pt>
                <c:pt idx="2633">
                  <c:v>1307.0</c:v>
                </c:pt>
                <c:pt idx="2634">
                  <c:v>1308.0</c:v>
                </c:pt>
                <c:pt idx="2635">
                  <c:v>1308.0</c:v>
                </c:pt>
                <c:pt idx="2636">
                  <c:v>1308.0</c:v>
                </c:pt>
                <c:pt idx="2637">
                  <c:v>1308.0</c:v>
                </c:pt>
                <c:pt idx="2638">
                  <c:v>1308.0</c:v>
                </c:pt>
                <c:pt idx="2639">
                  <c:v>1308.0</c:v>
                </c:pt>
                <c:pt idx="2640">
                  <c:v>1308.0</c:v>
                </c:pt>
                <c:pt idx="2641">
                  <c:v>1308.0</c:v>
                </c:pt>
                <c:pt idx="2642">
                  <c:v>1308.0</c:v>
                </c:pt>
                <c:pt idx="2643">
                  <c:v>1308.0</c:v>
                </c:pt>
                <c:pt idx="2644">
                  <c:v>1308.0</c:v>
                </c:pt>
                <c:pt idx="2645">
                  <c:v>1308.0</c:v>
                </c:pt>
                <c:pt idx="2646">
                  <c:v>1308.0</c:v>
                </c:pt>
                <c:pt idx="2647">
                  <c:v>1308.0</c:v>
                </c:pt>
                <c:pt idx="2648">
                  <c:v>1308.0</c:v>
                </c:pt>
                <c:pt idx="2649">
                  <c:v>1308.0</c:v>
                </c:pt>
                <c:pt idx="2650">
                  <c:v>1308.0</c:v>
                </c:pt>
                <c:pt idx="2651">
                  <c:v>1308.0</c:v>
                </c:pt>
                <c:pt idx="2652">
                  <c:v>1309.0</c:v>
                </c:pt>
                <c:pt idx="2653">
                  <c:v>1309.0</c:v>
                </c:pt>
                <c:pt idx="2654">
                  <c:v>1310.0</c:v>
                </c:pt>
                <c:pt idx="2655">
                  <c:v>1310.0</c:v>
                </c:pt>
                <c:pt idx="2656">
                  <c:v>1310.0</c:v>
                </c:pt>
                <c:pt idx="2657">
                  <c:v>1310.0</c:v>
                </c:pt>
                <c:pt idx="2658">
                  <c:v>1310.0</c:v>
                </c:pt>
                <c:pt idx="2659">
                  <c:v>1311.0</c:v>
                </c:pt>
                <c:pt idx="2660">
                  <c:v>1312.0</c:v>
                </c:pt>
                <c:pt idx="2661">
                  <c:v>1313.0</c:v>
                </c:pt>
                <c:pt idx="2662">
                  <c:v>1314.0</c:v>
                </c:pt>
                <c:pt idx="2663">
                  <c:v>1314.0</c:v>
                </c:pt>
                <c:pt idx="2664">
                  <c:v>1314.0</c:v>
                </c:pt>
                <c:pt idx="2665">
                  <c:v>1315.0</c:v>
                </c:pt>
                <c:pt idx="2666">
                  <c:v>1316.0</c:v>
                </c:pt>
                <c:pt idx="2667">
                  <c:v>1317.0</c:v>
                </c:pt>
                <c:pt idx="2668">
                  <c:v>1317.0</c:v>
                </c:pt>
                <c:pt idx="2669">
                  <c:v>1317.0</c:v>
                </c:pt>
                <c:pt idx="2670">
                  <c:v>1317.0</c:v>
                </c:pt>
                <c:pt idx="2671">
                  <c:v>1318.0</c:v>
                </c:pt>
                <c:pt idx="2672">
                  <c:v>1318.0</c:v>
                </c:pt>
                <c:pt idx="2673">
                  <c:v>1319.0</c:v>
                </c:pt>
                <c:pt idx="2674">
                  <c:v>1319.0</c:v>
                </c:pt>
                <c:pt idx="2675">
                  <c:v>1319.0</c:v>
                </c:pt>
                <c:pt idx="2676">
                  <c:v>1320.0</c:v>
                </c:pt>
                <c:pt idx="2677">
                  <c:v>1321.0</c:v>
                </c:pt>
                <c:pt idx="2678">
                  <c:v>1321.0</c:v>
                </c:pt>
                <c:pt idx="2679">
                  <c:v>1322.0</c:v>
                </c:pt>
                <c:pt idx="2680">
                  <c:v>1322.0</c:v>
                </c:pt>
                <c:pt idx="2681">
                  <c:v>1323.0</c:v>
                </c:pt>
                <c:pt idx="2682">
                  <c:v>1323.0</c:v>
                </c:pt>
                <c:pt idx="2683">
                  <c:v>1323.0</c:v>
                </c:pt>
                <c:pt idx="2684">
                  <c:v>1324.0</c:v>
                </c:pt>
                <c:pt idx="2685">
                  <c:v>1324.0</c:v>
                </c:pt>
                <c:pt idx="2686">
                  <c:v>1324.0</c:v>
                </c:pt>
                <c:pt idx="2687">
                  <c:v>1324.0</c:v>
                </c:pt>
                <c:pt idx="2688">
                  <c:v>1325.0</c:v>
                </c:pt>
                <c:pt idx="2689">
                  <c:v>1325.0</c:v>
                </c:pt>
                <c:pt idx="2690">
                  <c:v>1326.0</c:v>
                </c:pt>
                <c:pt idx="2691">
                  <c:v>1326.0</c:v>
                </c:pt>
                <c:pt idx="2692">
                  <c:v>1326.0</c:v>
                </c:pt>
                <c:pt idx="2693">
                  <c:v>1327.0</c:v>
                </c:pt>
                <c:pt idx="2694">
                  <c:v>1327.0</c:v>
                </c:pt>
                <c:pt idx="2695">
                  <c:v>1328.0</c:v>
                </c:pt>
                <c:pt idx="2696">
                  <c:v>1328.0</c:v>
                </c:pt>
                <c:pt idx="2697">
                  <c:v>1328.0</c:v>
                </c:pt>
                <c:pt idx="2698">
                  <c:v>1328.0</c:v>
                </c:pt>
                <c:pt idx="2699">
                  <c:v>1329.0</c:v>
                </c:pt>
                <c:pt idx="2700">
                  <c:v>1329.0</c:v>
                </c:pt>
                <c:pt idx="2701">
                  <c:v>1329.0</c:v>
                </c:pt>
                <c:pt idx="2702">
                  <c:v>1329.0</c:v>
                </c:pt>
                <c:pt idx="2703">
                  <c:v>1330.0</c:v>
                </c:pt>
                <c:pt idx="2704">
                  <c:v>1330.0</c:v>
                </c:pt>
                <c:pt idx="2705">
                  <c:v>1330.0</c:v>
                </c:pt>
                <c:pt idx="2706">
                  <c:v>1330.0</c:v>
                </c:pt>
                <c:pt idx="2707">
                  <c:v>1330.0</c:v>
                </c:pt>
                <c:pt idx="2708">
                  <c:v>1331.0</c:v>
                </c:pt>
                <c:pt idx="2709">
                  <c:v>1332.0</c:v>
                </c:pt>
                <c:pt idx="2710">
                  <c:v>1332.0</c:v>
                </c:pt>
                <c:pt idx="2711">
                  <c:v>1332.0</c:v>
                </c:pt>
                <c:pt idx="2712">
                  <c:v>1333.0</c:v>
                </c:pt>
                <c:pt idx="2713">
                  <c:v>1333.0</c:v>
                </c:pt>
                <c:pt idx="2714">
                  <c:v>1333.0</c:v>
                </c:pt>
                <c:pt idx="2715">
                  <c:v>1334.0</c:v>
                </c:pt>
                <c:pt idx="2716">
                  <c:v>1334.0</c:v>
                </c:pt>
                <c:pt idx="2717">
                  <c:v>1335.0</c:v>
                </c:pt>
                <c:pt idx="2718">
                  <c:v>1336.0</c:v>
                </c:pt>
                <c:pt idx="2719">
                  <c:v>1336.0</c:v>
                </c:pt>
                <c:pt idx="2720">
                  <c:v>1337.0</c:v>
                </c:pt>
                <c:pt idx="2721">
                  <c:v>1338.0</c:v>
                </c:pt>
                <c:pt idx="2722">
                  <c:v>1339.0</c:v>
                </c:pt>
                <c:pt idx="2723">
                  <c:v>1339.0</c:v>
                </c:pt>
                <c:pt idx="2724">
                  <c:v>1339.0</c:v>
                </c:pt>
                <c:pt idx="2725">
                  <c:v>1339.0</c:v>
                </c:pt>
                <c:pt idx="2726">
                  <c:v>1340.0</c:v>
                </c:pt>
                <c:pt idx="2727">
                  <c:v>1340.0</c:v>
                </c:pt>
                <c:pt idx="2728">
                  <c:v>1340.0</c:v>
                </c:pt>
                <c:pt idx="2729">
                  <c:v>1341.0</c:v>
                </c:pt>
                <c:pt idx="2730">
                  <c:v>1342.0</c:v>
                </c:pt>
                <c:pt idx="2731">
                  <c:v>1342.0</c:v>
                </c:pt>
                <c:pt idx="2732">
                  <c:v>1342.0</c:v>
                </c:pt>
                <c:pt idx="2733">
                  <c:v>1342.0</c:v>
                </c:pt>
                <c:pt idx="2734">
                  <c:v>1343.0</c:v>
                </c:pt>
                <c:pt idx="2735">
                  <c:v>1344.0</c:v>
                </c:pt>
                <c:pt idx="2736">
                  <c:v>1345.0</c:v>
                </c:pt>
                <c:pt idx="2737">
                  <c:v>1346.0</c:v>
                </c:pt>
                <c:pt idx="2738">
                  <c:v>1347.0</c:v>
                </c:pt>
                <c:pt idx="2739">
                  <c:v>1348.0</c:v>
                </c:pt>
                <c:pt idx="2740">
                  <c:v>1349.0</c:v>
                </c:pt>
                <c:pt idx="2741">
                  <c:v>1350.0</c:v>
                </c:pt>
                <c:pt idx="2742">
                  <c:v>1350.0</c:v>
                </c:pt>
                <c:pt idx="2743">
                  <c:v>1351.0</c:v>
                </c:pt>
                <c:pt idx="2744">
                  <c:v>1352.0</c:v>
                </c:pt>
                <c:pt idx="2745">
                  <c:v>1353.0</c:v>
                </c:pt>
                <c:pt idx="2746">
                  <c:v>1353.0</c:v>
                </c:pt>
                <c:pt idx="2747">
                  <c:v>1353.0</c:v>
                </c:pt>
                <c:pt idx="2748">
                  <c:v>1353.0</c:v>
                </c:pt>
                <c:pt idx="2749">
                  <c:v>1354.0</c:v>
                </c:pt>
                <c:pt idx="2750">
                  <c:v>1354.0</c:v>
                </c:pt>
                <c:pt idx="2751">
                  <c:v>1355.0</c:v>
                </c:pt>
                <c:pt idx="2752">
                  <c:v>1355.0</c:v>
                </c:pt>
                <c:pt idx="2753">
                  <c:v>1355.0</c:v>
                </c:pt>
                <c:pt idx="2754">
                  <c:v>1356.0</c:v>
                </c:pt>
                <c:pt idx="2755">
                  <c:v>1356.0</c:v>
                </c:pt>
                <c:pt idx="2756">
                  <c:v>1356.0</c:v>
                </c:pt>
                <c:pt idx="2757">
                  <c:v>1356.0</c:v>
                </c:pt>
                <c:pt idx="2758">
                  <c:v>1356.0</c:v>
                </c:pt>
                <c:pt idx="2759">
                  <c:v>1357.0</c:v>
                </c:pt>
                <c:pt idx="2760">
                  <c:v>1358.0</c:v>
                </c:pt>
                <c:pt idx="2761">
                  <c:v>1359.0</c:v>
                </c:pt>
                <c:pt idx="2762">
                  <c:v>1359.0</c:v>
                </c:pt>
                <c:pt idx="2763">
                  <c:v>1360.0</c:v>
                </c:pt>
                <c:pt idx="2764">
                  <c:v>1360.0</c:v>
                </c:pt>
                <c:pt idx="2765">
                  <c:v>1360.0</c:v>
                </c:pt>
                <c:pt idx="2766">
                  <c:v>1360.0</c:v>
                </c:pt>
                <c:pt idx="2767">
                  <c:v>1360.0</c:v>
                </c:pt>
                <c:pt idx="2768">
                  <c:v>1361.0</c:v>
                </c:pt>
                <c:pt idx="2769">
                  <c:v>1362.0</c:v>
                </c:pt>
                <c:pt idx="2770">
                  <c:v>1362.0</c:v>
                </c:pt>
                <c:pt idx="2771">
                  <c:v>1362.0</c:v>
                </c:pt>
                <c:pt idx="2772">
                  <c:v>1362.0</c:v>
                </c:pt>
                <c:pt idx="2773">
                  <c:v>1362.0</c:v>
                </c:pt>
                <c:pt idx="2774">
                  <c:v>1362.0</c:v>
                </c:pt>
                <c:pt idx="2775">
                  <c:v>1362.0</c:v>
                </c:pt>
                <c:pt idx="2776">
                  <c:v>1363.0</c:v>
                </c:pt>
                <c:pt idx="2777">
                  <c:v>1364.0</c:v>
                </c:pt>
                <c:pt idx="2778">
                  <c:v>1365.0</c:v>
                </c:pt>
                <c:pt idx="2779">
                  <c:v>1366.0</c:v>
                </c:pt>
                <c:pt idx="2780">
                  <c:v>1366.0</c:v>
                </c:pt>
                <c:pt idx="2781">
                  <c:v>1367.0</c:v>
                </c:pt>
                <c:pt idx="2782">
                  <c:v>1368.0</c:v>
                </c:pt>
                <c:pt idx="2783">
                  <c:v>1369.0</c:v>
                </c:pt>
                <c:pt idx="2784">
                  <c:v>1370.0</c:v>
                </c:pt>
                <c:pt idx="2785">
                  <c:v>1371.0</c:v>
                </c:pt>
                <c:pt idx="2786">
                  <c:v>1371.0</c:v>
                </c:pt>
                <c:pt idx="2787">
                  <c:v>1372.0</c:v>
                </c:pt>
                <c:pt idx="2788">
                  <c:v>1373.0</c:v>
                </c:pt>
                <c:pt idx="2789">
                  <c:v>1374.0</c:v>
                </c:pt>
                <c:pt idx="2790">
                  <c:v>1375.0</c:v>
                </c:pt>
                <c:pt idx="2791">
                  <c:v>1376.0</c:v>
                </c:pt>
                <c:pt idx="2792">
                  <c:v>1377.0</c:v>
                </c:pt>
                <c:pt idx="2793">
                  <c:v>1378.0</c:v>
                </c:pt>
                <c:pt idx="2794">
                  <c:v>1378.0</c:v>
                </c:pt>
                <c:pt idx="2795">
                  <c:v>1379.0</c:v>
                </c:pt>
                <c:pt idx="2796">
                  <c:v>1380.0</c:v>
                </c:pt>
                <c:pt idx="2797">
                  <c:v>1381.0</c:v>
                </c:pt>
                <c:pt idx="2798">
                  <c:v>1381.0</c:v>
                </c:pt>
                <c:pt idx="2799">
                  <c:v>1382.0</c:v>
                </c:pt>
                <c:pt idx="2800">
                  <c:v>1383.0</c:v>
                </c:pt>
                <c:pt idx="2801">
                  <c:v>1383.0</c:v>
                </c:pt>
                <c:pt idx="2802">
                  <c:v>1383.0</c:v>
                </c:pt>
                <c:pt idx="2803">
                  <c:v>1384.0</c:v>
                </c:pt>
                <c:pt idx="2804">
                  <c:v>1385.0</c:v>
                </c:pt>
                <c:pt idx="2805">
                  <c:v>1386.0</c:v>
                </c:pt>
                <c:pt idx="2806">
                  <c:v>1387.0</c:v>
                </c:pt>
                <c:pt idx="2807">
                  <c:v>1387.0</c:v>
                </c:pt>
                <c:pt idx="2808">
                  <c:v>1388.0</c:v>
                </c:pt>
                <c:pt idx="2809">
                  <c:v>1389.0</c:v>
                </c:pt>
                <c:pt idx="2810">
                  <c:v>1389.0</c:v>
                </c:pt>
                <c:pt idx="2811">
                  <c:v>1390.0</c:v>
                </c:pt>
                <c:pt idx="2812">
                  <c:v>1391.0</c:v>
                </c:pt>
                <c:pt idx="2813">
                  <c:v>1391.0</c:v>
                </c:pt>
                <c:pt idx="2814">
                  <c:v>1392.0</c:v>
                </c:pt>
                <c:pt idx="2815">
                  <c:v>1393.0</c:v>
                </c:pt>
                <c:pt idx="2816">
                  <c:v>1394.0</c:v>
                </c:pt>
                <c:pt idx="2817">
                  <c:v>1395.0</c:v>
                </c:pt>
                <c:pt idx="2818">
                  <c:v>1396.0</c:v>
                </c:pt>
                <c:pt idx="2819">
                  <c:v>1396.0</c:v>
                </c:pt>
                <c:pt idx="2820">
                  <c:v>1396.0</c:v>
                </c:pt>
                <c:pt idx="2821">
                  <c:v>1396.0</c:v>
                </c:pt>
                <c:pt idx="2822">
                  <c:v>1396.0</c:v>
                </c:pt>
                <c:pt idx="2823">
                  <c:v>1396.0</c:v>
                </c:pt>
                <c:pt idx="2824">
                  <c:v>1396.0</c:v>
                </c:pt>
                <c:pt idx="2825">
                  <c:v>1397.0</c:v>
                </c:pt>
                <c:pt idx="2826">
                  <c:v>1397.0</c:v>
                </c:pt>
                <c:pt idx="2827">
                  <c:v>1397.0</c:v>
                </c:pt>
                <c:pt idx="2828">
                  <c:v>1398.0</c:v>
                </c:pt>
                <c:pt idx="2829">
                  <c:v>1398.0</c:v>
                </c:pt>
                <c:pt idx="2830">
                  <c:v>1398.0</c:v>
                </c:pt>
                <c:pt idx="2831">
                  <c:v>1398.0</c:v>
                </c:pt>
                <c:pt idx="2832">
                  <c:v>1398.0</c:v>
                </c:pt>
                <c:pt idx="2833">
                  <c:v>1398.0</c:v>
                </c:pt>
                <c:pt idx="2834">
                  <c:v>1398.0</c:v>
                </c:pt>
                <c:pt idx="2835">
                  <c:v>1398.0</c:v>
                </c:pt>
                <c:pt idx="2836">
                  <c:v>1398.0</c:v>
                </c:pt>
                <c:pt idx="2837">
                  <c:v>1398.0</c:v>
                </c:pt>
                <c:pt idx="2838">
                  <c:v>1398.0</c:v>
                </c:pt>
                <c:pt idx="2839">
                  <c:v>1399.0</c:v>
                </c:pt>
                <c:pt idx="2840">
                  <c:v>1400.0</c:v>
                </c:pt>
                <c:pt idx="2841">
                  <c:v>1401.0</c:v>
                </c:pt>
                <c:pt idx="2842">
                  <c:v>1402.0</c:v>
                </c:pt>
                <c:pt idx="2843">
                  <c:v>1402.0</c:v>
                </c:pt>
                <c:pt idx="2844">
                  <c:v>1402.0</c:v>
                </c:pt>
                <c:pt idx="2845">
                  <c:v>1402.0</c:v>
                </c:pt>
                <c:pt idx="2846">
                  <c:v>1403.0</c:v>
                </c:pt>
                <c:pt idx="2847">
                  <c:v>1403.0</c:v>
                </c:pt>
                <c:pt idx="2848">
                  <c:v>1404.0</c:v>
                </c:pt>
                <c:pt idx="2849">
                  <c:v>1405.0</c:v>
                </c:pt>
                <c:pt idx="2850">
                  <c:v>1405.0</c:v>
                </c:pt>
                <c:pt idx="2851">
                  <c:v>1406.0</c:v>
                </c:pt>
                <c:pt idx="2852">
                  <c:v>1407.0</c:v>
                </c:pt>
                <c:pt idx="2853">
                  <c:v>1408.0</c:v>
                </c:pt>
                <c:pt idx="2854">
                  <c:v>1409.0</c:v>
                </c:pt>
                <c:pt idx="2855">
                  <c:v>1410.0</c:v>
                </c:pt>
                <c:pt idx="2856">
                  <c:v>1410.0</c:v>
                </c:pt>
                <c:pt idx="2857">
                  <c:v>1411.0</c:v>
                </c:pt>
                <c:pt idx="2858">
                  <c:v>1412.0</c:v>
                </c:pt>
                <c:pt idx="2859">
                  <c:v>1413.0</c:v>
                </c:pt>
                <c:pt idx="2860">
                  <c:v>1414.0</c:v>
                </c:pt>
                <c:pt idx="2861">
                  <c:v>1415.0</c:v>
                </c:pt>
                <c:pt idx="2862">
                  <c:v>1416.0</c:v>
                </c:pt>
                <c:pt idx="2863">
                  <c:v>1417.0</c:v>
                </c:pt>
                <c:pt idx="2864">
                  <c:v>1418.0</c:v>
                </c:pt>
                <c:pt idx="2865">
                  <c:v>1419.0</c:v>
                </c:pt>
                <c:pt idx="2866">
                  <c:v>1420.0</c:v>
                </c:pt>
                <c:pt idx="2867">
                  <c:v>1420.0</c:v>
                </c:pt>
                <c:pt idx="2868">
                  <c:v>1421.0</c:v>
                </c:pt>
                <c:pt idx="2869">
                  <c:v>1422.0</c:v>
                </c:pt>
                <c:pt idx="2870">
                  <c:v>1423.0</c:v>
                </c:pt>
                <c:pt idx="2871">
                  <c:v>1424.0</c:v>
                </c:pt>
                <c:pt idx="2872">
                  <c:v>1425.0</c:v>
                </c:pt>
                <c:pt idx="2873">
                  <c:v>1426.0</c:v>
                </c:pt>
                <c:pt idx="2874">
                  <c:v>1427.0</c:v>
                </c:pt>
                <c:pt idx="2875">
                  <c:v>1428.0</c:v>
                </c:pt>
                <c:pt idx="2876">
                  <c:v>1429.0</c:v>
                </c:pt>
                <c:pt idx="2877">
                  <c:v>1430.0</c:v>
                </c:pt>
                <c:pt idx="2878">
                  <c:v>1430.0</c:v>
                </c:pt>
                <c:pt idx="2879">
                  <c:v>1431.0</c:v>
                </c:pt>
                <c:pt idx="2880">
                  <c:v>1432.0</c:v>
                </c:pt>
                <c:pt idx="2881">
                  <c:v>1433.0</c:v>
                </c:pt>
                <c:pt idx="2882">
                  <c:v>1433.0</c:v>
                </c:pt>
                <c:pt idx="2883">
                  <c:v>1433.0</c:v>
                </c:pt>
                <c:pt idx="2884">
                  <c:v>1434.0</c:v>
                </c:pt>
                <c:pt idx="2885">
                  <c:v>1434.0</c:v>
                </c:pt>
                <c:pt idx="2886">
                  <c:v>1435.0</c:v>
                </c:pt>
                <c:pt idx="2887">
                  <c:v>1435.0</c:v>
                </c:pt>
                <c:pt idx="2888">
                  <c:v>1435.0</c:v>
                </c:pt>
                <c:pt idx="2889">
                  <c:v>1435.0</c:v>
                </c:pt>
                <c:pt idx="2890">
                  <c:v>1435.0</c:v>
                </c:pt>
                <c:pt idx="2891">
                  <c:v>1436.0</c:v>
                </c:pt>
                <c:pt idx="2892">
                  <c:v>1437.0</c:v>
                </c:pt>
                <c:pt idx="2893">
                  <c:v>1438.0</c:v>
                </c:pt>
                <c:pt idx="2894">
                  <c:v>1438.0</c:v>
                </c:pt>
                <c:pt idx="2895">
                  <c:v>1438.0</c:v>
                </c:pt>
                <c:pt idx="2896">
                  <c:v>1438.0</c:v>
                </c:pt>
                <c:pt idx="2897">
                  <c:v>1438.0</c:v>
                </c:pt>
                <c:pt idx="2898">
                  <c:v>1438.0</c:v>
                </c:pt>
                <c:pt idx="2899">
                  <c:v>1438.0</c:v>
                </c:pt>
                <c:pt idx="2900">
                  <c:v>1439.0</c:v>
                </c:pt>
                <c:pt idx="2901">
                  <c:v>1439.0</c:v>
                </c:pt>
                <c:pt idx="2902">
                  <c:v>1440.0</c:v>
                </c:pt>
                <c:pt idx="2903">
                  <c:v>1441.0</c:v>
                </c:pt>
                <c:pt idx="2904">
                  <c:v>1442.0</c:v>
                </c:pt>
                <c:pt idx="2905">
                  <c:v>1443.0</c:v>
                </c:pt>
                <c:pt idx="2906">
                  <c:v>1444.0</c:v>
                </c:pt>
                <c:pt idx="2907">
                  <c:v>1445.0</c:v>
                </c:pt>
                <c:pt idx="2908">
                  <c:v>1446.0</c:v>
                </c:pt>
                <c:pt idx="2909">
                  <c:v>1446.0</c:v>
                </c:pt>
                <c:pt idx="2910">
                  <c:v>1447.0</c:v>
                </c:pt>
                <c:pt idx="2911">
                  <c:v>1448.0</c:v>
                </c:pt>
                <c:pt idx="2912">
                  <c:v>1449.0</c:v>
                </c:pt>
                <c:pt idx="2913">
                  <c:v>1450.0</c:v>
                </c:pt>
                <c:pt idx="2914">
                  <c:v>1451.0</c:v>
                </c:pt>
                <c:pt idx="2915">
                  <c:v>1451.0</c:v>
                </c:pt>
                <c:pt idx="2916">
                  <c:v>1452.0</c:v>
                </c:pt>
                <c:pt idx="2917">
                  <c:v>1453.0</c:v>
                </c:pt>
                <c:pt idx="2918">
                  <c:v>1453.0</c:v>
                </c:pt>
                <c:pt idx="2919">
                  <c:v>1453.0</c:v>
                </c:pt>
                <c:pt idx="2920">
                  <c:v>1453.0</c:v>
                </c:pt>
                <c:pt idx="2921">
                  <c:v>1453.0</c:v>
                </c:pt>
                <c:pt idx="2922">
                  <c:v>1454.0</c:v>
                </c:pt>
                <c:pt idx="2923">
                  <c:v>1454.0</c:v>
                </c:pt>
                <c:pt idx="2924">
                  <c:v>1455.0</c:v>
                </c:pt>
                <c:pt idx="2925">
                  <c:v>1456.0</c:v>
                </c:pt>
                <c:pt idx="2926">
                  <c:v>1457.0</c:v>
                </c:pt>
                <c:pt idx="2927">
                  <c:v>1458.0</c:v>
                </c:pt>
                <c:pt idx="2928">
                  <c:v>1459.0</c:v>
                </c:pt>
                <c:pt idx="2929">
                  <c:v>1459.0</c:v>
                </c:pt>
                <c:pt idx="2930">
                  <c:v>1460.0</c:v>
                </c:pt>
                <c:pt idx="2931">
                  <c:v>1460.0</c:v>
                </c:pt>
                <c:pt idx="2932">
                  <c:v>1460.0</c:v>
                </c:pt>
                <c:pt idx="2933">
                  <c:v>1461.0</c:v>
                </c:pt>
                <c:pt idx="2934">
                  <c:v>1461.0</c:v>
                </c:pt>
                <c:pt idx="2935">
                  <c:v>1462.0</c:v>
                </c:pt>
                <c:pt idx="2936">
                  <c:v>1463.0</c:v>
                </c:pt>
                <c:pt idx="2937">
                  <c:v>1463.0</c:v>
                </c:pt>
                <c:pt idx="2938">
                  <c:v>1463.0</c:v>
                </c:pt>
                <c:pt idx="2939">
                  <c:v>1463.0</c:v>
                </c:pt>
                <c:pt idx="2940">
                  <c:v>1464.0</c:v>
                </c:pt>
                <c:pt idx="2941">
                  <c:v>1464.0</c:v>
                </c:pt>
                <c:pt idx="2942">
                  <c:v>1464.0</c:v>
                </c:pt>
                <c:pt idx="2943">
                  <c:v>1464.0</c:v>
                </c:pt>
                <c:pt idx="2944">
                  <c:v>1464.0</c:v>
                </c:pt>
                <c:pt idx="2945">
                  <c:v>1464.0</c:v>
                </c:pt>
                <c:pt idx="2946">
                  <c:v>1464.0</c:v>
                </c:pt>
                <c:pt idx="2947">
                  <c:v>1465.0</c:v>
                </c:pt>
                <c:pt idx="2948">
                  <c:v>1466.0</c:v>
                </c:pt>
                <c:pt idx="2949">
                  <c:v>1467.0</c:v>
                </c:pt>
                <c:pt idx="2950">
                  <c:v>1468.0</c:v>
                </c:pt>
                <c:pt idx="2951">
                  <c:v>1469.0</c:v>
                </c:pt>
                <c:pt idx="2952">
                  <c:v>1469.0</c:v>
                </c:pt>
                <c:pt idx="2953">
                  <c:v>1469.0</c:v>
                </c:pt>
                <c:pt idx="2954">
                  <c:v>1469.0</c:v>
                </c:pt>
                <c:pt idx="2955">
                  <c:v>1469.0</c:v>
                </c:pt>
                <c:pt idx="2956">
                  <c:v>1470.0</c:v>
                </c:pt>
                <c:pt idx="2957">
                  <c:v>1470.0</c:v>
                </c:pt>
                <c:pt idx="2958">
                  <c:v>1470.0</c:v>
                </c:pt>
                <c:pt idx="2959">
                  <c:v>1470.0</c:v>
                </c:pt>
                <c:pt idx="2960">
                  <c:v>1470.0</c:v>
                </c:pt>
                <c:pt idx="2961">
                  <c:v>1470.0</c:v>
                </c:pt>
                <c:pt idx="2962">
                  <c:v>1471.0</c:v>
                </c:pt>
                <c:pt idx="2963">
                  <c:v>1472.0</c:v>
                </c:pt>
                <c:pt idx="2964">
                  <c:v>1473.0</c:v>
                </c:pt>
                <c:pt idx="2965">
                  <c:v>1474.0</c:v>
                </c:pt>
                <c:pt idx="2966">
                  <c:v>1475.0</c:v>
                </c:pt>
                <c:pt idx="2967">
                  <c:v>1476.0</c:v>
                </c:pt>
                <c:pt idx="2968">
                  <c:v>1477.0</c:v>
                </c:pt>
                <c:pt idx="2969">
                  <c:v>1478.0</c:v>
                </c:pt>
                <c:pt idx="2970">
                  <c:v>1479.0</c:v>
                </c:pt>
                <c:pt idx="2971">
                  <c:v>1480.0</c:v>
                </c:pt>
                <c:pt idx="2972">
                  <c:v>1481.0</c:v>
                </c:pt>
                <c:pt idx="2973">
                  <c:v>1482.0</c:v>
                </c:pt>
                <c:pt idx="2974">
                  <c:v>1483.0</c:v>
                </c:pt>
                <c:pt idx="2975">
                  <c:v>1484.0</c:v>
                </c:pt>
                <c:pt idx="2976">
                  <c:v>1485.0</c:v>
                </c:pt>
                <c:pt idx="2977">
                  <c:v>1486.0</c:v>
                </c:pt>
                <c:pt idx="2978">
                  <c:v>1487.0</c:v>
                </c:pt>
                <c:pt idx="2979">
                  <c:v>1488.0</c:v>
                </c:pt>
                <c:pt idx="2980">
                  <c:v>1488.0</c:v>
                </c:pt>
                <c:pt idx="2981">
                  <c:v>1488.0</c:v>
                </c:pt>
                <c:pt idx="2982">
                  <c:v>1489.0</c:v>
                </c:pt>
                <c:pt idx="2983">
                  <c:v>1490.0</c:v>
                </c:pt>
                <c:pt idx="2984">
                  <c:v>1490.0</c:v>
                </c:pt>
                <c:pt idx="2985">
                  <c:v>1490.0</c:v>
                </c:pt>
                <c:pt idx="2986">
                  <c:v>1490.0</c:v>
                </c:pt>
                <c:pt idx="2987">
                  <c:v>1490.0</c:v>
                </c:pt>
                <c:pt idx="2988">
                  <c:v>1490.0</c:v>
                </c:pt>
                <c:pt idx="2989">
                  <c:v>1490.0</c:v>
                </c:pt>
                <c:pt idx="2990">
                  <c:v>1491.0</c:v>
                </c:pt>
                <c:pt idx="2991">
                  <c:v>1491.0</c:v>
                </c:pt>
                <c:pt idx="2992">
                  <c:v>1491.0</c:v>
                </c:pt>
                <c:pt idx="2993">
                  <c:v>1491.0</c:v>
                </c:pt>
                <c:pt idx="2994">
                  <c:v>1492.0</c:v>
                </c:pt>
                <c:pt idx="2995">
                  <c:v>1493.0</c:v>
                </c:pt>
                <c:pt idx="2996">
                  <c:v>1494.0</c:v>
                </c:pt>
                <c:pt idx="2997">
                  <c:v>1495.0</c:v>
                </c:pt>
                <c:pt idx="2998">
                  <c:v>1496.0</c:v>
                </c:pt>
                <c:pt idx="2999">
                  <c:v>1497.0</c:v>
                </c:pt>
                <c:pt idx="3000">
                  <c:v>1498.0</c:v>
                </c:pt>
                <c:pt idx="3001">
                  <c:v>1499.0</c:v>
                </c:pt>
                <c:pt idx="3002">
                  <c:v>1500.0</c:v>
                </c:pt>
                <c:pt idx="3003">
                  <c:v>1501.0</c:v>
                </c:pt>
                <c:pt idx="3004">
                  <c:v>1502.0</c:v>
                </c:pt>
                <c:pt idx="3005">
                  <c:v>1503.0</c:v>
                </c:pt>
                <c:pt idx="3006">
                  <c:v>1504.0</c:v>
                </c:pt>
                <c:pt idx="3007">
                  <c:v>1505.0</c:v>
                </c:pt>
                <c:pt idx="3008">
                  <c:v>1506.0</c:v>
                </c:pt>
                <c:pt idx="3009">
                  <c:v>1507.0</c:v>
                </c:pt>
                <c:pt idx="3010">
                  <c:v>1508.0</c:v>
                </c:pt>
                <c:pt idx="3011">
                  <c:v>1509.0</c:v>
                </c:pt>
                <c:pt idx="3012">
                  <c:v>1510.0</c:v>
                </c:pt>
                <c:pt idx="3013">
                  <c:v>1511.0</c:v>
                </c:pt>
                <c:pt idx="3014">
                  <c:v>1512.0</c:v>
                </c:pt>
                <c:pt idx="3015">
                  <c:v>1513.0</c:v>
                </c:pt>
                <c:pt idx="3016">
                  <c:v>1514.0</c:v>
                </c:pt>
                <c:pt idx="3017">
                  <c:v>1515.0</c:v>
                </c:pt>
                <c:pt idx="3018">
                  <c:v>1516.0</c:v>
                </c:pt>
                <c:pt idx="3019">
                  <c:v>1517.0</c:v>
                </c:pt>
                <c:pt idx="3020">
                  <c:v>1517.0</c:v>
                </c:pt>
                <c:pt idx="3021">
                  <c:v>1517.0</c:v>
                </c:pt>
                <c:pt idx="3022">
                  <c:v>1517.0</c:v>
                </c:pt>
                <c:pt idx="3023">
                  <c:v>1518.0</c:v>
                </c:pt>
                <c:pt idx="3024">
                  <c:v>1518.0</c:v>
                </c:pt>
                <c:pt idx="3025">
                  <c:v>1518.0</c:v>
                </c:pt>
                <c:pt idx="3026">
                  <c:v>1519.0</c:v>
                </c:pt>
                <c:pt idx="3027">
                  <c:v>1520.0</c:v>
                </c:pt>
                <c:pt idx="3028">
                  <c:v>1520.0</c:v>
                </c:pt>
                <c:pt idx="3029">
                  <c:v>1521.0</c:v>
                </c:pt>
                <c:pt idx="3030">
                  <c:v>1521.0</c:v>
                </c:pt>
                <c:pt idx="3031">
                  <c:v>1521.0</c:v>
                </c:pt>
                <c:pt idx="3032">
                  <c:v>1522.0</c:v>
                </c:pt>
                <c:pt idx="3033">
                  <c:v>1522.0</c:v>
                </c:pt>
                <c:pt idx="3034">
                  <c:v>1522.0</c:v>
                </c:pt>
                <c:pt idx="3035">
                  <c:v>1522.0</c:v>
                </c:pt>
                <c:pt idx="3036">
                  <c:v>1523.0</c:v>
                </c:pt>
                <c:pt idx="3037">
                  <c:v>1523.0</c:v>
                </c:pt>
                <c:pt idx="3038">
                  <c:v>1524.0</c:v>
                </c:pt>
                <c:pt idx="3039">
                  <c:v>1524.0</c:v>
                </c:pt>
                <c:pt idx="3040">
                  <c:v>1524.0</c:v>
                </c:pt>
                <c:pt idx="3041">
                  <c:v>1524.0</c:v>
                </c:pt>
                <c:pt idx="3042">
                  <c:v>1525.0</c:v>
                </c:pt>
                <c:pt idx="3043">
                  <c:v>1526.0</c:v>
                </c:pt>
                <c:pt idx="3044">
                  <c:v>1527.0</c:v>
                </c:pt>
                <c:pt idx="3045">
                  <c:v>1527.0</c:v>
                </c:pt>
                <c:pt idx="3046">
                  <c:v>1527.0</c:v>
                </c:pt>
                <c:pt idx="3047">
                  <c:v>1528.0</c:v>
                </c:pt>
                <c:pt idx="3048">
                  <c:v>1529.0</c:v>
                </c:pt>
                <c:pt idx="3049">
                  <c:v>1530.0</c:v>
                </c:pt>
                <c:pt idx="3050">
                  <c:v>1531.0</c:v>
                </c:pt>
                <c:pt idx="3051">
                  <c:v>1532.0</c:v>
                </c:pt>
                <c:pt idx="3052">
                  <c:v>1532.0</c:v>
                </c:pt>
                <c:pt idx="3053">
                  <c:v>1532.0</c:v>
                </c:pt>
                <c:pt idx="3054">
                  <c:v>1533.0</c:v>
                </c:pt>
                <c:pt idx="3055">
                  <c:v>1534.0</c:v>
                </c:pt>
                <c:pt idx="3056">
                  <c:v>1534.0</c:v>
                </c:pt>
                <c:pt idx="3057">
                  <c:v>1534.0</c:v>
                </c:pt>
                <c:pt idx="3058">
                  <c:v>1534.0</c:v>
                </c:pt>
                <c:pt idx="3059">
                  <c:v>1534.0</c:v>
                </c:pt>
                <c:pt idx="3060">
                  <c:v>1534.0</c:v>
                </c:pt>
                <c:pt idx="3061">
                  <c:v>1534.0</c:v>
                </c:pt>
                <c:pt idx="3062">
                  <c:v>1534.0</c:v>
                </c:pt>
                <c:pt idx="3063">
                  <c:v>1534.0</c:v>
                </c:pt>
                <c:pt idx="3064">
                  <c:v>1534.0</c:v>
                </c:pt>
                <c:pt idx="3065">
                  <c:v>1534.0</c:v>
                </c:pt>
                <c:pt idx="3066">
                  <c:v>1534.0</c:v>
                </c:pt>
                <c:pt idx="3067">
                  <c:v>1535.0</c:v>
                </c:pt>
                <c:pt idx="3068">
                  <c:v>1535.0</c:v>
                </c:pt>
                <c:pt idx="3069">
                  <c:v>1535.0</c:v>
                </c:pt>
                <c:pt idx="3070">
                  <c:v>1536.0</c:v>
                </c:pt>
                <c:pt idx="3071">
                  <c:v>1536.0</c:v>
                </c:pt>
                <c:pt idx="3072">
                  <c:v>1536.0</c:v>
                </c:pt>
                <c:pt idx="3073">
                  <c:v>1536.0</c:v>
                </c:pt>
                <c:pt idx="3074">
                  <c:v>1536.0</c:v>
                </c:pt>
                <c:pt idx="3075">
                  <c:v>1536.0</c:v>
                </c:pt>
                <c:pt idx="3076">
                  <c:v>1537.0</c:v>
                </c:pt>
                <c:pt idx="3077">
                  <c:v>1537.0</c:v>
                </c:pt>
                <c:pt idx="3078">
                  <c:v>1538.0</c:v>
                </c:pt>
                <c:pt idx="3079">
                  <c:v>1539.0</c:v>
                </c:pt>
                <c:pt idx="3080">
                  <c:v>1539.0</c:v>
                </c:pt>
                <c:pt idx="3081">
                  <c:v>1539.0</c:v>
                </c:pt>
                <c:pt idx="3082">
                  <c:v>1539.0</c:v>
                </c:pt>
                <c:pt idx="3083">
                  <c:v>1540.0</c:v>
                </c:pt>
                <c:pt idx="3084">
                  <c:v>1541.0</c:v>
                </c:pt>
                <c:pt idx="3085">
                  <c:v>1542.0</c:v>
                </c:pt>
                <c:pt idx="3086">
                  <c:v>1542.0</c:v>
                </c:pt>
                <c:pt idx="3087">
                  <c:v>1542.0</c:v>
                </c:pt>
                <c:pt idx="3088">
                  <c:v>1543.0</c:v>
                </c:pt>
                <c:pt idx="3089">
                  <c:v>1544.0</c:v>
                </c:pt>
                <c:pt idx="3090">
                  <c:v>1544.0</c:v>
                </c:pt>
                <c:pt idx="3091">
                  <c:v>1544.0</c:v>
                </c:pt>
                <c:pt idx="3092">
                  <c:v>1545.0</c:v>
                </c:pt>
                <c:pt idx="3093">
                  <c:v>1546.0</c:v>
                </c:pt>
                <c:pt idx="3094">
                  <c:v>1547.0</c:v>
                </c:pt>
                <c:pt idx="3095">
                  <c:v>1548.0</c:v>
                </c:pt>
                <c:pt idx="3096">
                  <c:v>1548.0</c:v>
                </c:pt>
                <c:pt idx="3097">
                  <c:v>1548.0</c:v>
                </c:pt>
                <c:pt idx="3098">
                  <c:v>1548.0</c:v>
                </c:pt>
                <c:pt idx="3099">
                  <c:v>1549.0</c:v>
                </c:pt>
                <c:pt idx="3100">
                  <c:v>1549.0</c:v>
                </c:pt>
                <c:pt idx="3101">
                  <c:v>1550.0</c:v>
                </c:pt>
                <c:pt idx="3102">
                  <c:v>1551.0</c:v>
                </c:pt>
                <c:pt idx="3103">
                  <c:v>1552.0</c:v>
                </c:pt>
                <c:pt idx="3104">
                  <c:v>1553.0</c:v>
                </c:pt>
                <c:pt idx="3105">
                  <c:v>1553.0</c:v>
                </c:pt>
                <c:pt idx="3106">
                  <c:v>1554.0</c:v>
                </c:pt>
                <c:pt idx="3107">
                  <c:v>1555.0</c:v>
                </c:pt>
                <c:pt idx="3108">
                  <c:v>1556.0</c:v>
                </c:pt>
                <c:pt idx="3109">
                  <c:v>1557.0</c:v>
                </c:pt>
                <c:pt idx="3110">
                  <c:v>1557.0</c:v>
                </c:pt>
                <c:pt idx="3111">
                  <c:v>1557.0</c:v>
                </c:pt>
                <c:pt idx="3112">
                  <c:v>1557.0</c:v>
                </c:pt>
                <c:pt idx="3113">
                  <c:v>1557.0</c:v>
                </c:pt>
                <c:pt idx="3114">
                  <c:v>1557.0</c:v>
                </c:pt>
                <c:pt idx="3115">
                  <c:v>1557.0</c:v>
                </c:pt>
                <c:pt idx="3116">
                  <c:v>1557.0</c:v>
                </c:pt>
                <c:pt idx="3117">
                  <c:v>1558.0</c:v>
                </c:pt>
                <c:pt idx="3118">
                  <c:v>1559.0</c:v>
                </c:pt>
                <c:pt idx="3119">
                  <c:v>1559.0</c:v>
                </c:pt>
                <c:pt idx="3120">
                  <c:v>1560.0</c:v>
                </c:pt>
                <c:pt idx="3121">
                  <c:v>1561.0</c:v>
                </c:pt>
                <c:pt idx="3122">
                  <c:v>1562.0</c:v>
                </c:pt>
                <c:pt idx="3123">
                  <c:v>1563.0</c:v>
                </c:pt>
                <c:pt idx="3124">
                  <c:v>1564.0</c:v>
                </c:pt>
                <c:pt idx="3125">
                  <c:v>1565.0</c:v>
                </c:pt>
                <c:pt idx="3126">
                  <c:v>1566.0</c:v>
                </c:pt>
                <c:pt idx="3127">
                  <c:v>1566.0</c:v>
                </c:pt>
                <c:pt idx="3128">
                  <c:v>1566.0</c:v>
                </c:pt>
                <c:pt idx="3129">
                  <c:v>1566.0</c:v>
                </c:pt>
                <c:pt idx="3130">
                  <c:v>1567.0</c:v>
                </c:pt>
                <c:pt idx="3131">
                  <c:v>1567.0</c:v>
                </c:pt>
                <c:pt idx="3132">
                  <c:v>1567.0</c:v>
                </c:pt>
                <c:pt idx="3133">
                  <c:v>1567.0</c:v>
                </c:pt>
                <c:pt idx="3134">
                  <c:v>1567.0</c:v>
                </c:pt>
                <c:pt idx="3135">
                  <c:v>1567.0</c:v>
                </c:pt>
                <c:pt idx="3136">
                  <c:v>1567.0</c:v>
                </c:pt>
                <c:pt idx="3137">
                  <c:v>1567.0</c:v>
                </c:pt>
                <c:pt idx="3138">
                  <c:v>1568.0</c:v>
                </c:pt>
                <c:pt idx="3139">
                  <c:v>1569.0</c:v>
                </c:pt>
                <c:pt idx="3140">
                  <c:v>1569.0</c:v>
                </c:pt>
                <c:pt idx="3141">
                  <c:v>1570.0</c:v>
                </c:pt>
                <c:pt idx="3142">
                  <c:v>1570.0</c:v>
                </c:pt>
                <c:pt idx="3143">
                  <c:v>1570.0</c:v>
                </c:pt>
                <c:pt idx="3144">
                  <c:v>1570.0</c:v>
                </c:pt>
                <c:pt idx="3145">
                  <c:v>1571.0</c:v>
                </c:pt>
                <c:pt idx="3146">
                  <c:v>1572.0</c:v>
                </c:pt>
                <c:pt idx="3147">
                  <c:v>1572.0</c:v>
                </c:pt>
                <c:pt idx="3148">
                  <c:v>1572.0</c:v>
                </c:pt>
                <c:pt idx="3149">
                  <c:v>1572.0</c:v>
                </c:pt>
                <c:pt idx="3150">
                  <c:v>1573.0</c:v>
                </c:pt>
                <c:pt idx="3151">
                  <c:v>1574.0</c:v>
                </c:pt>
                <c:pt idx="3152">
                  <c:v>1575.0</c:v>
                </c:pt>
                <c:pt idx="3153">
                  <c:v>1576.0</c:v>
                </c:pt>
                <c:pt idx="3154">
                  <c:v>1577.0</c:v>
                </c:pt>
                <c:pt idx="3155">
                  <c:v>1577.0</c:v>
                </c:pt>
                <c:pt idx="3156">
                  <c:v>1577.0</c:v>
                </c:pt>
                <c:pt idx="3157">
                  <c:v>1577.0</c:v>
                </c:pt>
                <c:pt idx="3158">
                  <c:v>1577.0</c:v>
                </c:pt>
                <c:pt idx="3159">
                  <c:v>1577.0</c:v>
                </c:pt>
                <c:pt idx="3160">
                  <c:v>1577.0</c:v>
                </c:pt>
                <c:pt idx="3161">
                  <c:v>1577.0</c:v>
                </c:pt>
                <c:pt idx="3162">
                  <c:v>1577.0</c:v>
                </c:pt>
                <c:pt idx="3163">
                  <c:v>1578.0</c:v>
                </c:pt>
                <c:pt idx="3164">
                  <c:v>1579.0</c:v>
                </c:pt>
                <c:pt idx="3165">
                  <c:v>1580.0</c:v>
                </c:pt>
                <c:pt idx="3166">
                  <c:v>1581.0</c:v>
                </c:pt>
                <c:pt idx="3167">
                  <c:v>1582.0</c:v>
                </c:pt>
                <c:pt idx="3168">
                  <c:v>1583.0</c:v>
                </c:pt>
                <c:pt idx="3169">
                  <c:v>1584.0</c:v>
                </c:pt>
                <c:pt idx="3170">
                  <c:v>1585.0</c:v>
                </c:pt>
                <c:pt idx="3171">
                  <c:v>1586.0</c:v>
                </c:pt>
                <c:pt idx="3172">
                  <c:v>1587.0</c:v>
                </c:pt>
                <c:pt idx="3173">
                  <c:v>1588.0</c:v>
                </c:pt>
                <c:pt idx="3174">
                  <c:v>1589.0</c:v>
                </c:pt>
                <c:pt idx="3175">
                  <c:v>1590.0</c:v>
                </c:pt>
                <c:pt idx="3176">
                  <c:v>1591.0</c:v>
                </c:pt>
                <c:pt idx="3177">
                  <c:v>1592.0</c:v>
                </c:pt>
                <c:pt idx="3178">
                  <c:v>1593.0</c:v>
                </c:pt>
                <c:pt idx="3179">
                  <c:v>1594.0</c:v>
                </c:pt>
                <c:pt idx="3180">
                  <c:v>1595.0</c:v>
                </c:pt>
                <c:pt idx="3181">
                  <c:v>1596.0</c:v>
                </c:pt>
                <c:pt idx="3182">
                  <c:v>1596.0</c:v>
                </c:pt>
                <c:pt idx="3183">
                  <c:v>1597.0</c:v>
                </c:pt>
                <c:pt idx="3184">
                  <c:v>1598.0</c:v>
                </c:pt>
                <c:pt idx="3185">
                  <c:v>1599.0</c:v>
                </c:pt>
                <c:pt idx="3186">
                  <c:v>1599.0</c:v>
                </c:pt>
                <c:pt idx="3187">
                  <c:v>1599.0</c:v>
                </c:pt>
                <c:pt idx="3188">
                  <c:v>1599.0</c:v>
                </c:pt>
                <c:pt idx="3189">
                  <c:v>1599.0</c:v>
                </c:pt>
                <c:pt idx="3190">
                  <c:v>1599.0</c:v>
                </c:pt>
                <c:pt idx="3191">
                  <c:v>1600.0</c:v>
                </c:pt>
                <c:pt idx="3192">
                  <c:v>1601.0</c:v>
                </c:pt>
                <c:pt idx="3193">
                  <c:v>1602.0</c:v>
                </c:pt>
                <c:pt idx="3194">
                  <c:v>1603.0</c:v>
                </c:pt>
                <c:pt idx="3195">
                  <c:v>1603.0</c:v>
                </c:pt>
                <c:pt idx="3196">
                  <c:v>1604.0</c:v>
                </c:pt>
                <c:pt idx="3197">
                  <c:v>1604.0</c:v>
                </c:pt>
                <c:pt idx="3198">
                  <c:v>1605.0</c:v>
                </c:pt>
                <c:pt idx="3199">
                  <c:v>1606.0</c:v>
                </c:pt>
                <c:pt idx="3200">
                  <c:v>1607.0</c:v>
                </c:pt>
                <c:pt idx="3201">
                  <c:v>1608.0</c:v>
                </c:pt>
                <c:pt idx="3202">
                  <c:v>1609.0</c:v>
                </c:pt>
                <c:pt idx="3203">
                  <c:v>1610.0</c:v>
                </c:pt>
                <c:pt idx="3204">
                  <c:v>1611.0</c:v>
                </c:pt>
                <c:pt idx="3205">
                  <c:v>1611.0</c:v>
                </c:pt>
                <c:pt idx="3206">
                  <c:v>1611.0</c:v>
                </c:pt>
                <c:pt idx="3207">
                  <c:v>1612.0</c:v>
                </c:pt>
                <c:pt idx="3208">
                  <c:v>1612.0</c:v>
                </c:pt>
                <c:pt idx="3209">
                  <c:v>1612.0</c:v>
                </c:pt>
                <c:pt idx="3210">
                  <c:v>1612.0</c:v>
                </c:pt>
                <c:pt idx="3211">
                  <c:v>1612.0</c:v>
                </c:pt>
                <c:pt idx="3212">
                  <c:v>1613.0</c:v>
                </c:pt>
                <c:pt idx="3213">
                  <c:v>1613.0</c:v>
                </c:pt>
                <c:pt idx="3214">
                  <c:v>1613.0</c:v>
                </c:pt>
                <c:pt idx="3215">
                  <c:v>1613.0</c:v>
                </c:pt>
                <c:pt idx="3216">
                  <c:v>1613.0</c:v>
                </c:pt>
                <c:pt idx="3217">
                  <c:v>1614.0</c:v>
                </c:pt>
                <c:pt idx="3218">
                  <c:v>1614.0</c:v>
                </c:pt>
                <c:pt idx="3219">
                  <c:v>1614.0</c:v>
                </c:pt>
                <c:pt idx="3220">
                  <c:v>1615.0</c:v>
                </c:pt>
                <c:pt idx="3221">
                  <c:v>1615.0</c:v>
                </c:pt>
                <c:pt idx="3222">
                  <c:v>1615.0</c:v>
                </c:pt>
                <c:pt idx="3223">
                  <c:v>1615.0</c:v>
                </c:pt>
                <c:pt idx="3224">
                  <c:v>1616.0</c:v>
                </c:pt>
                <c:pt idx="3225">
                  <c:v>1617.0</c:v>
                </c:pt>
                <c:pt idx="3226">
                  <c:v>1618.0</c:v>
                </c:pt>
                <c:pt idx="3227">
                  <c:v>1619.0</c:v>
                </c:pt>
                <c:pt idx="3228">
                  <c:v>1620.0</c:v>
                </c:pt>
                <c:pt idx="3229">
                  <c:v>1621.0</c:v>
                </c:pt>
                <c:pt idx="3230">
                  <c:v>1621.0</c:v>
                </c:pt>
                <c:pt idx="3231">
                  <c:v>1622.0</c:v>
                </c:pt>
                <c:pt idx="3232">
                  <c:v>1622.0</c:v>
                </c:pt>
                <c:pt idx="3233">
                  <c:v>1623.0</c:v>
                </c:pt>
                <c:pt idx="3234">
                  <c:v>1624.0</c:v>
                </c:pt>
                <c:pt idx="3235">
                  <c:v>1625.0</c:v>
                </c:pt>
                <c:pt idx="3236">
                  <c:v>1625.0</c:v>
                </c:pt>
                <c:pt idx="3237">
                  <c:v>1625.0</c:v>
                </c:pt>
                <c:pt idx="3238">
                  <c:v>1625.0</c:v>
                </c:pt>
                <c:pt idx="3239">
                  <c:v>1625.0</c:v>
                </c:pt>
                <c:pt idx="3240">
                  <c:v>1625.0</c:v>
                </c:pt>
                <c:pt idx="3241">
                  <c:v>1625.0</c:v>
                </c:pt>
                <c:pt idx="3242">
                  <c:v>1625.0</c:v>
                </c:pt>
                <c:pt idx="3243">
                  <c:v>1625.0</c:v>
                </c:pt>
                <c:pt idx="3244">
                  <c:v>1625.0</c:v>
                </c:pt>
                <c:pt idx="3245">
                  <c:v>1625.0</c:v>
                </c:pt>
                <c:pt idx="3246">
                  <c:v>1625.0</c:v>
                </c:pt>
                <c:pt idx="3247">
                  <c:v>1626.0</c:v>
                </c:pt>
                <c:pt idx="3248">
                  <c:v>1627.0</c:v>
                </c:pt>
                <c:pt idx="3249">
                  <c:v>1627.0</c:v>
                </c:pt>
                <c:pt idx="3250">
                  <c:v>1628.0</c:v>
                </c:pt>
                <c:pt idx="3251">
                  <c:v>1629.0</c:v>
                </c:pt>
                <c:pt idx="3252">
                  <c:v>1629.0</c:v>
                </c:pt>
                <c:pt idx="3253">
                  <c:v>1629.0</c:v>
                </c:pt>
                <c:pt idx="3254">
                  <c:v>1630.0</c:v>
                </c:pt>
                <c:pt idx="3255">
                  <c:v>1630.0</c:v>
                </c:pt>
                <c:pt idx="3256">
                  <c:v>1630.0</c:v>
                </c:pt>
                <c:pt idx="3257">
                  <c:v>1630.0</c:v>
                </c:pt>
                <c:pt idx="3258">
                  <c:v>1631.0</c:v>
                </c:pt>
                <c:pt idx="3259">
                  <c:v>1631.0</c:v>
                </c:pt>
                <c:pt idx="3260">
                  <c:v>1631.0</c:v>
                </c:pt>
                <c:pt idx="3261">
                  <c:v>1632.0</c:v>
                </c:pt>
                <c:pt idx="3262">
                  <c:v>1633.0</c:v>
                </c:pt>
                <c:pt idx="3263">
                  <c:v>1634.0</c:v>
                </c:pt>
                <c:pt idx="3264">
                  <c:v>1635.0</c:v>
                </c:pt>
                <c:pt idx="3265">
                  <c:v>1635.0</c:v>
                </c:pt>
                <c:pt idx="3266">
                  <c:v>1635.0</c:v>
                </c:pt>
                <c:pt idx="3267">
                  <c:v>1635.0</c:v>
                </c:pt>
                <c:pt idx="3268">
                  <c:v>1635.0</c:v>
                </c:pt>
                <c:pt idx="3269">
                  <c:v>1636.0</c:v>
                </c:pt>
                <c:pt idx="3270">
                  <c:v>1637.0</c:v>
                </c:pt>
                <c:pt idx="3271">
                  <c:v>1638.0</c:v>
                </c:pt>
                <c:pt idx="3272">
                  <c:v>1639.0</c:v>
                </c:pt>
                <c:pt idx="3273">
                  <c:v>1640.0</c:v>
                </c:pt>
                <c:pt idx="3274">
                  <c:v>1641.0</c:v>
                </c:pt>
                <c:pt idx="3275">
                  <c:v>1642.0</c:v>
                </c:pt>
                <c:pt idx="3276">
                  <c:v>1643.0</c:v>
                </c:pt>
                <c:pt idx="3277">
                  <c:v>1643.0</c:v>
                </c:pt>
                <c:pt idx="3278">
                  <c:v>1644.0</c:v>
                </c:pt>
                <c:pt idx="3279">
                  <c:v>1645.0</c:v>
                </c:pt>
                <c:pt idx="3280">
                  <c:v>1646.0</c:v>
                </c:pt>
                <c:pt idx="3281">
                  <c:v>1646.0</c:v>
                </c:pt>
                <c:pt idx="3282">
                  <c:v>1646.0</c:v>
                </c:pt>
                <c:pt idx="3283">
                  <c:v>1647.0</c:v>
                </c:pt>
                <c:pt idx="3284">
                  <c:v>1648.0</c:v>
                </c:pt>
                <c:pt idx="3285">
                  <c:v>1649.0</c:v>
                </c:pt>
                <c:pt idx="3286">
                  <c:v>1649.0</c:v>
                </c:pt>
                <c:pt idx="3287">
                  <c:v>1649.0</c:v>
                </c:pt>
                <c:pt idx="3288">
                  <c:v>1650.0</c:v>
                </c:pt>
                <c:pt idx="3289">
                  <c:v>1651.0</c:v>
                </c:pt>
                <c:pt idx="3290">
                  <c:v>1652.0</c:v>
                </c:pt>
                <c:pt idx="3291">
                  <c:v>1653.0</c:v>
                </c:pt>
                <c:pt idx="3292">
                  <c:v>1654.0</c:v>
                </c:pt>
                <c:pt idx="3293">
                  <c:v>1655.0</c:v>
                </c:pt>
                <c:pt idx="3294">
                  <c:v>1656.0</c:v>
                </c:pt>
                <c:pt idx="3295">
                  <c:v>1657.0</c:v>
                </c:pt>
                <c:pt idx="3296">
                  <c:v>1657.0</c:v>
                </c:pt>
                <c:pt idx="3297">
                  <c:v>1658.0</c:v>
                </c:pt>
                <c:pt idx="3298">
                  <c:v>1659.0</c:v>
                </c:pt>
                <c:pt idx="3299">
                  <c:v>1660.0</c:v>
                </c:pt>
                <c:pt idx="3300">
                  <c:v>1661.0</c:v>
                </c:pt>
                <c:pt idx="3301">
                  <c:v>1662.0</c:v>
                </c:pt>
                <c:pt idx="3302">
                  <c:v>1663.0</c:v>
                </c:pt>
                <c:pt idx="3303">
                  <c:v>1664.0</c:v>
                </c:pt>
                <c:pt idx="3304">
                  <c:v>1665.0</c:v>
                </c:pt>
                <c:pt idx="3305">
                  <c:v>1666.0</c:v>
                </c:pt>
                <c:pt idx="3306">
                  <c:v>1667.0</c:v>
                </c:pt>
                <c:pt idx="3307">
                  <c:v>1668.0</c:v>
                </c:pt>
                <c:pt idx="3308">
                  <c:v>1669.0</c:v>
                </c:pt>
                <c:pt idx="3309">
                  <c:v>1670.0</c:v>
                </c:pt>
                <c:pt idx="3310">
                  <c:v>1671.0</c:v>
                </c:pt>
                <c:pt idx="3311">
                  <c:v>1671.0</c:v>
                </c:pt>
                <c:pt idx="3312">
                  <c:v>1672.0</c:v>
                </c:pt>
                <c:pt idx="3313">
                  <c:v>1672.0</c:v>
                </c:pt>
                <c:pt idx="3314">
                  <c:v>1672.0</c:v>
                </c:pt>
                <c:pt idx="3315">
                  <c:v>1672.0</c:v>
                </c:pt>
                <c:pt idx="3316">
                  <c:v>1672.0</c:v>
                </c:pt>
                <c:pt idx="3317">
                  <c:v>1673.0</c:v>
                </c:pt>
                <c:pt idx="3318">
                  <c:v>1673.0</c:v>
                </c:pt>
                <c:pt idx="3319">
                  <c:v>1673.0</c:v>
                </c:pt>
                <c:pt idx="3320">
                  <c:v>1673.0</c:v>
                </c:pt>
                <c:pt idx="3321">
                  <c:v>1674.0</c:v>
                </c:pt>
                <c:pt idx="3322">
                  <c:v>1675.0</c:v>
                </c:pt>
                <c:pt idx="3323">
                  <c:v>1675.0</c:v>
                </c:pt>
                <c:pt idx="3324">
                  <c:v>1675.0</c:v>
                </c:pt>
                <c:pt idx="3325">
                  <c:v>1676.0</c:v>
                </c:pt>
                <c:pt idx="3326">
                  <c:v>1676.0</c:v>
                </c:pt>
                <c:pt idx="3327">
                  <c:v>1676.0</c:v>
                </c:pt>
                <c:pt idx="3328">
                  <c:v>1676.0</c:v>
                </c:pt>
                <c:pt idx="3329">
                  <c:v>1676.0</c:v>
                </c:pt>
                <c:pt idx="3330">
                  <c:v>1676.0</c:v>
                </c:pt>
                <c:pt idx="3331">
                  <c:v>1677.0</c:v>
                </c:pt>
                <c:pt idx="3332">
                  <c:v>1677.0</c:v>
                </c:pt>
                <c:pt idx="3333">
                  <c:v>1677.0</c:v>
                </c:pt>
                <c:pt idx="3334">
                  <c:v>1678.0</c:v>
                </c:pt>
                <c:pt idx="3335">
                  <c:v>1678.0</c:v>
                </c:pt>
                <c:pt idx="3336">
                  <c:v>1678.0</c:v>
                </c:pt>
                <c:pt idx="3337">
                  <c:v>1679.0</c:v>
                </c:pt>
                <c:pt idx="3338">
                  <c:v>1680.0</c:v>
                </c:pt>
                <c:pt idx="3339">
                  <c:v>1681.0</c:v>
                </c:pt>
                <c:pt idx="3340">
                  <c:v>1681.0</c:v>
                </c:pt>
                <c:pt idx="3341">
                  <c:v>1682.0</c:v>
                </c:pt>
                <c:pt idx="3342">
                  <c:v>1683.0</c:v>
                </c:pt>
                <c:pt idx="3343">
                  <c:v>1683.0</c:v>
                </c:pt>
                <c:pt idx="3344">
                  <c:v>1683.0</c:v>
                </c:pt>
                <c:pt idx="3345">
                  <c:v>1683.0</c:v>
                </c:pt>
                <c:pt idx="3346">
                  <c:v>1683.0</c:v>
                </c:pt>
                <c:pt idx="3347">
                  <c:v>1683.0</c:v>
                </c:pt>
                <c:pt idx="3348">
                  <c:v>1683.0</c:v>
                </c:pt>
                <c:pt idx="3349">
                  <c:v>1683.0</c:v>
                </c:pt>
                <c:pt idx="3350">
                  <c:v>1683.0</c:v>
                </c:pt>
                <c:pt idx="3351">
                  <c:v>1683.0</c:v>
                </c:pt>
                <c:pt idx="3352">
                  <c:v>1683.0</c:v>
                </c:pt>
                <c:pt idx="3353">
                  <c:v>1683.0</c:v>
                </c:pt>
                <c:pt idx="3354">
                  <c:v>1684.0</c:v>
                </c:pt>
                <c:pt idx="3355">
                  <c:v>1685.0</c:v>
                </c:pt>
                <c:pt idx="3356">
                  <c:v>1685.0</c:v>
                </c:pt>
                <c:pt idx="3357">
                  <c:v>1685.0</c:v>
                </c:pt>
                <c:pt idx="3358">
                  <c:v>1685.0</c:v>
                </c:pt>
                <c:pt idx="3359">
                  <c:v>1685.0</c:v>
                </c:pt>
                <c:pt idx="3360">
                  <c:v>1686.0</c:v>
                </c:pt>
                <c:pt idx="3361">
                  <c:v>1687.0</c:v>
                </c:pt>
                <c:pt idx="3362">
                  <c:v>1688.0</c:v>
                </c:pt>
                <c:pt idx="3363">
                  <c:v>1688.0</c:v>
                </c:pt>
                <c:pt idx="3364">
                  <c:v>1688.0</c:v>
                </c:pt>
                <c:pt idx="3365">
                  <c:v>1688.0</c:v>
                </c:pt>
                <c:pt idx="3366">
                  <c:v>1689.0</c:v>
                </c:pt>
                <c:pt idx="3367">
                  <c:v>1690.0</c:v>
                </c:pt>
                <c:pt idx="3368">
                  <c:v>1690.0</c:v>
                </c:pt>
                <c:pt idx="3369">
                  <c:v>1691.0</c:v>
                </c:pt>
                <c:pt idx="3370">
                  <c:v>1692.0</c:v>
                </c:pt>
                <c:pt idx="3371">
                  <c:v>1693.0</c:v>
                </c:pt>
                <c:pt idx="3372">
                  <c:v>1694.0</c:v>
                </c:pt>
                <c:pt idx="3373">
                  <c:v>1695.0</c:v>
                </c:pt>
                <c:pt idx="3374">
                  <c:v>1696.0</c:v>
                </c:pt>
                <c:pt idx="3375">
                  <c:v>1697.0</c:v>
                </c:pt>
                <c:pt idx="3376">
                  <c:v>1698.0</c:v>
                </c:pt>
                <c:pt idx="3377">
                  <c:v>1699.0</c:v>
                </c:pt>
                <c:pt idx="3378">
                  <c:v>1700.0</c:v>
                </c:pt>
                <c:pt idx="3379">
                  <c:v>1701.0</c:v>
                </c:pt>
                <c:pt idx="3380">
                  <c:v>1702.0</c:v>
                </c:pt>
                <c:pt idx="3381">
                  <c:v>1702.0</c:v>
                </c:pt>
                <c:pt idx="3382">
                  <c:v>1703.0</c:v>
                </c:pt>
                <c:pt idx="3383">
                  <c:v>1704.0</c:v>
                </c:pt>
                <c:pt idx="3384">
                  <c:v>1704.0</c:v>
                </c:pt>
                <c:pt idx="3385">
                  <c:v>1704.0</c:v>
                </c:pt>
                <c:pt idx="3386">
                  <c:v>1704.0</c:v>
                </c:pt>
                <c:pt idx="3387">
                  <c:v>1704.0</c:v>
                </c:pt>
                <c:pt idx="3388">
                  <c:v>1704.0</c:v>
                </c:pt>
                <c:pt idx="3389">
                  <c:v>1704.0</c:v>
                </c:pt>
                <c:pt idx="3390">
                  <c:v>1704.0</c:v>
                </c:pt>
                <c:pt idx="3391">
                  <c:v>1704.0</c:v>
                </c:pt>
                <c:pt idx="3392">
                  <c:v>1705.0</c:v>
                </c:pt>
                <c:pt idx="3393">
                  <c:v>1706.0</c:v>
                </c:pt>
                <c:pt idx="3394">
                  <c:v>1706.0</c:v>
                </c:pt>
                <c:pt idx="3395">
                  <c:v>1706.0</c:v>
                </c:pt>
                <c:pt idx="3396">
                  <c:v>1707.0</c:v>
                </c:pt>
                <c:pt idx="3397">
                  <c:v>1708.0</c:v>
                </c:pt>
                <c:pt idx="3398">
                  <c:v>1709.0</c:v>
                </c:pt>
                <c:pt idx="3399">
                  <c:v>1710.0</c:v>
                </c:pt>
                <c:pt idx="3400">
                  <c:v>1711.0</c:v>
                </c:pt>
                <c:pt idx="3401">
                  <c:v>1712.0</c:v>
                </c:pt>
                <c:pt idx="3402">
                  <c:v>1713.0</c:v>
                </c:pt>
                <c:pt idx="3403">
                  <c:v>1714.0</c:v>
                </c:pt>
                <c:pt idx="3404">
                  <c:v>1715.0</c:v>
                </c:pt>
                <c:pt idx="3405">
                  <c:v>1716.0</c:v>
                </c:pt>
                <c:pt idx="3406">
                  <c:v>1717.0</c:v>
                </c:pt>
                <c:pt idx="3407">
                  <c:v>1718.0</c:v>
                </c:pt>
                <c:pt idx="3408">
                  <c:v>1719.0</c:v>
                </c:pt>
                <c:pt idx="3409">
                  <c:v>1720.0</c:v>
                </c:pt>
                <c:pt idx="3410">
                  <c:v>1721.0</c:v>
                </c:pt>
                <c:pt idx="3411">
                  <c:v>1722.0</c:v>
                </c:pt>
                <c:pt idx="3412">
                  <c:v>1722.0</c:v>
                </c:pt>
                <c:pt idx="3413">
                  <c:v>1723.0</c:v>
                </c:pt>
                <c:pt idx="3414">
                  <c:v>1723.0</c:v>
                </c:pt>
                <c:pt idx="3415">
                  <c:v>1724.0</c:v>
                </c:pt>
                <c:pt idx="3416">
                  <c:v>1724.0</c:v>
                </c:pt>
                <c:pt idx="3417">
                  <c:v>1724.0</c:v>
                </c:pt>
                <c:pt idx="3418">
                  <c:v>1724.0</c:v>
                </c:pt>
                <c:pt idx="3419">
                  <c:v>1724.0</c:v>
                </c:pt>
                <c:pt idx="3420">
                  <c:v>1724.0</c:v>
                </c:pt>
                <c:pt idx="3421">
                  <c:v>1725.0</c:v>
                </c:pt>
                <c:pt idx="3422">
                  <c:v>1726.0</c:v>
                </c:pt>
                <c:pt idx="3423">
                  <c:v>1727.0</c:v>
                </c:pt>
                <c:pt idx="3424">
                  <c:v>1727.0</c:v>
                </c:pt>
                <c:pt idx="3425">
                  <c:v>1728.0</c:v>
                </c:pt>
                <c:pt idx="3426">
                  <c:v>1728.0</c:v>
                </c:pt>
                <c:pt idx="3427">
                  <c:v>1729.0</c:v>
                </c:pt>
                <c:pt idx="3428">
                  <c:v>1729.0</c:v>
                </c:pt>
                <c:pt idx="3429">
                  <c:v>1730.0</c:v>
                </c:pt>
                <c:pt idx="3430">
                  <c:v>1730.0</c:v>
                </c:pt>
                <c:pt idx="3431">
                  <c:v>1731.0</c:v>
                </c:pt>
                <c:pt idx="3432">
                  <c:v>1732.0</c:v>
                </c:pt>
                <c:pt idx="3433">
                  <c:v>1733.0</c:v>
                </c:pt>
                <c:pt idx="3434">
                  <c:v>1734.0</c:v>
                </c:pt>
                <c:pt idx="3435">
                  <c:v>1735.0</c:v>
                </c:pt>
                <c:pt idx="3436">
                  <c:v>1736.0</c:v>
                </c:pt>
                <c:pt idx="3437">
                  <c:v>1736.0</c:v>
                </c:pt>
                <c:pt idx="3438">
                  <c:v>1736.0</c:v>
                </c:pt>
                <c:pt idx="3439">
                  <c:v>1736.0</c:v>
                </c:pt>
                <c:pt idx="3440">
                  <c:v>1736.0</c:v>
                </c:pt>
                <c:pt idx="3441">
                  <c:v>1737.0</c:v>
                </c:pt>
                <c:pt idx="3442">
                  <c:v>1738.0</c:v>
                </c:pt>
                <c:pt idx="3443">
                  <c:v>1739.0</c:v>
                </c:pt>
                <c:pt idx="3444">
                  <c:v>1740.0</c:v>
                </c:pt>
                <c:pt idx="3445">
                  <c:v>1740.0</c:v>
                </c:pt>
                <c:pt idx="3446">
                  <c:v>1740.0</c:v>
                </c:pt>
                <c:pt idx="3447">
                  <c:v>1740.0</c:v>
                </c:pt>
                <c:pt idx="3448">
                  <c:v>1741.0</c:v>
                </c:pt>
                <c:pt idx="3449">
                  <c:v>1742.0</c:v>
                </c:pt>
                <c:pt idx="3450">
                  <c:v>1742.0</c:v>
                </c:pt>
                <c:pt idx="3451">
                  <c:v>1743.0</c:v>
                </c:pt>
                <c:pt idx="3452">
                  <c:v>1743.0</c:v>
                </c:pt>
                <c:pt idx="3453">
                  <c:v>1744.0</c:v>
                </c:pt>
                <c:pt idx="3454">
                  <c:v>1744.0</c:v>
                </c:pt>
                <c:pt idx="3455">
                  <c:v>1744.0</c:v>
                </c:pt>
                <c:pt idx="3456">
                  <c:v>1745.0</c:v>
                </c:pt>
                <c:pt idx="3457">
                  <c:v>1745.0</c:v>
                </c:pt>
                <c:pt idx="3458">
                  <c:v>1746.0</c:v>
                </c:pt>
                <c:pt idx="3459">
                  <c:v>1747.0</c:v>
                </c:pt>
                <c:pt idx="3460">
                  <c:v>1748.0</c:v>
                </c:pt>
                <c:pt idx="3461">
                  <c:v>1749.0</c:v>
                </c:pt>
                <c:pt idx="3462">
                  <c:v>1749.0</c:v>
                </c:pt>
                <c:pt idx="3463">
                  <c:v>1750.0</c:v>
                </c:pt>
                <c:pt idx="3464">
                  <c:v>1751.0</c:v>
                </c:pt>
                <c:pt idx="3465">
                  <c:v>1752.0</c:v>
                </c:pt>
                <c:pt idx="3466">
                  <c:v>1753.0</c:v>
                </c:pt>
                <c:pt idx="3467">
                  <c:v>1753.0</c:v>
                </c:pt>
                <c:pt idx="3468">
                  <c:v>1753.0</c:v>
                </c:pt>
                <c:pt idx="3469">
                  <c:v>1753.0</c:v>
                </c:pt>
                <c:pt idx="3470">
                  <c:v>1753.0</c:v>
                </c:pt>
                <c:pt idx="3471">
                  <c:v>1754.0</c:v>
                </c:pt>
                <c:pt idx="3472">
                  <c:v>1754.0</c:v>
                </c:pt>
                <c:pt idx="3473">
                  <c:v>1755.0</c:v>
                </c:pt>
                <c:pt idx="3474">
                  <c:v>1756.0</c:v>
                </c:pt>
                <c:pt idx="3475">
                  <c:v>1757.0</c:v>
                </c:pt>
                <c:pt idx="3476">
                  <c:v>1758.0</c:v>
                </c:pt>
                <c:pt idx="3477">
                  <c:v>1758.0</c:v>
                </c:pt>
                <c:pt idx="3478">
                  <c:v>1758.0</c:v>
                </c:pt>
                <c:pt idx="3479">
                  <c:v>1758.0</c:v>
                </c:pt>
                <c:pt idx="3480">
                  <c:v>1759.0</c:v>
                </c:pt>
                <c:pt idx="3481">
                  <c:v>1760.0</c:v>
                </c:pt>
                <c:pt idx="3482">
                  <c:v>1761.0</c:v>
                </c:pt>
                <c:pt idx="3483">
                  <c:v>1761.0</c:v>
                </c:pt>
                <c:pt idx="3484">
                  <c:v>1762.0</c:v>
                </c:pt>
                <c:pt idx="3485">
                  <c:v>1763.0</c:v>
                </c:pt>
                <c:pt idx="3486">
                  <c:v>1764.0</c:v>
                </c:pt>
                <c:pt idx="3487">
                  <c:v>1765.0</c:v>
                </c:pt>
                <c:pt idx="3488">
                  <c:v>1766.0</c:v>
                </c:pt>
                <c:pt idx="3489">
                  <c:v>1767.0</c:v>
                </c:pt>
                <c:pt idx="3490">
                  <c:v>1768.0</c:v>
                </c:pt>
                <c:pt idx="3491">
                  <c:v>1769.0</c:v>
                </c:pt>
                <c:pt idx="3492">
                  <c:v>1770.0</c:v>
                </c:pt>
                <c:pt idx="3493">
                  <c:v>1771.0</c:v>
                </c:pt>
                <c:pt idx="3494">
                  <c:v>1772.0</c:v>
                </c:pt>
                <c:pt idx="3495">
                  <c:v>1773.0</c:v>
                </c:pt>
                <c:pt idx="3496">
                  <c:v>1774.0</c:v>
                </c:pt>
                <c:pt idx="3497">
                  <c:v>1775.0</c:v>
                </c:pt>
                <c:pt idx="3498">
                  <c:v>1775.0</c:v>
                </c:pt>
                <c:pt idx="3499">
                  <c:v>1775.0</c:v>
                </c:pt>
                <c:pt idx="3500">
                  <c:v>1776.0</c:v>
                </c:pt>
                <c:pt idx="3501">
                  <c:v>1777.0</c:v>
                </c:pt>
                <c:pt idx="3502">
                  <c:v>1778.0</c:v>
                </c:pt>
                <c:pt idx="3503">
                  <c:v>1779.0</c:v>
                </c:pt>
                <c:pt idx="3504">
                  <c:v>1780.0</c:v>
                </c:pt>
                <c:pt idx="3505">
                  <c:v>1781.0</c:v>
                </c:pt>
                <c:pt idx="3506">
                  <c:v>1782.0</c:v>
                </c:pt>
                <c:pt idx="3507">
                  <c:v>1783.0</c:v>
                </c:pt>
                <c:pt idx="3508">
                  <c:v>1783.0</c:v>
                </c:pt>
                <c:pt idx="3509">
                  <c:v>1784.0</c:v>
                </c:pt>
                <c:pt idx="3510">
                  <c:v>1785.0</c:v>
                </c:pt>
                <c:pt idx="3511">
                  <c:v>1786.0</c:v>
                </c:pt>
                <c:pt idx="3512">
                  <c:v>1787.0</c:v>
                </c:pt>
                <c:pt idx="3513">
                  <c:v>1788.0</c:v>
                </c:pt>
                <c:pt idx="3514">
                  <c:v>1789.0</c:v>
                </c:pt>
                <c:pt idx="3515">
                  <c:v>1790.0</c:v>
                </c:pt>
                <c:pt idx="3516">
                  <c:v>1791.0</c:v>
                </c:pt>
                <c:pt idx="3517">
                  <c:v>1792.0</c:v>
                </c:pt>
                <c:pt idx="3518">
                  <c:v>1793.0</c:v>
                </c:pt>
                <c:pt idx="3519">
                  <c:v>1793.0</c:v>
                </c:pt>
                <c:pt idx="3520">
                  <c:v>1793.0</c:v>
                </c:pt>
                <c:pt idx="3521">
                  <c:v>1793.0</c:v>
                </c:pt>
                <c:pt idx="3522">
                  <c:v>1794.0</c:v>
                </c:pt>
                <c:pt idx="3523">
                  <c:v>1794.0</c:v>
                </c:pt>
                <c:pt idx="3524">
                  <c:v>1794.0</c:v>
                </c:pt>
                <c:pt idx="3525">
                  <c:v>1794.0</c:v>
                </c:pt>
                <c:pt idx="3526">
                  <c:v>1794.0</c:v>
                </c:pt>
                <c:pt idx="3527">
                  <c:v>1794.0</c:v>
                </c:pt>
                <c:pt idx="3528">
                  <c:v>1795.0</c:v>
                </c:pt>
                <c:pt idx="3529">
                  <c:v>1795.0</c:v>
                </c:pt>
                <c:pt idx="3530">
                  <c:v>1796.0</c:v>
                </c:pt>
                <c:pt idx="3531">
                  <c:v>1796.0</c:v>
                </c:pt>
                <c:pt idx="3532">
                  <c:v>1796.0</c:v>
                </c:pt>
                <c:pt idx="3533">
                  <c:v>1796.0</c:v>
                </c:pt>
                <c:pt idx="3534">
                  <c:v>1797.0</c:v>
                </c:pt>
                <c:pt idx="3535">
                  <c:v>1797.0</c:v>
                </c:pt>
                <c:pt idx="3536">
                  <c:v>1797.0</c:v>
                </c:pt>
                <c:pt idx="3537">
                  <c:v>1797.0</c:v>
                </c:pt>
                <c:pt idx="3538">
                  <c:v>1797.0</c:v>
                </c:pt>
                <c:pt idx="3539">
                  <c:v>1797.0</c:v>
                </c:pt>
                <c:pt idx="3540">
                  <c:v>1798.0</c:v>
                </c:pt>
                <c:pt idx="3541">
                  <c:v>1798.0</c:v>
                </c:pt>
                <c:pt idx="3542">
                  <c:v>1799.0</c:v>
                </c:pt>
                <c:pt idx="3543">
                  <c:v>1800.0</c:v>
                </c:pt>
                <c:pt idx="3544">
                  <c:v>1801.0</c:v>
                </c:pt>
                <c:pt idx="3545">
                  <c:v>1802.0</c:v>
                </c:pt>
                <c:pt idx="3546">
                  <c:v>1803.0</c:v>
                </c:pt>
                <c:pt idx="3547">
                  <c:v>1803.0</c:v>
                </c:pt>
                <c:pt idx="3548">
                  <c:v>1804.0</c:v>
                </c:pt>
                <c:pt idx="3549">
                  <c:v>1805.0</c:v>
                </c:pt>
                <c:pt idx="3550">
                  <c:v>1805.0</c:v>
                </c:pt>
                <c:pt idx="3551">
                  <c:v>1805.0</c:v>
                </c:pt>
                <c:pt idx="3552">
                  <c:v>1806.0</c:v>
                </c:pt>
                <c:pt idx="3553">
                  <c:v>1806.0</c:v>
                </c:pt>
                <c:pt idx="3554">
                  <c:v>1807.0</c:v>
                </c:pt>
                <c:pt idx="3555">
                  <c:v>1808.0</c:v>
                </c:pt>
                <c:pt idx="3556">
                  <c:v>1809.0</c:v>
                </c:pt>
                <c:pt idx="3557">
                  <c:v>1809.0</c:v>
                </c:pt>
                <c:pt idx="3558">
                  <c:v>1809.0</c:v>
                </c:pt>
                <c:pt idx="3559">
                  <c:v>1809.0</c:v>
                </c:pt>
                <c:pt idx="3560">
                  <c:v>1809.0</c:v>
                </c:pt>
                <c:pt idx="3561">
                  <c:v>1810.0</c:v>
                </c:pt>
                <c:pt idx="3562">
                  <c:v>1810.0</c:v>
                </c:pt>
                <c:pt idx="3563">
                  <c:v>1810.0</c:v>
                </c:pt>
                <c:pt idx="3564">
                  <c:v>1810.0</c:v>
                </c:pt>
                <c:pt idx="3565">
                  <c:v>1810.0</c:v>
                </c:pt>
                <c:pt idx="3566">
                  <c:v>1811.0</c:v>
                </c:pt>
                <c:pt idx="3567">
                  <c:v>1811.0</c:v>
                </c:pt>
                <c:pt idx="3568">
                  <c:v>1811.0</c:v>
                </c:pt>
                <c:pt idx="3569">
                  <c:v>1811.0</c:v>
                </c:pt>
                <c:pt idx="3570">
                  <c:v>1812.0</c:v>
                </c:pt>
                <c:pt idx="3571">
                  <c:v>1813.0</c:v>
                </c:pt>
                <c:pt idx="3572">
                  <c:v>1814.0</c:v>
                </c:pt>
                <c:pt idx="3573">
                  <c:v>1815.0</c:v>
                </c:pt>
                <c:pt idx="3574">
                  <c:v>1815.0</c:v>
                </c:pt>
                <c:pt idx="3575">
                  <c:v>1815.0</c:v>
                </c:pt>
                <c:pt idx="3576">
                  <c:v>1815.0</c:v>
                </c:pt>
                <c:pt idx="3577">
                  <c:v>1815.0</c:v>
                </c:pt>
                <c:pt idx="3578">
                  <c:v>1816.0</c:v>
                </c:pt>
                <c:pt idx="3579">
                  <c:v>1816.0</c:v>
                </c:pt>
                <c:pt idx="3580">
                  <c:v>1816.0</c:v>
                </c:pt>
                <c:pt idx="3581">
                  <c:v>1816.0</c:v>
                </c:pt>
                <c:pt idx="3582">
                  <c:v>1816.0</c:v>
                </c:pt>
                <c:pt idx="3583">
                  <c:v>1816.0</c:v>
                </c:pt>
                <c:pt idx="3584">
                  <c:v>1816.0</c:v>
                </c:pt>
                <c:pt idx="3585">
                  <c:v>1817.0</c:v>
                </c:pt>
                <c:pt idx="3586">
                  <c:v>1818.0</c:v>
                </c:pt>
                <c:pt idx="3587">
                  <c:v>1818.0</c:v>
                </c:pt>
                <c:pt idx="3588">
                  <c:v>1818.0</c:v>
                </c:pt>
                <c:pt idx="3589">
                  <c:v>1818.0</c:v>
                </c:pt>
                <c:pt idx="3590">
                  <c:v>1818.0</c:v>
                </c:pt>
                <c:pt idx="3591">
                  <c:v>1818.0</c:v>
                </c:pt>
                <c:pt idx="3592">
                  <c:v>1818.0</c:v>
                </c:pt>
                <c:pt idx="3593">
                  <c:v>1818.0</c:v>
                </c:pt>
                <c:pt idx="3594">
                  <c:v>1818.0</c:v>
                </c:pt>
                <c:pt idx="3595">
                  <c:v>1818.0</c:v>
                </c:pt>
                <c:pt idx="3596">
                  <c:v>1818.0</c:v>
                </c:pt>
                <c:pt idx="3597">
                  <c:v>1818.0</c:v>
                </c:pt>
                <c:pt idx="3598">
                  <c:v>1818.0</c:v>
                </c:pt>
                <c:pt idx="3599">
                  <c:v>1818.0</c:v>
                </c:pt>
                <c:pt idx="3600">
                  <c:v>1818.0</c:v>
                </c:pt>
                <c:pt idx="3601">
                  <c:v>1818.0</c:v>
                </c:pt>
                <c:pt idx="3602">
                  <c:v>1818.0</c:v>
                </c:pt>
                <c:pt idx="3603">
                  <c:v>1818.0</c:v>
                </c:pt>
                <c:pt idx="3604">
                  <c:v>1818.0</c:v>
                </c:pt>
                <c:pt idx="3605">
                  <c:v>1818.0</c:v>
                </c:pt>
                <c:pt idx="3606">
                  <c:v>1819.0</c:v>
                </c:pt>
                <c:pt idx="3607">
                  <c:v>1819.0</c:v>
                </c:pt>
                <c:pt idx="3608">
                  <c:v>1820.0</c:v>
                </c:pt>
                <c:pt idx="3609">
                  <c:v>1821.0</c:v>
                </c:pt>
                <c:pt idx="3610">
                  <c:v>1821.0</c:v>
                </c:pt>
                <c:pt idx="3611">
                  <c:v>1821.0</c:v>
                </c:pt>
                <c:pt idx="3612">
                  <c:v>1822.0</c:v>
                </c:pt>
                <c:pt idx="3613">
                  <c:v>1823.0</c:v>
                </c:pt>
                <c:pt idx="3614">
                  <c:v>1824.0</c:v>
                </c:pt>
                <c:pt idx="3615">
                  <c:v>1825.0</c:v>
                </c:pt>
                <c:pt idx="3616">
                  <c:v>1826.0</c:v>
                </c:pt>
                <c:pt idx="3617">
                  <c:v>1827.0</c:v>
                </c:pt>
                <c:pt idx="3618">
                  <c:v>1828.0</c:v>
                </c:pt>
                <c:pt idx="3619">
                  <c:v>1829.0</c:v>
                </c:pt>
                <c:pt idx="3620">
                  <c:v>1830.0</c:v>
                </c:pt>
                <c:pt idx="3621">
                  <c:v>1831.0</c:v>
                </c:pt>
                <c:pt idx="3622">
                  <c:v>1832.0</c:v>
                </c:pt>
                <c:pt idx="3623">
                  <c:v>1833.0</c:v>
                </c:pt>
                <c:pt idx="3624">
                  <c:v>1834.0</c:v>
                </c:pt>
                <c:pt idx="3625">
                  <c:v>1835.0</c:v>
                </c:pt>
                <c:pt idx="3626">
                  <c:v>1836.0</c:v>
                </c:pt>
                <c:pt idx="3627">
                  <c:v>1837.0</c:v>
                </c:pt>
                <c:pt idx="3628">
                  <c:v>1838.0</c:v>
                </c:pt>
                <c:pt idx="3629">
                  <c:v>1838.0</c:v>
                </c:pt>
                <c:pt idx="3630">
                  <c:v>1839.0</c:v>
                </c:pt>
                <c:pt idx="3631">
                  <c:v>1839.0</c:v>
                </c:pt>
                <c:pt idx="3632">
                  <c:v>1839.0</c:v>
                </c:pt>
                <c:pt idx="3633">
                  <c:v>1840.0</c:v>
                </c:pt>
                <c:pt idx="3634">
                  <c:v>1841.0</c:v>
                </c:pt>
                <c:pt idx="3635">
                  <c:v>1841.0</c:v>
                </c:pt>
                <c:pt idx="3636">
                  <c:v>1842.0</c:v>
                </c:pt>
                <c:pt idx="3637">
                  <c:v>1842.0</c:v>
                </c:pt>
                <c:pt idx="3638">
                  <c:v>1842.0</c:v>
                </c:pt>
                <c:pt idx="3639">
                  <c:v>1842.0</c:v>
                </c:pt>
                <c:pt idx="3640">
                  <c:v>1843.0</c:v>
                </c:pt>
                <c:pt idx="3641">
                  <c:v>1844.0</c:v>
                </c:pt>
                <c:pt idx="3642">
                  <c:v>1844.0</c:v>
                </c:pt>
                <c:pt idx="3643">
                  <c:v>1844.0</c:v>
                </c:pt>
                <c:pt idx="3644">
                  <c:v>1844.0</c:v>
                </c:pt>
                <c:pt idx="3645">
                  <c:v>1845.0</c:v>
                </c:pt>
                <c:pt idx="3646">
                  <c:v>1846.0</c:v>
                </c:pt>
                <c:pt idx="3647">
                  <c:v>1847.0</c:v>
                </c:pt>
                <c:pt idx="3648">
                  <c:v>1848.0</c:v>
                </c:pt>
                <c:pt idx="3649">
                  <c:v>1849.0</c:v>
                </c:pt>
                <c:pt idx="3650">
                  <c:v>1850.0</c:v>
                </c:pt>
                <c:pt idx="3651">
                  <c:v>1850.0</c:v>
                </c:pt>
                <c:pt idx="3652">
                  <c:v>1850.0</c:v>
                </c:pt>
                <c:pt idx="3653">
                  <c:v>1851.0</c:v>
                </c:pt>
                <c:pt idx="3654">
                  <c:v>1852.0</c:v>
                </c:pt>
                <c:pt idx="3655">
                  <c:v>1853.0</c:v>
                </c:pt>
                <c:pt idx="3656">
                  <c:v>1853.0</c:v>
                </c:pt>
                <c:pt idx="3657">
                  <c:v>1854.0</c:v>
                </c:pt>
                <c:pt idx="3658">
                  <c:v>1854.0</c:v>
                </c:pt>
                <c:pt idx="3659">
                  <c:v>1855.0</c:v>
                </c:pt>
                <c:pt idx="3660">
                  <c:v>1856.0</c:v>
                </c:pt>
                <c:pt idx="3661">
                  <c:v>1857.0</c:v>
                </c:pt>
                <c:pt idx="3662">
                  <c:v>1857.0</c:v>
                </c:pt>
                <c:pt idx="3663">
                  <c:v>1857.0</c:v>
                </c:pt>
                <c:pt idx="3664">
                  <c:v>1857.0</c:v>
                </c:pt>
                <c:pt idx="3665">
                  <c:v>1858.0</c:v>
                </c:pt>
                <c:pt idx="3666">
                  <c:v>1859.0</c:v>
                </c:pt>
                <c:pt idx="3667">
                  <c:v>1859.0</c:v>
                </c:pt>
                <c:pt idx="3668">
                  <c:v>1859.0</c:v>
                </c:pt>
                <c:pt idx="3669">
                  <c:v>1859.0</c:v>
                </c:pt>
                <c:pt idx="3670">
                  <c:v>1860.0</c:v>
                </c:pt>
                <c:pt idx="3671">
                  <c:v>1861.0</c:v>
                </c:pt>
                <c:pt idx="3672">
                  <c:v>1862.0</c:v>
                </c:pt>
                <c:pt idx="3673">
                  <c:v>1862.0</c:v>
                </c:pt>
                <c:pt idx="3674">
                  <c:v>1862.0</c:v>
                </c:pt>
                <c:pt idx="3675">
                  <c:v>1863.0</c:v>
                </c:pt>
                <c:pt idx="3676">
                  <c:v>1864.0</c:v>
                </c:pt>
                <c:pt idx="3677">
                  <c:v>1865.0</c:v>
                </c:pt>
                <c:pt idx="3678">
                  <c:v>1866.0</c:v>
                </c:pt>
                <c:pt idx="3679">
                  <c:v>1867.0</c:v>
                </c:pt>
                <c:pt idx="3680">
                  <c:v>1868.0</c:v>
                </c:pt>
                <c:pt idx="3681">
                  <c:v>1869.0</c:v>
                </c:pt>
                <c:pt idx="3682">
                  <c:v>1870.0</c:v>
                </c:pt>
                <c:pt idx="3683">
                  <c:v>1871.0</c:v>
                </c:pt>
                <c:pt idx="3684">
                  <c:v>1872.0</c:v>
                </c:pt>
                <c:pt idx="3685">
                  <c:v>1872.0</c:v>
                </c:pt>
                <c:pt idx="3686">
                  <c:v>1873.0</c:v>
                </c:pt>
                <c:pt idx="3687">
                  <c:v>1874.0</c:v>
                </c:pt>
                <c:pt idx="3688">
                  <c:v>1874.0</c:v>
                </c:pt>
                <c:pt idx="3689">
                  <c:v>1874.0</c:v>
                </c:pt>
                <c:pt idx="3690">
                  <c:v>1874.0</c:v>
                </c:pt>
                <c:pt idx="3691">
                  <c:v>1874.0</c:v>
                </c:pt>
                <c:pt idx="3692">
                  <c:v>1875.0</c:v>
                </c:pt>
                <c:pt idx="3693">
                  <c:v>1876.0</c:v>
                </c:pt>
                <c:pt idx="3694">
                  <c:v>1876.0</c:v>
                </c:pt>
                <c:pt idx="3695">
                  <c:v>1876.0</c:v>
                </c:pt>
                <c:pt idx="3696">
                  <c:v>1877.0</c:v>
                </c:pt>
                <c:pt idx="3697">
                  <c:v>1878.0</c:v>
                </c:pt>
                <c:pt idx="3698">
                  <c:v>1879.0</c:v>
                </c:pt>
                <c:pt idx="3699">
                  <c:v>1880.0</c:v>
                </c:pt>
                <c:pt idx="3700">
                  <c:v>1881.0</c:v>
                </c:pt>
                <c:pt idx="3701">
                  <c:v>1882.0</c:v>
                </c:pt>
                <c:pt idx="3702">
                  <c:v>1883.0</c:v>
                </c:pt>
                <c:pt idx="3703">
                  <c:v>1884.0</c:v>
                </c:pt>
                <c:pt idx="3704">
                  <c:v>1885.0</c:v>
                </c:pt>
                <c:pt idx="3705">
                  <c:v>1886.0</c:v>
                </c:pt>
                <c:pt idx="3706">
                  <c:v>1886.0</c:v>
                </c:pt>
                <c:pt idx="3707">
                  <c:v>1886.0</c:v>
                </c:pt>
                <c:pt idx="3708">
                  <c:v>1886.0</c:v>
                </c:pt>
                <c:pt idx="3709">
                  <c:v>1886.0</c:v>
                </c:pt>
                <c:pt idx="3710">
                  <c:v>1886.0</c:v>
                </c:pt>
                <c:pt idx="3711">
                  <c:v>1886.0</c:v>
                </c:pt>
                <c:pt idx="3712">
                  <c:v>1887.0</c:v>
                </c:pt>
                <c:pt idx="3713">
                  <c:v>1888.0</c:v>
                </c:pt>
                <c:pt idx="3714">
                  <c:v>1889.0</c:v>
                </c:pt>
                <c:pt idx="3715">
                  <c:v>1890.0</c:v>
                </c:pt>
                <c:pt idx="3716">
                  <c:v>1890.0</c:v>
                </c:pt>
                <c:pt idx="3717">
                  <c:v>1891.0</c:v>
                </c:pt>
                <c:pt idx="3718">
                  <c:v>1892.0</c:v>
                </c:pt>
                <c:pt idx="3719">
                  <c:v>1893.0</c:v>
                </c:pt>
                <c:pt idx="3720">
                  <c:v>1894.0</c:v>
                </c:pt>
                <c:pt idx="3721">
                  <c:v>1895.0</c:v>
                </c:pt>
                <c:pt idx="3722">
                  <c:v>1895.0</c:v>
                </c:pt>
                <c:pt idx="3723">
                  <c:v>1895.0</c:v>
                </c:pt>
                <c:pt idx="3724">
                  <c:v>1896.0</c:v>
                </c:pt>
                <c:pt idx="3725">
                  <c:v>1897.0</c:v>
                </c:pt>
                <c:pt idx="3726">
                  <c:v>1897.0</c:v>
                </c:pt>
                <c:pt idx="3727">
                  <c:v>1898.0</c:v>
                </c:pt>
                <c:pt idx="3728">
                  <c:v>1899.0</c:v>
                </c:pt>
                <c:pt idx="3729">
                  <c:v>1899.0</c:v>
                </c:pt>
                <c:pt idx="3730">
                  <c:v>1900.0</c:v>
                </c:pt>
                <c:pt idx="3731">
                  <c:v>1901.0</c:v>
                </c:pt>
                <c:pt idx="3732">
                  <c:v>1902.0</c:v>
                </c:pt>
                <c:pt idx="3733">
                  <c:v>1903.0</c:v>
                </c:pt>
                <c:pt idx="3734">
                  <c:v>1904.0</c:v>
                </c:pt>
                <c:pt idx="3735">
                  <c:v>1905.0</c:v>
                </c:pt>
                <c:pt idx="3736">
                  <c:v>1906.0</c:v>
                </c:pt>
                <c:pt idx="3737">
                  <c:v>1907.0</c:v>
                </c:pt>
                <c:pt idx="3738">
                  <c:v>1908.0</c:v>
                </c:pt>
                <c:pt idx="3739">
                  <c:v>1908.0</c:v>
                </c:pt>
                <c:pt idx="3740">
                  <c:v>1909.0</c:v>
                </c:pt>
                <c:pt idx="3741">
                  <c:v>1910.0</c:v>
                </c:pt>
                <c:pt idx="3742">
                  <c:v>1911.0</c:v>
                </c:pt>
                <c:pt idx="3743">
                  <c:v>1912.0</c:v>
                </c:pt>
                <c:pt idx="3744">
                  <c:v>1913.0</c:v>
                </c:pt>
                <c:pt idx="3745">
                  <c:v>1913.0</c:v>
                </c:pt>
                <c:pt idx="3746">
                  <c:v>1913.0</c:v>
                </c:pt>
                <c:pt idx="3747">
                  <c:v>1913.0</c:v>
                </c:pt>
                <c:pt idx="3748">
                  <c:v>1913.0</c:v>
                </c:pt>
                <c:pt idx="3749">
                  <c:v>1913.0</c:v>
                </c:pt>
                <c:pt idx="3750">
                  <c:v>1913.0</c:v>
                </c:pt>
                <c:pt idx="3751">
                  <c:v>1913.0</c:v>
                </c:pt>
                <c:pt idx="3752">
                  <c:v>1913.0</c:v>
                </c:pt>
                <c:pt idx="3753">
                  <c:v>1913.0</c:v>
                </c:pt>
                <c:pt idx="3754">
                  <c:v>1914.0</c:v>
                </c:pt>
                <c:pt idx="3755">
                  <c:v>1915.0</c:v>
                </c:pt>
                <c:pt idx="3756">
                  <c:v>1916.0</c:v>
                </c:pt>
                <c:pt idx="3757">
                  <c:v>1917.0</c:v>
                </c:pt>
                <c:pt idx="3758">
                  <c:v>1918.0</c:v>
                </c:pt>
                <c:pt idx="3759">
                  <c:v>1918.0</c:v>
                </c:pt>
                <c:pt idx="3760">
                  <c:v>1919.0</c:v>
                </c:pt>
                <c:pt idx="3761">
                  <c:v>1919.0</c:v>
                </c:pt>
                <c:pt idx="3762">
                  <c:v>1920.0</c:v>
                </c:pt>
                <c:pt idx="3763">
                  <c:v>1921.0</c:v>
                </c:pt>
                <c:pt idx="3764">
                  <c:v>1922.0</c:v>
                </c:pt>
                <c:pt idx="3765">
                  <c:v>1923.0</c:v>
                </c:pt>
                <c:pt idx="3766">
                  <c:v>1924.0</c:v>
                </c:pt>
                <c:pt idx="3767">
                  <c:v>1924.0</c:v>
                </c:pt>
                <c:pt idx="3768">
                  <c:v>1924.0</c:v>
                </c:pt>
                <c:pt idx="3769">
                  <c:v>1925.0</c:v>
                </c:pt>
                <c:pt idx="3770">
                  <c:v>1925.0</c:v>
                </c:pt>
                <c:pt idx="3771">
                  <c:v>1926.0</c:v>
                </c:pt>
                <c:pt idx="3772">
                  <c:v>1927.0</c:v>
                </c:pt>
                <c:pt idx="3773">
                  <c:v>1928.0</c:v>
                </c:pt>
                <c:pt idx="3774">
                  <c:v>1928.0</c:v>
                </c:pt>
                <c:pt idx="3775">
                  <c:v>1928.0</c:v>
                </c:pt>
                <c:pt idx="3776">
                  <c:v>1928.0</c:v>
                </c:pt>
                <c:pt idx="3777">
                  <c:v>1929.0</c:v>
                </c:pt>
                <c:pt idx="3778">
                  <c:v>1929.0</c:v>
                </c:pt>
                <c:pt idx="3779">
                  <c:v>1930.0</c:v>
                </c:pt>
                <c:pt idx="3780">
                  <c:v>1931.0</c:v>
                </c:pt>
                <c:pt idx="3781">
                  <c:v>1932.0</c:v>
                </c:pt>
                <c:pt idx="3782">
                  <c:v>1933.0</c:v>
                </c:pt>
                <c:pt idx="3783">
                  <c:v>1934.0</c:v>
                </c:pt>
                <c:pt idx="3784">
                  <c:v>1935.0</c:v>
                </c:pt>
                <c:pt idx="3785">
                  <c:v>1936.0</c:v>
                </c:pt>
                <c:pt idx="3786">
                  <c:v>1937.0</c:v>
                </c:pt>
                <c:pt idx="3787">
                  <c:v>1938.0</c:v>
                </c:pt>
                <c:pt idx="3788">
                  <c:v>1938.0</c:v>
                </c:pt>
                <c:pt idx="3789">
                  <c:v>1938.0</c:v>
                </c:pt>
                <c:pt idx="3790">
                  <c:v>1939.0</c:v>
                </c:pt>
                <c:pt idx="3791">
                  <c:v>1939.0</c:v>
                </c:pt>
                <c:pt idx="3792">
                  <c:v>1939.0</c:v>
                </c:pt>
                <c:pt idx="3793">
                  <c:v>1939.0</c:v>
                </c:pt>
                <c:pt idx="3794">
                  <c:v>1939.0</c:v>
                </c:pt>
                <c:pt idx="3795">
                  <c:v>1940.0</c:v>
                </c:pt>
                <c:pt idx="3796">
                  <c:v>1941.0</c:v>
                </c:pt>
                <c:pt idx="3797">
                  <c:v>1942.0</c:v>
                </c:pt>
                <c:pt idx="3798">
                  <c:v>1942.0</c:v>
                </c:pt>
                <c:pt idx="3799">
                  <c:v>1942.0</c:v>
                </c:pt>
                <c:pt idx="3800">
                  <c:v>1942.0</c:v>
                </c:pt>
                <c:pt idx="3801">
                  <c:v>1943.0</c:v>
                </c:pt>
                <c:pt idx="3802">
                  <c:v>1943.0</c:v>
                </c:pt>
                <c:pt idx="3803">
                  <c:v>1943.0</c:v>
                </c:pt>
                <c:pt idx="3804">
                  <c:v>1944.0</c:v>
                </c:pt>
                <c:pt idx="3805">
                  <c:v>1945.0</c:v>
                </c:pt>
                <c:pt idx="3806">
                  <c:v>1946.0</c:v>
                </c:pt>
                <c:pt idx="3807">
                  <c:v>1947.0</c:v>
                </c:pt>
                <c:pt idx="3808">
                  <c:v>1947.0</c:v>
                </c:pt>
                <c:pt idx="3809">
                  <c:v>1947.0</c:v>
                </c:pt>
                <c:pt idx="3810">
                  <c:v>1947.0</c:v>
                </c:pt>
                <c:pt idx="3811">
                  <c:v>1948.0</c:v>
                </c:pt>
                <c:pt idx="3812">
                  <c:v>1949.0</c:v>
                </c:pt>
                <c:pt idx="3813">
                  <c:v>1950.0</c:v>
                </c:pt>
                <c:pt idx="3814">
                  <c:v>1951.0</c:v>
                </c:pt>
                <c:pt idx="3815">
                  <c:v>1952.0</c:v>
                </c:pt>
                <c:pt idx="3816">
                  <c:v>1953.0</c:v>
                </c:pt>
                <c:pt idx="3817">
                  <c:v>1954.0</c:v>
                </c:pt>
                <c:pt idx="3818">
                  <c:v>1954.0</c:v>
                </c:pt>
                <c:pt idx="3819">
                  <c:v>1955.0</c:v>
                </c:pt>
                <c:pt idx="3820">
                  <c:v>1955.0</c:v>
                </c:pt>
                <c:pt idx="3821">
                  <c:v>1956.0</c:v>
                </c:pt>
                <c:pt idx="3822">
                  <c:v>1956.0</c:v>
                </c:pt>
                <c:pt idx="3823">
                  <c:v>1956.0</c:v>
                </c:pt>
                <c:pt idx="3824">
                  <c:v>1957.0</c:v>
                </c:pt>
                <c:pt idx="3825">
                  <c:v>1958.0</c:v>
                </c:pt>
                <c:pt idx="3826">
                  <c:v>1959.0</c:v>
                </c:pt>
                <c:pt idx="3827">
                  <c:v>1960.0</c:v>
                </c:pt>
                <c:pt idx="3828">
                  <c:v>1961.0</c:v>
                </c:pt>
                <c:pt idx="3829">
                  <c:v>1962.0</c:v>
                </c:pt>
                <c:pt idx="3830">
                  <c:v>1963.0</c:v>
                </c:pt>
                <c:pt idx="3831">
                  <c:v>1964.0</c:v>
                </c:pt>
                <c:pt idx="3832">
                  <c:v>1965.0</c:v>
                </c:pt>
                <c:pt idx="3833">
                  <c:v>1966.0</c:v>
                </c:pt>
                <c:pt idx="3834">
                  <c:v>1967.0</c:v>
                </c:pt>
                <c:pt idx="3835">
                  <c:v>1968.0</c:v>
                </c:pt>
                <c:pt idx="3836">
                  <c:v>1969.0</c:v>
                </c:pt>
                <c:pt idx="3837">
                  <c:v>1969.0</c:v>
                </c:pt>
                <c:pt idx="3838">
                  <c:v>1969.0</c:v>
                </c:pt>
                <c:pt idx="3839">
                  <c:v>1970.0</c:v>
                </c:pt>
                <c:pt idx="3840">
                  <c:v>1971.0</c:v>
                </c:pt>
                <c:pt idx="3841">
                  <c:v>1972.0</c:v>
                </c:pt>
                <c:pt idx="3842">
                  <c:v>1973.0</c:v>
                </c:pt>
                <c:pt idx="3843">
                  <c:v>1974.0</c:v>
                </c:pt>
                <c:pt idx="3844">
                  <c:v>1975.0</c:v>
                </c:pt>
                <c:pt idx="3845">
                  <c:v>1975.0</c:v>
                </c:pt>
                <c:pt idx="3846">
                  <c:v>1975.0</c:v>
                </c:pt>
                <c:pt idx="3847">
                  <c:v>1975.0</c:v>
                </c:pt>
                <c:pt idx="3848">
                  <c:v>1976.0</c:v>
                </c:pt>
                <c:pt idx="3849">
                  <c:v>1976.0</c:v>
                </c:pt>
                <c:pt idx="3850">
                  <c:v>1976.0</c:v>
                </c:pt>
                <c:pt idx="3851">
                  <c:v>1977.0</c:v>
                </c:pt>
                <c:pt idx="3852">
                  <c:v>1978.0</c:v>
                </c:pt>
                <c:pt idx="3853">
                  <c:v>1978.0</c:v>
                </c:pt>
                <c:pt idx="3854">
                  <c:v>1979.0</c:v>
                </c:pt>
                <c:pt idx="3855">
                  <c:v>1979.0</c:v>
                </c:pt>
                <c:pt idx="3856">
                  <c:v>1979.0</c:v>
                </c:pt>
                <c:pt idx="3857">
                  <c:v>1980.0</c:v>
                </c:pt>
                <c:pt idx="3858">
                  <c:v>1981.0</c:v>
                </c:pt>
                <c:pt idx="3859">
                  <c:v>1982.0</c:v>
                </c:pt>
                <c:pt idx="3860">
                  <c:v>1983.0</c:v>
                </c:pt>
                <c:pt idx="3861">
                  <c:v>1984.0</c:v>
                </c:pt>
                <c:pt idx="3862">
                  <c:v>1984.0</c:v>
                </c:pt>
                <c:pt idx="3863">
                  <c:v>1985.0</c:v>
                </c:pt>
                <c:pt idx="3864">
                  <c:v>1986.0</c:v>
                </c:pt>
                <c:pt idx="3865">
                  <c:v>1986.0</c:v>
                </c:pt>
                <c:pt idx="3866">
                  <c:v>1987.0</c:v>
                </c:pt>
                <c:pt idx="3867">
                  <c:v>1987.0</c:v>
                </c:pt>
                <c:pt idx="3868">
                  <c:v>1988.0</c:v>
                </c:pt>
                <c:pt idx="3869">
                  <c:v>1989.0</c:v>
                </c:pt>
                <c:pt idx="3870">
                  <c:v>1990.0</c:v>
                </c:pt>
                <c:pt idx="3871">
                  <c:v>1991.0</c:v>
                </c:pt>
                <c:pt idx="3872">
                  <c:v>1991.0</c:v>
                </c:pt>
                <c:pt idx="3873">
                  <c:v>1991.0</c:v>
                </c:pt>
                <c:pt idx="3874">
                  <c:v>1991.0</c:v>
                </c:pt>
                <c:pt idx="3875">
                  <c:v>1991.0</c:v>
                </c:pt>
                <c:pt idx="3876">
                  <c:v>1991.0</c:v>
                </c:pt>
                <c:pt idx="3877">
                  <c:v>1992.0</c:v>
                </c:pt>
                <c:pt idx="3878">
                  <c:v>1993.0</c:v>
                </c:pt>
                <c:pt idx="3879">
                  <c:v>1994.0</c:v>
                </c:pt>
                <c:pt idx="3880">
                  <c:v>1995.0</c:v>
                </c:pt>
                <c:pt idx="3881">
                  <c:v>1996.0</c:v>
                </c:pt>
                <c:pt idx="3882">
                  <c:v>1997.0</c:v>
                </c:pt>
                <c:pt idx="3883">
                  <c:v>1997.0</c:v>
                </c:pt>
                <c:pt idx="3884">
                  <c:v>1997.0</c:v>
                </c:pt>
                <c:pt idx="3885">
                  <c:v>1997.0</c:v>
                </c:pt>
                <c:pt idx="3886">
                  <c:v>1997.0</c:v>
                </c:pt>
                <c:pt idx="3887">
                  <c:v>1998.0</c:v>
                </c:pt>
                <c:pt idx="3888">
                  <c:v>1999.0</c:v>
                </c:pt>
                <c:pt idx="3889">
                  <c:v>2000.0</c:v>
                </c:pt>
                <c:pt idx="3890">
                  <c:v>2001.0</c:v>
                </c:pt>
                <c:pt idx="3891">
                  <c:v>2001.0</c:v>
                </c:pt>
                <c:pt idx="3892">
                  <c:v>2001.0</c:v>
                </c:pt>
                <c:pt idx="3893">
                  <c:v>2002.0</c:v>
                </c:pt>
                <c:pt idx="3894">
                  <c:v>2003.0</c:v>
                </c:pt>
                <c:pt idx="3895">
                  <c:v>2003.0</c:v>
                </c:pt>
                <c:pt idx="3896">
                  <c:v>2003.0</c:v>
                </c:pt>
                <c:pt idx="3897">
                  <c:v>2003.0</c:v>
                </c:pt>
                <c:pt idx="3898">
                  <c:v>2003.0</c:v>
                </c:pt>
                <c:pt idx="3899">
                  <c:v>2004.0</c:v>
                </c:pt>
                <c:pt idx="3900">
                  <c:v>2005.0</c:v>
                </c:pt>
                <c:pt idx="3901">
                  <c:v>2005.0</c:v>
                </c:pt>
                <c:pt idx="3902">
                  <c:v>2005.0</c:v>
                </c:pt>
                <c:pt idx="3903">
                  <c:v>2006.0</c:v>
                </c:pt>
                <c:pt idx="3904">
                  <c:v>2006.0</c:v>
                </c:pt>
                <c:pt idx="3905">
                  <c:v>2006.0</c:v>
                </c:pt>
                <c:pt idx="3906">
                  <c:v>2006.0</c:v>
                </c:pt>
                <c:pt idx="3907">
                  <c:v>2007.0</c:v>
                </c:pt>
                <c:pt idx="3908">
                  <c:v>2007.0</c:v>
                </c:pt>
                <c:pt idx="3909">
                  <c:v>2008.0</c:v>
                </c:pt>
                <c:pt idx="3910">
                  <c:v>2009.0</c:v>
                </c:pt>
                <c:pt idx="3911">
                  <c:v>2010.0</c:v>
                </c:pt>
                <c:pt idx="3912">
                  <c:v>2010.0</c:v>
                </c:pt>
                <c:pt idx="3913">
                  <c:v>2010.0</c:v>
                </c:pt>
                <c:pt idx="3914">
                  <c:v>2010.0</c:v>
                </c:pt>
                <c:pt idx="3915">
                  <c:v>2011.0</c:v>
                </c:pt>
                <c:pt idx="3916">
                  <c:v>2012.0</c:v>
                </c:pt>
                <c:pt idx="3917">
                  <c:v>2013.0</c:v>
                </c:pt>
                <c:pt idx="3918">
                  <c:v>2014.0</c:v>
                </c:pt>
                <c:pt idx="3919">
                  <c:v>2015.0</c:v>
                </c:pt>
                <c:pt idx="3920">
                  <c:v>2016.0</c:v>
                </c:pt>
                <c:pt idx="3921">
                  <c:v>2017.0</c:v>
                </c:pt>
                <c:pt idx="3922">
                  <c:v>2017.0</c:v>
                </c:pt>
                <c:pt idx="3923">
                  <c:v>2017.0</c:v>
                </c:pt>
                <c:pt idx="3924">
                  <c:v>2017.0</c:v>
                </c:pt>
                <c:pt idx="3925">
                  <c:v>2018.0</c:v>
                </c:pt>
                <c:pt idx="3926">
                  <c:v>2018.0</c:v>
                </c:pt>
                <c:pt idx="3927">
                  <c:v>2019.0</c:v>
                </c:pt>
                <c:pt idx="3928">
                  <c:v>2020.0</c:v>
                </c:pt>
                <c:pt idx="3929">
                  <c:v>2021.0</c:v>
                </c:pt>
                <c:pt idx="3930">
                  <c:v>2022.0</c:v>
                </c:pt>
                <c:pt idx="3931">
                  <c:v>2023.0</c:v>
                </c:pt>
                <c:pt idx="3932">
                  <c:v>2023.0</c:v>
                </c:pt>
                <c:pt idx="3933">
                  <c:v>2024.0</c:v>
                </c:pt>
                <c:pt idx="3934">
                  <c:v>2025.0</c:v>
                </c:pt>
                <c:pt idx="3935">
                  <c:v>2026.0</c:v>
                </c:pt>
                <c:pt idx="3936">
                  <c:v>2027.0</c:v>
                </c:pt>
                <c:pt idx="3937">
                  <c:v>2028.0</c:v>
                </c:pt>
                <c:pt idx="3938">
                  <c:v>2029.0</c:v>
                </c:pt>
                <c:pt idx="3939">
                  <c:v>2030.0</c:v>
                </c:pt>
                <c:pt idx="3940">
                  <c:v>2031.0</c:v>
                </c:pt>
                <c:pt idx="3941">
                  <c:v>2032.0</c:v>
                </c:pt>
                <c:pt idx="3942">
                  <c:v>2033.0</c:v>
                </c:pt>
                <c:pt idx="3943">
                  <c:v>2034.0</c:v>
                </c:pt>
                <c:pt idx="3944">
                  <c:v>2034.0</c:v>
                </c:pt>
                <c:pt idx="3945">
                  <c:v>2035.0</c:v>
                </c:pt>
                <c:pt idx="3946">
                  <c:v>2036.0</c:v>
                </c:pt>
                <c:pt idx="3947">
                  <c:v>2037.0</c:v>
                </c:pt>
                <c:pt idx="3948">
                  <c:v>2037.0</c:v>
                </c:pt>
                <c:pt idx="3949">
                  <c:v>2037.0</c:v>
                </c:pt>
                <c:pt idx="3950">
                  <c:v>2037.0</c:v>
                </c:pt>
                <c:pt idx="3951">
                  <c:v>2037.0</c:v>
                </c:pt>
                <c:pt idx="3952">
                  <c:v>2037.0</c:v>
                </c:pt>
                <c:pt idx="3953">
                  <c:v>2037.0</c:v>
                </c:pt>
                <c:pt idx="3954">
                  <c:v>2037.0</c:v>
                </c:pt>
                <c:pt idx="3955">
                  <c:v>2038.0</c:v>
                </c:pt>
                <c:pt idx="3956">
                  <c:v>2039.0</c:v>
                </c:pt>
                <c:pt idx="3957">
                  <c:v>2040.0</c:v>
                </c:pt>
                <c:pt idx="3958">
                  <c:v>2040.0</c:v>
                </c:pt>
                <c:pt idx="3959">
                  <c:v>2040.0</c:v>
                </c:pt>
                <c:pt idx="3960">
                  <c:v>2041.0</c:v>
                </c:pt>
                <c:pt idx="3961">
                  <c:v>2041.0</c:v>
                </c:pt>
                <c:pt idx="3962">
                  <c:v>2042.0</c:v>
                </c:pt>
                <c:pt idx="3963">
                  <c:v>2042.0</c:v>
                </c:pt>
                <c:pt idx="3964">
                  <c:v>2043.0</c:v>
                </c:pt>
                <c:pt idx="3965">
                  <c:v>2044.0</c:v>
                </c:pt>
                <c:pt idx="3966">
                  <c:v>2044.0</c:v>
                </c:pt>
                <c:pt idx="3967">
                  <c:v>2044.0</c:v>
                </c:pt>
                <c:pt idx="3968">
                  <c:v>2044.0</c:v>
                </c:pt>
                <c:pt idx="3969">
                  <c:v>2044.0</c:v>
                </c:pt>
                <c:pt idx="3970">
                  <c:v>2045.0</c:v>
                </c:pt>
                <c:pt idx="3971">
                  <c:v>2046.0</c:v>
                </c:pt>
                <c:pt idx="3972">
                  <c:v>2047.0</c:v>
                </c:pt>
                <c:pt idx="3973">
                  <c:v>2047.0</c:v>
                </c:pt>
                <c:pt idx="3974">
                  <c:v>2047.0</c:v>
                </c:pt>
                <c:pt idx="3975">
                  <c:v>2047.0</c:v>
                </c:pt>
                <c:pt idx="3976">
                  <c:v>2048.0</c:v>
                </c:pt>
                <c:pt idx="3977">
                  <c:v>2049.0</c:v>
                </c:pt>
                <c:pt idx="3978">
                  <c:v>2049.0</c:v>
                </c:pt>
                <c:pt idx="3979">
                  <c:v>2049.0</c:v>
                </c:pt>
                <c:pt idx="3980">
                  <c:v>2050.0</c:v>
                </c:pt>
                <c:pt idx="3981">
                  <c:v>2050.0</c:v>
                </c:pt>
                <c:pt idx="3982">
                  <c:v>2050.0</c:v>
                </c:pt>
                <c:pt idx="3983">
                  <c:v>2050.0</c:v>
                </c:pt>
                <c:pt idx="3984">
                  <c:v>2050.0</c:v>
                </c:pt>
                <c:pt idx="3985">
                  <c:v>2050.0</c:v>
                </c:pt>
                <c:pt idx="3986">
                  <c:v>2051.0</c:v>
                </c:pt>
                <c:pt idx="3987">
                  <c:v>2051.0</c:v>
                </c:pt>
                <c:pt idx="3988">
                  <c:v>2052.0</c:v>
                </c:pt>
                <c:pt idx="3989">
                  <c:v>2052.0</c:v>
                </c:pt>
                <c:pt idx="3990">
                  <c:v>2053.0</c:v>
                </c:pt>
                <c:pt idx="3991">
                  <c:v>2054.0</c:v>
                </c:pt>
                <c:pt idx="3992">
                  <c:v>2055.0</c:v>
                </c:pt>
                <c:pt idx="3993">
                  <c:v>2055.0</c:v>
                </c:pt>
                <c:pt idx="3994">
                  <c:v>2055.0</c:v>
                </c:pt>
                <c:pt idx="3995">
                  <c:v>2055.0</c:v>
                </c:pt>
                <c:pt idx="3996">
                  <c:v>2056.0</c:v>
                </c:pt>
                <c:pt idx="3997">
                  <c:v>2057.0</c:v>
                </c:pt>
                <c:pt idx="3998">
                  <c:v>2058.0</c:v>
                </c:pt>
                <c:pt idx="3999">
                  <c:v>2059.0</c:v>
                </c:pt>
                <c:pt idx="4000">
                  <c:v>2060.0</c:v>
                </c:pt>
                <c:pt idx="4001">
                  <c:v>2061.0</c:v>
                </c:pt>
                <c:pt idx="4002">
                  <c:v>2062.0</c:v>
                </c:pt>
                <c:pt idx="4003">
                  <c:v>2063.0</c:v>
                </c:pt>
                <c:pt idx="4004">
                  <c:v>2064.0</c:v>
                </c:pt>
                <c:pt idx="4005">
                  <c:v>2064.0</c:v>
                </c:pt>
                <c:pt idx="4006">
                  <c:v>2064.0</c:v>
                </c:pt>
                <c:pt idx="4007">
                  <c:v>2064.0</c:v>
                </c:pt>
                <c:pt idx="4008">
                  <c:v>2064.0</c:v>
                </c:pt>
                <c:pt idx="4009">
                  <c:v>2064.0</c:v>
                </c:pt>
                <c:pt idx="4010">
                  <c:v>2065.0</c:v>
                </c:pt>
                <c:pt idx="4011">
                  <c:v>2066.0</c:v>
                </c:pt>
                <c:pt idx="4012">
                  <c:v>2066.0</c:v>
                </c:pt>
                <c:pt idx="4013">
                  <c:v>2066.0</c:v>
                </c:pt>
                <c:pt idx="4014">
                  <c:v>2067.0</c:v>
                </c:pt>
                <c:pt idx="4015">
                  <c:v>2068.0</c:v>
                </c:pt>
                <c:pt idx="4016">
                  <c:v>2069.0</c:v>
                </c:pt>
                <c:pt idx="4017">
                  <c:v>2070.0</c:v>
                </c:pt>
                <c:pt idx="4018">
                  <c:v>2070.0</c:v>
                </c:pt>
                <c:pt idx="4019">
                  <c:v>2070.0</c:v>
                </c:pt>
                <c:pt idx="4020">
                  <c:v>2071.0</c:v>
                </c:pt>
                <c:pt idx="4021">
                  <c:v>2072.0</c:v>
                </c:pt>
                <c:pt idx="4022">
                  <c:v>2073.0</c:v>
                </c:pt>
                <c:pt idx="4023">
                  <c:v>2074.0</c:v>
                </c:pt>
                <c:pt idx="4024">
                  <c:v>2074.0</c:v>
                </c:pt>
                <c:pt idx="4025">
                  <c:v>2074.0</c:v>
                </c:pt>
                <c:pt idx="4026">
                  <c:v>2074.0</c:v>
                </c:pt>
                <c:pt idx="4027">
                  <c:v>2074.0</c:v>
                </c:pt>
                <c:pt idx="4028">
                  <c:v>2074.0</c:v>
                </c:pt>
                <c:pt idx="4029">
                  <c:v>2074.0</c:v>
                </c:pt>
                <c:pt idx="4030">
                  <c:v>2074.0</c:v>
                </c:pt>
                <c:pt idx="4031">
                  <c:v>2075.0</c:v>
                </c:pt>
                <c:pt idx="4032">
                  <c:v>2075.0</c:v>
                </c:pt>
                <c:pt idx="4033">
                  <c:v>2075.0</c:v>
                </c:pt>
                <c:pt idx="4034">
                  <c:v>2075.0</c:v>
                </c:pt>
                <c:pt idx="4035">
                  <c:v>2075.0</c:v>
                </c:pt>
                <c:pt idx="4036">
                  <c:v>2075.0</c:v>
                </c:pt>
                <c:pt idx="4037">
                  <c:v>2075.0</c:v>
                </c:pt>
                <c:pt idx="4038">
                  <c:v>2075.0</c:v>
                </c:pt>
                <c:pt idx="4039">
                  <c:v>2076.0</c:v>
                </c:pt>
                <c:pt idx="4040">
                  <c:v>2077.0</c:v>
                </c:pt>
                <c:pt idx="4041">
                  <c:v>2078.0</c:v>
                </c:pt>
                <c:pt idx="4042">
                  <c:v>2079.0</c:v>
                </c:pt>
                <c:pt idx="4043">
                  <c:v>2080.0</c:v>
                </c:pt>
                <c:pt idx="4044">
                  <c:v>2080.0</c:v>
                </c:pt>
                <c:pt idx="4045">
                  <c:v>2081.0</c:v>
                </c:pt>
                <c:pt idx="4046">
                  <c:v>2082.0</c:v>
                </c:pt>
                <c:pt idx="4047">
                  <c:v>2083.0</c:v>
                </c:pt>
                <c:pt idx="4048">
                  <c:v>2084.0</c:v>
                </c:pt>
                <c:pt idx="4049">
                  <c:v>2084.0</c:v>
                </c:pt>
                <c:pt idx="4050">
                  <c:v>2085.0</c:v>
                </c:pt>
                <c:pt idx="4051">
                  <c:v>2085.0</c:v>
                </c:pt>
                <c:pt idx="4052">
                  <c:v>2086.0</c:v>
                </c:pt>
                <c:pt idx="4053">
                  <c:v>2087.0</c:v>
                </c:pt>
                <c:pt idx="4054">
                  <c:v>2088.0</c:v>
                </c:pt>
                <c:pt idx="4055">
                  <c:v>2089.0</c:v>
                </c:pt>
                <c:pt idx="4056">
                  <c:v>2090.0</c:v>
                </c:pt>
                <c:pt idx="4057">
                  <c:v>2090.0</c:v>
                </c:pt>
                <c:pt idx="4058">
                  <c:v>2090.0</c:v>
                </c:pt>
                <c:pt idx="4059">
                  <c:v>2090.0</c:v>
                </c:pt>
                <c:pt idx="4060">
                  <c:v>2090.0</c:v>
                </c:pt>
                <c:pt idx="4061">
                  <c:v>2091.0</c:v>
                </c:pt>
                <c:pt idx="4062">
                  <c:v>2092.0</c:v>
                </c:pt>
                <c:pt idx="4063">
                  <c:v>2092.0</c:v>
                </c:pt>
                <c:pt idx="4064">
                  <c:v>2093.0</c:v>
                </c:pt>
                <c:pt idx="4065">
                  <c:v>2094.0</c:v>
                </c:pt>
                <c:pt idx="4066">
                  <c:v>2094.0</c:v>
                </c:pt>
                <c:pt idx="4067">
                  <c:v>2095.0</c:v>
                </c:pt>
                <c:pt idx="4068">
                  <c:v>2095.0</c:v>
                </c:pt>
                <c:pt idx="4069">
                  <c:v>2095.0</c:v>
                </c:pt>
                <c:pt idx="4070">
                  <c:v>2096.0</c:v>
                </c:pt>
                <c:pt idx="4071">
                  <c:v>2096.0</c:v>
                </c:pt>
                <c:pt idx="4072">
                  <c:v>2096.0</c:v>
                </c:pt>
                <c:pt idx="4073">
                  <c:v>2096.0</c:v>
                </c:pt>
                <c:pt idx="4074">
                  <c:v>2096.0</c:v>
                </c:pt>
                <c:pt idx="4075">
                  <c:v>2097.0</c:v>
                </c:pt>
                <c:pt idx="4076">
                  <c:v>2097.0</c:v>
                </c:pt>
                <c:pt idx="4077">
                  <c:v>2097.0</c:v>
                </c:pt>
                <c:pt idx="4078">
                  <c:v>2097.0</c:v>
                </c:pt>
                <c:pt idx="4079">
                  <c:v>2098.0</c:v>
                </c:pt>
                <c:pt idx="4080">
                  <c:v>2099.0</c:v>
                </c:pt>
                <c:pt idx="4081">
                  <c:v>2099.0</c:v>
                </c:pt>
                <c:pt idx="4082">
                  <c:v>2099.0</c:v>
                </c:pt>
                <c:pt idx="4083">
                  <c:v>2099.0</c:v>
                </c:pt>
                <c:pt idx="4084">
                  <c:v>2099.0</c:v>
                </c:pt>
                <c:pt idx="4085">
                  <c:v>2100.0</c:v>
                </c:pt>
                <c:pt idx="4086">
                  <c:v>2100.0</c:v>
                </c:pt>
                <c:pt idx="4087">
                  <c:v>2100.0</c:v>
                </c:pt>
                <c:pt idx="4088">
                  <c:v>2100.0</c:v>
                </c:pt>
                <c:pt idx="4089">
                  <c:v>2101.0</c:v>
                </c:pt>
                <c:pt idx="4090">
                  <c:v>2102.0</c:v>
                </c:pt>
                <c:pt idx="4091">
                  <c:v>2103.0</c:v>
                </c:pt>
                <c:pt idx="4092">
                  <c:v>2104.0</c:v>
                </c:pt>
                <c:pt idx="4093">
                  <c:v>2105.0</c:v>
                </c:pt>
                <c:pt idx="4094">
                  <c:v>2106.0</c:v>
                </c:pt>
                <c:pt idx="4095">
                  <c:v>2107.0</c:v>
                </c:pt>
                <c:pt idx="4096">
                  <c:v>2108.0</c:v>
                </c:pt>
                <c:pt idx="4097">
                  <c:v>2109.0</c:v>
                </c:pt>
                <c:pt idx="4098">
                  <c:v>2110.0</c:v>
                </c:pt>
                <c:pt idx="4099">
                  <c:v>2110.0</c:v>
                </c:pt>
                <c:pt idx="4100">
                  <c:v>2110.0</c:v>
                </c:pt>
                <c:pt idx="4101">
                  <c:v>2110.0</c:v>
                </c:pt>
                <c:pt idx="4102">
                  <c:v>2111.0</c:v>
                </c:pt>
                <c:pt idx="4103">
                  <c:v>2111.0</c:v>
                </c:pt>
                <c:pt idx="4104">
                  <c:v>2112.0</c:v>
                </c:pt>
                <c:pt idx="4105">
                  <c:v>2113.0</c:v>
                </c:pt>
                <c:pt idx="4106">
                  <c:v>2114.0</c:v>
                </c:pt>
                <c:pt idx="4107">
                  <c:v>2114.0</c:v>
                </c:pt>
                <c:pt idx="4108">
                  <c:v>2115.0</c:v>
                </c:pt>
                <c:pt idx="4109">
                  <c:v>2115.0</c:v>
                </c:pt>
                <c:pt idx="4110">
                  <c:v>2116.0</c:v>
                </c:pt>
                <c:pt idx="4111">
                  <c:v>2116.0</c:v>
                </c:pt>
                <c:pt idx="4112">
                  <c:v>2116.0</c:v>
                </c:pt>
                <c:pt idx="4113">
                  <c:v>2116.0</c:v>
                </c:pt>
                <c:pt idx="4114">
                  <c:v>2116.0</c:v>
                </c:pt>
                <c:pt idx="4115">
                  <c:v>2116.0</c:v>
                </c:pt>
                <c:pt idx="4116">
                  <c:v>2117.0</c:v>
                </c:pt>
                <c:pt idx="4117">
                  <c:v>2118.0</c:v>
                </c:pt>
                <c:pt idx="4118">
                  <c:v>2119.0</c:v>
                </c:pt>
                <c:pt idx="4119">
                  <c:v>2120.0</c:v>
                </c:pt>
                <c:pt idx="4120">
                  <c:v>2121.0</c:v>
                </c:pt>
                <c:pt idx="4121">
                  <c:v>2121.0</c:v>
                </c:pt>
                <c:pt idx="4122">
                  <c:v>2121.0</c:v>
                </c:pt>
                <c:pt idx="4123">
                  <c:v>2122.0</c:v>
                </c:pt>
                <c:pt idx="4124">
                  <c:v>2123.0</c:v>
                </c:pt>
                <c:pt idx="4125">
                  <c:v>2124.0</c:v>
                </c:pt>
                <c:pt idx="4126">
                  <c:v>2125.0</c:v>
                </c:pt>
                <c:pt idx="4127">
                  <c:v>2126.0</c:v>
                </c:pt>
                <c:pt idx="4128">
                  <c:v>2126.0</c:v>
                </c:pt>
                <c:pt idx="4129">
                  <c:v>2126.0</c:v>
                </c:pt>
                <c:pt idx="4130">
                  <c:v>2127.0</c:v>
                </c:pt>
                <c:pt idx="4131">
                  <c:v>2127.0</c:v>
                </c:pt>
                <c:pt idx="4132">
                  <c:v>2127.0</c:v>
                </c:pt>
                <c:pt idx="4133">
                  <c:v>2128.0</c:v>
                </c:pt>
                <c:pt idx="4134">
                  <c:v>2128.0</c:v>
                </c:pt>
                <c:pt idx="4135">
                  <c:v>2129.0</c:v>
                </c:pt>
                <c:pt idx="4136">
                  <c:v>2130.0</c:v>
                </c:pt>
                <c:pt idx="4137">
                  <c:v>2130.0</c:v>
                </c:pt>
                <c:pt idx="4138">
                  <c:v>2131.0</c:v>
                </c:pt>
                <c:pt idx="4139">
                  <c:v>2132.0</c:v>
                </c:pt>
                <c:pt idx="4140">
                  <c:v>2133.0</c:v>
                </c:pt>
                <c:pt idx="4141">
                  <c:v>2133.0</c:v>
                </c:pt>
                <c:pt idx="4142">
                  <c:v>2134.0</c:v>
                </c:pt>
                <c:pt idx="4143">
                  <c:v>2135.0</c:v>
                </c:pt>
                <c:pt idx="4144">
                  <c:v>2136.0</c:v>
                </c:pt>
                <c:pt idx="4145">
                  <c:v>2136.0</c:v>
                </c:pt>
                <c:pt idx="4146">
                  <c:v>2137.0</c:v>
                </c:pt>
                <c:pt idx="4147">
                  <c:v>2138.0</c:v>
                </c:pt>
                <c:pt idx="4148">
                  <c:v>2139.0</c:v>
                </c:pt>
                <c:pt idx="4149">
                  <c:v>2140.0</c:v>
                </c:pt>
                <c:pt idx="4150">
                  <c:v>2141.0</c:v>
                </c:pt>
                <c:pt idx="4151">
                  <c:v>2142.0</c:v>
                </c:pt>
                <c:pt idx="4152">
                  <c:v>2143.0</c:v>
                </c:pt>
                <c:pt idx="4153">
                  <c:v>2144.0</c:v>
                </c:pt>
                <c:pt idx="4154">
                  <c:v>2145.0</c:v>
                </c:pt>
                <c:pt idx="4155">
                  <c:v>2146.0</c:v>
                </c:pt>
                <c:pt idx="4156">
                  <c:v>2147.0</c:v>
                </c:pt>
                <c:pt idx="4157">
                  <c:v>2148.0</c:v>
                </c:pt>
                <c:pt idx="4158">
                  <c:v>2149.0</c:v>
                </c:pt>
                <c:pt idx="4159">
                  <c:v>2150.0</c:v>
                </c:pt>
                <c:pt idx="4160">
                  <c:v>2150.0</c:v>
                </c:pt>
                <c:pt idx="4161">
                  <c:v>2151.0</c:v>
                </c:pt>
                <c:pt idx="4162">
                  <c:v>2152.0</c:v>
                </c:pt>
                <c:pt idx="4163">
                  <c:v>2152.0</c:v>
                </c:pt>
                <c:pt idx="4164">
                  <c:v>2152.0</c:v>
                </c:pt>
                <c:pt idx="4165">
                  <c:v>2152.0</c:v>
                </c:pt>
                <c:pt idx="4166">
                  <c:v>2153.0</c:v>
                </c:pt>
                <c:pt idx="4167">
                  <c:v>2154.0</c:v>
                </c:pt>
                <c:pt idx="4168">
                  <c:v>2155.0</c:v>
                </c:pt>
                <c:pt idx="4169">
                  <c:v>2156.0</c:v>
                </c:pt>
                <c:pt idx="4170">
                  <c:v>2156.0</c:v>
                </c:pt>
                <c:pt idx="4171">
                  <c:v>2156.0</c:v>
                </c:pt>
                <c:pt idx="4172">
                  <c:v>2156.0</c:v>
                </c:pt>
                <c:pt idx="4173">
                  <c:v>2156.0</c:v>
                </c:pt>
                <c:pt idx="4174">
                  <c:v>2156.0</c:v>
                </c:pt>
                <c:pt idx="4175">
                  <c:v>2157.0</c:v>
                </c:pt>
                <c:pt idx="4176">
                  <c:v>2157.0</c:v>
                </c:pt>
                <c:pt idx="4177">
                  <c:v>2158.0</c:v>
                </c:pt>
                <c:pt idx="4178">
                  <c:v>2159.0</c:v>
                </c:pt>
                <c:pt idx="4179">
                  <c:v>2159.0</c:v>
                </c:pt>
                <c:pt idx="4180">
                  <c:v>2159.0</c:v>
                </c:pt>
                <c:pt idx="4181">
                  <c:v>2159.0</c:v>
                </c:pt>
                <c:pt idx="4182">
                  <c:v>2159.0</c:v>
                </c:pt>
                <c:pt idx="4183">
                  <c:v>2159.0</c:v>
                </c:pt>
                <c:pt idx="4184">
                  <c:v>2159.0</c:v>
                </c:pt>
                <c:pt idx="4185">
                  <c:v>2159.0</c:v>
                </c:pt>
                <c:pt idx="4186">
                  <c:v>2159.0</c:v>
                </c:pt>
                <c:pt idx="4187">
                  <c:v>2159.0</c:v>
                </c:pt>
                <c:pt idx="4188">
                  <c:v>2159.0</c:v>
                </c:pt>
                <c:pt idx="4189">
                  <c:v>2160.0</c:v>
                </c:pt>
                <c:pt idx="4190">
                  <c:v>2161.0</c:v>
                </c:pt>
                <c:pt idx="4191">
                  <c:v>2162.0</c:v>
                </c:pt>
                <c:pt idx="4192">
                  <c:v>2163.0</c:v>
                </c:pt>
                <c:pt idx="4193">
                  <c:v>2163.0</c:v>
                </c:pt>
                <c:pt idx="4194">
                  <c:v>2163.0</c:v>
                </c:pt>
                <c:pt idx="4195">
                  <c:v>2164.0</c:v>
                </c:pt>
                <c:pt idx="4196">
                  <c:v>2164.0</c:v>
                </c:pt>
                <c:pt idx="4197">
                  <c:v>2165.0</c:v>
                </c:pt>
                <c:pt idx="4198">
                  <c:v>2166.0</c:v>
                </c:pt>
                <c:pt idx="4199">
                  <c:v>2167.0</c:v>
                </c:pt>
                <c:pt idx="4200">
                  <c:v>2168.0</c:v>
                </c:pt>
                <c:pt idx="4201">
                  <c:v>2169.0</c:v>
                </c:pt>
                <c:pt idx="4202">
                  <c:v>2170.0</c:v>
                </c:pt>
                <c:pt idx="4203">
                  <c:v>2171.0</c:v>
                </c:pt>
                <c:pt idx="4204">
                  <c:v>2172.0</c:v>
                </c:pt>
                <c:pt idx="4205">
                  <c:v>2173.0</c:v>
                </c:pt>
                <c:pt idx="4206">
                  <c:v>2174.0</c:v>
                </c:pt>
                <c:pt idx="4207">
                  <c:v>2175.0</c:v>
                </c:pt>
                <c:pt idx="4208">
                  <c:v>2176.0</c:v>
                </c:pt>
                <c:pt idx="4209">
                  <c:v>2177.0</c:v>
                </c:pt>
                <c:pt idx="4210">
                  <c:v>2178.0</c:v>
                </c:pt>
                <c:pt idx="4211">
                  <c:v>2179.0</c:v>
                </c:pt>
                <c:pt idx="4212">
                  <c:v>2180.0</c:v>
                </c:pt>
                <c:pt idx="4213">
                  <c:v>2180.0</c:v>
                </c:pt>
                <c:pt idx="4214">
                  <c:v>2181.0</c:v>
                </c:pt>
                <c:pt idx="4215">
                  <c:v>2182.0</c:v>
                </c:pt>
                <c:pt idx="4216">
                  <c:v>2183.0</c:v>
                </c:pt>
                <c:pt idx="4217">
                  <c:v>2184.0</c:v>
                </c:pt>
                <c:pt idx="4218">
                  <c:v>2185.0</c:v>
                </c:pt>
                <c:pt idx="4219">
                  <c:v>2185.0</c:v>
                </c:pt>
                <c:pt idx="4220">
                  <c:v>2186.0</c:v>
                </c:pt>
                <c:pt idx="4221">
                  <c:v>2187.0</c:v>
                </c:pt>
                <c:pt idx="4222">
                  <c:v>2187.0</c:v>
                </c:pt>
                <c:pt idx="4223">
                  <c:v>2187.0</c:v>
                </c:pt>
                <c:pt idx="4224">
                  <c:v>2187.0</c:v>
                </c:pt>
                <c:pt idx="4225">
                  <c:v>2187.0</c:v>
                </c:pt>
                <c:pt idx="4226">
                  <c:v>2187.0</c:v>
                </c:pt>
                <c:pt idx="4227">
                  <c:v>2187.0</c:v>
                </c:pt>
                <c:pt idx="4228">
                  <c:v>2187.0</c:v>
                </c:pt>
                <c:pt idx="4229">
                  <c:v>2187.0</c:v>
                </c:pt>
                <c:pt idx="4230">
                  <c:v>2188.0</c:v>
                </c:pt>
                <c:pt idx="4231">
                  <c:v>2188.0</c:v>
                </c:pt>
                <c:pt idx="4232">
                  <c:v>2188.0</c:v>
                </c:pt>
                <c:pt idx="4233">
                  <c:v>2188.0</c:v>
                </c:pt>
                <c:pt idx="4234">
                  <c:v>2188.0</c:v>
                </c:pt>
                <c:pt idx="4235">
                  <c:v>2189.0</c:v>
                </c:pt>
                <c:pt idx="4236">
                  <c:v>2189.0</c:v>
                </c:pt>
                <c:pt idx="4237">
                  <c:v>2189.0</c:v>
                </c:pt>
                <c:pt idx="4238">
                  <c:v>2189.0</c:v>
                </c:pt>
                <c:pt idx="4239">
                  <c:v>2189.0</c:v>
                </c:pt>
                <c:pt idx="4240">
                  <c:v>2190.0</c:v>
                </c:pt>
                <c:pt idx="4241">
                  <c:v>2191.0</c:v>
                </c:pt>
                <c:pt idx="4242">
                  <c:v>2192.0</c:v>
                </c:pt>
                <c:pt idx="4243">
                  <c:v>2193.0</c:v>
                </c:pt>
                <c:pt idx="4244">
                  <c:v>2194.0</c:v>
                </c:pt>
                <c:pt idx="4245">
                  <c:v>2195.0</c:v>
                </c:pt>
                <c:pt idx="4246">
                  <c:v>2196.0</c:v>
                </c:pt>
                <c:pt idx="4247">
                  <c:v>2197.0</c:v>
                </c:pt>
                <c:pt idx="4248">
                  <c:v>2198.0</c:v>
                </c:pt>
                <c:pt idx="4249">
                  <c:v>2198.0</c:v>
                </c:pt>
                <c:pt idx="4250">
                  <c:v>2199.0</c:v>
                </c:pt>
                <c:pt idx="4251">
                  <c:v>2200.0</c:v>
                </c:pt>
                <c:pt idx="4252">
                  <c:v>2201.0</c:v>
                </c:pt>
                <c:pt idx="4253">
                  <c:v>2202.0</c:v>
                </c:pt>
                <c:pt idx="4254">
                  <c:v>2203.0</c:v>
                </c:pt>
                <c:pt idx="4255">
                  <c:v>2204.0</c:v>
                </c:pt>
                <c:pt idx="4256">
                  <c:v>2205.0</c:v>
                </c:pt>
                <c:pt idx="4257">
                  <c:v>2206.0</c:v>
                </c:pt>
                <c:pt idx="4258">
                  <c:v>2207.0</c:v>
                </c:pt>
                <c:pt idx="4259">
                  <c:v>2208.0</c:v>
                </c:pt>
                <c:pt idx="4260">
                  <c:v>2208.0</c:v>
                </c:pt>
                <c:pt idx="4261">
                  <c:v>2208.0</c:v>
                </c:pt>
                <c:pt idx="4262">
                  <c:v>2209.0</c:v>
                </c:pt>
                <c:pt idx="4263">
                  <c:v>2210.0</c:v>
                </c:pt>
                <c:pt idx="4264">
                  <c:v>2210.0</c:v>
                </c:pt>
                <c:pt idx="4265">
                  <c:v>2211.0</c:v>
                </c:pt>
                <c:pt idx="4266">
                  <c:v>2211.0</c:v>
                </c:pt>
                <c:pt idx="4267">
                  <c:v>2212.0</c:v>
                </c:pt>
                <c:pt idx="4268">
                  <c:v>2212.0</c:v>
                </c:pt>
                <c:pt idx="4269">
                  <c:v>2212.0</c:v>
                </c:pt>
                <c:pt idx="4270">
                  <c:v>2213.0</c:v>
                </c:pt>
                <c:pt idx="4271">
                  <c:v>2213.0</c:v>
                </c:pt>
                <c:pt idx="4272">
                  <c:v>2213.0</c:v>
                </c:pt>
                <c:pt idx="4273">
                  <c:v>2213.0</c:v>
                </c:pt>
                <c:pt idx="4274">
                  <c:v>2214.0</c:v>
                </c:pt>
                <c:pt idx="4275">
                  <c:v>2214.0</c:v>
                </c:pt>
                <c:pt idx="4276">
                  <c:v>2214.0</c:v>
                </c:pt>
                <c:pt idx="4277">
                  <c:v>2214.0</c:v>
                </c:pt>
                <c:pt idx="4278">
                  <c:v>2214.0</c:v>
                </c:pt>
                <c:pt idx="4279">
                  <c:v>2214.0</c:v>
                </c:pt>
                <c:pt idx="4280">
                  <c:v>2214.0</c:v>
                </c:pt>
                <c:pt idx="4281">
                  <c:v>2214.0</c:v>
                </c:pt>
                <c:pt idx="4282">
                  <c:v>2214.0</c:v>
                </c:pt>
                <c:pt idx="4283">
                  <c:v>2214.0</c:v>
                </c:pt>
                <c:pt idx="4284">
                  <c:v>2214.0</c:v>
                </c:pt>
                <c:pt idx="4285">
                  <c:v>2214.0</c:v>
                </c:pt>
                <c:pt idx="4286">
                  <c:v>2214.0</c:v>
                </c:pt>
                <c:pt idx="4287">
                  <c:v>2214.0</c:v>
                </c:pt>
                <c:pt idx="4288">
                  <c:v>2214.0</c:v>
                </c:pt>
                <c:pt idx="4289">
                  <c:v>2214.0</c:v>
                </c:pt>
                <c:pt idx="4290">
                  <c:v>2214.0</c:v>
                </c:pt>
                <c:pt idx="4291">
                  <c:v>2215.0</c:v>
                </c:pt>
                <c:pt idx="4292">
                  <c:v>2216.0</c:v>
                </c:pt>
                <c:pt idx="4293">
                  <c:v>2217.0</c:v>
                </c:pt>
                <c:pt idx="4294">
                  <c:v>2217.0</c:v>
                </c:pt>
                <c:pt idx="4295">
                  <c:v>2217.0</c:v>
                </c:pt>
                <c:pt idx="4296">
                  <c:v>2218.0</c:v>
                </c:pt>
                <c:pt idx="4297">
                  <c:v>2218.0</c:v>
                </c:pt>
                <c:pt idx="4298">
                  <c:v>2219.0</c:v>
                </c:pt>
                <c:pt idx="4299">
                  <c:v>2220.0</c:v>
                </c:pt>
                <c:pt idx="4300">
                  <c:v>2221.0</c:v>
                </c:pt>
                <c:pt idx="4301">
                  <c:v>2222.0</c:v>
                </c:pt>
                <c:pt idx="4302">
                  <c:v>2223.0</c:v>
                </c:pt>
                <c:pt idx="4303">
                  <c:v>2224.0</c:v>
                </c:pt>
                <c:pt idx="4304">
                  <c:v>2225.0</c:v>
                </c:pt>
                <c:pt idx="4305">
                  <c:v>2226.0</c:v>
                </c:pt>
                <c:pt idx="4306">
                  <c:v>2227.0</c:v>
                </c:pt>
                <c:pt idx="4307">
                  <c:v>2228.0</c:v>
                </c:pt>
                <c:pt idx="4308">
                  <c:v>2229.0</c:v>
                </c:pt>
                <c:pt idx="4309">
                  <c:v>2230.0</c:v>
                </c:pt>
                <c:pt idx="4310">
                  <c:v>2231.0</c:v>
                </c:pt>
                <c:pt idx="4311">
                  <c:v>2232.0</c:v>
                </c:pt>
                <c:pt idx="4312">
                  <c:v>2233.0</c:v>
                </c:pt>
                <c:pt idx="4313">
                  <c:v>2234.0</c:v>
                </c:pt>
                <c:pt idx="4314">
                  <c:v>2235.0</c:v>
                </c:pt>
                <c:pt idx="4315">
                  <c:v>2236.0</c:v>
                </c:pt>
                <c:pt idx="4316">
                  <c:v>2237.0</c:v>
                </c:pt>
                <c:pt idx="4317">
                  <c:v>2238.0</c:v>
                </c:pt>
                <c:pt idx="4318">
                  <c:v>2239.0</c:v>
                </c:pt>
                <c:pt idx="4319">
                  <c:v>2240.0</c:v>
                </c:pt>
                <c:pt idx="4320">
                  <c:v>2241.0</c:v>
                </c:pt>
                <c:pt idx="4321">
                  <c:v>2242.0</c:v>
                </c:pt>
                <c:pt idx="4322">
                  <c:v>2242.0</c:v>
                </c:pt>
                <c:pt idx="4323">
                  <c:v>2242.0</c:v>
                </c:pt>
                <c:pt idx="4324">
                  <c:v>2243.0</c:v>
                </c:pt>
                <c:pt idx="4325">
                  <c:v>2243.0</c:v>
                </c:pt>
                <c:pt idx="4326">
                  <c:v>2243.0</c:v>
                </c:pt>
                <c:pt idx="4327">
                  <c:v>2244.0</c:v>
                </c:pt>
                <c:pt idx="4328">
                  <c:v>2245.0</c:v>
                </c:pt>
                <c:pt idx="4329">
                  <c:v>2246.0</c:v>
                </c:pt>
                <c:pt idx="4330">
                  <c:v>2246.0</c:v>
                </c:pt>
                <c:pt idx="4331">
                  <c:v>2246.0</c:v>
                </c:pt>
                <c:pt idx="4332">
                  <c:v>2246.0</c:v>
                </c:pt>
                <c:pt idx="4333">
                  <c:v>2247.0</c:v>
                </c:pt>
                <c:pt idx="4334">
                  <c:v>2248.0</c:v>
                </c:pt>
                <c:pt idx="4335">
                  <c:v>2248.0</c:v>
                </c:pt>
                <c:pt idx="4336">
                  <c:v>2249.0</c:v>
                </c:pt>
                <c:pt idx="4337">
                  <c:v>2249.0</c:v>
                </c:pt>
                <c:pt idx="4338">
                  <c:v>2250.0</c:v>
                </c:pt>
                <c:pt idx="4339">
                  <c:v>2250.0</c:v>
                </c:pt>
                <c:pt idx="4340">
                  <c:v>2250.0</c:v>
                </c:pt>
                <c:pt idx="4341">
                  <c:v>2250.0</c:v>
                </c:pt>
                <c:pt idx="4342">
                  <c:v>2251.0</c:v>
                </c:pt>
                <c:pt idx="4343">
                  <c:v>2252.0</c:v>
                </c:pt>
                <c:pt idx="4344">
                  <c:v>2253.0</c:v>
                </c:pt>
                <c:pt idx="4345">
                  <c:v>2253.0</c:v>
                </c:pt>
                <c:pt idx="4346">
                  <c:v>2254.0</c:v>
                </c:pt>
                <c:pt idx="4347">
                  <c:v>2255.0</c:v>
                </c:pt>
                <c:pt idx="4348">
                  <c:v>2256.0</c:v>
                </c:pt>
                <c:pt idx="4349">
                  <c:v>2257.0</c:v>
                </c:pt>
                <c:pt idx="4350">
                  <c:v>2258.0</c:v>
                </c:pt>
                <c:pt idx="4351">
                  <c:v>2259.0</c:v>
                </c:pt>
                <c:pt idx="4352">
                  <c:v>2260.0</c:v>
                </c:pt>
                <c:pt idx="4353">
                  <c:v>2261.0</c:v>
                </c:pt>
                <c:pt idx="4354">
                  <c:v>2262.0</c:v>
                </c:pt>
                <c:pt idx="4355">
                  <c:v>2262.0</c:v>
                </c:pt>
                <c:pt idx="4356">
                  <c:v>2262.0</c:v>
                </c:pt>
                <c:pt idx="4357">
                  <c:v>2262.0</c:v>
                </c:pt>
                <c:pt idx="4358">
                  <c:v>2262.0</c:v>
                </c:pt>
                <c:pt idx="4359">
                  <c:v>2263.0</c:v>
                </c:pt>
                <c:pt idx="4360">
                  <c:v>2264.0</c:v>
                </c:pt>
                <c:pt idx="4361">
                  <c:v>2265.0</c:v>
                </c:pt>
                <c:pt idx="4362">
                  <c:v>2266.0</c:v>
                </c:pt>
                <c:pt idx="4363">
                  <c:v>2267.0</c:v>
                </c:pt>
                <c:pt idx="4364">
                  <c:v>2268.0</c:v>
                </c:pt>
                <c:pt idx="4365">
                  <c:v>2269.0</c:v>
                </c:pt>
                <c:pt idx="4366">
                  <c:v>2270.0</c:v>
                </c:pt>
                <c:pt idx="4367">
                  <c:v>2271.0</c:v>
                </c:pt>
                <c:pt idx="4368">
                  <c:v>2272.0</c:v>
                </c:pt>
                <c:pt idx="4369">
                  <c:v>2273.0</c:v>
                </c:pt>
                <c:pt idx="4370">
                  <c:v>2274.0</c:v>
                </c:pt>
                <c:pt idx="4371">
                  <c:v>2274.0</c:v>
                </c:pt>
                <c:pt idx="4372">
                  <c:v>2275.0</c:v>
                </c:pt>
                <c:pt idx="4373">
                  <c:v>2276.0</c:v>
                </c:pt>
                <c:pt idx="4374">
                  <c:v>2276.0</c:v>
                </c:pt>
                <c:pt idx="4375">
                  <c:v>2276.0</c:v>
                </c:pt>
                <c:pt idx="4376">
                  <c:v>2276.0</c:v>
                </c:pt>
                <c:pt idx="4377">
                  <c:v>2277.0</c:v>
                </c:pt>
                <c:pt idx="4378">
                  <c:v>2277.0</c:v>
                </c:pt>
                <c:pt idx="4379">
                  <c:v>2277.0</c:v>
                </c:pt>
                <c:pt idx="4380">
                  <c:v>2277.0</c:v>
                </c:pt>
                <c:pt idx="4381">
                  <c:v>2278.0</c:v>
                </c:pt>
                <c:pt idx="4382">
                  <c:v>2279.0</c:v>
                </c:pt>
                <c:pt idx="4383">
                  <c:v>2280.0</c:v>
                </c:pt>
                <c:pt idx="4384">
                  <c:v>2280.0</c:v>
                </c:pt>
                <c:pt idx="4385">
                  <c:v>2280.0</c:v>
                </c:pt>
                <c:pt idx="4386">
                  <c:v>2281.0</c:v>
                </c:pt>
                <c:pt idx="4387">
                  <c:v>2282.0</c:v>
                </c:pt>
                <c:pt idx="4388">
                  <c:v>2283.0</c:v>
                </c:pt>
                <c:pt idx="4389">
                  <c:v>2283.0</c:v>
                </c:pt>
                <c:pt idx="4390">
                  <c:v>2284.0</c:v>
                </c:pt>
                <c:pt idx="4391">
                  <c:v>2284.0</c:v>
                </c:pt>
                <c:pt idx="4392">
                  <c:v>2284.0</c:v>
                </c:pt>
                <c:pt idx="4393">
                  <c:v>2284.0</c:v>
                </c:pt>
                <c:pt idx="4394">
                  <c:v>2285.0</c:v>
                </c:pt>
                <c:pt idx="4395">
                  <c:v>2286.0</c:v>
                </c:pt>
                <c:pt idx="4396">
                  <c:v>2287.0</c:v>
                </c:pt>
                <c:pt idx="4397">
                  <c:v>2288.0</c:v>
                </c:pt>
                <c:pt idx="4398">
                  <c:v>2289.0</c:v>
                </c:pt>
                <c:pt idx="4399">
                  <c:v>2290.0</c:v>
                </c:pt>
                <c:pt idx="4400">
                  <c:v>2291.0</c:v>
                </c:pt>
                <c:pt idx="4401">
                  <c:v>2292.0</c:v>
                </c:pt>
                <c:pt idx="4402">
                  <c:v>2293.0</c:v>
                </c:pt>
                <c:pt idx="4403">
                  <c:v>2294.0</c:v>
                </c:pt>
                <c:pt idx="4404">
                  <c:v>2295.0</c:v>
                </c:pt>
                <c:pt idx="4405">
                  <c:v>2296.0</c:v>
                </c:pt>
                <c:pt idx="4406">
                  <c:v>2297.0</c:v>
                </c:pt>
                <c:pt idx="4407">
                  <c:v>2298.0</c:v>
                </c:pt>
                <c:pt idx="4408">
                  <c:v>2299.0</c:v>
                </c:pt>
                <c:pt idx="4409">
                  <c:v>2300.0</c:v>
                </c:pt>
                <c:pt idx="4410">
                  <c:v>2301.0</c:v>
                </c:pt>
                <c:pt idx="4411">
                  <c:v>2302.0</c:v>
                </c:pt>
                <c:pt idx="4412">
                  <c:v>2303.0</c:v>
                </c:pt>
                <c:pt idx="4413">
                  <c:v>2304.0</c:v>
                </c:pt>
                <c:pt idx="4414">
                  <c:v>2305.0</c:v>
                </c:pt>
                <c:pt idx="4415">
                  <c:v>2306.0</c:v>
                </c:pt>
                <c:pt idx="4416">
                  <c:v>2307.0</c:v>
                </c:pt>
                <c:pt idx="4417">
                  <c:v>2308.0</c:v>
                </c:pt>
                <c:pt idx="4418">
                  <c:v>2309.0</c:v>
                </c:pt>
                <c:pt idx="4419">
                  <c:v>2310.0</c:v>
                </c:pt>
                <c:pt idx="4420">
                  <c:v>2311.0</c:v>
                </c:pt>
                <c:pt idx="4421">
                  <c:v>2312.0</c:v>
                </c:pt>
                <c:pt idx="4422">
                  <c:v>2313.0</c:v>
                </c:pt>
                <c:pt idx="4423">
                  <c:v>2314.0</c:v>
                </c:pt>
                <c:pt idx="4424">
                  <c:v>2315.0</c:v>
                </c:pt>
                <c:pt idx="4425">
                  <c:v>2315.0</c:v>
                </c:pt>
                <c:pt idx="4426">
                  <c:v>2316.0</c:v>
                </c:pt>
                <c:pt idx="4427">
                  <c:v>2317.0</c:v>
                </c:pt>
                <c:pt idx="4428">
                  <c:v>2318.0</c:v>
                </c:pt>
                <c:pt idx="4429">
                  <c:v>2319.0</c:v>
                </c:pt>
                <c:pt idx="4430">
                  <c:v>2320.0</c:v>
                </c:pt>
                <c:pt idx="4431">
                  <c:v>2321.0</c:v>
                </c:pt>
                <c:pt idx="4432">
                  <c:v>2322.0</c:v>
                </c:pt>
                <c:pt idx="4433">
                  <c:v>2323.0</c:v>
                </c:pt>
                <c:pt idx="4434">
                  <c:v>2324.0</c:v>
                </c:pt>
                <c:pt idx="4435">
                  <c:v>2325.0</c:v>
                </c:pt>
                <c:pt idx="4436">
                  <c:v>2326.0</c:v>
                </c:pt>
                <c:pt idx="4437">
                  <c:v>2327.0</c:v>
                </c:pt>
                <c:pt idx="4438">
                  <c:v>2328.0</c:v>
                </c:pt>
                <c:pt idx="4439">
                  <c:v>2329.0</c:v>
                </c:pt>
                <c:pt idx="4440">
                  <c:v>2329.0</c:v>
                </c:pt>
                <c:pt idx="4441">
                  <c:v>2329.0</c:v>
                </c:pt>
                <c:pt idx="4442">
                  <c:v>2330.0</c:v>
                </c:pt>
                <c:pt idx="4443">
                  <c:v>2331.0</c:v>
                </c:pt>
                <c:pt idx="4444">
                  <c:v>2332.0</c:v>
                </c:pt>
                <c:pt idx="4445">
                  <c:v>2333.0</c:v>
                </c:pt>
                <c:pt idx="4446">
                  <c:v>2334.0</c:v>
                </c:pt>
                <c:pt idx="4447">
                  <c:v>2334.0</c:v>
                </c:pt>
                <c:pt idx="4448">
                  <c:v>2335.0</c:v>
                </c:pt>
                <c:pt idx="4449">
                  <c:v>2335.0</c:v>
                </c:pt>
                <c:pt idx="4450">
                  <c:v>2335.0</c:v>
                </c:pt>
                <c:pt idx="4451">
                  <c:v>2335.0</c:v>
                </c:pt>
                <c:pt idx="4452">
                  <c:v>2335.0</c:v>
                </c:pt>
                <c:pt idx="4453">
                  <c:v>2336.0</c:v>
                </c:pt>
                <c:pt idx="4454">
                  <c:v>2336.0</c:v>
                </c:pt>
                <c:pt idx="4455">
                  <c:v>2337.0</c:v>
                </c:pt>
                <c:pt idx="4456">
                  <c:v>2337.0</c:v>
                </c:pt>
                <c:pt idx="4457">
                  <c:v>2338.0</c:v>
                </c:pt>
                <c:pt idx="4458">
                  <c:v>2339.0</c:v>
                </c:pt>
                <c:pt idx="4459">
                  <c:v>2340.0</c:v>
                </c:pt>
                <c:pt idx="4460">
                  <c:v>2341.0</c:v>
                </c:pt>
                <c:pt idx="4461">
                  <c:v>2342.0</c:v>
                </c:pt>
                <c:pt idx="4462">
                  <c:v>2343.0</c:v>
                </c:pt>
                <c:pt idx="4463">
                  <c:v>2344.0</c:v>
                </c:pt>
                <c:pt idx="4464">
                  <c:v>2345.0</c:v>
                </c:pt>
                <c:pt idx="4465">
                  <c:v>2346.0</c:v>
                </c:pt>
                <c:pt idx="4466">
                  <c:v>2347.0</c:v>
                </c:pt>
                <c:pt idx="4467">
                  <c:v>2347.0</c:v>
                </c:pt>
                <c:pt idx="4468">
                  <c:v>2347.0</c:v>
                </c:pt>
                <c:pt idx="4469">
                  <c:v>2348.0</c:v>
                </c:pt>
                <c:pt idx="4470">
                  <c:v>2349.0</c:v>
                </c:pt>
                <c:pt idx="4471">
                  <c:v>2350.0</c:v>
                </c:pt>
                <c:pt idx="4472">
                  <c:v>2351.0</c:v>
                </c:pt>
                <c:pt idx="4473">
                  <c:v>2351.0</c:v>
                </c:pt>
                <c:pt idx="4474">
                  <c:v>2351.0</c:v>
                </c:pt>
                <c:pt idx="4475">
                  <c:v>2351.0</c:v>
                </c:pt>
                <c:pt idx="4476">
                  <c:v>2352.0</c:v>
                </c:pt>
                <c:pt idx="4477">
                  <c:v>2352.0</c:v>
                </c:pt>
                <c:pt idx="4478">
                  <c:v>2353.0</c:v>
                </c:pt>
                <c:pt idx="4479">
                  <c:v>2353.0</c:v>
                </c:pt>
                <c:pt idx="4480">
                  <c:v>2353.0</c:v>
                </c:pt>
                <c:pt idx="4481">
                  <c:v>2354.0</c:v>
                </c:pt>
                <c:pt idx="4482">
                  <c:v>2355.0</c:v>
                </c:pt>
                <c:pt idx="4483">
                  <c:v>2356.0</c:v>
                </c:pt>
                <c:pt idx="4484">
                  <c:v>2357.0</c:v>
                </c:pt>
                <c:pt idx="4485">
                  <c:v>2358.0</c:v>
                </c:pt>
                <c:pt idx="4486">
                  <c:v>2359.0</c:v>
                </c:pt>
                <c:pt idx="4487">
                  <c:v>2360.0</c:v>
                </c:pt>
                <c:pt idx="4488">
                  <c:v>2361.0</c:v>
                </c:pt>
                <c:pt idx="4489">
                  <c:v>2361.0</c:v>
                </c:pt>
                <c:pt idx="4490">
                  <c:v>2361.0</c:v>
                </c:pt>
                <c:pt idx="4491">
                  <c:v>2361.0</c:v>
                </c:pt>
                <c:pt idx="4492">
                  <c:v>2362.0</c:v>
                </c:pt>
                <c:pt idx="4493">
                  <c:v>2363.0</c:v>
                </c:pt>
                <c:pt idx="4494">
                  <c:v>2363.0</c:v>
                </c:pt>
                <c:pt idx="4495">
                  <c:v>2363.0</c:v>
                </c:pt>
                <c:pt idx="4496">
                  <c:v>2363.0</c:v>
                </c:pt>
                <c:pt idx="4497">
                  <c:v>2364.0</c:v>
                </c:pt>
                <c:pt idx="4498">
                  <c:v>2364.0</c:v>
                </c:pt>
                <c:pt idx="4499">
                  <c:v>2365.0</c:v>
                </c:pt>
                <c:pt idx="4500">
                  <c:v>2366.0</c:v>
                </c:pt>
                <c:pt idx="4501">
                  <c:v>2366.0</c:v>
                </c:pt>
                <c:pt idx="4502">
                  <c:v>2366.0</c:v>
                </c:pt>
                <c:pt idx="4503">
                  <c:v>2367.0</c:v>
                </c:pt>
                <c:pt idx="4504">
                  <c:v>2368.0</c:v>
                </c:pt>
                <c:pt idx="4505">
                  <c:v>2369.0</c:v>
                </c:pt>
                <c:pt idx="4506">
                  <c:v>2370.0</c:v>
                </c:pt>
                <c:pt idx="4507">
                  <c:v>2371.0</c:v>
                </c:pt>
                <c:pt idx="4508">
                  <c:v>2372.0</c:v>
                </c:pt>
                <c:pt idx="4509">
                  <c:v>2373.0</c:v>
                </c:pt>
                <c:pt idx="4510">
                  <c:v>2374.0</c:v>
                </c:pt>
                <c:pt idx="4511">
                  <c:v>2375.0</c:v>
                </c:pt>
                <c:pt idx="4512">
                  <c:v>2376.0</c:v>
                </c:pt>
                <c:pt idx="4513">
                  <c:v>2377.0</c:v>
                </c:pt>
                <c:pt idx="4514">
                  <c:v>2378.0</c:v>
                </c:pt>
                <c:pt idx="4515">
                  <c:v>2379.0</c:v>
                </c:pt>
                <c:pt idx="4516">
                  <c:v>2380.0</c:v>
                </c:pt>
                <c:pt idx="4517">
                  <c:v>2381.0</c:v>
                </c:pt>
                <c:pt idx="4518">
                  <c:v>2382.0</c:v>
                </c:pt>
                <c:pt idx="4519">
                  <c:v>2383.0</c:v>
                </c:pt>
                <c:pt idx="4520">
                  <c:v>2384.0</c:v>
                </c:pt>
                <c:pt idx="4521">
                  <c:v>2385.0</c:v>
                </c:pt>
                <c:pt idx="4522">
                  <c:v>2385.0</c:v>
                </c:pt>
                <c:pt idx="4523">
                  <c:v>2385.0</c:v>
                </c:pt>
                <c:pt idx="4524">
                  <c:v>2385.0</c:v>
                </c:pt>
                <c:pt idx="4525">
                  <c:v>2386.0</c:v>
                </c:pt>
                <c:pt idx="4526">
                  <c:v>2387.0</c:v>
                </c:pt>
                <c:pt idx="4527">
                  <c:v>2388.0</c:v>
                </c:pt>
                <c:pt idx="4528">
                  <c:v>2389.0</c:v>
                </c:pt>
                <c:pt idx="4529">
                  <c:v>2390.0</c:v>
                </c:pt>
                <c:pt idx="4530">
                  <c:v>2391.0</c:v>
                </c:pt>
                <c:pt idx="4531">
                  <c:v>2392.0</c:v>
                </c:pt>
                <c:pt idx="4532">
                  <c:v>2392.0</c:v>
                </c:pt>
                <c:pt idx="4533">
                  <c:v>2392.0</c:v>
                </c:pt>
                <c:pt idx="4534">
                  <c:v>2393.0</c:v>
                </c:pt>
                <c:pt idx="4535">
                  <c:v>2394.0</c:v>
                </c:pt>
                <c:pt idx="4536">
                  <c:v>2395.0</c:v>
                </c:pt>
                <c:pt idx="4537">
                  <c:v>2396.0</c:v>
                </c:pt>
                <c:pt idx="4538">
                  <c:v>2397.0</c:v>
                </c:pt>
                <c:pt idx="4539">
                  <c:v>2398.0</c:v>
                </c:pt>
                <c:pt idx="4540">
                  <c:v>2399.0</c:v>
                </c:pt>
                <c:pt idx="4541">
                  <c:v>2400.0</c:v>
                </c:pt>
                <c:pt idx="4542">
                  <c:v>2401.0</c:v>
                </c:pt>
                <c:pt idx="4543">
                  <c:v>2402.0</c:v>
                </c:pt>
                <c:pt idx="4544">
                  <c:v>2403.0</c:v>
                </c:pt>
                <c:pt idx="4545">
                  <c:v>2404.0</c:v>
                </c:pt>
                <c:pt idx="4546">
                  <c:v>2405.0</c:v>
                </c:pt>
                <c:pt idx="4547">
                  <c:v>2406.0</c:v>
                </c:pt>
                <c:pt idx="4548">
                  <c:v>2407.0</c:v>
                </c:pt>
                <c:pt idx="4549">
                  <c:v>2408.0</c:v>
                </c:pt>
                <c:pt idx="4550">
                  <c:v>2409.0</c:v>
                </c:pt>
                <c:pt idx="4551">
                  <c:v>2410.0</c:v>
                </c:pt>
                <c:pt idx="4552">
                  <c:v>2411.0</c:v>
                </c:pt>
                <c:pt idx="4553">
                  <c:v>2412.0</c:v>
                </c:pt>
                <c:pt idx="4554">
                  <c:v>2413.0</c:v>
                </c:pt>
                <c:pt idx="4555">
                  <c:v>2414.0</c:v>
                </c:pt>
                <c:pt idx="4556">
                  <c:v>2415.0</c:v>
                </c:pt>
                <c:pt idx="4557">
                  <c:v>2416.0</c:v>
                </c:pt>
                <c:pt idx="4558">
                  <c:v>2417.0</c:v>
                </c:pt>
                <c:pt idx="4559">
                  <c:v>2417.0</c:v>
                </c:pt>
                <c:pt idx="4560">
                  <c:v>2418.0</c:v>
                </c:pt>
                <c:pt idx="4561">
                  <c:v>2418.0</c:v>
                </c:pt>
                <c:pt idx="4562">
                  <c:v>2418.0</c:v>
                </c:pt>
                <c:pt idx="4563">
                  <c:v>2418.0</c:v>
                </c:pt>
                <c:pt idx="4564">
                  <c:v>2418.0</c:v>
                </c:pt>
                <c:pt idx="4565">
                  <c:v>2419.0</c:v>
                </c:pt>
                <c:pt idx="4566">
                  <c:v>2420.0</c:v>
                </c:pt>
                <c:pt idx="4567">
                  <c:v>2420.0</c:v>
                </c:pt>
                <c:pt idx="4568">
                  <c:v>2421.0</c:v>
                </c:pt>
                <c:pt idx="4569">
                  <c:v>2422.0</c:v>
                </c:pt>
                <c:pt idx="4570">
                  <c:v>2422.0</c:v>
                </c:pt>
                <c:pt idx="4571">
                  <c:v>2423.0</c:v>
                </c:pt>
                <c:pt idx="4572">
                  <c:v>2423.0</c:v>
                </c:pt>
                <c:pt idx="4573">
                  <c:v>2423.0</c:v>
                </c:pt>
                <c:pt idx="4574">
                  <c:v>2423.0</c:v>
                </c:pt>
                <c:pt idx="4575">
                  <c:v>2423.0</c:v>
                </c:pt>
                <c:pt idx="4576">
                  <c:v>2423.0</c:v>
                </c:pt>
                <c:pt idx="4577">
                  <c:v>2423.0</c:v>
                </c:pt>
                <c:pt idx="4578">
                  <c:v>2424.0</c:v>
                </c:pt>
                <c:pt idx="4579">
                  <c:v>2424.0</c:v>
                </c:pt>
                <c:pt idx="4580">
                  <c:v>2424.0</c:v>
                </c:pt>
                <c:pt idx="4581">
                  <c:v>2424.0</c:v>
                </c:pt>
                <c:pt idx="4582">
                  <c:v>2424.0</c:v>
                </c:pt>
                <c:pt idx="4583">
                  <c:v>2424.0</c:v>
                </c:pt>
                <c:pt idx="4584">
                  <c:v>2425.0</c:v>
                </c:pt>
                <c:pt idx="4585">
                  <c:v>2425.0</c:v>
                </c:pt>
                <c:pt idx="4586">
                  <c:v>2426.0</c:v>
                </c:pt>
                <c:pt idx="4587">
                  <c:v>2426.0</c:v>
                </c:pt>
                <c:pt idx="4588">
                  <c:v>2426.0</c:v>
                </c:pt>
                <c:pt idx="4589">
                  <c:v>2426.0</c:v>
                </c:pt>
                <c:pt idx="4590">
                  <c:v>2426.0</c:v>
                </c:pt>
                <c:pt idx="4591">
                  <c:v>2426.0</c:v>
                </c:pt>
                <c:pt idx="4592">
                  <c:v>2427.0</c:v>
                </c:pt>
                <c:pt idx="4593">
                  <c:v>2428.0</c:v>
                </c:pt>
                <c:pt idx="4594">
                  <c:v>2429.0</c:v>
                </c:pt>
                <c:pt idx="4595">
                  <c:v>2429.0</c:v>
                </c:pt>
                <c:pt idx="4596">
                  <c:v>2430.0</c:v>
                </c:pt>
                <c:pt idx="4597">
                  <c:v>2430.0</c:v>
                </c:pt>
                <c:pt idx="4598">
                  <c:v>2431.0</c:v>
                </c:pt>
                <c:pt idx="4599">
                  <c:v>2432.0</c:v>
                </c:pt>
                <c:pt idx="4600">
                  <c:v>2433.0</c:v>
                </c:pt>
                <c:pt idx="4601">
                  <c:v>2434.0</c:v>
                </c:pt>
                <c:pt idx="4602">
                  <c:v>2435.0</c:v>
                </c:pt>
                <c:pt idx="4603">
                  <c:v>2436.0</c:v>
                </c:pt>
                <c:pt idx="4604">
                  <c:v>2436.0</c:v>
                </c:pt>
                <c:pt idx="4605">
                  <c:v>2437.0</c:v>
                </c:pt>
                <c:pt idx="4606">
                  <c:v>2438.0</c:v>
                </c:pt>
                <c:pt idx="4607">
                  <c:v>2439.0</c:v>
                </c:pt>
                <c:pt idx="4608">
                  <c:v>2439.0</c:v>
                </c:pt>
                <c:pt idx="4609">
                  <c:v>2440.0</c:v>
                </c:pt>
                <c:pt idx="4610">
                  <c:v>2441.0</c:v>
                </c:pt>
                <c:pt idx="4611">
                  <c:v>2442.0</c:v>
                </c:pt>
                <c:pt idx="4612">
                  <c:v>2442.0</c:v>
                </c:pt>
                <c:pt idx="4613">
                  <c:v>2442.0</c:v>
                </c:pt>
                <c:pt idx="4614">
                  <c:v>2443.0</c:v>
                </c:pt>
                <c:pt idx="4615">
                  <c:v>2444.0</c:v>
                </c:pt>
                <c:pt idx="4616">
                  <c:v>2444.0</c:v>
                </c:pt>
                <c:pt idx="4617">
                  <c:v>2444.0</c:v>
                </c:pt>
                <c:pt idx="4618">
                  <c:v>2445.0</c:v>
                </c:pt>
                <c:pt idx="4619">
                  <c:v>2446.0</c:v>
                </c:pt>
                <c:pt idx="4620">
                  <c:v>2447.0</c:v>
                </c:pt>
                <c:pt idx="4621">
                  <c:v>2448.0</c:v>
                </c:pt>
                <c:pt idx="4622">
                  <c:v>2449.0</c:v>
                </c:pt>
                <c:pt idx="4623">
                  <c:v>2449.0</c:v>
                </c:pt>
                <c:pt idx="4624">
                  <c:v>2449.0</c:v>
                </c:pt>
                <c:pt idx="4625">
                  <c:v>2449.0</c:v>
                </c:pt>
                <c:pt idx="4626">
                  <c:v>2449.0</c:v>
                </c:pt>
                <c:pt idx="4627">
                  <c:v>2450.0</c:v>
                </c:pt>
                <c:pt idx="4628">
                  <c:v>2451.0</c:v>
                </c:pt>
                <c:pt idx="4629">
                  <c:v>2452.0</c:v>
                </c:pt>
                <c:pt idx="4630">
                  <c:v>2453.0</c:v>
                </c:pt>
                <c:pt idx="4631">
                  <c:v>2454.0</c:v>
                </c:pt>
                <c:pt idx="4632">
                  <c:v>2455.0</c:v>
                </c:pt>
                <c:pt idx="4633">
                  <c:v>2456.0</c:v>
                </c:pt>
                <c:pt idx="4634">
                  <c:v>2456.0</c:v>
                </c:pt>
                <c:pt idx="4635">
                  <c:v>2456.0</c:v>
                </c:pt>
                <c:pt idx="4636">
                  <c:v>2457.0</c:v>
                </c:pt>
                <c:pt idx="4637">
                  <c:v>2457.0</c:v>
                </c:pt>
                <c:pt idx="4638">
                  <c:v>2457.0</c:v>
                </c:pt>
                <c:pt idx="4639">
                  <c:v>2458.0</c:v>
                </c:pt>
                <c:pt idx="4640">
                  <c:v>2458.0</c:v>
                </c:pt>
                <c:pt idx="4641">
                  <c:v>2458.0</c:v>
                </c:pt>
                <c:pt idx="4642">
                  <c:v>2458.0</c:v>
                </c:pt>
                <c:pt idx="4643">
                  <c:v>2458.0</c:v>
                </c:pt>
                <c:pt idx="4644">
                  <c:v>2458.0</c:v>
                </c:pt>
                <c:pt idx="4645">
                  <c:v>2459.0</c:v>
                </c:pt>
                <c:pt idx="4646">
                  <c:v>2460.0</c:v>
                </c:pt>
                <c:pt idx="4647">
                  <c:v>2461.0</c:v>
                </c:pt>
                <c:pt idx="4648">
                  <c:v>2462.0</c:v>
                </c:pt>
                <c:pt idx="4649">
                  <c:v>2463.0</c:v>
                </c:pt>
                <c:pt idx="4650">
                  <c:v>2464.0</c:v>
                </c:pt>
                <c:pt idx="4651">
                  <c:v>2465.0</c:v>
                </c:pt>
                <c:pt idx="4652">
                  <c:v>2466.0</c:v>
                </c:pt>
                <c:pt idx="4653">
                  <c:v>2466.0</c:v>
                </c:pt>
                <c:pt idx="4654">
                  <c:v>2466.0</c:v>
                </c:pt>
                <c:pt idx="4655">
                  <c:v>2466.0</c:v>
                </c:pt>
                <c:pt idx="4656">
                  <c:v>2466.0</c:v>
                </c:pt>
                <c:pt idx="4657">
                  <c:v>2466.0</c:v>
                </c:pt>
                <c:pt idx="4658">
                  <c:v>2466.0</c:v>
                </c:pt>
                <c:pt idx="4659">
                  <c:v>2467.0</c:v>
                </c:pt>
                <c:pt idx="4660">
                  <c:v>2468.0</c:v>
                </c:pt>
                <c:pt idx="4661">
                  <c:v>2468.0</c:v>
                </c:pt>
                <c:pt idx="4662">
                  <c:v>2469.0</c:v>
                </c:pt>
                <c:pt idx="4663">
                  <c:v>2469.0</c:v>
                </c:pt>
                <c:pt idx="4664">
                  <c:v>2469.0</c:v>
                </c:pt>
                <c:pt idx="4665">
                  <c:v>2470.0</c:v>
                </c:pt>
                <c:pt idx="4666">
                  <c:v>2471.0</c:v>
                </c:pt>
                <c:pt idx="4667">
                  <c:v>2472.0</c:v>
                </c:pt>
                <c:pt idx="4668">
                  <c:v>2473.0</c:v>
                </c:pt>
                <c:pt idx="4669">
                  <c:v>2474.0</c:v>
                </c:pt>
                <c:pt idx="4670">
                  <c:v>2474.0</c:v>
                </c:pt>
                <c:pt idx="4671">
                  <c:v>2475.0</c:v>
                </c:pt>
                <c:pt idx="4672">
                  <c:v>2476.0</c:v>
                </c:pt>
                <c:pt idx="4673">
                  <c:v>2477.0</c:v>
                </c:pt>
                <c:pt idx="4674">
                  <c:v>2478.0</c:v>
                </c:pt>
                <c:pt idx="4675">
                  <c:v>2478.0</c:v>
                </c:pt>
                <c:pt idx="4676">
                  <c:v>2478.0</c:v>
                </c:pt>
                <c:pt idx="4677">
                  <c:v>2479.0</c:v>
                </c:pt>
                <c:pt idx="4678">
                  <c:v>2479.0</c:v>
                </c:pt>
                <c:pt idx="4679">
                  <c:v>2480.0</c:v>
                </c:pt>
                <c:pt idx="4680">
                  <c:v>2480.0</c:v>
                </c:pt>
                <c:pt idx="4681">
                  <c:v>2480.0</c:v>
                </c:pt>
                <c:pt idx="4682">
                  <c:v>2480.0</c:v>
                </c:pt>
                <c:pt idx="4683">
                  <c:v>2480.0</c:v>
                </c:pt>
                <c:pt idx="4684">
                  <c:v>2480.0</c:v>
                </c:pt>
                <c:pt idx="4685">
                  <c:v>2480.0</c:v>
                </c:pt>
                <c:pt idx="4686">
                  <c:v>2480.0</c:v>
                </c:pt>
                <c:pt idx="4687">
                  <c:v>2480.0</c:v>
                </c:pt>
                <c:pt idx="4688">
                  <c:v>2480.0</c:v>
                </c:pt>
                <c:pt idx="4689">
                  <c:v>2480.0</c:v>
                </c:pt>
                <c:pt idx="4690">
                  <c:v>2480.0</c:v>
                </c:pt>
                <c:pt idx="4691">
                  <c:v>2480.0</c:v>
                </c:pt>
                <c:pt idx="4692">
                  <c:v>2480.0</c:v>
                </c:pt>
                <c:pt idx="4693">
                  <c:v>2481.0</c:v>
                </c:pt>
                <c:pt idx="4694">
                  <c:v>2482.0</c:v>
                </c:pt>
                <c:pt idx="4695">
                  <c:v>2483.0</c:v>
                </c:pt>
                <c:pt idx="4696">
                  <c:v>2484.0</c:v>
                </c:pt>
                <c:pt idx="4697">
                  <c:v>2485.0</c:v>
                </c:pt>
                <c:pt idx="4698">
                  <c:v>2486.0</c:v>
                </c:pt>
                <c:pt idx="4699">
                  <c:v>2487.0</c:v>
                </c:pt>
                <c:pt idx="4700">
                  <c:v>2487.0</c:v>
                </c:pt>
                <c:pt idx="4701">
                  <c:v>2488.0</c:v>
                </c:pt>
                <c:pt idx="4702">
                  <c:v>2489.0</c:v>
                </c:pt>
                <c:pt idx="4703">
                  <c:v>2489.0</c:v>
                </c:pt>
                <c:pt idx="4704">
                  <c:v>2490.0</c:v>
                </c:pt>
                <c:pt idx="4705">
                  <c:v>2491.0</c:v>
                </c:pt>
                <c:pt idx="4706">
                  <c:v>2492.0</c:v>
                </c:pt>
                <c:pt idx="4707">
                  <c:v>2493.0</c:v>
                </c:pt>
                <c:pt idx="4708">
                  <c:v>2494.0</c:v>
                </c:pt>
                <c:pt idx="4709">
                  <c:v>2495.0</c:v>
                </c:pt>
                <c:pt idx="4710">
                  <c:v>2496.0</c:v>
                </c:pt>
                <c:pt idx="4711">
                  <c:v>2497.0</c:v>
                </c:pt>
                <c:pt idx="4712">
                  <c:v>2498.0</c:v>
                </c:pt>
                <c:pt idx="4713">
                  <c:v>2499.0</c:v>
                </c:pt>
                <c:pt idx="4714">
                  <c:v>2499.0</c:v>
                </c:pt>
                <c:pt idx="4715">
                  <c:v>2499.0</c:v>
                </c:pt>
                <c:pt idx="4716">
                  <c:v>2499.0</c:v>
                </c:pt>
                <c:pt idx="4717">
                  <c:v>2499.0</c:v>
                </c:pt>
                <c:pt idx="4718">
                  <c:v>2499.0</c:v>
                </c:pt>
                <c:pt idx="4719">
                  <c:v>2499.0</c:v>
                </c:pt>
                <c:pt idx="4720">
                  <c:v>2499.0</c:v>
                </c:pt>
                <c:pt idx="4721">
                  <c:v>2500.0</c:v>
                </c:pt>
                <c:pt idx="4722">
                  <c:v>2500.0</c:v>
                </c:pt>
                <c:pt idx="4723">
                  <c:v>2500.0</c:v>
                </c:pt>
                <c:pt idx="4724">
                  <c:v>2501.0</c:v>
                </c:pt>
                <c:pt idx="4725">
                  <c:v>2502.0</c:v>
                </c:pt>
                <c:pt idx="4726">
                  <c:v>2502.0</c:v>
                </c:pt>
                <c:pt idx="4727">
                  <c:v>2502.0</c:v>
                </c:pt>
                <c:pt idx="4728">
                  <c:v>2503.0</c:v>
                </c:pt>
                <c:pt idx="4729">
                  <c:v>2504.0</c:v>
                </c:pt>
                <c:pt idx="4730">
                  <c:v>2504.0</c:v>
                </c:pt>
                <c:pt idx="4731">
                  <c:v>2505.0</c:v>
                </c:pt>
                <c:pt idx="4732">
                  <c:v>2506.0</c:v>
                </c:pt>
                <c:pt idx="4733">
                  <c:v>2506.0</c:v>
                </c:pt>
                <c:pt idx="4734">
                  <c:v>2506.0</c:v>
                </c:pt>
                <c:pt idx="4735">
                  <c:v>2507.0</c:v>
                </c:pt>
                <c:pt idx="4736">
                  <c:v>2507.0</c:v>
                </c:pt>
                <c:pt idx="4737">
                  <c:v>2508.0</c:v>
                </c:pt>
                <c:pt idx="4738">
                  <c:v>2508.0</c:v>
                </c:pt>
                <c:pt idx="4739">
                  <c:v>2509.0</c:v>
                </c:pt>
                <c:pt idx="4740">
                  <c:v>2509.0</c:v>
                </c:pt>
                <c:pt idx="4741">
                  <c:v>2509.0</c:v>
                </c:pt>
                <c:pt idx="4742">
                  <c:v>2509.0</c:v>
                </c:pt>
                <c:pt idx="4743">
                  <c:v>2510.0</c:v>
                </c:pt>
                <c:pt idx="4744">
                  <c:v>2511.0</c:v>
                </c:pt>
                <c:pt idx="4745">
                  <c:v>2512.0</c:v>
                </c:pt>
                <c:pt idx="4746">
                  <c:v>2513.0</c:v>
                </c:pt>
                <c:pt idx="4747">
                  <c:v>2514.0</c:v>
                </c:pt>
                <c:pt idx="4748">
                  <c:v>2515.0</c:v>
                </c:pt>
                <c:pt idx="4749">
                  <c:v>2516.0</c:v>
                </c:pt>
                <c:pt idx="4750">
                  <c:v>2517.0</c:v>
                </c:pt>
                <c:pt idx="4751">
                  <c:v>2518.0</c:v>
                </c:pt>
                <c:pt idx="4752">
                  <c:v>2519.0</c:v>
                </c:pt>
                <c:pt idx="4753">
                  <c:v>2520.0</c:v>
                </c:pt>
                <c:pt idx="4754">
                  <c:v>2521.0</c:v>
                </c:pt>
                <c:pt idx="4755">
                  <c:v>2522.0</c:v>
                </c:pt>
                <c:pt idx="4756">
                  <c:v>2523.0</c:v>
                </c:pt>
                <c:pt idx="4757">
                  <c:v>2524.0</c:v>
                </c:pt>
                <c:pt idx="4758">
                  <c:v>2525.0</c:v>
                </c:pt>
                <c:pt idx="4759">
                  <c:v>2526.0</c:v>
                </c:pt>
                <c:pt idx="4760">
                  <c:v>2527.0</c:v>
                </c:pt>
                <c:pt idx="4761">
                  <c:v>2528.0</c:v>
                </c:pt>
                <c:pt idx="4762">
                  <c:v>2529.0</c:v>
                </c:pt>
                <c:pt idx="4763">
                  <c:v>2530.0</c:v>
                </c:pt>
                <c:pt idx="4764">
                  <c:v>2531.0</c:v>
                </c:pt>
                <c:pt idx="4765">
                  <c:v>2532.0</c:v>
                </c:pt>
                <c:pt idx="4766">
                  <c:v>2533.0</c:v>
                </c:pt>
                <c:pt idx="4767">
                  <c:v>2534.0</c:v>
                </c:pt>
                <c:pt idx="4768">
                  <c:v>2535.0</c:v>
                </c:pt>
                <c:pt idx="4769">
                  <c:v>2536.0</c:v>
                </c:pt>
                <c:pt idx="4770">
                  <c:v>2537.0</c:v>
                </c:pt>
                <c:pt idx="4771">
                  <c:v>2538.0</c:v>
                </c:pt>
                <c:pt idx="4772">
                  <c:v>2539.0</c:v>
                </c:pt>
                <c:pt idx="4773">
                  <c:v>2539.0</c:v>
                </c:pt>
                <c:pt idx="4774">
                  <c:v>2539.0</c:v>
                </c:pt>
                <c:pt idx="4775">
                  <c:v>2539.0</c:v>
                </c:pt>
                <c:pt idx="4776">
                  <c:v>2539.0</c:v>
                </c:pt>
                <c:pt idx="4777">
                  <c:v>2539.0</c:v>
                </c:pt>
                <c:pt idx="4778">
                  <c:v>2539.0</c:v>
                </c:pt>
                <c:pt idx="4779">
                  <c:v>2539.0</c:v>
                </c:pt>
                <c:pt idx="4780">
                  <c:v>2539.0</c:v>
                </c:pt>
                <c:pt idx="4781">
                  <c:v>2540.0</c:v>
                </c:pt>
                <c:pt idx="4782">
                  <c:v>2540.0</c:v>
                </c:pt>
                <c:pt idx="4783">
                  <c:v>2540.0</c:v>
                </c:pt>
                <c:pt idx="4784">
                  <c:v>2540.0</c:v>
                </c:pt>
                <c:pt idx="4785">
                  <c:v>2541.0</c:v>
                </c:pt>
                <c:pt idx="4786">
                  <c:v>2541.0</c:v>
                </c:pt>
                <c:pt idx="4787">
                  <c:v>2541.0</c:v>
                </c:pt>
                <c:pt idx="4788">
                  <c:v>2541.0</c:v>
                </c:pt>
                <c:pt idx="4789">
                  <c:v>2541.0</c:v>
                </c:pt>
                <c:pt idx="4790">
                  <c:v>2541.0</c:v>
                </c:pt>
                <c:pt idx="4791">
                  <c:v>2541.0</c:v>
                </c:pt>
                <c:pt idx="4792">
                  <c:v>2541.0</c:v>
                </c:pt>
                <c:pt idx="4793">
                  <c:v>2541.0</c:v>
                </c:pt>
                <c:pt idx="4794">
                  <c:v>2541.0</c:v>
                </c:pt>
                <c:pt idx="4795">
                  <c:v>2541.0</c:v>
                </c:pt>
                <c:pt idx="4796">
                  <c:v>2541.0</c:v>
                </c:pt>
                <c:pt idx="4797">
                  <c:v>2541.0</c:v>
                </c:pt>
                <c:pt idx="4798">
                  <c:v>2541.0</c:v>
                </c:pt>
                <c:pt idx="4799">
                  <c:v>2541.0</c:v>
                </c:pt>
                <c:pt idx="4800">
                  <c:v>2541.0</c:v>
                </c:pt>
                <c:pt idx="4801">
                  <c:v>2541.0</c:v>
                </c:pt>
                <c:pt idx="4802">
                  <c:v>2541.0</c:v>
                </c:pt>
                <c:pt idx="4803">
                  <c:v>2541.0</c:v>
                </c:pt>
                <c:pt idx="4804">
                  <c:v>2541.0</c:v>
                </c:pt>
                <c:pt idx="4805">
                  <c:v>2541.0</c:v>
                </c:pt>
                <c:pt idx="4806">
                  <c:v>2541.0</c:v>
                </c:pt>
                <c:pt idx="4807">
                  <c:v>2541.0</c:v>
                </c:pt>
                <c:pt idx="4808">
                  <c:v>2541.0</c:v>
                </c:pt>
                <c:pt idx="4809">
                  <c:v>2541.0</c:v>
                </c:pt>
                <c:pt idx="4810">
                  <c:v>2542.0</c:v>
                </c:pt>
                <c:pt idx="4811">
                  <c:v>2543.0</c:v>
                </c:pt>
                <c:pt idx="4812">
                  <c:v>2544.0</c:v>
                </c:pt>
                <c:pt idx="4813">
                  <c:v>2544.0</c:v>
                </c:pt>
                <c:pt idx="4814">
                  <c:v>2544.0</c:v>
                </c:pt>
                <c:pt idx="4815">
                  <c:v>2544.0</c:v>
                </c:pt>
                <c:pt idx="4816">
                  <c:v>2544.0</c:v>
                </c:pt>
                <c:pt idx="4817">
                  <c:v>2544.0</c:v>
                </c:pt>
                <c:pt idx="4818">
                  <c:v>2544.0</c:v>
                </c:pt>
                <c:pt idx="4819">
                  <c:v>2544.0</c:v>
                </c:pt>
                <c:pt idx="4820">
                  <c:v>2545.0</c:v>
                </c:pt>
                <c:pt idx="4821">
                  <c:v>2546.0</c:v>
                </c:pt>
                <c:pt idx="4822">
                  <c:v>2546.0</c:v>
                </c:pt>
                <c:pt idx="4823">
                  <c:v>2546.0</c:v>
                </c:pt>
                <c:pt idx="4824">
                  <c:v>2547.0</c:v>
                </c:pt>
                <c:pt idx="4825">
                  <c:v>2547.0</c:v>
                </c:pt>
                <c:pt idx="4826">
                  <c:v>2548.0</c:v>
                </c:pt>
                <c:pt idx="4827">
                  <c:v>2549.0</c:v>
                </c:pt>
                <c:pt idx="4828">
                  <c:v>2550.0</c:v>
                </c:pt>
                <c:pt idx="4829">
                  <c:v>2551.0</c:v>
                </c:pt>
                <c:pt idx="4830">
                  <c:v>2551.0</c:v>
                </c:pt>
                <c:pt idx="4831">
                  <c:v>2552.0</c:v>
                </c:pt>
                <c:pt idx="4832">
                  <c:v>2553.0</c:v>
                </c:pt>
                <c:pt idx="4833">
                  <c:v>2554.0</c:v>
                </c:pt>
                <c:pt idx="4834">
                  <c:v>2555.0</c:v>
                </c:pt>
                <c:pt idx="4835">
                  <c:v>2556.0</c:v>
                </c:pt>
                <c:pt idx="4836">
                  <c:v>2557.0</c:v>
                </c:pt>
                <c:pt idx="4837">
                  <c:v>2558.0</c:v>
                </c:pt>
                <c:pt idx="4838">
                  <c:v>2558.0</c:v>
                </c:pt>
                <c:pt idx="4839">
                  <c:v>2558.0</c:v>
                </c:pt>
                <c:pt idx="4840">
                  <c:v>2559.0</c:v>
                </c:pt>
                <c:pt idx="4841">
                  <c:v>2560.0</c:v>
                </c:pt>
                <c:pt idx="4842">
                  <c:v>2561.0</c:v>
                </c:pt>
                <c:pt idx="4843">
                  <c:v>2562.0</c:v>
                </c:pt>
                <c:pt idx="4844">
                  <c:v>2563.0</c:v>
                </c:pt>
                <c:pt idx="4845">
                  <c:v>2563.0</c:v>
                </c:pt>
                <c:pt idx="4846">
                  <c:v>2564.0</c:v>
                </c:pt>
                <c:pt idx="4847">
                  <c:v>2565.0</c:v>
                </c:pt>
                <c:pt idx="4848">
                  <c:v>2566.0</c:v>
                </c:pt>
                <c:pt idx="4849">
                  <c:v>2567.0</c:v>
                </c:pt>
                <c:pt idx="4850">
                  <c:v>2568.0</c:v>
                </c:pt>
                <c:pt idx="4851">
                  <c:v>2569.0</c:v>
                </c:pt>
                <c:pt idx="4852">
                  <c:v>2570.0</c:v>
                </c:pt>
                <c:pt idx="4853">
                  <c:v>2571.0</c:v>
                </c:pt>
                <c:pt idx="4854">
                  <c:v>2572.0</c:v>
                </c:pt>
                <c:pt idx="4855">
                  <c:v>2572.0</c:v>
                </c:pt>
                <c:pt idx="4856">
                  <c:v>2573.0</c:v>
                </c:pt>
                <c:pt idx="4857">
                  <c:v>2574.0</c:v>
                </c:pt>
                <c:pt idx="4858">
                  <c:v>2574.0</c:v>
                </c:pt>
                <c:pt idx="4859">
                  <c:v>2574.0</c:v>
                </c:pt>
                <c:pt idx="4860">
                  <c:v>2574.0</c:v>
                </c:pt>
                <c:pt idx="4861">
                  <c:v>2575.0</c:v>
                </c:pt>
                <c:pt idx="4862">
                  <c:v>2576.0</c:v>
                </c:pt>
                <c:pt idx="4863">
                  <c:v>2577.0</c:v>
                </c:pt>
                <c:pt idx="4864">
                  <c:v>2578.0</c:v>
                </c:pt>
                <c:pt idx="4865">
                  <c:v>2578.0</c:v>
                </c:pt>
                <c:pt idx="4866">
                  <c:v>2578.0</c:v>
                </c:pt>
                <c:pt idx="4867">
                  <c:v>2579.0</c:v>
                </c:pt>
                <c:pt idx="4868">
                  <c:v>2579.0</c:v>
                </c:pt>
                <c:pt idx="4869">
                  <c:v>2579.0</c:v>
                </c:pt>
                <c:pt idx="4870">
                  <c:v>2580.0</c:v>
                </c:pt>
                <c:pt idx="4871">
                  <c:v>2581.0</c:v>
                </c:pt>
                <c:pt idx="4872">
                  <c:v>2581.0</c:v>
                </c:pt>
                <c:pt idx="4873">
                  <c:v>2581.0</c:v>
                </c:pt>
                <c:pt idx="4874">
                  <c:v>2581.0</c:v>
                </c:pt>
                <c:pt idx="4875">
                  <c:v>2582.0</c:v>
                </c:pt>
                <c:pt idx="4876">
                  <c:v>2582.0</c:v>
                </c:pt>
                <c:pt idx="4877">
                  <c:v>2583.0</c:v>
                </c:pt>
                <c:pt idx="4878">
                  <c:v>2584.0</c:v>
                </c:pt>
                <c:pt idx="4879">
                  <c:v>2585.0</c:v>
                </c:pt>
                <c:pt idx="4880">
                  <c:v>2586.0</c:v>
                </c:pt>
                <c:pt idx="4881">
                  <c:v>2587.0</c:v>
                </c:pt>
                <c:pt idx="4882">
                  <c:v>2588.0</c:v>
                </c:pt>
                <c:pt idx="4883">
                  <c:v>2589.0</c:v>
                </c:pt>
                <c:pt idx="4884">
                  <c:v>2590.0</c:v>
                </c:pt>
                <c:pt idx="4885">
                  <c:v>2591.0</c:v>
                </c:pt>
                <c:pt idx="4886">
                  <c:v>2592.0</c:v>
                </c:pt>
                <c:pt idx="4887">
                  <c:v>2593.0</c:v>
                </c:pt>
                <c:pt idx="4888">
                  <c:v>2594.0</c:v>
                </c:pt>
                <c:pt idx="4889">
                  <c:v>2595.0</c:v>
                </c:pt>
                <c:pt idx="4890">
                  <c:v>2596.0</c:v>
                </c:pt>
                <c:pt idx="4891">
                  <c:v>2597.0</c:v>
                </c:pt>
                <c:pt idx="4892">
                  <c:v>2597.0</c:v>
                </c:pt>
                <c:pt idx="4893">
                  <c:v>2598.0</c:v>
                </c:pt>
                <c:pt idx="4894">
                  <c:v>2599.0</c:v>
                </c:pt>
                <c:pt idx="4895">
                  <c:v>2599.0</c:v>
                </c:pt>
                <c:pt idx="4896">
                  <c:v>2599.0</c:v>
                </c:pt>
                <c:pt idx="4897">
                  <c:v>2599.0</c:v>
                </c:pt>
                <c:pt idx="4898">
                  <c:v>2599.0</c:v>
                </c:pt>
                <c:pt idx="4899">
                  <c:v>2600.0</c:v>
                </c:pt>
                <c:pt idx="4900">
                  <c:v>2601.0</c:v>
                </c:pt>
                <c:pt idx="4901">
                  <c:v>2601.0</c:v>
                </c:pt>
                <c:pt idx="4902">
                  <c:v>2602.0</c:v>
                </c:pt>
                <c:pt idx="4903">
                  <c:v>2603.0</c:v>
                </c:pt>
                <c:pt idx="4904">
                  <c:v>2604.0</c:v>
                </c:pt>
                <c:pt idx="4905">
                  <c:v>2605.0</c:v>
                </c:pt>
                <c:pt idx="4906">
                  <c:v>2606.0</c:v>
                </c:pt>
                <c:pt idx="4907">
                  <c:v>2606.0</c:v>
                </c:pt>
                <c:pt idx="4908">
                  <c:v>2606.0</c:v>
                </c:pt>
                <c:pt idx="4909">
                  <c:v>2606.0</c:v>
                </c:pt>
                <c:pt idx="4910">
                  <c:v>2606.0</c:v>
                </c:pt>
                <c:pt idx="4911">
                  <c:v>2607.0</c:v>
                </c:pt>
                <c:pt idx="4912">
                  <c:v>2608.0</c:v>
                </c:pt>
                <c:pt idx="4913">
                  <c:v>2608.0</c:v>
                </c:pt>
                <c:pt idx="4914">
                  <c:v>2608.0</c:v>
                </c:pt>
                <c:pt idx="4915">
                  <c:v>2608.0</c:v>
                </c:pt>
                <c:pt idx="4916">
                  <c:v>2609.0</c:v>
                </c:pt>
                <c:pt idx="4917">
                  <c:v>2610.0</c:v>
                </c:pt>
                <c:pt idx="4918">
                  <c:v>2610.0</c:v>
                </c:pt>
                <c:pt idx="4919">
                  <c:v>2610.0</c:v>
                </c:pt>
                <c:pt idx="4920">
                  <c:v>2610.0</c:v>
                </c:pt>
                <c:pt idx="4921">
                  <c:v>2611.0</c:v>
                </c:pt>
                <c:pt idx="4922">
                  <c:v>2611.0</c:v>
                </c:pt>
                <c:pt idx="4923">
                  <c:v>2611.0</c:v>
                </c:pt>
                <c:pt idx="4924">
                  <c:v>2611.0</c:v>
                </c:pt>
                <c:pt idx="4925">
                  <c:v>2611.0</c:v>
                </c:pt>
                <c:pt idx="4926">
                  <c:v>2611.0</c:v>
                </c:pt>
                <c:pt idx="4927">
                  <c:v>2611.0</c:v>
                </c:pt>
                <c:pt idx="4928">
                  <c:v>2612.0</c:v>
                </c:pt>
                <c:pt idx="4929">
                  <c:v>2613.0</c:v>
                </c:pt>
                <c:pt idx="4930">
                  <c:v>2614.0</c:v>
                </c:pt>
                <c:pt idx="4931">
                  <c:v>2614.0</c:v>
                </c:pt>
                <c:pt idx="4932">
                  <c:v>2614.0</c:v>
                </c:pt>
                <c:pt idx="4933">
                  <c:v>2615.0</c:v>
                </c:pt>
                <c:pt idx="4934">
                  <c:v>2615.0</c:v>
                </c:pt>
                <c:pt idx="4935">
                  <c:v>2615.0</c:v>
                </c:pt>
                <c:pt idx="4936">
                  <c:v>2616.0</c:v>
                </c:pt>
                <c:pt idx="4937">
                  <c:v>2616.0</c:v>
                </c:pt>
                <c:pt idx="4938">
                  <c:v>2617.0</c:v>
                </c:pt>
                <c:pt idx="4939">
                  <c:v>2617.0</c:v>
                </c:pt>
                <c:pt idx="4940">
                  <c:v>2618.0</c:v>
                </c:pt>
                <c:pt idx="4941">
                  <c:v>2618.0</c:v>
                </c:pt>
                <c:pt idx="4942">
                  <c:v>2618.0</c:v>
                </c:pt>
                <c:pt idx="4943">
                  <c:v>2618.0</c:v>
                </c:pt>
                <c:pt idx="4944">
                  <c:v>2618.0</c:v>
                </c:pt>
                <c:pt idx="4945">
                  <c:v>2618.0</c:v>
                </c:pt>
                <c:pt idx="4946">
                  <c:v>2619.0</c:v>
                </c:pt>
                <c:pt idx="4947">
                  <c:v>2619.0</c:v>
                </c:pt>
                <c:pt idx="4948">
                  <c:v>2620.0</c:v>
                </c:pt>
                <c:pt idx="4949">
                  <c:v>2621.0</c:v>
                </c:pt>
                <c:pt idx="4950">
                  <c:v>2622.0</c:v>
                </c:pt>
                <c:pt idx="4951">
                  <c:v>2623.0</c:v>
                </c:pt>
                <c:pt idx="4952">
                  <c:v>2624.0</c:v>
                </c:pt>
                <c:pt idx="4953">
                  <c:v>2624.0</c:v>
                </c:pt>
                <c:pt idx="4954">
                  <c:v>2624.0</c:v>
                </c:pt>
                <c:pt idx="4955">
                  <c:v>2625.0</c:v>
                </c:pt>
                <c:pt idx="4956">
                  <c:v>2626.0</c:v>
                </c:pt>
                <c:pt idx="4957">
                  <c:v>2627.0</c:v>
                </c:pt>
                <c:pt idx="4958">
                  <c:v>2628.0</c:v>
                </c:pt>
                <c:pt idx="4959">
                  <c:v>2629.0</c:v>
                </c:pt>
                <c:pt idx="4960">
                  <c:v>2630.0</c:v>
                </c:pt>
                <c:pt idx="4961">
                  <c:v>2631.0</c:v>
                </c:pt>
                <c:pt idx="4962">
                  <c:v>2632.0</c:v>
                </c:pt>
                <c:pt idx="4963">
                  <c:v>2632.0</c:v>
                </c:pt>
                <c:pt idx="4964">
                  <c:v>2633.0</c:v>
                </c:pt>
                <c:pt idx="4965">
                  <c:v>2634.0</c:v>
                </c:pt>
                <c:pt idx="4966">
                  <c:v>2635.0</c:v>
                </c:pt>
                <c:pt idx="4967">
                  <c:v>2636.0</c:v>
                </c:pt>
                <c:pt idx="4968">
                  <c:v>2636.0</c:v>
                </c:pt>
                <c:pt idx="4969">
                  <c:v>2636.0</c:v>
                </c:pt>
                <c:pt idx="4970">
                  <c:v>2636.0</c:v>
                </c:pt>
                <c:pt idx="4971">
                  <c:v>2637.0</c:v>
                </c:pt>
                <c:pt idx="4972">
                  <c:v>2638.0</c:v>
                </c:pt>
                <c:pt idx="4973">
                  <c:v>2639.0</c:v>
                </c:pt>
                <c:pt idx="4974">
                  <c:v>2640.0</c:v>
                </c:pt>
                <c:pt idx="4975">
                  <c:v>2641.0</c:v>
                </c:pt>
                <c:pt idx="4976">
                  <c:v>2642.0</c:v>
                </c:pt>
                <c:pt idx="4977">
                  <c:v>2642.0</c:v>
                </c:pt>
                <c:pt idx="4978">
                  <c:v>2643.0</c:v>
                </c:pt>
                <c:pt idx="4979">
                  <c:v>2644.0</c:v>
                </c:pt>
                <c:pt idx="4980">
                  <c:v>2644.0</c:v>
                </c:pt>
                <c:pt idx="4981">
                  <c:v>2645.0</c:v>
                </c:pt>
                <c:pt idx="4982">
                  <c:v>2646.0</c:v>
                </c:pt>
                <c:pt idx="4983">
                  <c:v>2646.0</c:v>
                </c:pt>
                <c:pt idx="4984">
                  <c:v>2647.0</c:v>
                </c:pt>
                <c:pt idx="4985">
                  <c:v>2648.0</c:v>
                </c:pt>
                <c:pt idx="4986">
                  <c:v>2648.0</c:v>
                </c:pt>
                <c:pt idx="4987">
                  <c:v>2649.0</c:v>
                </c:pt>
                <c:pt idx="4988">
                  <c:v>2650.0</c:v>
                </c:pt>
                <c:pt idx="4989">
                  <c:v>2651.0</c:v>
                </c:pt>
                <c:pt idx="4990">
                  <c:v>2652.0</c:v>
                </c:pt>
                <c:pt idx="4991">
                  <c:v>2652.0</c:v>
                </c:pt>
                <c:pt idx="4992">
                  <c:v>2653.0</c:v>
                </c:pt>
                <c:pt idx="4993">
                  <c:v>2654.0</c:v>
                </c:pt>
                <c:pt idx="4994">
                  <c:v>2655.0</c:v>
                </c:pt>
                <c:pt idx="4995">
                  <c:v>2656.0</c:v>
                </c:pt>
                <c:pt idx="4996">
                  <c:v>2657.0</c:v>
                </c:pt>
                <c:pt idx="4997">
                  <c:v>2658.0</c:v>
                </c:pt>
                <c:pt idx="4998">
                  <c:v>2659.0</c:v>
                </c:pt>
                <c:pt idx="4999">
                  <c:v>2660.0</c:v>
                </c:pt>
                <c:pt idx="5000">
                  <c:v>2661.0</c:v>
                </c:pt>
                <c:pt idx="5001">
                  <c:v>2662.0</c:v>
                </c:pt>
                <c:pt idx="5002">
                  <c:v>2663.0</c:v>
                </c:pt>
                <c:pt idx="5003">
                  <c:v>2664.0</c:v>
                </c:pt>
                <c:pt idx="5004">
                  <c:v>2665.0</c:v>
                </c:pt>
                <c:pt idx="5005">
                  <c:v>2665.0</c:v>
                </c:pt>
                <c:pt idx="5006">
                  <c:v>2666.0</c:v>
                </c:pt>
                <c:pt idx="5007">
                  <c:v>2667.0</c:v>
                </c:pt>
                <c:pt idx="5008">
                  <c:v>2668.0</c:v>
                </c:pt>
                <c:pt idx="5009">
                  <c:v>2668.0</c:v>
                </c:pt>
                <c:pt idx="5010">
                  <c:v>2669.0</c:v>
                </c:pt>
                <c:pt idx="5011">
                  <c:v>2670.0</c:v>
                </c:pt>
                <c:pt idx="5012">
                  <c:v>2671.0</c:v>
                </c:pt>
                <c:pt idx="5013">
                  <c:v>2672.0</c:v>
                </c:pt>
                <c:pt idx="5014">
                  <c:v>2673.0</c:v>
                </c:pt>
                <c:pt idx="5015">
                  <c:v>2674.0</c:v>
                </c:pt>
                <c:pt idx="5016">
                  <c:v>2675.0</c:v>
                </c:pt>
                <c:pt idx="5017">
                  <c:v>2676.0</c:v>
                </c:pt>
                <c:pt idx="5018">
                  <c:v>2677.0</c:v>
                </c:pt>
                <c:pt idx="5019">
                  <c:v>2678.0</c:v>
                </c:pt>
                <c:pt idx="5020">
                  <c:v>2679.0</c:v>
                </c:pt>
                <c:pt idx="5021">
                  <c:v>2680.0</c:v>
                </c:pt>
                <c:pt idx="5022">
                  <c:v>2680.0</c:v>
                </c:pt>
                <c:pt idx="5023">
                  <c:v>2680.0</c:v>
                </c:pt>
                <c:pt idx="5024">
                  <c:v>2681.0</c:v>
                </c:pt>
                <c:pt idx="5025">
                  <c:v>2681.0</c:v>
                </c:pt>
                <c:pt idx="5026">
                  <c:v>2681.0</c:v>
                </c:pt>
                <c:pt idx="5027">
                  <c:v>2681.0</c:v>
                </c:pt>
                <c:pt idx="5028">
                  <c:v>2681.0</c:v>
                </c:pt>
                <c:pt idx="5029">
                  <c:v>2682.0</c:v>
                </c:pt>
                <c:pt idx="5030">
                  <c:v>2683.0</c:v>
                </c:pt>
                <c:pt idx="5031">
                  <c:v>2683.0</c:v>
                </c:pt>
                <c:pt idx="5032">
                  <c:v>2683.0</c:v>
                </c:pt>
                <c:pt idx="5033">
                  <c:v>2683.0</c:v>
                </c:pt>
                <c:pt idx="5034">
                  <c:v>2683.0</c:v>
                </c:pt>
                <c:pt idx="5035">
                  <c:v>2683.0</c:v>
                </c:pt>
                <c:pt idx="5036">
                  <c:v>2683.0</c:v>
                </c:pt>
                <c:pt idx="5037">
                  <c:v>2683.0</c:v>
                </c:pt>
                <c:pt idx="5038">
                  <c:v>2683.0</c:v>
                </c:pt>
                <c:pt idx="5039">
                  <c:v>2684.0</c:v>
                </c:pt>
                <c:pt idx="5040">
                  <c:v>2684.0</c:v>
                </c:pt>
                <c:pt idx="5041">
                  <c:v>2684.0</c:v>
                </c:pt>
                <c:pt idx="5042">
                  <c:v>2684.0</c:v>
                </c:pt>
                <c:pt idx="5043">
                  <c:v>2684.0</c:v>
                </c:pt>
                <c:pt idx="5044">
                  <c:v>2684.0</c:v>
                </c:pt>
                <c:pt idx="5045">
                  <c:v>2684.0</c:v>
                </c:pt>
                <c:pt idx="5046">
                  <c:v>2684.0</c:v>
                </c:pt>
                <c:pt idx="5047">
                  <c:v>2685.0</c:v>
                </c:pt>
                <c:pt idx="5048">
                  <c:v>2686.0</c:v>
                </c:pt>
                <c:pt idx="5049">
                  <c:v>2686.0</c:v>
                </c:pt>
                <c:pt idx="5050">
                  <c:v>2686.0</c:v>
                </c:pt>
                <c:pt idx="5051">
                  <c:v>2686.0</c:v>
                </c:pt>
                <c:pt idx="5052">
                  <c:v>2687.0</c:v>
                </c:pt>
                <c:pt idx="5053">
                  <c:v>2687.0</c:v>
                </c:pt>
                <c:pt idx="5054">
                  <c:v>2687.0</c:v>
                </c:pt>
                <c:pt idx="5055">
                  <c:v>2687.0</c:v>
                </c:pt>
                <c:pt idx="5056">
                  <c:v>2687.0</c:v>
                </c:pt>
                <c:pt idx="5057">
                  <c:v>2687.0</c:v>
                </c:pt>
                <c:pt idx="5058">
                  <c:v>2687.0</c:v>
                </c:pt>
                <c:pt idx="5059">
                  <c:v>2687.0</c:v>
                </c:pt>
                <c:pt idx="5060">
                  <c:v>2687.0</c:v>
                </c:pt>
                <c:pt idx="5061">
                  <c:v>2687.0</c:v>
                </c:pt>
                <c:pt idx="5062">
                  <c:v>2687.0</c:v>
                </c:pt>
                <c:pt idx="5063">
                  <c:v>2687.0</c:v>
                </c:pt>
                <c:pt idx="5064">
                  <c:v>2687.0</c:v>
                </c:pt>
                <c:pt idx="5065">
                  <c:v>2687.0</c:v>
                </c:pt>
                <c:pt idx="5066">
                  <c:v>2687.0</c:v>
                </c:pt>
                <c:pt idx="5067">
                  <c:v>2687.0</c:v>
                </c:pt>
                <c:pt idx="5068">
                  <c:v>2687.0</c:v>
                </c:pt>
                <c:pt idx="5069">
                  <c:v>2688.0</c:v>
                </c:pt>
                <c:pt idx="5070">
                  <c:v>2689.0</c:v>
                </c:pt>
                <c:pt idx="5071">
                  <c:v>2689.0</c:v>
                </c:pt>
                <c:pt idx="5072">
                  <c:v>2689.0</c:v>
                </c:pt>
                <c:pt idx="5073">
                  <c:v>2690.0</c:v>
                </c:pt>
                <c:pt idx="5074">
                  <c:v>2691.0</c:v>
                </c:pt>
                <c:pt idx="5075">
                  <c:v>2692.0</c:v>
                </c:pt>
                <c:pt idx="5076">
                  <c:v>2692.0</c:v>
                </c:pt>
                <c:pt idx="5077">
                  <c:v>2693.0</c:v>
                </c:pt>
                <c:pt idx="5078">
                  <c:v>2694.0</c:v>
                </c:pt>
                <c:pt idx="5079">
                  <c:v>2694.0</c:v>
                </c:pt>
                <c:pt idx="5080">
                  <c:v>2694.0</c:v>
                </c:pt>
                <c:pt idx="5081">
                  <c:v>2694.0</c:v>
                </c:pt>
                <c:pt idx="5082">
                  <c:v>2695.0</c:v>
                </c:pt>
                <c:pt idx="5083">
                  <c:v>2696.0</c:v>
                </c:pt>
                <c:pt idx="5084">
                  <c:v>2697.0</c:v>
                </c:pt>
                <c:pt idx="5085">
                  <c:v>2698.0</c:v>
                </c:pt>
                <c:pt idx="5086">
                  <c:v>2699.0</c:v>
                </c:pt>
                <c:pt idx="5087">
                  <c:v>2699.0</c:v>
                </c:pt>
                <c:pt idx="5088">
                  <c:v>2699.0</c:v>
                </c:pt>
                <c:pt idx="5089">
                  <c:v>2700.0</c:v>
                </c:pt>
                <c:pt idx="5090">
                  <c:v>2701.0</c:v>
                </c:pt>
                <c:pt idx="5091">
                  <c:v>2702.0</c:v>
                </c:pt>
                <c:pt idx="5092">
                  <c:v>2703.0</c:v>
                </c:pt>
                <c:pt idx="5093">
                  <c:v>2704.0</c:v>
                </c:pt>
                <c:pt idx="5094">
                  <c:v>2705.0</c:v>
                </c:pt>
                <c:pt idx="5095">
                  <c:v>2706.0</c:v>
                </c:pt>
                <c:pt idx="5096">
                  <c:v>2707.0</c:v>
                </c:pt>
                <c:pt idx="5097">
                  <c:v>2708.0</c:v>
                </c:pt>
                <c:pt idx="5098">
                  <c:v>2709.0</c:v>
                </c:pt>
                <c:pt idx="5099">
                  <c:v>2710.0</c:v>
                </c:pt>
                <c:pt idx="5100">
                  <c:v>2711.0</c:v>
                </c:pt>
                <c:pt idx="5101">
                  <c:v>2712.0</c:v>
                </c:pt>
                <c:pt idx="5102">
                  <c:v>2712.0</c:v>
                </c:pt>
                <c:pt idx="5103">
                  <c:v>2713.0</c:v>
                </c:pt>
                <c:pt idx="5104">
                  <c:v>2714.0</c:v>
                </c:pt>
                <c:pt idx="5105">
                  <c:v>2715.0</c:v>
                </c:pt>
                <c:pt idx="5106">
                  <c:v>2716.0</c:v>
                </c:pt>
                <c:pt idx="5107">
                  <c:v>2717.0</c:v>
                </c:pt>
                <c:pt idx="5108">
                  <c:v>2718.0</c:v>
                </c:pt>
                <c:pt idx="5109">
                  <c:v>2719.0</c:v>
                </c:pt>
                <c:pt idx="5110">
                  <c:v>2720.0</c:v>
                </c:pt>
                <c:pt idx="5111">
                  <c:v>2721.0</c:v>
                </c:pt>
                <c:pt idx="5112">
                  <c:v>2722.0</c:v>
                </c:pt>
                <c:pt idx="5113">
                  <c:v>2723.0</c:v>
                </c:pt>
                <c:pt idx="5114">
                  <c:v>2724.0</c:v>
                </c:pt>
                <c:pt idx="5115">
                  <c:v>2724.0</c:v>
                </c:pt>
                <c:pt idx="5116">
                  <c:v>2725.0</c:v>
                </c:pt>
                <c:pt idx="5117">
                  <c:v>2726.0</c:v>
                </c:pt>
                <c:pt idx="5118">
                  <c:v>2726.0</c:v>
                </c:pt>
                <c:pt idx="5119">
                  <c:v>2726.0</c:v>
                </c:pt>
                <c:pt idx="5120">
                  <c:v>2726.0</c:v>
                </c:pt>
                <c:pt idx="5121">
                  <c:v>2726.0</c:v>
                </c:pt>
                <c:pt idx="5122">
                  <c:v>2726.0</c:v>
                </c:pt>
                <c:pt idx="5123">
                  <c:v>2726.0</c:v>
                </c:pt>
                <c:pt idx="5124">
                  <c:v>2726.0</c:v>
                </c:pt>
                <c:pt idx="5125">
                  <c:v>2727.0</c:v>
                </c:pt>
                <c:pt idx="5126">
                  <c:v>2728.0</c:v>
                </c:pt>
                <c:pt idx="5127">
                  <c:v>2728.0</c:v>
                </c:pt>
                <c:pt idx="5128">
                  <c:v>2728.0</c:v>
                </c:pt>
                <c:pt idx="5129">
                  <c:v>2728.0</c:v>
                </c:pt>
                <c:pt idx="5130">
                  <c:v>2729.0</c:v>
                </c:pt>
                <c:pt idx="5131">
                  <c:v>2729.0</c:v>
                </c:pt>
                <c:pt idx="5132">
                  <c:v>2729.0</c:v>
                </c:pt>
                <c:pt idx="5133">
                  <c:v>2729.0</c:v>
                </c:pt>
                <c:pt idx="5134">
                  <c:v>2729.0</c:v>
                </c:pt>
                <c:pt idx="5135">
                  <c:v>2730.0</c:v>
                </c:pt>
                <c:pt idx="5136">
                  <c:v>2731.0</c:v>
                </c:pt>
                <c:pt idx="5137">
                  <c:v>2732.0</c:v>
                </c:pt>
                <c:pt idx="5138">
                  <c:v>2733.0</c:v>
                </c:pt>
                <c:pt idx="5139">
                  <c:v>2734.0</c:v>
                </c:pt>
                <c:pt idx="5140">
                  <c:v>2735.0</c:v>
                </c:pt>
                <c:pt idx="5141">
                  <c:v>2736.0</c:v>
                </c:pt>
                <c:pt idx="5142">
                  <c:v>2736.0</c:v>
                </c:pt>
                <c:pt idx="5143">
                  <c:v>2737.0</c:v>
                </c:pt>
                <c:pt idx="5144">
                  <c:v>2737.0</c:v>
                </c:pt>
                <c:pt idx="5145">
                  <c:v>2738.0</c:v>
                </c:pt>
                <c:pt idx="5146">
                  <c:v>2739.0</c:v>
                </c:pt>
                <c:pt idx="5147">
                  <c:v>2740.0</c:v>
                </c:pt>
                <c:pt idx="5148">
                  <c:v>2741.0</c:v>
                </c:pt>
                <c:pt idx="5149">
                  <c:v>2742.0</c:v>
                </c:pt>
                <c:pt idx="5150">
                  <c:v>2743.0</c:v>
                </c:pt>
                <c:pt idx="5151">
                  <c:v>2744.0</c:v>
                </c:pt>
                <c:pt idx="5152">
                  <c:v>2745.0</c:v>
                </c:pt>
                <c:pt idx="5153">
                  <c:v>2746.0</c:v>
                </c:pt>
                <c:pt idx="5154">
                  <c:v>2747.0</c:v>
                </c:pt>
                <c:pt idx="5155">
                  <c:v>2748.0</c:v>
                </c:pt>
                <c:pt idx="5156">
                  <c:v>2749.0</c:v>
                </c:pt>
                <c:pt idx="5157">
                  <c:v>2749.0</c:v>
                </c:pt>
                <c:pt idx="5158">
                  <c:v>2750.0</c:v>
                </c:pt>
                <c:pt idx="5159">
                  <c:v>2751.0</c:v>
                </c:pt>
                <c:pt idx="5160">
                  <c:v>2752.0</c:v>
                </c:pt>
                <c:pt idx="5161">
                  <c:v>2753.0</c:v>
                </c:pt>
                <c:pt idx="5162">
                  <c:v>2754.0</c:v>
                </c:pt>
                <c:pt idx="5163">
                  <c:v>2755.0</c:v>
                </c:pt>
                <c:pt idx="5164">
                  <c:v>2756.0</c:v>
                </c:pt>
                <c:pt idx="5165">
                  <c:v>2757.0</c:v>
                </c:pt>
                <c:pt idx="5166">
                  <c:v>2758.0</c:v>
                </c:pt>
                <c:pt idx="5167">
                  <c:v>2759.0</c:v>
                </c:pt>
                <c:pt idx="5168">
                  <c:v>2760.0</c:v>
                </c:pt>
                <c:pt idx="5169">
                  <c:v>2760.0</c:v>
                </c:pt>
                <c:pt idx="5170">
                  <c:v>2761.0</c:v>
                </c:pt>
                <c:pt idx="5171">
                  <c:v>2762.0</c:v>
                </c:pt>
                <c:pt idx="5172">
                  <c:v>2763.0</c:v>
                </c:pt>
                <c:pt idx="5173">
                  <c:v>2763.0</c:v>
                </c:pt>
                <c:pt idx="5174">
                  <c:v>2763.0</c:v>
                </c:pt>
                <c:pt idx="5175">
                  <c:v>2763.0</c:v>
                </c:pt>
                <c:pt idx="5176">
                  <c:v>2763.0</c:v>
                </c:pt>
                <c:pt idx="5177">
                  <c:v>2763.0</c:v>
                </c:pt>
                <c:pt idx="5178">
                  <c:v>2764.0</c:v>
                </c:pt>
                <c:pt idx="5179">
                  <c:v>2765.0</c:v>
                </c:pt>
                <c:pt idx="5180">
                  <c:v>2765.0</c:v>
                </c:pt>
                <c:pt idx="5181">
                  <c:v>2765.0</c:v>
                </c:pt>
                <c:pt idx="5182">
                  <c:v>2765.0</c:v>
                </c:pt>
                <c:pt idx="5183">
                  <c:v>2765.0</c:v>
                </c:pt>
                <c:pt idx="5184">
                  <c:v>2765.0</c:v>
                </c:pt>
                <c:pt idx="5185">
                  <c:v>2765.0</c:v>
                </c:pt>
                <c:pt idx="5186">
                  <c:v>2766.0</c:v>
                </c:pt>
                <c:pt idx="5187">
                  <c:v>2766.0</c:v>
                </c:pt>
                <c:pt idx="5188">
                  <c:v>2766.0</c:v>
                </c:pt>
                <c:pt idx="5189">
                  <c:v>2766.0</c:v>
                </c:pt>
                <c:pt idx="5190">
                  <c:v>2766.0</c:v>
                </c:pt>
                <c:pt idx="5191">
                  <c:v>2766.0</c:v>
                </c:pt>
                <c:pt idx="5192">
                  <c:v>2767.0</c:v>
                </c:pt>
                <c:pt idx="5193">
                  <c:v>2767.0</c:v>
                </c:pt>
                <c:pt idx="5194">
                  <c:v>2767.0</c:v>
                </c:pt>
                <c:pt idx="5195">
                  <c:v>2768.0</c:v>
                </c:pt>
                <c:pt idx="5196">
                  <c:v>2769.0</c:v>
                </c:pt>
                <c:pt idx="5197">
                  <c:v>2770.0</c:v>
                </c:pt>
                <c:pt idx="5198">
                  <c:v>2770.0</c:v>
                </c:pt>
                <c:pt idx="5199">
                  <c:v>2771.0</c:v>
                </c:pt>
                <c:pt idx="5200">
                  <c:v>2771.0</c:v>
                </c:pt>
                <c:pt idx="5201">
                  <c:v>2771.0</c:v>
                </c:pt>
                <c:pt idx="5202">
                  <c:v>2771.0</c:v>
                </c:pt>
                <c:pt idx="5203">
                  <c:v>2771.0</c:v>
                </c:pt>
                <c:pt idx="5204">
                  <c:v>2771.0</c:v>
                </c:pt>
                <c:pt idx="5205">
                  <c:v>2772.0</c:v>
                </c:pt>
                <c:pt idx="5206">
                  <c:v>2773.0</c:v>
                </c:pt>
                <c:pt idx="5207">
                  <c:v>2774.0</c:v>
                </c:pt>
                <c:pt idx="5208">
                  <c:v>2774.0</c:v>
                </c:pt>
                <c:pt idx="5209">
                  <c:v>2774.0</c:v>
                </c:pt>
                <c:pt idx="5210">
                  <c:v>2774.0</c:v>
                </c:pt>
                <c:pt idx="5211">
                  <c:v>2774.0</c:v>
                </c:pt>
                <c:pt idx="5212">
                  <c:v>2774.0</c:v>
                </c:pt>
                <c:pt idx="5213">
                  <c:v>2774.0</c:v>
                </c:pt>
                <c:pt idx="5214">
                  <c:v>2775.0</c:v>
                </c:pt>
                <c:pt idx="5215">
                  <c:v>2776.0</c:v>
                </c:pt>
                <c:pt idx="5216">
                  <c:v>2777.0</c:v>
                </c:pt>
                <c:pt idx="5217">
                  <c:v>2778.0</c:v>
                </c:pt>
                <c:pt idx="5218">
                  <c:v>2779.0</c:v>
                </c:pt>
                <c:pt idx="5219">
                  <c:v>2780.0</c:v>
                </c:pt>
                <c:pt idx="5220">
                  <c:v>2781.0</c:v>
                </c:pt>
                <c:pt idx="5221">
                  <c:v>2782.0</c:v>
                </c:pt>
                <c:pt idx="5222">
                  <c:v>2783.0</c:v>
                </c:pt>
                <c:pt idx="5223">
                  <c:v>2784.0</c:v>
                </c:pt>
                <c:pt idx="5224">
                  <c:v>2785.0</c:v>
                </c:pt>
                <c:pt idx="5225">
                  <c:v>2786.0</c:v>
                </c:pt>
                <c:pt idx="5226">
                  <c:v>2787.0</c:v>
                </c:pt>
                <c:pt idx="5227">
                  <c:v>2788.0</c:v>
                </c:pt>
                <c:pt idx="5228">
                  <c:v>2788.0</c:v>
                </c:pt>
                <c:pt idx="5229">
                  <c:v>2789.0</c:v>
                </c:pt>
                <c:pt idx="5230">
                  <c:v>2790.0</c:v>
                </c:pt>
                <c:pt idx="5231">
                  <c:v>2791.0</c:v>
                </c:pt>
                <c:pt idx="5232">
                  <c:v>2792.0</c:v>
                </c:pt>
                <c:pt idx="5233">
                  <c:v>2793.0</c:v>
                </c:pt>
                <c:pt idx="5234">
                  <c:v>2794.0</c:v>
                </c:pt>
                <c:pt idx="5235">
                  <c:v>2795.0</c:v>
                </c:pt>
                <c:pt idx="5236">
                  <c:v>2796.0</c:v>
                </c:pt>
                <c:pt idx="5237">
                  <c:v>2797.0</c:v>
                </c:pt>
                <c:pt idx="5238">
                  <c:v>2798.0</c:v>
                </c:pt>
                <c:pt idx="5239">
                  <c:v>2799.0</c:v>
                </c:pt>
                <c:pt idx="5240">
                  <c:v>2799.0</c:v>
                </c:pt>
                <c:pt idx="5241">
                  <c:v>2800.0</c:v>
                </c:pt>
                <c:pt idx="5242">
                  <c:v>2801.0</c:v>
                </c:pt>
                <c:pt idx="5243">
                  <c:v>2802.0</c:v>
                </c:pt>
                <c:pt idx="5244">
                  <c:v>2803.0</c:v>
                </c:pt>
                <c:pt idx="5245">
                  <c:v>2804.0</c:v>
                </c:pt>
                <c:pt idx="5246">
                  <c:v>2804.0</c:v>
                </c:pt>
                <c:pt idx="5247">
                  <c:v>2804.0</c:v>
                </c:pt>
                <c:pt idx="5248">
                  <c:v>2805.0</c:v>
                </c:pt>
                <c:pt idx="5249">
                  <c:v>2806.0</c:v>
                </c:pt>
                <c:pt idx="5250">
                  <c:v>2807.0</c:v>
                </c:pt>
                <c:pt idx="5251">
                  <c:v>2808.0</c:v>
                </c:pt>
                <c:pt idx="5252">
                  <c:v>2809.0</c:v>
                </c:pt>
                <c:pt idx="5253">
                  <c:v>2810.0</c:v>
                </c:pt>
                <c:pt idx="5254">
                  <c:v>2811.0</c:v>
                </c:pt>
                <c:pt idx="5255">
                  <c:v>2812.0</c:v>
                </c:pt>
                <c:pt idx="5256">
                  <c:v>2813.0</c:v>
                </c:pt>
                <c:pt idx="5257">
                  <c:v>2814.0</c:v>
                </c:pt>
                <c:pt idx="5258">
                  <c:v>2815.0</c:v>
                </c:pt>
                <c:pt idx="5259">
                  <c:v>2816.0</c:v>
                </c:pt>
                <c:pt idx="5260">
                  <c:v>2817.0</c:v>
                </c:pt>
                <c:pt idx="5261">
                  <c:v>2817.0</c:v>
                </c:pt>
                <c:pt idx="5262">
                  <c:v>2818.0</c:v>
                </c:pt>
                <c:pt idx="5263">
                  <c:v>2819.0</c:v>
                </c:pt>
                <c:pt idx="5264">
                  <c:v>2819.0</c:v>
                </c:pt>
                <c:pt idx="5265">
                  <c:v>2820.0</c:v>
                </c:pt>
                <c:pt idx="5266">
                  <c:v>2821.0</c:v>
                </c:pt>
                <c:pt idx="5267">
                  <c:v>2822.0</c:v>
                </c:pt>
                <c:pt idx="5268">
                  <c:v>2822.0</c:v>
                </c:pt>
                <c:pt idx="5269">
                  <c:v>2823.0</c:v>
                </c:pt>
                <c:pt idx="5270">
                  <c:v>2824.0</c:v>
                </c:pt>
                <c:pt idx="5271">
                  <c:v>2825.0</c:v>
                </c:pt>
                <c:pt idx="5272">
                  <c:v>2826.0</c:v>
                </c:pt>
                <c:pt idx="5273">
                  <c:v>2827.0</c:v>
                </c:pt>
                <c:pt idx="5274">
                  <c:v>2828.0</c:v>
                </c:pt>
                <c:pt idx="5275">
                  <c:v>2829.0</c:v>
                </c:pt>
                <c:pt idx="5276">
                  <c:v>2830.0</c:v>
                </c:pt>
                <c:pt idx="5277">
                  <c:v>2831.0</c:v>
                </c:pt>
                <c:pt idx="5278">
                  <c:v>2832.0</c:v>
                </c:pt>
                <c:pt idx="5279">
                  <c:v>2833.0</c:v>
                </c:pt>
                <c:pt idx="5280">
                  <c:v>2834.0</c:v>
                </c:pt>
                <c:pt idx="5281">
                  <c:v>2835.0</c:v>
                </c:pt>
                <c:pt idx="5282">
                  <c:v>2836.0</c:v>
                </c:pt>
                <c:pt idx="5283">
                  <c:v>2837.0</c:v>
                </c:pt>
                <c:pt idx="5284">
                  <c:v>2838.0</c:v>
                </c:pt>
                <c:pt idx="5285">
                  <c:v>2839.0</c:v>
                </c:pt>
                <c:pt idx="5286">
                  <c:v>2840.0</c:v>
                </c:pt>
                <c:pt idx="5287">
                  <c:v>2841.0</c:v>
                </c:pt>
                <c:pt idx="5288">
                  <c:v>2842.0</c:v>
                </c:pt>
                <c:pt idx="5289">
                  <c:v>2842.0</c:v>
                </c:pt>
                <c:pt idx="5290">
                  <c:v>2842.0</c:v>
                </c:pt>
                <c:pt idx="5291">
                  <c:v>2842.0</c:v>
                </c:pt>
                <c:pt idx="5292">
                  <c:v>2842.0</c:v>
                </c:pt>
                <c:pt idx="5293">
                  <c:v>2843.0</c:v>
                </c:pt>
                <c:pt idx="5294">
                  <c:v>2843.0</c:v>
                </c:pt>
                <c:pt idx="5295">
                  <c:v>2844.0</c:v>
                </c:pt>
                <c:pt idx="5296">
                  <c:v>2844.0</c:v>
                </c:pt>
                <c:pt idx="5297">
                  <c:v>2844.0</c:v>
                </c:pt>
                <c:pt idx="5298">
                  <c:v>2844.0</c:v>
                </c:pt>
                <c:pt idx="5299">
                  <c:v>2844.0</c:v>
                </c:pt>
                <c:pt idx="5300">
                  <c:v>2845.0</c:v>
                </c:pt>
                <c:pt idx="5301">
                  <c:v>2846.0</c:v>
                </c:pt>
                <c:pt idx="5302">
                  <c:v>2847.0</c:v>
                </c:pt>
                <c:pt idx="5303">
                  <c:v>2847.0</c:v>
                </c:pt>
                <c:pt idx="5304">
                  <c:v>2847.0</c:v>
                </c:pt>
                <c:pt idx="5305">
                  <c:v>2847.0</c:v>
                </c:pt>
                <c:pt idx="5306">
                  <c:v>2847.0</c:v>
                </c:pt>
                <c:pt idx="5307">
                  <c:v>2847.0</c:v>
                </c:pt>
                <c:pt idx="5308">
                  <c:v>2847.0</c:v>
                </c:pt>
                <c:pt idx="5309">
                  <c:v>2848.0</c:v>
                </c:pt>
                <c:pt idx="5310">
                  <c:v>2849.0</c:v>
                </c:pt>
                <c:pt idx="5311">
                  <c:v>2849.0</c:v>
                </c:pt>
                <c:pt idx="5312">
                  <c:v>2850.0</c:v>
                </c:pt>
                <c:pt idx="5313">
                  <c:v>2851.0</c:v>
                </c:pt>
                <c:pt idx="5314">
                  <c:v>2851.0</c:v>
                </c:pt>
                <c:pt idx="5315">
                  <c:v>2851.0</c:v>
                </c:pt>
                <c:pt idx="5316">
                  <c:v>2852.0</c:v>
                </c:pt>
                <c:pt idx="5317">
                  <c:v>2853.0</c:v>
                </c:pt>
                <c:pt idx="5318">
                  <c:v>2853.0</c:v>
                </c:pt>
                <c:pt idx="5319">
                  <c:v>2853.0</c:v>
                </c:pt>
                <c:pt idx="5320">
                  <c:v>2853.0</c:v>
                </c:pt>
                <c:pt idx="5321">
                  <c:v>2853.0</c:v>
                </c:pt>
                <c:pt idx="5322">
                  <c:v>2854.0</c:v>
                </c:pt>
                <c:pt idx="5323">
                  <c:v>2855.0</c:v>
                </c:pt>
                <c:pt idx="5324">
                  <c:v>2856.0</c:v>
                </c:pt>
                <c:pt idx="5325">
                  <c:v>2856.0</c:v>
                </c:pt>
                <c:pt idx="5326">
                  <c:v>2857.0</c:v>
                </c:pt>
                <c:pt idx="5327">
                  <c:v>2857.0</c:v>
                </c:pt>
                <c:pt idx="5328">
                  <c:v>2857.0</c:v>
                </c:pt>
                <c:pt idx="5329">
                  <c:v>2857.0</c:v>
                </c:pt>
                <c:pt idx="5330">
                  <c:v>2857.0</c:v>
                </c:pt>
                <c:pt idx="5331">
                  <c:v>2858.0</c:v>
                </c:pt>
                <c:pt idx="5332">
                  <c:v>2858.0</c:v>
                </c:pt>
                <c:pt idx="5333">
                  <c:v>2858.0</c:v>
                </c:pt>
                <c:pt idx="5334">
                  <c:v>2858.0</c:v>
                </c:pt>
                <c:pt idx="5335">
                  <c:v>2858.0</c:v>
                </c:pt>
                <c:pt idx="5336">
                  <c:v>2859.0</c:v>
                </c:pt>
                <c:pt idx="5337">
                  <c:v>2860.0</c:v>
                </c:pt>
                <c:pt idx="5338">
                  <c:v>2861.0</c:v>
                </c:pt>
                <c:pt idx="5339">
                  <c:v>2862.0</c:v>
                </c:pt>
                <c:pt idx="5340">
                  <c:v>2863.0</c:v>
                </c:pt>
                <c:pt idx="5341">
                  <c:v>2864.0</c:v>
                </c:pt>
                <c:pt idx="5342">
                  <c:v>2865.0</c:v>
                </c:pt>
                <c:pt idx="5343">
                  <c:v>2866.0</c:v>
                </c:pt>
                <c:pt idx="5344">
                  <c:v>2867.0</c:v>
                </c:pt>
                <c:pt idx="5345">
                  <c:v>2868.0</c:v>
                </c:pt>
                <c:pt idx="5346">
                  <c:v>2869.0</c:v>
                </c:pt>
                <c:pt idx="5347">
                  <c:v>2870.0</c:v>
                </c:pt>
                <c:pt idx="5348">
                  <c:v>2871.0</c:v>
                </c:pt>
                <c:pt idx="5349">
                  <c:v>2872.0</c:v>
                </c:pt>
                <c:pt idx="5350">
                  <c:v>2873.0</c:v>
                </c:pt>
                <c:pt idx="5351">
                  <c:v>2874.0</c:v>
                </c:pt>
                <c:pt idx="5352">
                  <c:v>2874.0</c:v>
                </c:pt>
                <c:pt idx="5353">
                  <c:v>2874.0</c:v>
                </c:pt>
                <c:pt idx="5354">
                  <c:v>2874.0</c:v>
                </c:pt>
                <c:pt idx="5355">
                  <c:v>2874.0</c:v>
                </c:pt>
                <c:pt idx="5356">
                  <c:v>2874.0</c:v>
                </c:pt>
                <c:pt idx="5357">
                  <c:v>2874.0</c:v>
                </c:pt>
                <c:pt idx="5358">
                  <c:v>2875.0</c:v>
                </c:pt>
                <c:pt idx="5359">
                  <c:v>2876.0</c:v>
                </c:pt>
                <c:pt idx="5360">
                  <c:v>2877.0</c:v>
                </c:pt>
                <c:pt idx="5361">
                  <c:v>2878.0</c:v>
                </c:pt>
                <c:pt idx="5362">
                  <c:v>2879.0</c:v>
                </c:pt>
                <c:pt idx="5363">
                  <c:v>2879.0</c:v>
                </c:pt>
                <c:pt idx="5364">
                  <c:v>2879.0</c:v>
                </c:pt>
                <c:pt idx="5365">
                  <c:v>2880.0</c:v>
                </c:pt>
                <c:pt idx="5366">
                  <c:v>2880.0</c:v>
                </c:pt>
                <c:pt idx="5367">
                  <c:v>2880.0</c:v>
                </c:pt>
                <c:pt idx="5368">
                  <c:v>2881.0</c:v>
                </c:pt>
                <c:pt idx="5369">
                  <c:v>2881.0</c:v>
                </c:pt>
                <c:pt idx="5370">
                  <c:v>2882.0</c:v>
                </c:pt>
                <c:pt idx="5371">
                  <c:v>2882.0</c:v>
                </c:pt>
                <c:pt idx="5372">
                  <c:v>2883.0</c:v>
                </c:pt>
                <c:pt idx="5373">
                  <c:v>2884.0</c:v>
                </c:pt>
                <c:pt idx="5374">
                  <c:v>2885.0</c:v>
                </c:pt>
                <c:pt idx="5375">
                  <c:v>2886.0</c:v>
                </c:pt>
                <c:pt idx="5376">
                  <c:v>2886.0</c:v>
                </c:pt>
                <c:pt idx="5377">
                  <c:v>2887.0</c:v>
                </c:pt>
                <c:pt idx="5378">
                  <c:v>2888.0</c:v>
                </c:pt>
                <c:pt idx="5379">
                  <c:v>2889.0</c:v>
                </c:pt>
                <c:pt idx="5380">
                  <c:v>2889.0</c:v>
                </c:pt>
                <c:pt idx="5381">
                  <c:v>2889.0</c:v>
                </c:pt>
                <c:pt idx="5382">
                  <c:v>2889.0</c:v>
                </c:pt>
                <c:pt idx="5383">
                  <c:v>2889.0</c:v>
                </c:pt>
                <c:pt idx="5384">
                  <c:v>2890.0</c:v>
                </c:pt>
                <c:pt idx="5385">
                  <c:v>2890.0</c:v>
                </c:pt>
                <c:pt idx="5386">
                  <c:v>2891.0</c:v>
                </c:pt>
                <c:pt idx="5387">
                  <c:v>2892.0</c:v>
                </c:pt>
                <c:pt idx="5388">
                  <c:v>2892.0</c:v>
                </c:pt>
                <c:pt idx="5389">
                  <c:v>2892.0</c:v>
                </c:pt>
                <c:pt idx="5390">
                  <c:v>2892.0</c:v>
                </c:pt>
                <c:pt idx="5391">
                  <c:v>2892.0</c:v>
                </c:pt>
                <c:pt idx="5392">
                  <c:v>2893.0</c:v>
                </c:pt>
                <c:pt idx="5393">
                  <c:v>2893.0</c:v>
                </c:pt>
                <c:pt idx="5394">
                  <c:v>2894.0</c:v>
                </c:pt>
                <c:pt idx="5395">
                  <c:v>2894.0</c:v>
                </c:pt>
                <c:pt idx="5396">
                  <c:v>2894.0</c:v>
                </c:pt>
                <c:pt idx="5397">
                  <c:v>2895.0</c:v>
                </c:pt>
                <c:pt idx="5398">
                  <c:v>2896.0</c:v>
                </c:pt>
                <c:pt idx="5399">
                  <c:v>2896.0</c:v>
                </c:pt>
                <c:pt idx="5400">
                  <c:v>2897.0</c:v>
                </c:pt>
                <c:pt idx="5401">
                  <c:v>2897.0</c:v>
                </c:pt>
                <c:pt idx="5402">
                  <c:v>2898.0</c:v>
                </c:pt>
                <c:pt idx="5403">
                  <c:v>2898.0</c:v>
                </c:pt>
                <c:pt idx="5404">
                  <c:v>2899.0</c:v>
                </c:pt>
                <c:pt idx="5405">
                  <c:v>2899.0</c:v>
                </c:pt>
                <c:pt idx="5406">
                  <c:v>2899.0</c:v>
                </c:pt>
                <c:pt idx="5407">
                  <c:v>2899.0</c:v>
                </c:pt>
                <c:pt idx="5408">
                  <c:v>2899.0</c:v>
                </c:pt>
                <c:pt idx="5409">
                  <c:v>2900.0</c:v>
                </c:pt>
                <c:pt idx="5410">
                  <c:v>2901.0</c:v>
                </c:pt>
                <c:pt idx="5411">
                  <c:v>2901.0</c:v>
                </c:pt>
                <c:pt idx="5412">
                  <c:v>2901.0</c:v>
                </c:pt>
                <c:pt idx="5413">
                  <c:v>2901.0</c:v>
                </c:pt>
                <c:pt idx="5414">
                  <c:v>2902.0</c:v>
                </c:pt>
                <c:pt idx="5415">
                  <c:v>2902.0</c:v>
                </c:pt>
                <c:pt idx="5416">
                  <c:v>2902.0</c:v>
                </c:pt>
                <c:pt idx="5417">
                  <c:v>2902.0</c:v>
                </c:pt>
                <c:pt idx="5418">
                  <c:v>2902.0</c:v>
                </c:pt>
                <c:pt idx="5419">
                  <c:v>2902.0</c:v>
                </c:pt>
                <c:pt idx="5420">
                  <c:v>2902.0</c:v>
                </c:pt>
                <c:pt idx="5421">
                  <c:v>2902.0</c:v>
                </c:pt>
                <c:pt idx="5422">
                  <c:v>2902.0</c:v>
                </c:pt>
                <c:pt idx="5423">
                  <c:v>2902.0</c:v>
                </c:pt>
                <c:pt idx="5424">
                  <c:v>2902.0</c:v>
                </c:pt>
                <c:pt idx="5425">
                  <c:v>2902.0</c:v>
                </c:pt>
                <c:pt idx="5426">
                  <c:v>2902.0</c:v>
                </c:pt>
                <c:pt idx="5427">
                  <c:v>2902.0</c:v>
                </c:pt>
                <c:pt idx="5428">
                  <c:v>2902.0</c:v>
                </c:pt>
                <c:pt idx="5429">
                  <c:v>2902.0</c:v>
                </c:pt>
                <c:pt idx="5430">
                  <c:v>2903.0</c:v>
                </c:pt>
                <c:pt idx="5431">
                  <c:v>2904.0</c:v>
                </c:pt>
                <c:pt idx="5432">
                  <c:v>2905.0</c:v>
                </c:pt>
                <c:pt idx="5433">
                  <c:v>2906.0</c:v>
                </c:pt>
                <c:pt idx="5434">
                  <c:v>2907.0</c:v>
                </c:pt>
                <c:pt idx="5435">
                  <c:v>2908.0</c:v>
                </c:pt>
                <c:pt idx="5436">
                  <c:v>2909.0</c:v>
                </c:pt>
                <c:pt idx="5437">
                  <c:v>2910.0</c:v>
                </c:pt>
                <c:pt idx="5438">
                  <c:v>2911.0</c:v>
                </c:pt>
                <c:pt idx="5439">
                  <c:v>2911.0</c:v>
                </c:pt>
                <c:pt idx="5440">
                  <c:v>2912.0</c:v>
                </c:pt>
                <c:pt idx="5441">
                  <c:v>2913.0</c:v>
                </c:pt>
                <c:pt idx="5442">
                  <c:v>2914.0</c:v>
                </c:pt>
                <c:pt idx="5443">
                  <c:v>2915.0</c:v>
                </c:pt>
                <c:pt idx="5444">
                  <c:v>2916.0</c:v>
                </c:pt>
                <c:pt idx="5445">
                  <c:v>2917.0</c:v>
                </c:pt>
                <c:pt idx="5446">
                  <c:v>2918.0</c:v>
                </c:pt>
                <c:pt idx="5447">
                  <c:v>2919.0</c:v>
                </c:pt>
                <c:pt idx="5448">
                  <c:v>2920.0</c:v>
                </c:pt>
                <c:pt idx="5449">
                  <c:v>2921.0</c:v>
                </c:pt>
                <c:pt idx="5450">
                  <c:v>2922.0</c:v>
                </c:pt>
                <c:pt idx="5451">
                  <c:v>2923.0</c:v>
                </c:pt>
                <c:pt idx="5452">
                  <c:v>2924.0</c:v>
                </c:pt>
                <c:pt idx="5453">
                  <c:v>2925.0</c:v>
                </c:pt>
                <c:pt idx="5454">
                  <c:v>2926.0</c:v>
                </c:pt>
                <c:pt idx="5455">
                  <c:v>2927.0</c:v>
                </c:pt>
                <c:pt idx="5456">
                  <c:v>2928.0</c:v>
                </c:pt>
                <c:pt idx="5457">
                  <c:v>2929.0</c:v>
                </c:pt>
                <c:pt idx="5458">
                  <c:v>2930.0</c:v>
                </c:pt>
                <c:pt idx="5459">
                  <c:v>2931.0</c:v>
                </c:pt>
                <c:pt idx="5460">
                  <c:v>2932.0</c:v>
                </c:pt>
                <c:pt idx="5461">
                  <c:v>2932.0</c:v>
                </c:pt>
                <c:pt idx="5462">
                  <c:v>2932.0</c:v>
                </c:pt>
                <c:pt idx="5463">
                  <c:v>2932.0</c:v>
                </c:pt>
                <c:pt idx="5464">
                  <c:v>2933.0</c:v>
                </c:pt>
                <c:pt idx="5465">
                  <c:v>2934.0</c:v>
                </c:pt>
                <c:pt idx="5466">
                  <c:v>2935.0</c:v>
                </c:pt>
                <c:pt idx="5467">
                  <c:v>2936.0</c:v>
                </c:pt>
                <c:pt idx="5468">
                  <c:v>2937.0</c:v>
                </c:pt>
                <c:pt idx="5469">
                  <c:v>2937.0</c:v>
                </c:pt>
                <c:pt idx="5470">
                  <c:v>2938.0</c:v>
                </c:pt>
                <c:pt idx="5471">
                  <c:v>2939.0</c:v>
                </c:pt>
                <c:pt idx="5472">
                  <c:v>2940.0</c:v>
                </c:pt>
                <c:pt idx="5473">
                  <c:v>2941.0</c:v>
                </c:pt>
                <c:pt idx="5474">
                  <c:v>2942.0</c:v>
                </c:pt>
                <c:pt idx="5475">
                  <c:v>2942.0</c:v>
                </c:pt>
                <c:pt idx="5476">
                  <c:v>2943.0</c:v>
                </c:pt>
                <c:pt idx="5477">
                  <c:v>2944.0</c:v>
                </c:pt>
                <c:pt idx="5478">
                  <c:v>2945.0</c:v>
                </c:pt>
                <c:pt idx="5479">
                  <c:v>2945.0</c:v>
                </c:pt>
                <c:pt idx="5480">
                  <c:v>2945.0</c:v>
                </c:pt>
                <c:pt idx="5481">
                  <c:v>2946.0</c:v>
                </c:pt>
                <c:pt idx="5482">
                  <c:v>2947.0</c:v>
                </c:pt>
                <c:pt idx="5483">
                  <c:v>2948.0</c:v>
                </c:pt>
                <c:pt idx="5484">
                  <c:v>2949.0</c:v>
                </c:pt>
                <c:pt idx="5485">
                  <c:v>2950.0</c:v>
                </c:pt>
                <c:pt idx="5486">
                  <c:v>2951.0</c:v>
                </c:pt>
                <c:pt idx="5487">
                  <c:v>2951.0</c:v>
                </c:pt>
                <c:pt idx="5488">
                  <c:v>2952.0</c:v>
                </c:pt>
                <c:pt idx="5489">
                  <c:v>2953.0</c:v>
                </c:pt>
                <c:pt idx="5490">
                  <c:v>2954.0</c:v>
                </c:pt>
                <c:pt idx="5491">
                  <c:v>2955.0</c:v>
                </c:pt>
                <c:pt idx="5492">
                  <c:v>2956.0</c:v>
                </c:pt>
                <c:pt idx="5493">
                  <c:v>2957.0</c:v>
                </c:pt>
                <c:pt idx="5494">
                  <c:v>2958.0</c:v>
                </c:pt>
                <c:pt idx="5495">
                  <c:v>2959.0</c:v>
                </c:pt>
                <c:pt idx="5496">
                  <c:v>2959.0</c:v>
                </c:pt>
                <c:pt idx="5497">
                  <c:v>2960.0</c:v>
                </c:pt>
                <c:pt idx="5498">
                  <c:v>2961.0</c:v>
                </c:pt>
                <c:pt idx="5499">
                  <c:v>2962.0</c:v>
                </c:pt>
                <c:pt idx="5500">
                  <c:v>2963.0</c:v>
                </c:pt>
                <c:pt idx="5501">
                  <c:v>2964.0</c:v>
                </c:pt>
                <c:pt idx="5502">
                  <c:v>2964.0</c:v>
                </c:pt>
                <c:pt idx="5503">
                  <c:v>2964.0</c:v>
                </c:pt>
                <c:pt idx="5504">
                  <c:v>2964.0</c:v>
                </c:pt>
                <c:pt idx="5505">
                  <c:v>2965.0</c:v>
                </c:pt>
                <c:pt idx="5506">
                  <c:v>2965.0</c:v>
                </c:pt>
                <c:pt idx="5507">
                  <c:v>2965.0</c:v>
                </c:pt>
                <c:pt idx="5508">
                  <c:v>2965.0</c:v>
                </c:pt>
                <c:pt idx="5509">
                  <c:v>2966.0</c:v>
                </c:pt>
                <c:pt idx="5510">
                  <c:v>2967.0</c:v>
                </c:pt>
                <c:pt idx="5511">
                  <c:v>2967.0</c:v>
                </c:pt>
                <c:pt idx="5512">
                  <c:v>2967.0</c:v>
                </c:pt>
                <c:pt idx="5513">
                  <c:v>2968.0</c:v>
                </c:pt>
                <c:pt idx="5514">
                  <c:v>2968.0</c:v>
                </c:pt>
                <c:pt idx="5515">
                  <c:v>2969.0</c:v>
                </c:pt>
                <c:pt idx="5516">
                  <c:v>2969.0</c:v>
                </c:pt>
                <c:pt idx="5517">
                  <c:v>2970.0</c:v>
                </c:pt>
                <c:pt idx="5518">
                  <c:v>2970.0</c:v>
                </c:pt>
                <c:pt idx="5519">
                  <c:v>2971.0</c:v>
                </c:pt>
                <c:pt idx="5520">
                  <c:v>2972.0</c:v>
                </c:pt>
                <c:pt idx="5521">
                  <c:v>2973.0</c:v>
                </c:pt>
                <c:pt idx="5522">
                  <c:v>2973.0</c:v>
                </c:pt>
                <c:pt idx="5523">
                  <c:v>2973.0</c:v>
                </c:pt>
                <c:pt idx="5524">
                  <c:v>2973.0</c:v>
                </c:pt>
                <c:pt idx="5525">
                  <c:v>2973.0</c:v>
                </c:pt>
                <c:pt idx="5526">
                  <c:v>2973.0</c:v>
                </c:pt>
                <c:pt idx="5527">
                  <c:v>2973.0</c:v>
                </c:pt>
                <c:pt idx="5528">
                  <c:v>2974.0</c:v>
                </c:pt>
                <c:pt idx="5529">
                  <c:v>2975.0</c:v>
                </c:pt>
                <c:pt idx="5530">
                  <c:v>2975.0</c:v>
                </c:pt>
                <c:pt idx="5531">
                  <c:v>2975.0</c:v>
                </c:pt>
                <c:pt idx="5532">
                  <c:v>2975.0</c:v>
                </c:pt>
                <c:pt idx="5533">
                  <c:v>2975.0</c:v>
                </c:pt>
                <c:pt idx="5534">
                  <c:v>2976.0</c:v>
                </c:pt>
                <c:pt idx="5535">
                  <c:v>2976.0</c:v>
                </c:pt>
                <c:pt idx="5536">
                  <c:v>2977.0</c:v>
                </c:pt>
                <c:pt idx="5537">
                  <c:v>2977.0</c:v>
                </c:pt>
                <c:pt idx="5538">
                  <c:v>2977.0</c:v>
                </c:pt>
                <c:pt idx="5539">
                  <c:v>2977.0</c:v>
                </c:pt>
                <c:pt idx="5540">
                  <c:v>2977.0</c:v>
                </c:pt>
                <c:pt idx="5541">
                  <c:v>2978.0</c:v>
                </c:pt>
                <c:pt idx="5542">
                  <c:v>2979.0</c:v>
                </c:pt>
                <c:pt idx="5543">
                  <c:v>2980.0</c:v>
                </c:pt>
                <c:pt idx="5544">
                  <c:v>2980.0</c:v>
                </c:pt>
                <c:pt idx="5545">
                  <c:v>2981.0</c:v>
                </c:pt>
                <c:pt idx="5546">
                  <c:v>2981.0</c:v>
                </c:pt>
                <c:pt idx="5547">
                  <c:v>2981.0</c:v>
                </c:pt>
                <c:pt idx="5548">
                  <c:v>2982.0</c:v>
                </c:pt>
                <c:pt idx="5549">
                  <c:v>2983.0</c:v>
                </c:pt>
                <c:pt idx="5550">
                  <c:v>2983.0</c:v>
                </c:pt>
                <c:pt idx="5551">
                  <c:v>2984.0</c:v>
                </c:pt>
                <c:pt idx="5552">
                  <c:v>2984.0</c:v>
                </c:pt>
                <c:pt idx="5553">
                  <c:v>2984.0</c:v>
                </c:pt>
                <c:pt idx="5554">
                  <c:v>2985.0</c:v>
                </c:pt>
                <c:pt idx="5555">
                  <c:v>2986.0</c:v>
                </c:pt>
                <c:pt idx="5556">
                  <c:v>2986.0</c:v>
                </c:pt>
                <c:pt idx="5557">
                  <c:v>2986.0</c:v>
                </c:pt>
                <c:pt idx="5558">
                  <c:v>2987.0</c:v>
                </c:pt>
                <c:pt idx="5559">
                  <c:v>2988.0</c:v>
                </c:pt>
                <c:pt idx="5560">
                  <c:v>2989.0</c:v>
                </c:pt>
                <c:pt idx="5561">
                  <c:v>2990.0</c:v>
                </c:pt>
                <c:pt idx="5562">
                  <c:v>2990.0</c:v>
                </c:pt>
                <c:pt idx="5563">
                  <c:v>2990.0</c:v>
                </c:pt>
                <c:pt idx="5564">
                  <c:v>2990.0</c:v>
                </c:pt>
                <c:pt idx="5565">
                  <c:v>2990.0</c:v>
                </c:pt>
                <c:pt idx="5566">
                  <c:v>2990.0</c:v>
                </c:pt>
                <c:pt idx="5567">
                  <c:v>2991.0</c:v>
                </c:pt>
                <c:pt idx="5568">
                  <c:v>2992.0</c:v>
                </c:pt>
                <c:pt idx="5569">
                  <c:v>2992.0</c:v>
                </c:pt>
                <c:pt idx="5570">
                  <c:v>2992.0</c:v>
                </c:pt>
                <c:pt idx="5571">
                  <c:v>2992.0</c:v>
                </c:pt>
                <c:pt idx="5572">
                  <c:v>2992.0</c:v>
                </c:pt>
                <c:pt idx="5573">
                  <c:v>2992.0</c:v>
                </c:pt>
                <c:pt idx="5574">
                  <c:v>2992.0</c:v>
                </c:pt>
                <c:pt idx="5575">
                  <c:v>2993.0</c:v>
                </c:pt>
                <c:pt idx="5576">
                  <c:v>2993.0</c:v>
                </c:pt>
                <c:pt idx="5577">
                  <c:v>2994.0</c:v>
                </c:pt>
                <c:pt idx="5578">
                  <c:v>2995.0</c:v>
                </c:pt>
                <c:pt idx="5579">
                  <c:v>2996.0</c:v>
                </c:pt>
                <c:pt idx="5580">
                  <c:v>2996.0</c:v>
                </c:pt>
                <c:pt idx="5581">
                  <c:v>2997.0</c:v>
                </c:pt>
                <c:pt idx="5582">
                  <c:v>2997.0</c:v>
                </c:pt>
                <c:pt idx="5583">
                  <c:v>2997.0</c:v>
                </c:pt>
                <c:pt idx="5584">
                  <c:v>2998.0</c:v>
                </c:pt>
                <c:pt idx="5585">
                  <c:v>2999.0</c:v>
                </c:pt>
                <c:pt idx="5586">
                  <c:v>2999.0</c:v>
                </c:pt>
                <c:pt idx="5587">
                  <c:v>2999.0</c:v>
                </c:pt>
                <c:pt idx="5588">
                  <c:v>3000.0</c:v>
                </c:pt>
                <c:pt idx="5589">
                  <c:v>3001.0</c:v>
                </c:pt>
                <c:pt idx="5590">
                  <c:v>3002.0</c:v>
                </c:pt>
                <c:pt idx="5591">
                  <c:v>3003.0</c:v>
                </c:pt>
                <c:pt idx="5592">
                  <c:v>3004.0</c:v>
                </c:pt>
                <c:pt idx="5593">
                  <c:v>3004.0</c:v>
                </c:pt>
                <c:pt idx="5594">
                  <c:v>3005.0</c:v>
                </c:pt>
                <c:pt idx="5595">
                  <c:v>3005.0</c:v>
                </c:pt>
                <c:pt idx="5596">
                  <c:v>3006.0</c:v>
                </c:pt>
                <c:pt idx="5597">
                  <c:v>3007.0</c:v>
                </c:pt>
                <c:pt idx="5598">
                  <c:v>3007.0</c:v>
                </c:pt>
                <c:pt idx="5599">
                  <c:v>3008.0</c:v>
                </c:pt>
                <c:pt idx="5600">
                  <c:v>3009.0</c:v>
                </c:pt>
                <c:pt idx="5601">
                  <c:v>3010.0</c:v>
                </c:pt>
                <c:pt idx="5602">
                  <c:v>3010.0</c:v>
                </c:pt>
                <c:pt idx="5603">
                  <c:v>3011.0</c:v>
                </c:pt>
                <c:pt idx="5604">
                  <c:v>3012.0</c:v>
                </c:pt>
                <c:pt idx="5605">
                  <c:v>3013.0</c:v>
                </c:pt>
                <c:pt idx="5606">
                  <c:v>3013.0</c:v>
                </c:pt>
                <c:pt idx="5607">
                  <c:v>3013.0</c:v>
                </c:pt>
                <c:pt idx="5608">
                  <c:v>3013.0</c:v>
                </c:pt>
                <c:pt idx="5609">
                  <c:v>3013.0</c:v>
                </c:pt>
                <c:pt idx="5610">
                  <c:v>3013.0</c:v>
                </c:pt>
                <c:pt idx="5611">
                  <c:v>3013.0</c:v>
                </c:pt>
                <c:pt idx="5612">
                  <c:v>3013.0</c:v>
                </c:pt>
                <c:pt idx="5613">
                  <c:v>3013.0</c:v>
                </c:pt>
                <c:pt idx="5614">
                  <c:v>3013.0</c:v>
                </c:pt>
                <c:pt idx="5615">
                  <c:v>3014.0</c:v>
                </c:pt>
                <c:pt idx="5616">
                  <c:v>3015.0</c:v>
                </c:pt>
                <c:pt idx="5617">
                  <c:v>3016.0</c:v>
                </c:pt>
                <c:pt idx="5618">
                  <c:v>3017.0</c:v>
                </c:pt>
                <c:pt idx="5619">
                  <c:v>3018.0</c:v>
                </c:pt>
                <c:pt idx="5620">
                  <c:v>3019.0</c:v>
                </c:pt>
                <c:pt idx="5621">
                  <c:v>3020.0</c:v>
                </c:pt>
                <c:pt idx="5622">
                  <c:v>3021.0</c:v>
                </c:pt>
                <c:pt idx="5623">
                  <c:v>3022.0</c:v>
                </c:pt>
                <c:pt idx="5624">
                  <c:v>3023.0</c:v>
                </c:pt>
                <c:pt idx="5625">
                  <c:v>3024.0</c:v>
                </c:pt>
                <c:pt idx="5626">
                  <c:v>3024.0</c:v>
                </c:pt>
                <c:pt idx="5627">
                  <c:v>3024.0</c:v>
                </c:pt>
                <c:pt idx="5628">
                  <c:v>3025.0</c:v>
                </c:pt>
                <c:pt idx="5629">
                  <c:v>3025.0</c:v>
                </c:pt>
                <c:pt idx="5630">
                  <c:v>3025.0</c:v>
                </c:pt>
                <c:pt idx="5631">
                  <c:v>3025.0</c:v>
                </c:pt>
                <c:pt idx="5632">
                  <c:v>3025.0</c:v>
                </c:pt>
                <c:pt idx="5633">
                  <c:v>3025.0</c:v>
                </c:pt>
                <c:pt idx="5634">
                  <c:v>3026.0</c:v>
                </c:pt>
                <c:pt idx="5635">
                  <c:v>3027.0</c:v>
                </c:pt>
                <c:pt idx="5636">
                  <c:v>3028.0</c:v>
                </c:pt>
                <c:pt idx="5637">
                  <c:v>3029.0</c:v>
                </c:pt>
                <c:pt idx="5638">
                  <c:v>3030.0</c:v>
                </c:pt>
                <c:pt idx="5639">
                  <c:v>3031.0</c:v>
                </c:pt>
                <c:pt idx="5640">
                  <c:v>3032.0</c:v>
                </c:pt>
                <c:pt idx="5641">
                  <c:v>3033.0</c:v>
                </c:pt>
                <c:pt idx="5642">
                  <c:v>3033.0</c:v>
                </c:pt>
                <c:pt idx="5643">
                  <c:v>3033.0</c:v>
                </c:pt>
                <c:pt idx="5644">
                  <c:v>3034.0</c:v>
                </c:pt>
                <c:pt idx="5645">
                  <c:v>3035.0</c:v>
                </c:pt>
                <c:pt idx="5646">
                  <c:v>3036.0</c:v>
                </c:pt>
                <c:pt idx="5647">
                  <c:v>3036.0</c:v>
                </c:pt>
                <c:pt idx="5648">
                  <c:v>3036.0</c:v>
                </c:pt>
                <c:pt idx="5649">
                  <c:v>3036.0</c:v>
                </c:pt>
                <c:pt idx="5650">
                  <c:v>3037.0</c:v>
                </c:pt>
                <c:pt idx="5651">
                  <c:v>3038.0</c:v>
                </c:pt>
                <c:pt idx="5652">
                  <c:v>3039.0</c:v>
                </c:pt>
                <c:pt idx="5653">
                  <c:v>3040.0</c:v>
                </c:pt>
                <c:pt idx="5654">
                  <c:v>3040.0</c:v>
                </c:pt>
                <c:pt idx="5655">
                  <c:v>3040.0</c:v>
                </c:pt>
                <c:pt idx="5656">
                  <c:v>3040.0</c:v>
                </c:pt>
                <c:pt idx="5657">
                  <c:v>3041.0</c:v>
                </c:pt>
                <c:pt idx="5658">
                  <c:v>3042.0</c:v>
                </c:pt>
                <c:pt idx="5659">
                  <c:v>3042.0</c:v>
                </c:pt>
                <c:pt idx="5660">
                  <c:v>3043.0</c:v>
                </c:pt>
                <c:pt idx="5661">
                  <c:v>3044.0</c:v>
                </c:pt>
                <c:pt idx="5662">
                  <c:v>3044.0</c:v>
                </c:pt>
                <c:pt idx="5663">
                  <c:v>3045.0</c:v>
                </c:pt>
                <c:pt idx="5664">
                  <c:v>3046.0</c:v>
                </c:pt>
                <c:pt idx="5665">
                  <c:v>3046.0</c:v>
                </c:pt>
                <c:pt idx="5666">
                  <c:v>3046.0</c:v>
                </c:pt>
                <c:pt idx="5667">
                  <c:v>3047.0</c:v>
                </c:pt>
                <c:pt idx="5668">
                  <c:v>3047.0</c:v>
                </c:pt>
                <c:pt idx="5669">
                  <c:v>3047.0</c:v>
                </c:pt>
                <c:pt idx="5670">
                  <c:v>3047.0</c:v>
                </c:pt>
                <c:pt idx="5671">
                  <c:v>3048.0</c:v>
                </c:pt>
                <c:pt idx="5672">
                  <c:v>3049.0</c:v>
                </c:pt>
                <c:pt idx="5673">
                  <c:v>3049.0</c:v>
                </c:pt>
                <c:pt idx="5674">
                  <c:v>3049.0</c:v>
                </c:pt>
                <c:pt idx="5675">
                  <c:v>3049.0</c:v>
                </c:pt>
                <c:pt idx="5676">
                  <c:v>3049.0</c:v>
                </c:pt>
                <c:pt idx="5677">
                  <c:v>3049.0</c:v>
                </c:pt>
                <c:pt idx="5678">
                  <c:v>3050.0</c:v>
                </c:pt>
                <c:pt idx="5679">
                  <c:v>3050.0</c:v>
                </c:pt>
                <c:pt idx="5680">
                  <c:v>3050.0</c:v>
                </c:pt>
                <c:pt idx="5681">
                  <c:v>3050.0</c:v>
                </c:pt>
                <c:pt idx="5682">
                  <c:v>3050.0</c:v>
                </c:pt>
                <c:pt idx="5683">
                  <c:v>3050.0</c:v>
                </c:pt>
                <c:pt idx="5684">
                  <c:v>3050.0</c:v>
                </c:pt>
                <c:pt idx="5685">
                  <c:v>3051.0</c:v>
                </c:pt>
                <c:pt idx="5686">
                  <c:v>3052.0</c:v>
                </c:pt>
                <c:pt idx="5687">
                  <c:v>3053.0</c:v>
                </c:pt>
                <c:pt idx="5688">
                  <c:v>3054.0</c:v>
                </c:pt>
                <c:pt idx="5689">
                  <c:v>3055.0</c:v>
                </c:pt>
                <c:pt idx="5690">
                  <c:v>3056.0</c:v>
                </c:pt>
                <c:pt idx="5691">
                  <c:v>3057.0</c:v>
                </c:pt>
                <c:pt idx="5692">
                  <c:v>3057.0</c:v>
                </c:pt>
                <c:pt idx="5693">
                  <c:v>3057.0</c:v>
                </c:pt>
                <c:pt idx="5694">
                  <c:v>3058.0</c:v>
                </c:pt>
                <c:pt idx="5695">
                  <c:v>3058.0</c:v>
                </c:pt>
                <c:pt idx="5696">
                  <c:v>3058.0</c:v>
                </c:pt>
                <c:pt idx="5697">
                  <c:v>3058.0</c:v>
                </c:pt>
                <c:pt idx="5698">
                  <c:v>3058.0</c:v>
                </c:pt>
                <c:pt idx="5699">
                  <c:v>3058.0</c:v>
                </c:pt>
                <c:pt idx="5700">
                  <c:v>3058.0</c:v>
                </c:pt>
                <c:pt idx="5701">
                  <c:v>3059.0</c:v>
                </c:pt>
                <c:pt idx="5702">
                  <c:v>3060.0</c:v>
                </c:pt>
                <c:pt idx="5703">
                  <c:v>3061.0</c:v>
                </c:pt>
                <c:pt idx="5704">
                  <c:v>3062.0</c:v>
                </c:pt>
                <c:pt idx="5705">
                  <c:v>3063.0</c:v>
                </c:pt>
                <c:pt idx="5706">
                  <c:v>3064.0</c:v>
                </c:pt>
                <c:pt idx="5707">
                  <c:v>3065.0</c:v>
                </c:pt>
                <c:pt idx="5708">
                  <c:v>3066.0</c:v>
                </c:pt>
                <c:pt idx="5709">
                  <c:v>3067.0</c:v>
                </c:pt>
                <c:pt idx="5710">
                  <c:v>3068.0</c:v>
                </c:pt>
                <c:pt idx="5711">
                  <c:v>3069.0</c:v>
                </c:pt>
                <c:pt idx="5712">
                  <c:v>3070.0</c:v>
                </c:pt>
                <c:pt idx="5713">
                  <c:v>3071.0</c:v>
                </c:pt>
                <c:pt idx="5714">
                  <c:v>3072.0</c:v>
                </c:pt>
                <c:pt idx="5715">
                  <c:v>3073.0</c:v>
                </c:pt>
                <c:pt idx="5716">
                  <c:v>3074.0</c:v>
                </c:pt>
                <c:pt idx="5717">
                  <c:v>3075.0</c:v>
                </c:pt>
                <c:pt idx="5718">
                  <c:v>3076.0</c:v>
                </c:pt>
                <c:pt idx="5719">
                  <c:v>3077.0</c:v>
                </c:pt>
                <c:pt idx="5720">
                  <c:v>3078.0</c:v>
                </c:pt>
                <c:pt idx="5721">
                  <c:v>3079.0</c:v>
                </c:pt>
                <c:pt idx="5722">
                  <c:v>3080.0</c:v>
                </c:pt>
                <c:pt idx="5723">
                  <c:v>3080.0</c:v>
                </c:pt>
                <c:pt idx="5724">
                  <c:v>3081.0</c:v>
                </c:pt>
                <c:pt idx="5725">
                  <c:v>3082.0</c:v>
                </c:pt>
                <c:pt idx="5726">
                  <c:v>3083.0</c:v>
                </c:pt>
                <c:pt idx="5727">
                  <c:v>3083.0</c:v>
                </c:pt>
                <c:pt idx="5728">
                  <c:v>3083.0</c:v>
                </c:pt>
                <c:pt idx="5729">
                  <c:v>3083.0</c:v>
                </c:pt>
                <c:pt idx="5730">
                  <c:v>3083.0</c:v>
                </c:pt>
                <c:pt idx="5731">
                  <c:v>3083.0</c:v>
                </c:pt>
                <c:pt idx="5732">
                  <c:v>3083.0</c:v>
                </c:pt>
                <c:pt idx="5733">
                  <c:v>3083.0</c:v>
                </c:pt>
                <c:pt idx="5734">
                  <c:v>3083.0</c:v>
                </c:pt>
                <c:pt idx="5735">
                  <c:v>3084.0</c:v>
                </c:pt>
                <c:pt idx="5736">
                  <c:v>3084.0</c:v>
                </c:pt>
                <c:pt idx="5737">
                  <c:v>3084.0</c:v>
                </c:pt>
                <c:pt idx="5738">
                  <c:v>3084.0</c:v>
                </c:pt>
                <c:pt idx="5739">
                  <c:v>3085.0</c:v>
                </c:pt>
                <c:pt idx="5740">
                  <c:v>3086.0</c:v>
                </c:pt>
                <c:pt idx="5741">
                  <c:v>3086.0</c:v>
                </c:pt>
                <c:pt idx="5742">
                  <c:v>3086.0</c:v>
                </c:pt>
                <c:pt idx="5743">
                  <c:v>3086.0</c:v>
                </c:pt>
                <c:pt idx="5744">
                  <c:v>3086.0</c:v>
                </c:pt>
                <c:pt idx="5745">
                  <c:v>3087.0</c:v>
                </c:pt>
                <c:pt idx="5746">
                  <c:v>3087.0</c:v>
                </c:pt>
                <c:pt idx="5747">
                  <c:v>3087.0</c:v>
                </c:pt>
                <c:pt idx="5748">
                  <c:v>3088.0</c:v>
                </c:pt>
                <c:pt idx="5749">
                  <c:v>3088.0</c:v>
                </c:pt>
                <c:pt idx="5750">
                  <c:v>3088.0</c:v>
                </c:pt>
                <c:pt idx="5751">
                  <c:v>3088.0</c:v>
                </c:pt>
                <c:pt idx="5752">
                  <c:v>3089.0</c:v>
                </c:pt>
                <c:pt idx="5753">
                  <c:v>3089.0</c:v>
                </c:pt>
                <c:pt idx="5754">
                  <c:v>3090.0</c:v>
                </c:pt>
                <c:pt idx="5755">
                  <c:v>3091.0</c:v>
                </c:pt>
                <c:pt idx="5756">
                  <c:v>3092.0</c:v>
                </c:pt>
                <c:pt idx="5757">
                  <c:v>3093.0</c:v>
                </c:pt>
                <c:pt idx="5758">
                  <c:v>3094.0</c:v>
                </c:pt>
                <c:pt idx="5759">
                  <c:v>3095.0</c:v>
                </c:pt>
                <c:pt idx="5760">
                  <c:v>3096.0</c:v>
                </c:pt>
                <c:pt idx="5761">
                  <c:v>3096.0</c:v>
                </c:pt>
                <c:pt idx="5762">
                  <c:v>3097.0</c:v>
                </c:pt>
                <c:pt idx="5763">
                  <c:v>3098.0</c:v>
                </c:pt>
                <c:pt idx="5764">
                  <c:v>3099.0</c:v>
                </c:pt>
                <c:pt idx="5765">
                  <c:v>3100.0</c:v>
                </c:pt>
                <c:pt idx="5766">
                  <c:v>3100.0</c:v>
                </c:pt>
                <c:pt idx="5767">
                  <c:v>3100.0</c:v>
                </c:pt>
                <c:pt idx="5768">
                  <c:v>3100.0</c:v>
                </c:pt>
                <c:pt idx="5769">
                  <c:v>3101.0</c:v>
                </c:pt>
                <c:pt idx="5770">
                  <c:v>3102.0</c:v>
                </c:pt>
                <c:pt idx="5771">
                  <c:v>3103.0</c:v>
                </c:pt>
                <c:pt idx="5772">
                  <c:v>3104.0</c:v>
                </c:pt>
                <c:pt idx="5773">
                  <c:v>3105.0</c:v>
                </c:pt>
                <c:pt idx="5774">
                  <c:v>3106.0</c:v>
                </c:pt>
                <c:pt idx="5775">
                  <c:v>3107.0</c:v>
                </c:pt>
                <c:pt idx="5776">
                  <c:v>3108.0</c:v>
                </c:pt>
                <c:pt idx="5777">
                  <c:v>3109.0</c:v>
                </c:pt>
                <c:pt idx="5778">
                  <c:v>3110.0</c:v>
                </c:pt>
                <c:pt idx="5779">
                  <c:v>3111.0</c:v>
                </c:pt>
                <c:pt idx="5780">
                  <c:v>3112.0</c:v>
                </c:pt>
                <c:pt idx="5781">
                  <c:v>3112.0</c:v>
                </c:pt>
                <c:pt idx="5782">
                  <c:v>3113.0</c:v>
                </c:pt>
                <c:pt idx="5783">
                  <c:v>3114.0</c:v>
                </c:pt>
                <c:pt idx="5784">
                  <c:v>3115.0</c:v>
                </c:pt>
                <c:pt idx="5785">
                  <c:v>3116.0</c:v>
                </c:pt>
                <c:pt idx="5786">
                  <c:v>3117.0</c:v>
                </c:pt>
                <c:pt idx="5787">
                  <c:v>3118.0</c:v>
                </c:pt>
                <c:pt idx="5788">
                  <c:v>3119.0</c:v>
                </c:pt>
                <c:pt idx="5789">
                  <c:v>3120.0</c:v>
                </c:pt>
                <c:pt idx="5790">
                  <c:v>3121.0</c:v>
                </c:pt>
                <c:pt idx="5791">
                  <c:v>3122.0</c:v>
                </c:pt>
                <c:pt idx="5792">
                  <c:v>3123.0</c:v>
                </c:pt>
                <c:pt idx="5793">
                  <c:v>3124.0</c:v>
                </c:pt>
                <c:pt idx="5794">
                  <c:v>3124.0</c:v>
                </c:pt>
                <c:pt idx="5795">
                  <c:v>3124.0</c:v>
                </c:pt>
                <c:pt idx="5796">
                  <c:v>3125.0</c:v>
                </c:pt>
                <c:pt idx="5797">
                  <c:v>3126.0</c:v>
                </c:pt>
                <c:pt idx="5798">
                  <c:v>3127.0</c:v>
                </c:pt>
                <c:pt idx="5799">
                  <c:v>3127.0</c:v>
                </c:pt>
                <c:pt idx="5800">
                  <c:v>3128.0</c:v>
                </c:pt>
                <c:pt idx="5801">
                  <c:v>3129.0</c:v>
                </c:pt>
                <c:pt idx="5802">
                  <c:v>3130.0</c:v>
                </c:pt>
                <c:pt idx="5803">
                  <c:v>3131.0</c:v>
                </c:pt>
                <c:pt idx="5804">
                  <c:v>3132.0</c:v>
                </c:pt>
                <c:pt idx="5805">
                  <c:v>3133.0</c:v>
                </c:pt>
                <c:pt idx="5806">
                  <c:v>3133.0</c:v>
                </c:pt>
                <c:pt idx="5807">
                  <c:v>3134.0</c:v>
                </c:pt>
                <c:pt idx="5808">
                  <c:v>3135.0</c:v>
                </c:pt>
                <c:pt idx="5809">
                  <c:v>3136.0</c:v>
                </c:pt>
                <c:pt idx="5810">
                  <c:v>3137.0</c:v>
                </c:pt>
                <c:pt idx="5811">
                  <c:v>3138.0</c:v>
                </c:pt>
                <c:pt idx="5812">
                  <c:v>3139.0</c:v>
                </c:pt>
                <c:pt idx="5813">
                  <c:v>3139.0</c:v>
                </c:pt>
                <c:pt idx="5814">
                  <c:v>3140.0</c:v>
                </c:pt>
                <c:pt idx="5815">
                  <c:v>3140.0</c:v>
                </c:pt>
                <c:pt idx="5816">
                  <c:v>3140.0</c:v>
                </c:pt>
                <c:pt idx="5817">
                  <c:v>3141.0</c:v>
                </c:pt>
                <c:pt idx="5818">
                  <c:v>3142.0</c:v>
                </c:pt>
                <c:pt idx="5819">
                  <c:v>3142.0</c:v>
                </c:pt>
                <c:pt idx="5820">
                  <c:v>3143.0</c:v>
                </c:pt>
                <c:pt idx="5821">
                  <c:v>3144.0</c:v>
                </c:pt>
                <c:pt idx="5822">
                  <c:v>3145.0</c:v>
                </c:pt>
                <c:pt idx="5823">
                  <c:v>3146.0</c:v>
                </c:pt>
                <c:pt idx="5824">
                  <c:v>3147.0</c:v>
                </c:pt>
                <c:pt idx="5825">
                  <c:v>3148.0</c:v>
                </c:pt>
                <c:pt idx="5826">
                  <c:v>3149.0</c:v>
                </c:pt>
                <c:pt idx="5827">
                  <c:v>3150.0</c:v>
                </c:pt>
                <c:pt idx="5828">
                  <c:v>3151.0</c:v>
                </c:pt>
                <c:pt idx="5829">
                  <c:v>3152.0</c:v>
                </c:pt>
                <c:pt idx="5830">
                  <c:v>3153.0</c:v>
                </c:pt>
                <c:pt idx="5831">
                  <c:v>3154.0</c:v>
                </c:pt>
                <c:pt idx="5832">
                  <c:v>3155.0</c:v>
                </c:pt>
                <c:pt idx="5833">
                  <c:v>3156.0</c:v>
                </c:pt>
                <c:pt idx="5834">
                  <c:v>3157.0</c:v>
                </c:pt>
                <c:pt idx="5835">
                  <c:v>3158.0</c:v>
                </c:pt>
                <c:pt idx="5836">
                  <c:v>3158.0</c:v>
                </c:pt>
                <c:pt idx="5837">
                  <c:v>3158.0</c:v>
                </c:pt>
                <c:pt idx="5838">
                  <c:v>3159.0</c:v>
                </c:pt>
                <c:pt idx="5839">
                  <c:v>3160.0</c:v>
                </c:pt>
                <c:pt idx="5840">
                  <c:v>3161.0</c:v>
                </c:pt>
                <c:pt idx="5841">
                  <c:v>3162.0</c:v>
                </c:pt>
                <c:pt idx="5842">
                  <c:v>3163.0</c:v>
                </c:pt>
                <c:pt idx="5843">
                  <c:v>3163.0</c:v>
                </c:pt>
                <c:pt idx="5844">
                  <c:v>3163.0</c:v>
                </c:pt>
                <c:pt idx="5845">
                  <c:v>3163.0</c:v>
                </c:pt>
                <c:pt idx="5846">
                  <c:v>3163.0</c:v>
                </c:pt>
                <c:pt idx="5847">
                  <c:v>3163.0</c:v>
                </c:pt>
                <c:pt idx="5848">
                  <c:v>3163.0</c:v>
                </c:pt>
                <c:pt idx="5849">
                  <c:v>3163.0</c:v>
                </c:pt>
                <c:pt idx="5850">
                  <c:v>3163.0</c:v>
                </c:pt>
                <c:pt idx="5851">
                  <c:v>3163.0</c:v>
                </c:pt>
                <c:pt idx="5852">
                  <c:v>3163.0</c:v>
                </c:pt>
                <c:pt idx="5853">
                  <c:v>3164.0</c:v>
                </c:pt>
                <c:pt idx="5854">
                  <c:v>3165.0</c:v>
                </c:pt>
                <c:pt idx="5855">
                  <c:v>3165.0</c:v>
                </c:pt>
                <c:pt idx="5856">
                  <c:v>3166.0</c:v>
                </c:pt>
                <c:pt idx="5857">
                  <c:v>3167.0</c:v>
                </c:pt>
                <c:pt idx="5858">
                  <c:v>3167.0</c:v>
                </c:pt>
                <c:pt idx="5859">
                  <c:v>3167.0</c:v>
                </c:pt>
                <c:pt idx="5860">
                  <c:v>3167.0</c:v>
                </c:pt>
                <c:pt idx="5861">
                  <c:v>3168.0</c:v>
                </c:pt>
                <c:pt idx="5862">
                  <c:v>3168.0</c:v>
                </c:pt>
                <c:pt idx="5863">
                  <c:v>3168.0</c:v>
                </c:pt>
                <c:pt idx="5864">
                  <c:v>3168.0</c:v>
                </c:pt>
                <c:pt idx="5865">
                  <c:v>3168.0</c:v>
                </c:pt>
                <c:pt idx="5866">
                  <c:v>3169.0</c:v>
                </c:pt>
                <c:pt idx="5867">
                  <c:v>3170.0</c:v>
                </c:pt>
                <c:pt idx="5868">
                  <c:v>3171.0</c:v>
                </c:pt>
                <c:pt idx="5869">
                  <c:v>3171.0</c:v>
                </c:pt>
                <c:pt idx="5870">
                  <c:v>3171.0</c:v>
                </c:pt>
                <c:pt idx="5871">
                  <c:v>3172.0</c:v>
                </c:pt>
                <c:pt idx="5872">
                  <c:v>3172.0</c:v>
                </c:pt>
                <c:pt idx="5873">
                  <c:v>3173.0</c:v>
                </c:pt>
                <c:pt idx="5874">
                  <c:v>3173.0</c:v>
                </c:pt>
                <c:pt idx="5875">
                  <c:v>3174.0</c:v>
                </c:pt>
                <c:pt idx="5876">
                  <c:v>3175.0</c:v>
                </c:pt>
                <c:pt idx="5877">
                  <c:v>3176.0</c:v>
                </c:pt>
                <c:pt idx="5878">
                  <c:v>3177.0</c:v>
                </c:pt>
                <c:pt idx="5879">
                  <c:v>3177.0</c:v>
                </c:pt>
                <c:pt idx="5880">
                  <c:v>3178.0</c:v>
                </c:pt>
                <c:pt idx="5881">
                  <c:v>3178.0</c:v>
                </c:pt>
                <c:pt idx="5882">
                  <c:v>3178.0</c:v>
                </c:pt>
                <c:pt idx="5883">
                  <c:v>3178.0</c:v>
                </c:pt>
                <c:pt idx="5884">
                  <c:v>3178.0</c:v>
                </c:pt>
                <c:pt idx="5885">
                  <c:v>3179.0</c:v>
                </c:pt>
                <c:pt idx="5886">
                  <c:v>3180.0</c:v>
                </c:pt>
                <c:pt idx="5887">
                  <c:v>3181.0</c:v>
                </c:pt>
                <c:pt idx="5888">
                  <c:v>3182.0</c:v>
                </c:pt>
                <c:pt idx="5889">
                  <c:v>3182.0</c:v>
                </c:pt>
                <c:pt idx="5890">
                  <c:v>3182.0</c:v>
                </c:pt>
                <c:pt idx="5891">
                  <c:v>3182.0</c:v>
                </c:pt>
                <c:pt idx="5892">
                  <c:v>3182.0</c:v>
                </c:pt>
                <c:pt idx="5893">
                  <c:v>3182.0</c:v>
                </c:pt>
                <c:pt idx="5894">
                  <c:v>3183.0</c:v>
                </c:pt>
                <c:pt idx="5895">
                  <c:v>3183.0</c:v>
                </c:pt>
                <c:pt idx="5896">
                  <c:v>3183.0</c:v>
                </c:pt>
                <c:pt idx="5897">
                  <c:v>3183.0</c:v>
                </c:pt>
                <c:pt idx="5898">
                  <c:v>3183.0</c:v>
                </c:pt>
                <c:pt idx="5899">
                  <c:v>3183.0</c:v>
                </c:pt>
                <c:pt idx="5900">
                  <c:v>3184.0</c:v>
                </c:pt>
                <c:pt idx="5901">
                  <c:v>3185.0</c:v>
                </c:pt>
                <c:pt idx="5902">
                  <c:v>3186.0</c:v>
                </c:pt>
                <c:pt idx="5903">
                  <c:v>3187.0</c:v>
                </c:pt>
                <c:pt idx="5904">
                  <c:v>3188.0</c:v>
                </c:pt>
                <c:pt idx="5905">
                  <c:v>3189.0</c:v>
                </c:pt>
                <c:pt idx="5906">
                  <c:v>3190.0</c:v>
                </c:pt>
                <c:pt idx="5907">
                  <c:v>3191.0</c:v>
                </c:pt>
                <c:pt idx="5908">
                  <c:v>3192.0</c:v>
                </c:pt>
                <c:pt idx="5909">
                  <c:v>3193.0</c:v>
                </c:pt>
                <c:pt idx="5910">
                  <c:v>3194.0</c:v>
                </c:pt>
                <c:pt idx="5911">
                  <c:v>3195.0</c:v>
                </c:pt>
                <c:pt idx="5912">
                  <c:v>3196.0</c:v>
                </c:pt>
                <c:pt idx="5913">
                  <c:v>3197.0</c:v>
                </c:pt>
                <c:pt idx="5914">
                  <c:v>3198.0</c:v>
                </c:pt>
                <c:pt idx="5915">
                  <c:v>3198.0</c:v>
                </c:pt>
                <c:pt idx="5916">
                  <c:v>3199.0</c:v>
                </c:pt>
                <c:pt idx="5917">
                  <c:v>3199.0</c:v>
                </c:pt>
                <c:pt idx="5918">
                  <c:v>3199.0</c:v>
                </c:pt>
                <c:pt idx="5919">
                  <c:v>3199.0</c:v>
                </c:pt>
                <c:pt idx="5920">
                  <c:v>3200.0</c:v>
                </c:pt>
                <c:pt idx="5921">
                  <c:v>3200.0</c:v>
                </c:pt>
                <c:pt idx="5922">
                  <c:v>3201.0</c:v>
                </c:pt>
                <c:pt idx="5923">
                  <c:v>3202.0</c:v>
                </c:pt>
                <c:pt idx="5924">
                  <c:v>3202.0</c:v>
                </c:pt>
                <c:pt idx="5925">
                  <c:v>3203.0</c:v>
                </c:pt>
                <c:pt idx="5926">
                  <c:v>3203.0</c:v>
                </c:pt>
                <c:pt idx="5927">
                  <c:v>3203.0</c:v>
                </c:pt>
                <c:pt idx="5928">
                  <c:v>3204.0</c:v>
                </c:pt>
                <c:pt idx="5929">
                  <c:v>3205.0</c:v>
                </c:pt>
                <c:pt idx="5930">
                  <c:v>3205.0</c:v>
                </c:pt>
                <c:pt idx="5931">
                  <c:v>3205.0</c:v>
                </c:pt>
                <c:pt idx="5932">
                  <c:v>3205.0</c:v>
                </c:pt>
                <c:pt idx="5933">
                  <c:v>3206.0</c:v>
                </c:pt>
                <c:pt idx="5934">
                  <c:v>3206.0</c:v>
                </c:pt>
                <c:pt idx="5935">
                  <c:v>3206.0</c:v>
                </c:pt>
                <c:pt idx="5936">
                  <c:v>3206.0</c:v>
                </c:pt>
                <c:pt idx="5937">
                  <c:v>3206.0</c:v>
                </c:pt>
                <c:pt idx="5938">
                  <c:v>3206.0</c:v>
                </c:pt>
                <c:pt idx="5939">
                  <c:v>3206.0</c:v>
                </c:pt>
                <c:pt idx="5940">
                  <c:v>3207.0</c:v>
                </c:pt>
                <c:pt idx="5941">
                  <c:v>3208.0</c:v>
                </c:pt>
                <c:pt idx="5942">
                  <c:v>3209.0</c:v>
                </c:pt>
                <c:pt idx="5943">
                  <c:v>3210.0</c:v>
                </c:pt>
                <c:pt idx="5944">
                  <c:v>3211.0</c:v>
                </c:pt>
                <c:pt idx="5945">
                  <c:v>3211.0</c:v>
                </c:pt>
                <c:pt idx="5946">
                  <c:v>3211.0</c:v>
                </c:pt>
                <c:pt idx="5947">
                  <c:v>3212.0</c:v>
                </c:pt>
                <c:pt idx="5948">
                  <c:v>3212.0</c:v>
                </c:pt>
                <c:pt idx="5949">
                  <c:v>3212.0</c:v>
                </c:pt>
                <c:pt idx="5950">
                  <c:v>3213.0</c:v>
                </c:pt>
                <c:pt idx="5951">
                  <c:v>3213.0</c:v>
                </c:pt>
                <c:pt idx="5952">
                  <c:v>3213.0</c:v>
                </c:pt>
                <c:pt idx="5953">
                  <c:v>3213.0</c:v>
                </c:pt>
                <c:pt idx="5954">
                  <c:v>3214.0</c:v>
                </c:pt>
                <c:pt idx="5955">
                  <c:v>3215.0</c:v>
                </c:pt>
                <c:pt idx="5956">
                  <c:v>3216.0</c:v>
                </c:pt>
                <c:pt idx="5957">
                  <c:v>3217.0</c:v>
                </c:pt>
                <c:pt idx="5958">
                  <c:v>3218.0</c:v>
                </c:pt>
                <c:pt idx="5959">
                  <c:v>3219.0</c:v>
                </c:pt>
                <c:pt idx="5960">
                  <c:v>3220.0</c:v>
                </c:pt>
                <c:pt idx="5961">
                  <c:v>3220.0</c:v>
                </c:pt>
                <c:pt idx="5962">
                  <c:v>3220.0</c:v>
                </c:pt>
                <c:pt idx="5963">
                  <c:v>3220.0</c:v>
                </c:pt>
                <c:pt idx="5964">
                  <c:v>3221.0</c:v>
                </c:pt>
                <c:pt idx="5965">
                  <c:v>3221.0</c:v>
                </c:pt>
                <c:pt idx="5966">
                  <c:v>3221.0</c:v>
                </c:pt>
                <c:pt idx="5967">
                  <c:v>3221.0</c:v>
                </c:pt>
                <c:pt idx="5968">
                  <c:v>3221.0</c:v>
                </c:pt>
                <c:pt idx="5969">
                  <c:v>3221.0</c:v>
                </c:pt>
                <c:pt idx="5970">
                  <c:v>3222.0</c:v>
                </c:pt>
                <c:pt idx="5971">
                  <c:v>3222.0</c:v>
                </c:pt>
                <c:pt idx="5972">
                  <c:v>3222.0</c:v>
                </c:pt>
                <c:pt idx="5973">
                  <c:v>3223.0</c:v>
                </c:pt>
                <c:pt idx="5974">
                  <c:v>3224.0</c:v>
                </c:pt>
                <c:pt idx="5975">
                  <c:v>3225.0</c:v>
                </c:pt>
                <c:pt idx="5976">
                  <c:v>3226.0</c:v>
                </c:pt>
                <c:pt idx="5977">
                  <c:v>3226.0</c:v>
                </c:pt>
                <c:pt idx="5978">
                  <c:v>3226.0</c:v>
                </c:pt>
                <c:pt idx="5979">
                  <c:v>3226.0</c:v>
                </c:pt>
                <c:pt idx="5980">
                  <c:v>3227.0</c:v>
                </c:pt>
                <c:pt idx="5981">
                  <c:v>3228.0</c:v>
                </c:pt>
                <c:pt idx="5982">
                  <c:v>3228.0</c:v>
                </c:pt>
                <c:pt idx="5983">
                  <c:v>3229.0</c:v>
                </c:pt>
                <c:pt idx="5984">
                  <c:v>3229.0</c:v>
                </c:pt>
                <c:pt idx="5985">
                  <c:v>3230.0</c:v>
                </c:pt>
                <c:pt idx="5986">
                  <c:v>3230.0</c:v>
                </c:pt>
                <c:pt idx="5987">
                  <c:v>3230.0</c:v>
                </c:pt>
                <c:pt idx="5988">
                  <c:v>3230.0</c:v>
                </c:pt>
                <c:pt idx="5989">
                  <c:v>3230.0</c:v>
                </c:pt>
                <c:pt idx="5990">
                  <c:v>3230.0</c:v>
                </c:pt>
                <c:pt idx="5991">
                  <c:v>3230.0</c:v>
                </c:pt>
                <c:pt idx="5992">
                  <c:v>3230.0</c:v>
                </c:pt>
                <c:pt idx="5993">
                  <c:v>3231.0</c:v>
                </c:pt>
                <c:pt idx="5994">
                  <c:v>3231.0</c:v>
                </c:pt>
                <c:pt idx="5995">
                  <c:v>3231.0</c:v>
                </c:pt>
                <c:pt idx="5996">
                  <c:v>3231.0</c:v>
                </c:pt>
                <c:pt idx="5997">
                  <c:v>3232.0</c:v>
                </c:pt>
                <c:pt idx="5998">
                  <c:v>3232.0</c:v>
                </c:pt>
                <c:pt idx="5999">
                  <c:v>3232.0</c:v>
                </c:pt>
                <c:pt idx="6000">
                  <c:v>3233.0</c:v>
                </c:pt>
                <c:pt idx="6001">
                  <c:v>3233.0</c:v>
                </c:pt>
                <c:pt idx="6002">
                  <c:v>3233.0</c:v>
                </c:pt>
                <c:pt idx="6003">
                  <c:v>3233.0</c:v>
                </c:pt>
                <c:pt idx="6004">
                  <c:v>3234.0</c:v>
                </c:pt>
                <c:pt idx="6005">
                  <c:v>3234.0</c:v>
                </c:pt>
                <c:pt idx="6006">
                  <c:v>3235.0</c:v>
                </c:pt>
                <c:pt idx="6007">
                  <c:v>3236.0</c:v>
                </c:pt>
                <c:pt idx="6008">
                  <c:v>3236.0</c:v>
                </c:pt>
                <c:pt idx="6009">
                  <c:v>3236.0</c:v>
                </c:pt>
                <c:pt idx="6010">
                  <c:v>3237.0</c:v>
                </c:pt>
                <c:pt idx="6011">
                  <c:v>3238.0</c:v>
                </c:pt>
                <c:pt idx="6012">
                  <c:v>3238.0</c:v>
                </c:pt>
                <c:pt idx="6013">
                  <c:v>3238.0</c:v>
                </c:pt>
                <c:pt idx="6014">
                  <c:v>3238.0</c:v>
                </c:pt>
                <c:pt idx="6015">
                  <c:v>3238.0</c:v>
                </c:pt>
                <c:pt idx="6016">
                  <c:v>3238.0</c:v>
                </c:pt>
                <c:pt idx="6017">
                  <c:v>3238.0</c:v>
                </c:pt>
                <c:pt idx="6018">
                  <c:v>3239.0</c:v>
                </c:pt>
                <c:pt idx="6019">
                  <c:v>3240.0</c:v>
                </c:pt>
                <c:pt idx="6020">
                  <c:v>3240.0</c:v>
                </c:pt>
                <c:pt idx="6021">
                  <c:v>3241.0</c:v>
                </c:pt>
                <c:pt idx="6022">
                  <c:v>3241.0</c:v>
                </c:pt>
                <c:pt idx="6023">
                  <c:v>3241.0</c:v>
                </c:pt>
                <c:pt idx="6024">
                  <c:v>3242.0</c:v>
                </c:pt>
                <c:pt idx="6025">
                  <c:v>3243.0</c:v>
                </c:pt>
                <c:pt idx="6026">
                  <c:v>3243.0</c:v>
                </c:pt>
                <c:pt idx="6027">
                  <c:v>3244.0</c:v>
                </c:pt>
                <c:pt idx="6028">
                  <c:v>3244.0</c:v>
                </c:pt>
                <c:pt idx="6029">
                  <c:v>3244.0</c:v>
                </c:pt>
                <c:pt idx="6030">
                  <c:v>3244.0</c:v>
                </c:pt>
                <c:pt idx="6031">
                  <c:v>3244.0</c:v>
                </c:pt>
                <c:pt idx="6032">
                  <c:v>3245.0</c:v>
                </c:pt>
                <c:pt idx="6033">
                  <c:v>3245.0</c:v>
                </c:pt>
                <c:pt idx="6034">
                  <c:v>3245.0</c:v>
                </c:pt>
                <c:pt idx="6035">
                  <c:v>3246.0</c:v>
                </c:pt>
                <c:pt idx="6036">
                  <c:v>3246.0</c:v>
                </c:pt>
                <c:pt idx="6037">
                  <c:v>3247.0</c:v>
                </c:pt>
                <c:pt idx="6038">
                  <c:v>3248.0</c:v>
                </c:pt>
                <c:pt idx="6039">
                  <c:v>3248.0</c:v>
                </c:pt>
                <c:pt idx="6040">
                  <c:v>3249.0</c:v>
                </c:pt>
                <c:pt idx="6041">
                  <c:v>3250.0</c:v>
                </c:pt>
                <c:pt idx="6042">
                  <c:v>3251.0</c:v>
                </c:pt>
                <c:pt idx="6043">
                  <c:v>3252.0</c:v>
                </c:pt>
                <c:pt idx="6044">
                  <c:v>3253.0</c:v>
                </c:pt>
                <c:pt idx="6045">
                  <c:v>3254.0</c:v>
                </c:pt>
                <c:pt idx="6046">
                  <c:v>3255.0</c:v>
                </c:pt>
                <c:pt idx="6047">
                  <c:v>3256.0</c:v>
                </c:pt>
                <c:pt idx="6048">
                  <c:v>3257.0</c:v>
                </c:pt>
                <c:pt idx="6049">
                  <c:v>3257.0</c:v>
                </c:pt>
                <c:pt idx="6050">
                  <c:v>3257.0</c:v>
                </c:pt>
                <c:pt idx="6051">
                  <c:v>3257.0</c:v>
                </c:pt>
                <c:pt idx="6052">
                  <c:v>3257.0</c:v>
                </c:pt>
                <c:pt idx="6053">
                  <c:v>3258.0</c:v>
                </c:pt>
                <c:pt idx="6054">
                  <c:v>3259.0</c:v>
                </c:pt>
                <c:pt idx="6055">
                  <c:v>3259.0</c:v>
                </c:pt>
                <c:pt idx="6056">
                  <c:v>3260.0</c:v>
                </c:pt>
                <c:pt idx="6057">
                  <c:v>3260.0</c:v>
                </c:pt>
                <c:pt idx="6058">
                  <c:v>3261.0</c:v>
                </c:pt>
                <c:pt idx="6059">
                  <c:v>3262.0</c:v>
                </c:pt>
                <c:pt idx="6060">
                  <c:v>3262.0</c:v>
                </c:pt>
                <c:pt idx="6061">
                  <c:v>3263.0</c:v>
                </c:pt>
                <c:pt idx="6062">
                  <c:v>3264.0</c:v>
                </c:pt>
                <c:pt idx="6063">
                  <c:v>3265.0</c:v>
                </c:pt>
                <c:pt idx="6064">
                  <c:v>3266.0</c:v>
                </c:pt>
                <c:pt idx="6065">
                  <c:v>3267.0</c:v>
                </c:pt>
                <c:pt idx="6066">
                  <c:v>3267.0</c:v>
                </c:pt>
                <c:pt idx="6067">
                  <c:v>3267.0</c:v>
                </c:pt>
                <c:pt idx="6068">
                  <c:v>3268.0</c:v>
                </c:pt>
                <c:pt idx="6069">
                  <c:v>3269.0</c:v>
                </c:pt>
                <c:pt idx="6070">
                  <c:v>3269.0</c:v>
                </c:pt>
                <c:pt idx="6071">
                  <c:v>3270.0</c:v>
                </c:pt>
                <c:pt idx="6072">
                  <c:v>3270.0</c:v>
                </c:pt>
                <c:pt idx="6073">
                  <c:v>3270.0</c:v>
                </c:pt>
                <c:pt idx="6074">
                  <c:v>3270.0</c:v>
                </c:pt>
                <c:pt idx="6075">
                  <c:v>3270.0</c:v>
                </c:pt>
                <c:pt idx="6076">
                  <c:v>3270.0</c:v>
                </c:pt>
                <c:pt idx="6077">
                  <c:v>3271.0</c:v>
                </c:pt>
                <c:pt idx="6078">
                  <c:v>3272.0</c:v>
                </c:pt>
                <c:pt idx="6079">
                  <c:v>3272.0</c:v>
                </c:pt>
                <c:pt idx="6080">
                  <c:v>3272.0</c:v>
                </c:pt>
                <c:pt idx="6081">
                  <c:v>3272.0</c:v>
                </c:pt>
                <c:pt idx="6082">
                  <c:v>3273.0</c:v>
                </c:pt>
                <c:pt idx="6083">
                  <c:v>3274.0</c:v>
                </c:pt>
                <c:pt idx="6084">
                  <c:v>3275.0</c:v>
                </c:pt>
                <c:pt idx="6085">
                  <c:v>3275.0</c:v>
                </c:pt>
                <c:pt idx="6086">
                  <c:v>3275.0</c:v>
                </c:pt>
                <c:pt idx="6087">
                  <c:v>3275.0</c:v>
                </c:pt>
                <c:pt idx="6088">
                  <c:v>3275.0</c:v>
                </c:pt>
                <c:pt idx="6089">
                  <c:v>3276.0</c:v>
                </c:pt>
                <c:pt idx="6090">
                  <c:v>3277.0</c:v>
                </c:pt>
                <c:pt idx="6091">
                  <c:v>3278.0</c:v>
                </c:pt>
                <c:pt idx="6092">
                  <c:v>3279.0</c:v>
                </c:pt>
                <c:pt idx="6093">
                  <c:v>3280.0</c:v>
                </c:pt>
                <c:pt idx="6094">
                  <c:v>3281.0</c:v>
                </c:pt>
                <c:pt idx="6095">
                  <c:v>3282.0</c:v>
                </c:pt>
                <c:pt idx="6096">
                  <c:v>3282.0</c:v>
                </c:pt>
                <c:pt idx="6097">
                  <c:v>3283.0</c:v>
                </c:pt>
                <c:pt idx="6098">
                  <c:v>3284.0</c:v>
                </c:pt>
                <c:pt idx="6099">
                  <c:v>3285.0</c:v>
                </c:pt>
                <c:pt idx="6100">
                  <c:v>3286.0</c:v>
                </c:pt>
                <c:pt idx="6101">
                  <c:v>3286.0</c:v>
                </c:pt>
                <c:pt idx="6102">
                  <c:v>3286.0</c:v>
                </c:pt>
                <c:pt idx="6103">
                  <c:v>3286.0</c:v>
                </c:pt>
                <c:pt idx="6104">
                  <c:v>3286.0</c:v>
                </c:pt>
                <c:pt idx="6105">
                  <c:v>3286.0</c:v>
                </c:pt>
                <c:pt idx="6106">
                  <c:v>3287.0</c:v>
                </c:pt>
                <c:pt idx="6107">
                  <c:v>3288.0</c:v>
                </c:pt>
                <c:pt idx="6108">
                  <c:v>3288.0</c:v>
                </c:pt>
                <c:pt idx="6109">
                  <c:v>3288.0</c:v>
                </c:pt>
                <c:pt idx="6110">
                  <c:v>3288.0</c:v>
                </c:pt>
                <c:pt idx="6111">
                  <c:v>3289.0</c:v>
                </c:pt>
                <c:pt idx="6112">
                  <c:v>3289.0</c:v>
                </c:pt>
                <c:pt idx="6113">
                  <c:v>3289.0</c:v>
                </c:pt>
                <c:pt idx="6114">
                  <c:v>3290.0</c:v>
                </c:pt>
                <c:pt idx="6115">
                  <c:v>3291.0</c:v>
                </c:pt>
                <c:pt idx="6116">
                  <c:v>3292.0</c:v>
                </c:pt>
                <c:pt idx="6117">
                  <c:v>3293.0</c:v>
                </c:pt>
                <c:pt idx="6118">
                  <c:v>3293.0</c:v>
                </c:pt>
                <c:pt idx="6119">
                  <c:v>3293.0</c:v>
                </c:pt>
                <c:pt idx="6120">
                  <c:v>3293.0</c:v>
                </c:pt>
                <c:pt idx="6121">
                  <c:v>3293.0</c:v>
                </c:pt>
                <c:pt idx="6122">
                  <c:v>3293.0</c:v>
                </c:pt>
                <c:pt idx="6123">
                  <c:v>3293.0</c:v>
                </c:pt>
                <c:pt idx="6124">
                  <c:v>3294.0</c:v>
                </c:pt>
                <c:pt idx="6125">
                  <c:v>3294.0</c:v>
                </c:pt>
                <c:pt idx="6126">
                  <c:v>3295.0</c:v>
                </c:pt>
                <c:pt idx="6127">
                  <c:v>3295.0</c:v>
                </c:pt>
                <c:pt idx="6128">
                  <c:v>3295.0</c:v>
                </c:pt>
                <c:pt idx="6129">
                  <c:v>3295.0</c:v>
                </c:pt>
                <c:pt idx="6130">
                  <c:v>3295.0</c:v>
                </c:pt>
                <c:pt idx="6131">
                  <c:v>3295.0</c:v>
                </c:pt>
                <c:pt idx="6132">
                  <c:v>3296.0</c:v>
                </c:pt>
                <c:pt idx="6133">
                  <c:v>3296.0</c:v>
                </c:pt>
                <c:pt idx="6134">
                  <c:v>3296.0</c:v>
                </c:pt>
                <c:pt idx="6135">
                  <c:v>3296.0</c:v>
                </c:pt>
                <c:pt idx="6136">
                  <c:v>3296.0</c:v>
                </c:pt>
                <c:pt idx="6137">
                  <c:v>3296.0</c:v>
                </c:pt>
                <c:pt idx="6138">
                  <c:v>3296.0</c:v>
                </c:pt>
                <c:pt idx="6139">
                  <c:v>3296.0</c:v>
                </c:pt>
                <c:pt idx="6140">
                  <c:v>3296.0</c:v>
                </c:pt>
                <c:pt idx="6141">
                  <c:v>3296.0</c:v>
                </c:pt>
                <c:pt idx="6142">
                  <c:v>3296.0</c:v>
                </c:pt>
                <c:pt idx="6143">
                  <c:v>3297.0</c:v>
                </c:pt>
                <c:pt idx="6144">
                  <c:v>3297.0</c:v>
                </c:pt>
                <c:pt idx="6145">
                  <c:v>3297.0</c:v>
                </c:pt>
                <c:pt idx="6146">
                  <c:v>3298.0</c:v>
                </c:pt>
                <c:pt idx="6147">
                  <c:v>3299.0</c:v>
                </c:pt>
                <c:pt idx="6148">
                  <c:v>3300.0</c:v>
                </c:pt>
                <c:pt idx="6149">
                  <c:v>3301.0</c:v>
                </c:pt>
                <c:pt idx="6150">
                  <c:v>3302.0</c:v>
                </c:pt>
                <c:pt idx="6151">
                  <c:v>3302.0</c:v>
                </c:pt>
                <c:pt idx="6152">
                  <c:v>3302.0</c:v>
                </c:pt>
                <c:pt idx="6153">
                  <c:v>3302.0</c:v>
                </c:pt>
                <c:pt idx="6154">
                  <c:v>3302.0</c:v>
                </c:pt>
                <c:pt idx="6155">
                  <c:v>3302.0</c:v>
                </c:pt>
                <c:pt idx="6156">
                  <c:v>3302.0</c:v>
                </c:pt>
                <c:pt idx="6157">
                  <c:v>3302.0</c:v>
                </c:pt>
                <c:pt idx="6158">
                  <c:v>3303.0</c:v>
                </c:pt>
                <c:pt idx="6159">
                  <c:v>3304.0</c:v>
                </c:pt>
                <c:pt idx="6160">
                  <c:v>3305.0</c:v>
                </c:pt>
                <c:pt idx="6161">
                  <c:v>3306.0</c:v>
                </c:pt>
                <c:pt idx="6162">
                  <c:v>3307.0</c:v>
                </c:pt>
                <c:pt idx="6163">
                  <c:v>3308.0</c:v>
                </c:pt>
                <c:pt idx="6164">
                  <c:v>3309.0</c:v>
                </c:pt>
                <c:pt idx="6165">
                  <c:v>3310.0</c:v>
                </c:pt>
                <c:pt idx="6166">
                  <c:v>3311.0</c:v>
                </c:pt>
                <c:pt idx="6167">
                  <c:v>3312.0</c:v>
                </c:pt>
                <c:pt idx="6168">
                  <c:v>3313.0</c:v>
                </c:pt>
                <c:pt idx="6169">
                  <c:v>3314.0</c:v>
                </c:pt>
                <c:pt idx="6170">
                  <c:v>3315.0</c:v>
                </c:pt>
                <c:pt idx="6171">
                  <c:v>3316.0</c:v>
                </c:pt>
                <c:pt idx="6172">
                  <c:v>3317.0</c:v>
                </c:pt>
                <c:pt idx="6173">
                  <c:v>3318.0</c:v>
                </c:pt>
                <c:pt idx="6174">
                  <c:v>3319.0</c:v>
                </c:pt>
                <c:pt idx="6175">
                  <c:v>3319.0</c:v>
                </c:pt>
                <c:pt idx="6176">
                  <c:v>3320.0</c:v>
                </c:pt>
                <c:pt idx="6177">
                  <c:v>3321.0</c:v>
                </c:pt>
                <c:pt idx="6178">
                  <c:v>3322.0</c:v>
                </c:pt>
                <c:pt idx="6179">
                  <c:v>3323.0</c:v>
                </c:pt>
                <c:pt idx="6180">
                  <c:v>3324.0</c:v>
                </c:pt>
                <c:pt idx="6181">
                  <c:v>3325.0</c:v>
                </c:pt>
                <c:pt idx="6182">
                  <c:v>3326.0</c:v>
                </c:pt>
                <c:pt idx="6183">
                  <c:v>3326.0</c:v>
                </c:pt>
                <c:pt idx="6184">
                  <c:v>3327.0</c:v>
                </c:pt>
                <c:pt idx="6185">
                  <c:v>3327.0</c:v>
                </c:pt>
                <c:pt idx="6186">
                  <c:v>3328.0</c:v>
                </c:pt>
                <c:pt idx="6187">
                  <c:v>3329.0</c:v>
                </c:pt>
                <c:pt idx="6188">
                  <c:v>3330.0</c:v>
                </c:pt>
                <c:pt idx="6189">
                  <c:v>3331.0</c:v>
                </c:pt>
                <c:pt idx="6190">
                  <c:v>3331.0</c:v>
                </c:pt>
                <c:pt idx="6191">
                  <c:v>3331.0</c:v>
                </c:pt>
                <c:pt idx="6192">
                  <c:v>3331.0</c:v>
                </c:pt>
                <c:pt idx="6193">
                  <c:v>3331.0</c:v>
                </c:pt>
                <c:pt idx="6194">
                  <c:v>3331.0</c:v>
                </c:pt>
                <c:pt idx="6195">
                  <c:v>3331.0</c:v>
                </c:pt>
                <c:pt idx="6196">
                  <c:v>3332.0</c:v>
                </c:pt>
                <c:pt idx="6197">
                  <c:v>3332.0</c:v>
                </c:pt>
                <c:pt idx="6198">
                  <c:v>3332.0</c:v>
                </c:pt>
                <c:pt idx="6199">
                  <c:v>3333.0</c:v>
                </c:pt>
                <c:pt idx="6200">
                  <c:v>3333.0</c:v>
                </c:pt>
                <c:pt idx="6201">
                  <c:v>3334.0</c:v>
                </c:pt>
                <c:pt idx="6202">
                  <c:v>3335.0</c:v>
                </c:pt>
                <c:pt idx="6203">
                  <c:v>3336.0</c:v>
                </c:pt>
                <c:pt idx="6204">
                  <c:v>3337.0</c:v>
                </c:pt>
                <c:pt idx="6205">
                  <c:v>3338.0</c:v>
                </c:pt>
                <c:pt idx="6206">
                  <c:v>3338.0</c:v>
                </c:pt>
                <c:pt idx="6207">
                  <c:v>3338.0</c:v>
                </c:pt>
                <c:pt idx="6208">
                  <c:v>3338.0</c:v>
                </c:pt>
                <c:pt idx="6209">
                  <c:v>3338.0</c:v>
                </c:pt>
                <c:pt idx="6210">
                  <c:v>3338.0</c:v>
                </c:pt>
                <c:pt idx="6211">
                  <c:v>3338.0</c:v>
                </c:pt>
                <c:pt idx="6212">
                  <c:v>3339.0</c:v>
                </c:pt>
                <c:pt idx="6213">
                  <c:v>3339.0</c:v>
                </c:pt>
                <c:pt idx="6214">
                  <c:v>3340.0</c:v>
                </c:pt>
                <c:pt idx="6215">
                  <c:v>3341.0</c:v>
                </c:pt>
                <c:pt idx="6216">
                  <c:v>3342.0</c:v>
                </c:pt>
                <c:pt idx="6217">
                  <c:v>3343.0</c:v>
                </c:pt>
                <c:pt idx="6218">
                  <c:v>3344.0</c:v>
                </c:pt>
                <c:pt idx="6219">
                  <c:v>3345.0</c:v>
                </c:pt>
                <c:pt idx="6220">
                  <c:v>3345.0</c:v>
                </c:pt>
                <c:pt idx="6221">
                  <c:v>3346.0</c:v>
                </c:pt>
                <c:pt idx="6222">
                  <c:v>3347.0</c:v>
                </c:pt>
                <c:pt idx="6223">
                  <c:v>3348.0</c:v>
                </c:pt>
                <c:pt idx="6224">
                  <c:v>3349.0</c:v>
                </c:pt>
                <c:pt idx="6225">
                  <c:v>3350.0</c:v>
                </c:pt>
                <c:pt idx="6226">
                  <c:v>3351.0</c:v>
                </c:pt>
                <c:pt idx="6227">
                  <c:v>3352.0</c:v>
                </c:pt>
                <c:pt idx="6228">
                  <c:v>3352.0</c:v>
                </c:pt>
                <c:pt idx="6229">
                  <c:v>3353.0</c:v>
                </c:pt>
                <c:pt idx="6230">
                  <c:v>3354.0</c:v>
                </c:pt>
                <c:pt idx="6231">
                  <c:v>3354.0</c:v>
                </c:pt>
                <c:pt idx="6232">
                  <c:v>3354.0</c:v>
                </c:pt>
                <c:pt idx="6233">
                  <c:v>3354.0</c:v>
                </c:pt>
                <c:pt idx="6234">
                  <c:v>3354.0</c:v>
                </c:pt>
                <c:pt idx="6235">
                  <c:v>3355.0</c:v>
                </c:pt>
                <c:pt idx="6236">
                  <c:v>3355.0</c:v>
                </c:pt>
                <c:pt idx="6237">
                  <c:v>3355.0</c:v>
                </c:pt>
                <c:pt idx="6238">
                  <c:v>3355.0</c:v>
                </c:pt>
                <c:pt idx="6239">
                  <c:v>3355.0</c:v>
                </c:pt>
                <c:pt idx="6240">
                  <c:v>3355.0</c:v>
                </c:pt>
                <c:pt idx="6241">
                  <c:v>3355.0</c:v>
                </c:pt>
                <c:pt idx="6242">
                  <c:v>3355.0</c:v>
                </c:pt>
                <c:pt idx="6243">
                  <c:v>3355.0</c:v>
                </c:pt>
                <c:pt idx="6244">
                  <c:v>3355.0</c:v>
                </c:pt>
                <c:pt idx="6245">
                  <c:v>3355.0</c:v>
                </c:pt>
                <c:pt idx="6246">
                  <c:v>3355.0</c:v>
                </c:pt>
                <c:pt idx="6247">
                  <c:v>3355.0</c:v>
                </c:pt>
                <c:pt idx="6248">
                  <c:v>3355.0</c:v>
                </c:pt>
                <c:pt idx="6249">
                  <c:v>3356.0</c:v>
                </c:pt>
                <c:pt idx="6250">
                  <c:v>3356.0</c:v>
                </c:pt>
                <c:pt idx="6251">
                  <c:v>3357.0</c:v>
                </c:pt>
                <c:pt idx="6252">
                  <c:v>3358.0</c:v>
                </c:pt>
                <c:pt idx="6253">
                  <c:v>3358.0</c:v>
                </c:pt>
                <c:pt idx="6254">
                  <c:v>3358.0</c:v>
                </c:pt>
                <c:pt idx="6255">
                  <c:v>3359.0</c:v>
                </c:pt>
                <c:pt idx="6256">
                  <c:v>3359.0</c:v>
                </c:pt>
                <c:pt idx="6257">
                  <c:v>3360.0</c:v>
                </c:pt>
                <c:pt idx="6258">
                  <c:v>3361.0</c:v>
                </c:pt>
                <c:pt idx="6259">
                  <c:v>3361.0</c:v>
                </c:pt>
                <c:pt idx="6260">
                  <c:v>3362.0</c:v>
                </c:pt>
                <c:pt idx="6261">
                  <c:v>3362.0</c:v>
                </c:pt>
                <c:pt idx="6262">
                  <c:v>3362.0</c:v>
                </c:pt>
                <c:pt idx="6263">
                  <c:v>3362.0</c:v>
                </c:pt>
                <c:pt idx="6264">
                  <c:v>3362.0</c:v>
                </c:pt>
                <c:pt idx="6265">
                  <c:v>3362.0</c:v>
                </c:pt>
                <c:pt idx="6266">
                  <c:v>3363.0</c:v>
                </c:pt>
                <c:pt idx="6267">
                  <c:v>3364.0</c:v>
                </c:pt>
                <c:pt idx="6268">
                  <c:v>3364.0</c:v>
                </c:pt>
                <c:pt idx="6269">
                  <c:v>3365.0</c:v>
                </c:pt>
                <c:pt idx="6270">
                  <c:v>3365.0</c:v>
                </c:pt>
                <c:pt idx="6271">
                  <c:v>3365.0</c:v>
                </c:pt>
                <c:pt idx="6272">
                  <c:v>3366.0</c:v>
                </c:pt>
                <c:pt idx="6273">
                  <c:v>3367.0</c:v>
                </c:pt>
                <c:pt idx="6274">
                  <c:v>3368.0</c:v>
                </c:pt>
                <c:pt idx="6275">
                  <c:v>3368.0</c:v>
                </c:pt>
                <c:pt idx="6276">
                  <c:v>3369.0</c:v>
                </c:pt>
                <c:pt idx="6277">
                  <c:v>3370.0</c:v>
                </c:pt>
                <c:pt idx="6278">
                  <c:v>3370.0</c:v>
                </c:pt>
                <c:pt idx="6279">
                  <c:v>3370.0</c:v>
                </c:pt>
                <c:pt idx="6280">
                  <c:v>3371.0</c:v>
                </c:pt>
                <c:pt idx="6281">
                  <c:v>3372.0</c:v>
                </c:pt>
                <c:pt idx="6282">
                  <c:v>3372.0</c:v>
                </c:pt>
                <c:pt idx="6283">
                  <c:v>3372.0</c:v>
                </c:pt>
                <c:pt idx="6284">
                  <c:v>3372.0</c:v>
                </c:pt>
                <c:pt idx="6285">
                  <c:v>3372.0</c:v>
                </c:pt>
                <c:pt idx="6286">
                  <c:v>3372.0</c:v>
                </c:pt>
                <c:pt idx="6287">
                  <c:v>3372.0</c:v>
                </c:pt>
                <c:pt idx="6288">
                  <c:v>3372.0</c:v>
                </c:pt>
                <c:pt idx="6289">
                  <c:v>3372.0</c:v>
                </c:pt>
                <c:pt idx="6290">
                  <c:v>3372.0</c:v>
                </c:pt>
                <c:pt idx="6291">
                  <c:v>3372.0</c:v>
                </c:pt>
                <c:pt idx="6292">
                  <c:v>3372.0</c:v>
                </c:pt>
                <c:pt idx="6293">
                  <c:v>3373.0</c:v>
                </c:pt>
                <c:pt idx="6294">
                  <c:v>3373.0</c:v>
                </c:pt>
                <c:pt idx="6295">
                  <c:v>3374.0</c:v>
                </c:pt>
                <c:pt idx="6296">
                  <c:v>3375.0</c:v>
                </c:pt>
                <c:pt idx="6297">
                  <c:v>3376.0</c:v>
                </c:pt>
                <c:pt idx="6298">
                  <c:v>3376.0</c:v>
                </c:pt>
                <c:pt idx="6299">
                  <c:v>3376.0</c:v>
                </c:pt>
                <c:pt idx="6300">
                  <c:v>3376.0</c:v>
                </c:pt>
                <c:pt idx="6301">
                  <c:v>3376.0</c:v>
                </c:pt>
                <c:pt idx="6302">
                  <c:v>3376.0</c:v>
                </c:pt>
                <c:pt idx="6303">
                  <c:v>3376.0</c:v>
                </c:pt>
                <c:pt idx="6304">
                  <c:v>3376.0</c:v>
                </c:pt>
                <c:pt idx="6305">
                  <c:v>3377.0</c:v>
                </c:pt>
                <c:pt idx="6306">
                  <c:v>3378.0</c:v>
                </c:pt>
                <c:pt idx="6307">
                  <c:v>3378.0</c:v>
                </c:pt>
                <c:pt idx="6308">
                  <c:v>3378.0</c:v>
                </c:pt>
                <c:pt idx="6309">
                  <c:v>3378.0</c:v>
                </c:pt>
                <c:pt idx="6310">
                  <c:v>3379.0</c:v>
                </c:pt>
                <c:pt idx="6311">
                  <c:v>3379.0</c:v>
                </c:pt>
                <c:pt idx="6312">
                  <c:v>3379.0</c:v>
                </c:pt>
                <c:pt idx="6313">
                  <c:v>3380.0</c:v>
                </c:pt>
                <c:pt idx="6314">
                  <c:v>3380.0</c:v>
                </c:pt>
                <c:pt idx="6315">
                  <c:v>3381.0</c:v>
                </c:pt>
                <c:pt idx="6316">
                  <c:v>3382.0</c:v>
                </c:pt>
                <c:pt idx="6317">
                  <c:v>3382.0</c:v>
                </c:pt>
                <c:pt idx="6318">
                  <c:v>3383.0</c:v>
                </c:pt>
                <c:pt idx="6319">
                  <c:v>3384.0</c:v>
                </c:pt>
                <c:pt idx="6320">
                  <c:v>3385.0</c:v>
                </c:pt>
                <c:pt idx="6321">
                  <c:v>3385.0</c:v>
                </c:pt>
                <c:pt idx="6322">
                  <c:v>3386.0</c:v>
                </c:pt>
                <c:pt idx="6323">
                  <c:v>3386.0</c:v>
                </c:pt>
                <c:pt idx="6324">
                  <c:v>3387.0</c:v>
                </c:pt>
                <c:pt idx="6325">
                  <c:v>3388.0</c:v>
                </c:pt>
                <c:pt idx="6326">
                  <c:v>3389.0</c:v>
                </c:pt>
                <c:pt idx="6327">
                  <c:v>3389.0</c:v>
                </c:pt>
                <c:pt idx="6328">
                  <c:v>3389.0</c:v>
                </c:pt>
                <c:pt idx="6329">
                  <c:v>3389.0</c:v>
                </c:pt>
                <c:pt idx="6330">
                  <c:v>3390.0</c:v>
                </c:pt>
                <c:pt idx="6331">
                  <c:v>3390.0</c:v>
                </c:pt>
                <c:pt idx="6332">
                  <c:v>3391.0</c:v>
                </c:pt>
                <c:pt idx="6333">
                  <c:v>3392.0</c:v>
                </c:pt>
                <c:pt idx="6334">
                  <c:v>3392.0</c:v>
                </c:pt>
                <c:pt idx="6335">
                  <c:v>3392.0</c:v>
                </c:pt>
                <c:pt idx="6336">
                  <c:v>3393.0</c:v>
                </c:pt>
                <c:pt idx="6337">
                  <c:v>3393.0</c:v>
                </c:pt>
                <c:pt idx="6338">
                  <c:v>3393.0</c:v>
                </c:pt>
                <c:pt idx="6339">
                  <c:v>3393.0</c:v>
                </c:pt>
                <c:pt idx="6340">
                  <c:v>3393.0</c:v>
                </c:pt>
                <c:pt idx="6341">
                  <c:v>3394.0</c:v>
                </c:pt>
                <c:pt idx="6342">
                  <c:v>3394.0</c:v>
                </c:pt>
                <c:pt idx="6343">
                  <c:v>3395.0</c:v>
                </c:pt>
                <c:pt idx="6344">
                  <c:v>3395.0</c:v>
                </c:pt>
                <c:pt idx="6345">
                  <c:v>3396.0</c:v>
                </c:pt>
                <c:pt idx="6346">
                  <c:v>3397.0</c:v>
                </c:pt>
                <c:pt idx="6347">
                  <c:v>3397.0</c:v>
                </c:pt>
                <c:pt idx="6348">
                  <c:v>3397.0</c:v>
                </c:pt>
                <c:pt idx="6349">
                  <c:v>3397.0</c:v>
                </c:pt>
                <c:pt idx="6350">
                  <c:v>3398.0</c:v>
                </c:pt>
                <c:pt idx="6351">
                  <c:v>3399.0</c:v>
                </c:pt>
                <c:pt idx="6352">
                  <c:v>3399.0</c:v>
                </c:pt>
                <c:pt idx="6353">
                  <c:v>3399.0</c:v>
                </c:pt>
                <c:pt idx="6354">
                  <c:v>3399.0</c:v>
                </c:pt>
                <c:pt idx="6355">
                  <c:v>3400.0</c:v>
                </c:pt>
                <c:pt idx="6356">
                  <c:v>3400.0</c:v>
                </c:pt>
                <c:pt idx="6357">
                  <c:v>3401.0</c:v>
                </c:pt>
                <c:pt idx="6358">
                  <c:v>3401.0</c:v>
                </c:pt>
                <c:pt idx="6359">
                  <c:v>3402.0</c:v>
                </c:pt>
                <c:pt idx="6360">
                  <c:v>3402.0</c:v>
                </c:pt>
                <c:pt idx="6361">
                  <c:v>3403.0</c:v>
                </c:pt>
                <c:pt idx="6362">
                  <c:v>3404.0</c:v>
                </c:pt>
                <c:pt idx="6363">
                  <c:v>3405.0</c:v>
                </c:pt>
                <c:pt idx="6364">
                  <c:v>3405.0</c:v>
                </c:pt>
                <c:pt idx="6365">
                  <c:v>3405.0</c:v>
                </c:pt>
                <c:pt idx="6366">
                  <c:v>3405.0</c:v>
                </c:pt>
                <c:pt idx="6367">
                  <c:v>3405.0</c:v>
                </c:pt>
                <c:pt idx="6368">
                  <c:v>3406.0</c:v>
                </c:pt>
                <c:pt idx="6369">
                  <c:v>3407.0</c:v>
                </c:pt>
                <c:pt idx="6370">
                  <c:v>3408.0</c:v>
                </c:pt>
                <c:pt idx="6371">
                  <c:v>3408.0</c:v>
                </c:pt>
                <c:pt idx="6372">
                  <c:v>3408.0</c:v>
                </c:pt>
                <c:pt idx="6373">
                  <c:v>3408.0</c:v>
                </c:pt>
                <c:pt idx="6374">
                  <c:v>3408.0</c:v>
                </c:pt>
                <c:pt idx="6375">
                  <c:v>3408.0</c:v>
                </c:pt>
                <c:pt idx="6376">
                  <c:v>3408.0</c:v>
                </c:pt>
                <c:pt idx="6377">
                  <c:v>3409.0</c:v>
                </c:pt>
                <c:pt idx="6378">
                  <c:v>3410.0</c:v>
                </c:pt>
                <c:pt idx="6379">
                  <c:v>3411.0</c:v>
                </c:pt>
                <c:pt idx="6380">
                  <c:v>3412.0</c:v>
                </c:pt>
                <c:pt idx="6381">
                  <c:v>3413.0</c:v>
                </c:pt>
                <c:pt idx="6382">
                  <c:v>3414.0</c:v>
                </c:pt>
                <c:pt idx="6383">
                  <c:v>3415.0</c:v>
                </c:pt>
                <c:pt idx="6384">
                  <c:v>3416.0</c:v>
                </c:pt>
                <c:pt idx="6385">
                  <c:v>3417.0</c:v>
                </c:pt>
                <c:pt idx="6386">
                  <c:v>3418.0</c:v>
                </c:pt>
                <c:pt idx="6387">
                  <c:v>3419.0</c:v>
                </c:pt>
                <c:pt idx="6388">
                  <c:v>3420.0</c:v>
                </c:pt>
                <c:pt idx="6389">
                  <c:v>3421.0</c:v>
                </c:pt>
                <c:pt idx="6390">
                  <c:v>3422.0</c:v>
                </c:pt>
                <c:pt idx="6391">
                  <c:v>3423.0</c:v>
                </c:pt>
                <c:pt idx="6392">
                  <c:v>3424.0</c:v>
                </c:pt>
                <c:pt idx="6393">
                  <c:v>3425.0</c:v>
                </c:pt>
                <c:pt idx="6394">
                  <c:v>3426.0</c:v>
                </c:pt>
                <c:pt idx="6395">
                  <c:v>3427.0</c:v>
                </c:pt>
                <c:pt idx="6396">
                  <c:v>3427.0</c:v>
                </c:pt>
                <c:pt idx="6397">
                  <c:v>3427.0</c:v>
                </c:pt>
                <c:pt idx="6398">
                  <c:v>3427.0</c:v>
                </c:pt>
                <c:pt idx="6399">
                  <c:v>3427.0</c:v>
                </c:pt>
                <c:pt idx="6400">
                  <c:v>3428.0</c:v>
                </c:pt>
                <c:pt idx="6401">
                  <c:v>3429.0</c:v>
                </c:pt>
                <c:pt idx="6402">
                  <c:v>3430.0</c:v>
                </c:pt>
                <c:pt idx="6403">
                  <c:v>3431.0</c:v>
                </c:pt>
                <c:pt idx="6404">
                  <c:v>3431.0</c:v>
                </c:pt>
                <c:pt idx="6405">
                  <c:v>3432.0</c:v>
                </c:pt>
                <c:pt idx="6406">
                  <c:v>3433.0</c:v>
                </c:pt>
                <c:pt idx="6407">
                  <c:v>3433.0</c:v>
                </c:pt>
                <c:pt idx="6408">
                  <c:v>3433.0</c:v>
                </c:pt>
                <c:pt idx="6409">
                  <c:v>3433.0</c:v>
                </c:pt>
                <c:pt idx="6410">
                  <c:v>3434.0</c:v>
                </c:pt>
                <c:pt idx="6411">
                  <c:v>3434.0</c:v>
                </c:pt>
                <c:pt idx="6412">
                  <c:v>3434.0</c:v>
                </c:pt>
                <c:pt idx="6413">
                  <c:v>3434.0</c:v>
                </c:pt>
                <c:pt idx="6414">
                  <c:v>3434.0</c:v>
                </c:pt>
                <c:pt idx="6415">
                  <c:v>3435.0</c:v>
                </c:pt>
                <c:pt idx="6416">
                  <c:v>3435.0</c:v>
                </c:pt>
                <c:pt idx="6417">
                  <c:v>3436.0</c:v>
                </c:pt>
                <c:pt idx="6418">
                  <c:v>3436.0</c:v>
                </c:pt>
                <c:pt idx="6419">
                  <c:v>3437.0</c:v>
                </c:pt>
                <c:pt idx="6420">
                  <c:v>3438.0</c:v>
                </c:pt>
                <c:pt idx="6421">
                  <c:v>3438.0</c:v>
                </c:pt>
                <c:pt idx="6422">
                  <c:v>3438.0</c:v>
                </c:pt>
                <c:pt idx="6423">
                  <c:v>3438.0</c:v>
                </c:pt>
                <c:pt idx="6424">
                  <c:v>3438.0</c:v>
                </c:pt>
                <c:pt idx="6425">
                  <c:v>3438.0</c:v>
                </c:pt>
                <c:pt idx="6426">
                  <c:v>3438.0</c:v>
                </c:pt>
                <c:pt idx="6427">
                  <c:v>3438.0</c:v>
                </c:pt>
                <c:pt idx="6428">
                  <c:v>3438.0</c:v>
                </c:pt>
                <c:pt idx="6429">
                  <c:v>3438.0</c:v>
                </c:pt>
                <c:pt idx="6430">
                  <c:v>3438.0</c:v>
                </c:pt>
                <c:pt idx="6431">
                  <c:v>3438.0</c:v>
                </c:pt>
                <c:pt idx="6432">
                  <c:v>3438.0</c:v>
                </c:pt>
                <c:pt idx="6433">
                  <c:v>3439.0</c:v>
                </c:pt>
                <c:pt idx="6434">
                  <c:v>3439.0</c:v>
                </c:pt>
                <c:pt idx="6435">
                  <c:v>3439.0</c:v>
                </c:pt>
                <c:pt idx="6436">
                  <c:v>3439.0</c:v>
                </c:pt>
                <c:pt idx="6437">
                  <c:v>3439.0</c:v>
                </c:pt>
                <c:pt idx="6438">
                  <c:v>3439.0</c:v>
                </c:pt>
                <c:pt idx="6439">
                  <c:v>3439.0</c:v>
                </c:pt>
                <c:pt idx="6440">
                  <c:v>3440.0</c:v>
                </c:pt>
                <c:pt idx="6441">
                  <c:v>3440.0</c:v>
                </c:pt>
                <c:pt idx="6442">
                  <c:v>3440.0</c:v>
                </c:pt>
                <c:pt idx="6443">
                  <c:v>3440.0</c:v>
                </c:pt>
                <c:pt idx="6444">
                  <c:v>3440.0</c:v>
                </c:pt>
                <c:pt idx="6445">
                  <c:v>3440.0</c:v>
                </c:pt>
                <c:pt idx="6446">
                  <c:v>3440.0</c:v>
                </c:pt>
                <c:pt idx="6447">
                  <c:v>3440.0</c:v>
                </c:pt>
                <c:pt idx="6448">
                  <c:v>3440.0</c:v>
                </c:pt>
                <c:pt idx="6449">
                  <c:v>3441.0</c:v>
                </c:pt>
                <c:pt idx="6450">
                  <c:v>3442.0</c:v>
                </c:pt>
                <c:pt idx="6451">
                  <c:v>3442.0</c:v>
                </c:pt>
                <c:pt idx="6452">
                  <c:v>3442.0</c:v>
                </c:pt>
                <c:pt idx="6453">
                  <c:v>3443.0</c:v>
                </c:pt>
                <c:pt idx="6454">
                  <c:v>3443.0</c:v>
                </c:pt>
                <c:pt idx="6455">
                  <c:v>3443.0</c:v>
                </c:pt>
                <c:pt idx="6456">
                  <c:v>3444.0</c:v>
                </c:pt>
                <c:pt idx="6457">
                  <c:v>3445.0</c:v>
                </c:pt>
                <c:pt idx="6458">
                  <c:v>3445.0</c:v>
                </c:pt>
                <c:pt idx="6459">
                  <c:v>3445.0</c:v>
                </c:pt>
                <c:pt idx="6460">
                  <c:v>3446.0</c:v>
                </c:pt>
                <c:pt idx="6461">
                  <c:v>3447.0</c:v>
                </c:pt>
                <c:pt idx="6462">
                  <c:v>3447.0</c:v>
                </c:pt>
                <c:pt idx="6463">
                  <c:v>3448.0</c:v>
                </c:pt>
                <c:pt idx="6464">
                  <c:v>3449.0</c:v>
                </c:pt>
                <c:pt idx="6465">
                  <c:v>3450.0</c:v>
                </c:pt>
                <c:pt idx="6466">
                  <c:v>3450.0</c:v>
                </c:pt>
                <c:pt idx="6467">
                  <c:v>3450.0</c:v>
                </c:pt>
                <c:pt idx="6468">
                  <c:v>3450.0</c:v>
                </c:pt>
                <c:pt idx="6469">
                  <c:v>3450.0</c:v>
                </c:pt>
                <c:pt idx="6470">
                  <c:v>3451.0</c:v>
                </c:pt>
                <c:pt idx="6471">
                  <c:v>3451.0</c:v>
                </c:pt>
                <c:pt idx="6472">
                  <c:v>3452.0</c:v>
                </c:pt>
                <c:pt idx="6473">
                  <c:v>3453.0</c:v>
                </c:pt>
                <c:pt idx="6474">
                  <c:v>3454.0</c:v>
                </c:pt>
                <c:pt idx="6475">
                  <c:v>3454.0</c:v>
                </c:pt>
                <c:pt idx="6476">
                  <c:v>3454.0</c:v>
                </c:pt>
                <c:pt idx="6477">
                  <c:v>3455.0</c:v>
                </c:pt>
                <c:pt idx="6478">
                  <c:v>3455.0</c:v>
                </c:pt>
                <c:pt idx="6479">
                  <c:v>3455.0</c:v>
                </c:pt>
                <c:pt idx="6480">
                  <c:v>3455.0</c:v>
                </c:pt>
                <c:pt idx="6481">
                  <c:v>3455.0</c:v>
                </c:pt>
                <c:pt idx="6482">
                  <c:v>3455.0</c:v>
                </c:pt>
                <c:pt idx="6483">
                  <c:v>3455.0</c:v>
                </c:pt>
                <c:pt idx="6484">
                  <c:v>3455.0</c:v>
                </c:pt>
                <c:pt idx="6485">
                  <c:v>3455.0</c:v>
                </c:pt>
                <c:pt idx="6486">
                  <c:v>3455.0</c:v>
                </c:pt>
                <c:pt idx="6487">
                  <c:v>3456.0</c:v>
                </c:pt>
                <c:pt idx="6488">
                  <c:v>3456.0</c:v>
                </c:pt>
                <c:pt idx="6489">
                  <c:v>3456.0</c:v>
                </c:pt>
                <c:pt idx="6490">
                  <c:v>3457.0</c:v>
                </c:pt>
                <c:pt idx="6491">
                  <c:v>3457.0</c:v>
                </c:pt>
                <c:pt idx="6492">
                  <c:v>3457.0</c:v>
                </c:pt>
                <c:pt idx="6493">
                  <c:v>3458.0</c:v>
                </c:pt>
                <c:pt idx="6494">
                  <c:v>3459.0</c:v>
                </c:pt>
                <c:pt idx="6495">
                  <c:v>3460.0</c:v>
                </c:pt>
                <c:pt idx="6496">
                  <c:v>3461.0</c:v>
                </c:pt>
                <c:pt idx="6497">
                  <c:v>3462.0</c:v>
                </c:pt>
                <c:pt idx="6498">
                  <c:v>3463.0</c:v>
                </c:pt>
                <c:pt idx="6499">
                  <c:v>3463.0</c:v>
                </c:pt>
                <c:pt idx="6500">
                  <c:v>3463.0</c:v>
                </c:pt>
                <c:pt idx="6501">
                  <c:v>3464.0</c:v>
                </c:pt>
                <c:pt idx="6502">
                  <c:v>3465.0</c:v>
                </c:pt>
                <c:pt idx="6503">
                  <c:v>3465.0</c:v>
                </c:pt>
                <c:pt idx="6504">
                  <c:v>3466.0</c:v>
                </c:pt>
                <c:pt idx="6505">
                  <c:v>3466.0</c:v>
                </c:pt>
                <c:pt idx="6506">
                  <c:v>3467.0</c:v>
                </c:pt>
                <c:pt idx="6507">
                  <c:v>3468.0</c:v>
                </c:pt>
                <c:pt idx="6508">
                  <c:v>3469.0</c:v>
                </c:pt>
                <c:pt idx="6509">
                  <c:v>3470.0</c:v>
                </c:pt>
                <c:pt idx="6510">
                  <c:v>3470.0</c:v>
                </c:pt>
                <c:pt idx="6511">
                  <c:v>3471.0</c:v>
                </c:pt>
                <c:pt idx="6512">
                  <c:v>3472.0</c:v>
                </c:pt>
                <c:pt idx="6513">
                  <c:v>3473.0</c:v>
                </c:pt>
                <c:pt idx="6514">
                  <c:v>3473.0</c:v>
                </c:pt>
                <c:pt idx="6515">
                  <c:v>3473.0</c:v>
                </c:pt>
                <c:pt idx="6516">
                  <c:v>3473.0</c:v>
                </c:pt>
                <c:pt idx="6517">
                  <c:v>3474.0</c:v>
                </c:pt>
                <c:pt idx="6518">
                  <c:v>3475.0</c:v>
                </c:pt>
                <c:pt idx="6519">
                  <c:v>3475.0</c:v>
                </c:pt>
                <c:pt idx="6520">
                  <c:v>3475.0</c:v>
                </c:pt>
                <c:pt idx="6521">
                  <c:v>3476.0</c:v>
                </c:pt>
                <c:pt idx="6522">
                  <c:v>3476.0</c:v>
                </c:pt>
                <c:pt idx="6523">
                  <c:v>3476.0</c:v>
                </c:pt>
                <c:pt idx="6524">
                  <c:v>3477.0</c:v>
                </c:pt>
                <c:pt idx="6525">
                  <c:v>3477.0</c:v>
                </c:pt>
                <c:pt idx="6526">
                  <c:v>3478.0</c:v>
                </c:pt>
                <c:pt idx="6527">
                  <c:v>3479.0</c:v>
                </c:pt>
                <c:pt idx="6528">
                  <c:v>3479.0</c:v>
                </c:pt>
                <c:pt idx="6529">
                  <c:v>3479.0</c:v>
                </c:pt>
                <c:pt idx="6530">
                  <c:v>3479.0</c:v>
                </c:pt>
                <c:pt idx="6531">
                  <c:v>3479.0</c:v>
                </c:pt>
                <c:pt idx="6532">
                  <c:v>3480.0</c:v>
                </c:pt>
                <c:pt idx="6533">
                  <c:v>3480.0</c:v>
                </c:pt>
                <c:pt idx="6534">
                  <c:v>3481.0</c:v>
                </c:pt>
                <c:pt idx="6535">
                  <c:v>3481.0</c:v>
                </c:pt>
                <c:pt idx="6536">
                  <c:v>3481.0</c:v>
                </c:pt>
                <c:pt idx="6537">
                  <c:v>3481.0</c:v>
                </c:pt>
                <c:pt idx="6538">
                  <c:v>3481.0</c:v>
                </c:pt>
                <c:pt idx="6539">
                  <c:v>3482.0</c:v>
                </c:pt>
                <c:pt idx="6540">
                  <c:v>3483.0</c:v>
                </c:pt>
                <c:pt idx="6541">
                  <c:v>3484.0</c:v>
                </c:pt>
                <c:pt idx="6542">
                  <c:v>3485.0</c:v>
                </c:pt>
                <c:pt idx="6543">
                  <c:v>3485.0</c:v>
                </c:pt>
                <c:pt idx="6544">
                  <c:v>3485.0</c:v>
                </c:pt>
                <c:pt idx="6545">
                  <c:v>3486.0</c:v>
                </c:pt>
                <c:pt idx="6546">
                  <c:v>3486.0</c:v>
                </c:pt>
                <c:pt idx="6547">
                  <c:v>3487.0</c:v>
                </c:pt>
                <c:pt idx="6548">
                  <c:v>3487.0</c:v>
                </c:pt>
                <c:pt idx="6549">
                  <c:v>3488.0</c:v>
                </c:pt>
                <c:pt idx="6550">
                  <c:v>3488.0</c:v>
                </c:pt>
                <c:pt idx="6551">
                  <c:v>3489.0</c:v>
                </c:pt>
                <c:pt idx="6552">
                  <c:v>3490.0</c:v>
                </c:pt>
                <c:pt idx="6553">
                  <c:v>3491.0</c:v>
                </c:pt>
                <c:pt idx="6554">
                  <c:v>3492.0</c:v>
                </c:pt>
                <c:pt idx="6555">
                  <c:v>3493.0</c:v>
                </c:pt>
                <c:pt idx="6556">
                  <c:v>3494.0</c:v>
                </c:pt>
                <c:pt idx="6557">
                  <c:v>3495.0</c:v>
                </c:pt>
                <c:pt idx="6558">
                  <c:v>3495.0</c:v>
                </c:pt>
                <c:pt idx="6559">
                  <c:v>3495.0</c:v>
                </c:pt>
                <c:pt idx="6560">
                  <c:v>3495.0</c:v>
                </c:pt>
                <c:pt idx="6561">
                  <c:v>3495.0</c:v>
                </c:pt>
                <c:pt idx="6562">
                  <c:v>3496.0</c:v>
                </c:pt>
                <c:pt idx="6563">
                  <c:v>3497.0</c:v>
                </c:pt>
                <c:pt idx="6564">
                  <c:v>3498.0</c:v>
                </c:pt>
                <c:pt idx="6565">
                  <c:v>3499.0</c:v>
                </c:pt>
                <c:pt idx="6566">
                  <c:v>3499.0</c:v>
                </c:pt>
                <c:pt idx="6567">
                  <c:v>3500.0</c:v>
                </c:pt>
                <c:pt idx="6568">
                  <c:v>3501.0</c:v>
                </c:pt>
                <c:pt idx="6569">
                  <c:v>3501.0</c:v>
                </c:pt>
                <c:pt idx="6570">
                  <c:v>3502.0</c:v>
                </c:pt>
                <c:pt idx="6571">
                  <c:v>3503.0</c:v>
                </c:pt>
                <c:pt idx="6572">
                  <c:v>3504.0</c:v>
                </c:pt>
                <c:pt idx="6573">
                  <c:v>3505.0</c:v>
                </c:pt>
                <c:pt idx="6574">
                  <c:v>3506.0</c:v>
                </c:pt>
                <c:pt idx="6575">
                  <c:v>3507.0</c:v>
                </c:pt>
                <c:pt idx="6576">
                  <c:v>3508.0</c:v>
                </c:pt>
                <c:pt idx="6577">
                  <c:v>3508.0</c:v>
                </c:pt>
                <c:pt idx="6578">
                  <c:v>3509.0</c:v>
                </c:pt>
                <c:pt idx="6579">
                  <c:v>3510.0</c:v>
                </c:pt>
                <c:pt idx="6580">
                  <c:v>3511.0</c:v>
                </c:pt>
                <c:pt idx="6581">
                  <c:v>3512.0</c:v>
                </c:pt>
                <c:pt idx="6582">
                  <c:v>3513.0</c:v>
                </c:pt>
                <c:pt idx="6583">
                  <c:v>3514.0</c:v>
                </c:pt>
                <c:pt idx="6584">
                  <c:v>3515.0</c:v>
                </c:pt>
                <c:pt idx="6585">
                  <c:v>3516.0</c:v>
                </c:pt>
                <c:pt idx="6586">
                  <c:v>3516.0</c:v>
                </c:pt>
                <c:pt idx="6587">
                  <c:v>3517.0</c:v>
                </c:pt>
                <c:pt idx="6588">
                  <c:v>3518.0</c:v>
                </c:pt>
                <c:pt idx="6589">
                  <c:v>3519.0</c:v>
                </c:pt>
                <c:pt idx="6590">
                  <c:v>3520.0</c:v>
                </c:pt>
                <c:pt idx="6591">
                  <c:v>3521.0</c:v>
                </c:pt>
                <c:pt idx="6592">
                  <c:v>3522.0</c:v>
                </c:pt>
                <c:pt idx="6593">
                  <c:v>3523.0</c:v>
                </c:pt>
                <c:pt idx="6594">
                  <c:v>3524.0</c:v>
                </c:pt>
                <c:pt idx="6595">
                  <c:v>3525.0</c:v>
                </c:pt>
                <c:pt idx="6596">
                  <c:v>3526.0</c:v>
                </c:pt>
                <c:pt idx="6597">
                  <c:v>3527.0</c:v>
                </c:pt>
                <c:pt idx="6598">
                  <c:v>3527.0</c:v>
                </c:pt>
                <c:pt idx="6599">
                  <c:v>3528.0</c:v>
                </c:pt>
                <c:pt idx="6600">
                  <c:v>3529.0</c:v>
                </c:pt>
                <c:pt idx="6601">
                  <c:v>3530.0</c:v>
                </c:pt>
                <c:pt idx="6602">
                  <c:v>3531.0</c:v>
                </c:pt>
                <c:pt idx="6603">
                  <c:v>3531.0</c:v>
                </c:pt>
                <c:pt idx="6604">
                  <c:v>3532.0</c:v>
                </c:pt>
                <c:pt idx="6605">
                  <c:v>3533.0</c:v>
                </c:pt>
                <c:pt idx="6606">
                  <c:v>3533.0</c:v>
                </c:pt>
                <c:pt idx="6607">
                  <c:v>3534.0</c:v>
                </c:pt>
                <c:pt idx="6608">
                  <c:v>3534.0</c:v>
                </c:pt>
                <c:pt idx="6609">
                  <c:v>3535.0</c:v>
                </c:pt>
                <c:pt idx="6610">
                  <c:v>3536.0</c:v>
                </c:pt>
                <c:pt idx="6611">
                  <c:v>3537.0</c:v>
                </c:pt>
                <c:pt idx="6612">
                  <c:v>3538.0</c:v>
                </c:pt>
                <c:pt idx="6613">
                  <c:v>3538.0</c:v>
                </c:pt>
                <c:pt idx="6614">
                  <c:v>3538.0</c:v>
                </c:pt>
                <c:pt idx="6615">
                  <c:v>3538.0</c:v>
                </c:pt>
                <c:pt idx="6616">
                  <c:v>3539.0</c:v>
                </c:pt>
                <c:pt idx="6617">
                  <c:v>3540.0</c:v>
                </c:pt>
                <c:pt idx="6618">
                  <c:v>3540.0</c:v>
                </c:pt>
                <c:pt idx="6619">
                  <c:v>3540.0</c:v>
                </c:pt>
                <c:pt idx="6620">
                  <c:v>3540.0</c:v>
                </c:pt>
                <c:pt idx="6621">
                  <c:v>3541.0</c:v>
                </c:pt>
                <c:pt idx="6622">
                  <c:v>3542.0</c:v>
                </c:pt>
                <c:pt idx="6623">
                  <c:v>3543.0</c:v>
                </c:pt>
                <c:pt idx="6624">
                  <c:v>3543.0</c:v>
                </c:pt>
                <c:pt idx="6625">
                  <c:v>3544.0</c:v>
                </c:pt>
                <c:pt idx="6626">
                  <c:v>3545.0</c:v>
                </c:pt>
                <c:pt idx="6627">
                  <c:v>3546.0</c:v>
                </c:pt>
                <c:pt idx="6628">
                  <c:v>3546.0</c:v>
                </c:pt>
                <c:pt idx="6629">
                  <c:v>3546.0</c:v>
                </c:pt>
                <c:pt idx="6630">
                  <c:v>3546.0</c:v>
                </c:pt>
                <c:pt idx="6631">
                  <c:v>3546.0</c:v>
                </c:pt>
                <c:pt idx="6632">
                  <c:v>3546.0</c:v>
                </c:pt>
                <c:pt idx="6633">
                  <c:v>3546.0</c:v>
                </c:pt>
                <c:pt idx="6634">
                  <c:v>3546.0</c:v>
                </c:pt>
                <c:pt idx="6635">
                  <c:v>3546.0</c:v>
                </c:pt>
                <c:pt idx="6636">
                  <c:v>3546.0</c:v>
                </c:pt>
                <c:pt idx="6637">
                  <c:v>3546.0</c:v>
                </c:pt>
                <c:pt idx="6638">
                  <c:v>3547.0</c:v>
                </c:pt>
                <c:pt idx="6639">
                  <c:v>3548.0</c:v>
                </c:pt>
                <c:pt idx="6640">
                  <c:v>3548.0</c:v>
                </c:pt>
                <c:pt idx="6641">
                  <c:v>3549.0</c:v>
                </c:pt>
                <c:pt idx="6642">
                  <c:v>3550.0</c:v>
                </c:pt>
                <c:pt idx="6643">
                  <c:v>3550.0</c:v>
                </c:pt>
                <c:pt idx="6644">
                  <c:v>3551.0</c:v>
                </c:pt>
                <c:pt idx="6645">
                  <c:v>3551.0</c:v>
                </c:pt>
                <c:pt idx="6646">
                  <c:v>3551.0</c:v>
                </c:pt>
                <c:pt idx="6647">
                  <c:v>3552.0</c:v>
                </c:pt>
                <c:pt idx="6648">
                  <c:v>3552.0</c:v>
                </c:pt>
                <c:pt idx="6649">
                  <c:v>3553.0</c:v>
                </c:pt>
                <c:pt idx="6650">
                  <c:v>3553.0</c:v>
                </c:pt>
                <c:pt idx="6651">
                  <c:v>3554.0</c:v>
                </c:pt>
                <c:pt idx="6652">
                  <c:v>3554.0</c:v>
                </c:pt>
                <c:pt idx="6653">
                  <c:v>3554.0</c:v>
                </c:pt>
                <c:pt idx="6654">
                  <c:v>3554.0</c:v>
                </c:pt>
                <c:pt idx="6655">
                  <c:v>3554.0</c:v>
                </c:pt>
                <c:pt idx="6656">
                  <c:v>3555.0</c:v>
                </c:pt>
                <c:pt idx="6657">
                  <c:v>3555.0</c:v>
                </c:pt>
                <c:pt idx="6658">
                  <c:v>3555.0</c:v>
                </c:pt>
                <c:pt idx="6659">
                  <c:v>3555.0</c:v>
                </c:pt>
                <c:pt idx="6660">
                  <c:v>3555.0</c:v>
                </c:pt>
                <c:pt idx="6661">
                  <c:v>3555.0</c:v>
                </c:pt>
                <c:pt idx="6662">
                  <c:v>3556.0</c:v>
                </c:pt>
                <c:pt idx="6663">
                  <c:v>3557.0</c:v>
                </c:pt>
                <c:pt idx="6664">
                  <c:v>3557.0</c:v>
                </c:pt>
                <c:pt idx="6665">
                  <c:v>3557.0</c:v>
                </c:pt>
                <c:pt idx="6666">
                  <c:v>3557.0</c:v>
                </c:pt>
                <c:pt idx="6667">
                  <c:v>3557.0</c:v>
                </c:pt>
                <c:pt idx="6668">
                  <c:v>3558.0</c:v>
                </c:pt>
                <c:pt idx="6669">
                  <c:v>3559.0</c:v>
                </c:pt>
                <c:pt idx="6670">
                  <c:v>3560.0</c:v>
                </c:pt>
                <c:pt idx="6671">
                  <c:v>3561.0</c:v>
                </c:pt>
                <c:pt idx="6672">
                  <c:v>3562.0</c:v>
                </c:pt>
                <c:pt idx="6673">
                  <c:v>3563.0</c:v>
                </c:pt>
                <c:pt idx="6674">
                  <c:v>3564.0</c:v>
                </c:pt>
                <c:pt idx="6675">
                  <c:v>3565.0</c:v>
                </c:pt>
                <c:pt idx="6676">
                  <c:v>3565.0</c:v>
                </c:pt>
                <c:pt idx="6677">
                  <c:v>3566.0</c:v>
                </c:pt>
                <c:pt idx="6678">
                  <c:v>3567.0</c:v>
                </c:pt>
                <c:pt idx="6679">
                  <c:v>3568.0</c:v>
                </c:pt>
                <c:pt idx="6680">
                  <c:v>3569.0</c:v>
                </c:pt>
                <c:pt idx="6681">
                  <c:v>3570.0</c:v>
                </c:pt>
                <c:pt idx="6682">
                  <c:v>3571.0</c:v>
                </c:pt>
                <c:pt idx="6683">
                  <c:v>3572.0</c:v>
                </c:pt>
                <c:pt idx="6684">
                  <c:v>3573.0</c:v>
                </c:pt>
                <c:pt idx="6685">
                  <c:v>3574.0</c:v>
                </c:pt>
                <c:pt idx="6686">
                  <c:v>3575.0</c:v>
                </c:pt>
                <c:pt idx="6687">
                  <c:v>3576.0</c:v>
                </c:pt>
                <c:pt idx="6688">
                  <c:v>3577.0</c:v>
                </c:pt>
                <c:pt idx="6689">
                  <c:v>3578.0</c:v>
                </c:pt>
                <c:pt idx="6690">
                  <c:v>3579.0</c:v>
                </c:pt>
                <c:pt idx="6691">
                  <c:v>3579.0</c:v>
                </c:pt>
                <c:pt idx="6692">
                  <c:v>3579.0</c:v>
                </c:pt>
                <c:pt idx="6693">
                  <c:v>3580.0</c:v>
                </c:pt>
                <c:pt idx="6694">
                  <c:v>3580.0</c:v>
                </c:pt>
                <c:pt idx="6695">
                  <c:v>3580.0</c:v>
                </c:pt>
                <c:pt idx="6696">
                  <c:v>3581.0</c:v>
                </c:pt>
                <c:pt idx="6697">
                  <c:v>3581.0</c:v>
                </c:pt>
                <c:pt idx="6698">
                  <c:v>3581.0</c:v>
                </c:pt>
                <c:pt idx="6699">
                  <c:v>3582.0</c:v>
                </c:pt>
                <c:pt idx="6700">
                  <c:v>3582.0</c:v>
                </c:pt>
                <c:pt idx="6701">
                  <c:v>3582.0</c:v>
                </c:pt>
                <c:pt idx="6702">
                  <c:v>3582.0</c:v>
                </c:pt>
                <c:pt idx="6703">
                  <c:v>3583.0</c:v>
                </c:pt>
                <c:pt idx="6704">
                  <c:v>3583.0</c:v>
                </c:pt>
                <c:pt idx="6705">
                  <c:v>3583.0</c:v>
                </c:pt>
                <c:pt idx="6706">
                  <c:v>3583.0</c:v>
                </c:pt>
                <c:pt idx="6707">
                  <c:v>3584.0</c:v>
                </c:pt>
                <c:pt idx="6708">
                  <c:v>3585.0</c:v>
                </c:pt>
                <c:pt idx="6709">
                  <c:v>3585.0</c:v>
                </c:pt>
                <c:pt idx="6710">
                  <c:v>3585.0</c:v>
                </c:pt>
                <c:pt idx="6711">
                  <c:v>3585.0</c:v>
                </c:pt>
                <c:pt idx="6712">
                  <c:v>3585.0</c:v>
                </c:pt>
                <c:pt idx="6713">
                  <c:v>3586.0</c:v>
                </c:pt>
                <c:pt idx="6714">
                  <c:v>3587.0</c:v>
                </c:pt>
                <c:pt idx="6715">
                  <c:v>3587.0</c:v>
                </c:pt>
                <c:pt idx="6716">
                  <c:v>3588.0</c:v>
                </c:pt>
                <c:pt idx="6717">
                  <c:v>3589.0</c:v>
                </c:pt>
                <c:pt idx="6718">
                  <c:v>3590.0</c:v>
                </c:pt>
                <c:pt idx="6719">
                  <c:v>3590.0</c:v>
                </c:pt>
                <c:pt idx="6720">
                  <c:v>3590.0</c:v>
                </c:pt>
                <c:pt idx="6721">
                  <c:v>3590.0</c:v>
                </c:pt>
                <c:pt idx="6722">
                  <c:v>3590.0</c:v>
                </c:pt>
                <c:pt idx="6723">
                  <c:v>3591.0</c:v>
                </c:pt>
                <c:pt idx="6724">
                  <c:v>3591.0</c:v>
                </c:pt>
                <c:pt idx="6725">
                  <c:v>3591.0</c:v>
                </c:pt>
                <c:pt idx="6726">
                  <c:v>3591.0</c:v>
                </c:pt>
                <c:pt idx="6727">
                  <c:v>3591.0</c:v>
                </c:pt>
                <c:pt idx="6728">
                  <c:v>3591.0</c:v>
                </c:pt>
                <c:pt idx="6729">
                  <c:v>3591.0</c:v>
                </c:pt>
                <c:pt idx="6730">
                  <c:v>3592.0</c:v>
                </c:pt>
                <c:pt idx="6731">
                  <c:v>3592.0</c:v>
                </c:pt>
                <c:pt idx="6732">
                  <c:v>3592.0</c:v>
                </c:pt>
                <c:pt idx="6733">
                  <c:v>3592.0</c:v>
                </c:pt>
                <c:pt idx="6734">
                  <c:v>3592.0</c:v>
                </c:pt>
                <c:pt idx="6735">
                  <c:v>3592.0</c:v>
                </c:pt>
                <c:pt idx="6736">
                  <c:v>3592.0</c:v>
                </c:pt>
                <c:pt idx="6737">
                  <c:v>3592.0</c:v>
                </c:pt>
                <c:pt idx="6738">
                  <c:v>3592.0</c:v>
                </c:pt>
                <c:pt idx="6739">
                  <c:v>3592.0</c:v>
                </c:pt>
                <c:pt idx="6740">
                  <c:v>3593.0</c:v>
                </c:pt>
                <c:pt idx="6741">
                  <c:v>3594.0</c:v>
                </c:pt>
                <c:pt idx="6742">
                  <c:v>3595.0</c:v>
                </c:pt>
                <c:pt idx="6743">
                  <c:v>3595.0</c:v>
                </c:pt>
                <c:pt idx="6744">
                  <c:v>3596.0</c:v>
                </c:pt>
                <c:pt idx="6745">
                  <c:v>3596.0</c:v>
                </c:pt>
                <c:pt idx="6746">
                  <c:v>3596.0</c:v>
                </c:pt>
                <c:pt idx="6747">
                  <c:v>3596.0</c:v>
                </c:pt>
                <c:pt idx="6748">
                  <c:v>3596.0</c:v>
                </c:pt>
                <c:pt idx="6749">
                  <c:v>3597.0</c:v>
                </c:pt>
                <c:pt idx="6750">
                  <c:v>3597.0</c:v>
                </c:pt>
                <c:pt idx="6751">
                  <c:v>3598.0</c:v>
                </c:pt>
                <c:pt idx="6752">
                  <c:v>3599.0</c:v>
                </c:pt>
                <c:pt idx="6753">
                  <c:v>3600.0</c:v>
                </c:pt>
                <c:pt idx="6754">
                  <c:v>3600.0</c:v>
                </c:pt>
                <c:pt idx="6755">
                  <c:v>3601.0</c:v>
                </c:pt>
                <c:pt idx="6756">
                  <c:v>3601.0</c:v>
                </c:pt>
                <c:pt idx="6757">
                  <c:v>3602.0</c:v>
                </c:pt>
                <c:pt idx="6758">
                  <c:v>3602.0</c:v>
                </c:pt>
                <c:pt idx="6759">
                  <c:v>3602.0</c:v>
                </c:pt>
                <c:pt idx="6760">
                  <c:v>3602.0</c:v>
                </c:pt>
                <c:pt idx="6761">
                  <c:v>3602.0</c:v>
                </c:pt>
                <c:pt idx="6762">
                  <c:v>3602.0</c:v>
                </c:pt>
                <c:pt idx="6763">
                  <c:v>3602.0</c:v>
                </c:pt>
                <c:pt idx="6764">
                  <c:v>3603.0</c:v>
                </c:pt>
                <c:pt idx="6765">
                  <c:v>3604.0</c:v>
                </c:pt>
                <c:pt idx="6766">
                  <c:v>3605.0</c:v>
                </c:pt>
                <c:pt idx="6767">
                  <c:v>3606.0</c:v>
                </c:pt>
                <c:pt idx="6768">
                  <c:v>3606.0</c:v>
                </c:pt>
                <c:pt idx="6769">
                  <c:v>3606.0</c:v>
                </c:pt>
                <c:pt idx="6770">
                  <c:v>3606.0</c:v>
                </c:pt>
                <c:pt idx="6771">
                  <c:v>3606.0</c:v>
                </c:pt>
                <c:pt idx="6772">
                  <c:v>3606.0</c:v>
                </c:pt>
                <c:pt idx="6773">
                  <c:v>3606.0</c:v>
                </c:pt>
                <c:pt idx="6774">
                  <c:v>3606.0</c:v>
                </c:pt>
                <c:pt idx="6775">
                  <c:v>3606.0</c:v>
                </c:pt>
                <c:pt idx="6776">
                  <c:v>3607.0</c:v>
                </c:pt>
                <c:pt idx="6777">
                  <c:v>3608.0</c:v>
                </c:pt>
                <c:pt idx="6778">
                  <c:v>3609.0</c:v>
                </c:pt>
                <c:pt idx="6779">
                  <c:v>3610.0</c:v>
                </c:pt>
                <c:pt idx="6780">
                  <c:v>3611.0</c:v>
                </c:pt>
                <c:pt idx="6781">
                  <c:v>3612.0</c:v>
                </c:pt>
                <c:pt idx="6782">
                  <c:v>3613.0</c:v>
                </c:pt>
                <c:pt idx="6783">
                  <c:v>3613.0</c:v>
                </c:pt>
                <c:pt idx="6784">
                  <c:v>3613.0</c:v>
                </c:pt>
                <c:pt idx="6785">
                  <c:v>3613.0</c:v>
                </c:pt>
                <c:pt idx="6786">
                  <c:v>3613.0</c:v>
                </c:pt>
                <c:pt idx="6787">
                  <c:v>3614.0</c:v>
                </c:pt>
                <c:pt idx="6788">
                  <c:v>3614.0</c:v>
                </c:pt>
                <c:pt idx="6789">
                  <c:v>3615.0</c:v>
                </c:pt>
                <c:pt idx="6790">
                  <c:v>3616.0</c:v>
                </c:pt>
                <c:pt idx="6791">
                  <c:v>3616.0</c:v>
                </c:pt>
                <c:pt idx="6792">
                  <c:v>3617.0</c:v>
                </c:pt>
                <c:pt idx="6793">
                  <c:v>3617.0</c:v>
                </c:pt>
                <c:pt idx="6794">
                  <c:v>3617.0</c:v>
                </c:pt>
                <c:pt idx="6795">
                  <c:v>3617.0</c:v>
                </c:pt>
                <c:pt idx="6796">
                  <c:v>3617.0</c:v>
                </c:pt>
                <c:pt idx="6797">
                  <c:v>3617.0</c:v>
                </c:pt>
                <c:pt idx="6798">
                  <c:v>3617.0</c:v>
                </c:pt>
                <c:pt idx="6799">
                  <c:v>3617.0</c:v>
                </c:pt>
                <c:pt idx="6800">
                  <c:v>3617.0</c:v>
                </c:pt>
                <c:pt idx="6801">
                  <c:v>3617.0</c:v>
                </c:pt>
                <c:pt idx="6802">
                  <c:v>3617.0</c:v>
                </c:pt>
                <c:pt idx="6803">
                  <c:v>3618.0</c:v>
                </c:pt>
                <c:pt idx="6804">
                  <c:v>3619.0</c:v>
                </c:pt>
                <c:pt idx="6805">
                  <c:v>3620.0</c:v>
                </c:pt>
                <c:pt idx="6806">
                  <c:v>3620.0</c:v>
                </c:pt>
                <c:pt idx="6807">
                  <c:v>3621.0</c:v>
                </c:pt>
                <c:pt idx="6808">
                  <c:v>3621.0</c:v>
                </c:pt>
                <c:pt idx="6809">
                  <c:v>3622.0</c:v>
                </c:pt>
                <c:pt idx="6810">
                  <c:v>3622.0</c:v>
                </c:pt>
                <c:pt idx="6811">
                  <c:v>3623.0</c:v>
                </c:pt>
                <c:pt idx="6812">
                  <c:v>3623.0</c:v>
                </c:pt>
                <c:pt idx="6813">
                  <c:v>3623.0</c:v>
                </c:pt>
                <c:pt idx="6814">
                  <c:v>3624.0</c:v>
                </c:pt>
                <c:pt idx="6815">
                  <c:v>3625.0</c:v>
                </c:pt>
                <c:pt idx="6816">
                  <c:v>3626.0</c:v>
                </c:pt>
                <c:pt idx="6817">
                  <c:v>3627.0</c:v>
                </c:pt>
                <c:pt idx="6818">
                  <c:v>3627.0</c:v>
                </c:pt>
                <c:pt idx="6819">
                  <c:v>3627.0</c:v>
                </c:pt>
                <c:pt idx="6820">
                  <c:v>3627.0</c:v>
                </c:pt>
                <c:pt idx="6821">
                  <c:v>3628.0</c:v>
                </c:pt>
                <c:pt idx="6822">
                  <c:v>3628.0</c:v>
                </c:pt>
                <c:pt idx="6823">
                  <c:v>3629.0</c:v>
                </c:pt>
                <c:pt idx="6824">
                  <c:v>3629.0</c:v>
                </c:pt>
                <c:pt idx="6825">
                  <c:v>3629.0</c:v>
                </c:pt>
                <c:pt idx="6826">
                  <c:v>3629.0</c:v>
                </c:pt>
                <c:pt idx="6827">
                  <c:v>3629.0</c:v>
                </c:pt>
                <c:pt idx="6828">
                  <c:v>3629.0</c:v>
                </c:pt>
                <c:pt idx="6829">
                  <c:v>3629.0</c:v>
                </c:pt>
                <c:pt idx="6830">
                  <c:v>3629.0</c:v>
                </c:pt>
                <c:pt idx="6831">
                  <c:v>3629.0</c:v>
                </c:pt>
                <c:pt idx="6832">
                  <c:v>3630.0</c:v>
                </c:pt>
                <c:pt idx="6833">
                  <c:v>3631.0</c:v>
                </c:pt>
                <c:pt idx="6834">
                  <c:v>3631.0</c:v>
                </c:pt>
                <c:pt idx="6835">
                  <c:v>3631.0</c:v>
                </c:pt>
                <c:pt idx="6836">
                  <c:v>3631.0</c:v>
                </c:pt>
                <c:pt idx="6837">
                  <c:v>3631.0</c:v>
                </c:pt>
                <c:pt idx="6838">
                  <c:v>3632.0</c:v>
                </c:pt>
                <c:pt idx="6839">
                  <c:v>3633.0</c:v>
                </c:pt>
                <c:pt idx="6840">
                  <c:v>3633.0</c:v>
                </c:pt>
                <c:pt idx="6841">
                  <c:v>3634.0</c:v>
                </c:pt>
                <c:pt idx="6842">
                  <c:v>3635.0</c:v>
                </c:pt>
                <c:pt idx="6843">
                  <c:v>3635.0</c:v>
                </c:pt>
                <c:pt idx="6844">
                  <c:v>3635.0</c:v>
                </c:pt>
                <c:pt idx="6845">
                  <c:v>3635.0</c:v>
                </c:pt>
                <c:pt idx="6846">
                  <c:v>3635.0</c:v>
                </c:pt>
                <c:pt idx="6847">
                  <c:v>3636.0</c:v>
                </c:pt>
                <c:pt idx="6848">
                  <c:v>3637.0</c:v>
                </c:pt>
                <c:pt idx="6849">
                  <c:v>3638.0</c:v>
                </c:pt>
                <c:pt idx="6850">
                  <c:v>3639.0</c:v>
                </c:pt>
                <c:pt idx="6851">
                  <c:v>3640.0</c:v>
                </c:pt>
                <c:pt idx="6852">
                  <c:v>3640.0</c:v>
                </c:pt>
                <c:pt idx="6853">
                  <c:v>3640.0</c:v>
                </c:pt>
                <c:pt idx="6854">
                  <c:v>3640.0</c:v>
                </c:pt>
                <c:pt idx="6855">
                  <c:v>3640.0</c:v>
                </c:pt>
                <c:pt idx="6856">
                  <c:v>3640.0</c:v>
                </c:pt>
                <c:pt idx="6857">
                  <c:v>3641.0</c:v>
                </c:pt>
                <c:pt idx="6858">
                  <c:v>3642.0</c:v>
                </c:pt>
                <c:pt idx="6859">
                  <c:v>3642.0</c:v>
                </c:pt>
                <c:pt idx="6860">
                  <c:v>3642.0</c:v>
                </c:pt>
                <c:pt idx="6861">
                  <c:v>3642.0</c:v>
                </c:pt>
                <c:pt idx="6862">
                  <c:v>3642.0</c:v>
                </c:pt>
                <c:pt idx="6863">
                  <c:v>3642.0</c:v>
                </c:pt>
                <c:pt idx="6864">
                  <c:v>3643.0</c:v>
                </c:pt>
                <c:pt idx="6865">
                  <c:v>3644.0</c:v>
                </c:pt>
                <c:pt idx="6866">
                  <c:v>3644.0</c:v>
                </c:pt>
                <c:pt idx="6867">
                  <c:v>3645.0</c:v>
                </c:pt>
                <c:pt idx="6868">
                  <c:v>3645.0</c:v>
                </c:pt>
                <c:pt idx="6869">
                  <c:v>3645.0</c:v>
                </c:pt>
                <c:pt idx="6870">
                  <c:v>3645.0</c:v>
                </c:pt>
                <c:pt idx="6871">
                  <c:v>3645.0</c:v>
                </c:pt>
                <c:pt idx="6872">
                  <c:v>3645.0</c:v>
                </c:pt>
                <c:pt idx="6873">
                  <c:v>3645.0</c:v>
                </c:pt>
                <c:pt idx="6874">
                  <c:v>3645.0</c:v>
                </c:pt>
                <c:pt idx="6875">
                  <c:v>3645.0</c:v>
                </c:pt>
                <c:pt idx="6876">
                  <c:v>3645.0</c:v>
                </c:pt>
                <c:pt idx="6877">
                  <c:v>3645.0</c:v>
                </c:pt>
                <c:pt idx="6878">
                  <c:v>3646.0</c:v>
                </c:pt>
                <c:pt idx="6879">
                  <c:v>3647.0</c:v>
                </c:pt>
                <c:pt idx="6880">
                  <c:v>3647.0</c:v>
                </c:pt>
                <c:pt idx="6881">
                  <c:v>3647.0</c:v>
                </c:pt>
                <c:pt idx="6882">
                  <c:v>3647.0</c:v>
                </c:pt>
                <c:pt idx="6883">
                  <c:v>3648.0</c:v>
                </c:pt>
                <c:pt idx="6884">
                  <c:v>3649.0</c:v>
                </c:pt>
                <c:pt idx="6885">
                  <c:v>3650.0</c:v>
                </c:pt>
                <c:pt idx="6886">
                  <c:v>3651.0</c:v>
                </c:pt>
                <c:pt idx="6887">
                  <c:v>3652.0</c:v>
                </c:pt>
                <c:pt idx="6888">
                  <c:v>3653.0</c:v>
                </c:pt>
                <c:pt idx="6889">
                  <c:v>3654.0</c:v>
                </c:pt>
                <c:pt idx="6890">
                  <c:v>3655.0</c:v>
                </c:pt>
                <c:pt idx="6891">
                  <c:v>3656.0</c:v>
                </c:pt>
                <c:pt idx="6892">
                  <c:v>3657.0</c:v>
                </c:pt>
                <c:pt idx="6893">
                  <c:v>3657.0</c:v>
                </c:pt>
                <c:pt idx="6894">
                  <c:v>3657.0</c:v>
                </c:pt>
                <c:pt idx="6895">
                  <c:v>3657.0</c:v>
                </c:pt>
                <c:pt idx="6896">
                  <c:v>3657.0</c:v>
                </c:pt>
                <c:pt idx="6897">
                  <c:v>3657.0</c:v>
                </c:pt>
                <c:pt idx="6898">
                  <c:v>3657.0</c:v>
                </c:pt>
                <c:pt idx="6899">
                  <c:v>3657.0</c:v>
                </c:pt>
                <c:pt idx="6900">
                  <c:v>3657.0</c:v>
                </c:pt>
                <c:pt idx="6901">
                  <c:v>3657.0</c:v>
                </c:pt>
                <c:pt idx="6902">
                  <c:v>3657.0</c:v>
                </c:pt>
                <c:pt idx="6903">
                  <c:v>3657.0</c:v>
                </c:pt>
                <c:pt idx="6904">
                  <c:v>3657.0</c:v>
                </c:pt>
                <c:pt idx="6905">
                  <c:v>3657.0</c:v>
                </c:pt>
                <c:pt idx="6906">
                  <c:v>3657.0</c:v>
                </c:pt>
                <c:pt idx="6907">
                  <c:v>3657.0</c:v>
                </c:pt>
                <c:pt idx="6908">
                  <c:v>3657.0</c:v>
                </c:pt>
                <c:pt idx="6909">
                  <c:v>3657.0</c:v>
                </c:pt>
                <c:pt idx="6910">
                  <c:v>3658.0</c:v>
                </c:pt>
                <c:pt idx="6911">
                  <c:v>3659.0</c:v>
                </c:pt>
                <c:pt idx="6912">
                  <c:v>3660.0</c:v>
                </c:pt>
                <c:pt idx="6913">
                  <c:v>3660.0</c:v>
                </c:pt>
                <c:pt idx="6914">
                  <c:v>3660.0</c:v>
                </c:pt>
                <c:pt idx="6915">
                  <c:v>3660.0</c:v>
                </c:pt>
                <c:pt idx="6916">
                  <c:v>3660.0</c:v>
                </c:pt>
                <c:pt idx="6917">
                  <c:v>3661.0</c:v>
                </c:pt>
                <c:pt idx="6918">
                  <c:v>3662.0</c:v>
                </c:pt>
                <c:pt idx="6919">
                  <c:v>3663.0</c:v>
                </c:pt>
                <c:pt idx="6920">
                  <c:v>3664.0</c:v>
                </c:pt>
                <c:pt idx="6921">
                  <c:v>3665.0</c:v>
                </c:pt>
                <c:pt idx="6922">
                  <c:v>3666.0</c:v>
                </c:pt>
                <c:pt idx="6923">
                  <c:v>3667.0</c:v>
                </c:pt>
                <c:pt idx="6924">
                  <c:v>3668.0</c:v>
                </c:pt>
                <c:pt idx="6925">
                  <c:v>3669.0</c:v>
                </c:pt>
                <c:pt idx="6926">
                  <c:v>3670.0</c:v>
                </c:pt>
                <c:pt idx="6927">
                  <c:v>3671.0</c:v>
                </c:pt>
                <c:pt idx="6928">
                  <c:v>3672.0</c:v>
                </c:pt>
                <c:pt idx="6929">
                  <c:v>3673.0</c:v>
                </c:pt>
                <c:pt idx="6930">
                  <c:v>3674.0</c:v>
                </c:pt>
                <c:pt idx="6931">
                  <c:v>3675.0</c:v>
                </c:pt>
                <c:pt idx="6932">
                  <c:v>3676.0</c:v>
                </c:pt>
                <c:pt idx="6933">
                  <c:v>3677.0</c:v>
                </c:pt>
                <c:pt idx="6934">
                  <c:v>3677.0</c:v>
                </c:pt>
                <c:pt idx="6935">
                  <c:v>3677.0</c:v>
                </c:pt>
                <c:pt idx="6936">
                  <c:v>3677.0</c:v>
                </c:pt>
                <c:pt idx="6937">
                  <c:v>3677.0</c:v>
                </c:pt>
                <c:pt idx="6938">
                  <c:v>3677.0</c:v>
                </c:pt>
                <c:pt idx="6939">
                  <c:v>3677.0</c:v>
                </c:pt>
                <c:pt idx="6940">
                  <c:v>3677.0</c:v>
                </c:pt>
                <c:pt idx="6941">
                  <c:v>3677.0</c:v>
                </c:pt>
                <c:pt idx="6942">
                  <c:v>3677.0</c:v>
                </c:pt>
                <c:pt idx="6943">
                  <c:v>3677.0</c:v>
                </c:pt>
                <c:pt idx="6944">
                  <c:v>3677.0</c:v>
                </c:pt>
                <c:pt idx="6945">
                  <c:v>3677.0</c:v>
                </c:pt>
                <c:pt idx="6946">
                  <c:v>3678.0</c:v>
                </c:pt>
                <c:pt idx="6947">
                  <c:v>3678.0</c:v>
                </c:pt>
                <c:pt idx="6948">
                  <c:v>3678.0</c:v>
                </c:pt>
                <c:pt idx="6949">
                  <c:v>3679.0</c:v>
                </c:pt>
                <c:pt idx="6950">
                  <c:v>3680.0</c:v>
                </c:pt>
                <c:pt idx="6951">
                  <c:v>3680.0</c:v>
                </c:pt>
                <c:pt idx="6952">
                  <c:v>3680.0</c:v>
                </c:pt>
                <c:pt idx="6953">
                  <c:v>3680.0</c:v>
                </c:pt>
                <c:pt idx="6954">
                  <c:v>3680.0</c:v>
                </c:pt>
                <c:pt idx="6955">
                  <c:v>3681.0</c:v>
                </c:pt>
                <c:pt idx="6956">
                  <c:v>3682.0</c:v>
                </c:pt>
                <c:pt idx="6957">
                  <c:v>3683.0</c:v>
                </c:pt>
                <c:pt idx="6958">
                  <c:v>3684.0</c:v>
                </c:pt>
                <c:pt idx="6959">
                  <c:v>3684.0</c:v>
                </c:pt>
                <c:pt idx="6960">
                  <c:v>3684.0</c:v>
                </c:pt>
                <c:pt idx="6961">
                  <c:v>3684.0</c:v>
                </c:pt>
                <c:pt idx="6962">
                  <c:v>3685.0</c:v>
                </c:pt>
                <c:pt idx="6963">
                  <c:v>3685.0</c:v>
                </c:pt>
                <c:pt idx="6964">
                  <c:v>3686.0</c:v>
                </c:pt>
                <c:pt idx="6965">
                  <c:v>3686.0</c:v>
                </c:pt>
                <c:pt idx="6966">
                  <c:v>3686.0</c:v>
                </c:pt>
                <c:pt idx="6967">
                  <c:v>3686.0</c:v>
                </c:pt>
                <c:pt idx="6968">
                  <c:v>3686.0</c:v>
                </c:pt>
                <c:pt idx="6969">
                  <c:v>3686.0</c:v>
                </c:pt>
                <c:pt idx="6970">
                  <c:v>3686.0</c:v>
                </c:pt>
                <c:pt idx="6971">
                  <c:v>3686.0</c:v>
                </c:pt>
                <c:pt idx="6972">
                  <c:v>3687.0</c:v>
                </c:pt>
                <c:pt idx="6973">
                  <c:v>3688.0</c:v>
                </c:pt>
                <c:pt idx="6974">
                  <c:v>3689.0</c:v>
                </c:pt>
                <c:pt idx="6975">
                  <c:v>3690.0</c:v>
                </c:pt>
                <c:pt idx="6976">
                  <c:v>3690.0</c:v>
                </c:pt>
                <c:pt idx="6977">
                  <c:v>3691.0</c:v>
                </c:pt>
                <c:pt idx="6978">
                  <c:v>3692.0</c:v>
                </c:pt>
                <c:pt idx="6979">
                  <c:v>3693.0</c:v>
                </c:pt>
                <c:pt idx="6980">
                  <c:v>3694.0</c:v>
                </c:pt>
                <c:pt idx="6981">
                  <c:v>3695.0</c:v>
                </c:pt>
                <c:pt idx="6982">
                  <c:v>3696.0</c:v>
                </c:pt>
                <c:pt idx="6983">
                  <c:v>3696.0</c:v>
                </c:pt>
                <c:pt idx="6984">
                  <c:v>3696.0</c:v>
                </c:pt>
                <c:pt idx="6985">
                  <c:v>3696.0</c:v>
                </c:pt>
                <c:pt idx="6986">
                  <c:v>3696.0</c:v>
                </c:pt>
                <c:pt idx="6987">
                  <c:v>3697.0</c:v>
                </c:pt>
                <c:pt idx="6988">
                  <c:v>3698.0</c:v>
                </c:pt>
                <c:pt idx="6989">
                  <c:v>3698.0</c:v>
                </c:pt>
                <c:pt idx="6990">
                  <c:v>3698.0</c:v>
                </c:pt>
                <c:pt idx="6991">
                  <c:v>3698.0</c:v>
                </c:pt>
                <c:pt idx="6992">
                  <c:v>3698.0</c:v>
                </c:pt>
                <c:pt idx="6993">
                  <c:v>3698.0</c:v>
                </c:pt>
                <c:pt idx="6994">
                  <c:v>3699.0</c:v>
                </c:pt>
                <c:pt idx="6995">
                  <c:v>3699.0</c:v>
                </c:pt>
                <c:pt idx="6996">
                  <c:v>3699.0</c:v>
                </c:pt>
                <c:pt idx="6997">
                  <c:v>3699.0</c:v>
                </c:pt>
                <c:pt idx="6998">
                  <c:v>3700.0</c:v>
                </c:pt>
                <c:pt idx="6999">
                  <c:v>3701.0</c:v>
                </c:pt>
                <c:pt idx="7000">
                  <c:v>3702.0</c:v>
                </c:pt>
                <c:pt idx="7001">
                  <c:v>3703.0</c:v>
                </c:pt>
                <c:pt idx="7002">
                  <c:v>3704.0</c:v>
                </c:pt>
                <c:pt idx="7003">
                  <c:v>3705.0</c:v>
                </c:pt>
                <c:pt idx="7004">
                  <c:v>3706.0</c:v>
                </c:pt>
                <c:pt idx="7005">
                  <c:v>3706.0</c:v>
                </c:pt>
                <c:pt idx="7006">
                  <c:v>3707.0</c:v>
                </c:pt>
                <c:pt idx="7007">
                  <c:v>3708.0</c:v>
                </c:pt>
                <c:pt idx="7008">
                  <c:v>3709.0</c:v>
                </c:pt>
                <c:pt idx="7009">
                  <c:v>3710.0</c:v>
                </c:pt>
                <c:pt idx="7010">
                  <c:v>3711.0</c:v>
                </c:pt>
                <c:pt idx="7011">
                  <c:v>3712.0</c:v>
                </c:pt>
                <c:pt idx="7012">
                  <c:v>3712.0</c:v>
                </c:pt>
                <c:pt idx="7013">
                  <c:v>3712.0</c:v>
                </c:pt>
                <c:pt idx="7014">
                  <c:v>3712.0</c:v>
                </c:pt>
                <c:pt idx="7015">
                  <c:v>3712.0</c:v>
                </c:pt>
                <c:pt idx="7016">
                  <c:v>3712.0</c:v>
                </c:pt>
                <c:pt idx="7017">
                  <c:v>3712.0</c:v>
                </c:pt>
                <c:pt idx="7018">
                  <c:v>3712.0</c:v>
                </c:pt>
                <c:pt idx="7019">
                  <c:v>3713.0</c:v>
                </c:pt>
                <c:pt idx="7020">
                  <c:v>3714.0</c:v>
                </c:pt>
                <c:pt idx="7021">
                  <c:v>3715.0</c:v>
                </c:pt>
                <c:pt idx="7022">
                  <c:v>3716.0</c:v>
                </c:pt>
                <c:pt idx="7023">
                  <c:v>3717.0</c:v>
                </c:pt>
                <c:pt idx="7024">
                  <c:v>3717.0</c:v>
                </c:pt>
                <c:pt idx="7025">
                  <c:v>3717.0</c:v>
                </c:pt>
                <c:pt idx="7026">
                  <c:v>3717.0</c:v>
                </c:pt>
                <c:pt idx="7027">
                  <c:v>3718.0</c:v>
                </c:pt>
                <c:pt idx="7028">
                  <c:v>3719.0</c:v>
                </c:pt>
                <c:pt idx="7029">
                  <c:v>3720.0</c:v>
                </c:pt>
                <c:pt idx="7030">
                  <c:v>3721.0</c:v>
                </c:pt>
                <c:pt idx="7031">
                  <c:v>3722.0</c:v>
                </c:pt>
                <c:pt idx="7032">
                  <c:v>3723.0</c:v>
                </c:pt>
                <c:pt idx="7033">
                  <c:v>3724.0</c:v>
                </c:pt>
                <c:pt idx="7034">
                  <c:v>3725.0</c:v>
                </c:pt>
                <c:pt idx="7035">
                  <c:v>3725.0</c:v>
                </c:pt>
                <c:pt idx="7036">
                  <c:v>3726.0</c:v>
                </c:pt>
                <c:pt idx="7037">
                  <c:v>3727.0</c:v>
                </c:pt>
                <c:pt idx="7038">
                  <c:v>3728.0</c:v>
                </c:pt>
                <c:pt idx="7039">
                  <c:v>3729.0</c:v>
                </c:pt>
                <c:pt idx="7040">
                  <c:v>3730.0</c:v>
                </c:pt>
                <c:pt idx="7041">
                  <c:v>3731.0</c:v>
                </c:pt>
                <c:pt idx="7042">
                  <c:v>3732.0</c:v>
                </c:pt>
                <c:pt idx="7043">
                  <c:v>3732.0</c:v>
                </c:pt>
                <c:pt idx="7044">
                  <c:v>3733.0</c:v>
                </c:pt>
                <c:pt idx="7045">
                  <c:v>3734.0</c:v>
                </c:pt>
                <c:pt idx="7046">
                  <c:v>3735.0</c:v>
                </c:pt>
                <c:pt idx="7047">
                  <c:v>3735.0</c:v>
                </c:pt>
                <c:pt idx="7048">
                  <c:v>3735.0</c:v>
                </c:pt>
                <c:pt idx="7049">
                  <c:v>3735.0</c:v>
                </c:pt>
                <c:pt idx="7050">
                  <c:v>3735.0</c:v>
                </c:pt>
                <c:pt idx="7051">
                  <c:v>3735.0</c:v>
                </c:pt>
                <c:pt idx="7052">
                  <c:v>3735.0</c:v>
                </c:pt>
                <c:pt idx="7053">
                  <c:v>3736.0</c:v>
                </c:pt>
                <c:pt idx="7054">
                  <c:v>3737.0</c:v>
                </c:pt>
                <c:pt idx="7055">
                  <c:v>3738.0</c:v>
                </c:pt>
                <c:pt idx="7056">
                  <c:v>3739.0</c:v>
                </c:pt>
                <c:pt idx="7057">
                  <c:v>3739.0</c:v>
                </c:pt>
                <c:pt idx="7058">
                  <c:v>3739.0</c:v>
                </c:pt>
                <c:pt idx="7059">
                  <c:v>3740.0</c:v>
                </c:pt>
                <c:pt idx="7060">
                  <c:v>3741.0</c:v>
                </c:pt>
                <c:pt idx="7061">
                  <c:v>3741.0</c:v>
                </c:pt>
                <c:pt idx="7062">
                  <c:v>3741.0</c:v>
                </c:pt>
                <c:pt idx="7063">
                  <c:v>3741.0</c:v>
                </c:pt>
                <c:pt idx="7064">
                  <c:v>3741.0</c:v>
                </c:pt>
                <c:pt idx="7065">
                  <c:v>3742.0</c:v>
                </c:pt>
                <c:pt idx="7066">
                  <c:v>3742.0</c:v>
                </c:pt>
                <c:pt idx="7067">
                  <c:v>3742.0</c:v>
                </c:pt>
                <c:pt idx="7068">
                  <c:v>3743.0</c:v>
                </c:pt>
                <c:pt idx="7069">
                  <c:v>3743.0</c:v>
                </c:pt>
                <c:pt idx="7070">
                  <c:v>3743.0</c:v>
                </c:pt>
                <c:pt idx="7071">
                  <c:v>3743.0</c:v>
                </c:pt>
                <c:pt idx="7072">
                  <c:v>3743.0</c:v>
                </c:pt>
                <c:pt idx="7073">
                  <c:v>3744.0</c:v>
                </c:pt>
                <c:pt idx="7074">
                  <c:v>3744.0</c:v>
                </c:pt>
                <c:pt idx="7075">
                  <c:v>3744.0</c:v>
                </c:pt>
                <c:pt idx="7076">
                  <c:v>3745.0</c:v>
                </c:pt>
                <c:pt idx="7077">
                  <c:v>3746.0</c:v>
                </c:pt>
                <c:pt idx="7078">
                  <c:v>3746.0</c:v>
                </c:pt>
                <c:pt idx="7079">
                  <c:v>3746.0</c:v>
                </c:pt>
                <c:pt idx="7080">
                  <c:v>3746.0</c:v>
                </c:pt>
                <c:pt idx="7081">
                  <c:v>3746.0</c:v>
                </c:pt>
                <c:pt idx="7082">
                  <c:v>3746.0</c:v>
                </c:pt>
                <c:pt idx="7083">
                  <c:v>3746.0</c:v>
                </c:pt>
                <c:pt idx="7084">
                  <c:v>3746.0</c:v>
                </c:pt>
                <c:pt idx="7085">
                  <c:v>3746.0</c:v>
                </c:pt>
                <c:pt idx="7086">
                  <c:v>3746.0</c:v>
                </c:pt>
                <c:pt idx="7087">
                  <c:v>3746.0</c:v>
                </c:pt>
                <c:pt idx="7088">
                  <c:v>3746.0</c:v>
                </c:pt>
                <c:pt idx="7089">
                  <c:v>3746.0</c:v>
                </c:pt>
                <c:pt idx="7090">
                  <c:v>3746.0</c:v>
                </c:pt>
                <c:pt idx="7091">
                  <c:v>3746.0</c:v>
                </c:pt>
                <c:pt idx="7092">
                  <c:v>3746.0</c:v>
                </c:pt>
                <c:pt idx="7093">
                  <c:v>3746.0</c:v>
                </c:pt>
                <c:pt idx="7094">
                  <c:v>3747.0</c:v>
                </c:pt>
                <c:pt idx="7095">
                  <c:v>3748.0</c:v>
                </c:pt>
                <c:pt idx="7096">
                  <c:v>3748.0</c:v>
                </c:pt>
                <c:pt idx="7097">
                  <c:v>3749.0</c:v>
                </c:pt>
                <c:pt idx="7098">
                  <c:v>3750.0</c:v>
                </c:pt>
                <c:pt idx="7099">
                  <c:v>3750.0</c:v>
                </c:pt>
                <c:pt idx="7100">
                  <c:v>3750.0</c:v>
                </c:pt>
                <c:pt idx="7101">
                  <c:v>3751.0</c:v>
                </c:pt>
                <c:pt idx="7102">
                  <c:v>3752.0</c:v>
                </c:pt>
                <c:pt idx="7103">
                  <c:v>3753.0</c:v>
                </c:pt>
                <c:pt idx="7104">
                  <c:v>3754.0</c:v>
                </c:pt>
                <c:pt idx="7105">
                  <c:v>3755.0</c:v>
                </c:pt>
                <c:pt idx="7106">
                  <c:v>3756.0</c:v>
                </c:pt>
                <c:pt idx="7107">
                  <c:v>3756.0</c:v>
                </c:pt>
                <c:pt idx="7108">
                  <c:v>3757.0</c:v>
                </c:pt>
                <c:pt idx="7109">
                  <c:v>3758.0</c:v>
                </c:pt>
                <c:pt idx="7110">
                  <c:v>3758.0</c:v>
                </c:pt>
                <c:pt idx="7111">
                  <c:v>3758.0</c:v>
                </c:pt>
                <c:pt idx="7112">
                  <c:v>3759.0</c:v>
                </c:pt>
                <c:pt idx="7113">
                  <c:v>3759.0</c:v>
                </c:pt>
                <c:pt idx="7114">
                  <c:v>3759.0</c:v>
                </c:pt>
                <c:pt idx="7115">
                  <c:v>3759.0</c:v>
                </c:pt>
                <c:pt idx="7116">
                  <c:v>3760.0</c:v>
                </c:pt>
                <c:pt idx="7117">
                  <c:v>3760.0</c:v>
                </c:pt>
                <c:pt idx="7118">
                  <c:v>3760.0</c:v>
                </c:pt>
                <c:pt idx="7119">
                  <c:v>3760.0</c:v>
                </c:pt>
                <c:pt idx="7120">
                  <c:v>3760.0</c:v>
                </c:pt>
                <c:pt idx="7121">
                  <c:v>3761.0</c:v>
                </c:pt>
                <c:pt idx="7122">
                  <c:v>3762.0</c:v>
                </c:pt>
                <c:pt idx="7123">
                  <c:v>3762.0</c:v>
                </c:pt>
                <c:pt idx="7124">
                  <c:v>3763.0</c:v>
                </c:pt>
                <c:pt idx="7125">
                  <c:v>3763.0</c:v>
                </c:pt>
                <c:pt idx="7126">
                  <c:v>3764.0</c:v>
                </c:pt>
                <c:pt idx="7127">
                  <c:v>3765.0</c:v>
                </c:pt>
                <c:pt idx="7128">
                  <c:v>3766.0</c:v>
                </c:pt>
                <c:pt idx="7129">
                  <c:v>3766.0</c:v>
                </c:pt>
                <c:pt idx="7130">
                  <c:v>3766.0</c:v>
                </c:pt>
                <c:pt idx="7131">
                  <c:v>3766.0</c:v>
                </c:pt>
                <c:pt idx="7132">
                  <c:v>3766.0</c:v>
                </c:pt>
                <c:pt idx="7133">
                  <c:v>3766.0</c:v>
                </c:pt>
                <c:pt idx="7134">
                  <c:v>3766.0</c:v>
                </c:pt>
                <c:pt idx="7135">
                  <c:v>3766.0</c:v>
                </c:pt>
                <c:pt idx="7136">
                  <c:v>3766.0</c:v>
                </c:pt>
                <c:pt idx="7137">
                  <c:v>3766.0</c:v>
                </c:pt>
                <c:pt idx="7138">
                  <c:v>3766.0</c:v>
                </c:pt>
                <c:pt idx="7139">
                  <c:v>3766.0</c:v>
                </c:pt>
                <c:pt idx="7140">
                  <c:v>3767.0</c:v>
                </c:pt>
                <c:pt idx="7141">
                  <c:v>3768.0</c:v>
                </c:pt>
                <c:pt idx="7142">
                  <c:v>3769.0</c:v>
                </c:pt>
                <c:pt idx="7143">
                  <c:v>3770.0</c:v>
                </c:pt>
                <c:pt idx="7144">
                  <c:v>3770.0</c:v>
                </c:pt>
                <c:pt idx="7145">
                  <c:v>3771.0</c:v>
                </c:pt>
                <c:pt idx="7146">
                  <c:v>3772.0</c:v>
                </c:pt>
                <c:pt idx="7147">
                  <c:v>3772.0</c:v>
                </c:pt>
                <c:pt idx="7148">
                  <c:v>3772.0</c:v>
                </c:pt>
                <c:pt idx="7149">
                  <c:v>3773.0</c:v>
                </c:pt>
                <c:pt idx="7150">
                  <c:v>3773.0</c:v>
                </c:pt>
                <c:pt idx="7151">
                  <c:v>3773.0</c:v>
                </c:pt>
                <c:pt idx="7152">
                  <c:v>3773.0</c:v>
                </c:pt>
                <c:pt idx="7153">
                  <c:v>3774.0</c:v>
                </c:pt>
                <c:pt idx="7154">
                  <c:v>3775.0</c:v>
                </c:pt>
                <c:pt idx="7155">
                  <c:v>3775.0</c:v>
                </c:pt>
                <c:pt idx="7156">
                  <c:v>3775.0</c:v>
                </c:pt>
                <c:pt idx="7157">
                  <c:v>3775.0</c:v>
                </c:pt>
                <c:pt idx="7158">
                  <c:v>3775.0</c:v>
                </c:pt>
                <c:pt idx="7159">
                  <c:v>3775.0</c:v>
                </c:pt>
                <c:pt idx="7160">
                  <c:v>3776.0</c:v>
                </c:pt>
                <c:pt idx="7161">
                  <c:v>3776.0</c:v>
                </c:pt>
                <c:pt idx="7162">
                  <c:v>3777.0</c:v>
                </c:pt>
                <c:pt idx="7163">
                  <c:v>3778.0</c:v>
                </c:pt>
                <c:pt idx="7164">
                  <c:v>3778.0</c:v>
                </c:pt>
                <c:pt idx="7165">
                  <c:v>3778.0</c:v>
                </c:pt>
                <c:pt idx="7166">
                  <c:v>3778.0</c:v>
                </c:pt>
                <c:pt idx="7167">
                  <c:v>3779.0</c:v>
                </c:pt>
                <c:pt idx="7168">
                  <c:v>3779.0</c:v>
                </c:pt>
                <c:pt idx="7169">
                  <c:v>3779.0</c:v>
                </c:pt>
                <c:pt idx="7170">
                  <c:v>3779.0</c:v>
                </c:pt>
                <c:pt idx="7171">
                  <c:v>3780.0</c:v>
                </c:pt>
                <c:pt idx="7172">
                  <c:v>3781.0</c:v>
                </c:pt>
                <c:pt idx="7173">
                  <c:v>3781.0</c:v>
                </c:pt>
                <c:pt idx="7174">
                  <c:v>3782.0</c:v>
                </c:pt>
                <c:pt idx="7175">
                  <c:v>3783.0</c:v>
                </c:pt>
                <c:pt idx="7176">
                  <c:v>3783.0</c:v>
                </c:pt>
                <c:pt idx="7177">
                  <c:v>3783.0</c:v>
                </c:pt>
                <c:pt idx="7178">
                  <c:v>3783.0</c:v>
                </c:pt>
                <c:pt idx="7179">
                  <c:v>3783.0</c:v>
                </c:pt>
                <c:pt idx="7180">
                  <c:v>3783.0</c:v>
                </c:pt>
                <c:pt idx="7181">
                  <c:v>3784.0</c:v>
                </c:pt>
                <c:pt idx="7182">
                  <c:v>3784.0</c:v>
                </c:pt>
                <c:pt idx="7183">
                  <c:v>3784.0</c:v>
                </c:pt>
                <c:pt idx="7184">
                  <c:v>3784.0</c:v>
                </c:pt>
                <c:pt idx="7185">
                  <c:v>3784.0</c:v>
                </c:pt>
                <c:pt idx="7186">
                  <c:v>3784.0</c:v>
                </c:pt>
                <c:pt idx="7187">
                  <c:v>3785.0</c:v>
                </c:pt>
                <c:pt idx="7188">
                  <c:v>3785.0</c:v>
                </c:pt>
                <c:pt idx="7189">
                  <c:v>3786.0</c:v>
                </c:pt>
                <c:pt idx="7190">
                  <c:v>3787.0</c:v>
                </c:pt>
                <c:pt idx="7191">
                  <c:v>3788.0</c:v>
                </c:pt>
                <c:pt idx="7192">
                  <c:v>3789.0</c:v>
                </c:pt>
                <c:pt idx="7193">
                  <c:v>3790.0</c:v>
                </c:pt>
                <c:pt idx="7194">
                  <c:v>3790.0</c:v>
                </c:pt>
                <c:pt idx="7195">
                  <c:v>3791.0</c:v>
                </c:pt>
                <c:pt idx="7196">
                  <c:v>3791.0</c:v>
                </c:pt>
                <c:pt idx="7197">
                  <c:v>3791.0</c:v>
                </c:pt>
                <c:pt idx="7198">
                  <c:v>3791.0</c:v>
                </c:pt>
                <c:pt idx="7199">
                  <c:v>3791.0</c:v>
                </c:pt>
                <c:pt idx="7200">
                  <c:v>3792.0</c:v>
                </c:pt>
                <c:pt idx="7201">
                  <c:v>3792.0</c:v>
                </c:pt>
                <c:pt idx="7202">
                  <c:v>3792.0</c:v>
                </c:pt>
                <c:pt idx="7203">
                  <c:v>3792.0</c:v>
                </c:pt>
                <c:pt idx="7204">
                  <c:v>3792.0</c:v>
                </c:pt>
                <c:pt idx="7205">
                  <c:v>3793.0</c:v>
                </c:pt>
                <c:pt idx="7206">
                  <c:v>3794.0</c:v>
                </c:pt>
                <c:pt idx="7207">
                  <c:v>3795.0</c:v>
                </c:pt>
                <c:pt idx="7208">
                  <c:v>3796.0</c:v>
                </c:pt>
                <c:pt idx="7209">
                  <c:v>3796.0</c:v>
                </c:pt>
                <c:pt idx="7210">
                  <c:v>3797.0</c:v>
                </c:pt>
                <c:pt idx="7211">
                  <c:v>3798.0</c:v>
                </c:pt>
                <c:pt idx="7212">
                  <c:v>3798.0</c:v>
                </c:pt>
                <c:pt idx="7213">
                  <c:v>3799.0</c:v>
                </c:pt>
                <c:pt idx="7214">
                  <c:v>3799.0</c:v>
                </c:pt>
                <c:pt idx="7215">
                  <c:v>3799.0</c:v>
                </c:pt>
                <c:pt idx="7216">
                  <c:v>3799.0</c:v>
                </c:pt>
                <c:pt idx="7217">
                  <c:v>3799.0</c:v>
                </c:pt>
                <c:pt idx="7218">
                  <c:v>3799.0</c:v>
                </c:pt>
                <c:pt idx="7219">
                  <c:v>3799.0</c:v>
                </c:pt>
                <c:pt idx="7220">
                  <c:v>3799.0</c:v>
                </c:pt>
                <c:pt idx="7221">
                  <c:v>3799.0</c:v>
                </c:pt>
                <c:pt idx="7222">
                  <c:v>3799.0</c:v>
                </c:pt>
                <c:pt idx="7223">
                  <c:v>3799.0</c:v>
                </c:pt>
                <c:pt idx="7224">
                  <c:v>3800.0</c:v>
                </c:pt>
                <c:pt idx="7225">
                  <c:v>3801.0</c:v>
                </c:pt>
                <c:pt idx="7226">
                  <c:v>3802.0</c:v>
                </c:pt>
                <c:pt idx="7227">
                  <c:v>3802.0</c:v>
                </c:pt>
                <c:pt idx="7228">
                  <c:v>3803.0</c:v>
                </c:pt>
                <c:pt idx="7229">
                  <c:v>3804.0</c:v>
                </c:pt>
                <c:pt idx="7230">
                  <c:v>3805.0</c:v>
                </c:pt>
                <c:pt idx="7231">
                  <c:v>3806.0</c:v>
                </c:pt>
                <c:pt idx="7232">
                  <c:v>3807.0</c:v>
                </c:pt>
                <c:pt idx="7233">
                  <c:v>3808.0</c:v>
                </c:pt>
                <c:pt idx="7234">
                  <c:v>3809.0</c:v>
                </c:pt>
                <c:pt idx="7235">
                  <c:v>3810.0</c:v>
                </c:pt>
                <c:pt idx="7236">
                  <c:v>3810.0</c:v>
                </c:pt>
                <c:pt idx="7237">
                  <c:v>3810.0</c:v>
                </c:pt>
                <c:pt idx="7238">
                  <c:v>3810.0</c:v>
                </c:pt>
                <c:pt idx="7239">
                  <c:v>3811.0</c:v>
                </c:pt>
                <c:pt idx="7240">
                  <c:v>3812.0</c:v>
                </c:pt>
                <c:pt idx="7241">
                  <c:v>3813.0</c:v>
                </c:pt>
                <c:pt idx="7242">
                  <c:v>3813.0</c:v>
                </c:pt>
                <c:pt idx="7243">
                  <c:v>3814.0</c:v>
                </c:pt>
                <c:pt idx="7244">
                  <c:v>3814.0</c:v>
                </c:pt>
                <c:pt idx="7245">
                  <c:v>3814.0</c:v>
                </c:pt>
                <c:pt idx="7246">
                  <c:v>3815.0</c:v>
                </c:pt>
                <c:pt idx="7247">
                  <c:v>3816.0</c:v>
                </c:pt>
                <c:pt idx="7248">
                  <c:v>3817.0</c:v>
                </c:pt>
                <c:pt idx="7249">
                  <c:v>3818.0</c:v>
                </c:pt>
                <c:pt idx="7250">
                  <c:v>3818.0</c:v>
                </c:pt>
                <c:pt idx="7251">
                  <c:v>3819.0</c:v>
                </c:pt>
                <c:pt idx="7252">
                  <c:v>3819.0</c:v>
                </c:pt>
                <c:pt idx="7253">
                  <c:v>3819.0</c:v>
                </c:pt>
                <c:pt idx="7254">
                  <c:v>3819.0</c:v>
                </c:pt>
                <c:pt idx="7255">
                  <c:v>3819.0</c:v>
                </c:pt>
                <c:pt idx="7256">
                  <c:v>3819.0</c:v>
                </c:pt>
                <c:pt idx="7257">
                  <c:v>3819.0</c:v>
                </c:pt>
                <c:pt idx="7258">
                  <c:v>3819.0</c:v>
                </c:pt>
                <c:pt idx="7259">
                  <c:v>3819.0</c:v>
                </c:pt>
                <c:pt idx="7260">
                  <c:v>3820.0</c:v>
                </c:pt>
                <c:pt idx="7261">
                  <c:v>3821.0</c:v>
                </c:pt>
                <c:pt idx="7262">
                  <c:v>3821.0</c:v>
                </c:pt>
                <c:pt idx="7263">
                  <c:v>3821.0</c:v>
                </c:pt>
                <c:pt idx="7264">
                  <c:v>3821.0</c:v>
                </c:pt>
                <c:pt idx="7265">
                  <c:v>3821.0</c:v>
                </c:pt>
                <c:pt idx="7266">
                  <c:v>3821.0</c:v>
                </c:pt>
                <c:pt idx="7267">
                  <c:v>3821.0</c:v>
                </c:pt>
                <c:pt idx="7268">
                  <c:v>3821.0</c:v>
                </c:pt>
                <c:pt idx="7269">
                  <c:v>3821.0</c:v>
                </c:pt>
                <c:pt idx="7270">
                  <c:v>3821.0</c:v>
                </c:pt>
                <c:pt idx="7271">
                  <c:v>3821.0</c:v>
                </c:pt>
                <c:pt idx="7272">
                  <c:v>3821.0</c:v>
                </c:pt>
                <c:pt idx="7273">
                  <c:v>3821.0</c:v>
                </c:pt>
                <c:pt idx="7274">
                  <c:v>3821.0</c:v>
                </c:pt>
                <c:pt idx="7275">
                  <c:v>3822.0</c:v>
                </c:pt>
                <c:pt idx="7276">
                  <c:v>3822.0</c:v>
                </c:pt>
                <c:pt idx="7277">
                  <c:v>3822.0</c:v>
                </c:pt>
                <c:pt idx="7278">
                  <c:v>3822.0</c:v>
                </c:pt>
                <c:pt idx="7279">
                  <c:v>3823.0</c:v>
                </c:pt>
                <c:pt idx="7280">
                  <c:v>3823.0</c:v>
                </c:pt>
                <c:pt idx="7281">
                  <c:v>3823.0</c:v>
                </c:pt>
                <c:pt idx="7282">
                  <c:v>3823.0</c:v>
                </c:pt>
                <c:pt idx="7283">
                  <c:v>3824.0</c:v>
                </c:pt>
                <c:pt idx="7284">
                  <c:v>3825.0</c:v>
                </c:pt>
                <c:pt idx="7285">
                  <c:v>3825.0</c:v>
                </c:pt>
                <c:pt idx="7286">
                  <c:v>3825.0</c:v>
                </c:pt>
                <c:pt idx="7287">
                  <c:v>3826.0</c:v>
                </c:pt>
                <c:pt idx="7288">
                  <c:v>3827.0</c:v>
                </c:pt>
                <c:pt idx="7289">
                  <c:v>3827.0</c:v>
                </c:pt>
                <c:pt idx="7290">
                  <c:v>3827.0</c:v>
                </c:pt>
                <c:pt idx="7291">
                  <c:v>3827.0</c:v>
                </c:pt>
                <c:pt idx="7292">
                  <c:v>3827.0</c:v>
                </c:pt>
                <c:pt idx="7293">
                  <c:v>3827.0</c:v>
                </c:pt>
                <c:pt idx="7294">
                  <c:v>3827.0</c:v>
                </c:pt>
                <c:pt idx="7295">
                  <c:v>3828.0</c:v>
                </c:pt>
                <c:pt idx="7296">
                  <c:v>3828.0</c:v>
                </c:pt>
                <c:pt idx="7297">
                  <c:v>3828.0</c:v>
                </c:pt>
                <c:pt idx="7298">
                  <c:v>3828.0</c:v>
                </c:pt>
                <c:pt idx="7299">
                  <c:v>3828.0</c:v>
                </c:pt>
                <c:pt idx="7300">
                  <c:v>3828.0</c:v>
                </c:pt>
                <c:pt idx="7301">
                  <c:v>3828.0</c:v>
                </c:pt>
                <c:pt idx="7302">
                  <c:v>3829.0</c:v>
                </c:pt>
                <c:pt idx="7303">
                  <c:v>3829.0</c:v>
                </c:pt>
                <c:pt idx="7304">
                  <c:v>3829.0</c:v>
                </c:pt>
                <c:pt idx="7305">
                  <c:v>3829.0</c:v>
                </c:pt>
                <c:pt idx="7306">
                  <c:v>3829.0</c:v>
                </c:pt>
                <c:pt idx="7307">
                  <c:v>3829.0</c:v>
                </c:pt>
                <c:pt idx="7308">
                  <c:v>3829.0</c:v>
                </c:pt>
                <c:pt idx="7309">
                  <c:v>3829.0</c:v>
                </c:pt>
                <c:pt idx="7310">
                  <c:v>3829.0</c:v>
                </c:pt>
                <c:pt idx="7311">
                  <c:v>3829.0</c:v>
                </c:pt>
                <c:pt idx="7312">
                  <c:v>3829.0</c:v>
                </c:pt>
                <c:pt idx="7313">
                  <c:v>3830.0</c:v>
                </c:pt>
                <c:pt idx="7314">
                  <c:v>3831.0</c:v>
                </c:pt>
                <c:pt idx="7315">
                  <c:v>3831.0</c:v>
                </c:pt>
                <c:pt idx="7316">
                  <c:v>3831.0</c:v>
                </c:pt>
                <c:pt idx="7317">
                  <c:v>3831.0</c:v>
                </c:pt>
                <c:pt idx="7318">
                  <c:v>3831.0</c:v>
                </c:pt>
                <c:pt idx="7319">
                  <c:v>3831.0</c:v>
                </c:pt>
                <c:pt idx="7320">
                  <c:v>3832.0</c:v>
                </c:pt>
                <c:pt idx="7321">
                  <c:v>3832.0</c:v>
                </c:pt>
                <c:pt idx="7322">
                  <c:v>3833.0</c:v>
                </c:pt>
                <c:pt idx="7323">
                  <c:v>3834.0</c:v>
                </c:pt>
                <c:pt idx="7324">
                  <c:v>3835.0</c:v>
                </c:pt>
                <c:pt idx="7325">
                  <c:v>3835.0</c:v>
                </c:pt>
                <c:pt idx="7326">
                  <c:v>3836.0</c:v>
                </c:pt>
                <c:pt idx="7327">
                  <c:v>3837.0</c:v>
                </c:pt>
                <c:pt idx="7328">
                  <c:v>3837.0</c:v>
                </c:pt>
                <c:pt idx="7329">
                  <c:v>3838.0</c:v>
                </c:pt>
                <c:pt idx="7330">
                  <c:v>3839.0</c:v>
                </c:pt>
                <c:pt idx="7331">
                  <c:v>3840.0</c:v>
                </c:pt>
                <c:pt idx="7332">
                  <c:v>3840.0</c:v>
                </c:pt>
                <c:pt idx="7333">
                  <c:v>3840.0</c:v>
                </c:pt>
                <c:pt idx="7334">
                  <c:v>3841.0</c:v>
                </c:pt>
                <c:pt idx="7335">
                  <c:v>3841.0</c:v>
                </c:pt>
                <c:pt idx="7336">
                  <c:v>3841.0</c:v>
                </c:pt>
                <c:pt idx="7337">
                  <c:v>3841.0</c:v>
                </c:pt>
                <c:pt idx="7338">
                  <c:v>3841.0</c:v>
                </c:pt>
                <c:pt idx="7339">
                  <c:v>3841.0</c:v>
                </c:pt>
                <c:pt idx="7340">
                  <c:v>3841.0</c:v>
                </c:pt>
                <c:pt idx="7341">
                  <c:v>3841.0</c:v>
                </c:pt>
                <c:pt idx="7342">
                  <c:v>3842.0</c:v>
                </c:pt>
                <c:pt idx="7343">
                  <c:v>3843.0</c:v>
                </c:pt>
                <c:pt idx="7344">
                  <c:v>3844.0</c:v>
                </c:pt>
                <c:pt idx="7345">
                  <c:v>3845.0</c:v>
                </c:pt>
                <c:pt idx="7346">
                  <c:v>3846.0</c:v>
                </c:pt>
                <c:pt idx="7347">
                  <c:v>3847.0</c:v>
                </c:pt>
                <c:pt idx="7348">
                  <c:v>3848.0</c:v>
                </c:pt>
                <c:pt idx="7349">
                  <c:v>3849.0</c:v>
                </c:pt>
                <c:pt idx="7350">
                  <c:v>3850.0</c:v>
                </c:pt>
                <c:pt idx="7351">
                  <c:v>3851.0</c:v>
                </c:pt>
                <c:pt idx="7352">
                  <c:v>3852.0</c:v>
                </c:pt>
                <c:pt idx="7353">
                  <c:v>3852.0</c:v>
                </c:pt>
                <c:pt idx="7354">
                  <c:v>3852.0</c:v>
                </c:pt>
                <c:pt idx="7355">
                  <c:v>3852.0</c:v>
                </c:pt>
                <c:pt idx="7356">
                  <c:v>3852.0</c:v>
                </c:pt>
                <c:pt idx="7357">
                  <c:v>3852.0</c:v>
                </c:pt>
                <c:pt idx="7358">
                  <c:v>3852.0</c:v>
                </c:pt>
                <c:pt idx="7359">
                  <c:v>3852.0</c:v>
                </c:pt>
                <c:pt idx="7360">
                  <c:v>3852.0</c:v>
                </c:pt>
                <c:pt idx="7361">
                  <c:v>3852.0</c:v>
                </c:pt>
                <c:pt idx="7362">
                  <c:v>3852.0</c:v>
                </c:pt>
                <c:pt idx="7363">
                  <c:v>3852.0</c:v>
                </c:pt>
                <c:pt idx="7364">
                  <c:v>3852.0</c:v>
                </c:pt>
                <c:pt idx="7365">
                  <c:v>3852.0</c:v>
                </c:pt>
                <c:pt idx="7366">
                  <c:v>3853.0</c:v>
                </c:pt>
                <c:pt idx="7367">
                  <c:v>3853.0</c:v>
                </c:pt>
                <c:pt idx="7368">
                  <c:v>3853.0</c:v>
                </c:pt>
                <c:pt idx="7369">
                  <c:v>3854.0</c:v>
                </c:pt>
                <c:pt idx="7370">
                  <c:v>3854.0</c:v>
                </c:pt>
                <c:pt idx="7371">
                  <c:v>3854.0</c:v>
                </c:pt>
                <c:pt idx="7372">
                  <c:v>3854.0</c:v>
                </c:pt>
                <c:pt idx="7373">
                  <c:v>3854.0</c:v>
                </c:pt>
                <c:pt idx="7374">
                  <c:v>3855.0</c:v>
                </c:pt>
                <c:pt idx="7375">
                  <c:v>3856.0</c:v>
                </c:pt>
                <c:pt idx="7376">
                  <c:v>3857.0</c:v>
                </c:pt>
                <c:pt idx="7377">
                  <c:v>3857.0</c:v>
                </c:pt>
                <c:pt idx="7378">
                  <c:v>3857.0</c:v>
                </c:pt>
                <c:pt idx="7379">
                  <c:v>3858.0</c:v>
                </c:pt>
                <c:pt idx="7380">
                  <c:v>3858.0</c:v>
                </c:pt>
                <c:pt idx="7381">
                  <c:v>3858.0</c:v>
                </c:pt>
                <c:pt idx="7382">
                  <c:v>3859.0</c:v>
                </c:pt>
                <c:pt idx="7383">
                  <c:v>3859.0</c:v>
                </c:pt>
                <c:pt idx="7384">
                  <c:v>3859.0</c:v>
                </c:pt>
                <c:pt idx="7385">
                  <c:v>3860.0</c:v>
                </c:pt>
                <c:pt idx="7386">
                  <c:v>3860.0</c:v>
                </c:pt>
                <c:pt idx="7387">
                  <c:v>3861.0</c:v>
                </c:pt>
                <c:pt idx="7388">
                  <c:v>3862.0</c:v>
                </c:pt>
                <c:pt idx="7389">
                  <c:v>3863.0</c:v>
                </c:pt>
                <c:pt idx="7390">
                  <c:v>3864.0</c:v>
                </c:pt>
                <c:pt idx="7391">
                  <c:v>3865.0</c:v>
                </c:pt>
                <c:pt idx="7392">
                  <c:v>3866.0</c:v>
                </c:pt>
                <c:pt idx="7393">
                  <c:v>3867.0</c:v>
                </c:pt>
                <c:pt idx="7394">
                  <c:v>3868.0</c:v>
                </c:pt>
                <c:pt idx="7395">
                  <c:v>3868.0</c:v>
                </c:pt>
                <c:pt idx="7396">
                  <c:v>3868.0</c:v>
                </c:pt>
                <c:pt idx="7397">
                  <c:v>3868.0</c:v>
                </c:pt>
                <c:pt idx="7398">
                  <c:v>3869.0</c:v>
                </c:pt>
                <c:pt idx="7399">
                  <c:v>3869.0</c:v>
                </c:pt>
                <c:pt idx="7400">
                  <c:v>3869.0</c:v>
                </c:pt>
                <c:pt idx="7401">
                  <c:v>3869.0</c:v>
                </c:pt>
                <c:pt idx="7402">
                  <c:v>3869.0</c:v>
                </c:pt>
                <c:pt idx="7403">
                  <c:v>3869.0</c:v>
                </c:pt>
                <c:pt idx="7404">
                  <c:v>3869.0</c:v>
                </c:pt>
                <c:pt idx="7405">
                  <c:v>3869.0</c:v>
                </c:pt>
                <c:pt idx="7406">
                  <c:v>3869.0</c:v>
                </c:pt>
                <c:pt idx="7407">
                  <c:v>3869.0</c:v>
                </c:pt>
                <c:pt idx="7408">
                  <c:v>3869.0</c:v>
                </c:pt>
                <c:pt idx="7409">
                  <c:v>3870.0</c:v>
                </c:pt>
                <c:pt idx="7410">
                  <c:v>3870.0</c:v>
                </c:pt>
                <c:pt idx="7411">
                  <c:v>3870.0</c:v>
                </c:pt>
                <c:pt idx="7412">
                  <c:v>3870.0</c:v>
                </c:pt>
                <c:pt idx="7413">
                  <c:v>3871.0</c:v>
                </c:pt>
                <c:pt idx="7414">
                  <c:v>3871.0</c:v>
                </c:pt>
                <c:pt idx="7415">
                  <c:v>3871.0</c:v>
                </c:pt>
                <c:pt idx="7416">
                  <c:v>3871.0</c:v>
                </c:pt>
                <c:pt idx="7417">
                  <c:v>3871.0</c:v>
                </c:pt>
                <c:pt idx="7418">
                  <c:v>3872.0</c:v>
                </c:pt>
                <c:pt idx="7419">
                  <c:v>3873.0</c:v>
                </c:pt>
                <c:pt idx="7420">
                  <c:v>3873.0</c:v>
                </c:pt>
                <c:pt idx="7421">
                  <c:v>3873.0</c:v>
                </c:pt>
                <c:pt idx="7422">
                  <c:v>3873.0</c:v>
                </c:pt>
                <c:pt idx="7423">
                  <c:v>3874.0</c:v>
                </c:pt>
                <c:pt idx="7424">
                  <c:v>3874.0</c:v>
                </c:pt>
                <c:pt idx="7425">
                  <c:v>3875.0</c:v>
                </c:pt>
                <c:pt idx="7426">
                  <c:v>3875.0</c:v>
                </c:pt>
                <c:pt idx="7427">
                  <c:v>3875.0</c:v>
                </c:pt>
                <c:pt idx="7428">
                  <c:v>3875.0</c:v>
                </c:pt>
                <c:pt idx="7429">
                  <c:v>3875.0</c:v>
                </c:pt>
                <c:pt idx="7430">
                  <c:v>3875.0</c:v>
                </c:pt>
                <c:pt idx="7431">
                  <c:v>3875.0</c:v>
                </c:pt>
                <c:pt idx="7432">
                  <c:v>3875.0</c:v>
                </c:pt>
                <c:pt idx="7433">
                  <c:v>3876.0</c:v>
                </c:pt>
                <c:pt idx="7434">
                  <c:v>3877.0</c:v>
                </c:pt>
                <c:pt idx="7435">
                  <c:v>3877.0</c:v>
                </c:pt>
                <c:pt idx="7436">
                  <c:v>3877.0</c:v>
                </c:pt>
                <c:pt idx="7437">
                  <c:v>3877.0</c:v>
                </c:pt>
                <c:pt idx="7438">
                  <c:v>3877.0</c:v>
                </c:pt>
                <c:pt idx="7439">
                  <c:v>3877.0</c:v>
                </c:pt>
                <c:pt idx="7440">
                  <c:v>3877.0</c:v>
                </c:pt>
                <c:pt idx="7441">
                  <c:v>3877.0</c:v>
                </c:pt>
                <c:pt idx="7442">
                  <c:v>3877.0</c:v>
                </c:pt>
                <c:pt idx="7443">
                  <c:v>3877.0</c:v>
                </c:pt>
                <c:pt idx="7444">
                  <c:v>3877.0</c:v>
                </c:pt>
                <c:pt idx="7445">
                  <c:v>3878.0</c:v>
                </c:pt>
                <c:pt idx="7446">
                  <c:v>3878.0</c:v>
                </c:pt>
                <c:pt idx="7447">
                  <c:v>3879.0</c:v>
                </c:pt>
                <c:pt idx="7448">
                  <c:v>3879.0</c:v>
                </c:pt>
                <c:pt idx="7449">
                  <c:v>3879.0</c:v>
                </c:pt>
                <c:pt idx="7450">
                  <c:v>3879.0</c:v>
                </c:pt>
                <c:pt idx="7451">
                  <c:v>3879.0</c:v>
                </c:pt>
                <c:pt idx="7452">
                  <c:v>3879.0</c:v>
                </c:pt>
                <c:pt idx="7453">
                  <c:v>3879.0</c:v>
                </c:pt>
                <c:pt idx="7454">
                  <c:v>3879.0</c:v>
                </c:pt>
                <c:pt idx="7455">
                  <c:v>3879.0</c:v>
                </c:pt>
                <c:pt idx="7456">
                  <c:v>3879.0</c:v>
                </c:pt>
                <c:pt idx="7457">
                  <c:v>3879.0</c:v>
                </c:pt>
                <c:pt idx="7458">
                  <c:v>3879.0</c:v>
                </c:pt>
                <c:pt idx="7459">
                  <c:v>3879.0</c:v>
                </c:pt>
                <c:pt idx="7460">
                  <c:v>3879.0</c:v>
                </c:pt>
                <c:pt idx="7461">
                  <c:v>3879.0</c:v>
                </c:pt>
                <c:pt idx="7462">
                  <c:v>3879.0</c:v>
                </c:pt>
                <c:pt idx="7463">
                  <c:v>3880.0</c:v>
                </c:pt>
                <c:pt idx="7464">
                  <c:v>3881.0</c:v>
                </c:pt>
                <c:pt idx="7465">
                  <c:v>3882.0</c:v>
                </c:pt>
                <c:pt idx="7466">
                  <c:v>3883.0</c:v>
                </c:pt>
                <c:pt idx="7467">
                  <c:v>3883.0</c:v>
                </c:pt>
                <c:pt idx="7468">
                  <c:v>3883.0</c:v>
                </c:pt>
                <c:pt idx="7469">
                  <c:v>3883.0</c:v>
                </c:pt>
                <c:pt idx="7470">
                  <c:v>3883.0</c:v>
                </c:pt>
                <c:pt idx="7471">
                  <c:v>3884.0</c:v>
                </c:pt>
                <c:pt idx="7472">
                  <c:v>3885.0</c:v>
                </c:pt>
                <c:pt idx="7473">
                  <c:v>3886.0</c:v>
                </c:pt>
                <c:pt idx="7474">
                  <c:v>3887.0</c:v>
                </c:pt>
                <c:pt idx="7475">
                  <c:v>3887.0</c:v>
                </c:pt>
                <c:pt idx="7476">
                  <c:v>3887.0</c:v>
                </c:pt>
                <c:pt idx="7477">
                  <c:v>3887.0</c:v>
                </c:pt>
                <c:pt idx="7478">
                  <c:v>3887.0</c:v>
                </c:pt>
                <c:pt idx="7479">
                  <c:v>3887.0</c:v>
                </c:pt>
                <c:pt idx="7480">
                  <c:v>3887.0</c:v>
                </c:pt>
                <c:pt idx="7481">
                  <c:v>3887.0</c:v>
                </c:pt>
                <c:pt idx="7482">
                  <c:v>3887.0</c:v>
                </c:pt>
                <c:pt idx="7483">
                  <c:v>3888.0</c:v>
                </c:pt>
                <c:pt idx="7484">
                  <c:v>3889.0</c:v>
                </c:pt>
                <c:pt idx="7485">
                  <c:v>3889.0</c:v>
                </c:pt>
                <c:pt idx="7486">
                  <c:v>3890.0</c:v>
                </c:pt>
                <c:pt idx="7487">
                  <c:v>3891.0</c:v>
                </c:pt>
                <c:pt idx="7488">
                  <c:v>3892.0</c:v>
                </c:pt>
                <c:pt idx="7489">
                  <c:v>3892.0</c:v>
                </c:pt>
                <c:pt idx="7490">
                  <c:v>3893.0</c:v>
                </c:pt>
                <c:pt idx="7491">
                  <c:v>3893.0</c:v>
                </c:pt>
                <c:pt idx="7492">
                  <c:v>3893.0</c:v>
                </c:pt>
                <c:pt idx="7493">
                  <c:v>3893.0</c:v>
                </c:pt>
                <c:pt idx="7494">
                  <c:v>3893.0</c:v>
                </c:pt>
                <c:pt idx="7495">
                  <c:v>3893.0</c:v>
                </c:pt>
                <c:pt idx="7496">
                  <c:v>3893.0</c:v>
                </c:pt>
                <c:pt idx="7497">
                  <c:v>3893.0</c:v>
                </c:pt>
                <c:pt idx="7498">
                  <c:v>3893.0</c:v>
                </c:pt>
                <c:pt idx="7499">
                  <c:v>3893.0</c:v>
                </c:pt>
                <c:pt idx="7500">
                  <c:v>3893.0</c:v>
                </c:pt>
                <c:pt idx="7501">
                  <c:v>3893.0</c:v>
                </c:pt>
                <c:pt idx="7502">
                  <c:v>3894.0</c:v>
                </c:pt>
                <c:pt idx="7503">
                  <c:v>3894.0</c:v>
                </c:pt>
                <c:pt idx="7504">
                  <c:v>3894.0</c:v>
                </c:pt>
                <c:pt idx="7505">
                  <c:v>3894.0</c:v>
                </c:pt>
                <c:pt idx="7506">
                  <c:v>3894.0</c:v>
                </c:pt>
                <c:pt idx="7507">
                  <c:v>3894.0</c:v>
                </c:pt>
                <c:pt idx="7508">
                  <c:v>3894.0</c:v>
                </c:pt>
                <c:pt idx="7509">
                  <c:v>3894.0</c:v>
                </c:pt>
                <c:pt idx="7510">
                  <c:v>3895.0</c:v>
                </c:pt>
                <c:pt idx="7511">
                  <c:v>3895.0</c:v>
                </c:pt>
                <c:pt idx="7512">
                  <c:v>3895.0</c:v>
                </c:pt>
                <c:pt idx="7513">
                  <c:v>3895.0</c:v>
                </c:pt>
                <c:pt idx="7514">
                  <c:v>3895.0</c:v>
                </c:pt>
                <c:pt idx="7515">
                  <c:v>3895.0</c:v>
                </c:pt>
                <c:pt idx="7516">
                  <c:v>3896.0</c:v>
                </c:pt>
                <c:pt idx="7517">
                  <c:v>3897.0</c:v>
                </c:pt>
                <c:pt idx="7518">
                  <c:v>3897.0</c:v>
                </c:pt>
                <c:pt idx="7519">
                  <c:v>3898.0</c:v>
                </c:pt>
                <c:pt idx="7520">
                  <c:v>3899.0</c:v>
                </c:pt>
                <c:pt idx="7521">
                  <c:v>3899.0</c:v>
                </c:pt>
                <c:pt idx="7522">
                  <c:v>3899.0</c:v>
                </c:pt>
                <c:pt idx="7523">
                  <c:v>3899.0</c:v>
                </c:pt>
                <c:pt idx="7524">
                  <c:v>3899.0</c:v>
                </c:pt>
                <c:pt idx="7525">
                  <c:v>3899.0</c:v>
                </c:pt>
                <c:pt idx="7526">
                  <c:v>3899.0</c:v>
                </c:pt>
                <c:pt idx="7527">
                  <c:v>3900.0</c:v>
                </c:pt>
                <c:pt idx="7528">
                  <c:v>3901.0</c:v>
                </c:pt>
                <c:pt idx="7529">
                  <c:v>3902.0</c:v>
                </c:pt>
                <c:pt idx="7530">
                  <c:v>3903.0</c:v>
                </c:pt>
                <c:pt idx="7531">
                  <c:v>3904.0</c:v>
                </c:pt>
                <c:pt idx="7532">
                  <c:v>3905.0</c:v>
                </c:pt>
                <c:pt idx="7533">
                  <c:v>3906.0</c:v>
                </c:pt>
                <c:pt idx="7534">
                  <c:v>3907.0</c:v>
                </c:pt>
                <c:pt idx="7535">
                  <c:v>3908.0</c:v>
                </c:pt>
                <c:pt idx="7536">
                  <c:v>3908.0</c:v>
                </c:pt>
                <c:pt idx="7537">
                  <c:v>3909.0</c:v>
                </c:pt>
                <c:pt idx="7538">
                  <c:v>3910.0</c:v>
                </c:pt>
                <c:pt idx="7539">
                  <c:v>3911.0</c:v>
                </c:pt>
                <c:pt idx="7540">
                  <c:v>3911.0</c:v>
                </c:pt>
                <c:pt idx="7541">
                  <c:v>3912.0</c:v>
                </c:pt>
                <c:pt idx="7542">
                  <c:v>3913.0</c:v>
                </c:pt>
                <c:pt idx="7543">
                  <c:v>3914.0</c:v>
                </c:pt>
                <c:pt idx="7544">
                  <c:v>3915.0</c:v>
                </c:pt>
                <c:pt idx="7545">
                  <c:v>3915.0</c:v>
                </c:pt>
                <c:pt idx="7546">
                  <c:v>3916.0</c:v>
                </c:pt>
                <c:pt idx="7547">
                  <c:v>3916.0</c:v>
                </c:pt>
                <c:pt idx="7548">
                  <c:v>3916.0</c:v>
                </c:pt>
                <c:pt idx="7549">
                  <c:v>3916.0</c:v>
                </c:pt>
                <c:pt idx="7550">
                  <c:v>3916.0</c:v>
                </c:pt>
                <c:pt idx="7551">
                  <c:v>3917.0</c:v>
                </c:pt>
                <c:pt idx="7552">
                  <c:v>3917.0</c:v>
                </c:pt>
                <c:pt idx="7553">
                  <c:v>3918.0</c:v>
                </c:pt>
                <c:pt idx="7554">
                  <c:v>3919.0</c:v>
                </c:pt>
                <c:pt idx="7555">
                  <c:v>3919.0</c:v>
                </c:pt>
                <c:pt idx="7556">
                  <c:v>3919.0</c:v>
                </c:pt>
                <c:pt idx="7557">
                  <c:v>3919.0</c:v>
                </c:pt>
                <c:pt idx="7558">
                  <c:v>3920.0</c:v>
                </c:pt>
                <c:pt idx="7559">
                  <c:v>3921.0</c:v>
                </c:pt>
                <c:pt idx="7560">
                  <c:v>3922.0</c:v>
                </c:pt>
                <c:pt idx="7561">
                  <c:v>3923.0</c:v>
                </c:pt>
                <c:pt idx="7562">
                  <c:v>3923.0</c:v>
                </c:pt>
                <c:pt idx="7563">
                  <c:v>3924.0</c:v>
                </c:pt>
                <c:pt idx="7564">
                  <c:v>3924.0</c:v>
                </c:pt>
                <c:pt idx="7565">
                  <c:v>3924.0</c:v>
                </c:pt>
                <c:pt idx="7566">
                  <c:v>3924.0</c:v>
                </c:pt>
                <c:pt idx="7567">
                  <c:v>3924.0</c:v>
                </c:pt>
                <c:pt idx="7568">
                  <c:v>3924.0</c:v>
                </c:pt>
                <c:pt idx="7569">
                  <c:v>3924.0</c:v>
                </c:pt>
                <c:pt idx="7570">
                  <c:v>3925.0</c:v>
                </c:pt>
                <c:pt idx="7571">
                  <c:v>3926.0</c:v>
                </c:pt>
                <c:pt idx="7572">
                  <c:v>3927.0</c:v>
                </c:pt>
                <c:pt idx="7573">
                  <c:v>3928.0</c:v>
                </c:pt>
                <c:pt idx="7574">
                  <c:v>3928.0</c:v>
                </c:pt>
                <c:pt idx="7575">
                  <c:v>3929.0</c:v>
                </c:pt>
                <c:pt idx="7576">
                  <c:v>3930.0</c:v>
                </c:pt>
                <c:pt idx="7577">
                  <c:v>3930.0</c:v>
                </c:pt>
                <c:pt idx="7578">
                  <c:v>3930.0</c:v>
                </c:pt>
                <c:pt idx="7579">
                  <c:v>3930.0</c:v>
                </c:pt>
                <c:pt idx="7580">
                  <c:v>3930.0</c:v>
                </c:pt>
                <c:pt idx="7581">
                  <c:v>3930.0</c:v>
                </c:pt>
                <c:pt idx="7582">
                  <c:v>3930.0</c:v>
                </c:pt>
                <c:pt idx="7583">
                  <c:v>3931.0</c:v>
                </c:pt>
                <c:pt idx="7584">
                  <c:v>3931.0</c:v>
                </c:pt>
                <c:pt idx="7585">
                  <c:v>3931.0</c:v>
                </c:pt>
                <c:pt idx="7586">
                  <c:v>3931.0</c:v>
                </c:pt>
                <c:pt idx="7587">
                  <c:v>3932.0</c:v>
                </c:pt>
                <c:pt idx="7588">
                  <c:v>3933.0</c:v>
                </c:pt>
                <c:pt idx="7589">
                  <c:v>3933.0</c:v>
                </c:pt>
                <c:pt idx="7590">
                  <c:v>3933.0</c:v>
                </c:pt>
                <c:pt idx="7591">
                  <c:v>3934.0</c:v>
                </c:pt>
                <c:pt idx="7592">
                  <c:v>3935.0</c:v>
                </c:pt>
                <c:pt idx="7593">
                  <c:v>3936.0</c:v>
                </c:pt>
                <c:pt idx="7594">
                  <c:v>3937.0</c:v>
                </c:pt>
                <c:pt idx="7595">
                  <c:v>3937.0</c:v>
                </c:pt>
                <c:pt idx="7596">
                  <c:v>3938.0</c:v>
                </c:pt>
                <c:pt idx="7597">
                  <c:v>3939.0</c:v>
                </c:pt>
                <c:pt idx="7598">
                  <c:v>3940.0</c:v>
                </c:pt>
                <c:pt idx="7599">
                  <c:v>3941.0</c:v>
                </c:pt>
                <c:pt idx="7600">
                  <c:v>3942.0</c:v>
                </c:pt>
                <c:pt idx="7601">
                  <c:v>3942.0</c:v>
                </c:pt>
                <c:pt idx="7602">
                  <c:v>3942.0</c:v>
                </c:pt>
                <c:pt idx="7603">
                  <c:v>3942.0</c:v>
                </c:pt>
                <c:pt idx="7604">
                  <c:v>3942.0</c:v>
                </c:pt>
                <c:pt idx="7605">
                  <c:v>3942.0</c:v>
                </c:pt>
                <c:pt idx="7606">
                  <c:v>3943.0</c:v>
                </c:pt>
                <c:pt idx="7607">
                  <c:v>3944.0</c:v>
                </c:pt>
                <c:pt idx="7608">
                  <c:v>3944.0</c:v>
                </c:pt>
                <c:pt idx="7609">
                  <c:v>3944.0</c:v>
                </c:pt>
                <c:pt idx="7610">
                  <c:v>3944.0</c:v>
                </c:pt>
                <c:pt idx="7611">
                  <c:v>3945.0</c:v>
                </c:pt>
                <c:pt idx="7612">
                  <c:v>3946.0</c:v>
                </c:pt>
                <c:pt idx="7613">
                  <c:v>3946.0</c:v>
                </c:pt>
                <c:pt idx="7614">
                  <c:v>3947.0</c:v>
                </c:pt>
                <c:pt idx="7615">
                  <c:v>3947.0</c:v>
                </c:pt>
                <c:pt idx="7616">
                  <c:v>3947.0</c:v>
                </c:pt>
                <c:pt idx="7617">
                  <c:v>3947.0</c:v>
                </c:pt>
                <c:pt idx="7618">
                  <c:v>3947.0</c:v>
                </c:pt>
                <c:pt idx="7619">
                  <c:v>3947.0</c:v>
                </c:pt>
                <c:pt idx="7620">
                  <c:v>3947.0</c:v>
                </c:pt>
                <c:pt idx="7621">
                  <c:v>3948.0</c:v>
                </c:pt>
                <c:pt idx="7622">
                  <c:v>3948.0</c:v>
                </c:pt>
                <c:pt idx="7623">
                  <c:v>3949.0</c:v>
                </c:pt>
                <c:pt idx="7624">
                  <c:v>3949.0</c:v>
                </c:pt>
                <c:pt idx="7625">
                  <c:v>3950.0</c:v>
                </c:pt>
                <c:pt idx="7626">
                  <c:v>3950.0</c:v>
                </c:pt>
                <c:pt idx="7627">
                  <c:v>3950.0</c:v>
                </c:pt>
                <c:pt idx="7628">
                  <c:v>3950.0</c:v>
                </c:pt>
                <c:pt idx="7629">
                  <c:v>3951.0</c:v>
                </c:pt>
                <c:pt idx="7630">
                  <c:v>3951.0</c:v>
                </c:pt>
                <c:pt idx="7631">
                  <c:v>3952.0</c:v>
                </c:pt>
                <c:pt idx="7632">
                  <c:v>3952.0</c:v>
                </c:pt>
                <c:pt idx="7633">
                  <c:v>3952.0</c:v>
                </c:pt>
                <c:pt idx="7634">
                  <c:v>3953.0</c:v>
                </c:pt>
                <c:pt idx="7635">
                  <c:v>3954.0</c:v>
                </c:pt>
                <c:pt idx="7636">
                  <c:v>3955.0</c:v>
                </c:pt>
                <c:pt idx="7637">
                  <c:v>3955.0</c:v>
                </c:pt>
                <c:pt idx="7638">
                  <c:v>3955.0</c:v>
                </c:pt>
                <c:pt idx="7639">
                  <c:v>3956.0</c:v>
                </c:pt>
                <c:pt idx="7640">
                  <c:v>3956.0</c:v>
                </c:pt>
                <c:pt idx="7641">
                  <c:v>3956.0</c:v>
                </c:pt>
                <c:pt idx="7642">
                  <c:v>3956.0</c:v>
                </c:pt>
                <c:pt idx="7643">
                  <c:v>3956.0</c:v>
                </c:pt>
                <c:pt idx="7644">
                  <c:v>3956.0</c:v>
                </c:pt>
                <c:pt idx="7645">
                  <c:v>3956.0</c:v>
                </c:pt>
                <c:pt idx="7646">
                  <c:v>3957.0</c:v>
                </c:pt>
                <c:pt idx="7647">
                  <c:v>3957.0</c:v>
                </c:pt>
                <c:pt idx="7648">
                  <c:v>3957.0</c:v>
                </c:pt>
                <c:pt idx="7649">
                  <c:v>3957.0</c:v>
                </c:pt>
                <c:pt idx="7650">
                  <c:v>3957.0</c:v>
                </c:pt>
                <c:pt idx="7651">
                  <c:v>3957.0</c:v>
                </c:pt>
                <c:pt idx="7652">
                  <c:v>3957.0</c:v>
                </c:pt>
                <c:pt idx="7653">
                  <c:v>3957.0</c:v>
                </c:pt>
                <c:pt idx="7654">
                  <c:v>3957.0</c:v>
                </c:pt>
                <c:pt idx="7655">
                  <c:v>3957.0</c:v>
                </c:pt>
                <c:pt idx="7656">
                  <c:v>3957.0</c:v>
                </c:pt>
                <c:pt idx="7657">
                  <c:v>3957.0</c:v>
                </c:pt>
                <c:pt idx="7658">
                  <c:v>3958.0</c:v>
                </c:pt>
                <c:pt idx="7659">
                  <c:v>3959.0</c:v>
                </c:pt>
                <c:pt idx="7660">
                  <c:v>3959.0</c:v>
                </c:pt>
                <c:pt idx="7661">
                  <c:v>3959.0</c:v>
                </c:pt>
                <c:pt idx="7662">
                  <c:v>3959.0</c:v>
                </c:pt>
                <c:pt idx="7663">
                  <c:v>3959.0</c:v>
                </c:pt>
                <c:pt idx="7664">
                  <c:v>3959.0</c:v>
                </c:pt>
                <c:pt idx="7665">
                  <c:v>3959.0</c:v>
                </c:pt>
                <c:pt idx="7666">
                  <c:v>3959.0</c:v>
                </c:pt>
                <c:pt idx="7667">
                  <c:v>3959.0</c:v>
                </c:pt>
                <c:pt idx="7668">
                  <c:v>3959.0</c:v>
                </c:pt>
                <c:pt idx="7669">
                  <c:v>3959.0</c:v>
                </c:pt>
                <c:pt idx="7670">
                  <c:v>3959.0</c:v>
                </c:pt>
                <c:pt idx="7671">
                  <c:v>3959.0</c:v>
                </c:pt>
                <c:pt idx="7672">
                  <c:v>3959.0</c:v>
                </c:pt>
                <c:pt idx="7673">
                  <c:v>3959.0</c:v>
                </c:pt>
                <c:pt idx="7674">
                  <c:v>3959.0</c:v>
                </c:pt>
                <c:pt idx="7675">
                  <c:v>3959.0</c:v>
                </c:pt>
                <c:pt idx="7676">
                  <c:v>3959.0</c:v>
                </c:pt>
                <c:pt idx="7677">
                  <c:v>3959.0</c:v>
                </c:pt>
                <c:pt idx="7678">
                  <c:v>3959.0</c:v>
                </c:pt>
                <c:pt idx="7679">
                  <c:v>3959.0</c:v>
                </c:pt>
                <c:pt idx="7680">
                  <c:v>3960.0</c:v>
                </c:pt>
                <c:pt idx="7681">
                  <c:v>3960.0</c:v>
                </c:pt>
                <c:pt idx="7682">
                  <c:v>3960.0</c:v>
                </c:pt>
                <c:pt idx="7683">
                  <c:v>3960.0</c:v>
                </c:pt>
                <c:pt idx="7684">
                  <c:v>3960.0</c:v>
                </c:pt>
                <c:pt idx="7685">
                  <c:v>3961.0</c:v>
                </c:pt>
                <c:pt idx="7686">
                  <c:v>3961.0</c:v>
                </c:pt>
                <c:pt idx="7687">
                  <c:v>3961.0</c:v>
                </c:pt>
                <c:pt idx="7688">
                  <c:v>3961.0</c:v>
                </c:pt>
                <c:pt idx="7689">
                  <c:v>3961.0</c:v>
                </c:pt>
                <c:pt idx="7690">
                  <c:v>3962.0</c:v>
                </c:pt>
                <c:pt idx="7691">
                  <c:v>3962.0</c:v>
                </c:pt>
                <c:pt idx="7692">
                  <c:v>3962.0</c:v>
                </c:pt>
                <c:pt idx="7693">
                  <c:v>3963.0</c:v>
                </c:pt>
                <c:pt idx="7694">
                  <c:v>3964.0</c:v>
                </c:pt>
                <c:pt idx="7695">
                  <c:v>3965.0</c:v>
                </c:pt>
                <c:pt idx="7696">
                  <c:v>3966.0</c:v>
                </c:pt>
                <c:pt idx="7697">
                  <c:v>3967.0</c:v>
                </c:pt>
                <c:pt idx="7698">
                  <c:v>3968.0</c:v>
                </c:pt>
                <c:pt idx="7699">
                  <c:v>3969.0</c:v>
                </c:pt>
                <c:pt idx="7700">
                  <c:v>3970.0</c:v>
                </c:pt>
                <c:pt idx="7701">
                  <c:v>3971.0</c:v>
                </c:pt>
                <c:pt idx="7702">
                  <c:v>3972.0</c:v>
                </c:pt>
                <c:pt idx="7703">
                  <c:v>3973.0</c:v>
                </c:pt>
                <c:pt idx="7704">
                  <c:v>3974.0</c:v>
                </c:pt>
                <c:pt idx="7705">
                  <c:v>3974.0</c:v>
                </c:pt>
                <c:pt idx="7706">
                  <c:v>3974.0</c:v>
                </c:pt>
                <c:pt idx="7707">
                  <c:v>3975.0</c:v>
                </c:pt>
                <c:pt idx="7708">
                  <c:v>3976.0</c:v>
                </c:pt>
                <c:pt idx="7709">
                  <c:v>3976.0</c:v>
                </c:pt>
                <c:pt idx="7710">
                  <c:v>3976.0</c:v>
                </c:pt>
                <c:pt idx="7711">
                  <c:v>3976.0</c:v>
                </c:pt>
                <c:pt idx="7712">
                  <c:v>3977.0</c:v>
                </c:pt>
                <c:pt idx="7713">
                  <c:v>3978.0</c:v>
                </c:pt>
                <c:pt idx="7714">
                  <c:v>3979.0</c:v>
                </c:pt>
                <c:pt idx="7715">
                  <c:v>3980.0</c:v>
                </c:pt>
                <c:pt idx="7716">
                  <c:v>3981.0</c:v>
                </c:pt>
                <c:pt idx="7717">
                  <c:v>3982.0</c:v>
                </c:pt>
                <c:pt idx="7718">
                  <c:v>3983.0</c:v>
                </c:pt>
                <c:pt idx="7719">
                  <c:v>3984.0</c:v>
                </c:pt>
                <c:pt idx="7720">
                  <c:v>3985.0</c:v>
                </c:pt>
                <c:pt idx="7721">
                  <c:v>3986.0</c:v>
                </c:pt>
                <c:pt idx="7722">
                  <c:v>3987.0</c:v>
                </c:pt>
                <c:pt idx="7723">
                  <c:v>3988.0</c:v>
                </c:pt>
                <c:pt idx="7724">
                  <c:v>3989.0</c:v>
                </c:pt>
                <c:pt idx="7725">
                  <c:v>3990.0</c:v>
                </c:pt>
                <c:pt idx="7726">
                  <c:v>3991.0</c:v>
                </c:pt>
                <c:pt idx="7727">
                  <c:v>3992.0</c:v>
                </c:pt>
                <c:pt idx="7728">
                  <c:v>3993.0</c:v>
                </c:pt>
                <c:pt idx="7729">
                  <c:v>3993.0</c:v>
                </c:pt>
                <c:pt idx="7730">
                  <c:v>3993.0</c:v>
                </c:pt>
                <c:pt idx="7731">
                  <c:v>3994.0</c:v>
                </c:pt>
                <c:pt idx="7732">
                  <c:v>3995.0</c:v>
                </c:pt>
                <c:pt idx="7733">
                  <c:v>3996.0</c:v>
                </c:pt>
                <c:pt idx="7734">
                  <c:v>3997.0</c:v>
                </c:pt>
                <c:pt idx="7735">
                  <c:v>3998.0</c:v>
                </c:pt>
                <c:pt idx="7736">
                  <c:v>3999.0</c:v>
                </c:pt>
                <c:pt idx="7737">
                  <c:v>4000.0</c:v>
                </c:pt>
                <c:pt idx="7738">
                  <c:v>4001.0</c:v>
                </c:pt>
                <c:pt idx="7739">
                  <c:v>4001.0</c:v>
                </c:pt>
                <c:pt idx="7740">
                  <c:v>4002.0</c:v>
                </c:pt>
                <c:pt idx="7741">
                  <c:v>4002.0</c:v>
                </c:pt>
                <c:pt idx="7742">
                  <c:v>4002.0</c:v>
                </c:pt>
                <c:pt idx="7743">
                  <c:v>4003.0</c:v>
                </c:pt>
                <c:pt idx="7744">
                  <c:v>4003.0</c:v>
                </c:pt>
                <c:pt idx="7745">
                  <c:v>4003.0</c:v>
                </c:pt>
                <c:pt idx="7746">
                  <c:v>4003.0</c:v>
                </c:pt>
                <c:pt idx="7747">
                  <c:v>4003.0</c:v>
                </c:pt>
                <c:pt idx="7748">
                  <c:v>4003.0</c:v>
                </c:pt>
                <c:pt idx="7749">
                  <c:v>4003.0</c:v>
                </c:pt>
                <c:pt idx="7750">
                  <c:v>4003.0</c:v>
                </c:pt>
                <c:pt idx="7751">
                  <c:v>4003.0</c:v>
                </c:pt>
                <c:pt idx="7752">
                  <c:v>4003.0</c:v>
                </c:pt>
                <c:pt idx="7753">
                  <c:v>4003.0</c:v>
                </c:pt>
                <c:pt idx="7754">
                  <c:v>4004.0</c:v>
                </c:pt>
                <c:pt idx="7755">
                  <c:v>4005.0</c:v>
                </c:pt>
                <c:pt idx="7756">
                  <c:v>4006.0</c:v>
                </c:pt>
                <c:pt idx="7757">
                  <c:v>4006.0</c:v>
                </c:pt>
                <c:pt idx="7758">
                  <c:v>4006.0</c:v>
                </c:pt>
                <c:pt idx="7759">
                  <c:v>4006.0</c:v>
                </c:pt>
                <c:pt idx="7760">
                  <c:v>4006.0</c:v>
                </c:pt>
                <c:pt idx="7761">
                  <c:v>4007.0</c:v>
                </c:pt>
                <c:pt idx="7762">
                  <c:v>4007.0</c:v>
                </c:pt>
                <c:pt idx="7763">
                  <c:v>4008.0</c:v>
                </c:pt>
                <c:pt idx="7764">
                  <c:v>4008.0</c:v>
                </c:pt>
                <c:pt idx="7765">
                  <c:v>4008.0</c:v>
                </c:pt>
                <c:pt idx="7766">
                  <c:v>4009.0</c:v>
                </c:pt>
                <c:pt idx="7767">
                  <c:v>4010.0</c:v>
                </c:pt>
                <c:pt idx="7768">
                  <c:v>4010.0</c:v>
                </c:pt>
                <c:pt idx="7769">
                  <c:v>4011.0</c:v>
                </c:pt>
                <c:pt idx="7770">
                  <c:v>4012.0</c:v>
                </c:pt>
                <c:pt idx="7771">
                  <c:v>4012.0</c:v>
                </c:pt>
                <c:pt idx="7772">
                  <c:v>4012.0</c:v>
                </c:pt>
                <c:pt idx="7773">
                  <c:v>4013.0</c:v>
                </c:pt>
                <c:pt idx="7774">
                  <c:v>4013.0</c:v>
                </c:pt>
                <c:pt idx="7775">
                  <c:v>4013.0</c:v>
                </c:pt>
                <c:pt idx="7776">
                  <c:v>4013.0</c:v>
                </c:pt>
                <c:pt idx="7777">
                  <c:v>4014.0</c:v>
                </c:pt>
                <c:pt idx="7778">
                  <c:v>4015.0</c:v>
                </c:pt>
                <c:pt idx="7779">
                  <c:v>4015.0</c:v>
                </c:pt>
                <c:pt idx="7780">
                  <c:v>4015.0</c:v>
                </c:pt>
                <c:pt idx="7781">
                  <c:v>4015.0</c:v>
                </c:pt>
                <c:pt idx="7782">
                  <c:v>4015.0</c:v>
                </c:pt>
                <c:pt idx="7783">
                  <c:v>4015.0</c:v>
                </c:pt>
                <c:pt idx="7784">
                  <c:v>4015.0</c:v>
                </c:pt>
                <c:pt idx="7785">
                  <c:v>4015.0</c:v>
                </c:pt>
                <c:pt idx="7786">
                  <c:v>4015.0</c:v>
                </c:pt>
                <c:pt idx="7787">
                  <c:v>4016.0</c:v>
                </c:pt>
                <c:pt idx="7788">
                  <c:v>4016.0</c:v>
                </c:pt>
                <c:pt idx="7789">
                  <c:v>4016.0</c:v>
                </c:pt>
                <c:pt idx="7790">
                  <c:v>4016.0</c:v>
                </c:pt>
                <c:pt idx="7791">
                  <c:v>4016.0</c:v>
                </c:pt>
                <c:pt idx="7792">
                  <c:v>4017.0</c:v>
                </c:pt>
                <c:pt idx="7793">
                  <c:v>4017.0</c:v>
                </c:pt>
                <c:pt idx="7794">
                  <c:v>4018.0</c:v>
                </c:pt>
                <c:pt idx="7795">
                  <c:v>4018.0</c:v>
                </c:pt>
                <c:pt idx="7796">
                  <c:v>4019.0</c:v>
                </c:pt>
                <c:pt idx="7797">
                  <c:v>4019.0</c:v>
                </c:pt>
                <c:pt idx="7798">
                  <c:v>4019.0</c:v>
                </c:pt>
                <c:pt idx="7799">
                  <c:v>4019.0</c:v>
                </c:pt>
                <c:pt idx="7800">
                  <c:v>4019.0</c:v>
                </c:pt>
                <c:pt idx="7801">
                  <c:v>4019.0</c:v>
                </c:pt>
                <c:pt idx="7802">
                  <c:v>4019.0</c:v>
                </c:pt>
                <c:pt idx="7803">
                  <c:v>4019.0</c:v>
                </c:pt>
                <c:pt idx="7804">
                  <c:v>4019.0</c:v>
                </c:pt>
                <c:pt idx="7805">
                  <c:v>4020.0</c:v>
                </c:pt>
                <c:pt idx="7806">
                  <c:v>4021.0</c:v>
                </c:pt>
                <c:pt idx="7807">
                  <c:v>4022.0</c:v>
                </c:pt>
                <c:pt idx="7808">
                  <c:v>4023.0</c:v>
                </c:pt>
                <c:pt idx="7809">
                  <c:v>4024.0</c:v>
                </c:pt>
                <c:pt idx="7810">
                  <c:v>4025.0</c:v>
                </c:pt>
                <c:pt idx="7811">
                  <c:v>4025.0</c:v>
                </c:pt>
                <c:pt idx="7812">
                  <c:v>4026.0</c:v>
                </c:pt>
                <c:pt idx="7813">
                  <c:v>4026.0</c:v>
                </c:pt>
                <c:pt idx="7814">
                  <c:v>4027.0</c:v>
                </c:pt>
                <c:pt idx="7815">
                  <c:v>4028.0</c:v>
                </c:pt>
                <c:pt idx="7816">
                  <c:v>4028.0</c:v>
                </c:pt>
                <c:pt idx="7817">
                  <c:v>4028.0</c:v>
                </c:pt>
                <c:pt idx="7818">
                  <c:v>4029.0</c:v>
                </c:pt>
                <c:pt idx="7819">
                  <c:v>4030.0</c:v>
                </c:pt>
                <c:pt idx="7820">
                  <c:v>4031.0</c:v>
                </c:pt>
                <c:pt idx="7821">
                  <c:v>4032.0</c:v>
                </c:pt>
                <c:pt idx="7822">
                  <c:v>4033.0</c:v>
                </c:pt>
                <c:pt idx="7823">
                  <c:v>4033.0</c:v>
                </c:pt>
                <c:pt idx="7824">
                  <c:v>4033.0</c:v>
                </c:pt>
                <c:pt idx="7825">
                  <c:v>4033.0</c:v>
                </c:pt>
                <c:pt idx="7826">
                  <c:v>4034.0</c:v>
                </c:pt>
                <c:pt idx="7827">
                  <c:v>4034.0</c:v>
                </c:pt>
                <c:pt idx="7828">
                  <c:v>4035.0</c:v>
                </c:pt>
                <c:pt idx="7829">
                  <c:v>4035.0</c:v>
                </c:pt>
                <c:pt idx="7830">
                  <c:v>4035.0</c:v>
                </c:pt>
                <c:pt idx="7831">
                  <c:v>4035.0</c:v>
                </c:pt>
                <c:pt idx="7832">
                  <c:v>4035.0</c:v>
                </c:pt>
                <c:pt idx="7833">
                  <c:v>4035.0</c:v>
                </c:pt>
                <c:pt idx="7834">
                  <c:v>4035.0</c:v>
                </c:pt>
                <c:pt idx="7835">
                  <c:v>4035.0</c:v>
                </c:pt>
                <c:pt idx="7836">
                  <c:v>4035.0</c:v>
                </c:pt>
                <c:pt idx="7837">
                  <c:v>4035.0</c:v>
                </c:pt>
                <c:pt idx="7838">
                  <c:v>4035.0</c:v>
                </c:pt>
                <c:pt idx="7839">
                  <c:v>4035.0</c:v>
                </c:pt>
                <c:pt idx="7840">
                  <c:v>4035.0</c:v>
                </c:pt>
                <c:pt idx="7841">
                  <c:v>4035.0</c:v>
                </c:pt>
                <c:pt idx="7842">
                  <c:v>4035.0</c:v>
                </c:pt>
                <c:pt idx="7843">
                  <c:v>4035.0</c:v>
                </c:pt>
                <c:pt idx="7844">
                  <c:v>4036.0</c:v>
                </c:pt>
                <c:pt idx="7845">
                  <c:v>4036.0</c:v>
                </c:pt>
                <c:pt idx="7846">
                  <c:v>4037.0</c:v>
                </c:pt>
                <c:pt idx="7847">
                  <c:v>4038.0</c:v>
                </c:pt>
                <c:pt idx="7848">
                  <c:v>4039.0</c:v>
                </c:pt>
                <c:pt idx="7849">
                  <c:v>4040.0</c:v>
                </c:pt>
                <c:pt idx="7850">
                  <c:v>4041.0</c:v>
                </c:pt>
                <c:pt idx="7851">
                  <c:v>4041.0</c:v>
                </c:pt>
                <c:pt idx="7852">
                  <c:v>4041.0</c:v>
                </c:pt>
                <c:pt idx="7853">
                  <c:v>4041.0</c:v>
                </c:pt>
                <c:pt idx="7854">
                  <c:v>4042.0</c:v>
                </c:pt>
                <c:pt idx="7855">
                  <c:v>4043.0</c:v>
                </c:pt>
                <c:pt idx="7856">
                  <c:v>4043.0</c:v>
                </c:pt>
                <c:pt idx="7857">
                  <c:v>4043.0</c:v>
                </c:pt>
                <c:pt idx="7858">
                  <c:v>4043.0</c:v>
                </c:pt>
                <c:pt idx="7859">
                  <c:v>4043.0</c:v>
                </c:pt>
                <c:pt idx="7860">
                  <c:v>4043.0</c:v>
                </c:pt>
                <c:pt idx="7861">
                  <c:v>4043.0</c:v>
                </c:pt>
                <c:pt idx="7862">
                  <c:v>4043.0</c:v>
                </c:pt>
                <c:pt idx="7863">
                  <c:v>4043.0</c:v>
                </c:pt>
                <c:pt idx="7864">
                  <c:v>4044.0</c:v>
                </c:pt>
                <c:pt idx="7865">
                  <c:v>4044.0</c:v>
                </c:pt>
                <c:pt idx="7866">
                  <c:v>4044.0</c:v>
                </c:pt>
                <c:pt idx="7867">
                  <c:v>4045.0</c:v>
                </c:pt>
                <c:pt idx="7868">
                  <c:v>4046.0</c:v>
                </c:pt>
                <c:pt idx="7869">
                  <c:v>4046.0</c:v>
                </c:pt>
                <c:pt idx="7870">
                  <c:v>4046.0</c:v>
                </c:pt>
                <c:pt idx="7871">
                  <c:v>4046.0</c:v>
                </c:pt>
                <c:pt idx="7872">
                  <c:v>4047.0</c:v>
                </c:pt>
                <c:pt idx="7873">
                  <c:v>4048.0</c:v>
                </c:pt>
                <c:pt idx="7874">
                  <c:v>4048.0</c:v>
                </c:pt>
                <c:pt idx="7875">
                  <c:v>4049.0</c:v>
                </c:pt>
                <c:pt idx="7876">
                  <c:v>4050.0</c:v>
                </c:pt>
                <c:pt idx="7877">
                  <c:v>4051.0</c:v>
                </c:pt>
                <c:pt idx="7878">
                  <c:v>4051.0</c:v>
                </c:pt>
                <c:pt idx="7879">
                  <c:v>4051.0</c:v>
                </c:pt>
                <c:pt idx="7880">
                  <c:v>4051.0</c:v>
                </c:pt>
                <c:pt idx="7881">
                  <c:v>4052.0</c:v>
                </c:pt>
                <c:pt idx="7882">
                  <c:v>4052.0</c:v>
                </c:pt>
                <c:pt idx="7883">
                  <c:v>4053.0</c:v>
                </c:pt>
                <c:pt idx="7884">
                  <c:v>4053.0</c:v>
                </c:pt>
                <c:pt idx="7885">
                  <c:v>4053.0</c:v>
                </c:pt>
                <c:pt idx="7886">
                  <c:v>4053.0</c:v>
                </c:pt>
                <c:pt idx="7887">
                  <c:v>4053.0</c:v>
                </c:pt>
                <c:pt idx="7888">
                  <c:v>4054.0</c:v>
                </c:pt>
                <c:pt idx="7889">
                  <c:v>4054.0</c:v>
                </c:pt>
                <c:pt idx="7890">
                  <c:v>4055.0</c:v>
                </c:pt>
                <c:pt idx="7891">
                  <c:v>4056.0</c:v>
                </c:pt>
                <c:pt idx="7892">
                  <c:v>4056.0</c:v>
                </c:pt>
                <c:pt idx="7893">
                  <c:v>4056.0</c:v>
                </c:pt>
                <c:pt idx="7894">
                  <c:v>4056.0</c:v>
                </c:pt>
                <c:pt idx="7895">
                  <c:v>4056.0</c:v>
                </c:pt>
                <c:pt idx="7896">
                  <c:v>4057.0</c:v>
                </c:pt>
                <c:pt idx="7897">
                  <c:v>4057.0</c:v>
                </c:pt>
                <c:pt idx="7898">
                  <c:v>4057.0</c:v>
                </c:pt>
                <c:pt idx="7899">
                  <c:v>4058.0</c:v>
                </c:pt>
                <c:pt idx="7900">
                  <c:v>4059.0</c:v>
                </c:pt>
                <c:pt idx="7901">
                  <c:v>4059.0</c:v>
                </c:pt>
                <c:pt idx="7902">
                  <c:v>4059.0</c:v>
                </c:pt>
                <c:pt idx="7903">
                  <c:v>4059.0</c:v>
                </c:pt>
                <c:pt idx="7904">
                  <c:v>4059.0</c:v>
                </c:pt>
                <c:pt idx="7905">
                  <c:v>4059.0</c:v>
                </c:pt>
                <c:pt idx="7906">
                  <c:v>4060.0</c:v>
                </c:pt>
                <c:pt idx="7907">
                  <c:v>4061.0</c:v>
                </c:pt>
                <c:pt idx="7908">
                  <c:v>4061.0</c:v>
                </c:pt>
                <c:pt idx="7909">
                  <c:v>4061.0</c:v>
                </c:pt>
                <c:pt idx="7910">
                  <c:v>4062.0</c:v>
                </c:pt>
                <c:pt idx="7911">
                  <c:v>4063.0</c:v>
                </c:pt>
                <c:pt idx="7912">
                  <c:v>4063.0</c:v>
                </c:pt>
                <c:pt idx="7913">
                  <c:v>4063.0</c:v>
                </c:pt>
                <c:pt idx="7914">
                  <c:v>4064.0</c:v>
                </c:pt>
                <c:pt idx="7915">
                  <c:v>4064.0</c:v>
                </c:pt>
                <c:pt idx="7916">
                  <c:v>4065.0</c:v>
                </c:pt>
                <c:pt idx="7917">
                  <c:v>4065.0</c:v>
                </c:pt>
                <c:pt idx="7918">
                  <c:v>4065.0</c:v>
                </c:pt>
                <c:pt idx="7919">
                  <c:v>4065.0</c:v>
                </c:pt>
                <c:pt idx="7920">
                  <c:v>4066.0</c:v>
                </c:pt>
                <c:pt idx="7921">
                  <c:v>4066.0</c:v>
                </c:pt>
                <c:pt idx="7922">
                  <c:v>4066.0</c:v>
                </c:pt>
                <c:pt idx="7923">
                  <c:v>4067.0</c:v>
                </c:pt>
                <c:pt idx="7924">
                  <c:v>4068.0</c:v>
                </c:pt>
                <c:pt idx="7925">
                  <c:v>4069.0</c:v>
                </c:pt>
                <c:pt idx="7926">
                  <c:v>4070.0</c:v>
                </c:pt>
                <c:pt idx="7927">
                  <c:v>4071.0</c:v>
                </c:pt>
                <c:pt idx="7928">
                  <c:v>4072.0</c:v>
                </c:pt>
                <c:pt idx="7929">
                  <c:v>4072.0</c:v>
                </c:pt>
                <c:pt idx="7930">
                  <c:v>4073.0</c:v>
                </c:pt>
                <c:pt idx="7931">
                  <c:v>4073.0</c:v>
                </c:pt>
                <c:pt idx="7932">
                  <c:v>4073.0</c:v>
                </c:pt>
                <c:pt idx="7933">
                  <c:v>4073.0</c:v>
                </c:pt>
                <c:pt idx="7934">
                  <c:v>4073.0</c:v>
                </c:pt>
                <c:pt idx="7935">
                  <c:v>4073.0</c:v>
                </c:pt>
                <c:pt idx="7936">
                  <c:v>4073.0</c:v>
                </c:pt>
                <c:pt idx="7937">
                  <c:v>4073.0</c:v>
                </c:pt>
                <c:pt idx="7938">
                  <c:v>4073.0</c:v>
                </c:pt>
                <c:pt idx="7939">
                  <c:v>4074.0</c:v>
                </c:pt>
                <c:pt idx="7940">
                  <c:v>4075.0</c:v>
                </c:pt>
                <c:pt idx="7941">
                  <c:v>4076.0</c:v>
                </c:pt>
                <c:pt idx="7942">
                  <c:v>4077.0</c:v>
                </c:pt>
                <c:pt idx="7943">
                  <c:v>4078.0</c:v>
                </c:pt>
                <c:pt idx="7944">
                  <c:v>4079.0</c:v>
                </c:pt>
                <c:pt idx="7945">
                  <c:v>4080.0</c:v>
                </c:pt>
                <c:pt idx="7946">
                  <c:v>4080.0</c:v>
                </c:pt>
                <c:pt idx="7947">
                  <c:v>4080.0</c:v>
                </c:pt>
                <c:pt idx="7948">
                  <c:v>4081.0</c:v>
                </c:pt>
                <c:pt idx="7949">
                  <c:v>4081.0</c:v>
                </c:pt>
                <c:pt idx="7950">
                  <c:v>4081.0</c:v>
                </c:pt>
                <c:pt idx="7951">
                  <c:v>4082.0</c:v>
                </c:pt>
                <c:pt idx="7952">
                  <c:v>4083.0</c:v>
                </c:pt>
                <c:pt idx="7953">
                  <c:v>4084.0</c:v>
                </c:pt>
                <c:pt idx="7954">
                  <c:v>4085.0</c:v>
                </c:pt>
                <c:pt idx="7955">
                  <c:v>4086.0</c:v>
                </c:pt>
                <c:pt idx="7956">
                  <c:v>4087.0</c:v>
                </c:pt>
                <c:pt idx="7957">
                  <c:v>4088.0</c:v>
                </c:pt>
                <c:pt idx="7958">
                  <c:v>4089.0</c:v>
                </c:pt>
                <c:pt idx="7959">
                  <c:v>4090.0</c:v>
                </c:pt>
                <c:pt idx="7960">
                  <c:v>4091.0</c:v>
                </c:pt>
                <c:pt idx="7961">
                  <c:v>4092.0</c:v>
                </c:pt>
                <c:pt idx="7962">
                  <c:v>4093.0</c:v>
                </c:pt>
                <c:pt idx="7963">
                  <c:v>4094.0</c:v>
                </c:pt>
                <c:pt idx="7964">
                  <c:v>4095.0</c:v>
                </c:pt>
                <c:pt idx="7965">
                  <c:v>4096.0</c:v>
                </c:pt>
                <c:pt idx="7966">
                  <c:v>4097.0</c:v>
                </c:pt>
                <c:pt idx="7967">
                  <c:v>4098.0</c:v>
                </c:pt>
                <c:pt idx="7968">
                  <c:v>4099.0</c:v>
                </c:pt>
                <c:pt idx="7969">
                  <c:v>4099.0</c:v>
                </c:pt>
                <c:pt idx="7970">
                  <c:v>4099.0</c:v>
                </c:pt>
                <c:pt idx="7971">
                  <c:v>4100.0</c:v>
                </c:pt>
                <c:pt idx="7972">
                  <c:v>4100.0</c:v>
                </c:pt>
                <c:pt idx="7973">
                  <c:v>4100.0</c:v>
                </c:pt>
                <c:pt idx="7974">
                  <c:v>4101.0</c:v>
                </c:pt>
                <c:pt idx="7975">
                  <c:v>4101.0</c:v>
                </c:pt>
                <c:pt idx="7976">
                  <c:v>4102.0</c:v>
                </c:pt>
                <c:pt idx="7977">
                  <c:v>4103.0</c:v>
                </c:pt>
                <c:pt idx="7978">
                  <c:v>4104.0</c:v>
                </c:pt>
                <c:pt idx="7979">
                  <c:v>4105.0</c:v>
                </c:pt>
                <c:pt idx="7980">
                  <c:v>4106.0</c:v>
                </c:pt>
                <c:pt idx="7981">
                  <c:v>4107.0</c:v>
                </c:pt>
                <c:pt idx="7982">
                  <c:v>4108.0</c:v>
                </c:pt>
                <c:pt idx="7983">
                  <c:v>4109.0</c:v>
                </c:pt>
                <c:pt idx="7984">
                  <c:v>4109.0</c:v>
                </c:pt>
                <c:pt idx="7985">
                  <c:v>4109.0</c:v>
                </c:pt>
                <c:pt idx="7986">
                  <c:v>4110.0</c:v>
                </c:pt>
                <c:pt idx="7987">
                  <c:v>4111.0</c:v>
                </c:pt>
                <c:pt idx="7988">
                  <c:v>4112.0</c:v>
                </c:pt>
                <c:pt idx="7989">
                  <c:v>4112.0</c:v>
                </c:pt>
                <c:pt idx="7990">
                  <c:v>4112.0</c:v>
                </c:pt>
                <c:pt idx="7991">
                  <c:v>4113.0</c:v>
                </c:pt>
                <c:pt idx="7992">
                  <c:v>4113.0</c:v>
                </c:pt>
                <c:pt idx="7993">
                  <c:v>4114.0</c:v>
                </c:pt>
                <c:pt idx="7994">
                  <c:v>4115.0</c:v>
                </c:pt>
                <c:pt idx="7995">
                  <c:v>4115.0</c:v>
                </c:pt>
                <c:pt idx="7996">
                  <c:v>4116.0</c:v>
                </c:pt>
                <c:pt idx="7997">
                  <c:v>4117.0</c:v>
                </c:pt>
                <c:pt idx="7998">
                  <c:v>4118.0</c:v>
                </c:pt>
                <c:pt idx="7999">
                  <c:v>4118.0</c:v>
                </c:pt>
                <c:pt idx="8000">
                  <c:v>4118.0</c:v>
                </c:pt>
                <c:pt idx="8001">
                  <c:v>4118.0</c:v>
                </c:pt>
                <c:pt idx="8002">
                  <c:v>4118.0</c:v>
                </c:pt>
                <c:pt idx="8003">
                  <c:v>4118.0</c:v>
                </c:pt>
                <c:pt idx="8004">
                  <c:v>4118.0</c:v>
                </c:pt>
                <c:pt idx="8005">
                  <c:v>4119.0</c:v>
                </c:pt>
                <c:pt idx="8006">
                  <c:v>4119.0</c:v>
                </c:pt>
                <c:pt idx="8007">
                  <c:v>4119.0</c:v>
                </c:pt>
                <c:pt idx="8008">
                  <c:v>4120.0</c:v>
                </c:pt>
                <c:pt idx="8009">
                  <c:v>4120.0</c:v>
                </c:pt>
                <c:pt idx="8010">
                  <c:v>4120.0</c:v>
                </c:pt>
                <c:pt idx="8011">
                  <c:v>4121.0</c:v>
                </c:pt>
                <c:pt idx="8012">
                  <c:v>4121.0</c:v>
                </c:pt>
                <c:pt idx="8013">
                  <c:v>4121.0</c:v>
                </c:pt>
                <c:pt idx="8014">
                  <c:v>4121.0</c:v>
                </c:pt>
                <c:pt idx="8015">
                  <c:v>4121.0</c:v>
                </c:pt>
                <c:pt idx="8016">
                  <c:v>4121.0</c:v>
                </c:pt>
                <c:pt idx="8017">
                  <c:v>4122.0</c:v>
                </c:pt>
                <c:pt idx="8018">
                  <c:v>4122.0</c:v>
                </c:pt>
                <c:pt idx="8019">
                  <c:v>4122.0</c:v>
                </c:pt>
                <c:pt idx="8020">
                  <c:v>4122.0</c:v>
                </c:pt>
                <c:pt idx="8021">
                  <c:v>4122.0</c:v>
                </c:pt>
                <c:pt idx="8022">
                  <c:v>4122.0</c:v>
                </c:pt>
                <c:pt idx="8023">
                  <c:v>4122.0</c:v>
                </c:pt>
                <c:pt idx="8024">
                  <c:v>4123.0</c:v>
                </c:pt>
                <c:pt idx="8025">
                  <c:v>4123.0</c:v>
                </c:pt>
                <c:pt idx="8026">
                  <c:v>4124.0</c:v>
                </c:pt>
                <c:pt idx="8027">
                  <c:v>4124.0</c:v>
                </c:pt>
                <c:pt idx="8028">
                  <c:v>4124.0</c:v>
                </c:pt>
                <c:pt idx="8029">
                  <c:v>4124.0</c:v>
                </c:pt>
                <c:pt idx="8030">
                  <c:v>4124.0</c:v>
                </c:pt>
                <c:pt idx="8031">
                  <c:v>4124.0</c:v>
                </c:pt>
                <c:pt idx="8032">
                  <c:v>4124.0</c:v>
                </c:pt>
                <c:pt idx="8033">
                  <c:v>4125.0</c:v>
                </c:pt>
                <c:pt idx="8034">
                  <c:v>4125.0</c:v>
                </c:pt>
                <c:pt idx="8035">
                  <c:v>4125.0</c:v>
                </c:pt>
                <c:pt idx="8036">
                  <c:v>4125.0</c:v>
                </c:pt>
                <c:pt idx="8037">
                  <c:v>4126.0</c:v>
                </c:pt>
                <c:pt idx="8038">
                  <c:v>4126.0</c:v>
                </c:pt>
                <c:pt idx="8039">
                  <c:v>4127.0</c:v>
                </c:pt>
                <c:pt idx="8040">
                  <c:v>4128.0</c:v>
                </c:pt>
                <c:pt idx="8041">
                  <c:v>4128.0</c:v>
                </c:pt>
                <c:pt idx="8042">
                  <c:v>4129.0</c:v>
                </c:pt>
                <c:pt idx="8043">
                  <c:v>4129.0</c:v>
                </c:pt>
                <c:pt idx="8044">
                  <c:v>4129.0</c:v>
                </c:pt>
                <c:pt idx="8045">
                  <c:v>4129.0</c:v>
                </c:pt>
                <c:pt idx="8046">
                  <c:v>4129.0</c:v>
                </c:pt>
                <c:pt idx="8047">
                  <c:v>4129.0</c:v>
                </c:pt>
                <c:pt idx="8048">
                  <c:v>4129.0</c:v>
                </c:pt>
                <c:pt idx="8049">
                  <c:v>4129.0</c:v>
                </c:pt>
                <c:pt idx="8050">
                  <c:v>4129.0</c:v>
                </c:pt>
                <c:pt idx="8051">
                  <c:v>4129.0</c:v>
                </c:pt>
                <c:pt idx="8052">
                  <c:v>4129.0</c:v>
                </c:pt>
                <c:pt idx="8053">
                  <c:v>4129.0</c:v>
                </c:pt>
                <c:pt idx="8054">
                  <c:v>4130.0</c:v>
                </c:pt>
                <c:pt idx="8055">
                  <c:v>4130.0</c:v>
                </c:pt>
                <c:pt idx="8056">
                  <c:v>4131.0</c:v>
                </c:pt>
                <c:pt idx="8057">
                  <c:v>4131.0</c:v>
                </c:pt>
                <c:pt idx="8058">
                  <c:v>4131.0</c:v>
                </c:pt>
                <c:pt idx="8059">
                  <c:v>4131.0</c:v>
                </c:pt>
                <c:pt idx="8060">
                  <c:v>4131.0</c:v>
                </c:pt>
                <c:pt idx="8061">
                  <c:v>4131.0</c:v>
                </c:pt>
                <c:pt idx="8062">
                  <c:v>4131.0</c:v>
                </c:pt>
                <c:pt idx="8063">
                  <c:v>4131.0</c:v>
                </c:pt>
                <c:pt idx="8064">
                  <c:v>4131.0</c:v>
                </c:pt>
                <c:pt idx="8065">
                  <c:v>4131.0</c:v>
                </c:pt>
                <c:pt idx="8066">
                  <c:v>4131.0</c:v>
                </c:pt>
                <c:pt idx="8067">
                  <c:v>4131.0</c:v>
                </c:pt>
                <c:pt idx="8068">
                  <c:v>4131.0</c:v>
                </c:pt>
                <c:pt idx="8069">
                  <c:v>4132.0</c:v>
                </c:pt>
                <c:pt idx="8070">
                  <c:v>4132.0</c:v>
                </c:pt>
                <c:pt idx="8071">
                  <c:v>4132.0</c:v>
                </c:pt>
                <c:pt idx="8072">
                  <c:v>4133.0</c:v>
                </c:pt>
                <c:pt idx="8073">
                  <c:v>4134.0</c:v>
                </c:pt>
                <c:pt idx="8074">
                  <c:v>4135.0</c:v>
                </c:pt>
                <c:pt idx="8075">
                  <c:v>4135.0</c:v>
                </c:pt>
                <c:pt idx="8076">
                  <c:v>4135.0</c:v>
                </c:pt>
                <c:pt idx="8077">
                  <c:v>4136.0</c:v>
                </c:pt>
                <c:pt idx="8078">
                  <c:v>4136.0</c:v>
                </c:pt>
                <c:pt idx="8079">
                  <c:v>4136.0</c:v>
                </c:pt>
                <c:pt idx="8080">
                  <c:v>4136.0</c:v>
                </c:pt>
                <c:pt idx="8081">
                  <c:v>4136.0</c:v>
                </c:pt>
                <c:pt idx="8082">
                  <c:v>4136.0</c:v>
                </c:pt>
                <c:pt idx="8083">
                  <c:v>4136.0</c:v>
                </c:pt>
                <c:pt idx="8084">
                  <c:v>4136.0</c:v>
                </c:pt>
                <c:pt idx="8085">
                  <c:v>4136.0</c:v>
                </c:pt>
                <c:pt idx="8086">
                  <c:v>4136.0</c:v>
                </c:pt>
                <c:pt idx="8087">
                  <c:v>4136.0</c:v>
                </c:pt>
                <c:pt idx="8088">
                  <c:v>4136.0</c:v>
                </c:pt>
                <c:pt idx="8089">
                  <c:v>4136.0</c:v>
                </c:pt>
                <c:pt idx="8090">
                  <c:v>4136.0</c:v>
                </c:pt>
                <c:pt idx="8091">
                  <c:v>4136.0</c:v>
                </c:pt>
                <c:pt idx="8092">
                  <c:v>4137.0</c:v>
                </c:pt>
                <c:pt idx="8093">
                  <c:v>4138.0</c:v>
                </c:pt>
                <c:pt idx="8094">
                  <c:v>4139.0</c:v>
                </c:pt>
                <c:pt idx="8095">
                  <c:v>4140.0</c:v>
                </c:pt>
                <c:pt idx="8096">
                  <c:v>4140.0</c:v>
                </c:pt>
                <c:pt idx="8097">
                  <c:v>4140.0</c:v>
                </c:pt>
                <c:pt idx="8098">
                  <c:v>4141.0</c:v>
                </c:pt>
                <c:pt idx="8099">
                  <c:v>4142.0</c:v>
                </c:pt>
                <c:pt idx="8100">
                  <c:v>4142.0</c:v>
                </c:pt>
                <c:pt idx="8101">
                  <c:v>4143.0</c:v>
                </c:pt>
                <c:pt idx="8102">
                  <c:v>4144.0</c:v>
                </c:pt>
                <c:pt idx="8103">
                  <c:v>4145.0</c:v>
                </c:pt>
                <c:pt idx="8104">
                  <c:v>4145.0</c:v>
                </c:pt>
                <c:pt idx="8105">
                  <c:v>4146.0</c:v>
                </c:pt>
                <c:pt idx="8106">
                  <c:v>4146.0</c:v>
                </c:pt>
                <c:pt idx="8107">
                  <c:v>4146.0</c:v>
                </c:pt>
                <c:pt idx="8108">
                  <c:v>4146.0</c:v>
                </c:pt>
                <c:pt idx="8109">
                  <c:v>4146.0</c:v>
                </c:pt>
                <c:pt idx="8110">
                  <c:v>4146.0</c:v>
                </c:pt>
                <c:pt idx="8111">
                  <c:v>4146.0</c:v>
                </c:pt>
                <c:pt idx="8112">
                  <c:v>4146.0</c:v>
                </c:pt>
                <c:pt idx="8113">
                  <c:v>4146.0</c:v>
                </c:pt>
                <c:pt idx="8114">
                  <c:v>4147.0</c:v>
                </c:pt>
                <c:pt idx="8115">
                  <c:v>4147.0</c:v>
                </c:pt>
                <c:pt idx="8116">
                  <c:v>4147.0</c:v>
                </c:pt>
                <c:pt idx="8117">
                  <c:v>4147.0</c:v>
                </c:pt>
                <c:pt idx="8118">
                  <c:v>4147.0</c:v>
                </c:pt>
                <c:pt idx="8119">
                  <c:v>4147.0</c:v>
                </c:pt>
                <c:pt idx="8120">
                  <c:v>4147.0</c:v>
                </c:pt>
                <c:pt idx="8121">
                  <c:v>4148.0</c:v>
                </c:pt>
                <c:pt idx="8122">
                  <c:v>4149.0</c:v>
                </c:pt>
                <c:pt idx="8123">
                  <c:v>4149.0</c:v>
                </c:pt>
                <c:pt idx="8124">
                  <c:v>4150.0</c:v>
                </c:pt>
                <c:pt idx="8125">
                  <c:v>4151.0</c:v>
                </c:pt>
                <c:pt idx="8126">
                  <c:v>4152.0</c:v>
                </c:pt>
                <c:pt idx="8127">
                  <c:v>4153.0</c:v>
                </c:pt>
                <c:pt idx="8128">
                  <c:v>4154.0</c:v>
                </c:pt>
                <c:pt idx="8129">
                  <c:v>4155.0</c:v>
                </c:pt>
                <c:pt idx="8130">
                  <c:v>4155.0</c:v>
                </c:pt>
                <c:pt idx="8131">
                  <c:v>4155.0</c:v>
                </c:pt>
                <c:pt idx="8132">
                  <c:v>4156.0</c:v>
                </c:pt>
                <c:pt idx="8133">
                  <c:v>4157.0</c:v>
                </c:pt>
                <c:pt idx="8134">
                  <c:v>4158.0</c:v>
                </c:pt>
                <c:pt idx="8135">
                  <c:v>4158.0</c:v>
                </c:pt>
                <c:pt idx="8136">
                  <c:v>4158.0</c:v>
                </c:pt>
                <c:pt idx="8137">
                  <c:v>4159.0</c:v>
                </c:pt>
                <c:pt idx="8138">
                  <c:v>4159.0</c:v>
                </c:pt>
                <c:pt idx="8139">
                  <c:v>4160.0</c:v>
                </c:pt>
                <c:pt idx="8140">
                  <c:v>4161.0</c:v>
                </c:pt>
                <c:pt idx="8141">
                  <c:v>4162.0</c:v>
                </c:pt>
                <c:pt idx="8142">
                  <c:v>4163.0</c:v>
                </c:pt>
                <c:pt idx="8143">
                  <c:v>4164.0</c:v>
                </c:pt>
                <c:pt idx="8144">
                  <c:v>4165.0</c:v>
                </c:pt>
                <c:pt idx="8145">
                  <c:v>4166.0</c:v>
                </c:pt>
                <c:pt idx="8146">
                  <c:v>4166.0</c:v>
                </c:pt>
                <c:pt idx="8147">
                  <c:v>4167.0</c:v>
                </c:pt>
                <c:pt idx="8148">
                  <c:v>4167.0</c:v>
                </c:pt>
                <c:pt idx="8149">
                  <c:v>4168.0</c:v>
                </c:pt>
                <c:pt idx="8150">
                  <c:v>4168.0</c:v>
                </c:pt>
                <c:pt idx="8151">
                  <c:v>4169.0</c:v>
                </c:pt>
                <c:pt idx="8152">
                  <c:v>4169.0</c:v>
                </c:pt>
                <c:pt idx="8153">
                  <c:v>4170.0</c:v>
                </c:pt>
                <c:pt idx="8154">
                  <c:v>4170.0</c:v>
                </c:pt>
                <c:pt idx="8155">
                  <c:v>4171.0</c:v>
                </c:pt>
                <c:pt idx="8156">
                  <c:v>4172.0</c:v>
                </c:pt>
                <c:pt idx="8157">
                  <c:v>4172.0</c:v>
                </c:pt>
                <c:pt idx="8158">
                  <c:v>4172.0</c:v>
                </c:pt>
                <c:pt idx="8159">
                  <c:v>4173.0</c:v>
                </c:pt>
                <c:pt idx="8160">
                  <c:v>4174.0</c:v>
                </c:pt>
                <c:pt idx="8161">
                  <c:v>4174.0</c:v>
                </c:pt>
                <c:pt idx="8162">
                  <c:v>4174.0</c:v>
                </c:pt>
                <c:pt idx="8163">
                  <c:v>4174.0</c:v>
                </c:pt>
                <c:pt idx="8164">
                  <c:v>4174.0</c:v>
                </c:pt>
                <c:pt idx="8165">
                  <c:v>4175.0</c:v>
                </c:pt>
                <c:pt idx="8166">
                  <c:v>4176.0</c:v>
                </c:pt>
                <c:pt idx="8167">
                  <c:v>4177.0</c:v>
                </c:pt>
                <c:pt idx="8168">
                  <c:v>4178.0</c:v>
                </c:pt>
                <c:pt idx="8169">
                  <c:v>4179.0</c:v>
                </c:pt>
                <c:pt idx="8170">
                  <c:v>4180.0</c:v>
                </c:pt>
                <c:pt idx="8171">
                  <c:v>4181.0</c:v>
                </c:pt>
                <c:pt idx="8172">
                  <c:v>4182.0</c:v>
                </c:pt>
                <c:pt idx="8173">
                  <c:v>4183.0</c:v>
                </c:pt>
                <c:pt idx="8174">
                  <c:v>4184.0</c:v>
                </c:pt>
                <c:pt idx="8175">
                  <c:v>4184.0</c:v>
                </c:pt>
                <c:pt idx="8176">
                  <c:v>4184.0</c:v>
                </c:pt>
                <c:pt idx="8177">
                  <c:v>4184.0</c:v>
                </c:pt>
                <c:pt idx="8178">
                  <c:v>4185.0</c:v>
                </c:pt>
                <c:pt idx="8179">
                  <c:v>4186.0</c:v>
                </c:pt>
                <c:pt idx="8180">
                  <c:v>4187.0</c:v>
                </c:pt>
                <c:pt idx="8181">
                  <c:v>4187.0</c:v>
                </c:pt>
                <c:pt idx="8182">
                  <c:v>4187.0</c:v>
                </c:pt>
                <c:pt idx="8183">
                  <c:v>4188.0</c:v>
                </c:pt>
                <c:pt idx="8184">
                  <c:v>4188.0</c:v>
                </c:pt>
                <c:pt idx="8185">
                  <c:v>4188.0</c:v>
                </c:pt>
                <c:pt idx="8186">
                  <c:v>4188.0</c:v>
                </c:pt>
                <c:pt idx="8187">
                  <c:v>4188.0</c:v>
                </c:pt>
                <c:pt idx="8188">
                  <c:v>4188.0</c:v>
                </c:pt>
                <c:pt idx="8189">
                  <c:v>4188.0</c:v>
                </c:pt>
                <c:pt idx="8190">
                  <c:v>4188.0</c:v>
                </c:pt>
                <c:pt idx="8191">
                  <c:v>4188.0</c:v>
                </c:pt>
                <c:pt idx="8192">
                  <c:v>4189.0</c:v>
                </c:pt>
                <c:pt idx="8193">
                  <c:v>4190.0</c:v>
                </c:pt>
                <c:pt idx="8194">
                  <c:v>4190.0</c:v>
                </c:pt>
                <c:pt idx="8195">
                  <c:v>4190.0</c:v>
                </c:pt>
                <c:pt idx="8196">
                  <c:v>4190.0</c:v>
                </c:pt>
                <c:pt idx="8197">
                  <c:v>4190.0</c:v>
                </c:pt>
                <c:pt idx="8198">
                  <c:v>4190.0</c:v>
                </c:pt>
                <c:pt idx="8199">
                  <c:v>4190.0</c:v>
                </c:pt>
                <c:pt idx="8200">
                  <c:v>4190.0</c:v>
                </c:pt>
                <c:pt idx="8201">
                  <c:v>4190.0</c:v>
                </c:pt>
                <c:pt idx="8202">
                  <c:v>4190.0</c:v>
                </c:pt>
                <c:pt idx="8203">
                  <c:v>4190.0</c:v>
                </c:pt>
                <c:pt idx="8204">
                  <c:v>4190.0</c:v>
                </c:pt>
                <c:pt idx="8205">
                  <c:v>4191.0</c:v>
                </c:pt>
                <c:pt idx="8206">
                  <c:v>4192.0</c:v>
                </c:pt>
                <c:pt idx="8207">
                  <c:v>4193.0</c:v>
                </c:pt>
                <c:pt idx="8208">
                  <c:v>4194.0</c:v>
                </c:pt>
                <c:pt idx="8209">
                  <c:v>4195.0</c:v>
                </c:pt>
                <c:pt idx="8210">
                  <c:v>4195.0</c:v>
                </c:pt>
                <c:pt idx="8211">
                  <c:v>4195.0</c:v>
                </c:pt>
                <c:pt idx="8212">
                  <c:v>4196.0</c:v>
                </c:pt>
                <c:pt idx="8213">
                  <c:v>4197.0</c:v>
                </c:pt>
                <c:pt idx="8214">
                  <c:v>4198.0</c:v>
                </c:pt>
                <c:pt idx="8215">
                  <c:v>4199.0</c:v>
                </c:pt>
                <c:pt idx="8216">
                  <c:v>4200.0</c:v>
                </c:pt>
                <c:pt idx="8217">
                  <c:v>4201.0</c:v>
                </c:pt>
                <c:pt idx="8218">
                  <c:v>4202.0</c:v>
                </c:pt>
                <c:pt idx="8219">
                  <c:v>4203.0</c:v>
                </c:pt>
                <c:pt idx="8220">
                  <c:v>4203.0</c:v>
                </c:pt>
                <c:pt idx="8221">
                  <c:v>4203.0</c:v>
                </c:pt>
                <c:pt idx="8222">
                  <c:v>4203.0</c:v>
                </c:pt>
                <c:pt idx="8223">
                  <c:v>4203.0</c:v>
                </c:pt>
                <c:pt idx="8224">
                  <c:v>4204.0</c:v>
                </c:pt>
                <c:pt idx="8225">
                  <c:v>4204.0</c:v>
                </c:pt>
                <c:pt idx="8226">
                  <c:v>4204.0</c:v>
                </c:pt>
                <c:pt idx="8227">
                  <c:v>4205.0</c:v>
                </c:pt>
                <c:pt idx="8228">
                  <c:v>4205.0</c:v>
                </c:pt>
                <c:pt idx="8229">
                  <c:v>4206.0</c:v>
                </c:pt>
                <c:pt idx="8230">
                  <c:v>4206.0</c:v>
                </c:pt>
                <c:pt idx="8231">
                  <c:v>4207.0</c:v>
                </c:pt>
                <c:pt idx="8232">
                  <c:v>4207.0</c:v>
                </c:pt>
                <c:pt idx="8233">
                  <c:v>4208.0</c:v>
                </c:pt>
                <c:pt idx="8234">
                  <c:v>4208.0</c:v>
                </c:pt>
                <c:pt idx="8235">
                  <c:v>4208.0</c:v>
                </c:pt>
                <c:pt idx="8236">
                  <c:v>4209.0</c:v>
                </c:pt>
                <c:pt idx="8237">
                  <c:v>4210.0</c:v>
                </c:pt>
                <c:pt idx="8238">
                  <c:v>4211.0</c:v>
                </c:pt>
                <c:pt idx="8239">
                  <c:v>4212.0</c:v>
                </c:pt>
                <c:pt idx="8240">
                  <c:v>4213.0</c:v>
                </c:pt>
                <c:pt idx="8241">
                  <c:v>4214.0</c:v>
                </c:pt>
                <c:pt idx="8242">
                  <c:v>4215.0</c:v>
                </c:pt>
                <c:pt idx="8243">
                  <c:v>4215.0</c:v>
                </c:pt>
                <c:pt idx="8244">
                  <c:v>4215.0</c:v>
                </c:pt>
                <c:pt idx="8245">
                  <c:v>4216.0</c:v>
                </c:pt>
                <c:pt idx="8246">
                  <c:v>4217.0</c:v>
                </c:pt>
                <c:pt idx="8247">
                  <c:v>4218.0</c:v>
                </c:pt>
                <c:pt idx="8248">
                  <c:v>4219.0</c:v>
                </c:pt>
                <c:pt idx="8249">
                  <c:v>4220.0</c:v>
                </c:pt>
                <c:pt idx="8250">
                  <c:v>4220.0</c:v>
                </c:pt>
                <c:pt idx="8251">
                  <c:v>4221.0</c:v>
                </c:pt>
                <c:pt idx="8252">
                  <c:v>4221.0</c:v>
                </c:pt>
                <c:pt idx="8253">
                  <c:v>4221.0</c:v>
                </c:pt>
                <c:pt idx="8254">
                  <c:v>4222.0</c:v>
                </c:pt>
                <c:pt idx="8255">
                  <c:v>4222.0</c:v>
                </c:pt>
                <c:pt idx="8256">
                  <c:v>4222.0</c:v>
                </c:pt>
                <c:pt idx="8257">
                  <c:v>4223.0</c:v>
                </c:pt>
                <c:pt idx="8258">
                  <c:v>4223.0</c:v>
                </c:pt>
                <c:pt idx="8259">
                  <c:v>4224.0</c:v>
                </c:pt>
                <c:pt idx="8260">
                  <c:v>4225.0</c:v>
                </c:pt>
                <c:pt idx="8261">
                  <c:v>4226.0</c:v>
                </c:pt>
                <c:pt idx="8262">
                  <c:v>4226.0</c:v>
                </c:pt>
                <c:pt idx="8263">
                  <c:v>4226.0</c:v>
                </c:pt>
                <c:pt idx="8264">
                  <c:v>4227.0</c:v>
                </c:pt>
                <c:pt idx="8265">
                  <c:v>4228.0</c:v>
                </c:pt>
                <c:pt idx="8266">
                  <c:v>4229.0</c:v>
                </c:pt>
                <c:pt idx="8267">
                  <c:v>4230.0</c:v>
                </c:pt>
                <c:pt idx="8268">
                  <c:v>4231.0</c:v>
                </c:pt>
                <c:pt idx="8269">
                  <c:v>4232.0</c:v>
                </c:pt>
                <c:pt idx="8270">
                  <c:v>4233.0</c:v>
                </c:pt>
                <c:pt idx="8271">
                  <c:v>4234.0</c:v>
                </c:pt>
                <c:pt idx="8272">
                  <c:v>4235.0</c:v>
                </c:pt>
                <c:pt idx="8273">
                  <c:v>4235.0</c:v>
                </c:pt>
                <c:pt idx="8274">
                  <c:v>4235.0</c:v>
                </c:pt>
                <c:pt idx="8275">
                  <c:v>4236.0</c:v>
                </c:pt>
                <c:pt idx="8276">
                  <c:v>4237.0</c:v>
                </c:pt>
                <c:pt idx="8277">
                  <c:v>4237.0</c:v>
                </c:pt>
                <c:pt idx="8278">
                  <c:v>4238.0</c:v>
                </c:pt>
                <c:pt idx="8279">
                  <c:v>4239.0</c:v>
                </c:pt>
                <c:pt idx="8280">
                  <c:v>4240.0</c:v>
                </c:pt>
                <c:pt idx="8281">
                  <c:v>4241.0</c:v>
                </c:pt>
                <c:pt idx="8282">
                  <c:v>4242.0</c:v>
                </c:pt>
                <c:pt idx="8283">
                  <c:v>4242.0</c:v>
                </c:pt>
                <c:pt idx="8284">
                  <c:v>4242.0</c:v>
                </c:pt>
                <c:pt idx="8285">
                  <c:v>4243.0</c:v>
                </c:pt>
                <c:pt idx="8286">
                  <c:v>4244.0</c:v>
                </c:pt>
                <c:pt idx="8287">
                  <c:v>4244.0</c:v>
                </c:pt>
                <c:pt idx="8288">
                  <c:v>4245.0</c:v>
                </c:pt>
                <c:pt idx="8289">
                  <c:v>4246.0</c:v>
                </c:pt>
                <c:pt idx="8290">
                  <c:v>4247.0</c:v>
                </c:pt>
                <c:pt idx="8291">
                  <c:v>4248.0</c:v>
                </c:pt>
                <c:pt idx="8292">
                  <c:v>4249.0</c:v>
                </c:pt>
                <c:pt idx="8293">
                  <c:v>4250.0</c:v>
                </c:pt>
                <c:pt idx="8294">
                  <c:v>4251.0</c:v>
                </c:pt>
                <c:pt idx="8295">
                  <c:v>4252.0</c:v>
                </c:pt>
                <c:pt idx="8296">
                  <c:v>4253.0</c:v>
                </c:pt>
                <c:pt idx="8297">
                  <c:v>4253.0</c:v>
                </c:pt>
                <c:pt idx="8298">
                  <c:v>4253.0</c:v>
                </c:pt>
                <c:pt idx="8299">
                  <c:v>4253.0</c:v>
                </c:pt>
                <c:pt idx="8300">
                  <c:v>4254.0</c:v>
                </c:pt>
                <c:pt idx="8301">
                  <c:v>4254.0</c:v>
                </c:pt>
                <c:pt idx="8302">
                  <c:v>4255.0</c:v>
                </c:pt>
                <c:pt idx="8303">
                  <c:v>4255.0</c:v>
                </c:pt>
                <c:pt idx="8304">
                  <c:v>4255.0</c:v>
                </c:pt>
                <c:pt idx="8305">
                  <c:v>4255.0</c:v>
                </c:pt>
                <c:pt idx="8306">
                  <c:v>4256.0</c:v>
                </c:pt>
                <c:pt idx="8307">
                  <c:v>4256.0</c:v>
                </c:pt>
                <c:pt idx="8308">
                  <c:v>4257.0</c:v>
                </c:pt>
                <c:pt idx="8309">
                  <c:v>4257.0</c:v>
                </c:pt>
                <c:pt idx="8310">
                  <c:v>4258.0</c:v>
                </c:pt>
                <c:pt idx="8311">
                  <c:v>4258.0</c:v>
                </c:pt>
                <c:pt idx="8312">
                  <c:v>4258.0</c:v>
                </c:pt>
                <c:pt idx="8313">
                  <c:v>4258.0</c:v>
                </c:pt>
                <c:pt idx="8314">
                  <c:v>4258.0</c:v>
                </c:pt>
                <c:pt idx="8315">
                  <c:v>4259.0</c:v>
                </c:pt>
                <c:pt idx="8316">
                  <c:v>4259.0</c:v>
                </c:pt>
                <c:pt idx="8317">
                  <c:v>4259.0</c:v>
                </c:pt>
                <c:pt idx="8318">
                  <c:v>4259.0</c:v>
                </c:pt>
                <c:pt idx="8319">
                  <c:v>4259.0</c:v>
                </c:pt>
                <c:pt idx="8320">
                  <c:v>4260.0</c:v>
                </c:pt>
                <c:pt idx="8321">
                  <c:v>4260.0</c:v>
                </c:pt>
                <c:pt idx="8322">
                  <c:v>4261.0</c:v>
                </c:pt>
                <c:pt idx="8323">
                  <c:v>4262.0</c:v>
                </c:pt>
                <c:pt idx="8324">
                  <c:v>4263.0</c:v>
                </c:pt>
                <c:pt idx="8325">
                  <c:v>4264.0</c:v>
                </c:pt>
                <c:pt idx="8326">
                  <c:v>4264.0</c:v>
                </c:pt>
                <c:pt idx="8327">
                  <c:v>4264.0</c:v>
                </c:pt>
                <c:pt idx="8328">
                  <c:v>4264.0</c:v>
                </c:pt>
                <c:pt idx="8329">
                  <c:v>4264.0</c:v>
                </c:pt>
                <c:pt idx="8330">
                  <c:v>4265.0</c:v>
                </c:pt>
                <c:pt idx="8331">
                  <c:v>4265.0</c:v>
                </c:pt>
                <c:pt idx="8332">
                  <c:v>4265.0</c:v>
                </c:pt>
                <c:pt idx="8333">
                  <c:v>4265.0</c:v>
                </c:pt>
                <c:pt idx="8334">
                  <c:v>4265.0</c:v>
                </c:pt>
                <c:pt idx="8335">
                  <c:v>4265.0</c:v>
                </c:pt>
                <c:pt idx="8336">
                  <c:v>4265.0</c:v>
                </c:pt>
                <c:pt idx="8337">
                  <c:v>4265.0</c:v>
                </c:pt>
                <c:pt idx="8338">
                  <c:v>4266.0</c:v>
                </c:pt>
                <c:pt idx="8339">
                  <c:v>4267.0</c:v>
                </c:pt>
                <c:pt idx="8340">
                  <c:v>4267.0</c:v>
                </c:pt>
                <c:pt idx="8341">
                  <c:v>4268.0</c:v>
                </c:pt>
                <c:pt idx="8342">
                  <c:v>4268.0</c:v>
                </c:pt>
                <c:pt idx="8343">
                  <c:v>4269.0</c:v>
                </c:pt>
                <c:pt idx="8344">
                  <c:v>4269.0</c:v>
                </c:pt>
                <c:pt idx="8345">
                  <c:v>4269.0</c:v>
                </c:pt>
                <c:pt idx="8346">
                  <c:v>4269.0</c:v>
                </c:pt>
                <c:pt idx="8347">
                  <c:v>4269.0</c:v>
                </c:pt>
                <c:pt idx="8348">
                  <c:v>4269.0</c:v>
                </c:pt>
                <c:pt idx="8349">
                  <c:v>4269.0</c:v>
                </c:pt>
                <c:pt idx="8350">
                  <c:v>4269.0</c:v>
                </c:pt>
                <c:pt idx="8351">
                  <c:v>4269.0</c:v>
                </c:pt>
                <c:pt idx="8352">
                  <c:v>4269.0</c:v>
                </c:pt>
                <c:pt idx="8353">
                  <c:v>4269.0</c:v>
                </c:pt>
                <c:pt idx="8354">
                  <c:v>4269.0</c:v>
                </c:pt>
                <c:pt idx="8355">
                  <c:v>4269.0</c:v>
                </c:pt>
                <c:pt idx="8356">
                  <c:v>4269.0</c:v>
                </c:pt>
                <c:pt idx="8357">
                  <c:v>4269.0</c:v>
                </c:pt>
                <c:pt idx="8358">
                  <c:v>4269.0</c:v>
                </c:pt>
                <c:pt idx="8359">
                  <c:v>4269.0</c:v>
                </c:pt>
                <c:pt idx="8360">
                  <c:v>4269.0</c:v>
                </c:pt>
                <c:pt idx="8361">
                  <c:v>4269.0</c:v>
                </c:pt>
                <c:pt idx="8362">
                  <c:v>4269.0</c:v>
                </c:pt>
                <c:pt idx="8363">
                  <c:v>4269.0</c:v>
                </c:pt>
                <c:pt idx="8364">
                  <c:v>4269.0</c:v>
                </c:pt>
                <c:pt idx="8365">
                  <c:v>4269.0</c:v>
                </c:pt>
                <c:pt idx="8366">
                  <c:v>4269.0</c:v>
                </c:pt>
                <c:pt idx="8367">
                  <c:v>4269.0</c:v>
                </c:pt>
                <c:pt idx="8368">
                  <c:v>4269.0</c:v>
                </c:pt>
                <c:pt idx="8369">
                  <c:v>4269.0</c:v>
                </c:pt>
                <c:pt idx="8370">
                  <c:v>4269.0</c:v>
                </c:pt>
                <c:pt idx="8371">
                  <c:v>4269.0</c:v>
                </c:pt>
                <c:pt idx="8372">
                  <c:v>4269.0</c:v>
                </c:pt>
                <c:pt idx="8373">
                  <c:v>4269.0</c:v>
                </c:pt>
                <c:pt idx="8374">
                  <c:v>4270.0</c:v>
                </c:pt>
                <c:pt idx="8375">
                  <c:v>4271.0</c:v>
                </c:pt>
                <c:pt idx="8376">
                  <c:v>4272.0</c:v>
                </c:pt>
                <c:pt idx="8377">
                  <c:v>4273.0</c:v>
                </c:pt>
                <c:pt idx="8378">
                  <c:v>4273.0</c:v>
                </c:pt>
                <c:pt idx="8379">
                  <c:v>4274.0</c:v>
                </c:pt>
                <c:pt idx="8380">
                  <c:v>4274.0</c:v>
                </c:pt>
                <c:pt idx="8381">
                  <c:v>4275.0</c:v>
                </c:pt>
                <c:pt idx="8382">
                  <c:v>4276.0</c:v>
                </c:pt>
                <c:pt idx="8383">
                  <c:v>4277.0</c:v>
                </c:pt>
                <c:pt idx="8384">
                  <c:v>4278.0</c:v>
                </c:pt>
                <c:pt idx="8385">
                  <c:v>4278.0</c:v>
                </c:pt>
                <c:pt idx="8386">
                  <c:v>4278.0</c:v>
                </c:pt>
                <c:pt idx="8387">
                  <c:v>4279.0</c:v>
                </c:pt>
                <c:pt idx="8388">
                  <c:v>4280.0</c:v>
                </c:pt>
                <c:pt idx="8389">
                  <c:v>4281.0</c:v>
                </c:pt>
                <c:pt idx="8390">
                  <c:v>4281.0</c:v>
                </c:pt>
                <c:pt idx="8391">
                  <c:v>4282.0</c:v>
                </c:pt>
                <c:pt idx="8392">
                  <c:v>4283.0</c:v>
                </c:pt>
                <c:pt idx="8393">
                  <c:v>4283.0</c:v>
                </c:pt>
                <c:pt idx="8394">
                  <c:v>4284.0</c:v>
                </c:pt>
                <c:pt idx="8395">
                  <c:v>4285.0</c:v>
                </c:pt>
                <c:pt idx="8396">
                  <c:v>4286.0</c:v>
                </c:pt>
                <c:pt idx="8397">
                  <c:v>4287.0</c:v>
                </c:pt>
                <c:pt idx="8398">
                  <c:v>4287.0</c:v>
                </c:pt>
                <c:pt idx="8399">
                  <c:v>4288.0</c:v>
                </c:pt>
                <c:pt idx="8400">
                  <c:v>4289.0</c:v>
                </c:pt>
                <c:pt idx="8401">
                  <c:v>4290.0</c:v>
                </c:pt>
                <c:pt idx="8402">
                  <c:v>4291.0</c:v>
                </c:pt>
                <c:pt idx="8403">
                  <c:v>4292.0</c:v>
                </c:pt>
                <c:pt idx="8404">
                  <c:v>4293.0</c:v>
                </c:pt>
                <c:pt idx="8405">
                  <c:v>4294.0</c:v>
                </c:pt>
                <c:pt idx="8406">
                  <c:v>4295.0</c:v>
                </c:pt>
                <c:pt idx="8407">
                  <c:v>4296.0</c:v>
                </c:pt>
                <c:pt idx="8408">
                  <c:v>4297.0</c:v>
                </c:pt>
                <c:pt idx="8409">
                  <c:v>4298.0</c:v>
                </c:pt>
                <c:pt idx="8410">
                  <c:v>4299.0</c:v>
                </c:pt>
                <c:pt idx="8411">
                  <c:v>4300.0</c:v>
                </c:pt>
                <c:pt idx="8412">
                  <c:v>4301.0</c:v>
                </c:pt>
                <c:pt idx="8413">
                  <c:v>4302.0</c:v>
                </c:pt>
                <c:pt idx="8414">
                  <c:v>4303.0</c:v>
                </c:pt>
                <c:pt idx="8415">
                  <c:v>4304.0</c:v>
                </c:pt>
                <c:pt idx="8416">
                  <c:v>4305.0</c:v>
                </c:pt>
                <c:pt idx="8417">
                  <c:v>4306.0</c:v>
                </c:pt>
                <c:pt idx="8418">
                  <c:v>4307.0</c:v>
                </c:pt>
                <c:pt idx="8419">
                  <c:v>4308.0</c:v>
                </c:pt>
                <c:pt idx="8420">
                  <c:v>4309.0</c:v>
                </c:pt>
                <c:pt idx="8421">
                  <c:v>4310.0</c:v>
                </c:pt>
                <c:pt idx="8422">
                  <c:v>4311.0</c:v>
                </c:pt>
                <c:pt idx="8423">
                  <c:v>4312.0</c:v>
                </c:pt>
                <c:pt idx="8424">
                  <c:v>4313.0</c:v>
                </c:pt>
                <c:pt idx="8425">
                  <c:v>4313.0</c:v>
                </c:pt>
                <c:pt idx="8426">
                  <c:v>4313.0</c:v>
                </c:pt>
                <c:pt idx="8427">
                  <c:v>4314.0</c:v>
                </c:pt>
                <c:pt idx="8428">
                  <c:v>4315.0</c:v>
                </c:pt>
                <c:pt idx="8429">
                  <c:v>4316.0</c:v>
                </c:pt>
                <c:pt idx="8430">
                  <c:v>4317.0</c:v>
                </c:pt>
                <c:pt idx="8431">
                  <c:v>4318.0</c:v>
                </c:pt>
                <c:pt idx="8432">
                  <c:v>4319.0</c:v>
                </c:pt>
                <c:pt idx="8433">
                  <c:v>4320.0</c:v>
                </c:pt>
                <c:pt idx="8434">
                  <c:v>4321.0</c:v>
                </c:pt>
                <c:pt idx="8435">
                  <c:v>4322.0</c:v>
                </c:pt>
                <c:pt idx="8436">
                  <c:v>4322.0</c:v>
                </c:pt>
                <c:pt idx="8437">
                  <c:v>4323.0</c:v>
                </c:pt>
                <c:pt idx="8438">
                  <c:v>4324.0</c:v>
                </c:pt>
                <c:pt idx="8439">
                  <c:v>4325.0</c:v>
                </c:pt>
                <c:pt idx="8440">
                  <c:v>4326.0</c:v>
                </c:pt>
                <c:pt idx="8441">
                  <c:v>4326.0</c:v>
                </c:pt>
                <c:pt idx="8442">
                  <c:v>4326.0</c:v>
                </c:pt>
                <c:pt idx="8443">
                  <c:v>4326.0</c:v>
                </c:pt>
                <c:pt idx="8444">
                  <c:v>4326.0</c:v>
                </c:pt>
                <c:pt idx="8445">
                  <c:v>4326.0</c:v>
                </c:pt>
                <c:pt idx="8446">
                  <c:v>4327.0</c:v>
                </c:pt>
                <c:pt idx="8447">
                  <c:v>4328.0</c:v>
                </c:pt>
                <c:pt idx="8448">
                  <c:v>4329.0</c:v>
                </c:pt>
                <c:pt idx="8449">
                  <c:v>4329.0</c:v>
                </c:pt>
                <c:pt idx="8450">
                  <c:v>4330.0</c:v>
                </c:pt>
                <c:pt idx="8451">
                  <c:v>4331.0</c:v>
                </c:pt>
                <c:pt idx="8452">
                  <c:v>4332.0</c:v>
                </c:pt>
                <c:pt idx="8453">
                  <c:v>4332.0</c:v>
                </c:pt>
                <c:pt idx="8454">
                  <c:v>4333.0</c:v>
                </c:pt>
                <c:pt idx="8455">
                  <c:v>4334.0</c:v>
                </c:pt>
                <c:pt idx="8456">
                  <c:v>4334.0</c:v>
                </c:pt>
                <c:pt idx="8457">
                  <c:v>4334.0</c:v>
                </c:pt>
                <c:pt idx="8458">
                  <c:v>4335.0</c:v>
                </c:pt>
                <c:pt idx="8459">
                  <c:v>4335.0</c:v>
                </c:pt>
                <c:pt idx="8460">
                  <c:v>4336.0</c:v>
                </c:pt>
                <c:pt idx="8461">
                  <c:v>4336.0</c:v>
                </c:pt>
                <c:pt idx="8462">
                  <c:v>4337.0</c:v>
                </c:pt>
                <c:pt idx="8463">
                  <c:v>4337.0</c:v>
                </c:pt>
                <c:pt idx="8464">
                  <c:v>4338.0</c:v>
                </c:pt>
                <c:pt idx="8465">
                  <c:v>4338.0</c:v>
                </c:pt>
                <c:pt idx="8466">
                  <c:v>4338.0</c:v>
                </c:pt>
                <c:pt idx="8467">
                  <c:v>4338.0</c:v>
                </c:pt>
                <c:pt idx="8468">
                  <c:v>4339.0</c:v>
                </c:pt>
                <c:pt idx="8469">
                  <c:v>4340.0</c:v>
                </c:pt>
                <c:pt idx="8470">
                  <c:v>4340.0</c:v>
                </c:pt>
                <c:pt idx="8471">
                  <c:v>4340.0</c:v>
                </c:pt>
                <c:pt idx="8472">
                  <c:v>4341.0</c:v>
                </c:pt>
                <c:pt idx="8473">
                  <c:v>4341.0</c:v>
                </c:pt>
                <c:pt idx="8474">
                  <c:v>4341.0</c:v>
                </c:pt>
                <c:pt idx="8475">
                  <c:v>4341.0</c:v>
                </c:pt>
                <c:pt idx="8476">
                  <c:v>4342.0</c:v>
                </c:pt>
                <c:pt idx="8477">
                  <c:v>4342.0</c:v>
                </c:pt>
                <c:pt idx="8478">
                  <c:v>4343.0</c:v>
                </c:pt>
                <c:pt idx="8479">
                  <c:v>4343.0</c:v>
                </c:pt>
                <c:pt idx="8480">
                  <c:v>4343.0</c:v>
                </c:pt>
                <c:pt idx="8481">
                  <c:v>4343.0</c:v>
                </c:pt>
                <c:pt idx="8482">
                  <c:v>4343.0</c:v>
                </c:pt>
                <c:pt idx="8483">
                  <c:v>4343.0</c:v>
                </c:pt>
                <c:pt idx="8484">
                  <c:v>4344.0</c:v>
                </c:pt>
                <c:pt idx="8485">
                  <c:v>4345.0</c:v>
                </c:pt>
                <c:pt idx="8486">
                  <c:v>4346.0</c:v>
                </c:pt>
                <c:pt idx="8487">
                  <c:v>4346.0</c:v>
                </c:pt>
                <c:pt idx="8488">
                  <c:v>4347.0</c:v>
                </c:pt>
                <c:pt idx="8489">
                  <c:v>4348.0</c:v>
                </c:pt>
                <c:pt idx="8490">
                  <c:v>4349.0</c:v>
                </c:pt>
                <c:pt idx="8491">
                  <c:v>4349.0</c:v>
                </c:pt>
                <c:pt idx="8492">
                  <c:v>4349.0</c:v>
                </c:pt>
                <c:pt idx="8493">
                  <c:v>4349.0</c:v>
                </c:pt>
                <c:pt idx="8494">
                  <c:v>4349.0</c:v>
                </c:pt>
                <c:pt idx="8495">
                  <c:v>4349.0</c:v>
                </c:pt>
                <c:pt idx="8496">
                  <c:v>4350.0</c:v>
                </c:pt>
                <c:pt idx="8497">
                  <c:v>4351.0</c:v>
                </c:pt>
                <c:pt idx="8498">
                  <c:v>4352.0</c:v>
                </c:pt>
                <c:pt idx="8499">
                  <c:v>4353.0</c:v>
                </c:pt>
                <c:pt idx="8500">
                  <c:v>4353.0</c:v>
                </c:pt>
                <c:pt idx="8501">
                  <c:v>4353.0</c:v>
                </c:pt>
                <c:pt idx="8502">
                  <c:v>4354.0</c:v>
                </c:pt>
                <c:pt idx="8503">
                  <c:v>4354.0</c:v>
                </c:pt>
                <c:pt idx="8504">
                  <c:v>4355.0</c:v>
                </c:pt>
                <c:pt idx="8505">
                  <c:v>4355.0</c:v>
                </c:pt>
                <c:pt idx="8506">
                  <c:v>4355.0</c:v>
                </c:pt>
                <c:pt idx="8507">
                  <c:v>4356.0</c:v>
                </c:pt>
                <c:pt idx="8508">
                  <c:v>4356.0</c:v>
                </c:pt>
                <c:pt idx="8509">
                  <c:v>4356.0</c:v>
                </c:pt>
                <c:pt idx="8510">
                  <c:v>4357.0</c:v>
                </c:pt>
                <c:pt idx="8511">
                  <c:v>4358.0</c:v>
                </c:pt>
                <c:pt idx="8512">
                  <c:v>4359.0</c:v>
                </c:pt>
                <c:pt idx="8513">
                  <c:v>4359.0</c:v>
                </c:pt>
                <c:pt idx="8514">
                  <c:v>4360.0</c:v>
                </c:pt>
                <c:pt idx="8515">
                  <c:v>4360.0</c:v>
                </c:pt>
                <c:pt idx="8516">
                  <c:v>4360.0</c:v>
                </c:pt>
                <c:pt idx="8517">
                  <c:v>4360.0</c:v>
                </c:pt>
                <c:pt idx="8518">
                  <c:v>4361.0</c:v>
                </c:pt>
                <c:pt idx="8519">
                  <c:v>4361.0</c:v>
                </c:pt>
                <c:pt idx="8520">
                  <c:v>4361.0</c:v>
                </c:pt>
                <c:pt idx="8521">
                  <c:v>4361.0</c:v>
                </c:pt>
                <c:pt idx="8522">
                  <c:v>4361.0</c:v>
                </c:pt>
                <c:pt idx="8523">
                  <c:v>4362.0</c:v>
                </c:pt>
                <c:pt idx="8524">
                  <c:v>4363.0</c:v>
                </c:pt>
                <c:pt idx="8525">
                  <c:v>4364.0</c:v>
                </c:pt>
                <c:pt idx="8526">
                  <c:v>4365.0</c:v>
                </c:pt>
                <c:pt idx="8527">
                  <c:v>4365.0</c:v>
                </c:pt>
                <c:pt idx="8528">
                  <c:v>4366.0</c:v>
                </c:pt>
                <c:pt idx="8529">
                  <c:v>4366.0</c:v>
                </c:pt>
                <c:pt idx="8530">
                  <c:v>4367.0</c:v>
                </c:pt>
                <c:pt idx="8531">
                  <c:v>4368.0</c:v>
                </c:pt>
                <c:pt idx="8532">
                  <c:v>4369.0</c:v>
                </c:pt>
                <c:pt idx="8533">
                  <c:v>4369.0</c:v>
                </c:pt>
                <c:pt idx="8534">
                  <c:v>4369.0</c:v>
                </c:pt>
                <c:pt idx="8535">
                  <c:v>4370.0</c:v>
                </c:pt>
                <c:pt idx="8536">
                  <c:v>4370.0</c:v>
                </c:pt>
                <c:pt idx="8537">
                  <c:v>4370.0</c:v>
                </c:pt>
                <c:pt idx="8538">
                  <c:v>4370.0</c:v>
                </c:pt>
                <c:pt idx="8539">
                  <c:v>4370.0</c:v>
                </c:pt>
                <c:pt idx="8540">
                  <c:v>4370.0</c:v>
                </c:pt>
                <c:pt idx="8541">
                  <c:v>4371.0</c:v>
                </c:pt>
                <c:pt idx="8542">
                  <c:v>4371.0</c:v>
                </c:pt>
                <c:pt idx="8543">
                  <c:v>4371.0</c:v>
                </c:pt>
                <c:pt idx="8544">
                  <c:v>4371.0</c:v>
                </c:pt>
                <c:pt idx="8545">
                  <c:v>4371.0</c:v>
                </c:pt>
                <c:pt idx="8546">
                  <c:v>4371.0</c:v>
                </c:pt>
                <c:pt idx="8547">
                  <c:v>4372.0</c:v>
                </c:pt>
                <c:pt idx="8548">
                  <c:v>4373.0</c:v>
                </c:pt>
                <c:pt idx="8549">
                  <c:v>4373.0</c:v>
                </c:pt>
                <c:pt idx="8550">
                  <c:v>4373.0</c:v>
                </c:pt>
                <c:pt idx="8551">
                  <c:v>4373.0</c:v>
                </c:pt>
                <c:pt idx="8552">
                  <c:v>4373.0</c:v>
                </c:pt>
                <c:pt idx="8553">
                  <c:v>4373.0</c:v>
                </c:pt>
                <c:pt idx="8554">
                  <c:v>4373.0</c:v>
                </c:pt>
                <c:pt idx="8555">
                  <c:v>4373.0</c:v>
                </c:pt>
                <c:pt idx="8556">
                  <c:v>4373.0</c:v>
                </c:pt>
                <c:pt idx="8557">
                  <c:v>4373.0</c:v>
                </c:pt>
                <c:pt idx="8558">
                  <c:v>4373.0</c:v>
                </c:pt>
                <c:pt idx="8559">
                  <c:v>4373.0</c:v>
                </c:pt>
                <c:pt idx="8560">
                  <c:v>4373.0</c:v>
                </c:pt>
                <c:pt idx="8561">
                  <c:v>4373.0</c:v>
                </c:pt>
                <c:pt idx="8562">
                  <c:v>4374.0</c:v>
                </c:pt>
                <c:pt idx="8563">
                  <c:v>4374.0</c:v>
                </c:pt>
                <c:pt idx="8564">
                  <c:v>4374.0</c:v>
                </c:pt>
                <c:pt idx="8565">
                  <c:v>4374.0</c:v>
                </c:pt>
                <c:pt idx="8566">
                  <c:v>4374.0</c:v>
                </c:pt>
                <c:pt idx="8567">
                  <c:v>4374.0</c:v>
                </c:pt>
                <c:pt idx="8568">
                  <c:v>4374.0</c:v>
                </c:pt>
                <c:pt idx="8569">
                  <c:v>4375.0</c:v>
                </c:pt>
                <c:pt idx="8570">
                  <c:v>4375.0</c:v>
                </c:pt>
                <c:pt idx="8571">
                  <c:v>4375.0</c:v>
                </c:pt>
                <c:pt idx="8572">
                  <c:v>4376.0</c:v>
                </c:pt>
                <c:pt idx="8573">
                  <c:v>4376.0</c:v>
                </c:pt>
                <c:pt idx="8574">
                  <c:v>4376.0</c:v>
                </c:pt>
                <c:pt idx="8575">
                  <c:v>4376.0</c:v>
                </c:pt>
                <c:pt idx="8576">
                  <c:v>4377.0</c:v>
                </c:pt>
                <c:pt idx="8577">
                  <c:v>4378.0</c:v>
                </c:pt>
                <c:pt idx="8578">
                  <c:v>4378.0</c:v>
                </c:pt>
                <c:pt idx="8579">
                  <c:v>4379.0</c:v>
                </c:pt>
                <c:pt idx="8580">
                  <c:v>4379.0</c:v>
                </c:pt>
                <c:pt idx="8581">
                  <c:v>4379.0</c:v>
                </c:pt>
                <c:pt idx="8582">
                  <c:v>4380.0</c:v>
                </c:pt>
                <c:pt idx="8583">
                  <c:v>4381.0</c:v>
                </c:pt>
                <c:pt idx="8584">
                  <c:v>4381.0</c:v>
                </c:pt>
                <c:pt idx="8585">
                  <c:v>4381.0</c:v>
                </c:pt>
                <c:pt idx="8586">
                  <c:v>4381.0</c:v>
                </c:pt>
                <c:pt idx="8587">
                  <c:v>4382.0</c:v>
                </c:pt>
                <c:pt idx="8588">
                  <c:v>4382.0</c:v>
                </c:pt>
                <c:pt idx="8589">
                  <c:v>4382.0</c:v>
                </c:pt>
                <c:pt idx="8590">
                  <c:v>4382.0</c:v>
                </c:pt>
                <c:pt idx="8591">
                  <c:v>4382.0</c:v>
                </c:pt>
                <c:pt idx="8592">
                  <c:v>4382.0</c:v>
                </c:pt>
                <c:pt idx="8593">
                  <c:v>4383.0</c:v>
                </c:pt>
                <c:pt idx="8594">
                  <c:v>4383.0</c:v>
                </c:pt>
                <c:pt idx="8595">
                  <c:v>4384.0</c:v>
                </c:pt>
                <c:pt idx="8596">
                  <c:v>4385.0</c:v>
                </c:pt>
                <c:pt idx="8597">
                  <c:v>4386.0</c:v>
                </c:pt>
                <c:pt idx="8598">
                  <c:v>4387.0</c:v>
                </c:pt>
                <c:pt idx="8599">
                  <c:v>4387.0</c:v>
                </c:pt>
                <c:pt idx="8600">
                  <c:v>4388.0</c:v>
                </c:pt>
                <c:pt idx="8601">
                  <c:v>4389.0</c:v>
                </c:pt>
                <c:pt idx="8602">
                  <c:v>4389.0</c:v>
                </c:pt>
                <c:pt idx="8603">
                  <c:v>4390.0</c:v>
                </c:pt>
                <c:pt idx="8604">
                  <c:v>4390.0</c:v>
                </c:pt>
                <c:pt idx="8605">
                  <c:v>4390.0</c:v>
                </c:pt>
                <c:pt idx="8606">
                  <c:v>4390.0</c:v>
                </c:pt>
                <c:pt idx="8607">
                  <c:v>4390.0</c:v>
                </c:pt>
                <c:pt idx="8608">
                  <c:v>4390.0</c:v>
                </c:pt>
                <c:pt idx="8609">
                  <c:v>4390.0</c:v>
                </c:pt>
                <c:pt idx="8610">
                  <c:v>4390.0</c:v>
                </c:pt>
                <c:pt idx="8611">
                  <c:v>4390.0</c:v>
                </c:pt>
                <c:pt idx="8612">
                  <c:v>4390.0</c:v>
                </c:pt>
                <c:pt idx="8613">
                  <c:v>4391.0</c:v>
                </c:pt>
                <c:pt idx="8614">
                  <c:v>4391.0</c:v>
                </c:pt>
                <c:pt idx="8615">
                  <c:v>4391.0</c:v>
                </c:pt>
                <c:pt idx="8616">
                  <c:v>4391.0</c:v>
                </c:pt>
                <c:pt idx="8617">
                  <c:v>4391.0</c:v>
                </c:pt>
                <c:pt idx="8618">
                  <c:v>4392.0</c:v>
                </c:pt>
                <c:pt idx="8619">
                  <c:v>4392.0</c:v>
                </c:pt>
                <c:pt idx="8620">
                  <c:v>4392.0</c:v>
                </c:pt>
                <c:pt idx="8621">
                  <c:v>4392.0</c:v>
                </c:pt>
                <c:pt idx="8622">
                  <c:v>4393.0</c:v>
                </c:pt>
                <c:pt idx="8623">
                  <c:v>4394.0</c:v>
                </c:pt>
                <c:pt idx="8624">
                  <c:v>4394.0</c:v>
                </c:pt>
                <c:pt idx="8625">
                  <c:v>4395.0</c:v>
                </c:pt>
                <c:pt idx="8626">
                  <c:v>4396.0</c:v>
                </c:pt>
                <c:pt idx="8627">
                  <c:v>4396.0</c:v>
                </c:pt>
                <c:pt idx="8628">
                  <c:v>4396.0</c:v>
                </c:pt>
                <c:pt idx="8629">
                  <c:v>4396.0</c:v>
                </c:pt>
                <c:pt idx="8630">
                  <c:v>4397.0</c:v>
                </c:pt>
                <c:pt idx="8631">
                  <c:v>4397.0</c:v>
                </c:pt>
                <c:pt idx="8632">
                  <c:v>4397.0</c:v>
                </c:pt>
                <c:pt idx="8633">
                  <c:v>4398.0</c:v>
                </c:pt>
                <c:pt idx="8634">
                  <c:v>4399.0</c:v>
                </c:pt>
                <c:pt idx="8635">
                  <c:v>4399.0</c:v>
                </c:pt>
                <c:pt idx="8636">
                  <c:v>4399.0</c:v>
                </c:pt>
                <c:pt idx="8637">
                  <c:v>4399.0</c:v>
                </c:pt>
                <c:pt idx="8638">
                  <c:v>4399.0</c:v>
                </c:pt>
                <c:pt idx="8639">
                  <c:v>4399.0</c:v>
                </c:pt>
                <c:pt idx="8640">
                  <c:v>4399.0</c:v>
                </c:pt>
                <c:pt idx="8641">
                  <c:v>4400.0</c:v>
                </c:pt>
                <c:pt idx="8642">
                  <c:v>4401.0</c:v>
                </c:pt>
                <c:pt idx="8643">
                  <c:v>4401.0</c:v>
                </c:pt>
                <c:pt idx="8644">
                  <c:v>4402.0</c:v>
                </c:pt>
                <c:pt idx="8645">
                  <c:v>4403.0</c:v>
                </c:pt>
                <c:pt idx="8646">
                  <c:v>4403.0</c:v>
                </c:pt>
                <c:pt idx="8647">
                  <c:v>4404.0</c:v>
                </c:pt>
                <c:pt idx="8648">
                  <c:v>4405.0</c:v>
                </c:pt>
                <c:pt idx="8649">
                  <c:v>4405.0</c:v>
                </c:pt>
                <c:pt idx="8650">
                  <c:v>4406.0</c:v>
                </c:pt>
                <c:pt idx="8651">
                  <c:v>4407.0</c:v>
                </c:pt>
                <c:pt idx="8652">
                  <c:v>4408.0</c:v>
                </c:pt>
                <c:pt idx="8653">
                  <c:v>4408.0</c:v>
                </c:pt>
                <c:pt idx="8654">
                  <c:v>4408.0</c:v>
                </c:pt>
                <c:pt idx="8655">
                  <c:v>4408.0</c:v>
                </c:pt>
                <c:pt idx="8656">
                  <c:v>4409.0</c:v>
                </c:pt>
                <c:pt idx="8657">
                  <c:v>4410.0</c:v>
                </c:pt>
                <c:pt idx="8658">
                  <c:v>4410.0</c:v>
                </c:pt>
                <c:pt idx="8659">
                  <c:v>4411.0</c:v>
                </c:pt>
                <c:pt idx="8660">
                  <c:v>4411.0</c:v>
                </c:pt>
                <c:pt idx="8661">
                  <c:v>4412.0</c:v>
                </c:pt>
                <c:pt idx="8662">
                  <c:v>4412.0</c:v>
                </c:pt>
                <c:pt idx="8663">
                  <c:v>4413.0</c:v>
                </c:pt>
                <c:pt idx="8664">
                  <c:v>4414.0</c:v>
                </c:pt>
                <c:pt idx="8665">
                  <c:v>4415.0</c:v>
                </c:pt>
                <c:pt idx="8666">
                  <c:v>4416.0</c:v>
                </c:pt>
                <c:pt idx="8667">
                  <c:v>4417.0</c:v>
                </c:pt>
                <c:pt idx="8668">
                  <c:v>4417.0</c:v>
                </c:pt>
                <c:pt idx="8669">
                  <c:v>4418.0</c:v>
                </c:pt>
                <c:pt idx="8670">
                  <c:v>4419.0</c:v>
                </c:pt>
                <c:pt idx="8671">
                  <c:v>4420.0</c:v>
                </c:pt>
                <c:pt idx="8672">
                  <c:v>4421.0</c:v>
                </c:pt>
                <c:pt idx="8673">
                  <c:v>4422.0</c:v>
                </c:pt>
                <c:pt idx="8674">
                  <c:v>4423.0</c:v>
                </c:pt>
                <c:pt idx="8675">
                  <c:v>4424.0</c:v>
                </c:pt>
                <c:pt idx="8676">
                  <c:v>4425.0</c:v>
                </c:pt>
                <c:pt idx="8677">
                  <c:v>4426.0</c:v>
                </c:pt>
                <c:pt idx="8678">
                  <c:v>4426.0</c:v>
                </c:pt>
                <c:pt idx="8679">
                  <c:v>4427.0</c:v>
                </c:pt>
                <c:pt idx="8680">
                  <c:v>4427.0</c:v>
                </c:pt>
                <c:pt idx="8681">
                  <c:v>4427.0</c:v>
                </c:pt>
                <c:pt idx="8682">
                  <c:v>4427.0</c:v>
                </c:pt>
                <c:pt idx="8683">
                  <c:v>4427.0</c:v>
                </c:pt>
                <c:pt idx="8684">
                  <c:v>4427.0</c:v>
                </c:pt>
                <c:pt idx="8685">
                  <c:v>4427.0</c:v>
                </c:pt>
                <c:pt idx="8686">
                  <c:v>4428.0</c:v>
                </c:pt>
                <c:pt idx="8687">
                  <c:v>4429.0</c:v>
                </c:pt>
                <c:pt idx="8688">
                  <c:v>4430.0</c:v>
                </c:pt>
                <c:pt idx="8689">
                  <c:v>4431.0</c:v>
                </c:pt>
                <c:pt idx="8690">
                  <c:v>4432.0</c:v>
                </c:pt>
                <c:pt idx="8691">
                  <c:v>4432.0</c:v>
                </c:pt>
                <c:pt idx="8692">
                  <c:v>4433.0</c:v>
                </c:pt>
                <c:pt idx="8693">
                  <c:v>4434.0</c:v>
                </c:pt>
                <c:pt idx="8694">
                  <c:v>4435.0</c:v>
                </c:pt>
                <c:pt idx="8695">
                  <c:v>4436.0</c:v>
                </c:pt>
                <c:pt idx="8696">
                  <c:v>4437.0</c:v>
                </c:pt>
                <c:pt idx="8697">
                  <c:v>4438.0</c:v>
                </c:pt>
                <c:pt idx="8698">
                  <c:v>4439.0</c:v>
                </c:pt>
                <c:pt idx="8699">
                  <c:v>4439.0</c:v>
                </c:pt>
                <c:pt idx="8700">
                  <c:v>4440.0</c:v>
                </c:pt>
                <c:pt idx="8701">
                  <c:v>4441.0</c:v>
                </c:pt>
                <c:pt idx="8702">
                  <c:v>4442.0</c:v>
                </c:pt>
                <c:pt idx="8703">
                  <c:v>4443.0</c:v>
                </c:pt>
                <c:pt idx="8704">
                  <c:v>4444.0</c:v>
                </c:pt>
                <c:pt idx="8705">
                  <c:v>4444.0</c:v>
                </c:pt>
                <c:pt idx="8706">
                  <c:v>4444.0</c:v>
                </c:pt>
                <c:pt idx="8707">
                  <c:v>4445.0</c:v>
                </c:pt>
                <c:pt idx="8708">
                  <c:v>4446.0</c:v>
                </c:pt>
                <c:pt idx="8709">
                  <c:v>4447.0</c:v>
                </c:pt>
                <c:pt idx="8710">
                  <c:v>4448.0</c:v>
                </c:pt>
                <c:pt idx="8711">
                  <c:v>4449.0</c:v>
                </c:pt>
                <c:pt idx="8712">
                  <c:v>4450.0</c:v>
                </c:pt>
                <c:pt idx="8713">
                  <c:v>4451.0</c:v>
                </c:pt>
                <c:pt idx="8714">
                  <c:v>4451.0</c:v>
                </c:pt>
                <c:pt idx="8715">
                  <c:v>4451.0</c:v>
                </c:pt>
                <c:pt idx="8716">
                  <c:v>4451.0</c:v>
                </c:pt>
                <c:pt idx="8717">
                  <c:v>4452.0</c:v>
                </c:pt>
                <c:pt idx="8718">
                  <c:v>4452.0</c:v>
                </c:pt>
                <c:pt idx="8719">
                  <c:v>4453.0</c:v>
                </c:pt>
                <c:pt idx="8720">
                  <c:v>4454.0</c:v>
                </c:pt>
                <c:pt idx="8721">
                  <c:v>4454.0</c:v>
                </c:pt>
                <c:pt idx="8722">
                  <c:v>4454.0</c:v>
                </c:pt>
                <c:pt idx="8723">
                  <c:v>4454.0</c:v>
                </c:pt>
                <c:pt idx="8724">
                  <c:v>4454.0</c:v>
                </c:pt>
                <c:pt idx="8725">
                  <c:v>4455.0</c:v>
                </c:pt>
                <c:pt idx="8726">
                  <c:v>4455.0</c:v>
                </c:pt>
                <c:pt idx="8727">
                  <c:v>4455.0</c:v>
                </c:pt>
                <c:pt idx="8728">
                  <c:v>4455.0</c:v>
                </c:pt>
                <c:pt idx="8729">
                  <c:v>4455.0</c:v>
                </c:pt>
                <c:pt idx="8730">
                  <c:v>4455.0</c:v>
                </c:pt>
                <c:pt idx="8731">
                  <c:v>4456.0</c:v>
                </c:pt>
                <c:pt idx="8732">
                  <c:v>4457.0</c:v>
                </c:pt>
                <c:pt idx="8733">
                  <c:v>4458.0</c:v>
                </c:pt>
                <c:pt idx="8734">
                  <c:v>4458.0</c:v>
                </c:pt>
                <c:pt idx="8735">
                  <c:v>4459.0</c:v>
                </c:pt>
                <c:pt idx="8736">
                  <c:v>4459.0</c:v>
                </c:pt>
                <c:pt idx="8737">
                  <c:v>4459.0</c:v>
                </c:pt>
                <c:pt idx="8738">
                  <c:v>4459.0</c:v>
                </c:pt>
                <c:pt idx="8739">
                  <c:v>4460.0</c:v>
                </c:pt>
                <c:pt idx="8740">
                  <c:v>4461.0</c:v>
                </c:pt>
                <c:pt idx="8741">
                  <c:v>4462.0</c:v>
                </c:pt>
                <c:pt idx="8742">
                  <c:v>4463.0</c:v>
                </c:pt>
                <c:pt idx="8743">
                  <c:v>4463.0</c:v>
                </c:pt>
                <c:pt idx="8744">
                  <c:v>4463.0</c:v>
                </c:pt>
                <c:pt idx="8745">
                  <c:v>4464.0</c:v>
                </c:pt>
                <c:pt idx="8746">
                  <c:v>4465.0</c:v>
                </c:pt>
                <c:pt idx="8747">
                  <c:v>4466.0</c:v>
                </c:pt>
                <c:pt idx="8748">
                  <c:v>4467.0</c:v>
                </c:pt>
                <c:pt idx="8749">
                  <c:v>4468.0</c:v>
                </c:pt>
                <c:pt idx="8750">
                  <c:v>4469.0</c:v>
                </c:pt>
                <c:pt idx="8751">
                  <c:v>4470.0</c:v>
                </c:pt>
                <c:pt idx="8752">
                  <c:v>4471.0</c:v>
                </c:pt>
                <c:pt idx="8753">
                  <c:v>4472.0</c:v>
                </c:pt>
                <c:pt idx="8754">
                  <c:v>4473.0</c:v>
                </c:pt>
                <c:pt idx="8755">
                  <c:v>4474.0</c:v>
                </c:pt>
                <c:pt idx="8756">
                  <c:v>4475.0</c:v>
                </c:pt>
                <c:pt idx="8757">
                  <c:v>4476.0</c:v>
                </c:pt>
                <c:pt idx="8758">
                  <c:v>4477.0</c:v>
                </c:pt>
                <c:pt idx="8759">
                  <c:v>4478.0</c:v>
                </c:pt>
                <c:pt idx="8760">
                  <c:v>4479.0</c:v>
                </c:pt>
                <c:pt idx="8761">
                  <c:v>4480.0</c:v>
                </c:pt>
                <c:pt idx="8762">
                  <c:v>4481.0</c:v>
                </c:pt>
                <c:pt idx="8763">
                  <c:v>4482.0</c:v>
                </c:pt>
                <c:pt idx="8764">
                  <c:v>4483.0</c:v>
                </c:pt>
                <c:pt idx="8765">
                  <c:v>4484.0</c:v>
                </c:pt>
                <c:pt idx="8766">
                  <c:v>4485.0</c:v>
                </c:pt>
                <c:pt idx="8767">
                  <c:v>4486.0</c:v>
                </c:pt>
                <c:pt idx="8768">
                  <c:v>4487.0</c:v>
                </c:pt>
                <c:pt idx="8769">
                  <c:v>4487.0</c:v>
                </c:pt>
                <c:pt idx="8770">
                  <c:v>4487.0</c:v>
                </c:pt>
                <c:pt idx="8771">
                  <c:v>4488.0</c:v>
                </c:pt>
                <c:pt idx="8772">
                  <c:v>4489.0</c:v>
                </c:pt>
                <c:pt idx="8773">
                  <c:v>4490.0</c:v>
                </c:pt>
                <c:pt idx="8774">
                  <c:v>4491.0</c:v>
                </c:pt>
                <c:pt idx="8775">
                  <c:v>4492.0</c:v>
                </c:pt>
                <c:pt idx="8776">
                  <c:v>4493.0</c:v>
                </c:pt>
                <c:pt idx="8777">
                  <c:v>4494.0</c:v>
                </c:pt>
                <c:pt idx="8778">
                  <c:v>4495.0</c:v>
                </c:pt>
                <c:pt idx="8779">
                  <c:v>4496.0</c:v>
                </c:pt>
                <c:pt idx="8780">
                  <c:v>4497.0</c:v>
                </c:pt>
                <c:pt idx="8781">
                  <c:v>4498.0</c:v>
                </c:pt>
                <c:pt idx="8782">
                  <c:v>4499.0</c:v>
                </c:pt>
                <c:pt idx="8783">
                  <c:v>4500.0</c:v>
                </c:pt>
                <c:pt idx="8784">
                  <c:v>4501.0</c:v>
                </c:pt>
                <c:pt idx="8785">
                  <c:v>4502.0</c:v>
                </c:pt>
                <c:pt idx="8786">
                  <c:v>4503.0</c:v>
                </c:pt>
                <c:pt idx="8787">
                  <c:v>4504.0</c:v>
                </c:pt>
                <c:pt idx="8788">
                  <c:v>4505.0</c:v>
                </c:pt>
                <c:pt idx="8789">
                  <c:v>4506.0</c:v>
                </c:pt>
                <c:pt idx="8790">
                  <c:v>4507.0</c:v>
                </c:pt>
                <c:pt idx="8791">
                  <c:v>4507.0</c:v>
                </c:pt>
                <c:pt idx="8792">
                  <c:v>4507.0</c:v>
                </c:pt>
                <c:pt idx="8793">
                  <c:v>4508.0</c:v>
                </c:pt>
                <c:pt idx="8794">
                  <c:v>4509.0</c:v>
                </c:pt>
                <c:pt idx="8795">
                  <c:v>4510.0</c:v>
                </c:pt>
                <c:pt idx="8796">
                  <c:v>4511.0</c:v>
                </c:pt>
                <c:pt idx="8797">
                  <c:v>4511.0</c:v>
                </c:pt>
                <c:pt idx="8798">
                  <c:v>4512.0</c:v>
                </c:pt>
                <c:pt idx="8799">
                  <c:v>4513.0</c:v>
                </c:pt>
                <c:pt idx="8800">
                  <c:v>4514.0</c:v>
                </c:pt>
                <c:pt idx="8801">
                  <c:v>4515.0</c:v>
                </c:pt>
                <c:pt idx="8802">
                  <c:v>4516.0</c:v>
                </c:pt>
                <c:pt idx="8803">
                  <c:v>4517.0</c:v>
                </c:pt>
                <c:pt idx="8804">
                  <c:v>4518.0</c:v>
                </c:pt>
                <c:pt idx="8805">
                  <c:v>4518.0</c:v>
                </c:pt>
                <c:pt idx="8806">
                  <c:v>4518.0</c:v>
                </c:pt>
                <c:pt idx="8807">
                  <c:v>4519.0</c:v>
                </c:pt>
                <c:pt idx="8808">
                  <c:v>4520.0</c:v>
                </c:pt>
                <c:pt idx="8809">
                  <c:v>4521.0</c:v>
                </c:pt>
                <c:pt idx="8810">
                  <c:v>4521.0</c:v>
                </c:pt>
                <c:pt idx="8811">
                  <c:v>4522.0</c:v>
                </c:pt>
                <c:pt idx="8812">
                  <c:v>4523.0</c:v>
                </c:pt>
                <c:pt idx="8813">
                  <c:v>4524.0</c:v>
                </c:pt>
                <c:pt idx="8814">
                  <c:v>4525.0</c:v>
                </c:pt>
                <c:pt idx="8815">
                  <c:v>4525.0</c:v>
                </c:pt>
                <c:pt idx="8816">
                  <c:v>4526.0</c:v>
                </c:pt>
                <c:pt idx="8817">
                  <c:v>4527.0</c:v>
                </c:pt>
                <c:pt idx="8818">
                  <c:v>4528.0</c:v>
                </c:pt>
                <c:pt idx="8819">
                  <c:v>4529.0</c:v>
                </c:pt>
                <c:pt idx="8820">
                  <c:v>4530.0</c:v>
                </c:pt>
                <c:pt idx="8821">
                  <c:v>4531.0</c:v>
                </c:pt>
                <c:pt idx="8822">
                  <c:v>4532.0</c:v>
                </c:pt>
                <c:pt idx="8823">
                  <c:v>4533.0</c:v>
                </c:pt>
                <c:pt idx="8824">
                  <c:v>4534.0</c:v>
                </c:pt>
                <c:pt idx="8825">
                  <c:v>4535.0</c:v>
                </c:pt>
                <c:pt idx="8826">
                  <c:v>4536.0</c:v>
                </c:pt>
                <c:pt idx="8827">
                  <c:v>4537.0</c:v>
                </c:pt>
                <c:pt idx="8828">
                  <c:v>4538.0</c:v>
                </c:pt>
                <c:pt idx="8829">
                  <c:v>4539.0</c:v>
                </c:pt>
                <c:pt idx="8830">
                  <c:v>4540.0</c:v>
                </c:pt>
                <c:pt idx="8831">
                  <c:v>4541.0</c:v>
                </c:pt>
                <c:pt idx="8832">
                  <c:v>4542.0</c:v>
                </c:pt>
                <c:pt idx="8833">
                  <c:v>4542.0</c:v>
                </c:pt>
                <c:pt idx="8834">
                  <c:v>4542.0</c:v>
                </c:pt>
                <c:pt idx="8835">
                  <c:v>4542.0</c:v>
                </c:pt>
                <c:pt idx="8836">
                  <c:v>4543.0</c:v>
                </c:pt>
                <c:pt idx="8837">
                  <c:v>4543.0</c:v>
                </c:pt>
                <c:pt idx="8838">
                  <c:v>4544.0</c:v>
                </c:pt>
                <c:pt idx="8839">
                  <c:v>4544.0</c:v>
                </c:pt>
                <c:pt idx="8840">
                  <c:v>4544.0</c:v>
                </c:pt>
                <c:pt idx="8841">
                  <c:v>4544.0</c:v>
                </c:pt>
                <c:pt idx="8842">
                  <c:v>4544.0</c:v>
                </c:pt>
                <c:pt idx="8843">
                  <c:v>4544.0</c:v>
                </c:pt>
                <c:pt idx="8844">
                  <c:v>4544.0</c:v>
                </c:pt>
                <c:pt idx="8845">
                  <c:v>4545.0</c:v>
                </c:pt>
                <c:pt idx="8846">
                  <c:v>4545.0</c:v>
                </c:pt>
                <c:pt idx="8847">
                  <c:v>4545.0</c:v>
                </c:pt>
                <c:pt idx="8848">
                  <c:v>4546.0</c:v>
                </c:pt>
                <c:pt idx="8849">
                  <c:v>4547.0</c:v>
                </c:pt>
                <c:pt idx="8850">
                  <c:v>4548.0</c:v>
                </c:pt>
                <c:pt idx="8851">
                  <c:v>4549.0</c:v>
                </c:pt>
                <c:pt idx="8852">
                  <c:v>4550.0</c:v>
                </c:pt>
                <c:pt idx="8853">
                  <c:v>4551.0</c:v>
                </c:pt>
                <c:pt idx="8854">
                  <c:v>4552.0</c:v>
                </c:pt>
                <c:pt idx="8855">
                  <c:v>4553.0</c:v>
                </c:pt>
                <c:pt idx="8856">
                  <c:v>4553.0</c:v>
                </c:pt>
                <c:pt idx="8857">
                  <c:v>4553.0</c:v>
                </c:pt>
                <c:pt idx="8858">
                  <c:v>4554.0</c:v>
                </c:pt>
                <c:pt idx="8859">
                  <c:v>4555.0</c:v>
                </c:pt>
                <c:pt idx="8860">
                  <c:v>4556.0</c:v>
                </c:pt>
                <c:pt idx="8861">
                  <c:v>4556.0</c:v>
                </c:pt>
                <c:pt idx="8862">
                  <c:v>4556.0</c:v>
                </c:pt>
                <c:pt idx="8863">
                  <c:v>4557.0</c:v>
                </c:pt>
                <c:pt idx="8864">
                  <c:v>4558.0</c:v>
                </c:pt>
                <c:pt idx="8865">
                  <c:v>4559.0</c:v>
                </c:pt>
                <c:pt idx="8866">
                  <c:v>4560.0</c:v>
                </c:pt>
                <c:pt idx="8867">
                  <c:v>4561.0</c:v>
                </c:pt>
                <c:pt idx="8868">
                  <c:v>4562.0</c:v>
                </c:pt>
                <c:pt idx="8869">
                  <c:v>4563.0</c:v>
                </c:pt>
                <c:pt idx="8870">
                  <c:v>4564.0</c:v>
                </c:pt>
                <c:pt idx="8871">
                  <c:v>4565.0</c:v>
                </c:pt>
                <c:pt idx="8872">
                  <c:v>4565.0</c:v>
                </c:pt>
                <c:pt idx="8873">
                  <c:v>4565.0</c:v>
                </c:pt>
                <c:pt idx="8874">
                  <c:v>4565.0</c:v>
                </c:pt>
                <c:pt idx="8875">
                  <c:v>4565.0</c:v>
                </c:pt>
                <c:pt idx="8876">
                  <c:v>4565.0</c:v>
                </c:pt>
                <c:pt idx="8877">
                  <c:v>4566.0</c:v>
                </c:pt>
                <c:pt idx="8878">
                  <c:v>4567.0</c:v>
                </c:pt>
                <c:pt idx="8879">
                  <c:v>4567.0</c:v>
                </c:pt>
                <c:pt idx="8880">
                  <c:v>4567.0</c:v>
                </c:pt>
                <c:pt idx="8881">
                  <c:v>4568.0</c:v>
                </c:pt>
                <c:pt idx="8882">
                  <c:v>4568.0</c:v>
                </c:pt>
                <c:pt idx="8883">
                  <c:v>4568.0</c:v>
                </c:pt>
                <c:pt idx="8884">
                  <c:v>4568.0</c:v>
                </c:pt>
                <c:pt idx="8885">
                  <c:v>4568.0</c:v>
                </c:pt>
                <c:pt idx="8886">
                  <c:v>4569.0</c:v>
                </c:pt>
                <c:pt idx="8887">
                  <c:v>4569.0</c:v>
                </c:pt>
                <c:pt idx="8888">
                  <c:v>4570.0</c:v>
                </c:pt>
                <c:pt idx="8889">
                  <c:v>4571.0</c:v>
                </c:pt>
                <c:pt idx="8890">
                  <c:v>4571.0</c:v>
                </c:pt>
                <c:pt idx="8891">
                  <c:v>4571.0</c:v>
                </c:pt>
                <c:pt idx="8892">
                  <c:v>4571.0</c:v>
                </c:pt>
                <c:pt idx="8893">
                  <c:v>4572.0</c:v>
                </c:pt>
                <c:pt idx="8894">
                  <c:v>4572.0</c:v>
                </c:pt>
                <c:pt idx="8895">
                  <c:v>4572.0</c:v>
                </c:pt>
                <c:pt idx="8896">
                  <c:v>4573.0</c:v>
                </c:pt>
                <c:pt idx="8897">
                  <c:v>4573.0</c:v>
                </c:pt>
                <c:pt idx="8898">
                  <c:v>4573.0</c:v>
                </c:pt>
                <c:pt idx="8899">
                  <c:v>4573.0</c:v>
                </c:pt>
                <c:pt idx="8900">
                  <c:v>4573.0</c:v>
                </c:pt>
                <c:pt idx="8901">
                  <c:v>4573.0</c:v>
                </c:pt>
                <c:pt idx="8902">
                  <c:v>4573.0</c:v>
                </c:pt>
                <c:pt idx="8903">
                  <c:v>4573.0</c:v>
                </c:pt>
                <c:pt idx="8904">
                  <c:v>4573.0</c:v>
                </c:pt>
                <c:pt idx="8905">
                  <c:v>4573.0</c:v>
                </c:pt>
                <c:pt idx="8906">
                  <c:v>4573.0</c:v>
                </c:pt>
                <c:pt idx="8907">
                  <c:v>4573.0</c:v>
                </c:pt>
                <c:pt idx="8908">
                  <c:v>4574.0</c:v>
                </c:pt>
                <c:pt idx="8909">
                  <c:v>4575.0</c:v>
                </c:pt>
                <c:pt idx="8910">
                  <c:v>4575.0</c:v>
                </c:pt>
                <c:pt idx="8911">
                  <c:v>4575.0</c:v>
                </c:pt>
                <c:pt idx="8912">
                  <c:v>4575.0</c:v>
                </c:pt>
                <c:pt idx="8913">
                  <c:v>4575.0</c:v>
                </c:pt>
                <c:pt idx="8914">
                  <c:v>4575.0</c:v>
                </c:pt>
                <c:pt idx="8915">
                  <c:v>4575.0</c:v>
                </c:pt>
                <c:pt idx="8916">
                  <c:v>4576.0</c:v>
                </c:pt>
                <c:pt idx="8917">
                  <c:v>4576.0</c:v>
                </c:pt>
                <c:pt idx="8918">
                  <c:v>4577.0</c:v>
                </c:pt>
                <c:pt idx="8919">
                  <c:v>4578.0</c:v>
                </c:pt>
                <c:pt idx="8920">
                  <c:v>4578.0</c:v>
                </c:pt>
                <c:pt idx="8921">
                  <c:v>4578.0</c:v>
                </c:pt>
                <c:pt idx="8922">
                  <c:v>4578.0</c:v>
                </c:pt>
                <c:pt idx="8923">
                  <c:v>4578.0</c:v>
                </c:pt>
                <c:pt idx="8924">
                  <c:v>4578.0</c:v>
                </c:pt>
                <c:pt idx="8925">
                  <c:v>4579.0</c:v>
                </c:pt>
                <c:pt idx="8926">
                  <c:v>4580.0</c:v>
                </c:pt>
                <c:pt idx="8927">
                  <c:v>4580.0</c:v>
                </c:pt>
                <c:pt idx="8928">
                  <c:v>4580.0</c:v>
                </c:pt>
                <c:pt idx="8929">
                  <c:v>4581.0</c:v>
                </c:pt>
                <c:pt idx="8930">
                  <c:v>4582.0</c:v>
                </c:pt>
                <c:pt idx="8931">
                  <c:v>4583.0</c:v>
                </c:pt>
                <c:pt idx="8932">
                  <c:v>4584.0</c:v>
                </c:pt>
                <c:pt idx="8933">
                  <c:v>4585.0</c:v>
                </c:pt>
                <c:pt idx="8934">
                  <c:v>4585.0</c:v>
                </c:pt>
                <c:pt idx="8935">
                  <c:v>4586.0</c:v>
                </c:pt>
                <c:pt idx="8936">
                  <c:v>4587.0</c:v>
                </c:pt>
                <c:pt idx="8937">
                  <c:v>4588.0</c:v>
                </c:pt>
                <c:pt idx="8938">
                  <c:v>4589.0</c:v>
                </c:pt>
                <c:pt idx="8939">
                  <c:v>4589.0</c:v>
                </c:pt>
                <c:pt idx="8940">
                  <c:v>4589.0</c:v>
                </c:pt>
                <c:pt idx="8941">
                  <c:v>4589.0</c:v>
                </c:pt>
                <c:pt idx="8942">
                  <c:v>4589.0</c:v>
                </c:pt>
                <c:pt idx="8943">
                  <c:v>4590.0</c:v>
                </c:pt>
                <c:pt idx="8944">
                  <c:v>4591.0</c:v>
                </c:pt>
                <c:pt idx="8945">
                  <c:v>4592.0</c:v>
                </c:pt>
                <c:pt idx="8946">
                  <c:v>4592.0</c:v>
                </c:pt>
                <c:pt idx="8947">
                  <c:v>4593.0</c:v>
                </c:pt>
                <c:pt idx="8948">
                  <c:v>4593.0</c:v>
                </c:pt>
                <c:pt idx="8949">
                  <c:v>4593.0</c:v>
                </c:pt>
                <c:pt idx="8950">
                  <c:v>4594.0</c:v>
                </c:pt>
                <c:pt idx="8951">
                  <c:v>4595.0</c:v>
                </c:pt>
                <c:pt idx="8952">
                  <c:v>4595.0</c:v>
                </c:pt>
                <c:pt idx="8953">
                  <c:v>4595.0</c:v>
                </c:pt>
                <c:pt idx="8954">
                  <c:v>4595.0</c:v>
                </c:pt>
                <c:pt idx="8955">
                  <c:v>4596.0</c:v>
                </c:pt>
                <c:pt idx="8956">
                  <c:v>4596.0</c:v>
                </c:pt>
                <c:pt idx="8957">
                  <c:v>4597.0</c:v>
                </c:pt>
                <c:pt idx="8958">
                  <c:v>4598.0</c:v>
                </c:pt>
                <c:pt idx="8959">
                  <c:v>4598.0</c:v>
                </c:pt>
                <c:pt idx="8960">
                  <c:v>4599.0</c:v>
                </c:pt>
                <c:pt idx="8961">
                  <c:v>4599.0</c:v>
                </c:pt>
                <c:pt idx="8962">
                  <c:v>4599.0</c:v>
                </c:pt>
                <c:pt idx="8963">
                  <c:v>4599.0</c:v>
                </c:pt>
                <c:pt idx="8964">
                  <c:v>4599.0</c:v>
                </c:pt>
                <c:pt idx="8965">
                  <c:v>4599.0</c:v>
                </c:pt>
                <c:pt idx="8966">
                  <c:v>4599.0</c:v>
                </c:pt>
                <c:pt idx="8967">
                  <c:v>4599.0</c:v>
                </c:pt>
                <c:pt idx="8968">
                  <c:v>4600.0</c:v>
                </c:pt>
                <c:pt idx="8969">
                  <c:v>4601.0</c:v>
                </c:pt>
                <c:pt idx="8970">
                  <c:v>4602.0</c:v>
                </c:pt>
                <c:pt idx="8971">
                  <c:v>4603.0</c:v>
                </c:pt>
                <c:pt idx="8972">
                  <c:v>4604.0</c:v>
                </c:pt>
                <c:pt idx="8973">
                  <c:v>4605.0</c:v>
                </c:pt>
                <c:pt idx="8974">
                  <c:v>4606.0</c:v>
                </c:pt>
                <c:pt idx="8975">
                  <c:v>4607.0</c:v>
                </c:pt>
                <c:pt idx="8976">
                  <c:v>4608.0</c:v>
                </c:pt>
                <c:pt idx="8977">
                  <c:v>4609.0</c:v>
                </c:pt>
                <c:pt idx="8978">
                  <c:v>4610.0</c:v>
                </c:pt>
                <c:pt idx="8979">
                  <c:v>4611.0</c:v>
                </c:pt>
                <c:pt idx="8980">
                  <c:v>4612.0</c:v>
                </c:pt>
                <c:pt idx="8981">
                  <c:v>4613.0</c:v>
                </c:pt>
                <c:pt idx="8982">
                  <c:v>4614.0</c:v>
                </c:pt>
                <c:pt idx="8983">
                  <c:v>4615.0</c:v>
                </c:pt>
                <c:pt idx="8984">
                  <c:v>4616.0</c:v>
                </c:pt>
                <c:pt idx="8985">
                  <c:v>4617.0</c:v>
                </c:pt>
                <c:pt idx="8986">
                  <c:v>4618.0</c:v>
                </c:pt>
                <c:pt idx="8987">
                  <c:v>4619.0</c:v>
                </c:pt>
                <c:pt idx="8988">
                  <c:v>4620.0</c:v>
                </c:pt>
                <c:pt idx="8989">
                  <c:v>4620.0</c:v>
                </c:pt>
                <c:pt idx="8990">
                  <c:v>4620.0</c:v>
                </c:pt>
                <c:pt idx="8991">
                  <c:v>4621.0</c:v>
                </c:pt>
                <c:pt idx="8992">
                  <c:v>4622.0</c:v>
                </c:pt>
                <c:pt idx="8993">
                  <c:v>4623.0</c:v>
                </c:pt>
                <c:pt idx="8994">
                  <c:v>4624.0</c:v>
                </c:pt>
                <c:pt idx="8995">
                  <c:v>4625.0</c:v>
                </c:pt>
                <c:pt idx="8996">
                  <c:v>4626.0</c:v>
                </c:pt>
                <c:pt idx="8997">
                  <c:v>4627.0</c:v>
                </c:pt>
                <c:pt idx="8998">
                  <c:v>4628.0</c:v>
                </c:pt>
                <c:pt idx="8999">
                  <c:v>4628.0</c:v>
                </c:pt>
                <c:pt idx="9000">
                  <c:v>4629.0</c:v>
                </c:pt>
                <c:pt idx="9001">
                  <c:v>4630.0</c:v>
                </c:pt>
                <c:pt idx="9002">
                  <c:v>4631.0</c:v>
                </c:pt>
                <c:pt idx="9003">
                  <c:v>4632.0</c:v>
                </c:pt>
                <c:pt idx="9004">
                  <c:v>4632.0</c:v>
                </c:pt>
                <c:pt idx="9005">
                  <c:v>4633.0</c:v>
                </c:pt>
                <c:pt idx="9006">
                  <c:v>4634.0</c:v>
                </c:pt>
                <c:pt idx="9007">
                  <c:v>4635.0</c:v>
                </c:pt>
                <c:pt idx="9008">
                  <c:v>4636.0</c:v>
                </c:pt>
                <c:pt idx="9009">
                  <c:v>4637.0</c:v>
                </c:pt>
                <c:pt idx="9010">
                  <c:v>4638.0</c:v>
                </c:pt>
                <c:pt idx="9011">
                  <c:v>4638.0</c:v>
                </c:pt>
                <c:pt idx="9012">
                  <c:v>4638.0</c:v>
                </c:pt>
                <c:pt idx="9013">
                  <c:v>4639.0</c:v>
                </c:pt>
                <c:pt idx="9014">
                  <c:v>4640.0</c:v>
                </c:pt>
                <c:pt idx="9015">
                  <c:v>4641.0</c:v>
                </c:pt>
                <c:pt idx="9016">
                  <c:v>4642.0</c:v>
                </c:pt>
                <c:pt idx="9017">
                  <c:v>4643.0</c:v>
                </c:pt>
                <c:pt idx="9018">
                  <c:v>4644.0</c:v>
                </c:pt>
                <c:pt idx="9019">
                  <c:v>4644.0</c:v>
                </c:pt>
                <c:pt idx="9020">
                  <c:v>4645.0</c:v>
                </c:pt>
                <c:pt idx="9021">
                  <c:v>4646.0</c:v>
                </c:pt>
                <c:pt idx="9022">
                  <c:v>4646.0</c:v>
                </c:pt>
                <c:pt idx="9023">
                  <c:v>4646.0</c:v>
                </c:pt>
                <c:pt idx="9024">
                  <c:v>4647.0</c:v>
                </c:pt>
                <c:pt idx="9025">
                  <c:v>4648.0</c:v>
                </c:pt>
                <c:pt idx="9026">
                  <c:v>4649.0</c:v>
                </c:pt>
                <c:pt idx="9027">
                  <c:v>4650.0</c:v>
                </c:pt>
                <c:pt idx="9028">
                  <c:v>4651.0</c:v>
                </c:pt>
                <c:pt idx="9029">
                  <c:v>4652.0</c:v>
                </c:pt>
                <c:pt idx="9030">
                  <c:v>4653.0</c:v>
                </c:pt>
                <c:pt idx="9031">
                  <c:v>4654.0</c:v>
                </c:pt>
                <c:pt idx="9032">
                  <c:v>4655.0</c:v>
                </c:pt>
                <c:pt idx="9033">
                  <c:v>4655.0</c:v>
                </c:pt>
                <c:pt idx="9034">
                  <c:v>4656.0</c:v>
                </c:pt>
                <c:pt idx="9035">
                  <c:v>4656.0</c:v>
                </c:pt>
                <c:pt idx="9036">
                  <c:v>4656.0</c:v>
                </c:pt>
                <c:pt idx="9037">
                  <c:v>4657.0</c:v>
                </c:pt>
                <c:pt idx="9038">
                  <c:v>4658.0</c:v>
                </c:pt>
                <c:pt idx="9039">
                  <c:v>4659.0</c:v>
                </c:pt>
                <c:pt idx="9040">
                  <c:v>4659.0</c:v>
                </c:pt>
                <c:pt idx="9041">
                  <c:v>4659.0</c:v>
                </c:pt>
                <c:pt idx="9042">
                  <c:v>4659.0</c:v>
                </c:pt>
                <c:pt idx="9043">
                  <c:v>4659.0</c:v>
                </c:pt>
                <c:pt idx="9044">
                  <c:v>4660.0</c:v>
                </c:pt>
                <c:pt idx="9045">
                  <c:v>4660.0</c:v>
                </c:pt>
                <c:pt idx="9046">
                  <c:v>4660.0</c:v>
                </c:pt>
                <c:pt idx="9047">
                  <c:v>4660.0</c:v>
                </c:pt>
                <c:pt idx="9048">
                  <c:v>4660.0</c:v>
                </c:pt>
                <c:pt idx="9049">
                  <c:v>4660.0</c:v>
                </c:pt>
                <c:pt idx="9050">
                  <c:v>4660.0</c:v>
                </c:pt>
                <c:pt idx="9051">
                  <c:v>4660.0</c:v>
                </c:pt>
                <c:pt idx="9052">
                  <c:v>4661.0</c:v>
                </c:pt>
                <c:pt idx="9053">
                  <c:v>4661.0</c:v>
                </c:pt>
                <c:pt idx="9054">
                  <c:v>4661.0</c:v>
                </c:pt>
                <c:pt idx="9055">
                  <c:v>4661.0</c:v>
                </c:pt>
                <c:pt idx="9056">
                  <c:v>4661.0</c:v>
                </c:pt>
                <c:pt idx="9057">
                  <c:v>4661.0</c:v>
                </c:pt>
                <c:pt idx="9058">
                  <c:v>4661.0</c:v>
                </c:pt>
                <c:pt idx="9059">
                  <c:v>4661.0</c:v>
                </c:pt>
                <c:pt idx="9060">
                  <c:v>4661.0</c:v>
                </c:pt>
                <c:pt idx="9061">
                  <c:v>4662.0</c:v>
                </c:pt>
                <c:pt idx="9062">
                  <c:v>4662.0</c:v>
                </c:pt>
                <c:pt idx="9063">
                  <c:v>4662.0</c:v>
                </c:pt>
                <c:pt idx="9064">
                  <c:v>4662.0</c:v>
                </c:pt>
                <c:pt idx="9065">
                  <c:v>4662.0</c:v>
                </c:pt>
                <c:pt idx="9066">
                  <c:v>4662.0</c:v>
                </c:pt>
                <c:pt idx="9067">
                  <c:v>4663.0</c:v>
                </c:pt>
                <c:pt idx="9068">
                  <c:v>4664.0</c:v>
                </c:pt>
                <c:pt idx="9069">
                  <c:v>4664.0</c:v>
                </c:pt>
                <c:pt idx="9070">
                  <c:v>4665.0</c:v>
                </c:pt>
                <c:pt idx="9071">
                  <c:v>4666.0</c:v>
                </c:pt>
                <c:pt idx="9072">
                  <c:v>4666.0</c:v>
                </c:pt>
                <c:pt idx="9073">
                  <c:v>4666.0</c:v>
                </c:pt>
                <c:pt idx="9074">
                  <c:v>4667.0</c:v>
                </c:pt>
                <c:pt idx="9075">
                  <c:v>4668.0</c:v>
                </c:pt>
                <c:pt idx="9076">
                  <c:v>4668.0</c:v>
                </c:pt>
                <c:pt idx="9077">
                  <c:v>4668.0</c:v>
                </c:pt>
                <c:pt idx="9078">
                  <c:v>4668.0</c:v>
                </c:pt>
                <c:pt idx="9079">
                  <c:v>4668.0</c:v>
                </c:pt>
                <c:pt idx="9080">
                  <c:v>4668.0</c:v>
                </c:pt>
                <c:pt idx="9081">
                  <c:v>4669.0</c:v>
                </c:pt>
                <c:pt idx="9082">
                  <c:v>4669.0</c:v>
                </c:pt>
                <c:pt idx="9083">
                  <c:v>4669.0</c:v>
                </c:pt>
                <c:pt idx="9084">
                  <c:v>4669.0</c:v>
                </c:pt>
                <c:pt idx="9085">
                  <c:v>4669.0</c:v>
                </c:pt>
                <c:pt idx="9086">
                  <c:v>4669.0</c:v>
                </c:pt>
                <c:pt idx="9087">
                  <c:v>4669.0</c:v>
                </c:pt>
                <c:pt idx="9088">
                  <c:v>4669.0</c:v>
                </c:pt>
                <c:pt idx="9089">
                  <c:v>4669.0</c:v>
                </c:pt>
                <c:pt idx="9090">
                  <c:v>4669.0</c:v>
                </c:pt>
                <c:pt idx="9091">
                  <c:v>4670.0</c:v>
                </c:pt>
                <c:pt idx="9092">
                  <c:v>4670.0</c:v>
                </c:pt>
                <c:pt idx="9093">
                  <c:v>4671.0</c:v>
                </c:pt>
                <c:pt idx="9094">
                  <c:v>4672.0</c:v>
                </c:pt>
                <c:pt idx="9095">
                  <c:v>4672.0</c:v>
                </c:pt>
                <c:pt idx="9096">
                  <c:v>4672.0</c:v>
                </c:pt>
                <c:pt idx="9097">
                  <c:v>4672.0</c:v>
                </c:pt>
                <c:pt idx="9098">
                  <c:v>4673.0</c:v>
                </c:pt>
                <c:pt idx="9099">
                  <c:v>4673.0</c:v>
                </c:pt>
                <c:pt idx="9100">
                  <c:v>4673.0</c:v>
                </c:pt>
                <c:pt idx="9101">
                  <c:v>4673.0</c:v>
                </c:pt>
                <c:pt idx="9102">
                  <c:v>4673.0</c:v>
                </c:pt>
                <c:pt idx="9103">
                  <c:v>4673.0</c:v>
                </c:pt>
                <c:pt idx="9104">
                  <c:v>4673.0</c:v>
                </c:pt>
                <c:pt idx="9105">
                  <c:v>4673.0</c:v>
                </c:pt>
                <c:pt idx="9106">
                  <c:v>4673.0</c:v>
                </c:pt>
                <c:pt idx="9107">
                  <c:v>4673.0</c:v>
                </c:pt>
                <c:pt idx="9108">
                  <c:v>4673.0</c:v>
                </c:pt>
                <c:pt idx="9109">
                  <c:v>4674.0</c:v>
                </c:pt>
                <c:pt idx="9110">
                  <c:v>4675.0</c:v>
                </c:pt>
                <c:pt idx="9111">
                  <c:v>4675.0</c:v>
                </c:pt>
                <c:pt idx="9112">
                  <c:v>4676.0</c:v>
                </c:pt>
                <c:pt idx="9113">
                  <c:v>4677.0</c:v>
                </c:pt>
                <c:pt idx="9114">
                  <c:v>4678.0</c:v>
                </c:pt>
                <c:pt idx="9115">
                  <c:v>4678.0</c:v>
                </c:pt>
                <c:pt idx="9116">
                  <c:v>4678.0</c:v>
                </c:pt>
                <c:pt idx="9117">
                  <c:v>4678.0</c:v>
                </c:pt>
                <c:pt idx="9118">
                  <c:v>4678.0</c:v>
                </c:pt>
                <c:pt idx="9119">
                  <c:v>4678.0</c:v>
                </c:pt>
                <c:pt idx="9120">
                  <c:v>4678.0</c:v>
                </c:pt>
                <c:pt idx="9121">
                  <c:v>4678.0</c:v>
                </c:pt>
                <c:pt idx="9122">
                  <c:v>4679.0</c:v>
                </c:pt>
                <c:pt idx="9123">
                  <c:v>4679.0</c:v>
                </c:pt>
                <c:pt idx="9124">
                  <c:v>4679.0</c:v>
                </c:pt>
                <c:pt idx="9125">
                  <c:v>4679.0</c:v>
                </c:pt>
                <c:pt idx="9126">
                  <c:v>4679.0</c:v>
                </c:pt>
                <c:pt idx="9127">
                  <c:v>4680.0</c:v>
                </c:pt>
                <c:pt idx="9128">
                  <c:v>4680.0</c:v>
                </c:pt>
                <c:pt idx="9129">
                  <c:v>4680.0</c:v>
                </c:pt>
                <c:pt idx="9130">
                  <c:v>4681.0</c:v>
                </c:pt>
                <c:pt idx="9131">
                  <c:v>4682.0</c:v>
                </c:pt>
                <c:pt idx="9132">
                  <c:v>4682.0</c:v>
                </c:pt>
                <c:pt idx="9133">
                  <c:v>4682.0</c:v>
                </c:pt>
                <c:pt idx="9134">
                  <c:v>4683.0</c:v>
                </c:pt>
                <c:pt idx="9135">
                  <c:v>4683.0</c:v>
                </c:pt>
                <c:pt idx="9136">
                  <c:v>4684.0</c:v>
                </c:pt>
                <c:pt idx="9137">
                  <c:v>4685.0</c:v>
                </c:pt>
                <c:pt idx="9138">
                  <c:v>4686.0</c:v>
                </c:pt>
                <c:pt idx="9139">
                  <c:v>4687.0</c:v>
                </c:pt>
                <c:pt idx="9140">
                  <c:v>4687.0</c:v>
                </c:pt>
                <c:pt idx="9141">
                  <c:v>4687.0</c:v>
                </c:pt>
                <c:pt idx="9142">
                  <c:v>4688.0</c:v>
                </c:pt>
                <c:pt idx="9143">
                  <c:v>4688.0</c:v>
                </c:pt>
                <c:pt idx="9144">
                  <c:v>4688.0</c:v>
                </c:pt>
                <c:pt idx="9145">
                  <c:v>4688.0</c:v>
                </c:pt>
                <c:pt idx="9146">
                  <c:v>4688.0</c:v>
                </c:pt>
                <c:pt idx="9147">
                  <c:v>4689.0</c:v>
                </c:pt>
                <c:pt idx="9148">
                  <c:v>4690.0</c:v>
                </c:pt>
                <c:pt idx="9149">
                  <c:v>4691.0</c:v>
                </c:pt>
                <c:pt idx="9150">
                  <c:v>4691.0</c:v>
                </c:pt>
                <c:pt idx="9151">
                  <c:v>4691.0</c:v>
                </c:pt>
                <c:pt idx="9152">
                  <c:v>4692.0</c:v>
                </c:pt>
                <c:pt idx="9153">
                  <c:v>4692.0</c:v>
                </c:pt>
                <c:pt idx="9154">
                  <c:v>4693.0</c:v>
                </c:pt>
                <c:pt idx="9155">
                  <c:v>4693.0</c:v>
                </c:pt>
                <c:pt idx="9156">
                  <c:v>4693.0</c:v>
                </c:pt>
                <c:pt idx="9157">
                  <c:v>4693.0</c:v>
                </c:pt>
                <c:pt idx="9158">
                  <c:v>4693.0</c:v>
                </c:pt>
                <c:pt idx="9159">
                  <c:v>4693.0</c:v>
                </c:pt>
                <c:pt idx="9160">
                  <c:v>4693.0</c:v>
                </c:pt>
                <c:pt idx="9161">
                  <c:v>4693.0</c:v>
                </c:pt>
                <c:pt idx="9162">
                  <c:v>4693.0</c:v>
                </c:pt>
                <c:pt idx="9163">
                  <c:v>4694.0</c:v>
                </c:pt>
                <c:pt idx="9164">
                  <c:v>4694.0</c:v>
                </c:pt>
                <c:pt idx="9165">
                  <c:v>4694.0</c:v>
                </c:pt>
                <c:pt idx="9166">
                  <c:v>4695.0</c:v>
                </c:pt>
                <c:pt idx="9167">
                  <c:v>4696.0</c:v>
                </c:pt>
                <c:pt idx="9168">
                  <c:v>4697.0</c:v>
                </c:pt>
                <c:pt idx="9169">
                  <c:v>4698.0</c:v>
                </c:pt>
                <c:pt idx="9170">
                  <c:v>4699.0</c:v>
                </c:pt>
                <c:pt idx="9171">
                  <c:v>4699.0</c:v>
                </c:pt>
                <c:pt idx="9172">
                  <c:v>4699.0</c:v>
                </c:pt>
                <c:pt idx="9173">
                  <c:v>4699.0</c:v>
                </c:pt>
                <c:pt idx="9174">
                  <c:v>4700.0</c:v>
                </c:pt>
                <c:pt idx="9175">
                  <c:v>4700.0</c:v>
                </c:pt>
                <c:pt idx="9176">
                  <c:v>4701.0</c:v>
                </c:pt>
                <c:pt idx="9177">
                  <c:v>4702.0</c:v>
                </c:pt>
                <c:pt idx="9178">
                  <c:v>4703.0</c:v>
                </c:pt>
                <c:pt idx="9179">
                  <c:v>4704.0</c:v>
                </c:pt>
                <c:pt idx="9180">
                  <c:v>4705.0</c:v>
                </c:pt>
                <c:pt idx="9181">
                  <c:v>4706.0</c:v>
                </c:pt>
                <c:pt idx="9182">
                  <c:v>4707.0</c:v>
                </c:pt>
                <c:pt idx="9183">
                  <c:v>4707.0</c:v>
                </c:pt>
                <c:pt idx="9184">
                  <c:v>4708.0</c:v>
                </c:pt>
                <c:pt idx="9185">
                  <c:v>4708.0</c:v>
                </c:pt>
                <c:pt idx="9186">
                  <c:v>4709.0</c:v>
                </c:pt>
                <c:pt idx="9187">
                  <c:v>4709.0</c:v>
                </c:pt>
                <c:pt idx="9188">
                  <c:v>4709.0</c:v>
                </c:pt>
                <c:pt idx="9189">
                  <c:v>4709.0</c:v>
                </c:pt>
                <c:pt idx="9190">
                  <c:v>4709.0</c:v>
                </c:pt>
                <c:pt idx="9191">
                  <c:v>4709.0</c:v>
                </c:pt>
                <c:pt idx="9192">
                  <c:v>4710.0</c:v>
                </c:pt>
                <c:pt idx="9193">
                  <c:v>4710.0</c:v>
                </c:pt>
                <c:pt idx="9194">
                  <c:v>4711.0</c:v>
                </c:pt>
                <c:pt idx="9195">
                  <c:v>4712.0</c:v>
                </c:pt>
                <c:pt idx="9196">
                  <c:v>4713.0</c:v>
                </c:pt>
                <c:pt idx="9197">
                  <c:v>4714.0</c:v>
                </c:pt>
                <c:pt idx="9198">
                  <c:v>4714.0</c:v>
                </c:pt>
                <c:pt idx="9199">
                  <c:v>4714.0</c:v>
                </c:pt>
                <c:pt idx="9200">
                  <c:v>4714.0</c:v>
                </c:pt>
                <c:pt idx="9201">
                  <c:v>4714.0</c:v>
                </c:pt>
                <c:pt idx="9202">
                  <c:v>4714.0</c:v>
                </c:pt>
                <c:pt idx="9203">
                  <c:v>4715.0</c:v>
                </c:pt>
                <c:pt idx="9204">
                  <c:v>4715.0</c:v>
                </c:pt>
                <c:pt idx="9205">
                  <c:v>4715.0</c:v>
                </c:pt>
                <c:pt idx="9206">
                  <c:v>4716.0</c:v>
                </c:pt>
                <c:pt idx="9207">
                  <c:v>4716.0</c:v>
                </c:pt>
                <c:pt idx="9208">
                  <c:v>4716.0</c:v>
                </c:pt>
                <c:pt idx="9209">
                  <c:v>4716.0</c:v>
                </c:pt>
                <c:pt idx="9210">
                  <c:v>4717.0</c:v>
                </c:pt>
                <c:pt idx="9211">
                  <c:v>4717.0</c:v>
                </c:pt>
                <c:pt idx="9212">
                  <c:v>4718.0</c:v>
                </c:pt>
                <c:pt idx="9213">
                  <c:v>4719.0</c:v>
                </c:pt>
                <c:pt idx="9214">
                  <c:v>4720.0</c:v>
                </c:pt>
                <c:pt idx="9215">
                  <c:v>4721.0</c:v>
                </c:pt>
                <c:pt idx="9216">
                  <c:v>4721.0</c:v>
                </c:pt>
                <c:pt idx="9217">
                  <c:v>4722.0</c:v>
                </c:pt>
                <c:pt idx="9218">
                  <c:v>4722.0</c:v>
                </c:pt>
                <c:pt idx="9219">
                  <c:v>4722.0</c:v>
                </c:pt>
                <c:pt idx="9220">
                  <c:v>4723.0</c:v>
                </c:pt>
                <c:pt idx="9221">
                  <c:v>4724.0</c:v>
                </c:pt>
                <c:pt idx="9222">
                  <c:v>4724.0</c:v>
                </c:pt>
                <c:pt idx="9223">
                  <c:v>4724.0</c:v>
                </c:pt>
                <c:pt idx="9224">
                  <c:v>4724.0</c:v>
                </c:pt>
                <c:pt idx="9225">
                  <c:v>4724.0</c:v>
                </c:pt>
                <c:pt idx="9226">
                  <c:v>4724.0</c:v>
                </c:pt>
                <c:pt idx="9227">
                  <c:v>4724.0</c:v>
                </c:pt>
                <c:pt idx="9228">
                  <c:v>4725.0</c:v>
                </c:pt>
                <c:pt idx="9229">
                  <c:v>4726.0</c:v>
                </c:pt>
                <c:pt idx="9230">
                  <c:v>4726.0</c:v>
                </c:pt>
                <c:pt idx="9231">
                  <c:v>4726.0</c:v>
                </c:pt>
                <c:pt idx="9232">
                  <c:v>4726.0</c:v>
                </c:pt>
                <c:pt idx="9233">
                  <c:v>4726.0</c:v>
                </c:pt>
                <c:pt idx="9234">
                  <c:v>4726.0</c:v>
                </c:pt>
                <c:pt idx="9235">
                  <c:v>4726.0</c:v>
                </c:pt>
                <c:pt idx="9236">
                  <c:v>4726.0</c:v>
                </c:pt>
                <c:pt idx="9237">
                  <c:v>4727.0</c:v>
                </c:pt>
                <c:pt idx="9238">
                  <c:v>4727.0</c:v>
                </c:pt>
                <c:pt idx="9239">
                  <c:v>4727.0</c:v>
                </c:pt>
                <c:pt idx="9240">
                  <c:v>4728.0</c:v>
                </c:pt>
                <c:pt idx="9241">
                  <c:v>4729.0</c:v>
                </c:pt>
                <c:pt idx="9242">
                  <c:v>4730.0</c:v>
                </c:pt>
                <c:pt idx="9243">
                  <c:v>4731.0</c:v>
                </c:pt>
                <c:pt idx="9244">
                  <c:v>4732.0</c:v>
                </c:pt>
                <c:pt idx="9245">
                  <c:v>4733.0</c:v>
                </c:pt>
                <c:pt idx="9246">
                  <c:v>4734.0</c:v>
                </c:pt>
                <c:pt idx="9247">
                  <c:v>4735.0</c:v>
                </c:pt>
                <c:pt idx="9248">
                  <c:v>4736.0</c:v>
                </c:pt>
                <c:pt idx="9249">
                  <c:v>4737.0</c:v>
                </c:pt>
                <c:pt idx="9250">
                  <c:v>4737.0</c:v>
                </c:pt>
                <c:pt idx="9251">
                  <c:v>4737.0</c:v>
                </c:pt>
                <c:pt idx="9252">
                  <c:v>4738.0</c:v>
                </c:pt>
                <c:pt idx="9253">
                  <c:v>4738.0</c:v>
                </c:pt>
                <c:pt idx="9254">
                  <c:v>4738.0</c:v>
                </c:pt>
                <c:pt idx="9255">
                  <c:v>4738.0</c:v>
                </c:pt>
                <c:pt idx="9256">
                  <c:v>4738.0</c:v>
                </c:pt>
                <c:pt idx="9257">
                  <c:v>4738.0</c:v>
                </c:pt>
                <c:pt idx="9258">
                  <c:v>4739.0</c:v>
                </c:pt>
                <c:pt idx="9259">
                  <c:v>4739.0</c:v>
                </c:pt>
                <c:pt idx="9260">
                  <c:v>4740.0</c:v>
                </c:pt>
                <c:pt idx="9261">
                  <c:v>4740.0</c:v>
                </c:pt>
                <c:pt idx="9262">
                  <c:v>4740.0</c:v>
                </c:pt>
                <c:pt idx="9263">
                  <c:v>4741.0</c:v>
                </c:pt>
                <c:pt idx="9264">
                  <c:v>4741.0</c:v>
                </c:pt>
                <c:pt idx="9265">
                  <c:v>4741.0</c:v>
                </c:pt>
                <c:pt idx="9266">
                  <c:v>4741.0</c:v>
                </c:pt>
                <c:pt idx="9267">
                  <c:v>4742.0</c:v>
                </c:pt>
                <c:pt idx="9268">
                  <c:v>4742.0</c:v>
                </c:pt>
                <c:pt idx="9269">
                  <c:v>4742.0</c:v>
                </c:pt>
                <c:pt idx="9270">
                  <c:v>4743.0</c:v>
                </c:pt>
                <c:pt idx="9271">
                  <c:v>4744.0</c:v>
                </c:pt>
                <c:pt idx="9272">
                  <c:v>4745.0</c:v>
                </c:pt>
                <c:pt idx="9273">
                  <c:v>4746.0</c:v>
                </c:pt>
                <c:pt idx="9274">
                  <c:v>4746.0</c:v>
                </c:pt>
                <c:pt idx="9275">
                  <c:v>4747.0</c:v>
                </c:pt>
                <c:pt idx="9276">
                  <c:v>4748.0</c:v>
                </c:pt>
                <c:pt idx="9277">
                  <c:v>4749.0</c:v>
                </c:pt>
                <c:pt idx="9278">
                  <c:v>4750.0</c:v>
                </c:pt>
                <c:pt idx="9279">
                  <c:v>4750.0</c:v>
                </c:pt>
                <c:pt idx="9280">
                  <c:v>4750.0</c:v>
                </c:pt>
                <c:pt idx="9281">
                  <c:v>4750.0</c:v>
                </c:pt>
                <c:pt idx="9282">
                  <c:v>4751.0</c:v>
                </c:pt>
                <c:pt idx="9283">
                  <c:v>4751.0</c:v>
                </c:pt>
                <c:pt idx="9284">
                  <c:v>4751.0</c:v>
                </c:pt>
                <c:pt idx="9285">
                  <c:v>4751.0</c:v>
                </c:pt>
                <c:pt idx="9286">
                  <c:v>4752.0</c:v>
                </c:pt>
                <c:pt idx="9287">
                  <c:v>4753.0</c:v>
                </c:pt>
                <c:pt idx="9288">
                  <c:v>4753.0</c:v>
                </c:pt>
                <c:pt idx="9289">
                  <c:v>4753.0</c:v>
                </c:pt>
                <c:pt idx="9290">
                  <c:v>4754.0</c:v>
                </c:pt>
                <c:pt idx="9291">
                  <c:v>4754.0</c:v>
                </c:pt>
                <c:pt idx="9292">
                  <c:v>4754.0</c:v>
                </c:pt>
                <c:pt idx="9293">
                  <c:v>4755.0</c:v>
                </c:pt>
                <c:pt idx="9294">
                  <c:v>4755.0</c:v>
                </c:pt>
                <c:pt idx="9295">
                  <c:v>4755.0</c:v>
                </c:pt>
                <c:pt idx="9296">
                  <c:v>4755.0</c:v>
                </c:pt>
                <c:pt idx="9297">
                  <c:v>4756.0</c:v>
                </c:pt>
                <c:pt idx="9298">
                  <c:v>4756.0</c:v>
                </c:pt>
                <c:pt idx="9299">
                  <c:v>4756.0</c:v>
                </c:pt>
                <c:pt idx="9300">
                  <c:v>4757.0</c:v>
                </c:pt>
                <c:pt idx="9301">
                  <c:v>4757.0</c:v>
                </c:pt>
                <c:pt idx="9302">
                  <c:v>4758.0</c:v>
                </c:pt>
                <c:pt idx="9303">
                  <c:v>4759.0</c:v>
                </c:pt>
                <c:pt idx="9304">
                  <c:v>4760.0</c:v>
                </c:pt>
                <c:pt idx="9305">
                  <c:v>4761.0</c:v>
                </c:pt>
                <c:pt idx="9306">
                  <c:v>4762.0</c:v>
                </c:pt>
                <c:pt idx="9307">
                  <c:v>4762.0</c:v>
                </c:pt>
                <c:pt idx="9308">
                  <c:v>4763.0</c:v>
                </c:pt>
                <c:pt idx="9309">
                  <c:v>4764.0</c:v>
                </c:pt>
                <c:pt idx="9310">
                  <c:v>4765.0</c:v>
                </c:pt>
                <c:pt idx="9311">
                  <c:v>4765.0</c:v>
                </c:pt>
                <c:pt idx="9312">
                  <c:v>4766.0</c:v>
                </c:pt>
                <c:pt idx="9313">
                  <c:v>4766.0</c:v>
                </c:pt>
                <c:pt idx="9314">
                  <c:v>4766.0</c:v>
                </c:pt>
                <c:pt idx="9315">
                  <c:v>4767.0</c:v>
                </c:pt>
                <c:pt idx="9316">
                  <c:v>4768.0</c:v>
                </c:pt>
                <c:pt idx="9317">
                  <c:v>4768.0</c:v>
                </c:pt>
                <c:pt idx="9318">
                  <c:v>4769.0</c:v>
                </c:pt>
                <c:pt idx="9319">
                  <c:v>4769.0</c:v>
                </c:pt>
                <c:pt idx="9320">
                  <c:v>4769.0</c:v>
                </c:pt>
                <c:pt idx="9321">
                  <c:v>4769.0</c:v>
                </c:pt>
                <c:pt idx="9322">
                  <c:v>4769.0</c:v>
                </c:pt>
                <c:pt idx="9323">
                  <c:v>4769.0</c:v>
                </c:pt>
                <c:pt idx="9324">
                  <c:v>4770.0</c:v>
                </c:pt>
                <c:pt idx="9325">
                  <c:v>4770.0</c:v>
                </c:pt>
                <c:pt idx="9326">
                  <c:v>4770.0</c:v>
                </c:pt>
                <c:pt idx="9327">
                  <c:v>4770.0</c:v>
                </c:pt>
                <c:pt idx="9328">
                  <c:v>4770.0</c:v>
                </c:pt>
                <c:pt idx="9329">
                  <c:v>4771.0</c:v>
                </c:pt>
                <c:pt idx="9330">
                  <c:v>4771.0</c:v>
                </c:pt>
                <c:pt idx="9331">
                  <c:v>4772.0</c:v>
                </c:pt>
                <c:pt idx="9332">
                  <c:v>4773.0</c:v>
                </c:pt>
                <c:pt idx="9333">
                  <c:v>4774.0</c:v>
                </c:pt>
                <c:pt idx="9334">
                  <c:v>4774.0</c:v>
                </c:pt>
                <c:pt idx="9335">
                  <c:v>4774.0</c:v>
                </c:pt>
                <c:pt idx="9336">
                  <c:v>4775.0</c:v>
                </c:pt>
                <c:pt idx="9337">
                  <c:v>4776.0</c:v>
                </c:pt>
                <c:pt idx="9338">
                  <c:v>4777.0</c:v>
                </c:pt>
                <c:pt idx="9339">
                  <c:v>4777.0</c:v>
                </c:pt>
                <c:pt idx="9340">
                  <c:v>4777.0</c:v>
                </c:pt>
                <c:pt idx="9341">
                  <c:v>4777.0</c:v>
                </c:pt>
                <c:pt idx="9342">
                  <c:v>4778.0</c:v>
                </c:pt>
                <c:pt idx="9343">
                  <c:v>4778.0</c:v>
                </c:pt>
                <c:pt idx="9344">
                  <c:v>4779.0</c:v>
                </c:pt>
                <c:pt idx="9345">
                  <c:v>4780.0</c:v>
                </c:pt>
                <c:pt idx="9346">
                  <c:v>4780.0</c:v>
                </c:pt>
                <c:pt idx="9347">
                  <c:v>4780.0</c:v>
                </c:pt>
                <c:pt idx="9348">
                  <c:v>4781.0</c:v>
                </c:pt>
                <c:pt idx="9349">
                  <c:v>4782.0</c:v>
                </c:pt>
                <c:pt idx="9350">
                  <c:v>4782.0</c:v>
                </c:pt>
                <c:pt idx="9351">
                  <c:v>4782.0</c:v>
                </c:pt>
                <c:pt idx="9352">
                  <c:v>4782.0</c:v>
                </c:pt>
                <c:pt idx="9353">
                  <c:v>4783.0</c:v>
                </c:pt>
                <c:pt idx="9354">
                  <c:v>4784.0</c:v>
                </c:pt>
                <c:pt idx="9355">
                  <c:v>4785.0</c:v>
                </c:pt>
                <c:pt idx="9356">
                  <c:v>4786.0</c:v>
                </c:pt>
                <c:pt idx="9357">
                  <c:v>4787.0</c:v>
                </c:pt>
                <c:pt idx="9358">
                  <c:v>4788.0</c:v>
                </c:pt>
                <c:pt idx="9359">
                  <c:v>4788.0</c:v>
                </c:pt>
                <c:pt idx="9360">
                  <c:v>4788.0</c:v>
                </c:pt>
                <c:pt idx="9361">
                  <c:v>4789.0</c:v>
                </c:pt>
                <c:pt idx="9362">
                  <c:v>4789.0</c:v>
                </c:pt>
                <c:pt idx="9363">
                  <c:v>4790.0</c:v>
                </c:pt>
                <c:pt idx="9364">
                  <c:v>4790.0</c:v>
                </c:pt>
                <c:pt idx="9365">
                  <c:v>4791.0</c:v>
                </c:pt>
                <c:pt idx="9366">
                  <c:v>4792.0</c:v>
                </c:pt>
                <c:pt idx="9367">
                  <c:v>4792.0</c:v>
                </c:pt>
                <c:pt idx="9368">
                  <c:v>4792.0</c:v>
                </c:pt>
                <c:pt idx="9369">
                  <c:v>4792.0</c:v>
                </c:pt>
                <c:pt idx="9370">
                  <c:v>4793.0</c:v>
                </c:pt>
                <c:pt idx="9371">
                  <c:v>4793.0</c:v>
                </c:pt>
                <c:pt idx="9372">
                  <c:v>4793.0</c:v>
                </c:pt>
                <c:pt idx="9373">
                  <c:v>4793.0</c:v>
                </c:pt>
                <c:pt idx="9374">
                  <c:v>4793.0</c:v>
                </c:pt>
                <c:pt idx="9375">
                  <c:v>4793.0</c:v>
                </c:pt>
                <c:pt idx="9376">
                  <c:v>4793.0</c:v>
                </c:pt>
                <c:pt idx="9377">
                  <c:v>4793.0</c:v>
                </c:pt>
                <c:pt idx="9378">
                  <c:v>4793.0</c:v>
                </c:pt>
                <c:pt idx="9379">
                  <c:v>4794.0</c:v>
                </c:pt>
                <c:pt idx="9380">
                  <c:v>4794.0</c:v>
                </c:pt>
                <c:pt idx="9381">
                  <c:v>4795.0</c:v>
                </c:pt>
                <c:pt idx="9382">
                  <c:v>4795.0</c:v>
                </c:pt>
                <c:pt idx="9383">
                  <c:v>4795.0</c:v>
                </c:pt>
                <c:pt idx="9384">
                  <c:v>4795.0</c:v>
                </c:pt>
                <c:pt idx="9385">
                  <c:v>4795.0</c:v>
                </c:pt>
                <c:pt idx="9386">
                  <c:v>4795.0</c:v>
                </c:pt>
                <c:pt idx="9387">
                  <c:v>4795.0</c:v>
                </c:pt>
                <c:pt idx="9388">
                  <c:v>4796.0</c:v>
                </c:pt>
                <c:pt idx="9389">
                  <c:v>4797.0</c:v>
                </c:pt>
                <c:pt idx="9390">
                  <c:v>4798.0</c:v>
                </c:pt>
                <c:pt idx="9391">
                  <c:v>4799.0</c:v>
                </c:pt>
                <c:pt idx="9392">
                  <c:v>4800.0</c:v>
                </c:pt>
                <c:pt idx="9393">
                  <c:v>4800.0</c:v>
                </c:pt>
                <c:pt idx="9394">
                  <c:v>4801.0</c:v>
                </c:pt>
                <c:pt idx="9395">
                  <c:v>4801.0</c:v>
                </c:pt>
                <c:pt idx="9396">
                  <c:v>4801.0</c:v>
                </c:pt>
                <c:pt idx="9397">
                  <c:v>4801.0</c:v>
                </c:pt>
                <c:pt idx="9398">
                  <c:v>4801.0</c:v>
                </c:pt>
                <c:pt idx="9399">
                  <c:v>4801.0</c:v>
                </c:pt>
                <c:pt idx="9400">
                  <c:v>4801.0</c:v>
                </c:pt>
                <c:pt idx="9401">
                  <c:v>4801.0</c:v>
                </c:pt>
                <c:pt idx="9402">
                  <c:v>4801.0</c:v>
                </c:pt>
                <c:pt idx="9403">
                  <c:v>4801.0</c:v>
                </c:pt>
                <c:pt idx="9404">
                  <c:v>4801.0</c:v>
                </c:pt>
                <c:pt idx="9405">
                  <c:v>4801.0</c:v>
                </c:pt>
                <c:pt idx="9406">
                  <c:v>4801.0</c:v>
                </c:pt>
                <c:pt idx="9407">
                  <c:v>4801.0</c:v>
                </c:pt>
                <c:pt idx="9408">
                  <c:v>4801.0</c:v>
                </c:pt>
                <c:pt idx="9409">
                  <c:v>4801.0</c:v>
                </c:pt>
                <c:pt idx="9410">
                  <c:v>4801.0</c:v>
                </c:pt>
                <c:pt idx="9411">
                  <c:v>4801.0</c:v>
                </c:pt>
                <c:pt idx="9412">
                  <c:v>4801.0</c:v>
                </c:pt>
                <c:pt idx="9413">
                  <c:v>4801.0</c:v>
                </c:pt>
                <c:pt idx="9414">
                  <c:v>4801.0</c:v>
                </c:pt>
                <c:pt idx="9415">
                  <c:v>4801.0</c:v>
                </c:pt>
                <c:pt idx="9416">
                  <c:v>4801.0</c:v>
                </c:pt>
                <c:pt idx="9417">
                  <c:v>4802.0</c:v>
                </c:pt>
                <c:pt idx="9418">
                  <c:v>4802.0</c:v>
                </c:pt>
                <c:pt idx="9419">
                  <c:v>4802.0</c:v>
                </c:pt>
                <c:pt idx="9420">
                  <c:v>4803.0</c:v>
                </c:pt>
                <c:pt idx="9421">
                  <c:v>4803.0</c:v>
                </c:pt>
                <c:pt idx="9422">
                  <c:v>4804.0</c:v>
                </c:pt>
                <c:pt idx="9423">
                  <c:v>4805.0</c:v>
                </c:pt>
                <c:pt idx="9424">
                  <c:v>4806.0</c:v>
                </c:pt>
                <c:pt idx="9425">
                  <c:v>4807.0</c:v>
                </c:pt>
                <c:pt idx="9426">
                  <c:v>4807.0</c:v>
                </c:pt>
                <c:pt idx="9427">
                  <c:v>4807.0</c:v>
                </c:pt>
                <c:pt idx="9428">
                  <c:v>4808.0</c:v>
                </c:pt>
                <c:pt idx="9429">
                  <c:v>4808.0</c:v>
                </c:pt>
                <c:pt idx="9430">
                  <c:v>4809.0</c:v>
                </c:pt>
                <c:pt idx="9431">
                  <c:v>4810.0</c:v>
                </c:pt>
                <c:pt idx="9432">
                  <c:v>4810.0</c:v>
                </c:pt>
                <c:pt idx="9433">
                  <c:v>4810.0</c:v>
                </c:pt>
                <c:pt idx="9434">
                  <c:v>4811.0</c:v>
                </c:pt>
                <c:pt idx="9435">
                  <c:v>4811.0</c:v>
                </c:pt>
                <c:pt idx="9436">
                  <c:v>4811.0</c:v>
                </c:pt>
                <c:pt idx="9437">
                  <c:v>4811.0</c:v>
                </c:pt>
                <c:pt idx="9438">
                  <c:v>4811.0</c:v>
                </c:pt>
                <c:pt idx="9439">
                  <c:v>4812.0</c:v>
                </c:pt>
                <c:pt idx="9440">
                  <c:v>4813.0</c:v>
                </c:pt>
                <c:pt idx="9441">
                  <c:v>4814.0</c:v>
                </c:pt>
                <c:pt idx="9442">
                  <c:v>4814.0</c:v>
                </c:pt>
                <c:pt idx="9443">
                  <c:v>4814.0</c:v>
                </c:pt>
                <c:pt idx="9444">
                  <c:v>4814.0</c:v>
                </c:pt>
                <c:pt idx="9445">
                  <c:v>4814.0</c:v>
                </c:pt>
                <c:pt idx="9446">
                  <c:v>4814.0</c:v>
                </c:pt>
                <c:pt idx="9447">
                  <c:v>4814.0</c:v>
                </c:pt>
                <c:pt idx="9448">
                  <c:v>4814.0</c:v>
                </c:pt>
                <c:pt idx="9449">
                  <c:v>4814.0</c:v>
                </c:pt>
                <c:pt idx="9450">
                  <c:v>4814.0</c:v>
                </c:pt>
                <c:pt idx="9451">
                  <c:v>4814.0</c:v>
                </c:pt>
                <c:pt idx="9452">
                  <c:v>4815.0</c:v>
                </c:pt>
                <c:pt idx="9453">
                  <c:v>4815.0</c:v>
                </c:pt>
                <c:pt idx="9454">
                  <c:v>4816.0</c:v>
                </c:pt>
                <c:pt idx="9455">
                  <c:v>4816.0</c:v>
                </c:pt>
                <c:pt idx="9456">
                  <c:v>4817.0</c:v>
                </c:pt>
                <c:pt idx="9457">
                  <c:v>4818.0</c:v>
                </c:pt>
                <c:pt idx="9458">
                  <c:v>4819.0</c:v>
                </c:pt>
                <c:pt idx="9459">
                  <c:v>4820.0</c:v>
                </c:pt>
                <c:pt idx="9460">
                  <c:v>4821.0</c:v>
                </c:pt>
                <c:pt idx="9461">
                  <c:v>4821.0</c:v>
                </c:pt>
                <c:pt idx="9462">
                  <c:v>4822.0</c:v>
                </c:pt>
                <c:pt idx="9463">
                  <c:v>4822.0</c:v>
                </c:pt>
                <c:pt idx="9464">
                  <c:v>4822.0</c:v>
                </c:pt>
                <c:pt idx="9465">
                  <c:v>4823.0</c:v>
                </c:pt>
                <c:pt idx="9466">
                  <c:v>4823.0</c:v>
                </c:pt>
                <c:pt idx="9467">
                  <c:v>4823.0</c:v>
                </c:pt>
                <c:pt idx="9468">
                  <c:v>4823.0</c:v>
                </c:pt>
                <c:pt idx="9469">
                  <c:v>4823.0</c:v>
                </c:pt>
                <c:pt idx="9470">
                  <c:v>4823.0</c:v>
                </c:pt>
                <c:pt idx="9471">
                  <c:v>4823.0</c:v>
                </c:pt>
                <c:pt idx="9472">
                  <c:v>4823.0</c:v>
                </c:pt>
                <c:pt idx="9473">
                  <c:v>4823.0</c:v>
                </c:pt>
                <c:pt idx="9474">
                  <c:v>4823.0</c:v>
                </c:pt>
                <c:pt idx="9475">
                  <c:v>4823.0</c:v>
                </c:pt>
                <c:pt idx="9476">
                  <c:v>4823.0</c:v>
                </c:pt>
                <c:pt idx="9477">
                  <c:v>4823.0</c:v>
                </c:pt>
                <c:pt idx="9478">
                  <c:v>4823.0</c:v>
                </c:pt>
                <c:pt idx="9479">
                  <c:v>4823.0</c:v>
                </c:pt>
                <c:pt idx="9480">
                  <c:v>4823.0</c:v>
                </c:pt>
                <c:pt idx="9481">
                  <c:v>4823.0</c:v>
                </c:pt>
                <c:pt idx="9482">
                  <c:v>4823.0</c:v>
                </c:pt>
                <c:pt idx="9483">
                  <c:v>4824.0</c:v>
                </c:pt>
                <c:pt idx="9484">
                  <c:v>4824.0</c:v>
                </c:pt>
                <c:pt idx="9485">
                  <c:v>4824.0</c:v>
                </c:pt>
                <c:pt idx="9486">
                  <c:v>4824.0</c:v>
                </c:pt>
                <c:pt idx="9487">
                  <c:v>4824.0</c:v>
                </c:pt>
                <c:pt idx="9488">
                  <c:v>4824.0</c:v>
                </c:pt>
                <c:pt idx="9489">
                  <c:v>4824.0</c:v>
                </c:pt>
                <c:pt idx="9490">
                  <c:v>4824.0</c:v>
                </c:pt>
              </c:numCache>
            </c:numRef>
          </c:val>
          <c:smooth val="0"/>
        </c:ser>
        <c:ser>
          <c:idx val="7"/>
          <c:order val="7"/>
          <c:tx>
            <c:strRef>
              <c:f>Sheet2!$AS$1</c:f>
              <c:strCache>
                <c:ptCount val="1"/>
                <c:pt idx="0">
                  <c:v>Partial C</c:v>
                </c:pt>
              </c:strCache>
            </c:strRef>
          </c:tx>
          <c:marker>
            <c:symbol val="none"/>
          </c:marker>
          <c:val>
            <c:numRef>
              <c:f>Sheet2!$AS$2:$AS$9604</c:f>
              <c:numCache>
                <c:formatCode>General</c:formatCode>
                <c:ptCount val="9603"/>
                <c:pt idx="0">
                  <c:v>1.0</c:v>
                </c:pt>
                <c:pt idx="1">
                  <c:v>2.0</c:v>
                </c:pt>
                <c:pt idx="2">
                  <c:v>2.0</c:v>
                </c:pt>
                <c:pt idx="3">
                  <c:v>3.0</c:v>
                </c:pt>
                <c:pt idx="4">
                  <c:v>3.0</c:v>
                </c:pt>
                <c:pt idx="5">
                  <c:v>3.0</c:v>
                </c:pt>
                <c:pt idx="6">
                  <c:v>3.0</c:v>
                </c:pt>
                <c:pt idx="7">
                  <c:v>3.0</c:v>
                </c:pt>
                <c:pt idx="8">
                  <c:v>3.0</c:v>
                </c:pt>
                <c:pt idx="9">
                  <c:v>4.0</c:v>
                </c:pt>
                <c:pt idx="10">
                  <c:v>5.0</c:v>
                </c:pt>
                <c:pt idx="11">
                  <c:v>6.0</c:v>
                </c:pt>
                <c:pt idx="12">
                  <c:v>7.0</c:v>
                </c:pt>
                <c:pt idx="13">
                  <c:v>7.0</c:v>
                </c:pt>
                <c:pt idx="14">
                  <c:v>7.0</c:v>
                </c:pt>
                <c:pt idx="15">
                  <c:v>7.0</c:v>
                </c:pt>
                <c:pt idx="16">
                  <c:v>7.0</c:v>
                </c:pt>
                <c:pt idx="17">
                  <c:v>7.0</c:v>
                </c:pt>
                <c:pt idx="18">
                  <c:v>7.0</c:v>
                </c:pt>
                <c:pt idx="19">
                  <c:v>7.0</c:v>
                </c:pt>
                <c:pt idx="20">
                  <c:v>7.0</c:v>
                </c:pt>
                <c:pt idx="21">
                  <c:v>7.0</c:v>
                </c:pt>
                <c:pt idx="22">
                  <c:v>7.0</c:v>
                </c:pt>
                <c:pt idx="23">
                  <c:v>7.0</c:v>
                </c:pt>
                <c:pt idx="24">
                  <c:v>7.0</c:v>
                </c:pt>
                <c:pt idx="25">
                  <c:v>7.0</c:v>
                </c:pt>
                <c:pt idx="26">
                  <c:v>7.0</c:v>
                </c:pt>
                <c:pt idx="27">
                  <c:v>7.0</c:v>
                </c:pt>
                <c:pt idx="28">
                  <c:v>7.0</c:v>
                </c:pt>
                <c:pt idx="29">
                  <c:v>8.0</c:v>
                </c:pt>
                <c:pt idx="30">
                  <c:v>8.0</c:v>
                </c:pt>
                <c:pt idx="31">
                  <c:v>9.0</c:v>
                </c:pt>
                <c:pt idx="32">
                  <c:v>10.0</c:v>
                </c:pt>
                <c:pt idx="33">
                  <c:v>11.0</c:v>
                </c:pt>
                <c:pt idx="34">
                  <c:v>12.0</c:v>
                </c:pt>
                <c:pt idx="35">
                  <c:v>12.0</c:v>
                </c:pt>
                <c:pt idx="36">
                  <c:v>12.0</c:v>
                </c:pt>
                <c:pt idx="37">
                  <c:v>13.0</c:v>
                </c:pt>
                <c:pt idx="38">
                  <c:v>14.0</c:v>
                </c:pt>
                <c:pt idx="39">
                  <c:v>14.0</c:v>
                </c:pt>
                <c:pt idx="40">
                  <c:v>14.0</c:v>
                </c:pt>
                <c:pt idx="41">
                  <c:v>14.0</c:v>
                </c:pt>
                <c:pt idx="42">
                  <c:v>15.0</c:v>
                </c:pt>
                <c:pt idx="43">
                  <c:v>15.0</c:v>
                </c:pt>
                <c:pt idx="44">
                  <c:v>15.0</c:v>
                </c:pt>
                <c:pt idx="45">
                  <c:v>16.0</c:v>
                </c:pt>
                <c:pt idx="46">
                  <c:v>16.0</c:v>
                </c:pt>
                <c:pt idx="47">
                  <c:v>16.0</c:v>
                </c:pt>
                <c:pt idx="48">
                  <c:v>16.0</c:v>
                </c:pt>
                <c:pt idx="49">
                  <c:v>16.0</c:v>
                </c:pt>
                <c:pt idx="50">
                  <c:v>16.0</c:v>
                </c:pt>
                <c:pt idx="51">
                  <c:v>16.0</c:v>
                </c:pt>
                <c:pt idx="52">
                  <c:v>17.0</c:v>
                </c:pt>
                <c:pt idx="53">
                  <c:v>17.0</c:v>
                </c:pt>
                <c:pt idx="54">
                  <c:v>18.0</c:v>
                </c:pt>
                <c:pt idx="55">
                  <c:v>19.0</c:v>
                </c:pt>
                <c:pt idx="56">
                  <c:v>19.0</c:v>
                </c:pt>
                <c:pt idx="57">
                  <c:v>20.0</c:v>
                </c:pt>
                <c:pt idx="58">
                  <c:v>20.0</c:v>
                </c:pt>
                <c:pt idx="59">
                  <c:v>20.0</c:v>
                </c:pt>
                <c:pt idx="60">
                  <c:v>20.0</c:v>
                </c:pt>
                <c:pt idx="61">
                  <c:v>20.0</c:v>
                </c:pt>
                <c:pt idx="62">
                  <c:v>21.0</c:v>
                </c:pt>
                <c:pt idx="63">
                  <c:v>22.0</c:v>
                </c:pt>
                <c:pt idx="64">
                  <c:v>22.0</c:v>
                </c:pt>
                <c:pt idx="65">
                  <c:v>23.0</c:v>
                </c:pt>
                <c:pt idx="66">
                  <c:v>23.0</c:v>
                </c:pt>
                <c:pt idx="67">
                  <c:v>23.0</c:v>
                </c:pt>
                <c:pt idx="68">
                  <c:v>23.0</c:v>
                </c:pt>
                <c:pt idx="69">
                  <c:v>24.0</c:v>
                </c:pt>
                <c:pt idx="70">
                  <c:v>25.0</c:v>
                </c:pt>
                <c:pt idx="71">
                  <c:v>25.0</c:v>
                </c:pt>
                <c:pt idx="72">
                  <c:v>25.0</c:v>
                </c:pt>
                <c:pt idx="73">
                  <c:v>25.0</c:v>
                </c:pt>
                <c:pt idx="74">
                  <c:v>26.0</c:v>
                </c:pt>
                <c:pt idx="75">
                  <c:v>27.0</c:v>
                </c:pt>
                <c:pt idx="76">
                  <c:v>28.0</c:v>
                </c:pt>
                <c:pt idx="77">
                  <c:v>29.0</c:v>
                </c:pt>
                <c:pt idx="78">
                  <c:v>29.0</c:v>
                </c:pt>
                <c:pt idx="79">
                  <c:v>29.0</c:v>
                </c:pt>
                <c:pt idx="80">
                  <c:v>30.0</c:v>
                </c:pt>
                <c:pt idx="81">
                  <c:v>30.0</c:v>
                </c:pt>
                <c:pt idx="82">
                  <c:v>31.0</c:v>
                </c:pt>
                <c:pt idx="83">
                  <c:v>31.0</c:v>
                </c:pt>
                <c:pt idx="84">
                  <c:v>31.0</c:v>
                </c:pt>
                <c:pt idx="85">
                  <c:v>32.0</c:v>
                </c:pt>
                <c:pt idx="86">
                  <c:v>32.0</c:v>
                </c:pt>
                <c:pt idx="87">
                  <c:v>32.0</c:v>
                </c:pt>
                <c:pt idx="88">
                  <c:v>32.0</c:v>
                </c:pt>
                <c:pt idx="89">
                  <c:v>33.0</c:v>
                </c:pt>
                <c:pt idx="90">
                  <c:v>33.0</c:v>
                </c:pt>
                <c:pt idx="91">
                  <c:v>34.0</c:v>
                </c:pt>
                <c:pt idx="92">
                  <c:v>35.0</c:v>
                </c:pt>
                <c:pt idx="93">
                  <c:v>35.0</c:v>
                </c:pt>
                <c:pt idx="94">
                  <c:v>35.0</c:v>
                </c:pt>
                <c:pt idx="95">
                  <c:v>35.0</c:v>
                </c:pt>
                <c:pt idx="96">
                  <c:v>35.0</c:v>
                </c:pt>
                <c:pt idx="97">
                  <c:v>36.0</c:v>
                </c:pt>
                <c:pt idx="98">
                  <c:v>36.0</c:v>
                </c:pt>
                <c:pt idx="99">
                  <c:v>37.0</c:v>
                </c:pt>
                <c:pt idx="100">
                  <c:v>38.0</c:v>
                </c:pt>
                <c:pt idx="101">
                  <c:v>39.0</c:v>
                </c:pt>
                <c:pt idx="102">
                  <c:v>39.0</c:v>
                </c:pt>
                <c:pt idx="103">
                  <c:v>39.0</c:v>
                </c:pt>
                <c:pt idx="104">
                  <c:v>39.0</c:v>
                </c:pt>
                <c:pt idx="105">
                  <c:v>40.0</c:v>
                </c:pt>
                <c:pt idx="106">
                  <c:v>41.0</c:v>
                </c:pt>
                <c:pt idx="107">
                  <c:v>42.0</c:v>
                </c:pt>
                <c:pt idx="108">
                  <c:v>43.0</c:v>
                </c:pt>
                <c:pt idx="109">
                  <c:v>43.0</c:v>
                </c:pt>
                <c:pt idx="110">
                  <c:v>44.0</c:v>
                </c:pt>
                <c:pt idx="111">
                  <c:v>44.0</c:v>
                </c:pt>
                <c:pt idx="112">
                  <c:v>44.0</c:v>
                </c:pt>
                <c:pt idx="113">
                  <c:v>44.0</c:v>
                </c:pt>
                <c:pt idx="114">
                  <c:v>44.0</c:v>
                </c:pt>
                <c:pt idx="115">
                  <c:v>45.0</c:v>
                </c:pt>
                <c:pt idx="116">
                  <c:v>45.0</c:v>
                </c:pt>
                <c:pt idx="117">
                  <c:v>45.0</c:v>
                </c:pt>
                <c:pt idx="118">
                  <c:v>46.0</c:v>
                </c:pt>
                <c:pt idx="119">
                  <c:v>47.0</c:v>
                </c:pt>
                <c:pt idx="120">
                  <c:v>47.0</c:v>
                </c:pt>
                <c:pt idx="121">
                  <c:v>47.0</c:v>
                </c:pt>
                <c:pt idx="122">
                  <c:v>47.0</c:v>
                </c:pt>
                <c:pt idx="123">
                  <c:v>47.0</c:v>
                </c:pt>
                <c:pt idx="124">
                  <c:v>48.0</c:v>
                </c:pt>
                <c:pt idx="125">
                  <c:v>48.0</c:v>
                </c:pt>
                <c:pt idx="126">
                  <c:v>49.0</c:v>
                </c:pt>
                <c:pt idx="127">
                  <c:v>50.0</c:v>
                </c:pt>
                <c:pt idx="128">
                  <c:v>51.0</c:v>
                </c:pt>
                <c:pt idx="129">
                  <c:v>51.0</c:v>
                </c:pt>
                <c:pt idx="130">
                  <c:v>51.0</c:v>
                </c:pt>
                <c:pt idx="131">
                  <c:v>51.0</c:v>
                </c:pt>
                <c:pt idx="132">
                  <c:v>51.0</c:v>
                </c:pt>
                <c:pt idx="133">
                  <c:v>51.0</c:v>
                </c:pt>
                <c:pt idx="134">
                  <c:v>51.0</c:v>
                </c:pt>
                <c:pt idx="135">
                  <c:v>51.0</c:v>
                </c:pt>
                <c:pt idx="136">
                  <c:v>51.0</c:v>
                </c:pt>
                <c:pt idx="137">
                  <c:v>51.0</c:v>
                </c:pt>
                <c:pt idx="138">
                  <c:v>52.0</c:v>
                </c:pt>
                <c:pt idx="139">
                  <c:v>52.0</c:v>
                </c:pt>
                <c:pt idx="140">
                  <c:v>53.0</c:v>
                </c:pt>
                <c:pt idx="141">
                  <c:v>53.0</c:v>
                </c:pt>
                <c:pt idx="142">
                  <c:v>53.0</c:v>
                </c:pt>
                <c:pt idx="143">
                  <c:v>53.0</c:v>
                </c:pt>
                <c:pt idx="144">
                  <c:v>53.0</c:v>
                </c:pt>
                <c:pt idx="145">
                  <c:v>54.0</c:v>
                </c:pt>
                <c:pt idx="146">
                  <c:v>54.0</c:v>
                </c:pt>
                <c:pt idx="147">
                  <c:v>54.0</c:v>
                </c:pt>
                <c:pt idx="148">
                  <c:v>54.0</c:v>
                </c:pt>
                <c:pt idx="149">
                  <c:v>55.0</c:v>
                </c:pt>
                <c:pt idx="150">
                  <c:v>55.0</c:v>
                </c:pt>
                <c:pt idx="151">
                  <c:v>55.0</c:v>
                </c:pt>
                <c:pt idx="152">
                  <c:v>55.0</c:v>
                </c:pt>
                <c:pt idx="153">
                  <c:v>55.0</c:v>
                </c:pt>
                <c:pt idx="154">
                  <c:v>55.0</c:v>
                </c:pt>
                <c:pt idx="155">
                  <c:v>55.0</c:v>
                </c:pt>
                <c:pt idx="156">
                  <c:v>55.0</c:v>
                </c:pt>
                <c:pt idx="157">
                  <c:v>55.0</c:v>
                </c:pt>
                <c:pt idx="158">
                  <c:v>55.0</c:v>
                </c:pt>
                <c:pt idx="159">
                  <c:v>56.0</c:v>
                </c:pt>
                <c:pt idx="160">
                  <c:v>56.0</c:v>
                </c:pt>
                <c:pt idx="161">
                  <c:v>57.0</c:v>
                </c:pt>
                <c:pt idx="162">
                  <c:v>57.0</c:v>
                </c:pt>
                <c:pt idx="163">
                  <c:v>58.0</c:v>
                </c:pt>
                <c:pt idx="164">
                  <c:v>58.0</c:v>
                </c:pt>
                <c:pt idx="165">
                  <c:v>58.0</c:v>
                </c:pt>
                <c:pt idx="166">
                  <c:v>58.0</c:v>
                </c:pt>
                <c:pt idx="167">
                  <c:v>58.0</c:v>
                </c:pt>
                <c:pt idx="168">
                  <c:v>58.0</c:v>
                </c:pt>
                <c:pt idx="169">
                  <c:v>58.0</c:v>
                </c:pt>
                <c:pt idx="170">
                  <c:v>58.0</c:v>
                </c:pt>
                <c:pt idx="171">
                  <c:v>59.0</c:v>
                </c:pt>
                <c:pt idx="172">
                  <c:v>59.0</c:v>
                </c:pt>
                <c:pt idx="173">
                  <c:v>59.0</c:v>
                </c:pt>
                <c:pt idx="174">
                  <c:v>60.0</c:v>
                </c:pt>
                <c:pt idx="175">
                  <c:v>60.0</c:v>
                </c:pt>
                <c:pt idx="176">
                  <c:v>61.0</c:v>
                </c:pt>
                <c:pt idx="177">
                  <c:v>62.0</c:v>
                </c:pt>
                <c:pt idx="178">
                  <c:v>62.0</c:v>
                </c:pt>
                <c:pt idx="179">
                  <c:v>63.0</c:v>
                </c:pt>
                <c:pt idx="180">
                  <c:v>63.0</c:v>
                </c:pt>
                <c:pt idx="181">
                  <c:v>64.0</c:v>
                </c:pt>
                <c:pt idx="182">
                  <c:v>65.0</c:v>
                </c:pt>
                <c:pt idx="183">
                  <c:v>65.0</c:v>
                </c:pt>
                <c:pt idx="184">
                  <c:v>66.0</c:v>
                </c:pt>
                <c:pt idx="185">
                  <c:v>67.0</c:v>
                </c:pt>
                <c:pt idx="186">
                  <c:v>67.0</c:v>
                </c:pt>
                <c:pt idx="187">
                  <c:v>68.0</c:v>
                </c:pt>
                <c:pt idx="188">
                  <c:v>68.0</c:v>
                </c:pt>
                <c:pt idx="189">
                  <c:v>68.0</c:v>
                </c:pt>
                <c:pt idx="190">
                  <c:v>68.0</c:v>
                </c:pt>
                <c:pt idx="191">
                  <c:v>69.0</c:v>
                </c:pt>
                <c:pt idx="192">
                  <c:v>69.0</c:v>
                </c:pt>
                <c:pt idx="193">
                  <c:v>69.0</c:v>
                </c:pt>
                <c:pt idx="194">
                  <c:v>69.0</c:v>
                </c:pt>
                <c:pt idx="195">
                  <c:v>70.0</c:v>
                </c:pt>
                <c:pt idx="196">
                  <c:v>70.0</c:v>
                </c:pt>
                <c:pt idx="197">
                  <c:v>70.0</c:v>
                </c:pt>
                <c:pt idx="198">
                  <c:v>71.0</c:v>
                </c:pt>
                <c:pt idx="199">
                  <c:v>72.0</c:v>
                </c:pt>
                <c:pt idx="200">
                  <c:v>72.0</c:v>
                </c:pt>
                <c:pt idx="201">
                  <c:v>72.0</c:v>
                </c:pt>
                <c:pt idx="202">
                  <c:v>72.0</c:v>
                </c:pt>
                <c:pt idx="203">
                  <c:v>73.0</c:v>
                </c:pt>
                <c:pt idx="204">
                  <c:v>74.0</c:v>
                </c:pt>
                <c:pt idx="205">
                  <c:v>74.0</c:v>
                </c:pt>
                <c:pt idx="206">
                  <c:v>74.0</c:v>
                </c:pt>
                <c:pt idx="207">
                  <c:v>74.0</c:v>
                </c:pt>
                <c:pt idx="208">
                  <c:v>75.0</c:v>
                </c:pt>
                <c:pt idx="209">
                  <c:v>75.0</c:v>
                </c:pt>
                <c:pt idx="210">
                  <c:v>75.0</c:v>
                </c:pt>
                <c:pt idx="211">
                  <c:v>75.0</c:v>
                </c:pt>
                <c:pt idx="212">
                  <c:v>75.0</c:v>
                </c:pt>
                <c:pt idx="213">
                  <c:v>75.0</c:v>
                </c:pt>
                <c:pt idx="214">
                  <c:v>75.0</c:v>
                </c:pt>
                <c:pt idx="215">
                  <c:v>75.0</c:v>
                </c:pt>
                <c:pt idx="216">
                  <c:v>75.0</c:v>
                </c:pt>
                <c:pt idx="217">
                  <c:v>75.0</c:v>
                </c:pt>
                <c:pt idx="218">
                  <c:v>75.0</c:v>
                </c:pt>
                <c:pt idx="219">
                  <c:v>76.0</c:v>
                </c:pt>
                <c:pt idx="220">
                  <c:v>77.0</c:v>
                </c:pt>
                <c:pt idx="221">
                  <c:v>77.0</c:v>
                </c:pt>
                <c:pt idx="222">
                  <c:v>77.0</c:v>
                </c:pt>
                <c:pt idx="223">
                  <c:v>77.0</c:v>
                </c:pt>
                <c:pt idx="224">
                  <c:v>78.0</c:v>
                </c:pt>
                <c:pt idx="225">
                  <c:v>78.0</c:v>
                </c:pt>
                <c:pt idx="226">
                  <c:v>78.0</c:v>
                </c:pt>
                <c:pt idx="227">
                  <c:v>78.0</c:v>
                </c:pt>
                <c:pt idx="228">
                  <c:v>78.0</c:v>
                </c:pt>
                <c:pt idx="229">
                  <c:v>78.0</c:v>
                </c:pt>
                <c:pt idx="230">
                  <c:v>78.0</c:v>
                </c:pt>
                <c:pt idx="231">
                  <c:v>78.0</c:v>
                </c:pt>
                <c:pt idx="232">
                  <c:v>78.0</c:v>
                </c:pt>
                <c:pt idx="233">
                  <c:v>79.0</c:v>
                </c:pt>
                <c:pt idx="234">
                  <c:v>79.0</c:v>
                </c:pt>
                <c:pt idx="235">
                  <c:v>79.0</c:v>
                </c:pt>
                <c:pt idx="236">
                  <c:v>80.0</c:v>
                </c:pt>
                <c:pt idx="237">
                  <c:v>81.0</c:v>
                </c:pt>
                <c:pt idx="238">
                  <c:v>81.0</c:v>
                </c:pt>
                <c:pt idx="239">
                  <c:v>81.0</c:v>
                </c:pt>
                <c:pt idx="240">
                  <c:v>81.0</c:v>
                </c:pt>
                <c:pt idx="241">
                  <c:v>82.0</c:v>
                </c:pt>
                <c:pt idx="242">
                  <c:v>83.0</c:v>
                </c:pt>
                <c:pt idx="243">
                  <c:v>84.0</c:v>
                </c:pt>
                <c:pt idx="244">
                  <c:v>84.0</c:v>
                </c:pt>
                <c:pt idx="245">
                  <c:v>84.0</c:v>
                </c:pt>
                <c:pt idx="246">
                  <c:v>84.0</c:v>
                </c:pt>
                <c:pt idx="247">
                  <c:v>85.0</c:v>
                </c:pt>
                <c:pt idx="248">
                  <c:v>86.0</c:v>
                </c:pt>
                <c:pt idx="249">
                  <c:v>87.0</c:v>
                </c:pt>
                <c:pt idx="250">
                  <c:v>88.0</c:v>
                </c:pt>
                <c:pt idx="251">
                  <c:v>88.0</c:v>
                </c:pt>
                <c:pt idx="252">
                  <c:v>89.0</c:v>
                </c:pt>
                <c:pt idx="253">
                  <c:v>90.0</c:v>
                </c:pt>
                <c:pt idx="254">
                  <c:v>91.0</c:v>
                </c:pt>
                <c:pt idx="255">
                  <c:v>91.0</c:v>
                </c:pt>
                <c:pt idx="256">
                  <c:v>91.0</c:v>
                </c:pt>
                <c:pt idx="257">
                  <c:v>91.0</c:v>
                </c:pt>
                <c:pt idx="258">
                  <c:v>92.0</c:v>
                </c:pt>
                <c:pt idx="259">
                  <c:v>93.0</c:v>
                </c:pt>
                <c:pt idx="260">
                  <c:v>94.0</c:v>
                </c:pt>
                <c:pt idx="261">
                  <c:v>95.0</c:v>
                </c:pt>
                <c:pt idx="262">
                  <c:v>96.0</c:v>
                </c:pt>
                <c:pt idx="263">
                  <c:v>97.0</c:v>
                </c:pt>
                <c:pt idx="264">
                  <c:v>98.0</c:v>
                </c:pt>
                <c:pt idx="265">
                  <c:v>98.0</c:v>
                </c:pt>
                <c:pt idx="266">
                  <c:v>98.0</c:v>
                </c:pt>
                <c:pt idx="267">
                  <c:v>98.0</c:v>
                </c:pt>
                <c:pt idx="268">
                  <c:v>99.0</c:v>
                </c:pt>
                <c:pt idx="269">
                  <c:v>99.0</c:v>
                </c:pt>
                <c:pt idx="270">
                  <c:v>99.0</c:v>
                </c:pt>
                <c:pt idx="271">
                  <c:v>99.0</c:v>
                </c:pt>
                <c:pt idx="272">
                  <c:v>99.0</c:v>
                </c:pt>
                <c:pt idx="273">
                  <c:v>100.0</c:v>
                </c:pt>
                <c:pt idx="274">
                  <c:v>100.0</c:v>
                </c:pt>
                <c:pt idx="275">
                  <c:v>100.0</c:v>
                </c:pt>
                <c:pt idx="276">
                  <c:v>101.0</c:v>
                </c:pt>
                <c:pt idx="277">
                  <c:v>102.0</c:v>
                </c:pt>
                <c:pt idx="278">
                  <c:v>103.0</c:v>
                </c:pt>
                <c:pt idx="279">
                  <c:v>104.0</c:v>
                </c:pt>
                <c:pt idx="280">
                  <c:v>105.0</c:v>
                </c:pt>
                <c:pt idx="281">
                  <c:v>105.0</c:v>
                </c:pt>
                <c:pt idx="282">
                  <c:v>105.0</c:v>
                </c:pt>
                <c:pt idx="283">
                  <c:v>105.0</c:v>
                </c:pt>
                <c:pt idx="284">
                  <c:v>105.0</c:v>
                </c:pt>
                <c:pt idx="285">
                  <c:v>105.0</c:v>
                </c:pt>
                <c:pt idx="286">
                  <c:v>105.0</c:v>
                </c:pt>
                <c:pt idx="287">
                  <c:v>106.0</c:v>
                </c:pt>
                <c:pt idx="288">
                  <c:v>106.0</c:v>
                </c:pt>
                <c:pt idx="289">
                  <c:v>106.0</c:v>
                </c:pt>
                <c:pt idx="290">
                  <c:v>106.0</c:v>
                </c:pt>
                <c:pt idx="291">
                  <c:v>106.0</c:v>
                </c:pt>
                <c:pt idx="292">
                  <c:v>106.0</c:v>
                </c:pt>
                <c:pt idx="293">
                  <c:v>106.0</c:v>
                </c:pt>
                <c:pt idx="294">
                  <c:v>106.0</c:v>
                </c:pt>
                <c:pt idx="295">
                  <c:v>107.0</c:v>
                </c:pt>
                <c:pt idx="296">
                  <c:v>107.0</c:v>
                </c:pt>
                <c:pt idx="297">
                  <c:v>107.0</c:v>
                </c:pt>
                <c:pt idx="298">
                  <c:v>107.0</c:v>
                </c:pt>
                <c:pt idx="299">
                  <c:v>107.0</c:v>
                </c:pt>
                <c:pt idx="300">
                  <c:v>107.0</c:v>
                </c:pt>
                <c:pt idx="301">
                  <c:v>107.0</c:v>
                </c:pt>
                <c:pt idx="302">
                  <c:v>107.0</c:v>
                </c:pt>
                <c:pt idx="303">
                  <c:v>107.0</c:v>
                </c:pt>
                <c:pt idx="304">
                  <c:v>108.0</c:v>
                </c:pt>
                <c:pt idx="305">
                  <c:v>109.0</c:v>
                </c:pt>
                <c:pt idx="306">
                  <c:v>110.0</c:v>
                </c:pt>
                <c:pt idx="307">
                  <c:v>110.0</c:v>
                </c:pt>
                <c:pt idx="308">
                  <c:v>110.0</c:v>
                </c:pt>
                <c:pt idx="309">
                  <c:v>111.0</c:v>
                </c:pt>
                <c:pt idx="310">
                  <c:v>111.0</c:v>
                </c:pt>
                <c:pt idx="311">
                  <c:v>111.0</c:v>
                </c:pt>
                <c:pt idx="312">
                  <c:v>112.0</c:v>
                </c:pt>
                <c:pt idx="313">
                  <c:v>112.0</c:v>
                </c:pt>
                <c:pt idx="314">
                  <c:v>112.0</c:v>
                </c:pt>
                <c:pt idx="315">
                  <c:v>112.0</c:v>
                </c:pt>
                <c:pt idx="316">
                  <c:v>112.0</c:v>
                </c:pt>
                <c:pt idx="317">
                  <c:v>112.0</c:v>
                </c:pt>
                <c:pt idx="318">
                  <c:v>113.0</c:v>
                </c:pt>
                <c:pt idx="319">
                  <c:v>114.0</c:v>
                </c:pt>
                <c:pt idx="320">
                  <c:v>114.0</c:v>
                </c:pt>
                <c:pt idx="321">
                  <c:v>114.0</c:v>
                </c:pt>
                <c:pt idx="322">
                  <c:v>115.0</c:v>
                </c:pt>
                <c:pt idx="323">
                  <c:v>115.0</c:v>
                </c:pt>
                <c:pt idx="324">
                  <c:v>116.0</c:v>
                </c:pt>
                <c:pt idx="325">
                  <c:v>116.0</c:v>
                </c:pt>
                <c:pt idx="326">
                  <c:v>116.0</c:v>
                </c:pt>
                <c:pt idx="327">
                  <c:v>116.0</c:v>
                </c:pt>
                <c:pt idx="328">
                  <c:v>116.0</c:v>
                </c:pt>
                <c:pt idx="329">
                  <c:v>117.0</c:v>
                </c:pt>
                <c:pt idx="330">
                  <c:v>118.0</c:v>
                </c:pt>
                <c:pt idx="331">
                  <c:v>119.0</c:v>
                </c:pt>
                <c:pt idx="332">
                  <c:v>119.0</c:v>
                </c:pt>
                <c:pt idx="333">
                  <c:v>119.0</c:v>
                </c:pt>
                <c:pt idx="334">
                  <c:v>119.0</c:v>
                </c:pt>
                <c:pt idx="335">
                  <c:v>120.0</c:v>
                </c:pt>
                <c:pt idx="336">
                  <c:v>120.0</c:v>
                </c:pt>
                <c:pt idx="337">
                  <c:v>120.0</c:v>
                </c:pt>
                <c:pt idx="338">
                  <c:v>120.0</c:v>
                </c:pt>
                <c:pt idx="339">
                  <c:v>121.0</c:v>
                </c:pt>
                <c:pt idx="340">
                  <c:v>121.0</c:v>
                </c:pt>
                <c:pt idx="341">
                  <c:v>122.0</c:v>
                </c:pt>
                <c:pt idx="342">
                  <c:v>122.0</c:v>
                </c:pt>
                <c:pt idx="343">
                  <c:v>122.0</c:v>
                </c:pt>
                <c:pt idx="344">
                  <c:v>123.0</c:v>
                </c:pt>
                <c:pt idx="345">
                  <c:v>124.0</c:v>
                </c:pt>
                <c:pt idx="346">
                  <c:v>125.0</c:v>
                </c:pt>
                <c:pt idx="347">
                  <c:v>125.0</c:v>
                </c:pt>
                <c:pt idx="348">
                  <c:v>125.0</c:v>
                </c:pt>
                <c:pt idx="349">
                  <c:v>125.0</c:v>
                </c:pt>
                <c:pt idx="350">
                  <c:v>126.0</c:v>
                </c:pt>
                <c:pt idx="351">
                  <c:v>127.0</c:v>
                </c:pt>
                <c:pt idx="352">
                  <c:v>128.0</c:v>
                </c:pt>
                <c:pt idx="353">
                  <c:v>129.0</c:v>
                </c:pt>
                <c:pt idx="354">
                  <c:v>129.0</c:v>
                </c:pt>
                <c:pt idx="355">
                  <c:v>130.0</c:v>
                </c:pt>
                <c:pt idx="356">
                  <c:v>131.0</c:v>
                </c:pt>
                <c:pt idx="357">
                  <c:v>131.0</c:v>
                </c:pt>
                <c:pt idx="358">
                  <c:v>132.0</c:v>
                </c:pt>
                <c:pt idx="359">
                  <c:v>132.0</c:v>
                </c:pt>
                <c:pt idx="360">
                  <c:v>132.0</c:v>
                </c:pt>
                <c:pt idx="361">
                  <c:v>133.0</c:v>
                </c:pt>
                <c:pt idx="362">
                  <c:v>133.0</c:v>
                </c:pt>
                <c:pt idx="363">
                  <c:v>133.0</c:v>
                </c:pt>
                <c:pt idx="364">
                  <c:v>133.0</c:v>
                </c:pt>
                <c:pt idx="365">
                  <c:v>133.0</c:v>
                </c:pt>
                <c:pt idx="366">
                  <c:v>133.0</c:v>
                </c:pt>
                <c:pt idx="367">
                  <c:v>133.0</c:v>
                </c:pt>
                <c:pt idx="368">
                  <c:v>133.0</c:v>
                </c:pt>
                <c:pt idx="369">
                  <c:v>133.0</c:v>
                </c:pt>
                <c:pt idx="370">
                  <c:v>133.0</c:v>
                </c:pt>
                <c:pt idx="371">
                  <c:v>133.0</c:v>
                </c:pt>
                <c:pt idx="372">
                  <c:v>134.0</c:v>
                </c:pt>
                <c:pt idx="373">
                  <c:v>134.0</c:v>
                </c:pt>
                <c:pt idx="374">
                  <c:v>134.0</c:v>
                </c:pt>
                <c:pt idx="375">
                  <c:v>134.0</c:v>
                </c:pt>
                <c:pt idx="376">
                  <c:v>134.0</c:v>
                </c:pt>
                <c:pt idx="377">
                  <c:v>134.0</c:v>
                </c:pt>
                <c:pt idx="378">
                  <c:v>134.0</c:v>
                </c:pt>
                <c:pt idx="379">
                  <c:v>135.0</c:v>
                </c:pt>
                <c:pt idx="380">
                  <c:v>135.0</c:v>
                </c:pt>
                <c:pt idx="381">
                  <c:v>135.0</c:v>
                </c:pt>
                <c:pt idx="382">
                  <c:v>135.0</c:v>
                </c:pt>
                <c:pt idx="383">
                  <c:v>136.0</c:v>
                </c:pt>
                <c:pt idx="384">
                  <c:v>137.0</c:v>
                </c:pt>
                <c:pt idx="385">
                  <c:v>137.0</c:v>
                </c:pt>
                <c:pt idx="386">
                  <c:v>137.0</c:v>
                </c:pt>
                <c:pt idx="387">
                  <c:v>137.0</c:v>
                </c:pt>
                <c:pt idx="388">
                  <c:v>137.0</c:v>
                </c:pt>
                <c:pt idx="389">
                  <c:v>137.0</c:v>
                </c:pt>
                <c:pt idx="390">
                  <c:v>138.0</c:v>
                </c:pt>
                <c:pt idx="391">
                  <c:v>139.0</c:v>
                </c:pt>
                <c:pt idx="392">
                  <c:v>139.0</c:v>
                </c:pt>
                <c:pt idx="393">
                  <c:v>139.0</c:v>
                </c:pt>
                <c:pt idx="394">
                  <c:v>140.0</c:v>
                </c:pt>
                <c:pt idx="395">
                  <c:v>140.0</c:v>
                </c:pt>
                <c:pt idx="396">
                  <c:v>140.0</c:v>
                </c:pt>
                <c:pt idx="397">
                  <c:v>140.0</c:v>
                </c:pt>
                <c:pt idx="398">
                  <c:v>140.0</c:v>
                </c:pt>
                <c:pt idx="399">
                  <c:v>140.0</c:v>
                </c:pt>
                <c:pt idx="400">
                  <c:v>140.0</c:v>
                </c:pt>
                <c:pt idx="401">
                  <c:v>140.0</c:v>
                </c:pt>
                <c:pt idx="402">
                  <c:v>140.0</c:v>
                </c:pt>
                <c:pt idx="403">
                  <c:v>141.0</c:v>
                </c:pt>
                <c:pt idx="404">
                  <c:v>142.0</c:v>
                </c:pt>
                <c:pt idx="405">
                  <c:v>143.0</c:v>
                </c:pt>
                <c:pt idx="406">
                  <c:v>143.0</c:v>
                </c:pt>
                <c:pt idx="407">
                  <c:v>143.0</c:v>
                </c:pt>
                <c:pt idx="408">
                  <c:v>143.0</c:v>
                </c:pt>
                <c:pt idx="409">
                  <c:v>143.0</c:v>
                </c:pt>
                <c:pt idx="410">
                  <c:v>143.0</c:v>
                </c:pt>
                <c:pt idx="411">
                  <c:v>143.0</c:v>
                </c:pt>
                <c:pt idx="412">
                  <c:v>143.0</c:v>
                </c:pt>
                <c:pt idx="413">
                  <c:v>143.0</c:v>
                </c:pt>
                <c:pt idx="414">
                  <c:v>143.0</c:v>
                </c:pt>
                <c:pt idx="415">
                  <c:v>144.0</c:v>
                </c:pt>
                <c:pt idx="416">
                  <c:v>145.0</c:v>
                </c:pt>
                <c:pt idx="417">
                  <c:v>145.0</c:v>
                </c:pt>
                <c:pt idx="418">
                  <c:v>145.0</c:v>
                </c:pt>
                <c:pt idx="419">
                  <c:v>145.0</c:v>
                </c:pt>
                <c:pt idx="420">
                  <c:v>145.0</c:v>
                </c:pt>
                <c:pt idx="421">
                  <c:v>146.0</c:v>
                </c:pt>
                <c:pt idx="422">
                  <c:v>146.0</c:v>
                </c:pt>
                <c:pt idx="423">
                  <c:v>146.0</c:v>
                </c:pt>
                <c:pt idx="424">
                  <c:v>146.0</c:v>
                </c:pt>
                <c:pt idx="425">
                  <c:v>146.0</c:v>
                </c:pt>
                <c:pt idx="426">
                  <c:v>147.0</c:v>
                </c:pt>
                <c:pt idx="427">
                  <c:v>148.0</c:v>
                </c:pt>
                <c:pt idx="428">
                  <c:v>149.0</c:v>
                </c:pt>
                <c:pt idx="429">
                  <c:v>149.0</c:v>
                </c:pt>
                <c:pt idx="430">
                  <c:v>150.0</c:v>
                </c:pt>
                <c:pt idx="431">
                  <c:v>151.0</c:v>
                </c:pt>
                <c:pt idx="432">
                  <c:v>151.0</c:v>
                </c:pt>
                <c:pt idx="433">
                  <c:v>152.0</c:v>
                </c:pt>
                <c:pt idx="434">
                  <c:v>152.0</c:v>
                </c:pt>
                <c:pt idx="435">
                  <c:v>153.0</c:v>
                </c:pt>
                <c:pt idx="436">
                  <c:v>153.0</c:v>
                </c:pt>
                <c:pt idx="437">
                  <c:v>154.0</c:v>
                </c:pt>
                <c:pt idx="438">
                  <c:v>154.0</c:v>
                </c:pt>
                <c:pt idx="439">
                  <c:v>154.0</c:v>
                </c:pt>
                <c:pt idx="440">
                  <c:v>154.0</c:v>
                </c:pt>
                <c:pt idx="441">
                  <c:v>154.0</c:v>
                </c:pt>
                <c:pt idx="442">
                  <c:v>154.0</c:v>
                </c:pt>
                <c:pt idx="443">
                  <c:v>155.0</c:v>
                </c:pt>
                <c:pt idx="444">
                  <c:v>155.0</c:v>
                </c:pt>
                <c:pt idx="445">
                  <c:v>155.0</c:v>
                </c:pt>
                <c:pt idx="446">
                  <c:v>155.0</c:v>
                </c:pt>
                <c:pt idx="447">
                  <c:v>155.0</c:v>
                </c:pt>
                <c:pt idx="448">
                  <c:v>155.0</c:v>
                </c:pt>
                <c:pt idx="449">
                  <c:v>155.0</c:v>
                </c:pt>
                <c:pt idx="450">
                  <c:v>155.0</c:v>
                </c:pt>
                <c:pt idx="451">
                  <c:v>155.0</c:v>
                </c:pt>
                <c:pt idx="452">
                  <c:v>155.0</c:v>
                </c:pt>
                <c:pt idx="453">
                  <c:v>155.0</c:v>
                </c:pt>
                <c:pt idx="454">
                  <c:v>155.0</c:v>
                </c:pt>
                <c:pt idx="455">
                  <c:v>155.0</c:v>
                </c:pt>
                <c:pt idx="456">
                  <c:v>156.0</c:v>
                </c:pt>
                <c:pt idx="457">
                  <c:v>157.0</c:v>
                </c:pt>
                <c:pt idx="458">
                  <c:v>158.0</c:v>
                </c:pt>
                <c:pt idx="459">
                  <c:v>159.0</c:v>
                </c:pt>
                <c:pt idx="460">
                  <c:v>160.0</c:v>
                </c:pt>
                <c:pt idx="461">
                  <c:v>160.0</c:v>
                </c:pt>
                <c:pt idx="462">
                  <c:v>160.0</c:v>
                </c:pt>
                <c:pt idx="463">
                  <c:v>161.0</c:v>
                </c:pt>
                <c:pt idx="464">
                  <c:v>161.0</c:v>
                </c:pt>
                <c:pt idx="465">
                  <c:v>161.0</c:v>
                </c:pt>
                <c:pt idx="466">
                  <c:v>161.0</c:v>
                </c:pt>
                <c:pt idx="467">
                  <c:v>161.0</c:v>
                </c:pt>
                <c:pt idx="468">
                  <c:v>161.0</c:v>
                </c:pt>
                <c:pt idx="469">
                  <c:v>162.0</c:v>
                </c:pt>
                <c:pt idx="470">
                  <c:v>162.0</c:v>
                </c:pt>
                <c:pt idx="471">
                  <c:v>163.0</c:v>
                </c:pt>
                <c:pt idx="472">
                  <c:v>164.0</c:v>
                </c:pt>
                <c:pt idx="473">
                  <c:v>164.0</c:v>
                </c:pt>
                <c:pt idx="474">
                  <c:v>164.0</c:v>
                </c:pt>
                <c:pt idx="475">
                  <c:v>164.0</c:v>
                </c:pt>
                <c:pt idx="476">
                  <c:v>164.0</c:v>
                </c:pt>
                <c:pt idx="477">
                  <c:v>164.0</c:v>
                </c:pt>
                <c:pt idx="478">
                  <c:v>164.0</c:v>
                </c:pt>
                <c:pt idx="479">
                  <c:v>164.0</c:v>
                </c:pt>
                <c:pt idx="480">
                  <c:v>164.0</c:v>
                </c:pt>
                <c:pt idx="481">
                  <c:v>164.0</c:v>
                </c:pt>
                <c:pt idx="482">
                  <c:v>164.0</c:v>
                </c:pt>
                <c:pt idx="483">
                  <c:v>164.0</c:v>
                </c:pt>
                <c:pt idx="484">
                  <c:v>165.0</c:v>
                </c:pt>
                <c:pt idx="485">
                  <c:v>165.0</c:v>
                </c:pt>
                <c:pt idx="486">
                  <c:v>166.0</c:v>
                </c:pt>
                <c:pt idx="487">
                  <c:v>166.0</c:v>
                </c:pt>
                <c:pt idx="488">
                  <c:v>167.0</c:v>
                </c:pt>
                <c:pt idx="489">
                  <c:v>167.0</c:v>
                </c:pt>
                <c:pt idx="490">
                  <c:v>167.0</c:v>
                </c:pt>
                <c:pt idx="491">
                  <c:v>167.0</c:v>
                </c:pt>
                <c:pt idx="492">
                  <c:v>167.0</c:v>
                </c:pt>
                <c:pt idx="493">
                  <c:v>167.0</c:v>
                </c:pt>
                <c:pt idx="494">
                  <c:v>168.0</c:v>
                </c:pt>
                <c:pt idx="495">
                  <c:v>169.0</c:v>
                </c:pt>
                <c:pt idx="496">
                  <c:v>170.0</c:v>
                </c:pt>
                <c:pt idx="497">
                  <c:v>170.0</c:v>
                </c:pt>
                <c:pt idx="498">
                  <c:v>170.0</c:v>
                </c:pt>
                <c:pt idx="499">
                  <c:v>170.0</c:v>
                </c:pt>
                <c:pt idx="500">
                  <c:v>170.0</c:v>
                </c:pt>
                <c:pt idx="501">
                  <c:v>170.0</c:v>
                </c:pt>
                <c:pt idx="502">
                  <c:v>170.0</c:v>
                </c:pt>
                <c:pt idx="503">
                  <c:v>170.0</c:v>
                </c:pt>
                <c:pt idx="504">
                  <c:v>170.0</c:v>
                </c:pt>
                <c:pt idx="505">
                  <c:v>171.0</c:v>
                </c:pt>
                <c:pt idx="506">
                  <c:v>172.0</c:v>
                </c:pt>
                <c:pt idx="507">
                  <c:v>173.0</c:v>
                </c:pt>
                <c:pt idx="508">
                  <c:v>174.0</c:v>
                </c:pt>
                <c:pt idx="509">
                  <c:v>174.0</c:v>
                </c:pt>
                <c:pt idx="510">
                  <c:v>175.0</c:v>
                </c:pt>
                <c:pt idx="511">
                  <c:v>175.0</c:v>
                </c:pt>
                <c:pt idx="512">
                  <c:v>176.0</c:v>
                </c:pt>
                <c:pt idx="513">
                  <c:v>176.0</c:v>
                </c:pt>
                <c:pt idx="514">
                  <c:v>177.0</c:v>
                </c:pt>
                <c:pt idx="515">
                  <c:v>177.0</c:v>
                </c:pt>
                <c:pt idx="516">
                  <c:v>177.0</c:v>
                </c:pt>
                <c:pt idx="517">
                  <c:v>178.0</c:v>
                </c:pt>
                <c:pt idx="518">
                  <c:v>179.0</c:v>
                </c:pt>
                <c:pt idx="519">
                  <c:v>180.0</c:v>
                </c:pt>
                <c:pt idx="520">
                  <c:v>181.0</c:v>
                </c:pt>
                <c:pt idx="521">
                  <c:v>182.0</c:v>
                </c:pt>
                <c:pt idx="522">
                  <c:v>183.0</c:v>
                </c:pt>
                <c:pt idx="523">
                  <c:v>183.0</c:v>
                </c:pt>
                <c:pt idx="524">
                  <c:v>183.0</c:v>
                </c:pt>
                <c:pt idx="525">
                  <c:v>183.0</c:v>
                </c:pt>
                <c:pt idx="526">
                  <c:v>184.0</c:v>
                </c:pt>
                <c:pt idx="527">
                  <c:v>185.0</c:v>
                </c:pt>
                <c:pt idx="528">
                  <c:v>185.0</c:v>
                </c:pt>
                <c:pt idx="529">
                  <c:v>185.0</c:v>
                </c:pt>
                <c:pt idx="530">
                  <c:v>185.0</c:v>
                </c:pt>
                <c:pt idx="531">
                  <c:v>185.0</c:v>
                </c:pt>
                <c:pt idx="532">
                  <c:v>186.0</c:v>
                </c:pt>
                <c:pt idx="533">
                  <c:v>187.0</c:v>
                </c:pt>
                <c:pt idx="534">
                  <c:v>188.0</c:v>
                </c:pt>
                <c:pt idx="535">
                  <c:v>189.0</c:v>
                </c:pt>
                <c:pt idx="536">
                  <c:v>189.0</c:v>
                </c:pt>
                <c:pt idx="537">
                  <c:v>190.0</c:v>
                </c:pt>
                <c:pt idx="538">
                  <c:v>191.0</c:v>
                </c:pt>
                <c:pt idx="539">
                  <c:v>191.0</c:v>
                </c:pt>
                <c:pt idx="540">
                  <c:v>191.0</c:v>
                </c:pt>
                <c:pt idx="541">
                  <c:v>191.0</c:v>
                </c:pt>
                <c:pt idx="542">
                  <c:v>191.0</c:v>
                </c:pt>
                <c:pt idx="543">
                  <c:v>191.0</c:v>
                </c:pt>
                <c:pt idx="544">
                  <c:v>191.0</c:v>
                </c:pt>
                <c:pt idx="545">
                  <c:v>191.0</c:v>
                </c:pt>
                <c:pt idx="546">
                  <c:v>191.0</c:v>
                </c:pt>
                <c:pt idx="547">
                  <c:v>191.0</c:v>
                </c:pt>
                <c:pt idx="548">
                  <c:v>191.0</c:v>
                </c:pt>
                <c:pt idx="549">
                  <c:v>192.0</c:v>
                </c:pt>
                <c:pt idx="550">
                  <c:v>192.0</c:v>
                </c:pt>
                <c:pt idx="551">
                  <c:v>192.0</c:v>
                </c:pt>
                <c:pt idx="552">
                  <c:v>192.0</c:v>
                </c:pt>
                <c:pt idx="553">
                  <c:v>192.0</c:v>
                </c:pt>
                <c:pt idx="554">
                  <c:v>193.0</c:v>
                </c:pt>
                <c:pt idx="555">
                  <c:v>194.0</c:v>
                </c:pt>
                <c:pt idx="556">
                  <c:v>195.0</c:v>
                </c:pt>
                <c:pt idx="557">
                  <c:v>195.0</c:v>
                </c:pt>
                <c:pt idx="558">
                  <c:v>195.0</c:v>
                </c:pt>
                <c:pt idx="559">
                  <c:v>195.0</c:v>
                </c:pt>
                <c:pt idx="560">
                  <c:v>195.0</c:v>
                </c:pt>
                <c:pt idx="561">
                  <c:v>195.0</c:v>
                </c:pt>
                <c:pt idx="562">
                  <c:v>195.0</c:v>
                </c:pt>
                <c:pt idx="563">
                  <c:v>195.0</c:v>
                </c:pt>
                <c:pt idx="564">
                  <c:v>195.0</c:v>
                </c:pt>
                <c:pt idx="565">
                  <c:v>195.0</c:v>
                </c:pt>
                <c:pt idx="566">
                  <c:v>195.0</c:v>
                </c:pt>
                <c:pt idx="567">
                  <c:v>195.0</c:v>
                </c:pt>
                <c:pt idx="568">
                  <c:v>196.0</c:v>
                </c:pt>
                <c:pt idx="569">
                  <c:v>197.0</c:v>
                </c:pt>
                <c:pt idx="570">
                  <c:v>198.0</c:v>
                </c:pt>
                <c:pt idx="571">
                  <c:v>198.0</c:v>
                </c:pt>
                <c:pt idx="572">
                  <c:v>199.0</c:v>
                </c:pt>
                <c:pt idx="573">
                  <c:v>199.0</c:v>
                </c:pt>
                <c:pt idx="574">
                  <c:v>199.0</c:v>
                </c:pt>
                <c:pt idx="575">
                  <c:v>199.0</c:v>
                </c:pt>
                <c:pt idx="576">
                  <c:v>200.0</c:v>
                </c:pt>
                <c:pt idx="577">
                  <c:v>201.0</c:v>
                </c:pt>
                <c:pt idx="578">
                  <c:v>202.0</c:v>
                </c:pt>
                <c:pt idx="579">
                  <c:v>203.0</c:v>
                </c:pt>
                <c:pt idx="580">
                  <c:v>204.0</c:v>
                </c:pt>
                <c:pt idx="581">
                  <c:v>204.0</c:v>
                </c:pt>
                <c:pt idx="582">
                  <c:v>204.0</c:v>
                </c:pt>
                <c:pt idx="583">
                  <c:v>204.0</c:v>
                </c:pt>
                <c:pt idx="584">
                  <c:v>205.0</c:v>
                </c:pt>
                <c:pt idx="585">
                  <c:v>206.0</c:v>
                </c:pt>
                <c:pt idx="586">
                  <c:v>207.0</c:v>
                </c:pt>
                <c:pt idx="587">
                  <c:v>208.0</c:v>
                </c:pt>
                <c:pt idx="588">
                  <c:v>208.0</c:v>
                </c:pt>
                <c:pt idx="589">
                  <c:v>208.0</c:v>
                </c:pt>
                <c:pt idx="590">
                  <c:v>208.0</c:v>
                </c:pt>
                <c:pt idx="591">
                  <c:v>208.0</c:v>
                </c:pt>
                <c:pt idx="592">
                  <c:v>208.0</c:v>
                </c:pt>
                <c:pt idx="593">
                  <c:v>208.0</c:v>
                </c:pt>
                <c:pt idx="594">
                  <c:v>208.0</c:v>
                </c:pt>
                <c:pt idx="595">
                  <c:v>208.0</c:v>
                </c:pt>
                <c:pt idx="596">
                  <c:v>208.0</c:v>
                </c:pt>
                <c:pt idx="597">
                  <c:v>209.0</c:v>
                </c:pt>
                <c:pt idx="598">
                  <c:v>210.0</c:v>
                </c:pt>
                <c:pt idx="599">
                  <c:v>210.0</c:v>
                </c:pt>
                <c:pt idx="600">
                  <c:v>210.0</c:v>
                </c:pt>
                <c:pt idx="601">
                  <c:v>210.0</c:v>
                </c:pt>
                <c:pt idx="602">
                  <c:v>210.0</c:v>
                </c:pt>
                <c:pt idx="603">
                  <c:v>210.0</c:v>
                </c:pt>
                <c:pt idx="604">
                  <c:v>210.0</c:v>
                </c:pt>
                <c:pt idx="605">
                  <c:v>211.0</c:v>
                </c:pt>
                <c:pt idx="606">
                  <c:v>212.0</c:v>
                </c:pt>
                <c:pt idx="607">
                  <c:v>213.0</c:v>
                </c:pt>
                <c:pt idx="608">
                  <c:v>214.0</c:v>
                </c:pt>
                <c:pt idx="609">
                  <c:v>214.0</c:v>
                </c:pt>
                <c:pt idx="610">
                  <c:v>214.0</c:v>
                </c:pt>
                <c:pt idx="611">
                  <c:v>214.0</c:v>
                </c:pt>
                <c:pt idx="612">
                  <c:v>215.0</c:v>
                </c:pt>
                <c:pt idx="613">
                  <c:v>215.0</c:v>
                </c:pt>
                <c:pt idx="614">
                  <c:v>215.0</c:v>
                </c:pt>
                <c:pt idx="615">
                  <c:v>215.0</c:v>
                </c:pt>
                <c:pt idx="616">
                  <c:v>215.0</c:v>
                </c:pt>
                <c:pt idx="617">
                  <c:v>215.0</c:v>
                </c:pt>
                <c:pt idx="618">
                  <c:v>215.0</c:v>
                </c:pt>
                <c:pt idx="619">
                  <c:v>215.0</c:v>
                </c:pt>
                <c:pt idx="620">
                  <c:v>215.0</c:v>
                </c:pt>
                <c:pt idx="621">
                  <c:v>215.0</c:v>
                </c:pt>
                <c:pt idx="622">
                  <c:v>215.0</c:v>
                </c:pt>
                <c:pt idx="623">
                  <c:v>215.0</c:v>
                </c:pt>
                <c:pt idx="624">
                  <c:v>215.0</c:v>
                </c:pt>
                <c:pt idx="625">
                  <c:v>215.0</c:v>
                </c:pt>
                <c:pt idx="626">
                  <c:v>215.0</c:v>
                </c:pt>
                <c:pt idx="627">
                  <c:v>216.0</c:v>
                </c:pt>
                <c:pt idx="628">
                  <c:v>217.0</c:v>
                </c:pt>
                <c:pt idx="629">
                  <c:v>218.0</c:v>
                </c:pt>
                <c:pt idx="630">
                  <c:v>219.0</c:v>
                </c:pt>
                <c:pt idx="631">
                  <c:v>219.0</c:v>
                </c:pt>
                <c:pt idx="632">
                  <c:v>219.0</c:v>
                </c:pt>
                <c:pt idx="633">
                  <c:v>219.0</c:v>
                </c:pt>
                <c:pt idx="634">
                  <c:v>219.0</c:v>
                </c:pt>
                <c:pt idx="635">
                  <c:v>219.0</c:v>
                </c:pt>
                <c:pt idx="636">
                  <c:v>220.0</c:v>
                </c:pt>
                <c:pt idx="637">
                  <c:v>220.0</c:v>
                </c:pt>
                <c:pt idx="638">
                  <c:v>220.0</c:v>
                </c:pt>
                <c:pt idx="639">
                  <c:v>220.0</c:v>
                </c:pt>
                <c:pt idx="640">
                  <c:v>220.0</c:v>
                </c:pt>
                <c:pt idx="641">
                  <c:v>220.0</c:v>
                </c:pt>
                <c:pt idx="642">
                  <c:v>221.0</c:v>
                </c:pt>
                <c:pt idx="643">
                  <c:v>221.0</c:v>
                </c:pt>
                <c:pt idx="644">
                  <c:v>222.0</c:v>
                </c:pt>
                <c:pt idx="645">
                  <c:v>222.0</c:v>
                </c:pt>
                <c:pt idx="646">
                  <c:v>222.0</c:v>
                </c:pt>
                <c:pt idx="647">
                  <c:v>222.0</c:v>
                </c:pt>
                <c:pt idx="648">
                  <c:v>222.0</c:v>
                </c:pt>
                <c:pt idx="649">
                  <c:v>222.0</c:v>
                </c:pt>
                <c:pt idx="650">
                  <c:v>222.0</c:v>
                </c:pt>
                <c:pt idx="651">
                  <c:v>223.0</c:v>
                </c:pt>
                <c:pt idx="652">
                  <c:v>223.0</c:v>
                </c:pt>
                <c:pt idx="653">
                  <c:v>223.0</c:v>
                </c:pt>
                <c:pt idx="654">
                  <c:v>223.0</c:v>
                </c:pt>
                <c:pt idx="655">
                  <c:v>223.0</c:v>
                </c:pt>
                <c:pt idx="656">
                  <c:v>223.0</c:v>
                </c:pt>
                <c:pt idx="657">
                  <c:v>223.0</c:v>
                </c:pt>
                <c:pt idx="658">
                  <c:v>224.0</c:v>
                </c:pt>
                <c:pt idx="659">
                  <c:v>225.0</c:v>
                </c:pt>
                <c:pt idx="660">
                  <c:v>226.0</c:v>
                </c:pt>
                <c:pt idx="661">
                  <c:v>226.0</c:v>
                </c:pt>
                <c:pt idx="662">
                  <c:v>226.0</c:v>
                </c:pt>
                <c:pt idx="663">
                  <c:v>226.0</c:v>
                </c:pt>
                <c:pt idx="664">
                  <c:v>226.0</c:v>
                </c:pt>
                <c:pt idx="665">
                  <c:v>226.0</c:v>
                </c:pt>
                <c:pt idx="666">
                  <c:v>226.0</c:v>
                </c:pt>
                <c:pt idx="667">
                  <c:v>226.0</c:v>
                </c:pt>
                <c:pt idx="668">
                  <c:v>227.0</c:v>
                </c:pt>
                <c:pt idx="669">
                  <c:v>227.0</c:v>
                </c:pt>
                <c:pt idx="670">
                  <c:v>228.0</c:v>
                </c:pt>
                <c:pt idx="671">
                  <c:v>228.0</c:v>
                </c:pt>
                <c:pt idx="672">
                  <c:v>228.0</c:v>
                </c:pt>
                <c:pt idx="673">
                  <c:v>228.0</c:v>
                </c:pt>
                <c:pt idx="674">
                  <c:v>228.0</c:v>
                </c:pt>
                <c:pt idx="675">
                  <c:v>228.0</c:v>
                </c:pt>
                <c:pt idx="676">
                  <c:v>229.0</c:v>
                </c:pt>
                <c:pt idx="677">
                  <c:v>229.0</c:v>
                </c:pt>
                <c:pt idx="678">
                  <c:v>230.0</c:v>
                </c:pt>
                <c:pt idx="679">
                  <c:v>231.0</c:v>
                </c:pt>
                <c:pt idx="680">
                  <c:v>231.0</c:v>
                </c:pt>
                <c:pt idx="681">
                  <c:v>231.0</c:v>
                </c:pt>
                <c:pt idx="682">
                  <c:v>231.0</c:v>
                </c:pt>
                <c:pt idx="683">
                  <c:v>231.0</c:v>
                </c:pt>
                <c:pt idx="684">
                  <c:v>232.0</c:v>
                </c:pt>
                <c:pt idx="685">
                  <c:v>232.0</c:v>
                </c:pt>
                <c:pt idx="686">
                  <c:v>232.0</c:v>
                </c:pt>
                <c:pt idx="687">
                  <c:v>232.0</c:v>
                </c:pt>
                <c:pt idx="688">
                  <c:v>232.0</c:v>
                </c:pt>
                <c:pt idx="689">
                  <c:v>232.0</c:v>
                </c:pt>
                <c:pt idx="690">
                  <c:v>232.0</c:v>
                </c:pt>
                <c:pt idx="691">
                  <c:v>232.0</c:v>
                </c:pt>
                <c:pt idx="692">
                  <c:v>232.0</c:v>
                </c:pt>
                <c:pt idx="693">
                  <c:v>232.0</c:v>
                </c:pt>
                <c:pt idx="694">
                  <c:v>232.0</c:v>
                </c:pt>
                <c:pt idx="695">
                  <c:v>232.0</c:v>
                </c:pt>
                <c:pt idx="696">
                  <c:v>232.0</c:v>
                </c:pt>
                <c:pt idx="697">
                  <c:v>232.0</c:v>
                </c:pt>
                <c:pt idx="698">
                  <c:v>232.0</c:v>
                </c:pt>
                <c:pt idx="699">
                  <c:v>232.0</c:v>
                </c:pt>
                <c:pt idx="700">
                  <c:v>232.0</c:v>
                </c:pt>
                <c:pt idx="701">
                  <c:v>233.0</c:v>
                </c:pt>
                <c:pt idx="702">
                  <c:v>233.0</c:v>
                </c:pt>
                <c:pt idx="703">
                  <c:v>233.0</c:v>
                </c:pt>
                <c:pt idx="704">
                  <c:v>234.0</c:v>
                </c:pt>
                <c:pt idx="705">
                  <c:v>234.0</c:v>
                </c:pt>
                <c:pt idx="706">
                  <c:v>234.0</c:v>
                </c:pt>
                <c:pt idx="707">
                  <c:v>234.0</c:v>
                </c:pt>
                <c:pt idx="708">
                  <c:v>234.0</c:v>
                </c:pt>
                <c:pt idx="709">
                  <c:v>234.0</c:v>
                </c:pt>
                <c:pt idx="710">
                  <c:v>234.0</c:v>
                </c:pt>
                <c:pt idx="711">
                  <c:v>235.0</c:v>
                </c:pt>
                <c:pt idx="712">
                  <c:v>235.0</c:v>
                </c:pt>
                <c:pt idx="713">
                  <c:v>235.0</c:v>
                </c:pt>
                <c:pt idx="714">
                  <c:v>235.0</c:v>
                </c:pt>
                <c:pt idx="715">
                  <c:v>235.0</c:v>
                </c:pt>
                <c:pt idx="716">
                  <c:v>235.0</c:v>
                </c:pt>
                <c:pt idx="717">
                  <c:v>235.0</c:v>
                </c:pt>
                <c:pt idx="718">
                  <c:v>235.0</c:v>
                </c:pt>
                <c:pt idx="719">
                  <c:v>235.0</c:v>
                </c:pt>
                <c:pt idx="720">
                  <c:v>235.0</c:v>
                </c:pt>
                <c:pt idx="721">
                  <c:v>235.0</c:v>
                </c:pt>
                <c:pt idx="722">
                  <c:v>235.0</c:v>
                </c:pt>
                <c:pt idx="723">
                  <c:v>235.0</c:v>
                </c:pt>
                <c:pt idx="724">
                  <c:v>235.0</c:v>
                </c:pt>
                <c:pt idx="725">
                  <c:v>235.0</c:v>
                </c:pt>
                <c:pt idx="726">
                  <c:v>236.0</c:v>
                </c:pt>
                <c:pt idx="727">
                  <c:v>236.0</c:v>
                </c:pt>
                <c:pt idx="728">
                  <c:v>237.0</c:v>
                </c:pt>
                <c:pt idx="729">
                  <c:v>237.0</c:v>
                </c:pt>
                <c:pt idx="730">
                  <c:v>237.0</c:v>
                </c:pt>
                <c:pt idx="731">
                  <c:v>237.0</c:v>
                </c:pt>
                <c:pt idx="732">
                  <c:v>237.0</c:v>
                </c:pt>
                <c:pt idx="733">
                  <c:v>237.0</c:v>
                </c:pt>
                <c:pt idx="734">
                  <c:v>238.0</c:v>
                </c:pt>
                <c:pt idx="735">
                  <c:v>239.0</c:v>
                </c:pt>
                <c:pt idx="736">
                  <c:v>240.0</c:v>
                </c:pt>
                <c:pt idx="737">
                  <c:v>240.0</c:v>
                </c:pt>
                <c:pt idx="738">
                  <c:v>240.0</c:v>
                </c:pt>
                <c:pt idx="739">
                  <c:v>240.0</c:v>
                </c:pt>
                <c:pt idx="740">
                  <c:v>240.0</c:v>
                </c:pt>
                <c:pt idx="741">
                  <c:v>240.0</c:v>
                </c:pt>
                <c:pt idx="742">
                  <c:v>240.0</c:v>
                </c:pt>
                <c:pt idx="743">
                  <c:v>240.0</c:v>
                </c:pt>
                <c:pt idx="744">
                  <c:v>240.0</c:v>
                </c:pt>
                <c:pt idx="745">
                  <c:v>241.0</c:v>
                </c:pt>
                <c:pt idx="746">
                  <c:v>241.0</c:v>
                </c:pt>
                <c:pt idx="747">
                  <c:v>241.0</c:v>
                </c:pt>
                <c:pt idx="748">
                  <c:v>241.0</c:v>
                </c:pt>
                <c:pt idx="749">
                  <c:v>241.0</c:v>
                </c:pt>
                <c:pt idx="750">
                  <c:v>241.0</c:v>
                </c:pt>
                <c:pt idx="751">
                  <c:v>241.0</c:v>
                </c:pt>
                <c:pt idx="752">
                  <c:v>241.0</c:v>
                </c:pt>
                <c:pt idx="753">
                  <c:v>241.0</c:v>
                </c:pt>
                <c:pt idx="754">
                  <c:v>241.0</c:v>
                </c:pt>
                <c:pt idx="755">
                  <c:v>241.0</c:v>
                </c:pt>
                <c:pt idx="756">
                  <c:v>241.0</c:v>
                </c:pt>
                <c:pt idx="757">
                  <c:v>241.0</c:v>
                </c:pt>
                <c:pt idx="758">
                  <c:v>241.0</c:v>
                </c:pt>
                <c:pt idx="759">
                  <c:v>241.0</c:v>
                </c:pt>
                <c:pt idx="760">
                  <c:v>241.0</c:v>
                </c:pt>
                <c:pt idx="761">
                  <c:v>241.0</c:v>
                </c:pt>
                <c:pt idx="762">
                  <c:v>241.0</c:v>
                </c:pt>
                <c:pt idx="763">
                  <c:v>241.0</c:v>
                </c:pt>
                <c:pt idx="764">
                  <c:v>241.0</c:v>
                </c:pt>
                <c:pt idx="765">
                  <c:v>241.0</c:v>
                </c:pt>
                <c:pt idx="766">
                  <c:v>241.0</c:v>
                </c:pt>
                <c:pt idx="767">
                  <c:v>242.0</c:v>
                </c:pt>
                <c:pt idx="768">
                  <c:v>242.0</c:v>
                </c:pt>
                <c:pt idx="769">
                  <c:v>242.0</c:v>
                </c:pt>
                <c:pt idx="770">
                  <c:v>242.0</c:v>
                </c:pt>
                <c:pt idx="771">
                  <c:v>242.0</c:v>
                </c:pt>
                <c:pt idx="772">
                  <c:v>242.0</c:v>
                </c:pt>
                <c:pt idx="773">
                  <c:v>242.0</c:v>
                </c:pt>
                <c:pt idx="774">
                  <c:v>242.0</c:v>
                </c:pt>
                <c:pt idx="775">
                  <c:v>242.0</c:v>
                </c:pt>
                <c:pt idx="776">
                  <c:v>242.0</c:v>
                </c:pt>
                <c:pt idx="777">
                  <c:v>242.0</c:v>
                </c:pt>
                <c:pt idx="778">
                  <c:v>242.0</c:v>
                </c:pt>
                <c:pt idx="779">
                  <c:v>242.0</c:v>
                </c:pt>
                <c:pt idx="780">
                  <c:v>242.0</c:v>
                </c:pt>
                <c:pt idx="781">
                  <c:v>243.0</c:v>
                </c:pt>
                <c:pt idx="782">
                  <c:v>243.0</c:v>
                </c:pt>
                <c:pt idx="783">
                  <c:v>243.0</c:v>
                </c:pt>
                <c:pt idx="784">
                  <c:v>243.0</c:v>
                </c:pt>
                <c:pt idx="785">
                  <c:v>244.0</c:v>
                </c:pt>
                <c:pt idx="786">
                  <c:v>244.0</c:v>
                </c:pt>
                <c:pt idx="787">
                  <c:v>245.0</c:v>
                </c:pt>
                <c:pt idx="788">
                  <c:v>246.0</c:v>
                </c:pt>
                <c:pt idx="789">
                  <c:v>246.0</c:v>
                </c:pt>
                <c:pt idx="790">
                  <c:v>246.0</c:v>
                </c:pt>
                <c:pt idx="791">
                  <c:v>246.0</c:v>
                </c:pt>
                <c:pt idx="792">
                  <c:v>246.0</c:v>
                </c:pt>
                <c:pt idx="793">
                  <c:v>246.0</c:v>
                </c:pt>
                <c:pt idx="794">
                  <c:v>246.0</c:v>
                </c:pt>
                <c:pt idx="795">
                  <c:v>246.0</c:v>
                </c:pt>
                <c:pt idx="796">
                  <c:v>246.0</c:v>
                </c:pt>
                <c:pt idx="797">
                  <c:v>246.0</c:v>
                </c:pt>
                <c:pt idx="798">
                  <c:v>246.0</c:v>
                </c:pt>
                <c:pt idx="799">
                  <c:v>246.0</c:v>
                </c:pt>
                <c:pt idx="800">
                  <c:v>246.0</c:v>
                </c:pt>
                <c:pt idx="801">
                  <c:v>246.0</c:v>
                </c:pt>
                <c:pt idx="802">
                  <c:v>246.0</c:v>
                </c:pt>
                <c:pt idx="803">
                  <c:v>246.0</c:v>
                </c:pt>
                <c:pt idx="804">
                  <c:v>246.0</c:v>
                </c:pt>
                <c:pt idx="805">
                  <c:v>247.0</c:v>
                </c:pt>
                <c:pt idx="806">
                  <c:v>247.0</c:v>
                </c:pt>
                <c:pt idx="807">
                  <c:v>248.0</c:v>
                </c:pt>
                <c:pt idx="808">
                  <c:v>249.0</c:v>
                </c:pt>
                <c:pt idx="809">
                  <c:v>249.0</c:v>
                </c:pt>
                <c:pt idx="810">
                  <c:v>249.0</c:v>
                </c:pt>
                <c:pt idx="811">
                  <c:v>250.0</c:v>
                </c:pt>
                <c:pt idx="812">
                  <c:v>250.0</c:v>
                </c:pt>
                <c:pt idx="813">
                  <c:v>250.0</c:v>
                </c:pt>
                <c:pt idx="814">
                  <c:v>250.0</c:v>
                </c:pt>
                <c:pt idx="815">
                  <c:v>250.0</c:v>
                </c:pt>
                <c:pt idx="816">
                  <c:v>250.0</c:v>
                </c:pt>
                <c:pt idx="817">
                  <c:v>250.0</c:v>
                </c:pt>
                <c:pt idx="818">
                  <c:v>251.0</c:v>
                </c:pt>
                <c:pt idx="819">
                  <c:v>251.0</c:v>
                </c:pt>
                <c:pt idx="820">
                  <c:v>252.0</c:v>
                </c:pt>
                <c:pt idx="821">
                  <c:v>253.0</c:v>
                </c:pt>
                <c:pt idx="822">
                  <c:v>253.0</c:v>
                </c:pt>
                <c:pt idx="823">
                  <c:v>253.0</c:v>
                </c:pt>
                <c:pt idx="824">
                  <c:v>253.0</c:v>
                </c:pt>
                <c:pt idx="825">
                  <c:v>254.0</c:v>
                </c:pt>
                <c:pt idx="826">
                  <c:v>254.0</c:v>
                </c:pt>
                <c:pt idx="827">
                  <c:v>254.0</c:v>
                </c:pt>
                <c:pt idx="828">
                  <c:v>254.0</c:v>
                </c:pt>
                <c:pt idx="829">
                  <c:v>254.0</c:v>
                </c:pt>
                <c:pt idx="830">
                  <c:v>254.0</c:v>
                </c:pt>
                <c:pt idx="831">
                  <c:v>255.0</c:v>
                </c:pt>
                <c:pt idx="832">
                  <c:v>255.0</c:v>
                </c:pt>
                <c:pt idx="833">
                  <c:v>255.0</c:v>
                </c:pt>
                <c:pt idx="834">
                  <c:v>256.0</c:v>
                </c:pt>
                <c:pt idx="835">
                  <c:v>257.0</c:v>
                </c:pt>
                <c:pt idx="836">
                  <c:v>257.0</c:v>
                </c:pt>
                <c:pt idx="837">
                  <c:v>257.0</c:v>
                </c:pt>
                <c:pt idx="838">
                  <c:v>258.0</c:v>
                </c:pt>
                <c:pt idx="839">
                  <c:v>259.0</c:v>
                </c:pt>
                <c:pt idx="840">
                  <c:v>259.0</c:v>
                </c:pt>
                <c:pt idx="841">
                  <c:v>260.0</c:v>
                </c:pt>
                <c:pt idx="842">
                  <c:v>260.0</c:v>
                </c:pt>
                <c:pt idx="843">
                  <c:v>260.0</c:v>
                </c:pt>
                <c:pt idx="844">
                  <c:v>260.0</c:v>
                </c:pt>
                <c:pt idx="845">
                  <c:v>260.0</c:v>
                </c:pt>
                <c:pt idx="846">
                  <c:v>260.0</c:v>
                </c:pt>
                <c:pt idx="847">
                  <c:v>260.0</c:v>
                </c:pt>
                <c:pt idx="848">
                  <c:v>261.0</c:v>
                </c:pt>
                <c:pt idx="849">
                  <c:v>262.0</c:v>
                </c:pt>
                <c:pt idx="850">
                  <c:v>262.0</c:v>
                </c:pt>
                <c:pt idx="851">
                  <c:v>262.0</c:v>
                </c:pt>
                <c:pt idx="852">
                  <c:v>262.0</c:v>
                </c:pt>
                <c:pt idx="853">
                  <c:v>262.0</c:v>
                </c:pt>
                <c:pt idx="854">
                  <c:v>262.0</c:v>
                </c:pt>
                <c:pt idx="855">
                  <c:v>262.0</c:v>
                </c:pt>
                <c:pt idx="856">
                  <c:v>262.0</c:v>
                </c:pt>
                <c:pt idx="857">
                  <c:v>262.0</c:v>
                </c:pt>
                <c:pt idx="858">
                  <c:v>262.0</c:v>
                </c:pt>
                <c:pt idx="859">
                  <c:v>262.0</c:v>
                </c:pt>
                <c:pt idx="860">
                  <c:v>262.0</c:v>
                </c:pt>
                <c:pt idx="861">
                  <c:v>262.0</c:v>
                </c:pt>
                <c:pt idx="862">
                  <c:v>263.0</c:v>
                </c:pt>
                <c:pt idx="863">
                  <c:v>263.0</c:v>
                </c:pt>
                <c:pt idx="864">
                  <c:v>263.0</c:v>
                </c:pt>
                <c:pt idx="865">
                  <c:v>264.0</c:v>
                </c:pt>
                <c:pt idx="866">
                  <c:v>265.0</c:v>
                </c:pt>
                <c:pt idx="867">
                  <c:v>266.0</c:v>
                </c:pt>
                <c:pt idx="868">
                  <c:v>266.0</c:v>
                </c:pt>
                <c:pt idx="869">
                  <c:v>266.0</c:v>
                </c:pt>
                <c:pt idx="870">
                  <c:v>266.0</c:v>
                </c:pt>
                <c:pt idx="871">
                  <c:v>267.0</c:v>
                </c:pt>
                <c:pt idx="872">
                  <c:v>267.0</c:v>
                </c:pt>
                <c:pt idx="873">
                  <c:v>267.0</c:v>
                </c:pt>
                <c:pt idx="874">
                  <c:v>267.0</c:v>
                </c:pt>
                <c:pt idx="875">
                  <c:v>267.0</c:v>
                </c:pt>
                <c:pt idx="876">
                  <c:v>267.0</c:v>
                </c:pt>
                <c:pt idx="877">
                  <c:v>267.0</c:v>
                </c:pt>
                <c:pt idx="878">
                  <c:v>267.0</c:v>
                </c:pt>
                <c:pt idx="879">
                  <c:v>267.0</c:v>
                </c:pt>
                <c:pt idx="880">
                  <c:v>267.0</c:v>
                </c:pt>
                <c:pt idx="881">
                  <c:v>267.0</c:v>
                </c:pt>
                <c:pt idx="882">
                  <c:v>268.0</c:v>
                </c:pt>
                <c:pt idx="883">
                  <c:v>268.0</c:v>
                </c:pt>
                <c:pt idx="884">
                  <c:v>268.0</c:v>
                </c:pt>
                <c:pt idx="885">
                  <c:v>269.0</c:v>
                </c:pt>
                <c:pt idx="886">
                  <c:v>269.0</c:v>
                </c:pt>
                <c:pt idx="887">
                  <c:v>270.0</c:v>
                </c:pt>
                <c:pt idx="888">
                  <c:v>270.0</c:v>
                </c:pt>
                <c:pt idx="889">
                  <c:v>270.0</c:v>
                </c:pt>
                <c:pt idx="890">
                  <c:v>270.0</c:v>
                </c:pt>
                <c:pt idx="891">
                  <c:v>271.0</c:v>
                </c:pt>
                <c:pt idx="892">
                  <c:v>271.0</c:v>
                </c:pt>
                <c:pt idx="893">
                  <c:v>271.0</c:v>
                </c:pt>
                <c:pt idx="894">
                  <c:v>271.0</c:v>
                </c:pt>
                <c:pt idx="895">
                  <c:v>271.0</c:v>
                </c:pt>
                <c:pt idx="896">
                  <c:v>272.0</c:v>
                </c:pt>
                <c:pt idx="897">
                  <c:v>273.0</c:v>
                </c:pt>
                <c:pt idx="898">
                  <c:v>273.0</c:v>
                </c:pt>
                <c:pt idx="899">
                  <c:v>274.0</c:v>
                </c:pt>
                <c:pt idx="900">
                  <c:v>275.0</c:v>
                </c:pt>
                <c:pt idx="901">
                  <c:v>275.0</c:v>
                </c:pt>
                <c:pt idx="902">
                  <c:v>276.0</c:v>
                </c:pt>
                <c:pt idx="903">
                  <c:v>276.0</c:v>
                </c:pt>
                <c:pt idx="904">
                  <c:v>276.0</c:v>
                </c:pt>
                <c:pt idx="905">
                  <c:v>276.0</c:v>
                </c:pt>
                <c:pt idx="906">
                  <c:v>277.0</c:v>
                </c:pt>
                <c:pt idx="907">
                  <c:v>277.0</c:v>
                </c:pt>
                <c:pt idx="908">
                  <c:v>277.0</c:v>
                </c:pt>
                <c:pt idx="909">
                  <c:v>277.0</c:v>
                </c:pt>
                <c:pt idx="910">
                  <c:v>277.0</c:v>
                </c:pt>
                <c:pt idx="911">
                  <c:v>277.0</c:v>
                </c:pt>
                <c:pt idx="912">
                  <c:v>277.0</c:v>
                </c:pt>
                <c:pt idx="913">
                  <c:v>278.0</c:v>
                </c:pt>
                <c:pt idx="914">
                  <c:v>278.0</c:v>
                </c:pt>
                <c:pt idx="915">
                  <c:v>278.0</c:v>
                </c:pt>
                <c:pt idx="916">
                  <c:v>278.0</c:v>
                </c:pt>
                <c:pt idx="917">
                  <c:v>278.0</c:v>
                </c:pt>
                <c:pt idx="918">
                  <c:v>279.0</c:v>
                </c:pt>
                <c:pt idx="919">
                  <c:v>279.0</c:v>
                </c:pt>
                <c:pt idx="920">
                  <c:v>279.0</c:v>
                </c:pt>
                <c:pt idx="921">
                  <c:v>279.0</c:v>
                </c:pt>
                <c:pt idx="922">
                  <c:v>279.0</c:v>
                </c:pt>
                <c:pt idx="923">
                  <c:v>279.0</c:v>
                </c:pt>
                <c:pt idx="924">
                  <c:v>279.0</c:v>
                </c:pt>
                <c:pt idx="925">
                  <c:v>279.0</c:v>
                </c:pt>
                <c:pt idx="926">
                  <c:v>279.0</c:v>
                </c:pt>
                <c:pt idx="927">
                  <c:v>280.0</c:v>
                </c:pt>
                <c:pt idx="928">
                  <c:v>281.0</c:v>
                </c:pt>
                <c:pt idx="929">
                  <c:v>281.0</c:v>
                </c:pt>
                <c:pt idx="930">
                  <c:v>282.0</c:v>
                </c:pt>
                <c:pt idx="931">
                  <c:v>282.0</c:v>
                </c:pt>
                <c:pt idx="932">
                  <c:v>283.0</c:v>
                </c:pt>
                <c:pt idx="933">
                  <c:v>284.0</c:v>
                </c:pt>
                <c:pt idx="934">
                  <c:v>284.0</c:v>
                </c:pt>
                <c:pt idx="935">
                  <c:v>285.0</c:v>
                </c:pt>
                <c:pt idx="936">
                  <c:v>285.0</c:v>
                </c:pt>
                <c:pt idx="937">
                  <c:v>285.0</c:v>
                </c:pt>
                <c:pt idx="938">
                  <c:v>285.0</c:v>
                </c:pt>
                <c:pt idx="939">
                  <c:v>285.0</c:v>
                </c:pt>
                <c:pt idx="940">
                  <c:v>285.0</c:v>
                </c:pt>
                <c:pt idx="941">
                  <c:v>285.0</c:v>
                </c:pt>
                <c:pt idx="942">
                  <c:v>285.0</c:v>
                </c:pt>
                <c:pt idx="943">
                  <c:v>285.0</c:v>
                </c:pt>
                <c:pt idx="944">
                  <c:v>285.0</c:v>
                </c:pt>
                <c:pt idx="945">
                  <c:v>285.0</c:v>
                </c:pt>
                <c:pt idx="946">
                  <c:v>285.0</c:v>
                </c:pt>
                <c:pt idx="947">
                  <c:v>285.0</c:v>
                </c:pt>
                <c:pt idx="948">
                  <c:v>285.0</c:v>
                </c:pt>
                <c:pt idx="949">
                  <c:v>285.0</c:v>
                </c:pt>
                <c:pt idx="950">
                  <c:v>285.0</c:v>
                </c:pt>
                <c:pt idx="951">
                  <c:v>285.0</c:v>
                </c:pt>
                <c:pt idx="952">
                  <c:v>285.0</c:v>
                </c:pt>
                <c:pt idx="953">
                  <c:v>285.0</c:v>
                </c:pt>
                <c:pt idx="954">
                  <c:v>285.0</c:v>
                </c:pt>
                <c:pt idx="955">
                  <c:v>285.0</c:v>
                </c:pt>
                <c:pt idx="956">
                  <c:v>285.0</c:v>
                </c:pt>
                <c:pt idx="957">
                  <c:v>285.0</c:v>
                </c:pt>
                <c:pt idx="958">
                  <c:v>285.0</c:v>
                </c:pt>
                <c:pt idx="959">
                  <c:v>286.0</c:v>
                </c:pt>
                <c:pt idx="960">
                  <c:v>287.0</c:v>
                </c:pt>
                <c:pt idx="961">
                  <c:v>287.0</c:v>
                </c:pt>
                <c:pt idx="962">
                  <c:v>287.0</c:v>
                </c:pt>
                <c:pt idx="963">
                  <c:v>287.0</c:v>
                </c:pt>
                <c:pt idx="964">
                  <c:v>287.0</c:v>
                </c:pt>
                <c:pt idx="965">
                  <c:v>288.0</c:v>
                </c:pt>
                <c:pt idx="966">
                  <c:v>289.0</c:v>
                </c:pt>
                <c:pt idx="967">
                  <c:v>289.0</c:v>
                </c:pt>
                <c:pt idx="968">
                  <c:v>289.0</c:v>
                </c:pt>
                <c:pt idx="969">
                  <c:v>289.0</c:v>
                </c:pt>
                <c:pt idx="970">
                  <c:v>289.0</c:v>
                </c:pt>
                <c:pt idx="971">
                  <c:v>290.0</c:v>
                </c:pt>
                <c:pt idx="972">
                  <c:v>290.0</c:v>
                </c:pt>
                <c:pt idx="973">
                  <c:v>290.0</c:v>
                </c:pt>
                <c:pt idx="974">
                  <c:v>291.0</c:v>
                </c:pt>
                <c:pt idx="975">
                  <c:v>291.0</c:v>
                </c:pt>
                <c:pt idx="976">
                  <c:v>291.0</c:v>
                </c:pt>
                <c:pt idx="977">
                  <c:v>291.0</c:v>
                </c:pt>
                <c:pt idx="978">
                  <c:v>291.0</c:v>
                </c:pt>
                <c:pt idx="979">
                  <c:v>292.0</c:v>
                </c:pt>
                <c:pt idx="980">
                  <c:v>293.0</c:v>
                </c:pt>
                <c:pt idx="981">
                  <c:v>293.0</c:v>
                </c:pt>
                <c:pt idx="982">
                  <c:v>293.0</c:v>
                </c:pt>
                <c:pt idx="983">
                  <c:v>293.0</c:v>
                </c:pt>
                <c:pt idx="984">
                  <c:v>294.0</c:v>
                </c:pt>
                <c:pt idx="985">
                  <c:v>294.0</c:v>
                </c:pt>
                <c:pt idx="986">
                  <c:v>294.0</c:v>
                </c:pt>
                <c:pt idx="987">
                  <c:v>294.0</c:v>
                </c:pt>
                <c:pt idx="988">
                  <c:v>294.0</c:v>
                </c:pt>
                <c:pt idx="989">
                  <c:v>294.0</c:v>
                </c:pt>
                <c:pt idx="990">
                  <c:v>294.0</c:v>
                </c:pt>
                <c:pt idx="991">
                  <c:v>294.0</c:v>
                </c:pt>
                <c:pt idx="992">
                  <c:v>294.0</c:v>
                </c:pt>
                <c:pt idx="993">
                  <c:v>294.0</c:v>
                </c:pt>
                <c:pt idx="994">
                  <c:v>294.0</c:v>
                </c:pt>
                <c:pt idx="995">
                  <c:v>294.0</c:v>
                </c:pt>
                <c:pt idx="996">
                  <c:v>295.0</c:v>
                </c:pt>
                <c:pt idx="997">
                  <c:v>295.0</c:v>
                </c:pt>
                <c:pt idx="998">
                  <c:v>295.0</c:v>
                </c:pt>
                <c:pt idx="999">
                  <c:v>295.0</c:v>
                </c:pt>
                <c:pt idx="1000">
                  <c:v>296.0</c:v>
                </c:pt>
                <c:pt idx="1001">
                  <c:v>297.0</c:v>
                </c:pt>
                <c:pt idx="1002">
                  <c:v>297.0</c:v>
                </c:pt>
                <c:pt idx="1003">
                  <c:v>298.0</c:v>
                </c:pt>
                <c:pt idx="1004">
                  <c:v>299.0</c:v>
                </c:pt>
                <c:pt idx="1005">
                  <c:v>300.0</c:v>
                </c:pt>
                <c:pt idx="1006">
                  <c:v>300.0</c:v>
                </c:pt>
                <c:pt idx="1007">
                  <c:v>301.0</c:v>
                </c:pt>
                <c:pt idx="1008">
                  <c:v>302.0</c:v>
                </c:pt>
                <c:pt idx="1009">
                  <c:v>302.0</c:v>
                </c:pt>
                <c:pt idx="1010">
                  <c:v>302.0</c:v>
                </c:pt>
                <c:pt idx="1011">
                  <c:v>303.0</c:v>
                </c:pt>
                <c:pt idx="1012">
                  <c:v>303.0</c:v>
                </c:pt>
                <c:pt idx="1013">
                  <c:v>303.0</c:v>
                </c:pt>
                <c:pt idx="1014">
                  <c:v>303.0</c:v>
                </c:pt>
                <c:pt idx="1015">
                  <c:v>303.0</c:v>
                </c:pt>
                <c:pt idx="1016">
                  <c:v>304.0</c:v>
                </c:pt>
                <c:pt idx="1017">
                  <c:v>304.0</c:v>
                </c:pt>
                <c:pt idx="1018">
                  <c:v>305.0</c:v>
                </c:pt>
                <c:pt idx="1019">
                  <c:v>306.0</c:v>
                </c:pt>
                <c:pt idx="1020">
                  <c:v>307.0</c:v>
                </c:pt>
                <c:pt idx="1021">
                  <c:v>308.0</c:v>
                </c:pt>
                <c:pt idx="1022">
                  <c:v>309.0</c:v>
                </c:pt>
                <c:pt idx="1023">
                  <c:v>309.0</c:v>
                </c:pt>
                <c:pt idx="1024">
                  <c:v>309.0</c:v>
                </c:pt>
                <c:pt idx="1025">
                  <c:v>309.0</c:v>
                </c:pt>
                <c:pt idx="1026">
                  <c:v>309.0</c:v>
                </c:pt>
                <c:pt idx="1027">
                  <c:v>309.0</c:v>
                </c:pt>
                <c:pt idx="1028">
                  <c:v>310.0</c:v>
                </c:pt>
                <c:pt idx="1029">
                  <c:v>310.0</c:v>
                </c:pt>
                <c:pt idx="1030">
                  <c:v>310.0</c:v>
                </c:pt>
                <c:pt idx="1031">
                  <c:v>310.0</c:v>
                </c:pt>
                <c:pt idx="1032">
                  <c:v>310.0</c:v>
                </c:pt>
                <c:pt idx="1033">
                  <c:v>310.0</c:v>
                </c:pt>
                <c:pt idx="1034">
                  <c:v>310.0</c:v>
                </c:pt>
                <c:pt idx="1035">
                  <c:v>310.0</c:v>
                </c:pt>
                <c:pt idx="1036">
                  <c:v>310.0</c:v>
                </c:pt>
                <c:pt idx="1037">
                  <c:v>310.0</c:v>
                </c:pt>
                <c:pt idx="1038">
                  <c:v>310.0</c:v>
                </c:pt>
                <c:pt idx="1039">
                  <c:v>310.0</c:v>
                </c:pt>
                <c:pt idx="1040">
                  <c:v>310.0</c:v>
                </c:pt>
                <c:pt idx="1041">
                  <c:v>310.0</c:v>
                </c:pt>
                <c:pt idx="1042">
                  <c:v>311.0</c:v>
                </c:pt>
                <c:pt idx="1043">
                  <c:v>312.0</c:v>
                </c:pt>
                <c:pt idx="1044">
                  <c:v>313.0</c:v>
                </c:pt>
                <c:pt idx="1045">
                  <c:v>313.0</c:v>
                </c:pt>
                <c:pt idx="1046">
                  <c:v>313.0</c:v>
                </c:pt>
                <c:pt idx="1047">
                  <c:v>313.0</c:v>
                </c:pt>
                <c:pt idx="1048">
                  <c:v>313.0</c:v>
                </c:pt>
                <c:pt idx="1049">
                  <c:v>313.0</c:v>
                </c:pt>
                <c:pt idx="1050">
                  <c:v>313.0</c:v>
                </c:pt>
                <c:pt idx="1051">
                  <c:v>313.0</c:v>
                </c:pt>
                <c:pt idx="1052">
                  <c:v>313.0</c:v>
                </c:pt>
                <c:pt idx="1053">
                  <c:v>313.0</c:v>
                </c:pt>
                <c:pt idx="1054">
                  <c:v>313.0</c:v>
                </c:pt>
                <c:pt idx="1055">
                  <c:v>313.0</c:v>
                </c:pt>
                <c:pt idx="1056">
                  <c:v>313.0</c:v>
                </c:pt>
                <c:pt idx="1057">
                  <c:v>313.0</c:v>
                </c:pt>
                <c:pt idx="1058">
                  <c:v>313.0</c:v>
                </c:pt>
                <c:pt idx="1059">
                  <c:v>313.0</c:v>
                </c:pt>
                <c:pt idx="1060">
                  <c:v>313.0</c:v>
                </c:pt>
                <c:pt idx="1061">
                  <c:v>313.0</c:v>
                </c:pt>
                <c:pt idx="1062">
                  <c:v>313.0</c:v>
                </c:pt>
                <c:pt idx="1063">
                  <c:v>313.0</c:v>
                </c:pt>
                <c:pt idx="1064">
                  <c:v>313.0</c:v>
                </c:pt>
                <c:pt idx="1065">
                  <c:v>313.0</c:v>
                </c:pt>
                <c:pt idx="1066">
                  <c:v>313.0</c:v>
                </c:pt>
                <c:pt idx="1067">
                  <c:v>313.0</c:v>
                </c:pt>
                <c:pt idx="1068">
                  <c:v>314.0</c:v>
                </c:pt>
                <c:pt idx="1069">
                  <c:v>315.0</c:v>
                </c:pt>
                <c:pt idx="1070">
                  <c:v>316.0</c:v>
                </c:pt>
                <c:pt idx="1071">
                  <c:v>317.0</c:v>
                </c:pt>
                <c:pt idx="1072">
                  <c:v>318.0</c:v>
                </c:pt>
                <c:pt idx="1073">
                  <c:v>319.0</c:v>
                </c:pt>
                <c:pt idx="1074">
                  <c:v>320.0</c:v>
                </c:pt>
                <c:pt idx="1075">
                  <c:v>320.0</c:v>
                </c:pt>
                <c:pt idx="1076">
                  <c:v>320.0</c:v>
                </c:pt>
                <c:pt idx="1077">
                  <c:v>320.0</c:v>
                </c:pt>
                <c:pt idx="1078">
                  <c:v>321.0</c:v>
                </c:pt>
                <c:pt idx="1079">
                  <c:v>322.0</c:v>
                </c:pt>
                <c:pt idx="1080">
                  <c:v>322.0</c:v>
                </c:pt>
                <c:pt idx="1081">
                  <c:v>322.0</c:v>
                </c:pt>
                <c:pt idx="1082">
                  <c:v>322.0</c:v>
                </c:pt>
                <c:pt idx="1083">
                  <c:v>322.0</c:v>
                </c:pt>
                <c:pt idx="1084">
                  <c:v>323.0</c:v>
                </c:pt>
                <c:pt idx="1085">
                  <c:v>323.0</c:v>
                </c:pt>
                <c:pt idx="1086">
                  <c:v>324.0</c:v>
                </c:pt>
                <c:pt idx="1087">
                  <c:v>325.0</c:v>
                </c:pt>
                <c:pt idx="1088">
                  <c:v>325.0</c:v>
                </c:pt>
                <c:pt idx="1089">
                  <c:v>325.0</c:v>
                </c:pt>
                <c:pt idx="1090">
                  <c:v>325.0</c:v>
                </c:pt>
                <c:pt idx="1091">
                  <c:v>326.0</c:v>
                </c:pt>
                <c:pt idx="1092">
                  <c:v>326.0</c:v>
                </c:pt>
                <c:pt idx="1093">
                  <c:v>326.0</c:v>
                </c:pt>
                <c:pt idx="1094">
                  <c:v>326.0</c:v>
                </c:pt>
                <c:pt idx="1095">
                  <c:v>326.0</c:v>
                </c:pt>
                <c:pt idx="1096">
                  <c:v>326.0</c:v>
                </c:pt>
                <c:pt idx="1097">
                  <c:v>327.0</c:v>
                </c:pt>
                <c:pt idx="1098">
                  <c:v>327.0</c:v>
                </c:pt>
                <c:pt idx="1099">
                  <c:v>327.0</c:v>
                </c:pt>
                <c:pt idx="1100">
                  <c:v>328.0</c:v>
                </c:pt>
                <c:pt idx="1101">
                  <c:v>329.0</c:v>
                </c:pt>
                <c:pt idx="1102">
                  <c:v>329.0</c:v>
                </c:pt>
                <c:pt idx="1103">
                  <c:v>329.0</c:v>
                </c:pt>
                <c:pt idx="1104">
                  <c:v>329.0</c:v>
                </c:pt>
                <c:pt idx="1105">
                  <c:v>330.0</c:v>
                </c:pt>
                <c:pt idx="1106">
                  <c:v>330.0</c:v>
                </c:pt>
                <c:pt idx="1107">
                  <c:v>330.0</c:v>
                </c:pt>
                <c:pt idx="1108">
                  <c:v>331.0</c:v>
                </c:pt>
                <c:pt idx="1109">
                  <c:v>332.0</c:v>
                </c:pt>
                <c:pt idx="1110">
                  <c:v>332.0</c:v>
                </c:pt>
                <c:pt idx="1111">
                  <c:v>332.0</c:v>
                </c:pt>
                <c:pt idx="1112">
                  <c:v>332.0</c:v>
                </c:pt>
                <c:pt idx="1113">
                  <c:v>332.0</c:v>
                </c:pt>
                <c:pt idx="1114">
                  <c:v>332.0</c:v>
                </c:pt>
                <c:pt idx="1115">
                  <c:v>332.0</c:v>
                </c:pt>
                <c:pt idx="1116">
                  <c:v>332.0</c:v>
                </c:pt>
                <c:pt idx="1117">
                  <c:v>332.0</c:v>
                </c:pt>
                <c:pt idx="1118">
                  <c:v>332.0</c:v>
                </c:pt>
                <c:pt idx="1119">
                  <c:v>332.0</c:v>
                </c:pt>
                <c:pt idx="1120">
                  <c:v>332.0</c:v>
                </c:pt>
                <c:pt idx="1121">
                  <c:v>332.0</c:v>
                </c:pt>
                <c:pt idx="1122">
                  <c:v>332.0</c:v>
                </c:pt>
                <c:pt idx="1123">
                  <c:v>332.0</c:v>
                </c:pt>
                <c:pt idx="1124">
                  <c:v>332.0</c:v>
                </c:pt>
                <c:pt idx="1125">
                  <c:v>332.0</c:v>
                </c:pt>
                <c:pt idx="1126">
                  <c:v>333.0</c:v>
                </c:pt>
                <c:pt idx="1127">
                  <c:v>333.0</c:v>
                </c:pt>
                <c:pt idx="1128">
                  <c:v>334.0</c:v>
                </c:pt>
                <c:pt idx="1129">
                  <c:v>334.0</c:v>
                </c:pt>
                <c:pt idx="1130">
                  <c:v>334.0</c:v>
                </c:pt>
                <c:pt idx="1131">
                  <c:v>334.0</c:v>
                </c:pt>
                <c:pt idx="1132">
                  <c:v>334.0</c:v>
                </c:pt>
                <c:pt idx="1133">
                  <c:v>334.0</c:v>
                </c:pt>
                <c:pt idx="1134">
                  <c:v>334.0</c:v>
                </c:pt>
                <c:pt idx="1135">
                  <c:v>334.0</c:v>
                </c:pt>
                <c:pt idx="1136">
                  <c:v>334.0</c:v>
                </c:pt>
                <c:pt idx="1137">
                  <c:v>334.0</c:v>
                </c:pt>
                <c:pt idx="1138">
                  <c:v>334.0</c:v>
                </c:pt>
                <c:pt idx="1139">
                  <c:v>334.0</c:v>
                </c:pt>
                <c:pt idx="1140">
                  <c:v>334.0</c:v>
                </c:pt>
                <c:pt idx="1141">
                  <c:v>334.0</c:v>
                </c:pt>
                <c:pt idx="1142">
                  <c:v>334.0</c:v>
                </c:pt>
                <c:pt idx="1143">
                  <c:v>334.0</c:v>
                </c:pt>
                <c:pt idx="1144">
                  <c:v>334.0</c:v>
                </c:pt>
                <c:pt idx="1145">
                  <c:v>334.0</c:v>
                </c:pt>
                <c:pt idx="1146">
                  <c:v>334.0</c:v>
                </c:pt>
                <c:pt idx="1147">
                  <c:v>334.0</c:v>
                </c:pt>
                <c:pt idx="1148">
                  <c:v>334.0</c:v>
                </c:pt>
                <c:pt idx="1149">
                  <c:v>335.0</c:v>
                </c:pt>
                <c:pt idx="1150">
                  <c:v>335.0</c:v>
                </c:pt>
                <c:pt idx="1151">
                  <c:v>335.0</c:v>
                </c:pt>
                <c:pt idx="1152">
                  <c:v>336.0</c:v>
                </c:pt>
                <c:pt idx="1153">
                  <c:v>336.0</c:v>
                </c:pt>
                <c:pt idx="1154">
                  <c:v>336.0</c:v>
                </c:pt>
                <c:pt idx="1155">
                  <c:v>336.0</c:v>
                </c:pt>
                <c:pt idx="1156">
                  <c:v>336.0</c:v>
                </c:pt>
                <c:pt idx="1157">
                  <c:v>336.0</c:v>
                </c:pt>
                <c:pt idx="1158">
                  <c:v>336.0</c:v>
                </c:pt>
                <c:pt idx="1159">
                  <c:v>336.0</c:v>
                </c:pt>
                <c:pt idx="1160">
                  <c:v>336.0</c:v>
                </c:pt>
                <c:pt idx="1161">
                  <c:v>336.0</c:v>
                </c:pt>
                <c:pt idx="1162">
                  <c:v>336.0</c:v>
                </c:pt>
                <c:pt idx="1163">
                  <c:v>336.0</c:v>
                </c:pt>
                <c:pt idx="1164">
                  <c:v>336.0</c:v>
                </c:pt>
                <c:pt idx="1165">
                  <c:v>336.0</c:v>
                </c:pt>
                <c:pt idx="1166">
                  <c:v>336.0</c:v>
                </c:pt>
                <c:pt idx="1167">
                  <c:v>337.0</c:v>
                </c:pt>
                <c:pt idx="1168">
                  <c:v>338.0</c:v>
                </c:pt>
                <c:pt idx="1169">
                  <c:v>339.0</c:v>
                </c:pt>
                <c:pt idx="1170">
                  <c:v>339.0</c:v>
                </c:pt>
                <c:pt idx="1171">
                  <c:v>339.0</c:v>
                </c:pt>
                <c:pt idx="1172">
                  <c:v>339.0</c:v>
                </c:pt>
                <c:pt idx="1173">
                  <c:v>339.0</c:v>
                </c:pt>
                <c:pt idx="1174">
                  <c:v>339.0</c:v>
                </c:pt>
                <c:pt idx="1175">
                  <c:v>339.0</c:v>
                </c:pt>
                <c:pt idx="1176">
                  <c:v>339.0</c:v>
                </c:pt>
                <c:pt idx="1177">
                  <c:v>339.0</c:v>
                </c:pt>
                <c:pt idx="1178">
                  <c:v>339.0</c:v>
                </c:pt>
                <c:pt idx="1179">
                  <c:v>339.0</c:v>
                </c:pt>
                <c:pt idx="1180">
                  <c:v>339.0</c:v>
                </c:pt>
                <c:pt idx="1181">
                  <c:v>340.0</c:v>
                </c:pt>
                <c:pt idx="1182">
                  <c:v>340.0</c:v>
                </c:pt>
                <c:pt idx="1183">
                  <c:v>340.0</c:v>
                </c:pt>
                <c:pt idx="1184">
                  <c:v>341.0</c:v>
                </c:pt>
                <c:pt idx="1185">
                  <c:v>342.0</c:v>
                </c:pt>
                <c:pt idx="1186">
                  <c:v>343.0</c:v>
                </c:pt>
                <c:pt idx="1187">
                  <c:v>343.0</c:v>
                </c:pt>
                <c:pt idx="1188">
                  <c:v>343.0</c:v>
                </c:pt>
                <c:pt idx="1189">
                  <c:v>343.0</c:v>
                </c:pt>
                <c:pt idx="1190">
                  <c:v>344.0</c:v>
                </c:pt>
                <c:pt idx="1191">
                  <c:v>344.0</c:v>
                </c:pt>
                <c:pt idx="1192">
                  <c:v>345.0</c:v>
                </c:pt>
                <c:pt idx="1193">
                  <c:v>345.0</c:v>
                </c:pt>
                <c:pt idx="1194">
                  <c:v>345.0</c:v>
                </c:pt>
                <c:pt idx="1195">
                  <c:v>345.0</c:v>
                </c:pt>
                <c:pt idx="1196">
                  <c:v>345.0</c:v>
                </c:pt>
                <c:pt idx="1197">
                  <c:v>345.0</c:v>
                </c:pt>
                <c:pt idx="1198">
                  <c:v>345.0</c:v>
                </c:pt>
                <c:pt idx="1199">
                  <c:v>345.0</c:v>
                </c:pt>
                <c:pt idx="1200">
                  <c:v>345.0</c:v>
                </c:pt>
                <c:pt idx="1201">
                  <c:v>345.0</c:v>
                </c:pt>
                <c:pt idx="1202">
                  <c:v>345.0</c:v>
                </c:pt>
                <c:pt idx="1203">
                  <c:v>346.0</c:v>
                </c:pt>
                <c:pt idx="1204">
                  <c:v>346.0</c:v>
                </c:pt>
                <c:pt idx="1205">
                  <c:v>346.0</c:v>
                </c:pt>
                <c:pt idx="1206">
                  <c:v>347.0</c:v>
                </c:pt>
                <c:pt idx="1207">
                  <c:v>348.0</c:v>
                </c:pt>
                <c:pt idx="1208">
                  <c:v>348.0</c:v>
                </c:pt>
                <c:pt idx="1209">
                  <c:v>348.0</c:v>
                </c:pt>
                <c:pt idx="1210">
                  <c:v>348.0</c:v>
                </c:pt>
                <c:pt idx="1211">
                  <c:v>348.0</c:v>
                </c:pt>
                <c:pt idx="1212">
                  <c:v>348.0</c:v>
                </c:pt>
                <c:pt idx="1213">
                  <c:v>348.0</c:v>
                </c:pt>
                <c:pt idx="1214">
                  <c:v>349.0</c:v>
                </c:pt>
                <c:pt idx="1215">
                  <c:v>349.0</c:v>
                </c:pt>
                <c:pt idx="1216">
                  <c:v>349.0</c:v>
                </c:pt>
                <c:pt idx="1217">
                  <c:v>349.0</c:v>
                </c:pt>
                <c:pt idx="1218">
                  <c:v>349.0</c:v>
                </c:pt>
                <c:pt idx="1219">
                  <c:v>349.0</c:v>
                </c:pt>
                <c:pt idx="1220">
                  <c:v>349.0</c:v>
                </c:pt>
                <c:pt idx="1221">
                  <c:v>349.0</c:v>
                </c:pt>
                <c:pt idx="1222">
                  <c:v>349.0</c:v>
                </c:pt>
                <c:pt idx="1223">
                  <c:v>350.0</c:v>
                </c:pt>
                <c:pt idx="1224">
                  <c:v>350.0</c:v>
                </c:pt>
                <c:pt idx="1225">
                  <c:v>351.0</c:v>
                </c:pt>
                <c:pt idx="1226">
                  <c:v>352.0</c:v>
                </c:pt>
                <c:pt idx="1227">
                  <c:v>352.0</c:v>
                </c:pt>
                <c:pt idx="1228">
                  <c:v>352.0</c:v>
                </c:pt>
                <c:pt idx="1229">
                  <c:v>352.0</c:v>
                </c:pt>
                <c:pt idx="1230">
                  <c:v>352.0</c:v>
                </c:pt>
                <c:pt idx="1231">
                  <c:v>352.0</c:v>
                </c:pt>
                <c:pt idx="1232">
                  <c:v>353.0</c:v>
                </c:pt>
                <c:pt idx="1233">
                  <c:v>353.0</c:v>
                </c:pt>
                <c:pt idx="1234">
                  <c:v>353.0</c:v>
                </c:pt>
                <c:pt idx="1235">
                  <c:v>354.0</c:v>
                </c:pt>
                <c:pt idx="1236">
                  <c:v>354.0</c:v>
                </c:pt>
                <c:pt idx="1237">
                  <c:v>354.0</c:v>
                </c:pt>
                <c:pt idx="1238">
                  <c:v>354.0</c:v>
                </c:pt>
                <c:pt idx="1239">
                  <c:v>354.0</c:v>
                </c:pt>
                <c:pt idx="1240">
                  <c:v>354.0</c:v>
                </c:pt>
                <c:pt idx="1241">
                  <c:v>354.0</c:v>
                </c:pt>
                <c:pt idx="1242">
                  <c:v>354.0</c:v>
                </c:pt>
                <c:pt idx="1243">
                  <c:v>354.0</c:v>
                </c:pt>
                <c:pt idx="1244">
                  <c:v>354.0</c:v>
                </c:pt>
                <c:pt idx="1245">
                  <c:v>354.0</c:v>
                </c:pt>
                <c:pt idx="1246">
                  <c:v>354.0</c:v>
                </c:pt>
                <c:pt idx="1247">
                  <c:v>355.0</c:v>
                </c:pt>
                <c:pt idx="1248">
                  <c:v>356.0</c:v>
                </c:pt>
                <c:pt idx="1249">
                  <c:v>357.0</c:v>
                </c:pt>
                <c:pt idx="1250">
                  <c:v>357.0</c:v>
                </c:pt>
                <c:pt idx="1251">
                  <c:v>358.0</c:v>
                </c:pt>
                <c:pt idx="1252">
                  <c:v>358.0</c:v>
                </c:pt>
                <c:pt idx="1253">
                  <c:v>358.0</c:v>
                </c:pt>
                <c:pt idx="1254">
                  <c:v>358.0</c:v>
                </c:pt>
                <c:pt idx="1255">
                  <c:v>359.0</c:v>
                </c:pt>
                <c:pt idx="1256">
                  <c:v>360.0</c:v>
                </c:pt>
                <c:pt idx="1257">
                  <c:v>360.0</c:v>
                </c:pt>
                <c:pt idx="1258">
                  <c:v>361.0</c:v>
                </c:pt>
                <c:pt idx="1259">
                  <c:v>361.0</c:v>
                </c:pt>
                <c:pt idx="1260">
                  <c:v>361.0</c:v>
                </c:pt>
                <c:pt idx="1261">
                  <c:v>361.0</c:v>
                </c:pt>
                <c:pt idx="1262">
                  <c:v>361.0</c:v>
                </c:pt>
                <c:pt idx="1263">
                  <c:v>362.0</c:v>
                </c:pt>
                <c:pt idx="1264">
                  <c:v>362.0</c:v>
                </c:pt>
                <c:pt idx="1265">
                  <c:v>362.0</c:v>
                </c:pt>
                <c:pt idx="1266">
                  <c:v>363.0</c:v>
                </c:pt>
                <c:pt idx="1267">
                  <c:v>363.0</c:v>
                </c:pt>
                <c:pt idx="1268">
                  <c:v>364.0</c:v>
                </c:pt>
                <c:pt idx="1269">
                  <c:v>364.0</c:v>
                </c:pt>
                <c:pt idx="1270">
                  <c:v>364.0</c:v>
                </c:pt>
                <c:pt idx="1271">
                  <c:v>365.0</c:v>
                </c:pt>
                <c:pt idx="1272">
                  <c:v>365.0</c:v>
                </c:pt>
                <c:pt idx="1273">
                  <c:v>366.0</c:v>
                </c:pt>
                <c:pt idx="1274">
                  <c:v>367.0</c:v>
                </c:pt>
                <c:pt idx="1275">
                  <c:v>367.0</c:v>
                </c:pt>
                <c:pt idx="1276">
                  <c:v>367.0</c:v>
                </c:pt>
                <c:pt idx="1277">
                  <c:v>367.0</c:v>
                </c:pt>
                <c:pt idx="1278">
                  <c:v>367.0</c:v>
                </c:pt>
                <c:pt idx="1279">
                  <c:v>367.0</c:v>
                </c:pt>
                <c:pt idx="1280">
                  <c:v>368.0</c:v>
                </c:pt>
                <c:pt idx="1281">
                  <c:v>368.0</c:v>
                </c:pt>
                <c:pt idx="1282">
                  <c:v>368.0</c:v>
                </c:pt>
                <c:pt idx="1283">
                  <c:v>368.0</c:v>
                </c:pt>
                <c:pt idx="1284">
                  <c:v>368.0</c:v>
                </c:pt>
                <c:pt idx="1285">
                  <c:v>368.0</c:v>
                </c:pt>
                <c:pt idx="1286">
                  <c:v>368.0</c:v>
                </c:pt>
                <c:pt idx="1287">
                  <c:v>368.0</c:v>
                </c:pt>
                <c:pt idx="1288">
                  <c:v>368.0</c:v>
                </c:pt>
                <c:pt idx="1289">
                  <c:v>368.0</c:v>
                </c:pt>
                <c:pt idx="1290">
                  <c:v>368.0</c:v>
                </c:pt>
                <c:pt idx="1291">
                  <c:v>368.0</c:v>
                </c:pt>
                <c:pt idx="1292">
                  <c:v>368.0</c:v>
                </c:pt>
                <c:pt idx="1293">
                  <c:v>368.0</c:v>
                </c:pt>
                <c:pt idx="1294">
                  <c:v>368.0</c:v>
                </c:pt>
                <c:pt idx="1295">
                  <c:v>369.0</c:v>
                </c:pt>
                <c:pt idx="1296">
                  <c:v>370.0</c:v>
                </c:pt>
                <c:pt idx="1297">
                  <c:v>371.0</c:v>
                </c:pt>
                <c:pt idx="1298">
                  <c:v>372.0</c:v>
                </c:pt>
                <c:pt idx="1299">
                  <c:v>373.0</c:v>
                </c:pt>
                <c:pt idx="1300">
                  <c:v>373.0</c:v>
                </c:pt>
                <c:pt idx="1301">
                  <c:v>374.0</c:v>
                </c:pt>
                <c:pt idx="1302">
                  <c:v>375.0</c:v>
                </c:pt>
                <c:pt idx="1303">
                  <c:v>375.0</c:v>
                </c:pt>
                <c:pt idx="1304">
                  <c:v>376.0</c:v>
                </c:pt>
                <c:pt idx="1305">
                  <c:v>377.0</c:v>
                </c:pt>
                <c:pt idx="1306">
                  <c:v>378.0</c:v>
                </c:pt>
                <c:pt idx="1307">
                  <c:v>378.0</c:v>
                </c:pt>
                <c:pt idx="1308">
                  <c:v>378.0</c:v>
                </c:pt>
                <c:pt idx="1309">
                  <c:v>378.0</c:v>
                </c:pt>
                <c:pt idx="1310">
                  <c:v>378.0</c:v>
                </c:pt>
                <c:pt idx="1311">
                  <c:v>378.0</c:v>
                </c:pt>
                <c:pt idx="1312">
                  <c:v>378.0</c:v>
                </c:pt>
                <c:pt idx="1313">
                  <c:v>378.0</c:v>
                </c:pt>
                <c:pt idx="1314">
                  <c:v>378.0</c:v>
                </c:pt>
                <c:pt idx="1315">
                  <c:v>378.0</c:v>
                </c:pt>
                <c:pt idx="1316">
                  <c:v>379.0</c:v>
                </c:pt>
                <c:pt idx="1317">
                  <c:v>379.0</c:v>
                </c:pt>
                <c:pt idx="1318">
                  <c:v>380.0</c:v>
                </c:pt>
                <c:pt idx="1319">
                  <c:v>381.0</c:v>
                </c:pt>
                <c:pt idx="1320">
                  <c:v>381.0</c:v>
                </c:pt>
                <c:pt idx="1321">
                  <c:v>382.0</c:v>
                </c:pt>
                <c:pt idx="1322">
                  <c:v>383.0</c:v>
                </c:pt>
                <c:pt idx="1323">
                  <c:v>384.0</c:v>
                </c:pt>
                <c:pt idx="1324">
                  <c:v>385.0</c:v>
                </c:pt>
                <c:pt idx="1325">
                  <c:v>386.0</c:v>
                </c:pt>
                <c:pt idx="1326">
                  <c:v>387.0</c:v>
                </c:pt>
                <c:pt idx="1327">
                  <c:v>388.0</c:v>
                </c:pt>
                <c:pt idx="1328">
                  <c:v>389.0</c:v>
                </c:pt>
                <c:pt idx="1329">
                  <c:v>390.0</c:v>
                </c:pt>
                <c:pt idx="1330">
                  <c:v>391.0</c:v>
                </c:pt>
                <c:pt idx="1331">
                  <c:v>391.0</c:v>
                </c:pt>
                <c:pt idx="1332">
                  <c:v>392.0</c:v>
                </c:pt>
                <c:pt idx="1333">
                  <c:v>392.0</c:v>
                </c:pt>
                <c:pt idx="1334">
                  <c:v>392.0</c:v>
                </c:pt>
                <c:pt idx="1335">
                  <c:v>392.0</c:v>
                </c:pt>
                <c:pt idx="1336">
                  <c:v>392.0</c:v>
                </c:pt>
                <c:pt idx="1337">
                  <c:v>393.0</c:v>
                </c:pt>
                <c:pt idx="1338">
                  <c:v>393.0</c:v>
                </c:pt>
                <c:pt idx="1339">
                  <c:v>393.0</c:v>
                </c:pt>
                <c:pt idx="1340">
                  <c:v>393.0</c:v>
                </c:pt>
                <c:pt idx="1341">
                  <c:v>394.0</c:v>
                </c:pt>
                <c:pt idx="1342">
                  <c:v>395.0</c:v>
                </c:pt>
                <c:pt idx="1343">
                  <c:v>396.0</c:v>
                </c:pt>
                <c:pt idx="1344">
                  <c:v>396.0</c:v>
                </c:pt>
                <c:pt idx="1345">
                  <c:v>396.0</c:v>
                </c:pt>
                <c:pt idx="1346">
                  <c:v>396.0</c:v>
                </c:pt>
                <c:pt idx="1347">
                  <c:v>397.0</c:v>
                </c:pt>
                <c:pt idx="1348">
                  <c:v>398.0</c:v>
                </c:pt>
                <c:pt idx="1349">
                  <c:v>398.0</c:v>
                </c:pt>
                <c:pt idx="1350">
                  <c:v>398.0</c:v>
                </c:pt>
                <c:pt idx="1351">
                  <c:v>399.0</c:v>
                </c:pt>
                <c:pt idx="1352">
                  <c:v>400.0</c:v>
                </c:pt>
                <c:pt idx="1353">
                  <c:v>401.0</c:v>
                </c:pt>
                <c:pt idx="1354">
                  <c:v>401.0</c:v>
                </c:pt>
                <c:pt idx="1355">
                  <c:v>401.0</c:v>
                </c:pt>
                <c:pt idx="1356">
                  <c:v>401.0</c:v>
                </c:pt>
                <c:pt idx="1357">
                  <c:v>401.0</c:v>
                </c:pt>
                <c:pt idx="1358">
                  <c:v>401.0</c:v>
                </c:pt>
                <c:pt idx="1359">
                  <c:v>401.0</c:v>
                </c:pt>
                <c:pt idx="1360">
                  <c:v>401.0</c:v>
                </c:pt>
                <c:pt idx="1361">
                  <c:v>401.0</c:v>
                </c:pt>
                <c:pt idx="1362">
                  <c:v>401.0</c:v>
                </c:pt>
                <c:pt idx="1363">
                  <c:v>401.0</c:v>
                </c:pt>
                <c:pt idx="1364">
                  <c:v>401.0</c:v>
                </c:pt>
                <c:pt idx="1365">
                  <c:v>401.0</c:v>
                </c:pt>
                <c:pt idx="1366">
                  <c:v>401.0</c:v>
                </c:pt>
                <c:pt idx="1367">
                  <c:v>402.0</c:v>
                </c:pt>
                <c:pt idx="1368">
                  <c:v>403.0</c:v>
                </c:pt>
                <c:pt idx="1369">
                  <c:v>403.0</c:v>
                </c:pt>
                <c:pt idx="1370">
                  <c:v>403.0</c:v>
                </c:pt>
                <c:pt idx="1371">
                  <c:v>404.0</c:v>
                </c:pt>
                <c:pt idx="1372">
                  <c:v>404.0</c:v>
                </c:pt>
                <c:pt idx="1373">
                  <c:v>404.0</c:v>
                </c:pt>
                <c:pt idx="1374">
                  <c:v>404.0</c:v>
                </c:pt>
                <c:pt idx="1375">
                  <c:v>404.0</c:v>
                </c:pt>
                <c:pt idx="1376">
                  <c:v>404.0</c:v>
                </c:pt>
                <c:pt idx="1377">
                  <c:v>405.0</c:v>
                </c:pt>
                <c:pt idx="1378">
                  <c:v>405.0</c:v>
                </c:pt>
                <c:pt idx="1379">
                  <c:v>405.0</c:v>
                </c:pt>
                <c:pt idx="1380">
                  <c:v>405.0</c:v>
                </c:pt>
                <c:pt idx="1381">
                  <c:v>405.0</c:v>
                </c:pt>
                <c:pt idx="1382">
                  <c:v>405.0</c:v>
                </c:pt>
                <c:pt idx="1383">
                  <c:v>405.0</c:v>
                </c:pt>
                <c:pt idx="1384">
                  <c:v>405.0</c:v>
                </c:pt>
                <c:pt idx="1385">
                  <c:v>406.0</c:v>
                </c:pt>
                <c:pt idx="1386">
                  <c:v>406.0</c:v>
                </c:pt>
                <c:pt idx="1387">
                  <c:v>406.0</c:v>
                </c:pt>
                <c:pt idx="1388">
                  <c:v>406.0</c:v>
                </c:pt>
                <c:pt idx="1389">
                  <c:v>406.0</c:v>
                </c:pt>
                <c:pt idx="1390">
                  <c:v>406.0</c:v>
                </c:pt>
                <c:pt idx="1391">
                  <c:v>406.0</c:v>
                </c:pt>
                <c:pt idx="1392">
                  <c:v>407.0</c:v>
                </c:pt>
                <c:pt idx="1393">
                  <c:v>407.0</c:v>
                </c:pt>
                <c:pt idx="1394">
                  <c:v>407.0</c:v>
                </c:pt>
                <c:pt idx="1395">
                  <c:v>407.0</c:v>
                </c:pt>
                <c:pt idx="1396">
                  <c:v>408.0</c:v>
                </c:pt>
                <c:pt idx="1397">
                  <c:v>408.0</c:v>
                </c:pt>
                <c:pt idx="1398">
                  <c:v>408.0</c:v>
                </c:pt>
                <c:pt idx="1399">
                  <c:v>408.0</c:v>
                </c:pt>
                <c:pt idx="1400">
                  <c:v>408.0</c:v>
                </c:pt>
                <c:pt idx="1401">
                  <c:v>409.0</c:v>
                </c:pt>
                <c:pt idx="1402">
                  <c:v>409.0</c:v>
                </c:pt>
                <c:pt idx="1403">
                  <c:v>410.0</c:v>
                </c:pt>
                <c:pt idx="1404">
                  <c:v>410.0</c:v>
                </c:pt>
                <c:pt idx="1405">
                  <c:v>411.0</c:v>
                </c:pt>
                <c:pt idx="1406">
                  <c:v>412.0</c:v>
                </c:pt>
                <c:pt idx="1407">
                  <c:v>412.0</c:v>
                </c:pt>
                <c:pt idx="1408">
                  <c:v>413.0</c:v>
                </c:pt>
                <c:pt idx="1409">
                  <c:v>413.0</c:v>
                </c:pt>
                <c:pt idx="1410">
                  <c:v>414.0</c:v>
                </c:pt>
                <c:pt idx="1411">
                  <c:v>414.0</c:v>
                </c:pt>
                <c:pt idx="1412">
                  <c:v>415.0</c:v>
                </c:pt>
                <c:pt idx="1413">
                  <c:v>415.0</c:v>
                </c:pt>
                <c:pt idx="1414">
                  <c:v>415.0</c:v>
                </c:pt>
                <c:pt idx="1415">
                  <c:v>415.0</c:v>
                </c:pt>
                <c:pt idx="1416">
                  <c:v>416.0</c:v>
                </c:pt>
                <c:pt idx="1417">
                  <c:v>416.0</c:v>
                </c:pt>
                <c:pt idx="1418">
                  <c:v>417.0</c:v>
                </c:pt>
                <c:pt idx="1419">
                  <c:v>418.0</c:v>
                </c:pt>
                <c:pt idx="1420">
                  <c:v>418.0</c:v>
                </c:pt>
                <c:pt idx="1421">
                  <c:v>419.0</c:v>
                </c:pt>
                <c:pt idx="1422">
                  <c:v>419.0</c:v>
                </c:pt>
                <c:pt idx="1423">
                  <c:v>419.0</c:v>
                </c:pt>
                <c:pt idx="1424">
                  <c:v>420.0</c:v>
                </c:pt>
                <c:pt idx="1425">
                  <c:v>420.0</c:v>
                </c:pt>
                <c:pt idx="1426">
                  <c:v>420.0</c:v>
                </c:pt>
                <c:pt idx="1427">
                  <c:v>421.0</c:v>
                </c:pt>
                <c:pt idx="1428">
                  <c:v>422.0</c:v>
                </c:pt>
                <c:pt idx="1429">
                  <c:v>422.0</c:v>
                </c:pt>
                <c:pt idx="1430">
                  <c:v>422.0</c:v>
                </c:pt>
                <c:pt idx="1431">
                  <c:v>422.0</c:v>
                </c:pt>
                <c:pt idx="1432">
                  <c:v>422.0</c:v>
                </c:pt>
                <c:pt idx="1433">
                  <c:v>422.0</c:v>
                </c:pt>
                <c:pt idx="1434">
                  <c:v>422.0</c:v>
                </c:pt>
                <c:pt idx="1435">
                  <c:v>422.0</c:v>
                </c:pt>
                <c:pt idx="1436">
                  <c:v>422.0</c:v>
                </c:pt>
                <c:pt idx="1437">
                  <c:v>422.0</c:v>
                </c:pt>
                <c:pt idx="1438">
                  <c:v>422.0</c:v>
                </c:pt>
                <c:pt idx="1439">
                  <c:v>423.0</c:v>
                </c:pt>
                <c:pt idx="1440">
                  <c:v>424.0</c:v>
                </c:pt>
                <c:pt idx="1441">
                  <c:v>425.0</c:v>
                </c:pt>
                <c:pt idx="1442">
                  <c:v>425.0</c:v>
                </c:pt>
                <c:pt idx="1443">
                  <c:v>426.0</c:v>
                </c:pt>
                <c:pt idx="1444">
                  <c:v>426.0</c:v>
                </c:pt>
                <c:pt idx="1445">
                  <c:v>426.0</c:v>
                </c:pt>
                <c:pt idx="1446">
                  <c:v>426.0</c:v>
                </c:pt>
                <c:pt idx="1447">
                  <c:v>427.0</c:v>
                </c:pt>
                <c:pt idx="1448">
                  <c:v>428.0</c:v>
                </c:pt>
                <c:pt idx="1449">
                  <c:v>428.0</c:v>
                </c:pt>
                <c:pt idx="1450">
                  <c:v>428.0</c:v>
                </c:pt>
                <c:pt idx="1451">
                  <c:v>428.0</c:v>
                </c:pt>
                <c:pt idx="1452">
                  <c:v>429.0</c:v>
                </c:pt>
                <c:pt idx="1453">
                  <c:v>429.0</c:v>
                </c:pt>
                <c:pt idx="1454">
                  <c:v>429.0</c:v>
                </c:pt>
                <c:pt idx="1455">
                  <c:v>429.0</c:v>
                </c:pt>
                <c:pt idx="1456">
                  <c:v>430.0</c:v>
                </c:pt>
                <c:pt idx="1457">
                  <c:v>430.0</c:v>
                </c:pt>
                <c:pt idx="1458">
                  <c:v>430.0</c:v>
                </c:pt>
                <c:pt idx="1459">
                  <c:v>430.0</c:v>
                </c:pt>
                <c:pt idx="1460">
                  <c:v>430.0</c:v>
                </c:pt>
                <c:pt idx="1461">
                  <c:v>430.0</c:v>
                </c:pt>
                <c:pt idx="1462">
                  <c:v>430.0</c:v>
                </c:pt>
                <c:pt idx="1463">
                  <c:v>431.0</c:v>
                </c:pt>
                <c:pt idx="1464">
                  <c:v>431.0</c:v>
                </c:pt>
                <c:pt idx="1465">
                  <c:v>432.0</c:v>
                </c:pt>
                <c:pt idx="1466">
                  <c:v>432.0</c:v>
                </c:pt>
                <c:pt idx="1467">
                  <c:v>433.0</c:v>
                </c:pt>
                <c:pt idx="1468">
                  <c:v>433.0</c:v>
                </c:pt>
                <c:pt idx="1469">
                  <c:v>433.0</c:v>
                </c:pt>
                <c:pt idx="1470">
                  <c:v>434.0</c:v>
                </c:pt>
                <c:pt idx="1471">
                  <c:v>434.0</c:v>
                </c:pt>
                <c:pt idx="1472">
                  <c:v>434.0</c:v>
                </c:pt>
                <c:pt idx="1473">
                  <c:v>434.0</c:v>
                </c:pt>
                <c:pt idx="1474">
                  <c:v>434.0</c:v>
                </c:pt>
                <c:pt idx="1475">
                  <c:v>434.0</c:v>
                </c:pt>
                <c:pt idx="1476">
                  <c:v>435.0</c:v>
                </c:pt>
                <c:pt idx="1477">
                  <c:v>436.0</c:v>
                </c:pt>
                <c:pt idx="1478">
                  <c:v>437.0</c:v>
                </c:pt>
                <c:pt idx="1479">
                  <c:v>438.0</c:v>
                </c:pt>
                <c:pt idx="1480">
                  <c:v>439.0</c:v>
                </c:pt>
                <c:pt idx="1481">
                  <c:v>440.0</c:v>
                </c:pt>
                <c:pt idx="1482">
                  <c:v>440.0</c:v>
                </c:pt>
                <c:pt idx="1483">
                  <c:v>440.0</c:v>
                </c:pt>
                <c:pt idx="1484">
                  <c:v>440.0</c:v>
                </c:pt>
                <c:pt idx="1485">
                  <c:v>440.0</c:v>
                </c:pt>
                <c:pt idx="1486">
                  <c:v>441.0</c:v>
                </c:pt>
                <c:pt idx="1487">
                  <c:v>442.0</c:v>
                </c:pt>
                <c:pt idx="1488">
                  <c:v>443.0</c:v>
                </c:pt>
                <c:pt idx="1489">
                  <c:v>444.0</c:v>
                </c:pt>
                <c:pt idx="1490">
                  <c:v>445.0</c:v>
                </c:pt>
                <c:pt idx="1491">
                  <c:v>446.0</c:v>
                </c:pt>
                <c:pt idx="1492">
                  <c:v>446.0</c:v>
                </c:pt>
                <c:pt idx="1493">
                  <c:v>446.0</c:v>
                </c:pt>
                <c:pt idx="1494">
                  <c:v>446.0</c:v>
                </c:pt>
                <c:pt idx="1495">
                  <c:v>447.0</c:v>
                </c:pt>
                <c:pt idx="1496">
                  <c:v>447.0</c:v>
                </c:pt>
                <c:pt idx="1497">
                  <c:v>448.0</c:v>
                </c:pt>
                <c:pt idx="1498">
                  <c:v>449.0</c:v>
                </c:pt>
                <c:pt idx="1499">
                  <c:v>449.0</c:v>
                </c:pt>
                <c:pt idx="1500">
                  <c:v>449.0</c:v>
                </c:pt>
                <c:pt idx="1501">
                  <c:v>449.0</c:v>
                </c:pt>
                <c:pt idx="1502">
                  <c:v>449.0</c:v>
                </c:pt>
                <c:pt idx="1503">
                  <c:v>450.0</c:v>
                </c:pt>
                <c:pt idx="1504">
                  <c:v>451.0</c:v>
                </c:pt>
                <c:pt idx="1505">
                  <c:v>451.0</c:v>
                </c:pt>
                <c:pt idx="1506">
                  <c:v>451.0</c:v>
                </c:pt>
                <c:pt idx="1507">
                  <c:v>451.0</c:v>
                </c:pt>
                <c:pt idx="1508">
                  <c:v>451.0</c:v>
                </c:pt>
                <c:pt idx="1509">
                  <c:v>451.0</c:v>
                </c:pt>
                <c:pt idx="1510">
                  <c:v>451.0</c:v>
                </c:pt>
                <c:pt idx="1511">
                  <c:v>452.0</c:v>
                </c:pt>
                <c:pt idx="1512">
                  <c:v>452.0</c:v>
                </c:pt>
                <c:pt idx="1513">
                  <c:v>452.0</c:v>
                </c:pt>
                <c:pt idx="1514">
                  <c:v>452.0</c:v>
                </c:pt>
                <c:pt idx="1515">
                  <c:v>452.0</c:v>
                </c:pt>
                <c:pt idx="1516">
                  <c:v>453.0</c:v>
                </c:pt>
                <c:pt idx="1517">
                  <c:v>453.0</c:v>
                </c:pt>
                <c:pt idx="1518">
                  <c:v>453.0</c:v>
                </c:pt>
                <c:pt idx="1519">
                  <c:v>453.0</c:v>
                </c:pt>
                <c:pt idx="1520">
                  <c:v>453.0</c:v>
                </c:pt>
                <c:pt idx="1521">
                  <c:v>453.0</c:v>
                </c:pt>
                <c:pt idx="1522">
                  <c:v>453.0</c:v>
                </c:pt>
                <c:pt idx="1523">
                  <c:v>453.0</c:v>
                </c:pt>
                <c:pt idx="1524">
                  <c:v>453.0</c:v>
                </c:pt>
                <c:pt idx="1525">
                  <c:v>454.0</c:v>
                </c:pt>
                <c:pt idx="1526">
                  <c:v>454.0</c:v>
                </c:pt>
                <c:pt idx="1527">
                  <c:v>454.0</c:v>
                </c:pt>
                <c:pt idx="1528">
                  <c:v>454.0</c:v>
                </c:pt>
                <c:pt idx="1529">
                  <c:v>454.0</c:v>
                </c:pt>
                <c:pt idx="1530">
                  <c:v>454.0</c:v>
                </c:pt>
                <c:pt idx="1531">
                  <c:v>454.0</c:v>
                </c:pt>
                <c:pt idx="1532">
                  <c:v>454.0</c:v>
                </c:pt>
                <c:pt idx="1533">
                  <c:v>454.0</c:v>
                </c:pt>
                <c:pt idx="1534">
                  <c:v>454.0</c:v>
                </c:pt>
                <c:pt idx="1535">
                  <c:v>454.0</c:v>
                </c:pt>
                <c:pt idx="1536">
                  <c:v>454.0</c:v>
                </c:pt>
                <c:pt idx="1537">
                  <c:v>454.0</c:v>
                </c:pt>
                <c:pt idx="1538">
                  <c:v>454.0</c:v>
                </c:pt>
                <c:pt idx="1539">
                  <c:v>454.0</c:v>
                </c:pt>
                <c:pt idx="1540">
                  <c:v>455.0</c:v>
                </c:pt>
                <c:pt idx="1541">
                  <c:v>456.0</c:v>
                </c:pt>
                <c:pt idx="1542">
                  <c:v>457.0</c:v>
                </c:pt>
                <c:pt idx="1543">
                  <c:v>457.0</c:v>
                </c:pt>
                <c:pt idx="1544">
                  <c:v>457.0</c:v>
                </c:pt>
                <c:pt idx="1545">
                  <c:v>458.0</c:v>
                </c:pt>
                <c:pt idx="1546">
                  <c:v>458.0</c:v>
                </c:pt>
                <c:pt idx="1547">
                  <c:v>458.0</c:v>
                </c:pt>
                <c:pt idx="1548">
                  <c:v>458.0</c:v>
                </c:pt>
                <c:pt idx="1549">
                  <c:v>458.0</c:v>
                </c:pt>
                <c:pt idx="1550">
                  <c:v>458.0</c:v>
                </c:pt>
                <c:pt idx="1551">
                  <c:v>459.0</c:v>
                </c:pt>
                <c:pt idx="1552">
                  <c:v>460.0</c:v>
                </c:pt>
                <c:pt idx="1553">
                  <c:v>461.0</c:v>
                </c:pt>
                <c:pt idx="1554">
                  <c:v>462.0</c:v>
                </c:pt>
                <c:pt idx="1555">
                  <c:v>463.0</c:v>
                </c:pt>
                <c:pt idx="1556">
                  <c:v>463.0</c:v>
                </c:pt>
                <c:pt idx="1557">
                  <c:v>464.0</c:v>
                </c:pt>
                <c:pt idx="1558">
                  <c:v>464.0</c:v>
                </c:pt>
                <c:pt idx="1559">
                  <c:v>464.0</c:v>
                </c:pt>
                <c:pt idx="1560">
                  <c:v>464.0</c:v>
                </c:pt>
                <c:pt idx="1561">
                  <c:v>464.0</c:v>
                </c:pt>
                <c:pt idx="1562">
                  <c:v>464.0</c:v>
                </c:pt>
                <c:pt idx="1563">
                  <c:v>464.0</c:v>
                </c:pt>
                <c:pt idx="1564">
                  <c:v>464.0</c:v>
                </c:pt>
                <c:pt idx="1565">
                  <c:v>465.0</c:v>
                </c:pt>
                <c:pt idx="1566">
                  <c:v>465.0</c:v>
                </c:pt>
                <c:pt idx="1567">
                  <c:v>466.0</c:v>
                </c:pt>
                <c:pt idx="1568">
                  <c:v>466.0</c:v>
                </c:pt>
                <c:pt idx="1569">
                  <c:v>466.0</c:v>
                </c:pt>
                <c:pt idx="1570">
                  <c:v>466.0</c:v>
                </c:pt>
                <c:pt idx="1571">
                  <c:v>467.0</c:v>
                </c:pt>
                <c:pt idx="1572">
                  <c:v>467.0</c:v>
                </c:pt>
                <c:pt idx="1573">
                  <c:v>468.0</c:v>
                </c:pt>
                <c:pt idx="1574">
                  <c:v>468.0</c:v>
                </c:pt>
                <c:pt idx="1575">
                  <c:v>468.0</c:v>
                </c:pt>
                <c:pt idx="1576">
                  <c:v>468.0</c:v>
                </c:pt>
                <c:pt idx="1577">
                  <c:v>469.0</c:v>
                </c:pt>
                <c:pt idx="1578">
                  <c:v>469.0</c:v>
                </c:pt>
                <c:pt idx="1579">
                  <c:v>469.0</c:v>
                </c:pt>
                <c:pt idx="1580">
                  <c:v>469.0</c:v>
                </c:pt>
                <c:pt idx="1581">
                  <c:v>469.0</c:v>
                </c:pt>
                <c:pt idx="1582">
                  <c:v>469.0</c:v>
                </c:pt>
                <c:pt idx="1583">
                  <c:v>469.0</c:v>
                </c:pt>
                <c:pt idx="1584">
                  <c:v>469.0</c:v>
                </c:pt>
                <c:pt idx="1585">
                  <c:v>469.0</c:v>
                </c:pt>
                <c:pt idx="1586">
                  <c:v>469.0</c:v>
                </c:pt>
                <c:pt idx="1587">
                  <c:v>469.0</c:v>
                </c:pt>
                <c:pt idx="1588">
                  <c:v>470.0</c:v>
                </c:pt>
                <c:pt idx="1589">
                  <c:v>471.0</c:v>
                </c:pt>
                <c:pt idx="1590">
                  <c:v>471.0</c:v>
                </c:pt>
                <c:pt idx="1591">
                  <c:v>472.0</c:v>
                </c:pt>
                <c:pt idx="1592">
                  <c:v>473.0</c:v>
                </c:pt>
                <c:pt idx="1593">
                  <c:v>474.0</c:v>
                </c:pt>
                <c:pt idx="1594">
                  <c:v>475.0</c:v>
                </c:pt>
                <c:pt idx="1595">
                  <c:v>475.0</c:v>
                </c:pt>
                <c:pt idx="1596">
                  <c:v>476.0</c:v>
                </c:pt>
                <c:pt idx="1597">
                  <c:v>477.0</c:v>
                </c:pt>
                <c:pt idx="1598">
                  <c:v>477.0</c:v>
                </c:pt>
                <c:pt idx="1599">
                  <c:v>478.0</c:v>
                </c:pt>
                <c:pt idx="1600">
                  <c:v>479.0</c:v>
                </c:pt>
                <c:pt idx="1601">
                  <c:v>480.0</c:v>
                </c:pt>
                <c:pt idx="1602">
                  <c:v>480.0</c:v>
                </c:pt>
                <c:pt idx="1603">
                  <c:v>480.0</c:v>
                </c:pt>
                <c:pt idx="1604">
                  <c:v>480.0</c:v>
                </c:pt>
                <c:pt idx="1605">
                  <c:v>481.0</c:v>
                </c:pt>
                <c:pt idx="1606">
                  <c:v>482.0</c:v>
                </c:pt>
                <c:pt idx="1607">
                  <c:v>483.0</c:v>
                </c:pt>
                <c:pt idx="1608">
                  <c:v>484.0</c:v>
                </c:pt>
                <c:pt idx="1609">
                  <c:v>484.0</c:v>
                </c:pt>
                <c:pt idx="1610">
                  <c:v>484.0</c:v>
                </c:pt>
                <c:pt idx="1611">
                  <c:v>485.0</c:v>
                </c:pt>
                <c:pt idx="1612">
                  <c:v>485.0</c:v>
                </c:pt>
                <c:pt idx="1613">
                  <c:v>486.0</c:v>
                </c:pt>
                <c:pt idx="1614">
                  <c:v>487.0</c:v>
                </c:pt>
                <c:pt idx="1615">
                  <c:v>488.0</c:v>
                </c:pt>
                <c:pt idx="1616">
                  <c:v>488.0</c:v>
                </c:pt>
                <c:pt idx="1617">
                  <c:v>488.0</c:v>
                </c:pt>
                <c:pt idx="1618">
                  <c:v>488.0</c:v>
                </c:pt>
                <c:pt idx="1619">
                  <c:v>488.0</c:v>
                </c:pt>
                <c:pt idx="1620">
                  <c:v>489.0</c:v>
                </c:pt>
                <c:pt idx="1621">
                  <c:v>489.0</c:v>
                </c:pt>
                <c:pt idx="1622">
                  <c:v>489.0</c:v>
                </c:pt>
                <c:pt idx="1623">
                  <c:v>489.0</c:v>
                </c:pt>
                <c:pt idx="1624">
                  <c:v>489.0</c:v>
                </c:pt>
                <c:pt idx="1625">
                  <c:v>489.0</c:v>
                </c:pt>
                <c:pt idx="1626">
                  <c:v>489.0</c:v>
                </c:pt>
                <c:pt idx="1627">
                  <c:v>489.0</c:v>
                </c:pt>
                <c:pt idx="1628">
                  <c:v>489.0</c:v>
                </c:pt>
                <c:pt idx="1629">
                  <c:v>489.0</c:v>
                </c:pt>
                <c:pt idx="1630">
                  <c:v>489.0</c:v>
                </c:pt>
                <c:pt idx="1631">
                  <c:v>489.0</c:v>
                </c:pt>
                <c:pt idx="1632">
                  <c:v>489.0</c:v>
                </c:pt>
                <c:pt idx="1633">
                  <c:v>489.0</c:v>
                </c:pt>
                <c:pt idx="1634">
                  <c:v>489.0</c:v>
                </c:pt>
                <c:pt idx="1635">
                  <c:v>489.0</c:v>
                </c:pt>
                <c:pt idx="1636">
                  <c:v>490.0</c:v>
                </c:pt>
                <c:pt idx="1637">
                  <c:v>490.0</c:v>
                </c:pt>
                <c:pt idx="1638">
                  <c:v>490.0</c:v>
                </c:pt>
                <c:pt idx="1639">
                  <c:v>491.0</c:v>
                </c:pt>
                <c:pt idx="1640">
                  <c:v>491.0</c:v>
                </c:pt>
                <c:pt idx="1641">
                  <c:v>491.0</c:v>
                </c:pt>
                <c:pt idx="1642">
                  <c:v>492.0</c:v>
                </c:pt>
                <c:pt idx="1643">
                  <c:v>492.0</c:v>
                </c:pt>
                <c:pt idx="1644">
                  <c:v>492.0</c:v>
                </c:pt>
                <c:pt idx="1645">
                  <c:v>492.0</c:v>
                </c:pt>
                <c:pt idx="1646">
                  <c:v>492.0</c:v>
                </c:pt>
                <c:pt idx="1647">
                  <c:v>493.0</c:v>
                </c:pt>
                <c:pt idx="1648">
                  <c:v>494.0</c:v>
                </c:pt>
                <c:pt idx="1649">
                  <c:v>495.0</c:v>
                </c:pt>
                <c:pt idx="1650">
                  <c:v>496.0</c:v>
                </c:pt>
                <c:pt idx="1651">
                  <c:v>496.0</c:v>
                </c:pt>
                <c:pt idx="1652">
                  <c:v>497.0</c:v>
                </c:pt>
                <c:pt idx="1653">
                  <c:v>497.0</c:v>
                </c:pt>
                <c:pt idx="1654">
                  <c:v>498.0</c:v>
                </c:pt>
                <c:pt idx="1655">
                  <c:v>498.0</c:v>
                </c:pt>
                <c:pt idx="1656">
                  <c:v>498.0</c:v>
                </c:pt>
                <c:pt idx="1657">
                  <c:v>499.0</c:v>
                </c:pt>
                <c:pt idx="1658">
                  <c:v>499.0</c:v>
                </c:pt>
                <c:pt idx="1659">
                  <c:v>500.0</c:v>
                </c:pt>
                <c:pt idx="1660">
                  <c:v>501.0</c:v>
                </c:pt>
                <c:pt idx="1661">
                  <c:v>501.0</c:v>
                </c:pt>
                <c:pt idx="1662">
                  <c:v>501.0</c:v>
                </c:pt>
                <c:pt idx="1663">
                  <c:v>502.0</c:v>
                </c:pt>
                <c:pt idx="1664">
                  <c:v>502.0</c:v>
                </c:pt>
                <c:pt idx="1665">
                  <c:v>503.0</c:v>
                </c:pt>
                <c:pt idx="1666">
                  <c:v>504.0</c:v>
                </c:pt>
                <c:pt idx="1667">
                  <c:v>505.0</c:v>
                </c:pt>
                <c:pt idx="1668">
                  <c:v>505.0</c:v>
                </c:pt>
                <c:pt idx="1669">
                  <c:v>505.0</c:v>
                </c:pt>
                <c:pt idx="1670">
                  <c:v>505.0</c:v>
                </c:pt>
                <c:pt idx="1671">
                  <c:v>505.0</c:v>
                </c:pt>
                <c:pt idx="1672">
                  <c:v>505.0</c:v>
                </c:pt>
                <c:pt idx="1673">
                  <c:v>506.0</c:v>
                </c:pt>
                <c:pt idx="1674">
                  <c:v>506.0</c:v>
                </c:pt>
                <c:pt idx="1675">
                  <c:v>506.0</c:v>
                </c:pt>
                <c:pt idx="1676">
                  <c:v>506.0</c:v>
                </c:pt>
                <c:pt idx="1677">
                  <c:v>507.0</c:v>
                </c:pt>
                <c:pt idx="1678">
                  <c:v>508.0</c:v>
                </c:pt>
                <c:pt idx="1679">
                  <c:v>509.0</c:v>
                </c:pt>
                <c:pt idx="1680">
                  <c:v>509.0</c:v>
                </c:pt>
                <c:pt idx="1681">
                  <c:v>509.0</c:v>
                </c:pt>
                <c:pt idx="1682">
                  <c:v>510.0</c:v>
                </c:pt>
                <c:pt idx="1683">
                  <c:v>510.0</c:v>
                </c:pt>
                <c:pt idx="1684">
                  <c:v>510.0</c:v>
                </c:pt>
                <c:pt idx="1685">
                  <c:v>510.0</c:v>
                </c:pt>
                <c:pt idx="1686">
                  <c:v>510.0</c:v>
                </c:pt>
                <c:pt idx="1687">
                  <c:v>510.0</c:v>
                </c:pt>
                <c:pt idx="1688">
                  <c:v>511.0</c:v>
                </c:pt>
                <c:pt idx="1689">
                  <c:v>512.0</c:v>
                </c:pt>
                <c:pt idx="1690">
                  <c:v>513.0</c:v>
                </c:pt>
                <c:pt idx="1691">
                  <c:v>513.0</c:v>
                </c:pt>
                <c:pt idx="1692">
                  <c:v>514.0</c:v>
                </c:pt>
                <c:pt idx="1693">
                  <c:v>514.0</c:v>
                </c:pt>
                <c:pt idx="1694">
                  <c:v>515.0</c:v>
                </c:pt>
                <c:pt idx="1695">
                  <c:v>515.0</c:v>
                </c:pt>
                <c:pt idx="1696">
                  <c:v>516.0</c:v>
                </c:pt>
                <c:pt idx="1697">
                  <c:v>516.0</c:v>
                </c:pt>
                <c:pt idx="1698">
                  <c:v>516.0</c:v>
                </c:pt>
                <c:pt idx="1699">
                  <c:v>516.0</c:v>
                </c:pt>
                <c:pt idx="1700">
                  <c:v>517.0</c:v>
                </c:pt>
                <c:pt idx="1701">
                  <c:v>517.0</c:v>
                </c:pt>
                <c:pt idx="1702">
                  <c:v>518.0</c:v>
                </c:pt>
                <c:pt idx="1703">
                  <c:v>519.0</c:v>
                </c:pt>
                <c:pt idx="1704">
                  <c:v>519.0</c:v>
                </c:pt>
                <c:pt idx="1705">
                  <c:v>519.0</c:v>
                </c:pt>
                <c:pt idx="1706">
                  <c:v>519.0</c:v>
                </c:pt>
                <c:pt idx="1707">
                  <c:v>519.0</c:v>
                </c:pt>
                <c:pt idx="1708">
                  <c:v>519.0</c:v>
                </c:pt>
                <c:pt idx="1709">
                  <c:v>520.0</c:v>
                </c:pt>
                <c:pt idx="1710">
                  <c:v>520.0</c:v>
                </c:pt>
                <c:pt idx="1711">
                  <c:v>520.0</c:v>
                </c:pt>
                <c:pt idx="1712">
                  <c:v>520.0</c:v>
                </c:pt>
                <c:pt idx="1713">
                  <c:v>520.0</c:v>
                </c:pt>
                <c:pt idx="1714">
                  <c:v>520.0</c:v>
                </c:pt>
                <c:pt idx="1715">
                  <c:v>520.0</c:v>
                </c:pt>
                <c:pt idx="1716">
                  <c:v>520.0</c:v>
                </c:pt>
                <c:pt idx="1717">
                  <c:v>520.0</c:v>
                </c:pt>
                <c:pt idx="1718">
                  <c:v>520.0</c:v>
                </c:pt>
                <c:pt idx="1719">
                  <c:v>520.0</c:v>
                </c:pt>
                <c:pt idx="1720">
                  <c:v>520.0</c:v>
                </c:pt>
                <c:pt idx="1721">
                  <c:v>520.0</c:v>
                </c:pt>
                <c:pt idx="1722">
                  <c:v>520.0</c:v>
                </c:pt>
                <c:pt idx="1723">
                  <c:v>520.0</c:v>
                </c:pt>
                <c:pt idx="1724">
                  <c:v>520.0</c:v>
                </c:pt>
                <c:pt idx="1725">
                  <c:v>520.0</c:v>
                </c:pt>
                <c:pt idx="1726">
                  <c:v>520.0</c:v>
                </c:pt>
                <c:pt idx="1727">
                  <c:v>521.0</c:v>
                </c:pt>
                <c:pt idx="1728">
                  <c:v>522.0</c:v>
                </c:pt>
                <c:pt idx="1729">
                  <c:v>522.0</c:v>
                </c:pt>
                <c:pt idx="1730">
                  <c:v>522.0</c:v>
                </c:pt>
                <c:pt idx="1731">
                  <c:v>522.0</c:v>
                </c:pt>
                <c:pt idx="1732">
                  <c:v>522.0</c:v>
                </c:pt>
                <c:pt idx="1733">
                  <c:v>522.0</c:v>
                </c:pt>
                <c:pt idx="1734">
                  <c:v>522.0</c:v>
                </c:pt>
                <c:pt idx="1735">
                  <c:v>522.0</c:v>
                </c:pt>
                <c:pt idx="1736">
                  <c:v>522.0</c:v>
                </c:pt>
                <c:pt idx="1737">
                  <c:v>522.0</c:v>
                </c:pt>
                <c:pt idx="1738">
                  <c:v>522.0</c:v>
                </c:pt>
                <c:pt idx="1739">
                  <c:v>522.0</c:v>
                </c:pt>
                <c:pt idx="1740">
                  <c:v>523.0</c:v>
                </c:pt>
                <c:pt idx="1741">
                  <c:v>523.0</c:v>
                </c:pt>
                <c:pt idx="1742">
                  <c:v>523.0</c:v>
                </c:pt>
                <c:pt idx="1743">
                  <c:v>524.0</c:v>
                </c:pt>
                <c:pt idx="1744">
                  <c:v>524.0</c:v>
                </c:pt>
                <c:pt idx="1745">
                  <c:v>524.0</c:v>
                </c:pt>
                <c:pt idx="1746">
                  <c:v>525.0</c:v>
                </c:pt>
                <c:pt idx="1747">
                  <c:v>525.0</c:v>
                </c:pt>
                <c:pt idx="1748">
                  <c:v>526.0</c:v>
                </c:pt>
                <c:pt idx="1749">
                  <c:v>526.0</c:v>
                </c:pt>
                <c:pt idx="1750">
                  <c:v>526.0</c:v>
                </c:pt>
                <c:pt idx="1751">
                  <c:v>526.0</c:v>
                </c:pt>
                <c:pt idx="1752">
                  <c:v>527.0</c:v>
                </c:pt>
                <c:pt idx="1753">
                  <c:v>527.0</c:v>
                </c:pt>
                <c:pt idx="1754">
                  <c:v>527.0</c:v>
                </c:pt>
                <c:pt idx="1755">
                  <c:v>527.0</c:v>
                </c:pt>
                <c:pt idx="1756">
                  <c:v>527.0</c:v>
                </c:pt>
                <c:pt idx="1757">
                  <c:v>527.0</c:v>
                </c:pt>
                <c:pt idx="1758">
                  <c:v>527.0</c:v>
                </c:pt>
                <c:pt idx="1759">
                  <c:v>527.0</c:v>
                </c:pt>
                <c:pt idx="1760">
                  <c:v>527.0</c:v>
                </c:pt>
                <c:pt idx="1761">
                  <c:v>527.0</c:v>
                </c:pt>
                <c:pt idx="1762">
                  <c:v>528.0</c:v>
                </c:pt>
                <c:pt idx="1763">
                  <c:v>528.0</c:v>
                </c:pt>
                <c:pt idx="1764">
                  <c:v>528.0</c:v>
                </c:pt>
                <c:pt idx="1765">
                  <c:v>528.0</c:v>
                </c:pt>
                <c:pt idx="1766">
                  <c:v>528.0</c:v>
                </c:pt>
                <c:pt idx="1767">
                  <c:v>529.0</c:v>
                </c:pt>
                <c:pt idx="1768">
                  <c:v>529.0</c:v>
                </c:pt>
                <c:pt idx="1769">
                  <c:v>529.0</c:v>
                </c:pt>
                <c:pt idx="1770">
                  <c:v>529.0</c:v>
                </c:pt>
                <c:pt idx="1771">
                  <c:v>529.0</c:v>
                </c:pt>
                <c:pt idx="1772">
                  <c:v>529.0</c:v>
                </c:pt>
                <c:pt idx="1773">
                  <c:v>529.0</c:v>
                </c:pt>
                <c:pt idx="1774">
                  <c:v>529.0</c:v>
                </c:pt>
                <c:pt idx="1775">
                  <c:v>529.0</c:v>
                </c:pt>
                <c:pt idx="1776">
                  <c:v>529.0</c:v>
                </c:pt>
                <c:pt idx="1777">
                  <c:v>529.0</c:v>
                </c:pt>
                <c:pt idx="1778">
                  <c:v>529.0</c:v>
                </c:pt>
                <c:pt idx="1779">
                  <c:v>529.0</c:v>
                </c:pt>
                <c:pt idx="1780">
                  <c:v>529.0</c:v>
                </c:pt>
                <c:pt idx="1781">
                  <c:v>529.0</c:v>
                </c:pt>
                <c:pt idx="1782">
                  <c:v>529.0</c:v>
                </c:pt>
                <c:pt idx="1783">
                  <c:v>529.0</c:v>
                </c:pt>
                <c:pt idx="1784">
                  <c:v>529.0</c:v>
                </c:pt>
                <c:pt idx="1785">
                  <c:v>529.0</c:v>
                </c:pt>
                <c:pt idx="1786">
                  <c:v>529.0</c:v>
                </c:pt>
                <c:pt idx="1787">
                  <c:v>530.0</c:v>
                </c:pt>
                <c:pt idx="1788">
                  <c:v>530.0</c:v>
                </c:pt>
                <c:pt idx="1789">
                  <c:v>531.0</c:v>
                </c:pt>
                <c:pt idx="1790">
                  <c:v>531.0</c:v>
                </c:pt>
                <c:pt idx="1791">
                  <c:v>532.0</c:v>
                </c:pt>
                <c:pt idx="1792">
                  <c:v>533.0</c:v>
                </c:pt>
                <c:pt idx="1793">
                  <c:v>533.0</c:v>
                </c:pt>
                <c:pt idx="1794">
                  <c:v>534.0</c:v>
                </c:pt>
                <c:pt idx="1795">
                  <c:v>534.0</c:v>
                </c:pt>
                <c:pt idx="1796">
                  <c:v>534.0</c:v>
                </c:pt>
                <c:pt idx="1797">
                  <c:v>535.0</c:v>
                </c:pt>
                <c:pt idx="1798">
                  <c:v>535.0</c:v>
                </c:pt>
                <c:pt idx="1799">
                  <c:v>536.0</c:v>
                </c:pt>
                <c:pt idx="1800">
                  <c:v>537.0</c:v>
                </c:pt>
                <c:pt idx="1801">
                  <c:v>537.0</c:v>
                </c:pt>
                <c:pt idx="1802">
                  <c:v>537.0</c:v>
                </c:pt>
                <c:pt idx="1803">
                  <c:v>537.0</c:v>
                </c:pt>
                <c:pt idx="1804">
                  <c:v>537.0</c:v>
                </c:pt>
                <c:pt idx="1805">
                  <c:v>537.0</c:v>
                </c:pt>
                <c:pt idx="1806">
                  <c:v>538.0</c:v>
                </c:pt>
                <c:pt idx="1807">
                  <c:v>539.0</c:v>
                </c:pt>
                <c:pt idx="1808">
                  <c:v>539.0</c:v>
                </c:pt>
                <c:pt idx="1809">
                  <c:v>539.0</c:v>
                </c:pt>
                <c:pt idx="1810">
                  <c:v>539.0</c:v>
                </c:pt>
                <c:pt idx="1811">
                  <c:v>539.0</c:v>
                </c:pt>
                <c:pt idx="1812">
                  <c:v>540.0</c:v>
                </c:pt>
                <c:pt idx="1813">
                  <c:v>540.0</c:v>
                </c:pt>
                <c:pt idx="1814">
                  <c:v>540.0</c:v>
                </c:pt>
                <c:pt idx="1815">
                  <c:v>540.0</c:v>
                </c:pt>
                <c:pt idx="1816">
                  <c:v>541.0</c:v>
                </c:pt>
                <c:pt idx="1817">
                  <c:v>541.0</c:v>
                </c:pt>
                <c:pt idx="1818">
                  <c:v>542.0</c:v>
                </c:pt>
                <c:pt idx="1819">
                  <c:v>542.0</c:v>
                </c:pt>
                <c:pt idx="1820">
                  <c:v>543.0</c:v>
                </c:pt>
                <c:pt idx="1821">
                  <c:v>543.0</c:v>
                </c:pt>
                <c:pt idx="1822">
                  <c:v>543.0</c:v>
                </c:pt>
                <c:pt idx="1823">
                  <c:v>544.0</c:v>
                </c:pt>
                <c:pt idx="1824">
                  <c:v>544.0</c:v>
                </c:pt>
                <c:pt idx="1825">
                  <c:v>544.0</c:v>
                </c:pt>
                <c:pt idx="1826">
                  <c:v>545.0</c:v>
                </c:pt>
                <c:pt idx="1827">
                  <c:v>546.0</c:v>
                </c:pt>
                <c:pt idx="1828">
                  <c:v>546.0</c:v>
                </c:pt>
                <c:pt idx="1829">
                  <c:v>547.0</c:v>
                </c:pt>
                <c:pt idx="1830">
                  <c:v>548.0</c:v>
                </c:pt>
                <c:pt idx="1831">
                  <c:v>548.0</c:v>
                </c:pt>
                <c:pt idx="1832">
                  <c:v>549.0</c:v>
                </c:pt>
                <c:pt idx="1833">
                  <c:v>549.0</c:v>
                </c:pt>
                <c:pt idx="1834">
                  <c:v>549.0</c:v>
                </c:pt>
                <c:pt idx="1835">
                  <c:v>549.0</c:v>
                </c:pt>
                <c:pt idx="1836">
                  <c:v>550.0</c:v>
                </c:pt>
                <c:pt idx="1837">
                  <c:v>551.0</c:v>
                </c:pt>
                <c:pt idx="1838">
                  <c:v>551.0</c:v>
                </c:pt>
                <c:pt idx="1839">
                  <c:v>551.0</c:v>
                </c:pt>
                <c:pt idx="1840">
                  <c:v>551.0</c:v>
                </c:pt>
                <c:pt idx="1841">
                  <c:v>551.0</c:v>
                </c:pt>
                <c:pt idx="1842">
                  <c:v>551.0</c:v>
                </c:pt>
                <c:pt idx="1843">
                  <c:v>552.0</c:v>
                </c:pt>
                <c:pt idx="1844">
                  <c:v>552.0</c:v>
                </c:pt>
                <c:pt idx="1845">
                  <c:v>552.0</c:v>
                </c:pt>
                <c:pt idx="1846">
                  <c:v>552.0</c:v>
                </c:pt>
                <c:pt idx="1847">
                  <c:v>552.0</c:v>
                </c:pt>
                <c:pt idx="1848">
                  <c:v>552.0</c:v>
                </c:pt>
                <c:pt idx="1849">
                  <c:v>552.0</c:v>
                </c:pt>
                <c:pt idx="1850">
                  <c:v>552.0</c:v>
                </c:pt>
                <c:pt idx="1851">
                  <c:v>552.0</c:v>
                </c:pt>
                <c:pt idx="1852">
                  <c:v>552.0</c:v>
                </c:pt>
                <c:pt idx="1853">
                  <c:v>553.0</c:v>
                </c:pt>
                <c:pt idx="1854">
                  <c:v>554.0</c:v>
                </c:pt>
                <c:pt idx="1855">
                  <c:v>554.0</c:v>
                </c:pt>
                <c:pt idx="1856">
                  <c:v>554.0</c:v>
                </c:pt>
                <c:pt idx="1857">
                  <c:v>554.0</c:v>
                </c:pt>
                <c:pt idx="1858">
                  <c:v>554.0</c:v>
                </c:pt>
                <c:pt idx="1859">
                  <c:v>555.0</c:v>
                </c:pt>
                <c:pt idx="1860">
                  <c:v>555.0</c:v>
                </c:pt>
                <c:pt idx="1861">
                  <c:v>555.0</c:v>
                </c:pt>
                <c:pt idx="1862">
                  <c:v>555.0</c:v>
                </c:pt>
                <c:pt idx="1863">
                  <c:v>556.0</c:v>
                </c:pt>
                <c:pt idx="1864">
                  <c:v>556.0</c:v>
                </c:pt>
                <c:pt idx="1865">
                  <c:v>557.0</c:v>
                </c:pt>
                <c:pt idx="1866">
                  <c:v>557.0</c:v>
                </c:pt>
                <c:pt idx="1867">
                  <c:v>557.0</c:v>
                </c:pt>
                <c:pt idx="1868">
                  <c:v>557.0</c:v>
                </c:pt>
                <c:pt idx="1869">
                  <c:v>557.0</c:v>
                </c:pt>
                <c:pt idx="1870">
                  <c:v>557.0</c:v>
                </c:pt>
                <c:pt idx="1871">
                  <c:v>557.0</c:v>
                </c:pt>
                <c:pt idx="1872">
                  <c:v>558.0</c:v>
                </c:pt>
                <c:pt idx="1873">
                  <c:v>559.0</c:v>
                </c:pt>
                <c:pt idx="1874">
                  <c:v>559.0</c:v>
                </c:pt>
                <c:pt idx="1875">
                  <c:v>559.0</c:v>
                </c:pt>
                <c:pt idx="1876">
                  <c:v>560.0</c:v>
                </c:pt>
                <c:pt idx="1877">
                  <c:v>561.0</c:v>
                </c:pt>
                <c:pt idx="1878">
                  <c:v>562.0</c:v>
                </c:pt>
                <c:pt idx="1879">
                  <c:v>563.0</c:v>
                </c:pt>
                <c:pt idx="1880">
                  <c:v>564.0</c:v>
                </c:pt>
                <c:pt idx="1881">
                  <c:v>564.0</c:v>
                </c:pt>
                <c:pt idx="1882">
                  <c:v>565.0</c:v>
                </c:pt>
                <c:pt idx="1883">
                  <c:v>566.0</c:v>
                </c:pt>
                <c:pt idx="1884">
                  <c:v>566.0</c:v>
                </c:pt>
                <c:pt idx="1885">
                  <c:v>567.0</c:v>
                </c:pt>
                <c:pt idx="1886">
                  <c:v>568.0</c:v>
                </c:pt>
                <c:pt idx="1887">
                  <c:v>569.0</c:v>
                </c:pt>
                <c:pt idx="1888">
                  <c:v>570.0</c:v>
                </c:pt>
                <c:pt idx="1889">
                  <c:v>570.0</c:v>
                </c:pt>
                <c:pt idx="1890">
                  <c:v>570.0</c:v>
                </c:pt>
                <c:pt idx="1891">
                  <c:v>570.0</c:v>
                </c:pt>
                <c:pt idx="1892">
                  <c:v>570.0</c:v>
                </c:pt>
                <c:pt idx="1893">
                  <c:v>570.0</c:v>
                </c:pt>
                <c:pt idx="1894">
                  <c:v>570.0</c:v>
                </c:pt>
                <c:pt idx="1895">
                  <c:v>570.0</c:v>
                </c:pt>
                <c:pt idx="1896">
                  <c:v>570.0</c:v>
                </c:pt>
                <c:pt idx="1897">
                  <c:v>570.0</c:v>
                </c:pt>
                <c:pt idx="1898">
                  <c:v>570.0</c:v>
                </c:pt>
                <c:pt idx="1899">
                  <c:v>571.0</c:v>
                </c:pt>
                <c:pt idx="1900">
                  <c:v>571.0</c:v>
                </c:pt>
                <c:pt idx="1901">
                  <c:v>571.0</c:v>
                </c:pt>
                <c:pt idx="1902">
                  <c:v>571.0</c:v>
                </c:pt>
                <c:pt idx="1903">
                  <c:v>571.0</c:v>
                </c:pt>
                <c:pt idx="1904">
                  <c:v>571.0</c:v>
                </c:pt>
                <c:pt idx="1905">
                  <c:v>572.0</c:v>
                </c:pt>
                <c:pt idx="1906">
                  <c:v>572.0</c:v>
                </c:pt>
                <c:pt idx="1907">
                  <c:v>572.0</c:v>
                </c:pt>
                <c:pt idx="1908">
                  <c:v>572.0</c:v>
                </c:pt>
                <c:pt idx="1909">
                  <c:v>572.0</c:v>
                </c:pt>
                <c:pt idx="1910">
                  <c:v>572.0</c:v>
                </c:pt>
                <c:pt idx="1911">
                  <c:v>572.0</c:v>
                </c:pt>
                <c:pt idx="1912">
                  <c:v>573.0</c:v>
                </c:pt>
                <c:pt idx="1913">
                  <c:v>573.0</c:v>
                </c:pt>
                <c:pt idx="1914">
                  <c:v>574.0</c:v>
                </c:pt>
                <c:pt idx="1915">
                  <c:v>574.0</c:v>
                </c:pt>
                <c:pt idx="1916">
                  <c:v>574.0</c:v>
                </c:pt>
                <c:pt idx="1917">
                  <c:v>574.0</c:v>
                </c:pt>
                <c:pt idx="1918">
                  <c:v>574.0</c:v>
                </c:pt>
                <c:pt idx="1919">
                  <c:v>574.0</c:v>
                </c:pt>
                <c:pt idx="1920">
                  <c:v>574.0</c:v>
                </c:pt>
                <c:pt idx="1921">
                  <c:v>574.0</c:v>
                </c:pt>
                <c:pt idx="1922">
                  <c:v>574.0</c:v>
                </c:pt>
                <c:pt idx="1923">
                  <c:v>574.0</c:v>
                </c:pt>
                <c:pt idx="1924">
                  <c:v>574.0</c:v>
                </c:pt>
                <c:pt idx="1925">
                  <c:v>574.0</c:v>
                </c:pt>
                <c:pt idx="1926">
                  <c:v>574.0</c:v>
                </c:pt>
                <c:pt idx="1927">
                  <c:v>574.0</c:v>
                </c:pt>
                <c:pt idx="1928">
                  <c:v>574.0</c:v>
                </c:pt>
                <c:pt idx="1929">
                  <c:v>574.0</c:v>
                </c:pt>
                <c:pt idx="1930">
                  <c:v>574.0</c:v>
                </c:pt>
                <c:pt idx="1931">
                  <c:v>574.0</c:v>
                </c:pt>
                <c:pt idx="1932">
                  <c:v>574.0</c:v>
                </c:pt>
                <c:pt idx="1933">
                  <c:v>574.0</c:v>
                </c:pt>
                <c:pt idx="1934">
                  <c:v>574.0</c:v>
                </c:pt>
                <c:pt idx="1935">
                  <c:v>574.0</c:v>
                </c:pt>
                <c:pt idx="1936">
                  <c:v>574.0</c:v>
                </c:pt>
                <c:pt idx="1937">
                  <c:v>574.0</c:v>
                </c:pt>
                <c:pt idx="1938">
                  <c:v>574.0</c:v>
                </c:pt>
                <c:pt idx="1939">
                  <c:v>575.0</c:v>
                </c:pt>
                <c:pt idx="1940">
                  <c:v>576.0</c:v>
                </c:pt>
                <c:pt idx="1941">
                  <c:v>577.0</c:v>
                </c:pt>
                <c:pt idx="1942">
                  <c:v>577.0</c:v>
                </c:pt>
                <c:pt idx="1943">
                  <c:v>578.0</c:v>
                </c:pt>
                <c:pt idx="1944">
                  <c:v>578.0</c:v>
                </c:pt>
                <c:pt idx="1945">
                  <c:v>578.0</c:v>
                </c:pt>
                <c:pt idx="1946">
                  <c:v>579.0</c:v>
                </c:pt>
                <c:pt idx="1947">
                  <c:v>580.0</c:v>
                </c:pt>
                <c:pt idx="1948">
                  <c:v>580.0</c:v>
                </c:pt>
                <c:pt idx="1949">
                  <c:v>580.0</c:v>
                </c:pt>
                <c:pt idx="1950">
                  <c:v>580.0</c:v>
                </c:pt>
                <c:pt idx="1951">
                  <c:v>580.0</c:v>
                </c:pt>
                <c:pt idx="1952">
                  <c:v>581.0</c:v>
                </c:pt>
                <c:pt idx="1953">
                  <c:v>582.0</c:v>
                </c:pt>
                <c:pt idx="1954">
                  <c:v>582.0</c:v>
                </c:pt>
                <c:pt idx="1955">
                  <c:v>582.0</c:v>
                </c:pt>
                <c:pt idx="1956">
                  <c:v>583.0</c:v>
                </c:pt>
                <c:pt idx="1957">
                  <c:v>583.0</c:v>
                </c:pt>
                <c:pt idx="1958">
                  <c:v>583.0</c:v>
                </c:pt>
                <c:pt idx="1959">
                  <c:v>583.0</c:v>
                </c:pt>
                <c:pt idx="1960">
                  <c:v>583.0</c:v>
                </c:pt>
                <c:pt idx="1961">
                  <c:v>583.0</c:v>
                </c:pt>
                <c:pt idx="1962">
                  <c:v>583.0</c:v>
                </c:pt>
                <c:pt idx="1963">
                  <c:v>583.0</c:v>
                </c:pt>
                <c:pt idx="1964">
                  <c:v>583.0</c:v>
                </c:pt>
                <c:pt idx="1965">
                  <c:v>584.0</c:v>
                </c:pt>
                <c:pt idx="1966">
                  <c:v>585.0</c:v>
                </c:pt>
                <c:pt idx="1967">
                  <c:v>585.0</c:v>
                </c:pt>
                <c:pt idx="1968">
                  <c:v>585.0</c:v>
                </c:pt>
                <c:pt idx="1969">
                  <c:v>585.0</c:v>
                </c:pt>
                <c:pt idx="1970">
                  <c:v>585.0</c:v>
                </c:pt>
                <c:pt idx="1971">
                  <c:v>585.0</c:v>
                </c:pt>
                <c:pt idx="1972">
                  <c:v>586.0</c:v>
                </c:pt>
                <c:pt idx="1973">
                  <c:v>586.0</c:v>
                </c:pt>
                <c:pt idx="1974">
                  <c:v>587.0</c:v>
                </c:pt>
                <c:pt idx="1975">
                  <c:v>588.0</c:v>
                </c:pt>
                <c:pt idx="1976">
                  <c:v>589.0</c:v>
                </c:pt>
                <c:pt idx="1977">
                  <c:v>590.0</c:v>
                </c:pt>
                <c:pt idx="1978">
                  <c:v>590.0</c:v>
                </c:pt>
                <c:pt idx="1979">
                  <c:v>590.0</c:v>
                </c:pt>
                <c:pt idx="1980">
                  <c:v>590.0</c:v>
                </c:pt>
                <c:pt idx="1981">
                  <c:v>590.0</c:v>
                </c:pt>
                <c:pt idx="1982">
                  <c:v>590.0</c:v>
                </c:pt>
                <c:pt idx="1983">
                  <c:v>590.0</c:v>
                </c:pt>
                <c:pt idx="1984">
                  <c:v>590.0</c:v>
                </c:pt>
                <c:pt idx="1985">
                  <c:v>590.0</c:v>
                </c:pt>
                <c:pt idx="1986">
                  <c:v>590.0</c:v>
                </c:pt>
                <c:pt idx="1987">
                  <c:v>590.0</c:v>
                </c:pt>
                <c:pt idx="1988">
                  <c:v>590.0</c:v>
                </c:pt>
                <c:pt idx="1989">
                  <c:v>590.0</c:v>
                </c:pt>
                <c:pt idx="1990">
                  <c:v>590.0</c:v>
                </c:pt>
                <c:pt idx="1991">
                  <c:v>590.0</c:v>
                </c:pt>
                <c:pt idx="1992">
                  <c:v>590.0</c:v>
                </c:pt>
                <c:pt idx="1993">
                  <c:v>590.0</c:v>
                </c:pt>
                <c:pt idx="1994">
                  <c:v>590.0</c:v>
                </c:pt>
                <c:pt idx="1995">
                  <c:v>590.0</c:v>
                </c:pt>
                <c:pt idx="1996">
                  <c:v>590.0</c:v>
                </c:pt>
                <c:pt idx="1997">
                  <c:v>590.0</c:v>
                </c:pt>
                <c:pt idx="1998">
                  <c:v>590.0</c:v>
                </c:pt>
                <c:pt idx="1999">
                  <c:v>590.0</c:v>
                </c:pt>
                <c:pt idx="2000">
                  <c:v>590.0</c:v>
                </c:pt>
                <c:pt idx="2001">
                  <c:v>590.0</c:v>
                </c:pt>
                <c:pt idx="2002">
                  <c:v>590.0</c:v>
                </c:pt>
                <c:pt idx="2003">
                  <c:v>590.0</c:v>
                </c:pt>
                <c:pt idx="2004">
                  <c:v>591.0</c:v>
                </c:pt>
                <c:pt idx="2005">
                  <c:v>591.0</c:v>
                </c:pt>
                <c:pt idx="2006">
                  <c:v>591.0</c:v>
                </c:pt>
                <c:pt idx="2007">
                  <c:v>592.0</c:v>
                </c:pt>
                <c:pt idx="2008">
                  <c:v>592.0</c:v>
                </c:pt>
                <c:pt idx="2009">
                  <c:v>592.0</c:v>
                </c:pt>
                <c:pt idx="2010">
                  <c:v>592.0</c:v>
                </c:pt>
                <c:pt idx="2011">
                  <c:v>592.0</c:v>
                </c:pt>
                <c:pt idx="2012">
                  <c:v>593.0</c:v>
                </c:pt>
                <c:pt idx="2013">
                  <c:v>593.0</c:v>
                </c:pt>
                <c:pt idx="2014">
                  <c:v>593.0</c:v>
                </c:pt>
                <c:pt idx="2015">
                  <c:v>593.0</c:v>
                </c:pt>
                <c:pt idx="2016">
                  <c:v>593.0</c:v>
                </c:pt>
                <c:pt idx="2017">
                  <c:v>593.0</c:v>
                </c:pt>
                <c:pt idx="2018">
                  <c:v>594.0</c:v>
                </c:pt>
                <c:pt idx="2019">
                  <c:v>595.0</c:v>
                </c:pt>
                <c:pt idx="2020">
                  <c:v>596.0</c:v>
                </c:pt>
                <c:pt idx="2021">
                  <c:v>597.0</c:v>
                </c:pt>
                <c:pt idx="2022">
                  <c:v>598.0</c:v>
                </c:pt>
                <c:pt idx="2023">
                  <c:v>599.0</c:v>
                </c:pt>
                <c:pt idx="2024">
                  <c:v>599.0</c:v>
                </c:pt>
                <c:pt idx="2025">
                  <c:v>600.0</c:v>
                </c:pt>
                <c:pt idx="2026">
                  <c:v>601.0</c:v>
                </c:pt>
                <c:pt idx="2027">
                  <c:v>602.0</c:v>
                </c:pt>
                <c:pt idx="2028">
                  <c:v>603.0</c:v>
                </c:pt>
                <c:pt idx="2029">
                  <c:v>603.0</c:v>
                </c:pt>
                <c:pt idx="2030">
                  <c:v>603.0</c:v>
                </c:pt>
                <c:pt idx="2031">
                  <c:v>604.0</c:v>
                </c:pt>
                <c:pt idx="2032">
                  <c:v>604.0</c:v>
                </c:pt>
                <c:pt idx="2033">
                  <c:v>604.0</c:v>
                </c:pt>
                <c:pt idx="2034">
                  <c:v>604.0</c:v>
                </c:pt>
                <c:pt idx="2035">
                  <c:v>605.0</c:v>
                </c:pt>
                <c:pt idx="2036">
                  <c:v>606.0</c:v>
                </c:pt>
                <c:pt idx="2037">
                  <c:v>607.0</c:v>
                </c:pt>
                <c:pt idx="2038">
                  <c:v>608.0</c:v>
                </c:pt>
                <c:pt idx="2039">
                  <c:v>608.0</c:v>
                </c:pt>
                <c:pt idx="2040">
                  <c:v>609.0</c:v>
                </c:pt>
                <c:pt idx="2041">
                  <c:v>609.0</c:v>
                </c:pt>
                <c:pt idx="2042">
                  <c:v>609.0</c:v>
                </c:pt>
                <c:pt idx="2043">
                  <c:v>610.0</c:v>
                </c:pt>
                <c:pt idx="2044">
                  <c:v>611.0</c:v>
                </c:pt>
                <c:pt idx="2045">
                  <c:v>612.0</c:v>
                </c:pt>
                <c:pt idx="2046">
                  <c:v>613.0</c:v>
                </c:pt>
                <c:pt idx="2047">
                  <c:v>614.0</c:v>
                </c:pt>
                <c:pt idx="2048">
                  <c:v>614.0</c:v>
                </c:pt>
                <c:pt idx="2049">
                  <c:v>614.0</c:v>
                </c:pt>
                <c:pt idx="2050">
                  <c:v>614.0</c:v>
                </c:pt>
                <c:pt idx="2051">
                  <c:v>614.0</c:v>
                </c:pt>
                <c:pt idx="2052">
                  <c:v>614.0</c:v>
                </c:pt>
                <c:pt idx="2053">
                  <c:v>614.0</c:v>
                </c:pt>
                <c:pt idx="2054">
                  <c:v>614.0</c:v>
                </c:pt>
                <c:pt idx="2055">
                  <c:v>614.0</c:v>
                </c:pt>
                <c:pt idx="2056">
                  <c:v>614.0</c:v>
                </c:pt>
                <c:pt idx="2057">
                  <c:v>614.0</c:v>
                </c:pt>
                <c:pt idx="2058">
                  <c:v>614.0</c:v>
                </c:pt>
                <c:pt idx="2059">
                  <c:v>615.0</c:v>
                </c:pt>
                <c:pt idx="2060">
                  <c:v>615.0</c:v>
                </c:pt>
                <c:pt idx="2061">
                  <c:v>615.0</c:v>
                </c:pt>
                <c:pt idx="2062">
                  <c:v>616.0</c:v>
                </c:pt>
                <c:pt idx="2063">
                  <c:v>616.0</c:v>
                </c:pt>
                <c:pt idx="2064">
                  <c:v>617.0</c:v>
                </c:pt>
                <c:pt idx="2065">
                  <c:v>617.0</c:v>
                </c:pt>
                <c:pt idx="2066">
                  <c:v>617.0</c:v>
                </c:pt>
                <c:pt idx="2067">
                  <c:v>618.0</c:v>
                </c:pt>
                <c:pt idx="2068">
                  <c:v>618.0</c:v>
                </c:pt>
                <c:pt idx="2069">
                  <c:v>619.0</c:v>
                </c:pt>
                <c:pt idx="2070">
                  <c:v>619.0</c:v>
                </c:pt>
                <c:pt idx="2071">
                  <c:v>619.0</c:v>
                </c:pt>
                <c:pt idx="2072">
                  <c:v>619.0</c:v>
                </c:pt>
                <c:pt idx="2073">
                  <c:v>619.0</c:v>
                </c:pt>
                <c:pt idx="2074">
                  <c:v>620.0</c:v>
                </c:pt>
                <c:pt idx="2075">
                  <c:v>621.0</c:v>
                </c:pt>
                <c:pt idx="2076">
                  <c:v>622.0</c:v>
                </c:pt>
                <c:pt idx="2077">
                  <c:v>622.0</c:v>
                </c:pt>
                <c:pt idx="2078">
                  <c:v>623.0</c:v>
                </c:pt>
                <c:pt idx="2079">
                  <c:v>624.0</c:v>
                </c:pt>
                <c:pt idx="2080">
                  <c:v>625.0</c:v>
                </c:pt>
                <c:pt idx="2081">
                  <c:v>625.0</c:v>
                </c:pt>
                <c:pt idx="2082">
                  <c:v>626.0</c:v>
                </c:pt>
                <c:pt idx="2083">
                  <c:v>627.0</c:v>
                </c:pt>
                <c:pt idx="2084">
                  <c:v>628.0</c:v>
                </c:pt>
                <c:pt idx="2085">
                  <c:v>628.0</c:v>
                </c:pt>
                <c:pt idx="2086">
                  <c:v>629.0</c:v>
                </c:pt>
                <c:pt idx="2087">
                  <c:v>629.0</c:v>
                </c:pt>
                <c:pt idx="2088">
                  <c:v>629.0</c:v>
                </c:pt>
                <c:pt idx="2089">
                  <c:v>629.0</c:v>
                </c:pt>
                <c:pt idx="2090">
                  <c:v>629.0</c:v>
                </c:pt>
                <c:pt idx="2091">
                  <c:v>629.0</c:v>
                </c:pt>
                <c:pt idx="2092">
                  <c:v>629.0</c:v>
                </c:pt>
                <c:pt idx="2093">
                  <c:v>629.0</c:v>
                </c:pt>
                <c:pt idx="2094">
                  <c:v>629.0</c:v>
                </c:pt>
                <c:pt idx="2095">
                  <c:v>629.0</c:v>
                </c:pt>
                <c:pt idx="2096">
                  <c:v>629.0</c:v>
                </c:pt>
                <c:pt idx="2097">
                  <c:v>629.0</c:v>
                </c:pt>
                <c:pt idx="2098">
                  <c:v>629.0</c:v>
                </c:pt>
                <c:pt idx="2099">
                  <c:v>629.0</c:v>
                </c:pt>
                <c:pt idx="2100">
                  <c:v>630.0</c:v>
                </c:pt>
                <c:pt idx="2101">
                  <c:v>630.0</c:v>
                </c:pt>
                <c:pt idx="2102">
                  <c:v>630.0</c:v>
                </c:pt>
                <c:pt idx="2103">
                  <c:v>630.0</c:v>
                </c:pt>
                <c:pt idx="2104">
                  <c:v>630.0</c:v>
                </c:pt>
                <c:pt idx="2105">
                  <c:v>631.0</c:v>
                </c:pt>
                <c:pt idx="2106">
                  <c:v>631.0</c:v>
                </c:pt>
                <c:pt idx="2107">
                  <c:v>631.0</c:v>
                </c:pt>
                <c:pt idx="2108">
                  <c:v>631.0</c:v>
                </c:pt>
                <c:pt idx="2109">
                  <c:v>631.0</c:v>
                </c:pt>
                <c:pt idx="2110">
                  <c:v>631.0</c:v>
                </c:pt>
                <c:pt idx="2111">
                  <c:v>631.0</c:v>
                </c:pt>
                <c:pt idx="2112">
                  <c:v>631.0</c:v>
                </c:pt>
                <c:pt idx="2113">
                  <c:v>631.0</c:v>
                </c:pt>
                <c:pt idx="2114">
                  <c:v>631.0</c:v>
                </c:pt>
                <c:pt idx="2115">
                  <c:v>631.0</c:v>
                </c:pt>
                <c:pt idx="2116">
                  <c:v>631.0</c:v>
                </c:pt>
                <c:pt idx="2117">
                  <c:v>631.0</c:v>
                </c:pt>
                <c:pt idx="2118">
                  <c:v>631.0</c:v>
                </c:pt>
                <c:pt idx="2119">
                  <c:v>631.0</c:v>
                </c:pt>
                <c:pt idx="2120">
                  <c:v>631.0</c:v>
                </c:pt>
                <c:pt idx="2121">
                  <c:v>631.0</c:v>
                </c:pt>
                <c:pt idx="2122">
                  <c:v>631.0</c:v>
                </c:pt>
                <c:pt idx="2123">
                  <c:v>631.0</c:v>
                </c:pt>
                <c:pt idx="2124">
                  <c:v>632.0</c:v>
                </c:pt>
                <c:pt idx="2125">
                  <c:v>632.0</c:v>
                </c:pt>
                <c:pt idx="2126">
                  <c:v>633.0</c:v>
                </c:pt>
                <c:pt idx="2127">
                  <c:v>634.0</c:v>
                </c:pt>
                <c:pt idx="2128">
                  <c:v>634.0</c:v>
                </c:pt>
                <c:pt idx="2129">
                  <c:v>634.0</c:v>
                </c:pt>
                <c:pt idx="2130">
                  <c:v>634.0</c:v>
                </c:pt>
                <c:pt idx="2131">
                  <c:v>634.0</c:v>
                </c:pt>
                <c:pt idx="2132">
                  <c:v>635.0</c:v>
                </c:pt>
                <c:pt idx="2133">
                  <c:v>635.0</c:v>
                </c:pt>
                <c:pt idx="2134">
                  <c:v>635.0</c:v>
                </c:pt>
                <c:pt idx="2135">
                  <c:v>635.0</c:v>
                </c:pt>
                <c:pt idx="2136">
                  <c:v>635.0</c:v>
                </c:pt>
                <c:pt idx="2137">
                  <c:v>635.0</c:v>
                </c:pt>
                <c:pt idx="2138">
                  <c:v>636.0</c:v>
                </c:pt>
                <c:pt idx="2139">
                  <c:v>636.0</c:v>
                </c:pt>
                <c:pt idx="2140">
                  <c:v>637.0</c:v>
                </c:pt>
                <c:pt idx="2141">
                  <c:v>637.0</c:v>
                </c:pt>
                <c:pt idx="2142">
                  <c:v>637.0</c:v>
                </c:pt>
                <c:pt idx="2143">
                  <c:v>638.0</c:v>
                </c:pt>
                <c:pt idx="2144">
                  <c:v>639.0</c:v>
                </c:pt>
                <c:pt idx="2145">
                  <c:v>639.0</c:v>
                </c:pt>
                <c:pt idx="2146">
                  <c:v>639.0</c:v>
                </c:pt>
                <c:pt idx="2147">
                  <c:v>639.0</c:v>
                </c:pt>
                <c:pt idx="2148">
                  <c:v>639.0</c:v>
                </c:pt>
                <c:pt idx="2149">
                  <c:v>640.0</c:v>
                </c:pt>
                <c:pt idx="2150">
                  <c:v>641.0</c:v>
                </c:pt>
                <c:pt idx="2151">
                  <c:v>641.0</c:v>
                </c:pt>
                <c:pt idx="2152">
                  <c:v>641.0</c:v>
                </c:pt>
                <c:pt idx="2153">
                  <c:v>641.0</c:v>
                </c:pt>
                <c:pt idx="2154">
                  <c:v>641.0</c:v>
                </c:pt>
                <c:pt idx="2155">
                  <c:v>642.0</c:v>
                </c:pt>
                <c:pt idx="2156">
                  <c:v>642.0</c:v>
                </c:pt>
                <c:pt idx="2157">
                  <c:v>642.0</c:v>
                </c:pt>
                <c:pt idx="2158">
                  <c:v>643.0</c:v>
                </c:pt>
                <c:pt idx="2159">
                  <c:v>643.0</c:v>
                </c:pt>
                <c:pt idx="2160">
                  <c:v>644.0</c:v>
                </c:pt>
                <c:pt idx="2161">
                  <c:v>644.0</c:v>
                </c:pt>
                <c:pt idx="2162">
                  <c:v>645.0</c:v>
                </c:pt>
                <c:pt idx="2163">
                  <c:v>646.0</c:v>
                </c:pt>
                <c:pt idx="2164">
                  <c:v>647.0</c:v>
                </c:pt>
                <c:pt idx="2165">
                  <c:v>648.0</c:v>
                </c:pt>
                <c:pt idx="2166">
                  <c:v>648.0</c:v>
                </c:pt>
                <c:pt idx="2167">
                  <c:v>649.0</c:v>
                </c:pt>
                <c:pt idx="2168">
                  <c:v>649.0</c:v>
                </c:pt>
                <c:pt idx="2169">
                  <c:v>649.0</c:v>
                </c:pt>
                <c:pt idx="2170">
                  <c:v>649.0</c:v>
                </c:pt>
                <c:pt idx="2171">
                  <c:v>650.0</c:v>
                </c:pt>
                <c:pt idx="2172">
                  <c:v>651.0</c:v>
                </c:pt>
                <c:pt idx="2173">
                  <c:v>651.0</c:v>
                </c:pt>
                <c:pt idx="2174">
                  <c:v>652.0</c:v>
                </c:pt>
                <c:pt idx="2175">
                  <c:v>652.0</c:v>
                </c:pt>
                <c:pt idx="2176">
                  <c:v>652.0</c:v>
                </c:pt>
                <c:pt idx="2177">
                  <c:v>652.0</c:v>
                </c:pt>
                <c:pt idx="2178">
                  <c:v>652.0</c:v>
                </c:pt>
                <c:pt idx="2179">
                  <c:v>652.0</c:v>
                </c:pt>
                <c:pt idx="2180">
                  <c:v>652.0</c:v>
                </c:pt>
                <c:pt idx="2181">
                  <c:v>653.0</c:v>
                </c:pt>
                <c:pt idx="2182">
                  <c:v>653.0</c:v>
                </c:pt>
                <c:pt idx="2183">
                  <c:v>654.0</c:v>
                </c:pt>
                <c:pt idx="2184">
                  <c:v>654.0</c:v>
                </c:pt>
                <c:pt idx="2185">
                  <c:v>654.0</c:v>
                </c:pt>
                <c:pt idx="2186">
                  <c:v>654.0</c:v>
                </c:pt>
                <c:pt idx="2187">
                  <c:v>655.0</c:v>
                </c:pt>
                <c:pt idx="2188">
                  <c:v>656.0</c:v>
                </c:pt>
                <c:pt idx="2189">
                  <c:v>656.0</c:v>
                </c:pt>
                <c:pt idx="2190">
                  <c:v>656.0</c:v>
                </c:pt>
                <c:pt idx="2191">
                  <c:v>656.0</c:v>
                </c:pt>
                <c:pt idx="2192">
                  <c:v>656.0</c:v>
                </c:pt>
                <c:pt idx="2193">
                  <c:v>656.0</c:v>
                </c:pt>
                <c:pt idx="2194">
                  <c:v>656.0</c:v>
                </c:pt>
                <c:pt idx="2195">
                  <c:v>656.0</c:v>
                </c:pt>
                <c:pt idx="2196">
                  <c:v>656.0</c:v>
                </c:pt>
                <c:pt idx="2197">
                  <c:v>656.0</c:v>
                </c:pt>
                <c:pt idx="2198">
                  <c:v>656.0</c:v>
                </c:pt>
                <c:pt idx="2199">
                  <c:v>656.0</c:v>
                </c:pt>
                <c:pt idx="2200">
                  <c:v>656.0</c:v>
                </c:pt>
                <c:pt idx="2201">
                  <c:v>656.0</c:v>
                </c:pt>
                <c:pt idx="2202">
                  <c:v>656.0</c:v>
                </c:pt>
                <c:pt idx="2203">
                  <c:v>656.0</c:v>
                </c:pt>
                <c:pt idx="2204">
                  <c:v>656.0</c:v>
                </c:pt>
                <c:pt idx="2205">
                  <c:v>656.0</c:v>
                </c:pt>
                <c:pt idx="2206">
                  <c:v>656.0</c:v>
                </c:pt>
                <c:pt idx="2207">
                  <c:v>656.0</c:v>
                </c:pt>
                <c:pt idx="2208">
                  <c:v>656.0</c:v>
                </c:pt>
                <c:pt idx="2209">
                  <c:v>657.0</c:v>
                </c:pt>
                <c:pt idx="2210">
                  <c:v>658.0</c:v>
                </c:pt>
                <c:pt idx="2211">
                  <c:v>658.0</c:v>
                </c:pt>
                <c:pt idx="2212">
                  <c:v>658.0</c:v>
                </c:pt>
                <c:pt idx="2213">
                  <c:v>658.0</c:v>
                </c:pt>
                <c:pt idx="2214">
                  <c:v>659.0</c:v>
                </c:pt>
                <c:pt idx="2215">
                  <c:v>660.0</c:v>
                </c:pt>
                <c:pt idx="2216">
                  <c:v>661.0</c:v>
                </c:pt>
                <c:pt idx="2217">
                  <c:v>662.0</c:v>
                </c:pt>
                <c:pt idx="2218">
                  <c:v>662.0</c:v>
                </c:pt>
                <c:pt idx="2219">
                  <c:v>662.0</c:v>
                </c:pt>
                <c:pt idx="2220">
                  <c:v>663.0</c:v>
                </c:pt>
                <c:pt idx="2221">
                  <c:v>664.0</c:v>
                </c:pt>
                <c:pt idx="2222">
                  <c:v>665.0</c:v>
                </c:pt>
                <c:pt idx="2223">
                  <c:v>665.0</c:v>
                </c:pt>
                <c:pt idx="2224">
                  <c:v>665.0</c:v>
                </c:pt>
                <c:pt idx="2225">
                  <c:v>665.0</c:v>
                </c:pt>
                <c:pt idx="2226">
                  <c:v>665.0</c:v>
                </c:pt>
                <c:pt idx="2227">
                  <c:v>666.0</c:v>
                </c:pt>
                <c:pt idx="2228">
                  <c:v>667.0</c:v>
                </c:pt>
                <c:pt idx="2229">
                  <c:v>667.0</c:v>
                </c:pt>
                <c:pt idx="2230">
                  <c:v>667.0</c:v>
                </c:pt>
                <c:pt idx="2231">
                  <c:v>667.0</c:v>
                </c:pt>
                <c:pt idx="2232">
                  <c:v>668.0</c:v>
                </c:pt>
                <c:pt idx="2233">
                  <c:v>668.0</c:v>
                </c:pt>
                <c:pt idx="2234">
                  <c:v>669.0</c:v>
                </c:pt>
                <c:pt idx="2235">
                  <c:v>669.0</c:v>
                </c:pt>
                <c:pt idx="2236">
                  <c:v>669.0</c:v>
                </c:pt>
                <c:pt idx="2237">
                  <c:v>669.0</c:v>
                </c:pt>
                <c:pt idx="2238">
                  <c:v>669.0</c:v>
                </c:pt>
                <c:pt idx="2239">
                  <c:v>670.0</c:v>
                </c:pt>
                <c:pt idx="2240">
                  <c:v>670.0</c:v>
                </c:pt>
                <c:pt idx="2241">
                  <c:v>670.0</c:v>
                </c:pt>
                <c:pt idx="2242">
                  <c:v>670.0</c:v>
                </c:pt>
                <c:pt idx="2243">
                  <c:v>670.0</c:v>
                </c:pt>
                <c:pt idx="2244">
                  <c:v>671.0</c:v>
                </c:pt>
                <c:pt idx="2245">
                  <c:v>672.0</c:v>
                </c:pt>
                <c:pt idx="2246">
                  <c:v>672.0</c:v>
                </c:pt>
                <c:pt idx="2247">
                  <c:v>672.0</c:v>
                </c:pt>
                <c:pt idx="2248">
                  <c:v>672.0</c:v>
                </c:pt>
                <c:pt idx="2249">
                  <c:v>673.0</c:v>
                </c:pt>
                <c:pt idx="2250">
                  <c:v>674.0</c:v>
                </c:pt>
                <c:pt idx="2251">
                  <c:v>675.0</c:v>
                </c:pt>
                <c:pt idx="2252">
                  <c:v>675.0</c:v>
                </c:pt>
                <c:pt idx="2253">
                  <c:v>675.0</c:v>
                </c:pt>
                <c:pt idx="2254">
                  <c:v>675.0</c:v>
                </c:pt>
                <c:pt idx="2255">
                  <c:v>676.0</c:v>
                </c:pt>
                <c:pt idx="2256">
                  <c:v>677.0</c:v>
                </c:pt>
                <c:pt idx="2257">
                  <c:v>677.0</c:v>
                </c:pt>
                <c:pt idx="2258">
                  <c:v>678.0</c:v>
                </c:pt>
                <c:pt idx="2259">
                  <c:v>679.0</c:v>
                </c:pt>
                <c:pt idx="2260">
                  <c:v>680.0</c:v>
                </c:pt>
                <c:pt idx="2261">
                  <c:v>680.0</c:v>
                </c:pt>
                <c:pt idx="2262">
                  <c:v>680.0</c:v>
                </c:pt>
                <c:pt idx="2263">
                  <c:v>680.0</c:v>
                </c:pt>
                <c:pt idx="2264">
                  <c:v>680.0</c:v>
                </c:pt>
                <c:pt idx="2265">
                  <c:v>680.0</c:v>
                </c:pt>
                <c:pt idx="2266">
                  <c:v>681.0</c:v>
                </c:pt>
                <c:pt idx="2267">
                  <c:v>681.0</c:v>
                </c:pt>
                <c:pt idx="2268">
                  <c:v>681.0</c:v>
                </c:pt>
                <c:pt idx="2269">
                  <c:v>682.0</c:v>
                </c:pt>
                <c:pt idx="2270">
                  <c:v>683.0</c:v>
                </c:pt>
                <c:pt idx="2271">
                  <c:v>683.0</c:v>
                </c:pt>
                <c:pt idx="2272">
                  <c:v>684.0</c:v>
                </c:pt>
                <c:pt idx="2273">
                  <c:v>685.0</c:v>
                </c:pt>
                <c:pt idx="2274">
                  <c:v>685.0</c:v>
                </c:pt>
                <c:pt idx="2275">
                  <c:v>685.0</c:v>
                </c:pt>
                <c:pt idx="2276">
                  <c:v>685.0</c:v>
                </c:pt>
                <c:pt idx="2277">
                  <c:v>685.0</c:v>
                </c:pt>
                <c:pt idx="2278">
                  <c:v>685.0</c:v>
                </c:pt>
                <c:pt idx="2279">
                  <c:v>685.0</c:v>
                </c:pt>
                <c:pt idx="2280">
                  <c:v>685.0</c:v>
                </c:pt>
                <c:pt idx="2281">
                  <c:v>685.0</c:v>
                </c:pt>
                <c:pt idx="2282">
                  <c:v>685.0</c:v>
                </c:pt>
                <c:pt idx="2283">
                  <c:v>685.0</c:v>
                </c:pt>
                <c:pt idx="2284">
                  <c:v>685.0</c:v>
                </c:pt>
                <c:pt idx="2285">
                  <c:v>685.0</c:v>
                </c:pt>
                <c:pt idx="2286">
                  <c:v>685.0</c:v>
                </c:pt>
                <c:pt idx="2287">
                  <c:v>686.0</c:v>
                </c:pt>
                <c:pt idx="2288">
                  <c:v>686.0</c:v>
                </c:pt>
                <c:pt idx="2289">
                  <c:v>686.0</c:v>
                </c:pt>
                <c:pt idx="2290">
                  <c:v>686.0</c:v>
                </c:pt>
                <c:pt idx="2291">
                  <c:v>686.0</c:v>
                </c:pt>
                <c:pt idx="2292">
                  <c:v>686.0</c:v>
                </c:pt>
                <c:pt idx="2293">
                  <c:v>686.0</c:v>
                </c:pt>
                <c:pt idx="2294">
                  <c:v>686.0</c:v>
                </c:pt>
                <c:pt idx="2295">
                  <c:v>687.0</c:v>
                </c:pt>
                <c:pt idx="2296">
                  <c:v>688.0</c:v>
                </c:pt>
                <c:pt idx="2297">
                  <c:v>689.0</c:v>
                </c:pt>
                <c:pt idx="2298">
                  <c:v>689.0</c:v>
                </c:pt>
                <c:pt idx="2299">
                  <c:v>689.0</c:v>
                </c:pt>
                <c:pt idx="2300">
                  <c:v>689.0</c:v>
                </c:pt>
                <c:pt idx="2301">
                  <c:v>689.0</c:v>
                </c:pt>
                <c:pt idx="2302">
                  <c:v>689.0</c:v>
                </c:pt>
                <c:pt idx="2303">
                  <c:v>689.0</c:v>
                </c:pt>
                <c:pt idx="2304">
                  <c:v>689.0</c:v>
                </c:pt>
                <c:pt idx="2305">
                  <c:v>689.0</c:v>
                </c:pt>
                <c:pt idx="2306">
                  <c:v>689.0</c:v>
                </c:pt>
                <c:pt idx="2307">
                  <c:v>689.0</c:v>
                </c:pt>
                <c:pt idx="2308">
                  <c:v>690.0</c:v>
                </c:pt>
                <c:pt idx="2309">
                  <c:v>690.0</c:v>
                </c:pt>
                <c:pt idx="2310">
                  <c:v>690.0</c:v>
                </c:pt>
                <c:pt idx="2311">
                  <c:v>691.0</c:v>
                </c:pt>
                <c:pt idx="2312">
                  <c:v>692.0</c:v>
                </c:pt>
                <c:pt idx="2313">
                  <c:v>693.0</c:v>
                </c:pt>
                <c:pt idx="2314">
                  <c:v>693.0</c:v>
                </c:pt>
                <c:pt idx="2315">
                  <c:v>693.0</c:v>
                </c:pt>
                <c:pt idx="2316">
                  <c:v>693.0</c:v>
                </c:pt>
                <c:pt idx="2317">
                  <c:v>693.0</c:v>
                </c:pt>
                <c:pt idx="2318">
                  <c:v>693.0</c:v>
                </c:pt>
                <c:pt idx="2319">
                  <c:v>693.0</c:v>
                </c:pt>
                <c:pt idx="2320">
                  <c:v>693.0</c:v>
                </c:pt>
                <c:pt idx="2321">
                  <c:v>693.0</c:v>
                </c:pt>
                <c:pt idx="2322">
                  <c:v>693.0</c:v>
                </c:pt>
                <c:pt idx="2323">
                  <c:v>693.0</c:v>
                </c:pt>
                <c:pt idx="2324">
                  <c:v>693.0</c:v>
                </c:pt>
                <c:pt idx="2325">
                  <c:v>694.0</c:v>
                </c:pt>
                <c:pt idx="2326">
                  <c:v>694.0</c:v>
                </c:pt>
                <c:pt idx="2327">
                  <c:v>694.0</c:v>
                </c:pt>
                <c:pt idx="2328">
                  <c:v>694.0</c:v>
                </c:pt>
                <c:pt idx="2329">
                  <c:v>694.0</c:v>
                </c:pt>
                <c:pt idx="2330">
                  <c:v>694.0</c:v>
                </c:pt>
                <c:pt idx="2331">
                  <c:v>694.0</c:v>
                </c:pt>
                <c:pt idx="2332">
                  <c:v>695.0</c:v>
                </c:pt>
                <c:pt idx="2333">
                  <c:v>696.0</c:v>
                </c:pt>
                <c:pt idx="2334">
                  <c:v>696.0</c:v>
                </c:pt>
                <c:pt idx="2335">
                  <c:v>697.0</c:v>
                </c:pt>
                <c:pt idx="2336">
                  <c:v>698.0</c:v>
                </c:pt>
                <c:pt idx="2337">
                  <c:v>698.0</c:v>
                </c:pt>
                <c:pt idx="2338">
                  <c:v>698.0</c:v>
                </c:pt>
                <c:pt idx="2339">
                  <c:v>698.0</c:v>
                </c:pt>
                <c:pt idx="2340">
                  <c:v>698.0</c:v>
                </c:pt>
                <c:pt idx="2341">
                  <c:v>698.0</c:v>
                </c:pt>
                <c:pt idx="2342">
                  <c:v>698.0</c:v>
                </c:pt>
                <c:pt idx="2343">
                  <c:v>698.0</c:v>
                </c:pt>
                <c:pt idx="2344">
                  <c:v>698.0</c:v>
                </c:pt>
                <c:pt idx="2345">
                  <c:v>698.0</c:v>
                </c:pt>
                <c:pt idx="2346">
                  <c:v>698.0</c:v>
                </c:pt>
                <c:pt idx="2347">
                  <c:v>698.0</c:v>
                </c:pt>
                <c:pt idx="2348">
                  <c:v>698.0</c:v>
                </c:pt>
                <c:pt idx="2349">
                  <c:v>698.0</c:v>
                </c:pt>
                <c:pt idx="2350">
                  <c:v>699.0</c:v>
                </c:pt>
                <c:pt idx="2351">
                  <c:v>700.0</c:v>
                </c:pt>
                <c:pt idx="2352">
                  <c:v>700.0</c:v>
                </c:pt>
                <c:pt idx="2353">
                  <c:v>700.0</c:v>
                </c:pt>
                <c:pt idx="2354">
                  <c:v>700.0</c:v>
                </c:pt>
                <c:pt idx="2355">
                  <c:v>700.0</c:v>
                </c:pt>
                <c:pt idx="2356">
                  <c:v>700.0</c:v>
                </c:pt>
                <c:pt idx="2357">
                  <c:v>700.0</c:v>
                </c:pt>
                <c:pt idx="2358">
                  <c:v>700.0</c:v>
                </c:pt>
                <c:pt idx="2359">
                  <c:v>700.0</c:v>
                </c:pt>
                <c:pt idx="2360">
                  <c:v>700.0</c:v>
                </c:pt>
                <c:pt idx="2361">
                  <c:v>700.0</c:v>
                </c:pt>
                <c:pt idx="2362">
                  <c:v>700.0</c:v>
                </c:pt>
                <c:pt idx="2363">
                  <c:v>700.0</c:v>
                </c:pt>
                <c:pt idx="2364">
                  <c:v>700.0</c:v>
                </c:pt>
                <c:pt idx="2365">
                  <c:v>700.0</c:v>
                </c:pt>
                <c:pt idx="2366">
                  <c:v>700.0</c:v>
                </c:pt>
                <c:pt idx="2367">
                  <c:v>700.0</c:v>
                </c:pt>
                <c:pt idx="2368">
                  <c:v>700.0</c:v>
                </c:pt>
                <c:pt idx="2369">
                  <c:v>700.0</c:v>
                </c:pt>
                <c:pt idx="2370">
                  <c:v>701.0</c:v>
                </c:pt>
                <c:pt idx="2371">
                  <c:v>701.0</c:v>
                </c:pt>
                <c:pt idx="2372">
                  <c:v>701.0</c:v>
                </c:pt>
                <c:pt idx="2373">
                  <c:v>701.0</c:v>
                </c:pt>
                <c:pt idx="2374">
                  <c:v>701.0</c:v>
                </c:pt>
                <c:pt idx="2375">
                  <c:v>701.0</c:v>
                </c:pt>
                <c:pt idx="2376">
                  <c:v>701.0</c:v>
                </c:pt>
                <c:pt idx="2377">
                  <c:v>702.0</c:v>
                </c:pt>
                <c:pt idx="2378">
                  <c:v>702.0</c:v>
                </c:pt>
                <c:pt idx="2379">
                  <c:v>703.0</c:v>
                </c:pt>
                <c:pt idx="2380">
                  <c:v>704.0</c:v>
                </c:pt>
                <c:pt idx="2381">
                  <c:v>705.0</c:v>
                </c:pt>
                <c:pt idx="2382">
                  <c:v>705.0</c:v>
                </c:pt>
                <c:pt idx="2383">
                  <c:v>705.0</c:v>
                </c:pt>
                <c:pt idx="2384">
                  <c:v>706.0</c:v>
                </c:pt>
                <c:pt idx="2385">
                  <c:v>707.0</c:v>
                </c:pt>
                <c:pt idx="2386">
                  <c:v>707.0</c:v>
                </c:pt>
                <c:pt idx="2387">
                  <c:v>707.0</c:v>
                </c:pt>
                <c:pt idx="2388">
                  <c:v>707.0</c:v>
                </c:pt>
                <c:pt idx="2389">
                  <c:v>707.0</c:v>
                </c:pt>
                <c:pt idx="2390">
                  <c:v>707.0</c:v>
                </c:pt>
                <c:pt idx="2391">
                  <c:v>707.0</c:v>
                </c:pt>
                <c:pt idx="2392">
                  <c:v>707.0</c:v>
                </c:pt>
                <c:pt idx="2393">
                  <c:v>707.0</c:v>
                </c:pt>
                <c:pt idx="2394">
                  <c:v>707.0</c:v>
                </c:pt>
                <c:pt idx="2395">
                  <c:v>708.0</c:v>
                </c:pt>
                <c:pt idx="2396">
                  <c:v>709.0</c:v>
                </c:pt>
                <c:pt idx="2397">
                  <c:v>709.0</c:v>
                </c:pt>
                <c:pt idx="2398">
                  <c:v>709.0</c:v>
                </c:pt>
                <c:pt idx="2399">
                  <c:v>710.0</c:v>
                </c:pt>
                <c:pt idx="2400">
                  <c:v>710.0</c:v>
                </c:pt>
                <c:pt idx="2401">
                  <c:v>711.0</c:v>
                </c:pt>
                <c:pt idx="2402">
                  <c:v>711.0</c:v>
                </c:pt>
                <c:pt idx="2403">
                  <c:v>711.0</c:v>
                </c:pt>
                <c:pt idx="2404">
                  <c:v>711.0</c:v>
                </c:pt>
                <c:pt idx="2405">
                  <c:v>711.0</c:v>
                </c:pt>
                <c:pt idx="2406">
                  <c:v>711.0</c:v>
                </c:pt>
                <c:pt idx="2407">
                  <c:v>711.0</c:v>
                </c:pt>
                <c:pt idx="2408">
                  <c:v>711.0</c:v>
                </c:pt>
                <c:pt idx="2409">
                  <c:v>711.0</c:v>
                </c:pt>
                <c:pt idx="2410">
                  <c:v>711.0</c:v>
                </c:pt>
                <c:pt idx="2411">
                  <c:v>711.0</c:v>
                </c:pt>
                <c:pt idx="2412">
                  <c:v>711.0</c:v>
                </c:pt>
                <c:pt idx="2413">
                  <c:v>711.0</c:v>
                </c:pt>
                <c:pt idx="2414">
                  <c:v>711.0</c:v>
                </c:pt>
                <c:pt idx="2415">
                  <c:v>711.0</c:v>
                </c:pt>
                <c:pt idx="2416">
                  <c:v>711.0</c:v>
                </c:pt>
                <c:pt idx="2417">
                  <c:v>711.0</c:v>
                </c:pt>
                <c:pt idx="2418">
                  <c:v>711.0</c:v>
                </c:pt>
                <c:pt idx="2419">
                  <c:v>711.0</c:v>
                </c:pt>
                <c:pt idx="2420">
                  <c:v>711.0</c:v>
                </c:pt>
                <c:pt idx="2421">
                  <c:v>711.0</c:v>
                </c:pt>
                <c:pt idx="2422">
                  <c:v>711.0</c:v>
                </c:pt>
                <c:pt idx="2423">
                  <c:v>711.0</c:v>
                </c:pt>
                <c:pt idx="2424">
                  <c:v>711.0</c:v>
                </c:pt>
                <c:pt idx="2425">
                  <c:v>711.0</c:v>
                </c:pt>
                <c:pt idx="2426">
                  <c:v>712.0</c:v>
                </c:pt>
                <c:pt idx="2427">
                  <c:v>713.0</c:v>
                </c:pt>
                <c:pt idx="2428">
                  <c:v>713.0</c:v>
                </c:pt>
                <c:pt idx="2429">
                  <c:v>713.0</c:v>
                </c:pt>
                <c:pt idx="2430">
                  <c:v>713.0</c:v>
                </c:pt>
                <c:pt idx="2431">
                  <c:v>713.0</c:v>
                </c:pt>
                <c:pt idx="2432">
                  <c:v>714.0</c:v>
                </c:pt>
                <c:pt idx="2433">
                  <c:v>714.0</c:v>
                </c:pt>
                <c:pt idx="2434">
                  <c:v>715.0</c:v>
                </c:pt>
                <c:pt idx="2435">
                  <c:v>715.0</c:v>
                </c:pt>
                <c:pt idx="2436">
                  <c:v>715.0</c:v>
                </c:pt>
                <c:pt idx="2437">
                  <c:v>715.0</c:v>
                </c:pt>
                <c:pt idx="2438">
                  <c:v>715.0</c:v>
                </c:pt>
                <c:pt idx="2439">
                  <c:v>715.0</c:v>
                </c:pt>
                <c:pt idx="2440">
                  <c:v>715.0</c:v>
                </c:pt>
                <c:pt idx="2441">
                  <c:v>715.0</c:v>
                </c:pt>
                <c:pt idx="2442">
                  <c:v>715.0</c:v>
                </c:pt>
                <c:pt idx="2443">
                  <c:v>715.0</c:v>
                </c:pt>
                <c:pt idx="2444">
                  <c:v>715.0</c:v>
                </c:pt>
                <c:pt idx="2445">
                  <c:v>715.0</c:v>
                </c:pt>
                <c:pt idx="2446">
                  <c:v>715.0</c:v>
                </c:pt>
                <c:pt idx="2447">
                  <c:v>715.0</c:v>
                </c:pt>
                <c:pt idx="2448">
                  <c:v>715.0</c:v>
                </c:pt>
                <c:pt idx="2449">
                  <c:v>715.0</c:v>
                </c:pt>
                <c:pt idx="2450">
                  <c:v>715.0</c:v>
                </c:pt>
                <c:pt idx="2451">
                  <c:v>715.0</c:v>
                </c:pt>
                <c:pt idx="2452">
                  <c:v>715.0</c:v>
                </c:pt>
                <c:pt idx="2453">
                  <c:v>715.0</c:v>
                </c:pt>
                <c:pt idx="2454">
                  <c:v>715.0</c:v>
                </c:pt>
                <c:pt idx="2455">
                  <c:v>716.0</c:v>
                </c:pt>
                <c:pt idx="2456">
                  <c:v>717.0</c:v>
                </c:pt>
                <c:pt idx="2457">
                  <c:v>718.0</c:v>
                </c:pt>
                <c:pt idx="2458">
                  <c:v>719.0</c:v>
                </c:pt>
                <c:pt idx="2459">
                  <c:v>720.0</c:v>
                </c:pt>
                <c:pt idx="2460">
                  <c:v>721.0</c:v>
                </c:pt>
                <c:pt idx="2461">
                  <c:v>722.0</c:v>
                </c:pt>
                <c:pt idx="2462">
                  <c:v>722.0</c:v>
                </c:pt>
                <c:pt idx="2463">
                  <c:v>722.0</c:v>
                </c:pt>
                <c:pt idx="2464">
                  <c:v>722.0</c:v>
                </c:pt>
                <c:pt idx="2465">
                  <c:v>722.0</c:v>
                </c:pt>
                <c:pt idx="2466">
                  <c:v>722.0</c:v>
                </c:pt>
                <c:pt idx="2467">
                  <c:v>722.0</c:v>
                </c:pt>
                <c:pt idx="2468">
                  <c:v>722.0</c:v>
                </c:pt>
                <c:pt idx="2469">
                  <c:v>722.0</c:v>
                </c:pt>
                <c:pt idx="2470">
                  <c:v>722.0</c:v>
                </c:pt>
                <c:pt idx="2471">
                  <c:v>722.0</c:v>
                </c:pt>
                <c:pt idx="2472">
                  <c:v>723.0</c:v>
                </c:pt>
                <c:pt idx="2473">
                  <c:v>723.0</c:v>
                </c:pt>
                <c:pt idx="2474">
                  <c:v>723.0</c:v>
                </c:pt>
                <c:pt idx="2475">
                  <c:v>723.0</c:v>
                </c:pt>
                <c:pt idx="2476">
                  <c:v>723.0</c:v>
                </c:pt>
                <c:pt idx="2477">
                  <c:v>723.0</c:v>
                </c:pt>
                <c:pt idx="2478">
                  <c:v>724.0</c:v>
                </c:pt>
                <c:pt idx="2479">
                  <c:v>724.0</c:v>
                </c:pt>
                <c:pt idx="2480">
                  <c:v>724.0</c:v>
                </c:pt>
                <c:pt idx="2481">
                  <c:v>724.0</c:v>
                </c:pt>
                <c:pt idx="2482">
                  <c:v>724.0</c:v>
                </c:pt>
                <c:pt idx="2483">
                  <c:v>724.0</c:v>
                </c:pt>
                <c:pt idx="2484">
                  <c:v>724.0</c:v>
                </c:pt>
                <c:pt idx="2485">
                  <c:v>724.0</c:v>
                </c:pt>
                <c:pt idx="2486">
                  <c:v>724.0</c:v>
                </c:pt>
                <c:pt idx="2487">
                  <c:v>724.0</c:v>
                </c:pt>
                <c:pt idx="2488">
                  <c:v>724.0</c:v>
                </c:pt>
                <c:pt idx="2489">
                  <c:v>724.0</c:v>
                </c:pt>
                <c:pt idx="2490">
                  <c:v>724.0</c:v>
                </c:pt>
                <c:pt idx="2491">
                  <c:v>724.0</c:v>
                </c:pt>
                <c:pt idx="2492">
                  <c:v>725.0</c:v>
                </c:pt>
                <c:pt idx="2493">
                  <c:v>726.0</c:v>
                </c:pt>
                <c:pt idx="2494">
                  <c:v>726.0</c:v>
                </c:pt>
                <c:pt idx="2495">
                  <c:v>726.0</c:v>
                </c:pt>
                <c:pt idx="2496">
                  <c:v>726.0</c:v>
                </c:pt>
                <c:pt idx="2497">
                  <c:v>726.0</c:v>
                </c:pt>
                <c:pt idx="2498">
                  <c:v>726.0</c:v>
                </c:pt>
                <c:pt idx="2499">
                  <c:v>726.0</c:v>
                </c:pt>
                <c:pt idx="2500">
                  <c:v>726.0</c:v>
                </c:pt>
                <c:pt idx="2501">
                  <c:v>727.0</c:v>
                </c:pt>
                <c:pt idx="2502">
                  <c:v>727.0</c:v>
                </c:pt>
                <c:pt idx="2503">
                  <c:v>727.0</c:v>
                </c:pt>
                <c:pt idx="2504">
                  <c:v>727.0</c:v>
                </c:pt>
                <c:pt idx="2505">
                  <c:v>727.0</c:v>
                </c:pt>
                <c:pt idx="2506">
                  <c:v>728.0</c:v>
                </c:pt>
                <c:pt idx="2507">
                  <c:v>728.0</c:v>
                </c:pt>
                <c:pt idx="2508">
                  <c:v>728.0</c:v>
                </c:pt>
                <c:pt idx="2509">
                  <c:v>728.0</c:v>
                </c:pt>
                <c:pt idx="2510">
                  <c:v>728.0</c:v>
                </c:pt>
                <c:pt idx="2511">
                  <c:v>728.0</c:v>
                </c:pt>
                <c:pt idx="2512">
                  <c:v>729.0</c:v>
                </c:pt>
                <c:pt idx="2513">
                  <c:v>729.0</c:v>
                </c:pt>
                <c:pt idx="2514">
                  <c:v>729.0</c:v>
                </c:pt>
                <c:pt idx="2515">
                  <c:v>729.0</c:v>
                </c:pt>
                <c:pt idx="2516">
                  <c:v>729.0</c:v>
                </c:pt>
                <c:pt idx="2517">
                  <c:v>730.0</c:v>
                </c:pt>
                <c:pt idx="2518">
                  <c:v>731.0</c:v>
                </c:pt>
                <c:pt idx="2519">
                  <c:v>732.0</c:v>
                </c:pt>
                <c:pt idx="2520">
                  <c:v>733.0</c:v>
                </c:pt>
                <c:pt idx="2521">
                  <c:v>734.0</c:v>
                </c:pt>
                <c:pt idx="2522">
                  <c:v>734.0</c:v>
                </c:pt>
                <c:pt idx="2523">
                  <c:v>734.0</c:v>
                </c:pt>
                <c:pt idx="2524">
                  <c:v>735.0</c:v>
                </c:pt>
                <c:pt idx="2525">
                  <c:v>735.0</c:v>
                </c:pt>
                <c:pt idx="2526">
                  <c:v>735.0</c:v>
                </c:pt>
                <c:pt idx="2527">
                  <c:v>735.0</c:v>
                </c:pt>
                <c:pt idx="2528">
                  <c:v>735.0</c:v>
                </c:pt>
                <c:pt idx="2529">
                  <c:v>735.0</c:v>
                </c:pt>
                <c:pt idx="2530">
                  <c:v>736.0</c:v>
                </c:pt>
                <c:pt idx="2531">
                  <c:v>737.0</c:v>
                </c:pt>
                <c:pt idx="2532">
                  <c:v>737.0</c:v>
                </c:pt>
                <c:pt idx="2533">
                  <c:v>737.0</c:v>
                </c:pt>
                <c:pt idx="2534">
                  <c:v>737.0</c:v>
                </c:pt>
                <c:pt idx="2535">
                  <c:v>737.0</c:v>
                </c:pt>
                <c:pt idx="2536">
                  <c:v>737.0</c:v>
                </c:pt>
                <c:pt idx="2537">
                  <c:v>738.0</c:v>
                </c:pt>
                <c:pt idx="2538">
                  <c:v>739.0</c:v>
                </c:pt>
                <c:pt idx="2539">
                  <c:v>739.0</c:v>
                </c:pt>
                <c:pt idx="2540">
                  <c:v>739.0</c:v>
                </c:pt>
                <c:pt idx="2541">
                  <c:v>739.0</c:v>
                </c:pt>
                <c:pt idx="2542">
                  <c:v>740.0</c:v>
                </c:pt>
                <c:pt idx="2543">
                  <c:v>740.0</c:v>
                </c:pt>
                <c:pt idx="2544">
                  <c:v>741.0</c:v>
                </c:pt>
                <c:pt idx="2545">
                  <c:v>741.0</c:v>
                </c:pt>
                <c:pt idx="2546">
                  <c:v>741.0</c:v>
                </c:pt>
                <c:pt idx="2547">
                  <c:v>741.0</c:v>
                </c:pt>
                <c:pt idx="2548">
                  <c:v>741.0</c:v>
                </c:pt>
                <c:pt idx="2549">
                  <c:v>741.0</c:v>
                </c:pt>
                <c:pt idx="2550">
                  <c:v>742.0</c:v>
                </c:pt>
                <c:pt idx="2551">
                  <c:v>743.0</c:v>
                </c:pt>
                <c:pt idx="2552">
                  <c:v>744.0</c:v>
                </c:pt>
                <c:pt idx="2553">
                  <c:v>744.0</c:v>
                </c:pt>
                <c:pt idx="2554">
                  <c:v>745.0</c:v>
                </c:pt>
                <c:pt idx="2555">
                  <c:v>745.0</c:v>
                </c:pt>
                <c:pt idx="2556">
                  <c:v>746.0</c:v>
                </c:pt>
                <c:pt idx="2557">
                  <c:v>746.0</c:v>
                </c:pt>
                <c:pt idx="2558">
                  <c:v>746.0</c:v>
                </c:pt>
                <c:pt idx="2559">
                  <c:v>746.0</c:v>
                </c:pt>
                <c:pt idx="2560">
                  <c:v>747.0</c:v>
                </c:pt>
                <c:pt idx="2561">
                  <c:v>748.0</c:v>
                </c:pt>
                <c:pt idx="2562">
                  <c:v>748.0</c:v>
                </c:pt>
                <c:pt idx="2563">
                  <c:v>748.0</c:v>
                </c:pt>
                <c:pt idx="2564">
                  <c:v>748.0</c:v>
                </c:pt>
                <c:pt idx="2565">
                  <c:v>748.0</c:v>
                </c:pt>
                <c:pt idx="2566">
                  <c:v>749.0</c:v>
                </c:pt>
                <c:pt idx="2567">
                  <c:v>750.0</c:v>
                </c:pt>
                <c:pt idx="2568">
                  <c:v>750.0</c:v>
                </c:pt>
                <c:pt idx="2569">
                  <c:v>750.0</c:v>
                </c:pt>
                <c:pt idx="2570">
                  <c:v>750.0</c:v>
                </c:pt>
                <c:pt idx="2571">
                  <c:v>750.0</c:v>
                </c:pt>
                <c:pt idx="2572">
                  <c:v>751.0</c:v>
                </c:pt>
                <c:pt idx="2573">
                  <c:v>751.0</c:v>
                </c:pt>
                <c:pt idx="2574">
                  <c:v>752.0</c:v>
                </c:pt>
                <c:pt idx="2575">
                  <c:v>752.0</c:v>
                </c:pt>
                <c:pt idx="2576">
                  <c:v>753.0</c:v>
                </c:pt>
                <c:pt idx="2577">
                  <c:v>753.0</c:v>
                </c:pt>
                <c:pt idx="2578">
                  <c:v>753.0</c:v>
                </c:pt>
                <c:pt idx="2579">
                  <c:v>753.0</c:v>
                </c:pt>
                <c:pt idx="2580">
                  <c:v>754.0</c:v>
                </c:pt>
                <c:pt idx="2581">
                  <c:v>755.0</c:v>
                </c:pt>
                <c:pt idx="2582">
                  <c:v>756.0</c:v>
                </c:pt>
                <c:pt idx="2583">
                  <c:v>756.0</c:v>
                </c:pt>
                <c:pt idx="2584">
                  <c:v>757.0</c:v>
                </c:pt>
                <c:pt idx="2585">
                  <c:v>757.0</c:v>
                </c:pt>
                <c:pt idx="2586">
                  <c:v>757.0</c:v>
                </c:pt>
                <c:pt idx="2587">
                  <c:v>757.0</c:v>
                </c:pt>
                <c:pt idx="2588">
                  <c:v>757.0</c:v>
                </c:pt>
                <c:pt idx="2589">
                  <c:v>757.0</c:v>
                </c:pt>
                <c:pt idx="2590">
                  <c:v>757.0</c:v>
                </c:pt>
                <c:pt idx="2591">
                  <c:v>757.0</c:v>
                </c:pt>
                <c:pt idx="2592">
                  <c:v>757.0</c:v>
                </c:pt>
                <c:pt idx="2593">
                  <c:v>757.0</c:v>
                </c:pt>
                <c:pt idx="2594">
                  <c:v>757.0</c:v>
                </c:pt>
                <c:pt idx="2595">
                  <c:v>757.0</c:v>
                </c:pt>
                <c:pt idx="2596">
                  <c:v>757.0</c:v>
                </c:pt>
                <c:pt idx="2597">
                  <c:v>757.0</c:v>
                </c:pt>
                <c:pt idx="2598">
                  <c:v>757.0</c:v>
                </c:pt>
                <c:pt idx="2599">
                  <c:v>757.0</c:v>
                </c:pt>
                <c:pt idx="2600">
                  <c:v>757.0</c:v>
                </c:pt>
                <c:pt idx="2601">
                  <c:v>757.0</c:v>
                </c:pt>
                <c:pt idx="2602">
                  <c:v>757.0</c:v>
                </c:pt>
                <c:pt idx="2603">
                  <c:v>757.0</c:v>
                </c:pt>
                <c:pt idx="2604">
                  <c:v>757.0</c:v>
                </c:pt>
                <c:pt idx="2605">
                  <c:v>757.0</c:v>
                </c:pt>
                <c:pt idx="2606">
                  <c:v>757.0</c:v>
                </c:pt>
                <c:pt idx="2607">
                  <c:v>757.0</c:v>
                </c:pt>
                <c:pt idx="2608">
                  <c:v>757.0</c:v>
                </c:pt>
                <c:pt idx="2609">
                  <c:v>757.0</c:v>
                </c:pt>
                <c:pt idx="2610">
                  <c:v>757.0</c:v>
                </c:pt>
                <c:pt idx="2611">
                  <c:v>757.0</c:v>
                </c:pt>
                <c:pt idx="2612">
                  <c:v>757.0</c:v>
                </c:pt>
                <c:pt idx="2613">
                  <c:v>757.0</c:v>
                </c:pt>
                <c:pt idx="2614">
                  <c:v>758.0</c:v>
                </c:pt>
                <c:pt idx="2615">
                  <c:v>759.0</c:v>
                </c:pt>
                <c:pt idx="2616">
                  <c:v>760.0</c:v>
                </c:pt>
                <c:pt idx="2617">
                  <c:v>761.0</c:v>
                </c:pt>
                <c:pt idx="2618">
                  <c:v>762.0</c:v>
                </c:pt>
                <c:pt idx="2619">
                  <c:v>763.0</c:v>
                </c:pt>
                <c:pt idx="2620">
                  <c:v>764.0</c:v>
                </c:pt>
                <c:pt idx="2621">
                  <c:v>764.0</c:v>
                </c:pt>
                <c:pt idx="2622">
                  <c:v>765.0</c:v>
                </c:pt>
                <c:pt idx="2623">
                  <c:v>765.0</c:v>
                </c:pt>
                <c:pt idx="2624">
                  <c:v>765.0</c:v>
                </c:pt>
                <c:pt idx="2625">
                  <c:v>765.0</c:v>
                </c:pt>
                <c:pt idx="2626">
                  <c:v>765.0</c:v>
                </c:pt>
                <c:pt idx="2627">
                  <c:v>765.0</c:v>
                </c:pt>
                <c:pt idx="2628">
                  <c:v>765.0</c:v>
                </c:pt>
                <c:pt idx="2629">
                  <c:v>765.0</c:v>
                </c:pt>
                <c:pt idx="2630">
                  <c:v>766.0</c:v>
                </c:pt>
                <c:pt idx="2631">
                  <c:v>767.0</c:v>
                </c:pt>
                <c:pt idx="2632">
                  <c:v>767.0</c:v>
                </c:pt>
                <c:pt idx="2633">
                  <c:v>767.0</c:v>
                </c:pt>
                <c:pt idx="2634">
                  <c:v>767.0</c:v>
                </c:pt>
                <c:pt idx="2635">
                  <c:v>768.0</c:v>
                </c:pt>
                <c:pt idx="2636">
                  <c:v>769.0</c:v>
                </c:pt>
                <c:pt idx="2637">
                  <c:v>769.0</c:v>
                </c:pt>
                <c:pt idx="2638">
                  <c:v>770.0</c:v>
                </c:pt>
                <c:pt idx="2639">
                  <c:v>770.0</c:v>
                </c:pt>
                <c:pt idx="2640">
                  <c:v>771.0</c:v>
                </c:pt>
                <c:pt idx="2641">
                  <c:v>772.0</c:v>
                </c:pt>
                <c:pt idx="2642">
                  <c:v>772.0</c:v>
                </c:pt>
                <c:pt idx="2643">
                  <c:v>773.0</c:v>
                </c:pt>
                <c:pt idx="2644">
                  <c:v>773.0</c:v>
                </c:pt>
                <c:pt idx="2645">
                  <c:v>774.0</c:v>
                </c:pt>
                <c:pt idx="2646">
                  <c:v>774.0</c:v>
                </c:pt>
                <c:pt idx="2647">
                  <c:v>775.0</c:v>
                </c:pt>
                <c:pt idx="2648">
                  <c:v>776.0</c:v>
                </c:pt>
                <c:pt idx="2649">
                  <c:v>776.0</c:v>
                </c:pt>
                <c:pt idx="2650">
                  <c:v>776.0</c:v>
                </c:pt>
                <c:pt idx="2651">
                  <c:v>776.0</c:v>
                </c:pt>
                <c:pt idx="2652">
                  <c:v>776.0</c:v>
                </c:pt>
                <c:pt idx="2653">
                  <c:v>777.0</c:v>
                </c:pt>
                <c:pt idx="2654">
                  <c:v>777.0</c:v>
                </c:pt>
                <c:pt idx="2655">
                  <c:v>778.0</c:v>
                </c:pt>
                <c:pt idx="2656">
                  <c:v>779.0</c:v>
                </c:pt>
                <c:pt idx="2657">
                  <c:v>780.0</c:v>
                </c:pt>
                <c:pt idx="2658">
                  <c:v>781.0</c:v>
                </c:pt>
                <c:pt idx="2659">
                  <c:v>781.0</c:v>
                </c:pt>
                <c:pt idx="2660">
                  <c:v>781.0</c:v>
                </c:pt>
                <c:pt idx="2661">
                  <c:v>781.0</c:v>
                </c:pt>
                <c:pt idx="2662">
                  <c:v>781.0</c:v>
                </c:pt>
                <c:pt idx="2663">
                  <c:v>781.0</c:v>
                </c:pt>
                <c:pt idx="2664">
                  <c:v>782.0</c:v>
                </c:pt>
                <c:pt idx="2665">
                  <c:v>782.0</c:v>
                </c:pt>
                <c:pt idx="2666">
                  <c:v>782.0</c:v>
                </c:pt>
                <c:pt idx="2667">
                  <c:v>782.0</c:v>
                </c:pt>
                <c:pt idx="2668">
                  <c:v>783.0</c:v>
                </c:pt>
                <c:pt idx="2669">
                  <c:v>783.0</c:v>
                </c:pt>
                <c:pt idx="2670">
                  <c:v>784.0</c:v>
                </c:pt>
                <c:pt idx="2671">
                  <c:v>784.0</c:v>
                </c:pt>
                <c:pt idx="2672">
                  <c:v>784.0</c:v>
                </c:pt>
                <c:pt idx="2673">
                  <c:v>784.0</c:v>
                </c:pt>
                <c:pt idx="2674">
                  <c:v>784.0</c:v>
                </c:pt>
                <c:pt idx="2675">
                  <c:v>784.0</c:v>
                </c:pt>
                <c:pt idx="2676">
                  <c:v>784.0</c:v>
                </c:pt>
                <c:pt idx="2677">
                  <c:v>784.0</c:v>
                </c:pt>
                <c:pt idx="2678">
                  <c:v>784.0</c:v>
                </c:pt>
                <c:pt idx="2679">
                  <c:v>784.0</c:v>
                </c:pt>
                <c:pt idx="2680">
                  <c:v>785.0</c:v>
                </c:pt>
                <c:pt idx="2681">
                  <c:v>785.0</c:v>
                </c:pt>
                <c:pt idx="2682">
                  <c:v>785.0</c:v>
                </c:pt>
                <c:pt idx="2683">
                  <c:v>785.0</c:v>
                </c:pt>
                <c:pt idx="2684">
                  <c:v>785.0</c:v>
                </c:pt>
                <c:pt idx="2685">
                  <c:v>785.0</c:v>
                </c:pt>
                <c:pt idx="2686">
                  <c:v>785.0</c:v>
                </c:pt>
                <c:pt idx="2687">
                  <c:v>785.0</c:v>
                </c:pt>
                <c:pt idx="2688">
                  <c:v>785.0</c:v>
                </c:pt>
                <c:pt idx="2689">
                  <c:v>786.0</c:v>
                </c:pt>
                <c:pt idx="2690">
                  <c:v>786.0</c:v>
                </c:pt>
                <c:pt idx="2691">
                  <c:v>787.0</c:v>
                </c:pt>
                <c:pt idx="2692">
                  <c:v>787.0</c:v>
                </c:pt>
                <c:pt idx="2693">
                  <c:v>787.0</c:v>
                </c:pt>
                <c:pt idx="2694">
                  <c:v>787.0</c:v>
                </c:pt>
                <c:pt idx="2695">
                  <c:v>787.0</c:v>
                </c:pt>
                <c:pt idx="2696">
                  <c:v>787.0</c:v>
                </c:pt>
                <c:pt idx="2697">
                  <c:v>787.0</c:v>
                </c:pt>
                <c:pt idx="2698">
                  <c:v>788.0</c:v>
                </c:pt>
                <c:pt idx="2699">
                  <c:v>788.0</c:v>
                </c:pt>
                <c:pt idx="2700">
                  <c:v>788.0</c:v>
                </c:pt>
                <c:pt idx="2701">
                  <c:v>789.0</c:v>
                </c:pt>
                <c:pt idx="2702">
                  <c:v>789.0</c:v>
                </c:pt>
                <c:pt idx="2703">
                  <c:v>789.0</c:v>
                </c:pt>
                <c:pt idx="2704">
                  <c:v>789.0</c:v>
                </c:pt>
                <c:pt idx="2705">
                  <c:v>790.0</c:v>
                </c:pt>
                <c:pt idx="2706">
                  <c:v>791.0</c:v>
                </c:pt>
                <c:pt idx="2707">
                  <c:v>791.0</c:v>
                </c:pt>
                <c:pt idx="2708">
                  <c:v>791.0</c:v>
                </c:pt>
                <c:pt idx="2709">
                  <c:v>791.0</c:v>
                </c:pt>
                <c:pt idx="2710">
                  <c:v>791.0</c:v>
                </c:pt>
                <c:pt idx="2711">
                  <c:v>791.0</c:v>
                </c:pt>
                <c:pt idx="2712">
                  <c:v>791.0</c:v>
                </c:pt>
                <c:pt idx="2713">
                  <c:v>791.0</c:v>
                </c:pt>
                <c:pt idx="2714">
                  <c:v>792.0</c:v>
                </c:pt>
                <c:pt idx="2715">
                  <c:v>792.0</c:v>
                </c:pt>
                <c:pt idx="2716">
                  <c:v>792.0</c:v>
                </c:pt>
                <c:pt idx="2717">
                  <c:v>792.0</c:v>
                </c:pt>
                <c:pt idx="2718">
                  <c:v>792.0</c:v>
                </c:pt>
                <c:pt idx="2719">
                  <c:v>793.0</c:v>
                </c:pt>
                <c:pt idx="2720">
                  <c:v>793.0</c:v>
                </c:pt>
                <c:pt idx="2721">
                  <c:v>793.0</c:v>
                </c:pt>
                <c:pt idx="2722">
                  <c:v>793.0</c:v>
                </c:pt>
                <c:pt idx="2723">
                  <c:v>793.0</c:v>
                </c:pt>
                <c:pt idx="2724">
                  <c:v>794.0</c:v>
                </c:pt>
                <c:pt idx="2725">
                  <c:v>794.0</c:v>
                </c:pt>
                <c:pt idx="2726">
                  <c:v>794.0</c:v>
                </c:pt>
                <c:pt idx="2727">
                  <c:v>795.0</c:v>
                </c:pt>
                <c:pt idx="2728">
                  <c:v>796.0</c:v>
                </c:pt>
                <c:pt idx="2729">
                  <c:v>796.0</c:v>
                </c:pt>
                <c:pt idx="2730">
                  <c:v>796.0</c:v>
                </c:pt>
                <c:pt idx="2731">
                  <c:v>796.0</c:v>
                </c:pt>
                <c:pt idx="2732">
                  <c:v>797.0</c:v>
                </c:pt>
                <c:pt idx="2733">
                  <c:v>797.0</c:v>
                </c:pt>
                <c:pt idx="2734">
                  <c:v>797.0</c:v>
                </c:pt>
                <c:pt idx="2735">
                  <c:v>797.0</c:v>
                </c:pt>
                <c:pt idx="2736">
                  <c:v>797.0</c:v>
                </c:pt>
                <c:pt idx="2737">
                  <c:v>797.0</c:v>
                </c:pt>
                <c:pt idx="2738">
                  <c:v>797.0</c:v>
                </c:pt>
                <c:pt idx="2739">
                  <c:v>797.0</c:v>
                </c:pt>
                <c:pt idx="2740">
                  <c:v>797.0</c:v>
                </c:pt>
                <c:pt idx="2741">
                  <c:v>797.0</c:v>
                </c:pt>
                <c:pt idx="2742">
                  <c:v>798.0</c:v>
                </c:pt>
                <c:pt idx="2743">
                  <c:v>798.0</c:v>
                </c:pt>
                <c:pt idx="2744">
                  <c:v>798.0</c:v>
                </c:pt>
                <c:pt idx="2745">
                  <c:v>798.0</c:v>
                </c:pt>
                <c:pt idx="2746">
                  <c:v>798.0</c:v>
                </c:pt>
                <c:pt idx="2747">
                  <c:v>798.0</c:v>
                </c:pt>
                <c:pt idx="2748">
                  <c:v>799.0</c:v>
                </c:pt>
                <c:pt idx="2749">
                  <c:v>799.0</c:v>
                </c:pt>
                <c:pt idx="2750">
                  <c:v>799.0</c:v>
                </c:pt>
                <c:pt idx="2751">
                  <c:v>799.0</c:v>
                </c:pt>
                <c:pt idx="2752">
                  <c:v>799.0</c:v>
                </c:pt>
                <c:pt idx="2753">
                  <c:v>799.0</c:v>
                </c:pt>
                <c:pt idx="2754">
                  <c:v>799.0</c:v>
                </c:pt>
                <c:pt idx="2755">
                  <c:v>799.0</c:v>
                </c:pt>
                <c:pt idx="2756">
                  <c:v>799.0</c:v>
                </c:pt>
                <c:pt idx="2757">
                  <c:v>799.0</c:v>
                </c:pt>
                <c:pt idx="2758">
                  <c:v>800.0</c:v>
                </c:pt>
                <c:pt idx="2759">
                  <c:v>800.0</c:v>
                </c:pt>
                <c:pt idx="2760">
                  <c:v>800.0</c:v>
                </c:pt>
                <c:pt idx="2761">
                  <c:v>800.0</c:v>
                </c:pt>
                <c:pt idx="2762">
                  <c:v>801.0</c:v>
                </c:pt>
                <c:pt idx="2763">
                  <c:v>801.0</c:v>
                </c:pt>
                <c:pt idx="2764">
                  <c:v>802.0</c:v>
                </c:pt>
                <c:pt idx="2765">
                  <c:v>803.0</c:v>
                </c:pt>
                <c:pt idx="2766">
                  <c:v>804.0</c:v>
                </c:pt>
                <c:pt idx="2767">
                  <c:v>804.0</c:v>
                </c:pt>
                <c:pt idx="2768">
                  <c:v>804.0</c:v>
                </c:pt>
                <c:pt idx="2769">
                  <c:v>804.0</c:v>
                </c:pt>
                <c:pt idx="2770">
                  <c:v>804.0</c:v>
                </c:pt>
                <c:pt idx="2771">
                  <c:v>804.0</c:v>
                </c:pt>
                <c:pt idx="2772">
                  <c:v>804.0</c:v>
                </c:pt>
                <c:pt idx="2773">
                  <c:v>805.0</c:v>
                </c:pt>
                <c:pt idx="2774">
                  <c:v>806.0</c:v>
                </c:pt>
                <c:pt idx="2775">
                  <c:v>807.0</c:v>
                </c:pt>
                <c:pt idx="2776">
                  <c:v>807.0</c:v>
                </c:pt>
                <c:pt idx="2777">
                  <c:v>807.0</c:v>
                </c:pt>
                <c:pt idx="2778">
                  <c:v>807.0</c:v>
                </c:pt>
                <c:pt idx="2779">
                  <c:v>807.0</c:v>
                </c:pt>
                <c:pt idx="2780">
                  <c:v>807.0</c:v>
                </c:pt>
                <c:pt idx="2781">
                  <c:v>807.0</c:v>
                </c:pt>
                <c:pt idx="2782">
                  <c:v>807.0</c:v>
                </c:pt>
                <c:pt idx="2783">
                  <c:v>807.0</c:v>
                </c:pt>
                <c:pt idx="2784">
                  <c:v>807.0</c:v>
                </c:pt>
                <c:pt idx="2785">
                  <c:v>807.0</c:v>
                </c:pt>
                <c:pt idx="2786">
                  <c:v>808.0</c:v>
                </c:pt>
                <c:pt idx="2787">
                  <c:v>808.0</c:v>
                </c:pt>
                <c:pt idx="2788">
                  <c:v>808.0</c:v>
                </c:pt>
                <c:pt idx="2789">
                  <c:v>808.0</c:v>
                </c:pt>
                <c:pt idx="2790">
                  <c:v>808.0</c:v>
                </c:pt>
                <c:pt idx="2791">
                  <c:v>808.0</c:v>
                </c:pt>
                <c:pt idx="2792">
                  <c:v>808.0</c:v>
                </c:pt>
                <c:pt idx="2793">
                  <c:v>808.0</c:v>
                </c:pt>
                <c:pt idx="2794">
                  <c:v>808.0</c:v>
                </c:pt>
                <c:pt idx="2795">
                  <c:v>808.0</c:v>
                </c:pt>
                <c:pt idx="2796">
                  <c:v>808.0</c:v>
                </c:pt>
                <c:pt idx="2797">
                  <c:v>808.0</c:v>
                </c:pt>
                <c:pt idx="2798">
                  <c:v>809.0</c:v>
                </c:pt>
                <c:pt idx="2799">
                  <c:v>809.0</c:v>
                </c:pt>
                <c:pt idx="2800">
                  <c:v>809.0</c:v>
                </c:pt>
                <c:pt idx="2801">
                  <c:v>809.0</c:v>
                </c:pt>
                <c:pt idx="2802">
                  <c:v>810.0</c:v>
                </c:pt>
                <c:pt idx="2803">
                  <c:v>810.0</c:v>
                </c:pt>
                <c:pt idx="2804">
                  <c:v>810.0</c:v>
                </c:pt>
                <c:pt idx="2805">
                  <c:v>810.0</c:v>
                </c:pt>
                <c:pt idx="2806">
                  <c:v>810.0</c:v>
                </c:pt>
                <c:pt idx="2807">
                  <c:v>811.0</c:v>
                </c:pt>
                <c:pt idx="2808">
                  <c:v>811.0</c:v>
                </c:pt>
                <c:pt idx="2809">
                  <c:v>811.0</c:v>
                </c:pt>
                <c:pt idx="2810">
                  <c:v>812.0</c:v>
                </c:pt>
                <c:pt idx="2811">
                  <c:v>812.0</c:v>
                </c:pt>
                <c:pt idx="2812">
                  <c:v>812.0</c:v>
                </c:pt>
                <c:pt idx="2813">
                  <c:v>812.0</c:v>
                </c:pt>
                <c:pt idx="2814">
                  <c:v>812.0</c:v>
                </c:pt>
                <c:pt idx="2815">
                  <c:v>812.0</c:v>
                </c:pt>
                <c:pt idx="2816">
                  <c:v>812.0</c:v>
                </c:pt>
                <c:pt idx="2817">
                  <c:v>812.0</c:v>
                </c:pt>
                <c:pt idx="2818">
                  <c:v>812.0</c:v>
                </c:pt>
                <c:pt idx="2819">
                  <c:v>812.0</c:v>
                </c:pt>
                <c:pt idx="2820">
                  <c:v>813.0</c:v>
                </c:pt>
                <c:pt idx="2821">
                  <c:v>813.0</c:v>
                </c:pt>
                <c:pt idx="2822">
                  <c:v>814.0</c:v>
                </c:pt>
                <c:pt idx="2823">
                  <c:v>815.0</c:v>
                </c:pt>
                <c:pt idx="2824">
                  <c:v>816.0</c:v>
                </c:pt>
                <c:pt idx="2825">
                  <c:v>816.0</c:v>
                </c:pt>
                <c:pt idx="2826">
                  <c:v>817.0</c:v>
                </c:pt>
                <c:pt idx="2827">
                  <c:v>818.0</c:v>
                </c:pt>
                <c:pt idx="2828">
                  <c:v>818.0</c:v>
                </c:pt>
                <c:pt idx="2829">
                  <c:v>819.0</c:v>
                </c:pt>
                <c:pt idx="2830">
                  <c:v>820.0</c:v>
                </c:pt>
                <c:pt idx="2831">
                  <c:v>821.0</c:v>
                </c:pt>
                <c:pt idx="2832">
                  <c:v>822.0</c:v>
                </c:pt>
                <c:pt idx="2833">
                  <c:v>823.0</c:v>
                </c:pt>
                <c:pt idx="2834">
                  <c:v>824.0</c:v>
                </c:pt>
                <c:pt idx="2835">
                  <c:v>825.0</c:v>
                </c:pt>
                <c:pt idx="2836">
                  <c:v>825.0</c:v>
                </c:pt>
                <c:pt idx="2837">
                  <c:v>826.0</c:v>
                </c:pt>
                <c:pt idx="2838">
                  <c:v>827.0</c:v>
                </c:pt>
                <c:pt idx="2839">
                  <c:v>827.0</c:v>
                </c:pt>
                <c:pt idx="2840">
                  <c:v>827.0</c:v>
                </c:pt>
                <c:pt idx="2841">
                  <c:v>827.0</c:v>
                </c:pt>
                <c:pt idx="2842">
                  <c:v>827.0</c:v>
                </c:pt>
                <c:pt idx="2843">
                  <c:v>828.0</c:v>
                </c:pt>
                <c:pt idx="2844">
                  <c:v>829.0</c:v>
                </c:pt>
                <c:pt idx="2845">
                  <c:v>830.0</c:v>
                </c:pt>
                <c:pt idx="2846">
                  <c:v>830.0</c:v>
                </c:pt>
                <c:pt idx="2847">
                  <c:v>831.0</c:v>
                </c:pt>
                <c:pt idx="2848">
                  <c:v>831.0</c:v>
                </c:pt>
                <c:pt idx="2849">
                  <c:v>831.0</c:v>
                </c:pt>
                <c:pt idx="2850">
                  <c:v>832.0</c:v>
                </c:pt>
                <c:pt idx="2851">
                  <c:v>832.0</c:v>
                </c:pt>
                <c:pt idx="2852">
                  <c:v>832.0</c:v>
                </c:pt>
                <c:pt idx="2853">
                  <c:v>832.0</c:v>
                </c:pt>
                <c:pt idx="2854">
                  <c:v>832.0</c:v>
                </c:pt>
                <c:pt idx="2855">
                  <c:v>832.0</c:v>
                </c:pt>
                <c:pt idx="2856">
                  <c:v>832.0</c:v>
                </c:pt>
                <c:pt idx="2857">
                  <c:v>832.0</c:v>
                </c:pt>
                <c:pt idx="2858">
                  <c:v>832.0</c:v>
                </c:pt>
                <c:pt idx="2859">
                  <c:v>832.0</c:v>
                </c:pt>
                <c:pt idx="2860">
                  <c:v>832.0</c:v>
                </c:pt>
                <c:pt idx="2861">
                  <c:v>832.0</c:v>
                </c:pt>
                <c:pt idx="2862">
                  <c:v>832.0</c:v>
                </c:pt>
                <c:pt idx="2863">
                  <c:v>832.0</c:v>
                </c:pt>
                <c:pt idx="2864">
                  <c:v>832.0</c:v>
                </c:pt>
                <c:pt idx="2865">
                  <c:v>832.0</c:v>
                </c:pt>
                <c:pt idx="2866">
                  <c:v>832.0</c:v>
                </c:pt>
                <c:pt idx="2867">
                  <c:v>832.0</c:v>
                </c:pt>
                <c:pt idx="2868">
                  <c:v>832.0</c:v>
                </c:pt>
                <c:pt idx="2869">
                  <c:v>832.0</c:v>
                </c:pt>
                <c:pt idx="2870">
                  <c:v>832.0</c:v>
                </c:pt>
                <c:pt idx="2871">
                  <c:v>832.0</c:v>
                </c:pt>
                <c:pt idx="2872">
                  <c:v>832.0</c:v>
                </c:pt>
                <c:pt idx="2873">
                  <c:v>832.0</c:v>
                </c:pt>
                <c:pt idx="2874">
                  <c:v>832.0</c:v>
                </c:pt>
                <c:pt idx="2875">
                  <c:v>832.0</c:v>
                </c:pt>
                <c:pt idx="2876">
                  <c:v>832.0</c:v>
                </c:pt>
                <c:pt idx="2877">
                  <c:v>832.0</c:v>
                </c:pt>
                <c:pt idx="2878">
                  <c:v>832.0</c:v>
                </c:pt>
                <c:pt idx="2879">
                  <c:v>832.0</c:v>
                </c:pt>
                <c:pt idx="2880">
                  <c:v>832.0</c:v>
                </c:pt>
                <c:pt idx="2881">
                  <c:v>832.0</c:v>
                </c:pt>
                <c:pt idx="2882">
                  <c:v>833.0</c:v>
                </c:pt>
                <c:pt idx="2883">
                  <c:v>834.0</c:v>
                </c:pt>
                <c:pt idx="2884">
                  <c:v>834.0</c:v>
                </c:pt>
                <c:pt idx="2885">
                  <c:v>834.0</c:v>
                </c:pt>
                <c:pt idx="2886">
                  <c:v>834.0</c:v>
                </c:pt>
                <c:pt idx="2887">
                  <c:v>834.0</c:v>
                </c:pt>
                <c:pt idx="2888">
                  <c:v>835.0</c:v>
                </c:pt>
                <c:pt idx="2889">
                  <c:v>835.0</c:v>
                </c:pt>
                <c:pt idx="2890">
                  <c:v>836.0</c:v>
                </c:pt>
                <c:pt idx="2891">
                  <c:v>836.0</c:v>
                </c:pt>
                <c:pt idx="2892">
                  <c:v>836.0</c:v>
                </c:pt>
                <c:pt idx="2893">
                  <c:v>836.0</c:v>
                </c:pt>
                <c:pt idx="2894">
                  <c:v>836.0</c:v>
                </c:pt>
                <c:pt idx="2895">
                  <c:v>837.0</c:v>
                </c:pt>
                <c:pt idx="2896">
                  <c:v>837.0</c:v>
                </c:pt>
                <c:pt idx="2897">
                  <c:v>837.0</c:v>
                </c:pt>
                <c:pt idx="2898">
                  <c:v>837.0</c:v>
                </c:pt>
                <c:pt idx="2899">
                  <c:v>837.0</c:v>
                </c:pt>
                <c:pt idx="2900">
                  <c:v>837.0</c:v>
                </c:pt>
                <c:pt idx="2901">
                  <c:v>838.0</c:v>
                </c:pt>
                <c:pt idx="2902">
                  <c:v>838.0</c:v>
                </c:pt>
                <c:pt idx="2903">
                  <c:v>838.0</c:v>
                </c:pt>
                <c:pt idx="2904">
                  <c:v>838.0</c:v>
                </c:pt>
                <c:pt idx="2905">
                  <c:v>838.0</c:v>
                </c:pt>
                <c:pt idx="2906">
                  <c:v>838.0</c:v>
                </c:pt>
                <c:pt idx="2907">
                  <c:v>838.0</c:v>
                </c:pt>
                <c:pt idx="2908">
                  <c:v>838.0</c:v>
                </c:pt>
                <c:pt idx="2909">
                  <c:v>838.0</c:v>
                </c:pt>
                <c:pt idx="2910">
                  <c:v>838.0</c:v>
                </c:pt>
                <c:pt idx="2911">
                  <c:v>838.0</c:v>
                </c:pt>
                <c:pt idx="2912">
                  <c:v>838.0</c:v>
                </c:pt>
                <c:pt idx="2913">
                  <c:v>838.0</c:v>
                </c:pt>
                <c:pt idx="2914">
                  <c:v>838.0</c:v>
                </c:pt>
                <c:pt idx="2915">
                  <c:v>838.0</c:v>
                </c:pt>
                <c:pt idx="2916">
                  <c:v>838.0</c:v>
                </c:pt>
                <c:pt idx="2917">
                  <c:v>838.0</c:v>
                </c:pt>
                <c:pt idx="2918">
                  <c:v>838.0</c:v>
                </c:pt>
                <c:pt idx="2919">
                  <c:v>838.0</c:v>
                </c:pt>
                <c:pt idx="2920">
                  <c:v>839.0</c:v>
                </c:pt>
                <c:pt idx="2921">
                  <c:v>839.0</c:v>
                </c:pt>
                <c:pt idx="2922">
                  <c:v>839.0</c:v>
                </c:pt>
                <c:pt idx="2923">
                  <c:v>840.0</c:v>
                </c:pt>
                <c:pt idx="2924">
                  <c:v>840.0</c:v>
                </c:pt>
                <c:pt idx="2925">
                  <c:v>840.0</c:v>
                </c:pt>
                <c:pt idx="2926">
                  <c:v>840.0</c:v>
                </c:pt>
                <c:pt idx="2927">
                  <c:v>840.0</c:v>
                </c:pt>
                <c:pt idx="2928">
                  <c:v>840.0</c:v>
                </c:pt>
                <c:pt idx="2929">
                  <c:v>840.0</c:v>
                </c:pt>
                <c:pt idx="2930">
                  <c:v>840.0</c:v>
                </c:pt>
                <c:pt idx="2931">
                  <c:v>840.0</c:v>
                </c:pt>
                <c:pt idx="2932">
                  <c:v>840.0</c:v>
                </c:pt>
                <c:pt idx="2933">
                  <c:v>840.0</c:v>
                </c:pt>
                <c:pt idx="2934">
                  <c:v>841.0</c:v>
                </c:pt>
                <c:pt idx="2935">
                  <c:v>841.0</c:v>
                </c:pt>
                <c:pt idx="2936">
                  <c:v>841.0</c:v>
                </c:pt>
                <c:pt idx="2937">
                  <c:v>842.0</c:v>
                </c:pt>
                <c:pt idx="2938">
                  <c:v>842.0</c:v>
                </c:pt>
                <c:pt idx="2939">
                  <c:v>843.0</c:v>
                </c:pt>
                <c:pt idx="2940">
                  <c:v>843.0</c:v>
                </c:pt>
                <c:pt idx="2941">
                  <c:v>843.0</c:v>
                </c:pt>
                <c:pt idx="2942">
                  <c:v>844.0</c:v>
                </c:pt>
                <c:pt idx="2943">
                  <c:v>844.0</c:v>
                </c:pt>
                <c:pt idx="2944">
                  <c:v>844.0</c:v>
                </c:pt>
                <c:pt idx="2945">
                  <c:v>844.0</c:v>
                </c:pt>
                <c:pt idx="2946">
                  <c:v>845.0</c:v>
                </c:pt>
                <c:pt idx="2947">
                  <c:v>845.0</c:v>
                </c:pt>
                <c:pt idx="2948">
                  <c:v>845.0</c:v>
                </c:pt>
                <c:pt idx="2949">
                  <c:v>845.0</c:v>
                </c:pt>
                <c:pt idx="2950">
                  <c:v>845.0</c:v>
                </c:pt>
                <c:pt idx="2951">
                  <c:v>845.0</c:v>
                </c:pt>
                <c:pt idx="2952">
                  <c:v>846.0</c:v>
                </c:pt>
                <c:pt idx="2953">
                  <c:v>846.0</c:v>
                </c:pt>
                <c:pt idx="2954">
                  <c:v>846.0</c:v>
                </c:pt>
                <c:pt idx="2955">
                  <c:v>846.0</c:v>
                </c:pt>
                <c:pt idx="2956">
                  <c:v>846.0</c:v>
                </c:pt>
                <c:pt idx="2957">
                  <c:v>847.0</c:v>
                </c:pt>
                <c:pt idx="2958">
                  <c:v>848.0</c:v>
                </c:pt>
                <c:pt idx="2959">
                  <c:v>849.0</c:v>
                </c:pt>
                <c:pt idx="2960">
                  <c:v>849.0</c:v>
                </c:pt>
                <c:pt idx="2961">
                  <c:v>849.0</c:v>
                </c:pt>
                <c:pt idx="2962">
                  <c:v>849.0</c:v>
                </c:pt>
                <c:pt idx="2963">
                  <c:v>849.0</c:v>
                </c:pt>
                <c:pt idx="2964">
                  <c:v>849.0</c:v>
                </c:pt>
                <c:pt idx="2965">
                  <c:v>849.0</c:v>
                </c:pt>
                <c:pt idx="2966">
                  <c:v>849.0</c:v>
                </c:pt>
                <c:pt idx="2967">
                  <c:v>849.0</c:v>
                </c:pt>
                <c:pt idx="2968">
                  <c:v>849.0</c:v>
                </c:pt>
                <c:pt idx="2969">
                  <c:v>849.0</c:v>
                </c:pt>
                <c:pt idx="2970">
                  <c:v>849.0</c:v>
                </c:pt>
                <c:pt idx="2971">
                  <c:v>849.0</c:v>
                </c:pt>
                <c:pt idx="2972">
                  <c:v>849.0</c:v>
                </c:pt>
                <c:pt idx="2973">
                  <c:v>849.0</c:v>
                </c:pt>
                <c:pt idx="2974">
                  <c:v>849.0</c:v>
                </c:pt>
                <c:pt idx="2975">
                  <c:v>849.0</c:v>
                </c:pt>
                <c:pt idx="2976">
                  <c:v>849.0</c:v>
                </c:pt>
                <c:pt idx="2977">
                  <c:v>849.0</c:v>
                </c:pt>
                <c:pt idx="2978">
                  <c:v>849.0</c:v>
                </c:pt>
                <c:pt idx="2979">
                  <c:v>849.0</c:v>
                </c:pt>
                <c:pt idx="2980">
                  <c:v>849.0</c:v>
                </c:pt>
                <c:pt idx="2981">
                  <c:v>850.0</c:v>
                </c:pt>
                <c:pt idx="2982">
                  <c:v>850.0</c:v>
                </c:pt>
                <c:pt idx="2983">
                  <c:v>850.0</c:v>
                </c:pt>
                <c:pt idx="2984">
                  <c:v>851.0</c:v>
                </c:pt>
                <c:pt idx="2985">
                  <c:v>852.0</c:v>
                </c:pt>
                <c:pt idx="2986">
                  <c:v>853.0</c:v>
                </c:pt>
                <c:pt idx="2987">
                  <c:v>853.0</c:v>
                </c:pt>
                <c:pt idx="2988">
                  <c:v>854.0</c:v>
                </c:pt>
                <c:pt idx="2989">
                  <c:v>855.0</c:v>
                </c:pt>
                <c:pt idx="2990">
                  <c:v>855.0</c:v>
                </c:pt>
                <c:pt idx="2991">
                  <c:v>855.0</c:v>
                </c:pt>
                <c:pt idx="2992">
                  <c:v>855.0</c:v>
                </c:pt>
                <c:pt idx="2993">
                  <c:v>856.0</c:v>
                </c:pt>
                <c:pt idx="2994">
                  <c:v>856.0</c:v>
                </c:pt>
                <c:pt idx="2995">
                  <c:v>856.0</c:v>
                </c:pt>
                <c:pt idx="2996">
                  <c:v>856.0</c:v>
                </c:pt>
                <c:pt idx="2997">
                  <c:v>856.0</c:v>
                </c:pt>
                <c:pt idx="2998">
                  <c:v>856.0</c:v>
                </c:pt>
                <c:pt idx="2999">
                  <c:v>856.0</c:v>
                </c:pt>
                <c:pt idx="3000">
                  <c:v>856.0</c:v>
                </c:pt>
                <c:pt idx="3001">
                  <c:v>856.0</c:v>
                </c:pt>
                <c:pt idx="3002">
                  <c:v>856.0</c:v>
                </c:pt>
                <c:pt idx="3003">
                  <c:v>856.0</c:v>
                </c:pt>
                <c:pt idx="3004">
                  <c:v>856.0</c:v>
                </c:pt>
                <c:pt idx="3005">
                  <c:v>856.0</c:v>
                </c:pt>
                <c:pt idx="3006">
                  <c:v>856.0</c:v>
                </c:pt>
                <c:pt idx="3007">
                  <c:v>856.0</c:v>
                </c:pt>
                <c:pt idx="3008">
                  <c:v>856.0</c:v>
                </c:pt>
                <c:pt idx="3009">
                  <c:v>856.0</c:v>
                </c:pt>
                <c:pt idx="3010">
                  <c:v>856.0</c:v>
                </c:pt>
                <c:pt idx="3011">
                  <c:v>856.0</c:v>
                </c:pt>
                <c:pt idx="3012">
                  <c:v>856.0</c:v>
                </c:pt>
                <c:pt idx="3013">
                  <c:v>856.0</c:v>
                </c:pt>
                <c:pt idx="3014">
                  <c:v>856.0</c:v>
                </c:pt>
                <c:pt idx="3015">
                  <c:v>856.0</c:v>
                </c:pt>
                <c:pt idx="3016">
                  <c:v>856.0</c:v>
                </c:pt>
                <c:pt idx="3017">
                  <c:v>856.0</c:v>
                </c:pt>
                <c:pt idx="3018">
                  <c:v>856.0</c:v>
                </c:pt>
                <c:pt idx="3019">
                  <c:v>856.0</c:v>
                </c:pt>
                <c:pt idx="3020">
                  <c:v>857.0</c:v>
                </c:pt>
                <c:pt idx="3021">
                  <c:v>858.0</c:v>
                </c:pt>
                <c:pt idx="3022">
                  <c:v>859.0</c:v>
                </c:pt>
                <c:pt idx="3023">
                  <c:v>859.0</c:v>
                </c:pt>
                <c:pt idx="3024">
                  <c:v>859.0</c:v>
                </c:pt>
                <c:pt idx="3025">
                  <c:v>859.0</c:v>
                </c:pt>
                <c:pt idx="3026">
                  <c:v>859.0</c:v>
                </c:pt>
                <c:pt idx="3027">
                  <c:v>859.0</c:v>
                </c:pt>
                <c:pt idx="3028">
                  <c:v>860.0</c:v>
                </c:pt>
                <c:pt idx="3029">
                  <c:v>860.0</c:v>
                </c:pt>
                <c:pt idx="3030">
                  <c:v>861.0</c:v>
                </c:pt>
                <c:pt idx="3031">
                  <c:v>862.0</c:v>
                </c:pt>
                <c:pt idx="3032">
                  <c:v>862.0</c:v>
                </c:pt>
                <c:pt idx="3033">
                  <c:v>863.0</c:v>
                </c:pt>
                <c:pt idx="3034">
                  <c:v>864.0</c:v>
                </c:pt>
                <c:pt idx="3035">
                  <c:v>865.0</c:v>
                </c:pt>
                <c:pt idx="3036">
                  <c:v>865.0</c:v>
                </c:pt>
                <c:pt idx="3037">
                  <c:v>865.0</c:v>
                </c:pt>
                <c:pt idx="3038">
                  <c:v>865.0</c:v>
                </c:pt>
                <c:pt idx="3039">
                  <c:v>866.0</c:v>
                </c:pt>
                <c:pt idx="3040">
                  <c:v>867.0</c:v>
                </c:pt>
                <c:pt idx="3041">
                  <c:v>868.0</c:v>
                </c:pt>
                <c:pt idx="3042">
                  <c:v>868.0</c:v>
                </c:pt>
                <c:pt idx="3043">
                  <c:v>868.0</c:v>
                </c:pt>
                <c:pt idx="3044">
                  <c:v>868.0</c:v>
                </c:pt>
                <c:pt idx="3045">
                  <c:v>868.0</c:v>
                </c:pt>
                <c:pt idx="3046">
                  <c:v>869.0</c:v>
                </c:pt>
                <c:pt idx="3047">
                  <c:v>869.0</c:v>
                </c:pt>
                <c:pt idx="3048">
                  <c:v>869.0</c:v>
                </c:pt>
                <c:pt idx="3049">
                  <c:v>869.0</c:v>
                </c:pt>
                <c:pt idx="3050">
                  <c:v>869.0</c:v>
                </c:pt>
                <c:pt idx="3051">
                  <c:v>869.0</c:v>
                </c:pt>
                <c:pt idx="3052">
                  <c:v>869.0</c:v>
                </c:pt>
                <c:pt idx="3053">
                  <c:v>870.0</c:v>
                </c:pt>
                <c:pt idx="3054">
                  <c:v>870.0</c:v>
                </c:pt>
                <c:pt idx="3055">
                  <c:v>870.0</c:v>
                </c:pt>
                <c:pt idx="3056">
                  <c:v>871.0</c:v>
                </c:pt>
                <c:pt idx="3057">
                  <c:v>871.0</c:v>
                </c:pt>
                <c:pt idx="3058">
                  <c:v>872.0</c:v>
                </c:pt>
                <c:pt idx="3059">
                  <c:v>873.0</c:v>
                </c:pt>
                <c:pt idx="3060">
                  <c:v>873.0</c:v>
                </c:pt>
                <c:pt idx="3061">
                  <c:v>873.0</c:v>
                </c:pt>
                <c:pt idx="3062">
                  <c:v>873.0</c:v>
                </c:pt>
                <c:pt idx="3063">
                  <c:v>873.0</c:v>
                </c:pt>
                <c:pt idx="3064">
                  <c:v>874.0</c:v>
                </c:pt>
                <c:pt idx="3065">
                  <c:v>874.0</c:v>
                </c:pt>
                <c:pt idx="3066">
                  <c:v>874.0</c:v>
                </c:pt>
                <c:pt idx="3067">
                  <c:v>874.0</c:v>
                </c:pt>
                <c:pt idx="3068">
                  <c:v>875.0</c:v>
                </c:pt>
                <c:pt idx="3069">
                  <c:v>876.0</c:v>
                </c:pt>
                <c:pt idx="3070">
                  <c:v>876.0</c:v>
                </c:pt>
                <c:pt idx="3071">
                  <c:v>877.0</c:v>
                </c:pt>
                <c:pt idx="3072">
                  <c:v>877.0</c:v>
                </c:pt>
                <c:pt idx="3073">
                  <c:v>877.0</c:v>
                </c:pt>
                <c:pt idx="3074">
                  <c:v>877.0</c:v>
                </c:pt>
                <c:pt idx="3075">
                  <c:v>877.0</c:v>
                </c:pt>
                <c:pt idx="3076">
                  <c:v>877.0</c:v>
                </c:pt>
                <c:pt idx="3077">
                  <c:v>878.0</c:v>
                </c:pt>
                <c:pt idx="3078">
                  <c:v>878.0</c:v>
                </c:pt>
                <c:pt idx="3079">
                  <c:v>878.0</c:v>
                </c:pt>
                <c:pt idx="3080">
                  <c:v>879.0</c:v>
                </c:pt>
                <c:pt idx="3081">
                  <c:v>880.0</c:v>
                </c:pt>
                <c:pt idx="3082">
                  <c:v>881.0</c:v>
                </c:pt>
                <c:pt idx="3083">
                  <c:v>881.0</c:v>
                </c:pt>
                <c:pt idx="3084">
                  <c:v>881.0</c:v>
                </c:pt>
                <c:pt idx="3085">
                  <c:v>881.0</c:v>
                </c:pt>
                <c:pt idx="3086">
                  <c:v>882.0</c:v>
                </c:pt>
                <c:pt idx="3087">
                  <c:v>883.0</c:v>
                </c:pt>
                <c:pt idx="3088">
                  <c:v>883.0</c:v>
                </c:pt>
                <c:pt idx="3089">
                  <c:v>883.0</c:v>
                </c:pt>
                <c:pt idx="3090">
                  <c:v>883.0</c:v>
                </c:pt>
                <c:pt idx="3091">
                  <c:v>883.0</c:v>
                </c:pt>
                <c:pt idx="3092">
                  <c:v>883.0</c:v>
                </c:pt>
                <c:pt idx="3093">
                  <c:v>883.0</c:v>
                </c:pt>
                <c:pt idx="3094">
                  <c:v>883.0</c:v>
                </c:pt>
                <c:pt idx="3095">
                  <c:v>883.0</c:v>
                </c:pt>
                <c:pt idx="3096">
                  <c:v>884.0</c:v>
                </c:pt>
                <c:pt idx="3097">
                  <c:v>884.0</c:v>
                </c:pt>
                <c:pt idx="3098">
                  <c:v>885.0</c:v>
                </c:pt>
                <c:pt idx="3099">
                  <c:v>885.0</c:v>
                </c:pt>
                <c:pt idx="3100">
                  <c:v>886.0</c:v>
                </c:pt>
                <c:pt idx="3101">
                  <c:v>886.0</c:v>
                </c:pt>
                <c:pt idx="3102">
                  <c:v>886.0</c:v>
                </c:pt>
                <c:pt idx="3103">
                  <c:v>886.0</c:v>
                </c:pt>
                <c:pt idx="3104">
                  <c:v>886.0</c:v>
                </c:pt>
                <c:pt idx="3105">
                  <c:v>887.0</c:v>
                </c:pt>
                <c:pt idx="3106">
                  <c:v>887.0</c:v>
                </c:pt>
                <c:pt idx="3107">
                  <c:v>887.0</c:v>
                </c:pt>
                <c:pt idx="3108">
                  <c:v>887.0</c:v>
                </c:pt>
                <c:pt idx="3109">
                  <c:v>887.0</c:v>
                </c:pt>
                <c:pt idx="3110">
                  <c:v>887.0</c:v>
                </c:pt>
                <c:pt idx="3111">
                  <c:v>887.0</c:v>
                </c:pt>
                <c:pt idx="3112">
                  <c:v>887.0</c:v>
                </c:pt>
                <c:pt idx="3113">
                  <c:v>888.0</c:v>
                </c:pt>
                <c:pt idx="3114">
                  <c:v>889.0</c:v>
                </c:pt>
                <c:pt idx="3115">
                  <c:v>890.0</c:v>
                </c:pt>
                <c:pt idx="3116">
                  <c:v>891.0</c:v>
                </c:pt>
                <c:pt idx="3117">
                  <c:v>891.0</c:v>
                </c:pt>
                <c:pt idx="3118">
                  <c:v>891.0</c:v>
                </c:pt>
                <c:pt idx="3119">
                  <c:v>892.0</c:v>
                </c:pt>
                <c:pt idx="3120">
                  <c:v>892.0</c:v>
                </c:pt>
                <c:pt idx="3121">
                  <c:v>892.0</c:v>
                </c:pt>
                <c:pt idx="3122">
                  <c:v>892.0</c:v>
                </c:pt>
                <c:pt idx="3123">
                  <c:v>892.0</c:v>
                </c:pt>
                <c:pt idx="3124">
                  <c:v>892.0</c:v>
                </c:pt>
                <c:pt idx="3125">
                  <c:v>892.0</c:v>
                </c:pt>
                <c:pt idx="3126">
                  <c:v>892.0</c:v>
                </c:pt>
                <c:pt idx="3127">
                  <c:v>893.0</c:v>
                </c:pt>
                <c:pt idx="3128">
                  <c:v>893.0</c:v>
                </c:pt>
                <c:pt idx="3129">
                  <c:v>893.0</c:v>
                </c:pt>
                <c:pt idx="3130">
                  <c:v>893.0</c:v>
                </c:pt>
                <c:pt idx="3131">
                  <c:v>893.0</c:v>
                </c:pt>
                <c:pt idx="3132">
                  <c:v>894.0</c:v>
                </c:pt>
                <c:pt idx="3133">
                  <c:v>894.0</c:v>
                </c:pt>
                <c:pt idx="3134">
                  <c:v>895.0</c:v>
                </c:pt>
                <c:pt idx="3135">
                  <c:v>896.0</c:v>
                </c:pt>
                <c:pt idx="3136">
                  <c:v>897.0</c:v>
                </c:pt>
                <c:pt idx="3137">
                  <c:v>898.0</c:v>
                </c:pt>
                <c:pt idx="3138">
                  <c:v>898.0</c:v>
                </c:pt>
                <c:pt idx="3139">
                  <c:v>898.0</c:v>
                </c:pt>
                <c:pt idx="3140">
                  <c:v>899.0</c:v>
                </c:pt>
                <c:pt idx="3141">
                  <c:v>899.0</c:v>
                </c:pt>
                <c:pt idx="3142">
                  <c:v>899.0</c:v>
                </c:pt>
                <c:pt idx="3143">
                  <c:v>899.0</c:v>
                </c:pt>
                <c:pt idx="3144">
                  <c:v>899.0</c:v>
                </c:pt>
                <c:pt idx="3145">
                  <c:v>899.0</c:v>
                </c:pt>
                <c:pt idx="3146">
                  <c:v>899.0</c:v>
                </c:pt>
                <c:pt idx="3147">
                  <c:v>899.0</c:v>
                </c:pt>
                <c:pt idx="3148">
                  <c:v>899.0</c:v>
                </c:pt>
                <c:pt idx="3149">
                  <c:v>900.0</c:v>
                </c:pt>
                <c:pt idx="3150">
                  <c:v>900.0</c:v>
                </c:pt>
                <c:pt idx="3151">
                  <c:v>900.0</c:v>
                </c:pt>
                <c:pt idx="3152">
                  <c:v>900.0</c:v>
                </c:pt>
                <c:pt idx="3153">
                  <c:v>900.0</c:v>
                </c:pt>
                <c:pt idx="3154">
                  <c:v>900.0</c:v>
                </c:pt>
                <c:pt idx="3155">
                  <c:v>901.0</c:v>
                </c:pt>
                <c:pt idx="3156">
                  <c:v>902.0</c:v>
                </c:pt>
                <c:pt idx="3157">
                  <c:v>903.0</c:v>
                </c:pt>
                <c:pt idx="3158">
                  <c:v>903.0</c:v>
                </c:pt>
                <c:pt idx="3159">
                  <c:v>903.0</c:v>
                </c:pt>
                <c:pt idx="3160">
                  <c:v>903.0</c:v>
                </c:pt>
                <c:pt idx="3161">
                  <c:v>904.0</c:v>
                </c:pt>
                <c:pt idx="3162">
                  <c:v>904.0</c:v>
                </c:pt>
                <c:pt idx="3163">
                  <c:v>904.0</c:v>
                </c:pt>
                <c:pt idx="3164">
                  <c:v>904.0</c:v>
                </c:pt>
                <c:pt idx="3165">
                  <c:v>904.0</c:v>
                </c:pt>
                <c:pt idx="3166">
                  <c:v>904.0</c:v>
                </c:pt>
                <c:pt idx="3167">
                  <c:v>904.0</c:v>
                </c:pt>
                <c:pt idx="3168">
                  <c:v>904.0</c:v>
                </c:pt>
                <c:pt idx="3169">
                  <c:v>904.0</c:v>
                </c:pt>
                <c:pt idx="3170">
                  <c:v>904.0</c:v>
                </c:pt>
                <c:pt idx="3171">
                  <c:v>904.0</c:v>
                </c:pt>
                <c:pt idx="3172">
                  <c:v>904.0</c:v>
                </c:pt>
                <c:pt idx="3173">
                  <c:v>904.0</c:v>
                </c:pt>
                <c:pt idx="3174">
                  <c:v>904.0</c:v>
                </c:pt>
                <c:pt idx="3175">
                  <c:v>904.0</c:v>
                </c:pt>
                <c:pt idx="3176">
                  <c:v>904.0</c:v>
                </c:pt>
                <c:pt idx="3177">
                  <c:v>904.0</c:v>
                </c:pt>
                <c:pt idx="3178">
                  <c:v>904.0</c:v>
                </c:pt>
                <c:pt idx="3179">
                  <c:v>904.0</c:v>
                </c:pt>
                <c:pt idx="3180">
                  <c:v>904.0</c:v>
                </c:pt>
                <c:pt idx="3181">
                  <c:v>904.0</c:v>
                </c:pt>
                <c:pt idx="3182">
                  <c:v>904.0</c:v>
                </c:pt>
                <c:pt idx="3183">
                  <c:v>904.0</c:v>
                </c:pt>
                <c:pt idx="3184">
                  <c:v>904.0</c:v>
                </c:pt>
                <c:pt idx="3185">
                  <c:v>904.0</c:v>
                </c:pt>
                <c:pt idx="3186">
                  <c:v>904.0</c:v>
                </c:pt>
                <c:pt idx="3187">
                  <c:v>905.0</c:v>
                </c:pt>
                <c:pt idx="3188">
                  <c:v>905.0</c:v>
                </c:pt>
                <c:pt idx="3189">
                  <c:v>906.0</c:v>
                </c:pt>
                <c:pt idx="3190">
                  <c:v>906.0</c:v>
                </c:pt>
                <c:pt idx="3191">
                  <c:v>906.0</c:v>
                </c:pt>
                <c:pt idx="3192">
                  <c:v>906.0</c:v>
                </c:pt>
                <c:pt idx="3193">
                  <c:v>906.0</c:v>
                </c:pt>
                <c:pt idx="3194">
                  <c:v>906.0</c:v>
                </c:pt>
                <c:pt idx="3195">
                  <c:v>906.0</c:v>
                </c:pt>
                <c:pt idx="3196">
                  <c:v>906.0</c:v>
                </c:pt>
                <c:pt idx="3197">
                  <c:v>906.0</c:v>
                </c:pt>
                <c:pt idx="3198">
                  <c:v>906.0</c:v>
                </c:pt>
                <c:pt idx="3199">
                  <c:v>906.0</c:v>
                </c:pt>
                <c:pt idx="3200">
                  <c:v>906.0</c:v>
                </c:pt>
                <c:pt idx="3201">
                  <c:v>906.0</c:v>
                </c:pt>
                <c:pt idx="3202">
                  <c:v>906.0</c:v>
                </c:pt>
                <c:pt idx="3203">
                  <c:v>906.0</c:v>
                </c:pt>
                <c:pt idx="3204">
                  <c:v>906.0</c:v>
                </c:pt>
                <c:pt idx="3205">
                  <c:v>907.0</c:v>
                </c:pt>
                <c:pt idx="3206">
                  <c:v>908.0</c:v>
                </c:pt>
                <c:pt idx="3207">
                  <c:v>908.0</c:v>
                </c:pt>
                <c:pt idx="3208">
                  <c:v>909.0</c:v>
                </c:pt>
                <c:pt idx="3209">
                  <c:v>910.0</c:v>
                </c:pt>
                <c:pt idx="3210">
                  <c:v>910.0</c:v>
                </c:pt>
                <c:pt idx="3211">
                  <c:v>911.0</c:v>
                </c:pt>
                <c:pt idx="3212">
                  <c:v>911.0</c:v>
                </c:pt>
                <c:pt idx="3213">
                  <c:v>911.0</c:v>
                </c:pt>
                <c:pt idx="3214">
                  <c:v>911.0</c:v>
                </c:pt>
                <c:pt idx="3215">
                  <c:v>912.0</c:v>
                </c:pt>
                <c:pt idx="3216">
                  <c:v>913.0</c:v>
                </c:pt>
                <c:pt idx="3217">
                  <c:v>913.0</c:v>
                </c:pt>
                <c:pt idx="3218">
                  <c:v>914.0</c:v>
                </c:pt>
                <c:pt idx="3219">
                  <c:v>915.0</c:v>
                </c:pt>
                <c:pt idx="3220">
                  <c:v>915.0</c:v>
                </c:pt>
                <c:pt idx="3221">
                  <c:v>916.0</c:v>
                </c:pt>
                <c:pt idx="3222">
                  <c:v>916.0</c:v>
                </c:pt>
                <c:pt idx="3223">
                  <c:v>916.0</c:v>
                </c:pt>
                <c:pt idx="3224">
                  <c:v>916.0</c:v>
                </c:pt>
                <c:pt idx="3225">
                  <c:v>916.0</c:v>
                </c:pt>
                <c:pt idx="3226">
                  <c:v>916.0</c:v>
                </c:pt>
                <c:pt idx="3227">
                  <c:v>916.0</c:v>
                </c:pt>
                <c:pt idx="3228">
                  <c:v>916.0</c:v>
                </c:pt>
                <c:pt idx="3229">
                  <c:v>916.0</c:v>
                </c:pt>
                <c:pt idx="3230">
                  <c:v>917.0</c:v>
                </c:pt>
                <c:pt idx="3231">
                  <c:v>917.0</c:v>
                </c:pt>
                <c:pt idx="3232">
                  <c:v>918.0</c:v>
                </c:pt>
                <c:pt idx="3233">
                  <c:v>918.0</c:v>
                </c:pt>
                <c:pt idx="3234">
                  <c:v>918.0</c:v>
                </c:pt>
                <c:pt idx="3235">
                  <c:v>918.0</c:v>
                </c:pt>
                <c:pt idx="3236">
                  <c:v>919.0</c:v>
                </c:pt>
                <c:pt idx="3237">
                  <c:v>920.0</c:v>
                </c:pt>
                <c:pt idx="3238">
                  <c:v>921.0</c:v>
                </c:pt>
                <c:pt idx="3239">
                  <c:v>922.0</c:v>
                </c:pt>
                <c:pt idx="3240">
                  <c:v>922.0</c:v>
                </c:pt>
                <c:pt idx="3241">
                  <c:v>923.0</c:v>
                </c:pt>
                <c:pt idx="3242">
                  <c:v>923.0</c:v>
                </c:pt>
                <c:pt idx="3243">
                  <c:v>923.0</c:v>
                </c:pt>
                <c:pt idx="3244">
                  <c:v>923.0</c:v>
                </c:pt>
                <c:pt idx="3245">
                  <c:v>923.0</c:v>
                </c:pt>
                <c:pt idx="3246">
                  <c:v>923.0</c:v>
                </c:pt>
                <c:pt idx="3247">
                  <c:v>923.0</c:v>
                </c:pt>
                <c:pt idx="3248">
                  <c:v>923.0</c:v>
                </c:pt>
                <c:pt idx="3249">
                  <c:v>924.0</c:v>
                </c:pt>
                <c:pt idx="3250">
                  <c:v>924.0</c:v>
                </c:pt>
                <c:pt idx="3251">
                  <c:v>924.0</c:v>
                </c:pt>
                <c:pt idx="3252">
                  <c:v>925.0</c:v>
                </c:pt>
                <c:pt idx="3253">
                  <c:v>926.0</c:v>
                </c:pt>
                <c:pt idx="3254">
                  <c:v>926.0</c:v>
                </c:pt>
                <c:pt idx="3255">
                  <c:v>927.0</c:v>
                </c:pt>
                <c:pt idx="3256">
                  <c:v>928.0</c:v>
                </c:pt>
                <c:pt idx="3257">
                  <c:v>928.0</c:v>
                </c:pt>
                <c:pt idx="3258">
                  <c:v>928.0</c:v>
                </c:pt>
                <c:pt idx="3259">
                  <c:v>929.0</c:v>
                </c:pt>
                <c:pt idx="3260">
                  <c:v>930.0</c:v>
                </c:pt>
                <c:pt idx="3261">
                  <c:v>930.0</c:v>
                </c:pt>
                <c:pt idx="3262">
                  <c:v>930.0</c:v>
                </c:pt>
                <c:pt idx="3263">
                  <c:v>930.0</c:v>
                </c:pt>
                <c:pt idx="3264">
                  <c:v>930.0</c:v>
                </c:pt>
                <c:pt idx="3265">
                  <c:v>931.0</c:v>
                </c:pt>
                <c:pt idx="3266">
                  <c:v>931.0</c:v>
                </c:pt>
                <c:pt idx="3267">
                  <c:v>931.0</c:v>
                </c:pt>
                <c:pt idx="3268">
                  <c:v>931.0</c:v>
                </c:pt>
                <c:pt idx="3269">
                  <c:v>931.0</c:v>
                </c:pt>
                <c:pt idx="3270">
                  <c:v>931.0</c:v>
                </c:pt>
                <c:pt idx="3271">
                  <c:v>931.0</c:v>
                </c:pt>
                <c:pt idx="3272">
                  <c:v>931.0</c:v>
                </c:pt>
                <c:pt idx="3273">
                  <c:v>931.0</c:v>
                </c:pt>
                <c:pt idx="3274">
                  <c:v>931.0</c:v>
                </c:pt>
                <c:pt idx="3275">
                  <c:v>931.0</c:v>
                </c:pt>
                <c:pt idx="3276">
                  <c:v>931.0</c:v>
                </c:pt>
                <c:pt idx="3277">
                  <c:v>931.0</c:v>
                </c:pt>
                <c:pt idx="3278">
                  <c:v>931.0</c:v>
                </c:pt>
                <c:pt idx="3279">
                  <c:v>931.0</c:v>
                </c:pt>
                <c:pt idx="3280">
                  <c:v>931.0</c:v>
                </c:pt>
                <c:pt idx="3281">
                  <c:v>931.0</c:v>
                </c:pt>
                <c:pt idx="3282">
                  <c:v>932.0</c:v>
                </c:pt>
                <c:pt idx="3283">
                  <c:v>932.0</c:v>
                </c:pt>
                <c:pt idx="3284">
                  <c:v>932.0</c:v>
                </c:pt>
                <c:pt idx="3285">
                  <c:v>932.0</c:v>
                </c:pt>
                <c:pt idx="3286">
                  <c:v>933.0</c:v>
                </c:pt>
                <c:pt idx="3287">
                  <c:v>933.0</c:v>
                </c:pt>
                <c:pt idx="3288">
                  <c:v>933.0</c:v>
                </c:pt>
                <c:pt idx="3289">
                  <c:v>933.0</c:v>
                </c:pt>
                <c:pt idx="3290">
                  <c:v>933.0</c:v>
                </c:pt>
                <c:pt idx="3291">
                  <c:v>933.0</c:v>
                </c:pt>
                <c:pt idx="3292">
                  <c:v>933.0</c:v>
                </c:pt>
                <c:pt idx="3293">
                  <c:v>933.0</c:v>
                </c:pt>
                <c:pt idx="3294">
                  <c:v>933.0</c:v>
                </c:pt>
                <c:pt idx="3295">
                  <c:v>933.0</c:v>
                </c:pt>
                <c:pt idx="3296">
                  <c:v>934.0</c:v>
                </c:pt>
                <c:pt idx="3297">
                  <c:v>934.0</c:v>
                </c:pt>
                <c:pt idx="3298">
                  <c:v>934.0</c:v>
                </c:pt>
                <c:pt idx="3299">
                  <c:v>934.0</c:v>
                </c:pt>
                <c:pt idx="3300">
                  <c:v>934.0</c:v>
                </c:pt>
                <c:pt idx="3301">
                  <c:v>934.0</c:v>
                </c:pt>
                <c:pt idx="3302">
                  <c:v>934.0</c:v>
                </c:pt>
                <c:pt idx="3303">
                  <c:v>934.0</c:v>
                </c:pt>
                <c:pt idx="3304">
                  <c:v>934.0</c:v>
                </c:pt>
                <c:pt idx="3305">
                  <c:v>934.0</c:v>
                </c:pt>
                <c:pt idx="3306">
                  <c:v>934.0</c:v>
                </c:pt>
                <c:pt idx="3307">
                  <c:v>934.0</c:v>
                </c:pt>
                <c:pt idx="3308">
                  <c:v>934.0</c:v>
                </c:pt>
                <c:pt idx="3309">
                  <c:v>934.0</c:v>
                </c:pt>
                <c:pt idx="3310">
                  <c:v>934.0</c:v>
                </c:pt>
                <c:pt idx="3311">
                  <c:v>935.0</c:v>
                </c:pt>
                <c:pt idx="3312">
                  <c:v>935.0</c:v>
                </c:pt>
                <c:pt idx="3313">
                  <c:v>936.0</c:v>
                </c:pt>
                <c:pt idx="3314">
                  <c:v>937.0</c:v>
                </c:pt>
                <c:pt idx="3315">
                  <c:v>938.0</c:v>
                </c:pt>
                <c:pt idx="3316">
                  <c:v>938.0</c:v>
                </c:pt>
                <c:pt idx="3317">
                  <c:v>938.0</c:v>
                </c:pt>
                <c:pt idx="3318">
                  <c:v>938.0</c:v>
                </c:pt>
                <c:pt idx="3319">
                  <c:v>938.0</c:v>
                </c:pt>
                <c:pt idx="3320">
                  <c:v>938.0</c:v>
                </c:pt>
                <c:pt idx="3321">
                  <c:v>938.0</c:v>
                </c:pt>
                <c:pt idx="3322">
                  <c:v>938.0</c:v>
                </c:pt>
                <c:pt idx="3323">
                  <c:v>938.0</c:v>
                </c:pt>
                <c:pt idx="3324">
                  <c:v>938.0</c:v>
                </c:pt>
                <c:pt idx="3325">
                  <c:v>938.0</c:v>
                </c:pt>
                <c:pt idx="3326">
                  <c:v>938.0</c:v>
                </c:pt>
                <c:pt idx="3327">
                  <c:v>938.0</c:v>
                </c:pt>
                <c:pt idx="3328">
                  <c:v>938.0</c:v>
                </c:pt>
                <c:pt idx="3329">
                  <c:v>938.0</c:v>
                </c:pt>
                <c:pt idx="3330">
                  <c:v>938.0</c:v>
                </c:pt>
                <c:pt idx="3331">
                  <c:v>938.0</c:v>
                </c:pt>
                <c:pt idx="3332">
                  <c:v>938.0</c:v>
                </c:pt>
                <c:pt idx="3333">
                  <c:v>938.0</c:v>
                </c:pt>
                <c:pt idx="3334">
                  <c:v>938.0</c:v>
                </c:pt>
                <c:pt idx="3335">
                  <c:v>938.0</c:v>
                </c:pt>
                <c:pt idx="3336">
                  <c:v>938.0</c:v>
                </c:pt>
                <c:pt idx="3337">
                  <c:v>938.0</c:v>
                </c:pt>
                <c:pt idx="3338">
                  <c:v>938.0</c:v>
                </c:pt>
                <c:pt idx="3339">
                  <c:v>938.0</c:v>
                </c:pt>
                <c:pt idx="3340">
                  <c:v>938.0</c:v>
                </c:pt>
                <c:pt idx="3341">
                  <c:v>938.0</c:v>
                </c:pt>
                <c:pt idx="3342">
                  <c:v>938.0</c:v>
                </c:pt>
                <c:pt idx="3343">
                  <c:v>938.0</c:v>
                </c:pt>
                <c:pt idx="3344">
                  <c:v>938.0</c:v>
                </c:pt>
                <c:pt idx="3345">
                  <c:v>938.0</c:v>
                </c:pt>
                <c:pt idx="3346">
                  <c:v>938.0</c:v>
                </c:pt>
                <c:pt idx="3347">
                  <c:v>939.0</c:v>
                </c:pt>
                <c:pt idx="3348">
                  <c:v>940.0</c:v>
                </c:pt>
                <c:pt idx="3349">
                  <c:v>941.0</c:v>
                </c:pt>
                <c:pt idx="3350">
                  <c:v>942.0</c:v>
                </c:pt>
                <c:pt idx="3351">
                  <c:v>943.0</c:v>
                </c:pt>
                <c:pt idx="3352">
                  <c:v>943.0</c:v>
                </c:pt>
                <c:pt idx="3353">
                  <c:v>943.0</c:v>
                </c:pt>
                <c:pt idx="3354">
                  <c:v>943.0</c:v>
                </c:pt>
                <c:pt idx="3355">
                  <c:v>943.0</c:v>
                </c:pt>
                <c:pt idx="3356">
                  <c:v>944.0</c:v>
                </c:pt>
                <c:pt idx="3357">
                  <c:v>944.0</c:v>
                </c:pt>
                <c:pt idx="3358">
                  <c:v>945.0</c:v>
                </c:pt>
                <c:pt idx="3359">
                  <c:v>946.0</c:v>
                </c:pt>
                <c:pt idx="3360">
                  <c:v>946.0</c:v>
                </c:pt>
                <c:pt idx="3361">
                  <c:v>946.0</c:v>
                </c:pt>
                <c:pt idx="3362">
                  <c:v>946.0</c:v>
                </c:pt>
                <c:pt idx="3363">
                  <c:v>946.0</c:v>
                </c:pt>
                <c:pt idx="3364">
                  <c:v>946.0</c:v>
                </c:pt>
                <c:pt idx="3365">
                  <c:v>947.0</c:v>
                </c:pt>
                <c:pt idx="3366">
                  <c:v>947.0</c:v>
                </c:pt>
                <c:pt idx="3367">
                  <c:v>947.0</c:v>
                </c:pt>
                <c:pt idx="3368">
                  <c:v>947.0</c:v>
                </c:pt>
                <c:pt idx="3369">
                  <c:v>947.0</c:v>
                </c:pt>
                <c:pt idx="3370">
                  <c:v>947.0</c:v>
                </c:pt>
                <c:pt idx="3371">
                  <c:v>947.0</c:v>
                </c:pt>
                <c:pt idx="3372">
                  <c:v>947.0</c:v>
                </c:pt>
                <c:pt idx="3373">
                  <c:v>947.0</c:v>
                </c:pt>
                <c:pt idx="3374">
                  <c:v>947.0</c:v>
                </c:pt>
                <c:pt idx="3375">
                  <c:v>947.0</c:v>
                </c:pt>
                <c:pt idx="3376">
                  <c:v>947.0</c:v>
                </c:pt>
                <c:pt idx="3377">
                  <c:v>947.0</c:v>
                </c:pt>
                <c:pt idx="3378">
                  <c:v>947.0</c:v>
                </c:pt>
                <c:pt idx="3379">
                  <c:v>947.0</c:v>
                </c:pt>
                <c:pt idx="3380">
                  <c:v>947.0</c:v>
                </c:pt>
                <c:pt idx="3381">
                  <c:v>947.0</c:v>
                </c:pt>
                <c:pt idx="3382">
                  <c:v>947.0</c:v>
                </c:pt>
                <c:pt idx="3383">
                  <c:v>947.0</c:v>
                </c:pt>
                <c:pt idx="3384">
                  <c:v>947.0</c:v>
                </c:pt>
                <c:pt idx="3385">
                  <c:v>947.0</c:v>
                </c:pt>
                <c:pt idx="3386">
                  <c:v>947.0</c:v>
                </c:pt>
                <c:pt idx="3387">
                  <c:v>947.0</c:v>
                </c:pt>
                <c:pt idx="3388">
                  <c:v>947.0</c:v>
                </c:pt>
                <c:pt idx="3389">
                  <c:v>947.0</c:v>
                </c:pt>
                <c:pt idx="3390">
                  <c:v>947.0</c:v>
                </c:pt>
                <c:pt idx="3391">
                  <c:v>947.0</c:v>
                </c:pt>
                <c:pt idx="3392">
                  <c:v>947.0</c:v>
                </c:pt>
                <c:pt idx="3393">
                  <c:v>947.0</c:v>
                </c:pt>
                <c:pt idx="3394">
                  <c:v>948.0</c:v>
                </c:pt>
                <c:pt idx="3395">
                  <c:v>948.0</c:v>
                </c:pt>
                <c:pt idx="3396">
                  <c:v>948.0</c:v>
                </c:pt>
                <c:pt idx="3397">
                  <c:v>948.0</c:v>
                </c:pt>
                <c:pt idx="3398">
                  <c:v>948.0</c:v>
                </c:pt>
                <c:pt idx="3399">
                  <c:v>948.0</c:v>
                </c:pt>
                <c:pt idx="3400">
                  <c:v>948.0</c:v>
                </c:pt>
                <c:pt idx="3401">
                  <c:v>948.0</c:v>
                </c:pt>
                <c:pt idx="3402">
                  <c:v>948.0</c:v>
                </c:pt>
                <c:pt idx="3403">
                  <c:v>948.0</c:v>
                </c:pt>
                <c:pt idx="3404">
                  <c:v>948.0</c:v>
                </c:pt>
                <c:pt idx="3405">
                  <c:v>948.0</c:v>
                </c:pt>
                <c:pt idx="3406">
                  <c:v>948.0</c:v>
                </c:pt>
                <c:pt idx="3407">
                  <c:v>948.0</c:v>
                </c:pt>
                <c:pt idx="3408">
                  <c:v>948.0</c:v>
                </c:pt>
                <c:pt idx="3409">
                  <c:v>948.0</c:v>
                </c:pt>
                <c:pt idx="3410">
                  <c:v>948.0</c:v>
                </c:pt>
                <c:pt idx="3411">
                  <c:v>948.0</c:v>
                </c:pt>
                <c:pt idx="3412">
                  <c:v>948.0</c:v>
                </c:pt>
                <c:pt idx="3413">
                  <c:v>948.0</c:v>
                </c:pt>
                <c:pt idx="3414">
                  <c:v>949.0</c:v>
                </c:pt>
                <c:pt idx="3415">
                  <c:v>949.0</c:v>
                </c:pt>
                <c:pt idx="3416">
                  <c:v>949.0</c:v>
                </c:pt>
                <c:pt idx="3417">
                  <c:v>949.0</c:v>
                </c:pt>
                <c:pt idx="3418">
                  <c:v>949.0</c:v>
                </c:pt>
                <c:pt idx="3419">
                  <c:v>950.0</c:v>
                </c:pt>
                <c:pt idx="3420">
                  <c:v>951.0</c:v>
                </c:pt>
                <c:pt idx="3421">
                  <c:v>951.0</c:v>
                </c:pt>
                <c:pt idx="3422">
                  <c:v>951.0</c:v>
                </c:pt>
                <c:pt idx="3423">
                  <c:v>951.0</c:v>
                </c:pt>
                <c:pt idx="3424">
                  <c:v>951.0</c:v>
                </c:pt>
                <c:pt idx="3425">
                  <c:v>951.0</c:v>
                </c:pt>
                <c:pt idx="3426">
                  <c:v>951.0</c:v>
                </c:pt>
                <c:pt idx="3427">
                  <c:v>951.0</c:v>
                </c:pt>
                <c:pt idx="3428">
                  <c:v>951.0</c:v>
                </c:pt>
                <c:pt idx="3429">
                  <c:v>951.0</c:v>
                </c:pt>
                <c:pt idx="3430">
                  <c:v>951.0</c:v>
                </c:pt>
                <c:pt idx="3431">
                  <c:v>951.0</c:v>
                </c:pt>
                <c:pt idx="3432">
                  <c:v>951.0</c:v>
                </c:pt>
                <c:pt idx="3433">
                  <c:v>951.0</c:v>
                </c:pt>
                <c:pt idx="3434">
                  <c:v>951.0</c:v>
                </c:pt>
                <c:pt idx="3435">
                  <c:v>951.0</c:v>
                </c:pt>
                <c:pt idx="3436">
                  <c:v>951.0</c:v>
                </c:pt>
                <c:pt idx="3437">
                  <c:v>952.0</c:v>
                </c:pt>
                <c:pt idx="3438">
                  <c:v>953.0</c:v>
                </c:pt>
                <c:pt idx="3439">
                  <c:v>954.0</c:v>
                </c:pt>
                <c:pt idx="3440">
                  <c:v>954.0</c:v>
                </c:pt>
                <c:pt idx="3441">
                  <c:v>954.0</c:v>
                </c:pt>
                <c:pt idx="3442">
                  <c:v>954.0</c:v>
                </c:pt>
                <c:pt idx="3443">
                  <c:v>954.0</c:v>
                </c:pt>
                <c:pt idx="3444">
                  <c:v>954.0</c:v>
                </c:pt>
                <c:pt idx="3445">
                  <c:v>954.0</c:v>
                </c:pt>
                <c:pt idx="3446">
                  <c:v>955.0</c:v>
                </c:pt>
                <c:pt idx="3447">
                  <c:v>955.0</c:v>
                </c:pt>
                <c:pt idx="3448">
                  <c:v>955.0</c:v>
                </c:pt>
                <c:pt idx="3449">
                  <c:v>955.0</c:v>
                </c:pt>
                <c:pt idx="3450">
                  <c:v>956.0</c:v>
                </c:pt>
                <c:pt idx="3451">
                  <c:v>956.0</c:v>
                </c:pt>
                <c:pt idx="3452">
                  <c:v>957.0</c:v>
                </c:pt>
                <c:pt idx="3453">
                  <c:v>957.0</c:v>
                </c:pt>
                <c:pt idx="3454">
                  <c:v>957.0</c:v>
                </c:pt>
                <c:pt idx="3455">
                  <c:v>957.0</c:v>
                </c:pt>
                <c:pt idx="3456">
                  <c:v>957.0</c:v>
                </c:pt>
                <c:pt idx="3457">
                  <c:v>958.0</c:v>
                </c:pt>
                <c:pt idx="3458">
                  <c:v>958.0</c:v>
                </c:pt>
                <c:pt idx="3459">
                  <c:v>958.0</c:v>
                </c:pt>
                <c:pt idx="3460">
                  <c:v>958.0</c:v>
                </c:pt>
                <c:pt idx="3461">
                  <c:v>958.0</c:v>
                </c:pt>
                <c:pt idx="3462">
                  <c:v>958.0</c:v>
                </c:pt>
                <c:pt idx="3463">
                  <c:v>958.0</c:v>
                </c:pt>
                <c:pt idx="3464">
                  <c:v>958.0</c:v>
                </c:pt>
                <c:pt idx="3465">
                  <c:v>958.0</c:v>
                </c:pt>
                <c:pt idx="3466">
                  <c:v>958.0</c:v>
                </c:pt>
                <c:pt idx="3467">
                  <c:v>959.0</c:v>
                </c:pt>
                <c:pt idx="3468">
                  <c:v>960.0</c:v>
                </c:pt>
                <c:pt idx="3469">
                  <c:v>961.0</c:v>
                </c:pt>
                <c:pt idx="3470">
                  <c:v>961.0</c:v>
                </c:pt>
                <c:pt idx="3471">
                  <c:v>961.0</c:v>
                </c:pt>
                <c:pt idx="3472">
                  <c:v>961.0</c:v>
                </c:pt>
                <c:pt idx="3473">
                  <c:v>961.0</c:v>
                </c:pt>
                <c:pt idx="3474">
                  <c:v>961.0</c:v>
                </c:pt>
                <c:pt idx="3475">
                  <c:v>961.0</c:v>
                </c:pt>
                <c:pt idx="3476">
                  <c:v>961.0</c:v>
                </c:pt>
                <c:pt idx="3477">
                  <c:v>961.0</c:v>
                </c:pt>
                <c:pt idx="3478">
                  <c:v>962.0</c:v>
                </c:pt>
                <c:pt idx="3479">
                  <c:v>963.0</c:v>
                </c:pt>
                <c:pt idx="3480">
                  <c:v>963.0</c:v>
                </c:pt>
                <c:pt idx="3481">
                  <c:v>963.0</c:v>
                </c:pt>
                <c:pt idx="3482">
                  <c:v>963.0</c:v>
                </c:pt>
                <c:pt idx="3483">
                  <c:v>963.0</c:v>
                </c:pt>
                <c:pt idx="3484">
                  <c:v>963.0</c:v>
                </c:pt>
                <c:pt idx="3485">
                  <c:v>963.0</c:v>
                </c:pt>
                <c:pt idx="3486">
                  <c:v>963.0</c:v>
                </c:pt>
                <c:pt idx="3487">
                  <c:v>963.0</c:v>
                </c:pt>
                <c:pt idx="3488">
                  <c:v>963.0</c:v>
                </c:pt>
                <c:pt idx="3489">
                  <c:v>963.0</c:v>
                </c:pt>
                <c:pt idx="3490">
                  <c:v>963.0</c:v>
                </c:pt>
                <c:pt idx="3491">
                  <c:v>963.0</c:v>
                </c:pt>
                <c:pt idx="3492">
                  <c:v>963.0</c:v>
                </c:pt>
                <c:pt idx="3493">
                  <c:v>963.0</c:v>
                </c:pt>
                <c:pt idx="3494">
                  <c:v>963.0</c:v>
                </c:pt>
                <c:pt idx="3495">
                  <c:v>963.0</c:v>
                </c:pt>
                <c:pt idx="3496">
                  <c:v>963.0</c:v>
                </c:pt>
                <c:pt idx="3497">
                  <c:v>963.0</c:v>
                </c:pt>
                <c:pt idx="3498">
                  <c:v>964.0</c:v>
                </c:pt>
                <c:pt idx="3499">
                  <c:v>965.0</c:v>
                </c:pt>
                <c:pt idx="3500">
                  <c:v>965.0</c:v>
                </c:pt>
                <c:pt idx="3501">
                  <c:v>965.0</c:v>
                </c:pt>
                <c:pt idx="3502">
                  <c:v>965.0</c:v>
                </c:pt>
                <c:pt idx="3503">
                  <c:v>965.0</c:v>
                </c:pt>
                <c:pt idx="3504">
                  <c:v>965.0</c:v>
                </c:pt>
                <c:pt idx="3505">
                  <c:v>965.0</c:v>
                </c:pt>
                <c:pt idx="3506">
                  <c:v>965.0</c:v>
                </c:pt>
                <c:pt idx="3507">
                  <c:v>965.0</c:v>
                </c:pt>
                <c:pt idx="3508">
                  <c:v>966.0</c:v>
                </c:pt>
                <c:pt idx="3509">
                  <c:v>966.0</c:v>
                </c:pt>
                <c:pt idx="3510">
                  <c:v>966.0</c:v>
                </c:pt>
                <c:pt idx="3511">
                  <c:v>966.0</c:v>
                </c:pt>
                <c:pt idx="3512">
                  <c:v>966.0</c:v>
                </c:pt>
                <c:pt idx="3513">
                  <c:v>966.0</c:v>
                </c:pt>
                <c:pt idx="3514">
                  <c:v>966.0</c:v>
                </c:pt>
                <c:pt idx="3515">
                  <c:v>966.0</c:v>
                </c:pt>
                <c:pt idx="3516">
                  <c:v>966.0</c:v>
                </c:pt>
                <c:pt idx="3517">
                  <c:v>966.0</c:v>
                </c:pt>
                <c:pt idx="3518">
                  <c:v>966.0</c:v>
                </c:pt>
                <c:pt idx="3519">
                  <c:v>967.0</c:v>
                </c:pt>
                <c:pt idx="3520">
                  <c:v>968.0</c:v>
                </c:pt>
                <c:pt idx="3521">
                  <c:v>969.0</c:v>
                </c:pt>
                <c:pt idx="3522">
                  <c:v>969.0</c:v>
                </c:pt>
                <c:pt idx="3523">
                  <c:v>970.0</c:v>
                </c:pt>
                <c:pt idx="3524">
                  <c:v>971.0</c:v>
                </c:pt>
                <c:pt idx="3525">
                  <c:v>972.0</c:v>
                </c:pt>
                <c:pt idx="3526">
                  <c:v>973.0</c:v>
                </c:pt>
                <c:pt idx="3527">
                  <c:v>974.0</c:v>
                </c:pt>
                <c:pt idx="3528">
                  <c:v>974.0</c:v>
                </c:pt>
                <c:pt idx="3529">
                  <c:v>975.0</c:v>
                </c:pt>
                <c:pt idx="3530">
                  <c:v>975.0</c:v>
                </c:pt>
                <c:pt idx="3531">
                  <c:v>976.0</c:v>
                </c:pt>
                <c:pt idx="3532">
                  <c:v>977.0</c:v>
                </c:pt>
                <c:pt idx="3533">
                  <c:v>977.0</c:v>
                </c:pt>
                <c:pt idx="3534">
                  <c:v>977.0</c:v>
                </c:pt>
                <c:pt idx="3535">
                  <c:v>977.0</c:v>
                </c:pt>
                <c:pt idx="3536">
                  <c:v>977.0</c:v>
                </c:pt>
                <c:pt idx="3537">
                  <c:v>978.0</c:v>
                </c:pt>
                <c:pt idx="3538">
                  <c:v>979.0</c:v>
                </c:pt>
                <c:pt idx="3539">
                  <c:v>980.0</c:v>
                </c:pt>
                <c:pt idx="3540">
                  <c:v>980.0</c:v>
                </c:pt>
                <c:pt idx="3541">
                  <c:v>980.0</c:v>
                </c:pt>
                <c:pt idx="3542">
                  <c:v>980.0</c:v>
                </c:pt>
                <c:pt idx="3543">
                  <c:v>980.0</c:v>
                </c:pt>
                <c:pt idx="3544">
                  <c:v>980.0</c:v>
                </c:pt>
                <c:pt idx="3545">
                  <c:v>980.0</c:v>
                </c:pt>
                <c:pt idx="3546">
                  <c:v>980.0</c:v>
                </c:pt>
                <c:pt idx="3547">
                  <c:v>980.0</c:v>
                </c:pt>
                <c:pt idx="3548">
                  <c:v>980.0</c:v>
                </c:pt>
                <c:pt idx="3549">
                  <c:v>980.0</c:v>
                </c:pt>
                <c:pt idx="3550">
                  <c:v>981.0</c:v>
                </c:pt>
                <c:pt idx="3551">
                  <c:v>981.0</c:v>
                </c:pt>
                <c:pt idx="3552">
                  <c:v>981.0</c:v>
                </c:pt>
                <c:pt idx="3553">
                  <c:v>982.0</c:v>
                </c:pt>
                <c:pt idx="3554">
                  <c:v>982.0</c:v>
                </c:pt>
                <c:pt idx="3555">
                  <c:v>982.0</c:v>
                </c:pt>
                <c:pt idx="3556">
                  <c:v>982.0</c:v>
                </c:pt>
                <c:pt idx="3557">
                  <c:v>982.0</c:v>
                </c:pt>
                <c:pt idx="3558">
                  <c:v>983.0</c:v>
                </c:pt>
                <c:pt idx="3559">
                  <c:v>983.0</c:v>
                </c:pt>
                <c:pt idx="3560">
                  <c:v>983.0</c:v>
                </c:pt>
                <c:pt idx="3561">
                  <c:v>983.0</c:v>
                </c:pt>
                <c:pt idx="3562">
                  <c:v>984.0</c:v>
                </c:pt>
                <c:pt idx="3563">
                  <c:v>985.0</c:v>
                </c:pt>
                <c:pt idx="3564">
                  <c:v>985.0</c:v>
                </c:pt>
                <c:pt idx="3565">
                  <c:v>985.0</c:v>
                </c:pt>
                <c:pt idx="3566">
                  <c:v>985.0</c:v>
                </c:pt>
                <c:pt idx="3567">
                  <c:v>986.0</c:v>
                </c:pt>
                <c:pt idx="3568">
                  <c:v>986.0</c:v>
                </c:pt>
                <c:pt idx="3569">
                  <c:v>987.0</c:v>
                </c:pt>
                <c:pt idx="3570">
                  <c:v>987.0</c:v>
                </c:pt>
                <c:pt idx="3571">
                  <c:v>987.0</c:v>
                </c:pt>
                <c:pt idx="3572">
                  <c:v>987.0</c:v>
                </c:pt>
                <c:pt idx="3573">
                  <c:v>987.0</c:v>
                </c:pt>
                <c:pt idx="3574">
                  <c:v>988.0</c:v>
                </c:pt>
                <c:pt idx="3575">
                  <c:v>989.0</c:v>
                </c:pt>
                <c:pt idx="3576">
                  <c:v>990.0</c:v>
                </c:pt>
                <c:pt idx="3577">
                  <c:v>991.0</c:v>
                </c:pt>
                <c:pt idx="3578">
                  <c:v>991.0</c:v>
                </c:pt>
                <c:pt idx="3579">
                  <c:v>992.0</c:v>
                </c:pt>
                <c:pt idx="3580">
                  <c:v>993.0</c:v>
                </c:pt>
                <c:pt idx="3581">
                  <c:v>994.0</c:v>
                </c:pt>
                <c:pt idx="3582">
                  <c:v>995.0</c:v>
                </c:pt>
                <c:pt idx="3583">
                  <c:v>995.0</c:v>
                </c:pt>
                <c:pt idx="3584">
                  <c:v>996.0</c:v>
                </c:pt>
                <c:pt idx="3585">
                  <c:v>996.0</c:v>
                </c:pt>
                <c:pt idx="3586">
                  <c:v>996.0</c:v>
                </c:pt>
                <c:pt idx="3587">
                  <c:v>996.0</c:v>
                </c:pt>
                <c:pt idx="3588">
                  <c:v>996.0</c:v>
                </c:pt>
                <c:pt idx="3589">
                  <c:v>997.0</c:v>
                </c:pt>
                <c:pt idx="3590">
                  <c:v>997.0</c:v>
                </c:pt>
                <c:pt idx="3591">
                  <c:v>998.0</c:v>
                </c:pt>
                <c:pt idx="3592">
                  <c:v>999.0</c:v>
                </c:pt>
                <c:pt idx="3593">
                  <c:v>1000.0</c:v>
                </c:pt>
                <c:pt idx="3594">
                  <c:v>1001.0</c:v>
                </c:pt>
                <c:pt idx="3595">
                  <c:v>1002.0</c:v>
                </c:pt>
                <c:pt idx="3596">
                  <c:v>1003.0</c:v>
                </c:pt>
                <c:pt idx="3597">
                  <c:v>1004.0</c:v>
                </c:pt>
                <c:pt idx="3598">
                  <c:v>1005.0</c:v>
                </c:pt>
                <c:pt idx="3599">
                  <c:v>1006.0</c:v>
                </c:pt>
                <c:pt idx="3600">
                  <c:v>1007.0</c:v>
                </c:pt>
                <c:pt idx="3601">
                  <c:v>1008.0</c:v>
                </c:pt>
                <c:pt idx="3602">
                  <c:v>1009.0</c:v>
                </c:pt>
                <c:pt idx="3603">
                  <c:v>1009.0</c:v>
                </c:pt>
                <c:pt idx="3604">
                  <c:v>1009.0</c:v>
                </c:pt>
                <c:pt idx="3605">
                  <c:v>1009.0</c:v>
                </c:pt>
                <c:pt idx="3606">
                  <c:v>1009.0</c:v>
                </c:pt>
                <c:pt idx="3607">
                  <c:v>1010.0</c:v>
                </c:pt>
                <c:pt idx="3608">
                  <c:v>1010.0</c:v>
                </c:pt>
                <c:pt idx="3609">
                  <c:v>1010.0</c:v>
                </c:pt>
                <c:pt idx="3610">
                  <c:v>1010.0</c:v>
                </c:pt>
                <c:pt idx="3611">
                  <c:v>1010.0</c:v>
                </c:pt>
                <c:pt idx="3612">
                  <c:v>1010.0</c:v>
                </c:pt>
                <c:pt idx="3613">
                  <c:v>1010.0</c:v>
                </c:pt>
                <c:pt idx="3614">
                  <c:v>1010.0</c:v>
                </c:pt>
                <c:pt idx="3615">
                  <c:v>1010.0</c:v>
                </c:pt>
                <c:pt idx="3616">
                  <c:v>1010.0</c:v>
                </c:pt>
                <c:pt idx="3617">
                  <c:v>1010.0</c:v>
                </c:pt>
                <c:pt idx="3618">
                  <c:v>1010.0</c:v>
                </c:pt>
                <c:pt idx="3619">
                  <c:v>1010.0</c:v>
                </c:pt>
                <c:pt idx="3620">
                  <c:v>1010.0</c:v>
                </c:pt>
                <c:pt idx="3621">
                  <c:v>1010.0</c:v>
                </c:pt>
                <c:pt idx="3622">
                  <c:v>1010.0</c:v>
                </c:pt>
                <c:pt idx="3623">
                  <c:v>1010.0</c:v>
                </c:pt>
                <c:pt idx="3624">
                  <c:v>1010.0</c:v>
                </c:pt>
                <c:pt idx="3625">
                  <c:v>1010.0</c:v>
                </c:pt>
                <c:pt idx="3626">
                  <c:v>1010.0</c:v>
                </c:pt>
                <c:pt idx="3627">
                  <c:v>1010.0</c:v>
                </c:pt>
                <c:pt idx="3628">
                  <c:v>1010.0</c:v>
                </c:pt>
                <c:pt idx="3629">
                  <c:v>1010.0</c:v>
                </c:pt>
                <c:pt idx="3630">
                  <c:v>1010.0</c:v>
                </c:pt>
                <c:pt idx="3631">
                  <c:v>1011.0</c:v>
                </c:pt>
                <c:pt idx="3632">
                  <c:v>1012.0</c:v>
                </c:pt>
                <c:pt idx="3633">
                  <c:v>1012.0</c:v>
                </c:pt>
                <c:pt idx="3634">
                  <c:v>1012.0</c:v>
                </c:pt>
                <c:pt idx="3635">
                  <c:v>1012.0</c:v>
                </c:pt>
                <c:pt idx="3636">
                  <c:v>1012.0</c:v>
                </c:pt>
                <c:pt idx="3637">
                  <c:v>1013.0</c:v>
                </c:pt>
                <c:pt idx="3638">
                  <c:v>1014.0</c:v>
                </c:pt>
                <c:pt idx="3639">
                  <c:v>1014.0</c:v>
                </c:pt>
                <c:pt idx="3640">
                  <c:v>1014.0</c:v>
                </c:pt>
                <c:pt idx="3641">
                  <c:v>1014.0</c:v>
                </c:pt>
                <c:pt idx="3642">
                  <c:v>1015.0</c:v>
                </c:pt>
                <c:pt idx="3643">
                  <c:v>1016.0</c:v>
                </c:pt>
                <c:pt idx="3644">
                  <c:v>1017.0</c:v>
                </c:pt>
                <c:pt idx="3645">
                  <c:v>1017.0</c:v>
                </c:pt>
                <c:pt idx="3646">
                  <c:v>1017.0</c:v>
                </c:pt>
                <c:pt idx="3647">
                  <c:v>1017.0</c:v>
                </c:pt>
                <c:pt idx="3648">
                  <c:v>1017.0</c:v>
                </c:pt>
                <c:pt idx="3649">
                  <c:v>1017.0</c:v>
                </c:pt>
                <c:pt idx="3650">
                  <c:v>1017.0</c:v>
                </c:pt>
                <c:pt idx="3651">
                  <c:v>1018.0</c:v>
                </c:pt>
                <c:pt idx="3652">
                  <c:v>1019.0</c:v>
                </c:pt>
                <c:pt idx="3653">
                  <c:v>1019.0</c:v>
                </c:pt>
                <c:pt idx="3654">
                  <c:v>1019.0</c:v>
                </c:pt>
                <c:pt idx="3655">
                  <c:v>1019.0</c:v>
                </c:pt>
                <c:pt idx="3656">
                  <c:v>1020.0</c:v>
                </c:pt>
                <c:pt idx="3657">
                  <c:v>1020.0</c:v>
                </c:pt>
                <c:pt idx="3658">
                  <c:v>1021.0</c:v>
                </c:pt>
                <c:pt idx="3659">
                  <c:v>1021.0</c:v>
                </c:pt>
                <c:pt idx="3660">
                  <c:v>1021.0</c:v>
                </c:pt>
                <c:pt idx="3661">
                  <c:v>1021.0</c:v>
                </c:pt>
                <c:pt idx="3662">
                  <c:v>1021.0</c:v>
                </c:pt>
                <c:pt idx="3663">
                  <c:v>1021.0</c:v>
                </c:pt>
                <c:pt idx="3664">
                  <c:v>1021.0</c:v>
                </c:pt>
                <c:pt idx="3665">
                  <c:v>1021.0</c:v>
                </c:pt>
                <c:pt idx="3666">
                  <c:v>1021.0</c:v>
                </c:pt>
                <c:pt idx="3667">
                  <c:v>1022.0</c:v>
                </c:pt>
                <c:pt idx="3668">
                  <c:v>1022.0</c:v>
                </c:pt>
                <c:pt idx="3669">
                  <c:v>1022.0</c:v>
                </c:pt>
                <c:pt idx="3670">
                  <c:v>1022.0</c:v>
                </c:pt>
                <c:pt idx="3671">
                  <c:v>1022.0</c:v>
                </c:pt>
                <c:pt idx="3672">
                  <c:v>1022.0</c:v>
                </c:pt>
                <c:pt idx="3673">
                  <c:v>1023.0</c:v>
                </c:pt>
                <c:pt idx="3674">
                  <c:v>1023.0</c:v>
                </c:pt>
                <c:pt idx="3675">
                  <c:v>1023.0</c:v>
                </c:pt>
                <c:pt idx="3676">
                  <c:v>1023.0</c:v>
                </c:pt>
                <c:pt idx="3677">
                  <c:v>1023.0</c:v>
                </c:pt>
                <c:pt idx="3678">
                  <c:v>1023.0</c:v>
                </c:pt>
                <c:pt idx="3679">
                  <c:v>1023.0</c:v>
                </c:pt>
                <c:pt idx="3680">
                  <c:v>1023.0</c:v>
                </c:pt>
                <c:pt idx="3681">
                  <c:v>1023.0</c:v>
                </c:pt>
                <c:pt idx="3682">
                  <c:v>1023.0</c:v>
                </c:pt>
                <c:pt idx="3683">
                  <c:v>1023.0</c:v>
                </c:pt>
                <c:pt idx="3684">
                  <c:v>1023.0</c:v>
                </c:pt>
                <c:pt idx="3685">
                  <c:v>1023.0</c:v>
                </c:pt>
                <c:pt idx="3686">
                  <c:v>1023.0</c:v>
                </c:pt>
                <c:pt idx="3687">
                  <c:v>1023.0</c:v>
                </c:pt>
                <c:pt idx="3688">
                  <c:v>1024.0</c:v>
                </c:pt>
                <c:pt idx="3689">
                  <c:v>1025.0</c:v>
                </c:pt>
                <c:pt idx="3690">
                  <c:v>1026.0</c:v>
                </c:pt>
                <c:pt idx="3691">
                  <c:v>1027.0</c:v>
                </c:pt>
                <c:pt idx="3692">
                  <c:v>1027.0</c:v>
                </c:pt>
                <c:pt idx="3693">
                  <c:v>1027.0</c:v>
                </c:pt>
                <c:pt idx="3694">
                  <c:v>1028.0</c:v>
                </c:pt>
                <c:pt idx="3695">
                  <c:v>1029.0</c:v>
                </c:pt>
                <c:pt idx="3696">
                  <c:v>1029.0</c:v>
                </c:pt>
                <c:pt idx="3697">
                  <c:v>1029.0</c:v>
                </c:pt>
                <c:pt idx="3698">
                  <c:v>1029.0</c:v>
                </c:pt>
                <c:pt idx="3699">
                  <c:v>1029.0</c:v>
                </c:pt>
                <c:pt idx="3700">
                  <c:v>1029.0</c:v>
                </c:pt>
                <c:pt idx="3701">
                  <c:v>1029.0</c:v>
                </c:pt>
                <c:pt idx="3702">
                  <c:v>1029.0</c:v>
                </c:pt>
                <c:pt idx="3703">
                  <c:v>1029.0</c:v>
                </c:pt>
                <c:pt idx="3704">
                  <c:v>1029.0</c:v>
                </c:pt>
                <c:pt idx="3705">
                  <c:v>1029.0</c:v>
                </c:pt>
                <c:pt idx="3706">
                  <c:v>1030.0</c:v>
                </c:pt>
                <c:pt idx="3707">
                  <c:v>1030.0</c:v>
                </c:pt>
                <c:pt idx="3708">
                  <c:v>1031.0</c:v>
                </c:pt>
                <c:pt idx="3709">
                  <c:v>1032.0</c:v>
                </c:pt>
                <c:pt idx="3710">
                  <c:v>1033.0</c:v>
                </c:pt>
                <c:pt idx="3711">
                  <c:v>1034.0</c:v>
                </c:pt>
                <c:pt idx="3712">
                  <c:v>1034.0</c:v>
                </c:pt>
                <c:pt idx="3713">
                  <c:v>1034.0</c:v>
                </c:pt>
                <c:pt idx="3714">
                  <c:v>1034.0</c:v>
                </c:pt>
                <c:pt idx="3715">
                  <c:v>1034.0</c:v>
                </c:pt>
                <c:pt idx="3716">
                  <c:v>1035.0</c:v>
                </c:pt>
                <c:pt idx="3717">
                  <c:v>1035.0</c:v>
                </c:pt>
                <c:pt idx="3718">
                  <c:v>1035.0</c:v>
                </c:pt>
                <c:pt idx="3719">
                  <c:v>1035.0</c:v>
                </c:pt>
                <c:pt idx="3720">
                  <c:v>1035.0</c:v>
                </c:pt>
                <c:pt idx="3721">
                  <c:v>1035.0</c:v>
                </c:pt>
                <c:pt idx="3722">
                  <c:v>1036.0</c:v>
                </c:pt>
                <c:pt idx="3723">
                  <c:v>1036.0</c:v>
                </c:pt>
                <c:pt idx="3724">
                  <c:v>1036.0</c:v>
                </c:pt>
                <c:pt idx="3725">
                  <c:v>1036.0</c:v>
                </c:pt>
                <c:pt idx="3726">
                  <c:v>1036.0</c:v>
                </c:pt>
                <c:pt idx="3727">
                  <c:v>1036.0</c:v>
                </c:pt>
                <c:pt idx="3728">
                  <c:v>1036.0</c:v>
                </c:pt>
                <c:pt idx="3729">
                  <c:v>1036.0</c:v>
                </c:pt>
                <c:pt idx="3730">
                  <c:v>1036.0</c:v>
                </c:pt>
                <c:pt idx="3731">
                  <c:v>1036.0</c:v>
                </c:pt>
                <c:pt idx="3732">
                  <c:v>1036.0</c:v>
                </c:pt>
                <c:pt idx="3733">
                  <c:v>1036.0</c:v>
                </c:pt>
                <c:pt idx="3734">
                  <c:v>1036.0</c:v>
                </c:pt>
                <c:pt idx="3735">
                  <c:v>1036.0</c:v>
                </c:pt>
                <c:pt idx="3736">
                  <c:v>1036.0</c:v>
                </c:pt>
                <c:pt idx="3737">
                  <c:v>1036.0</c:v>
                </c:pt>
                <c:pt idx="3738">
                  <c:v>1036.0</c:v>
                </c:pt>
                <c:pt idx="3739">
                  <c:v>1037.0</c:v>
                </c:pt>
                <c:pt idx="3740">
                  <c:v>1037.0</c:v>
                </c:pt>
                <c:pt idx="3741">
                  <c:v>1037.0</c:v>
                </c:pt>
                <c:pt idx="3742">
                  <c:v>1037.0</c:v>
                </c:pt>
                <c:pt idx="3743">
                  <c:v>1037.0</c:v>
                </c:pt>
                <c:pt idx="3744">
                  <c:v>1037.0</c:v>
                </c:pt>
                <c:pt idx="3745">
                  <c:v>1038.0</c:v>
                </c:pt>
                <c:pt idx="3746">
                  <c:v>1039.0</c:v>
                </c:pt>
                <c:pt idx="3747">
                  <c:v>1040.0</c:v>
                </c:pt>
                <c:pt idx="3748">
                  <c:v>1041.0</c:v>
                </c:pt>
                <c:pt idx="3749">
                  <c:v>1042.0</c:v>
                </c:pt>
                <c:pt idx="3750">
                  <c:v>1043.0</c:v>
                </c:pt>
                <c:pt idx="3751">
                  <c:v>1044.0</c:v>
                </c:pt>
                <c:pt idx="3752">
                  <c:v>1044.0</c:v>
                </c:pt>
                <c:pt idx="3753">
                  <c:v>1044.0</c:v>
                </c:pt>
                <c:pt idx="3754">
                  <c:v>1044.0</c:v>
                </c:pt>
                <c:pt idx="3755">
                  <c:v>1044.0</c:v>
                </c:pt>
                <c:pt idx="3756">
                  <c:v>1044.0</c:v>
                </c:pt>
                <c:pt idx="3757">
                  <c:v>1044.0</c:v>
                </c:pt>
                <c:pt idx="3758">
                  <c:v>1044.0</c:v>
                </c:pt>
                <c:pt idx="3759">
                  <c:v>1044.0</c:v>
                </c:pt>
                <c:pt idx="3760">
                  <c:v>1044.0</c:v>
                </c:pt>
                <c:pt idx="3761">
                  <c:v>1045.0</c:v>
                </c:pt>
                <c:pt idx="3762">
                  <c:v>1045.0</c:v>
                </c:pt>
                <c:pt idx="3763">
                  <c:v>1045.0</c:v>
                </c:pt>
                <c:pt idx="3764">
                  <c:v>1045.0</c:v>
                </c:pt>
                <c:pt idx="3765">
                  <c:v>1045.0</c:v>
                </c:pt>
                <c:pt idx="3766">
                  <c:v>1045.0</c:v>
                </c:pt>
                <c:pt idx="3767">
                  <c:v>1046.0</c:v>
                </c:pt>
                <c:pt idx="3768">
                  <c:v>1046.0</c:v>
                </c:pt>
                <c:pt idx="3769">
                  <c:v>1046.0</c:v>
                </c:pt>
                <c:pt idx="3770">
                  <c:v>1047.0</c:v>
                </c:pt>
                <c:pt idx="3771">
                  <c:v>1047.0</c:v>
                </c:pt>
                <c:pt idx="3772">
                  <c:v>1047.0</c:v>
                </c:pt>
                <c:pt idx="3773">
                  <c:v>1047.0</c:v>
                </c:pt>
                <c:pt idx="3774">
                  <c:v>1048.0</c:v>
                </c:pt>
                <c:pt idx="3775">
                  <c:v>1049.0</c:v>
                </c:pt>
                <c:pt idx="3776">
                  <c:v>1050.0</c:v>
                </c:pt>
                <c:pt idx="3777">
                  <c:v>1050.0</c:v>
                </c:pt>
                <c:pt idx="3778">
                  <c:v>1051.0</c:v>
                </c:pt>
                <c:pt idx="3779">
                  <c:v>1051.0</c:v>
                </c:pt>
                <c:pt idx="3780">
                  <c:v>1051.0</c:v>
                </c:pt>
                <c:pt idx="3781">
                  <c:v>1051.0</c:v>
                </c:pt>
                <c:pt idx="3782">
                  <c:v>1051.0</c:v>
                </c:pt>
                <c:pt idx="3783">
                  <c:v>1051.0</c:v>
                </c:pt>
                <c:pt idx="3784">
                  <c:v>1051.0</c:v>
                </c:pt>
                <c:pt idx="3785">
                  <c:v>1051.0</c:v>
                </c:pt>
                <c:pt idx="3786">
                  <c:v>1051.0</c:v>
                </c:pt>
                <c:pt idx="3787">
                  <c:v>1051.0</c:v>
                </c:pt>
                <c:pt idx="3788">
                  <c:v>1051.0</c:v>
                </c:pt>
                <c:pt idx="3789">
                  <c:v>1052.0</c:v>
                </c:pt>
                <c:pt idx="3790">
                  <c:v>1052.0</c:v>
                </c:pt>
                <c:pt idx="3791">
                  <c:v>1053.0</c:v>
                </c:pt>
                <c:pt idx="3792">
                  <c:v>1053.0</c:v>
                </c:pt>
                <c:pt idx="3793">
                  <c:v>1054.0</c:v>
                </c:pt>
                <c:pt idx="3794">
                  <c:v>1055.0</c:v>
                </c:pt>
                <c:pt idx="3795">
                  <c:v>1055.0</c:v>
                </c:pt>
                <c:pt idx="3796">
                  <c:v>1055.0</c:v>
                </c:pt>
                <c:pt idx="3797">
                  <c:v>1055.0</c:v>
                </c:pt>
                <c:pt idx="3798">
                  <c:v>1055.0</c:v>
                </c:pt>
                <c:pt idx="3799">
                  <c:v>1055.0</c:v>
                </c:pt>
                <c:pt idx="3800">
                  <c:v>1055.0</c:v>
                </c:pt>
                <c:pt idx="3801">
                  <c:v>1055.0</c:v>
                </c:pt>
                <c:pt idx="3802">
                  <c:v>1055.0</c:v>
                </c:pt>
                <c:pt idx="3803">
                  <c:v>1056.0</c:v>
                </c:pt>
                <c:pt idx="3804">
                  <c:v>1056.0</c:v>
                </c:pt>
                <c:pt idx="3805">
                  <c:v>1056.0</c:v>
                </c:pt>
                <c:pt idx="3806">
                  <c:v>1056.0</c:v>
                </c:pt>
                <c:pt idx="3807">
                  <c:v>1056.0</c:v>
                </c:pt>
                <c:pt idx="3808">
                  <c:v>1056.0</c:v>
                </c:pt>
                <c:pt idx="3809">
                  <c:v>1057.0</c:v>
                </c:pt>
                <c:pt idx="3810">
                  <c:v>1058.0</c:v>
                </c:pt>
                <c:pt idx="3811">
                  <c:v>1058.0</c:v>
                </c:pt>
                <c:pt idx="3812">
                  <c:v>1058.0</c:v>
                </c:pt>
                <c:pt idx="3813">
                  <c:v>1058.0</c:v>
                </c:pt>
                <c:pt idx="3814">
                  <c:v>1058.0</c:v>
                </c:pt>
                <c:pt idx="3815">
                  <c:v>1058.0</c:v>
                </c:pt>
                <c:pt idx="3816">
                  <c:v>1058.0</c:v>
                </c:pt>
                <c:pt idx="3817">
                  <c:v>1058.0</c:v>
                </c:pt>
                <c:pt idx="3818">
                  <c:v>1059.0</c:v>
                </c:pt>
                <c:pt idx="3819">
                  <c:v>1059.0</c:v>
                </c:pt>
                <c:pt idx="3820">
                  <c:v>1059.0</c:v>
                </c:pt>
                <c:pt idx="3821">
                  <c:v>1059.0</c:v>
                </c:pt>
                <c:pt idx="3822">
                  <c:v>1060.0</c:v>
                </c:pt>
                <c:pt idx="3823">
                  <c:v>1061.0</c:v>
                </c:pt>
                <c:pt idx="3824">
                  <c:v>1061.0</c:v>
                </c:pt>
                <c:pt idx="3825">
                  <c:v>1061.0</c:v>
                </c:pt>
                <c:pt idx="3826">
                  <c:v>1061.0</c:v>
                </c:pt>
                <c:pt idx="3827">
                  <c:v>1061.0</c:v>
                </c:pt>
                <c:pt idx="3828">
                  <c:v>1061.0</c:v>
                </c:pt>
                <c:pt idx="3829">
                  <c:v>1061.0</c:v>
                </c:pt>
                <c:pt idx="3830">
                  <c:v>1061.0</c:v>
                </c:pt>
                <c:pt idx="3831">
                  <c:v>1061.0</c:v>
                </c:pt>
                <c:pt idx="3832">
                  <c:v>1061.0</c:v>
                </c:pt>
                <c:pt idx="3833">
                  <c:v>1061.0</c:v>
                </c:pt>
                <c:pt idx="3834">
                  <c:v>1061.0</c:v>
                </c:pt>
                <c:pt idx="3835">
                  <c:v>1061.0</c:v>
                </c:pt>
                <c:pt idx="3836">
                  <c:v>1061.0</c:v>
                </c:pt>
                <c:pt idx="3837">
                  <c:v>1062.0</c:v>
                </c:pt>
                <c:pt idx="3838">
                  <c:v>1063.0</c:v>
                </c:pt>
                <c:pt idx="3839">
                  <c:v>1063.0</c:v>
                </c:pt>
                <c:pt idx="3840">
                  <c:v>1063.0</c:v>
                </c:pt>
                <c:pt idx="3841">
                  <c:v>1063.0</c:v>
                </c:pt>
                <c:pt idx="3842">
                  <c:v>1063.0</c:v>
                </c:pt>
                <c:pt idx="3843">
                  <c:v>1063.0</c:v>
                </c:pt>
                <c:pt idx="3844">
                  <c:v>1063.0</c:v>
                </c:pt>
                <c:pt idx="3845">
                  <c:v>1063.0</c:v>
                </c:pt>
                <c:pt idx="3846">
                  <c:v>1064.0</c:v>
                </c:pt>
                <c:pt idx="3847">
                  <c:v>1065.0</c:v>
                </c:pt>
                <c:pt idx="3848">
                  <c:v>1065.0</c:v>
                </c:pt>
                <c:pt idx="3849">
                  <c:v>1066.0</c:v>
                </c:pt>
                <c:pt idx="3850">
                  <c:v>1067.0</c:v>
                </c:pt>
                <c:pt idx="3851">
                  <c:v>1067.0</c:v>
                </c:pt>
                <c:pt idx="3852">
                  <c:v>1067.0</c:v>
                </c:pt>
                <c:pt idx="3853">
                  <c:v>1068.0</c:v>
                </c:pt>
                <c:pt idx="3854">
                  <c:v>1068.0</c:v>
                </c:pt>
                <c:pt idx="3855">
                  <c:v>1069.0</c:v>
                </c:pt>
                <c:pt idx="3856">
                  <c:v>1069.0</c:v>
                </c:pt>
                <c:pt idx="3857">
                  <c:v>1069.0</c:v>
                </c:pt>
                <c:pt idx="3858">
                  <c:v>1069.0</c:v>
                </c:pt>
                <c:pt idx="3859">
                  <c:v>1069.0</c:v>
                </c:pt>
                <c:pt idx="3860">
                  <c:v>1069.0</c:v>
                </c:pt>
                <c:pt idx="3861">
                  <c:v>1069.0</c:v>
                </c:pt>
                <c:pt idx="3862">
                  <c:v>1070.0</c:v>
                </c:pt>
                <c:pt idx="3863">
                  <c:v>1070.0</c:v>
                </c:pt>
                <c:pt idx="3864">
                  <c:v>1070.0</c:v>
                </c:pt>
                <c:pt idx="3865">
                  <c:v>1070.0</c:v>
                </c:pt>
                <c:pt idx="3866">
                  <c:v>1070.0</c:v>
                </c:pt>
                <c:pt idx="3867">
                  <c:v>1071.0</c:v>
                </c:pt>
                <c:pt idx="3868">
                  <c:v>1071.0</c:v>
                </c:pt>
                <c:pt idx="3869">
                  <c:v>1071.0</c:v>
                </c:pt>
                <c:pt idx="3870">
                  <c:v>1071.0</c:v>
                </c:pt>
                <c:pt idx="3871">
                  <c:v>1071.0</c:v>
                </c:pt>
                <c:pt idx="3872">
                  <c:v>1072.0</c:v>
                </c:pt>
                <c:pt idx="3873">
                  <c:v>1073.0</c:v>
                </c:pt>
                <c:pt idx="3874">
                  <c:v>1074.0</c:v>
                </c:pt>
                <c:pt idx="3875">
                  <c:v>1074.0</c:v>
                </c:pt>
                <c:pt idx="3876">
                  <c:v>1074.0</c:v>
                </c:pt>
                <c:pt idx="3877">
                  <c:v>1074.0</c:v>
                </c:pt>
                <c:pt idx="3878">
                  <c:v>1074.0</c:v>
                </c:pt>
                <c:pt idx="3879">
                  <c:v>1074.0</c:v>
                </c:pt>
                <c:pt idx="3880">
                  <c:v>1074.0</c:v>
                </c:pt>
                <c:pt idx="3881">
                  <c:v>1074.0</c:v>
                </c:pt>
                <c:pt idx="3882">
                  <c:v>1074.0</c:v>
                </c:pt>
                <c:pt idx="3883">
                  <c:v>1075.0</c:v>
                </c:pt>
                <c:pt idx="3884">
                  <c:v>1076.0</c:v>
                </c:pt>
                <c:pt idx="3885">
                  <c:v>1077.0</c:v>
                </c:pt>
                <c:pt idx="3886">
                  <c:v>1078.0</c:v>
                </c:pt>
                <c:pt idx="3887">
                  <c:v>1078.0</c:v>
                </c:pt>
                <c:pt idx="3888">
                  <c:v>1078.0</c:v>
                </c:pt>
                <c:pt idx="3889">
                  <c:v>1078.0</c:v>
                </c:pt>
                <c:pt idx="3890">
                  <c:v>1078.0</c:v>
                </c:pt>
                <c:pt idx="3891">
                  <c:v>1079.0</c:v>
                </c:pt>
                <c:pt idx="3892">
                  <c:v>1080.0</c:v>
                </c:pt>
                <c:pt idx="3893">
                  <c:v>1080.0</c:v>
                </c:pt>
                <c:pt idx="3894">
                  <c:v>1080.0</c:v>
                </c:pt>
                <c:pt idx="3895">
                  <c:v>1081.0</c:v>
                </c:pt>
                <c:pt idx="3896">
                  <c:v>1081.0</c:v>
                </c:pt>
                <c:pt idx="3897">
                  <c:v>1081.0</c:v>
                </c:pt>
                <c:pt idx="3898">
                  <c:v>1082.0</c:v>
                </c:pt>
                <c:pt idx="3899">
                  <c:v>1082.0</c:v>
                </c:pt>
                <c:pt idx="3900">
                  <c:v>1082.0</c:v>
                </c:pt>
                <c:pt idx="3901">
                  <c:v>1083.0</c:v>
                </c:pt>
                <c:pt idx="3902">
                  <c:v>1084.0</c:v>
                </c:pt>
                <c:pt idx="3903">
                  <c:v>1084.0</c:v>
                </c:pt>
                <c:pt idx="3904">
                  <c:v>1085.0</c:v>
                </c:pt>
                <c:pt idx="3905">
                  <c:v>1086.0</c:v>
                </c:pt>
                <c:pt idx="3906">
                  <c:v>1087.0</c:v>
                </c:pt>
                <c:pt idx="3907">
                  <c:v>1087.0</c:v>
                </c:pt>
                <c:pt idx="3908">
                  <c:v>1088.0</c:v>
                </c:pt>
                <c:pt idx="3909">
                  <c:v>1088.0</c:v>
                </c:pt>
                <c:pt idx="3910">
                  <c:v>1088.0</c:v>
                </c:pt>
                <c:pt idx="3911">
                  <c:v>1088.0</c:v>
                </c:pt>
                <c:pt idx="3912">
                  <c:v>1088.0</c:v>
                </c:pt>
                <c:pt idx="3913">
                  <c:v>1089.0</c:v>
                </c:pt>
                <c:pt idx="3914">
                  <c:v>1090.0</c:v>
                </c:pt>
                <c:pt idx="3915">
                  <c:v>1090.0</c:v>
                </c:pt>
                <c:pt idx="3916">
                  <c:v>1090.0</c:v>
                </c:pt>
                <c:pt idx="3917">
                  <c:v>1090.0</c:v>
                </c:pt>
                <c:pt idx="3918">
                  <c:v>1090.0</c:v>
                </c:pt>
                <c:pt idx="3919">
                  <c:v>1090.0</c:v>
                </c:pt>
                <c:pt idx="3920">
                  <c:v>1090.0</c:v>
                </c:pt>
                <c:pt idx="3921">
                  <c:v>1090.0</c:v>
                </c:pt>
                <c:pt idx="3922">
                  <c:v>1091.0</c:v>
                </c:pt>
                <c:pt idx="3923">
                  <c:v>1091.0</c:v>
                </c:pt>
                <c:pt idx="3924">
                  <c:v>1091.0</c:v>
                </c:pt>
                <c:pt idx="3925">
                  <c:v>1091.0</c:v>
                </c:pt>
                <c:pt idx="3926">
                  <c:v>1091.0</c:v>
                </c:pt>
                <c:pt idx="3927">
                  <c:v>1091.0</c:v>
                </c:pt>
                <c:pt idx="3928">
                  <c:v>1091.0</c:v>
                </c:pt>
                <c:pt idx="3929">
                  <c:v>1091.0</c:v>
                </c:pt>
                <c:pt idx="3930">
                  <c:v>1091.0</c:v>
                </c:pt>
                <c:pt idx="3931">
                  <c:v>1091.0</c:v>
                </c:pt>
                <c:pt idx="3932">
                  <c:v>1091.0</c:v>
                </c:pt>
                <c:pt idx="3933">
                  <c:v>1091.0</c:v>
                </c:pt>
                <c:pt idx="3934">
                  <c:v>1091.0</c:v>
                </c:pt>
                <c:pt idx="3935">
                  <c:v>1091.0</c:v>
                </c:pt>
                <c:pt idx="3936">
                  <c:v>1091.0</c:v>
                </c:pt>
                <c:pt idx="3937">
                  <c:v>1091.0</c:v>
                </c:pt>
                <c:pt idx="3938">
                  <c:v>1091.0</c:v>
                </c:pt>
                <c:pt idx="3939">
                  <c:v>1091.0</c:v>
                </c:pt>
                <c:pt idx="3940">
                  <c:v>1091.0</c:v>
                </c:pt>
                <c:pt idx="3941">
                  <c:v>1091.0</c:v>
                </c:pt>
                <c:pt idx="3942">
                  <c:v>1091.0</c:v>
                </c:pt>
                <c:pt idx="3943">
                  <c:v>1091.0</c:v>
                </c:pt>
                <c:pt idx="3944">
                  <c:v>1092.0</c:v>
                </c:pt>
                <c:pt idx="3945">
                  <c:v>1092.0</c:v>
                </c:pt>
                <c:pt idx="3946">
                  <c:v>1092.0</c:v>
                </c:pt>
                <c:pt idx="3947">
                  <c:v>1092.0</c:v>
                </c:pt>
                <c:pt idx="3948">
                  <c:v>1093.0</c:v>
                </c:pt>
                <c:pt idx="3949">
                  <c:v>1094.0</c:v>
                </c:pt>
                <c:pt idx="3950">
                  <c:v>1095.0</c:v>
                </c:pt>
                <c:pt idx="3951">
                  <c:v>1096.0</c:v>
                </c:pt>
                <c:pt idx="3952">
                  <c:v>1097.0</c:v>
                </c:pt>
                <c:pt idx="3953">
                  <c:v>1098.0</c:v>
                </c:pt>
                <c:pt idx="3954">
                  <c:v>1099.0</c:v>
                </c:pt>
                <c:pt idx="3955">
                  <c:v>1099.0</c:v>
                </c:pt>
                <c:pt idx="3956">
                  <c:v>1099.0</c:v>
                </c:pt>
                <c:pt idx="3957">
                  <c:v>1099.0</c:v>
                </c:pt>
                <c:pt idx="3958">
                  <c:v>1100.0</c:v>
                </c:pt>
                <c:pt idx="3959">
                  <c:v>1101.0</c:v>
                </c:pt>
                <c:pt idx="3960">
                  <c:v>1101.0</c:v>
                </c:pt>
                <c:pt idx="3961">
                  <c:v>1102.0</c:v>
                </c:pt>
                <c:pt idx="3962">
                  <c:v>1102.0</c:v>
                </c:pt>
                <c:pt idx="3963">
                  <c:v>1103.0</c:v>
                </c:pt>
                <c:pt idx="3964">
                  <c:v>1103.0</c:v>
                </c:pt>
                <c:pt idx="3965">
                  <c:v>1103.0</c:v>
                </c:pt>
                <c:pt idx="3966">
                  <c:v>1104.0</c:v>
                </c:pt>
                <c:pt idx="3967">
                  <c:v>1104.0</c:v>
                </c:pt>
                <c:pt idx="3968">
                  <c:v>1104.0</c:v>
                </c:pt>
                <c:pt idx="3969">
                  <c:v>1104.0</c:v>
                </c:pt>
                <c:pt idx="3970">
                  <c:v>1104.0</c:v>
                </c:pt>
                <c:pt idx="3971">
                  <c:v>1104.0</c:v>
                </c:pt>
                <c:pt idx="3972">
                  <c:v>1104.0</c:v>
                </c:pt>
                <c:pt idx="3973">
                  <c:v>1105.0</c:v>
                </c:pt>
                <c:pt idx="3974">
                  <c:v>1105.0</c:v>
                </c:pt>
                <c:pt idx="3975">
                  <c:v>1105.0</c:v>
                </c:pt>
                <c:pt idx="3976">
                  <c:v>1105.0</c:v>
                </c:pt>
                <c:pt idx="3977">
                  <c:v>1105.0</c:v>
                </c:pt>
                <c:pt idx="3978">
                  <c:v>1106.0</c:v>
                </c:pt>
                <c:pt idx="3979">
                  <c:v>1106.0</c:v>
                </c:pt>
                <c:pt idx="3980">
                  <c:v>1106.0</c:v>
                </c:pt>
                <c:pt idx="3981">
                  <c:v>1107.0</c:v>
                </c:pt>
                <c:pt idx="3982">
                  <c:v>1108.0</c:v>
                </c:pt>
                <c:pt idx="3983">
                  <c:v>1109.0</c:v>
                </c:pt>
                <c:pt idx="3984">
                  <c:v>1110.0</c:v>
                </c:pt>
                <c:pt idx="3985">
                  <c:v>1111.0</c:v>
                </c:pt>
                <c:pt idx="3986">
                  <c:v>1111.0</c:v>
                </c:pt>
                <c:pt idx="3987">
                  <c:v>1111.0</c:v>
                </c:pt>
                <c:pt idx="3988">
                  <c:v>1111.0</c:v>
                </c:pt>
                <c:pt idx="3989">
                  <c:v>1111.0</c:v>
                </c:pt>
                <c:pt idx="3990">
                  <c:v>1111.0</c:v>
                </c:pt>
                <c:pt idx="3991">
                  <c:v>1111.0</c:v>
                </c:pt>
                <c:pt idx="3992">
                  <c:v>1111.0</c:v>
                </c:pt>
                <c:pt idx="3993">
                  <c:v>1112.0</c:v>
                </c:pt>
                <c:pt idx="3994">
                  <c:v>1113.0</c:v>
                </c:pt>
                <c:pt idx="3995">
                  <c:v>1114.0</c:v>
                </c:pt>
                <c:pt idx="3996">
                  <c:v>1114.0</c:v>
                </c:pt>
                <c:pt idx="3997">
                  <c:v>1114.0</c:v>
                </c:pt>
                <c:pt idx="3998">
                  <c:v>1114.0</c:v>
                </c:pt>
                <c:pt idx="3999">
                  <c:v>1114.0</c:v>
                </c:pt>
                <c:pt idx="4000">
                  <c:v>1114.0</c:v>
                </c:pt>
                <c:pt idx="4001">
                  <c:v>1114.0</c:v>
                </c:pt>
                <c:pt idx="4002">
                  <c:v>1114.0</c:v>
                </c:pt>
                <c:pt idx="4003">
                  <c:v>1114.0</c:v>
                </c:pt>
                <c:pt idx="4004">
                  <c:v>1114.0</c:v>
                </c:pt>
                <c:pt idx="4005">
                  <c:v>1114.0</c:v>
                </c:pt>
                <c:pt idx="4006">
                  <c:v>1115.0</c:v>
                </c:pt>
                <c:pt idx="4007">
                  <c:v>1115.0</c:v>
                </c:pt>
                <c:pt idx="4008">
                  <c:v>1115.0</c:v>
                </c:pt>
                <c:pt idx="4009">
                  <c:v>1115.0</c:v>
                </c:pt>
                <c:pt idx="4010">
                  <c:v>1115.0</c:v>
                </c:pt>
                <c:pt idx="4011">
                  <c:v>1115.0</c:v>
                </c:pt>
                <c:pt idx="4012">
                  <c:v>1116.0</c:v>
                </c:pt>
                <c:pt idx="4013">
                  <c:v>1117.0</c:v>
                </c:pt>
                <c:pt idx="4014">
                  <c:v>1117.0</c:v>
                </c:pt>
                <c:pt idx="4015">
                  <c:v>1117.0</c:v>
                </c:pt>
                <c:pt idx="4016">
                  <c:v>1117.0</c:v>
                </c:pt>
                <c:pt idx="4017">
                  <c:v>1117.0</c:v>
                </c:pt>
                <c:pt idx="4018">
                  <c:v>1118.0</c:v>
                </c:pt>
                <c:pt idx="4019">
                  <c:v>1119.0</c:v>
                </c:pt>
                <c:pt idx="4020">
                  <c:v>1119.0</c:v>
                </c:pt>
                <c:pt idx="4021">
                  <c:v>1119.0</c:v>
                </c:pt>
                <c:pt idx="4022">
                  <c:v>1119.0</c:v>
                </c:pt>
                <c:pt idx="4023">
                  <c:v>1119.0</c:v>
                </c:pt>
                <c:pt idx="4024">
                  <c:v>1119.0</c:v>
                </c:pt>
                <c:pt idx="4025">
                  <c:v>1120.0</c:v>
                </c:pt>
                <c:pt idx="4026">
                  <c:v>1120.0</c:v>
                </c:pt>
                <c:pt idx="4027">
                  <c:v>1121.0</c:v>
                </c:pt>
                <c:pt idx="4028">
                  <c:v>1122.0</c:v>
                </c:pt>
                <c:pt idx="4029">
                  <c:v>1122.0</c:v>
                </c:pt>
                <c:pt idx="4030">
                  <c:v>1123.0</c:v>
                </c:pt>
                <c:pt idx="4031">
                  <c:v>1123.0</c:v>
                </c:pt>
                <c:pt idx="4032">
                  <c:v>1123.0</c:v>
                </c:pt>
                <c:pt idx="4033">
                  <c:v>1123.0</c:v>
                </c:pt>
                <c:pt idx="4034">
                  <c:v>1123.0</c:v>
                </c:pt>
                <c:pt idx="4035">
                  <c:v>1124.0</c:v>
                </c:pt>
                <c:pt idx="4036">
                  <c:v>1124.0</c:v>
                </c:pt>
                <c:pt idx="4037">
                  <c:v>1124.0</c:v>
                </c:pt>
                <c:pt idx="4038">
                  <c:v>1124.0</c:v>
                </c:pt>
                <c:pt idx="4039">
                  <c:v>1124.0</c:v>
                </c:pt>
                <c:pt idx="4040">
                  <c:v>1124.0</c:v>
                </c:pt>
                <c:pt idx="4041">
                  <c:v>1124.0</c:v>
                </c:pt>
                <c:pt idx="4042">
                  <c:v>1124.0</c:v>
                </c:pt>
                <c:pt idx="4043">
                  <c:v>1124.0</c:v>
                </c:pt>
                <c:pt idx="4044">
                  <c:v>1124.0</c:v>
                </c:pt>
                <c:pt idx="4045">
                  <c:v>1124.0</c:v>
                </c:pt>
                <c:pt idx="4046">
                  <c:v>1124.0</c:v>
                </c:pt>
                <c:pt idx="4047">
                  <c:v>1124.0</c:v>
                </c:pt>
                <c:pt idx="4048">
                  <c:v>1124.0</c:v>
                </c:pt>
                <c:pt idx="4049">
                  <c:v>1124.0</c:v>
                </c:pt>
                <c:pt idx="4050">
                  <c:v>1124.0</c:v>
                </c:pt>
                <c:pt idx="4051">
                  <c:v>1124.0</c:v>
                </c:pt>
                <c:pt idx="4052">
                  <c:v>1124.0</c:v>
                </c:pt>
                <c:pt idx="4053">
                  <c:v>1124.0</c:v>
                </c:pt>
                <c:pt idx="4054">
                  <c:v>1124.0</c:v>
                </c:pt>
                <c:pt idx="4055">
                  <c:v>1124.0</c:v>
                </c:pt>
                <c:pt idx="4056">
                  <c:v>1124.0</c:v>
                </c:pt>
                <c:pt idx="4057">
                  <c:v>1124.0</c:v>
                </c:pt>
                <c:pt idx="4058">
                  <c:v>1125.0</c:v>
                </c:pt>
                <c:pt idx="4059">
                  <c:v>1125.0</c:v>
                </c:pt>
                <c:pt idx="4060">
                  <c:v>1125.0</c:v>
                </c:pt>
                <c:pt idx="4061">
                  <c:v>1125.0</c:v>
                </c:pt>
                <c:pt idx="4062">
                  <c:v>1125.0</c:v>
                </c:pt>
                <c:pt idx="4063">
                  <c:v>1125.0</c:v>
                </c:pt>
                <c:pt idx="4064">
                  <c:v>1125.0</c:v>
                </c:pt>
                <c:pt idx="4065">
                  <c:v>1125.0</c:v>
                </c:pt>
                <c:pt idx="4066">
                  <c:v>1125.0</c:v>
                </c:pt>
                <c:pt idx="4067">
                  <c:v>1125.0</c:v>
                </c:pt>
                <c:pt idx="4068">
                  <c:v>1126.0</c:v>
                </c:pt>
                <c:pt idx="4069">
                  <c:v>1126.0</c:v>
                </c:pt>
                <c:pt idx="4070">
                  <c:v>1126.0</c:v>
                </c:pt>
                <c:pt idx="4071">
                  <c:v>1126.0</c:v>
                </c:pt>
                <c:pt idx="4072">
                  <c:v>1126.0</c:v>
                </c:pt>
                <c:pt idx="4073">
                  <c:v>1126.0</c:v>
                </c:pt>
                <c:pt idx="4074">
                  <c:v>1127.0</c:v>
                </c:pt>
                <c:pt idx="4075">
                  <c:v>1127.0</c:v>
                </c:pt>
                <c:pt idx="4076">
                  <c:v>1128.0</c:v>
                </c:pt>
                <c:pt idx="4077">
                  <c:v>1129.0</c:v>
                </c:pt>
                <c:pt idx="4078">
                  <c:v>1129.0</c:v>
                </c:pt>
                <c:pt idx="4079">
                  <c:v>1129.0</c:v>
                </c:pt>
                <c:pt idx="4080">
                  <c:v>1129.0</c:v>
                </c:pt>
                <c:pt idx="4081">
                  <c:v>1129.0</c:v>
                </c:pt>
                <c:pt idx="4082">
                  <c:v>1129.0</c:v>
                </c:pt>
                <c:pt idx="4083">
                  <c:v>1129.0</c:v>
                </c:pt>
                <c:pt idx="4084">
                  <c:v>1129.0</c:v>
                </c:pt>
                <c:pt idx="4085">
                  <c:v>1129.0</c:v>
                </c:pt>
                <c:pt idx="4086">
                  <c:v>1129.0</c:v>
                </c:pt>
                <c:pt idx="4087">
                  <c:v>1129.0</c:v>
                </c:pt>
                <c:pt idx="4088">
                  <c:v>1129.0</c:v>
                </c:pt>
                <c:pt idx="4089">
                  <c:v>1129.0</c:v>
                </c:pt>
                <c:pt idx="4090">
                  <c:v>1129.0</c:v>
                </c:pt>
                <c:pt idx="4091">
                  <c:v>1129.0</c:v>
                </c:pt>
                <c:pt idx="4092">
                  <c:v>1129.0</c:v>
                </c:pt>
                <c:pt idx="4093">
                  <c:v>1129.0</c:v>
                </c:pt>
                <c:pt idx="4094">
                  <c:v>1129.0</c:v>
                </c:pt>
                <c:pt idx="4095">
                  <c:v>1129.0</c:v>
                </c:pt>
                <c:pt idx="4096">
                  <c:v>1129.0</c:v>
                </c:pt>
                <c:pt idx="4097">
                  <c:v>1129.0</c:v>
                </c:pt>
                <c:pt idx="4098">
                  <c:v>1129.0</c:v>
                </c:pt>
                <c:pt idx="4099">
                  <c:v>1129.0</c:v>
                </c:pt>
                <c:pt idx="4100">
                  <c:v>1129.0</c:v>
                </c:pt>
                <c:pt idx="4101">
                  <c:v>1129.0</c:v>
                </c:pt>
                <c:pt idx="4102">
                  <c:v>1129.0</c:v>
                </c:pt>
                <c:pt idx="4103">
                  <c:v>1130.0</c:v>
                </c:pt>
                <c:pt idx="4104">
                  <c:v>1130.0</c:v>
                </c:pt>
                <c:pt idx="4105">
                  <c:v>1130.0</c:v>
                </c:pt>
                <c:pt idx="4106">
                  <c:v>1130.0</c:v>
                </c:pt>
                <c:pt idx="4107">
                  <c:v>1130.0</c:v>
                </c:pt>
                <c:pt idx="4108">
                  <c:v>1130.0</c:v>
                </c:pt>
                <c:pt idx="4109">
                  <c:v>1130.0</c:v>
                </c:pt>
                <c:pt idx="4110">
                  <c:v>1130.0</c:v>
                </c:pt>
                <c:pt idx="4111">
                  <c:v>1130.0</c:v>
                </c:pt>
                <c:pt idx="4112">
                  <c:v>1130.0</c:v>
                </c:pt>
                <c:pt idx="4113">
                  <c:v>1130.0</c:v>
                </c:pt>
                <c:pt idx="4114">
                  <c:v>1131.0</c:v>
                </c:pt>
                <c:pt idx="4115">
                  <c:v>1132.0</c:v>
                </c:pt>
                <c:pt idx="4116">
                  <c:v>1132.0</c:v>
                </c:pt>
                <c:pt idx="4117">
                  <c:v>1132.0</c:v>
                </c:pt>
                <c:pt idx="4118">
                  <c:v>1132.0</c:v>
                </c:pt>
                <c:pt idx="4119">
                  <c:v>1132.0</c:v>
                </c:pt>
                <c:pt idx="4120">
                  <c:v>1132.0</c:v>
                </c:pt>
                <c:pt idx="4121">
                  <c:v>1133.0</c:v>
                </c:pt>
                <c:pt idx="4122">
                  <c:v>1133.0</c:v>
                </c:pt>
                <c:pt idx="4123">
                  <c:v>1133.0</c:v>
                </c:pt>
                <c:pt idx="4124">
                  <c:v>1133.0</c:v>
                </c:pt>
                <c:pt idx="4125">
                  <c:v>1133.0</c:v>
                </c:pt>
                <c:pt idx="4126">
                  <c:v>1133.0</c:v>
                </c:pt>
                <c:pt idx="4127">
                  <c:v>1133.0</c:v>
                </c:pt>
                <c:pt idx="4128">
                  <c:v>1134.0</c:v>
                </c:pt>
                <c:pt idx="4129">
                  <c:v>1135.0</c:v>
                </c:pt>
                <c:pt idx="4130">
                  <c:v>1135.0</c:v>
                </c:pt>
                <c:pt idx="4131">
                  <c:v>1136.0</c:v>
                </c:pt>
                <c:pt idx="4132">
                  <c:v>1137.0</c:v>
                </c:pt>
                <c:pt idx="4133">
                  <c:v>1137.0</c:v>
                </c:pt>
                <c:pt idx="4134">
                  <c:v>1138.0</c:v>
                </c:pt>
                <c:pt idx="4135">
                  <c:v>1138.0</c:v>
                </c:pt>
                <c:pt idx="4136">
                  <c:v>1138.0</c:v>
                </c:pt>
                <c:pt idx="4137">
                  <c:v>1139.0</c:v>
                </c:pt>
                <c:pt idx="4138">
                  <c:v>1139.0</c:v>
                </c:pt>
                <c:pt idx="4139">
                  <c:v>1139.0</c:v>
                </c:pt>
                <c:pt idx="4140">
                  <c:v>1139.0</c:v>
                </c:pt>
                <c:pt idx="4141">
                  <c:v>1139.0</c:v>
                </c:pt>
                <c:pt idx="4142">
                  <c:v>1139.0</c:v>
                </c:pt>
                <c:pt idx="4143">
                  <c:v>1139.0</c:v>
                </c:pt>
                <c:pt idx="4144">
                  <c:v>1139.0</c:v>
                </c:pt>
                <c:pt idx="4145">
                  <c:v>1139.0</c:v>
                </c:pt>
                <c:pt idx="4146">
                  <c:v>1139.0</c:v>
                </c:pt>
                <c:pt idx="4147">
                  <c:v>1139.0</c:v>
                </c:pt>
                <c:pt idx="4148">
                  <c:v>1139.0</c:v>
                </c:pt>
                <c:pt idx="4149">
                  <c:v>1139.0</c:v>
                </c:pt>
                <c:pt idx="4150">
                  <c:v>1139.0</c:v>
                </c:pt>
                <c:pt idx="4151">
                  <c:v>1139.0</c:v>
                </c:pt>
                <c:pt idx="4152">
                  <c:v>1139.0</c:v>
                </c:pt>
                <c:pt idx="4153">
                  <c:v>1139.0</c:v>
                </c:pt>
                <c:pt idx="4154">
                  <c:v>1139.0</c:v>
                </c:pt>
                <c:pt idx="4155">
                  <c:v>1139.0</c:v>
                </c:pt>
                <c:pt idx="4156">
                  <c:v>1139.0</c:v>
                </c:pt>
                <c:pt idx="4157">
                  <c:v>1139.0</c:v>
                </c:pt>
                <c:pt idx="4158">
                  <c:v>1139.0</c:v>
                </c:pt>
                <c:pt idx="4159">
                  <c:v>1139.0</c:v>
                </c:pt>
                <c:pt idx="4160">
                  <c:v>1139.0</c:v>
                </c:pt>
                <c:pt idx="4161">
                  <c:v>1139.0</c:v>
                </c:pt>
                <c:pt idx="4162">
                  <c:v>1139.0</c:v>
                </c:pt>
                <c:pt idx="4163">
                  <c:v>1139.0</c:v>
                </c:pt>
                <c:pt idx="4164">
                  <c:v>1140.0</c:v>
                </c:pt>
                <c:pt idx="4165">
                  <c:v>1140.0</c:v>
                </c:pt>
                <c:pt idx="4166">
                  <c:v>1140.0</c:v>
                </c:pt>
                <c:pt idx="4167">
                  <c:v>1140.0</c:v>
                </c:pt>
                <c:pt idx="4168">
                  <c:v>1140.0</c:v>
                </c:pt>
                <c:pt idx="4169">
                  <c:v>1140.0</c:v>
                </c:pt>
                <c:pt idx="4170">
                  <c:v>1141.0</c:v>
                </c:pt>
                <c:pt idx="4171">
                  <c:v>1142.0</c:v>
                </c:pt>
                <c:pt idx="4172">
                  <c:v>1143.0</c:v>
                </c:pt>
                <c:pt idx="4173">
                  <c:v>1144.0</c:v>
                </c:pt>
                <c:pt idx="4174">
                  <c:v>1145.0</c:v>
                </c:pt>
                <c:pt idx="4175">
                  <c:v>1145.0</c:v>
                </c:pt>
                <c:pt idx="4176">
                  <c:v>1146.0</c:v>
                </c:pt>
                <c:pt idx="4177">
                  <c:v>1146.0</c:v>
                </c:pt>
                <c:pt idx="4178">
                  <c:v>1146.0</c:v>
                </c:pt>
                <c:pt idx="4179">
                  <c:v>1147.0</c:v>
                </c:pt>
                <c:pt idx="4180">
                  <c:v>1148.0</c:v>
                </c:pt>
                <c:pt idx="4181">
                  <c:v>1148.0</c:v>
                </c:pt>
                <c:pt idx="4182">
                  <c:v>1149.0</c:v>
                </c:pt>
                <c:pt idx="4183">
                  <c:v>1150.0</c:v>
                </c:pt>
                <c:pt idx="4184">
                  <c:v>1151.0</c:v>
                </c:pt>
                <c:pt idx="4185">
                  <c:v>1151.0</c:v>
                </c:pt>
                <c:pt idx="4186">
                  <c:v>1152.0</c:v>
                </c:pt>
                <c:pt idx="4187">
                  <c:v>1153.0</c:v>
                </c:pt>
                <c:pt idx="4188">
                  <c:v>1154.0</c:v>
                </c:pt>
                <c:pt idx="4189">
                  <c:v>1154.0</c:v>
                </c:pt>
                <c:pt idx="4190">
                  <c:v>1154.0</c:v>
                </c:pt>
                <c:pt idx="4191">
                  <c:v>1154.0</c:v>
                </c:pt>
                <c:pt idx="4192">
                  <c:v>1154.0</c:v>
                </c:pt>
                <c:pt idx="4193">
                  <c:v>1155.0</c:v>
                </c:pt>
                <c:pt idx="4194">
                  <c:v>1156.0</c:v>
                </c:pt>
                <c:pt idx="4195">
                  <c:v>1156.0</c:v>
                </c:pt>
                <c:pt idx="4196">
                  <c:v>1156.0</c:v>
                </c:pt>
                <c:pt idx="4197">
                  <c:v>1156.0</c:v>
                </c:pt>
                <c:pt idx="4198">
                  <c:v>1156.0</c:v>
                </c:pt>
                <c:pt idx="4199">
                  <c:v>1156.0</c:v>
                </c:pt>
                <c:pt idx="4200">
                  <c:v>1156.0</c:v>
                </c:pt>
                <c:pt idx="4201">
                  <c:v>1156.0</c:v>
                </c:pt>
                <c:pt idx="4202">
                  <c:v>1156.0</c:v>
                </c:pt>
                <c:pt idx="4203">
                  <c:v>1156.0</c:v>
                </c:pt>
                <c:pt idx="4204">
                  <c:v>1156.0</c:v>
                </c:pt>
                <c:pt idx="4205">
                  <c:v>1156.0</c:v>
                </c:pt>
                <c:pt idx="4206">
                  <c:v>1156.0</c:v>
                </c:pt>
                <c:pt idx="4207">
                  <c:v>1156.0</c:v>
                </c:pt>
                <c:pt idx="4208">
                  <c:v>1156.0</c:v>
                </c:pt>
                <c:pt idx="4209">
                  <c:v>1156.0</c:v>
                </c:pt>
                <c:pt idx="4210">
                  <c:v>1156.0</c:v>
                </c:pt>
                <c:pt idx="4211">
                  <c:v>1156.0</c:v>
                </c:pt>
                <c:pt idx="4212">
                  <c:v>1156.0</c:v>
                </c:pt>
                <c:pt idx="4213">
                  <c:v>1157.0</c:v>
                </c:pt>
                <c:pt idx="4214">
                  <c:v>1157.0</c:v>
                </c:pt>
                <c:pt idx="4215">
                  <c:v>1157.0</c:v>
                </c:pt>
                <c:pt idx="4216">
                  <c:v>1157.0</c:v>
                </c:pt>
                <c:pt idx="4217">
                  <c:v>1157.0</c:v>
                </c:pt>
                <c:pt idx="4218">
                  <c:v>1157.0</c:v>
                </c:pt>
                <c:pt idx="4219">
                  <c:v>1158.0</c:v>
                </c:pt>
                <c:pt idx="4220">
                  <c:v>1158.0</c:v>
                </c:pt>
                <c:pt idx="4221">
                  <c:v>1158.0</c:v>
                </c:pt>
                <c:pt idx="4222">
                  <c:v>1159.0</c:v>
                </c:pt>
                <c:pt idx="4223">
                  <c:v>1160.0</c:v>
                </c:pt>
                <c:pt idx="4224">
                  <c:v>1161.0</c:v>
                </c:pt>
                <c:pt idx="4225">
                  <c:v>1161.0</c:v>
                </c:pt>
                <c:pt idx="4226">
                  <c:v>1162.0</c:v>
                </c:pt>
                <c:pt idx="4227">
                  <c:v>1162.0</c:v>
                </c:pt>
                <c:pt idx="4228">
                  <c:v>1163.0</c:v>
                </c:pt>
                <c:pt idx="4229">
                  <c:v>1164.0</c:v>
                </c:pt>
                <c:pt idx="4230">
                  <c:v>1164.0</c:v>
                </c:pt>
                <c:pt idx="4231">
                  <c:v>1165.0</c:v>
                </c:pt>
                <c:pt idx="4232">
                  <c:v>1166.0</c:v>
                </c:pt>
                <c:pt idx="4233">
                  <c:v>1167.0</c:v>
                </c:pt>
                <c:pt idx="4234">
                  <c:v>1168.0</c:v>
                </c:pt>
                <c:pt idx="4235">
                  <c:v>1168.0</c:v>
                </c:pt>
                <c:pt idx="4236">
                  <c:v>1169.0</c:v>
                </c:pt>
                <c:pt idx="4237">
                  <c:v>1170.0</c:v>
                </c:pt>
                <c:pt idx="4238">
                  <c:v>1171.0</c:v>
                </c:pt>
                <c:pt idx="4239">
                  <c:v>1172.0</c:v>
                </c:pt>
                <c:pt idx="4240">
                  <c:v>1172.0</c:v>
                </c:pt>
                <c:pt idx="4241">
                  <c:v>1172.0</c:v>
                </c:pt>
                <c:pt idx="4242">
                  <c:v>1172.0</c:v>
                </c:pt>
                <c:pt idx="4243">
                  <c:v>1172.0</c:v>
                </c:pt>
                <c:pt idx="4244">
                  <c:v>1172.0</c:v>
                </c:pt>
                <c:pt idx="4245">
                  <c:v>1172.0</c:v>
                </c:pt>
                <c:pt idx="4246">
                  <c:v>1172.0</c:v>
                </c:pt>
                <c:pt idx="4247">
                  <c:v>1172.0</c:v>
                </c:pt>
                <c:pt idx="4248">
                  <c:v>1172.0</c:v>
                </c:pt>
                <c:pt idx="4249">
                  <c:v>1173.0</c:v>
                </c:pt>
                <c:pt idx="4250">
                  <c:v>1173.0</c:v>
                </c:pt>
                <c:pt idx="4251">
                  <c:v>1173.0</c:v>
                </c:pt>
                <c:pt idx="4252">
                  <c:v>1173.0</c:v>
                </c:pt>
                <c:pt idx="4253">
                  <c:v>1173.0</c:v>
                </c:pt>
                <c:pt idx="4254">
                  <c:v>1173.0</c:v>
                </c:pt>
                <c:pt idx="4255">
                  <c:v>1173.0</c:v>
                </c:pt>
                <c:pt idx="4256">
                  <c:v>1173.0</c:v>
                </c:pt>
                <c:pt idx="4257">
                  <c:v>1173.0</c:v>
                </c:pt>
                <c:pt idx="4258">
                  <c:v>1173.0</c:v>
                </c:pt>
                <c:pt idx="4259">
                  <c:v>1173.0</c:v>
                </c:pt>
                <c:pt idx="4260">
                  <c:v>1174.0</c:v>
                </c:pt>
                <c:pt idx="4261">
                  <c:v>1175.0</c:v>
                </c:pt>
                <c:pt idx="4262">
                  <c:v>1175.0</c:v>
                </c:pt>
                <c:pt idx="4263">
                  <c:v>1175.0</c:v>
                </c:pt>
                <c:pt idx="4264">
                  <c:v>1176.0</c:v>
                </c:pt>
                <c:pt idx="4265">
                  <c:v>1176.0</c:v>
                </c:pt>
                <c:pt idx="4266">
                  <c:v>1177.0</c:v>
                </c:pt>
                <c:pt idx="4267">
                  <c:v>1177.0</c:v>
                </c:pt>
                <c:pt idx="4268">
                  <c:v>1178.0</c:v>
                </c:pt>
                <c:pt idx="4269">
                  <c:v>1179.0</c:v>
                </c:pt>
                <c:pt idx="4270">
                  <c:v>1179.0</c:v>
                </c:pt>
                <c:pt idx="4271">
                  <c:v>1179.0</c:v>
                </c:pt>
                <c:pt idx="4272">
                  <c:v>1180.0</c:v>
                </c:pt>
                <c:pt idx="4273">
                  <c:v>1180.0</c:v>
                </c:pt>
                <c:pt idx="4274">
                  <c:v>1180.0</c:v>
                </c:pt>
                <c:pt idx="4275">
                  <c:v>1180.0</c:v>
                </c:pt>
                <c:pt idx="4276">
                  <c:v>1180.0</c:v>
                </c:pt>
                <c:pt idx="4277">
                  <c:v>1180.0</c:v>
                </c:pt>
                <c:pt idx="4278">
                  <c:v>1180.0</c:v>
                </c:pt>
                <c:pt idx="4279">
                  <c:v>1180.0</c:v>
                </c:pt>
                <c:pt idx="4280">
                  <c:v>1180.0</c:v>
                </c:pt>
                <c:pt idx="4281">
                  <c:v>1180.0</c:v>
                </c:pt>
                <c:pt idx="4282">
                  <c:v>1180.0</c:v>
                </c:pt>
                <c:pt idx="4283">
                  <c:v>1180.0</c:v>
                </c:pt>
                <c:pt idx="4284">
                  <c:v>1181.0</c:v>
                </c:pt>
                <c:pt idx="4285">
                  <c:v>1182.0</c:v>
                </c:pt>
                <c:pt idx="4286">
                  <c:v>1183.0</c:v>
                </c:pt>
                <c:pt idx="4287">
                  <c:v>1184.0</c:v>
                </c:pt>
                <c:pt idx="4288">
                  <c:v>1184.0</c:v>
                </c:pt>
                <c:pt idx="4289">
                  <c:v>1185.0</c:v>
                </c:pt>
                <c:pt idx="4290">
                  <c:v>1186.0</c:v>
                </c:pt>
                <c:pt idx="4291">
                  <c:v>1186.0</c:v>
                </c:pt>
                <c:pt idx="4292">
                  <c:v>1186.0</c:v>
                </c:pt>
                <c:pt idx="4293">
                  <c:v>1186.0</c:v>
                </c:pt>
                <c:pt idx="4294">
                  <c:v>1187.0</c:v>
                </c:pt>
                <c:pt idx="4295">
                  <c:v>1188.0</c:v>
                </c:pt>
                <c:pt idx="4296">
                  <c:v>1188.0</c:v>
                </c:pt>
                <c:pt idx="4297">
                  <c:v>1189.0</c:v>
                </c:pt>
                <c:pt idx="4298">
                  <c:v>1189.0</c:v>
                </c:pt>
                <c:pt idx="4299">
                  <c:v>1189.0</c:v>
                </c:pt>
                <c:pt idx="4300">
                  <c:v>1189.0</c:v>
                </c:pt>
                <c:pt idx="4301">
                  <c:v>1189.0</c:v>
                </c:pt>
                <c:pt idx="4302">
                  <c:v>1189.0</c:v>
                </c:pt>
                <c:pt idx="4303">
                  <c:v>1189.0</c:v>
                </c:pt>
                <c:pt idx="4304">
                  <c:v>1189.0</c:v>
                </c:pt>
                <c:pt idx="4305">
                  <c:v>1189.0</c:v>
                </c:pt>
                <c:pt idx="4306">
                  <c:v>1189.0</c:v>
                </c:pt>
                <c:pt idx="4307">
                  <c:v>1189.0</c:v>
                </c:pt>
                <c:pt idx="4308">
                  <c:v>1189.0</c:v>
                </c:pt>
                <c:pt idx="4309">
                  <c:v>1189.0</c:v>
                </c:pt>
                <c:pt idx="4310">
                  <c:v>1189.0</c:v>
                </c:pt>
                <c:pt idx="4311">
                  <c:v>1189.0</c:v>
                </c:pt>
                <c:pt idx="4312">
                  <c:v>1189.0</c:v>
                </c:pt>
                <c:pt idx="4313">
                  <c:v>1189.0</c:v>
                </c:pt>
                <c:pt idx="4314">
                  <c:v>1189.0</c:v>
                </c:pt>
                <c:pt idx="4315">
                  <c:v>1189.0</c:v>
                </c:pt>
                <c:pt idx="4316">
                  <c:v>1189.0</c:v>
                </c:pt>
                <c:pt idx="4317">
                  <c:v>1189.0</c:v>
                </c:pt>
                <c:pt idx="4318">
                  <c:v>1189.0</c:v>
                </c:pt>
                <c:pt idx="4319">
                  <c:v>1189.0</c:v>
                </c:pt>
                <c:pt idx="4320">
                  <c:v>1189.0</c:v>
                </c:pt>
                <c:pt idx="4321">
                  <c:v>1189.0</c:v>
                </c:pt>
                <c:pt idx="4322">
                  <c:v>1190.0</c:v>
                </c:pt>
                <c:pt idx="4323">
                  <c:v>1191.0</c:v>
                </c:pt>
                <c:pt idx="4324">
                  <c:v>1191.0</c:v>
                </c:pt>
                <c:pt idx="4325">
                  <c:v>1191.0</c:v>
                </c:pt>
                <c:pt idx="4326">
                  <c:v>1192.0</c:v>
                </c:pt>
                <c:pt idx="4327">
                  <c:v>1192.0</c:v>
                </c:pt>
                <c:pt idx="4328">
                  <c:v>1192.0</c:v>
                </c:pt>
                <c:pt idx="4329">
                  <c:v>1192.0</c:v>
                </c:pt>
                <c:pt idx="4330">
                  <c:v>1193.0</c:v>
                </c:pt>
                <c:pt idx="4331">
                  <c:v>1194.0</c:v>
                </c:pt>
                <c:pt idx="4332">
                  <c:v>1195.0</c:v>
                </c:pt>
                <c:pt idx="4333">
                  <c:v>1195.0</c:v>
                </c:pt>
                <c:pt idx="4334">
                  <c:v>1195.0</c:v>
                </c:pt>
                <c:pt idx="4335">
                  <c:v>1196.0</c:v>
                </c:pt>
                <c:pt idx="4336">
                  <c:v>1196.0</c:v>
                </c:pt>
                <c:pt idx="4337">
                  <c:v>1197.0</c:v>
                </c:pt>
                <c:pt idx="4338">
                  <c:v>1197.0</c:v>
                </c:pt>
                <c:pt idx="4339">
                  <c:v>1198.0</c:v>
                </c:pt>
                <c:pt idx="4340">
                  <c:v>1199.0</c:v>
                </c:pt>
                <c:pt idx="4341">
                  <c:v>1200.0</c:v>
                </c:pt>
                <c:pt idx="4342">
                  <c:v>1200.0</c:v>
                </c:pt>
                <c:pt idx="4343">
                  <c:v>1200.0</c:v>
                </c:pt>
                <c:pt idx="4344">
                  <c:v>1200.0</c:v>
                </c:pt>
                <c:pt idx="4345">
                  <c:v>1200.0</c:v>
                </c:pt>
                <c:pt idx="4346">
                  <c:v>1200.0</c:v>
                </c:pt>
                <c:pt idx="4347">
                  <c:v>1200.0</c:v>
                </c:pt>
                <c:pt idx="4348">
                  <c:v>1200.0</c:v>
                </c:pt>
                <c:pt idx="4349">
                  <c:v>1200.0</c:v>
                </c:pt>
                <c:pt idx="4350">
                  <c:v>1200.0</c:v>
                </c:pt>
                <c:pt idx="4351">
                  <c:v>1200.0</c:v>
                </c:pt>
                <c:pt idx="4352">
                  <c:v>1200.0</c:v>
                </c:pt>
                <c:pt idx="4353">
                  <c:v>1200.0</c:v>
                </c:pt>
                <c:pt idx="4354">
                  <c:v>1200.0</c:v>
                </c:pt>
                <c:pt idx="4355">
                  <c:v>1201.0</c:v>
                </c:pt>
                <c:pt idx="4356">
                  <c:v>1201.0</c:v>
                </c:pt>
                <c:pt idx="4357">
                  <c:v>1201.0</c:v>
                </c:pt>
                <c:pt idx="4358">
                  <c:v>1201.0</c:v>
                </c:pt>
                <c:pt idx="4359">
                  <c:v>1201.0</c:v>
                </c:pt>
                <c:pt idx="4360">
                  <c:v>1201.0</c:v>
                </c:pt>
                <c:pt idx="4361">
                  <c:v>1201.0</c:v>
                </c:pt>
                <c:pt idx="4362">
                  <c:v>1201.0</c:v>
                </c:pt>
                <c:pt idx="4363">
                  <c:v>1201.0</c:v>
                </c:pt>
                <c:pt idx="4364">
                  <c:v>1201.0</c:v>
                </c:pt>
                <c:pt idx="4365">
                  <c:v>1201.0</c:v>
                </c:pt>
                <c:pt idx="4366">
                  <c:v>1201.0</c:v>
                </c:pt>
                <c:pt idx="4367">
                  <c:v>1201.0</c:v>
                </c:pt>
                <c:pt idx="4368">
                  <c:v>1201.0</c:v>
                </c:pt>
                <c:pt idx="4369">
                  <c:v>1201.0</c:v>
                </c:pt>
                <c:pt idx="4370">
                  <c:v>1201.0</c:v>
                </c:pt>
                <c:pt idx="4371">
                  <c:v>1201.0</c:v>
                </c:pt>
                <c:pt idx="4372">
                  <c:v>1201.0</c:v>
                </c:pt>
                <c:pt idx="4373">
                  <c:v>1201.0</c:v>
                </c:pt>
                <c:pt idx="4374">
                  <c:v>1201.0</c:v>
                </c:pt>
                <c:pt idx="4375">
                  <c:v>1201.0</c:v>
                </c:pt>
                <c:pt idx="4376">
                  <c:v>1202.0</c:v>
                </c:pt>
                <c:pt idx="4377">
                  <c:v>1202.0</c:v>
                </c:pt>
                <c:pt idx="4378">
                  <c:v>1203.0</c:v>
                </c:pt>
                <c:pt idx="4379">
                  <c:v>1203.0</c:v>
                </c:pt>
                <c:pt idx="4380">
                  <c:v>1203.0</c:v>
                </c:pt>
                <c:pt idx="4381">
                  <c:v>1203.0</c:v>
                </c:pt>
                <c:pt idx="4382">
                  <c:v>1203.0</c:v>
                </c:pt>
                <c:pt idx="4383">
                  <c:v>1203.0</c:v>
                </c:pt>
                <c:pt idx="4384">
                  <c:v>1203.0</c:v>
                </c:pt>
                <c:pt idx="4385">
                  <c:v>1203.0</c:v>
                </c:pt>
                <c:pt idx="4386">
                  <c:v>1203.0</c:v>
                </c:pt>
                <c:pt idx="4387">
                  <c:v>1203.0</c:v>
                </c:pt>
                <c:pt idx="4388">
                  <c:v>1203.0</c:v>
                </c:pt>
                <c:pt idx="4389">
                  <c:v>1204.0</c:v>
                </c:pt>
                <c:pt idx="4390">
                  <c:v>1204.0</c:v>
                </c:pt>
                <c:pt idx="4391">
                  <c:v>1204.0</c:v>
                </c:pt>
                <c:pt idx="4392">
                  <c:v>1205.0</c:v>
                </c:pt>
                <c:pt idx="4393">
                  <c:v>1206.0</c:v>
                </c:pt>
                <c:pt idx="4394">
                  <c:v>1206.0</c:v>
                </c:pt>
                <c:pt idx="4395">
                  <c:v>1206.0</c:v>
                </c:pt>
                <c:pt idx="4396">
                  <c:v>1206.0</c:v>
                </c:pt>
                <c:pt idx="4397">
                  <c:v>1206.0</c:v>
                </c:pt>
                <c:pt idx="4398">
                  <c:v>1206.0</c:v>
                </c:pt>
                <c:pt idx="4399">
                  <c:v>1206.0</c:v>
                </c:pt>
                <c:pt idx="4400">
                  <c:v>1206.0</c:v>
                </c:pt>
                <c:pt idx="4401">
                  <c:v>1206.0</c:v>
                </c:pt>
                <c:pt idx="4402">
                  <c:v>1206.0</c:v>
                </c:pt>
                <c:pt idx="4403">
                  <c:v>1206.0</c:v>
                </c:pt>
                <c:pt idx="4404">
                  <c:v>1206.0</c:v>
                </c:pt>
                <c:pt idx="4405">
                  <c:v>1206.0</c:v>
                </c:pt>
                <c:pt idx="4406">
                  <c:v>1206.0</c:v>
                </c:pt>
                <c:pt idx="4407">
                  <c:v>1206.0</c:v>
                </c:pt>
                <c:pt idx="4408">
                  <c:v>1206.0</c:v>
                </c:pt>
                <c:pt idx="4409">
                  <c:v>1206.0</c:v>
                </c:pt>
                <c:pt idx="4410">
                  <c:v>1206.0</c:v>
                </c:pt>
                <c:pt idx="4411">
                  <c:v>1206.0</c:v>
                </c:pt>
                <c:pt idx="4412">
                  <c:v>1206.0</c:v>
                </c:pt>
                <c:pt idx="4413">
                  <c:v>1206.0</c:v>
                </c:pt>
                <c:pt idx="4414">
                  <c:v>1206.0</c:v>
                </c:pt>
                <c:pt idx="4415">
                  <c:v>1206.0</c:v>
                </c:pt>
                <c:pt idx="4416">
                  <c:v>1206.0</c:v>
                </c:pt>
                <c:pt idx="4417">
                  <c:v>1206.0</c:v>
                </c:pt>
                <c:pt idx="4418">
                  <c:v>1206.0</c:v>
                </c:pt>
                <c:pt idx="4419">
                  <c:v>1206.0</c:v>
                </c:pt>
                <c:pt idx="4420">
                  <c:v>1206.0</c:v>
                </c:pt>
                <c:pt idx="4421">
                  <c:v>1206.0</c:v>
                </c:pt>
                <c:pt idx="4422">
                  <c:v>1206.0</c:v>
                </c:pt>
                <c:pt idx="4423">
                  <c:v>1206.0</c:v>
                </c:pt>
                <c:pt idx="4424">
                  <c:v>1206.0</c:v>
                </c:pt>
                <c:pt idx="4425">
                  <c:v>1207.0</c:v>
                </c:pt>
                <c:pt idx="4426">
                  <c:v>1207.0</c:v>
                </c:pt>
                <c:pt idx="4427">
                  <c:v>1207.0</c:v>
                </c:pt>
                <c:pt idx="4428">
                  <c:v>1207.0</c:v>
                </c:pt>
                <c:pt idx="4429">
                  <c:v>1207.0</c:v>
                </c:pt>
                <c:pt idx="4430">
                  <c:v>1207.0</c:v>
                </c:pt>
                <c:pt idx="4431">
                  <c:v>1207.0</c:v>
                </c:pt>
                <c:pt idx="4432">
                  <c:v>1207.0</c:v>
                </c:pt>
                <c:pt idx="4433">
                  <c:v>1207.0</c:v>
                </c:pt>
                <c:pt idx="4434">
                  <c:v>1207.0</c:v>
                </c:pt>
                <c:pt idx="4435">
                  <c:v>1207.0</c:v>
                </c:pt>
                <c:pt idx="4436">
                  <c:v>1207.0</c:v>
                </c:pt>
                <c:pt idx="4437">
                  <c:v>1207.0</c:v>
                </c:pt>
                <c:pt idx="4438">
                  <c:v>1207.0</c:v>
                </c:pt>
                <c:pt idx="4439">
                  <c:v>1207.0</c:v>
                </c:pt>
                <c:pt idx="4440">
                  <c:v>1207.0</c:v>
                </c:pt>
                <c:pt idx="4441">
                  <c:v>1207.0</c:v>
                </c:pt>
                <c:pt idx="4442">
                  <c:v>1207.0</c:v>
                </c:pt>
                <c:pt idx="4443">
                  <c:v>1207.0</c:v>
                </c:pt>
                <c:pt idx="4444">
                  <c:v>1207.0</c:v>
                </c:pt>
                <c:pt idx="4445">
                  <c:v>1207.0</c:v>
                </c:pt>
                <c:pt idx="4446">
                  <c:v>1207.0</c:v>
                </c:pt>
                <c:pt idx="4447">
                  <c:v>1208.0</c:v>
                </c:pt>
                <c:pt idx="4448">
                  <c:v>1208.0</c:v>
                </c:pt>
                <c:pt idx="4449">
                  <c:v>1208.0</c:v>
                </c:pt>
                <c:pt idx="4450">
                  <c:v>1208.0</c:v>
                </c:pt>
                <c:pt idx="4451">
                  <c:v>1209.0</c:v>
                </c:pt>
                <c:pt idx="4452">
                  <c:v>1210.0</c:v>
                </c:pt>
                <c:pt idx="4453">
                  <c:v>1210.0</c:v>
                </c:pt>
                <c:pt idx="4454">
                  <c:v>1210.0</c:v>
                </c:pt>
                <c:pt idx="4455">
                  <c:v>1210.0</c:v>
                </c:pt>
                <c:pt idx="4456">
                  <c:v>1210.0</c:v>
                </c:pt>
                <c:pt idx="4457">
                  <c:v>1210.0</c:v>
                </c:pt>
                <c:pt idx="4458">
                  <c:v>1210.0</c:v>
                </c:pt>
                <c:pt idx="4459">
                  <c:v>1210.0</c:v>
                </c:pt>
                <c:pt idx="4460">
                  <c:v>1210.0</c:v>
                </c:pt>
                <c:pt idx="4461">
                  <c:v>1210.0</c:v>
                </c:pt>
                <c:pt idx="4462">
                  <c:v>1210.0</c:v>
                </c:pt>
                <c:pt idx="4463">
                  <c:v>1210.0</c:v>
                </c:pt>
                <c:pt idx="4464">
                  <c:v>1210.0</c:v>
                </c:pt>
                <c:pt idx="4465">
                  <c:v>1210.0</c:v>
                </c:pt>
                <c:pt idx="4466">
                  <c:v>1210.0</c:v>
                </c:pt>
                <c:pt idx="4467">
                  <c:v>1210.0</c:v>
                </c:pt>
                <c:pt idx="4468">
                  <c:v>1211.0</c:v>
                </c:pt>
                <c:pt idx="4469">
                  <c:v>1211.0</c:v>
                </c:pt>
                <c:pt idx="4470">
                  <c:v>1211.0</c:v>
                </c:pt>
                <c:pt idx="4471">
                  <c:v>1211.0</c:v>
                </c:pt>
                <c:pt idx="4472">
                  <c:v>1211.0</c:v>
                </c:pt>
                <c:pt idx="4473">
                  <c:v>1211.0</c:v>
                </c:pt>
                <c:pt idx="4474">
                  <c:v>1211.0</c:v>
                </c:pt>
                <c:pt idx="4475">
                  <c:v>1211.0</c:v>
                </c:pt>
                <c:pt idx="4476">
                  <c:v>1211.0</c:v>
                </c:pt>
                <c:pt idx="4477">
                  <c:v>1211.0</c:v>
                </c:pt>
                <c:pt idx="4478">
                  <c:v>1211.0</c:v>
                </c:pt>
                <c:pt idx="4479">
                  <c:v>1211.0</c:v>
                </c:pt>
                <c:pt idx="4480">
                  <c:v>1212.0</c:v>
                </c:pt>
                <c:pt idx="4481">
                  <c:v>1212.0</c:v>
                </c:pt>
                <c:pt idx="4482">
                  <c:v>1212.0</c:v>
                </c:pt>
                <c:pt idx="4483">
                  <c:v>1212.0</c:v>
                </c:pt>
                <c:pt idx="4484">
                  <c:v>1212.0</c:v>
                </c:pt>
                <c:pt idx="4485">
                  <c:v>1212.0</c:v>
                </c:pt>
                <c:pt idx="4486">
                  <c:v>1212.0</c:v>
                </c:pt>
                <c:pt idx="4487">
                  <c:v>1212.0</c:v>
                </c:pt>
                <c:pt idx="4488">
                  <c:v>1212.0</c:v>
                </c:pt>
                <c:pt idx="4489">
                  <c:v>1213.0</c:v>
                </c:pt>
                <c:pt idx="4490">
                  <c:v>1213.0</c:v>
                </c:pt>
                <c:pt idx="4491">
                  <c:v>1214.0</c:v>
                </c:pt>
                <c:pt idx="4492">
                  <c:v>1214.0</c:v>
                </c:pt>
                <c:pt idx="4493">
                  <c:v>1214.0</c:v>
                </c:pt>
                <c:pt idx="4494">
                  <c:v>1215.0</c:v>
                </c:pt>
                <c:pt idx="4495">
                  <c:v>1216.0</c:v>
                </c:pt>
                <c:pt idx="4496">
                  <c:v>1216.0</c:v>
                </c:pt>
                <c:pt idx="4497">
                  <c:v>1216.0</c:v>
                </c:pt>
                <c:pt idx="4498">
                  <c:v>1217.0</c:v>
                </c:pt>
                <c:pt idx="4499">
                  <c:v>1217.0</c:v>
                </c:pt>
                <c:pt idx="4500">
                  <c:v>1217.0</c:v>
                </c:pt>
                <c:pt idx="4501">
                  <c:v>1218.0</c:v>
                </c:pt>
                <c:pt idx="4502">
                  <c:v>1218.0</c:v>
                </c:pt>
                <c:pt idx="4503">
                  <c:v>1218.0</c:v>
                </c:pt>
                <c:pt idx="4504">
                  <c:v>1218.0</c:v>
                </c:pt>
                <c:pt idx="4505">
                  <c:v>1218.0</c:v>
                </c:pt>
                <c:pt idx="4506">
                  <c:v>1218.0</c:v>
                </c:pt>
                <c:pt idx="4507">
                  <c:v>1218.0</c:v>
                </c:pt>
                <c:pt idx="4508">
                  <c:v>1218.0</c:v>
                </c:pt>
                <c:pt idx="4509">
                  <c:v>1218.0</c:v>
                </c:pt>
                <c:pt idx="4510">
                  <c:v>1218.0</c:v>
                </c:pt>
                <c:pt idx="4511">
                  <c:v>1218.0</c:v>
                </c:pt>
                <c:pt idx="4512">
                  <c:v>1218.0</c:v>
                </c:pt>
                <c:pt idx="4513">
                  <c:v>1218.0</c:v>
                </c:pt>
                <c:pt idx="4514">
                  <c:v>1218.0</c:v>
                </c:pt>
                <c:pt idx="4515">
                  <c:v>1218.0</c:v>
                </c:pt>
                <c:pt idx="4516">
                  <c:v>1218.0</c:v>
                </c:pt>
                <c:pt idx="4517">
                  <c:v>1218.0</c:v>
                </c:pt>
                <c:pt idx="4518">
                  <c:v>1218.0</c:v>
                </c:pt>
                <c:pt idx="4519">
                  <c:v>1218.0</c:v>
                </c:pt>
                <c:pt idx="4520">
                  <c:v>1218.0</c:v>
                </c:pt>
                <c:pt idx="4521">
                  <c:v>1218.0</c:v>
                </c:pt>
                <c:pt idx="4522">
                  <c:v>1218.0</c:v>
                </c:pt>
                <c:pt idx="4523">
                  <c:v>1218.0</c:v>
                </c:pt>
                <c:pt idx="4524">
                  <c:v>1218.0</c:v>
                </c:pt>
                <c:pt idx="4525">
                  <c:v>1218.0</c:v>
                </c:pt>
                <c:pt idx="4526">
                  <c:v>1218.0</c:v>
                </c:pt>
                <c:pt idx="4527">
                  <c:v>1218.0</c:v>
                </c:pt>
                <c:pt idx="4528">
                  <c:v>1218.0</c:v>
                </c:pt>
                <c:pt idx="4529">
                  <c:v>1218.0</c:v>
                </c:pt>
                <c:pt idx="4530">
                  <c:v>1218.0</c:v>
                </c:pt>
                <c:pt idx="4531">
                  <c:v>1218.0</c:v>
                </c:pt>
                <c:pt idx="4532">
                  <c:v>1219.0</c:v>
                </c:pt>
                <c:pt idx="4533">
                  <c:v>1220.0</c:v>
                </c:pt>
                <c:pt idx="4534">
                  <c:v>1220.0</c:v>
                </c:pt>
                <c:pt idx="4535">
                  <c:v>1220.0</c:v>
                </c:pt>
                <c:pt idx="4536">
                  <c:v>1220.0</c:v>
                </c:pt>
                <c:pt idx="4537">
                  <c:v>1220.0</c:v>
                </c:pt>
                <c:pt idx="4538">
                  <c:v>1220.0</c:v>
                </c:pt>
                <c:pt idx="4539">
                  <c:v>1220.0</c:v>
                </c:pt>
                <c:pt idx="4540">
                  <c:v>1220.0</c:v>
                </c:pt>
                <c:pt idx="4541">
                  <c:v>1220.0</c:v>
                </c:pt>
                <c:pt idx="4542">
                  <c:v>1220.0</c:v>
                </c:pt>
                <c:pt idx="4543">
                  <c:v>1220.0</c:v>
                </c:pt>
                <c:pt idx="4544">
                  <c:v>1220.0</c:v>
                </c:pt>
                <c:pt idx="4545">
                  <c:v>1220.0</c:v>
                </c:pt>
                <c:pt idx="4546">
                  <c:v>1220.0</c:v>
                </c:pt>
                <c:pt idx="4547">
                  <c:v>1220.0</c:v>
                </c:pt>
                <c:pt idx="4548">
                  <c:v>1220.0</c:v>
                </c:pt>
                <c:pt idx="4549">
                  <c:v>1220.0</c:v>
                </c:pt>
                <c:pt idx="4550">
                  <c:v>1220.0</c:v>
                </c:pt>
                <c:pt idx="4551">
                  <c:v>1220.0</c:v>
                </c:pt>
                <c:pt idx="4552">
                  <c:v>1220.0</c:v>
                </c:pt>
                <c:pt idx="4553">
                  <c:v>1220.0</c:v>
                </c:pt>
                <c:pt idx="4554">
                  <c:v>1220.0</c:v>
                </c:pt>
                <c:pt idx="4555">
                  <c:v>1220.0</c:v>
                </c:pt>
                <c:pt idx="4556">
                  <c:v>1220.0</c:v>
                </c:pt>
                <c:pt idx="4557">
                  <c:v>1220.0</c:v>
                </c:pt>
                <c:pt idx="4558">
                  <c:v>1220.0</c:v>
                </c:pt>
                <c:pt idx="4559">
                  <c:v>1220.0</c:v>
                </c:pt>
                <c:pt idx="4560">
                  <c:v>1220.0</c:v>
                </c:pt>
                <c:pt idx="4561">
                  <c:v>1220.0</c:v>
                </c:pt>
                <c:pt idx="4562">
                  <c:v>1220.0</c:v>
                </c:pt>
                <c:pt idx="4563">
                  <c:v>1220.0</c:v>
                </c:pt>
                <c:pt idx="4564">
                  <c:v>1221.0</c:v>
                </c:pt>
                <c:pt idx="4565">
                  <c:v>1221.0</c:v>
                </c:pt>
                <c:pt idx="4566">
                  <c:v>1221.0</c:v>
                </c:pt>
                <c:pt idx="4567">
                  <c:v>1222.0</c:v>
                </c:pt>
                <c:pt idx="4568">
                  <c:v>1222.0</c:v>
                </c:pt>
                <c:pt idx="4569">
                  <c:v>1222.0</c:v>
                </c:pt>
                <c:pt idx="4570">
                  <c:v>1222.0</c:v>
                </c:pt>
                <c:pt idx="4571">
                  <c:v>1222.0</c:v>
                </c:pt>
                <c:pt idx="4572">
                  <c:v>1223.0</c:v>
                </c:pt>
                <c:pt idx="4573">
                  <c:v>1224.0</c:v>
                </c:pt>
                <c:pt idx="4574">
                  <c:v>1224.0</c:v>
                </c:pt>
                <c:pt idx="4575">
                  <c:v>1224.0</c:v>
                </c:pt>
                <c:pt idx="4576">
                  <c:v>1225.0</c:v>
                </c:pt>
                <c:pt idx="4577">
                  <c:v>1225.0</c:v>
                </c:pt>
                <c:pt idx="4578">
                  <c:v>1225.0</c:v>
                </c:pt>
                <c:pt idx="4579">
                  <c:v>1226.0</c:v>
                </c:pt>
                <c:pt idx="4580">
                  <c:v>1226.0</c:v>
                </c:pt>
                <c:pt idx="4581">
                  <c:v>1227.0</c:v>
                </c:pt>
                <c:pt idx="4582">
                  <c:v>1227.0</c:v>
                </c:pt>
                <c:pt idx="4583">
                  <c:v>1227.0</c:v>
                </c:pt>
                <c:pt idx="4584">
                  <c:v>1227.0</c:v>
                </c:pt>
                <c:pt idx="4585">
                  <c:v>1228.0</c:v>
                </c:pt>
                <c:pt idx="4586">
                  <c:v>1228.0</c:v>
                </c:pt>
                <c:pt idx="4587">
                  <c:v>1229.0</c:v>
                </c:pt>
                <c:pt idx="4588">
                  <c:v>1229.0</c:v>
                </c:pt>
                <c:pt idx="4589">
                  <c:v>1229.0</c:v>
                </c:pt>
                <c:pt idx="4590">
                  <c:v>1229.0</c:v>
                </c:pt>
                <c:pt idx="4591">
                  <c:v>1229.0</c:v>
                </c:pt>
                <c:pt idx="4592">
                  <c:v>1229.0</c:v>
                </c:pt>
                <c:pt idx="4593">
                  <c:v>1229.0</c:v>
                </c:pt>
                <c:pt idx="4594">
                  <c:v>1229.0</c:v>
                </c:pt>
                <c:pt idx="4595">
                  <c:v>1229.0</c:v>
                </c:pt>
                <c:pt idx="4596">
                  <c:v>1229.0</c:v>
                </c:pt>
                <c:pt idx="4597">
                  <c:v>1229.0</c:v>
                </c:pt>
                <c:pt idx="4598">
                  <c:v>1229.0</c:v>
                </c:pt>
                <c:pt idx="4599">
                  <c:v>1229.0</c:v>
                </c:pt>
                <c:pt idx="4600">
                  <c:v>1229.0</c:v>
                </c:pt>
                <c:pt idx="4601">
                  <c:v>1229.0</c:v>
                </c:pt>
                <c:pt idx="4602">
                  <c:v>1229.0</c:v>
                </c:pt>
                <c:pt idx="4603">
                  <c:v>1229.0</c:v>
                </c:pt>
                <c:pt idx="4604">
                  <c:v>1229.0</c:v>
                </c:pt>
                <c:pt idx="4605">
                  <c:v>1229.0</c:v>
                </c:pt>
                <c:pt idx="4606">
                  <c:v>1229.0</c:v>
                </c:pt>
                <c:pt idx="4607">
                  <c:v>1229.0</c:v>
                </c:pt>
                <c:pt idx="4608">
                  <c:v>1229.0</c:v>
                </c:pt>
                <c:pt idx="4609">
                  <c:v>1229.0</c:v>
                </c:pt>
                <c:pt idx="4610">
                  <c:v>1229.0</c:v>
                </c:pt>
                <c:pt idx="4611">
                  <c:v>1229.0</c:v>
                </c:pt>
                <c:pt idx="4612">
                  <c:v>1230.0</c:v>
                </c:pt>
                <c:pt idx="4613">
                  <c:v>1230.0</c:v>
                </c:pt>
                <c:pt idx="4614">
                  <c:v>1230.0</c:v>
                </c:pt>
                <c:pt idx="4615">
                  <c:v>1230.0</c:v>
                </c:pt>
                <c:pt idx="4616">
                  <c:v>1231.0</c:v>
                </c:pt>
                <c:pt idx="4617">
                  <c:v>1232.0</c:v>
                </c:pt>
                <c:pt idx="4618">
                  <c:v>1232.0</c:v>
                </c:pt>
                <c:pt idx="4619">
                  <c:v>1232.0</c:v>
                </c:pt>
                <c:pt idx="4620">
                  <c:v>1232.0</c:v>
                </c:pt>
                <c:pt idx="4621">
                  <c:v>1232.0</c:v>
                </c:pt>
                <c:pt idx="4622">
                  <c:v>1232.0</c:v>
                </c:pt>
                <c:pt idx="4623">
                  <c:v>1232.0</c:v>
                </c:pt>
                <c:pt idx="4624">
                  <c:v>1233.0</c:v>
                </c:pt>
                <c:pt idx="4625">
                  <c:v>1233.0</c:v>
                </c:pt>
                <c:pt idx="4626">
                  <c:v>1233.0</c:v>
                </c:pt>
                <c:pt idx="4627">
                  <c:v>1233.0</c:v>
                </c:pt>
                <c:pt idx="4628">
                  <c:v>1233.0</c:v>
                </c:pt>
                <c:pt idx="4629">
                  <c:v>1233.0</c:v>
                </c:pt>
                <c:pt idx="4630">
                  <c:v>1233.0</c:v>
                </c:pt>
                <c:pt idx="4631">
                  <c:v>1233.0</c:v>
                </c:pt>
                <c:pt idx="4632">
                  <c:v>1233.0</c:v>
                </c:pt>
                <c:pt idx="4633">
                  <c:v>1233.0</c:v>
                </c:pt>
                <c:pt idx="4634">
                  <c:v>1234.0</c:v>
                </c:pt>
                <c:pt idx="4635">
                  <c:v>1234.0</c:v>
                </c:pt>
                <c:pt idx="4636">
                  <c:v>1234.0</c:v>
                </c:pt>
                <c:pt idx="4637">
                  <c:v>1234.0</c:v>
                </c:pt>
                <c:pt idx="4638">
                  <c:v>1234.0</c:v>
                </c:pt>
                <c:pt idx="4639">
                  <c:v>1234.0</c:v>
                </c:pt>
                <c:pt idx="4640">
                  <c:v>1235.0</c:v>
                </c:pt>
                <c:pt idx="4641">
                  <c:v>1236.0</c:v>
                </c:pt>
                <c:pt idx="4642">
                  <c:v>1237.0</c:v>
                </c:pt>
                <c:pt idx="4643">
                  <c:v>1238.0</c:v>
                </c:pt>
                <c:pt idx="4644">
                  <c:v>1238.0</c:v>
                </c:pt>
                <c:pt idx="4645">
                  <c:v>1238.0</c:v>
                </c:pt>
                <c:pt idx="4646">
                  <c:v>1238.0</c:v>
                </c:pt>
                <c:pt idx="4647">
                  <c:v>1238.0</c:v>
                </c:pt>
                <c:pt idx="4648">
                  <c:v>1238.0</c:v>
                </c:pt>
                <c:pt idx="4649">
                  <c:v>1238.0</c:v>
                </c:pt>
                <c:pt idx="4650">
                  <c:v>1238.0</c:v>
                </c:pt>
                <c:pt idx="4651">
                  <c:v>1238.0</c:v>
                </c:pt>
                <c:pt idx="4652">
                  <c:v>1238.0</c:v>
                </c:pt>
                <c:pt idx="4653">
                  <c:v>1239.0</c:v>
                </c:pt>
                <c:pt idx="4654">
                  <c:v>1240.0</c:v>
                </c:pt>
                <c:pt idx="4655">
                  <c:v>1241.0</c:v>
                </c:pt>
                <c:pt idx="4656">
                  <c:v>1242.0</c:v>
                </c:pt>
                <c:pt idx="4657">
                  <c:v>1243.0</c:v>
                </c:pt>
                <c:pt idx="4658">
                  <c:v>1244.0</c:v>
                </c:pt>
                <c:pt idx="4659">
                  <c:v>1244.0</c:v>
                </c:pt>
                <c:pt idx="4660">
                  <c:v>1244.0</c:v>
                </c:pt>
                <c:pt idx="4661">
                  <c:v>1245.0</c:v>
                </c:pt>
                <c:pt idx="4662">
                  <c:v>1245.0</c:v>
                </c:pt>
                <c:pt idx="4663">
                  <c:v>1246.0</c:v>
                </c:pt>
                <c:pt idx="4664">
                  <c:v>1247.0</c:v>
                </c:pt>
                <c:pt idx="4665">
                  <c:v>1247.0</c:v>
                </c:pt>
                <c:pt idx="4666">
                  <c:v>1247.0</c:v>
                </c:pt>
                <c:pt idx="4667">
                  <c:v>1247.0</c:v>
                </c:pt>
                <c:pt idx="4668">
                  <c:v>1247.0</c:v>
                </c:pt>
                <c:pt idx="4669">
                  <c:v>1247.0</c:v>
                </c:pt>
                <c:pt idx="4670">
                  <c:v>1248.0</c:v>
                </c:pt>
                <c:pt idx="4671">
                  <c:v>1248.0</c:v>
                </c:pt>
                <c:pt idx="4672">
                  <c:v>1248.0</c:v>
                </c:pt>
                <c:pt idx="4673">
                  <c:v>1248.0</c:v>
                </c:pt>
                <c:pt idx="4674">
                  <c:v>1248.0</c:v>
                </c:pt>
                <c:pt idx="4675">
                  <c:v>1248.0</c:v>
                </c:pt>
                <c:pt idx="4676">
                  <c:v>1249.0</c:v>
                </c:pt>
                <c:pt idx="4677">
                  <c:v>1249.0</c:v>
                </c:pt>
                <c:pt idx="4678">
                  <c:v>1249.0</c:v>
                </c:pt>
                <c:pt idx="4679">
                  <c:v>1249.0</c:v>
                </c:pt>
                <c:pt idx="4680">
                  <c:v>1250.0</c:v>
                </c:pt>
                <c:pt idx="4681">
                  <c:v>1251.0</c:v>
                </c:pt>
                <c:pt idx="4682">
                  <c:v>1252.0</c:v>
                </c:pt>
                <c:pt idx="4683">
                  <c:v>1253.0</c:v>
                </c:pt>
                <c:pt idx="4684">
                  <c:v>1254.0</c:v>
                </c:pt>
                <c:pt idx="4685">
                  <c:v>1255.0</c:v>
                </c:pt>
                <c:pt idx="4686">
                  <c:v>1256.0</c:v>
                </c:pt>
                <c:pt idx="4687">
                  <c:v>1257.0</c:v>
                </c:pt>
                <c:pt idx="4688">
                  <c:v>1258.0</c:v>
                </c:pt>
                <c:pt idx="4689">
                  <c:v>1259.0</c:v>
                </c:pt>
                <c:pt idx="4690">
                  <c:v>1260.0</c:v>
                </c:pt>
                <c:pt idx="4691">
                  <c:v>1260.0</c:v>
                </c:pt>
                <c:pt idx="4692">
                  <c:v>1261.0</c:v>
                </c:pt>
                <c:pt idx="4693">
                  <c:v>1261.0</c:v>
                </c:pt>
                <c:pt idx="4694">
                  <c:v>1261.0</c:v>
                </c:pt>
                <c:pt idx="4695">
                  <c:v>1261.0</c:v>
                </c:pt>
                <c:pt idx="4696">
                  <c:v>1261.0</c:v>
                </c:pt>
                <c:pt idx="4697">
                  <c:v>1261.0</c:v>
                </c:pt>
                <c:pt idx="4698">
                  <c:v>1261.0</c:v>
                </c:pt>
                <c:pt idx="4699">
                  <c:v>1261.0</c:v>
                </c:pt>
                <c:pt idx="4700">
                  <c:v>1261.0</c:v>
                </c:pt>
                <c:pt idx="4701">
                  <c:v>1261.0</c:v>
                </c:pt>
                <c:pt idx="4702">
                  <c:v>1261.0</c:v>
                </c:pt>
                <c:pt idx="4703">
                  <c:v>1261.0</c:v>
                </c:pt>
                <c:pt idx="4704">
                  <c:v>1261.0</c:v>
                </c:pt>
                <c:pt idx="4705">
                  <c:v>1261.0</c:v>
                </c:pt>
                <c:pt idx="4706">
                  <c:v>1261.0</c:v>
                </c:pt>
                <c:pt idx="4707">
                  <c:v>1261.0</c:v>
                </c:pt>
                <c:pt idx="4708">
                  <c:v>1261.0</c:v>
                </c:pt>
                <c:pt idx="4709">
                  <c:v>1261.0</c:v>
                </c:pt>
                <c:pt idx="4710">
                  <c:v>1261.0</c:v>
                </c:pt>
                <c:pt idx="4711">
                  <c:v>1261.0</c:v>
                </c:pt>
                <c:pt idx="4712">
                  <c:v>1261.0</c:v>
                </c:pt>
                <c:pt idx="4713">
                  <c:v>1261.0</c:v>
                </c:pt>
                <c:pt idx="4714">
                  <c:v>1262.0</c:v>
                </c:pt>
                <c:pt idx="4715">
                  <c:v>1263.0</c:v>
                </c:pt>
                <c:pt idx="4716">
                  <c:v>1264.0</c:v>
                </c:pt>
                <c:pt idx="4717">
                  <c:v>1265.0</c:v>
                </c:pt>
                <c:pt idx="4718">
                  <c:v>1266.0</c:v>
                </c:pt>
                <c:pt idx="4719">
                  <c:v>1267.0</c:v>
                </c:pt>
                <c:pt idx="4720">
                  <c:v>1268.0</c:v>
                </c:pt>
                <c:pt idx="4721">
                  <c:v>1268.0</c:v>
                </c:pt>
                <c:pt idx="4722">
                  <c:v>1268.0</c:v>
                </c:pt>
                <c:pt idx="4723">
                  <c:v>1268.0</c:v>
                </c:pt>
                <c:pt idx="4724">
                  <c:v>1268.0</c:v>
                </c:pt>
                <c:pt idx="4725">
                  <c:v>1268.0</c:v>
                </c:pt>
                <c:pt idx="4726">
                  <c:v>1268.0</c:v>
                </c:pt>
                <c:pt idx="4727">
                  <c:v>1269.0</c:v>
                </c:pt>
                <c:pt idx="4728">
                  <c:v>1269.0</c:v>
                </c:pt>
                <c:pt idx="4729">
                  <c:v>1269.0</c:v>
                </c:pt>
                <c:pt idx="4730">
                  <c:v>1269.0</c:v>
                </c:pt>
                <c:pt idx="4731">
                  <c:v>1269.0</c:v>
                </c:pt>
                <c:pt idx="4732">
                  <c:v>1269.0</c:v>
                </c:pt>
                <c:pt idx="4733">
                  <c:v>1269.0</c:v>
                </c:pt>
                <c:pt idx="4734">
                  <c:v>1270.0</c:v>
                </c:pt>
                <c:pt idx="4735">
                  <c:v>1270.0</c:v>
                </c:pt>
                <c:pt idx="4736">
                  <c:v>1270.0</c:v>
                </c:pt>
                <c:pt idx="4737">
                  <c:v>1270.0</c:v>
                </c:pt>
                <c:pt idx="4738">
                  <c:v>1270.0</c:v>
                </c:pt>
                <c:pt idx="4739">
                  <c:v>1270.0</c:v>
                </c:pt>
                <c:pt idx="4740">
                  <c:v>1271.0</c:v>
                </c:pt>
                <c:pt idx="4741">
                  <c:v>1271.0</c:v>
                </c:pt>
                <c:pt idx="4742">
                  <c:v>1272.0</c:v>
                </c:pt>
                <c:pt idx="4743">
                  <c:v>1272.0</c:v>
                </c:pt>
                <c:pt idx="4744">
                  <c:v>1272.0</c:v>
                </c:pt>
                <c:pt idx="4745">
                  <c:v>1272.0</c:v>
                </c:pt>
                <c:pt idx="4746">
                  <c:v>1272.0</c:v>
                </c:pt>
                <c:pt idx="4747">
                  <c:v>1272.0</c:v>
                </c:pt>
                <c:pt idx="4748">
                  <c:v>1272.0</c:v>
                </c:pt>
                <c:pt idx="4749">
                  <c:v>1272.0</c:v>
                </c:pt>
                <c:pt idx="4750">
                  <c:v>1272.0</c:v>
                </c:pt>
                <c:pt idx="4751">
                  <c:v>1272.0</c:v>
                </c:pt>
                <c:pt idx="4752">
                  <c:v>1272.0</c:v>
                </c:pt>
                <c:pt idx="4753">
                  <c:v>1272.0</c:v>
                </c:pt>
                <c:pt idx="4754">
                  <c:v>1272.0</c:v>
                </c:pt>
                <c:pt idx="4755">
                  <c:v>1272.0</c:v>
                </c:pt>
                <c:pt idx="4756">
                  <c:v>1272.0</c:v>
                </c:pt>
                <c:pt idx="4757">
                  <c:v>1272.0</c:v>
                </c:pt>
                <c:pt idx="4758">
                  <c:v>1272.0</c:v>
                </c:pt>
                <c:pt idx="4759">
                  <c:v>1272.0</c:v>
                </c:pt>
                <c:pt idx="4760">
                  <c:v>1272.0</c:v>
                </c:pt>
                <c:pt idx="4761">
                  <c:v>1272.0</c:v>
                </c:pt>
                <c:pt idx="4762">
                  <c:v>1272.0</c:v>
                </c:pt>
                <c:pt idx="4763">
                  <c:v>1272.0</c:v>
                </c:pt>
                <c:pt idx="4764">
                  <c:v>1272.0</c:v>
                </c:pt>
                <c:pt idx="4765">
                  <c:v>1272.0</c:v>
                </c:pt>
                <c:pt idx="4766">
                  <c:v>1272.0</c:v>
                </c:pt>
                <c:pt idx="4767">
                  <c:v>1272.0</c:v>
                </c:pt>
                <c:pt idx="4768">
                  <c:v>1272.0</c:v>
                </c:pt>
                <c:pt idx="4769">
                  <c:v>1272.0</c:v>
                </c:pt>
                <c:pt idx="4770">
                  <c:v>1272.0</c:v>
                </c:pt>
                <c:pt idx="4771">
                  <c:v>1272.0</c:v>
                </c:pt>
                <c:pt idx="4772">
                  <c:v>1272.0</c:v>
                </c:pt>
                <c:pt idx="4773">
                  <c:v>1273.0</c:v>
                </c:pt>
                <c:pt idx="4774">
                  <c:v>1273.0</c:v>
                </c:pt>
                <c:pt idx="4775">
                  <c:v>1273.0</c:v>
                </c:pt>
                <c:pt idx="4776">
                  <c:v>1273.0</c:v>
                </c:pt>
                <c:pt idx="4777">
                  <c:v>1274.0</c:v>
                </c:pt>
                <c:pt idx="4778">
                  <c:v>1275.0</c:v>
                </c:pt>
                <c:pt idx="4779">
                  <c:v>1275.0</c:v>
                </c:pt>
                <c:pt idx="4780">
                  <c:v>1275.0</c:v>
                </c:pt>
                <c:pt idx="4781">
                  <c:v>1275.0</c:v>
                </c:pt>
                <c:pt idx="4782">
                  <c:v>1275.0</c:v>
                </c:pt>
                <c:pt idx="4783">
                  <c:v>1275.0</c:v>
                </c:pt>
                <c:pt idx="4784">
                  <c:v>1275.0</c:v>
                </c:pt>
                <c:pt idx="4785">
                  <c:v>1275.0</c:v>
                </c:pt>
                <c:pt idx="4786">
                  <c:v>1276.0</c:v>
                </c:pt>
                <c:pt idx="4787">
                  <c:v>1277.0</c:v>
                </c:pt>
                <c:pt idx="4788">
                  <c:v>1278.0</c:v>
                </c:pt>
                <c:pt idx="4789">
                  <c:v>1279.0</c:v>
                </c:pt>
                <c:pt idx="4790">
                  <c:v>1279.0</c:v>
                </c:pt>
                <c:pt idx="4791">
                  <c:v>1280.0</c:v>
                </c:pt>
                <c:pt idx="4792">
                  <c:v>1281.0</c:v>
                </c:pt>
                <c:pt idx="4793">
                  <c:v>1282.0</c:v>
                </c:pt>
                <c:pt idx="4794">
                  <c:v>1282.0</c:v>
                </c:pt>
                <c:pt idx="4795">
                  <c:v>1283.0</c:v>
                </c:pt>
                <c:pt idx="4796">
                  <c:v>1284.0</c:v>
                </c:pt>
                <c:pt idx="4797">
                  <c:v>1285.0</c:v>
                </c:pt>
                <c:pt idx="4798">
                  <c:v>1286.0</c:v>
                </c:pt>
                <c:pt idx="4799">
                  <c:v>1287.0</c:v>
                </c:pt>
                <c:pt idx="4800">
                  <c:v>1288.0</c:v>
                </c:pt>
                <c:pt idx="4801">
                  <c:v>1289.0</c:v>
                </c:pt>
                <c:pt idx="4802">
                  <c:v>1290.0</c:v>
                </c:pt>
                <c:pt idx="4803">
                  <c:v>1290.0</c:v>
                </c:pt>
                <c:pt idx="4804">
                  <c:v>1290.0</c:v>
                </c:pt>
                <c:pt idx="4805">
                  <c:v>1290.0</c:v>
                </c:pt>
                <c:pt idx="4806">
                  <c:v>1290.0</c:v>
                </c:pt>
                <c:pt idx="4807">
                  <c:v>1290.0</c:v>
                </c:pt>
                <c:pt idx="4808">
                  <c:v>1290.0</c:v>
                </c:pt>
                <c:pt idx="4809">
                  <c:v>1290.0</c:v>
                </c:pt>
                <c:pt idx="4810">
                  <c:v>1290.0</c:v>
                </c:pt>
                <c:pt idx="4811">
                  <c:v>1290.0</c:v>
                </c:pt>
                <c:pt idx="4812">
                  <c:v>1290.0</c:v>
                </c:pt>
                <c:pt idx="4813">
                  <c:v>1290.0</c:v>
                </c:pt>
                <c:pt idx="4814">
                  <c:v>1290.0</c:v>
                </c:pt>
                <c:pt idx="4815">
                  <c:v>1290.0</c:v>
                </c:pt>
                <c:pt idx="4816">
                  <c:v>1290.0</c:v>
                </c:pt>
                <c:pt idx="4817">
                  <c:v>1290.0</c:v>
                </c:pt>
                <c:pt idx="4818">
                  <c:v>1290.0</c:v>
                </c:pt>
                <c:pt idx="4819">
                  <c:v>1291.0</c:v>
                </c:pt>
                <c:pt idx="4820">
                  <c:v>1291.0</c:v>
                </c:pt>
                <c:pt idx="4821">
                  <c:v>1291.0</c:v>
                </c:pt>
                <c:pt idx="4822">
                  <c:v>1291.0</c:v>
                </c:pt>
                <c:pt idx="4823">
                  <c:v>1291.0</c:v>
                </c:pt>
                <c:pt idx="4824">
                  <c:v>1291.0</c:v>
                </c:pt>
                <c:pt idx="4825">
                  <c:v>1291.0</c:v>
                </c:pt>
                <c:pt idx="4826">
                  <c:v>1291.0</c:v>
                </c:pt>
                <c:pt idx="4827">
                  <c:v>1291.0</c:v>
                </c:pt>
                <c:pt idx="4828">
                  <c:v>1291.0</c:v>
                </c:pt>
                <c:pt idx="4829">
                  <c:v>1291.0</c:v>
                </c:pt>
                <c:pt idx="4830">
                  <c:v>1291.0</c:v>
                </c:pt>
                <c:pt idx="4831">
                  <c:v>1291.0</c:v>
                </c:pt>
                <c:pt idx="4832">
                  <c:v>1291.0</c:v>
                </c:pt>
                <c:pt idx="4833">
                  <c:v>1291.0</c:v>
                </c:pt>
                <c:pt idx="4834">
                  <c:v>1291.0</c:v>
                </c:pt>
                <c:pt idx="4835">
                  <c:v>1291.0</c:v>
                </c:pt>
                <c:pt idx="4836">
                  <c:v>1291.0</c:v>
                </c:pt>
                <c:pt idx="4837">
                  <c:v>1291.0</c:v>
                </c:pt>
                <c:pt idx="4838">
                  <c:v>1292.0</c:v>
                </c:pt>
                <c:pt idx="4839">
                  <c:v>1292.0</c:v>
                </c:pt>
                <c:pt idx="4840">
                  <c:v>1292.0</c:v>
                </c:pt>
                <c:pt idx="4841">
                  <c:v>1292.0</c:v>
                </c:pt>
                <c:pt idx="4842">
                  <c:v>1292.0</c:v>
                </c:pt>
                <c:pt idx="4843">
                  <c:v>1292.0</c:v>
                </c:pt>
                <c:pt idx="4844">
                  <c:v>1292.0</c:v>
                </c:pt>
                <c:pt idx="4845">
                  <c:v>1292.0</c:v>
                </c:pt>
                <c:pt idx="4846">
                  <c:v>1292.0</c:v>
                </c:pt>
                <c:pt idx="4847">
                  <c:v>1292.0</c:v>
                </c:pt>
                <c:pt idx="4848">
                  <c:v>1292.0</c:v>
                </c:pt>
                <c:pt idx="4849">
                  <c:v>1292.0</c:v>
                </c:pt>
                <c:pt idx="4850">
                  <c:v>1292.0</c:v>
                </c:pt>
                <c:pt idx="4851">
                  <c:v>1292.0</c:v>
                </c:pt>
                <c:pt idx="4852">
                  <c:v>1292.0</c:v>
                </c:pt>
                <c:pt idx="4853">
                  <c:v>1292.0</c:v>
                </c:pt>
                <c:pt idx="4854">
                  <c:v>1292.0</c:v>
                </c:pt>
                <c:pt idx="4855">
                  <c:v>1293.0</c:v>
                </c:pt>
                <c:pt idx="4856">
                  <c:v>1293.0</c:v>
                </c:pt>
                <c:pt idx="4857">
                  <c:v>1293.0</c:v>
                </c:pt>
                <c:pt idx="4858">
                  <c:v>1294.0</c:v>
                </c:pt>
                <c:pt idx="4859">
                  <c:v>1294.0</c:v>
                </c:pt>
                <c:pt idx="4860">
                  <c:v>1295.0</c:v>
                </c:pt>
                <c:pt idx="4861">
                  <c:v>1295.0</c:v>
                </c:pt>
                <c:pt idx="4862">
                  <c:v>1295.0</c:v>
                </c:pt>
                <c:pt idx="4863">
                  <c:v>1295.0</c:v>
                </c:pt>
                <c:pt idx="4864">
                  <c:v>1295.0</c:v>
                </c:pt>
                <c:pt idx="4865">
                  <c:v>1296.0</c:v>
                </c:pt>
                <c:pt idx="4866">
                  <c:v>1297.0</c:v>
                </c:pt>
                <c:pt idx="4867">
                  <c:v>1297.0</c:v>
                </c:pt>
                <c:pt idx="4868">
                  <c:v>1298.0</c:v>
                </c:pt>
                <c:pt idx="4869">
                  <c:v>1298.0</c:v>
                </c:pt>
                <c:pt idx="4870">
                  <c:v>1298.0</c:v>
                </c:pt>
                <c:pt idx="4871">
                  <c:v>1298.0</c:v>
                </c:pt>
                <c:pt idx="4872">
                  <c:v>1299.0</c:v>
                </c:pt>
                <c:pt idx="4873">
                  <c:v>1300.0</c:v>
                </c:pt>
                <c:pt idx="4874">
                  <c:v>1301.0</c:v>
                </c:pt>
                <c:pt idx="4875">
                  <c:v>1301.0</c:v>
                </c:pt>
                <c:pt idx="4876">
                  <c:v>1301.0</c:v>
                </c:pt>
                <c:pt idx="4877">
                  <c:v>1301.0</c:v>
                </c:pt>
                <c:pt idx="4878">
                  <c:v>1301.0</c:v>
                </c:pt>
                <c:pt idx="4879">
                  <c:v>1301.0</c:v>
                </c:pt>
                <c:pt idx="4880">
                  <c:v>1301.0</c:v>
                </c:pt>
                <c:pt idx="4881">
                  <c:v>1301.0</c:v>
                </c:pt>
                <c:pt idx="4882">
                  <c:v>1301.0</c:v>
                </c:pt>
                <c:pt idx="4883">
                  <c:v>1301.0</c:v>
                </c:pt>
                <c:pt idx="4884">
                  <c:v>1301.0</c:v>
                </c:pt>
                <c:pt idx="4885">
                  <c:v>1301.0</c:v>
                </c:pt>
                <c:pt idx="4886">
                  <c:v>1301.0</c:v>
                </c:pt>
                <c:pt idx="4887">
                  <c:v>1301.0</c:v>
                </c:pt>
                <c:pt idx="4888">
                  <c:v>1301.0</c:v>
                </c:pt>
                <c:pt idx="4889">
                  <c:v>1301.0</c:v>
                </c:pt>
                <c:pt idx="4890">
                  <c:v>1301.0</c:v>
                </c:pt>
                <c:pt idx="4891">
                  <c:v>1301.0</c:v>
                </c:pt>
                <c:pt idx="4892">
                  <c:v>1301.0</c:v>
                </c:pt>
                <c:pt idx="4893">
                  <c:v>1301.0</c:v>
                </c:pt>
                <c:pt idx="4894">
                  <c:v>1301.0</c:v>
                </c:pt>
                <c:pt idx="4895">
                  <c:v>1302.0</c:v>
                </c:pt>
                <c:pt idx="4896">
                  <c:v>1303.0</c:v>
                </c:pt>
                <c:pt idx="4897">
                  <c:v>1303.0</c:v>
                </c:pt>
                <c:pt idx="4898">
                  <c:v>1304.0</c:v>
                </c:pt>
                <c:pt idx="4899">
                  <c:v>1304.0</c:v>
                </c:pt>
                <c:pt idx="4900">
                  <c:v>1304.0</c:v>
                </c:pt>
                <c:pt idx="4901">
                  <c:v>1304.0</c:v>
                </c:pt>
                <c:pt idx="4902">
                  <c:v>1304.0</c:v>
                </c:pt>
                <c:pt idx="4903">
                  <c:v>1304.0</c:v>
                </c:pt>
                <c:pt idx="4904">
                  <c:v>1304.0</c:v>
                </c:pt>
                <c:pt idx="4905">
                  <c:v>1304.0</c:v>
                </c:pt>
                <c:pt idx="4906">
                  <c:v>1304.0</c:v>
                </c:pt>
                <c:pt idx="4907">
                  <c:v>1304.0</c:v>
                </c:pt>
                <c:pt idx="4908">
                  <c:v>1304.0</c:v>
                </c:pt>
                <c:pt idx="4909">
                  <c:v>1304.0</c:v>
                </c:pt>
                <c:pt idx="4910">
                  <c:v>1304.0</c:v>
                </c:pt>
                <c:pt idx="4911">
                  <c:v>1304.0</c:v>
                </c:pt>
                <c:pt idx="4912">
                  <c:v>1304.0</c:v>
                </c:pt>
                <c:pt idx="4913">
                  <c:v>1304.0</c:v>
                </c:pt>
                <c:pt idx="4914">
                  <c:v>1305.0</c:v>
                </c:pt>
                <c:pt idx="4915">
                  <c:v>1305.0</c:v>
                </c:pt>
                <c:pt idx="4916">
                  <c:v>1305.0</c:v>
                </c:pt>
                <c:pt idx="4917">
                  <c:v>1305.0</c:v>
                </c:pt>
                <c:pt idx="4918">
                  <c:v>1305.0</c:v>
                </c:pt>
                <c:pt idx="4919">
                  <c:v>1305.0</c:v>
                </c:pt>
                <c:pt idx="4920">
                  <c:v>1305.0</c:v>
                </c:pt>
                <c:pt idx="4921">
                  <c:v>1305.0</c:v>
                </c:pt>
                <c:pt idx="4922">
                  <c:v>1306.0</c:v>
                </c:pt>
                <c:pt idx="4923">
                  <c:v>1306.0</c:v>
                </c:pt>
                <c:pt idx="4924">
                  <c:v>1306.0</c:v>
                </c:pt>
                <c:pt idx="4925">
                  <c:v>1307.0</c:v>
                </c:pt>
                <c:pt idx="4926">
                  <c:v>1308.0</c:v>
                </c:pt>
                <c:pt idx="4927">
                  <c:v>1309.0</c:v>
                </c:pt>
                <c:pt idx="4928">
                  <c:v>1309.0</c:v>
                </c:pt>
                <c:pt idx="4929">
                  <c:v>1309.0</c:v>
                </c:pt>
                <c:pt idx="4930">
                  <c:v>1309.0</c:v>
                </c:pt>
                <c:pt idx="4931">
                  <c:v>1310.0</c:v>
                </c:pt>
                <c:pt idx="4932">
                  <c:v>1310.0</c:v>
                </c:pt>
                <c:pt idx="4933">
                  <c:v>1310.0</c:v>
                </c:pt>
                <c:pt idx="4934">
                  <c:v>1311.0</c:v>
                </c:pt>
                <c:pt idx="4935">
                  <c:v>1311.0</c:v>
                </c:pt>
                <c:pt idx="4936">
                  <c:v>1311.0</c:v>
                </c:pt>
                <c:pt idx="4937">
                  <c:v>1312.0</c:v>
                </c:pt>
                <c:pt idx="4938">
                  <c:v>1312.0</c:v>
                </c:pt>
                <c:pt idx="4939">
                  <c:v>1312.0</c:v>
                </c:pt>
                <c:pt idx="4940">
                  <c:v>1312.0</c:v>
                </c:pt>
                <c:pt idx="4941">
                  <c:v>1313.0</c:v>
                </c:pt>
                <c:pt idx="4942">
                  <c:v>1314.0</c:v>
                </c:pt>
                <c:pt idx="4943">
                  <c:v>1315.0</c:v>
                </c:pt>
                <c:pt idx="4944">
                  <c:v>1315.0</c:v>
                </c:pt>
                <c:pt idx="4945">
                  <c:v>1316.0</c:v>
                </c:pt>
                <c:pt idx="4946">
                  <c:v>1316.0</c:v>
                </c:pt>
                <c:pt idx="4947">
                  <c:v>1317.0</c:v>
                </c:pt>
                <c:pt idx="4948">
                  <c:v>1317.0</c:v>
                </c:pt>
                <c:pt idx="4949">
                  <c:v>1317.0</c:v>
                </c:pt>
                <c:pt idx="4950">
                  <c:v>1317.0</c:v>
                </c:pt>
                <c:pt idx="4951">
                  <c:v>1317.0</c:v>
                </c:pt>
                <c:pt idx="4952">
                  <c:v>1317.0</c:v>
                </c:pt>
                <c:pt idx="4953">
                  <c:v>1317.0</c:v>
                </c:pt>
                <c:pt idx="4954">
                  <c:v>1317.0</c:v>
                </c:pt>
                <c:pt idx="4955">
                  <c:v>1317.0</c:v>
                </c:pt>
                <c:pt idx="4956">
                  <c:v>1317.0</c:v>
                </c:pt>
                <c:pt idx="4957">
                  <c:v>1317.0</c:v>
                </c:pt>
                <c:pt idx="4958">
                  <c:v>1317.0</c:v>
                </c:pt>
                <c:pt idx="4959">
                  <c:v>1317.0</c:v>
                </c:pt>
                <c:pt idx="4960">
                  <c:v>1317.0</c:v>
                </c:pt>
                <c:pt idx="4961">
                  <c:v>1317.0</c:v>
                </c:pt>
                <c:pt idx="4962">
                  <c:v>1317.0</c:v>
                </c:pt>
                <c:pt idx="4963">
                  <c:v>1318.0</c:v>
                </c:pt>
                <c:pt idx="4964">
                  <c:v>1318.0</c:v>
                </c:pt>
                <c:pt idx="4965">
                  <c:v>1318.0</c:v>
                </c:pt>
                <c:pt idx="4966">
                  <c:v>1318.0</c:v>
                </c:pt>
                <c:pt idx="4967">
                  <c:v>1318.0</c:v>
                </c:pt>
                <c:pt idx="4968">
                  <c:v>1318.0</c:v>
                </c:pt>
                <c:pt idx="4969">
                  <c:v>1318.0</c:v>
                </c:pt>
                <c:pt idx="4970">
                  <c:v>1319.0</c:v>
                </c:pt>
                <c:pt idx="4971">
                  <c:v>1319.0</c:v>
                </c:pt>
                <c:pt idx="4972">
                  <c:v>1319.0</c:v>
                </c:pt>
                <c:pt idx="4973">
                  <c:v>1319.0</c:v>
                </c:pt>
                <c:pt idx="4974">
                  <c:v>1319.0</c:v>
                </c:pt>
                <c:pt idx="4975">
                  <c:v>1319.0</c:v>
                </c:pt>
                <c:pt idx="4976">
                  <c:v>1319.0</c:v>
                </c:pt>
                <c:pt idx="4977">
                  <c:v>1320.0</c:v>
                </c:pt>
                <c:pt idx="4978">
                  <c:v>1320.0</c:v>
                </c:pt>
                <c:pt idx="4979">
                  <c:v>1320.0</c:v>
                </c:pt>
                <c:pt idx="4980">
                  <c:v>1321.0</c:v>
                </c:pt>
                <c:pt idx="4981">
                  <c:v>1321.0</c:v>
                </c:pt>
                <c:pt idx="4982">
                  <c:v>1321.0</c:v>
                </c:pt>
                <c:pt idx="4983">
                  <c:v>1321.0</c:v>
                </c:pt>
                <c:pt idx="4984">
                  <c:v>1321.0</c:v>
                </c:pt>
                <c:pt idx="4985">
                  <c:v>1321.0</c:v>
                </c:pt>
                <c:pt idx="4986">
                  <c:v>1321.0</c:v>
                </c:pt>
                <c:pt idx="4987">
                  <c:v>1321.0</c:v>
                </c:pt>
                <c:pt idx="4988">
                  <c:v>1321.0</c:v>
                </c:pt>
                <c:pt idx="4989">
                  <c:v>1321.0</c:v>
                </c:pt>
                <c:pt idx="4990">
                  <c:v>1321.0</c:v>
                </c:pt>
                <c:pt idx="4991">
                  <c:v>1322.0</c:v>
                </c:pt>
                <c:pt idx="4992">
                  <c:v>1322.0</c:v>
                </c:pt>
                <c:pt idx="4993">
                  <c:v>1322.0</c:v>
                </c:pt>
                <c:pt idx="4994">
                  <c:v>1322.0</c:v>
                </c:pt>
                <c:pt idx="4995">
                  <c:v>1322.0</c:v>
                </c:pt>
                <c:pt idx="4996">
                  <c:v>1322.0</c:v>
                </c:pt>
                <c:pt idx="4997">
                  <c:v>1322.0</c:v>
                </c:pt>
                <c:pt idx="4998">
                  <c:v>1322.0</c:v>
                </c:pt>
                <c:pt idx="4999">
                  <c:v>1322.0</c:v>
                </c:pt>
                <c:pt idx="5000">
                  <c:v>1322.0</c:v>
                </c:pt>
                <c:pt idx="5001">
                  <c:v>1322.0</c:v>
                </c:pt>
                <c:pt idx="5002">
                  <c:v>1322.0</c:v>
                </c:pt>
                <c:pt idx="5003">
                  <c:v>1322.0</c:v>
                </c:pt>
                <c:pt idx="5004">
                  <c:v>1322.0</c:v>
                </c:pt>
                <c:pt idx="5005">
                  <c:v>1322.0</c:v>
                </c:pt>
                <c:pt idx="5006">
                  <c:v>1322.0</c:v>
                </c:pt>
                <c:pt idx="5007">
                  <c:v>1322.0</c:v>
                </c:pt>
                <c:pt idx="5008">
                  <c:v>1322.0</c:v>
                </c:pt>
                <c:pt idx="5009">
                  <c:v>1322.0</c:v>
                </c:pt>
                <c:pt idx="5010">
                  <c:v>1322.0</c:v>
                </c:pt>
                <c:pt idx="5011">
                  <c:v>1322.0</c:v>
                </c:pt>
                <c:pt idx="5012">
                  <c:v>1322.0</c:v>
                </c:pt>
                <c:pt idx="5013">
                  <c:v>1322.0</c:v>
                </c:pt>
                <c:pt idx="5014">
                  <c:v>1322.0</c:v>
                </c:pt>
                <c:pt idx="5015">
                  <c:v>1322.0</c:v>
                </c:pt>
                <c:pt idx="5016">
                  <c:v>1322.0</c:v>
                </c:pt>
                <c:pt idx="5017">
                  <c:v>1322.0</c:v>
                </c:pt>
                <c:pt idx="5018">
                  <c:v>1322.0</c:v>
                </c:pt>
                <c:pt idx="5019">
                  <c:v>1322.0</c:v>
                </c:pt>
                <c:pt idx="5020">
                  <c:v>1322.0</c:v>
                </c:pt>
                <c:pt idx="5021">
                  <c:v>1322.0</c:v>
                </c:pt>
                <c:pt idx="5022">
                  <c:v>1323.0</c:v>
                </c:pt>
                <c:pt idx="5023">
                  <c:v>1323.0</c:v>
                </c:pt>
                <c:pt idx="5024">
                  <c:v>1323.0</c:v>
                </c:pt>
                <c:pt idx="5025">
                  <c:v>1324.0</c:v>
                </c:pt>
                <c:pt idx="5026">
                  <c:v>1324.0</c:v>
                </c:pt>
                <c:pt idx="5027">
                  <c:v>1324.0</c:v>
                </c:pt>
                <c:pt idx="5028">
                  <c:v>1324.0</c:v>
                </c:pt>
                <c:pt idx="5029">
                  <c:v>1324.0</c:v>
                </c:pt>
                <c:pt idx="5030">
                  <c:v>1324.0</c:v>
                </c:pt>
                <c:pt idx="5031">
                  <c:v>1325.0</c:v>
                </c:pt>
                <c:pt idx="5032">
                  <c:v>1326.0</c:v>
                </c:pt>
                <c:pt idx="5033">
                  <c:v>1327.0</c:v>
                </c:pt>
                <c:pt idx="5034">
                  <c:v>1328.0</c:v>
                </c:pt>
                <c:pt idx="5035">
                  <c:v>1329.0</c:v>
                </c:pt>
                <c:pt idx="5036">
                  <c:v>1330.0</c:v>
                </c:pt>
                <c:pt idx="5037">
                  <c:v>1330.0</c:v>
                </c:pt>
                <c:pt idx="5038">
                  <c:v>1331.0</c:v>
                </c:pt>
                <c:pt idx="5039">
                  <c:v>1331.0</c:v>
                </c:pt>
                <c:pt idx="5040">
                  <c:v>1332.0</c:v>
                </c:pt>
                <c:pt idx="5041">
                  <c:v>1333.0</c:v>
                </c:pt>
                <c:pt idx="5042">
                  <c:v>1334.0</c:v>
                </c:pt>
                <c:pt idx="5043">
                  <c:v>1335.0</c:v>
                </c:pt>
                <c:pt idx="5044">
                  <c:v>1335.0</c:v>
                </c:pt>
                <c:pt idx="5045">
                  <c:v>1336.0</c:v>
                </c:pt>
                <c:pt idx="5046">
                  <c:v>1336.0</c:v>
                </c:pt>
                <c:pt idx="5047">
                  <c:v>1336.0</c:v>
                </c:pt>
                <c:pt idx="5048">
                  <c:v>1336.0</c:v>
                </c:pt>
                <c:pt idx="5049">
                  <c:v>1337.0</c:v>
                </c:pt>
                <c:pt idx="5050">
                  <c:v>1338.0</c:v>
                </c:pt>
                <c:pt idx="5051">
                  <c:v>1338.0</c:v>
                </c:pt>
                <c:pt idx="5052">
                  <c:v>1338.0</c:v>
                </c:pt>
                <c:pt idx="5053">
                  <c:v>1339.0</c:v>
                </c:pt>
                <c:pt idx="5054">
                  <c:v>1339.0</c:v>
                </c:pt>
                <c:pt idx="5055">
                  <c:v>1340.0</c:v>
                </c:pt>
                <c:pt idx="5056">
                  <c:v>1341.0</c:v>
                </c:pt>
                <c:pt idx="5057">
                  <c:v>1342.0</c:v>
                </c:pt>
                <c:pt idx="5058">
                  <c:v>1342.0</c:v>
                </c:pt>
                <c:pt idx="5059">
                  <c:v>1343.0</c:v>
                </c:pt>
                <c:pt idx="5060">
                  <c:v>1344.0</c:v>
                </c:pt>
                <c:pt idx="5061">
                  <c:v>1345.0</c:v>
                </c:pt>
                <c:pt idx="5062">
                  <c:v>1345.0</c:v>
                </c:pt>
                <c:pt idx="5063">
                  <c:v>1346.0</c:v>
                </c:pt>
                <c:pt idx="5064">
                  <c:v>1347.0</c:v>
                </c:pt>
                <c:pt idx="5065">
                  <c:v>1348.0</c:v>
                </c:pt>
                <c:pt idx="5066">
                  <c:v>1349.0</c:v>
                </c:pt>
                <c:pt idx="5067">
                  <c:v>1350.0</c:v>
                </c:pt>
                <c:pt idx="5068">
                  <c:v>1351.0</c:v>
                </c:pt>
                <c:pt idx="5069">
                  <c:v>1351.0</c:v>
                </c:pt>
                <c:pt idx="5070">
                  <c:v>1351.0</c:v>
                </c:pt>
                <c:pt idx="5071">
                  <c:v>1351.0</c:v>
                </c:pt>
                <c:pt idx="5072">
                  <c:v>1352.0</c:v>
                </c:pt>
                <c:pt idx="5073">
                  <c:v>1352.0</c:v>
                </c:pt>
                <c:pt idx="5074">
                  <c:v>1352.0</c:v>
                </c:pt>
                <c:pt idx="5075">
                  <c:v>1352.0</c:v>
                </c:pt>
                <c:pt idx="5076">
                  <c:v>1353.0</c:v>
                </c:pt>
                <c:pt idx="5077">
                  <c:v>1353.0</c:v>
                </c:pt>
                <c:pt idx="5078">
                  <c:v>1353.0</c:v>
                </c:pt>
                <c:pt idx="5079">
                  <c:v>1354.0</c:v>
                </c:pt>
                <c:pt idx="5080">
                  <c:v>1355.0</c:v>
                </c:pt>
                <c:pt idx="5081">
                  <c:v>1356.0</c:v>
                </c:pt>
                <c:pt idx="5082">
                  <c:v>1356.0</c:v>
                </c:pt>
                <c:pt idx="5083">
                  <c:v>1356.0</c:v>
                </c:pt>
                <c:pt idx="5084">
                  <c:v>1356.0</c:v>
                </c:pt>
                <c:pt idx="5085">
                  <c:v>1356.0</c:v>
                </c:pt>
                <c:pt idx="5086">
                  <c:v>1356.0</c:v>
                </c:pt>
                <c:pt idx="5087">
                  <c:v>1356.0</c:v>
                </c:pt>
                <c:pt idx="5088">
                  <c:v>1356.0</c:v>
                </c:pt>
                <c:pt idx="5089">
                  <c:v>1356.0</c:v>
                </c:pt>
                <c:pt idx="5090">
                  <c:v>1356.0</c:v>
                </c:pt>
                <c:pt idx="5091">
                  <c:v>1356.0</c:v>
                </c:pt>
                <c:pt idx="5092">
                  <c:v>1356.0</c:v>
                </c:pt>
                <c:pt idx="5093">
                  <c:v>1356.0</c:v>
                </c:pt>
                <c:pt idx="5094">
                  <c:v>1356.0</c:v>
                </c:pt>
                <c:pt idx="5095">
                  <c:v>1356.0</c:v>
                </c:pt>
                <c:pt idx="5096">
                  <c:v>1356.0</c:v>
                </c:pt>
                <c:pt idx="5097">
                  <c:v>1356.0</c:v>
                </c:pt>
                <c:pt idx="5098">
                  <c:v>1356.0</c:v>
                </c:pt>
                <c:pt idx="5099">
                  <c:v>1356.0</c:v>
                </c:pt>
                <c:pt idx="5100">
                  <c:v>1356.0</c:v>
                </c:pt>
                <c:pt idx="5101">
                  <c:v>1356.0</c:v>
                </c:pt>
                <c:pt idx="5102">
                  <c:v>1357.0</c:v>
                </c:pt>
                <c:pt idx="5103">
                  <c:v>1357.0</c:v>
                </c:pt>
                <c:pt idx="5104">
                  <c:v>1357.0</c:v>
                </c:pt>
                <c:pt idx="5105">
                  <c:v>1357.0</c:v>
                </c:pt>
                <c:pt idx="5106">
                  <c:v>1357.0</c:v>
                </c:pt>
                <c:pt idx="5107">
                  <c:v>1357.0</c:v>
                </c:pt>
                <c:pt idx="5108">
                  <c:v>1357.0</c:v>
                </c:pt>
                <c:pt idx="5109">
                  <c:v>1357.0</c:v>
                </c:pt>
                <c:pt idx="5110">
                  <c:v>1357.0</c:v>
                </c:pt>
                <c:pt idx="5111">
                  <c:v>1357.0</c:v>
                </c:pt>
                <c:pt idx="5112">
                  <c:v>1357.0</c:v>
                </c:pt>
                <c:pt idx="5113">
                  <c:v>1357.0</c:v>
                </c:pt>
                <c:pt idx="5114">
                  <c:v>1357.0</c:v>
                </c:pt>
                <c:pt idx="5115">
                  <c:v>1357.0</c:v>
                </c:pt>
                <c:pt idx="5116">
                  <c:v>1357.0</c:v>
                </c:pt>
                <c:pt idx="5117">
                  <c:v>1357.0</c:v>
                </c:pt>
                <c:pt idx="5118">
                  <c:v>1358.0</c:v>
                </c:pt>
                <c:pt idx="5119">
                  <c:v>1359.0</c:v>
                </c:pt>
                <c:pt idx="5120">
                  <c:v>1359.0</c:v>
                </c:pt>
                <c:pt idx="5121">
                  <c:v>1359.0</c:v>
                </c:pt>
                <c:pt idx="5122">
                  <c:v>1360.0</c:v>
                </c:pt>
                <c:pt idx="5123">
                  <c:v>1361.0</c:v>
                </c:pt>
                <c:pt idx="5124">
                  <c:v>1362.0</c:v>
                </c:pt>
                <c:pt idx="5125">
                  <c:v>1362.0</c:v>
                </c:pt>
                <c:pt idx="5126">
                  <c:v>1362.0</c:v>
                </c:pt>
                <c:pt idx="5127">
                  <c:v>1362.0</c:v>
                </c:pt>
                <c:pt idx="5128">
                  <c:v>1363.0</c:v>
                </c:pt>
                <c:pt idx="5129">
                  <c:v>1364.0</c:v>
                </c:pt>
                <c:pt idx="5130">
                  <c:v>1364.0</c:v>
                </c:pt>
                <c:pt idx="5131">
                  <c:v>1365.0</c:v>
                </c:pt>
                <c:pt idx="5132">
                  <c:v>1365.0</c:v>
                </c:pt>
                <c:pt idx="5133">
                  <c:v>1366.0</c:v>
                </c:pt>
                <c:pt idx="5134">
                  <c:v>1367.0</c:v>
                </c:pt>
                <c:pt idx="5135">
                  <c:v>1367.0</c:v>
                </c:pt>
                <c:pt idx="5136">
                  <c:v>1367.0</c:v>
                </c:pt>
                <c:pt idx="5137">
                  <c:v>1367.0</c:v>
                </c:pt>
                <c:pt idx="5138">
                  <c:v>1367.0</c:v>
                </c:pt>
                <c:pt idx="5139">
                  <c:v>1367.0</c:v>
                </c:pt>
                <c:pt idx="5140">
                  <c:v>1367.0</c:v>
                </c:pt>
                <c:pt idx="5141">
                  <c:v>1367.0</c:v>
                </c:pt>
                <c:pt idx="5142">
                  <c:v>1368.0</c:v>
                </c:pt>
                <c:pt idx="5143">
                  <c:v>1368.0</c:v>
                </c:pt>
                <c:pt idx="5144">
                  <c:v>1368.0</c:v>
                </c:pt>
                <c:pt idx="5145">
                  <c:v>1368.0</c:v>
                </c:pt>
                <c:pt idx="5146">
                  <c:v>1368.0</c:v>
                </c:pt>
                <c:pt idx="5147">
                  <c:v>1368.0</c:v>
                </c:pt>
                <c:pt idx="5148">
                  <c:v>1368.0</c:v>
                </c:pt>
                <c:pt idx="5149">
                  <c:v>1368.0</c:v>
                </c:pt>
                <c:pt idx="5150">
                  <c:v>1368.0</c:v>
                </c:pt>
                <c:pt idx="5151">
                  <c:v>1368.0</c:v>
                </c:pt>
                <c:pt idx="5152">
                  <c:v>1368.0</c:v>
                </c:pt>
                <c:pt idx="5153">
                  <c:v>1368.0</c:v>
                </c:pt>
                <c:pt idx="5154">
                  <c:v>1368.0</c:v>
                </c:pt>
                <c:pt idx="5155">
                  <c:v>1368.0</c:v>
                </c:pt>
                <c:pt idx="5156">
                  <c:v>1368.0</c:v>
                </c:pt>
                <c:pt idx="5157">
                  <c:v>1369.0</c:v>
                </c:pt>
                <c:pt idx="5158">
                  <c:v>1369.0</c:v>
                </c:pt>
                <c:pt idx="5159">
                  <c:v>1369.0</c:v>
                </c:pt>
                <c:pt idx="5160">
                  <c:v>1369.0</c:v>
                </c:pt>
                <c:pt idx="5161">
                  <c:v>1369.0</c:v>
                </c:pt>
                <c:pt idx="5162">
                  <c:v>1369.0</c:v>
                </c:pt>
                <c:pt idx="5163">
                  <c:v>1369.0</c:v>
                </c:pt>
                <c:pt idx="5164">
                  <c:v>1369.0</c:v>
                </c:pt>
                <c:pt idx="5165">
                  <c:v>1369.0</c:v>
                </c:pt>
                <c:pt idx="5166">
                  <c:v>1369.0</c:v>
                </c:pt>
                <c:pt idx="5167">
                  <c:v>1369.0</c:v>
                </c:pt>
                <c:pt idx="5168">
                  <c:v>1369.0</c:v>
                </c:pt>
                <c:pt idx="5169">
                  <c:v>1370.0</c:v>
                </c:pt>
                <c:pt idx="5170">
                  <c:v>1370.0</c:v>
                </c:pt>
                <c:pt idx="5171">
                  <c:v>1370.0</c:v>
                </c:pt>
                <c:pt idx="5172">
                  <c:v>1370.0</c:v>
                </c:pt>
                <c:pt idx="5173">
                  <c:v>1370.0</c:v>
                </c:pt>
                <c:pt idx="5174">
                  <c:v>1371.0</c:v>
                </c:pt>
                <c:pt idx="5175">
                  <c:v>1372.0</c:v>
                </c:pt>
                <c:pt idx="5176">
                  <c:v>1372.0</c:v>
                </c:pt>
                <c:pt idx="5177">
                  <c:v>1373.0</c:v>
                </c:pt>
                <c:pt idx="5178">
                  <c:v>1373.0</c:v>
                </c:pt>
                <c:pt idx="5179">
                  <c:v>1373.0</c:v>
                </c:pt>
                <c:pt idx="5180">
                  <c:v>1374.0</c:v>
                </c:pt>
                <c:pt idx="5181">
                  <c:v>1375.0</c:v>
                </c:pt>
                <c:pt idx="5182">
                  <c:v>1375.0</c:v>
                </c:pt>
                <c:pt idx="5183">
                  <c:v>1376.0</c:v>
                </c:pt>
                <c:pt idx="5184">
                  <c:v>1377.0</c:v>
                </c:pt>
                <c:pt idx="5185">
                  <c:v>1378.0</c:v>
                </c:pt>
                <c:pt idx="5186">
                  <c:v>1378.0</c:v>
                </c:pt>
                <c:pt idx="5187">
                  <c:v>1379.0</c:v>
                </c:pt>
                <c:pt idx="5188">
                  <c:v>1379.0</c:v>
                </c:pt>
                <c:pt idx="5189">
                  <c:v>1380.0</c:v>
                </c:pt>
                <c:pt idx="5190">
                  <c:v>1381.0</c:v>
                </c:pt>
                <c:pt idx="5191">
                  <c:v>1381.0</c:v>
                </c:pt>
                <c:pt idx="5192">
                  <c:v>1381.0</c:v>
                </c:pt>
                <c:pt idx="5193">
                  <c:v>1381.0</c:v>
                </c:pt>
                <c:pt idx="5194">
                  <c:v>1382.0</c:v>
                </c:pt>
                <c:pt idx="5195">
                  <c:v>1382.0</c:v>
                </c:pt>
                <c:pt idx="5196">
                  <c:v>1382.0</c:v>
                </c:pt>
                <c:pt idx="5197">
                  <c:v>1382.0</c:v>
                </c:pt>
                <c:pt idx="5198">
                  <c:v>1383.0</c:v>
                </c:pt>
                <c:pt idx="5199">
                  <c:v>1383.0</c:v>
                </c:pt>
                <c:pt idx="5200">
                  <c:v>1384.0</c:v>
                </c:pt>
                <c:pt idx="5201">
                  <c:v>1385.0</c:v>
                </c:pt>
                <c:pt idx="5202">
                  <c:v>1386.0</c:v>
                </c:pt>
                <c:pt idx="5203">
                  <c:v>1387.0</c:v>
                </c:pt>
                <c:pt idx="5204">
                  <c:v>1388.0</c:v>
                </c:pt>
                <c:pt idx="5205">
                  <c:v>1388.0</c:v>
                </c:pt>
                <c:pt idx="5206">
                  <c:v>1388.0</c:v>
                </c:pt>
                <c:pt idx="5207">
                  <c:v>1388.0</c:v>
                </c:pt>
                <c:pt idx="5208">
                  <c:v>1389.0</c:v>
                </c:pt>
                <c:pt idx="5209">
                  <c:v>1389.0</c:v>
                </c:pt>
                <c:pt idx="5210">
                  <c:v>1390.0</c:v>
                </c:pt>
                <c:pt idx="5211">
                  <c:v>1390.0</c:v>
                </c:pt>
                <c:pt idx="5212">
                  <c:v>1391.0</c:v>
                </c:pt>
                <c:pt idx="5213">
                  <c:v>1392.0</c:v>
                </c:pt>
                <c:pt idx="5214">
                  <c:v>1392.0</c:v>
                </c:pt>
                <c:pt idx="5215">
                  <c:v>1392.0</c:v>
                </c:pt>
                <c:pt idx="5216">
                  <c:v>1392.0</c:v>
                </c:pt>
                <c:pt idx="5217">
                  <c:v>1392.0</c:v>
                </c:pt>
                <c:pt idx="5218">
                  <c:v>1392.0</c:v>
                </c:pt>
                <c:pt idx="5219">
                  <c:v>1392.0</c:v>
                </c:pt>
                <c:pt idx="5220">
                  <c:v>1392.0</c:v>
                </c:pt>
                <c:pt idx="5221">
                  <c:v>1392.0</c:v>
                </c:pt>
                <c:pt idx="5222">
                  <c:v>1392.0</c:v>
                </c:pt>
                <c:pt idx="5223">
                  <c:v>1392.0</c:v>
                </c:pt>
                <c:pt idx="5224">
                  <c:v>1392.0</c:v>
                </c:pt>
                <c:pt idx="5225">
                  <c:v>1392.0</c:v>
                </c:pt>
                <c:pt idx="5226">
                  <c:v>1392.0</c:v>
                </c:pt>
                <c:pt idx="5227">
                  <c:v>1392.0</c:v>
                </c:pt>
                <c:pt idx="5228">
                  <c:v>1392.0</c:v>
                </c:pt>
                <c:pt idx="5229">
                  <c:v>1392.0</c:v>
                </c:pt>
                <c:pt idx="5230">
                  <c:v>1392.0</c:v>
                </c:pt>
                <c:pt idx="5231">
                  <c:v>1392.0</c:v>
                </c:pt>
                <c:pt idx="5232">
                  <c:v>1392.0</c:v>
                </c:pt>
                <c:pt idx="5233">
                  <c:v>1392.0</c:v>
                </c:pt>
                <c:pt idx="5234">
                  <c:v>1392.0</c:v>
                </c:pt>
                <c:pt idx="5235">
                  <c:v>1392.0</c:v>
                </c:pt>
                <c:pt idx="5236">
                  <c:v>1392.0</c:v>
                </c:pt>
                <c:pt idx="5237">
                  <c:v>1392.0</c:v>
                </c:pt>
                <c:pt idx="5238">
                  <c:v>1392.0</c:v>
                </c:pt>
                <c:pt idx="5239">
                  <c:v>1392.0</c:v>
                </c:pt>
                <c:pt idx="5240">
                  <c:v>1392.0</c:v>
                </c:pt>
                <c:pt idx="5241">
                  <c:v>1392.0</c:v>
                </c:pt>
                <c:pt idx="5242">
                  <c:v>1392.0</c:v>
                </c:pt>
                <c:pt idx="5243">
                  <c:v>1392.0</c:v>
                </c:pt>
                <c:pt idx="5244">
                  <c:v>1392.0</c:v>
                </c:pt>
                <c:pt idx="5245">
                  <c:v>1392.0</c:v>
                </c:pt>
                <c:pt idx="5246">
                  <c:v>1393.0</c:v>
                </c:pt>
                <c:pt idx="5247">
                  <c:v>1393.0</c:v>
                </c:pt>
                <c:pt idx="5248">
                  <c:v>1393.0</c:v>
                </c:pt>
                <c:pt idx="5249">
                  <c:v>1393.0</c:v>
                </c:pt>
                <c:pt idx="5250">
                  <c:v>1393.0</c:v>
                </c:pt>
                <c:pt idx="5251">
                  <c:v>1393.0</c:v>
                </c:pt>
                <c:pt idx="5252">
                  <c:v>1393.0</c:v>
                </c:pt>
                <c:pt idx="5253">
                  <c:v>1393.0</c:v>
                </c:pt>
                <c:pt idx="5254">
                  <c:v>1393.0</c:v>
                </c:pt>
                <c:pt idx="5255">
                  <c:v>1393.0</c:v>
                </c:pt>
                <c:pt idx="5256">
                  <c:v>1393.0</c:v>
                </c:pt>
                <c:pt idx="5257">
                  <c:v>1393.0</c:v>
                </c:pt>
                <c:pt idx="5258">
                  <c:v>1393.0</c:v>
                </c:pt>
                <c:pt idx="5259">
                  <c:v>1393.0</c:v>
                </c:pt>
                <c:pt idx="5260">
                  <c:v>1393.0</c:v>
                </c:pt>
                <c:pt idx="5261">
                  <c:v>1394.0</c:v>
                </c:pt>
                <c:pt idx="5262">
                  <c:v>1394.0</c:v>
                </c:pt>
                <c:pt idx="5263">
                  <c:v>1394.0</c:v>
                </c:pt>
                <c:pt idx="5264">
                  <c:v>1394.0</c:v>
                </c:pt>
                <c:pt idx="5265">
                  <c:v>1394.0</c:v>
                </c:pt>
                <c:pt idx="5266">
                  <c:v>1394.0</c:v>
                </c:pt>
                <c:pt idx="5267">
                  <c:v>1394.0</c:v>
                </c:pt>
                <c:pt idx="5268">
                  <c:v>1395.0</c:v>
                </c:pt>
                <c:pt idx="5269">
                  <c:v>1395.0</c:v>
                </c:pt>
                <c:pt idx="5270">
                  <c:v>1395.0</c:v>
                </c:pt>
                <c:pt idx="5271">
                  <c:v>1395.0</c:v>
                </c:pt>
                <c:pt idx="5272">
                  <c:v>1395.0</c:v>
                </c:pt>
                <c:pt idx="5273">
                  <c:v>1395.0</c:v>
                </c:pt>
                <c:pt idx="5274">
                  <c:v>1395.0</c:v>
                </c:pt>
                <c:pt idx="5275">
                  <c:v>1395.0</c:v>
                </c:pt>
                <c:pt idx="5276">
                  <c:v>1395.0</c:v>
                </c:pt>
                <c:pt idx="5277">
                  <c:v>1395.0</c:v>
                </c:pt>
                <c:pt idx="5278">
                  <c:v>1395.0</c:v>
                </c:pt>
                <c:pt idx="5279">
                  <c:v>1395.0</c:v>
                </c:pt>
                <c:pt idx="5280">
                  <c:v>1395.0</c:v>
                </c:pt>
                <c:pt idx="5281">
                  <c:v>1395.0</c:v>
                </c:pt>
                <c:pt idx="5282">
                  <c:v>1395.0</c:v>
                </c:pt>
                <c:pt idx="5283">
                  <c:v>1395.0</c:v>
                </c:pt>
                <c:pt idx="5284">
                  <c:v>1395.0</c:v>
                </c:pt>
                <c:pt idx="5285">
                  <c:v>1395.0</c:v>
                </c:pt>
                <c:pt idx="5286">
                  <c:v>1395.0</c:v>
                </c:pt>
                <c:pt idx="5287">
                  <c:v>1395.0</c:v>
                </c:pt>
                <c:pt idx="5288">
                  <c:v>1395.0</c:v>
                </c:pt>
                <c:pt idx="5289">
                  <c:v>1395.0</c:v>
                </c:pt>
                <c:pt idx="5290">
                  <c:v>1396.0</c:v>
                </c:pt>
                <c:pt idx="5291">
                  <c:v>1396.0</c:v>
                </c:pt>
                <c:pt idx="5292">
                  <c:v>1396.0</c:v>
                </c:pt>
                <c:pt idx="5293">
                  <c:v>1396.0</c:v>
                </c:pt>
                <c:pt idx="5294">
                  <c:v>1397.0</c:v>
                </c:pt>
                <c:pt idx="5295">
                  <c:v>1397.0</c:v>
                </c:pt>
                <c:pt idx="5296">
                  <c:v>1398.0</c:v>
                </c:pt>
                <c:pt idx="5297">
                  <c:v>1398.0</c:v>
                </c:pt>
                <c:pt idx="5298">
                  <c:v>1399.0</c:v>
                </c:pt>
                <c:pt idx="5299">
                  <c:v>1400.0</c:v>
                </c:pt>
                <c:pt idx="5300">
                  <c:v>1400.0</c:v>
                </c:pt>
                <c:pt idx="5301">
                  <c:v>1400.0</c:v>
                </c:pt>
                <c:pt idx="5302">
                  <c:v>1400.0</c:v>
                </c:pt>
                <c:pt idx="5303">
                  <c:v>1401.0</c:v>
                </c:pt>
                <c:pt idx="5304">
                  <c:v>1402.0</c:v>
                </c:pt>
                <c:pt idx="5305">
                  <c:v>1402.0</c:v>
                </c:pt>
                <c:pt idx="5306">
                  <c:v>1403.0</c:v>
                </c:pt>
                <c:pt idx="5307">
                  <c:v>1404.0</c:v>
                </c:pt>
                <c:pt idx="5308">
                  <c:v>1405.0</c:v>
                </c:pt>
                <c:pt idx="5309">
                  <c:v>1405.0</c:v>
                </c:pt>
                <c:pt idx="5310">
                  <c:v>1405.0</c:v>
                </c:pt>
                <c:pt idx="5311">
                  <c:v>1406.0</c:v>
                </c:pt>
                <c:pt idx="5312">
                  <c:v>1406.0</c:v>
                </c:pt>
                <c:pt idx="5313">
                  <c:v>1406.0</c:v>
                </c:pt>
                <c:pt idx="5314">
                  <c:v>1406.0</c:v>
                </c:pt>
                <c:pt idx="5315">
                  <c:v>1406.0</c:v>
                </c:pt>
                <c:pt idx="5316">
                  <c:v>1406.0</c:v>
                </c:pt>
                <c:pt idx="5317">
                  <c:v>1406.0</c:v>
                </c:pt>
                <c:pt idx="5318">
                  <c:v>1406.0</c:v>
                </c:pt>
                <c:pt idx="5319">
                  <c:v>1406.0</c:v>
                </c:pt>
                <c:pt idx="5320">
                  <c:v>1406.0</c:v>
                </c:pt>
                <c:pt idx="5321">
                  <c:v>1406.0</c:v>
                </c:pt>
                <c:pt idx="5322">
                  <c:v>1406.0</c:v>
                </c:pt>
                <c:pt idx="5323">
                  <c:v>1406.0</c:v>
                </c:pt>
                <c:pt idx="5324">
                  <c:v>1406.0</c:v>
                </c:pt>
                <c:pt idx="5325">
                  <c:v>1406.0</c:v>
                </c:pt>
                <c:pt idx="5326">
                  <c:v>1406.0</c:v>
                </c:pt>
                <c:pt idx="5327">
                  <c:v>1406.0</c:v>
                </c:pt>
                <c:pt idx="5328">
                  <c:v>1406.0</c:v>
                </c:pt>
                <c:pt idx="5329">
                  <c:v>1406.0</c:v>
                </c:pt>
                <c:pt idx="5330">
                  <c:v>1406.0</c:v>
                </c:pt>
                <c:pt idx="5331">
                  <c:v>1406.0</c:v>
                </c:pt>
                <c:pt idx="5332">
                  <c:v>1406.0</c:v>
                </c:pt>
                <c:pt idx="5333">
                  <c:v>1406.0</c:v>
                </c:pt>
                <c:pt idx="5334">
                  <c:v>1407.0</c:v>
                </c:pt>
                <c:pt idx="5335">
                  <c:v>1408.0</c:v>
                </c:pt>
                <c:pt idx="5336">
                  <c:v>1408.0</c:v>
                </c:pt>
                <c:pt idx="5337">
                  <c:v>1408.0</c:v>
                </c:pt>
                <c:pt idx="5338">
                  <c:v>1408.0</c:v>
                </c:pt>
                <c:pt idx="5339">
                  <c:v>1408.0</c:v>
                </c:pt>
                <c:pt idx="5340">
                  <c:v>1408.0</c:v>
                </c:pt>
                <c:pt idx="5341">
                  <c:v>1408.0</c:v>
                </c:pt>
                <c:pt idx="5342">
                  <c:v>1408.0</c:v>
                </c:pt>
                <c:pt idx="5343">
                  <c:v>1408.0</c:v>
                </c:pt>
                <c:pt idx="5344">
                  <c:v>1408.0</c:v>
                </c:pt>
                <c:pt idx="5345">
                  <c:v>1408.0</c:v>
                </c:pt>
                <c:pt idx="5346">
                  <c:v>1408.0</c:v>
                </c:pt>
                <c:pt idx="5347">
                  <c:v>1408.0</c:v>
                </c:pt>
                <c:pt idx="5348">
                  <c:v>1408.0</c:v>
                </c:pt>
                <c:pt idx="5349">
                  <c:v>1408.0</c:v>
                </c:pt>
                <c:pt idx="5350">
                  <c:v>1408.0</c:v>
                </c:pt>
                <c:pt idx="5351">
                  <c:v>1408.0</c:v>
                </c:pt>
                <c:pt idx="5352">
                  <c:v>1408.0</c:v>
                </c:pt>
                <c:pt idx="5353">
                  <c:v>1408.0</c:v>
                </c:pt>
                <c:pt idx="5354">
                  <c:v>1409.0</c:v>
                </c:pt>
                <c:pt idx="5355">
                  <c:v>1409.0</c:v>
                </c:pt>
                <c:pt idx="5356">
                  <c:v>1409.0</c:v>
                </c:pt>
                <c:pt idx="5357">
                  <c:v>1409.0</c:v>
                </c:pt>
                <c:pt idx="5358">
                  <c:v>1409.0</c:v>
                </c:pt>
                <c:pt idx="5359">
                  <c:v>1409.0</c:v>
                </c:pt>
                <c:pt idx="5360">
                  <c:v>1409.0</c:v>
                </c:pt>
                <c:pt idx="5361">
                  <c:v>1409.0</c:v>
                </c:pt>
                <c:pt idx="5362">
                  <c:v>1409.0</c:v>
                </c:pt>
                <c:pt idx="5363">
                  <c:v>1409.0</c:v>
                </c:pt>
                <c:pt idx="5364">
                  <c:v>1410.0</c:v>
                </c:pt>
                <c:pt idx="5365">
                  <c:v>1410.0</c:v>
                </c:pt>
                <c:pt idx="5366">
                  <c:v>1411.0</c:v>
                </c:pt>
                <c:pt idx="5367">
                  <c:v>1412.0</c:v>
                </c:pt>
                <c:pt idx="5368">
                  <c:v>1412.0</c:v>
                </c:pt>
                <c:pt idx="5369">
                  <c:v>1413.0</c:v>
                </c:pt>
                <c:pt idx="5370">
                  <c:v>1413.0</c:v>
                </c:pt>
                <c:pt idx="5371">
                  <c:v>1413.0</c:v>
                </c:pt>
                <c:pt idx="5372">
                  <c:v>1413.0</c:v>
                </c:pt>
                <c:pt idx="5373">
                  <c:v>1413.0</c:v>
                </c:pt>
                <c:pt idx="5374">
                  <c:v>1413.0</c:v>
                </c:pt>
                <c:pt idx="5375">
                  <c:v>1413.0</c:v>
                </c:pt>
                <c:pt idx="5376">
                  <c:v>1413.0</c:v>
                </c:pt>
                <c:pt idx="5377">
                  <c:v>1413.0</c:v>
                </c:pt>
                <c:pt idx="5378">
                  <c:v>1413.0</c:v>
                </c:pt>
                <c:pt idx="5379">
                  <c:v>1413.0</c:v>
                </c:pt>
                <c:pt idx="5380">
                  <c:v>1413.0</c:v>
                </c:pt>
                <c:pt idx="5381">
                  <c:v>1413.0</c:v>
                </c:pt>
                <c:pt idx="5382">
                  <c:v>1414.0</c:v>
                </c:pt>
                <c:pt idx="5383">
                  <c:v>1414.0</c:v>
                </c:pt>
                <c:pt idx="5384">
                  <c:v>1414.0</c:v>
                </c:pt>
                <c:pt idx="5385">
                  <c:v>1415.0</c:v>
                </c:pt>
                <c:pt idx="5386">
                  <c:v>1415.0</c:v>
                </c:pt>
                <c:pt idx="5387">
                  <c:v>1415.0</c:v>
                </c:pt>
                <c:pt idx="5388">
                  <c:v>1415.0</c:v>
                </c:pt>
                <c:pt idx="5389">
                  <c:v>1415.0</c:v>
                </c:pt>
                <c:pt idx="5390">
                  <c:v>1416.0</c:v>
                </c:pt>
                <c:pt idx="5391">
                  <c:v>1417.0</c:v>
                </c:pt>
                <c:pt idx="5392">
                  <c:v>1417.0</c:v>
                </c:pt>
                <c:pt idx="5393">
                  <c:v>1417.0</c:v>
                </c:pt>
                <c:pt idx="5394">
                  <c:v>1417.0</c:v>
                </c:pt>
                <c:pt idx="5395">
                  <c:v>1417.0</c:v>
                </c:pt>
                <c:pt idx="5396">
                  <c:v>1418.0</c:v>
                </c:pt>
                <c:pt idx="5397">
                  <c:v>1418.0</c:v>
                </c:pt>
                <c:pt idx="5398">
                  <c:v>1418.0</c:v>
                </c:pt>
                <c:pt idx="5399">
                  <c:v>1418.0</c:v>
                </c:pt>
                <c:pt idx="5400">
                  <c:v>1418.0</c:v>
                </c:pt>
                <c:pt idx="5401">
                  <c:v>1419.0</c:v>
                </c:pt>
                <c:pt idx="5402">
                  <c:v>1419.0</c:v>
                </c:pt>
                <c:pt idx="5403">
                  <c:v>1419.0</c:v>
                </c:pt>
                <c:pt idx="5404">
                  <c:v>1419.0</c:v>
                </c:pt>
                <c:pt idx="5405">
                  <c:v>1419.0</c:v>
                </c:pt>
                <c:pt idx="5406">
                  <c:v>1420.0</c:v>
                </c:pt>
                <c:pt idx="5407">
                  <c:v>1420.0</c:v>
                </c:pt>
                <c:pt idx="5408">
                  <c:v>1420.0</c:v>
                </c:pt>
                <c:pt idx="5409">
                  <c:v>1420.0</c:v>
                </c:pt>
                <c:pt idx="5410">
                  <c:v>1420.0</c:v>
                </c:pt>
                <c:pt idx="5411">
                  <c:v>1421.0</c:v>
                </c:pt>
                <c:pt idx="5412">
                  <c:v>1422.0</c:v>
                </c:pt>
                <c:pt idx="5413">
                  <c:v>1423.0</c:v>
                </c:pt>
                <c:pt idx="5414">
                  <c:v>1423.0</c:v>
                </c:pt>
                <c:pt idx="5415">
                  <c:v>1424.0</c:v>
                </c:pt>
                <c:pt idx="5416">
                  <c:v>1424.0</c:v>
                </c:pt>
                <c:pt idx="5417">
                  <c:v>1424.0</c:v>
                </c:pt>
                <c:pt idx="5418">
                  <c:v>1425.0</c:v>
                </c:pt>
                <c:pt idx="5419">
                  <c:v>1425.0</c:v>
                </c:pt>
                <c:pt idx="5420">
                  <c:v>1425.0</c:v>
                </c:pt>
                <c:pt idx="5421">
                  <c:v>1425.0</c:v>
                </c:pt>
                <c:pt idx="5422">
                  <c:v>1425.0</c:v>
                </c:pt>
                <c:pt idx="5423">
                  <c:v>1426.0</c:v>
                </c:pt>
                <c:pt idx="5424">
                  <c:v>1427.0</c:v>
                </c:pt>
                <c:pt idx="5425">
                  <c:v>1428.0</c:v>
                </c:pt>
                <c:pt idx="5426">
                  <c:v>1428.0</c:v>
                </c:pt>
                <c:pt idx="5427">
                  <c:v>1428.0</c:v>
                </c:pt>
                <c:pt idx="5428">
                  <c:v>1428.0</c:v>
                </c:pt>
                <c:pt idx="5429">
                  <c:v>1428.0</c:v>
                </c:pt>
                <c:pt idx="5430">
                  <c:v>1428.0</c:v>
                </c:pt>
                <c:pt idx="5431">
                  <c:v>1428.0</c:v>
                </c:pt>
                <c:pt idx="5432">
                  <c:v>1428.0</c:v>
                </c:pt>
                <c:pt idx="5433">
                  <c:v>1428.0</c:v>
                </c:pt>
                <c:pt idx="5434">
                  <c:v>1428.0</c:v>
                </c:pt>
                <c:pt idx="5435">
                  <c:v>1428.0</c:v>
                </c:pt>
                <c:pt idx="5436">
                  <c:v>1428.0</c:v>
                </c:pt>
                <c:pt idx="5437">
                  <c:v>1428.0</c:v>
                </c:pt>
                <c:pt idx="5438">
                  <c:v>1428.0</c:v>
                </c:pt>
                <c:pt idx="5439">
                  <c:v>1428.0</c:v>
                </c:pt>
                <c:pt idx="5440">
                  <c:v>1428.0</c:v>
                </c:pt>
                <c:pt idx="5441">
                  <c:v>1428.0</c:v>
                </c:pt>
                <c:pt idx="5442">
                  <c:v>1428.0</c:v>
                </c:pt>
                <c:pt idx="5443">
                  <c:v>1428.0</c:v>
                </c:pt>
                <c:pt idx="5444">
                  <c:v>1428.0</c:v>
                </c:pt>
                <c:pt idx="5445">
                  <c:v>1428.0</c:v>
                </c:pt>
                <c:pt idx="5446">
                  <c:v>1428.0</c:v>
                </c:pt>
                <c:pt idx="5447">
                  <c:v>1428.0</c:v>
                </c:pt>
                <c:pt idx="5448">
                  <c:v>1428.0</c:v>
                </c:pt>
                <c:pt idx="5449">
                  <c:v>1428.0</c:v>
                </c:pt>
                <c:pt idx="5450">
                  <c:v>1428.0</c:v>
                </c:pt>
                <c:pt idx="5451">
                  <c:v>1428.0</c:v>
                </c:pt>
                <c:pt idx="5452">
                  <c:v>1428.0</c:v>
                </c:pt>
                <c:pt idx="5453">
                  <c:v>1428.0</c:v>
                </c:pt>
                <c:pt idx="5454">
                  <c:v>1428.0</c:v>
                </c:pt>
                <c:pt idx="5455">
                  <c:v>1428.0</c:v>
                </c:pt>
                <c:pt idx="5456">
                  <c:v>1428.0</c:v>
                </c:pt>
                <c:pt idx="5457">
                  <c:v>1428.0</c:v>
                </c:pt>
                <c:pt idx="5458">
                  <c:v>1428.0</c:v>
                </c:pt>
                <c:pt idx="5459">
                  <c:v>1428.0</c:v>
                </c:pt>
                <c:pt idx="5460">
                  <c:v>1428.0</c:v>
                </c:pt>
                <c:pt idx="5461">
                  <c:v>1428.0</c:v>
                </c:pt>
                <c:pt idx="5462">
                  <c:v>1428.0</c:v>
                </c:pt>
                <c:pt idx="5463">
                  <c:v>1428.0</c:v>
                </c:pt>
                <c:pt idx="5464">
                  <c:v>1428.0</c:v>
                </c:pt>
                <c:pt idx="5465">
                  <c:v>1428.0</c:v>
                </c:pt>
                <c:pt idx="5466">
                  <c:v>1428.0</c:v>
                </c:pt>
                <c:pt idx="5467">
                  <c:v>1428.0</c:v>
                </c:pt>
                <c:pt idx="5468">
                  <c:v>1428.0</c:v>
                </c:pt>
                <c:pt idx="5469">
                  <c:v>1428.0</c:v>
                </c:pt>
                <c:pt idx="5470">
                  <c:v>1428.0</c:v>
                </c:pt>
                <c:pt idx="5471">
                  <c:v>1428.0</c:v>
                </c:pt>
                <c:pt idx="5472">
                  <c:v>1428.0</c:v>
                </c:pt>
                <c:pt idx="5473">
                  <c:v>1428.0</c:v>
                </c:pt>
                <c:pt idx="5474">
                  <c:v>1428.0</c:v>
                </c:pt>
                <c:pt idx="5475">
                  <c:v>1428.0</c:v>
                </c:pt>
                <c:pt idx="5476">
                  <c:v>1428.0</c:v>
                </c:pt>
                <c:pt idx="5477">
                  <c:v>1428.0</c:v>
                </c:pt>
                <c:pt idx="5478">
                  <c:v>1428.0</c:v>
                </c:pt>
                <c:pt idx="5479">
                  <c:v>1428.0</c:v>
                </c:pt>
                <c:pt idx="5480">
                  <c:v>1428.0</c:v>
                </c:pt>
                <c:pt idx="5481">
                  <c:v>1428.0</c:v>
                </c:pt>
                <c:pt idx="5482">
                  <c:v>1428.0</c:v>
                </c:pt>
                <c:pt idx="5483">
                  <c:v>1428.0</c:v>
                </c:pt>
                <c:pt idx="5484">
                  <c:v>1428.0</c:v>
                </c:pt>
                <c:pt idx="5485">
                  <c:v>1428.0</c:v>
                </c:pt>
                <c:pt idx="5486">
                  <c:v>1428.0</c:v>
                </c:pt>
                <c:pt idx="5487">
                  <c:v>1429.0</c:v>
                </c:pt>
                <c:pt idx="5488">
                  <c:v>1429.0</c:v>
                </c:pt>
                <c:pt idx="5489">
                  <c:v>1429.0</c:v>
                </c:pt>
                <c:pt idx="5490">
                  <c:v>1429.0</c:v>
                </c:pt>
                <c:pt idx="5491">
                  <c:v>1429.0</c:v>
                </c:pt>
                <c:pt idx="5492">
                  <c:v>1429.0</c:v>
                </c:pt>
                <c:pt idx="5493">
                  <c:v>1429.0</c:v>
                </c:pt>
                <c:pt idx="5494">
                  <c:v>1429.0</c:v>
                </c:pt>
                <c:pt idx="5495">
                  <c:v>1429.0</c:v>
                </c:pt>
                <c:pt idx="5496">
                  <c:v>1429.0</c:v>
                </c:pt>
                <c:pt idx="5497">
                  <c:v>1429.0</c:v>
                </c:pt>
                <c:pt idx="5498">
                  <c:v>1429.0</c:v>
                </c:pt>
                <c:pt idx="5499">
                  <c:v>1429.0</c:v>
                </c:pt>
                <c:pt idx="5500">
                  <c:v>1429.0</c:v>
                </c:pt>
                <c:pt idx="5501">
                  <c:v>1429.0</c:v>
                </c:pt>
                <c:pt idx="5502">
                  <c:v>1429.0</c:v>
                </c:pt>
                <c:pt idx="5503">
                  <c:v>1430.0</c:v>
                </c:pt>
                <c:pt idx="5504">
                  <c:v>1431.0</c:v>
                </c:pt>
                <c:pt idx="5505">
                  <c:v>1431.0</c:v>
                </c:pt>
                <c:pt idx="5506">
                  <c:v>1432.0</c:v>
                </c:pt>
                <c:pt idx="5507">
                  <c:v>1432.0</c:v>
                </c:pt>
                <c:pt idx="5508">
                  <c:v>1432.0</c:v>
                </c:pt>
                <c:pt idx="5509">
                  <c:v>1432.0</c:v>
                </c:pt>
                <c:pt idx="5510">
                  <c:v>1432.0</c:v>
                </c:pt>
                <c:pt idx="5511">
                  <c:v>1432.0</c:v>
                </c:pt>
                <c:pt idx="5512">
                  <c:v>1433.0</c:v>
                </c:pt>
                <c:pt idx="5513">
                  <c:v>1433.0</c:v>
                </c:pt>
                <c:pt idx="5514">
                  <c:v>1433.0</c:v>
                </c:pt>
                <c:pt idx="5515">
                  <c:v>1433.0</c:v>
                </c:pt>
                <c:pt idx="5516">
                  <c:v>1433.0</c:v>
                </c:pt>
                <c:pt idx="5517">
                  <c:v>1433.0</c:v>
                </c:pt>
                <c:pt idx="5518">
                  <c:v>1434.0</c:v>
                </c:pt>
                <c:pt idx="5519">
                  <c:v>1434.0</c:v>
                </c:pt>
                <c:pt idx="5520">
                  <c:v>1434.0</c:v>
                </c:pt>
                <c:pt idx="5521">
                  <c:v>1434.0</c:v>
                </c:pt>
                <c:pt idx="5522">
                  <c:v>1435.0</c:v>
                </c:pt>
                <c:pt idx="5523">
                  <c:v>1435.0</c:v>
                </c:pt>
                <c:pt idx="5524">
                  <c:v>1435.0</c:v>
                </c:pt>
                <c:pt idx="5525">
                  <c:v>1436.0</c:v>
                </c:pt>
                <c:pt idx="5526">
                  <c:v>1437.0</c:v>
                </c:pt>
                <c:pt idx="5527">
                  <c:v>1438.0</c:v>
                </c:pt>
                <c:pt idx="5528">
                  <c:v>1438.0</c:v>
                </c:pt>
                <c:pt idx="5529">
                  <c:v>1438.0</c:v>
                </c:pt>
                <c:pt idx="5530">
                  <c:v>1438.0</c:v>
                </c:pt>
                <c:pt idx="5531">
                  <c:v>1438.0</c:v>
                </c:pt>
                <c:pt idx="5532">
                  <c:v>1438.0</c:v>
                </c:pt>
                <c:pt idx="5533">
                  <c:v>1439.0</c:v>
                </c:pt>
                <c:pt idx="5534">
                  <c:v>1439.0</c:v>
                </c:pt>
                <c:pt idx="5535">
                  <c:v>1439.0</c:v>
                </c:pt>
                <c:pt idx="5536">
                  <c:v>1439.0</c:v>
                </c:pt>
                <c:pt idx="5537">
                  <c:v>1440.0</c:v>
                </c:pt>
                <c:pt idx="5538">
                  <c:v>1441.0</c:v>
                </c:pt>
                <c:pt idx="5539">
                  <c:v>1442.0</c:v>
                </c:pt>
                <c:pt idx="5540">
                  <c:v>1442.0</c:v>
                </c:pt>
                <c:pt idx="5541">
                  <c:v>1442.0</c:v>
                </c:pt>
                <c:pt idx="5542">
                  <c:v>1442.0</c:v>
                </c:pt>
                <c:pt idx="5543">
                  <c:v>1442.0</c:v>
                </c:pt>
                <c:pt idx="5544">
                  <c:v>1443.0</c:v>
                </c:pt>
                <c:pt idx="5545">
                  <c:v>1443.0</c:v>
                </c:pt>
                <c:pt idx="5546">
                  <c:v>1444.0</c:v>
                </c:pt>
                <c:pt idx="5547">
                  <c:v>1444.0</c:v>
                </c:pt>
                <c:pt idx="5548">
                  <c:v>1444.0</c:v>
                </c:pt>
                <c:pt idx="5549">
                  <c:v>1444.0</c:v>
                </c:pt>
                <c:pt idx="5550">
                  <c:v>1445.0</c:v>
                </c:pt>
                <c:pt idx="5551">
                  <c:v>1445.0</c:v>
                </c:pt>
                <c:pt idx="5552">
                  <c:v>1445.0</c:v>
                </c:pt>
                <c:pt idx="5553">
                  <c:v>1445.0</c:v>
                </c:pt>
                <c:pt idx="5554">
                  <c:v>1445.0</c:v>
                </c:pt>
                <c:pt idx="5555">
                  <c:v>1445.0</c:v>
                </c:pt>
                <c:pt idx="5556">
                  <c:v>1446.0</c:v>
                </c:pt>
                <c:pt idx="5557">
                  <c:v>1447.0</c:v>
                </c:pt>
                <c:pt idx="5558">
                  <c:v>1447.0</c:v>
                </c:pt>
                <c:pt idx="5559">
                  <c:v>1447.0</c:v>
                </c:pt>
                <c:pt idx="5560">
                  <c:v>1447.0</c:v>
                </c:pt>
                <c:pt idx="5561">
                  <c:v>1447.0</c:v>
                </c:pt>
                <c:pt idx="5562">
                  <c:v>1448.0</c:v>
                </c:pt>
                <c:pt idx="5563">
                  <c:v>1448.0</c:v>
                </c:pt>
                <c:pt idx="5564">
                  <c:v>1448.0</c:v>
                </c:pt>
                <c:pt idx="5565">
                  <c:v>1448.0</c:v>
                </c:pt>
                <c:pt idx="5566">
                  <c:v>1448.0</c:v>
                </c:pt>
                <c:pt idx="5567">
                  <c:v>1448.0</c:v>
                </c:pt>
                <c:pt idx="5568">
                  <c:v>1448.0</c:v>
                </c:pt>
                <c:pt idx="5569">
                  <c:v>1449.0</c:v>
                </c:pt>
                <c:pt idx="5570">
                  <c:v>1450.0</c:v>
                </c:pt>
                <c:pt idx="5571">
                  <c:v>1451.0</c:v>
                </c:pt>
                <c:pt idx="5572">
                  <c:v>1452.0</c:v>
                </c:pt>
                <c:pt idx="5573">
                  <c:v>1453.0</c:v>
                </c:pt>
                <c:pt idx="5574">
                  <c:v>1454.0</c:v>
                </c:pt>
                <c:pt idx="5575">
                  <c:v>1454.0</c:v>
                </c:pt>
                <c:pt idx="5576">
                  <c:v>1455.0</c:v>
                </c:pt>
                <c:pt idx="5577">
                  <c:v>1455.0</c:v>
                </c:pt>
                <c:pt idx="5578">
                  <c:v>1455.0</c:v>
                </c:pt>
                <c:pt idx="5579">
                  <c:v>1455.0</c:v>
                </c:pt>
                <c:pt idx="5580">
                  <c:v>1455.0</c:v>
                </c:pt>
                <c:pt idx="5581">
                  <c:v>1455.0</c:v>
                </c:pt>
                <c:pt idx="5582">
                  <c:v>1455.0</c:v>
                </c:pt>
                <c:pt idx="5583">
                  <c:v>1456.0</c:v>
                </c:pt>
                <c:pt idx="5584">
                  <c:v>1456.0</c:v>
                </c:pt>
                <c:pt idx="5585">
                  <c:v>1456.0</c:v>
                </c:pt>
                <c:pt idx="5586">
                  <c:v>1456.0</c:v>
                </c:pt>
                <c:pt idx="5587">
                  <c:v>1457.0</c:v>
                </c:pt>
                <c:pt idx="5588">
                  <c:v>1457.0</c:v>
                </c:pt>
                <c:pt idx="5589">
                  <c:v>1457.0</c:v>
                </c:pt>
                <c:pt idx="5590">
                  <c:v>1457.0</c:v>
                </c:pt>
                <c:pt idx="5591">
                  <c:v>1457.0</c:v>
                </c:pt>
                <c:pt idx="5592">
                  <c:v>1457.0</c:v>
                </c:pt>
                <c:pt idx="5593">
                  <c:v>1458.0</c:v>
                </c:pt>
                <c:pt idx="5594">
                  <c:v>1458.0</c:v>
                </c:pt>
                <c:pt idx="5595">
                  <c:v>1458.0</c:v>
                </c:pt>
                <c:pt idx="5596">
                  <c:v>1458.0</c:v>
                </c:pt>
                <c:pt idx="5597">
                  <c:v>1458.0</c:v>
                </c:pt>
                <c:pt idx="5598">
                  <c:v>1458.0</c:v>
                </c:pt>
                <c:pt idx="5599">
                  <c:v>1458.0</c:v>
                </c:pt>
                <c:pt idx="5600">
                  <c:v>1458.0</c:v>
                </c:pt>
                <c:pt idx="5601">
                  <c:v>1458.0</c:v>
                </c:pt>
                <c:pt idx="5602">
                  <c:v>1458.0</c:v>
                </c:pt>
                <c:pt idx="5603">
                  <c:v>1458.0</c:v>
                </c:pt>
                <c:pt idx="5604">
                  <c:v>1458.0</c:v>
                </c:pt>
                <c:pt idx="5605">
                  <c:v>1458.0</c:v>
                </c:pt>
                <c:pt idx="5606">
                  <c:v>1459.0</c:v>
                </c:pt>
                <c:pt idx="5607">
                  <c:v>1460.0</c:v>
                </c:pt>
                <c:pt idx="5608">
                  <c:v>1461.0</c:v>
                </c:pt>
                <c:pt idx="5609">
                  <c:v>1462.0</c:v>
                </c:pt>
                <c:pt idx="5610">
                  <c:v>1462.0</c:v>
                </c:pt>
                <c:pt idx="5611">
                  <c:v>1463.0</c:v>
                </c:pt>
                <c:pt idx="5612">
                  <c:v>1463.0</c:v>
                </c:pt>
                <c:pt idx="5613">
                  <c:v>1464.0</c:v>
                </c:pt>
                <c:pt idx="5614">
                  <c:v>1464.0</c:v>
                </c:pt>
                <c:pt idx="5615">
                  <c:v>1464.0</c:v>
                </c:pt>
                <c:pt idx="5616">
                  <c:v>1464.0</c:v>
                </c:pt>
                <c:pt idx="5617">
                  <c:v>1464.0</c:v>
                </c:pt>
                <c:pt idx="5618">
                  <c:v>1464.0</c:v>
                </c:pt>
                <c:pt idx="5619">
                  <c:v>1464.0</c:v>
                </c:pt>
                <c:pt idx="5620">
                  <c:v>1464.0</c:v>
                </c:pt>
                <c:pt idx="5621">
                  <c:v>1464.0</c:v>
                </c:pt>
                <c:pt idx="5622">
                  <c:v>1464.0</c:v>
                </c:pt>
                <c:pt idx="5623">
                  <c:v>1464.0</c:v>
                </c:pt>
                <c:pt idx="5624">
                  <c:v>1464.0</c:v>
                </c:pt>
                <c:pt idx="5625">
                  <c:v>1464.0</c:v>
                </c:pt>
                <c:pt idx="5626">
                  <c:v>1464.0</c:v>
                </c:pt>
                <c:pt idx="5627">
                  <c:v>1464.0</c:v>
                </c:pt>
                <c:pt idx="5628">
                  <c:v>1464.0</c:v>
                </c:pt>
                <c:pt idx="5629">
                  <c:v>1465.0</c:v>
                </c:pt>
                <c:pt idx="5630">
                  <c:v>1466.0</c:v>
                </c:pt>
                <c:pt idx="5631">
                  <c:v>1466.0</c:v>
                </c:pt>
                <c:pt idx="5632">
                  <c:v>1466.0</c:v>
                </c:pt>
                <c:pt idx="5633">
                  <c:v>1466.0</c:v>
                </c:pt>
                <c:pt idx="5634">
                  <c:v>1466.0</c:v>
                </c:pt>
                <c:pt idx="5635">
                  <c:v>1466.0</c:v>
                </c:pt>
                <c:pt idx="5636">
                  <c:v>1466.0</c:v>
                </c:pt>
                <c:pt idx="5637">
                  <c:v>1466.0</c:v>
                </c:pt>
                <c:pt idx="5638">
                  <c:v>1466.0</c:v>
                </c:pt>
                <c:pt idx="5639">
                  <c:v>1466.0</c:v>
                </c:pt>
                <c:pt idx="5640">
                  <c:v>1466.0</c:v>
                </c:pt>
                <c:pt idx="5641">
                  <c:v>1466.0</c:v>
                </c:pt>
                <c:pt idx="5642">
                  <c:v>1467.0</c:v>
                </c:pt>
                <c:pt idx="5643">
                  <c:v>1467.0</c:v>
                </c:pt>
                <c:pt idx="5644">
                  <c:v>1467.0</c:v>
                </c:pt>
                <c:pt idx="5645">
                  <c:v>1467.0</c:v>
                </c:pt>
                <c:pt idx="5646">
                  <c:v>1467.0</c:v>
                </c:pt>
                <c:pt idx="5647">
                  <c:v>1467.0</c:v>
                </c:pt>
                <c:pt idx="5648">
                  <c:v>1467.0</c:v>
                </c:pt>
                <c:pt idx="5649">
                  <c:v>1468.0</c:v>
                </c:pt>
                <c:pt idx="5650">
                  <c:v>1468.0</c:v>
                </c:pt>
                <c:pt idx="5651">
                  <c:v>1468.0</c:v>
                </c:pt>
                <c:pt idx="5652">
                  <c:v>1468.0</c:v>
                </c:pt>
                <c:pt idx="5653">
                  <c:v>1468.0</c:v>
                </c:pt>
                <c:pt idx="5654">
                  <c:v>1469.0</c:v>
                </c:pt>
                <c:pt idx="5655">
                  <c:v>1470.0</c:v>
                </c:pt>
                <c:pt idx="5656">
                  <c:v>1471.0</c:v>
                </c:pt>
                <c:pt idx="5657">
                  <c:v>1471.0</c:v>
                </c:pt>
                <c:pt idx="5658">
                  <c:v>1471.0</c:v>
                </c:pt>
                <c:pt idx="5659">
                  <c:v>1472.0</c:v>
                </c:pt>
                <c:pt idx="5660">
                  <c:v>1472.0</c:v>
                </c:pt>
                <c:pt idx="5661">
                  <c:v>1472.0</c:v>
                </c:pt>
                <c:pt idx="5662">
                  <c:v>1472.0</c:v>
                </c:pt>
                <c:pt idx="5663">
                  <c:v>1472.0</c:v>
                </c:pt>
                <c:pt idx="5664">
                  <c:v>1472.0</c:v>
                </c:pt>
                <c:pt idx="5665">
                  <c:v>1473.0</c:v>
                </c:pt>
                <c:pt idx="5666">
                  <c:v>1474.0</c:v>
                </c:pt>
                <c:pt idx="5667">
                  <c:v>1474.0</c:v>
                </c:pt>
                <c:pt idx="5668">
                  <c:v>1475.0</c:v>
                </c:pt>
                <c:pt idx="5669">
                  <c:v>1476.0</c:v>
                </c:pt>
                <c:pt idx="5670">
                  <c:v>1477.0</c:v>
                </c:pt>
                <c:pt idx="5671">
                  <c:v>1477.0</c:v>
                </c:pt>
                <c:pt idx="5672">
                  <c:v>1477.0</c:v>
                </c:pt>
                <c:pt idx="5673">
                  <c:v>1477.0</c:v>
                </c:pt>
                <c:pt idx="5674">
                  <c:v>1478.0</c:v>
                </c:pt>
                <c:pt idx="5675">
                  <c:v>1479.0</c:v>
                </c:pt>
                <c:pt idx="5676">
                  <c:v>1479.0</c:v>
                </c:pt>
                <c:pt idx="5677">
                  <c:v>1479.0</c:v>
                </c:pt>
                <c:pt idx="5678">
                  <c:v>1479.0</c:v>
                </c:pt>
                <c:pt idx="5679">
                  <c:v>1480.0</c:v>
                </c:pt>
                <c:pt idx="5680">
                  <c:v>1481.0</c:v>
                </c:pt>
                <c:pt idx="5681">
                  <c:v>1481.0</c:v>
                </c:pt>
                <c:pt idx="5682">
                  <c:v>1482.0</c:v>
                </c:pt>
                <c:pt idx="5683">
                  <c:v>1483.0</c:v>
                </c:pt>
                <c:pt idx="5684">
                  <c:v>1484.0</c:v>
                </c:pt>
                <c:pt idx="5685">
                  <c:v>1484.0</c:v>
                </c:pt>
                <c:pt idx="5686">
                  <c:v>1484.0</c:v>
                </c:pt>
                <c:pt idx="5687">
                  <c:v>1484.0</c:v>
                </c:pt>
                <c:pt idx="5688">
                  <c:v>1484.0</c:v>
                </c:pt>
                <c:pt idx="5689">
                  <c:v>1484.0</c:v>
                </c:pt>
                <c:pt idx="5690">
                  <c:v>1484.0</c:v>
                </c:pt>
                <c:pt idx="5691">
                  <c:v>1484.0</c:v>
                </c:pt>
                <c:pt idx="5692">
                  <c:v>1485.0</c:v>
                </c:pt>
                <c:pt idx="5693">
                  <c:v>1485.0</c:v>
                </c:pt>
                <c:pt idx="5694">
                  <c:v>1485.0</c:v>
                </c:pt>
                <c:pt idx="5695">
                  <c:v>1486.0</c:v>
                </c:pt>
                <c:pt idx="5696">
                  <c:v>1486.0</c:v>
                </c:pt>
                <c:pt idx="5697">
                  <c:v>1486.0</c:v>
                </c:pt>
                <c:pt idx="5698">
                  <c:v>1487.0</c:v>
                </c:pt>
                <c:pt idx="5699">
                  <c:v>1487.0</c:v>
                </c:pt>
                <c:pt idx="5700">
                  <c:v>1488.0</c:v>
                </c:pt>
                <c:pt idx="5701">
                  <c:v>1488.0</c:v>
                </c:pt>
                <c:pt idx="5702">
                  <c:v>1488.0</c:v>
                </c:pt>
                <c:pt idx="5703">
                  <c:v>1488.0</c:v>
                </c:pt>
                <c:pt idx="5704">
                  <c:v>1488.0</c:v>
                </c:pt>
                <c:pt idx="5705">
                  <c:v>1488.0</c:v>
                </c:pt>
                <c:pt idx="5706">
                  <c:v>1488.0</c:v>
                </c:pt>
                <c:pt idx="5707">
                  <c:v>1488.0</c:v>
                </c:pt>
                <c:pt idx="5708">
                  <c:v>1488.0</c:v>
                </c:pt>
                <c:pt idx="5709">
                  <c:v>1488.0</c:v>
                </c:pt>
                <c:pt idx="5710">
                  <c:v>1488.0</c:v>
                </c:pt>
                <c:pt idx="5711">
                  <c:v>1488.0</c:v>
                </c:pt>
                <c:pt idx="5712">
                  <c:v>1488.0</c:v>
                </c:pt>
                <c:pt idx="5713">
                  <c:v>1488.0</c:v>
                </c:pt>
                <c:pt idx="5714">
                  <c:v>1488.0</c:v>
                </c:pt>
                <c:pt idx="5715">
                  <c:v>1488.0</c:v>
                </c:pt>
                <c:pt idx="5716">
                  <c:v>1488.0</c:v>
                </c:pt>
                <c:pt idx="5717">
                  <c:v>1488.0</c:v>
                </c:pt>
                <c:pt idx="5718">
                  <c:v>1488.0</c:v>
                </c:pt>
                <c:pt idx="5719">
                  <c:v>1488.0</c:v>
                </c:pt>
                <c:pt idx="5720">
                  <c:v>1488.0</c:v>
                </c:pt>
                <c:pt idx="5721">
                  <c:v>1488.0</c:v>
                </c:pt>
                <c:pt idx="5722">
                  <c:v>1488.0</c:v>
                </c:pt>
                <c:pt idx="5723">
                  <c:v>1488.0</c:v>
                </c:pt>
                <c:pt idx="5724">
                  <c:v>1488.0</c:v>
                </c:pt>
                <c:pt idx="5725">
                  <c:v>1488.0</c:v>
                </c:pt>
                <c:pt idx="5726">
                  <c:v>1488.0</c:v>
                </c:pt>
                <c:pt idx="5727">
                  <c:v>1488.0</c:v>
                </c:pt>
                <c:pt idx="5728">
                  <c:v>1488.0</c:v>
                </c:pt>
                <c:pt idx="5729">
                  <c:v>1488.0</c:v>
                </c:pt>
                <c:pt idx="5730">
                  <c:v>1488.0</c:v>
                </c:pt>
                <c:pt idx="5731">
                  <c:v>1488.0</c:v>
                </c:pt>
                <c:pt idx="5732">
                  <c:v>1488.0</c:v>
                </c:pt>
                <c:pt idx="5733">
                  <c:v>1488.0</c:v>
                </c:pt>
                <c:pt idx="5734">
                  <c:v>1488.0</c:v>
                </c:pt>
                <c:pt idx="5735">
                  <c:v>1488.0</c:v>
                </c:pt>
                <c:pt idx="5736">
                  <c:v>1488.0</c:v>
                </c:pt>
                <c:pt idx="5737">
                  <c:v>1489.0</c:v>
                </c:pt>
                <c:pt idx="5738">
                  <c:v>1490.0</c:v>
                </c:pt>
                <c:pt idx="5739">
                  <c:v>1490.0</c:v>
                </c:pt>
                <c:pt idx="5740">
                  <c:v>1490.0</c:v>
                </c:pt>
                <c:pt idx="5741">
                  <c:v>1490.0</c:v>
                </c:pt>
                <c:pt idx="5742">
                  <c:v>1491.0</c:v>
                </c:pt>
                <c:pt idx="5743">
                  <c:v>1492.0</c:v>
                </c:pt>
                <c:pt idx="5744">
                  <c:v>1493.0</c:v>
                </c:pt>
                <c:pt idx="5745">
                  <c:v>1493.0</c:v>
                </c:pt>
                <c:pt idx="5746">
                  <c:v>1493.0</c:v>
                </c:pt>
                <c:pt idx="5747">
                  <c:v>1494.0</c:v>
                </c:pt>
                <c:pt idx="5748">
                  <c:v>1494.0</c:v>
                </c:pt>
                <c:pt idx="5749">
                  <c:v>1495.0</c:v>
                </c:pt>
                <c:pt idx="5750">
                  <c:v>1495.0</c:v>
                </c:pt>
                <c:pt idx="5751">
                  <c:v>1495.0</c:v>
                </c:pt>
                <c:pt idx="5752">
                  <c:v>1495.0</c:v>
                </c:pt>
                <c:pt idx="5753">
                  <c:v>1495.0</c:v>
                </c:pt>
                <c:pt idx="5754">
                  <c:v>1495.0</c:v>
                </c:pt>
                <c:pt idx="5755">
                  <c:v>1495.0</c:v>
                </c:pt>
                <c:pt idx="5756">
                  <c:v>1495.0</c:v>
                </c:pt>
                <c:pt idx="5757">
                  <c:v>1495.0</c:v>
                </c:pt>
                <c:pt idx="5758">
                  <c:v>1495.0</c:v>
                </c:pt>
                <c:pt idx="5759">
                  <c:v>1495.0</c:v>
                </c:pt>
                <c:pt idx="5760">
                  <c:v>1495.0</c:v>
                </c:pt>
                <c:pt idx="5761">
                  <c:v>1496.0</c:v>
                </c:pt>
                <c:pt idx="5762">
                  <c:v>1496.0</c:v>
                </c:pt>
                <c:pt idx="5763">
                  <c:v>1496.0</c:v>
                </c:pt>
                <c:pt idx="5764">
                  <c:v>1496.0</c:v>
                </c:pt>
                <c:pt idx="5765">
                  <c:v>1496.0</c:v>
                </c:pt>
                <c:pt idx="5766">
                  <c:v>1496.0</c:v>
                </c:pt>
                <c:pt idx="5767">
                  <c:v>1496.0</c:v>
                </c:pt>
                <c:pt idx="5768">
                  <c:v>1496.0</c:v>
                </c:pt>
                <c:pt idx="5769">
                  <c:v>1496.0</c:v>
                </c:pt>
                <c:pt idx="5770">
                  <c:v>1496.0</c:v>
                </c:pt>
                <c:pt idx="5771">
                  <c:v>1496.0</c:v>
                </c:pt>
                <c:pt idx="5772">
                  <c:v>1496.0</c:v>
                </c:pt>
                <c:pt idx="5773">
                  <c:v>1496.0</c:v>
                </c:pt>
                <c:pt idx="5774">
                  <c:v>1496.0</c:v>
                </c:pt>
                <c:pt idx="5775">
                  <c:v>1496.0</c:v>
                </c:pt>
                <c:pt idx="5776">
                  <c:v>1496.0</c:v>
                </c:pt>
                <c:pt idx="5777">
                  <c:v>1496.0</c:v>
                </c:pt>
                <c:pt idx="5778">
                  <c:v>1496.0</c:v>
                </c:pt>
                <c:pt idx="5779">
                  <c:v>1496.0</c:v>
                </c:pt>
                <c:pt idx="5780">
                  <c:v>1496.0</c:v>
                </c:pt>
                <c:pt idx="5781">
                  <c:v>1496.0</c:v>
                </c:pt>
                <c:pt idx="5782">
                  <c:v>1496.0</c:v>
                </c:pt>
                <c:pt idx="5783">
                  <c:v>1496.0</c:v>
                </c:pt>
                <c:pt idx="5784">
                  <c:v>1496.0</c:v>
                </c:pt>
                <c:pt idx="5785">
                  <c:v>1496.0</c:v>
                </c:pt>
                <c:pt idx="5786">
                  <c:v>1496.0</c:v>
                </c:pt>
                <c:pt idx="5787">
                  <c:v>1496.0</c:v>
                </c:pt>
                <c:pt idx="5788">
                  <c:v>1496.0</c:v>
                </c:pt>
                <c:pt idx="5789">
                  <c:v>1496.0</c:v>
                </c:pt>
                <c:pt idx="5790">
                  <c:v>1496.0</c:v>
                </c:pt>
                <c:pt idx="5791">
                  <c:v>1496.0</c:v>
                </c:pt>
                <c:pt idx="5792">
                  <c:v>1496.0</c:v>
                </c:pt>
                <c:pt idx="5793">
                  <c:v>1496.0</c:v>
                </c:pt>
                <c:pt idx="5794">
                  <c:v>1497.0</c:v>
                </c:pt>
                <c:pt idx="5795">
                  <c:v>1498.0</c:v>
                </c:pt>
                <c:pt idx="5796">
                  <c:v>1498.0</c:v>
                </c:pt>
                <c:pt idx="5797">
                  <c:v>1498.0</c:v>
                </c:pt>
                <c:pt idx="5798">
                  <c:v>1498.0</c:v>
                </c:pt>
                <c:pt idx="5799">
                  <c:v>1499.0</c:v>
                </c:pt>
                <c:pt idx="5800">
                  <c:v>1499.0</c:v>
                </c:pt>
                <c:pt idx="5801">
                  <c:v>1499.0</c:v>
                </c:pt>
                <c:pt idx="5802">
                  <c:v>1499.0</c:v>
                </c:pt>
                <c:pt idx="5803">
                  <c:v>1499.0</c:v>
                </c:pt>
                <c:pt idx="5804">
                  <c:v>1499.0</c:v>
                </c:pt>
                <c:pt idx="5805">
                  <c:v>1499.0</c:v>
                </c:pt>
                <c:pt idx="5806">
                  <c:v>1499.0</c:v>
                </c:pt>
                <c:pt idx="5807">
                  <c:v>1499.0</c:v>
                </c:pt>
                <c:pt idx="5808">
                  <c:v>1499.0</c:v>
                </c:pt>
                <c:pt idx="5809">
                  <c:v>1499.0</c:v>
                </c:pt>
                <c:pt idx="5810">
                  <c:v>1499.0</c:v>
                </c:pt>
                <c:pt idx="5811">
                  <c:v>1499.0</c:v>
                </c:pt>
                <c:pt idx="5812">
                  <c:v>1499.0</c:v>
                </c:pt>
                <c:pt idx="5813">
                  <c:v>1499.0</c:v>
                </c:pt>
                <c:pt idx="5814">
                  <c:v>1499.0</c:v>
                </c:pt>
                <c:pt idx="5815">
                  <c:v>1500.0</c:v>
                </c:pt>
                <c:pt idx="5816">
                  <c:v>1501.0</c:v>
                </c:pt>
                <c:pt idx="5817">
                  <c:v>1501.0</c:v>
                </c:pt>
                <c:pt idx="5818">
                  <c:v>1501.0</c:v>
                </c:pt>
                <c:pt idx="5819">
                  <c:v>1501.0</c:v>
                </c:pt>
                <c:pt idx="5820">
                  <c:v>1501.0</c:v>
                </c:pt>
                <c:pt idx="5821">
                  <c:v>1501.0</c:v>
                </c:pt>
                <c:pt idx="5822">
                  <c:v>1501.0</c:v>
                </c:pt>
                <c:pt idx="5823">
                  <c:v>1501.0</c:v>
                </c:pt>
                <c:pt idx="5824">
                  <c:v>1501.0</c:v>
                </c:pt>
                <c:pt idx="5825">
                  <c:v>1501.0</c:v>
                </c:pt>
                <c:pt idx="5826">
                  <c:v>1501.0</c:v>
                </c:pt>
                <c:pt idx="5827">
                  <c:v>1501.0</c:v>
                </c:pt>
                <c:pt idx="5828">
                  <c:v>1501.0</c:v>
                </c:pt>
                <c:pt idx="5829">
                  <c:v>1501.0</c:v>
                </c:pt>
                <c:pt idx="5830">
                  <c:v>1501.0</c:v>
                </c:pt>
                <c:pt idx="5831">
                  <c:v>1501.0</c:v>
                </c:pt>
                <c:pt idx="5832">
                  <c:v>1501.0</c:v>
                </c:pt>
                <c:pt idx="5833">
                  <c:v>1501.0</c:v>
                </c:pt>
                <c:pt idx="5834">
                  <c:v>1501.0</c:v>
                </c:pt>
                <c:pt idx="5835">
                  <c:v>1501.0</c:v>
                </c:pt>
                <c:pt idx="5836">
                  <c:v>1502.0</c:v>
                </c:pt>
                <c:pt idx="5837">
                  <c:v>1502.0</c:v>
                </c:pt>
                <c:pt idx="5838">
                  <c:v>1502.0</c:v>
                </c:pt>
                <c:pt idx="5839">
                  <c:v>1502.0</c:v>
                </c:pt>
                <c:pt idx="5840">
                  <c:v>1502.0</c:v>
                </c:pt>
                <c:pt idx="5841">
                  <c:v>1502.0</c:v>
                </c:pt>
                <c:pt idx="5842">
                  <c:v>1502.0</c:v>
                </c:pt>
                <c:pt idx="5843">
                  <c:v>1502.0</c:v>
                </c:pt>
                <c:pt idx="5844">
                  <c:v>1502.0</c:v>
                </c:pt>
                <c:pt idx="5845">
                  <c:v>1503.0</c:v>
                </c:pt>
                <c:pt idx="5846">
                  <c:v>1503.0</c:v>
                </c:pt>
                <c:pt idx="5847">
                  <c:v>1503.0</c:v>
                </c:pt>
                <c:pt idx="5848">
                  <c:v>1504.0</c:v>
                </c:pt>
                <c:pt idx="5849">
                  <c:v>1505.0</c:v>
                </c:pt>
                <c:pt idx="5850">
                  <c:v>1506.0</c:v>
                </c:pt>
                <c:pt idx="5851">
                  <c:v>1507.0</c:v>
                </c:pt>
                <c:pt idx="5852">
                  <c:v>1507.0</c:v>
                </c:pt>
                <c:pt idx="5853">
                  <c:v>1507.0</c:v>
                </c:pt>
                <c:pt idx="5854">
                  <c:v>1507.0</c:v>
                </c:pt>
                <c:pt idx="5855">
                  <c:v>1508.0</c:v>
                </c:pt>
                <c:pt idx="5856">
                  <c:v>1508.0</c:v>
                </c:pt>
                <c:pt idx="5857">
                  <c:v>1508.0</c:v>
                </c:pt>
                <c:pt idx="5858">
                  <c:v>1508.0</c:v>
                </c:pt>
                <c:pt idx="5859">
                  <c:v>1508.0</c:v>
                </c:pt>
                <c:pt idx="5860">
                  <c:v>1508.0</c:v>
                </c:pt>
                <c:pt idx="5861">
                  <c:v>1508.0</c:v>
                </c:pt>
                <c:pt idx="5862">
                  <c:v>1509.0</c:v>
                </c:pt>
                <c:pt idx="5863">
                  <c:v>1510.0</c:v>
                </c:pt>
                <c:pt idx="5864">
                  <c:v>1510.0</c:v>
                </c:pt>
                <c:pt idx="5865">
                  <c:v>1510.0</c:v>
                </c:pt>
                <c:pt idx="5866">
                  <c:v>1510.0</c:v>
                </c:pt>
                <c:pt idx="5867">
                  <c:v>1510.0</c:v>
                </c:pt>
                <c:pt idx="5868">
                  <c:v>1510.0</c:v>
                </c:pt>
                <c:pt idx="5869">
                  <c:v>1510.0</c:v>
                </c:pt>
                <c:pt idx="5870">
                  <c:v>1511.0</c:v>
                </c:pt>
                <c:pt idx="5871">
                  <c:v>1511.0</c:v>
                </c:pt>
                <c:pt idx="5872">
                  <c:v>1511.0</c:v>
                </c:pt>
                <c:pt idx="5873">
                  <c:v>1511.0</c:v>
                </c:pt>
                <c:pt idx="5874">
                  <c:v>1511.0</c:v>
                </c:pt>
                <c:pt idx="5875">
                  <c:v>1511.0</c:v>
                </c:pt>
                <c:pt idx="5876">
                  <c:v>1511.0</c:v>
                </c:pt>
                <c:pt idx="5877">
                  <c:v>1511.0</c:v>
                </c:pt>
                <c:pt idx="5878">
                  <c:v>1511.0</c:v>
                </c:pt>
                <c:pt idx="5879">
                  <c:v>1512.0</c:v>
                </c:pt>
                <c:pt idx="5880">
                  <c:v>1512.0</c:v>
                </c:pt>
                <c:pt idx="5881">
                  <c:v>1512.0</c:v>
                </c:pt>
                <c:pt idx="5882">
                  <c:v>1512.0</c:v>
                </c:pt>
                <c:pt idx="5883">
                  <c:v>1512.0</c:v>
                </c:pt>
                <c:pt idx="5884">
                  <c:v>1512.0</c:v>
                </c:pt>
                <c:pt idx="5885">
                  <c:v>1512.0</c:v>
                </c:pt>
                <c:pt idx="5886">
                  <c:v>1512.0</c:v>
                </c:pt>
                <c:pt idx="5887">
                  <c:v>1512.0</c:v>
                </c:pt>
                <c:pt idx="5888">
                  <c:v>1512.0</c:v>
                </c:pt>
                <c:pt idx="5889">
                  <c:v>1512.0</c:v>
                </c:pt>
                <c:pt idx="5890">
                  <c:v>1513.0</c:v>
                </c:pt>
                <c:pt idx="5891">
                  <c:v>1513.0</c:v>
                </c:pt>
                <c:pt idx="5892">
                  <c:v>1514.0</c:v>
                </c:pt>
                <c:pt idx="5893">
                  <c:v>1515.0</c:v>
                </c:pt>
                <c:pt idx="5894">
                  <c:v>1515.0</c:v>
                </c:pt>
                <c:pt idx="5895">
                  <c:v>1515.0</c:v>
                </c:pt>
                <c:pt idx="5896">
                  <c:v>1515.0</c:v>
                </c:pt>
                <c:pt idx="5897">
                  <c:v>1515.0</c:v>
                </c:pt>
                <c:pt idx="5898">
                  <c:v>1515.0</c:v>
                </c:pt>
                <c:pt idx="5899">
                  <c:v>1515.0</c:v>
                </c:pt>
                <c:pt idx="5900">
                  <c:v>1515.0</c:v>
                </c:pt>
                <c:pt idx="5901">
                  <c:v>1515.0</c:v>
                </c:pt>
                <c:pt idx="5902">
                  <c:v>1515.0</c:v>
                </c:pt>
                <c:pt idx="5903">
                  <c:v>1515.0</c:v>
                </c:pt>
                <c:pt idx="5904">
                  <c:v>1515.0</c:v>
                </c:pt>
                <c:pt idx="5905">
                  <c:v>1515.0</c:v>
                </c:pt>
                <c:pt idx="5906">
                  <c:v>1515.0</c:v>
                </c:pt>
                <c:pt idx="5907">
                  <c:v>1515.0</c:v>
                </c:pt>
                <c:pt idx="5908">
                  <c:v>1515.0</c:v>
                </c:pt>
                <c:pt idx="5909">
                  <c:v>1515.0</c:v>
                </c:pt>
                <c:pt idx="5910">
                  <c:v>1515.0</c:v>
                </c:pt>
                <c:pt idx="5911">
                  <c:v>1515.0</c:v>
                </c:pt>
                <c:pt idx="5912">
                  <c:v>1515.0</c:v>
                </c:pt>
                <c:pt idx="5913">
                  <c:v>1515.0</c:v>
                </c:pt>
                <c:pt idx="5914">
                  <c:v>1515.0</c:v>
                </c:pt>
                <c:pt idx="5915">
                  <c:v>1515.0</c:v>
                </c:pt>
                <c:pt idx="5916">
                  <c:v>1515.0</c:v>
                </c:pt>
                <c:pt idx="5917">
                  <c:v>1515.0</c:v>
                </c:pt>
                <c:pt idx="5918">
                  <c:v>1516.0</c:v>
                </c:pt>
                <c:pt idx="5919">
                  <c:v>1517.0</c:v>
                </c:pt>
                <c:pt idx="5920">
                  <c:v>1517.0</c:v>
                </c:pt>
                <c:pt idx="5921">
                  <c:v>1518.0</c:v>
                </c:pt>
                <c:pt idx="5922">
                  <c:v>1518.0</c:v>
                </c:pt>
                <c:pt idx="5923">
                  <c:v>1518.0</c:v>
                </c:pt>
                <c:pt idx="5924">
                  <c:v>1519.0</c:v>
                </c:pt>
                <c:pt idx="5925">
                  <c:v>1519.0</c:v>
                </c:pt>
                <c:pt idx="5926">
                  <c:v>1519.0</c:v>
                </c:pt>
                <c:pt idx="5927">
                  <c:v>1519.0</c:v>
                </c:pt>
                <c:pt idx="5928">
                  <c:v>1519.0</c:v>
                </c:pt>
                <c:pt idx="5929">
                  <c:v>1519.0</c:v>
                </c:pt>
                <c:pt idx="5930">
                  <c:v>1520.0</c:v>
                </c:pt>
                <c:pt idx="5931">
                  <c:v>1521.0</c:v>
                </c:pt>
                <c:pt idx="5932">
                  <c:v>1522.0</c:v>
                </c:pt>
                <c:pt idx="5933">
                  <c:v>1522.0</c:v>
                </c:pt>
                <c:pt idx="5934">
                  <c:v>1523.0</c:v>
                </c:pt>
                <c:pt idx="5935">
                  <c:v>1524.0</c:v>
                </c:pt>
                <c:pt idx="5936">
                  <c:v>1525.0</c:v>
                </c:pt>
                <c:pt idx="5937">
                  <c:v>1526.0</c:v>
                </c:pt>
                <c:pt idx="5938">
                  <c:v>1527.0</c:v>
                </c:pt>
                <c:pt idx="5939">
                  <c:v>1528.0</c:v>
                </c:pt>
                <c:pt idx="5940">
                  <c:v>1528.0</c:v>
                </c:pt>
                <c:pt idx="5941">
                  <c:v>1528.0</c:v>
                </c:pt>
                <c:pt idx="5942">
                  <c:v>1528.0</c:v>
                </c:pt>
                <c:pt idx="5943">
                  <c:v>1528.0</c:v>
                </c:pt>
                <c:pt idx="5944">
                  <c:v>1528.0</c:v>
                </c:pt>
                <c:pt idx="5945">
                  <c:v>1529.0</c:v>
                </c:pt>
                <c:pt idx="5946">
                  <c:v>1529.0</c:v>
                </c:pt>
                <c:pt idx="5947">
                  <c:v>1529.0</c:v>
                </c:pt>
                <c:pt idx="5948">
                  <c:v>1530.0</c:v>
                </c:pt>
                <c:pt idx="5949">
                  <c:v>1531.0</c:v>
                </c:pt>
                <c:pt idx="5950">
                  <c:v>1531.0</c:v>
                </c:pt>
                <c:pt idx="5951">
                  <c:v>1532.0</c:v>
                </c:pt>
                <c:pt idx="5952">
                  <c:v>1532.0</c:v>
                </c:pt>
                <c:pt idx="5953">
                  <c:v>1532.0</c:v>
                </c:pt>
                <c:pt idx="5954">
                  <c:v>1532.0</c:v>
                </c:pt>
                <c:pt idx="5955">
                  <c:v>1532.0</c:v>
                </c:pt>
                <c:pt idx="5956">
                  <c:v>1532.0</c:v>
                </c:pt>
                <c:pt idx="5957">
                  <c:v>1532.0</c:v>
                </c:pt>
                <c:pt idx="5958">
                  <c:v>1532.0</c:v>
                </c:pt>
                <c:pt idx="5959">
                  <c:v>1532.0</c:v>
                </c:pt>
                <c:pt idx="5960">
                  <c:v>1532.0</c:v>
                </c:pt>
                <c:pt idx="5961">
                  <c:v>1532.0</c:v>
                </c:pt>
                <c:pt idx="5962">
                  <c:v>1533.0</c:v>
                </c:pt>
                <c:pt idx="5963">
                  <c:v>1534.0</c:v>
                </c:pt>
                <c:pt idx="5964">
                  <c:v>1534.0</c:v>
                </c:pt>
                <c:pt idx="5965">
                  <c:v>1535.0</c:v>
                </c:pt>
                <c:pt idx="5966">
                  <c:v>1536.0</c:v>
                </c:pt>
                <c:pt idx="5967">
                  <c:v>1537.0</c:v>
                </c:pt>
                <c:pt idx="5968">
                  <c:v>1538.0</c:v>
                </c:pt>
                <c:pt idx="5969">
                  <c:v>1539.0</c:v>
                </c:pt>
                <c:pt idx="5970">
                  <c:v>1539.0</c:v>
                </c:pt>
                <c:pt idx="5971">
                  <c:v>1539.0</c:v>
                </c:pt>
                <c:pt idx="5972">
                  <c:v>1540.0</c:v>
                </c:pt>
                <c:pt idx="5973">
                  <c:v>1540.0</c:v>
                </c:pt>
                <c:pt idx="5974">
                  <c:v>1540.0</c:v>
                </c:pt>
                <c:pt idx="5975">
                  <c:v>1540.0</c:v>
                </c:pt>
                <c:pt idx="5976">
                  <c:v>1540.0</c:v>
                </c:pt>
                <c:pt idx="5977">
                  <c:v>1541.0</c:v>
                </c:pt>
                <c:pt idx="5978">
                  <c:v>1542.0</c:v>
                </c:pt>
                <c:pt idx="5979">
                  <c:v>1542.0</c:v>
                </c:pt>
                <c:pt idx="5980">
                  <c:v>1542.0</c:v>
                </c:pt>
                <c:pt idx="5981">
                  <c:v>1542.0</c:v>
                </c:pt>
                <c:pt idx="5982">
                  <c:v>1543.0</c:v>
                </c:pt>
                <c:pt idx="5983">
                  <c:v>1543.0</c:v>
                </c:pt>
                <c:pt idx="5984">
                  <c:v>1543.0</c:v>
                </c:pt>
                <c:pt idx="5985">
                  <c:v>1543.0</c:v>
                </c:pt>
                <c:pt idx="5986">
                  <c:v>1544.0</c:v>
                </c:pt>
                <c:pt idx="5987">
                  <c:v>1545.0</c:v>
                </c:pt>
                <c:pt idx="5988">
                  <c:v>1546.0</c:v>
                </c:pt>
                <c:pt idx="5989">
                  <c:v>1546.0</c:v>
                </c:pt>
                <c:pt idx="5990">
                  <c:v>1547.0</c:v>
                </c:pt>
                <c:pt idx="5991">
                  <c:v>1548.0</c:v>
                </c:pt>
                <c:pt idx="5992">
                  <c:v>1549.0</c:v>
                </c:pt>
                <c:pt idx="5993">
                  <c:v>1549.0</c:v>
                </c:pt>
                <c:pt idx="5994">
                  <c:v>1549.0</c:v>
                </c:pt>
                <c:pt idx="5995">
                  <c:v>1549.0</c:v>
                </c:pt>
                <c:pt idx="5996">
                  <c:v>1550.0</c:v>
                </c:pt>
                <c:pt idx="5997">
                  <c:v>1550.0</c:v>
                </c:pt>
                <c:pt idx="5998">
                  <c:v>1551.0</c:v>
                </c:pt>
                <c:pt idx="5999">
                  <c:v>1552.0</c:v>
                </c:pt>
                <c:pt idx="6000">
                  <c:v>1552.0</c:v>
                </c:pt>
                <c:pt idx="6001">
                  <c:v>1553.0</c:v>
                </c:pt>
                <c:pt idx="6002">
                  <c:v>1554.0</c:v>
                </c:pt>
                <c:pt idx="6003">
                  <c:v>1555.0</c:v>
                </c:pt>
                <c:pt idx="6004">
                  <c:v>1555.0</c:v>
                </c:pt>
                <c:pt idx="6005">
                  <c:v>1555.0</c:v>
                </c:pt>
                <c:pt idx="6006">
                  <c:v>1555.0</c:v>
                </c:pt>
                <c:pt idx="6007">
                  <c:v>1555.0</c:v>
                </c:pt>
                <c:pt idx="6008">
                  <c:v>1556.0</c:v>
                </c:pt>
                <c:pt idx="6009">
                  <c:v>1557.0</c:v>
                </c:pt>
                <c:pt idx="6010">
                  <c:v>1557.0</c:v>
                </c:pt>
                <c:pt idx="6011">
                  <c:v>1557.0</c:v>
                </c:pt>
                <c:pt idx="6012">
                  <c:v>1558.0</c:v>
                </c:pt>
                <c:pt idx="6013">
                  <c:v>1559.0</c:v>
                </c:pt>
                <c:pt idx="6014">
                  <c:v>1560.0</c:v>
                </c:pt>
                <c:pt idx="6015">
                  <c:v>1561.0</c:v>
                </c:pt>
                <c:pt idx="6016">
                  <c:v>1562.0</c:v>
                </c:pt>
                <c:pt idx="6017">
                  <c:v>1563.0</c:v>
                </c:pt>
                <c:pt idx="6018">
                  <c:v>1563.0</c:v>
                </c:pt>
                <c:pt idx="6019">
                  <c:v>1563.0</c:v>
                </c:pt>
                <c:pt idx="6020">
                  <c:v>1564.0</c:v>
                </c:pt>
                <c:pt idx="6021">
                  <c:v>1564.0</c:v>
                </c:pt>
                <c:pt idx="6022">
                  <c:v>1565.0</c:v>
                </c:pt>
                <c:pt idx="6023">
                  <c:v>1566.0</c:v>
                </c:pt>
                <c:pt idx="6024">
                  <c:v>1566.0</c:v>
                </c:pt>
                <c:pt idx="6025">
                  <c:v>1566.0</c:v>
                </c:pt>
                <c:pt idx="6026">
                  <c:v>1567.0</c:v>
                </c:pt>
                <c:pt idx="6027">
                  <c:v>1567.0</c:v>
                </c:pt>
                <c:pt idx="6028">
                  <c:v>1567.0</c:v>
                </c:pt>
                <c:pt idx="6029">
                  <c:v>1567.0</c:v>
                </c:pt>
                <c:pt idx="6030">
                  <c:v>1568.0</c:v>
                </c:pt>
                <c:pt idx="6031">
                  <c:v>1568.0</c:v>
                </c:pt>
                <c:pt idx="6032">
                  <c:v>1568.0</c:v>
                </c:pt>
                <c:pt idx="6033">
                  <c:v>1568.0</c:v>
                </c:pt>
                <c:pt idx="6034">
                  <c:v>1569.0</c:v>
                </c:pt>
                <c:pt idx="6035">
                  <c:v>1569.0</c:v>
                </c:pt>
                <c:pt idx="6036">
                  <c:v>1570.0</c:v>
                </c:pt>
                <c:pt idx="6037">
                  <c:v>1570.0</c:v>
                </c:pt>
                <c:pt idx="6038">
                  <c:v>1570.0</c:v>
                </c:pt>
                <c:pt idx="6039">
                  <c:v>1570.0</c:v>
                </c:pt>
                <c:pt idx="6040">
                  <c:v>1570.0</c:v>
                </c:pt>
                <c:pt idx="6041">
                  <c:v>1570.0</c:v>
                </c:pt>
                <c:pt idx="6042">
                  <c:v>1570.0</c:v>
                </c:pt>
                <c:pt idx="6043">
                  <c:v>1570.0</c:v>
                </c:pt>
                <c:pt idx="6044">
                  <c:v>1570.0</c:v>
                </c:pt>
                <c:pt idx="6045">
                  <c:v>1570.0</c:v>
                </c:pt>
                <c:pt idx="6046">
                  <c:v>1570.0</c:v>
                </c:pt>
                <c:pt idx="6047">
                  <c:v>1570.0</c:v>
                </c:pt>
                <c:pt idx="6048">
                  <c:v>1570.0</c:v>
                </c:pt>
                <c:pt idx="6049">
                  <c:v>1571.0</c:v>
                </c:pt>
                <c:pt idx="6050">
                  <c:v>1571.0</c:v>
                </c:pt>
                <c:pt idx="6051">
                  <c:v>1571.0</c:v>
                </c:pt>
                <c:pt idx="6052">
                  <c:v>1571.0</c:v>
                </c:pt>
                <c:pt idx="6053">
                  <c:v>1571.0</c:v>
                </c:pt>
                <c:pt idx="6054">
                  <c:v>1571.0</c:v>
                </c:pt>
                <c:pt idx="6055">
                  <c:v>1571.0</c:v>
                </c:pt>
                <c:pt idx="6056">
                  <c:v>1571.0</c:v>
                </c:pt>
                <c:pt idx="6057">
                  <c:v>1571.0</c:v>
                </c:pt>
                <c:pt idx="6058">
                  <c:v>1571.0</c:v>
                </c:pt>
                <c:pt idx="6059">
                  <c:v>1571.0</c:v>
                </c:pt>
                <c:pt idx="6060">
                  <c:v>1571.0</c:v>
                </c:pt>
                <c:pt idx="6061">
                  <c:v>1571.0</c:v>
                </c:pt>
                <c:pt idx="6062">
                  <c:v>1571.0</c:v>
                </c:pt>
                <c:pt idx="6063">
                  <c:v>1571.0</c:v>
                </c:pt>
                <c:pt idx="6064">
                  <c:v>1571.0</c:v>
                </c:pt>
                <c:pt idx="6065">
                  <c:v>1571.0</c:v>
                </c:pt>
                <c:pt idx="6066">
                  <c:v>1571.0</c:v>
                </c:pt>
                <c:pt idx="6067">
                  <c:v>1571.0</c:v>
                </c:pt>
                <c:pt idx="6068">
                  <c:v>1571.0</c:v>
                </c:pt>
                <c:pt idx="6069">
                  <c:v>1571.0</c:v>
                </c:pt>
                <c:pt idx="6070">
                  <c:v>1571.0</c:v>
                </c:pt>
                <c:pt idx="6071">
                  <c:v>1571.0</c:v>
                </c:pt>
                <c:pt idx="6072">
                  <c:v>1571.0</c:v>
                </c:pt>
                <c:pt idx="6073">
                  <c:v>1571.0</c:v>
                </c:pt>
                <c:pt idx="6074">
                  <c:v>1572.0</c:v>
                </c:pt>
                <c:pt idx="6075">
                  <c:v>1573.0</c:v>
                </c:pt>
                <c:pt idx="6076">
                  <c:v>1574.0</c:v>
                </c:pt>
                <c:pt idx="6077">
                  <c:v>1574.0</c:v>
                </c:pt>
                <c:pt idx="6078">
                  <c:v>1574.0</c:v>
                </c:pt>
                <c:pt idx="6079">
                  <c:v>1575.0</c:v>
                </c:pt>
                <c:pt idx="6080">
                  <c:v>1576.0</c:v>
                </c:pt>
                <c:pt idx="6081">
                  <c:v>1577.0</c:v>
                </c:pt>
                <c:pt idx="6082">
                  <c:v>1577.0</c:v>
                </c:pt>
                <c:pt idx="6083">
                  <c:v>1577.0</c:v>
                </c:pt>
                <c:pt idx="6084">
                  <c:v>1577.0</c:v>
                </c:pt>
                <c:pt idx="6085">
                  <c:v>1578.0</c:v>
                </c:pt>
                <c:pt idx="6086">
                  <c:v>1579.0</c:v>
                </c:pt>
                <c:pt idx="6087">
                  <c:v>1580.0</c:v>
                </c:pt>
                <c:pt idx="6088">
                  <c:v>1580.0</c:v>
                </c:pt>
                <c:pt idx="6089">
                  <c:v>1580.0</c:v>
                </c:pt>
                <c:pt idx="6090">
                  <c:v>1580.0</c:v>
                </c:pt>
                <c:pt idx="6091">
                  <c:v>1580.0</c:v>
                </c:pt>
                <c:pt idx="6092">
                  <c:v>1580.0</c:v>
                </c:pt>
                <c:pt idx="6093">
                  <c:v>1580.0</c:v>
                </c:pt>
                <c:pt idx="6094">
                  <c:v>1580.0</c:v>
                </c:pt>
                <c:pt idx="6095">
                  <c:v>1580.0</c:v>
                </c:pt>
                <c:pt idx="6096">
                  <c:v>1580.0</c:v>
                </c:pt>
                <c:pt idx="6097">
                  <c:v>1580.0</c:v>
                </c:pt>
                <c:pt idx="6098">
                  <c:v>1580.0</c:v>
                </c:pt>
                <c:pt idx="6099">
                  <c:v>1580.0</c:v>
                </c:pt>
                <c:pt idx="6100">
                  <c:v>1580.0</c:v>
                </c:pt>
                <c:pt idx="6101">
                  <c:v>1580.0</c:v>
                </c:pt>
                <c:pt idx="6102">
                  <c:v>1581.0</c:v>
                </c:pt>
                <c:pt idx="6103">
                  <c:v>1582.0</c:v>
                </c:pt>
                <c:pt idx="6104">
                  <c:v>1583.0</c:v>
                </c:pt>
                <c:pt idx="6105">
                  <c:v>1584.0</c:v>
                </c:pt>
                <c:pt idx="6106">
                  <c:v>1584.0</c:v>
                </c:pt>
                <c:pt idx="6107">
                  <c:v>1584.0</c:v>
                </c:pt>
                <c:pt idx="6108">
                  <c:v>1584.0</c:v>
                </c:pt>
                <c:pt idx="6109">
                  <c:v>1584.0</c:v>
                </c:pt>
                <c:pt idx="6110">
                  <c:v>1585.0</c:v>
                </c:pt>
                <c:pt idx="6111">
                  <c:v>1585.0</c:v>
                </c:pt>
                <c:pt idx="6112">
                  <c:v>1586.0</c:v>
                </c:pt>
                <c:pt idx="6113">
                  <c:v>1587.0</c:v>
                </c:pt>
                <c:pt idx="6114">
                  <c:v>1587.0</c:v>
                </c:pt>
                <c:pt idx="6115">
                  <c:v>1587.0</c:v>
                </c:pt>
                <c:pt idx="6116">
                  <c:v>1587.0</c:v>
                </c:pt>
                <c:pt idx="6117">
                  <c:v>1587.0</c:v>
                </c:pt>
                <c:pt idx="6118">
                  <c:v>1588.0</c:v>
                </c:pt>
                <c:pt idx="6119">
                  <c:v>1588.0</c:v>
                </c:pt>
                <c:pt idx="6120">
                  <c:v>1589.0</c:v>
                </c:pt>
                <c:pt idx="6121">
                  <c:v>1589.0</c:v>
                </c:pt>
                <c:pt idx="6122">
                  <c:v>1589.0</c:v>
                </c:pt>
                <c:pt idx="6123">
                  <c:v>1590.0</c:v>
                </c:pt>
                <c:pt idx="6124">
                  <c:v>1590.0</c:v>
                </c:pt>
                <c:pt idx="6125">
                  <c:v>1591.0</c:v>
                </c:pt>
                <c:pt idx="6126">
                  <c:v>1591.0</c:v>
                </c:pt>
                <c:pt idx="6127">
                  <c:v>1592.0</c:v>
                </c:pt>
                <c:pt idx="6128">
                  <c:v>1592.0</c:v>
                </c:pt>
                <c:pt idx="6129">
                  <c:v>1592.0</c:v>
                </c:pt>
                <c:pt idx="6130">
                  <c:v>1593.0</c:v>
                </c:pt>
                <c:pt idx="6131">
                  <c:v>1593.0</c:v>
                </c:pt>
                <c:pt idx="6132">
                  <c:v>1593.0</c:v>
                </c:pt>
                <c:pt idx="6133">
                  <c:v>1593.0</c:v>
                </c:pt>
                <c:pt idx="6134">
                  <c:v>1594.0</c:v>
                </c:pt>
                <c:pt idx="6135">
                  <c:v>1595.0</c:v>
                </c:pt>
                <c:pt idx="6136">
                  <c:v>1596.0</c:v>
                </c:pt>
                <c:pt idx="6137">
                  <c:v>1596.0</c:v>
                </c:pt>
                <c:pt idx="6138">
                  <c:v>1597.0</c:v>
                </c:pt>
                <c:pt idx="6139">
                  <c:v>1598.0</c:v>
                </c:pt>
                <c:pt idx="6140">
                  <c:v>1599.0</c:v>
                </c:pt>
                <c:pt idx="6141">
                  <c:v>1600.0</c:v>
                </c:pt>
                <c:pt idx="6142">
                  <c:v>1601.0</c:v>
                </c:pt>
                <c:pt idx="6143">
                  <c:v>1601.0</c:v>
                </c:pt>
                <c:pt idx="6144">
                  <c:v>1601.0</c:v>
                </c:pt>
                <c:pt idx="6145">
                  <c:v>1601.0</c:v>
                </c:pt>
                <c:pt idx="6146">
                  <c:v>1601.0</c:v>
                </c:pt>
                <c:pt idx="6147">
                  <c:v>1601.0</c:v>
                </c:pt>
                <c:pt idx="6148">
                  <c:v>1601.0</c:v>
                </c:pt>
                <c:pt idx="6149">
                  <c:v>1601.0</c:v>
                </c:pt>
                <c:pt idx="6150">
                  <c:v>1601.0</c:v>
                </c:pt>
                <c:pt idx="6151">
                  <c:v>1601.0</c:v>
                </c:pt>
                <c:pt idx="6152">
                  <c:v>1601.0</c:v>
                </c:pt>
                <c:pt idx="6153">
                  <c:v>1601.0</c:v>
                </c:pt>
                <c:pt idx="6154">
                  <c:v>1602.0</c:v>
                </c:pt>
                <c:pt idx="6155">
                  <c:v>1603.0</c:v>
                </c:pt>
                <c:pt idx="6156">
                  <c:v>1604.0</c:v>
                </c:pt>
                <c:pt idx="6157">
                  <c:v>1605.0</c:v>
                </c:pt>
                <c:pt idx="6158">
                  <c:v>1605.0</c:v>
                </c:pt>
                <c:pt idx="6159">
                  <c:v>1605.0</c:v>
                </c:pt>
                <c:pt idx="6160">
                  <c:v>1605.0</c:v>
                </c:pt>
                <c:pt idx="6161">
                  <c:v>1605.0</c:v>
                </c:pt>
                <c:pt idx="6162">
                  <c:v>1605.0</c:v>
                </c:pt>
                <c:pt idx="6163">
                  <c:v>1605.0</c:v>
                </c:pt>
                <c:pt idx="6164">
                  <c:v>1605.0</c:v>
                </c:pt>
                <c:pt idx="6165">
                  <c:v>1605.0</c:v>
                </c:pt>
                <c:pt idx="6166">
                  <c:v>1605.0</c:v>
                </c:pt>
                <c:pt idx="6167">
                  <c:v>1605.0</c:v>
                </c:pt>
                <c:pt idx="6168">
                  <c:v>1605.0</c:v>
                </c:pt>
                <c:pt idx="6169">
                  <c:v>1605.0</c:v>
                </c:pt>
                <c:pt idx="6170">
                  <c:v>1605.0</c:v>
                </c:pt>
                <c:pt idx="6171">
                  <c:v>1605.0</c:v>
                </c:pt>
                <c:pt idx="6172">
                  <c:v>1605.0</c:v>
                </c:pt>
                <c:pt idx="6173">
                  <c:v>1605.0</c:v>
                </c:pt>
                <c:pt idx="6174">
                  <c:v>1605.0</c:v>
                </c:pt>
                <c:pt idx="6175">
                  <c:v>1605.0</c:v>
                </c:pt>
                <c:pt idx="6176">
                  <c:v>1605.0</c:v>
                </c:pt>
                <c:pt idx="6177">
                  <c:v>1605.0</c:v>
                </c:pt>
                <c:pt idx="6178">
                  <c:v>1605.0</c:v>
                </c:pt>
                <c:pt idx="6179">
                  <c:v>1605.0</c:v>
                </c:pt>
                <c:pt idx="6180">
                  <c:v>1605.0</c:v>
                </c:pt>
                <c:pt idx="6181">
                  <c:v>1605.0</c:v>
                </c:pt>
                <c:pt idx="6182">
                  <c:v>1605.0</c:v>
                </c:pt>
                <c:pt idx="6183">
                  <c:v>1605.0</c:v>
                </c:pt>
                <c:pt idx="6184">
                  <c:v>1605.0</c:v>
                </c:pt>
                <c:pt idx="6185">
                  <c:v>1605.0</c:v>
                </c:pt>
                <c:pt idx="6186">
                  <c:v>1605.0</c:v>
                </c:pt>
                <c:pt idx="6187">
                  <c:v>1605.0</c:v>
                </c:pt>
                <c:pt idx="6188">
                  <c:v>1605.0</c:v>
                </c:pt>
                <c:pt idx="6189">
                  <c:v>1605.0</c:v>
                </c:pt>
                <c:pt idx="6190">
                  <c:v>1606.0</c:v>
                </c:pt>
                <c:pt idx="6191">
                  <c:v>1607.0</c:v>
                </c:pt>
                <c:pt idx="6192">
                  <c:v>1608.0</c:v>
                </c:pt>
                <c:pt idx="6193">
                  <c:v>1609.0</c:v>
                </c:pt>
                <c:pt idx="6194">
                  <c:v>1610.0</c:v>
                </c:pt>
                <c:pt idx="6195">
                  <c:v>1611.0</c:v>
                </c:pt>
                <c:pt idx="6196">
                  <c:v>1611.0</c:v>
                </c:pt>
                <c:pt idx="6197">
                  <c:v>1611.0</c:v>
                </c:pt>
                <c:pt idx="6198">
                  <c:v>1611.0</c:v>
                </c:pt>
                <c:pt idx="6199">
                  <c:v>1611.0</c:v>
                </c:pt>
                <c:pt idx="6200">
                  <c:v>1612.0</c:v>
                </c:pt>
                <c:pt idx="6201">
                  <c:v>1612.0</c:v>
                </c:pt>
                <c:pt idx="6202">
                  <c:v>1612.0</c:v>
                </c:pt>
                <c:pt idx="6203">
                  <c:v>1612.0</c:v>
                </c:pt>
                <c:pt idx="6204">
                  <c:v>1612.0</c:v>
                </c:pt>
                <c:pt idx="6205">
                  <c:v>1612.0</c:v>
                </c:pt>
                <c:pt idx="6206">
                  <c:v>1612.0</c:v>
                </c:pt>
                <c:pt idx="6207">
                  <c:v>1612.0</c:v>
                </c:pt>
                <c:pt idx="6208">
                  <c:v>1613.0</c:v>
                </c:pt>
                <c:pt idx="6209">
                  <c:v>1613.0</c:v>
                </c:pt>
                <c:pt idx="6210">
                  <c:v>1614.0</c:v>
                </c:pt>
                <c:pt idx="6211">
                  <c:v>1614.0</c:v>
                </c:pt>
                <c:pt idx="6212">
                  <c:v>1614.0</c:v>
                </c:pt>
                <c:pt idx="6213">
                  <c:v>1615.0</c:v>
                </c:pt>
                <c:pt idx="6214">
                  <c:v>1615.0</c:v>
                </c:pt>
                <c:pt idx="6215">
                  <c:v>1615.0</c:v>
                </c:pt>
                <c:pt idx="6216">
                  <c:v>1615.0</c:v>
                </c:pt>
                <c:pt idx="6217">
                  <c:v>1615.0</c:v>
                </c:pt>
                <c:pt idx="6218">
                  <c:v>1615.0</c:v>
                </c:pt>
                <c:pt idx="6219">
                  <c:v>1615.0</c:v>
                </c:pt>
                <c:pt idx="6220">
                  <c:v>1615.0</c:v>
                </c:pt>
                <c:pt idx="6221">
                  <c:v>1615.0</c:v>
                </c:pt>
                <c:pt idx="6222">
                  <c:v>1615.0</c:v>
                </c:pt>
                <c:pt idx="6223">
                  <c:v>1615.0</c:v>
                </c:pt>
                <c:pt idx="6224">
                  <c:v>1615.0</c:v>
                </c:pt>
                <c:pt idx="6225">
                  <c:v>1615.0</c:v>
                </c:pt>
                <c:pt idx="6226">
                  <c:v>1615.0</c:v>
                </c:pt>
                <c:pt idx="6227">
                  <c:v>1615.0</c:v>
                </c:pt>
                <c:pt idx="6228">
                  <c:v>1616.0</c:v>
                </c:pt>
                <c:pt idx="6229">
                  <c:v>1616.0</c:v>
                </c:pt>
                <c:pt idx="6230">
                  <c:v>1616.0</c:v>
                </c:pt>
                <c:pt idx="6231">
                  <c:v>1616.0</c:v>
                </c:pt>
                <c:pt idx="6232">
                  <c:v>1616.0</c:v>
                </c:pt>
                <c:pt idx="6233">
                  <c:v>1617.0</c:v>
                </c:pt>
                <c:pt idx="6234">
                  <c:v>1618.0</c:v>
                </c:pt>
                <c:pt idx="6235">
                  <c:v>1618.0</c:v>
                </c:pt>
                <c:pt idx="6236">
                  <c:v>1618.0</c:v>
                </c:pt>
                <c:pt idx="6237">
                  <c:v>1619.0</c:v>
                </c:pt>
                <c:pt idx="6238">
                  <c:v>1619.0</c:v>
                </c:pt>
                <c:pt idx="6239">
                  <c:v>1619.0</c:v>
                </c:pt>
                <c:pt idx="6240">
                  <c:v>1620.0</c:v>
                </c:pt>
                <c:pt idx="6241">
                  <c:v>1621.0</c:v>
                </c:pt>
                <c:pt idx="6242">
                  <c:v>1622.0</c:v>
                </c:pt>
                <c:pt idx="6243">
                  <c:v>1623.0</c:v>
                </c:pt>
                <c:pt idx="6244">
                  <c:v>1624.0</c:v>
                </c:pt>
                <c:pt idx="6245">
                  <c:v>1625.0</c:v>
                </c:pt>
                <c:pt idx="6246">
                  <c:v>1626.0</c:v>
                </c:pt>
                <c:pt idx="6247">
                  <c:v>1627.0</c:v>
                </c:pt>
                <c:pt idx="6248">
                  <c:v>1627.0</c:v>
                </c:pt>
                <c:pt idx="6249">
                  <c:v>1627.0</c:v>
                </c:pt>
                <c:pt idx="6250">
                  <c:v>1628.0</c:v>
                </c:pt>
                <c:pt idx="6251">
                  <c:v>1628.0</c:v>
                </c:pt>
                <c:pt idx="6252">
                  <c:v>1628.0</c:v>
                </c:pt>
                <c:pt idx="6253">
                  <c:v>1629.0</c:v>
                </c:pt>
                <c:pt idx="6254">
                  <c:v>1629.0</c:v>
                </c:pt>
                <c:pt idx="6255">
                  <c:v>1629.0</c:v>
                </c:pt>
                <c:pt idx="6256">
                  <c:v>1630.0</c:v>
                </c:pt>
                <c:pt idx="6257">
                  <c:v>1630.0</c:v>
                </c:pt>
                <c:pt idx="6258">
                  <c:v>1630.0</c:v>
                </c:pt>
                <c:pt idx="6259">
                  <c:v>1630.0</c:v>
                </c:pt>
                <c:pt idx="6260">
                  <c:v>1630.0</c:v>
                </c:pt>
                <c:pt idx="6261">
                  <c:v>1631.0</c:v>
                </c:pt>
                <c:pt idx="6262">
                  <c:v>1632.0</c:v>
                </c:pt>
                <c:pt idx="6263">
                  <c:v>1633.0</c:v>
                </c:pt>
                <c:pt idx="6264">
                  <c:v>1634.0</c:v>
                </c:pt>
                <c:pt idx="6265">
                  <c:v>1635.0</c:v>
                </c:pt>
                <c:pt idx="6266">
                  <c:v>1635.0</c:v>
                </c:pt>
                <c:pt idx="6267">
                  <c:v>1635.0</c:v>
                </c:pt>
                <c:pt idx="6268">
                  <c:v>1635.0</c:v>
                </c:pt>
                <c:pt idx="6269">
                  <c:v>1635.0</c:v>
                </c:pt>
                <c:pt idx="6270">
                  <c:v>1635.0</c:v>
                </c:pt>
                <c:pt idx="6271">
                  <c:v>1635.0</c:v>
                </c:pt>
                <c:pt idx="6272">
                  <c:v>1635.0</c:v>
                </c:pt>
                <c:pt idx="6273">
                  <c:v>1635.0</c:v>
                </c:pt>
                <c:pt idx="6274">
                  <c:v>1635.0</c:v>
                </c:pt>
                <c:pt idx="6275">
                  <c:v>1635.0</c:v>
                </c:pt>
                <c:pt idx="6276">
                  <c:v>1635.0</c:v>
                </c:pt>
                <c:pt idx="6277">
                  <c:v>1635.0</c:v>
                </c:pt>
                <c:pt idx="6278">
                  <c:v>1635.0</c:v>
                </c:pt>
                <c:pt idx="6279">
                  <c:v>1636.0</c:v>
                </c:pt>
                <c:pt idx="6280">
                  <c:v>1636.0</c:v>
                </c:pt>
                <c:pt idx="6281">
                  <c:v>1636.0</c:v>
                </c:pt>
                <c:pt idx="6282">
                  <c:v>1637.0</c:v>
                </c:pt>
                <c:pt idx="6283">
                  <c:v>1637.0</c:v>
                </c:pt>
                <c:pt idx="6284">
                  <c:v>1638.0</c:v>
                </c:pt>
                <c:pt idx="6285">
                  <c:v>1639.0</c:v>
                </c:pt>
                <c:pt idx="6286">
                  <c:v>1640.0</c:v>
                </c:pt>
                <c:pt idx="6287">
                  <c:v>1641.0</c:v>
                </c:pt>
                <c:pt idx="6288">
                  <c:v>1642.0</c:v>
                </c:pt>
                <c:pt idx="6289">
                  <c:v>1642.0</c:v>
                </c:pt>
                <c:pt idx="6290">
                  <c:v>1643.0</c:v>
                </c:pt>
                <c:pt idx="6291">
                  <c:v>1644.0</c:v>
                </c:pt>
                <c:pt idx="6292">
                  <c:v>1644.0</c:v>
                </c:pt>
                <c:pt idx="6293">
                  <c:v>1644.0</c:v>
                </c:pt>
                <c:pt idx="6294">
                  <c:v>1645.0</c:v>
                </c:pt>
                <c:pt idx="6295">
                  <c:v>1645.0</c:v>
                </c:pt>
                <c:pt idx="6296">
                  <c:v>1645.0</c:v>
                </c:pt>
                <c:pt idx="6297">
                  <c:v>1645.0</c:v>
                </c:pt>
                <c:pt idx="6298">
                  <c:v>1646.0</c:v>
                </c:pt>
                <c:pt idx="6299">
                  <c:v>1646.0</c:v>
                </c:pt>
                <c:pt idx="6300">
                  <c:v>1647.0</c:v>
                </c:pt>
                <c:pt idx="6301">
                  <c:v>1647.0</c:v>
                </c:pt>
                <c:pt idx="6302">
                  <c:v>1648.0</c:v>
                </c:pt>
                <c:pt idx="6303">
                  <c:v>1649.0</c:v>
                </c:pt>
                <c:pt idx="6304">
                  <c:v>1650.0</c:v>
                </c:pt>
                <c:pt idx="6305">
                  <c:v>1650.0</c:v>
                </c:pt>
                <c:pt idx="6306">
                  <c:v>1650.0</c:v>
                </c:pt>
                <c:pt idx="6307">
                  <c:v>1650.0</c:v>
                </c:pt>
                <c:pt idx="6308">
                  <c:v>1650.0</c:v>
                </c:pt>
                <c:pt idx="6309">
                  <c:v>1651.0</c:v>
                </c:pt>
                <c:pt idx="6310">
                  <c:v>1651.0</c:v>
                </c:pt>
                <c:pt idx="6311">
                  <c:v>1651.0</c:v>
                </c:pt>
                <c:pt idx="6312">
                  <c:v>1651.0</c:v>
                </c:pt>
                <c:pt idx="6313">
                  <c:v>1651.0</c:v>
                </c:pt>
                <c:pt idx="6314">
                  <c:v>1651.0</c:v>
                </c:pt>
                <c:pt idx="6315">
                  <c:v>1651.0</c:v>
                </c:pt>
                <c:pt idx="6316">
                  <c:v>1651.0</c:v>
                </c:pt>
                <c:pt idx="6317">
                  <c:v>1652.0</c:v>
                </c:pt>
                <c:pt idx="6318">
                  <c:v>1652.0</c:v>
                </c:pt>
                <c:pt idx="6319">
                  <c:v>1652.0</c:v>
                </c:pt>
                <c:pt idx="6320">
                  <c:v>1652.0</c:v>
                </c:pt>
                <c:pt idx="6321">
                  <c:v>1652.0</c:v>
                </c:pt>
                <c:pt idx="6322">
                  <c:v>1652.0</c:v>
                </c:pt>
                <c:pt idx="6323">
                  <c:v>1652.0</c:v>
                </c:pt>
                <c:pt idx="6324">
                  <c:v>1652.0</c:v>
                </c:pt>
                <c:pt idx="6325">
                  <c:v>1652.0</c:v>
                </c:pt>
                <c:pt idx="6326">
                  <c:v>1652.0</c:v>
                </c:pt>
                <c:pt idx="6327">
                  <c:v>1652.0</c:v>
                </c:pt>
                <c:pt idx="6328">
                  <c:v>1653.0</c:v>
                </c:pt>
                <c:pt idx="6329">
                  <c:v>1654.0</c:v>
                </c:pt>
                <c:pt idx="6330">
                  <c:v>1654.0</c:v>
                </c:pt>
                <c:pt idx="6331">
                  <c:v>1654.0</c:v>
                </c:pt>
                <c:pt idx="6332">
                  <c:v>1654.0</c:v>
                </c:pt>
                <c:pt idx="6333">
                  <c:v>1654.0</c:v>
                </c:pt>
                <c:pt idx="6334">
                  <c:v>1655.0</c:v>
                </c:pt>
                <c:pt idx="6335">
                  <c:v>1656.0</c:v>
                </c:pt>
                <c:pt idx="6336">
                  <c:v>1656.0</c:v>
                </c:pt>
                <c:pt idx="6337">
                  <c:v>1657.0</c:v>
                </c:pt>
                <c:pt idx="6338">
                  <c:v>1658.0</c:v>
                </c:pt>
                <c:pt idx="6339">
                  <c:v>1659.0</c:v>
                </c:pt>
                <c:pt idx="6340">
                  <c:v>1659.0</c:v>
                </c:pt>
                <c:pt idx="6341">
                  <c:v>1659.0</c:v>
                </c:pt>
                <c:pt idx="6342">
                  <c:v>1660.0</c:v>
                </c:pt>
                <c:pt idx="6343">
                  <c:v>1660.0</c:v>
                </c:pt>
                <c:pt idx="6344">
                  <c:v>1661.0</c:v>
                </c:pt>
                <c:pt idx="6345">
                  <c:v>1661.0</c:v>
                </c:pt>
                <c:pt idx="6346">
                  <c:v>1661.0</c:v>
                </c:pt>
                <c:pt idx="6347">
                  <c:v>1662.0</c:v>
                </c:pt>
                <c:pt idx="6348">
                  <c:v>1662.0</c:v>
                </c:pt>
                <c:pt idx="6349">
                  <c:v>1662.0</c:v>
                </c:pt>
                <c:pt idx="6350">
                  <c:v>1662.0</c:v>
                </c:pt>
                <c:pt idx="6351">
                  <c:v>1662.0</c:v>
                </c:pt>
                <c:pt idx="6352">
                  <c:v>1663.0</c:v>
                </c:pt>
                <c:pt idx="6353">
                  <c:v>1663.0</c:v>
                </c:pt>
                <c:pt idx="6354">
                  <c:v>1663.0</c:v>
                </c:pt>
                <c:pt idx="6355">
                  <c:v>1663.0</c:v>
                </c:pt>
                <c:pt idx="6356">
                  <c:v>1663.0</c:v>
                </c:pt>
                <c:pt idx="6357">
                  <c:v>1663.0</c:v>
                </c:pt>
                <c:pt idx="6358">
                  <c:v>1663.0</c:v>
                </c:pt>
                <c:pt idx="6359">
                  <c:v>1663.0</c:v>
                </c:pt>
                <c:pt idx="6360">
                  <c:v>1664.0</c:v>
                </c:pt>
                <c:pt idx="6361">
                  <c:v>1664.0</c:v>
                </c:pt>
                <c:pt idx="6362">
                  <c:v>1664.0</c:v>
                </c:pt>
                <c:pt idx="6363">
                  <c:v>1664.0</c:v>
                </c:pt>
                <c:pt idx="6364">
                  <c:v>1665.0</c:v>
                </c:pt>
                <c:pt idx="6365">
                  <c:v>1666.0</c:v>
                </c:pt>
                <c:pt idx="6366">
                  <c:v>1667.0</c:v>
                </c:pt>
                <c:pt idx="6367">
                  <c:v>1668.0</c:v>
                </c:pt>
                <c:pt idx="6368">
                  <c:v>1668.0</c:v>
                </c:pt>
                <c:pt idx="6369">
                  <c:v>1668.0</c:v>
                </c:pt>
                <c:pt idx="6370">
                  <c:v>1668.0</c:v>
                </c:pt>
                <c:pt idx="6371">
                  <c:v>1669.0</c:v>
                </c:pt>
                <c:pt idx="6372">
                  <c:v>1670.0</c:v>
                </c:pt>
                <c:pt idx="6373">
                  <c:v>1671.0</c:v>
                </c:pt>
                <c:pt idx="6374">
                  <c:v>1672.0</c:v>
                </c:pt>
                <c:pt idx="6375">
                  <c:v>1672.0</c:v>
                </c:pt>
                <c:pt idx="6376">
                  <c:v>1672.0</c:v>
                </c:pt>
                <c:pt idx="6377">
                  <c:v>1672.0</c:v>
                </c:pt>
                <c:pt idx="6378">
                  <c:v>1672.0</c:v>
                </c:pt>
                <c:pt idx="6379">
                  <c:v>1672.0</c:v>
                </c:pt>
                <c:pt idx="6380">
                  <c:v>1672.0</c:v>
                </c:pt>
                <c:pt idx="6381">
                  <c:v>1672.0</c:v>
                </c:pt>
                <c:pt idx="6382">
                  <c:v>1672.0</c:v>
                </c:pt>
                <c:pt idx="6383">
                  <c:v>1672.0</c:v>
                </c:pt>
                <c:pt idx="6384">
                  <c:v>1672.0</c:v>
                </c:pt>
                <c:pt idx="6385">
                  <c:v>1672.0</c:v>
                </c:pt>
                <c:pt idx="6386">
                  <c:v>1672.0</c:v>
                </c:pt>
                <c:pt idx="6387">
                  <c:v>1672.0</c:v>
                </c:pt>
                <c:pt idx="6388">
                  <c:v>1672.0</c:v>
                </c:pt>
                <c:pt idx="6389">
                  <c:v>1672.0</c:v>
                </c:pt>
                <c:pt idx="6390">
                  <c:v>1672.0</c:v>
                </c:pt>
                <c:pt idx="6391">
                  <c:v>1672.0</c:v>
                </c:pt>
                <c:pt idx="6392">
                  <c:v>1672.0</c:v>
                </c:pt>
                <c:pt idx="6393">
                  <c:v>1672.0</c:v>
                </c:pt>
                <c:pt idx="6394">
                  <c:v>1672.0</c:v>
                </c:pt>
                <c:pt idx="6395">
                  <c:v>1672.0</c:v>
                </c:pt>
                <c:pt idx="6396">
                  <c:v>1672.0</c:v>
                </c:pt>
                <c:pt idx="6397">
                  <c:v>1673.0</c:v>
                </c:pt>
                <c:pt idx="6398">
                  <c:v>1674.0</c:v>
                </c:pt>
                <c:pt idx="6399">
                  <c:v>1674.0</c:v>
                </c:pt>
                <c:pt idx="6400">
                  <c:v>1674.0</c:v>
                </c:pt>
                <c:pt idx="6401">
                  <c:v>1674.0</c:v>
                </c:pt>
                <c:pt idx="6402">
                  <c:v>1674.0</c:v>
                </c:pt>
                <c:pt idx="6403">
                  <c:v>1674.0</c:v>
                </c:pt>
                <c:pt idx="6404">
                  <c:v>1674.0</c:v>
                </c:pt>
                <c:pt idx="6405">
                  <c:v>1674.0</c:v>
                </c:pt>
                <c:pt idx="6406">
                  <c:v>1674.0</c:v>
                </c:pt>
                <c:pt idx="6407">
                  <c:v>1675.0</c:v>
                </c:pt>
                <c:pt idx="6408">
                  <c:v>1676.0</c:v>
                </c:pt>
                <c:pt idx="6409">
                  <c:v>1677.0</c:v>
                </c:pt>
                <c:pt idx="6410">
                  <c:v>1677.0</c:v>
                </c:pt>
                <c:pt idx="6411">
                  <c:v>1677.0</c:v>
                </c:pt>
                <c:pt idx="6412">
                  <c:v>1678.0</c:v>
                </c:pt>
                <c:pt idx="6413">
                  <c:v>1679.0</c:v>
                </c:pt>
                <c:pt idx="6414">
                  <c:v>1679.0</c:v>
                </c:pt>
                <c:pt idx="6415">
                  <c:v>1679.0</c:v>
                </c:pt>
                <c:pt idx="6416">
                  <c:v>1679.0</c:v>
                </c:pt>
                <c:pt idx="6417">
                  <c:v>1679.0</c:v>
                </c:pt>
                <c:pt idx="6418">
                  <c:v>1680.0</c:v>
                </c:pt>
                <c:pt idx="6419">
                  <c:v>1680.0</c:v>
                </c:pt>
                <c:pt idx="6420">
                  <c:v>1680.0</c:v>
                </c:pt>
                <c:pt idx="6421">
                  <c:v>1681.0</c:v>
                </c:pt>
                <c:pt idx="6422">
                  <c:v>1682.0</c:v>
                </c:pt>
                <c:pt idx="6423">
                  <c:v>1682.0</c:v>
                </c:pt>
                <c:pt idx="6424">
                  <c:v>1683.0</c:v>
                </c:pt>
                <c:pt idx="6425">
                  <c:v>1684.0</c:v>
                </c:pt>
                <c:pt idx="6426">
                  <c:v>1685.0</c:v>
                </c:pt>
                <c:pt idx="6427">
                  <c:v>1686.0</c:v>
                </c:pt>
                <c:pt idx="6428">
                  <c:v>1687.0</c:v>
                </c:pt>
                <c:pt idx="6429">
                  <c:v>1687.0</c:v>
                </c:pt>
                <c:pt idx="6430">
                  <c:v>1688.0</c:v>
                </c:pt>
                <c:pt idx="6431">
                  <c:v>1689.0</c:v>
                </c:pt>
                <c:pt idx="6432">
                  <c:v>1690.0</c:v>
                </c:pt>
                <c:pt idx="6433">
                  <c:v>1690.0</c:v>
                </c:pt>
                <c:pt idx="6434">
                  <c:v>1691.0</c:v>
                </c:pt>
                <c:pt idx="6435">
                  <c:v>1692.0</c:v>
                </c:pt>
                <c:pt idx="6436">
                  <c:v>1693.0</c:v>
                </c:pt>
                <c:pt idx="6437">
                  <c:v>1693.0</c:v>
                </c:pt>
                <c:pt idx="6438">
                  <c:v>1694.0</c:v>
                </c:pt>
                <c:pt idx="6439">
                  <c:v>1695.0</c:v>
                </c:pt>
                <c:pt idx="6440">
                  <c:v>1695.0</c:v>
                </c:pt>
                <c:pt idx="6441">
                  <c:v>1696.0</c:v>
                </c:pt>
                <c:pt idx="6442">
                  <c:v>1697.0</c:v>
                </c:pt>
                <c:pt idx="6443">
                  <c:v>1698.0</c:v>
                </c:pt>
                <c:pt idx="6444">
                  <c:v>1699.0</c:v>
                </c:pt>
                <c:pt idx="6445">
                  <c:v>1700.0</c:v>
                </c:pt>
                <c:pt idx="6446">
                  <c:v>1701.0</c:v>
                </c:pt>
                <c:pt idx="6447">
                  <c:v>1702.0</c:v>
                </c:pt>
                <c:pt idx="6448">
                  <c:v>1703.0</c:v>
                </c:pt>
                <c:pt idx="6449">
                  <c:v>1703.0</c:v>
                </c:pt>
                <c:pt idx="6450">
                  <c:v>1703.0</c:v>
                </c:pt>
                <c:pt idx="6451">
                  <c:v>1704.0</c:v>
                </c:pt>
                <c:pt idx="6452">
                  <c:v>1704.0</c:v>
                </c:pt>
                <c:pt idx="6453">
                  <c:v>1704.0</c:v>
                </c:pt>
                <c:pt idx="6454">
                  <c:v>1704.0</c:v>
                </c:pt>
                <c:pt idx="6455">
                  <c:v>1704.0</c:v>
                </c:pt>
                <c:pt idx="6456">
                  <c:v>1704.0</c:v>
                </c:pt>
                <c:pt idx="6457">
                  <c:v>1704.0</c:v>
                </c:pt>
                <c:pt idx="6458">
                  <c:v>1704.0</c:v>
                </c:pt>
                <c:pt idx="6459">
                  <c:v>1704.0</c:v>
                </c:pt>
                <c:pt idx="6460">
                  <c:v>1704.0</c:v>
                </c:pt>
                <c:pt idx="6461">
                  <c:v>1704.0</c:v>
                </c:pt>
                <c:pt idx="6462">
                  <c:v>1704.0</c:v>
                </c:pt>
                <c:pt idx="6463">
                  <c:v>1704.0</c:v>
                </c:pt>
                <c:pt idx="6464">
                  <c:v>1704.0</c:v>
                </c:pt>
                <c:pt idx="6465">
                  <c:v>1704.0</c:v>
                </c:pt>
                <c:pt idx="6466">
                  <c:v>1705.0</c:v>
                </c:pt>
                <c:pt idx="6467">
                  <c:v>1705.0</c:v>
                </c:pt>
                <c:pt idx="6468">
                  <c:v>1705.0</c:v>
                </c:pt>
                <c:pt idx="6469">
                  <c:v>1705.0</c:v>
                </c:pt>
                <c:pt idx="6470">
                  <c:v>1705.0</c:v>
                </c:pt>
                <c:pt idx="6471">
                  <c:v>1706.0</c:v>
                </c:pt>
                <c:pt idx="6472">
                  <c:v>1706.0</c:v>
                </c:pt>
                <c:pt idx="6473">
                  <c:v>1706.0</c:v>
                </c:pt>
                <c:pt idx="6474">
                  <c:v>1706.0</c:v>
                </c:pt>
                <c:pt idx="6475">
                  <c:v>1707.0</c:v>
                </c:pt>
                <c:pt idx="6476">
                  <c:v>1707.0</c:v>
                </c:pt>
                <c:pt idx="6477">
                  <c:v>1707.0</c:v>
                </c:pt>
                <c:pt idx="6478">
                  <c:v>1707.0</c:v>
                </c:pt>
                <c:pt idx="6479">
                  <c:v>1708.0</c:v>
                </c:pt>
                <c:pt idx="6480">
                  <c:v>1709.0</c:v>
                </c:pt>
                <c:pt idx="6481">
                  <c:v>1710.0</c:v>
                </c:pt>
                <c:pt idx="6482">
                  <c:v>1711.0</c:v>
                </c:pt>
                <c:pt idx="6483">
                  <c:v>1712.0</c:v>
                </c:pt>
                <c:pt idx="6484">
                  <c:v>1712.0</c:v>
                </c:pt>
                <c:pt idx="6485">
                  <c:v>1712.0</c:v>
                </c:pt>
                <c:pt idx="6486">
                  <c:v>1713.0</c:v>
                </c:pt>
                <c:pt idx="6487">
                  <c:v>1713.0</c:v>
                </c:pt>
                <c:pt idx="6488">
                  <c:v>1713.0</c:v>
                </c:pt>
                <c:pt idx="6489">
                  <c:v>1714.0</c:v>
                </c:pt>
                <c:pt idx="6490">
                  <c:v>1714.0</c:v>
                </c:pt>
                <c:pt idx="6491">
                  <c:v>1715.0</c:v>
                </c:pt>
                <c:pt idx="6492">
                  <c:v>1715.0</c:v>
                </c:pt>
                <c:pt idx="6493">
                  <c:v>1715.0</c:v>
                </c:pt>
                <c:pt idx="6494">
                  <c:v>1715.0</c:v>
                </c:pt>
                <c:pt idx="6495">
                  <c:v>1715.0</c:v>
                </c:pt>
                <c:pt idx="6496">
                  <c:v>1715.0</c:v>
                </c:pt>
                <c:pt idx="6497">
                  <c:v>1715.0</c:v>
                </c:pt>
                <c:pt idx="6498">
                  <c:v>1715.0</c:v>
                </c:pt>
                <c:pt idx="6499">
                  <c:v>1716.0</c:v>
                </c:pt>
                <c:pt idx="6500">
                  <c:v>1716.0</c:v>
                </c:pt>
                <c:pt idx="6501">
                  <c:v>1716.0</c:v>
                </c:pt>
                <c:pt idx="6502">
                  <c:v>1716.0</c:v>
                </c:pt>
                <c:pt idx="6503">
                  <c:v>1716.0</c:v>
                </c:pt>
                <c:pt idx="6504">
                  <c:v>1716.0</c:v>
                </c:pt>
                <c:pt idx="6505">
                  <c:v>1716.0</c:v>
                </c:pt>
                <c:pt idx="6506">
                  <c:v>1716.0</c:v>
                </c:pt>
                <c:pt idx="6507">
                  <c:v>1716.0</c:v>
                </c:pt>
                <c:pt idx="6508">
                  <c:v>1716.0</c:v>
                </c:pt>
                <c:pt idx="6509">
                  <c:v>1716.0</c:v>
                </c:pt>
                <c:pt idx="6510">
                  <c:v>1716.0</c:v>
                </c:pt>
                <c:pt idx="6511">
                  <c:v>1716.0</c:v>
                </c:pt>
                <c:pt idx="6512">
                  <c:v>1716.0</c:v>
                </c:pt>
                <c:pt idx="6513">
                  <c:v>1716.0</c:v>
                </c:pt>
                <c:pt idx="6514">
                  <c:v>1717.0</c:v>
                </c:pt>
                <c:pt idx="6515">
                  <c:v>1718.0</c:v>
                </c:pt>
                <c:pt idx="6516">
                  <c:v>1719.0</c:v>
                </c:pt>
                <c:pt idx="6517">
                  <c:v>1719.0</c:v>
                </c:pt>
                <c:pt idx="6518">
                  <c:v>1719.0</c:v>
                </c:pt>
                <c:pt idx="6519">
                  <c:v>1720.0</c:v>
                </c:pt>
                <c:pt idx="6520">
                  <c:v>1720.0</c:v>
                </c:pt>
                <c:pt idx="6521">
                  <c:v>1720.0</c:v>
                </c:pt>
                <c:pt idx="6522">
                  <c:v>1721.0</c:v>
                </c:pt>
                <c:pt idx="6523">
                  <c:v>1721.0</c:v>
                </c:pt>
                <c:pt idx="6524">
                  <c:v>1721.0</c:v>
                </c:pt>
                <c:pt idx="6525">
                  <c:v>1722.0</c:v>
                </c:pt>
                <c:pt idx="6526">
                  <c:v>1722.0</c:v>
                </c:pt>
                <c:pt idx="6527">
                  <c:v>1722.0</c:v>
                </c:pt>
                <c:pt idx="6528">
                  <c:v>1722.0</c:v>
                </c:pt>
                <c:pt idx="6529">
                  <c:v>1723.0</c:v>
                </c:pt>
                <c:pt idx="6530">
                  <c:v>1723.0</c:v>
                </c:pt>
                <c:pt idx="6531">
                  <c:v>1723.0</c:v>
                </c:pt>
                <c:pt idx="6532">
                  <c:v>1723.0</c:v>
                </c:pt>
                <c:pt idx="6533">
                  <c:v>1723.0</c:v>
                </c:pt>
                <c:pt idx="6534">
                  <c:v>1723.0</c:v>
                </c:pt>
                <c:pt idx="6535">
                  <c:v>1724.0</c:v>
                </c:pt>
                <c:pt idx="6536">
                  <c:v>1725.0</c:v>
                </c:pt>
                <c:pt idx="6537">
                  <c:v>1725.0</c:v>
                </c:pt>
                <c:pt idx="6538">
                  <c:v>1726.0</c:v>
                </c:pt>
                <c:pt idx="6539">
                  <c:v>1726.0</c:v>
                </c:pt>
                <c:pt idx="6540">
                  <c:v>1726.0</c:v>
                </c:pt>
                <c:pt idx="6541">
                  <c:v>1726.0</c:v>
                </c:pt>
                <c:pt idx="6542">
                  <c:v>1726.0</c:v>
                </c:pt>
                <c:pt idx="6543">
                  <c:v>1726.0</c:v>
                </c:pt>
                <c:pt idx="6544">
                  <c:v>1726.0</c:v>
                </c:pt>
                <c:pt idx="6545">
                  <c:v>1726.0</c:v>
                </c:pt>
                <c:pt idx="6546">
                  <c:v>1726.0</c:v>
                </c:pt>
                <c:pt idx="6547">
                  <c:v>1726.0</c:v>
                </c:pt>
                <c:pt idx="6548">
                  <c:v>1726.0</c:v>
                </c:pt>
                <c:pt idx="6549">
                  <c:v>1726.0</c:v>
                </c:pt>
                <c:pt idx="6550">
                  <c:v>1726.0</c:v>
                </c:pt>
                <c:pt idx="6551">
                  <c:v>1726.0</c:v>
                </c:pt>
                <c:pt idx="6552">
                  <c:v>1726.0</c:v>
                </c:pt>
                <c:pt idx="6553">
                  <c:v>1726.0</c:v>
                </c:pt>
                <c:pt idx="6554">
                  <c:v>1726.0</c:v>
                </c:pt>
                <c:pt idx="6555">
                  <c:v>1726.0</c:v>
                </c:pt>
                <c:pt idx="6556">
                  <c:v>1726.0</c:v>
                </c:pt>
                <c:pt idx="6557">
                  <c:v>1726.0</c:v>
                </c:pt>
                <c:pt idx="6558">
                  <c:v>1726.0</c:v>
                </c:pt>
                <c:pt idx="6559">
                  <c:v>1726.0</c:v>
                </c:pt>
                <c:pt idx="6560">
                  <c:v>1726.0</c:v>
                </c:pt>
                <c:pt idx="6561">
                  <c:v>1726.0</c:v>
                </c:pt>
                <c:pt idx="6562">
                  <c:v>1726.0</c:v>
                </c:pt>
                <c:pt idx="6563">
                  <c:v>1726.0</c:v>
                </c:pt>
                <c:pt idx="6564">
                  <c:v>1726.0</c:v>
                </c:pt>
                <c:pt idx="6565">
                  <c:v>1726.0</c:v>
                </c:pt>
                <c:pt idx="6566">
                  <c:v>1727.0</c:v>
                </c:pt>
                <c:pt idx="6567">
                  <c:v>1727.0</c:v>
                </c:pt>
                <c:pt idx="6568">
                  <c:v>1727.0</c:v>
                </c:pt>
                <c:pt idx="6569">
                  <c:v>1728.0</c:v>
                </c:pt>
                <c:pt idx="6570">
                  <c:v>1728.0</c:v>
                </c:pt>
                <c:pt idx="6571">
                  <c:v>1728.0</c:v>
                </c:pt>
                <c:pt idx="6572">
                  <c:v>1728.0</c:v>
                </c:pt>
                <c:pt idx="6573">
                  <c:v>1728.0</c:v>
                </c:pt>
                <c:pt idx="6574">
                  <c:v>1728.0</c:v>
                </c:pt>
                <c:pt idx="6575">
                  <c:v>1728.0</c:v>
                </c:pt>
                <c:pt idx="6576">
                  <c:v>1728.0</c:v>
                </c:pt>
                <c:pt idx="6577">
                  <c:v>1729.0</c:v>
                </c:pt>
                <c:pt idx="6578">
                  <c:v>1729.0</c:v>
                </c:pt>
                <c:pt idx="6579">
                  <c:v>1729.0</c:v>
                </c:pt>
                <c:pt idx="6580">
                  <c:v>1729.0</c:v>
                </c:pt>
                <c:pt idx="6581">
                  <c:v>1729.0</c:v>
                </c:pt>
                <c:pt idx="6582">
                  <c:v>1729.0</c:v>
                </c:pt>
                <c:pt idx="6583">
                  <c:v>1729.0</c:v>
                </c:pt>
                <c:pt idx="6584">
                  <c:v>1729.0</c:v>
                </c:pt>
                <c:pt idx="6585">
                  <c:v>1729.0</c:v>
                </c:pt>
                <c:pt idx="6586">
                  <c:v>1729.0</c:v>
                </c:pt>
                <c:pt idx="6587">
                  <c:v>1729.0</c:v>
                </c:pt>
                <c:pt idx="6588">
                  <c:v>1729.0</c:v>
                </c:pt>
                <c:pt idx="6589">
                  <c:v>1729.0</c:v>
                </c:pt>
                <c:pt idx="6590">
                  <c:v>1729.0</c:v>
                </c:pt>
                <c:pt idx="6591">
                  <c:v>1729.0</c:v>
                </c:pt>
                <c:pt idx="6592">
                  <c:v>1729.0</c:v>
                </c:pt>
                <c:pt idx="6593">
                  <c:v>1729.0</c:v>
                </c:pt>
                <c:pt idx="6594">
                  <c:v>1729.0</c:v>
                </c:pt>
                <c:pt idx="6595">
                  <c:v>1729.0</c:v>
                </c:pt>
                <c:pt idx="6596">
                  <c:v>1729.0</c:v>
                </c:pt>
                <c:pt idx="6597">
                  <c:v>1729.0</c:v>
                </c:pt>
                <c:pt idx="6598">
                  <c:v>1729.0</c:v>
                </c:pt>
                <c:pt idx="6599">
                  <c:v>1729.0</c:v>
                </c:pt>
                <c:pt idx="6600">
                  <c:v>1729.0</c:v>
                </c:pt>
                <c:pt idx="6601">
                  <c:v>1729.0</c:v>
                </c:pt>
                <c:pt idx="6602">
                  <c:v>1729.0</c:v>
                </c:pt>
                <c:pt idx="6603">
                  <c:v>1729.0</c:v>
                </c:pt>
                <c:pt idx="6604">
                  <c:v>1729.0</c:v>
                </c:pt>
                <c:pt idx="6605">
                  <c:v>1729.0</c:v>
                </c:pt>
                <c:pt idx="6606">
                  <c:v>1729.0</c:v>
                </c:pt>
                <c:pt idx="6607">
                  <c:v>1729.0</c:v>
                </c:pt>
                <c:pt idx="6608">
                  <c:v>1730.0</c:v>
                </c:pt>
                <c:pt idx="6609">
                  <c:v>1730.0</c:v>
                </c:pt>
                <c:pt idx="6610">
                  <c:v>1730.0</c:v>
                </c:pt>
                <c:pt idx="6611">
                  <c:v>1730.0</c:v>
                </c:pt>
                <c:pt idx="6612">
                  <c:v>1730.0</c:v>
                </c:pt>
                <c:pt idx="6613">
                  <c:v>1731.0</c:v>
                </c:pt>
                <c:pt idx="6614">
                  <c:v>1732.0</c:v>
                </c:pt>
                <c:pt idx="6615">
                  <c:v>1733.0</c:v>
                </c:pt>
                <c:pt idx="6616">
                  <c:v>1733.0</c:v>
                </c:pt>
                <c:pt idx="6617">
                  <c:v>1733.0</c:v>
                </c:pt>
                <c:pt idx="6618">
                  <c:v>1733.0</c:v>
                </c:pt>
                <c:pt idx="6619">
                  <c:v>1734.0</c:v>
                </c:pt>
                <c:pt idx="6620">
                  <c:v>1735.0</c:v>
                </c:pt>
                <c:pt idx="6621">
                  <c:v>1735.0</c:v>
                </c:pt>
                <c:pt idx="6622">
                  <c:v>1735.0</c:v>
                </c:pt>
                <c:pt idx="6623">
                  <c:v>1735.0</c:v>
                </c:pt>
                <c:pt idx="6624">
                  <c:v>1736.0</c:v>
                </c:pt>
                <c:pt idx="6625">
                  <c:v>1736.0</c:v>
                </c:pt>
                <c:pt idx="6626">
                  <c:v>1736.0</c:v>
                </c:pt>
                <c:pt idx="6627">
                  <c:v>1736.0</c:v>
                </c:pt>
                <c:pt idx="6628">
                  <c:v>1737.0</c:v>
                </c:pt>
                <c:pt idx="6629">
                  <c:v>1738.0</c:v>
                </c:pt>
                <c:pt idx="6630">
                  <c:v>1739.0</c:v>
                </c:pt>
                <c:pt idx="6631">
                  <c:v>1740.0</c:v>
                </c:pt>
                <c:pt idx="6632">
                  <c:v>1741.0</c:v>
                </c:pt>
                <c:pt idx="6633">
                  <c:v>1742.0</c:v>
                </c:pt>
                <c:pt idx="6634">
                  <c:v>1743.0</c:v>
                </c:pt>
                <c:pt idx="6635">
                  <c:v>1744.0</c:v>
                </c:pt>
                <c:pt idx="6636">
                  <c:v>1745.0</c:v>
                </c:pt>
                <c:pt idx="6637">
                  <c:v>1746.0</c:v>
                </c:pt>
                <c:pt idx="6638">
                  <c:v>1746.0</c:v>
                </c:pt>
                <c:pt idx="6639">
                  <c:v>1746.0</c:v>
                </c:pt>
                <c:pt idx="6640">
                  <c:v>1746.0</c:v>
                </c:pt>
                <c:pt idx="6641">
                  <c:v>1746.0</c:v>
                </c:pt>
                <c:pt idx="6642">
                  <c:v>1746.0</c:v>
                </c:pt>
                <c:pt idx="6643">
                  <c:v>1746.0</c:v>
                </c:pt>
                <c:pt idx="6644">
                  <c:v>1746.0</c:v>
                </c:pt>
                <c:pt idx="6645">
                  <c:v>1747.0</c:v>
                </c:pt>
                <c:pt idx="6646">
                  <c:v>1748.0</c:v>
                </c:pt>
                <c:pt idx="6647">
                  <c:v>1748.0</c:v>
                </c:pt>
                <c:pt idx="6648">
                  <c:v>1748.0</c:v>
                </c:pt>
                <c:pt idx="6649">
                  <c:v>1748.0</c:v>
                </c:pt>
                <c:pt idx="6650">
                  <c:v>1749.0</c:v>
                </c:pt>
                <c:pt idx="6651">
                  <c:v>1749.0</c:v>
                </c:pt>
                <c:pt idx="6652">
                  <c:v>1749.0</c:v>
                </c:pt>
                <c:pt idx="6653">
                  <c:v>1750.0</c:v>
                </c:pt>
                <c:pt idx="6654">
                  <c:v>1750.0</c:v>
                </c:pt>
                <c:pt idx="6655">
                  <c:v>1751.0</c:v>
                </c:pt>
                <c:pt idx="6656">
                  <c:v>1751.0</c:v>
                </c:pt>
                <c:pt idx="6657">
                  <c:v>1752.0</c:v>
                </c:pt>
                <c:pt idx="6658">
                  <c:v>1753.0</c:v>
                </c:pt>
                <c:pt idx="6659">
                  <c:v>1753.0</c:v>
                </c:pt>
                <c:pt idx="6660">
                  <c:v>1754.0</c:v>
                </c:pt>
                <c:pt idx="6661">
                  <c:v>1754.0</c:v>
                </c:pt>
                <c:pt idx="6662">
                  <c:v>1754.0</c:v>
                </c:pt>
                <c:pt idx="6663">
                  <c:v>1754.0</c:v>
                </c:pt>
                <c:pt idx="6664">
                  <c:v>1755.0</c:v>
                </c:pt>
                <c:pt idx="6665">
                  <c:v>1755.0</c:v>
                </c:pt>
                <c:pt idx="6666">
                  <c:v>1756.0</c:v>
                </c:pt>
                <c:pt idx="6667">
                  <c:v>1756.0</c:v>
                </c:pt>
                <c:pt idx="6668">
                  <c:v>1756.0</c:v>
                </c:pt>
                <c:pt idx="6669">
                  <c:v>1756.0</c:v>
                </c:pt>
                <c:pt idx="6670">
                  <c:v>1756.0</c:v>
                </c:pt>
                <c:pt idx="6671">
                  <c:v>1756.0</c:v>
                </c:pt>
                <c:pt idx="6672">
                  <c:v>1756.0</c:v>
                </c:pt>
                <c:pt idx="6673">
                  <c:v>1756.0</c:v>
                </c:pt>
                <c:pt idx="6674">
                  <c:v>1756.0</c:v>
                </c:pt>
                <c:pt idx="6675">
                  <c:v>1756.0</c:v>
                </c:pt>
                <c:pt idx="6676">
                  <c:v>1756.0</c:v>
                </c:pt>
                <c:pt idx="6677">
                  <c:v>1756.0</c:v>
                </c:pt>
                <c:pt idx="6678">
                  <c:v>1756.0</c:v>
                </c:pt>
                <c:pt idx="6679">
                  <c:v>1756.0</c:v>
                </c:pt>
                <c:pt idx="6680">
                  <c:v>1756.0</c:v>
                </c:pt>
                <c:pt idx="6681">
                  <c:v>1756.0</c:v>
                </c:pt>
                <c:pt idx="6682">
                  <c:v>1756.0</c:v>
                </c:pt>
                <c:pt idx="6683">
                  <c:v>1756.0</c:v>
                </c:pt>
                <c:pt idx="6684">
                  <c:v>1756.0</c:v>
                </c:pt>
                <c:pt idx="6685">
                  <c:v>1756.0</c:v>
                </c:pt>
                <c:pt idx="6686">
                  <c:v>1756.0</c:v>
                </c:pt>
                <c:pt idx="6687">
                  <c:v>1756.0</c:v>
                </c:pt>
                <c:pt idx="6688">
                  <c:v>1756.0</c:v>
                </c:pt>
                <c:pt idx="6689">
                  <c:v>1756.0</c:v>
                </c:pt>
                <c:pt idx="6690">
                  <c:v>1756.0</c:v>
                </c:pt>
                <c:pt idx="6691">
                  <c:v>1756.0</c:v>
                </c:pt>
                <c:pt idx="6692">
                  <c:v>1756.0</c:v>
                </c:pt>
                <c:pt idx="6693">
                  <c:v>1756.0</c:v>
                </c:pt>
                <c:pt idx="6694">
                  <c:v>1757.0</c:v>
                </c:pt>
                <c:pt idx="6695">
                  <c:v>1757.0</c:v>
                </c:pt>
                <c:pt idx="6696">
                  <c:v>1757.0</c:v>
                </c:pt>
                <c:pt idx="6697">
                  <c:v>1758.0</c:v>
                </c:pt>
                <c:pt idx="6698">
                  <c:v>1758.0</c:v>
                </c:pt>
                <c:pt idx="6699">
                  <c:v>1758.0</c:v>
                </c:pt>
                <c:pt idx="6700">
                  <c:v>1759.0</c:v>
                </c:pt>
                <c:pt idx="6701">
                  <c:v>1759.0</c:v>
                </c:pt>
                <c:pt idx="6702">
                  <c:v>1759.0</c:v>
                </c:pt>
                <c:pt idx="6703">
                  <c:v>1759.0</c:v>
                </c:pt>
                <c:pt idx="6704">
                  <c:v>1760.0</c:v>
                </c:pt>
                <c:pt idx="6705">
                  <c:v>1761.0</c:v>
                </c:pt>
                <c:pt idx="6706">
                  <c:v>1761.0</c:v>
                </c:pt>
                <c:pt idx="6707">
                  <c:v>1761.0</c:v>
                </c:pt>
                <c:pt idx="6708">
                  <c:v>1761.0</c:v>
                </c:pt>
                <c:pt idx="6709">
                  <c:v>1761.0</c:v>
                </c:pt>
                <c:pt idx="6710">
                  <c:v>1761.0</c:v>
                </c:pt>
                <c:pt idx="6711">
                  <c:v>1762.0</c:v>
                </c:pt>
                <c:pt idx="6712">
                  <c:v>1762.0</c:v>
                </c:pt>
                <c:pt idx="6713">
                  <c:v>1762.0</c:v>
                </c:pt>
                <c:pt idx="6714">
                  <c:v>1762.0</c:v>
                </c:pt>
                <c:pt idx="6715">
                  <c:v>1763.0</c:v>
                </c:pt>
                <c:pt idx="6716">
                  <c:v>1763.0</c:v>
                </c:pt>
                <c:pt idx="6717">
                  <c:v>1763.0</c:v>
                </c:pt>
                <c:pt idx="6718">
                  <c:v>1763.0</c:v>
                </c:pt>
                <c:pt idx="6719">
                  <c:v>1763.0</c:v>
                </c:pt>
                <c:pt idx="6720">
                  <c:v>1763.0</c:v>
                </c:pt>
                <c:pt idx="6721">
                  <c:v>1763.0</c:v>
                </c:pt>
                <c:pt idx="6722">
                  <c:v>1763.0</c:v>
                </c:pt>
                <c:pt idx="6723">
                  <c:v>1763.0</c:v>
                </c:pt>
                <c:pt idx="6724">
                  <c:v>1763.0</c:v>
                </c:pt>
                <c:pt idx="6725">
                  <c:v>1764.0</c:v>
                </c:pt>
                <c:pt idx="6726">
                  <c:v>1765.0</c:v>
                </c:pt>
                <c:pt idx="6727">
                  <c:v>1766.0</c:v>
                </c:pt>
                <c:pt idx="6728">
                  <c:v>1766.0</c:v>
                </c:pt>
                <c:pt idx="6729">
                  <c:v>1766.0</c:v>
                </c:pt>
                <c:pt idx="6730">
                  <c:v>1766.0</c:v>
                </c:pt>
                <c:pt idx="6731">
                  <c:v>1767.0</c:v>
                </c:pt>
                <c:pt idx="6732">
                  <c:v>1768.0</c:v>
                </c:pt>
                <c:pt idx="6733">
                  <c:v>1769.0</c:v>
                </c:pt>
                <c:pt idx="6734">
                  <c:v>1770.0</c:v>
                </c:pt>
                <c:pt idx="6735">
                  <c:v>1771.0</c:v>
                </c:pt>
                <c:pt idx="6736">
                  <c:v>1772.0</c:v>
                </c:pt>
                <c:pt idx="6737">
                  <c:v>1773.0</c:v>
                </c:pt>
                <c:pt idx="6738">
                  <c:v>1773.0</c:v>
                </c:pt>
                <c:pt idx="6739">
                  <c:v>1773.0</c:v>
                </c:pt>
                <c:pt idx="6740">
                  <c:v>1773.0</c:v>
                </c:pt>
                <c:pt idx="6741">
                  <c:v>1773.0</c:v>
                </c:pt>
                <c:pt idx="6742">
                  <c:v>1773.0</c:v>
                </c:pt>
                <c:pt idx="6743">
                  <c:v>1773.0</c:v>
                </c:pt>
                <c:pt idx="6744">
                  <c:v>1773.0</c:v>
                </c:pt>
                <c:pt idx="6745">
                  <c:v>1773.0</c:v>
                </c:pt>
                <c:pt idx="6746">
                  <c:v>1773.0</c:v>
                </c:pt>
                <c:pt idx="6747">
                  <c:v>1773.0</c:v>
                </c:pt>
                <c:pt idx="6748">
                  <c:v>1773.0</c:v>
                </c:pt>
                <c:pt idx="6749">
                  <c:v>1773.0</c:v>
                </c:pt>
                <c:pt idx="6750">
                  <c:v>1773.0</c:v>
                </c:pt>
                <c:pt idx="6751">
                  <c:v>1773.0</c:v>
                </c:pt>
                <c:pt idx="6752">
                  <c:v>1773.0</c:v>
                </c:pt>
                <c:pt idx="6753">
                  <c:v>1773.0</c:v>
                </c:pt>
                <c:pt idx="6754">
                  <c:v>1774.0</c:v>
                </c:pt>
                <c:pt idx="6755">
                  <c:v>1774.0</c:v>
                </c:pt>
                <c:pt idx="6756">
                  <c:v>1774.0</c:v>
                </c:pt>
                <c:pt idx="6757">
                  <c:v>1774.0</c:v>
                </c:pt>
                <c:pt idx="6758">
                  <c:v>1774.0</c:v>
                </c:pt>
                <c:pt idx="6759">
                  <c:v>1775.0</c:v>
                </c:pt>
                <c:pt idx="6760">
                  <c:v>1776.0</c:v>
                </c:pt>
                <c:pt idx="6761">
                  <c:v>1776.0</c:v>
                </c:pt>
                <c:pt idx="6762">
                  <c:v>1777.0</c:v>
                </c:pt>
                <c:pt idx="6763">
                  <c:v>1777.0</c:v>
                </c:pt>
                <c:pt idx="6764">
                  <c:v>1777.0</c:v>
                </c:pt>
                <c:pt idx="6765">
                  <c:v>1777.0</c:v>
                </c:pt>
                <c:pt idx="6766">
                  <c:v>1777.0</c:v>
                </c:pt>
                <c:pt idx="6767">
                  <c:v>1777.0</c:v>
                </c:pt>
                <c:pt idx="6768">
                  <c:v>1778.0</c:v>
                </c:pt>
                <c:pt idx="6769">
                  <c:v>1778.0</c:v>
                </c:pt>
                <c:pt idx="6770">
                  <c:v>1779.0</c:v>
                </c:pt>
                <c:pt idx="6771">
                  <c:v>1779.0</c:v>
                </c:pt>
                <c:pt idx="6772">
                  <c:v>1780.0</c:v>
                </c:pt>
                <c:pt idx="6773">
                  <c:v>1781.0</c:v>
                </c:pt>
                <c:pt idx="6774">
                  <c:v>1782.0</c:v>
                </c:pt>
                <c:pt idx="6775">
                  <c:v>1783.0</c:v>
                </c:pt>
                <c:pt idx="6776">
                  <c:v>1783.0</c:v>
                </c:pt>
                <c:pt idx="6777">
                  <c:v>1783.0</c:v>
                </c:pt>
                <c:pt idx="6778">
                  <c:v>1783.0</c:v>
                </c:pt>
                <c:pt idx="6779">
                  <c:v>1783.0</c:v>
                </c:pt>
                <c:pt idx="6780">
                  <c:v>1783.0</c:v>
                </c:pt>
                <c:pt idx="6781">
                  <c:v>1783.0</c:v>
                </c:pt>
                <c:pt idx="6782">
                  <c:v>1783.0</c:v>
                </c:pt>
                <c:pt idx="6783">
                  <c:v>1784.0</c:v>
                </c:pt>
                <c:pt idx="6784">
                  <c:v>1784.0</c:v>
                </c:pt>
                <c:pt idx="6785">
                  <c:v>1784.0</c:v>
                </c:pt>
                <c:pt idx="6786">
                  <c:v>1784.0</c:v>
                </c:pt>
                <c:pt idx="6787">
                  <c:v>1784.0</c:v>
                </c:pt>
                <c:pt idx="6788">
                  <c:v>1784.0</c:v>
                </c:pt>
                <c:pt idx="6789">
                  <c:v>1784.0</c:v>
                </c:pt>
                <c:pt idx="6790">
                  <c:v>1784.0</c:v>
                </c:pt>
                <c:pt idx="6791">
                  <c:v>1784.0</c:v>
                </c:pt>
                <c:pt idx="6792">
                  <c:v>1784.0</c:v>
                </c:pt>
                <c:pt idx="6793">
                  <c:v>1784.0</c:v>
                </c:pt>
                <c:pt idx="6794">
                  <c:v>1785.0</c:v>
                </c:pt>
                <c:pt idx="6795">
                  <c:v>1786.0</c:v>
                </c:pt>
                <c:pt idx="6796">
                  <c:v>1787.0</c:v>
                </c:pt>
                <c:pt idx="6797">
                  <c:v>1787.0</c:v>
                </c:pt>
                <c:pt idx="6798">
                  <c:v>1787.0</c:v>
                </c:pt>
                <c:pt idx="6799">
                  <c:v>1787.0</c:v>
                </c:pt>
                <c:pt idx="6800">
                  <c:v>1787.0</c:v>
                </c:pt>
                <c:pt idx="6801">
                  <c:v>1787.0</c:v>
                </c:pt>
                <c:pt idx="6802">
                  <c:v>1787.0</c:v>
                </c:pt>
                <c:pt idx="6803">
                  <c:v>1787.0</c:v>
                </c:pt>
                <c:pt idx="6804">
                  <c:v>1787.0</c:v>
                </c:pt>
                <c:pt idx="6805">
                  <c:v>1787.0</c:v>
                </c:pt>
                <c:pt idx="6806">
                  <c:v>1788.0</c:v>
                </c:pt>
                <c:pt idx="6807">
                  <c:v>1788.0</c:v>
                </c:pt>
                <c:pt idx="6808">
                  <c:v>1788.0</c:v>
                </c:pt>
                <c:pt idx="6809">
                  <c:v>1788.0</c:v>
                </c:pt>
                <c:pt idx="6810">
                  <c:v>1788.0</c:v>
                </c:pt>
                <c:pt idx="6811">
                  <c:v>1788.0</c:v>
                </c:pt>
                <c:pt idx="6812">
                  <c:v>1788.0</c:v>
                </c:pt>
                <c:pt idx="6813">
                  <c:v>1789.0</c:v>
                </c:pt>
                <c:pt idx="6814">
                  <c:v>1789.0</c:v>
                </c:pt>
                <c:pt idx="6815">
                  <c:v>1789.0</c:v>
                </c:pt>
                <c:pt idx="6816">
                  <c:v>1789.0</c:v>
                </c:pt>
                <c:pt idx="6817">
                  <c:v>1789.0</c:v>
                </c:pt>
                <c:pt idx="6818">
                  <c:v>1790.0</c:v>
                </c:pt>
                <c:pt idx="6819">
                  <c:v>1791.0</c:v>
                </c:pt>
                <c:pt idx="6820">
                  <c:v>1791.0</c:v>
                </c:pt>
                <c:pt idx="6821">
                  <c:v>1791.0</c:v>
                </c:pt>
                <c:pt idx="6822">
                  <c:v>1792.0</c:v>
                </c:pt>
                <c:pt idx="6823">
                  <c:v>1792.0</c:v>
                </c:pt>
                <c:pt idx="6824">
                  <c:v>1792.0</c:v>
                </c:pt>
                <c:pt idx="6825">
                  <c:v>1793.0</c:v>
                </c:pt>
                <c:pt idx="6826">
                  <c:v>1794.0</c:v>
                </c:pt>
                <c:pt idx="6827">
                  <c:v>1794.0</c:v>
                </c:pt>
                <c:pt idx="6828">
                  <c:v>1795.0</c:v>
                </c:pt>
                <c:pt idx="6829">
                  <c:v>1796.0</c:v>
                </c:pt>
                <c:pt idx="6830">
                  <c:v>1797.0</c:v>
                </c:pt>
                <c:pt idx="6831">
                  <c:v>1798.0</c:v>
                </c:pt>
                <c:pt idx="6832">
                  <c:v>1798.0</c:v>
                </c:pt>
                <c:pt idx="6833">
                  <c:v>1798.0</c:v>
                </c:pt>
                <c:pt idx="6834">
                  <c:v>1798.0</c:v>
                </c:pt>
                <c:pt idx="6835">
                  <c:v>1799.0</c:v>
                </c:pt>
                <c:pt idx="6836">
                  <c:v>1800.0</c:v>
                </c:pt>
                <c:pt idx="6837">
                  <c:v>1801.0</c:v>
                </c:pt>
                <c:pt idx="6838">
                  <c:v>1801.0</c:v>
                </c:pt>
                <c:pt idx="6839">
                  <c:v>1801.0</c:v>
                </c:pt>
                <c:pt idx="6840">
                  <c:v>1802.0</c:v>
                </c:pt>
                <c:pt idx="6841">
                  <c:v>1802.0</c:v>
                </c:pt>
                <c:pt idx="6842">
                  <c:v>1802.0</c:v>
                </c:pt>
                <c:pt idx="6843">
                  <c:v>1802.0</c:v>
                </c:pt>
                <c:pt idx="6844">
                  <c:v>1803.0</c:v>
                </c:pt>
                <c:pt idx="6845">
                  <c:v>1804.0</c:v>
                </c:pt>
                <c:pt idx="6846">
                  <c:v>1804.0</c:v>
                </c:pt>
                <c:pt idx="6847">
                  <c:v>1804.0</c:v>
                </c:pt>
                <c:pt idx="6848">
                  <c:v>1804.0</c:v>
                </c:pt>
                <c:pt idx="6849">
                  <c:v>1804.0</c:v>
                </c:pt>
                <c:pt idx="6850">
                  <c:v>1804.0</c:v>
                </c:pt>
                <c:pt idx="6851">
                  <c:v>1804.0</c:v>
                </c:pt>
                <c:pt idx="6852">
                  <c:v>1805.0</c:v>
                </c:pt>
                <c:pt idx="6853">
                  <c:v>1806.0</c:v>
                </c:pt>
                <c:pt idx="6854">
                  <c:v>1807.0</c:v>
                </c:pt>
                <c:pt idx="6855">
                  <c:v>1807.0</c:v>
                </c:pt>
                <c:pt idx="6856">
                  <c:v>1808.0</c:v>
                </c:pt>
                <c:pt idx="6857">
                  <c:v>1808.0</c:v>
                </c:pt>
                <c:pt idx="6858">
                  <c:v>1808.0</c:v>
                </c:pt>
                <c:pt idx="6859">
                  <c:v>1809.0</c:v>
                </c:pt>
                <c:pt idx="6860">
                  <c:v>1809.0</c:v>
                </c:pt>
                <c:pt idx="6861">
                  <c:v>1809.0</c:v>
                </c:pt>
                <c:pt idx="6862">
                  <c:v>1809.0</c:v>
                </c:pt>
                <c:pt idx="6863">
                  <c:v>1809.0</c:v>
                </c:pt>
                <c:pt idx="6864">
                  <c:v>1809.0</c:v>
                </c:pt>
                <c:pt idx="6865">
                  <c:v>1809.0</c:v>
                </c:pt>
                <c:pt idx="6866">
                  <c:v>1810.0</c:v>
                </c:pt>
                <c:pt idx="6867">
                  <c:v>1810.0</c:v>
                </c:pt>
                <c:pt idx="6868">
                  <c:v>1811.0</c:v>
                </c:pt>
                <c:pt idx="6869">
                  <c:v>1812.0</c:v>
                </c:pt>
                <c:pt idx="6870">
                  <c:v>1813.0</c:v>
                </c:pt>
                <c:pt idx="6871">
                  <c:v>1814.0</c:v>
                </c:pt>
                <c:pt idx="6872">
                  <c:v>1814.0</c:v>
                </c:pt>
                <c:pt idx="6873">
                  <c:v>1815.0</c:v>
                </c:pt>
                <c:pt idx="6874">
                  <c:v>1816.0</c:v>
                </c:pt>
                <c:pt idx="6875">
                  <c:v>1817.0</c:v>
                </c:pt>
                <c:pt idx="6876">
                  <c:v>1818.0</c:v>
                </c:pt>
                <c:pt idx="6877">
                  <c:v>1819.0</c:v>
                </c:pt>
                <c:pt idx="6878">
                  <c:v>1819.0</c:v>
                </c:pt>
                <c:pt idx="6879">
                  <c:v>1819.0</c:v>
                </c:pt>
                <c:pt idx="6880">
                  <c:v>1819.0</c:v>
                </c:pt>
                <c:pt idx="6881">
                  <c:v>1820.0</c:v>
                </c:pt>
                <c:pt idx="6882">
                  <c:v>1821.0</c:v>
                </c:pt>
                <c:pt idx="6883">
                  <c:v>1821.0</c:v>
                </c:pt>
                <c:pt idx="6884">
                  <c:v>1821.0</c:v>
                </c:pt>
                <c:pt idx="6885">
                  <c:v>1821.0</c:v>
                </c:pt>
                <c:pt idx="6886">
                  <c:v>1821.0</c:v>
                </c:pt>
                <c:pt idx="6887">
                  <c:v>1821.0</c:v>
                </c:pt>
                <c:pt idx="6888">
                  <c:v>1821.0</c:v>
                </c:pt>
                <c:pt idx="6889">
                  <c:v>1821.0</c:v>
                </c:pt>
                <c:pt idx="6890">
                  <c:v>1821.0</c:v>
                </c:pt>
                <c:pt idx="6891">
                  <c:v>1821.0</c:v>
                </c:pt>
                <c:pt idx="6892">
                  <c:v>1821.0</c:v>
                </c:pt>
                <c:pt idx="6893">
                  <c:v>1822.0</c:v>
                </c:pt>
                <c:pt idx="6894">
                  <c:v>1823.0</c:v>
                </c:pt>
                <c:pt idx="6895">
                  <c:v>1823.0</c:v>
                </c:pt>
                <c:pt idx="6896">
                  <c:v>1824.0</c:v>
                </c:pt>
                <c:pt idx="6897">
                  <c:v>1825.0</c:v>
                </c:pt>
                <c:pt idx="6898">
                  <c:v>1825.0</c:v>
                </c:pt>
                <c:pt idx="6899">
                  <c:v>1826.0</c:v>
                </c:pt>
                <c:pt idx="6900">
                  <c:v>1826.0</c:v>
                </c:pt>
                <c:pt idx="6901">
                  <c:v>1827.0</c:v>
                </c:pt>
                <c:pt idx="6902">
                  <c:v>1828.0</c:v>
                </c:pt>
                <c:pt idx="6903">
                  <c:v>1829.0</c:v>
                </c:pt>
                <c:pt idx="6904">
                  <c:v>1829.0</c:v>
                </c:pt>
                <c:pt idx="6905">
                  <c:v>1829.0</c:v>
                </c:pt>
                <c:pt idx="6906">
                  <c:v>1829.0</c:v>
                </c:pt>
                <c:pt idx="6907">
                  <c:v>1829.0</c:v>
                </c:pt>
                <c:pt idx="6908">
                  <c:v>1829.0</c:v>
                </c:pt>
                <c:pt idx="6909">
                  <c:v>1830.0</c:v>
                </c:pt>
                <c:pt idx="6910">
                  <c:v>1830.0</c:v>
                </c:pt>
                <c:pt idx="6911">
                  <c:v>1830.0</c:v>
                </c:pt>
                <c:pt idx="6912">
                  <c:v>1830.0</c:v>
                </c:pt>
                <c:pt idx="6913">
                  <c:v>1830.0</c:v>
                </c:pt>
                <c:pt idx="6914">
                  <c:v>1830.0</c:v>
                </c:pt>
                <c:pt idx="6915">
                  <c:v>1830.0</c:v>
                </c:pt>
                <c:pt idx="6916">
                  <c:v>1831.0</c:v>
                </c:pt>
                <c:pt idx="6917">
                  <c:v>1831.0</c:v>
                </c:pt>
                <c:pt idx="6918">
                  <c:v>1831.0</c:v>
                </c:pt>
                <c:pt idx="6919">
                  <c:v>1831.0</c:v>
                </c:pt>
                <c:pt idx="6920">
                  <c:v>1831.0</c:v>
                </c:pt>
                <c:pt idx="6921">
                  <c:v>1831.0</c:v>
                </c:pt>
                <c:pt idx="6922">
                  <c:v>1831.0</c:v>
                </c:pt>
                <c:pt idx="6923">
                  <c:v>1831.0</c:v>
                </c:pt>
                <c:pt idx="6924">
                  <c:v>1831.0</c:v>
                </c:pt>
                <c:pt idx="6925">
                  <c:v>1831.0</c:v>
                </c:pt>
                <c:pt idx="6926">
                  <c:v>1831.0</c:v>
                </c:pt>
                <c:pt idx="6927">
                  <c:v>1831.0</c:v>
                </c:pt>
                <c:pt idx="6928">
                  <c:v>1831.0</c:v>
                </c:pt>
                <c:pt idx="6929">
                  <c:v>1831.0</c:v>
                </c:pt>
                <c:pt idx="6930">
                  <c:v>1831.0</c:v>
                </c:pt>
                <c:pt idx="6931">
                  <c:v>1831.0</c:v>
                </c:pt>
                <c:pt idx="6932">
                  <c:v>1831.0</c:v>
                </c:pt>
                <c:pt idx="6933">
                  <c:v>1831.0</c:v>
                </c:pt>
                <c:pt idx="6934">
                  <c:v>1832.0</c:v>
                </c:pt>
                <c:pt idx="6935">
                  <c:v>1832.0</c:v>
                </c:pt>
                <c:pt idx="6936">
                  <c:v>1833.0</c:v>
                </c:pt>
                <c:pt idx="6937">
                  <c:v>1834.0</c:v>
                </c:pt>
                <c:pt idx="6938">
                  <c:v>1835.0</c:v>
                </c:pt>
                <c:pt idx="6939">
                  <c:v>1835.0</c:v>
                </c:pt>
                <c:pt idx="6940">
                  <c:v>1836.0</c:v>
                </c:pt>
                <c:pt idx="6941">
                  <c:v>1836.0</c:v>
                </c:pt>
                <c:pt idx="6942">
                  <c:v>1837.0</c:v>
                </c:pt>
                <c:pt idx="6943">
                  <c:v>1838.0</c:v>
                </c:pt>
                <c:pt idx="6944">
                  <c:v>1839.0</c:v>
                </c:pt>
                <c:pt idx="6945">
                  <c:v>1840.0</c:v>
                </c:pt>
                <c:pt idx="6946">
                  <c:v>1840.0</c:v>
                </c:pt>
                <c:pt idx="6947">
                  <c:v>1841.0</c:v>
                </c:pt>
                <c:pt idx="6948">
                  <c:v>1842.0</c:v>
                </c:pt>
                <c:pt idx="6949">
                  <c:v>1842.0</c:v>
                </c:pt>
                <c:pt idx="6950">
                  <c:v>1842.0</c:v>
                </c:pt>
                <c:pt idx="6951">
                  <c:v>1843.0</c:v>
                </c:pt>
                <c:pt idx="6952">
                  <c:v>1844.0</c:v>
                </c:pt>
                <c:pt idx="6953">
                  <c:v>1845.0</c:v>
                </c:pt>
                <c:pt idx="6954">
                  <c:v>1846.0</c:v>
                </c:pt>
                <c:pt idx="6955">
                  <c:v>1846.0</c:v>
                </c:pt>
                <c:pt idx="6956">
                  <c:v>1846.0</c:v>
                </c:pt>
                <c:pt idx="6957">
                  <c:v>1846.0</c:v>
                </c:pt>
                <c:pt idx="6958">
                  <c:v>1846.0</c:v>
                </c:pt>
                <c:pt idx="6959">
                  <c:v>1846.0</c:v>
                </c:pt>
                <c:pt idx="6960">
                  <c:v>1847.0</c:v>
                </c:pt>
                <c:pt idx="6961">
                  <c:v>1847.0</c:v>
                </c:pt>
                <c:pt idx="6962">
                  <c:v>1847.0</c:v>
                </c:pt>
                <c:pt idx="6963">
                  <c:v>1848.0</c:v>
                </c:pt>
                <c:pt idx="6964">
                  <c:v>1848.0</c:v>
                </c:pt>
                <c:pt idx="6965">
                  <c:v>1849.0</c:v>
                </c:pt>
                <c:pt idx="6966">
                  <c:v>1850.0</c:v>
                </c:pt>
                <c:pt idx="6967">
                  <c:v>1851.0</c:v>
                </c:pt>
                <c:pt idx="6968">
                  <c:v>1852.0</c:v>
                </c:pt>
                <c:pt idx="6969">
                  <c:v>1853.0</c:v>
                </c:pt>
                <c:pt idx="6970">
                  <c:v>1854.0</c:v>
                </c:pt>
                <c:pt idx="6971">
                  <c:v>1855.0</c:v>
                </c:pt>
                <c:pt idx="6972">
                  <c:v>1855.0</c:v>
                </c:pt>
                <c:pt idx="6973">
                  <c:v>1855.0</c:v>
                </c:pt>
                <c:pt idx="6974">
                  <c:v>1855.0</c:v>
                </c:pt>
                <c:pt idx="6975">
                  <c:v>1855.0</c:v>
                </c:pt>
                <c:pt idx="6976">
                  <c:v>1856.0</c:v>
                </c:pt>
                <c:pt idx="6977">
                  <c:v>1856.0</c:v>
                </c:pt>
                <c:pt idx="6978">
                  <c:v>1856.0</c:v>
                </c:pt>
                <c:pt idx="6979">
                  <c:v>1856.0</c:v>
                </c:pt>
                <c:pt idx="6980">
                  <c:v>1856.0</c:v>
                </c:pt>
                <c:pt idx="6981">
                  <c:v>1856.0</c:v>
                </c:pt>
                <c:pt idx="6982">
                  <c:v>1856.0</c:v>
                </c:pt>
                <c:pt idx="6983">
                  <c:v>1857.0</c:v>
                </c:pt>
                <c:pt idx="6984">
                  <c:v>1857.0</c:v>
                </c:pt>
                <c:pt idx="6985">
                  <c:v>1858.0</c:v>
                </c:pt>
                <c:pt idx="6986">
                  <c:v>1859.0</c:v>
                </c:pt>
                <c:pt idx="6987">
                  <c:v>1859.0</c:v>
                </c:pt>
                <c:pt idx="6988">
                  <c:v>1859.0</c:v>
                </c:pt>
                <c:pt idx="6989">
                  <c:v>1859.0</c:v>
                </c:pt>
                <c:pt idx="6990">
                  <c:v>1860.0</c:v>
                </c:pt>
                <c:pt idx="6991">
                  <c:v>1861.0</c:v>
                </c:pt>
                <c:pt idx="6992">
                  <c:v>1862.0</c:v>
                </c:pt>
                <c:pt idx="6993">
                  <c:v>1863.0</c:v>
                </c:pt>
                <c:pt idx="6994">
                  <c:v>1863.0</c:v>
                </c:pt>
                <c:pt idx="6995">
                  <c:v>1864.0</c:v>
                </c:pt>
                <c:pt idx="6996">
                  <c:v>1865.0</c:v>
                </c:pt>
                <c:pt idx="6997">
                  <c:v>1866.0</c:v>
                </c:pt>
                <c:pt idx="6998">
                  <c:v>1866.0</c:v>
                </c:pt>
                <c:pt idx="6999">
                  <c:v>1866.0</c:v>
                </c:pt>
                <c:pt idx="7000">
                  <c:v>1866.0</c:v>
                </c:pt>
                <c:pt idx="7001">
                  <c:v>1866.0</c:v>
                </c:pt>
                <c:pt idx="7002">
                  <c:v>1866.0</c:v>
                </c:pt>
                <c:pt idx="7003">
                  <c:v>1866.0</c:v>
                </c:pt>
                <c:pt idx="7004">
                  <c:v>1866.0</c:v>
                </c:pt>
                <c:pt idx="7005">
                  <c:v>1867.0</c:v>
                </c:pt>
                <c:pt idx="7006">
                  <c:v>1867.0</c:v>
                </c:pt>
                <c:pt idx="7007">
                  <c:v>1867.0</c:v>
                </c:pt>
                <c:pt idx="7008">
                  <c:v>1867.0</c:v>
                </c:pt>
                <c:pt idx="7009">
                  <c:v>1867.0</c:v>
                </c:pt>
                <c:pt idx="7010">
                  <c:v>1867.0</c:v>
                </c:pt>
                <c:pt idx="7011">
                  <c:v>1867.0</c:v>
                </c:pt>
                <c:pt idx="7012">
                  <c:v>1867.0</c:v>
                </c:pt>
                <c:pt idx="7013">
                  <c:v>1867.0</c:v>
                </c:pt>
                <c:pt idx="7014">
                  <c:v>1867.0</c:v>
                </c:pt>
                <c:pt idx="7015">
                  <c:v>1868.0</c:v>
                </c:pt>
                <c:pt idx="7016">
                  <c:v>1868.0</c:v>
                </c:pt>
                <c:pt idx="7017">
                  <c:v>1869.0</c:v>
                </c:pt>
                <c:pt idx="7018">
                  <c:v>1869.0</c:v>
                </c:pt>
                <c:pt idx="7019">
                  <c:v>1869.0</c:v>
                </c:pt>
                <c:pt idx="7020">
                  <c:v>1869.0</c:v>
                </c:pt>
                <c:pt idx="7021">
                  <c:v>1869.0</c:v>
                </c:pt>
                <c:pt idx="7022">
                  <c:v>1869.0</c:v>
                </c:pt>
                <c:pt idx="7023">
                  <c:v>1869.0</c:v>
                </c:pt>
                <c:pt idx="7024">
                  <c:v>1869.0</c:v>
                </c:pt>
                <c:pt idx="7025">
                  <c:v>1869.0</c:v>
                </c:pt>
                <c:pt idx="7026">
                  <c:v>1869.0</c:v>
                </c:pt>
                <c:pt idx="7027">
                  <c:v>1869.0</c:v>
                </c:pt>
                <c:pt idx="7028">
                  <c:v>1869.0</c:v>
                </c:pt>
                <c:pt idx="7029">
                  <c:v>1869.0</c:v>
                </c:pt>
                <c:pt idx="7030">
                  <c:v>1869.0</c:v>
                </c:pt>
                <c:pt idx="7031">
                  <c:v>1869.0</c:v>
                </c:pt>
                <c:pt idx="7032">
                  <c:v>1869.0</c:v>
                </c:pt>
                <c:pt idx="7033">
                  <c:v>1869.0</c:v>
                </c:pt>
                <c:pt idx="7034">
                  <c:v>1869.0</c:v>
                </c:pt>
                <c:pt idx="7035">
                  <c:v>1869.0</c:v>
                </c:pt>
                <c:pt idx="7036">
                  <c:v>1869.0</c:v>
                </c:pt>
                <c:pt idx="7037">
                  <c:v>1869.0</c:v>
                </c:pt>
                <c:pt idx="7038">
                  <c:v>1869.0</c:v>
                </c:pt>
                <c:pt idx="7039">
                  <c:v>1869.0</c:v>
                </c:pt>
                <c:pt idx="7040">
                  <c:v>1869.0</c:v>
                </c:pt>
                <c:pt idx="7041">
                  <c:v>1869.0</c:v>
                </c:pt>
                <c:pt idx="7042">
                  <c:v>1869.0</c:v>
                </c:pt>
                <c:pt idx="7043">
                  <c:v>1869.0</c:v>
                </c:pt>
                <c:pt idx="7044">
                  <c:v>1869.0</c:v>
                </c:pt>
                <c:pt idx="7045">
                  <c:v>1869.0</c:v>
                </c:pt>
                <c:pt idx="7046">
                  <c:v>1869.0</c:v>
                </c:pt>
                <c:pt idx="7047">
                  <c:v>1869.0</c:v>
                </c:pt>
                <c:pt idx="7048">
                  <c:v>1869.0</c:v>
                </c:pt>
                <c:pt idx="7049">
                  <c:v>1870.0</c:v>
                </c:pt>
                <c:pt idx="7050">
                  <c:v>1871.0</c:v>
                </c:pt>
                <c:pt idx="7051">
                  <c:v>1871.0</c:v>
                </c:pt>
                <c:pt idx="7052">
                  <c:v>1872.0</c:v>
                </c:pt>
                <c:pt idx="7053">
                  <c:v>1872.0</c:v>
                </c:pt>
                <c:pt idx="7054">
                  <c:v>1872.0</c:v>
                </c:pt>
                <c:pt idx="7055">
                  <c:v>1872.0</c:v>
                </c:pt>
                <c:pt idx="7056">
                  <c:v>1872.0</c:v>
                </c:pt>
                <c:pt idx="7057">
                  <c:v>1872.0</c:v>
                </c:pt>
                <c:pt idx="7058">
                  <c:v>1872.0</c:v>
                </c:pt>
                <c:pt idx="7059">
                  <c:v>1872.0</c:v>
                </c:pt>
                <c:pt idx="7060">
                  <c:v>1872.0</c:v>
                </c:pt>
                <c:pt idx="7061">
                  <c:v>1873.0</c:v>
                </c:pt>
                <c:pt idx="7062">
                  <c:v>1874.0</c:v>
                </c:pt>
                <c:pt idx="7063">
                  <c:v>1874.0</c:v>
                </c:pt>
                <c:pt idx="7064">
                  <c:v>1874.0</c:v>
                </c:pt>
                <c:pt idx="7065">
                  <c:v>1874.0</c:v>
                </c:pt>
                <c:pt idx="7066">
                  <c:v>1874.0</c:v>
                </c:pt>
                <c:pt idx="7067">
                  <c:v>1874.0</c:v>
                </c:pt>
                <c:pt idx="7068">
                  <c:v>1874.0</c:v>
                </c:pt>
                <c:pt idx="7069">
                  <c:v>1874.0</c:v>
                </c:pt>
                <c:pt idx="7070">
                  <c:v>1874.0</c:v>
                </c:pt>
                <c:pt idx="7071">
                  <c:v>1874.0</c:v>
                </c:pt>
                <c:pt idx="7072">
                  <c:v>1874.0</c:v>
                </c:pt>
                <c:pt idx="7073">
                  <c:v>1874.0</c:v>
                </c:pt>
                <c:pt idx="7074">
                  <c:v>1874.0</c:v>
                </c:pt>
                <c:pt idx="7075">
                  <c:v>1874.0</c:v>
                </c:pt>
                <c:pt idx="7076">
                  <c:v>1874.0</c:v>
                </c:pt>
                <c:pt idx="7077">
                  <c:v>1874.0</c:v>
                </c:pt>
                <c:pt idx="7078">
                  <c:v>1874.0</c:v>
                </c:pt>
                <c:pt idx="7079">
                  <c:v>1875.0</c:v>
                </c:pt>
                <c:pt idx="7080">
                  <c:v>1875.0</c:v>
                </c:pt>
                <c:pt idx="7081">
                  <c:v>1876.0</c:v>
                </c:pt>
                <c:pt idx="7082">
                  <c:v>1877.0</c:v>
                </c:pt>
                <c:pt idx="7083">
                  <c:v>1878.0</c:v>
                </c:pt>
                <c:pt idx="7084">
                  <c:v>1878.0</c:v>
                </c:pt>
                <c:pt idx="7085">
                  <c:v>1879.0</c:v>
                </c:pt>
                <c:pt idx="7086">
                  <c:v>1879.0</c:v>
                </c:pt>
                <c:pt idx="7087">
                  <c:v>1880.0</c:v>
                </c:pt>
                <c:pt idx="7088">
                  <c:v>1881.0</c:v>
                </c:pt>
                <c:pt idx="7089">
                  <c:v>1882.0</c:v>
                </c:pt>
                <c:pt idx="7090">
                  <c:v>1882.0</c:v>
                </c:pt>
                <c:pt idx="7091">
                  <c:v>1883.0</c:v>
                </c:pt>
                <c:pt idx="7092">
                  <c:v>1884.0</c:v>
                </c:pt>
                <c:pt idx="7093">
                  <c:v>1884.0</c:v>
                </c:pt>
                <c:pt idx="7094">
                  <c:v>1884.0</c:v>
                </c:pt>
                <c:pt idx="7095">
                  <c:v>1884.0</c:v>
                </c:pt>
                <c:pt idx="7096">
                  <c:v>1884.0</c:v>
                </c:pt>
                <c:pt idx="7097">
                  <c:v>1884.0</c:v>
                </c:pt>
                <c:pt idx="7098">
                  <c:v>1884.0</c:v>
                </c:pt>
                <c:pt idx="7099">
                  <c:v>1884.0</c:v>
                </c:pt>
                <c:pt idx="7100">
                  <c:v>1884.0</c:v>
                </c:pt>
                <c:pt idx="7101">
                  <c:v>1884.0</c:v>
                </c:pt>
                <c:pt idx="7102">
                  <c:v>1884.0</c:v>
                </c:pt>
                <c:pt idx="7103">
                  <c:v>1884.0</c:v>
                </c:pt>
                <c:pt idx="7104">
                  <c:v>1884.0</c:v>
                </c:pt>
                <c:pt idx="7105">
                  <c:v>1884.0</c:v>
                </c:pt>
                <c:pt idx="7106">
                  <c:v>1884.0</c:v>
                </c:pt>
                <c:pt idx="7107">
                  <c:v>1884.0</c:v>
                </c:pt>
                <c:pt idx="7108">
                  <c:v>1884.0</c:v>
                </c:pt>
                <c:pt idx="7109">
                  <c:v>1884.0</c:v>
                </c:pt>
                <c:pt idx="7110">
                  <c:v>1884.0</c:v>
                </c:pt>
                <c:pt idx="7111">
                  <c:v>1885.0</c:v>
                </c:pt>
                <c:pt idx="7112">
                  <c:v>1885.0</c:v>
                </c:pt>
                <c:pt idx="7113">
                  <c:v>1886.0</c:v>
                </c:pt>
                <c:pt idx="7114">
                  <c:v>1887.0</c:v>
                </c:pt>
                <c:pt idx="7115">
                  <c:v>1888.0</c:v>
                </c:pt>
                <c:pt idx="7116">
                  <c:v>1888.0</c:v>
                </c:pt>
                <c:pt idx="7117">
                  <c:v>1889.0</c:v>
                </c:pt>
                <c:pt idx="7118">
                  <c:v>1890.0</c:v>
                </c:pt>
                <c:pt idx="7119">
                  <c:v>1891.0</c:v>
                </c:pt>
                <c:pt idx="7120">
                  <c:v>1892.0</c:v>
                </c:pt>
                <c:pt idx="7121">
                  <c:v>1892.0</c:v>
                </c:pt>
                <c:pt idx="7122">
                  <c:v>1892.0</c:v>
                </c:pt>
                <c:pt idx="7123">
                  <c:v>1893.0</c:v>
                </c:pt>
                <c:pt idx="7124">
                  <c:v>1893.0</c:v>
                </c:pt>
                <c:pt idx="7125">
                  <c:v>1894.0</c:v>
                </c:pt>
                <c:pt idx="7126">
                  <c:v>1894.0</c:v>
                </c:pt>
                <c:pt idx="7127">
                  <c:v>1894.0</c:v>
                </c:pt>
                <c:pt idx="7128">
                  <c:v>1894.0</c:v>
                </c:pt>
                <c:pt idx="7129">
                  <c:v>1895.0</c:v>
                </c:pt>
                <c:pt idx="7130">
                  <c:v>1896.0</c:v>
                </c:pt>
                <c:pt idx="7131">
                  <c:v>1897.0</c:v>
                </c:pt>
                <c:pt idx="7132">
                  <c:v>1898.0</c:v>
                </c:pt>
                <c:pt idx="7133">
                  <c:v>1898.0</c:v>
                </c:pt>
                <c:pt idx="7134">
                  <c:v>1898.0</c:v>
                </c:pt>
                <c:pt idx="7135">
                  <c:v>1899.0</c:v>
                </c:pt>
                <c:pt idx="7136">
                  <c:v>1899.0</c:v>
                </c:pt>
                <c:pt idx="7137">
                  <c:v>1899.0</c:v>
                </c:pt>
                <c:pt idx="7138">
                  <c:v>1900.0</c:v>
                </c:pt>
                <c:pt idx="7139">
                  <c:v>1900.0</c:v>
                </c:pt>
                <c:pt idx="7140">
                  <c:v>1900.0</c:v>
                </c:pt>
                <c:pt idx="7141">
                  <c:v>1900.0</c:v>
                </c:pt>
                <c:pt idx="7142">
                  <c:v>1900.0</c:v>
                </c:pt>
                <c:pt idx="7143">
                  <c:v>1900.0</c:v>
                </c:pt>
                <c:pt idx="7144">
                  <c:v>1900.0</c:v>
                </c:pt>
                <c:pt idx="7145">
                  <c:v>1900.0</c:v>
                </c:pt>
                <c:pt idx="7146">
                  <c:v>1900.0</c:v>
                </c:pt>
                <c:pt idx="7147">
                  <c:v>1901.0</c:v>
                </c:pt>
                <c:pt idx="7148">
                  <c:v>1902.0</c:v>
                </c:pt>
                <c:pt idx="7149">
                  <c:v>1902.0</c:v>
                </c:pt>
                <c:pt idx="7150">
                  <c:v>1902.0</c:v>
                </c:pt>
                <c:pt idx="7151">
                  <c:v>1902.0</c:v>
                </c:pt>
                <c:pt idx="7152">
                  <c:v>1902.0</c:v>
                </c:pt>
                <c:pt idx="7153">
                  <c:v>1902.0</c:v>
                </c:pt>
                <c:pt idx="7154">
                  <c:v>1902.0</c:v>
                </c:pt>
                <c:pt idx="7155">
                  <c:v>1902.0</c:v>
                </c:pt>
                <c:pt idx="7156">
                  <c:v>1903.0</c:v>
                </c:pt>
                <c:pt idx="7157">
                  <c:v>1903.0</c:v>
                </c:pt>
                <c:pt idx="7158">
                  <c:v>1903.0</c:v>
                </c:pt>
                <c:pt idx="7159">
                  <c:v>1904.0</c:v>
                </c:pt>
                <c:pt idx="7160">
                  <c:v>1904.0</c:v>
                </c:pt>
                <c:pt idx="7161">
                  <c:v>1905.0</c:v>
                </c:pt>
                <c:pt idx="7162">
                  <c:v>1905.0</c:v>
                </c:pt>
                <c:pt idx="7163">
                  <c:v>1905.0</c:v>
                </c:pt>
                <c:pt idx="7164">
                  <c:v>1905.0</c:v>
                </c:pt>
                <c:pt idx="7165">
                  <c:v>1906.0</c:v>
                </c:pt>
                <c:pt idx="7166">
                  <c:v>1906.0</c:v>
                </c:pt>
                <c:pt idx="7167">
                  <c:v>1906.0</c:v>
                </c:pt>
                <c:pt idx="7168">
                  <c:v>1907.0</c:v>
                </c:pt>
                <c:pt idx="7169">
                  <c:v>1908.0</c:v>
                </c:pt>
                <c:pt idx="7170">
                  <c:v>1908.0</c:v>
                </c:pt>
                <c:pt idx="7171">
                  <c:v>1908.0</c:v>
                </c:pt>
                <c:pt idx="7172">
                  <c:v>1908.0</c:v>
                </c:pt>
                <c:pt idx="7173">
                  <c:v>1909.0</c:v>
                </c:pt>
                <c:pt idx="7174">
                  <c:v>1909.0</c:v>
                </c:pt>
                <c:pt idx="7175">
                  <c:v>1909.0</c:v>
                </c:pt>
                <c:pt idx="7176">
                  <c:v>1910.0</c:v>
                </c:pt>
                <c:pt idx="7177">
                  <c:v>1911.0</c:v>
                </c:pt>
                <c:pt idx="7178">
                  <c:v>1912.0</c:v>
                </c:pt>
                <c:pt idx="7179">
                  <c:v>1913.0</c:v>
                </c:pt>
                <c:pt idx="7180">
                  <c:v>1914.0</c:v>
                </c:pt>
                <c:pt idx="7181">
                  <c:v>1914.0</c:v>
                </c:pt>
                <c:pt idx="7182">
                  <c:v>1915.0</c:v>
                </c:pt>
                <c:pt idx="7183">
                  <c:v>1916.0</c:v>
                </c:pt>
                <c:pt idx="7184">
                  <c:v>1917.0</c:v>
                </c:pt>
                <c:pt idx="7185">
                  <c:v>1918.0</c:v>
                </c:pt>
                <c:pt idx="7186">
                  <c:v>1919.0</c:v>
                </c:pt>
                <c:pt idx="7187">
                  <c:v>1919.0</c:v>
                </c:pt>
                <c:pt idx="7188">
                  <c:v>1920.0</c:v>
                </c:pt>
                <c:pt idx="7189">
                  <c:v>1920.0</c:v>
                </c:pt>
                <c:pt idx="7190">
                  <c:v>1920.0</c:v>
                </c:pt>
                <c:pt idx="7191">
                  <c:v>1920.0</c:v>
                </c:pt>
                <c:pt idx="7192">
                  <c:v>1920.0</c:v>
                </c:pt>
                <c:pt idx="7193">
                  <c:v>1920.0</c:v>
                </c:pt>
                <c:pt idx="7194">
                  <c:v>1921.0</c:v>
                </c:pt>
                <c:pt idx="7195">
                  <c:v>1921.0</c:v>
                </c:pt>
                <c:pt idx="7196">
                  <c:v>1922.0</c:v>
                </c:pt>
                <c:pt idx="7197">
                  <c:v>1923.0</c:v>
                </c:pt>
                <c:pt idx="7198">
                  <c:v>1924.0</c:v>
                </c:pt>
                <c:pt idx="7199">
                  <c:v>1925.0</c:v>
                </c:pt>
                <c:pt idx="7200">
                  <c:v>1925.0</c:v>
                </c:pt>
                <c:pt idx="7201">
                  <c:v>1926.0</c:v>
                </c:pt>
                <c:pt idx="7202">
                  <c:v>1927.0</c:v>
                </c:pt>
                <c:pt idx="7203">
                  <c:v>1928.0</c:v>
                </c:pt>
                <c:pt idx="7204">
                  <c:v>1929.0</c:v>
                </c:pt>
                <c:pt idx="7205">
                  <c:v>1929.0</c:v>
                </c:pt>
                <c:pt idx="7206">
                  <c:v>1929.0</c:v>
                </c:pt>
                <c:pt idx="7207">
                  <c:v>1929.0</c:v>
                </c:pt>
                <c:pt idx="7208">
                  <c:v>1929.0</c:v>
                </c:pt>
                <c:pt idx="7209">
                  <c:v>1930.0</c:v>
                </c:pt>
                <c:pt idx="7210">
                  <c:v>1930.0</c:v>
                </c:pt>
                <c:pt idx="7211">
                  <c:v>1930.0</c:v>
                </c:pt>
                <c:pt idx="7212">
                  <c:v>1930.0</c:v>
                </c:pt>
                <c:pt idx="7213">
                  <c:v>1930.0</c:v>
                </c:pt>
                <c:pt idx="7214">
                  <c:v>1930.0</c:v>
                </c:pt>
                <c:pt idx="7215">
                  <c:v>1930.0</c:v>
                </c:pt>
                <c:pt idx="7216">
                  <c:v>1931.0</c:v>
                </c:pt>
                <c:pt idx="7217">
                  <c:v>1931.0</c:v>
                </c:pt>
                <c:pt idx="7218">
                  <c:v>1931.0</c:v>
                </c:pt>
                <c:pt idx="7219">
                  <c:v>1931.0</c:v>
                </c:pt>
                <c:pt idx="7220">
                  <c:v>1932.0</c:v>
                </c:pt>
                <c:pt idx="7221">
                  <c:v>1933.0</c:v>
                </c:pt>
                <c:pt idx="7222">
                  <c:v>1934.0</c:v>
                </c:pt>
                <c:pt idx="7223">
                  <c:v>1935.0</c:v>
                </c:pt>
                <c:pt idx="7224">
                  <c:v>1935.0</c:v>
                </c:pt>
                <c:pt idx="7225">
                  <c:v>1935.0</c:v>
                </c:pt>
                <c:pt idx="7226">
                  <c:v>1935.0</c:v>
                </c:pt>
                <c:pt idx="7227">
                  <c:v>1935.0</c:v>
                </c:pt>
                <c:pt idx="7228">
                  <c:v>1935.0</c:v>
                </c:pt>
                <c:pt idx="7229">
                  <c:v>1935.0</c:v>
                </c:pt>
                <c:pt idx="7230">
                  <c:v>1935.0</c:v>
                </c:pt>
                <c:pt idx="7231">
                  <c:v>1935.0</c:v>
                </c:pt>
                <c:pt idx="7232">
                  <c:v>1935.0</c:v>
                </c:pt>
                <c:pt idx="7233">
                  <c:v>1935.0</c:v>
                </c:pt>
                <c:pt idx="7234">
                  <c:v>1935.0</c:v>
                </c:pt>
                <c:pt idx="7235">
                  <c:v>1935.0</c:v>
                </c:pt>
                <c:pt idx="7236">
                  <c:v>1935.0</c:v>
                </c:pt>
                <c:pt idx="7237">
                  <c:v>1935.0</c:v>
                </c:pt>
                <c:pt idx="7238">
                  <c:v>1935.0</c:v>
                </c:pt>
                <c:pt idx="7239">
                  <c:v>1935.0</c:v>
                </c:pt>
                <c:pt idx="7240">
                  <c:v>1935.0</c:v>
                </c:pt>
                <c:pt idx="7241">
                  <c:v>1935.0</c:v>
                </c:pt>
                <c:pt idx="7242">
                  <c:v>1935.0</c:v>
                </c:pt>
                <c:pt idx="7243">
                  <c:v>1935.0</c:v>
                </c:pt>
                <c:pt idx="7244">
                  <c:v>1936.0</c:v>
                </c:pt>
                <c:pt idx="7245">
                  <c:v>1936.0</c:v>
                </c:pt>
                <c:pt idx="7246">
                  <c:v>1936.0</c:v>
                </c:pt>
                <c:pt idx="7247">
                  <c:v>1936.0</c:v>
                </c:pt>
                <c:pt idx="7248">
                  <c:v>1936.0</c:v>
                </c:pt>
                <c:pt idx="7249">
                  <c:v>1936.0</c:v>
                </c:pt>
                <c:pt idx="7250">
                  <c:v>1936.0</c:v>
                </c:pt>
                <c:pt idx="7251">
                  <c:v>1936.0</c:v>
                </c:pt>
                <c:pt idx="7252">
                  <c:v>1937.0</c:v>
                </c:pt>
                <c:pt idx="7253">
                  <c:v>1937.0</c:v>
                </c:pt>
                <c:pt idx="7254">
                  <c:v>1937.0</c:v>
                </c:pt>
                <c:pt idx="7255">
                  <c:v>1937.0</c:v>
                </c:pt>
                <c:pt idx="7256">
                  <c:v>1937.0</c:v>
                </c:pt>
                <c:pt idx="7257">
                  <c:v>1938.0</c:v>
                </c:pt>
                <c:pt idx="7258">
                  <c:v>1939.0</c:v>
                </c:pt>
                <c:pt idx="7259">
                  <c:v>1940.0</c:v>
                </c:pt>
                <c:pt idx="7260">
                  <c:v>1940.0</c:v>
                </c:pt>
                <c:pt idx="7261">
                  <c:v>1940.0</c:v>
                </c:pt>
                <c:pt idx="7262">
                  <c:v>1941.0</c:v>
                </c:pt>
                <c:pt idx="7263">
                  <c:v>1942.0</c:v>
                </c:pt>
                <c:pt idx="7264">
                  <c:v>1942.0</c:v>
                </c:pt>
                <c:pt idx="7265">
                  <c:v>1943.0</c:v>
                </c:pt>
                <c:pt idx="7266">
                  <c:v>1944.0</c:v>
                </c:pt>
                <c:pt idx="7267">
                  <c:v>1944.0</c:v>
                </c:pt>
                <c:pt idx="7268">
                  <c:v>1944.0</c:v>
                </c:pt>
                <c:pt idx="7269">
                  <c:v>1944.0</c:v>
                </c:pt>
                <c:pt idx="7270">
                  <c:v>1944.0</c:v>
                </c:pt>
                <c:pt idx="7271">
                  <c:v>1945.0</c:v>
                </c:pt>
                <c:pt idx="7272">
                  <c:v>1946.0</c:v>
                </c:pt>
                <c:pt idx="7273">
                  <c:v>1947.0</c:v>
                </c:pt>
                <c:pt idx="7274">
                  <c:v>1947.0</c:v>
                </c:pt>
                <c:pt idx="7275">
                  <c:v>1947.0</c:v>
                </c:pt>
                <c:pt idx="7276">
                  <c:v>1947.0</c:v>
                </c:pt>
                <c:pt idx="7277">
                  <c:v>1948.0</c:v>
                </c:pt>
                <c:pt idx="7278">
                  <c:v>1948.0</c:v>
                </c:pt>
                <c:pt idx="7279">
                  <c:v>1948.0</c:v>
                </c:pt>
                <c:pt idx="7280">
                  <c:v>1949.0</c:v>
                </c:pt>
                <c:pt idx="7281">
                  <c:v>1950.0</c:v>
                </c:pt>
                <c:pt idx="7282">
                  <c:v>1950.0</c:v>
                </c:pt>
                <c:pt idx="7283">
                  <c:v>1950.0</c:v>
                </c:pt>
                <c:pt idx="7284">
                  <c:v>1950.0</c:v>
                </c:pt>
                <c:pt idx="7285">
                  <c:v>1950.0</c:v>
                </c:pt>
                <c:pt idx="7286">
                  <c:v>1951.0</c:v>
                </c:pt>
                <c:pt idx="7287">
                  <c:v>1951.0</c:v>
                </c:pt>
                <c:pt idx="7288">
                  <c:v>1951.0</c:v>
                </c:pt>
                <c:pt idx="7289">
                  <c:v>1952.0</c:v>
                </c:pt>
                <c:pt idx="7290">
                  <c:v>1953.0</c:v>
                </c:pt>
                <c:pt idx="7291">
                  <c:v>1954.0</c:v>
                </c:pt>
                <c:pt idx="7292">
                  <c:v>1954.0</c:v>
                </c:pt>
                <c:pt idx="7293">
                  <c:v>1955.0</c:v>
                </c:pt>
                <c:pt idx="7294">
                  <c:v>1955.0</c:v>
                </c:pt>
                <c:pt idx="7295">
                  <c:v>1955.0</c:v>
                </c:pt>
                <c:pt idx="7296">
                  <c:v>1956.0</c:v>
                </c:pt>
                <c:pt idx="7297">
                  <c:v>1957.0</c:v>
                </c:pt>
                <c:pt idx="7298">
                  <c:v>1958.0</c:v>
                </c:pt>
                <c:pt idx="7299">
                  <c:v>1959.0</c:v>
                </c:pt>
                <c:pt idx="7300">
                  <c:v>1960.0</c:v>
                </c:pt>
                <c:pt idx="7301">
                  <c:v>1960.0</c:v>
                </c:pt>
                <c:pt idx="7302">
                  <c:v>1960.0</c:v>
                </c:pt>
                <c:pt idx="7303">
                  <c:v>1961.0</c:v>
                </c:pt>
                <c:pt idx="7304">
                  <c:v>1961.0</c:v>
                </c:pt>
                <c:pt idx="7305">
                  <c:v>1962.0</c:v>
                </c:pt>
                <c:pt idx="7306">
                  <c:v>1963.0</c:v>
                </c:pt>
                <c:pt idx="7307">
                  <c:v>1963.0</c:v>
                </c:pt>
                <c:pt idx="7308">
                  <c:v>1963.0</c:v>
                </c:pt>
                <c:pt idx="7309">
                  <c:v>1964.0</c:v>
                </c:pt>
                <c:pt idx="7310">
                  <c:v>1965.0</c:v>
                </c:pt>
                <c:pt idx="7311">
                  <c:v>1965.0</c:v>
                </c:pt>
                <c:pt idx="7312">
                  <c:v>1965.0</c:v>
                </c:pt>
                <c:pt idx="7313">
                  <c:v>1965.0</c:v>
                </c:pt>
                <c:pt idx="7314">
                  <c:v>1965.0</c:v>
                </c:pt>
                <c:pt idx="7315">
                  <c:v>1965.0</c:v>
                </c:pt>
                <c:pt idx="7316">
                  <c:v>1966.0</c:v>
                </c:pt>
                <c:pt idx="7317">
                  <c:v>1966.0</c:v>
                </c:pt>
                <c:pt idx="7318">
                  <c:v>1967.0</c:v>
                </c:pt>
                <c:pt idx="7319">
                  <c:v>1968.0</c:v>
                </c:pt>
                <c:pt idx="7320">
                  <c:v>1968.0</c:v>
                </c:pt>
                <c:pt idx="7321">
                  <c:v>1968.0</c:v>
                </c:pt>
                <c:pt idx="7322">
                  <c:v>1968.0</c:v>
                </c:pt>
                <c:pt idx="7323">
                  <c:v>1968.0</c:v>
                </c:pt>
                <c:pt idx="7324">
                  <c:v>1968.0</c:v>
                </c:pt>
                <c:pt idx="7325">
                  <c:v>1969.0</c:v>
                </c:pt>
                <c:pt idx="7326">
                  <c:v>1969.0</c:v>
                </c:pt>
                <c:pt idx="7327">
                  <c:v>1969.0</c:v>
                </c:pt>
                <c:pt idx="7328">
                  <c:v>1969.0</c:v>
                </c:pt>
                <c:pt idx="7329">
                  <c:v>1969.0</c:v>
                </c:pt>
                <c:pt idx="7330">
                  <c:v>1969.0</c:v>
                </c:pt>
                <c:pt idx="7331">
                  <c:v>1969.0</c:v>
                </c:pt>
                <c:pt idx="7332">
                  <c:v>1970.0</c:v>
                </c:pt>
                <c:pt idx="7333">
                  <c:v>1971.0</c:v>
                </c:pt>
                <c:pt idx="7334">
                  <c:v>1971.0</c:v>
                </c:pt>
                <c:pt idx="7335">
                  <c:v>1972.0</c:v>
                </c:pt>
                <c:pt idx="7336">
                  <c:v>1972.0</c:v>
                </c:pt>
                <c:pt idx="7337">
                  <c:v>1973.0</c:v>
                </c:pt>
                <c:pt idx="7338">
                  <c:v>1973.0</c:v>
                </c:pt>
                <c:pt idx="7339">
                  <c:v>1974.0</c:v>
                </c:pt>
                <c:pt idx="7340">
                  <c:v>1974.0</c:v>
                </c:pt>
                <c:pt idx="7341">
                  <c:v>1974.0</c:v>
                </c:pt>
                <c:pt idx="7342">
                  <c:v>1974.0</c:v>
                </c:pt>
                <c:pt idx="7343">
                  <c:v>1974.0</c:v>
                </c:pt>
                <c:pt idx="7344">
                  <c:v>1974.0</c:v>
                </c:pt>
                <c:pt idx="7345">
                  <c:v>1974.0</c:v>
                </c:pt>
                <c:pt idx="7346">
                  <c:v>1974.0</c:v>
                </c:pt>
                <c:pt idx="7347">
                  <c:v>1974.0</c:v>
                </c:pt>
                <c:pt idx="7348">
                  <c:v>1974.0</c:v>
                </c:pt>
                <c:pt idx="7349">
                  <c:v>1974.0</c:v>
                </c:pt>
                <c:pt idx="7350">
                  <c:v>1974.0</c:v>
                </c:pt>
                <c:pt idx="7351">
                  <c:v>1974.0</c:v>
                </c:pt>
                <c:pt idx="7352">
                  <c:v>1974.0</c:v>
                </c:pt>
                <c:pt idx="7353">
                  <c:v>1975.0</c:v>
                </c:pt>
                <c:pt idx="7354">
                  <c:v>1976.0</c:v>
                </c:pt>
                <c:pt idx="7355">
                  <c:v>1977.0</c:v>
                </c:pt>
                <c:pt idx="7356">
                  <c:v>1978.0</c:v>
                </c:pt>
                <c:pt idx="7357">
                  <c:v>1979.0</c:v>
                </c:pt>
                <c:pt idx="7358">
                  <c:v>1980.0</c:v>
                </c:pt>
                <c:pt idx="7359">
                  <c:v>1981.0</c:v>
                </c:pt>
                <c:pt idx="7360">
                  <c:v>1981.0</c:v>
                </c:pt>
                <c:pt idx="7361">
                  <c:v>1981.0</c:v>
                </c:pt>
                <c:pt idx="7362">
                  <c:v>1981.0</c:v>
                </c:pt>
                <c:pt idx="7363">
                  <c:v>1981.0</c:v>
                </c:pt>
                <c:pt idx="7364">
                  <c:v>1981.0</c:v>
                </c:pt>
                <c:pt idx="7365">
                  <c:v>1981.0</c:v>
                </c:pt>
                <c:pt idx="7366">
                  <c:v>1981.0</c:v>
                </c:pt>
                <c:pt idx="7367">
                  <c:v>1982.0</c:v>
                </c:pt>
                <c:pt idx="7368">
                  <c:v>1982.0</c:v>
                </c:pt>
                <c:pt idx="7369">
                  <c:v>1982.0</c:v>
                </c:pt>
                <c:pt idx="7370">
                  <c:v>1982.0</c:v>
                </c:pt>
                <c:pt idx="7371">
                  <c:v>1982.0</c:v>
                </c:pt>
                <c:pt idx="7372">
                  <c:v>1983.0</c:v>
                </c:pt>
                <c:pt idx="7373">
                  <c:v>1983.0</c:v>
                </c:pt>
                <c:pt idx="7374">
                  <c:v>1983.0</c:v>
                </c:pt>
                <c:pt idx="7375">
                  <c:v>1983.0</c:v>
                </c:pt>
                <c:pt idx="7376">
                  <c:v>1983.0</c:v>
                </c:pt>
                <c:pt idx="7377">
                  <c:v>1983.0</c:v>
                </c:pt>
                <c:pt idx="7378">
                  <c:v>1983.0</c:v>
                </c:pt>
                <c:pt idx="7379">
                  <c:v>1983.0</c:v>
                </c:pt>
                <c:pt idx="7380">
                  <c:v>1983.0</c:v>
                </c:pt>
                <c:pt idx="7381">
                  <c:v>1983.0</c:v>
                </c:pt>
                <c:pt idx="7382">
                  <c:v>1983.0</c:v>
                </c:pt>
                <c:pt idx="7383">
                  <c:v>1984.0</c:v>
                </c:pt>
                <c:pt idx="7384">
                  <c:v>1985.0</c:v>
                </c:pt>
                <c:pt idx="7385">
                  <c:v>1985.0</c:v>
                </c:pt>
                <c:pt idx="7386">
                  <c:v>1985.0</c:v>
                </c:pt>
                <c:pt idx="7387">
                  <c:v>1985.0</c:v>
                </c:pt>
                <c:pt idx="7388">
                  <c:v>1985.0</c:v>
                </c:pt>
                <c:pt idx="7389">
                  <c:v>1985.0</c:v>
                </c:pt>
                <c:pt idx="7390">
                  <c:v>1985.0</c:v>
                </c:pt>
                <c:pt idx="7391">
                  <c:v>1985.0</c:v>
                </c:pt>
                <c:pt idx="7392">
                  <c:v>1985.0</c:v>
                </c:pt>
                <c:pt idx="7393">
                  <c:v>1985.0</c:v>
                </c:pt>
                <c:pt idx="7394">
                  <c:v>1985.0</c:v>
                </c:pt>
                <c:pt idx="7395">
                  <c:v>1986.0</c:v>
                </c:pt>
                <c:pt idx="7396">
                  <c:v>1986.0</c:v>
                </c:pt>
                <c:pt idx="7397">
                  <c:v>1986.0</c:v>
                </c:pt>
                <c:pt idx="7398">
                  <c:v>1986.0</c:v>
                </c:pt>
                <c:pt idx="7399">
                  <c:v>1987.0</c:v>
                </c:pt>
                <c:pt idx="7400">
                  <c:v>1987.0</c:v>
                </c:pt>
                <c:pt idx="7401">
                  <c:v>1987.0</c:v>
                </c:pt>
                <c:pt idx="7402">
                  <c:v>1988.0</c:v>
                </c:pt>
                <c:pt idx="7403">
                  <c:v>1988.0</c:v>
                </c:pt>
                <c:pt idx="7404">
                  <c:v>1989.0</c:v>
                </c:pt>
                <c:pt idx="7405">
                  <c:v>1989.0</c:v>
                </c:pt>
                <c:pt idx="7406">
                  <c:v>1989.0</c:v>
                </c:pt>
                <c:pt idx="7407">
                  <c:v>1989.0</c:v>
                </c:pt>
                <c:pt idx="7408">
                  <c:v>1989.0</c:v>
                </c:pt>
                <c:pt idx="7409">
                  <c:v>1989.0</c:v>
                </c:pt>
                <c:pt idx="7410">
                  <c:v>1989.0</c:v>
                </c:pt>
                <c:pt idx="7411">
                  <c:v>1990.0</c:v>
                </c:pt>
                <c:pt idx="7412">
                  <c:v>1990.0</c:v>
                </c:pt>
                <c:pt idx="7413">
                  <c:v>1990.0</c:v>
                </c:pt>
                <c:pt idx="7414">
                  <c:v>1991.0</c:v>
                </c:pt>
                <c:pt idx="7415">
                  <c:v>1991.0</c:v>
                </c:pt>
                <c:pt idx="7416">
                  <c:v>1991.0</c:v>
                </c:pt>
                <c:pt idx="7417">
                  <c:v>1992.0</c:v>
                </c:pt>
                <c:pt idx="7418">
                  <c:v>1992.0</c:v>
                </c:pt>
                <c:pt idx="7419">
                  <c:v>1992.0</c:v>
                </c:pt>
                <c:pt idx="7420">
                  <c:v>1992.0</c:v>
                </c:pt>
                <c:pt idx="7421">
                  <c:v>1992.0</c:v>
                </c:pt>
                <c:pt idx="7422">
                  <c:v>1993.0</c:v>
                </c:pt>
                <c:pt idx="7423">
                  <c:v>1993.0</c:v>
                </c:pt>
                <c:pt idx="7424">
                  <c:v>1994.0</c:v>
                </c:pt>
                <c:pt idx="7425">
                  <c:v>1994.0</c:v>
                </c:pt>
                <c:pt idx="7426">
                  <c:v>1995.0</c:v>
                </c:pt>
                <c:pt idx="7427">
                  <c:v>1996.0</c:v>
                </c:pt>
                <c:pt idx="7428">
                  <c:v>1997.0</c:v>
                </c:pt>
                <c:pt idx="7429">
                  <c:v>1998.0</c:v>
                </c:pt>
                <c:pt idx="7430">
                  <c:v>1999.0</c:v>
                </c:pt>
                <c:pt idx="7431">
                  <c:v>2000.0</c:v>
                </c:pt>
                <c:pt idx="7432">
                  <c:v>2001.0</c:v>
                </c:pt>
                <c:pt idx="7433">
                  <c:v>2001.0</c:v>
                </c:pt>
                <c:pt idx="7434">
                  <c:v>2001.0</c:v>
                </c:pt>
                <c:pt idx="7435">
                  <c:v>2001.0</c:v>
                </c:pt>
                <c:pt idx="7436">
                  <c:v>2002.0</c:v>
                </c:pt>
                <c:pt idx="7437">
                  <c:v>2003.0</c:v>
                </c:pt>
                <c:pt idx="7438">
                  <c:v>2004.0</c:v>
                </c:pt>
                <c:pt idx="7439">
                  <c:v>2005.0</c:v>
                </c:pt>
                <c:pt idx="7440">
                  <c:v>2005.0</c:v>
                </c:pt>
                <c:pt idx="7441">
                  <c:v>2006.0</c:v>
                </c:pt>
                <c:pt idx="7442">
                  <c:v>2006.0</c:v>
                </c:pt>
                <c:pt idx="7443">
                  <c:v>2006.0</c:v>
                </c:pt>
                <c:pt idx="7444">
                  <c:v>2007.0</c:v>
                </c:pt>
                <c:pt idx="7445">
                  <c:v>2007.0</c:v>
                </c:pt>
                <c:pt idx="7446">
                  <c:v>2008.0</c:v>
                </c:pt>
                <c:pt idx="7447">
                  <c:v>2008.0</c:v>
                </c:pt>
                <c:pt idx="7448">
                  <c:v>2009.0</c:v>
                </c:pt>
                <c:pt idx="7449">
                  <c:v>2009.0</c:v>
                </c:pt>
                <c:pt idx="7450">
                  <c:v>2010.0</c:v>
                </c:pt>
                <c:pt idx="7451">
                  <c:v>2011.0</c:v>
                </c:pt>
                <c:pt idx="7452">
                  <c:v>2011.0</c:v>
                </c:pt>
                <c:pt idx="7453">
                  <c:v>2011.0</c:v>
                </c:pt>
                <c:pt idx="7454">
                  <c:v>2011.0</c:v>
                </c:pt>
                <c:pt idx="7455">
                  <c:v>2011.0</c:v>
                </c:pt>
                <c:pt idx="7456">
                  <c:v>2011.0</c:v>
                </c:pt>
                <c:pt idx="7457">
                  <c:v>2012.0</c:v>
                </c:pt>
                <c:pt idx="7458">
                  <c:v>2013.0</c:v>
                </c:pt>
                <c:pt idx="7459">
                  <c:v>2014.0</c:v>
                </c:pt>
                <c:pt idx="7460">
                  <c:v>2015.0</c:v>
                </c:pt>
                <c:pt idx="7461">
                  <c:v>2015.0</c:v>
                </c:pt>
                <c:pt idx="7462">
                  <c:v>2015.0</c:v>
                </c:pt>
                <c:pt idx="7463">
                  <c:v>2015.0</c:v>
                </c:pt>
                <c:pt idx="7464">
                  <c:v>2015.0</c:v>
                </c:pt>
                <c:pt idx="7465">
                  <c:v>2015.0</c:v>
                </c:pt>
                <c:pt idx="7466">
                  <c:v>2015.0</c:v>
                </c:pt>
                <c:pt idx="7467">
                  <c:v>2015.0</c:v>
                </c:pt>
                <c:pt idx="7468">
                  <c:v>2015.0</c:v>
                </c:pt>
                <c:pt idx="7469">
                  <c:v>2016.0</c:v>
                </c:pt>
                <c:pt idx="7470">
                  <c:v>2017.0</c:v>
                </c:pt>
                <c:pt idx="7471">
                  <c:v>2017.0</c:v>
                </c:pt>
                <c:pt idx="7472">
                  <c:v>2017.0</c:v>
                </c:pt>
                <c:pt idx="7473">
                  <c:v>2017.0</c:v>
                </c:pt>
                <c:pt idx="7474">
                  <c:v>2017.0</c:v>
                </c:pt>
                <c:pt idx="7475">
                  <c:v>2017.0</c:v>
                </c:pt>
                <c:pt idx="7476">
                  <c:v>2017.0</c:v>
                </c:pt>
                <c:pt idx="7477">
                  <c:v>2018.0</c:v>
                </c:pt>
                <c:pt idx="7478">
                  <c:v>2019.0</c:v>
                </c:pt>
                <c:pt idx="7479">
                  <c:v>2019.0</c:v>
                </c:pt>
                <c:pt idx="7480">
                  <c:v>2020.0</c:v>
                </c:pt>
                <c:pt idx="7481">
                  <c:v>2021.0</c:v>
                </c:pt>
                <c:pt idx="7482">
                  <c:v>2022.0</c:v>
                </c:pt>
                <c:pt idx="7483">
                  <c:v>2022.0</c:v>
                </c:pt>
                <c:pt idx="7484">
                  <c:v>2022.0</c:v>
                </c:pt>
                <c:pt idx="7485">
                  <c:v>2023.0</c:v>
                </c:pt>
                <c:pt idx="7486">
                  <c:v>2023.0</c:v>
                </c:pt>
                <c:pt idx="7487">
                  <c:v>2023.0</c:v>
                </c:pt>
                <c:pt idx="7488">
                  <c:v>2023.0</c:v>
                </c:pt>
                <c:pt idx="7489">
                  <c:v>2023.0</c:v>
                </c:pt>
                <c:pt idx="7490">
                  <c:v>2023.0</c:v>
                </c:pt>
                <c:pt idx="7491">
                  <c:v>2023.0</c:v>
                </c:pt>
                <c:pt idx="7492">
                  <c:v>2023.0</c:v>
                </c:pt>
                <c:pt idx="7493">
                  <c:v>2023.0</c:v>
                </c:pt>
                <c:pt idx="7494">
                  <c:v>2023.0</c:v>
                </c:pt>
                <c:pt idx="7495">
                  <c:v>2023.0</c:v>
                </c:pt>
                <c:pt idx="7496">
                  <c:v>2024.0</c:v>
                </c:pt>
                <c:pt idx="7497">
                  <c:v>2025.0</c:v>
                </c:pt>
                <c:pt idx="7498">
                  <c:v>2026.0</c:v>
                </c:pt>
                <c:pt idx="7499">
                  <c:v>2026.0</c:v>
                </c:pt>
                <c:pt idx="7500">
                  <c:v>2027.0</c:v>
                </c:pt>
                <c:pt idx="7501">
                  <c:v>2028.0</c:v>
                </c:pt>
                <c:pt idx="7502">
                  <c:v>2028.0</c:v>
                </c:pt>
                <c:pt idx="7503">
                  <c:v>2028.0</c:v>
                </c:pt>
                <c:pt idx="7504">
                  <c:v>2028.0</c:v>
                </c:pt>
                <c:pt idx="7505">
                  <c:v>2029.0</c:v>
                </c:pt>
                <c:pt idx="7506">
                  <c:v>2029.0</c:v>
                </c:pt>
                <c:pt idx="7507">
                  <c:v>2030.0</c:v>
                </c:pt>
                <c:pt idx="7508">
                  <c:v>2031.0</c:v>
                </c:pt>
                <c:pt idx="7509">
                  <c:v>2031.0</c:v>
                </c:pt>
                <c:pt idx="7510">
                  <c:v>2031.0</c:v>
                </c:pt>
                <c:pt idx="7511">
                  <c:v>2032.0</c:v>
                </c:pt>
                <c:pt idx="7512">
                  <c:v>2033.0</c:v>
                </c:pt>
                <c:pt idx="7513">
                  <c:v>2034.0</c:v>
                </c:pt>
                <c:pt idx="7514">
                  <c:v>2035.0</c:v>
                </c:pt>
                <c:pt idx="7515">
                  <c:v>2035.0</c:v>
                </c:pt>
                <c:pt idx="7516">
                  <c:v>2035.0</c:v>
                </c:pt>
                <c:pt idx="7517">
                  <c:v>2035.0</c:v>
                </c:pt>
                <c:pt idx="7518">
                  <c:v>2036.0</c:v>
                </c:pt>
                <c:pt idx="7519">
                  <c:v>2036.0</c:v>
                </c:pt>
                <c:pt idx="7520">
                  <c:v>2036.0</c:v>
                </c:pt>
                <c:pt idx="7521">
                  <c:v>2037.0</c:v>
                </c:pt>
                <c:pt idx="7522">
                  <c:v>2038.0</c:v>
                </c:pt>
                <c:pt idx="7523">
                  <c:v>2039.0</c:v>
                </c:pt>
                <c:pt idx="7524">
                  <c:v>2040.0</c:v>
                </c:pt>
                <c:pt idx="7525">
                  <c:v>2041.0</c:v>
                </c:pt>
                <c:pt idx="7526">
                  <c:v>2042.0</c:v>
                </c:pt>
                <c:pt idx="7527">
                  <c:v>2042.0</c:v>
                </c:pt>
                <c:pt idx="7528">
                  <c:v>2042.0</c:v>
                </c:pt>
                <c:pt idx="7529">
                  <c:v>2042.0</c:v>
                </c:pt>
                <c:pt idx="7530">
                  <c:v>2042.0</c:v>
                </c:pt>
                <c:pt idx="7531">
                  <c:v>2042.0</c:v>
                </c:pt>
                <c:pt idx="7532">
                  <c:v>2042.0</c:v>
                </c:pt>
                <c:pt idx="7533">
                  <c:v>2042.0</c:v>
                </c:pt>
                <c:pt idx="7534">
                  <c:v>2042.0</c:v>
                </c:pt>
                <c:pt idx="7535">
                  <c:v>2042.0</c:v>
                </c:pt>
                <c:pt idx="7536">
                  <c:v>2043.0</c:v>
                </c:pt>
                <c:pt idx="7537">
                  <c:v>2043.0</c:v>
                </c:pt>
                <c:pt idx="7538">
                  <c:v>2043.0</c:v>
                </c:pt>
                <c:pt idx="7539">
                  <c:v>2043.0</c:v>
                </c:pt>
                <c:pt idx="7540">
                  <c:v>2044.0</c:v>
                </c:pt>
                <c:pt idx="7541">
                  <c:v>2044.0</c:v>
                </c:pt>
                <c:pt idx="7542">
                  <c:v>2044.0</c:v>
                </c:pt>
                <c:pt idx="7543">
                  <c:v>2044.0</c:v>
                </c:pt>
                <c:pt idx="7544">
                  <c:v>2044.0</c:v>
                </c:pt>
                <c:pt idx="7545">
                  <c:v>2044.0</c:v>
                </c:pt>
                <c:pt idx="7546">
                  <c:v>2044.0</c:v>
                </c:pt>
                <c:pt idx="7547">
                  <c:v>2044.0</c:v>
                </c:pt>
                <c:pt idx="7548">
                  <c:v>2045.0</c:v>
                </c:pt>
                <c:pt idx="7549">
                  <c:v>2046.0</c:v>
                </c:pt>
                <c:pt idx="7550">
                  <c:v>2047.0</c:v>
                </c:pt>
                <c:pt idx="7551">
                  <c:v>2047.0</c:v>
                </c:pt>
                <c:pt idx="7552">
                  <c:v>2047.0</c:v>
                </c:pt>
                <c:pt idx="7553">
                  <c:v>2047.0</c:v>
                </c:pt>
                <c:pt idx="7554">
                  <c:v>2047.0</c:v>
                </c:pt>
                <c:pt idx="7555">
                  <c:v>2048.0</c:v>
                </c:pt>
                <c:pt idx="7556">
                  <c:v>2048.0</c:v>
                </c:pt>
                <c:pt idx="7557">
                  <c:v>2048.0</c:v>
                </c:pt>
                <c:pt idx="7558">
                  <c:v>2048.0</c:v>
                </c:pt>
                <c:pt idx="7559">
                  <c:v>2048.0</c:v>
                </c:pt>
                <c:pt idx="7560">
                  <c:v>2048.0</c:v>
                </c:pt>
                <c:pt idx="7561">
                  <c:v>2048.0</c:v>
                </c:pt>
                <c:pt idx="7562">
                  <c:v>2048.0</c:v>
                </c:pt>
                <c:pt idx="7563">
                  <c:v>2048.0</c:v>
                </c:pt>
                <c:pt idx="7564">
                  <c:v>2048.0</c:v>
                </c:pt>
                <c:pt idx="7565">
                  <c:v>2048.0</c:v>
                </c:pt>
                <c:pt idx="7566">
                  <c:v>2048.0</c:v>
                </c:pt>
                <c:pt idx="7567">
                  <c:v>2048.0</c:v>
                </c:pt>
                <c:pt idx="7568">
                  <c:v>2048.0</c:v>
                </c:pt>
                <c:pt idx="7569">
                  <c:v>2048.0</c:v>
                </c:pt>
                <c:pt idx="7570">
                  <c:v>2048.0</c:v>
                </c:pt>
                <c:pt idx="7571">
                  <c:v>2048.0</c:v>
                </c:pt>
                <c:pt idx="7572">
                  <c:v>2048.0</c:v>
                </c:pt>
                <c:pt idx="7573">
                  <c:v>2048.0</c:v>
                </c:pt>
                <c:pt idx="7574">
                  <c:v>2049.0</c:v>
                </c:pt>
                <c:pt idx="7575">
                  <c:v>2049.0</c:v>
                </c:pt>
                <c:pt idx="7576">
                  <c:v>2049.0</c:v>
                </c:pt>
                <c:pt idx="7577">
                  <c:v>2050.0</c:v>
                </c:pt>
                <c:pt idx="7578">
                  <c:v>2051.0</c:v>
                </c:pt>
                <c:pt idx="7579">
                  <c:v>2051.0</c:v>
                </c:pt>
                <c:pt idx="7580">
                  <c:v>2052.0</c:v>
                </c:pt>
                <c:pt idx="7581">
                  <c:v>2053.0</c:v>
                </c:pt>
                <c:pt idx="7582">
                  <c:v>2053.0</c:v>
                </c:pt>
                <c:pt idx="7583">
                  <c:v>2053.0</c:v>
                </c:pt>
                <c:pt idx="7584">
                  <c:v>2053.0</c:v>
                </c:pt>
                <c:pt idx="7585">
                  <c:v>2054.0</c:v>
                </c:pt>
                <c:pt idx="7586">
                  <c:v>2054.0</c:v>
                </c:pt>
                <c:pt idx="7587">
                  <c:v>2054.0</c:v>
                </c:pt>
                <c:pt idx="7588">
                  <c:v>2054.0</c:v>
                </c:pt>
                <c:pt idx="7589">
                  <c:v>2054.0</c:v>
                </c:pt>
                <c:pt idx="7590">
                  <c:v>2054.0</c:v>
                </c:pt>
                <c:pt idx="7591">
                  <c:v>2054.0</c:v>
                </c:pt>
                <c:pt idx="7592">
                  <c:v>2054.0</c:v>
                </c:pt>
                <c:pt idx="7593">
                  <c:v>2054.0</c:v>
                </c:pt>
                <c:pt idx="7594">
                  <c:v>2054.0</c:v>
                </c:pt>
                <c:pt idx="7595">
                  <c:v>2054.0</c:v>
                </c:pt>
                <c:pt idx="7596">
                  <c:v>2054.0</c:v>
                </c:pt>
                <c:pt idx="7597">
                  <c:v>2054.0</c:v>
                </c:pt>
                <c:pt idx="7598">
                  <c:v>2054.0</c:v>
                </c:pt>
                <c:pt idx="7599">
                  <c:v>2054.0</c:v>
                </c:pt>
                <c:pt idx="7600">
                  <c:v>2054.0</c:v>
                </c:pt>
                <c:pt idx="7601">
                  <c:v>2054.0</c:v>
                </c:pt>
                <c:pt idx="7602">
                  <c:v>2054.0</c:v>
                </c:pt>
                <c:pt idx="7603">
                  <c:v>2054.0</c:v>
                </c:pt>
                <c:pt idx="7604">
                  <c:v>2054.0</c:v>
                </c:pt>
                <c:pt idx="7605">
                  <c:v>2054.0</c:v>
                </c:pt>
                <c:pt idx="7606">
                  <c:v>2054.0</c:v>
                </c:pt>
                <c:pt idx="7607">
                  <c:v>2054.0</c:v>
                </c:pt>
                <c:pt idx="7608">
                  <c:v>2054.0</c:v>
                </c:pt>
                <c:pt idx="7609">
                  <c:v>2054.0</c:v>
                </c:pt>
                <c:pt idx="7610">
                  <c:v>2054.0</c:v>
                </c:pt>
                <c:pt idx="7611">
                  <c:v>2054.0</c:v>
                </c:pt>
                <c:pt idx="7612">
                  <c:v>2054.0</c:v>
                </c:pt>
                <c:pt idx="7613">
                  <c:v>2054.0</c:v>
                </c:pt>
                <c:pt idx="7614">
                  <c:v>2054.0</c:v>
                </c:pt>
                <c:pt idx="7615">
                  <c:v>2054.0</c:v>
                </c:pt>
                <c:pt idx="7616">
                  <c:v>2055.0</c:v>
                </c:pt>
                <c:pt idx="7617">
                  <c:v>2055.0</c:v>
                </c:pt>
                <c:pt idx="7618">
                  <c:v>2055.0</c:v>
                </c:pt>
                <c:pt idx="7619">
                  <c:v>2055.0</c:v>
                </c:pt>
                <c:pt idx="7620">
                  <c:v>2055.0</c:v>
                </c:pt>
                <c:pt idx="7621">
                  <c:v>2055.0</c:v>
                </c:pt>
                <c:pt idx="7622">
                  <c:v>2056.0</c:v>
                </c:pt>
                <c:pt idx="7623">
                  <c:v>2056.0</c:v>
                </c:pt>
                <c:pt idx="7624">
                  <c:v>2057.0</c:v>
                </c:pt>
                <c:pt idx="7625">
                  <c:v>2057.0</c:v>
                </c:pt>
                <c:pt idx="7626">
                  <c:v>2057.0</c:v>
                </c:pt>
                <c:pt idx="7627">
                  <c:v>2057.0</c:v>
                </c:pt>
                <c:pt idx="7628">
                  <c:v>2057.0</c:v>
                </c:pt>
                <c:pt idx="7629">
                  <c:v>2057.0</c:v>
                </c:pt>
                <c:pt idx="7630">
                  <c:v>2057.0</c:v>
                </c:pt>
                <c:pt idx="7631">
                  <c:v>2057.0</c:v>
                </c:pt>
                <c:pt idx="7632">
                  <c:v>2057.0</c:v>
                </c:pt>
                <c:pt idx="7633">
                  <c:v>2057.0</c:v>
                </c:pt>
                <c:pt idx="7634">
                  <c:v>2057.0</c:v>
                </c:pt>
                <c:pt idx="7635">
                  <c:v>2057.0</c:v>
                </c:pt>
                <c:pt idx="7636">
                  <c:v>2057.0</c:v>
                </c:pt>
                <c:pt idx="7637">
                  <c:v>2057.0</c:v>
                </c:pt>
                <c:pt idx="7638">
                  <c:v>2058.0</c:v>
                </c:pt>
                <c:pt idx="7639">
                  <c:v>2058.0</c:v>
                </c:pt>
                <c:pt idx="7640">
                  <c:v>2059.0</c:v>
                </c:pt>
                <c:pt idx="7641">
                  <c:v>2060.0</c:v>
                </c:pt>
                <c:pt idx="7642">
                  <c:v>2061.0</c:v>
                </c:pt>
                <c:pt idx="7643">
                  <c:v>2061.0</c:v>
                </c:pt>
                <c:pt idx="7644">
                  <c:v>2062.0</c:v>
                </c:pt>
                <c:pt idx="7645">
                  <c:v>2063.0</c:v>
                </c:pt>
                <c:pt idx="7646">
                  <c:v>2063.0</c:v>
                </c:pt>
                <c:pt idx="7647">
                  <c:v>2063.0</c:v>
                </c:pt>
                <c:pt idx="7648">
                  <c:v>2064.0</c:v>
                </c:pt>
                <c:pt idx="7649">
                  <c:v>2064.0</c:v>
                </c:pt>
                <c:pt idx="7650">
                  <c:v>2065.0</c:v>
                </c:pt>
                <c:pt idx="7651">
                  <c:v>2066.0</c:v>
                </c:pt>
                <c:pt idx="7652">
                  <c:v>2067.0</c:v>
                </c:pt>
                <c:pt idx="7653">
                  <c:v>2067.0</c:v>
                </c:pt>
                <c:pt idx="7654">
                  <c:v>2068.0</c:v>
                </c:pt>
                <c:pt idx="7655">
                  <c:v>2069.0</c:v>
                </c:pt>
                <c:pt idx="7656">
                  <c:v>2070.0</c:v>
                </c:pt>
                <c:pt idx="7657">
                  <c:v>2071.0</c:v>
                </c:pt>
                <c:pt idx="7658">
                  <c:v>2071.0</c:v>
                </c:pt>
                <c:pt idx="7659">
                  <c:v>2071.0</c:v>
                </c:pt>
                <c:pt idx="7660">
                  <c:v>2071.0</c:v>
                </c:pt>
                <c:pt idx="7661">
                  <c:v>2071.0</c:v>
                </c:pt>
                <c:pt idx="7662">
                  <c:v>2072.0</c:v>
                </c:pt>
                <c:pt idx="7663">
                  <c:v>2073.0</c:v>
                </c:pt>
                <c:pt idx="7664">
                  <c:v>2073.0</c:v>
                </c:pt>
                <c:pt idx="7665">
                  <c:v>2073.0</c:v>
                </c:pt>
                <c:pt idx="7666">
                  <c:v>2073.0</c:v>
                </c:pt>
                <c:pt idx="7667">
                  <c:v>2074.0</c:v>
                </c:pt>
                <c:pt idx="7668">
                  <c:v>2075.0</c:v>
                </c:pt>
                <c:pt idx="7669">
                  <c:v>2076.0</c:v>
                </c:pt>
                <c:pt idx="7670">
                  <c:v>2077.0</c:v>
                </c:pt>
                <c:pt idx="7671">
                  <c:v>2078.0</c:v>
                </c:pt>
                <c:pt idx="7672">
                  <c:v>2078.0</c:v>
                </c:pt>
                <c:pt idx="7673">
                  <c:v>2079.0</c:v>
                </c:pt>
                <c:pt idx="7674">
                  <c:v>2080.0</c:v>
                </c:pt>
                <c:pt idx="7675">
                  <c:v>2081.0</c:v>
                </c:pt>
                <c:pt idx="7676">
                  <c:v>2082.0</c:v>
                </c:pt>
                <c:pt idx="7677">
                  <c:v>2083.0</c:v>
                </c:pt>
                <c:pt idx="7678">
                  <c:v>2083.0</c:v>
                </c:pt>
                <c:pt idx="7679">
                  <c:v>2084.0</c:v>
                </c:pt>
                <c:pt idx="7680">
                  <c:v>2084.0</c:v>
                </c:pt>
                <c:pt idx="7681">
                  <c:v>2085.0</c:v>
                </c:pt>
                <c:pt idx="7682">
                  <c:v>2086.0</c:v>
                </c:pt>
                <c:pt idx="7683">
                  <c:v>2086.0</c:v>
                </c:pt>
                <c:pt idx="7684">
                  <c:v>2086.0</c:v>
                </c:pt>
                <c:pt idx="7685">
                  <c:v>2086.0</c:v>
                </c:pt>
                <c:pt idx="7686">
                  <c:v>2087.0</c:v>
                </c:pt>
                <c:pt idx="7687">
                  <c:v>2087.0</c:v>
                </c:pt>
                <c:pt idx="7688">
                  <c:v>2087.0</c:v>
                </c:pt>
                <c:pt idx="7689">
                  <c:v>2087.0</c:v>
                </c:pt>
                <c:pt idx="7690">
                  <c:v>2087.0</c:v>
                </c:pt>
                <c:pt idx="7691">
                  <c:v>2087.0</c:v>
                </c:pt>
                <c:pt idx="7692">
                  <c:v>2087.0</c:v>
                </c:pt>
                <c:pt idx="7693">
                  <c:v>2087.0</c:v>
                </c:pt>
                <c:pt idx="7694">
                  <c:v>2087.0</c:v>
                </c:pt>
                <c:pt idx="7695">
                  <c:v>2087.0</c:v>
                </c:pt>
                <c:pt idx="7696">
                  <c:v>2087.0</c:v>
                </c:pt>
                <c:pt idx="7697">
                  <c:v>2087.0</c:v>
                </c:pt>
                <c:pt idx="7698">
                  <c:v>2087.0</c:v>
                </c:pt>
                <c:pt idx="7699">
                  <c:v>2087.0</c:v>
                </c:pt>
                <c:pt idx="7700">
                  <c:v>2087.0</c:v>
                </c:pt>
                <c:pt idx="7701">
                  <c:v>2087.0</c:v>
                </c:pt>
                <c:pt idx="7702">
                  <c:v>2087.0</c:v>
                </c:pt>
                <c:pt idx="7703">
                  <c:v>2087.0</c:v>
                </c:pt>
                <c:pt idx="7704">
                  <c:v>2087.0</c:v>
                </c:pt>
                <c:pt idx="7705">
                  <c:v>2087.0</c:v>
                </c:pt>
                <c:pt idx="7706">
                  <c:v>2087.0</c:v>
                </c:pt>
                <c:pt idx="7707">
                  <c:v>2087.0</c:v>
                </c:pt>
                <c:pt idx="7708">
                  <c:v>2087.0</c:v>
                </c:pt>
                <c:pt idx="7709">
                  <c:v>2088.0</c:v>
                </c:pt>
                <c:pt idx="7710">
                  <c:v>2089.0</c:v>
                </c:pt>
                <c:pt idx="7711">
                  <c:v>2090.0</c:v>
                </c:pt>
                <c:pt idx="7712">
                  <c:v>2090.0</c:v>
                </c:pt>
                <c:pt idx="7713">
                  <c:v>2090.0</c:v>
                </c:pt>
                <c:pt idx="7714">
                  <c:v>2090.0</c:v>
                </c:pt>
                <c:pt idx="7715">
                  <c:v>2090.0</c:v>
                </c:pt>
                <c:pt idx="7716">
                  <c:v>2090.0</c:v>
                </c:pt>
                <c:pt idx="7717">
                  <c:v>2090.0</c:v>
                </c:pt>
                <c:pt idx="7718">
                  <c:v>2090.0</c:v>
                </c:pt>
                <c:pt idx="7719">
                  <c:v>2090.0</c:v>
                </c:pt>
                <c:pt idx="7720">
                  <c:v>2090.0</c:v>
                </c:pt>
                <c:pt idx="7721">
                  <c:v>2090.0</c:v>
                </c:pt>
                <c:pt idx="7722">
                  <c:v>2090.0</c:v>
                </c:pt>
                <c:pt idx="7723">
                  <c:v>2090.0</c:v>
                </c:pt>
                <c:pt idx="7724">
                  <c:v>2090.0</c:v>
                </c:pt>
                <c:pt idx="7725">
                  <c:v>2090.0</c:v>
                </c:pt>
                <c:pt idx="7726">
                  <c:v>2090.0</c:v>
                </c:pt>
                <c:pt idx="7727">
                  <c:v>2090.0</c:v>
                </c:pt>
                <c:pt idx="7728">
                  <c:v>2090.0</c:v>
                </c:pt>
                <c:pt idx="7729">
                  <c:v>2091.0</c:v>
                </c:pt>
                <c:pt idx="7730">
                  <c:v>2091.0</c:v>
                </c:pt>
                <c:pt idx="7731">
                  <c:v>2091.0</c:v>
                </c:pt>
                <c:pt idx="7732">
                  <c:v>2091.0</c:v>
                </c:pt>
                <c:pt idx="7733">
                  <c:v>2091.0</c:v>
                </c:pt>
                <c:pt idx="7734">
                  <c:v>2091.0</c:v>
                </c:pt>
                <c:pt idx="7735">
                  <c:v>2091.0</c:v>
                </c:pt>
                <c:pt idx="7736">
                  <c:v>2091.0</c:v>
                </c:pt>
                <c:pt idx="7737">
                  <c:v>2091.0</c:v>
                </c:pt>
                <c:pt idx="7738">
                  <c:v>2091.0</c:v>
                </c:pt>
                <c:pt idx="7739">
                  <c:v>2092.0</c:v>
                </c:pt>
                <c:pt idx="7740">
                  <c:v>2092.0</c:v>
                </c:pt>
                <c:pt idx="7741">
                  <c:v>2093.0</c:v>
                </c:pt>
                <c:pt idx="7742">
                  <c:v>2094.0</c:v>
                </c:pt>
                <c:pt idx="7743">
                  <c:v>2094.0</c:v>
                </c:pt>
                <c:pt idx="7744">
                  <c:v>2094.0</c:v>
                </c:pt>
                <c:pt idx="7745">
                  <c:v>2095.0</c:v>
                </c:pt>
                <c:pt idx="7746">
                  <c:v>2095.0</c:v>
                </c:pt>
                <c:pt idx="7747">
                  <c:v>2095.0</c:v>
                </c:pt>
                <c:pt idx="7748">
                  <c:v>2096.0</c:v>
                </c:pt>
                <c:pt idx="7749">
                  <c:v>2096.0</c:v>
                </c:pt>
                <c:pt idx="7750">
                  <c:v>2096.0</c:v>
                </c:pt>
                <c:pt idx="7751">
                  <c:v>2096.0</c:v>
                </c:pt>
                <c:pt idx="7752">
                  <c:v>2096.0</c:v>
                </c:pt>
                <c:pt idx="7753">
                  <c:v>2097.0</c:v>
                </c:pt>
                <c:pt idx="7754">
                  <c:v>2097.0</c:v>
                </c:pt>
                <c:pt idx="7755">
                  <c:v>2097.0</c:v>
                </c:pt>
                <c:pt idx="7756">
                  <c:v>2097.0</c:v>
                </c:pt>
                <c:pt idx="7757">
                  <c:v>2097.0</c:v>
                </c:pt>
                <c:pt idx="7758">
                  <c:v>2097.0</c:v>
                </c:pt>
                <c:pt idx="7759">
                  <c:v>2097.0</c:v>
                </c:pt>
                <c:pt idx="7760">
                  <c:v>2097.0</c:v>
                </c:pt>
                <c:pt idx="7761">
                  <c:v>2097.0</c:v>
                </c:pt>
                <c:pt idx="7762">
                  <c:v>2097.0</c:v>
                </c:pt>
                <c:pt idx="7763">
                  <c:v>2097.0</c:v>
                </c:pt>
                <c:pt idx="7764">
                  <c:v>2097.0</c:v>
                </c:pt>
                <c:pt idx="7765">
                  <c:v>2097.0</c:v>
                </c:pt>
                <c:pt idx="7766">
                  <c:v>2097.0</c:v>
                </c:pt>
                <c:pt idx="7767">
                  <c:v>2097.0</c:v>
                </c:pt>
                <c:pt idx="7768">
                  <c:v>2098.0</c:v>
                </c:pt>
                <c:pt idx="7769">
                  <c:v>2098.0</c:v>
                </c:pt>
                <c:pt idx="7770">
                  <c:v>2098.0</c:v>
                </c:pt>
                <c:pt idx="7771">
                  <c:v>2098.0</c:v>
                </c:pt>
                <c:pt idx="7772">
                  <c:v>2098.0</c:v>
                </c:pt>
                <c:pt idx="7773">
                  <c:v>2098.0</c:v>
                </c:pt>
                <c:pt idx="7774">
                  <c:v>2098.0</c:v>
                </c:pt>
                <c:pt idx="7775">
                  <c:v>2099.0</c:v>
                </c:pt>
                <c:pt idx="7776">
                  <c:v>2100.0</c:v>
                </c:pt>
                <c:pt idx="7777">
                  <c:v>2100.0</c:v>
                </c:pt>
                <c:pt idx="7778">
                  <c:v>2100.0</c:v>
                </c:pt>
                <c:pt idx="7779">
                  <c:v>2100.0</c:v>
                </c:pt>
                <c:pt idx="7780">
                  <c:v>2101.0</c:v>
                </c:pt>
                <c:pt idx="7781">
                  <c:v>2102.0</c:v>
                </c:pt>
                <c:pt idx="7782">
                  <c:v>2103.0</c:v>
                </c:pt>
                <c:pt idx="7783">
                  <c:v>2104.0</c:v>
                </c:pt>
                <c:pt idx="7784">
                  <c:v>2105.0</c:v>
                </c:pt>
                <c:pt idx="7785">
                  <c:v>2106.0</c:v>
                </c:pt>
                <c:pt idx="7786">
                  <c:v>2107.0</c:v>
                </c:pt>
                <c:pt idx="7787">
                  <c:v>2107.0</c:v>
                </c:pt>
                <c:pt idx="7788">
                  <c:v>2108.0</c:v>
                </c:pt>
                <c:pt idx="7789">
                  <c:v>2109.0</c:v>
                </c:pt>
                <c:pt idx="7790">
                  <c:v>2110.0</c:v>
                </c:pt>
                <c:pt idx="7791">
                  <c:v>2111.0</c:v>
                </c:pt>
                <c:pt idx="7792">
                  <c:v>2111.0</c:v>
                </c:pt>
                <c:pt idx="7793">
                  <c:v>2112.0</c:v>
                </c:pt>
                <c:pt idx="7794">
                  <c:v>2112.0</c:v>
                </c:pt>
                <c:pt idx="7795">
                  <c:v>2112.0</c:v>
                </c:pt>
                <c:pt idx="7796">
                  <c:v>2112.0</c:v>
                </c:pt>
                <c:pt idx="7797">
                  <c:v>2112.0</c:v>
                </c:pt>
                <c:pt idx="7798">
                  <c:v>2112.0</c:v>
                </c:pt>
                <c:pt idx="7799">
                  <c:v>2113.0</c:v>
                </c:pt>
                <c:pt idx="7800">
                  <c:v>2114.0</c:v>
                </c:pt>
                <c:pt idx="7801">
                  <c:v>2115.0</c:v>
                </c:pt>
                <c:pt idx="7802">
                  <c:v>2115.0</c:v>
                </c:pt>
                <c:pt idx="7803">
                  <c:v>2115.0</c:v>
                </c:pt>
                <c:pt idx="7804">
                  <c:v>2116.0</c:v>
                </c:pt>
                <c:pt idx="7805">
                  <c:v>2116.0</c:v>
                </c:pt>
                <c:pt idx="7806">
                  <c:v>2116.0</c:v>
                </c:pt>
                <c:pt idx="7807">
                  <c:v>2116.0</c:v>
                </c:pt>
                <c:pt idx="7808">
                  <c:v>2116.0</c:v>
                </c:pt>
                <c:pt idx="7809">
                  <c:v>2116.0</c:v>
                </c:pt>
                <c:pt idx="7810">
                  <c:v>2116.0</c:v>
                </c:pt>
                <c:pt idx="7811">
                  <c:v>2116.0</c:v>
                </c:pt>
                <c:pt idx="7812">
                  <c:v>2116.0</c:v>
                </c:pt>
                <c:pt idx="7813">
                  <c:v>2116.0</c:v>
                </c:pt>
                <c:pt idx="7814">
                  <c:v>2116.0</c:v>
                </c:pt>
                <c:pt idx="7815">
                  <c:v>2116.0</c:v>
                </c:pt>
                <c:pt idx="7816">
                  <c:v>2116.0</c:v>
                </c:pt>
                <c:pt idx="7817">
                  <c:v>2117.0</c:v>
                </c:pt>
                <c:pt idx="7818">
                  <c:v>2117.0</c:v>
                </c:pt>
                <c:pt idx="7819">
                  <c:v>2117.0</c:v>
                </c:pt>
                <c:pt idx="7820">
                  <c:v>2117.0</c:v>
                </c:pt>
                <c:pt idx="7821">
                  <c:v>2117.0</c:v>
                </c:pt>
                <c:pt idx="7822">
                  <c:v>2117.0</c:v>
                </c:pt>
                <c:pt idx="7823">
                  <c:v>2117.0</c:v>
                </c:pt>
                <c:pt idx="7824">
                  <c:v>2118.0</c:v>
                </c:pt>
                <c:pt idx="7825">
                  <c:v>2118.0</c:v>
                </c:pt>
                <c:pt idx="7826">
                  <c:v>2118.0</c:v>
                </c:pt>
                <c:pt idx="7827">
                  <c:v>2119.0</c:v>
                </c:pt>
                <c:pt idx="7828">
                  <c:v>2119.0</c:v>
                </c:pt>
                <c:pt idx="7829">
                  <c:v>2119.0</c:v>
                </c:pt>
                <c:pt idx="7830">
                  <c:v>2120.0</c:v>
                </c:pt>
                <c:pt idx="7831">
                  <c:v>2121.0</c:v>
                </c:pt>
                <c:pt idx="7832">
                  <c:v>2122.0</c:v>
                </c:pt>
                <c:pt idx="7833">
                  <c:v>2123.0</c:v>
                </c:pt>
                <c:pt idx="7834">
                  <c:v>2124.0</c:v>
                </c:pt>
                <c:pt idx="7835">
                  <c:v>2125.0</c:v>
                </c:pt>
                <c:pt idx="7836">
                  <c:v>2125.0</c:v>
                </c:pt>
                <c:pt idx="7837">
                  <c:v>2125.0</c:v>
                </c:pt>
                <c:pt idx="7838">
                  <c:v>2126.0</c:v>
                </c:pt>
                <c:pt idx="7839">
                  <c:v>2126.0</c:v>
                </c:pt>
                <c:pt idx="7840">
                  <c:v>2126.0</c:v>
                </c:pt>
                <c:pt idx="7841">
                  <c:v>2127.0</c:v>
                </c:pt>
                <c:pt idx="7842">
                  <c:v>2128.0</c:v>
                </c:pt>
                <c:pt idx="7843">
                  <c:v>2129.0</c:v>
                </c:pt>
                <c:pt idx="7844">
                  <c:v>2129.0</c:v>
                </c:pt>
                <c:pt idx="7845">
                  <c:v>2130.0</c:v>
                </c:pt>
                <c:pt idx="7846">
                  <c:v>2130.0</c:v>
                </c:pt>
                <c:pt idx="7847">
                  <c:v>2130.0</c:v>
                </c:pt>
                <c:pt idx="7848">
                  <c:v>2130.0</c:v>
                </c:pt>
                <c:pt idx="7849">
                  <c:v>2130.0</c:v>
                </c:pt>
                <c:pt idx="7850">
                  <c:v>2130.0</c:v>
                </c:pt>
                <c:pt idx="7851">
                  <c:v>2131.0</c:v>
                </c:pt>
                <c:pt idx="7852">
                  <c:v>2131.0</c:v>
                </c:pt>
                <c:pt idx="7853">
                  <c:v>2131.0</c:v>
                </c:pt>
                <c:pt idx="7854">
                  <c:v>2131.0</c:v>
                </c:pt>
                <c:pt idx="7855">
                  <c:v>2131.0</c:v>
                </c:pt>
                <c:pt idx="7856">
                  <c:v>2131.0</c:v>
                </c:pt>
                <c:pt idx="7857">
                  <c:v>2131.0</c:v>
                </c:pt>
                <c:pt idx="7858">
                  <c:v>2132.0</c:v>
                </c:pt>
                <c:pt idx="7859">
                  <c:v>2132.0</c:v>
                </c:pt>
                <c:pt idx="7860">
                  <c:v>2133.0</c:v>
                </c:pt>
                <c:pt idx="7861">
                  <c:v>2134.0</c:v>
                </c:pt>
                <c:pt idx="7862">
                  <c:v>2134.0</c:v>
                </c:pt>
                <c:pt idx="7863">
                  <c:v>2134.0</c:v>
                </c:pt>
                <c:pt idx="7864">
                  <c:v>2134.0</c:v>
                </c:pt>
                <c:pt idx="7865">
                  <c:v>2135.0</c:v>
                </c:pt>
                <c:pt idx="7866">
                  <c:v>2135.0</c:v>
                </c:pt>
                <c:pt idx="7867">
                  <c:v>2135.0</c:v>
                </c:pt>
                <c:pt idx="7868">
                  <c:v>2135.0</c:v>
                </c:pt>
                <c:pt idx="7869">
                  <c:v>2135.0</c:v>
                </c:pt>
                <c:pt idx="7870">
                  <c:v>2136.0</c:v>
                </c:pt>
                <c:pt idx="7871">
                  <c:v>2136.0</c:v>
                </c:pt>
                <c:pt idx="7872">
                  <c:v>2136.0</c:v>
                </c:pt>
                <c:pt idx="7873">
                  <c:v>2136.0</c:v>
                </c:pt>
                <c:pt idx="7874">
                  <c:v>2136.0</c:v>
                </c:pt>
                <c:pt idx="7875">
                  <c:v>2136.0</c:v>
                </c:pt>
                <c:pt idx="7876">
                  <c:v>2136.0</c:v>
                </c:pt>
                <c:pt idx="7877">
                  <c:v>2136.0</c:v>
                </c:pt>
                <c:pt idx="7878">
                  <c:v>2136.0</c:v>
                </c:pt>
                <c:pt idx="7879">
                  <c:v>2136.0</c:v>
                </c:pt>
                <c:pt idx="7880">
                  <c:v>2137.0</c:v>
                </c:pt>
                <c:pt idx="7881">
                  <c:v>2137.0</c:v>
                </c:pt>
                <c:pt idx="7882">
                  <c:v>2137.0</c:v>
                </c:pt>
                <c:pt idx="7883">
                  <c:v>2137.0</c:v>
                </c:pt>
                <c:pt idx="7884">
                  <c:v>2137.0</c:v>
                </c:pt>
                <c:pt idx="7885">
                  <c:v>2137.0</c:v>
                </c:pt>
                <c:pt idx="7886">
                  <c:v>2137.0</c:v>
                </c:pt>
                <c:pt idx="7887">
                  <c:v>2137.0</c:v>
                </c:pt>
                <c:pt idx="7888">
                  <c:v>2137.0</c:v>
                </c:pt>
                <c:pt idx="7889">
                  <c:v>2137.0</c:v>
                </c:pt>
                <c:pt idx="7890">
                  <c:v>2137.0</c:v>
                </c:pt>
                <c:pt idx="7891">
                  <c:v>2137.0</c:v>
                </c:pt>
                <c:pt idx="7892">
                  <c:v>2138.0</c:v>
                </c:pt>
                <c:pt idx="7893">
                  <c:v>2139.0</c:v>
                </c:pt>
                <c:pt idx="7894">
                  <c:v>2139.0</c:v>
                </c:pt>
                <c:pt idx="7895">
                  <c:v>2139.0</c:v>
                </c:pt>
                <c:pt idx="7896">
                  <c:v>2139.0</c:v>
                </c:pt>
                <c:pt idx="7897">
                  <c:v>2140.0</c:v>
                </c:pt>
                <c:pt idx="7898">
                  <c:v>2140.0</c:v>
                </c:pt>
                <c:pt idx="7899">
                  <c:v>2140.0</c:v>
                </c:pt>
                <c:pt idx="7900">
                  <c:v>2140.0</c:v>
                </c:pt>
                <c:pt idx="7901">
                  <c:v>2141.0</c:v>
                </c:pt>
                <c:pt idx="7902">
                  <c:v>2141.0</c:v>
                </c:pt>
                <c:pt idx="7903">
                  <c:v>2142.0</c:v>
                </c:pt>
                <c:pt idx="7904">
                  <c:v>2143.0</c:v>
                </c:pt>
                <c:pt idx="7905">
                  <c:v>2144.0</c:v>
                </c:pt>
                <c:pt idx="7906">
                  <c:v>2144.0</c:v>
                </c:pt>
                <c:pt idx="7907">
                  <c:v>2144.0</c:v>
                </c:pt>
                <c:pt idx="7908">
                  <c:v>2144.0</c:v>
                </c:pt>
                <c:pt idx="7909">
                  <c:v>2144.0</c:v>
                </c:pt>
                <c:pt idx="7910">
                  <c:v>2144.0</c:v>
                </c:pt>
                <c:pt idx="7911">
                  <c:v>2144.0</c:v>
                </c:pt>
                <c:pt idx="7912">
                  <c:v>2144.0</c:v>
                </c:pt>
                <c:pt idx="7913">
                  <c:v>2144.0</c:v>
                </c:pt>
                <c:pt idx="7914">
                  <c:v>2144.0</c:v>
                </c:pt>
                <c:pt idx="7915">
                  <c:v>2145.0</c:v>
                </c:pt>
                <c:pt idx="7916">
                  <c:v>2145.0</c:v>
                </c:pt>
                <c:pt idx="7917">
                  <c:v>2145.0</c:v>
                </c:pt>
                <c:pt idx="7918">
                  <c:v>2146.0</c:v>
                </c:pt>
                <c:pt idx="7919">
                  <c:v>2147.0</c:v>
                </c:pt>
                <c:pt idx="7920">
                  <c:v>2147.0</c:v>
                </c:pt>
                <c:pt idx="7921">
                  <c:v>2148.0</c:v>
                </c:pt>
                <c:pt idx="7922">
                  <c:v>2149.0</c:v>
                </c:pt>
                <c:pt idx="7923">
                  <c:v>2149.0</c:v>
                </c:pt>
                <c:pt idx="7924">
                  <c:v>2149.0</c:v>
                </c:pt>
                <c:pt idx="7925">
                  <c:v>2149.0</c:v>
                </c:pt>
                <c:pt idx="7926">
                  <c:v>2149.0</c:v>
                </c:pt>
                <c:pt idx="7927">
                  <c:v>2149.0</c:v>
                </c:pt>
                <c:pt idx="7928">
                  <c:v>2149.0</c:v>
                </c:pt>
                <c:pt idx="7929">
                  <c:v>2149.0</c:v>
                </c:pt>
                <c:pt idx="7930">
                  <c:v>2149.0</c:v>
                </c:pt>
                <c:pt idx="7931">
                  <c:v>2149.0</c:v>
                </c:pt>
                <c:pt idx="7932">
                  <c:v>2150.0</c:v>
                </c:pt>
                <c:pt idx="7933">
                  <c:v>2150.0</c:v>
                </c:pt>
                <c:pt idx="7934">
                  <c:v>2150.0</c:v>
                </c:pt>
                <c:pt idx="7935">
                  <c:v>2150.0</c:v>
                </c:pt>
                <c:pt idx="7936">
                  <c:v>2150.0</c:v>
                </c:pt>
                <c:pt idx="7937">
                  <c:v>2150.0</c:v>
                </c:pt>
                <c:pt idx="7938">
                  <c:v>2150.0</c:v>
                </c:pt>
                <c:pt idx="7939">
                  <c:v>2150.0</c:v>
                </c:pt>
                <c:pt idx="7940">
                  <c:v>2150.0</c:v>
                </c:pt>
                <c:pt idx="7941">
                  <c:v>2150.0</c:v>
                </c:pt>
                <c:pt idx="7942">
                  <c:v>2150.0</c:v>
                </c:pt>
                <c:pt idx="7943">
                  <c:v>2150.0</c:v>
                </c:pt>
                <c:pt idx="7944">
                  <c:v>2150.0</c:v>
                </c:pt>
                <c:pt idx="7945">
                  <c:v>2150.0</c:v>
                </c:pt>
                <c:pt idx="7946">
                  <c:v>2150.0</c:v>
                </c:pt>
                <c:pt idx="7947">
                  <c:v>2150.0</c:v>
                </c:pt>
                <c:pt idx="7948">
                  <c:v>2150.0</c:v>
                </c:pt>
                <c:pt idx="7949">
                  <c:v>2150.0</c:v>
                </c:pt>
                <c:pt idx="7950">
                  <c:v>2150.0</c:v>
                </c:pt>
                <c:pt idx="7951">
                  <c:v>2150.0</c:v>
                </c:pt>
                <c:pt idx="7952">
                  <c:v>2150.0</c:v>
                </c:pt>
                <c:pt idx="7953">
                  <c:v>2150.0</c:v>
                </c:pt>
                <c:pt idx="7954">
                  <c:v>2150.0</c:v>
                </c:pt>
                <c:pt idx="7955">
                  <c:v>2150.0</c:v>
                </c:pt>
                <c:pt idx="7956">
                  <c:v>2150.0</c:v>
                </c:pt>
                <c:pt idx="7957">
                  <c:v>2150.0</c:v>
                </c:pt>
                <c:pt idx="7958">
                  <c:v>2150.0</c:v>
                </c:pt>
                <c:pt idx="7959">
                  <c:v>2150.0</c:v>
                </c:pt>
                <c:pt idx="7960">
                  <c:v>2150.0</c:v>
                </c:pt>
                <c:pt idx="7961">
                  <c:v>2150.0</c:v>
                </c:pt>
                <c:pt idx="7962">
                  <c:v>2150.0</c:v>
                </c:pt>
                <c:pt idx="7963">
                  <c:v>2150.0</c:v>
                </c:pt>
                <c:pt idx="7964">
                  <c:v>2150.0</c:v>
                </c:pt>
                <c:pt idx="7965">
                  <c:v>2150.0</c:v>
                </c:pt>
                <c:pt idx="7966">
                  <c:v>2150.0</c:v>
                </c:pt>
                <c:pt idx="7967">
                  <c:v>2150.0</c:v>
                </c:pt>
                <c:pt idx="7968">
                  <c:v>2150.0</c:v>
                </c:pt>
                <c:pt idx="7969">
                  <c:v>2151.0</c:v>
                </c:pt>
                <c:pt idx="7970">
                  <c:v>2152.0</c:v>
                </c:pt>
                <c:pt idx="7971">
                  <c:v>2152.0</c:v>
                </c:pt>
                <c:pt idx="7972">
                  <c:v>2152.0</c:v>
                </c:pt>
                <c:pt idx="7973">
                  <c:v>2153.0</c:v>
                </c:pt>
                <c:pt idx="7974">
                  <c:v>2153.0</c:v>
                </c:pt>
                <c:pt idx="7975">
                  <c:v>2153.0</c:v>
                </c:pt>
                <c:pt idx="7976">
                  <c:v>2153.0</c:v>
                </c:pt>
                <c:pt idx="7977">
                  <c:v>2153.0</c:v>
                </c:pt>
                <c:pt idx="7978">
                  <c:v>2153.0</c:v>
                </c:pt>
                <c:pt idx="7979">
                  <c:v>2153.0</c:v>
                </c:pt>
                <c:pt idx="7980">
                  <c:v>2153.0</c:v>
                </c:pt>
                <c:pt idx="7981">
                  <c:v>2153.0</c:v>
                </c:pt>
                <c:pt idx="7982">
                  <c:v>2153.0</c:v>
                </c:pt>
                <c:pt idx="7983">
                  <c:v>2153.0</c:v>
                </c:pt>
                <c:pt idx="7984">
                  <c:v>2153.0</c:v>
                </c:pt>
                <c:pt idx="7985">
                  <c:v>2154.0</c:v>
                </c:pt>
                <c:pt idx="7986">
                  <c:v>2154.0</c:v>
                </c:pt>
                <c:pt idx="7987">
                  <c:v>2154.0</c:v>
                </c:pt>
                <c:pt idx="7988">
                  <c:v>2154.0</c:v>
                </c:pt>
                <c:pt idx="7989">
                  <c:v>2155.0</c:v>
                </c:pt>
                <c:pt idx="7990">
                  <c:v>2155.0</c:v>
                </c:pt>
                <c:pt idx="7991">
                  <c:v>2155.0</c:v>
                </c:pt>
                <c:pt idx="7992">
                  <c:v>2156.0</c:v>
                </c:pt>
                <c:pt idx="7993">
                  <c:v>2156.0</c:v>
                </c:pt>
                <c:pt idx="7994">
                  <c:v>2156.0</c:v>
                </c:pt>
                <c:pt idx="7995">
                  <c:v>2156.0</c:v>
                </c:pt>
                <c:pt idx="7996">
                  <c:v>2156.0</c:v>
                </c:pt>
                <c:pt idx="7997">
                  <c:v>2156.0</c:v>
                </c:pt>
                <c:pt idx="7998">
                  <c:v>2156.0</c:v>
                </c:pt>
                <c:pt idx="7999">
                  <c:v>2156.0</c:v>
                </c:pt>
                <c:pt idx="8000">
                  <c:v>2157.0</c:v>
                </c:pt>
                <c:pt idx="8001">
                  <c:v>2157.0</c:v>
                </c:pt>
                <c:pt idx="8002">
                  <c:v>2158.0</c:v>
                </c:pt>
                <c:pt idx="8003">
                  <c:v>2159.0</c:v>
                </c:pt>
                <c:pt idx="8004">
                  <c:v>2159.0</c:v>
                </c:pt>
                <c:pt idx="8005">
                  <c:v>2159.0</c:v>
                </c:pt>
                <c:pt idx="8006">
                  <c:v>2159.0</c:v>
                </c:pt>
                <c:pt idx="8007">
                  <c:v>2159.0</c:v>
                </c:pt>
                <c:pt idx="8008">
                  <c:v>2159.0</c:v>
                </c:pt>
                <c:pt idx="8009">
                  <c:v>2160.0</c:v>
                </c:pt>
                <c:pt idx="8010">
                  <c:v>2161.0</c:v>
                </c:pt>
                <c:pt idx="8011">
                  <c:v>2161.0</c:v>
                </c:pt>
                <c:pt idx="8012">
                  <c:v>2162.0</c:v>
                </c:pt>
                <c:pt idx="8013">
                  <c:v>2163.0</c:v>
                </c:pt>
                <c:pt idx="8014">
                  <c:v>2164.0</c:v>
                </c:pt>
                <c:pt idx="8015">
                  <c:v>2165.0</c:v>
                </c:pt>
                <c:pt idx="8016">
                  <c:v>2166.0</c:v>
                </c:pt>
                <c:pt idx="8017">
                  <c:v>2166.0</c:v>
                </c:pt>
                <c:pt idx="8018">
                  <c:v>2167.0</c:v>
                </c:pt>
                <c:pt idx="8019">
                  <c:v>2168.0</c:v>
                </c:pt>
                <c:pt idx="8020">
                  <c:v>2169.0</c:v>
                </c:pt>
                <c:pt idx="8021">
                  <c:v>2170.0</c:v>
                </c:pt>
                <c:pt idx="8022">
                  <c:v>2171.0</c:v>
                </c:pt>
                <c:pt idx="8023">
                  <c:v>2171.0</c:v>
                </c:pt>
                <c:pt idx="8024">
                  <c:v>2171.0</c:v>
                </c:pt>
                <c:pt idx="8025">
                  <c:v>2171.0</c:v>
                </c:pt>
                <c:pt idx="8026">
                  <c:v>2171.0</c:v>
                </c:pt>
                <c:pt idx="8027">
                  <c:v>2172.0</c:v>
                </c:pt>
                <c:pt idx="8028">
                  <c:v>2173.0</c:v>
                </c:pt>
                <c:pt idx="8029">
                  <c:v>2174.0</c:v>
                </c:pt>
                <c:pt idx="8030">
                  <c:v>2175.0</c:v>
                </c:pt>
                <c:pt idx="8031">
                  <c:v>2176.0</c:v>
                </c:pt>
                <c:pt idx="8032">
                  <c:v>2176.0</c:v>
                </c:pt>
                <c:pt idx="8033">
                  <c:v>2176.0</c:v>
                </c:pt>
                <c:pt idx="8034">
                  <c:v>2177.0</c:v>
                </c:pt>
                <c:pt idx="8035">
                  <c:v>2177.0</c:v>
                </c:pt>
                <c:pt idx="8036">
                  <c:v>2178.0</c:v>
                </c:pt>
                <c:pt idx="8037">
                  <c:v>2178.0</c:v>
                </c:pt>
                <c:pt idx="8038">
                  <c:v>2178.0</c:v>
                </c:pt>
                <c:pt idx="8039">
                  <c:v>2178.0</c:v>
                </c:pt>
                <c:pt idx="8040">
                  <c:v>2178.0</c:v>
                </c:pt>
                <c:pt idx="8041">
                  <c:v>2179.0</c:v>
                </c:pt>
                <c:pt idx="8042">
                  <c:v>2179.0</c:v>
                </c:pt>
                <c:pt idx="8043">
                  <c:v>2180.0</c:v>
                </c:pt>
                <c:pt idx="8044">
                  <c:v>2181.0</c:v>
                </c:pt>
                <c:pt idx="8045">
                  <c:v>2181.0</c:v>
                </c:pt>
                <c:pt idx="8046">
                  <c:v>2181.0</c:v>
                </c:pt>
                <c:pt idx="8047">
                  <c:v>2181.0</c:v>
                </c:pt>
                <c:pt idx="8048">
                  <c:v>2181.0</c:v>
                </c:pt>
                <c:pt idx="8049">
                  <c:v>2181.0</c:v>
                </c:pt>
                <c:pt idx="8050">
                  <c:v>2181.0</c:v>
                </c:pt>
                <c:pt idx="8051">
                  <c:v>2181.0</c:v>
                </c:pt>
                <c:pt idx="8052">
                  <c:v>2181.0</c:v>
                </c:pt>
                <c:pt idx="8053">
                  <c:v>2181.0</c:v>
                </c:pt>
                <c:pt idx="8054">
                  <c:v>2181.0</c:v>
                </c:pt>
                <c:pt idx="8055">
                  <c:v>2182.0</c:v>
                </c:pt>
                <c:pt idx="8056">
                  <c:v>2182.0</c:v>
                </c:pt>
                <c:pt idx="8057">
                  <c:v>2182.0</c:v>
                </c:pt>
                <c:pt idx="8058">
                  <c:v>2183.0</c:v>
                </c:pt>
                <c:pt idx="8059">
                  <c:v>2183.0</c:v>
                </c:pt>
                <c:pt idx="8060">
                  <c:v>2183.0</c:v>
                </c:pt>
                <c:pt idx="8061">
                  <c:v>2183.0</c:v>
                </c:pt>
                <c:pt idx="8062">
                  <c:v>2183.0</c:v>
                </c:pt>
                <c:pt idx="8063">
                  <c:v>2183.0</c:v>
                </c:pt>
                <c:pt idx="8064">
                  <c:v>2184.0</c:v>
                </c:pt>
                <c:pt idx="8065">
                  <c:v>2184.0</c:v>
                </c:pt>
                <c:pt idx="8066">
                  <c:v>2185.0</c:v>
                </c:pt>
                <c:pt idx="8067">
                  <c:v>2185.0</c:v>
                </c:pt>
                <c:pt idx="8068">
                  <c:v>2185.0</c:v>
                </c:pt>
                <c:pt idx="8069">
                  <c:v>2185.0</c:v>
                </c:pt>
                <c:pt idx="8070">
                  <c:v>2185.0</c:v>
                </c:pt>
                <c:pt idx="8071">
                  <c:v>2185.0</c:v>
                </c:pt>
                <c:pt idx="8072">
                  <c:v>2185.0</c:v>
                </c:pt>
                <c:pt idx="8073">
                  <c:v>2185.0</c:v>
                </c:pt>
                <c:pt idx="8074">
                  <c:v>2185.0</c:v>
                </c:pt>
                <c:pt idx="8075">
                  <c:v>2185.0</c:v>
                </c:pt>
                <c:pt idx="8076">
                  <c:v>2185.0</c:v>
                </c:pt>
                <c:pt idx="8077">
                  <c:v>2185.0</c:v>
                </c:pt>
                <c:pt idx="8078">
                  <c:v>2185.0</c:v>
                </c:pt>
                <c:pt idx="8079">
                  <c:v>2185.0</c:v>
                </c:pt>
                <c:pt idx="8080">
                  <c:v>2185.0</c:v>
                </c:pt>
                <c:pt idx="8081">
                  <c:v>2185.0</c:v>
                </c:pt>
                <c:pt idx="8082">
                  <c:v>2186.0</c:v>
                </c:pt>
                <c:pt idx="8083">
                  <c:v>2186.0</c:v>
                </c:pt>
                <c:pt idx="8084">
                  <c:v>2186.0</c:v>
                </c:pt>
                <c:pt idx="8085">
                  <c:v>2186.0</c:v>
                </c:pt>
                <c:pt idx="8086">
                  <c:v>2187.0</c:v>
                </c:pt>
                <c:pt idx="8087">
                  <c:v>2187.0</c:v>
                </c:pt>
                <c:pt idx="8088">
                  <c:v>2187.0</c:v>
                </c:pt>
                <c:pt idx="8089">
                  <c:v>2187.0</c:v>
                </c:pt>
                <c:pt idx="8090">
                  <c:v>2187.0</c:v>
                </c:pt>
                <c:pt idx="8091">
                  <c:v>2187.0</c:v>
                </c:pt>
                <c:pt idx="8092">
                  <c:v>2187.0</c:v>
                </c:pt>
                <c:pt idx="8093">
                  <c:v>2187.0</c:v>
                </c:pt>
                <c:pt idx="8094">
                  <c:v>2187.0</c:v>
                </c:pt>
                <c:pt idx="8095">
                  <c:v>2187.0</c:v>
                </c:pt>
                <c:pt idx="8096">
                  <c:v>2187.0</c:v>
                </c:pt>
                <c:pt idx="8097">
                  <c:v>2187.0</c:v>
                </c:pt>
                <c:pt idx="8098">
                  <c:v>2187.0</c:v>
                </c:pt>
                <c:pt idx="8099">
                  <c:v>2187.0</c:v>
                </c:pt>
                <c:pt idx="8100">
                  <c:v>2188.0</c:v>
                </c:pt>
                <c:pt idx="8101">
                  <c:v>2188.0</c:v>
                </c:pt>
                <c:pt idx="8102">
                  <c:v>2188.0</c:v>
                </c:pt>
                <c:pt idx="8103">
                  <c:v>2188.0</c:v>
                </c:pt>
                <c:pt idx="8104">
                  <c:v>2189.0</c:v>
                </c:pt>
                <c:pt idx="8105">
                  <c:v>2189.0</c:v>
                </c:pt>
                <c:pt idx="8106">
                  <c:v>2190.0</c:v>
                </c:pt>
                <c:pt idx="8107">
                  <c:v>2190.0</c:v>
                </c:pt>
                <c:pt idx="8108">
                  <c:v>2190.0</c:v>
                </c:pt>
                <c:pt idx="8109">
                  <c:v>2191.0</c:v>
                </c:pt>
                <c:pt idx="8110">
                  <c:v>2191.0</c:v>
                </c:pt>
                <c:pt idx="8111">
                  <c:v>2191.0</c:v>
                </c:pt>
                <c:pt idx="8112">
                  <c:v>2191.0</c:v>
                </c:pt>
                <c:pt idx="8113">
                  <c:v>2192.0</c:v>
                </c:pt>
                <c:pt idx="8114">
                  <c:v>2192.0</c:v>
                </c:pt>
                <c:pt idx="8115">
                  <c:v>2193.0</c:v>
                </c:pt>
                <c:pt idx="8116">
                  <c:v>2193.0</c:v>
                </c:pt>
                <c:pt idx="8117">
                  <c:v>2194.0</c:v>
                </c:pt>
                <c:pt idx="8118">
                  <c:v>2195.0</c:v>
                </c:pt>
                <c:pt idx="8119">
                  <c:v>2196.0</c:v>
                </c:pt>
                <c:pt idx="8120">
                  <c:v>2197.0</c:v>
                </c:pt>
                <c:pt idx="8121">
                  <c:v>2197.0</c:v>
                </c:pt>
                <c:pt idx="8122">
                  <c:v>2197.0</c:v>
                </c:pt>
                <c:pt idx="8123">
                  <c:v>2197.0</c:v>
                </c:pt>
                <c:pt idx="8124">
                  <c:v>2197.0</c:v>
                </c:pt>
                <c:pt idx="8125">
                  <c:v>2197.0</c:v>
                </c:pt>
                <c:pt idx="8126">
                  <c:v>2197.0</c:v>
                </c:pt>
                <c:pt idx="8127">
                  <c:v>2197.0</c:v>
                </c:pt>
                <c:pt idx="8128">
                  <c:v>2197.0</c:v>
                </c:pt>
                <c:pt idx="8129">
                  <c:v>2197.0</c:v>
                </c:pt>
                <c:pt idx="8130">
                  <c:v>2198.0</c:v>
                </c:pt>
                <c:pt idx="8131">
                  <c:v>2199.0</c:v>
                </c:pt>
                <c:pt idx="8132">
                  <c:v>2199.0</c:v>
                </c:pt>
                <c:pt idx="8133">
                  <c:v>2199.0</c:v>
                </c:pt>
                <c:pt idx="8134">
                  <c:v>2199.0</c:v>
                </c:pt>
                <c:pt idx="8135">
                  <c:v>2200.0</c:v>
                </c:pt>
                <c:pt idx="8136">
                  <c:v>2200.0</c:v>
                </c:pt>
                <c:pt idx="8137">
                  <c:v>2200.0</c:v>
                </c:pt>
                <c:pt idx="8138">
                  <c:v>2200.0</c:v>
                </c:pt>
                <c:pt idx="8139">
                  <c:v>2200.0</c:v>
                </c:pt>
                <c:pt idx="8140">
                  <c:v>2200.0</c:v>
                </c:pt>
                <c:pt idx="8141">
                  <c:v>2200.0</c:v>
                </c:pt>
                <c:pt idx="8142">
                  <c:v>2200.0</c:v>
                </c:pt>
                <c:pt idx="8143">
                  <c:v>2200.0</c:v>
                </c:pt>
                <c:pt idx="8144">
                  <c:v>2200.0</c:v>
                </c:pt>
                <c:pt idx="8145">
                  <c:v>2200.0</c:v>
                </c:pt>
                <c:pt idx="8146">
                  <c:v>2200.0</c:v>
                </c:pt>
                <c:pt idx="8147">
                  <c:v>2200.0</c:v>
                </c:pt>
                <c:pt idx="8148">
                  <c:v>2200.0</c:v>
                </c:pt>
                <c:pt idx="8149">
                  <c:v>2200.0</c:v>
                </c:pt>
                <c:pt idx="8150">
                  <c:v>2201.0</c:v>
                </c:pt>
                <c:pt idx="8151">
                  <c:v>2201.0</c:v>
                </c:pt>
                <c:pt idx="8152">
                  <c:v>2201.0</c:v>
                </c:pt>
                <c:pt idx="8153">
                  <c:v>2201.0</c:v>
                </c:pt>
                <c:pt idx="8154">
                  <c:v>2201.0</c:v>
                </c:pt>
                <c:pt idx="8155">
                  <c:v>2201.0</c:v>
                </c:pt>
                <c:pt idx="8156">
                  <c:v>2201.0</c:v>
                </c:pt>
                <c:pt idx="8157">
                  <c:v>2201.0</c:v>
                </c:pt>
                <c:pt idx="8158">
                  <c:v>2201.0</c:v>
                </c:pt>
                <c:pt idx="8159">
                  <c:v>2201.0</c:v>
                </c:pt>
                <c:pt idx="8160">
                  <c:v>2201.0</c:v>
                </c:pt>
                <c:pt idx="8161">
                  <c:v>2202.0</c:v>
                </c:pt>
                <c:pt idx="8162">
                  <c:v>2202.0</c:v>
                </c:pt>
                <c:pt idx="8163">
                  <c:v>2202.0</c:v>
                </c:pt>
                <c:pt idx="8164">
                  <c:v>2202.0</c:v>
                </c:pt>
                <c:pt idx="8165">
                  <c:v>2202.0</c:v>
                </c:pt>
                <c:pt idx="8166">
                  <c:v>2202.0</c:v>
                </c:pt>
                <c:pt idx="8167">
                  <c:v>2202.0</c:v>
                </c:pt>
                <c:pt idx="8168">
                  <c:v>2202.0</c:v>
                </c:pt>
                <c:pt idx="8169">
                  <c:v>2202.0</c:v>
                </c:pt>
                <c:pt idx="8170">
                  <c:v>2202.0</c:v>
                </c:pt>
                <c:pt idx="8171">
                  <c:v>2202.0</c:v>
                </c:pt>
                <c:pt idx="8172">
                  <c:v>2202.0</c:v>
                </c:pt>
                <c:pt idx="8173">
                  <c:v>2202.0</c:v>
                </c:pt>
                <c:pt idx="8174">
                  <c:v>2202.0</c:v>
                </c:pt>
                <c:pt idx="8175">
                  <c:v>2203.0</c:v>
                </c:pt>
                <c:pt idx="8176">
                  <c:v>2203.0</c:v>
                </c:pt>
                <c:pt idx="8177">
                  <c:v>2204.0</c:v>
                </c:pt>
                <c:pt idx="8178">
                  <c:v>2204.0</c:v>
                </c:pt>
                <c:pt idx="8179">
                  <c:v>2204.0</c:v>
                </c:pt>
                <c:pt idx="8180">
                  <c:v>2204.0</c:v>
                </c:pt>
                <c:pt idx="8181">
                  <c:v>2204.0</c:v>
                </c:pt>
                <c:pt idx="8182">
                  <c:v>2204.0</c:v>
                </c:pt>
                <c:pt idx="8183">
                  <c:v>2204.0</c:v>
                </c:pt>
                <c:pt idx="8184">
                  <c:v>2204.0</c:v>
                </c:pt>
                <c:pt idx="8185">
                  <c:v>2204.0</c:v>
                </c:pt>
                <c:pt idx="8186">
                  <c:v>2204.0</c:v>
                </c:pt>
                <c:pt idx="8187">
                  <c:v>2204.0</c:v>
                </c:pt>
                <c:pt idx="8188">
                  <c:v>2204.0</c:v>
                </c:pt>
                <c:pt idx="8189">
                  <c:v>2204.0</c:v>
                </c:pt>
                <c:pt idx="8190">
                  <c:v>2204.0</c:v>
                </c:pt>
                <c:pt idx="8191">
                  <c:v>2204.0</c:v>
                </c:pt>
                <c:pt idx="8192">
                  <c:v>2204.0</c:v>
                </c:pt>
                <c:pt idx="8193">
                  <c:v>2204.0</c:v>
                </c:pt>
                <c:pt idx="8194">
                  <c:v>2204.0</c:v>
                </c:pt>
                <c:pt idx="8195">
                  <c:v>2204.0</c:v>
                </c:pt>
                <c:pt idx="8196">
                  <c:v>2204.0</c:v>
                </c:pt>
                <c:pt idx="8197">
                  <c:v>2204.0</c:v>
                </c:pt>
                <c:pt idx="8198">
                  <c:v>2204.0</c:v>
                </c:pt>
                <c:pt idx="8199">
                  <c:v>2204.0</c:v>
                </c:pt>
                <c:pt idx="8200">
                  <c:v>2205.0</c:v>
                </c:pt>
                <c:pt idx="8201">
                  <c:v>2206.0</c:v>
                </c:pt>
                <c:pt idx="8202">
                  <c:v>2207.0</c:v>
                </c:pt>
                <c:pt idx="8203">
                  <c:v>2208.0</c:v>
                </c:pt>
                <c:pt idx="8204">
                  <c:v>2209.0</c:v>
                </c:pt>
                <c:pt idx="8205">
                  <c:v>2209.0</c:v>
                </c:pt>
                <c:pt idx="8206">
                  <c:v>2209.0</c:v>
                </c:pt>
                <c:pt idx="8207">
                  <c:v>2209.0</c:v>
                </c:pt>
                <c:pt idx="8208">
                  <c:v>2209.0</c:v>
                </c:pt>
                <c:pt idx="8209">
                  <c:v>2209.0</c:v>
                </c:pt>
                <c:pt idx="8210">
                  <c:v>2209.0</c:v>
                </c:pt>
                <c:pt idx="8211">
                  <c:v>2209.0</c:v>
                </c:pt>
                <c:pt idx="8212">
                  <c:v>2209.0</c:v>
                </c:pt>
                <c:pt idx="8213">
                  <c:v>2209.0</c:v>
                </c:pt>
                <c:pt idx="8214">
                  <c:v>2209.0</c:v>
                </c:pt>
                <c:pt idx="8215">
                  <c:v>2209.0</c:v>
                </c:pt>
                <c:pt idx="8216">
                  <c:v>2209.0</c:v>
                </c:pt>
                <c:pt idx="8217">
                  <c:v>2209.0</c:v>
                </c:pt>
                <c:pt idx="8218">
                  <c:v>2209.0</c:v>
                </c:pt>
                <c:pt idx="8219">
                  <c:v>2209.0</c:v>
                </c:pt>
                <c:pt idx="8220">
                  <c:v>2210.0</c:v>
                </c:pt>
                <c:pt idx="8221">
                  <c:v>2211.0</c:v>
                </c:pt>
                <c:pt idx="8222">
                  <c:v>2212.0</c:v>
                </c:pt>
                <c:pt idx="8223">
                  <c:v>2212.0</c:v>
                </c:pt>
                <c:pt idx="8224">
                  <c:v>2212.0</c:v>
                </c:pt>
                <c:pt idx="8225">
                  <c:v>2213.0</c:v>
                </c:pt>
                <c:pt idx="8226">
                  <c:v>2213.0</c:v>
                </c:pt>
                <c:pt idx="8227">
                  <c:v>2213.0</c:v>
                </c:pt>
                <c:pt idx="8228">
                  <c:v>2214.0</c:v>
                </c:pt>
                <c:pt idx="8229">
                  <c:v>2214.0</c:v>
                </c:pt>
                <c:pt idx="8230">
                  <c:v>2215.0</c:v>
                </c:pt>
                <c:pt idx="8231">
                  <c:v>2215.0</c:v>
                </c:pt>
                <c:pt idx="8232">
                  <c:v>2215.0</c:v>
                </c:pt>
                <c:pt idx="8233">
                  <c:v>2215.0</c:v>
                </c:pt>
                <c:pt idx="8234">
                  <c:v>2215.0</c:v>
                </c:pt>
                <c:pt idx="8235">
                  <c:v>2216.0</c:v>
                </c:pt>
                <c:pt idx="8236">
                  <c:v>2216.0</c:v>
                </c:pt>
                <c:pt idx="8237">
                  <c:v>2216.0</c:v>
                </c:pt>
                <c:pt idx="8238">
                  <c:v>2216.0</c:v>
                </c:pt>
                <c:pt idx="8239">
                  <c:v>2216.0</c:v>
                </c:pt>
                <c:pt idx="8240">
                  <c:v>2216.0</c:v>
                </c:pt>
                <c:pt idx="8241">
                  <c:v>2216.0</c:v>
                </c:pt>
                <c:pt idx="8242">
                  <c:v>2216.0</c:v>
                </c:pt>
                <c:pt idx="8243">
                  <c:v>2217.0</c:v>
                </c:pt>
                <c:pt idx="8244">
                  <c:v>2217.0</c:v>
                </c:pt>
                <c:pt idx="8245">
                  <c:v>2217.0</c:v>
                </c:pt>
                <c:pt idx="8246">
                  <c:v>2217.0</c:v>
                </c:pt>
                <c:pt idx="8247">
                  <c:v>2217.0</c:v>
                </c:pt>
                <c:pt idx="8248">
                  <c:v>2217.0</c:v>
                </c:pt>
                <c:pt idx="8249">
                  <c:v>2217.0</c:v>
                </c:pt>
                <c:pt idx="8250">
                  <c:v>2218.0</c:v>
                </c:pt>
                <c:pt idx="8251">
                  <c:v>2218.0</c:v>
                </c:pt>
                <c:pt idx="8252">
                  <c:v>2219.0</c:v>
                </c:pt>
                <c:pt idx="8253">
                  <c:v>2219.0</c:v>
                </c:pt>
                <c:pt idx="8254">
                  <c:v>2219.0</c:v>
                </c:pt>
                <c:pt idx="8255">
                  <c:v>2220.0</c:v>
                </c:pt>
                <c:pt idx="8256">
                  <c:v>2221.0</c:v>
                </c:pt>
                <c:pt idx="8257">
                  <c:v>2221.0</c:v>
                </c:pt>
                <c:pt idx="8258">
                  <c:v>2221.0</c:v>
                </c:pt>
                <c:pt idx="8259">
                  <c:v>2221.0</c:v>
                </c:pt>
                <c:pt idx="8260">
                  <c:v>2221.0</c:v>
                </c:pt>
                <c:pt idx="8261">
                  <c:v>2221.0</c:v>
                </c:pt>
                <c:pt idx="8262">
                  <c:v>2222.0</c:v>
                </c:pt>
                <c:pt idx="8263">
                  <c:v>2222.0</c:v>
                </c:pt>
                <c:pt idx="8264">
                  <c:v>2222.0</c:v>
                </c:pt>
                <c:pt idx="8265">
                  <c:v>2222.0</c:v>
                </c:pt>
                <c:pt idx="8266">
                  <c:v>2222.0</c:v>
                </c:pt>
                <c:pt idx="8267">
                  <c:v>2222.0</c:v>
                </c:pt>
                <c:pt idx="8268">
                  <c:v>2222.0</c:v>
                </c:pt>
                <c:pt idx="8269">
                  <c:v>2222.0</c:v>
                </c:pt>
                <c:pt idx="8270">
                  <c:v>2222.0</c:v>
                </c:pt>
                <c:pt idx="8271">
                  <c:v>2222.0</c:v>
                </c:pt>
                <c:pt idx="8272">
                  <c:v>2222.0</c:v>
                </c:pt>
                <c:pt idx="8273">
                  <c:v>2223.0</c:v>
                </c:pt>
                <c:pt idx="8274">
                  <c:v>2224.0</c:v>
                </c:pt>
                <c:pt idx="8275">
                  <c:v>2224.0</c:v>
                </c:pt>
                <c:pt idx="8276">
                  <c:v>2224.0</c:v>
                </c:pt>
                <c:pt idx="8277">
                  <c:v>2225.0</c:v>
                </c:pt>
                <c:pt idx="8278">
                  <c:v>2225.0</c:v>
                </c:pt>
                <c:pt idx="8279">
                  <c:v>2225.0</c:v>
                </c:pt>
                <c:pt idx="8280">
                  <c:v>2225.0</c:v>
                </c:pt>
                <c:pt idx="8281">
                  <c:v>2225.0</c:v>
                </c:pt>
                <c:pt idx="8282">
                  <c:v>2225.0</c:v>
                </c:pt>
                <c:pt idx="8283">
                  <c:v>2226.0</c:v>
                </c:pt>
                <c:pt idx="8284">
                  <c:v>2226.0</c:v>
                </c:pt>
                <c:pt idx="8285">
                  <c:v>2226.0</c:v>
                </c:pt>
                <c:pt idx="8286">
                  <c:v>2226.0</c:v>
                </c:pt>
                <c:pt idx="8287">
                  <c:v>2227.0</c:v>
                </c:pt>
                <c:pt idx="8288">
                  <c:v>2227.0</c:v>
                </c:pt>
                <c:pt idx="8289">
                  <c:v>2227.0</c:v>
                </c:pt>
                <c:pt idx="8290">
                  <c:v>2227.0</c:v>
                </c:pt>
                <c:pt idx="8291">
                  <c:v>2227.0</c:v>
                </c:pt>
                <c:pt idx="8292">
                  <c:v>2227.0</c:v>
                </c:pt>
                <c:pt idx="8293">
                  <c:v>2227.0</c:v>
                </c:pt>
                <c:pt idx="8294">
                  <c:v>2227.0</c:v>
                </c:pt>
                <c:pt idx="8295">
                  <c:v>2227.0</c:v>
                </c:pt>
                <c:pt idx="8296">
                  <c:v>2227.0</c:v>
                </c:pt>
                <c:pt idx="8297">
                  <c:v>2228.0</c:v>
                </c:pt>
                <c:pt idx="8298">
                  <c:v>2229.0</c:v>
                </c:pt>
                <c:pt idx="8299">
                  <c:v>2230.0</c:v>
                </c:pt>
                <c:pt idx="8300">
                  <c:v>2230.0</c:v>
                </c:pt>
                <c:pt idx="8301">
                  <c:v>2231.0</c:v>
                </c:pt>
                <c:pt idx="8302">
                  <c:v>2231.0</c:v>
                </c:pt>
                <c:pt idx="8303">
                  <c:v>2232.0</c:v>
                </c:pt>
                <c:pt idx="8304">
                  <c:v>2232.0</c:v>
                </c:pt>
                <c:pt idx="8305">
                  <c:v>2232.0</c:v>
                </c:pt>
                <c:pt idx="8306">
                  <c:v>2232.0</c:v>
                </c:pt>
                <c:pt idx="8307">
                  <c:v>2232.0</c:v>
                </c:pt>
                <c:pt idx="8308">
                  <c:v>2232.0</c:v>
                </c:pt>
                <c:pt idx="8309">
                  <c:v>2233.0</c:v>
                </c:pt>
                <c:pt idx="8310">
                  <c:v>2233.0</c:v>
                </c:pt>
                <c:pt idx="8311">
                  <c:v>2234.0</c:v>
                </c:pt>
                <c:pt idx="8312">
                  <c:v>2234.0</c:v>
                </c:pt>
                <c:pt idx="8313">
                  <c:v>2234.0</c:v>
                </c:pt>
                <c:pt idx="8314">
                  <c:v>2234.0</c:v>
                </c:pt>
                <c:pt idx="8315">
                  <c:v>2234.0</c:v>
                </c:pt>
                <c:pt idx="8316">
                  <c:v>2234.0</c:v>
                </c:pt>
                <c:pt idx="8317">
                  <c:v>2234.0</c:v>
                </c:pt>
                <c:pt idx="8318">
                  <c:v>2235.0</c:v>
                </c:pt>
                <c:pt idx="8319">
                  <c:v>2235.0</c:v>
                </c:pt>
                <c:pt idx="8320">
                  <c:v>2235.0</c:v>
                </c:pt>
                <c:pt idx="8321">
                  <c:v>2236.0</c:v>
                </c:pt>
                <c:pt idx="8322">
                  <c:v>2236.0</c:v>
                </c:pt>
                <c:pt idx="8323">
                  <c:v>2236.0</c:v>
                </c:pt>
                <c:pt idx="8324">
                  <c:v>2236.0</c:v>
                </c:pt>
                <c:pt idx="8325">
                  <c:v>2236.0</c:v>
                </c:pt>
                <c:pt idx="8326">
                  <c:v>2236.0</c:v>
                </c:pt>
                <c:pt idx="8327">
                  <c:v>2236.0</c:v>
                </c:pt>
                <c:pt idx="8328">
                  <c:v>2236.0</c:v>
                </c:pt>
                <c:pt idx="8329">
                  <c:v>2236.0</c:v>
                </c:pt>
                <c:pt idx="8330">
                  <c:v>2236.0</c:v>
                </c:pt>
                <c:pt idx="8331">
                  <c:v>2236.0</c:v>
                </c:pt>
                <c:pt idx="8332">
                  <c:v>2236.0</c:v>
                </c:pt>
                <c:pt idx="8333">
                  <c:v>2237.0</c:v>
                </c:pt>
                <c:pt idx="8334">
                  <c:v>2238.0</c:v>
                </c:pt>
                <c:pt idx="8335">
                  <c:v>2238.0</c:v>
                </c:pt>
                <c:pt idx="8336">
                  <c:v>2239.0</c:v>
                </c:pt>
                <c:pt idx="8337">
                  <c:v>2240.0</c:v>
                </c:pt>
                <c:pt idx="8338">
                  <c:v>2240.0</c:v>
                </c:pt>
                <c:pt idx="8339">
                  <c:v>2240.0</c:v>
                </c:pt>
                <c:pt idx="8340">
                  <c:v>2241.0</c:v>
                </c:pt>
                <c:pt idx="8341">
                  <c:v>2241.0</c:v>
                </c:pt>
                <c:pt idx="8342">
                  <c:v>2241.0</c:v>
                </c:pt>
                <c:pt idx="8343">
                  <c:v>2241.0</c:v>
                </c:pt>
                <c:pt idx="8344">
                  <c:v>2241.0</c:v>
                </c:pt>
                <c:pt idx="8345">
                  <c:v>2241.0</c:v>
                </c:pt>
                <c:pt idx="8346">
                  <c:v>2241.0</c:v>
                </c:pt>
                <c:pt idx="8347">
                  <c:v>2241.0</c:v>
                </c:pt>
                <c:pt idx="8348">
                  <c:v>2241.0</c:v>
                </c:pt>
                <c:pt idx="8349">
                  <c:v>2241.0</c:v>
                </c:pt>
                <c:pt idx="8350">
                  <c:v>2241.0</c:v>
                </c:pt>
                <c:pt idx="8351">
                  <c:v>2241.0</c:v>
                </c:pt>
                <c:pt idx="8352">
                  <c:v>2241.0</c:v>
                </c:pt>
                <c:pt idx="8353">
                  <c:v>2241.0</c:v>
                </c:pt>
                <c:pt idx="8354">
                  <c:v>2241.0</c:v>
                </c:pt>
                <c:pt idx="8355">
                  <c:v>2241.0</c:v>
                </c:pt>
                <c:pt idx="8356">
                  <c:v>2241.0</c:v>
                </c:pt>
                <c:pt idx="8357">
                  <c:v>2241.0</c:v>
                </c:pt>
                <c:pt idx="8358">
                  <c:v>2241.0</c:v>
                </c:pt>
                <c:pt idx="8359">
                  <c:v>2241.0</c:v>
                </c:pt>
                <c:pt idx="8360">
                  <c:v>2241.0</c:v>
                </c:pt>
                <c:pt idx="8361">
                  <c:v>2241.0</c:v>
                </c:pt>
                <c:pt idx="8362">
                  <c:v>2241.0</c:v>
                </c:pt>
                <c:pt idx="8363">
                  <c:v>2241.0</c:v>
                </c:pt>
                <c:pt idx="8364">
                  <c:v>2241.0</c:v>
                </c:pt>
                <c:pt idx="8365">
                  <c:v>2241.0</c:v>
                </c:pt>
                <c:pt idx="8366">
                  <c:v>2241.0</c:v>
                </c:pt>
                <c:pt idx="8367">
                  <c:v>2241.0</c:v>
                </c:pt>
                <c:pt idx="8368">
                  <c:v>2241.0</c:v>
                </c:pt>
                <c:pt idx="8369">
                  <c:v>2241.0</c:v>
                </c:pt>
                <c:pt idx="8370">
                  <c:v>2241.0</c:v>
                </c:pt>
                <c:pt idx="8371">
                  <c:v>2241.0</c:v>
                </c:pt>
                <c:pt idx="8372">
                  <c:v>2241.0</c:v>
                </c:pt>
                <c:pt idx="8373">
                  <c:v>2241.0</c:v>
                </c:pt>
                <c:pt idx="8374">
                  <c:v>2241.0</c:v>
                </c:pt>
                <c:pt idx="8375">
                  <c:v>2241.0</c:v>
                </c:pt>
                <c:pt idx="8376">
                  <c:v>2241.0</c:v>
                </c:pt>
                <c:pt idx="8377">
                  <c:v>2241.0</c:v>
                </c:pt>
                <c:pt idx="8378">
                  <c:v>2242.0</c:v>
                </c:pt>
                <c:pt idx="8379">
                  <c:v>2242.0</c:v>
                </c:pt>
                <c:pt idx="8380">
                  <c:v>2242.0</c:v>
                </c:pt>
                <c:pt idx="8381">
                  <c:v>2242.0</c:v>
                </c:pt>
                <c:pt idx="8382">
                  <c:v>2242.0</c:v>
                </c:pt>
                <c:pt idx="8383">
                  <c:v>2242.0</c:v>
                </c:pt>
                <c:pt idx="8384">
                  <c:v>2242.0</c:v>
                </c:pt>
                <c:pt idx="8385">
                  <c:v>2242.0</c:v>
                </c:pt>
                <c:pt idx="8386">
                  <c:v>2242.0</c:v>
                </c:pt>
                <c:pt idx="8387">
                  <c:v>2242.0</c:v>
                </c:pt>
                <c:pt idx="8388">
                  <c:v>2242.0</c:v>
                </c:pt>
                <c:pt idx="8389">
                  <c:v>2242.0</c:v>
                </c:pt>
                <c:pt idx="8390">
                  <c:v>2242.0</c:v>
                </c:pt>
                <c:pt idx="8391">
                  <c:v>2242.0</c:v>
                </c:pt>
                <c:pt idx="8392">
                  <c:v>2242.0</c:v>
                </c:pt>
                <c:pt idx="8393">
                  <c:v>2242.0</c:v>
                </c:pt>
                <c:pt idx="8394">
                  <c:v>2242.0</c:v>
                </c:pt>
                <c:pt idx="8395">
                  <c:v>2242.0</c:v>
                </c:pt>
                <c:pt idx="8396">
                  <c:v>2242.0</c:v>
                </c:pt>
                <c:pt idx="8397">
                  <c:v>2242.0</c:v>
                </c:pt>
                <c:pt idx="8398">
                  <c:v>2243.0</c:v>
                </c:pt>
                <c:pt idx="8399">
                  <c:v>2243.0</c:v>
                </c:pt>
                <c:pt idx="8400">
                  <c:v>2243.0</c:v>
                </c:pt>
                <c:pt idx="8401">
                  <c:v>2243.0</c:v>
                </c:pt>
                <c:pt idx="8402">
                  <c:v>2243.0</c:v>
                </c:pt>
                <c:pt idx="8403">
                  <c:v>2243.0</c:v>
                </c:pt>
                <c:pt idx="8404">
                  <c:v>2243.0</c:v>
                </c:pt>
                <c:pt idx="8405">
                  <c:v>2243.0</c:v>
                </c:pt>
                <c:pt idx="8406">
                  <c:v>2243.0</c:v>
                </c:pt>
                <c:pt idx="8407">
                  <c:v>2243.0</c:v>
                </c:pt>
                <c:pt idx="8408">
                  <c:v>2243.0</c:v>
                </c:pt>
                <c:pt idx="8409">
                  <c:v>2243.0</c:v>
                </c:pt>
                <c:pt idx="8410">
                  <c:v>2243.0</c:v>
                </c:pt>
                <c:pt idx="8411">
                  <c:v>2243.0</c:v>
                </c:pt>
                <c:pt idx="8412">
                  <c:v>2243.0</c:v>
                </c:pt>
                <c:pt idx="8413">
                  <c:v>2243.0</c:v>
                </c:pt>
                <c:pt idx="8414">
                  <c:v>2243.0</c:v>
                </c:pt>
                <c:pt idx="8415">
                  <c:v>2243.0</c:v>
                </c:pt>
                <c:pt idx="8416">
                  <c:v>2243.0</c:v>
                </c:pt>
                <c:pt idx="8417">
                  <c:v>2243.0</c:v>
                </c:pt>
                <c:pt idx="8418">
                  <c:v>2243.0</c:v>
                </c:pt>
                <c:pt idx="8419">
                  <c:v>2243.0</c:v>
                </c:pt>
                <c:pt idx="8420">
                  <c:v>2243.0</c:v>
                </c:pt>
                <c:pt idx="8421">
                  <c:v>2243.0</c:v>
                </c:pt>
                <c:pt idx="8422">
                  <c:v>2243.0</c:v>
                </c:pt>
                <c:pt idx="8423">
                  <c:v>2243.0</c:v>
                </c:pt>
                <c:pt idx="8424">
                  <c:v>2243.0</c:v>
                </c:pt>
                <c:pt idx="8425">
                  <c:v>2243.0</c:v>
                </c:pt>
                <c:pt idx="8426">
                  <c:v>2244.0</c:v>
                </c:pt>
                <c:pt idx="8427">
                  <c:v>2244.0</c:v>
                </c:pt>
                <c:pt idx="8428">
                  <c:v>2244.0</c:v>
                </c:pt>
                <c:pt idx="8429">
                  <c:v>2244.0</c:v>
                </c:pt>
                <c:pt idx="8430">
                  <c:v>2244.0</c:v>
                </c:pt>
                <c:pt idx="8431">
                  <c:v>2244.0</c:v>
                </c:pt>
                <c:pt idx="8432">
                  <c:v>2244.0</c:v>
                </c:pt>
                <c:pt idx="8433">
                  <c:v>2244.0</c:v>
                </c:pt>
                <c:pt idx="8434">
                  <c:v>2244.0</c:v>
                </c:pt>
                <c:pt idx="8435">
                  <c:v>2244.0</c:v>
                </c:pt>
                <c:pt idx="8436">
                  <c:v>2245.0</c:v>
                </c:pt>
                <c:pt idx="8437">
                  <c:v>2245.0</c:v>
                </c:pt>
                <c:pt idx="8438">
                  <c:v>2245.0</c:v>
                </c:pt>
                <c:pt idx="8439">
                  <c:v>2245.0</c:v>
                </c:pt>
                <c:pt idx="8440">
                  <c:v>2245.0</c:v>
                </c:pt>
                <c:pt idx="8441">
                  <c:v>2246.0</c:v>
                </c:pt>
                <c:pt idx="8442">
                  <c:v>2247.0</c:v>
                </c:pt>
                <c:pt idx="8443">
                  <c:v>2248.0</c:v>
                </c:pt>
                <c:pt idx="8444">
                  <c:v>2248.0</c:v>
                </c:pt>
                <c:pt idx="8445">
                  <c:v>2249.0</c:v>
                </c:pt>
                <c:pt idx="8446">
                  <c:v>2249.0</c:v>
                </c:pt>
                <c:pt idx="8447">
                  <c:v>2249.0</c:v>
                </c:pt>
                <c:pt idx="8448">
                  <c:v>2249.0</c:v>
                </c:pt>
                <c:pt idx="8449">
                  <c:v>2249.0</c:v>
                </c:pt>
                <c:pt idx="8450">
                  <c:v>2249.0</c:v>
                </c:pt>
                <c:pt idx="8451">
                  <c:v>2249.0</c:v>
                </c:pt>
                <c:pt idx="8452">
                  <c:v>2249.0</c:v>
                </c:pt>
                <c:pt idx="8453">
                  <c:v>2250.0</c:v>
                </c:pt>
                <c:pt idx="8454">
                  <c:v>2250.0</c:v>
                </c:pt>
                <c:pt idx="8455">
                  <c:v>2250.0</c:v>
                </c:pt>
                <c:pt idx="8456">
                  <c:v>2250.0</c:v>
                </c:pt>
                <c:pt idx="8457">
                  <c:v>2251.0</c:v>
                </c:pt>
                <c:pt idx="8458">
                  <c:v>2251.0</c:v>
                </c:pt>
                <c:pt idx="8459">
                  <c:v>2251.0</c:v>
                </c:pt>
                <c:pt idx="8460">
                  <c:v>2251.0</c:v>
                </c:pt>
                <c:pt idx="8461">
                  <c:v>2252.0</c:v>
                </c:pt>
                <c:pt idx="8462">
                  <c:v>2252.0</c:v>
                </c:pt>
                <c:pt idx="8463">
                  <c:v>2252.0</c:v>
                </c:pt>
                <c:pt idx="8464">
                  <c:v>2252.0</c:v>
                </c:pt>
                <c:pt idx="8465">
                  <c:v>2253.0</c:v>
                </c:pt>
                <c:pt idx="8466">
                  <c:v>2253.0</c:v>
                </c:pt>
                <c:pt idx="8467">
                  <c:v>2253.0</c:v>
                </c:pt>
                <c:pt idx="8468">
                  <c:v>2253.0</c:v>
                </c:pt>
                <c:pt idx="8469">
                  <c:v>2253.0</c:v>
                </c:pt>
                <c:pt idx="8470">
                  <c:v>2253.0</c:v>
                </c:pt>
                <c:pt idx="8471">
                  <c:v>2254.0</c:v>
                </c:pt>
                <c:pt idx="8472">
                  <c:v>2254.0</c:v>
                </c:pt>
                <c:pt idx="8473">
                  <c:v>2254.0</c:v>
                </c:pt>
                <c:pt idx="8474">
                  <c:v>2254.0</c:v>
                </c:pt>
                <c:pt idx="8475">
                  <c:v>2254.0</c:v>
                </c:pt>
                <c:pt idx="8476">
                  <c:v>2254.0</c:v>
                </c:pt>
                <c:pt idx="8477">
                  <c:v>2255.0</c:v>
                </c:pt>
                <c:pt idx="8478">
                  <c:v>2255.0</c:v>
                </c:pt>
                <c:pt idx="8479">
                  <c:v>2256.0</c:v>
                </c:pt>
                <c:pt idx="8480">
                  <c:v>2256.0</c:v>
                </c:pt>
                <c:pt idx="8481">
                  <c:v>2257.0</c:v>
                </c:pt>
                <c:pt idx="8482">
                  <c:v>2257.0</c:v>
                </c:pt>
                <c:pt idx="8483">
                  <c:v>2257.0</c:v>
                </c:pt>
                <c:pt idx="8484">
                  <c:v>2257.0</c:v>
                </c:pt>
                <c:pt idx="8485">
                  <c:v>2257.0</c:v>
                </c:pt>
                <c:pt idx="8486">
                  <c:v>2257.0</c:v>
                </c:pt>
                <c:pt idx="8487">
                  <c:v>2257.0</c:v>
                </c:pt>
                <c:pt idx="8488">
                  <c:v>2257.0</c:v>
                </c:pt>
                <c:pt idx="8489">
                  <c:v>2257.0</c:v>
                </c:pt>
                <c:pt idx="8490">
                  <c:v>2257.0</c:v>
                </c:pt>
                <c:pt idx="8491">
                  <c:v>2257.0</c:v>
                </c:pt>
                <c:pt idx="8492">
                  <c:v>2257.0</c:v>
                </c:pt>
                <c:pt idx="8493">
                  <c:v>2258.0</c:v>
                </c:pt>
                <c:pt idx="8494">
                  <c:v>2258.0</c:v>
                </c:pt>
                <c:pt idx="8495">
                  <c:v>2258.0</c:v>
                </c:pt>
                <c:pt idx="8496">
                  <c:v>2258.0</c:v>
                </c:pt>
                <c:pt idx="8497">
                  <c:v>2258.0</c:v>
                </c:pt>
                <c:pt idx="8498">
                  <c:v>2258.0</c:v>
                </c:pt>
                <c:pt idx="8499">
                  <c:v>2258.0</c:v>
                </c:pt>
                <c:pt idx="8500">
                  <c:v>2259.0</c:v>
                </c:pt>
                <c:pt idx="8501">
                  <c:v>2259.0</c:v>
                </c:pt>
                <c:pt idx="8502">
                  <c:v>2259.0</c:v>
                </c:pt>
                <c:pt idx="8503">
                  <c:v>2259.0</c:v>
                </c:pt>
                <c:pt idx="8504">
                  <c:v>2259.0</c:v>
                </c:pt>
                <c:pt idx="8505">
                  <c:v>2259.0</c:v>
                </c:pt>
                <c:pt idx="8506">
                  <c:v>2259.0</c:v>
                </c:pt>
                <c:pt idx="8507">
                  <c:v>2259.0</c:v>
                </c:pt>
                <c:pt idx="8508">
                  <c:v>2259.0</c:v>
                </c:pt>
                <c:pt idx="8509">
                  <c:v>2260.0</c:v>
                </c:pt>
                <c:pt idx="8510">
                  <c:v>2260.0</c:v>
                </c:pt>
                <c:pt idx="8511">
                  <c:v>2260.0</c:v>
                </c:pt>
                <c:pt idx="8512">
                  <c:v>2260.0</c:v>
                </c:pt>
                <c:pt idx="8513">
                  <c:v>2261.0</c:v>
                </c:pt>
                <c:pt idx="8514">
                  <c:v>2261.0</c:v>
                </c:pt>
                <c:pt idx="8515">
                  <c:v>2261.0</c:v>
                </c:pt>
                <c:pt idx="8516">
                  <c:v>2261.0</c:v>
                </c:pt>
                <c:pt idx="8517">
                  <c:v>2262.0</c:v>
                </c:pt>
                <c:pt idx="8518">
                  <c:v>2262.0</c:v>
                </c:pt>
                <c:pt idx="8519">
                  <c:v>2263.0</c:v>
                </c:pt>
                <c:pt idx="8520">
                  <c:v>2264.0</c:v>
                </c:pt>
                <c:pt idx="8521">
                  <c:v>2264.0</c:v>
                </c:pt>
                <c:pt idx="8522">
                  <c:v>2264.0</c:v>
                </c:pt>
                <c:pt idx="8523">
                  <c:v>2264.0</c:v>
                </c:pt>
                <c:pt idx="8524">
                  <c:v>2264.0</c:v>
                </c:pt>
                <c:pt idx="8525">
                  <c:v>2264.0</c:v>
                </c:pt>
                <c:pt idx="8526">
                  <c:v>2264.0</c:v>
                </c:pt>
                <c:pt idx="8527">
                  <c:v>2265.0</c:v>
                </c:pt>
                <c:pt idx="8528">
                  <c:v>2265.0</c:v>
                </c:pt>
                <c:pt idx="8529">
                  <c:v>2266.0</c:v>
                </c:pt>
                <c:pt idx="8530">
                  <c:v>2266.0</c:v>
                </c:pt>
                <c:pt idx="8531">
                  <c:v>2266.0</c:v>
                </c:pt>
                <c:pt idx="8532">
                  <c:v>2266.0</c:v>
                </c:pt>
                <c:pt idx="8533">
                  <c:v>2267.0</c:v>
                </c:pt>
                <c:pt idx="8534">
                  <c:v>2268.0</c:v>
                </c:pt>
                <c:pt idx="8535">
                  <c:v>2268.0</c:v>
                </c:pt>
                <c:pt idx="8536">
                  <c:v>2269.0</c:v>
                </c:pt>
                <c:pt idx="8537">
                  <c:v>2269.0</c:v>
                </c:pt>
                <c:pt idx="8538">
                  <c:v>2270.0</c:v>
                </c:pt>
                <c:pt idx="8539">
                  <c:v>2271.0</c:v>
                </c:pt>
                <c:pt idx="8540">
                  <c:v>2272.0</c:v>
                </c:pt>
                <c:pt idx="8541">
                  <c:v>2272.0</c:v>
                </c:pt>
                <c:pt idx="8542">
                  <c:v>2273.0</c:v>
                </c:pt>
                <c:pt idx="8543">
                  <c:v>2274.0</c:v>
                </c:pt>
                <c:pt idx="8544">
                  <c:v>2274.0</c:v>
                </c:pt>
                <c:pt idx="8545">
                  <c:v>2275.0</c:v>
                </c:pt>
                <c:pt idx="8546">
                  <c:v>2275.0</c:v>
                </c:pt>
                <c:pt idx="8547">
                  <c:v>2275.0</c:v>
                </c:pt>
                <c:pt idx="8548">
                  <c:v>2275.0</c:v>
                </c:pt>
                <c:pt idx="8549">
                  <c:v>2276.0</c:v>
                </c:pt>
                <c:pt idx="8550">
                  <c:v>2277.0</c:v>
                </c:pt>
                <c:pt idx="8551">
                  <c:v>2278.0</c:v>
                </c:pt>
                <c:pt idx="8552">
                  <c:v>2279.0</c:v>
                </c:pt>
                <c:pt idx="8553">
                  <c:v>2280.0</c:v>
                </c:pt>
                <c:pt idx="8554">
                  <c:v>2280.0</c:v>
                </c:pt>
                <c:pt idx="8555">
                  <c:v>2281.0</c:v>
                </c:pt>
                <c:pt idx="8556">
                  <c:v>2281.0</c:v>
                </c:pt>
                <c:pt idx="8557">
                  <c:v>2282.0</c:v>
                </c:pt>
                <c:pt idx="8558">
                  <c:v>2283.0</c:v>
                </c:pt>
                <c:pt idx="8559">
                  <c:v>2284.0</c:v>
                </c:pt>
                <c:pt idx="8560">
                  <c:v>2285.0</c:v>
                </c:pt>
                <c:pt idx="8561">
                  <c:v>2285.0</c:v>
                </c:pt>
                <c:pt idx="8562">
                  <c:v>2285.0</c:v>
                </c:pt>
                <c:pt idx="8563">
                  <c:v>2285.0</c:v>
                </c:pt>
                <c:pt idx="8564">
                  <c:v>2286.0</c:v>
                </c:pt>
                <c:pt idx="8565">
                  <c:v>2287.0</c:v>
                </c:pt>
                <c:pt idx="8566">
                  <c:v>2287.0</c:v>
                </c:pt>
                <c:pt idx="8567">
                  <c:v>2287.0</c:v>
                </c:pt>
                <c:pt idx="8568">
                  <c:v>2288.0</c:v>
                </c:pt>
                <c:pt idx="8569">
                  <c:v>2288.0</c:v>
                </c:pt>
                <c:pt idx="8570">
                  <c:v>2288.0</c:v>
                </c:pt>
                <c:pt idx="8571">
                  <c:v>2288.0</c:v>
                </c:pt>
                <c:pt idx="8572">
                  <c:v>2288.0</c:v>
                </c:pt>
                <c:pt idx="8573">
                  <c:v>2288.0</c:v>
                </c:pt>
                <c:pt idx="8574">
                  <c:v>2289.0</c:v>
                </c:pt>
                <c:pt idx="8575">
                  <c:v>2290.0</c:v>
                </c:pt>
                <c:pt idx="8576">
                  <c:v>2290.0</c:v>
                </c:pt>
                <c:pt idx="8577">
                  <c:v>2290.0</c:v>
                </c:pt>
                <c:pt idx="8578">
                  <c:v>2291.0</c:v>
                </c:pt>
                <c:pt idx="8579">
                  <c:v>2291.0</c:v>
                </c:pt>
                <c:pt idx="8580">
                  <c:v>2292.0</c:v>
                </c:pt>
                <c:pt idx="8581">
                  <c:v>2293.0</c:v>
                </c:pt>
                <c:pt idx="8582">
                  <c:v>2293.0</c:v>
                </c:pt>
                <c:pt idx="8583">
                  <c:v>2293.0</c:v>
                </c:pt>
                <c:pt idx="8584">
                  <c:v>2294.0</c:v>
                </c:pt>
                <c:pt idx="8585">
                  <c:v>2295.0</c:v>
                </c:pt>
                <c:pt idx="8586">
                  <c:v>2296.0</c:v>
                </c:pt>
                <c:pt idx="8587">
                  <c:v>2296.0</c:v>
                </c:pt>
                <c:pt idx="8588">
                  <c:v>2297.0</c:v>
                </c:pt>
                <c:pt idx="8589">
                  <c:v>2297.0</c:v>
                </c:pt>
                <c:pt idx="8590">
                  <c:v>2298.0</c:v>
                </c:pt>
                <c:pt idx="8591">
                  <c:v>2298.0</c:v>
                </c:pt>
                <c:pt idx="8592">
                  <c:v>2299.0</c:v>
                </c:pt>
                <c:pt idx="8593">
                  <c:v>2299.0</c:v>
                </c:pt>
                <c:pt idx="8594">
                  <c:v>2299.0</c:v>
                </c:pt>
                <c:pt idx="8595">
                  <c:v>2299.0</c:v>
                </c:pt>
                <c:pt idx="8596">
                  <c:v>2299.0</c:v>
                </c:pt>
                <c:pt idx="8597">
                  <c:v>2299.0</c:v>
                </c:pt>
                <c:pt idx="8598">
                  <c:v>2299.0</c:v>
                </c:pt>
                <c:pt idx="8599">
                  <c:v>2300.0</c:v>
                </c:pt>
                <c:pt idx="8600">
                  <c:v>2300.0</c:v>
                </c:pt>
                <c:pt idx="8601">
                  <c:v>2300.0</c:v>
                </c:pt>
                <c:pt idx="8602">
                  <c:v>2301.0</c:v>
                </c:pt>
                <c:pt idx="8603">
                  <c:v>2301.0</c:v>
                </c:pt>
                <c:pt idx="8604">
                  <c:v>2302.0</c:v>
                </c:pt>
                <c:pt idx="8605">
                  <c:v>2302.0</c:v>
                </c:pt>
                <c:pt idx="8606">
                  <c:v>2303.0</c:v>
                </c:pt>
                <c:pt idx="8607">
                  <c:v>2303.0</c:v>
                </c:pt>
                <c:pt idx="8608">
                  <c:v>2304.0</c:v>
                </c:pt>
                <c:pt idx="8609">
                  <c:v>2305.0</c:v>
                </c:pt>
                <c:pt idx="8610">
                  <c:v>2305.0</c:v>
                </c:pt>
                <c:pt idx="8611">
                  <c:v>2306.0</c:v>
                </c:pt>
                <c:pt idx="8612">
                  <c:v>2307.0</c:v>
                </c:pt>
                <c:pt idx="8613">
                  <c:v>2307.0</c:v>
                </c:pt>
                <c:pt idx="8614">
                  <c:v>2307.0</c:v>
                </c:pt>
                <c:pt idx="8615">
                  <c:v>2308.0</c:v>
                </c:pt>
                <c:pt idx="8616">
                  <c:v>2309.0</c:v>
                </c:pt>
                <c:pt idx="8617">
                  <c:v>2310.0</c:v>
                </c:pt>
                <c:pt idx="8618">
                  <c:v>2310.0</c:v>
                </c:pt>
                <c:pt idx="8619">
                  <c:v>2311.0</c:v>
                </c:pt>
                <c:pt idx="8620">
                  <c:v>2312.0</c:v>
                </c:pt>
                <c:pt idx="8621">
                  <c:v>2313.0</c:v>
                </c:pt>
                <c:pt idx="8622">
                  <c:v>2313.0</c:v>
                </c:pt>
                <c:pt idx="8623">
                  <c:v>2313.0</c:v>
                </c:pt>
                <c:pt idx="8624">
                  <c:v>2313.0</c:v>
                </c:pt>
                <c:pt idx="8625">
                  <c:v>2313.0</c:v>
                </c:pt>
                <c:pt idx="8626">
                  <c:v>2313.0</c:v>
                </c:pt>
                <c:pt idx="8627">
                  <c:v>2313.0</c:v>
                </c:pt>
                <c:pt idx="8628">
                  <c:v>2313.0</c:v>
                </c:pt>
                <c:pt idx="8629">
                  <c:v>2313.0</c:v>
                </c:pt>
                <c:pt idx="8630">
                  <c:v>2313.0</c:v>
                </c:pt>
                <c:pt idx="8631">
                  <c:v>2313.0</c:v>
                </c:pt>
                <c:pt idx="8632">
                  <c:v>2313.0</c:v>
                </c:pt>
                <c:pt idx="8633">
                  <c:v>2313.0</c:v>
                </c:pt>
                <c:pt idx="8634">
                  <c:v>2313.0</c:v>
                </c:pt>
                <c:pt idx="8635">
                  <c:v>2314.0</c:v>
                </c:pt>
                <c:pt idx="8636">
                  <c:v>2315.0</c:v>
                </c:pt>
                <c:pt idx="8637">
                  <c:v>2315.0</c:v>
                </c:pt>
                <c:pt idx="8638">
                  <c:v>2315.0</c:v>
                </c:pt>
                <c:pt idx="8639">
                  <c:v>2315.0</c:v>
                </c:pt>
                <c:pt idx="8640">
                  <c:v>2316.0</c:v>
                </c:pt>
                <c:pt idx="8641">
                  <c:v>2316.0</c:v>
                </c:pt>
                <c:pt idx="8642">
                  <c:v>2316.0</c:v>
                </c:pt>
                <c:pt idx="8643">
                  <c:v>2317.0</c:v>
                </c:pt>
                <c:pt idx="8644">
                  <c:v>2317.0</c:v>
                </c:pt>
                <c:pt idx="8645">
                  <c:v>2317.0</c:v>
                </c:pt>
                <c:pt idx="8646">
                  <c:v>2318.0</c:v>
                </c:pt>
                <c:pt idx="8647">
                  <c:v>2318.0</c:v>
                </c:pt>
                <c:pt idx="8648">
                  <c:v>2318.0</c:v>
                </c:pt>
                <c:pt idx="8649">
                  <c:v>2319.0</c:v>
                </c:pt>
                <c:pt idx="8650">
                  <c:v>2319.0</c:v>
                </c:pt>
                <c:pt idx="8651">
                  <c:v>2319.0</c:v>
                </c:pt>
                <c:pt idx="8652">
                  <c:v>2319.0</c:v>
                </c:pt>
                <c:pt idx="8653">
                  <c:v>2320.0</c:v>
                </c:pt>
                <c:pt idx="8654">
                  <c:v>2321.0</c:v>
                </c:pt>
                <c:pt idx="8655">
                  <c:v>2322.0</c:v>
                </c:pt>
                <c:pt idx="8656">
                  <c:v>2322.0</c:v>
                </c:pt>
                <c:pt idx="8657">
                  <c:v>2322.0</c:v>
                </c:pt>
                <c:pt idx="8658">
                  <c:v>2323.0</c:v>
                </c:pt>
                <c:pt idx="8659">
                  <c:v>2323.0</c:v>
                </c:pt>
                <c:pt idx="8660">
                  <c:v>2324.0</c:v>
                </c:pt>
                <c:pt idx="8661">
                  <c:v>2324.0</c:v>
                </c:pt>
                <c:pt idx="8662">
                  <c:v>2324.0</c:v>
                </c:pt>
                <c:pt idx="8663">
                  <c:v>2324.0</c:v>
                </c:pt>
                <c:pt idx="8664">
                  <c:v>2324.0</c:v>
                </c:pt>
                <c:pt idx="8665">
                  <c:v>2324.0</c:v>
                </c:pt>
                <c:pt idx="8666">
                  <c:v>2324.0</c:v>
                </c:pt>
                <c:pt idx="8667">
                  <c:v>2324.0</c:v>
                </c:pt>
                <c:pt idx="8668">
                  <c:v>2324.0</c:v>
                </c:pt>
                <c:pt idx="8669">
                  <c:v>2324.0</c:v>
                </c:pt>
                <c:pt idx="8670">
                  <c:v>2324.0</c:v>
                </c:pt>
                <c:pt idx="8671">
                  <c:v>2324.0</c:v>
                </c:pt>
                <c:pt idx="8672">
                  <c:v>2324.0</c:v>
                </c:pt>
                <c:pt idx="8673">
                  <c:v>2324.0</c:v>
                </c:pt>
                <c:pt idx="8674">
                  <c:v>2324.0</c:v>
                </c:pt>
                <c:pt idx="8675">
                  <c:v>2324.0</c:v>
                </c:pt>
                <c:pt idx="8676">
                  <c:v>2324.0</c:v>
                </c:pt>
                <c:pt idx="8677">
                  <c:v>2324.0</c:v>
                </c:pt>
                <c:pt idx="8678">
                  <c:v>2325.0</c:v>
                </c:pt>
                <c:pt idx="8679">
                  <c:v>2325.0</c:v>
                </c:pt>
                <c:pt idx="8680">
                  <c:v>2325.0</c:v>
                </c:pt>
                <c:pt idx="8681">
                  <c:v>2325.0</c:v>
                </c:pt>
                <c:pt idx="8682">
                  <c:v>2325.0</c:v>
                </c:pt>
                <c:pt idx="8683">
                  <c:v>2325.0</c:v>
                </c:pt>
                <c:pt idx="8684">
                  <c:v>2326.0</c:v>
                </c:pt>
                <c:pt idx="8685">
                  <c:v>2327.0</c:v>
                </c:pt>
                <c:pt idx="8686">
                  <c:v>2327.0</c:v>
                </c:pt>
                <c:pt idx="8687">
                  <c:v>2327.0</c:v>
                </c:pt>
                <c:pt idx="8688">
                  <c:v>2327.0</c:v>
                </c:pt>
                <c:pt idx="8689">
                  <c:v>2327.0</c:v>
                </c:pt>
                <c:pt idx="8690">
                  <c:v>2327.0</c:v>
                </c:pt>
                <c:pt idx="8691">
                  <c:v>2327.0</c:v>
                </c:pt>
                <c:pt idx="8692">
                  <c:v>2327.0</c:v>
                </c:pt>
                <c:pt idx="8693">
                  <c:v>2327.0</c:v>
                </c:pt>
                <c:pt idx="8694">
                  <c:v>2327.0</c:v>
                </c:pt>
                <c:pt idx="8695">
                  <c:v>2327.0</c:v>
                </c:pt>
                <c:pt idx="8696">
                  <c:v>2327.0</c:v>
                </c:pt>
                <c:pt idx="8697">
                  <c:v>2327.0</c:v>
                </c:pt>
                <c:pt idx="8698">
                  <c:v>2327.0</c:v>
                </c:pt>
                <c:pt idx="8699">
                  <c:v>2328.0</c:v>
                </c:pt>
                <c:pt idx="8700">
                  <c:v>2328.0</c:v>
                </c:pt>
                <c:pt idx="8701">
                  <c:v>2328.0</c:v>
                </c:pt>
                <c:pt idx="8702">
                  <c:v>2328.0</c:v>
                </c:pt>
                <c:pt idx="8703">
                  <c:v>2328.0</c:v>
                </c:pt>
                <c:pt idx="8704">
                  <c:v>2328.0</c:v>
                </c:pt>
                <c:pt idx="8705">
                  <c:v>2329.0</c:v>
                </c:pt>
                <c:pt idx="8706">
                  <c:v>2330.0</c:v>
                </c:pt>
                <c:pt idx="8707">
                  <c:v>2330.0</c:v>
                </c:pt>
                <c:pt idx="8708">
                  <c:v>2330.0</c:v>
                </c:pt>
                <c:pt idx="8709">
                  <c:v>2330.0</c:v>
                </c:pt>
                <c:pt idx="8710">
                  <c:v>2330.0</c:v>
                </c:pt>
                <c:pt idx="8711">
                  <c:v>2330.0</c:v>
                </c:pt>
                <c:pt idx="8712">
                  <c:v>2330.0</c:v>
                </c:pt>
                <c:pt idx="8713">
                  <c:v>2330.0</c:v>
                </c:pt>
                <c:pt idx="8714">
                  <c:v>2331.0</c:v>
                </c:pt>
                <c:pt idx="8715">
                  <c:v>2331.0</c:v>
                </c:pt>
                <c:pt idx="8716">
                  <c:v>2332.0</c:v>
                </c:pt>
                <c:pt idx="8717">
                  <c:v>2332.0</c:v>
                </c:pt>
                <c:pt idx="8718">
                  <c:v>2332.0</c:v>
                </c:pt>
                <c:pt idx="8719">
                  <c:v>2332.0</c:v>
                </c:pt>
                <c:pt idx="8720">
                  <c:v>2332.0</c:v>
                </c:pt>
                <c:pt idx="8721">
                  <c:v>2333.0</c:v>
                </c:pt>
                <c:pt idx="8722">
                  <c:v>2333.0</c:v>
                </c:pt>
                <c:pt idx="8723">
                  <c:v>2334.0</c:v>
                </c:pt>
                <c:pt idx="8724">
                  <c:v>2334.0</c:v>
                </c:pt>
                <c:pt idx="8725">
                  <c:v>2334.0</c:v>
                </c:pt>
                <c:pt idx="8726">
                  <c:v>2335.0</c:v>
                </c:pt>
                <c:pt idx="8727">
                  <c:v>2336.0</c:v>
                </c:pt>
                <c:pt idx="8728">
                  <c:v>2336.0</c:v>
                </c:pt>
                <c:pt idx="8729">
                  <c:v>2336.0</c:v>
                </c:pt>
                <c:pt idx="8730">
                  <c:v>2336.0</c:v>
                </c:pt>
                <c:pt idx="8731">
                  <c:v>2336.0</c:v>
                </c:pt>
                <c:pt idx="8732">
                  <c:v>2336.0</c:v>
                </c:pt>
                <c:pt idx="8733">
                  <c:v>2336.0</c:v>
                </c:pt>
                <c:pt idx="8734">
                  <c:v>2337.0</c:v>
                </c:pt>
                <c:pt idx="8735">
                  <c:v>2337.0</c:v>
                </c:pt>
                <c:pt idx="8736">
                  <c:v>2337.0</c:v>
                </c:pt>
                <c:pt idx="8737">
                  <c:v>2337.0</c:v>
                </c:pt>
                <c:pt idx="8738">
                  <c:v>2338.0</c:v>
                </c:pt>
                <c:pt idx="8739">
                  <c:v>2338.0</c:v>
                </c:pt>
                <c:pt idx="8740">
                  <c:v>2338.0</c:v>
                </c:pt>
                <c:pt idx="8741">
                  <c:v>2338.0</c:v>
                </c:pt>
                <c:pt idx="8742">
                  <c:v>2338.0</c:v>
                </c:pt>
                <c:pt idx="8743">
                  <c:v>2339.0</c:v>
                </c:pt>
                <c:pt idx="8744">
                  <c:v>2339.0</c:v>
                </c:pt>
                <c:pt idx="8745">
                  <c:v>2339.0</c:v>
                </c:pt>
                <c:pt idx="8746">
                  <c:v>2339.0</c:v>
                </c:pt>
                <c:pt idx="8747">
                  <c:v>2339.0</c:v>
                </c:pt>
                <c:pt idx="8748">
                  <c:v>2339.0</c:v>
                </c:pt>
                <c:pt idx="8749">
                  <c:v>2339.0</c:v>
                </c:pt>
                <c:pt idx="8750">
                  <c:v>2339.0</c:v>
                </c:pt>
                <c:pt idx="8751">
                  <c:v>2339.0</c:v>
                </c:pt>
                <c:pt idx="8752">
                  <c:v>2339.0</c:v>
                </c:pt>
                <c:pt idx="8753">
                  <c:v>2339.0</c:v>
                </c:pt>
                <c:pt idx="8754">
                  <c:v>2339.0</c:v>
                </c:pt>
                <c:pt idx="8755">
                  <c:v>2339.0</c:v>
                </c:pt>
                <c:pt idx="8756">
                  <c:v>2339.0</c:v>
                </c:pt>
                <c:pt idx="8757">
                  <c:v>2339.0</c:v>
                </c:pt>
                <c:pt idx="8758">
                  <c:v>2339.0</c:v>
                </c:pt>
                <c:pt idx="8759">
                  <c:v>2339.0</c:v>
                </c:pt>
                <c:pt idx="8760">
                  <c:v>2339.0</c:v>
                </c:pt>
                <c:pt idx="8761">
                  <c:v>2339.0</c:v>
                </c:pt>
                <c:pt idx="8762">
                  <c:v>2339.0</c:v>
                </c:pt>
                <c:pt idx="8763">
                  <c:v>2339.0</c:v>
                </c:pt>
                <c:pt idx="8764">
                  <c:v>2339.0</c:v>
                </c:pt>
                <c:pt idx="8765">
                  <c:v>2339.0</c:v>
                </c:pt>
                <c:pt idx="8766">
                  <c:v>2339.0</c:v>
                </c:pt>
                <c:pt idx="8767">
                  <c:v>2339.0</c:v>
                </c:pt>
                <c:pt idx="8768">
                  <c:v>2339.0</c:v>
                </c:pt>
                <c:pt idx="8769">
                  <c:v>2339.0</c:v>
                </c:pt>
                <c:pt idx="8770">
                  <c:v>2339.0</c:v>
                </c:pt>
                <c:pt idx="8771">
                  <c:v>2339.0</c:v>
                </c:pt>
                <c:pt idx="8772">
                  <c:v>2339.0</c:v>
                </c:pt>
                <c:pt idx="8773">
                  <c:v>2339.0</c:v>
                </c:pt>
                <c:pt idx="8774">
                  <c:v>2339.0</c:v>
                </c:pt>
                <c:pt idx="8775">
                  <c:v>2339.0</c:v>
                </c:pt>
                <c:pt idx="8776">
                  <c:v>2339.0</c:v>
                </c:pt>
                <c:pt idx="8777">
                  <c:v>2339.0</c:v>
                </c:pt>
                <c:pt idx="8778">
                  <c:v>2339.0</c:v>
                </c:pt>
                <c:pt idx="8779">
                  <c:v>2339.0</c:v>
                </c:pt>
                <c:pt idx="8780">
                  <c:v>2339.0</c:v>
                </c:pt>
                <c:pt idx="8781">
                  <c:v>2339.0</c:v>
                </c:pt>
                <c:pt idx="8782">
                  <c:v>2339.0</c:v>
                </c:pt>
                <c:pt idx="8783">
                  <c:v>2339.0</c:v>
                </c:pt>
                <c:pt idx="8784">
                  <c:v>2339.0</c:v>
                </c:pt>
                <c:pt idx="8785">
                  <c:v>2339.0</c:v>
                </c:pt>
                <c:pt idx="8786">
                  <c:v>2339.0</c:v>
                </c:pt>
                <c:pt idx="8787">
                  <c:v>2339.0</c:v>
                </c:pt>
                <c:pt idx="8788">
                  <c:v>2339.0</c:v>
                </c:pt>
                <c:pt idx="8789">
                  <c:v>2339.0</c:v>
                </c:pt>
                <c:pt idx="8790">
                  <c:v>2339.0</c:v>
                </c:pt>
                <c:pt idx="8791">
                  <c:v>2339.0</c:v>
                </c:pt>
                <c:pt idx="8792">
                  <c:v>2339.0</c:v>
                </c:pt>
                <c:pt idx="8793">
                  <c:v>2339.0</c:v>
                </c:pt>
                <c:pt idx="8794">
                  <c:v>2339.0</c:v>
                </c:pt>
                <c:pt idx="8795">
                  <c:v>2339.0</c:v>
                </c:pt>
                <c:pt idx="8796">
                  <c:v>2339.0</c:v>
                </c:pt>
                <c:pt idx="8797">
                  <c:v>2339.0</c:v>
                </c:pt>
                <c:pt idx="8798">
                  <c:v>2339.0</c:v>
                </c:pt>
                <c:pt idx="8799">
                  <c:v>2339.0</c:v>
                </c:pt>
                <c:pt idx="8800">
                  <c:v>2339.0</c:v>
                </c:pt>
                <c:pt idx="8801">
                  <c:v>2339.0</c:v>
                </c:pt>
                <c:pt idx="8802">
                  <c:v>2339.0</c:v>
                </c:pt>
                <c:pt idx="8803">
                  <c:v>2339.0</c:v>
                </c:pt>
                <c:pt idx="8804">
                  <c:v>2339.0</c:v>
                </c:pt>
                <c:pt idx="8805">
                  <c:v>2339.0</c:v>
                </c:pt>
                <c:pt idx="8806">
                  <c:v>2339.0</c:v>
                </c:pt>
                <c:pt idx="8807">
                  <c:v>2339.0</c:v>
                </c:pt>
                <c:pt idx="8808">
                  <c:v>2339.0</c:v>
                </c:pt>
                <c:pt idx="8809">
                  <c:v>2339.0</c:v>
                </c:pt>
                <c:pt idx="8810">
                  <c:v>2339.0</c:v>
                </c:pt>
                <c:pt idx="8811">
                  <c:v>2339.0</c:v>
                </c:pt>
                <c:pt idx="8812">
                  <c:v>2339.0</c:v>
                </c:pt>
                <c:pt idx="8813">
                  <c:v>2339.0</c:v>
                </c:pt>
                <c:pt idx="8814">
                  <c:v>2339.0</c:v>
                </c:pt>
                <c:pt idx="8815">
                  <c:v>2339.0</c:v>
                </c:pt>
                <c:pt idx="8816">
                  <c:v>2339.0</c:v>
                </c:pt>
                <c:pt idx="8817">
                  <c:v>2339.0</c:v>
                </c:pt>
                <c:pt idx="8818">
                  <c:v>2339.0</c:v>
                </c:pt>
                <c:pt idx="8819">
                  <c:v>2339.0</c:v>
                </c:pt>
                <c:pt idx="8820">
                  <c:v>2339.0</c:v>
                </c:pt>
                <c:pt idx="8821">
                  <c:v>2339.0</c:v>
                </c:pt>
                <c:pt idx="8822">
                  <c:v>2339.0</c:v>
                </c:pt>
                <c:pt idx="8823">
                  <c:v>2339.0</c:v>
                </c:pt>
                <c:pt idx="8824">
                  <c:v>2339.0</c:v>
                </c:pt>
                <c:pt idx="8825">
                  <c:v>2339.0</c:v>
                </c:pt>
                <c:pt idx="8826">
                  <c:v>2339.0</c:v>
                </c:pt>
                <c:pt idx="8827">
                  <c:v>2339.0</c:v>
                </c:pt>
                <c:pt idx="8828">
                  <c:v>2339.0</c:v>
                </c:pt>
                <c:pt idx="8829">
                  <c:v>2339.0</c:v>
                </c:pt>
                <c:pt idx="8830">
                  <c:v>2339.0</c:v>
                </c:pt>
                <c:pt idx="8831">
                  <c:v>2339.0</c:v>
                </c:pt>
                <c:pt idx="8832">
                  <c:v>2339.0</c:v>
                </c:pt>
                <c:pt idx="8833">
                  <c:v>2339.0</c:v>
                </c:pt>
                <c:pt idx="8834">
                  <c:v>2340.0</c:v>
                </c:pt>
                <c:pt idx="8835">
                  <c:v>2341.0</c:v>
                </c:pt>
                <c:pt idx="8836">
                  <c:v>2341.0</c:v>
                </c:pt>
                <c:pt idx="8837">
                  <c:v>2341.0</c:v>
                </c:pt>
                <c:pt idx="8838">
                  <c:v>2341.0</c:v>
                </c:pt>
                <c:pt idx="8839">
                  <c:v>2341.0</c:v>
                </c:pt>
                <c:pt idx="8840">
                  <c:v>2341.0</c:v>
                </c:pt>
                <c:pt idx="8841">
                  <c:v>2341.0</c:v>
                </c:pt>
                <c:pt idx="8842">
                  <c:v>2341.0</c:v>
                </c:pt>
                <c:pt idx="8843">
                  <c:v>2341.0</c:v>
                </c:pt>
                <c:pt idx="8844">
                  <c:v>2341.0</c:v>
                </c:pt>
                <c:pt idx="8845">
                  <c:v>2341.0</c:v>
                </c:pt>
                <c:pt idx="8846">
                  <c:v>2342.0</c:v>
                </c:pt>
                <c:pt idx="8847">
                  <c:v>2342.0</c:v>
                </c:pt>
                <c:pt idx="8848">
                  <c:v>2342.0</c:v>
                </c:pt>
                <c:pt idx="8849">
                  <c:v>2342.0</c:v>
                </c:pt>
                <c:pt idx="8850">
                  <c:v>2342.0</c:v>
                </c:pt>
                <c:pt idx="8851">
                  <c:v>2342.0</c:v>
                </c:pt>
                <c:pt idx="8852">
                  <c:v>2342.0</c:v>
                </c:pt>
                <c:pt idx="8853">
                  <c:v>2342.0</c:v>
                </c:pt>
                <c:pt idx="8854">
                  <c:v>2342.0</c:v>
                </c:pt>
                <c:pt idx="8855">
                  <c:v>2342.0</c:v>
                </c:pt>
                <c:pt idx="8856">
                  <c:v>2342.0</c:v>
                </c:pt>
                <c:pt idx="8857">
                  <c:v>2342.0</c:v>
                </c:pt>
                <c:pt idx="8858">
                  <c:v>2342.0</c:v>
                </c:pt>
                <c:pt idx="8859">
                  <c:v>2342.0</c:v>
                </c:pt>
                <c:pt idx="8860">
                  <c:v>2342.0</c:v>
                </c:pt>
                <c:pt idx="8861">
                  <c:v>2342.0</c:v>
                </c:pt>
                <c:pt idx="8862">
                  <c:v>2343.0</c:v>
                </c:pt>
                <c:pt idx="8863">
                  <c:v>2343.0</c:v>
                </c:pt>
                <c:pt idx="8864">
                  <c:v>2343.0</c:v>
                </c:pt>
                <c:pt idx="8865">
                  <c:v>2343.0</c:v>
                </c:pt>
                <c:pt idx="8866">
                  <c:v>2343.0</c:v>
                </c:pt>
                <c:pt idx="8867">
                  <c:v>2343.0</c:v>
                </c:pt>
                <c:pt idx="8868">
                  <c:v>2343.0</c:v>
                </c:pt>
                <c:pt idx="8869">
                  <c:v>2343.0</c:v>
                </c:pt>
                <c:pt idx="8870">
                  <c:v>2343.0</c:v>
                </c:pt>
                <c:pt idx="8871">
                  <c:v>2343.0</c:v>
                </c:pt>
                <c:pt idx="8872">
                  <c:v>2343.0</c:v>
                </c:pt>
                <c:pt idx="8873">
                  <c:v>2344.0</c:v>
                </c:pt>
                <c:pt idx="8874">
                  <c:v>2345.0</c:v>
                </c:pt>
                <c:pt idx="8875">
                  <c:v>2346.0</c:v>
                </c:pt>
                <c:pt idx="8876">
                  <c:v>2346.0</c:v>
                </c:pt>
                <c:pt idx="8877">
                  <c:v>2346.0</c:v>
                </c:pt>
                <c:pt idx="8878">
                  <c:v>2346.0</c:v>
                </c:pt>
                <c:pt idx="8879">
                  <c:v>2346.0</c:v>
                </c:pt>
                <c:pt idx="8880">
                  <c:v>2347.0</c:v>
                </c:pt>
                <c:pt idx="8881">
                  <c:v>2347.0</c:v>
                </c:pt>
                <c:pt idx="8882">
                  <c:v>2348.0</c:v>
                </c:pt>
                <c:pt idx="8883">
                  <c:v>2348.0</c:v>
                </c:pt>
                <c:pt idx="8884">
                  <c:v>2348.0</c:v>
                </c:pt>
                <c:pt idx="8885">
                  <c:v>2348.0</c:v>
                </c:pt>
                <c:pt idx="8886">
                  <c:v>2348.0</c:v>
                </c:pt>
                <c:pt idx="8887">
                  <c:v>2349.0</c:v>
                </c:pt>
                <c:pt idx="8888">
                  <c:v>2349.0</c:v>
                </c:pt>
                <c:pt idx="8889">
                  <c:v>2349.0</c:v>
                </c:pt>
                <c:pt idx="8890">
                  <c:v>2350.0</c:v>
                </c:pt>
                <c:pt idx="8891">
                  <c:v>2350.0</c:v>
                </c:pt>
                <c:pt idx="8892">
                  <c:v>2350.0</c:v>
                </c:pt>
                <c:pt idx="8893">
                  <c:v>2350.0</c:v>
                </c:pt>
                <c:pt idx="8894">
                  <c:v>2350.0</c:v>
                </c:pt>
                <c:pt idx="8895">
                  <c:v>2350.0</c:v>
                </c:pt>
                <c:pt idx="8896">
                  <c:v>2350.0</c:v>
                </c:pt>
                <c:pt idx="8897">
                  <c:v>2350.0</c:v>
                </c:pt>
                <c:pt idx="8898">
                  <c:v>2351.0</c:v>
                </c:pt>
                <c:pt idx="8899">
                  <c:v>2351.0</c:v>
                </c:pt>
                <c:pt idx="8900">
                  <c:v>2351.0</c:v>
                </c:pt>
                <c:pt idx="8901">
                  <c:v>2351.0</c:v>
                </c:pt>
                <c:pt idx="8902">
                  <c:v>2352.0</c:v>
                </c:pt>
                <c:pt idx="8903">
                  <c:v>2352.0</c:v>
                </c:pt>
                <c:pt idx="8904">
                  <c:v>2352.0</c:v>
                </c:pt>
                <c:pt idx="8905">
                  <c:v>2352.0</c:v>
                </c:pt>
                <c:pt idx="8906">
                  <c:v>2352.0</c:v>
                </c:pt>
                <c:pt idx="8907">
                  <c:v>2353.0</c:v>
                </c:pt>
                <c:pt idx="8908">
                  <c:v>2353.0</c:v>
                </c:pt>
                <c:pt idx="8909">
                  <c:v>2353.0</c:v>
                </c:pt>
                <c:pt idx="8910">
                  <c:v>2354.0</c:v>
                </c:pt>
                <c:pt idx="8911">
                  <c:v>2354.0</c:v>
                </c:pt>
                <c:pt idx="8912">
                  <c:v>2355.0</c:v>
                </c:pt>
                <c:pt idx="8913">
                  <c:v>2355.0</c:v>
                </c:pt>
                <c:pt idx="8914">
                  <c:v>2355.0</c:v>
                </c:pt>
                <c:pt idx="8915">
                  <c:v>2355.0</c:v>
                </c:pt>
                <c:pt idx="8916">
                  <c:v>2355.0</c:v>
                </c:pt>
                <c:pt idx="8917">
                  <c:v>2355.0</c:v>
                </c:pt>
                <c:pt idx="8918">
                  <c:v>2355.0</c:v>
                </c:pt>
                <c:pt idx="8919">
                  <c:v>2355.0</c:v>
                </c:pt>
                <c:pt idx="8920">
                  <c:v>2356.0</c:v>
                </c:pt>
                <c:pt idx="8921">
                  <c:v>2356.0</c:v>
                </c:pt>
                <c:pt idx="8922">
                  <c:v>2356.0</c:v>
                </c:pt>
                <c:pt idx="8923">
                  <c:v>2357.0</c:v>
                </c:pt>
                <c:pt idx="8924">
                  <c:v>2358.0</c:v>
                </c:pt>
                <c:pt idx="8925">
                  <c:v>2358.0</c:v>
                </c:pt>
                <c:pt idx="8926">
                  <c:v>2358.0</c:v>
                </c:pt>
                <c:pt idx="8927">
                  <c:v>2358.0</c:v>
                </c:pt>
                <c:pt idx="8928">
                  <c:v>2358.0</c:v>
                </c:pt>
                <c:pt idx="8929">
                  <c:v>2358.0</c:v>
                </c:pt>
                <c:pt idx="8930">
                  <c:v>2358.0</c:v>
                </c:pt>
                <c:pt idx="8931">
                  <c:v>2358.0</c:v>
                </c:pt>
                <c:pt idx="8932">
                  <c:v>2358.0</c:v>
                </c:pt>
                <c:pt idx="8933">
                  <c:v>2358.0</c:v>
                </c:pt>
                <c:pt idx="8934">
                  <c:v>2359.0</c:v>
                </c:pt>
                <c:pt idx="8935">
                  <c:v>2359.0</c:v>
                </c:pt>
                <c:pt idx="8936">
                  <c:v>2359.0</c:v>
                </c:pt>
                <c:pt idx="8937">
                  <c:v>2359.0</c:v>
                </c:pt>
                <c:pt idx="8938">
                  <c:v>2359.0</c:v>
                </c:pt>
                <c:pt idx="8939">
                  <c:v>2359.0</c:v>
                </c:pt>
                <c:pt idx="8940">
                  <c:v>2360.0</c:v>
                </c:pt>
                <c:pt idx="8941">
                  <c:v>2360.0</c:v>
                </c:pt>
                <c:pt idx="8942">
                  <c:v>2360.0</c:v>
                </c:pt>
                <c:pt idx="8943">
                  <c:v>2360.0</c:v>
                </c:pt>
                <c:pt idx="8944">
                  <c:v>2360.0</c:v>
                </c:pt>
                <c:pt idx="8945">
                  <c:v>2360.0</c:v>
                </c:pt>
                <c:pt idx="8946">
                  <c:v>2360.0</c:v>
                </c:pt>
                <c:pt idx="8947">
                  <c:v>2360.0</c:v>
                </c:pt>
                <c:pt idx="8948">
                  <c:v>2361.0</c:v>
                </c:pt>
                <c:pt idx="8949">
                  <c:v>2362.0</c:v>
                </c:pt>
                <c:pt idx="8950">
                  <c:v>2362.0</c:v>
                </c:pt>
                <c:pt idx="8951">
                  <c:v>2362.0</c:v>
                </c:pt>
                <c:pt idx="8952">
                  <c:v>2362.0</c:v>
                </c:pt>
                <c:pt idx="8953">
                  <c:v>2362.0</c:v>
                </c:pt>
                <c:pt idx="8954">
                  <c:v>2363.0</c:v>
                </c:pt>
                <c:pt idx="8955">
                  <c:v>2363.0</c:v>
                </c:pt>
                <c:pt idx="8956">
                  <c:v>2364.0</c:v>
                </c:pt>
                <c:pt idx="8957">
                  <c:v>2364.0</c:v>
                </c:pt>
                <c:pt idx="8958">
                  <c:v>2364.0</c:v>
                </c:pt>
                <c:pt idx="8959">
                  <c:v>2364.0</c:v>
                </c:pt>
                <c:pt idx="8960">
                  <c:v>2364.0</c:v>
                </c:pt>
                <c:pt idx="8961">
                  <c:v>2365.0</c:v>
                </c:pt>
                <c:pt idx="8962">
                  <c:v>2365.0</c:v>
                </c:pt>
                <c:pt idx="8963">
                  <c:v>2365.0</c:v>
                </c:pt>
                <c:pt idx="8964">
                  <c:v>2366.0</c:v>
                </c:pt>
                <c:pt idx="8965">
                  <c:v>2367.0</c:v>
                </c:pt>
                <c:pt idx="8966">
                  <c:v>2367.0</c:v>
                </c:pt>
                <c:pt idx="8967">
                  <c:v>2367.0</c:v>
                </c:pt>
                <c:pt idx="8968">
                  <c:v>2367.0</c:v>
                </c:pt>
                <c:pt idx="8969">
                  <c:v>2367.0</c:v>
                </c:pt>
                <c:pt idx="8970">
                  <c:v>2367.0</c:v>
                </c:pt>
                <c:pt idx="8971">
                  <c:v>2367.0</c:v>
                </c:pt>
                <c:pt idx="8972">
                  <c:v>2367.0</c:v>
                </c:pt>
                <c:pt idx="8973">
                  <c:v>2367.0</c:v>
                </c:pt>
                <c:pt idx="8974">
                  <c:v>2367.0</c:v>
                </c:pt>
                <c:pt idx="8975">
                  <c:v>2367.0</c:v>
                </c:pt>
                <c:pt idx="8976">
                  <c:v>2367.0</c:v>
                </c:pt>
                <c:pt idx="8977">
                  <c:v>2367.0</c:v>
                </c:pt>
                <c:pt idx="8978">
                  <c:v>2367.0</c:v>
                </c:pt>
                <c:pt idx="8979">
                  <c:v>2367.0</c:v>
                </c:pt>
                <c:pt idx="8980">
                  <c:v>2367.0</c:v>
                </c:pt>
                <c:pt idx="8981">
                  <c:v>2367.0</c:v>
                </c:pt>
                <c:pt idx="8982">
                  <c:v>2367.0</c:v>
                </c:pt>
                <c:pt idx="8983">
                  <c:v>2367.0</c:v>
                </c:pt>
                <c:pt idx="8984">
                  <c:v>2367.0</c:v>
                </c:pt>
                <c:pt idx="8985">
                  <c:v>2367.0</c:v>
                </c:pt>
                <c:pt idx="8986">
                  <c:v>2367.0</c:v>
                </c:pt>
                <c:pt idx="8987">
                  <c:v>2367.0</c:v>
                </c:pt>
                <c:pt idx="8988">
                  <c:v>2367.0</c:v>
                </c:pt>
                <c:pt idx="8989">
                  <c:v>2367.0</c:v>
                </c:pt>
                <c:pt idx="8990">
                  <c:v>2368.0</c:v>
                </c:pt>
                <c:pt idx="8991">
                  <c:v>2368.0</c:v>
                </c:pt>
                <c:pt idx="8992">
                  <c:v>2368.0</c:v>
                </c:pt>
                <c:pt idx="8993">
                  <c:v>2368.0</c:v>
                </c:pt>
                <c:pt idx="8994">
                  <c:v>2368.0</c:v>
                </c:pt>
                <c:pt idx="8995">
                  <c:v>2368.0</c:v>
                </c:pt>
                <c:pt idx="8996">
                  <c:v>2368.0</c:v>
                </c:pt>
                <c:pt idx="8997">
                  <c:v>2368.0</c:v>
                </c:pt>
                <c:pt idx="8998">
                  <c:v>2368.0</c:v>
                </c:pt>
                <c:pt idx="8999">
                  <c:v>2368.0</c:v>
                </c:pt>
                <c:pt idx="9000">
                  <c:v>2368.0</c:v>
                </c:pt>
                <c:pt idx="9001">
                  <c:v>2368.0</c:v>
                </c:pt>
                <c:pt idx="9002">
                  <c:v>2368.0</c:v>
                </c:pt>
                <c:pt idx="9003">
                  <c:v>2368.0</c:v>
                </c:pt>
                <c:pt idx="9004">
                  <c:v>2368.0</c:v>
                </c:pt>
                <c:pt idx="9005">
                  <c:v>2368.0</c:v>
                </c:pt>
                <c:pt idx="9006">
                  <c:v>2368.0</c:v>
                </c:pt>
                <c:pt idx="9007">
                  <c:v>2368.0</c:v>
                </c:pt>
                <c:pt idx="9008">
                  <c:v>2368.0</c:v>
                </c:pt>
                <c:pt idx="9009">
                  <c:v>2368.0</c:v>
                </c:pt>
                <c:pt idx="9010">
                  <c:v>2368.0</c:v>
                </c:pt>
                <c:pt idx="9011">
                  <c:v>2369.0</c:v>
                </c:pt>
                <c:pt idx="9012">
                  <c:v>2369.0</c:v>
                </c:pt>
                <c:pt idx="9013">
                  <c:v>2369.0</c:v>
                </c:pt>
                <c:pt idx="9014">
                  <c:v>2369.0</c:v>
                </c:pt>
                <c:pt idx="9015">
                  <c:v>2369.0</c:v>
                </c:pt>
                <c:pt idx="9016">
                  <c:v>2369.0</c:v>
                </c:pt>
                <c:pt idx="9017">
                  <c:v>2369.0</c:v>
                </c:pt>
                <c:pt idx="9018">
                  <c:v>2369.0</c:v>
                </c:pt>
                <c:pt idx="9019">
                  <c:v>2369.0</c:v>
                </c:pt>
                <c:pt idx="9020">
                  <c:v>2369.0</c:v>
                </c:pt>
                <c:pt idx="9021">
                  <c:v>2369.0</c:v>
                </c:pt>
                <c:pt idx="9022">
                  <c:v>2369.0</c:v>
                </c:pt>
                <c:pt idx="9023">
                  <c:v>2369.0</c:v>
                </c:pt>
                <c:pt idx="9024">
                  <c:v>2369.0</c:v>
                </c:pt>
                <c:pt idx="9025">
                  <c:v>2369.0</c:v>
                </c:pt>
                <c:pt idx="9026">
                  <c:v>2369.0</c:v>
                </c:pt>
                <c:pt idx="9027">
                  <c:v>2369.0</c:v>
                </c:pt>
                <c:pt idx="9028">
                  <c:v>2369.0</c:v>
                </c:pt>
                <c:pt idx="9029">
                  <c:v>2369.0</c:v>
                </c:pt>
                <c:pt idx="9030">
                  <c:v>2369.0</c:v>
                </c:pt>
                <c:pt idx="9031">
                  <c:v>2369.0</c:v>
                </c:pt>
                <c:pt idx="9032">
                  <c:v>2369.0</c:v>
                </c:pt>
                <c:pt idx="9033">
                  <c:v>2370.0</c:v>
                </c:pt>
                <c:pt idx="9034">
                  <c:v>2370.0</c:v>
                </c:pt>
                <c:pt idx="9035">
                  <c:v>2370.0</c:v>
                </c:pt>
                <c:pt idx="9036">
                  <c:v>2370.0</c:v>
                </c:pt>
                <c:pt idx="9037">
                  <c:v>2370.0</c:v>
                </c:pt>
                <c:pt idx="9038">
                  <c:v>2370.0</c:v>
                </c:pt>
                <c:pt idx="9039">
                  <c:v>2370.0</c:v>
                </c:pt>
                <c:pt idx="9040">
                  <c:v>2371.0</c:v>
                </c:pt>
                <c:pt idx="9041">
                  <c:v>2371.0</c:v>
                </c:pt>
                <c:pt idx="9042">
                  <c:v>2371.0</c:v>
                </c:pt>
                <c:pt idx="9043">
                  <c:v>2371.0</c:v>
                </c:pt>
                <c:pt idx="9044">
                  <c:v>2371.0</c:v>
                </c:pt>
                <c:pt idx="9045">
                  <c:v>2372.0</c:v>
                </c:pt>
                <c:pt idx="9046">
                  <c:v>2372.0</c:v>
                </c:pt>
                <c:pt idx="9047">
                  <c:v>2372.0</c:v>
                </c:pt>
                <c:pt idx="9048">
                  <c:v>2372.0</c:v>
                </c:pt>
                <c:pt idx="9049">
                  <c:v>2372.0</c:v>
                </c:pt>
                <c:pt idx="9050">
                  <c:v>2372.0</c:v>
                </c:pt>
                <c:pt idx="9051">
                  <c:v>2373.0</c:v>
                </c:pt>
                <c:pt idx="9052">
                  <c:v>2373.0</c:v>
                </c:pt>
                <c:pt idx="9053">
                  <c:v>2373.0</c:v>
                </c:pt>
                <c:pt idx="9054">
                  <c:v>2373.0</c:v>
                </c:pt>
                <c:pt idx="9055">
                  <c:v>2374.0</c:v>
                </c:pt>
                <c:pt idx="9056">
                  <c:v>2375.0</c:v>
                </c:pt>
                <c:pt idx="9057">
                  <c:v>2376.0</c:v>
                </c:pt>
                <c:pt idx="9058">
                  <c:v>2377.0</c:v>
                </c:pt>
                <c:pt idx="9059">
                  <c:v>2378.0</c:v>
                </c:pt>
                <c:pt idx="9060">
                  <c:v>2379.0</c:v>
                </c:pt>
                <c:pt idx="9061">
                  <c:v>2379.0</c:v>
                </c:pt>
                <c:pt idx="9062">
                  <c:v>2380.0</c:v>
                </c:pt>
                <c:pt idx="9063">
                  <c:v>2381.0</c:v>
                </c:pt>
                <c:pt idx="9064">
                  <c:v>2382.0</c:v>
                </c:pt>
                <c:pt idx="9065">
                  <c:v>2383.0</c:v>
                </c:pt>
                <c:pt idx="9066">
                  <c:v>2384.0</c:v>
                </c:pt>
                <c:pt idx="9067">
                  <c:v>2384.0</c:v>
                </c:pt>
                <c:pt idx="9068">
                  <c:v>2384.0</c:v>
                </c:pt>
                <c:pt idx="9069">
                  <c:v>2385.0</c:v>
                </c:pt>
                <c:pt idx="9070">
                  <c:v>2385.0</c:v>
                </c:pt>
                <c:pt idx="9071">
                  <c:v>2385.0</c:v>
                </c:pt>
                <c:pt idx="9072">
                  <c:v>2385.0</c:v>
                </c:pt>
                <c:pt idx="9073">
                  <c:v>2386.0</c:v>
                </c:pt>
                <c:pt idx="9074">
                  <c:v>2386.0</c:v>
                </c:pt>
                <c:pt idx="9075">
                  <c:v>2386.0</c:v>
                </c:pt>
                <c:pt idx="9076">
                  <c:v>2387.0</c:v>
                </c:pt>
                <c:pt idx="9077">
                  <c:v>2388.0</c:v>
                </c:pt>
                <c:pt idx="9078">
                  <c:v>2388.0</c:v>
                </c:pt>
                <c:pt idx="9079">
                  <c:v>2388.0</c:v>
                </c:pt>
                <c:pt idx="9080">
                  <c:v>2388.0</c:v>
                </c:pt>
                <c:pt idx="9081">
                  <c:v>2388.0</c:v>
                </c:pt>
                <c:pt idx="9082">
                  <c:v>2389.0</c:v>
                </c:pt>
                <c:pt idx="9083">
                  <c:v>2390.0</c:v>
                </c:pt>
                <c:pt idx="9084">
                  <c:v>2391.0</c:v>
                </c:pt>
                <c:pt idx="9085">
                  <c:v>2392.0</c:v>
                </c:pt>
                <c:pt idx="9086">
                  <c:v>2393.0</c:v>
                </c:pt>
                <c:pt idx="9087">
                  <c:v>2394.0</c:v>
                </c:pt>
                <c:pt idx="9088">
                  <c:v>2395.0</c:v>
                </c:pt>
                <c:pt idx="9089">
                  <c:v>2395.0</c:v>
                </c:pt>
                <c:pt idx="9090">
                  <c:v>2395.0</c:v>
                </c:pt>
                <c:pt idx="9091">
                  <c:v>2395.0</c:v>
                </c:pt>
                <c:pt idx="9092">
                  <c:v>2396.0</c:v>
                </c:pt>
                <c:pt idx="9093">
                  <c:v>2396.0</c:v>
                </c:pt>
                <c:pt idx="9094">
                  <c:v>2396.0</c:v>
                </c:pt>
                <c:pt idx="9095">
                  <c:v>2397.0</c:v>
                </c:pt>
                <c:pt idx="9096">
                  <c:v>2398.0</c:v>
                </c:pt>
                <c:pt idx="9097">
                  <c:v>2398.0</c:v>
                </c:pt>
                <c:pt idx="9098">
                  <c:v>2398.0</c:v>
                </c:pt>
                <c:pt idx="9099">
                  <c:v>2399.0</c:v>
                </c:pt>
                <c:pt idx="9100">
                  <c:v>2399.0</c:v>
                </c:pt>
                <c:pt idx="9101">
                  <c:v>2400.0</c:v>
                </c:pt>
                <c:pt idx="9102">
                  <c:v>2401.0</c:v>
                </c:pt>
                <c:pt idx="9103">
                  <c:v>2402.0</c:v>
                </c:pt>
                <c:pt idx="9104">
                  <c:v>2402.0</c:v>
                </c:pt>
                <c:pt idx="9105">
                  <c:v>2403.0</c:v>
                </c:pt>
                <c:pt idx="9106">
                  <c:v>2404.0</c:v>
                </c:pt>
                <c:pt idx="9107">
                  <c:v>2405.0</c:v>
                </c:pt>
                <c:pt idx="9108">
                  <c:v>2406.0</c:v>
                </c:pt>
                <c:pt idx="9109">
                  <c:v>2406.0</c:v>
                </c:pt>
                <c:pt idx="9110">
                  <c:v>2406.0</c:v>
                </c:pt>
                <c:pt idx="9111">
                  <c:v>2407.0</c:v>
                </c:pt>
                <c:pt idx="9112">
                  <c:v>2407.0</c:v>
                </c:pt>
                <c:pt idx="9113">
                  <c:v>2407.0</c:v>
                </c:pt>
                <c:pt idx="9114">
                  <c:v>2407.0</c:v>
                </c:pt>
                <c:pt idx="9115">
                  <c:v>2408.0</c:v>
                </c:pt>
                <c:pt idx="9116">
                  <c:v>2408.0</c:v>
                </c:pt>
                <c:pt idx="9117">
                  <c:v>2408.0</c:v>
                </c:pt>
                <c:pt idx="9118">
                  <c:v>2409.0</c:v>
                </c:pt>
                <c:pt idx="9119">
                  <c:v>2410.0</c:v>
                </c:pt>
                <c:pt idx="9120">
                  <c:v>2411.0</c:v>
                </c:pt>
                <c:pt idx="9121">
                  <c:v>2412.0</c:v>
                </c:pt>
                <c:pt idx="9122">
                  <c:v>2412.0</c:v>
                </c:pt>
                <c:pt idx="9123">
                  <c:v>2412.0</c:v>
                </c:pt>
                <c:pt idx="9124">
                  <c:v>2412.0</c:v>
                </c:pt>
                <c:pt idx="9125">
                  <c:v>2413.0</c:v>
                </c:pt>
                <c:pt idx="9126">
                  <c:v>2413.0</c:v>
                </c:pt>
                <c:pt idx="9127">
                  <c:v>2413.0</c:v>
                </c:pt>
                <c:pt idx="9128">
                  <c:v>2414.0</c:v>
                </c:pt>
                <c:pt idx="9129">
                  <c:v>2414.0</c:v>
                </c:pt>
                <c:pt idx="9130">
                  <c:v>2414.0</c:v>
                </c:pt>
                <c:pt idx="9131">
                  <c:v>2414.0</c:v>
                </c:pt>
                <c:pt idx="9132">
                  <c:v>2415.0</c:v>
                </c:pt>
                <c:pt idx="9133">
                  <c:v>2416.0</c:v>
                </c:pt>
                <c:pt idx="9134">
                  <c:v>2416.0</c:v>
                </c:pt>
                <c:pt idx="9135">
                  <c:v>2416.0</c:v>
                </c:pt>
                <c:pt idx="9136">
                  <c:v>2416.0</c:v>
                </c:pt>
                <c:pt idx="9137">
                  <c:v>2416.0</c:v>
                </c:pt>
                <c:pt idx="9138">
                  <c:v>2416.0</c:v>
                </c:pt>
                <c:pt idx="9139">
                  <c:v>2416.0</c:v>
                </c:pt>
                <c:pt idx="9140">
                  <c:v>2416.0</c:v>
                </c:pt>
                <c:pt idx="9141">
                  <c:v>2417.0</c:v>
                </c:pt>
                <c:pt idx="9142">
                  <c:v>2417.0</c:v>
                </c:pt>
                <c:pt idx="9143">
                  <c:v>2418.0</c:v>
                </c:pt>
                <c:pt idx="9144">
                  <c:v>2418.0</c:v>
                </c:pt>
                <c:pt idx="9145">
                  <c:v>2419.0</c:v>
                </c:pt>
                <c:pt idx="9146">
                  <c:v>2420.0</c:v>
                </c:pt>
                <c:pt idx="9147">
                  <c:v>2420.0</c:v>
                </c:pt>
                <c:pt idx="9148">
                  <c:v>2420.0</c:v>
                </c:pt>
                <c:pt idx="9149">
                  <c:v>2420.0</c:v>
                </c:pt>
                <c:pt idx="9150">
                  <c:v>2421.0</c:v>
                </c:pt>
                <c:pt idx="9151">
                  <c:v>2421.0</c:v>
                </c:pt>
                <c:pt idx="9152">
                  <c:v>2421.0</c:v>
                </c:pt>
                <c:pt idx="9153">
                  <c:v>2421.0</c:v>
                </c:pt>
                <c:pt idx="9154">
                  <c:v>2421.0</c:v>
                </c:pt>
                <c:pt idx="9155">
                  <c:v>2421.0</c:v>
                </c:pt>
                <c:pt idx="9156">
                  <c:v>2421.0</c:v>
                </c:pt>
                <c:pt idx="9157">
                  <c:v>2422.0</c:v>
                </c:pt>
                <c:pt idx="9158">
                  <c:v>2423.0</c:v>
                </c:pt>
                <c:pt idx="9159">
                  <c:v>2424.0</c:v>
                </c:pt>
                <c:pt idx="9160">
                  <c:v>2425.0</c:v>
                </c:pt>
                <c:pt idx="9161">
                  <c:v>2425.0</c:v>
                </c:pt>
                <c:pt idx="9162">
                  <c:v>2425.0</c:v>
                </c:pt>
                <c:pt idx="9163">
                  <c:v>2425.0</c:v>
                </c:pt>
                <c:pt idx="9164">
                  <c:v>2426.0</c:v>
                </c:pt>
                <c:pt idx="9165">
                  <c:v>2426.0</c:v>
                </c:pt>
                <c:pt idx="9166">
                  <c:v>2426.0</c:v>
                </c:pt>
                <c:pt idx="9167">
                  <c:v>2426.0</c:v>
                </c:pt>
                <c:pt idx="9168">
                  <c:v>2426.0</c:v>
                </c:pt>
                <c:pt idx="9169">
                  <c:v>2426.0</c:v>
                </c:pt>
                <c:pt idx="9170">
                  <c:v>2426.0</c:v>
                </c:pt>
                <c:pt idx="9171">
                  <c:v>2427.0</c:v>
                </c:pt>
                <c:pt idx="9172">
                  <c:v>2428.0</c:v>
                </c:pt>
                <c:pt idx="9173">
                  <c:v>2428.0</c:v>
                </c:pt>
                <c:pt idx="9174">
                  <c:v>2428.0</c:v>
                </c:pt>
                <c:pt idx="9175">
                  <c:v>2428.0</c:v>
                </c:pt>
                <c:pt idx="9176">
                  <c:v>2428.0</c:v>
                </c:pt>
                <c:pt idx="9177">
                  <c:v>2428.0</c:v>
                </c:pt>
                <c:pt idx="9178">
                  <c:v>2428.0</c:v>
                </c:pt>
                <c:pt idx="9179">
                  <c:v>2428.0</c:v>
                </c:pt>
                <c:pt idx="9180">
                  <c:v>2428.0</c:v>
                </c:pt>
                <c:pt idx="9181">
                  <c:v>2428.0</c:v>
                </c:pt>
                <c:pt idx="9182">
                  <c:v>2428.0</c:v>
                </c:pt>
                <c:pt idx="9183">
                  <c:v>2428.0</c:v>
                </c:pt>
                <c:pt idx="9184">
                  <c:v>2428.0</c:v>
                </c:pt>
                <c:pt idx="9185">
                  <c:v>2429.0</c:v>
                </c:pt>
                <c:pt idx="9186">
                  <c:v>2429.0</c:v>
                </c:pt>
                <c:pt idx="9187">
                  <c:v>2429.0</c:v>
                </c:pt>
                <c:pt idx="9188">
                  <c:v>2430.0</c:v>
                </c:pt>
                <c:pt idx="9189">
                  <c:v>2430.0</c:v>
                </c:pt>
                <c:pt idx="9190">
                  <c:v>2430.0</c:v>
                </c:pt>
                <c:pt idx="9191">
                  <c:v>2430.0</c:v>
                </c:pt>
                <c:pt idx="9192">
                  <c:v>2430.0</c:v>
                </c:pt>
                <c:pt idx="9193">
                  <c:v>2431.0</c:v>
                </c:pt>
                <c:pt idx="9194">
                  <c:v>2431.0</c:v>
                </c:pt>
                <c:pt idx="9195">
                  <c:v>2431.0</c:v>
                </c:pt>
                <c:pt idx="9196">
                  <c:v>2431.0</c:v>
                </c:pt>
                <c:pt idx="9197">
                  <c:v>2431.0</c:v>
                </c:pt>
                <c:pt idx="9198">
                  <c:v>2431.0</c:v>
                </c:pt>
                <c:pt idx="9199">
                  <c:v>2432.0</c:v>
                </c:pt>
                <c:pt idx="9200">
                  <c:v>2432.0</c:v>
                </c:pt>
                <c:pt idx="9201">
                  <c:v>2432.0</c:v>
                </c:pt>
                <c:pt idx="9202">
                  <c:v>2432.0</c:v>
                </c:pt>
                <c:pt idx="9203">
                  <c:v>2432.0</c:v>
                </c:pt>
                <c:pt idx="9204">
                  <c:v>2432.0</c:v>
                </c:pt>
                <c:pt idx="9205">
                  <c:v>2432.0</c:v>
                </c:pt>
                <c:pt idx="9206">
                  <c:v>2432.0</c:v>
                </c:pt>
                <c:pt idx="9207">
                  <c:v>2433.0</c:v>
                </c:pt>
                <c:pt idx="9208">
                  <c:v>2434.0</c:v>
                </c:pt>
                <c:pt idx="9209">
                  <c:v>2434.0</c:v>
                </c:pt>
                <c:pt idx="9210">
                  <c:v>2434.0</c:v>
                </c:pt>
                <c:pt idx="9211">
                  <c:v>2435.0</c:v>
                </c:pt>
                <c:pt idx="9212">
                  <c:v>2435.0</c:v>
                </c:pt>
                <c:pt idx="9213">
                  <c:v>2435.0</c:v>
                </c:pt>
                <c:pt idx="9214">
                  <c:v>2435.0</c:v>
                </c:pt>
                <c:pt idx="9215">
                  <c:v>2435.0</c:v>
                </c:pt>
                <c:pt idx="9216">
                  <c:v>2435.0</c:v>
                </c:pt>
                <c:pt idx="9217">
                  <c:v>2435.0</c:v>
                </c:pt>
                <c:pt idx="9218">
                  <c:v>2435.0</c:v>
                </c:pt>
                <c:pt idx="9219">
                  <c:v>2435.0</c:v>
                </c:pt>
                <c:pt idx="9220">
                  <c:v>2435.0</c:v>
                </c:pt>
                <c:pt idx="9221">
                  <c:v>2435.0</c:v>
                </c:pt>
                <c:pt idx="9222">
                  <c:v>2435.0</c:v>
                </c:pt>
                <c:pt idx="9223">
                  <c:v>2435.0</c:v>
                </c:pt>
                <c:pt idx="9224">
                  <c:v>2436.0</c:v>
                </c:pt>
                <c:pt idx="9225">
                  <c:v>2436.0</c:v>
                </c:pt>
                <c:pt idx="9226">
                  <c:v>2436.0</c:v>
                </c:pt>
                <c:pt idx="9227">
                  <c:v>2436.0</c:v>
                </c:pt>
                <c:pt idx="9228">
                  <c:v>2436.0</c:v>
                </c:pt>
                <c:pt idx="9229">
                  <c:v>2436.0</c:v>
                </c:pt>
                <c:pt idx="9230">
                  <c:v>2436.0</c:v>
                </c:pt>
                <c:pt idx="9231">
                  <c:v>2437.0</c:v>
                </c:pt>
                <c:pt idx="9232">
                  <c:v>2437.0</c:v>
                </c:pt>
                <c:pt idx="9233">
                  <c:v>2437.0</c:v>
                </c:pt>
                <c:pt idx="9234">
                  <c:v>2437.0</c:v>
                </c:pt>
                <c:pt idx="9235">
                  <c:v>2437.0</c:v>
                </c:pt>
                <c:pt idx="9236">
                  <c:v>2438.0</c:v>
                </c:pt>
                <c:pt idx="9237">
                  <c:v>2438.0</c:v>
                </c:pt>
                <c:pt idx="9238">
                  <c:v>2439.0</c:v>
                </c:pt>
                <c:pt idx="9239">
                  <c:v>2440.0</c:v>
                </c:pt>
                <c:pt idx="9240">
                  <c:v>2440.0</c:v>
                </c:pt>
                <c:pt idx="9241">
                  <c:v>2440.0</c:v>
                </c:pt>
                <c:pt idx="9242">
                  <c:v>2440.0</c:v>
                </c:pt>
                <c:pt idx="9243">
                  <c:v>2440.0</c:v>
                </c:pt>
                <c:pt idx="9244">
                  <c:v>2440.0</c:v>
                </c:pt>
                <c:pt idx="9245">
                  <c:v>2440.0</c:v>
                </c:pt>
                <c:pt idx="9246">
                  <c:v>2440.0</c:v>
                </c:pt>
                <c:pt idx="9247">
                  <c:v>2440.0</c:v>
                </c:pt>
                <c:pt idx="9248">
                  <c:v>2440.0</c:v>
                </c:pt>
                <c:pt idx="9249">
                  <c:v>2440.0</c:v>
                </c:pt>
                <c:pt idx="9250">
                  <c:v>2440.0</c:v>
                </c:pt>
                <c:pt idx="9251">
                  <c:v>2440.0</c:v>
                </c:pt>
                <c:pt idx="9252">
                  <c:v>2440.0</c:v>
                </c:pt>
                <c:pt idx="9253">
                  <c:v>2440.0</c:v>
                </c:pt>
                <c:pt idx="9254">
                  <c:v>2441.0</c:v>
                </c:pt>
                <c:pt idx="9255">
                  <c:v>2441.0</c:v>
                </c:pt>
                <c:pt idx="9256">
                  <c:v>2441.0</c:v>
                </c:pt>
                <c:pt idx="9257">
                  <c:v>2441.0</c:v>
                </c:pt>
                <c:pt idx="9258">
                  <c:v>2441.0</c:v>
                </c:pt>
                <c:pt idx="9259">
                  <c:v>2441.0</c:v>
                </c:pt>
                <c:pt idx="9260">
                  <c:v>2441.0</c:v>
                </c:pt>
                <c:pt idx="9261">
                  <c:v>2442.0</c:v>
                </c:pt>
                <c:pt idx="9262">
                  <c:v>2443.0</c:v>
                </c:pt>
                <c:pt idx="9263">
                  <c:v>2443.0</c:v>
                </c:pt>
                <c:pt idx="9264">
                  <c:v>2443.0</c:v>
                </c:pt>
                <c:pt idx="9265">
                  <c:v>2443.0</c:v>
                </c:pt>
                <c:pt idx="9266">
                  <c:v>2443.0</c:v>
                </c:pt>
                <c:pt idx="9267">
                  <c:v>2443.0</c:v>
                </c:pt>
                <c:pt idx="9268">
                  <c:v>2443.0</c:v>
                </c:pt>
                <c:pt idx="9269">
                  <c:v>2443.0</c:v>
                </c:pt>
                <c:pt idx="9270">
                  <c:v>2443.0</c:v>
                </c:pt>
                <c:pt idx="9271">
                  <c:v>2443.0</c:v>
                </c:pt>
                <c:pt idx="9272">
                  <c:v>2443.0</c:v>
                </c:pt>
                <c:pt idx="9273">
                  <c:v>2443.0</c:v>
                </c:pt>
                <c:pt idx="9274">
                  <c:v>2443.0</c:v>
                </c:pt>
                <c:pt idx="9275">
                  <c:v>2443.0</c:v>
                </c:pt>
                <c:pt idx="9276">
                  <c:v>2443.0</c:v>
                </c:pt>
                <c:pt idx="9277">
                  <c:v>2443.0</c:v>
                </c:pt>
                <c:pt idx="9278">
                  <c:v>2443.0</c:v>
                </c:pt>
                <c:pt idx="9279">
                  <c:v>2444.0</c:v>
                </c:pt>
                <c:pt idx="9280">
                  <c:v>2444.0</c:v>
                </c:pt>
                <c:pt idx="9281">
                  <c:v>2445.0</c:v>
                </c:pt>
                <c:pt idx="9282">
                  <c:v>2445.0</c:v>
                </c:pt>
                <c:pt idx="9283">
                  <c:v>2445.0</c:v>
                </c:pt>
                <c:pt idx="9284">
                  <c:v>2445.0</c:v>
                </c:pt>
                <c:pt idx="9285">
                  <c:v>2446.0</c:v>
                </c:pt>
                <c:pt idx="9286">
                  <c:v>2446.0</c:v>
                </c:pt>
                <c:pt idx="9287">
                  <c:v>2446.0</c:v>
                </c:pt>
                <c:pt idx="9288">
                  <c:v>2446.0</c:v>
                </c:pt>
                <c:pt idx="9289">
                  <c:v>2447.0</c:v>
                </c:pt>
                <c:pt idx="9290">
                  <c:v>2447.0</c:v>
                </c:pt>
                <c:pt idx="9291">
                  <c:v>2447.0</c:v>
                </c:pt>
                <c:pt idx="9292">
                  <c:v>2448.0</c:v>
                </c:pt>
                <c:pt idx="9293">
                  <c:v>2448.0</c:v>
                </c:pt>
                <c:pt idx="9294">
                  <c:v>2448.0</c:v>
                </c:pt>
                <c:pt idx="9295">
                  <c:v>2448.0</c:v>
                </c:pt>
                <c:pt idx="9296">
                  <c:v>2449.0</c:v>
                </c:pt>
                <c:pt idx="9297">
                  <c:v>2449.0</c:v>
                </c:pt>
                <c:pt idx="9298">
                  <c:v>2449.0</c:v>
                </c:pt>
                <c:pt idx="9299">
                  <c:v>2450.0</c:v>
                </c:pt>
                <c:pt idx="9300">
                  <c:v>2450.0</c:v>
                </c:pt>
                <c:pt idx="9301">
                  <c:v>2450.0</c:v>
                </c:pt>
                <c:pt idx="9302">
                  <c:v>2450.0</c:v>
                </c:pt>
                <c:pt idx="9303">
                  <c:v>2450.0</c:v>
                </c:pt>
                <c:pt idx="9304">
                  <c:v>2450.0</c:v>
                </c:pt>
                <c:pt idx="9305">
                  <c:v>2450.0</c:v>
                </c:pt>
                <c:pt idx="9306">
                  <c:v>2450.0</c:v>
                </c:pt>
                <c:pt idx="9307">
                  <c:v>2450.0</c:v>
                </c:pt>
                <c:pt idx="9308">
                  <c:v>2450.0</c:v>
                </c:pt>
                <c:pt idx="9309">
                  <c:v>2450.0</c:v>
                </c:pt>
                <c:pt idx="9310">
                  <c:v>2450.0</c:v>
                </c:pt>
                <c:pt idx="9311">
                  <c:v>2450.0</c:v>
                </c:pt>
                <c:pt idx="9312">
                  <c:v>2450.0</c:v>
                </c:pt>
                <c:pt idx="9313">
                  <c:v>2451.0</c:v>
                </c:pt>
                <c:pt idx="9314">
                  <c:v>2452.0</c:v>
                </c:pt>
                <c:pt idx="9315">
                  <c:v>2452.0</c:v>
                </c:pt>
                <c:pt idx="9316">
                  <c:v>2452.0</c:v>
                </c:pt>
                <c:pt idx="9317">
                  <c:v>2453.0</c:v>
                </c:pt>
                <c:pt idx="9318">
                  <c:v>2453.0</c:v>
                </c:pt>
                <c:pt idx="9319">
                  <c:v>2453.0</c:v>
                </c:pt>
                <c:pt idx="9320">
                  <c:v>2454.0</c:v>
                </c:pt>
                <c:pt idx="9321">
                  <c:v>2455.0</c:v>
                </c:pt>
                <c:pt idx="9322">
                  <c:v>2456.0</c:v>
                </c:pt>
                <c:pt idx="9323">
                  <c:v>2457.0</c:v>
                </c:pt>
                <c:pt idx="9324">
                  <c:v>2457.0</c:v>
                </c:pt>
                <c:pt idx="9325">
                  <c:v>2458.0</c:v>
                </c:pt>
                <c:pt idx="9326">
                  <c:v>2458.0</c:v>
                </c:pt>
                <c:pt idx="9327">
                  <c:v>2459.0</c:v>
                </c:pt>
                <c:pt idx="9328">
                  <c:v>2460.0</c:v>
                </c:pt>
                <c:pt idx="9329">
                  <c:v>2460.0</c:v>
                </c:pt>
                <c:pt idx="9330">
                  <c:v>2461.0</c:v>
                </c:pt>
                <c:pt idx="9331">
                  <c:v>2461.0</c:v>
                </c:pt>
                <c:pt idx="9332">
                  <c:v>2461.0</c:v>
                </c:pt>
                <c:pt idx="9333">
                  <c:v>2461.0</c:v>
                </c:pt>
                <c:pt idx="9334">
                  <c:v>2461.0</c:v>
                </c:pt>
                <c:pt idx="9335">
                  <c:v>2461.0</c:v>
                </c:pt>
                <c:pt idx="9336">
                  <c:v>2461.0</c:v>
                </c:pt>
                <c:pt idx="9337">
                  <c:v>2461.0</c:v>
                </c:pt>
                <c:pt idx="9338">
                  <c:v>2461.0</c:v>
                </c:pt>
                <c:pt idx="9339">
                  <c:v>2462.0</c:v>
                </c:pt>
                <c:pt idx="9340">
                  <c:v>2463.0</c:v>
                </c:pt>
                <c:pt idx="9341">
                  <c:v>2463.0</c:v>
                </c:pt>
                <c:pt idx="9342">
                  <c:v>2463.0</c:v>
                </c:pt>
                <c:pt idx="9343">
                  <c:v>2463.0</c:v>
                </c:pt>
                <c:pt idx="9344">
                  <c:v>2463.0</c:v>
                </c:pt>
                <c:pt idx="9345">
                  <c:v>2463.0</c:v>
                </c:pt>
                <c:pt idx="9346">
                  <c:v>2464.0</c:v>
                </c:pt>
                <c:pt idx="9347">
                  <c:v>2465.0</c:v>
                </c:pt>
                <c:pt idx="9348">
                  <c:v>2465.0</c:v>
                </c:pt>
                <c:pt idx="9349">
                  <c:v>2465.0</c:v>
                </c:pt>
                <c:pt idx="9350">
                  <c:v>2466.0</c:v>
                </c:pt>
                <c:pt idx="9351">
                  <c:v>2466.0</c:v>
                </c:pt>
                <c:pt idx="9352">
                  <c:v>2467.0</c:v>
                </c:pt>
                <c:pt idx="9353">
                  <c:v>2467.0</c:v>
                </c:pt>
                <c:pt idx="9354">
                  <c:v>2467.0</c:v>
                </c:pt>
                <c:pt idx="9355">
                  <c:v>2467.0</c:v>
                </c:pt>
                <c:pt idx="9356">
                  <c:v>2467.0</c:v>
                </c:pt>
                <c:pt idx="9357">
                  <c:v>2467.0</c:v>
                </c:pt>
                <c:pt idx="9358">
                  <c:v>2467.0</c:v>
                </c:pt>
                <c:pt idx="9359">
                  <c:v>2467.0</c:v>
                </c:pt>
                <c:pt idx="9360">
                  <c:v>2468.0</c:v>
                </c:pt>
                <c:pt idx="9361">
                  <c:v>2468.0</c:v>
                </c:pt>
                <c:pt idx="9362">
                  <c:v>2469.0</c:v>
                </c:pt>
                <c:pt idx="9363">
                  <c:v>2469.0</c:v>
                </c:pt>
                <c:pt idx="9364">
                  <c:v>2470.0</c:v>
                </c:pt>
                <c:pt idx="9365">
                  <c:v>2470.0</c:v>
                </c:pt>
                <c:pt idx="9366">
                  <c:v>2470.0</c:v>
                </c:pt>
                <c:pt idx="9367">
                  <c:v>2470.0</c:v>
                </c:pt>
                <c:pt idx="9368">
                  <c:v>2470.0</c:v>
                </c:pt>
                <c:pt idx="9369">
                  <c:v>2470.0</c:v>
                </c:pt>
                <c:pt idx="9370">
                  <c:v>2470.0</c:v>
                </c:pt>
                <c:pt idx="9371">
                  <c:v>2470.0</c:v>
                </c:pt>
                <c:pt idx="9372">
                  <c:v>2470.0</c:v>
                </c:pt>
                <c:pt idx="9373">
                  <c:v>2471.0</c:v>
                </c:pt>
                <c:pt idx="9374">
                  <c:v>2472.0</c:v>
                </c:pt>
                <c:pt idx="9375">
                  <c:v>2473.0</c:v>
                </c:pt>
                <c:pt idx="9376">
                  <c:v>2474.0</c:v>
                </c:pt>
                <c:pt idx="9377">
                  <c:v>2475.0</c:v>
                </c:pt>
                <c:pt idx="9378">
                  <c:v>2476.0</c:v>
                </c:pt>
                <c:pt idx="9379">
                  <c:v>2476.0</c:v>
                </c:pt>
                <c:pt idx="9380">
                  <c:v>2477.0</c:v>
                </c:pt>
                <c:pt idx="9381">
                  <c:v>2477.0</c:v>
                </c:pt>
                <c:pt idx="9382">
                  <c:v>2477.0</c:v>
                </c:pt>
                <c:pt idx="9383">
                  <c:v>2478.0</c:v>
                </c:pt>
                <c:pt idx="9384">
                  <c:v>2478.0</c:v>
                </c:pt>
                <c:pt idx="9385">
                  <c:v>2478.0</c:v>
                </c:pt>
                <c:pt idx="9386">
                  <c:v>2479.0</c:v>
                </c:pt>
                <c:pt idx="9387">
                  <c:v>2479.0</c:v>
                </c:pt>
                <c:pt idx="9388">
                  <c:v>2479.0</c:v>
                </c:pt>
                <c:pt idx="9389">
                  <c:v>2479.0</c:v>
                </c:pt>
                <c:pt idx="9390">
                  <c:v>2479.0</c:v>
                </c:pt>
                <c:pt idx="9391">
                  <c:v>2479.0</c:v>
                </c:pt>
                <c:pt idx="9392">
                  <c:v>2479.0</c:v>
                </c:pt>
                <c:pt idx="9393">
                  <c:v>2479.0</c:v>
                </c:pt>
                <c:pt idx="9394">
                  <c:v>2479.0</c:v>
                </c:pt>
                <c:pt idx="9395">
                  <c:v>2479.0</c:v>
                </c:pt>
                <c:pt idx="9396">
                  <c:v>2480.0</c:v>
                </c:pt>
                <c:pt idx="9397">
                  <c:v>2480.0</c:v>
                </c:pt>
                <c:pt idx="9398">
                  <c:v>2480.0</c:v>
                </c:pt>
                <c:pt idx="9399">
                  <c:v>2480.0</c:v>
                </c:pt>
                <c:pt idx="9400">
                  <c:v>2480.0</c:v>
                </c:pt>
                <c:pt idx="9401">
                  <c:v>2481.0</c:v>
                </c:pt>
                <c:pt idx="9402">
                  <c:v>2481.0</c:v>
                </c:pt>
                <c:pt idx="9403">
                  <c:v>2482.0</c:v>
                </c:pt>
                <c:pt idx="9404">
                  <c:v>2483.0</c:v>
                </c:pt>
                <c:pt idx="9405">
                  <c:v>2483.0</c:v>
                </c:pt>
                <c:pt idx="9406">
                  <c:v>2484.0</c:v>
                </c:pt>
                <c:pt idx="9407">
                  <c:v>2484.0</c:v>
                </c:pt>
                <c:pt idx="9408">
                  <c:v>2484.0</c:v>
                </c:pt>
                <c:pt idx="9409">
                  <c:v>2484.0</c:v>
                </c:pt>
                <c:pt idx="9410">
                  <c:v>2485.0</c:v>
                </c:pt>
                <c:pt idx="9411">
                  <c:v>2485.0</c:v>
                </c:pt>
                <c:pt idx="9412">
                  <c:v>2485.0</c:v>
                </c:pt>
                <c:pt idx="9413">
                  <c:v>2486.0</c:v>
                </c:pt>
                <c:pt idx="9414">
                  <c:v>2487.0</c:v>
                </c:pt>
                <c:pt idx="9415">
                  <c:v>2488.0</c:v>
                </c:pt>
                <c:pt idx="9416">
                  <c:v>2489.0</c:v>
                </c:pt>
                <c:pt idx="9417">
                  <c:v>2489.0</c:v>
                </c:pt>
                <c:pt idx="9418">
                  <c:v>2489.0</c:v>
                </c:pt>
                <c:pt idx="9419">
                  <c:v>2489.0</c:v>
                </c:pt>
                <c:pt idx="9420">
                  <c:v>2489.0</c:v>
                </c:pt>
                <c:pt idx="9421">
                  <c:v>2490.0</c:v>
                </c:pt>
                <c:pt idx="9422">
                  <c:v>2490.0</c:v>
                </c:pt>
                <c:pt idx="9423">
                  <c:v>2490.0</c:v>
                </c:pt>
                <c:pt idx="9424">
                  <c:v>2490.0</c:v>
                </c:pt>
                <c:pt idx="9425">
                  <c:v>2490.0</c:v>
                </c:pt>
                <c:pt idx="9426">
                  <c:v>2490.0</c:v>
                </c:pt>
                <c:pt idx="9427">
                  <c:v>2490.0</c:v>
                </c:pt>
                <c:pt idx="9428">
                  <c:v>2490.0</c:v>
                </c:pt>
                <c:pt idx="9429">
                  <c:v>2490.0</c:v>
                </c:pt>
                <c:pt idx="9430">
                  <c:v>2490.0</c:v>
                </c:pt>
                <c:pt idx="9431">
                  <c:v>2490.0</c:v>
                </c:pt>
                <c:pt idx="9432">
                  <c:v>2491.0</c:v>
                </c:pt>
                <c:pt idx="9433">
                  <c:v>2491.0</c:v>
                </c:pt>
                <c:pt idx="9434">
                  <c:v>2491.0</c:v>
                </c:pt>
                <c:pt idx="9435">
                  <c:v>2491.0</c:v>
                </c:pt>
                <c:pt idx="9436">
                  <c:v>2492.0</c:v>
                </c:pt>
                <c:pt idx="9437">
                  <c:v>2493.0</c:v>
                </c:pt>
                <c:pt idx="9438">
                  <c:v>2494.0</c:v>
                </c:pt>
                <c:pt idx="9439">
                  <c:v>2494.0</c:v>
                </c:pt>
                <c:pt idx="9440">
                  <c:v>2494.0</c:v>
                </c:pt>
                <c:pt idx="9441">
                  <c:v>2494.0</c:v>
                </c:pt>
                <c:pt idx="9442">
                  <c:v>2495.0</c:v>
                </c:pt>
                <c:pt idx="9443">
                  <c:v>2495.0</c:v>
                </c:pt>
                <c:pt idx="9444">
                  <c:v>2495.0</c:v>
                </c:pt>
                <c:pt idx="9445">
                  <c:v>2496.0</c:v>
                </c:pt>
                <c:pt idx="9446">
                  <c:v>2496.0</c:v>
                </c:pt>
                <c:pt idx="9447">
                  <c:v>2497.0</c:v>
                </c:pt>
                <c:pt idx="9448">
                  <c:v>2497.0</c:v>
                </c:pt>
                <c:pt idx="9449">
                  <c:v>2497.0</c:v>
                </c:pt>
                <c:pt idx="9450">
                  <c:v>2497.0</c:v>
                </c:pt>
                <c:pt idx="9451">
                  <c:v>2497.0</c:v>
                </c:pt>
                <c:pt idx="9452">
                  <c:v>2497.0</c:v>
                </c:pt>
                <c:pt idx="9453">
                  <c:v>2498.0</c:v>
                </c:pt>
                <c:pt idx="9454">
                  <c:v>2498.0</c:v>
                </c:pt>
                <c:pt idx="9455">
                  <c:v>2499.0</c:v>
                </c:pt>
                <c:pt idx="9456">
                  <c:v>2499.0</c:v>
                </c:pt>
                <c:pt idx="9457">
                  <c:v>2499.0</c:v>
                </c:pt>
                <c:pt idx="9458">
                  <c:v>2499.0</c:v>
                </c:pt>
                <c:pt idx="9459">
                  <c:v>2499.0</c:v>
                </c:pt>
                <c:pt idx="9460">
                  <c:v>2499.0</c:v>
                </c:pt>
                <c:pt idx="9461">
                  <c:v>2500.0</c:v>
                </c:pt>
                <c:pt idx="9462">
                  <c:v>2500.0</c:v>
                </c:pt>
                <c:pt idx="9463">
                  <c:v>2500.0</c:v>
                </c:pt>
                <c:pt idx="9464">
                  <c:v>2500.0</c:v>
                </c:pt>
                <c:pt idx="9465">
                  <c:v>2500.0</c:v>
                </c:pt>
                <c:pt idx="9466">
                  <c:v>2500.0</c:v>
                </c:pt>
                <c:pt idx="9467">
                  <c:v>2500.0</c:v>
                </c:pt>
                <c:pt idx="9468">
                  <c:v>2500.0</c:v>
                </c:pt>
                <c:pt idx="9469">
                  <c:v>2500.0</c:v>
                </c:pt>
                <c:pt idx="9470">
                  <c:v>2500.0</c:v>
                </c:pt>
                <c:pt idx="9471">
                  <c:v>2500.0</c:v>
                </c:pt>
                <c:pt idx="9472">
                  <c:v>2500.0</c:v>
                </c:pt>
                <c:pt idx="9473">
                  <c:v>2500.0</c:v>
                </c:pt>
                <c:pt idx="9474">
                  <c:v>2500.0</c:v>
                </c:pt>
                <c:pt idx="9475">
                  <c:v>2500.0</c:v>
                </c:pt>
                <c:pt idx="9476">
                  <c:v>2500.0</c:v>
                </c:pt>
                <c:pt idx="9477">
                  <c:v>2500.0</c:v>
                </c:pt>
                <c:pt idx="9478">
                  <c:v>2500.0</c:v>
                </c:pt>
                <c:pt idx="9479">
                  <c:v>2500.0</c:v>
                </c:pt>
                <c:pt idx="9480">
                  <c:v>2501.0</c:v>
                </c:pt>
                <c:pt idx="9481">
                  <c:v>2501.0</c:v>
                </c:pt>
                <c:pt idx="9482">
                  <c:v>2501.0</c:v>
                </c:pt>
                <c:pt idx="9483">
                  <c:v>2501.0</c:v>
                </c:pt>
                <c:pt idx="9484">
                  <c:v>2502.0</c:v>
                </c:pt>
                <c:pt idx="9485">
                  <c:v>2503.0</c:v>
                </c:pt>
                <c:pt idx="9486">
                  <c:v>2504.0</c:v>
                </c:pt>
                <c:pt idx="9487">
                  <c:v>2505.0</c:v>
                </c:pt>
                <c:pt idx="9488">
                  <c:v>2505.0</c:v>
                </c:pt>
                <c:pt idx="9489">
                  <c:v>2505.0</c:v>
                </c:pt>
                <c:pt idx="9490">
                  <c:v>2506.0</c:v>
                </c:pt>
              </c:numCache>
            </c:numRef>
          </c:val>
          <c:smooth val="0"/>
        </c:ser>
        <c:ser>
          <c:idx val="8"/>
          <c:order val="8"/>
          <c:tx>
            <c:strRef>
              <c:f>Sheet2!$AT$1</c:f>
              <c:strCache>
                <c:ptCount val="1"/>
                <c:pt idx="0">
                  <c:v>None C</c:v>
                </c:pt>
              </c:strCache>
            </c:strRef>
          </c:tx>
          <c:marker>
            <c:symbol val="none"/>
          </c:marker>
          <c:val>
            <c:numRef>
              <c:f>Sheet2!$AT$2:$AT$9604</c:f>
              <c:numCache>
                <c:formatCode>General</c:formatCode>
                <c:ptCount val="9603"/>
                <c:pt idx="0">
                  <c:v>0.0</c:v>
                </c:pt>
                <c:pt idx="1">
                  <c:v>0.0</c:v>
                </c:pt>
                <c:pt idx="2">
                  <c:v>1.0</c:v>
                </c:pt>
                <c:pt idx="3">
                  <c:v>1.0</c:v>
                </c:pt>
                <c:pt idx="4">
                  <c:v>1.0</c:v>
                </c:pt>
                <c:pt idx="5">
                  <c:v>1.0</c:v>
                </c:pt>
                <c:pt idx="6">
                  <c:v>2.0</c:v>
                </c:pt>
                <c:pt idx="7">
                  <c:v>3.0</c:v>
                </c:pt>
                <c:pt idx="8">
                  <c:v>4.0</c:v>
                </c:pt>
                <c:pt idx="9">
                  <c:v>4.0</c:v>
                </c:pt>
                <c:pt idx="10">
                  <c:v>4.0</c:v>
                </c:pt>
                <c:pt idx="11">
                  <c:v>4.0</c:v>
                </c:pt>
                <c:pt idx="12">
                  <c:v>4.0</c:v>
                </c:pt>
                <c:pt idx="13">
                  <c:v>4.0</c:v>
                </c:pt>
                <c:pt idx="14">
                  <c:v>4.0</c:v>
                </c:pt>
                <c:pt idx="15">
                  <c:v>4.0</c:v>
                </c:pt>
                <c:pt idx="16">
                  <c:v>4.0</c:v>
                </c:pt>
                <c:pt idx="17">
                  <c:v>4.0</c:v>
                </c:pt>
                <c:pt idx="18">
                  <c:v>4.0</c:v>
                </c:pt>
                <c:pt idx="19">
                  <c:v>4.0</c:v>
                </c:pt>
                <c:pt idx="20">
                  <c:v>4.0</c:v>
                </c:pt>
                <c:pt idx="21">
                  <c:v>4.0</c:v>
                </c:pt>
                <c:pt idx="22">
                  <c:v>4.0</c:v>
                </c:pt>
                <c:pt idx="23">
                  <c:v>4.0</c:v>
                </c:pt>
                <c:pt idx="24">
                  <c:v>4.0</c:v>
                </c:pt>
                <c:pt idx="25">
                  <c:v>4.0</c:v>
                </c:pt>
                <c:pt idx="26">
                  <c:v>4.0</c:v>
                </c:pt>
                <c:pt idx="27">
                  <c:v>4.0</c:v>
                </c:pt>
                <c:pt idx="28">
                  <c:v>5.0</c:v>
                </c:pt>
                <c:pt idx="29">
                  <c:v>5.0</c:v>
                </c:pt>
                <c:pt idx="30">
                  <c:v>6.0</c:v>
                </c:pt>
                <c:pt idx="31">
                  <c:v>6.0</c:v>
                </c:pt>
                <c:pt idx="32">
                  <c:v>6.0</c:v>
                </c:pt>
                <c:pt idx="33">
                  <c:v>6.0</c:v>
                </c:pt>
                <c:pt idx="34">
                  <c:v>6.0</c:v>
                </c:pt>
                <c:pt idx="35">
                  <c:v>6.0</c:v>
                </c:pt>
                <c:pt idx="36">
                  <c:v>6.0</c:v>
                </c:pt>
                <c:pt idx="37">
                  <c:v>6.0</c:v>
                </c:pt>
                <c:pt idx="38">
                  <c:v>6.0</c:v>
                </c:pt>
                <c:pt idx="39">
                  <c:v>6.0</c:v>
                </c:pt>
                <c:pt idx="40">
                  <c:v>7.0</c:v>
                </c:pt>
                <c:pt idx="41">
                  <c:v>7.0</c:v>
                </c:pt>
                <c:pt idx="42">
                  <c:v>7.0</c:v>
                </c:pt>
                <c:pt idx="43">
                  <c:v>8.0</c:v>
                </c:pt>
                <c:pt idx="44">
                  <c:v>8.0</c:v>
                </c:pt>
                <c:pt idx="45">
                  <c:v>8.0</c:v>
                </c:pt>
                <c:pt idx="46">
                  <c:v>9.0</c:v>
                </c:pt>
                <c:pt idx="47">
                  <c:v>9.0</c:v>
                </c:pt>
                <c:pt idx="48">
                  <c:v>9.0</c:v>
                </c:pt>
                <c:pt idx="49">
                  <c:v>9.0</c:v>
                </c:pt>
                <c:pt idx="50">
                  <c:v>9.0</c:v>
                </c:pt>
                <c:pt idx="51">
                  <c:v>9.0</c:v>
                </c:pt>
                <c:pt idx="52">
                  <c:v>9.0</c:v>
                </c:pt>
                <c:pt idx="53">
                  <c:v>9.0</c:v>
                </c:pt>
                <c:pt idx="54">
                  <c:v>9.0</c:v>
                </c:pt>
                <c:pt idx="55">
                  <c:v>9.0</c:v>
                </c:pt>
                <c:pt idx="56">
                  <c:v>10.0</c:v>
                </c:pt>
                <c:pt idx="57">
                  <c:v>10.0</c:v>
                </c:pt>
                <c:pt idx="58">
                  <c:v>10.0</c:v>
                </c:pt>
                <c:pt idx="59">
                  <c:v>10.0</c:v>
                </c:pt>
                <c:pt idx="60">
                  <c:v>11.0</c:v>
                </c:pt>
                <c:pt idx="61">
                  <c:v>11.0</c:v>
                </c:pt>
                <c:pt idx="62">
                  <c:v>11.0</c:v>
                </c:pt>
                <c:pt idx="63">
                  <c:v>11.0</c:v>
                </c:pt>
                <c:pt idx="64">
                  <c:v>11.0</c:v>
                </c:pt>
                <c:pt idx="65">
                  <c:v>11.0</c:v>
                </c:pt>
                <c:pt idx="66">
                  <c:v>11.0</c:v>
                </c:pt>
                <c:pt idx="67">
                  <c:v>11.0</c:v>
                </c:pt>
                <c:pt idx="68">
                  <c:v>11.0</c:v>
                </c:pt>
                <c:pt idx="69">
                  <c:v>11.0</c:v>
                </c:pt>
                <c:pt idx="70">
                  <c:v>11.0</c:v>
                </c:pt>
                <c:pt idx="71">
                  <c:v>12.0</c:v>
                </c:pt>
                <c:pt idx="72">
                  <c:v>12.0</c:v>
                </c:pt>
                <c:pt idx="73">
                  <c:v>12.0</c:v>
                </c:pt>
                <c:pt idx="74">
                  <c:v>12.0</c:v>
                </c:pt>
                <c:pt idx="75">
                  <c:v>12.0</c:v>
                </c:pt>
                <c:pt idx="76">
                  <c:v>12.0</c:v>
                </c:pt>
                <c:pt idx="77">
                  <c:v>12.0</c:v>
                </c:pt>
                <c:pt idx="78">
                  <c:v>12.0</c:v>
                </c:pt>
                <c:pt idx="79">
                  <c:v>12.0</c:v>
                </c:pt>
                <c:pt idx="80">
                  <c:v>12.0</c:v>
                </c:pt>
                <c:pt idx="81">
                  <c:v>12.0</c:v>
                </c:pt>
                <c:pt idx="82">
                  <c:v>12.0</c:v>
                </c:pt>
                <c:pt idx="83">
                  <c:v>13.0</c:v>
                </c:pt>
                <c:pt idx="84">
                  <c:v>14.0</c:v>
                </c:pt>
                <c:pt idx="85">
                  <c:v>14.0</c:v>
                </c:pt>
                <c:pt idx="86">
                  <c:v>15.0</c:v>
                </c:pt>
                <c:pt idx="87">
                  <c:v>15.0</c:v>
                </c:pt>
                <c:pt idx="88">
                  <c:v>15.0</c:v>
                </c:pt>
                <c:pt idx="89">
                  <c:v>15.0</c:v>
                </c:pt>
                <c:pt idx="90">
                  <c:v>16.0</c:v>
                </c:pt>
                <c:pt idx="91">
                  <c:v>16.0</c:v>
                </c:pt>
                <c:pt idx="92">
                  <c:v>16.0</c:v>
                </c:pt>
                <c:pt idx="93">
                  <c:v>16.0</c:v>
                </c:pt>
                <c:pt idx="94">
                  <c:v>17.0</c:v>
                </c:pt>
                <c:pt idx="95">
                  <c:v>18.0</c:v>
                </c:pt>
                <c:pt idx="96">
                  <c:v>18.0</c:v>
                </c:pt>
                <c:pt idx="97">
                  <c:v>18.0</c:v>
                </c:pt>
                <c:pt idx="98">
                  <c:v>18.0</c:v>
                </c:pt>
                <c:pt idx="99">
                  <c:v>18.0</c:v>
                </c:pt>
                <c:pt idx="100">
                  <c:v>18.0</c:v>
                </c:pt>
                <c:pt idx="101">
                  <c:v>18.0</c:v>
                </c:pt>
                <c:pt idx="102">
                  <c:v>18.0</c:v>
                </c:pt>
                <c:pt idx="103">
                  <c:v>18.0</c:v>
                </c:pt>
                <c:pt idx="104">
                  <c:v>19.0</c:v>
                </c:pt>
                <c:pt idx="105">
                  <c:v>19.0</c:v>
                </c:pt>
                <c:pt idx="106">
                  <c:v>19.0</c:v>
                </c:pt>
                <c:pt idx="107">
                  <c:v>19.0</c:v>
                </c:pt>
                <c:pt idx="108">
                  <c:v>19.0</c:v>
                </c:pt>
                <c:pt idx="109">
                  <c:v>19.0</c:v>
                </c:pt>
                <c:pt idx="110">
                  <c:v>19.0</c:v>
                </c:pt>
                <c:pt idx="111">
                  <c:v>20.0</c:v>
                </c:pt>
                <c:pt idx="112">
                  <c:v>20.0</c:v>
                </c:pt>
                <c:pt idx="113">
                  <c:v>20.0</c:v>
                </c:pt>
                <c:pt idx="114">
                  <c:v>20.0</c:v>
                </c:pt>
                <c:pt idx="115">
                  <c:v>20.0</c:v>
                </c:pt>
                <c:pt idx="116">
                  <c:v>20.0</c:v>
                </c:pt>
                <c:pt idx="117">
                  <c:v>20.0</c:v>
                </c:pt>
                <c:pt idx="118">
                  <c:v>20.0</c:v>
                </c:pt>
                <c:pt idx="119">
                  <c:v>20.0</c:v>
                </c:pt>
                <c:pt idx="120">
                  <c:v>21.0</c:v>
                </c:pt>
                <c:pt idx="121">
                  <c:v>22.0</c:v>
                </c:pt>
                <c:pt idx="122">
                  <c:v>22.0</c:v>
                </c:pt>
                <c:pt idx="123">
                  <c:v>23.0</c:v>
                </c:pt>
                <c:pt idx="124">
                  <c:v>23.0</c:v>
                </c:pt>
                <c:pt idx="125">
                  <c:v>24.0</c:v>
                </c:pt>
                <c:pt idx="126">
                  <c:v>24.0</c:v>
                </c:pt>
                <c:pt idx="127">
                  <c:v>24.0</c:v>
                </c:pt>
                <c:pt idx="128">
                  <c:v>24.0</c:v>
                </c:pt>
                <c:pt idx="129">
                  <c:v>25.0</c:v>
                </c:pt>
                <c:pt idx="130">
                  <c:v>25.0</c:v>
                </c:pt>
                <c:pt idx="131">
                  <c:v>25.0</c:v>
                </c:pt>
                <c:pt idx="132">
                  <c:v>25.0</c:v>
                </c:pt>
                <c:pt idx="133">
                  <c:v>25.0</c:v>
                </c:pt>
                <c:pt idx="134">
                  <c:v>25.0</c:v>
                </c:pt>
                <c:pt idx="135">
                  <c:v>25.0</c:v>
                </c:pt>
                <c:pt idx="136">
                  <c:v>26.0</c:v>
                </c:pt>
                <c:pt idx="137">
                  <c:v>26.0</c:v>
                </c:pt>
                <c:pt idx="138">
                  <c:v>26.0</c:v>
                </c:pt>
                <c:pt idx="139">
                  <c:v>26.0</c:v>
                </c:pt>
                <c:pt idx="140">
                  <c:v>26.0</c:v>
                </c:pt>
                <c:pt idx="141">
                  <c:v>26.0</c:v>
                </c:pt>
                <c:pt idx="142">
                  <c:v>26.0</c:v>
                </c:pt>
                <c:pt idx="143">
                  <c:v>26.0</c:v>
                </c:pt>
                <c:pt idx="144">
                  <c:v>26.0</c:v>
                </c:pt>
                <c:pt idx="145">
                  <c:v>26.0</c:v>
                </c:pt>
                <c:pt idx="146">
                  <c:v>27.0</c:v>
                </c:pt>
                <c:pt idx="147">
                  <c:v>27.0</c:v>
                </c:pt>
                <c:pt idx="148">
                  <c:v>27.0</c:v>
                </c:pt>
                <c:pt idx="149">
                  <c:v>27.0</c:v>
                </c:pt>
                <c:pt idx="150">
                  <c:v>27.0</c:v>
                </c:pt>
                <c:pt idx="151">
                  <c:v>27.0</c:v>
                </c:pt>
                <c:pt idx="152">
                  <c:v>27.0</c:v>
                </c:pt>
                <c:pt idx="153">
                  <c:v>27.0</c:v>
                </c:pt>
                <c:pt idx="154">
                  <c:v>28.0</c:v>
                </c:pt>
                <c:pt idx="155">
                  <c:v>28.0</c:v>
                </c:pt>
                <c:pt idx="156">
                  <c:v>28.0</c:v>
                </c:pt>
                <c:pt idx="157">
                  <c:v>28.0</c:v>
                </c:pt>
                <c:pt idx="158">
                  <c:v>28.0</c:v>
                </c:pt>
                <c:pt idx="159">
                  <c:v>28.0</c:v>
                </c:pt>
                <c:pt idx="160">
                  <c:v>28.0</c:v>
                </c:pt>
                <c:pt idx="161">
                  <c:v>28.0</c:v>
                </c:pt>
                <c:pt idx="162">
                  <c:v>29.0</c:v>
                </c:pt>
                <c:pt idx="163">
                  <c:v>29.0</c:v>
                </c:pt>
                <c:pt idx="164">
                  <c:v>29.0</c:v>
                </c:pt>
                <c:pt idx="165">
                  <c:v>29.0</c:v>
                </c:pt>
                <c:pt idx="166">
                  <c:v>29.0</c:v>
                </c:pt>
                <c:pt idx="167">
                  <c:v>30.0</c:v>
                </c:pt>
                <c:pt idx="168">
                  <c:v>30.0</c:v>
                </c:pt>
                <c:pt idx="169">
                  <c:v>31.0</c:v>
                </c:pt>
                <c:pt idx="170">
                  <c:v>31.0</c:v>
                </c:pt>
                <c:pt idx="171">
                  <c:v>31.0</c:v>
                </c:pt>
                <c:pt idx="172">
                  <c:v>31.0</c:v>
                </c:pt>
                <c:pt idx="173">
                  <c:v>32.0</c:v>
                </c:pt>
                <c:pt idx="174">
                  <c:v>32.0</c:v>
                </c:pt>
                <c:pt idx="175">
                  <c:v>32.0</c:v>
                </c:pt>
                <c:pt idx="176">
                  <c:v>32.0</c:v>
                </c:pt>
                <c:pt idx="177">
                  <c:v>32.0</c:v>
                </c:pt>
                <c:pt idx="178">
                  <c:v>33.0</c:v>
                </c:pt>
                <c:pt idx="179">
                  <c:v>33.0</c:v>
                </c:pt>
                <c:pt idx="180">
                  <c:v>34.0</c:v>
                </c:pt>
                <c:pt idx="181">
                  <c:v>34.0</c:v>
                </c:pt>
                <c:pt idx="182">
                  <c:v>34.0</c:v>
                </c:pt>
                <c:pt idx="183">
                  <c:v>34.0</c:v>
                </c:pt>
                <c:pt idx="184">
                  <c:v>34.0</c:v>
                </c:pt>
                <c:pt idx="185">
                  <c:v>34.0</c:v>
                </c:pt>
                <c:pt idx="186">
                  <c:v>34.0</c:v>
                </c:pt>
                <c:pt idx="187">
                  <c:v>34.0</c:v>
                </c:pt>
                <c:pt idx="188">
                  <c:v>34.0</c:v>
                </c:pt>
                <c:pt idx="189">
                  <c:v>34.0</c:v>
                </c:pt>
                <c:pt idx="190">
                  <c:v>34.0</c:v>
                </c:pt>
                <c:pt idx="191">
                  <c:v>34.0</c:v>
                </c:pt>
                <c:pt idx="192">
                  <c:v>35.0</c:v>
                </c:pt>
                <c:pt idx="193">
                  <c:v>35.0</c:v>
                </c:pt>
                <c:pt idx="194">
                  <c:v>35.0</c:v>
                </c:pt>
                <c:pt idx="195">
                  <c:v>35.0</c:v>
                </c:pt>
                <c:pt idx="196">
                  <c:v>36.0</c:v>
                </c:pt>
                <c:pt idx="197">
                  <c:v>37.0</c:v>
                </c:pt>
                <c:pt idx="198">
                  <c:v>37.0</c:v>
                </c:pt>
                <c:pt idx="199">
                  <c:v>37.0</c:v>
                </c:pt>
                <c:pt idx="200">
                  <c:v>38.0</c:v>
                </c:pt>
                <c:pt idx="201">
                  <c:v>38.0</c:v>
                </c:pt>
                <c:pt idx="202">
                  <c:v>38.0</c:v>
                </c:pt>
                <c:pt idx="203">
                  <c:v>38.0</c:v>
                </c:pt>
                <c:pt idx="204">
                  <c:v>38.0</c:v>
                </c:pt>
                <c:pt idx="205">
                  <c:v>38.0</c:v>
                </c:pt>
                <c:pt idx="206">
                  <c:v>38.0</c:v>
                </c:pt>
                <c:pt idx="207">
                  <c:v>38.0</c:v>
                </c:pt>
                <c:pt idx="208">
                  <c:v>38.0</c:v>
                </c:pt>
                <c:pt idx="209">
                  <c:v>39.0</c:v>
                </c:pt>
                <c:pt idx="210">
                  <c:v>39.0</c:v>
                </c:pt>
                <c:pt idx="211">
                  <c:v>39.0</c:v>
                </c:pt>
                <c:pt idx="212">
                  <c:v>39.0</c:v>
                </c:pt>
                <c:pt idx="213">
                  <c:v>40.0</c:v>
                </c:pt>
                <c:pt idx="214">
                  <c:v>40.0</c:v>
                </c:pt>
                <c:pt idx="215">
                  <c:v>40.0</c:v>
                </c:pt>
                <c:pt idx="216">
                  <c:v>40.0</c:v>
                </c:pt>
                <c:pt idx="217">
                  <c:v>41.0</c:v>
                </c:pt>
                <c:pt idx="218">
                  <c:v>41.0</c:v>
                </c:pt>
                <c:pt idx="219">
                  <c:v>41.0</c:v>
                </c:pt>
                <c:pt idx="220">
                  <c:v>41.0</c:v>
                </c:pt>
                <c:pt idx="221">
                  <c:v>42.0</c:v>
                </c:pt>
                <c:pt idx="222">
                  <c:v>42.0</c:v>
                </c:pt>
                <c:pt idx="223">
                  <c:v>42.0</c:v>
                </c:pt>
                <c:pt idx="224">
                  <c:v>42.0</c:v>
                </c:pt>
                <c:pt idx="225">
                  <c:v>43.0</c:v>
                </c:pt>
                <c:pt idx="226">
                  <c:v>44.0</c:v>
                </c:pt>
                <c:pt idx="227">
                  <c:v>44.0</c:v>
                </c:pt>
                <c:pt idx="228">
                  <c:v>44.0</c:v>
                </c:pt>
                <c:pt idx="229">
                  <c:v>44.0</c:v>
                </c:pt>
                <c:pt idx="230">
                  <c:v>45.0</c:v>
                </c:pt>
                <c:pt idx="231">
                  <c:v>46.0</c:v>
                </c:pt>
                <c:pt idx="232">
                  <c:v>47.0</c:v>
                </c:pt>
                <c:pt idx="233">
                  <c:v>47.0</c:v>
                </c:pt>
                <c:pt idx="234">
                  <c:v>47.0</c:v>
                </c:pt>
                <c:pt idx="235">
                  <c:v>47.0</c:v>
                </c:pt>
                <c:pt idx="236">
                  <c:v>47.0</c:v>
                </c:pt>
                <c:pt idx="237">
                  <c:v>47.0</c:v>
                </c:pt>
                <c:pt idx="238">
                  <c:v>47.0</c:v>
                </c:pt>
                <c:pt idx="239">
                  <c:v>47.0</c:v>
                </c:pt>
                <c:pt idx="240">
                  <c:v>47.0</c:v>
                </c:pt>
                <c:pt idx="241">
                  <c:v>47.0</c:v>
                </c:pt>
                <c:pt idx="242">
                  <c:v>47.0</c:v>
                </c:pt>
                <c:pt idx="243">
                  <c:v>47.0</c:v>
                </c:pt>
                <c:pt idx="244">
                  <c:v>48.0</c:v>
                </c:pt>
                <c:pt idx="245">
                  <c:v>49.0</c:v>
                </c:pt>
                <c:pt idx="246">
                  <c:v>50.0</c:v>
                </c:pt>
                <c:pt idx="247">
                  <c:v>50.0</c:v>
                </c:pt>
                <c:pt idx="248">
                  <c:v>50.0</c:v>
                </c:pt>
                <c:pt idx="249">
                  <c:v>50.0</c:v>
                </c:pt>
                <c:pt idx="250">
                  <c:v>50.0</c:v>
                </c:pt>
                <c:pt idx="251">
                  <c:v>50.0</c:v>
                </c:pt>
                <c:pt idx="252">
                  <c:v>50.0</c:v>
                </c:pt>
                <c:pt idx="253">
                  <c:v>50.0</c:v>
                </c:pt>
                <c:pt idx="254">
                  <c:v>50.0</c:v>
                </c:pt>
                <c:pt idx="255">
                  <c:v>50.0</c:v>
                </c:pt>
                <c:pt idx="256">
                  <c:v>50.0</c:v>
                </c:pt>
                <c:pt idx="257">
                  <c:v>51.0</c:v>
                </c:pt>
                <c:pt idx="258">
                  <c:v>51.0</c:v>
                </c:pt>
                <c:pt idx="259">
                  <c:v>51.0</c:v>
                </c:pt>
                <c:pt idx="260">
                  <c:v>51.0</c:v>
                </c:pt>
                <c:pt idx="261">
                  <c:v>51.0</c:v>
                </c:pt>
                <c:pt idx="262">
                  <c:v>51.0</c:v>
                </c:pt>
                <c:pt idx="263">
                  <c:v>51.0</c:v>
                </c:pt>
                <c:pt idx="264">
                  <c:v>51.0</c:v>
                </c:pt>
                <c:pt idx="265">
                  <c:v>51.0</c:v>
                </c:pt>
                <c:pt idx="266">
                  <c:v>52.0</c:v>
                </c:pt>
                <c:pt idx="267">
                  <c:v>52.0</c:v>
                </c:pt>
                <c:pt idx="268">
                  <c:v>52.0</c:v>
                </c:pt>
                <c:pt idx="269">
                  <c:v>52.0</c:v>
                </c:pt>
                <c:pt idx="270">
                  <c:v>53.0</c:v>
                </c:pt>
                <c:pt idx="271">
                  <c:v>53.0</c:v>
                </c:pt>
                <c:pt idx="272">
                  <c:v>53.0</c:v>
                </c:pt>
                <c:pt idx="273">
                  <c:v>53.0</c:v>
                </c:pt>
                <c:pt idx="274">
                  <c:v>53.0</c:v>
                </c:pt>
                <c:pt idx="275">
                  <c:v>53.0</c:v>
                </c:pt>
                <c:pt idx="276">
                  <c:v>53.0</c:v>
                </c:pt>
                <c:pt idx="277">
                  <c:v>53.0</c:v>
                </c:pt>
                <c:pt idx="278">
                  <c:v>53.0</c:v>
                </c:pt>
                <c:pt idx="279">
                  <c:v>53.0</c:v>
                </c:pt>
                <c:pt idx="280">
                  <c:v>53.0</c:v>
                </c:pt>
                <c:pt idx="281">
                  <c:v>54.0</c:v>
                </c:pt>
                <c:pt idx="282">
                  <c:v>54.0</c:v>
                </c:pt>
                <c:pt idx="283">
                  <c:v>54.0</c:v>
                </c:pt>
                <c:pt idx="284">
                  <c:v>54.0</c:v>
                </c:pt>
                <c:pt idx="285">
                  <c:v>54.0</c:v>
                </c:pt>
                <c:pt idx="286">
                  <c:v>54.0</c:v>
                </c:pt>
                <c:pt idx="287">
                  <c:v>54.0</c:v>
                </c:pt>
                <c:pt idx="288">
                  <c:v>54.0</c:v>
                </c:pt>
                <c:pt idx="289">
                  <c:v>54.0</c:v>
                </c:pt>
                <c:pt idx="290">
                  <c:v>54.0</c:v>
                </c:pt>
                <c:pt idx="291">
                  <c:v>55.0</c:v>
                </c:pt>
                <c:pt idx="292">
                  <c:v>55.0</c:v>
                </c:pt>
                <c:pt idx="293">
                  <c:v>55.0</c:v>
                </c:pt>
                <c:pt idx="294">
                  <c:v>55.0</c:v>
                </c:pt>
                <c:pt idx="295">
                  <c:v>55.0</c:v>
                </c:pt>
                <c:pt idx="296">
                  <c:v>55.0</c:v>
                </c:pt>
                <c:pt idx="297">
                  <c:v>55.0</c:v>
                </c:pt>
                <c:pt idx="298">
                  <c:v>55.0</c:v>
                </c:pt>
                <c:pt idx="299">
                  <c:v>55.0</c:v>
                </c:pt>
                <c:pt idx="300">
                  <c:v>56.0</c:v>
                </c:pt>
                <c:pt idx="301">
                  <c:v>57.0</c:v>
                </c:pt>
                <c:pt idx="302">
                  <c:v>58.0</c:v>
                </c:pt>
                <c:pt idx="303">
                  <c:v>58.0</c:v>
                </c:pt>
                <c:pt idx="304">
                  <c:v>58.0</c:v>
                </c:pt>
                <c:pt idx="305">
                  <c:v>58.0</c:v>
                </c:pt>
                <c:pt idx="306">
                  <c:v>58.0</c:v>
                </c:pt>
                <c:pt idx="307">
                  <c:v>59.0</c:v>
                </c:pt>
                <c:pt idx="308">
                  <c:v>60.0</c:v>
                </c:pt>
                <c:pt idx="309">
                  <c:v>60.0</c:v>
                </c:pt>
                <c:pt idx="310">
                  <c:v>61.0</c:v>
                </c:pt>
                <c:pt idx="311">
                  <c:v>61.0</c:v>
                </c:pt>
                <c:pt idx="312">
                  <c:v>61.0</c:v>
                </c:pt>
                <c:pt idx="313">
                  <c:v>62.0</c:v>
                </c:pt>
                <c:pt idx="314">
                  <c:v>63.0</c:v>
                </c:pt>
                <c:pt idx="315">
                  <c:v>63.0</c:v>
                </c:pt>
                <c:pt idx="316">
                  <c:v>64.0</c:v>
                </c:pt>
                <c:pt idx="317">
                  <c:v>64.0</c:v>
                </c:pt>
                <c:pt idx="318">
                  <c:v>64.0</c:v>
                </c:pt>
                <c:pt idx="319">
                  <c:v>64.0</c:v>
                </c:pt>
                <c:pt idx="320">
                  <c:v>65.0</c:v>
                </c:pt>
                <c:pt idx="321">
                  <c:v>65.0</c:v>
                </c:pt>
                <c:pt idx="322">
                  <c:v>65.0</c:v>
                </c:pt>
                <c:pt idx="323">
                  <c:v>66.0</c:v>
                </c:pt>
                <c:pt idx="324">
                  <c:v>66.0</c:v>
                </c:pt>
                <c:pt idx="325">
                  <c:v>66.0</c:v>
                </c:pt>
                <c:pt idx="326">
                  <c:v>67.0</c:v>
                </c:pt>
                <c:pt idx="327">
                  <c:v>68.0</c:v>
                </c:pt>
                <c:pt idx="328">
                  <c:v>68.0</c:v>
                </c:pt>
                <c:pt idx="329">
                  <c:v>68.0</c:v>
                </c:pt>
                <c:pt idx="330">
                  <c:v>68.0</c:v>
                </c:pt>
                <c:pt idx="331">
                  <c:v>68.0</c:v>
                </c:pt>
                <c:pt idx="332">
                  <c:v>68.0</c:v>
                </c:pt>
                <c:pt idx="333">
                  <c:v>68.0</c:v>
                </c:pt>
                <c:pt idx="334">
                  <c:v>68.0</c:v>
                </c:pt>
                <c:pt idx="335">
                  <c:v>68.0</c:v>
                </c:pt>
                <c:pt idx="336">
                  <c:v>68.0</c:v>
                </c:pt>
                <c:pt idx="337">
                  <c:v>68.0</c:v>
                </c:pt>
                <c:pt idx="338">
                  <c:v>68.0</c:v>
                </c:pt>
                <c:pt idx="339">
                  <c:v>68.0</c:v>
                </c:pt>
                <c:pt idx="340">
                  <c:v>68.0</c:v>
                </c:pt>
                <c:pt idx="341">
                  <c:v>68.0</c:v>
                </c:pt>
                <c:pt idx="342">
                  <c:v>68.0</c:v>
                </c:pt>
                <c:pt idx="343">
                  <c:v>69.0</c:v>
                </c:pt>
                <c:pt idx="344">
                  <c:v>69.0</c:v>
                </c:pt>
                <c:pt idx="345">
                  <c:v>69.0</c:v>
                </c:pt>
                <c:pt idx="346">
                  <c:v>69.0</c:v>
                </c:pt>
                <c:pt idx="347">
                  <c:v>69.0</c:v>
                </c:pt>
                <c:pt idx="348">
                  <c:v>69.0</c:v>
                </c:pt>
                <c:pt idx="349">
                  <c:v>70.0</c:v>
                </c:pt>
                <c:pt idx="350">
                  <c:v>70.0</c:v>
                </c:pt>
                <c:pt idx="351">
                  <c:v>70.0</c:v>
                </c:pt>
                <c:pt idx="352">
                  <c:v>70.0</c:v>
                </c:pt>
                <c:pt idx="353">
                  <c:v>70.0</c:v>
                </c:pt>
                <c:pt idx="354">
                  <c:v>70.0</c:v>
                </c:pt>
                <c:pt idx="355">
                  <c:v>70.0</c:v>
                </c:pt>
                <c:pt idx="356">
                  <c:v>70.0</c:v>
                </c:pt>
                <c:pt idx="357">
                  <c:v>70.0</c:v>
                </c:pt>
                <c:pt idx="358">
                  <c:v>70.0</c:v>
                </c:pt>
                <c:pt idx="359">
                  <c:v>70.0</c:v>
                </c:pt>
                <c:pt idx="360">
                  <c:v>70.0</c:v>
                </c:pt>
                <c:pt idx="361">
                  <c:v>70.0</c:v>
                </c:pt>
                <c:pt idx="362">
                  <c:v>70.0</c:v>
                </c:pt>
                <c:pt idx="363">
                  <c:v>70.0</c:v>
                </c:pt>
                <c:pt idx="364">
                  <c:v>70.0</c:v>
                </c:pt>
                <c:pt idx="365">
                  <c:v>70.0</c:v>
                </c:pt>
                <c:pt idx="366">
                  <c:v>70.0</c:v>
                </c:pt>
                <c:pt idx="367">
                  <c:v>71.0</c:v>
                </c:pt>
                <c:pt idx="368">
                  <c:v>71.0</c:v>
                </c:pt>
                <c:pt idx="369">
                  <c:v>71.0</c:v>
                </c:pt>
                <c:pt idx="370">
                  <c:v>71.0</c:v>
                </c:pt>
                <c:pt idx="371">
                  <c:v>72.0</c:v>
                </c:pt>
                <c:pt idx="372">
                  <c:v>72.0</c:v>
                </c:pt>
                <c:pt idx="373">
                  <c:v>72.0</c:v>
                </c:pt>
                <c:pt idx="374">
                  <c:v>72.0</c:v>
                </c:pt>
                <c:pt idx="375">
                  <c:v>72.0</c:v>
                </c:pt>
                <c:pt idx="376">
                  <c:v>72.0</c:v>
                </c:pt>
                <c:pt idx="377">
                  <c:v>73.0</c:v>
                </c:pt>
                <c:pt idx="378">
                  <c:v>74.0</c:v>
                </c:pt>
                <c:pt idx="379">
                  <c:v>74.0</c:v>
                </c:pt>
                <c:pt idx="380">
                  <c:v>74.0</c:v>
                </c:pt>
                <c:pt idx="381">
                  <c:v>74.0</c:v>
                </c:pt>
                <c:pt idx="382">
                  <c:v>74.0</c:v>
                </c:pt>
                <c:pt idx="383">
                  <c:v>74.0</c:v>
                </c:pt>
                <c:pt idx="384">
                  <c:v>74.0</c:v>
                </c:pt>
                <c:pt idx="385">
                  <c:v>74.0</c:v>
                </c:pt>
                <c:pt idx="386">
                  <c:v>74.0</c:v>
                </c:pt>
                <c:pt idx="387">
                  <c:v>74.0</c:v>
                </c:pt>
                <c:pt idx="388">
                  <c:v>75.0</c:v>
                </c:pt>
                <c:pt idx="389">
                  <c:v>75.0</c:v>
                </c:pt>
                <c:pt idx="390">
                  <c:v>75.0</c:v>
                </c:pt>
                <c:pt idx="391">
                  <c:v>75.0</c:v>
                </c:pt>
                <c:pt idx="392">
                  <c:v>75.0</c:v>
                </c:pt>
                <c:pt idx="393">
                  <c:v>76.0</c:v>
                </c:pt>
                <c:pt idx="394">
                  <c:v>76.0</c:v>
                </c:pt>
                <c:pt idx="395">
                  <c:v>77.0</c:v>
                </c:pt>
                <c:pt idx="396">
                  <c:v>77.0</c:v>
                </c:pt>
                <c:pt idx="397">
                  <c:v>77.0</c:v>
                </c:pt>
                <c:pt idx="398">
                  <c:v>77.0</c:v>
                </c:pt>
                <c:pt idx="399">
                  <c:v>77.0</c:v>
                </c:pt>
                <c:pt idx="400">
                  <c:v>77.0</c:v>
                </c:pt>
                <c:pt idx="401">
                  <c:v>77.0</c:v>
                </c:pt>
                <c:pt idx="402">
                  <c:v>77.0</c:v>
                </c:pt>
                <c:pt idx="403">
                  <c:v>77.0</c:v>
                </c:pt>
                <c:pt idx="404">
                  <c:v>77.0</c:v>
                </c:pt>
                <c:pt idx="405">
                  <c:v>77.0</c:v>
                </c:pt>
                <c:pt idx="406">
                  <c:v>77.0</c:v>
                </c:pt>
                <c:pt idx="407">
                  <c:v>78.0</c:v>
                </c:pt>
                <c:pt idx="408">
                  <c:v>78.0</c:v>
                </c:pt>
                <c:pt idx="409">
                  <c:v>78.0</c:v>
                </c:pt>
                <c:pt idx="410">
                  <c:v>78.0</c:v>
                </c:pt>
                <c:pt idx="411">
                  <c:v>78.0</c:v>
                </c:pt>
                <c:pt idx="412">
                  <c:v>78.0</c:v>
                </c:pt>
                <c:pt idx="413">
                  <c:v>78.0</c:v>
                </c:pt>
                <c:pt idx="414">
                  <c:v>78.0</c:v>
                </c:pt>
                <c:pt idx="415">
                  <c:v>78.0</c:v>
                </c:pt>
                <c:pt idx="416">
                  <c:v>78.0</c:v>
                </c:pt>
                <c:pt idx="417">
                  <c:v>78.0</c:v>
                </c:pt>
                <c:pt idx="418">
                  <c:v>78.0</c:v>
                </c:pt>
                <c:pt idx="419">
                  <c:v>78.0</c:v>
                </c:pt>
                <c:pt idx="420">
                  <c:v>78.0</c:v>
                </c:pt>
                <c:pt idx="421">
                  <c:v>78.0</c:v>
                </c:pt>
                <c:pt idx="422">
                  <c:v>79.0</c:v>
                </c:pt>
                <c:pt idx="423">
                  <c:v>79.0</c:v>
                </c:pt>
                <c:pt idx="424">
                  <c:v>80.0</c:v>
                </c:pt>
                <c:pt idx="425">
                  <c:v>80.0</c:v>
                </c:pt>
                <c:pt idx="426">
                  <c:v>80.0</c:v>
                </c:pt>
                <c:pt idx="427">
                  <c:v>80.0</c:v>
                </c:pt>
                <c:pt idx="428">
                  <c:v>80.0</c:v>
                </c:pt>
                <c:pt idx="429">
                  <c:v>81.0</c:v>
                </c:pt>
                <c:pt idx="430">
                  <c:v>81.0</c:v>
                </c:pt>
                <c:pt idx="431">
                  <c:v>81.0</c:v>
                </c:pt>
                <c:pt idx="432">
                  <c:v>81.0</c:v>
                </c:pt>
                <c:pt idx="433">
                  <c:v>81.0</c:v>
                </c:pt>
                <c:pt idx="434">
                  <c:v>81.0</c:v>
                </c:pt>
                <c:pt idx="435">
                  <c:v>81.0</c:v>
                </c:pt>
                <c:pt idx="436">
                  <c:v>81.0</c:v>
                </c:pt>
                <c:pt idx="437">
                  <c:v>81.0</c:v>
                </c:pt>
                <c:pt idx="438">
                  <c:v>82.0</c:v>
                </c:pt>
                <c:pt idx="439">
                  <c:v>82.0</c:v>
                </c:pt>
                <c:pt idx="440">
                  <c:v>82.0</c:v>
                </c:pt>
                <c:pt idx="441">
                  <c:v>82.0</c:v>
                </c:pt>
                <c:pt idx="442">
                  <c:v>82.0</c:v>
                </c:pt>
                <c:pt idx="443">
                  <c:v>82.0</c:v>
                </c:pt>
                <c:pt idx="444">
                  <c:v>83.0</c:v>
                </c:pt>
                <c:pt idx="445">
                  <c:v>84.0</c:v>
                </c:pt>
                <c:pt idx="446">
                  <c:v>84.0</c:v>
                </c:pt>
                <c:pt idx="447">
                  <c:v>84.0</c:v>
                </c:pt>
                <c:pt idx="448">
                  <c:v>84.0</c:v>
                </c:pt>
                <c:pt idx="449">
                  <c:v>84.0</c:v>
                </c:pt>
                <c:pt idx="450">
                  <c:v>84.0</c:v>
                </c:pt>
                <c:pt idx="451">
                  <c:v>84.0</c:v>
                </c:pt>
                <c:pt idx="452">
                  <c:v>85.0</c:v>
                </c:pt>
                <c:pt idx="453">
                  <c:v>85.0</c:v>
                </c:pt>
                <c:pt idx="454">
                  <c:v>85.0</c:v>
                </c:pt>
                <c:pt idx="455">
                  <c:v>86.0</c:v>
                </c:pt>
                <c:pt idx="456">
                  <c:v>86.0</c:v>
                </c:pt>
                <c:pt idx="457">
                  <c:v>86.0</c:v>
                </c:pt>
                <c:pt idx="458">
                  <c:v>86.0</c:v>
                </c:pt>
                <c:pt idx="459">
                  <c:v>86.0</c:v>
                </c:pt>
                <c:pt idx="460">
                  <c:v>86.0</c:v>
                </c:pt>
                <c:pt idx="461">
                  <c:v>86.0</c:v>
                </c:pt>
                <c:pt idx="462">
                  <c:v>86.0</c:v>
                </c:pt>
                <c:pt idx="463">
                  <c:v>86.0</c:v>
                </c:pt>
                <c:pt idx="464">
                  <c:v>86.0</c:v>
                </c:pt>
                <c:pt idx="465">
                  <c:v>86.0</c:v>
                </c:pt>
                <c:pt idx="466">
                  <c:v>86.0</c:v>
                </c:pt>
                <c:pt idx="467">
                  <c:v>86.0</c:v>
                </c:pt>
                <c:pt idx="468">
                  <c:v>87.0</c:v>
                </c:pt>
                <c:pt idx="469">
                  <c:v>87.0</c:v>
                </c:pt>
                <c:pt idx="470">
                  <c:v>87.0</c:v>
                </c:pt>
                <c:pt idx="471">
                  <c:v>87.0</c:v>
                </c:pt>
                <c:pt idx="472">
                  <c:v>87.0</c:v>
                </c:pt>
                <c:pt idx="473">
                  <c:v>87.0</c:v>
                </c:pt>
                <c:pt idx="474">
                  <c:v>87.0</c:v>
                </c:pt>
                <c:pt idx="475">
                  <c:v>87.0</c:v>
                </c:pt>
                <c:pt idx="476">
                  <c:v>87.0</c:v>
                </c:pt>
                <c:pt idx="477">
                  <c:v>88.0</c:v>
                </c:pt>
                <c:pt idx="478">
                  <c:v>88.0</c:v>
                </c:pt>
                <c:pt idx="479">
                  <c:v>88.0</c:v>
                </c:pt>
                <c:pt idx="480">
                  <c:v>88.0</c:v>
                </c:pt>
                <c:pt idx="481">
                  <c:v>89.0</c:v>
                </c:pt>
                <c:pt idx="482">
                  <c:v>90.0</c:v>
                </c:pt>
                <c:pt idx="483">
                  <c:v>91.0</c:v>
                </c:pt>
                <c:pt idx="484">
                  <c:v>91.0</c:v>
                </c:pt>
                <c:pt idx="485">
                  <c:v>92.0</c:v>
                </c:pt>
                <c:pt idx="486">
                  <c:v>92.0</c:v>
                </c:pt>
                <c:pt idx="487">
                  <c:v>93.0</c:v>
                </c:pt>
                <c:pt idx="488">
                  <c:v>93.0</c:v>
                </c:pt>
                <c:pt idx="489">
                  <c:v>93.0</c:v>
                </c:pt>
                <c:pt idx="490">
                  <c:v>93.0</c:v>
                </c:pt>
                <c:pt idx="491">
                  <c:v>94.0</c:v>
                </c:pt>
                <c:pt idx="492">
                  <c:v>94.0</c:v>
                </c:pt>
                <c:pt idx="493">
                  <c:v>95.0</c:v>
                </c:pt>
                <c:pt idx="494">
                  <c:v>95.0</c:v>
                </c:pt>
                <c:pt idx="495">
                  <c:v>95.0</c:v>
                </c:pt>
                <c:pt idx="496">
                  <c:v>95.0</c:v>
                </c:pt>
                <c:pt idx="497">
                  <c:v>95.0</c:v>
                </c:pt>
                <c:pt idx="498">
                  <c:v>95.0</c:v>
                </c:pt>
                <c:pt idx="499">
                  <c:v>96.0</c:v>
                </c:pt>
                <c:pt idx="500">
                  <c:v>96.0</c:v>
                </c:pt>
                <c:pt idx="501">
                  <c:v>96.0</c:v>
                </c:pt>
                <c:pt idx="502">
                  <c:v>96.0</c:v>
                </c:pt>
                <c:pt idx="503">
                  <c:v>96.0</c:v>
                </c:pt>
                <c:pt idx="504">
                  <c:v>97.0</c:v>
                </c:pt>
                <c:pt idx="505">
                  <c:v>97.0</c:v>
                </c:pt>
                <c:pt idx="506">
                  <c:v>97.0</c:v>
                </c:pt>
                <c:pt idx="507">
                  <c:v>97.0</c:v>
                </c:pt>
                <c:pt idx="508">
                  <c:v>97.0</c:v>
                </c:pt>
                <c:pt idx="509">
                  <c:v>97.0</c:v>
                </c:pt>
                <c:pt idx="510">
                  <c:v>97.0</c:v>
                </c:pt>
                <c:pt idx="511">
                  <c:v>97.0</c:v>
                </c:pt>
                <c:pt idx="512">
                  <c:v>97.0</c:v>
                </c:pt>
                <c:pt idx="513">
                  <c:v>97.0</c:v>
                </c:pt>
                <c:pt idx="514">
                  <c:v>97.0</c:v>
                </c:pt>
                <c:pt idx="515">
                  <c:v>97.0</c:v>
                </c:pt>
                <c:pt idx="516">
                  <c:v>97.0</c:v>
                </c:pt>
                <c:pt idx="517">
                  <c:v>97.0</c:v>
                </c:pt>
                <c:pt idx="518">
                  <c:v>97.0</c:v>
                </c:pt>
                <c:pt idx="519">
                  <c:v>97.0</c:v>
                </c:pt>
                <c:pt idx="520">
                  <c:v>97.0</c:v>
                </c:pt>
                <c:pt idx="521">
                  <c:v>97.0</c:v>
                </c:pt>
                <c:pt idx="522">
                  <c:v>97.0</c:v>
                </c:pt>
                <c:pt idx="523">
                  <c:v>97.0</c:v>
                </c:pt>
                <c:pt idx="524">
                  <c:v>98.0</c:v>
                </c:pt>
                <c:pt idx="525">
                  <c:v>98.0</c:v>
                </c:pt>
                <c:pt idx="526">
                  <c:v>98.0</c:v>
                </c:pt>
                <c:pt idx="527">
                  <c:v>98.0</c:v>
                </c:pt>
                <c:pt idx="528">
                  <c:v>99.0</c:v>
                </c:pt>
                <c:pt idx="529">
                  <c:v>100.0</c:v>
                </c:pt>
                <c:pt idx="530">
                  <c:v>100.0</c:v>
                </c:pt>
                <c:pt idx="531">
                  <c:v>100.0</c:v>
                </c:pt>
                <c:pt idx="532">
                  <c:v>100.0</c:v>
                </c:pt>
                <c:pt idx="533">
                  <c:v>100.0</c:v>
                </c:pt>
                <c:pt idx="534">
                  <c:v>100.0</c:v>
                </c:pt>
                <c:pt idx="535">
                  <c:v>100.0</c:v>
                </c:pt>
                <c:pt idx="536">
                  <c:v>100.0</c:v>
                </c:pt>
                <c:pt idx="537">
                  <c:v>100.0</c:v>
                </c:pt>
                <c:pt idx="538">
                  <c:v>100.0</c:v>
                </c:pt>
                <c:pt idx="539">
                  <c:v>101.0</c:v>
                </c:pt>
                <c:pt idx="540">
                  <c:v>101.0</c:v>
                </c:pt>
                <c:pt idx="541">
                  <c:v>101.0</c:v>
                </c:pt>
                <c:pt idx="542">
                  <c:v>101.0</c:v>
                </c:pt>
                <c:pt idx="543">
                  <c:v>101.0</c:v>
                </c:pt>
                <c:pt idx="544">
                  <c:v>102.0</c:v>
                </c:pt>
                <c:pt idx="545">
                  <c:v>102.0</c:v>
                </c:pt>
                <c:pt idx="546">
                  <c:v>102.0</c:v>
                </c:pt>
                <c:pt idx="547">
                  <c:v>102.0</c:v>
                </c:pt>
                <c:pt idx="548">
                  <c:v>102.0</c:v>
                </c:pt>
                <c:pt idx="549">
                  <c:v>102.0</c:v>
                </c:pt>
                <c:pt idx="550">
                  <c:v>102.0</c:v>
                </c:pt>
                <c:pt idx="551">
                  <c:v>102.0</c:v>
                </c:pt>
                <c:pt idx="552">
                  <c:v>103.0</c:v>
                </c:pt>
                <c:pt idx="553">
                  <c:v>103.0</c:v>
                </c:pt>
                <c:pt idx="554">
                  <c:v>103.0</c:v>
                </c:pt>
                <c:pt idx="555">
                  <c:v>103.0</c:v>
                </c:pt>
                <c:pt idx="556">
                  <c:v>103.0</c:v>
                </c:pt>
                <c:pt idx="557">
                  <c:v>103.0</c:v>
                </c:pt>
                <c:pt idx="558">
                  <c:v>103.0</c:v>
                </c:pt>
                <c:pt idx="559">
                  <c:v>104.0</c:v>
                </c:pt>
                <c:pt idx="560">
                  <c:v>104.0</c:v>
                </c:pt>
                <c:pt idx="561">
                  <c:v>104.0</c:v>
                </c:pt>
                <c:pt idx="562">
                  <c:v>105.0</c:v>
                </c:pt>
                <c:pt idx="563">
                  <c:v>105.0</c:v>
                </c:pt>
                <c:pt idx="564">
                  <c:v>105.0</c:v>
                </c:pt>
                <c:pt idx="565">
                  <c:v>105.0</c:v>
                </c:pt>
                <c:pt idx="566">
                  <c:v>105.0</c:v>
                </c:pt>
                <c:pt idx="567">
                  <c:v>105.0</c:v>
                </c:pt>
                <c:pt idx="568">
                  <c:v>105.0</c:v>
                </c:pt>
                <c:pt idx="569">
                  <c:v>105.0</c:v>
                </c:pt>
                <c:pt idx="570">
                  <c:v>105.0</c:v>
                </c:pt>
                <c:pt idx="571">
                  <c:v>105.0</c:v>
                </c:pt>
                <c:pt idx="572">
                  <c:v>105.0</c:v>
                </c:pt>
                <c:pt idx="573">
                  <c:v>105.0</c:v>
                </c:pt>
                <c:pt idx="574">
                  <c:v>105.0</c:v>
                </c:pt>
                <c:pt idx="575">
                  <c:v>106.0</c:v>
                </c:pt>
                <c:pt idx="576">
                  <c:v>106.0</c:v>
                </c:pt>
                <c:pt idx="577">
                  <c:v>106.0</c:v>
                </c:pt>
                <c:pt idx="578">
                  <c:v>106.0</c:v>
                </c:pt>
                <c:pt idx="579">
                  <c:v>106.0</c:v>
                </c:pt>
                <c:pt idx="580">
                  <c:v>106.0</c:v>
                </c:pt>
                <c:pt idx="581">
                  <c:v>107.0</c:v>
                </c:pt>
                <c:pt idx="582">
                  <c:v>107.0</c:v>
                </c:pt>
                <c:pt idx="583">
                  <c:v>108.0</c:v>
                </c:pt>
                <c:pt idx="584">
                  <c:v>108.0</c:v>
                </c:pt>
                <c:pt idx="585">
                  <c:v>108.0</c:v>
                </c:pt>
                <c:pt idx="586">
                  <c:v>108.0</c:v>
                </c:pt>
                <c:pt idx="587">
                  <c:v>108.0</c:v>
                </c:pt>
                <c:pt idx="588">
                  <c:v>108.0</c:v>
                </c:pt>
                <c:pt idx="589">
                  <c:v>108.0</c:v>
                </c:pt>
                <c:pt idx="590">
                  <c:v>109.0</c:v>
                </c:pt>
                <c:pt idx="591">
                  <c:v>110.0</c:v>
                </c:pt>
                <c:pt idx="592">
                  <c:v>111.0</c:v>
                </c:pt>
                <c:pt idx="593">
                  <c:v>112.0</c:v>
                </c:pt>
                <c:pt idx="594">
                  <c:v>113.0</c:v>
                </c:pt>
                <c:pt idx="595">
                  <c:v>114.0</c:v>
                </c:pt>
                <c:pt idx="596">
                  <c:v>115.0</c:v>
                </c:pt>
                <c:pt idx="597">
                  <c:v>115.0</c:v>
                </c:pt>
                <c:pt idx="598">
                  <c:v>115.0</c:v>
                </c:pt>
                <c:pt idx="599">
                  <c:v>115.0</c:v>
                </c:pt>
                <c:pt idx="600">
                  <c:v>115.0</c:v>
                </c:pt>
                <c:pt idx="601">
                  <c:v>115.0</c:v>
                </c:pt>
                <c:pt idx="602">
                  <c:v>115.0</c:v>
                </c:pt>
                <c:pt idx="603">
                  <c:v>115.0</c:v>
                </c:pt>
                <c:pt idx="604">
                  <c:v>115.0</c:v>
                </c:pt>
                <c:pt idx="605">
                  <c:v>115.0</c:v>
                </c:pt>
                <c:pt idx="606">
                  <c:v>115.0</c:v>
                </c:pt>
                <c:pt idx="607">
                  <c:v>115.0</c:v>
                </c:pt>
                <c:pt idx="608">
                  <c:v>115.0</c:v>
                </c:pt>
                <c:pt idx="609">
                  <c:v>116.0</c:v>
                </c:pt>
                <c:pt idx="610">
                  <c:v>116.0</c:v>
                </c:pt>
                <c:pt idx="611">
                  <c:v>117.0</c:v>
                </c:pt>
                <c:pt idx="612">
                  <c:v>117.0</c:v>
                </c:pt>
                <c:pt idx="613">
                  <c:v>117.0</c:v>
                </c:pt>
                <c:pt idx="614">
                  <c:v>117.0</c:v>
                </c:pt>
                <c:pt idx="615">
                  <c:v>117.0</c:v>
                </c:pt>
                <c:pt idx="616">
                  <c:v>117.0</c:v>
                </c:pt>
                <c:pt idx="617">
                  <c:v>117.0</c:v>
                </c:pt>
                <c:pt idx="618">
                  <c:v>117.0</c:v>
                </c:pt>
                <c:pt idx="619">
                  <c:v>117.0</c:v>
                </c:pt>
                <c:pt idx="620">
                  <c:v>117.0</c:v>
                </c:pt>
                <c:pt idx="621">
                  <c:v>117.0</c:v>
                </c:pt>
                <c:pt idx="622">
                  <c:v>118.0</c:v>
                </c:pt>
                <c:pt idx="623">
                  <c:v>119.0</c:v>
                </c:pt>
                <c:pt idx="624">
                  <c:v>120.0</c:v>
                </c:pt>
                <c:pt idx="625">
                  <c:v>121.0</c:v>
                </c:pt>
                <c:pt idx="626">
                  <c:v>121.0</c:v>
                </c:pt>
                <c:pt idx="627">
                  <c:v>121.0</c:v>
                </c:pt>
                <c:pt idx="628">
                  <c:v>121.0</c:v>
                </c:pt>
                <c:pt idx="629">
                  <c:v>121.0</c:v>
                </c:pt>
                <c:pt idx="630">
                  <c:v>121.0</c:v>
                </c:pt>
                <c:pt idx="631">
                  <c:v>121.0</c:v>
                </c:pt>
                <c:pt idx="632">
                  <c:v>121.0</c:v>
                </c:pt>
                <c:pt idx="633">
                  <c:v>121.0</c:v>
                </c:pt>
                <c:pt idx="634">
                  <c:v>121.0</c:v>
                </c:pt>
                <c:pt idx="635">
                  <c:v>122.0</c:v>
                </c:pt>
                <c:pt idx="636">
                  <c:v>122.0</c:v>
                </c:pt>
                <c:pt idx="637">
                  <c:v>122.0</c:v>
                </c:pt>
                <c:pt idx="638">
                  <c:v>122.0</c:v>
                </c:pt>
                <c:pt idx="639">
                  <c:v>123.0</c:v>
                </c:pt>
                <c:pt idx="640">
                  <c:v>123.0</c:v>
                </c:pt>
                <c:pt idx="641">
                  <c:v>123.0</c:v>
                </c:pt>
                <c:pt idx="642">
                  <c:v>123.0</c:v>
                </c:pt>
                <c:pt idx="643">
                  <c:v>124.0</c:v>
                </c:pt>
                <c:pt idx="644">
                  <c:v>124.0</c:v>
                </c:pt>
                <c:pt idx="645">
                  <c:v>124.0</c:v>
                </c:pt>
                <c:pt idx="646">
                  <c:v>125.0</c:v>
                </c:pt>
                <c:pt idx="647">
                  <c:v>125.0</c:v>
                </c:pt>
                <c:pt idx="648">
                  <c:v>125.0</c:v>
                </c:pt>
                <c:pt idx="649">
                  <c:v>125.0</c:v>
                </c:pt>
                <c:pt idx="650">
                  <c:v>125.0</c:v>
                </c:pt>
                <c:pt idx="651">
                  <c:v>125.0</c:v>
                </c:pt>
                <c:pt idx="652">
                  <c:v>125.0</c:v>
                </c:pt>
                <c:pt idx="653">
                  <c:v>125.0</c:v>
                </c:pt>
                <c:pt idx="654">
                  <c:v>125.0</c:v>
                </c:pt>
                <c:pt idx="655">
                  <c:v>125.0</c:v>
                </c:pt>
                <c:pt idx="656">
                  <c:v>125.0</c:v>
                </c:pt>
                <c:pt idx="657">
                  <c:v>126.0</c:v>
                </c:pt>
                <c:pt idx="658">
                  <c:v>126.0</c:v>
                </c:pt>
                <c:pt idx="659">
                  <c:v>126.0</c:v>
                </c:pt>
                <c:pt idx="660">
                  <c:v>126.0</c:v>
                </c:pt>
                <c:pt idx="661">
                  <c:v>127.0</c:v>
                </c:pt>
                <c:pt idx="662">
                  <c:v>127.0</c:v>
                </c:pt>
                <c:pt idx="663">
                  <c:v>128.0</c:v>
                </c:pt>
                <c:pt idx="664">
                  <c:v>129.0</c:v>
                </c:pt>
                <c:pt idx="665">
                  <c:v>129.0</c:v>
                </c:pt>
                <c:pt idx="666">
                  <c:v>129.0</c:v>
                </c:pt>
                <c:pt idx="667">
                  <c:v>129.0</c:v>
                </c:pt>
                <c:pt idx="668">
                  <c:v>129.0</c:v>
                </c:pt>
                <c:pt idx="669">
                  <c:v>129.0</c:v>
                </c:pt>
                <c:pt idx="670">
                  <c:v>129.0</c:v>
                </c:pt>
                <c:pt idx="671">
                  <c:v>130.0</c:v>
                </c:pt>
                <c:pt idx="672">
                  <c:v>131.0</c:v>
                </c:pt>
                <c:pt idx="673">
                  <c:v>131.0</c:v>
                </c:pt>
                <c:pt idx="674">
                  <c:v>131.0</c:v>
                </c:pt>
                <c:pt idx="675">
                  <c:v>131.0</c:v>
                </c:pt>
                <c:pt idx="676">
                  <c:v>131.0</c:v>
                </c:pt>
                <c:pt idx="677">
                  <c:v>131.0</c:v>
                </c:pt>
                <c:pt idx="678">
                  <c:v>131.0</c:v>
                </c:pt>
                <c:pt idx="679">
                  <c:v>131.0</c:v>
                </c:pt>
                <c:pt idx="680">
                  <c:v>131.0</c:v>
                </c:pt>
                <c:pt idx="681">
                  <c:v>131.0</c:v>
                </c:pt>
                <c:pt idx="682">
                  <c:v>131.0</c:v>
                </c:pt>
                <c:pt idx="683">
                  <c:v>131.0</c:v>
                </c:pt>
                <c:pt idx="684">
                  <c:v>131.0</c:v>
                </c:pt>
                <c:pt idx="685">
                  <c:v>131.0</c:v>
                </c:pt>
                <c:pt idx="686">
                  <c:v>131.0</c:v>
                </c:pt>
                <c:pt idx="687">
                  <c:v>131.0</c:v>
                </c:pt>
                <c:pt idx="688">
                  <c:v>131.0</c:v>
                </c:pt>
                <c:pt idx="689">
                  <c:v>131.0</c:v>
                </c:pt>
                <c:pt idx="690">
                  <c:v>131.0</c:v>
                </c:pt>
                <c:pt idx="691">
                  <c:v>131.0</c:v>
                </c:pt>
                <c:pt idx="692">
                  <c:v>132.0</c:v>
                </c:pt>
                <c:pt idx="693">
                  <c:v>133.0</c:v>
                </c:pt>
                <c:pt idx="694">
                  <c:v>133.0</c:v>
                </c:pt>
                <c:pt idx="695">
                  <c:v>133.0</c:v>
                </c:pt>
                <c:pt idx="696">
                  <c:v>134.0</c:v>
                </c:pt>
                <c:pt idx="697">
                  <c:v>135.0</c:v>
                </c:pt>
                <c:pt idx="698">
                  <c:v>135.0</c:v>
                </c:pt>
                <c:pt idx="699">
                  <c:v>135.0</c:v>
                </c:pt>
                <c:pt idx="700">
                  <c:v>135.0</c:v>
                </c:pt>
                <c:pt idx="701">
                  <c:v>135.0</c:v>
                </c:pt>
                <c:pt idx="702">
                  <c:v>135.0</c:v>
                </c:pt>
                <c:pt idx="703">
                  <c:v>135.0</c:v>
                </c:pt>
                <c:pt idx="704">
                  <c:v>135.0</c:v>
                </c:pt>
                <c:pt idx="705">
                  <c:v>135.0</c:v>
                </c:pt>
                <c:pt idx="706">
                  <c:v>135.0</c:v>
                </c:pt>
                <c:pt idx="707">
                  <c:v>135.0</c:v>
                </c:pt>
                <c:pt idx="708">
                  <c:v>136.0</c:v>
                </c:pt>
                <c:pt idx="709">
                  <c:v>136.0</c:v>
                </c:pt>
                <c:pt idx="710">
                  <c:v>136.0</c:v>
                </c:pt>
                <c:pt idx="711">
                  <c:v>136.0</c:v>
                </c:pt>
                <c:pt idx="712">
                  <c:v>137.0</c:v>
                </c:pt>
                <c:pt idx="713">
                  <c:v>137.0</c:v>
                </c:pt>
                <c:pt idx="714">
                  <c:v>137.0</c:v>
                </c:pt>
                <c:pt idx="715">
                  <c:v>137.0</c:v>
                </c:pt>
                <c:pt idx="716">
                  <c:v>137.0</c:v>
                </c:pt>
                <c:pt idx="717">
                  <c:v>137.0</c:v>
                </c:pt>
                <c:pt idx="718">
                  <c:v>137.0</c:v>
                </c:pt>
                <c:pt idx="719">
                  <c:v>137.0</c:v>
                </c:pt>
                <c:pt idx="720">
                  <c:v>137.0</c:v>
                </c:pt>
                <c:pt idx="721">
                  <c:v>137.0</c:v>
                </c:pt>
                <c:pt idx="722">
                  <c:v>137.0</c:v>
                </c:pt>
                <c:pt idx="723">
                  <c:v>137.0</c:v>
                </c:pt>
                <c:pt idx="724">
                  <c:v>137.0</c:v>
                </c:pt>
                <c:pt idx="725">
                  <c:v>137.0</c:v>
                </c:pt>
                <c:pt idx="726">
                  <c:v>137.0</c:v>
                </c:pt>
                <c:pt idx="727">
                  <c:v>137.0</c:v>
                </c:pt>
                <c:pt idx="728">
                  <c:v>137.0</c:v>
                </c:pt>
                <c:pt idx="729">
                  <c:v>138.0</c:v>
                </c:pt>
                <c:pt idx="730">
                  <c:v>138.0</c:v>
                </c:pt>
                <c:pt idx="731">
                  <c:v>138.0</c:v>
                </c:pt>
                <c:pt idx="732">
                  <c:v>138.0</c:v>
                </c:pt>
                <c:pt idx="733">
                  <c:v>138.0</c:v>
                </c:pt>
                <c:pt idx="734">
                  <c:v>138.0</c:v>
                </c:pt>
                <c:pt idx="735">
                  <c:v>138.0</c:v>
                </c:pt>
                <c:pt idx="736">
                  <c:v>138.0</c:v>
                </c:pt>
                <c:pt idx="737">
                  <c:v>138.0</c:v>
                </c:pt>
                <c:pt idx="738">
                  <c:v>138.0</c:v>
                </c:pt>
                <c:pt idx="739">
                  <c:v>138.0</c:v>
                </c:pt>
                <c:pt idx="740">
                  <c:v>138.0</c:v>
                </c:pt>
                <c:pt idx="741">
                  <c:v>138.0</c:v>
                </c:pt>
                <c:pt idx="742">
                  <c:v>138.0</c:v>
                </c:pt>
                <c:pt idx="743">
                  <c:v>138.0</c:v>
                </c:pt>
                <c:pt idx="744">
                  <c:v>138.0</c:v>
                </c:pt>
                <c:pt idx="745">
                  <c:v>138.0</c:v>
                </c:pt>
                <c:pt idx="746">
                  <c:v>138.0</c:v>
                </c:pt>
                <c:pt idx="747">
                  <c:v>139.0</c:v>
                </c:pt>
                <c:pt idx="748">
                  <c:v>139.0</c:v>
                </c:pt>
                <c:pt idx="749">
                  <c:v>139.0</c:v>
                </c:pt>
                <c:pt idx="750">
                  <c:v>140.0</c:v>
                </c:pt>
                <c:pt idx="751">
                  <c:v>140.0</c:v>
                </c:pt>
                <c:pt idx="752">
                  <c:v>140.0</c:v>
                </c:pt>
                <c:pt idx="753">
                  <c:v>141.0</c:v>
                </c:pt>
                <c:pt idx="754">
                  <c:v>141.0</c:v>
                </c:pt>
                <c:pt idx="755">
                  <c:v>141.0</c:v>
                </c:pt>
                <c:pt idx="756">
                  <c:v>141.0</c:v>
                </c:pt>
                <c:pt idx="757">
                  <c:v>141.0</c:v>
                </c:pt>
                <c:pt idx="758">
                  <c:v>141.0</c:v>
                </c:pt>
                <c:pt idx="759">
                  <c:v>141.0</c:v>
                </c:pt>
                <c:pt idx="760">
                  <c:v>142.0</c:v>
                </c:pt>
                <c:pt idx="761">
                  <c:v>143.0</c:v>
                </c:pt>
                <c:pt idx="762">
                  <c:v>143.0</c:v>
                </c:pt>
                <c:pt idx="763">
                  <c:v>144.0</c:v>
                </c:pt>
                <c:pt idx="764">
                  <c:v>145.0</c:v>
                </c:pt>
                <c:pt idx="765">
                  <c:v>145.0</c:v>
                </c:pt>
                <c:pt idx="766">
                  <c:v>145.0</c:v>
                </c:pt>
                <c:pt idx="767">
                  <c:v>145.0</c:v>
                </c:pt>
                <c:pt idx="768">
                  <c:v>146.0</c:v>
                </c:pt>
                <c:pt idx="769">
                  <c:v>146.0</c:v>
                </c:pt>
                <c:pt idx="770">
                  <c:v>147.0</c:v>
                </c:pt>
                <c:pt idx="771">
                  <c:v>148.0</c:v>
                </c:pt>
                <c:pt idx="772">
                  <c:v>148.0</c:v>
                </c:pt>
                <c:pt idx="773">
                  <c:v>148.0</c:v>
                </c:pt>
                <c:pt idx="774">
                  <c:v>148.0</c:v>
                </c:pt>
                <c:pt idx="775">
                  <c:v>148.0</c:v>
                </c:pt>
                <c:pt idx="776">
                  <c:v>148.0</c:v>
                </c:pt>
                <c:pt idx="777">
                  <c:v>148.0</c:v>
                </c:pt>
                <c:pt idx="778">
                  <c:v>148.0</c:v>
                </c:pt>
                <c:pt idx="779">
                  <c:v>149.0</c:v>
                </c:pt>
                <c:pt idx="780">
                  <c:v>150.0</c:v>
                </c:pt>
                <c:pt idx="781">
                  <c:v>150.0</c:v>
                </c:pt>
                <c:pt idx="782">
                  <c:v>151.0</c:v>
                </c:pt>
                <c:pt idx="783">
                  <c:v>152.0</c:v>
                </c:pt>
                <c:pt idx="784">
                  <c:v>153.0</c:v>
                </c:pt>
                <c:pt idx="785">
                  <c:v>153.0</c:v>
                </c:pt>
                <c:pt idx="786">
                  <c:v>154.0</c:v>
                </c:pt>
                <c:pt idx="787">
                  <c:v>154.0</c:v>
                </c:pt>
                <c:pt idx="788">
                  <c:v>154.0</c:v>
                </c:pt>
                <c:pt idx="789">
                  <c:v>154.0</c:v>
                </c:pt>
                <c:pt idx="790">
                  <c:v>155.0</c:v>
                </c:pt>
                <c:pt idx="791">
                  <c:v>155.0</c:v>
                </c:pt>
                <c:pt idx="792">
                  <c:v>156.0</c:v>
                </c:pt>
                <c:pt idx="793">
                  <c:v>157.0</c:v>
                </c:pt>
                <c:pt idx="794">
                  <c:v>157.0</c:v>
                </c:pt>
                <c:pt idx="795">
                  <c:v>158.0</c:v>
                </c:pt>
                <c:pt idx="796">
                  <c:v>159.0</c:v>
                </c:pt>
                <c:pt idx="797">
                  <c:v>159.0</c:v>
                </c:pt>
                <c:pt idx="798">
                  <c:v>159.0</c:v>
                </c:pt>
                <c:pt idx="799">
                  <c:v>159.0</c:v>
                </c:pt>
                <c:pt idx="800">
                  <c:v>160.0</c:v>
                </c:pt>
                <c:pt idx="801">
                  <c:v>160.0</c:v>
                </c:pt>
                <c:pt idx="802">
                  <c:v>160.0</c:v>
                </c:pt>
                <c:pt idx="803">
                  <c:v>161.0</c:v>
                </c:pt>
                <c:pt idx="804">
                  <c:v>161.0</c:v>
                </c:pt>
                <c:pt idx="805">
                  <c:v>161.0</c:v>
                </c:pt>
                <c:pt idx="806">
                  <c:v>162.0</c:v>
                </c:pt>
                <c:pt idx="807">
                  <c:v>162.0</c:v>
                </c:pt>
                <c:pt idx="808">
                  <c:v>162.0</c:v>
                </c:pt>
                <c:pt idx="809">
                  <c:v>162.0</c:v>
                </c:pt>
                <c:pt idx="810">
                  <c:v>162.0</c:v>
                </c:pt>
                <c:pt idx="811">
                  <c:v>162.0</c:v>
                </c:pt>
                <c:pt idx="812">
                  <c:v>163.0</c:v>
                </c:pt>
                <c:pt idx="813">
                  <c:v>163.0</c:v>
                </c:pt>
                <c:pt idx="814">
                  <c:v>163.0</c:v>
                </c:pt>
                <c:pt idx="815">
                  <c:v>163.0</c:v>
                </c:pt>
                <c:pt idx="816">
                  <c:v>163.0</c:v>
                </c:pt>
                <c:pt idx="817">
                  <c:v>163.0</c:v>
                </c:pt>
                <c:pt idx="818">
                  <c:v>163.0</c:v>
                </c:pt>
                <c:pt idx="819">
                  <c:v>164.0</c:v>
                </c:pt>
                <c:pt idx="820">
                  <c:v>164.0</c:v>
                </c:pt>
                <c:pt idx="821">
                  <c:v>164.0</c:v>
                </c:pt>
                <c:pt idx="822">
                  <c:v>165.0</c:v>
                </c:pt>
                <c:pt idx="823">
                  <c:v>165.0</c:v>
                </c:pt>
                <c:pt idx="824">
                  <c:v>165.0</c:v>
                </c:pt>
                <c:pt idx="825">
                  <c:v>165.0</c:v>
                </c:pt>
                <c:pt idx="826">
                  <c:v>166.0</c:v>
                </c:pt>
                <c:pt idx="827">
                  <c:v>166.0</c:v>
                </c:pt>
                <c:pt idx="828">
                  <c:v>167.0</c:v>
                </c:pt>
                <c:pt idx="829">
                  <c:v>167.0</c:v>
                </c:pt>
                <c:pt idx="830">
                  <c:v>167.0</c:v>
                </c:pt>
                <c:pt idx="831">
                  <c:v>167.0</c:v>
                </c:pt>
                <c:pt idx="832">
                  <c:v>167.0</c:v>
                </c:pt>
                <c:pt idx="833">
                  <c:v>167.0</c:v>
                </c:pt>
                <c:pt idx="834">
                  <c:v>167.0</c:v>
                </c:pt>
                <c:pt idx="835">
                  <c:v>167.0</c:v>
                </c:pt>
                <c:pt idx="836">
                  <c:v>167.0</c:v>
                </c:pt>
                <c:pt idx="837">
                  <c:v>167.0</c:v>
                </c:pt>
                <c:pt idx="838">
                  <c:v>167.0</c:v>
                </c:pt>
                <c:pt idx="839">
                  <c:v>167.0</c:v>
                </c:pt>
                <c:pt idx="840">
                  <c:v>168.0</c:v>
                </c:pt>
                <c:pt idx="841">
                  <c:v>168.0</c:v>
                </c:pt>
                <c:pt idx="842">
                  <c:v>168.0</c:v>
                </c:pt>
                <c:pt idx="843">
                  <c:v>168.0</c:v>
                </c:pt>
                <c:pt idx="844">
                  <c:v>168.0</c:v>
                </c:pt>
                <c:pt idx="845">
                  <c:v>168.0</c:v>
                </c:pt>
                <c:pt idx="846">
                  <c:v>168.0</c:v>
                </c:pt>
                <c:pt idx="847">
                  <c:v>168.0</c:v>
                </c:pt>
                <c:pt idx="848">
                  <c:v>168.0</c:v>
                </c:pt>
                <c:pt idx="849">
                  <c:v>168.0</c:v>
                </c:pt>
                <c:pt idx="850">
                  <c:v>168.0</c:v>
                </c:pt>
                <c:pt idx="851">
                  <c:v>169.0</c:v>
                </c:pt>
                <c:pt idx="852">
                  <c:v>169.0</c:v>
                </c:pt>
                <c:pt idx="853">
                  <c:v>169.0</c:v>
                </c:pt>
                <c:pt idx="854">
                  <c:v>170.0</c:v>
                </c:pt>
                <c:pt idx="855">
                  <c:v>171.0</c:v>
                </c:pt>
                <c:pt idx="856">
                  <c:v>172.0</c:v>
                </c:pt>
                <c:pt idx="857">
                  <c:v>172.0</c:v>
                </c:pt>
                <c:pt idx="858">
                  <c:v>173.0</c:v>
                </c:pt>
                <c:pt idx="859">
                  <c:v>174.0</c:v>
                </c:pt>
                <c:pt idx="860">
                  <c:v>174.0</c:v>
                </c:pt>
                <c:pt idx="861">
                  <c:v>175.0</c:v>
                </c:pt>
                <c:pt idx="862">
                  <c:v>175.0</c:v>
                </c:pt>
                <c:pt idx="863">
                  <c:v>175.0</c:v>
                </c:pt>
                <c:pt idx="864">
                  <c:v>175.0</c:v>
                </c:pt>
                <c:pt idx="865">
                  <c:v>175.0</c:v>
                </c:pt>
                <c:pt idx="866">
                  <c:v>175.0</c:v>
                </c:pt>
                <c:pt idx="867">
                  <c:v>175.0</c:v>
                </c:pt>
                <c:pt idx="868">
                  <c:v>175.0</c:v>
                </c:pt>
                <c:pt idx="869">
                  <c:v>176.0</c:v>
                </c:pt>
                <c:pt idx="870">
                  <c:v>177.0</c:v>
                </c:pt>
                <c:pt idx="871">
                  <c:v>177.0</c:v>
                </c:pt>
                <c:pt idx="872">
                  <c:v>177.0</c:v>
                </c:pt>
                <c:pt idx="873">
                  <c:v>177.0</c:v>
                </c:pt>
                <c:pt idx="874">
                  <c:v>177.0</c:v>
                </c:pt>
                <c:pt idx="875">
                  <c:v>177.0</c:v>
                </c:pt>
                <c:pt idx="876">
                  <c:v>177.0</c:v>
                </c:pt>
                <c:pt idx="877">
                  <c:v>177.0</c:v>
                </c:pt>
                <c:pt idx="878">
                  <c:v>177.0</c:v>
                </c:pt>
                <c:pt idx="879">
                  <c:v>177.0</c:v>
                </c:pt>
                <c:pt idx="880">
                  <c:v>177.0</c:v>
                </c:pt>
                <c:pt idx="881">
                  <c:v>177.0</c:v>
                </c:pt>
                <c:pt idx="882">
                  <c:v>177.0</c:v>
                </c:pt>
                <c:pt idx="883">
                  <c:v>177.0</c:v>
                </c:pt>
                <c:pt idx="884">
                  <c:v>178.0</c:v>
                </c:pt>
                <c:pt idx="885">
                  <c:v>178.0</c:v>
                </c:pt>
                <c:pt idx="886">
                  <c:v>179.0</c:v>
                </c:pt>
                <c:pt idx="887">
                  <c:v>179.0</c:v>
                </c:pt>
                <c:pt idx="888">
                  <c:v>180.0</c:v>
                </c:pt>
                <c:pt idx="889">
                  <c:v>181.0</c:v>
                </c:pt>
                <c:pt idx="890">
                  <c:v>181.0</c:v>
                </c:pt>
                <c:pt idx="891">
                  <c:v>181.0</c:v>
                </c:pt>
                <c:pt idx="892">
                  <c:v>181.0</c:v>
                </c:pt>
                <c:pt idx="893">
                  <c:v>181.0</c:v>
                </c:pt>
                <c:pt idx="894">
                  <c:v>182.0</c:v>
                </c:pt>
                <c:pt idx="895">
                  <c:v>183.0</c:v>
                </c:pt>
                <c:pt idx="896">
                  <c:v>183.0</c:v>
                </c:pt>
                <c:pt idx="897">
                  <c:v>183.0</c:v>
                </c:pt>
                <c:pt idx="898">
                  <c:v>183.0</c:v>
                </c:pt>
                <c:pt idx="899">
                  <c:v>183.0</c:v>
                </c:pt>
                <c:pt idx="900">
                  <c:v>183.0</c:v>
                </c:pt>
                <c:pt idx="901">
                  <c:v>184.0</c:v>
                </c:pt>
                <c:pt idx="902">
                  <c:v>184.0</c:v>
                </c:pt>
                <c:pt idx="903">
                  <c:v>185.0</c:v>
                </c:pt>
                <c:pt idx="904">
                  <c:v>185.0</c:v>
                </c:pt>
                <c:pt idx="905">
                  <c:v>185.0</c:v>
                </c:pt>
                <c:pt idx="906">
                  <c:v>185.0</c:v>
                </c:pt>
                <c:pt idx="907">
                  <c:v>185.0</c:v>
                </c:pt>
                <c:pt idx="908">
                  <c:v>185.0</c:v>
                </c:pt>
                <c:pt idx="909">
                  <c:v>186.0</c:v>
                </c:pt>
                <c:pt idx="910">
                  <c:v>187.0</c:v>
                </c:pt>
                <c:pt idx="911">
                  <c:v>188.0</c:v>
                </c:pt>
                <c:pt idx="912">
                  <c:v>188.0</c:v>
                </c:pt>
                <c:pt idx="913">
                  <c:v>188.0</c:v>
                </c:pt>
                <c:pt idx="914">
                  <c:v>189.0</c:v>
                </c:pt>
                <c:pt idx="915">
                  <c:v>189.0</c:v>
                </c:pt>
                <c:pt idx="916">
                  <c:v>190.0</c:v>
                </c:pt>
                <c:pt idx="917">
                  <c:v>191.0</c:v>
                </c:pt>
                <c:pt idx="918">
                  <c:v>191.0</c:v>
                </c:pt>
                <c:pt idx="919">
                  <c:v>191.0</c:v>
                </c:pt>
                <c:pt idx="920">
                  <c:v>192.0</c:v>
                </c:pt>
                <c:pt idx="921">
                  <c:v>192.0</c:v>
                </c:pt>
                <c:pt idx="922">
                  <c:v>193.0</c:v>
                </c:pt>
                <c:pt idx="923">
                  <c:v>193.0</c:v>
                </c:pt>
                <c:pt idx="924">
                  <c:v>194.0</c:v>
                </c:pt>
                <c:pt idx="925">
                  <c:v>194.0</c:v>
                </c:pt>
                <c:pt idx="926">
                  <c:v>194.0</c:v>
                </c:pt>
                <c:pt idx="927">
                  <c:v>194.0</c:v>
                </c:pt>
                <c:pt idx="928">
                  <c:v>194.0</c:v>
                </c:pt>
                <c:pt idx="929">
                  <c:v>194.0</c:v>
                </c:pt>
                <c:pt idx="930">
                  <c:v>194.0</c:v>
                </c:pt>
                <c:pt idx="931">
                  <c:v>194.0</c:v>
                </c:pt>
                <c:pt idx="932">
                  <c:v>194.0</c:v>
                </c:pt>
                <c:pt idx="933">
                  <c:v>194.0</c:v>
                </c:pt>
                <c:pt idx="934">
                  <c:v>195.0</c:v>
                </c:pt>
                <c:pt idx="935">
                  <c:v>195.0</c:v>
                </c:pt>
                <c:pt idx="936">
                  <c:v>195.0</c:v>
                </c:pt>
                <c:pt idx="937">
                  <c:v>196.0</c:v>
                </c:pt>
                <c:pt idx="938">
                  <c:v>196.0</c:v>
                </c:pt>
                <c:pt idx="939">
                  <c:v>196.0</c:v>
                </c:pt>
                <c:pt idx="940">
                  <c:v>197.0</c:v>
                </c:pt>
                <c:pt idx="941">
                  <c:v>198.0</c:v>
                </c:pt>
                <c:pt idx="942">
                  <c:v>199.0</c:v>
                </c:pt>
                <c:pt idx="943">
                  <c:v>199.0</c:v>
                </c:pt>
                <c:pt idx="944">
                  <c:v>200.0</c:v>
                </c:pt>
                <c:pt idx="945">
                  <c:v>200.0</c:v>
                </c:pt>
                <c:pt idx="946">
                  <c:v>201.0</c:v>
                </c:pt>
                <c:pt idx="947">
                  <c:v>201.0</c:v>
                </c:pt>
                <c:pt idx="948">
                  <c:v>201.0</c:v>
                </c:pt>
                <c:pt idx="949">
                  <c:v>202.0</c:v>
                </c:pt>
                <c:pt idx="950">
                  <c:v>203.0</c:v>
                </c:pt>
                <c:pt idx="951">
                  <c:v>204.0</c:v>
                </c:pt>
                <c:pt idx="952">
                  <c:v>205.0</c:v>
                </c:pt>
                <c:pt idx="953">
                  <c:v>206.0</c:v>
                </c:pt>
                <c:pt idx="954">
                  <c:v>207.0</c:v>
                </c:pt>
                <c:pt idx="955">
                  <c:v>208.0</c:v>
                </c:pt>
                <c:pt idx="956">
                  <c:v>209.0</c:v>
                </c:pt>
                <c:pt idx="957">
                  <c:v>210.0</c:v>
                </c:pt>
                <c:pt idx="958">
                  <c:v>211.0</c:v>
                </c:pt>
                <c:pt idx="959">
                  <c:v>211.0</c:v>
                </c:pt>
                <c:pt idx="960">
                  <c:v>211.0</c:v>
                </c:pt>
                <c:pt idx="961">
                  <c:v>211.0</c:v>
                </c:pt>
                <c:pt idx="962">
                  <c:v>212.0</c:v>
                </c:pt>
                <c:pt idx="963">
                  <c:v>213.0</c:v>
                </c:pt>
                <c:pt idx="964">
                  <c:v>214.0</c:v>
                </c:pt>
                <c:pt idx="965">
                  <c:v>214.0</c:v>
                </c:pt>
                <c:pt idx="966">
                  <c:v>214.0</c:v>
                </c:pt>
                <c:pt idx="967">
                  <c:v>214.0</c:v>
                </c:pt>
                <c:pt idx="968">
                  <c:v>215.0</c:v>
                </c:pt>
                <c:pt idx="969">
                  <c:v>216.0</c:v>
                </c:pt>
                <c:pt idx="970">
                  <c:v>216.0</c:v>
                </c:pt>
                <c:pt idx="971">
                  <c:v>216.0</c:v>
                </c:pt>
                <c:pt idx="972">
                  <c:v>217.0</c:v>
                </c:pt>
                <c:pt idx="973">
                  <c:v>218.0</c:v>
                </c:pt>
                <c:pt idx="974">
                  <c:v>218.0</c:v>
                </c:pt>
                <c:pt idx="975">
                  <c:v>218.0</c:v>
                </c:pt>
                <c:pt idx="976">
                  <c:v>218.0</c:v>
                </c:pt>
                <c:pt idx="977">
                  <c:v>218.0</c:v>
                </c:pt>
                <c:pt idx="978">
                  <c:v>218.0</c:v>
                </c:pt>
                <c:pt idx="979">
                  <c:v>218.0</c:v>
                </c:pt>
                <c:pt idx="980">
                  <c:v>218.0</c:v>
                </c:pt>
                <c:pt idx="981">
                  <c:v>219.0</c:v>
                </c:pt>
                <c:pt idx="982">
                  <c:v>219.0</c:v>
                </c:pt>
                <c:pt idx="983">
                  <c:v>220.0</c:v>
                </c:pt>
                <c:pt idx="984">
                  <c:v>220.0</c:v>
                </c:pt>
                <c:pt idx="985">
                  <c:v>220.0</c:v>
                </c:pt>
                <c:pt idx="986">
                  <c:v>221.0</c:v>
                </c:pt>
                <c:pt idx="987">
                  <c:v>222.0</c:v>
                </c:pt>
                <c:pt idx="988">
                  <c:v>222.0</c:v>
                </c:pt>
                <c:pt idx="989">
                  <c:v>222.0</c:v>
                </c:pt>
                <c:pt idx="990">
                  <c:v>222.0</c:v>
                </c:pt>
                <c:pt idx="991">
                  <c:v>222.0</c:v>
                </c:pt>
                <c:pt idx="992">
                  <c:v>222.0</c:v>
                </c:pt>
                <c:pt idx="993">
                  <c:v>222.0</c:v>
                </c:pt>
                <c:pt idx="994">
                  <c:v>222.0</c:v>
                </c:pt>
                <c:pt idx="995">
                  <c:v>222.0</c:v>
                </c:pt>
                <c:pt idx="996">
                  <c:v>222.0</c:v>
                </c:pt>
                <c:pt idx="997">
                  <c:v>222.0</c:v>
                </c:pt>
                <c:pt idx="998">
                  <c:v>222.0</c:v>
                </c:pt>
                <c:pt idx="999">
                  <c:v>222.0</c:v>
                </c:pt>
                <c:pt idx="1000">
                  <c:v>222.0</c:v>
                </c:pt>
                <c:pt idx="1001">
                  <c:v>222.0</c:v>
                </c:pt>
                <c:pt idx="1002">
                  <c:v>222.0</c:v>
                </c:pt>
                <c:pt idx="1003">
                  <c:v>222.0</c:v>
                </c:pt>
                <c:pt idx="1004">
                  <c:v>222.0</c:v>
                </c:pt>
                <c:pt idx="1005">
                  <c:v>222.0</c:v>
                </c:pt>
                <c:pt idx="1006">
                  <c:v>222.0</c:v>
                </c:pt>
                <c:pt idx="1007">
                  <c:v>222.0</c:v>
                </c:pt>
                <c:pt idx="1008">
                  <c:v>222.0</c:v>
                </c:pt>
                <c:pt idx="1009">
                  <c:v>223.0</c:v>
                </c:pt>
                <c:pt idx="1010">
                  <c:v>223.0</c:v>
                </c:pt>
                <c:pt idx="1011">
                  <c:v>223.0</c:v>
                </c:pt>
                <c:pt idx="1012">
                  <c:v>224.0</c:v>
                </c:pt>
                <c:pt idx="1013">
                  <c:v>225.0</c:v>
                </c:pt>
                <c:pt idx="1014">
                  <c:v>225.0</c:v>
                </c:pt>
                <c:pt idx="1015">
                  <c:v>225.0</c:v>
                </c:pt>
                <c:pt idx="1016">
                  <c:v>225.0</c:v>
                </c:pt>
                <c:pt idx="1017">
                  <c:v>225.0</c:v>
                </c:pt>
                <c:pt idx="1018">
                  <c:v>225.0</c:v>
                </c:pt>
                <c:pt idx="1019">
                  <c:v>225.0</c:v>
                </c:pt>
                <c:pt idx="1020">
                  <c:v>225.0</c:v>
                </c:pt>
                <c:pt idx="1021">
                  <c:v>225.0</c:v>
                </c:pt>
                <c:pt idx="1022">
                  <c:v>225.0</c:v>
                </c:pt>
                <c:pt idx="1023">
                  <c:v>225.0</c:v>
                </c:pt>
                <c:pt idx="1024">
                  <c:v>226.0</c:v>
                </c:pt>
                <c:pt idx="1025">
                  <c:v>226.0</c:v>
                </c:pt>
                <c:pt idx="1026">
                  <c:v>226.0</c:v>
                </c:pt>
                <c:pt idx="1027">
                  <c:v>227.0</c:v>
                </c:pt>
                <c:pt idx="1028">
                  <c:v>227.0</c:v>
                </c:pt>
                <c:pt idx="1029">
                  <c:v>227.0</c:v>
                </c:pt>
                <c:pt idx="1030">
                  <c:v>227.0</c:v>
                </c:pt>
                <c:pt idx="1031">
                  <c:v>227.0</c:v>
                </c:pt>
                <c:pt idx="1032">
                  <c:v>227.0</c:v>
                </c:pt>
                <c:pt idx="1033">
                  <c:v>227.0</c:v>
                </c:pt>
                <c:pt idx="1034">
                  <c:v>227.0</c:v>
                </c:pt>
                <c:pt idx="1035">
                  <c:v>227.0</c:v>
                </c:pt>
                <c:pt idx="1036">
                  <c:v>227.0</c:v>
                </c:pt>
                <c:pt idx="1037">
                  <c:v>227.0</c:v>
                </c:pt>
                <c:pt idx="1038">
                  <c:v>227.0</c:v>
                </c:pt>
                <c:pt idx="1039">
                  <c:v>228.0</c:v>
                </c:pt>
                <c:pt idx="1040">
                  <c:v>228.0</c:v>
                </c:pt>
                <c:pt idx="1041">
                  <c:v>228.0</c:v>
                </c:pt>
                <c:pt idx="1042">
                  <c:v>228.0</c:v>
                </c:pt>
                <c:pt idx="1043">
                  <c:v>228.0</c:v>
                </c:pt>
                <c:pt idx="1044">
                  <c:v>228.0</c:v>
                </c:pt>
                <c:pt idx="1045">
                  <c:v>228.0</c:v>
                </c:pt>
                <c:pt idx="1046">
                  <c:v>228.0</c:v>
                </c:pt>
                <c:pt idx="1047">
                  <c:v>228.0</c:v>
                </c:pt>
                <c:pt idx="1048">
                  <c:v>228.0</c:v>
                </c:pt>
                <c:pt idx="1049">
                  <c:v>228.0</c:v>
                </c:pt>
                <c:pt idx="1050">
                  <c:v>228.0</c:v>
                </c:pt>
                <c:pt idx="1051">
                  <c:v>228.0</c:v>
                </c:pt>
                <c:pt idx="1052">
                  <c:v>228.0</c:v>
                </c:pt>
                <c:pt idx="1053">
                  <c:v>228.0</c:v>
                </c:pt>
                <c:pt idx="1054">
                  <c:v>228.0</c:v>
                </c:pt>
                <c:pt idx="1055">
                  <c:v>228.0</c:v>
                </c:pt>
                <c:pt idx="1056">
                  <c:v>228.0</c:v>
                </c:pt>
                <c:pt idx="1057">
                  <c:v>228.0</c:v>
                </c:pt>
                <c:pt idx="1058">
                  <c:v>228.0</c:v>
                </c:pt>
                <c:pt idx="1059">
                  <c:v>228.0</c:v>
                </c:pt>
                <c:pt idx="1060">
                  <c:v>228.0</c:v>
                </c:pt>
                <c:pt idx="1061">
                  <c:v>228.0</c:v>
                </c:pt>
                <c:pt idx="1062">
                  <c:v>228.0</c:v>
                </c:pt>
                <c:pt idx="1063">
                  <c:v>228.0</c:v>
                </c:pt>
                <c:pt idx="1064">
                  <c:v>228.0</c:v>
                </c:pt>
                <c:pt idx="1065">
                  <c:v>228.0</c:v>
                </c:pt>
                <c:pt idx="1066">
                  <c:v>228.0</c:v>
                </c:pt>
                <c:pt idx="1067">
                  <c:v>228.0</c:v>
                </c:pt>
                <c:pt idx="1068">
                  <c:v>228.0</c:v>
                </c:pt>
                <c:pt idx="1069">
                  <c:v>228.0</c:v>
                </c:pt>
                <c:pt idx="1070">
                  <c:v>228.0</c:v>
                </c:pt>
                <c:pt idx="1071">
                  <c:v>228.0</c:v>
                </c:pt>
                <c:pt idx="1072">
                  <c:v>228.0</c:v>
                </c:pt>
                <c:pt idx="1073">
                  <c:v>228.0</c:v>
                </c:pt>
                <c:pt idx="1074">
                  <c:v>228.0</c:v>
                </c:pt>
                <c:pt idx="1075">
                  <c:v>228.0</c:v>
                </c:pt>
                <c:pt idx="1076">
                  <c:v>228.0</c:v>
                </c:pt>
                <c:pt idx="1077">
                  <c:v>228.0</c:v>
                </c:pt>
                <c:pt idx="1078">
                  <c:v>228.0</c:v>
                </c:pt>
                <c:pt idx="1079">
                  <c:v>228.0</c:v>
                </c:pt>
                <c:pt idx="1080">
                  <c:v>228.0</c:v>
                </c:pt>
                <c:pt idx="1081">
                  <c:v>229.0</c:v>
                </c:pt>
                <c:pt idx="1082">
                  <c:v>229.0</c:v>
                </c:pt>
                <c:pt idx="1083">
                  <c:v>230.0</c:v>
                </c:pt>
                <c:pt idx="1084">
                  <c:v>230.0</c:v>
                </c:pt>
                <c:pt idx="1085">
                  <c:v>230.0</c:v>
                </c:pt>
                <c:pt idx="1086">
                  <c:v>230.0</c:v>
                </c:pt>
                <c:pt idx="1087">
                  <c:v>230.0</c:v>
                </c:pt>
                <c:pt idx="1088">
                  <c:v>230.0</c:v>
                </c:pt>
                <c:pt idx="1089">
                  <c:v>231.0</c:v>
                </c:pt>
                <c:pt idx="1090">
                  <c:v>232.0</c:v>
                </c:pt>
                <c:pt idx="1091">
                  <c:v>232.0</c:v>
                </c:pt>
                <c:pt idx="1092">
                  <c:v>232.0</c:v>
                </c:pt>
                <c:pt idx="1093">
                  <c:v>232.0</c:v>
                </c:pt>
                <c:pt idx="1094">
                  <c:v>232.0</c:v>
                </c:pt>
                <c:pt idx="1095">
                  <c:v>232.0</c:v>
                </c:pt>
                <c:pt idx="1096">
                  <c:v>232.0</c:v>
                </c:pt>
                <c:pt idx="1097">
                  <c:v>232.0</c:v>
                </c:pt>
                <c:pt idx="1098">
                  <c:v>232.0</c:v>
                </c:pt>
                <c:pt idx="1099">
                  <c:v>232.0</c:v>
                </c:pt>
                <c:pt idx="1100">
                  <c:v>232.0</c:v>
                </c:pt>
                <c:pt idx="1101">
                  <c:v>232.0</c:v>
                </c:pt>
                <c:pt idx="1102">
                  <c:v>232.0</c:v>
                </c:pt>
                <c:pt idx="1103">
                  <c:v>232.0</c:v>
                </c:pt>
                <c:pt idx="1104">
                  <c:v>232.0</c:v>
                </c:pt>
                <c:pt idx="1105">
                  <c:v>232.0</c:v>
                </c:pt>
                <c:pt idx="1106">
                  <c:v>232.0</c:v>
                </c:pt>
                <c:pt idx="1107">
                  <c:v>232.0</c:v>
                </c:pt>
                <c:pt idx="1108">
                  <c:v>232.0</c:v>
                </c:pt>
                <c:pt idx="1109">
                  <c:v>232.0</c:v>
                </c:pt>
                <c:pt idx="1110">
                  <c:v>232.0</c:v>
                </c:pt>
                <c:pt idx="1111">
                  <c:v>232.0</c:v>
                </c:pt>
                <c:pt idx="1112">
                  <c:v>232.0</c:v>
                </c:pt>
                <c:pt idx="1113">
                  <c:v>232.0</c:v>
                </c:pt>
                <c:pt idx="1114">
                  <c:v>232.0</c:v>
                </c:pt>
                <c:pt idx="1115">
                  <c:v>233.0</c:v>
                </c:pt>
                <c:pt idx="1116">
                  <c:v>233.0</c:v>
                </c:pt>
                <c:pt idx="1117">
                  <c:v>233.0</c:v>
                </c:pt>
                <c:pt idx="1118">
                  <c:v>233.0</c:v>
                </c:pt>
                <c:pt idx="1119">
                  <c:v>234.0</c:v>
                </c:pt>
                <c:pt idx="1120">
                  <c:v>235.0</c:v>
                </c:pt>
                <c:pt idx="1121">
                  <c:v>235.0</c:v>
                </c:pt>
                <c:pt idx="1122">
                  <c:v>235.0</c:v>
                </c:pt>
                <c:pt idx="1123">
                  <c:v>235.0</c:v>
                </c:pt>
                <c:pt idx="1124">
                  <c:v>235.0</c:v>
                </c:pt>
                <c:pt idx="1125">
                  <c:v>236.0</c:v>
                </c:pt>
                <c:pt idx="1126">
                  <c:v>236.0</c:v>
                </c:pt>
                <c:pt idx="1127">
                  <c:v>236.0</c:v>
                </c:pt>
                <c:pt idx="1128">
                  <c:v>236.0</c:v>
                </c:pt>
                <c:pt idx="1129">
                  <c:v>236.0</c:v>
                </c:pt>
                <c:pt idx="1130">
                  <c:v>236.0</c:v>
                </c:pt>
                <c:pt idx="1131">
                  <c:v>237.0</c:v>
                </c:pt>
                <c:pt idx="1132">
                  <c:v>238.0</c:v>
                </c:pt>
                <c:pt idx="1133">
                  <c:v>239.0</c:v>
                </c:pt>
                <c:pt idx="1134">
                  <c:v>240.0</c:v>
                </c:pt>
                <c:pt idx="1135">
                  <c:v>240.0</c:v>
                </c:pt>
                <c:pt idx="1136">
                  <c:v>240.0</c:v>
                </c:pt>
                <c:pt idx="1137">
                  <c:v>240.0</c:v>
                </c:pt>
                <c:pt idx="1138">
                  <c:v>240.0</c:v>
                </c:pt>
                <c:pt idx="1139">
                  <c:v>240.0</c:v>
                </c:pt>
                <c:pt idx="1140">
                  <c:v>241.0</c:v>
                </c:pt>
                <c:pt idx="1141">
                  <c:v>242.0</c:v>
                </c:pt>
                <c:pt idx="1142">
                  <c:v>242.0</c:v>
                </c:pt>
                <c:pt idx="1143">
                  <c:v>243.0</c:v>
                </c:pt>
                <c:pt idx="1144">
                  <c:v>243.0</c:v>
                </c:pt>
                <c:pt idx="1145">
                  <c:v>244.0</c:v>
                </c:pt>
                <c:pt idx="1146">
                  <c:v>245.0</c:v>
                </c:pt>
                <c:pt idx="1147">
                  <c:v>246.0</c:v>
                </c:pt>
                <c:pt idx="1148">
                  <c:v>246.0</c:v>
                </c:pt>
                <c:pt idx="1149">
                  <c:v>246.0</c:v>
                </c:pt>
                <c:pt idx="1150">
                  <c:v>246.0</c:v>
                </c:pt>
                <c:pt idx="1151">
                  <c:v>246.0</c:v>
                </c:pt>
                <c:pt idx="1152">
                  <c:v>246.0</c:v>
                </c:pt>
                <c:pt idx="1153">
                  <c:v>246.0</c:v>
                </c:pt>
                <c:pt idx="1154">
                  <c:v>246.0</c:v>
                </c:pt>
                <c:pt idx="1155">
                  <c:v>246.0</c:v>
                </c:pt>
                <c:pt idx="1156">
                  <c:v>246.0</c:v>
                </c:pt>
                <c:pt idx="1157">
                  <c:v>246.0</c:v>
                </c:pt>
                <c:pt idx="1158">
                  <c:v>246.0</c:v>
                </c:pt>
                <c:pt idx="1159">
                  <c:v>246.0</c:v>
                </c:pt>
                <c:pt idx="1160">
                  <c:v>247.0</c:v>
                </c:pt>
                <c:pt idx="1161">
                  <c:v>247.0</c:v>
                </c:pt>
                <c:pt idx="1162">
                  <c:v>247.0</c:v>
                </c:pt>
                <c:pt idx="1163">
                  <c:v>247.0</c:v>
                </c:pt>
                <c:pt idx="1164">
                  <c:v>247.0</c:v>
                </c:pt>
                <c:pt idx="1165">
                  <c:v>248.0</c:v>
                </c:pt>
                <c:pt idx="1166">
                  <c:v>248.0</c:v>
                </c:pt>
                <c:pt idx="1167">
                  <c:v>248.0</c:v>
                </c:pt>
                <c:pt idx="1168">
                  <c:v>248.0</c:v>
                </c:pt>
                <c:pt idx="1169">
                  <c:v>248.0</c:v>
                </c:pt>
                <c:pt idx="1170">
                  <c:v>249.0</c:v>
                </c:pt>
                <c:pt idx="1171">
                  <c:v>249.0</c:v>
                </c:pt>
                <c:pt idx="1172">
                  <c:v>250.0</c:v>
                </c:pt>
                <c:pt idx="1173">
                  <c:v>250.0</c:v>
                </c:pt>
                <c:pt idx="1174">
                  <c:v>251.0</c:v>
                </c:pt>
                <c:pt idx="1175">
                  <c:v>251.0</c:v>
                </c:pt>
                <c:pt idx="1176">
                  <c:v>251.0</c:v>
                </c:pt>
                <c:pt idx="1177">
                  <c:v>251.0</c:v>
                </c:pt>
                <c:pt idx="1178">
                  <c:v>252.0</c:v>
                </c:pt>
                <c:pt idx="1179">
                  <c:v>252.0</c:v>
                </c:pt>
                <c:pt idx="1180">
                  <c:v>253.0</c:v>
                </c:pt>
                <c:pt idx="1181">
                  <c:v>253.0</c:v>
                </c:pt>
                <c:pt idx="1182">
                  <c:v>254.0</c:v>
                </c:pt>
                <c:pt idx="1183">
                  <c:v>255.0</c:v>
                </c:pt>
                <c:pt idx="1184">
                  <c:v>255.0</c:v>
                </c:pt>
                <c:pt idx="1185">
                  <c:v>255.0</c:v>
                </c:pt>
                <c:pt idx="1186">
                  <c:v>255.0</c:v>
                </c:pt>
                <c:pt idx="1187">
                  <c:v>256.0</c:v>
                </c:pt>
                <c:pt idx="1188">
                  <c:v>256.0</c:v>
                </c:pt>
                <c:pt idx="1189">
                  <c:v>256.0</c:v>
                </c:pt>
                <c:pt idx="1190">
                  <c:v>256.0</c:v>
                </c:pt>
                <c:pt idx="1191">
                  <c:v>256.0</c:v>
                </c:pt>
                <c:pt idx="1192">
                  <c:v>256.0</c:v>
                </c:pt>
                <c:pt idx="1193">
                  <c:v>257.0</c:v>
                </c:pt>
                <c:pt idx="1194">
                  <c:v>257.0</c:v>
                </c:pt>
                <c:pt idx="1195">
                  <c:v>257.0</c:v>
                </c:pt>
                <c:pt idx="1196">
                  <c:v>257.0</c:v>
                </c:pt>
                <c:pt idx="1197">
                  <c:v>257.0</c:v>
                </c:pt>
                <c:pt idx="1198">
                  <c:v>258.0</c:v>
                </c:pt>
                <c:pt idx="1199">
                  <c:v>259.0</c:v>
                </c:pt>
                <c:pt idx="1200">
                  <c:v>260.0</c:v>
                </c:pt>
                <c:pt idx="1201">
                  <c:v>260.0</c:v>
                </c:pt>
                <c:pt idx="1202">
                  <c:v>260.0</c:v>
                </c:pt>
                <c:pt idx="1203">
                  <c:v>260.0</c:v>
                </c:pt>
                <c:pt idx="1204">
                  <c:v>260.0</c:v>
                </c:pt>
                <c:pt idx="1205">
                  <c:v>260.0</c:v>
                </c:pt>
                <c:pt idx="1206">
                  <c:v>260.0</c:v>
                </c:pt>
                <c:pt idx="1207">
                  <c:v>260.0</c:v>
                </c:pt>
                <c:pt idx="1208">
                  <c:v>261.0</c:v>
                </c:pt>
                <c:pt idx="1209">
                  <c:v>261.0</c:v>
                </c:pt>
                <c:pt idx="1210">
                  <c:v>261.0</c:v>
                </c:pt>
                <c:pt idx="1211">
                  <c:v>261.0</c:v>
                </c:pt>
                <c:pt idx="1212">
                  <c:v>262.0</c:v>
                </c:pt>
                <c:pt idx="1213">
                  <c:v>262.0</c:v>
                </c:pt>
                <c:pt idx="1214">
                  <c:v>262.0</c:v>
                </c:pt>
                <c:pt idx="1215">
                  <c:v>262.0</c:v>
                </c:pt>
                <c:pt idx="1216">
                  <c:v>262.0</c:v>
                </c:pt>
                <c:pt idx="1217">
                  <c:v>263.0</c:v>
                </c:pt>
                <c:pt idx="1218">
                  <c:v>263.0</c:v>
                </c:pt>
                <c:pt idx="1219">
                  <c:v>264.0</c:v>
                </c:pt>
                <c:pt idx="1220">
                  <c:v>264.0</c:v>
                </c:pt>
                <c:pt idx="1221">
                  <c:v>264.0</c:v>
                </c:pt>
                <c:pt idx="1222">
                  <c:v>264.0</c:v>
                </c:pt>
                <c:pt idx="1223">
                  <c:v>264.0</c:v>
                </c:pt>
                <c:pt idx="1224">
                  <c:v>264.0</c:v>
                </c:pt>
                <c:pt idx="1225">
                  <c:v>264.0</c:v>
                </c:pt>
                <c:pt idx="1226">
                  <c:v>264.0</c:v>
                </c:pt>
                <c:pt idx="1227">
                  <c:v>265.0</c:v>
                </c:pt>
                <c:pt idx="1228">
                  <c:v>265.0</c:v>
                </c:pt>
                <c:pt idx="1229">
                  <c:v>265.0</c:v>
                </c:pt>
                <c:pt idx="1230">
                  <c:v>266.0</c:v>
                </c:pt>
                <c:pt idx="1231">
                  <c:v>267.0</c:v>
                </c:pt>
                <c:pt idx="1232">
                  <c:v>267.0</c:v>
                </c:pt>
                <c:pt idx="1233">
                  <c:v>267.0</c:v>
                </c:pt>
                <c:pt idx="1234">
                  <c:v>268.0</c:v>
                </c:pt>
                <c:pt idx="1235">
                  <c:v>268.0</c:v>
                </c:pt>
                <c:pt idx="1236">
                  <c:v>269.0</c:v>
                </c:pt>
                <c:pt idx="1237">
                  <c:v>270.0</c:v>
                </c:pt>
                <c:pt idx="1238">
                  <c:v>271.0</c:v>
                </c:pt>
                <c:pt idx="1239">
                  <c:v>271.0</c:v>
                </c:pt>
                <c:pt idx="1240">
                  <c:v>272.0</c:v>
                </c:pt>
                <c:pt idx="1241">
                  <c:v>273.0</c:v>
                </c:pt>
                <c:pt idx="1242">
                  <c:v>274.0</c:v>
                </c:pt>
                <c:pt idx="1243">
                  <c:v>275.0</c:v>
                </c:pt>
                <c:pt idx="1244">
                  <c:v>276.0</c:v>
                </c:pt>
                <c:pt idx="1245">
                  <c:v>277.0</c:v>
                </c:pt>
                <c:pt idx="1246">
                  <c:v>278.0</c:v>
                </c:pt>
                <c:pt idx="1247">
                  <c:v>278.0</c:v>
                </c:pt>
                <c:pt idx="1248">
                  <c:v>278.0</c:v>
                </c:pt>
                <c:pt idx="1249">
                  <c:v>278.0</c:v>
                </c:pt>
                <c:pt idx="1250">
                  <c:v>278.0</c:v>
                </c:pt>
                <c:pt idx="1251">
                  <c:v>278.0</c:v>
                </c:pt>
                <c:pt idx="1252">
                  <c:v>278.0</c:v>
                </c:pt>
                <c:pt idx="1253">
                  <c:v>278.0</c:v>
                </c:pt>
                <c:pt idx="1254">
                  <c:v>279.0</c:v>
                </c:pt>
                <c:pt idx="1255">
                  <c:v>279.0</c:v>
                </c:pt>
                <c:pt idx="1256">
                  <c:v>279.0</c:v>
                </c:pt>
                <c:pt idx="1257">
                  <c:v>279.0</c:v>
                </c:pt>
                <c:pt idx="1258">
                  <c:v>279.0</c:v>
                </c:pt>
                <c:pt idx="1259">
                  <c:v>280.0</c:v>
                </c:pt>
                <c:pt idx="1260">
                  <c:v>281.0</c:v>
                </c:pt>
                <c:pt idx="1261">
                  <c:v>282.0</c:v>
                </c:pt>
                <c:pt idx="1262">
                  <c:v>283.0</c:v>
                </c:pt>
                <c:pt idx="1263">
                  <c:v>283.0</c:v>
                </c:pt>
                <c:pt idx="1264">
                  <c:v>284.0</c:v>
                </c:pt>
                <c:pt idx="1265">
                  <c:v>285.0</c:v>
                </c:pt>
                <c:pt idx="1266">
                  <c:v>285.0</c:v>
                </c:pt>
                <c:pt idx="1267">
                  <c:v>286.0</c:v>
                </c:pt>
                <c:pt idx="1268">
                  <c:v>286.0</c:v>
                </c:pt>
                <c:pt idx="1269">
                  <c:v>286.0</c:v>
                </c:pt>
                <c:pt idx="1270">
                  <c:v>286.0</c:v>
                </c:pt>
                <c:pt idx="1271">
                  <c:v>286.0</c:v>
                </c:pt>
                <c:pt idx="1272">
                  <c:v>287.0</c:v>
                </c:pt>
                <c:pt idx="1273">
                  <c:v>287.0</c:v>
                </c:pt>
                <c:pt idx="1274">
                  <c:v>287.0</c:v>
                </c:pt>
                <c:pt idx="1275">
                  <c:v>288.0</c:v>
                </c:pt>
                <c:pt idx="1276">
                  <c:v>288.0</c:v>
                </c:pt>
                <c:pt idx="1277">
                  <c:v>288.0</c:v>
                </c:pt>
                <c:pt idx="1278">
                  <c:v>289.0</c:v>
                </c:pt>
                <c:pt idx="1279">
                  <c:v>290.0</c:v>
                </c:pt>
                <c:pt idx="1280">
                  <c:v>290.0</c:v>
                </c:pt>
                <c:pt idx="1281">
                  <c:v>290.0</c:v>
                </c:pt>
                <c:pt idx="1282">
                  <c:v>290.0</c:v>
                </c:pt>
                <c:pt idx="1283">
                  <c:v>290.0</c:v>
                </c:pt>
                <c:pt idx="1284">
                  <c:v>290.0</c:v>
                </c:pt>
                <c:pt idx="1285">
                  <c:v>290.0</c:v>
                </c:pt>
                <c:pt idx="1286">
                  <c:v>290.0</c:v>
                </c:pt>
                <c:pt idx="1287">
                  <c:v>290.0</c:v>
                </c:pt>
                <c:pt idx="1288">
                  <c:v>290.0</c:v>
                </c:pt>
                <c:pt idx="1289">
                  <c:v>290.0</c:v>
                </c:pt>
                <c:pt idx="1290">
                  <c:v>290.0</c:v>
                </c:pt>
                <c:pt idx="1291">
                  <c:v>290.0</c:v>
                </c:pt>
                <c:pt idx="1292">
                  <c:v>290.0</c:v>
                </c:pt>
                <c:pt idx="1293">
                  <c:v>290.0</c:v>
                </c:pt>
                <c:pt idx="1294">
                  <c:v>291.0</c:v>
                </c:pt>
                <c:pt idx="1295">
                  <c:v>291.0</c:v>
                </c:pt>
                <c:pt idx="1296">
                  <c:v>291.0</c:v>
                </c:pt>
                <c:pt idx="1297">
                  <c:v>291.0</c:v>
                </c:pt>
                <c:pt idx="1298">
                  <c:v>291.0</c:v>
                </c:pt>
                <c:pt idx="1299">
                  <c:v>291.0</c:v>
                </c:pt>
                <c:pt idx="1300">
                  <c:v>292.0</c:v>
                </c:pt>
                <c:pt idx="1301">
                  <c:v>292.0</c:v>
                </c:pt>
                <c:pt idx="1302">
                  <c:v>292.0</c:v>
                </c:pt>
                <c:pt idx="1303">
                  <c:v>292.0</c:v>
                </c:pt>
                <c:pt idx="1304">
                  <c:v>292.0</c:v>
                </c:pt>
                <c:pt idx="1305">
                  <c:v>292.0</c:v>
                </c:pt>
                <c:pt idx="1306">
                  <c:v>292.0</c:v>
                </c:pt>
                <c:pt idx="1307">
                  <c:v>292.0</c:v>
                </c:pt>
                <c:pt idx="1308">
                  <c:v>292.0</c:v>
                </c:pt>
                <c:pt idx="1309">
                  <c:v>293.0</c:v>
                </c:pt>
                <c:pt idx="1310">
                  <c:v>294.0</c:v>
                </c:pt>
                <c:pt idx="1311">
                  <c:v>295.0</c:v>
                </c:pt>
                <c:pt idx="1312">
                  <c:v>296.0</c:v>
                </c:pt>
                <c:pt idx="1313">
                  <c:v>297.0</c:v>
                </c:pt>
                <c:pt idx="1314">
                  <c:v>298.0</c:v>
                </c:pt>
                <c:pt idx="1315">
                  <c:v>299.0</c:v>
                </c:pt>
                <c:pt idx="1316">
                  <c:v>299.0</c:v>
                </c:pt>
                <c:pt idx="1317">
                  <c:v>300.0</c:v>
                </c:pt>
                <c:pt idx="1318">
                  <c:v>300.0</c:v>
                </c:pt>
                <c:pt idx="1319">
                  <c:v>300.0</c:v>
                </c:pt>
                <c:pt idx="1320">
                  <c:v>301.0</c:v>
                </c:pt>
                <c:pt idx="1321">
                  <c:v>301.0</c:v>
                </c:pt>
                <c:pt idx="1322">
                  <c:v>301.0</c:v>
                </c:pt>
                <c:pt idx="1323">
                  <c:v>301.0</c:v>
                </c:pt>
                <c:pt idx="1324">
                  <c:v>301.0</c:v>
                </c:pt>
                <c:pt idx="1325">
                  <c:v>301.0</c:v>
                </c:pt>
                <c:pt idx="1326">
                  <c:v>301.0</c:v>
                </c:pt>
                <c:pt idx="1327">
                  <c:v>301.0</c:v>
                </c:pt>
                <c:pt idx="1328">
                  <c:v>301.0</c:v>
                </c:pt>
                <c:pt idx="1329">
                  <c:v>301.0</c:v>
                </c:pt>
                <c:pt idx="1330">
                  <c:v>301.0</c:v>
                </c:pt>
                <c:pt idx="1331">
                  <c:v>302.0</c:v>
                </c:pt>
                <c:pt idx="1332">
                  <c:v>302.0</c:v>
                </c:pt>
                <c:pt idx="1333">
                  <c:v>302.0</c:v>
                </c:pt>
                <c:pt idx="1334">
                  <c:v>302.0</c:v>
                </c:pt>
                <c:pt idx="1335">
                  <c:v>302.0</c:v>
                </c:pt>
                <c:pt idx="1336">
                  <c:v>302.0</c:v>
                </c:pt>
                <c:pt idx="1337">
                  <c:v>302.0</c:v>
                </c:pt>
                <c:pt idx="1338">
                  <c:v>303.0</c:v>
                </c:pt>
                <c:pt idx="1339">
                  <c:v>304.0</c:v>
                </c:pt>
                <c:pt idx="1340">
                  <c:v>304.0</c:v>
                </c:pt>
                <c:pt idx="1341">
                  <c:v>304.0</c:v>
                </c:pt>
                <c:pt idx="1342">
                  <c:v>304.0</c:v>
                </c:pt>
                <c:pt idx="1343">
                  <c:v>304.0</c:v>
                </c:pt>
                <c:pt idx="1344">
                  <c:v>304.0</c:v>
                </c:pt>
                <c:pt idx="1345">
                  <c:v>304.0</c:v>
                </c:pt>
                <c:pt idx="1346">
                  <c:v>304.0</c:v>
                </c:pt>
                <c:pt idx="1347">
                  <c:v>304.0</c:v>
                </c:pt>
                <c:pt idx="1348">
                  <c:v>304.0</c:v>
                </c:pt>
                <c:pt idx="1349">
                  <c:v>304.0</c:v>
                </c:pt>
                <c:pt idx="1350">
                  <c:v>305.0</c:v>
                </c:pt>
                <c:pt idx="1351">
                  <c:v>305.0</c:v>
                </c:pt>
                <c:pt idx="1352">
                  <c:v>305.0</c:v>
                </c:pt>
                <c:pt idx="1353">
                  <c:v>305.0</c:v>
                </c:pt>
                <c:pt idx="1354">
                  <c:v>306.0</c:v>
                </c:pt>
                <c:pt idx="1355">
                  <c:v>306.0</c:v>
                </c:pt>
                <c:pt idx="1356">
                  <c:v>306.0</c:v>
                </c:pt>
                <c:pt idx="1357">
                  <c:v>306.0</c:v>
                </c:pt>
                <c:pt idx="1358">
                  <c:v>306.0</c:v>
                </c:pt>
                <c:pt idx="1359">
                  <c:v>306.0</c:v>
                </c:pt>
                <c:pt idx="1360">
                  <c:v>306.0</c:v>
                </c:pt>
                <c:pt idx="1361">
                  <c:v>306.0</c:v>
                </c:pt>
                <c:pt idx="1362">
                  <c:v>306.0</c:v>
                </c:pt>
                <c:pt idx="1363">
                  <c:v>306.0</c:v>
                </c:pt>
                <c:pt idx="1364">
                  <c:v>306.0</c:v>
                </c:pt>
                <c:pt idx="1365">
                  <c:v>306.0</c:v>
                </c:pt>
                <c:pt idx="1366">
                  <c:v>306.0</c:v>
                </c:pt>
                <c:pt idx="1367">
                  <c:v>306.0</c:v>
                </c:pt>
                <c:pt idx="1368">
                  <c:v>306.0</c:v>
                </c:pt>
                <c:pt idx="1369">
                  <c:v>306.0</c:v>
                </c:pt>
                <c:pt idx="1370">
                  <c:v>306.0</c:v>
                </c:pt>
                <c:pt idx="1371">
                  <c:v>306.0</c:v>
                </c:pt>
                <c:pt idx="1372">
                  <c:v>307.0</c:v>
                </c:pt>
                <c:pt idx="1373">
                  <c:v>307.0</c:v>
                </c:pt>
                <c:pt idx="1374">
                  <c:v>307.0</c:v>
                </c:pt>
                <c:pt idx="1375">
                  <c:v>307.0</c:v>
                </c:pt>
                <c:pt idx="1376">
                  <c:v>307.0</c:v>
                </c:pt>
                <c:pt idx="1377">
                  <c:v>307.0</c:v>
                </c:pt>
                <c:pt idx="1378">
                  <c:v>308.0</c:v>
                </c:pt>
                <c:pt idx="1379">
                  <c:v>308.0</c:v>
                </c:pt>
                <c:pt idx="1380">
                  <c:v>308.0</c:v>
                </c:pt>
                <c:pt idx="1381">
                  <c:v>308.0</c:v>
                </c:pt>
                <c:pt idx="1382">
                  <c:v>308.0</c:v>
                </c:pt>
                <c:pt idx="1383">
                  <c:v>308.0</c:v>
                </c:pt>
                <c:pt idx="1384">
                  <c:v>309.0</c:v>
                </c:pt>
                <c:pt idx="1385">
                  <c:v>309.0</c:v>
                </c:pt>
                <c:pt idx="1386">
                  <c:v>309.0</c:v>
                </c:pt>
                <c:pt idx="1387">
                  <c:v>309.0</c:v>
                </c:pt>
                <c:pt idx="1388">
                  <c:v>309.0</c:v>
                </c:pt>
                <c:pt idx="1389">
                  <c:v>309.0</c:v>
                </c:pt>
                <c:pt idx="1390">
                  <c:v>309.0</c:v>
                </c:pt>
                <c:pt idx="1391">
                  <c:v>309.0</c:v>
                </c:pt>
                <c:pt idx="1392">
                  <c:v>309.0</c:v>
                </c:pt>
                <c:pt idx="1393">
                  <c:v>309.0</c:v>
                </c:pt>
                <c:pt idx="1394">
                  <c:v>309.0</c:v>
                </c:pt>
                <c:pt idx="1395">
                  <c:v>309.0</c:v>
                </c:pt>
                <c:pt idx="1396">
                  <c:v>309.0</c:v>
                </c:pt>
                <c:pt idx="1397">
                  <c:v>310.0</c:v>
                </c:pt>
                <c:pt idx="1398">
                  <c:v>311.0</c:v>
                </c:pt>
                <c:pt idx="1399">
                  <c:v>311.0</c:v>
                </c:pt>
                <c:pt idx="1400">
                  <c:v>311.0</c:v>
                </c:pt>
                <c:pt idx="1401">
                  <c:v>311.0</c:v>
                </c:pt>
                <c:pt idx="1402">
                  <c:v>311.0</c:v>
                </c:pt>
                <c:pt idx="1403">
                  <c:v>311.0</c:v>
                </c:pt>
                <c:pt idx="1404">
                  <c:v>311.0</c:v>
                </c:pt>
                <c:pt idx="1405">
                  <c:v>311.0</c:v>
                </c:pt>
                <c:pt idx="1406">
                  <c:v>311.0</c:v>
                </c:pt>
                <c:pt idx="1407">
                  <c:v>311.0</c:v>
                </c:pt>
                <c:pt idx="1408">
                  <c:v>311.0</c:v>
                </c:pt>
                <c:pt idx="1409">
                  <c:v>311.0</c:v>
                </c:pt>
                <c:pt idx="1410">
                  <c:v>311.0</c:v>
                </c:pt>
                <c:pt idx="1411">
                  <c:v>311.0</c:v>
                </c:pt>
                <c:pt idx="1412">
                  <c:v>311.0</c:v>
                </c:pt>
                <c:pt idx="1413">
                  <c:v>312.0</c:v>
                </c:pt>
                <c:pt idx="1414">
                  <c:v>313.0</c:v>
                </c:pt>
                <c:pt idx="1415">
                  <c:v>313.0</c:v>
                </c:pt>
                <c:pt idx="1416">
                  <c:v>313.0</c:v>
                </c:pt>
                <c:pt idx="1417">
                  <c:v>314.0</c:v>
                </c:pt>
                <c:pt idx="1418">
                  <c:v>314.0</c:v>
                </c:pt>
                <c:pt idx="1419">
                  <c:v>314.0</c:v>
                </c:pt>
                <c:pt idx="1420">
                  <c:v>314.0</c:v>
                </c:pt>
                <c:pt idx="1421">
                  <c:v>314.0</c:v>
                </c:pt>
                <c:pt idx="1422">
                  <c:v>315.0</c:v>
                </c:pt>
                <c:pt idx="1423">
                  <c:v>316.0</c:v>
                </c:pt>
                <c:pt idx="1424">
                  <c:v>316.0</c:v>
                </c:pt>
                <c:pt idx="1425">
                  <c:v>317.0</c:v>
                </c:pt>
                <c:pt idx="1426">
                  <c:v>317.0</c:v>
                </c:pt>
                <c:pt idx="1427">
                  <c:v>317.0</c:v>
                </c:pt>
                <c:pt idx="1428">
                  <c:v>317.0</c:v>
                </c:pt>
                <c:pt idx="1429">
                  <c:v>318.0</c:v>
                </c:pt>
                <c:pt idx="1430">
                  <c:v>319.0</c:v>
                </c:pt>
                <c:pt idx="1431">
                  <c:v>319.0</c:v>
                </c:pt>
                <c:pt idx="1432">
                  <c:v>319.0</c:v>
                </c:pt>
                <c:pt idx="1433">
                  <c:v>319.0</c:v>
                </c:pt>
                <c:pt idx="1434">
                  <c:v>319.0</c:v>
                </c:pt>
                <c:pt idx="1435">
                  <c:v>319.0</c:v>
                </c:pt>
                <c:pt idx="1436">
                  <c:v>319.0</c:v>
                </c:pt>
                <c:pt idx="1437">
                  <c:v>319.0</c:v>
                </c:pt>
                <c:pt idx="1438">
                  <c:v>319.0</c:v>
                </c:pt>
                <c:pt idx="1439">
                  <c:v>319.0</c:v>
                </c:pt>
                <c:pt idx="1440">
                  <c:v>319.0</c:v>
                </c:pt>
                <c:pt idx="1441">
                  <c:v>319.0</c:v>
                </c:pt>
                <c:pt idx="1442">
                  <c:v>320.0</c:v>
                </c:pt>
                <c:pt idx="1443">
                  <c:v>320.0</c:v>
                </c:pt>
                <c:pt idx="1444">
                  <c:v>321.0</c:v>
                </c:pt>
                <c:pt idx="1445">
                  <c:v>322.0</c:v>
                </c:pt>
                <c:pt idx="1446">
                  <c:v>323.0</c:v>
                </c:pt>
                <c:pt idx="1447">
                  <c:v>323.0</c:v>
                </c:pt>
                <c:pt idx="1448">
                  <c:v>323.0</c:v>
                </c:pt>
                <c:pt idx="1449">
                  <c:v>324.0</c:v>
                </c:pt>
                <c:pt idx="1450">
                  <c:v>324.0</c:v>
                </c:pt>
                <c:pt idx="1451">
                  <c:v>324.0</c:v>
                </c:pt>
                <c:pt idx="1452">
                  <c:v>324.0</c:v>
                </c:pt>
                <c:pt idx="1453">
                  <c:v>324.0</c:v>
                </c:pt>
                <c:pt idx="1454">
                  <c:v>324.0</c:v>
                </c:pt>
                <c:pt idx="1455">
                  <c:v>324.0</c:v>
                </c:pt>
                <c:pt idx="1456">
                  <c:v>324.0</c:v>
                </c:pt>
                <c:pt idx="1457">
                  <c:v>324.0</c:v>
                </c:pt>
                <c:pt idx="1458">
                  <c:v>324.0</c:v>
                </c:pt>
                <c:pt idx="1459">
                  <c:v>324.0</c:v>
                </c:pt>
                <c:pt idx="1460">
                  <c:v>325.0</c:v>
                </c:pt>
                <c:pt idx="1461">
                  <c:v>325.0</c:v>
                </c:pt>
                <c:pt idx="1462">
                  <c:v>326.0</c:v>
                </c:pt>
                <c:pt idx="1463">
                  <c:v>326.0</c:v>
                </c:pt>
                <c:pt idx="1464">
                  <c:v>326.0</c:v>
                </c:pt>
                <c:pt idx="1465">
                  <c:v>326.0</c:v>
                </c:pt>
                <c:pt idx="1466">
                  <c:v>327.0</c:v>
                </c:pt>
                <c:pt idx="1467">
                  <c:v>327.0</c:v>
                </c:pt>
                <c:pt idx="1468">
                  <c:v>327.0</c:v>
                </c:pt>
                <c:pt idx="1469">
                  <c:v>327.0</c:v>
                </c:pt>
                <c:pt idx="1470">
                  <c:v>327.0</c:v>
                </c:pt>
                <c:pt idx="1471">
                  <c:v>328.0</c:v>
                </c:pt>
                <c:pt idx="1472">
                  <c:v>328.0</c:v>
                </c:pt>
                <c:pt idx="1473">
                  <c:v>328.0</c:v>
                </c:pt>
                <c:pt idx="1474">
                  <c:v>328.0</c:v>
                </c:pt>
                <c:pt idx="1475">
                  <c:v>328.0</c:v>
                </c:pt>
                <c:pt idx="1476">
                  <c:v>328.0</c:v>
                </c:pt>
                <c:pt idx="1477">
                  <c:v>328.0</c:v>
                </c:pt>
                <c:pt idx="1478">
                  <c:v>328.0</c:v>
                </c:pt>
                <c:pt idx="1479">
                  <c:v>328.0</c:v>
                </c:pt>
                <c:pt idx="1480">
                  <c:v>328.0</c:v>
                </c:pt>
                <c:pt idx="1481">
                  <c:v>328.0</c:v>
                </c:pt>
                <c:pt idx="1482">
                  <c:v>328.0</c:v>
                </c:pt>
                <c:pt idx="1483">
                  <c:v>328.0</c:v>
                </c:pt>
                <c:pt idx="1484">
                  <c:v>329.0</c:v>
                </c:pt>
                <c:pt idx="1485">
                  <c:v>329.0</c:v>
                </c:pt>
                <c:pt idx="1486">
                  <c:v>329.0</c:v>
                </c:pt>
                <c:pt idx="1487">
                  <c:v>329.0</c:v>
                </c:pt>
                <c:pt idx="1488">
                  <c:v>329.0</c:v>
                </c:pt>
                <c:pt idx="1489">
                  <c:v>329.0</c:v>
                </c:pt>
                <c:pt idx="1490">
                  <c:v>329.0</c:v>
                </c:pt>
                <c:pt idx="1491">
                  <c:v>329.0</c:v>
                </c:pt>
                <c:pt idx="1492">
                  <c:v>330.0</c:v>
                </c:pt>
                <c:pt idx="1493">
                  <c:v>331.0</c:v>
                </c:pt>
                <c:pt idx="1494">
                  <c:v>331.0</c:v>
                </c:pt>
                <c:pt idx="1495">
                  <c:v>331.0</c:v>
                </c:pt>
                <c:pt idx="1496">
                  <c:v>332.0</c:v>
                </c:pt>
                <c:pt idx="1497">
                  <c:v>332.0</c:v>
                </c:pt>
                <c:pt idx="1498">
                  <c:v>332.0</c:v>
                </c:pt>
                <c:pt idx="1499">
                  <c:v>333.0</c:v>
                </c:pt>
                <c:pt idx="1500">
                  <c:v>333.0</c:v>
                </c:pt>
                <c:pt idx="1501">
                  <c:v>333.0</c:v>
                </c:pt>
                <c:pt idx="1502">
                  <c:v>333.0</c:v>
                </c:pt>
                <c:pt idx="1503">
                  <c:v>333.0</c:v>
                </c:pt>
                <c:pt idx="1504">
                  <c:v>333.0</c:v>
                </c:pt>
                <c:pt idx="1505">
                  <c:v>333.0</c:v>
                </c:pt>
                <c:pt idx="1506">
                  <c:v>333.0</c:v>
                </c:pt>
                <c:pt idx="1507">
                  <c:v>333.0</c:v>
                </c:pt>
                <c:pt idx="1508">
                  <c:v>333.0</c:v>
                </c:pt>
                <c:pt idx="1509">
                  <c:v>333.0</c:v>
                </c:pt>
                <c:pt idx="1510">
                  <c:v>333.0</c:v>
                </c:pt>
                <c:pt idx="1511">
                  <c:v>333.0</c:v>
                </c:pt>
                <c:pt idx="1512">
                  <c:v>334.0</c:v>
                </c:pt>
                <c:pt idx="1513">
                  <c:v>334.0</c:v>
                </c:pt>
                <c:pt idx="1514">
                  <c:v>334.0</c:v>
                </c:pt>
                <c:pt idx="1515">
                  <c:v>334.0</c:v>
                </c:pt>
                <c:pt idx="1516">
                  <c:v>334.0</c:v>
                </c:pt>
                <c:pt idx="1517">
                  <c:v>334.0</c:v>
                </c:pt>
                <c:pt idx="1518">
                  <c:v>334.0</c:v>
                </c:pt>
                <c:pt idx="1519">
                  <c:v>335.0</c:v>
                </c:pt>
                <c:pt idx="1520">
                  <c:v>336.0</c:v>
                </c:pt>
                <c:pt idx="1521">
                  <c:v>337.0</c:v>
                </c:pt>
                <c:pt idx="1522">
                  <c:v>337.0</c:v>
                </c:pt>
                <c:pt idx="1523">
                  <c:v>337.0</c:v>
                </c:pt>
                <c:pt idx="1524">
                  <c:v>337.0</c:v>
                </c:pt>
                <c:pt idx="1525">
                  <c:v>337.0</c:v>
                </c:pt>
                <c:pt idx="1526">
                  <c:v>337.0</c:v>
                </c:pt>
                <c:pt idx="1527">
                  <c:v>337.0</c:v>
                </c:pt>
                <c:pt idx="1528">
                  <c:v>337.0</c:v>
                </c:pt>
                <c:pt idx="1529">
                  <c:v>337.0</c:v>
                </c:pt>
                <c:pt idx="1530">
                  <c:v>338.0</c:v>
                </c:pt>
                <c:pt idx="1531">
                  <c:v>339.0</c:v>
                </c:pt>
                <c:pt idx="1532">
                  <c:v>339.0</c:v>
                </c:pt>
                <c:pt idx="1533">
                  <c:v>339.0</c:v>
                </c:pt>
                <c:pt idx="1534">
                  <c:v>339.0</c:v>
                </c:pt>
                <c:pt idx="1535">
                  <c:v>339.0</c:v>
                </c:pt>
                <c:pt idx="1536">
                  <c:v>340.0</c:v>
                </c:pt>
                <c:pt idx="1537">
                  <c:v>341.0</c:v>
                </c:pt>
                <c:pt idx="1538">
                  <c:v>341.0</c:v>
                </c:pt>
                <c:pt idx="1539">
                  <c:v>342.0</c:v>
                </c:pt>
                <c:pt idx="1540">
                  <c:v>342.0</c:v>
                </c:pt>
                <c:pt idx="1541">
                  <c:v>342.0</c:v>
                </c:pt>
                <c:pt idx="1542">
                  <c:v>342.0</c:v>
                </c:pt>
                <c:pt idx="1543">
                  <c:v>343.0</c:v>
                </c:pt>
                <c:pt idx="1544">
                  <c:v>344.0</c:v>
                </c:pt>
                <c:pt idx="1545">
                  <c:v>344.0</c:v>
                </c:pt>
                <c:pt idx="1546">
                  <c:v>345.0</c:v>
                </c:pt>
                <c:pt idx="1547">
                  <c:v>345.0</c:v>
                </c:pt>
                <c:pt idx="1548">
                  <c:v>345.0</c:v>
                </c:pt>
                <c:pt idx="1549">
                  <c:v>345.0</c:v>
                </c:pt>
                <c:pt idx="1550">
                  <c:v>346.0</c:v>
                </c:pt>
                <c:pt idx="1551">
                  <c:v>346.0</c:v>
                </c:pt>
                <c:pt idx="1552">
                  <c:v>346.0</c:v>
                </c:pt>
                <c:pt idx="1553">
                  <c:v>346.0</c:v>
                </c:pt>
                <c:pt idx="1554">
                  <c:v>346.0</c:v>
                </c:pt>
                <c:pt idx="1555">
                  <c:v>346.0</c:v>
                </c:pt>
                <c:pt idx="1556">
                  <c:v>347.0</c:v>
                </c:pt>
                <c:pt idx="1557">
                  <c:v>347.0</c:v>
                </c:pt>
                <c:pt idx="1558">
                  <c:v>347.0</c:v>
                </c:pt>
                <c:pt idx="1559">
                  <c:v>348.0</c:v>
                </c:pt>
                <c:pt idx="1560">
                  <c:v>348.0</c:v>
                </c:pt>
                <c:pt idx="1561">
                  <c:v>349.0</c:v>
                </c:pt>
                <c:pt idx="1562">
                  <c:v>349.0</c:v>
                </c:pt>
                <c:pt idx="1563">
                  <c:v>349.0</c:v>
                </c:pt>
                <c:pt idx="1564">
                  <c:v>349.0</c:v>
                </c:pt>
                <c:pt idx="1565">
                  <c:v>349.0</c:v>
                </c:pt>
                <c:pt idx="1566">
                  <c:v>349.0</c:v>
                </c:pt>
                <c:pt idx="1567">
                  <c:v>349.0</c:v>
                </c:pt>
                <c:pt idx="1568">
                  <c:v>349.0</c:v>
                </c:pt>
                <c:pt idx="1569">
                  <c:v>349.0</c:v>
                </c:pt>
                <c:pt idx="1570">
                  <c:v>350.0</c:v>
                </c:pt>
                <c:pt idx="1571">
                  <c:v>350.0</c:v>
                </c:pt>
                <c:pt idx="1572">
                  <c:v>350.0</c:v>
                </c:pt>
                <c:pt idx="1573">
                  <c:v>350.0</c:v>
                </c:pt>
                <c:pt idx="1574">
                  <c:v>351.0</c:v>
                </c:pt>
                <c:pt idx="1575">
                  <c:v>352.0</c:v>
                </c:pt>
                <c:pt idx="1576">
                  <c:v>353.0</c:v>
                </c:pt>
                <c:pt idx="1577">
                  <c:v>353.0</c:v>
                </c:pt>
                <c:pt idx="1578">
                  <c:v>353.0</c:v>
                </c:pt>
                <c:pt idx="1579">
                  <c:v>354.0</c:v>
                </c:pt>
                <c:pt idx="1580">
                  <c:v>354.0</c:v>
                </c:pt>
                <c:pt idx="1581">
                  <c:v>355.0</c:v>
                </c:pt>
                <c:pt idx="1582">
                  <c:v>355.0</c:v>
                </c:pt>
                <c:pt idx="1583">
                  <c:v>355.0</c:v>
                </c:pt>
                <c:pt idx="1584">
                  <c:v>355.0</c:v>
                </c:pt>
                <c:pt idx="1585">
                  <c:v>355.0</c:v>
                </c:pt>
                <c:pt idx="1586">
                  <c:v>355.0</c:v>
                </c:pt>
                <c:pt idx="1587">
                  <c:v>355.0</c:v>
                </c:pt>
                <c:pt idx="1588">
                  <c:v>355.0</c:v>
                </c:pt>
                <c:pt idx="1589">
                  <c:v>355.0</c:v>
                </c:pt>
                <c:pt idx="1590">
                  <c:v>355.0</c:v>
                </c:pt>
                <c:pt idx="1591">
                  <c:v>355.0</c:v>
                </c:pt>
                <c:pt idx="1592">
                  <c:v>355.0</c:v>
                </c:pt>
                <c:pt idx="1593">
                  <c:v>355.0</c:v>
                </c:pt>
                <c:pt idx="1594">
                  <c:v>355.0</c:v>
                </c:pt>
                <c:pt idx="1595">
                  <c:v>355.0</c:v>
                </c:pt>
                <c:pt idx="1596">
                  <c:v>355.0</c:v>
                </c:pt>
                <c:pt idx="1597">
                  <c:v>355.0</c:v>
                </c:pt>
                <c:pt idx="1598">
                  <c:v>355.0</c:v>
                </c:pt>
                <c:pt idx="1599">
                  <c:v>355.0</c:v>
                </c:pt>
                <c:pt idx="1600">
                  <c:v>355.0</c:v>
                </c:pt>
                <c:pt idx="1601">
                  <c:v>355.0</c:v>
                </c:pt>
                <c:pt idx="1602">
                  <c:v>355.0</c:v>
                </c:pt>
                <c:pt idx="1603">
                  <c:v>355.0</c:v>
                </c:pt>
                <c:pt idx="1604">
                  <c:v>355.0</c:v>
                </c:pt>
                <c:pt idx="1605">
                  <c:v>355.0</c:v>
                </c:pt>
                <c:pt idx="1606">
                  <c:v>355.0</c:v>
                </c:pt>
                <c:pt idx="1607">
                  <c:v>355.0</c:v>
                </c:pt>
                <c:pt idx="1608">
                  <c:v>355.0</c:v>
                </c:pt>
                <c:pt idx="1609">
                  <c:v>355.0</c:v>
                </c:pt>
                <c:pt idx="1610">
                  <c:v>355.0</c:v>
                </c:pt>
                <c:pt idx="1611">
                  <c:v>355.0</c:v>
                </c:pt>
                <c:pt idx="1612">
                  <c:v>355.0</c:v>
                </c:pt>
                <c:pt idx="1613">
                  <c:v>355.0</c:v>
                </c:pt>
                <c:pt idx="1614">
                  <c:v>355.0</c:v>
                </c:pt>
                <c:pt idx="1615">
                  <c:v>355.0</c:v>
                </c:pt>
                <c:pt idx="1616">
                  <c:v>355.0</c:v>
                </c:pt>
                <c:pt idx="1617">
                  <c:v>355.0</c:v>
                </c:pt>
                <c:pt idx="1618">
                  <c:v>355.0</c:v>
                </c:pt>
                <c:pt idx="1619">
                  <c:v>355.0</c:v>
                </c:pt>
                <c:pt idx="1620">
                  <c:v>355.0</c:v>
                </c:pt>
                <c:pt idx="1621">
                  <c:v>355.0</c:v>
                </c:pt>
                <c:pt idx="1622">
                  <c:v>355.0</c:v>
                </c:pt>
                <c:pt idx="1623">
                  <c:v>355.0</c:v>
                </c:pt>
                <c:pt idx="1624">
                  <c:v>355.0</c:v>
                </c:pt>
                <c:pt idx="1625">
                  <c:v>355.0</c:v>
                </c:pt>
                <c:pt idx="1626">
                  <c:v>355.0</c:v>
                </c:pt>
                <c:pt idx="1627">
                  <c:v>355.0</c:v>
                </c:pt>
                <c:pt idx="1628">
                  <c:v>355.0</c:v>
                </c:pt>
                <c:pt idx="1629">
                  <c:v>355.0</c:v>
                </c:pt>
                <c:pt idx="1630">
                  <c:v>355.0</c:v>
                </c:pt>
                <c:pt idx="1631">
                  <c:v>356.0</c:v>
                </c:pt>
                <c:pt idx="1632">
                  <c:v>356.0</c:v>
                </c:pt>
                <c:pt idx="1633">
                  <c:v>356.0</c:v>
                </c:pt>
                <c:pt idx="1634">
                  <c:v>356.0</c:v>
                </c:pt>
                <c:pt idx="1635">
                  <c:v>356.0</c:v>
                </c:pt>
                <c:pt idx="1636">
                  <c:v>356.0</c:v>
                </c:pt>
                <c:pt idx="1637">
                  <c:v>356.0</c:v>
                </c:pt>
                <c:pt idx="1638">
                  <c:v>357.0</c:v>
                </c:pt>
                <c:pt idx="1639">
                  <c:v>357.0</c:v>
                </c:pt>
                <c:pt idx="1640">
                  <c:v>357.0</c:v>
                </c:pt>
                <c:pt idx="1641">
                  <c:v>357.0</c:v>
                </c:pt>
                <c:pt idx="1642">
                  <c:v>357.0</c:v>
                </c:pt>
                <c:pt idx="1643">
                  <c:v>357.0</c:v>
                </c:pt>
                <c:pt idx="1644">
                  <c:v>357.0</c:v>
                </c:pt>
                <c:pt idx="1645">
                  <c:v>357.0</c:v>
                </c:pt>
                <c:pt idx="1646">
                  <c:v>357.0</c:v>
                </c:pt>
                <c:pt idx="1647">
                  <c:v>357.0</c:v>
                </c:pt>
                <c:pt idx="1648">
                  <c:v>357.0</c:v>
                </c:pt>
                <c:pt idx="1649">
                  <c:v>357.0</c:v>
                </c:pt>
                <c:pt idx="1650">
                  <c:v>357.0</c:v>
                </c:pt>
                <c:pt idx="1651">
                  <c:v>357.0</c:v>
                </c:pt>
                <c:pt idx="1652">
                  <c:v>357.0</c:v>
                </c:pt>
                <c:pt idx="1653">
                  <c:v>358.0</c:v>
                </c:pt>
                <c:pt idx="1654">
                  <c:v>358.0</c:v>
                </c:pt>
                <c:pt idx="1655">
                  <c:v>359.0</c:v>
                </c:pt>
                <c:pt idx="1656">
                  <c:v>359.0</c:v>
                </c:pt>
                <c:pt idx="1657">
                  <c:v>359.0</c:v>
                </c:pt>
                <c:pt idx="1658">
                  <c:v>360.0</c:v>
                </c:pt>
                <c:pt idx="1659">
                  <c:v>360.0</c:v>
                </c:pt>
                <c:pt idx="1660">
                  <c:v>360.0</c:v>
                </c:pt>
                <c:pt idx="1661">
                  <c:v>360.0</c:v>
                </c:pt>
                <c:pt idx="1662">
                  <c:v>361.0</c:v>
                </c:pt>
                <c:pt idx="1663">
                  <c:v>361.0</c:v>
                </c:pt>
                <c:pt idx="1664">
                  <c:v>361.0</c:v>
                </c:pt>
                <c:pt idx="1665">
                  <c:v>361.0</c:v>
                </c:pt>
                <c:pt idx="1666">
                  <c:v>361.0</c:v>
                </c:pt>
                <c:pt idx="1667">
                  <c:v>361.0</c:v>
                </c:pt>
                <c:pt idx="1668">
                  <c:v>362.0</c:v>
                </c:pt>
                <c:pt idx="1669">
                  <c:v>362.0</c:v>
                </c:pt>
                <c:pt idx="1670">
                  <c:v>363.0</c:v>
                </c:pt>
                <c:pt idx="1671">
                  <c:v>364.0</c:v>
                </c:pt>
                <c:pt idx="1672">
                  <c:v>365.0</c:v>
                </c:pt>
                <c:pt idx="1673">
                  <c:v>365.0</c:v>
                </c:pt>
                <c:pt idx="1674">
                  <c:v>365.0</c:v>
                </c:pt>
                <c:pt idx="1675">
                  <c:v>365.0</c:v>
                </c:pt>
                <c:pt idx="1676">
                  <c:v>366.0</c:v>
                </c:pt>
                <c:pt idx="1677">
                  <c:v>366.0</c:v>
                </c:pt>
                <c:pt idx="1678">
                  <c:v>366.0</c:v>
                </c:pt>
                <c:pt idx="1679">
                  <c:v>366.0</c:v>
                </c:pt>
                <c:pt idx="1680">
                  <c:v>366.0</c:v>
                </c:pt>
                <c:pt idx="1681">
                  <c:v>366.0</c:v>
                </c:pt>
                <c:pt idx="1682">
                  <c:v>366.0</c:v>
                </c:pt>
                <c:pt idx="1683">
                  <c:v>366.0</c:v>
                </c:pt>
                <c:pt idx="1684">
                  <c:v>367.0</c:v>
                </c:pt>
                <c:pt idx="1685">
                  <c:v>368.0</c:v>
                </c:pt>
                <c:pt idx="1686">
                  <c:v>368.0</c:v>
                </c:pt>
                <c:pt idx="1687">
                  <c:v>368.0</c:v>
                </c:pt>
                <c:pt idx="1688">
                  <c:v>368.0</c:v>
                </c:pt>
                <c:pt idx="1689">
                  <c:v>368.0</c:v>
                </c:pt>
                <c:pt idx="1690">
                  <c:v>368.0</c:v>
                </c:pt>
                <c:pt idx="1691">
                  <c:v>368.0</c:v>
                </c:pt>
                <c:pt idx="1692">
                  <c:v>368.0</c:v>
                </c:pt>
                <c:pt idx="1693">
                  <c:v>369.0</c:v>
                </c:pt>
                <c:pt idx="1694">
                  <c:v>369.0</c:v>
                </c:pt>
                <c:pt idx="1695">
                  <c:v>369.0</c:v>
                </c:pt>
                <c:pt idx="1696">
                  <c:v>369.0</c:v>
                </c:pt>
                <c:pt idx="1697">
                  <c:v>369.0</c:v>
                </c:pt>
                <c:pt idx="1698">
                  <c:v>369.0</c:v>
                </c:pt>
                <c:pt idx="1699">
                  <c:v>370.0</c:v>
                </c:pt>
                <c:pt idx="1700">
                  <c:v>370.0</c:v>
                </c:pt>
                <c:pt idx="1701">
                  <c:v>371.0</c:v>
                </c:pt>
                <c:pt idx="1702">
                  <c:v>371.0</c:v>
                </c:pt>
                <c:pt idx="1703">
                  <c:v>371.0</c:v>
                </c:pt>
                <c:pt idx="1704">
                  <c:v>371.0</c:v>
                </c:pt>
                <c:pt idx="1705">
                  <c:v>371.0</c:v>
                </c:pt>
                <c:pt idx="1706">
                  <c:v>372.0</c:v>
                </c:pt>
                <c:pt idx="1707">
                  <c:v>373.0</c:v>
                </c:pt>
                <c:pt idx="1708">
                  <c:v>374.0</c:v>
                </c:pt>
                <c:pt idx="1709">
                  <c:v>374.0</c:v>
                </c:pt>
                <c:pt idx="1710">
                  <c:v>374.0</c:v>
                </c:pt>
                <c:pt idx="1711">
                  <c:v>375.0</c:v>
                </c:pt>
                <c:pt idx="1712">
                  <c:v>376.0</c:v>
                </c:pt>
                <c:pt idx="1713">
                  <c:v>376.0</c:v>
                </c:pt>
                <c:pt idx="1714">
                  <c:v>376.0</c:v>
                </c:pt>
                <c:pt idx="1715">
                  <c:v>376.0</c:v>
                </c:pt>
                <c:pt idx="1716">
                  <c:v>376.0</c:v>
                </c:pt>
                <c:pt idx="1717">
                  <c:v>376.0</c:v>
                </c:pt>
                <c:pt idx="1718">
                  <c:v>376.0</c:v>
                </c:pt>
                <c:pt idx="1719">
                  <c:v>376.0</c:v>
                </c:pt>
                <c:pt idx="1720">
                  <c:v>377.0</c:v>
                </c:pt>
                <c:pt idx="1721">
                  <c:v>377.0</c:v>
                </c:pt>
                <c:pt idx="1722">
                  <c:v>377.0</c:v>
                </c:pt>
                <c:pt idx="1723">
                  <c:v>378.0</c:v>
                </c:pt>
                <c:pt idx="1724">
                  <c:v>378.0</c:v>
                </c:pt>
                <c:pt idx="1725">
                  <c:v>379.0</c:v>
                </c:pt>
                <c:pt idx="1726">
                  <c:v>380.0</c:v>
                </c:pt>
                <c:pt idx="1727">
                  <c:v>380.0</c:v>
                </c:pt>
                <c:pt idx="1728">
                  <c:v>380.0</c:v>
                </c:pt>
                <c:pt idx="1729">
                  <c:v>380.0</c:v>
                </c:pt>
                <c:pt idx="1730">
                  <c:v>380.0</c:v>
                </c:pt>
                <c:pt idx="1731">
                  <c:v>380.0</c:v>
                </c:pt>
                <c:pt idx="1732">
                  <c:v>380.0</c:v>
                </c:pt>
                <c:pt idx="1733">
                  <c:v>380.0</c:v>
                </c:pt>
                <c:pt idx="1734">
                  <c:v>380.0</c:v>
                </c:pt>
                <c:pt idx="1735">
                  <c:v>380.0</c:v>
                </c:pt>
                <c:pt idx="1736">
                  <c:v>381.0</c:v>
                </c:pt>
                <c:pt idx="1737">
                  <c:v>382.0</c:v>
                </c:pt>
                <c:pt idx="1738">
                  <c:v>382.0</c:v>
                </c:pt>
                <c:pt idx="1739">
                  <c:v>382.0</c:v>
                </c:pt>
                <c:pt idx="1740">
                  <c:v>382.0</c:v>
                </c:pt>
                <c:pt idx="1741">
                  <c:v>383.0</c:v>
                </c:pt>
                <c:pt idx="1742">
                  <c:v>383.0</c:v>
                </c:pt>
                <c:pt idx="1743">
                  <c:v>383.0</c:v>
                </c:pt>
                <c:pt idx="1744">
                  <c:v>384.0</c:v>
                </c:pt>
                <c:pt idx="1745">
                  <c:v>384.0</c:v>
                </c:pt>
                <c:pt idx="1746">
                  <c:v>384.0</c:v>
                </c:pt>
                <c:pt idx="1747">
                  <c:v>385.0</c:v>
                </c:pt>
                <c:pt idx="1748">
                  <c:v>385.0</c:v>
                </c:pt>
                <c:pt idx="1749">
                  <c:v>385.0</c:v>
                </c:pt>
                <c:pt idx="1750">
                  <c:v>385.0</c:v>
                </c:pt>
                <c:pt idx="1751">
                  <c:v>385.0</c:v>
                </c:pt>
                <c:pt idx="1752">
                  <c:v>385.0</c:v>
                </c:pt>
                <c:pt idx="1753">
                  <c:v>385.0</c:v>
                </c:pt>
                <c:pt idx="1754">
                  <c:v>385.0</c:v>
                </c:pt>
                <c:pt idx="1755">
                  <c:v>385.0</c:v>
                </c:pt>
                <c:pt idx="1756">
                  <c:v>386.0</c:v>
                </c:pt>
                <c:pt idx="1757">
                  <c:v>387.0</c:v>
                </c:pt>
                <c:pt idx="1758">
                  <c:v>388.0</c:v>
                </c:pt>
                <c:pt idx="1759">
                  <c:v>389.0</c:v>
                </c:pt>
                <c:pt idx="1760">
                  <c:v>389.0</c:v>
                </c:pt>
                <c:pt idx="1761">
                  <c:v>389.0</c:v>
                </c:pt>
                <c:pt idx="1762">
                  <c:v>389.0</c:v>
                </c:pt>
                <c:pt idx="1763">
                  <c:v>389.0</c:v>
                </c:pt>
                <c:pt idx="1764">
                  <c:v>389.0</c:v>
                </c:pt>
                <c:pt idx="1765">
                  <c:v>389.0</c:v>
                </c:pt>
                <c:pt idx="1766">
                  <c:v>389.0</c:v>
                </c:pt>
                <c:pt idx="1767">
                  <c:v>389.0</c:v>
                </c:pt>
                <c:pt idx="1768">
                  <c:v>389.0</c:v>
                </c:pt>
                <c:pt idx="1769">
                  <c:v>389.0</c:v>
                </c:pt>
                <c:pt idx="1770">
                  <c:v>390.0</c:v>
                </c:pt>
                <c:pt idx="1771">
                  <c:v>391.0</c:v>
                </c:pt>
                <c:pt idx="1772">
                  <c:v>391.0</c:v>
                </c:pt>
                <c:pt idx="1773">
                  <c:v>391.0</c:v>
                </c:pt>
                <c:pt idx="1774">
                  <c:v>391.0</c:v>
                </c:pt>
                <c:pt idx="1775">
                  <c:v>391.0</c:v>
                </c:pt>
                <c:pt idx="1776">
                  <c:v>391.0</c:v>
                </c:pt>
                <c:pt idx="1777">
                  <c:v>391.0</c:v>
                </c:pt>
                <c:pt idx="1778">
                  <c:v>391.0</c:v>
                </c:pt>
                <c:pt idx="1779">
                  <c:v>391.0</c:v>
                </c:pt>
                <c:pt idx="1780">
                  <c:v>391.0</c:v>
                </c:pt>
                <c:pt idx="1781">
                  <c:v>391.0</c:v>
                </c:pt>
                <c:pt idx="1782">
                  <c:v>391.0</c:v>
                </c:pt>
                <c:pt idx="1783">
                  <c:v>392.0</c:v>
                </c:pt>
                <c:pt idx="1784">
                  <c:v>392.0</c:v>
                </c:pt>
                <c:pt idx="1785">
                  <c:v>392.0</c:v>
                </c:pt>
                <c:pt idx="1786">
                  <c:v>392.0</c:v>
                </c:pt>
                <c:pt idx="1787">
                  <c:v>392.0</c:v>
                </c:pt>
                <c:pt idx="1788">
                  <c:v>392.0</c:v>
                </c:pt>
                <c:pt idx="1789">
                  <c:v>392.0</c:v>
                </c:pt>
                <c:pt idx="1790">
                  <c:v>392.0</c:v>
                </c:pt>
                <c:pt idx="1791">
                  <c:v>392.0</c:v>
                </c:pt>
                <c:pt idx="1792">
                  <c:v>392.0</c:v>
                </c:pt>
                <c:pt idx="1793">
                  <c:v>392.0</c:v>
                </c:pt>
                <c:pt idx="1794">
                  <c:v>392.0</c:v>
                </c:pt>
                <c:pt idx="1795">
                  <c:v>392.0</c:v>
                </c:pt>
                <c:pt idx="1796">
                  <c:v>392.0</c:v>
                </c:pt>
                <c:pt idx="1797">
                  <c:v>392.0</c:v>
                </c:pt>
                <c:pt idx="1798">
                  <c:v>392.0</c:v>
                </c:pt>
                <c:pt idx="1799">
                  <c:v>392.0</c:v>
                </c:pt>
                <c:pt idx="1800">
                  <c:v>392.0</c:v>
                </c:pt>
                <c:pt idx="1801">
                  <c:v>392.0</c:v>
                </c:pt>
                <c:pt idx="1802">
                  <c:v>392.0</c:v>
                </c:pt>
                <c:pt idx="1803">
                  <c:v>392.0</c:v>
                </c:pt>
                <c:pt idx="1804">
                  <c:v>392.0</c:v>
                </c:pt>
                <c:pt idx="1805">
                  <c:v>392.0</c:v>
                </c:pt>
                <c:pt idx="1806">
                  <c:v>392.0</c:v>
                </c:pt>
                <c:pt idx="1807">
                  <c:v>392.0</c:v>
                </c:pt>
                <c:pt idx="1808">
                  <c:v>393.0</c:v>
                </c:pt>
                <c:pt idx="1809">
                  <c:v>394.0</c:v>
                </c:pt>
                <c:pt idx="1810">
                  <c:v>394.0</c:v>
                </c:pt>
                <c:pt idx="1811">
                  <c:v>395.0</c:v>
                </c:pt>
                <c:pt idx="1812">
                  <c:v>395.0</c:v>
                </c:pt>
                <c:pt idx="1813">
                  <c:v>395.0</c:v>
                </c:pt>
                <c:pt idx="1814">
                  <c:v>395.0</c:v>
                </c:pt>
                <c:pt idx="1815">
                  <c:v>395.0</c:v>
                </c:pt>
                <c:pt idx="1816">
                  <c:v>395.0</c:v>
                </c:pt>
                <c:pt idx="1817">
                  <c:v>395.0</c:v>
                </c:pt>
                <c:pt idx="1818">
                  <c:v>395.0</c:v>
                </c:pt>
                <c:pt idx="1819">
                  <c:v>396.0</c:v>
                </c:pt>
                <c:pt idx="1820">
                  <c:v>396.0</c:v>
                </c:pt>
                <c:pt idx="1821">
                  <c:v>396.0</c:v>
                </c:pt>
                <c:pt idx="1822">
                  <c:v>396.0</c:v>
                </c:pt>
                <c:pt idx="1823">
                  <c:v>396.0</c:v>
                </c:pt>
                <c:pt idx="1824">
                  <c:v>396.0</c:v>
                </c:pt>
                <c:pt idx="1825">
                  <c:v>397.0</c:v>
                </c:pt>
                <c:pt idx="1826">
                  <c:v>397.0</c:v>
                </c:pt>
                <c:pt idx="1827">
                  <c:v>397.0</c:v>
                </c:pt>
                <c:pt idx="1828">
                  <c:v>397.0</c:v>
                </c:pt>
                <c:pt idx="1829">
                  <c:v>397.0</c:v>
                </c:pt>
                <c:pt idx="1830">
                  <c:v>397.0</c:v>
                </c:pt>
                <c:pt idx="1831">
                  <c:v>397.0</c:v>
                </c:pt>
                <c:pt idx="1832">
                  <c:v>397.0</c:v>
                </c:pt>
                <c:pt idx="1833">
                  <c:v>398.0</c:v>
                </c:pt>
                <c:pt idx="1834">
                  <c:v>398.0</c:v>
                </c:pt>
                <c:pt idx="1835">
                  <c:v>398.0</c:v>
                </c:pt>
                <c:pt idx="1836">
                  <c:v>398.0</c:v>
                </c:pt>
                <c:pt idx="1837">
                  <c:v>398.0</c:v>
                </c:pt>
                <c:pt idx="1838">
                  <c:v>398.0</c:v>
                </c:pt>
                <c:pt idx="1839">
                  <c:v>398.0</c:v>
                </c:pt>
                <c:pt idx="1840">
                  <c:v>398.0</c:v>
                </c:pt>
                <c:pt idx="1841">
                  <c:v>399.0</c:v>
                </c:pt>
                <c:pt idx="1842">
                  <c:v>399.0</c:v>
                </c:pt>
                <c:pt idx="1843">
                  <c:v>399.0</c:v>
                </c:pt>
                <c:pt idx="1844">
                  <c:v>400.0</c:v>
                </c:pt>
                <c:pt idx="1845">
                  <c:v>400.0</c:v>
                </c:pt>
                <c:pt idx="1846">
                  <c:v>400.0</c:v>
                </c:pt>
                <c:pt idx="1847">
                  <c:v>400.0</c:v>
                </c:pt>
                <c:pt idx="1848">
                  <c:v>401.0</c:v>
                </c:pt>
                <c:pt idx="1849">
                  <c:v>401.0</c:v>
                </c:pt>
                <c:pt idx="1850">
                  <c:v>401.0</c:v>
                </c:pt>
                <c:pt idx="1851">
                  <c:v>401.0</c:v>
                </c:pt>
                <c:pt idx="1852">
                  <c:v>402.0</c:v>
                </c:pt>
                <c:pt idx="1853">
                  <c:v>402.0</c:v>
                </c:pt>
                <c:pt idx="1854">
                  <c:v>402.0</c:v>
                </c:pt>
                <c:pt idx="1855">
                  <c:v>402.0</c:v>
                </c:pt>
                <c:pt idx="1856">
                  <c:v>402.0</c:v>
                </c:pt>
                <c:pt idx="1857">
                  <c:v>402.0</c:v>
                </c:pt>
                <c:pt idx="1858">
                  <c:v>402.0</c:v>
                </c:pt>
                <c:pt idx="1859">
                  <c:v>402.0</c:v>
                </c:pt>
                <c:pt idx="1860">
                  <c:v>402.0</c:v>
                </c:pt>
                <c:pt idx="1861">
                  <c:v>403.0</c:v>
                </c:pt>
                <c:pt idx="1862">
                  <c:v>403.0</c:v>
                </c:pt>
                <c:pt idx="1863">
                  <c:v>403.0</c:v>
                </c:pt>
                <c:pt idx="1864">
                  <c:v>403.0</c:v>
                </c:pt>
                <c:pt idx="1865">
                  <c:v>403.0</c:v>
                </c:pt>
                <c:pt idx="1866">
                  <c:v>404.0</c:v>
                </c:pt>
                <c:pt idx="1867">
                  <c:v>404.0</c:v>
                </c:pt>
                <c:pt idx="1868">
                  <c:v>404.0</c:v>
                </c:pt>
                <c:pt idx="1869">
                  <c:v>404.0</c:v>
                </c:pt>
                <c:pt idx="1870">
                  <c:v>404.0</c:v>
                </c:pt>
                <c:pt idx="1871">
                  <c:v>404.0</c:v>
                </c:pt>
                <c:pt idx="1872">
                  <c:v>404.0</c:v>
                </c:pt>
                <c:pt idx="1873">
                  <c:v>404.0</c:v>
                </c:pt>
                <c:pt idx="1874">
                  <c:v>404.0</c:v>
                </c:pt>
                <c:pt idx="1875">
                  <c:v>404.0</c:v>
                </c:pt>
                <c:pt idx="1876">
                  <c:v>404.0</c:v>
                </c:pt>
                <c:pt idx="1877">
                  <c:v>404.0</c:v>
                </c:pt>
                <c:pt idx="1878">
                  <c:v>404.0</c:v>
                </c:pt>
                <c:pt idx="1879">
                  <c:v>404.0</c:v>
                </c:pt>
                <c:pt idx="1880">
                  <c:v>404.0</c:v>
                </c:pt>
                <c:pt idx="1881">
                  <c:v>405.0</c:v>
                </c:pt>
                <c:pt idx="1882">
                  <c:v>405.0</c:v>
                </c:pt>
                <c:pt idx="1883">
                  <c:v>405.0</c:v>
                </c:pt>
                <c:pt idx="1884">
                  <c:v>406.0</c:v>
                </c:pt>
                <c:pt idx="1885">
                  <c:v>406.0</c:v>
                </c:pt>
                <c:pt idx="1886">
                  <c:v>406.0</c:v>
                </c:pt>
                <c:pt idx="1887">
                  <c:v>406.0</c:v>
                </c:pt>
                <c:pt idx="1888">
                  <c:v>406.0</c:v>
                </c:pt>
                <c:pt idx="1889">
                  <c:v>406.0</c:v>
                </c:pt>
                <c:pt idx="1890">
                  <c:v>407.0</c:v>
                </c:pt>
                <c:pt idx="1891">
                  <c:v>407.0</c:v>
                </c:pt>
                <c:pt idx="1892">
                  <c:v>408.0</c:v>
                </c:pt>
                <c:pt idx="1893">
                  <c:v>408.0</c:v>
                </c:pt>
                <c:pt idx="1894">
                  <c:v>408.0</c:v>
                </c:pt>
                <c:pt idx="1895">
                  <c:v>408.0</c:v>
                </c:pt>
                <c:pt idx="1896">
                  <c:v>408.0</c:v>
                </c:pt>
                <c:pt idx="1897">
                  <c:v>409.0</c:v>
                </c:pt>
                <c:pt idx="1898">
                  <c:v>410.0</c:v>
                </c:pt>
                <c:pt idx="1899">
                  <c:v>410.0</c:v>
                </c:pt>
                <c:pt idx="1900">
                  <c:v>411.0</c:v>
                </c:pt>
                <c:pt idx="1901">
                  <c:v>411.0</c:v>
                </c:pt>
                <c:pt idx="1902">
                  <c:v>411.0</c:v>
                </c:pt>
                <c:pt idx="1903">
                  <c:v>411.0</c:v>
                </c:pt>
                <c:pt idx="1904">
                  <c:v>411.0</c:v>
                </c:pt>
                <c:pt idx="1905">
                  <c:v>411.0</c:v>
                </c:pt>
                <c:pt idx="1906">
                  <c:v>411.0</c:v>
                </c:pt>
                <c:pt idx="1907">
                  <c:v>411.0</c:v>
                </c:pt>
                <c:pt idx="1908">
                  <c:v>411.0</c:v>
                </c:pt>
                <c:pt idx="1909">
                  <c:v>411.0</c:v>
                </c:pt>
                <c:pt idx="1910">
                  <c:v>411.0</c:v>
                </c:pt>
                <c:pt idx="1911">
                  <c:v>411.0</c:v>
                </c:pt>
                <c:pt idx="1912">
                  <c:v>411.0</c:v>
                </c:pt>
                <c:pt idx="1913">
                  <c:v>411.0</c:v>
                </c:pt>
                <c:pt idx="1914">
                  <c:v>411.0</c:v>
                </c:pt>
                <c:pt idx="1915">
                  <c:v>412.0</c:v>
                </c:pt>
                <c:pt idx="1916">
                  <c:v>413.0</c:v>
                </c:pt>
                <c:pt idx="1917">
                  <c:v>413.0</c:v>
                </c:pt>
                <c:pt idx="1918">
                  <c:v>413.0</c:v>
                </c:pt>
                <c:pt idx="1919">
                  <c:v>414.0</c:v>
                </c:pt>
                <c:pt idx="1920">
                  <c:v>415.0</c:v>
                </c:pt>
                <c:pt idx="1921">
                  <c:v>415.0</c:v>
                </c:pt>
                <c:pt idx="1922">
                  <c:v>415.0</c:v>
                </c:pt>
                <c:pt idx="1923">
                  <c:v>415.0</c:v>
                </c:pt>
                <c:pt idx="1924">
                  <c:v>415.0</c:v>
                </c:pt>
                <c:pt idx="1925">
                  <c:v>416.0</c:v>
                </c:pt>
                <c:pt idx="1926">
                  <c:v>416.0</c:v>
                </c:pt>
                <c:pt idx="1927">
                  <c:v>417.0</c:v>
                </c:pt>
                <c:pt idx="1928">
                  <c:v>418.0</c:v>
                </c:pt>
                <c:pt idx="1929">
                  <c:v>418.0</c:v>
                </c:pt>
                <c:pt idx="1930">
                  <c:v>418.0</c:v>
                </c:pt>
                <c:pt idx="1931">
                  <c:v>418.0</c:v>
                </c:pt>
                <c:pt idx="1932">
                  <c:v>418.0</c:v>
                </c:pt>
                <c:pt idx="1933">
                  <c:v>418.0</c:v>
                </c:pt>
                <c:pt idx="1934">
                  <c:v>418.0</c:v>
                </c:pt>
                <c:pt idx="1935">
                  <c:v>419.0</c:v>
                </c:pt>
                <c:pt idx="1936">
                  <c:v>419.0</c:v>
                </c:pt>
                <c:pt idx="1937">
                  <c:v>419.0</c:v>
                </c:pt>
                <c:pt idx="1938">
                  <c:v>420.0</c:v>
                </c:pt>
                <c:pt idx="1939">
                  <c:v>420.0</c:v>
                </c:pt>
                <c:pt idx="1940">
                  <c:v>420.0</c:v>
                </c:pt>
                <c:pt idx="1941">
                  <c:v>420.0</c:v>
                </c:pt>
                <c:pt idx="1942">
                  <c:v>421.0</c:v>
                </c:pt>
                <c:pt idx="1943">
                  <c:v>421.0</c:v>
                </c:pt>
                <c:pt idx="1944">
                  <c:v>422.0</c:v>
                </c:pt>
                <c:pt idx="1945">
                  <c:v>423.0</c:v>
                </c:pt>
                <c:pt idx="1946">
                  <c:v>423.0</c:v>
                </c:pt>
                <c:pt idx="1947">
                  <c:v>423.0</c:v>
                </c:pt>
                <c:pt idx="1948">
                  <c:v>423.0</c:v>
                </c:pt>
                <c:pt idx="1949">
                  <c:v>423.0</c:v>
                </c:pt>
                <c:pt idx="1950">
                  <c:v>423.0</c:v>
                </c:pt>
                <c:pt idx="1951">
                  <c:v>424.0</c:v>
                </c:pt>
                <c:pt idx="1952">
                  <c:v>424.0</c:v>
                </c:pt>
                <c:pt idx="1953">
                  <c:v>424.0</c:v>
                </c:pt>
                <c:pt idx="1954">
                  <c:v>424.0</c:v>
                </c:pt>
                <c:pt idx="1955">
                  <c:v>425.0</c:v>
                </c:pt>
                <c:pt idx="1956">
                  <c:v>425.0</c:v>
                </c:pt>
                <c:pt idx="1957">
                  <c:v>425.0</c:v>
                </c:pt>
                <c:pt idx="1958">
                  <c:v>425.0</c:v>
                </c:pt>
                <c:pt idx="1959">
                  <c:v>425.0</c:v>
                </c:pt>
                <c:pt idx="1960">
                  <c:v>425.0</c:v>
                </c:pt>
                <c:pt idx="1961">
                  <c:v>426.0</c:v>
                </c:pt>
                <c:pt idx="1962">
                  <c:v>426.0</c:v>
                </c:pt>
                <c:pt idx="1963">
                  <c:v>426.0</c:v>
                </c:pt>
                <c:pt idx="1964">
                  <c:v>427.0</c:v>
                </c:pt>
                <c:pt idx="1965">
                  <c:v>427.0</c:v>
                </c:pt>
                <c:pt idx="1966">
                  <c:v>427.0</c:v>
                </c:pt>
                <c:pt idx="1967">
                  <c:v>427.0</c:v>
                </c:pt>
                <c:pt idx="1968">
                  <c:v>428.0</c:v>
                </c:pt>
                <c:pt idx="1969">
                  <c:v>429.0</c:v>
                </c:pt>
                <c:pt idx="1970">
                  <c:v>430.0</c:v>
                </c:pt>
                <c:pt idx="1971">
                  <c:v>430.0</c:v>
                </c:pt>
                <c:pt idx="1972">
                  <c:v>430.0</c:v>
                </c:pt>
                <c:pt idx="1973">
                  <c:v>430.0</c:v>
                </c:pt>
                <c:pt idx="1974">
                  <c:v>430.0</c:v>
                </c:pt>
                <c:pt idx="1975">
                  <c:v>430.0</c:v>
                </c:pt>
                <c:pt idx="1976">
                  <c:v>430.0</c:v>
                </c:pt>
                <c:pt idx="1977">
                  <c:v>430.0</c:v>
                </c:pt>
                <c:pt idx="1978">
                  <c:v>430.0</c:v>
                </c:pt>
                <c:pt idx="1979">
                  <c:v>431.0</c:v>
                </c:pt>
                <c:pt idx="1980">
                  <c:v>431.0</c:v>
                </c:pt>
                <c:pt idx="1981">
                  <c:v>432.0</c:v>
                </c:pt>
                <c:pt idx="1982">
                  <c:v>432.0</c:v>
                </c:pt>
                <c:pt idx="1983">
                  <c:v>432.0</c:v>
                </c:pt>
                <c:pt idx="1984">
                  <c:v>432.0</c:v>
                </c:pt>
                <c:pt idx="1985">
                  <c:v>432.0</c:v>
                </c:pt>
                <c:pt idx="1986">
                  <c:v>432.0</c:v>
                </c:pt>
                <c:pt idx="1987">
                  <c:v>432.0</c:v>
                </c:pt>
                <c:pt idx="1988">
                  <c:v>432.0</c:v>
                </c:pt>
                <c:pt idx="1989">
                  <c:v>432.0</c:v>
                </c:pt>
                <c:pt idx="1990">
                  <c:v>432.0</c:v>
                </c:pt>
                <c:pt idx="1991">
                  <c:v>432.0</c:v>
                </c:pt>
                <c:pt idx="1992">
                  <c:v>432.0</c:v>
                </c:pt>
                <c:pt idx="1993">
                  <c:v>432.0</c:v>
                </c:pt>
                <c:pt idx="1994">
                  <c:v>432.0</c:v>
                </c:pt>
                <c:pt idx="1995">
                  <c:v>432.0</c:v>
                </c:pt>
                <c:pt idx="1996">
                  <c:v>432.0</c:v>
                </c:pt>
                <c:pt idx="1997">
                  <c:v>432.0</c:v>
                </c:pt>
                <c:pt idx="1998">
                  <c:v>432.0</c:v>
                </c:pt>
                <c:pt idx="1999">
                  <c:v>432.0</c:v>
                </c:pt>
                <c:pt idx="2000">
                  <c:v>432.0</c:v>
                </c:pt>
                <c:pt idx="2001">
                  <c:v>432.0</c:v>
                </c:pt>
                <c:pt idx="2002">
                  <c:v>433.0</c:v>
                </c:pt>
                <c:pt idx="2003">
                  <c:v>433.0</c:v>
                </c:pt>
                <c:pt idx="2004">
                  <c:v>433.0</c:v>
                </c:pt>
                <c:pt idx="2005">
                  <c:v>434.0</c:v>
                </c:pt>
                <c:pt idx="2006">
                  <c:v>434.0</c:v>
                </c:pt>
                <c:pt idx="2007">
                  <c:v>434.0</c:v>
                </c:pt>
                <c:pt idx="2008">
                  <c:v>434.0</c:v>
                </c:pt>
                <c:pt idx="2009">
                  <c:v>435.0</c:v>
                </c:pt>
                <c:pt idx="2010">
                  <c:v>435.0</c:v>
                </c:pt>
                <c:pt idx="2011">
                  <c:v>435.0</c:v>
                </c:pt>
                <c:pt idx="2012">
                  <c:v>435.0</c:v>
                </c:pt>
                <c:pt idx="2013">
                  <c:v>436.0</c:v>
                </c:pt>
                <c:pt idx="2014">
                  <c:v>436.0</c:v>
                </c:pt>
                <c:pt idx="2015">
                  <c:v>436.0</c:v>
                </c:pt>
                <c:pt idx="2016">
                  <c:v>436.0</c:v>
                </c:pt>
                <c:pt idx="2017">
                  <c:v>437.0</c:v>
                </c:pt>
                <c:pt idx="2018">
                  <c:v>437.0</c:v>
                </c:pt>
                <c:pt idx="2019">
                  <c:v>437.0</c:v>
                </c:pt>
                <c:pt idx="2020">
                  <c:v>437.0</c:v>
                </c:pt>
                <c:pt idx="2021">
                  <c:v>437.0</c:v>
                </c:pt>
                <c:pt idx="2022">
                  <c:v>437.0</c:v>
                </c:pt>
                <c:pt idx="2023">
                  <c:v>437.0</c:v>
                </c:pt>
                <c:pt idx="2024">
                  <c:v>438.0</c:v>
                </c:pt>
                <c:pt idx="2025">
                  <c:v>438.0</c:v>
                </c:pt>
                <c:pt idx="2026">
                  <c:v>438.0</c:v>
                </c:pt>
                <c:pt idx="2027">
                  <c:v>438.0</c:v>
                </c:pt>
                <c:pt idx="2028">
                  <c:v>438.0</c:v>
                </c:pt>
                <c:pt idx="2029">
                  <c:v>438.0</c:v>
                </c:pt>
                <c:pt idx="2030">
                  <c:v>438.0</c:v>
                </c:pt>
                <c:pt idx="2031">
                  <c:v>438.0</c:v>
                </c:pt>
                <c:pt idx="2032">
                  <c:v>438.0</c:v>
                </c:pt>
                <c:pt idx="2033">
                  <c:v>439.0</c:v>
                </c:pt>
                <c:pt idx="2034">
                  <c:v>439.0</c:v>
                </c:pt>
                <c:pt idx="2035">
                  <c:v>439.0</c:v>
                </c:pt>
                <c:pt idx="2036">
                  <c:v>439.0</c:v>
                </c:pt>
                <c:pt idx="2037">
                  <c:v>439.0</c:v>
                </c:pt>
                <c:pt idx="2038">
                  <c:v>439.0</c:v>
                </c:pt>
                <c:pt idx="2039">
                  <c:v>439.0</c:v>
                </c:pt>
                <c:pt idx="2040">
                  <c:v>439.0</c:v>
                </c:pt>
                <c:pt idx="2041">
                  <c:v>440.0</c:v>
                </c:pt>
                <c:pt idx="2042">
                  <c:v>441.0</c:v>
                </c:pt>
                <c:pt idx="2043">
                  <c:v>441.0</c:v>
                </c:pt>
                <c:pt idx="2044">
                  <c:v>441.0</c:v>
                </c:pt>
                <c:pt idx="2045">
                  <c:v>441.0</c:v>
                </c:pt>
                <c:pt idx="2046">
                  <c:v>441.0</c:v>
                </c:pt>
                <c:pt idx="2047">
                  <c:v>441.0</c:v>
                </c:pt>
                <c:pt idx="2048">
                  <c:v>441.0</c:v>
                </c:pt>
                <c:pt idx="2049">
                  <c:v>441.0</c:v>
                </c:pt>
                <c:pt idx="2050">
                  <c:v>442.0</c:v>
                </c:pt>
                <c:pt idx="2051">
                  <c:v>443.0</c:v>
                </c:pt>
                <c:pt idx="2052">
                  <c:v>443.0</c:v>
                </c:pt>
                <c:pt idx="2053">
                  <c:v>444.0</c:v>
                </c:pt>
                <c:pt idx="2054">
                  <c:v>444.0</c:v>
                </c:pt>
                <c:pt idx="2055">
                  <c:v>444.0</c:v>
                </c:pt>
                <c:pt idx="2056">
                  <c:v>444.0</c:v>
                </c:pt>
                <c:pt idx="2057">
                  <c:v>445.0</c:v>
                </c:pt>
                <c:pt idx="2058">
                  <c:v>445.0</c:v>
                </c:pt>
                <c:pt idx="2059">
                  <c:v>445.0</c:v>
                </c:pt>
                <c:pt idx="2060">
                  <c:v>445.0</c:v>
                </c:pt>
                <c:pt idx="2061">
                  <c:v>445.0</c:v>
                </c:pt>
                <c:pt idx="2062">
                  <c:v>445.0</c:v>
                </c:pt>
                <c:pt idx="2063">
                  <c:v>446.0</c:v>
                </c:pt>
                <c:pt idx="2064">
                  <c:v>446.0</c:v>
                </c:pt>
                <c:pt idx="2065">
                  <c:v>446.0</c:v>
                </c:pt>
                <c:pt idx="2066">
                  <c:v>447.0</c:v>
                </c:pt>
                <c:pt idx="2067">
                  <c:v>447.0</c:v>
                </c:pt>
                <c:pt idx="2068">
                  <c:v>447.0</c:v>
                </c:pt>
                <c:pt idx="2069">
                  <c:v>447.0</c:v>
                </c:pt>
                <c:pt idx="2070">
                  <c:v>447.0</c:v>
                </c:pt>
                <c:pt idx="2071">
                  <c:v>448.0</c:v>
                </c:pt>
                <c:pt idx="2072">
                  <c:v>448.0</c:v>
                </c:pt>
                <c:pt idx="2073">
                  <c:v>448.0</c:v>
                </c:pt>
                <c:pt idx="2074">
                  <c:v>448.0</c:v>
                </c:pt>
                <c:pt idx="2075">
                  <c:v>448.0</c:v>
                </c:pt>
                <c:pt idx="2076">
                  <c:v>448.0</c:v>
                </c:pt>
                <c:pt idx="2077">
                  <c:v>449.0</c:v>
                </c:pt>
                <c:pt idx="2078">
                  <c:v>449.0</c:v>
                </c:pt>
                <c:pt idx="2079">
                  <c:v>449.0</c:v>
                </c:pt>
                <c:pt idx="2080">
                  <c:v>449.0</c:v>
                </c:pt>
                <c:pt idx="2081">
                  <c:v>449.0</c:v>
                </c:pt>
                <c:pt idx="2082">
                  <c:v>449.0</c:v>
                </c:pt>
                <c:pt idx="2083">
                  <c:v>449.0</c:v>
                </c:pt>
                <c:pt idx="2084">
                  <c:v>449.0</c:v>
                </c:pt>
                <c:pt idx="2085">
                  <c:v>449.0</c:v>
                </c:pt>
                <c:pt idx="2086">
                  <c:v>449.0</c:v>
                </c:pt>
                <c:pt idx="2087">
                  <c:v>450.0</c:v>
                </c:pt>
                <c:pt idx="2088">
                  <c:v>450.0</c:v>
                </c:pt>
                <c:pt idx="2089">
                  <c:v>450.0</c:v>
                </c:pt>
                <c:pt idx="2090">
                  <c:v>450.0</c:v>
                </c:pt>
                <c:pt idx="2091">
                  <c:v>450.0</c:v>
                </c:pt>
                <c:pt idx="2092">
                  <c:v>450.0</c:v>
                </c:pt>
                <c:pt idx="2093">
                  <c:v>450.0</c:v>
                </c:pt>
                <c:pt idx="2094">
                  <c:v>450.0</c:v>
                </c:pt>
                <c:pt idx="2095">
                  <c:v>451.0</c:v>
                </c:pt>
                <c:pt idx="2096">
                  <c:v>451.0</c:v>
                </c:pt>
                <c:pt idx="2097">
                  <c:v>451.0</c:v>
                </c:pt>
                <c:pt idx="2098">
                  <c:v>451.0</c:v>
                </c:pt>
                <c:pt idx="2099">
                  <c:v>451.0</c:v>
                </c:pt>
                <c:pt idx="2100">
                  <c:v>451.0</c:v>
                </c:pt>
                <c:pt idx="2101">
                  <c:v>452.0</c:v>
                </c:pt>
                <c:pt idx="2102">
                  <c:v>453.0</c:v>
                </c:pt>
                <c:pt idx="2103">
                  <c:v>454.0</c:v>
                </c:pt>
                <c:pt idx="2104">
                  <c:v>455.0</c:v>
                </c:pt>
                <c:pt idx="2105">
                  <c:v>455.0</c:v>
                </c:pt>
                <c:pt idx="2106">
                  <c:v>455.0</c:v>
                </c:pt>
                <c:pt idx="2107">
                  <c:v>455.0</c:v>
                </c:pt>
                <c:pt idx="2108">
                  <c:v>455.0</c:v>
                </c:pt>
                <c:pt idx="2109">
                  <c:v>455.0</c:v>
                </c:pt>
                <c:pt idx="2110">
                  <c:v>455.0</c:v>
                </c:pt>
                <c:pt idx="2111">
                  <c:v>455.0</c:v>
                </c:pt>
                <c:pt idx="2112">
                  <c:v>455.0</c:v>
                </c:pt>
                <c:pt idx="2113">
                  <c:v>455.0</c:v>
                </c:pt>
                <c:pt idx="2114">
                  <c:v>455.0</c:v>
                </c:pt>
                <c:pt idx="2115">
                  <c:v>456.0</c:v>
                </c:pt>
                <c:pt idx="2116">
                  <c:v>457.0</c:v>
                </c:pt>
                <c:pt idx="2117">
                  <c:v>457.0</c:v>
                </c:pt>
                <c:pt idx="2118">
                  <c:v>457.0</c:v>
                </c:pt>
                <c:pt idx="2119">
                  <c:v>457.0</c:v>
                </c:pt>
                <c:pt idx="2120">
                  <c:v>457.0</c:v>
                </c:pt>
                <c:pt idx="2121">
                  <c:v>458.0</c:v>
                </c:pt>
                <c:pt idx="2122">
                  <c:v>458.0</c:v>
                </c:pt>
                <c:pt idx="2123">
                  <c:v>458.0</c:v>
                </c:pt>
                <c:pt idx="2124">
                  <c:v>458.0</c:v>
                </c:pt>
                <c:pt idx="2125">
                  <c:v>458.0</c:v>
                </c:pt>
                <c:pt idx="2126">
                  <c:v>458.0</c:v>
                </c:pt>
                <c:pt idx="2127">
                  <c:v>458.0</c:v>
                </c:pt>
                <c:pt idx="2128">
                  <c:v>458.0</c:v>
                </c:pt>
                <c:pt idx="2129">
                  <c:v>458.0</c:v>
                </c:pt>
                <c:pt idx="2130">
                  <c:v>458.0</c:v>
                </c:pt>
                <c:pt idx="2131">
                  <c:v>458.0</c:v>
                </c:pt>
                <c:pt idx="2132">
                  <c:v>458.0</c:v>
                </c:pt>
                <c:pt idx="2133">
                  <c:v>458.0</c:v>
                </c:pt>
                <c:pt idx="2134">
                  <c:v>459.0</c:v>
                </c:pt>
                <c:pt idx="2135">
                  <c:v>459.0</c:v>
                </c:pt>
                <c:pt idx="2136">
                  <c:v>460.0</c:v>
                </c:pt>
                <c:pt idx="2137">
                  <c:v>460.0</c:v>
                </c:pt>
                <c:pt idx="2138">
                  <c:v>460.0</c:v>
                </c:pt>
                <c:pt idx="2139">
                  <c:v>460.0</c:v>
                </c:pt>
                <c:pt idx="2140">
                  <c:v>460.0</c:v>
                </c:pt>
                <c:pt idx="2141">
                  <c:v>460.0</c:v>
                </c:pt>
                <c:pt idx="2142">
                  <c:v>460.0</c:v>
                </c:pt>
                <c:pt idx="2143">
                  <c:v>460.0</c:v>
                </c:pt>
                <c:pt idx="2144">
                  <c:v>460.0</c:v>
                </c:pt>
                <c:pt idx="2145">
                  <c:v>460.0</c:v>
                </c:pt>
                <c:pt idx="2146">
                  <c:v>460.0</c:v>
                </c:pt>
                <c:pt idx="2147">
                  <c:v>460.0</c:v>
                </c:pt>
                <c:pt idx="2148">
                  <c:v>460.0</c:v>
                </c:pt>
                <c:pt idx="2149">
                  <c:v>460.0</c:v>
                </c:pt>
                <c:pt idx="2150">
                  <c:v>460.0</c:v>
                </c:pt>
                <c:pt idx="2151">
                  <c:v>460.0</c:v>
                </c:pt>
                <c:pt idx="2152">
                  <c:v>460.0</c:v>
                </c:pt>
                <c:pt idx="2153">
                  <c:v>460.0</c:v>
                </c:pt>
                <c:pt idx="2154">
                  <c:v>460.0</c:v>
                </c:pt>
                <c:pt idx="2155">
                  <c:v>460.0</c:v>
                </c:pt>
                <c:pt idx="2156">
                  <c:v>460.0</c:v>
                </c:pt>
                <c:pt idx="2157">
                  <c:v>460.0</c:v>
                </c:pt>
                <c:pt idx="2158">
                  <c:v>460.0</c:v>
                </c:pt>
                <c:pt idx="2159">
                  <c:v>460.0</c:v>
                </c:pt>
                <c:pt idx="2160">
                  <c:v>460.0</c:v>
                </c:pt>
                <c:pt idx="2161">
                  <c:v>460.0</c:v>
                </c:pt>
                <c:pt idx="2162">
                  <c:v>460.0</c:v>
                </c:pt>
                <c:pt idx="2163">
                  <c:v>460.0</c:v>
                </c:pt>
                <c:pt idx="2164">
                  <c:v>460.0</c:v>
                </c:pt>
                <c:pt idx="2165">
                  <c:v>460.0</c:v>
                </c:pt>
                <c:pt idx="2166">
                  <c:v>460.0</c:v>
                </c:pt>
                <c:pt idx="2167">
                  <c:v>460.0</c:v>
                </c:pt>
                <c:pt idx="2168">
                  <c:v>460.0</c:v>
                </c:pt>
                <c:pt idx="2169">
                  <c:v>460.0</c:v>
                </c:pt>
                <c:pt idx="2170">
                  <c:v>460.0</c:v>
                </c:pt>
                <c:pt idx="2171">
                  <c:v>460.0</c:v>
                </c:pt>
                <c:pt idx="2172">
                  <c:v>460.0</c:v>
                </c:pt>
                <c:pt idx="2173">
                  <c:v>461.0</c:v>
                </c:pt>
                <c:pt idx="2174">
                  <c:v>461.0</c:v>
                </c:pt>
                <c:pt idx="2175">
                  <c:v>461.0</c:v>
                </c:pt>
                <c:pt idx="2176">
                  <c:v>461.0</c:v>
                </c:pt>
                <c:pt idx="2177">
                  <c:v>462.0</c:v>
                </c:pt>
                <c:pt idx="2178">
                  <c:v>463.0</c:v>
                </c:pt>
                <c:pt idx="2179">
                  <c:v>464.0</c:v>
                </c:pt>
                <c:pt idx="2180">
                  <c:v>465.0</c:v>
                </c:pt>
                <c:pt idx="2181">
                  <c:v>465.0</c:v>
                </c:pt>
                <c:pt idx="2182">
                  <c:v>465.0</c:v>
                </c:pt>
                <c:pt idx="2183">
                  <c:v>465.0</c:v>
                </c:pt>
                <c:pt idx="2184">
                  <c:v>465.0</c:v>
                </c:pt>
                <c:pt idx="2185">
                  <c:v>466.0</c:v>
                </c:pt>
                <c:pt idx="2186">
                  <c:v>467.0</c:v>
                </c:pt>
                <c:pt idx="2187">
                  <c:v>467.0</c:v>
                </c:pt>
                <c:pt idx="2188">
                  <c:v>467.0</c:v>
                </c:pt>
                <c:pt idx="2189">
                  <c:v>467.0</c:v>
                </c:pt>
                <c:pt idx="2190">
                  <c:v>467.0</c:v>
                </c:pt>
                <c:pt idx="2191">
                  <c:v>467.0</c:v>
                </c:pt>
                <c:pt idx="2192">
                  <c:v>467.0</c:v>
                </c:pt>
                <c:pt idx="2193">
                  <c:v>467.0</c:v>
                </c:pt>
                <c:pt idx="2194">
                  <c:v>467.0</c:v>
                </c:pt>
                <c:pt idx="2195">
                  <c:v>467.0</c:v>
                </c:pt>
                <c:pt idx="2196">
                  <c:v>467.0</c:v>
                </c:pt>
                <c:pt idx="2197">
                  <c:v>467.0</c:v>
                </c:pt>
                <c:pt idx="2198">
                  <c:v>467.0</c:v>
                </c:pt>
                <c:pt idx="2199">
                  <c:v>467.0</c:v>
                </c:pt>
                <c:pt idx="2200">
                  <c:v>467.0</c:v>
                </c:pt>
                <c:pt idx="2201">
                  <c:v>467.0</c:v>
                </c:pt>
                <c:pt idx="2202">
                  <c:v>467.0</c:v>
                </c:pt>
                <c:pt idx="2203">
                  <c:v>467.0</c:v>
                </c:pt>
                <c:pt idx="2204">
                  <c:v>468.0</c:v>
                </c:pt>
                <c:pt idx="2205">
                  <c:v>469.0</c:v>
                </c:pt>
                <c:pt idx="2206">
                  <c:v>469.0</c:v>
                </c:pt>
                <c:pt idx="2207">
                  <c:v>469.0</c:v>
                </c:pt>
                <c:pt idx="2208">
                  <c:v>469.0</c:v>
                </c:pt>
                <c:pt idx="2209">
                  <c:v>469.0</c:v>
                </c:pt>
                <c:pt idx="2210">
                  <c:v>469.0</c:v>
                </c:pt>
                <c:pt idx="2211">
                  <c:v>470.0</c:v>
                </c:pt>
                <c:pt idx="2212">
                  <c:v>471.0</c:v>
                </c:pt>
                <c:pt idx="2213">
                  <c:v>472.0</c:v>
                </c:pt>
                <c:pt idx="2214">
                  <c:v>472.0</c:v>
                </c:pt>
                <c:pt idx="2215">
                  <c:v>472.0</c:v>
                </c:pt>
                <c:pt idx="2216">
                  <c:v>472.0</c:v>
                </c:pt>
                <c:pt idx="2217">
                  <c:v>472.0</c:v>
                </c:pt>
                <c:pt idx="2218">
                  <c:v>472.0</c:v>
                </c:pt>
                <c:pt idx="2219">
                  <c:v>473.0</c:v>
                </c:pt>
                <c:pt idx="2220">
                  <c:v>473.0</c:v>
                </c:pt>
                <c:pt idx="2221">
                  <c:v>473.0</c:v>
                </c:pt>
                <c:pt idx="2222">
                  <c:v>473.0</c:v>
                </c:pt>
                <c:pt idx="2223">
                  <c:v>473.0</c:v>
                </c:pt>
                <c:pt idx="2224">
                  <c:v>473.0</c:v>
                </c:pt>
                <c:pt idx="2225">
                  <c:v>473.0</c:v>
                </c:pt>
                <c:pt idx="2226">
                  <c:v>473.0</c:v>
                </c:pt>
                <c:pt idx="2227">
                  <c:v>473.0</c:v>
                </c:pt>
                <c:pt idx="2228">
                  <c:v>473.0</c:v>
                </c:pt>
                <c:pt idx="2229">
                  <c:v>474.0</c:v>
                </c:pt>
                <c:pt idx="2230">
                  <c:v>474.0</c:v>
                </c:pt>
                <c:pt idx="2231">
                  <c:v>474.0</c:v>
                </c:pt>
                <c:pt idx="2232">
                  <c:v>474.0</c:v>
                </c:pt>
                <c:pt idx="2233">
                  <c:v>474.0</c:v>
                </c:pt>
                <c:pt idx="2234">
                  <c:v>474.0</c:v>
                </c:pt>
                <c:pt idx="2235">
                  <c:v>474.0</c:v>
                </c:pt>
                <c:pt idx="2236">
                  <c:v>474.0</c:v>
                </c:pt>
                <c:pt idx="2237">
                  <c:v>474.0</c:v>
                </c:pt>
                <c:pt idx="2238">
                  <c:v>474.0</c:v>
                </c:pt>
                <c:pt idx="2239">
                  <c:v>474.0</c:v>
                </c:pt>
                <c:pt idx="2240">
                  <c:v>474.0</c:v>
                </c:pt>
                <c:pt idx="2241">
                  <c:v>475.0</c:v>
                </c:pt>
                <c:pt idx="2242">
                  <c:v>476.0</c:v>
                </c:pt>
                <c:pt idx="2243">
                  <c:v>476.0</c:v>
                </c:pt>
                <c:pt idx="2244">
                  <c:v>476.0</c:v>
                </c:pt>
                <c:pt idx="2245">
                  <c:v>476.0</c:v>
                </c:pt>
                <c:pt idx="2246">
                  <c:v>476.0</c:v>
                </c:pt>
                <c:pt idx="2247">
                  <c:v>476.0</c:v>
                </c:pt>
                <c:pt idx="2248">
                  <c:v>476.0</c:v>
                </c:pt>
                <c:pt idx="2249">
                  <c:v>476.0</c:v>
                </c:pt>
                <c:pt idx="2250">
                  <c:v>476.0</c:v>
                </c:pt>
                <c:pt idx="2251">
                  <c:v>476.0</c:v>
                </c:pt>
                <c:pt idx="2252">
                  <c:v>476.0</c:v>
                </c:pt>
                <c:pt idx="2253">
                  <c:v>476.0</c:v>
                </c:pt>
                <c:pt idx="2254">
                  <c:v>476.0</c:v>
                </c:pt>
                <c:pt idx="2255">
                  <c:v>476.0</c:v>
                </c:pt>
                <c:pt idx="2256">
                  <c:v>476.0</c:v>
                </c:pt>
                <c:pt idx="2257">
                  <c:v>476.0</c:v>
                </c:pt>
                <c:pt idx="2258">
                  <c:v>476.0</c:v>
                </c:pt>
                <c:pt idx="2259">
                  <c:v>476.0</c:v>
                </c:pt>
                <c:pt idx="2260">
                  <c:v>476.0</c:v>
                </c:pt>
                <c:pt idx="2261">
                  <c:v>477.0</c:v>
                </c:pt>
                <c:pt idx="2262">
                  <c:v>478.0</c:v>
                </c:pt>
                <c:pt idx="2263">
                  <c:v>479.0</c:v>
                </c:pt>
                <c:pt idx="2264">
                  <c:v>480.0</c:v>
                </c:pt>
                <c:pt idx="2265">
                  <c:v>481.0</c:v>
                </c:pt>
                <c:pt idx="2266">
                  <c:v>481.0</c:v>
                </c:pt>
                <c:pt idx="2267">
                  <c:v>481.0</c:v>
                </c:pt>
                <c:pt idx="2268">
                  <c:v>481.0</c:v>
                </c:pt>
                <c:pt idx="2269">
                  <c:v>481.0</c:v>
                </c:pt>
                <c:pt idx="2270">
                  <c:v>481.0</c:v>
                </c:pt>
                <c:pt idx="2271">
                  <c:v>482.0</c:v>
                </c:pt>
                <c:pt idx="2272">
                  <c:v>482.0</c:v>
                </c:pt>
                <c:pt idx="2273">
                  <c:v>482.0</c:v>
                </c:pt>
                <c:pt idx="2274">
                  <c:v>483.0</c:v>
                </c:pt>
                <c:pt idx="2275">
                  <c:v>483.0</c:v>
                </c:pt>
                <c:pt idx="2276">
                  <c:v>483.0</c:v>
                </c:pt>
                <c:pt idx="2277">
                  <c:v>484.0</c:v>
                </c:pt>
                <c:pt idx="2278">
                  <c:v>484.0</c:v>
                </c:pt>
                <c:pt idx="2279">
                  <c:v>484.0</c:v>
                </c:pt>
                <c:pt idx="2280">
                  <c:v>484.0</c:v>
                </c:pt>
                <c:pt idx="2281">
                  <c:v>484.0</c:v>
                </c:pt>
                <c:pt idx="2282">
                  <c:v>484.0</c:v>
                </c:pt>
                <c:pt idx="2283">
                  <c:v>484.0</c:v>
                </c:pt>
                <c:pt idx="2284">
                  <c:v>485.0</c:v>
                </c:pt>
                <c:pt idx="2285">
                  <c:v>485.0</c:v>
                </c:pt>
                <c:pt idx="2286">
                  <c:v>485.0</c:v>
                </c:pt>
                <c:pt idx="2287">
                  <c:v>485.0</c:v>
                </c:pt>
                <c:pt idx="2288">
                  <c:v>486.0</c:v>
                </c:pt>
                <c:pt idx="2289">
                  <c:v>486.0</c:v>
                </c:pt>
                <c:pt idx="2290">
                  <c:v>486.0</c:v>
                </c:pt>
                <c:pt idx="2291">
                  <c:v>486.0</c:v>
                </c:pt>
                <c:pt idx="2292">
                  <c:v>487.0</c:v>
                </c:pt>
                <c:pt idx="2293">
                  <c:v>488.0</c:v>
                </c:pt>
                <c:pt idx="2294">
                  <c:v>488.0</c:v>
                </c:pt>
                <c:pt idx="2295">
                  <c:v>488.0</c:v>
                </c:pt>
                <c:pt idx="2296">
                  <c:v>488.0</c:v>
                </c:pt>
                <c:pt idx="2297">
                  <c:v>488.0</c:v>
                </c:pt>
                <c:pt idx="2298">
                  <c:v>488.0</c:v>
                </c:pt>
                <c:pt idx="2299">
                  <c:v>488.0</c:v>
                </c:pt>
                <c:pt idx="2300">
                  <c:v>488.0</c:v>
                </c:pt>
                <c:pt idx="2301">
                  <c:v>488.0</c:v>
                </c:pt>
                <c:pt idx="2302">
                  <c:v>489.0</c:v>
                </c:pt>
                <c:pt idx="2303">
                  <c:v>490.0</c:v>
                </c:pt>
                <c:pt idx="2304">
                  <c:v>491.0</c:v>
                </c:pt>
                <c:pt idx="2305">
                  <c:v>492.0</c:v>
                </c:pt>
                <c:pt idx="2306">
                  <c:v>493.0</c:v>
                </c:pt>
                <c:pt idx="2307">
                  <c:v>493.0</c:v>
                </c:pt>
                <c:pt idx="2308">
                  <c:v>493.0</c:v>
                </c:pt>
                <c:pt idx="2309">
                  <c:v>493.0</c:v>
                </c:pt>
                <c:pt idx="2310">
                  <c:v>493.0</c:v>
                </c:pt>
                <c:pt idx="2311">
                  <c:v>493.0</c:v>
                </c:pt>
                <c:pt idx="2312">
                  <c:v>493.0</c:v>
                </c:pt>
                <c:pt idx="2313">
                  <c:v>493.0</c:v>
                </c:pt>
                <c:pt idx="2314">
                  <c:v>493.0</c:v>
                </c:pt>
                <c:pt idx="2315">
                  <c:v>493.0</c:v>
                </c:pt>
                <c:pt idx="2316">
                  <c:v>493.0</c:v>
                </c:pt>
                <c:pt idx="2317">
                  <c:v>494.0</c:v>
                </c:pt>
                <c:pt idx="2318">
                  <c:v>494.0</c:v>
                </c:pt>
                <c:pt idx="2319">
                  <c:v>494.0</c:v>
                </c:pt>
                <c:pt idx="2320">
                  <c:v>494.0</c:v>
                </c:pt>
                <c:pt idx="2321">
                  <c:v>495.0</c:v>
                </c:pt>
                <c:pt idx="2322">
                  <c:v>495.0</c:v>
                </c:pt>
                <c:pt idx="2323">
                  <c:v>495.0</c:v>
                </c:pt>
                <c:pt idx="2324">
                  <c:v>496.0</c:v>
                </c:pt>
                <c:pt idx="2325">
                  <c:v>496.0</c:v>
                </c:pt>
                <c:pt idx="2326">
                  <c:v>496.0</c:v>
                </c:pt>
                <c:pt idx="2327">
                  <c:v>497.0</c:v>
                </c:pt>
                <c:pt idx="2328">
                  <c:v>498.0</c:v>
                </c:pt>
                <c:pt idx="2329">
                  <c:v>498.0</c:v>
                </c:pt>
                <c:pt idx="2330">
                  <c:v>499.0</c:v>
                </c:pt>
                <c:pt idx="2331">
                  <c:v>500.0</c:v>
                </c:pt>
                <c:pt idx="2332">
                  <c:v>500.0</c:v>
                </c:pt>
                <c:pt idx="2333">
                  <c:v>500.0</c:v>
                </c:pt>
                <c:pt idx="2334">
                  <c:v>500.0</c:v>
                </c:pt>
                <c:pt idx="2335">
                  <c:v>500.0</c:v>
                </c:pt>
                <c:pt idx="2336">
                  <c:v>500.0</c:v>
                </c:pt>
                <c:pt idx="2337">
                  <c:v>501.0</c:v>
                </c:pt>
                <c:pt idx="2338">
                  <c:v>501.0</c:v>
                </c:pt>
                <c:pt idx="2339">
                  <c:v>501.0</c:v>
                </c:pt>
                <c:pt idx="2340">
                  <c:v>501.0</c:v>
                </c:pt>
                <c:pt idx="2341">
                  <c:v>501.0</c:v>
                </c:pt>
                <c:pt idx="2342">
                  <c:v>501.0</c:v>
                </c:pt>
                <c:pt idx="2343">
                  <c:v>501.0</c:v>
                </c:pt>
                <c:pt idx="2344">
                  <c:v>501.0</c:v>
                </c:pt>
                <c:pt idx="2345">
                  <c:v>501.0</c:v>
                </c:pt>
                <c:pt idx="2346">
                  <c:v>501.0</c:v>
                </c:pt>
                <c:pt idx="2347">
                  <c:v>501.0</c:v>
                </c:pt>
                <c:pt idx="2348">
                  <c:v>501.0</c:v>
                </c:pt>
                <c:pt idx="2349">
                  <c:v>501.0</c:v>
                </c:pt>
                <c:pt idx="2350">
                  <c:v>501.0</c:v>
                </c:pt>
                <c:pt idx="2351">
                  <c:v>501.0</c:v>
                </c:pt>
                <c:pt idx="2352">
                  <c:v>501.0</c:v>
                </c:pt>
                <c:pt idx="2353">
                  <c:v>501.0</c:v>
                </c:pt>
                <c:pt idx="2354">
                  <c:v>501.0</c:v>
                </c:pt>
                <c:pt idx="2355">
                  <c:v>501.0</c:v>
                </c:pt>
                <c:pt idx="2356">
                  <c:v>501.0</c:v>
                </c:pt>
                <c:pt idx="2357">
                  <c:v>501.0</c:v>
                </c:pt>
                <c:pt idx="2358">
                  <c:v>501.0</c:v>
                </c:pt>
                <c:pt idx="2359">
                  <c:v>501.0</c:v>
                </c:pt>
                <c:pt idx="2360">
                  <c:v>501.0</c:v>
                </c:pt>
                <c:pt idx="2361">
                  <c:v>501.0</c:v>
                </c:pt>
                <c:pt idx="2362">
                  <c:v>501.0</c:v>
                </c:pt>
                <c:pt idx="2363">
                  <c:v>501.0</c:v>
                </c:pt>
                <c:pt idx="2364">
                  <c:v>501.0</c:v>
                </c:pt>
                <c:pt idx="2365">
                  <c:v>501.0</c:v>
                </c:pt>
                <c:pt idx="2366">
                  <c:v>501.0</c:v>
                </c:pt>
                <c:pt idx="2367">
                  <c:v>501.0</c:v>
                </c:pt>
                <c:pt idx="2368">
                  <c:v>501.0</c:v>
                </c:pt>
                <c:pt idx="2369">
                  <c:v>501.0</c:v>
                </c:pt>
                <c:pt idx="2370">
                  <c:v>501.0</c:v>
                </c:pt>
                <c:pt idx="2371">
                  <c:v>501.0</c:v>
                </c:pt>
                <c:pt idx="2372">
                  <c:v>501.0</c:v>
                </c:pt>
                <c:pt idx="2373">
                  <c:v>501.0</c:v>
                </c:pt>
                <c:pt idx="2374">
                  <c:v>501.0</c:v>
                </c:pt>
                <c:pt idx="2375">
                  <c:v>501.0</c:v>
                </c:pt>
                <c:pt idx="2376">
                  <c:v>502.0</c:v>
                </c:pt>
                <c:pt idx="2377">
                  <c:v>502.0</c:v>
                </c:pt>
                <c:pt idx="2378">
                  <c:v>502.0</c:v>
                </c:pt>
                <c:pt idx="2379">
                  <c:v>502.0</c:v>
                </c:pt>
                <c:pt idx="2380">
                  <c:v>502.0</c:v>
                </c:pt>
                <c:pt idx="2381">
                  <c:v>502.0</c:v>
                </c:pt>
                <c:pt idx="2382">
                  <c:v>502.0</c:v>
                </c:pt>
                <c:pt idx="2383">
                  <c:v>503.0</c:v>
                </c:pt>
                <c:pt idx="2384">
                  <c:v>503.0</c:v>
                </c:pt>
                <c:pt idx="2385">
                  <c:v>503.0</c:v>
                </c:pt>
                <c:pt idx="2386">
                  <c:v>503.0</c:v>
                </c:pt>
                <c:pt idx="2387">
                  <c:v>503.0</c:v>
                </c:pt>
                <c:pt idx="2388">
                  <c:v>503.0</c:v>
                </c:pt>
                <c:pt idx="2389">
                  <c:v>503.0</c:v>
                </c:pt>
                <c:pt idx="2390">
                  <c:v>503.0</c:v>
                </c:pt>
                <c:pt idx="2391">
                  <c:v>503.0</c:v>
                </c:pt>
                <c:pt idx="2392">
                  <c:v>504.0</c:v>
                </c:pt>
                <c:pt idx="2393">
                  <c:v>504.0</c:v>
                </c:pt>
                <c:pt idx="2394">
                  <c:v>504.0</c:v>
                </c:pt>
                <c:pt idx="2395">
                  <c:v>504.0</c:v>
                </c:pt>
                <c:pt idx="2396">
                  <c:v>504.0</c:v>
                </c:pt>
                <c:pt idx="2397">
                  <c:v>504.0</c:v>
                </c:pt>
                <c:pt idx="2398">
                  <c:v>504.0</c:v>
                </c:pt>
                <c:pt idx="2399">
                  <c:v>504.0</c:v>
                </c:pt>
                <c:pt idx="2400">
                  <c:v>504.0</c:v>
                </c:pt>
                <c:pt idx="2401">
                  <c:v>504.0</c:v>
                </c:pt>
                <c:pt idx="2402">
                  <c:v>504.0</c:v>
                </c:pt>
                <c:pt idx="2403">
                  <c:v>505.0</c:v>
                </c:pt>
                <c:pt idx="2404">
                  <c:v>506.0</c:v>
                </c:pt>
                <c:pt idx="2405">
                  <c:v>507.0</c:v>
                </c:pt>
                <c:pt idx="2406">
                  <c:v>507.0</c:v>
                </c:pt>
                <c:pt idx="2407">
                  <c:v>507.0</c:v>
                </c:pt>
                <c:pt idx="2408">
                  <c:v>507.0</c:v>
                </c:pt>
                <c:pt idx="2409">
                  <c:v>507.0</c:v>
                </c:pt>
                <c:pt idx="2410">
                  <c:v>508.0</c:v>
                </c:pt>
                <c:pt idx="2411">
                  <c:v>508.0</c:v>
                </c:pt>
                <c:pt idx="2412">
                  <c:v>509.0</c:v>
                </c:pt>
                <c:pt idx="2413">
                  <c:v>509.0</c:v>
                </c:pt>
                <c:pt idx="2414">
                  <c:v>509.0</c:v>
                </c:pt>
                <c:pt idx="2415">
                  <c:v>509.0</c:v>
                </c:pt>
                <c:pt idx="2416">
                  <c:v>510.0</c:v>
                </c:pt>
                <c:pt idx="2417">
                  <c:v>510.0</c:v>
                </c:pt>
                <c:pt idx="2418">
                  <c:v>510.0</c:v>
                </c:pt>
                <c:pt idx="2419">
                  <c:v>510.0</c:v>
                </c:pt>
                <c:pt idx="2420">
                  <c:v>510.0</c:v>
                </c:pt>
                <c:pt idx="2421">
                  <c:v>510.0</c:v>
                </c:pt>
                <c:pt idx="2422">
                  <c:v>510.0</c:v>
                </c:pt>
                <c:pt idx="2423">
                  <c:v>510.0</c:v>
                </c:pt>
                <c:pt idx="2424">
                  <c:v>510.0</c:v>
                </c:pt>
                <c:pt idx="2425">
                  <c:v>511.0</c:v>
                </c:pt>
                <c:pt idx="2426">
                  <c:v>511.0</c:v>
                </c:pt>
                <c:pt idx="2427">
                  <c:v>511.0</c:v>
                </c:pt>
                <c:pt idx="2428">
                  <c:v>511.0</c:v>
                </c:pt>
                <c:pt idx="2429">
                  <c:v>511.0</c:v>
                </c:pt>
                <c:pt idx="2430">
                  <c:v>511.0</c:v>
                </c:pt>
                <c:pt idx="2431">
                  <c:v>511.0</c:v>
                </c:pt>
                <c:pt idx="2432">
                  <c:v>511.0</c:v>
                </c:pt>
                <c:pt idx="2433">
                  <c:v>511.0</c:v>
                </c:pt>
                <c:pt idx="2434">
                  <c:v>511.0</c:v>
                </c:pt>
                <c:pt idx="2435">
                  <c:v>511.0</c:v>
                </c:pt>
                <c:pt idx="2436">
                  <c:v>511.0</c:v>
                </c:pt>
                <c:pt idx="2437">
                  <c:v>511.0</c:v>
                </c:pt>
                <c:pt idx="2438">
                  <c:v>512.0</c:v>
                </c:pt>
                <c:pt idx="2439">
                  <c:v>512.0</c:v>
                </c:pt>
                <c:pt idx="2440">
                  <c:v>512.0</c:v>
                </c:pt>
                <c:pt idx="2441">
                  <c:v>512.0</c:v>
                </c:pt>
                <c:pt idx="2442">
                  <c:v>513.0</c:v>
                </c:pt>
                <c:pt idx="2443">
                  <c:v>514.0</c:v>
                </c:pt>
                <c:pt idx="2444">
                  <c:v>515.0</c:v>
                </c:pt>
                <c:pt idx="2445">
                  <c:v>515.0</c:v>
                </c:pt>
                <c:pt idx="2446">
                  <c:v>515.0</c:v>
                </c:pt>
                <c:pt idx="2447">
                  <c:v>515.0</c:v>
                </c:pt>
                <c:pt idx="2448">
                  <c:v>515.0</c:v>
                </c:pt>
                <c:pt idx="2449">
                  <c:v>515.0</c:v>
                </c:pt>
                <c:pt idx="2450">
                  <c:v>515.0</c:v>
                </c:pt>
                <c:pt idx="2451">
                  <c:v>516.0</c:v>
                </c:pt>
                <c:pt idx="2452">
                  <c:v>517.0</c:v>
                </c:pt>
                <c:pt idx="2453">
                  <c:v>517.0</c:v>
                </c:pt>
                <c:pt idx="2454">
                  <c:v>517.0</c:v>
                </c:pt>
                <c:pt idx="2455">
                  <c:v>517.0</c:v>
                </c:pt>
                <c:pt idx="2456">
                  <c:v>517.0</c:v>
                </c:pt>
                <c:pt idx="2457">
                  <c:v>517.0</c:v>
                </c:pt>
                <c:pt idx="2458">
                  <c:v>517.0</c:v>
                </c:pt>
                <c:pt idx="2459">
                  <c:v>517.0</c:v>
                </c:pt>
                <c:pt idx="2460">
                  <c:v>517.0</c:v>
                </c:pt>
                <c:pt idx="2461">
                  <c:v>517.0</c:v>
                </c:pt>
                <c:pt idx="2462">
                  <c:v>517.0</c:v>
                </c:pt>
                <c:pt idx="2463">
                  <c:v>517.0</c:v>
                </c:pt>
                <c:pt idx="2464">
                  <c:v>518.0</c:v>
                </c:pt>
                <c:pt idx="2465">
                  <c:v>519.0</c:v>
                </c:pt>
                <c:pt idx="2466">
                  <c:v>520.0</c:v>
                </c:pt>
                <c:pt idx="2467">
                  <c:v>520.0</c:v>
                </c:pt>
                <c:pt idx="2468">
                  <c:v>521.0</c:v>
                </c:pt>
                <c:pt idx="2469">
                  <c:v>522.0</c:v>
                </c:pt>
                <c:pt idx="2470">
                  <c:v>522.0</c:v>
                </c:pt>
                <c:pt idx="2471">
                  <c:v>522.0</c:v>
                </c:pt>
                <c:pt idx="2472">
                  <c:v>522.0</c:v>
                </c:pt>
                <c:pt idx="2473">
                  <c:v>523.0</c:v>
                </c:pt>
                <c:pt idx="2474">
                  <c:v>523.0</c:v>
                </c:pt>
                <c:pt idx="2475">
                  <c:v>524.0</c:v>
                </c:pt>
                <c:pt idx="2476">
                  <c:v>524.0</c:v>
                </c:pt>
                <c:pt idx="2477">
                  <c:v>525.0</c:v>
                </c:pt>
                <c:pt idx="2478">
                  <c:v>525.0</c:v>
                </c:pt>
                <c:pt idx="2479">
                  <c:v>525.0</c:v>
                </c:pt>
                <c:pt idx="2480">
                  <c:v>525.0</c:v>
                </c:pt>
                <c:pt idx="2481">
                  <c:v>525.0</c:v>
                </c:pt>
                <c:pt idx="2482">
                  <c:v>525.0</c:v>
                </c:pt>
                <c:pt idx="2483">
                  <c:v>525.0</c:v>
                </c:pt>
                <c:pt idx="2484">
                  <c:v>525.0</c:v>
                </c:pt>
                <c:pt idx="2485">
                  <c:v>525.0</c:v>
                </c:pt>
                <c:pt idx="2486">
                  <c:v>525.0</c:v>
                </c:pt>
                <c:pt idx="2487">
                  <c:v>525.0</c:v>
                </c:pt>
                <c:pt idx="2488">
                  <c:v>525.0</c:v>
                </c:pt>
                <c:pt idx="2489">
                  <c:v>525.0</c:v>
                </c:pt>
                <c:pt idx="2490">
                  <c:v>525.0</c:v>
                </c:pt>
                <c:pt idx="2491">
                  <c:v>525.0</c:v>
                </c:pt>
                <c:pt idx="2492">
                  <c:v>525.0</c:v>
                </c:pt>
                <c:pt idx="2493">
                  <c:v>525.0</c:v>
                </c:pt>
                <c:pt idx="2494">
                  <c:v>525.0</c:v>
                </c:pt>
                <c:pt idx="2495">
                  <c:v>525.0</c:v>
                </c:pt>
                <c:pt idx="2496">
                  <c:v>525.0</c:v>
                </c:pt>
                <c:pt idx="2497">
                  <c:v>525.0</c:v>
                </c:pt>
                <c:pt idx="2498">
                  <c:v>526.0</c:v>
                </c:pt>
                <c:pt idx="2499">
                  <c:v>526.0</c:v>
                </c:pt>
                <c:pt idx="2500">
                  <c:v>526.0</c:v>
                </c:pt>
                <c:pt idx="2501">
                  <c:v>526.0</c:v>
                </c:pt>
                <c:pt idx="2502">
                  <c:v>527.0</c:v>
                </c:pt>
                <c:pt idx="2503">
                  <c:v>528.0</c:v>
                </c:pt>
                <c:pt idx="2504">
                  <c:v>528.0</c:v>
                </c:pt>
                <c:pt idx="2505">
                  <c:v>528.0</c:v>
                </c:pt>
                <c:pt idx="2506">
                  <c:v>528.0</c:v>
                </c:pt>
                <c:pt idx="2507">
                  <c:v>528.0</c:v>
                </c:pt>
                <c:pt idx="2508">
                  <c:v>528.0</c:v>
                </c:pt>
                <c:pt idx="2509">
                  <c:v>529.0</c:v>
                </c:pt>
                <c:pt idx="2510">
                  <c:v>529.0</c:v>
                </c:pt>
                <c:pt idx="2511">
                  <c:v>529.0</c:v>
                </c:pt>
                <c:pt idx="2512">
                  <c:v>529.0</c:v>
                </c:pt>
                <c:pt idx="2513">
                  <c:v>529.0</c:v>
                </c:pt>
                <c:pt idx="2514">
                  <c:v>529.0</c:v>
                </c:pt>
                <c:pt idx="2515">
                  <c:v>530.0</c:v>
                </c:pt>
                <c:pt idx="2516">
                  <c:v>530.0</c:v>
                </c:pt>
                <c:pt idx="2517">
                  <c:v>530.0</c:v>
                </c:pt>
                <c:pt idx="2518">
                  <c:v>530.0</c:v>
                </c:pt>
                <c:pt idx="2519">
                  <c:v>530.0</c:v>
                </c:pt>
                <c:pt idx="2520">
                  <c:v>530.0</c:v>
                </c:pt>
                <c:pt idx="2521">
                  <c:v>530.0</c:v>
                </c:pt>
                <c:pt idx="2522">
                  <c:v>530.0</c:v>
                </c:pt>
                <c:pt idx="2523">
                  <c:v>530.0</c:v>
                </c:pt>
                <c:pt idx="2524">
                  <c:v>530.0</c:v>
                </c:pt>
                <c:pt idx="2525">
                  <c:v>530.0</c:v>
                </c:pt>
                <c:pt idx="2526">
                  <c:v>531.0</c:v>
                </c:pt>
                <c:pt idx="2527">
                  <c:v>531.0</c:v>
                </c:pt>
                <c:pt idx="2528">
                  <c:v>531.0</c:v>
                </c:pt>
                <c:pt idx="2529">
                  <c:v>531.0</c:v>
                </c:pt>
                <c:pt idx="2530">
                  <c:v>531.0</c:v>
                </c:pt>
                <c:pt idx="2531">
                  <c:v>531.0</c:v>
                </c:pt>
                <c:pt idx="2532">
                  <c:v>531.0</c:v>
                </c:pt>
                <c:pt idx="2533">
                  <c:v>532.0</c:v>
                </c:pt>
                <c:pt idx="2534">
                  <c:v>532.0</c:v>
                </c:pt>
                <c:pt idx="2535">
                  <c:v>533.0</c:v>
                </c:pt>
                <c:pt idx="2536">
                  <c:v>534.0</c:v>
                </c:pt>
                <c:pt idx="2537">
                  <c:v>534.0</c:v>
                </c:pt>
                <c:pt idx="2538">
                  <c:v>534.0</c:v>
                </c:pt>
                <c:pt idx="2539">
                  <c:v>534.0</c:v>
                </c:pt>
                <c:pt idx="2540">
                  <c:v>535.0</c:v>
                </c:pt>
                <c:pt idx="2541">
                  <c:v>536.0</c:v>
                </c:pt>
                <c:pt idx="2542">
                  <c:v>536.0</c:v>
                </c:pt>
                <c:pt idx="2543">
                  <c:v>537.0</c:v>
                </c:pt>
                <c:pt idx="2544">
                  <c:v>537.0</c:v>
                </c:pt>
                <c:pt idx="2545">
                  <c:v>538.0</c:v>
                </c:pt>
                <c:pt idx="2546">
                  <c:v>538.0</c:v>
                </c:pt>
                <c:pt idx="2547">
                  <c:v>538.0</c:v>
                </c:pt>
                <c:pt idx="2548">
                  <c:v>538.0</c:v>
                </c:pt>
                <c:pt idx="2549">
                  <c:v>538.0</c:v>
                </c:pt>
                <c:pt idx="2550">
                  <c:v>538.0</c:v>
                </c:pt>
                <c:pt idx="2551">
                  <c:v>538.0</c:v>
                </c:pt>
                <c:pt idx="2552">
                  <c:v>538.0</c:v>
                </c:pt>
                <c:pt idx="2553">
                  <c:v>538.0</c:v>
                </c:pt>
                <c:pt idx="2554">
                  <c:v>538.0</c:v>
                </c:pt>
                <c:pt idx="2555">
                  <c:v>538.0</c:v>
                </c:pt>
                <c:pt idx="2556">
                  <c:v>538.0</c:v>
                </c:pt>
                <c:pt idx="2557">
                  <c:v>539.0</c:v>
                </c:pt>
                <c:pt idx="2558">
                  <c:v>540.0</c:v>
                </c:pt>
                <c:pt idx="2559">
                  <c:v>541.0</c:v>
                </c:pt>
                <c:pt idx="2560">
                  <c:v>541.0</c:v>
                </c:pt>
                <c:pt idx="2561">
                  <c:v>541.0</c:v>
                </c:pt>
                <c:pt idx="2562">
                  <c:v>541.0</c:v>
                </c:pt>
                <c:pt idx="2563">
                  <c:v>542.0</c:v>
                </c:pt>
                <c:pt idx="2564">
                  <c:v>543.0</c:v>
                </c:pt>
                <c:pt idx="2565">
                  <c:v>543.0</c:v>
                </c:pt>
                <c:pt idx="2566">
                  <c:v>543.0</c:v>
                </c:pt>
                <c:pt idx="2567">
                  <c:v>543.0</c:v>
                </c:pt>
                <c:pt idx="2568">
                  <c:v>543.0</c:v>
                </c:pt>
                <c:pt idx="2569">
                  <c:v>544.0</c:v>
                </c:pt>
                <c:pt idx="2570">
                  <c:v>544.0</c:v>
                </c:pt>
                <c:pt idx="2571">
                  <c:v>544.0</c:v>
                </c:pt>
                <c:pt idx="2572">
                  <c:v>544.0</c:v>
                </c:pt>
                <c:pt idx="2573">
                  <c:v>545.0</c:v>
                </c:pt>
                <c:pt idx="2574">
                  <c:v>545.0</c:v>
                </c:pt>
                <c:pt idx="2575">
                  <c:v>546.0</c:v>
                </c:pt>
                <c:pt idx="2576">
                  <c:v>546.0</c:v>
                </c:pt>
                <c:pt idx="2577">
                  <c:v>546.0</c:v>
                </c:pt>
                <c:pt idx="2578">
                  <c:v>547.0</c:v>
                </c:pt>
                <c:pt idx="2579">
                  <c:v>548.0</c:v>
                </c:pt>
                <c:pt idx="2580">
                  <c:v>548.0</c:v>
                </c:pt>
                <c:pt idx="2581">
                  <c:v>548.0</c:v>
                </c:pt>
                <c:pt idx="2582">
                  <c:v>548.0</c:v>
                </c:pt>
                <c:pt idx="2583">
                  <c:v>549.0</c:v>
                </c:pt>
                <c:pt idx="2584">
                  <c:v>549.0</c:v>
                </c:pt>
                <c:pt idx="2585">
                  <c:v>549.0</c:v>
                </c:pt>
                <c:pt idx="2586">
                  <c:v>549.0</c:v>
                </c:pt>
                <c:pt idx="2587">
                  <c:v>550.0</c:v>
                </c:pt>
                <c:pt idx="2588">
                  <c:v>550.0</c:v>
                </c:pt>
                <c:pt idx="2589">
                  <c:v>550.0</c:v>
                </c:pt>
                <c:pt idx="2590">
                  <c:v>550.0</c:v>
                </c:pt>
                <c:pt idx="2591">
                  <c:v>550.0</c:v>
                </c:pt>
                <c:pt idx="2592">
                  <c:v>550.0</c:v>
                </c:pt>
                <c:pt idx="2593">
                  <c:v>550.0</c:v>
                </c:pt>
                <c:pt idx="2594">
                  <c:v>550.0</c:v>
                </c:pt>
                <c:pt idx="2595">
                  <c:v>551.0</c:v>
                </c:pt>
                <c:pt idx="2596">
                  <c:v>552.0</c:v>
                </c:pt>
                <c:pt idx="2597">
                  <c:v>553.0</c:v>
                </c:pt>
                <c:pt idx="2598">
                  <c:v>553.0</c:v>
                </c:pt>
                <c:pt idx="2599">
                  <c:v>553.0</c:v>
                </c:pt>
                <c:pt idx="2600">
                  <c:v>553.0</c:v>
                </c:pt>
                <c:pt idx="2601">
                  <c:v>553.0</c:v>
                </c:pt>
                <c:pt idx="2602">
                  <c:v>553.0</c:v>
                </c:pt>
                <c:pt idx="2603">
                  <c:v>553.0</c:v>
                </c:pt>
                <c:pt idx="2604">
                  <c:v>553.0</c:v>
                </c:pt>
                <c:pt idx="2605">
                  <c:v>553.0</c:v>
                </c:pt>
                <c:pt idx="2606">
                  <c:v>553.0</c:v>
                </c:pt>
                <c:pt idx="2607">
                  <c:v>553.0</c:v>
                </c:pt>
                <c:pt idx="2608">
                  <c:v>553.0</c:v>
                </c:pt>
                <c:pt idx="2609">
                  <c:v>554.0</c:v>
                </c:pt>
                <c:pt idx="2610">
                  <c:v>554.0</c:v>
                </c:pt>
                <c:pt idx="2611">
                  <c:v>554.0</c:v>
                </c:pt>
                <c:pt idx="2612">
                  <c:v>554.0</c:v>
                </c:pt>
                <c:pt idx="2613">
                  <c:v>555.0</c:v>
                </c:pt>
                <c:pt idx="2614">
                  <c:v>555.0</c:v>
                </c:pt>
                <c:pt idx="2615">
                  <c:v>555.0</c:v>
                </c:pt>
                <c:pt idx="2616">
                  <c:v>555.0</c:v>
                </c:pt>
                <c:pt idx="2617">
                  <c:v>555.0</c:v>
                </c:pt>
                <c:pt idx="2618">
                  <c:v>555.0</c:v>
                </c:pt>
                <c:pt idx="2619">
                  <c:v>555.0</c:v>
                </c:pt>
                <c:pt idx="2620">
                  <c:v>555.0</c:v>
                </c:pt>
                <c:pt idx="2621">
                  <c:v>555.0</c:v>
                </c:pt>
                <c:pt idx="2622">
                  <c:v>555.0</c:v>
                </c:pt>
                <c:pt idx="2623">
                  <c:v>556.0</c:v>
                </c:pt>
                <c:pt idx="2624">
                  <c:v>557.0</c:v>
                </c:pt>
                <c:pt idx="2625">
                  <c:v>557.0</c:v>
                </c:pt>
                <c:pt idx="2626">
                  <c:v>557.0</c:v>
                </c:pt>
                <c:pt idx="2627">
                  <c:v>557.0</c:v>
                </c:pt>
                <c:pt idx="2628">
                  <c:v>558.0</c:v>
                </c:pt>
                <c:pt idx="2629">
                  <c:v>559.0</c:v>
                </c:pt>
                <c:pt idx="2630">
                  <c:v>559.0</c:v>
                </c:pt>
                <c:pt idx="2631">
                  <c:v>559.0</c:v>
                </c:pt>
                <c:pt idx="2632">
                  <c:v>560.0</c:v>
                </c:pt>
                <c:pt idx="2633">
                  <c:v>560.0</c:v>
                </c:pt>
                <c:pt idx="2634">
                  <c:v>560.0</c:v>
                </c:pt>
                <c:pt idx="2635">
                  <c:v>560.0</c:v>
                </c:pt>
                <c:pt idx="2636">
                  <c:v>560.0</c:v>
                </c:pt>
                <c:pt idx="2637">
                  <c:v>561.0</c:v>
                </c:pt>
                <c:pt idx="2638">
                  <c:v>561.0</c:v>
                </c:pt>
                <c:pt idx="2639">
                  <c:v>562.0</c:v>
                </c:pt>
                <c:pt idx="2640">
                  <c:v>562.0</c:v>
                </c:pt>
                <c:pt idx="2641">
                  <c:v>562.0</c:v>
                </c:pt>
                <c:pt idx="2642">
                  <c:v>563.0</c:v>
                </c:pt>
                <c:pt idx="2643">
                  <c:v>563.0</c:v>
                </c:pt>
                <c:pt idx="2644">
                  <c:v>564.0</c:v>
                </c:pt>
                <c:pt idx="2645">
                  <c:v>564.0</c:v>
                </c:pt>
                <c:pt idx="2646">
                  <c:v>565.0</c:v>
                </c:pt>
                <c:pt idx="2647">
                  <c:v>565.0</c:v>
                </c:pt>
                <c:pt idx="2648">
                  <c:v>565.0</c:v>
                </c:pt>
                <c:pt idx="2649">
                  <c:v>566.0</c:v>
                </c:pt>
                <c:pt idx="2650">
                  <c:v>567.0</c:v>
                </c:pt>
                <c:pt idx="2651">
                  <c:v>568.0</c:v>
                </c:pt>
                <c:pt idx="2652">
                  <c:v>568.0</c:v>
                </c:pt>
                <c:pt idx="2653">
                  <c:v>568.0</c:v>
                </c:pt>
                <c:pt idx="2654">
                  <c:v>568.0</c:v>
                </c:pt>
                <c:pt idx="2655">
                  <c:v>568.0</c:v>
                </c:pt>
                <c:pt idx="2656">
                  <c:v>568.0</c:v>
                </c:pt>
                <c:pt idx="2657">
                  <c:v>568.0</c:v>
                </c:pt>
                <c:pt idx="2658">
                  <c:v>568.0</c:v>
                </c:pt>
                <c:pt idx="2659">
                  <c:v>568.0</c:v>
                </c:pt>
                <c:pt idx="2660">
                  <c:v>568.0</c:v>
                </c:pt>
                <c:pt idx="2661">
                  <c:v>568.0</c:v>
                </c:pt>
                <c:pt idx="2662">
                  <c:v>568.0</c:v>
                </c:pt>
                <c:pt idx="2663">
                  <c:v>569.0</c:v>
                </c:pt>
                <c:pt idx="2664">
                  <c:v>569.0</c:v>
                </c:pt>
                <c:pt idx="2665">
                  <c:v>569.0</c:v>
                </c:pt>
                <c:pt idx="2666">
                  <c:v>569.0</c:v>
                </c:pt>
                <c:pt idx="2667">
                  <c:v>569.0</c:v>
                </c:pt>
                <c:pt idx="2668">
                  <c:v>569.0</c:v>
                </c:pt>
                <c:pt idx="2669">
                  <c:v>570.0</c:v>
                </c:pt>
                <c:pt idx="2670">
                  <c:v>570.0</c:v>
                </c:pt>
                <c:pt idx="2671">
                  <c:v>570.0</c:v>
                </c:pt>
                <c:pt idx="2672">
                  <c:v>571.0</c:v>
                </c:pt>
                <c:pt idx="2673">
                  <c:v>571.0</c:v>
                </c:pt>
                <c:pt idx="2674">
                  <c:v>572.0</c:v>
                </c:pt>
                <c:pt idx="2675">
                  <c:v>573.0</c:v>
                </c:pt>
                <c:pt idx="2676">
                  <c:v>573.0</c:v>
                </c:pt>
                <c:pt idx="2677">
                  <c:v>573.0</c:v>
                </c:pt>
                <c:pt idx="2678">
                  <c:v>574.0</c:v>
                </c:pt>
                <c:pt idx="2679">
                  <c:v>574.0</c:v>
                </c:pt>
                <c:pt idx="2680">
                  <c:v>574.0</c:v>
                </c:pt>
                <c:pt idx="2681">
                  <c:v>574.0</c:v>
                </c:pt>
                <c:pt idx="2682">
                  <c:v>575.0</c:v>
                </c:pt>
                <c:pt idx="2683">
                  <c:v>576.0</c:v>
                </c:pt>
                <c:pt idx="2684">
                  <c:v>576.0</c:v>
                </c:pt>
                <c:pt idx="2685">
                  <c:v>577.0</c:v>
                </c:pt>
                <c:pt idx="2686">
                  <c:v>578.0</c:v>
                </c:pt>
                <c:pt idx="2687">
                  <c:v>579.0</c:v>
                </c:pt>
                <c:pt idx="2688">
                  <c:v>579.0</c:v>
                </c:pt>
                <c:pt idx="2689">
                  <c:v>579.0</c:v>
                </c:pt>
                <c:pt idx="2690">
                  <c:v>579.0</c:v>
                </c:pt>
                <c:pt idx="2691">
                  <c:v>579.0</c:v>
                </c:pt>
                <c:pt idx="2692">
                  <c:v>580.0</c:v>
                </c:pt>
                <c:pt idx="2693">
                  <c:v>580.0</c:v>
                </c:pt>
                <c:pt idx="2694">
                  <c:v>581.0</c:v>
                </c:pt>
                <c:pt idx="2695">
                  <c:v>581.0</c:v>
                </c:pt>
                <c:pt idx="2696">
                  <c:v>582.0</c:v>
                </c:pt>
                <c:pt idx="2697">
                  <c:v>583.0</c:v>
                </c:pt>
                <c:pt idx="2698">
                  <c:v>583.0</c:v>
                </c:pt>
                <c:pt idx="2699">
                  <c:v>583.0</c:v>
                </c:pt>
                <c:pt idx="2700">
                  <c:v>584.0</c:v>
                </c:pt>
                <c:pt idx="2701">
                  <c:v>584.0</c:v>
                </c:pt>
                <c:pt idx="2702">
                  <c:v>585.0</c:v>
                </c:pt>
                <c:pt idx="2703">
                  <c:v>585.0</c:v>
                </c:pt>
                <c:pt idx="2704">
                  <c:v>586.0</c:v>
                </c:pt>
                <c:pt idx="2705">
                  <c:v>586.0</c:v>
                </c:pt>
                <c:pt idx="2706">
                  <c:v>586.0</c:v>
                </c:pt>
                <c:pt idx="2707">
                  <c:v>587.0</c:v>
                </c:pt>
                <c:pt idx="2708">
                  <c:v>587.0</c:v>
                </c:pt>
                <c:pt idx="2709">
                  <c:v>587.0</c:v>
                </c:pt>
                <c:pt idx="2710">
                  <c:v>588.0</c:v>
                </c:pt>
                <c:pt idx="2711">
                  <c:v>589.0</c:v>
                </c:pt>
                <c:pt idx="2712">
                  <c:v>589.0</c:v>
                </c:pt>
                <c:pt idx="2713">
                  <c:v>590.0</c:v>
                </c:pt>
                <c:pt idx="2714">
                  <c:v>590.0</c:v>
                </c:pt>
                <c:pt idx="2715">
                  <c:v>590.0</c:v>
                </c:pt>
                <c:pt idx="2716">
                  <c:v>591.0</c:v>
                </c:pt>
                <c:pt idx="2717">
                  <c:v>591.0</c:v>
                </c:pt>
                <c:pt idx="2718">
                  <c:v>591.0</c:v>
                </c:pt>
                <c:pt idx="2719">
                  <c:v>591.0</c:v>
                </c:pt>
                <c:pt idx="2720">
                  <c:v>591.0</c:v>
                </c:pt>
                <c:pt idx="2721">
                  <c:v>591.0</c:v>
                </c:pt>
                <c:pt idx="2722">
                  <c:v>591.0</c:v>
                </c:pt>
                <c:pt idx="2723">
                  <c:v>592.0</c:v>
                </c:pt>
                <c:pt idx="2724">
                  <c:v>592.0</c:v>
                </c:pt>
                <c:pt idx="2725">
                  <c:v>593.0</c:v>
                </c:pt>
                <c:pt idx="2726">
                  <c:v>593.0</c:v>
                </c:pt>
                <c:pt idx="2727">
                  <c:v>593.0</c:v>
                </c:pt>
                <c:pt idx="2728">
                  <c:v>593.0</c:v>
                </c:pt>
                <c:pt idx="2729">
                  <c:v>593.0</c:v>
                </c:pt>
                <c:pt idx="2730">
                  <c:v>593.0</c:v>
                </c:pt>
                <c:pt idx="2731">
                  <c:v>594.0</c:v>
                </c:pt>
                <c:pt idx="2732">
                  <c:v>594.0</c:v>
                </c:pt>
                <c:pt idx="2733">
                  <c:v>595.0</c:v>
                </c:pt>
                <c:pt idx="2734">
                  <c:v>595.0</c:v>
                </c:pt>
                <c:pt idx="2735">
                  <c:v>595.0</c:v>
                </c:pt>
                <c:pt idx="2736">
                  <c:v>595.0</c:v>
                </c:pt>
                <c:pt idx="2737">
                  <c:v>595.0</c:v>
                </c:pt>
                <c:pt idx="2738">
                  <c:v>595.0</c:v>
                </c:pt>
                <c:pt idx="2739">
                  <c:v>595.0</c:v>
                </c:pt>
                <c:pt idx="2740">
                  <c:v>595.0</c:v>
                </c:pt>
                <c:pt idx="2741">
                  <c:v>595.0</c:v>
                </c:pt>
                <c:pt idx="2742">
                  <c:v>595.0</c:v>
                </c:pt>
                <c:pt idx="2743">
                  <c:v>595.0</c:v>
                </c:pt>
                <c:pt idx="2744">
                  <c:v>595.0</c:v>
                </c:pt>
                <c:pt idx="2745">
                  <c:v>595.0</c:v>
                </c:pt>
                <c:pt idx="2746">
                  <c:v>596.0</c:v>
                </c:pt>
                <c:pt idx="2747">
                  <c:v>597.0</c:v>
                </c:pt>
                <c:pt idx="2748">
                  <c:v>597.0</c:v>
                </c:pt>
                <c:pt idx="2749">
                  <c:v>597.0</c:v>
                </c:pt>
                <c:pt idx="2750">
                  <c:v>598.0</c:v>
                </c:pt>
                <c:pt idx="2751">
                  <c:v>598.0</c:v>
                </c:pt>
                <c:pt idx="2752">
                  <c:v>599.0</c:v>
                </c:pt>
                <c:pt idx="2753">
                  <c:v>600.0</c:v>
                </c:pt>
                <c:pt idx="2754">
                  <c:v>600.0</c:v>
                </c:pt>
                <c:pt idx="2755">
                  <c:v>601.0</c:v>
                </c:pt>
                <c:pt idx="2756">
                  <c:v>602.0</c:v>
                </c:pt>
                <c:pt idx="2757">
                  <c:v>603.0</c:v>
                </c:pt>
                <c:pt idx="2758">
                  <c:v>603.0</c:v>
                </c:pt>
                <c:pt idx="2759">
                  <c:v>603.0</c:v>
                </c:pt>
                <c:pt idx="2760">
                  <c:v>603.0</c:v>
                </c:pt>
                <c:pt idx="2761">
                  <c:v>603.0</c:v>
                </c:pt>
                <c:pt idx="2762">
                  <c:v>603.0</c:v>
                </c:pt>
                <c:pt idx="2763">
                  <c:v>603.0</c:v>
                </c:pt>
                <c:pt idx="2764">
                  <c:v>603.0</c:v>
                </c:pt>
                <c:pt idx="2765">
                  <c:v>603.0</c:v>
                </c:pt>
                <c:pt idx="2766">
                  <c:v>603.0</c:v>
                </c:pt>
                <c:pt idx="2767">
                  <c:v>604.0</c:v>
                </c:pt>
                <c:pt idx="2768">
                  <c:v>604.0</c:v>
                </c:pt>
                <c:pt idx="2769">
                  <c:v>604.0</c:v>
                </c:pt>
                <c:pt idx="2770">
                  <c:v>605.0</c:v>
                </c:pt>
                <c:pt idx="2771">
                  <c:v>606.0</c:v>
                </c:pt>
                <c:pt idx="2772">
                  <c:v>607.0</c:v>
                </c:pt>
                <c:pt idx="2773">
                  <c:v>607.0</c:v>
                </c:pt>
                <c:pt idx="2774">
                  <c:v>607.0</c:v>
                </c:pt>
                <c:pt idx="2775">
                  <c:v>607.0</c:v>
                </c:pt>
                <c:pt idx="2776">
                  <c:v>607.0</c:v>
                </c:pt>
                <c:pt idx="2777">
                  <c:v>607.0</c:v>
                </c:pt>
                <c:pt idx="2778">
                  <c:v>607.0</c:v>
                </c:pt>
                <c:pt idx="2779">
                  <c:v>607.0</c:v>
                </c:pt>
                <c:pt idx="2780">
                  <c:v>608.0</c:v>
                </c:pt>
                <c:pt idx="2781">
                  <c:v>608.0</c:v>
                </c:pt>
                <c:pt idx="2782">
                  <c:v>608.0</c:v>
                </c:pt>
                <c:pt idx="2783">
                  <c:v>608.0</c:v>
                </c:pt>
                <c:pt idx="2784">
                  <c:v>608.0</c:v>
                </c:pt>
                <c:pt idx="2785">
                  <c:v>608.0</c:v>
                </c:pt>
                <c:pt idx="2786">
                  <c:v>608.0</c:v>
                </c:pt>
                <c:pt idx="2787">
                  <c:v>608.0</c:v>
                </c:pt>
                <c:pt idx="2788">
                  <c:v>608.0</c:v>
                </c:pt>
                <c:pt idx="2789">
                  <c:v>608.0</c:v>
                </c:pt>
                <c:pt idx="2790">
                  <c:v>608.0</c:v>
                </c:pt>
                <c:pt idx="2791">
                  <c:v>608.0</c:v>
                </c:pt>
                <c:pt idx="2792">
                  <c:v>608.0</c:v>
                </c:pt>
                <c:pt idx="2793">
                  <c:v>608.0</c:v>
                </c:pt>
                <c:pt idx="2794">
                  <c:v>609.0</c:v>
                </c:pt>
                <c:pt idx="2795">
                  <c:v>609.0</c:v>
                </c:pt>
                <c:pt idx="2796">
                  <c:v>609.0</c:v>
                </c:pt>
                <c:pt idx="2797">
                  <c:v>609.0</c:v>
                </c:pt>
                <c:pt idx="2798">
                  <c:v>609.0</c:v>
                </c:pt>
                <c:pt idx="2799">
                  <c:v>609.0</c:v>
                </c:pt>
                <c:pt idx="2800">
                  <c:v>609.0</c:v>
                </c:pt>
                <c:pt idx="2801">
                  <c:v>610.0</c:v>
                </c:pt>
                <c:pt idx="2802">
                  <c:v>610.0</c:v>
                </c:pt>
                <c:pt idx="2803">
                  <c:v>610.0</c:v>
                </c:pt>
                <c:pt idx="2804">
                  <c:v>610.0</c:v>
                </c:pt>
                <c:pt idx="2805">
                  <c:v>610.0</c:v>
                </c:pt>
                <c:pt idx="2806">
                  <c:v>610.0</c:v>
                </c:pt>
                <c:pt idx="2807">
                  <c:v>610.0</c:v>
                </c:pt>
                <c:pt idx="2808">
                  <c:v>610.0</c:v>
                </c:pt>
                <c:pt idx="2809">
                  <c:v>610.0</c:v>
                </c:pt>
                <c:pt idx="2810">
                  <c:v>610.0</c:v>
                </c:pt>
                <c:pt idx="2811">
                  <c:v>610.0</c:v>
                </c:pt>
                <c:pt idx="2812">
                  <c:v>610.0</c:v>
                </c:pt>
                <c:pt idx="2813">
                  <c:v>611.0</c:v>
                </c:pt>
                <c:pt idx="2814">
                  <c:v>611.0</c:v>
                </c:pt>
                <c:pt idx="2815">
                  <c:v>611.0</c:v>
                </c:pt>
                <c:pt idx="2816">
                  <c:v>611.0</c:v>
                </c:pt>
                <c:pt idx="2817">
                  <c:v>611.0</c:v>
                </c:pt>
                <c:pt idx="2818">
                  <c:v>611.0</c:v>
                </c:pt>
                <c:pt idx="2819">
                  <c:v>612.0</c:v>
                </c:pt>
                <c:pt idx="2820">
                  <c:v>612.0</c:v>
                </c:pt>
                <c:pt idx="2821">
                  <c:v>613.0</c:v>
                </c:pt>
                <c:pt idx="2822">
                  <c:v>613.0</c:v>
                </c:pt>
                <c:pt idx="2823">
                  <c:v>613.0</c:v>
                </c:pt>
                <c:pt idx="2824">
                  <c:v>613.0</c:v>
                </c:pt>
                <c:pt idx="2825">
                  <c:v>613.0</c:v>
                </c:pt>
                <c:pt idx="2826">
                  <c:v>613.0</c:v>
                </c:pt>
                <c:pt idx="2827">
                  <c:v>613.0</c:v>
                </c:pt>
                <c:pt idx="2828">
                  <c:v>613.0</c:v>
                </c:pt>
                <c:pt idx="2829">
                  <c:v>613.0</c:v>
                </c:pt>
                <c:pt idx="2830">
                  <c:v>613.0</c:v>
                </c:pt>
                <c:pt idx="2831">
                  <c:v>613.0</c:v>
                </c:pt>
                <c:pt idx="2832">
                  <c:v>613.0</c:v>
                </c:pt>
                <c:pt idx="2833">
                  <c:v>613.0</c:v>
                </c:pt>
                <c:pt idx="2834">
                  <c:v>613.0</c:v>
                </c:pt>
                <c:pt idx="2835">
                  <c:v>613.0</c:v>
                </c:pt>
                <c:pt idx="2836">
                  <c:v>614.0</c:v>
                </c:pt>
                <c:pt idx="2837">
                  <c:v>614.0</c:v>
                </c:pt>
                <c:pt idx="2838">
                  <c:v>614.0</c:v>
                </c:pt>
                <c:pt idx="2839">
                  <c:v>614.0</c:v>
                </c:pt>
                <c:pt idx="2840">
                  <c:v>614.0</c:v>
                </c:pt>
                <c:pt idx="2841">
                  <c:v>614.0</c:v>
                </c:pt>
                <c:pt idx="2842">
                  <c:v>614.0</c:v>
                </c:pt>
                <c:pt idx="2843">
                  <c:v>614.0</c:v>
                </c:pt>
                <c:pt idx="2844">
                  <c:v>614.0</c:v>
                </c:pt>
                <c:pt idx="2845">
                  <c:v>614.0</c:v>
                </c:pt>
                <c:pt idx="2846">
                  <c:v>614.0</c:v>
                </c:pt>
                <c:pt idx="2847">
                  <c:v>614.0</c:v>
                </c:pt>
                <c:pt idx="2848">
                  <c:v>614.0</c:v>
                </c:pt>
                <c:pt idx="2849">
                  <c:v>614.0</c:v>
                </c:pt>
                <c:pt idx="2850">
                  <c:v>614.0</c:v>
                </c:pt>
                <c:pt idx="2851">
                  <c:v>614.0</c:v>
                </c:pt>
                <c:pt idx="2852">
                  <c:v>614.0</c:v>
                </c:pt>
                <c:pt idx="2853">
                  <c:v>614.0</c:v>
                </c:pt>
                <c:pt idx="2854">
                  <c:v>614.0</c:v>
                </c:pt>
                <c:pt idx="2855">
                  <c:v>614.0</c:v>
                </c:pt>
                <c:pt idx="2856">
                  <c:v>615.0</c:v>
                </c:pt>
                <c:pt idx="2857">
                  <c:v>615.0</c:v>
                </c:pt>
                <c:pt idx="2858">
                  <c:v>615.0</c:v>
                </c:pt>
                <c:pt idx="2859">
                  <c:v>615.0</c:v>
                </c:pt>
                <c:pt idx="2860">
                  <c:v>615.0</c:v>
                </c:pt>
                <c:pt idx="2861">
                  <c:v>615.0</c:v>
                </c:pt>
                <c:pt idx="2862">
                  <c:v>615.0</c:v>
                </c:pt>
                <c:pt idx="2863">
                  <c:v>615.0</c:v>
                </c:pt>
                <c:pt idx="2864">
                  <c:v>615.0</c:v>
                </c:pt>
                <c:pt idx="2865">
                  <c:v>615.0</c:v>
                </c:pt>
                <c:pt idx="2866">
                  <c:v>615.0</c:v>
                </c:pt>
                <c:pt idx="2867">
                  <c:v>616.0</c:v>
                </c:pt>
                <c:pt idx="2868">
                  <c:v>616.0</c:v>
                </c:pt>
                <c:pt idx="2869">
                  <c:v>616.0</c:v>
                </c:pt>
                <c:pt idx="2870">
                  <c:v>616.0</c:v>
                </c:pt>
                <c:pt idx="2871">
                  <c:v>616.0</c:v>
                </c:pt>
                <c:pt idx="2872">
                  <c:v>616.0</c:v>
                </c:pt>
                <c:pt idx="2873">
                  <c:v>616.0</c:v>
                </c:pt>
                <c:pt idx="2874">
                  <c:v>616.0</c:v>
                </c:pt>
                <c:pt idx="2875">
                  <c:v>616.0</c:v>
                </c:pt>
                <c:pt idx="2876">
                  <c:v>616.0</c:v>
                </c:pt>
                <c:pt idx="2877">
                  <c:v>616.0</c:v>
                </c:pt>
                <c:pt idx="2878">
                  <c:v>617.0</c:v>
                </c:pt>
                <c:pt idx="2879">
                  <c:v>617.0</c:v>
                </c:pt>
                <c:pt idx="2880">
                  <c:v>617.0</c:v>
                </c:pt>
                <c:pt idx="2881">
                  <c:v>617.0</c:v>
                </c:pt>
                <c:pt idx="2882">
                  <c:v>617.0</c:v>
                </c:pt>
                <c:pt idx="2883">
                  <c:v>617.0</c:v>
                </c:pt>
                <c:pt idx="2884">
                  <c:v>617.0</c:v>
                </c:pt>
                <c:pt idx="2885">
                  <c:v>618.0</c:v>
                </c:pt>
                <c:pt idx="2886">
                  <c:v>618.0</c:v>
                </c:pt>
                <c:pt idx="2887">
                  <c:v>619.0</c:v>
                </c:pt>
                <c:pt idx="2888">
                  <c:v>619.0</c:v>
                </c:pt>
                <c:pt idx="2889">
                  <c:v>620.0</c:v>
                </c:pt>
                <c:pt idx="2890">
                  <c:v>620.0</c:v>
                </c:pt>
                <c:pt idx="2891">
                  <c:v>620.0</c:v>
                </c:pt>
                <c:pt idx="2892">
                  <c:v>620.0</c:v>
                </c:pt>
                <c:pt idx="2893">
                  <c:v>620.0</c:v>
                </c:pt>
                <c:pt idx="2894">
                  <c:v>621.0</c:v>
                </c:pt>
                <c:pt idx="2895">
                  <c:v>621.0</c:v>
                </c:pt>
                <c:pt idx="2896">
                  <c:v>622.0</c:v>
                </c:pt>
                <c:pt idx="2897">
                  <c:v>623.0</c:v>
                </c:pt>
                <c:pt idx="2898">
                  <c:v>624.0</c:v>
                </c:pt>
                <c:pt idx="2899">
                  <c:v>625.0</c:v>
                </c:pt>
                <c:pt idx="2900">
                  <c:v>625.0</c:v>
                </c:pt>
                <c:pt idx="2901">
                  <c:v>625.0</c:v>
                </c:pt>
                <c:pt idx="2902">
                  <c:v>625.0</c:v>
                </c:pt>
                <c:pt idx="2903">
                  <c:v>625.0</c:v>
                </c:pt>
                <c:pt idx="2904">
                  <c:v>625.0</c:v>
                </c:pt>
                <c:pt idx="2905">
                  <c:v>625.0</c:v>
                </c:pt>
                <c:pt idx="2906">
                  <c:v>625.0</c:v>
                </c:pt>
                <c:pt idx="2907">
                  <c:v>625.0</c:v>
                </c:pt>
                <c:pt idx="2908">
                  <c:v>625.0</c:v>
                </c:pt>
                <c:pt idx="2909">
                  <c:v>626.0</c:v>
                </c:pt>
                <c:pt idx="2910">
                  <c:v>626.0</c:v>
                </c:pt>
                <c:pt idx="2911">
                  <c:v>626.0</c:v>
                </c:pt>
                <c:pt idx="2912">
                  <c:v>626.0</c:v>
                </c:pt>
                <c:pt idx="2913">
                  <c:v>626.0</c:v>
                </c:pt>
                <c:pt idx="2914">
                  <c:v>626.0</c:v>
                </c:pt>
                <c:pt idx="2915">
                  <c:v>627.0</c:v>
                </c:pt>
                <c:pt idx="2916">
                  <c:v>627.0</c:v>
                </c:pt>
                <c:pt idx="2917">
                  <c:v>627.0</c:v>
                </c:pt>
                <c:pt idx="2918">
                  <c:v>628.0</c:v>
                </c:pt>
                <c:pt idx="2919">
                  <c:v>629.0</c:v>
                </c:pt>
                <c:pt idx="2920">
                  <c:v>629.0</c:v>
                </c:pt>
                <c:pt idx="2921">
                  <c:v>630.0</c:v>
                </c:pt>
                <c:pt idx="2922">
                  <c:v>630.0</c:v>
                </c:pt>
                <c:pt idx="2923">
                  <c:v>630.0</c:v>
                </c:pt>
                <c:pt idx="2924">
                  <c:v>630.0</c:v>
                </c:pt>
                <c:pt idx="2925">
                  <c:v>630.0</c:v>
                </c:pt>
                <c:pt idx="2926">
                  <c:v>630.0</c:v>
                </c:pt>
                <c:pt idx="2927">
                  <c:v>630.0</c:v>
                </c:pt>
                <c:pt idx="2928">
                  <c:v>630.0</c:v>
                </c:pt>
                <c:pt idx="2929">
                  <c:v>631.0</c:v>
                </c:pt>
                <c:pt idx="2930">
                  <c:v>631.0</c:v>
                </c:pt>
                <c:pt idx="2931">
                  <c:v>632.0</c:v>
                </c:pt>
                <c:pt idx="2932">
                  <c:v>633.0</c:v>
                </c:pt>
                <c:pt idx="2933">
                  <c:v>633.0</c:v>
                </c:pt>
                <c:pt idx="2934">
                  <c:v>633.0</c:v>
                </c:pt>
                <c:pt idx="2935">
                  <c:v>633.0</c:v>
                </c:pt>
                <c:pt idx="2936">
                  <c:v>633.0</c:v>
                </c:pt>
                <c:pt idx="2937">
                  <c:v>633.0</c:v>
                </c:pt>
                <c:pt idx="2938">
                  <c:v>634.0</c:v>
                </c:pt>
                <c:pt idx="2939">
                  <c:v>634.0</c:v>
                </c:pt>
                <c:pt idx="2940">
                  <c:v>634.0</c:v>
                </c:pt>
                <c:pt idx="2941">
                  <c:v>635.0</c:v>
                </c:pt>
                <c:pt idx="2942">
                  <c:v>635.0</c:v>
                </c:pt>
                <c:pt idx="2943">
                  <c:v>636.0</c:v>
                </c:pt>
                <c:pt idx="2944">
                  <c:v>637.0</c:v>
                </c:pt>
                <c:pt idx="2945">
                  <c:v>638.0</c:v>
                </c:pt>
                <c:pt idx="2946">
                  <c:v>638.0</c:v>
                </c:pt>
                <c:pt idx="2947">
                  <c:v>638.0</c:v>
                </c:pt>
                <c:pt idx="2948">
                  <c:v>638.0</c:v>
                </c:pt>
                <c:pt idx="2949">
                  <c:v>638.0</c:v>
                </c:pt>
                <c:pt idx="2950">
                  <c:v>638.0</c:v>
                </c:pt>
                <c:pt idx="2951">
                  <c:v>638.0</c:v>
                </c:pt>
                <c:pt idx="2952">
                  <c:v>638.0</c:v>
                </c:pt>
                <c:pt idx="2953">
                  <c:v>639.0</c:v>
                </c:pt>
                <c:pt idx="2954">
                  <c:v>640.0</c:v>
                </c:pt>
                <c:pt idx="2955">
                  <c:v>641.0</c:v>
                </c:pt>
                <c:pt idx="2956">
                  <c:v>641.0</c:v>
                </c:pt>
                <c:pt idx="2957">
                  <c:v>641.0</c:v>
                </c:pt>
                <c:pt idx="2958">
                  <c:v>641.0</c:v>
                </c:pt>
                <c:pt idx="2959">
                  <c:v>641.0</c:v>
                </c:pt>
                <c:pt idx="2960">
                  <c:v>642.0</c:v>
                </c:pt>
                <c:pt idx="2961">
                  <c:v>643.0</c:v>
                </c:pt>
                <c:pt idx="2962">
                  <c:v>643.0</c:v>
                </c:pt>
                <c:pt idx="2963">
                  <c:v>643.0</c:v>
                </c:pt>
                <c:pt idx="2964">
                  <c:v>643.0</c:v>
                </c:pt>
                <c:pt idx="2965">
                  <c:v>643.0</c:v>
                </c:pt>
                <c:pt idx="2966">
                  <c:v>643.0</c:v>
                </c:pt>
                <c:pt idx="2967">
                  <c:v>643.0</c:v>
                </c:pt>
                <c:pt idx="2968">
                  <c:v>643.0</c:v>
                </c:pt>
                <c:pt idx="2969">
                  <c:v>643.0</c:v>
                </c:pt>
                <c:pt idx="2970">
                  <c:v>643.0</c:v>
                </c:pt>
                <c:pt idx="2971">
                  <c:v>643.0</c:v>
                </c:pt>
                <c:pt idx="2972">
                  <c:v>643.0</c:v>
                </c:pt>
                <c:pt idx="2973">
                  <c:v>643.0</c:v>
                </c:pt>
                <c:pt idx="2974">
                  <c:v>643.0</c:v>
                </c:pt>
                <c:pt idx="2975">
                  <c:v>643.0</c:v>
                </c:pt>
                <c:pt idx="2976">
                  <c:v>643.0</c:v>
                </c:pt>
                <c:pt idx="2977">
                  <c:v>643.0</c:v>
                </c:pt>
                <c:pt idx="2978">
                  <c:v>643.0</c:v>
                </c:pt>
                <c:pt idx="2979">
                  <c:v>643.0</c:v>
                </c:pt>
                <c:pt idx="2980">
                  <c:v>644.0</c:v>
                </c:pt>
                <c:pt idx="2981">
                  <c:v>644.0</c:v>
                </c:pt>
                <c:pt idx="2982">
                  <c:v>644.0</c:v>
                </c:pt>
                <c:pt idx="2983">
                  <c:v>644.0</c:v>
                </c:pt>
                <c:pt idx="2984">
                  <c:v>644.0</c:v>
                </c:pt>
                <c:pt idx="2985">
                  <c:v>644.0</c:v>
                </c:pt>
                <c:pt idx="2986">
                  <c:v>644.0</c:v>
                </c:pt>
                <c:pt idx="2987">
                  <c:v>645.0</c:v>
                </c:pt>
                <c:pt idx="2988">
                  <c:v>645.0</c:v>
                </c:pt>
                <c:pt idx="2989">
                  <c:v>645.0</c:v>
                </c:pt>
                <c:pt idx="2990">
                  <c:v>645.0</c:v>
                </c:pt>
                <c:pt idx="2991">
                  <c:v>646.0</c:v>
                </c:pt>
                <c:pt idx="2992">
                  <c:v>647.0</c:v>
                </c:pt>
                <c:pt idx="2993">
                  <c:v>647.0</c:v>
                </c:pt>
                <c:pt idx="2994">
                  <c:v>647.0</c:v>
                </c:pt>
                <c:pt idx="2995">
                  <c:v>647.0</c:v>
                </c:pt>
                <c:pt idx="2996">
                  <c:v>647.0</c:v>
                </c:pt>
                <c:pt idx="2997">
                  <c:v>647.0</c:v>
                </c:pt>
                <c:pt idx="2998">
                  <c:v>647.0</c:v>
                </c:pt>
                <c:pt idx="2999">
                  <c:v>647.0</c:v>
                </c:pt>
                <c:pt idx="3000">
                  <c:v>647.0</c:v>
                </c:pt>
                <c:pt idx="3001">
                  <c:v>647.0</c:v>
                </c:pt>
                <c:pt idx="3002">
                  <c:v>647.0</c:v>
                </c:pt>
                <c:pt idx="3003">
                  <c:v>647.0</c:v>
                </c:pt>
                <c:pt idx="3004">
                  <c:v>647.0</c:v>
                </c:pt>
                <c:pt idx="3005">
                  <c:v>647.0</c:v>
                </c:pt>
                <c:pt idx="3006">
                  <c:v>647.0</c:v>
                </c:pt>
                <c:pt idx="3007">
                  <c:v>647.0</c:v>
                </c:pt>
                <c:pt idx="3008">
                  <c:v>647.0</c:v>
                </c:pt>
                <c:pt idx="3009">
                  <c:v>647.0</c:v>
                </c:pt>
                <c:pt idx="3010">
                  <c:v>647.0</c:v>
                </c:pt>
                <c:pt idx="3011">
                  <c:v>647.0</c:v>
                </c:pt>
                <c:pt idx="3012">
                  <c:v>647.0</c:v>
                </c:pt>
                <c:pt idx="3013">
                  <c:v>647.0</c:v>
                </c:pt>
                <c:pt idx="3014">
                  <c:v>647.0</c:v>
                </c:pt>
                <c:pt idx="3015">
                  <c:v>647.0</c:v>
                </c:pt>
                <c:pt idx="3016">
                  <c:v>647.0</c:v>
                </c:pt>
                <c:pt idx="3017">
                  <c:v>647.0</c:v>
                </c:pt>
                <c:pt idx="3018">
                  <c:v>647.0</c:v>
                </c:pt>
                <c:pt idx="3019">
                  <c:v>647.0</c:v>
                </c:pt>
                <c:pt idx="3020">
                  <c:v>647.0</c:v>
                </c:pt>
                <c:pt idx="3021">
                  <c:v>647.0</c:v>
                </c:pt>
                <c:pt idx="3022">
                  <c:v>647.0</c:v>
                </c:pt>
                <c:pt idx="3023">
                  <c:v>647.0</c:v>
                </c:pt>
                <c:pt idx="3024">
                  <c:v>648.0</c:v>
                </c:pt>
                <c:pt idx="3025">
                  <c:v>649.0</c:v>
                </c:pt>
                <c:pt idx="3026">
                  <c:v>649.0</c:v>
                </c:pt>
                <c:pt idx="3027">
                  <c:v>649.0</c:v>
                </c:pt>
                <c:pt idx="3028">
                  <c:v>649.0</c:v>
                </c:pt>
                <c:pt idx="3029">
                  <c:v>649.0</c:v>
                </c:pt>
                <c:pt idx="3030">
                  <c:v>649.0</c:v>
                </c:pt>
                <c:pt idx="3031">
                  <c:v>649.0</c:v>
                </c:pt>
                <c:pt idx="3032">
                  <c:v>649.0</c:v>
                </c:pt>
                <c:pt idx="3033">
                  <c:v>649.0</c:v>
                </c:pt>
                <c:pt idx="3034">
                  <c:v>649.0</c:v>
                </c:pt>
                <c:pt idx="3035">
                  <c:v>649.0</c:v>
                </c:pt>
                <c:pt idx="3036">
                  <c:v>649.0</c:v>
                </c:pt>
                <c:pt idx="3037">
                  <c:v>650.0</c:v>
                </c:pt>
                <c:pt idx="3038">
                  <c:v>650.0</c:v>
                </c:pt>
                <c:pt idx="3039">
                  <c:v>650.0</c:v>
                </c:pt>
                <c:pt idx="3040">
                  <c:v>650.0</c:v>
                </c:pt>
                <c:pt idx="3041">
                  <c:v>650.0</c:v>
                </c:pt>
                <c:pt idx="3042">
                  <c:v>650.0</c:v>
                </c:pt>
                <c:pt idx="3043">
                  <c:v>650.0</c:v>
                </c:pt>
                <c:pt idx="3044">
                  <c:v>650.0</c:v>
                </c:pt>
                <c:pt idx="3045">
                  <c:v>651.0</c:v>
                </c:pt>
                <c:pt idx="3046">
                  <c:v>651.0</c:v>
                </c:pt>
                <c:pt idx="3047">
                  <c:v>651.0</c:v>
                </c:pt>
                <c:pt idx="3048">
                  <c:v>651.0</c:v>
                </c:pt>
                <c:pt idx="3049">
                  <c:v>651.0</c:v>
                </c:pt>
                <c:pt idx="3050">
                  <c:v>651.0</c:v>
                </c:pt>
                <c:pt idx="3051">
                  <c:v>651.0</c:v>
                </c:pt>
                <c:pt idx="3052">
                  <c:v>652.0</c:v>
                </c:pt>
                <c:pt idx="3053">
                  <c:v>652.0</c:v>
                </c:pt>
                <c:pt idx="3054">
                  <c:v>652.0</c:v>
                </c:pt>
                <c:pt idx="3055">
                  <c:v>652.0</c:v>
                </c:pt>
                <c:pt idx="3056">
                  <c:v>652.0</c:v>
                </c:pt>
                <c:pt idx="3057">
                  <c:v>653.0</c:v>
                </c:pt>
                <c:pt idx="3058">
                  <c:v>653.0</c:v>
                </c:pt>
                <c:pt idx="3059">
                  <c:v>653.0</c:v>
                </c:pt>
                <c:pt idx="3060">
                  <c:v>654.0</c:v>
                </c:pt>
                <c:pt idx="3061">
                  <c:v>655.0</c:v>
                </c:pt>
                <c:pt idx="3062">
                  <c:v>656.0</c:v>
                </c:pt>
                <c:pt idx="3063">
                  <c:v>657.0</c:v>
                </c:pt>
                <c:pt idx="3064">
                  <c:v>657.0</c:v>
                </c:pt>
                <c:pt idx="3065">
                  <c:v>658.0</c:v>
                </c:pt>
                <c:pt idx="3066">
                  <c:v>659.0</c:v>
                </c:pt>
                <c:pt idx="3067">
                  <c:v>659.0</c:v>
                </c:pt>
                <c:pt idx="3068">
                  <c:v>659.0</c:v>
                </c:pt>
                <c:pt idx="3069">
                  <c:v>659.0</c:v>
                </c:pt>
                <c:pt idx="3070">
                  <c:v>659.0</c:v>
                </c:pt>
                <c:pt idx="3071">
                  <c:v>659.0</c:v>
                </c:pt>
                <c:pt idx="3072">
                  <c:v>660.0</c:v>
                </c:pt>
                <c:pt idx="3073">
                  <c:v>661.0</c:v>
                </c:pt>
                <c:pt idx="3074">
                  <c:v>662.0</c:v>
                </c:pt>
                <c:pt idx="3075">
                  <c:v>663.0</c:v>
                </c:pt>
                <c:pt idx="3076">
                  <c:v>663.0</c:v>
                </c:pt>
                <c:pt idx="3077">
                  <c:v>663.0</c:v>
                </c:pt>
                <c:pt idx="3078">
                  <c:v>663.0</c:v>
                </c:pt>
                <c:pt idx="3079">
                  <c:v>663.0</c:v>
                </c:pt>
                <c:pt idx="3080">
                  <c:v>663.0</c:v>
                </c:pt>
                <c:pt idx="3081">
                  <c:v>663.0</c:v>
                </c:pt>
                <c:pt idx="3082">
                  <c:v>663.0</c:v>
                </c:pt>
                <c:pt idx="3083">
                  <c:v>663.0</c:v>
                </c:pt>
                <c:pt idx="3084">
                  <c:v>663.0</c:v>
                </c:pt>
                <c:pt idx="3085">
                  <c:v>663.0</c:v>
                </c:pt>
                <c:pt idx="3086">
                  <c:v>663.0</c:v>
                </c:pt>
                <c:pt idx="3087">
                  <c:v>663.0</c:v>
                </c:pt>
                <c:pt idx="3088">
                  <c:v>663.0</c:v>
                </c:pt>
                <c:pt idx="3089">
                  <c:v>663.0</c:v>
                </c:pt>
                <c:pt idx="3090">
                  <c:v>664.0</c:v>
                </c:pt>
                <c:pt idx="3091">
                  <c:v>665.0</c:v>
                </c:pt>
                <c:pt idx="3092">
                  <c:v>665.0</c:v>
                </c:pt>
                <c:pt idx="3093">
                  <c:v>665.0</c:v>
                </c:pt>
                <c:pt idx="3094">
                  <c:v>665.0</c:v>
                </c:pt>
                <c:pt idx="3095">
                  <c:v>665.0</c:v>
                </c:pt>
                <c:pt idx="3096">
                  <c:v>665.0</c:v>
                </c:pt>
                <c:pt idx="3097">
                  <c:v>666.0</c:v>
                </c:pt>
                <c:pt idx="3098">
                  <c:v>666.0</c:v>
                </c:pt>
                <c:pt idx="3099">
                  <c:v>666.0</c:v>
                </c:pt>
                <c:pt idx="3100">
                  <c:v>666.0</c:v>
                </c:pt>
                <c:pt idx="3101">
                  <c:v>666.0</c:v>
                </c:pt>
                <c:pt idx="3102">
                  <c:v>666.0</c:v>
                </c:pt>
                <c:pt idx="3103">
                  <c:v>666.0</c:v>
                </c:pt>
                <c:pt idx="3104">
                  <c:v>666.0</c:v>
                </c:pt>
                <c:pt idx="3105">
                  <c:v>666.0</c:v>
                </c:pt>
                <c:pt idx="3106">
                  <c:v>666.0</c:v>
                </c:pt>
                <c:pt idx="3107">
                  <c:v>666.0</c:v>
                </c:pt>
                <c:pt idx="3108">
                  <c:v>666.0</c:v>
                </c:pt>
                <c:pt idx="3109">
                  <c:v>666.0</c:v>
                </c:pt>
                <c:pt idx="3110">
                  <c:v>667.0</c:v>
                </c:pt>
                <c:pt idx="3111">
                  <c:v>668.0</c:v>
                </c:pt>
                <c:pt idx="3112">
                  <c:v>669.0</c:v>
                </c:pt>
                <c:pt idx="3113">
                  <c:v>669.0</c:v>
                </c:pt>
                <c:pt idx="3114">
                  <c:v>669.0</c:v>
                </c:pt>
                <c:pt idx="3115">
                  <c:v>669.0</c:v>
                </c:pt>
                <c:pt idx="3116">
                  <c:v>669.0</c:v>
                </c:pt>
                <c:pt idx="3117">
                  <c:v>669.0</c:v>
                </c:pt>
                <c:pt idx="3118">
                  <c:v>669.0</c:v>
                </c:pt>
                <c:pt idx="3119">
                  <c:v>669.0</c:v>
                </c:pt>
                <c:pt idx="3120">
                  <c:v>669.0</c:v>
                </c:pt>
                <c:pt idx="3121">
                  <c:v>669.0</c:v>
                </c:pt>
                <c:pt idx="3122">
                  <c:v>669.0</c:v>
                </c:pt>
                <c:pt idx="3123">
                  <c:v>669.0</c:v>
                </c:pt>
                <c:pt idx="3124">
                  <c:v>669.0</c:v>
                </c:pt>
                <c:pt idx="3125">
                  <c:v>669.0</c:v>
                </c:pt>
                <c:pt idx="3126">
                  <c:v>669.0</c:v>
                </c:pt>
                <c:pt idx="3127">
                  <c:v>669.0</c:v>
                </c:pt>
                <c:pt idx="3128">
                  <c:v>670.0</c:v>
                </c:pt>
                <c:pt idx="3129">
                  <c:v>671.0</c:v>
                </c:pt>
                <c:pt idx="3130">
                  <c:v>671.0</c:v>
                </c:pt>
                <c:pt idx="3131">
                  <c:v>672.0</c:v>
                </c:pt>
                <c:pt idx="3132">
                  <c:v>672.0</c:v>
                </c:pt>
                <c:pt idx="3133">
                  <c:v>673.0</c:v>
                </c:pt>
                <c:pt idx="3134">
                  <c:v>673.0</c:v>
                </c:pt>
                <c:pt idx="3135">
                  <c:v>673.0</c:v>
                </c:pt>
                <c:pt idx="3136">
                  <c:v>673.0</c:v>
                </c:pt>
                <c:pt idx="3137">
                  <c:v>673.0</c:v>
                </c:pt>
                <c:pt idx="3138">
                  <c:v>673.0</c:v>
                </c:pt>
                <c:pt idx="3139">
                  <c:v>673.0</c:v>
                </c:pt>
                <c:pt idx="3140">
                  <c:v>673.0</c:v>
                </c:pt>
                <c:pt idx="3141">
                  <c:v>673.0</c:v>
                </c:pt>
                <c:pt idx="3142">
                  <c:v>674.0</c:v>
                </c:pt>
                <c:pt idx="3143">
                  <c:v>675.0</c:v>
                </c:pt>
                <c:pt idx="3144">
                  <c:v>676.0</c:v>
                </c:pt>
                <c:pt idx="3145">
                  <c:v>676.0</c:v>
                </c:pt>
                <c:pt idx="3146">
                  <c:v>676.0</c:v>
                </c:pt>
                <c:pt idx="3147">
                  <c:v>677.0</c:v>
                </c:pt>
                <c:pt idx="3148">
                  <c:v>678.0</c:v>
                </c:pt>
                <c:pt idx="3149">
                  <c:v>678.0</c:v>
                </c:pt>
                <c:pt idx="3150">
                  <c:v>678.0</c:v>
                </c:pt>
                <c:pt idx="3151">
                  <c:v>678.0</c:v>
                </c:pt>
                <c:pt idx="3152">
                  <c:v>678.0</c:v>
                </c:pt>
                <c:pt idx="3153">
                  <c:v>678.0</c:v>
                </c:pt>
                <c:pt idx="3154">
                  <c:v>678.0</c:v>
                </c:pt>
                <c:pt idx="3155">
                  <c:v>678.0</c:v>
                </c:pt>
                <c:pt idx="3156">
                  <c:v>678.0</c:v>
                </c:pt>
                <c:pt idx="3157">
                  <c:v>678.0</c:v>
                </c:pt>
                <c:pt idx="3158">
                  <c:v>679.0</c:v>
                </c:pt>
                <c:pt idx="3159">
                  <c:v>680.0</c:v>
                </c:pt>
                <c:pt idx="3160">
                  <c:v>681.0</c:v>
                </c:pt>
                <c:pt idx="3161">
                  <c:v>681.0</c:v>
                </c:pt>
                <c:pt idx="3162">
                  <c:v>682.0</c:v>
                </c:pt>
                <c:pt idx="3163">
                  <c:v>682.0</c:v>
                </c:pt>
                <c:pt idx="3164">
                  <c:v>682.0</c:v>
                </c:pt>
                <c:pt idx="3165">
                  <c:v>682.0</c:v>
                </c:pt>
                <c:pt idx="3166">
                  <c:v>682.0</c:v>
                </c:pt>
                <c:pt idx="3167">
                  <c:v>682.0</c:v>
                </c:pt>
                <c:pt idx="3168">
                  <c:v>682.0</c:v>
                </c:pt>
                <c:pt idx="3169">
                  <c:v>682.0</c:v>
                </c:pt>
                <c:pt idx="3170">
                  <c:v>682.0</c:v>
                </c:pt>
                <c:pt idx="3171">
                  <c:v>682.0</c:v>
                </c:pt>
                <c:pt idx="3172">
                  <c:v>682.0</c:v>
                </c:pt>
                <c:pt idx="3173">
                  <c:v>682.0</c:v>
                </c:pt>
                <c:pt idx="3174">
                  <c:v>682.0</c:v>
                </c:pt>
                <c:pt idx="3175">
                  <c:v>682.0</c:v>
                </c:pt>
                <c:pt idx="3176">
                  <c:v>682.0</c:v>
                </c:pt>
                <c:pt idx="3177">
                  <c:v>682.0</c:v>
                </c:pt>
                <c:pt idx="3178">
                  <c:v>682.0</c:v>
                </c:pt>
                <c:pt idx="3179">
                  <c:v>682.0</c:v>
                </c:pt>
                <c:pt idx="3180">
                  <c:v>682.0</c:v>
                </c:pt>
                <c:pt idx="3181">
                  <c:v>682.0</c:v>
                </c:pt>
                <c:pt idx="3182">
                  <c:v>683.0</c:v>
                </c:pt>
                <c:pt idx="3183">
                  <c:v>683.0</c:v>
                </c:pt>
                <c:pt idx="3184">
                  <c:v>683.0</c:v>
                </c:pt>
                <c:pt idx="3185">
                  <c:v>683.0</c:v>
                </c:pt>
                <c:pt idx="3186">
                  <c:v>684.0</c:v>
                </c:pt>
                <c:pt idx="3187">
                  <c:v>684.0</c:v>
                </c:pt>
                <c:pt idx="3188">
                  <c:v>685.0</c:v>
                </c:pt>
                <c:pt idx="3189">
                  <c:v>685.0</c:v>
                </c:pt>
                <c:pt idx="3190">
                  <c:v>686.0</c:v>
                </c:pt>
                <c:pt idx="3191">
                  <c:v>686.0</c:v>
                </c:pt>
                <c:pt idx="3192">
                  <c:v>686.0</c:v>
                </c:pt>
                <c:pt idx="3193">
                  <c:v>686.0</c:v>
                </c:pt>
                <c:pt idx="3194">
                  <c:v>686.0</c:v>
                </c:pt>
                <c:pt idx="3195">
                  <c:v>687.0</c:v>
                </c:pt>
                <c:pt idx="3196">
                  <c:v>687.0</c:v>
                </c:pt>
                <c:pt idx="3197">
                  <c:v>688.0</c:v>
                </c:pt>
                <c:pt idx="3198">
                  <c:v>688.0</c:v>
                </c:pt>
                <c:pt idx="3199">
                  <c:v>688.0</c:v>
                </c:pt>
                <c:pt idx="3200">
                  <c:v>688.0</c:v>
                </c:pt>
                <c:pt idx="3201">
                  <c:v>688.0</c:v>
                </c:pt>
                <c:pt idx="3202">
                  <c:v>688.0</c:v>
                </c:pt>
                <c:pt idx="3203">
                  <c:v>688.0</c:v>
                </c:pt>
                <c:pt idx="3204">
                  <c:v>688.0</c:v>
                </c:pt>
                <c:pt idx="3205">
                  <c:v>688.0</c:v>
                </c:pt>
                <c:pt idx="3206">
                  <c:v>688.0</c:v>
                </c:pt>
                <c:pt idx="3207">
                  <c:v>688.0</c:v>
                </c:pt>
                <c:pt idx="3208">
                  <c:v>688.0</c:v>
                </c:pt>
                <c:pt idx="3209">
                  <c:v>688.0</c:v>
                </c:pt>
                <c:pt idx="3210">
                  <c:v>689.0</c:v>
                </c:pt>
                <c:pt idx="3211">
                  <c:v>689.0</c:v>
                </c:pt>
                <c:pt idx="3212">
                  <c:v>689.0</c:v>
                </c:pt>
                <c:pt idx="3213">
                  <c:v>690.0</c:v>
                </c:pt>
                <c:pt idx="3214">
                  <c:v>691.0</c:v>
                </c:pt>
                <c:pt idx="3215">
                  <c:v>691.0</c:v>
                </c:pt>
                <c:pt idx="3216">
                  <c:v>691.0</c:v>
                </c:pt>
                <c:pt idx="3217">
                  <c:v>691.0</c:v>
                </c:pt>
                <c:pt idx="3218">
                  <c:v>691.0</c:v>
                </c:pt>
                <c:pt idx="3219">
                  <c:v>691.0</c:v>
                </c:pt>
                <c:pt idx="3220">
                  <c:v>691.0</c:v>
                </c:pt>
                <c:pt idx="3221">
                  <c:v>691.0</c:v>
                </c:pt>
                <c:pt idx="3222">
                  <c:v>692.0</c:v>
                </c:pt>
                <c:pt idx="3223">
                  <c:v>693.0</c:v>
                </c:pt>
                <c:pt idx="3224">
                  <c:v>693.0</c:v>
                </c:pt>
                <c:pt idx="3225">
                  <c:v>693.0</c:v>
                </c:pt>
                <c:pt idx="3226">
                  <c:v>693.0</c:v>
                </c:pt>
                <c:pt idx="3227">
                  <c:v>693.0</c:v>
                </c:pt>
                <c:pt idx="3228">
                  <c:v>693.0</c:v>
                </c:pt>
                <c:pt idx="3229">
                  <c:v>693.0</c:v>
                </c:pt>
                <c:pt idx="3230">
                  <c:v>693.0</c:v>
                </c:pt>
                <c:pt idx="3231">
                  <c:v>693.0</c:v>
                </c:pt>
                <c:pt idx="3232">
                  <c:v>693.0</c:v>
                </c:pt>
                <c:pt idx="3233">
                  <c:v>693.0</c:v>
                </c:pt>
                <c:pt idx="3234">
                  <c:v>693.0</c:v>
                </c:pt>
                <c:pt idx="3235">
                  <c:v>693.0</c:v>
                </c:pt>
                <c:pt idx="3236">
                  <c:v>693.0</c:v>
                </c:pt>
                <c:pt idx="3237">
                  <c:v>693.0</c:v>
                </c:pt>
                <c:pt idx="3238">
                  <c:v>693.0</c:v>
                </c:pt>
                <c:pt idx="3239">
                  <c:v>693.0</c:v>
                </c:pt>
                <c:pt idx="3240">
                  <c:v>694.0</c:v>
                </c:pt>
                <c:pt idx="3241">
                  <c:v>694.0</c:v>
                </c:pt>
                <c:pt idx="3242">
                  <c:v>695.0</c:v>
                </c:pt>
                <c:pt idx="3243">
                  <c:v>696.0</c:v>
                </c:pt>
                <c:pt idx="3244">
                  <c:v>697.0</c:v>
                </c:pt>
                <c:pt idx="3245">
                  <c:v>698.0</c:v>
                </c:pt>
                <c:pt idx="3246">
                  <c:v>699.0</c:v>
                </c:pt>
                <c:pt idx="3247">
                  <c:v>699.0</c:v>
                </c:pt>
                <c:pt idx="3248">
                  <c:v>699.0</c:v>
                </c:pt>
                <c:pt idx="3249">
                  <c:v>699.0</c:v>
                </c:pt>
                <c:pt idx="3250">
                  <c:v>699.0</c:v>
                </c:pt>
                <c:pt idx="3251">
                  <c:v>699.0</c:v>
                </c:pt>
                <c:pt idx="3252">
                  <c:v>699.0</c:v>
                </c:pt>
                <c:pt idx="3253">
                  <c:v>699.0</c:v>
                </c:pt>
                <c:pt idx="3254">
                  <c:v>699.0</c:v>
                </c:pt>
                <c:pt idx="3255">
                  <c:v>699.0</c:v>
                </c:pt>
                <c:pt idx="3256">
                  <c:v>699.0</c:v>
                </c:pt>
                <c:pt idx="3257">
                  <c:v>700.0</c:v>
                </c:pt>
                <c:pt idx="3258">
                  <c:v>700.0</c:v>
                </c:pt>
                <c:pt idx="3259">
                  <c:v>700.0</c:v>
                </c:pt>
                <c:pt idx="3260">
                  <c:v>700.0</c:v>
                </c:pt>
                <c:pt idx="3261">
                  <c:v>700.0</c:v>
                </c:pt>
                <c:pt idx="3262">
                  <c:v>700.0</c:v>
                </c:pt>
                <c:pt idx="3263">
                  <c:v>700.0</c:v>
                </c:pt>
                <c:pt idx="3264">
                  <c:v>700.0</c:v>
                </c:pt>
                <c:pt idx="3265">
                  <c:v>700.0</c:v>
                </c:pt>
                <c:pt idx="3266">
                  <c:v>701.0</c:v>
                </c:pt>
                <c:pt idx="3267">
                  <c:v>702.0</c:v>
                </c:pt>
                <c:pt idx="3268">
                  <c:v>703.0</c:v>
                </c:pt>
                <c:pt idx="3269">
                  <c:v>703.0</c:v>
                </c:pt>
                <c:pt idx="3270">
                  <c:v>703.0</c:v>
                </c:pt>
                <c:pt idx="3271">
                  <c:v>703.0</c:v>
                </c:pt>
                <c:pt idx="3272">
                  <c:v>703.0</c:v>
                </c:pt>
                <c:pt idx="3273">
                  <c:v>703.0</c:v>
                </c:pt>
                <c:pt idx="3274">
                  <c:v>703.0</c:v>
                </c:pt>
                <c:pt idx="3275">
                  <c:v>703.0</c:v>
                </c:pt>
                <c:pt idx="3276">
                  <c:v>703.0</c:v>
                </c:pt>
                <c:pt idx="3277">
                  <c:v>704.0</c:v>
                </c:pt>
                <c:pt idx="3278">
                  <c:v>704.0</c:v>
                </c:pt>
                <c:pt idx="3279">
                  <c:v>704.0</c:v>
                </c:pt>
                <c:pt idx="3280">
                  <c:v>704.0</c:v>
                </c:pt>
                <c:pt idx="3281">
                  <c:v>705.0</c:v>
                </c:pt>
                <c:pt idx="3282">
                  <c:v>705.0</c:v>
                </c:pt>
                <c:pt idx="3283">
                  <c:v>705.0</c:v>
                </c:pt>
                <c:pt idx="3284">
                  <c:v>705.0</c:v>
                </c:pt>
                <c:pt idx="3285">
                  <c:v>705.0</c:v>
                </c:pt>
                <c:pt idx="3286">
                  <c:v>705.0</c:v>
                </c:pt>
                <c:pt idx="3287">
                  <c:v>706.0</c:v>
                </c:pt>
                <c:pt idx="3288">
                  <c:v>706.0</c:v>
                </c:pt>
                <c:pt idx="3289">
                  <c:v>706.0</c:v>
                </c:pt>
                <c:pt idx="3290">
                  <c:v>706.0</c:v>
                </c:pt>
                <c:pt idx="3291">
                  <c:v>706.0</c:v>
                </c:pt>
                <c:pt idx="3292">
                  <c:v>706.0</c:v>
                </c:pt>
                <c:pt idx="3293">
                  <c:v>706.0</c:v>
                </c:pt>
                <c:pt idx="3294">
                  <c:v>706.0</c:v>
                </c:pt>
                <c:pt idx="3295">
                  <c:v>706.0</c:v>
                </c:pt>
                <c:pt idx="3296">
                  <c:v>706.0</c:v>
                </c:pt>
                <c:pt idx="3297">
                  <c:v>706.0</c:v>
                </c:pt>
                <c:pt idx="3298">
                  <c:v>706.0</c:v>
                </c:pt>
                <c:pt idx="3299">
                  <c:v>706.0</c:v>
                </c:pt>
                <c:pt idx="3300">
                  <c:v>706.0</c:v>
                </c:pt>
                <c:pt idx="3301">
                  <c:v>706.0</c:v>
                </c:pt>
                <c:pt idx="3302">
                  <c:v>706.0</c:v>
                </c:pt>
                <c:pt idx="3303">
                  <c:v>706.0</c:v>
                </c:pt>
                <c:pt idx="3304">
                  <c:v>706.0</c:v>
                </c:pt>
                <c:pt idx="3305">
                  <c:v>706.0</c:v>
                </c:pt>
                <c:pt idx="3306">
                  <c:v>706.0</c:v>
                </c:pt>
                <c:pt idx="3307">
                  <c:v>706.0</c:v>
                </c:pt>
                <c:pt idx="3308">
                  <c:v>706.0</c:v>
                </c:pt>
                <c:pt idx="3309">
                  <c:v>706.0</c:v>
                </c:pt>
                <c:pt idx="3310">
                  <c:v>706.0</c:v>
                </c:pt>
                <c:pt idx="3311">
                  <c:v>706.0</c:v>
                </c:pt>
                <c:pt idx="3312">
                  <c:v>706.0</c:v>
                </c:pt>
                <c:pt idx="3313">
                  <c:v>706.0</c:v>
                </c:pt>
                <c:pt idx="3314">
                  <c:v>706.0</c:v>
                </c:pt>
                <c:pt idx="3315">
                  <c:v>706.0</c:v>
                </c:pt>
                <c:pt idx="3316">
                  <c:v>707.0</c:v>
                </c:pt>
                <c:pt idx="3317">
                  <c:v>707.0</c:v>
                </c:pt>
                <c:pt idx="3318">
                  <c:v>708.0</c:v>
                </c:pt>
                <c:pt idx="3319">
                  <c:v>709.0</c:v>
                </c:pt>
                <c:pt idx="3320">
                  <c:v>710.0</c:v>
                </c:pt>
                <c:pt idx="3321">
                  <c:v>710.0</c:v>
                </c:pt>
                <c:pt idx="3322">
                  <c:v>710.0</c:v>
                </c:pt>
                <c:pt idx="3323">
                  <c:v>711.0</c:v>
                </c:pt>
                <c:pt idx="3324">
                  <c:v>712.0</c:v>
                </c:pt>
                <c:pt idx="3325">
                  <c:v>712.0</c:v>
                </c:pt>
                <c:pt idx="3326">
                  <c:v>713.0</c:v>
                </c:pt>
                <c:pt idx="3327">
                  <c:v>714.0</c:v>
                </c:pt>
                <c:pt idx="3328">
                  <c:v>715.0</c:v>
                </c:pt>
                <c:pt idx="3329">
                  <c:v>716.0</c:v>
                </c:pt>
                <c:pt idx="3330">
                  <c:v>717.0</c:v>
                </c:pt>
                <c:pt idx="3331">
                  <c:v>717.0</c:v>
                </c:pt>
                <c:pt idx="3332">
                  <c:v>718.0</c:v>
                </c:pt>
                <c:pt idx="3333">
                  <c:v>719.0</c:v>
                </c:pt>
                <c:pt idx="3334">
                  <c:v>719.0</c:v>
                </c:pt>
                <c:pt idx="3335">
                  <c:v>720.0</c:v>
                </c:pt>
                <c:pt idx="3336">
                  <c:v>721.0</c:v>
                </c:pt>
                <c:pt idx="3337">
                  <c:v>721.0</c:v>
                </c:pt>
                <c:pt idx="3338">
                  <c:v>721.0</c:v>
                </c:pt>
                <c:pt idx="3339">
                  <c:v>721.0</c:v>
                </c:pt>
                <c:pt idx="3340">
                  <c:v>722.0</c:v>
                </c:pt>
                <c:pt idx="3341">
                  <c:v>722.0</c:v>
                </c:pt>
                <c:pt idx="3342">
                  <c:v>722.0</c:v>
                </c:pt>
                <c:pt idx="3343">
                  <c:v>723.0</c:v>
                </c:pt>
                <c:pt idx="3344">
                  <c:v>724.0</c:v>
                </c:pt>
                <c:pt idx="3345">
                  <c:v>725.0</c:v>
                </c:pt>
                <c:pt idx="3346">
                  <c:v>726.0</c:v>
                </c:pt>
                <c:pt idx="3347">
                  <c:v>726.0</c:v>
                </c:pt>
                <c:pt idx="3348">
                  <c:v>726.0</c:v>
                </c:pt>
                <c:pt idx="3349">
                  <c:v>726.0</c:v>
                </c:pt>
                <c:pt idx="3350">
                  <c:v>726.0</c:v>
                </c:pt>
                <c:pt idx="3351">
                  <c:v>726.0</c:v>
                </c:pt>
                <c:pt idx="3352">
                  <c:v>727.0</c:v>
                </c:pt>
                <c:pt idx="3353">
                  <c:v>728.0</c:v>
                </c:pt>
                <c:pt idx="3354">
                  <c:v>728.0</c:v>
                </c:pt>
                <c:pt idx="3355">
                  <c:v>728.0</c:v>
                </c:pt>
                <c:pt idx="3356">
                  <c:v>728.0</c:v>
                </c:pt>
                <c:pt idx="3357">
                  <c:v>729.0</c:v>
                </c:pt>
                <c:pt idx="3358">
                  <c:v>729.0</c:v>
                </c:pt>
                <c:pt idx="3359">
                  <c:v>729.0</c:v>
                </c:pt>
                <c:pt idx="3360">
                  <c:v>729.0</c:v>
                </c:pt>
                <c:pt idx="3361">
                  <c:v>729.0</c:v>
                </c:pt>
                <c:pt idx="3362">
                  <c:v>729.0</c:v>
                </c:pt>
                <c:pt idx="3363">
                  <c:v>730.0</c:v>
                </c:pt>
                <c:pt idx="3364">
                  <c:v>731.0</c:v>
                </c:pt>
                <c:pt idx="3365">
                  <c:v>731.0</c:v>
                </c:pt>
                <c:pt idx="3366">
                  <c:v>731.0</c:v>
                </c:pt>
                <c:pt idx="3367">
                  <c:v>731.0</c:v>
                </c:pt>
                <c:pt idx="3368">
                  <c:v>732.0</c:v>
                </c:pt>
                <c:pt idx="3369">
                  <c:v>732.0</c:v>
                </c:pt>
                <c:pt idx="3370">
                  <c:v>732.0</c:v>
                </c:pt>
                <c:pt idx="3371">
                  <c:v>732.0</c:v>
                </c:pt>
                <c:pt idx="3372">
                  <c:v>732.0</c:v>
                </c:pt>
                <c:pt idx="3373">
                  <c:v>732.0</c:v>
                </c:pt>
                <c:pt idx="3374">
                  <c:v>732.0</c:v>
                </c:pt>
                <c:pt idx="3375">
                  <c:v>732.0</c:v>
                </c:pt>
                <c:pt idx="3376">
                  <c:v>732.0</c:v>
                </c:pt>
                <c:pt idx="3377">
                  <c:v>732.0</c:v>
                </c:pt>
                <c:pt idx="3378">
                  <c:v>732.0</c:v>
                </c:pt>
                <c:pt idx="3379">
                  <c:v>732.0</c:v>
                </c:pt>
                <c:pt idx="3380">
                  <c:v>732.0</c:v>
                </c:pt>
                <c:pt idx="3381">
                  <c:v>733.0</c:v>
                </c:pt>
                <c:pt idx="3382">
                  <c:v>733.0</c:v>
                </c:pt>
                <c:pt idx="3383">
                  <c:v>733.0</c:v>
                </c:pt>
                <c:pt idx="3384">
                  <c:v>734.0</c:v>
                </c:pt>
                <c:pt idx="3385">
                  <c:v>735.0</c:v>
                </c:pt>
                <c:pt idx="3386">
                  <c:v>736.0</c:v>
                </c:pt>
                <c:pt idx="3387">
                  <c:v>737.0</c:v>
                </c:pt>
                <c:pt idx="3388">
                  <c:v>738.0</c:v>
                </c:pt>
                <c:pt idx="3389">
                  <c:v>739.0</c:v>
                </c:pt>
                <c:pt idx="3390">
                  <c:v>740.0</c:v>
                </c:pt>
                <c:pt idx="3391">
                  <c:v>741.0</c:v>
                </c:pt>
                <c:pt idx="3392">
                  <c:v>741.0</c:v>
                </c:pt>
                <c:pt idx="3393">
                  <c:v>741.0</c:v>
                </c:pt>
                <c:pt idx="3394">
                  <c:v>741.0</c:v>
                </c:pt>
                <c:pt idx="3395">
                  <c:v>742.0</c:v>
                </c:pt>
                <c:pt idx="3396">
                  <c:v>742.0</c:v>
                </c:pt>
                <c:pt idx="3397">
                  <c:v>742.0</c:v>
                </c:pt>
                <c:pt idx="3398">
                  <c:v>742.0</c:v>
                </c:pt>
                <c:pt idx="3399">
                  <c:v>742.0</c:v>
                </c:pt>
                <c:pt idx="3400">
                  <c:v>742.0</c:v>
                </c:pt>
                <c:pt idx="3401">
                  <c:v>742.0</c:v>
                </c:pt>
                <c:pt idx="3402">
                  <c:v>742.0</c:v>
                </c:pt>
                <c:pt idx="3403">
                  <c:v>742.0</c:v>
                </c:pt>
                <c:pt idx="3404">
                  <c:v>742.0</c:v>
                </c:pt>
                <c:pt idx="3405">
                  <c:v>742.0</c:v>
                </c:pt>
                <c:pt idx="3406">
                  <c:v>742.0</c:v>
                </c:pt>
                <c:pt idx="3407">
                  <c:v>742.0</c:v>
                </c:pt>
                <c:pt idx="3408">
                  <c:v>742.0</c:v>
                </c:pt>
                <c:pt idx="3409">
                  <c:v>742.0</c:v>
                </c:pt>
                <c:pt idx="3410">
                  <c:v>742.0</c:v>
                </c:pt>
                <c:pt idx="3411">
                  <c:v>742.0</c:v>
                </c:pt>
                <c:pt idx="3412">
                  <c:v>743.0</c:v>
                </c:pt>
                <c:pt idx="3413">
                  <c:v>743.0</c:v>
                </c:pt>
                <c:pt idx="3414">
                  <c:v>743.0</c:v>
                </c:pt>
                <c:pt idx="3415">
                  <c:v>743.0</c:v>
                </c:pt>
                <c:pt idx="3416">
                  <c:v>744.0</c:v>
                </c:pt>
                <c:pt idx="3417">
                  <c:v>745.0</c:v>
                </c:pt>
                <c:pt idx="3418">
                  <c:v>746.0</c:v>
                </c:pt>
                <c:pt idx="3419">
                  <c:v>746.0</c:v>
                </c:pt>
                <c:pt idx="3420">
                  <c:v>746.0</c:v>
                </c:pt>
                <c:pt idx="3421">
                  <c:v>746.0</c:v>
                </c:pt>
                <c:pt idx="3422">
                  <c:v>746.0</c:v>
                </c:pt>
                <c:pt idx="3423">
                  <c:v>746.0</c:v>
                </c:pt>
                <c:pt idx="3424">
                  <c:v>747.0</c:v>
                </c:pt>
                <c:pt idx="3425">
                  <c:v>747.0</c:v>
                </c:pt>
                <c:pt idx="3426">
                  <c:v>748.0</c:v>
                </c:pt>
                <c:pt idx="3427">
                  <c:v>748.0</c:v>
                </c:pt>
                <c:pt idx="3428">
                  <c:v>749.0</c:v>
                </c:pt>
                <c:pt idx="3429">
                  <c:v>749.0</c:v>
                </c:pt>
                <c:pt idx="3430">
                  <c:v>750.0</c:v>
                </c:pt>
                <c:pt idx="3431">
                  <c:v>750.0</c:v>
                </c:pt>
                <c:pt idx="3432">
                  <c:v>750.0</c:v>
                </c:pt>
                <c:pt idx="3433">
                  <c:v>750.0</c:v>
                </c:pt>
                <c:pt idx="3434">
                  <c:v>750.0</c:v>
                </c:pt>
                <c:pt idx="3435">
                  <c:v>750.0</c:v>
                </c:pt>
                <c:pt idx="3436">
                  <c:v>750.0</c:v>
                </c:pt>
                <c:pt idx="3437">
                  <c:v>750.0</c:v>
                </c:pt>
                <c:pt idx="3438">
                  <c:v>750.0</c:v>
                </c:pt>
                <c:pt idx="3439">
                  <c:v>750.0</c:v>
                </c:pt>
                <c:pt idx="3440">
                  <c:v>751.0</c:v>
                </c:pt>
                <c:pt idx="3441">
                  <c:v>751.0</c:v>
                </c:pt>
                <c:pt idx="3442">
                  <c:v>751.0</c:v>
                </c:pt>
                <c:pt idx="3443">
                  <c:v>751.0</c:v>
                </c:pt>
                <c:pt idx="3444">
                  <c:v>751.0</c:v>
                </c:pt>
                <c:pt idx="3445">
                  <c:v>752.0</c:v>
                </c:pt>
                <c:pt idx="3446">
                  <c:v>752.0</c:v>
                </c:pt>
                <c:pt idx="3447">
                  <c:v>753.0</c:v>
                </c:pt>
                <c:pt idx="3448">
                  <c:v>753.0</c:v>
                </c:pt>
                <c:pt idx="3449">
                  <c:v>753.0</c:v>
                </c:pt>
                <c:pt idx="3450">
                  <c:v>753.0</c:v>
                </c:pt>
                <c:pt idx="3451">
                  <c:v>753.0</c:v>
                </c:pt>
                <c:pt idx="3452">
                  <c:v>753.0</c:v>
                </c:pt>
                <c:pt idx="3453">
                  <c:v>753.0</c:v>
                </c:pt>
                <c:pt idx="3454">
                  <c:v>754.0</c:v>
                </c:pt>
                <c:pt idx="3455">
                  <c:v>755.0</c:v>
                </c:pt>
                <c:pt idx="3456">
                  <c:v>755.0</c:v>
                </c:pt>
                <c:pt idx="3457">
                  <c:v>755.0</c:v>
                </c:pt>
                <c:pt idx="3458">
                  <c:v>755.0</c:v>
                </c:pt>
                <c:pt idx="3459">
                  <c:v>755.0</c:v>
                </c:pt>
                <c:pt idx="3460">
                  <c:v>755.0</c:v>
                </c:pt>
                <c:pt idx="3461">
                  <c:v>755.0</c:v>
                </c:pt>
                <c:pt idx="3462">
                  <c:v>756.0</c:v>
                </c:pt>
                <c:pt idx="3463">
                  <c:v>756.0</c:v>
                </c:pt>
                <c:pt idx="3464">
                  <c:v>756.0</c:v>
                </c:pt>
                <c:pt idx="3465">
                  <c:v>756.0</c:v>
                </c:pt>
                <c:pt idx="3466">
                  <c:v>756.0</c:v>
                </c:pt>
                <c:pt idx="3467">
                  <c:v>756.0</c:v>
                </c:pt>
                <c:pt idx="3468">
                  <c:v>756.0</c:v>
                </c:pt>
                <c:pt idx="3469">
                  <c:v>756.0</c:v>
                </c:pt>
                <c:pt idx="3470">
                  <c:v>757.0</c:v>
                </c:pt>
                <c:pt idx="3471">
                  <c:v>757.0</c:v>
                </c:pt>
                <c:pt idx="3472">
                  <c:v>758.0</c:v>
                </c:pt>
                <c:pt idx="3473">
                  <c:v>758.0</c:v>
                </c:pt>
                <c:pt idx="3474">
                  <c:v>758.0</c:v>
                </c:pt>
                <c:pt idx="3475">
                  <c:v>758.0</c:v>
                </c:pt>
                <c:pt idx="3476">
                  <c:v>758.0</c:v>
                </c:pt>
                <c:pt idx="3477">
                  <c:v>759.0</c:v>
                </c:pt>
                <c:pt idx="3478">
                  <c:v>759.0</c:v>
                </c:pt>
                <c:pt idx="3479">
                  <c:v>759.0</c:v>
                </c:pt>
                <c:pt idx="3480">
                  <c:v>759.0</c:v>
                </c:pt>
                <c:pt idx="3481">
                  <c:v>759.0</c:v>
                </c:pt>
                <c:pt idx="3482">
                  <c:v>759.0</c:v>
                </c:pt>
                <c:pt idx="3483">
                  <c:v>760.0</c:v>
                </c:pt>
                <c:pt idx="3484">
                  <c:v>760.0</c:v>
                </c:pt>
                <c:pt idx="3485">
                  <c:v>760.0</c:v>
                </c:pt>
                <c:pt idx="3486">
                  <c:v>760.0</c:v>
                </c:pt>
                <c:pt idx="3487">
                  <c:v>760.0</c:v>
                </c:pt>
                <c:pt idx="3488">
                  <c:v>760.0</c:v>
                </c:pt>
                <c:pt idx="3489">
                  <c:v>760.0</c:v>
                </c:pt>
                <c:pt idx="3490">
                  <c:v>760.0</c:v>
                </c:pt>
                <c:pt idx="3491">
                  <c:v>760.0</c:v>
                </c:pt>
                <c:pt idx="3492">
                  <c:v>760.0</c:v>
                </c:pt>
                <c:pt idx="3493">
                  <c:v>760.0</c:v>
                </c:pt>
                <c:pt idx="3494">
                  <c:v>760.0</c:v>
                </c:pt>
                <c:pt idx="3495">
                  <c:v>760.0</c:v>
                </c:pt>
                <c:pt idx="3496">
                  <c:v>760.0</c:v>
                </c:pt>
                <c:pt idx="3497">
                  <c:v>760.0</c:v>
                </c:pt>
                <c:pt idx="3498">
                  <c:v>760.0</c:v>
                </c:pt>
                <c:pt idx="3499">
                  <c:v>760.0</c:v>
                </c:pt>
                <c:pt idx="3500">
                  <c:v>760.0</c:v>
                </c:pt>
                <c:pt idx="3501">
                  <c:v>760.0</c:v>
                </c:pt>
                <c:pt idx="3502">
                  <c:v>760.0</c:v>
                </c:pt>
                <c:pt idx="3503">
                  <c:v>760.0</c:v>
                </c:pt>
                <c:pt idx="3504">
                  <c:v>760.0</c:v>
                </c:pt>
                <c:pt idx="3505">
                  <c:v>760.0</c:v>
                </c:pt>
                <c:pt idx="3506">
                  <c:v>760.0</c:v>
                </c:pt>
                <c:pt idx="3507">
                  <c:v>760.0</c:v>
                </c:pt>
                <c:pt idx="3508">
                  <c:v>760.0</c:v>
                </c:pt>
                <c:pt idx="3509">
                  <c:v>760.0</c:v>
                </c:pt>
                <c:pt idx="3510">
                  <c:v>760.0</c:v>
                </c:pt>
                <c:pt idx="3511">
                  <c:v>760.0</c:v>
                </c:pt>
                <c:pt idx="3512">
                  <c:v>760.0</c:v>
                </c:pt>
                <c:pt idx="3513">
                  <c:v>760.0</c:v>
                </c:pt>
                <c:pt idx="3514">
                  <c:v>760.0</c:v>
                </c:pt>
                <c:pt idx="3515">
                  <c:v>760.0</c:v>
                </c:pt>
                <c:pt idx="3516">
                  <c:v>760.0</c:v>
                </c:pt>
                <c:pt idx="3517">
                  <c:v>760.0</c:v>
                </c:pt>
                <c:pt idx="3518">
                  <c:v>760.0</c:v>
                </c:pt>
                <c:pt idx="3519">
                  <c:v>760.0</c:v>
                </c:pt>
                <c:pt idx="3520">
                  <c:v>760.0</c:v>
                </c:pt>
                <c:pt idx="3521">
                  <c:v>760.0</c:v>
                </c:pt>
                <c:pt idx="3522">
                  <c:v>760.0</c:v>
                </c:pt>
                <c:pt idx="3523">
                  <c:v>760.0</c:v>
                </c:pt>
                <c:pt idx="3524">
                  <c:v>760.0</c:v>
                </c:pt>
                <c:pt idx="3525">
                  <c:v>760.0</c:v>
                </c:pt>
                <c:pt idx="3526">
                  <c:v>760.0</c:v>
                </c:pt>
                <c:pt idx="3527">
                  <c:v>760.0</c:v>
                </c:pt>
                <c:pt idx="3528">
                  <c:v>760.0</c:v>
                </c:pt>
                <c:pt idx="3529">
                  <c:v>760.0</c:v>
                </c:pt>
                <c:pt idx="3530">
                  <c:v>760.0</c:v>
                </c:pt>
                <c:pt idx="3531">
                  <c:v>760.0</c:v>
                </c:pt>
                <c:pt idx="3532">
                  <c:v>760.0</c:v>
                </c:pt>
                <c:pt idx="3533">
                  <c:v>761.0</c:v>
                </c:pt>
                <c:pt idx="3534">
                  <c:v>761.0</c:v>
                </c:pt>
                <c:pt idx="3535">
                  <c:v>762.0</c:v>
                </c:pt>
                <c:pt idx="3536">
                  <c:v>763.0</c:v>
                </c:pt>
                <c:pt idx="3537">
                  <c:v>763.0</c:v>
                </c:pt>
                <c:pt idx="3538">
                  <c:v>763.0</c:v>
                </c:pt>
                <c:pt idx="3539">
                  <c:v>763.0</c:v>
                </c:pt>
                <c:pt idx="3540">
                  <c:v>763.0</c:v>
                </c:pt>
                <c:pt idx="3541">
                  <c:v>764.0</c:v>
                </c:pt>
                <c:pt idx="3542">
                  <c:v>764.0</c:v>
                </c:pt>
                <c:pt idx="3543">
                  <c:v>764.0</c:v>
                </c:pt>
                <c:pt idx="3544">
                  <c:v>764.0</c:v>
                </c:pt>
                <c:pt idx="3545">
                  <c:v>764.0</c:v>
                </c:pt>
                <c:pt idx="3546">
                  <c:v>764.0</c:v>
                </c:pt>
                <c:pt idx="3547">
                  <c:v>765.0</c:v>
                </c:pt>
                <c:pt idx="3548">
                  <c:v>765.0</c:v>
                </c:pt>
                <c:pt idx="3549">
                  <c:v>765.0</c:v>
                </c:pt>
                <c:pt idx="3550">
                  <c:v>765.0</c:v>
                </c:pt>
                <c:pt idx="3551">
                  <c:v>766.0</c:v>
                </c:pt>
                <c:pt idx="3552">
                  <c:v>766.0</c:v>
                </c:pt>
                <c:pt idx="3553">
                  <c:v>766.0</c:v>
                </c:pt>
                <c:pt idx="3554">
                  <c:v>766.0</c:v>
                </c:pt>
                <c:pt idx="3555">
                  <c:v>766.0</c:v>
                </c:pt>
                <c:pt idx="3556">
                  <c:v>766.0</c:v>
                </c:pt>
                <c:pt idx="3557">
                  <c:v>767.0</c:v>
                </c:pt>
                <c:pt idx="3558">
                  <c:v>767.0</c:v>
                </c:pt>
                <c:pt idx="3559">
                  <c:v>768.0</c:v>
                </c:pt>
                <c:pt idx="3560">
                  <c:v>769.0</c:v>
                </c:pt>
                <c:pt idx="3561">
                  <c:v>769.0</c:v>
                </c:pt>
                <c:pt idx="3562">
                  <c:v>769.0</c:v>
                </c:pt>
                <c:pt idx="3563">
                  <c:v>769.0</c:v>
                </c:pt>
                <c:pt idx="3564">
                  <c:v>770.0</c:v>
                </c:pt>
                <c:pt idx="3565">
                  <c:v>771.0</c:v>
                </c:pt>
                <c:pt idx="3566">
                  <c:v>771.0</c:v>
                </c:pt>
                <c:pt idx="3567">
                  <c:v>771.0</c:v>
                </c:pt>
                <c:pt idx="3568">
                  <c:v>772.0</c:v>
                </c:pt>
                <c:pt idx="3569">
                  <c:v>772.0</c:v>
                </c:pt>
                <c:pt idx="3570">
                  <c:v>772.0</c:v>
                </c:pt>
                <c:pt idx="3571">
                  <c:v>772.0</c:v>
                </c:pt>
                <c:pt idx="3572">
                  <c:v>772.0</c:v>
                </c:pt>
                <c:pt idx="3573">
                  <c:v>772.0</c:v>
                </c:pt>
                <c:pt idx="3574">
                  <c:v>772.0</c:v>
                </c:pt>
                <c:pt idx="3575">
                  <c:v>772.0</c:v>
                </c:pt>
                <c:pt idx="3576">
                  <c:v>772.0</c:v>
                </c:pt>
                <c:pt idx="3577">
                  <c:v>772.0</c:v>
                </c:pt>
                <c:pt idx="3578">
                  <c:v>772.0</c:v>
                </c:pt>
                <c:pt idx="3579">
                  <c:v>772.0</c:v>
                </c:pt>
                <c:pt idx="3580">
                  <c:v>772.0</c:v>
                </c:pt>
                <c:pt idx="3581">
                  <c:v>772.0</c:v>
                </c:pt>
                <c:pt idx="3582">
                  <c:v>772.0</c:v>
                </c:pt>
                <c:pt idx="3583">
                  <c:v>773.0</c:v>
                </c:pt>
                <c:pt idx="3584">
                  <c:v>773.0</c:v>
                </c:pt>
                <c:pt idx="3585">
                  <c:v>773.0</c:v>
                </c:pt>
                <c:pt idx="3586">
                  <c:v>773.0</c:v>
                </c:pt>
                <c:pt idx="3587">
                  <c:v>774.0</c:v>
                </c:pt>
                <c:pt idx="3588">
                  <c:v>775.0</c:v>
                </c:pt>
                <c:pt idx="3589">
                  <c:v>775.0</c:v>
                </c:pt>
                <c:pt idx="3590">
                  <c:v>776.0</c:v>
                </c:pt>
                <c:pt idx="3591">
                  <c:v>776.0</c:v>
                </c:pt>
                <c:pt idx="3592">
                  <c:v>776.0</c:v>
                </c:pt>
                <c:pt idx="3593">
                  <c:v>776.0</c:v>
                </c:pt>
                <c:pt idx="3594">
                  <c:v>776.0</c:v>
                </c:pt>
                <c:pt idx="3595">
                  <c:v>776.0</c:v>
                </c:pt>
                <c:pt idx="3596">
                  <c:v>776.0</c:v>
                </c:pt>
                <c:pt idx="3597">
                  <c:v>776.0</c:v>
                </c:pt>
                <c:pt idx="3598">
                  <c:v>776.0</c:v>
                </c:pt>
                <c:pt idx="3599">
                  <c:v>776.0</c:v>
                </c:pt>
                <c:pt idx="3600">
                  <c:v>776.0</c:v>
                </c:pt>
                <c:pt idx="3601">
                  <c:v>776.0</c:v>
                </c:pt>
                <c:pt idx="3602">
                  <c:v>776.0</c:v>
                </c:pt>
                <c:pt idx="3603">
                  <c:v>777.0</c:v>
                </c:pt>
                <c:pt idx="3604">
                  <c:v>778.0</c:v>
                </c:pt>
                <c:pt idx="3605">
                  <c:v>779.0</c:v>
                </c:pt>
                <c:pt idx="3606">
                  <c:v>779.0</c:v>
                </c:pt>
                <c:pt idx="3607">
                  <c:v>779.0</c:v>
                </c:pt>
                <c:pt idx="3608">
                  <c:v>779.0</c:v>
                </c:pt>
                <c:pt idx="3609">
                  <c:v>779.0</c:v>
                </c:pt>
                <c:pt idx="3610">
                  <c:v>780.0</c:v>
                </c:pt>
                <c:pt idx="3611">
                  <c:v>781.0</c:v>
                </c:pt>
                <c:pt idx="3612">
                  <c:v>781.0</c:v>
                </c:pt>
                <c:pt idx="3613">
                  <c:v>781.0</c:v>
                </c:pt>
                <c:pt idx="3614">
                  <c:v>781.0</c:v>
                </c:pt>
                <c:pt idx="3615">
                  <c:v>781.0</c:v>
                </c:pt>
                <c:pt idx="3616">
                  <c:v>781.0</c:v>
                </c:pt>
                <c:pt idx="3617">
                  <c:v>781.0</c:v>
                </c:pt>
                <c:pt idx="3618">
                  <c:v>781.0</c:v>
                </c:pt>
                <c:pt idx="3619">
                  <c:v>781.0</c:v>
                </c:pt>
                <c:pt idx="3620">
                  <c:v>781.0</c:v>
                </c:pt>
                <c:pt idx="3621">
                  <c:v>781.0</c:v>
                </c:pt>
                <c:pt idx="3622">
                  <c:v>781.0</c:v>
                </c:pt>
                <c:pt idx="3623">
                  <c:v>781.0</c:v>
                </c:pt>
                <c:pt idx="3624">
                  <c:v>781.0</c:v>
                </c:pt>
                <c:pt idx="3625">
                  <c:v>781.0</c:v>
                </c:pt>
                <c:pt idx="3626">
                  <c:v>781.0</c:v>
                </c:pt>
                <c:pt idx="3627">
                  <c:v>781.0</c:v>
                </c:pt>
                <c:pt idx="3628">
                  <c:v>781.0</c:v>
                </c:pt>
                <c:pt idx="3629">
                  <c:v>782.0</c:v>
                </c:pt>
                <c:pt idx="3630">
                  <c:v>782.0</c:v>
                </c:pt>
                <c:pt idx="3631">
                  <c:v>782.0</c:v>
                </c:pt>
                <c:pt idx="3632">
                  <c:v>782.0</c:v>
                </c:pt>
                <c:pt idx="3633">
                  <c:v>782.0</c:v>
                </c:pt>
                <c:pt idx="3634">
                  <c:v>782.0</c:v>
                </c:pt>
                <c:pt idx="3635">
                  <c:v>783.0</c:v>
                </c:pt>
                <c:pt idx="3636">
                  <c:v>783.0</c:v>
                </c:pt>
                <c:pt idx="3637">
                  <c:v>783.0</c:v>
                </c:pt>
                <c:pt idx="3638">
                  <c:v>783.0</c:v>
                </c:pt>
                <c:pt idx="3639">
                  <c:v>784.0</c:v>
                </c:pt>
                <c:pt idx="3640">
                  <c:v>784.0</c:v>
                </c:pt>
                <c:pt idx="3641">
                  <c:v>784.0</c:v>
                </c:pt>
                <c:pt idx="3642">
                  <c:v>784.0</c:v>
                </c:pt>
                <c:pt idx="3643">
                  <c:v>784.0</c:v>
                </c:pt>
                <c:pt idx="3644">
                  <c:v>784.0</c:v>
                </c:pt>
                <c:pt idx="3645">
                  <c:v>784.0</c:v>
                </c:pt>
                <c:pt idx="3646">
                  <c:v>784.0</c:v>
                </c:pt>
                <c:pt idx="3647">
                  <c:v>784.0</c:v>
                </c:pt>
                <c:pt idx="3648">
                  <c:v>784.0</c:v>
                </c:pt>
                <c:pt idx="3649">
                  <c:v>784.0</c:v>
                </c:pt>
                <c:pt idx="3650">
                  <c:v>784.0</c:v>
                </c:pt>
                <c:pt idx="3651">
                  <c:v>784.0</c:v>
                </c:pt>
                <c:pt idx="3652">
                  <c:v>784.0</c:v>
                </c:pt>
                <c:pt idx="3653">
                  <c:v>784.0</c:v>
                </c:pt>
                <c:pt idx="3654">
                  <c:v>784.0</c:v>
                </c:pt>
                <c:pt idx="3655">
                  <c:v>784.0</c:v>
                </c:pt>
                <c:pt idx="3656">
                  <c:v>784.0</c:v>
                </c:pt>
                <c:pt idx="3657">
                  <c:v>784.0</c:v>
                </c:pt>
                <c:pt idx="3658">
                  <c:v>784.0</c:v>
                </c:pt>
                <c:pt idx="3659">
                  <c:v>784.0</c:v>
                </c:pt>
                <c:pt idx="3660">
                  <c:v>784.0</c:v>
                </c:pt>
                <c:pt idx="3661">
                  <c:v>784.0</c:v>
                </c:pt>
                <c:pt idx="3662">
                  <c:v>785.0</c:v>
                </c:pt>
                <c:pt idx="3663">
                  <c:v>786.0</c:v>
                </c:pt>
                <c:pt idx="3664">
                  <c:v>787.0</c:v>
                </c:pt>
                <c:pt idx="3665">
                  <c:v>787.0</c:v>
                </c:pt>
                <c:pt idx="3666">
                  <c:v>787.0</c:v>
                </c:pt>
                <c:pt idx="3667">
                  <c:v>787.0</c:v>
                </c:pt>
                <c:pt idx="3668">
                  <c:v>788.0</c:v>
                </c:pt>
                <c:pt idx="3669">
                  <c:v>789.0</c:v>
                </c:pt>
                <c:pt idx="3670">
                  <c:v>789.0</c:v>
                </c:pt>
                <c:pt idx="3671">
                  <c:v>789.0</c:v>
                </c:pt>
                <c:pt idx="3672">
                  <c:v>789.0</c:v>
                </c:pt>
                <c:pt idx="3673">
                  <c:v>789.0</c:v>
                </c:pt>
                <c:pt idx="3674">
                  <c:v>790.0</c:v>
                </c:pt>
                <c:pt idx="3675">
                  <c:v>790.0</c:v>
                </c:pt>
                <c:pt idx="3676">
                  <c:v>790.0</c:v>
                </c:pt>
                <c:pt idx="3677">
                  <c:v>790.0</c:v>
                </c:pt>
                <c:pt idx="3678">
                  <c:v>790.0</c:v>
                </c:pt>
                <c:pt idx="3679">
                  <c:v>790.0</c:v>
                </c:pt>
                <c:pt idx="3680">
                  <c:v>790.0</c:v>
                </c:pt>
                <c:pt idx="3681">
                  <c:v>790.0</c:v>
                </c:pt>
                <c:pt idx="3682">
                  <c:v>790.0</c:v>
                </c:pt>
                <c:pt idx="3683">
                  <c:v>790.0</c:v>
                </c:pt>
                <c:pt idx="3684">
                  <c:v>790.0</c:v>
                </c:pt>
                <c:pt idx="3685">
                  <c:v>791.0</c:v>
                </c:pt>
                <c:pt idx="3686">
                  <c:v>791.0</c:v>
                </c:pt>
                <c:pt idx="3687">
                  <c:v>791.0</c:v>
                </c:pt>
                <c:pt idx="3688">
                  <c:v>791.0</c:v>
                </c:pt>
                <c:pt idx="3689">
                  <c:v>791.0</c:v>
                </c:pt>
                <c:pt idx="3690">
                  <c:v>791.0</c:v>
                </c:pt>
                <c:pt idx="3691">
                  <c:v>791.0</c:v>
                </c:pt>
                <c:pt idx="3692">
                  <c:v>791.0</c:v>
                </c:pt>
                <c:pt idx="3693">
                  <c:v>791.0</c:v>
                </c:pt>
                <c:pt idx="3694">
                  <c:v>791.0</c:v>
                </c:pt>
                <c:pt idx="3695">
                  <c:v>791.0</c:v>
                </c:pt>
                <c:pt idx="3696">
                  <c:v>791.0</c:v>
                </c:pt>
                <c:pt idx="3697">
                  <c:v>791.0</c:v>
                </c:pt>
                <c:pt idx="3698">
                  <c:v>791.0</c:v>
                </c:pt>
                <c:pt idx="3699">
                  <c:v>791.0</c:v>
                </c:pt>
                <c:pt idx="3700">
                  <c:v>791.0</c:v>
                </c:pt>
                <c:pt idx="3701">
                  <c:v>791.0</c:v>
                </c:pt>
                <c:pt idx="3702">
                  <c:v>791.0</c:v>
                </c:pt>
                <c:pt idx="3703">
                  <c:v>791.0</c:v>
                </c:pt>
                <c:pt idx="3704">
                  <c:v>791.0</c:v>
                </c:pt>
                <c:pt idx="3705">
                  <c:v>791.0</c:v>
                </c:pt>
                <c:pt idx="3706">
                  <c:v>791.0</c:v>
                </c:pt>
                <c:pt idx="3707">
                  <c:v>792.0</c:v>
                </c:pt>
                <c:pt idx="3708">
                  <c:v>792.0</c:v>
                </c:pt>
                <c:pt idx="3709">
                  <c:v>792.0</c:v>
                </c:pt>
                <c:pt idx="3710">
                  <c:v>792.0</c:v>
                </c:pt>
                <c:pt idx="3711">
                  <c:v>792.0</c:v>
                </c:pt>
                <c:pt idx="3712">
                  <c:v>792.0</c:v>
                </c:pt>
                <c:pt idx="3713">
                  <c:v>792.0</c:v>
                </c:pt>
                <c:pt idx="3714">
                  <c:v>792.0</c:v>
                </c:pt>
                <c:pt idx="3715">
                  <c:v>792.0</c:v>
                </c:pt>
                <c:pt idx="3716">
                  <c:v>792.0</c:v>
                </c:pt>
                <c:pt idx="3717">
                  <c:v>792.0</c:v>
                </c:pt>
                <c:pt idx="3718">
                  <c:v>792.0</c:v>
                </c:pt>
                <c:pt idx="3719">
                  <c:v>792.0</c:v>
                </c:pt>
                <c:pt idx="3720">
                  <c:v>792.0</c:v>
                </c:pt>
                <c:pt idx="3721">
                  <c:v>792.0</c:v>
                </c:pt>
                <c:pt idx="3722">
                  <c:v>792.0</c:v>
                </c:pt>
                <c:pt idx="3723">
                  <c:v>793.0</c:v>
                </c:pt>
                <c:pt idx="3724">
                  <c:v>793.0</c:v>
                </c:pt>
                <c:pt idx="3725">
                  <c:v>793.0</c:v>
                </c:pt>
                <c:pt idx="3726">
                  <c:v>794.0</c:v>
                </c:pt>
                <c:pt idx="3727">
                  <c:v>794.0</c:v>
                </c:pt>
                <c:pt idx="3728">
                  <c:v>794.0</c:v>
                </c:pt>
                <c:pt idx="3729">
                  <c:v>795.0</c:v>
                </c:pt>
                <c:pt idx="3730">
                  <c:v>795.0</c:v>
                </c:pt>
                <c:pt idx="3731">
                  <c:v>795.0</c:v>
                </c:pt>
                <c:pt idx="3732">
                  <c:v>795.0</c:v>
                </c:pt>
                <c:pt idx="3733">
                  <c:v>795.0</c:v>
                </c:pt>
                <c:pt idx="3734">
                  <c:v>795.0</c:v>
                </c:pt>
                <c:pt idx="3735">
                  <c:v>795.0</c:v>
                </c:pt>
                <c:pt idx="3736">
                  <c:v>795.0</c:v>
                </c:pt>
                <c:pt idx="3737">
                  <c:v>795.0</c:v>
                </c:pt>
                <c:pt idx="3738">
                  <c:v>795.0</c:v>
                </c:pt>
                <c:pt idx="3739">
                  <c:v>795.0</c:v>
                </c:pt>
                <c:pt idx="3740">
                  <c:v>795.0</c:v>
                </c:pt>
                <c:pt idx="3741">
                  <c:v>795.0</c:v>
                </c:pt>
                <c:pt idx="3742">
                  <c:v>795.0</c:v>
                </c:pt>
                <c:pt idx="3743">
                  <c:v>795.0</c:v>
                </c:pt>
                <c:pt idx="3744">
                  <c:v>795.0</c:v>
                </c:pt>
                <c:pt idx="3745">
                  <c:v>795.0</c:v>
                </c:pt>
                <c:pt idx="3746">
                  <c:v>795.0</c:v>
                </c:pt>
                <c:pt idx="3747">
                  <c:v>795.0</c:v>
                </c:pt>
                <c:pt idx="3748">
                  <c:v>795.0</c:v>
                </c:pt>
                <c:pt idx="3749">
                  <c:v>795.0</c:v>
                </c:pt>
                <c:pt idx="3750">
                  <c:v>795.0</c:v>
                </c:pt>
                <c:pt idx="3751">
                  <c:v>795.0</c:v>
                </c:pt>
                <c:pt idx="3752">
                  <c:v>796.0</c:v>
                </c:pt>
                <c:pt idx="3753">
                  <c:v>797.0</c:v>
                </c:pt>
                <c:pt idx="3754">
                  <c:v>797.0</c:v>
                </c:pt>
                <c:pt idx="3755">
                  <c:v>797.0</c:v>
                </c:pt>
                <c:pt idx="3756">
                  <c:v>797.0</c:v>
                </c:pt>
                <c:pt idx="3757">
                  <c:v>797.0</c:v>
                </c:pt>
                <c:pt idx="3758">
                  <c:v>797.0</c:v>
                </c:pt>
                <c:pt idx="3759">
                  <c:v>798.0</c:v>
                </c:pt>
                <c:pt idx="3760">
                  <c:v>798.0</c:v>
                </c:pt>
                <c:pt idx="3761">
                  <c:v>798.0</c:v>
                </c:pt>
                <c:pt idx="3762">
                  <c:v>798.0</c:v>
                </c:pt>
                <c:pt idx="3763">
                  <c:v>798.0</c:v>
                </c:pt>
                <c:pt idx="3764">
                  <c:v>798.0</c:v>
                </c:pt>
                <c:pt idx="3765">
                  <c:v>798.0</c:v>
                </c:pt>
                <c:pt idx="3766">
                  <c:v>798.0</c:v>
                </c:pt>
                <c:pt idx="3767">
                  <c:v>798.0</c:v>
                </c:pt>
                <c:pt idx="3768">
                  <c:v>799.0</c:v>
                </c:pt>
                <c:pt idx="3769">
                  <c:v>799.0</c:v>
                </c:pt>
                <c:pt idx="3770">
                  <c:v>799.0</c:v>
                </c:pt>
                <c:pt idx="3771">
                  <c:v>799.0</c:v>
                </c:pt>
                <c:pt idx="3772">
                  <c:v>799.0</c:v>
                </c:pt>
                <c:pt idx="3773">
                  <c:v>799.0</c:v>
                </c:pt>
                <c:pt idx="3774">
                  <c:v>799.0</c:v>
                </c:pt>
                <c:pt idx="3775">
                  <c:v>799.0</c:v>
                </c:pt>
                <c:pt idx="3776">
                  <c:v>799.0</c:v>
                </c:pt>
                <c:pt idx="3777">
                  <c:v>799.0</c:v>
                </c:pt>
                <c:pt idx="3778">
                  <c:v>799.0</c:v>
                </c:pt>
                <c:pt idx="3779">
                  <c:v>799.0</c:v>
                </c:pt>
                <c:pt idx="3780">
                  <c:v>799.0</c:v>
                </c:pt>
                <c:pt idx="3781">
                  <c:v>799.0</c:v>
                </c:pt>
                <c:pt idx="3782">
                  <c:v>799.0</c:v>
                </c:pt>
                <c:pt idx="3783">
                  <c:v>799.0</c:v>
                </c:pt>
                <c:pt idx="3784">
                  <c:v>799.0</c:v>
                </c:pt>
                <c:pt idx="3785">
                  <c:v>799.0</c:v>
                </c:pt>
                <c:pt idx="3786">
                  <c:v>799.0</c:v>
                </c:pt>
                <c:pt idx="3787">
                  <c:v>799.0</c:v>
                </c:pt>
                <c:pt idx="3788">
                  <c:v>800.0</c:v>
                </c:pt>
                <c:pt idx="3789">
                  <c:v>800.0</c:v>
                </c:pt>
                <c:pt idx="3790">
                  <c:v>800.0</c:v>
                </c:pt>
                <c:pt idx="3791">
                  <c:v>800.0</c:v>
                </c:pt>
                <c:pt idx="3792">
                  <c:v>801.0</c:v>
                </c:pt>
                <c:pt idx="3793">
                  <c:v>801.0</c:v>
                </c:pt>
                <c:pt idx="3794">
                  <c:v>801.0</c:v>
                </c:pt>
                <c:pt idx="3795">
                  <c:v>801.0</c:v>
                </c:pt>
                <c:pt idx="3796">
                  <c:v>801.0</c:v>
                </c:pt>
                <c:pt idx="3797">
                  <c:v>801.0</c:v>
                </c:pt>
                <c:pt idx="3798">
                  <c:v>802.0</c:v>
                </c:pt>
                <c:pt idx="3799">
                  <c:v>803.0</c:v>
                </c:pt>
                <c:pt idx="3800">
                  <c:v>804.0</c:v>
                </c:pt>
                <c:pt idx="3801">
                  <c:v>804.0</c:v>
                </c:pt>
                <c:pt idx="3802">
                  <c:v>805.0</c:v>
                </c:pt>
                <c:pt idx="3803">
                  <c:v>805.0</c:v>
                </c:pt>
                <c:pt idx="3804">
                  <c:v>805.0</c:v>
                </c:pt>
                <c:pt idx="3805">
                  <c:v>805.0</c:v>
                </c:pt>
                <c:pt idx="3806">
                  <c:v>805.0</c:v>
                </c:pt>
                <c:pt idx="3807">
                  <c:v>805.0</c:v>
                </c:pt>
                <c:pt idx="3808">
                  <c:v>806.0</c:v>
                </c:pt>
                <c:pt idx="3809">
                  <c:v>806.0</c:v>
                </c:pt>
                <c:pt idx="3810">
                  <c:v>806.0</c:v>
                </c:pt>
                <c:pt idx="3811">
                  <c:v>806.0</c:v>
                </c:pt>
                <c:pt idx="3812">
                  <c:v>806.0</c:v>
                </c:pt>
                <c:pt idx="3813">
                  <c:v>806.0</c:v>
                </c:pt>
                <c:pt idx="3814">
                  <c:v>806.0</c:v>
                </c:pt>
                <c:pt idx="3815">
                  <c:v>806.0</c:v>
                </c:pt>
                <c:pt idx="3816">
                  <c:v>806.0</c:v>
                </c:pt>
                <c:pt idx="3817">
                  <c:v>806.0</c:v>
                </c:pt>
                <c:pt idx="3818">
                  <c:v>806.0</c:v>
                </c:pt>
                <c:pt idx="3819">
                  <c:v>806.0</c:v>
                </c:pt>
                <c:pt idx="3820">
                  <c:v>807.0</c:v>
                </c:pt>
                <c:pt idx="3821">
                  <c:v>807.0</c:v>
                </c:pt>
                <c:pt idx="3822">
                  <c:v>807.0</c:v>
                </c:pt>
                <c:pt idx="3823">
                  <c:v>807.0</c:v>
                </c:pt>
                <c:pt idx="3824">
                  <c:v>807.0</c:v>
                </c:pt>
                <c:pt idx="3825">
                  <c:v>807.0</c:v>
                </c:pt>
                <c:pt idx="3826">
                  <c:v>807.0</c:v>
                </c:pt>
                <c:pt idx="3827">
                  <c:v>807.0</c:v>
                </c:pt>
                <c:pt idx="3828">
                  <c:v>807.0</c:v>
                </c:pt>
                <c:pt idx="3829">
                  <c:v>807.0</c:v>
                </c:pt>
                <c:pt idx="3830">
                  <c:v>807.0</c:v>
                </c:pt>
                <c:pt idx="3831">
                  <c:v>807.0</c:v>
                </c:pt>
                <c:pt idx="3832">
                  <c:v>807.0</c:v>
                </c:pt>
                <c:pt idx="3833">
                  <c:v>807.0</c:v>
                </c:pt>
                <c:pt idx="3834">
                  <c:v>807.0</c:v>
                </c:pt>
                <c:pt idx="3835">
                  <c:v>807.0</c:v>
                </c:pt>
                <c:pt idx="3836">
                  <c:v>807.0</c:v>
                </c:pt>
                <c:pt idx="3837">
                  <c:v>807.0</c:v>
                </c:pt>
                <c:pt idx="3838">
                  <c:v>807.0</c:v>
                </c:pt>
                <c:pt idx="3839">
                  <c:v>807.0</c:v>
                </c:pt>
                <c:pt idx="3840">
                  <c:v>807.0</c:v>
                </c:pt>
                <c:pt idx="3841">
                  <c:v>807.0</c:v>
                </c:pt>
                <c:pt idx="3842">
                  <c:v>807.0</c:v>
                </c:pt>
                <c:pt idx="3843">
                  <c:v>807.0</c:v>
                </c:pt>
                <c:pt idx="3844">
                  <c:v>807.0</c:v>
                </c:pt>
                <c:pt idx="3845">
                  <c:v>808.0</c:v>
                </c:pt>
                <c:pt idx="3846">
                  <c:v>808.0</c:v>
                </c:pt>
                <c:pt idx="3847">
                  <c:v>808.0</c:v>
                </c:pt>
                <c:pt idx="3848">
                  <c:v>808.0</c:v>
                </c:pt>
                <c:pt idx="3849">
                  <c:v>808.0</c:v>
                </c:pt>
                <c:pt idx="3850">
                  <c:v>808.0</c:v>
                </c:pt>
                <c:pt idx="3851">
                  <c:v>808.0</c:v>
                </c:pt>
                <c:pt idx="3852">
                  <c:v>808.0</c:v>
                </c:pt>
                <c:pt idx="3853">
                  <c:v>808.0</c:v>
                </c:pt>
                <c:pt idx="3854">
                  <c:v>808.0</c:v>
                </c:pt>
                <c:pt idx="3855">
                  <c:v>808.0</c:v>
                </c:pt>
                <c:pt idx="3856">
                  <c:v>809.0</c:v>
                </c:pt>
                <c:pt idx="3857">
                  <c:v>809.0</c:v>
                </c:pt>
                <c:pt idx="3858">
                  <c:v>809.0</c:v>
                </c:pt>
                <c:pt idx="3859">
                  <c:v>809.0</c:v>
                </c:pt>
                <c:pt idx="3860">
                  <c:v>809.0</c:v>
                </c:pt>
                <c:pt idx="3861">
                  <c:v>809.0</c:v>
                </c:pt>
                <c:pt idx="3862">
                  <c:v>809.0</c:v>
                </c:pt>
                <c:pt idx="3863">
                  <c:v>809.0</c:v>
                </c:pt>
                <c:pt idx="3864">
                  <c:v>809.0</c:v>
                </c:pt>
                <c:pt idx="3865">
                  <c:v>810.0</c:v>
                </c:pt>
                <c:pt idx="3866">
                  <c:v>810.0</c:v>
                </c:pt>
                <c:pt idx="3867">
                  <c:v>810.0</c:v>
                </c:pt>
                <c:pt idx="3868">
                  <c:v>810.0</c:v>
                </c:pt>
                <c:pt idx="3869">
                  <c:v>810.0</c:v>
                </c:pt>
                <c:pt idx="3870">
                  <c:v>810.0</c:v>
                </c:pt>
                <c:pt idx="3871">
                  <c:v>810.0</c:v>
                </c:pt>
                <c:pt idx="3872">
                  <c:v>810.0</c:v>
                </c:pt>
                <c:pt idx="3873">
                  <c:v>810.0</c:v>
                </c:pt>
                <c:pt idx="3874">
                  <c:v>810.0</c:v>
                </c:pt>
                <c:pt idx="3875">
                  <c:v>811.0</c:v>
                </c:pt>
                <c:pt idx="3876">
                  <c:v>812.0</c:v>
                </c:pt>
                <c:pt idx="3877">
                  <c:v>812.0</c:v>
                </c:pt>
                <c:pt idx="3878">
                  <c:v>812.0</c:v>
                </c:pt>
                <c:pt idx="3879">
                  <c:v>812.0</c:v>
                </c:pt>
                <c:pt idx="3880">
                  <c:v>812.0</c:v>
                </c:pt>
                <c:pt idx="3881">
                  <c:v>812.0</c:v>
                </c:pt>
                <c:pt idx="3882">
                  <c:v>812.0</c:v>
                </c:pt>
                <c:pt idx="3883">
                  <c:v>812.0</c:v>
                </c:pt>
                <c:pt idx="3884">
                  <c:v>812.0</c:v>
                </c:pt>
                <c:pt idx="3885">
                  <c:v>812.0</c:v>
                </c:pt>
                <c:pt idx="3886">
                  <c:v>812.0</c:v>
                </c:pt>
                <c:pt idx="3887">
                  <c:v>812.0</c:v>
                </c:pt>
                <c:pt idx="3888">
                  <c:v>812.0</c:v>
                </c:pt>
                <c:pt idx="3889">
                  <c:v>812.0</c:v>
                </c:pt>
                <c:pt idx="3890">
                  <c:v>812.0</c:v>
                </c:pt>
                <c:pt idx="3891">
                  <c:v>812.0</c:v>
                </c:pt>
                <c:pt idx="3892">
                  <c:v>812.0</c:v>
                </c:pt>
                <c:pt idx="3893">
                  <c:v>812.0</c:v>
                </c:pt>
                <c:pt idx="3894">
                  <c:v>812.0</c:v>
                </c:pt>
                <c:pt idx="3895">
                  <c:v>812.0</c:v>
                </c:pt>
                <c:pt idx="3896">
                  <c:v>813.0</c:v>
                </c:pt>
                <c:pt idx="3897">
                  <c:v>814.0</c:v>
                </c:pt>
                <c:pt idx="3898">
                  <c:v>814.0</c:v>
                </c:pt>
                <c:pt idx="3899">
                  <c:v>814.0</c:v>
                </c:pt>
                <c:pt idx="3900">
                  <c:v>814.0</c:v>
                </c:pt>
                <c:pt idx="3901">
                  <c:v>814.0</c:v>
                </c:pt>
                <c:pt idx="3902">
                  <c:v>814.0</c:v>
                </c:pt>
                <c:pt idx="3903">
                  <c:v>814.0</c:v>
                </c:pt>
                <c:pt idx="3904">
                  <c:v>814.0</c:v>
                </c:pt>
                <c:pt idx="3905">
                  <c:v>814.0</c:v>
                </c:pt>
                <c:pt idx="3906">
                  <c:v>814.0</c:v>
                </c:pt>
                <c:pt idx="3907">
                  <c:v>814.0</c:v>
                </c:pt>
                <c:pt idx="3908">
                  <c:v>814.0</c:v>
                </c:pt>
                <c:pt idx="3909">
                  <c:v>814.0</c:v>
                </c:pt>
                <c:pt idx="3910">
                  <c:v>814.0</c:v>
                </c:pt>
                <c:pt idx="3911">
                  <c:v>814.0</c:v>
                </c:pt>
                <c:pt idx="3912">
                  <c:v>815.0</c:v>
                </c:pt>
                <c:pt idx="3913">
                  <c:v>815.0</c:v>
                </c:pt>
                <c:pt idx="3914">
                  <c:v>815.0</c:v>
                </c:pt>
                <c:pt idx="3915">
                  <c:v>815.0</c:v>
                </c:pt>
                <c:pt idx="3916">
                  <c:v>815.0</c:v>
                </c:pt>
                <c:pt idx="3917">
                  <c:v>815.0</c:v>
                </c:pt>
                <c:pt idx="3918">
                  <c:v>815.0</c:v>
                </c:pt>
                <c:pt idx="3919">
                  <c:v>815.0</c:v>
                </c:pt>
                <c:pt idx="3920">
                  <c:v>815.0</c:v>
                </c:pt>
                <c:pt idx="3921">
                  <c:v>815.0</c:v>
                </c:pt>
                <c:pt idx="3922">
                  <c:v>815.0</c:v>
                </c:pt>
                <c:pt idx="3923">
                  <c:v>816.0</c:v>
                </c:pt>
                <c:pt idx="3924">
                  <c:v>817.0</c:v>
                </c:pt>
                <c:pt idx="3925">
                  <c:v>817.0</c:v>
                </c:pt>
                <c:pt idx="3926">
                  <c:v>818.0</c:v>
                </c:pt>
                <c:pt idx="3927">
                  <c:v>818.0</c:v>
                </c:pt>
                <c:pt idx="3928">
                  <c:v>818.0</c:v>
                </c:pt>
                <c:pt idx="3929">
                  <c:v>818.0</c:v>
                </c:pt>
                <c:pt idx="3930">
                  <c:v>818.0</c:v>
                </c:pt>
                <c:pt idx="3931">
                  <c:v>818.0</c:v>
                </c:pt>
                <c:pt idx="3932">
                  <c:v>819.0</c:v>
                </c:pt>
                <c:pt idx="3933">
                  <c:v>819.0</c:v>
                </c:pt>
                <c:pt idx="3934">
                  <c:v>819.0</c:v>
                </c:pt>
                <c:pt idx="3935">
                  <c:v>819.0</c:v>
                </c:pt>
                <c:pt idx="3936">
                  <c:v>819.0</c:v>
                </c:pt>
                <c:pt idx="3937">
                  <c:v>819.0</c:v>
                </c:pt>
                <c:pt idx="3938">
                  <c:v>819.0</c:v>
                </c:pt>
                <c:pt idx="3939">
                  <c:v>819.0</c:v>
                </c:pt>
                <c:pt idx="3940">
                  <c:v>819.0</c:v>
                </c:pt>
                <c:pt idx="3941">
                  <c:v>819.0</c:v>
                </c:pt>
                <c:pt idx="3942">
                  <c:v>819.0</c:v>
                </c:pt>
                <c:pt idx="3943">
                  <c:v>819.0</c:v>
                </c:pt>
                <c:pt idx="3944">
                  <c:v>819.0</c:v>
                </c:pt>
                <c:pt idx="3945">
                  <c:v>819.0</c:v>
                </c:pt>
                <c:pt idx="3946">
                  <c:v>819.0</c:v>
                </c:pt>
                <c:pt idx="3947">
                  <c:v>819.0</c:v>
                </c:pt>
                <c:pt idx="3948">
                  <c:v>819.0</c:v>
                </c:pt>
                <c:pt idx="3949">
                  <c:v>819.0</c:v>
                </c:pt>
                <c:pt idx="3950">
                  <c:v>819.0</c:v>
                </c:pt>
                <c:pt idx="3951">
                  <c:v>819.0</c:v>
                </c:pt>
                <c:pt idx="3952">
                  <c:v>819.0</c:v>
                </c:pt>
                <c:pt idx="3953">
                  <c:v>819.0</c:v>
                </c:pt>
                <c:pt idx="3954">
                  <c:v>819.0</c:v>
                </c:pt>
                <c:pt idx="3955">
                  <c:v>819.0</c:v>
                </c:pt>
                <c:pt idx="3956">
                  <c:v>819.0</c:v>
                </c:pt>
                <c:pt idx="3957">
                  <c:v>819.0</c:v>
                </c:pt>
                <c:pt idx="3958">
                  <c:v>819.0</c:v>
                </c:pt>
                <c:pt idx="3959">
                  <c:v>819.0</c:v>
                </c:pt>
                <c:pt idx="3960">
                  <c:v>819.0</c:v>
                </c:pt>
                <c:pt idx="3961">
                  <c:v>819.0</c:v>
                </c:pt>
                <c:pt idx="3962">
                  <c:v>819.0</c:v>
                </c:pt>
                <c:pt idx="3963">
                  <c:v>819.0</c:v>
                </c:pt>
                <c:pt idx="3964">
                  <c:v>819.0</c:v>
                </c:pt>
                <c:pt idx="3965">
                  <c:v>819.0</c:v>
                </c:pt>
                <c:pt idx="3966">
                  <c:v>819.0</c:v>
                </c:pt>
                <c:pt idx="3967">
                  <c:v>820.0</c:v>
                </c:pt>
                <c:pt idx="3968">
                  <c:v>821.0</c:v>
                </c:pt>
                <c:pt idx="3969">
                  <c:v>822.0</c:v>
                </c:pt>
                <c:pt idx="3970">
                  <c:v>822.0</c:v>
                </c:pt>
                <c:pt idx="3971">
                  <c:v>822.0</c:v>
                </c:pt>
                <c:pt idx="3972">
                  <c:v>822.0</c:v>
                </c:pt>
                <c:pt idx="3973">
                  <c:v>822.0</c:v>
                </c:pt>
                <c:pt idx="3974">
                  <c:v>823.0</c:v>
                </c:pt>
                <c:pt idx="3975">
                  <c:v>824.0</c:v>
                </c:pt>
                <c:pt idx="3976">
                  <c:v>824.0</c:v>
                </c:pt>
                <c:pt idx="3977">
                  <c:v>824.0</c:v>
                </c:pt>
                <c:pt idx="3978">
                  <c:v>824.0</c:v>
                </c:pt>
                <c:pt idx="3979">
                  <c:v>825.0</c:v>
                </c:pt>
                <c:pt idx="3980">
                  <c:v>825.0</c:v>
                </c:pt>
                <c:pt idx="3981">
                  <c:v>825.0</c:v>
                </c:pt>
                <c:pt idx="3982">
                  <c:v>825.0</c:v>
                </c:pt>
                <c:pt idx="3983">
                  <c:v>825.0</c:v>
                </c:pt>
                <c:pt idx="3984">
                  <c:v>825.0</c:v>
                </c:pt>
                <c:pt idx="3985">
                  <c:v>825.0</c:v>
                </c:pt>
                <c:pt idx="3986">
                  <c:v>825.0</c:v>
                </c:pt>
                <c:pt idx="3987">
                  <c:v>826.0</c:v>
                </c:pt>
                <c:pt idx="3988">
                  <c:v>826.0</c:v>
                </c:pt>
                <c:pt idx="3989">
                  <c:v>827.0</c:v>
                </c:pt>
                <c:pt idx="3990">
                  <c:v>827.0</c:v>
                </c:pt>
                <c:pt idx="3991">
                  <c:v>827.0</c:v>
                </c:pt>
                <c:pt idx="3992">
                  <c:v>827.0</c:v>
                </c:pt>
                <c:pt idx="3993">
                  <c:v>827.0</c:v>
                </c:pt>
                <c:pt idx="3994">
                  <c:v>827.0</c:v>
                </c:pt>
                <c:pt idx="3995">
                  <c:v>827.0</c:v>
                </c:pt>
                <c:pt idx="3996">
                  <c:v>827.0</c:v>
                </c:pt>
                <c:pt idx="3997">
                  <c:v>827.0</c:v>
                </c:pt>
                <c:pt idx="3998">
                  <c:v>827.0</c:v>
                </c:pt>
                <c:pt idx="3999">
                  <c:v>827.0</c:v>
                </c:pt>
                <c:pt idx="4000">
                  <c:v>827.0</c:v>
                </c:pt>
                <c:pt idx="4001">
                  <c:v>827.0</c:v>
                </c:pt>
                <c:pt idx="4002">
                  <c:v>827.0</c:v>
                </c:pt>
                <c:pt idx="4003">
                  <c:v>827.0</c:v>
                </c:pt>
                <c:pt idx="4004">
                  <c:v>827.0</c:v>
                </c:pt>
                <c:pt idx="4005">
                  <c:v>828.0</c:v>
                </c:pt>
                <c:pt idx="4006">
                  <c:v>828.0</c:v>
                </c:pt>
                <c:pt idx="4007">
                  <c:v>829.0</c:v>
                </c:pt>
                <c:pt idx="4008">
                  <c:v>830.0</c:v>
                </c:pt>
                <c:pt idx="4009">
                  <c:v>831.0</c:v>
                </c:pt>
                <c:pt idx="4010">
                  <c:v>831.0</c:v>
                </c:pt>
                <c:pt idx="4011">
                  <c:v>831.0</c:v>
                </c:pt>
                <c:pt idx="4012">
                  <c:v>831.0</c:v>
                </c:pt>
                <c:pt idx="4013">
                  <c:v>831.0</c:v>
                </c:pt>
                <c:pt idx="4014">
                  <c:v>831.0</c:v>
                </c:pt>
                <c:pt idx="4015">
                  <c:v>831.0</c:v>
                </c:pt>
                <c:pt idx="4016">
                  <c:v>831.0</c:v>
                </c:pt>
                <c:pt idx="4017">
                  <c:v>831.0</c:v>
                </c:pt>
                <c:pt idx="4018">
                  <c:v>831.0</c:v>
                </c:pt>
                <c:pt idx="4019">
                  <c:v>831.0</c:v>
                </c:pt>
                <c:pt idx="4020">
                  <c:v>831.0</c:v>
                </c:pt>
                <c:pt idx="4021">
                  <c:v>831.0</c:v>
                </c:pt>
                <c:pt idx="4022">
                  <c:v>831.0</c:v>
                </c:pt>
                <c:pt idx="4023">
                  <c:v>831.0</c:v>
                </c:pt>
                <c:pt idx="4024">
                  <c:v>832.0</c:v>
                </c:pt>
                <c:pt idx="4025">
                  <c:v>832.0</c:v>
                </c:pt>
                <c:pt idx="4026">
                  <c:v>833.0</c:v>
                </c:pt>
                <c:pt idx="4027">
                  <c:v>833.0</c:v>
                </c:pt>
                <c:pt idx="4028">
                  <c:v>833.0</c:v>
                </c:pt>
                <c:pt idx="4029">
                  <c:v>834.0</c:v>
                </c:pt>
                <c:pt idx="4030">
                  <c:v>834.0</c:v>
                </c:pt>
                <c:pt idx="4031">
                  <c:v>834.0</c:v>
                </c:pt>
                <c:pt idx="4032">
                  <c:v>835.0</c:v>
                </c:pt>
                <c:pt idx="4033">
                  <c:v>836.0</c:v>
                </c:pt>
                <c:pt idx="4034">
                  <c:v>837.0</c:v>
                </c:pt>
                <c:pt idx="4035">
                  <c:v>837.0</c:v>
                </c:pt>
                <c:pt idx="4036">
                  <c:v>838.0</c:v>
                </c:pt>
                <c:pt idx="4037">
                  <c:v>839.0</c:v>
                </c:pt>
                <c:pt idx="4038">
                  <c:v>840.0</c:v>
                </c:pt>
                <c:pt idx="4039">
                  <c:v>840.0</c:v>
                </c:pt>
                <c:pt idx="4040">
                  <c:v>840.0</c:v>
                </c:pt>
                <c:pt idx="4041">
                  <c:v>840.0</c:v>
                </c:pt>
                <c:pt idx="4042">
                  <c:v>840.0</c:v>
                </c:pt>
                <c:pt idx="4043">
                  <c:v>840.0</c:v>
                </c:pt>
                <c:pt idx="4044">
                  <c:v>841.0</c:v>
                </c:pt>
                <c:pt idx="4045">
                  <c:v>841.0</c:v>
                </c:pt>
                <c:pt idx="4046">
                  <c:v>841.0</c:v>
                </c:pt>
                <c:pt idx="4047">
                  <c:v>841.0</c:v>
                </c:pt>
                <c:pt idx="4048">
                  <c:v>841.0</c:v>
                </c:pt>
                <c:pt idx="4049">
                  <c:v>842.0</c:v>
                </c:pt>
                <c:pt idx="4050">
                  <c:v>842.0</c:v>
                </c:pt>
                <c:pt idx="4051">
                  <c:v>843.0</c:v>
                </c:pt>
                <c:pt idx="4052">
                  <c:v>843.0</c:v>
                </c:pt>
                <c:pt idx="4053">
                  <c:v>843.0</c:v>
                </c:pt>
                <c:pt idx="4054">
                  <c:v>843.0</c:v>
                </c:pt>
                <c:pt idx="4055">
                  <c:v>843.0</c:v>
                </c:pt>
                <c:pt idx="4056">
                  <c:v>843.0</c:v>
                </c:pt>
                <c:pt idx="4057">
                  <c:v>844.0</c:v>
                </c:pt>
                <c:pt idx="4058">
                  <c:v>844.0</c:v>
                </c:pt>
                <c:pt idx="4059">
                  <c:v>845.0</c:v>
                </c:pt>
                <c:pt idx="4060">
                  <c:v>846.0</c:v>
                </c:pt>
                <c:pt idx="4061">
                  <c:v>846.0</c:v>
                </c:pt>
                <c:pt idx="4062">
                  <c:v>846.0</c:v>
                </c:pt>
                <c:pt idx="4063">
                  <c:v>847.0</c:v>
                </c:pt>
                <c:pt idx="4064">
                  <c:v>847.0</c:v>
                </c:pt>
                <c:pt idx="4065">
                  <c:v>847.0</c:v>
                </c:pt>
                <c:pt idx="4066">
                  <c:v>848.0</c:v>
                </c:pt>
                <c:pt idx="4067">
                  <c:v>848.0</c:v>
                </c:pt>
                <c:pt idx="4068">
                  <c:v>848.0</c:v>
                </c:pt>
                <c:pt idx="4069">
                  <c:v>849.0</c:v>
                </c:pt>
                <c:pt idx="4070">
                  <c:v>849.0</c:v>
                </c:pt>
                <c:pt idx="4071">
                  <c:v>850.0</c:v>
                </c:pt>
                <c:pt idx="4072">
                  <c:v>851.0</c:v>
                </c:pt>
                <c:pt idx="4073">
                  <c:v>852.0</c:v>
                </c:pt>
                <c:pt idx="4074">
                  <c:v>852.0</c:v>
                </c:pt>
                <c:pt idx="4075">
                  <c:v>852.0</c:v>
                </c:pt>
                <c:pt idx="4076">
                  <c:v>852.0</c:v>
                </c:pt>
                <c:pt idx="4077">
                  <c:v>852.0</c:v>
                </c:pt>
                <c:pt idx="4078">
                  <c:v>853.0</c:v>
                </c:pt>
                <c:pt idx="4079">
                  <c:v>853.0</c:v>
                </c:pt>
                <c:pt idx="4080">
                  <c:v>853.0</c:v>
                </c:pt>
                <c:pt idx="4081">
                  <c:v>854.0</c:v>
                </c:pt>
                <c:pt idx="4082">
                  <c:v>855.0</c:v>
                </c:pt>
                <c:pt idx="4083">
                  <c:v>856.0</c:v>
                </c:pt>
                <c:pt idx="4084">
                  <c:v>857.0</c:v>
                </c:pt>
                <c:pt idx="4085">
                  <c:v>857.0</c:v>
                </c:pt>
                <c:pt idx="4086">
                  <c:v>858.0</c:v>
                </c:pt>
                <c:pt idx="4087">
                  <c:v>859.0</c:v>
                </c:pt>
                <c:pt idx="4088">
                  <c:v>860.0</c:v>
                </c:pt>
                <c:pt idx="4089">
                  <c:v>860.0</c:v>
                </c:pt>
                <c:pt idx="4090">
                  <c:v>860.0</c:v>
                </c:pt>
                <c:pt idx="4091">
                  <c:v>860.0</c:v>
                </c:pt>
                <c:pt idx="4092">
                  <c:v>860.0</c:v>
                </c:pt>
                <c:pt idx="4093">
                  <c:v>860.0</c:v>
                </c:pt>
                <c:pt idx="4094">
                  <c:v>860.0</c:v>
                </c:pt>
                <c:pt idx="4095">
                  <c:v>860.0</c:v>
                </c:pt>
                <c:pt idx="4096">
                  <c:v>860.0</c:v>
                </c:pt>
                <c:pt idx="4097">
                  <c:v>860.0</c:v>
                </c:pt>
                <c:pt idx="4098">
                  <c:v>860.0</c:v>
                </c:pt>
                <c:pt idx="4099">
                  <c:v>861.0</c:v>
                </c:pt>
                <c:pt idx="4100">
                  <c:v>862.0</c:v>
                </c:pt>
                <c:pt idx="4101">
                  <c:v>863.0</c:v>
                </c:pt>
                <c:pt idx="4102">
                  <c:v>863.0</c:v>
                </c:pt>
                <c:pt idx="4103">
                  <c:v>863.0</c:v>
                </c:pt>
                <c:pt idx="4104">
                  <c:v>863.0</c:v>
                </c:pt>
                <c:pt idx="4105">
                  <c:v>863.0</c:v>
                </c:pt>
                <c:pt idx="4106">
                  <c:v>863.0</c:v>
                </c:pt>
                <c:pt idx="4107">
                  <c:v>864.0</c:v>
                </c:pt>
                <c:pt idx="4108">
                  <c:v>864.0</c:v>
                </c:pt>
                <c:pt idx="4109">
                  <c:v>865.0</c:v>
                </c:pt>
                <c:pt idx="4110">
                  <c:v>865.0</c:v>
                </c:pt>
                <c:pt idx="4111">
                  <c:v>866.0</c:v>
                </c:pt>
                <c:pt idx="4112">
                  <c:v>867.0</c:v>
                </c:pt>
                <c:pt idx="4113">
                  <c:v>868.0</c:v>
                </c:pt>
                <c:pt idx="4114">
                  <c:v>868.0</c:v>
                </c:pt>
                <c:pt idx="4115">
                  <c:v>868.0</c:v>
                </c:pt>
                <c:pt idx="4116">
                  <c:v>868.0</c:v>
                </c:pt>
                <c:pt idx="4117">
                  <c:v>868.0</c:v>
                </c:pt>
                <c:pt idx="4118">
                  <c:v>868.0</c:v>
                </c:pt>
                <c:pt idx="4119">
                  <c:v>868.0</c:v>
                </c:pt>
                <c:pt idx="4120">
                  <c:v>868.0</c:v>
                </c:pt>
                <c:pt idx="4121">
                  <c:v>868.0</c:v>
                </c:pt>
                <c:pt idx="4122">
                  <c:v>869.0</c:v>
                </c:pt>
                <c:pt idx="4123">
                  <c:v>869.0</c:v>
                </c:pt>
                <c:pt idx="4124">
                  <c:v>869.0</c:v>
                </c:pt>
                <c:pt idx="4125">
                  <c:v>869.0</c:v>
                </c:pt>
                <c:pt idx="4126">
                  <c:v>869.0</c:v>
                </c:pt>
                <c:pt idx="4127">
                  <c:v>869.0</c:v>
                </c:pt>
                <c:pt idx="4128">
                  <c:v>869.0</c:v>
                </c:pt>
                <c:pt idx="4129">
                  <c:v>869.0</c:v>
                </c:pt>
                <c:pt idx="4130">
                  <c:v>869.0</c:v>
                </c:pt>
                <c:pt idx="4131">
                  <c:v>869.0</c:v>
                </c:pt>
                <c:pt idx="4132">
                  <c:v>869.0</c:v>
                </c:pt>
                <c:pt idx="4133">
                  <c:v>869.0</c:v>
                </c:pt>
                <c:pt idx="4134">
                  <c:v>869.0</c:v>
                </c:pt>
                <c:pt idx="4135">
                  <c:v>869.0</c:v>
                </c:pt>
                <c:pt idx="4136">
                  <c:v>869.0</c:v>
                </c:pt>
                <c:pt idx="4137">
                  <c:v>869.0</c:v>
                </c:pt>
                <c:pt idx="4138">
                  <c:v>869.0</c:v>
                </c:pt>
                <c:pt idx="4139">
                  <c:v>869.0</c:v>
                </c:pt>
                <c:pt idx="4140">
                  <c:v>869.0</c:v>
                </c:pt>
                <c:pt idx="4141">
                  <c:v>870.0</c:v>
                </c:pt>
                <c:pt idx="4142">
                  <c:v>870.0</c:v>
                </c:pt>
                <c:pt idx="4143">
                  <c:v>870.0</c:v>
                </c:pt>
                <c:pt idx="4144">
                  <c:v>870.0</c:v>
                </c:pt>
                <c:pt idx="4145">
                  <c:v>871.0</c:v>
                </c:pt>
                <c:pt idx="4146">
                  <c:v>871.0</c:v>
                </c:pt>
                <c:pt idx="4147">
                  <c:v>871.0</c:v>
                </c:pt>
                <c:pt idx="4148">
                  <c:v>871.0</c:v>
                </c:pt>
                <c:pt idx="4149">
                  <c:v>871.0</c:v>
                </c:pt>
                <c:pt idx="4150">
                  <c:v>871.0</c:v>
                </c:pt>
                <c:pt idx="4151">
                  <c:v>871.0</c:v>
                </c:pt>
                <c:pt idx="4152">
                  <c:v>871.0</c:v>
                </c:pt>
                <c:pt idx="4153">
                  <c:v>871.0</c:v>
                </c:pt>
                <c:pt idx="4154">
                  <c:v>871.0</c:v>
                </c:pt>
                <c:pt idx="4155">
                  <c:v>871.0</c:v>
                </c:pt>
                <c:pt idx="4156">
                  <c:v>871.0</c:v>
                </c:pt>
                <c:pt idx="4157">
                  <c:v>871.0</c:v>
                </c:pt>
                <c:pt idx="4158">
                  <c:v>871.0</c:v>
                </c:pt>
                <c:pt idx="4159">
                  <c:v>871.0</c:v>
                </c:pt>
                <c:pt idx="4160">
                  <c:v>872.0</c:v>
                </c:pt>
                <c:pt idx="4161">
                  <c:v>872.0</c:v>
                </c:pt>
                <c:pt idx="4162">
                  <c:v>872.0</c:v>
                </c:pt>
                <c:pt idx="4163">
                  <c:v>873.0</c:v>
                </c:pt>
                <c:pt idx="4164">
                  <c:v>873.0</c:v>
                </c:pt>
                <c:pt idx="4165">
                  <c:v>874.0</c:v>
                </c:pt>
                <c:pt idx="4166">
                  <c:v>874.0</c:v>
                </c:pt>
                <c:pt idx="4167">
                  <c:v>874.0</c:v>
                </c:pt>
                <c:pt idx="4168">
                  <c:v>874.0</c:v>
                </c:pt>
                <c:pt idx="4169">
                  <c:v>874.0</c:v>
                </c:pt>
                <c:pt idx="4170">
                  <c:v>874.0</c:v>
                </c:pt>
                <c:pt idx="4171">
                  <c:v>874.0</c:v>
                </c:pt>
                <c:pt idx="4172">
                  <c:v>874.0</c:v>
                </c:pt>
                <c:pt idx="4173">
                  <c:v>874.0</c:v>
                </c:pt>
                <c:pt idx="4174">
                  <c:v>874.0</c:v>
                </c:pt>
                <c:pt idx="4175">
                  <c:v>874.0</c:v>
                </c:pt>
                <c:pt idx="4176">
                  <c:v>874.0</c:v>
                </c:pt>
                <c:pt idx="4177">
                  <c:v>874.0</c:v>
                </c:pt>
                <c:pt idx="4178">
                  <c:v>874.0</c:v>
                </c:pt>
                <c:pt idx="4179">
                  <c:v>874.0</c:v>
                </c:pt>
                <c:pt idx="4180">
                  <c:v>874.0</c:v>
                </c:pt>
                <c:pt idx="4181">
                  <c:v>875.0</c:v>
                </c:pt>
                <c:pt idx="4182">
                  <c:v>875.0</c:v>
                </c:pt>
                <c:pt idx="4183">
                  <c:v>875.0</c:v>
                </c:pt>
                <c:pt idx="4184">
                  <c:v>875.0</c:v>
                </c:pt>
                <c:pt idx="4185">
                  <c:v>876.0</c:v>
                </c:pt>
                <c:pt idx="4186">
                  <c:v>876.0</c:v>
                </c:pt>
                <c:pt idx="4187">
                  <c:v>876.0</c:v>
                </c:pt>
                <c:pt idx="4188">
                  <c:v>876.0</c:v>
                </c:pt>
                <c:pt idx="4189">
                  <c:v>876.0</c:v>
                </c:pt>
                <c:pt idx="4190">
                  <c:v>876.0</c:v>
                </c:pt>
                <c:pt idx="4191">
                  <c:v>876.0</c:v>
                </c:pt>
                <c:pt idx="4192">
                  <c:v>876.0</c:v>
                </c:pt>
                <c:pt idx="4193">
                  <c:v>876.0</c:v>
                </c:pt>
                <c:pt idx="4194">
                  <c:v>876.0</c:v>
                </c:pt>
                <c:pt idx="4195">
                  <c:v>876.0</c:v>
                </c:pt>
                <c:pt idx="4196">
                  <c:v>877.0</c:v>
                </c:pt>
                <c:pt idx="4197">
                  <c:v>877.0</c:v>
                </c:pt>
                <c:pt idx="4198">
                  <c:v>877.0</c:v>
                </c:pt>
                <c:pt idx="4199">
                  <c:v>877.0</c:v>
                </c:pt>
                <c:pt idx="4200">
                  <c:v>877.0</c:v>
                </c:pt>
                <c:pt idx="4201">
                  <c:v>877.0</c:v>
                </c:pt>
                <c:pt idx="4202">
                  <c:v>877.0</c:v>
                </c:pt>
                <c:pt idx="4203">
                  <c:v>877.0</c:v>
                </c:pt>
                <c:pt idx="4204">
                  <c:v>877.0</c:v>
                </c:pt>
                <c:pt idx="4205">
                  <c:v>877.0</c:v>
                </c:pt>
                <c:pt idx="4206">
                  <c:v>877.0</c:v>
                </c:pt>
                <c:pt idx="4207">
                  <c:v>877.0</c:v>
                </c:pt>
                <c:pt idx="4208">
                  <c:v>877.0</c:v>
                </c:pt>
                <c:pt idx="4209">
                  <c:v>877.0</c:v>
                </c:pt>
                <c:pt idx="4210">
                  <c:v>877.0</c:v>
                </c:pt>
                <c:pt idx="4211">
                  <c:v>877.0</c:v>
                </c:pt>
                <c:pt idx="4212">
                  <c:v>877.0</c:v>
                </c:pt>
                <c:pt idx="4213">
                  <c:v>877.0</c:v>
                </c:pt>
                <c:pt idx="4214">
                  <c:v>877.0</c:v>
                </c:pt>
                <c:pt idx="4215">
                  <c:v>877.0</c:v>
                </c:pt>
                <c:pt idx="4216">
                  <c:v>877.0</c:v>
                </c:pt>
                <c:pt idx="4217">
                  <c:v>877.0</c:v>
                </c:pt>
                <c:pt idx="4218">
                  <c:v>877.0</c:v>
                </c:pt>
                <c:pt idx="4219">
                  <c:v>877.0</c:v>
                </c:pt>
                <c:pt idx="4220">
                  <c:v>877.0</c:v>
                </c:pt>
                <c:pt idx="4221">
                  <c:v>877.0</c:v>
                </c:pt>
                <c:pt idx="4222">
                  <c:v>877.0</c:v>
                </c:pt>
                <c:pt idx="4223">
                  <c:v>877.0</c:v>
                </c:pt>
                <c:pt idx="4224">
                  <c:v>877.0</c:v>
                </c:pt>
                <c:pt idx="4225">
                  <c:v>878.0</c:v>
                </c:pt>
                <c:pt idx="4226">
                  <c:v>878.0</c:v>
                </c:pt>
                <c:pt idx="4227">
                  <c:v>879.0</c:v>
                </c:pt>
                <c:pt idx="4228">
                  <c:v>879.0</c:v>
                </c:pt>
                <c:pt idx="4229">
                  <c:v>879.0</c:v>
                </c:pt>
                <c:pt idx="4230">
                  <c:v>879.0</c:v>
                </c:pt>
                <c:pt idx="4231">
                  <c:v>879.0</c:v>
                </c:pt>
                <c:pt idx="4232">
                  <c:v>879.0</c:v>
                </c:pt>
                <c:pt idx="4233">
                  <c:v>879.0</c:v>
                </c:pt>
                <c:pt idx="4234">
                  <c:v>879.0</c:v>
                </c:pt>
                <c:pt idx="4235">
                  <c:v>879.0</c:v>
                </c:pt>
                <c:pt idx="4236">
                  <c:v>879.0</c:v>
                </c:pt>
                <c:pt idx="4237">
                  <c:v>879.0</c:v>
                </c:pt>
                <c:pt idx="4238">
                  <c:v>879.0</c:v>
                </c:pt>
                <c:pt idx="4239">
                  <c:v>879.0</c:v>
                </c:pt>
                <c:pt idx="4240">
                  <c:v>879.0</c:v>
                </c:pt>
                <c:pt idx="4241">
                  <c:v>879.0</c:v>
                </c:pt>
                <c:pt idx="4242">
                  <c:v>879.0</c:v>
                </c:pt>
                <c:pt idx="4243">
                  <c:v>879.0</c:v>
                </c:pt>
                <c:pt idx="4244">
                  <c:v>879.0</c:v>
                </c:pt>
                <c:pt idx="4245">
                  <c:v>879.0</c:v>
                </c:pt>
                <c:pt idx="4246">
                  <c:v>879.0</c:v>
                </c:pt>
                <c:pt idx="4247">
                  <c:v>879.0</c:v>
                </c:pt>
                <c:pt idx="4248">
                  <c:v>879.0</c:v>
                </c:pt>
                <c:pt idx="4249">
                  <c:v>879.0</c:v>
                </c:pt>
                <c:pt idx="4250">
                  <c:v>879.0</c:v>
                </c:pt>
                <c:pt idx="4251">
                  <c:v>879.0</c:v>
                </c:pt>
                <c:pt idx="4252">
                  <c:v>879.0</c:v>
                </c:pt>
                <c:pt idx="4253">
                  <c:v>879.0</c:v>
                </c:pt>
                <c:pt idx="4254">
                  <c:v>879.0</c:v>
                </c:pt>
                <c:pt idx="4255">
                  <c:v>879.0</c:v>
                </c:pt>
                <c:pt idx="4256">
                  <c:v>879.0</c:v>
                </c:pt>
                <c:pt idx="4257">
                  <c:v>879.0</c:v>
                </c:pt>
                <c:pt idx="4258">
                  <c:v>879.0</c:v>
                </c:pt>
                <c:pt idx="4259">
                  <c:v>879.0</c:v>
                </c:pt>
                <c:pt idx="4260">
                  <c:v>879.0</c:v>
                </c:pt>
                <c:pt idx="4261">
                  <c:v>879.0</c:v>
                </c:pt>
                <c:pt idx="4262">
                  <c:v>879.0</c:v>
                </c:pt>
                <c:pt idx="4263">
                  <c:v>879.0</c:v>
                </c:pt>
                <c:pt idx="4264">
                  <c:v>879.0</c:v>
                </c:pt>
                <c:pt idx="4265">
                  <c:v>879.0</c:v>
                </c:pt>
                <c:pt idx="4266">
                  <c:v>879.0</c:v>
                </c:pt>
                <c:pt idx="4267">
                  <c:v>879.0</c:v>
                </c:pt>
                <c:pt idx="4268">
                  <c:v>879.0</c:v>
                </c:pt>
                <c:pt idx="4269">
                  <c:v>879.0</c:v>
                </c:pt>
                <c:pt idx="4270">
                  <c:v>879.0</c:v>
                </c:pt>
                <c:pt idx="4271">
                  <c:v>880.0</c:v>
                </c:pt>
                <c:pt idx="4272">
                  <c:v>880.0</c:v>
                </c:pt>
                <c:pt idx="4273">
                  <c:v>881.0</c:v>
                </c:pt>
                <c:pt idx="4274">
                  <c:v>881.0</c:v>
                </c:pt>
                <c:pt idx="4275">
                  <c:v>882.0</c:v>
                </c:pt>
                <c:pt idx="4276">
                  <c:v>883.0</c:v>
                </c:pt>
                <c:pt idx="4277">
                  <c:v>884.0</c:v>
                </c:pt>
                <c:pt idx="4278">
                  <c:v>885.0</c:v>
                </c:pt>
                <c:pt idx="4279">
                  <c:v>886.0</c:v>
                </c:pt>
                <c:pt idx="4280">
                  <c:v>887.0</c:v>
                </c:pt>
                <c:pt idx="4281">
                  <c:v>888.0</c:v>
                </c:pt>
                <c:pt idx="4282">
                  <c:v>889.0</c:v>
                </c:pt>
                <c:pt idx="4283">
                  <c:v>890.0</c:v>
                </c:pt>
                <c:pt idx="4284">
                  <c:v>890.0</c:v>
                </c:pt>
                <c:pt idx="4285">
                  <c:v>890.0</c:v>
                </c:pt>
                <c:pt idx="4286">
                  <c:v>890.0</c:v>
                </c:pt>
                <c:pt idx="4287">
                  <c:v>890.0</c:v>
                </c:pt>
                <c:pt idx="4288">
                  <c:v>891.0</c:v>
                </c:pt>
                <c:pt idx="4289">
                  <c:v>891.0</c:v>
                </c:pt>
                <c:pt idx="4290">
                  <c:v>891.0</c:v>
                </c:pt>
                <c:pt idx="4291">
                  <c:v>891.0</c:v>
                </c:pt>
                <c:pt idx="4292">
                  <c:v>891.0</c:v>
                </c:pt>
                <c:pt idx="4293">
                  <c:v>891.0</c:v>
                </c:pt>
                <c:pt idx="4294">
                  <c:v>891.0</c:v>
                </c:pt>
                <c:pt idx="4295">
                  <c:v>891.0</c:v>
                </c:pt>
                <c:pt idx="4296">
                  <c:v>891.0</c:v>
                </c:pt>
                <c:pt idx="4297">
                  <c:v>891.0</c:v>
                </c:pt>
                <c:pt idx="4298">
                  <c:v>891.0</c:v>
                </c:pt>
                <c:pt idx="4299">
                  <c:v>891.0</c:v>
                </c:pt>
                <c:pt idx="4300">
                  <c:v>891.0</c:v>
                </c:pt>
                <c:pt idx="4301">
                  <c:v>891.0</c:v>
                </c:pt>
                <c:pt idx="4302">
                  <c:v>891.0</c:v>
                </c:pt>
                <c:pt idx="4303">
                  <c:v>891.0</c:v>
                </c:pt>
                <c:pt idx="4304">
                  <c:v>891.0</c:v>
                </c:pt>
                <c:pt idx="4305">
                  <c:v>891.0</c:v>
                </c:pt>
                <c:pt idx="4306">
                  <c:v>891.0</c:v>
                </c:pt>
                <c:pt idx="4307">
                  <c:v>891.0</c:v>
                </c:pt>
                <c:pt idx="4308">
                  <c:v>891.0</c:v>
                </c:pt>
                <c:pt idx="4309">
                  <c:v>891.0</c:v>
                </c:pt>
                <c:pt idx="4310">
                  <c:v>891.0</c:v>
                </c:pt>
                <c:pt idx="4311">
                  <c:v>891.0</c:v>
                </c:pt>
                <c:pt idx="4312">
                  <c:v>891.0</c:v>
                </c:pt>
                <c:pt idx="4313">
                  <c:v>891.0</c:v>
                </c:pt>
                <c:pt idx="4314">
                  <c:v>891.0</c:v>
                </c:pt>
                <c:pt idx="4315">
                  <c:v>891.0</c:v>
                </c:pt>
                <c:pt idx="4316">
                  <c:v>891.0</c:v>
                </c:pt>
                <c:pt idx="4317">
                  <c:v>891.0</c:v>
                </c:pt>
                <c:pt idx="4318">
                  <c:v>891.0</c:v>
                </c:pt>
                <c:pt idx="4319">
                  <c:v>891.0</c:v>
                </c:pt>
                <c:pt idx="4320">
                  <c:v>891.0</c:v>
                </c:pt>
                <c:pt idx="4321">
                  <c:v>891.0</c:v>
                </c:pt>
                <c:pt idx="4322">
                  <c:v>891.0</c:v>
                </c:pt>
                <c:pt idx="4323">
                  <c:v>891.0</c:v>
                </c:pt>
                <c:pt idx="4324">
                  <c:v>891.0</c:v>
                </c:pt>
                <c:pt idx="4325">
                  <c:v>892.0</c:v>
                </c:pt>
                <c:pt idx="4326">
                  <c:v>892.0</c:v>
                </c:pt>
                <c:pt idx="4327">
                  <c:v>892.0</c:v>
                </c:pt>
                <c:pt idx="4328">
                  <c:v>892.0</c:v>
                </c:pt>
                <c:pt idx="4329">
                  <c:v>892.0</c:v>
                </c:pt>
                <c:pt idx="4330">
                  <c:v>892.0</c:v>
                </c:pt>
                <c:pt idx="4331">
                  <c:v>892.0</c:v>
                </c:pt>
                <c:pt idx="4332">
                  <c:v>892.0</c:v>
                </c:pt>
                <c:pt idx="4333">
                  <c:v>892.0</c:v>
                </c:pt>
                <c:pt idx="4334">
                  <c:v>892.0</c:v>
                </c:pt>
                <c:pt idx="4335">
                  <c:v>892.0</c:v>
                </c:pt>
                <c:pt idx="4336">
                  <c:v>892.0</c:v>
                </c:pt>
                <c:pt idx="4337">
                  <c:v>892.0</c:v>
                </c:pt>
                <c:pt idx="4338">
                  <c:v>892.0</c:v>
                </c:pt>
                <c:pt idx="4339">
                  <c:v>892.0</c:v>
                </c:pt>
                <c:pt idx="4340">
                  <c:v>892.0</c:v>
                </c:pt>
                <c:pt idx="4341">
                  <c:v>892.0</c:v>
                </c:pt>
                <c:pt idx="4342">
                  <c:v>892.0</c:v>
                </c:pt>
                <c:pt idx="4343">
                  <c:v>892.0</c:v>
                </c:pt>
                <c:pt idx="4344">
                  <c:v>892.0</c:v>
                </c:pt>
                <c:pt idx="4345">
                  <c:v>893.0</c:v>
                </c:pt>
                <c:pt idx="4346">
                  <c:v>893.0</c:v>
                </c:pt>
                <c:pt idx="4347">
                  <c:v>893.0</c:v>
                </c:pt>
                <c:pt idx="4348">
                  <c:v>893.0</c:v>
                </c:pt>
                <c:pt idx="4349">
                  <c:v>893.0</c:v>
                </c:pt>
                <c:pt idx="4350">
                  <c:v>893.0</c:v>
                </c:pt>
                <c:pt idx="4351">
                  <c:v>893.0</c:v>
                </c:pt>
                <c:pt idx="4352">
                  <c:v>893.0</c:v>
                </c:pt>
                <c:pt idx="4353">
                  <c:v>893.0</c:v>
                </c:pt>
                <c:pt idx="4354">
                  <c:v>893.0</c:v>
                </c:pt>
                <c:pt idx="4355">
                  <c:v>893.0</c:v>
                </c:pt>
                <c:pt idx="4356">
                  <c:v>894.0</c:v>
                </c:pt>
                <c:pt idx="4357">
                  <c:v>895.0</c:v>
                </c:pt>
                <c:pt idx="4358">
                  <c:v>896.0</c:v>
                </c:pt>
                <c:pt idx="4359">
                  <c:v>896.0</c:v>
                </c:pt>
                <c:pt idx="4360">
                  <c:v>896.0</c:v>
                </c:pt>
                <c:pt idx="4361">
                  <c:v>896.0</c:v>
                </c:pt>
                <c:pt idx="4362">
                  <c:v>896.0</c:v>
                </c:pt>
                <c:pt idx="4363">
                  <c:v>896.0</c:v>
                </c:pt>
                <c:pt idx="4364">
                  <c:v>896.0</c:v>
                </c:pt>
                <c:pt idx="4365">
                  <c:v>896.0</c:v>
                </c:pt>
                <c:pt idx="4366">
                  <c:v>896.0</c:v>
                </c:pt>
                <c:pt idx="4367">
                  <c:v>896.0</c:v>
                </c:pt>
                <c:pt idx="4368">
                  <c:v>896.0</c:v>
                </c:pt>
                <c:pt idx="4369">
                  <c:v>896.0</c:v>
                </c:pt>
                <c:pt idx="4370">
                  <c:v>896.0</c:v>
                </c:pt>
                <c:pt idx="4371">
                  <c:v>897.0</c:v>
                </c:pt>
                <c:pt idx="4372">
                  <c:v>897.0</c:v>
                </c:pt>
                <c:pt idx="4373">
                  <c:v>897.0</c:v>
                </c:pt>
                <c:pt idx="4374">
                  <c:v>898.0</c:v>
                </c:pt>
                <c:pt idx="4375">
                  <c:v>899.0</c:v>
                </c:pt>
                <c:pt idx="4376">
                  <c:v>899.0</c:v>
                </c:pt>
                <c:pt idx="4377">
                  <c:v>899.0</c:v>
                </c:pt>
                <c:pt idx="4378">
                  <c:v>899.0</c:v>
                </c:pt>
                <c:pt idx="4379">
                  <c:v>900.0</c:v>
                </c:pt>
                <c:pt idx="4380">
                  <c:v>901.0</c:v>
                </c:pt>
                <c:pt idx="4381">
                  <c:v>901.0</c:v>
                </c:pt>
                <c:pt idx="4382">
                  <c:v>901.0</c:v>
                </c:pt>
                <c:pt idx="4383">
                  <c:v>901.0</c:v>
                </c:pt>
                <c:pt idx="4384">
                  <c:v>902.0</c:v>
                </c:pt>
                <c:pt idx="4385">
                  <c:v>903.0</c:v>
                </c:pt>
                <c:pt idx="4386">
                  <c:v>903.0</c:v>
                </c:pt>
                <c:pt idx="4387">
                  <c:v>903.0</c:v>
                </c:pt>
                <c:pt idx="4388">
                  <c:v>903.0</c:v>
                </c:pt>
                <c:pt idx="4389">
                  <c:v>903.0</c:v>
                </c:pt>
                <c:pt idx="4390">
                  <c:v>903.0</c:v>
                </c:pt>
                <c:pt idx="4391">
                  <c:v>904.0</c:v>
                </c:pt>
                <c:pt idx="4392">
                  <c:v>904.0</c:v>
                </c:pt>
                <c:pt idx="4393">
                  <c:v>904.0</c:v>
                </c:pt>
                <c:pt idx="4394">
                  <c:v>904.0</c:v>
                </c:pt>
                <c:pt idx="4395">
                  <c:v>904.0</c:v>
                </c:pt>
                <c:pt idx="4396">
                  <c:v>904.0</c:v>
                </c:pt>
                <c:pt idx="4397">
                  <c:v>904.0</c:v>
                </c:pt>
                <c:pt idx="4398">
                  <c:v>904.0</c:v>
                </c:pt>
                <c:pt idx="4399">
                  <c:v>904.0</c:v>
                </c:pt>
                <c:pt idx="4400">
                  <c:v>904.0</c:v>
                </c:pt>
                <c:pt idx="4401">
                  <c:v>904.0</c:v>
                </c:pt>
                <c:pt idx="4402">
                  <c:v>904.0</c:v>
                </c:pt>
                <c:pt idx="4403">
                  <c:v>904.0</c:v>
                </c:pt>
                <c:pt idx="4404">
                  <c:v>904.0</c:v>
                </c:pt>
                <c:pt idx="4405">
                  <c:v>904.0</c:v>
                </c:pt>
                <c:pt idx="4406">
                  <c:v>904.0</c:v>
                </c:pt>
                <c:pt idx="4407">
                  <c:v>904.0</c:v>
                </c:pt>
                <c:pt idx="4408">
                  <c:v>904.0</c:v>
                </c:pt>
                <c:pt idx="4409">
                  <c:v>904.0</c:v>
                </c:pt>
                <c:pt idx="4410">
                  <c:v>904.0</c:v>
                </c:pt>
                <c:pt idx="4411">
                  <c:v>904.0</c:v>
                </c:pt>
                <c:pt idx="4412">
                  <c:v>904.0</c:v>
                </c:pt>
                <c:pt idx="4413">
                  <c:v>904.0</c:v>
                </c:pt>
                <c:pt idx="4414">
                  <c:v>904.0</c:v>
                </c:pt>
                <c:pt idx="4415">
                  <c:v>904.0</c:v>
                </c:pt>
                <c:pt idx="4416">
                  <c:v>904.0</c:v>
                </c:pt>
                <c:pt idx="4417">
                  <c:v>904.0</c:v>
                </c:pt>
                <c:pt idx="4418">
                  <c:v>904.0</c:v>
                </c:pt>
                <c:pt idx="4419">
                  <c:v>904.0</c:v>
                </c:pt>
                <c:pt idx="4420">
                  <c:v>904.0</c:v>
                </c:pt>
                <c:pt idx="4421">
                  <c:v>904.0</c:v>
                </c:pt>
                <c:pt idx="4422">
                  <c:v>904.0</c:v>
                </c:pt>
                <c:pt idx="4423">
                  <c:v>904.0</c:v>
                </c:pt>
                <c:pt idx="4424">
                  <c:v>904.0</c:v>
                </c:pt>
                <c:pt idx="4425">
                  <c:v>904.0</c:v>
                </c:pt>
                <c:pt idx="4426">
                  <c:v>904.0</c:v>
                </c:pt>
                <c:pt idx="4427">
                  <c:v>904.0</c:v>
                </c:pt>
                <c:pt idx="4428">
                  <c:v>904.0</c:v>
                </c:pt>
                <c:pt idx="4429">
                  <c:v>904.0</c:v>
                </c:pt>
                <c:pt idx="4430">
                  <c:v>904.0</c:v>
                </c:pt>
                <c:pt idx="4431">
                  <c:v>904.0</c:v>
                </c:pt>
                <c:pt idx="4432">
                  <c:v>904.0</c:v>
                </c:pt>
                <c:pt idx="4433">
                  <c:v>904.0</c:v>
                </c:pt>
                <c:pt idx="4434">
                  <c:v>904.0</c:v>
                </c:pt>
                <c:pt idx="4435">
                  <c:v>904.0</c:v>
                </c:pt>
                <c:pt idx="4436">
                  <c:v>904.0</c:v>
                </c:pt>
                <c:pt idx="4437">
                  <c:v>904.0</c:v>
                </c:pt>
                <c:pt idx="4438">
                  <c:v>904.0</c:v>
                </c:pt>
                <c:pt idx="4439">
                  <c:v>904.0</c:v>
                </c:pt>
                <c:pt idx="4440">
                  <c:v>905.0</c:v>
                </c:pt>
                <c:pt idx="4441">
                  <c:v>906.0</c:v>
                </c:pt>
                <c:pt idx="4442">
                  <c:v>906.0</c:v>
                </c:pt>
                <c:pt idx="4443">
                  <c:v>906.0</c:v>
                </c:pt>
                <c:pt idx="4444">
                  <c:v>906.0</c:v>
                </c:pt>
                <c:pt idx="4445">
                  <c:v>906.0</c:v>
                </c:pt>
                <c:pt idx="4446">
                  <c:v>906.0</c:v>
                </c:pt>
                <c:pt idx="4447">
                  <c:v>906.0</c:v>
                </c:pt>
                <c:pt idx="4448">
                  <c:v>906.0</c:v>
                </c:pt>
                <c:pt idx="4449">
                  <c:v>907.0</c:v>
                </c:pt>
                <c:pt idx="4450">
                  <c:v>908.0</c:v>
                </c:pt>
                <c:pt idx="4451">
                  <c:v>908.0</c:v>
                </c:pt>
                <c:pt idx="4452">
                  <c:v>908.0</c:v>
                </c:pt>
                <c:pt idx="4453">
                  <c:v>908.0</c:v>
                </c:pt>
                <c:pt idx="4454">
                  <c:v>909.0</c:v>
                </c:pt>
                <c:pt idx="4455">
                  <c:v>909.0</c:v>
                </c:pt>
                <c:pt idx="4456">
                  <c:v>910.0</c:v>
                </c:pt>
                <c:pt idx="4457">
                  <c:v>910.0</c:v>
                </c:pt>
                <c:pt idx="4458">
                  <c:v>910.0</c:v>
                </c:pt>
                <c:pt idx="4459">
                  <c:v>910.0</c:v>
                </c:pt>
                <c:pt idx="4460">
                  <c:v>910.0</c:v>
                </c:pt>
                <c:pt idx="4461">
                  <c:v>910.0</c:v>
                </c:pt>
                <c:pt idx="4462">
                  <c:v>910.0</c:v>
                </c:pt>
                <c:pt idx="4463">
                  <c:v>910.0</c:v>
                </c:pt>
                <c:pt idx="4464">
                  <c:v>910.0</c:v>
                </c:pt>
                <c:pt idx="4465">
                  <c:v>910.0</c:v>
                </c:pt>
                <c:pt idx="4466">
                  <c:v>910.0</c:v>
                </c:pt>
                <c:pt idx="4467">
                  <c:v>911.0</c:v>
                </c:pt>
                <c:pt idx="4468">
                  <c:v>911.0</c:v>
                </c:pt>
                <c:pt idx="4469">
                  <c:v>911.0</c:v>
                </c:pt>
                <c:pt idx="4470">
                  <c:v>911.0</c:v>
                </c:pt>
                <c:pt idx="4471">
                  <c:v>911.0</c:v>
                </c:pt>
                <c:pt idx="4472">
                  <c:v>911.0</c:v>
                </c:pt>
                <c:pt idx="4473">
                  <c:v>912.0</c:v>
                </c:pt>
                <c:pt idx="4474">
                  <c:v>913.0</c:v>
                </c:pt>
                <c:pt idx="4475">
                  <c:v>914.0</c:v>
                </c:pt>
                <c:pt idx="4476">
                  <c:v>914.0</c:v>
                </c:pt>
                <c:pt idx="4477">
                  <c:v>915.0</c:v>
                </c:pt>
                <c:pt idx="4478">
                  <c:v>915.0</c:v>
                </c:pt>
                <c:pt idx="4479">
                  <c:v>916.0</c:v>
                </c:pt>
                <c:pt idx="4480">
                  <c:v>916.0</c:v>
                </c:pt>
                <c:pt idx="4481">
                  <c:v>916.0</c:v>
                </c:pt>
                <c:pt idx="4482">
                  <c:v>916.0</c:v>
                </c:pt>
                <c:pt idx="4483">
                  <c:v>916.0</c:v>
                </c:pt>
                <c:pt idx="4484">
                  <c:v>916.0</c:v>
                </c:pt>
                <c:pt idx="4485">
                  <c:v>916.0</c:v>
                </c:pt>
                <c:pt idx="4486">
                  <c:v>916.0</c:v>
                </c:pt>
                <c:pt idx="4487">
                  <c:v>916.0</c:v>
                </c:pt>
                <c:pt idx="4488">
                  <c:v>916.0</c:v>
                </c:pt>
                <c:pt idx="4489">
                  <c:v>916.0</c:v>
                </c:pt>
                <c:pt idx="4490">
                  <c:v>917.0</c:v>
                </c:pt>
                <c:pt idx="4491">
                  <c:v>917.0</c:v>
                </c:pt>
                <c:pt idx="4492">
                  <c:v>917.0</c:v>
                </c:pt>
                <c:pt idx="4493">
                  <c:v>917.0</c:v>
                </c:pt>
                <c:pt idx="4494">
                  <c:v>917.0</c:v>
                </c:pt>
                <c:pt idx="4495">
                  <c:v>917.0</c:v>
                </c:pt>
                <c:pt idx="4496">
                  <c:v>918.0</c:v>
                </c:pt>
                <c:pt idx="4497">
                  <c:v>918.0</c:v>
                </c:pt>
                <c:pt idx="4498">
                  <c:v>918.0</c:v>
                </c:pt>
                <c:pt idx="4499">
                  <c:v>918.0</c:v>
                </c:pt>
                <c:pt idx="4500">
                  <c:v>918.0</c:v>
                </c:pt>
                <c:pt idx="4501">
                  <c:v>918.0</c:v>
                </c:pt>
                <c:pt idx="4502">
                  <c:v>919.0</c:v>
                </c:pt>
                <c:pt idx="4503">
                  <c:v>919.0</c:v>
                </c:pt>
                <c:pt idx="4504">
                  <c:v>919.0</c:v>
                </c:pt>
                <c:pt idx="4505">
                  <c:v>919.0</c:v>
                </c:pt>
                <c:pt idx="4506">
                  <c:v>919.0</c:v>
                </c:pt>
                <c:pt idx="4507">
                  <c:v>919.0</c:v>
                </c:pt>
                <c:pt idx="4508">
                  <c:v>919.0</c:v>
                </c:pt>
                <c:pt idx="4509">
                  <c:v>919.0</c:v>
                </c:pt>
                <c:pt idx="4510">
                  <c:v>919.0</c:v>
                </c:pt>
                <c:pt idx="4511">
                  <c:v>919.0</c:v>
                </c:pt>
                <c:pt idx="4512">
                  <c:v>919.0</c:v>
                </c:pt>
                <c:pt idx="4513">
                  <c:v>919.0</c:v>
                </c:pt>
                <c:pt idx="4514">
                  <c:v>919.0</c:v>
                </c:pt>
                <c:pt idx="4515">
                  <c:v>919.0</c:v>
                </c:pt>
                <c:pt idx="4516">
                  <c:v>919.0</c:v>
                </c:pt>
                <c:pt idx="4517">
                  <c:v>919.0</c:v>
                </c:pt>
                <c:pt idx="4518">
                  <c:v>919.0</c:v>
                </c:pt>
                <c:pt idx="4519">
                  <c:v>919.0</c:v>
                </c:pt>
                <c:pt idx="4520">
                  <c:v>919.0</c:v>
                </c:pt>
                <c:pt idx="4521">
                  <c:v>919.0</c:v>
                </c:pt>
                <c:pt idx="4522">
                  <c:v>920.0</c:v>
                </c:pt>
                <c:pt idx="4523">
                  <c:v>921.0</c:v>
                </c:pt>
                <c:pt idx="4524">
                  <c:v>922.0</c:v>
                </c:pt>
                <c:pt idx="4525">
                  <c:v>922.0</c:v>
                </c:pt>
                <c:pt idx="4526">
                  <c:v>922.0</c:v>
                </c:pt>
                <c:pt idx="4527">
                  <c:v>922.0</c:v>
                </c:pt>
                <c:pt idx="4528">
                  <c:v>922.0</c:v>
                </c:pt>
                <c:pt idx="4529">
                  <c:v>922.0</c:v>
                </c:pt>
                <c:pt idx="4530">
                  <c:v>922.0</c:v>
                </c:pt>
                <c:pt idx="4531">
                  <c:v>922.0</c:v>
                </c:pt>
                <c:pt idx="4532">
                  <c:v>922.0</c:v>
                </c:pt>
                <c:pt idx="4533">
                  <c:v>922.0</c:v>
                </c:pt>
                <c:pt idx="4534">
                  <c:v>922.0</c:v>
                </c:pt>
                <c:pt idx="4535">
                  <c:v>922.0</c:v>
                </c:pt>
                <c:pt idx="4536">
                  <c:v>922.0</c:v>
                </c:pt>
                <c:pt idx="4537">
                  <c:v>922.0</c:v>
                </c:pt>
                <c:pt idx="4538">
                  <c:v>922.0</c:v>
                </c:pt>
                <c:pt idx="4539">
                  <c:v>922.0</c:v>
                </c:pt>
                <c:pt idx="4540">
                  <c:v>922.0</c:v>
                </c:pt>
                <c:pt idx="4541">
                  <c:v>922.0</c:v>
                </c:pt>
                <c:pt idx="4542">
                  <c:v>922.0</c:v>
                </c:pt>
                <c:pt idx="4543">
                  <c:v>922.0</c:v>
                </c:pt>
                <c:pt idx="4544">
                  <c:v>922.0</c:v>
                </c:pt>
                <c:pt idx="4545">
                  <c:v>922.0</c:v>
                </c:pt>
                <c:pt idx="4546">
                  <c:v>922.0</c:v>
                </c:pt>
                <c:pt idx="4547">
                  <c:v>922.0</c:v>
                </c:pt>
                <c:pt idx="4548">
                  <c:v>922.0</c:v>
                </c:pt>
                <c:pt idx="4549">
                  <c:v>922.0</c:v>
                </c:pt>
                <c:pt idx="4550">
                  <c:v>922.0</c:v>
                </c:pt>
                <c:pt idx="4551">
                  <c:v>922.0</c:v>
                </c:pt>
                <c:pt idx="4552">
                  <c:v>922.0</c:v>
                </c:pt>
                <c:pt idx="4553">
                  <c:v>922.0</c:v>
                </c:pt>
                <c:pt idx="4554">
                  <c:v>922.0</c:v>
                </c:pt>
                <c:pt idx="4555">
                  <c:v>922.0</c:v>
                </c:pt>
                <c:pt idx="4556">
                  <c:v>922.0</c:v>
                </c:pt>
                <c:pt idx="4557">
                  <c:v>922.0</c:v>
                </c:pt>
                <c:pt idx="4558">
                  <c:v>922.0</c:v>
                </c:pt>
                <c:pt idx="4559">
                  <c:v>923.0</c:v>
                </c:pt>
                <c:pt idx="4560">
                  <c:v>923.0</c:v>
                </c:pt>
                <c:pt idx="4561">
                  <c:v>924.0</c:v>
                </c:pt>
                <c:pt idx="4562">
                  <c:v>925.0</c:v>
                </c:pt>
                <c:pt idx="4563">
                  <c:v>926.0</c:v>
                </c:pt>
                <c:pt idx="4564">
                  <c:v>926.0</c:v>
                </c:pt>
                <c:pt idx="4565">
                  <c:v>926.0</c:v>
                </c:pt>
                <c:pt idx="4566">
                  <c:v>926.0</c:v>
                </c:pt>
                <c:pt idx="4567">
                  <c:v>926.0</c:v>
                </c:pt>
                <c:pt idx="4568">
                  <c:v>926.0</c:v>
                </c:pt>
                <c:pt idx="4569">
                  <c:v>926.0</c:v>
                </c:pt>
                <c:pt idx="4570">
                  <c:v>927.0</c:v>
                </c:pt>
                <c:pt idx="4571">
                  <c:v>927.0</c:v>
                </c:pt>
                <c:pt idx="4572">
                  <c:v>927.0</c:v>
                </c:pt>
                <c:pt idx="4573">
                  <c:v>927.0</c:v>
                </c:pt>
                <c:pt idx="4574">
                  <c:v>928.0</c:v>
                </c:pt>
                <c:pt idx="4575">
                  <c:v>929.0</c:v>
                </c:pt>
                <c:pt idx="4576">
                  <c:v>929.0</c:v>
                </c:pt>
                <c:pt idx="4577">
                  <c:v>930.0</c:v>
                </c:pt>
                <c:pt idx="4578">
                  <c:v>930.0</c:v>
                </c:pt>
                <c:pt idx="4579">
                  <c:v>930.0</c:v>
                </c:pt>
                <c:pt idx="4580">
                  <c:v>931.0</c:v>
                </c:pt>
                <c:pt idx="4581">
                  <c:v>931.0</c:v>
                </c:pt>
                <c:pt idx="4582">
                  <c:v>932.0</c:v>
                </c:pt>
                <c:pt idx="4583">
                  <c:v>933.0</c:v>
                </c:pt>
                <c:pt idx="4584">
                  <c:v>933.0</c:v>
                </c:pt>
                <c:pt idx="4585">
                  <c:v>933.0</c:v>
                </c:pt>
                <c:pt idx="4586">
                  <c:v>933.0</c:v>
                </c:pt>
                <c:pt idx="4587">
                  <c:v>933.0</c:v>
                </c:pt>
                <c:pt idx="4588">
                  <c:v>934.0</c:v>
                </c:pt>
                <c:pt idx="4589">
                  <c:v>935.0</c:v>
                </c:pt>
                <c:pt idx="4590">
                  <c:v>936.0</c:v>
                </c:pt>
                <c:pt idx="4591">
                  <c:v>937.0</c:v>
                </c:pt>
                <c:pt idx="4592">
                  <c:v>937.0</c:v>
                </c:pt>
                <c:pt idx="4593">
                  <c:v>937.0</c:v>
                </c:pt>
                <c:pt idx="4594">
                  <c:v>937.0</c:v>
                </c:pt>
                <c:pt idx="4595">
                  <c:v>938.0</c:v>
                </c:pt>
                <c:pt idx="4596">
                  <c:v>938.0</c:v>
                </c:pt>
                <c:pt idx="4597">
                  <c:v>939.0</c:v>
                </c:pt>
                <c:pt idx="4598">
                  <c:v>939.0</c:v>
                </c:pt>
                <c:pt idx="4599">
                  <c:v>939.0</c:v>
                </c:pt>
                <c:pt idx="4600">
                  <c:v>939.0</c:v>
                </c:pt>
                <c:pt idx="4601">
                  <c:v>939.0</c:v>
                </c:pt>
                <c:pt idx="4602">
                  <c:v>939.0</c:v>
                </c:pt>
                <c:pt idx="4603">
                  <c:v>939.0</c:v>
                </c:pt>
                <c:pt idx="4604">
                  <c:v>940.0</c:v>
                </c:pt>
                <c:pt idx="4605">
                  <c:v>940.0</c:v>
                </c:pt>
                <c:pt idx="4606">
                  <c:v>940.0</c:v>
                </c:pt>
                <c:pt idx="4607">
                  <c:v>940.0</c:v>
                </c:pt>
                <c:pt idx="4608">
                  <c:v>941.0</c:v>
                </c:pt>
                <c:pt idx="4609">
                  <c:v>941.0</c:v>
                </c:pt>
                <c:pt idx="4610">
                  <c:v>941.0</c:v>
                </c:pt>
                <c:pt idx="4611">
                  <c:v>941.0</c:v>
                </c:pt>
                <c:pt idx="4612">
                  <c:v>941.0</c:v>
                </c:pt>
                <c:pt idx="4613">
                  <c:v>942.0</c:v>
                </c:pt>
                <c:pt idx="4614">
                  <c:v>942.0</c:v>
                </c:pt>
                <c:pt idx="4615">
                  <c:v>942.0</c:v>
                </c:pt>
                <c:pt idx="4616">
                  <c:v>942.0</c:v>
                </c:pt>
                <c:pt idx="4617">
                  <c:v>942.0</c:v>
                </c:pt>
                <c:pt idx="4618">
                  <c:v>942.0</c:v>
                </c:pt>
                <c:pt idx="4619">
                  <c:v>942.0</c:v>
                </c:pt>
                <c:pt idx="4620">
                  <c:v>942.0</c:v>
                </c:pt>
                <c:pt idx="4621">
                  <c:v>942.0</c:v>
                </c:pt>
                <c:pt idx="4622">
                  <c:v>942.0</c:v>
                </c:pt>
                <c:pt idx="4623">
                  <c:v>943.0</c:v>
                </c:pt>
                <c:pt idx="4624">
                  <c:v>943.0</c:v>
                </c:pt>
                <c:pt idx="4625">
                  <c:v>944.0</c:v>
                </c:pt>
                <c:pt idx="4626">
                  <c:v>945.0</c:v>
                </c:pt>
                <c:pt idx="4627">
                  <c:v>945.0</c:v>
                </c:pt>
                <c:pt idx="4628">
                  <c:v>945.0</c:v>
                </c:pt>
                <c:pt idx="4629">
                  <c:v>945.0</c:v>
                </c:pt>
                <c:pt idx="4630">
                  <c:v>945.0</c:v>
                </c:pt>
                <c:pt idx="4631">
                  <c:v>945.0</c:v>
                </c:pt>
                <c:pt idx="4632">
                  <c:v>945.0</c:v>
                </c:pt>
                <c:pt idx="4633">
                  <c:v>945.0</c:v>
                </c:pt>
                <c:pt idx="4634">
                  <c:v>945.0</c:v>
                </c:pt>
                <c:pt idx="4635">
                  <c:v>946.0</c:v>
                </c:pt>
                <c:pt idx="4636">
                  <c:v>946.0</c:v>
                </c:pt>
                <c:pt idx="4637">
                  <c:v>947.0</c:v>
                </c:pt>
                <c:pt idx="4638">
                  <c:v>948.0</c:v>
                </c:pt>
                <c:pt idx="4639">
                  <c:v>948.0</c:v>
                </c:pt>
                <c:pt idx="4640">
                  <c:v>948.0</c:v>
                </c:pt>
                <c:pt idx="4641">
                  <c:v>948.0</c:v>
                </c:pt>
                <c:pt idx="4642">
                  <c:v>948.0</c:v>
                </c:pt>
                <c:pt idx="4643">
                  <c:v>948.0</c:v>
                </c:pt>
                <c:pt idx="4644">
                  <c:v>949.0</c:v>
                </c:pt>
                <c:pt idx="4645">
                  <c:v>949.0</c:v>
                </c:pt>
                <c:pt idx="4646">
                  <c:v>949.0</c:v>
                </c:pt>
                <c:pt idx="4647">
                  <c:v>949.0</c:v>
                </c:pt>
                <c:pt idx="4648">
                  <c:v>949.0</c:v>
                </c:pt>
                <c:pt idx="4649">
                  <c:v>949.0</c:v>
                </c:pt>
                <c:pt idx="4650">
                  <c:v>949.0</c:v>
                </c:pt>
                <c:pt idx="4651">
                  <c:v>949.0</c:v>
                </c:pt>
                <c:pt idx="4652">
                  <c:v>949.0</c:v>
                </c:pt>
                <c:pt idx="4653">
                  <c:v>949.0</c:v>
                </c:pt>
                <c:pt idx="4654">
                  <c:v>949.0</c:v>
                </c:pt>
                <c:pt idx="4655">
                  <c:v>949.0</c:v>
                </c:pt>
                <c:pt idx="4656">
                  <c:v>949.0</c:v>
                </c:pt>
                <c:pt idx="4657">
                  <c:v>949.0</c:v>
                </c:pt>
                <c:pt idx="4658">
                  <c:v>949.0</c:v>
                </c:pt>
                <c:pt idx="4659">
                  <c:v>949.0</c:v>
                </c:pt>
                <c:pt idx="4660">
                  <c:v>949.0</c:v>
                </c:pt>
                <c:pt idx="4661">
                  <c:v>949.0</c:v>
                </c:pt>
                <c:pt idx="4662">
                  <c:v>949.0</c:v>
                </c:pt>
                <c:pt idx="4663">
                  <c:v>949.0</c:v>
                </c:pt>
                <c:pt idx="4664">
                  <c:v>949.0</c:v>
                </c:pt>
                <c:pt idx="4665">
                  <c:v>949.0</c:v>
                </c:pt>
                <c:pt idx="4666">
                  <c:v>949.0</c:v>
                </c:pt>
                <c:pt idx="4667">
                  <c:v>949.0</c:v>
                </c:pt>
                <c:pt idx="4668">
                  <c:v>949.0</c:v>
                </c:pt>
                <c:pt idx="4669">
                  <c:v>949.0</c:v>
                </c:pt>
                <c:pt idx="4670">
                  <c:v>949.0</c:v>
                </c:pt>
                <c:pt idx="4671">
                  <c:v>949.0</c:v>
                </c:pt>
                <c:pt idx="4672">
                  <c:v>949.0</c:v>
                </c:pt>
                <c:pt idx="4673">
                  <c:v>949.0</c:v>
                </c:pt>
                <c:pt idx="4674">
                  <c:v>949.0</c:v>
                </c:pt>
                <c:pt idx="4675">
                  <c:v>950.0</c:v>
                </c:pt>
                <c:pt idx="4676">
                  <c:v>950.0</c:v>
                </c:pt>
                <c:pt idx="4677">
                  <c:v>950.0</c:v>
                </c:pt>
                <c:pt idx="4678">
                  <c:v>951.0</c:v>
                </c:pt>
                <c:pt idx="4679">
                  <c:v>951.0</c:v>
                </c:pt>
                <c:pt idx="4680">
                  <c:v>951.0</c:v>
                </c:pt>
                <c:pt idx="4681">
                  <c:v>951.0</c:v>
                </c:pt>
                <c:pt idx="4682">
                  <c:v>951.0</c:v>
                </c:pt>
                <c:pt idx="4683">
                  <c:v>951.0</c:v>
                </c:pt>
                <c:pt idx="4684">
                  <c:v>951.0</c:v>
                </c:pt>
                <c:pt idx="4685">
                  <c:v>951.0</c:v>
                </c:pt>
                <c:pt idx="4686">
                  <c:v>951.0</c:v>
                </c:pt>
                <c:pt idx="4687">
                  <c:v>951.0</c:v>
                </c:pt>
                <c:pt idx="4688">
                  <c:v>951.0</c:v>
                </c:pt>
                <c:pt idx="4689">
                  <c:v>951.0</c:v>
                </c:pt>
                <c:pt idx="4690">
                  <c:v>951.0</c:v>
                </c:pt>
                <c:pt idx="4691">
                  <c:v>952.0</c:v>
                </c:pt>
                <c:pt idx="4692">
                  <c:v>952.0</c:v>
                </c:pt>
                <c:pt idx="4693">
                  <c:v>952.0</c:v>
                </c:pt>
                <c:pt idx="4694">
                  <c:v>952.0</c:v>
                </c:pt>
                <c:pt idx="4695">
                  <c:v>952.0</c:v>
                </c:pt>
                <c:pt idx="4696">
                  <c:v>952.0</c:v>
                </c:pt>
                <c:pt idx="4697">
                  <c:v>952.0</c:v>
                </c:pt>
                <c:pt idx="4698">
                  <c:v>952.0</c:v>
                </c:pt>
                <c:pt idx="4699">
                  <c:v>952.0</c:v>
                </c:pt>
                <c:pt idx="4700">
                  <c:v>953.0</c:v>
                </c:pt>
                <c:pt idx="4701">
                  <c:v>953.0</c:v>
                </c:pt>
                <c:pt idx="4702">
                  <c:v>953.0</c:v>
                </c:pt>
                <c:pt idx="4703">
                  <c:v>954.0</c:v>
                </c:pt>
                <c:pt idx="4704">
                  <c:v>954.0</c:v>
                </c:pt>
                <c:pt idx="4705">
                  <c:v>954.0</c:v>
                </c:pt>
                <c:pt idx="4706">
                  <c:v>954.0</c:v>
                </c:pt>
                <c:pt idx="4707">
                  <c:v>954.0</c:v>
                </c:pt>
                <c:pt idx="4708">
                  <c:v>954.0</c:v>
                </c:pt>
                <c:pt idx="4709">
                  <c:v>954.0</c:v>
                </c:pt>
                <c:pt idx="4710">
                  <c:v>954.0</c:v>
                </c:pt>
                <c:pt idx="4711">
                  <c:v>954.0</c:v>
                </c:pt>
                <c:pt idx="4712">
                  <c:v>954.0</c:v>
                </c:pt>
                <c:pt idx="4713">
                  <c:v>954.0</c:v>
                </c:pt>
                <c:pt idx="4714">
                  <c:v>954.0</c:v>
                </c:pt>
                <c:pt idx="4715">
                  <c:v>954.0</c:v>
                </c:pt>
                <c:pt idx="4716">
                  <c:v>954.0</c:v>
                </c:pt>
                <c:pt idx="4717">
                  <c:v>954.0</c:v>
                </c:pt>
                <c:pt idx="4718">
                  <c:v>954.0</c:v>
                </c:pt>
                <c:pt idx="4719">
                  <c:v>954.0</c:v>
                </c:pt>
                <c:pt idx="4720">
                  <c:v>954.0</c:v>
                </c:pt>
                <c:pt idx="4721">
                  <c:v>954.0</c:v>
                </c:pt>
                <c:pt idx="4722">
                  <c:v>955.0</c:v>
                </c:pt>
                <c:pt idx="4723">
                  <c:v>956.0</c:v>
                </c:pt>
                <c:pt idx="4724">
                  <c:v>956.0</c:v>
                </c:pt>
                <c:pt idx="4725">
                  <c:v>956.0</c:v>
                </c:pt>
                <c:pt idx="4726">
                  <c:v>957.0</c:v>
                </c:pt>
                <c:pt idx="4727">
                  <c:v>957.0</c:v>
                </c:pt>
                <c:pt idx="4728">
                  <c:v>957.0</c:v>
                </c:pt>
                <c:pt idx="4729">
                  <c:v>957.0</c:v>
                </c:pt>
                <c:pt idx="4730">
                  <c:v>958.0</c:v>
                </c:pt>
                <c:pt idx="4731">
                  <c:v>958.0</c:v>
                </c:pt>
                <c:pt idx="4732">
                  <c:v>958.0</c:v>
                </c:pt>
                <c:pt idx="4733">
                  <c:v>959.0</c:v>
                </c:pt>
                <c:pt idx="4734">
                  <c:v>959.0</c:v>
                </c:pt>
                <c:pt idx="4735">
                  <c:v>959.0</c:v>
                </c:pt>
                <c:pt idx="4736">
                  <c:v>960.0</c:v>
                </c:pt>
                <c:pt idx="4737">
                  <c:v>960.0</c:v>
                </c:pt>
                <c:pt idx="4738">
                  <c:v>961.0</c:v>
                </c:pt>
                <c:pt idx="4739">
                  <c:v>961.0</c:v>
                </c:pt>
                <c:pt idx="4740">
                  <c:v>961.0</c:v>
                </c:pt>
                <c:pt idx="4741">
                  <c:v>962.0</c:v>
                </c:pt>
                <c:pt idx="4742">
                  <c:v>962.0</c:v>
                </c:pt>
                <c:pt idx="4743">
                  <c:v>962.0</c:v>
                </c:pt>
                <c:pt idx="4744">
                  <c:v>962.0</c:v>
                </c:pt>
                <c:pt idx="4745">
                  <c:v>962.0</c:v>
                </c:pt>
                <c:pt idx="4746">
                  <c:v>962.0</c:v>
                </c:pt>
                <c:pt idx="4747">
                  <c:v>962.0</c:v>
                </c:pt>
                <c:pt idx="4748">
                  <c:v>962.0</c:v>
                </c:pt>
                <c:pt idx="4749">
                  <c:v>962.0</c:v>
                </c:pt>
                <c:pt idx="4750">
                  <c:v>962.0</c:v>
                </c:pt>
                <c:pt idx="4751">
                  <c:v>962.0</c:v>
                </c:pt>
                <c:pt idx="4752">
                  <c:v>962.0</c:v>
                </c:pt>
                <c:pt idx="4753">
                  <c:v>962.0</c:v>
                </c:pt>
                <c:pt idx="4754">
                  <c:v>962.0</c:v>
                </c:pt>
                <c:pt idx="4755">
                  <c:v>962.0</c:v>
                </c:pt>
                <c:pt idx="4756">
                  <c:v>962.0</c:v>
                </c:pt>
                <c:pt idx="4757">
                  <c:v>962.0</c:v>
                </c:pt>
                <c:pt idx="4758">
                  <c:v>962.0</c:v>
                </c:pt>
                <c:pt idx="4759">
                  <c:v>962.0</c:v>
                </c:pt>
                <c:pt idx="4760">
                  <c:v>962.0</c:v>
                </c:pt>
                <c:pt idx="4761">
                  <c:v>962.0</c:v>
                </c:pt>
                <c:pt idx="4762">
                  <c:v>962.0</c:v>
                </c:pt>
                <c:pt idx="4763">
                  <c:v>962.0</c:v>
                </c:pt>
                <c:pt idx="4764">
                  <c:v>962.0</c:v>
                </c:pt>
                <c:pt idx="4765">
                  <c:v>962.0</c:v>
                </c:pt>
                <c:pt idx="4766">
                  <c:v>962.0</c:v>
                </c:pt>
                <c:pt idx="4767">
                  <c:v>962.0</c:v>
                </c:pt>
                <c:pt idx="4768">
                  <c:v>962.0</c:v>
                </c:pt>
                <c:pt idx="4769">
                  <c:v>962.0</c:v>
                </c:pt>
                <c:pt idx="4770">
                  <c:v>962.0</c:v>
                </c:pt>
                <c:pt idx="4771">
                  <c:v>962.0</c:v>
                </c:pt>
                <c:pt idx="4772">
                  <c:v>962.0</c:v>
                </c:pt>
                <c:pt idx="4773">
                  <c:v>962.0</c:v>
                </c:pt>
                <c:pt idx="4774">
                  <c:v>963.0</c:v>
                </c:pt>
                <c:pt idx="4775">
                  <c:v>964.0</c:v>
                </c:pt>
                <c:pt idx="4776">
                  <c:v>965.0</c:v>
                </c:pt>
                <c:pt idx="4777">
                  <c:v>965.0</c:v>
                </c:pt>
                <c:pt idx="4778">
                  <c:v>965.0</c:v>
                </c:pt>
                <c:pt idx="4779">
                  <c:v>966.0</c:v>
                </c:pt>
                <c:pt idx="4780">
                  <c:v>967.0</c:v>
                </c:pt>
                <c:pt idx="4781">
                  <c:v>967.0</c:v>
                </c:pt>
                <c:pt idx="4782">
                  <c:v>968.0</c:v>
                </c:pt>
                <c:pt idx="4783">
                  <c:v>969.0</c:v>
                </c:pt>
                <c:pt idx="4784">
                  <c:v>970.0</c:v>
                </c:pt>
                <c:pt idx="4785">
                  <c:v>970.0</c:v>
                </c:pt>
                <c:pt idx="4786">
                  <c:v>970.0</c:v>
                </c:pt>
                <c:pt idx="4787">
                  <c:v>970.0</c:v>
                </c:pt>
                <c:pt idx="4788">
                  <c:v>970.0</c:v>
                </c:pt>
                <c:pt idx="4789">
                  <c:v>970.0</c:v>
                </c:pt>
                <c:pt idx="4790">
                  <c:v>971.0</c:v>
                </c:pt>
                <c:pt idx="4791">
                  <c:v>971.0</c:v>
                </c:pt>
                <c:pt idx="4792">
                  <c:v>971.0</c:v>
                </c:pt>
                <c:pt idx="4793">
                  <c:v>971.0</c:v>
                </c:pt>
                <c:pt idx="4794">
                  <c:v>972.0</c:v>
                </c:pt>
                <c:pt idx="4795">
                  <c:v>972.0</c:v>
                </c:pt>
                <c:pt idx="4796">
                  <c:v>972.0</c:v>
                </c:pt>
                <c:pt idx="4797">
                  <c:v>972.0</c:v>
                </c:pt>
                <c:pt idx="4798">
                  <c:v>972.0</c:v>
                </c:pt>
                <c:pt idx="4799">
                  <c:v>972.0</c:v>
                </c:pt>
                <c:pt idx="4800">
                  <c:v>972.0</c:v>
                </c:pt>
                <c:pt idx="4801">
                  <c:v>972.0</c:v>
                </c:pt>
                <c:pt idx="4802">
                  <c:v>972.0</c:v>
                </c:pt>
                <c:pt idx="4803">
                  <c:v>973.0</c:v>
                </c:pt>
                <c:pt idx="4804">
                  <c:v>974.0</c:v>
                </c:pt>
                <c:pt idx="4805">
                  <c:v>975.0</c:v>
                </c:pt>
                <c:pt idx="4806">
                  <c:v>976.0</c:v>
                </c:pt>
                <c:pt idx="4807">
                  <c:v>977.0</c:v>
                </c:pt>
                <c:pt idx="4808">
                  <c:v>978.0</c:v>
                </c:pt>
                <c:pt idx="4809">
                  <c:v>979.0</c:v>
                </c:pt>
                <c:pt idx="4810">
                  <c:v>979.0</c:v>
                </c:pt>
                <c:pt idx="4811">
                  <c:v>979.0</c:v>
                </c:pt>
                <c:pt idx="4812">
                  <c:v>979.0</c:v>
                </c:pt>
                <c:pt idx="4813">
                  <c:v>980.0</c:v>
                </c:pt>
                <c:pt idx="4814">
                  <c:v>981.0</c:v>
                </c:pt>
                <c:pt idx="4815">
                  <c:v>982.0</c:v>
                </c:pt>
                <c:pt idx="4816">
                  <c:v>983.0</c:v>
                </c:pt>
                <c:pt idx="4817">
                  <c:v>984.0</c:v>
                </c:pt>
                <c:pt idx="4818">
                  <c:v>985.0</c:v>
                </c:pt>
                <c:pt idx="4819">
                  <c:v>985.0</c:v>
                </c:pt>
                <c:pt idx="4820">
                  <c:v>985.0</c:v>
                </c:pt>
                <c:pt idx="4821">
                  <c:v>985.0</c:v>
                </c:pt>
                <c:pt idx="4822">
                  <c:v>986.0</c:v>
                </c:pt>
                <c:pt idx="4823">
                  <c:v>987.0</c:v>
                </c:pt>
                <c:pt idx="4824">
                  <c:v>987.0</c:v>
                </c:pt>
                <c:pt idx="4825">
                  <c:v>988.0</c:v>
                </c:pt>
                <c:pt idx="4826">
                  <c:v>988.0</c:v>
                </c:pt>
                <c:pt idx="4827">
                  <c:v>988.0</c:v>
                </c:pt>
                <c:pt idx="4828">
                  <c:v>988.0</c:v>
                </c:pt>
                <c:pt idx="4829">
                  <c:v>988.0</c:v>
                </c:pt>
                <c:pt idx="4830">
                  <c:v>989.0</c:v>
                </c:pt>
                <c:pt idx="4831">
                  <c:v>989.0</c:v>
                </c:pt>
                <c:pt idx="4832">
                  <c:v>989.0</c:v>
                </c:pt>
                <c:pt idx="4833">
                  <c:v>989.0</c:v>
                </c:pt>
                <c:pt idx="4834">
                  <c:v>989.0</c:v>
                </c:pt>
                <c:pt idx="4835">
                  <c:v>989.0</c:v>
                </c:pt>
                <c:pt idx="4836">
                  <c:v>989.0</c:v>
                </c:pt>
                <c:pt idx="4837">
                  <c:v>989.0</c:v>
                </c:pt>
                <c:pt idx="4838">
                  <c:v>989.0</c:v>
                </c:pt>
                <c:pt idx="4839">
                  <c:v>990.0</c:v>
                </c:pt>
                <c:pt idx="4840">
                  <c:v>990.0</c:v>
                </c:pt>
                <c:pt idx="4841">
                  <c:v>990.0</c:v>
                </c:pt>
                <c:pt idx="4842">
                  <c:v>990.0</c:v>
                </c:pt>
                <c:pt idx="4843">
                  <c:v>990.0</c:v>
                </c:pt>
                <c:pt idx="4844">
                  <c:v>990.0</c:v>
                </c:pt>
                <c:pt idx="4845">
                  <c:v>991.0</c:v>
                </c:pt>
                <c:pt idx="4846">
                  <c:v>991.0</c:v>
                </c:pt>
                <c:pt idx="4847">
                  <c:v>991.0</c:v>
                </c:pt>
                <c:pt idx="4848">
                  <c:v>991.0</c:v>
                </c:pt>
                <c:pt idx="4849">
                  <c:v>991.0</c:v>
                </c:pt>
                <c:pt idx="4850">
                  <c:v>991.0</c:v>
                </c:pt>
                <c:pt idx="4851">
                  <c:v>991.0</c:v>
                </c:pt>
                <c:pt idx="4852">
                  <c:v>991.0</c:v>
                </c:pt>
                <c:pt idx="4853">
                  <c:v>991.0</c:v>
                </c:pt>
                <c:pt idx="4854">
                  <c:v>991.0</c:v>
                </c:pt>
                <c:pt idx="4855">
                  <c:v>991.0</c:v>
                </c:pt>
                <c:pt idx="4856">
                  <c:v>991.0</c:v>
                </c:pt>
                <c:pt idx="4857">
                  <c:v>991.0</c:v>
                </c:pt>
                <c:pt idx="4858">
                  <c:v>991.0</c:v>
                </c:pt>
                <c:pt idx="4859">
                  <c:v>992.0</c:v>
                </c:pt>
                <c:pt idx="4860">
                  <c:v>992.0</c:v>
                </c:pt>
                <c:pt idx="4861">
                  <c:v>992.0</c:v>
                </c:pt>
                <c:pt idx="4862">
                  <c:v>992.0</c:v>
                </c:pt>
                <c:pt idx="4863">
                  <c:v>992.0</c:v>
                </c:pt>
                <c:pt idx="4864">
                  <c:v>992.0</c:v>
                </c:pt>
                <c:pt idx="4865">
                  <c:v>992.0</c:v>
                </c:pt>
                <c:pt idx="4866">
                  <c:v>992.0</c:v>
                </c:pt>
                <c:pt idx="4867">
                  <c:v>992.0</c:v>
                </c:pt>
                <c:pt idx="4868">
                  <c:v>992.0</c:v>
                </c:pt>
                <c:pt idx="4869">
                  <c:v>993.0</c:v>
                </c:pt>
                <c:pt idx="4870">
                  <c:v>993.0</c:v>
                </c:pt>
                <c:pt idx="4871">
                  <c:v>993.0</c:v>
                </c:pt>
                <c:pt idx="4872">
                  <c:v>993.0</c:v>
                </c:pt>
                <c:pt idx="4873">
                  <c:v>993.0</c:v>
                </c:pt>
                <c:pt idx="4874">
                  <c:v>993.0</c:v>
                </c:pt>
                <c:pt idx="4875">
                  <c:v>993.0</c:v>
                </c:pt>
                <c:pt idx="4876">
                  <c:v>994.0</c:v>
                </c:pt>
                <c:pt idx="4877">
                  <c:v>994.0</c:v>
                </c:pt>
                <c:pt idx="4878">
                  <c:v>994.0</c:v>
                </c:pt>
                <c:pt idx="4879">
                  <c:v>994.0</c:v>
                </c:pt>
                <c:pt idx="4880">
                  <c:v>994.0</c:v>
                </c:pt>
                <c:pt idx="4881">
                  <c:v>994.0</c:v>
                </c:pt>
                <c:pt idx="4882">
                  <c:v>994.0</c:v>
                </c:pt>
                <c:pt idx="4883">
                  <c:v>994.0</c:v>
                </c:pt>
                <c:pt idx="4884">
                  <c:v>994.0</c:v>
                </c:pt>
                <c:pt idx="4885">
                  <c:v>994.0</c:v>
                </c:pt>
                <c:pt idx="4886">
                  <c:v>994.0</c:v>
                </c:pt>
                <c:pt idx="4887">
                  <c:v>994.0</c:v>
                </c:pt>
                <c:pt idx="4888">
                  <c:v>994.0</c:v>
                </c:pt>
                <c:pt idx="4889">
                  <c:v>994.0</c:v>
                </c:pt>
                <c:pt idx="4890">
                  <c:v>994.0</c:v>
                </c:pt>
                <c:pt idx="4891">
                  <c:v>994.0</c:v>
                </c:pt>
                <c:pt idx="4892">
                  <c:v>995.0</c:v>
                </c:pt>
                <c:pt idx="4893">
                  <c:v>995.0</c:v>
                </c:pt>
                <c:pt idx="4894">
                  <c:v>995.0</c:v>
                </c:pt>
                <c:pt idx="4895">
                  <c:v>995.0</c:v>
                </c:pt>
                <c:pt idx="4896">
                  <c:v>995.0</c:v>
                </c:pt>
                <c:pt idx="4897">
                  <c:v>996.0</c:v>
                </c:pt>
                <c:pt idx="4898">
                  <c:v>996.0</c:v>
                </c:pt>
                <c:pt idx="4899">
                  <c:v>996.0</c:v>
                </c:pt>
                <c:pt idx="4900">
                  <c:v>996.0</c:v>
                </c:pt>
                <c:pt idx="4901">
                  <c:v>997.0</c:v>
                </c:pt>
                <c:pt idx="4902">
                  <c:v>997.0</c:v>
                </c:pt>
                <c:pt idx="4903">
                  <c:v>997.0</c:v>
                </c:pt>
                <c:pt idx="4904">
                  <c:v>997.0</c:v>
                </c:pt>
                <c:pt idx="4905">
                  <c:v>997.0</c:v>
                </c:pt>
                <c:pt idx="4906">
                  <c:v>997.0</c:v>
                </c:pt>
                <c:pt idx="4907">
                  <c:v>998.0</c:v>
                </c:pt>
                <c:pt idx="4908">
                  <c:v>999.0</c:v>
                </c:pt>
                <c:pt idx="4909">
                  <c:v>1000.0</c:v>
                </c:pt>
                <c:pt idx="4910">
                  <c:v>1001.0</c:v>
                </c:pt>
                <c:pt idx="4911">
                  <c:v>1001.0</c:v>
                </c:pt>
                <c:pt idx="4912">
                  <c:v>1001.0</c:v>
                </c:pt>
                <c:pt idx="4913">
                  <c:v>1002.0</c:v>
                </c:pt>
                <c:pt idx="4914">
                  <c:v>1002.0</c:v>
                </c:pt>
                <c:pt idx="4915">
                  <c:v>1003.0</c:v>
                </c:pt>
                <c:pt idx="4916">
                  <c:v>1003.0</c:v>
                </c:pt>
                <c:pt idx="4917">
                  <c:v>1003.0</c:v>
                </c:pt>
                <c:pt idx="4918">
                  <c:v>1004.0</c:v>
                </c:pt>
                <c:pt idx="4919">
                  <c:v>1005.0</c:v>
                </c:pt>
                <c:pt idx="4920">
                  <c:v>1006.0</c:v>
                </c:pt>
                <c:pt idx="4921">
                  <c:v>1006.0</c:v>
                </c:pt>
                <c:pt idx="4922">
                  <c:v>1006.0</c:v>
                </c:pt>
                <c:pt idx="4923">
                  <c:v>1007.0</c:v>
                </c:pt>
                <c:pt idx="4924">
                  <c:v>1008.0</c:v>
                </c:pt>
                <c:pt idx="4925">
                  <c:v>1008.0</c:v>
                </c:pt>
                <c:pt idx="4926">
                  <c:v>1008.0</c:v>
                </c:pt>
                <c:pt idx="4927">
                  <c:v>1008.0</c:v>
                </c:pt>
                <c:pt idx="4928">
                  <c:v>1008.0</c:v>
                </c:pt>
                <c:pt idx="4929">
                  <c:v>1008.0</c:v>
                </c:pt>
                <c:pt idx="4930">
                  <c:v>1008.0</c:v>
                </c:pt>
                <c:pt idx="4931">
                  <c:v>1008.0</c:v>
                </c:pt>
                <c:pt idx="4932">
                  <c:v>1009.0</c:v>
                </c:pt>
                <c:pt idx="4933">
                  <c:v>1009.0</c:v>
                </c:pt>
                <c:pt idx="4934">
                  <c:v>1009.0</c:v>
                </c:pt>
                <c:pt idx="4935">
                  <c:v>1010.0</c:v>
                </c:pt>
                <c:pt idx="4936">
                  <c:v>1010.0</c:v>
                </c:pt>
                <c:pt idx="4937">
                  <c:v>1010.0</c:v>
                </c:pt>
                <c:pt idx="4938">
                  <c:v>1010.0</c:v>
                </c:pt>
                <c:pt idx="4939">
                  <c:v>1011.0</c:v>
                </c:pt>
                <c:pt idx="4940">
                  <c:v>1011.0</c:v>
                </c:pt>
                <c:pt idx="4941">
                  <c:v>1011.0</c:v>
                </c:pt>
                <c:pt idx="4942">
                  <c:v>1011.0</c:v>
                </c:pt>
                <c:pt idx="4943">
                  <c:v>1011.0</c:v>
                </c:pt>
                <c:pt idx="4944">
                  <c:v>1012.0</c:v>
                </c:pt>
                <c:pt idx="4945">
                  <c:v>1012.0</c:v>
                </c:pt>
                <c:pt idx="4946">
                  <c:v>1012.0</c:v>
                </c:pt>
                <c:pt idx="4947">
                  <c:v>1012.0</c:v>
                </c:pt>
                <c:pt idx="4948">
                  <c:v>1012.0</c:v>
                </c:pt>
                <c:pt idx="4949">
                  <c:v>1012.0</c:v>
                </c:pt>
                <c:pt idx="4950">
                  <c:v>1012.0</c:v>
                </c:pt>
                <c:pt idx="4951">
                  <c:v>1012.0</c:v>
                </c:pt>
                <c:pt idx="4952">
                  <c:v>1012.0</c:v>
                </c:pt>
                <c:pt idx="4953">
                  <c:v>1013.0</c:v>
                </c:pt>
                <c:pt idx="4954">
                  <c:v>1014.0</c:v>
                </c:pt>
                <c:pt idx="4955">
                  <c:v>1014.0</c:v>
                </c:pt>
                <c:pt idx="4956">
                  <c:v>1014.0</c:v>
                </c:pt>
                <c:pt idx="4957">
                  <c:v>1014.0</c:v>
                </c:pt>
                <c:pt idx="4958">
                  <c:v>1014.0</c:v>
                </c:pt>
                <c:pt idx="4959">
                  <c:v>1014.0</c:v>
                </c:pt>
                <c:pt idx="4960">
                  <c:v>1014.0</c:v>
                </c:pt>
                <c:pt idx="4961">
                  <c:v>1014.0</c:v>
                </c:pt>
                <c:pt idx="4962">
                  <c:v>1014.0</c:v>
                </c:pt>
                <c:pt idx="4963">
                  <c:v>1014.0</c:v>
                </c:pt>
                <c:pt idx="4964">
                  <c:v>1014.0</c:v>
                </c:pt>
                <c:pt idx="4965">
                  <c:v>1014.0</c:v>
                </c:pt>
                <c:pt idx="4966">
                  <c:v>1014.0</c:v>
                </c:pt>
                <c:pt idx="4967">
                  <c:v>1014.0</c:v>
                </c:pt>
                <c:pt idx="4968">
                  <c:v>1015.0</c:v>
                </c:pt>
                <c:pt idx="4969">
                  <c:v>1016.0</c:v>
                </c:pt>
                <c:pt idx="4970">
                  <c:v>1016.0</c:v>
                </c:pt>
                <c:pt idx="4971">
                  <c:v>1016.0</c:v>
                </c:pt>
                <c:pt idx="4972">
                  <c:v>1016.0</c:v>
                </c:pt>
                <c:pt idx="4973">
                  <c:v>1016.0</c:v>
                </c:pt>
                <c:pt idx="4974">
                  <c:v>1016.0</c:v>
                </c:pt>
                <c:pt idx="4975">
                  <c:v>1016.0</c:v>
                </c:pt>
                <c:pt idx="4976">
                  <c:v>1016.0</c:v>
                </c:pt>
                <c:pt idx="4977">
                  <c:v>1016.0</c:v>
                </c:pt>
                <c:pt idx="4978">
                  <c:v>1016.0</c:v>
                </c:pt>
                <c:pt idx="4979">
                  <c:v>1016.0</c:v>
                </c:pt>
                <c:pt idx="4980">
                  <c:v>1016.0</c:v>
                </c:pt>
                <c:pt idx="4981">
                  <c:v>1016.0</c:v>
                </c:pt>
                <c:pt idx="4982">
                  <c:v>1016.0</c:v>
                </c:pt>
                <c:pt idx="4983">
                  <c:v>1017.0</c:v>
                </c:pt>
                <c:pt idx="4984">
                  <c:v>1017.0</c:v>
                </c:pt>
                <c:pt idx="4985">
                  <c:v>1017.0</c:v>
                </c:pt>
                <c:pt idx="4986">
                  <c:v>1018.0</c:v>
                </c:pt>
                <c:pt idx="4987">
                  <c:v>1018.0</c:v>
                </c:pt>
                <c:pt idx="4988">
                  <c:v>1018.0</c:v>
                </c:pt>
                <c:pt idx="4989">
                  <c:v>1018.0</c:v>
                </c:pt>
                <c:pt idx="4990">
                  <c:v>1018.0</c:v>
                </c:pt>
                <c:pt idx="4991">
                  <c:v>1018.0</c:v>
                </c:pt>
                <c:pt idx="4992">
                  <c:v>1018.0</c:v>
                </c:pt>
                <c:pt idx="4993">
                  <c:v>1018.0</c:v>
                </c:pt>
                <c:pt idx="4994">
                  <c:v>1018.0</c:v>
                </c:pt>
                <c:pt idx="4995">
                  <c:v>1018.0</c:v>
                </c:pt>
                <c:pt idx="4996">
                  <c:v>1018.0</c:v>
                </c:pt>
                <c:pt idx="4997">
                  <c:v>1018.0</c:v>
                </c:pt>
                <c:pt idx="4998">
                  <c:v>1018.0</c:v>
                </c:pt>
                <c:pt idx="4999">
                  <c:v>1018.0</c:v>
                </c:pt>
                <c:pt idx="5000">
                  <c:v>1018.0</c:v>
                </c:pt>
                <c:pt idx="5001">
                  <c:v>1018.0</c:v>
                </c:pt>
                <c:pt idx="5002">
                  <c:v>1018.0</c:v>
                </c:pt>
                <c:pt idx="5003">
                  <c:v>1018.0</c:v>
                </c:pt>
                <c:pt idx="5004">
                  <c:v>1018.0</c:v>
                </c:pt>
                <c:pt idx="5005">
                  <c:v>1019.0</c:v>
                </c:pt>
                <c:pt idx="5006">
                  <c:v>1019.0</c:v>
                </c:pt>
                <c:pt idx="5007">
                  <c:v>1019.0</c:v>
                </c:pt>
                <c:pt idx="5008">
                  <c:v>1019.0</c:v>
                </c:pt>
                <c:pt idx="5009">
                  <c:v>1020.0</c:v>
                </c:pt>
                <c:pt idx="5010">
                  <c:v>1020.0</c:v>
                </c:pt>
                <c:pt idx="5011">
                  <c:v>1020.0</c:v>
                </c:pt>
                <c:pt idx="5012">
                  <c:v>1020.0</c:v>
                </c:pt>
                <c:pt idx="5013">
                  <c:v>1020.0</c:v>
                </c:pt>
                <c:pt idx="5014">
                  <c:v>1020.0</c:v>
                </c:pt>
                <c:pt idx="5015">
                  <c:v>1020.0</c:v>
                </c:pt>
                <c:pt idx="5016">
                  <c:v>1020.0</c:v>
                </c:pt>
                <c:pt idx="5017">
                  <c:v>1020.0</c:v>
                </c:pt>
                <c:pt idx="5018">
                  <c:v>1020.0</c:v>
                </c:pt>
                <c:pt idx="5019">
                  <c:v>1020.0</c:v>
                </c:pt>
                <c:pt idx="5020">
                  <c:v>1020.0</c:v>
                </c:pt>
                <c:pt idx="5021">
                  <c:v>1020.0</c:v>
                </c:pt>
                <c:pt idx="5022">
                  <c:v>1020.0</c:v>
                </c:pt>
                <c:pt idx="5023">
                  <c:v>1021.0</c:v>
                </c:pt>
                <c:pt idx="5024">
                  <c:v>1021.0</c:v>
                </c:pt>
                <c:pt idx="5025">
                  <c:v>1021.0</c:v>
                </c:pt>
                <c:pt idx="5026">
                  <c:v>1022.0</c:v>
                </c:pt>
                <c:pt idx="5027">
                  <c:v>1023.0</c:v>
                </c:pt>
                <c:pt idx="5028">
                  <c:v>1024.0</c:v>
                </c:pt>
                <c:pt idx="5029">
                  <c:v>1024.0</c:v>
                </c:pt>
                <c:pt idx="5030">
                  <c:v>1024.0</c:v>
                </c:pt>
                <c:pt idx="5031">
                  <c:v>1024.0</c:v>
                </c:pt>
                <c:pt idx="5032">
                  <c:v>1024.0</c:v>
                </c:pt>
                <c:pt idx="5033">
                  <c:v>1024.0</c:v>
                </c:pt>
                <c:pt idx="5034">
                  <c:v>1024.0</c:v>
                </c:pt>
                <c:pt idx="5035">
                  <c:v>1024.0</c:v>
                </c:pt>
                <c:pt idx="5036">
                  <c:v>1024.0</c:v>
                </c:pt>
                <c:pt idx="5037">
                  <c:v>1025.0</c:v>
                </c:pt>
                <c:pt idx="5038">
                  <c:v>1025.0</c:v>
                </c:pt>
                <c:pt idx="5039">
                  <c:v>1025.0</c:v>
                </c:pt>
                <c:pt idx="5040">
                  <c:v>1025.0</c:v>
                </c:pt>
                <c:pt idx="5041">
                  <c:v>1025.0</c:v>
                </c:pt>
                <c:pt idx="5042">
                  <c:v>1025.0</c:v>
                </c:pt>
                <c:pt idx="5043">
                  <c:v>1025.0</c:v>
                </c:pt>
                <c:pt idx="5044">
                  <c:v>1026.0</c:v>
                </c:pt>
                <c:pt idx="5045">
                  <c:v>1026.0</c:v>
                </c:pt>
                <c:pt idx="5046">
                  <c:v>1027.0</c:v>
                </c:pt>
                <c:pt idx="5047">
                  <c:v>1027.0</c:v>
                </c:pt>
                <c:pt idx="5048">
                  <c:v>1027.0</c:v>
                </c:pt>
                <c:pt idx="5049">
                  <c:v>1027.0</c:v>
                </c:pt>
                <c:pt idx="5050">
                  <c:v>1027.0</c:v>
                </c:pt>
                <c:pt idx="5051">
                  <c:v>1028.0</c:v>
                </c:pt>
                <c:pt idx="5052">
                  <c:v>1028.0</c:v>
                </c:pt>
                <c:pt idx="5053">
                  <c:v>1028.0</c:v>
                </c:pt>
                <c:pt idx="5054">
                  <c:v>1029.0</c:v>
                </c:pt>
                <c:pt idx="5055">
                  <c:v>1029.0</c:v>
                </c:pt>
                <c:pt idx="5056">
                  <c:v>1029.0</c:v>
                </c:pt>
                <c:pt idx="5057">
                  <c:v>1029.0</c:v>
                </c:pt>
                <c:pt idx="5058">
                  <c:v>1030.0</c:v>
                </c:pt>
                <c:pt idx="5059">
                  <c:v>1030.0</c:v>
                </c:pt>
                <c:pt idx="5060">
                  <c:v>1030.0</c:v>
                </c:pt>
                <c:pt idx="5061">
                  <c:v>1030.0</c:v>
                </c:pt>
                <c:pt idx="5062">
                  <c:v>1031.0</c:v>
                </c:pt>
                <c:pt idx="5063">
                  <c:v>1031.0</c:v>
                </c:pt>
                <c:pt idx="5064">
                  <c:v>1031.0</c:v>
                </c:pt>
                <c:pt idx="5065">
                  <c:v>1031.0</c:v>
                </c:pt>
                <c:pt idx="5066">
                  <c:v>1031.0</c:v>
                </c:pt>
                <c:pt idx="5067">
                  <c:v>1031.0</c:v>
                </c:pt>
                <c:pt idx="5068">
                  <c:v>1031.0</c:v>
                </c:pt>
                <c:pt idx="5069">
                  <c:v>1031.0</c:v>
                </c:pt>
                <c:pt idx="5070">
                  <c:v>1031.0</c:v>
                </c:pt>
                <c:pt idx="5071">
                  <c:v>1032.0</c:v>
                </c:pt>
                <c:pt idx="5072">
                  <c:v>1032.0</c:v>
                </c:pt>
                <c:pt idx="5073">
                  <c:v>1032.0</c:v>
                </c:pt>
                <c:pt idx="5074">
                  <c:v>1032.0</c:v>
                </c:pt>
                <c:pt idx="5075">
                  <c:v>1032.0</c:v>
                </c:pt>
                <c:pt idx="5076">
                  <c:v>1032.0</c:v>
                </c:pt>
                <c:pt idx="5077">
                  <c:v>1032.0</c:v>
                </c:pt>
                <c:pt idx="5078">
                  <c:v>1032.0</c:v>
                </c:pt>
                <c:pt idx="5079">
                  <c:v>1032.0</c:v>
                </c:pt>
                <c:pt idx="5080">
                  <c:v>1032.0</c:v>
                </c:pt>
                <c:pt idx="5081">
                  <c:v>1032.0</c:v>
                </c:pt>
                <c:pt idx="5082">
                  <c:v>1032.0</c:v>
                </c:pt>
                <c:pt idx="5083">
                  <c:v>1032.0</c:v>
                </c:pt>
                <c:pt idx="5084">
                  <c:v>1032.0</c:v>
                </c:pt>
                <c:pt idx="5085">
                  <c:v>1032.0</c:v>
                </c:pt>
                <c:pt idx="5086">
                  <c:v>1032.0</c:v>
                </c:pt>
                <c:pt idx="5087">
                  <c:v>1033.0</c:v>
                </c:pt>
                <c:pt idx="5088">
                  <c:v>1034.0</c:v>
                </c:pt>
                <c:pt idx="5089">
                  <c:v>1034.0</c:v>
                </c:pt>
                <c:pt idx="5090">
                  <c:v>1034.0</c:v>
                </c:pt>
                <c:pt idx="5091">
                  <c:v>1034.0</c:v>
                </c:pt>
                <c:pt idx="5092">
                  <c:v>1034.0</c:v>
                </c:pt>
                <c:pt idx="5093">
                  <c:v>1034.0</c:v>
                </c:pt>
                <c:pt idx="5094">
                  <c:v>1034.0</c:v>
                </c:pt>
                <c:pt idx="5095">
                  <c:v>1034.0</c:v>
                </c:pt>
                <c:pt idx="5096">
                  <c:v>1034.0</c:v>
                </c:pt>
                <c:pt idx="5097">
                  <c:v>1034.0</c:v>
                </c:pt>
                <c:pt idx="5098">
                  <c:v>1034.0</c:v>
                </c:pt>
                <c:pt idx="5099">
                  <c:v>1034.0</c:v>
                </c:pt>
                <c:pt idx="5100">
                  <c:v>1034.0</c:v>
                </c:pt>
                <c:pt idx="5101">
                  <c:v>1034.0</c:v>
                </c:pt>
                <c:pt idx="5102">
                  <c:v>1034.0</c:v>
                </c:pt>
                <c:pt idx="5103">
                  <c:v>1034.0</c:v>
                </c:pt>
                <c:pt idx="5104">
                  <c:v>1034.0</c:v>
                </c:pt>
                <c:pt idx="5105">
                  <c:v>1034.0</c:v>
                </c:pt>
                <c:pt idx="5106">
                  <c:v>1034.0</c:v>
                </c:pt>
                <c:pt idx="5107">
                  <c:v>1034.0</c:v>
                </c:pt>
                <c:pt idx="5108">
                  <c:v>1034.0</c:v>
                </c:pt>
                <c:pt idx="5109">
                  <c:v>1034.0</c:v>
                </c:pt>
                <c:pt idx="5110">
                  <c:v>1034.0</c:v>
                </c:pt>
                <c:pt idx="5111">
                  <c:v>1034.0</c:v>
                </c:pt>
                <c:pt idx="5112">
                  <c:v>1034.0</c:v>
                </c:pt>
                <c:pt idx="5113">
                  <c:v>1034.0</c:v>
                </c:pt>
                <c:pt idx="5114">
                  <c:v>1034.0</c:v>
                </c:pt>
                <c:pt idx="5115">
                  <c:v>1035.0</c:v>
                </c:pt>
                <c:pt idx="5116">
                  <c:v>1035.0</c:v>
                </c:pt>
                <c:pt idx="5117">
                  <c:v>1035.0</c:v>
                </c:pt>
                <c:pt idx="5118">
                  <c:v>1035.0</c:v>
                </c:pt>
                <c:pt idx="5119">
                  <c:v>1035.0</c:v>
                </c:pt>
                <c:pt idx="5120">
                  <c:v>1036.0</c:v>
                </c:pt>
                <c:pt idx="5121">
                  <c:v>1037.0</c:v>
                </c:pt>
                <c:pt idx="5122">
                  <c:v>1037.0</c:v>
                </c:pt>
                <c:pt idx="5123">
                  <c:v>1037.0</c:v>
                </c:pt>
                <c:pt idx="5124">
                  <c:v>1037.0</c:v>
                </c:pt>
                <c:pt idx="5125">
                  <c:v>1037.0</c:v>
                </c:pt>
                <c:pt idx="5126">
                  <c:v>1037.0</c:v>
                </c:pt>
                <c:pt idx="5127">
                  <c:v>1038.0</c:v>
                </c:pt>
                <c:pt idx="5128">
                  <c:v>1038.0</c:v>
                </c:pt>
                <c:pt idx="5129">
                  <c:v>1038.0</c:v>
                </c:pt>
                <c:pt idx="5130">
                  <c:v>1038.0</c:v>
                </c:pt>
                <c:pt idx="5131">
                  <c:v>1038.0</c:v>
                </c:pt>
                <c:pt idx="5132">
                  <c:v>1039.0</c:v>
                </c:pt>
                <c:pt idx="5133">
                  <c:v>1039.0</c:v>
                </c:pt>
                <c:pt idx="5134">
                  <c:v>1039.0</c:v>
                </c:pt>
                <c:pt idx="5135">
                  <c:v>1039.0</c:v>
                </c:pt>
                <c:pt idx="5136">
                  <c:v>1039.0</c:v>
                </c:pt>
                <c:pt idx="5137">
                  <c:v>1039.0</c:v>
                </c:pt>
                <c:pt idx="5138">
                  <c:v>1039.0</c:v>
                </c:pt>
                <c:pt idx="5139">
                  <c:v>1039.0</c:v>
                </c:pt>
                <c:pt idx="5140">
                  <c:v>1039.0</c:v>
                </c:pt>
                <c:pt idx="5141">
                  <c:v>1039.0</c:v>
                </c:pt>
                <c:pt idx="5142">
                  <c:v>1039.0</c:v>
                </c:pt>
                <c:pt idx="5143">
                  <c:v>1039.0</c:v>
                </c:pt>
                <c:pt idx="5144">
                  <c:v>1040.0</c:v>
                </c:pt>
                <c:pt idx="5145">
                  <c:v>1040.0</c:v>
                </c:pt>
                <c:pt idx="5146">
                  <c:v>1040.0</c:v>
                </c:pt>
                <c:pt idx="5147">
                  <c:v>1040.0</c:v>
                </c:pt>
                <c:pt idx="5148">
                  <c:v>1040.0</c:v>
                </c:pt>
                <c:pt idx="5149">
                  <c:v>1040.0</c:v>
                </c:pt>
                <c:pt idx="5150">
                  <c:v>1040.0</c:v>
                </c:pt>
                <c:pt idx="5151">
                  <c:v>1040.0</c:v>
                </c:pt>
                <c:pt idx="5152">
                  <c:v>1040.0</c:v>
                </c:pt>
                <c:pt idx="5153">
                  <c:v>1040.0</c:v>
                </c:pt>
                <c:pt idx="5154">
                  <c:v>1040.0</c:v>
                </c:pt>
                <c:pt idx="5155">
                  <c:v>1040.0</c:v>
                </c:pt>
                <c:pt idx="5156">
                  <c:v>1040.0</c:v>
                </c:pt>
                <c:pt idx="5157">
                  <c:v>1040.0</c:v>
                </c:pt>
                <c:pt idx="5158">
                  <c:v>1040.0</c:v>
                </c:pt>
                <c:pt idx="5159">
                  <c:v>1040.0</c:v>
                </c:pt>
                <c:pt idx="5160">
                  <c:v>1040.0</c:v>
                </c:pt>
                <c:pt idx="5161">
                  <c:v>1040.0</c:v>
                </c:pt>
                <c:pt idx="5162">
                  <c:v>1040.0</c:v>
                </c:pt>
                <c:pt idx="5163">
                  <c:v>1040.0</c:v>
                </c:pt>
                <c:pt idx="5164">
                  <c:v>1040.0</c:v>
                </c:pt>
                <c:pt idx="5165">
                  <c:v>1040.0</c:v>
                </c:pt>
                <c:pt idx="5166">
                  <c:v>1040.0</c:v>
                </c:pt>
                <c:pt idx="5167">
                  <c:v>1040.0</c:v>
                </c:pt>
                <c:pt idx="5168">
                  <c:v>1040.0</c:v>
                </c:pt>
                <c:pt idx="5169">
                  <c:v>1040.0</c:v>
                </c:pt>
                <c:pt idx="5170">
                  <c:v>1040.0</c:v>
                </c:pt>
                <c:pt idx="5171">
                  <c:v>1040.0</c:v>
                </c:pt>
                <c:pt idx="5172">
                  <c:v>1040.0</c:v>
                </c:pt>
                <c:pt idx="5173">
                  <c:v>1041.0</c:v>
                </c:pt>
                <c:pt idx="5174">
                  <c:v>1041.0</c:v>
                </c:pt>
                <c:pt idx="5175">
                  <c:v>1041.0</c:v>
                </c:pt>
                <c:pt idx="5176">
                  <c:v>1042.0</c:v>
                </c:pt>
                <c:pt idx="5177">
                  <c:v>1042.0</c:v>
                </c:pt>
                <c:pt idx="5178">
                  <c:v>1042.0</c:v>
                </c:pt>
                <c:pt idx="5179">
                  <c:v>1042.0</c:v>
                </c:pt>
                <c:pt idx="5180">
                  <c:v>1042.0</c:v>
                </c:pt>
                <c:pt idx="5181">
                  <c:v>1042.0</c:v>
                </c:pt>
                <c:pt idx="5182">
                  <c:v>1043.0</c:v>
                </c:pt>
                <c:pt idx="5183">
                  <c:v>1043.0</c:v>
                </c:pt>
                <c:pt idx="5184">
                  <c:v>1043.0</c:v>
                </c:pt>
                <c:pt idx="5185">
                  <c:v>1043.0</c:v>
                </c:pt>
                <c:pt idx="5186">
                  <c:v>1043.0</c:v>
                </c:pt>
                <c:pt idx="5187">
                  <c:v>1043.0</c:v>
                </c:pt>
                <c:pt idx="5188">
                  <c:v>1044.0</c:v>
                </c:pt>
                <c:pt idx="5189">
                  <c:v>1044.0</c:v>
                </c:pt>
                <c:pt idx="5190">
                  <c:v>1044.0</c:v>
                </c:pt>
                <c:pt idx="5191">
                  <c:v>1045.0</c:v>
                </c:pt>
                <c:pt idx="5192">
                  <c:v>1045.0</c:v>
                </c:pt>
                <c:pt idx="5193">
                  <c:v>1046.0</c:v>
                </c:pt>
                <c:pt idx="5194">
                  <c:v>1046.0</c:v>
                </c:pt>
                <c:pt idx="5195">
                  <c:v>1046.0</c:v>
                </c:pt>
                <c:pt idx="5196">
                  <c:v>1046.0</c:v>
                </c:pt>
                <c:pt idx="5197">
                  <c:v>1046.0</c:v>
                </c:pt>
                <c:pt idx="5198">
                  <c:v>1046.0</c:v>
                </c:pt>
                <c:pt idx="5199">
                  <c:v>1046.0</c:v>
                </c:pt>
                <c:pt idx="5200">
                  <c:v>1046.0</c:v>
                </c:pt>
                <c:pt idx="5201">
                  <c:v>1046.0</c:v>
                </c:pt>
                <c:pt idx="5202">
                  <c:v>1046.0</c:v>
                </c:pt>
                <c:pt idx="5203">
                  <c:v>1046.0</c:v>
                </c:pt>
                <c:pt idx="5204">
                  <c:v>1046.0</c:v>
                </c:pt>
                <c:pt idx="5205">
                  <c:v>1046.0</c:v>
                </c:pt>
                <c:pt idx="5206">
                  <c:v>1046.0</c:v>
                </c:pt>
                <c:pt idx="5207">
                  <c:v>1046.0</c:v>
                </c:pt>
                <c:pt idx="5208">
                  <c:v>1046.0</c:v>
                </c:pt>
                <c:pt idx="5209">
                  <c:v>1047.0</c:v>
                </c:pt>
                <c:pt idx="5210">
                  <c:v>1047.0</c:v>
                </c:pt>
                <c:pt idx="5211">
                  <c:v>1048.0</c:v>
                </c:pt>
                <c:pt idx="5212">
                  <c:v>1048.0</c:v>
                </c:pt>
                <c:pt idx="5213">
                  <c:v>1048.0</c:v>
                </c:pt>
                <c:pt idx="5214">
                  <c:v>1048.0</c:v>
                </c:pt>
                <c:pt idx="5215">
                  <c:v>1048.0</c:v>
                </c:pt>
                <c:pt idx="5216">
                  <c:v>1048.0</c:v>
                </c:pt>
                <c:pt idx="5217">
                  <c:v>1048.0</c:v>
                </c:pt>
                <c:pt idx="5218">
                  <c:v>1048.0</c:v>
                </c:pt>
                <c:pt idx="5219">
                  <c:v>1048.0</c:v>
                </c:pt>
                <c:pt idx="5220">
                  <c:v>1048.0</c:v>
                </c:pt>
                <c:pt idx="5221">
                  <c:v>1048.0</c:v>
                </c:pt>
                <c:pt idx="5222">
                  <c:v>1048.0</c:v>
                </c:pt>
                <c:pt idx="5223">
                  <c:v>1048.0</c:v>
                </c:pt>
                <c:pt idx="5224">
                  <c:v>1048.0</c:v>
                </c:pt>
                <c:pt idx="5225">
                  <c:v>1048.0</c:v>
                </c:pt>
                <c:pt idx="5226">
                  <c:v>1048.0</c:v>
                </c:pt>
                <c:pt idx="5227">
                  <c:v>1048.0</c:v>
                </c:pt>
                <c:pt idx="5228">
                  <c:v>1049.0</c:v>
                </c:pt>
                <c:pt idx="5229">
                  <c:v>1049.0</c:v>
                </c:pt>
                <c:pt idx="5230">
                  <c:v>1049.0</c:v>
                </c:pt>
                <c:pt idx="5231">
                  <c:v>1049.0</c:v>
                </c:pt>
                <c:pt idx="5232">
                  <c:v>1049.0</c:v>
                </c:pt>
                <c:pt idx="5233">
                  <c:v>1049.0</c:v>
                </c:pt>
                <c:pt idx="5234">
                  <c:v>1049.0</c:v>
                </c:pt>
                <c:pt idx="5235">
                  <c:v>1049.0</c:v>
                </c:pt>
                <c:pt idx="5236">
                  <c:v>1049.0</c:v>
                </c:pt>
                <c:pt idx="5237">
                  <c:v>1049.0</c:v>
                </c:pt>
                <c:pt idx="5238">
                  <c:v>1049.0</c:v>
                </c:pt>
                <c:pt idx="5239">
                  <c:v>1049.0</c:v>
                </c:pt>
                <c:pt idx="5240">
                  <c:v>1050.0</c:v>
                </c:pt>
                <c:pt idx="5241">
                  <c:v>1050.0</c:v>
                </c:pt>
                <c:pt idx="5242">
                  <c:v>1050.0</c:v>
                </c:pt>
                <c:pt idx="5243">
                  <c:v>1050.0</c:v>
                </c:pt>
                <c:pt idx="5244">
                  <c:v>1050.0</c:v>
                </c:pt>
                <c:pt idx="5245">
                  <c:v>1050.0</c:v>
                </c:pt>
                <c:pt idx="5246">
                  <c:v>1050.0</c:v>
                </c:pt>
                <c:pt idx="5247">
                  <c:v>1051.0</c:v>
                </c:pt>
                <c:pt idx="5248">
                  <c:v>1051.0</c:v>
                </c:pt>
                <c:pt idx="5249">
                  <c:v>1051.0</c:v>
                </c:pt>
                <c:pt idx="5250">
                  <c:v>1051.0</c:v>
                </c:pt>
                <c:pt idx="5251">
                  <c:v>1051.0</c:v>
                </c:pt>
                <c:pt idx="5252">
                  <c:v>1051.0</c:v>
                </c:pt>
                <c:pt idx="5253">
                  <c:v>1051.0</c:v>
                </c:pt>
                <c:pt idx="5254">
                  <c:v>1051.0</c:v>
                </c:pt>
                <c:pt idx="5255">
                  <c:v>1051.0</c:v>
                </c:pt>
                <c:pt idx="5256">
                  <c:v>1051.0</c:v>
                </c:pt>
                <c:pt idx="5257">
                  <c:v>1051.0</c:v>
                </c:pt>
                <c:pt idx="5258">
                  <c:v>1051.0</c:v>
                </c:pt>
                <c:pt idx="5259">
                  <c:v>1051.0</c:v>
                </c:pt>
                <c:pt idx="5260">
                  <c:v>1051.0</c:v>
                </c:pt>
                <c:pt idx="5261">
                  <c:v>1051.0</c:v>
                </c:pt>
                <c:pt idx="5262">
                  <c:v>1051.0</c:v>
                </c:pt>
                <c:pt idx="5263">
                  <c:v>1051.0</c:v>
                </c:pt>
                <c:pt idx="5264">
                  <c:v>1052.0</c:v>
                </c:pt>
                <c:pt idx="5265">
                  <c:v>1052.0</c:v>
                </c:pt>
                <c:pt idx="5266">
                  <c:v>1052.0</c:v>
                </c:pt>
                <c:pt idx="5267">
                  <c:v>1052.0</c:v>
                </c:pt>
                <c:pt idx="5268">
                  <c:v>1052.0</c:v>
                </c:pt>
                <c:pt idx="5269">
                  <c:v>1052.0</c:v>
                </c:pt>
                <c:pt idx="5270">
                  <c:v>1052.0</c:v>
                </c:pt>
                <c:pt idx="5271">
                  <c:v>1052.0</c:v>
                </c:pt>
                <c:pt idx="5272">
                  <c:v>1052.0</c:v>
                </c:pt>
                <c:pt idx="5273">
                  <c:v>1052.0</c:v>
                </c:pt>
                <c:pt idx="5274">
                  <c:v>1052.0</c:v>
                </c:pt>
                <c:pt idx="5275">
                  <c:v>1052.0</c:v>
                </c:pt>
                <c:pt idx="5276">
                  <c:v>1052.0</c:v>
                </c:pt>
                <c:pt idx="5277">
                  <c:v>1052.0</c:v>
                </c:pt>
                <c:pt idx="5278">
                  <c:v>1052.0</c:v>
                </c:pt>
                <c:pt idx="5279">
                  <c:v>1052.0</c:v>
                </c:pt>
                <c:pt idx="5280">
                  <c:v>1052.0</c:v>
                </c:pt>
                <c:pt idx="5281">
                  <c:v>1052.0</c:v>
                </c:pt>
                <c:pt idx="5282">
                  <c:v>1052.0</c:v>
                </c:pt>
                <c:pt idx="5283">
                  <c:v>1052.0</c:v>
                </c:pt>
                <c:pt idx="5284">
                  <c:v>1052.0</c:v>
                </c:pt>
                <c:pt idx="5285">
                  <c:v>1052.0</c:v>
                </c:pt>
                <c:pt idx="5286">
                  <c:v>1052.0</c:v>
                </c:pt>
                <c:pt idx="5287">
                  <c:v>1052.0</c:v>
                </c:pt>
                <c:pt idx="5288">
                  <c:v>1052.0</c:v>
                </c:pt>
                <c:pt idx="5289">
                  <c:v>1053.0</c:v>
                </c:pt>
                <c:pt idx="5290">
                  <c:v>1053.0</c:v>
                </c:pt>
                <c:pt idx="5291">
                  <c:v>1054.0</c:v>
                </c:pt>
                <c:pt idx="5292">
                  <c:v>1055.0</c:v>
                </c:pt>
                <c:pt idx="5293">
                  <c:v>1055.0</c:v>
                </c:pt>
                <c:pt idx="5294">
                  <c:v>1055.0</c:v>
                </c:pt>
                <c:pt idx="5295">
                  <c:v>1055.0</c:v>
                </c:pt>
                <c:pt idx="5296">
                  <c:v>1055.0</c:v>
                </c:pt>
                <c:pt idx="5297">
                  <c:v>1056.0</c:v>
                </c:pt>
                <c:pt idx="5298">
                  <c:v>1056.0</c:v>
                </c:pt>
                <c:pt idx="5299">
                  <c:v>1056.0</c:v>
                </c:pt>
                <c:pt idx="5300">
                  <c:v>1056.0</c:v>
                </c:pt>
                <c:pt idx="5301">
                  <c:v>1056.0</c:v>
                </c:pt>
                <c:pt idx="5302">
                  <c:v>1056.0</c:v>
                </c:pt>
                <c:pt idx="5303">
                  <c:v>1056.0</c:v>
                </c:pt>
                <c:pt idx="5304">
                  <c:v>1056.0</c:v>
                </c:pt>
                <c:pt idx="5305">
                  <c:v>1057.0</c:v>
                </c:pt>
                <c:pt idx="5306">
                  <c:v>1057.0</c:v>
                </c:pt>
                <c:pt idx="5307">
                  <c:v>1057.0</c:v>
                </c:pt>
                <c:pt idx="5308">
                  <c:v>1057.0</c:v>
                </c:pt>
                <c:pt idx="5309">
                  <c:v>1057.0</c:v>
                </c:pt>
                <c:pt idx="5310">
                  <c:v>1057.0</c:v>
                </c:pt>
                <c:pt idx="5311">
                  <c:v>1057.0</c:v>
                </c:pt>
                <c:pt idx="5312">
                  <c:v>1057.0</c:v>
                </c:pt>
                <c:pt idx="5313">
                  <c:v>1057.0</c:v>
                </c:pt>
                <c:pt idx="5314">
                  <c:v>1058.0</c:v>
                </c:pt>
                <c:pt idx="5315">
                  <c:v>1059.0</c:v>
                </c:pt>
                <c:pt idx="5316">
                  <c:v>1059.0</c:v>
                </c:pt>
                <c:pt idx="5317">
                  <c:v>1059.0</c:v>
                </c:pt>
                <c:pt idx="5318">
                  <c:v>1060.0</c:v>
                </c:pt>
                <c:pt idx="5319">
                  <c:v>1061.0</c:v>
                </c:pt>
                <c:pt idx="5320">
                  <c:v>1062.0</c:v>
                </c:pt>
                <c:pt idx="5321">
                  <c:v>1063.0</c:v>
                </c:pt>
                <c:pt idx="5322">
                  <c:v>1063.0</c:v>
                </c:pt>
                <c:pt idx="5323">
                  <c:v>1063.0</c:v>
                </c:pt>
                <c:pt idx="5324">
                  <c:v>1063.0</c:v>
                </c:pt>
                <c:pt idx="5325">
                  <c:v>1064.0</c:v>
                </c:pt>
                <c:pt idx="5326">
                  <c:v>1064.0</c:v>
                </c:pt>
                <c:pt idx="5327">
                  <c:v>1065.0</c:v>
                </c:pt>
                <c:pt idx="5328">
                  <c:v>1066.0</c:v>
                </c:pt>
                <c:pt idx="5329">
                  <c:v>1067.0</c:v>
                </c:pt>
                <c:pt idx="5330">
                  <c:v>1068.0</c:v>
                </c:pt>
                <c:pt idx="5331">
                  <c:v>1068.0</c:v>
                </c:pt>
                <c:pt idx="5332">
                  <c:v>1069.0</c:v>
                </c:pt>
                <c:pt idx="5333">
                  <c:v>1070.0</c:v>
                </c:pt>
                <c:pt idx="5334">
                  <c:v>1070.0</c:v>
                </c:pt>
                <c:pt idx="5335">
                  <c:v>1070.0</c:v>
                </c:pt>
                <c:pt idx="5336">
                  <c:v>1070.0</c:v>
                </c:pt>
                <c:pt idx="5337">
                  <c:v>1070.0</c:v>
                </c:pt>
                <c:pt idx="5338">
                  <c:v>1070.0</c:v>
                </c:pt>
                <c:pt idx="5339">
                  <c:v>1070.0</c:v>
                </c:pt>
                <c:pt idx="5340">
                  <c:v>1070.0</c:v>
                </c:pt>
                <c:pt idx="5341">
                  <c:v>1070.0</c:v>
                </c:pt>
                <c:pt idx="5342">
                  <c:v>1070.0</c:v>
                </c:pt>
                <c:pt idx="5343">
                  <c:v>1070.0</c:v>
                </c:pt>
                <c:pt idx="5344">
                  <c:v>1070.0</c:v>
                </c:pt>
                <c:pt idx="5345">
                  <c:v>1070.0</c:v>
                </c:pt>
                <c:pt idx="5346">
                  <c:v>1070.0</c:v>
                </c:pt>
                <c:pt idx="5347">
                  <c:v>1070.0</c:v>
                </c:pt>
                <c:pt idx="5348">
                  <c:v>1070.0</c:v>
                </c:pt>
                <c:pt idx="5349">
                  <c:v>1070.0</c:v>
                </c:pt>
                <c:pt idx="5350">
                  <c:v>1070.0</c:v>
                </c:pt>
                <c:pt idx="5351">
                  <c:v>1070.0</c:v>
                </c:pt>
                <c:pt idx="5352">
                  <c:v>1071.0</c:v>
                </c:pt>
                <c:pt idx="5353">
                  <c:v>1072.0</c:v>
                </c:pt>
                <c:pt idx="5354">
                  <c:v>1072.0</c:v>
                </c:pt>
                <c:pt idx="5355">
                  <c:v>1073.0</c:v>
                </c:pt>
                <c:pt idx="5356">
                  <c:v>1074.0</c:v>
                </c:pt>
                <c:pt idx="5357">
                  <c:v>1075.0</c:v>
                </c:pt>
                <c:pt idx="5358">
                  <c:v>1075.0</c:v>
                </c:pt>
                <c:pt idx="5359">
                  <c:v>1075.0</c:v>
                </c:pt>
                <c:pt idx="5360">
                  <c:v>1075.0</c:v>
                </c:pt>
                <c:pt idx="5361">
                  <c:v>1075.0</c:v>
                </c:pt>
                <c:pt idx="5362">
                  <c:v>1075.0</c:v>
                </c:pt>
                <c:pt idx="5363">
                  <c:v>1076.0</c:v>
                </c:pt>
                <c:pt idx="5364">
                  <c:v>1076.0</c:v>
                </c:pt>
                <c:pt idx="5365">
                  <c:v>1076.0</c:v>
                </c:pt>
                <c:pt idx="5366">
                  <c:v>1076.0</c:v>
                </c:pt>
                <c:pt idx="5367">
                  <c:v>1076.0</c:v>
                </c:pt>
                <c:pt idx="5368">
                  <c:v>1076.0</c:v>
                </c:pt>
                <c:pt idx="5369">
                  <c:v>1076.0</c:v>
                </c:pt>
                <c:pt idx="5370">
                  <c:v>1076.0</c:v>
                </c:pt>
                <c:pt idx="5371">
                  <c:v>1077.0</c:v>
                </c:pt>
                <c:pt idx="5372">
                  <c:v>1077.0</c:v>
                </c:pt>
                <c:pt idx="5373">
                  <c:v>1077.0</c:v>
                </c:pt>
                <c:pt idx="5374">
                  <c:v>1077.0</c:v>
                </c:pt>
                <c:pt idx="5375">
                  <c:v>1077.0</c:v>
                </c:pt>
                <c:pt idx="5376">
                  <c:v>1078.0</c:v>
                </c:pt>
                <c:pt idx="5377">
                  <c:v>1078.0</c:v>
                </c:pt>
                <c:pt idx="5378">
                  <c:v>1078.0</c:v>
                </c:pt>
                <c:pt idx="5379">
                  <c:v>1078.0</c:v>
                </c:pt>
                <c:pt idx="5380">
                  <c:v>1079.0</c:v>
                </c:pt>
                <c:pt idx="5381">
                  <c:v>1080.0</c:v>
                </c:pt>
                <c:pt idx="5382">
                  <c:v>1080.0</c:v>
                </c:pt>
                <c:pt idx="5383">
                  <c:v>1081.0</c:v>
                </c:pt>
                <c:pt idx="5384">
                  <c:v>1081.0</c:v>
                </c:pt>
                <c:pt idx="5385">
                  <c:v>1081.0</c:v>
                </c:pt>
                <c:pt idx="5386">
                  <c:v>1081.0</c:v>
                </c:pt>
                <c:pt idx="5387">
                  <c:v>1081.0</c:v>
                </c:pt>
                <c:pt idx="5388">
                  <c:v>1082.0</c:v>
                </c:pt>
                <c:pt idx="5389">
                  <c:v>1083.0</c:v>
                </c:pt>
                <c:pt idx="5390">
                  <c:v>1083.0</c:v>
                </c:pt>
                <c:pt idx="5391">
                  <c:v>1083.0</c:v>
                </c:pt>
                <c:pt idx="5392">
                  <c:v>1083.0</c:v>
                </c:pt>
                <c:pt idx="5393">
                  <c:v>1084.0</c:v>
                </c:pt>
                <c:pt idx="5394">
                  <c:v>1084.0</c:v>
                </c:pt>
                <c:pt idx="5395">
                  <c:v>1085.0</c:v>
                </c:pt>
                <c:pt idx="5396">
                  <c:v>1085.0</c:v>
                </c:pt>
                <c:pt idx="5397">
                  <c:v>1085.0</c:v>
                </c:pt>
                <c:pt idx="5398">
                  <c:v>1085.0</c:v>
                </c:pt>
                <c:pt idx="5399">
                  <c:v>1086.0</c:v>
                </c:pt>
                <c:pt idx="5400">
                  <c:v>1086.0</c:v>
                </c:pt>
                <c:pt idx="5401">
                  <c:v>1086.0</c:v>
                </c:pt>
                <c:pt idx="5402">
                  <c:v>1086.0</c:v>
                </c:pt>
                <c:pt idx="5403">
                  <c:v>1087.0</c:v>
                </c:pt>
                <c:pt idx="5404">
                  <c:v>1087.0</c:v>
                </c:pt>
                <c:pt idx="5405">
                  <c:v>1088.0</c:v>
                </c:pt>
                <c:pt idx="5406">
                  <c:v>1088.0</c:v>
                </c:pt>
                <c:pt idx="5407">
                  <c:v>1089.0</c:v>
                </c:pt>
                <c:pt idx="5408">
                  <c:v>1090.0</c:v>
                </c:pt>
                <c:pt idx="5409">
                  <c:v>1090.0</c:v>
                </c:pt>
                <c:pt idx="5410">
                  <c:v>1090.0</c:v>
                </c:pt>
                <c:pt idx="5411">
                  <c:v>1090.0</c:v>
                </c:pt>
                <c:pt idx="5412">
                  <c:v>1090.0</c:v>
                </c:pt>
                <c:pt idx="5413">
                  <c:v>1090.0</c:v>
                </c:pt>
                <c:pt idx="5414">
                  <c:v>1090.0</c:v>
                </c:pt>
                <c:pt idx="5415">
                  <c:v>1090.0</c:v>
                </c:pt>
                <c:pt idx="5416">
                  <c:v>1091.0</c:v>
                </c:pt>
                <c:pt idx="5417">
                  <c:v>1092.0</c:v>
                </c:pt>
                <c:pt idx="5418">
                  <c:v>1092.0</c:v>
                </c:pt>
                <c:pt idx="5419">
                  <c:v>1093.0</c:v>
                </c:pt>
                <c:pt idx="5420">
                  <c:v>1094.0</c:v>
                </c:pt>
                <c:pt idx="5421">
                  <c:v>1095.0</c:v>
                </c:pt>
                <c:pt idx="5422">
                  <c:v>1096.0</c:v>
                </c:pt>
                <c:pt idx="5423">
                  <c:v>1096.0</c:v>
                </c:pt>
                <c:pt idx="5424">
                  <c:v>1096.0</c:v>
                </c:pt>
                <c:pt idx="5425">
                  <c:v>1096.0</c:v>
                </c:pt>
                <c:pt idx="5426">
                  <c:v>1097.0</c:v>
                </c:pt>
                <c:pt idx="5427">
                  <c:v>1098.0</c:v>
                </c:pt>
                <c:pt idx="5428">
                  <c:v>1099.0</c:v>
                </c:pt>
                <c:pt idx="5429">
                  <c:v>1100.0</c:v>
                </c:pt>
                <c:pt idx="5430">
                  <c:v>1100.0</c:v>
                </c:pt>
                <c:pt idx="5431">
                  <c:v>1100.0</c:v>
                </c:pt>
                <c:pt idx="5432">
                  <c:v>1100.0</c:v>
                </c:pt>
                <c:pt idx="5433">
                  <c:v>1100.0</c:v>
                </c:pt>
                <c:pt idx="5434">
                  <c:v>1100.0</c:v>
                </c:pt>
                <c:pt idx="5435">
                  <c:v>1100.0</c:v>
                </c:pt>
                <c:pt idx="5436">
                  <c:v>1100.0</c:v>
                </c:pt>
                <c:pt idx="5437">
                  <c:v>1100.0</c:v>
                </c:pt>
                <c:pt idx="5438">
                  <c:v>1100.0</c:v>
                </c:pt>
                <c:pt idx="5439">
                  <c:v>1101.0</c:v>
                </c:pt>
                <c:pt idx="5440">
                  <c:v>1101.0</c:v>
                </c:pt>
                <c:pt idx="5441">
                  <c:v>1101.0</c:v>
                </c:pt>
                <c:pt idx="5442">
                  <c:v>1101.0</c:v>
                </c:pt>
                <c:pt idx="5443">
                  <c:v>1101.0</c:v>
                </c:pt>
                <c:pt idx="5444">
                  <c:v>1101.0</c:v>
                </c:pt>
                <c:pt idx="5445">
                  <c:v>1101.0</c:v>
                </c:pt>
                <c:pt idx="5446">
                  <c:v>1101.0</c:v>
                </c:pt>
                <c:pt idx="5447">
                  <c:v>1101.0</c:v>
                </c:pt>
                <c:pt idx="5448">
                  <c:v>1101.0</c:v>
                </c:pt>
                <c:pt idx="5449">
                  <c:v>1101.0</c:v>
                </c:pt>
                <c:pt idx="5450">
                  <c:v>1101.0</c:v>
                </c:pt>
                <c:pt idx="5451">
                  <c:v>1101.0</c:v>
                </c:pt>
                <c:pt idx="5452">
                  <c:v>1101.0</c:v>
                </c:pt>
                <c:pt idx="5453">
                  <c:v>1101.0</c:v>
                </c:pt>
                <c:pt idx="5454">
                  <c:v>1101.0</c:v>
                </c:pt>
                <c:pt idx="5455">
                  <c:v>1101.0</c:v>
                </c:pt>
                <c:pt idx="5456">
                  <c:v>1101.0</c:v>
                </c:pt>
                <c:pt idx="5457">
                  <c:v>1101.0</c:v>
                </c:pt>
                <c:pt idx="5458">
                  <c:v>1101.0</c:v>
                </c:pt>
                <c:pt idx="5459">
                  <c:v>1101.0</c:v>
                </c:pt>
                <c:pt idx="5460">
                  <c:v>1101.0</c:v>
                </c:pt>
                <c:pt idx="5461">
                  <c:v>1102.0</c:v>
                </c:pt>
                <c:pt idx="5462">
                  <c:v>1103.0</c:v>
                </c:pt>
                <c:pt idx="5463">
                  <c:v>1104.0</c:v>
                </c:pt>
                <c:pt idx="5464">
                  <c:v>1104.0</c:v>
                </c:pt>
                <c:pt idx="5465">
                  <c:v>1104.0</c:v>
                </c:pt>
                <c:pt idx="5466">
                  <c:v>1104.0</c:v>
                </c:pt>
                <c:pt idx="5467">
                  <c:v>1104.0</c:v>
                </c:pt>
                <c:pt idx="5468">
                  <c:v>1104.0</c:v>
                </c:pt>
                <c:pt idx="5469">
                  <c:v>1105.0</c:v>
                </c:pt>
                <c:pt idx="5470">
                  <c:v>1105.0</c:v>
                </c:pt>
                <c:pt idx="5471">
                  <c:v>1105.0</c:v>
                </c:pt>
                <c:pt idx="5472">
                  <c:v>1105.0</c:v>
                </c:pt>
                <c:pt idx="5473">
                  <c:v>1105.0</c:v>
                </c:pt>
                <c:pt idx="5474">
                  <c:v>1105.0</c:v>
                </c:pt>
                <c:pt idx="5475">
                  <c:v>1106.0</c:v>
                </c:pt>
                <c:pt idx="5476">
                  <c:v>1106.0</c:v>
                </c:pt>
                <c:pt idx="5477">
                  <c:v>1106.0</c:v>
                </c:pt>
                <c:pt idx="5478">
                  <c:v>1106.0</c:v>
                </c:pt>
                <c:pt idx="5479">
                  <c:v>1107.0</c:v>
                </c:pt>
                <c:pt idx="5480">
                  <c:v>1108.0</c:v>
                </c:pt>
                <c:pt idx="5481">
                  <c:v>1108.0</c:v>
                </c:pt>
                <c:pt idx="5482">
                  <c:v>1108.0</c:v>
                </c:pt>
                <c:pt idx="5483">
                  <c:v>1108.0</c:v>
                </c:pt>
                <c:pt idx="5484">
                  <c:v>1108.0</c:v>
                </c:pt>
                <c:pt idx="5485">
                  <c:v>1108.0</c:v>
                </c:pt>
                <c:pt idx="5486">
                  <c:v>1108.0</c:v>
                </c:pt>
                <c:pt idx="5487">
                  <c:v>1108.0</c:v>
                </c:pt>
                <c:pt idx="5488">
                  <c:v>1108.0</c:v>
                </c:pt>
                <c:pt idx="5489">
                  <c:v>1108.0</c:v>
                </c:pt>
                <c:pt idx="5490">
                  <c:v>1108.0</c:v>
                </c:pt>
                <c:pt idx="5491">
                  <c:v>1108.0</c:v>
                </c:pt>
                <c:pt idx="5492">
                  <c:v>1108.0</c:v>
                </c:pt>
                <c:pt idx="5493">
                  <c:v>1108.0</c:v>
                </c:pt>
                <c:pt idx="5494">
                  <c:v>1108.0</c:v>
                </c:pt>
                <c:pt idx="5495">
                  <c:v>1108.0</c:v>
                </c:pt>
                <c:pt idx="5496">
                  <c:v>1109.0</c:v>
                </c:pt>
                <c:pt idx="5497">
                  <c:v>1109.0</c:v>
                </c:pt>
                <c:pt idx="5498">
                  <c:v>1109.0</c:v>
                </c:pt>
                <c:pt idx="5499">
                  <c:v>1109.0</c:v>
                </c:pt>
                <c:pt idx="5500">
                  <c:v>1109.0</c:v>
                </c:pt>
                <c:pt idx="5501">
                  <c:v>1109.0</c:v>
                </c:pt>
                <c:pt idx="5502">
                  <c:v>1110.0</c:v>
                </c:pt>
                <c:pt idx="5503">
                  <c:v>1110.0</c:v>
                </c:pt>
                <c:pt idx="5504">
                  <c:v>1110.0</c:v>
                </c:pt>
                <c:pt idx="5505">
                  <c:v>1110.0</c:v>
                </c:pt>
                <c:pt idx="5506">
                  <c:v>1110.0</c:v>
                </c:pt>
                <c:pt idx="5507">
                  <c:v>1111.0</c:v>
                </c:pt>
                <c:pt idx="5508">
                  <c:v>1112.0</c:v>
                </c:pt>
                <c:pt idx="5509">
                  <c:v>1112.0</c:v>
                </c:pt>
                <c:pt idx="5510">
                  <c:v>1112.0</c:v>
                </c:pt>
                <c:pt idx="5511">
                  <c:v>1113.0</c:v>
                </c:pt>
                <c:pt idx="5512">
                  <c:v>1113.0</c:v>
                </c:pt>
                <c:pt idx="5513">
                  <c:v>1113.0</c:v>
                </c:pt>
                <c:pt idx="5514">
                  <c:v>1114.0</c:v>
                </c:pt>
                <c:pt idx="5515">
                  <c:v>1114.0</c:v>
                </c:pt>
                <c:pt idx="5516">
                  <c:v>1115.0</c:v>
                </c:pt>
                <c:pt idx="5517">
                  <c:v>1115.0</c:v>
                </c:pt>
                <c:pt idx="5518">
                  <c:v>1115.0</c:v>
                </c:pt>
                <c:pt idx="5519">
                  <c:v>1115.0</c:v>
                </c:pt>
                <c:pt idx="5520">
                  <c:v>1115.0</c:v>
                </c:pt>
                <c:pt idx="5521">
                  <c:v>1115.0</c:v>
                </c:pt>
                <c:pt idx="5522">
                  <c:v>1115.0</c:v>
                </c:pt>
                <c:pt idx="5523">
                  <c:v>1116.0</c:v>
                </c:pt>
                <c:pt idx="5524">
                  <c:v>1117.0</c:v>
                </c:pt>
                <c:pt idx="5525">
                  <c:v>1117.0</c:v>
                </c:pt>
                <c:pt idx="5526">
                  <c:v>1117.0</c:v>
                </c:pt>
                <c:pt idx="5527">
                  <c:v>1117.0</c:v>
                </c:pt>
                <c:pt idx="5528">
                  <c:v>1117.0</c:v>
                </c:pt>
                <c:pt idx="5529">
                  <c:v>1117.0</c:v>
                </c:pt>
                <c:pt idx="5530">
                  <c:v>1118.0</c:v>
                </c:pt>
                <c:pt idx="5531">
                  <c:v>1119.0</c:v>
                </c:pt>
                <c:pt idx="5532">
                  <c:v>1120.0</c:v>
                </c:pt>
                <c:pt idx="5533">
                  <c:v>1120.0</c:v>
                </c:pt>
                <c:pt idx="5534">
                  <c:v>1120.0</c:v>
                </c:pt>
                <c:pt idx="5535">
                  <c:v>1121.0</c:v>
                </c:pt>
                <c:pt idx="5536">
                  <c:v>1121.0</c:v>
                </c:pt>
                <c:pt idx="5537">
                  <c:v>1121.0</c:v>
                </c:pt>
                <c:pt idx="5538">
                  <c:v>1121.0</c:v>
                </c:pt>
                <c:pt idx="5539">
                  <c:v>1121.0</c:v>
                </c:pt>
                <c:pt idx="5540">
                  <c:v>1122.0</c:v>
                </c:pt>
                <c:pt idx="5541">
                  <c:v>1122.0</c:v>
                </c:pt>
                <c:pt idx="5542">
                  <c:v>1122.0</c:v>
                </c:pt>
                <c:pt idx="5543">
                  <c:v>1122.0</c:v>
                </c:pt>
                <c:pt idx="5544">
                  <c:v>1122.0</c:v>
                </c:pt>
                <c:pt idx="5545">
                  <c:v>1122.0</c:v>
                </c:pt>
                <c:pt idx="5546">
                  <c:v>1122.0</c:v>
                </c:pt>
                <c:pt idx="5547">
                  <c:v>1123.0</c:v>
                </c:pt>
                <c:pt idx="5548">
                  <c:v>1123.0</c:v>
                </c:pt>
                <c:pt idx="5549">
                  <c:v>1123.0</c:v>
                </c:pt>
                <c:pt idx="5550">
                  <c:v>1123.0</c:v>
                </c:pt>
                <c:pt idx="5551">
                  <c:v>1123.0</c:v>
                </c:pt>
                <c:pt idx="5552">
                  <c:v>1124.0</c:v>
                </c:pt>
                <c:pt idx="5553">
                  <c:v>1125.0</c:v>
                </c:pt>
                <c:pt idx="5554">
                  <c:v>1125.0</c:v>
                </c:pt>
                <c:pt idx="5555">
                  <c:v>1125.0</c:v>
                </c:pt>
                <c:pt idx="5556">
                  <c:v>1125.0</c:v>
                </c:pt>
                <c:pt idx="5557">
                  <c:v>1125.0</c:v>
                </c:pt>
                <c:pt idx="5558">
                  <c:v>1125.0</c:v>
                </c:pt>
                <c:pt idx="5559">
                  <c:v>1125.0</c:v>
                </c:pt>
                <c:pt idx="5560">
                  <c:v>1125.0</c:v>
                </c:pt>
                <c:pt idx="5561">
                  <c:v>1125.0</c:v>
                </c:pt>
                <c:pt idx="5562">
                  <c:v>1125.0</c:v>
                </c:pt>
                <c:pt idx="5563">
                  <c:v>1126.0</c:v>
                </c:pt>
                <c:pt idx="5564">
                  <c:v>1127.0</c:v>
                </c:pt>
                <c:pt idx="5565">
                  <c:v>1128.0</c:v>
                </c:pt>
                <c:pt idx="5566">
                  <c:v>1129.0</c:v>
                </c:pt>
                <c:pt idx="5567">
                  <c:v>1129.0</c:v>
                </c:pt>
                <c:pt idx="5568">
                  <c:v>1129.0</c:v>
                </c:pt>
                <c:pt idx="5569">
                  <c:v>1129.0</c:v>
                </c:pt>
                <c:pt idx="5570">
                  <c:v>1129.0</c:v>
                </c:pt>
                <c:pt idx="5571">
                  <c:v>1129.0</c:v>
                </c:pt>
                <c:pt idx="5572">
                  <c:v>1129.0</c:v>
                </c:pt>
                <c:pt idx="5573">
                  <c:v>1129.0</c:v>
                </c:pt>
                <c:pt idx="5574">
                  <c:v>1129.0</c:v>
                </c:pt>
                <c:pt idx="5575">
                  <c:v>1129.0</c:v>
                </c:pt>
                <c:pt idx="5576">
                  <c:v>1129.0</c:v>
                </c:pt>
                <c:pt idx="5577">
                  <c:v>1129.0</c:v>
                </c:pt>
                <c:pt idx="5578">
                  <c:v>1129.0</c:v>
                </c:pt>
                <c:pt idx="5579">
                  <c:v>1129.0</c:v>
                </c:pt>
                <c:pt idx="5580">
                  <c:v>1130.0</c:v>
                </c:pt>
                <c:pt idx="5581">
                  <c:v>1130.0</c:v>
                </c:pt>
                <c:pt idx="5582">
                  <c:v>1131.0</c:v>
                </c:pt>
                <c:pt idx="5583">
                  <c:v>1131.0</c:v>
                </c:pt>
                <c:pt idx="5584">
                  <c:v>1131.0</c:v>
                </c:pt>
                <c:pt idx="5585">
                  <c:v>1131.0</c:v>
                </c:pt>
                <c:pt idx="5586">
                  <c:v>1132.0</c:v>
                </c:pt>
                <c:pt idx="5587">
                  <c:v>1132.0</c:v>
                </c:pt>
                <c:pt idx="5588">
                  <c:v>1132.0</c:v>
                </c:pt>
                <c:pt idx="5589">
                  <c:v>1132.0</c:v>
                </c:pt>
                <c:pt idx="5590">
                  <c:v>1132.0</c:v>
                </c:pt>
                <c:pt idx="5591">
                  <c:v>1132.0</c:v>
                </c:pt>
                <c:pt idx="5592">
                  <c:v>1132.0</c:v>
                </c:pt>
                <c:pt idx="5593">
                  <c:v>1132.0</c:v>
                </c:pt>
                <c:pt idx="5594">
                  <c:v>1132.0</c:v>
                </c:pt>
                <c:pt idx="5595">
                  <c:v>1133.0</c:v>
                </c:pt>
                <c:pt idx="5596">
                  <c:v>1133.0</c:v>
                </c:pt>
                <c:pt idx="5597">
                  <c:v>1133.0</c:v>
                </c:pt>
                <c:pt idx="5598">
                  <c:v>1134.0</c:v>
                </c:pt>
                <c:pt idx="5599">
                  <c:v>1134.0</c:v>
                </c:pt>
                <c:pt idx="5600">
                  <c:v>1134.0</c:v>
                </c:pt>
                <c:pt idx="5601">
                  <c:v>1134.0</c:v>
                </c:pt>
                <c:pt idx="5602">
                  <c:v>1135.0</c:v>
                </c:pt>
                <c:pt idx="5603">
                  <c:v>1135.0</c:v>
                </c:pt>
                <c:pt idx="5604">
                  <c:v>1135.0</c:v>
                </c:pt>
                <c:pt idx="5605">
                  <c:v>1135.0</c:v>
                </c:pt>
                <c:pt idx="5606">
                  <c:v>1135.0</c:v>
                </c:pt>
                <c:pt idx="5607">
                  <c:v>1135.0</c:v>
                </c:pt>
                <c:pt idx="5608">
                  <c:v>1135.0</c:v>
                </c:pt>
                <c:pt idx="5609">
                  <c:v>1135.0</c:v>
                </c:pt>
                <c:pt idx="5610">
                  <c:v>1136.0</c:v>
                </c:pt>
                <c:pt idx="5611">
                  <c:v>1136.0</c:v>
                </c:pt>
                <c:pt idx="5612">
                  <c:v>1137.0</c:v>
                </c:pt>
                <c:pt idx="5613">
                  <c:v>1137.0</c:v>
                </c:pt>
                <c:pt idx="5614">
                  <c:v>1138.0</c:v>
                </c:pt>
                <c:pt idx="5615">
                  <c:v>1138.0</c:v>
                </c:pt>
                <c:pt idx="5616">
                  <c:v>1138.0</c:v>
                </c:pt>
                <c:pt idx="5617">
                  <c:v>1138.0</c:v>
                </c:pt>
                <c:pt idx="5618">
                  <c:v>1138.0</c:v>
                </c:pt>
                <c:pt idx="5619">
                  <c:v>1138.0</c:v>
                </c:pt>
                <c:pt idx="5620">
                  <c:v>1138.0</c:v>
                </c:pt>
                <c:pt idx="5621">
                  <c:v>1138.0</c:v>
                </c:pt>
                <c:pt idx="5622">
                  <c:v>1138.0</c:v>
                </c:pt>
                <c:pt idx="5623">
                  <c:v>1138.0</c:v>
                </c:pt>
                <c:pt idx="5624">
                  <c:v>1138.0</c:v>
                </c:pt>
                <c:pt idx="5625">
                  <c:v>1138.0</c:v>
                </c:pt>
                <c:pt idx="5626">
                  <c:v>1139.0</c:v>
                </c:pt>
                <c:pt idx="5627">
                  <c:v>1140.0</c:v>
                </c:pt>
                <c:pt idx="5628">
                  <c:v>1140.0</c:v>
                </c:pt>
                <c:pt idx="5629">
                  <c:v>1140.0</c:v>
                </c:pt>
                <c:pt idx="5630">
                  <c:v>1140.0</c:v>
                </c:pt>
                <c:pt idx="5631">
                  <c:v>1141.0</c:v>
                </c:pt>
                <c:pt idx="5632">
                  <c:v>1142.0</c:v>
                </c:pt>
                <c:pt idx="5633">
                  <c:v>1143.0</c:v>
                </c:pt>
                <c:pt idx="5634">
                  <c:v>1143.0</c:v>
                </c:pt>
                <c:pt idx="5635">
                  <c:v>1143.0</c:v>
                </c:pt>
                <c:pt idx="5636">
                  <c:v>1143.0</c:v>
                </c:pt>
                <c:pt idx="5637">
                  <c:v>1143.0</c:v>
                </c:pt>
                <c:pt idx="5638">
                  <c:v>1143.0</c:v>
                </c:pt>
                <c:pt idx="5639">
                  <c:v>1143.0</c:v>
                </c:pt>
                <c:pt idx="5640">
                  <c:v>1143.0</c:v>
                </c:pt>
                <c:pt idx="5641">
                  <c:v>1143.0</c:v>
                </c:pt>
                <c:pt idx="5642">
                  <c:v>1143.0</c:v>
                </c:pt>
                <c:pt idx="5643">
                  <c:v>1144.0</c:v>
                </c:pt>
                <c:pt idx="5644">
                  <c:v>1144.0</c:v>
                </c:pt>
                <c:pt idx="5645">
                  <c:v>1144.0</c:v>
                </c:pt>
                <c:pt idx="5646">
                  <c:v>1144.0</c:v>
                </c:pt>
                <c:pt idx="5647">
                  <c:v>1145.0</c:v>
                </c:pt>
                <c:pt idx="5648">
                  <c:v>1146.0</c:v>
                </c:pt>
                <c:pt idx="5649">
                  <c:v>1146.0</c:v>
                </c:pt>
                <c:pt idx="5650">
                  <c:v>1146.0</c:v>
                </c:pt>
                <c:pt idx="5651">
                  <c:v>1146.0</c:v>
                </c:pt>
                <c:pt idx="5652">
                  <c:v>1146.0</c:v>
                </c:pt>
                <c:pt idx="5653">
                  <c:v>1146.0</c:v>
                </c:pt>
                <c:pt idx="5654">
                  <c:v>1146.0</c:v>
                </c:pt>
                <c:pt idx="5655">
                  <c:v>1146.0</c:v>
                </c:pt>
                <c:pt idx="5656">
                  <c:v>1146.0</c:v>
                </c:pt>
                <c:pt idx="5657">
                  <c:v>1146.0</c:v>
                </c:pt>
                <c:pt idx="5658">
                  <c:v>1146.0</c:v>
                </c:pt>
                <c:pt idx="5659">
                  <c:v>1146.0</c:v>
                </c:pt>
                <c:pt idx="5660">
                  <c:v>1146.0</c:v>
                </c:pt>
                <c:pt idx="5661">
                  <c:v>1146.0</c:v>
                </c:pt>
                <c:pt idx="5662">
                  <c:v>1147.0</c:v>
                </c:pt>
                <c:pt idx="5663">
                  <c:v>1147.0</c:v>
                </c:pt>
                <c:pt idx="5664">
                  <c:v>1147.0</c:v>
                </c:pt>
                <c:pt idx="5665">
                  <c:v>1147.0</c:v>
                </c:pt>
                <c:pt idx="5666">
                  <c:v>1147.0</c:v>
                </c:pt>
                <c:pt idx="5667">
                  <c:v>1147.0</c:v>
                </c:pt>
                <c:pt idx="5668">
                  <c:v>1147.0</c:v>
                </c:pt>
                <c:pt idx="5669">
                  <c:v>1147.0</c:v>
                </c:pt>
                <c:pt idx="5670">
                  <c:v>1147.0</c:v>
                </c:pt>
                <c:pt idx="5671">
                  <c:v>1147.0</c:v>
                </c:pt>
                <c:pt idx="5672">
                  <c:v>1147.0</c:v>
                </c:pt>
                <c:pt idx="5673">
                  <c:v>1148.0</c:v>
                </c:pt>
                <c:pt idx="5674">
                  <c:v>1148.0</c:v>
                </c:pt>
                <c:pt idx="5675">
                  <c:v>1148.0</c:v>
                </c:pt>
                <c:pt idx="5676">
                  <c:v>1149.0</c:v>
                </c:pt>
                <c:pt idx="5677">
                  <c:v>1150.0</c:v>
                </c:pt>
                <c:pt idx="5678">
                  <c:v>1150.0</c:v>
                </c:pt>
                <c:pt idx="5679">
                  <c:v>1150.0</c:v>
                </c:pt>
                <c:pt idx="5680">
                  <c:v>1150.0</c:v>
                </c:pt>
                <c:pt idx="5681">
                  <c:v>1151.0</c:v>
                </c:pt>
                <c:pt idx="5682">
                  <c:v>1151.0</c:v>
                </c:pt>
                <c:pt idx="5683">
                  <c:v>1151.0</c:v>
                </c:pt>
                <c:pt idx="5684">
                  <c:v>1151.0</c:v>
                </c:pt>
                <c:pt idx="5685">
                  <c:v>1151.0</c:v>
                </c:pt>
                <c:pt idx="5686">
                  <c:v>1151.0</c:v>
                </c:pt>
                <c:pt idx="5687">
                  <c:v>1151.0</c:v>
                </c:pt>
                <c:pt idx="5688">
                  <c:v>1151.0</c:v>
                </c:pt>
                <c:pt idx="5689">
                  <c:v>1151.0</c:v>
                </c:pt>
                <c:pt idx="5690">
                  <c:v>1151.0</c:v>
                </c:pt>
                <c:pt idx="5691">
                  <c:v>1151.0</c:v>
                </c:pt>
                <c:pt idx="5692">
                  <c:v>1151.0</c:v>
                </c:pt>
                <c:pt idx="5693">
                  <c:v>1152.0</c:v>
                </c:pt>
                <c:pt idx="5694">
                  <c:v>1152.0</c:v>
                </c:pt>
                <c:pt idx="5695">
                  <c:v>1152.0</c:v>
                </c:pt>
                <c:pt idx="5696">
                  <c:v>1153.0</c:v>
                </c:pt>
                <c:pt idx="5697">
                  <c:v>1154.0</c:v>
                </c:pt>
                <c:pt idx="5698">
                  <c:v>1154.0</c:v>
                </c:pt>
                <c:pt idx="5699">
                  <c:v>1155.0</c:v>
                </c:pt>
                <c:pt idx="5700">
                  <c:v>1155.0</c:v>
                </c:pt>
                <c:pt idx="5701">
                  <c:v>1155.0</c:v>
                </c:pt>
                <c:pt idx="5702">
                  <c:v>1155.0</c:v>
                </c:pt>
                <c:pt idx="5703">
                  <c:v>1155.0</c:v>
                </c:pt>
                <c:pt idx="5704">
                  <c:v>1155.0</c:v>
                </c:pt>
                <c:pt idx="5705">
                  <c:v>1155.0</c:v>
                </c:pt>
                <c:pt idx="5706">
                  <c:v>1155.0</c:v>
                </c:pt>
                <c:pt idx="5707">
                  <c:v>1155.0</c:v>
                </c:pt>
                <c:pt idx="5708">
                  <c:v>1155.0</c:v>
                </c:pt>
                <c:pt idx="5709">
                  <c:v>1155.0</c:v>
                </c:pt>
                <c:pt idx="5710">
                  <c:v>1155.0</c:v>
                </c:pt>
                <c:pt idx="5711">
                  <c:v>1155.0</c:v>
                </c:pt>
                <c:pt idx="5712">
                  <c:v>1155.0</c:v>
                </c:pt>
                <c:pt idx="5713">
                  <c:v>1155.0</c:v>
                </c:pt>
                <c:pt idx="5714">
                  <c:v>1155.0</c:v>
                </c:pt>
                <c:pt idx="5715">
                  <c:v>1155.0</c:v>
                </c:pt>
                <c:pt idx="5716">
                  <c:v>1155.0</c:v>
                </c:pt>
                <c:pt idx="5717">
                  <c:v>1155.0</c:v>
                </c:pt>
                <c:pt idx="5718">
                  <c:v>1155.0</c:v>
                </c:pt>
                <c:pt idx="5719">
                  <c:v>1155.0</c:v>
                </c:pt>
                <c:pt idx="5720">
                  <c:v>1155.0</c:v>
                </c:pt>
                <c:pt idx="5721">
                  <c:v>1155.0</c:v>
                </c:pt>
                <c:pt idx="5722">
                  <c:v>1155.0</c:v>
                </c:pt>
                <c:pt idx="5723">
                  <c:v>1156.0</c:v>
                </c:pt>
                <c:pt idx="5724">
                  <c:v>1156.0</c:v>
                </c:pt>
                <c:pt idx="5725">
                  <c:v>1156.0</c:v>
                </c:pt>
                <c:pt idx="5726">
                  <c:v>1156.0</c:v>
                </c:pt>
                <c:pt idx="5727">
                  <c:v>1157.0</c:v>
                </c:pt>
                <c:pt idx="5728">
                  <c:v>1158.0</c:v>
                </c:pt>
                <c:pt idx="5729">
                  <c:v>1159.0</c:v>
                </c:pt>
                <c:pt idx="5730">
                  <c:v>1160.0</c:v>
                </c:pt>
                <c:pt idx="5731">
                  <c:v>1161.0</c:v>
                </c:pt>
                <c:pt idx="5732">
                  <c:v>1162.0</c:v>
                </c:pt>
                <c:pt idx="5733">
                  <c:v>1163.0</c:v>
                </c:pt>
                <c:pt idx="5734">
                  <c:v>1164.0</c:v>
                </c:pt>
                <c:pt idx="5735">
                  <c:v>1164.0</c:v>
                </c:pt>
                <c:pt idx="5736">
                  <c:v>1165.0</c:v>
                </c:pt>
                <c:pt idx="5737">
                  <c:v>1165.0</c:v>
                </c:pt>
                <c:pt idx="5738">
                  <c:v>1165.0</c:v>
                </c:pt>
                <c:pt idx="5739">
                  <c:v>1165.0</c:v>
                </c:pt>
                <c:pt idx="5740">
                  <c:v>1165.0</c:v>
                </c:pt>
                <c:pt idx="5741">
                  <c:v>1166.0</c:v>
                </c:pt>
                <c:pt idx="5742">
                  <c:v>1166.0</c:v>
                </c:pt>
                <c:pt idx="5743">
                  <c:v>1166.0</c:v>
                </c:pt>
                <c:pt idx="5744">
                  <c:v>1166.0</c:v>
                </c:pt>
                <c:pt idx="5745">
                  <c:v>1166.0</c:v>
                </c:pt>
                <c:pt idx="5746">
                  <c:v>1167.0</c:v>
                </c:pt>
                <c:pt idx="5747">
                  <c:v>1167.0</c:v>
                </c:pt>
                <c:pt idx="5748">
                  <c:v>1167.0</c:v>
                </c:pt>
                <c:pt idx="5749">
                  <c:v>1167.0</c:v>
                </c:pt>
                <c:pt idx="5750">
                  <c:v>1168.0</c:v>
                </c:pt>
                <c:pt idx="5751">
                  <c:v>1169.0</c:v>
                </c:pt>
                <c:pt idx="5752">
                  <c:v>1169.0</c:v>
                </c:pt>
                <c:pt idx="5753">
                  <c:v>1170.0</c:v>
                </c:pt>
                <c:pt idx="5754">
                  <c:v>1170.0</c:v>
                </c:pt>
                <c:pt idx="5755">
                  <c:v>1170.0</c:v>
                </c:pt>
                <c:pt idx="5756">
                  <c:v>1170.0</c:v>
                </c:pt>
                <c:pt idx="5757">
                  <c:v>1170.0</c:v>
                </c:pt>
                <c:pt idx="5758">
                  <c:v>1170.0</c:v>
                </c:pt>
                <c:pt idx="5759">
                  <c:v>1170.0</c:v>
                </c:pt>
                <c:pt idx="5760">
                  <c:v>1170.0</c:v>
                </c:pt>
                <c:pt idx="5761">
                  <c:v>1170.0</c:v>
                </c:pt>
                <c:pt idx="5762">
                  <c:v>1170.0</c:v>
                </c:pt>
                <c:pt idx="5763">
                  <c:v>1170.0</c:v>
                </c:pt>
                <c:pt idx="5764">
                  <c:v>1170.0</c:v>
                </c:pt>
                <c:pt idx="5765">
                  <c:v>1170.0</c:v>
                </c:pt>
                <c:pt idx="5766">
                  <c:v>1171.0</c:v>
                </c:pt>
                <c:pt idx="5767">
                  <c:v>1172.0</c:v>
                </c:pt>
                <c:pt idx="5768">
                  <c:v>1173.0</c:v>
                </c:pt>
                <c:pt idx="5769">
                  <c:v>1173.0</c:v>
                </c:pt>
                <c:pt idx="5770">
                  <c:v>1173.0</c:v>
                </c:pt>
                <c:pt idx="5771">
                  <c:v>1173.0</c:v>
                </c:pt>
                <c:pt idx="5772">
                  <c:v>1173.0</c:v>
                </c:pt>
                <c:pt idx="5773">
                  <c:v>1173.0</c:v>
                </c:pt>
                <c:pt idx="5774">
                  <c:v>1173.0</c:v>
                </c:pt>
                <c:pt idx="5775">
                  <c:v>1173.0</c:v>
                </c:pt>
                <c:pt idx="5776">
                  <c:v>1173.0</c:v>
                </c:pt>
                <c:pt idx="5777">
                  <c:v>1173.0</c:v>
                </c:pt>
                <c:pt idx="5778">
                  <c:v>1173.0</c:v>
                </c:pt>
                <c:pt idx="5779">
                  <c:v>1173.0</c:v>
                </c:pt>
                <c:pt idx="5780">
                  <c:v>1173.0</c:v>
                </c:pt>
                <c:pt idx="5781">
                  <c:v>1174.0</c:v>
                </c:pt>
                <c:pt idx="5782">
                  <c:v>1174.0</c:v>
                </c:pt>
                <c:pt idx="5783">
                  <c:v>1174.0</c:v>
                </c:pt>
                <c:pt idx="5784">
                  <c:v>1174.0</c:v>
                </c:pt>
                <c:pt idx="5785">
                  <c:v>1174.0</c:v>
                </c:pt>
                <c:pt idx="5786">
                  <c:v>1174.0</c:v>
                </c:pt>
                <c:pt idx="5787">
                  <c:v>1174.0</c:v>
                </c:pt>
                <c:pt idx="5788">
                  <c:v>1174.0</c:v>
                </c:pt>
                <c:pt idx="5789">
                  <c:v>1174.0</c:v>
                </c:pt>
                <c:pt idx="5790">
                  <c:v>1174.0</c:v>
                </c:pt>
                <c:pt idx="5791">
                  <c:v>1174.0</c:v>
                </c:pt>
                <c:pt idx="5792">
                  <c:v>1174.0</c:v>
                </c:pt>
                <c:pt idx="5793">
                  <c:v>1174.0</c:v>
                </c:pt>
                <c:pt idx="5794">
                  <c:v>1174.0</c:v>
                </c:pt>
                <c:pt idx="5795">
                  <c:v>1174.0</c:v>
                </c:pt>
                <c:pt idx="5796">
                  <c:v>1174.0</c:v>
                </c:pt>
                <c:pt idx="5797">
                  <c:v>1174.0</c:v>
                </c:pt>
                <c:pt idx="5798">
                  <c:v>1174.0</c:v>
                </c:pt>
                <c:pt idx="5799">
                  <c:v>1174.0</c:v>
                </c:pt>
                <c:pt idx="5800">
                  <c:v>1174.0</c:v>
                </c:pt>
                <c:pt idx="5801">
                  <c:v>1174.0</c:v>
                </c:pt>
                <c:pt idx="5802">
                  <c:v>1174.0</c:v>
                </c:pt>
                <c:pt idx="5803">
                  <c:v>1174.0</c:v>
                </c:pt>
                <c:pt idx="5804">
                  <c:v>1174.0</c:v>
                </c:pt>
                <c:pt idx="5805">
                  <c:v>1174.0</c:v>
                </c:pt>
                <c:pt idx="5806">
                  <c:v>1175.0</c:v>
                </c:pt>
                <c:pt idx="5807">
                  <c:v>1175.0</c:v>
                </c:pt>
                <c:pt idx="5808">
                  <c:v>1175.0</c:v>
                </c:pt>
                <c:pt idx="5809">
                  <c:v>1175.0</c:v>
                </c:pt>
                <c:pt idx="5810">
                  <c:v>1175.0</c:v>
                </c:pt>
                <c:pt idx="5811">
                  <c:v>1175.0</c:v>
                </c:pt>
                <c:pt idx="5812">
                  <c:v>1175.0</c:v>
                </c:pt>
                <c:pt idx="5813">
                  <c:v>1176.0</c:v>
                </c:pt>
                <c:pt idx="5814">
                  <c:v>1176.0</c:v>
                </c:pt>
                <c:pt idx="5815">
                  <c:v>1176.0</c:v>
                </c:pt>
                <c:pt idx="5816">
                  <c:v>1176.0</c:v>
                </c:pt>
                <c:pt idx="5817">
                  <c:v>1176.0</c:v>
                </c:pt>
                <c:pt idx="5818">
                  <c:v>1176.0</c:v>
                </c:pt>
                <c:pt idx="5819">
                  <c:v>1177.0</c:v>
                </c:pt>
                <c:pt idx="5820">
                  <c:v>1177.0</c:v>
                </c:pt>
                <c:pt idx="5821">
                  <c:v>1177.0</c:v>
                </c:pt>
                <c:pt idx="5822">
                  <c:v>1177.0</c:v>
                </c:pt>
                <c:pt idx="5823">
                  <c:v>1177.0</c:v>
                </c:pt>
                <c:pt idx="5824">
                  <c:v>1177.0</c:v>
                </c:pt>
                <c:pt idx="5825">
                  <c:v>1177.0</c:v>
                </c:pt>
                <c:pt idx="5826">
                  <c:v>1177.0</c:v>
                </c:pt>
                <c:pt idx="5827">
                  <c:v>1177.0</c:v>
                </c:pt>
                <c:pt idx="5828">
                  <c:v>1177.0</c:v>
                </c:pt>
                <c:pt idx="5829">
                  <c:v>1177.0</c:v>
                </c:pt>
                <c:pt idx="5830">
                  <c:v>1177.0</c:v>
                </c:pt>
                <c:pt idx="5831">
                  <c:v>1177.0</c:v>
                </c:pt>
                <c:pt idx="5832">
                  <c:v>1177.0</c:v>
                </c:pt>
                <c:pt idx="5833">
                  <c:v>1177.0</c:v>
                </c:pt>
                <c:pt idx="5834">
                  <c:v>1177.0</c:v>
                </c:pt>
                <c:pt idx="5835">
                  <c:v>1177.0</c:v>
                </c:pt>
                <c:pt idx="5836">
                  <c:v>1177.0</c:v>
                </c:pt>
                <c:pt idx="5837">
                  <c:v>1178.0</c:v>
                </c:pt>
                <c:pt idx="5838">
                  <c:v>1178.0</c:v>
                </c:pt>
                <c:pt idx="5839">
                  <c:v>1178.0</c:v>
                </c:pt>
                <c:pt idx="5840">
                  <c:v>1178.0</c:v>
                </c:pt>
                <c:pt idx="5841">
                  <c:v>1178.0</c:v>
                </c:pt>
                <c:pt idx="5842">
                  <c:v>1178.0</c:v>
                </c:pt>
                <c:pt idx="5843">
                  <c:v>1179.0</c:v>
                </c:pt>
                <c:pt idx="5844">
                  <c:v>1180.0</c:v>
                </c:pt>
                <c:pt idx="5845">
                  <c:v>1180.0</c:v>
                </c:pt>
                <c:pt idx="5846">
                  <c:v>1181.0</c:v>
                </c:pt>
                <c:pt idx="5847">
                  <c:v>1182.0</c:v>
                </c:pt>
                <c:pt idx="5848">
                  <c:v>1182.0</c:v>
                </c:pt>
                <c:pt idx="5849">
                  <c:v>1182.0</c:v>
                </c:pt>
                <c:pt idx="5850">
                  <c:v>1182.0</c:v>
                </c:pt>
                <c:pt idx="5851">
                  <c:v>1182.0</c:v>
                </c:pt>
                <c:pt idx="5852">
                  <c:v>1183.0</c:v>
                </c:pt>
                <c:pt idx="5853">
                  <c:v>1183.0</c:v>
                </c:pt>
                <c:pt idx="5854">
                  <c:v>1183.0</c:v>
                </c:pt>
                <c:pt idx="5855">
                  <c:v>1183.0</c:v>
                </c:pt>
                <c:pt idx="5856">
                  <c:v>1183.0</c:v>
                </c:pt>
                <c:pt idx="5857">
                  <c:v>1183.0</c:v>
                </c:pt>
                <c:pt idx="5858">
                  <c:v>1184.0</c:v>
                </c:pt>
                <c:pt idx="5859">
                  <c:v>1185.0</c:v>
                </c:pt>
                <c:pt idx="5860">
                  <c:v>1186.0</c:v>
                </c:pt>
                <c:pt idx="5861">
                  <c:v>1186.0</c:v>
                </c:pt>
                <c:pt idx="5862">
                  <c:v>1186.0</c:v>
                </c:pt>
                <c:pt idx="5863">
                  <c:v>1186.0</c:v>
                </c:pt>
                <c:pt idx="5864">
                  <c:v>1187.0</c:v>
                </c:pt>
                <c:pt idx="5865">
                  <c:v>1188.0</c:v>
                </c:pt>
                <c:pt idx="5866">
                  <c:v>1188.0</c:v>
                </c:pt>
                <c:pt idx="5867">
                  <c:v>1188.0</c:v>
                </c:pt>
                <c:pt idx="5868">
                  <c:v>1188.0</c:v>
                </c:pt>
                <c:pt idx="5869">
                  <c:v>1189.0</c:v>
                </c:pt>
                <c:pt idx="5870">
                  <c:v>1189.0</c:v>
                </c:pt>
                <c:pt idx="5871">
                  <c:v>1189.0</c:v>
                </c:pt>
                <c:pt idx="5872">
                  <c:v>1190.0</c:v>
                </c:pt>
                <c:pt idx="5873">
                  <c:v>1190.0</c:v>
                </c:pt>
                <c:pt idx="5874">
                  <c:v>1191.0</c:v>
                </c:pt>
                <c:pt idx="5875">
                  <c:v>1191.0</c:v>
                </c:pt>
                <c:pt idx="5876">
                  <c:v>1191.0</c:v>
                </c:pt>
                <c:pt idx="5877">
                  <c:v>1191.0</c:v>
                </c:pt>
                <c:pt idx="5878">
                  <c:v>1191.0</c:v>
                </c:pt>
                <c:pt idx="5879">
                  <c:v>1191.0</c:v>
                </c:pt>
                <c:pt idx="5880">
                  <c:v>1191.0</c:v>
                </c:pt>
                <c:pt idx="5881">
                  <c:v>1192.0</c:v>
                </c:pt>
                <c:pt idx="5882">
                  <c:v>1193.0</c:v>
                </c:pt>
                <c:pt idx="5883">
                  <c:v>1194.0</c:v>
                </c:pt>
                <c:pt idx="5884">
                  <c:v>1195.0</c:v>
                </c:pt>
                <c:pt idx="5885">
                  <c:v>1195.0</c:v>
                </c:pt>
                <c:pt idx="5886">
                  <c:v>1195.0</c:v>
                </c:pt>
                <c:pt idx="5887">
                  <c:v>1195.0</c:v>
                </c:pt>
                <c:pt idx="5888">
                  <c:v>1195.0</c:v>
                </c:pt>
                <c:pt idx="5889">
                  <c:v>1196.0</c:v>
                </c:pt>
                <c:pt idx="5890">
                  <c:v>1196.0</c:v>
                </c:pt>
                <c:pt idx="5891">
                  <c:v>1197.0</c:v>
                </c:pt>
                <c:pt idx="5892">
                  <c:v>1197.0</c:v>
                </c:pt>
                <c:pt idx="5893">
                  <c:v>1197.0</c:v>
                </c:pt>
                <c:pt idx="5894">
                  <c:v>1197.0</c:v>
                </c:pt>
                <c:pt idx="5895">
                  <c:v>1198.0</c:v>
                </c:pt>
                <c:pt idx="5896">
                  <c:v>1199.0</c:v>
                </c:pt>
                <c:pt idx="5897">
                  <c:v>1200.0</c:v>
                </c:pt>
                <c:pt idx="5898">
                  <c:v>1201.0</c:v>
                </c:pt>
                <c:pt idx="5899">
                  <c:v>1202.0</c:v>
                </c:pt>
                <c:pt idx="5900">
                  <c:v>1202.0</c:v>
                </c:pt>
                <c:pt idx="5901">
                  <c:v>1202.0</c:v>
                </c:pt>
                <c:pt idx="5902">
                  <c:v>1202.0</c:v>
                </c:pt>
                <c:pt idx="5903">
                  <c:v>1202.0</c:v>
                </c:pt>
                <c:pt idx="5904">
                  <c:v>1202.0</c:v>
                </c:pt>
                <c:pt idx="5905">
                  <c:v>1202.0</c:v>
                </c:pt>
                <c:pt idx="5906">
                  <c:v>1202.0</c:v>
                </c:pt>
                <c:pt idx="5907">
                  <c:v>1202.0</c:v>
                </c:pt>
                <c:pt idx="5908">
                  <c:v>1202.0</c:v>
                </c:pt>
                <c:pt idx="5909">
                  <c:v>1202.0</c:v>
                </c:pt>
                <c:pt idx="5910">
                  <c:v>1202.0</c:v>
                </c:pt>
                <c:pt idx="5911">
                  <c:v>1202.0</c:v>
                </c:pt>
                <c:pt idx="5912">
                  <c:v>1202.0</c:v>
                </c:pt>
                <c:pt idx="5913">
                  <c:v>1202.0</c:v>
                </c:pt>
                <c:pt idx="5914">
                  <c:v>1202.0</c:v>
                </c:pt>
                <c:pt idx="5915">
                  <c:v>1203.0</c:v>
                </c:pt>
                <c:pt idx="5916">
                  <c:v>1203.0</c:v>
                </c:pt>
                <c:pt idx="5917">
                  <c:v>1204.0</c:v>
                </c:pt>
                <c:pt idx="5918">
                  <c:v>1204.0</c:v>
                </c:pt>
                <c:pt idx="5919">
                  <c:v>1204.0</c:v>
                </c:pt>
                <c:pt idx="5920">
                  <c:v>1204.0</c:v>
                </c:pt>
                <c:pt idx="5921">
                  <c:v>1204.0</c:v>
                </c:pt>
                <c:pt idx="5922">
                  <c:v>1204.0</c:v>
                </c:pt>
                <c:pt idx="5923">
                  <c:v>1204.0</c:v>
                </c:pt>
                <c:pt idx="5924">
                  <c:v>1204.0</c:v>
                </c:pt>
                <c:pt idx="5925">
                  <c:v>1204.0</c:v>
                </c:pt>
                <c:pt idx="5926">
                  <c:v>1205.0</c:v>
                </c:pt>
                <c:pt idx="5927">
                  <c:v>1206.0</c:v>
                </c:pt>
                <c:pt idx="5928">
                  <c:v>1206.0</c:v>
                </c:pt>
                <c:pt idx="5929">
                  <c:v>1206.0</c:v>
                </c:pt>
                <c:pt idx="5930">
                  <c:v>1206.0</c:v>
                </c:pt>
                <c:pt idx="5931">
                  <c:v>1206.0</c:v>
                </c:pt>
                <c:pt idx="5932">
                  <c:v>1206.0</c:v>
                </c:pt>
                <c:pt idx="5933">
                  <c:v>1206.0</c:v>
                </c:pt>
                <c:pt idx="5934">
                  <c:v>1206.0</c:v>
                </c:pt>
                <c:pt idx="5935">
                  <c:v>1206.0</c:v>
                </c:pt>
                <c:pt idx="5936">
                  <c:v>1206.0</c:v>
                </c:pt>
                <c:pt idx="5937">
                  <c:v>1206.0</c:v>
                </c:pt>
                <c:pt idx="5938">
                  <c:v>1206.0</c:v>
                </c:pt>
                <c:pt idx="5939">
                  <c:v>1206.0</c:v>
                </c:pt>
                <c:pt idx="5940">
                  <c:v>1206.0</c:v>
                </c:pt>
                <c:pt idx="5941">
                  <c:v>1206.0</c:v>
                </c:pt>
                <c:pt idx="5942">
                  <c:v>1206.0</c:v>
                </c:pt>
                <c:pt idx="5943">
                  <c:v>1206.0</c:v>
                </c:pt>
                <c:pt idx="5944">
                  <c:v>1206.0</c:v>
                </c:pt>
                <c:pt idx="5945">
                  <c:v>1206.0</c:v>
                </c:pt>
                <c:pt idx="5946">
                  <c:v>1207.0</c:v>
                </c:pt>
                <c:pt idx="5947">
                  <c:v>1207.0</c:v>
                </c:pt>
                <c:pt idx="5948">
                  <c:v>1207.0</c:v>
                </c:pt>
                <c:pt idx="5949">
                  <c:v>1207.0</c:v>
                </c:pt>
                <c:pt idx="5950">
                  <c:v>1207.0</c:v>
                </c:pt>
                <c:pt idx="5951">
                  <c:v>1207.0</c:v>
                </c:pt>
                <c:pt idx="5952">
                  <c:v>1208.0</c:v>
                </c:pt>
                <c:pt idx="5953">
                  <c:v>1209.0</c:v>
                </c:pt>
                <c:pt idx="5954">
                  <c:v>1209.0</c:v>
                </c:pt>
                <c:pt idx="5955">
                  <c:v>1209.0</c:v>
                </c:pt>
                <c:pt idx="5956">
                  <c:v>1209.0</c:v>
                </c:pt>
                <c:pt idx="5957">
                  <c:v>1209.0</c:v>
                </c:pt>
                <c:pt idx="5958">
                  <c:v>1209.0</c:v>
                </c:pt>
                <c:pt idx="5959">
                  <c:v>1209.0</c:v>
                </c:pt>
                <c:pt idx="5960">
                  <c:v>1209.0</c:v>
                </c:pt>
                <c:pt idx="5961">
                  <c:v>1210.0</c:v>
                </c:pt>
                <c:pt idx="5962">
                  <c:v>1210.0</c:v>
                </c:pt>
                <c:pt idx="5963">
                  <c:v>1210.0</c:v>
                </c:pt>
                <c:pt idx="5964">
                  <c:v>1210.0</c:v>
                </c:pt>
                <c:pt idx="5965">
                  <c:v>1210.0</c:v>
                </c:pt>
                <c:pt idx="5966">
                  <c:v>1210.0</c:v>
                </c:pt>
                <c:pt idx="5967">
                  <c:v>1210.0</c:v>
                </c:pt>
                <c:pt idx="5968">
                  <c:v>1210.0</c:v>
                </c:pt>
                <c:pt idx="5969">
                  <c:v>1210.0</c:v>
                </c:pt>
                <c:pt idx="5970">
                  <c:v>1210.0</c:v>
                </c:pt>
                <c:pt idx="5971">
                  <c:v>1211.0</c:v>
                </c:pt>
                <c:pt idx="5972">
                  <c:v>1211.0</c:v>
                </c:pt>
                <c:pt idx="5973">
                  <c:v>1211.0</c:v>
                </c:pt>
                <c:pt idx="5974">
                  <c:v>1211.0</c:v>
                </c:pt>
                <c:pt idx="5975">
                  <c:v>1211.0</c:v>
                </c:pt>
                <c:pt idx="5976">
                  <c:v>1211.0</c:v>
                </c:pt>
                <c:pt idx="5977">
                  <c:v>1211.0</c:v>
                </c:pt>
                <c:pt idx="5978">
                  <c:v>1211.0</c:v>
                </c:pt>
                <c:pt idx="5979">
                  <c:v>1212.0</c:v>
                </c:pt>
                <c:pt idx="5980">
                  <c:v>1212.0</c:v>
                </c:pt>
                <c:pt idx="5981">
                  <c:v>1212.0</c:v>
                </c:pt>
                <c:pt idx="5982">
                  <c:v>1212.0</c:v>
                </c:pt>
                <c:pt idx="5983">
                  <c:v>1212.0</c:v>
                </c:pt>
                <c:pt idx="5984">
                  <c:v>1213.0</c:v>
                </c:pt>
                <c:pt idx="5985">
                  <c:v>1213.0</c:v>
                </c:pt>
                <c:pt idx="5986">
                  <c:v>1213.0</c:v>
                </c:pt>
                <c:pt idx="5987">
                  <c:v>1213.0</c:v>
                </c:pt>
                <c:pt idx="5988">
                  <c:v>1213.0</c:v>
                </c:pt>
                <c:pt idx="5989">
                  <c:v>1214.0</c:v>
                </c:pt>
                <c:pt idx="5990">
                  <c:v>1214.0</c:v>
                </c:pt>
                <c:pt idx="5991">
                  <c:v>1214.0</c:v>
                </c:pt>
                <c:pt idx="5992">
                  <c:v>1214.0</c:v>
                </c:pt>
                <c:pt idx="5993">
                  <c:v>1214.0</c:v>
                </c:pt>
                <c:pt idx="5994">
                  <c:v>1215.0</c:v>
                </c:pt>
                <c:pt idx="5995">
                  <c:v>1216.0</c:v>
                </c:pt>
                <c:pt idx="5996">
                  <c:v>1216.0</c:v>
                </c:pt>
                <c:pt idx="5997">
                  <c:v>1216.0</c:v>
                </c:pt>
                <c:pt idx="5998">
                  <c:v>1216.0</c:v>
                </c:pt>
                <c:pt idx="5999">
                  <c:v>1216.0</c:v>
                </c:pt>
                <c:pt idx="6000">
                  <c:v>1216.0</c:v>
                </c:pt>
                <c:pt idx="6001">
                  <c:v>1216.0</c:v>
                </c:pt>
                <c:pt idx="6002">
                  <c:v>1216.0</c:v>
                </c:pt>
                <c:pt idx="6003">
                  <c:v>1216.0</c:v>
                </c:pt>
                <c:pt idx="6004">
                  <c:v>1216.0</c:v>
                </c:pt>
                <c:pt idx="6005">
                  <c:v>1217.0</c:v>
                </c:pt>
                <c:pt idx="6006">
                  <c:v>1217.0</c:v>
                </c:pt>
                <c:pt idx="6007">
                  <c:v>1217.0</c:v>
                </c:pt>
                <c:pt idx="6008">
                  <c:v>1217.0</c:v>
                </c:pt>
                <c:pt idx="6009">
                  <c:v>1217.0</c:v>
                </c:pt>
                <c:pt idx="6010">
                  <c:v>1217.0</c:v>
                </c:pt>
                <c:pt idx="6011">
                  <c:v>1217.0</c:v>
                </c:pt>
                <c:pt idx="6012">
                  <c:v>1217.0</c:v>
                </c:pt>
                <c:pt idx="6013">
                  <c:v>1217.0</c:v>
                </c:pt>
                <c:pt idx="6014">
                  <c:v>1217.0</c:v>
                </c:pt>
                <c:pt idx="6015">
                  <c:v>1217.0</c:v>
                </c:pt>
                <c:pt idx="6016">
                  <c:v>1217.0</c:v>
                </c:pt>
                <c:pt idx="6017">
                  <c:v>1217.0</c:v>
                </c:pt>
                <c:pt idx="6018">
                  <c:v>1217.0</c:v>
                </c:pt>
                <c:pt idx="6019">
                  <c:v>1217.0</c:v>
                </c:pt>
                <c:pt idx="6020">
                  <c:v>1217.0</c:v>
                </c:pt>
                <c:pt idx="6021">
                  <c:v>1217.0</c:v>
                </c:pt>
                <c:pt idx="6022">
                  <c:v>1217.0</c:v>
                </c:pt>
                <c:pt idx="6023">
                  <c:v>1217.0</c:v>
                </c:pt>
                <c:pt idx="6024">
                  <c:v>1217.0</c:v>
                </c:pt>
                <c:pt idx="6025">
                  <c:v>1217.0</c:v>
                </c:pt>
                <c:pt idx="6026">
                  <c:v>1217.0</c:v>
                </c:pt>
                <c:pt idx="6027">
                  <c:v>1217.0</c:v>
                </c:pt>
                <c:pt idx="6028">
                  <c:v>1218.0</c:v>
                </c:pt>
                <c:pt idx="6029">
                  <c:v>1219.0</c:v>
                </c:pt>
                <c:pt idx="6030">
                  <c:v>1219.0</c:v>
                </c:pt>
                <c:pt idx="6031">
                  <c:v>1220.0</c:v>
                </c:pt>
                <c:pt idx="6032">
                  <c:v>1220.0</c:v>
                </c:pt>
                <c:pt idx="6033">
                  <c:v>1221.0</c:v>
                </c:pt>
                <c:pt idx="6034">
                  <c:v>1221.0</c:v>
                </c:pt>
                <c:pt idx="6035">
                  <c:v>1221.0</c:v>
                </c:pt>
                <c:pt idx="6036">
                  <c:v>1221.0</c:v>
                </c:pt>
                <c:pt idx="6037">
                  <c:v>1221.0</c:v>
                </c:pt>
                <c:pt idx="6038">
                  <c:v>1221.0</c:v>
                </c:pt>
                <c:pt idx="6039">
                  <c:v>1222.0</c:v>
                </c:pt>
                <c:pt idx="6040">
                  <c:v>1222.0</c:v>
                </c:pt>
                <c:pt idx="6041">
                  <c:v>1222.0</c:v>
                </c:pt>
                <c:pt idx="6042">
                  <c:v>1222.0</c:v>
                </c:pt>
                <c:pt idx="6043">
                  <c:v>1222.0</c:v>
                </c:pt>
                <c:pt idx="6044">
                  <c:v>1222.0</c:v>
                </c:pt>
                <c:pt idx="6045">
                  <c:v>1222.0</c:v>
                </c:pt>
                <c:pt idx="6046">
                  <c:v>1222.0</c:v>
                </c:pt>
                <c:pt idx="6047">
                  <c:v>1222.0</c:v>
                </c:pt>
                <c:pt idx="6048">
                  <c:v>1222.0</c:v>
                </c:pt>
                <c:pt idx="6049">
                  <c:v>1222.0</c:v>
                </c:pt>
                <c:pt idx="6050">
                  <c:v>1223.0</c:v>
                </c:pt>
                <c:pt idx="6051">
                  <c:v>1224.0</c:v>
                </c:pt>
                <c:pt idx="6052">
                  <c:v>1225.0</c:v>
                </c:pt>
                <c:pt idx="6053">
                  <c:v>1225.0</c:v>
                </c:pt>
                <c:pt idx="6054">
                  <c:v>1225.0</c:v>
                </c:pt>
                <c:pt idx="6055">
                  <c:v>1226.0</c:v>
                </c:pt>
                <c:pt idx="6056">
                  <c:v>1226.0</c:v>
                </c:pt>
                <c:pt idx="6057">
                  <c:v>1227.0</c:v>
                </c:pt>
                <c:pt idx="6058">
                  <c:v>1227.0</c:v>
                </c:pt>
                <c:pt idx="6059">
                  <c:v>1227.0</c:v>
                </c:pt>
                <c:pt idx="6060">
                  <c:v>1228.0</c:v>
                </c:pt>
                <c:pt idx="6061">
                  <c:v>1228.0</c:v>
                </c:pt>
                <c:pt idx="6062">
                  <c:v>1228.0</c:v>
                </c:pt>
                <c:pt idx="6063">
                  <c:v>1228.0</c:v>
                </c:pt>
                <c:pt idx="6064">
                  <c:v>1228.0</c:v>
                </c:pt>
                <c:pt idx="6065">
                  <c:v>1228.0</c:v>
                </c:pt>
                <c:pt idx="6066">
                  <c:v>1229.0</c:v>
                </c:pt>
                <c:pt idx="6067">
                  <c:v>1230.0</c:v>
                </c:pt>
                <c:pt idx="6068">
                  <c:v>1230.0</c:v>
                </c:pt>
                <c:pt idx="6069">
                  <c:v>1230.0</c:v>
                </c:pt>
                <c:pt idx="6070">
                  <c:v>1231.0</c:v>
                </c:pt>
                <c:pt idx="6071">
                  <c:v>1231.0</c:v>
                </c:pt>
                <c:pt idx="6072">
                  <c:v>1232.0</c:v>
                </c:pt>
                <c:pt idx="6073">
                  <c:v>1233.0</c:v>
                </c:pt>
                <c:pt idx="6074">
                  <c:v>1233.0</c:v>
                </c:pt>
                <c:pt idx="6075">
                  <c:v>1233.0</c:v>
                </c:pt>
                <c:pt idx="6076">
                  <c:v>1233.0</c:v>
                </c:pt>
                <c:pt idx="6077">
                  <c:v>1233.0</c:v>
                </c:pt>
                <c:pt idx="6078">
                  <c:v>1233.0</c:v>
                </c:pt>
                <c:pt idx="6079">
                  <c:v>1233.0</c:v>
                </c:pt>
                <c:pt idx="6080">
                  <c:v>1233.0</c:v>
                </c:pt>
                <c:pt idx="6081">
                  <c:v>1233.0</c:v>
                </c:pt>
                <c:pt idx="6082">
                  <c:v>1233.0</c:v>
                </c:pt>
                <c:pt idx="6083">
                  <c:v>1233.0</c:v>
                </c:pt>
                <c:pt idx="6084">
                  <c:v>1233.0</c:v>
                </c:pt>
                <c:pt idx="6085">
                  <c:v>1233.0</c:v>
                </c:pt>
                <c:pt idx="6086">
                  <c:v>1233.0</c:v>
                </c:pt>
                <c:pt idx="6087">
                  <c:v>1233.0</c:v>
                </c:pt>
                <c:pt idx="6088">
                  <c:v>1234.0</c:v>
                </c:pt>
                <c:pt idx="6089">
                  <c:v>1234.0</c:v>
                </c:pt>
                <c:pt idx="6090">
                  <c:v>1234.0</c:v>
                </c:pt>
                <c:pt idx="6091">
                  <c:v>1234.0</c:v>
                </c:pt>
                <c:pt idx="6092">
                  <c:v>1234.0</c:v>
                </c:pt>
                <c:pt idx="6093">
                  <c:v>1234.0</c:v>
                </c:pt>
                <c:pt idx="6094">
                  <c:v>1234.0</c:v>
                </c:pt>
                <c:pt idx="6095">
                  <c:v>1234.0</c:v>
                </c:pt>
                <c:pt idx="6096">
                  <c:v>1235.0</c:v>
                </c:pt>
                <c:pt idx="6097">
                  <c:v>1235.0</c:v>
                </c:pt>
                <c:pt idx="6098">
                  <c:v>1235.0</c:v>
                </c:pt>
                <c:pt idx="6099">
                  <c:v>1235.0</c:v>
                </c:pt>
                <c:pt idx="6100">
                  <c:v>1235.0</c:v>
                </c:pt>
                <c:pt idx="6101">
                  <c:v>1236.0</c:v>
                </c:pt>
                <c:pt idx="6102">
                  <c:v>1236.0</c:v>
                </c:pt>
                <c:pt idx="6103">
                  <c:v>1236.0</c:v>
                </c:pt>
                <c:pt idx="6104">
                  <c:v>1236.0</c:v>
                </c:pt>
                <c:pt idx="6105">
                  <c:v>1236.0</c:v>
                </c:pt>
                <c:pt idx="6106">
                  <c:v>1236.0</c:v>
                </c:pt>
                <c:pt idx="6107">
                  <c:v>1236.0</c:v>
                </c:pt>
                <c:pt idx="6108">
                  <c:v>1237.0</c:v>
                </c:pt>
                <c:pt idx="6109">
                  <c:v>1238.0</c:v>
                </c:pt>
                <c:pt idx="6110">
                  <c:v>1238.0</c:v>
                </c:pt>
                <c:pt idx="6111">
                  <c:v>1238.0</c:v>
                </c:pt>
                <c:pt idx="6112">
                  <c:v>1238.0</c:v>
                </c:pt>
                <c:pt idx="6113">
                  <c:v>1238.0</c:v>
                </c:pt>
                <c:pt idx="6114">
                  <c:v>1238.0</c:v>
                </c:pt>
                <c:pt idx="6115">
                  <c:v>1238.0</c:v>
                </c:pt>
                <c:pt idx="6116">
                  <c:v>1238.0</c:v>
                </c:pt>
                <c:pt idx="6117">
                  <c:v>1238.0</c:v>
                </c:pt>
                <c:pt idx="6118">
                  <c:v>1238.0</c:v>
                </c:pt>
                <c:pt idx="6119">
                  <c:v>1239.0</c:v>
                </c:pt>
                <c:pt idx="6120">
                  <c:v>1239.0</c:v>
                </c:pt>
                <c:pt idx="6121">
                  <c:v>1240.0</c:v>
                </c:pt>
                <c:pt idx="6122">
                  <c:v>1241.0</c:v>
                </c:pt>
                <c:pt idx="6123">
                  <c:v>1241.0</c:v>
                </c:pt>
                <c:pt idx="6124">
                  <c:v>1241.0</c:v>
                </c:pt>
                <c:pt idx="6125">
                  <c:v>1241.0</c:v>
                </c:pt>
                <c:pt idx="6126">
                  <c:v>1241.0</c:v>
                </c:pt>
                <c:pt idx="6127">
                  <c:v>1241.0</c:v>
                </c:pt>
                <c:pt idx="6128">
                  <c:v>1242.0</c:v>
                </c:pt>
                <c:pt idx="6129">
                  <c:v>1243.0</c:v>
                </c:pt>
                <c:pt idx="6130">
                  <c:v>1243.0</c:v>
                </c:pt>
                <c:pt idx="6131">
                  <c:v>1244.0</c:v>
                </c:pt>
                <c:pt idx="6132">
                  <c:v>1244.0</c:v>
                </c:pt>
                <c:pt idx="6133">
                  <c:v>1245.0</c:v>
                </c:pt>
                <c:pt idx="6134">
                  <c:v>1245.0</c:v>
                </c:pt>
                <c:pt idx="6135">
                  <c:v>1245.0</c:v>
                </c:pt>
                <c:pt idx="6136">
                  <c:v>1245.0</c:v>
                </c:pt>
                <c:pt idx="6137">
                  <c:v>1246.0</c:v>
                </c:pt>
                <c:pt idx="6138">
                  <c:v>1246.0</c:v>
                </c:pt>
                <c:pt idx="6139">
                  <c:v>1246.0</c:v>
                </c:pt>
                <c:pt idx="6140">
                  <c:v>1246.0</c:v>
                </c:pt>
                <c:pt idx="6141">
                  <c:v>1246.0</c:v>
                </c:pt>
                <c:pt idx="6142">
                  <c:v>1246.0</c:v>
                </c:pt>
                <c:pt idx="6143">
                  <c:v>1246.0</c:v>
                </c:pt>
                <c:pt idx="6144">
                  <c:v>1247.0</c:v>
                </c:pt>
                <c:pt idx="6145">
                  <c:v>1248.0</c:v>
                </c:pt>
                <c:pt idx="6146">
                  <c:v>1248.0</c:v>
                </c:pt>
                <c:pt idx="6147">
                  <c:v>1248.0</c:v>
                </c:pt>
                <c:pt idx="6148">
                  <c:v>1248.0</c:v>
                </c:pt>
                <c:pt idx="6149">
                  <c:v>1248.0</c:v>
                </c:pt>
                <c:pt idx="6150">
                  <c:v>1248.0</c:v>
                </c:pt>
                <c:pt idx="6151">
                  <c:v>1249.0</c:v>
                </c:pt>
                <c:pt idx="6152">
                  <c:v>1250.0</c:v>
                </c:pt>
                <c:pt idx="6153">
                  <c:v>1251.0</c:v>
                </c:pt>
                <c:pt idx="6154">
                  <c:v>1251.0</c:v>
                </c:pt>
                <c:pt idx="6155">
                  <c:v>1251.0</c:v>
                </c:pt>
                <c:pt idx="6156">
                  <c:v>1251.0</c:v>
                </c:pt>
                <c:pt idx="6157">
                  <c:v>1251.0</c:v>
                </c:pt>
                <c:pt idx="6158">
                  <c:v>1251.0</c:v>
                </c:pt>
                <c:pt idx="6159">
                  <c:v>1251.0</c:v>
                </c:pt>
                <c:pt idx="6160">
                  <c:v>1251.0</c:v>
                </c:pt>
                <c:pt idx="6161">
                  <c:v>1251.0</c:v>
                </c:pt>
                <c:pt idx="6162">
                  <c:v>1251.0</c:v>
                </c:pt>
                <c:pt idx="6163">
                  <c:v>1251.0</c:v>
                </c:pt>
                <c:pt idx="6164">
                  <c:v>1251.0</c:v>
                </c:pt>
                <c:pt idx="6165">
                  <c:v>1251.0</c:v>
                </c:pt>
                <c:pt idx="6166">
                  <c:v>1251.0</c:v>
                </c:pt>
                <c:pt idx="6167">
                  <c:v>1251.0</c:v>
                </c:pt>
                <c:pt idx="6168">
                  <c:v>1251.0</c:v>
                </c:pt>
                <c:pt idx="6169">
                  <c:v>1251.0</c:v>
                </c:pt>
                <c:pt idx="6170">
                  <c:v>1251.0</c:v>
                </c:pt>
                <c:pt idx="6171">
                  <c:v>1251.0</c:v>
                </c:pt>
                <c:pt idx="6172">
                  <c:v>1251.0</c:v>
                </c:pt>
                <c:pt idx="6173">
                  <c:v>1251.0</c:v>
                </c:pt>
                <c:pt idx="6174">
                  <c:v>1251.0</c:v>
                </c:pt>
                <c:pt idx="6175">
                  <c:v>1252.0</c:v>
                </c:pt>
                <c:pt idx="6176">
                  <c:v>1252.0</c:v>
                </c:pt>
                <c:pt idx="6177">
                  <c:v>1252.0</c:v>
                </c:pt>
                <c:pt idx="6178">
                  <c:v>1252.0</c:v>
                </c:pt>
                <c:pt idx="6179">
                  <c:v>1252.0</c:v>
                </c:pt>
                <c:pt idx="6180">
                  <c:v>1252.0</c:v>
                </c:pt>
                <c:pt idx="6181">
                  <c:v>1252.0</c:v>
                </c:pt>
                <c:pt idx="6182">
                  <c:v>1252.0</c:v>
                </c:pt>
                <c:pt idx="6183">
                  <c:v>1253.0</c:v>
                </c:pt>
                <c:pt idx="6184">
                  <c:v>1253.0</c:v>
                </c:pt>
                <c:pt idx="6185">
                  <c:v>1254.0</c:v>
                </c:pt>
                <c:pt idx="6186">
                  <c:v>1254.0</c:v>
                </c:pt>
                <c:pt idx="6187">
                  <c:v>1254.0</c:v>
                </c:pt>
                <c:pt idx="6188">
                  <c:v>1254.0</c:v>
                </c:pt>
                <c:pt idx="6189">
                  <c:v>1254.0</c:v>
                </c:pt>
                <c:pt idx="6190">
                  <c:v>1254.0</c:v>
                </c:pt>
                <c:pt idx="6191">
                  <c:v>1254.0</c:v>
                </c:pt>
                <c:pt idx="6192">
                  <c:v>1254.0</c:v>
                </c:pt>
                <c:pt idx="6193">
                  <c:v>1254.0</c:v>
                </c:pt>
                <c:pt idx="6194">
                  <c:v>1254.0</c:v>
                </c:pt>
                <c:pt idx="6195">
                  <c:v>1254.0</c:v>
                </c:pt>
                <c:pt idx="6196">
                  <c:v>1254.0</c:v>
                </c:pt>
                <c:pt idx="6197">
                  <c:v>1255.0</c:v>
                </c:pt>
                <c:pt idx="6198">
                  <c:v>1256.0</c:v>
                </c:pt>
                <c:pt idx="6199">
                  <c:v>1256.0</c:v>
                </c:pt>
                <c:pt idx="6200">
                  <c:v>1256.0</c:v>
                </c:pt>
                <c:pt idx="6201">
                  <c:v>1256.0</c:v>
                </c:pt>
                <c:pt idx="6202">
                  <c:v>1256.0</c:v>
                </c:pt>
                <c:pt idx="6203">
                  <c:v>1256.0</c:v>
                </c:pt>
                <c:pt idx="6204">
                  <c:v>1256.0</c:v>
                </c:pt>
                <c:pt idx="6205">
                  <c:v>1256.0</c:v>
                </c:pt>
                <c:pt idx="6206">
                  <c:v>1257.0</c:v>
                </c:pt>
                <c:pt idx="6207">
                  <c:v>1258.0</c:v>
                </c:pt>
                <c:pt idx="6208">
                  <c:v>1258.0</c:v>
                </c:pt>
                <c:pt idx="6209">
                  <c:v>1259.0</c:v>
                </c:pt>
                <c:pt idx="6210">
                  <c:v>1259.0</c:v>
                </c:pt>
                <c:pt idx="6211">
                  <c:v>1260.0</c:v>
                </c:pt>
                <c:pt idx="6212">
                  <c:v>1260.0</c:v>
                </c:pt>
                <c:pt idx="6213">
                  <c:v>1260.0</c:v>
                </c:pt>
                <c:pt idx="6214">
                  <c:v>1260.0</c:v>
                </c:pt>
                <c:pt idx="6215">
                  <c:v>1260.0</c:v>
                </c:pt>
                <c:pt idx="6216">
                  <c:v>1260.0</c:v>
                </c:pt>
                <c:pt idx="6217">
                  <c:v>1260.0</c:v>
                </c:pt>
                <c:pt idx="6218">
                  <c:v>1260.0</c:v>
                </c:pt>
                <c:pt idx="6219">
                  <c:v>1260.0</c:v>
                </c:pt>
                <c:pt idx="6220">
                  <c:v>1261.0</c:v>
                </c:pt>
                <c:pt idx="6221">
                  <c:v>1261.0</c:v>
                </c:pt>
                <c:pt idx="6222">
                  <c:v>1261.0</c:v>
                </c:pt>
                <c:pt idx="6223">
                  <c:v>1261.0</c:v>
                </c:pt>
                <c:pt idx="6224">
                  <c:v>1261.0</c:v>
                </c:pt>
                <c:pt idx="6225">
                  <c:v>1261.0</c:v>
                </c:pt>
                <c:pt idx="6226">
                  <c:v>1261.0</c:v>
                </c:pt>
                <c:pt idx="6227">
                  <c:v>1261.0</c:v>
                </c:pt>
                <c:pt idx="6228">
                  <c:v>1261.0</c:v>
                </c:pt>
                <c:pt idx="6229">
                  <c:v>1261.0</c:v>
                </c:pt>
                <c:pt idx="6230">
                  <c:v>1261.0</c:v>
                </c:pt>
                <c:pt idx="6231">
                  <c:v>1262.0</c:v>
                </c:pt>
                <c:pt idx="6232">
                  <c:v>1263.0</c:v>
                </c:pt>
                <c:pt idx="6233">
                  <c:v>1263.0</c:v>
                </c:pt>
                <c:pt idx="6234">
                  <c:v>1263.0</c:v>
                </c:pt>
                <c:pt idx="6235">
                  <c:v>1263.0</c:v>
                </c:pt>
                <c:pt idx="6236">
                  <c:v>1264.0</c:v>
                </c:pt>
                <c:pt idx="6237">
                  <c:v>1264.0</c:v>
                </c:pt>
                <c:pt idx="6238">
                  <c:v>1265.0</c:v>
                </c:pt>
                <c:pt idx="6239">
                  <c:v>1266.0</c:v>
                </c:pt>
                <c:pt idx="6240">
                  <c:v>1266.0</c:v>
                </c:pt>
                <c:pt idx="6241">
                  <c:v>1266.0</c:v>
                </c:pt>
                <c:pt idx="6242">
                  <c:v>1266.0</c:v>
                </c:pt>
                <c:pt idx="6243">
                  <c:v>1266.0</c:v>
                </c:pt>
                <c:pt idx="6244">
                  <c:v>1266.0</c:v>
                </c:pt>
                <c:pt idx="6245">
                  <c:v>1266.0</c:v>
                </c:pt>
                <c:pt idx="6246">
                  <c:v>1266.0</c:v>
                </c:pt>
                <c:pt idx="6247">
                  <c:v>1266.0</c:v>
                </c:pt>
                <c:pt idx="6248">
                  <c:v>1267.0</c:v>
                </c:pt>
                <c:pt idx="6249">
                  <c:v>1267.0</c:v>
                </c:pt>
                <c:pt idx="6250">
                  <c:v>1267.0</c:v>
                </c:pt>
                <c:pt idx="6251">
                  <c:v>1267.0</c:v>
                </c:pt>
                <c:pt idx="6252">
                  <c:v>1267.0</c:v>
                </c:pt>
                <c:pt idx="6253">
                  <c:v>1267.0</c:v>
                </c:pt>
                <c:pt idx="6254">
                  <c:v>1268.0</c:v>
                </c:pt>
                <c:pt idx="6255">
                  <c:v>1268.0</c:v>
                </c:pt>
                <c:pt idx="6256">
                  <c:v>1268.0</c:v>
                </c:pt>
                <c:pt idx="6257">
                  <c:v>1268.0</c:v>
                </c:pt>
                <c:pt idx="6258">
                  <c:v>1268.0</c:v>
                </c:pt>
                <c:pt idx="6259">
                  <c:v>1269.0</c:v>
                </c:pt>
                <c:pt idx="6260">
                  <c:v>1269.0</c:v>
                </c:pt>
                <c:pt idx="6261">
                  <c:v>1269.0</c:v>
                </c:pt>
                <c:pt idx="6262">
                  <c:v>1269.0</c:v>
                </c:pt>
                <c:pt idx="6263">
                  <c:v>1269.0</c:v>
                </c:pt>
                <c:pt idx="6264">
                  <c:v>1269.0</c:v>
                </c:pt>
                <c:pt idx="6265">
                  <c:v>1269.0</c:v>
                </c:pt>
                <c:pt idx="6266">
                  <c:v>1269.0</c:v>
                </c:pt>
                <c:pt idx="6267">
                  <c:v>1269.0</c:v>
                </c:pt>
                <c:pt idx="6268">
                  <c:v>1270.0</c:v>
                </c:pt>
                <c:pt idx="6269">
                  <c:v>1270.0</c:v>
                </c:pt>
                <c:pt idx="6270">
                  <c:v>1271.0</c:v>
                </c:pt>
                <c:pt idx="6271">
                  <c:v>1272.0</c:v>
                </c:pt>
                <c:pt idx="6272">
                  <c:v>1272.0</c:v>
                </c:pt>
                <c:pt idx="6273">
                  <c:v>1272.0</c:v>
                </c:pt>
                <c:pt idx="6274">
                  <c:v>1272.0</c:v>
                </c:pt>
                <c:pt idx="6275">
                  <c:v>1273.0</c:v>
                </c:pt>
                <c:pt idx="6276">
                  <c:v>1273.0</c:v>
                </c:pt>
                <c:pt idx="6277">
                  <c:v>1273.0</c:v>
                </c:pt>
                <c:pt idx="6278">
                  <c:v>1274.0</c:v>
                </c:pt>
                <c:pt idx="6279">
                  <c:v>1274.0</c:v>
                </c:pt>
                <c:pt idx="6280">
                  <c:v>1274.0</c:v>
                </c:pt>
                <c:pt idx="6281">
                  <c:v>1274.0</c:v>
                </c:pt>
                <c:pt idx="6282">
                  <c:v>1274.0</c:v>
                </c:pt>
                <c:pt idx="6283">
                  <c:v>1275.0</c:v>
                </c:pt>
                <c:pt idx="6284">
                  <c:v>1275.0</c:v>
                </c:pt>
                <c:pt idx="6285">
                  <c:v>1275.0</c:v>
                </c:pt>
                <c:pt idx="6286">
                  <c:v>1275.0</c:v>
                </c:pt>
                <c:pt idx="6287">
                  <c:v>1275.0</c:v>
                </c:pt>
                <c:pt idx="6288">
                  <c:v>1275.0</c:v>
                </c:pt>
                <c:pt idx="6289">
                  <c:v>1276.0</c:v>
                </c:pt>
                <c:pt idx="6290">
                  <c:v>1276.0</c:v>
                </c:pt>
                <c:pt idx="6291">
                  <c:v>1276.0</c:v>
                </c:pt>
                <c:pt idx="6292">
                  <c:v>1277.0</c:v>
                </c:pt>
                <c:pt idx="6293">
                  <c:v>1277.0</c:v>
                </c:pt>
                <c:pt idx="6294">
                  <c:v>1277.0</c:v>
                </c:pt>
                <c:pt idx="6295">
                  <c:v>1277.0</c:v>
                </c:pt>
                <c:pt idx="6296">
                  <c:v>1277.0</c:v>
                </c:pt>
                <c:pt idx="6297">
                  <c:v>1277.0</c:v>
                </c:pt>
                <c:pt idx="6298">
                  <c:v>1277.0</c:v>
                </c:pt>
                <c:pt idx="6299">
                  <c:v>1278.0</c:v>
                </c:pt>
                <c:pt idx="6300">
                  <c:v>1278.0</c:v>
                </c:pt>
                <c:pt idx="6301">
                  <c:v>1279.0</c:v>
                </c:pt>
                <c:pt idx="6302">
                  <c:v>1279.0</c:v>
                </c:pt>
                <c:pt idx="6303">
                  <c:v>1279.0</c:v>
                </c:pt>
                <c:pt idx="6304">
                  <c:v>1279.0</c:v>
                </c:pt>
                <c:pt idx="6305">
                  <c:v>1279.0</c:v>
                </c:pt>
                <c:pt idx="6306">
                  <c:v>1279.0</c:v>
                </c:pt>
                <c:pt idx="6307">
                  <c:v>1280.0</c:v>
                </c:pt>
                <c:pt idx="6308">
                  <c:v>1281.0</c:v>
                </c:pt>
                <c:pt idx="6309">
                  <c:v>1281.0</c:v>
                </c:pt>
                <c:pt idx="6310">
                  <c:v>1281.0</c:v>
                </c:pt>
                <c:pt idx="6311">
                  <c:v>1282.0</c:v>
                </c:pt>
                <c:pt idx="6312">
                  <c:v>1283.0</c:v>
                </c:pt>
                <c:pt idx="6313">
                  <c:v>1283.0</c:v>
                </c:pt>
                <c:pt idx="6314">
                  <c:v>1284.0</c:v>
                </c:pt>
                <c:pt idx="6315">
                  <c:v>1284.0</c:v>
                </c:pt>
                <c:pt idx="6316">
                  <c:v>1284.0</c:v>
                </c:pt>
                <c:pt idx="6317">
                  <c:v>1284.0</c:v>
                </c:pt>
                <c:pt idx="6318">
                  <c:v>1284.0</c:v>
                </c:pt>
                <c:pt idx="6319">
                  <c:v>1284.0</c:v>
                </c:pt>
                <c:pt idx="6320">
                  <c:v>1284.0</c:v>
                </c:pt>
                <c:pt idx="6321">
                  <c:v>1285.0</c:v>
                </c:pt>
                <c:pt idx="6322">
                  <c:v>1285.0</c:v>
                </c:pt>
                <c:pt idx="6323">
                  <c:v>1286.0</c:v>
                </c:pt>
                <c:pt idx="6324">
                  <c:v>1286.0</c:v>
                </c:pt>
                <c:pt idx="6325">
                  <c:v>1286.0</c:v>
                </c:pt>
                <c:pt idx="6326">
                  <c:v>1286.0</c:v>
                </c:pt>
                <c:pt idx="6327">
                  <c:v>1287.0</c:v>
                </c:pt>
                <c:pt idx="6328">
                  <c:v>1287.0</c:v>
                </c:pt>
                <c:pt idx="6329">
                  <c:v>1287.0</c:v>
                </c:pt>
                <c:pt idx="6330">
                  <c:v>1287.0</c:v>
                </c:pt>
                <c:pt idx="6331">
                  <c:v>1288.0</c:v>
                </c:pt>
                <c:pt idx="6332">
                  <c:v>1288.0</c:v>
                </c:pt>
                <c:pt idx="6333">
                  <c:v>1288.0</c:v>
                </c:pt>
                <c:pt idx="6334">
                  <c:v>1288.0</c:v>
                </c:pt>
                <c:pt idx="6335">
                  <c:v>1288.0</c:v>
                </c:pt>
                <c:pt idx="6336">
                  <c:v>1288.0</c:v>
                </c:pt>
                <c:pt idx="6337">
                  <c:v>1288.0</c:v>
                </c:pt>
                <c:pt idx="6338">
                  <c:v>1288.0</c:v>
                </c:pt>
                <c:pt idx="6339">
                  <c:v>1288.0</c:v>
                </c:pt>
                <c:pt idx="6340">
                  <c:v>1289.0</c:v>
                </c:pt>
                <c:pt idx="6341">
                  <c:v>1289.0</c:v>
                </c:pt>
                <c:pt idx="6342">
                  <c:v>1289.0</c:v>
                </c:pt>
                <c:pt idx="6343">
                  <c:v>1289.0</c:v>
                </c:pt>
                <c:pt idx="6344">
                  <c:v>1289.0</c:v>
                </c:pt>
                <c:pt idx="6345">
                  <c:v>1289.0</c:v>
                </c:pt>
                <c:pt idx="6346">
                  <c:v>1289.0</c:v>
                </c:pt>
                <c:pt idx="6347">
                  <c:v>1289.0</c:v>
                </c:pt>
                <c:pt idx="6348">
                  <c:v>1290.0</c:v>
                </c:pt>
                <c:pt idx="6349">
                  <c:v>1291.0</c:v>
                </c:pt>
                <c:pt idx="6350">
                  <c:v>1291.0</c:v>
                </c:pt>
                <c:pt idx="6351">
                  <c:v>1291.0</c:v>
                </c:pt>
                <c:pt idx="6352">
                  <c:v>1291.0</c:v>
                </c:pt>
                <c:pt idx="6353">
                  <c:v>1292.0</c:v>
                </c:pt>
                <c:pt idx="6354">
                  <c:v>1293.0</c:v>
                </c:pt>
                <c:pt idx="6355">
                  <c:v>1293.0</c:v>
                </c:pt>
                <c:pt idx="6356">
                  <c:v>1294.0</c:v>
                </c:pt>
                <c:pt idx="6357">
                  <c:v>1294.0</c:v>
                </c:pt>
                <c:pt idx="6358">
                  <c:v>1295.0</c:v>
                </c:pt>
                <c:pt idx="6359">
                  <c:v>1295.0</c:v>
                </c:pt>
                <c:pt idx="6360">
                  <c:v>1295.0</c:v>
                </c:pt>
                <c:pt idx="6361">
                  <c:v>1295.0</c:v>
                </c:pt>
                <c:pt idx="6362">
                  <c:v>1295.0</c:v>
                </c:pt>
                <c:pt idx="6363">
                  <c:v>1295.0</c:v>
                </c:pt>
                <c:pt idx="6364">
                  <c:v>1295.0</c:v>
                </c:pt>
                <c:pt idx="6365">
                  <c:v>1295.0</c:v>
                </c:pt>
                <c:pt idx="6366">
                  <c:v>1295.0</c:v>
                </c:pt>
                <c:pt idx="6367">
                  <c:v>1295.0</c:v>
                </c:pt>
                <c:pt idx="6368">
                  <c:v>1295.0</c:v>
                </c:pt>
                <c:pt idx="6369">
                  <c:v>1295.0</c:v>
                </c:pt>
                <c:pt idx="6370">
                  <c:v>1295.0</c:v>
                </c:pt>
                <c:pt idx="6371">
                  <c:v>1295.0</c:v>
                </c:pt>
                <c:pt idx="6372">
                  <c:v>1295.0</c:v>
                </c:pt>
                <c:pt idx="6373">
                  <c:v>1295.0</c:v>
                </c:pt>
                <c:pt idx="6374">
                  <c:v>1295.0</c:v>
                </c:pt>
                <c:pt idx="6375">
                  <c:v>1296.0</c:v>
                </c:pt>
                <c:pt idx="6376">
                  <c:v>1297.0</c:v>
                </c:pt>
                <c:pt idx="6377">
                  <c:v>1297.0</c:v>
                </c:pt>
                <c:pt idx="6378">
                  <c:v>1297.0</c:v>
                </c:pt>
                <c:pt idx="6379">
                  <c:v>1297.0</c:v>
                </c:pt>
                <c:pt idx="6380">
                  <c:v>1297.0</c:v>
                </c:pt>
                <c:pt idx="6381">
                  <c:v>1297.0</c:v>
                </c:pt>
                <c:pt idx="6382">
                  <c:v>1297.0</c:v>
                </c:pt>
                <c:pt idx="6383">
                  <c:v>1297.0</c:v>
                </c:pt>
                <c:pt idx="6384">
                  <c:v>1297.0</c:v>
                </c:pt>
                <c:pt idx="6385">
                  <c:v>1297.0</c:v>
                </c:pt>
                <c:pt idx="6386">
                  <c:v>1297.0</c:v>
                </c:pt>
                <c:pt idx="6387">
                  <c:v>1297.0</c:v>
                </c:pt>
                <c:pt idx="6388">
                  <c:v>1297.0</c:v>
                </c:pt>
                <c:pt idx="6389">
                  <c:v>1297.0</c:v>
                </c:pt>
                <c:pt idx="6390">
                  <c:v>1297.0</c:v>
                </c:pt>
                <c:pt idx="6391">
                  <c:v>1297.0</c:v>
                </c:pt>
                <c:pt idx="6392">
                  <c:v>1297.0</c:v>
                </c:pt>
                <c:pt idx="6393">
                  <c:v>1297.0</c:v>
                </c:pt>
                <c:pt idx="6394">
                  <c:v>1297.0</c:v>
                </c:pt>
                <c:pt idx="6395">
                  <c:v>1297.0</c:v>
                </c:pt>
                <c:pt idx="6396">
                  <c:v>1298.0</c:v>
                </c:pt>
                <c:pt idx="6397">
                  <c:v>1298.0</c:v>
                </c:pt>
                <c:pt idx="6398">
                  <c:v>1298.0</c:v>
                </c:pt>
                <c:pt idx="6399">
                  <c:v>1299.0</c:v>
                </c:pt>
                <c:pt idx="6400">
                  <c:v>1299.0</c:v>
                </c:pt>
                <c:pt idx="6401">
                  <c:v>1299.0</c:v>
                </c:pt>
                <c:pt idx="6402">
                  <c:v>1299.0</c:v>
                </c:pt>
                <c:pt idx="6403">
                  <c:v>1299.0</c:v>
                </c:pt>
                <c:pt idx="6404">
                  <c:v>1300.0</c:v>
                </c:pt>
                <c:pt idx="6405">
                  <c:v>1300.0</c:v>
                </c:pt>
                <c:pt idx="6406">
                  <c:v>1300.0</c:v>
                </c:pt>
                <c:pt idx="6407">
                  <c:v>1300.0</c:v>
                </c:pt>
                <c:pt idx="6408">
                  <c:v>1300.0</c:v>
                </c:pt>
                <c:pt idx="6409">
                  <c:v>1300.0</c:v>
                </c:pt>
                <c:pt idx="6410">
                  <c:v>1300.0</c:v>
                </c:pt>
                <c:pt idx="6411">
                  <c:v>1301.0</c:v>
                </c:pt>
                <c:pt idx="6412">
                  <c:v>1301.0</c:v>
                </c:pt>
                <c:pt idx="6413">
                  <c:v>1301.0</c:v>
                </c:pt>
                <c:pt idx="6414">
                  <c:v>1302.0</c:v>
                </c:pt>
                <c:pt idx="6415">
                  <c:v>1302.0</c:v>
                </c:pt>
                <c:pt idx="6416">
                  <c:v>1303.0</c:v>
                </c:pt>
                <c:pt idx="6417">
                  <c:v>1303.0</c:v>
                </c:pt>
                <c:pt idx="6418">
                  <c:v>1303.0</c:v>
                </c:pt>
                <c:pt idx="6419">
                  <c:v>1303.0</c:v>
                </c:pt>
                <c:pt idx="6420">
                  <c:v>1303.0</c:v>
                </c:pt>
                <c:pt idx="6421">
                  <c:v>1303.0</c:v>
                </c:pt>
                <c:pt idx="6422">
                  <c:v>1303.0</c:v>
                </c:pt>
                <c:pt idx="6423">
                  <c:v>1304.0</c:v>
                </c:pt>
                <c:pt idx="6424">
                  <c:v>1304.0</c:v>
                </c:pt>
                <c:pt idx="6425">
                  <c:v>1304.0</c:v>
                </c:pt>
                <c:pt idx="6426">
                  <c:v>1304.0</c:v>
                </c:pt>
                <c:pt idx="6427">
                  <c:v>1304.0</c:v>
                </c:pt>
                <c:pt idx="6428">
                  <c:v>1304.0</c:v>
                </c:pt>
                <c:pt idx="6429">
                  <c:v>1305.0</c:v>
                </c:pt>
                <c:pt idx="6430">
                  <c:v>1305.0</c:v>
                </c:pt>
                <c:pt idx="6431">
                  <c:v>1305.0</c:v>
                </c:pt>
                <c:pt idx="6432">
                  <c:v>1305.0</c:v>
                </c:pt>
                <c:pt idx="6433">
                  <c:v>1305.0</c:v>
                </c:pt>
                <c:pt idx="6434">
                  <c:v>1305.0</c:v>
                </c:pt>
                <c:pt idx="6435">
                  <c:v>1305.0</c:v>
                </c:pt>
                <c:pt idx="6436">
                  <c:v>1305.0</c:v>
                </c:pt>
                <c:pt idx="6437">
                  <c:v>1306.0</c:v>
                </c:pt>
                <c:pt idx="6438">
                  <c:v>1306.0</c:v>
                </c:pt>
                <c:pt idx="6439">
                  <c:v>1306.0</c:v>
                </c:pt>
                <c:pt idx="6440">
                  <c:v>1306.0</c:v>
                </c:pt>
                <c:pt idx="6441">
                  <c:v>1306.0</c:v>
                </c:pt>
                <c:pt idx="6442">
                  <c:v>1306.0</c:v>
                </c:pt>
                <c:pt idx="6443">
                  <c:v>1306.0</c:v>
                </c:pt>
                <c:pt idx="6444">
                  <c:v>1306.0</c:v>
                </c:pt>
                <c:pt idx="6445">
                  <c:v>1306.0</c:v>
                </c:pt>
                <c:pt idx="6446">
                  <c:v>1306.0</c:v>
                </c:pt>
                <c:pt idx="6447">
                  <c:v>1306.0</c:v>
                </c:pt>
                <c:pt idx="6448">
                  <c:v>1306.0</c:v>
                </c:pt>
                <c:pt idx="6449">
                  <c:v>1306.0</c:v>
                </c:pt>
                <c:pt idx="6450">
                  <c:v>1306.0</c:v>
                </c:pt>
                <c:pt idx="6451">
                  <c:v>1306.0</c:v>
                </c:pt>
                <c:pt idx="6452">
                  <c:v>1307.0</c:v>
                </c:pt>
                <c:pt idx="6453">
                  <c:v>1307.0</c:v>
                </c:pt>
                <c:pt idx="6454">
                  <c:v>1308.0</c:v>
                </c:pt>
                <c:pt idx="6455">
                  <c:v>1309.0</c:v>
                </c:pt>
                <c:pt idx="6456">
                  <c:v>1309.0</c:v>
                </c:pt>
                <c:pt idx="6457">
                  <c:v>1309.0</c:v>
                </c:pt>
                <c:pt idx="6458">
                  <c:v>1310.0</c:v>
                </c:pt>
                <c:pt idx="6459">
                  <c:v>1311.0</c:v>
                </c:pt>
                <c:pt idx="6460">
                  <c:v>1311.0</c:v>
                </c:pt>
                <c:pt idx="6461">
                  <c:v>1311.0</c:v>
                </c:pt>
                <c:pt idx="6462">
                  <c:v>1312.0</c:v>
                </c:pt>
                <c:pt idx="6463">
                  <c:v>1312.0</c:v>
                </c:pt>
                <c:pt idx="6464">
                  <c:v>1312.0</c:v>
                </c:pt>
                <c:pt idx="6465">
                  <c:v>1312.0</c:v>
                </c:pt>
                <c:pt idx="6466">
                  <c:v>1312.0</c:v>
                </c:pt>
                <c:pt idx="6467">
                  <c:v>1313.0</c:v>
                </c:pt>
                <c:pt idx="6468">
                  <c:v>1314.0</c:v>
                </c:pt>
                <c:pt idx="6469">
                  <c:v>1315.0</c:v>
                </c:pt>
                <c:pt idx="6470">
                  <c:v>1315.0</c:v>
                </c:pt>
                <c:pt idx="6471">
                  <c:v>1315.0</c:v>
                </c:pt>
                <c:pt idx="6472">
                  <c:v>1315.0</c:v>
                </c:pt>
                <c:pt idx="6473">
                  <c:v>1315.0</c:v>
                </c:pt>
                <c:pt idx="6474">
                  <c:v>1315.0</c:v>
                </c:pt>
                <c:pt idx="6475">
                  <c:v>1315.0</c:v>
                </c:pt>
                <c:pt idx="6476">
                  <c:v>1316.0</c:v>
                </c:pt>
                <c:pt idx="6477">
                  <c:v>1316.0</c:v>
                </c:pt>
                <c:pt idx="6478">
                  <c:v>1317.0</c:v>
                </c:pt>
                <c:pt idx="6479">
                  <c:v>1317.0</c:v>
                </c:pt>
                <c:pt idx="6480">
                  <c:v>1317.0</c:v>
                </c:pt>
                <c:pt idx="6481">
                  <c:v>1317.0</c:v>
                </c:pt>
                <c:pt idx="6482">
                  <c:v>1317.0</c:v>
                </c:pt>
                <c:pt idx="6483">
                  <c:v>1317.0</c:v>
                </c:pt>
                <c:pt idx="6484">
                  <c:v>1318.0</c:v>
                </c:pt>
                <c:pt idx="6485">
                  <c:v>1319.0</c:v>
                </c:pt>
                <c:pt idx="6486">
                  <c:v>1319.0</c:v>
                </c:pt>
                <c:pt idx="6487">
                  <c:v>1319.0</c:v>
                </c:pt>
                <c:pt idx="6488">
                  <c:v>1320.0</c:v>
                </c:pt>
                <c:pt idx="6489">
                  <c:v>1320.0</c:v>
                </c:pt>
                <c:pt idx="6490">
                  <c:v>1320.0</c:v>
                </c:pt>
                <c:pt idx="6491">
                  <c:v>1320.0</c:v>
                </c:pt>
                <c:pt idx="6492">
                  <c:v>1321.0</c:v>
                </c:pt>
                <c:pt idx="6493">
                  <c:v>1321.0</c:v>
                </c:pt>
                <c:pt idx="6494">
                  <c:v>1321.0</c:v>
                </c:pt>
                <c:pt idx="6495">
                  <c:v>1321.0</c:v>
                </c:pt>
                <c:pt idx="6496">
                  <c:v>1321.0</c:v>
                </c:pt>
                <c:pt idx="6497">
                  <c:v>1321.0</c:v>
                </c:pt>
                <c:pt idx="6498">
                  <c:v>1321.0</c:v>
                </c:pt>
                <c:pt idx="6499">
                  <c:v>1321.0</c:v>
                </c:pt>
                <c:pt idx="6500">
                  <c:v>1322.0</c:v>
                </c:pt>
                <c:pt idx="6501">
                  <c:v>1322.0</c:v>
                </c:pt>
                <c:pt idx="6502">
                  <c:v>1322.0</c:v>
                </c:pt>
                <c:pt idx="6503">
                  <c:v>1323.0</c:v>
                </c:pt>
                <c:pt idx="6504">
                  <c:v>1323.0</c:v>
                </c:pt>
                <c:pt idx="6505">
                  <c:v>1324.0</c:v>
                </c:pt>
                <c:pt idx="6506">
                  <c:v>1324.0</c:v>
                </c:pt>
                <c:pt idx="6507">
                  <c:v>1324.0</c:v>
                </c:pt>
                <c:pt idx="6508">
                  <c:v>1324.0</c:v>
                </c:pt>
                <c:pt idx="6509">
                  <c:v>1324.0</c:v>
                </c:pt>
                <c:pt idx="6510">
                  <c:v>1325.0</c:v>
                </c:pt>
                <c:pt idx="6511">
                  <c:v>1325.0</c:v>
                </c:pt>
                <c:pt idx="6512">
                  <c:v>1325.0</c:v>
                </c:pt>
                <c:pt idx="6513">
                  <c:v>1325.0</c:v>
                </c:pt>
                <c:pt idx="6514">
                  <c:v>1325.0</c:v>
                </c:pt>
                <c:pt idx="6515">
                  <c:v>1325.0</c:v>
                </c:pt>
                <c:pt idx="6516">
                  <c:v>1325.0</c:v>
                </c:pt>
                <c:pt idx="6517">
                  <c:v>1325.0</c:v>
                </c:pt>
                <c:pt idx="6518">
                  <c:v>1325.0</c:v>
                </c:pt>
                <c:pt idx="6519">
                  <c:v>1325.0</c:v>
                </c:pt>
                <c:pt idx="6520">
                  <c:v>1326.0</c:v>
                </c:pt>
                <c:pt idx="6521">
                  <c:v>1326.0</c:v>
                </c:pt>
                <c:pt idx="6522">
                  <c:v>1326.0</c:v>
                </c:pt>
                <c:pt idx="6523">
                  <c:v>1327.0</c:v>
                </c:pt>
                <c:pt idx="6524">
                  <c:v>1327.0</c:v>
                </c:pt>
                <c:pt idx="6525">
                  <c:v>1327.0</c:v>
                </c:pt>
                <c:pt idx="6526">
                  <c:v>1327.0</c:v>
                </c:pt>
                <c:pt idx="6527">
                  <c:v>1327.0</c:v>
                </c:pt>
                <c:pt idx="6528">
                  <c:v>1328.0</c:v>
                </c:pt>
                <c:pt idx="6529">
                  <c:v>1328.0</c:v>
                </c:pt>
                <c:pt idx="6530">
                  <c:v>1329.0</c:v>
                </c:pt>
                <c:pt idx="6531">
                  <c:v>1330.0</c:v>
                </c:pt>
                <c:pt idx="6532">
                  <c:v>1330.0</c:v>
                </c:pt>
                <c:pt idx="6533">
                  <c:v>1331.0</c:v>
                </c:pt>
                <c:pt idx="6534">
                  <c:v>1331.0</c:v>
                </c:pt>
                <c:pt idx="6535">
                  <c:v>1331.0</c:v>
                </c:pt>
                <c:pt idx="6536">
                  <c:v>1331.0</c:v>
                </c:pt>
                <c:pt idx="6537">
                  <c:v>1332.0</c:v>
                </c:pt>
                <c:pt idx="6538">
                  <c:v>1332.0</c:v>
                </c:pt>
                <c:pt idx="6539">
                  <c:v>1332.0</c:v>
                </c:pt>
                <c:pt idx="6540">
                  <c:v>1332.0</c:v>
                </c:pt>
                <c:pt idx="6541">
                  <c:v>1332.0</c:v>
                </c:pt>
                <c:pt idx="6542">
                  <c:v>1332.0</c:v>
                </c:pt>
                <c:pt idx="6543">
                  <c:v>1333.0</c:v>
                </c:pt>
                <c:pt idx="6544">
                  <c:v>1334.0</c:v>
                </c:pt>
                <c:pt idx="6545">
                  <c:v>1334.0</c:v>
                </c:pt>
                <c:pt idx="6546">
                  <c:v>1335.0</c:v>
                </c:pt>
                <c:pt idx="6547">
                  <c:v>1335.0</c:v>
                </c:pt>
                <c:pt idx="6548">
                  <c:v>1336.0</c:v>
                </c:pt>
                <c:pt idx="6549">
                  <c:v>1336.0</c:v>
                </c:pt>
                <c:pt idx="6550">
                  <c:v>1337.0</c:v>
                </c:pt>
                <c:pt idx="6551">
                  <c:v>1337.0</c:v>
                </c:pt>
                <c:pt idx="6552">
                  <c:v>1337.0</c:v>
                </c:pt>
                <c:pt idx="6553">
                  <c:v>1337.0</c:v>
                </c:pt>
                <c:pt idx="6554">
                  <c:v>1337.0</c:v>
                </c:pt>
                <c:pt idx="6555">
                  <c:v>1337.0</c:v>
                </c:pt>
                <c:pt idx="6556">
                  <c:v>1337.0</c:v>
                </c:pt>
                <c:pt idx="6557">
                  <c:v>1337.0</c:v>
                </c:pt>
                <c:pt idx="6558">
                  <c:v>1338.0</c:v>
                </c:pt>
                <c:pt idx="6559">
                  <c:v>1339.0</c:v>
                </c:pt>
                <c:pt idx="6560">
                  <c:v>1340.0</c:v>
                </c:pt>
                <c:pt idx="6561">
                  <c:v>1341.0</c:v>
                </c:pt>
                <c:pt idx="6562">
                  <c:v>1341.0</c:v>
                </c:pt>
                <c:pt idx="6563">
                  <c:v>1341.0</c:v>
                </c:pt>
                <c:pt idx="6564">
                  <c:v>1341.0</c:v>
                </c:pt>
                <c:pt idx="6565">
                  <c:v>1341.0</c:v>
                </c:pt>
                <c:pt idx="6566">
                  <c:v>1341.0</c:v>
                </c:pt>
                <c:pt idx="6567">
                  <c:v>1341.0</c:v>
                </c:pt>
                <c:pt idx="6568">
                  <c:v>1341.0</c:v>
                </c:pt>
                <c:pt idx="6569">
                  <c:v>1341.0</c:v>
                </c:pt>
                <c:pt idx="6570">
                  <c:v>1341.0</c:v>
                </c:pt>
                <c:pt idx="6571">
                  <c:v>1341.0</c:v>
                </c:pt>
                <c:pt idx="6572">
                  <c:v>1341.0</c:v>
                </c:pt>
                <c:pt idx="6573">
                  <c:v>1341.0</c:v>
                </c:pt>
                <c:pt idx="6574">
                  <c:v>1341.0</c:v>
                </c:pt>
                <c:pt idx="6575">
                  <c:v>1341.0</c:v>
                </c:pt>
                <c:pt idx="6576">
                  <c:v>1341.0</c:v>
                </c:pt>
                <c:pt idx="6577">
                  <c:v>1341.0</c:v>
                </c:pt>
                <c:pt idx="6578">
                  <c:v>1341.0</c:v>
                </c:pt>
                <c:pt idx="6579">
                  <c:v>1341.0</c:v>
                </c:pt>
                <c:pt idx="6580">
                  <c:v>1341.0</c:v>
                </c:pt>
                <c:pt idx="6581">
                  <c:v>1341.0</c:v>
                </c:pt>
                <c:pt idx="6582">
                  <c:v>1341.0</c:v>
                </c:pt>
                <c:pt idx="6583">
                  <c:v>1341.0</c:v>
                </c:pt>
                <c:pt idx="6584">
                  <c:v>1341.0</c:v>
                </c:pt>
                <c:pt idx="6585">
                  <c:v>1341.0</c:v>
                </c:pt>
                <c:pt idx="6586">
                  <c:v>1342.0</c:v>
                </c:pt>
                <c:pt idx="6587">
                  <c:v>1342.0</c:v>
                </c:pt>
                <c:pt idx="6588">
                  <c:v>1342.0</c:v>
                </c:pt>
                <c:pt idx="6589">
                  <c:v>1342.0</c:v>
                </c:pt>
                <c:pt idx="6590">
                  <c:v>1342.0</c:v>
                </c:pt>
                <c:pt idx="6591">
                  <c:v>1342.0</c:v>
                </c:pt>
                <c:pt idx="6592">
                  <c:v>1342.0</c:v>
                </c:pt>
                <c:pt idx="6593">
                  <c:v>1342.0</c:v>
                </c:pt>
                <c:pt idx="6594">
                  <c:v>1342.0</c:v>
                </c:pt>
                <c:pt idx="6595">
                  <c:v>1342.0</c:v>
                </c:pt>
                <c:pt idx="6596">
                  <c:v>1342.0</c:v>
                </c:pt>
                <c:pt idx="6597">
                  <c:v>1342.0</c:v>
                </c:pt>
                <c:pt idx="6598">
                  <c:v>1343.0</c:v>
                </c:pt>
                <c:pt idx="6599">
                  <c:v>1343.0</c:v>
                </c:pt>
                <c:pt idx="6600">
                  <c:v>1343.0</c:v>
                </c:pt>
                <c:pt idx="6601">
                  <c:v>1343.0</c:v>
                </c:pt>
                <c:pt idx="6602">
                  <c:v>1343.0</c:v>
                </c:pt>
                <c:pt idx="6603">
                  <c:v>1344.0</c:v>
                </c:pt>
                <c:pt idx="6604">
                  <c:v>1344.0</c:v>
                </c:pt>
                <c:pt idx="6605">
                  <c:v>1344.0</c:v>
                </c:pt>
                <c:pt idx="6606">
                  <c:v>1345.0</c:v>
                </c:pt>
                <c:pt idx="6607">
                  <c:v>1345.0</c:v>
                </c:pt>
                <c:pt idx="6608">
                  <c:v>1345.0</c:v>
                </c:pt>
                <c:pt idx="6609">
                  <c:v>1345.0</c:v>
                </c:pt>
                <c:pt idx="6610">
                  <c:v>1345.0</c:v>
                </c:pt>
                <c:pt idx="6611">
                  <c:v>1345.0</c:v>
                </c:pt>
                <c:pt idx="6612">
                  <c:v>1345.0</c:v>
                </c:pt>
                <c:pt idx="6613">
                  <c:v>1345.0</c:v>
                </c:pt>
                <c:pt idx="6614">
                  <c:v>1345.0</c:v>
                </c:pt>
                <c:pt idx="6615">
                  <c:v>1345.0</c:v>
                </c:pt>
                <c:pt idx="6616">
                  <c:v>1345.0</c:v>
                </c:pt>
                <c:pt idx="6617">
                  <c:v>1345.0</c:v>
                </c:pt>
                <c:pt idx="6618">
                  <c:v>1346.0</c:v>
                </c:pt>
                <c:pt idx="6619">
                  <c:v>1346.0</c:v>
                </c:pt>
                <c:pt idx="6620">
                  <c:v>1346.0</c:v>
                </c:pt>
                <c:pt idx="6621">
                  <c:v>1346.0</c:v>
                </c:pt>
                <c:pt idx="6622">
                  <c:v>1346.0</c:v>
                </c:pt>
                <c:pt idx="6623">
                  <c:v>1346.0</c:v>
                </c:pt>
                <c:pt idx="6624">
                  <c:v>1346.0</c:v>
                </c:pt>
                <c:pt idx="6625">
                  <c:v>1346.0</c:v>
                </c:pt>
                <c:pt idx="6626">
                  <c:v>1346.0</c:v>
                </c:pt>
                <c:pt idx="6627">
                  <c:v>1346.0</c:v>
                </c:pt>
                <c:pt idx="6628">
                  <c:v>1346.0</c:v>
                </c:pt>
                <c:pt idx="6629">
                  <c:v>1346.0</c:v>
                </c:pt>
                <c:pt idx="6630">
                  <c:v>1346.0</c:v>
                </c:pt>
                <c:pt idx="6631">
                  <c:v>1346.0</c:v>
                </c:pt>
                <c:pt idx="6632">
                  <c:v>1346.0</c:v>
                </c:pt>
                <c:pt idx="6633">
                  <c:v>1346.0</c:v>
                </c:pt>
                <c:pt idx="6634">
                  <c:v>1346.0</c:v>
                </c:pt>
                <c:pt idx="6635">
                  <c:v>1346.0</c:v>
                </c:pt>
                <c:pt idx="6636">
                  <c:v>1346.0</c:v>
                </c:pt>
                <c:pt idx="6637">
                  <c:v>1346.0</c:v>
                </c:pt>
                <c:pt idx="6638">
                  <c:v>1346.0</c:v>
                </c:pt>
                <c:pt idx="6639">
                  <c:v>1346.0</c:v>
                </c:pt>
                <c:pt idx="6640">
                  <c:v>1347.0</c:v>
                </c:pt>
                <c:pt idx="6641">
                  <c:v>1347.0</c:v>
                </c:pt>
                <c:pt idx="6642">
                  <c:v>1347.0</c:v>
                </c:pt>
                <c:pt idx="6643">
                  <c:v>1348.0</c:v>
                </c:pt>
                <c:pt idx="6644">
                  <c:v>1348.0</c:v>
                </c:pt>
                <c:pt idx="6645">
                  <c:v>1348.0</c:v>
                </c:pt>
                <c:pt idx="6646">
                  <c:v>1348.0</c:v>
                </c:pt>
                <c:pt idx="6647">
                  <c:v>1348.0</c:v>
                </c:pt>
                <c:pt idx="6648">
                  <c:v>1349.0</c:v>
                </c:pt>
                <c:pt idx="6649">
                  <c:v>1349.0</c:v>
                </c:pt>
                <c:pt idx="6650">
                  <c:v>1349.0</c:v>
                </c:pt>
                <c:pt idx="6651">
                  <c:v>1349.0</c:v>
                </c:pt>
                <c:pt idx="6652">
                  <c:v>1350.0</c:v>
                </c:pt>
                <c:pt idx="6653">
                  <c:v>1350.0</c:v>
                </c:pt>
                <c:pt idx="6654">
                  <c:v>1351.0</c:v>
                </c:pt>
                <c:pt idx="6655">
                  <c:v>1351.0</c:v>
                </c:pt>
                <c:pt idx="6656">
                  <c:v>1351.0</c:v>
                </c:pt>
                <c:pt idx="6657">
                  <c:v>1351.0</c:v>
                </c:pt>
                <c:pt idx="6658">
                  <c:v>1351.0</c:v>
                </c:pt>
                <c:pt idx="6659">
                  <c:v>1352.0</c:v>
                </c:pt>
                <c:pt idx="6660">
                  <c:v>1352.0</c:v>
                </c:pt>
                <c:pt idx="6661">
                  <c:v>1353.0</c:v>
                </c:pt>
                <c:pt idx="6662">
                  <c:v>1353.0</c:v>
                </c:pt>
                <c:pt idx="6663">
                  <c:v>1353.0</c:v>
                </c:pt>
                <c:pt idx="6664">
                  <c:v>1353.0</c:v>
                </c:pt>
                <c:pt idx="6665">
                  <c:v>1354.0</c:v>
                </c:pt>
                <c:pt idx="6666">
                  <c:v>1354.0</c:v>
                </c:pt>
                <c:pt idx="6667">
                  <c:v>1355.0</c:v>
                </c:pt>
                <c:pt idx="6668">
                  <c:v>1355.0</c:v>
                </c:pt>
                <c:pt idx="6669">
                  <c:v>1355.0</c:v>
                </c:pt>
                <c:pt idx="6670">
                  <c:v>1355.0</c:v>
                </c:pt>
                <c:pt idx="6671">
                  <c:v>1355.0</c:v>
                </c:pt>
                <c:pt idx="6672">
                  <c:v>1355.0</c:v>
                </c:pt>
                <c:pt idx="6673">
                  <c:v>1355.0</c:v>
                </c:pt>
                <c:pt idx="6674">
                  <c:v>1355.0</c:v>
                </c:pt>
                <c:pt idx="6675">
                  <c:v>1355.0</c:v>
                </c:pt>
                <c:pt idx="6676">
                  <c:v>1356.0</c:v>
                </c:pt>
                <c:pt idx="6677">
                  <c:v>1356.0</c:v>
                </c:pt>
                <c:pt idx="6678">
                  <c:v>1356.0</c:v>
                </c:pt>
                <c:pt idx="6679">
                  <c:v>1356.0</c:v>
                </c:pt>
                <c:pt idx="6680">
                  <c:v>1356.0</c:v>
                </c:pt>
                <c:pt idx="6681">
                  <c:v>1356.0</c:v>
                </c:pt>
                <c:pt idx="6682">
                  <c:v>1356.0</c:v>
                </c:pt>
                <c:pt idx="6683">
                  <c:v>1356.0</c:v>
                </c:pt>
                <c:pt idx="6684">
                  <c:v>1356.0</c:v>
                </c:pt>
                <c:pt idx="6685">
                  <c:v>1356.0</c:v>
                </c:pt>
                <c:pt idx="6686">
                  <c:v>1356.0</c:v>
                </c:pt>
                <c:pt idx="6687">
                  <c:v>1356.0</c:v>
                </c:pt>
                <c:pt idx="6688">
                  <c:v>1356.0</c:v>
                </c:pt>
                <c:pt idx="6689">
                  <c:v>1356.0</c:v>
                </c:pt>
                <c:pt idx="6690">
                  <c:v>1356.0</c:v>
                </c:pt>
                <c:pt idx="6691">
                  <c:v>1357.0</c:v>
                </c:pt>
                <c:pt idx="6692">
                  <c:v>1358.0</c:v>
                </c:pt>
                <c:pt idx="6693">
                  <c:v>1358.0</c:v>
                </c:pt>
                <c:pt idx="6694">
                  <c:v>1358.0</c:v>
                </c:pt>
                <c:pt idx="6695">
                  <c:v>1359.0</c:v>
                </c:pt>
                <c:pt idx="6696">
                  <c:v>1359.0</c:v>
                </c:pt>
                <c:pt idx="6697">
                  <c:v>1359.0</c:v>
                </c:pt>
                <c:pt idx="6698">
                  <c:v>1360.0</c:v>
                </c:pt>
                <c:pt idx="6699">
                  <c:v>1360.0</c:v>
                </c:pt>
                <c:pt idx="6700">
                  <c:v>1360.0</c:v>
                </c:pt>
                <c:pt idx="6701">
                  <c:v>1361.0</c:v>
                </c:pt>
                <c:pt idx="6702">
                  <c:v>1362.0</c:v>
                </c:pt>
                <c:pt idx="6703">
                  <c:v>1362.0</c:v>
                </c:pt>
                <c:pt idx="6704">
                  <c:v>1362.0</c:v>
                </c:pt>
                <c:pt idx="6705">
                  <c:v>1362.0</c:v>
                </c:pt>
                <c:pt idx="6706">
                  <c:v>1363.0</c:v>
                </c:pt>
                <c:pt idx="6707">
                  <c:v>1363.0</c:v>
                </c:pt>
                <c:pt idx="6708">
                  <c:v>1363.0</c:v>
                </c:pt>
                <c:pt idx="6709">
                  <c:v>1364.0</c:v>
                </c:pt>
                <c:pt idx="6710">
                  <c:v>1365.0</c:v>
                </c:pt>
                <c:pt idx="6711">
                  <c:v>1365.0</c:v>
                </c:pt>
                <c:pt idx="6712">
                  <c:v>1366.0</c:v>
                </c:pt>
                <c:pt idx="6713">
                  <c:v>1366.0</c:v>
                </c:pt>
                <c:pt idx="6714">
                  <c:v>1366.0</c:v>
                </c:pt>
                <c:pt idx="6715">
                  <c:v>1366.0</c:v>
                </c:pt>
                <c:pt idx="6716">
                  <c:v>1366.0</c:v>
                </c:pt>
                <c:pt idx="6717">
                  <c:v>1366.0</c:v>
                </c:pt>
                <c:pt idx="6718">
                  <c:v>1366.0</c:v>
                </c:pt>
                <c:pt idx="6719">
                  <c:v>1367.0</c:v>
                </c:pt>
                <c:pt idx="6720">
                  <c:v>1368.0</c:v>
                </c:pt>
                <c:pt idx="6721">
                  <c:v>1369.0</c:v>
                </c:pt>
                <c:pt idx="6722">
                  <c:v>1370.0</c:v>
                </c:pt>
                <c:pt idx="6723">
                  <c:v>1370.0</c:v>
                </c:pt>
                <c:pt idx="6724">
                  <c:v>1371.0</c:v>
                </c:pt>
                <c:pt idx="6725">
                  <c:v>1371.0</c:v>
                </c:pt>
                <c:pt idx="6726">
                  <c:v>1371.0</c:v>
                </c:pt>
                <c:pt idx="6727">
                  <c:v>1371.0</c:v>
                </c:pt>
                <c:pt idx="6728">
                  <c:v>1372.0</c:v>
                </c:pt>
                <c:pt idx="6729">
                  <c:v>1373.0</c:v>
                </c:pt>
                <c:pt idx="6730">
                  <c:v>1373.0</c:v>
                </c:pt>
                <c:pt idx="6731">
                  <c:v>1373.0</c:v>
                </c:pt>
                <c:pt idx="6732">
                  <c:v>1373.0</c:v>
                </c:pt>
                <c:pt idx="6733">
                  <c:v>1373.0</c:v>
                </c:pt>
                <c:pt idx="6734">
                  <c:v>1373.0</c:v>
                </c:pt>
                <c:pt idx="6735">
                  <c:v>1373.0</c:v>
                </c:pt>
                <c:pt idx="6736">
                  <c:v>1373.0</c:v>
                </c:pt>
                <c:pt idx="6737">
                  <c:v>1373.0</c:v>
                </c:pt>
                <c:pt idx="6738">
                  <c:v>1374.0</c:v>
                </c:pt>
                <c:pt idx="6739">
                  <c:v>1375.0</c:v>
                </c:pt>
                <c:pt idx="6740">
                  <c:v>1375.0</c:v>
                </c:pt>
                <c:pt idx="6741">
                  <c:v>1375.0</c:v>
                </c:pt>
                <c:pt idx="6742">
                  <c:v>1375.0</c:v>
                </c:pt>
                <c:pt idx="6743">
                  <c:v>1376.0</c:v>
                </c:pt>
                <c:pt idx="6744">
                  <c:v>1376.0</c:v>
                </c:pt>
                <c:pt idx="6745">
                  <c:v>1377.0</c:v>
                </c:pt>
                <c:pt idx="6746">
                  <c:v>1378.0</c:v>
                </c:pt>
                <c:pt idx="6747">
                  <c:v>1379.0</c:v>
                </c:pt>
                <c:pt idx="6748">
                  <c:v>1380.0</c:v>
                </c:pt>
                <c:pt idx="6749">
                  <c:v>1380.0</c:v>
                </c:pt>
                <c:pt idx="6750">
                  <c:v>1381.0</c:v>
                </c:pt>
                <c:pt idx="6751">
                  <c:v>1381.0</c:v>
                </c:pt>
                <c:pt idx="6752">
                  <c:v>1381.0</c:v>
                </c:pt>
                <c:pt idx="6753">
                  <c:v>1381.0</c:v>
                </c:pt>
                <c:pt idx="6754">
                  <c:v>1381.0</c:v>
                </c:pt>
                <c:pt idx="6755">
                  <c:v>1381.0</c:v>
                </c:pt>
                <c:pt idx="6756">
                  <c:v>1382.0</c:v>
                </c:pt>
                <c:pt idx="6757">
                  <c:v>1382.0</c:v>
                </c:pt>
                <c:pt idx="6758">
                  <c:v>1383.0</c:v>
                </c:pt>
                <c:pt idx="6759">
                  <c:v>1383.0</c:v>
                </c:pt>
                <c:pt idx="6760">
                  <c:v>1383.0</c:v>
                </c:pt>
                <c:pt idx="6761">
                  <c:v>1384.0</c:v>
                </c:pt>
                <c:pt idx="6762">
                  <c:v>1384.0</c:v>
                </c:pt>
                <c:pt idx="6763">
                  <c:v>1385.0</c:v>
                </c:pt>
                <c:pt idx="6764">
                  <c:v>1385.0</c:v>
                </c:pt>
                <c:pt idx="6765">
                  <c:v>1385.0</c:v>
                </c:pt>
                <c:pt idx="6766">
                  <c:v>1385.0</c:v>
                </c:pt>
                <c:pt idx="6767">
                  <c:v>1385.0</c:v>
                </c:pt>
                <c:pt idx="6768">
                  <c:v>1385.0</c:v>
                </c:pt>
                <c:pt idx="6769">
                  <c:v>1386.0</c:v>
                </c:pt>
                <c:pt idx="6770">
                  <c:v>1386.0</c:v>
                </c:pt>
                <c:pt idx="6771">
                  <c:v>1387.0</c:v>
                </c:pt>
                <c:pt idx="6772">
                  <c:v>1387.0</c:v>
                </c:pt>
                <c:pt idx="6773">
                  <c:v>1387.0</c:v>
                </c:pt>
                <c:pt idx="6774">
                  <c:v>1387.0</c:v>
                </c:pt>
                <c:pt idx="6775">
                  <c:v>1387.0</c:v>
                </c:pt>
                <c:pt idx="6776">
                  <c:v>1387.0</c:v>
                </c:pt>
                <c:pt idx="6777">
                  <c:v>1387.0</c:v>
                </c:pt>
                <c:pt idx="6778">
                  <c:v>1387.0</c:v>
                </c:pt>
                <c:pt idx="6779">
                  <c:v>1387.0</c:v>
                </c:pt>
                <c:pt idx="6780">
                  <c:v>1387.0</c:v>
                </c:pt>
                <c:pt idx="6781">
                  <c:v>1387.0</c:v>
                </c:pt>
                <c:pt idx="6782">
                  <c:v>1387.0</c:v>
                </c:pt>
                <c:pt idx="6783">
                  <c:v>1387.0</c:v>
                </c:pt>
                <c:pt idx="6784">
                  <c:v>1388.0</c:v>
                </c:pt>
                <c:pt idx="6785">
                  <c:v>1389.0</c:v>
                </c:pt>
                <c:pt idx="6786">
                  <c:v>1390.0</c:v>
                </c:pt>
                <c:pt idx="6787">
                  <c:v>1390.0</c:v>
                </c:pt>
                <c:pt idx="6788">
                  <c:v>1391.0</c:v>
                </c:pt>
                <c:pt idx="6789">
                  <c:v>1391.0</c:v>
                </c:pt>
                <c:pt idx="6790">
                  <c:v>1391.0</c:v>
                </c:pt>
                <c:pt idx="6791">
                  <c:v>1392.0</c:v>
                </c:pt>
                <c:pt idx="6792">
                  <c:v>1392.0</c:v>
                </c:pt>
                <c:pt idx="6793">
                  <c:v>1393.0</c:v>
                </c:pt>
                <c:pt idx="6794">
                  <c:v>1393.0</c:v>
                </c:pt>
                <c:pt idx="6795">
                  <c:v>1393.0</c:v>
                </c:pt>
                <c:pt idx="6796">
                  <c:v>1393.0</c:v>
                </c:pt>
                <c:pt idx="6797">
                  <c:v>1394.0</c:v>
                </c:pt>
                <c:pt idx="6798">
                  <c:v>1395.0</c:v>
                </c:pt>
                <c:pt idx="6799">
                  <c:v>1396.0</c:v>
                </c:pt>
                <c:pt idx="6800">
                  <c:v>1397.0</c:v>
                </c:pt>
                <c:pt idx="6801">
                  <c:v>1398.0</c:v>
                </c:pt>
                <c:pt idx="6802">
                  <c:v>1399.0</c:v>
                </c:pt>
                <c:pt idx="6803">
                  <c:v>1399.0</c:v>
                </c:pt>
                <c:pt idx="6804">
                  <c:v>1399.0</c:v>
                </c:pt>
                <c:pt idx="6805">
                  <c:v>1399.0</c:v>
                </c:pt>
                <c:pt idx="6806">
                  <c:v>1399.0</c:v>
                </c:pt>
                <c:pt idx="6807">
                  <c:v>1399.0</c:v>
                </c:pt>
                <c:pt idx="6808">
                  <c:v>1400.0</c:v>
                </c:pt>
                <c:pt idx="6809">
                  <c:v>1400.0</c:v>
                </c:pt>
                <c:pt idx="6810">
                  <c:v>1401.0</c:v>
                </c:pt>
                <c:pt idx="6811">
                  <c:v>1401.0</c:v>
                </c:pt>
                <c:pt idx="6812">
                  <c:v>1402.0</c:v>
                </c:pt>
                <c:pt idx="6813">
                  <c:v>1402.0</c:v>
                </c:pt>
                <c:pt idx="6814">
                  <c:v>1402.0</c:v>
                </c:pt>
                <c:pt idx="6815">
                  <c:v>1402.0</c:v>
                </c:pt>
                <c:pt idx="6816">
                  <c:v>1402.0</c:v>
                </c:pt>
                <c:pt idx="6817">
                  <c:v>1402.0</c:v>
                </c:pt>
                <c:pt idx="6818">
                  <c:v>1402.0</c:v>
                </c:pt>
                <c:pt idx="6819">
                  <c:v>1402.0</c:v>
                </c:pt>
                <c:pt idx="6820">
                  <c:v>1403.0</c:v>
                </c:pt>
                <c:pt idx="6821">
                  <c:v>1403.0</c:v>
                </c:pt>
                <c:pt idx="6822">
                  <c:v>1403.0</c:v>
                </c:pt>
                <c:pt idx="6823">
                  <c:v>1403.0</c:v>
                </c:pt>
                <c:pt idx="6824">
                  <c:v>1404.0</c:v>
                </c:pt>
                <c:pt idx="6825">
                  <c:v>1404.0</c:v>
                </c:pt>
                <c:pt idx="6826">
                  <c:v>1404.0</c:v>
                </c:pt>
                <c:pt idx="6827">
                  <c:v>1405.0</c:v>
                </c:pt>
                <c:pt idx="6828">
                  <c:v>1405.0</c:v>
                </c:pt>
                <c:pt idx="6829">
                  <c:v>1405.0</c:v>
                </c:pt>
                <c:pt idx="6830">
                  <c:v>1405.0</c:v>
                </c:pt>
                <c:pt idx="6831">
                  <c:v>1405.0</c:v>
                </c:pt>
                <c:pt idx="6832">
                  <c:v>1405.0</c:v>
                </c:pt>
                <c:pt idx="6833">
                  <c:v>1405.0</c:v>
                </c:pt>
                <c:pt idx="6834">
                  <c:v>1406.0</c:v>
                </c:pt>
                <c:pt idx="6835">
                  <c:v>1406.0</c:v>
                </c:pt>
                <c:pt idx="6836">
                  <c:v>1406.0</c:v>
                </c:pt>
                <c:pt idx="6837">
                  <c:v>1406.0</c:v>
                </c:pt>
                <c:pt idx="6838">
                  <c:v>1406.0</c:v>
                </c:pt>
                <c:pt idx="6839">
                  <c:v>1406.0</c:v>
                </c:pt>
                <c:pt idx="6840">
                  <c:v>1406.0</c:v>
                </c:pt>
                <c:pt idx="6841">
                  <c:v>1406.0</c:v>
                </c:pt>
                <c:pt idx="6842">
                  <c:v>1406.0</c:v>
                </c:pt>
                <c:pt idx="6843">
                  <c:v>1407.0</c:v>
                </c:pt>
                <c:pt idx="6844">
                  <c:v>1407.0</c:v>
                </c:pt>
                <c:pt idx="6845">
                  <c:v>1407.0</c:v>
                </c:pt>
                <c:pt idx="6846">
                  <c:v>1408.0</c:v>
                </c:pt>
                <c:pt idx="6847">
                  <c:v>1408.0</c:v>
                </c:pt>
                <c:pt idx="6848">
                  <c:v>1408.0</c:v>
                </c:pt>
                <c:pt idx="6849">
                  <c:v>1408.0</c:v>
                </c:pt>
                <c:pt idx="6850">
                  <c:v>1408.0</c:v>
                </c:pt>
                <c:pt idx="6851">
                  <c:v>1408.0</c:v>
                </c:pt>
                <c:pt idx="6852">
                  <c:v>1408.0</c:v>
                </c:pt>
                <c:pt idx="6853">
                  <c:v>1408.0</c:v>
                </c:pt>
                <c:pt idx="6854">
                  <c:v>1408.0</c:v>
                </c:pt>
                <c:pt idx="6855">
                  <c:v>1409.0</c:v>
                </c:pt>
                <c:pt idx="6856">
                  <c:v>1409.0</c:v>
                </c:pt>
                <c:pt idx="6857">
                  <c:v>1409.0</c:v>
                </c:pt>
                <c:pt idx="6858">
                  <c:v>1409.0</c:v>
                </c:pt>
                <c:pt idx="6859">
                  <c:v>1409.0</c:v>
                </c:pt>
                <c:pt idx="6860">
                  <c:v>1410.0</c:v>
                </c:pt>
                <c:pt idx="6861">
                  <c:v>1411.0</c:v>
                </c:pt>
                <c:pt idx="6862">
                  <c:v>1412.0</c:v>
                </c:pt>
                <c:pt idx="6863">
                  <c:v>1413.0</c:v>
                </c:pt>
                <c:pt idx="6864">
                  <c:v>1413.0</c:v>
                </c:pt>
                <c:pt idx="6865">
                  <c:v>1413.0</c:v>
                </c:pt>
                <c:pt idx="6866">
                  <c:v>1413.0</c:v>
                </c:pt>
                <c:pt idx="6867">
                  <c:v>1413.0</c:v>
                </c:pt>
                <c:pt idx="6868">
                  <c:v>1413.0</c:v>
                </c:pt>
                <c:pt idx="6869">
                  <c:v>1413.0</c:v>
                </c:pt>
                <c:pt idx="6870">
                  <c:v>1413.0</c:v>
                </c:pt>
                <c:pt idx="6871">
                  <c:v>1413.0</c:v>
                </c:pt>
                <c:pt idx="6872">
                  <c:v>1414.0</c:v>
                </c:pt>
                <c:pt idx="6873">
                  <c:v>1414.0</c:v>
                </c:pt>
                <c:pt idx="6874">
                  <c:v>1414.0</c:v>
                </c:pt>
                <c:pt idx="6875">
                  <c:v>1414.0</c:v>
                </c:pt>
                <c:pt idx="6876">
                  <c:v>1414.0</c:v>
                </c:pt>
                <c:pt idx="6877">
                  <c:v>1414.0</c:v>
                </c:pt>
                <c:pt idx="6878">
                  <c:v>1414.0</c:v>
                </c:pt>
                <c:pt idx="6879">
                  <c:v>1414.0</c:v>
                </c:pt>
                <c:pt idx="6880">
                  <c:v>1415.0</c:v>
                </c:pt>
                <c:pt idx="6881">
                  <c:v>1415.0</c:v>
                </c:pt>
                <c:pt idx="6882">
                  <c:v>1415.0</c:v>
                </c:pt>
                <c:pt idx="6883">
                  <c:v>1415.0</c:v>
                </c:pt>
                <c:pt idx="6884">
                  <c:v>1415.0</c:v>
                </c:pt>
                <c:pt idx="6885">
                  <c:v>1415.0</c:v>
                </c:pt>
                <c:pt idx="6886">
                  <c:v>1415.0</c:v>
                </c:pt>
                <c:pt idx="6887">
                  <c:v>1415.0</c:v>
                </c:pt>
                <c:pt idx="6888">
                  <c:v>1415.0</c:v>
                </c:pt>
                <c:pt idx="6889">
                  <c:v>1415.0</c:v>
                </c:pt>
                <c:pt idx="6890">
                  <c:v>1415.0</c:v>
                </c:pt>
                <c:pt idx="6891">
                  <c:v>1415.0</c:v>
                </c:pt>
                <c:pt idx="6892">
                  <c:v>1415.0</c:v>
                </c:pt>
                <c:pt idx="6893">
                  <c:v>1415.0</c:v>
                </c:pt>
                <c:pt idx="6894">
                  <c:v>1415.0</c:v>
                </c:pt>
                <c:pt idx="6895">
                  <c:v>1416.0</c:v>
                </c:pt>
                <c:pt idx="6896">
                  <c:v>1416.0</c:v>
                </c:pt>
                <c:pt idx="6897">
                  <c:v>1416.0</c:v>
                </c:pt>
                <c:pt idx="6898">
                  <c:v>1417.0</c:v>
                </c:pt>
                <c:pt idx="6899">
                  <c:v>1417.0</c:v>
                </c:pt>
                <c:pt idx="6900">
                  <c:v>1418.0</c:v>
                </c:pt>
                <c:pt idx="6901">
                  <c:v>1418.0</c:v>
                </c:pt>
                <c:pt idx="6902">
                  <c:v>1418.0</c:v>
                </c:pt>
                <c:pt idx="6903">
                  <c:v>1418.0</c:v>
                </c:pt>
                <c:pt idx="6904">
                  <c:v>1419.0</c:v>
                </c:pt>
                <c:pt idx="6905">
                  <c:v>1420.0</c:v>
                </c:pt>
                <c:pt idx="6906">
                  <c:v>1421.0</c:v>
                </c:pt>
                <c:pt idx="6907">
                  <c:v>1422.0</c:v>
                </c:pt>
                <c:pt idx="6908">
                  <c:v>1423.0</c:v>
                </c:pt>
                <c:pt idx="6909">
                  <c:v>1423.0</c:v>
                </c:pt>
                <c:pt idx="6910">
                  <c:v>1423.0</c:v>
                </c:pt>
                <c:pt idx="6911">
                  <c:v>1423.0</c:v>
                </c:pt>
                <c:pt idx="6912">
                  <c:v>1423.0</c:v>
                </c:pt>
                <c:pt idx="6913">
                  <c:v>1424.0</c:v>
                </c:pt>
                <c:pt idx="6914">
                  <c:v>1425.0</c:v>
                </c:pt>
                <c:pt idx="6915">
                  <c:v>1426.0</c:v>
                </c:pt>
                <c:pt idx="6916">
                  <c:v>1426.0</c:v>
                </c:pt>
                <c:pt idx="6917">
                  <c:v>1426.0</c:v>
                </c:pt>
                <c:pt idx="6918">
                  <c:v>1426.0</c:v>
                </c:pt>
                <c:pt idx="6919">
                  <c:v>1426.0</c:v>
                </c:pt>
                <c:pt idx="6920">
                  <c:v>1426.0</c:v>
                </c:pt>
                <c:pt idx="6921">
                  <c:v>1426.0</c:v>
                </c:pt>
                <c:pt idx="6922">
                  <c:v>1426.0</c:v>
                </c:pt>
                <c:pt idx="6923">
                  <c:v>1426.0</c:v>
                </c:pt>
                <c:pt idx="6924">
                  <c:v>1426.0</c:v>
                </c:pt>
                <c:pt idx="6925">
                  <c:v>1426.0</c:v>
                </c:pt>
                <c:pt idx="6926">
                  <c:v>1426.0</c:v>
                </c:pt>
                <c:pt idx="6927">
                  <c:v>1426.0</c:v>
                </c:pt>
                <c:pt idx="6928">
                  <c:v>1426.0</c:v>
                </c:pt>
                <c:pt idx="6929">
                  <c:v>1426.0</c:v>
                </c:pt>
                <c:pt idx="6930">
                  <c:v>1426.0</c:v>
                </c:pt>
                <c:pt idx="6931">
                  <c:v>1426.0</c:v>
                </c:pt>
                <c:pt idx="6932">
                  <c:v>1426.0</c:v>
                </c:pt>
                <c:pt idx="6933">
                  <c:v>1426.0</c:v>
                </c:pt>
                <c:pt idx="6934">
                  <c:v>1426.0</c:v>
                </c:pt>
                <c:pt idx="6935">
                  <c:v>1427.0</c:v>
                </c:pt>
                <c:pt idx="6936">
                  <c:v>1427.0</c:v>
                </c:pt>
                <c:pt idx="6937">
                  <c:v>1427.0</c:v>
                </c:pt>
                <c:pt idx="6938">
                  <c:v>1427.0</c:v>
                </c:pt>
                <c:pt idx="6939">
                  <c:v>1428.0</c:v>
                </c:pt>
                <c:pt idx="6940">
                  <c:v>1428.0</c:v>
                </c:pt>
                <c:pt idx="6941">
                  <c:v>1429.0</c:v>
                </c:pt>
                <c:pt idx="6942">
                  <c:v>1429.0</c:v>
                </c:pt>
                <c:pt idx="6943">
                  <c:v>1429.0</c:v>
                </c:pt>
                <c:pt idx="6944">
                  <c:v>1429.0</c:v>
                </c:pt>
                <c:pt idx="6945">
                  <c:v>1429.0</c:v>
                </c:pt>
                <c:pt idx="6946">
                  <c:v>1429.0</c:v>
                </c:pt>
                <c:pt idx="6947">
                  <c:v>1429.0</c:v>
                </c:pt>
                <c:pt idx="6948">
                  <c:v>1429.0</c:v>
                </c:pt>
                <c:pt idx="6949">
                  <c:v>1429.0</c:v>
                </c:pt>
                <c:pt idx="6950">
                  <c:v>1429.0</c:v>
                </c:pt>
                <c:pt idx="6951">
                  <c:v>1429.0</c:v>
                </c:pt>
                <c:pt idx="6952">
                  <c:v>1429.0</c:v>
                </c:pt>
                <c:pt idx="6953">
                  <c:v>1429.0</c:v>
                </c:pt>
                <c:pt idx="6954">
                  <c:v>1429.0</c:v>
                </c:pt>
                <c:pt idx="6955">
                  <c:v>1429.0</c:v>
                </c:pt>
                <c:pt idx="6956">
                  <c:v>1429.0</c:v>
                </c:pt>
                <c:pt idx="6957">
                  <c:v>1429.0</c:v>
                </c:pt>
                <c:pt idx="6958">
                  <c:v>1429.0</c:v>
                </c:pt>
                <c:pt idx="6959">
                  <c:v>1430.0</c:v>
                </c:pt>
                <c:pt idx="6960">
                  <c:v>1430.0</c:v>
                </c:pt>
                <c:pt idx="6961">
                  <c:v>1431.0</c:v>
                </c:pt>
                <c:pt idx="6962">
                  <c:v>1431.0</c:v>
                </c:pt>
                <c:pt idx="6963">
                  <c:v>1431.0</c:v>
                </c:pt>
                <c:pt idx="6964">
                  <c:v>1431.0</c:v>
                </c:pt>
                <c:pt idx="6965">
                  <c:v>1431.0</c:v>
                </c:pt>
                <c:pt idx="6966">
                  <c:v>1431.0</c:v>
                </c:pt>
                <c:pt idx="6967">
                  <c:v>1431.0</c:v>
                </c:pt>
                <c:pt idx="6968">
                  <c:v>1431.0</c:v>
                </c:pt>
                <c:pt idx="6969">
                  <c:v>1431.0</c:v>
                </c:pt>
                <c:pt idx="6970">
                  <c:v>1431.0</c:v>
                </c:pt>
                <c:pt idx="6971">
                  <c:v>1431.0</c:v>
                </c:pt>
                <c:pt idx="6972">
                  <c:v>1431.0</c:v>
                </c:pt>
                <c:pt idx="6973">
                  <c:v>1431.0</c:v>
                </c:pt>
                <c:pt idx="6974">
                  <c:v>1431.0</c:v>
                </c:pt>
                <c:pt idx="6975">
                  <c:v>1431.0</c:v>
                </c:pt>
                <c:pt idx="6976">
                  <c:v>1431.0</c:v>
                </c:pt>
                <c:pt idx="6977">
                  <c:v>1431.0</c:v>
                </c:pt>
                <c:pt idx="6978">
                  <c:v>1431.0</c:v>
                </c:pt>
                <c:pt idx="6979">
                  <c:v>1431.0</c:v>
                </c:pt>
                <c:pt idx="6980">
                  <c:v>1431.0</c:v>
                </c:pt>
                <c:pt idx="6981">
                  <c:v>1431.0</c:v>
                </c:pt>
                <c:pt idx="6982">
                  <c:v>1431.0</c:v>
                </c:pt>
                <c:pt idx="6983">
                  <c:v>1431.0</c:v>
                </c:pt>
                <c:pt idx="6984">
                  <c:v>1432.0</c:v>
                </c:pt>
                <c:pt idx="6985">
                  <c:v>1432.0</c:v>
                </c:pt>
                <c:pt idx="6986">
                  <c:v>1432.0</c:v>
                </c:pt>
                <c:pt idx="6987">
                  <c:v>1432.0</c:v>
                </c:pt>
                <c:pt idx="6988">
                  <c:v>1432.0</c:v>
                </c:pt>
                <c:pt idx="6989">
                  <c:v>1433.0</c:v>
                </c:pt>
                <c:pt idx="6990">
                  <c:v>1433.0</c:v>
                </c:pt>
                <c:pt idx="6991">
                  <c:v>1433.0</c:v>
                </c:pt>
                <c:pt idx="6992">
                  <c:v>1433.0</c:v>
                </c:pt>
                <c:pt idx="6993">
                  <c:v>1433.0</c:v>
                </c:pt>
                <c:pt idx="6994">
                  <c:v>1433.0</c:v>
                </c:pt>
                <c:pt idx="6995">
                  <c:v>1433.0</c:v>
                </c:pt>
                <c:pt idx="6996">
                  <c:v>1433.0</c:v>
                </c:pt>
                <c:pt idx="6997">
                  <c:v>1433.0</c:v>
                </c:pt>
                <c:pt idx="6998">
                  <c:v>1433.0</c:v>
                </c:pt>
                <c:pt idx="6999">
                  <c:v>1433.0</c:v>
                </c:pt>
                <c:pt idx="7000">
                  <c:v>1433.0</c:v>
                </c:pt>
                <c:pt idx="7001">
                  <c:v>1433.0</c:v>
                </c:pt>
                <c:pt idx="7002">
                  <c:v>1433.0</c:v>
                </c:pt>
                <c:pt idx="7003">
                  <c:v>1433.0</c:v>
                </c:pt>
                <c:pt idx="7004">
                  <c:v>1433.0</c:v>
                </c:pt>
                <c:pt idx="7005">
                  <c:v>1433.0</c:v>
                </c:pt>
                <c:pt idx="7006">
                  <c:v>1433.0</c:v>
                </c:pt>
                <c:pt idx="7007">
                  <c:v>1433.0</c:v>
                </c:pt>
                <c:pt idx="7008">
                  <c:v>1433.0</c:v>
                </c:pt>
                <c:pt idx="7009">
                  <c:v>1433.0</c:v>
                </c:pt>
                <c:pt idx="7010">
                  <c:v>1433.0</c:v>
                </c:pt>
                <c:pt idx="7011">
                  <c:v>1433.0</c:v>
                </c:pt>
                <c:pt idx="7012">
                  <c:v>1434.0</c:v>
                </c:pt>
                <c:pt idx="7013">
                  <c:v>1435.0</c:v>
                </c:pt>
                <c:pt idx="7014">
                  <c:v>1436.0</c:v>
                </c:pt>
                <c:pt idx="7015">
                  <c:v>1436.0</c:v>
                </c:pt>
                <c:pt idx="7016">
                  <c:v>1437.0</c:v>
                </c:pt>
                <c:pt idx="7017">
                  <c:v>1437.0</c:v>
                </c:pt>
                <c:pt idx="7018">
                  <c:v>1438.0</c:v>
                </c:pt>
                <c:pt idx="7019">
                  <c:v>1438.0</c:v>
                </c:pt>
                <c:pt idx="7020">
                  <c:v>1438.0</c:v>
                </c:pt>
                <c:pt idx="7021">
                  <c:v>1438.0</c:v>
                </c:pt>
                <c:pt idx="7022">
                  <c:v>1438.0</c:v>
                </c:pt>
                <c:pt idx="7023">
                  <c:v>1438.0</c:v>
                </c:pt>
                <c:pt idx="7024">
                  <c:v>1439.0</c:v>
                </c:pt>
                <c:pt idx="7025">
                  <c:v>1440.0</c:v>
                </c:pt>
                <c:pt idx="7026">
                  <c:v>1441.0</c:v>
                </c:pt>
                <c:pt idx="7027">
                  <c:v>1441.0</c:v>
                </c:pt>
                <c:pt idx="7028">
                  <c:v>1441.0</c:v>
                </c:pt>
                <c:pt idx="7029">
                  <c:v>1441.0</c:v>
                </c:pt>
                <c:pt idx="7030">
                  <c:v>1441.0</c:v>
                </c:pt>
                <c:pt idx="7031">
                  <c:v>1441.0</c:v>
                </c:pt>
                <c:pt idx="7032">
                  <c:v>1441.0</c:v>
                </c:pt>
                <c:pt idx="7033">
                  <c:v>1441.0</c:v>
                </c:pt>
                <c:pt idx="7034">
                  <c:v>1441.0</c:v>
                </c:pt>
                <c:pt idx="7035">
                  <c:v>1442.0</c:v>
                </c:pt>
                <c:pt idx="7036">
                  <c:v>1442.0</c:v>
                </c:pt>
                <c:pt idx="7037">
                  <c:v>1442.0</c:v>
                </c:pt>
                <c:pt idx="7038">
                  <c:v>1442.0</c:v>
                </c:pt>
                <c:pt idx="7039">
                  <c:v>1442.0</c:v>
                </c:pt>
                <c:pt idx="7040">
                  <c:v>1442.0</c:v>
                </c:pt>
                <c:pt idx="7041">
                  <c:v>1442.0</c:v>
                </c:pt>
                <c:pt idx="7042">
                  <c:v>1442.0</c:v>
                </c:pt>
                <c:pt idx="7043">
                  <c:v>1443.0</c:v>
                </c:pt>
                <c:pt idx="7044">
                  <c:v>1443.0</c:v>
                </c:pt>
                <c:pt idx="7045">
                  <c:v>1443.0</c:v>
                </c:pt>
                <c:pt idx="7046">
                  <c:v>1443.0</c:v>
                </c:pt>
                <c:pt idx="7047">
                  <c:v>1444.0</c:v>
                </c:pt>
                <c:pt idx="7048">
                  <c:v>1445.0</c:v>
                </c:pt>
                <c:pt idx="7049">
                  <c:v>1445.0</c:v>
                </c:pt>
                <c:pt idx="7050">
                  <c:v>1445.0</c:v>
                </c:pt>
                <c:pt idx="7051">
                  <c:v>1446.0</c:v>
                </c:pt>
                <c:pt idx="7052">
                  <c:v>1446.0</c:v>
                </c:pt>
                <c:pt idx="7053">
                  <c:v>1446.0</c:v>
                </c:pt>
                <c:pt idx="7054">
                  <c:v>1446.0</c:v>
                </c:pt>
                <c:pt idx="7055">
                  <c:v>1446.0</c:v>
                </c:pt>
                <c:pt idx="7056">
                  <c:v>1446.0</c:v>
                </c:pt>
                <c:pt idx="7057">
                  <c:v>1447.0</c:v>
                </c:pt>
                <c:pt idx="7058">
                  <c:v>1448.0</c:v>
                </c:pt>
                <c:pt idx="7059">
                  <c:v>1448.0</c:v>
                </c:pt>
                <c:pt idx="7060">
                  <c:v>1448.0</c:v>
                </c:pt>
                <c:pt idx="7061">
                  <c:v>1448.0</c:v>
                </c:pt>
                <c:pt idx="7062">
                  <c:v>1448.0</c:v>
                </c:pt>
                <c:pt idx="7063">
                  <c:v>1449.0</c:v>
                </c:pt>
                <c:pt idx="7064">
                  <c:v>1450.0</c:v>
                </c:pt>
                <c:pt idx="7065">
                  <c:v>1450.0</c:v>
                </c:pt>
                <c:pt idx="7066">
                  <c:v>1451.0</c:v>
                </c:pt>
                <c:pt idx="7067">
                  <c:v>1452.0</c:v>
                </c:pt>
                <c:pt idx="7068">
                  <c:v>1452.0</c:v>
                </c:pt>
                <c:pt idx="7069">
                  <c:v>1453.0</c:v>
                </c:pt>
                <c:pt idx="7070">
                  <c:v>1454.0</c:v>
                </c:pt>
                <c:pt idx="7071">
                  <c:v>1455.0</c:v>
                </c:pt>
                <c:pt idx="7072">
                  <c:v>1456.0</c:v>
                </c:pt>
                <c:pt idx="7073">
                  <c:v>1456.0</c:v>
                </c:pt>
                <c:pt idx="7074">
                  <c:v>1457.0</c:v>
                </c:pt>
                <c:pt idx="7075">
                  <c:v>1458.0</c:v>
                </c:pt>
                <c:pt idx="7076">
                  <c:v>1458.0</c:v>
                </c:pt>
                <c:pt idx="7077">
                  <c:v>1458.0</c:v>
                </c:pt>
                <c:pt idx="7078">
                  <c:v>1459.0</c:v>
                </c:pt>
                <c:pt idx="7079">
                  <c:v>1459.0</c:v>
                </c:pt>
                <c:pt idx="7080">
                  <c:v>1460.0</c:v>
                </c:pt>
                <c:pt idx="7081">
                  <c:v>1460.0</c:v>
                </c:pt>
                <c:pt idx="7082">
                  <c:v>1460.0</c:v>
                </c:pt>
                <c:pt idx="7083">
                  <c:v>1460.0</c:v>
                </c:pt>
                <c:pt idx="7084">
                  <c:v>1461.0</c:v>
                </c:pt>
                <c:pt idx="7085">
                  <c:v>1461.0</c:v>
                </c:pt>
                <c:pt idx="7086">
                  <c:v>1462.0</c:v>
                </c:pt>
                <c:pt idx="7087">
                  <c:v>1462.0</c:v>
                </c:pt>
                <c:pt idx="7088">
                  <c:v>1462.0</c:v>
                </c:pt>
                <c:pt idx="7089">
                  <c:v>1462.0</c:v>
                </c:pt>
                <c:pt idx="7090">
                  <c:v>1463.0</c:v>
                </c:pt>
                <c:pt idx="7091">
                  <c:v>1463.0</c:v>
                </c:pt>
                <c:pt idx="7092">
                  <c:v>1463.0</c:v>
                </c:pt>
                <c:pt idx="7093">
                  <c:v>1464.0</c:v>
                </c:pt>
                <c:pt idx="7094">
                  <c:v>1464.0</c:v>
                </c:pt>
                <c:pt idx="7095">
                  <c:v>1464.0</c:v>
                </c:pt>
                <c:pt idx="7096">
                  <c:v>1465.0</c:v>
                </c:pt>
                <c:pt idx="7097">
                  <c:v>1465.0</c:v>
                </c:pt>
                <c:pt idx="7098">
                  <c:v>1465.0</c:v>
                </c:pt>
                <c:pt idx="7099">
                  <c:v>1466.0</c:v>
                </c:pt>
                <c:pt idx="7100">
                  <c:v>1467.0</c:v>
                </c:pt>
                <c:pt idx="7101">
                  <c:v>1467.0</c:v>
                </c:pt>
                <c:pt idx="7102">
                  <c:v>1467.0</c:v>
                </c:pt>
                <c:pt idx="7103">
                  <c:v>1467.0</c:v>
                </c:pt>
                <c:pt idx="7104">
                  <c:v>1467.0</c:v>
                </c:pt>
                <c:pt idx="7105">
                  <c:v>1467.0</c:v>
                </c:pt>
                <c:pt idx="7106">
                  <c:v>1467.0</c:v>
                </c:pt>
                <c:pt idx="7107">
                  <c:v>1468.0</c:v>
                </c:pt>
                <c:pt idx="7108">
                  <c:v>1468.0</c:v>
                </c:pt>
                <c:pt idx="7109">
                  <c:v>1468.0</c:v>
                </c:pt>
                <c:pt idx="7110">
                  <c:v>1469.0</c:v>
                </c:pt>
                <c:pt idx="7111">
                  <c:v>1469.0</c:v>
                </c:pt>
                <c:pt idx="7112">
                  <c:v>1469.0</c:v>
                </c:pt>
                <c:pt idx="7113">
                  <c:v>1469.0</c:v>
                </c:pt>
                <c:pt idx="7114">
                  <c:v>1469.0</c:v>
                </c:pt>
                <c:pt idx="7115">
                  <c:v>1469.0</c:v>
                </c:pt>
                <c:pt idx="7116">
                  <c:v>1469.0</c:v>
                </c:pt>
                <c:pt idx="7117">
                  <c:v>1469.0</c:v>
                </c:pt>
                <c:pt idx="7118">
                  <c:v>1469.0</c:v>
                </c:pt>
                <c:pt idx="7119">
                  <c:v>1469.0</c:v>
                </c:pt>
                <c:pt idx="7120">
                  <c:v>1469.0</c:v>
                </c:pt>
                <c:pt idx="7121">
                  <c:v>1469.0</c:v>
                </c:pt>
                <c:pt idx="7122">
                  <c:v>1469.0</c:v>
                </c:pt>
                <c:pt idx="7123">
                  <c:v>1469.0</c:v>
                </c:pt>
                <c:pt idx="7124">
                  <c:v>1469.0</c:v>
                </c:pt>
                <c:pt idx="7125">
                  <c:v>1469.0</c:v>
                </c:pt>
                <c:pt idx="7126">
                  <c:v>1469.0</c:v>
                </c:pt>
                <c:pt idx="7127">
                  <c:v>1469.0</c:v>
                </c:pt>
                <c:pt idx="7128">
                  <c:v>1469.0</c:v>
                </c:pt>
                <c:pt idx="7129">
                  <c:v>1469.0</c:v>
                </c:pt>
                <c:pt idx="7130">
                  <c:v>1469.0</c:v>
                </c:pt>
                <c:pt idx="7131">
                  <c:v>1469.0</c:v>
                </c:pt>
                <c:pt idx="7132">
                  <c:v>1469.0</c:v>
                </c:pt>
                <c:pt idx="7133">
                  <c:v>1470.0</c:v>
                </c:pt>
                <c:pt idx="7134">
                  <c:v>1471.0</c:v>
                </c:pt>
                <c:pt idx="7135">
                  <c:v>1471.0</c:v>
                </c:pt>
                <c:pt idx="7136">
                  <c:v>1472.0</c:v>
                </c:pt>
                <c:pt idx="7137">
                  <c:v>1473.0</c:v>
                </c:pt>
                <c:pt idx="7138">
                  <c:v>1473.0</c:v>
                </c:pt>
                <c:pt idx="7139">
                  <c:v>1474.0</c:v>
                </c:pt>
                <c:pt idx="7140">
                  <c:v>1474.0</c:v>
                </c:pt>
                <c:pt idx="7141">
                  <c:v>1474.0</c:v>
                </c:pt>
                <c:pt idx="7142">
                  <c:v>1474.0</c:v>
                </c:pt>
                <c:pt idx="7143">
                  <c:v>1474.0</c:v>
                </c:pt>
                <c:pt idx="7144">
                  <c:v>1475.0</c:v>
                </c:pt>
                <c:pt idx="7145">
                  <c:v>1475.0</c:v>
                </c:pt>
                <c:pt idx="7146">
                  <c:v>1475.0</c:v>
                </c:pt>
                <c:pt idx="7147">
                  <c:v>1475.0</c:v>
                </c:pt>
                <c:pt idx="7148">
                  <c:v>1475.0</c:v>
                </c:pt>
                <c:pt idx="7149">
                  <c:v>1475.0</c:v>
                </c:pt>
                <c:pt idx="7150">
                  <c:v>1476.0</c:v>
                </c:pt>
                <c:pt idx="7151">
                  <c:v>1477.0</c:v>
                </c:pt>
                <c:pt idx="7152">
                  <c:v>1478.0</c:v>
                </c:pt>
                <c:pt idx="7153">
                  <c:v>1478.0</c:v>
                </c:pt>
                <c:pt idx="7154">
                  <c:v>1478.0</c:v>
                </c:pt>
                <c:pt idx="7155">
                  <c:v>1479.0</c:v>
                </c:pt>
                <c:pt idx="7156">
                  <c:v>1479.0</c:v>
                </c:pt>
                <c:pt idx="7157">
                  <c:v>1480.0</c:v>
                </c:pt>
                <c:pt idx="7158">
                  <c:v>1481.0</c:v>
                </c:pt>
                <c:pt idx="7159">
                  <c:v>1481.0</c:v>
                </c:pt>
                <c:pt idx="7160">
                  <c:v>1481.0</c:v>
                </c:pt>
                <c:pt idx="7161">
                  <c:v>1481.0</c:v>
                </c:pt>
                <c:pt idx="7162">
                  <c:v>1481.0</c:v>
                </c:pt>
                <c:pt idx="7163">
                  <c:v>1481.0</c:v>
                </c:pt>
                <c:pt idx="7164">
                  <c:v>1482.0</c:v>
                </c:pt>
                <c:pt idx="7165">
                  <c:v>1482.0</c:v>
                </c:pt>
                <c:pt idx="7166">
                  <c:v>1483.0</c:v>
                </c:pt>
                <c:pt idx="7167">
                  <c:v>1483.0</c:v>
                </c:pt>
                <c:pt idx="7168">
                  <c:v>1483.0</c:v>
                </c:pt>
                <c:pt idx="7169">
                  <c:v>1483.0</c:v>
                </c:pt>
                <c:pt idx="7170">
                  <c:v>1484.0</c:v>
                </c:pt>
                <c:pt idx="7171">
                  <c:v>1484.0</c:v>
                </c:pt>
                <c:pt idx="7172">
                  <c:v>1484.0</c:v>
                </c:pt>
                <c:pt idx="7173">
                  <c:v>1484.0</c:v>
                </c:pt>
                <c:pt idx="7174">
                  <c:v>1484.0</c:v>
                </c:pt>
                <c:pt idx="7175">
                  <c:v>1484.0</c:v>
                </c:pt>
                <c:pt idx="7176">
                  <c:v>1484.0</c:v>
                </c:pt>
                <c:pt idx="7177">
                  <c:v>1484.0</c:v>
                </c:pt>
                <c:pt idx="7178">
                  <c:v>1484.0</c:v>
                </c:pt>
                <c:pt idx="7179">
                  <c:v>1484.0</c:v>
                </c:pt>
                <c:pt idx="7180">
                  <c:v>1484.0</c:v>
                </c:pt>
                <c:pt idx="7181">
                  <c:v>1484.0</c:v>
                </c:pt>
                <c:pt idx="7182">
                  <c:v>1484.0</c:v>
                </c:pt>
                <c:pt idx="7183">
                  <c:v>1484.0</c:v>
                </c:pt>
                <c:pt idx="7184">
                  <c:v>1484.0</c:v>
                </c:pt>
                <c:pt idx="7185">
                  <c:v>1484.0</c:v>
                </c:pt>
                <c:pt idx="7186">
                  <c:v>1484.0</c:v>
                </c:pt>
                <c:pt idx="7187">
                  <c:v>1484.0</c:v>
                </c:pt>
                <c:pt idx="7188">
                  <c:v>1484.0</c:v>
                </c:pt>
                <c:pt idx="7189">
                  <c:v>1484.0</c:v>
                </c:pt>
                <c:pt idx="7190">
                  <c:v>1484.0</c:v>
                </c:pt>
                <c:pt idx="7191">
                  <c:v>1484.0</c:v>
                </c:pt>
                <c:pt idx="7192">
                  <c:v>1484.0</c:v>
                </c:pt>
                <c:pt idx="7193">
                  <c:v>1484.0</c:v>
                </c:pt>
                <c:pt idx="7194">
                  <c:v>1484.0</c:v>
                </c:pt>
                <c:pt idx="7195">
                  <c:v>1484.0</c:v>
                </c:pt>
                <c:pt idx="7196">
                  <c:v>1484.0</c:v>
                </c:pt>
                <c:pt idx="7197">
                  <c:v>1484.0</c:v>
                </c:pt>
                <c:pt idx="7198">
                  <c:v>1484.0</c:v>
                </c:pt>
                <c:pt idx="7199">
                  <c:v>1484.0</c:v>
                </c:pt>
                <c:pt idx="7200">
                  <c:v>1484.0</c:v>
                </c:pt>
                <c:pt idx="7201">
                  <c:v>1484.0</c:v>
                </c:pt>
                <c:pt idx="7202">
                  <c:v>1484.0</c:v>
                </c:pt>
                <c:pt idx="7203">
                  <c:v>1484.0</c:v>
                </c:pt>
                <c:pt idx="7204">
                  <c:v>1484.0</c:v>
                </c:pt>
                <c:pt idx="7205">
                  <c:v>1484.0</c:v>
                </c:pt>
                <c:pt idx="7206">
                  <c:v>1484.0</c:v>
                </c:pt>
                <c:pt idx="7207">
                  <c:v>1484.0</c:v>
                </c:pt>
                <c:pt idx="7208">
                  <c:v>1484.0</c:v>
                </c:pt>
                <c:pt idx="7209">
                  <c:v>1484.0</c:v>
                </c:pt>
                <c:pt idx="7210">
                  <c:v>1484.0</c:v>
                </c:pt>
                <c:pt idx="7211">
                  <c:v>1484.0</c:v>
                </c:pt>
                <c:pt idx="7212">
                  <c:v>1485.0</c:v>
                </c:pt>
                <c:pt idx="7213">
                  <c:v>1485.0</c:v>
                </c:pt>
                <c:pt idx="7214">
                  <c:v>1486.0</c:v>
                </c:pt>
                <c:pt idx="7215">
                  <c:v>1487.0</c:v>
                </c:pt>
                <c:pt idx="7216">
                  <c:v>1487.0</c:v>
                </c:pt>
                <c:pt idx="7217">
                  <c:v>1488.0</c:v>
                </c:pt>
                <c:pt idx="7218">
                  <c:v>1489.0</c:v>
                </c:pt>
                <c:pt idx="7219">
                  <c:v>1490.0</c:v>
                </c:pt>
                <c:pt idx="7220">
                  <c:v>1490.0</c:v>
                </c:pt>
                <c:pt idx="7221">
                  <c:v>1490.0</c:v>
                </c:pt>
                <c:pt idx="7222">
                  <c:v>1490.0</c:v>
                </c:pt>
                <c:pt idx="7223">
                  <c:v>1490.0</c:v>
                </c:pt>
                <c:pt idx="7224">
                  <c:v>1490.0</c:v>
                </c:pt>
                <c:pt idx="7225">
                  <c:v>1490.0</c:v>
                </c:pt>
                <c:pt idx="7226">
                  <c:v>1490.0</c:v>
                </c:pt>
                <c:pt idx="7227">
                  <c:v>1491.0</c:v>
                </c:pt>
                <c:pt idx="7228">
                  <c:v>1491.0</c:v>
                </c:pt>
                <c:pt idx="7229">
                  <c:v>1491.0</c:v>
                </c:pt>
                <c:pt idx="7230">
                  <c:v>1491.0</c:v>
                </c:pt>
                <c:pt idx="7231">
                  <c:v>1491.0</c:v>
                </c:pt>
                <c:pt idx="7232">
                  <c:v>1491.0</c:v>
                </c:pt>
                <c:pt idx="7233">
                  <c:v>1491.0</c:v>
                </c:pt>
                <c:pt idx="7234">
                  <c:v>1491.0</c:v>
                </c:pt>
                <c:pt idx="7235">
                  <c:v>1491.0</c:v>
                </c:pt>
                <c:pt idx="7236">
                  <c:v>1492.0</c:v>
                </c:pt>
                <c:pt idx="7237">
                  <c:v>1493.0</c:v>
                </c:pt>
                <c:pt idx="7238">
                  <c:v>1494.0</c:v>
                </c:pt>
                <c:pt idx="7239">
                  <c:v>1494.0</c:v>
                </c:pt>
                <c:pt idx="7240">
                  <c:v>1494.0</c:v>
                </c:pt>
                <c:pt idx="7241">
                  <c:v>1494.0</c:v>
                </c:pt>
                <c:pt idx="7242">
                  <c:v>1495.0</c:v>
                </c:pt>
                <c:pt idx="7243">
                  <c:v>1495.0</c:v>
                </c:pt>
                <c:pt idx="7244">
                  <c:v>1495.0</c:v>
                </c:pt>
                <c:pt idx="7245">
                  <c:v>1496.0</c:v>
                </c:pt>
                <c:pt idx="7246">
                  <c:v>1496.0</c:v>
                </c:pt>
                <c:pt idx="7247">
                  <c:v>1496.0</c:v>
                </c:pt>
                <c:pt idx="7248">
                  <c:v>1496.0</c:v>
                </c:pt>
                <c:pt idx="7249">
                  <c:v>1496.0</c:v>
                </c:pt>
                <c:pt idx="7250">
                  <c:v>1497.0</c:v>
                </c:pt>
                <c:pt idx="7251">
                  <c:v>1497.0</c:v>
                </c:pt>
                <c:pt idx="7252">
                  <c:v>1497.0</c:v>
                </c:pt>
                <c:pt idx="7253">
                  <c:v>1498.0</c:v>
                </c:pt>
                <c:pt idx="7254">
                  <c:v>1499.0</c:v>
                </c:pt>
                <c:pt idx="7255">
                  <c:v>1500.0</c:v>
                </c:pt>
                <c:pt idx="7256">
                  <c:v>1501.0</c:v>
                </c:pt>
                <c:pt idx="7257">
                  <c:v>1501.0</c:v>
                </c:pt>
                <c:pt idx="7258">
                  <c:v>1501.0</c:v>
                </c:pt>
                <c:pt idx="7259">
                  <c:v>1501.0</c:v>
                </c:pt>
                <c:pt idx="7260">
                  <c:v>1501.0</c:v>
                </c:pt>
                <c:pt idx="7261">
                  <c:v>1501.0</c:v>
                </c:pt>
                <c:pt idx="7262">
                  <c:v>1501.0</c:v>
                </c:pt>
                <c:pt idx="7263">
                  <c:v>1501.0</c:v>
                </c:pt>
                <c:pt idx="7264">
                  <c:v>1502.0</c:v>
                </c:pt>
                <c:pt idx="7265">
                  <c:v>1502.0</c:v>
                </c:pt>
                <c:pt idx="7266">
                  <c:v>1502.0</c:v>
                </c:pt>
                <c:pt idx="7267">
                  <c:v>1503.0</c:v>
                </c:pt>
                <c:pt idx="7268">
                  <c:v>1504.0</c:v>
                </c:pt>
                <c:pt idx="7269">
                  <c:v>1505.0</c:v>
                </c:pt>
                <c:pt idx="7270">
                  <c:v>1506.0</c:v>
                </c:pt>
                <c:pt idx="7271">
                  <c:v>1506.0</c:v>
                </c:pt>
                <c:pt idx="7272">
                  <c:v>1506.0</c:v>
                </c:pt>
                <c:pt idx="7273">
                  <c:v>1506.0</c:v>
                </c:pt>
                <c:pt idx="7274">
                  <c:v>1507.0</c:v>
                </c:pt>
                <c:pt idx="7275">
                  <c:v>1507.0</c:v>
                </c:pt>
                <c:pt idx="7276">
                  <c:v>1508.0</c:v>
                </c:pt>
                <c:pt idx="7277">
                  <c:v>1508.0</c:v>
                </c:pt>
                <c:pt idx="7278">
                  <c:v>1509.0</c:v>
                </c:pt>
                <c:pt idx="7279">
                  <c:v>1509.0</c:v>
                </c:pt>
                <c:pt idx="7280">
                  <c:v>1509.0</c:v>
                </c:pt>
                <c:pt idx="7281">
                  <c:v>1509.0</c:v>
                </c:pt>
                <c:pt idx="7282">
                  <c:v>1510.0</c:v>
                </c:pt>
                <c:pt idx="7283">
                  <c:v>1510.0</c:v>
                </c:pt>
                <c:pt idx="7284">
                  <c:v>1510.0</c:v>
                </c:pt>
                <c:pt idx="7285">
                  <c:v>1511.0</c:v>
                </c:pt>
                <c:pt idx="7286">
                  <c:v>1511.0</c:v>
                </c:pt>
                <c:pt idx="7287">
                  <c:v>1511.0</c:v>
                </c:pt>
                <c:pt idx="7288">
                  <c:v>1511.0</c:v>
                </c:pt>
                <c:pt idx="7289">
                  <c:v>1511.0</c:v>
                </c:pt>
                <c:pt idx="7290">
                  <c:v>1511.0</c:v>
                </c:pt>
                <c:pt idx="7291">
                  <c:v>1511.0</c:v>
                </c:pt>
                <c:pt idx="7292">
                  <c:v>1512.0</c:v>
                </c:pt>
                <c:pt idx="7293">
                  <c:v>1512.0</c:v>
                </c:pt>
                <c:pt idx="7294">
                  <c:v>1513.0</c:v>
                </c:pt>
                <c:pt idx="7295">
                  <c:v>1513.0</c:v>
                </c:pt>
                <c:pt idx="7296">
                  <c:v>1513.0</c:v>
                </c:pt>
                <c:pt idx="7297">
                  <c:v>1513.0</c:v>
                </c:pt>
                <c:pt idx="7298">
                  <c:v>1513.0</c:v>
                </c:pt>
                <c:pt idx="7299">
                  <c:v>1513.0</c:v>
                </c:pt>
                <c:pt idx="7300">
                  <c:v>1513.0</c:v>
                </c:pt>
                <c:pt idx="7301">
                  <c:v>1514.0</c:v>
                </c:pt>
                <c:pt idx="7302">
                  <c:v>1514.0</c:v>
                </c:pt>
                <c:pt idx="7303">
                  <c:v>1514.0</c:v>
                </c:pt>
                <c:pt idx="7304">
                  <c:v>1515.0</c:v>
                </c:pt>
                <c:pt idx="7305">
                  <c:v>1515.0</c:v>
                </c:pt>
                <c:pt idx="7306">
                  <c:v>1515.0</c:v>
                </c:pt>
                <c:pt idx="7307">
                  <c:v>1516.0</c:v>
                </c:pt>
                <c:pt idx="7308">
                  <c:v>1517.0</c:v>
                </c:pt>
                <c:pt idx="7309">
                  <c:v>1517.0</c:v>
                </c:pt>
                <c:pt idx="7310">
                  <c:v>1517.0</c:v>
                </c:pt>
                <c:pt idx="7311">
                  <c:v>1518.0</c:v>
                </c:pt>
                <c:pt idx="7312">
                  <c:v>1519.0</c:v>
                </c:pt>
                <c:pt idx="7313">
                  <c:v>1519.0</c:v>
                </c:pt>
                <c:pt idx="7314">
                  <c:v>1519.0</c:v>
                </c:pt>
                <c:pt idx="7315">
                  <c:v>1520.0</c:v>
                </c:pt>
                <c:pt idx="7316">
                  <c:v>1520.0</c:v>
                </c:pt>
                <c:pt idx="7317">
                  <c:v>1521.0</c:v>
                </c:pt>
                <c:pt idx="7318">
                  <c:v>1521.0</c:v>
                </c:pt>
                <c:pt idx="7319">
                  <c:v>1521.0</c:v>
                </c:pt>
                <c:pt idx="7320">
                  <c:v>1521.0</c:v>
                </c:pt>
                <c:pt idx="7321">
                  <c:v>1522.0</c:v>
                </c:pt>
                <c:pt idx="7322">
                  <c:v>1522.0</c:v>
                </c:pt>
                <c:pt idx="7323">
                  <c:v>1522.0</c:v>
                </c:pt>
                <c:pt idx="7324">
                  <c:v>1522.0</c:v>
                </c:pt>
                <c:pt idx="7325">
                  <c:v>1522.0</c:v>
                </c:pt>
                <c:pt idx="7326">
                  <c:v>1522.0</c:v>
                </c:pt>
                <c:pt idx="7327">
                  <c:v>1522.0</c:v>
                </c:pt>
                <c:pt idx="7328">
                  <c:v>1523.0</c:v>
                </c:pt>
                <c:pt idx="7329">
                  <c:v>1523.0</c:v>
                </c:pt>
                <c:pt idx="7330">
                  <c:v>1523.0</c:v>
                </c:pt>
                <c:pt idx="7331">
                  <c:v>1523.0</c:v>
                </c:pt>
                <c:pt idx="7332">
                  <c:v>1523.0</c:v>
                </c:pt>
                <c:pt idx="7333">
                  <c:v>1523.0</c:v>
                </c:pt>
                <c:pt idx="7334">
                  <c:v>1523.0</c:v>
                </c:pt>
                <c:pt idx="7335">
                  <c:v>1523.0</c:v>
                </c:pt>
                <c:pt idx="7336">
                  <c:v>1524.0</c:v>
                </c:pt>
                <c:pt idx="7337">
                  <c:v>1524.0</c:v>
                </c:pt>
                <c:pt idx="7338">
                  <c:v>1525.0</c:v>
                </c:pt>
                <c:pt idx="7339">
                  <c:v>1525.0</c:v>
                </c:pt>
                <c:pt idx="7340">
                  <c:v>1526.0</c:v>
                </c:pt>
                <c:pt idx="7341">
                  <c:v>1527.0</c:v>
                </c:pt>
                <c:pt idx="7342">
                  <c:v>1527.0</c:v>
                </c:pt>
                <c:pt idx="7343">
                  <c:v>1527.0</c:v>
                </c:pt>
                <c:pt idx="7344">
                  <c:v>1527.0</c:v>
                </c:pt>
                <c:pt idx="7345">
                  <c:v>1527.0</c:v>
                </c:pt>
                <c:pt idx="7346">
                  <c:v>1527.0</c:v>
                </c:pt>
                <c:pt idx="7347">
                  <c:v>1527.0</c:v>
                </c:pt>
                <c:pt idx="7348">
                  <c:v>1527.0</c:v>
                </c:pt>
                <c:pt idx="7349">
                  <c:v>1527.0</c:v>
                </c:pt>
                <c:pt idx="7350">
                  <c:v>1527.0</c:v>
                </c:pt>
                <c:pt idx="7351">
                  <c:v>1527.0</c:v>
                </c:pt>
                <c:pt idx="7352">
                  <c:v>1527.0</c:v>
                </c:pt>
                <c:pt idx="7353">
                  <c:v>1527.0</c:v>
                </c:pt>
                <c:pt idx="7354">
                  <c:v>1527.0</c:v>
                </c:pt>
                <c:pt idx="7355">
                  <c:v>1527.0</c:v>
                </c:pt>
                <c:pt idx="7356">
                  <c:v>1527.0</c:v>
                </c:pt>
                <c:pt idx="7357">
                  <c:v>1527.0</c:v>
                </c:pt>
                <c:pt idx="7358">
                  <c:v>1527.0</c:v>
                </c:pt>
                <c:pt idx="7359">
                  <c:v>1527.0</c:v>
                </c:pt>
                <c:pt idx="7360">
                  <c:v>1528.0</c:v>
                </c:pt>
                <c:pt idx="7361">
                  <c:v>1529.0</c:v>
                </c:pt>
                <c:pt idx="7362">
                  <c:v>1530.0</c:v>
                </c:pt>
                <c:pt idx="7363">
                  <c:v>1531.0</c:v>
                </c:pt>
                <c:pt idx="7364">
                  <c:v>1532.0</c:v>
                </c:pt>
                <c:pt idx="7365">
                  <c:v>1533.0</c:v>
                </c:pt>
                <c:pt idx="7366">
                  <c:v>1533.0</c:v>
                </c:pt>
                <c:pt idx="7367">
                  <c:v>1533.0</c:v>
                </c:pt>
                <c:pt idx="7368">
                  <c:v>1534.0</c:v>
                </c:pt>
                <c:pt idx="7369">
                  <c:v>1534.0</c:v>
                </c:pt>
                <c:pt idx="7370">
                  <c:v>1535.0</c:v>
                </c:pt>
                <c:pt idx="7371">
                  <c:v>1536.0</c:v>
                </c:pt>
                <c:pt idx="7372">
                  <c:v>1536.0</c:v>
                </c:pt>
                <c:pt idx="7373">
                  <c:v>1537.0</c:v>
                </c:pt>
                <c:pt idx="7374">
                  <c:v>1537.0</c:v>
                </c:pt>
                <c:pt idx="7375">
                  <c:v>1537.0</c:v>
                </c:pt>
                <c:pt idx="7376">
                  <c:v>1537.0</c:v>
                </c:pt>
                <c:pt idx="7377">
                  <c:v>1538.0</c:v>
                </c:pt>
                <c:pt idx="7378">
                  <c:v>1539.0</c:v>
                </c:pt>
                <c:pt idx="7379">
                  <c:v>1539.0</c:v>
                </c:pt>
                <c:pt idx="7380">
                  <c:v>1540.0</c:v>
                </c:pt>
                <c:pt idx="7381">
                  <c:v>1541.0</c:v>
                </c:pt>
                <c:pt idx="7382">
                  <c:v>1541.0</c:v>
                </c:pt>
                <c:pt idx="7383">
                  <c:v>1541.0</c:v>
                </c:pt>
                <c:pt idx="7384">
                  <c:v>1541.0</c:v>
                </c:pt>
                <c:pt idx="7385">
                  <c:v>1541.0</c:v>
                </c:pt>
                <c:pt idx="7386">
                  <c:v>1542.0</c:v>
                </c:pt>
                <c:pt idx="7387">
                  <c:v>1542.0</c:v>
                </c:pt>
                <c:pt idx="7388">
                  <c:v>1542.0</c:v>
                </c:pt>
                <c:pt idx="7389">
                  <c:v>1542.0</c:v>
                </c:pt>
                <c:pt idx="7390">
                  <c:v>1542.0</c:v>
                </c:pt>
                <c:pt idx="7391">
                  <c:v>1542.0</c:v>
                </c:pt>
                <c:pt idx="7392">
                  <c:v>1542.0</c:v>
                </c:pt>
                <c:pt idx="7393">
                  <c:v>1542.0</c:v>
                </c:pt>
                <c:pt idx="7394">
                  <c:v>1542.0</c:v>
                </c:pt>
                <c:pt idx="7395">
                  <c:v>1542.0</c:v>
                </c:pt>
                <c:pt idx="7396">
                  <c:v>1543.0</c:v>
                </c:pt>
                <c:pt idx="7397">
                  <c:v>1544.0</c:v>
                </c:pt>
                <c:pt idx="7398">
                  <c:v>1544.0</c:v>
                </c:pt>
                <c:pt idx="7399">
                  <c:v>1544.0</c:v>
                </c:pt>
                <c:pt idx="7400">
                  <c:v>1545.0</c:v>
                </c:pt>
                <c:pt idx="7401">
                  <c:v>1546.0</c:v>
                </c:pt>
                <c:pt idx="7402">
                  <c:v>1546.0</c:v>
                </c:pt>
                <c:pt idx="7403">
                  <c:v>1547.0</c:v>
                </c:pt>
                <c:pt idx="7404">
                  <c:v>1547.0</c:v>
                </c:pt>
                <c:pt idx="7405">
                  <c:v>1548.0</c:v>
                </c:pt>
                <c:pt idx="7406">
                  <c:v>1549.0</c:v>
                </c:pt>
                <c:pt idx="7407">
                  <c:v>1550.0</c:v>
                </c:pt>
                <c:pt idx="7408">
                  <c:v>1551.0</c:v>
                </c:pt>
                <c:pt idx="7409">
                  <c:v>1551.0</c:v>
                </c:pt>
                <c:pt idx="7410">
                  <c:v>1552.0</c:v>
                </c:pt>
                <c:pt idx="7411">
                  <c:v>1552.0</c:v>
                </c:pt>
                <c:pt idx="7412">
                  <c:v>1553.0</c:v>
                </c:pt>
                <c:pt idx="7413">
                  <c:v>1553.0</c:v>
                </c:pt>
                <c:pt idx="7414">
                  <c:v>1553.0</c:v>
                </c:pt>
                <c:pt idx="7415">
                  <c:v>1554.0</c:v>
                </c:pt>
                <c:pt idx="7416">
                  <c:v>1555.0</c:v>
                </c:pt>
                <c:pt idx="7417">
                  <c:v>1555.0</c:v>
                </c:pt>
                <c:pt idx="7418">
                  <c:v>1555.0</c:v>
                </c:pt>
                <c:pt idx="7419">
                  <c:v>1555.0</c:v>
                </c:pt>
                <c:pt idx="7420">
                  <c:v>1556.0</c:v>
                </c:pt>
                <c:pt idx="7421">
                  <c:v>1557.0</c:v>
                </c:pt>
                <c:pt idx="7422">
                  <c:v>1557.0</c:v>
                </c:pt>
                <c:pt idx="7423">
                  <c:v>1557.0</c:v>
                </c:pt>
                <c:pt idx="7424">
                  <c:v>1557.0</c:v>
                </c:pt>
                <c:pt idx="7425">
                  <c:v>1557.0</c:v>
                </c:pt>
                <c:pt idx="7426">
                  <c:v>1557.0</c:v>
                </c:pt>
                <c:pt idx="7427">
                  <c:v>1557.0</c:v>
                </c:pt>
                <c:pt idx="7428">
                  <c:v>1557.0</c:v>
                </c:pt>
                <c:pt idx="7429">
                  <c:v>1557.0</c:v>
                </c:pt>
                <c:pt idx="7430">
                  <c:v>1557.0</c:v>
                </c:pt>
                <c:pt idx="7431">
                  <c:v>1557.0</c:v>
                </c:pt>
                <c:pt idx="7432">
                  <c:v>1557.0</c:v>
                </c:pt>
                <c:pt idx="7433">
                  <c:v>1557.0</c:v>
                </c:pt>
                <c:pt idx="7434">
                  <c:v>1557.0</c:v>
                </c:pt>
                <c:pt idx="7435">
                  <c:v>1558.0</c:v>
                </c:pt>
                <c:pt idx="7436">
                  <c:v>1558.0</c:v>
                </c:pt>
                <c:pt idx="7437">
                  <c:v>1558.0</c:v>
                </c:pt>
                <c:pt idx="7438">
                  <c:v>1558.0</c:v>
                </c:pt>
                <c:pt idx="7439">
                  <c:v>1558.0</c:v>
                </c:pt>
                <c:pt idx="7440">
                  <c:v>1559.0</c:v>
                </c:pt>
                <c:pt idx="7441">
                  <c:v>1559.0</c:v>
                </c:pt>
                <c:pt idx="7442">
                  <c:v>1560.0</c:v>
                </c:pt>
                <c:pt idx="7443">
                  <c:v>1561.0</c:v>
                </c:pt>
                <c:pt idx="7444">
                  <c:v>1561.0</c:v>
                </c:pt>
                <c:pt idx="7445">
                  <c:v>1561.0</c:v>
                </c:pt>
                <c:pt idx="7446">
                  <c:v>1561.0</c:v>
                </c:pt>
                <c:pt idx="7447">
                  <c:v>1561.0</c:v>
                </c:pt>
                <c:pt idx="7448">
                  <c:v>1561.0</c:v>
                </c:pt>
                <c:pt idx="7449">
                  <c:v>1562.0</c:v>
                </c:pt>
                <c:pt idx="7450">
                  <c:v>1562.0</c:v>
                </c:pt>
                <c:pt idx="7451">
                  <c:v>1562.0</c:v>
                </c:pt>
                <c:pt idx="7452">
                  <c:v>1563.0</c:v>
                </c:pt>
                <c:pt idx="7453">
                  <c:v>1564.0</c:v>
                </c:pt>
                <c:pt idx="7454">
                  <c:v>1565.0</c:v>
                </c:pt>
                <c:pt idx="7455">
                  <c:v>1566.0</c:v>
                </c:pt>
                <c:pt idx="7456">
                  <c:v>1567.0</c:v>
                </c:pt>
                <c:pt idx="7457">
                  <c:v>1567.0</c:v>
                </c:pt>
                <c:pt idx="7458">
                  <c:v>1567.0</c:v>
                </c:pt>
                <c:pt idx="7459">
                  <c:v>1567.0</c:v>
                </c:pt>
                <c:pt idx="7460">
                  <c:v>1567.0</c:v>
                </c:pt>
                <c:pt idx="7461">
                  <c:v>1568.0</c:v>
                </c:pt>
                <c:pt idx="7462">
                  <c:v>1569.0</c:v>
                </c:pt>
                <c:pt idx="7463">
                  <c:v>1569.0</c:v>
                </c:pt>
                <c:pt idx="7464">
                  <c:v>1569.0</c:v>
                </c:pt>
                <c:pt idx="7465">
                  <c:v>1569.0</c:v>
                </c:pt>
                <c:pt idx="7466">
                  <c:v>1569.0</c:v>
                </c:pt>
                <c:pt idx="7467">
                  <c:v>1570.0</c:v>
                </c:pt>
                <c:pt idx="7468">
                  <c:v>1571.0</c:v>
                </c:pt>
                <c:pt idx="7469">
                  <c:v>1571.0</c:v>
                </c:pt>
                <c:pt idx="7470">
                  <c:v>1571.0</c:v>
                </c:pt>
                <c:pt idx="7471">
                  <c:v>1571.0</c:v>
                </c:pt>
                <c:pt idx="7472">
                  <c:v>1571.0</c:v>
                </c:pt>
                <c:pt idx="7473">
                  <c:v>1571.0</c:v>
                </c:pt>
                <c:pt idx="7474">
                  <c:v>1571.0</c:v>
                </c:pt>
                <c:pt idx="7475">
                  <c:v>1572.0</c:v>
                </c:pt>
                <c:pt idx="7476">
                  <c:v>1573.0</c:v>
                </c:pt>
                <c:pt idx="7477">
                  <c:v>1573.0</c:v>
                </c:pt>
                <c:pt idx="7478">
                  <c:v>1573.0</c:v>
                </c:pt>
                <c:pt idx="7479">
                  <c:v>1574.0</c:v>
                </c:pt>
                <c:pt idx="7480">
                  <c:v>1574.0</c:v>
                </c:pt>
                <c:pt idx="7481">
                  <c:v>1574.0</c:v>
                </c:pt>
                <c:pt idx="7482">
                  <c:v>1574.0</c:v>
                </c:pt>
                <c:pt idx="7483">
                  <c:v>1574.0</c:v>
                </c:pt>
                <c:pt idx="7484">
                  <c:v>1574.0</c:v>
                </c:pt>
                <c:pt idx="7485">
                  <c:v>1574.0</c:v>
                </c:pt>
                <c:pt idx="7486">
                  <c:v>1574.0</c:v>
                </c:pt>
                <c:pt idx="7487">
                  <c:v>1574.0</c:v>
                </c:pt>
                <c:pt idx="7488">
                  <c:v>1574.0</c:v>
                </c:pt>
                <c:pt idx="7489">
                  <c:v>1575.0</c:v>
                </c:pt>
                <c:pt idx="7490">
                  <c:v>1575.0</c:v>
                </c:pt>
                <c:pt idx="7491">
                  <c:v>1576.0</c:v>
                </c:pt>
                <c:pt idx="7492">
                  <c:v>1577.0</c:v>
                </c:pt>
                <c:pt idx="7493">
                  <c:v>1578.0</c:v>
                </c:pt>
                <c:pt idx="7494">
                  <c:v>1579.0</c:v>
                </c:pt>
                <c:pt idx="7495">
                  <c:v>1580.0</c:v>
                </c:pt>
                <c:pt idx="7496">
                  <c:v>1580.0</c:v>
                </c:pt>
                <c:pt idx="7497">
                  <c:v>1580.0</c:v>
                </c:pt>
                <c:pt idx="7498">
                  <c:v>1580.0</c:v>
                </c:pt>
                <c:pt idx="7499">
                  <c:v>1581.0</c:v>
                </c:pt>
                <c:pt idx="7500">
                  <c:v>1581.0</c:v>
                </c:pt>
                <c:pt idx="7501">
                  <c:v>1581.0</c:v>
                </c:pt>
                <c:pt idx="7502">
                  <c:v>1581.0</c:v>
                </c:pt>
                <c:pt idx="7503">
                  <c:v>1582.0</c:v>
                </c:pt>
                <c:pt idx="7504">
                  <c:v>1583.0</c:v>
                </c:pt>
                <c:pt idx="7505">
                  <c:v>1583.0</c:v>
                </c:pt>
                <c:pt idx="7506">
                  <c:v>1584.0</c:v>
                </c:pt>
                <c:pt idx="7507">
                  <c:v>1584.0</c:v>
                </c:pt>
                <c:pt idx="7508">
                  <c:v>1584.0</c:v>
                </c:pt>
                <c:pt idx="7509">
                  <c:v>1585.0</c:v>
                </c:pt>
                <c:pt idx="7510">
                  <c:v>1585.0</c:v>
                </c:pt>
                <c:pt idx="7511">
                  <c:v>1585.0</c:v>
                </c:pt>
                <c:pt idx="7512">
                  <c:v>1585.0</c:v>
                </c:pt>
                <c:pt idx="7513">
                  <c:v>1585.0</c:v>
                </c:pt>
                <c:pt idx="7514">
                  <c:v>1585.0</c:v>
                </c:pt>
                <c:pt idx="7515">
                  <c:v>1586.0</c:v>
                </c:pt>
                <c:pt idx="7516">
                  <c:v>1586.0</c:v>
                </c:pt>
                <c:pt idx="7517">
                  <c:v>1586.0</c:v>
                </c:pt>
                <c:pt idx="7518">
                  <c:v>1586.0</c:v>
                </c:pt>
                <c:pt idx="7519">
                  <c:v>1586.0</c:v>
                </c:pt>
                <c:pt idx="7520">
                  <c:v>1586.0</c:v>
                </c:pt>
                <c:pt idx="7521">
                  <c:v>1586.0</c:v>
                </c:pt>
                <c:pt idx="7522">
                  <c:v>1586.0</c:v>
                </c:pt>
                <c:pt idx="7523">
                  <c:v>1586.0</c:v>
                </c:pt>
                <c:pt idx="7524">
                  <c:v>1586.0</c:v>
                </c:pt>
                <c:pt idx="7525">
                  <c:v>1586.0</c:v>
                </c:pt>
                <c:pt idx="7526">
                  <c:v>1586.0</c:v>
                </c:pt>
                <c:pt idx="7527">
                  <c:v>1586.0</c:v>
                </c:pt>
                <c:pt idx="7528">
                  <c:v>1586.0</c:v>
                </c:pt>
                <c:pt idx="7529">
                  <c:v>1586.0</c:v>
                </c:pt>
                <c:pt idx="7530">
                  <c:v>1586.0</c:v>
                </c:pt>
                <c:pt idx="7531">
                  <c:v>1586.0</c:v>
                </c:pt>
                <c:pt idx="7532">
                  <c:v>1586.0</c:v>
                </c:pt>
                <c:pt idx="7533">
                  <c:v>1586.0</c:v>
                </c:pt>
                <c:pt idx="7534">
                  <c:v>1586.0</c:v>
                </c:pt>
                <c:pt idx="7535">
                  <c:v>1586.0</c:v>
                </c:pt>
                <c:pt idx="7536">
                  <c:v>1586.0</c:v>
                </c:pt>
                <c:pt idx="7537">
                  <c:v>1586.0</c:v>
                </c:pt>
                <c:pt idx="7538">
                  <c:v>1586.0</c:v>
                </c:pt>
                <c:pt idx="7539">
                  <c:v>1586.0</c:v>
                </c:pt>
                <c:pt idx="7540">
                  <c:v>1586.0</c:v>
                </c:pt>
                <c:pt idx="7541">
                  <c:v>1586.0</c:v>
                </c:pt>
                <c:pt idx="7542">
                  <c:v>1586.0</c:v>
                </c:pt>
                <c:pt idx="7543">
                  <c:v>1586.0</c:v>
                </c:pt>
                <c:pt idx="7544">
                  <c:v>1586.0</c:v>
                </c:pt>
                <c:pt idx="7545">
                  <c:v>1587.0</c:v>
                </c:pt>
                <c:pt idx="7546">
                  <c:v>1587.0</c:v>
                </c:pt>
                <c:pt idx="7547">
                  <c:v>1588.0</c:v>
                </c:pt>
                <c:pt idx="7548">
                  <c:v>1588.0</c:v>
                </c:pt>
                <c:pt idx="7549">
                  <c:v>1588.0</c:v>
                </c:pt>
                <c:pt idx="7550">
                  <c:v>1588.0</c:v>
                </c:pt>
                <c:pt idx="7551">
                  <c:v>1588.0</c:v>
                </c:pt>
                <c:pt idx="7552">
                  <c:v>1589.0</c:v>
                </c:pt>
                <c:pt idx="7553">
                  <c:v>1589.0</c:v>
                </c:pt>
                <c:pt idx="7554">
                  <c:v>1589.0</c:v>
                </c:pt>
                <c:pt idx="7555">
                  <c:v>1589.0</c:v>
                </c:pt>
                <c:pt idx="7556">
                  <c:v>1590.0</c:v>
                </c:pt>
                <c:pt idx="7557">
                  <c:v>1591.0</c:v>
                </c:pt>
                <c:pt idx="7558">
                  <c:v>1591.0</c:v>
                </c:pt>
                <c:pt idx="7559">
                  <c:v>1591.0</c:v>
                </c:pt>
                <c:pt idx="7560">
                  <c:v>1591.0</c:v>
                </c:pt>
                <c:pt idx="7561">
                  <c:v>1591.0</c:v>
                </c:pt>
                <c:pt idx="7562">
                  <c:v>1592.0</c:v>
                </c:pt>
                <c:pt idx="7563">
                  <c:v>1592.0</c:v>
                </c:pt>
                <c:pt idx="7564">
                  <c:v>1593.0</c:v>
                </c:pt>
                <c:pt idx="7565">
                  <c:v>1594.0</c:v>
                </c:pt>
                <c:pt idx="7566">
                  <c:v>1595.0</c:v>
                </c:pt>
                <c:pt idx="7567">
                  <c:v>1596.0</c:v>
                </c:pt>
                <c:pt idx="7568">
                  <c:v>1597.0</c:v>
                </c:pt>
                <c:pt idx="7569">
                  <c:v>1598.0</c:v>
                </c:pt>
                <c:pt idx="7570">
                  <c:v>1598.0</c:v>
                </c:pt>
                <c:pt idx="7571">
                  <c:v>1598.0</c:v>
                </c:pt>
                <c:pt idx="7572">
                  <c:v>1598.0</c:v>
                </c:pt>
                <c:pt idx="7573">
                  <c:v>1598.0</c:v>
                </c:pt>
                <c:pt idx="7574">
                  <c:v>1598.0</c:v>
                </c:pt>
                <c:pt idx="7575">
                  <c:v>1598.0</c:v>
                </c:pt>
                <c:pt idx="7576">
                  <c:v>1598.0</c:v>
                </c:pt>
                <c:pt idx="7577">
                  <c:v>1598.0</c:v>
                </c:pt>
                <c:pt idx="7578">
                  <c:v>1598.0</c:v>
                </c:pt>
                <c:pt idx="7579">
                  <c:v>1599.0</c:v>
                </c:pt>
                <c:pt idx="7580">
                  <c:v>1599.0</c:v>
                </c:pt>
                <c:pt idx="7581">
                  <c:v>1599.0</c:v>
                </c:pt>
                <c:pt idx="7582">
                  <c:v>1600.0</c:v>
                </c:pt>
                <c:pt idx="7583">
                  <c:v>1600.0</c:v>
                </c:pt>
                <c:pt idx="7584">
                  <c:v>1601.0</c:v>
                </c:pt>
                <c:pt idx="7585">
                  <c:v>1601.0</c:v>
                </c:pt>
                <c:pt idx="7586">
                  <c:v>1602.0</c:v>
                </c:pt>
                <c:pt idx="7587">
                  <c:v>1602.0</c:v>
                </c:pt>
                <c:pt idx="7588">
                  <c:v>1602.0</c:v>
                </c:pt>
                <c:pt idx="7589">
                  <c:v>1603.0</c:v>
                </c:pt>
                <c:pt idx="7590">
                  <c:v>1604.0</c:v>
                </c:pt>
                <c:pt idx="7591">
                  <c:v>1604.0</c:v>
                </c:pt>
                <c:pt idx="7592">
                  <c:v>1604.0</c:v>
                </c:pt>
                <c:pt idx="7593">
                  <c:v>1604.0</c:v>
                </c:pt>
                <c:pt idx="7594">
                  <c:v>1604.0</c:v>
                </c:pt>
                <c:pt idx="7595">
                  <c:v>1605.0</c:v>
                </c:pt>
                <c:pt idx="7596">
                  <c:v>1605.0</c:v>
                </c:pt>
                <c:pt idx="7597">
                  <c:v>1605.0</c:v>
                </c:pt>
                <c:pt idx="7598">
                  <c:v>1605.0</c:v>
                </c:pt>
                <c:pt idx="7599">
                  <c:v>1605.0</c:v>
                </c:pt>
                <c:pt idx="7600">
                  <c:v>1605.0</c:v>
                </c:pt>
                <c:pt idx="7601">
                  <c:v>1606.0</c:v>
                </c:pt>
                <c:pt idx="7602">
                  <c:v>1607.0</c:v>
                </c:pt>
                <c:pt idx="7603">
                  <c:v>1608.0</c:v>
                </c:pt>
                <c:pt idx="7604">
                  <c:v>1609.0</c:v>
                </c:pt>
                <c:pt idx="7605">
                  <c:v>1610.0</c:v>
                </c:pt>
                <c:pt idx="7606">
                  <c:v>1610.0</c:v>
                </c:pt>
                <c:pt idx="7607">
                  <c:v>1610.0</c:v>
                </c:pt>
                <c:pt idx="7608">
                  <c:v>1611.0</c:v>
                </c:pt>
                <c:pt idx="7609">
                  <c:v>1612.0</c:v>
                </c:pt>
                <c:pt idx="7610">
                  <c:v>1613.0</c:v>
                </c:pt>
                <c:pt idx="7611">
                  <c:v>1613.0</c:v>
                </c:pt>
                <c:pt idx="7612">
                  <c:v>1613.0</c:v>
                </c:pt>
                <c:pt idx="7613">
                  <c:v>1614.0</c:v>
                </c:pt>
                <c:pt idx="7614">
                  <c:v>1614.0</c:v>
                </c:pt>
                <c:pt idx="7615">
                  <c:v>1615.0</c:v>
                </c:pt>
                <c:pt idx="7616">
                  <c:v>1615.0</c:v>
                </c:pt>
                <c:pt idx="7617">
                  <c:v>1616.0</c:v>
                </c:pt>
                <c:pt idx="7618">
                  <c:v>1617.0</c:v>
                </c:pt>
                <c:pt idx="7619">
                  <c:v>1618.0</c:v>
                </c:pt>
                <c:pt idx="7620">
                  <c:v>1619.0</c:v>
                </c:pt>
                <c:pt idx="7621">
                  <c:v>1619.0</c:v>
                </c:pt>
                <c:pt idx="7622">
                  <c:v>1619.0</c:v>
                </c:pt>
                <c:pt idx="7623">
                  <c:v>1619.0</c:v>
                </c:pt>
                <c:pt idx="7624">
                  <c:v>1619.0</c:v>
                </c:pt>
                <c:pt idx="7625">
                  <c:v>1619.0</c:v>
                </c:pt>
                <c:pt idx="7626">
                  <c:v>1620.0</c:v>
                </c:pt>
                <c:pt idx="7627">
                  <c:v>1621.0</c:v>
                </c:pt>
                <c:pt idx="7628">
                  <c:v>1622.0</c:v>
                </c:pt>
                <c:pt idx="7629">
                  <c:v>1622.0</c:v>
                </c:pt>
                <c:pt idx="7630">
                  <c:v>1623.0</c:v>
                </c:pt>
                <c:pt idx="7631">
                  <c:v>1623.0</c:v>
                </c:pt>
                <c:pt idx="7632">
                  <c:v>1624.0</c:v>
                </c:pt>
                <c:pt idx="7633">
                  <c:v>1625.0</c:v>
                </c:pt>
                <c:pt idx="7634">
                  <c:v>1625.0</c:v>
                </c:pt>
                <c:pt idx="7635">
                  <c:v>1625.0</c:v>
                </c:pt>
                <c:pt idx="7636">
                  <c:v>1625.0</c:v>
                </c:pt>
                <c:pt idx="7637">
                  <c:v>1626.0</c:v>
                </c:pt>
                <c:pt idx="7638">
                  <c:v>1626.0</c:v>
                </c:pt>
                <c:pt idx="7639">
                  <c:v>1626.0</c:v>
                </c:pt>
                <c:pt idx="7640">
                  <c:v>1626.0</c:v>
                </c:pt>
                <c:pt idx="7641">
                  <c:v>1626.0</c:v>
                </c:pt>
                <c:pt idx="7642">
                  <c:v>1626.0</c:v>
                </c:pt>
                <c:pt idx="7643">
                  <c:v>1627.0</c:v>
                </c:pt>
                <c:pt idx="7644">
                  <c:v>1627.0</c:v>
                </c:pt>
                <c:pt idx="7645">
                  <c:v>1627.0</c:v>
                </c:pt>
                <c:pt idx="7646">
                  <c:v>1627.0</c:v>
                </c:pt>
                <c:pt idx="7647">
                  <c:v>1628.0</c:v>
                </c:pt>
                <c:pt idx="7648">
                  <c:v>1628.0</c:v>
                </c:pt>
                <c:pt idx="7649">
                  <c:v>1629.0</c:v>
                </c:pt>
                <c:pt idx="7650">
                  <c:v>1629.0</c:v>
                </c:pt>
                <c:pt idx="7651">
                  <c:v>1629.0</c:v>
                </c:pt>
                <c:pt idx="7652">
                  <c:v>1629.0</c:v>
                </c:pt>
                <c:pt idx="7653">
                  <c:v>1630.0</c:v>
                </c:pt>
                <c:pt idx="7654">
                  <c:v>1630.0</c:v>
                </c:pt>
                <c:pt idx="7655">
                  <c:v>1630.0</c:v>
                </c:pt>
                <c:pt idx="7656">
                  <c:v>1630.0</c:v>
                </c:pt>
                <c:pt idx="7657">
                  <c:v>1630.0</c:v>
                </c:pt>
                <c:pt idx="7658">
                  <c:v>1630.0</c:v>
                </c:pt>
                <c:pt idx="7659">
                  <c:v>1630.0</c:v>
                </c:pt>
                <c:pt idx="7660">
                  <c:v>1631.0</c:v>
                </c:pt>
                <c:pt idx="7661">
                  <c:v>1632.0</c:v>
                </c:pt>
                <c:pt idx="7662">
                  <c:v>1632.0</c:v>
                </c:pt>
                <c:pt idx="7663">
                  <c:v>1632.0</c:v>
                </c:pt>
                <c:pt idx="7664">
                  <c:v>1633.0</c:v>
                </c:pt>
                <c:pt idx="7665">
                  <c:v>1634.0</c:v>
                </c:pt>
                <c:pt idx="7666">
                  <c:v>1635.0</c:v>
                </c:pt>
                <c:pt idx="7667">
                  <c:v>1635.0</c:v>
                </c:pt>
                <c:pt idx="7668">
                  <c:v>1635.0</c:v>
                </c:pt>
                <c:pt idx="7669">
                  <c:v>1635.0</c:v>
                </c:pt>
                <c:pt idx="7670">
                  <c:v>1635.0</c:v>
                </c:pt>
                <c:pt idx="7671">
                  <c:v>1635.0</c:v>
                </c:pt>
                <c:pt idx="7672">
                  <c:v>1636.0</c:v>
                </c:pt>
                <c:pt idx="7673">
                  <c:v>1636.0</c:v>
                </c:pt>
                <c:pt idx="7674">
                  <c:v>1636.0</c:v>
                </c:pt>
                <c:pt idx="7675">
                  <c:v>1636.0</c:v>
                </c:pt>
                <c:pt idx="7676">
                  <c:v>1636.0</c:v>
                </c:pt>
                <c:pt idx="7677">
                  <c:v>1636.0</c:v>
                </c:pt>
                <c:pt idx="7678">
                  <c:v>1637.0</c:v>
                </c:pt>
                <c:pt idx="7679">
                  <c:v>1637.0</c:v>
                </c:pt>
                <c:pt idx="7680">
                  <c:v>1637.0</c:v>
                </c:pt>
                <c:pt idx="7681">
                  <c:v>1637.0</c:v>
                </c:pt>
                <c:pt idx="7682">
                  <c:v>1637.0</c:v>
                </c:pt>
                <c:pt idx="7683">
                  <c:v>1638.0</c:v>
                </c:pt>
                <c:pt idx="7684">
                  <c:v>1639.0</c:v>
                </c:pt>
                <c:pt idx="7685">
                  <c:v>1639.0</c:v>
                </c:pt>
                <c:pt idx="7686">
                  <c:v>1639.0</c:v>
                </c:pt>
                <c:pt idx="7687">
                  <c:v>1640.0</c:v>
                </c:pt>
                <c:pt idx="7688">
                  <c:v>1641.0</c:v>
                </c:pt>
                <c:pt idx="7689">
                  <c:v>1642.0</c:v>
                </c:pt>
                <c:pt idx="7690">
                  <c:v>1642.0</c:v>
                </c:pt>
                <c:pt idx="7691">
                  <c:v>1643.0</c:v>
                </c:pt>
                <c:pt idx="7692">
                  <c:v>1644.0</c:v>
                </c:pt>
                <c:pt idx="7693">
                  <c:v>1644.0</c:v>
                </c:pt>
                <c:pt idx="7694">
                  <c:v>1644.0</c:v>
                </c:pt>
                <c:pt idx="7695">
                  <c:v>1644.0</c:v>
                </c:pt>
                <c:pt idx="7696">
                  <c:v>1644.0</c:v>
                </c:pt>
                <c:pt idx="7697">
                  <c:v>1644.0</c:v>
                </c:pt>
                <c:pt idx="7698">
                  <c:v>1644.0</c:v>
                </c:pt>
                <c:pt idx="7699">
                  <c:v>1644.0</c:v>
                </c:pt>
                <c:pt idx="7700">
                  <c:v>1644.0</c:v>
                </c:pt>
                <c:pt idx="7701">
                  <c:v>1644.0</c:v>
                </c:pt>
                <c:pt idx="7702">
                  <c:v>1644.0</c:v>
                </c:pt>
                <c:pt idx="7703">
                  <c:v>1644.0</c:v>
                </c:pt>
                <c:pt idx="7704">
                  <c:v>1644.0</c:v>
                </c:pt>
                <c:pt idx="7705">
                  <c:v>1645.0</c:v>
                </c:pt>
                <c:pt idx="7706">
                  <c:v>1646.0</c:v>
                </c:pt>
                <c:pt idx="7707">
                  <c:v>1646.0</c:v>
                </c:pt>
                <c:pt idx="7708">
                  <c:v>1646.0</c:v>
                </c:pt>
                <c:pt idx="7709">
                  <c:v>1646.0</c:v>
                </c:pt>
                <c:pt idx="7710">
                  <c:v>1646.0</c:v>
                </c:pt>
                <c:pt idx="7711">
                  <c:v>1646.0</c:v>
                </c:pt>
                <c:pt idx="7712">
                  <c:v>1646.0</c:v>
                </c:pt>
                <c:pt idx="7713">
                  <c:v>1646.0</c:v>
                </c:pt>
                <c:pt idx="7714">
                  <c:v>1646.0</c:v>
                </c:pt>
                <c:pt idx="7715">
                  <c:v>1646.0</c:v>
                </c:pt>
                <c:pt idx="7716">
                  <c:v>1646.0</c:v>
                </c:pt>
                <c:pt idx="7717">
                  <c:v>1646.0</c:v>
                </c:pt>
                <c:pt idx="7718">
                  <c:v>1646.0</c:v>
                </c:pt>
                <c:pt idx="7719">
                  <c:v>1646.0</c:v>
                </c:pt>
                <c:pt idx="7720">
                  <c:v>1646.0</c:v>
                </c:pt>
                <c:pt idx="7721">
                  <c:v>1646.0</c:v>
                </c:pt>
                <c:pt idx="7722">
                  <c:v>1646.0</c:v>
                </c:pt>
                <c:pt idx="7723">
                  <c:v>1646.0</c:v>
                </c:pt>
                <c:pt idx="7724">
                  <c:v>1646.0</c:v>
                </c:pt>
                <c:pt idx="7725">
                  <c:v>1646.0</c:v>
                </c:pt>
                <c:pt idx="7726">
                  <c:v>1646.0</c:v>
                </c:pt>
                <c:pt idx="7727">
                  <c:v>1646.0</c:v>
                </c:pt>
                <c:pt idx="7728">
                  <c:v>1646.0</c:v>
                </c:pt>
                <c:pt idx="7729">
                  <c:v>1646.0</c:v>
                </c:pt>
                <c:pt idx="7730">
                  <c:v>1647.0</c:v>
                </c:pt>
                <c:pt idx="7731">
                  <c:v>1647.0</c:v>
                </c:pt>
                <c:pt idx="7732">
                  <c:v>1647.0</c:v>
                </c:pt>
                <c:pt idx="7733">
                  <c:v>1647.0</c:v>
                </c:pt>
                <c:pt idx="7734">
                  <c:v>1647.0</c:v>
                </c:pt>
                <c:pt idx="7735">
                  <c:v>1647.0</c:v>
                </c:pt>
                <c:pt idx="7736">
                  <c:v>1647.0</c:v>
                </c:pt>
                <c:pt idx="7737">
                  <c:v>1647.0</c:v>
                </c:pt>
                <c:pt idx="7738">
                  <c:v>1647.0</c:v>
                </c:pt>
                <c:pt idx="7739">
                  <c:v>1647.0</c:v>
                </c:pt>
                <c:pt idx="7740">
                  <c:v>1647.0</c:v>
                </c:pt>
                <c:pt idx="7741">
                  <c:v>1647.0</c:v>
                </c:pt>
                <c:pt idx="7742">
                  <c:v>1647.0</c:v>
                </c:pt>
                <c:pt idx="7743">
                  <c:v>1647.0</c:v>
                </c:pt>
                <c:pt idx="7744">
                  <c:v>1648.0</c:v>
                </c:pt>
                <c:pt idx="7745">
                  <c:v>1648.0</c:v>
                </c:pt>
                <c:pt idx="7746">
                  <c:v>1649.0</c:v>
                </c:pt>
                <c:pt idx="7747">
                  <c:v>1650.0</c:v>
                </c:pt>
                <c:pt idx="7748">
                  <c:v>1650.0</c:v>
                </c:pt>
                <c:pt idx="7749">
                  <c:v>1651.0</c:v>
                </c:pt>
                <c:pt idx="7750">
                  <c:v>1652.0</c:v>
                </c:pt>
                <c:pt idx="7751">
                  <c:v>1653.0</c:v>
                </c:pt>
                <c:pt idx="7752">
                  <c:v>1654.0</c:v>
                </c:pt>
                <c:pt idx="7753">
                  <c:v>1654.0</c:v>
                </c:pt>
                <c:pt idx="7754">
                  <c:v>1654.0</c:v>
                </c:pt>
                <c:pt idx="7755">
                  <c:v>1654.0</c:v>
                </c:pt>
                <c:pt idx="7756">
                  <c:v>1654.0</c:v>
                </c:pt>
                <c:pt idx="7757">
                  <c:v>1655.0</c:v>
                </c:pt>
                <c:pt idx="7758">
                  <c:v>1656.0</c:v>
                </c:pt>
                <c:pt idx="7759">
                  <c:v>1657.0</c:v>
                </c:pt>
                <c:pt idx="7760">
                  <c:v>1658.0</c:v>
                </c:pt>
                <c:pt idx="7761">
                  <c:v>1658.0</c:v>
                </c:pt>
                <c:pt idx="7762">
                  <c:v>1659.0</c:v>
                </c:pt>
                <c:pt idx="7763">
                  <c:v>1659.0</c:v>
                </c:pt>
                <c:pt idx="7764">
                  <c:v>1660.0</c:v>
                </c:pt>
                <c:pt idx="7765">
                  <c:v>1661.0</c:v>
                </c:pt>
                <c:pt idx="7766">
                  <c:v>1661.0</c:v>
                </c:pt>
                <c:pt idx="7767">
                  <c:v>1661.0</c:v>
                </c:pt>
                <c:pt idx="7768">
                  <c:v>1661.0</c:v>
                </c:pt>
                <c:pt idx="7769">
                  <c:v>1661.0</c:v>
                </c:pt>
                <c:pt idx="7770">
                  <c:v>1661.0</c:v>
                </c:pt>
                <c:pt idx="7771">
                  <c:v>1662.0</c:v>
                </c:pt>
                <c:pt idx="7772">
                  <c:v>1663.0</c:v>
                </c:pt>
                <c:pt idx="7773">
                  <c:v>1663.0</c:v>
                </c:pt>
                <c:pt idx="7774">
                  <c:v>1664.0</c:v>
                </c:pt>
                <c:pt idx="7775">
                  <c:v>1664.0</c:v>
                </c:pt>
                <c:pt idx="7776">
                  <c:v>1664.0</c:v>
                </c:pt>
                <c:pt idx="7777">
                  <c:v>1664.0</c:v>
                </c:pt>
                <c:pt idx="7778">
                  <c:v>1664.0</c:v>
                </c:pt>
                <c:pt idx="7779">
                  <c:v>1665.0</c:v>
                </c:pt>
                <c:pt idx="7780">
                  <c:v>1665.0</c:v>
                </c:pt>
                <c:pt idx="7781">
                  <c:v>1665.0</c:v>
                </c:pt>
                <c:pt idx="7782">
                  <c:v>1665.0</c:v>
                </c:pt>
                <c:pt idx="7783">
                  <c:v>1665.0</c:v>
                </c:pt>
                <c:pt idx="7784">
                  <c:v>1665.0</c:v>
                </c:pt>
                <c:pt idx="7785">
                  <c:v>1665.0</c:v>
                </c:pt>
                <c:pt idx="7786">
                  <c:v>1665.0</c:v>
                </c:pt>
                <c:pt idx="7787">
                  <c:v>1665.0</c:v>
                </c:pt>
                <c:pt idx="7788">
                  <c:v>1665.0</c:v>
                </c:pt>
                <c:pt idx="7789">
                  <c:v>1665.0</c:v>
                </c:pt>
                <c:pt idx="7790">
                  <c:v>1665.0</c:v>
                </c:pt>
                <c:pt idx="7791">
                  <c:v>1665.0</c:v>
                </c:pt>
                <c:pt idx="7792">
                  <c:v>1665.0</c:v>
                </c:pt>
                <c:pt idx="7793">
                  <c:v>1665.0</c:v>
                </c:pt>
                <c:pt idx="7794">
                  <c:v>1665.0</c:v>
                </c:pt>
                <c:pt idx="7795">
                  <c:v>1666.0</c:v>
                </c:pt>
                <c:pt idx="7796">
                  <c:v>1666.0</c:v>
                </c:pt>
                <c:pt idx="7797">
                  <c:v>1667.0</c:v>
                </c:pt>
                <c:pt idx="7798">
                  <c:v>1668.0</c:v>
                </c:pt>
                <c:pt idx="7799">
                  <c:v>1668.0</c:v>
                </c:pt>
                <c:pt idx="7800">
                  <c:v>1668.0</c:v>
                </c:pt>
                <c:pt idx="7801">
                  <c:v>1668.0</c:v>
                </c:pt>
                <c:pt idx="7802">
                  <c:v>1669.0</c:v>
                </c:pt>
                <c:pt idx="7803">
                  <c:v>1670.0</c:v>
                </c:pt>
                <c:pt idx="7804">
                  <c:v>1670.0</c:v>
                </c:pt>
                <c:pt idx="7805">
                  <c:v>1670.0</c:v>
                </c:pt>
                <c:pt idx="7806">
                  <c:v>1670.0</c:v>
                </c:pt>
                <c:pt idx="7807">
                  <c:v>1670.0</c:v>
                </c:pt>
                <c:pt idx="7808">
                  <c:v>1670.0</c:v>
                </c:pt>
                <c:pt idx="7809">
                  <c:v>1670.0</c:v>
                </c:pt>
                <c:pt idx="7810">
                  <c:v>1670.0</c:v>
                </c:pt>
                <c:pt idx="7811">
                  <c:v>1671.0</c:v>
                </c:pt>
                <c:pt idx="7812">
                  <c:v>1671.0</c:v>
                </c:pt>
                <c:pt idx="7813">
                  <c:v>1672.0</c:v>
                </c:pt>
                <c:pt idx="7814">
                  <c:v>1672.0</c:v>
                </c:pt>
                <c:pt idx="7815">
                  <c:v>1672.0</c:v>
                </c:pt>
                <c:pt idx="7816">
                  <c:v>1673.0</c:v>
                </c:pt>
                <c:pt idx="7817">
                  <c:v>1673.0</c:v>
                </c:pt>
                <c:pt idx="7818">
                  <c:v>1673.0</c:v>
                </c:pt>
                <c:pt idx="7819">
                  <c:v>1673.0</c:v>
                </c:pt>
                <c:pt idx="7820">
                  <c:v>1673.0</c:v>
                </c:pt>
                <c:pt idx="7821">
                  <c:v>1673.0</c:v>
                </c:pt>
                <c:pt idx="7822">
                  <c:v>1673.0</c:v>
                </c:pt>
                <c:pt idx="7823">
                  <c:v>1674.0</c:v>
                </c:pt>
                <c:pt idx="7824">
                  <c:v>1674.0</c:v>
                </c:pt>
                <c:pt idx="7825">
                  <c:v>1675.0</c:v>
                </c:pt>
                <c:pt idx="7826">
                  <c:v>1675.0</c:v>
                </c:pt>
                <c:pt idx="7827">
                  <c:v>1675.0</c:v>
                </c:pt>
                <c:pt idx="7828">
                  <c:v>1675.0</c:v>
                </c:pt>
                <c:pt idx="7829">
                  <c:v>1676.0</c:v>
                </c:pt>
                <c:pt idx="7830">
                  <c:v>1676.0</c:v>
                </c:pt>
                <c:pt idx="7831">
                  <c:v>1676.0</c:v>
                </c:pt>
                <c:pt idx="7832">
                  <c:v>1676.0</c:v>
                </c:pt>
                <c:pt idx="7833">
                  <c:v>1676.0</c:v>
                </c:pt>
                <c:pt idx="7834">
                  <c:v>1676.0</c:v>
                </c:pt>
                <c:pt idx="7835">
                  <c:v>1676.0</c:v>
                </c:pt>
                <c:pt idx="7836">
                  <c:v>1677.0</c:v>
                </c:pt>
                <c:pt idx="7837">
                  <c:v>1678.0</c:v>
                </c:pt>
                <c:pt idx="7838">
                  <c:v>1678.0</c:v>
                </c:pt>
                <c:pt idx="7839">
                  <c:v>1679.0</c:v>
                </c:pt>
                <c:pt idx="7840">
                  <c:v>1680.0</c:v>
                </c:pt>
                <c:pt idx="7841">
                  <c:v>1680.0</c:v>
                </c:pt>
                <c:pt idx="7842">
                  <c:v>1680.0</c:v>
                </c:pt>
                <c:pt idx="7843">
                  <c:v>1680.0</c:v>
                </c:pt>
                <c:pt idx="7844">
                  <c:v>1680.0</c:v>
                </c:pt>
                <c:pt idx="7845">
                  <c:v>1680.0</c:v>
                </c:pt>
                <c:pt idx="7846">
                  <c:v>1680.0</c:v>
                </c:pt>
                <c:pt idx="7847">
                  <c:v>1680.0</c:v>
                </c:pt>
                <c:pt idx="7848">
                  <c:v>1680.0</c:v>
                </c:pt>
                <c:pt idx="7849">
                  <c:v>1680.0</c:v>
                </c:pt>
                <c:pt idx="7850">
                  <c:v>1680.0</c:v>
                </c:pt>
                <c:pt idx="7851">
                  <c:v>1680.0</c:v>
                </c:pt>
                <c:pt idx="7852">
                  <c:v>1681.0</c:v>
                </c:pt>
                <c:pt idx="7853">
                  <c:v>1682.0</c:v>
                </c:pt>
                <c:pt idx="7854">
                  <c:v>1682.0</c:v>
                </c:pt>
                <c:pt idx="7855">
                  <c:v>1682.0</c:v>
                </c:pt>
                <c:pt idx="7856">
                  <c:v>1683.0</c:v>
                </c:pt>
                <c:pt idx="7857">
                  <c:v>1684.0</c:v>
                </c:pt>
                <c:pt idx="7858">
                  <c:v>1684.0</c:v>
                </c:pt>
                <c:pt idx="7859">
                  <c:v>1685.0</c:v>
                </c:pt>
                <c:pt idx="7860">
                  <c:v>1685.0</c:v>
                </c:pt>
                <c:pt idx="7861">
                  <c:v>1685.0</c:v>
                </c:pt>
                <c:pt idx="7862">
                  <c:v>1686.0</c:v>
                </c:pt>
                <c:pt idx="7863">
                  <c:v>1687.0</c:v>
                </c:pt>
                <c:pt idx="7864">
                  <c:v>1687.0</c:v>
                </c:pt>
                <c:pt idx="7865">
                  <c:v>1687.0</c:v>
                </c:pt>
                <c:pt idx="7866">
                  <c:v>1688.0</c:v>
                </c:pt>
                <c:pt idx="7867">
                  <c:v>1688.0</c:v>
                </c:pt>
                <c:pt idx="7868">
                  <c:v>1688.0</c:v>
                </c:pt>
                <c:pt idx="7869">
                  <c:v>1689.0</c:v>
                </c:pt>
                <c:pt idx="7870">
                  <c:v>1689.0</c:v>
                </c:pt>
                <c:pt idx="7871">
                  <c:v>1690.0</c:v>
                </c:pt>
                <c:pt idx="7872">
                  <c:v>1690.0</c:v>
                </c:pt>
                <c:pt idx="7873">
                  <c:v>1690.0</c:v>
                </c:pt>
                <c:pt idx="7874">
                  <c:v>1691.0</c:v>
                </c:pt>
                <c:pt idx="7875">
                  <c:v>1691.0</c:v>
                </c:pt>
                <c:pt idx="7876">
                  <c:v>1691.0</c:v>
                </c:pt>
                <c:pt idx="7877">
                  <c:v>1691.0</c:v>
                </c:pt>
                <c:pt idx="7878">
                  <c:v>1692.0</c:v>
                </c:pt>
                <c:pt idx="7879">
                  <c:v>1693.0</c:v>
                </c:pt>
                <c:pt idx="7880">
                  <c:v>1693.0</c:v>
                </c:pt>
                <c:pt idx="7881">
                  <c:v>1693.0</c:v>
                </c:pt>
                <c:pt idx="7882">
                  <c:v>1694.0</c:v>
                </c:pt>
                <c:pt idx="7883">
                  <c:v>1694.0</c:v>
                </c:pt>
                <c:pt idx="7884">
                  <c:v>1695.0</c:v>
                </c:pt>
                <c:pt idx="7885">
                  <c:v>1696.0</c:v>
                </c:pt>
                <c:pt idx="7886">
                  <c:v>1697.0</c:v>
                </c:pt>
                <c:pt idx="7887">
                  <c:v>1698.0</c:v>
                </c:pt>
                <c:pt idx="7888">
                  <c:v>1698.0</c:v>
                </c:pt>
                <c:pt idx="7889">
                  <c:v>1699.0</c:v>
                </c:pt>
                <c:pt idx="7890">
                  <c:v>1699.0</c:v>
                </c:pt>
                <c:pt idx="7891">
                  <c:v>1699.0</c:v>
                </c:pt>
                <c:pt idx="7892">
                  <c:v>1699.0</c:v>
                </c:pt>
                <c:pt idx="7893">
                  <c:v>1699.0</c:v>
                </c:pt>
                <c:pt idx="7894">
                  <c:v>1700.0</c:v>
                </c:pt>
                <c:pt idx="7895">
                  <c:v>1701.0</c:v>
                </c:pt>
                <c:pt idx="7896">
                  <c:v>1701.0</c:v>
                </c:pt>
                <c:pt idx="7897">
                  <c:v>1701.0</c:v>
                </c:pt>
                <c:pt idx="7898">
                  <c:v>1702.0</c:v>
                </c:pt>
                <c:pt idx="7899">
                  <c:v>1702.0</c:v>
                </c:pt>
                <c:pt idx="7900">
                  <c:v>1702.0</c:v>
                </c:pt>
                <c:pt idx="7901">
                  <c:v>1702.0</c:v>
                </c:pt>
                <c:pt idx="7902">
                  <c:v>1703.0</c:v>
                </c:pt>
                <c:pt idx="7903">
                  <c:v>1703.0</c:v>
                </c:pt>
                <c:pt idx="7904">
                  <c:v>1703.0</c:v>
                </c:pt>
                <c:pt idx="7905">
                  <c:v>1703.0</c:v>
                </c:pt>
                <c:pt idx="7906">
                  <c:v>1703.0</c:v>
                </c:pt>
                <c:pt idx="7907">
                  <c:v>1703.0</c:v>
                </c:pt>
                <c:pt idx="7908">
                  <c:v>1704.0</c:v>
                </c:pt>
                <c:pt idx="7909">
                  <c:v>1705.0</c:v>
                </c:pt>
                <c:pt idx="7910">
                  <c:v>1705.0</c:v>
                </c:pt>
                <c:pt idx="7911">
                  <c:v>1705.0</c:v>
                </c:pt>
                <c:pt idx="7912">
                  <c:v>1706.0</c:v>
                </c:pt>
                <c:pt idx="7913">
                  <c:v>1707.0</c:v>
                </c:pt>
                <c:pt idx="7914">
                  <c:v>1707.0</c:v>
                </c:pt>
                <c:pt idx="7915">
                  <c:v>1707.0</c:v>
                </c:pt>
                <c:pt idx="7916">
                  <c:v>1707.0</c:v>
                </c:pt>
                <c:pt idx="7917">
                  <c:v>1708.0</c:v>
                </c:pt>
                <c:pt idx="7918">
                  <c:v>1708.0</c:v>
                </c:pt>
                <c:pt idx="7919">
                  <c:v>1708.0</c:v>
                </c:pt>
                <c:pt idx="7920">
                  <c:v>1708.0</c:v>
                </c:pt>
                <c:pt idx="7921">
                  <c:v>1708.0</c:v>
                </c:pt>
                <c:pt idx="7922">
                  <c:v>1708.0</c:v>
                </c:pt>
                <c:pt idx="7923">
                  <c:v>1708.0</c:v>
                </c:pt>
                <c:pt idx="7924">
                  <c:v>1708.0</c:v>
                </c:pt>
                <c:pt idx="7925">
                  <c:v>1708.0</c:v>
                </c:pt>
                <c:pt idx="7926">
                  <c:v>1708.0</c:v>
                </c:pt>
                <c:pt idx="7927">
                  <c:v>1708.0</c:v>
                </c:pt>
                <c:pt idx="7928">
                  <c:v>1708.0</c:v>
                </c:pt>
                <c:pt idx="7929">
                  <c:v>1709.0</c:v>
                </c:pt>
                <c:pt idx="7930">
                  <c:v>1709.0</c:v>
                </c:pt>
                <c:pt idx="7931">
                  <c:v>1710.0</c:v>
                </c:pt>
                <c:pt idx="7932">
                  <c:v>1710.0</c:v>
                </c:pt>
                <c:pt idx="7933">
                  <c:v>1711.0</c:v>
                </c:pt>
                <c:pt idx="7934">
                  <c:v>1712.0</c:v>
                </c:pt>
                <c:pt idx="7935">
                  <c:v>1713.0</c:v>
                </c:pt>
                <c:pt idx="7936">
                  <c:v>1714.0</c:v>
                </c:pt>
                <c:pt idx="7937">
                  <c:v>1715.0</c:v>
                </c:pt>
                <c:pt idx="7938">
                  <c:v>1716.0</c:v>
                </c:pt>
                <c:pt idx="7939">
                  <c:v>1716.0</c:v>
                </c:pt>
                <c:pt idx="7940">
                  <c:v>1716.0</c:v>
                </c:pt>
                <c:pt idx="7941">
                  <c:v>1716.0</c:v>
                </c:pt>
                <c:pt idx="7942">
                  <c:v>1716.0</c:v>
                </c:pt>
                <c:pt idx="7943">
                  <c:v>1716.0</c:v>
                </c:pt>
                <c:pt idx="7944">
                  <c:v>1716.0</c:v>
                </c:pt>
                <c:pt idx="7945">
                  <c:v>1716.0</c:v>
                </c:pt>
                <c:pt idx="7946">
                  <c:v>1717.0</c:v>
                </c:pt>
                <c:pt idx="7947">
                  <c:v>1718.0</c:v>
                </c:pt>
                <c:pt idx="7948">
                  <c:v>1718.0</c:v>
                </c:pt>
                <c:pt idx="7949">
                  <c:v>1719.0</c:v>
                </c:pt>
                <c:pt idx="7950">
                  <c:v>1720.0</c:v>
                </c:pt>
                <c:pt idx="7951">
                  <c:v>1720.0</c:v>
                </c:pt>
                <c:pt idx="7952">
                  <c:v>1720.0</c:v>
                </c:pt>
                <c:pt idx="7953">
                  <c:v>1720.0</c:v>
                </c:pt>
                <c:pt idx="7954">
                  <c:v>1720.0</c:v>
                </c:pt>
                <c:pt idx="7955">
                  <c:v>1720.0</c:v>
                </c:pt>
                <c:pt idx="7956">
                  <c:v>1720.0</c:v>
                </c:pt>
                <c:pt idx="7957">
                  <c:v>1720.0</c:v>
                </c:pt>
                <c:pt idx="7958">
                  <c:v>1720.0</c:v>
                </c:pt>
                <c:pt idx="7959">
                  <c:v>1720.0</c:v>
                </c:pt>
                <c:pt idx="7960">
                  <c:v>1720.0</c:v>
                </c:pt>
                <c:pt idx="7961">
                  <c:v>1720.0</c:v>
                </c:pt>
                <c:pt idx="7962">
                  <c:v>1720.0</c:v>
                </c:pt>
                <c:pt idx="7963">
                  <c:v>1720.0</c:v>
                </c:pt>
                <c:pt idx="7964">
                  <c:v>1720.0</c:v>
                </c:pt>
                <c:pt idx="7965">
                  <c:v>1720.0</c:v>
                </c:pt>
                <c:pt idx="7966">
                  <c:v>1720.0</c:v>
                </c:pt>
                <c:pt idx="7967">
                  <c:v>1720.0</c:v>
                </c:pt>
                <c:pt idx="7968">
                  <c:v>1720.0</c:v>
                </c:pt>
                <c:pt idx="7969">
                  <c:v>1720.0</c:v>
                </c:pt>
                <c:pt idx="7970">
                  <c:v>1720.0</c:v>
                </c:pt>
                <c:pt idx="7971">
                  <c:v>1720.0</c:v>
                </c:pt>
                <c:pt idx="7972">
                  <c:v>1721.0</c:v>
                </c:pt>
                <c:pt idx="7973">
                  <c:v>1721.0</c:v>
                </c:pt>
                <c:pt idx="7974">
                  <c:v>1721.0</c:v>
                </c:pt>
                <c:pt idx="7975">
                  <c:v>1722.0</c:v>
                </c:pt>
                <c:pt idx="7976">
                  <c:v>1722.0</c:v>
                </c:pt>
                <c:pt idx="7977">
                  <c:v>1722.0</c:v>
                </c:pt>
                <c:pt idx="7978">
                  <c:v>1722.0</c:v>
                </c:pt>
                <c:pt idx="7979">
                  <c:v>1722.0</c:v>
                </c:pt>
                <c:pt idx="7980">
                  <c:v>1722.0</c:v>
                </c:pt>
                <c:pt idx="7981">
                  <c:v>1722.0</c:v>
                </c:pt>
                <c:pt idx="7982">
                  <c:v>1722.0</c:v>
                </c:pt>
                <c:pt idx="7983">
                  <c:v>1722.0</c:v>
                </c:pt>
                <c:pt idx="7984">
                  <c:v>1723.0</c:v>
                </c:pt>
                <c:pt idx="7985">
                  <c:v>1723.0</c:v>
                </c:pt>
                <c:pt idx="7986">
                  <c:v>1723.0</c:v>
                </c:pt>
                <c:pt idx="7987">
                  <c:v>1723.0</c:v>
                </c:pt>
                <c:pt idx="7988">
                  <c:v>1723.0</c:v>
                </c:pt>
                <c:pt idx="7989">
                  <c:v>1723.0</c:v>
                </c:pt>
                <c:pt idx="7990">
                  <c:v>1724.0</c:v>
                </c:pt>
                <c:pt idx="7991">
                  <c:v>1724.0</c:v>
                </c:pt>
                <c:pt idx="7992">
                  <c:v>1724.0</c:v>
                </c:pt>
                <c:pt idx="7993">
                  <c:v>1724.0</c:v>
                </c:pt>
                <c:pt idx="7994">
                  <c:v>1724.0</c:v>
                </c:pt>
                <c:pt idx="7995">
                  <c:v>1725.0</c:v>
                </c:pt>
                <c:pt idx="7996">
                  <c:v>1725.0</c:v>
                </c:pt>
                <c:pt idx="7997">
                  <c:v>1725.0</c:v>
                </c:pt>
                <c:pt idx="7998">
                  <c:v>1725.0</c:v>
                </c:pt>
                <c:pt idx="7999">
                  <c:v>1726.0</c:v>
                </c:pt>
                <c:pt idx="8000">
                  <c:v>1726.0</c:v>
                </c:pt>
                <c:pt idx="8001">
                  <c:v>1727.0</c:v>
                </c:pt>
                <c:pt idx="8002">
                  <c:v>1727.0</c:v>
                </c:pt>
                <c:pt idx="8003">
                  <c:v>1727.0</c:v>
                </c:pt>
                <c:pt idx="8004">
                  <c:v>1728.0</c:v>
                </c:pt>
                <c:pt idx="8005">
                  <c:v>1728.0</c:v>
                </c:pt>
                <c:pt idx="8006">
                  <c:v>1729.0</c:v>
                </c:pt>
                <c:pt idx="8007">
                  <c:v>1730.0</c:v>
                </c:pt>
                <c:pt idx="8008">
                  <c:v>1730.0</c:v>
                </c:pt>
                <c:pt idx="8009">
                  <c:v>1730.0</c:v>
                </c:pt>
                <c:pt idx="8010">
                  <c:v>1730.0</c:v>
                </c:pt>
                <c:pt idx="8011">
                  <c:v>1730.0</c:v>
                </c:pt>
                <c:pt idx="8012">
                  <c:v>1730.0</c:v>
                </c:pt>
                <c:pt idx="8013">
                  <c:v>1730.0</c:v>
                </c:pt>
                <c:pt idx="8014">
                  <c:v>1730.0</c:v>
                </c:pt>
                <c:pt idx="8015">
                  <c:v>1730.0</c:v>
                </c:pt>
                <c:pt idx="8016">
                  <c:v>1730.0</c:v>
                </c:pt>
                <c:pt idx="8017">
                  <c:v>1730.0</c:v>
                </c:pt>
                <c:pt idx="8018">
                  <c:v>1730.0</c:v>
                </c:pt>
                <c:pt idx="8019">
                  <c:v>1730.0</c:v>
                </c:pt>
                <c:pt idx="8020">
                  <c:v>1730.0</c:v>
                </c:pt>
                <c:pt idx="8021">
                  <c:v>1730.0</c:v>
                </c:pt>
                <c:pt idx="8022">
                  <c:v>1730.0</c:v>
                </c:pt>
                <c:pt idx="8023">
                  <c:v>1731.0</c:v>
                </c:pt>
                <c:pt idx="8024">
                  <c:v>1731.0</c:v>
                </c:pt>
                <c:pt idx="8025">
                  <c:v>1732.0</c:v>
                </c:pt>
                <c:pt idx="8026">
                  <c:v>1732.0</c:v>
                </c:pt>
                <c:pt idx="8027">
                  <c:v>1732.0</c:v>
                </c:pt>
                <c:pt idx="8028">
                  <c:v>1732.0</c:v>
                </c:pt>
                <c:pt idx="8029">
                  <c:v>1732.0</c:v>
                </c:pt>
                <c:pt idx="8030">
                  <c:v>1732.0</c:v>
                </c:pt>
                <c:pt idx="8031">
                  <c:v>1732.0</c:v>
                </c:pt>
                <c:pt idx="8032">
                  <c:v>1733.0</c:v>
                </c:pt>
                <c:pt idx="8033">
                  <c:v>1733.0</c:v>
                </c:pt>
                <c:pt idx="8034">
                  <c:v>1733.0</c:v>
                </c:pt>
                <c:pt idx="8035">
                  <c:v>1734.0</c:v>
                </c:pt>
                <c:pt idx="8036">
                  <c:v>1734.0</c:v>
                </c:pt>
                <c:pt idx="8037">
                  <c:v>1734.0</c:v>
                </c:pt>
                <c:pt idx="8038">
                  <c:v>1735.0</c:v>
                </c:pt>
                <c:pt idx="8039">
                  <c:v>1735.0</c:v>
                </c:pt>
                <c:pt idx="8040">
                  <c:v>1735.0</c:v>
                </c:pt>
                <c:pt idx="8041">
                  <c:v>1735.0</c:v>
                </c:pt>
                <c:pt idx="8042">
                  <c:v>1735.0</c:v>
                </c:pt>
                <c:pt idx="8043">
                  <c:v>1735.0</c:v>
                </c:pt>
                <c:pt idx="8044">
                  <c:v>1735.0</c:v>
                </c:pt>
                <c:pt idx="8045">
                  <c:v>1736.0</c:v>
                </c:pt>
                <c:pt idx="8046">
                  <c:v>1737.0</c:v>
                </c:pt>
                <c:pt idx="8047">
                  <c:v>1738.0</c:v>
                </c:pt>
                <c:pt idx="8048">
                  <c:v>1739.0</c:v>
                </c:pt>
                <c:pt idx="8049">
                  <c:v>1740.0</c:v>
                </c:pt>
                <c:pt idx="8050">
                  <c:v>1741.0</c:v>
                </c:pt>
                <c:pt idx="8051">
                  <c:v>1742.0</c:v>
                </c:pt>
                <c:pt idx="8052">
                  <c:v>1743.0</c:v>
                </c:pt>
                <c:pt idx="8053">
                  <c:v>1744.0</c:v>
                </c:pt>
                <c:pt idx="8054">
                  <c:v>1744.0</c:v>
                </c:pt>
                <c:pt idx="8055">
                  <c:v>1744.0</c:v>
                </c:pt>
                <c:pt idx="8056">
                  <c:v>1744.0</c:v>
                </c:pt>
                <c:pt idx="8057">
                  <c:v>1745.0</c:v>
                </c:pt>
                <c:pt idx="8058">
                  <c:v>1745.0</c:v>
                </c:pt>
                <c:pt idx="8059">
                  <c:v>1746.0</c:v>
                </c:pt>
                <c:pt idx="8060">
                  <c:v>1747.0</c:v>
                </c:pt>
                <c:pt idx="8061">
                  <c:v>1748.0</c:v>
                </c:pt>
                <c:pt idx="8062">
                  <c:v>1749.0</c:v>
                </c:pt>
                <c:pt idx="8063">
                  <c:v>1750.0</c:v>
                </c:pt>
                <c:pt idx="8064">
                  <c:v>1750.0</c:v>
                </c:pt>
                <c:pt idx="8065">
                  <c:v>1751.0</c:v>
                </c:pt>
                <c:pt idx="8066">
                  <c:v>1751.0</c:v>
                </c:pt>
                <c:pt idx="8067">
                  <c:v>1752.0</c:v>
                </c:pt>
                <c:pt idx="8068">
                  <c:v>1753.0</c:v>
                </c:pt>
                <c:pt idx="8069">
                  <c:v>1753.0</c:v>
                </c:pt>
                <c:pt idx="8070">
                  <c:v>1754.0</c:v>
                </c:pt>
                <c:pt idx="8071">
                  <c:v>1755.0</c:v>
                </c:pt>
                <c:pt idx="8072">
                  <c:v>1755.0</c:v>
                </c:pt>
                <c:pt idx="8073">
                  <c:v>1755.0</c:v>
                </c:pt>
                <c:pt idx="8074">
                  <c:v>1755.0</c:v>
                </c:pt>
                <c:pt idx="8075">
                  <c:v>1756.0</c:v>
                </c:pt>
                <c:pt idx="8076">
                  <c:v>1757.0</c:v>
                </c:pt>
                <c:pt idx="8077">
                  <c:v>1757.0</c:v>
                </c:pt>
                <c:pt idx="8078">
                  <c:v>1758.0</c:v>
                </c:pt>
                <c:pt idx="8079">
                  <c:v>1759.0</c:v>
                </c:pt>
                <c:pt idx="8080">
                  <c:v>1760.0</c:v>
                </c:pt>
                <c:pt idx="8081">
                  <c:v>1761.0</c:v>
                </c:pt>
                <c:pt idx="8082">
                  <c:v>1761.0</c:v>
                </c:pt>
                <c:pt idx="8083">
                  <c:v>1762.0</c:v>
                </c:pt>
                <c:pt idx="8084">
                  <c:v>1763.0</c:v>
                </c:pt>
                <c:pt idx="8085">
                  <c:v>1764.0</c:v>
                </c:pt>
                <c:pt idx="8086">
                  <c:v>1764.0</c:v>
                </c:pt>
                <c:pt idx="8087">
                  <c:v>1765.0</c:v>
                </c:pt>
                <c:pt idx="8088">
                  <c:v>1766.0</c:v>
                </c:pt>
                <c:pt idx="8089">
                  <c:v>1767.0</c:v>
                </c:pt>
                <c:pt idx="8090">
                  <c:v>1768.0</c:v>
                </c:pt>
                <c:pt idx="8091">
                  <c:v>1769.0</c:v>
                </c:pt>
                <c:pt idx="8092">
                  <c:v>1769.0</c:v>
                </c:pt>
                <c:pt idx="8093">
                  <c:v>1769.0</c:v>
                </c:pt>
                <c:pt idx="8094">
                  <c:v>1769.0</c:v>
                </c:pt>
                <c:pt idx="8095">
                  <c:v>1769.0</c:v>
                </c:pt>
                <c:pt idx="8096">
                  <c:v>1770.0</c:v>
                </c:pt>
                <c:pt idx="8097">
                  <c:v>1771.0</c:v>
                </c:pt>
                <c:pt idx="8098">
                  <c:v>1771.0</c:v>
                </c:pt>
                <c:pt idx="8099">
                  <c:v>1771.0</c:v>
                </c:pt>
                <c:pt idx="8100">
                  <c:v>1771.0</c:v>
                </c:pt>
                <c:pt idx="8101">
                  <c:v>1771.0</c:v>
                </c:pt>
                <c:pt idx="8102">
                  <c:v>1771.0</c:v>
                </c:pt>
                <c:pt idx="8103">
                  <c:v>1771.0</c:v>
                </c:pt>
                <c:pt idx="8104">
                  <c:v>1771.0</c:v>
                </c:pt>
                <c:pt idx="8105">
                  <c:v>1771.0</c:v>
                </c:pt>
                <c:pt idx="8106">
                  <c:v>1771.0</c:v>
                </c:pt>
                <c:pt idx="8107">
                  <c:v>1772.0</c:v>
                </c:pt>
                <c:pt idx="8108">
                  <c:v>1773.0</c:v>
                </c:pt>
                <c:pt idx="8109">
                  <c:v>1773.0</c:v>
                </c:pt>
                <c:pt idx="8110">
                  <c:v>1774.0</c:v>
                </c:pt>
                <c:pt idx="8111">
                  <c:v>1775.0</c:v>
                </c:pt>
                <c:pt idx="8112">
                  <c:v>1776.0</c:v>
                </c:pt>
                <c:pt idx="8113">
                  <c:v>1776.0</c:v>
                </c:pt>
                <c:pt idx="8114">
                  <c:v>1776.0</c:v>
                </c:pt>
                <c:pt idx="8115">
                  <c:v>1776.0</c:v>
                </c:pt>
                <c:pt idx="8116">
                  <c:v>1777.0</c:v>
                </c:pt>
                <c:pt idx="8117">
                  <c:v>1777.0</c:v>
                </c:pt>
                <c:pt idx="8118">
                  <c:v>1777.0</c:v>
                </c:pt>
                <c:pt idx="8119">
                  <c:v>1777.0</c:v>
                </c:pt>
                <c:pt idx="8120">
                  <c:v>1777.0</c:v>
                </c:pt>
                <c:pt idx="8121">
                  <c:v>1777.0</c:v>
                </c:pt>
                <c:pt idx="8122">
                  <c:v>1777.0</c:v>
                </c:pt>
                <c:pt idx="8123">
                  <c:v>1778.0</c:v>
                </c:pt>
                <c:pt idx="8124">
                  <c:v>1778.0</c:v>
                </c:pt>
                <c:pt idx="8125">
                  <c:v>1778.0</c:v>
                </c:pt>
                <c:pt idx="8126">
                  <c:v>1778.0</c:v>
                </c:pt>
                <c:pt idx="8127">
                  <c:v>1778.0</c:v>
                </c:pt>
                <c:pt idx="8128">
                  <c:v>1778.0</c:v>
                </c:pt>
                <c:pt idx="8129">
                  <c:v>1778.0</c:v>
                </c:pt>
                <c:pt idx="8130">
                  <c:v>1778.0</c:v>
                </c:pt>
                <c:pt idx="8131">
                  <c:v>1778.0</c:v>
                </c:pt>
                <c:pt idx="8132">
                  <c:v>1778.0</c:v>
                </c:pt>
                <c:pt idx="8133">
                  <c:v>1778.0</c:v>
                </c:pt>
                <c:pt idx="8134">
                  <c:v>1778.0</c:v>
                </c:pt>
                <c:pt idx="8135">
                  <c:v>1778.0</c:v>
                </c:pt>
                <c:pt idx="8136">
                  <c:v>1779.0</c:v>
                </c:pt>
                <c:pt idx="8137">
                  <c:v>1779.0</c:v>
                </c:pt>
                <c:pt idx="8138">
                  <c:v>1780.0</c:v>
                </c:pt>
                <c:pt idx="8139">
                  <c:v>1780.0</c:v>
                </c:pt>
                <c:pt idx="8140">
                  <c:v>1780.0</c:v>
                </c:pt>
                <c:pt idx="8141">
                  <c:v>1780.0</c:v>
                </c:pt>
                <c:pt idx="8142">
                  <c:v>1780.0</c:v>
                </c:pt>
                <c:pt idx="8143">
                  <c:v>1780.0</c:v>
                </c:pt>
                <c:pt idx="8144">
                  <c:v>1780.0</c:v>
                </c:pt>
                <c:pt idx="8145">
                  <c:v>1780.0</c:v>
                </c:pt>
                <c:pt idx="8146">
                  <c:v>1781.0</c:v>
                </c:pt>
                <c:pt idx="8147">
                  <c:v>1781.0</c:v>
                </c:pt>
                <c:pt idx="8148">
                  <c:v>1782.0</c:v>
                </c:pt>
                <c:pt idx="8149">
                  <c:v>1782.0</c:v>
                </c:pt>
                <c:pt idx="8150">
                  <c:v>1782.0</c:v>
                </c:pt>
                <c:pt idx="8151">
                  <c:v>1782.0</c:v>
                </c:pt>
                <c:pt idx="8152">
                  <c:v>1783.0</c:v>
                </c:pt>
                <c:pt idx="8153">
                  <c:v>1783.0</c:v>
                </c:pt>
                <c:pt idx="8154">
                  <c:v>1784.0</c:v>
                </c:pt>
                <c:pt idx="8155">
                  <c:v>1784.0</c:v>
                </c:pt>
                <c:pt idx="8156">
                  <c:v>1784.0</c:v>
                </c:pt>
                <c:pt idx="8157">
                  <c:v>1785.0</c:v>
                </c:pt>
                <c:pt idx="8158">
                  <c:v>1786.0</c:v>
                </c:pt>
                <c:pt idx="8159">
                  <c:v>1786.0</c:v>
                </c:pt>
                <c:pt idx="8160">
                  <c:v>1786.0</c:v>
                </c:pt>
                <c:pt idx="8161">
                  <c:v>1786.0</c:v>
                </c:pt>
                <c:pt idx="8162">
                  <c:v>1787.0</c:v>
                </c:pt>
                <c:pt idx="8163">
                  <c:v>1788.0</c:v>
                </c:pt>
                <c:pt idx="8164">
                  <c:v>1789.0</c:v>
                </c:pt>
                <c:pt idx="8165">
                  <c:v>1789.0</c:v>
                </c:pt>
                <c:pt idx="8166">
                  <c:v>1789.0</c:v>
                </c:pt>
                <c:pt idx="8167">
                  <c:v>1789.0</c:v>
                </c:pt>
                <c:pt idx="8168">
                  <c:v>1789.0</c:v>
                </c:pt>
                <c:pt idx="8169">
                  <c:v>1789.0</c:v>
                </c:pt>
                <c:pt idx="8170">
                  <c:v>1789.0</c:v>
                </c:pt>
                <c:pt idx="8171">
                  <c:v>1789.0</c:v>
                </c:pt>
                <c:pt idx="8172">
                  <c:v>1789.0</c:v>
                </c:pt>
                <c:pt idx="8173">
                  <c:v>1789.0</c:v>
                </c:pt>
                <c:pt idx="8174">
                  <c:v>1789.0</c:v>
                </c:pt>
                <c:pt idx="8175">
                  <c:v>1789.0</c:v>
                </c:pt>
                <c:pt idx="8176">
                  <c:v>1790.0</c:v>
                </c:pt>
                <c:pt idx="8177">
                  <c:v>1790.0</c:v>
                </c:pt>
                <c:pt idx="8178">
                  <c:v>1790.0</c:v>
                </c:pt>
                <c:pt idx="8179">
                  <c:v>1790.0</c:v>
                </c:pt>
                <c:pt idx="8180">
                  <c:v>1790.0</c:v>
                </c:pt>
                <c:pt idx="8181">
                  <c:v>1791.0</c:v>
                </c:pt>
                <c:pt idx="8182">
                  <c:v>1792.0</c:v>
                </c:pt>
                <c:pt idx="8183">
                  <c:v>1792.0</c:v>
                </c:pt>
                <c:pt idx="8184">
                  <c:v>1793.0</c:v>
                </c:pt>
                <c:pt idx="8185">
                  <c:v>1794.0</c:v>
                </c:pt>
                <c:pt idx="8186">
                  <c:v>1795.0</c:v>
                </c:pt>
                <c:pt idx="8187">
                  <c:v>1796.0</c:v>
                </c:pt>
                <c:pt idx="8188">
                  <c:v>1797.0</c:v>
                </c:pt>
                <c:pt idx="8189">
                  <c:v>1798.0</c:v>
                </c:pt>
                <c:pt idx="8190">
                  <c:v>1799.0</c:v>
                </c:pt>
                <c:pt idx="8191">
                  <c:v>1800.0</c:v>
                </c:pt>
                <c:pt idx="8192">
                  <c:v>1800.0</c:v>
                </c:pt>
                <c:pt idx="8193">
                  <c:v>1800.0</c:v>
                </c:pt>
                <c:pt idx="8194">
                  <c:v>1801.0</c:v>
                </c:pt>
                <c:pt idx="8195">
                  <c:v>1802.0</c:v>
                </c:pt>
                <c:pt idx="8196">
                  <c:v>1803.0</c:v>
                </c:pt>
                <c:pt idx="8197">
                  <c:v>1804.0</c:v>
                </c:pt>
                <c:pt idx="8198">
                  <c:v>1805.0</c:v>
                </c:pt>
                <c:pt idx="8199">
                  <c:v>1806.0</c:v>
                </c:pt>
                <c:pt idx="8200">
                  <c:v>1806.0</c:v>
                </c:pt>
                <c:pt idx="8201">
                  <c:v>1806.0</c:v>
                </c:pt>
                <c:pt idx="8202">
                  <c:v>1806.0</c:v>
                </c:pt>
                <c:pt idx="8203">
                  <c:v>1806.0</c:v>
                </c:pt>
                <c:pt idx="8204">
                  <c:v>1806.0</c:v>
                </c:pt>
                <c:pt idx="8205">
                  <c:v>1806.0</c:v>
                </c:pt>
                <c:pt idx="8206">
                  <c:v>1806.0</c:v>
                </c:pt>
                <c:pt idx="8207">
                  <c:v>1806.0</c:v>
                </c:pt>
                <c:pt idx="8208">
                  <c:v>1806.0</c:v>
                </c:pt>
                <c:pt idx="8209">
                  <c:v>1806.0</c:v>
                </c:pt>
                <c:pt idx="8210">
                  <c:v>1807.0</c:v>
                </c:pt>
                <c:pt idx="8211">
                  <c:v>1808.0</c:v>
                </c:pt>
                <c:pt idx="8212">
                  <c:v>1808.0</c:v>
                </c:pt>
                <c:pt idx="8213">
                  <c:v>1808.0</c:v>
                </c:pt>
                <c:pt idx="8214">
                  <c:v>1808.0</c:v>
                </c:pt>
                <c:pt idx="8215">
                  <c:v>1808.0</c:v>
                </c:pt>
                <c:pt idx="8216">
                  <c:v>1808.0</c:v>
                </c:pt>
                <c:pt idx="8217">
                  <c:v>1808.0</c:v>
                </c:pt>
                <c:pt idx="8218">
                  <c:v>1808.0</c:v>
                </c:pt>
                <c:pt idx="8219">
                  <c:v>1808.0</c:v>
                </c:pt>
                <c:pt idx="8220">
                  <c:v>1808.0</c:v>
                </c:pt>
                <c:pt idx="8221">
                  <c:v>1808.0</c:v>
                </c:pt>
                <c:pt idx="8222">
                  <c:v>1808.0</c:v>
                </c:pt>
                <c:pt idx="8223">
                  <c:v>1809.0</c:v>
                </c:pt>
                <c:pt idx="8224">
                  <c:v>1809.0</c:v>
                </c:pt>
                <c:pt idx="8225">
                  <c:v>1809.0</c:v>
                </c:pt>
                <c:pt idx="8226">
                  <c:v>1810.0</c:v>
                </c:pt>
                <c:pt idx="8227">
                  <c:v>1810.0</c:v>
                </c:pt>
                <c:pt idx="8228">
                  <c:v>1810.0</c:v>
                </c:pt>
                <c:pt idx="8229">
                  <c:v>1810.0</c:v>
                </c:pt>
                <c:pt idx="8230">
                  <c:v>1810.0</c:v>
                </c:pt>
                <c:pt idx="8231">
                  <c:v>1810.0</c:v>
                </c:pt>
                <c:pt idx="8232">
                  <c:v>1811.0</c:v>
                </c:pt>
                <c:pt idx="8233">
                  <c:v>1811.0</c:v>
                </c:pt>
                <c:pt idx="8234">
                  <c:v>1812.0</c:v>
                </c:pt>
                <c:pt idx="8235">
                  <c:v>1812.0</c:v>
                </c:pt>
                <c:pt idx="8236">
                  <c:v>1812.0</c:v>
                </c:pt>
                <c:pt idx="8237">
                  <c:v>1812.0</c:v>
                </c:pt>
                <c:pt idx="8238">
                  <c:v>1812.0</c:v>
                </c:pt>
                <c:pt idx="8239">
                  <c:v>1812.0</c:v>
                </c:pt>
                <c:pt idx="8240">
                  <c:v>1812.0</c:v>
                </c:pt>
                <c:pt idx="8241">
                  <c:v>1812.0</c:v>
                </c:pt>
                <c:pt idx="8242">
                  <c:v>1812.0</c:v>
                </c:pt>
                <c:pt idx="8243">
                  <c:v>1812.0</c:v>
                </c:pt>
                <c:pt idx="8244">
                  <c:v>1813.0</c:v>
                </c:pt>
                <c:pt idx="8245">
                  <c:v>1813.0</c:v>
                </c:pt>
                <c:pt idx="8246">
                  <c:v>1813.0</c:v>
                </c:pt>
                <c:pt idx="8247">
                  <c:v>1813.0</c:v>
                </c:pt>
                <c:pt idx="8248">
                  <c:v>1813.0</c:v>
                </c:pt>
                <c:pt idx="8249">
                  <c:v>1813.0</c:v>
                </c:pt>
                <c:pt idx="8250">
                  <c:v>1813.0</c:v>
                </c:pt>
                <c:pt idx="8251">
                  <c:v>1813.0</c:v>
                </c:pt>
                <c:pt idx="8252">
                  <c:v>1813.0</c:v>
                </c:pt>
                <c:pt idx="8253">
                  <c:v>1814.0</c:v>
                </c:pt>
                <c:pt idx="8254">
                  <c:v>1814.0</c:v>
                </c:pt>
                <c:pt idx="8255">
                  <c:v>1814.0</c:v>
                </c:pt>
                <c:pt idx="8256">
                  <c:v>1814.0</c:v>
                </c:pt>
                <c:pt idx="8257">
                  <c:v>1814.0</c:v>
                </c:pt>
                <c:pt idx="8258">
                  <c:v>1815.0</c:v>
                </c:pt>
                <c:pt idx="8259">
                  <c:v>1815.0</c:v>
                </c:pt>
                <c:pt idx="8260">
                  <c:v>1815.0</c:v>
                </c:pt>
                <c:pt idx="8261">
                  <c:v>1815.0</c:v>
                </c:pt>
                <c:pt idx="8262">
                  <c:v>1815.0</c:v>
                </c:pt>
                <c:pt idx="8263">
                  <c:v>1816.0</c:v>
                </c:pt>
                <c:pt idx="8264">
                  <c:v>1816.0</c:v>
                </c:pt>
                <c:pt idx="8265">
                  <c:v>1816.0</c:v>
                </c:pt>
                <c:pt idx="8266">
                  <c:v>1816.0</c:v>
                </c:pt>
                <c:pt idx="8267">
                  <c:v>1816.0</c:v>
                </c:pt>
                <c:pt idx="8268">
                  <c:v>1816.0</c:v>
                </c:pt>
                <c:pt idx="8269">
                  <c:v>1816.0</c:v>
                </c:pt>
                <c:pt idx="8270">
                  <c:v>1816.0</c:v>
                </c:pt>
                <c:pt idx="8271">
                  <c:v>1816.0</c:v>
                </c:pt>
                <c:pt idx="8272">
                  <c:v>1816.0</c:v>
                </c:pt>
                <c:pt idx="8273">
                  <c:v>1816.0</c:v>
                </c:pt>
                <c:pt idx="8274">
                  <c:v>1816.0</c:v>
                </c:pt>
                <c:pt idx="8275">
                  <c:v>1816.0</c:v>
                </c:pt>
                <c:pt idx="8276">
                  <c:v>1816.0</c:v>
                </c:pt>
                <c:pt idx="8277">
                  <c:v>1816.0</c:v>
                </c:pt>
                <c:pt idx="8278">
                  <c:v>1816.0</c:v>
                </c:pt>
                <c:pt idx="8279">
                  <c:v>1816.0</c:v>
                </c:pt>
                <c:pt idx="8280">
                  <c:v>1816.0</c:v>
                </c:pt>
                <c:pt idx="8281">
                  <c:v>1816.0</c:v>
                </c:pt>
                <c:pt idx="8282">
                  <c:v>1816.0</c:v>
                </c:pt>
                <c:pt idx="8283">
                  <c:v>1816.0</c:v>
                </c:pt>
                <c:pt idx="8284">
                  <c:v>1817.0</c:v>
                </c:pt>
                <c:pt idx="8285">
                  <c:v>1817.0</c:v>
                </c:pt>
                <c:pt idx="8286">
                  <c:v>1817.0</c:v>
                </c:pt>
                <c:pt idx="8287">
                  <c:v>1817.0</c:v>
                </c:pt>
                <c:pt idx="8288">
                  <c:v>1817.0</c:v>
                </c:pt>
                <c:pt idx="8289">
                  <c:v>1817.0</c:v>
                </c:pt>
                <c:pt idx="8290">
                  <c:v>1817.0</c:v>
                </c:pt>
                <c:pt idx="8291">
                  <c:v>1817.0</c:v>
                </c:pt>
                <c:pt idx="8292">
                  <c:v>1817.0</c:v>
                </c:pt>
                <c:pt idx="8293">
                  <c:v>1817.0</c:v>
                </c:pt>
                <c:pt idx="8294">
                  <c:v>1817.0</c:v>
                </c:pt>
                <c:pt idx="8295">
                  <c:v>1817.0</c:v>
                </c:pt>
                <c:pt idx="8296">
                  <c:v>1817.0</c:v>
                </c:pt>
                <c:pt idx="8297">
                  <c:v>1817.0</c:v>
                </c:pt>
                <c:pt idx="8298">
                  <c:v>1817.0</c:v>
                </c:pt>
                <c:pt idx="8299">
                  <c:v>1817.0</c:v>
                </c:pt>
                <c:pt idx="8300">
                  <c:v>1817.0</c:v>
                </c:pt>
                <c:pt idx="8301">
                  <c:v>1817.0</c:v>
                </c:pt>
                <c:pt idx="8302">
                  <c:v>1817.0</c:v>
                </c:pt>
                <c:pt idx="8303">
                  <c:v>1817.0</c:v>
                </c:pt>
                <c:pt idx="8304">
                  <c:v>1818.0</c:v>
                </c:pt>
                <c:pt idx="8305">
                  <c:v>1819.0</c:v>
                </c:pt>
                <c:pt idx="8306">
                  <c:v>1819.0</c:v>
                </c:pt>
                <c:pt idx="8307">
                  <c:v>1820.0</c:v>
                </c:pt>
                <c:pt idx="8308">
                  <c:v>1820.0</c:v>
                </c:pt>
                <c:pt idx="8309">
                  <c:v>1820.0</c:v>
                </c:pt>
                <c:pt idx="8310">
                  <c:v>1820.0</c:v>
                </c:pt>
                <c:pt idx="8311">
                  <c:v>1820.0</c:v>
                </c:pt>
                <c:pt idx="8312">
                  <c:v>1821.0</c:v>
                </c:pt>
                <c:pt idx="8313">
                  <c:v>1822.0</c:v>
                </c:pt>
                <c:pt idx="8314">
                  <c:v>1823.0</c:v>
                </c:pt>
                <c:pt idx="8315">
                  <c:v>1823.0</c:v>
                </c:pt>
                <c:pt idx="8316">
                  <c:v>1824.0</c:v>
                </c:pt>
                <c:pt idx="8317">
                  <c:v>1825.0</c:v>
                </c:pt>
                <c:pt idx="8318">
                  <c:v>1825.0</c:v>
                </c:pt>
                <c:pt idx="8319">
                  <c:v>1826.0</c:v>
                </c:pt>
                <c:pt idx="8320">
                  <c:v>1826.0</c:v>
                </c:pt>
                <c:pt idx="8321">
                  <c:v>1826.0</c:v>
                </c:pt>
                <c:pt idx="8322">
                  <c:v>1826.0</c:v>
                </c:pt>
                <c:pt idx="8323">
                  <c:v>1826.0</c:v>
                </c:pt>
                <c:pt idx="8324">
                  <c:v>1826.0</c:v>
                </c:pt>
                <c:pt idx="8325">
                  <c:v>1826.0</c:v>
                </c:pt>
                <c:pt idx="8326">
                  <c:v>1827.0</c:v>
                </c:pt>
                <c:pt idx="8327">
                  <c:v>1828.0</c:v>
                </c:pt>
                <c:pt idx="8328">
                  <c:v>1829.0</c:v>
                </c:pt>
                <c:pt idx="8329">
                  <c:v>1830.0</c:v>
                </c:pt>
                <c:pt idx="8330">
                  <c:v>1830.0</c:v>
                </c:pt>
                <c:pt idx="8331">
                  <c:v>1831.0</c:v>
                </c:pt>
                <c:pt idx="8332">
                  <c:v>1832.0</c:v>
                </c:pt>
                <c:pt idx="8333">
                  <c:v>1832.0</c:v>
                </c:pt>
                <c:pt idx="8334">
                  <c:v>1832.0</c:v>
                </c:pt>
                <c:pt idx="8335">
                  <c:v>1833.0</c:v>
                </c:pt>
                <c:pt idx="8336">
                  <c:v>1833.0</c:v>
                </c:pt>
                <c:pt idx="8337">
                  <c:v>1833.0</c:v>
                </c:pt>
                <c:pt idx="8338">
                  <c:v>1833.0</c:v>
                </c:pt>
                <c:pt idx="8339">
                  <c:v>1833.0</c:v>
                </c:pt>
                <c:pt idx="8340">
                  <c:v>1833.0</c:v>
                </c:pt>
                <c:pt idx="8341">
                  <c:v>1833.0</c:v>
                </c:pt>
                <c:pt idx="8342">
                  <c:v>1834.0</c:v>
                </c:pt>
                <c:pt idx="8343">
                  <c:v>1834.0</c:v>
                </c:pt>
                <c:pt idx="8344">
                  <c:v>1835.0</c:v>
                </c:pt>
                <c:pt idx="8345">
                  <c:v>1836.0</c:v>
                </c:pt>
                <c:pt idx="8346">
                  <c:v>1837.0</c:v>
                </c:pt>
                <c:pt idx="8347">
                  <c:v>1838.0</c:v>
                </c:pt>
                <c:pt idx="8348">
                  <c:v>1839.0</c:v>
                </c:pt>
                <c:pt idx="8349">
                  <c:v>1840.0</c:v>
                </c:pt>
                <c:pt idx="8350">
                  <c:v>1841.0</c:v>
                </c:pt>
                <c:pt idx="8351">
                  <c:v>1842.0</c:v>
                </c:pt>
                <c:pt idx="8352">
                  <c:v>1843.0</c:v>
                </c:pt>
                <c:pt idx="8353">
                  <c:v>1844.0</c:v>
                </c:pt>
                <c:pt idx="8354">
                  <c:v>1845.0</c:v>
                </c:pt>
                <c:pt idx="8355">
                  <c:v>1846.0</c:v>
                </c:pt>
                <c:pt idx="8356">
                  <c:v>1847.0</c:v>
                </c:pt>
                <c:pt idx="8357">
                  <c:v>1848.0</c:v>
                </c:pt>
                <c:pt idx="8358">
                  <c:v>1849.0</c:v>
                </c:pt>
                <c:pt idx="8359">
                  <c:v>1850.0</c:v>
                </c:pt>
                <c:pt idx="8360">
                  <c:v>1851.0</c:v>
                </c:pt>
                <c:pt idx="8361">
                  <c:v>1852.0</c:v>
                </c:pt>
                <c:pt idx="8362">
                  <c:v>1853.0</c:v>
                </c:pt>
                <c:pt idx="8363">
                  <c:v>1854.0</c:v>
                </c:pt>
                <c:pt idx="8364">
                  <c:v>1855.0</c:v>
                </c:pt>
                <c:pt idx="8365">
                  <c:v>1856.0</c:v>
                </c:pt>
                <c:pt idx="8366">
                  <c:v>1857.0</c:v>
                </c:pt>
                <c:pt idx="8367">
                  <c:v>1858.0</c:v>
                </c:pt>
                <c:pt idx="8368">
                  <c:v>1859.0</c:v>
                </c:pt>
                <c:pt idx="8369">
                  <c:v>1860.0</c:v>
                </c:pt>
                <c:pt idx="8370">
                  <c:v>1861.0</c:v>
                </c:pt>
                <c:pt idx="8371">
                  <c:v>1862.0</c:v>
                </c:pt>
                <c:pt idx="8372">
                  <c:v>1863.0</c:v>
                </c:pt>
                <c:pt idx="8373">
                  <c:v>1864.0</c:v>
                </c:pt>
                <c:pt idx="8374">
                  <c:v>1864.0</c:v>
                </c:pt>
                <c:pt idx="8375">
                  <c:v>1864.0</c:v>
                </c:pt>
                <c:pt idx="8376">
                  <c:v>1864.0</c:v>
                </c:pt>
                <c:pt idx="8377">
                  <c:v>1864.0</c:v>
                </c:pt>
                <c:pt idx="8378">
                  <c:v>1864.0</c:v>
                </c:pt>
                <c:pt idx="8379">
                  <c:v>1864.0</c:v>
                </c:pt>
                <c:pt idx="8380">
                  <c:v>1865.0</c:v>
                </c:pt>
                <c:pt idx="8381">
                  <c:v>1865.0</c:v>
                </c:pt>
                <c:pt idx="8382">
                  <c:v>1865.0</c:v>
                </c:pt>
                <c:pt idx="8383">
                  <c:v>1865.0</c:v>
                </c:pt>
                <c:pt idx="8384">
                  <c:v>1865.0</c:v>
                </c:pt>
                <c:pt idx="8385">
                  <c:v>1866.0</c:v>
                </c:pt>
                <c:pt idx="8386">
                  <c:v>1867.0</c:v>
                </c:pt>
                <c:pt idx="8387">
                  <c:v>1867.0</c:v>
                </c:pt>
                <c:pt idx="8388">
                  <c:v>1867.0</c:v>
                </c:pt>
                <c:pt idx="8389">
                  <c:v>1867.0</c:v>
                </c:pt>
                <c:pt idx="8390">
                  <c:v>1868.0</c:v>
                </c:pt>
                <c:pt idx="8391">
                  <c:v>1868.0</c:v>
                </c:pt>
                <c:pt idx="8392">
                  <c:v>1868.0</c:v>
                </c:pt>
                <c:pt idx="8393">
                  <c:v>1869.0</c:v>
                </c:pt>
                <c:pt idx="8394">
                  <c:v>1869.0</c:v>
                </c:pt>
                <c:pt idx="8395">
                  <c:v>1869.0</c:v>
                </c:pt>
                <c:pt idx="8396">
                  <c:v>1869.0</c:v>
                </c:pt>
                <c:pt idx="8397">
                  <c:v>1869.0</c:v>
                </c:pt>
                <c:pt idx="8398">
                  <c:v>1869.0</c:v>
                </c:pt>
                <c:pt idx="8399">
                  <c:v>1869.0</c:v>
                </c:pt>
                <c:pt idx="8400">
                  <c:v>1869.0</c:v>
                </c:pt>
                <c:pt idx="8401">
                  <c:v>1869.0</c:v>
                </c:pt>
                <c:pt idx="8402">
                  <c:v>1869.0</c:v>
                </c:pt>
                <c:pt idx="8403">
                  <c:v>1869.0</c:v>
                </c:pt>
                <c:pt idx="8404">
                  <c:v>1869.0</c:v>
                </c:pt>
                <c:pt idx="8405">
                  <c:v>1869.0</c:v>
                </c:pt>
                <c:pt idx="8406">
                  <c:v>1869.0</c:v>
                </c:pt>
                <c:pt idx="8407">
                  <c:v>1869.0</c:v>
                </c:pt>
                <c:pt idx="8408">
                  <c:v>1869.0</c:v>
                </c:pt>
                <c:pt idx="8409">
                  <c:v>1869.0</c:v>
                </c:pt>
                <c:pt idx="8410">
                  <c:v>1869.0</c:v>
                </c:pt>
                <c:pt idx="8411">
                  <c:v>1869.0</c:v>
                </c:pt>
                <c:pt idx="8412">
                  <c:v>1869.0</c:v>
                </c:pt>
                <c:pt idx="8413">
                  <c:v>1869.0</c:v>
                </c:pt>
                <c:pt idx="8414">
                  <c:v>1869.0</c:v>
                </c:pt>
                <c:pt idx="8415">
                  <c:v>1869.0</c:v>
                </c:pt>
                <c:pt idx="8416">
                  <c:v>1869.0</c:v>
                </c:pt>
                <c:pt idx="8417">
                  <c:v>1869.0</c:v>
                </c:pt>
                <c:pt idx="8418">
                  <c:v>1869.0</c:v>
                </c:pt>
                <c:pt idx="8419">
                  <c:v>1869.0</c:v>
                </c:pt>
                <c:pt idx="8420">
                  <c:v>1869.0</c:v>
                </c:pt>
                <c:pt idx="8421">
                  <c:v>1869.0</c:v>
                </c:pt>
                <c:pt idx="8422">
                  <c:v>1869.0</c:v>
                </c:pt>
                <c:pt idx="8423">
                  <c:v>1869.0</c:v>
                </c:pt>
                <c:pt idx="8424">
                  <c:v>1869.0</c:v>
                </c:pt>
                <c:pt idx="8425">
                  <c:v>1870.0</c:v>
                </c:pt>
                <c:pt idx="8426">
                  <c:v>1870.0</c:v>
                </c:pt>
                <c:pt idx="8427">
                  <c:v>1870.0</c:v>
                </c:pt>
                <c:pt idx="8428">
                  <c:v>1870.0</c:v>
                </c:pt>
                <c:pt idx="8429">
                  <c:v>1870.0</c:v>
                </c:pt>
                <c:pt idx="8430">
                  <c:v>1870.0</c:v>
                </c:pt>
                <c:pt idx="8431">
                  <c:v>1870.0</c:v>
                </c:pt>
                <c:pt idx="8432">
                  <c:v>1870.0</c:v>
                </c:pt>
                <c:pt idx="8433">
                  <c:v>1870.0</c:v>
                </c:pt>
                <c:pt idx="8434">
                  <c:v>1870.0</c:v>
                </c:pt>
                <c:pt idx="8435">
                  <c:v>1870.0</c:v>
                </c:pt>
                <c:pt idx="8436">
                  <c:v>1870.0</c:v>
                </c:pt>
                <c:pt idx="8437">
                  <c:v>1870.0</c:v>
                </c:pt>
                <c:pt idx="8438">
                  <c:v>1870.0</c:v>
                </c:pt>
                <c:pt idx="8439">
                  <c:v>1870.0</c:v>
                </c:pt>
                <c:pt idx="8440">
                  <c:v>1870.0</c:v>
                </c:pt>
                <c:pt idx="8441">
                  <c:v>1870.0</c:v>
                </c:pt>
                <c:pt idx="8442">
                  <c:v>1870.0</c:v>
                </c:pt>
                <c:pt idx="8443">
                  <c:v>1870.0</c:v>
                </c:pt>
                <c:pt idx="8444">
                  <c:v>1871.0</c:v>
                </c:pt>
                <c:pt idx="8445">
                  <c:v>1871.0</c:v>
                </c:pt>
                <c:pt idx="8446">
                  <c:v>1871.0</c:v>
                </c:pt>
                <c:pt idx="8447">
                  <c:v>1871.0</c:v>
                </c:pt>
                <c:pt idx="8448">
                  <c:v>1871.0</c:v>
                </c:pt>
                <c:pt idx="8449">
                  <c:v>1872.0</c:v>
                </c:pt>
                <c:pt idx="8450">
                  <c:v>1872.0</c:v>
                </c:pt>
                <c:pt idx="8451">
                  <c:v>1872.0</c:v>
                </c:pt>
                <c:pt idx="8452">
                  <c:v>1872.0</c:v>
                </c:pt>
                <c:pt idx="8453">
                  <c:v>1872.0</c:v>
                </c:pt>
                <c:pt idx="8454">
                  <c:v>1872.0</c:v>
                </c:pt>
                <c:pt idx="8455">
                  <c:v>1872.0</c:v>
                </c:pt>
                <c:pt idx="8456">
                  <c:v>1873.0</c:v>
                </c:pt>
                <c:pt idx="8457">
                  <c:v>1873.0</c:v>
                </c:pt>
                <c:pt idx="8458">
                  <c:v>1873.0</c:v>
                </c:pt>
                <c:pt idx="8459">
                  <c:v>1874.0</c:v>
                </c:pt>
                <c:pt idx="8460">
                  <c:v>1874.0</c:v>
                </c:pt>
                <c:pt idx="8461">
                  <c:v>1874.0</c:v>
                </c:pt>
                <c:pt idx="8462">
                  <c:v>1874.0</c:v>
                </c:pt>
                <c:pt idx="8463">
                  <c:v>1875.0</c:v>
                </c:pt>
                <c:pt idx="8464">
                  <c:v>1875.0</c:v>
                </c:pt>
                <c:pt idx="8465">
                  <c:v>1875.0</c:v>
                </c:pt>
                <c:pt idx="8466">
                  <c:v>1876.0</c:v>
                </c:pt>
                <c:pt idx="8467">
                  <c:v>1877.0</c:v>
                </c:pt>
                <c:pt idx="8468">
                  <c:v>1877.0</c:v>
                </c:pt>
                <c:pt idx="8469">
                  <c:v>1877.0</c:v>
                </c:pt>
                <c:pt idx="8470">
                  <c:v>1878.0</c:v>
                </c:pt>
                <c:pt idx="8471">
                  <c:v>1878.0</c:v>
                </c:pt>
                <c:pt idx="8472">
                  <c:v>1878.0</c:v>
                </c:pt>
                <c:pt idx="8473">
                  <c:v>1879.0</c:v>
                </c:pt>
                <c:pt idx="8474">
                  <c:v>1880.0</c:v>
                </c:pt>
                <c:pt idx="8475">
                  <c:v>1881.0</c:v>
                </c:pt>
                <c:pt idx="8476">
                  <c:v>1881.0</c:v>
                </c:pt>
                <c:pt idx="8477">
                  <c:v>1881.0</c:v>
                </c:pt>
                <c:pt idx="8478">
                  <c:v>1881.0</c:v>
                </c:pt>
                <c:pt idx="8479">
                  <c:v>1881.0</c:v>
                </c:pt>
                <c:pt idx="8480">
                  <c:v>1882.0</c:v>
                </c:pt>
                <c:pt idx="8481">
                  <c:v>1882.0</c:v>
                </c:pt>
                <c:pt idx="8482">
                  <c:v>1883.0</c:v>
                </c:pt>
                <c:pt idx="8483">
                  <c:v>1884.0</c:v>
                </c:pt>
                <c:pt idx="8484">
                  <c:v>1884.0</c:v>
                </c:pt>
                <c:pt idx="8485">
                  <c:v>1884.0</c:v>
                </c:pt>
                <c:pt idx="8486">
                  <c:v>1884.0</c:v>
                </c:pt>
                <c:pt idx="8487">
                  <c:v>1885.0</c:v>
                </c:pt>
                <c:pt idx="8488">
                  <c:v>1885.0</c:v>
                </c:pt>
                <c:pt idx="8489">
                  <c:v>1885.0</c:v>
                </c:pt>
                <c:pt idx="8490">
                  <c:v>1885.0</c:v>
                </c:pt>
                <c:pt idx="8491">
                  <c:v>1886.0</c:v>
                </c:pt>
                <c:pt idx="8492">
                  <c:v>1887.0</c:v>
                </c:pt>
                <c:pt idx="8493">
                  <c:v>1887.0</c:v>
                </c:pt>
                <c:pt idx="8494">
                  <c:v>1888.0</c:v>
                </c:pt>
                <c:pt idx="8495">
                  <c:v>1889.0</c:v>
                </c:pt>
                <c:pt idx="8496">
                  <c:v>1889.0</c:v>
                </c:pt>
                <c:pt idx="8497">
                  <c:v>1889.0</c:v>
                </c:pt>
                <c:pt idx="8498">
                  <c:v>1889.0</c:v>
                </c:pt>
                <c:pt idx="8499">
                  <c:v>1889.0</c:v>
                </c:pt>
                <c:pt idx="8500">
                  <c:v>1889.0</c:v>
                </c:pt>
                <c:pt idx="8501">
                  <c:v>1890.0</c:v>
                </c:pt>
                <c:pt idx="8502">
                  <c:v>1890.0</c:v>
                </c:pt>
                <c:pt idx="8503">
                  <c:v>1891.0</c:v>
                </c:pt>
                <c:pt idx="8504">
                  <c:v>1891.0</c:v>
                </c:pt>
                <c:pt idx="8505">
                  <c:v>1892.0</c:v>
                </c:pt>
                <c:pt idx="8506">
                  <c:v>1893.0</c:v>
                </c:pt>
                <c:pt idx="8507">
                  <c:v>1893.0</c:v>
                </c:pt>
                <c:pt idx="8508">
                  <c:v>1894.0</c:v>
                </c:pt>
                <c:pt idx="8509">
                  <c:v>1894.0</c:v>
                </c:pt>
                <c:pt idx="8510">
                  <c:v>1894.0</c:v>
                </c:pt>
                <c:pt idx="8511">
                  <c:v>1894.0</c:v>
                </c:pt>
                <c:pt idx="8512">
                  <c:v>1894.0</c:v>
                </c:pt>
                <c:pt idx="8513">
                  <c:v>1894.0</c:v>
                </c:pt>
                <c:pt idx="8514">
                  <c:v>1894.0</c:v>
                </c:pt>
                <c:pt idx="8515">
                  <c:v>1895.0</c:v>
                </c:pt>
                <c:pt idx="8516">
                  <c:v>1896.0</c:v>
                </c:pt>
                <c:pt idx="8517">
                  <c:v>1896.0</c:v>
                </c:pt>
                <c:pt idx="8518">
                  <c:v>1896.0</c:v>
                </c:pt>
                <c:pt idx="8519">
                  <c:v>1896.0</c:v>
                </c:pt>
                <c:pt idx="8520">
                  <c:v>1896.0</c:v>
                </c:pt>
                <c:pt idx="8521">
                  <c:v>1897.0</c:v>
                </c:pt>
                <c:pt idx="8522">
                  <c:v>1898.0</c:v>
                </c:pt>
                <c:pt idx="8523">
                  <c:v>1898.0</c:v>
                </c:pt>
                <c:pt idx="8524">
                  <c:v>1898.0</c:v>
                </c:pt>
                <c:pt idx="8525">
                  <c:v>1898.0</c:v>
                </c:pt>
                <c:pt idx="8526">
                  <c:v>1898.0</c:v>
                </c:pt>
                <c:pt idx="8527">
                  <c:v>1898.0</c:v>
                </c:pt>
                <c:pt idx="8528">
                  <c:v>1898.0</c:v>
                </c:pt>
                <c:pt idx="8529">
                  <c:v>1898.0</c:v>
                </c:pt>
                <c:pt idx="8530">
                  <c:v>1898.0</c:v>
                </c:pt>
                <c:pt idx="8531">
                  <c:v>1898.0</c:v>
                </c:pt>
                <c:pt idx="8532">
                  <c:v>1898.0</c:v>
                </c:pt>
                <c:pt idx="8533">
                  <c:v>1898.0</c:v>
                </c:pt>
                <c:pt idx="8534">
                  <c:v>1898.0</c:v>
                </c:pt>
                <c:pt idx="8535">
                  <c:v>1898.0</c:v>
                </c:pt>
                <c:pt idx="8536">
                  <c:v>1898.0</c:v>
                </c:pt>
                <c:pt idx="8537">
                  <c:v>1899.0</c:v>
                </c:pt>
                <c:pt idx="8538">
                  <c:v>1899.0</c:v>
                </c:pt>
                <c:pt idx="8539">
                  <c:v>1899.0</c:v>
                </c:pt>
                <c:pt idx="8540">
                  <c:v>1899.0</c:v>
                </c:pt>
                <c:pt idx="8541">
                  <c:v>1899.0</c:v>
                </c:pt>
                <c:pt idx="8542">
                  <c:v>1899.0</c:v>
                </c:pt>
                <c:pt idx="8543">
                  <c:v>1899.0</c:v>
                </c:pt>
                <c:pt idx="8544">
                  <c:v>1900.0</c:v>
                </c:pt>
                <c:pt idx="8545">
                  <c:v>1900.0</c:v>
                </c:pt>
                <c:pt idx="8546">
                  <c:v>1901.0</c:v>
                </c:pt>
                <c:pt idx="8547">
                  <c:v>1901.0</c:v>
                </c:pt>
                <c:pt idx="8548">
                  <c:v>1901.0</c:v>
                </c:pt>
                <c:pt idx="8549">
                  <c:v>1901.0</c:v>
                </c:pt>
                <c:pt idx="8550">
                  <c:v>1901.0</c:v>
                </c:pt>
                <c:pt idx="8551">
                  <c:v>1901.0</c:v>
                </c:pt>
                <c:pt idx="8552">
                  <c:v>1901.0</c:v>
                </c:pt>
                <c:pt idx="8553">
                  <c:v>1901.0</c:v>
                </c:pt>
                <c:pt idx="8554">
                  <c:v>1902.0</c:v>
                </c:pt>
                <c:pt idx="8555">
                  <c:v>1902.0</c:v>
                </c:pt>
                <c:pt idx="8556">
                  <c:v>1903.0</c:v>
                </c:pt>
                <c:pt idx="8557">
                  <c:v>1903.0</c:v>
                </c:pt>
                <c:pt idx="8558">
                  <c:v>1903.0</c:v>
                </c:pt>
                <c:pt idx="8559">
                  <c:v>1903.0</c:v>
                </c:pt>
                <c:pt idx="8560">
                  <c:v>1903.0</c:v>
                </c:pt>
                <c:pt idx="8561">
                  <c:v>1904.0</c:v>
                </c:pt>
                <c:pt idx="8562">
                  <c:v>1904.0</c:v>
                </c:pt>
                <c:pt idx="8563">
                  <c:v>1905.0</c:v>
                </c:pt>
                <c:pt idx="8564">
                  <c:v>1905.0</c:v>
                </c:pt>
                <c:pt idx="8565">
                  <c:v>1905.0</c:v>
                </c:pt>
                <c:pt idx="8566">
                  <c:v>1906.0</c:v>
                </c:pt>
                <c:pt idx="8567">
                  <c:v>1907.0</c:v>
                </c:pt>
                <c:pt idx="8568">
                  <c:v>1907.0</c:v>
                </c:pt>
                <c:pt idx="8569">
                  <c:v>1907.0</c:v>
                </c:pt>
                <c:pt idx="8570">
                  <c:v>1908.0</c:v>
                </c:pt>
                <c:pt idx="8571">
                  <c:v>1909.0</c:v>
                </c:pt>
                <c:pt idx="8572">
                  <c:v>1909.0</c:v>
                </c:pt>
                <c:pt idx="8573">
                  <c:v>1910.0</c:v>
                </c:pt>
                <c:pt idx="8574">
                  <c:v>1910.0</c:v>
                </c:pt>
                <c:pt idx="8575">
                  <c:v>1910.0</c:v>
                </c:pt>
                <c:pt idx="8576">
                  <c:v>1910.0</c:v>
                </c:pt>
                <c:pt idx="8577">
                  <c:v>1910.0</c:v>
                </c:pt>
                <c:pt idx="8578">
                  <c:v>1910.0</c:v>
                </c:pt>
                <c:pt idx="8579">
                  <c:v>1910.0</c:v>
                </c:pt>
                <c:pt idx="8580">
                  <c:v>1910.0</c:v>
                </c:pt>
                <c:pt idx="8581">
                  <c:v>1910.0</c:v>
                </c:pt>
                <c:pt idx="8582">
                  <c:v>1910.0</c:v>
                </c:pt>
                <c:pt idx="8583">
                  <c:v>1910.0</c:v>
                </c:pt>
                <c:pt idx="8584">
                  <c:v>1910.0</c:v>
                </c:pt>
                <c:pt idx="8585">
                  <c:v>1910.0</c:v>
                </c:pt>
                <c:pt idx="8586">
                  <c:v>1910.0</c:v>
                </c:pt>
                <c:pt idx="8587">
                  <c:v>1910.0</c:v>
                </c:pt>
                <c:pt idx="8588">
                  <c:v>1910.0</c:v>
                </c:pt>
                <c:pt idx="8589">
                  <c:v>1911.0</c:v>
                </c:pt>
                <c:pt idx="8590">
                  <c:v>1911.0</c:v>
                </c:pt>
                <c:pt idx="8591">
                  <c:v>1912.0</c:v>
                </c:pt>
                <c:pt idx="8592">
                  <c:v>1912.0</c:v>
                </c:pt>
                <c:pt idx="8593">
                  <c:v>1912.0</c:v>
                </c:pt>
                <c:pt idx="8594">
                  <c:v>1913.0</c:v>
                </c:pt>
                <c:pt idx="8595">
                  <c:v>1913.0</c:v>
                </c:pt>
                <c:pt idx="8596">
                  <c:v>1913.0</c:v>
                </c:pt>
                <c:pt idx="8597">
                  <c:v>1913.0</c:v>
                </c:pt>
                <c:pt idx="8598">
                  <c:v>1913.0</c:v>
                </c:pt>
                <c:pt idx="8599">
                  <c:v>1913.0</c:v>
                </c:pt>
                <c:pt idx="8600">
                  <c:v>1913.0</c:v>
                </c:pt>
                <c:pt idx="8601">
                  <c:v>1913.0</c:v>
                </c:pt>
                <c:pt idx="8602">
                  <c:v>1913.0</c:v>
                </c:pt>
                <c:pt idx="8603">
                  <c:v>1913.0</c:v>
                </c:pt>
                <c:pt idx="8604">
                  <c:v>1913.0</c:v>
                </c:pt>
                <c:pt idx="8605">
                  <c:v>1914.0</c:v>
                </c:pt>
                <c:pt idx="8606">
                  <c:v>1914.0</c:v>
                </c:pt>
                <c:pt idx="8607">
                  <c:v>1915.0</c:v>
                </c:pt>
                <c:pt idx="8608">
                  <c:v>1915.0</c:v>
                </c:pt>
                <c:pt idx="8609">
                  <c:v>1915.0</c:v>
                </c:pt>
                <c:pt idx="8610">
                  <c:v>1916.0</c:v>
                </c:pt>
                <c:pt idx="8611">
                  <c:v>1916.0</c:v>
                </c:pt>
                <c:pt idx="8612">
                  <c:v>1916.0</c:v>
                </c:pt>
                <c:pt idx="8613">
                  <c:v>1916.0</c:v>
                </c:pt>
                <c:pt idx="8614">
                  <c:v>1917.0</c:v>
                </c:pt>
                <c:pt idx="8615">
                  <c:v>1917.0</c:v>
                </c:pt>
                <c:pt idx="8616">
                  <c:v>1917.0</c:v>
                </c:pt>
                <c:pt idx="8617">
                  <c:v>1917.0</c:v>
                </c:pt>
                <c:pt idx="8618">
                  <c:v>1917.0</c:v>
                </c:pt>
                <c:pt idx="8619">
                  <c:v>1917.0</c:v>
                </c:pt>
                <c:pt idx="8620">
                  <c:v>1917.0</c:v>
                </c:pt>
                <c:pt idx="8621">
                  <c:v>1917.0</c:v>
                </c:pt>
                <c:pt idx="8622">
                  <c:v>1917.0</c:v>
                </c:pt>
                <c:pt idx="8623">
                  <c:v>1917.0</c:v>
                </c:pt>
                <c:pt idx="8624">
                  <c:v>1918.0</c:v>
                </c:pt>
                <c:pt idx="8625">
                  <c:v>1918.0</c:v>
                </c:pt>
                <c:pt idx="8626">
                  <c:v>1918.0</c:v>
                </c:pt>
                <c:pt idx="8627">
                  <c:v>1919.0</c:v>
                </c:pt>
                <c:pt idx="8628">
                  <c:v>1920.0</c:v>
                </c:pt>
                <c:pt idx="8629">
                  <c:v>1921.0</c:v>
                </c:pt>
                <c:pt idx="8630">
                  <c:v>1921.0</c:v>
                </c:pt>
                <c:pt idx="8631">
                  <c:v>1922.0</c:v>
                </c:pt>
                <c:pt idx="8632">
                  <c:v>1923.0</c:v>
                </c:pt>
                <c:pt idx="8633">
                  <c:v>1923.0</c:v>
                </c:pt>
                <c:pt idx="8634">
                  <c:v>1923.0</c:v>
                </c:pt>
                <c:pt idx="8635">
                  <c:v>1923.0</c:v>
                </c:pt>
                <c:pt idx="8636">
                  <c:v>1923.0</c:v>
                </c:pt>
                <c:pt idx="8637">
                  <c:v>1924.0</c:v>
                </c:pt>
                <c:pt idx="8638">
                  <c:v>1925.0</c:v>
                </c:pt>
                <c:pt idx="8639">
                  <c:v>1926.0</c:v>
                </c:pt>
                <c:pt idx="8640">
                  <c:v>1926.0</c:v>
                </c:pt>
                <c:pt idx="8641">
                  <c:v>1926.0</c:v>
                </c:pt>
                <c:pt idx="8642">
                  <c:v>1926.0</c:v>
                </c:pt>
                <c:pt idx="8643">
                  <c:v>1926.0</c:v>
                </c:pt>
                <c:pt idx="8644">
                  <c:v>1926.0</c:v>
                </c:pt>
                <c:pt idx="8645">
                  <c:v>1926.0</c:v>
                </c:pt>
                <c:pt idx="8646">
                  <c:v>1926.0</c:v>
                </c:pt>
                <c:pt idx="8647">
                  <c:v>1926.0</c:v>
                </c:pt>
                <c:pt idx="8648">
                  <c:v>1926.0</c:v>
                </c:pt>
                <c:pt idx="8649">
                  <c:v>1926.0</c:v>
                </c:pt>
                <c:pt idx="8650">
                  <c:v>1926.0</c:v>
                </c:pt>
                <c:pt idx="8651">
                  <c:v>1926.0</c:v>
                </c:pt>
                <c:pt idx="8652">
                  <c:v>1926.0</c:v>
                </c:pt>
                <c:pt idx="8653">
                  <c:v>1926.0</c:v>
                </c:pt>
                <c:pt idx="8654">
                  <c:v>1926.0</c:v>
                </c:pt>
                <c:pt idx="8655">
                  <c:v>1926.0</c:v>
                </c:pt>
                <c:pt idx="8656">
                  <c:v>1926.0</c:v>
                </c:pt>
                <c:pt idx="8657">
                  <c:v>1926.0</c:v>
                </c:pt>
                <c:pt idx="8658">
                  <c:v>1926.0</c:v>
                </c:pt>
                <c:pt idx="8659">
                  <c:v>1926.0</c:v>
                </c:pt>
                <c:pt idx="8660">
                  <c:v>1926.0</c:v>
                </c:pt>
                <c:pt idx="8661">
                  <c:v>1926.0</c:v>
                </c:pt>
                <c:pt idx="8662">
                  <c:v>1927.0</c:v>
                </c:pt>
                <c:pt idx="8663">
                  <c:v>1927.0</c:v>
                </c:pt>
                <c:pt idx="8664">
                  <c:v>1927.0</c:v>
                </c:pt>
                <c:pt idx="8665">
                  <c:v>1927.0</c:v>
                </c:pt>
                <c:pt idx="8666">
                  <c:v>1927.0</c:v>
                </c:pt>
                <c:pt idx="8667">
                  <c:v>1927.0</c:v>
                </c:pt>
                <c:pt idx="8668">
                  <c:v>1928.0</c:v>
                </c:pt>
                <c:pt idx="8669">
                  <c:v>1928.0</c:v>
                </c:pt>
                <c:pt idx="8670">
                  <c:v>1928.0</c:v>
                </c:pt>
                <c:pt idx="8671">
                  <c:v>1928.0</c:v>
                </c:pt>
                <c:pt idx="8672">
                  <c:v>1928.0</c:v>
                </c:pt>
                <c:pt idx="8673">
                  <c:v>1928.0</c:v>
                </c:pt>
                <c:pt idx="8674">
                  <c:v>1928.0</c:v>
                </c:pt>
                <c:pt idx="8675">
                  <c:v>1928.0</c:v>
                </c:pt>
                <c:pt idx="8676">
                  <c:v>1928.0</c:v>
                </c:pt>
                <c:pt idx="8677">
                  <c:v>1928.0</c:v>
                </c:pt>
                <c:pt idx="8678">
                  <c:v>1928.0</c:v>
                </c:pt>
                <c:pt idx="8679">
                  <c:v>1928.0</c:v>
                </c:pt>
                <c:pt idx="8680">
                  <c:v>1929.0</c:v>
                </c:pt>
                <c:pt idx="8681">
                  <c:v>1930.0</c:v>
                </c:pt>
                <c:pt idx="8682">
                  <c:v>1931.0</c:v>
                </c:pt>
                <c:pt idx="8683">
                  <c:v>1932.0</c:v>
                </c:pt>
                <c:pt idx="8684">
                  <c:v>1932.0</c:v>
                </c:pt>
                <c:pt idx="8685">
                  <c:v>1932.0</c:v>
                </c:pt>
                <c:pt idx="8686">
                  <c:v>1932.0</c:v>
                </c:pt>
                <c:pt idx="8687">
                  <c:v>1932.0</c:v>
                </c:pt>
                <c:pt idx="8688">
                  <c:v>1932.0</c:v>
                </c:pt>
                <c:pt idx="8689">
                  <c:v>1932.0</c:v>
                </c:pt>
                <c:pt idx="8690">
                  <c:v>1932.0</c:v>
                </c:pt>
                <c:pt idx="8691">
                  <c:v>1933.0</c:v>
                </c:pt>
                <c:pt idx="8692">
                  <c:v>1933.0</c:v>
                </c:pt>
                <c:pt idx="8693">
                  <c:v>1933.0</c:v>
                </c:pt>
                <c:pt idx="8694">
                  <c:v>1933.0</c:v>
                </c:pt>
                <c:pt idx="8695">
                  <c:v>1933.0</c:v>
                </c:pt>
                <c:pt idx="8696">
                  <c:v>1933.0</c:v>
                </c:pt>
                <c:pt idx="8697">
                  <c:v>1933.0</c:v>
                </c:pt>
                <c:pt idx="8698">
                  <c:v>1933.0</c:v>
                </c:pt>
                <c:pt idx="8699">
                  <c:v>1933.0</c:v>
                </c:pt>
                <c:pt idx="8700">
                  <c:v>1933.0</c:v>
                </c:pt>
                <c:pt idx="8701">
                  <c:v>1933.0</c:v>
                </c:pt>
                <c:pt idx="8702">
                  <c:v>1933.0</c:v>
                </c:pt>
                <c:pt idx="8703">
                  <c:v>1933.0</c:v>
                </c:pt>
                <c:pt idx="8704">
                  <c:v>1933.0</c:v>
                </c:pt>
                <c:pt idx="8705">
                  <c:v>1933.0</c:v>
                </c:pt>
                <c:pt idx="8706">
                  <c:v>1933.0</c:v>
                </c:pt>
                <c:pt idx="8707">
                  <c:v>1933.0</c:v>
                </c:pt>
                <c:pt idx="8708">
                  <c:v>1933.0</c:v>
                </c:pt>
                <c:pt idx="8709">
                  <c:v>1933.0</c:v>
                </c:pt>
                <c:pt idx="8710">
                  <c:v>1933.0</c:v>
                </c:pt>
                <c:pt idx="8711">
                  <c:v>1933.0</c:v>
                </c:pt>
                <c:pt idx="8712">
                  <c:v>1933.0</c:v>
                </c:pt>
                <c:pt idx="8713">
                  <c:v>1933.0</c:v>
                </c:pt>
                <c:pt idx="8714">
                  <c:v>1933.0</c:v>
                </c:pt>
                <c:pt idx="8715">
                  <c:v>1934.0</c:v>
                </c:pt>
                <c:pt idx="8716">
                  <c:v>1934.0</c:v>
                </c:pt>
                <c:pt idx="8717">
                  <c:v>1934.0</c:v>
                </c:pt>
                <c:pt idx="8718">
                  <c:v>1935.0</c:v>
                </c:pt>
                <c:pt idx="8719">
                  <c:v>1935.0</c:v>
                </c:pt>
                <c:pt idx="8720">
                  <c:v>1935.0</c:v>
                </c:pt>
                <c:pt idx="8721">
                  <c:v>1935.0</c:v>
                </c:pt>
                <c:pt idx="8722">
                  <c:v>1936.0</c:v>
                </c:pt>
                <c:pt idx="8723">
                  <c:v>1936.0</c:v>
                </c:pt>
                <c:pt idx="8724">
                  <c:v>1937.0</c:v>
                </c:pt>
                <c:pt idx="8725">
                  <c:v>1937.0</c:v>
                </c:pt>
                <c:pt idx="8726">
                  <c:v>1937.0</c:v>
                </c:pt>
                <c:pt idx="8727">
                  <c:v>1937.0</c:v>
                </c:pt>
                <c:pt idx="8728">
                  <c:v>1938.0</c:v>
                </c:pt>
                <c:pt idx="8729">
                  <c:v>1939.0</c:v>
                </c:pt>
                <c:pt idx="8730">
                  <c:v>1940.0</c:v>
                </c:pt>
                <c:pt idx="8731">
                  <c:v>1940.0</c:v>
                </c:pt>
                <c:pt idx="8732">
                  <c:v>1940.0</c:v>
                </c:pt>
                <c:pt idx="8733">
                  <c:v>1940.0</c:v>
                </c:pt>
                <c:pt idx="8734">
                  <c:v>1940.0</c:v>
                </c:pt>
                <c:pt idx="8735">
                  <c:v>1940.0</c:v>
                </c:pt>
                <c:pt idx="8736">
                  <c:v>1941.0</c:v>
                </c:pt>
                <c:pt idx="8737">
                  <c:v>1942.0</c:v>
                </c:pt>
                <c:pt idx="8738">
                  <c:v>1942.0</c:v>
                </c:pt>
                <c:pt idx="8739">
                  <c:v>1942.0</c:v>
                </c:pt>
                <c:pt idx="8740">
                  <c:v>1942.0</c:v>
                </c:pt>
                <c:pt idx="8741">
                  <c:v>1942.0</c:v>
                </c:pt>
                <c:pt idx="8742">
                  <c:v>1942.0</c:v>
                </c:pt>
                <c:pt idx="8743">
                  <c:v>1942.0</c:v>
                </c:pt>
                <c:pt idx="8744">
                  <c:v>1943.0</c:v>
                </c:pt>
                <c:pt idx="8745">
                  <c:v>1943.0</c:v>
                </c:pt>
                <c:pt idx="8746">
                  <c:v>1943.0</c:v>
                </c:pt>
                <c:pt idx="8747">
                  <c:v>1943.0</c:v>
                </c:pt>
                <c:pt idx="8748">
                  <c:v>1943.0</c:v>
                </c:pt>
                <c:pt idx="8749">
                  <c:v>1943.0</c:v>
                </c:pt>
                <c:pt idx="8750">
                  <c:v>1943.0</c:v>
                </c:pt>
                <c:pt idx="8751">
                  <c:v>1943.0</c:v>
                </c:pt>
                <c:pt idx="8752">
                  <c:v>1943.0</c:v>
                </c:pt>
                <c:pt idx="8753">
                  <c:v>1943.0</c:v>
                </c:pt>
                <c:pt idx="8754">
                  <c:v>1943.0</c:v>
                </c:pt>
                <c:pt idx="8755">
                  <c:v>1943.0</c:v>
                </c:pt>
                <c:pt idx="8756">
                  <c:v>1943.0</c:v>
                </c:pt>
                <c:pt idx="8757">
                  <c:v>1943.0</c:v>
                </c:pt>
                <c:pt idx="8758">
                  <c:v>1943.0</c:v>
                </c:pt>
                <c:pt idx="8759">
                  <c:v>1943.0</c:v>
                </c:pt>
                <c:pt idx="8760">
                  <c:v>1943.0</c:v>
                </c:pt>
                <c:pt idx="8761">
                  <c:v>1943.0</c:v>
                </c:pt>
                <c:pt idx="8762">
                  <c:v>1943.0</c:v>
                </c:pt>
                <c:pt idx="8763">
                  <c:v>1943.0</c:v>
                </c:pt>
                <c:pt idx="8764">
                  <c:v>1943.0</c:v>
                </c:pt>
                <c:pt idx="8765">
                  <c:v>1943.0</c:v>
                </c:pt>
                <c:pt idx="8766">
                  <c:v>1943.0</c:v>
                </c:pt>
                <c:pt idx="8767">
                  <c:v>1943.0</c:v>
                </c:pt>
                <c:pt idx="8768">
                  <c:v>1943.0</c:v>
                </c:pt>
                <c:pt idx="8769">
                  <c:v>1944.0</c:v>
                </c:pt>
                <c:pt idx="8770">
                  <c:v>1945.0</c:v>
                </c:pt>
                <c:pt idx="8771">
                  <c:v>1945.0</c:v>
                </c:pt>
                <c:pt idx="8772">
                  <c:v>1945.0</c:v>
                </c:pt>
                <c:pt idx="8773">
                  <c:v>1945.0</c:v>
                </c:pt>
                <c:pt idx="8774">
                  <c:v>1945.0</c:v>
                </c:pt>
                <c:pt idx="8775">
                  <c:v>1945.0</c:v>
                </c:pt>
                <c:pt idx="8776">
                  <c:v>1945.0</c:v>
                </c:pt>
                <c:pt idx="8777">
                  <c:v>1945.0</c:v>
                </c:pt>
                <c:pt idx="8778">
                  <c:v>1945.0</c:v>
                </c:pt>
                <c:pt idx="8779">
                  <c:v>1945.0</c:v>
                </c:pt>
                <c:pt idx="8780">
                  <c:v>1945.0</c:v>
                </c:pt>
                <c:pt idx="8781">
                  <c:v>1945.0</c:v>
                </c:pt>
                <c:pt idx="8782">
                  <c:v>1945.0</c:v>
                </c:pt>
                <c:pt idx="8783">
                  <c:v>1945.0</c:v>
                </c:pt>
                <c:pt idx="8784">
                  <c:v>1945.0</c:v>
                </c:pt>
                <c:pt idx="8785">
                  <c:v>1945.0</c:v>
                </c:pt>
                <c:pt idx="8786">
                  <c:v>1945.0</c:v>
                </c:pt>
                <c:pt idx="8787">
                  <c:v>1945.0</c:v>
                </c:pt>
                <c:pt idx="8788">
                  <c:v>1945.0</c:v>
                </c:pt>
                <c:pt idx="8789">
                  <c:v>1945.0</c:v>
                </c:pt>
                <c:pt idx="8790">
                  <c:v>1945.0</c:v>
                </c:pt>
                <c:pt idx="8791">
                  <c:v>1946.0</c:v>
                </c:pt>
                <c:pt idx="8792">
                  <c:v>1947.0</c:v>
                </c:pt>
                <c:pt idx="8793">
                  <c:v>1947.0</c:v>
                </c:pt>
                <c:pt idx="8794">
                  <c:v>1947.0</c:v>
                </c:pt>
                <c:pt idx="8795">
                  <c:v>1947.0</c:v>
                </c:pt>
                <c:pt idx="8796">
                  <c:v>1947.0</c:v>
                </c:pt>
                <c:pt idx="8797">
                  <c:v>1948.0</c:v>
                </c:pt>
                <c:pt idx="8798">
                  <c:v>1948.0</c:v>
                </c:pt>
                <c:pt idx="8799">
                  <c:v>1948.0</c:v>
                </c:pt>
                <c:pt idx="8800">
                  <c:v>1948.0</c:v>
                </c:pt>
                <c:pt idx="8801">
                  <c:v>1948.0</c:v>
                </c:pt>
                <c:pt idx="8802">
                  <c:v>1948.0</c:v>
                </c:pt>
                <c:pt idx="8803">
                  <c:v>1948.0</c:v>
                </c:pt>
                <c:pt idx="8804">
                  <c:v>1948.0</c:v>
                </c:pt>
                <c:pt idx="8805">
                  <c:v>1949.0</c:v>
                </c:pt>
                <c:pt idx="8806">
                  <c:v>1950.0</c:v>
                </c:pt>
                <c:pt idx="8807">
                  <c:v>1950.0</c:v>
                </c:pt>
                <c:pt idx="8808">
                  <c:v>1950.0</c:v>
                </c:pt>
                <c:pt idx="8809">
                  <c:v>1950.0</c:v>
                </c:pt>
                <c:pt idx="8810">
                  <c:v>1951.0</c:v>
                </c:pt>
                <c:pt idx="8811">
                  <c:v>1951.0</c:v>
                </c:pt>
                <c:pt idx="8812">
                  <c:v>1951.0</c:v>
                </c:pt>
                <c:pt idx="8813">
                  <c:v>1951.0</c:v>
                </c:pt>
                <c:pt idx="8814">
                  <c:v>1951.0</c:v>
                </c:pt>
                <c:pt idx="8815">
                  <c:v>1952.0</c:v>
                </c:pt>
                <c:pt idx="8816">
                  <c:v>1952.0</c:v>
                </c:pt>
                <c:pt idx="8817">
                  <c:v>1952.0</c:v>
                </c:pt>
                <c:pt idx="8818">
                  <c:v>1952.0</c:v>
                </c:pt>
                <c:pt idx="8819">
                  <c:v>1952.0</c:v>
                </c:pt>
                <c:pt idx="8820">
                  <c:v>1952.0</c:v>
                </c:pt>
                <c:pt idx="8821">
                  <c:v>1952.0</c:v>
                </c:pt>
                <c:pt idx="8822">
                  <c:v>1952.0</c:v>
                </c:pt>
                <c:pt idx="8823">
                  <c:v>1952.0</c:v>
                </c:pt>
                <c:pt idx="8824">
                  <c:v>1952.0</c:v>
                </c:pt>
                <c:pt idx="8825">
                  <c:v>1952.0</c:v>
                </c:pt>
                <c:pt idx="8826">
                  <c:v>1952.0</c:v>
                </c:pt>
                <c:pt idx="8827">
                  <c:v>1952.0</c:v>
                </c:pt>
                <c:pt idx="8828">
                  <c:v>1952.0</c:v>
                </c:pt>
                <c:pt idx="8829">
                  <c:v>1952.0</c:v>
                </c:pt>
                <c:pt idx="8830">
                  <c:v>1952.0</c:v>
                </c:pt>
                <c:pt idx="8831">
                  <c:v>1952.0</c:v>
                </c:pt>
                <c:pt idx="8832">
                  <c:v>1952.0</c:v>
                </c:pt>
                <c:pt idx="8833">
                  <c:v>1953.0</c:v>
                </c:pt>
                <c:pt idx="8834">
                  <c:v>1953.0</c:v>
                </c:pt>
                <c:pt idx="8835">
                  <c:v>1953.0</c:v>
                </c:pt>
                <c:pt idx="8836">
                  <c:v>1953.0</c:v>
                </c:pt>
                <c:pt idx="8837">
                  <c:v>1954.0</c:v>
                </c:pt>
                <c:pt idx="8838">
                  <c:v>1954.0</c:v>
                </c:pt>
                <c:pt idx="8839">
                  <c:v>1955.0</c:v>
                </c:pt>
                <c:pt idx="8840">
                  <c:v>1956.0</c:v>
                </c:pt>
                <c:pt idx="8841">
                  <c:v>1957.0</c:v>
                </c:pt>
                <c:pt idx="8842">
                  <c:v>1958.0</c:v>
                </c:pt>
                <c:pt idx="8843">
                  <c:v>1959.0</c:v>
                </c:pt>
                <c:pt idx="8844">
                  <c:v>1960.0</c:v>
                </c:pt>
                <c:pt idx="8845">
                  <c:v>1960.0</c:v>
                </c:pt>
                <c:pt idx="8846">
                  <c:v>1960.0</c:v>
                </c:pt>
                <c:pt idx="8847">
                  <c:v>1961.0</c:v>
                </c:pt>
                <c:pt idx="8848">
                  <c:v>1961.0</c:v>
                </c:pt>
                <c:pt idx="8849">
                  <c:v>1961.0</c:v>
                </c:pt>
                <c:pt idx="8850">
                  <c:v>1961.0</c:v>
                </c:pt>
                <c:pt idx="8851">
                  <c:v>1961.0</c:v>
                </c:pt>
                <c:pt idx="8852">
                  <c:v>1961.0</c:v>
                </c:pt>
                <c:pt idx="8853">
                  <c:v>1961.0</c:v>
                </c:pt>
                <c:pt idx="8854">
                  <c:v>1961.0</c:v>
                </c:pt>
                <c:pt idx="8855">
                  <c:v>1961.0</c:v>
                </c:pt>
                <c:pt idx="8856">
                  <c:v>1962.0</c:v>
                </c:pt>
                <c:pt idx="8857">
                  <c:v>1963.0</c:v>
                </c:pt>
                <c:pt idx="8858">
                  <c:v>1963.0</c:v>
                </c:pt>
                <c:pt idx="8859">
                  <c:v>1963.0</c:v>
                </c:pt>
                <c:pt idx="8860">
                  <c:v>1963.0</c:v>
                </c:pt>
                <c:pt idx="8861">
                  <c:v>1964.0</c:v>
                </c:pt>
                <c:pt idx="8862">
                  <c:v>1964.0</c:v>
                </c:pt>
                <c:pt idx="8863">
                  <c:v>1964.0</c:v>
                </c:pt>
                <c:pt idx="8864">
                  <c:v>1964.0</c:v>
                </c:pt>
                <c:pt idx="8865">
                  <c:v>1964.0</c:v>
                </c:pt>
                <c:pt idx="8866">
                  <c:v>1964.0</c:v>
                </c:pt>
                <c:pt idx="8867">
                  <c:v>1964.0</c:v>
                </c:pt>
                <c:pt idx="8868">
                  <c:v>1964.0</c:v>
                </c:pt>
                <c:pt idx="8869">
                  <c:v>1964.0</c:v>
                </c:pt>
                <c:pt idx="8870">
                  <c:v>1964.0</c:v>
                </c:pt>
                <c:pt idx="8871">
                  <c:v>1964.0</c:v>
                </c:pt>
                <c:pt idx="8872">
                  <c:v>1965.0</c:v>
                </c:pt>
                <c:pt idx="8873">
                  <c:v>1965.0</c:v>
                </c:pt>
                <c:pt idx="8874">
                  <c:v>1965.0</c:v>
                </c:pt>
                <c:pt idx="8875">
                  <c:v>1965.0</c:v>
                </c:pt>
                <c:pt idx="8876">
                  <c:v>1966.0</c:v>
                </c:pt>
                <c:pt idx="8877">
                  <c:v>1966.0</c:v>
                </c:pt>
                <c:pt idx="8878">
                  <c:v>1966.0</c:v>
                </c:pt>
                <c:pt idx="8879">
                  <c:v>1967.0</c:v>
                </c:pt>
                <c:pt idx="8880">
                  <c:v>1967.0</c:v>
                </c:pt>
                <c:pt idx="8881">
                  <c:v>1967.0</c:v>
                </c:pt>
                <c:pt idx="8882">
                  <c:v>1967.0</c:v>
                </c:pt>
                <c:pt idx="8883">
                  <c:v>1968.0</c:v>
                </c:pt>
                <c:pt idx="8884">
                  <c:v>1969.0</c:v>
                </c:pt>
                <c:pt idx="8885">
                  <c:v>1970.0</c:v>
                </c:pt>
                <c:pt idx="8886">
                  <c:v>1970.0</c:v>
                </c:pt>
                <c:pt idx="8887">
                  <c:v>1970.0</c:v>
                </c:pt>
                <c:pt idx="8888">
                  <c:v>1970.0</c:v>
                </c:pt>
                <c:pt idx="8889">
                  <c:v>1970.0</c:v>
                </c:pt>
                <c:pt idx="8890">
                  <c:v>1970.0</c:v>
                </c:pt>
                <c:pt idx="8891">
                  <c:v>1971.0</c:v>
                </c:pt>
                <c:pt idx="8892">
                  <c:v>1972.0</c:v>
                </c:pt>
                <c:pt idx="8893">
                  <c:v>1972.0</c:v>
                </c:pt>
                <c:pt idx="8894">
                  <c:v>1973.0</c:v>
                </c:pt>
                <c:pt idx="8895">
                  <c:v>1974.0</c:v>
                </c:pt>
                <c:pt idx="8896">
                  <c:v>1974.0</c:v>
                </c:pt>
                <c:pt idx="8897">
                  <c:v>1975.0</c:v>
                </c:pt>
                <c:pt idx="8898">
                  <c:v>1975.0</c:v>
                </c:pt>
                <c:pt idx="8899">
                  <c:v>1976.0</c:v>
                </c:pt>
                <c:pt idx="8900">
                  <c:v>1977.0</c:v>
                </c:pt>
                <c:pt idx="8901">
                  <c:v>1978.0</c:v>
                </c:pt>
                <c:pt idx="8902">
                  <c:v>1978.0</c:v>
                </c:pt>
                <c:pt idx="8903">
                  <c:v>1979.0</c:v>
                </c:pt>
                <c:pt idx="8904">
                  <c:v>1980.0</c:v>
                </c:pt>
                <c:pt idx="8905">
                  <c:v>1981.0</c:v>
                </c:pt>
                <c:pt idx="8906">
                  <c:v>1982.0</c:v>
                </c:pt>
                <c:pt idx="8907">
                  <c:v>1982.0</c:v>
                </c:pt>
                <c:pt idx="8908">
                  <c:v>1982.0</c:v>
                </c:pt>
                <c:pt idx="8909">
                  <c:v>1982.0</c:v>
                </c:pt>
                <c:pt idx="8910">
                  <c:v>1982.0</c:v>
                </c:pt>
                <c:pt idx="8911">
                  <c:v>1983.0</c:v>
                </c:pt>
                <c:pt idx="8912">
                  <c:v>1983.0</c:v>
                </c:pt>
                <c:pt idx="8913">
                  <c:v>1984.0</c:v>
                </c:pt>
                <c:pt idx="8914">
                  <c:v>1985.0</c:v>
                </c:pt>
                <c:pt idx="8915">
                  <c:v>1986.0</c:v>
                </c:pt>
                <c:pt idx="8916">
                  <c:v>1986.0</c:v>
                </c:pt>
                <c:pt idx="8917">
                  <c:v>1987.0</c:v>
                </c:pt>
                <c:pt idx="8918">
                  <c:v>1987.0</c:v>
                </c:pt>
                <c:pt idx="8919">
                  <c:v>1987.0</c:v>
                </c:pt>
                <c:pt idx="8920">
                  <c:v>1987.0</c:v>
                </c:pt>
                <c:pt idx="8921">
                  <c:v>1988.0</c:v>
                </c:pt>
                <c:pt idx="8922">
                  <c:v>1989.0</c:v>
                </c:pt>
                <c:pt idx="8923">
                  <c:v>1989.0</c:v>
                </c:pt>
                <c:pt idx="8924">
                  <c:v>1989.0</c:v>
                </c:pt>
                <c:pt idx="8925">
                  <c:v>1989.0</c:v>
                </c:pt>
                <c:pt idx="8926">
                  <c:v>1989.0</c:v>
                </c:pt>
                <c:pt idx="8927">
                  <c:v>1990.0</c:v>
                </c:pt>
                <c:pt idx="8928">
                  <c:v>1991.0</c:v>
                </c:pt>
                <c:pt idx="8929">
                  <c:v>1991.0</c:v>
                </c:pt>
                <c:pt idx="8930">
                  <c:v>1991.0</c:v>
                </c:pt>
                <c:pt idx="8931">
                  <c:v>1991.0</c:v>
                </c:pt>
                <c:pt idx="8932">
                  <c:v>1991.0</c:v>
                </c:pt>
                <c:pt idx="8933">
                  <c:v>1991.0</c:v>
                </c:pt>
                <c:pt idx="8934">
                  <c:v>1991.0</c:v>
                </c:pt>
                <c:pt idx="8935">
                  <c:v>1991.0</c:v>
                </c:pt>
                <c:pt idx="8936">
                  <c:v>1991.0</c:v>
                </c:pt>
                <c:pt idx="8937">
                  <c:v>1991.0</c:v>
                </c:pt>
                <c:pt idx="8938">
                  <c:v>1991.0</c:v>
                </c:pt>
                <c:pt idx="8939">
                  <c:v>1992.0</c:v>
                </c:pt>
                <c:pt idx="8940">
                  <c:v>1992.0</c:v>
                </c:pt>
                <c:pt idx="8941">
                  <c:v>1993.0</c:v>
                </c:pt>
                <c:pt idx="8942">
                  <c:v>1994.0</c:v>
                </c:pt>
                <c:pt idx="8943">
                  <c:v>1994.0</c:v>
                </c:pt>
                <c:pt idx="8944">
                  <c:v>1994.0</c:v>
                </c:pt>
                <c:pt idx="8945">
                  <c:v>1994.0</c:v>
                </c:pt>
                <c:pt idx="8946">
                  <c:v>1995.0</c:v>
                </c:pt>
                <c:pt idx="8947">
                  <c:v>1995.0</c:v>
                </c:pt>
                <c:pt idx="8948">
                  <c:v>1995.0</c:v>
                </c:pt>
                <c:pt idx="8949">
                  <c:v>1995.0</c:v>
                </c:pt>
                <c:pt idx="8950">
                  <c:v>1995.0</c:v>
                </c:pt>
                <c:pt idx="8951">
                  <c:v>1995.0</c:v>
                </c:pt>
                <c:pt idx="8952">
                  <c:v>1996.0</c:v>
                </c:pt>
                <c:pt idx="8953">
                  <c:v>1997.0</c:v>
                </c:pt>
                <c:pt idx="8954">
                  <c:v>1997.0</c:v>
                </c:pt>
                <c:pt idx="8955">
                  <c:v>1997.0</c:v>
                </c:pt>
                <c:pt idx="8956">
                  <c:v>1997.0</c:v>
                </c:pt>
                <c:pt idx="8957">
                  <c:v>1997.0</c:v>
                </c:pt>
                <c:pt idx="8958">
                  <c:v>1997.0</c:v>
                </c:pt>
                <c:pt idx="8959">
                  <c:v>1998.0</c:v>
                </c:pt>
                <c:pt idx="8960">
                  <c:v>1998.0</c:v>
                </c:pt>
                <c:pt idx="8961">
                  <c:v>1998.0</c:v>
                </c:pt>
                <c:pt idx="8962">
                  <c:v>1999.0</c:v>
                </c:pt>
                <c:pt idx="8963">
                  <c:v>2000.0</c:v>
                </c:pt>
                <c:pt idx="8964">
                  <c:v>2000.0</c:v>
                </c:pt>
                <c:pt idx="8965">
                  <c:v>2000.0</c:v>
                </c:pt>
                <c:pt idx="8966">
                  <c:v>2001.0</c:v>
                </c:pt>
                <c:pt idx="8967">
                  <c:v>2002.0</c:v>
                </c:pt>
                <c:pt idx="8968">
                  <c:v>2002.0</c:v>
                </c:pt>
                <c:pt idx="8969">
                  <c:v>2002.0</c:v>
                </c:pt>
                <c:pt idx="8970">
                  <c:v>2002.0</c:v>
                </c:pt>
                <c:pt idx="8971">
                  <c:v>2002.0</c:v>
                </c:pt>
                <c:pt idx="8972">
                  <c:v>2002.0</c:v>
                </c:pt>
                <c:pt idx="8973">
                  <c:v>2002.0</c:v>
                </c:pt>
                <c:pt idx="8974">
                  <c:v>2002.0</c:v>
                </c:pt>
                <c:pt idx="8975">
                  <c:v>2002.0</c:v>
                </c:pt>
                <c:pt idx="8976">
                  <c:v>2002.0</c:v>
                </c:pt>
                <c:pt idx="8977">
                  <c:v>2002.0</c:v>
                </c:pt>
                <c:pt idx="8978">
                  <c:v>2002.0</c:v>
                </c:pt>
                <c:pt idx="8979">
                  <c:v>2002.0</c:v>
                </c:pt>
                <c:pt idx="8980">
                  <c:v>2002.0</c:v>
                </c:pt>
                <c:pt idx="8981">
                  <c:v>2002.0</c:v>
                </c:pt>
                <c:pt idx="8982">
                  <c:v>2002.0</c:v>
                </c:pt>
                <c:pt idx="8983">
                  <c:v>2002.0</c:v>
                </c:pt>
                <c:pt idx="8984">
                  <c:v>2002.0</c:v>
                </c:pt>
                <c:pt idx="8985">
                  <c:v>2002.0</c:v>
                </c:pt>
                <c:pt idx="8986">
                  <c:v>2002.0</c:v>
                </c:pt>
                <c:pt idx="8987">
                  <c:v>2002.0</c:v>
                </c:pt>
                <c:pt idx="8988">
                  <c:v>2002.0</c:v>
                </c:pt>
                <c:pt idx="8989">
                  <c:v>2003.0</c:v>
                </c:pt>
                <c:pt idx="8990">
                  <c:v>2003.0</c:v>
                </c:pt>
                <c:pt idx="8991">
                  <c:v>2003.0</c:v>
                </c:pt>
                <c:pt idx="8992">
                  <c:v>2003.0</c:v>
                </c:pt>
                <c:pt idx="8993">
                  <c:v>2003.0</c:v>
                </c:pt>
                <c:pt idx="8994">
                  <c:v>2003.0</c:v>
                </c:pt>
                <c:pt idx="8995">
                  <c:v>2003.0</c:v>
                </c:pt>
                <c:pt idx="8996">
                  <c:v>2003.0</c:v>
                </c:pt>
                <c:pt idx="8997">
                  <c:v>2003.0</c:v>
                </c:pt>
                <c:pt idx="8998">
                  <c:v>2003.0</c:v>
                </c:pt>
                <c:pt idx="8999">
                  <c:v>2004.0</c:v>
                </c:pt>
                <c:pt idx="9000">
                  <c:v>2004.0</c:v>
                </c:pt>
                <c:pt idx="9001">
                  <c:v>2004.0</c:v>
                </c:pt>
                <c:pt idx="9002">
                  <c:v>2004.0</c:v>
                </c:pt>
                <c:pt idx="9003">
                  <c:v>2004.0</c:v>
                </c:pt>
                <c:pt idx="9004">
                  <c:v>2005.0</c:v>
                </c:pt>
                <c:pt idx="9005">
                  <c:v>2005.0</c:v>
                </c:pt>
                <c:pt idx="9006">
                  <c:v>2005.0</c:v>
                </c:pt>
                <c:pt idx="9007">
                  <c:v>2005.0</c:v>
                </c:pt>
                <c:pt idx="9008">
                  <c:v>2005.0</c:v>
                </c:pt>
                <c:pt idx="9009">
                  <c:v>2005.0</c:v>
                </c:pt>
                <c:pt idx="9010">
                  <c:v>2005.0</c:v>
                </c:pt>
                <c:pt idx="9011">
                  <c:v>2005.0</c:v>
                </c:pt>
                <c:pt idx="9012">
                  <c:v>2006.0</c:v>
                </c:pt>
                <c:pt idx="9013">
                  <c:v>2006.0</c:v>
                </c:pt>
                <c:pt idx="9014">
                  <c:v>2006.0</c:v>
                </c:pt>
                <c:pt idx="9015">
                  <c:v>2006.0</c:v>
                </c:pt>
                <c:pt idx="9016">
                  <c:v>2006.0</c:v>
                </c:pt>
                <c:pt idx="9017">
                  <c:v>2006.0</c:v>
                </c:pt>
                <c:pt idx="9018">
                  <c:v>2006.0</c:v>
                </c:pt>
                <c:pt idx="9019">
                  <c:v>2007.0</c:v>
                </c:pt>
                <c:pt idx="9020">
                  <c:v>2007.0</c:v>
                </c:pt>
                <c:pt idx="9021">
                  <c:v>2007.0</c:v>
                </c:pt>
                <c:pt idx="9022">
                  <c:v>2008.0</c:v>
                </c:pt>
                <c:pt idx="9023">
                  <c:v>2009.0</c:v>
                </c:pt>
                <c:pt idx="9024">
                  <c:v>2009.0</c:v>
                </c:pt>
                <c:pt idx="9025">
                  <c:v>2009.0</c:v>
                </c:pt>
                <c:pt idx="9026">
                  <c:v>2009.0</c:v>
                </c:pt>
                <c:pt idx="9027">
                  <c:v>2009.0</c:v>
                </c:pt>
                <c:pt idx="9028">
                  <c:v>2009.0</c:v>
                </c:pt>
                <c:pt idx="9029">
                  <c:v>2009.0</c:v>
                </c:pt>
                <c:pt idx="9030">
                  <c:v>2009.0</c:v>
                </c:pt>
                <c:pt idx="9031">
                  <c:v>2009.0</c:v>
                </c:pt>
                <c:pt idx="9032">
                  <c:v>2009.0</c:v>
                </c:pt>
                <c:pt idx="9033">
                  <c:v>2009.0</c:v>
                </c:pt>
                <c:pt idx="9034">
                  <c:v>2009.0</c:v>
                </c:pt>
                <c:pt idx="9035">
                  <c:v>2010.0</c:v>
                </c:pt>
                <c:pt idx="9036">
                  <c:v>2011.0</c:v>
                </c:pt>
                <c:pt idx="9037">
                  <c:v>2011.0</c:v>
                </c:pt>
                <c:pt idx="9038">
                  <c:v>2011.0</c:v>
                </c:pt>
                <c:pt idx="9039">
                  <c:v>2011.0</c:v>
                </c:pt>
                <c:pt idx="9040">
                  <c:v>2011.0</c:v>
                </c:pt>
                <c:pt idx="9041">
                  <c:v>2012.0</c:v>
                </c:pt>
                <c:pt idx="9042">
                  <c:v>2013.0</c:v>
                </c:pt>
                <c:pt idx="9043">
                  <c:v>2014.0</c:v>
                </c:pt>
                <c:pt idx="9044">
                  <c:v>2014.0</c:v>
                </c:pt>
                <c:pt idx="9045">
                  <c:v>2014.0</c:v>
                </c:pt>
                <c:pt idx="9046">
                  <c:v>2015.0</c:v>
                </c:pt>
                <c:pt idx="9047">
                  <c:v>2016.0</c:v>
                </c:pt>
                <c:pt idx="9048">
                  <c:v>2017.0</c:v>
                </c:pt>
                <c:pt idx="9049">
                  <c:v>2018.0</c:v>
                </c:pt>
                <c:pt idx="9050">
                  <c:v>2019.0</c:v>
                </c:pt>
                <c:pt idx="9051">
                  <c:v>2019.0</c:v>
                </c:pt>
                <c:pt idx="9052">
                  <c:v>2019.0</c:v>
                </c:pt>
                <c:pt idx="9053">
                  <c:v>2020.0</c:v>
                </c:pt>
                <c:pt idx="9054">
                  <c:v>2021.0</c:v>
                </c:pt>
                <c:pt idx="9055">
                  <c:v>2021.0</c:v>
                </c:pt>
                <c:pt idx="9056">
                  <c:v>2021.0</c:v>
                </c:pt>
                <c:pt idx="9057">
                  <c:v>2021.0</c:v>
                </c:pt>
                <c:pt idx="9058">
                  <c:v>2021.0</c:v>
                </c:pt>
                <c:pt idx="9059">
                  <c:v>2021.0</c:v>
                </c:pt>
                <c:pt idx="9060">
                  <c:v>2021.0</c:v>
                </c:pt>
                <c:pt idx="9061">
                  <c:v>2021.0</c:v>
                </c:pt>
                <c:pt idx="9062">
                  <c:v>2021.0</c:v>
                </c:pt>
                <c:pt idx="9063">
                  <c:v>2021.0</c:v>
                </c:pt>
                <c:pt idx="9064">
                  <c:v>2021.0</c:v>
                </c:pt>
                <c:pt idx="9065">
                  <c:v>2021.0</c:v>
                </c:pt>
                <c:pt idx="9066">
                  <c:v>2021.0</c:v>
                </c:pt>
                <c:pt idx="9067">
                  <c:v>2021.0</c:v>
                </c:pt>
                <c:pt idx="9068">
                  <c:v>2021.0</c:v>
                </c:pt>
                <c:pt idx="9069">
                  <c:v>2021.0</c:v>
                </c:pt>
                <c:pt idx="9070">
                  <c:v>2021.0</c:v>
                </c:pt>
                <c:pt idx="9071">
                  <c:v>2021.0</c:v>
                </c:pt>
                <c:pt idx="9072">
                  <c:v>2022.0</c:v>
                </c:pt>
                <c:pt idx="9073">
                  <c:v>2022.0</c:v>
                </c:pt>
                <c:pt idx="9074">
                  <c:v>2022.0</c:v>
                </c:pt>
                <c:pt idx="9075">
                  <c:v>2022.0</c:v>
                </c:pt>
                <c:pt idx="9076">
                  <c:v>2022.0</c:v>
                </c:pt>
                <c:pt idx="9077">
                  <c:v>2022.0</c:v>
                </c:pt>
                <c:pt idx="9078">
                  <c:v>2023.0</c:v>
                </c:pt>
                <c:pt idx="9079">
                  <c:v>2024.0</c:v>
                </c:pt>
                <c:pt idx="9080">
                  <c:v>2025.0</c:v>
                </c:pt>
                <c:pt idx="9081">
                  <c:v>2025.0</c:v>
                </c:pt>
                <c:pt idx="9082">
                  <c:v>2025.0</c:v>
                </c:pt>
                <c:pt idx="9083">
                  <c:v>2025.0</c:v>
                </c:pt>
                <c:pt idx="9084">
                  <c:v>2025.0</c:v>
                </c:pt>
                <c:pt idx="9085">
                  <c:v>2025.0</c:v>
                </c:pt>
                <c:pt idx="9086">
                  <c:v>2025.0</c:v>
                </c:pt>
                <c:pt idx="9087">
                  <c:v>2025.0</c:v>
                </c:pt>
                <c:pt idx="9088">
                  <c:v>2025.0</c:v>
                </c:pt>
                <c:pt idx="9089">
                  <c:v>2026.0</c:v>
                </c:pt>
                <c:pt idx="9090">
                  <c:v>2027.0</c:v>
                </c:pt>
                <c:pt idx="9091">
                  <c:v>2027.0</c:v>
                </c:pt>
                <c:pt idx="9092">
                  <c:v>2027.0</c:v>
                </c:pt>
                <c:pt idx="9093">
                  <c:v>2027.0</c:v>
                </c:pt>
                <c:pt idx="9094">
                  <c:v>2027.0</c:v>
                </c:pt>
                <c:pt idx="9095">
                  <c:v>2027.0</c:v>
                </c:pt>
                <c:pt idx="9096">
                  <c:v>2027.0</c:v>
                </c:pt>
                <c:pt idx="9097">
                  <c:v>2028.0</c:v>
                </c:pt>
                <c:pt idx="9098">
                  <c:v>2028.0</c:v>
                </c:pt>
                <c:pt idx="9099">
                  <c:v>2028.0</c:v>
                </c:pt>
                <c:pt idx="9100">
                  <c:v>2029.0</c:v>
                </c:pt>
                <c:pt idx="9101">
                  <c:v>2029.0</c:v>
                </c:pt>
                <c:pt idx="9102">
                  <c:v>2029.0</c:v>
                </c:pt>
                <c:pt idx="9103">
                  <c:v>2029.0</c:v>
                </c:pt>
                <c:pt idx="9104">
                  <c:v>2030.0</c:v>
                </c:pt>
                <c:pt idx="9105">
                  <c:v>2030.0</c:v>
                </c:pt>
                <c:pt idx="9106">
                  <c:v>2030.0</c:v>
                </c:pt>
                <c:pt idx="9107">
                  <c:v>2030.0</c:v>
                </c:pt>
                <c:pt idx="9108">
                  <c:v>2030.0</c:v>
                </c:pt>
                <c:pt idx="9109">
                  <c:v>2030.0</c:v>
                </c:pt>
                <c:pt idx="9110">
                  <c:v>2030.0</c:v>
                </c:pt>
                <c:pt idx="9111">
                  <c:v>2030.0</c:v>
                </c:pt>
                <c:pt idx="9112">
                  <c:v>2030.0</c:v>
                </c:pt>
                <c:pt idx="9113">
                  <c:v>2030.0</c:v>
                </c:pt>
                <c:pt idx="9114">
                  <c:v>2030.0</c:v>
                </c:pt>
                <c:pt idx="9115">
                  <c:v>2030.0</c:v>
                </c:pt>
                <c:pt idx="9116">
                  <c:v>2031.0</c:v>
                </c:pt>
                <c:pt idx="9117">
                  <c:v>2032.0</c:v>
                </c:pt>
                <c:pt idx="9118">
                  <c:v>2032.0</c:v>
                </c:pt>
                <c:pt idx="9119">
                  <c:v>2032.0</c:v>
                </c:pt>
                <c:pt idx="9120">
                  <c:v>2032.0</c:v>
                </c:pt>
                <c:pt idx="9121">
                  <c:v>2032.0</c:v>
                </c:pt>
                <c:pt idx="9122">
                  <c:v>2032.0</c:v>
                </c:pt>
                <c:pt idx="9123">
                  <c:v>2033.0</c:v>
                </c:pt>
                <c:pt idx="9124">
                  <c:v>2034.0</c:v>
                </c:pt>
                <c:pt idx="9125">
                  <c:v>2034.0</c:v>
                </c:pt>
                <c:pt idx="9126">
                  <c:v>2035.0</c:v>
                </c:pt>
                <c:pt idx="9127">
                  <c:v>2035.0</c:v>
                </c:pt>
                <c:pt idx="9128">
                  <c:v>2035.0</c:v>
                </c:pt>
                <c:pt idx="9129">
                  <c:v>2036.0</c:v>
                </c:pt>
                <c:pt idx="9130">
                  <c:v>2036.0</c:v>
                </c:pt>
                <c:pt idx="9131">
                  <c:v>2036.0</c:v>
                </c:pt>
                <c:pt idx="9132">
                  <c:v>2036.0</c:v>
                </c:pt>
                <c:pt idx="9133">
                  <c:v>2036.0</c:v>
                </c:pt>
                <c:pt idx="9134">
                  <c:v>2036.0</c:v>
                </c:pt>
                <c:pt idx="9135">
                  <c:v>2037.0</c:v>
                </c:pt>
                <c:pt idx="9136">
                  <c:v>2037.0</c:v>
                </c:pt>
                <c:pt idx="9137">
                  <c:v>2037.0</c:v>
                </c:pt>
                <c:pt idx="9138">
                  <c:v>2037.0</c:v>
                </c:pt>
                <c:pt idx="9139">
                  <c:v>2037.0</c:v>
                </c:pt>
                <c:pt idx="9140">
                  <c:v>2038.0</c:v>
                </c:pt>
                <c:pt idx="9141">
                  <c:v>2038.0</c:v>
                </c:pt>
                <c:pt idx="9142">
                  <c:v>2038.0</c:v>
                </c:pt>
                <c:pt idx="9143">
                  <c:v>2038.0</c:v>
                </c:pt>
                <c:pt idx="9144">
                  <c:v>2039.0</c:v>
                </c:pt>
                <c:pt idx="9145">
                  <c:v>2039.0</c:v>
                </c:pt>
                <c:pt idx="9146">
                  <c:v>2039.0</c:v>
                </c:pt>
                <c:pt idx="9147">
                  <c:v>2039.0</c:v>
                </c:pt>
                <c:pt idx="9148">
                  <c:v>2039.0</c:v>
                </c:pt>
                <c:pt idx="9149">
                  <c:v>2039.0</c:v>
                </c:pt>
                <c:pt idx="9150">
                  <c:v>2039.0</c:v>
                </c:pt>
                <c:pt idx="9151">
                  <c:v>2040.0</c:v>
                </c:pt>
                <c:pt idx="9152">
                  <c:v>2040.0</c:v>
                </c:pt>
                <c:pt idx="9153">
                  <c:v>2041.0</c:v>
                </c:pt>
                <c:pt idx="9154">
                  <c:v>2041.0</c:v>
                </c:pt>
                <c:pt idx="9155">
                  <c:v>2042.0</c:v>
                </c:pt>
                <c:pt idx="9156">
                  <c:v>2043.0</c:v>
                </c:pt>
                <c:pt idx="9157">
                  <c:v>2043.0</c:v>
                </c:pt>
                <c:pt idx="9158">
                  <c:v>2043.0</c:v>
                </c:pt>
                <c:pt idx="9159">
                  <c:v>2043.0</c:v>
                </c:pt>
                <c:pt idx="9160">
                  <c:v>2043.0</c:v>
                </c:pt>
                <c:pt idx="9161">
                  <c:v>2044.0</c:v>
                </c:pt>
                <c:pt idx="9162">
                  <c:v>2045.0</c:v>
                </c:pt>
                <c:pt idx="9163">
                  <c:v>2045.0</c:v>
                </c:pt>
                <c:pt idx="9164">
                  <c:v>2045.0</c:v>
                </c:pt>
                <c:pt idx="9165">
                  <c:v>2046.0</c:v>
                </c:pt>
                <c:pt idx="9166">
                  <c:v>2046.0</c:v>
                </c:pt>
                <c:pt idx="9167">
                  <c:v>2046.0</c:v>
                </c:pt>
                <c:pt idx="9168">
                  <c:v>2046.0</c:v>
                </c:pt>
                <c:pt idx="9169">
                  <c:v>2046.0</c:v>
                </c:pt>
                <c:pt idx="9170">
                  <c:v>2046.0</c:v>
                </c:pt>
                <c:pt idx="9171">
                  <c:v>2046.0</c:v>
                </c:pt>
                <c:pt idx="9172">
                  <c:v>2046.0</c:v>
                </c:pt>
                <c:pt idx="9173">
                  <c:v>2047.0</c:v>
                </c:pt>
                <c:pt idx="9174">
                  <c:v>2047.0</c:v>
                </c:pt>
                <c:pt idx="9175">
                  <c:v>2048.0</c:v>
                </c:pt>
                <c:pt idx="9176">
                  <c:v>2048.0</c:v>
                </c:pt>
                <c:pt idx="9177">
                  <c:v>2048.0</c:v>
                </c:pt>
                <c:pt idx="9178">
                  <c:v>2048.0</c:v>
                </c:pt>
                <c:pt idx="9179">
                  <c:v>2048.0</c:v>
                </c:pt>
                <c:pt idx="9180">
                  <c:v>2048.0</c:v>
                </c:pt>
                <c:pt idx="9181">
                  <c:v>2048.0</c:v>
                </c:pt>
                <c:pt idx="9182">
                  <c:v>2048.0</c:v>
                </c:pt>
                <c:pt idx="9183">
                  <c:v>2049.0</c:v>
                </c:pt>
                <c:pt idx="9184">
                  <c:v>2049.0</c:v>
                </c:pt>
                <c:pt idx="9185">
                  <c:v>2049.0</c:v>
                </c:pt>
                <c:pt idx="9186">
                  <c:v>2049.0</c:v>
                </c:pt>
                <c:pt idx="9187">
                  <c:v>2050.0</c:v>
                </c:pt>
                <c:pt idx="9188">
                  <c:v>2050.0</c:v>
                </c:pt>
                <c:pt idx="9189">
                  <c:v>2051.0</c:v>
                </c:pt>
                <c:pt idx="9190">
                  <c:v>2052.0</c:v>
                </c:pt>
                <c:pt idx="9191">
                  <c:v>2053.0</c:v>
                </c:pt>
                <c:pt idx="9192">
                  <c:v>2053.0</c:v>
                </c:pt>
                <c:pt idx="9193">
                  <c:v>2053.0</c:v>
                </c:pt>
                <c:pt idx="9194">
                  <c:v>2053.0</c:v>
                </c:pt>
                <c:pt idx="9195">
                  <c:v>2053.0</c:v>
                </c:pt>
                <c:pt idx="9196">
                  <c:v>2053.0</c:v>
                </c:pt>
                <c:pt idx="9197">
                  <c:v>2053.0</c:v>
                </c:pt>
                <c:pt idx="9198">
                  <c:v>2054.0</c:v>
                </c:pt>
                <c:pt idx="9199">
                  <c:v>2054.0</c:v>
                </c:pt>
                <c:pt idx="9200">
                  <c:v>2055.0</c:v>
                </c:pt>
                <c:pt idx="9201">
                  <c:v>2056.0</c:v>
                </c:pt>
                <c:pt idx="9202">
                  <c:v>2057.0</c:v>
                </c:pt>
                <c:pt idx="9203">
                  <c:v>2057.0</c:v>
                </c:pt>
                <c:pt idx="9204">
                  <c:v>2058.0</c:v>
                </c:pt>
                <c:pt idx="9205">
                  <c:v>2059.0</c:v>
                </c:pt>
                <c:pt idx="9206">
                  <c:v>2059.0</c:v>
                </c:pt>
                <c:pt idx="9207">
                  <c:v>2059.0</c:v>
                </c:pt>
                <c:pt idx="9208">
                  <c:v>2059.0</c:v>
                </c:pt>
                <c:pt idx="9209">
                  <c:v>2060.0</c:v>
                </c:pt>
                <c:pt idx="9210">
                  <c:v>2060.0</c:v>
                </c:pt>
                <c:pt idx="9211">
                  <c:v>2060.0</c:v>
                </c:pt>
                <c:pt idx="9212">
                  <c:v>2060.0</c:v>
                </c:pt>
                <c:pt idx="9213">
                  <c:v>2060.0</c:v>
                </c:pt>
                <c:pt idx="9214">
                  <c:v>2060.0</c:v>
                </c:pt>
                <c:pt idx="9215">
                  <c:v>2060.0</c:v>
                </c:pt>
                <c:pt idx="9216">
                  <c:v>2061.0</c:v>
                </c:pt>
                <c:pt idx="9217">
                  <c:v>2061.0</c:v>
                </c:pt>
                <c:pt idx="9218">
                  <c:v>2062.0</c:v>
                </c:pt>
                <c:pt idx="9219">
                  <c:v>2063.0</c:v>
                </c:pt>
                <c:pt idx="9220">
                  <c:v>2063.0</c:v>
                </c:pt>
                <c:pt idx="9221">
                  <c:v>2063.0</c:v>
                </c:pt>
                <c:pt idx="9222">
                  <c:v>2064.0</c:v>
                </c:pt>
                <c:pt idx="9223">
                  <c:v>2065.0</c:v>
                </c:pt>
                <c:pt idx="9224">
                  <c:v>2065.0</c:v>
                </c:pt>
                <c:pt idx="9225">
                  <c:v>2066.0</c:v>
                </c:pt>
                <c:pt idx="9226">
                  <c:v>2067.0</c:v>
                </c:pt>
                <c:pt idx="9227">
                  <c:v>2068.0</c:v>
                </c:pt>
                <c:pt idx="9228">
                  <c:v>2068.0</c:v>
                </c:pt>
                <c:pt idx="9229">
                  <c:v>2068.0</c:v>
                </c:pt>
                <c:pt idx="9230">
                  <c:v>2069.0</c:v>
                </c:pt>
                <c:pt idx="9231">
                  <c:v>2069.0</c:v>
                </c:pt>
                <c:pt idx="9232">
                  <c:v>2070.0</c:v>
                </c:pt>
                <c:pt idx="9233">
                  <c:v>2071.0</c:v>
                </c:pt>
                <c:pt idx="9234">
                  <c:v>2072.0</c:v>
                </c:pt>
                <c:pt idx="9235">
                  <c:v>2073.0</c:v>
                </c:pt>
                <c:pt idx="9236">
                  <c:v>2073.0</c:v>
                </c:pt>
                <c:pt idx="9237">
                  <c:v>2073.0</c:v>
                </c:pt>
                <c:pt idx="9238">
                  <c:v>2073.0</c:v>
                </c:pt>
                <c:pt idx="9239">
                  <c:v>2073.0</c:v>
                </c:pt>
                <c:pt idx="9240">
                  <c:v>2073.0</c:v>
                </c:pt>
                <c:pt idx="9241">
                  <c:v>2073.0</c:v>
                </c:pt>
                <c:pt idx="9242">
                  <c:v>2073.0</c:v>
                </c:pt>
                <c:pt idx="9243">
                  <c:v>2073.0</c:v>
                </c:pt>
                <c:pt idx="9244">
                  <c:v>2073.0</c:v>
                </c:pt>
                <c:pt idx="9245">
                  <c:v>2073.0</c:v>
                </c:pt>
                <c:pt idx="9246">
                  <c:v>2073.0</c:v>
                </c:pt>
                <c:pt idx="9247">
                  <c:v>2073.0</c:v>
                </c:pt>
                <c:pt idx="9248">
                  <c:v>2073.0</c:v>
                </c:pt>
                <c:pt idx="9249">
                  <c:v>2073.0</c:v>
                </c:pt>
                <c:pt idx="9250">
                  <c:v>2074.0</c:v>
                </c:pt>
                <c:pt idx="9251">
                  <c:v>2075.0</c:v>
                </c:pt>
                <c:pt idx="9252">
                  <c:v>2075.0</c:v>
                </c:pt>
                <c:pt idx="9253">
                  <c:v>2076.0</c:v>
                </c:pt>
                <c:pt idx="9254">
                  <c:v>2076.0</c:v>
                </c:pt>
                <c:pt idx="9255">
                  <c:v>2077.0</c:v>
                </c:pt>
                <c:pt idx="9256">
                  <c:v>2078.0</c:v>
                </c:pt>
                <c:pt idx="9257">
                  <c:v>2079.0</c:v>
                </c:pt>
                <c:pt idx="9258">
                  <c:v>2079.0</c:v>
                </c:pt>
                <c:pt idx="9259">
                  <c:v>2080.0</c:v>
                </c:pt>
                <c:pt idx="9260">
                  <c:v>2080.0</c:v>
                </c:pt>
                <c:pt idx="9261">
                  <c:v>2080.0</c:v>
                </c:pt>
                <c:pt idx="9262">
                  <c:v>2080.0</c:v>
                </c:pt>
                <c:pt idx="9263">
                  <c:v>2080.0</c:v>
                </c:pt>
                <c:pt idx="9264">
                  <c:v>2081.0</c:v>
                </c:pt>
                <c:pt idx="9265">
                  <c:v>2082.0</c:v>
                </c:pt>
                <c:pt idx="9266">
                  <c:v>2083.0</c:v>
                </c:pt>
                <c:pt idx="9267">
                  <c:v>2083.0</c:v>
                </c:pt>
                <c:pt idx="9268">
                  <c:v>2084.0</c:v>
                </c:pt>
                <c:pt idx="9269">
                  <c:v>2085.0</c:v>
                </c:pt>
                <c:pt idx="9270">
                  <c:v>2085.0</c:v>
                </c:pt>
                <c:pt idx="9271">
                  <c:v>2085.0</c:v>
                </c:pt>
                <c:pt idx="9272">
                  <c:v>2085.0</c:v>
                </c:pt>
                <c:pt idx="9273">
                  <c:v>2085.0</c:v>
                </c:pt>
                <c:pt idx="9274">
                  <c:v>2086.0</c:v>
                </c:pt>
                <c:pt idx="9275">
                  <c:v>2086.0</c:v>
                </c:pt>
                <c:pt idx="9276">
                  <c:v>2086.0</c:v>
                </c:pt>
                <c:pt idx="9277">
                  <c:v>2086.0</c:v>
                </c:pt>
                <c:pt idx="9278">
                  <c:v>2086.0</c:v>
                </c:pt>
                <c:pt idx="9279">
                  <c:v>2086.0</c:v>
                </c:pt>
                <c:pt idx="9280">
                  <c:v>2087.0</c:v>
                </c:pt>
                <c:pt idx="9281">
                  <c:v>2087.0</c:v>
                </c:pt>
                <c:pt idx="9282">
                  <c:v>2087.0</c:v>
                </c:pt>
                <c:pt idx="9283">
                  <c:v>2088.0</c:v>
                </c:pt>
                <c:pt idx="9284">
                  <c:v>2089.0</c:v>
                </c:pt>
                <c:pt idx="9285">
                  <c:v>2089.0</c:v>
                </c:pt>
                <c:pt idx="9286">
                  <c:v>2089.0</c:v>
                </c:pt>
                <c:pt idx="9287">
                  <c:v>2089.0</c:v>
                </c:pt>
                <c:pt idx="9288">
                  <c:v>2090.0</c:v>
                </c:pt>
                <c:pt idx="9289">
                  <c:v>2090.0</c:v>
                </c:pt>
                <c:pt idx="9290">
                  <c:v>2090.0</c:v>
                </c:pt>
                <c:pt idx="9291">
                  <c:v>2091.0</c:v>
                </c:pt>
                <c:pt idx="9292">
                  <c:v>2091.0</c:v>
                </c:pt>
                <c:pt idx="9293">
                  <c:v>2091.0</c:v>
                </c:pt>
                <c:pt idx="9294">
                  <c:v>2092.0</c:v>
                </c:pt>
                <c:pt idx="9295">
                  <c:v>2093.0</c:v>
                </c:pt>
                <c:pt idx="9296">
                  <c:v>2093.0</c:v>
                </c:pt>
                <c:pt idx="9297">
                  <c:v>2093.0</c:v>
                </c:pt>
                <c:pt idx="9298">
                  <c:v>2094.0</c:v>
                </c:pt>
                <c:pt idx="9299">
                  <c:v>2094.0</c:v>
                </c:pt>
                <c:pt idx="9300">
                  <c:v>2094.0</c:v>
                </c:pt>
                <c:pt idx="9301">
                  <c:v>2095.0</c:v>
                </c:pt>
                <c:pt idx="9302">
                  <c:v>2095.0</c:v>
                </c:pt>
                <c:pt idx="9303">
                  <c:v>2095.0</c:v>
                </c:pt>
                <c:pt idx="9304">
                  <c:v>2095.0</c:v>
                </c:pt>
                <c:pt idx="9305">
                  <c:v>2095.0</c:v>
                </c:pt>
                <c:pt idx="9306">
                  <c:v>2095.0</c:v>
                </c:pt>
                <c:pt idx="9307">
                  <c:v>2096.0</c:v>
                </c:pt>
                <c:pt idx="9308">
                  <c:v>2096.0</c:v>
                </c:pt>
                <c:pt idx="9309">
                  <c:v>2096.0</c:v>
                </c:pt>
                <c:pt idx="9310">
                  <c:v>2096.0</c:v>
                </c:pt>
                <c:pt idx="9311">
                  <c:v>2097.0</c:v>
                </c:pt>
                <c:pt idx="9312">
                  <c:v>2097.0</c:v>
                </c:pt>
                <c:pt idx="9313">
                  <c:v>2097.0</c:v>
                </c:pt>
                <c:pt idx="9314">
                  <c:v>2097.0</c:v>
                </c:pt>
                <c:pt idx="9315">
                  <c:v>2097.0</c:v>
                </c:pt>
                <c:pt idx="9316">
                  <c:v>2097.0</c:v>
                </c:pt>
                <c:pt idx="9317">
                  <c:v>2097.0</c:v>
                </c:pt>
                <c:pt idx="9318">
                  <c:v>2097.0</c:v>
                </c:pt>
                <c:pt idx="9319">
                  <c:v>2098.0</c:v>
                </c:pt>
                <c:pt idx="9320">
                  <c:v>2098.0</c:v>
                </c:pt>
                <c:pt idx="9321">
                  <c:v>2098.0</c:v>
                </c:pt>
                <c:pt idx="9322">
                  <c:v>2098.0</c:v>
                </c:pt>
                <c:pt idx="9323">
                  <c:v>2098.0</c:v>
                </c:pt>
                <c:pt idx="9324">
                  <c:v>2098.0</c:v>
                </c:pt>
                <c:pt idx="9325">
                  <c:v>2098.0</c:v>
                </c:pt>
                <c:pt idx="9326">
                  <c:v>2099.0</c:v>
                </c:pt>
                <c:pt idx="9327">
                  <c:v>2099.0</c:v>
                </c:pt>
                <c:pt idx="9328">
                  <c:v>2099.0</c:v>
                </c:pt>
                <c:pt idx="9329">
                  <c:v>2099.0</c:v>
                </c:pt>
                <c:pt idx="9330">
                  <c:v>2099.0</c:v>
                </c:pt>
                <c:pt idx="9331">
                  <c:v>2099.0</c:v>
                </c:pt>
                <c:pt idx="9332">
                  <c:v>2099.0</c:v>
                </c:pt>
                <c:pt idx="9333">
                  <c:v>2099.0</c:v>
                </c:pt>
                <c:pt idx="9334">
                  <c:v>2100.0</c:v>
                </c:pt>
                <c:pt idx="9335">
                  <c:v>2101.0</c:v>
                </c:pt>
                <c:pt idx="9336">
                  <c:v>2101.0</c:v>
                </c:pt>
                <c:pt idx="9337">
                  <c:v>2101.0</c:v>
                </c:pt>
                <c:pt idx="9338">
                  <c:v>2101.0</c:v>
                </c:pt>
                <c:pt idx="9339">
                  <c:v>2101.0</c:v>
                </c:pt>
                <c:pt idx="9340">
                  <c:v>2101.0</c:v>
                </c:pt>
                <c:pt idx="9341">
                  <c:v>2102.0</c:v>
                </c:pt>
                <c:pt idx="9342">
                  <c:v>2102.0</c:v>
                </c:pt>
                <c:pt idx="9343">
                  <c:v>2103.0</c:v>
                </c:pt>
                <c:pt idx="9344">
                  <c:v>2103.0</c:v>
                </c:pt>
                <c:pt idx="9345">
                  <c:v>2103.0</c:v>
                </c:pt>
                <c:pt idx="9346">
                  <c:v>2103.0</c:v>
                </c:pt>
                <c:pt idx="9347">
                  <c:v>2103.0</c:v>
                </c:pt>
                <c:pt idx="9348">
                  <c:v>2103.0</c:v>
                </c:pt>
                <c:pt idx="9349">
                  <c:v>2103.0</c:v>
                </c:pt>
                <c:pt idx="9350">
                  <c:v>2103.0</c:v>
                </c:pt>
                <c:pt idx="9351">
                  <c:v>2104.0</c:v>
                </c:pt>
                <c:pt idx="9352">
                  <c:v>2104.0</c:v>
                </c:pt>
                <c:pt idx="9353">
                  <c:v>2104.0</c:v>
                </c:pt>
                <c:pt idx="9354">
                  <c:v>2104.0</c:v>
                </c:pt>
                <c:pt idx="9355">
                  <c:v>2104.0</c:v>
                </c:pt>
                <c:pt idx="9356">
                  <c:v>2104.0</c:v>
                </c:pt>
                <c:pt idx="9357">
                  <c:v>2104.0</c:v>
                </c:pt>
                <c:pt idx="9358">
                  <c:v>2104.0</c:v>
                </c:pt>
                <c:pt idx="9359">
                  <c:v>2105.0</c:v>
                </c:pt>
                <c:pt idx="9360">
                  <c:v>2105.0</c:v>
                </c:pt>
                <c:pt idx="9361">
                  <c:v>2105.0</c:v>
                </c:pt>
                <c:pt idx="9362">
                  <c:v>2105.0</c:v>
                </c:pt>
                <c:pt idx="9363">
                  <c:v>2105.0</c:v>
                </c:pt>
                <c:pt idx="9364">
                  <c:v>2105.0</c:v>
                </c:pt>
                <c:pt idx="9365">
                  <c:v>2105.0</c:v>
                </c:pt>
                <c:pt idx="9366">
                  <c:v>2105.0</c:v>
                </c:pt>
                <c:pt idx="9367">
                  <c:v>2106.0</c:v>
                </c:pt>
                <c:pt idx="9368">
                  <c:v>2107.0</c:v>
                </c:pt>
                <c:pt idx="9369">
                  <c:v>2108.0</c:v>
                </c:pt>
                <c:pt idx="9370">
                  <c:v>2108.0</c:v>
                </c:pt>
                <c:pt idx="9371">
                  <c:v>2109.0</c:v>
                </c:pt>
                <c:pt idx="9372">
                  <c:v>2110.0</c:v>
                </c:pt>
                <c:pt idx="9373">
                  <c:v>2110.0</c:v>
                </c:pt>
                <c:pt idx="9374">
                  <c:v>2110.0</c:v>
                </c:pt>
                <c:pt idx="9375">
                  <c:v>2110.0</c:v>
                </c:pt>
                <c:pt idx="9376">
                  <c:v>2110.0</c:v>
                </c:pt>
                <c:pt idx="9377">
                  <c:v>2110.0</c:v>
                </c:pt>
                <c:pt idx="9378">
                  <c:v>2110.0</c:v>
                </c:pt>
                <c:pt idx="9379">
                  <c:v>2110.0</c:v>
                </c:pt>
                <c:pt idx="9380">
                  <c:v>2110.0</c:v>
                </c:pt>
                <c:pt idx="9381">
                  <c:v>2110.0</c:v>
                </c:pt>
                <c:pt idx="9382">
                  <c:v>2111.0</c:v>
                </c:pt>
                <c:pt idx="9383">
                  <c:v>2111.0</c:v>
                </c:pt>
                <c:pt idx="9384">
                  <c:v>2112.0</c:v>
                </c:pt>
                <c:pt idx="9385">
                  <c:v>2113.0</c:v>
                </c:pt>
                <c:pt idx="9386">
                  <c:v>2113.0</c:v>
                </c:pt>
                <c:pt idx="9387">
                  <c:v>2114.0</c:v>
                </c:pt>
                <c:pt idx="9388">
                  <c:v>2114.0</c:v>
                </c:pt>
                <c:pt idx="9389">
                  <c:v>2114.0</c:v>
                </c:pt>
                <c:pt idx="9390">
                  <c:v>2114.0</c:v>
                </c:pt>
                <c:pt idx="9391">
                  <c:v>2114.0</c:v>
                </c:pt>
                <c:pt idx="9392">
                  <c:v>2114.0</c:v>
                </c:pt>
                <c:pt idx="9393">
                  <c:v>2115.0</c:v>
                </c:pt>
                <c:pt idx="9394">
                  <c:v>2115.0</c:v>
                </c:pt>
                <c:pt idx="9395">
                  <c:v>2116.0</c:v>
                </c:pt>
                <c:pt idx="9396">
                  <c:v>2116.0</c:v>
                </c:pt>
                <c:pt idx="9397">
                  <c:v>2117.0</c:v>
                </c:pt>
                <c:pt idx="9398">
                  <c:v>2118.0</c:v>
                </c:pt>
                <c:pt idx="9399">
                  <c:v>2119.0</c:v>
                </c:pt>
                <c:pt idx="9400">
                  <c:v>2120.0</c:v>
                </c:pt>
                <c:pt idx="9401">
                  <c:v>2120.0</c:v>
                </c:pt>
                <c:pt idx="9402">
                  <c:v>2121.0</c:v>
                </c:pt>
                <c:pt idx="9403">
                  <c:v>2121.0</c:v>
                </c:pt>
                <c:pt idx="9404">
                  <c:v>2121.0</c:v>
                </c:pt>
                <c:pt idx="9405">
                  <c:v>2122.0</c:v>
                </c:pt>
                <c:pt idx="9406">
                  <c:v>2122.0</c:v>
                </c:pt>
                <c:pt idx="9407">
                  <c:v>2123.0</c:v>
                </c:pt>
                <c:pt idx="9408">
                  <c:v>2124.0</c:v>
                </c:pt>
                <c:pt idx="9409">
                  <c:v>2125.0</c:v>
                </c:pt>
                <c:pt idx="9410">
                  <c:v>2125.0</c:v>
                </c:pt>
                <c:pt idx="9411">
                  <c:v>2126.0</c:v>
                </c:pt>
                <c:pt idx="9412">
                  <c:v>2127.0</c:v>
                </c:pt>
                <c:pt idx="9413">
                  <c:v>2127.0</c:v>
                </c:pt>
                <c:pt idx="9414">
                  <c:v>2127.0</c:v>
                </c:pt>
                <c:pt idx="9415">
                  <c:v>2127.0</c:v>
                </c:pt>
                <c:pt idx="9416">
                  <c:v>2127.0</c:v>
                </c:pt>
                <c:pt idx="9417">
                  <c:v>2127.0</c:v>
                </c:pt>
                <c:pt idx="9418">
                  <c:v>2128.0</c:v>
                </c:pt>
                <c:pt idx="9419">
                  <c:v>2129.0</c:v>
                </c:pt>
                <c:pt idx="9420">
                  <c:v>2129.0</c:v>
                </c:pt>
                <c:pt idx="9421">
                  <c:v>2129.0</c:v>
                </c:pt>
                <c:pt idx="9422">
                  <c:v>2129.0</c:v>
                </c:pt>
                <c:pt idx="9423">
                  <c:v>2129.0</c:v>
                </c:pt>
                <c:pt idx="9424">
                  <c:v>2129.0</c:v>
                </c:pt>
                <c:pt idx="9425">
                  <c:v>2129.0</c:v>
                </c:pt>
                <c:pt idx="9426">
                  <c:v>2130.0</c:v>
                </c:pt>
                <c:pt idx="9427">
                  <c:v>2131.0</c:v>
                </c:pt>
                <c:pt idx="9428">
                  <c:v>2131.0</c:v>
                </c:pt>
                <c:pt idx="9429">
                  <c:v>2132.0</c:v>
                </c:pt>
                <c:pt idx="9430">
                  <c:v>2132.0</c:v>
                </c:pt>
                <c:pt idx="9431">
                  <c:v>2132.0</c:v>
                </c:pt>
                <c:pt idx="9432">
                  <c:v>2132.0</c:v>
                </c:pt>
                <c:pt idx="9433">
                  <c:v>2133.0</c:v>
                </c:pt>
                <c:pt idx="9434">
                  <c:v>2133.0</c:v>
                </c:pt>
                <c:pt idx="9435">
                  <c:v>2134.0</c:v>
                </c:pt>
                <c:pt idx="9436">
                  <c:v>2134.0</c:v>
                </c:pt>
                <c:pt idx="9437">
                  <c:v>2134.0</c:v>
                </c:pt>
                <c:pt idx="9438">
                  <c:v>2134.0</c:v>
                </c:pt>
                <c:pt idx="9439">
                  <c:v>2134.0</c:v>
                </c:pt>
                <c:pt idx="9440">
                  <c:v>2134.0</c:v>
                </c:pt>
                <c:pt idx="9441">
                  <c:v>2134.0</c:v>
                </c:pt>
                <c:pt idx="9442">
                  <c:v>2134.0</c:v>
                </c:pt>
                <c:pt idx="9443">
                  <c:v>2135.0</c:v>
                </c:pt>
                <c:pt idx="9444">
                  <c:v>2136.0</c:v>
                </c:pt>
                <c:pt idx="9445">
                  <c:v>2136.0</c:v>
                </c:pt>
                <c:pt idx="9446">
                  <c:v>2137.0</c:v>
                </c:pt>
                <c:pt idx="9447">
                  <c:v>2137.0</c:v>
                </c:pt>
                <c:pt idx="9448">
                  <c:v>2138.0</c:v>
                </c:pt>
                <c:pt idx="9449">
                  <c:v>2139.0</c:v>
                </c:pt>
                <c:pt idx="9450">
                  <c:v>2140.0</c:v>
                </c:pt>
                <c:pt idx="9451">
                  <c:v>2141.0</c:v>
                </c:pt>
                <c:pt idx="9452">
                  <c:v>2141.0</c:v>
                </c:pt>
                <c:pt idx="9453">
                  <c:v>2141.0</c:v>
                </c:pt>
                <c:pt idx="9454">
                  <c:v>2141.0</c:v>
                </c:pt>
                <c:pt idx="9455">
                  <c:v>2141.0</c:v>
                </c:pt>
                <c:pt idx="9456">
                  <c:v>2141.0</c:v>
                </c:pt>
                <c:pt idx="9457">
                  <c:v>2141.0</c:v>
                </c:pt>
                <c:pt idx="9458">
                  <c:v>2141.0</c:v>
                </c:pt>
                <c:pt idx="9459">
                  <c:v>2141.0</c:v>
                </c:pt>
                <c:pt idx="9460">
                  <c:v>2141.0</c:v>
                </c:pt>
                <c:pt idx="9461">
                  <c:v>2141.0</c:v>
                </c:pt>
                <c:pt idx="9462">
                  <c:v>2141.0</c:v>
                </c:pt>
                <c:pt idx="9463">
                  <c:v>2142.0</c:v>
                </c:pt>
                <c:pt idx="9464">
                  <c:v>2143.0</c:v>
                </c:pt>
                <c:pt idx="9465">
                  <c:v>2143.0</c:v>
                </c:pt>
                <c:pt idx="9466">
                  <c:v>2144.0</c:v>
                </c:pt>
                <c:pt idx="9467">
                  <c:v>2145.0</c:v>
                </c:pt>
                <c:pt idx="9468">
                  <c:v>2146.0</c:v>
                </c:pt>
                <c:pt idx="9469">
                  <c:v>2147.0</c:v>
                </c:pt>
                <c:pt idx="9470">
                  <c:v>2148.0</c:v>
                </c:pt>
                <c:pt idx="9471">
                  <c:v>2149.0</c:v>
                </c:pt>
                <c:pt idx="9472">
                  <c:v>2150.0</c:v>
                </c:pt>
                <c:pt idx="9473">
                  <c:v>2151.0</c:v>
                </c:pt>
                <c:pt idx="9474">
                  <c:v>2152.0</c:v>
                </c:pt>
                <c:pt idx="9475">
                  <c:v>2153.0</c:v>
                </c:pt>
                <c:pt idx="9476">
                  <c:v>2154.0</c:v>
                </c:pt>
                <c:pt idx="9477">
                  <c:v>2155.0</c:v>
                </c:pt>
                <c:pt idx="9478">
                  <c:v>2156.0</c:v>
                </c:pt>
                <c:pt idx="9479">
                  <c:v>2157.0</c:v>
                </c:pt>
                <c:pt idx="9480">
                  <c:v>2157.0</c:v>
                </c:pt>
                <c:pt idx="9481">
                  <c:v>2158.0</c:v>
                </c:pt>
                <c:pt idx="9482">
                  <c:v>2159.0</c:v>
                </c:pt>
                <c:pt idx="9483">
                  <c:v>2159.0</c:v>
                </c:pt>
                <c:pt idx="9484">
                  <c:v>2159.0</c:v>
                </c:pt>
                <c:pt idx="9485">
                  <c:v>2159.0</c:v>
                </c:pt>
                <c:pt idx="9486">
                  <c:v>2159.0</c:v>
                </c:pt>
                <c:pt idx="9487">
                  <c:v>2159.0</c:v>
                </c:pt>
                <c:pt idx="9488">
                  <c:v>2160.0</c:v>
                </c:pt>
                <c:pt idx="9489">
                  <c:v>2161.0</c:v>
                </c:pt>
                <c:pt idx="9490">
                  <c:v>2161.0</c:v>
                </c:pt>
              </c:numCache>
            </c:numRef>
          </c:val>
          <c:smooth val="0"/>
        </c:ser>
        <c:dLbls>
          <c:showLegendKey val="0"/>
          <c:showVal val="0"/>
          <c:showCatName val="0"/>
          <c:showSerName val="0"/>
          <c:showPercent val="0"/>
          <c:showBubbleSize val="0"/>
        </c:dLbls>
        <c:marker val="1"/>
        <c:smooth val="0"/>
        <c:axId val="-1994016360"/>
        <c:axId val="-1994029064"/>
      </c:lineChart>
      <c:catAx>
        <c:axId val="-1994016360"/>
        <c:scaling>
          <c:orientation val="minMax"/>
        </c:scaling>
        <c:delete val="0"/>
        <c:axPos val="b"/>
        <c:title>
          <c:tx>
            <c:rich>
              <a:bodyPr/>
              <a:lstStyle/>
              <a:p>
                <a:pPr>
                  <a:defRPr/>
                </a:pPr>
                <a:r>
                  <a:rPr lang="en-GB"/>
                  <a:t>Series Order </a:t>
                </a:r>
              </a:p>
            </c:rich>
          </c:tx>
          <c:layout/>
          <c:overlay val="0"/>
        </c:title>
        <c:majorTickMark val="out"/>
        <c:minorTickMark val="none"/>
        <c:tickLblPos val="nextTo"/>
        <c:crossAx val="-1994029064"/>
        <c:crosses val="autoZero"/>
        <c:auto val="1"/>
        <c:lblAlgn val="ctr"/>
        <c:lblOffset val="100"/>
        <c:noMultiLvlLbl val="0"/>
      </c:catAx>
      <c:valAx>
        <c:axId val="-1994029064"/>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994016360"/>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Confidentiality!$F$1</c:f>
              <c:strCache>
                <c:ptCount val="1"/>
                <c:pt idx="0">
                  <c:v>Complete A</c:v>
                </c:pt>
              </c:strCache>
            </c:strRef>
          </c:tx>
          <c:marker>
            <c:symbol val="none"/>
          </c:marker>
          <c:val>
            <c:numRef>
              <c:f>Confidentiality!$F$2:$F$9604</c:f>
              <c:numCache>
                <c:formatCode>General</c:formatCode>
                <c:ptCount val="9603"/>
                <c:pt idx="0">
                  <c:v>1.0</c:v>
                </c:pt>
                <c:pt idx="1">
                  <c:v>1.0</c:v>
                </c:pt>
                <c:pt idx="2">
                  <c:v>1.0</c:v>
                </c:pt>
                <c:pt idx="3">
                  <c:v>1.0</c:v>
                </c:pt>
                <c:pt idx="4">
                  <c:v>2.0</c:v>
                </c:pt>
                <c:pt idx="5">
                  <c:v>3.0</c:v>
                </c:pt>
                <c:pt idx="6">
                  <c:v>3.0</c:v>
                </c:pt>
                <c:pt idx="7">
                  <c:v>4.0</c:v>
                </c:pt>
                <c:pt idx="8">
                  <c:v>5.0</c:v>
                </c:pt>
                <c:pt idx="9">
                  <c:v>6.0</c:v>
                </c:pt>
                <c:pt idx="10">
                  <c:v>7.0</c:v>
                </c:pt>
                <c:pt idx="11">
                  <c:v>8.0</c:v>
                </c:pt>
                <c:pt idx="12">
                  <c:v>8.0</c:v>
                </c:pt>
                <c:pt idx="13">
                  <c:v>9.0</c:v>
                </c:pt>
                <c:pt idx="14">
                  <c:v>10.0</c:v>
                </c:pt>
                <c:pt idx="15">
                  <c:v>11.0</c:v>
                </c:pt>
                <c:pt idx="16">
                  <c:v>12.0</c:v>
                </c:pt>
                <c:pt idx="17">
                  <c:v>13.0</c:v>
                </c:pt>
                <c:pt idx="18">
                  <c:v>13.0</c:v>
                </c:pt>
                <c:pt idx="19">
                  <c:v>14.0</c:v>
                </c:pt>
                <c:pt idx="20">
                  <c:v>15.0</c:v>
                </c:pt>
                <c:pt idx="21">
                  <c:v>16.0</c:v>
                </c:pt>
                <c:pt idx="22">
                  <c:v>17.0</c:v>
                </c:pt>
                <c:pt idx="23">
                  <c:v>18.0</c:v>
                </c:pt>
                <c:pt idx="24">
                  <c:v>19.0</c:v>
                </c:pt>
                <c:pt idx="25">
                  <c:v>19.0</c:v>
                </c:pt>
                <c:pt idx="26">
                  <c:v>19.0</c:v>
                </c:pt>
                <c:pt idx="27">
                  <c:v>20.0</c:v>
                </c:pt>
                <c:pt idx="28">
                  <c:v>20.0</c:v>
                </c:pt>
                <c:pt idx="29">
                  <c:v>20.0</c:v>
                </c:pt>
                <c:pt idx="30">
                  <c:v>20.0</c:v>
                </c:pt>
                <c:pt idx="31">
                  <c:v>21.0</c:v>
                </c:pt>
                <c:pt idx="32">
                  <c:v>21.0</c:v>
                </c:pt>
                <c:pt idx="33">
                  <c:v>21.0</c:v>
                </c:pt>
                <c:pt idx="34">
                  <c:v>22.0</c:v>
                </c:pt>
                <c:pt idx="35">
                  <c:v>23.0</c:v>
                </c:pt>
                <c:pt idx="36">
                  <c:v>24.0</c:v>
                </c:pt>
                <c:pt idx="37">
                  <c:v>24.0</c:v>
                </c:pt>
                <c:pt idx="38">
                  <c:v>24.0</c:v>
                </c:pt>
                <c:pt idx="39">
                  <c:v>24.0</c:v>
                </c:pt>
                <c:pt idx="40">
                  <c:v>24.0</c:v>
                </c:pt>
                <c:pt idx="41">
                  <c:v>24.0</c:v>
                </c:pt>
                <c:pt idx="42">
                  <c:v>24.0</c:v>
                </c:pt>
                <c:pt idx="43">
                  <c:v>24.0</c:v>
                </c:pt>
                <c:pt idx="44">
                  <c:v>25.0</c:v>
                </c:pt>
                <c:pt idx="45">
                  <c:v>25.0</c:v>
                </c:pt>
                <c:pt idx="46">
                  <c:v>25.0</c:v>
                </c:pt>
                <c:pt idx="47">
                  <c:v>25.0</c:v>
                </c:pt>
                <c:pt idx="48">
                  <c:v>25.0</c:v>
                </c:pt>
                <c:pt idx="49">
                  <c:v>25.0</c:v>
                </c:pt>
                <c:pt idx="50">
                  <c:v>25.0</c:v>
                </c:pt>
                <c:pt idx="51">
                  <c:v>25.0</c:v>
                </c:pt>
                <c:pt idx="52">
                  <c:v>25.0</c:v>
                </c:pt>
                <c:pt idx="53">
                  <c:v>26.0</c:v>
                </c:pt>
                <c:pt idx="54">
                  <c:v>26.0</c:v>
                </c:pt>
                <c:pt idx="55">
                  <c:v>26.0</c:v>
                </c:pt>
                <c:pt idx="56">
                  <c:v>26.0</c:v>
                </c:pt>
                <c:pt idx="57">
                  <c:v>27.0</c:v>
                </c:pt>
                <c:pt idx="58">
                  <c:v>28.0</c:v>
                </c:pt>
                <c:pt idx="59">
                  <c:v>29.0</c:v>
                </c:pt>
                <c:pt idx="60">
                  <c:v>29.0</c:v>
                </c:pt>
                <c:pt idx="61">
                  <c:v>30.0</c:v>
                </c:pt>
                <c:pt idx="62">
                  <c:v>30.0</c:v>
                </c:pt>
                <c:pt idx="63">
                  <c:v>30.0</c:v>
                </c:pt>
                <c:pt idx="64">
                  <c:v>31.0</c:v>
                </c:pt>
                <c:pt idx="65">
                  <c:v>31.0</c:v>
                </c:pt>
                <c:pt idx="66">
                  <c:v>32.0</c:v>
                </c:pt>
                <c:pt idx="67">
                  <c:v>33.0</c:v>
                </c:pt>
                <c:pt idx="68">
                  <c:v>33.0</c:v>
                </c:pt>
                <c:pt idx="69">
                  <c:v>33.0</c:v>
                </c:pt>
                <c:pt idx="70">
                  <c:v>33.0</c:v>
                </c:pt>
                <c:pt idx="71">
                  <c:v>33.0</c:v>
                </c:pt>
                <c:pt idx="72">
                  <c:v>34.0</c:v>
                </c:pt>
                <c:pt idx="73">
                  <c:v>35.0</c:v>
                </c:pt>
                <c:pt idx="74">
                  <c:v>35.0</c:v>
                </c:pt>
                <c:pt idx="75">
                  <c:v>35.0</c:v>
                </c:pt>
                <c:pt idx="76">
                  <c:v>35.0</c:v>
                </c:pt>
                <c:pt idx="77">
                  <c:v>35.0</c:v>
                </c:pt>
                <c:pt idx="78">
                  <c:v>35.0</c:v>
                </c:pt>
                <c:pt idx="79">
                  <c:v>35.0</c:v>
                </c:pt>
                <c:pt idx="80">
                  <c:v>35.0</c:v>
                </c:pt>
                <c:pt idx="81">
                  <c:v>36.0</c:v>
                </c:pt>
                <c:pt idx="82">
                  <c:v>37.0</c:v>
                </c:pt>
                <c:pt idx="83">
                  <c:v>37.0</c:v>
                </c:pt>
                <c:pt idx="84">
                  <c:v>37.0</c:v>
                </c:pt>
                <c:pt idx="85">
                  <c:v>37.0</c:v>
                </c:pt>
                <c:pt idx="86">
                  <c:v>37.0</c:v>
                </c:pt>
                <c:pt idx="87">
                  <c:v>37.0</c:v>
                </c:pt>
                <c:pt idx="88">
                  <c:v>37.0</c:v>
                </c:pt>
                <c:pt idx="89">
                  <c:v>37.0</c:v>
                </c:pt>
                <c:pt idx="90">
                  <c:v>37.0</c:v>
                </c:pt>
                <c:pt idx="91">
                  <c:v>37.0</c:v>
                </c:pt>
                <c:pt idx="92">
                  <c:v>37.0</c:v>
                </c:pt>
                <c:pt idx="93">
                  <c:v>37.0</c:v>
                </c:pt>
                <c:pt idx="94">
                  <c:v>37.0</c:v>
                </c:pt>
                <c:pt idx="95">
                  <c:v>37.0</c:v>
                </c:pt>
                <c:pt idx="96">
                  <c:v>38.0</c:v>
                </c:pt>
                <c:pt idx="97">
                  <c:v>38.0</c:v>
                </c:pt>
                <c:pt idx="98">
                  <c:v>38.0</c:v>
                </c:pt>
                <c:pt idx="99">
                  <c:v>38.0</c:v>
                </c:pt>
                <c:pt idx="100">
                  <c:v>38.0</c:v>
                </c:pt>
                <c:pt idx="101">
                  <c:v>38.0</c:v>
                </c:pt>
                <c:pt idx="102">
                  <c:v>38.0</c:v>
                </c:pt>
                <c:pt idx="103">
                  <c:v>38.0</c:v>
                </c:pt>
                <c:pt idx="104">
                  <c:v>38.0</c:v>
                </c:pt>
                <c:pt idx="105">
                  <c:v>38.0</c:v>
                </c:pt>
                <c:pt idx="106">
                  <c:v>38.0</c:v>
                </c:pt>
                <c:pt idx="107">
                  <c:v>38.0</c:v>
                </c:pt>
                <c:pt idx="108">
                  <c:v>38.0</c:v>
                </c:pt>
                <c:pt idx="109">
                  <c:v>38.0</c:v>
                </c:pt>
                <c:pt idx="110">
                  <c:v>38.0</c:v>
                </c:pt>
                <c:pt idx="111">
                  <c:v>38.0</c:v>
                </c:pt>
                <c:pt idx="112">
                  <c:v>38.0</c:v>
                </c:pt>
                <c:pt idx="113">
                  <c:v>39.0</c:v>
                </c:pt>
                <c:pt idx="114">
                  <c:v>40.0</c:v>
                </c:pt>
                <c:pt idx="115">
                  <c:v>40.0</c:v>
                </c:pt>
                <c:pt idx="116">
                  <c:v>40.0</c:v>
                </c:pt>
                <c:pt idx="117">
                  <c:v>40.0</c:v>
                </c:pt>
                <c:pt idx="118">
                  <c:v>41.0</c:v>
                </c:pt>
                <c:pt idx="119">
                  <c:v>41.0</c:v>
                </c:pt>
                <c:pt idx="120">
                  <c:v>41.0</c:v>
                </c:pt>
                <c:pt idx="121">
                  <c:v>41.0</c:v>
                </c:pt>
                <c:pt idx="122">
                  <c:v>41.0</c:v>
                </c:pt>
                <c:pt idx="123">
                  <c:v>41.0</c:v>
                </c:pt>
                <c:pt idx="124">
                  <c:v>41.0</c:v>
                </c:pt>
                <c:pt idx="125">
                  <c:v>41.0</c:v>
                </c:pt>
                <c:pt idx="126">
                  <c:v>42.0</c:v>
                </c:pt>
                <c:pt idx="127">
                  <c:v>42.0</c:v>
                </c:pt>
                <c:pt idx="128">
                  <c:v>42.0</c:v>
                </c:pt>
                <c:pt idx="129">
                  <c:v>42.0</c:v>
                </c:pt>
                <c:pt idx="130">
                  <c:v>42.0</c:v>
                </c:pt>
                <c:pt idx="131">
                  <c:v>43.0</c:v>
                </c:pt>
                <c:pt idx="132">
                  <c:v>44.0</c:v>
                </c:pt>
                <c:pt idx="133">
                  <c:v>45.0</c:v>
                </c:pt>
                <c:pt idx="134">
                  <c:v>46.0</c:v>
                </c:pt>
                <c:pt idx="135">
                  <c:v>46.0</c:v>
                </c:pt>
                <c:pt idx="136">
                  <c:v>46.0</c:v>
                </c:pt>
                <c:pt idx="137">
                  <c:v>47.0</c:v>
                </c:pt>
                <c:pt idx="138">
                  <c:v>48.0</c:v>
                </c:pt>
                <c:pt idx="139">
                  <c:v>49.0</c:v>
                </c:pt>
                <c:pt idx="140">
                  <c:v>50.0</c:v>
                </c:pt>
                <c:pt idx="141">
                  <c:v>51.0</c:v>
                </c:pt>
                <c:pt idx="142">
                  <c:v>52.0</c:v>
                </c:pt>
                <c:pt idx="143">
                  <c:v>53.0</c:v>
                </c:pt>
                <c:pt idx="144">
                  <c:v>54.0</c:v>
                </c:pt>
                <c:pt idx="145">
                  <c:v>54.0</c:v>
                </c:pt>
                <c:pt idx="146">
                  <c:v>54.0</c:v>
                </c:pt>
                <c:pt idx="147">
                  <c:v>54.0</c:v>
                </c:pt>
                <c:pt idx="148">
                  <c:v>54.0</c:v>
                </c:pt>
                <c:pt idx="149">
                  <c:v>55.0</c:v>
                </c:pt>
                <c:pt idx="150">
                  <c:v>56.0</c:v>
                </c:pt>
                <c:pt idx="151">
                  <c:v>57.0</c:v>
                </c:pt>
                <c:pt idx="152">
                  <c:v>58.0</c:v>
                </c:pt>
                <c:pt idx="153">
                  <c:v>59.0</c:v>
                </c:pt>
                <c:pt idx="154">
                  <c:v>59.0</c:v>
                </c:pt>
                <c:pt idx="155">
                  <c:v>60.0</c:v>
                </c:pt>
                <c:pt idx="156">
                  <c:v>60.0</c:v>
                </c:pt>
                <c:pt idx="157">
                  <c:v>61.0</c:v>
                </c:pt>
                <c:pt idx="158">
                  <c:v>62.0</c:v>
                </c:pt>
                <c:pt idx="159">
                  <c:v>62.0</c:v>
                </c:pt>
                <c:pt idx="160">
                  <c:v>63.0</c:v>
                </c:pt>
                <c:pt idx="161">
                  <c:v>63.0</c:v>
                </c:pt>
                <c:pt idx="162">
                  <c:v>63.0</c:v>
                </c:pt>
                <c:pt idx="163">
                  <c:v>63.0</c:v>
                </c:pt>
                <c:pt idx="164">
                  <c:v>63.0</c:v>
                </c:pt>
                <c:pt idx="165">
                  <c:v>63.0</c:v>
                </c:pt>
                <c:pt idx="166">
                  <c:v>64.0</c:v>
                </c:pt>
                <c:pt idx="167">
                  <c:v>64.0</c:v>
                </c:pt>
                <c:pt idx="168">
                  <c:v>64.0</c:v>
                </c:pt>
                <c:pt idx="169">
                  <c:v>64.0</c:v>
                </c:pt>
                <c:pt idx="170">
                  <c:v>65.0</c:v>
                </c:pt>
                <c:pt idx="171">
                  <c:v>65.0</c:v>
                </c:pt>
                <c:pt idx="172">
                  <c:v>66.0</c:v>
                </c:pt>
                <c:pt idx="173">
                  <c:v>66.0</c:v>
                </c:pt>
                <c:pt idx="174">
                  <c:v>66.0</c:v>
                </c:pt>
                <c:pt idx="175">
                  <c:v>67.0</c:v>
                </c:pt>
                <c:pt idx="176">
                  <c:v>67.0</c:v>
                </c:pt>
                <c:pt idx="177">
                  <c:v>68.0</c:v>
                </c:pt>
                <c:pt idx="178">
                  <c:v>68.0</c:v>
                </c:pt>
                <c:pt idx="179">
                  <c:v>68.0</c:v>
                </c:pt>
                <c:pt idx="180">
                  <c:v>68.0</c:v>
                </c:pt>
                <c:pt idx="181">
                  <c:v>68.0</c:v>
                </c:pt>
                <c:pt idx="182">
                  <c:v>68.0</c:v>
                </c:pt>
                <c:pt idx="183">
                  <c:v>68.0</c:v>
                </c:pt>
                <c:pt idx="184">
                  <c:v>68.0</c:v>
                </c:pt>
                <c:pt idx="185">
                  <c:v>68.0</c:v>
                </c:pt>
                <c:pt idx="186">
                  <c:v>69.0</c:v>
                </c:pt>
                <c:pt idx="187">
                  <c:v>70.0</c:v>
                </c:pt>
                <c:pt idx="188">
                  <c:v>71.0</c:v>
                </c:pt>
                <c:pt idx="189">
                  <c:v>72.0</c:v>
                </c:pt>
                <c:pt idx="190">
                  <c:v>73.0</c:v>
                </c:pt>
                <c:pt idx="191">
                  <c:v>73.0</c:v>
                </c:pt>
                <c:pt idx="192">
                  <c:v>73.0</c:v>
                </c:pt>
                <c:pt idx="193">
                  <c:v>73.0</c:v>
                </c:pt>
                <c:pt idx="194">
                  <c:v>74.0</c:v>
                </c:pt>
                <c:pt idx="195">
                  <c:v>75.0</c:v>
                </c:pt>
                <c:pt idx="196">
                  <c:v>75.0</c:v>
                </c:pt>
                <c:pt idx="197">
                  <c:v>75.0</c:v>
                </c:pt>
                <c:pt idx="198">
                  <c:v>76.0</c:v>
                </c:pt>
                <c:pt idx="199">
                  <c:v>77.0</c:v>
                </c:pt>
                <c:pt idx="200">
                  <c:v>77.0</c:v>
                </c:pt>
                <c:pt idx="201">
                  <c:v>78.0</c:v>
                </c:pt>
                <c:pt idx="202">
                  <c:v>79.0</c:v>
                </c:pt>
                <c:pt idx="203">
                  <c:v>80.0</c:v>
                </c:pt>
                <c:pt idx="204">
                  <c:v>80.0</c:v>
                </c:pt>
                <c:pt idx="205">
                  <c:v>81.0</c:v>
                </c:pt>
                <c:pt idx="206">
                  <c:v>81.0</c:v>
                </c:pt>
                <c:pt idx="207">
                  <c:v>81.0</c:v>
                </c:pt>
                <c:pt idx="208">
                  <c:v>81.0</c:v>
                </c:pt>
                <c:pt idx="209">
                  <c:v>81.0</c:v>
                </c:pt>
                <c:pt idx="210">
                  <c:v>81.0</c:v>
                </c:pt>
                <c:pt idx="211">
                  <c:v>81.0</c:v>
                </c:pt>
                <c:pt idx="212">
                  <c:v>82.0</c:v>
                </c:pt>
                <c:pt idx="213">
                  <c:v>83.0</c:v>
                </c:pt>
                <c:pt idx="214">
                  <c:v>84.0</c:v>
                </c:pt>
                <c:pt idx="215">
                  <c:v>85.0</c:v>
                </c:pt>
                <c:pt idx="216">
                  <c:v>86.0</c:v>
                </c:pt>
                <c:pt idx="217">
                  <c:v>87.0</c:v>
                </c:pt>
                <c:pt idx="218">
                  <c:v>88.0</c:v>
                </c:pt>
                <c:pt idx="219">
                  <c:v>88.0</c:v>
                </c:pt>
                <c:pt idx="220">
                  <c:v>88.0</c:v>
                </c:pt>
                <c:pt idx="221">
                  <c:v>88.0</c:v>
                </c:pt>
                <c:pt idx="222">
                  <c:v>88.0</c:v>
                </c:pt>
                <c:pt idx="223">
                  <c:v>88.0</c:v>
                </c:pt>
                <c:pt idx="224">
                  <c:v>88.0</c:v>
                </c:pt>
                <c:pt idx="225">
                  <c:v>88.0</c:v>
                </c:pt>
                <c:pt idx="226">
                  <c:v>88.0</c:v>
                </c:pt>
                <c:pt idx="227">
                  <c:v>88.0</c:v>
                </c:pt>
                <c:pt idx="228">
                  <c:v>88.0</c:v>
                </c:pt>
                <c:pt idx="229">
                  <c:v>89.0</c:v>
                </c:pt>
                <c:pt idx="230">
                  <c:v>90.0</c:v>
                </c:pt>
                <c:pt idx="231">
                  <c:v>91.0</c:v>
                </c:pt>
                <c:pt idx="232">
                  <c:v>91.0</c:v>
                </c:pt>
                <c:pt idx="233">
                  <c:v>91.0</c:v>
                </c:pt>
                <c:pt idx="234">
                  <c:v>91.0</c:v>
                </c:pt>
                <c:pt idx="235">
                  <c:v>91.0</c:v>
                </c:pt>
                <c:pt idx="236">
                  <c:v>91.0</c:v>
                </c:pt>
                <c:pt idx="237">
                  <c:v>91.0</c:v>
                </c:pt>
                <c:pt idx="238">
                  <c:v>92.0</c:v>
                </c:pt>
                <c:pt idx="239">
                  <c:v>93.0</c:v>
                </c:pt>
                <c:pt idx="240">
                  <c:v>93.0</c:v>
                </c:pt>
                <c:pt idx="241">
                  <c:v>94.0</c:v>
                </c:pt>
                <c:pt idx="242">
                  <c:v>94.0</c:v>
                </c:pt>
                <c:pt idx="243">
                  <c:v>94.0</c:v>
                </c:pt>
                <c:pt idx="244">
                  <c:v>94.0</c:v>
                </c:pt>
                <c:pt idx="245">
                  <c:v>94.0</c:v>
                </c:pt>
                <c:pt idx="246">
                  <c:v>94.0</c:v>
                </c:pt>
                <c:pt idx="247">
                  <c:v>94.0</c:v>
                </c:pt>
                <c:pt idx="248">
                  <c:v>94.0</c:v>
                </c:pt>
                <c:pt idx="249">
                  <c:v>94.0</c:v>
                </c:pt>
                <c:pt idx="250">
                  <c:v>94.0</c:v>
                </c:pt>
                <c:pt idx="251">
                  <c:v>94.0</c:v>
                </c:pt>
                <c:pt idx="252">
                  <c:v>94.0</c:v>
                </c:pt>
                <c:pt idx="253">
                  <c:v>94.0</c:v>
                </c:pt>
                <c:pt idx="254">
                  <c:v>94.0</c:v>
                </c:pt>
                <c:pt idx="255">
                  <c:v>94.0</c:v>
                </c:pt>
                <c:pt idx="256">
                  <c:v>94.0</c:v>
                </c:pt>
                <c:pt idx="257">
                  <c:v>95.0</c:v>
                </c:pt>
                <c:pt idx="258">
                  <c:v>96.0</c:v>
                </c:pt>
                <c:pt idx="259">
                  <c:v>96.0</c:v>
                </c:pt>
                <c:pt idx="260">
                  <c:v>97.0</c:v>
                </c:pt>
                <c:pt idx="261">
                  <c:v>97.0</c:v>
                </c:pt>
                <c:pt idx="262">
                  <c:v>98.0</c:v>
                </c:pt>
                <c:pt idx="263">
                  <c:v>98.0</c:v>
                </c:pt>
                <c:pt idx="264">
                  <c:v>98.0</c:v>
                </c:pt>
                <c:pt idx="265">
                  <c:v>98.0</c:v>
                </c:pt>
                <c:pt idx="266">
                  <c:v>98.0</c:v>
                </c:pt>
                <c:pt idx="267">
                  <c:v>99.0</c:v>
                </c:pt>
                <c:pt idx="268">
                  <c:v>99.0</c:v>
                </c:pt>
                <c:pt idx="269">
                  <c:v>99.0</c:v>
                </c:pt>
                <c:pt idx="270">
                  <c:v>99.0</c:v>
                </c:pt>
                <c:pt idx="271">
                  <c:v>100.0</c:v>
                </c:pt>
                <c:pt idx="272">
                  <c:v>100.0</c:v>
                </c:pt>
                <c:pt idx="273">
                  <c:v>100.0</c:v>
                </c:pt>
                <c:pt idx="274">
                  <c:v>100.0</c:v>
                </c:pt>
                <c:pt idx="275">
                  <c:v>101.0</c:v>
                </c:pt>
                <c:pt idx="276">
                  <c:v>102.0</c:v>
                </c:pt>
                <c:pt idx="277">
                  <c:v>103.0</c:v>
                </c:pt>
                <c:pt idx="278">
                  <c:v>103.0</c:v>
                </c:pt>
                <c:pt idx="279">
                  <c:v>103.0</c:v>
                </c:pt>
                <c:pt idx="280">
                  <c:v>103.0</c:v>
                </c:pt>
                <c:pt idx="281">
                  <c:v>104.0</c:v>
                </c:pt>
                <c:pt idx="282">
                  <c:v>104.0</c:v>
                </c:pt>
                <c:pt idx="283">
                  <c:v>105.0</c:v>
                </c:pt>
                <c:pt idx="284">
                  <c:v>105.0</c:v>
                </c:pt>
                <c:pt idx="285">
                  <c:v>106.0</c:v>
                </c:pt>
                <c:pt idx="286">
                  <c:v>106.0</c:v>
                </c:pt>
                <c:pt idx="287">
                  <c:v>106.0</c:v>
                </c:pt>
                <c:pt idx="288">
                  <c:v>106.0</c:v>
                </c:pt>
                <c:pt idx="289">
                  <c:v>106.0</c:v>
                </c:pt>
                <c:pt idx="290">
                  <c:v>106.0</c:v>
                </c:pt>
                <c:pt idx="291">
                  <c:v>107.0</c:v>
                </c:pt>
                <c:pt idx="292">
                  <c:v>108.0</c:v>
                </c:pt>
                <c:pt idx="293">
                  <c:v>108.0</c:v>
                </c:pt>
                <c:pt idx="294">
                  <c:v>109.0</c:v>
                </c:pt>
                <c:pt idx="295">
                  <c:v>110.0</c:v>
                </c:pt>
                <c:pt idx="296">
                  <c:v>110.0</c:v>
                </c:pt>
                <c:pt idx="297">
                  <c:v>110.0</c:v>
                </c:pt>
                <c:pt idx="298">
                  <c:v>111.0</c:v>
                </c:pt>
                <c:pt idx="299">
                  <c:v>112.0</c:v>
                </c:pt>
                <c:pt idx="300">
                  <c:v>113.0</c:v>
                </c:pt>
                <c:pt idx="301">
                  <c:v>114.0</c:v>
                </c:pt>
                <c:pt idx="302">
                  <c:v>114.0</c:v>
                </c:pt>
                <c:pt idx="303">
                  <c:v>114.0</c:v>
                </c:pt>
                <c:pt idx="304">
                  <c:v>114.0</c:v>
                </c:pt>
                <c:pt idx="305">
                  <c:v>114.0</c:v>
                </c:pt>
                <c:pt idx="306">
                  <c:v>114.0</c:v>
                </c:pt>
                <c:pt idx="307">
                  <c:v>114.0</c:v>
                </c:pt>
                <c:pt idx="308">
                  <c:v>114.0</c:v>
                </c:pt>
                <c:pt idx="309">
                  <c:v>114.0</c:v>
                </c:pt>
                <c:pt idx="310">
                  <c:v>114.0</c:v>
                </c:pt>
                <c:pt idx="311">
                  <c:v>115.0</c:v>
                </c:pt>
                <c:pt idx="312">
                  <c:v>115.0</c:v>
                </c:pt>
                <c:pt idx="313">
                  <c:v>116.0</c:v>
                </c:pt>
                <c:pt idx="314">
                  <c:v>116.0</c:v>
                </c:pt>
                <c:pt idx="315">
                  <c:v>116.0</c:v>
                </c:pt>
                <c:pt idx="316">
                  <c:v>116.0</c:v>
                </c:pt>
                <c:pt idx="317">
                  <c:v>116.0</c:v>
                </c:pt>
                <c:pt idx="318">
                  <c:v>117.0</c:v>
                </c:pt>
                <c:pt idx="319">
                  <c:v>118.0</c:v>
                </c:pt>
                <c:pt idx="320">
                  <c:v>118.0</c:v>
                </c:pt>
                <c:pt idx="321">
                  <c:v>118.0</c:v>
                </c:pt>
                <c:pt idx="322">
                  <c:v>118.0</c:v>
                </c:pt>
                <c:pt idx="323">
                  <c:v>119.0</c:v>
                </c:pt>
                <c:pt idx="324">
                  <c:v>119.0</c:v>
                </c:pt>
                <c:pt idx="325">
                  <c:v>119.0</c:v>
                </c:pt>
                <c:pt idx="326">
                  <c:v>120.0</c:v>
                </c:pt>
                <c:pt idx="327">
                  <c:v>121.0</c:v>
                </c:pt>
                <c:pt idx="328">
                  <c:v>122.0</c:v>
                </c:pt>
                <c:pt idx="329">
                  <c:v>123.0</c:v>
                </c:pt>
                <c:pt idx="330">
                  <c:v>124.0</c:v>
                </c:pt>
                <c:pt idx="331">
                  <c:v>124.0</c:v>
                </c:pt>
                <c:pt idx="332">
                  <c:v>124.0</c:v>
                </c:pt>
                <c:pt idx="333">
                  <c:v>125.0</c:v>
                </c:pt>
                <c:pt idx="334">
                  <c:v>126.0</c:v>
                </c:pt>
                <c:pt idx="335">
                  <c:v>127.0</c:v>
                </c:pt>
                <c:pt idx="336">
                  <c:v>128.0</c:v>
                </c:pt>
                <c:pt idx="337">
                  <c:v>128.0</c:v>
                </c:pt>
                <c:pt idx="338">
                  <c:v>129.0</c:v>
                </c:pt>
                <c:pt idx="339">
                  <c:v>130.0</c:v>
                </c:pt>
                <c:pt idx="340">
                  <c:v>131.0</c:v>
                </c:pt>
                <c:pt idx="341">
                  <c:v>132.0</c:v>
                </c:pt>
                <c:pt idx="342">
                  <c:v>132.0</c:v>
                </c:pt>
                <c:pt idx="343">
                  <c:v>132.0</c:v>
                </c:pt>
                <c:pt idx="344">
                  <c:v>133.0</c:v>
                </c:pt>
                <c:pt idx="345">
                  <c:v>134.0</c:v>
                </c:pt>
                <c:pt idx="346">
                  <c:v>135.0</c:v>
                </c:pt>
                <c:pt idx="347">
                  <c:v>135.0</c:v>
                </c:pt>
                <c:pt idx="348">
                  <c:v>135.0</c:v>
                </c:pt>
                <c:pt idx="349">
                  <c:v>136.0</c:v>
                </c:pt>
                <c:pt idx="350">
                  <c:v>137.0</c:v>
                </c:pt>
                <c:pt idx="351">
                  <c:v>137.0</c:v>
                </c:pt>
                <c:pt idx="352">
                  <c:v>137.0</c:v>
                </c:pt>
                <c:pt idx="353">
                  <c:v>137.0</c:v>
                </c:pt>
                <c:pt idx="354">
                  <c:v>137.0</c:v>
                </c:pt>
                <c:pt idx="355">
                  <c:v>137.0</c:v>
                </c:pt>
                <c:pt idx="356">
                  <c:v>137.0</c:v>
                </c:pt>
                <c:pt idx="357">
                  <c:v>137.0</c:v>
                </c:pt>
                <c:pt idx="358">
                  <c:v>137.0</c:v>
                </c:pt>
                <c:pt idx="359">
                  <c:v>137.0</c:v>
                </c:pt>
                <c:pt idx="360">
                  <c:v>137.0</c:v>
                </c:pt>
                <c:pt idx="361">
                  <c:v>137.0</c:v>
                </c:pt>
                <c:pt idx="362">
                  <c:v>138.0</c:v>
                </c:pt>
                <c:pt idx="363">
                  <c:v>138.0</c:v>
                </c:pt>
                <c:pt idx="364">
                  <c:v>138.0</c:v>
                </c:pt>
                <c:pt idx="365">
                  <c:v>139.0</c:v>
                </c:pt>
                <c:pt idx="366">
                  <c:v>140.0</c:v>
                </c:pt>
                <c:pt idx="367">
                  <c:v>141.0</c:v>
                </c:pt>
                <c:pt idx="368">
                  <c:v>142.0</c:v>
                </c:pt>
                <c:pt idx="369">
                  <c:v>142.0</c:v>
                </c:pt>
                <c:pt idx="370">
                  <c:v>143.0</c:v>
                </c:pt>
                <c:pt idx="371">
                  <c:v>143.0</c:v>
                </c:pt>
                <c:pt idx="372">
                  <c:v>144.0</c:v>
                </c:pt>
                <c:pt idx="373">
                  <c:v>144.0</c:v>
                </c:pt>
                <c:pt idx="374">
                  <c:v>144.0</c:v>
                </c:pt>
                <c:pt idx="375">
                  <c:v>145.0</c:v>
                </c:pt>
                <c:pt idx="376">
                  <c:v>146.0</c:v>
                </c:pt>
                <c:pt idx="377">
                  <c:v>147.0</c:v>
                </c:pt>
                <c:pt idx="378">
                  <c:v>147.0</c:v>
                </c:pt>
                <c:pt idx="379">
                  <c:v>147.0</c:v>
                </c:pt>
                <c:pt idx="380">
                  <c:v>147.0</c:v>
                </c:pt>
                <c:pt idx="381">
                  <c:v>147.0</c:v>
                </c:pt>
                <c:pt idx="382">
                  <c:v>148.0</c:v>
                </c:pt>
                <c:pt idx="383">
                  <c:v>149.0</c:v>
                </c:pt>
                <c:pt idx="384">
                  <c:v>150.0</c:v>
                </c:pt>
                <c:pt idx="385">
                  <c:v>150.0</c:v>
                </c:pt>
                <c:pt idx="386">
                  <c:v>151.0</c:v>
                </c:pt>
                <c:pt idx="387">
                  <c:v>151.0</c:v>
                </c:pt>
                <c:pt idx="388">
                  <c:v>151.0</c:v>
                </c:pt>
                <c:pt idx="389">
                  <c:v>151.0</c:v>
                </c:pt>
                <c:pt idx="390">
                  <c:v>151.0</c:v>
                </c:pt>
                <c:pt idx="391">
                  <c:v>152.0</c:v>
                </c:pt>
                <c:pt idx="392">
                  <c:v>153.0</c:v>
                </c:pt>
                <c:pt idx="393">
                  <c:v>153.0</c:v>
                </c:pt>
                <c:pt idx="394">
                  <c:v>153.0</c:v>
                </c:pt>
                <c:pt idx="395">
                  <c:v>153.0</c:v>
                </c:pt>
                <c:pt idx="396">
                  <c:v>153.0</c:v>
                </c:pt>
                <c:pt idx="397">
                  <c:v>153.0</c:v>
                </c:pt>
                <c:pt idx="398">
                  <c:v>153.0</c:v>
                </c:pt>
                <c:pt idx="399">
                  <c:v>153.0</c:v>
                </c:pt>
                <c:pt idx="400">
                  <c:v>154.0</c:v>
                </c:pt>
                <c:pt idx="401">
                  <c:v>155.0</c:v>
                </c:pt>
                <c:pt idx="402">
                  <c:v>156.0</c:v>
                </c:pt>
                <c:pt idx="403">
                  <c:v>157.0</c:v>
                </c:pt>
                <c:pt idx="404">
                  <c:v>158.0</c:v>
                </c:pt>
                <c:pt idx="405">
                  <c:v>158.0</c:v>
                </c:pt>
                <c:pt idx="406">
                  <c:v>159.0</c:v>
                </c:pt>
                <c:pt idx="407">
                  <c:v>159.0</c:v>
                </c:pt>
                <c:pt idx="408">
                  <c:v>159.0</c:v>
                </c:pt>
                <c:pt idx="409">
                  <c:v>159.0</c:v>
                </c:pt>
                <c:pt idx="410">
                  <c:v>160.0</c:v>
                </c:pt>
                <c:pt idx="411">
                  <c:v>161.0</c:v>
                </c:pt>
                <c:pt idx="412">
                  <c:v>162.0</c:v>
                </c:pt>
                <c:pt idx="413">
                  <c:v>163.0</c:v>
                </c:pt>
                <c:pt idx="414">
                  <c:v>163.0</c:v>
                </c:pt>
                <c:pt idx="415">
                  <c:v>164.0</c:v>
                </c:pt>
                <c:pt idx="416">
                  <c:v>165.0</c:v>
                </c:pt>
                <c:pt idx="417">
                  <c:v>166.0</c:v>
                </c:pt>
                <c:pt idx="418">
                  <c:v>167.0</c:v>
                </c:pt>
                <c:pt idx="419">
                  <c:v>167.0</c:v>
                </c:pt>
                <c:pt idx="420">
                  <c:v>167.0</c:v>
                </c:pt>
                <c:pt idx="421">
                  <c:v>168.0</c:v>
                </c:pt>
                <c:pt idx="422">
                  <c:v>168.0</c:v>
                </c:pt>
                <c:pt idx="423">
                  <c:v>168.0</c:v>
                </c:pt>
                <c:pt idx="424">
                  <c:v>168.0</c:v>
                </c:pt>
                <c:pt idx="425">
                  <c:v>169.0</c:v>
                </c:pt>
                <c:pt idx="426">
                  <c:v>169.0</c:v>
                </c:pt>
                <c:pt idx="427">
                  <c:v>170.0</c:v>
                </c:pt>
                <c:pt idx="428">
                  <c:v>170.0</c:v>
                </c:pt>
                <c:pt idx="429">
                  <c:v>170.0</c:v>
                </c:pt>
                <c:pt idx="430">
                  <c:v>170.0</c:v>
                </c:pt>
                <c:pt idx="431">
                  <c:v>170.0</c:v>
                </c:pt>
                <c:pt idx="432">
                  <c:v>170.0</c:v>
                </c:pt>
                <c:pt idx="433">
                  <c:v>170.0</c:v>
                </c:pt>
                <c:pt idx="434">
                  <c:v>171.0</c:v>
                </c:pt>
                <c:pt idx="435">
                  <c:v>171.0</c:v>
                </c:pt>
                <c:pt idx="436">
                  <c:v>171.0</c:v>
                </c:pt>
                <c:pt idx="437">
                  <c:v>171.0</c:v>
                </c:pt>
                <c:pt idx="438">
                  <c:v>172.0</c:v>
                </c:pt>
                <c:pt idx="439">
                  <c:v>172.0</c:v>
                </c:pt>
                <c:pt idx="440">
                  <c:v>172.0</c:v>
                </c:pt>
                <c:pt idx="441">
                  <c:v>172.0</c:v>
                </c:pt>
                <c:pt idx="442">
                  <c:v>173.0</c:v>
                </c:pt>
                <c:pt idx="443">
                  <c:v>173.0</c:v>
                </c:pt>
                <c:pt idx="444">
                  <c:v>174.0</c:v>
                </c:pt>
                <c:pt idx="445">
                  <c:v>174.0</c:v>
                </c:pt>
                <c:pt idx="446">
                  <c:v>174.0</c:v>
                </c:pt>
                <c:pt idx="447">
                  <c:v>174.0</c:v>
                </c:pt>
                <c:pt idx="448">
                  <c:v>175.0</c:v>
                </c:pt>
                <c:pt idx="449">
                  <c:v>176.0</c:v>
                </c:pt>
                <c:pt idx="450">
                  <c:v>177.0</c:v>
                </c:pt>
                <c:pt idx="451">
                  <c:v>178.0</c:v>
                </c:pt>
                <c:pt idx="452">
                  <c:v>179.0</c:v>
                </c:pt>
                <c:pt idx="453">
                  <c:v>180.0</c:v>
                </c:pt>
                <c:pt idx="454">
                  <c:v>180.0</c:v>
                </c:pt>
                <c:pt idx="455">
                  <c:v>180.0</c:v>
                </c:pt>
                <c:pt idx="456">
                  <c:v>181.0</c:v>
                </c:pt>
                <c:pt idx="457">
                  <c:v>181.0</c:v>
                </c:pt>
                <c:pt idx="458">
                  <c:v>181.0</c:v>
                </c:pt>
                <c:pt idx="459">
                  <c:v>181.0</c:v>
                </c:pt>
                <c:pt idx="460">
                  <c:v>182.0</c:v>
                </c:pt>
                <c:pt idx="461">
                  <c:v>182.0</c:v>
                </c:pt>
                <c:pt idx="462">
                  <c:v>183.0</c:v>
                </c:pt>
                <c:pt idx="463">
                  <c:v>184.0</c:v>
                </c:pt>
                <c:pt idx="464">
                  <c:v>185.0</c:v>
                </c:pt>
                <c:pt idx="465">
                  <c:v>186.0</c:v>
                </c:pt>
                <c:pt idx="466">
                  <c:v>187.0</c:v>
                </c:pt>
                <c:pt idx="467">
                  <c:v>188.0</c:v>
                </c:pt>
                <c:pt idx="468">
                  <c:v>189.0</c:v>
                </c:pt>
                <c:pt idx="469">
                  <c:v>189.0</c:v>
                </c:pt>
                <c:pt idx="470">
                  <c:v>189.0</c:v>
                </c:pt>
                <c:pt idx="471">
                  <c:v>189.0</c:v>
                </c:pt>
                <c:pt idx="472">
                  <c:v>189.0</c:v>
                </c:pt>
                <c:pt idx="473">
                  <c:v>189.0</c:v>
                </c:pt>
                <c:pt idx="474">
                  <c:v>189.0</c:v>
                </c:pt>
                <c:pt idx="475">
                  <c:v>190.0</c:v>
                </c:pt>
                <c:pt idx="476">
                  <c:v>191.0</c:v>
                </c:pt>
                <c:pt idx="477">
                  <c:v>192.0</c:v>
                </c:pt>
                <c:pt idx="478">
                  <c:v>192.0</c:v>
                </c:pt>
                <c:pt idx="479">
                  <c:v>192.0</c:v>
                </c:pt>
                <c:pt idx="480">
                  <c:v>193.0</c:v>
                </c:pt>
                <c:pt idx="481">
                  <c:v>193.0</c:v>
                </c:pt>
                <c:pt idx="482">
                  <c:v>193.0</c:v>
                </c:pt>
                <c:pt idx="483">
                  <c:v>193.0</c:v>
                </c:pt>
                <c:pt idx="484">
                  <c:v>193.0</c:v>
                </c:pt>
                <c:pt idx="485">
                  <c:v>193.0</c:v>
                </c:pt>
                <c:pt idx="486">
                  <c:v>193.0</c:v>
                </c:pt>
                <c:pt idx="487">
                  <c:v>193.0</c:v>
                </c:pt>
                <c:pt idx="488">
                  <c:v>193.0</c:v>
                </c:pt>
                <c:pt idx="489">
                  <c:v>193.0</c:v>
                </c:pt>
                <c:pt idx="490">
                  <c:v>194.0</c:v>
                </c:pt>
                <c:pt idx="491">
                  <c:v>195.0</c:v>
                </c:pt>
                <c:pt idx="492">
                  <c:v>195.0</c:v>
                </c:pt>
                <c:pt idx="493">
                  <c:v>195.0</c:v>
                </c:pt>
                <c:pt idx="494">
                  <c:v>195.0</c:v>
                </c:pt>
                <c:pt idx="495">
                  <c:v>195.0</c:v>
                </c:pt>
                <c:pt idx="496">
                  <c:v>195.0</c:v>
                </c:pt>
                <c:pt idx="497">
                  <c:v>196.0</c:v>
                </c:pt>
                <c:pt idx="498">
                  <c:v>196.0</c:v>
                </c:pt>
                <c:pt idx="499">
                  <c:v>197.0</c:v>
                </c:pt>
                <c:pt idx="500">
                  <c:v>197.0</c:v>
                </c:pt>
                <c:pt idx="501">
                  <c:v>197.0</c:v>
                </c:pt>
                <c:pt idx="502">
                  <c:v>198.0</c:v>
                </c:pt>
                <c:pt idx="503">
                  <c:v>199.0</c:v>
                </c:pt>
                <c:pt idx="504">
                  <c:v>200.0</c:v>
                </c:pt>
                <c:pt idx="505">
                  <c:v>201.0</c:v>
                </c:pt>
                <c:pt idx="506">
                  <c:v>201.0</c:v>
                </c:pt>
                <c:pt idx="507">
                  <c:v>201.0</c:v>
                </c:pt>
                <c:pt idx="508">
                  <c:v>201.0</c:v>
                </c:pt>
                <c:pt idx="509">
                  <c:v>201.0</c:v>
                </c:pt>
                <c:pt idx="510">
                  <c:v>201.0</c:v>
                </c:pt>
                <c:pt idx="511">
                  <c:v>201.0</c:v>
                </c:pt>
                <c:pt idx="512">
                  <c:v>201.0</c:v>
                </c:pt>
                <c:pt idx="513">
                  <c:v>201.0</c:v>
                </c:pt>
                <c:pt idx="514">
                  <c:v>201.0</c:v>
                </c:pt>
                <c:pt idx="515">
                  <c:v>202.0</c:v>
                </c:pt>
                <c:pt idx="516">
                  <c:v>202.0</c:v>
                </c:pt>
                <c:pt idx="517">
                  <c:v>202.0</c:v>
                </c:pt>
                <c:pt idx="518">
                  <c:v>202.0</c:v>
                </c:pt>
                <c:pt idx="519">
                  <c:v>203.0</c:v>
                </c:pt>
                <c:pt idx="520">
                  <c:v>204.0</c:v>
                </c:pt>
                <c:pt idx="521">
                  <c:v>205.0</c:v>
                </c:pt>
                <c:pt idx="522">
                  <c:v>205.0</c:v>
                </c:pt>
                <c:pt idx="523">
                  <c:v>206.0</c:v>
                </c:pt>
                <c:pt idx="524">
                  <c:v>206.0</c:v>
                </c:pt>
                <c:pt idx="525">
                  <c:v>207.0</c:v>
                </c:pt>
                <c:pt idx="526">
                  <c:v>207.0</c:v>
                </c:pt>
                <c:pt idx="527">
                  <c:v>207.0</c:v>
                </c:pt>
                <c:pt idx="528">
                  <c:v>207.0</c:v>
                </c:pt>
                <c:pt idx="529">
                  <c:v>207.0</c:v>
                </c:pt>
                <c:pt idx="530">
                  <c:v>207.0</c:v>
                </c:pt>
                <c:pt idx="531">
                  <c:v>208.0</c:v>
                </c:pt>
                <c:pt idx="532">
                  <c:v>209.0</c:v>
                </c:pt>
                <c:pt idx="533">
                  <c:v>210.0</c:v>
                </c:pt>
                <c:pt idx="534">
                  <c:v>210.0</c:v>
                </c:pt>
                <c:pt idx="535">
                  <c:v>210.0</c:v>
                </c:pt>
                <c:pt idx="536">
                  <c:v>210.0</c:v>
                </c:pt>
                <c:pt idx="537">
                  <c:v>211.0</c:v>
                </c:pt>
                <c:pt idx="538">
                  <c:v>212.0</c:v>
                </c:pt>
                <c:pt idx="539">
                  <c:v>213.0</c:v>
                </c:pt>
                <c:pt idx="540">
                  <c:v>213.0</c:v>
                </c:pt>
                <c:pt idx="541">
                  <c:v>213.0</c:v>
                </c:pt>
                <c:pt idx="542">
                  <c:v>214.0</c:v>
                </c:pt>
                <c:pt idx="543">
                  <c:v>215.0</c:v>
                </c:pt>
                <c:pt idx="544">
                  <c:v>215.0</c:v>
                </c:pt>
                <c:pt idx="545">
                  <c:v>215.0</c:v>
                </c:pt>
                <c:pt idx="546">
                  <c:v>215.0</c:v>
                </c:pt>
                <c:pt idx="547">
                  <c:v>215.0</c:v>
                </c:pt>
                <c:pt idx="548">
                  <c:v>216.0</c:v>
                </c:pt>
                <c:pt idx="549">
                  <c:v>217.0</c:v>
                </c:pt>
                <c:pt idx="550">
                  <c:v>218.0</c:v>
                </c:pt>
                <c:pt idx="551">
                  <c:v>218.0</c:v>
                </c:pt>
                <c:pt idx="552">
                  <c:v>219.0</c:v>
                </c:pt>
                <c:pt idx="553">
                  <c:v>220.0</c:v>
                </c:pt>
                <c:pt idx="554">
                  <c:v>220.0</c:v>
                </c:pt>
                <c:pt idx="555">
                  <c:v>221.0</c:v>
                </c:pt>
                <c:pt idx="556">
                  <c:v>221.0</c:v>
                </c:pt>
                <c:pt idx="557">
                  <c:v>221.0</c:v>
                </c:pt>
                <c:pt idx="558">
                  <c:v>221.0</c:v>
                </c:pt>
                <c:pt idx="559">
                  <c:v>222.0</c:v>
                </c:pt>
                <c:pt idx="560">
                  <c:v>223.0</c:v>
                </c:pt>
                <c:pt idx="561">
                  <c:v>223.0</c:v>
                </c:pt>
                <c:pt idx="562">
                  <c:v>224.0</c:v>
                </c:pt>
                <c:pt idx="563">
                  <c:v>225.0</c:v>
                </c:pt>
                <c:pt idx="564">
                  <c:v>225.0</c:v>
                </c:pt>
                <c:pt idx="565">
                  <c:v>225.0</c:v>
                </c:pt>
                <c:pt idx="566">
                  <c:v>226.0</c:v>
                </c:pt>
                <c:pt idx="567">
                  <c:v>227.0</c:v>
                </c:pt>
                <c:pt idx="568">
                  <c:v>228.0</c:v>
                </c:pt>
                <c:pt idx="569">
                  <c:v>229.0</c:v>
                </c:pt>
                <c:pt idx="570">
                  <c:v>230.0</c:v>
                </c:pt>
                <c:pt idx="571">
                  <c:v>230.0</c:v>
                </c:pt>
                <c:pt idx="572">
                  <c:v>231.0</c:v>
                </c:pt>
                <c:pt idx="573">
                  <c:v>231.0</c:v>
                </c:pt>
                <c:pt idx="574">
                  <c:v>232.0</c:v>
                </c:pt>
                <c:pt idx="575">
                  <c:v>232.0</c:v>
                </c:pt>
                <c:pt idx="576">
                  <c:v>232.0</c:v>
                </c:pt>
                <c:pt idx="577">
                  <c:v>232.0</c:v>
                </c:pt>
                <c:pt idx="578">
                  <c:v>233.0</c:v>
                </c:pt>
                <c:pt idx="579">
                  <c:v>233.0</c:v>
                </c:pt>
                <c:pt idx="580">
                  <c:v>234.0</c:v>
                </c:pt>
                <c:pt idx="581">
                  <c:v>234.0</c:v>
                </c:pt>
                <c:pt idx="582">
                  <c:v>234.0</c:v>
                </c:pt>
                <c:pt idx="583">
                  <c:v>234.0</c:v>
                </c:pt>
                <c:pt idx="584">
                  <c:v>235.0</c:v>
                </c:pt>
                <c:pt idx="585">
                  <c:v>235.0</c:v>
                </c:pt>
                <c:pt idx="586">
                  <c:v>235.0</c:v>
                </c:pt>
                <c:pt idx="587">
                  <c:v>235.0</c:v>
                </c:pt>
                <c:pt idx="588">
                  <c:v>235.0</c:v>
                </c:pt>
                <c:pt idx="589">
                  <c:v>236.0</c:v>
                </c:pt>
                <c:pt idx="590">
                  <c:v>237.0</c:v>
                </c:pt>
                <c:pt idx="591">
                  <c:v>237.0</c:v>
                </c:pt>
                <c:pt idx="592">
                  <c:v>237.0</c:v>
                </c:pt>
                <c:pt idx="593">
                  <c:v>238.0</c:v>
                </c:pt>
                <c:pt idx="594">
                  <c:v>238.0</c:v>
                </c:pt>
                <c:pt idx="595">
                  <c:v>238.0</c:v>
                </c:pt>
                <c:pt idx="596">
                  <c:v>239.0</c:v>
                </c:pt>
                <c:pt idx="597">
                  <c:v>239.0</c:v>
                </c:pt>
                <c:pt idx="598">
                  <c:v>239.0</c:v>
                </c:pt>
                <c:pt idx="599">
                  <c:v>239.0</c:v>
                </c:pt>
                <c:pt idx="600">
                  <c:v>239.0</c:v>
                </c:pt>
                <c:pt idx="601">
                  <c:v>240.0</c:v>
                </c:pt>
                <c:pt idx="602">
                  <c:v>241.0</c:v>
                </c:pt>
                <c:pt idx="603">
                  <c:v>242.0</c:v>
                </c:pt>
                <c:pt idx="604">
                  <c:v>243.0</c:v>
                </c:pt>
                <c:pt idx="605">
                  <c:v>243.0</c:v>
                </c:pt>
                <c:pt idx="606">
                  <c:v>244.0</c:v>
                </c:pt>
                <c:pt idx="607">
                  <c:v>244.0</c:v>
                </c:pt>
                <c:pt idx="608">
                  <c:v>244.0</c:v>
                </c:pt>
                <c:pt idx="609">
                  <c:v>244.0</c:v>
                </c:pt>
                <c:pt idx="610">
                  <c:v>244.0</c:v>
                </c:pt>
                <c:pt idx="611">
                  <c:v>244.0</c:v>
                </c:pt>
                <c:pt idx="612">
                  <c:v>244.0</c:v>
                </c:pt>
                <c:pt idx="613">
                  <c:v>244.0</c:v>
                </c:pt>
                <c:pt idx="614">
                  <c:v>244.0</c:v>
                </c:pt>
                <c:pt idx="615">
                  <c:v>245.0</c:v>
                </c:pt>
                <c:pt idx="616">
                  <c:v>246.0</c:v>
                </c:pt>
                <c:pt idx="617">
                  <c:v>247.0</c:v>
                </c:pt>
                <c:pt idx="618">
                  <c:v>248.0</c:v>
                </c:pt>
                <c:pt idx="619">
                  <c:v>249.0</c:v>
                </c:pt>
                <c:pt idx="620">
                  <c:v>250.0</c:v>
                </c:pt>
                <c:pt idx="621">
                  <c:v>251.0</c:v>
                </c:pt>
                <c:pt idx="622">
                  <c:v>251.0</c:v>
                </c:pt>
                <c:pt idx="623">
                  <c:v>252.0</c:v>
                </c:pt>
                <c:pt idx="624">
                  <c:v>253.0</c:v>
                </c:pt>
                <c:pt idx="625">
                  <c:v>253.0</c:v>
                </c:pt>
                <c:pt idx="626">
                  <c:v>253.0</c:v>
                </c:pt>
                <c:pt idx="627">
                  <c:v>253.0</c:v>
                </c:pt>
                <c:pt idx="628">
                  <c:v>253.0</c:v>
                </c:pt>
                <c:pt idx="629">
                  <c:v>253.0</c:v>
                </c:pt>
                <c:pt idx="630">
                  <c:v>254.0</c:v>
                </c:pt>
                <c:pt idx="631">
                  <c:v>255.0</c:v>
                </c:pt>
                <c:pt idx="632">
                  <c:v>256.0</c:v>
                </c:pt>
                <c:pt idx="633">
                  <c:v>257.0</c:v>
                </c:pt>
                <c:pt idx="634">
                  <c:v>258.0</c:v>
                </c:pt>
                <c:pt idx="635">
                  <c:v>259.0</c:v>
                </c:pt>
                <c:pt idx="636">
                  <c:v>260.0</c:v>
                </c:pt>
                <c:pt idx="637">
                  <c:v>260.0</c:v>
                </c:pt>
                <c:pt idx="638">
                  <c:v>261.0</c:v>
                </c:pt>
                <c:pt idx="639">
                  <c:v>261.0</c:v>
                </c:pt>
                <c:pt idx="640">
                  <c:v>262.0</c:v>
                </c:pt>
                <c:pt idx="641">
                  <c:v>262.0</c:v>
                </c:pt>
                <c:pt idx="642">
                  <c:v>262.0</c:v>
                </c:pt>
                <c:pt idx="643">
                  <c:v>262.0</c:v>
                </c:pt>
                <c:pt idx="644">
                  <c:v>262.0</c:v>
                </c:pt>
                <c:pt idx="645">
                  <c:v>262.0</c:v>
                </c:pt>
                <c:pt idx="646">
                  <c:v>262.0</c:v>
                </c:pt>
                <c:pt idx="647">
                  <c:v>262.0</c:v>
                </c:pt>
                <c:pt idx="648">
                  <c:v>262.0</c:v>
                </c:pt>
                <c:pt idx="649">
                  <c:v>263.0</c:v>
                </c:pt>
                <c:pt idx="650">
                  <c:v>263.0</c:v>
                </c:pt>
                <c:pt idx="651">
                  <c:v>263.0</c:v>
                </c:pt>
                <c:pt idx="652">
                  <c:v>263.0</c:v>
                </c:pt>
                <c:pt idx="653">
                  <c:v>263.0</c:v>
                </c:pt>
                <c:pt idx="654">
                  <c:v>264.0</c:v>
                </c:pt>
                <c:pt idx="655">
                  <c:v>265.0</c:v>
                </c:pt>
                <c:pt idx="656">
                  <c:v>266.0</c:v>
                </c:pt>
                <c:pt idx="657">
                  <c:v>267.0</c:v>
                </c:pt>
                <c:pt idx="658">
                  <c:v>268.0</c:v>
                </c:pt>
                <c:pt idx="659">
                  <c:v>269.0</c:v>
                </c:pt>
                <c:pt idx="660">
                  <c:v>269.0</c:v>
                </c:pt>
                <c:pt idx="661">
                  <c:v>269.0</c:v>
                </c:pt>
                <c:pt idx="662">
                  <c:v>269.0</c:v>
                </c:pt>
                <c:pt idx="663">
                  <c:v>269.0</c:v>
                </c:pt>
                <c:pt idx="664">
                  <c:v>269.0</c:v>
                </c:pt>
                <c:pt idx="665">
                  <c:v>269.0</c:v>
                </c:pt>
                <c:pt idx="666">
                  <c:v>269.0</c:v>
                </c:pt>
                <c:pt idx="667">
                  <c:v>269.0</c:v>
                </c:pt>
                <c:pt idx="668">
                  <c:v>269.0</c:v>
                </c:pt>
                <c:pt idx="669">
                  <c:v>269.0</c:v>
                </c:pt>
                <c:pt idx="670">
                  <c:v>269.0</c:v>
                </c:pt>
                <c:pt idx="671">
                  <c:v>270.0</c:v>
                </c:pt>
                <c:pt idx="672">
                  <c:v>270.0</c:v>
                </c:pt>
                <c:pt idx="673">
                  <c:v>270.0</c:v>
                </c:pt>
                <c:pt idx="674">
                  <c:v>270.0</c:v>
                </c:pt>
                <c:pt idx="675">
                  <c:v>270.0</c:v>
                </c:pt>
                <c:pt idx="676">
                  <c:v>270.0</c:v>
                </c:pt>
                <c:pt idx="677">
                  <c:v>270.0</c:v>
                </c:pt>
                <c:pt idx="678">
                  <c:v>270.0</c:v>
                </c:pt>
                <c:pt idx="679">
                  <c:v>270.0</c:v>
                </c:pt>
                <c:pt idx="680">
                  <c:v>270.0</c:v>
                </c:pt>
                <c:pt idx="681">
                  <c:v>270.0</c:v>
                </c:pt>
                <c:pt idx="682">
                  <c:v>270.0</c:v>
                </c:pt>
                <c:pt idx="683">
                  <c:v>270.0</c:v>
                </c:pt>
                <c:pt idx="684">
                  <c:v>270.0</c:v>
                </c:pt>
                <c:pt idx="685">
                  <c:v>270.0</c:v>
                </c:pt>
                <c:pt idx="686">
                  <c:v>271.0</c:v>
                </c:pt>
                <c:pt idx="687">
                  <c:v>272.0</c:v>
                </c:pt>
                <c:pt idx="688">
                  <c:v>272.0</c:v>
                </c:pt>
                <c:pt idx="689">
                  <c:v>273.0</c:v>
                </c:pt>
                <c:pt idx="690">
                  <c:v>273.0</c:v>
                </c:pt>
                <c:pt idx="691">
                  <c:v>273.0</c:v>
                </c:pt>
                <c:pt idx="692">
                  <c:v>273.0</c:v>
                </c:pt>
                <c:pt idx="693">
                  <c:v>273.0</c:v>
                </c:pt>
                <c:pt idx="694">
                  <c:v>273.0</c:v>
                </c:pt>
                <c:pt idx="695">
                  <c:v>273.0</c:v>
                </c:pt>
                <c:pt idx="696">
                  <c:v>274.0</c:v>
                </c:pt>
                <c:pt idx="697">
                  <c:v>274.0</c:v>
                </c:pt>
                <c:pt idx="698">
                  <c:v>275.0</c:v>
                </c:pt>
                <c:pt idx="699">
                  <c:v>275.0</c:v>
                </c:pt>
                <c:pt idx="700">
                  <c:v>276.0</c:v>
                </c:pt>
                <c:pt idx="701">
                  <c:v>276.0</c:v>
                </c:pt>
                <c:pt idx="702">
                  <c:v>276.0</c:v>
                </c:pt>
                <c:pt idx="703">
                  <c:v>277.0</c:v>
                </c:pt>
                <c:pt idx="704">
                  <c:v>278.0</c:v>
                </c:pt>
                <c:pt idx="705">
                  <c:v>279.0</c:v>
                </c:pt>
                <c:pt idx="706">
                  <c:v>280.0</c:v>
                </c:pt>
                <c:pt idx="707">
                  <c:v>281.0</c:v>
                </c:pt>
                <c:pt idx="708">
                  <c:v>282.0</c:v>
                </c:pt>
                <c:pt idx="709">
                  <c:v>283.0</c:v>
                </c:pt>
                <c:pt idx="710">
                  <c:v>283.0</c:v>
                </c:pt>
                <c:pt idx="711">
                  <c:v>283.0</c:v>
                </c:pt>
                <c:pt idx="712">
                  <c:v>283.0</c:v>
                </c:pt>
                <c:pt idx="713">
                  <c:v>283.0</c:v>
                </c:pt>
                <c:pt idx="714">
                  <c:v>284.0</c:v>
                </c:pt>
                <c:pt idx="715">
                  <c:v>285.0</c:v>
                </c:pt>
                <c:pt idx="716">
                  <c:v>285.0</c:v>
                </c:pt>
                <c:pt idx="717">
                  <c:v>285.0</c:v>
                </c:pt>
                <c:pt idx="718">
                  <c:v>285.0</c:v>
                </c:pt>
                <c:pt idx="719">
                  <c:v>286.0</c:v>
                </c:pt>
                <c:pt idx="720">
                  <c:v>287.0</c:v>
                </c:pt>
                <c:pt idx="721">
                  <c:v>288.0</c:v>
                </c:pt>
                <c:pt idx="722">
                  <c:v>289.0</c:v>
                </c:pt>
                <c:pt idx="723">
                  <c:v>290.0</c:v>
                </c:pt>
                <c:pt idx="724">
                  <c:v>291.0</c:v>
                </c:pt>
                <c:pt idx="725">
                  <c:v>292.0</c:v>
                </c:pt>
                <c:pt idx="726">
                  <c:v>293.0</c:v>
                </c:pt>
                <c:pt idx="727">
                  <c:v>293.0</c:v>
                </c:pt>
                <c:pt idx="728">
                  <c:v>294.0</c:v>
                </c:pt>
                <c:pt idx="729">
                  <c:v>295.0</c:v>
                </c:pt>
                <c:pt idx="730">
                  <c:v>296.0</c:v>
                </c:pt>
                <c:pt idx="731">
                  <c:v>297.0</c:v>
                </c:pt>
                <c:pt idx="732">
                  <c:v>298.0</c:v>
                </c:pt>
                <c:pt idx="733">
                  <c:v>299.0</c:v>
                </c:pt>
                <c:pt idx="734">
                  <c:v>299.0</c:v>
                </c:pt>
                <c:pt idx="735">
                  <c:v>299.0</c:v>
                </c:pt>
                <c:pt idx="736">
                  <c:v>299.0</c:v>
                </c:pt>
                <c:pt idx="737">
                  <c:v>299.0</c:v>
                </c:pt>
                <c:pt idx="738">
                  <c:v>299.0</c:v>
                </c:pt>
                <c:pt idx="739">
                  <c:v>300.0</c:v>
                </c:pt>
                <c:pt idx="740">
                  <c:v>301.0</c:v>
                </c:pt>
                <c:pt idx="741">
                  <c:v>302.0</c:v>
                </c:pt>
                <c:pt idx="742">
                  <c:v>303.0</c:v>
                </c:pt>
                <c:pt idx="743">
                  <c:v>304.0</c:v>
                </c:pt>
                <c:pt idx="744">
                  <c:v>305.0</c:v>
                </c:pt>
                <c:pt idx="745">
                  <c:v>306.0</c:v>
                </c:pt>
                <c:pt idx="746">
                  <c:v>307.0</c:v>
                </c:pt>
                <c:pt idx="747">
                  <c:v>308.0</c:v>
                </c:pt>
                <c:pt idx="748">
                  <c:v>309.0</c:v>
                </c:pt>
                <c:pt idx="749">
                  <c:v>310.0</c:v>
                </c:pt>
                <c:pt idx="750">
                  <c:v>311.0</c:v>
                </c:pt>
                <c:pt idx="751">
                  <c:v>311.0</c:v>
                </c:pt>
                <c:pt idx="752">
                  <c:v>312.0</c:v>
                </c:pt>
                <c:pt idx="753">
                  <c:v>312.0</c:v>
                </c:pt>
                <c:pt idx="754">
                  <c:v>313.0</c:v>
                </c:pt>
                <c:pt idx="755">
                  <c:v>313.0</c:v>
                </c:pt>
                <c:pt idx="756">
                  <c:v>313.0</c:v>
                </c:pt>
                <c:pt idx="757">
                  <c:v>313.0</c:v>
                </c:pt>
                <c:pt idx="758">
                  <c:v>313.0</c:v>
                </c:pt>
                <c:pt idx="759">
                  <c:v>313.0</c:v>
                </c:pt>
                <c:pt idx="760">
                  <c:v>314.0</c:v>
                </c:pt>
                <c:pt idx="761">
                  <c:v>314.0</c:v>
                </c:pt>
                <c:pt idx="762">
                  <c:v>315.0</c:v>
                </c:pt>
                <c:pt idx="763">
                  <c:v>315.0</c:v>
                </c:pt>
                <c:pt idx="764">
                  <c:v>316.0</c:v>
                </c:pt>
                <c:pt idx="765">
                  <c:v>317.0</c:v>
                </c:pt>
                <c:pt idx="766">
                  <c:v>317.0</c:v>
                </c:pt>
                <c:pt idx="767">
                  <c:v>317.0</c:v>
                </c:pt>
                <c:pt idx="768">
                  <c:v>317.0</c:v>
                </c:pt>
                <c:pt idx="769">
                  <c:v>317.0</c:v>
                </c:pt>
                <c:pt idx="770">
                  <c:v>317.0</c:v>
                </c:pt>
                <c:pt idx="771">
                  <c:v>317.0</c:v>
                </c:pt>
                <c:pt idx="772">
                  <c:v>318.0</c:v>
                </c:pt>
                <c:pt idx="773">
                  <c:v>318.0</c:v>
                </c:pt>
                <c:pt idx="774">
                  <c:v>318.0</c:v>
                </c:pt>
                <c:pt idx="775">
                  <c:v>319.0</c:v>
                </c:pt>
                <c:pt idx="776">
                  <c:v>319.0</c:v>
                </c:pt>
                <c:pt idx="777">
                  <c:v>319.0</c:v>
                </c:pt>
                <c:pt idx="778">
                  <c:v>319.0</c:v>
                </c:pt>
                <c:pt idx="779">
                  <c:v>319.0</c:v>
                </c:pt>
                <c:pt idx="780">
                  <c:v>320.0</c:v>
                </c:pt>
                <c:pt idx="781">
                  <c:v>320.0</c:v>
                </c:pt>
                <c:pt idx="782">
                  <c:v>320.0</c:v>
                </c:pt>
                <c:pt idx="783">
                  <c:v>321.0</c:v>
                </c:pt>
                <c:pt idx="784">
                  <c:v>322.0</c:v>
                </c:pt>
                <c:pt idx="785">
                  <c:v>322.0</c:v>
                </c:pt>
                <c:pt idx="786">
                  <c:v>322.0</c:v>
                </c:pt>
                <c:pt idx="787">
                  <c:v>322.0</c:v>
                </c:pt>
                <c:pt idx="788">
                  <c:v>322.0</c:v>
                </c:pt>
                <c:pt idx="789">
                  <c:v>322.0</c:v>
                </c:pt>
                <c:pt idx="790">
                  <c:v>322.0</c:v>
                </c:pt>
                <c:pt idx="791">
                  <c:v>322.0</c:v>
                </c:pt>
                <c:pt idx="792">
                  <c:v>322.0</c:v>
                </c:pt>
                <c:pt idx="793">
                  <c:v>322.0</c:v>
                </c:pt>
                <c:pt idx="794">
                  <c:v>322.0</c:v>
                </c:pt>
                <c:pt idx="795">
                  <c:v>322.0</c:v>
                </c:pt>
                <c:pt idx="796">
                  <c:v>322.0</c:v>
                </c:pt>
                <c:pt idx="797">
                  <c:v>322.0</c:v>
                </c:pt>
                <c:pt idx="798">
                  <c:v>322.0</c:v>
                </c:pt>
                <c:pt idx="799">
                  <c:v>322.0</c:v>
                </c:pt>
                <c:pt idx="800">
                  <c:v>323.0</c:v>
                </c:pt>
                <c:pt idx="801">
                  <c:v>323.0</c:v>
                </c:pt>
                <c:pt idx="802">
                  <c:v>323.0</c:v>
                </c:pt>
                <c:pt idx="803">
                  <c:v>323.0</c:v>
                </c:pt>
                <c:pt idx="804">
                  <c:v>323.0</c:v>
                </c:pt>
                <c:pt idx="805">
                  <c:v>324.0</c:v>
                </c:pt>
                <c:pt idx="806">
                  <c:v>324.0</c:v>
                </c:pt>
                <c:pt idx="807">
                  <c:v>324.0</c:v>
                </c:pt>
                <c:pt idx="808">
                  <c:v>324.0</c:v>
                </c:pt>
                <c:pt idx="809">
                  <c:v>324.0</c:v>
                </c:pt>
                <c:pt idx="810">
                  <c:v>324.0</c:v>
                </c:pt>
                <c:pt idx="811">
                  <c:v>325.0</c:v>
                </c:pt>
                <c:pt idx="812">
                  <c:v>325.0</c:v>
                </c:pt>
                <c:pt idx="813">
                  <c:v>325.0</c:v>
                </c:pt>
                <c:pt idx="814">
                  <c:v>325.0</c:v>
                </c:pt>
                <c:pt idx="815">
                  <c:v>326.0</c:v>
                </c:pt>
                <c:pt idx="816">
                  <c:v>327.0</c:v>
                </c:pt>
                <c:pt idx="817">
                  <c:v>327.0</c:v>
                </c:pt>
                <c:pt idx="818">
                  <c:v>327.0</c:v>
                </c:pt>
                <c:pt idx="819">
                  <c:v>328.0</c:v>
                </c:pt>
                <c:pt idx="820">
                  <c:v>329.0</c:v>
                </c:pt>
                <c:pt idx="821">
                  <c:v>330.0</c:v>
                </c:pt>
                <c:pt idx="822">
                  <c:v>331.0</c:v>
                </c:pt>
                <c:pt idx="823">
                  <c:v>332.0</c:v>
                </c:pt>
                <c:pt idx="824">
                  <c:v>333.0</c:v>
                </c:pt>
                <c:pt idx="825">
                  <c:v>333.0</c:v>
                </c:pt>
                <c:pt idx="826">
                  <c:v>333.0</c:v>
                </c:pt>
                <c:pt idx="827">
                  <c:v>333.0</c:v>
                </c:pt>
                <c:pt idx="828">
                  <c:v>333.0</c:v>
                </c:pt>
                <c:pt idx="829">
                  <c:v>334.0</c:v>
                </c:pt>
                <c:pt idx="830">
                  <c:v>334.0</c:v>
                </c:pt>
                <c:pt idx="831">
                  <c:v>334.0</c:v>
                </c:pt>
                <c:pt idx="832">
                  <c:v>334.0</c:v>
                </c:pt>
                <c:pt idx="833">
                  <c:v>335.0</c:v>
                </c:pt>
                <c:pt idx="834">
                  <c:v>335.0</c:v>
                </c:pt>
                <c:pt idx="835">
                  <c:v>335.0</c:v>
                </c:pt>
                <c:pt idx="836">
                  <c:v>336.0</c:v>
                </c:pt>
                <c:pt idx="837">
                  <c:v>336.0</c:v>
                </c:pt>
                <c:pt idx="838">
                  <c:v>337.0</c:v>
                </c:pt>
                <c:pt idx="839">
                  <c:v>338.0</c:v>
                </c:pt>
                <c:pt idx="840">
                  <c:v>338.0</c:v>
                </c:pt>
                <c:pt idx="841">
                  <c:v>338.0</c:v>
                </c:pt>
                <c:pt idx="842">
                  <c:v>338.0</c:v>
                </c:pt>
                <c:pt idx="843">
                  <c:v>338.0</c:v>
                </c:pt>
                <c:pt idx="844">
                  <c:v>338.0</c:v>
                </c:pt>
                <c:pt idx="845">
                  <c:v>338.0</c:v>
                </c:pt>
                <c:pt idx="846">
                  <c:v>338.0</c:v>
                </c:pt>
                <c:pt idx="847">
                  <c:v>338.0</c:v>
                </c:pt>
                <c:pt idx="848">
                  <c:v>339.0</c:v>
                </c:pt>
                <c:pt idx="849">
                  <c:v>340.0</c:v>
                </c:pt>
                <c:pt idx="850">
                  <c:v>341.0</c:v>
                </c:pt>
                <c:pt idx="851">
                  <c:v>341.0</c:v>
                </c:pt>
                <c:pt idx="852">
                  <c:v>342.0</c:v>
                </c:pt>
                <c:pt idx="853">
                  <c:v>343.0</c:v>
                </c:pt>
                <c:pt idx="854">
                  <c:v>343.0</c:v>
                </c:pt>
                <c:pt idx="855">
                  <c:v>343.0</c:v>
                </c:pt>
                <c:pt idx="856">
                  <c:v>343.0</c:v>
                </c:pt>
                <c:pt idx="857">
                  <c:v>343.0</c:v>
                </c:pt>
                <c:pt idx="858">
                  <c:v>343.0</c:v>
                </c:pt>
                <c:pt idx="859">
                  <c:v>343.0</c:v>
                </c:pt>
                <c:pt idx="860">
                  <c:v>343.0</c:v>
                </c:pt>
                <c:pt idx="861">
                  <c:v>343.0</c:v>
                </c:pt>
                <c:pt idx="862">
                  <c:v>343.0</c:v>
                </c:pt>
                <c:pt idx="863">
                  <c:v>343.0</c:v>
                </c:pt>
                <c:pt idx="864">
                  <c:v>343.0</c:v>
                </c:pt>
                <c:pt idx="865">
                  <c:v>344.0</c:v>
                </c:pt>
                <c:pt idx="866">
                  <c:v>344.0</c:v>
                </c:pt>
                <c:pt idx="867">
                  <c:v>344.0</c:v>
                </c:pt>
                <c:pt idx="868">
                  <c:v>344.0</c:v>
                </c:pt>
                <c:pt idx="869">
                  <c:v>344.0</c:v>
                </c:pt>
                <c:pt idx="870">
                  <c:v>344.0</c:v>
                </c:pt>
                <c:pt idx="871">
                  <c:v>344.0</c:v>
                </c:pt>
                <c:pt idx="872">
                  <c:v>344.0</c:v>
                </c:pt>
                <c:pt idx="873">
                  <c:v>345.0</c:v>
                </c:pt>
                <c:pt idx="874">
                  <c:v>345.0</c:v>
                </c:pt>
                <c:pt idx="875">
                  <c:v>345.0</c:v>
                </c:pt>
                <c:pt idx="876">
                  <c:v>345.0</c:v>
                </c:pt>
                <c:pt idx="877">
                  <c:v>346.0</c:v>
                </c:pt>
                <c:pt idx="878">
                  <c:v>347.0</c:v>
                </c:pt>
                <c:pt idx="879">
                  <c:v>348.0</c:v>
                </c:pt>
                <c:pt idx="880">
                  <c:v>348.0</c:v>
                </c:pt>
                <c:pt idx="881">
                  <c:v>349.0</c:v>
                </c:pt>
                <c:pt idx="882">
                  <c:v>349.0</c:v>
                </c:pt>
                <c:pt idx="883">
                  <c:v>350.0</c:v>
                </c:pt>
                <c:pt idx="884">
                  <c:v>350.0</c:v>
                </c:pt>
                <c:pt idx="885">
                  <c:v>351.0</c:v>
                </c:pt>
                <c:pt idx="886">
                  <c:v>352.0</c:v>
                </c:pt>
                <c:pt idx="887">
                  <c:v>352.0</c:v>
                </c:pt>
                <c:pt idx="888">
                  <c:v>352.0</c:v>
                </c:pt>
                <c:pt idx="889">
                  <c:v>353.0</c:v>
                </c:pt>
                <c:pt idx="890">
                  <c:v>353.0</c:v>
                </c:pt>
                <c:pt idx="891">
                  <c:v>354.0</c:v>
                </c:pt>
                <c:pt idx="892">
                  <c:v>354.0</c:v>
                </c:pt>
                <c:pt idx="893">
                  <c:v>354.0</c:v>
                </c:pt>
                <c:pt idx="894">
                  <c:v>354.0</c:v>
                </c:pt>
                <c:pt idx="895">
                  <c:v>354.0</c:v>
                </c:pt>
                <c:pt idx="896">
                  <c:v>354.0</c:v>
                </c:pt>
                <c:pt idx="897">
                  <c:v>355.0</c:v>
                </c:pt>
                <c:pt idx="898">
                  <c:v>356.0</c:v>
                </c:pt>
                <c:pt idx="899">
                  <c:v>357.0</c:v>
                </c:pt>
                <c:pt idx="900">
                  <c:v>358.0</c:v>
                </c:pt>
                <c:pt idx="901">
                  <c:v>358.0</c:v>
                </c:pt>
                <c:pt idx="902">
                  <c:v>358.0</c:v>
                </c:pt>
                <c:pt idx="903">
                  <c:v>358.0</c:v>
                </c:pt>
                <c:pt idx="904">
                  <c:v>358.0</c:v>
                </c:pt>
                <c:pt idx="905">
                  <c:v>359.0</c:v>
                </c:pt>
                <c:pt idx="906">
                  <c:v>359.0</c:v>
                </c:pt>
                <c:pt idx="907">
                  <c:v>359.0</c:v>
                </c:pt>
                <c:pt idx="908">
                  <c:v>360.0</c:v>
                </c:pt>
                <c:pt idx="909">
                  <c:v>360.0</c:v>
                </c:pt>
                <c:pt idx="910">
                  <c:v>360.0</c:v>
                </c:pt>
                <c:pt idx="911">
                  <c:v>360.0</c:v>
                </c:pt>
                <c:pt idx="912">
                  <c:v>361.0</c:v>
                </c:pt>
                <c:pt idx="913">
                  <c:v>362.0</c:v>
                </c:pt>
                <c:pt idx="914">
                  <c:v>363.0</c:v>
                </c:pt>
                <c:pt idx="915">
                  <c:v>363.0</c:v>
                </c:pt>
                <c:pt idx="916">
                  <c:v>363.0</c:v>
                </c:pt>
                <c:pt idx="917">
                  <c:v>363.0</c:v>
                </c:pt>
                <c:pt idx="918">
                  <c:v>363.0</c:v>
                </c:pt>
                <c:pt idx="919">
                  <c:v>363.0</c:v>
                </c:pt>
                <c:pt idx="920">
                  <c:v>363.0</c:v>
                </c:pt>
                <c:pt idx="921">
                  <c:v>363.0</c:v>
                </c:pt>
                <c:pt idx="922">
                  <c:v>363.0</c:v>
                </c:pt>
                <c:pt idx="923">
                  <c:v>363.0</c:v>
                </c:pt>
                <c:pt idx="924">
                  <c:v>363.0</c:v>
                </c:pt>
                <c:pt idx="925">
                  <c:v>363.0</c:v>
                </c:pt>
                <c:pt idx="926">
                  <c:v>364.0</c:v>
                </c:pt>
                <c:pt idx="927">
                  <c:v>365.0</c:v>
                </c:pt>
                <c:pt idx="928">
                  <c:v>365.0</c:v>
                </c:pt>
                <c:pt idx="929">
                  <c:v>366.0</c:v>
                </c:pt>
                <c:pt idx="930">
                  <c:v>366.0</c:v>
                </c:pt>
                <c:pt idx="931">
                  <c:v>367.0</c:v>
                </c:pt>
                <c:pt idx="932">
                  <c:v>368.0</c:v>
                </c:pt>
                <c:pt idx="933">
                  <c:v>368.0</c:v>
                </c:pt>
                <c:pt idx="934">
                  <c:v>369.0</c:v>
                </c:pt>
                <c:pt idx="935">
                  <c:v>370.0</c:v>
                </c:pt>
                <c:pt idx="936">
                  <c:v>370.0</c:v>
                </c:pt>
                <c:pt idx="937">
                  <c:v>370.0</c:v>
                </c:pt>
                <c:pt idx="938">
                  <c:v>370.0</c:v>
                </c:pt>
                <c:pt idx="939">
                  <c:v>370.0</c:v>
                </c:pt>
                <c:pt idx="940">
                  <c:v>370.0</c:v>
                </c:pt>
                <c:pt idx="941">
                  <c:v>370.0</c:v>
                </c:pt>
                <c:pt idx="942">
                  <c:v>370.0</c:v>
                </c:pt>
                <c:pt idx="943">
                  <c:v>371.0</c:v>
                </c:pt>
                <c:pt idx="944">
                  <c:v>372.0</c:v>
                </c:pt>
                <c:pt idx="945">
                  <c:v>372.0</c:v>
                </c:pt>
                <c:pt idx="946">
                  <c:v>372.0</c:v>
                </c:pt>
                <c:pt idx="947">
                  <c:v>372.0</c:v>
                </c:pt>
                <c:pt idx="948">
                  <c:v>372.0</c:v>
                </c:pt>
                <c:pt idx="949">
                  <c:v>372.0</c:v>
                </c:pt>
                <c:pt idx="950">
                  <c:v>372.0</c:v>
                </c:pt>
                <c:pt idx="951">
                  <c:v>373.0</c:v>
                </c:pt>
                <c:pt idx="952">
                  <c:v>373.0</c:v>
                </c:pt>
                <c:pt idx="953">
                  <c:v>373.0</c:v>
                </c:pt>
                <c:pt idx="954">
                  <c:v>374.0</c:v>
                </c:pt>
                <c:pt idx="955">
                  <c:v>374.0</c:v>
                </c:pt>
                <c:pt idx="956">
                  <c:v>374.0</c:v>
                </c:pt>
                <c:pt idx="957">
                  <c:v>374.0</c:v>
                </c:pt>
                <c:pt idx="958">
                  <c:v>374.0</c:v>
                </c:pt>
                <c:pt idx="959">
                  <c:v>374.0</c:v>
                </c:pt>
                <c:pt idx="960">
                  <c:v>374.0</c:v>
                </c:pt>
                <c:pt idx="961">
                  <c:v>374.0</c:v>
                </c:pt>
                <c:pt idx="962">
                  <c:v>374.0</c:v>
                </c:pt>
                <c:pt idx="963">
                  <c:v>375.0</c:v>
                </c:pt>
                <c:pt idx="964">
                  <c:v>375.0</c:v>
                </c:pt>
                <c:pt idx="965">
                  <c:v>375.0</c:v>
                </c:pt>
                <c:pt idx="966">
                  <c:v>375.0</c:v>
                </c:pt>
                <c:pt idx="967">
                  <c:v>375.0</c:v>
                </c:pt>
                <c:pt idx="968">
                  <c:v>375.0</c:v>
                </c:pt>
                <c:pt idx="969">
                  <c:v>375.0</c:v>
                </c:pt>
                <c:pt idx="970">
                  <c:v>375.0</c:v>
                </c:pt>
                <c:pt idx="971">
                  <c:v>375.0</c:v>
                </c:pt>
                <c:pt idx="972">
                  <c:v>375.0</c:v>
                </c:pt>
                <c:pt idx="973">
                  <c:v>375.0</c:v>
                </c:pt>
                <c:pt idx="974">
                  <c:v>376.0</c:v>
                </c:pt>
                <c:pt idx="975">
                  <c:v>376.0</c:v>
                </c:pt>
                <c:pt idx="976">
                  <c:v>376.0</c:v>
                </c:pt>
                <c:pt idx="977">
                  <c:v>376.0</c:v>
                </c:pt>
                <c:pt idx="978">
                  <c:v>376.0</c:v>
                </c:pt>
                <c:pt idx="979">
                  <c:v>376.0</c:v>
                </c:pt>
                <c:pt idx="980">
                  <c:v>376.0</c:v>
                </c:pt>
                <c:pt idx="981">
                  <c:v>376.0</c:v>
                </c:pt>
                <c:pt idx="982">
                  <c:v>377.0</c:v>
                </c:pt>
                <c:pt idx="983">
                  <c:v>377.0</c:v>
                </c:pt>
                <c:pt idx="984">
                  <c:v>377.0</c:v>
                </c:pt>
                <c:pt idx="985">
                  <c:v>378.0</c:v>
                </c:pt>
                <c:pt idx="986">
                  <c:v>378.0</c:v>
                </c:pt>
                <c:pt idx="987">
                  <c:v>378.0</c:v>
                </c:pt>
                <c:pt idx="988">
                  <c:v>378.0</c:v>
                </c:pt>
                <c:pt idx="989">
                  <c:v>379.0</c:v>
                </c:pt>
                <c:pt idx="990">
                  <c:v>379.0</c:v>
                </c:pt>
                <c:pt idx="991">
                  <c:v>380.0</c:v>
                </c:pt>
                <c:pt idx="992">
                  <c:v>380.0</c:v>
                </c:pt>
                <c:pt idx="993">
                  <c:v>380.0</c:v>
                </c:pt>
                <c:pt idx="994">
                  <c:v>380.0</c:v>
                </c:pt>
                <c:pt idx="995">
                  <c:v>381.0</c:v>
                </c:pt>
                <c:pt idx="996">
                  <c:v>382.0</c:v>
                </c:pt>
                <c:pt idx="997">
                  <c:v>383.0</c:v>
                </c:pt>
                <c:pt idx="998">
                  <c:v>384.0</c:v>
                </c:pt>
                <c:pt idx="999">
                  <c:v>385.0</c:v>
                </c:pt>
                <c:pt idx="1000">
                  <c:v>386.0</c:v>
                </c:pt>
                <c:pt idx="1001">
                  <c:v>387.0</c:v>
                </c:pt>
                <c:pt idx="1002">
                  <c:v>388.0</c:v>
                </c:pt>
                <c:pt idx="1003">
                  <c:v>389.0</c:v>
                </c:pt>
                <c:pt idx="1004">
                  <c:v>389.0</c:v>
                </c:pt>
                <c:pt idx="1005">
                  <c:v>390.0</c:v>
                </c:pt>
                <c:pt idx="1006">
                  <c:v>390.0</c:v>
                </c:pt>
                <c:pt idx="1007">
                  <c:v>391.0</c:v>
                </c:pt>
                <c:pt idx="1008">
                  <c:v>392.0</c:v>
                </c:pt>
                <c:pt idx="1009">
                  <c:v>393.0</c:v>
                </c:pt>
                <c:pt idx="1010">
                  <c:v>394.0</c:v>
                </c:pt>
                <c:pt idx="1011">
                  <c:v>394.0</c:v>
                </c:pt>
                <c:pt idx="1012">
                  <c:v>395.0</c:v>
                </c:pt>
                <c:pt idx="1013">
                  <c:v>395.0</c:v>
                </c:pt>
                <c:pt idx="1014">
                  <c:v>396.0</c:v>
                </c:pt>
                <c:pt idx="1015">
                  <c:v>396.0</c:v>
                </c:pt>
                <c:pt idx="1016">
                  <c:v>396.0</c:v>
                </c:pt>
                <c:pt idx="1017">
                  <c:v>397.0</c:v>
                </c:pt>
                <c:pt idx="1018">
                  <c:v>398.0</c:v>
                </c:pt>
                <c:pt idx="1019">
                  <c:v>398.0</c:v>
                </c:pt>
                <c:pt idx="1020">
                  <c:v>399.0</c:v>
                </c:pt>
                <c:pt idx="1021">
                  <c:v>399.0</c:v>
                </c:pt>
                <c:pt idx="1022">
                  <c:v>400.0</c:v>
                </c:pt>
                <c:pt idx="1023">
                  <c:v>401.0</c:v>
                </c:pt>
                <c:pt idx="1024">
                  <c:v>401.0</c:v>
                </c:pt>
                <c:pt idx="1025">
                  <c:v>402.0</c:v>
                </c:pt>
                <c:pt idx="1026">
                  <c:v>403.0</c:v>
                </c:pt>
                <c:pt idx="1027">
                  <c:v>403.0</c:v>
                </c:pt>
                <c:pt idx="1028">
                  <c:v>403.0</c:v>
                </c:pt>
                <c:pt idx="1029">
                  <c:v>404.0</c:v>
                </c:pt>
                <c:pt idx="1030">
                  <c:v>404.0</c:v>
                </c:pt>
                <c:pt idx="1031">
                  <c:v>405.0</c:v>
                </c:pt>
                <c:pt idx="1032">
                  <c:v>405.0</c:v>
                </c:pt>
                <c:pt idx="1033">
                  <c:v>406.0</c:v>
                </c:pt>
                <c:pt idx="1034">
                  <c:v>407.0</c:v>
                </c:pt>
                <c:pt idx="1035">
                  <c:v>407.0</c:v>
                </c:pt>
                <c:pt idx="1036">
                  <c:v>407.0</c:v>
                </c:pt>
                <c:pt idx="1037">
                  <c:v>408.0</c:v>
                </c:pt>
                <c:pt idx="1038">
                  <c:v>408.0</c:v>
                </c:pt>
                <c:pt idx="1039">
                  <c:v>409.0</c:v>
                </c:pt>
                <c:pt idx="1040">
                  <c:v>410.0</c:v>
                </c:pt>
                <c:pt idx="1041">
                  <c:v>411.0</c:v>
                </c:pt>
                <c:pt idx="1042">
                  <c:v>412.0</c:v>
                </c:pt>
                <c:pt idx="1043">
                  <c:v>413.0</c:v>
                </c:pt>
                <c:pt idx="1044">
                  <c:v>413.0</c:v>
                </c:pt>
                <c:pt idx="1045">
                  <c:v>414.0</c:v>
                </c:pt>
                <c:pt idx="1046">
                  <c:v>414.0</c:v>
                </c:pt>
                <c:pt idx="1047">
                  <c:v>414.0</c:v>
                </c:pt>
                <c:pt idx="1048">
                  <c:v>415.0</c:v>
                </c:pt>
                <c:pt idx="1049">
                  <c:v>415.0</c:v>
                </c:pt>
                <c:pt idx="1050">
                  <c:v>415.0</c:v>
                </c:pt>
                <c:pt idx="1051">
                  <c:v>416.0</c:v>
                </c:pt>
                <c:pt idx="1052">
                  <c:v>417.0</c:v>
                </c:pt>
                <c:pt idx="1053">
                  <c:v>418.0</c:v>
                </c:pt>
                <c:pt idx="1054">
                  <c:v>419.0</c:v>
                </c:pt>
                <c:pt idx="1055">
                  <c:v>420.0</c:v>
                </c:pt>
                <c:pt idx="1056">
                  <c:v>421.0</c:v>
                </c:pt>
                <c:pt idx="1057">
                  <c:v>422.0</c:v>
                </c:pt>
                <c:pt idx="1058">
                  <c:v>423.0</c:v>
                </c:pt>
                <c:pt idx="1059">
                  <c:v>424.0</c:v>
                </c:pt>
                <c:pt idx="1060">
                  <c:v>425.0</c:v>
                </c:pt>
                <c:pt idx="1061">
                  <c:v>426.0</c:v>
                </c:pt>
                <c:pt idx="1062">
                  <c:v>427.0</c:v>
                </c:pt>
                <c:pt idx="1063">
                  <c:v>428.0</c:v>
                </c:pt>
                <c:pt idx="1064">
                  <c:v>429.0</c:v>
                </c:pt>
                <c:pt idx="1065">
                  <c:v>430.0</c:v>
                </c:pt>
                <c:pt idx="1066">
                  <c:v>431.0</c:v>
                </c:pt>
                <c:pt idx="1067">
                  <c:v>432.0</c:v>
                </c:pt>
                <c:pt idx="1068">
                  <c:v>433.0</c:v>
                </c:pt>
                <c:pt idx="1069">
                  <c:v>434.0</c:v>
                </c:pt>
                <c:pt idx="1070">
                  <c:v>435.0</c:v>
                </c:pt>
                <c:pt idx="1071">
                  <c:v>436.0</c:v>
                </c:pt>
                <c:pt idx="1072">
                  <c:v>437.0</c:v>
                </c:pt>
                <c:pt idx="1073">
                  <c:v>438.0</c:v>
                </c:pt>
                <c:pt idx="1074">
                  <c:v>439.0</c:v>
                </c:pt>
                <c:pt idx="1075">
                  <c:v>440.0</c:v>
                </c:pt>
                <c:pt idx="1076">
                  <c:v>440.0</c:v>
                </c:pt>
                <c:pt idx="1077">
                  <c:v>441.0</c:v>
                </c:pt>
                <c:pt idx="1078">
                  <c:v>441.0</c:v>
                </c:pt>
                <c:pt idx="1079">
                  <c:v>441.0</c:v>
                </c:pt>
                <c:pt idx="1080">
                  <c:v>441.0</c:v>
                </c:pt>
                <c:pt idx="1081">
                  <c:v>441.0</c:v>
                </c:pt>
                <c:pt idx="1082">
                  <c:v>441.0</c:v>
                </c:pt>
                <c:pt idx="1083">
                  <c:v>442.0</c:v>
                </c:pt>
                <c:pt idx="1084">
                  <c:v>442.0</c:v>
                </c:pt>
                <c:pt idx="1085">
                  <c:v>442.0</c:v>
                </c:pt>
                <c:pt idx="1086">
                  <c:v>443.0</c:v>
                </c:pt>
                <c:pt idx="1087">
                  <c:v>443.0</c:v>
                </c:pt>
                <c:pt idx="1088">
                  <c:v>443.0</c:v>
                </c:pt>
                <c:pt idx="1089">
                  <c:v>443.0</c:v>
                </c:pt>
                <c:pt idx="1090">
                  <c:v>443.0</c:v>
                </c:pt>
                <c:pt idx="1091">
                  <c:v>443.0</c:v>
                </c:pt>
                <c:pt idx="1092">
                  <c:v>444.0</c:v>
                </c:pt>
                <c:pt idx="1093">
                  <c:v>445.0</c:v>
                </c:pt>
                <c:pt idx="1094">
                  <c:v>445.0</c:v>
                </c:pt>
                <c:pt idx="1095">
                  <c:v>445.0</c:v>
                </c:pt>
                <c:pt idx="1096">
                  <c:v>446.0</c:v>
                </c:pt>
                <c:pt idx="1097">
                  <c:v>446.0</c:v>
                </c:pt>
                <c:pt idx="1098">
                  <c:v>446.0</c:v>
                </c:pt>
                <c:pt idx="1099">
                  <c:v>446.0</c:v>
                </c:pt>
                <c:pt idx="1100">
                  <c:v>447.0</c:v>
                </c:pt>
                <c:pt idx="1101">
                  <c:v>448.0</c:v>
                </c:pt>
                <c:pt idx="1102">
                  <c:v>449.0</c:v>
                </c:pt>
                <c:pt idx="1103">
                  <c:v>450.0</c:v>
                </c:pt>
                <c:pt idx="1104">
                  <c:v>451.0</c:v>
                </c:pt>
                <c:pt idx="1105">
                  <c:v>451.0</c:v>
                </c:pt>
                <c:pt idx="1106">
                  <c:v>451.0</c:v>
                </c:pt>
                <c:pt idx="1107">
                  <c:v>452.0</c:v>
                </c:pt>
                <c:pt idx="1108">
                  <c:v>452.0</c:v>
                </c:pt>
                <c:pt idx="1109">
                  <c:v>453.0</c:v>
                </c:pt>
                <c:pt idx="1110">
                  <c:v>454.0</c:v>
                </c:pt>
                <c:pt idx="1111">
                  <c:v>454.0</c:v>
                </c:pt>
                <c:pt idx="1112">
                  <c:v>454.0</c:v>
                </c:pt>
                <c:pt idx="1113">
                  <c:v>455.0</c:v>
                </c:pt>
                <c:pt idx="1114">
                  <c:v>456.0</c:v>
                </c:pt>
                <c:pt idx="1115">
                  <c:v>457.0</c:v>
                </c:pt>
                <c:pt idx="1116">
                  <c:v>458.0</c:v>
                </c:pt>
                <c:pt idx="1117">
                  <c:v>458.0</c:v>
                </c:pt>
                <c:pt idx="1118">
                  <c:v>458.0</c:v>
                </c:pt>
                <c:pt idx="1119">
                  <c:v>459.0</c:v>
                </c:pt>
                <c:pt idx="1120">
                  <c:v>460.0</c:v>
                </c:pt>
                <c:pt idx="1121">
                  <c:v>460.0</c:v>
                </c:pt>
                <c:pt idx="1122">
                  <c:v>460.0</c:v>
                </c:pt>
                <c:pt idx="1123">
                  <c:v>460.0</c:v>
                </c:pt>
                <c:pt idx="1124">
                  <c:v>461.0</c:v>
                </c:pt>
                <c:pt idx="1125">
                  <c:v>462.0</c:v>
                </c:pt>
                <c:pt idx="1126">
                  <c:v>463.0</c:v>
                </c:pt>
                <c:pt idx="1127">
                  <c:v>463.0</c:v>
                </c:pt>
                <c:pt idx="1128">
                  <c:v>463.0</c:v>
                </c:pt>
                <c:pt idx="1129">
                  <c:v>464.0</c:v>
                </c:pt>
                <c:pt idx="1130">
                  <c:v>464.0</c:v>
                </c:pt>
                <c:pt idx="1131">
                  <c:v>464.0</c:v>
                </c:pt>
                <c:pt idx="1132">
                  <c:v>465.0</c:v>
                </c:pt>
                <c:pt idx="1133">
                  <c:v>466.0</c:v>
                </c:pt>
                <c:pt idx="1134">
                  <c:v>467.0</c:v>
                </c:pt>
                <c:pt idx="1135">
                  <c:v>468.0</c:v>
                </c:pt>
                <c:pt idx="1136">
                  <c:v>468.0</c:v>
                </c:pt>
                <c:pt idx="1137">
                  <c:v>469.0</c:v>
                </c:pt>
                <c:pt idx="1138">
                  <c:v>470.0</c:v>
                </c:pt>
                <c:pt idx="1139">
                  <c:v>470.0</c:v>
                </c:pt>
                <c:pt idx="1140">
                  <c:v>470.0</c:v>
                </c:pt>
                <c:pt idx="1141">
                  <c:v>470.0</c:v>
                </c:pt>
                <c:pt idx="1142">
                  <c:v>470.0</c:v>
                </c:pt>
                <c:pt idx="1143">
                  <c:v>471.0</c:v>
                </c:pt>
                <c:pt idx="1144">
                  <c:v>471.0</c:v>
                </c:pt>
                <c:pt idx="1145">
                  <c:v>472.0</c:v>
                </c:pt>
                <c:pt idx="1146">
                  <c:v>473.0</c:v>
                </c:pt>
                <c:pt idx="1147">
                  <c:v>474.0</c:v>
                </c:pt>
                <c:pt idx="1148">
                  <c:v>474.0</c:v>
                </c:pt>
                <c:pt idx="1149">
                  <c:v>474.0</c:v>
                </c:pt>
                <c:pt idx="1150">
                  <c:v>474.0</c:v>
                </c:pt>
                <c:pt idx="1151">
                  <c:v>474.0</c:v>
                </c:pt>
                <c:pt idx="1152">
                  <c:v>475.0</c:v>
                </c:pt>
                <c:pt idx="1153">
                  <c:v>475.0</c:v>
                </c:pt>
                <c:pt idx="1154">
                  <c:v>475.0</c:v>
                </c:pt>
                <c:pt idx="1155">
                  <c:v>475.0</c:v>
                </c:pt>
                <c:pt idx="1156">
                  <c:v>476.0</c:v>
                </c:pt>
                <c:pt idx="1157">
                  <c:v>476.0</c:v>
                </c:pt>
                <c:pt idx="1158">
                  <c:v>476.0</c:v>
                </c:pt>
                <c:pt idx="1159">
                  <c:v>477.0</c:v>
                </c:pt>
                <c:pt idx="1160">
                  <c:v>477.0</c:v>
                </c:pt>
                <c:pt idx="1161">
                  <c:v>477.0</c:v>
                </c:pt>
                <c:pt idx="1162">
                  <c:v>477.0</c:v>
                </c:pt>
                <c:pt idx="1163">
                  <c:v>478.0</c:v>
                </c:pt>
                <c:pt idx="1164">
                  <c:v>479.0</c:v>
                </c:pt>
                <c:pt idx="1165">
                  <c:v>480.0</c:v>
                </c:pt>
                <c:pt idx="1166">
                  <c:v>481.0</c:v>
                </c:pt>
                <c:pt idx="1167">
                  <c:v>482.0</c:v>
                </c:pt>
                <c:pt idx="1168">
                  <c:v>482.0</c:v>
                </c:pt>
                <c:pt idx="1169">
                  <c:v>482.0</c:v>
                </c:pt>
                <c:pt idx="1170">
                  <c:v>482.0</c:v>
                </c:pt>
                <c:pt idx="1171">
                  <c:v>482.0</c:v>
                </c:pt>
                <c:pt idx="1172">
                  <c:v>482.0</c:v>
                </c:pt>
                <c:pt idx="1173">
                  <c:v>482.0</c:v>
                </c:pt>
                <c:pt idx="1174">
                  <c:v>483.0</c:v>
                </c:pt>
                <c:pt idx="1175">
                  <c:v>483.0</c:v>
                </c:pt>
                <c:pt idx="1176">
                  <c:v>483.0</c:v>
                </c:pt>
                <c:pt idx="1177">
                  <c:v>483.0</c:v>
                </c:pt>
                <c:pt idx="1178">
                  <c:v>483.0</c:v>
                </c:pt>
                <c:pt idx="1179">
                  <c:v>484.0</c:v>
                </c:pt>
                <c:pt idx="1180">
                  <c:v>484.0</c:v>
                </c:pt>
                <c:pt idx="1181">
                  <c:v>485.0</c:v>
                </c:pt>
                <c:pt idx="1182">
                  <c:v>485.0</c:v>
                </c:pt>
                <c:pt idx="1183">
                  <c:v>486.0</c:v>
                </c:pt>
                <c:pt idx="1184">
                  <c:v>487.0</c:v>
                </c:pt>
                <c:pt idx="1185">
                  <c:v>488.0</c:v>
                </c:pt>
                <c:pt idx="1186">
                  <c:v>488.0</c:v>
                </c:pt>
                <c:pt idx="1187">
                  <c:v>489.0</c:v>
                </c:pt>
                <c:pt idx="1188">
                  <c:v>489.0</c:v>
                </c:pt>
                <c:pt idx="1189">
                  <c:v>489.0</c:v>
                </c:pt>
                <c:pt idx="1190">
                  <c:v>489.0</c:v>
                </c:pt>
                <c:pt idx="1191">
                  <c:v>489.0</c:v>
                </c:pt>
                <c:pt idx="1192">
                  <c:v>489.0</c:v>
                </c:pt>
                <c:pt idx="1193">
                  <c:v>489.0</c:v>
                </c:pt>
                <c:pt idx="1194">
                  <c:v>489.0</c:v>
                </c:pt>
                <c:pt idx="1195">
                  <c:v>489.0</c:v>
                </c:pt>
                <c:pt idx="1196">
                  <c:v>489.0</c:v>
                </c:pt>
                <c:pt idx="1197">
                  <c:v>490.0</c:v>
                </c:pt>
                <c:pt idx="1198">
                  <c:v>490.0</c:v>
                </c:pt>
                <c:pt idx="1199">
                  <c:v>490.0</c:v>
                </c:pt>
                <c:pt idx="1200">
                  <c:v>491.0</c:v>
                </c:pt>
                <c:pt idx="1201">
                  <c:v>492.0</c:v>
                </c:pt>
                <c:pt idx="1202">
                  <c:v>492.0</c:v>
                </c:pt>
                <c:pt idx="1203">
                  <c:v>493.0</c:v>
                </c:pt>
                <c:pt idx="1204">
                  <c:v>494.0</c:v>
                </c:pt>
                <c:pt idx="1205">
                  <c:v>495.0</c:v>
                </c:pt>
                <c:pt idx="1206">
                  <c:v>495.0</c:v>
                </c:pt>
                <c:pt idx="1207">
                  <c:v>495.0</c:v>
                </c:pt>
                <c:pt idx="1208">
                  <c:v>495.0</c:v>
                </c:pt>
                <c:pt idx="1209">
                  <c:v>495.0</c:v>
                </c:pt>
                <c:pt idx="1210">
                  <c:v>496.0</c:v>
                </c:pt>
                <c:pt idx="1211">
                  <c:v>496.0</c:v>
                </c:pt>
                <c:pt idx="1212">
                  <c:v>497.0</c:v>
                </c:pt>
                <c:pt idx="1213">
                  <c:v>498.0</c:v>
                </c:pt>
                <c:pt idx="1214">
                  <c:v>498.0</c:v>
                </c:pt>
                <c:pt idx="1215">
                  <c:v>498.0</c:v>
                </c:pt>
                <c:pt idx="1216">
                  <c:v>498.0</c:v>
                </c:pt>
                <c:pt idx="1217">
                  <c:v>498.0</c:v>
                </c:pt>
                <c:pt idx="1218">
                  <c:v>498.0</c:v>
                </c:pt>
                <c:pt idx="1219">
                  <c:v>499.0</c:v>
                </c:pt>
                <c:pt idx="1220">
                  <c:v>499.0</c:v>
                </c:pt>
                <c:pt idx="1221">
                  <c:v>499.0</c:v>
                </c:pt>
                <c:pt idx="1222">
                  <c:v>499.0</c:v>
                </c:pt>
                <c:pt idx="1223">
                  <c:v>499.0</c:v>
                </c:pt>
                <c:pt idx="1224">
                  <c:v>500.0</c:v>
                </c:pt>
                <c:pt idx="1225">
                  <c:v>500.0</c:v>
                </c:pt>
                <c:pt idx="1226">
                  <c:v>500.0</c:v>
                </c:pt>
                <c:pt idx="1227">
                  <c:v>500.0</c:v>
                </c:pt>
                <c:pt idx="1228">
                  <c:v>501.0</c:v>
                </c:pt>
                <c:pt idx="1229">
                  <c:v>502.0</c:v>
                </c:pt>
                <c:pt idx="1230">
                  <c:v>502.0</c:v>
                </c:pt>
                <c:pt idx="1231">
                  <c:v>502.0</c:v>
                </c:pt>
                <c:pt idx="1232">
                  <c:v>503.0</c:v>
                </c:pt>
                <c:pt idx="1233">
                  <c:v>504.0</c:v>
                </c:pt>
                <c:pt idx="1234">
                  <c:v>504.0</c:v>
                </c:pt>
                <c:pt idx="1235">
                  <c:v>505.0</c:v>
                </c:pt>
                <c:pt idx="1236">
                  <c:v>506.0</c:v>
                </c:pt>
                <c:pt idx="1237">
                  <c:v>507.0</c:v>
                </c:pt>
                <c:pt idx="1238">
                  <c:v>507.0</c:v>
                </c:pt>
                <c:pt idx="1239">
                  <c:v>507.0</c:v>
                </c:pt>
                <c:pt idx="1240">
                  <c:v>508.0</c:v>
                </c:pt>
                <c:pt idx="1241">
                  <c:v>509.0</c:v>
                </c:pt>
                <c:pt idx="1242">
                  <c:v>510.0</c:v>
                </c:pt>
                <c:pt idx="1243">
                  <c:v>510.0</c:v>
                </c:pt>
                <c:pt idx="1244">
                  <c:v>510.0</c:v>
                </c:pt>
                <c:pt idx="1245">
                  <c:v>510.0</c:v>
                </c:pt>
                <c:pt idx="1246">
                  <c:v>510.0</c:v>
                </c:pt>
                <c:pt idx="1247">
                  <c:v>510.0</c:v>
                </c:pt>
                <c:pt idx="1248">
                  <c:v>510.0</c:v>
                </c:pt>
                <c:pt idx="1249">
                  <c:v>510.0</c:v>
                </c:pt>
                <c:pt idx="1250">
                  <c:v>510.0</c:v>
                </c:pt>
                <c:pt idx="1251">
                  <c:v>511.0</c:v>
                </c:pt>
                <c:pt idx="1252">
                  <c:v>511.0</c:v>
                </c:pt>
                <c:pt idx="1253">
                  <c:v>511.0</c:v>
                </c:pt>
                <c:pt idx="1254">
                  <c:v>511.0</c:v>
                </c:pt>
                <c:pt idx="1255">
                  <c:v>512.0</c:v>
                </c:pt>
                <c:pt idx="1256">
                  <c:v>512.0</c:v>
                </c:pt>
                <c:pt idx="1257">
                  <c:v>512.0</c:v>
                </c:pt>
                <c:pt idx="1258">
                  <c:v>512.0</c:v>
                </c:pt>
                <c:pt idx="1259">
                  <c:v>512.0</c:v>
                </c:pt>
                <c:pt idx="1260">
                  <c:v>512.0</c:v>
                </c:pt>
                <c:pt idx="1261">
                  <c:v>513.0</c:v>
                </c:pt>
                <c:pt idx="1262">
                  <c:v>514.0</c:v>
                </c:pt>
                <c:pt idx="1263">
                  <c:v>514.0</c:v>
                </c:pt>
                <c:pt idx="1264">
                  <c:v>514.0</c:v>
                </c:pt>
                <c:pt idx="1265">
                  <c:v>515.0</c:v>
                </c:pt>
                <c:pt idx="1266">
                  <c:v>515.0</c:v>
                </c:pt>
                <c:pt idx="1267">
                  <c:v>515.0</c:v>
                </c:pt>
                <c:pt idx="1268">
                  <c:v>515.0</c:v>
                </c:pt>
                <c:pt idx="1269">
                  <c:v>515.0</c:v>
                </c:pt>
                <c:pt idx="1270">
                  <c:v>515.0</c:v>
                </c:pt>
                <c:pt idx="1271">
                  <c:v>515.0</c:v>
                </c:pt>
                <c:pt idx="1272">
                  <c:v>515.0</c:v>
                </c:pt>
                <c:pt idx="1273">
                  <c:v>515.0</c:v>
                </c:pt>
                <c:pt idx="1274">
                  <c:v>515.0</c:v>
                </c:pt>
                <c:pt idx="1275">
                  <c:v>516.0</c:v>
                </c:pt>
                <c:pt idx="1276">
                  <c:v>516.0</c:v>
                </c:pt>
                <c:pt idx="1277">
                  <c:v>517.0</c:v>
                </c:pt>
                <c:pt idx="1278">
                  <c:v>518.0</c:v>
                </c:pt>
                <c:pt idx="1279">
                  <c:v>519.0</c:v>
                </c:pt>
                <c:pt idx="1280">
                  <c:v>519.0</c:v>
                </c:pt>
                <c:pt idx="1281">
                  <c:v>519.0</c:v>
                </c:pt>
                <c:pt idx="1282">
                  <c:v>519.0</c:v>
                </c:pt>
                <c:pt idx="1283">
                  <c:v>520.0</c:v>
                </c:pt>
                <c:pt idx="1284">
                  <c:v>520.0</c:v>
                </c:pt>
                <c:pt idx="1285">
                  <c:v>521.0</c:v>
                </c:pt>
                <c:pt idx="1286">
                  <c:v>521.0</c:v>
                </c:pt>
                <c:pt idx="1287">
                  <c:v>521.0</c:v>
                </c:pt>
                <c:pt idx="1288">
                  <c:v>522.0</c:v>
                </c:pt>
                <c:pt idx="1289">
                  <c:v>523.0</c:v>
                </c:pt>
                <c:pt idx="1290">
                  <c:v>524.0</c:v>
                </c:pt>
                <c:pt idx="1291">
                  <c:v>525.0</c:v>
                </c:pt>
                <c:pt idx="1292">
                  <c:v>526.0</c:v>
                </c:pt>
                <c:pt idx="1293">
                  <c:v>527.0</c:v>
                </c:pt>
                <c:pt idx="1294">
                  <c:v>528.0</c:v>
                </c:pt>
                <c:pt idx="1295">
                  <c:v>529.0</c:v>
                </c:pt>
                <c:pt idx="1296">
                  <c:v>530.0</c:v>
                </c:pt>
                <c:pt idx="1297">
                  <c:v>531.0</c:v>
                </c:pt>
                <c:pt idx="1298">
                  <c:v>532.0</c:v>
                </c:pt>
                <c:pt idx="1299">
                  <c:v>532.0</c:v>
                </c:pt>
                <c:pt idx="1300">
                  <c:v>532.0</c:v>
                </c:pt>
                <c:pt idx="1301">
                  <c:v>533.0</c:v>
                </c:pt>
                <c:pt idx="1302">
                  <c:v>533.0</c:v>
                </c:pt>
                <c:pt idx="1303">
                  <c:v>533.0</c:v>
                </c:pt>
                <c:pt idx="1304">
                  <c:v>533.0</c:v>
                </c:pt>
                <c:pt idx="1305">
                  <c:v>533.0</c:v>
                </c:pt>
                <c:pt idx="1306">
                  <c:v>533.0</c:v>
                </c:pt>
                <c:pt idx="1307">
                  <c:v>533.0</c:v>
                </c:pt>
                <c:pt idx="1308">
                  <c:v>533.0</c:v>
                </c:pt>
                <c:pt idx="1309">
                  <c:v>533.0</c:v>
                </c:pt>
                <c:pt idx="1310">
                  <c:v>533.0</c:v>
                </c:pt>
                <c:pt idx="1311">
                  <c:v>534.0</c:v>
                </c:pt>
                <c:pt idx="1312">
                  <c:v>534.0</c:v>
                </c:pt>
                <c:pt idx="1313">
                  <c:v>535.0</c:v>
                </c:pt>
                <c:pt idx="1314">
                  <c:v>535.0</c:v>
                </c:pt>
                <c:pt idx="1315">
                  <c:v>536.0</c:v>
                </c:pt>
                <c:pt idx="1316">
                  <c:v>536.0</c:v>
                </c:pt>
                <c:pt idx="1317">
                  <c:v>536.0</c:v>
                </c:pt>
                <c:pt idx="1318">
                  <c:v>536.0</c:v>
                </c:pt>
                <c:pt idx="1319">
                  <c:v>536.0</c:v>
                </c:pt>
                <c:pt idx="1320">
                  <c:v>536.0</c:v>
                </c:pt>
                <c:pt idx="1321">
                  <c:v>536.0</c:v>
                </c:pt>
                <c:pt idx="1322">
                  <c:v>536.0</c:v>
                </c:pt>
                <c:pt idx="1323">
                  <c:v>536.0</c:v>
                </c:pt>
                <c:pt idx="1324">
                  <c:v>536.0</c:v>
                </c:pt>
                <c:pt idx="1325">
                  <c:v>536.0</c:v>
                </c:pt>
                <c:pt idx="1326">
                  <c:v>536.0</c:v>
                </c:pt>
                <c:pt idx="1327">
                  <c:v>537.0</c:v>
                </c:pt>
                <c:pt idx="1328">
                  <c:v>537.0</c:v>
                </c:pt>
                <c:pt idx="1329">
                  <c:v>538.0</c:v>
                </c:pt>
                <c:pt idx="1330">
                  <c:v>539.0</c:v>
                </c:pt>
                <c:pt idx="1331">
                  <c:v>540.0</c:v>
                </c:pt>
                <c:pt idx="1332">
                  <c:v>541.0</c:v>
                </c:pt>
                <c:pt idx="1333">
                  <c:v>542.0</c:v>
                </c:pt>
                <c:pt idx="1334">
                  <c:v>543.0</c:v>
                </c:pt>
                <c:pt idx="1335">
                  <c:v>544.0</c:v>
                </c:pt>
                <c:pt idx="1336">
                  <c:v>545.0</c:v>
                </c:pt>
                <c:pt idx="1337">
                  <c:v>546.0</c:v>
                </c:pt>
                <c:pt idx="1338">
                  <c:v>547.0</c:v>
                </c:pt>
                <c:pt idx="1339">
                  <c:v>547.0</c:v>
                </c:pt>
                <c:pt idx="1340">
                  <c:v>548.0</c:v>
                </c:pt>
                <c:pt idx="1341">
                  <c:v>548.0</c:v>
                </c:pt>
                <c:pt idx="1342">
                  <c:v>548.0</c:v>
                </c:pt>
                <c:pt idx="1343">
                  <c:v>548.0</c:v>
                </c:pt>
                <c:pt idx="1344">
                  <c:v>548.0</c:v>
                </c:pt>
                <c:pt idx="1345">
                  <c:v>548.0</c:v>
                </c:pt>
                <c:pt idx="1346">
                  <c:v>548.0</c:v>
                </c:pt>
                <c:pt idx="1347">
                  <c:v>548.0</c:v>
                </c:pt>
                <c:pt idx="1348">
                  <c:v>549.0</c:v>
                </c:pt>
                <c:pt idx="1349">
                  <c:v>550.0</c:v>
                </c:pt>
                <c:pt idx="1350">
                  <c:v>550.0</c:v>
                </c:pt>
                <c:pt idx="1351">
                  <c:v>550.0</c:v>
                </c:pt>
                <c:pt idx="1352">
                  <c:v>551.0</c:v>
                </c:pt>
                <c:pt idx="1353">
                  <c:v>551.0</c:v>
                </c:pt>
                <c:pt idx="1354">
                  <c:v>551.0</c:v>
                </c:pt>
                <c:pt idx="1355">
                  <c:v>551.0</c:v>
                </c:pt>
                <c:pt idx="1356">
                  <c:v>551.0</c:v>
                </c:pt>
                <c:pt idx="1357">
                  <c:v>551.0</c:v>
                </c:pt>
                <c:pt idx="1358">
                  <c:v>551.0</c:v>
                </c:pt>
                <c:pt idx="1359">
                  <c:v>551.0</c:v>
                </c:pt>
                <c:pt idx="1360">
                  <c:v>551.0</c:v>
                </c:pt>
                <c:pt idx="1361">
                  <c:v>551.0</c:v>
                </c:pt>
                <c:pt idx="1362">
                  <c:v>551.0</c:v>
                </c:pt>
                <c:pt idx="1363">
                  <c:v>552.0</c:v>
                </c:pt>
                <c:pt idx="1364">
                  <c:v>553.0</c:v>
                </c:pt>
                <c:pt idx="1365">
                  <c:v>554.0</c:v>
                </c:pt>
                <c:pt idx="1366">
                  <c:v>555.0</c:v>
                </c:pt>
                <c:pt idx="1367">
                  <c:v>556.0</c:v>
                </c:pt>
                <c:pt idx="1368">
                  <c:v>557.0</c:v>
                </c:pt>
                <c:pt idx="1369">
                  <c:v>558.0</c:v>
                </c:pt>
                <c:pt idx="1370">
                  <c:v>559.0</c:v>
                </c:pt>
                <c:pt idx="1371">
                  <c:v>560.0</c:v>
                </c:pt>
                <c:pt idx="1372">
                  <c:v>561.0</c:v>
                </c:pt>
                <c:pt idx="1373">
                  <c:v>562.0</c:v>
                </c:pt>
                <c:pt idx="1374">
                  <c:v>562.0</c:v>
                </c:pt>
                <c:pt idx="1375">
                  <c:v>563.0</c:v>
                </c:pt>
                <c:pt idx="1376">
                  <c:v>564.0</c:v>
                </c:pt>
                <c:pt idx="1377">
                  <c:v>564.0</c:v>
                </c:pt>
                <c:pt idx="1378">
                  <c:v>565.0</c:v>
                </c:pt>
                <c:pt idx="1379">
                  <c:v>565.0</c:v>
                </c:pt>
                <c:pt idx="1380">
                  <c:v>566.0</c:v>
                </c:pt>
                <c:pt idx="1381">
                  <c:v>566.0</c:v>
                </c:pt>
                <c:pt idx="1382">
                  <c:v>566.0</c:v>
                </c:pt>
                <c:pt idx="1383">
                  <c:v>566.0</c:v>
                </c:pt>
                <c:pt idx="1384">
                  <c:v>566.0</c:v>
                </c:pt>
                <c:pt idx="1385">
                  <c:v>566.0</c:v>
                </c:pt>
                <c:pt idx="1386">
                  <c:v>566.0</c:v>
                </c:pt>
                <c:pt idx="1387">
                  <c:v>567.0</c:v>
                </c:pt>
                <c:pt idx="1388">
                  <c:v>568.0</c:v>
                </c:pt>
                <c:pt idx="1389">
                  <c:v>569.0</c:v>
                </c:pt>
                <c:pt idx="1390">
                  <c:v>570.0</c:v>
                </c:pt>
                <c:pt idx="1391">
                  <c:v>570.0</c:v>
                </c:pt>
                <c:pt idx="1392">
                  <c:v>570.0</c:v>
                </c:pt>
                <c:pt idx="1393">
                  <c:v>570.0</c:v>
                </c:pt>
                <c:pt idx="1394">
                  <c:v>570.0</c:v>
                </c:pt>
                <c:pt idx="1395">
                  <c:v>570.0</c:v>
                </c:pt>
                <c:pt idx="1396">
                  <c:v>570.0</c:v>
                </c:pt>
                <c:pt idx="1397">
                  <c:v>570.0</c:v>
                </c:pt>
                <c:pt idx="1398">
                  <c:v>571.0</c:v>
                </c:pt>
                <c:pt idx="1399">
                  <c:v>572.0</c:v>
                </c:pt>
                <c:pt idx="1400">
                  <c:v>572.0</c:v>
                </c:pt>
                <c:pt idx="1401">
                  <c:v>573.0</c:v>
                </c:pt>
                <c:pt idx="1402">
                  <c:v>573.0</c:v>
                </c:pt>
                <c:pt idx="1403">
                  <c:v>573.0</c:v>
                </c:pt>
                <c:pt idx="1404">
                  <c:v>573.0</c:v>
                </c:pt>
                <c:pt idx="1405">
                  <c:v>573.0</c:v>
                </c:pt>
                <c:pt idx="1406">
                  <c:v>573.0</c:v>
                </c:pt>
                <c:pt idx="1407">
                  <c:v>574.0</c:v>
                </c:pt>
                <c:pt idx="1408">
                  <c:v>575.0</c:v>
                </c:pt>
                <c:pt idx="1409">
                  <c:v>576.0</c:v>
                </c:pt>
                <c:pt idx="1410">
                  <c:v>577.0</c:v>
                </c:pt>
                <c:pt idx="1411">
                  <c:v>578.0</c:v>
                </c:pt>
                <c:pt idx="1412">
                  <c:v>579.0</c:v>
                </c:pt>
                <c:pt idx="1413">
                  <c:v>579.0</c:v>
                </c:pt>
                <c:pt idx="1414">
                  <c:v>580.0</c:v>
                </c:pt>
                <c:pt idx="1415">
                  <c:v>581.0</c:v>
                </c:pt>
                <c:pt idx="1416">
                  <c:v>581.0</c:v>
                </c:pt>
                <c:pt idx="1417">
                  <c:v>581.0</c:v>
                </c:pt>
                <c:pt idx="1418">
                  <c:v>582.0</c:v>
                </c:pt>
                <c:pt idx="1419">
                  <c:v>582.0</c:v>
                </c:pt>
                <c:pt idx="1420">
                  <c:v>583.0</c:v>
                </c:pt>
                <c:pt idx="1421">
                  <c:v>583.0</c:v>
                </c:pt>
                <c:pt idx="1422">
                  <c:v>583.0</c:v>
                </c:pt>
                <c:pt idx="1423">
                  <c:v>583.0</c:v>
                </c:pt>
                <c:pt idx="1424">
                  <c:v>583.0</c:v>
                </c:pt>
                <c:pt idx="1425">
                  <c:v>583.0</c:v>
                </c:pt>
                <c:pt idx="1426">
                  <c:v>584.0</c:v>
                </c:pt>
                <c:pt idx="1427">
                  <c:v>584.0</c:v>
                </c:pt>
                <c:pt idx="1428">
                  <c:v>585.0</c:v>
                </c:pt>
                <c:pt idx="1429">
                  <c:v>585.0</c:v>
                </c:pt>
                <c:pt idx="1430">
                  <c:v>585.0</c:v>
                </c:pt>
                <c:pt idx="1431">
                  <c:v>585.0</c:v>
                </c:pt>
                <c:pt idx="1432">
                  <c:v>586.0</c:v>
                </c:pt>
                <c:pt idx="1433">
                  <c:v>586.0</c:v>
                </c:pt>
                <c:pt idx="1434">
                  <c:v>587.0</c:v>
                </c:pt>
                <c:pt idx="1435">
                  <c:v>588.0</c:v>
                </c:pt>
                <c:pt idx="1436">
                  <c:v>589.0</c:v>
                </c:pt>
                <c:pt idx="1437">
                  <c:v>589.0</c:v>
                </c:pt>
                <c:pt idx="1438">
                  <c:v>589.0</c:v>
                </c:pt>
                <c:pt idx="1439">
                  <c:v>590.0</c:v>
                </c:pt>
                <c:pt idx="1440">
                  <c:v>590.0</c:v>
                </c:pt>
                <c:pt idx="1441">
                  <c:v>590.0</c:v>
                </c:pt>
                <c:pt idx="1442">
                  <c:v>591.0</c:v>
                </c:pt>
                <c:pt idx="1443">
                  <c:v>591.0</c:v>
                </c:pt>
                <c:pt idx="1444">
                  <c:v>591.0</c:v>
                </c:pt>
                <c:pt idx="1445">
                  <c:v>592.0</c:v>
                </c:pt>
                <c:pt idx="1446">
                  <c:v>592.0</c:v>
                </c:pt>
                <c:pt idx="1447">
                  <c:v>592.0</c:v>
                </c:pt>
                <c:pt idx="1448">
                  <c:v>592.0</c:v>
                </c:pt>
                <c:pt idx="1449">
                  <c:v>592.0</c:v>
                </c:pt>
                <c:pt idx="1450">
                  <c:v>592.0</c:v>
                </c:pt>
                <c:pt idx="1451">
                  <c:v>592.0</c:v>
                </c:pt>
                <c:pt idx="1452">
                  <c:v>592.0</c:v>
                </c:pt>
                <c:pt idx="1453">
                  <c:v>592.0</c:v>
                </c:pt>
                <c:pt idx="1454">
                  <c:v>592.0</c:v>
                </c:pt>
                <c:pt idx="1455">
                  <c:v>593.0</c:v>
                </c:pt>
                <c:pt idx="1456">
                  <c:v>593.0</c:v>
                </c:pt>
                <c:pt idx="1457">
                  <c:v>593.0</c:v>
                </c:pt>
                <c:pt idx="1458">
                  <c:v>594.0</c:v>
                </c:pt>
                <c:pt idx="1459">
                  <c:v>595.0</c:v>
                </c:pt>
                <c:pt idx="1460">
                  <c:v>595.0</c:v>
                </c:pt>
                <c:pt idx="1461">
                  <c:v>595.0</c:v>
                </c:pt>
                <c:pt idx="1462">
                  <c:v>595.0</c:v>
                </c:pt>
                <c:pt idx="1463">
                  <c:v>596.0</c:v>
                </c:pt>
                <c:pt idx="1464">
                  <c:v>596.0</c:v>
                </c:pt>
                <c:pt idx="1465">
                  <c:v>596.0</c:v>
                </c:pt>
                <c:pt idx="1466">
                  <c:v>597.0</c:v>
                </c:pt>
                <c:pt idx="1467">
                  <c:v>598.0</c:v>
                </c:pt>
                <c:pt idx="1468">
                  <c:v>598.0</c:v>
                </c:pt>
                <c:pt idx="1469">
                  <c:v>598.0</c:v>
                </c:pt>
                <c:pt idx="1470">
                  <c:v>598.0</c:v>
                </c:pt>
                <c:pt idx="1471">
                  <c:v>598.0</c:v>
                </c:pt>
                <c:pt idx="1472">
                  <c:v>598.0</c:v>
                </c:pt>
                <c:pt idx="1473">
                  <c:v>598.0</c:v>
                </c:pt>
                <c:pt idx="1474">
                  <c:v>598.0</c:v>
                </c:pt>
                <c:pt idx="1475">
                  <c:v>598.0</c:v>
                </c:pt>
                <c:pt idx="1476">
                  <c:v>598.0</c:v>
                </c:pt>
                <c:pt idx="1477">
                  <c:v>599.0</c:v>
                </c:pt>
                <c:pt idx="1478">
                  <c:v>600.0</c:v>
                </c:pt>
                <c:pt idx="1479">
                  <c:v>600.0</c:v>
                </c:pt>
                <c:pt idx="1480">
                  <c:v>601.0</c:v>
                </c:pt>
                <c:pt idx="1481">
                  <c:v>602.0</c:v>
                </c:pt>
                <c:pt idx="1482">
                  <c:v>603.0</c:v>
                </c:pt>
                <c:pt idx="1483">
                  <c:v>603.0</c:v>
                </c:pt>
                <c:pt idx="1484">
                  <c:v>604.0</c:v>
                </c:pt>
                <c:pt idx="1485">
                  <c:v>604.0</c:v>
                </c:pt>
                <c:pt idx="1486">
                  <c:v>604.0</c:v>
                </c:pt>
                <c:pt idx="1487">
                  <c:v>604.0</c:v>
                </c:pt>
                <c:pt idx="1488">
                  <c:v>604.0</c:v>
                </c:pt>
                <c:pt idx="1489">
                  <c:v>604.0</c:v>
                </c:pt>
                <c:pt idx="1490">
                  <c:v>604.0</c:v>
                </c:pt>
                <c:pt idx="1491">
                  <c:v>605.0</c:v>
                </c:pt>
                <c:pt idx="1492">
                  <c:v>605.0</c:v>
                </c:pt>
                <c:pt idx="1493">
                  <c:v>605.0</c:v>
                </c:pt>
                <c:pt idx="1494">
                  <c:v>605.0</c:v>
                </c:pt>
                <c:pt idx="1495">
                  <c:v>605.0</c:v>
                </c:pt>
                <c:pt idx="1496">
                  <c:v>605.0</c:v>
                </c:pt>
                <c:pt idx="1497">
                  <c:v>605.0</c:v>
                </c:pt>
                <c:pt idx="1498">
                  <c:v>605.0</c:v>
                </c:pt>
                <c:pt idx="1499">
                  <c:v>605.0</c:v>
                </c:pt>
                <c:pt idx="1500">
                  <c:v>606.0</c:v>
                </c:pt>
                <c:pt idx="1501">
                  <c:v>607.0</c:v>
                </c:pt>
                <c:pt idx="1502">
                  <c:v>607.0</c:v>
                </c:pt>
                <c:pt idx="1503">
                  <c:v>608.0</c:v>
                </c:pt>
                <c:pt idx="1504">
                  <c:v>609.0</c:v>
                </c:pt>
                <c:pt idx="1505">
                  <c:v>609.0</c:v>
                </c:pt>
                <c:pt idx="1506">
                  <c:v>610.0</c:v>
                </c:pt>
                <c:pt idx="1507">
                  <c:v>610.0</c:v>
                </c:pt>
                <c:pt idx="1508">
                  <c:v>611.0</c:v>
                </c:pt>
                <c:pt idx="1509">
                  <c:v>611.0</c:v>
                </c:pt>
                <c:pt idx="1510">
                  <c:v>612.0</c:v>
                </c:pt>
                <c:pt idx="1511">
                  <c:v>612.0</c:v>
                </c:pt>
                <c:pt idx="1512">
                  <c:v>612.0</c:v>
                </c:pt>
                <c:pt idx="1513">
                  <c:v>612.0</c:v>
                </c:pt>
                <c:pt idx="1514">
                  <c:v>612.0</c:v>
                </c:pt>
                <c:pt idx="1515">
                  <c:v>613.0</c:v>
                </c:pt>
                <c:pt idx="1516">
                  <c:v>614.0</c:v>
                </c:pt>
                <c:pt idx="1517">
                  <c:v>614.0</c:v>
                </c:pt>
                <c:pt idx="1518">
                  <c:v>615.0</c:v>
                </c:pt>
                <c:pt idx="1519">
                  <c:v>615.0</c:v>
                </c:pt>
                <c:pt idx="1520">
                  <c:v>615.0</c:v>
                </c:pt>
                <c:pt idx="1521">
                  <c:v>616.0</c:v>
                </c:pt>
                <c:pt idx="1522">
                  <c:v>617.0</c:v>
                </c:pt>
                <c:pt idx="1523">
                  <c:v>617.0</c:v>
                </c:pt>
                <c:pt idx="1524">
                  <c:v>618.0</c:v>
                </c:pt>
                <c:pt idx="1525">
                  <c:v>619.0</c:v>
                </c:pt>
                <c:pt idx="1526">
                  <c:v>620.0</c:v>
                </c:pt>
                <c:pt idx="1527">
                  <c:v>620.0</c:v>
                </c:pt>
                <c:pt idx="1528">
                  <c:v>620.0</c:v>
                </c:pt>
                <c:pt idx="1529">
                  <c:v>620.0</c:v>
                </c:pt>
                <c:pt idx="1530">
                  <c:v>621.0</c:v>
                </c:pt>
                <c:pt idx="1531">
                  <c:v>622.0</c:v>
                </c:pt>
                <c:pt idx="1532">
                  <c:v>623.0</c:v>
                </c:pt>
                <c:pt idx="1533">
                  <c:v>623.0</c:v>
                </c:pt>
                <c:pt idx="1534">
                  <c:v>624.0</c:v>
                </c:pt>
                <c:pt idx="1535">
                  <c:v>624.0</c:v>
                </c:pt>
                <c:pt idx="1536">
                  <c:v>625.0</c:v>
                </c:pt>
                <c:pt idx="1537">
                  <c:v>626.0</c:v>
                </c:pt>
                <c:pt idx="1538">
                  <c:v>626.0</c:v>
                </c:pt>
                <c:pt idx="1539">
                  <c:v>626.0</c:v>
                </c:pt>
                <c:pt idx="1540">
                  <c:v>626.0</c:v>
                </c:pt>
                <c:pt idx="1541">
                  <c:v>627.0</c:v>
                </c:pt>
                <c:pt idx="1542">
                  <c:v>628.0</c:v>
                </c:pt>
                <c:pt idx="1543">
                  <c:v>628.0</c:v>
                </c:pt>
                <c:pt idx="1544">
                  <c:v>628.0</c:v>
                </c:pt>
                <c:pt idx="1545">
                  <c:v>628.0</c:v>
                </c:pt>
                <c:pt idx="1546">
                  <c:v>628.0</c:v>
                </c:pt>
                <c:pt idx="1547">
                  <c:v>628.0</c:v>
                </c:pt>
                <c:pt idx="1548">
                  <c:v>628.0</c:v>
                </c:pt>
                <c:pt idx="1549">
                  <c:v>628.0</c:v>
                </c:pt>
                <c:pt idx="1550">
                  <c:v>628.0</c:v>
                </c:pt>
                <c:pt idx="1551">
                  <c:v>628.0</c:v>
                </c:pt>
                <c:pt idx="1552">
                  <c:v>628.0</c:v>
                </c:pt>
                <c:pt idx="1553">
                  <c:v>628.0</c:v>
                </c:pt>
                <c:pt idx="1554">
                  <c:v>628.0</c:v>
                </c:pt>
                <c:pt idx="1555">
                  <c:v>629.0</c:v>
                </c:pt>
                <c:pt idx="1556">
                  <c:v>629.0</c:v>
                </c:pt>
                <c:pt idx="1557">
                  <c:v>629.0</c:v>
                </c:pt>
                <c:pt idx="1558">
                  <c:v>629.0</c:v>
                </c:pt>
                <c:pt idx="1559">
                  <c:v>630.0</c:v>
                </c:pt>
                <c:pt idx="1560">
                  <c:v>631.0</c:v>
                </c:pt>
                <c:pt idx="1561">
                  <c:v>632.0</c:v>
                </c:pt>
                <c:pt idx="1562">
                  <c:v>633.0</c:v>
                </c:pt>
                <c:pt idx="1563">
                  <c:v>634.0</c:v>
                </c:pt>
                <c:pt idx="1564">
                  <c:v>634.0</c:v>
                </c:pt>
                <c:pt idx="1565">
                  <c:v>634.0</c:v>
                </c:pt>
                <c:pt idx="1566">
                  <c:v>635.0</c:v>
                </c:pt>
                <c:pt idx="1567">
                  <c:v>635.0</c:v>
                </c:pt>
                <c:pt idx="1568">
                  <c:v>635.0</c:v>
                </c:pt>
                <c:pt idx="1569">
                  <c:v>635.0</c:v>
                </c:pt>
                <c:pt idx="1570">
                  <c:v>636.0</c:v>
                </c:pt>
                <c:pt idx="1571">
                  <c:v>637.0</c:v>
                </c:pt>
                <c:pt idx="1572">
                  <c:v>638.0</c:v>
                </c:pt>
                <c:pt idx="1573">
                  <c:v>638.0</c:v>
                </c:pt>
                <c:pt idx="1574">
                  <c:v>639.0</c:v>
                </c:pt>
                <c:pt idx="1575">
                  <c:v>639.0</c:v>
                </c:pt>
                <c:pt idx="1576">
                  <c:v>639.0</c:v>
                </c:pt>
                <c:pt idx="1577">
                  <c:v>640.0</c:v>
                </c:pt>
                <c:pt idx="1578">
                  <c:v>640.0</c:v>
                </c:pt>
                <c:pt idx="1579">
                  <c:v>640.0</c:v>
                </c:pt>
                <c:pt idx="1580">
                  <c:v>641.0</c:v>
                </c:pt>
                <c:pt idx="1581">
                  <c:v>642.0</c:v>
                </c:pt>
                <c:pt idx="1582">
                  <c:v>642.0</c:v>
                </c:pt>
                <c:pt idx="1583">
                  <c:v>642.0</c:v>
                </c:pt>
                <c:pt idx="1584">
                  <c:v>642.0</c:v>
                </c:pt>
                <c:pt idx="1585">
                  <c:v>642.0</c:v>
                </c:pt>
                <c:pt idx="1586">
                  <c:v>643.0</c:v>
                </c:pt>
                <c:pt idx="1587">
                  <c:v>644.0</c:v>
                </c:pt>
                <c:pt idx="1588">
                  <c:v>645.0</c:v>
                </c:pt>
                <c:pt idx="1589">
                  <c:v>645.0</c:v>
                </c:pt>
                <c:pt idx="1590">
                  <c:v>645.0</c:v>
                </c:pt>
                <c:pt idx="1591">
                  <c:v>646.0</c:v>
                </c:pt>
                <c:pt idx="1592">
                  <c:v>646.0</c:v>
                </c:pt>
                <c:pt idx="1593">
                  <c:v>647.0</c:v>
                </c:pt>
                <c:pt idx="1594">
                  <c:v>647.0</c:v>
                </c:pt>
                <c:pt idx="1595">
                  <c:v>647.0</c:v>
                </c:pt>
                <c:pt idx="1596">
                  <c:v>647.0</c:v>
                </c:pt>
                <c:pt idx="1597">
                  <c:v>647.0</c:v>
                </c:pt>
                <c:pt idx="1598">
                  <c:v>648.0</c:v>
                </c:pt>
                <c:pt idx="1599">
                  <c:v>648.0</c:v>
                </c:pt>
                <c:pt idx="1600">
                  <c:v>648.0</c:v>
                </c:pt>
                <c:pt idx="1601">
                  <c:v>648.0</c:v>
                </c:pt>
                <c:pt idx="1602">
                  <c:v>648.0</c:v>
                </c:pt>
                <c:pt idx="1603">
                  <c:v>648.0</c:v>
                </c:pt>
                <c:pt idx="1604">
                  <c:v>648.0</c:v>
                </c:pt>
                <c:pt idx="1605">
                  <c:v>648.0</c:v>
                </c:pt>
                <c:pt idx="1606">
                  <c:v>648.0</c:v>
                </c:pt>
                <c:pt idx="1607">
                  <c:v>648.0</c:v>
                </c:pt>
                <c:pt idx="1608">
                  <c:v>648.0</c:v>
                </c:pt>
                <c:pt idx="1609">
                  <c:v>648.0</c:v>
                </c:pt>
                <c:pt idx="1610">
                  <c:v>649.0</c:v>
                </c:pt>
                <c:pt idx="1611">
                  <c:v>650.0</c:v>
                </c:pt>
                <c:pt idx="1612">
                  <c:v>651.0</c:v>
                </c:pt>
                <c:pt idx="1613">
                  <c:v>652.0</c:v>
                </c:pt>
                <c:pt idx="1614">
                  <c:v>652.0</c:v>
                </c:pt>
                <c:pt idx="1615">
                  <c:v>652.0</c:v>
                </c:pt>
                <c:pt idx="1616">
                  <c:v>652.0</c:v>
                </c:pt>
                <c:pt idx="1617">
                  <c:v>653.0</c:v>
                </c:pt>
                <c:pt idx="1618">
                  <c:v>654.0</c:v>
                </c:pt>
                <c:pt idx="1619">
                  <c:v>654.0</c:v>
                </c:pt>
                <c:pt idx="1620">
                  <c:v>655.0</c:v>
                </c:pt>
                <c:pt idx="1621">
                  <c:v>655.0</c:v>
                </c:pt>
                <c:pt idx="1622">
                  <c:v>655.0</c:v>
                </c:pt>
                <c:pt idx="1623">
                  <c:v>655.0</c:v>
                </c:pt>
                <c:pt idx="1624">
                  <c:v>656.0</c:v>
                </c:pt>
                <c:pt idx="1625">
                  <c:v>656.0</c:v>
                </c:pt>
                <c:pt idx="1626">
                  <c:v>656.0</c:v>
                </c:pt>
                <c:pt idx="1627">
                  <c:v>656.0</c:v>
                </c:pt>
                <c:pt idx="1628">
                  <c:v>657.0</c:v>
                </c:pt>
                <c:pt idx="1629">
                  <c:v>657.0</c:v>
                </c:pt>
                <c:pt idx="1630">
                  <c:v>657.0</c:v>
                </c:pt>
                <c:pt idx="1631">
                  <c:v>657.0</c:v>
                </c:pt>
                <c:pt idx="1632">
                  <c:v>657.0</c:v>
                </c:pt>
                <c:pt idx="1633">
                  <c:v>657.0</c:v>
                </c:pt>
                <c:pt idx="1634">
                  <c:v>657.0</c:v>
                </c:pt>
                <c:pt idx="1635">
                  <c:v>657.0</c:v>
                </c:pt>
                <c:pt idx="1636">
                  <c:v>657.0</c:v>
                </c:pt>
                <c:pt idx="1637">
                  <c:v>657.0</c:v>
                </c:pt>
                <c:pt idx="1638">
                  <c:v>657.0</c:v>
                </c:pt>
                <c:pt idx="1639">
                  <c:v>657.0</c:v>
                </c:pt>
                <c:pt idx="1640">
                  <c:v>657.0</c:v>
                </c:pt>
                <c:pt idx="1641">
                  <c:v>658.0</c:v>
                </c:pt>
                <c:pt idx="1642">
                  <c:v>659.0</c:v>
                </c:pt>
                <c:pt idx="1643">
                  <c:v>660.0</c:v>
                </c:pt>
                <c:pt idx="1644">
                  <c:v>660.0</c:v>
                </c:pt>
                <c:pt idx="1645">
                  <c:v>661.0</c:v>
                </c:pt>
                <c:pt idx="1646">
                  <c:v>661.0</c:v>
                </c:pt>
                <c:pt idx="1647">
                  <c:v>661.0</c:v>
                </c:pt>
                <c:pt idx="1648">
                  <c:v>661.0</c:v>
                </c:pt>
                <c:pt idx="1649">
                  <c:v>661.0</c:v>
                </c:pt>
                <c:pt idx="1650">
                  <c:v>661.0</c:v>
                </c:pt>
                <c:pt idx="1651">
                  <c:v>662.0</c:v>
                </c:pt>
                <c:pt idx="1652">
                  <c:v>662.0</c:v>
                </c:pt>
                <c:pt idx="1653">
                  <c:v>662.0</c:v>
                </c:pt>
                <c:pt idx="1654">
                  <c:v>662.0</c:v>
                </c:pt>
                <c:pt idx="1655">
                  <c:v>662.0</c:v>
                </c:pt>
                <c:pt idx="1656">
                  <c:v>663.0</c:v>
                </c:pt>
                <c:pt idx="1657">
                  <c:v>664.0</c:v>
                </c:pt>
                <c:pt idx="1658">
                  <c:v>665.0</c:v>
                </c:pt>
                <c:pt idx="1659">
                  <c:v>666.0</c:v>
                </c:pt>
                <c:pt idx="1660">
                  <c:v>666.0</c:v>
                </c:pt>
                <c:pt idx="1661">
                  <c:v>666.0</c:v>
                </c:pt>
                <c:pt idx="1662">
                  <c:v>666.0</c:v>
                </c:pt>
                <c:pt idx="1663">
                  <c:v>666.0</c:v>
                </c:pt>
                <c:pt idx="1664">
                  <c:v>666.0</c:v>
                </c:pt>
                <c:pt idx="1665">
                  <c:v>666.0</c:v>
                </c:pt>
                <c:pt idx="1666">
                  <c:v>666.0</c:v>
                </c:pt>
                <c:pt idx="1667">
                  <c:v>666.0</c:v>
                </c:pt>
                <c:pt idx="1668">
                  <c:v>666.0</c:v>
                </c:pt>
                <c:pt idx="1669">
                  <c:v>667.0</c:v>
                </c:pt>
                <c:pt idx="1670">
                  <c:v>667.0</c:v>
                </c:pt>
                <c:pt idx="1671">
                  <c:v>668.0</c:v>
                </c:pt>
                <c:pt idx="1672">
                  <c:v>668.0</c:v>
                </c:pt>
                <c:pt idx="1673">
                  <c:v>668.0</c:v>
                </c:pt>
                <c:pt idx="1674">
                  <c:v>668.0</c:v>
                </c:pt>
                <c:pt idx="1675">
                  <c:v>668.0</c:v>
                </c:pt>
                <c:pt idx="1676">
                  <c:v>668.0</c:v>
                </c:pt>
                <c:pt idx="1677">
                  <c:v>668.0</c:v>
                </c:pt>
                <c:pt idx="1678">
                  <c:v>668.0</c:v>
                </c:pt>
                <c:pt idx="1679">
                  <c:v>668.0</c:v>
                </c:pt>
                <c:pt idx="1680">
                  <c:v>668.0</c:v>
                </c:pt>
                <c:pt idx="1681">
                  <c:v>668.0</c:v>
                </c:pt>
                <c:pt idx="1682">
                  <c:v>669.0</c:v>
                </c:pt>
                <c:pt idx="1683">
                  <c:v>670.0</c:v>
                </c:pt>
                <c:pt idx="1684">
                  <c:v>670.0</c:v>
                </c:pt>
                <c:pt idx="1685">
                  <c:v>670.0</c:v>
                </c:pt>
                <c:pt idx="1686">
                  <c:v>670.0</c:v>
                </c:pt>
                <c:pt idx="1687">
                  <c:v>670.0</c:v>
                </c:pt>
                <c:pt idx="1688">
                  <c:v>671.0</c:v>
                </c:pt>
                <c:pt idx="1689">
                  <c:v>672.0</c:v>
                </c:pt>
                <c:pt idx="1690">
                  <c:v>673.0</c:v>
                </c:pt>
                <c:pt idx="1691">
                  <c:v>674.0</c:v>
                </c:pt>
                <c:pt idx="1692">
                  <c:v>675.0</c:v>
                </c:pt>
                <c:pt idx="1693">
                  <c:v>675.0</c:v>
                </c:pt>
                <c:pt idx="1694">
                  <c:v>675.0</c:v>
                </c:pt>
                <c:pt idx="1695">
                  <c:v>675.0</c:v>
                </c:pt>
                <c:pt idx="1696">
                  <c:v>675.0</c:v>
                </c:pt>
                <c:pt idx="1697">
                  <c:v>675.0</c:v>
                </c:pt>
                <c:pt idx="1698">
                  <c:v>676.0</c:v>
                </c:pt>
                <c:pt idx="1699">
                  <c:v>677.0</c:v>
                </c:pt>
                <c:pt idx="1700">
                  <c:v>677.0</c:v>
                </c:pt>
                <c:pt idx="1701">
                  <c:v>677.0</c:v>
                </c:pt>
                <c:pt idx="1702">
                  <c:v>677.0</c:v>
                </c:pt>
                <c:pt idx="1703">
                  <c:v>677.0</c:v>
                </c:pt>
                <c:pt idx="1704">
                  <c:v>677.0</c:v>
                </c:pt>
                <c:pt idx="1705">
                  <c:v>677.0</c:v>
                </c:pt>
                <c:pt idx="1706">
                  <c:v>677.0</c:v>
                </c:pt>
                <c:pt idx="1707">
                  <c:v>677.0</c:v>
                </c:pt>
                <c:pt idx="1708">
                  <c:v>677.0</c:v>
                </c:pt>
                <c:pt idx="1709">
                  <c:v>678.0</c:v>
                </c:pt>
                <c:pt idx="1710">
                  <c:v>678.0</c:v>
                </c:pt>
                <c:pt idx="1711">
                  <c:v>678.0</c:v>
                </c:pt>
                <c:pt idx="1712">
                  <c:v>678.0</c:v>
                </c:pt>
                <c:pt idx="1713">
                  <c:v>679.0</c:v>
                </c:pt>
                <c:pt idx="1714">
                  <c:v>679.0</c:v>
                </c:pt>
                <c:pt idx="1715">
                  <c:v>679.0</c:v>
                </c:pt>
                <c:pt idx="1716">
                  <c:v>679.0</c:v>
                </c:pt>
                <c:pt idx="1717">
                  <c:v>679.0</c:v>
                </c:pt>
                <c:pt idx="1718">
                  <c:v>679.0</c:v>
                </c:pt>
                <c:pt idx="1719">
                  <c:v>680.0</c:v>
                </c:pt>
                <c:pt idx="1720">
                  <c:v>680.0</c:v>
                </c:pt>
                <c:pt idx="1721">
                  <c:v>680.0</c:v>
                </c:pt>
                <c:pt idx="1722">
                  <c:v>680.0</c:v>
                </c:pt>
                <c:pt idx="1723">
                  <c:v>680.0</c:v>
                </c:pt>
                <c:pt idx="1724">
                  <c:v>681.0</c:v>
                </c:pt>
                <c:pt idx="1725">
                  <c:v>682.0</c:v>
                </c:pt>
                <c:pt idx="1726">
                  <c:v>682.0</c:v>
                </c:pt>
                <c:pt idx="1727">
                  <c:v>682.0</c:v>
                </c:pt>
                <c:pt idx="1728">
                  <c:v>682.0</c:v>
                </c:pt>
                <c:pt idx="1729">
                  <c:v>683.0</c:v>
                </c:pt>
                <c:pt idx="1730">
                  <c:v>683.0</c:v>
                </c:pt>
                <c:pt idx="1731">
                  <c:v>683.0</c:v>
                </c:pt>
                <c:pt idx="1732">
                  <c:v>683.0</c:v>
                </c:pt>
                <c:pt idx="1733">
                  <c:v>684.0</c:v>
                </c:pt>
                <c:pt idx="1734">
                  <c:v>684.0</c:v>
                </c:pt>
                <c:pt idx="1735">
                  <c:v>684.0</c:v>
                </c:pt>
                <c:pt idx="1736">
                  <c:v>684.0</c:v>
                </c:pt>
                <c:pt idx="1737">
                  <c:v>685.0</c:v>
                </c:pt>
                <c:pt idx="1738">
                  <c:v>686.0</c:v>
                </c:pt>
                <c:pt idx="1739">
                  <c:v>686.0</c:v>
                </c:pt>
                <c:pt idx="1740">
                  <c:v>686.0</c:v>
                </c:pt>
                <c:pt idx="1741">
                  <c:v>687.0</c:v>
                </c:pt>
                <c:pt idx="1742">
                  <c:v>688.0</c:v>
                </c:pt>
                <c:pt idx="1743">
                  <c:v>689.0</c:v>
                </c:pt>
                <c:pt idx="1744">
                  <c:v>690.0</c:v>
                </c:pt>
                <c:pt idx="1745">
                  <c:v>690.0</c:v>
                </c:pt>
                <c:pt idx="1746">
                  <c:v>690.0</c:v>
                </c:pt>
                <c:pt idx="1747">
                  <c:v>691.0</c:v>
                </c:pt>
                <c:pt idx="1748">
                  <c:v>692.0</c:v>
                </c:pt>
                <c:pt idx="1749">
                  <c:v>692.0</c:v>
                </c:pt>
                <c:pt idx="1750">
                  <c:v>692.0</c:v>
                </c:pt>
                <c:pt idx="1751">
                  <c:v>692.0</c:v>
                </c:pt>
                <c:pt idx="1752">
                  <c:v>692.0</c:v>
                </c:pt>
                <c:pt idx="1753">
                  <c:v>692.0</c:v>
                </c:pt>
                <c:pt idx="1754">
                  <c:v>692.0</c:v>
                </c:pt>
                <c:pt idx="1755">
                  <c:v>692.0</c:v>
                </c:pt>
                <c:pt idx="1756">
                  <c:v>692.0</c:v>
                </c:pt>
                <c:pt idx="1757">
                  <c:v>692.0</c:v>
                </c:pt>
                <c:pt idx="1758">
                  <c:v>693.0</c:v>
                </c:pt>
                <c:pt idx="1759">
                  <c:v>694.0</c:v>
                </c:pt>
                <c:pt idx="1760">
                  <c:v>695.0</c:v>
                </c:pt>
                <c:pt idx="1761">
                  <c:v>696.0</c:v>
                </c:pt>
                <c:pt idx="1762">
                  <c:v>697.0</c:v>
                </c:pt>
                <c:pt idx="1763">
                  <c:v>698.0</c:v>
                </c:pt>
                <c:pt idx="1764">
                  <c:v>699.0</c:v>
                </c:pt>
                <c:pt idx="1765">
                  <c:v>699.0</c:v>
                </c:pt>
                <c:pt idx="1766">
                  <c:v>699.0</c:v>
                </c:pt>
                <c:pt idx="1767">
                  <c:v>699.0</c:v>
                </c:pt>
                <c:pt idx="1768">
                  <c:v>699.0</c:v>
                </c:pt>
                <c:pt idx="1769">
                  <c:v>700.0</c:v>
                </c:pt>
                <c:pt idx="1770">
                  <c:v>700.0</c:v>
                </c:pt>
                <c:pt idx="1771">
                  <c:v>701.0</c:v>
                </c:pt>
                <c:pt idx="1772">
                  <c:v>702.0</c:v>
                </c:pt>
                <c:pt idx="1773">
                  <c:v>703.0</c:v>
                </c:pt>
                <c:pt idx="1774">
                  <c:v>703.0</c:v>
                </c:pt>
                <c:pt idx="1775">
                  <c:v>704.0</c:v>
                </c:pt>
                <c:pt idx="1776">
                  <c:v>705.0</c:v>
                </c:pt>
                <c:pt idx="1777">
                  <c:v>706.0</c:v>
                </c:pt>
                <c:pt idx="1778">
                  <c:v>707.0</c:v>
                </c:pt>
                <c:pt idx="1779">
                  <c:v>707.0</c:v>
                </c:pt>
                <c:pt idx="1780">
                  <c:v>707.0</c:v>
                </c:pt>
                <c:pt idx="1781">
                  <c:v>708.0</c:v>
                </c:pt>
                <c:pt idx="1782">
                  <c:v>709.0</c:v>
                </c:pt>
                <c:pt idx="1783">
                  <c:v>710.0</c:v>
                </c:pt>
                <c:pt idx="1784">
                  <c:v>711.0</c:v>
                </c:pt>
                <c:pt idx="1785">
                  <c:v>712.0</c:v>
                </c:pt>
                <c:pt idx="1786">
                  <c:v>713.0</c:v>
                </c:pt>
                <c:pt idx="1787">
                  <c:v>714.0</c:v>
                </c:pt>
                <c:pt idx="1788">
                  <c:v>715.0</c:v>
                </c:pt>
                <c:pt idx="1789">
                  <c:v>716.0</c:v>
                </c:pt>
                <c:pt idx="1790">
                  <c:v>717.0</c:v>
                </c:pt>
                <c:pt idx="1791">
                  <c:v>718.0</c:v>
                </c:pt>
                <c:pt idx="1792">
                  <c:v>718.0</c:v>
                </c:pt>
                <c:pt idx="1793">
                  <c:v>719.0</c:v>
                </c:pt>
                <c:pt idx="1794">
                  <c:v>720.0</c:v>
                </c:pt>
                <c:pt idx="1795">
                  <c:v>720.0</c:v>
                </c:pt>
                <c:pt idx="1796">
                  <c:v>721.0</c:v>
                </c:pt>
                <c:pt idx="1797">
                  <c:v>721.0</c:v>
                </c:pt>
                <c:pt idx="1798">
                  <c:v>721.0</c:v>
                </c:pt>
                <c:pt idx="1799">
                  <c:v>722.0</c:v>
                </c:pt>
                <c:pt idx="1800">
                  <c:v>722.0</c:v>
                </c:pt>
                <c:pt idx="1801">
                  <c:v>722.0</c:v>
                </c:pt>
                <c:pt idx="1802">
                  <c:v>723.0</c:v>
                </c:pt>
                <c:pt idx="1803">
                  <c:v>723.0</c:v>
                </c:pt>
                <c:pt idx="1804">
                  <c:v>723.0</c:v>
                </c:pt>
                <c:pt idx="1805">
                  <c:v>724.0</c:v>
                </c:pt>
                <c:pt idx="1806">
                  <c:v>724.0</c:v>
                </c:pt>
                <c:pt idx="1807">
                  <c:v>724.0</c:v>
                </c:pt>
                <c:pt idx="1808">
                  <c:v>724.0</c:v>
                </c:pt>
                <c:pt idx="1809">
                  <c:v>724.0</c:v>
                </c:pt>
                <c:pt idx="1810">
                  <c:v>725.0</c:v>
                </c:pt>
                <c:pt idx="1811">
                  <c:v>726.0</c:v>
                </c:pt>
                <c:pt idx="1812">
                  <c:v>727.0</c:v>
                </c:pt>
                <c:pt idx="1813">
                  <c:v>727.0</c:v>
                </c:pt>
                <c:pt idx="1814">
                  <c:v>727.0</c:v>
                </c:pt>
                <c:pt idx="1815">
                  <c:v>727.0</c:v>
                </c:pt>
                <c:pt idx="1816">
                  <c:v>727.0</c:v>
                </c:pt>
                <c:pt idx="1817">
                  <c:v>727.0</c:v>
                </c:pt>
                <c:pt idx="1818">
                  <c:v>727.0</c:v>
                </c:pt>
                <c:pt idx="1819">
                  <c:v>728.0</c:v>
                </c:pt>
                <c:pt idx="1820">
                  <c:v>728.0</c:v>
                </c:pt>
                <c:pt idx="1821">
                  <c:v>728.0</c:v>
                </c:pt>
                <c:pt idx="1822">
                  <c:v>729.0</c:v>
                </c:pt>
                <c:pt idx="1823">
                  <c:v>729.0</c:v>
                </c:pt>
                <c:pt idx="1824">
                  <c:v>730.0</c:v>
                </c:pt>
                <c:pt idx="1825">
                  <c:v>730.0</c:v>
                </c:pt>
                <c:pt idx="1826">
                  <c:v>730.0</c:v>
                </c:pt>
                <c:pt idx="1827">
                  <c:v>730.0</c:v>
                </c:pt>
                <c:pt idx="1828">
                  <c:v>730.0</c:v>
                </c:pt>
                <c:pt idx="1829">
                  <c:v>730.0</c:v>
                </c:pt>
                <c:pt idx="1830">
                  <c:v>730.0</c:v>
                </c:pt>
                <c:pt idx="1831">
                  <c:v>730.0</c:v>
                </c:pt>
                <c:pt idx="1832">
                  <c:v>730.0</c:v>
                </c:pt>
                <c:pt idx="1833">
                  <c:v>730.0</c:v>
                </c:pt>
                <c:pt idx="1834">
                  <c:v>730.0</c:v>
                </c:pt>
                <c:pt idx="1835">
                  <c:v>730.0</c:v>
                </c:pt>
                <c:pt idx="1836">
                  <c:v>730.0</c:v>
                </c:pt>
                <c:pt idx="1837">
                  <c:v>730.0</c:v>
                </c:pt>
                <c:pt idx="1838">
                  <c:v>730.0</c:v>
                </c:pt>
                <c:pt idx="1839">
                  <c:v>731.0</c:v>
                </c:pt>
                <c:pt idx="1840">
                  <c:v>732.0</c:v>
                </c:pt>
                <c:pt idx="1841">
                  <c:v>733.0</c:v>
                </c:pt>
                <c:pt idx="1842">
                  <c:v>733.0</c:v>
                </c:pt>
                <c:pt idx="1843">
                  <c:v>734.0</c:v>
                </c:pt>
                <c:pt idx="1844">
                  <c:v>735.0</c:v>
                </c:pt>
                <c:pt idx="1845">
                  <c:v>736.0</c:v>
                </c:pt>
                <c:pt idx="1846">
                  <c:v>736.0</c:v>
                </c:pt>
                <c:pt idx="1847">
                  <c:v>737.0</c:v>
                </c:pt>
                <c:pt idx="1848">
                  <c:v>738.0</c:v>
                </c:pt>
                <c:pt idx="1849">
                  <c:v>739.0</c:v>
                </c:pt>
                <c:pt idx="1850">
                  <c:v>739.0</c:v>
                </c:pt>
                <c:pt idx="1851">
                  <c:v>739.0</c:v>
                </c:pt>
                <c:pt idx="1852">
                  <c:v>740.0</c:v>
                </c:pt>
                <c:pt idx="1853">
                  <c:v>740.0</c:v>
                </c:pt>
                <c:pt idx="1854">
                  <c:v>740.0</c:v>
                </c:pt>
                <c:pt idx="1855">
                  <c:v>740.0</c:v>
                </c:pt>
                <c:pt idx="1856">
                  <c:v>741.0</c:v>
                </c:pt>
                <c:pt idx="1857">
                  <c:v>741.0</c:v>
                </c:pt>
                <c:pt idx="1858">
                  <c:v>742.0</c:v>
                </c:pt>
                <c:pt idx="1859">
                  <c:v>742.0</c:v>
                </c:pt>
                <c:pt idx="1860">
                  <c:v>742.0</c:v>
                </c:pt>
                <c:pt idx="1861">
                  <c:v>742.0</c:v>
                </c:pt>
                <c:pt idx="1862">
                  <c:v>742.0</c:v>
                </c:pt>
                <c:pt idx="1863">
                  <c:v>742.0</c:v>
                </c:pt>
                <c:pt idx="1864">
                  <c:v>742.0</c:v>
                </c:pt>
                <c:pt idx="1865">
                  <c:v>743.0</c:v>
                </c:pt>
                <c:pt idx="1866">
                  <c:v>743.0</c:v>
                </c:pt>
                <c:pt idx="1867">
                  <c:v>744.0</c:v>
                </c:pt>
                <c:pt idx="1868">
                  <c:v>744.0</c:v>
                </c:pt>
                <c:pt idx="1869">
                  <c:v>744.0</c:v>
                </c:pt>
                <c:pt idx="1870">
                  <c:v>745.0</c:v>
                </c:pt>
                <c:pt idx="1871">
                  <c:v>746.0</c:v>
                </c:pt>
                <c:pt idx="1872">
                  <c:v>747.0</c:v>
                </c:pt>
                <c:pt idx="1873">
                  <c:v>748.0</c:v>
                </c:pt>
                <c:pt idx="1874">
                  <c:v>749.0</c:v>
                </c:pt>
                <c:pt idx="1875">
                  <c:v>749.0</c:v>
                </c:pt>
                <c:pt idx="1876">
                  <c:v>749.0</c:v>
                </c:pt>
                <c:pt idx="1877">
                  <c:v>750.0</c:v>
                </c:pt>
                <c:pt idx="1878">
                  <c:v>750.0</c:v>
                </c:pt>
                <c:pt idx="1879">
                  <c:v>751.0</c:v>
                </c:pt>
                <c:pt idx="1880">
                  <c:v>752.0</c:v>
                </c:pt>
                <c:pt idx="1881">
                  <c:v>752.0</c:v>
                </c:pt>
                <c:pt idx="1882">
                  <c:v>752.0</c:v>
                </c:pt>
                <c:pt idx="1883">
                  <c:v>753.0</c:v>
                </c:pt>
                <c:pt idx="1884">
                  <c:v>753.0</c:v>
                </c:pt>
                <c:pt idx="1885">
                  <c:v>754.0</c:v>
                </c:pt>
                <c:pt idx="1886">
                  <c:v>754.0</c:v>
                </c:pt>
                <c:pt idx="1887">
                  <c:v>754.0</c:v>
                </c:pt>
                <c:pt idx="1888">
                  <c:v>754.0</c:v>
                </c:pt>
                <c:pt idx="1889">
                  <c:v>754.0</c:v>
                </c:pt>
                <c:pt idx="1890">
                  <c:v>754.0</c:v>
                </c:pt>
                <c:pt idx="1891">
                  <c:v>754.0</c:v>
                </c:pt>
                <c:pt idx="1892">
                  <c:v>754.0</c:v>
                </c:pt>
                <c:pt idx="1893">
                  <c:v>754.0</c:v>
                </c:pt>
                <c:pt idx="1894">
                  <c:v>754.0</c:v>
                </c:pt>
                <c:pt idx="1895">
                  <c:v>754.0</c:v>
                </c:pt>
                <c:pt idx="1896">
                  <c:v>755.0</c:v>
                </c:pt>
                <c:pt idx="1897">
                  <c:v>756.0</c:v>
                </c:pt>
                <c:pt idx="1898">
                  <c:v>756.0</c:v>
                </c:pt>
                <c:pt idx="1899">
                  <c:v>756.0</c:v>
                </c:pt>
                <c:pt idx="1900">
                  <c:v>757.0</c:v>
                </c:pt>
                <c:pt idx="1901">
                  <c:v>757.0</c:v>
                </c:pt>
                <c:pt idx="1902">
                  <c:v>758.0</c:v>
                </c:pt>
                <c:pt idx="1903">
                  <c:v>758.0</c:v>
                </c:pt>
                <c:pt idx="1904">
                  <c:v>758.0</c:v>
                </c:pt>
                <c:pt idx="1905">
                  <c:v>758.0</c:v>
                </c:pt>
                <c:pt idx="1906">
                  <c:v>758.0</c:v>
                </c:pt>
                <c:pt idx="1907">
                  <c:v>758.0</c:v>
                </c:pt>
                <c:pt idx="1908">
                  <c:v>758.0</c:v>
                </c:pt>
                <c:pt idx="1909">
                  <c:v>759.0</c:v>
                </c:pt>
                <c:pt idx="1910">
                  <c:v>760.0</c:v>
                </c:pt>
                <c:pt idx="1911">
                  <c:v>761.0</c:v>
                </c:pt>
                <c:pt idx="1912">
                  <c:v>762.0</c:v>
                </c:pt>
                <c:pt idx="1913">
                  <c:v>763.0</c:v>
                </c:pt>
                <c:pt idx="1914">
                  <c:v>764.0</c:v>
                </c:pt>
                <c:pt idx="1915">
                  <c:v>765.0</c:v>
                </c:pt>
                <c:pt idx="1916">
                  <c:v>765.0</c:v>
                </c:pt>
                <c:pt idx="1917">
                  <c:v>765.0</c:v>
                </c:pt>
                <c:pt idx="1918">
                  <c:v>765.0</c:v>
                </c:pt>
                <c:pt idx="1919">
                  <c:v>765.0</c:v>
                </c:pt>
                <c:pt idx="1920">
                  <c:v>766.0</c:v>
                </c:pt>
                <c:pt idx="1921">
                  <c:v>766.0</c:v>
                </c:pt>
                <c:pt idx="1922">
                  <c:v>767.0</c:v>
                </c:pt>
                <c:pt idx="1923">
                  <c:v>767.0</c:v>
                </c:pt>
                <c:pt idx="1924">
                  <c:v>767.0</c:v>
                </c:pt>
                <c:pt idx="1925">
                  <c:v>767.0</c:v>
                </c:pt>
                <c:pt idx="1926">
                  <c:v>767.0</c:v>
                </c:pt>
                <c:pt idx="1927">
                  <c:v>767.0</c:v>
                </c:pt>
                <c:pt idx="1928">
                  <c:v>767.0</c:v>
                </c:pt>
                <c:pt idx="1929">
                  <c:v>767.0</c:v>
                </c:pt>
                <c:pt idx="1930">
                  <c:v>767.0</c:v>
                </c:pt>
                <c:pt idx="1931">
                  <c:v>767.0</c:v>
                </c:pt>
                <c:pt idx="1932">
                  <c:v>767.0</c:v>
                </c:pt>
                <c:pt idx="1933">
                  <c:v>767.0</c:v>
                </c:pt>
                <c:pt idx="1934">
                  <c:v>768.0</c:v>
                </c:pt>
                <c:pt idx="1935">
                  <c:v>768.0</c:v>
                </c:pt>
                <c:pt idx="1936">
                  <c:v>768.0</c:v>
                </c:pt>
                <c:pt idx="1937">
                  <c:v>768.0</c:v>
                </c:pt>
                <c:pt idx="1938">
                  <c:v>769.0</c:v>
                </c:pt>
                <c:pt idx="1939">
                  <c:v>769.0</c:v>
                </c:pt>
                <c:pt idx="1940">
                  <c:v>770.0</c:v>
                </c:pt>
                <c:pt idx="1941">
                  <c:v>771.0</c:v>
                </c:pt>
                <c:pt idx="1942">
                  <c:v>772.0</c:v>
                </c:pt>
                <c:pt idx="1943">
                  <c:v>773.0</c:v>
                </c:pt>
                <c:pt idx="1944">
                  <c:v>773.0</c:v>
                </c:pt>
                <c:pt idx="1945">
                  <c:v>774.0</c:v>
                </c:pt>
                <c:pt idx="1946">
                  <c:v>775.0</c:v>
                </c:pt>
                <c:pt idx="1947">
                  <c:v>775.0</c:v>
                </c:pt>
                <c:pt idx="1948">
                  <c:v>775.0</c:v>
                </c:pt>
                <c:pt idx="1949">
                  <c:v>776.0</c:v>
                </c:pt>
                <c:pt idx="1950">
                  <c:v>777.0</c:v>
                </c:pt>
                <c:pt idx="1951">
                  <c:v>777.0</c:v>
                </c:pt>
                <c:pt idx="1952">
                  <c:v>777.0</c:v>
                </c:pt>
                <c:pt idx="1953">
                  <c:v>777.0</c:v>
                </c:pt>
                <c:pt idx="1954">
                  <c:v>777.0</c:v>
                </c:pt>
                <c:pt idx="1955">
                  <c:v>777.0</c:v>
                </c:pt>
                <c:pt idx="1956">
                  <c:v>777.0</c:v>
                </c:pt>
                <c:pt idx="1957">
                  <c:v>778.0</c:v>
                </c:pt>
                <c:pt idx="1958">
                  <c:v>778.0</c:v>
                </c:pt>
                <c:pt idx="1959">
                  <c:v>778.0</c:v>
                </c:pt>
                <c:pt idx="1960">
                  <c:v>778.0</c:v>
                </c:pt>
                <c:pt idx="1961">
                  <c:v>778.0</c:v>
                </c:pt>
                <c:pt idx="1962">
                  <c:v>778.0</c:v>
                </c:pt>
                <c:pt idx="1963">
                  <c:v>779.0</c:v>
                </c:pt>
                <c:pt idx="1964">
                  <c:v>779.0</c:v>
                </c:pt>
                <c:pt idx="1965">
                  <c:v>779.0</c:v>
                </c:pt>
                <c:pt idx="1966">
                  <c:v>780.0</c:v>
                </c:pt>
                <c:pt idx="1967">
                  <c:v>781.0</c:v>
                </c:pt>
                <c:pt idx="1968">
                  <c:v>782.0</c:v>
                </c:pt>
                <c:pt idx="1969">
                  <c:v>783.0</c:v>
                </c:pt>
                <c:pt idx="1970">
                  <c:v>783.0</c:v>
                </c:pt>
                <c:pt idx="1971">
                  <c:v>783.0</c:v>
                </c:pt>
                <c:pt idx="1972">
                  <c:v>783.0</c:v>
                </c:pt>
                <c:pt idx="1973">
                  <c:v>784.0</c:v>
                </c:pt>
                <c:pt idx="1974">
                  <c:v>784.0</c:v>
                </c:pt>
                <c:pt idx="1975">
                  <c:v>784.0</c:v>
                </c:pt>
                <c:pt idx="1976">
                  <c:v>784.0</c:v>
                </c:pt>
                <c:pt idx="1977">
                  <c:v>784.0</c:v>
                </c:pt>
                <c:pt idx="1978">
                  <c:v>784.0</c:v>
                </c:pt>
                <c:pt idx="1979">
                  <c:v>784.0</c:v>
                </c:pt>
                <c:pt idx="1980">
                  <c:v>784.0</c:v>
                </c:pt>
                <c:pt idx="1981">
                  <c:v>784.0</c:v>
                </c:pt>
                <c:pt idx="1982">
                  <c:v>784.0</c:v>
                </c:pt>
                <c:pt idx="1983">
                  <c:v>785.0</c:v>
                </c:pt>
                <c:pt idx="1984">
                  <c:v>785.0</c:v>
                </c:pt>
                <c:pt idx="1985">
                  <c:v>785.0</c:v>
                </c:pt>
                <c:pt idx="1986">
                  <c:v>785.0</c:v>
                </c:pt>
                <c:pt idx="1987">
                  <c:v>786.0</c:v>
                </c:pt>
                <c:pt idx="1988">
                  <c:v>786.0</c:v>
                </c:pt>
                <c:pt idx="1989">
                  <c:v>787.0</c:v>
                </c:pt>
                <c:pt idx="1990">
                  <c:v>787.0</c:v>
                </c:pt>
                <c:pt idx="1991">
                  <c:v>788.0</c:v>
                </c:pt>
                <c:pt idx="1992">
                  <c:v>789.0</c:v>
                </c:pt>
                <c:pt idx="1993">
                  <c:v>790.0</c:v>
                </c:pt>
                <c:pt idx="1994">
                  <c:v>791.0</c:v>
                </c:pt>
                <c:pt idx="1995">
                  <c:v>792.0</c:v>
                </c:pt>
                <c:pt idx="1996">
                  <c:v>793.0</c:v>
                </c:pt>
                <c:pt idx="1997">
                  <c:v>793.0</c:v>
                </c:pt>
                <c:pt idx="1998">
                  <c:v>794.0</c:v>
                </c:pt>
                <c:pt idx="1999">
                  <c:v>795.0</c:v>
                </c:pt>
                <c:pt idx="2000">
                  <c:v>796.0</c:v>
                </c:pt>
                <c:pt idx="2001">
                  <c:v>797.0</c:v>
                </c:pt>
                <c:pt idx="2002">
                  <c:v>798.0</c:v>
                </c:pt>
                <c:pt idx="2003">
                  <c:v>799.0</c:v>
                </c:pt>
                <c:pt idx="2004">
                  <c:v>800.0</c:v>
                </c:pt>
                <c:pt idx="2005">
                  <c:v>801.0</c:v>
                </c:pt>
                <c:pt idx="2006">
                  <c:v>801.0</c:v>
                </c:pt>
                <c:pt idx="2007">
                  <c:v>802.0</c:v>
                </c:pt>
                <c:pt idx="2008">
                  <c:v>802.0</c:v>
                </c:pt>
                <c:pt idx="2009">
                  <c:v>802.0</c:v>
                </c:pt>
                <c:pt idx="2010">
                  <c:v>803.0</c:v>
                </c:pt>
                <c:pt idx="2011">
                  <c:v>803.0</c:v>
                </c:pt>
                <c:pt idx="2012">
                  <c:v>804.0</c:v>
                </c:pt>
                <c:pt idx="2013">
                  <c:v>804.0</c:v>
                </c:pt>
                <c:pt idx="2014">
                  <c:v>804.0</c:v>
                </c:pt>
                <c:pt idx="2015">
                  <c:v>804.0</c:v>
                </c:pt>
                <c:pt idx="2016">
                  <c:v>804.0</c:v>
                </c:pt>
                <c:pt idx="2017">
                  <c:v>804.0</c:v>
                </c:pt>
                <c:pt idx="2018">
                  <c:v>804.0</c:v>
                </c:pt>
                <c:pt idx="2019">
                  <c:v>805.0</c:v>
                </c:pt>
                <c:pt idx="2020">
                  <c:v>806.0</c:v>
                </c:pt>
                <c:pt idx="2021">
                  <c:v>807.0</c:v>
                </c:pt>
                <c:pt idx="2022">
                  <c:v>807.0</c:v>
                </c:pt>
                <c:pt idx="2023">
                  <c:v>808.0</c:v>
                </c:pt>
                <c:pt idx="2024">
                  <c:v>808.0</c:v>
                </c:pt>
                <c:pt idx="2025">
                  <c:v>808.0</c:v>
                </c:pt>
                <c:pt idx="2026">
                  <c:v>808.0</c:v>
                </c:pt>
                <c:pt idx="2027">
                  <c:v>808.0</c:v>
                </c:pt>
                <c:pt idx="2028">
                  <c:v>808.0</c:v>
                </c:pt>
                <c:pt idx="2029">
                  <c:v>808.0</c:v>
                </c:pt>
                <c:pt idx="2030">
                  <c:v>808.0</c:v>
                </c:pt>
                <c:pt idx="2031">
                  <c:v>808.0</c:v>
                </c:pt>
                <c:pt idx="2032">
                  <c:v>808.0</c:v>
                </c:pt>
                <c:pt idx="2033">
                  <c:v>808.0</c:v>
                </c:pt>
                <c:pt idx="2034">
                  <c:v>808.0</c:v>
                </c:pt>
                <c:pt idx="2035">
                  <c:v>808.0</c:v>
                </c:pt>
                <c:pt idx="2036">
                  <c:v>808.0</c:v>
                </c:pt>
                <c:pt idx="2037">
                  <c:v>808.0</c:v>
                </c:pt>
                <c:pt idx="2038">
                  <c:v>808.0</c:v>
                </c:pt>
                <c:pt idx="2039">
                  <c:v>808.0</c:v>
                </c:pt>
                <c:pt idx="2040">
                  <c:v>808.0</c:v>
                </c:pt>
                <c:pt idx="2041">
                  <c:v>809.0</c:v>
                </c:pt>
                <c:pt idx="2042">
                  <c:v>809.0</c:v>
                </c:pt>
                <c:pt idx="2043">
                  <c:v>810.0</c:v>
                </c:pt>
                <c:pt idx="2044">
                  <c:v>810.0</c:v>
                </c:pt>
                <c:pt idx="2045">
                  <c:v>810.0</c:v>
                </c:pt>
                <c:pt idx="2046">
                  <c:v>810.0</c:v>
                </c:pt>
                <c:pt idx="2047">
                  <c:v>810.0</c:v>
                </c:pt>
                <c:pt idx="2048">
                  <c:v>811.0</c:v>
                </c:pt>
                <c:pt idx="2049">
                  <c:v>811.0</c:v>
                </c:pt>
                <c:pt idx="2050">
                  <c:v>811.0</c:v>
                </c:pt>
                <c:pt idx="2051">
                  <c:v>811.0</c:v>
                </c:pt>
                <c:pt idx="2052">
                  <c:v>811.0</c:v>
                </c:pt>
                <c:pt idx="2053">
                  <c:v>811.0</c:v>
                </c:pt>
                <c:pt idx="2054">
                  <c:v>812.0</c:v>
                </c:pt>
                <c:pt idx="2055">
                  <c:v>812.0</c:v>
                </c:pt>
                <c:pt idx="2056">
                  <c:v>812.0</c:v>
                </c:pt>
                <c:pt idx="2057">
                  <c:v>813.0</c:v>
                </c:pt>
                <c:pt idx="2058">
                  <c:v>814.0</c:v>
                </c:pt>
                <c:pt idx="2059">
                  <c:v>814.0</c:v>
                </c:pt>
                <c:pt idx="2060">
                  <c:v>814.0</c:v>
                </c:pt>
                <c:pt idx="2061">
                  <c:v>815.0</c:v>
                </c:pt>
                <c:pt idx="2062">
                  <c:v>815.0</c:v>
                </c:pt>
                <c:pt idx="2063">
                  <c:v>815.0</c:v>
                </c:pt>
                <c:pt idx="2064">
                  <c:v>815.0</c:v>
                </c:pt>
                <c:pt idx="2065">
                  <c:v>815.0</c:v>
                </c:pt>
                <c:pt idx="2066">
                  <c:v>815.0</c:v>
                </c:pt>
                <c:pt idx="2067">
                  <c:v>815.0</c:v>
                </c:pt>
                <c:pt idx="2068">
                  <c:v>815.0</c:v>
                </c:pt>
                <c:pt idx="2069">
                  <c:v>815.0</c:v>
                </c:pt>
                <c:pt idx="2070">
                  <c:v>815.0</c:v>
                </c:pt>
                <c:pt idx="2071">
                  <c:v>815.0</c:v>
                </c:pt>
                <c:pt idx="2072">
                  <c:v>815.0</c:v>
                </c:pt>
                <c:pt idx="2073">
                  <c:v>815.0</c:v>
                </c:pt>
                <c:pt idx="2074">
                  <c:v>815.0</c:v>
                </c:pt>
                <c:pt idx="2075">
                  <c:v>815.0</c:v>
                </c:pt>
                <c:pt idx="2076">
                  <c:v>815.0</c:v>
                </c:pt>
                <c:pt idx="2077">
                  <c:v>815.0</c:v>
                </c:pt>
                <c:pt idx="2078">
                  <c:v>816.0</c:v>
                </c:pt>
                <c:pt idx="2079">
                  <c:v>816.0</c:v>
                </c:pt>
                <c:pt idx="2080">
                  <c:v>817.0</c:v>
                </c:pt>
                <c:pt idx="2081">
                  <c:v>817.0</c:v>
                </c:pt>
                <c:pt idx="2082">
                  <c:v>818.0</c:v>
                </c:pt>
                <c:pt idx="2083">
                  <c:v>819.0</c:v>
                </c:pt>
                <c:pt idx="2084">
                  <c:v>819.0</c:v>
                </c:pt>
                <c:pt idx="2085">
                  <c:v>819.0</c:v>
                </c:pt>
                <c:pt idx="2086">
                  <c:v>819.0</c:v>
                </c:pt>
                <c:pt idx="2087">
                  <c:v>819.0</c:v>
                </c:pt>
                <c:pt idx="2088">
                  <c:v>820.0</c:v>
                </c:pt>
                <c:pt idx="2089">
                  <c:v>820.0</c:v>
                </c:pt>
                <c:pt idx="2090">
                  <c:v>820.0</c:v>
                </c:pt>
                <c:pt idx="2091">
                  <c:v>821.0</c:v>
                </c:pt>
                <c:pt idx="2092">
                  <c:v>821.0</c:v>
                </c:pt>
                <c:pt idx="2093">
                  <c:v>821.0</c:v>
                </c:pt>
                <c:pt idx="2094">
                  <c:v>821.0</c:v>
                </c:pt>
                <c:pt idx="2095">
                  <c:v>822.0</c:v>
                </c:pt>
                <c:pt idx="2096">
                  <c:v>822.0</c:v>
                </c:pt>
                <c:pt idx="2097">
                  <c:v>822.0</c:v>
                </c:pt>
                <c:pt idx="2098">
                  <c:v>823.0</c:v>
                </c:pt>
                <c:pt idx="2099">
                  <c:v>824.0</c:v>
                </c:pt>
                <c:pt idx="2100">
                  <c:v>825.0</c:v>
                </c:pt>
                <c:pt idx="2101">
                  <c:v>826.0</c:v>
                </c:pt>
                <c:pt idx="2102">
                  <c:v>827.0</c:v>
                </c:pt>
                <c:pt idx="2103">
                  <c:v>828.0</c:v>
                </c:pt>
                <c:pt idx="2104">
                  <c:v>829.0</c:v>
                </c:pt>
                <c:pt idx="2105">
                  <c:v>829.0</c:v>
                </c:pt>
                <c:pt idx="2106">
                  <c:v>830.0</c:v>
                </c:pt>
                <c:pt idx="2107">
                  <c:v>831.0</c:v>
                </c:pt>
                <c:pt idx="2108">
                  <c:v>832.0</c:v>
                </c:pt>
                <c:pt idx="2109">
                  <c:v>833.0</c:v>
                </c:pt>
                <c:pt idx="2110">
                  <c:v>833.0</c:v>
                </c:pt>
                <c:pt idx="2111">
                  <c:v>833.0</c:v>
                </c:pt>
                <c:pt idx="2112">
                  <c:v>833.0</c:v>
                </c:pt>
                <c:pt idx="2113">
                  <c:v>833.0</c:v>
                </c:pt>
                <c:pt idx="2114">
                  <c:v>833.0</c:v>
                </c:pt>
                <c:pt idx="2115">
                  <c:v>834.0</c:v>
                </c:pt>
                <c:pt idx="2116">
                  <c:v>834.0</c:v>
                </c:pt>
                <c:pt idx="2117">
                  <c:v>834.0</c:v>
                </c:pt>
                <c:pt idx="2118">
                  <c:v>835.0</c:v>
                </c:pt>
                <c:pt idx="2119">
                  <c:v>835.0</c:v>
                </c:pt>
                <c:pt idx="2120">
                  <c:v>835.0</c:v>
                </c:pt>
                <c:pt idx="2121">
                  <c:v>835.0</c:v>
                </c:pt>
                <c:pt idx="2122">
                  <c:v>835.0</c:v>
                </c:pt>
                <c:pt idx="2123">
                  <c:v>835.0</c:v>
                </c:pt>
                <c:pt idx="2124">
                  <c:v>836.0</c:v>
                </c:pt>
                <c:pt idx="2125">
                  <c:v>836.0</c:v>
                </c:pt>
                <c:pt idx="2126">
                  <c:v>836.0</c:v>
                </c:pt>
                <c:pt idx="2127">
                  <c:v>837.0</c:v>
                </c:pt>
                <c:pt idx="2128">
                  <c:v>837.0</c:v>
                </c:pt>
                <c:pt idx="2129">
                  <c:v>837.0</c:v>
                </c:pt>
                <c:pt idx="2130">
                  <c:v>837.0</c:v>
                </c:pt>
                <c:pt idx="2131">
                  <c:v>837.0</c:v>
                </c:pt>
                <c:pt idx="2132">
                  <c:v>837.0</c:v>
                </c:pt>
                <c:pt idx="2133">
                  <c:v>838.0</c:v>
                </c:pt>
                <c:pt idx="2134">
                  <c:v>838.0</c:v>
                </c:pt>
                <c:pt idx="2135">
                  <c:v>838.0</c:v>
                </c:pt>
                <c:pt idx="2136">
                  <c:v>838.0</c:v>
                </c:pt>
                <c:pt idx="2137">
                  <c:v>838.0</c:v>
                </c:pt>
                <c:pt idx="2138">
                  <c:v>838.0</c:v>
                </c:pt>
                <c:pt idx="2139">
                  <c:v>839.0</c:v>
                </c:pt>
                <c:pt idx="2140">
                  <c:v>840.0</c:v>
                </c:pt>
                <c:pt idx="2141">
                  <c:v>840.0</c:v>
                </c:pt>
                <c:pt idx="2142">
                  <c:v>840.0</c:v>
                </c:pt>
                <c:pt idx="2143">
                  <c:v>841.0</c:v>
                </c:pt>
                <c:pt idx="2144">
                  <c:v>841.0</c:v>
                </c:pt>
                <c:pt idx="2145">
                  <c:v>841.0</c:v>
                </c:pt>
                <c:pt idx="2146">
                  <c:v>841.0</c:v>
                </c:pt>
                <c:pt idx="2147">
                  <c:v>841.0</c:v>
                </c:pt>
                <c:pt idx="2148">
                  <c:v>842.0</c:v>
                </c:pt>
                <c:pt idx="2149">
                  <c:v>843.0</c:v>
                </c:pt>
                <c:pt idx="2150">
                  <c:v>844.0</c:v>
                </c:pt>
                <c:pt idx="2151">
                  <c:v>845.0</c:v>
                </c:pt>
                <c:pt idx="2152">
                  <c:v>846.0</c:v>
                </c:pt>
                <c:pt idx="2153">
                  <c:v>847.0</c:v>
                </c:pt>
                <c:pt idx="2154">
                  <c:v>847.0</c:v>
                </c:pt>
                <c:pt idx="2155">
                  <c:v>847.0</c:v>
                </c:pt>
                <c:pt idx="2156">
                  <c:v>848.0</c:v>
                </c:pt>
                <c:pt idx="2157">
                  <c:v>849.0</c:v>
                </c:pt>
                <c:pt idx="2158">
                  <c:v>849.0</c:v>
                </c:pt>
                <c:pt idx="2159">
                  <c:v>849.0</c:v>
                </c:pt>
                <c:pt idx="2160">
                  <c:v>849.0</c:v>
                </c:pt>
                <c:pt idx="2161">
                  <c:v>849.0</c:v>
                </c:pt>
                <c:pt idx="2162">
                  <c:v>849.0</c:v>
                </c:pt>
                <c:pt idx="2163">
                  <c:v>850.0</c:v>
                </c:pt>
                <c:pt idx="2164">
                  <c:v>850.0</c:v>
                </c:pt>
                <c:pt idx="2165">
                  <c:v>851.0</c:v>
                </c:pt>
                <c:pt idx="2166">
                  <c:v>851.0</c:v>
                </c:pt>
                <c:pt idx="2167">
                  <c:v>851.0</c:v>
                </c:pt>
                <c:pt idx="2168">
                  <c:v>851.0</c:v>
                </c:pt>
                <c:pt idx="2169">
                  <c:v>851.0</c:v>
                </c:pt>
                <c:pt idx="2170">
                  <c:v>851.0</c:v>
                </c:pt>
                <c:pt idx="2171">
                  <c:v>851.0</c:v>
                </c:pt>
                <c:pt idx="2172">
                  <c:v>851.0</c:v>
                </c:pt>
                <c:pt idx="2173">
                  <c:v>851.0</c:v>
                </c:pt>
                <c:pt idx="2174">
                  <c:v>851.0</c:v>
                </c:pt>
                <c:pt idx="2175">
                  <c:v>851.0</c:v>
                </c:pt>
                <c:pt idx="2176">
                  <c:v>851.0</c:v>
                </c:pt>
                <c:pt idx="2177">
                  <c:v>851.0</c:v>
                </c:pt>
                <c:pt idx="2178">
                  <c:v>851.0</c:v>
                </c:pt>
                <c:pt idx="2179">
                  <c:v>852.0</c:v>
                </c:pt>
                <c:pt idx="2180">
                  <c:v>853.0</c:v>
                </c:pt>
                <c:pt idx="2181">
                  <c:v>853.0</c:v>
                </c:pt>
                <c:pt idx="2182">
                  <c:v>854.0</c:v>
                </c:pt>
                <c:pt idx="2183">
                  <c:v>854.0</c:v>
                </c:pt>
                <c:pt idx="2184">
                  <c:v>854.0</c:v>
                </c:pt>
                <c:pt idx="2185">
                  <c:v>854.0</c:v>
                </c:pt>
                <c:pt idx="2186">
                  <c:v>855.0</c:v>
                </c:pt>
                <c:pt idx="2187">
                  <c:v>856.0</c:v>
                </c:pt>
                <c:pt idx="2188">
                  <c:v>856.0</c:v>
                </c:pt>
                <c:pt idx="2189">
                  <c:v>856.0</c:v>
                </c:pt>
                <c:pt idx="2190">
                  <c:v>856.0</c:v>
                </c:pt>
                <c:pt idx="2191">
                  <c:v>856.0</c:v>
                </c:pt>
                <c:pt idx="2192">
                  <c:v>856.0</c:v>
                </c:pt>
                <c:pt idx="2193">
                  <c:v>857.0</c:v>
                </c:pt>
                <c:pt idx="2194">
                  <c:v>857.0</c:v>
                </c:pt>
                <c:pt idx="2195">
                  <c:v>857.0</c:v>
                </c:pt>
                <c:pt idx="2196">
                  <c:v>857.0</c:v>
                </c:pt>
                <c:pt idx="2197">
                  <c:v>857.0</c:v>
                </c:pt>
                <c:pt idx="2198">
                  <c:v>857.0</c:v>
                </c:pt>
                <c:pt idx="2199">
                  <c:v>857.0</c:v>
                </c:pt>
                <c:pt idx="2200">
                  <c:v>857.0</c:v>
                </c:pt>
                <c:pt idx="2201">
                  <c:v>857.0</c:v>
                </c:pt>
                <c:pt idx="2202">
                  <c:v>857.0</c:v>
                </c:pt>
                <c:pt idx="2203">
                  <c:v>857.0</c:v>
                </c:pt>
                <c:pt idx="2204">
                  <c:v>857.0</c:v>
                </c:pt>
                <c:pt idx="2205">
                  <c:v>857.0</c:v>
                </c:pt>
                <c:pt idx="2206">
                  <c:v>857.0</c:v>
                </c:pt>
                <c:pt idx="2207">
                  <c:v>857.0</c:v>
                </c:pt>
                <c:pt idx="2208">
                  <c:v>858.0</c:v>
                </c:pt>
                <c:pt idx="2209">
                  <c:v>858.0</c:v>
                </c:pt>
                <c:pt idx="2210">
                  <c:v>858.0</c:v>
                </c:pt>
                <c:pt idx="2211">
                  <c:v>858.0</c:v>
                </c:pt>
                <c:pt idx="2212">
                  <c:v>858.0</c:v>
                </c:pt>
                <c:pt idx="2213">
                  <c:v>858.0</c:v>
                </c:pt>
                <c:pt idx="2214">
                  <c:v>858.0</c:v>
                </c:pt>
                <c:pt idx="2215">
                  <c:v>858.0</c:v>
                </c:pt>
                <c:pt idx="2216">
                  <c:v>858.0</c:v>
                </c:pt>
                <c:pt idx="2217">
                  <c:v>858.0</c:v>
                </c:pt>
                <c:pt idx="2218">
                  <c:v>858.0</c:v>
                </c:pt>
                <c:pt idx="2219">
                  <c:v>858.0</c:v>
                </c:pt>
                <c:pt idx="2220">
                  <c:v>858.0</c:v>
                </c:pt>
                <c:pt idx="2221">
                  <c:v>859.0</c:v>
                </c:pt>
                <c:pt idx="2222">
                  <c:v>859.0</c:v>
                </c:pt>
                <c:pt idx="2223">
                  <c:v>859.0</c:v>
                </c:pt>
                <c:pt idx="2224">
                  <c:v>859.0</c:v>
                </c:pt>
                <c:pt idx="2225">
                  <c:v>860.0</c:v>
                </c:pt>
                <c:pt idx="2226">
                  <c:v>860.0</c:v>
                </c:pt>
                <c:pt idx="2227">
                  <c:v>861.0</c:v>
                </c:pt>
                <c:pt idx="2228">
                  <c:v>861.0</c:v>
                </c:pt>
                <c:pt idx="2229">
                  <c:v>862.0</c:v>
                </c:pt>
                <c:pt idx="2230">
                  <c:v>862.0</c:v>
                </c:pt>
                <c:pt idx="2231">
                  <c:v>862.0</c:v>
                </c:pt>
                <c:pt idx="2232">
                  <c:v>862.0</c:v>
                </c:pt>
                <c:pt idx="2233">
                  <c:v>863.0</c:v>
                </c:pt>
                <c:pt idx="2234">
                  <c:v>863.0</c:v>
                </c:pt>
                <c:pt idx="2235">
                  <c:v>863.0</c:v>
                </c:pt>
                <c:pt idx="2236">
                  <c:v>864.0</c:v>
                </c:pt>
                <c:pt idx="2237">
                  <c:v>865.0</c:v>
                </c:pt>
                <c:pt idx="2238">
                  <c:v>865.0</c:v>
                </c:pt>
                <c:pt idx="2239">
                  <c:v>865.0</c:v>
                </c:pt>
                <c:pt idx="2240">
                  <c:v>865.0</c:v>
                </c:pt>
                <c:pt idx="2241">
                  <c:v>865.0</c:v>
                </c:pt>
                <c:pt idx="2242">
                  <c:v>865.0</c:v>
                </c:pt>
                <c:pt idx="2243">
                  <c:v>865.0</c:v>
                </c:pt>
                <c:pt idx="2244">
                  <c:v>866.0</c:v>
                </c:pt>
                <c:pt idx="2245">
                  <c:v>866.0</c:v>
                </c:pt>
                <c:pt idx="2246">
                  <c:v>867.0</c:v>
                </c:pt>
                <c:pt idx="2247">
                  <c:v>868.0</c:v>
                </c:pt>
                <c:pt idx="2248">
                  <c:v>868.0</c:v>
                </c:pt>
                <c:pt idx="2249">
                  <c:v>868.0</c:v>
                </c:pt>
                <c:pt idx="2250">
                  <c:v>868.0</c:v>
                </c:pt>
                <c:pt idx="2251">
                  <c:v>869.0</c:v>
                </c:pt>
                <c:pt idx="2252">
                  <c:v>869.0</c:v>
                </c:pt>
                <c:pt idx="2253">
                  <c:v>869.0</c:v>
                </c:pt>
                <c:pt idx="2254">
                  <c:v>870.0</c:v>
                </c:pt>
                <c:pt idx="2255">
                  <c:v>870.0</c:v>
                </c:pt>
                <c:pt idx="2256">
                  <c:v>870.0</c:v>
                </c:pt>
                <c:pt idx="2257">
                  <c:v>870.0</c:v>
                </c:pt>
                <c:pt idx="2258">
                  <c:v>871.0</c:v>
                </c:pt>
                <c:pt idx="2259">
                  <c:v>871.0</c:v>
                </c:pt>
                <c:pt idx="2260">
                  <c:v>871.0</c:v>
                </c:pt>
                <c:pt idx="2261">
                  <c:v>871.0</c:v>
                </c:pt>
                <c:pt idx="2262">
                  <c:v>871.0</c:v>
                </c:pt>
                <c:pt idx="2263">
                  <c:v>872.0</c:v>
                </c:pt>
                <c:pt idx="2264">
                  <c:v>873.0</c:v>
                </c:pt>
                <c:pt idx="2265">
                  <c:v>873.0</c:v>
                </c:pt>
                <c:pt idx="2266">
                  <c:v>873.0</c:v>
                </c:pt>
                <c:pt idx="2267">
                  <c:v>873.0</c:v>
                </c:pt>
                <c:pt idx="2268">
                  <c:v>873.0</c:v>
                </c:pt>
                <c:pt idx="2269">
                  <c:v>873.0</c:v>
                </c:pt>
                <c:pt idx="2270">
                  <c:v>873.0</c:v>
                </c:pt>
                <c:pt idx="2271">
                  <c:v>873.0</c:v>
                </c:pt>
                <c:pt idx="2272">
                  <c:v>873.0</c:v>
                </c:pt>
                <c:pt idx="2273">
                  <c:v>873.0</c:v>
                </c:pt>
                <c:pt idx="2274">
                  <c:v>873.0</c:v>
                </c:pt>
                <c:pt idx="2275">
                  <c:v>873.0</c:v>
                </c:pt>
                <c:pt idx="2276">
                  <c:v>873.0</c:v>
                </c:pt>
                <c:pt idx="2277">
                  <c:v>873.0</c:v>
                </c:pt>
                <c:pt idx="2278">
                  <c:v>874.0</c:v>
                </c:pt>
                <c:pt idx="2279">
                  <c:v>875.0</c:v>
                </c:pt>
                <c:pt idx="2280">
                  <c:v>875.0</c:v>
                </c:pt>
                <c:pt idx="2281">
                  <c:v>875.0</c:v>
                </c:pt>
                <c:pt idx="2282">
                  <c:v>875.0</c:v>
                </c:pt>
                <c:pt idx="2283">
                  <c:v>875.0</c:v>
                </c:pt>
                <c:pt idx="2284">
                  <c:v>875.0</c:v>
                </c:pt>
                <c:pt idx="2285">
                  <c:v>875.0</c:v>
                </c:pt>
                <c:pt idx="2286">
                  <c:v>875.0</c:v>
                </c:pt>
                <c:pt idx="2287">
                  <c:v>876.0</c:v>
                </c:pt>
                <c:pt idx="2288">
                  <c:v>876.0</c:v>
                </c:pt>
                <c:pt idx="2289">
                  <c:v>877.0</c:v>
                </c:pt>
                <c:pt idx="2290">
                  <c:v>878.0</c:v>
                </c:pt>
                <c:pt idx="2291">
                  <c:v>879.0</c:v>
                </c:pt>
                <c:pt idx="2292">
                  <c:v>880.0</c:v>
                </c:pt>
                <c:pt idx="2293">
                  <c:v>881.0</c:v>
                </c:pt>
                <c:pt idx="2294">
                  <c:v>882.0</c:v>
                </c:pt>
                <c:pt idx="2295">
                  <c:v>882.0</c:v>
                </c:pt>
                <c:pt idx="2296">
                  <c:v>883.0</c:v>
                </c:pt>
                <c:pt idx="2297">
                  <c:v>884.0</c:v>
                </c:pt>
                <c:pt idx="2298">
                  <c:v>884.0</c:v>
                </c:pt>
                <c:pt idx="2299">
                  <c:v>884.0</c:v>
                </c:pt>
                <c:pt idx="2300">
                  <c:v>885.0</c:v>
                </c:pt>
                <c:pt idx="2301">
                  <c:v>886.0</c:v>
                </c:pt>
                <c:pt idx="2302">
                  <c:v>887.0</c:v>
                </c:pt>
                <c:pt idx="2303">
                  <c:v>887.0</c:v>
                </c:pt>
                <c:pt idx="2304">
                  <c:v>887.0</c:v>
                </c:pt>
                <c:pt idx="2305">
                  <c:v>887.0</c:v>
                </c:pt>
                <c:pt idx="2306">
                  <c:v>888.0</c:v>
                </c:pt>
                <c:pt idx="2307">
                  <c:v>889.0</c:v>
                </c:pt>
                <c:pt idx="2308">
                  <c:v>890.0</c:v>
                </c:pt>
                <c:pt idx="2309">
                  <c:v>890.0</c:v>
                </c:pt>
                <c:pt idx="2310">
                  <c:v>891.0</c:v>
                </c:pt>
                <c:pt idx="2311">
                  <c:v>892.0</c:v>
                </c:pt>
                <c:pt idx="2312">
                  <c:v>893.0</c:v>
                </c:pt>
                <c:pt idx="2313">
                  <c:v>893.0</c:v>
                </c:pt>
                <c:pt idx="2314">
                  <c:v>893.0</c:v>
                </c:pt>
                <c:pt idx="2315">
                  <c:v>893.0</c:v>
                </c:pt>
                <c:pt idx="2316">
                  <c:v>893.0</c:v>
                </c:pt>
                <c:pt idx="2317">
                  <c:v>893.0</c:v>
                </c:pt>
                <c:pt idx="2318">
                  <c:v>894.0</c:v>
                </c:pt>
                <c:pt idx="2319">
                  <c:v>894.0</c:v>
                </c:pt>
                <c:pt idx="2320">
                  <c:v>894.0</c:v>
                </c:pt>
                <c:pt idx="2321">
                  <c:v>894.0</c:v>
                </c:pt>
                <c:pt idx="2322">
                  <c:v>894.0</c:v>
                </c:pt>
                <c:pt idx="2323">
                  <c:v>894.0</c:v>
                </c:pt>
                <c:pt idx="2324">
                  <c:v>894.0</c:v>
                </c:pt>
                <c:pt idx="2325">
                  <c:v>894.0</c:v>
                </c:pt>
                <c:pt idx="2326">
                  <c:v>894.0</c:v>
                </c:pt>
                <c:pt idx="2327">
                  <c:v>894.0</c:v>
                </c:pt>
                <c:pt idx="2328">
                  <c:v>894.0</c:v>
                </c:pt>
                <c:pt idx="2329">
                  <c:v>895.0</c:v>
                </c:pt>
                <c:pt idx="2330">
                  <c:v>895.0</c:v>
                </c:pt>
                <c:pt idx="2331">
                  <c:v>896.0</c:v>
                </c:pt>
                <c:pt idx="2332">
                  <c:v>896.0</c:v>
                </c:pt>
                <c:pt idx="2333">
                  <c:v>896.0</c:v>
                </c:pt>
                <c:pt idx="2334">
                  <c:v>896.0</c:v>
                </c:pt>
                <c:pt idx="2335">
                  <c:v>896.0</c:v>
                </c:pt>
                <c:pt idx="2336">
                  <c:v>896.0</c:v>
                </c:pt>
                <c:pt idx="2337">
                  <c:v>896.0</c:v>
                </c:pt>
                <c:pt idx="2338">
                  <c:v>897.0</c:v>
                </c:pt>
                <c:pt idx="2339">
                  <c:v>897.0</c:v>
                </c:pt>
                <c:pt idx="2340">
                  <c:v>897.0</c:v>
                </c:pt>
                <c:pt idx="2341">
                  <c:v>897.0</c:v>
                </c:pt>
                <c:pt idx="2342">
                  <c:v>897.0</c:v>
                </c:pt>
                <c:pt idx="2343">
                  <c:v>897.0</c:v>
                </c:pt>
                <c:pt idx="2344">
                  <c:v>897.0</c:v>
                </c:pt>
                <c:pt idx="2345">
                  <c:v>897.0</c:v>
                </c:pt>
                <c:pt idx="2346">
                  <c:v>897.0</c:v>
                </c:pt>
                <c:pt idx="2347">
                  <c:v>897.0</c:v>
                </c:pt>
                <c:pt idx="2348">
                  <c:v>897.0</c:v>
                </c:pt>
                <c:pt idx="2349">
                  <c:v>897.0</c:v>
                </c:pt>
                <c:pt idx="2350">
                  <c:v>897.0</c:v>
                </c:pt>
                <c:pt idx="2351">
                  <c:v>898.0</c:v>
                </c:pt>
                <c:pt idx="2352">
                  <c:v>898.0</c:v>
                </c:pt>
                <c:pt idx="2353">
                  <c:v>898.0</c:v>
                </c:pt>
                <c:pt idx="2354">
                  <c:v>898.0</c:v>
                </c:pt>
                <c:pt idx="2355">
                  <c:v>898.0</c:v>
                </c:pt>
                <c:pt idx="2356">
                  <c:v>898.0</c:v>
                </c:pt>
                <c:pt idx="2357">
                  <c:v>898.0</c:v>
                </c:pt>
                <c:pt idx="2358">
                  <c:v>898.0</c:v>
                </c:pt>
                <c:pt idx="2359">
                  <c:v>898.0</c:v>
                </c:pt>
                <c:pt idx="2360">
                  <c:v>899.0</c:v>
                </c:pt>
                <c:pt idx="2361">
                  <c:v>899.0</c:v>
                </c:pt>
                <c:pt idx="2362">
                  <c:v>899.0</c:v>
                </c:pt>
                <c:pt idx="2363">
                  <c:v>899.0</c:v>
                </c:pt>
                <c:pt idx="2364">
                  <c:v>900.0</c:v>
                </c:pt>
                <c:pt idx="2365">
                  <c:v>901.0</c:v>
                </c:pt>
                <c:pt idx="2366">
                  <c:v>902.0</c:v>
                </c:pt>
                <c:pt idx="2367">
                  <c:v>903.0</c:v>
                </c:pt>
                <c:pt idx="2368">
                  <c:v>904.0</c:v>
                </c:pt>
                <c:pt idx="2369">
                  <c:v>905.0</c:v>
                </c:pt>
                <c:pt idx="2370">
                  <c:v>906.0</c:v>
                </c:pt>
                <c:pt idx="2371">
                  <c:v>907.0</c:v>
                </c:pt>
                <c:pt idx="2372">
                  <c:v>908.0</c:v>
                </c:pt>
                <c:pt idx="2373">
                  <c:v>909.0</c:v>
                </c:pt>
                <c:pt idx="2374">
                  <c:v>910.0</c:v>
                </c:pt>
                <c:pt idx="2375">
                  <c:v>911.0</c:v>
                </c:pt>
                <c:pt idx="2376">
                  <c:v>912.0</c:v>
                </c:pt>
                <c:pt idx="2377">
                  <c:v>913.0</c:v>
                </c:pt>
                <c:pt idx="2378">
                  <c:v>914.0</c:v>
                </c:pt>
                <c:pt idx="2379">
                  <c:v>915.0</c:v>
                </c:pt>
                <c:pt idx="2380">
                  <c:v>915.0</c:v>
                </c:pt>
                <c:pt idx="2381">
                  <c:v>916.0</c:v>
                </c:pt>
                <c:pt idx="2382">
                  <c:v>916.0</c:v>
                </c:pt>
                <c:pt idx="2383">
                  <c:v>916.0</c:v>
                </c:pt>
                <c:pt idx="2384">
                  <c:v>917.0</c:v>
                </c:pt>
                <c:pt idx="2385">
                  <c:v>918.0</c:v>
                </c:pt>
                <c:pt idx="2386">
                  <c:v>918.0</c:v>
                </c:pt>
                <c:pt idx="2387">
                  <c:v>918.0</c:v>
                </c:pt>
                <c:pt idx="2388">
                  <c:v>918.0</c:v>
                </c:pt>
                <c:pt idx="2389">
                  <c:v>918.0</c:v>
                </c:pt>
                <c:pt idx="2390">
                  <c:v>918.0</c:v>
                </c:pt>
                <c:pt idx="2391">
                  <c:v>918.0</c:v>
                </c:pt>
                <c:pt idx="2392">
                  <c:v>918.0</c:v>
                </c:pt>
                <c:pt idx="2393">
                  <c:v>919.0</c:v>
                </c:pt>
                <c:pt idx="2394">
                  <c:v>919.0</c:v>
                </c:pt>
                <c:pt idx="2395">
                  <c:v>920.0</c:v>
                </c:pt>
                <c:pt idx="2396">
                  <c:v>920.0</c:v>
                </c:pt>
                <c:pt idx="2397">
                  <c:v>920.0</c:v>
                </c:pt>
                <c:pt idx="2398">
                  <c:v>921.0</c:v>
                </c:pt>
                <c:pt idx="2399">
                  <c:v>921.0</c:v>
                </c:pt>
                <c:pt idx="2400">
                  <c:v>922.0</c:v>
                </c:pt>
                <c:pt idx="2401">
                  <c:v>922.0</c:v>
                </c:pt>
                <c:pt idx="2402">
                  <c:v>923.0</c:v>
                </c:pt>
                <c:pt idx="2403">
                  <c:v>924.0</c:v>
                </c:pt>
                <c:pt idx="2404">
                  <c:v>925.0</c:v>
                </c:pt>
                <c:pt idx="2405">
                  <c:v>925.0</c:v>
                </c:pt>
                <c:pt idx="2406">
                  <c:v>926.0</c:v>
                </c:pt>
                <c:pt idx="2407">
                  <c:v>927.0</c:v>
                </c:pt>
                <c:pt idx="2408">
                  <c:v>927.0</c:v>
                </c:pt>
                <c:pt idx="2409">
                  <c:v>927.0</c:v>
                </c:pt>
                <c:pt idx="2410">
                  <c:v>927.0</c:v>
                </c:pt>
                <c:pt idx="2411">
                  <c:v>927.0</c:v>
                </c:pt>
                <c:pt idx="2412">
                  <c:v>927.0</c:v>
                </c:pt>
                <c:pt idx="2413">
                  <c:v>927.0</c:v>
                </c:pt>
                <c:pt idx="2414">
                  <c:v>927.0</c:v>
                </c:pt>
                <c:pt idx="2415">
                  <c:v>927.0</c:v>
                </c:pt>
                <c:pt idx="2416">
                  <c:v>927.0</c:v>
                </c:pt>
                <c:pt idx="2417">
                  <c:v>927.0</c:v>
                </c:pt>
                <c:pt idx="2418">
                  <c:v>928.0</c:v>
                </c:pt>
                <c:pt idx="2419">
                  <c:v>929.0</c:v>
                </c:pt>
                <c:pt idx="2420">
                  <c:v>930.0</c:v>
                </c:pt>
                <c:pt idx="2421">
                  <c:v>930.0</c:v>
                </c:pt>
                <c:pt idx="2422">
                  <c:v>930.0</c:v>
                </c:pt>
                <c:pt idx="2423">
                  <c:v>931.0</c:v>
                </c:pt>
                <c:pt idx="2424">
                  <c:v>932.0</c:v>
                </c:pt>
                <c:pt idx="2425">
                  <c:v>932.0</c:v>
                </c:pt>
                <c:pt idx="2426">
                  <c:v>932.0</c:v>
                </c:pt>
                <c:pt idx="2427">
                  <c:v>933.0</c:v>
                </c:pt>
                <c:pt idx="2428">
                  <c:v>933.0</c:v>
                </c:pt>
                <c:pt idx="2429">
                  <c:v>933.0</c:v>
                </c:pt>
                <c:pt idx="2430">
                  <c:v>933.0</c:v>
                </c:pt>
                <c:pt idx="2431">
                  <c:v>934.0</c:v>
                </c:pt>
                <c:pt idx="2432">
                  <c:v>935.0</c:v>
                </c:pt>
                <c:pt idx="2433">
                  <c:v>935.0</c:v>
                </c:pt>
                <c:pt idx="2434">
                  <c:v>936.0</c:v>
                </c:pt>
                <c:pt idx="2435">
                  <c:v>937.0</c:v>
                </c:pt>
                <c:pt idx="2436">
                  <c:v>938.0</c:v>
                </c:pt>
                <c:pt idx="2437">
                  <c:v>938.0</c:v>
                </c:pt>
                <c:pt idx="2438">
                  <c:v>938.0</c:v>
                </c:pt>
                <c:pt idx="2439">
                  <c:v>938.0</c:v>
                </c:pt>
                <c:pt idx="2440">
                  <c:v>938.0</c:v>
                </c:pt>
                <c:pt idx="2441">
                  <c:v>939.0</c:v>
                </c:pt>
                <c:pt idx="2442">
                  <c:v>939.0</c:v>
                </c:pt>
                <c:pt idx="2443">
                  <c:v>940.0</c:v>
                </c:pt>
                <c:pt idx="2444">
                  <c:v>940.0</c:v>
                </c:pt>
                <c:pt idx="2445">
                  <c:v>940.0</c:v>
                </c:pt>
                <c:pt idx="2446">
                  <c:v>941.0</c:v>
                </c:pt>
                <c:pt idx="2447">
                  <c:v>941.0</c:v>
                </c:pt>
                <c:pt idx="2448">
                  <c:v>941.0</c:v>
                </c:pt>
                <c:pt idx="2449">
                  <c:v>942.0</c:v>
                </c:pt>
                <c:pt idx="2450">
                  <c:v>942.0</c:v>
                </c:pt>
                <c:pt idx="2451">
                  <c:v>942.0</c:v>
                </c:pt>
                <c:pt idx="2452">
                  <c:v>942.0</c:v>
                </c:pt>
                <c:pt idx="2453">
                  <c:v>943.0</c:v>
                </c:pt>
                <c:pt idx="2454">
                  <c:v>943.0</c:v>
                </c:pt>
                <c:pt idx="2455">
                  <c:v>943.0</c:v>
                </c:pt>
                <c:pt idx="2456">
                  <c:v>943.0</c:v>
                </c:pt>
                <c:pt idx="2457">
                  <c:v>943.0</c:v>
                </c:pt>
                <c:pt idx="2458">
                  <c:v>943.0</c:v>
                </c:pt>
                <c:pt idx="2459">
                  <c:v>943.0</c:v>
                </c:pt>
                <c:pt idx="2460">
                  <c:v>944.0</c:v>
                </c:pt>
                <c:pt idx="2461">
                  <c:v>944.0</c:v>
                </c:pt>
                <c:pt idx="2462">
                  <c:v>944.0</c:v>
                </c:pt>
                <c:pt idx="2463">
                  <c:v>945.0</c:v>
                </c:pt>
                <c:pt idx="2464">
                  <c:v>946.0</c:v>
                </c:pt>
                <c:pt idx="2465">
                  <c:v>946.0</c:v>
                </c:pt>
                <c:pt idx="2466">
                  <c:v>947.0</c:v>
                </c:pt>
                <c:pt idx="2467">
                  <c:v>947.0</c:v>
                </c:pt>
                <c:pt idx="2468">
                  <c:v>947.0</c:v>
                </c:pt>
                <c:pt idx="2469">
                  <c:v>947.0</c:v>
                </c:pt>
                <c:pt idx="2470">
                  <c:v>947.0</c:v>
                </c:pt>
                <c:pt idx="2471">
                  <c:v>947.0</c:v>
                </c:pt>
                <c:pt idx="2472">
                  <c:v>947.0</c:v>
                </c:pt>
                <c:pt idx="2473">
                  <c:v>947.0</c:v>
                </c:pt>
                <c:pt idx="2474">
                  <c:v>947.0</c:v>
                </c:pt>
                <c:pt idx="2475">
                  <c:v>948.0</c:v>
                </c:pt>
                <c:pt idx="2476">
                  <c:v>948.0</c:v>
                </c:pt>
                <c:pt idx="2477">
                  <c:v>948.0</c:v>
                </c:pt>
                <c:pt idx="2478">
                  <c:v>948.0</c:v>
                </c:pt>
                <c:pt idx="2479">
                  <c:v>948.0</c:v>
                </c:pt>
                <c:pt idx="2480">
                  <c:v>948.0</c:v>
                </c:pt>
                <c:pt idx="2481">
                  <c:v>948.0</c:v>
                </c:pt>
                <c:pt idx="2482">
                  <c:v>948.0</c:v>
                </c:pt>
                <c:pt idx="2483">
                  <c:v>949.0</c:v>
                </c:pt>
                <c:pt idx="2484">
                  <c:v>950.0</c:v>
                </c:pt>
                <c:pt idx="2485">
                  <c:v>951.0</c:v>
                </c:pt>
                <c:pt idx="2486">
                  <c:v>951.0</c:v>
                </c:pt>
                <c:pt idx="2487">
                  <c:v>951.0</c:v>
                </c:pt>
                <c:pt idx="2488">
                  <c:v>951.0</c:v>
                </c:pt>
                <c:pt idx="2489">
                  <c:v>952.0</c:v>
                </c:pt>
                <c:pt idx="2490">
                  <c:v>952.0</c:v>
                </c:pt>
                <c:pt idx="2491">
                  <c:v>952.0</c:v>
                </c:pt>
                <c:pt idx="2492">
                  <c:v>953.0</c:v>
                </c:pt>
                <c:pt idx="2493">
                  <c:v>954.0</c:v>
                </c:pt>
                <c:pt idx="2494">
                  <c:v>955.0</c:v>
                </c:pt>
                <c:pt idx="2495">
                  <c:v>956.0</c:v>
                </c:pt>
                <c:pt idx="2496">
                  <c:v>957.0</c:v>
                </c:pt>
                <c:pt idx="2497">
                  <c:v>958.0</c:v>
                </c:pt>
                <c:pt idx="2498">
                  <c:v>959.0</c:v>
                </c:pt>
                <c:pt idx="2499">
                  <c:v>959.0</c:v>
                </c:pt>
                <c:pt idx="2500">
                  <c:v>960.0</c:v>
                </c:pt>
                <c:pt idx="2501">
                  <c:v>961.0</c:v>
                </c:pt>
                <c:pt idx="2502">
                  <c:v>962.0</c:v>
                </c:pt>
                <c:pt idx="2503">
                  <c:v>963.0</c:v>
                </c:pt>
                <c:pt idx="2504">
                  <c:v>964.0</c:v>
                </c:pt>
                <c:pt idx="2505">
                  <c:v>965.0</c:v>
                </c:pt>
                <c:pt idx="2506">
                  <c:v>965.0</c:v>
                </c:pt>
                <c:pt idx="2507">
                  <c:v>965.0</c:v>
                </c:pt>
                <c:pt idx="2508">
                  <c:v>965.0</c:v>
                </c:pt>
                <c:pt idx="2509">
                  <c:v>965.0</c:v>
                </c:pt>
                <c:pt idx="2510">
                  <c:v>965.0</c:v>
                </c:pt>
                <c:pt idx="2511">
                  <c:v>965.0</c:v>
                </c:pt>
                <c:pt idx="2512">
                  <c:v>965.0</c:v>
                </c:pt>
                <c:pt idx="2513">
                  <c:v>965.0</c:v>
                </c:pt>
                <c:pt idx="2514">
                  <c:v>965.0</c:v>
                </c:pt>
                <c:pt idx="2515">
                  <c:v>965.0</c:v>
                </c:pt>
                <c:pt idx="2516">
                  <c:v>965.0</c:v>
                </c:pt>
                <c:pt idx="2517">
                  <c:v>965.0</c:v>
                </c:pt>
                <c:pt idx="2518">
                  <c:v>965.0</c:v>
                </c:pt>
                <c:pt idx="2519">
                  <c:v>966.0</c:v>
                </c:pt>
                <c:pt idx="2520">
                  <c:v>966.0</c:v>
                </c:pt>
                <c:pt idx="2521">
                  <c:v>966.0</c:v>
                </c:pt>
                <c:pt idx="2522">
                  <c:v>967.0</c:v>
                </c:pt>
                <c:pt idx="2523">
                  <c:v>967.0</c:v>
                </c:pt>
                <c:pt idx="2524">
                  <c:v>968.0</c:v>
                </c:pt>
                <c:pt idx="2525">
                  <c:v>969.0</c:v>
                </c:pt>
                <c:pt idx="2526">
                  <c:v>970.0</c:v>
                </c:pt>
                <c:pt idx="2527">
                  <c:v>971.0</c:v>
                </c:pt>
                <c:pt idx="2528">
                  <c:v>972.0</c:v>
                </c:pt>
                <c:pt idx="2529">
                  <c:v>973.0</c:v>
                </c:pt>
                <c:pt idx="2530">
                  <c:v>974.0</c:v>
                </c:pt>
                <c:pt idx="2531">
                  <c:v>974.0</c:v>
                </c:pt>
                <c:pt idx="2532">
                  <c:v>974.0</c:v>
                </c:pt>
                <c:pt idx="2533">
                  <c:v>974.0</c:v>
                </c:pt>
                <c:pt idx="2534">
                  <c:v>974.0</c:v>
                </c:pt>
                <c:pt idx="2535">
                  <c:v>974.0</c:v>
                </c:pt>
                <c:pt idx="2536">
                  <c:v>974.0</c:v>
                </c:pt>
                <c:pt idx="2537">
                  <c:v>974.0</c:v>
                </c:pt>
                <c:pt idx="2538">
                  <c:v>974.0</c:v>
                </c:pt>
                <c:pt idx="2539">
                  <c:v>975.0</c:v>
                </c:pt>
                <c:pt idx="2540">
                  <c:v>975.0</c:v>
                </c:pt>
                <c:pt idx="2541">
                  <c:v>975.0</c:v>
                </c:pt>
                <c:pt idx="2542">
                  <c:v>975.0</c:v>
                </c:pt>
                <c:pt idx="2543">
                  <c:v>976.0</c:v>
                </c:pt>
                <c:pt idx="2544">
                  <c:v>976.0</c:v>
                </c:pt>
                <c:pt idx="2545">
                  <c:v>976.0</c:v>
                </c:pt>
                <c:pt idx="2546">
                  <c:v>976.0</c:v>
                </c:pt>
                <c:pt idx="2547">
                  <c:v>976.0</c:v>
                </c:pt>
                <c:pt idx="2548">
                  <c:v>976.0</c:v>
                </c:pt>
                <c:pt idx="2549">
                  <c:v>976.0</c:v>
                </c:pt>
                <c:pt idx="2550">
                  <c:v>976.0</c:v>
                </c:pt>
                <c:pt idx="2551">
                  <c:v>977.0</c:v>
                </c:pt>
                <c:pt idx="2552">
                  <c:v>977.0</c:v>
                </c:pt>
                <c:pt idx="2553">
                  <c:v>977.0</c:v>
                </c:pt>
                <c:pt idx="2554">
                  <c:v>977.0</c:v>
                </c:pt>
                <c:pt idx="2555">
                  <c:v>977.0</c:v>
                </c:pt>
                <c:pt idx="2556">
                  <c:v>977.0</c:v>
                </c:pt>
                <c:pt idx="2557">
                  <c:v>977.0</c:v>
                </c:pt>
                <c:pt idx="2558">
                  <c:v>977.0</c:v>
                </c:pt>
                <c:pt idx="2559">
                  <c:v>977.0</c:v>
                </c:pt>
                <c:pt idx="2560">
                  <c:v>977.0</c:v>
                </c:pt>
                <c:pt idx="2561">
                  <c:v>978.0</c:v>
                </c:pt>
                <c:pt idx="2562">
                  <c:v>978.0</c:v>
                </c:pt>
                <c:pt idx="2563">
                  <c:v>979.0</c:v>
                </c:pt>
                <c:pt idx="2564">
                  <c:v>979.0</c:v>
                </c:pt>
                <c:pt idx="2565">
                  <c:v>979.0</c:v>
                </c:pt>
                <c:pt idx="2566">
                  <c:v>979.0</c:v>
                </c:pt>
                <c:pt idx="2567">
                  <c:v>979.0</c:v>
                </c:pt>
                <c:pt idx="2568">
                  <c:v>979.0</c:v>
                </c:pt>
                <c:pt idx="2569">
                  <c:v>979.0</c:v>
                </c:pt>
                <c:pt idx="2570">
                  <c:v>979.0</c:v>
                </c:pt>
                <c:pt idx="2571">
                  <c:v>979.0</c:v>
                </c:pt>
                <c:pt idx="2572">
                  <c:v>979.0</c:v>
                </c:pt>
                <c:pt idx="2573">
                  <c:v>979.0</c:v>
                </c:pt>
                <c:pt idx="2574">
                  <c:v>979.0</c:v>
                </c:pt>
                <c:pt idx="2575">
                  <c:v>979.0</c:v>
                </c:pt>
                <c:pt idx="2576">
                  <c:v>980.0</c:v>
                </c:pt>
                <c:pt idx="2577">
                  <c:v>980.0</c:v>
                </c:pt>
                <c:pt idx="2578">
                  <c:v>980.0</c:v>
                </c:pt>
                <c:pt idx="2579">
                  <c:v>981.0</c:v>
                </c:pt>
                <c:pt idx="2580">
                  <c:v>981.0</c:v>
                </c:pt>
                <c:pt idx="2581">
                  <c:v>981.0</c:v>
                </c:pt>
                <c:pt idx="2582">
                  <c:v>981.0</c:v>
                </c:pt>
                <c:pt idx="2583">
                  <c:v>981.0</c:v>
                </c:pt>
                <c:pt idx="2584">
                  <c:v>981.0</c:v>
                </c:pt>
                <c:pt idx="2585">
                  <c:v>981.0</c:v>
                </c:pt>
                <c:pt idx="2586">
                  <c:v>981.0</c:v>
                </c:pt>
                <c:pt idx="2587">
                  <c:v>981.0</c:v>
                </c:pt>
                <c:pt idx="2588">
                  <c:v>981.0</c:v>
                </c:pt>
                <c:pt idx="2589">
                  <c:v>981.0</c:v>
                </c:pt>
                <c:pt idx="2590">
                  <c:v>981.0</c:v>
                </c:pt>
                <c:pt idx="2591">
                  <c:v>982.0</c:v>
                </c:pt>
                <c:pt idx="2592">
                  <c:v>982.0</c:v>
                </c:pt>
                <c:pt idx="2593">
                  <c:v>982.0</c:v>
                </c:pt>
                <c:pt idx="2594">
                  <c:v>982.0</c:v>
                </c:pt>
                <c:pt idx="2595">
                  <c:v>983.0</c:v>
                </c:pt>
                <c:pt idx="2596">
                  <c:v>983.0</c:v>
                </c:pt>
                <c:pt idx="2597">
                  <c:v>983.0</c:v>
                </c:pt>
                <c:pt idx="2598">
                  <c:v>984.0</c:v>
                </c:pt>
                <c:pt idx="2599">
                  <c:v>984.0</c:v>
                </c:pt>
                <c:pt idx="2600">
                  <c:v>984.0</c:v>
                </c:pt>
                <c:pt idx="2601">
                  <c:v>984.0</c:v>
                </c:pt>
                <c:pt idx="2602">
                  <c:v>985.0</c:v>
                </c:pt>
                <c:pt idx="2603">
                  <c:v>986.0</c:v>
                </c:pt>
                <c:pt idx="2604">
                  <c:v>987.0</c:v>
                </c:pt>
                <c:pt idx="2605">
                  <c:v>988.0</c:v>
                </c:pt>
                <c:pt idx="2606">
                  <c:v>989.0</c:v>
                </c:pt>
                <c:pt idx="2607">
                  <c:v>990.0</c:v>
                </c:pt>
                <c:pt idx="2608">
                  <c:v>991.0</c:v>
                </c:pt>
                <c:pt idx="2609">
                  <c:v>991.0</c:v>
                </c:pt>
                <c:pt idx="2610">
                  <c:v>991.0</c:v>
                </c:pt>
                <c:pt idx="2611">
                  <c:v>991.0</c:v>
                </c:pt>
                <c:pt idx="2612">
                  <c:v>992.0</c:v>
                </c:pt>
                <c:pt idx="2613">
                  <c:v>992.0</c:v>
                </c:pt>
                <c:pt idx="2614">
                  <c:v>993.0</c:v>
                </c:pt>
                <c:pt idx="2615">
                  <c:v>993.0</c:v>
                </c:pt>
                <c:pt idx="2616">
                  <c:v>994.0</c:v>
                </c:pt>
                <c:pt idx="2617">
                  <c:v>994.0</c:v>
                </c:pt>
                <c:pt idx="2618">
                  <c:v>994.0</c:v>
                </c:pt>
                <c:pt idx="2619">
                  <c:v>994.0</c:v>
                </c:pt>
                <c:pt idx="2620">
                  <c:v>995.0</c:v>
                </c:pt>
                <c:pt idx="2621">
                  <c:v>995.0</c:v>
                </c:pt>
                <c:pt idx="2622">
                  <c:v>995.0</c:v>
                </c:pt>
                <c:pt idx="2623">
                  <c:v>995.0</c:v>
                </c:pt>
                <c:pt idx="2624">
                  <c:v>996.0</c:v>
                </c:pt>
                <c:pt idx="2625">
                  <c:v>997.0</c:v>
                </c:pt>
                <c:pt idx="2626">
                  <c:v>998.0</c:v>
                </c:pt>
                <c:pt idx="2627">
                  <c:v>998.0</c:v>
                </c:pt>
                <c:pt idx="2628">
                  <c:v>998.0</c:v>
                </c:pt>
                <c:pt idx="2629">
                  <c:v>998.0</c:v>
                </c:pt>
                <c:pt idx="2630">
                  <c:v>998.0</c:v>
                </c:pt>
                <c:pt idx="2631">
                  <c:v>999.0</c:v>
                </c:pt>
                <c:pt idx="2632">
                  <c:v>999.0</c:v>
                </c:pt>
                <c:pt idx="2633">
                  <c:v>999.0</c:v>
                </c:pt>
                <c:pt idx="2634">
                  <c:v>999.0</c:v>
                </c:pt>
                <c:pt idx="2635">
                  <c:v>1000.0</c:v>
                </c:pt>
                <c:pt idx="2636">
                  <c:v>1000.0</c:v>
                </c:pt>
                <c:pt idx="2637">
                  <c:v>1000.0</c:v>
                </c:pt>
                <c:pt idx="2638">
                  <c:v>1000.0</c:v>
                </c:pt>
                <c:pt idx="2639">
                  <c:v>1001.0</c:v>
                </c:pt>
                <c:pt idx="2640">
                  <c:v>1002.0</c:v>
                </c:pt>
                <c:pt idx="2641">
                  <c:v>1003.0</c:v>
                </c:pt>
                <c:pt idx="2642">
                  <c:v>1003.0</c:v>
                </c:pt>
                <c:pt idx="2643">
                  <c:v>1003.0</c:v>
                </c:pt>
                <c:pt idx="2644">
                  <c:v>1003.0</c:v>
                </c:pt>
                <c:pt idx="2645">
                  <c:v>1003.0</c:v>
                </c:pt>
                <c:pt idx="2646">
                  <c:v>1003.0</c:v>
                </c:pt>
                <c:pt idx="2647">
                  <c:v>1003.0</c:v>
                </c:pt>
                <c:pt idx="2648">
                  <c:v>1004.0</c:v>
                </c:pt>
                <c:pt idx="2649">
                  <c:v>1005.0</c:v>
                </c:pt>
                <c:pt idx="2650">
                  <c:v>1006.0</c:v>
                </c:pt>
                <c:pt idx="2651">
                  <c:v>1006.0</c:v>
                </c:pt>
                <c:pt idx="2652">
                  <c:v>1007.0</c:v>
                </c:pt>
                <c:pt idx="2653">
                  <c:v>1007.0</c:v>
                </c:pt>
                <c:pt idx="2654">
                  <c:v>1007.0</c:v>
                </c:pt>
                <c:pt idx="2655">
                  <c:v>1007.0</c:v>
                </c:pt>
                <c:pt idx="2656">
                  <c:v>1008.0</c:v>
                </c:pt>
                <c:pt idx="2657">
                  <c:v>1009.0</c:v>
                </c:pt>
                <c:pt idx="2658">
                  <c:v>1010.0</c:v>
                </c:pt>
                <c:pt idx="2659">
                  <c:v>1011.0</c:v>
                </c:pt>
                <c:pt idx="2660">
                  <c:v>1011.0</c:v>
                </c:pt>
                <c:pt idx="2661">
                  <c:v>1011.0</c:v>
                </c:pt>
                <c:pt idx="2662">
                  <c:v>1011.0</c:v>
                </c:pt>
                <c:pt idx="2663">
                  <c:v>1011.0</c:v>
                </c:pt>
                <c:pt idx="2664">
                  <c:v>1011.0</c:v>
                </c:pt>
                <c:pt idx="2665">
                  <c:v>1011.0</c:v>
                </c:pt>
                <c:pt idx="2666">
                  <c:v>1011.0</c:v>
                </c:pt>
                <c:pt idx="2667">
                  <c:v>1011.0</c:v>
                </c:pt>
                <c:pt idx="2668">
                  <c:v>1011.0</c:v>
                </c:pt>
                <c:pt idx="2669">
                  <c:v>1011.0</c:v>
                </c:pt>
                <c:pt idx="2670">
                  <c:v>1011.0</c:v>
                </c:pt>
                <c:pt idx="2671">
                  <c:v>1011.0</c:v>
                </c:pt>
                <c:pt idx="2672">
                  <c:v>1011.0</c:v>
                </c:pt>
                <c:pt idx="2673">
                  <c:v>1011.0</c:v>
                </c:pt>
                <c:pt idx="2674">
                  <c:v>1011.0</c:v>
                </c:pt>
                <c:pt idx="2675">
                  <c:v>1011.0</c:v>
                </c:pt>
                <c:pt idx="2676">
                  <c:v>1012.0</c:v>
                </c:pt>
                <c:pt idx="2677">
                  <c:v>1013.0</c:v>
                </c:pt>
                <c:pt idx="2678">
                  <c:v>1013.0</c:v>
                </c:pt>
                <c:pt idx="2679">
                  <c:v>1013.0</c:v>
                </c:pt>
                <c:pt idx="2680">
                  <c:v>1013.0</c:v>
                </c:pt>
                <c:pt idx="2681">
                  <c:v>1013.0</c:v>
                </c:pt>
                <c:pt idx="2682">
                  <c:v>1014.0</c:v>
                </c:pt>
                <c:pt idx="2683">
                  <c:v>1014.0</c:v>
                </c:pt>
                <c:pt idx="2684">
                  <c:v>1014.0</c:v>
                </c:pt>
                <c:pt idx="2685">
                  <c:v>1014.0</c:v>
                </c:pt>
                <c:pt idx="2686">
                  <c:v>1015.0</c:v>
                </c:pt>
                <c:pt idx="2687">
                  <c:v>1015.0</c:v>
                </c:pt>
                <c:pt idx="2688">
                  <c:v>1015.0</c:v>
                </c:pt>
                <c:pt idx="2689">
                  <c:v>1015.0</c:v>
                </c:pt>
                <c:pt idx="2690">
                  <c:v>1015.0</c:v>
                </c:pt>
                <c:pt idx="2691">
                  <c:v>1016.0</c:v>
                </c:pt>
                <c:pt idx="2692">
                  <c:v>1016.0</c:v>
                </c:pt>
                <c:pt idx="2693">
                  <c:v>1016.0</c:v>
                </c:pt>
                <c:pt idx="2694">
                  <c:v>1017.0</c:v>
                </c:pt>
                <c:pt idx="2695">
                  <c:v>1017.0</c:v>
                </c:pt>
                <c:pt idx="2696">
                  <c:v>1018.0</c:v>
                </c:pt>
                <c:pt idx="2697">
                  <c:v>1018.0</c:v>
                </c:pt>
                <c:pt idx="2698">
                  <c:v>1018.0</c:v>
                </c:pt>
                <c:pt idx="2699">
                  <c:v>1018.0</c:v>
                </c:pt>
                <c:pt idx="2700">
                  <c:v>1018.0</c:v>
                </c:pt>
                <c:pt idx="2701">
                  <c:v>1018.0</c:v>
                </c:pt>
                <c:pt idx="2702">
                  <c:v>1018.0</c:v>
                </c:pt>
                <c:pt idx="2703">
                  <c:v>1018.0</c:v>
                </c:pt>
                <c:pt idx="2704">
                  <c:v>1018.0</c:v>
                </c:pt>
                <c:pt idx="2705">
                  <c:v>1019.0</c:v>
                </c:pt>
                <c:pt idx="2706">
                  <c:v>1019.0</c:v>
                </c:pt>
                <c:pt idx="2707">
                  <c:v>1019.0</c:v>
                </c:pt>
                <c:pt idx="2708">
                  <c:v>1020.0</c:v>
                </c:pt>
                <c:pt idx="2709">
                  <c:v>1020.0</c:v>
                </c:pt>
                <c:pt idx="2710">
                  <c:v>1020.0</c:v>
                </c:pt>
                <c:pt idx="2711">
                  <c:v>1020.0</c:v>
                </c:pt>
                <c:pt idx="2712">
                  <c:v>1021.0</c:v>
                </c:pt>
                <c:pt idx="2713">
                  <c:v>1021.0</c:v>
                </c:pt>
                <c:pt idx="2714">
                  <c:v>1022.0</c:v>
                </c:pt>
                <c:pt idx="2715">
                  <c:v>1022.0</c:v>
                </c:pt>
                <c:pt idx="2716">
                  <c:v>1022.0</c:v>
                </c:pt>
                <c:pt idx="2717">
                  <c:v>1022.0</c:v>
                </c:pt>
                <c:pt idx="2718">
                  <c:v>1022.0</c:v>
                </c:pt>
                <c:pt idx="2719">
                  <c:v>1022.0</c:v>
                </c:pt>
                <c:pt idx="2720">
                  <c:v>1022.0</c:v>
                </c:pt>
                <c:pt idx="2721">
                  <c:v>1022.0</c:v>
                </c:pt>
                <c:pt idx="2722">
                  <c:v>1022.0</c:v>
                </c:pt>
                <c:pt idx="2723">
                  <c:v>1022.0</c:v>
                </c:pt>
                <c:pt idx="2724">
                  <c:v>1022.0</c:v>
                </c:pt>
                <c:pt idx="2725">
                  <c:v>1022.0</c:v>
                </c:pt>
                <c:pt idx="2726">
                  <c:v>1022.0</c:v>
                </c:pt>
                <c:pt idx="2727">
                  <c:v>1022.0</c:v>
                </c:pt>
                <c:pt idx="2728">
                  <c:v>1022.0</c:v>
                </c:pt>
                <c:pt idx="2729">
                  <c:v>1022.0</c:v>
                </c:pt>
                <c:pt idx="2730">
                  <c:v>1023.0</c:v>
                </c:pt>
                <c:pt idx="2731">
                  <c:v>1023.0</c:v>
                </c:pt>
                <c:pt idx="2732">
                  <c:v>1023.0</c:v>
                </c:pt>
                <c:pt idx="2733">
                  <c:v>1024.0</c:v>
                </c:pt>
                <c:pt idx="2734">
                  <c:v>1024.0</c:v>
                </c:pt>
                <c:pt idx="2735">
                  <c:v>1024.0</c:v>
                </c:pt>
                <c:pt idx="2736">
                  <c:v>1024.0</c:v>
                </c:pt>
                <c:pt idx="2737">
                  <c:v>1024.0</c:v>
                </c:pt>
                <c:pt idx="2738">
                  <c:v>1024.0</c:v>
                </c:pt>
                <c:pt idx="2739">
                  <c:v>1024.0</c:v>
                </c:pt>
                <c:pt idx="2740">
                  <c:v>1024.0</c:v>
                </c:pt>
                <c:pt idx="2741">
                  <c:v>1025.0</c:v>
                </c:pt>
                <c:pt idx="2742">
                  <c:v>1025.0</c:v>
                </c:pt>
                <c:pt idx="2743">
                  <c:v>1025.0</c:v>
                </c:pt>
                <c:pt idx="2744">
                  <c:v>1025.0</c:v>
                </c:pt>
                <c:pt idx="2745">
                  <c:v>1025.0</c:v>
                </c:pt>
                <c:pt idx="2746">
                  <c:v>1025.0</c:v>
                </c:pt>
                <c:pt idx="2747">
                  <c:v>1025.0</c:v>
                </c:pt>
                <c:pt idx="2748">
                  <c:v>1025.0</c:v>
                </c:pt>
                <c:pt idx="2749">
                  <c:v>1026.0</c:v>
                </c:pt>
                <c:pt idx="2750">
                  <c:v>1027.0</c:v>
                </c:pt>
                <c:pt idx="2751">
                  <c:v>1028.0</c:v>
                </c:pt>
                <c:pt idx="2752">
                  <c:v>1029.0</c:v>
                </c:pt>
                <c:pt idx="2753">
                  <c:v>1030.0</c:v>
                </c:pt>
                <c:pt idx="2754">
                  <c:v>1031.0</c:v>
                </c:pt>
                <c:pt idx="2755">
                  <c:v>1032.0</c:v>
                </c:pt>
                <c:pt idx="2756">
                  <c:v>1033.0</c:v>
                </c:pt>
                <c:pt idx="2757">
                  <c:v>1033.0</c:v>
                </c:pt>
                <c:pt idx="2758">
                  <c:v>1034.0</c:v>
                </c:pt>
                <c:pt idx="2759">
                  <c:v>1034.0</c:v>
                </c:pt>
                <c:pt idx="2760">
                  <c:v>1034.0</c:v>
                </c:pt>
                <c:pt idx="2761">
                  <c:v>1034.0</c:v>
                </c:pt>
                <c:pt idx="2762">
                  <c:v>1034.0</c:v>
                </c:pt>
                <c:pt idx="2763">
                  <c:v>1034.0</c:v>
                </c:pt>
                <c:pt idx="2764">
                  <c:v>1035.0</c:v>
                </c:pt>
                <c:pt idx="2765">
                  <c:v>1035.0</c:v>
                </c:pt>
                <c:pt idx="2766">
                  <c:v>1035.0</c:v>
                </c:pt>
                <c:pt idx="2767">
                  <c:v>1035.0</c:v>
                </c:pt>
                <c:pt idx="2768">
                  <c:v>1035.0</c:v>
                </c:pt>
                <c:pt idx="2769">
                  <c:v>1036.0</c:v>
                </c:pt>
                <c:pt idx="2770">
                  <c:v>1036.0</c:v>
                </c:pt>
                <c:pt idx="2771">
                  <c:v>1036.0</c:v>
                </c:pt>
                <c:pt idx="2772">
                  <c:v>1036.0</c:v>
                </c:pt>
                <c:pt idx="2773">
                  <c:v>1036.0</c:v>
                </c:pt>
                <c:pt idx="2774">
                  <c:v>1037.0</c:v>
                </c:pt>
                <c:pt idx="2775">
                  <c:v>1037.0</c:v>
                </c:pt>
                <c:pt idx="2776">
                  <c:v>1037.0</c:v>
                </c:pt>
                <c:pt idx="2777">
                  <c:v>1037.0</c:v>
                </c:pt>
                <c:pt idx="2778">
                  <c:v>1038.0</c:v>
                </c:pt>
                <c:pt idx="2779">
                  <c:v>1039.0</c:v>
                </c:pt>
                <c:pt idx="2780">
                  <c:v>1039.0</c:v>
                </c:pt>
                <c:pt idx="2781">
                  <c:v>1039.0</c:v>
                </c:pt>
                <c:pt idx="2782">
                  <c:v>1039.0</c:v>
                </c:pt>
                <c:pt idx="2783">
                  <c:v>1039.0</c:v>
                </c:pt>
                <c:pt idx="2784">
                  <c:v>1040.0</c:v>
                </c:pt>
                <c:pt idx="2785">
                  <c:v>1040.0</c:v>
                </c:pt>
                <c:pt idx="2786">
                  <c:v>1041.0</c:v>
                </c:pt>
                <c:pt idx="2787">
                  <c:v>1042.0</c:v>
                </c:pt>
                <c:pt idx="2788">
                  <c:v>1042.0</c:v>
                </c:pt>
                <c:pt idx="2789">
                  <c:v>1042.0</c:v>
                </c:pt>
                <c:pt idx="2790">
                  <c:v>1042.0</c:v>
                </c:pt>
                <c:pt idx="2791">
                  <c:v>1042.0</c:v>
                </c:pt>
                <c:pt idx="2792">
                  <c:v>1042.0</c:v>
                </c:pt>
                <c:pt idx="2793">
                  <c:v>1042.0</c:v>
                </c:pt>
                <c:pt idx="2794">
                  <c:v>1043.0</c:v>
                </c:pt>
                <c:pt idx="2795">
                  <c:v>1043.0</c:v>
                </c:pt>
                <c:pt idx="2796">
                  <c:v>1043.0</c:v>
                </c:pt>
                <c:pt idx="2797">
                  <c:v>1044.0</c:v>
                </c:pt>
                <c:pt idx="2798">
                  <c:v>1044.0</c:v>
                </c:pt>
                <c:pt idx="2799">
                  <c:v>1045.0</c:v>
                </c:pt>
                <c:pt idx="2800">
                  <c:v>1046.0</c:v>
                </c:pt>
                <c:pt idx="2801">
                  <c:v>1046.0</c:v>
                </c:pt>
                <c:pt idx="2802">
                  <c:v>1047.0</c:v>
                </c:pt>
                <c:pt idx="2803">
                  <c:v>1048.0</c:v>
                </c:pt>
                <c:pt idx="2804">
                  <c:v>1049.0</c:v>
                </c:pt>
                <c:pt idx="2805">
                  <c:v>1050.0</c:v>
                </c:pt>
                <c:pt idx="2806">
                  <c:v>1051.0</c:v>
                </c:pt>
                <c:pt idx="2807">
                  <c:v>1052.0</c:v>
                </c:pt>
                <c:pt idx="2808">
                  <c:v>1053.0</c:v>
                </c:pt>
                <c:pt idx="2809">
                  <c:v>1053.0</c:v>
                </c:pt>
                <c:pt idx="2810">
                  <c:v>1054.0</c:v>
                </c:pt>
                <c:pt idx="2811">
                  <c:v>1055.0</c:v>
                </c:pt>
                <c:pt idx="2812">
                  <c:v>1056.0</c:v>
                </c:pt>
                <c:pt idx="2813">
                  <c:v>1056.0</c:v>
                </c:pt>
                <c:pt idx="2814">
                  <c:v>1057.0</c:v>
                </c:pt>
                <c:pt idx="2815">
                  <c:v>1058.0</c:v>
                </c:pt>
                <c:pt idx="2816">
                  <c:v>1058.0</c:v>
                </c:pt>
                <c:pt idx="2817">
                  <c:v>1058.0</c:v>
                </c:pt>
                <c:pt idx="2818">
                  <c:v>1059.0</c:v>
                </c:pt>
                <c:pt idx="2819">
                  <c:v>1060.0</c:v>
                </c:pt>
                <c:pt idx="2820">
                  <c:v>1061.0</c:v>
                </c:pt>
                <c:pt idx="2821">
                  <c:v>1062.0</c:v>
                </c:pt>
                <c:pt idx="2822">
                  <c:v>1062.0</c:v>
                </c:pt>
                <c:pt idx="2823">
                  <c:v>1063.0</c:v>
                </c:pt>
                <c:pt idx="2824">
                  <c:v>1064.0</c:v>
                </c:pt>
                <c:pt idx="2825">
                  <c:v>1064.0</c:v>
                </c:pt>
                <c:pt idx="2826">
                  <c:v>1064.0</c:v>
                </c:pt>
                <c:pt idx="2827">
                  <c:v>1065.0</c:v>
                </c:pt>
                <c:pt idx="2828">
                  <c:v>1065.0</c:v>
                </c:pt>
                <c:pt idx="2829">
                  <c:v>1065.0</c:v>
                </c:pt>
                <c:pt idx="2830">
                  <c:v>1066.0</c:v>
                </c:pt>
                <c:pt idx="2831">
                  <c:v>1066.0</c:v>
                </c:pt>
                <c:pt idx="2832">
                  <c:v>1067.0</c:v>
                </c:pt>
                <c:pt idx="2833">
                  <c:v>1067.0</c:v>
                </c:pt>
                <c:pt idx="2834">
                  <c:v>1067.0</c:v>
                </c:pt>
                <c:pt idx="2835">
                  <c:v>1067.0</c:v>
                </c:pt>
                <c:pt idx="2836">
                  <c:v>1067.0</c:v>
                </c:pt>
                <c:pt idx="2837">
                  <c:v>1068.0</c:v>
                </c:pt>
                <c:pt idx="2838">
                  <c:v>1068.0</c:v>
                </c:pt>
                <c:pt idx="2839">
                  <c:v>1068.0</c:v>
                </c:pt>
                <c:pt idx="2840">
                  <c:v>1068.0</c:v>
                </c:pt>
                <c:pt idx="2841">
                  <c:v>1069.0</c:v>
                </c:pt>
                <c:pt idx="2842">
                  <c:v>1070.0</c:v>
                </c:pt>
                <c:pt idx="2843">
                  <c:v>1070.0</c:v>
                </c:pt>
                <c:pt idx="2844">
                  <c:v>1071.0</c:v>
                </c:pt>
                <c:pt idx="2845">
                  <c:v>1072.0</c:v>
                </c:pt>
                <c:pt idx="2846">
                  <c:v>1072.0</c:v>
                </c:pt>
                <c:pt idx="2847">
                  <c:v>1072.0</c:v>
                </c:pt>
                <c:pt idx="2848">
                  <c:v>1072.0</c:v>
                </c:pt>
                <c:pt idx="2849">
                  <c:v>1072.0</c:v>
                </c:pt>
                <c:pt idx="2850">
                  <c:v>1072.0</c:v>
                </c:pt>
                <c:pt idx="2851">
                  <c:v>1073.0</c:v>
                </c:pt>
                <c:pt idx="2852">
                  <c:v>1073.0</c:v>
                </c:pt>
                <c:pt idx="2853">
                  <c:v>1073.0</c:v>
                </c:pt>
                <c:pt idx="2854">
                  <c:v>1073.0</c:v>
                </c:pt>
                <c:pt idx="2855">
                  <c:v>1073.0</c:v>
                </c:pt>
                <c:pt idx="2856">
                  <c:v>1073.0</c:v>
                </c:pt>
                <c:pt idx="2857">
                  <c:v>1074.0</c:v>
                </c:pt>
                <c:pt idx="2858">
                  <c:v>1074.0</c:v>
                </c:pt>
                <c:pt idx="2859">
                  <c:v>1074.0</c:v>
                </c:pt>
                <c:pt idx="2860">
                  <c:v>1074.0</c:v>
                </c:pt>
                <c:pt idx="2861">
                  <c:v>1075.0</c:v>
                </c:pt>
                <c:pt idx="2862">
                  <c:v>1075.0</c:v>
                </c:pt>
                <c:pt idx="2863">
                  <c:v>1076.0</c:v>
                </c:pt>
                <c:pt idx="2864">
                  <c:v>1077.0</c:v>
                </c:pt>
                <c:pt idx="2865">
                  <c:v>1078.0</c:v>
                </c:pt>
                <c:pt idx="2866">
                  <c:v>1078.0</c:v>
                </c:pt>
                <c:pt idx="2867">
                  <c:v>1079.0</c:v>
                </c:pt>
                <c:pt idx="2868">
                  <c:v>1080.0</c:v>
                </c:pt>
                <c:pt idx="2869">
                  <c:v>1081.0</c:v>
                </c:pt>
                <c:pt idx="2870">
                  <c:v>1082.0</c:v>
                </c:pt>
                <c:pt idx="2871">
                  <c:v>1083.0</c:v>
                </c:pt>
                <c:pt idx="2872">
                  <c:v>1083.0</c:v>
                </c:pt>
                <c:pt idx="2873">
                  <c:v>1083.0</c:v>
                </c:pt>
                <c:pt idx="2874">
                  <c:v>1083.0</c:v>
                </c:pt>
                <c:pt idx="2875">
                  <c:v>1084.0</c:v>
                </c:pt>
                <c:pt idx="2876">
                  <c:v>1084.0</c:v>
                </c:pt>
                <c:pt idx="2877">
                  <c:v>1085.0</c:v>
                </c:pt>
                <c:pt idx="2878">
                  <c:v>1085.0</c:v>
                </c:pt>
                <c:pt idx="2879">
                  <c:v>1085.0</c:v>
                </c:pt>
                <c:pt idx="2880">
                  <c:v>1085.0</c:v>
                </c:pt>
                <c:pt idx="2881">
                  <c:v>1085.0</c:v>
                </c:pt>
                <c:pt idx="2882">
                  <c:v>1086.0</c:v>
                </c:pt>
                <c:pt idx="2883">
                  <c:v>1086.0</c:v>
                </c:pt>
                <c:pt idx="2884">
                  <c:v>1086.0</c:v>
                </c:pt>
                <c:pt idx="2885">
                  <c:v>1087.0</c:v>
                </c:pt>
                <c:pt idx="2886">
                  <c:v>1088.0</c:v>
                </c:pt>
                <c:pt idx="2887">
                  <c:v>1089.0</c:v>
                </c:pt>
                <c:pt idx="2888">
                  <c:v>1090.0</c:v>
                </c:pt>
                <c:pt idx="2889">
                  <c:v>1091.0</c:v>
                </c:pt>
                <c:pt idx="2890">
                  <c:v>1092.0</c:v>
                </c:pt>
                <c:pt idx="2891">
                  <c:v>1093.0</c:v>
                </c:pt>
                <c:pt idx="2892">
                  <c:v>1094.0</c:v>
                </c:pt>
                <c:pt idx="2893">
                  <c:v>1095.0</c:v>
                </c:pt>
                <c:pt idx="2894">
                  <c:v>1096.0</c:v>
                </c:pt>
                <c:pt idx="2895">
                  <c:v>1097.0</c:v>
                </c:pt>
                <c:pt idx="2896">
                  <c:v>1098.0</c:v>
                </c:pt>
                <c:pt idx="2897">
                  <c:v>1099.0</c:v>
                </c:pt>
                <c:pt idx="2898">
                  <c:v>1100.0</c:v>
                </c:pt>
                <c:pt idx="2899">
                  <c:v>1100.0</c:v>
                </c:pt>
                <c:pt idx="2900">
                  <c:v>1100.0</c:v>
                </c:pt>
                <c:pt idx="2901">
                  <c:v>1101.0</c:v>
                </c:pt>
                <c:pt idx="2902">
                  <c:v>1101.0</c:v>
                </c:pt>
                <c:pt idx="2903">
                  <c:v>1102.0</c:v>
                </c:pt>
                <c:pt idx="2904">
                  <c:v>1102.0</c:v>
                </c:pt>
                <c:pt idx="2905">
                  <c:v>1103.0</c:v>
                </c:pt>
                <c:pt idx="2906">
                  <c:v>1103.0</c:v>
                </c:pt>
                <c:pt idx="2907">
                  <c:v>1103.0</c:v>
                </c:pt>
                <c:pt idx="2908">
                  <c:v>1103.0</c:v>
                </c:pt>
                <c:pt idx="2909">
                  <c:v>1103.0</c:v>
                </c:pt>
                <c:pt idx="2910">
                  <c:v>1104.0</c:v>
                </c:pt>
                <c:pt idx="2911">
                  <c:v>1104.0</c:v>
                </c:pt>
                <c:pt idx="2912">
                  <c:v>1104.0</c:v>
                </c:pt>
                <c:pt idx="2913">
                  <c:v>1104.0</c:v>
                </c:pt>
                <c:pt idx="2914">
                  <c:v>1104.0</c:v>
                </c:pt>
                <c:pt idx="2915">
                  <c:v>1104.0</c:v>
                </c:pt>
                <c:pt idx="2916">
                  <c:v>1104.0</c:v>
                </c:pt>
                <c:pt idx="2917">
                  <c:v>1105.0</c:v>
                </c:pt>
                <c:pt idx="2918">
                  <c:v>1105.0</c:v>
                </c:pt>
                <c:pt idx="2919">
                  <c:v>1105.0</c:v>
                </c:pt>
                <c:pt idx="2920">
                  <c:v>1106.0</c:v>
                </c:pt>
                <c:pt idx="2921">
                  <c:v>1107.0</c:v>
                </c:pt>
                <c:pt idx="2922">
                  <c:v>1108.0</c:v>
                </c:pt>
                <c:pt idx="2923">
                  <c:v>1109.0</c:v>
                </c:pt>
                <c:pt idx="2924">
                  <c:v>1109.0</c:v>
                </c:pt>
                <c:pt idx="2925">
                  <c:v>1110.0</c:v>
                </c:pt>
                <c:pt idx="2926">
                  <c:v>1111.0</c:v>
                </c:pt>
                <c:pt idx="2927">
                  <c:v>1111.0</c:v>
                </c:pt>
                <c:pt idx="2928">
                  <c:v>1111.0</c:v>
                </c:pt>
                <c:pt idx="2929">
                  <c:v>1111.0</c:v>
                </c:pt>
                <c:pt idx="2930">
                  <c:v>1111.0</c:v>
                </c:pt>
                <c:pt idx="2931">
                  <c:v>1111.0</c:v>
                </c:pt>
                <c:pt idx="2932">
                  <c:v>1111.0</c:v>
                </c:pt>
                <c:pt idx="2933">
                  <c:v>1112.0</c:v>
                </c:pt>
                <c:pt idx="2934">
                  <c:v>1113.0</c:v>
                </c:pt>
                <c:pt idx="2935">
                  <c:v>1113.0</c:v>
                </c:pt>
                <c:pt idx="2936">
                  <c:v>1113.0</c:v>
                </c:pt>
                <c:pt idx="2937">
                  <c:v>1114.0</c:v>
                </c:pt>
                <c:pt idx="2938">
                  <c:v>1114.0</c:v>
                </c:pt>
                <c:pt idx="2939">
                  <c:v>1115.0</c:v>
                </c:pt>
                <c:pt idx="2940">
                  <c:v>1115.0</c:v>
                </c:pt>
                <c:pt idx="2941">
                  <c:v>1116.0</c:v>
                </c:pt>
                <c:pt idx="2942">
                  <c:v>1117.0</c:v>
                </c:pt>
                <c:pt idx="2943">
                  <c:v>1118.0</c:v>
                </c:pt>
                <c:pt idx="2944">
                  <c:v>1119.0</c:v>
                </c:pt>
                <c:pt idx="2945">
                  <c:v>1120.0</c:v>
                </c:pt>
                <c:pt idx="2946">
                  <c:v>1120.0</c:v>
                </c:pt>
                <c:pt idx="2947">
                  <c:v>1121.0</c:v>
                </c:pt>
                <c:pt idx="2948">
                  <c:v>1121.0</c:v>
                </c:pt>
                <c:pt idx="2949">
                  <c:v>1121.0</c:v>
                </c:pt>
                <c:pt idx="2950">
                  <c:v>1122.0</c:v>
                </c:pt>
                <c:pt idx="2951">
                  <c:v>1122.0</c:v>
                </c:pt>
                <c:pt idx="2952">
                  <c:v>1123.0</c:v>
                </c:pt>
                <c:pt idx="2953">
                  <c:v>1123.0</c:v>
                </c:pt>
                <c:pt idx="2954">
                  <c:v>1123.0</c:v>
                </c:pt>
                <c:pt idx="2955">
                  <c:v>1123.0</c:v>
                </c:pt>
                <c:pt idx="2956">
                  <c:v>1123.0</c:v>
                </c:pt>
                <c:pt idx="2957">
                  <c:v>1123.0</c:v>
                </c:pt>
                <c:pt idx="2958">
                  <c:v>1123.0</c:v>
                </c:pt>
                <c:pt idx="2959">
                  <c:v>1123.0</c:v>
                </c:pt>
                <c:pt idx="2960">
                  <c:v>1123.0</c:v>
                </c:pt>
                <c:pt idx="2961">
                  <c:v>1123.0</c:v>
                </c:pt>
                <c:pt idx="2962">
                  <c:v>1123.0</c:v>
                </c:pt>
                <c:pt idx="2963">
                  <c:v>1123.0</c:v>
                </c:pt>
                <c:pt idx="2964">
                  <c:v>1124.0</c:v>
                </c:pt>
                <c:pt idx="2965">
                  <c:v>1125.0</c:v>
                </c:pt>
                <c:pt idx="2966">
                  <c:v>1126.0</c:v>
                </c:pt>
                <c:pt idx="2967">
                  <c:v>1126.0</c:v>
                </c:pt>
                <c:pt idx="2968">
                  <c:v>1127.0</c:v>
                </c:pt>
                <c:pt idx="2969">
                  <c:v>1127.0</c:v>
                </c:pt>
                <c:pt idx="2970">
                  <c:v>1127.0</c:v>
                </c:pt>
                <c:pt idx="2971">
                  <c:v>1127.0</c:v>
                </c:pt>
                <c:pt idx="2972">
                  <c:v>1128.0</c:v>
                </c:pt>
                <c:pt idx="2973">
                  <c:v>1128.0</c:v>
                </c:pt>
                <c:pt idx="2974">
                  <c:v>1128.0</c:v>
                </c:pt>
                <c:pt idx="2975">
                  <c:v>1128.0</c:v>
                </c:pt>
                <c:pt idx="2976">
                  <c:v>1128.0</c:v>
                </c:pt>
                <c:pt idx="2977">
                  <c:v>1128.0</c:v>
                </c:pt>
                <c:pt idx="2978">
                  <c:v>1128.0</c:v>
                </c:pt>
                <c:pt idx="2979">
                  <c:v>1129.0</c:v>
                </c:pt>
                <c:pt idx="2980">
                  <c:v>1130.0</c:v>
                </c:pt>
                <c:pt idx="2981">
                  <c:v>1131.0</c:v>
                </c:pt>
                <c:pt idx="2982">
                  <c:v>1132.0</c:v>
                </c:pt>
                <c:pt idx="2983">
                  <c:v>1133.0</c:v>
                </c:pt>
                <c:pt idx="2984">
                  <c:v>1134.0</c:v>
                </c:pt>
                <c:pt idx="2985">
                  <c:v>1135.0</c:v>
                </c:pt>
                <c:pt idx="2986">
                  <c:v>1136.0</c:v>
                </c:pt>
                <c:pt idx="2987">
                  <c:v>1137.0</c:v>
                </c:pt>
                <c:pt idx="2988">
                  <c:v>1138.0</c:v>
                </c:pt>
                <c:pt idx="2989">
                  <c:v>1139.0</c:v>
                </c:pt>
                <c:pt idx="2990">
                  <c:v>1140.0</c:v>
                </c:pt>
                <c:pt idx="2991">
                  <c:v>1141.0</c:v>
                </c:pt>
                <c:pt idx="2992">
                  <c:v>1142.0</c:v>
                </c:pt>
                <c:pt idx="2993">
                  <c:v>1143.0</c:v>
                </c:pt>
                <c:pt idx="2994">
                  <c:v>1144.0</c:v>
                </c:pt>
                <c:pt idx="2995">
                  <c:v>1145.0</c:v>
                </c:pt>
                <c:pt idx="2996">
                  <c:v>1145.0</c:v>
                </c:pt>
                <c:pt idx="2997">
                  <c:v>1145.0</c:v>
                </c:pt>
                <c:pt idx="2998">
                  <c:v>1145.0</c:v>
                </c:pt>
                <c:pt idx="2999">
                  <c:v>1145.0</c:v>
                </c:pt>
                <c:pt idx="3000">
                  <c:v>1145.0</c:v>
                </c:pt>
                <c:pt idx="3001">
                  <c:v>1145.0</c:v>
                </c:pt>
                <c:pt idx="3002">
                  <c:v>1145.0</c:v>
                </c:pt>
                <c:pt idx="3003">
                  <c:v>1145.0</c:v>
                </c:pt>
                <c:pt idx="3004">
                  <c:v>1145.0</c:v>
                </c:pt>
                <c:pt idx="3005">
                  <c:v>1145.0</c:v>
                </c:pt>
                <c:pt idx="3006">
                  <c:v>1145.0</c:v>
                </c:pt>
                <c:pt idx="3007">
                  <c:v>1145.0</c:v>
                </c:pt>
                <c:pt idx="3008">
                  <c:v>1145.0</c:v>
                </c:pt>
                <c:pt idx="3009">
                  <c:v>1145.0</c:v>
                </c:pt>
                <c:pt idx="3010">
                  <c:v>1145.0</c:v>
                </c:pt>
                <c:pt idx="3011">
                  <c:v>1145.0</c:v>
                </c:pt>
                <c:pt idx="3012">
                  <c:v>1146.0</c:v>
                </c:pt>
                <c:pt idx="3013">
                  <c:v>1147.0</c:v>
                </c:pt>
                <c:pt idx="3014">
                  <c:v>1147.0</c:v>
                </c:pt>
                <c:pt idx="3015">
                  <c:v>1147.0</c:v>
                </c:pt>
                <c:pt idx="3016">
                  <c:v>1147.0</c:v>
                </c:pt>
                <c:pt idx="3017">
                  <c:v>1148.0</c:v>
                </c:pt>
                <c:pt idx="3018">
                  <c:v>1149.0</c:v>
                </c:pt>
                <c:pt idx="3019">
                  <c:v>1150.0</c:v>
                </c:pt>
                <c:pt idx="3020">
                  <c:v>1150.0</c:v>
                </c:pt>
                <c:pt idx="3021">
                  <c:v>1150.0</c:v>
                </c:pt>
                <c:pt idx="3022">
                  <c:v>1150.0</c:v>
                </c:pt>
                <c:pt idx="3023">
                  <c:v>1150.0</c:v>
                </c:pt>
                <c:pt idx="3024">
                  <c:v>1150.0</c:v>
                </c:pt>
                <c:pt idx="3025">
                  <c:v>1150.0</c:v>
                </c:pt>
                <c:pt idx="3026">
                  <c:v>1150.0</c:v>
                </c:pt>
                <c:pt idx="3027">
                  <c:v>1150.0</c:v>
                </c:pt>
                <c:pt idx="3028">
                  <c:v>1150.0</c:v>
                </c:pt>
                <c:pt idx="3029">
                  <c:v>1151.0</c:v>
                </c:pt>
                <c:pt idx="3030">
                  <c:v>1151.0</c:v>
                </c:pt>
                <c:pt idx="3031">
                  <c:v>1151.0</c:v>
                </c:pt>
                <c:pt idx="3032">
                  <c:v>1151.0</c:v>
                </c:pt>
                <c:pt idx="3033">
                  <c:v>1151.0</c:v>
                </c:pt>
                <c:pt idx="3034">
                  <c:v>1152.0</c:v>
                </c:pt>
                <c:pt idx="3035">
                  <c:v>1152.0</c:v>
                </c:pt>
                <c:pt idx="3036">
                  <c:v>1153.0</c:v>
                </c:pt>
                <c:pt idx="3037">
                  <c:v>1153.0</c:v>
                </c:pt>
                <c:pt idx="3038">
                  <c:v>1154.0</c:v>
                </c:pt>
                <c:pt idx="3039">
                  <c:v>1154.0</c:v>
                </c:pt>
                <c:pt idx="3040">
                  <c:v>1155.0</c:v>
                </c:pt>
                <c:pt idx="3041">
                  <c:v>1155.0</c:v>
                </c:pt>
                <c:pt idx="3042">
                  <c:v>1155.0</c:v>
                </c:pt>
                <c:pt idx="3043">
                  <c:v>1155.0</c:v>
                </c:pt>
                <c:pt idx="3044">
                  <c:v>1156.0</c:v>
                </c:pt>
                <c:pt idx="3045">
                  <c:v>1156.0</c:v>
                </c:pt>
                <c:pt idx="3046">
                  <c:v>1157.0</c:v>
                </c:pt>
                <c:pt idx="3047">
                  <c:v>1157.0</c:v>
                </c:pt>
                <c:pt idx="3048">
                  <c:v>1157.0</c:v>
                </c:pt>
                <c:pt idx="3049">
                  <c:v>1158.0</c:v>
                </c:pt>
                <c:pt idx="3050">
                  <c:v>1159.0</c:v>
                </c:pt>
                <c:pt idx="3051">
                  <c:v>1160.0</c:v>
                </c:pt>
                <c:pt idx="3052">
                  <c:v>1161.0</c:v>
                </c:pt>
                <c:pt idx="3053">
                  <c:v>1161.0</c:v>
                </c:pt>
                <c:pt idx="3054">
                  <c:v>1162.0</c:v>
                </c:pt>
                <c:pt idx="3055">
                  <c:v>1162.0</c:v>
                </c:pt>
                <c:pt idx="3056">
                  <c:v>1162.0</c:v>
                </c:pt>
                <c:pt idx="3057">
                  <c:v>1162.0</c:v>
                </c:pt>
                <c:pt idx="3058">
                  <c:v>1162.0</c:v>
                </c:pt>
                <c:pt idx="3059">
                  <c:v>1162.0</c:v>
                </c:pt>
                <c:pt idx="3060">
                  <c:v>1163.0</c:v>
                </c:pt>
                <c:pt idx="3061">
                  <c:v>1163.0</c:v>
                </c:pt>
                <c:pt idx="3062">
                  <c:v>1164.0</c:v>
                </c:pt>
                <c:pt idx="3063">
                  <c:v>1164.0</c:v>
                </c:pt>
                <c:pt idx="3064">
                  <c:v>1164.0</c:v>
                </c:pt>
                <c:pt idx="3065">
                  <c:v>1165.0</c:v>
                </c:pt>
                <c:pt idx="3066">
                  <c:v>1166.0</c:v>
                </c:pt>
                <c:pt idx="3067">
                  <c:v>1167.0</c:v>
                </c:pt>
                <c:pt idx="3068">
                  <c:v>1168.0</c:v>
                </c:pt>
                <c:pt idx="3069">
                  <c:v>1169.0</c:v>
                </c:pt>
                <c:pt idx="3070">
                  <c:v>1169.0</c:v>
                </c:pt>
                <c:pt idx="3071">
                  <c:v>1169.0</c:v>
                </c:pt>
                <c:pt idx="3072">
                  <c:v>1169.0</c:v>
                </c:pt>
                <c:pt idx="3073">
                  <c:v>1170.0</c:v>
                </c:pt>
                <c:pt idx="3074">
                  <c:v>1170.0</c:v>
                </c:pt>
                <c:pt idx="3075">
                  <c:v>1170.0</c:v>
                </c:pt>
                <c:pt idx="3076">
                  <c:v>1170.0</c:v>
                </c:pt>
                <c:pt idx="3077">
                  <c:v>1170.0</c:v>
                </c:pt>
                <c:pt idx="3078">
                  <c:v>1170.0</c:v>
                </c:pt>
                <c:pt idx="3079">
                  <c:v>1170.0</c:v>
                </c:pt>
                <c:pt idx="3080">
                  <c:v>1170.0</c:v>
                </c:pt>
                <c:pt idx="3081">
                  <c:v>1170.0</c:v>
                </c:pt>
                <c:pt idx="3082">
                  <c:v>1170.0</c:v>
                </c:pt>
                <c:pt idx="3083">
                  <c:v>1170.0</c:v>
                </c:pt>
                <c:pt idx="3084">
                  <c:v>1170.0</c:v>
                </c:pt>
                <c:pt idx="3085">
                  <c:v>1170.0</c:v>
                </c:pt>
                <c:pt idx="3086">
                  <c:v>1170.0</c:v>
                </c:pt>
                <c:pt idx="3087">
                  <c:v>1170.0</c:v>
                </c:pt>
                <c:pt idx="3088">
                  <c:v>1171.0</c:v>
                </c:pt>
                <c:pt idx="3089">
                  <c:v>1171.0</c:v>
                </c:pt>
                <c:pt idx="3090">
                  <c:v>1171.0</c:v>
                </c:pt>
                <c:pt idx="3091">
                  <c:v>1171.0</c:v>
                </c:pt>
                <c:pt idx="3092">
                  <c:v>1171.0</c:v>
                </c:pt>
                <c:pt idx="3093">
                  <c:v>1171.0</c:v>
                </c:pt>
                <c:pt idx="3094">
                  <c:v>1171.0</c:v>
                </c:pt>
                <c:pt idx="3095">
                  <c:v>1171.0</c:v>
                </c:pt>
                <c:pt idx="3096">
                  <c:v>1172.0</c:v>
                </c:pt>
                <c:pt idx="3097">
                  <c:v>1172.0</c:v>
                </c:pt>
                <c:pt idx="3098">
                  <c:v>1172.0</c:v>
                </c:pt>
                <c:pt idx="3099">
                  <c:v>1172.0</c:v>
                </c:pt>
                <c:pt idx="3100">
                  <c:v>1172.0</c:v>
                </c:pt>
                <c:pt idx="3101">
                  <c:v>1173.0</c:v>
                </c:pt>
                <c:pt idx="3102">
                  <c:v>1174.0</c:v>
                </c:pt>
                <c:pt idx="3103">
                  <c:v>1175.0</c:v>
                </c:pt>
                <c:pt idx="3104">
                  <c:v>1175.0</c:v>
                </c:pt>
                <c:pt idx="3105">
                  <c:v>1176.0</c:v>
                </c:pt>
                <c:pt idx="3106">
                  <c:v>1177.0</c:v>
                </c:pt>
                <c:pt idx="3107">
                  <c:v>1178.0</c:v>
                </c:pt>
                <c:pt idx="3108">
                  <c:v>1178.0</c:v>
                </c:pt>
                <c:pt idx="3109">
                  <c:v>1179.0</c:v>
                </c:pt>
                <c:pt idx="3110">
                  <c:v>1180.0</c:v>
                </c:pt>
                <c:pt idx="3111">
                  <c:v>1181.0</c:v>
                </c:pt>
                <c:pt idx="3112">
                  <c:v>1182.0</c:v>
                </c:pt>
                <c:pt idx="3113">
                  <c:v>1183.0</c:v>
                </c:pt>
                <c:pt idx="3114">
                  <c:v>1183.0</c:v>
                </c:pt>
                <c:pt idx="3115">
                  <c:v>1183.0</c:v>
                </c:pt>
                <c:pt idx="3116">
                  <c:v>1183.0</c:v>
                </c:pt>
                <c:pt idx="3117">
                  <c:v>1184.0</c:v>
                </c:pt>
                <c:pt idx="3118">
                  <c:v>1185.0</c:v>
                </c:pt>
                <c:pt idx="3119">
                  <c:v>1186.0</c:v>
                </c:pt>
                <c:pt idx="3120">
                  <c:v>1186.0</c:v>
                </c:pt>
                <c:pt idx="3121">
                  <c:v>1187.0</c:v>
                </c:pt>
                <c:pt idx="3122">
                  <c:v>1187.0</c:v>
                </c:pt>
                <c:pt idx="3123">
                  <c:v>1187.0</c:v>
                </c:pt>
                <c:pt idx="3124">
                  <c:v>1187.0</c:v>
                </c:pt>
                <c:pt idx="3125">
                  <c:v>1187.0</c:v>
                </c:pt>
                <c:pt idx="3126">
                  <c:v>1188.0</c:v>
                </c:pt>
                <c:pt idx="3127">
                  <c:v>1189.0</c:v>
                </c:pt>
                <c:pt idx="3128">
                  <c:v>1189.0</c:v>
                </c:pt>
                <c:pt idx="3129">
                  <c:v>1189.0</c:v>
                </c:pt>
                <c:pt idx="3130">
                  <c:v>1189.0</c:v>
                </c:pt>
                <c:pt idx="3131">
                  <c:v>1189.0</c:v>
                </c:pt>
                <c:pt idx="3132">
                  <c:v>1189.0</c:v>
                </c:pt>
                <c:pt idx="3133">
                  <c:v>1189.0</c:v>
                </c:pt>
                <c:pt idx="3134">
                  <c:v>1189.0</c:v>
                </c:pt>
                <c:pt idx="3135">
                  <c:v>1190.0</c:v>
                </c:pt>
                <c:pt idx="3136">
                  <c:v>1191.0</c:v>
                </c:pt>
                <c:pt idx="3137">
                  <c:v>1191.0</c:v>
                </c:pt>
                <c:pt idx="3138">
                  <c:v>1192.0</c:v>
                </c:pt>
                <c:pt idx="3139">
                  <c:v>1193.0</c:v>
                </c:pt>
                <c:pt idx="3140">
                  <c:v>1194.0</c:v>
                </c:pt>
                <c:pt idx="3141">
                  <c:v>1195.0</c:v>
                </c:pt>
                <c:pt idx="3142">
                  <c:v>1196.0</c:v>
                </c:pt>
                <c:pt idx="3143">
                  <c:v>1197.0</c:v>
                </c:pt>
                <c:pt idx="3144">
                  <c:v>1198.0</c:v>
                </c:pt>
                <c:pt idx="3145">
                  <c:v>1198.0</c:v>
                </c:pt>
                <c:pt idx="3146">
                  <c:v>1198.0</c:v>
                </c:pt>
                <c:pt idx="3147">
                  <c:v>1198.0</c:v>
                </c:pt>
                <c:pt idx="3148">
                  <c:v>1199.0</c:v>
                </c:pt>
                <c:pt idx="3149">
                  <c:v>1199.0</c:v>
                </c:pt>
                <c:pt idx="3150">
                  <c:v>1199.0</c:v>
                </c:pt>
                <c:pt idx="3151">
                  <c:v>1199.0</c:v>
                </c:pt>
                <c:pt idx="3152">
                  <c:v>1199.0</c:v>
                </c:pt>
                <c:pt idx="3153">
                  <c:v>1199.0</c:v>
                </c:pt>
                <c:pt idx="3154">
                  <c:v>1199.0</c:v>
                </c:pt>
                <c:pt idx="3155">
                  <c:v>1199.0</c:v>
                </c:pt>
                <c:pt idx="3156">
                  <c:v>1200.0</c:v>
                </c:pt>
                <c:pt idx="3157">
                  <c:v>1201.0</c:v>
                </c:pt>
                <c:pt idx="3158">
                  <c:v>1201.0</c:v>
                </c:pt>
                <c:pt idx="3159">
                  <c:v>1202.0</c:v>
                </c:pt>
                <c:pt idx="3160">
                  <c:v>1202.0</c:v>
                </c:pt>
                <c:pt idx="3161">
                  <c:v>1202.0</c:v>
                </c:pt>
                <c:pt idx="3162">
                  <c:v>1202.0</c:v>
                </c:pt>
                <c:pt idx="3163">
                  <c:v>1203.0</c:v>
                </c:pt>
                <c:pt idx="3164">
                  <c:v>1204.0</c:v>
                </c:pt>
                <c:pt idx="3165">
                  <c:v>1204.0</c:v>
                </c:pt>
                <c:pt idx="3166">
                  <c:v>1204.0</c:v>
                </c:pt>
                <c:pt idx="3167">
                  <c:v>1204.0</c:v>
                </c:pt>
                <c:pt idx="3168">
                  <c:v>1204.0</c:v>
                </c:pt>
                <c:pt idx="3169">
                  <c:v>1205.0</c:v>
                </c:pt>
                <c:pt idx="3170">
                  <c:v>1206.0</c:v>
                </c:pt>
                <c:pt idx="3171">
                  <c:v>1207.0</c:v>
                </c:pt>
                <c:pt idx="3172">
                  <c:v>1208.0</c:v>
                </c:pt>
                <c:pt idx="3173">
                  <c:v>1209.0</c:v>
                </c:pt>
                <c:pt idx="3174">
                  <c:v>1209.0</c:v>
                </c:pt>
                <c:pt idx="3175">
                  <c:v>1209.0</c:v>
                </c:pt>
                <c:pt idx="3176">
                  <c:v>1209.0</c:v>
                </c:pt>
                <c:pt idx="3177">
                  <c:v>1210.0</c:v>
                </c:pt>
                <c:pt idx="3178">
                  <c:v>1210.0</c:v>
                </c:pt>
                <c:pt idx="3179">
                  <c:v>1210.0</c:v>
                </c:pt>
                <c:pt idx="3180">
                  <c:v>1210.0</c:v>
                </c:pt>
                <c:pt idx="3181">
                  <c:v>1211.0</c:v>
                </c:pt>
                <c:pt idx="3182">
                  <c:v>1211.0</c:v>
                </c:pt>
                <c:pt idx="3183">
                  <c:v>1212.0</c:v>
                </c:pt>
                <c:pt idx="3184">
                  <c:v>1213.0</c:v>
                </c:pt>
                <c:pt idx="3185">
                  <c:v>1214.0</c:v>
                </c:pt>
                <c:pt idx="3186">
                  <c:v>1215.0</c:v>
                </c:pt>
                <c:pt idx="3187">
                  <c:v>1216.0</c:v>
                </c:pt>
                <c:pt idx="3188">
                  <c:v>1217.0</c:v>
                </c:pt>
                <c:pt idx="3189">
                  <c:v>1218.0</c:v>
                </c:pt>
                <c:pt idx="3190">
                  <c:v>1219.0</c:v>
                </c:pt>
                <c:pt idx="3191">
                  <c:v>1220.0</c:v>
                </c:pt>
                <c:pt idx="3192">
                  <c:v>1221.0</c:v>
                </c:pt>
                <c:pt idx="3193">
                  <c:v>1222.0</c:v>
                </c:pt>
                <c:pt idx="3194">
                  <c:v>1223.0</c:v>
                </c:pt>
                <c:pt idx="3195">
                  <c:v>1224.0</c:v>
                </c:pt>
                <c:pt idx="3196">
                  <c:v>1225.0</c:v>
                </c:pt>
                <c:pt idx="3197">
                  <c:v>1226.0</c:v>
                </c:pt>
                <c:pt idx="3198">
                  <c:v>1227.0</c:v>
                </c:pt>
                <c:pt idx="3199">
                  <c:v>1227.0</c:v>
                </c:pt>
                <c:pt idx="3200">
                  <c:v>1227.0</c:v>
                </c:pt>
                <c:pt idx="3201">
                  <c:v>1228.0</c:v>
                </c:pt>
                <c:pt idx="3202">
                  <c:v>1228.0</c:v>
                </c:pt>
                <c:pt idx="3203">
                  <c:v>1228.0</c:v>
                </c:pt>
                <c:pt idx="3204">
                  <c:v>1228.0</c:v>
                </c:pt>
                <c:pt idx="3205">
                  <c:v>1228.0</c:v>
                </c:pt>
                <c:pt idx="3206">
                  <c:v>1228.0</c:v>
                </c:pt>
                <c:pt idx="3207">
                  <c:v>1228.0</c:v>
                </c:pt>
                <c:pt idx="3208">
                  <c:v>1229.0</c:v>
                </c:pt>
                <c:pt idx="3209">
                  <c:v>1229.0</c:v>
                </c:pt>
                <c:pt idx="3210">
                  <c:v>1229.0</c:v>
                </c:pt>
                <c:pt idx="3211">
                  <c:v>1229.0</c:v>
                </c:pt>
                <c:pt idx="3212">
                  <c:v>1229.0</c:v>
                </c:pt>
                <c:pt idx="3213">
                  <c:v>1229.0</c:v>
                </c:pt>
                <c:pt idx="3214">
                  <c:v>1230.0</c:v>
                </c:pt>
                <c:pt idx="3215">
                  <c:v>1230.0</c:v>
                </c:pt>
                <c:pt idx="3216">
                  <c:v>1230.0</c:v>
                </c:pt>
                <c:pt idx="3217">
                  <c:v>1230.0</c:v>
                </c:pt>
                <c:pt idx="3218">
                  <c:v>1230.0</c:v>
                </c:pt>
                <c:pt idx="3219">
                  <c:v>1230.0</c:v>
                </c:pt>
                <c:pt idx="3220">
                  <c:v>1231.0</c:v>
                </c:pt>
                <c:pt idx="3221">
                  <c:v>1231.0</c:v>
                </c:pt>
                <c:pt idx="3222">
                  <c:v>1232.0</c:v>
                </c:pt>
                <c:pt idx="3223">
                  <c:v>1233.0</c:v>
                </c:pt>
                <c:pt idx="3224">
                  <c:v>1233.0</c:v>
                </c:pt>
                <c:pt idx="3225">
                  <c:v>1234.0</c:v>
                </c:pt>
                <c:pt idx="3226">
                  <c:v>1234.0</c:v>
                </c:pt>
                <c:pt idx="3227">
                  <c:v>1234.0</c:v>
                </c:pt>
                <c:pt idx="3228">
                  <c:v>1234.0</c:v>
                </c:pt>
                <c:pt idx="3229">
                  <c:v>1234.0</c:v>
                </c:pt>
                <c:pt idx="3230">
                  <c:v>1234.0</c:v>
                </c:pt>
                <c:pt idx="3231">
                  <c:v>1234.0</c:v>
                </c:pt>
                <c:pt idx="3232">
                  <c:v>1234.0</c:v>
                </c:pt>
                <c:pt idx="3233">
                  <c:v>1234.0</c:v>
                </c:pt>
                <c:pt idx="3234">
                  <c:v>1234.0</c:v>
                </c:pt>
                <c:pt idx="3235">
                  <c:v>1235.0</c:v>
                </c:pt>
                <c:pt idx="3236">
                  <c:v>1235.0</c:v>
                </c:pt>
                <c:pt idx="3237">
                  <c:v>1235.0</c:v>
                </c:pt>
                <c:pt idx="3238">
                  <c:v>1235.0</c:v>
                </c:pt>
                <c:pt idx="3239">
                  <c:v>1235.0</c:v>
                </c:pt>
                <c:pt idx="3240">
                  <c:v>1235.0</c:v>
                </c:pt>
                <c:pt idx="3241">
                  <c:v>1235.0</c:v>
                </c:pt>
                <c:pt idx="3242">
                  <c:v>1235.0</c:v>
                </c:pt>
                <c:pt idx="3243">
                  <c:v>1236.0</c:v>
                </c:pt>
                <c:pt idx="3244">
                  <c:v>1237.0</c:v>
                </c:pt>
                <c:pt idx="3245">
                  <c:v>1237.0</c:v>
                </c:pt>
                <c:pt idx="3246">
                  <c:v>1237.0</c:v>
                </c:pt>
                <c:pt idx="3247">
                  <c:v>1237.0</c:v>
                </c:pt>
                <c:pt idx="3248">
                  <c:v>1237.0</c:v>
                </c:pt>
                <c:pt idx="3249">
                  <c:v>1238.0</c:v>
                </c:pt>
                <c:pt idx="3250">
                  <c:v>1238.0</c:v>
                </c:pt>
                <c:pt idx="3251">
                  <c:v>1239.0</c:v>
                </c:pt>
                <c:pt idx="3252">
                  <c:v>1239.0</c:v>
                </c:pt>
                <c:pt idx="3253">
                  <c:v>1239.0</c:v>
                </c:pt>
                <c:pt idx="3254">
                  <c:v>1240.0</c:v>
                </c:pt>
                <c:pt idx="3255">
                  <c:v>1241.0</c:v>
                </c:pt>
                <c:pt idx="3256">
                  <c:v>1242.0</c:v>
                </c:pt>
                <c:pt idx="3257">
                  <c:v>1243.0</c:v>
                </c:pt>
                <c:pt idx="3258">
                  <c:v>1243.0</c:v>
                </c:pt>
                <c:pt idx="3259">
                  <c:v>1243.0</c:v>
                </c:pt>
                <c:pt idx="3260">
                  <c:v>1243.0</c:v>
                </c:pt>
                <c:pt idx="3261">
                  <c:v>1244.0</c:v>
                </c:pt>
                <c:pt idx="3262">
                  <c:v>1244.0</c:v>
                </c:pt>
                <c:pt idx="3263">
                  <c:v>1244.0</c:v>
                </c:pt>
                <c:pt idx="3264">
                  <c:v>1244.0</c:v>
                </c:pt>
                <c:pt idx="3265">
                  <c:v>1245.0</c:v>
                </c:pt>
                <c:pt idx="3266">
                  <c:v>1245.0</c:v>
                </c:pt>
                <c:pt idx="3267">
                  <c:v>1246.0</c:v>
                </c:pt>
                <c:pt idx="3268">
                  <c:v>1246.0</c:v>
                </c:pt>
                <c:pt idx="3269">
                  <c:v>1246.0</c:v>
                </c:pt>
                <c:pt idx="3270">
                  <c:v>1247.0</c:v>
                </c:pt>
                <c:pt idx="3271">
                  <c:v>1247.0</c:v>
                </c:pt>
                <c:pt idx="3272">
                  <c:v>1247.0</c:v>
                </c:pt>
                <c:pt idx="3273">
                  <c:v>1247.0</c:v>
                </c:pt>
                <c:pt idx="3274">
                  <c:v>1247.0</c:v>
                </c:pt>
                <c:pt idx="3275">
                  <c:v>1247.0</c:v>
                </c:pt>
                <c:pt idx="3276">
                  <c:v>1247.0</c:v>
                </c:pt>
                <c:pt idx="3277">
                  <c:v>1247.0</c:v>
                </c:pt>
                <c:pt idx="3278">
                  <c:v>1247.0</c:v>
                </c:pt>
                <c:pt idx="3279">
                  <c:v>1247.0</c:v>
                </c:pt>
                <c:pt idx="3280">
                  <c:v>1247.0</c:v>
                </c:pt>
                <c:pt idx="3281">
                  <c:v>1247.0</c:v>
                </c:pt>
                <c:pt idx="3282">
                  <c:v>1248.0</c:v>
                </c:pt>
                <c:pt idx="3283">
                  <c:v>1249.0</c:v>
                </c:pt>
                <c:pt idx="3284">
                  <c:v>1249.0</c:v>
                </c:pt>
                <c:pt idx="3285">
                  <c:v>1249.0</c:v>
                </c:pt>
                <c:pt idx="3286">
                  <c:v>1249.0</c:v>
                </c:pt>
                <c:pt idx="3287">
                  <c:v>1250.0</c:v>
                </c:pt>
                <c:pt idx="3288">
                  <c:v>1251.0</c:v>
                </c:pt>
                <c:pt idx="3289">
                  <c:v>1251.0</c:v>
                </c:pt>
                <c:pt idx="3290">
                  <c:v>1252.0</c:v>
                </c:pt>
                <c:pt idx="3291">
                  <c:v>1252.0</c:v>
                </c:pt>
                <c:pt idx="3292">
                  <c:v>1252.0</c:v>
                </c:pt>
                <c:pt idx="3293">
                  <c:v>1252.0</c:v>
                </c:pt>
                <c:pt idx="3294">
                  <c:v>1252.0</c:v>
                </c:pt>
                <c:pt idx="3295">
                  <c:v>1252.0</c:v>
                </c:pt>
                <c:pt idx="3296">
                  <c:v>1252.0</c:v>
                </c:pt>
                <c:pt idx="3297">
                  <c:v>1253.0</c:v>
                </c:pt>
                <c:pt idx="3298">
                  <c:v>1254.0</c:v>
                </c:pt>
                <c:pt idx="3299">
                  <c:v>1255.0</c:v>
                </c:pt>
                <c:pt idx="3300">
                  <c:v>1255.0</c:v>
                </c:pt>
                <c:pt idx="3301">
                  <c:v>1255.0</c:v>
                </c:pt>
                <c:pt idx="3302">
                  <c:v>1255.0</c:v>
                </c:pt>
                <c:pt idx="3303">
                  <c:v>1255.0</c:v>
                </c:pt>
                <c:pt idx="3304">
                  <c:v>1256.0</c:v>
                </c:pt>
                <c:pt idx="3305">
                  <c:v>1256.0</c:v>
                </c:pt>
                <c:pt idx="3306">
                  <c:v>1257.0</c:v>
                </c:pt>
                <c:pt idx="3307">
                  <c:v>1258.0</c:v>
                </c:pt>
                <c:pt idx="3308">
                  <c:v>1259.0</c:v>
                </c:pt>
                <c:pt idx="3309">
                  <c:v>1260.0</c:v>
                </c:pt>
                <c:pt idx="3310">
                  <c:v>1261.0</c:v>
                </c:pt>
                <c:pt idx="3311">
                  <c:v>1262.0</c:v>
                </c:pt>
                <c:pt idx="3312">
                  <c:v>1263.0</c:v>
                </c:pt>
                <c:pt idx="3313">
                  <c:v>1264.0</c:v>
                </c:pt>
                <c:pt idx="3314">
                  <c:v>1264.0</c:v>
                </c:pt>
                <c:pt idx="3315">
                  <c:v>1264.0</c:v>
                </c:pt>
                <c:pt idx="3316">
                  <c:v>1265.0</c:v>
                </c:pt>
                <c:pt idx="3317">
                  <c:v>1266.0</c:v>
                </c:pt>
                <c:pt idx="3318">
                  <c:v>1267.0</c:v>
                </c:pt>
                <c:pt idx="3319">
                  <c:v>1267.0</c:v>
                </c:pt>
                <c:pt idx="3320">
                  <c:v>1268.0</c:v>
                </c:pt>
                <c:pt idx="3321">
                  <c:v>1269.0</c:v>
                </c:pt>
                <c:pt idx="3322">
                  <c:v>1270.0</c:v>
                </c:pt>
                <c:pt idx="3323">
                  <c:v>1271.0</c:v>
                </c:pt>
                <c:pt idx="3324">
                  <c:v>1272.0</c:v>
                </c:pt>
                <c:pt idx="3325">
                  <c:v>1273.0</c:v>
                </c:pt>
                <c:pt idx="3326">
                  <c:v>1274.0</c:v>
                </c:pt>
                <c:pt idx="3327">
                  <c:v>1275.0</c:v>
                </c:pt>
                <c:pt idx="3328">
                  <c:v>1276.0</c:v>
                </c:pt>
                <c:pt idx="3329">
                  <c:v>1277.0</c:v>
                </c:pt>
                <c:pt idx="3330">
                  <c:v>1278.0</c:v>
                </c:pt>
                <c:pt idx="3331">
                  <c:v>1278.0</c:v>
                </c:pt>
                <c:pt idx="3332">
                  <c:v>1279.0</c:v>
                </c:pt>
                <c:pt idx="3333">
                  <c:v>1279.0</c:v>
                </c:pt>
                <c:pt idx="3334">
                  <c:v>1279.0</c:v>
                </c:pt>
                <c:pt idx="3335">
                  <c:v>1279.0</c:v>
                </c:pt>
                <c:pt idx="3336">
                  <c:v>1279.0</c:v>
                </c:pt>
                <c:pt idx="3337">
                  <c:v>1280.0</c:v>
                </c:pt>
                <c:pt idx="3338">
                  <c:v>1280.0</c:v>
                </c:pt>
                <c:pt idx="3339">
                  <c:v>1280.0</c:v>
                </c:pt>
                <c:pt idx="3340">
                  <c:v>1281.0</c:v>
                </c:pt>
                <c:pt idx="3341">
                  <c:v>1282.0</c:v>
                </c:pt>
                <c:pt idx="3342">
                  <c:v>1283.0</c:v>
                </c:pt>
                <c:pt idx="3343">
                  <c:v>1283.0</c:v>
                </c:pt>
                <c:pt idx="3344">
                  <c:v>1283.0</c:v>
                </c:pt>
                <c:pt idx="3345">
                  <c:v>1284.0</c:v>
                </c:pt>
                <c:pt idx="3346">
                  <c:v>1284.0</c:v>
                </c:pt>
                <c:pt idx="3347">
                  <c:v>1284.0</c:v>
                </c:pt>
                <c:pt idx="3348">
                  <c:v>1284.0</c:v>
                </c:pt>
                <c:pt idx="3349">
                  <c:v>1284.0</c:v>
                </c:pt>
                <c:pt idx="3350">
                  <c:v>1284.0</c:v>
                </c:pt>
                <c:pt idx="3351">
                  <c:v>1285.0</c:v>
                </c:pt>
                <c:pt idx="3352">
                  <c:v>1285.0</c:v>
                </c:pt>
                <c:pt idx="3353">
                  <c:v>1285.0</c:v>
                </c:pt>
                <c:pt idx="3354">
                  <c:v>1286.0</c:v>
                </c:pt>
                <c:pt idx="3355">
                  <c:v>1286.0</c:v>
                </c:pt>
                <c:pt idx="3356">
                  <c:v>1286.0</c:v>
                </c:pt>
                <c:pt idx="3357">
                  <c:v>1287.0</c:v>
                </c:pt>
                <c:pt idx="3358">
                  <c:v>1288.0</c:v>
                </c:pt>
                <c:pt idx="3359">
                  <c:v>1289.0</c:v>
                </c:pt>
                <c:pt idx="3360">
                  <c:v>1289.0</c:v>
                </c:pt>
                <c:pt idx="3361">
                  <c:v>1290.0</c:v>
                </c:pt>
                <c:pt idx="3362">
                  <c:v>1291.0</c:v>
                </c:pt>
                <c:pt idx="3363">
                  <c:v>1291.0</c:v>
                </c:pt>
                <c:pt idx="3364">
                  <c:v>1291.0</c:v>
                </c:pt>
                <c:pt idx="3365">
                  <c:v>1292.0</c:v>
                </c:pt>
                <c:pt idx="3366">
                  <c:v>1292.0</c:v>
                </c:pt>
                <c:pt idx="3367">
                  <c:v>1293.0</c:v>
                </c:pt>
                <c:pt idx="3368">
                  <c:v>1293.0</c:v>
                </c:pt>
                <c:pt idx="3369">
                  <c:v>1293.0</c:v>
                </c:pt>
                <c:pt idx="3370">
                  <c:v>1293.0</c:v>
                </c:pt>
                <c:pt idx="3371">
                  <c:v>1293.0</c:v>
                </c:pt>
                <c:pt idx="3372">
                  <c:v>1293.0</c:v>
                </c:pt>
                <c:pt idx="3373">
                  <c:v>1293.0</c:v>
                </c:pt>
                <c:pt idx="3374">
                  <c:v>1294.0</c:v>
                </c:pt>
                <c:pt idx="3375">
                  <c:v>1294.0</c:v>
                </c:pt>
                <c:pt idx="3376">
                  <c:v>1294.0</c:v>
                </c:pt>
                <c:pt idx="3377">
                  <c:v>1294.0</c:v>
                </c:pt>
                <c:pt idx="3378">
                  <c:v>1294.0</c:v>
                </c:pt>
                <c:pt idx="3379">
                  <c:v>1294.0</c:v>
                </c:pt>
                <c:pt idx="3380">
                  <c:v>1294.0</c:v>
                </c:pt>
                <c:pt idx="3381">
                  <c:v>1295.0</c:v>
                </c:pt>
                <c:pt idx="3382">
                  <c:v>1296.0</c:v>
                </c:pt>
                <c:pt idx="3383">
                  <c:v>1296.0</c:v>
                </c:pt>
                <c:pt idx="3384">
                  <c:v>1296.0</c:v>
                </c:pt>
                <c:pt idx="3385">
                  <c:v>1296.0</c:v>
                </c:pt>
                <c:pt idx="3386">
                  <c:v>1297.0</c:v>
                </c:pt>
                <c:pt idx="3387">
                  <c:v>1298.0</c:v>
                </c:pt>
                <c:pt idx="3388">
                  <c:v>1298.0</c:v>
                </c:pt>
                <c:pt idx="3389">
                  <c:v>1299.0</c:v>
                </c:pt>
                <c:pt idx="3390">
                  <c:v>1300.0</c:v>
                </c:pt>
                <c:pt idx="3391">
                  <c:v>1301.0</c:v>
                </c:pt>
                <c:pt idx="3392">
                  <c:v>1302.0</c:v>
                </c:pt>
                <c:pt idx="3393">
                  <c:v>1302.0</c:v>
                </c:pt>
                <c:pt idx="3394">
                  <c:v>1303.0</c:v>
                </c:pt>
                <c:pt idx="3395">
                  <c:v>1304.0</c:v>
                </c:pt>
                <c:pt idx="3396">
                  <c:v>1305.0</c:v>
                </c:pt>
                <c:pt idx="3397">
                  <c:v>1306.0</c:v>
                </c:pt>
                <c:pt idx="3398">
                  <c:v>1307.0</c:v>
                </c:pt>
                <c:pt idx="3399">
                  <c:v>1308.0</c:v>
                </c:pt>
                <c:pt idx="3400">
                  <c:v>1309.0</c:v>
                </c:pt>
                <c:pt idx="3401">
                  <c:v>1310.0</c:v>
                </c:pt>
                <c:pt idx="3402">
                  <c:v>1311.0</c:v>
                </c:pt>
                <c:pt idx="3403">
                  <c:v>1312.0</c:v>
                </c:pt>
                <c:pt idx="3404">
                  <c:v>1312.0</c:v>
                </c:pt>
                <c:pt idx="3405">
                  <c:v>1312.0</c:v>
                </c:pt>
                <c:pt idx="3406">
                  <c:v>1312.0</c:v>
                </c:pt>
                <c:pt idx="3407">
                  <c:v>1312.0</c:v>
                </c:pt>
                <c:pt idx="3408">
                  <c:v>1312.0</c:v>
                </c:pt>
                <c:pt idx="3409">
                  <c:v>1312.0</c:v>
                </c:pt>
                <c:pt idx="3410">
                  <c:v>1312.0</c:v>
                </c:pt>
                <c:pt idx="3411">
                  <c:v>1312.0</c:v>
                </c:pt>
                <c:pt idx="3412">
                  <c:v>1312.0</c:v>
                </c:pt>
                <c:pt idx="3413">
                  <c:v>1312.0</c:v>
                </c:pt>
                <c:pt idx="3414">
                  <c:v>1312.0</c:v>
                </c:pt>
                <c:pt idx="3415">
                  <c:v>1312.0</c:v>
                </c:pt>
                <c:pt idx="3416">
                  <c:v>1312.0</c:v>
                </c:pt>
                <c:pt idx="3417">
                  <c:v>1312.0</c:v>
                </c:pt>
                <c:pt idx="3418">
                  <c:v>1312.0</c:v>
                </c:pt>
                <c:pt idx="3419">
                  <c:v>1313.0</c:v>
                </c:pt>
                <c:pt idx="3420">
                  <c:v>1314.0</c:v>
                </c:pt>
                <c:pt idx="3421">
                  <c:v>1315.0</c:v>
                </c:pt>
                <c:pt idx="3422">
                  <c:v>1316.0</c:v>
                </c:pt>
                <c:pt idx="3423">
                  <c:v>1317.0</c:v>
                </c:pt>
                <c:pt idx="3424">
                  <c:v>1318.0</c:v>
                </c:pt>
                <c:pt idx="3425">
                  <c:v>1319.0</c:v>
                </c:pt>
                <c:pt idx="3426">
                  <c:v>1320.0</c:v>
                </c:pt>
                <c:pt idx="3427">
                  <c:v>1321.0</c:v>
                </c:pt>
                <c:pt idx="3428">
                  <c:v>1321.0</c:v>
                </c:pt>
                <c:pt idx="3429">
                  <c:v>1321.0</c:v>
                </c:pt>
                <c:pt idx="3430">
                  <c:v>1322.0</c:v>
                </c:pt>
                <c:pt idx="3431">
                  <c:v>1323.0</c:v>
                </c:pt>
                <c:pt idx="3432">
                  <c:v>1323.0</c:v>
                </c:pt>
                <c:pt idx="3433">
                  <c:v>1324.0</c:v>
                </c:pt>
                <c:pt idx="3434">
                  <c:v>1324.0</c:v>
                </c:pt>
                <c:pt idx="3435">
                  <c:v>1324.0</c:v>
                </c:pt>
                <c:pt idx="3436">
                  <c:v>1324.0</c:v>
                </c:pt>
                <c:pt idx="3437">
                  <c:v>1324.0</c:v>
                </c:pt>
                <c:pt idx="3438">
                  <c:v>1324.0</c:v>
                </c:pt>
                <c:pt idx="3439">
                  <c:v>1324.0</c:v>
                </c:pt>
                <c:pt idx="3440">
                  <c:v>1324.0</c:v>
                </c:pt>
                <c:pt idx="3441">
                  <c:v>1325.0</c:v>
                </c:pt>
                <c:pt idx="3442">
                  <c:v>1326.0</c:v>
                </c:pt>
                <c:pt idx="3443">
                  <c:v>1327.0</c:v>
                </c:pt>
                <c:pt idx="3444">
                  <c:v>1327.0</c:v>
                </c:pt>
                <c:pt idx="3445">
                  <c:v>1328.0</c:v>
                </c:pt>
                <c:pt idx="3446">
                  <c:v>1328.0</c:v>
                </c:pt>
                <c:pt idx="3447">
                  <c:v>1328.0</c:v>
                </c:pt>
                <c:pt idx="3448">
                  <c:v>1329.0</c:v>
                </c:pt>
                <c:pt idx="3449">
                  <c:v>1330.0</c:v>
                </c:pt>
                <c:pt idx="3450">
                  <c:v>1330.0</c:v>
                </c:pt>
                <c:pt idx="3451">
                  <c:v>1330.0</c:v>
                </c:pt>
                <c:pt idx="3452">
                  <c:v>1330.0</c:v>
                </c:pt>
                <c:pt idx="3453">
                  <c:v>1330.0</c:v>
                </c:pt>
                <c:pt idx="3454">
                  <c:v>1330.0</c:v>
                </c:pt>
                <c:pt idx="3455">
                  <c:v>1330.0</c:v>
                </c:pt>
                <c:pt idx="3456">
                  <c:v>1330.0</c:v>
                </c:pt>
                <c:pt idx="3457">
                  <c:v>1330.0</c:v>
                </c:pt>
                <c:pt idx="3458">
                  <c:v>1330.0</c:v>
                </c:pt>
                <c:pt idx="3459">
                  <c:v>1330.0</c:v>
                </c:pt>
                <c:pt idx="3460">
                  <c:v>1330.0</c:v>
                </c:pt>
                <c:pt idx="3461">
                  <c:v>1330.0</c:v>
                </c:pt>
                <c:pt idx="3462">
                  <c:v>1330.0</c:v>
                </c:pt>
                <c:pt idx="3463">
                  <c:v>1331.0</c:v>
                </c:pt>
                <c:pt idx="3464">
                  <c:v>1332.0</c:v>
                </c:pt>
                <c:pt idx="3465">
                  <c:v>1332.0</c:v>
                </c:pt>
                <c:pt idx="3466">
                  <c:v>1332.0</c:v>
                </c:pt>
                <c:pt idx="3467">
                  <c:v>1332.0</c:v>
                </c:pt>
                <c:pt idx="3468">
                  <c:v>1333.0</c:v>
                </c:pt>
                <c:pt idx="3469">
                  <c:v>1334.0</c:v>
                </c:pt>
                <c:pt idx="3470">
                  <c:v>1334.0</c:v>
                </c:pt>
                <c:pt idx="3471">
                  <c:v>1335.0</c:v>
                </c:pt>
                <c:pt idx="3472">
                  <c:v>1335.0</c:v>
                </c:pt>
                <c:pt idx="3473">
                  <c:v>1335.0</c:v>
                </c:pt>
                <c:pt idx="3474">
                  <c:v>1335.0</c:v>
                </c:pt>
                <c:pt idx="3475">
                  <c:v>1335.0</c:v>
                </c:pt>
                <c:pt idx="3476">
                  <c:v>1335.0</c:v>
                </c:pt>
                <c:pt idx="3477">
                  <c:v>1335.0</c:v>
                </c:pt>
                <c:pt idx="3478">
                  <c:v>1335.0</c:v>
                </c:pt>
                <c:pt idx="3479">
                  <c:v>1335.0</c:v>
                </c:pt>
                <c:pt idx="3480">
                  <c:v>1335.0</c:v>
                </c:pt>
                <c:pt idx="3481">
                  <c:v>1336.0</c:v>
                </c:pt>
                <c:pt idx="3482">
                  <c:v>1336.0</c:v>
                </c:pt>
                <c:pt idx="3483">
                  <c:v>1337.0</c:v>
                </c:pt>
                <c:pt idx="3484">
                  <c:v>1338.0</c:v>
                </c:pt>
                <c:pt idx="3485">
                  <c:v>1339.0</c:v>
                </c:pt>
                <c:pt idx="3486">
                  <c:v>1339.0</c:v>
                </c:pt>
                <c:pt idx="3487">
                  <c:v>1339.0</c:v>
                </c:pt>
                <c:pt idx="3488">
                  <c:v>1339.0</c:v>
                </c:pt>
                <c:pt idx="3489">
                  <c:v>1339.0</c:v>
                </c:pt>
                <c:pt idx="3490">
                  <c:v>1339.0</c:v>
                </c:pt>
                <c:pt idx="3491">
                  <c:v>1339.0</c:v>
                </c:pt>
                <c:pt idx="3492">
                  <c:v>1339.0</c:v>
                </c:pt>
                <c:pt idx="3493">
                  <c:v>1340.0</c:v>
                </c:pt>
                <c:pt idx="3494">
                  <c:v>1340.0</c:v>
                </c:pt>
                <c:pt idx="3495">
                  <c:v>1341.0</c:v>
                </c:pt>
                <c:pt idx="3496">
                  <c:v>1342.0</c:v>
                </c:pt>
                <c:pt idx="3497">
                  <c:v>1342.0</c:v>
                </c:pt>
                <c:pt idx="3498">
                  <c:v>1342.0</c:v>
                </c:pt>
                <c:pt idx="3499">
                  <c:v>1342.0</c:v>
                </c:pt>
                <c:pt idx="3500">
                  <c:v>1343.0</c:v>
                </c:pt>
                <c:pt idx="3501">
                  <c:v>1344.0</c:v>
                </c:pt>
                <c:pt idx="3502">
                  <c:v>1345.0</c:v>
                </c:pt>
                <c:pt idx="3503">
                  <c:v>1346.0</c:v>
                </c:pt>
                <c:pt idx="3504">
                  <c:v>1347.0</c:v>
                </c:pt>
                <c:pt idx="3505">
                  <c:v>1348.0</c:v>
                </c:pt>
                <c:pt idx="3506">
                  <c:v>1349.0</c:v>
                </c:pt>
                <c:pt idx="3507">
                  <c:v>1350.0</c:v>
                </c:pt>
                <c:pt idx="3508">
                  <c:v>1351.0</c:v>
                </c:pt>
                <c:pt idx="3509">
                  <c:v>1352.0</c:v>
                </c:pt>
                <c:pt idx="3510">
                  <c:v>1353.0</c:v>
                </c:pt>
                <c:pt idx="3511">
                  <c:v>1354.0</c:v>
                </c:pt>
                <c:pt idx="3512">
                  <c:v>1355.0</c:v>
                </c:pt>
                <c:pt idx="3513">
                  <c:v>1356.0</c:v>
                </c:pt>
                <c:pt idx="3514">
                  <c:v>1357.0</c:v>
                </c:pt>
                <c:pt idx="3515">
                  <c:v>1358.0</c:v>
                </c:pt>
                <c:pt idx="3516">
                  <c:v>1358.0</c:v>
                </c:pt>
                <c:pt idx="3517">
                  <c:v>1359.0</c:v>
                </c:pt>
                <c:pt idx="3518">
                  <c:v>1359.0</c:v>
                </c:pt>
                <c:pt idx="3519">
                  <c:v>1359.0</c:v>
                </c:pt>
                <c:pt idx="3520">
                  <c:v>1360.0</c:v>
                </c:pt>
                <c:pt idx="3521">
                  <c:v>1361.0</c:v>
                </c:pt>
                <c:pt idx="3522">
                  <c:v>1362.0</c:v>
                </c:pt>
                <c:pt idx="3523">
                  <c:v>1363.0</c:v>
                </c:pt>
                <c:pt idx="3524">
                  <c:v>1364.0</c:v>
                </c:pt>
                <c:pt idx="3525">
                  <c:v>1364.0</c:v>
                </c:pt>
                <c:pt idx="3526">
                  <c:v>1365.0</c:v>
                </c:pt>
                <c:pt idx="3527">
                  <c:v>1366.0</c:v>
                </c:pt>
                <c:pt idx="3528">
                  <c:v>1366.0</c:v>
                </c:pt>
                <c:pt idx="3529">
                  <c:v>1367.0</c:v>
                </c:pt>
                <c:pt idx="3530">
                  <c:v>1367.0</c:v>
                </c:pt>
                <c:pt idx="3531">
                  <c:v>1368.0</c:v>
                </c:pt>
                <c:pt idx="3532">
                  <c:v>1368.0</c:v>
                </c:pt>
                <c:pt idx="3533">
                  <c:v>1369.0</c:v>
                </c:pt>
                <c:pt idx="3534">
                  <c:v>1370.0</c:v>
                </c:pt>
                <c:pt idx="3535">
                  <c:v>1371.0</c:v>
                </c:pt>
                <c:pt idx="3536">
                  <c:v>1372.0</c:v>
                </c:pt>
                <c:pt idx="3537">
                  <c:v>1373.0</c:v>
                </c:pt>
                <c:pt idx="3538">
                  <c:v>1374.0</c:v>
                </c:pt>
                <c:pt idx="3539">
                  <c:v>1374.0</c:v>
                </c:pt>
                <c:pt idx="3540">
                  <c:v>1374.0</c:v>
                </c:pt>
                <c:pt idx="3541">
                  <c:v>1374.0</c:v>
                </c:pt>
                <c:pt idx="3542">
                  <c:v>1374.0</c:v>
                </c:pt>
                <c:pt idx="3543">
                  <c:v>1374.0</c:v>
                </c:pt>
                <c:pt idx="3544">
                  <c:v>1374.0</c:v>
                </c:pt>
                <c:pt idx="3545">
                  <c:v>1374.0</c:v>
                </c:pt>
                <c:pt idx="3546">
                  <c:v>1374.0</c:v>
                </c:pt>
                <c:pt idx="3547">
                  <c:v>1374.0</c:v>
                </c:pt>
                <c:pt idx="3548">
                  <c:v>1375.0</c:v>
                </c:pt>
                <c:pt idx="3549">
                  <c:v>1375.0</c:v>
                </c:pt>
                <c:pt idx="3550">
                  <c:v>1376.0</c:v>
                </c:pt>
                <c:pt idx="3551">
                  <c:v>1376.0</c:v>
                </c:pt>
                <c:pt idx="3552">
                  <c:v>1376.0</c:v>
                </c:pt>
                <c:pt idx="3553">
                  <c:v>1377.0</c:v>
                </c:pt>
                <c:pt idx="3554">
                  <c:v>1378.0</c:v>
                </c:pt>
                <c:pt idx="3555">
                  <c:v>1378.0</c:v>
                </c:pt>
                <c:pt idx="3556">
                  <c:v>1378.0</c:v>
                </c:pt>
                <c:pt idx="3557">
                  <c:v>1378.0</c:v>
                </c:pt>
                <c:pt idx="3558">
                  <c:v>1378.0</c:v>
                </c:pt>
                <c:pt idx="3559">
                  <c:v>1378.0</c:v>
                </c:pt>
                <c:pt idx="3560">
                  <c:v>1378.0</c:v>
                </c:pt>
                <c:pt idx="3561">
                  <c:v>1378.0</c:v>
                </c:pt>
                <c:pt idx="3562">
                  <c:v>1378.0</c:v>
                </c:pt>
                <c:pt idx="3563">
                  <c:v>1378.0</c:v>
                </c:pt>
                <c:pt idx="3564">
                  <c:v>1379.0</c:v>
                </c:pt>
                <c:pt idx="3565">
                  <c:v>1380.0</c:v>
                </c:pt>
                <c:pt idx="3566">
                  <c:v>1381.0</c:v>
                </c:pt>
                <c:pt idx="3567">
                  <c:v>1381.0</c:v>
                </c:pt>
                <c:pt idx="3568">
                  <c:v>1382.0</c:v>
                </c:pt>
                <c:pt idx="3569">
                  <c:v>1382.0</c:v>
                </c:pt>
                <c:pt idx="3570">
                  <c:v>1382.0</c:v>
                </c:pt>
                <c:pt idx="3571">
                  <c:v>1382.0</c:v>
                </c:pt>
                <c:pt idx="3572">
                  <c:v>1383.0</c:v>
                </c:pt>
                <c:pt idx="3573">
                  <c:v>1383.0</c:v>
                </c:pt>
                <c:pt idx="3574">
                  <c:v>1384.0</c:v>
                </c:pt>
                <c:pt idx="3575">
                  <c:v>1385.0</c:v>
                </c:pt>
                <c:pt idx="3576">
                  <c:v>1386.0</c:v>
                </c:pt>
                <c:pt idx="3577">
                  <c:v>1386.0</c:v>
                </c:pt>
                <c:pt idx="3578">
                  <c:v>1386.0</c:v>
                </c:pt>
                <c:pt idx="3579">
                  <c:v>1386.0</c:v>
                </c:pt>
                <c:pt idx="3580">
                  <c:v>1386.0</c:v>
                </c:pt>
                <c:pt idx="3581">
                  <c:v>1386.0</c:v>
                </c:pt>
                <c:pt idx="3582">
                  <c:v>1386.0</c:v>
                </c:pt>
                <c:pt idx="3583">
                  <c:v>1386.0</c:v>
                </c:pt>
                <c:pt idx="3584">
                  <c:v>1386.0</c:v>
                </c:pt>
                <c:pt idx="3585">
                  <c:v>1386.0</c:v>
                </c:pt>
                <c:pt idx="3586">
                  <c:v>1386.0</c:v>
                </c:pt>
                <c:pt idx="3587">
                  <c:v>1386.0</c:v>
                </c:pt>
                <c:pt idx="3588">
                  <c:v>1386.0</c:v>
                </c:pt>
                <c:pt idx="3589">
                  <c:v>1386.0</c:v>
                </c:pt>
                <c:pt idx="3590">
                  <c:v>1387.0</c:v>
                </c:pt>
                <c:pt idx="3591">
                  <c:v>1388.0</c:v>
                </c:pt>
                <c:pt idx="3592">
                  <c:v>1389.0</c:v>
                </c:pt>
                <c:pt idx="3593">
                  <c:v>1390.0</c:v>
                </c:pt>
                <c:pt idx="3594">
                  <c:v>1390.0</c:v>
                </c:pt>
                <c:pt idx="3595">
                  <c:v>1390.0</c:v>
                </c:pt>
                <c:pt idx="3596">
                  <c:v>1391.0</c:v>
                </c:pt>
                <c:pt idx="3597">
                  <c:v>1391.0</c:v>
                </c:pt>
                <c:pt idx="3598">
                  <c:v>1392.0</c:v>
                </c:pt>
                <c:pt idx="3599">
                  <c:v>1392.0</c:v>
                </c:pt>
                <c:pt idx="3600">
                  <c:v>1392.0</c:v>
                </c:pt>
                <c:pt idx="3601">
                  <c:v>1392.0</c:v>
                </c:pt>
                <c:pt idx="3602">
                  <c:v>1392.0</c:v>
                </c:pt>
                <c:pt idx="3603">
                  <c:v>1392.0</c:v>
                </c:pt>
                <c:pt idx="3604">
                  <c:v>1392.0</c:v>
                </c:pt>
                <c:pt idx="3605">
                  <c:v>1393.0</c:v>
                </c:pt>
                <c:pt idx="3606">
                  <c:v>1394.0</c:v>
                </c:pt>
                <c:pt idx="3607">
                  <c:v>1394.0</c:v>
                </c:pt>
                <c:pt idx="3608">
                  <c:v>1394.0</c:v>
                </c:pt>
                <c:pt idx="3609">
                  <c:v>1394.0</c:v>
                </c:pt>
                <c:pt idx="3610">
                  <c:v>1394.0</c:v>
                </c:pt>
                <c:pt idx="3611">
                  <c:v>1394.0</c:v>
                </c:pt>
                <c:pt idx="3612">
                  <c:v>1394.0</c:v>
                </c:pt>
                <c:pt idx="3613">
                  <c:v>1394.0</c:v>
                </c:pt>
                <c:pt idx="3614">
                  <c:v>1394.0</c:v>
                </c:pt>
                <c:pt idx="3615">
                  <c:v>1394.0</c:v>
                </c:pt>
                <c:pt idx="3616">
                  <c:v>1394.0</c:v>
                </c:pt>
                <c:pt idx="3617">
                  <c:v>1394.0</c:v>
                </c:pt>
                <c:pt idx="3618">
                  <c:v>1394.0</c:v>
                </c:pt>
                <c:pt idx="3619">
                  <c:v>1395.0</c:v>
                </c:pt>
                <c:pt idx="3620">
                  <c:v>1396.0</c:v>
                </c:pt>
                <c:pt idx="3621">
                  <c:v>1396.0</c:v>
                </c:pt>
                <c:pt idx="3622">
                  <c:v>1396.0</c:v>
                </c:pt>
                <c:pt idx="3623">
                  <c:v>1396.0</c:v>
                </c:pt>
                <c:pt idx="3624">
                  <c:v>1396.0</c:v>
                </c:pt>
                <c:pt idx="3625">
                  <c:v>1396.0</c:v>
                </c:pt>
                <c:pt idx="3626">
                  <c:v>1397.0</c:v>
                </c:pt>
                <c:pt idx="3627">
                  <c:v>1397.0</c:v>
                </c:pt>
                <c:pt idx="3628">
                  <c:v>1397.0</c:v>
                </c:pt>
                <c:pt idx="3629">
                  <c:v>1397.0</c:v>
                </c:pt>
                <c:pt idx="3630">
                  <c:v>1397.0</c:v>
                </c:pt>
                <c:pt idx="3631">
                  <c:v>1398.0</c:v>
                </c:pt>
                <c:pt idx="3632">
                  <c:v>1398.0</c:v>
                </c:pt>
                <c:pt idx="3633">
                  <c:v>1399.0</c:v>
                </c:pt>
                <c:pt idx="3634">
                  <c:v>1399.0</c:v>
                </c:pt>
                <c:pt idx="3635">
                  <c:v>1399.0</c:v>
                </c:pt>
                <c:pt idx="3636">
                  <c:v>1399.0</c:v>
                </c:pt>
                <c:pt idx="3637">
                  <c:v>1399.0</c:v>
                </c:pt>
                <c:pt idx="3638">
                  <c:v>1399.0</c:v>
                </c:pt>
                <c:pt idx="3639">
                  <c:v>1399.0</c:v>
                </c:pt>
                <c:pt idx="3640">
                  <c:v>1399.0</c:v>
                </c:pt>
                <c:pt idx="3641">
                  <c:v>1399.0</c:v>
                </c:pt>
                <c:pt idx="3642">
                  <c:v>1399.0</c:v>
                </c:pt>
                <c:pt idx="3643">
                  <c:v>1400.0</c:v>
                </c:pt>
                <c:pt idx="3644">
                  <c:v>1401.0</c:v>
                </c:pt>
                <c:pt idx="3645">
                  <c:v>1402.0</c:v>
                </c:pt>
                <c:pt idx="3646">
                  <c:v>1403.0</c:v>
                </c:pt>
                <c:pt idx="3647">
                  <c:v>1404.0</c:v>
                </c:pt>
                <c:pt idx="3648">
                  <c:v>1405.0</c:v>
                </c:pt>
                <c:pt idx="3649">
                  <c:v>1405.0</c:v>
                </c:pt>
                <c:pt idx="3650">
                  <c:v>1405.0</c:v>
                </c:pt>
                <c:pt idx="3651">
                  <c:v>1405.0</c:v>
                </c:pt>
                <c:pt idx="3652">
                  <c:v>1405.0</c:v>
                </c:pt>
                <c:pt idx="3653">
                  <c:v>1405.0</c:v>
                </c:pt>
                <c:pt idx="3654">
                  <c:v>1405.0</c:v>
                </c:pt>
                <c:pt idx="3655">
                  <c:v>1405.0</c:v>
                </c:pt>
                <c:pt idx="3656">
                  <c:v>1406.0</c:v>
                </c:pt>
                <c:pt idx="3657">
                  <c:v>1406.0</c:v>
                </c:pt>
                <c:pt idx="3658">
                  <c:v>1406.0</c:v>
                </c:pt>
                <c:pt idx="3659">
                  <c:v>1406.0</c:v>
                </c:pt>
                <c:pt idx="3660">
                  <c:v>1407.0</c:v>
                </c:pt>
                <c:pt idx="3661">
                  <c:v>1408.0</c:v>
                </c:pt>
                <c:pt idx="3662">
                  <c:v>1408.0</c:v>
                </c:pt>
                <c:pt idx="3663">
                  <c:v>1408.0</c:v>
                </c:pt>
                <c:pt idx="3664">
                  <c:v>1408.0</c:v>
                </c:pt>
                <c:pt idx="3665">
                  <c:v>1408.0</c:v>
                </c:pt>
                <c:pt idx="3666">
                  <c:v>1409.0</c:v>
                </c:pt>
                <c:pt idx="3667">
                  <c:v>1410.0</c:v>
                </c:pt>
                <c:pt idx="3668">
                  <c:v>1410.0</c:v>
                </c:pt>
                <c:pt idx="3669">
                  <c:v>1411.0</c:v>
                </c:pt>
                <c:pt idx="3670">
                  <c:v>1412.0</c:v>
                </c:pt>
                <c:pt idx="3671">
                  <c:v>1413.0</c:v>
                </c:pt>
                <c:pt idx="3672">
                  <c:v>1413.0</c:v>
                </c:pt>
                <c:pt idx="3673">
                  <c:v>1413.0</c:v>
                </c:pt>
                <c:pt idx="3674">
                  <c:v>1414.0</c:v>
                </c:pt>
                <c:pt idx="3675">
                  <c:v>1415.0</c:v>
                </c:pt>
                <c:pt idx="3676">
                  <c:v>1416.0</c:v>
                </c:pt>
                <c:pt idx="3677">
                  <c:v>1416.0</c:v>
                </c:pt>
                <c:pt idx="3678">
                  <c:v>1416.0</c:v>
                </c:pt>
                <c:pt idx="3679">
                  <c:v>1416.0</c:v>
                </c:pt>
                <c:pt idx="3680">
                  <c:v>1417.0</c:v>
                </c:pt>
                <c:pt idx="3681">
                  <c:v>1418.0</c:v>
                </c:pt>
                <c:pt idx="3682">
                  <c:v>1419.0</c:v>
                </c:pt>
                <c:pt idx="3683">
                  <c:v>1419.0</c:v>
                </c:pt>
                <c:pt idx="3684">
                  <c:v>1419.0</c:v>
                </c:pt>
                <c:pt idx="3685">
                  <c:v>1419.0</c:v>
                </c:pt>
                <c:pt idx="3686">
                  <c:v>1420.0</c:v>
                </c:pt>
                <c:pt idx="3687">
                  <c:v>1421.0</c:v>
                </c:pt>
                <c:pt idx="3688">
                  <c:v>1422.0</c:v>
                </c:pt>
                <c:pt idx="3689">
                  <c:v>1422.0</c:v>
                </c:pt>
                <c:pt idx="3690">
                  <c:v>1422.0</c:v>
                </c:pt>
                <c:pt idx="3691">
                  <c:v>1422.0</c:v>
                </c:pt>
                <c:pt idx="3692">
                  <c:v>1423.0</c:v>
                </c:pt>
                <c:pt idx="3693">
                  <c:v>1424.0</c:v>
                </c:pt>
                <c:pt idx="3694">
                  <c:v>1425.0</c:v>
                </c:pt>
                <c:pt idx="3695">
                  <c:v>1425.0</c:v>
                </c:pt>
                <c:pt idx="3696">
                  <c:v>1426.0</c:v>
                </c:pt>
                <c:pt idx="3697">
                  <c:v>1427.0</c:v>
                </c:pt>
                <c:pt idx="3698">
                  <c:v>1428.0</c:v>
                </c:pt>
                <c:pt idx="3699">
                  <c:v>1429.0</c:v>
                </c:pt>
                <c:pt idx="3700">
                  <c:v>1430.0</c:v>
                </c:pt>
                <c:pt idx="3701">
                  <c:v>1431.0</c:v>
                </c:pt>
                <c:pt idx="3702">
                  <c:v>1432.0</c:v>
                </c:pt>
                <c:pt idx="3703">
                  <c:v>1433.0</c:v>
                </c:pt>
                <c:pt idx="3704">
                  <c:v>1434.0</c:v>
                </c:pt>
                <c:pt idx="3705">
                  <c:v>1435.0</c:v>
                </c:pt>
                <c:pt idx="3706">
                  <c:v>1435.0</c:v>
                </c:pt>
                <c:pt idx="3707">
                  <c:v>1436.0</c:v>
                </c:pt>
                <c:pt idx="3708">
                  <c:v>1437.0</c:v>
                </c:pt>
                <c:pt idx="3709">
                  <c:v>1437.0</c:v>
                </c:pt>
                <c:pt idx="3710">
                  <c:v>1437.0</c:v>
                </c:pt>
                <c:pt idx="3711">
                  <c:v>1437.0</c:v>
                </c:pt>
                <c:pt idx="3712">
                  <c:v>1437.0</c:v>
                </c:pt>
                <c:pt idx="3713">
                  <c:v>1438.0</c:v>
                </c:pt>
                <c:pt idx="3714">
                  <c:v>1439.0</c:v>
                </c:pt>
                <c:pt idx="3715">
                  <c:v>1439.0</c:v>
                </c:pt>
                <c:pt idx="3716">
                  <c:v>1439.0</c:v>
                </c:pt>
                <c:pt idx="3717">
                  <c:v>1440.0</c:v>
                </c:pt>
                <c:pt idx="3718">
                  <c:v>1441.0</c:v>
                </c:pt>
                <c:pt idx="3719">
                  <c:v>1442.0</c:v>
                </c:pt>
                <c:pt idx="3720">
                  <c:v>1443.0</c:v>
                </c:pt>
                <c:pt idx="3721">
                  <c:v>1444.0</c:v>
                </c:pt>
                <c:pt idx="3722">
                  <c:v>1445.0</c:v>
                </c:pt>
                <c:pt idx="3723">
                  <c:v>1446.0</c:v>
                </c:pt>
                <c:pt idx="3724">
                  <c:v>1447.0</c:v>
                </c:pt>
                <c:pt idx="3725">
                  <c:v>1448.0</c:v>
                </c:pt>
                <c:pt idx="3726">
                  <c:v>1449.0</c:v>
                </c:pt>
                <c:pt idx="3727">
                  <c:v>1449.0</c:v>
                </c:pt>
                <c:pt idx="3728">
                  <c:v>1449.0</c:v>
                </c:pt>
                <c:pt idx="3729">
                  <c:v>1449.0</c:v>
                </c:pt>
                <c:pt idx="3730">
                  <c:v>1449.0</c:v>
                </c:pt>
                <c:pt idx="3731">
                  <c:v>1449.0</c:v>
                </c:pt>
                <c:pt idx="3732">
                  <c:v>1450.0</c:v>
                </c:pt>
                <c:pt idx="3733">
                  <c:v>1450.0</c:v>
                </c:pt>
                <c:pt idx="3734">
                  <c:v>1451.0</c:v>
                </c:pt>
                <c:pt idx="3735">
                  <c:v>1451.0</c:v>
                </c:pt>
                <c:pt idx="3736">
                  <c:v>1451.0</c:v>
                </c:pt>
                <c:pt idx="3737">
                  <c:v>1451.0</c:v>
                </c:pt>
                <c:pt idx="3738">
                  <c:v>1452.0</c:v>
                </c:pt>
                <c:pt idx="3739">
                  <c:v>1453.0</c:v>
                </c:pt>
                <c:pt idx="3740">
                  <c:v>1454.0</c:v>
                </c:pt>
                <c:pt idx="3741">
                  <c:v>1455.0</c:v>
                </c:pt>
                <c:pt idx="3742">
                  <c:v>1456.0</c:v>
                </c:pt>
                <c:pt idx="3743">
                  <c:v>1457.0</c:v>
                </c:pt>
                <c:pt idx="3744">
                  <c:v>1458.0</c:v>
                </c:pt>
                <c:pt idx="3745">
                  <c:v>1458.0</c:v>
                </c:pt>
                <c:pt idx="3746">
                  <c:v>1458.0</c:v>
                </c:pt>
                <c:pt idx="3747">
                  <c:v>1459.0</c:v>
                </c:pt>
                <c:pt idx="3748">
                  <c:v>1459.0</c:v>
                </c:pt>
                <c:pt idx="3749">
                  <c:v>1460.0</c:v>
                </c:pt>
                <c:pt idx="3750">
                  <c:v>1461.0</c:v>
                </c:pt>
                <c:pt idx="3751">
                  <c:v>1461.0</c:v>
                </c:pt>
                <c:pt idx="3752">
                  <c:v>1462.0</c:v>
                </c:pt>
                <c:pt idx="3753">
                  <c:v>1463.0</c:v>
                </c:pt>
                <c:pt idx="3754">
                  <c:v>1464.0</c:v>
                </c:pt>
                <c:pt idx="3755">
                  <c:v>1464.0</c:v>
                </c:pt>
                <c:pt idx="3756">
                  <c:v>1465.0</c:v>
                </c:pt>
                <c:pt idx="3757">
                  <c:v>1466.0</c:v>
                </c:pt>
                <c:pt idx="3758">
                  <c:v>1467.0</c:v>
                </c:pt>
                <c:pt idx="3759">
                  <c:v>1468.0</c:v>
                </c:pt>
                <c:pt idx="3760">
                  <c:v>1469.0</c:v>
                </c:pt>
                <c:pt idx="3761">
                  <c:v>1469.0</c:v>
                </c:pt>
                <c:pt idx="3762">
                  <c:v>1470.0</c:v>
                </c:pt>
                <c:pt idx="3763">
                  <c:v>1471.0</c:v>
                </c:pt>
                <c:pt idx="3764">
                  <c:v>1472.0</c:v>
                </c:pt>
                <c:pt idx="3765">
                  <c:v>1472.0</c:v>
                </c:pt>
                <c:pt idx="3766">
                  <c:v>1473.0</c:v>
                </c:pt>
                <c:pt idx="3767">
                  <c:v>1473.0</c:v>
                </c:pt>
                <c:pt idx="3768">
                  <c:v>1473.0</c:v>
                </c:pt>
                <c:pt idx="3769">
                  <c:v>1473.0</c:v>
                </c:pt>
                <c:pt idx="3770">
                  <c:v>1473.0</c:v>
                </c:pt>
                <c:pt idx="3771">
                  <c:v>1473.0</c:v>
                </c:pt>
                <c:pt idx="3772">
                  <c:v>1474.0</c:v>
                </c:pt>
                <c:pt idx="3773">
                  <c:v>1474.0</c:v>
                </c:pt>
                <c:pt idx="3774">
                  <c:v>1474.0</c:v>
                </c:pt>
                <c:pt idx="3775">
                  <c:v>1474.0</c:v>
                </c:pt>
                <c:pt idx="3776">
                  <c:v>1474.0</c:v>
                </c:pt>
                <c:pt idx="3777">
                  <c:v>1474.0</c:v>
                </c:pt>
                <c:pt idx="3778">
                  <c:v>1474.0</c:v>
                </c:pt>
                <c:pt idx="3779">
                  <c:v>1475.0</c:v>
                </c:pt>
                <c:pt idx="3780">
                  <c:v>1476.0</c:v>
                </c:pt>
                <c:pt idx="3781">
                  <c:v>1477.0</c:v>
                </c:pt>
                <c:pt idx="3782">
                  <c:v>1477.0</c:v>
                </c:pt>
                <c:pt idx="3783">
                  <c:v>1477.0</c:v>
                </c:pt>
                <c:pt idx="3784">
                  <c:v>1477.0</c:v>
                </c:pt>
                <c:pt idx="3785">
                  <c:v>1477.0</c:v>
                </c:pt>
                <c:pt idx="3786">
                  <c:v>1477.0</c:v>
                </c:pt>
                <c:pt idx="3787">
                  <c:v>1477.0</c:v>
                </c:pt>
                <c:pt idx="3788">
                  <c:v>1477.0</c:v>
                </c:pt>
                <c:pt idx="3789">
                  <c:v>1477.0</c:v>
                </c:pt>
                <c:pt idx="3790">
                  <c:v>1477.0</c:v>
                </c:pt>
                <c:pt idx="3791">
                  <c:v>1477.0</c:v>
                </c:pt>
                <c:pt idx="3792">
                  <c:v>1477.0</c:v>
                </c:pt>
                <c:pt idx="3793">
                  <c:v>1477.0</c:v>
                </c:pt>
                <c:pt idx="3794">
                  <c:v>1477.0</c:v>
                </c:pt>
                <c:pt idx="3795">
                  <c:v>1477.0</c:v>
                </c:pt>
                <c:pt idx="3796">
                  <c:v>1477.0</c:v>
                </c:pt>
                <c:pt idx="3797">
                  <c:v>1478.0</c:v>
                </c:pt>
                <c:pt idx="3798">
                  <c:v>1478.0</c:v>
                </c:pt>
                <c:pt idx="3799">
                  <c:v>1478.0</c:v>
                </c:pt>
                <c:pt idx="3800">
                  <c:v>1478.0</c:v>
                </c:pt>
                <c:pt idx="3801">
                  <c:v>1478.0</c:v>
                </c:pt>
                <c:pt idx="3802">
                  <c:v>1479.0</c:v>
                </c:pt>
                <c:pt idx="3803">
                  <c:v>1480.0</c:v>
                </c:pt>
                <c:pt idx="3804">
                  <c:v>1481.0</c:v>
                </c:pt>
                <c:pt idx="3805">
                  <c:v>1482.0</c:v>
                </c:pt>
                <c:pt idx="3806">
                  <c:v>1482.0</c:v>
                </c:pt>
                <c:pt idx="3807">
                  <c:v>1482.0</c:v>
                </c:pt>
                <c:pt idx="3808">
                  <c:v>1482.0</c:v>
                </c:pt>
                <c:pt idx="3809">
                  <c:v>1482.0</c:v>
                </c:pt>
                <c:pt idx="3810">
                  <c:v>1483.0</c:v>
                </c:pt>
                <c:pt idx="3811">
                  <c:v>1483.0</c:v>
                </c:pt>
                <c:pt idx="3812">
                  <c:v>1483.0</c:v>
                </c:pt>
                <c:pt idx="3813">
                  <c:v>1484.0</c:v>
                </c:pt>
                <c:pt idx="3814">
                  <c:v>1484.0</c:v>
                </c:pt>
                <c:pt idx="3815">
                  <c:v>1484.0</c:v>
                </c:pt>
                <c:pt idx="3816">
                  <c:v>1484.0</c:v>
                </c:pt>
                <c:pt idx="3817">
                  <c:v>1484.0</c:v>
                </c:pt>
                <c:pt idx="3818">
                  <c:v>1484.0</c:v>
                </c:pt>
                <c:pt idx="3819">
                  <c:v>1484.0</c:v>
                </c:pt>
                <c:pt idx="3820">
                  <c:v>1484.0</c:v>
                </c:pt>
                <c:pt idx="3821">
                  <c:v>1484.0</c:v>
                </c:pt>
                <c:pt idx="3822">
                  <c:v>1484.0</c:v>
                </c:pt>
                <c:pt idx="3823">
                  <c:v>1484.0</c:v>
                </c:pt>
                <c:pt idx="3824">
                  <c:v>1485.0</c:v>
                </c:pt>
                <c:pt idx="3825">
                  <c:v>1486.0</c:v>
                </c:pt>
                <c:pt idx="3826">
                  <c:v>1486.0</c:v>
                </c:pt>
                <c:pt idx="3827">
                  <c:v>1487.0</c:v>
                </c:pt>
                <c:pt idx="3828">
                  <c:v>1488.0</c:v>
                </c:pt>
                <c:pt idx="3829">
                  <c:v>1488.0</c:v>
                </c:pt>
                <c:pt idx="3830">
                  <c:v>1488.0</c:v>
                </c:pt>
                <c:pt idx="3831">
                  <c:v>1488.0</c:v>
                </c:pt>
                <c:pt idx="3832">
                  <c:v>1488.0</c:v>
                </c:pt>
                <c:pt idx="3833">
                  <c:v>1488.0</c:v>
                </c:pt>
                <c:pt idx="3834">
                  <c:v>1489.0</c:v>
                </c:pt>
                <c:pt idx="3835">
                  <c:v>1490.0</c:v>
                </c:pt>
                <c:pt idx="3836">
                  <c:v>1491.0</c:v>
                </c:pt>
                <c:pt idx="3837">
                  <c:v>1492.0</c:v>
                </c:pt>
                <c:pt idx="3838">
                  <c:v>1493.0</c:v>
                </c:pt>
                <c:pt idx="3839">
                  <c:v>1494.0</c:v>
                </c:pt>
                <c:pt idx="3840">
                  <c:v>1495.0</c:v>
                </c:pt>
                <c:pt idx="3841">
                  <c:v>1495.0</c:v>
                </c:pt>
                <c:pt idx="3842">
                  <c:v>1496.0</c:v>
                </c:pt>
                <c:pt idx="3843">
                  <c:v>1496.0</c:v>
                </c:pt>
                <c:pt idx="3844">
                  <c:v>1497.0</c:v>
                </c:pt>
                <c:pt idx="3845">
                  <c:v>1497.0</c:v>
                </c:pt>
                <c:pt idx="3846">
                  <c:v>1497.0</c:v>
                </c:pt>
                <c:pt idx="3847">
                  <c:v>1498.0</c:v>
                </c:pt>
                <c:pt idx="3848">
                  <c:v>1498.0</c:v>
                </c:pt>
                <c:pt idx="3849">
                  <c:v>1499.0</c:v>
                </c:pt>
                <c:pt idx="3850">
                  <c:v>1499.0</c:v>
                </c:pt>
                <c:pt idx="3851">
                  <c:v>1500.0</c:v>
                </c:pt>
                <c:pt idx="3852">
                  <c:v>1501.0</c:v>
                </c:pt>
                <c:pt idx="3853">
                  <c:v>1502.0</c:v>
                </c:pt>
                <c:pt idx="3854">
                  <c:v>1503.0</c:v>
                </c:pt>
                <c:pt idx="3855">
                  <c:v>1504.0</c:v>
                </c:pt>
                <c:pt idx="3856">
                  <c:v>1505.0</c:v>
                </c:pt>
                <c:pt idx="3857">
                  <c:v>1506.0</c:v>
                </c:pt>
                <c:pt idx="3858">
                  <c:v>1507.0</c:v>
                </c:pt>
                <c:pt idx="3859">
                  <c:v>1508.0</c:v>
                </c:pt>
                <c:pt idx="3860">
                  <c:v>1508.0</c:v>
                </c:pt>
                <c:pt idx="3861">
                  <c:v>1509.0</c:v>
                </c:pt>
                <c:pt idx="3862">
                  <c:v>1510.0</c:v>
                </c:pt>
                <c:pt idx="3863">
                  <c:v>1511.0</c:v>
                </c:pt>
                <c:pt idx="3864">
                  <c:v>1512.0</c:v>
                </c:pt>
                <c:pt idx="3865">
                  <c:v>1513.0</c:v>
                </c:pt>
                <c:pt idx="3866">
                  <c:v>1514.0</c:v>
                </c:pt>
                <c:pt idx="3867">
                  <c:v>1514.0</c:v>
                </c:pt>
                <c:pt idx="3868">
                  <c:v>1514.0</c:v>
                </c:pt>
                <c:pt idx="3869">
                  <c:v>1514.0</c:v>
                </c:pt>
                <c:pt idx="3870">
                  <c:v>1514.0</c:v>
                </c:pt>
                <c:pt idx="3871">
                  <c:v>1514.0</c:v>
                </c:pt>
                <c:pt idx="3872">
                  <c:v>1515.0</c:v>
                </c:pt>
                <c:pt idx="3873">
                  <c:v>1515.0</c:v>
                </c:pt>
                <c:pt idx="3874">
                  <c:v>1515.0</c:v>
                </c:pt>
                <c:pt idx="3875">
                  <c:v>1516.0</c:v>
                </c:pt>
                <c:pt idx="3876">
                  <c:v>1516.0</c:v>
                </c:pt>
                <c:pt idx="3877">
                  <c:v>1516.0</c:v>
                </c:pt>
                <c:pt idx="3878">
                  <c:v>1516.0</c:v>
                </c:pt>
                <c:pt idx="3879">
                  <c:v>1516.0</c:v>
                </c:pt>
                <c:pt idx="3880">
                  <c:v>1517.0</c:v>
                </c:pt>
                <c:pt idx="3881">
                  <c:v>1518.0</c:v>
                </c:pt>
                <c:pt idx="3882">
                  <c:v>1519.0</c:v>
                </c:pt>
                <c:pt idx="3883">
                  <c:v>1520.0</c:v>
                </c:pt>
                <c:pt idx="3884">
                  <c:v>1521.0</c:v>
                </c:pt>
                <c:pt idx="3885">
                  <c:v>1521.0</c:v>
                </c:pt>
                <c:pt idx="3886">
                  <c:v>1522.0</c:v>
                </c:pt>
                <c:pt idx="3887">
                  <c:v>1523.0</c:v>
                </c:pt>
                <c:pt idx="3888">
                  <c:v>1523.0</c:v>
                </c:pt>
                <c:pt idx="3889">
                  <c:v>1524.0</c:v>
                </c:pt>
                <c:pt idx="3890">
                  <c:v>1525.0</c:v>
                </c:pt>
                <c:pt idx="3891">
                  <c:v>1526.0</c:v>
                </c:pt>
                <c:pt idx="3892">
                  <c:v>1527.0</c:v>
                </c:pt>
                <c:pt idx="3893">
                  <c:v>1528.0</c:v>
                </c:pt>
                <c:pt idx="3894">
                  <c:v>1529.0</c:v>
                </c:pt>
                <c:pt idx="3895">
                  <c:v>1529.0</c:v>
                </c:pt>
                <c:pt idx="3896">
                  <c:v>1529.0</c:v>
                </c:pt>
                <c:pt idx="3897">
                  <c:v>1529.0</c:v>
                </c:pt>
                <c:pt idx="3898">
                  <c:v>1529.0</c:v>
                </c:pt>
                <c:pt idx="3899">
                  <c:v>1529.0</c:v>
                </c:pt>
                <c:pt idx="3900">
                  <c:v>1530.0</c:v>
                </c:pt>
                <c:pt idx="3901">
                  <c:v>1531.0</c:v>
                </c:pt>
                <c:pt idx="3902">
                  <c:v>1532.0</c:v>
                </c:pt>
                <c:pt idx="3903">
                  <c:v>1533.0</c:v>
                </c:pt>
                <c:pt idx="3904">
                  <c:v>1534.0</c:v>
                </c:pt>
                <c:pt idx="3905">
                  <c:v>1535.0</c:v>
                </c:pt>
                <c:pt idx="3906">
                  <c:v>1535.0</c:v>
                </c:pt>
                <c:pt idx="3907">
                  <c:v>1535.0</c:v>
                </c:pt>
                <c:pt idx="3908">
                  <c:v>1535.0</c:v>
                </c:pt>
                <c:pt idx="3909">
                  <c:v>1535.0</c:v>
                </c:pt>
                <c:pt idx="3910">
                  <c:v>1535.0</c:v>
                </c:pt>
                <c:pt idx="3911">
                  <c:v>1535.0</c:v>
                </c:pt>
                <c:pt idx="3912">
                  <c:v>1535.0</c:v>
                </c:pt>
                <c:pt idx="3913">
                  <c:v>1535.0</c:v>
                </c:pt>
                <c:pt idx="3914">
                  <c:v>1535.0</c:v>
                </c:pt>
                <c:pt idx="3915">
                  <c:v>1535.0</c:v>
                </c:pt>
                <c:pt idx="3916">
                  <c:v>1535.0</c:v>
                </c:pt>
                <c:pt idx="3917">
                  <c:v>1535.0</c:v>
                </c:pt>
                <c:pt idx="3918">
                  <c:v>1535.0</c:v>
                </c:pt>
                <c:pt idx="3919">
                  <c:v>1535.0</c:v>
                </c:pt>
                <c:pt idx="3920">
                  <c:v>1535.0</c:v>
                </c:pt>
                <c:pt idx="3921">
                  <c:v>1535.0</c:v>
                </c:pt>
                <c:pt idx="3922">
                  <c:v>1536.0</c:v>
                </c:pt>
                <c:pt idx="3923">
                  <c:v>1536.0</c:v>
                </c:pt>
                <c:pt idx="3924">
                  <c:v>1536.0</c:v>
                </c:pt>
                <c:pt idx="3925">
                  <c:v>1536.0</c:v>
                </c:pt>
                <c:pt idx="3926">
                  <c:v>1537.0</c:v>
                </c:pt>
                <c:pt idx="3927">
                  <c:v>1537.0</c:v>
                </c:pt>
                <c:pt idx="3928">
                  <c:v>1537.0</c:v>
                </c:pt>
                <c:pt idx="3929">
                  <c:v>1537.0</c:v>
                </c:pt>
                <c:pt idx="3930">
                  <c:v>1537.0</c:v>
                </c:pt>
                <c:pt idx="3931">
                  <c:v>1537.0</c:v>
                </c:pt>
                <c:pt idx="3932">
                  <c:v>1538.0</c:v>
                </c:pt>
                <c:pt idx="3933">
                  <c:v>1539.0</c:v>
                </c:pt>
                <c:pt idx="3934">
                  <c:v>1540.0</c:v>
                </c:pt>
                <c:pt idx="3935">
                  <c:v>1540.0</c:v>
                </c:pt>
                <c:pt idx="3936">
                  <c:v>1540.0</c:v>
                </c:pt>
                <c:pt idx="3937">
                  <c:v>1540.0</c:v>
                </c:pt>
                <c:pt idx="3938">
                  <c:v>1541.0</c:v>
                </c:pt>
                <c:pt idx="3939">
                  <c:v>1542.0</c:v>
                </c:pt>
                <c:pt idx="3940">
                  <c:v>1543.0</c:v>
                </c:pt>
                <c:pt idx="3941">
                  <c:v>1544.0</c:v>
                </c:pt>
                <c:pt idx="3942">
                  <c:v>1545.0</c:v>
                </c:pt>
                <c:pt idx="3943">
                  <c:v>1546.0</c:v>
                </c:pt>
                <c:pt idx="3944">
                  <c:v>1546.0</c:v>
                </c:pt>
                <c:pt idx="3945">
                  <c:v>1547.0</c:v>
                </c:pt>
                <c:pt idx="3946">
                  <c:v>1548.0</c:v>
                </c:pt>
                <c:pt idx="3947">
                  <c:v>1548.0</c:v>
                </c:pt>
                <c:pt idx="3948">
                  <c:v>1548.0</c:v>
                </c:pt>
                <c:pt idx="3949">
                  <c:v>1548.0</c:v>
                </c:pt>
                <c:pt idx="3950">
                  <c:v>1549.0</c:v>
                </c:pt>
                <c:pt idx="3951">
                  <c:v>1550.0</c:v>
                </c:pt>
                <c:pt idx="3952">
                  <c:v>1551.0</c:v>
                </c:pt>
                <c:pt idx="3953">
                  <c:v>1552.0</c:v>
                </c:pt>
                <c:pt idx="3954">
                  <c:v>1553.0</c:v>
                </c:pt>
                <c:pt idx="3955">
                  <c:v>1553.0</c:v>
                </c:pt>
                <c:pt idx="3956">
                  <c:v>1554.0</c:v>
                </c:pt>
                <c:pt idx="3957">
                  <c:v>1555.0</c:v>
                </c:pt>
                <c:pt idx="3958">
                  <c:v>1556.0</c:v>
                </c:pt>
                <c:pt idx="3959">
                  <c:v>1557.0</c:v>
                </c:pt>
                <c:pt idx="3960">
                  <c:v>1558.0</c:v>
                </c:pt>
                <c:pt idx="3961">
                  <c:v>1559.0</c:v>
                </c:pt>
                <c:pt idx="3962">
                  <c:v>1560.0</c:v>
                </c:pt>
                <c:pt idx="3963">
                  <c:v>1561.0</c:v>
                </c:pt>
                <c:pt idx="3964">
                  <c:v>1562.0</c:v>
                </c:pt>
                <c:pt idx="3965">
                  <c:v>1562.0</c:v>
                </c:pt>
                <c:pt idx="3966">
                  <c:v>1563.0</c:v>
                </c:pt>
                <c:pt idx="3967">
                  <c:v>1563.0</c:v>
                </c:pt>
                <c:pt idx="3968">
                  <c:v>1564.0</c:v>
                </c:pt>
                <c:pt idx="3969">
                  <c:v>1565.0</c:v>
                </c:pt>
                <c:pt idx="3970">
                  <c:v>1566.0</c:v>
                </c:pt>
                <c:pt idx="3971">
                  <c:v>1566.0</c:v>
                </c:pt>
                <c:pt idx="3972">
                  <c:v>1566.0</c:v>
                </c:pt>
                <c:pt idx="3973">
                  <c:v>1566.0</c:v>
                </c:pt>
                <c:pt idx="3974">
                  <c:v>1566.0</c:v>
                </c:pt>
                <c:pt idx="3975">
                  <c:v>1566.0</c:v>
                </c:pt>
                <c:pt idx="3976">
                  <c:v>1566.0</c:v>
                </c:pt>
                <c:pt idx="3977">
                  <c:v>1566.0</c:v>
                </c:pt>
                <c:pt idx="3978">
                  <c:v>1567.0</c:v>
                </c:pt>
                <c:pt idx="3979">
                  <c:v>1568.0</c:v>
                </c:pt>
                <c:pt idx="3980">
                  <c:v>1569.0</c:v>
                </c:pt>
                <c:pt idx="3981">
                  <c:v>1569.0</c:v>
                </c:pt>
                <c:pt idx="3982">
                  <c:v>1569.0</c:v>
                </c:pt>
                <c:pt idx="3983">
                  <c:v>1569.0</c:v>
                </c:pt>
                <c:pt idx="3984">
                  <c:v>1570.0</c:v>
                </c:pt>
                <c:pt idx="3985">
                  <c:v>1570.0</c:v>
                </c:pt>
                <c:pt idx="3986">
                  <c:v>1570.0</c:v>
                </c:pt>
                <c:pt idx="3987">
                  <c:v>1571.0</c:v>
                </c:pt>
                <c:pt idx="3988">
                  <c:v>1572.0</c:v>
                </c:pt>
                <c:pt idx="3989">
                  <c:v>1573.0</c:v>
                </c:pt>
                <c:pt idx="3990">
                  <c:v>1573.0</c:v>
                </c:pt>
                <c:pt idx="3991">
                  <c:v>1573.0</c:v>
                </c:pt>
                <c:pt idx="3992">
                  <c:v>1573.0</c:v>
                </c:pt>
                <c:pt idx="3993">
                  <c:v>1573.0</c:v>
                </c:pt>
                <c:pt idx="3994">
                  <c:v>1573.0</c:v>
                </c:pt>
                <c:pt idx="3995">
                  <c:v>1573.0</c:v>
                </c:pt>
                <c:pt idx="3996">
                  <c:v>1573.0</c:v>
                </c:pt>
                <c:pt idx="3997">
                  <c:v>1573.0</c:v>
                </c:pt>
                <c:pt idx="3998">
                  <c:v>1573.0</c:v>
                </c:pt>
                <c:pt idx="3999">
                  <c:v>1574.0</c:v>
                </c:pt>
                <c:pt idx="4000">
                  <c:v>1574.0</c:v>
                </c:pt>
                <c:pt idx="4001">
                  <c:v>1574.0</c:v>
                </c:pt>
                <c:pt idx="4002">
                  <c:v>1574.0</c:v>
                </c:pt>
                <c:pt idx="4003">
                  <c:v>1575.0</c:v>
                </c:pt>
                <c:pt idx="4004">
                  <c:v>1575.0</c:v>
                </c:pt>
                <c:pt idx="4005">
                  <c:v>1575.0</c:v>
                </c:pt>
                <c:pt idx="4006">
                  <c:v>1575.0</c:v>
                </c:pt>
                <c:pt idx="4007">
                  <c:v>1575.0</c:v>
                </c:pt>
                <c:pt idx="4008">
                  <c:v>1575.0</c:v>
                </c:pt>
                <c:pt idx="4009">
                  <c:v>1575.0</c:v>
                </c:pt>
                <c:pt idx="4010">
                  <c:v>1575.0</c:v>
                </c:pt>
                <c:pt idx="4011">
                  <c:v>1576.0</c:v>
                </c:pt>
                <c:pt idx="4012">
                  <c:v>1576.0</c:v>
                </c:pt>
                <c:pt idx="4013">
                  <c:v>1577.0</c:v>
                </c:pt>
                <c:pt idx="4014">
                  <c:v>1578.0</c:v>
                </c:pt>
                <c:pt idx="4015">
                  <c:v>1579.0</c:v>
                </c:pt>
                <c:pt idx="4016">
                  <c:v>1579.0</c:v>
                </c:pt>
                <c:pt idx="4017">
                  <c:v>1580.0</c:v>
                </c:pt>
                <c:pt idx="4018">
                  <c:v>1580.0</c:v>
                </c:pt>
                <c:pt idx="4019">
                  <c:v>1581.0</c:v>
                </c:pt>
                <c:pt idx="4020">
                  <c:v>1582.0</c:v>
                </c:pt>
                <c:pt idx="4021">
                  <c:v>1583.0</c:v>
                </c:pt>
                <c:pt idx="4022">
                  <c:v>1584.0</c:v>
                </c:pt>
                <c:pt idx="4023">
                  <c:v>1585.0</c:v>
                </c:pt>
                <c:pt idx="4024">
                  <c:v>1586.0</c:v>
                </c:pt>
                <c:pt idx="4025">
                  <c:v>1587.0</c:v>
                </c:pt>
                <c:pt idx="4026">
                  <c:v>1588.0</c:v>
                </c:pt>
                <c:pt idx="4027">
                  <c:v>1589.0</c:v>
                </c:pt>
                <c:pt idx="4028">
                  <c:v>1589.0</c:v>
                </c:pt>
                <c:pt idx="4029">
                  <c:v>1589.0</c:v>
                </c:pt>
                <c:pt idx="4030">
                  <c:v>1589.0</c:v>
                </c:pt>
                <c:pt idx="4031">
                  <c:v>1589.0</c:v>
                </c:pt>
                <c:pt idx="4032">
                  <c:v>1589.0</c:v>
                </c:pt>
                <c:pt idx="4033">
                  <c:v>1589.0</c:v>
                </c:pt>
                <c:pt idx="4034">
                  <c:v>1590.0</c:v>
                </c:pt>
                <c:pt idx="4035">
                  <c:v>1590.0</c:v>
                </c:pt>
                <c:pt idx="4036">
                  <c:v>1590.0</c:v>
                </c:pt>
                <c:pt idx="4037">
                  <c:v>1590.0</c:v>
                </c:pt>
                <c:pt idx="4038">
                  <c:v>1591.0</c:v>
                </c:pt>
                <c:pt idx="4039">
                  <c:v>1591.0</c:v>
                </c:pt>
                <c:pt idx="4040">
                  <c:v>1592.0</c:v>
                </c:pt>
                <c:pt idx="4041">
                  <c:v>1592.0</c:v>
                </c:pt>
                <c:pt idx="4042">
                  <c:v>1592.0</c:v>
                </c:pt>
                <c:pt idx="4043">
                  <c:v>1592.0</c:v>
                </c:pt>
                <c:pt idx="4044">
                  <c:v>1592.0</c:v>
                </c:pt>
                <c:pt idx="4045">
                  <c:v>1592.0</c:v>
                </c:pt>
                <c:pt idx="4046">
                  <c:v>1592.0</c:v>
                </c:pt>
                <c:pt idx="4047">
                  <c:v>1592.0</c:v>
                </c:pt>
                <c:pt idx="4048">
                  <c:v>1592.0</c:v>
                </c:pt>
                <c:pt idx="4049">
                  <c:v>1592.0</c:v>
                </c:pt>
                <c:pt idx="4050">
                  <c:v>1592.0</c:v>
                </c:pt>
                <c:pt idx="4051">
                  <c:v>1592.0</c:v>
                </c:pt>
                <c:pt idx="4052">
                  <c:v>1592.0</c:v>
                </c:pt>
                <c:pt idx="4053">
                  <c:v>1592.0</c:v>
                </c:pt>
                <c:pt idx="4054">
                  <c:v>1592.0</c:v>
                </c:pt>
                <c:pt idx="4055">
                  <c:v>1592.0</c:v>
                </c:pt>
                <c:pt idx="4056">
                  <c:v>1592.0</c:v>
                </c:pt>
                <c:pt idx="4057">
                  <c:v>1592.0</c:v>
                </c:pt>
                <c:pt idx="4058">
                  <c:v>1592.0</c:v>
                </c:pt>
                <c:pt idx="4059">
                  <c:v>1592.0</c:v>
                </c:pt>
                <c:pt idx="4060">
                  <c:v>1592.0</c:v>
                </c:pt>
                <c:pt idx="4061">
                  <c:v>1592.0</c:v>
                </c:pt>
                <c:pt idx="4062">
                  <c:v>1593.0</c:v>
                </c:pt>
                <c:pt idx="4063">
                  <c:v>1594.0</c:v>
                </c:pt>
                <c:pt idx="4064">
                  <c:v>1595.0</c:v>
                </c:pt>
                <c:pt idx="4065">
                  <c:v>1596.0</c:v>
                </c:pt>
                <c:pt idx="4066">
                  <c:v>1597.0</c:v>
                </c:pt>
                <c:pt idx="4067">
                  <c:v>1597.0</c:v>
                </c:pt>
                <c:pt idx="4068">
                  <c:v>1598.0</c:v>
                </c:pt>
                <c:pt idx="4069">
                  <c:v>1598.0</c:v>
                </c:pt>
                <c:pt idx="4070">
                  <c:v>1598.0</c:v>
                </c:pt>
                <c:pt idx="4071">
                  <c:v>1598.0</c:v>
                </c:pt>
                <c:pt idx="4072">
                  <c:v>1598.0</c:v>
                </c:pt>
                <c:pt idx="4073">
                  <c:v>1599.0</c:v>
                </c:pt>
                <c:pt idx="4074">
                  <c:v>1599.0</c:v>
                </c:pt>
                <c:pt idx="4075">
                  <c:v>1599.0</c:v>
                </c:pt>
                <c:pt idx="4076">
                  <c:v>1599.0</c:v>
                </c:pt>
                <c:pt idx="4077">
                  <c:v>1600.0</c:v>
                </c:pt>
                <c:pt idx="4078">
                  <c:v>1601.0</c:v>
                </c:pt>
                <c:pt idx="4079">
                  <c:v>1602.0</c:v>
                </c:pt>
                <c:pt idx="4080">
                  <c:v>1602.0</c:v>
                </c:pt>
                <c:pt idx="4081">
                  <c:v>1602.0</c:v>
                </c:pt>
                <c:pt idx="4082">
                  <c:v>1602.0</c:v>
                </c:pt>
                <c:pt idx="4083">
                  <c:v>1602.0</c:v>
                </c:pt>
                <c:pt idx="4084">
                  <c:v>1603.0</c:v>
                </c:pt>
                <c:pt idx="4085">
                  <c:v>1604.0</c:v>
                </c:pt>
                <c:pt idx="4086">
                  <c:v>1604.0</c:v>
                </c:pt>
                <c:pt idx="4087">
                  <c:v>1604.0</c:v>
                </c:pt>
                <c:pt idx="4088">
                  <c:v>1605.0</c:v>
                </c:pt>
                <c:pt idx="4089">
                  <c:v>1605.0</c:v>
                </c:pt>
                <c:pt idx="4090">
                  <c:v>1606.0</c:v>
                </c:pt>
                <c:pt idx="4091">
                  <c:v>1607.0</c:v>
                </c:pt>
                <c:pt idx="4092">
                  <c:v>1608.0</c:v>
                </c:pt>
                <c:pt idx="4093">
                  <c:v>1609.0</c:v>
                </c:pt>
                <c:pt idx="4094">
                  <c:v>1609.0</c:v>
                </c:pt>
                <c:pt idx="4095">
                  <c:v>1609.0</c:v>
                </c:pt>
                <c:pt idx="4096">
                  <c:v>1609.0</c:v>
                </c:pt>
                <c:pt idx="4097">
                  <c:v>1609.0</c:v>
                </c:pt>
                <c:pt idx="4098">
                  <c:v>1610.0</c:v>
                </c:pt>
                <c:pt idx="4099">
                  <c:v>1610.0</c:v>
                </c:pt>
                <c:pt idx="4100">
                  <c:v>1610.0</c:v>
                </c:pt>
                <c:pt idx="4101">
                  <c:v>1610.0</c:v>
                </c:pt>
                <c:pt idx="4102">
                  <c:v>1611.0</c:v>
                </c:pt>
                <c:pt idx="4103">
                  <c:v>1612.0</c:v>
                </c:pt>
                <c:pt idx="4104">
                  <c:v>1612.0</c:v>
                </c:pt>
                <c:pt idx="4105">
                  <c:v>1612.0</c:v>
                </c:pt>
                <c:pt idx="4106">
                  <c:v>1612.0</c:v>
                </c:pt>
                <c:pt idx="4107">
                  <c:v>1612.0</c:v>
                </c:pt>
                <c:pt idx="4108">
                  <c:v>1613.0</c:v>
                </c:pt>
                <c:pt idx="4109">
                  <c:v>1613.0</c:v>
                </c:pt>
                <c:pt idx="4110">
                  <c:v>1613.0</c:v>
                </c:pt>
                <c:pt idx="4111">
                  <c:v>1613.0</c:v>
                </c:pt>
                <c:pt idx="4112">
                  <c:v>1614.0</c:v>
                </c:pt>
                <c:pt idx="4113">
                  <c:v>1615.0</c:v>
                </c:pt>
                <c:pt idx="4114">
                  <c:v>1616.0</c:v>
                </c:pt>
                <c:pt idx="4115">
                  <c:v>1617.0</c:v>
                </c:pt>
                <c:pt idx="4116">
                  <c:v>1618.0</c:v>
                </c:pt>
                <c:pt idx="4117">
                  <c:v>1619.0</c:v>
                </c:pt>
                <c:pt idx="4118">
                  <c:v>1620.0</c:v>
                </c:pt>
                <c:pt idx="4119">
                  <c:v>1621.0</c:v>
                </c:pt>
                <c:pt idx="4120">
                  <c:v>1622.0</c:v>
                </c:pt>
                <c:pt idx="4121">
                  <c:v>1623.0</c:v>
                </c:pt>
                <c:pt idx="4122">
                  <c:v>1623.0</c:v>
                </c:pt>
                <c:pt idx="4123">
                  <c:v>1623.0</c:v>
                </c:pt>
                <c:pt idx="4124">
                  <c:v>1623.0</c:v>
                </c:pt>
                <c:pt idx="4125">
                  <c:v>1624.0</c:v>
                </c:pt>
                <c:pt idx="4126">
                  <c:v>1625.0</c:v>
                </c:pt>
                <c:pt idx="4127">
                  <c:v>1626.0</c:v>
                </c:pt>
                <c:pt idx="4128">
                  <c:v>1627.0</c:v>
                </c:pt>
                <c:pt idx="4129">
                  <c:v>1628.0</c:v>
                </c:pt>
                <c:pt idx="4130">
                  <c:v>1628.0</c:v>
                </c:pt>
                <c:pt idx="4131">
                  <c:v>1629.0</c:v>
                </c:pt>
                <c:pt idx="4132">
                  <c:v>1629.0</c:v>
                </c:pt>
                <c:pt idx="4133">
                  <c:v>1630.0</c:v>
                </c:pt>
                <c:pt idx="4134">
                  <c:v>1630.0</c:v>
                </c:pt>
                <c:pt idx="4135">
                  <c:v>1630.0</c:v>
                </c:pt>
                <c:pt idx="4136">
                  <c:v>1630.0</c:v>
                </c:pt>
                <c:pt idx="4137">
                  <c:v>1630.0</c:v>
                </c:pt>
                <c:pt idx="4138">
                  <c:v>1630.0</c:v>
                </c:pt>
                <c:pt idx="4139">
                  <c:v>1631.0</c:v>
                </c:pt>
                <c:pt idx="4140">
                  <c:v>1632.0</c:v>
                </c:pt>
                <c:pt idx="4141">
                  <c:v>1633.0</c:v>
                </c:pt>
                <c:pt idx="4142">
                  <c:v>1634.0</c:v>
                </c:pt>
                <c:pt idx="4143">
                  <c:v>1635.0</c:v>
                </c:pt>
                <c:pt idx="4144">
                  <c:v>1635.0</c:v>
                </c:pt>
                <c:pt idx="4145">
                  <c:v>1636.0</c:v>
                </c:pt>
                <c:pt idx="4146">
                  <c:v>1636.0</c:v>
                </c:pt>
                <c:pt idx="4147">
                  <c:v>1636.0</c:v>
                </c:pt>
                <c:pt idx="4148">
                  <c:v>1636.0</c:v>
                </c:pt>
                <c:pt idx="4149">
                  <c:v>1636.0</c:v>
                </c:pt>
                <c:pt idx="4150">
                  <c:v>1637.0</c:v>
                </c:pt>
                <c:pt idx="4151">
                  <c:v>1637.0</c:v>
                </c:pt>
                <c:pt idx="4152">
                  <c:v>1637.0</c:v>
                </c:pt>
                <c:pt idx="4153">
                  <c:v>1637.0</c:v>
                </c:pt>
                <c:pt idx="4154">
                  <c:v>1637.0</c:v>
                </c:pt>
                <c:pt idx="4155">
                  <c:v>1637.0</c:v>
                </c:pt>
                <c:pt idx="4156">
                  <c:v>1638.0</c:v>
                </c:pt>
                <c:pt idx="4157">
                  <c:v>1638.0</c:v>
                </c:pt>
                <c:pt idx="4158">
                  <c:v>1639.0</c:v>
                </c:pt>
                <c:pt idx="4159">
                  <c:v>1640.0</c:v>
                </c:pt>
                <c:pt idx="4160">
                  <c:v>1640.0</c:v>
                </c:pt>
                <c:pt idx="4161">
                  <c:v>1641.0</c:v>
                </c:pt>
                <c:pt idx="4162">
                  <c:v>1642.0</c:v>
                </c:pt>
                <c:pt idx="4163">
                  <c:v>1643.0</c:v>
                </c:pt>
                <c:pt idx="4164">
                  <c:v>1643.0</c:v>
                </c:pt>
                <c:pt idx="4165">
                  <c:v>1644.0</c:v>
                </c:pt>
                <c:pt idx="4166">
                  <c:v>1645.0</c:v>
                </c:pt>
                <c:pt idx="4167">
                  <c:v>1646.0</c:v>
                </c:pt>
                <c:pt idx="4168">
                  <c:v>1646.0</c:v>
                </c:pt>
                <c:pt idx="4169">
                  <c:v>1646.0</c:v>
                </c:pt>
                <c:pt idx="4170">
                  <c:v>1646.0</c:v>
                </c:pt>
                <c:pt idx="4171">
                  <c:v>1646.0</c:v>
                </c:pt>
                <c:pt idx="4172">
                  <c:v>1647.0</c:v>
                </c:pt>
                <c:pt idx="4173">
                  <c:v>1648.0</c:v>
                </c:pt>
                <c:pt idx="4174">
                  <c:v>1649.0</c:v>
                </c:pt>
                <c:pt idx="4175">
                  <c:v>1649.0</c:v>
                </c:pt>
                <c:pt idx="4176">
                  <c:v>1650.0</c:v>
                </c:pt>
                <c:pt idx="4177">
                  <c:v>1651.0</c:v>
                </c:pt>
                <c:pt idx="4178">
                  <c:v>1652.0</c:v>
                </c:pt>
                <c:pt idx="4179">
                  <c:v>1653.0</c:v>
                </c:pt>
                <c:pt idx="4180">
                  <c:v>1654.0</c:v>
                </c:pt>
                <c:pt idx="4181">
                  <c:v>1655.0</c:v>
                </c:pt>
                <c:pt idx="4182">
                  <c:v>1655.0</c:v>
                </c:pt>
                <c:pt idx="4183">
                  <c:v>1656.0</c:v>
                </c:pt>
                <c:pt idx="4184">
                  <c:v>1656.0</c:v>
                </c:pt>
                <c:pt idx="4185">
                  <c:v>1657.0</c:v>
                </c:pt>
                <c:pt idx="4186">
                  <c:v>1657.0</c:v>
                </c:pt>
                <c:pt idx="4187">
                  <c:v>1657.0</c:v>
                </c:pt>
                <c:pt idx="4188">
                  <c:v>1657.0</c:v>
                </c:pt>
                <c:pt idx="4189">
                  <c:v>1657.0</c:v>
                </c:pt>
                <c:pt idx="4190">
                  <c:v>1658.0</c:v>
                </c:pt>
                <c:pt idx="4191">
                  <c:v>1658.0</c:v>
                </c:pt>
                <c:pt idx="4192">
                  <c:v>1659.0</c:v>
                </c:pt>
                <c:pt idx="4193">
                  <c:v>1659.0</c:v>
                </c:pt>
                <c:pt idx="4194">
                  <c:v>1660.0</c:v>
                </c:pt>
                <c:pt idx="4195">
                  <c:v>1661.0</c:v>
                </c:pt>
                <c:pt idx="4196">
                  <c:v>1662.0</c:v>
                </c:pt>
                <c:pt idx="4197">
                  <c:v>1663.0</c:v>
                </c:pt>
                <c:pt idx="4198">
                  <c:v>1664.0</c:v>
                </c:pt>
                <c:pt idx="4199">
                  <c:v>1664.0</c:v>
                </c:pt>
                <c:pt idx="4200">
                  <c:v>1665.0</c:v>
                </c:pt>
                <c:pt idx="4201">
                  <c:v>1665.0</c:v>
                </c:pt>
                <c:pt idx="4202">
                  <c:v>1665.0</c:v>
                </c:pt>
                <c:pt idx="4203">
                  <c:v>1665.0</c:v>
                </c:pt>
                <c:pt idx="4204">
                  <c:v>1665.0</c:v>
                </c:pt>
                <c:pt idx="4205">
                  <c:v>1665.0</c:v>
                </c:pt>
                <c:pt idx="4206">
                  <c:v>1665.0</c:v>
                </c:pt>
                <c:pt idx="4207">
                  <c:v>1665.0</c:v>
                </c:pt>
                <c:pt idx="4208">
                  <c:v>1665.0</c:v>
                </c:pt>
                <c:pt idx="4209">
                  <c:v>1665.0</c:v>
                </c:pt>
                <c:pt idx="4210">
                  <c:v>1665.0</c:v>
                </c:pt>
                <c:pt idx="4211">
                  <c:v>1665.0</c:v>
                </c:pt>
                <c:pt idx="4212">
                  <c:v>1665.0</c:v>
                </c:pt>
                <c:pt idx="4213">
                  <c:v>1666.0</c:v>
                </c:pt>
                <c:pt idx="4214">
                  <c:v>1666.0</c:v>
                </c:pt>
                <c:pt idx="4215">
                  <c:v>1666.0</c:v>
                </c:pt>
                <c:pt idx="4216">
                  <c:v>1666.0</c:v>
                </c:pt>
                <c:pt idx="4217">
                  <c:v>1666.0</c:v>
                </c:pt>
                <c:pt idx="4218">
                  <c:v>1666.0</c:v>
                </c:pt>
                <c:pt idx="4219">
                  <c:v>1666.0</c:v>
                </c:pt>
                <c:pt idx="4220">
                  <c:v>1666.0</c:v>
                </c:pt>
                <c:pt idx="4221">
                  <c:v>1666.0</c:v>
                </c:pt>
                <c:pt idx="4222">
                  <c:v>1667.0</c:v>
                </c:pt>
                <c:pt idx="4223">
                  <c:v>1668.0</c:v>
                </c:pt>
                <c:pt idx="4224">
                  <c:v>1669.0</c:v>
                </c:pt>
                <c:pt idx="4225">
                  <c:v>1670.0</c:v>
                </c:pt>
                <c:pt idx="4226">
                  <c:v>1671.0</c:v>
                </c:pt>
                <c:pt idx="4227">
                  <c:v>1672.0</c:v>
                </c:pt>
                <c:pt idx="4228">
                  <c:v>1673.0</c:v>
                </c:pt>
                <c:pt idx="4229">
                  <c:v>1674.0</c:v>
                </c:pt>
                <c:pt idx="4230">
                  <c:v>1675.0</c:v>
                </c:pt>
                <c:pt idx="4231">
                  <c:v>1676.0</c:v>
                </c:pt>
                <c:pt idx="4232">
                  <c:v>1677.0</c:v>
                </c:pt>
                <c:pt idx="4233">
                  <c:v>1678.0</c:v>
                </c:pt>
                <c:pt idx="4234">
                  <c:v>1679.0</c:v>
                </c:pt>
                <c:pt idx="4235">
                  <c:v>1680.0</c:v>
                </c:pt>
                <c:pt idx="4236">
                  <c:v>1681.0</c:v>
                </c:pt>
                <c:pt idx="4237">
                  <c:v>1682.0</c:v>
                </c:pt>
                <c:pt idx="4238">
                  <c:v>1682.0</c:v>
                </c:pt>
                <c:pt idx="4239">
                  <c:v>1683.0</c:v>
                </c:pt>
                <c:pt idx="4240">
                  <c:v>1684.0</c:v>
                </c:pt>
                <c:pt idx="4241">
                  <c:v>1685.0</c:v>
                </c:pt>
                <c:pt idx="4242">
                  <c:v>1686.0</c:v>
                </c:pt>
                <c:pt idx="4243">
                  <c:v>1687.0</c:v>
                </c:pt>
                <c:pt idx="4244">
                  <c:v>1687.0</c:v>
                </c:pt>
                <c:pt idx="4245">
                  <c:v>1687.0</c:v>
                </c:pt>
                <c:pt idx="4246">
                  <c:v>1687.0</c:v>
                </c:pt>
                <c:pt idx="4247">
                  <c:v>1687.0</c:v>
                </c:pt>
                <c:pt idx="4248">
                  <c:v>1687.0</c:v>
                </c:pt>
                <c:pt idx="4249">
                  <c:v>1687.0</c:v>
                </c:pt>
                <c:pt idx="4250">
                  <c:v>1687.0</c:v>
                </c:pt>
                <c:pt idx="4251">
                  <c:v>1687.0</c:v>
                </c:pt>
                <c:pt idx="4252">
                  <c:v>1687.0</c:v>
                </c:pt>
                <c:pt idx="4253">
                  <c:v>1687.0</c:v>
                </c:pt>
                <c:pt idx="4254">
                  <c:v>1687.0</c:v>
                </c:pt>
                <c:pt idx="4255">
                  <c:v>1688.0</c:v>
                </c:pt>
                <c:pt idx="4256">
                  <c:v>1688.0</c:v>
                </c:pt>
                <c:pt idx="4257">
                  <c:v>1689.0</c:v>
                </c:pt>
                <c:pt idx="4258">
                  <c:v>1689.0</c:v>
                </c:pt>
                <c:pt idx="4259">
                  <c:v>1689.0</c:v>
                </c:pt>
                <c:pt idx="4260">
                  <c:v>1689.0</c:v>
                </c:pt>
                <c:pt idx="4261">
                  <c:v>1689.0</c:v>
                </c:pt>
                <c:pt idx="4262">
                  <c:v>1689.0</c:v>
                </c:pt>
                <c:pt idx="4263">
                  <c:v>1689.0</c:v>
                </c:pt>
                <c:pt idx="4264">
                  <c:v>1689.0</c:v>
                </c:pt>
                <c:pt idx="4265">
                  <c:v>1690.0</c:v>
                </c:pt>
                <c:pt idx="4266">
                  <c:v>1691.0</c:v>
                </c:pt>
                <c:pt idx="4267">
                  <c:v>1692.0</c:v>
                </c:pt>
                <c:pt idx="4268">
                  <c:v>1693.0</c:v>
                </c:pt>
                <c:pt idx="4269">
                  <c:v>1694.0</c:v>
                </c:pt>
                <c:pt idx="4270">
                  <c:v>1695.0</c:v>
                </c:pt>
                <c:pt idx="4271">
                  <c:v>1696.0</c:v>
                </c:pt>
                <c:pt idx="4272">
                  <c:v>1697.0</c:v>
                </c:pt>
                <c:pt idx="4273">
                  <c:v>1698.0</c:v>
                </c:pt>
                <c:pt idx="4274">
                  <c:v>1698.0</c:v>
                </c:pt>
                <c:pt idx="4275">
                  <c:v>1699.0</c:v>
                </c:pt>
                <c:pt idx="4276">
                  <c:v>1700.0</c:v>
                </c:pt>
                <c:pt idx="4277">
                  <c:v>1701.0</c:v>
                </c:pt>
                <c:pt idx="4278">
                  <c:v>1702.0</c:v>
                </c:pt>
                <c:pt idx="4279">
                  <c:v>1703.0</c:v>
                </c:pt>
                <c:pt idx="4280">
                  <c:v>1704.0</c:v>
                </c:pt>
                <c:pt idx="4281">
                  <c:v>1705.0</c:v>
                </c:pt>
                <c:pt idx="4282">
                  <c:v>1706.0</c:v>
                </c:pt>
                <c:pt idx="4283">
                  <c:v>1707.0</c:v>
                </c:pt>
                <c:pt idx="4284">
                  <c:v>1708.0</c:v>
                </c:pt>
                <c:pt idx="4285">
                  <c:v>1709.0</c:v>
                </c:pt>
                <c:pt idx="4286">
                  <c:v>1709.0</c:v>
                </c:pt>
                <c:pt idx="4287">
                  <c:v>1710.0</c:v>
                </c:pt>
                <c:pt idx="4288">
                  <c:v>1710.0</c:v>
                </c:pt>
                <c:pt idx="4289">
                  <c:v>1710.0</c:v>
                </c:pt>
                <c:pt idx="4290">
                  <c:v>1711.0</c:v>
                </c:pt>
                <c:pt idx="4291">
                  <c:v>1711.0</c:v>
                </c:pt>
                <c:pt idx="4292">
                  <c:v>1711.0</c:v>
                </c:pt>
                <c:pt idx="4293">
                  <c:v>1711.0</c:v>
                </c:pt>
                <c:pt idx="4294">
                  <c:v>1711.0</c:v>
                </c:pt>
                <c:pt idx="4295">
                  <c:v>1712.0</c:v>
                </c:pt>
                <c:pt idx="4296">
                  <c:v>1712.0</c:v>
                </c:pt>
                <c:pt idx="4297">
                  <c:v>1712.0</c:v>
                </c:pt>
                <c:pt idx="4298">
                  <c:v>1712.0</c:v>
                </c:pt>
                <c:pt idx="4299">
                  <c:v>1713.0</c:v>
                </c:pt>
                <c:pt idx="4300">
                  <c:v>1713.0</c:v>
                </c:pt>
                <c:pt idx="4301">
                  <c:v>1713.0</c:v>
                </c:pt>
                <c:pt idx="4302">
                  <c:v>1713.0</c:v>
                </c:pt>
                <c:pt idx="4303">
                  <c:v>1713.0</c:v>
                </c:pt>
                <c:pt idx="4304">
                  <c:v>1713.0</c:v>
                </c:pt>
                <c:pt idx="4305">
                  <c:v>1713.0</c:v>
                </c:pt>
                <c:pt idx="4306">
                  <c:v>1713.0</c:v>
                </c:pt>
                <c:pt idx="4307">
                  <c:v>1713.0</c:v>
                </c:pt>
                <c:pt idx="4308">
                  <c:v>1714.0</c:v>
                </c:pt>
                <c:pt idx="4309">
                  <c:v>1715.0</c:v>
                </c:pt>
                <c:pt idx="4310">
                  <c:v>1716.0</c:v>
                </c:pt>
                <c:pt idx="4311">
                  <c:v>1716.0</c:v>
                </c:pt>
                <c:pt idx="4312">
                  <c:v>1716.0</c:v>
                </c:pt>
                <c:pt idx="4313">
                  <c:v>1716.0</c:v>
                </c:pt>
                <c:pt idx="4314">
                  <c:v>1716.0</c:v>
                </c:pt>
                <c:pt idx="4315">
                  <c:v>1716.0</c:v>
                </c:pt>
                <c:pt idx="4316">
                  <c:v>1716.0</c:v>
                </c:pt>
                <c:pt idx="4317">
                  <c:v>1716.0</c:v>
                </c:pt>
                <c:pt idx="4318">
                  <c:v>1717.0</c:v>
                </c:pt>
                <c:pt idx="4319">
                  <c:v>1717.0</c:v>
                </c:pt>
                <c:pt idx="4320">
                  <c:v>1717.0</c:v>
                </c:pt>
                <c:pt idx="4321">
                  <c:v>1717.0</c:v>
                </c:pt>
                <c:pt idx="4322">
                  <c:v>1717.0</c:v>
                </c:pt>
                <c:pt idx="4323">
                  <c:v>1718.0</c:v>
                </c:pt>
                <c:pt idx="4324">
                  <c:v>1719.0</c:v>
                </c:pt>
                <c:pt idx="4325">
                  <c:v>1720.0</c:v>
                </c:pt>
                <c:pt idx="4326">
                  <c:v>1721.0</c:v>
                </c:pt>
                <c:pt idx="4327">
                  <c:v>1722.0</c:v>
                </c:pt>
                <c:pt idx="4328">
                  <c:v>1723.0</c:v>
                </c:pt>
                <c:pt idx="4329">
                  <c:v>1724.0</c:v>
                </c:pt>
                <c:pt idx="4330">
                  <c:v>1725.0</c:v>
                </c:pt>
                <c:pt idx="4331">
                  <c:v>1726.0</c:v>
                </c:pt>
                <c:pt idx="4332">
                  <c:v>1727.0</c:v>
                </c:pt>
                <c:pt idx="4333">
                  <c:v>1728.0</c:v>
                </c:pt>
                <c:pt idx="4334">
                  <c:v>1729.0</c:v>
                </c:pt>
                <c:pt idx="4335">
                  <c:v>1730.0</c:v>
                </c:pt>
                <c:pt idx="4336">
                  <c:v>1731.0</c:v>
                </c:pt>
                <c:pt idx="4337">
                  <c:v>1732.0</c:v>
                </c:pt>
                <c:pt idx="4338">
                  <c:v>1733.0</c:v>
                </c:pt>
                <c:pt idx="4339">
                  <c:v>1734.0</c:v>
                </c:pt>
                <c:pt idx="4340">
                  <c:v>1735.0</c:v>
                </c:pt>
                <c:pt idx="4341">
                  <c:v>1736.0</c:v>
                </c:pt>
                <c:pt idx="4342">
                  <c:v>1737.0</c:v>
                </c:pt>
                <c:pt idx="4343">
                  <c:v>1738.0</c:v>
                </c:pt>
                <c:pt idx="4344">
                  <c:v>1739.0</c:v>
                </c:pt>
                <c:pt idx="4345">
                  <c:v>1740.0</c:v>
                </c:pt>
                <c:pt idx="4346">
                  <c:v>1741.0</c:v>
                </c:pt>
                <c:pt idx="4347">
                  <c:v>1741.0</c:v>
                </c:pt>
                <c:pt idx="4348">
                  <c:v>1742.0</c:v>
                </c:pt>
                <c:pt idx="4349">
                  <c:v>1743.0</c:v>
                </c:pt>
                <c:pt idx="4350">
                  <c:v>1744.0</c:v>
                </c:pt>
                <c:pt idx="4351">
                  <c:v>1744.0</c:v>
                </c:pt>
                <c:pt idx="4352">
                  <c:v>1745.0</c:v>
                </c:pt>
                <c:pt idx="4353">
                  <c:v>1746.0</c:v>
                </c:pt>
                <c:pt idx="4354">
                  <c:v>1747.0</c:v>
                </c:pt>
                <c:pt idx="4355">
                  <c:v>1747.0</c:v>
                </c:pt>
                <c:pt idx="4356">
                  <c:v>1747.0</c:v>
                </c:pt>
                <c:pt idx="4357">
                  <c:v>1747.0</c:v>
                </c:pt>
                <c:pt idx="4358">
                  <c:v>1748.0</c:v>
                </c:pt>
                <c:pt idx="4359">
                  <c:v>1749.0</c:v>
                </c:pt>
                <c:pt idx="4360">
                  <c:v>1749.0</c:v>
                </c:pt>
                <c:pt idx="4361">
                  <c:v>1750.0</c:v>
                </c:pt>
                <c:pt idx="4362">
                  <c:v>1750.0</c:v>
                </c:pt>
                <c:pt idx="4363">
                  <c:v>1750.0</c:v>
                </c:pt>
                <c:pt idx="4364">
                  <c:v>1750.0</c:v>
                </c:pt>
                <c:pt idx="4365">
                  <c:v>1750.0</c:v>
                </c:pt>
                <c:pt idx="4366">
                  <c:v>1751.0</c:v>
                </c:pt>
                <c:pt idx="4367">
                  <c:v>1751.0</c:v>
                </c:pt>
                <c:pt idx="4368">
                  <c:v>1752.0</c:v>
                </c:pt>
                <c:pt idx="4369">
                  <c:v>1753.0</c:v>
                </c:pt>
                <c:pt idx="4370">
                  <c:v>1753.0</c:v>
                </c:pt>
                <c:pt idx="4371">
                  <c:v>1753.0</c:v>
                </c:pt>
                <c:pt idx="4372">
                  <c:v>1753.0</c:v>
                </c:pt>
                <c:pt idx="4373">
                  <c:v>1753.0</c:v>
                </c:pt>
                <c:pt idx="4374">
                  <c:v>1754.0</c:v>
                </c:pt>
                <c:pt idx="4375">
                  <c:v>1755.0</c:v>
                </c:pt>
                <c:pt idx="4376">
                  <c:v>1756.0</c:v>
                </c:pt>
                <c:pt idx="4377">
                  <c:v>1757.0</c:v>
                </c:pt>
                <c:pt idx="4378">
                  <c:v>1758.0</c:v>
                </c:pt>
                <c:pt idx="4379">
                  <c:v>1759.0</c:v>
                </c:pt>
                <c:pt idx="4380">
                  <c:v>1759.0</c:v>
                </c:pt>
                <c:pt idx="4381">
                  <c:v>1759.0</c:v>
                </c:pt>
                <c:pt idx="4382">
                  <c:v>1759.0</c:v>
                </c:pt>
                <c:pt idx="4383">
                  <c:v>1759.0</c:v>
                </c:pt>
                <c:pt idx="4384">
                  <c:v>1760.0</c:v>
                </c:pt>
                <c:pt idx="4385">
                  <c:v>1761.0</c:v>
                </c:pt>
                <c:pt idx="4386">
                  <c:v>1762.0</c:v>
                </c:pt>
                <c:pt idx="4387">
                  <c:v>1763.0</c:v>
                </c:pt>
                <c:pt idx="4388">
                  <c:v>1763.0</c:v>
                </c:pt>
                <c:pt idx="4389">
                  <c:v>1764.0</c:v>
                </c:pt>
                <c:pt idx="4390">
                  <c:v>1765.0</c:v>
                </c:pt>
                <c:pt idx="4391">
                  <c:v>1766.0</c:v>
                </c:pt>
                <c:pt idx="4392">
                  <c:v>1767.0</c:v>
                </c:pt>
                <c:pt idx="4393">
                  <c:v>1768.0</c:v>
                </c:pt>
                <c:pt idx="4394">
                  <c:v>1769.0</c:v>
                </c:pt>
                <c:pt idx="4395">
                  <c:v>1770.0</c:v>
                </c:pt>
                <c:pt idx="4396">
                  <c:v>1770.0</c:v>
                </c:pt>
                <c:pt idx="4397">
                  <c:v>1771.0</c:v>
                </c:pt>
                <c:pt idx="4398">
                  <c:v>1772.0</c:v>
                </c:pt>
                <c:pt idx="4399">
                  <c:v>1772.0</c:v>
                </c:pt>
                <c:pt idx="4400">
                  <c:v>1772.0</c:v>
                </c:pt>
                <c:pt idx="4401">
                  <c:v>1772.0</c:v>
                </c:pt>
                <c:pt idx="4402">
                  <c:v>1773.0</c:v>
                </c:pt>
                <c:pt idx="4403">
                  <c:v>1774.0</c:v>
                </c:pt>
                <c:pt idx="4404">
                  <c:v>1774.0</c:v>
                </c:pt>
                <c:pt idx="4405">
                  <c:v>1774.0</c:v>
                </c:pt>
                <c:pt idx="4406">
                  <c:v>1775.0</c:v>
                </c:pt>
                <c:pt idx="4407">
                  <c:v>1776.0</c:v>
                </c:pt>
                <c:pt idx="4408">
                  <c:v>1777.0</c:v>
                </c:pt>
                <c:pt idx="4409">
                  <c:v>1777.0</c:v>
                </c:pt>
                <c:pt idx="4410">
                  <c:v>1777.0</c:v>
                </c:pt>
                <c:pt idx="4411">
                  <c:v>1777.0</c:v>
                </c:pt>
                <c:pt idx="4412">
                  <c:v>1778.0</c:v>
                </c:pt>
                <c:pt idx="4413">
                  <c:v>1779.0</c:v>
                </c:pt>
                <c:pt idx="4414">
                  <c:v>1780.0</c:v>
                </c:pt>
                <c:pt idx="4415">
                  <c:v>1780.0</c:v>
                </c:pt>
                <c:pt idx="4416">
                  <c:v>1780.0</c:v>
                </c:pt>
                <c:pt idx="4417">
                  <c:v>1780.0</c:v>
                </c:pt>
                <c:pt idx="4418">
                  <c:v>1780.0</c:v>
                </c:pt>
                <c:pt idx="4419">
                  <c:v>1780.0</c:v>
                </c:pt>
                <c:pt idx="4420">
                  <c:v>1780.0</c:v>
                </c:pt>
                <c:pt idx="4421">
                  <c:v>1780.0</c:v>
                </c:pt>
                <c:pt idx="4422">
                  <c:v>1780.0</c:v>
                </c:pt>
                <c:pt idx="4423">
                  <c:v>1780.0</c:v>
                </c:pt>
                <c:pt idx="4424">
                  <c:v>1780.0</c:v>
                </c:pt>
                <c:pt idx="4425">
                  <c:v>1780.0</c:v>
                </c:pt>
                <c:pt idx="4426">
                  <c:v>1780.0</c:v>
                </c:pt>
                <c:pt idx="4427">
                  <c:v>1780.0</c:v>
                </c:pt>
                <c:pt idx="4428">
                  <c:v>1780.0</c:v>
                </c:pt>
                <c:pt idx="4429">
                  <c:v>1780.0</c:v>
                </c:pt>
                <c:pt idx="4430">
                  <c:v>1780.0</c:v>
                </c:pt>
                <c:pt idx="4431">
                  <c:v>1780.0</c:v>
                </c:pt>
                <c:pt idx="4432">
                  <c:v>1780.0</c:v>
                </c:pt>
                <c:pt idx="4433">
                  <c:v>1781.0</c:v>
                </c:pt>
                <c:pt idx="4434">
                  <c:v>1781.0</c:v>
                </c:pt>
                <c:pt idx="4435">
                  <c:v>1781.0</c:v>
                </c:pt>
                <c:pt idx="4436">
                  <c:v>1781.0</c:v>
                </c:pt>
                <c:pt idx="4437">
                  <c:v>1781.0</c:v>
                </c:pt>
                <c:pt idx="4438">
                  <c:v>1781.0</c:v>
                </c:pt>
                <c:pt idx="4439">
                  <c:v>1781.0</c:v>
                </c:pt>
                <c:pt idx="4440">
                  <c:v>1781.0</c:v>
                </c:pt>
                <c:pt idx="4441">
                  <c:v>1781.0</c:v>
                </c:pt>
                <c:pt idx="4442">
                  <c:v>1781.0</c:v>
                </c:pt>
                <c:pt idx="4443">
                  <c:v>1781.0</c:v>
                </c:pt>
                <c:pt idx="4444">
                  <c:v>1781.0</c:v>
                </c:pt>
                <c:pt idx="4445">
                  <c:v>1781.0</c:v>
                </c:pt>
                <c:pt idx="4446">
                  <c:v>1781.0</c:v>
                </c:pt>
                <c:pt idx="4447">
                  <c:v>1781.0</c:v>
                </c:pt>
                <c:pt idx="4448">
                  <c:v>1781.0</c:v>
                </c:pt>
                <c:pt idx="4449">
                  <c:v>1782.0</c:v>
                </c:pt>
                <c:pt idx="4450">
                  <c:v>1783.0</c:v>
                </c:pt>
                <c:pt idx="4451">
                  <c:v>1783.0</c:v>
                </c:pt>
                <c:pt idx="4452">
                  <c:v>1784.0</c:v>
                </c:pt>
                <c:pt idx="4453">
                  <c:v>1785.0</c:v>
                </c:pt>
                <c:pt idx="4454">
                  <c:v>1786.0</c:v>
                </c:pt>
                <c:pt idx="4455">
                  <c:v>1787.0</c:v>
                </c:pt>
                <c:pt idx="4456">
                  <c:v>1788.0</c:v>
                </c:pt>
                <c:pt idx="4457">
                  <c:v>1789.0</c:v>
                </c:pt>
                <c:pt idx="4458">
                  <c:v>1790.0</c:v>
                </c:pt>
                <c:pt idx="4459">
                  <c:v>1791.0</c:v>
                </c:pt>
                <c:pt idx="4460">
                  <c:v>1792.0</c:v>
                </c:pt>
                <c:pt idx="4461">
                  <c:v>1793.0</c:v>
                </c:pt>
                <c:pt idx="4462">
                  <c:v>1794.0</c:v>
                </c:pt>
                <c:pt idx="4463">
                  <c:v>1795.0</c:v>
                </c:pt>
                <c:pt idx="4464">
                  <c:v>1796.0</c:v>
                </c:pt>
                <c:pt idx="4465">
                  <c:v>1797.0</c:v>
                </c:pt>
                <c:pt idx="4466">
                  <c:v>1797.0</c:v>
                </c:pt>
                <c:pt idx="4467">
                  <c:v>1797.0</c:v>
                </c:pt>
                <c:pt idx="4468">
                  <c:v>1797.0</c:v>
                </c:pt>
                <c:pt idx="4469">
                  <c:v>1797.0</c:v>
                </c:pt>
                <c:pt idx="4470">
                  <c:v>1798.0</c:v>
                </c:pt>
                <c:pt idx="4471">
                  <c:v>1799.0</c:v>
                </c:pt>
                <c:pt idx="4472">
                  <c:v>1799.0</c:v>
                </c:pt>
                <c:pt idx="4473">
                  <c:v>1799.0</c:v>
                </c:pt>
                <c:pt idx="4474">
                  <c:v>1799.0</c:v>
                </c:pt>
                <c:pt idx="4475">
                  <c:v>1799.0</c:v>
                </c:pt>
                <c:pt idx="4476">
                  <c:v>1799.0</c:v>
                </c:pt>
                <c:pt idx="4477">
                  <c:v>1799.0</c:v>
                </c:pt>
                <c:pt idx="4478">
                  <c:v>1799.0</c:v>
                </c:pt>
                <c:pt idx="4479">
                  <c:v>1799.0</c:v>
                </c:pt>
                <c:pt idx="4480">
                  <c:v>1799.0</c:v>
                </c:pt>
                <c:pt idx="4481">
                  <c:v>1800.0</c:v>
                </c:pt>
                <c:pt idx="4482">
                  <c:v>1800.0</c:v>
                </c:pt>
                <c:pt idx="4483">
                  <c:v>1801.0</c:v>
                </c:pt>
                <c:pt idx="4484">
                  <c:v>1802.0</c:v>
                </c:pt>
                <c:pt idx="4485">
                  <c:v>1803.0</c:v>
                </c:pt>
                <c:pt idx="4486">
                  <c:v>1804.0</c:v>
                </c:pt>
                <c:pt idx="4487">
                  <c:v>1805.0</c:v>
                </c:pt>
                <c:pt idx="4488">
                  <c:v>1806.0</c:v>
                </c:pt>
                <c:pt idx="4489">
                  <c:v>1807.0</c:v>
                </c:pt>
                <c:pt idx="4490">
                  <c:v>1808.0</c:v>
                </c:pt>
                <c:pt idx="4491">
                  <c:v>1809.0</c:v>
                </c:pt>
                <c:pt idx="4492">
                  <c:v>1809.0</c:v>
                </c:pt>
                <c:pt idx="4493">
                  <c:v>1809.0</c:v>
                </c:pt>
                <c:pt idx="4494">
                  <c:v>1809.0</c:v>
                </c:pt>
                <c:pt idx="4495">
                  <c:v>1810.0</c:v>
                </c:pt>
                <c:pt idx="4496">
                  <c:v>1810.0</c:v>
                </c:pt>
                <c:pt idx="4497">
                  <c:v>1810.0</c:v>
                </c:pt>
                <c:pt idx="4498">
                  <c:v>1811.0</c:v>
                </c:pt>
                <c:pt idx="4499">
                  <c:v>1811.0</c:v>
                </c:pt>
                <c:pt idx="4500">
                  <c:v>1811.0</c:v>
                </c:pt>
                <c:pt idx="4501">
                  <c:v>1812.0</c:v>
                </c:pt>
                <c:pt idx="4502">
                  <c:v>1812.0</c:v>
                </c:pt>
                <c:pt idx="4503">
                  <c:v>1812.0</c:v>
                </c:pt>
                <c:pt idx="4504">
                  <c:v>1813.0</c:v>
                </c:pt>
                <c:pt idx="4505">
                  <c:v>1813.0</c:v>
                </c:pt>
                <c:pt idx="4506">
                  <c:v>1813.0</c:v>
                </c:pt>
                <c:pt idx="4507">
                  <c:v>1814.0</c:v>
                </c:pt>
                <c:pt idx="4508">
                  <c:v>1815.0</c:v>
                </c:pt>
                <c:pt idx="4509">
                  <c:v>1816.0</c:v>
                </c:pt>
                <c:pt idx="4510">
                  <c:v>1817.0</c:v>
                </c:pt>
                <c:pt idx="4511">
                  <c:v>1818.0</c:v>
                </c:pt>
                <c:pt idx="4512">
                  <c:v>1819.0</c:v>
                </c:pt>
                <c:pt idx="4513">
                  <c:v>1820.0</c:v>
                </c:pt>
                <c:pt idx="4514">
                  <c:v>1821.0</c:v>
                </c:pt>
                <c:pt idx="4515">
                  <c:v>1821.0</c:v>
                </c:pt>
                <c:pt idx="4516">
                  <c:v>1821.0</c:v>
                </c:pt>
                <c:pt idx="4517">
                  <c:v>1821.0</c:v>
                </c:pt>
                <c:pt idx="4518">
                  <c:v>1821.0</c:v>
                </c:pt>
                <c:pt idx="4519">
                  <c:v>1821.0</c:v>
                </c:pt>
                <c:pt idx="4520">
                  <c:v>1822.0</c:v>
                </c:pt>
                <c:pt idx="4521">
                  <c:v>1822.0</c:v>
                </c:pt>
                <c:pt idx="4522">
                  <c:v>1822.0</c:v>
                </c:pt>
                <c:pt idx="4523">
                  <c:v>1822.0</c:v>
                </c:pt>
                <c:pt idx="4524">
                  <c:v>1822.0</c:v>
                </c:pt>
                <c:pt idx="4525">
                  <c:v>1823.0</c:v>
                </c:pt>
                <c:pt idx="4526">
                  <c:v>1823.0</c:v>
                </c:pt>
                <c:pt idx="4527">
                  <c:v>1823.0</c:v>
                </c:pt>
                <c:pt idx="4528">
                  <c:v>1823.0</c:v>
                </c:pt>
                <c:pt idx="4529">
                  <c:v>1824.0</c:v>
                </c:pt>
                <c:pt idx="4530">
                  <c:v>1825.0</c:v>
                </c:pt>
                <c:pt idx="4531">
                  <c:v>1826.0</c:v>
                </c:pt>
                <c:pt idx="4532">
                  <c:v>1827.0</c:v>
                </c:pt>
                <c:pt idx="4533">
                  <c:v>1828.0</c:v>
                </c:pt>
                <c:pt idx="4534">
                  <c:v>1829.0</c:v>
                </c:pt>
                <c:pt idx="4535">
                  <c:v>1830.0</c:v>
                </c:pt>
                <c:pt idx="4536">
                  <c:v>1831.0</c:v>
                </c:pt>
                <c:pt idx="4537">
                  <c:v>1832.0</c:v>
                </c:pt>
                <c:pt idx="4538">
                  <c:v>1833.0</c:v>
                </c:pt>
                <c:pt idx="4539">
                  <c:v>1834.0</c:v>
                </c:pt>
                <c:pt idx="4540">
                  <c:v>1835.0</c:v>
                </c:pt>
                <c:pt idx="4541">
                  <c:v>1836.0</c:v>
                </c:pt>
                <c:pt idx="4542">
                  <c:v>1837.0</c:v>
                </c:pt>
                <c:pt idx="4543">
                  <c:v>1838.0</c:v>
                </c:pt>
                <c:pt idx="4544">
                  <c:v>1839.0</c:v>
                </c:pt>
                <c:pt idx="4545">
                  <c:v>1840.0</c:v>
                </c:pt>
                <c:pt idx="4546">
                  <c:v>1841.0</c:v>
                </c:pt>
                <c:pt idx="4547">
                  <c:v>1842.0</c:v>
                </c:pt>
                <c:pt idx="4548">
                  <c:v>1842.0</c:v>
                </c:pt>
                <c:pt idx="4549">
                  <c:v>1842.0</c:v>
                </c:pt>
                <c:pt idx="4550">
                  <c:v>1842.0</c:v>
                </c:pt>
                <c:pt idx="4551">
                  <c:v>1843.0</c:v>
                </c:pt>
                <c:pt idx="4552">
                  <c:v>1844.0</c:v>
                </c:pt>
                <c:pt idx="4553">
                  <c:v>1845.0</c:v>
                </c:pt>
                <c:pt idx="4554">
                  <c:v>1845.0</c:v>
                </c:pt>
                <c:pt idx="4555">
                  <c:v>1846.0</c:v>
                </c:pt>
                <c:pt idx="4556">
                  <c:v>1847.0</c:v>
                </c:pt>
                <c:pt idx="4557">
                  <c:v>1848.0</c:v>
                </c:pt>
                <c:pt idx="4558">
                  <c:v>1848.0</c:v>
                </c:pt>
                <c:pt idx="4559">
                  <c:v>1848.0</c:v>
                </c:pt>
                <c:pt idx="4560">
                  <c:v>1849.0</c:v>
                </c:pt>
                <c:pt idx="4561">
                  <c:v>1850.0</c:v>
                </c:pt>
                <c:pt idx="4562">
                  <c:v>1851.0</c:v>
                </c:pt>
                <c:pt idx="4563">
                  <c:v>1852.0</c:v>
                </c:pt>
                <c:pt idx="4564">
                  <c:v>1853.0</c:v>
                </c:pt>
                <c:pt idx="4565">
                  <c:v>1854.0</c:v>
                </c:pt>
                <c:pt idx="4566">
                  <c:v>1855.0</c:v>
                </c:pt>
                <c:pt idx="4567">
                  <c:v>1856.0</c:v>
                </c:pt>
                <c:pt idx="4568">
                  <c:v>1857.0</c:v>
                </c:pt>
                <c:pt idx="4569">
                  <c:v>1858.0</c:v>
                </c:pt>
                <c:pt idx="4570">
                  <c:v>1859.0</c:v>
                </c:pt>
                <c:pt idx="4571">
                  <c:v>1860.0</c:v>
                </c:pt>
                <c:pt idx="4572">
                  <c:v>1860.0</c:v>
                </c:pt>
                <c:pt idx="4573">
                  <c:v>1861.0</c:v>
                </c:pt>
                <c:pt idx="4574">
                  <c:v>1862.0</c:v>
                </c:pt>
                <c:pt idx="4575">
                  <c:v>1863.0</c:v>
                </c:pt>
                <c:pt idx="4576">
                  <c:v>1864.0</c:v>
                </c:pt>
                <c:pt idx="4577">
                  <c:v>1865.0</c:v>
                </c:pt>
                <c:pt idx="4578">
                  <c:v>1866.0</c:v>
                </c:pt>
                <c:pt idx="4579">
                  <c:v>1867.0</c:v>
                </c:pt>
                <c:pt idx="4580">
                  <c:v>1868.0</c:v>
                </c:pt>
                <c:pt idx="4581">
                  <c:v>1869.0</c:v>
                </c:pt>
                <c:pt idx="4582">
                  <c:v>1870.0</c:v>
                </c:pt>
                <c:pt idx="4583">
                  <c:v>1871.0</c:v>
                </c:pt>
                <c:pt idx="4584">
                  <c:v>1872.0</c:v>
                </c:pt>
                <c:pt idx="4585">
                  <c:v>1872.0</c:v>
                </c:pt>
                <c:pt idx="4586">
                  <c:v>1873.0</c:v>
                </c:pt>
                <c:pt idx="4587">
                  <c:v>1873.0</c:v>
                </c:pt>
                <c:pt idx="4588">
                  <c:v>1873.0</c:v>
                </c:pt>
                <c:pt idx="4589">
                  <c:v>1873.0</c:v>
                </c:pt>
                <c:pt idx="4590">
                  <c:v>1873.0</c:v>
                </c:pt>
                <c:pt idx="4591">
                  <c:v>1874.0</c:v>
                </c:pt>
                <c:pt idx="4592">
                  <c:v>1875.0</c:v>
                </c:pt>
                <c:pt idx="4593">
                  <c:v>1875.0</c:v>
                </c:pt>
                <c:pt idx="4594">
                  <c:v>1876.0</c:v>
                </c:pt>
                <c:pt idx="4595">
                  <c:v>1877.0</c:v>
                </c:pt>
                <c:pt idx="4596">
                  <c:v>1878.0</c:v>
                </c:pt>
                <c:pt idx="4597">
                  <c:v>1879.0</c:v>
                </c:pt>
                <c:pt idx="4598">
                  <c:v>1880.0</c:v>
                </c:pt>
                <c:pt idx="4599">
                  <c:v>1881.0</c:v>
                </c:pt>
                <c:pt idx="4600">
                  <c:v>1881.0</c:v>
                </c:pt>
                <c:pt idx="4601">
                  <c:v>1881.0</c:v>
                </c:pt>
                <c:pt idx="4602">
                  <c:v>1881.0</c:v>
                </c:pt>
                <c:pt idx="4603">
                  <c:v>1881.0</c:v>
                </c:pt>
                <c:pt idx="4604">
                  <c:v>1881.0</c:v>
                </c:pt>
                <c:pt idx="4605">
                  <c:v>1882.0</c:v>
                </c:pt>
                <c:pt idx="4606">
                  <c:v>1882.0</c:v>
                </c:pt>
                <c:pt idx="4607">
                  <c:v>1882.0</c:v>
                </c:pt>
                <c:pt idx="4608">
                  <c:v>1882.0</c:v>
                </c:pt>
                <c:pt idx="4609">
                  <c:v>1882.0</c:v>
                </c:pt>
                <c:pt idx="4610">
                  <c:v>1882.0</c:v>
                </c:pt>
                <c:pt idx="4611">
                  <c:v>1883.0</c:v>
                </c:pt>
                <c:pt idx="4612">
                  <c:v>1884.0</c:v>
                </c:pt>
                <c:pt idx="4613">
                  <c:v>1884.0</c:v>
                </c:pt>
                <c:pt idx="4614">
                  <c:v>1884.0</c:v>
                </c:pt>
                <c:pt idx="4615">
                  <c:v>1884.0</c:v>
                </c:pt>
                <c:pt idx="4616">
                  <c:v>1884.0</c:v>
                </c:pt>
                <c:pt idx="4617">
                  <c:v>1884.0</c:v>
                </c:pt>
                <c:pt idx="4618">
                  <c:v>1884.0</c:v>
                </c:pt>
                <c:pt idx="4619">
                  <c:v>1885.0</c:v>
                </c:pt>
                <c:pt idx="4620">
                  <c:v>1886.0</c:v>
                </c:pt>
                <c:pt idx="4621">
                  <c:v>1887.0</c:v>
                </c:pt>
                <c:pt idx="4622">
                  <c:v>1887.0</c:v>
                </c:pt>
                <c:pt idx="4623">
                  <c:v>1888.0</c:v>
                </c:pt>
                <c:pt idx="4624">
                  <c:v>1888.0</c:v>
                </c:pt>
                <c:pt idx="4625">
                  <c:v>1889.0</c:v>
                </c:pt>
                <c:pt idx="4626">
                  <c:v>1890.0</c:v>
                </c:pt>
                <c:pt idx="4627">
                  <c:v>1891.0</c:v>
                </c:pt>
                <c:pt idx="4628">
                  <c:v>1892.0</c:v>
                </c:pt>
                <c:pt idx="4629">
                  <c:v>1893.0</c:v>
                </c:pt>
                <c:pt idx="4630">
                  <c:v>1894.0</c:v>
                </c:pt>
                <c:pt idx="4631">
                  <c:v>1894.0</c:v>
                </c:pt>
                <c:pt idx="4632">
                  <c:v>1895.0</c:v>
                </c:pt>
                <c:pt idx="4633">
                  <c:v>1896.0</c:v>
                </c:pt>
                <c:pt idx="4634">
                  <c:v>1897.0</c:v>
                </c:pt>
                <c:pt idx="4635">
                  <c:v>1897.0</c:v>
                </c:pt>
                <c:pt idx="4636">
                  <c:v>1897.0</c:v>
                </c:pt>
                <c:pt idx="4637">
                  <c:v>1898.0</c:v>
                </c:pt>
                <c:pt idx="4638">
                  <c:v>1898.0</c:v>
                </c:pt>
                <c:pt idx="4639">
                  <c:v>1898.0</c:v>
                </c:pt>
                <c:pt idx="4640">
                  <c:v>1898.0</c:v>
                </c:pt>
                <c:pt idx="4641">
                  <c:v>1898.0</c:v>
                </c:pt>
                <c:pt idx="4642">
                  <c:v>1899.0</c:v>
                </c:pt>
                <c:pt idx="4643">
                  <c:v>1899.0</c:v>
                </c:pt>
                <c:pt idx="4644">
                  <c:v>1899.0</c:v>
                </c:pt>
                <c:pt idx="4645">
                  <c:v>1899.0</c:v>
                </c:pt>
                <c:pt idx="4646">
                  <c:v>1900.0</c:v>
                </c:pt>
                <c:pt idx="4647">
                  <c:v>1901.0</c:v>
                </c:pt>
                <c:pt idx="4648">
                  <c:v>1902.0</c:v>
                </c:pt>
                <c:pt idx="4649">
                  <c:v>1903.0</c:v>
                </c:pt>
                <c:pt idx="4650">
                  <c:v>1903.0</c:v>
                </c:pt>
                <c:pt idx="4651">
                  <c:v>1903.0</c:v>
                </c:pt>
                <c:pt idx="4652">
                  <c:v>1904.0</c:v>
                </c:pt>
                <c:pt idx="4653">
                  <c:v>1904.0</c:v>
                </c:pt>
                <c:pt idx="4654">
                  <c:v>1905.0</c:v>
                </c:pt>
                <c:pt idx="4655">
                  <c:v>1906.0</c:v>
                </c:pt>
                <c:pt idx="4656">
                  <c:v>1907.0</c:v>
                </c:pt>
                <c:pt idx="4657">
                  <c:v>1908.0</c:v>
                </c:pt>
                <c:pt idx="4658">
                  <c:v>1909.0</c:v>
                </c:pt>
                <c:pt idx="4659">
                  <c:v>1910.0</c:v>
                </c:pt>
                <c:pt idx="4660">
                  <c:v>1911.0</c:v>
                </c:pt>
                <c:pt idx="4661">
                  <c:v>1911.0</c:v>
                </c:pt>
                <c:pt idx="4662">
                  <c:v>1911.0</c:v>
                </c:pt>
                <c:pt idx="4663">
                  <c:v>1912.0</c:v>
                </c:pt>
                <c:pt idx="4664">
                  <c:v>1912.0</c:v>
                </c:pt>
                <c:pt idx="4665">
                  <c:v>1913.0</c:v>
                </c:pt>
                <c:pt idx="4666">
                  <c:v>1914.0</c:v>
                </c:pt>
                <c:pt idx="4667">
                  <c:v>1914.0</c:v>
                </c:pt>
                <c:pt idx="4668">
                  <c:v>1914.0</c:v>
                </c:pt>
                <c:pt idx="4669">
                  <c:v>1914.0</c:v>
                </c:pt>
                <c:pt idx="4670">
                  <c:v>1914.0</c:v>
                </c:pt>
                <c:pt idx="4671">
                  <c:v>1914.0</c:v>
                </c:pt>
                <c:pt idx="4672">
                  <c:v>1915.0</c:v>
                </c:pt>
                <c:pt idx="4673">
                  <c:v>1916.0</c:v>
                </c:pt>
                <c:pt idx="4674">
                  <c:v>1917.0</c:v>
                </c:pt>
                <c:pt idx="4675">
                  <c:v>1918.0</c:v>
                </c:pt>
                <c:pt idx="4676">
                  <c:v>1919.0</c:v>
                </c:pt>
                <c:pt idx="4677">
                  <c:v>1919.0</c:v>
                </c:pt>
                <c:pt idx="4678">
                  <c:v>1920.0</c:v>
                </c:pt>
                <c:pt idx="4679">
                  <c:v>1921.0</c:v>
                </c:pt>
                <c:pt idx="4680">
                  <c:v>1921.0</c:v>
                </c:pt>
                <c:pt idx="4681">
                  <c:v>1921.0</c:v>
                </c:pt>
                <c:pt idx="4682">
                  <c:v>1921.0</c:v>
                </c:pt>
                <c:pt idx="4683">
                  <c:v>1921.0</c:v>
                </c:pt>
                <c:pt idx="4684">
                  <c:v>1921.0</c:v>
                </c:pt>
                <c:pt idx="4685">
                  <c:v>1921.0</c:v>
                </c:pt>
                <c:pt idx="4686">
                  <c:v>1921.0</c:v>
                </c:pt>
                <c:pt idx="4687">
                  <c:v>1921.0</c:v>
                </c:pt>
                <c:pt idx="4688">
                  <c:v>1921.0</c:v>
                </c:pt>
                <c:pt idx="4689">
                  <c:v>1921.0</c:v>
                </c:pt>
                <c:pt idx="4690">
                  <c:v>1921.0</c:v>
                </c:pt>
                <c:pt idx="4691">
                  <c:v>1921.0</c:v>
                </c:pt>
                <c:pt idx="4692">
                  <c:v>1921.0</c:v>
                </c:pt>
                <c:pt idx="4693">
                  <c:v>1922.0</c:v>
                </c:pt>
                <c:pt idx="4694">
                  <c:v>1923.0</c:v>
                </c:pt>
                <c:pt idx="4695">
                  <c:v>1924.0</c:v>
                </c:pt>
                <c:pt idx="4696">
                  <c:v>1925.0</c:v>
                </c:pt>
                <c:pt idx="4697">
                  <c:v>1925.0</c:v>
                </c:pt>
                <c:pt idx="4698">
                  <c:v>1926.0</c:v>
                </c:pt>
                <c:pt idx="4699">
                  <c:v>1927.0</c:v>
                </c:pt>
                <c:pt idx="4700">
                  <c:v>1928.0</c:v>
                </c:pt>
                <c:pt idx="4701">
                  <c:v>1929.0</c:v>
                </c:pt>
                <c:pt idx="4702">
                  <c:v>1929.0</c:v>
                </c:pt>
                <c:pt idx="4703">
                  <c:v>1930.0</c:v>
                </c:pt>
                <c:pt idx="4704">
                  <c:v>1931.0</c:v>
                </c:pt>
                <c:pt idx="4705">
                  <c:v>1931.0</c:v>
                </c:pt>
                <c:pt idx="4706">
                  <c:v>1931.0</c:v>
                </c:pt>
                <c:pt idx="4707">
                  <c:v>1931.0</c:v>
                </c:pt>
                <c:pt idx="4708">
                  <c:v>1931.0</c:v>
                </c:pt>
                <c:pt idx="4709">
                  <c:v>1931.0</c:v>
                </c:pt>
                <c:pt idx="4710">
                  <c:v>1931.0</c:v>
                </c:pt>
                <c:pt idx="4711">
                  <c:v>1931.0</c:v>
                </c:pt>
                <c:pt idx="4712">
                  <c:v>1932.0</c:v>
                </c:pt>
                <c:pt idx="4713">
                  <c:v>1932.0</c:v>
                </c:pt>
                <c:pt idx="4714">
                  <c:v>1932.0</c:v>
                </c:pt>
                <c:pt idx="4715">
                  <c:v>1932.0</c:v>
                </c:pt>
                <c:pt idx="4716">
                  <c:v>1932.0</c:v>
                </c:pt>
                <c:pt idx="4717">
                  <c:v>1932.0</c:v>
                </c:pt>
                <c:pt idx="4718">
                  <c:v>1932.0</c:v>
                </c:pt>
                <c:pt idx="4719">
                  <c:v>1932.0</c:v>
                </c:pt>
                <c:pt idx="4720">
                  <c:v>1933.0</c:v>
                </c:pt>
                <c:pt idx="4721">
                  <c:v>1934.0</c:v>
                </c:pt>
                <c:pt idx="4722">
                  <c:v>1935.0</c:v>
                </c:pt>
                <c:pt idx="4723">
                  <c:v>1936.0</c:v>
                </c:pt>
                <c:pt idx="4724">
                  <c:v>1937.0</c:v>
                </c:pt>
                <c:pt idx="4725">
                  <c:v>1938.0</c:v>
                </c:pt>
                <c:pt idx="4726">
                  <c:v>1939.0</c:v>
                </c:pt>
                <c:pt idx="4727">
                  <c:v>1939.0</c:v>
                </c:pt>
                <c:pt idx="4728">
                  <c:v>1940.0</c:v>
                </c:pt>
                <c:pt idx="4729">
                  <c:v>1941.0</c:v>
                </c:pt>
                <c:pt idx="4730">
                  <c:v>1941.0</c:v>
                </c:pt>
                <c:pt idx="4731">
                  <c:v>1942.0</c:v>
                </c:pt>
                <c:pt idx="4732">
                  <c:v>1943.0</c:v>
                </c:pt>
                <c:pt idx="4733">
                  <c:v>1944.0</c:v>
                </c:pt>
                <c:pt idx="4734">
                  <c:v>1945.0</c:v>
                </c:pt>
                <c:pt idx="4735">
                  <c:v>1946.0</c:v>
                </c:pt>
                <c:pt idx="4736">
                  <c:v>1947.0</c:v>
                </c:pt>
                <c:pt idx="4737">
                  <c:v>1948.0</c:v>
                </c:pt>
                <c:pt idx="4738">
                  <c:v>1949.0</c:v>
                </c:pt>
                <c:pt idx="4739">
                  <c:v>1950.0</c:v>
                </c:pt>
                <c:pt idx="4740">
                  <c:v>1951.0</c:v>
                </c:pt>
                <c:pt idx="4741">
                  <c:v>1951.0</c:v>
                </c:pt>
                <c:pt idx="4742">
                  <c:v>1951.0</c:v>
                </c:pt>
                <c:pt idx="4743">
                  <c:v>1951.0</c:v>
                </c:pt>
                <c:pt idx="4744">
                  <c:v>1951.0</c:v>
                </c:pt>
                <c:pt idx="4745">
                  <c:v>1951.0</c:v>
                </c:pt>
                <c:pt idx="4746">
                  <c:v>1951.0</c:v>
                </c:pt>
                <c:pt idx="4747">
                  <c:v>1951.0</c:v>
                </c:pt>
                <c:pt idx="4748">
                  <c:v>1951.0</c:v>
                </c:pt>
                <c:pt idx="4749">
                  <c:v>1951.0</c:v>
                </c:pt>
                <c:pt idx="4750">
                  <c:v>1951.0</c:v>
                </c:pt>
                <c:pt idx="4751">
                  <c:v>1951.0</c:v>
                </c:pt>
                <c:pt idx="4752">
                  <c:v>1951.0</c:v>
                </c:pt>
                <c:pt idx="4753">
                  <c:v>1951.0</c:v>
                </c:pt>
                <c:pt idx="4754">
                  <c:v>1951.0</c:v>
                </c:pt>
                <c:pt idx="4755">
                  <c:v>1951.0</c:v>
                </c:pt>
                <c:pt idx="4756">
                  <c:v>1951.0</c:v>
                </c:pt>
                <c:pt idx="4757">
                  <c:v>1951.0</c:v>
                </c:pt>
                <c:pt idx="4758">
                  <c:v>1951.0</c:v>
                </c:pt>
                <c:pt idx="4759">
                  <c:v>1951.0</c:v>
                </c:pt>
                <c:pt idx="4760">
                  <c:v>1951.0</c:v>
                </c:pt>
                <c:pt idx="4761">
                  <c:v>1951.0</c:v>
                </c:pt>
                <c:pt idx="4762">
                  <c:v>1951.0</c:v>
                </c:pt>
                <c:pt idx="4763">
                  <c:v>1951.0</c:v>
                </c:pt>
                <c:pt idx="4764">
                  <c:v>1952.0</c:v>
                </c:pt>
                <c:pt idx="4765">
                  <c:v>1952.0</c:v>
                </c:pt>
                <c:pt idx="4766">
                  <c:v>1952.0</c:v>
                </c:pt>
                <c:pt idx="4767">
                  <c:v>1952.0</c:v>
                </c:pt>
                <c:pt idx="4768">
                  <c:v>1952.0</c:v>
                </c:pt>
                <c:pt idx="4769">
                  <c:v>1952.0</c:v>
                </c:pt>
                <c:pt idx="4770">
                  <c:v>1953.0</c:v>
                </c:pt>
                <c:pt idx="4771">
                  <c:v>1954.0</c:v>
                </c:pt>
                <c:pt idx="4772">
                  <c:v>1955.0</c:v>
                </c:pt>
                <c:pt idx="4773">
                  <c:v>1956.0</c:v>
                </c:pt>
                <c:pt idx="4774">
                  <c:v>1957.0</c:v>
                </c:pt>
                <c:pt idx="4775">
                  <c:v>1958.0</c:v>
                </c:pt>
                <c:pt idx="4776">
                  <c:v>1959.0</c:v>
                </c:pt>
                <c:pt idx="4777">
                  <c:v>1960.0</c:v>
                </c:pt>
                <c:pt idx="4778">
                  <c:v>1961.0</c:v>
                </c:pt>
                <c:pt idx="4779">
                  <c:v>1962.0</c:v>
                </c:pt>
                <c:pt idx="4780">
                  <c:v>1963.0</c:v>
                </c:pt>
                <c:pt idx="4781">
                  <c:v>1964.0</c:v>
                </c:pt>
                <c:pt idx="4782">
                  <c:v>1965.0</c:v>
                </c:pt>
                <c:pt idx="4783">
                  <c:v>1966.0</c:v>
                </c:pt>
                <c:pt idx="4784">
                  <c:v>1967.0</c:v>
                </c:pt>
                <c:pt idx="4785">
                  <c:v>1968.0</c:v>
                </c:pt>
                <c:pt idx="4786">
                  <c:v>1969.0</c:v>
                </c:pt>
                <c:pt idx="4787">
                  <c:v>1970.0</c:v>
                </c:pt>
                <c:pt idx="4788">
                  <c:v>1971.0</c:v>
                </c:pt>
                <c:pt idx="4789">
                  <c:v>1971.0</c:v>
                </c:pt>
                <c:pt idx="4790">
                  <c:v>1972.0</c:v>
                </c:pt>
                <c:pt idx="4791">
                  <c:v>1973.0</c:v>
                </c:pt>
                <c:pt idx="4792">
                  <c:v>1974.0</c:v>
                </c:pt>
                <c:pt idx="4793">
                  <c:v>1975.0</c:v>
                </c:pt>
                <c:pt idx="4794">
                  <c:v>1976.0</c:v>
                </c:pt>
                <c:pt idx="4795">
                  <c:v>1977.0</c:v>
                </c:pt>
                <c:pt idx="4796">
                  <c:v>1978.0</c:v>
                </c:pt>
                <c:pt idx="4797">
                  <c:v>1979.0</c:v>
                </c:pt>
                <c:pt idx="4798">
                  <c:v>1979.0</c:v>
                </c:pt>
                <c:pt idx="4799">
                  <c:v>1980.0</c:v>
                </c:pt>
                <c:pt idx="4800">
                  <c:v>1981.0</c:v>
                </c:pt>
                <c:pt idx="4801">
                  <c:v>1982.0</c:v>
                </c:pt>
                <c:pt idx="4802">
                  <c:v>1982.0</c:v>
                </c:pt>
                <c:pt idx="4803">
                  <c:v>1982.0</c:v>
                </c:pt>
                <c:pt idx="4804">
                  <c:v>1982.0</c:v>
                </c:pt>
                <c:pt idx="4805">
                  <c:v>1982.0</c:v>
                </c:pt>
                <c:pt idx="4806">
                  <c:v>1982.0</c:v>
                </c:pt>
                <c:pt idx="4807">
                  <c:v>1982.0</c:v>
                </c:pt>
                <c:pt idx="4808">
                  <c:v>1982.0</c:v>
                </c:pt>
                <c:pt idx="4809">
                  <c:v>1982.0</c:v>
                </c:pt>
                <c:pt idx="4810">
                  <c:v>1982.0</c:v>
                </c:pt>
                <c:pt idx="4811">
                  <c:v>1982.0</c:v>
                </c:pt>
                <c:pt idx="4812">
                  <c:v>1982.0</c:v>
                </c:pt>
                <c:pt idx="4813">
                  <c:v>1983.0</c:v>
                </c:pt>
                <c:pt idx="4814">
                  <c:v>1983.0</c:v>
                </c:pt>
                <c:pt idx="4815">
                  <c:v>1984.0</c:v>
                </c:pt>
                <c:pt idx="4816">
                  <c:v>1984.0</c:v>
                </c:pt>
                <c:pt idx="4817">
                  <c:v>1984.0</c:v>
                </c:pt>
                <c:pt idx="4818">
                  <c:v>1984.0</c:v>
                </c:pt>
                <c:pt idx="4819">
                  <c:v>1984.0</c:v>
                </c:pt>
                <c:pt idx="4820">
                  <c:v>1984.0</c:v>
                </c:pt>
                <c:pt idx="4821">
                  <c:v>1984.0</c:v>
                </c:pt>
                <c:pt idx="4822">
                  <c:v>1984.0</c:v>
                </c:pt>
                <c:pt idx="4823">
                  <c:v>1984.0</c:v>
                </c:pt>
                <c:pt idx="4824">
                  <c:v>1984.0</c:v>
                </c:pt>
                <c:pt idx="4825">
                  <c:v>1984.0</c:v>
                </c:pt>
                <c:pt idx="4826">
                  <c:v>1984.0</c:v>
                </c:pt>
                <c:pt idx="4827">
                  <c:v>1984.0</c:v>
                </c:pt>
                <c:pt idx="4828">
                  <c:v>1984.0</c:v>
                </c:pt>
                <c:pt idx="4829">
                  <c:v>1984.0</c:v>
                </c:pt>
                <c:pt idx="4830">
                  <c:v>1984.0</c:v>
                </c:pt>
                <c:pt idx="4831">
                  <c:v>1984.0</c:v>
                </c:pt>
                <c:pt idx="4832">
                  <c:v>1984.0</c:v>
                </c:pt>
                <c:pt idx="4833">
                  <c:v>1984.0</c:v>
                </c:pt>
                <c:pt idx="4834">
                  <c:v>1984.0</c:v>
                </c:pt>
                <c:pt idx="4835">
                  <c:v>1984.0</c:v>
                </c:pt>
                <c:pt idx="4836">
                  <c:v>1984.0</c:v>
                </c:pt>
                <c:pt idx="4837">
                  <c:v>1984.0</c:v>
                </c:pt>
                <c:pt idx="4838">
                  <c:v>1985.0</c:v>
                </c:pt>
                <c:pt idx="4839">
                  <c:v>1986.0</c:v>
                </c:pt>
                <c:pt idx="4840">
                  <c:v>1987.0</c:v>
                </c:pt>
                <c:pt idx="4841">
                  <c:v>1987.0</c:v>
                </c:pt>
                <c:pt idx="4842">
                  <c:v>1987.0</c:v>
                </c:pt>
                <c:pt idx="4843">
                  <c:v>1987.0</c:v>
                </c:pt>
                <c:pt idx="4844">
                  <c:v>1987.0</c:v>
                </c:pt>
                <c:pt idx="4845">
                  <c:v>1987.0</c:v>
                </c:pt>
                <c:pt idx="4846">
                  <c:v>1987.0</c:v>
                </c:pt>
                <c:pt idx="4847">
                  <c:v>1987.0</c:v>
                </c:pt>
                <c:pt idx="4848">
                  <c:v>1987.0</c:v>
                </c:pt>
                <c:pt idx="4849">
                  <c:v>1987.0</c:v>
                </c:pt>
                <c:pt idx="4850">
                  <c:v>1987.0</c:v>
                </c:pt>
                <c:pt idx="4851">
                  <c:v>1987.0</c:v>
                </c:pt>
                <c:pt idx="4852">
                  <c:v>1988.0</c:v>
                </c:pt>
                <c:pt idx="4853">
                  <c:v>1988.0</c:v>
                </c:pt>
                <c:pt idx="4854">
                  <c:v>1989.0</c:v>
                </c:pt>
                <c:pt idx="4855">
                  <c:v>1990.0</c:v>
                </c:pt>
                <c:pt idx="4856">
                  <c:v>1991.0</c:v>
                </c:pt>
                <c:pt idx="4857">
                  <c:v>1992.0</c:v>
                </c:pt>
                <c:pt idx="4858">
                  <c:v>1992.0</c:v>
                </c:pt>
                <c:pt idx="4859">
                  <c:v>1993.0</c:v>
                </c:pt>
                <c:pt idx="4860">
                  <c:v>1993.0</c:v>
                </c:pt>
                <c:pt idx="4861">
                  <c:v>1993.0</c:v>
                </c:pt>
                <c:pt idx="4862">
                  <c:v>1994.0</c:v>
                </c:pt>
                <c:pt idx="4863">
                  <c:v>1994.0</c:v>
                </c:pt>
                <c:pt idx="4864">
                  <c:v>1994.0</c:v>
                </c:pt>
                <c:pt idx="4865">
                  <c:v>1995.0</c:v>
                </c:pt>
                <c:pt idx="4866">
                  <c:v>1995.0</c:v>
                </c:pt>
                <c:pt idx="4867">
                  <c:v>1995.0</c:v>
                </c:pt>
                <c:pt idx="4868">
                  <c:v>1996.0</c:v>
                </c:pt>
                <c:pt idx="4869">
                  <c:v>1997.0</c:v>
                </c:pt>
                <c:pt idx="4870">
                  <c:v>1998.0</c:v>
                </c:pt>
                <c:pt idx="4871">
                  <c:v>1999.0</c:v>
                </c:pt>
                <c:pt idx="4872">
                  <c:v>2000.0</c:v>
                </c:pt>
                <c:pt idx="4873">
                  <c:v>2000.0</c:v>
                </c:pt>
                <c:pt idx="4874">
                  <c:v>2001.0</c:v>
                </c:pt>
                <c:pt idx="4875">
                  <c:v>2002.0</c:v>
                </c:pt>
                <c:pt idx="4876">
                  <c:v>2003.0</c:v>
                </c:pt>
                <c:pt idx="4877">
                  <c:v>2003.0</c:v>
                </c:pt>
                <c:pt idx="4878">
                  <c:v>2003.0</c:v>
                </c:pt>
                <c:pt idx="4879">
                  <c:v>2003.0</c:v>
                </c:pt>
                <c:pt idx="4880">
                  <c:v>2003.0</c:v>
                </c:pt>
                <c:pt idx="4881">
                  <c:v>2003.0</c:v>
                </c:pt>
                <c:pt idx="4882">
                  <c:v>2004.0</c:v>
                </c:pt>
                <c:pt idx="4883">
                  <c:v>2004.0</c:v>
                </c:pt>
                <c:pt idx="4884">
                  <c:v>2005.0</c:v>
                </c:pt>
                <c:pt idx="4885">
                  <c:v>2005.0</c:v>
                </c:pt>
                <c:pt idx="4886">
                  <c:v>2005.0</c:v>
                </c:pt>
                <c:pt idx="4887">
                  <c:v>2005.0</c:v>
                </c:pt>
                <c:pt idx="4888">
                  <c:v>2006.0</c:v>
                </c:pt>
                <c:pt idx="4889">
                  <c:v>2007.0</c:v>
                </c:pt>
                <c:pt idx="4890">
                  <c:v>2008.0</c:v>
                </c:pt>
                <c:pt idx="4891">
                  <c:v>2009.0</c:v>
                </c:pt>
                <c:pt idx="4892">
                  <c:v>2010.0</c:v>
                </c:pt>
                <c:pt idx="4893">
                  <c:v>2010.0</c:v>
                </c:pt>
                <c:pt idx="4894">
                  <c:v>2010.0</c:v>
                </c:pt>
                <c:pt idx="4895">
                  <c:v>2011.0</c:v>
                </c:pt>
                <c:pt idx="4896">
                  <c:v>2012.0</c:v>
                </c:pt>
                <c:pt idx="4897">
                  <c:v>2012.0</c:v>
                </c:pt>
                <c:pt idx="4898">
                  <c:v>2013.0</c:v>
                </c:pt>
                <c:pt idx="4899">
                  <c:v>2014.0</c:v>
                </c:pt>
                <c:pt idx="4900">
                  <c:v>2014.0</c:v>
                </c:pt>
                <c:pt idx="4901">
                  <c:v>2014.0</c:v>
                </c:pt>
                <c:pt idx="4902">
                  <c:v>2014.0</c:v>
                </c:pt>
                <c:pt idx="4903">
                  <c:v>2015.0</c:v>
                </c:pt>
                <c:pt idx="4904">
                  <c:v>2015.0</c:v>
                </c:pt>
                <c:pt idx="4905">
                  <c:v>2016.0</c:v>
                </c:pt>
                <c:pt idx="4906">
                  <c:v>2017.0</c:v>
                </c:pt>
                <c:pt idx="4907">
                  <c:v>2018.0</c:v>
                </c:pt>
                <c:pt idx="4908">
                  <c:v>2019.0</c:v>
                </c:pt>
                <c:pt idx="4909">
                  <c:v>2020.0</c:v>
                </c:pt>
                <c:pt idx="4910">
                  <c:v>2021.0</c:v>
                </c:pt>
                <c:pt idx="4911">
                  <c:v>2022.0</c:v>
                </c:pt>
                <c:pt idx="4912">
                  <c:v>2023.0</c:v>
                </c:pt>
                <c:pt idx="4913">
                  <c:v>2023.0</c:v>
                </c:pt>
                <c:pt idx="4914">
                  <c:v>2024.0</c:v>
                </c:pt>
                <c:pt idx="4915">
                  <c:v>2024.0</c:v>
                </c:pt>
                <c:pt idx="4916">
                  <c:v>2024.0</c:v>
                </c:pt>
                <c:pt idx="4917">
                  <c:v>2025.0</c:v>
                </c:pt>
                <c:pt idx="4918">
                  <c:v>2026.0</c:v>
                </c:pt>
                <c:pt idx="4919">
                  <c:v>2027.0</c:v>
                </c:pt>
                <c:pt idx="4920">
                  <c:v>2028.0</c:v>
                </c:pt>
                <c:pt idx="4921">
                  <c:v>2029.0</c:v>
                </c:pt>
                <c:pt idx="4922">
                  <c:v>2030.0</c:v>
                </c:pt>
                <c:pt idx="4923">
                  <c:v>2030.0</c:v>
                </c:pt>
                <c:pt idx="4924">
                  <c:v>2030.0</c:v>
                </c:pt>
                <c:pt idx="4925">
                  <c:v>2030.0</c:v>
                </c:pt>
                <c:pt idx="4926">
                  <c:v>2030.0</c:v>
                </c:pt>
                <c:pt idx="4927">
                  <c:v>2031.0</c:v>
                </c:pt>
                <c:pt idx="4928">
                  <c:v>2032.0</c:v>
                </c:pt>
                <c:pt idx="4929">
                  <c:v>2032.0</c:v>
                </c:pt>
                <c:pt idx="4930">
                  <c:v>2033.0</c:v>
                </c:pt>
                <c:pt idx="4931">
                  <c:v>2034.0</c:v>
                </c:pt>
                <c:pt idx="4932">
                  <c:v>2034.0</c:v>
                </c:pt>
                <c:pt idx="4933">
                  <c:v>2035.0</c:v>
                </c:pt>
                <c:pt idx="4934">
                  <c:v>2036.0</c:v>
                </c:pt>
                <c:pt idx="4935">
                  <c:v>2036.0</c:v>
                </c:pt>
                <c:pt idx="4936">
                  <c:v>2036.0</c:v>
                </c:pt>
                <c:pt idx="4937">
                  <c:v>2036.0</c:v>
                </c:pt>
                <c:pt idx="4938">
                  <c:v>2036.0</c:v>
                </c:pt>
                <c:pt idx="4939">
                  <c:v>2036.0</c:v>
                </c:pt>
                <c:pt idx="4940">
                  <c:v>2037.0</c:v>
                </c:pt>
                <c:pt idx="4941">
                  <c:v>2037.0</c:v>
                </c:pt>
                <c:pt idx="4942">
                  <c:v>2037.0</c:v>
                </c:pt>
                <c:pt idx="4943">
                  <c:v>2037.0</c:v>
                </c:pt>
                <c:pt idx="4944">
                  <c:v>2037.0</c:v>
                </c:pt>
                <c:pt idx="4945">
                  <c:v>2037.0</c:v>
                </c:pt>
                <c:pt idx="4946">
                  <c:v>2037.0</c:v>
                </c:pt>
                <c:pt idx="4947">
                  <c:v>2037.0</c:v>
                </c:pt>
                <c:pt idx="4948">
                  <c:v>2037.0</c:v>
                </c:pt>
                <c:pt idx="4949">
                  <c:v>2038.0</c:v>
                </c:pt>
                <c:pt idx="4950">
                  <c:v>2038.0</c:v>
                </c:pt>
                <c:pt idx="4951">
                  <c:v>2038.0</c:v>
                </c:pt>
                <c:pt idx="4952">
                  <c:v>2038.0</c:v>
                </c:pt>
                <c:pt idx="4953">
                  <c:v>2038.0</c:v>
                </c:pt>
                <c:pt idx="4954">
                  <c:v>2038.0</c:v>
                </c:pt>
                <c:pt idx="4955">
                  <c:v>2038.0</c:v>
                </c:pt>
                <c:pt idx="4956">
                  <c:v>2038.0</c:v>
                </c:pt>
                <c:pt idx="4957">
                  <c:v>2039.0</c:v>
                </c:pt>
                <c:pt idx="4958">
                  <c:v>2040.0</c:v>
                </c:pt>
                <c:pt idx="4959">
                  <c:v>2040.0</c:v>
                </c:pt>
                <c:pt idx="4960">
                  <c:v>2040.0</c:v>
                </c:pt>
                <c:pt idx="4961">
                  <c:v>2040.0</c:v>
                </c:pt>
                <c:pt idx="4962">
                  <c:v>2040.0</c:v>
                </c:pt>
                <c:pt idx="4963">
                  <c:v>2040.0</c:v>
                </c:pt>
                <c:pt idx="4964">
                  <c:v>2040.0</c:v>
                </c:pt>
                <c:pt idx="4965">
                  <c:v>2040.0</c:v>
                </c:pt>
                <c:pt idx="4966">
                  <c:v>2041.0</c:v>
                </c:pt>
                <c:pt idx="4967">
                  <c:v>2041.0</c:v>
                </c:pt>
                <c:pt idx="4968">
                  <c:v>2041.0</c:v>
                </c:pt>
                <c:pt idx="4969">
                  <c:v>2042.0</c:v>
                </c:pt>
                <c:pt idx="4970">
                  <c:v>2042.0</c:v>
                </c:pt>
                <c:pt idx="4971">
                  <c:v>2043.0</c:v>
                </c:pt>
                <c:pt idx="4972">
                  <c:v>2043.0</c:v>
                </c:pt>
                <c:pt idx="4973">
                  <c:v>2043.0</c:v>
                </c:pt>
                <c:pt idx="4974">
                  <c:v>2043.0</c:v>
                </c:pt>
                <c:pt idx="4975">
                  <c:v>2044.0</c:v>
                </c:pt>
                <c:pt idx="4976">
                  <c:v>2044.0</c:v>
                </c:pt>
                <c:pt idx="4977">
                  <c:v>2044.0</c:v>
                </c:pt>
                <c:pt idx="4978">
                  <c:v>2045.0</c:v>
                </c:pt>
                <c:pt idx="4979">
                  <c:v>2046.0</c:v>
                </c:pt>
                <c:pt idx="4980">
                  <c:v>2047.0</c:v>
                </c:pt>
                <c:pt idx="4981">
                  <c:v>2048.0</c:v>
                </c:pt>
                <c:pt idx="4982">
                  <c:v>2049.0</c:v>
                </c:pt>
                <c:pt idx="4983">
                  <c:v>2049.0</c:v>
                </c:pt>
                <c:pt idx="4984">
                  <c:v>2050.0</c:v>
                </c:pt>
                <c:pt idx="4985">
                  <c:v>2051.0</c:v>
                </c:pt>
                <c:pt idx="4986">
                  <c:v>2052.0</c:v>
                </c:pt>
                <c:pt idx="4987">
                  <c:v>2053.0</c:v>
                </c:pt>
                <c:pt idx="4988">
                  <c:v>2054.0</c:v>
                </c:pt>
                <c:pt idx="4989">
                  <c:v>2055.0</c:v>
                </c:pt>
                <c:pt idx="4990">
                  <c:v>2056.0</c:v>
                </c:pt>
                <c:pt idx="4991">
                  <c:v>2057.0</c:v>
                </c:pt>
                <c:pt idx="4992">
                  <c:v>2057.0</c:v>
                </c:pt>
                <c:pt idx="4993">
                  <c:v>2058.0</c:v>
                </c:pt>
                <c:pt idx="4994">
                  <c:v>2059.0</c:v>
                </c:pt>
                <c:pt idx="4995">
                  <c:v>2060.0</c:v>
                </c:pt>
                <c:pt idx="4996">
                  <c:v>2061.0</c:v>
                </c:pt>
                <c:pt idx="4997">
                  <c:v>2061.0</c:v>
                </c:pt>
                <c:pt idx="4998">
                  <c:v>2062.0</c:v>
                </c:pt>
                <c:pt idx="4999">
                  <c:v>2062.0</c:v>
                </c:pt>
                <c:pt idx="5000">
                  <c:v>2063.0</c:v>
                </c:pt>
                <c:pt idx="5001">
                  <c:v>2064.0</c:v>
                </c:pt>
                <c:pt idx="5002">
                  <c:v>2065.0</c:v>
                </c:pt>
                <c:pt idx="5003">
                  <c:v>2066.0</c:v>
                </c:pt>
                <c:pt idx="5004">
                  <c:v>2067.0</c:v>
                </c:pt>
                <c:pt idx="5005">
                  <c:v>2068.0</c:v>
                </c:pt>
                <c:pt idx="5006">
                  <c:v>2068.0</c:v>
                </c:pt>
                <c:pt idx="5007">
                  <c:v>2069.0</c:v>
                </c:pt>
                <c:pt idx="5008">
                  <c:v>2070.0</c:v>
                </c:pt>
                <c:pt idx="5009">
                  <c:v>2070.0</c:v>
                </c:pt>
                <c:pt idx="5010">
                  <c:v>2071.0</c:v>
                </c:pt>
                <c:pt idx="5011">
                  <c:v>2072.0</c:v>
                </c:pt>
                <c:pt idx="5012">
                  <c:v>2072.0</c:v>
                </c:pt>
                <c:pt idx="5013">
                  <c:v>2073.0</c:v>
                </c:pt>
                <c:pt idx="5014">
                  <c:v>2074.0</c:v>
                </c:pt>
                <c:pt idx="5015">
                  <c:v>2075.0</c:v>
                </c:pt>
                <c:pt idx="5016">
                  <c:v>2075.0</c:v>
                </c:pt>
                <c:pt idx="5017">
                  <c:v>2076.0</c:v>
                </c:pt>
                <c:pt idx="5018">
                  <c:v>2077.0</c:v>
                </c:pt>
                <c:pt idx="5019">
                  <c:v>2078.0</c:v>
                </c:pt>
                <c:pt idx="5020">
                  <c:v>2079.0</c:v>
                </c:pt>
                <c:pt idx="5021">
                  <c:v>2079.0</c:v>
                </c:pt>
                <c:pt idx="5022">
                  <c:v>2080.0</c:v>
                </c:pt>
                <c:pt idx="5023">
                  <c:v>2081.0</c:v>
                </c:pt>
                <c:pt idx="5024">
                  <c:v>2082.0</c:v>
                </c:pt>
                <c:pt idx="5025">
                  <c:v>2083.0</c:v>
                </c:pt>
                <c:pt idx="5026">
                  <c:v>2083.0</c:v>
                </c:pt>
                <c:pt idx="5027">
                  <c:v>2084.0</c:v>
                </c:pt>
                <c:pt idx="5028">
                  <c:v>2085.0</c:v>
                </c:pt>
                <c:pt idx="5029">
                  <c:v>2086.0</c:v>
                </c:pt>
                <c:pt idx="5030">
                  <c:v>2087.0</c:v>
                </c:pt>
                <c:pt idx="5031">
                  <c:v>2088.0</c:v>
                </c:pt>
                <c:pt idx="5032">
                  <c:v>2089.0</c:v>
                </c:pt>
                <c:pt idx="5033">
                  <c:v>2090.0</c:v>
                </c:pt>
                <c:pt idx="5034">
                  <c:v>2091.0</c:v>
                </c:pt>
                <c:pt idx="5035">
                  <c:v>2091.0</c:v>
                </c:pt>
                <c:pt idx="5036">
                  <c:v>2092.0</c:v>
                </c:pt>
                <c:pt idx="5037">
                  <c:v>2093.0</c:v>
                </c:pt>
                <c:pt idx="5038">
                  <c:v>2094.0</c:v>
                </c:pt>
                <c:pt idx="5039">
                  <c:v>2094.0</c:v>
                </c:pt>
                <c:pt idx="5040">
                  <c:v>2095.0</c:v>
                </c:pt>
                <c:pt idx="5041">
                  <c:v>2096.0</c:v>
                </c:pt>
                <c:pt idx="5042">
                  <c:v>2097.0</c:v>
                </c:pt>
                <c:pt idx="5043">
                  <c:v>2098.0</c:v>
                </c:pt>
                <c:pt idx="5044">
                  <c:v>2099.0</c:v>
                </c:pt>
                <c:pt idx="5045">
                  <c:v>2100.0</c:v>
                </c:pt>
                <c:pt idx="5046">
                  <c:v>2100.0</c:v>
                </c:pt>
                <c:pt idx="5047">
                  <c:v>2100.0</c:v>
                </c:pt>
                <c:pt idx="5048">
                  <c:v>2100.0</c:v>
                </c:pt>
                <c:pt idx="5049">
                  <c:v>2101.0</c:v>
                </c:pt>
                <c:pt idx="5050">
                  <c:v>2101.0</c:v>
                </c:pt>
                <c:pt idx="5051">
                  <c:v>2101.0</c:v>
                </c:pt>
                <c:pt idx="5052">
                  <c:v>2101.0</c:v>
                </c:pt>
                <c:pt idx="5053">
                  <c:v>2101.0</c:v>
                </c:pt>
                <c:pt idx="5054">
                  <c:v>2101.0</c:v>
                </c:pt>
                <c:pt idx="5055">
                  <c:v>2101.0</c:v>
                </c:pt>
                <c:pt idx="5056">
                  <c:v>2101.0</c:v>
                </c:pt>
                <c:pt idx="5057">
                  <c:v>2101.0</c:v>
                </c:pt>
                <c:pt idx="5058">
                  <c:v>2101.0</c:v>
                </c:pt>
                <c:pt idx="5059">
                  <c:v>2101.0</c:v>
                </c:pt>
                <c:pt idx="5060">
                  <c:v>2101.0</c:v>
                </c:pt>
                <c:pt idx="5061">
                  <c:v>2101.0</c:v>
                </c:pt>
                <c:pt idx="5062">
                  <c:v>2101.0</c:v>
                </c:pt>
                <c:pt idx="5063">
                  <c:v>2101.0</c:v>
                </c:pt>
                <c:pt idx="5064">
                  <c:v>2101.0</c:v>
                </c:pt>
                <c:pt idx="5065">
                  <c:v>2101.0</c:v>
                </c:pt>
                <c:pt idx="5066">
                  <c:v>2101.0</c:v>
                </c:pt>
                <c:pt idx="5067">
                  <c:v>2102.0</c:v>
                </c:pt>
                <c:pt idx="5068">
                  <c:v>2102.0</c:v>
                </c:pt>
                <c:pt idx="5069">
                  <c:v>2103.0</c:v>
                </c:pt>
                <c:pt idx="5070">
                  <c:v>2103.0</c:v>
                </c:pt>
                <c:pt idx="5071">
                  <c:v>2103.0</c:v>
                </c:pt>
                <c:pt idx="5072">
                  <c:v>2103.0</c:v>
                </c:pt>
                <c:pt idx="5073">
                  <c:v>2103.0</c:v>
                </c:pt>
                <c:pt idx="5074">
                  <c:v>2103.0</c:v>
                </c:pt>
                <c:pt idx="5075">
                  <c:v>2103.0</c:v>
                </c:pt>
                <c:pt idx="5076">
                  <c:v>2103.0</c:v>
                </c:pt>
                <c:pt idx="5077">
                  <c:v>2103.0</c:v>
                </c:pt>
                <c:pt idx="5078">
                  <c:v>2104.0</c:v>
                </c:pt>
                <c:pt idx="5079">
                  <c:v>2104.0</c:v>
                </c:pt>
                <c:pt idx="5080">
                  <c:v>2104.0</c:v>
                </c:pt>
                <c:pt idx="5081">
                  <c:v>2104.0</c:v>
                </c:pt>
                <c:pt idx="5082">
                  <c:v>2105.0</c:v>
                </c:pt>
                <c:pt idx="5083">
                  <c:v>2105.0</c:v>
                </c:pt>
                <c:pt idx="5084">
                  <c:v>2105.0</c:v>
                </c:pt>
                <c:pt idx="5085">
                  <c:v>2105.0</c:v>
                </c:pt>
                <c:pt idx="5086">
                  <c:v>2105.0</c:v>
                </c:pt>
                <c:pt idx="5087">
                  <c:v>2106.0</c:v>
                </c:pt>
                <c:pt idx="5088">
                  <c:v>2106.0</c:v>
                </c:pt>
                <c:pt idx="5089">
                  <c:v>2107.0</c:v>
                </c:pt>
                <c:pt idx="5090">
                  <c:v>2107.0</c:v>
                </c:pt>
                <c:pt idx="5091">
                  <c:v>2108.0</c:v>
                </c:pt>
                <c:pt idx="5092">
                  <c:v>2108.0</c:v>
                </c:pt>
                <c:pt idx="5093">
                  <c:v>2108.0</c:v>
                </c:pt>
                <c:pt idx="5094">
                  <c:v>2108.0</c:v>
                </c:pt>
                <c:pt idx="5095">
                  <c:v>2108.0</c:v>
                </c:pt>
                <c:pt idx="5096">
                  <c:v>2108.0</c:v>
                </c:pt>
                <c:pt idx="5097">
                  <c:v>2108.0</c:v>
                </c:pt>
                <c:pt idx="5098">
                  <c:v>2108.0</c:v>
                </c:pt>
                <c:pt idx="5099">
                  <c:v>2109.0</c:v>
                </c:pt>
                <c:pt idx="5100">
                  <c:v>2110.0</c:v>
                </c:pt>
                <c:pt idx="5101">
                  <c:v>2110.0</c:v>
                </c:pt>
                <c:pt idx="5102">
                  <c:v>2110.0</c:v>
                </c:pt>
                <c:pt idx="5103">
                  <c:v>2110.0</c:v>
                </c:pt>
                <c:pt idx="5104">
                  <c:v>2110.0</c:v>
                </c:pt>
                <c:pt idx="5105">
                  <c:v>2110.0</c:v>
                </c:pt>
                <c:pt idx="5106">
                  <c:v>2110.0</c:v>
                </c:pt>
                <c:pt idx="5107">
                  <c:v>2111.0</c:v>
                </c:pt>
                <c:pt idx="5108">
                  <c:v>2112.0</c:v>
                </c:pt>
                <c:pt idx="5109">
                  <c:v>2112.0</c:v>
                </c:pt>
                <c:pt idx="5110">
                  <c:v>2112.0</c:v>
                </c:pt>
                <c:pt idx="5111">
                  <c:v>2112.0</c:v>
                </c:pt>
                <c:pt idx="5112">
                  <c:v>2113.0</c:v>
                </c:pt>
                <c:pt idx="5113">
                  <c:v>2113.0</c:v>
                </c:pt>
                <c:pt idx="5114">
                  <c:v>2113.0</c:v>
                </c:pt>
                <c:pt idx="5115">
                  <c:v>2113.0</c:v>
                </c:pt>
                <c:pt idx="5116">
                  <c:v>2114.0</c:v>
                </c:pt>
                <c:pt idx="5117">
                  <c:v>2114.0</c:v>
                </c:pt>
                <c:pt idx="5118">
                  <c:v>2114.0</c:v>
                </c:pt>
                <c:pt idx="5119">
                  <c:v>2115.0</c:v>
                </c:pt>
                <c:pt idx="5120">
                  <c:v>2116.0</c:v>
                </c:pt>
                <c:pt idx="5121">
                  <c:v>2117.0</c:v>
                </c:pt>
                <c:pt idx="5122">
                  <c:v>2118.0</c:v>
                </c:pt>
                <c:pt idx="5123">
                  <c:v>2119.0</c:v>
                </c:pt>
                <c:pt idx="5124">
                  <c:v>2120.0</c:v>
                </c:pt>
                <c:pt idx="5125">
                  <c:v>2121.0</c:v>
                </c:pt>
                <c:pt idx="5126">
                  <c:v>2122.0</c:v>
                </c:pt>
                <c:pt idx="5127">
                  <c:v>2123.0</c:v>
                </c:pt>
                <c:pt idx="5128">
                  <c:v>2124.0</c:v>
                </c:pt>
                <c:pt idx="5129">
                  <c:v>2125.0</c:v>
                </c:pt>
                <c:pt idx="5130">
                  <c:v>2126.0</c:v>
                </c:pt>
                <c:pt idx="5131">
                  <c:v>2126.0</c:v>
                </c:pt>
                <c:pt idx="5132">
                  <c:v>2126.0</c:v>
                </c:pt>
                <c:pt idx="5133">
                  <c:v>2127.0</c:v>
                </c:pt>
                <c:pt idx="5134">
                  <c:v>2128.0</c:v>
                </c:pt>
                <c:pt idx="5135">
                  <c:v>2129.0</c:v>
                </c:pt>
                <c:pt idx="5136">
                  <c:v>2130.0</c:v>
                </c:pt>
                <c:pt idx="5137">
                  <c:v>2131.0</c:v>
                </c:pt>
                <c:pt idx="5138">
                  <c:v>2132.0</c:v>
                </c:pt>
                <c:pt idx="5139">
                  <c:v>2133.0</c:v>
                </c:pt>
                <c:pt idx="5140">
                  <c:v>2134.0</c:v>
                </c:pt>
                <c:pt idx="5141">
                  <c:v>2135.0</c:v>
                </c:pt>
                <c:pt idx="5142">
                  <c:v>2136.0</c:v>
                </c:pt>
                <c:pt idx="5143">
                  <c:v>2137.0</c:v>
                </c:pt>
                <c:pt idx="5144">
                  <c:v>2138.0</c:v>
                </c:pt>
                <c:pt idx="5145">
                  <c:v>2138.0</c:v>
                </c:pt>
                <c:pt idx="5146">
                  <c:v>2138.0</c:v>
                </c:pt>
                <c:pt idx="5147">
                  <c:v>2139.0</c:v>
                </c:pt>
                <c:pt idx="5148">
                  <c:v>2140.0</c:v>
                </c:pt>
                <c:pt idx="5149">
                  <c:v>2140.0</c:v>
                </c:pt>
                <c:pt idx="5150">
                  <c:v>2140.0</c:v>
                </c:pt>
                <c:pt idx="5151">
                  <c:v>2140.0</c:v>
                </c:pt>
                <c:pt idx="5152">
                  <c:v>2140.0</c:v>
                </c:pt>
                <c:pt idx="5153">
                  <c:v>2140.0</c:v>
                </c:pt>
                <c:pt idx="5154">
                  <c:v>2140.0</c:v>
                </c:pt>
                <c:pt idx="5155">
                  <c:v>2141.0</c:v>
                </c:pt>
                <c:pt idx="5156">
                  <c:v>2141.0</c:v>
                </c:pt>
                <c:pt idx="5157">
                  <c:v>2141.0</c:v>
                </c:pt>
                <c:pt idx="5158">
                  <c:v>2141.0</c:v>
                </c:pt>
                <c:pt idx="5159">
                  <c:v>2141.0</c:v>
                </c:pt>
                <c:pt idx="5160">
                  <c:v>2142.0</c:v>
                </c:pt>
                <c:pt idx="5161">
                  <c:v>2142.0</c:v>
                </c:pt>
                <c:pt idx="5162">
                  <c:v>2142.0</c:v>
                </c:pt>
                <c:pt idx="5163">
                  <c:v>2142.0</c:v>
                </c:pt>
                <c:pt idx="5164">
                  <c:v>2142.0</c:v>
                </c:pt>
                <c:pt idx="5165">
                  <c:v>2143.0</c:v>
                </c:pt>
                <c:pt idx="5166">
                  <c:v>2144.0</c:v>
                </c:pt>
                <c:pt idx="5167">
                  <c:v>2144.0</c:v>
                </c:pt>
                <c:pt idx="5168">
                  <c:v>2145.0</c:v>
                </c:pt>
                <c:pt idx="5169">
                  <c:v>2146.0</c:v>
                </c:pt>
                <c:pt idx="5170">
                  <c:v>2147.0</c:v>
                </c:pt>
                <c:pt idx="5171">
                  <c:v>2148.0</c:v>
                </c:pt>
                <c:pt idx="5172">
                  <c:v>2149.0</c:v>
                </c:pt>
                <c:pt idx="5173">
                  <c:v>2150.0</c:v>
                </c:pt>
                <c:pt idx="5174">
                  <c:v>2150.0</c:v>
                </c:pt>
                <c:pt idx="5175">
                  <c:v>2150.0</c:v>
                </c:pt>
                <c:pt idx="5176">
                  <c:v>2151.0</c:v>
                </c:pt>
                <c:pt idx="5177">
                  <c:v>2151.0</c:v>
                </c:pt>
                <c:pt idx="5178">
                  <c:v>2151.0</c:v>
                </c:pt>
                <c:pt idx="5179">
                  <c:v>2151.0</c:v>
                </c:pt>
                <c:pt idx="5180">
                  <c:v>2151.0</c:v>
                </c:pt>
                <c:pt idx="5181">
                  <c:v>2152.0</c:v>
                </c:pt>
                <c:pt idx="5182">
                  <c:v>2153.0</c:v>
                </c:pt>
                <c:pt idx="5183">
                  <c:v>2154.0</c:v>
                </c:pt>
                <c:pt idx="5184">
                  <c:v>2155.0</c:v>
                </c:pt>
                <c:pt idx="5185">
                  <c:v>2156.0</c:v>
                </c:pt>
                <c:pt idx="5186">
                  <c:v>2157.0</c:v>
                </c:pt>
                <c:pt idx="5187">
                  <c:v>2157.0</c:v>
                </c:pt>
                <c:pt idx="5188">
                  <c:v>2158.0</c:v>
                </c:pt>
                <c:pt idx="5189">
                  <c:v>2159.0</c:v>
                </c:pt>
                <c:pt idx="5190">
                  <c:v>2159.0</c:v>
                </c:pt>
                <c:pt idx="5191">
                  <c:v>2160.0</c:v>
                </c:pt>
                <c:pt idx="5192">
                  <c:v>2161.0</c:v>
                </c:pt>
                <c:pt idx="5193">
                  <c:v>2162.0</c:v>
                </c:pt>
                <c:pt idx="5194">
                  <c:v>2163.0</c:v>
                </c:pt>
                <c:pt idx="5195">
                  <c:v>2164.0</c:v>
                </c:pt>
                <c:pt idx="5196">
                  <c:v>2165.0</c:v>
                </c:pt>
                <c:pt idx="5197">
                  <c:v>2165.0</c:v>
                </c:pt>
                <c:pt idx="5198">
                  <c:v>2165.0</c:v>
                </c:pt>
                <c:pt idx="5199">
                  <c:v>2165.0</c:v>
                </c:pt>
                <c:pt idx="5200">
                  <c:v>2165.0</c:v>
                </c:pt>
                <c:pt idx="5201">
                  <c:v>2165.0</c:v>
                </c:pt>
                <c:pt idx="5202">
                  <c:v>2165.0</c:v>
                </c:pt>
                <c:pt idx="5203">
                  <c:v>2165.0</c:v>
                </c:pt>
                <c:pt idx="5204">
                  <c:v>2165.0</c:v>
                </c:pt>
                <c:pt idx="5205">
                  <c:v>2165.0</c:v>
                </c:pt>
                <c:pt idx="5206">
                  <c:v>2166.0</c:v>
                </c:pt>
                <c:pt idx="5207">
                  <c:v>2167.0</c:v>
                </c:pt>
                <c:pt idx="5208">
                  <c:v>2167.0</c:v>
                </c:pt>
                <c:pt idx="5209">
                  <c:v>2168.0</c:v>
                </c:pt>
                <c:pt idx="5210">
                  <c:v>2168.0</c:v>
                </c:pt>
                <c:pt idx="5211">
                  <c:v>2168.0</c:v>
                </c:pt>
                <c:pt idx="5212">
                  <c:v>2168.0</c:v>
                </c:pt>
                <c:pt idx="5213">
                  <c:v>2168.0</c:v>
                </c:pt>
                <c:pt idx="5214">
                  <c:v>2168.0</c:v>
                </c:pt>
                <c:pt idx="5215">
                  <c:v>2168.0</c:v>
                </c:pt>
                <c:pt idx="5216">
                  <c:v>2169.0</c:v>
                </c:pt>
                <c:pt idx="5217">
                  <c:v>2169.0</c:v>
                </c:pt>
                <c:pt idx="5218">
                  <c:v>2169.0</c:v>
                </c:pt>
                <c:pt idx="5219">
                  <c:v>2169.0</c:v>
                </c:pt>
                <c:pt idx="5220">
                  <c:v>2169.0</c:v>
                </c:pt>
                <c:pt idx="5221">
                  <c:v>2169.0</c:v>
                </c:pt>
                <c:pt idx="5222">
                  <c:v>2169.0</c:v>
                </c:pt>
                <c:pt idx="5223">
                  <c:v>2169.0</c:v>
                </c:pt>
                <c:pt idx="5224">
                  <c:v>2169.0</c:v>
                </c:pt>
                <c:pt idx="5225">
                  <c:v>2170.0</c:v>
                </c:pt>
                <c:pt idx="5226">
                  <c:v>2170.0</c:v>
                </c:pt>
                <c:pt idx="5227">
                  <c:v>2170.0</c:v>
                </c:pt>
                <c:pt idx="5228">
                  <c:v>2170.0</c:v>
                </c:pt>
                <c:pt idx="5229">
                  <c:v>2171.0</c:v>
                </c:pt>
                <c:pt idx="5230">
                  <c:v>2172.0</c:v>
                </c:pt>
                <c:pt idx="5231">
                  <c:v>2172.0</c:v>
                </c:pt>
                <c:pt idx="5232">
                  <c:v>2173.0</c:v>
                </c:pt>
                <c:pt idx="5233">
                  <c:v>2173.0</c:v>
                </c:pt>
                <c:pt idx="5234">
                  <c:v>2173.0</c:v>
                </c:pt>
                <c:pt idx="5235">
                  <c:v>2173.0</c:v>
                </c:pt>
                <c:pt idx="5236">
                  <c:v>2173.0</c:v>
                </c:pt>
                <c:pt idx="5237">
                  <c:v>2173.0</c:v>
                </c:pt>
                <c:pt idx="5238">
                  <c:v>2174.0</c:v>
                </c:pt>
                <c:pt idx="5239">
                  <c:v>2175.0</c:v>
                </c:pt>
                <c:pt idx="5240">
                  <c:v>2176.0</c:v>
                </c:pt>
                <c:pt idx="5241">
                  <c:v>2176.0</c:v>
                </c:pt>
                <c:pt idx="5242">
                  <c:v>2176.0</c:v>
                </c:pt>
                <c:pt idx="5243">
                  <c:v>2176.0</c:v>
                </c:pt>
                <c:pt idx="5244">
                  <c:v>2176.0</c:v>
                </c:pt>
                <c:pt idx="5245">
                  <c:v>2176.0</c:v>
                </c:pt>
                <c:pt idx="5246">
                  <c:v>2176.0</c:v>
                </c:pt>
                <c:pt idx="5247">
                  <c:v>2177.0</c:v>
                </c:pt>
                <c:pt idx="5248">
                  <c:v>2178.0</c:v>
                </c:pt>
                <c:pt idx="5249">
                  <c:v>2179.0</c:v>
                </c:pt>
                <c:pt idx="5250">
                  <c:v>2180.0</c:v>
                </c:pt>
                <c:pt idx="5251">
                  <c:v>2181.0</c:v>
                </c:pt>
                <c:pt idx="5252">
                  <c:v>2182.0</c:v>
                </c:pt>
                <c:pt idx="5253">
                  <c:v>2183.0</c:v>
                </c:pt>
                <c:pt idx="5254">
                  <c:v>2184.0</c:v>
                </c:pt>
                <c:pt idx="5255">
                  <c:v>2185.0</c:v>
                </c:pt>
                <c:pt idx="5256">
                  <c:v>2186.0</c:v>
                </c:pt>
                <c:pt idx="5257">
                  <c:v>2187.0</c:v>
                </c:pt>
                <c:pt idx="5258">
                  <c:v>2188.0</c:v>
                </c:pt>
                <c:pt idx="5259">
                  <c:v>2189.0</c:v>
                </c:pt>
                <c:pt idx="5260">
                  <c:v>2190.0</c:v>
                </c:pt>
                <c:pt idx="5261">
                  <c:v>2190.0</c:v>
                </c:pt>
                <c:pt idx="5262">
                  <c:v>2191.0</c:v>
                </c:pt>
                <c:pt idx="5263">
                  <c:v>2192.0</c:v>
                </c:pt>
                <c:pt idx="5264">
                  <c:v>2193.0</c:v>
                </c:pt>
                <c:pt idx="5265">
                  <c:v>2194.0</c:v>
                </c:pt>
                <c:pt idx="5266">
                  <c:v>2195.0</c:v>
                </c:pt>
                <c:pt idx="5267">
                  <c:v>2196.0</c:v>
                </c:pt>
                <c:pt idx="5268">
                  <c:v>2197.0</c:v>
                </c:pt>
                <c:pt idx="5269">
                  <c:v>2198.0</c:v>
                </c:pt>
                <c:pt idx="5270">
                  <c:v>2199.0</c:v>
                </c:pt>
                <c:pt idx="5271">
                  <c:v>2200.0</c:v>
                </c:pt>
                <c:pt idx="5272">
                  <c:v>2201.0</c:v>
                </c:pt>
                <c:pt idx="5273">
                  <c:v>2201.0</c:v>
                </c:pt>
                <c:pt idx="5274">
                  <c:v>2202.0</c:v>
                </c:pt>
                <c:pt idx="5275">
                  <c:v>2203.0</c:v>
                </c:pt>
                <c:pt idx="5276">
                  <c:v>2204.0</c:v>
                </c:pt>
                <c:pt idx="5277">
                  <c:v>2205.0</c:v>
                </c:pt>
                <c:pt idx="5278">
                  <c:v>2206.0</c:v>
                </c:pt>
                <c:pt idx="5279">
                  <c:v>2206.0</c:v>
                </c:pt>
                <c:pt idx="5280">
                  <c:v>2206.0</c:v>
                </c:pt>
                <c:pt idx="5281">
                  <c:v>2207.0</c:v>
                </c:pt>
                <c:pt idx="5282">
                  <c:v>2208.0</c:v>
                </c:pt>
                <c:pt idx="5283">
                  <c:v>2209.0</c:v>
                </c:pt>
                <c:pt idx="5284">
                  <c:v>2210.0</c:v>
                </c:pt>
                <c:pt idx="5285">
                  <c:v>2211.0</c:v>
                </c:pt>
                <c:pt idx="5286">
                  <c:v>2212.0</c:v>
                </c:pt>
                <c:pt idx="5287">
                  <c:v>2213.0</c:v>
                </c:pt>
                <c:pt idx="5288">
                  <c:v>2214.0</c:v>
                </c:pt>
                <c:pt idx="5289">
                  <c:v>2215.0</c:v>
                </c:pt>
                <c:pt idx="5290">
                  <c:v>2216.0</c:v>
                </c:pt>
                <c:pt idx="5291">
                  <c:v>2217.0</c:v>
                </c:pt>
                <c:pt idx="5292">
                  <c:v>2218.0</c:v>
                </c:pt>
                <c:pt idx="5293">
                  <c:v>2219.0</c:v>
                </c:pt>
                <c:pt idx="5294">
                  <c:v>2219.0</c:v>
                </c:pt>
                <c:pt idx="5295">
                  <c:v>2219.0</c:v>
                </c:pt>
                <c:pt idx="5296">
                  <c:v>2220.0</c:v>
                </c:pt>
                <c:pt idx="5297">
                  <c:v>2221.0</c:v>
                </c:pt>
                <c:pt idx="5298">
                  <c:v>2221.0</c:v>
                </c:pt>
                <c:pt idx="5299">
                  <c:v>2222.0</c:v>
                </c:pt>
                <c:pt idx="5300">
                  <c:v>2223.0</c:v>
                </c:pt>
                <c:pt idx="5301">
                  <c:v>2224.0</c:v>
                </c:pt>
                <c:pt idx="5302">
                  <c:v>2225.0</c:v>
                </c:pt>
                <c:pt idx="5303">
                  <c:v>2226.0</c:v>
                </c:pt>
                <c:pt idx="5304">
                  <c:v>2227.0</c:v>
                </c:pt>
                <c:pt idx="5305">
                  <c:v>2228.0</c:v>
                </c:pt>
                <c:pt idx="5306">
                  <c:v>2229.0</c:v>
                </c:pt>
                <c:pt idx="5307">
                  <c:v>2230.0</c:v>
                </c:pt>
                <c:pt idx="5308">
                  <c:v>2231.0</c:v>
                </c:pt>
                <c:pt idx="5309">
                  <c:v>2232.0</c:v>
                </c:pt>
                <c:pt idx="5310">
                  <c:v>2233.0</c:v>
                </c:pt>
                <c:pt idx="5311">
                  <c:v>2234.0</c:v>
                </c:pt>
                <c:pt idx="5312">
                  <c:v>2235.0</c:v>
                </c:pt>
                <c:pt idx="5313">
                  <c:v>2236.0</c:v>
                </c:pt>
                <c:pt idx="5314">
                  <c:v>2237.0</c:v>
                </c:pt>
                <c:pt idx="5315">
                  <c:v>2238.0</c:v>
                </c:pt>
                <c:pt idx="5316">
                  <c:v>2239.0</c:v>
                </c:pt>
                <c:pt idx="5317">
                  <c:v>2240.0</c:v>
                </c:pt>
                <c:pt idx="5318">
                  <c:v>2241.0</c:v>
                </c:pt>
                <c:pt idx="5319">
                  <c:v>2242.0</c:v>
                </c:pt>
                <c:pt idx="5320">
                  <c:v>2243.0</c:v>
                </c:pt>
                <c:pt idx="5321">
                  <c:v>2243.0</c:v>
                </c:pt>
                <c:pt idx="5322">
                  <c:v>2243.0</c:v>
                </c:pt>
                <c:pt idx="5323">
                  <c:v>2243.0</c:v>
                </c:pt>
                <c:pt idx="5324">
                  <c:v>2243.0</c:v>
                </c:pt>
                <c:pt idx="5325">
                  <c:v>2243.0</c:v>
                </c:pt>
                <c:pt idx="5326">
                  <c:v>2243.0</c:v>
                </c:pt>
                <c:pt idx="5327">
                  <c:v>2243.0</c:v>
                </c:pt>
                <c:pt idx="5328">
                  <c:v>2243.0</c:v>
                </c:pt>
                <c:pt idx="5329">
                  <c:v>2243.0</c:v>
                </c:pt>
                <c:pt idx="5330">
                  <c:v>2243.0</c:v>
                </c:pt>
                <c:pt idx="5331">
                  <c:v>2243.0</c:v>
                </c:pt>
                <c:pt idx="5332">
                  <c:v>2243.0</c:v>
                </c:pt>
                <c:pt idx="5333">
                  <c:v>2243.0</c:v>
                </c:pt>
                <c:pt idx="5334">
                  <c:v>2244.0</c:v>
                </c:pt>
                <c:pt idx="5335">
                  <c:v>2245.0</c:v>
                </c:pt>
                <c:pt idx="5336">
                  <c:v>2246.0</c:v>
                </c:pt>
                <c:pt idx="5337">
                  <c:v>2246.0</c:v>
                </c:pt>
                <c:pt idx="5338">
                  <c:v>2246.0</c:v>
                </c:pt>
                <c:pt idx="5339">
                  <c:v>2246.0</c:v>
                </c:pt>
                <c:pt idx="5340">
                  <c:v>2246.0</c:v>
                </c:pt>
                <c:pt idx="5341">
                  <c:v>2246.0</c:v>
                </c:pt>
                <c:pt idx="5342">
                  <c:v>2246.0</c:v>
                </c:pt>
                <c:pt idx="5343">
                  <c:v>2247.0</c:v>
                </c:pt>
                <c:pt idx="5344">
                  <c:v>2248.0</c:v>
                </c:pt>
                <c:pt idx="5345">
                  <c:v>2248.0</c:v>
                </c:pt>
                <c:pt idx="5346">
                  <c:v>2249.0</c:v>
                </c:pt>
                <c:pt idx="5347">
                  <c:v>2249.0</c:v>
                </c:pt>
                <c:pt idx="5348">
                  <c:v>2250.0</c:v>
                </c:pt>
                <c:pt idx="5349">
                  <c:v>2250.0</c:v>
                </c:pt>
                <c:pt idx="5350">
                  <c:v>2250.0</c:v>
                </c:pt>
                <c:pt idx="5351">
                  <c:v>2250.0</c:v>
                </c:pt>
                <c:pt idx="5352">
                  <c:v>2250.0</c:v>
                </c:pt>
                <c:pt idx="5353">
                  <c:v>2250.0</c:v>
                </c:pt>
                <c:pt idx="5354">
                  <c:v>2250.0</c:v>
                </c:pt>
                <c:pt idx="5355">
                  <c:v>2250.0</c:v>
                </c:pt>
                <c:pt idx="5356">
                  <c:v>2251.0</c:v>
                </c:pt>
                <c:pt idx="5357">
                  <c:v>2252.0</c:v>
                </c:pt>
                <c:pt idx="5358">
                  <c:v>2253.0</c:v>
                </c:pt>
                <c:pt idx="5359">
                  <c:v>2253.0</c:v>
                </c:pt>
                <c:pt idx="5360">
                  <c:v>2253.0</c:v>
                </c:pt>
                <c:pt idx="5361">
                  <c:v>2253.0</c:v>
                </c:pt>
                <c:pt idx="5362">
                  <c:v>2253.0</c:v>
                </c:pt>
                <c:pt idx="5363">
                  <c:v>2253.0</c:v>
                </c:pt>
                <c:pt idx="5364">
                  <c:v>2253.0</c:v>
                </c:pt>
                <c:pt idx="5365">
                  <c:v>2253.0</c:v>
                </c:pt>
                <c:pt idx="5366">
                  <c:v>2253.0</c:v>
                </c:pt>
                <c:pt idx="5367">
                  <c:v>2253.0</c:v>
                </c:pt>
                <c:pt idx="5368">
                  <c:v>2253.0</c:v>
                </c:pt>
                <c:pt idx="5369">
                  <c:v>2253.0</c:v>
                </c:pt>
                <c:pt idx="5370">
                  <c:v>2253.0</c:v>
                </c:pt>
                <c:pt idx="5371">
                  <c:v>2253.0</c:v>
                </c:pt>
                <c:pt idx="5372">
                  <c:v>2254.0</c:v>
                </c:pt>
                <c:pt idx="5373">
                  <c:v>2255.0</c:v>
                </c:pt>
                <c:pt idx="5374">
                  <c:v>2256.0</c:v>
                </c:pt>
                <c:pt idx="5375">
                  <c:v>2257.0</c:v>
                </c:pt>
                <c:pt idx="5376">
                  <c:v>2258.0</c:v>
                </c:pt>
                <c:pt idx="5377">
                  <c:v>2258.0</c:v>
                </c:pt>
                <c:pt idx="5378">
                  <c:v>2258.0</c:v>
                </c:pt>
                <c:pt idx="5379">
                  <c:v>2258.0</c:v>
                </c:pt>
                <c:pt idx="5380">
                  <c:v>2258.0</c:v>
                </c:pt>
                <c:pt idx="5381">
                  <c:v>2258.0</c:v>
                </c:pt>
                <c:pt idx="5382">
                  <c:v>2258.0</c:v>
                </c:pt>
                <c:pt idx="5383">
                  <c:v>2258.0</c:v>
                </c:pt>
                <c:pt idx="5384">
                  <c:v>2258.0</c:v>
                </c:pt>
                <c:pt idx="5385">
                  <c:v>2258.0</c:v>
                </c:pt>
                <c:pt idx="5386">
                  <c:v>2258.0</c:v>
                </c:pt>
                <c:pt idx="5387">
                  <c:v>2258.0</c:v>
                </c:pt>
                <c:pt idx="5388">
                  <c:v>2258.0</c:v>
                </c:pt>
                <c:pt idx="5389">
                  <c:v>2258.0</c:v>
                </c:pt>
                <c:pt idx="5390">
                  <c:v>2258.0</c:v>
                </c:pt>
                <c:pt idx="5391">
                  <c:v>2259.0</c:v>
                </c:pt>
                <c:pt idx="5392">
                  <c:v>2260.0</c:v>
                </c:pt>
                <c:pt idx="5393">
                  <c:v>2261.0</c:v>
                </c:pt>
                <c:pt idx="5394">
                  <c:v>2262.0</c:v>
                </c:pt>
                <c:pt idx="5395">
                  <c:v>2263.0</c:v>
                </c:pt>
                <c:pt idx="5396">
                  <c:v>2264.0</c:v>
                </c:pt>
                <c:pt idx="5397">
                  <c:v>2264.0</c:v>
                </c:pt>
                <c:pt idx="5398">
                  <c:v>2264.0</c:v>
                </c:pt>
                <c:pt idx="5399">
                  <c:v>2265.0</c:v>
                </c:pt>
                <c:pt idx="5400">
                  <c:v>2266.0</c:v>
                </c:pt>
                <c:pt idx="5401">
                  <c:v>2267.0</c:v>
                </c:pt>
                <c:pt idx="5402">
                  <c:v>2267.0</c:v>
                </c:pt>
                <c:pt idx="5403">
                  <c:v>2267.0</c:v>
                </c:pt>
                <c:pt idx="5404">
                  <c:v>2267.0</c:v>
                </c:pt>
                <c:pt idx="5405">
                  <c:v>2267.0</c:v>
                </c:pt>
                <c:pt idx="5406">
                  <c:v>2268.0</c:v>
                </c:pt>
                <c:pt idx="5407">
                  <c:v>2268.0</c:v>
                </c:pt>
                <c:pt idx="5408">
                  <c:v>2268.0</c:v>
                </c:pt>
                <c:pt idx="5409">
                  <c:v>2268.0</c:v>
                </c:pt>
                <c:pt idx="5410">
                  <c:v>2269.0</c:v>
                </c:pt>
                <c:pt idx="5411">
                  <c:v>2270.0</c:v>
                </c:pt>
                <c:pt idx="5412">
                  <c:v>2271.0</c:v>
                </c:pt>
                <c:pt idx="5413">
                  <c:v>2272.0</c:v>
                </c:pt>
                <c:pt idx="5414">
                  <c:v>2272.0</c:v>
                </c:pt>
                <c:pt idx="5415">
                  <c:v>2272.0</c:v>
                </c:pt>
                <c:pt idx="5416">
                  <c:v>2273.0</c:v>
                </c:pt>
                <c:pt idx="5417">
                  <c:v>2273.0</c:v>
                </c:pt>
                <c:pt idx="5418">
                  <c:v>2273.0</c:v>
                </c:pt>
                <c:pt idx="5419">
                  <c:v>2273.0</c:v>
                </c:pt>
                <c:pt idx="5420">
                  <c:v>2274.0</c:v>
                </c:pt>
                <c:pt idx="5421">
                  <c:v>2275.0</c:v>
                </c:pt>
                <c:pt idx="5422">
                  <c:v>2275.0</c:v>
                </c:pt>
                <c:pt idx="5423">
                  <c:v>2275.0</c:v>
                </c:pt>
                <c:pt idx="5424">
                  <c:v>2275.0</c:v>
                </c:pt>
                <c:pt idx="5425">
                  <c:v>2275.0</c:v>
                </c:pt>
                <c:pt idx="5426">
                  <c:v>2275.0</c:v>
                </c:pt>
                <c:pt idx="5427">
                  <c:v>2275.0</c:v>
                </c:pt>
                <c:pt idx="5428">
                  <c:v>2275.0</c:v>
                </c:pt>
                <c:pt idx="5429">
                  <c:v>2275.0</c:v>
                </c:pt>
                <c:pt idx="5430">
                  <c:v>2275.0</c:v>
                </c:pt>
                <c:pt idx="5431">
                  <c:v>2275.0</c:v>
                </c:pt>
                <c:pt idx="5432">
                  <c:v>2275.0</c:v>
                </c:pt>
                <c:pt idx="5433">
                  <c:v>2275.0</c:v>
                </c:pt>
                <c:pt idx="5434">
                  <c:v>2275.0</c:v>
                </c:pt>
                <c:pt idx="5435">
                  <c:v>2275.0</c:v>
                </c:pt>
                <c:pt idx="5436">
                  <c:v>2275.0</c:v>
                </c:pt>
                <c:pt idx="5437">
                  <c:v>2275.0</c:v>
                </c:pt>
                <c:pt idx="5438">
                  <c:v>2275.0</c:v>
                </c:pt>
                <c:pt idx="5439">
                  <c:v>2276.0</c:v>
                </c:pt>
                <c:pt idx="5440">
                  <c:v>2276.0</c:v>
                </c:pt>
                <c:pt idx="5441">
                  <c:v>2276.0</c:v>
                </c:pt>
                <c:pt idx="5442">
                  <c:v>2276.0</c:v>
                </c:pt>
                <c:pt idx="5443">
                  <c:v>2277.0</c:v>
                </c:pt>
                <c:pt idx="5444">
                  <c:v>2277.0</c:v>
                </c:pt>
                <c:pt idx="5445">
                  <c:v>2277.0</c:v>
                </c:pt>
                <c:pt idx="5446">
                  <c:v>2277.0</c:v>
                </c:pt>
                <c:pt idx="5447">
                  <c:v>2277.0</c:v>
                </c:pt>
                <c:pt idx="5448">
                  <c:v>2278.0</c:v>
                </c:pt>
                <c:pt idx="5449">
                  <c:v>2278.0</c:v>
                </c:pt>
                <c:pt idx="5450">
                  <c:v>2278.0</c:v>
                </c:pt>
                <c:pt idx="5451">
                  <c:v>2278.0</c:v>
                </c:pt>
                <c:pt idx="5452">
                  <c:v>2278.0</c:v>
                </c:pt>
                <c:pt idx="5453">
                  <c:v>2278.0</c:v>
                </c:pt>
                <c:pt idx="5454">
                  <c:v>2278.0</c:v>
                </c:pt>
                <c:pt idx="5455">
                  <c:v>2278.0</c:v>
                </c:pt>
                <c:pt idx="5456">
                  <c:v>2278.0</c:v>
                </c:pt>
                <c:pt idx="5457">
                  <c:v>2278.0</c:v>
                </c:pt>
                <c:pt idx="5458">
                  <c:v>2279.0</c:v>
                </c:pt>
                <c:pt idx="5459">
                  <c:v>2279.0</c:v>
                </c:pt>
                <c:pt idx="5460">
                  <c:v>2279.0</c:v>
                </c:pt>
                <c:pt idx="5461">
                  <c:v>2279.0</c:v>
                </c:pt>
                <c:pt idx="5462">
                  <c:v>2279.0</c:v>
                </c:pt>
                <c:pt idx="5463">
                  <c:v>2279.0</c:v>
                </c:pt>
                <c:pt idx="5464">
                  <c:v>2280.0</c:v>
                </c:pt>
                <c:pt idx="5465">
                  <c:v>2281.0</c:v>
                </c:pt>
                <c:pt idx="5466">
                  <c:v>2282.0</c:v>
                </c:pt>
                <c:pt idx="5467">
                  <c:v>2282.0</c:v>
                </c:pt>
                <c:pt idx="5468">
                  <c:v>2282.0</c:v>
                </c:pt>
                <c:pt idx="5469">
                  <c:v>2283.0</c:v>
                </c:pt>
                <c:pt idx="5470">
                  <c:v>2284.0</c:v>
                </c:pt>
                <c:pt idx="5471">
                  <c:v>2285.0</c:v>
                </c:pt>
                <c:pt idx="5472">
                  <c:v>2286.0</c:v>
                </c:pt>
                <c:pt idx="5473">
                  <c:v>2287.0</c:v>
                </c:pt>
                <c:pt idx="5474">
                  <c:v>2287.0</c:v>
                </c:pt>
                <c:pt idx="5475">
                  <c:v>2288.0</c:v>
                </c:pt>
                <c:pt idx="5476">
                  <c:v>2289.0</c:v>
                </c:pt>
                <c:pt idx="5477">
                  <c:v>2290.0</c:v>
                </c:pt>
                <c:pt idx="5478">
                  <c:v>2291.0</c:v>
                </c:pt>
                <c:pt idx="5479">
                  <c:v>2292.0</c:v>
                </c:pt>
                <c:pt idx="5480">
                  <c:v>2293.0</c:v>
                </c:pt>
                <c:pt idx="5481">
                  <c:v>2294.0</c:v>
                </c:pt>
                <c:pt idx="5482">
                  <c:v>2295.0</c:v>
                </c:pt>
                <c:pt idx="5483">
                  <c:v>2296.0</c:v>
                </c:pt>
                <c:pt idx="5484">
                  <c:v>2297.0</c:v>
                </c:pt>
                <c:pt idx="5485">
                  <c:v>2298.0</c:v>
                </c:pt>
                <c:pt idx="5486">
                  <c:v>2299.0</c:v>
                </c:pt>
                <c:pt idx="5487">
                  <c:v>2300.0</c:v>
                </c:pt>
                <c:pt idx="5488">
                  <c:v>2301.0</c:v>
                </c:pt>
                <c:pt idx="5489">
                  <c:v>2302.0</c:v>
                </c:pt>
                <c:pt idx="5490">
                  <c:v>2303.0</c:v>
                </c:pt>
                <c:pt idx="5491">
                  <c:v>2304.0</c:v>
                </c:pt>
                <c:pt idx="5492">
                  <c:v>2305.0</c:v>
                </c:pt>
                <c:pt idx="5493">
                  <c:v>2306.0</c:v>
                </c:pt>
                <c:pt idx="5494">
                  <c:v>2307.0</c:v>
                </c:pt>
                <c:pt idx="5495">
                  <c:v>2308.0</c:v>
                </c:pt>
                <c:pt idx="5496">
                  <c:v>2308.0</c:v>
                </c:pt>
                <c:pt idx="5497">
                  <c:v>2308.0</c:v>
                </c:pt>
                <c:pt idx="5498">
                  <c:v>2308.0</c:v>
                </c:pt>
                <c:pt idx="5499">
                  <c:v>2309.0</c:v>
                </c:pt>
                <c:pt idx="5500">
                  <c:v>2310.0</c:v>
                </c:pt>
                <c:pt idx="5501">
                  <c:v>2311.0</c:v>
                </c:pt>
                <c:pt idx="5502">
                  <c:v>2312.0</c:v>
                </c:pt>
                <c:pt idx="5503">
                  <c:v>2313.0</c:v>
                </c:pt>
                <c:pt idx="5504">
                  <c:v>2313.0</c:v>
                </c:pt>
                <c:pt idx="5505">
                  <c:v>2314.0</c:v>
                </c:pt>
                <c:pt idx="5506">
                  <c:v>2315.0</c:v>
                </c:pt>
                <c:pt idx="5507">
                  <c:v>2316.0</c:v>
                </c:pt>
                <c:pt idx="5508">
                  <c:v>2317.0</c:v>
                </c:pt>
                <c:pt idx="5509">
                  <c:v>2318.0</c:v>
                </c:pt>
                <c:pt idx="5510">
                  <c:v>2318.0</c:v>
                </c:pt>
                <c:pt idx="5511">
                  <c:v>2319.0</c:v>
                </c:pt>
                <c:pt idx="5512">
                  <c:v>2320.0</c:v>
                </c:pt>
                <c:pt idx="5513">
                  <c:v>2321.0</c:v>
                </c:pt>
                <c:pt idx="5514">
                  <c:v>2321.0</c:v>
                </c:pt>
                <c:pt idx="5515">
                  <c:v>2321.0</c:v>
                </c:pt>
                <c:pt idx="5516">
                  <c:v>2322.0</c:v>
                </c:pt>
                <c:pt idx="5517">
                  <c:v>2323.0</c:v>
                </c:pt>
                <c:pt idx="5518">
                  <c:v>2323.0</c:v>
                </c:pt>
                <c:pt idx="5519">
                  <c:v>2324.0</c:v>
                </c:pt>
                <c:pt idx="5520">
                  <c:v>2325.0</c:v>
                </c:pt>
                <c:pt idx="5521">
                  <c:v>2326.0</c:v>
                </c:pt>
                <c:pt idx="5522">
                  <c:v>2327.0</c:v>
                </c:pt>
                <c:pt idx="5523">
                  <c:v>2328.0</c:v>
                </c:pt>
                <c:pt idx="5524">
                  <c:v>2329.0</c:v>
                </c:pt>
                <c:pt idx="5525">
                  <c:v>2330.0</c:v>
                </c:pt>
                <c:pt idx="5526">
                  <c:v>2331.0</c:v>
                </c:pt>
                <c:pt idx="5527">
                  <c:v>2332.0</c:v>
                </c:pt>
                <c:pt idx="5528">
                  <c:v>2333.0</c:v>
                </c:pt>
                <c:pt idx="5529">
                  <c:v>2334.0</c:v>
                </c:pt>
                <c:pt idx="5530">
                  <c:v>2335.0</c:v>
                </c:pt>
                <c:pt idx="5531">
                  <c:v>2335.0</c:v>
                </c:pt>
                <c:pt idx="5532">
                  <c:v>2336.0</c:v>
                </c:pt>
                <c:pt idx="5533">
                  <c:v>2337.0</c:v>
                </c:pt>
                <c:pt idx="5534">
                  <c:v>2338.0</c:v>
                </c:pt>
                <c:pt idx="5535">
                  <c:v>2339.0</c:v>
                </c:pt>
                <c:pt idx="5536">
                  <c:v>2340.0</c:v>
                </c:pt>
                <c:pt idx="5537">
                  <c:v>2340.0</c:v>
                </c:pt>
                <c:pt idx="5538">
                  <c:v>2340.0</c:v>
                </c:pt>
                <c:pt idx="5539">
                  <c:v>2341.0</c:v>
                </c:pt>
                <c:pt idx="5540">
                  <c:v>2342.0</c:v>
                </c:pt>
                <c:pt idx="5541">
                  <c:v>2342.0</c:v>
                </c:pt>
                <c:pt idx="5542">
                  <c:v>2342.0</c:v>
                </c:pt>
                <c:pt idx="5543">
                  <c:v>2342.0</c:v>
                </c:pt>
                <c:pt idx="5544">
                  <c:v>2343.0</c:v>
                </c:pt>
                <c:pt idx="5545">
                  <c:v>2344.0</c:v>
                </c:pt>
                <c:pt idx="5546">
                  <c:v>2344.0</c:v>
                </c:pt>
                <c:pt idx="5547">
                  <c:v>2344.0</c:v>
                </c:pt>
                <c:pt idx="5548">
                  <c:v>2344.0</c:v>
                </c:pt>
                <c:pt idx="5549">
                  <c:v>2344.0</c:v>
                </c:pt>
                <c:pt idx="5550">
                  <c:v>2344.0</c:v>
                </c:pt>
                <c:pt idx="5551">
                  <c:v>2344.0</c:v>
                </c:pt>
                <c:pt idx="5552">
                  <c:v>2345.0</c:v>
                </c:pt>
                <c:pt idx="5553">
                  <c:v>2345.0</c:v>
                </c:pt>
                <c:pt idx="5554">
                  <c:v>2346.0</c:v>
                </c:pt>
                <c:pt idx="5555">
                  <c:v>2347.0</c:v>
                </c:pt>
                <c:pt idx="5556">
                  <c:v>2347.0</c:v>
                </c:pt>
                <c:pt idx="5557">
                  <c:v>2347.0</c:v>
                </c:pt>
                <c:pt idx="5558">
                  <c:v>2347.0</c:v>
                </c:pt>
                <c:pt idx="5559">
                  <c:v>2347.0</c:v>
                </c:pt>
                <c:pt idx="5560">
                  <c:v>2347.0</c:v>
                </c:pt>
                <c:pt idx="5561">
                  <c:v>2347.0</c:v>
                </c:pt>
                <c:pt idx="5562">
                  <c:v>2347.0</c:v>
                </c:pt>
                <c:pt idx="5563">
                  <c:v>2348.0</c:v>
                </c:pt>
                <c:pt idx="5564">
                  <c:v>2349.0</c:v>
                </c:pt>
                <c:pt idx="5565">
                  <c:v>2349.0</c:v>
                </c:pt>
                <c:pt idx="5566">
                  <c:v>2349.0</c:v>
                </c:pt>
                <c:pt idx="5567">
                  <c:v>2350.0</c:v>
                </c:pt>
                <c:pt idx="5568">
                  <c:v>2350.0</c:v>
                </c:pt>
                <c:pt idx="5569">
                  <c:v>2351.0</c:v>
                </c:pt>
                <c:pt idx="5570">
                  <c:v>2351.0</c:v>
                </c:pt>
                <c:pt idx="5571">
                  <c:v>2352.0</c:v>
                </c:pt>
                <c:pt idx="5572">
                  <c:v>2352.0</c:v>
                </c:pt>
                <c:pt idx="5573">
                  <c:v>2352.0</c:v>
                </c:pt>
                <c:pt idx="5574">
                  <c:v>2352.0</c:v>
                </c:pt>
                <c:pt idx="5575">
                  <c:v>2352.0</c:v>
                </c:pt>
                <c:pt idx="5576">
                  <c:v>2353.0</c:v>
                </c:pt>
                <c:pt idx="5577">
                  <c:v>2353.0</c:v>
                </c:pt>
                <c:pt idx="5578">
                  <c:v>2353.0</c:v>
                </c:pt>
                <c:pt idx="5579">
                  <c:v>2353.0</c:v>
                </c:pt>
                <c:pt idx="5580">
                  <c:v>2353.0</c:v>
                </c:pt>
                <c:pt idx="5581">
                  <c:v>2353.0</c:v>
                </c:pt>
                <c:pt idx="5582">
                  <c:v>2353.0</c:v>
                </c:pt>
                <c:pt idx="5583">
                  <c:v>2354.0</c:v>
                </c:pt>
                <c:pt idx="5584">
                  <c:v>2355.0</c:v>
                </c:pt>
                <c:pt idx="5585">
                  <c:v>2355.0</c:v>
                </c:pt>
                <c:pt idx="5586">
                  <c:v>2356.0</c:v>
                </c:pt>
                <c:pt idx="5587">
                  <c:v>2356.0</c:v>
                </c:pt>
                <c:pt idx="5588">
                  <c:v>2356.0</c:v>
                </c:pt>
                <c:pt idx="5589">
                  <c:v>2356.0</c:v>
                </c:pt>
                <c:pt idx="5590">
                  <c:v>2356.0</c:v>
                </c:pt>
                <c:pt idx="5591">
                  <c:v>2357.0</c:v>
                </c:pt>
                <c:pt idx="5592">
                  <c:v>2357.0</c:v>
                </c:pt>
                <c:pt idx="5593">
                  <c:v>2357.0</c:v>
                </c:pt>
                <c:pt idx="5594">
                  <c:v>2357.0</c:v>
                </c:pt>
                <c:pt idx="5595">
                  <c:v>2357.0</c:v>
                </c:pt>
                <c:pt idx="5596">
                  <c:v>2357.0</c:v>
                </c:pt>
                <c:pt idx="5597">
                  <c:v>2357.0</c:v>
                </c:pt>
                <c:pt idx="5598">
                  <c:v>2357.0</c:v>
                </c:pt>
                <c:pt idx="5599">
                  <c:v>2357.0</c:v>
                </c:pt>
                <c:pt idx="5600">
                  <c:v>2357.0</c:v>
                </c:pt>
                <c:pt idx="5601">
                  <c:v>2358.0</c:v>
                </c:pt>
                <c:pt idx="5602">
                  <c:v>2358.0</c:v>
                </c:pt>
                <c:pt idx="5603">
                  <c:v>2359.0</c:v>
                </c:pt>
                <c:pt idx="5604">
                  <c:v>2360.0</c:v>
                </c:pt>
                <c:pt idx="5605">
                  <c:v>2360.0</c:v>
                </c:pt>
                <c:pt idx="5606">
                  <c:v>2360.0</c:v>
                </c:pt>
                <c:pt idx="5607">
                  <c:v>2360.0</c:v>
                </c:pt>
                <c:pt idx="5608">
                  <c:v>2360.0</c:v>
                </c:pt>
                <c:pt idx="5609">
                  <c:v>2360.0</c:v>
                </c:pt>
                <c:pt idx="5610">
                  <c:v>2360.0</c:v>
                </c:pt>
                <c:pt idx="5611">
                  <c:v>2361.0</c:v>
                </c:pt>
                <c:pt idx="5612">
                  <c:v>2361.0</c:v>
                </c:pt>
                <c:pt idx="5613">
                  <c:v>2361.0</c:v>
                </c:pt>
                <c:pt idx="5614">
                  <c:v>2361.0</c:v>
                </c:pt>
                <c:pt idx="5615">
                  <c:v>2361.0</c:v>
                </c:pt>
                <c:pt idx="5616">
                  <c:v>2361.0</c:v>
                </c:pt>
                <c:pt idx="5617">
                  <c:v>2361.0</c:v>
                </c:pt>
                <c:pt idx="5618">
                  <c:v>2361.0</c:v>
                </c:pt>
                <c:pt idx="5619">
                  <c:v>2361.0</c:v>
                </c:pt>
                <c:pt idx="5620">
                  <c:v>2361.0</c:v>
                </c:pt>
                <c:pt idx="5621">
                  <c:v>2361.0</c:v>
                </c:pt>
                <c:pt idx="5622">
                  <c:v>2361.0</c:v>
                </c:pt>
                <c:pt idx="5623">
                  <c:v>2361.0</c:v>
                </c:pt>
                <c:pt idx="5624">
                  <c:v>2362.0</c:v>
                </c:pt>
                <c:pt idx="5625">
                  <c:v>2363.0</c:v>
                </c:pt>
                <c:pt idx="5626">
                  <c:v>2363.0</c:v>
                </c:pt>
                <c:pt idx="5627">
                  <c:v>2363.0</c:v>
                </c:pt>
                <c:pt idx="5628">
                  <c:v>2363.0</c:v>
                </c:pt>
                <c:pt idx="5629">
                  <c:v>2363.0</c:v>
                </c:pt>
                <c:pt idx="5630">
                  <c:v>2364.0</c:v>
                </c:pt>
                <c:pt idx="5631">
                  <c:v>2364.0</c:v>
                </c:pt>
                <c:pt idx="5632">
                  <c:v>2365.0</c:v>
                </c:pt>
                <c:pt idx="5633">
                  <c:v>2365.0</c:v>
                </c:pt>
                <c:pt idx="5634">
                  <c:v>2365.0</c:v>
                </c:pt>
                <c:pt idx="5635">
                  <c:v>2365.0</c:v>
                </c:pt>
                <c:pt idx="5636">
                  <c:v>2366.0</c:v>
                </c:pt>
                <c:pt idx="5637">
                  <c:v>2367.0</c:v>
                </c:pt>
                <c:pt idx="5638">
                  <c:v>2368.0</c:v>
                </c:pt>
                <c:pt idx="5639">
                  <c:v>2368.0</c:v>
                </c:pt>
                <c:pt idx="5640">
                  <c:v>2368.0</c:v>
                </c:pt>
                <c:pt idx="5641">
                  <c:v>2368.0</c:v>
                </c:pt>
                <c:pt idx="5642">
                  <c:v>2369.0</c:v>
                </c:pt>
                <c:pt idx="5643">
                  <c:v>2370.0</c:v>
                </c:pt>
                <c:pt idx="5644">
                  <c:v>2370.0</c:v>
                </c:pt>
                <c:pt idx="5645">
                  <c:v>2370.0</c:v>
                </c:pt>
                <c:pt idx="5646">
                  <c:v>2370.0</c:v>
                </c:pt>
                <c:pt idx="5647">
                  <c:v>2370.0</c:v>
                </c:pt>
                <c:pt idx="5648">
                  <c:v>2370.0</c:v>
                </c:pt>
                <c:pt idx="5649">
                  <c:v>2370.0</c:v>
                </c:pt>
                <c:pt idx="5650">
                  <c:v>2370.0</c:v>
                </c:pt>
                <c:pt idx="5651">
                  <c:v>2371.0</c:v>
                </c:pt>
                <c:pt idx="5652">
                  <c:v>2371.0</c:v>
                </c:pt>
                <c:pt idx="5653">
                  <c:v>2372.0</c:v>
                </c:pt>
                <c:pt idx="5654">
                  <c:v>2372.0</c:v>
                </c:pt>
                <c:pt idx="5655">
                  <c:v>2372.0</c:v>
                </c:pt>
                <c:pt idx="5656">
                  <c:v>2372.0</c:v>
                </c:pt>
                <c:pt idx="5657">
                  <c:v>2372.0</c:v>
                </c:pt>
                <c:pt idx="5658">
                  <c:v>2372.0</c:v>
                </c:pt>
                <c:pt idx="5659">
                  <c:v>2372.0</c:v>
                </c:pt>
                <c:pt idx="5660">
                  <c:v>2372.0</c:v>
                </c:pt>
                <c:pt idx="5661">
                  <c:v>2372.0</c:v>
                </c:pt>
                <c:pt idx="5662">
                  <c:v>2372.0</c:v>
                </c:pt>
                <c:pt idx="5663">
                  <c:v>2372.0</c:v>
                </c:pt>
                <c:pt idx="5664">
                  <c:v>2372.0</c:v>
                </c:pt>
                <c:pt idx="5665">
                  <c:v>2372.0</c:v>
                </c:pt>
                <c:pt idx="5666">
                  <c:v>2373.0</c:v>
                </c:pt>
                <c:pt idx="5667">
                  <c:v>2373.0</c:v>
                </c:pt>
                <c:pt idx="5668">
                  <c:v>2373.0</c:v>
                </c:pt>
                <c:pt idx="5669">
                  <c:v>2373.0</c:v>
                </c:pt>
                <c:pt idx="5670">
                  <c:v>2373.0</c:v>
                </c:pt>
                <c:pt idx="5671">
                  <c:v>2373.0</c:v>
                </c:pt>
                <c:pt idx="5672">
                  <c:v>2374.0</c:v>
                </c:pt>
                <c:pt idx="5673">
                  <c:v>2375.0</c:v>
                </c:pt>
                <c:pt idx="5674">
                  <c:v>2376.0</c:v>
                </c:pt>
                <c:pt idx="5675">
                  <c:v>2377.0</c:v>
                </c:pt>
                <c:pt idx="5676">
                  <c:v>2378.0</c:v>
                </c:pt>
                <c:pt idx="5677">
                  <c:v>2379.0</c:v>
                </c:pt>
                <c:pt idx="5678">
                  <c:v>2380.0</c:v>
                </c:pt>
                <c:pt idx="5679">
                  <c:v>2381.0</c:v>
                </c:pt>
                <c:pt idx="5680">
                  <c:v>2382.0</c:v>
                </c:pt>
                <c:pt idx="5681">
                  <c:v>2382.0</c:v>
                </c:pt>
                <c:pt idx="5682">
                  <c:v>2383.0</c:v>
                </c:pt>
                <c:pt idx="5683">
                  <c:v>2384.0</c:v>
                </c:pt>
                <c:pt idx="5684">
                  <c:v>2384.0</c:v>
                </c:pt>
                <c:pt idx="5685">
                  <c:v>2385.0</c:v>
                </c:pt>
                <c:pt idx="5686">
                  <c:v>2385.0</c:v>
                </c:pt>
                <c:pt idx="5687">
                  <c:v>2385.0</c:v>
                </c:pt>
                <c:pt idx="5688">
                  <c:v>2386.0</c:v>
                </c:pt>
                <c:pt idx="5689">
                  <c:v>2387.0</c:v>
                </c:pt>
                <c:pt idx="5690">
                  <c:v>2387.0</c:v>
                </c:pt>
                <c:pt idx="5691">
                  <c:v>2387.0</c:v>
                </c:pt>
                <c:pt idx="5692">
                  <c:v>2388.0</c:v>
                </c:pt>
                <c:pt idx="5693">
                  <c:v>2388.0</c:v>
                </c:pt>
                <c:pt idx="5694">
                  <c:v>2388.0</c:v>
                </c:pt>
                <c:pt idx="5695">
                  <c:v>2388.0</c:v>
                </c:pt>
                <c:pt idx="5696">
                  <c:v>2388.0</c:v>
                </c:pt>
                <c:pt idx="5697">
                  <c:v>2388.0</c:v>
                </c:pt>
                <c:pt idx="5698">
                  <c:v>2388.0</c:v>
                </c:pt>
                <c:pt idx="5699">
                  <c:v>2388.0</c:v>
                </c:pt>
                <c:pt idx="5700">
                  <c:v>2388.0</c:v>
                </c:pt>
                <c:pt idx="5701">
                  <c:v>2388.0</c:v>
                </c:pt>
                <c:pt idx="5702">
                  <c:v>2389.0</c:v>
                </c:pt>
                <c:pt idx="5703">
                  <c:v>2390.0</c:v>
                </c:pt>
                <c:pt idx="5704">
                  <c:v>2390.0</c:v>
                </c:pt>
                <c:pt idx="5705">
                  <c:v>2390.0</c:v>
                </c:pt>
                <c:pt idx="5706">
                  <c:v>2390.0</c:v>
                </c:pt>
                <c:pt idx="5707">
                  <c:v>2390.0</c:v>
                </c:pt>
                <c:pt idx="5708">
                  <c:v>2390.0</c:v>
                </c:pt>
                <c:pt idx="5709">
                  <c:v>2390.0</c:v>
                </c:pt>
                <c:pt idx="5710">
                  <c:v>2390.0</c:v>
                </c:pt>
                <c:pt idx="5711">
                  <c:v>2390.0</c:v>
                </c:pt>
                <c:pt idx="5712">
                  <c:v>2390.0</c:v>
                </c:pt>
                <c:pt idx="5713">
                  <c:v>2391.0</c:v>
                </c:pt>
                <c:pt idx="5714">
                  <c:v>2391.0</c:v>
                </c:pt>
                <c:pt idx="5715">
                  <c:v>2391.0</c:v>
                </c:pt>
                <c:pt idx="5716">
                  <c:v>2391.0</c:v>
                </c:pt>
                <c:pt idx="5717">
                  <c:v>2392.0</c:v>
                </c:pt>
                <c:pt idx="5718">
                  <c:v>2393.0</c:v>
                </c:pt>
                <c:pt idx="5719">
                  <c:v>2393.0</c:v>
                </c:pt>
                <c:pt idx="5720">
                  <c:v>2393.0</c:v>
                </c:pt>
                <c:pt idx="5721">
                  <c:v>2393.0</c:v>
                </c:pt>
                <c:pt idx="5722">
                  <c:v>2393.0</c:v>
                </c:pt>
                <c:pt idx="5723">
                  <c:v>2393.0</c:v>
                </c:pt>
                <c:pt idx="5724">
                  <c:v>2394.0</c:v>
                </c:pt>
                <c:pt idx="5725">
                  <c:v>2395.0</c:v>
                </c:pt>
                <c:pt idx="5726">
                  <c:v>2396.0</c:v>
                </c:pt>
                <c:pt idx="5727">
                  <c:v>2397.0</c:v>
                </c:pt>
                <c:pt idx="5728">
                  <c:v>2398.0</c:v>
                </c:pt>
                <c:pt idx="5729">
                  <c:v>2399.0</c:v>
                </c:pt>
                <c:pt idx="5730">
                  <c:v>2400.0</c:v>
                </c:pt>
                <c:pt idx="5731">
                  <c:v>2400.0</c:v>
                </c:pt>
                <c:pt idx="5732">
                  <c:v>2400.0</c:v>
                </c:pt>
                <c:pt idx="5733">
                  <c:v>2400.0</c:v>
                </c:pt>
                <c:pt idx="5734">
                  <c:v>2400.0</c:v>
                </c:pt>
                <c:pt idx="5735">
                  <c:v>2400.0</c:v>
                </c:pt>
                <c:pt idx="5736">
                  <c:v>2400.0</c:v>
                </c:pt>
                <c:pt idx="5737">
                  <c:v>2401.0</c:v>
                </c:pt>
                <c:pt idx="5738">
                  <c:v>2401.0</c:v>
                </c:pt>
                <c:pt idx="5739">
                  <c:v>2402.0</c:v>
                </c:pt>
                <c:pt idx="5740">
                  <c:v>2403.0</c:v>
                </c:pt>
                <c:pt idx="5741">
                  <c:v>2403.0</c:v>
                </c:pt>
                <c:pt idx="5742">
                  <c:v>2403.0</c:v>
                </c:pt>
                <c:pt idx="5743">
                  <c:v>2404.0</c:v>
                </c:pt>
                <c:pt idx="5744">
                  <c:v>2405.0</c:v>
                </c:pt>
                <c:pt idx="5745">
                  <c:v>2405.0</c:v>
                </c:pt>
                <c:pt idx="5746">
                  <c:v>2406.0</c:v>
                </c:pt>
                <c:pt idx="5747">
                  <c:v>2406.0</c:v>
                </c:pt>
                <c:pt idx="5748">
                  <c:v>2406.0</c:v>
                </c:pt>
                <c:pt idx="5749">
                  <c:v>2407.0</c:v>
                </c:pt>
                <c:pt idx="5750">
                  <c:v>2408.0</c:v>
                </c:pt>
                <c:pt idx="5751">
                  <c:v>2409.0</c:v>
                </c:pt>
                <c:pt idx="5752">
                  <c:v>2410.0</c:v>
                </c:pt>
                <c:pt idx="5753">
                  <c:v>2411.0</c:v>
                </c:pt>
                <c:pt idx="5754">
                  <c:v>2412.0</c:v>
                </c:pt>
                <c:pt idx="5755">
                  <c:v>2413.0</c:v>
                </c:pt>
                <c:pt idx="5756">
                  <c:v>2414.0</c:v>
                </c:pt>
                <c:pt idx="5757">
                  <c:v>2415.0</c:v>
                </c:pt>
                <c:pt idx="5758">
                  <c:v>2416.0</c:v>
                </c:pt>
                <c:pt idx="5759">
                  <c:v>2417.0</c:v>
                </c:pt>
                <c:pt idx="5760">
                  <c:v>2418.0</c:v>
                </c:pt>
                <c:pt idx="5761">
                  <c:v>2419.0</c:v>
                </c:pt>
                <c:pt idx="5762">
                  <c:v>2420.0</c:v>
                </c:pt>
                <c:pt idx="5763">
                  <c:v>2421.0</c:v>
                </c:pt>
                <c:pt idx="5764">
                  <c:v>2422.0</c:v>
                </c:pt>
                <c:pt idx="5765">
                  <c:v>2423.0</c:v>
                </c:pt>
                <c:pt idx="5766">
                  <c:v>2423.0</c:v>
                </c:pt>
                <c:pt idx="5767">
                  <c:v>2423.0</c:v>
                </c:pt>
                <c:pt idx="5768">
                  <c:v>2423.0</c:v>
                </c:pt>
                <c:pt idx="5769">
                  <c:v>2423.0</c:v>
                </c:pt>
                <c:pt idx="5770">
                  <c:v>2423.0</c:v>
                </c:pt>
                <c:pt idx="5771">
                  <c:v>2423.0</c:v>
                </c:pt>
                <c:pt idx="5772">
                  <c:v>2423.0</c:v>
                </c:pt>
                <c:pt idx="5773">
                  <c:v>2423.0</c:v>
                </c:pt>
                <c:pt idx="5774">
                  <c:v>2424.0</c:v>
                </c:pt>
                <c:pt idx="5775">
                  <c:v>2424.0</c:v>
                </c:pt>
                <c:pt idx="5776">
                  <c:v>2424.0</c:v>
                </c:pt>
                <c:pt idx="5777">
                  <c:v>2424.0</c:v>
                </c:pt>
                <c:pt idx="5778">
                  <c:v>2425.0</c:v>
                </c:pt>
                <c:pt idx="5779">
                  <c:v>2425.0</c:v>
                </c:pt>
                <c:pt idx="5780">
                  <c:v>2425.0</c:v>
                </c:pt>
                <c:pt idx="5781">
                  <c:v>2425.0</c:v>
                </c:pt>
                <c:pt idx="5782">
                  <c:v>2425.0</c:v>
                </c:pt>
                <c:pt idx="5783">
                  <c:v>2425.0</c:v>
                </c:pt>
                <c:pt idx="5784">
                  <c:v>2425.0</c:v>
                </c:pt>
                <c:pt idx="5785">
                  <c:v>2426.0</c:v>
                </c:pt>
                <c:pt idx="5786">
                  <c:v>2426.0</c:v>
                </c:pt>
                <c:pt idx="5787">
                  <c:v>2426.0</c:v>
                </c:pt>
                <c:pt idx="5788">
                  <c:v>2426.0</c:v>
                </c:pt>
                <c:pt idx="5789">
                  <c:v>2426.0</c:v>
                </c:pt>
                <c:pt idx="5790">
                  <c:v>2426.0</c:v>
                </c:pt>
                <c:pt idx="5791">
                  <c:v>2427.0</c:v>
                </c:pt>
                <c:pt idx="5792">
                  <c:v>2427.0</c:v>
                </c:pt>
                <c:pt idx="5793">
                  <c:v>2428.0</c:v>
                </c:pt>
                <c:pt idx="5794">
                  <c:v>2429.0</c:v>
                </c:pt>
                <c:pt idx="5795">
                  <c:v>2429.0</c:v>
                </c:pt>
                <c:pt idx="5796">
                  <c:v>2430.0</c:v>
                </c:pt>
                <c:pt idx="5797">
                  <c:v>2431.0</c:v>
                </c:pt>
                <c:pt idx="5798">
                  <c:v>2431.0</c:v>
                </c:pt>
                <c:pt idx="5799">
                  <c:v>2432.0</c:v>
                </c:pt>
                <c:pt idx="5800">
                  <c:v>2432.0</c:v>
                </c:pt>
                <c:pt idx="5801">
                  <c:v>2432.0</c:v>
                </c:pt>
                <c:pt idx="5802">
                  <c:v>2433.0</c:v>
                </c:pt>
                <c:pt idx="5803">
                  <c:v>2434.0</c:v>
                </c:pt>
                <c:pt idx="5804">
                  <c:v>2435.0</c:v>
                </c:pt>
                <c:pt idx="5805">
                  <c:v>2435.0</c:v>
                </c:pt>
                <c:pt idx="5806">
                  <c:v>2435.0</c:v>
                </c:pt>
                <c:pt idx="5807">
                  <c:v>2435.0</c:v>
                </c:pt>
                <c:pt idx="5808">
                  <c:v>2436.0</c:v>
                </c:pt>
                <c:pt idx="5809">
                  <c:v>2437.0</c:v>
                </c:pt>
                <c:pt idx="5810">
                  <c:v>2438.0</c:v>
                </c:pt>
                <c:pt idx="5811">
                  <c:v>2439.0</c:v>
                </c:pt>
                <c:pt idx="5812">
                  <c:v>2440.0</c:v>
                </c:pt>
                <c:pt idx="5813">
                  <c:v>2441.0</c:v>
                </c:pt>
                <c:pt idx="5814">
                  <c:v>2442.0</c:v>
                </c:pt>
                <c:pt idx="5815">
                  <c:v>2443.0</c:v>
                </c:pt>
                <c:pt idx="5816">
                  <c:v>2444.0</c:v>
                </c:pt>
                <c:pt idx="5817">
                  <c:v>2445.0</c:v>
                </c:pt>
                <c:pt idx="5818">
                  <c:v>2446.0</c:v>
                </c:pt>
                <c:pt idx="5819">
                  <c:v>2447.0</c:v>
                </c:pt>
                <c:pt idx="5820">
                  <c:v>2447.0</c:v>
                </c:pt>
                <c:pt idx="5821">
                  <c:v>2448.0</c:v>
                </c:pt>
                <c:pt idx="5822">
                  <c:v>2449.0</c:v>
                </c:pt>
                <c:pt idx="5823">
                  <c:v>2450.0</c:v>
                </c:pt>
                <c:pt idx="5824">
                  <c:v>2451.0</c:v>
                </c:pt>
                <c:pt idx="5825">
                  <c:v>2452.0</c:v>
                </c:pt>
                <c:pt idx="5826">
                  <c:v>2453.0</c:v>
                </c:pt>
                <c:pt idx="5827">
                  <c:v>2454.0</c:v>
                </c:pt>
                <c:pt idx="5828">
                  <c:v>2455.0</c:v>
                </c:pt>
                <c:pt idx="5829">
                  <c:v>2455.0</c:v>
                </c:pt>
                <c:pt idx="5830">
                  <c:v>2456.0</c:v>
                </c:pt>
                <c:pt idx="5831">
                  <c:v>2456.0</c:v>
                </c:pt>
                <c:pt idx="5832">
                  <c:v>2457.0</c:v>
                </c:pt>
                <c:pt idx="5833">
                  <c:v>2457.0</c:v>
                </c:pt>
                <c:pt idx="5834">
                  <c:v>2457.0</c:v>
                </c:pt>
                <c:pt idx="5835">
                  <c:v>2458.0</c:v>
                </c:pt>
                <c:pt idx="5836">
                  <c:v>2459.0</c:v>
                </c:pt>
                <c:pt idx="5837">
                  <c:v>2460.0</c:v>
                </c:pt>
                <c:pt idx="5838">
                  <c:v>2460.0</c:v>
                </c:pt>
                <c:pt idx="5839">
                  <c:v>2461.0</c:v>
                </c:pt>
                <c:pt idx="5840">
                  <c:v>2461.0</c:v>
                </c:pt>
                <c:pt idx="5841">
                  <c:v>2462.0</c:v>
                </c:pt>
                <c:pt idx="5842">
                  <c:v>2463.0</c:v>
                </c:pt>
                <c:pt idx="5843">
                  <c:v>2464.0</c:v>
                </c:pt>
                <c:pt idx="5844">
                  <c:v>2465.0</c:v>
                </c:pt>
                <c:pt idx="5845">
                  <c:v>2466.0</c:v>
                </c:pt>
                <c:pt idx="5846">
                  <c:v>2467.0</c:v>
                </c:pt>
                <c:pt idx="5847">
                  <c:v>2468.0</c:v>
                </c:pt>
                <c:pt idx="5848">
                  <c:v>2469.0</c:v>
                </c:pt>
                <c:pt idx="5849">
                  <c:v>2470.0</c:v>
                </c:pt>
                <c:pt idx="5850">
                  <c:v>2470.0</c:v>
                </c:pt>
                <c:pt idx="5851">
                  <c:v>2470.0</c:v>
                </c:pt>
                <c:pt idx="5852">
                  <c:v>2470.0</c:v>
                </c:pt>
                <c:pt idx="5853">
                  <c:v>2471.0</c:v>
                </c:pt>
                <c:pt idx="5854">
                  <c:v>2471.0</c:v>
                </c:pt>
                <c:pt idx="5855">
                  <c:v>2471.0</c:v>
                </c:pt>
                <c:pt idx="5856">
                  <c:v>2471.0</c:v>
                </c:pt>
                <c:pt idx="5857">
                  <c:v>2472.0</c:v>
                </c:pt>
                <c:pt idx="5858">
                  <c:v>2472.0</c:v>
                </c:pt>
                <c:pt idx="5859">
                  <c:v>2473.0</c:v>
                </c:pt>
                <c:pt idx="5860">
                  <c:v>2474.0</c:v>
                </c:pt>
                <c:pt idx="5861">
                  <c:v>2475.0</c:v>
                </c:pt>
                <c:pt idx="5862">
                  <c:v>2476.0</c:v>
                </c:pt>
                <c:pt idx="5863">
                  <c:v>2477.0</c:v>
                </c:pt>
                <c:pt idx="5864">
                  <c:v>2478.0</c:v>
                </c:pt>
                <c:pt idx="5865">
                  <c:v>2479.0</c:v>
                </c:pt>
                <c:pt idx="5866">
                  <c:v>2480.0</c:v>
                </c:pt>
                <c:pt idx="5867">
                  <c:v>2481.0</c:v>
                </c:pt>
                <c:pt idx="5868">
                  <c:v>2482.0</c:v>
                </c:pt>
                <c:pt idx="5869">
                  <c:v>2483.0</c:v>
                </c:pt>
                <c:pt idx="5870">
                  <c:v>2484.0</c:v>
                </c:pt>
                <c:pt idx="5871">
                  <c:v>2485.0</c:v>
                </c:pt>
                <c:pt idx="5872">
                  <c:v>2486.0</c:v>
                </c:pt>
                <c:pt idx="5873">
                  <c:v>2487.0</c:v>
                </c:pt>
                <c:pt idx="5874">
                  <c:v>2488.0</c:v>
                </c:pt>
                <c:pt idx="5875">
                  <c:v>2488.0</c:v>
                </c:pt>
                <c:pt idx="5876">
                  <c:v>2488.0</c:v>
                </c:pt>
                <c:pt idx="5877">
                  <c:v>2488.0</c:v>
                </c:pt>
                <c:pt idx="5878">
                  <c:v>2488.0</c:v>
                </c:pt>
                <c:pt idx="5879">
                  <c:v>2489.0</c:v>
                </c:pt>
                <c:pt idx="5880">
                  <c:v>2490.0</c:v>
                </c:pt>
                <c:pt idx="5881">
                  <c:v>2490.0</c:v>
                </c:pt>
                <c:pt idx="5882">
                  <c:v>2490.0</c:v>
                </c:pt>
                <c:pt idx="5883">
                  <c:v>2490.0</c:v>
                </c:pt>
                <c:pt idx="5884">
                  <c:v>2490.0</c:v>
                </c:pt>
                <c:pt idx="5885">
                  <c:v>2490.0</c:v>
                </c:pt>
                <c:pt idx="5886">
                  <c:v>2490.0</c:v>
                </c:pt>
                <c:pt idx="5887">
                  <c:v>2490.0</c:v>
                </c:pt>
                <c:pt idx="5888">
                  <c:v>2490.0</c:v>
                </c:pt>
                <c:pt idx="5889">
                  <c:v>2490.0</c:v>
                </c:pt>
                <c:pt idx="5890">
                  <c:v>2490.0</c:v>
                </c:pt>
                <c:pt idx="5891">
                  <c:v>2490.0</c:v>
                </c:pt>
                <c:pt idx="5892">
                  <c:v>2491.0</c:v>
                </c:pt>
                <c:pt idx="5893">
                  <c:v>2491.0</c:v>
                </c:pt>
                <c:pt idx="5894">
                  <c:v>2491.0</c:v>
                </c:pt>
                <c:pt idx="5895">
                  <c:v>2492.0</c:v>
                </c:pt>
                <c:pt idx="5896">
                  <c:v>2493.0</c:v>
                </c:pt>
                <c:pt idx="5897">
                  <c:v>2493.0</c:v>
                </c:pt>
                <c:pt idx="5898">
                  <c:v>2493.0</c:v>
                </c:pt>
                <c:pt idx="5899">
                  <c:v>2493.0</c:v>
                </c:pt>
                <c:pt idx="5900">
                  <c:v>2493.0</c:v>
                </c:pt>
                <c:pt idx="5901">
                  <c:v>2493.0</c:v>
                </c:pt>
                <c:pt idx="5902">
                  <c:v>2494.0</c:v>
                </c:pt>
                <c:pt idx="5903">
                  <c:v>2494.0</c:v>
                </c:pt>
                <c:pt idx="5904">
                  <c:v>2494.0</c:v>
                </c:pt>
                <c:pt idx="5905">
                  <c:v>2495.0</c:v>
                </c:pt>
                <c:pt idx="5906">
                  <c:v>2496.0</c:v>
                </c:pt>
                <c:pt idx="5907">
                  <c:v>2497.0</c:v>
                </c:pt>
                <c:pt idx="5908">
                  <c:v>2497.0</c:v>
                </c:pt>
                <c:pt idx="5909">
                  <c:v>2497.0</c:v>
                </c:pt>
                <c:pt idx="5910">
                  <c:v>2498.0</c:v>
                </c:pt>
                <c:pt idx="5911">
                  <c:v>2498.0</c:v>
                </c:pt>
                <c:pt idx="5912">
                  <c:v>2499.0</c:v>
                </c:pt>
                <c:pt idx="5913">
                  <c:v>2500.0</c:v>
                </c:pt>
                <c:pt idx="5914">
                  <c:v>2501.0</c:v>
                </c:pt>
                <c:pt idx="5915">
                  <c:v>2502.0</c:v>
                </c:pt>
                <c:pt idx="5916">
                  <c:v>2503.0</c:v>
                </c:pt>
                <c:pt idx="5917">
                  <c:v>2504.0</c:v>
                </c:pt>
                <c:pt idx="5918">
                  <c:v>2505.0</c:v>
                </c:pt>
                <c:pt idx="5919">
                  <c:v>2505.0</c:v>
                </c:pt>
                <c:pt idx="5920">
                  <c:v>2505.0</c:v>
                </c:pt>
                <c:pt idx="5921">
                  <c:v>2505.0</c:v>
                </c:pt>
                <c:pt idx="5922">
                  <c:v>2505.0</c:v>
                </c:pt>
                <c:pt idx="5923">
                  <c:v>2505.0</c:v>
                </c:pt>
                <c:pt idx="5924">
                  <c:v>2505.0</c:v>
                </c:pt>
                <c:pt idx="5925">
                  <c:v>2506.0</c:v>
                </c:pt>
                <c:pt idx="5926">
                  <c:v>2507.0</c:v>
                </c:pt>
                <c:pt idx="5927">
                  <c:v>2507.0</c:v>
                </c:pt>
                <c:pt idx="5928">
                  <c:v>2507.0</c:v>
                </c:pt>
                <c:pt idx="5929">
                  <c:v>2507.0</c:v>
                </c:pt>
                <c:pt idx="5930">
                  <c:v>2507.0</c:v>
                </c:pt>
                <c:pt idx="5931">
                  <c:v>2508.0</c:v>
                </c:pt>
                <c:pt idx="5932">
                  <c:v>2508.0</c:v>
                </c:pt>
                <c:pt idx="5933">
                  <c:v>2508.0</c:v>
                </c:pt>
                <c:pt idx="5934">
                  <c:v>2509.0</c:v>
                </c:pt>
                <c:pt idx="5935">
                  <c:v>2509.0</c:v>
                </c:pt>
                <c:pt idx="5936">
                  <c:v>2509.0</c:v>
                </c:pt>
                <c:pt idx="5937">
                  <c:v>2509.0</c:v>
                </c:pt>
                <c:pt idx="5938">
                  <c:v>2509.0</c:v>
                </c:pt>
                <c:pt idx="5939">
                  <c:v>2510.0</c:v>
                </c:pt>
                <c:pt idx="5940">
                  <c:v>2510.0</c:v>
                </c:pt>
                <c:pt idx="5941">
                  <c:v>2511.0</c:v>
                </c:pt>
                <c:pt idx="5942">
                  <c:v>2512.0</c:v>
                </c:pt>
                <c:pt idx="5943">
                  <c:v>2513.0</c:v>
                </c:pt>
                <c:pt idx="5944">
                  <c:v>2514.0</c:v>
                </c:pt>
                <c:pt idx="5945">
                  <c:v>2515.0</c:v>
                </c:pt>
                <c:pt idx="5946">
                  <c:v>2516.0</c:v>
                </c:pt>
                <c:pt idx="5947">
                  <c:v>2516.0</c:v>
                </c:pt>
                <c:pt idx="5948">
                  <c:v>2516.0</c:v>
                </c:pt>
                <c:pt idx="5949">
                  <c:v>2517.0</c:v>
                </c:pt>
                <c:pt idx="5950">
                  <c:v>2518.0</c:v>
                </c:pt>
                <c:pt idx="5951">
                  <c:v>2518.0</c:v>
                </c:pt>
                <c:pt idx="5952">
                  <c:v>2519.0</c:v>
                </c:pt>
                <c:pt idx="5953">
                  <c:v>2520.0</c:v>
                </c:pt>
                <c:pt idx="5954">
                  <c:v>2520.0</c:v>
                </c:pt>
                <c:pt idx="5955">
                  <c:v>2521.0</c:v>
                </c:pt>
                <c:pt idx="5956">
                  <c:v>2521.0</c:v>
                </c:pt>
                <c:pt idx="5957">
                  <c:v>2521.0</c:v>
                </c:pt>
                <c:pt idx="5958">
                  <c:v>2521.0</c:v>
                </c:pt>
                <c:pt idx="5959">
                  <c:v>2521.0</c:v>
                </c:pt>
                <c:pt idx="5960">
                  <c:v>2521.0</c:v>
                </c:pt>
                <c:pt idx="5961">
                  <c:v>2521.0</c:v>
                </c:pt>
                <c:pt idx="5962">
                  <c:v>2521.0</c:v>
                </c:pt>
                <c:pt idx="5963">
                  <c:v>2521.0</c:v>
                </c:pt>
                <c:pt idx="5964">
                  <c:v>2522.0</c:v>
                </c:pt>
                <c:pt idx="5965">
                  <c:v>2522.0</c:v>
                </c:pt>
                <c:pt idx="5966">
                  <c:v>2522.0</c:v>
                </c:pt>
                <c:pt idx="5967">
                  <c:v>2522.0</c:v>
                </c:pt>
                <c:pt idx="5968">
                  <c:v>2522.0</c:v>
                </c:pt>
                <c:pt idx="5969">
                  <c:v>2522.0</c:v>
                </c:pt>
                <c:pt idx="5970">
                  <c:v>2522.0</c:v>
                </c:pt>
                <c:pt idx="5971">
                  <c:v>2523.0</c:v>
                </c:pt>
                <c:pt idx="5972">
                  <c:v>2524.0</c:v>
                </c:pt>
                <c:pt idx="5973">
                  <c:v>2524.0</c:v>
                </c:pt>
                <c:pt idx="5974">
                  <c:v>2524.0</c:v>
                </c:pt>
                <c:pt idx="5975">
                  <c:v>2524.0</c:v>
                </c:pt>
                <c:pt idx="5976">
                  <c:v>2524.0</c:v>
                </c:pt>
                <c:pt idx="5977">
                  <c:v>2524.0</c:v>
                </c:pt>
                <c:pt idx="5978">
                  <c:v>2525.0</c:v>
                </c:pt>
                <c:pt idx="5979">
                  <c:v>2525.0</c:v>
                </c:pt>
                <c:pt idx="5980">
                  <c:v>2525.0</c:v>
                </c:pt>
                <c:pt idx="5981">
                  <c:v>2525.0</c:v>
                </c:pt>
                <c:pt idx="5982">
                  <c:v>2526.0</c:v>
                </c:pt>
                <c:pt idx="5983">
                  <c:v>2526.0</c:v>
                </c:pt>
                <c:pt idx="5984">
                  <c:v>2526.0</c:v>
                </c:pt>
                <c:pt idx="5985">
                  <c:v>2527.0</c:v>
                </c:pt>
                <c:pt idx="5986">
                  <c:v>2527.0</c:v>
                </c:pt>
                <c:pt idx="5987">
                  <c:v>2527.0</c:v>
                </c:pt>
                <c:pt idx="5988">
                  <c:v>2527.0</c:v>
                </c:pt>
                <c:pt idx="5989">
                  <c:v>2527.0</c:v>
                </c:pt>
                <c:pt idx="5990">
                  <c:v>2527.0</c:v>
                </c:pt>
                <c:pt idx="5991">
                  <c:v>2527.0</c:v>
                </c:pt>
                <c:pt idx="5992">
                  <c:v>2528.0</c:v>
                </c:pt>
                <c:pt idx="5993">
                  <c:v>2528.0</c:v>
                </c:pt>
                <c:pt idx="5994">
                  <c:v>2528.0</c:v>
                </c:pt>
                <c:pt idx="5995">
                  <c:v>2528.0</c:v>
                </c:pt>
                <c:pt idx="5996">
                  <c:v>2528.0</c:v>
                </c:pt>
                <c:pt idx="5997">
                  <c:v>2528.0</c:v>
                </c:pt>
                <c:pt idx="5998">
                  <c:v>2528.0</c:v>
                </c:pt>
                <c:pt idx="5999">
                  <c:v>2528.0</c:v>
                </c:pt>
                <c:pt idx="6000">
                  <c:v>2528.0</c:v>
                </c:pt>
                <c:pt idx="6001">
                  <c:v>2529.0</c:v>
                </c:pt>
                <c:pt idx="6002">
                  <c:v>2529.0</c:v>
                </c:pt>
                <c:pt idx="6003">
                  <c:v>2529.0</c:v>
                </c:pt>
                <c:pt idx="6004">
                  <c:v>2529.0</c:v>
                </c:pt>
                <c:pt idx="6005">
                  <c:v>2529.0</c:v>
                </c:pt>
                <c:pt idx="6006">
                  <c:v>2529.0</c:v>
                </c:pt>
                <c:pt idx="6007">
                  <c:v>2530.0</c:v>
                </c:pt>
                <c:pt idx="6008">
                  <c:v>2531.0</c:v>
                </c:pt>
                <c:pt idx="6009">
                  <c:v>2531.0</c:v>
                </c:pt>
                <c:pt idx="6010">
                  <c:v>2532.0</c:v>
                </c:pt>
                <c:pt idx="6011">
                  <c:v>2532.0</c:v>
                </c:pt>
                <c:pt idx="6012">
                  <c:v>2532.0</c:v>
                </c:pt>
                <c:pt idx="6013">
                  <c:v>2532.0</c:v>
                </c:pt>
                <c:pt idx="6014">
                  <c:v>2533.0</c:v>
                </c:pt>
                <c:pt idx="6015">
                  <c:v>2533.0</c:v>
                </c:pt>
                <c:pt idx="6016">
                  <c:v>2533.0</c:v>
                </c:pt>
                <c:pt idx="6017">
                  <c:v>2534.0</c:v>
                </c:pt>
                <c:pt idx="6018">
                  <c:v>2535.0</c:v>
                </c:pt>
                <c:pt idx="6019">
                  <c:v>2536.0</c:v>
                </c:pt>
                <c:pt idx="6020">
                  <c:v>2537.0</c:v>
                </c:pt>
                <c:pt idx="6021">
                  <c:v>2538.0</c:v>
                </c:pt>
                <c:pt idx="6022">
                  <c:v>2539.0</c:v>
                </c:pt>
                <c:pt idx="6023">
                  <c:v>2539.0</c:v>
                </c:pt>
                <c:pt idx="6024">
                  <c:v>2540.0</c:v>
                </c:pt>
                <c:pt idx="6025">
                  <c:v>2541.0</c:v>
                </c:pt>
                <c:pt idx="6026">
                  <c:v>2541.0</c:v>
                </c:pt>
                <c:pt idx="6027">
                  <c:v>2542.0</c:v>
                </c:pt>
                <c:pt idx="6028">
                  <c:v>2542.0</c:v>
                </c:pt>
                <c:pt idx="6029">
                  <c:v>2542.0</c:v>
                </c:pt>
                <c:pt idx="6030">
                  <c:v>2542.0</c:v>
                </c:pt>
                <c:pt idx="6031">
                  <c:v>2542.0</c:v>
                </c:pt>
                <c:pt idx="6032">
                  <c:v>2542.0</c:v>
                </c:pt>
                <c:pt idx="6033">
                  <c:v>2542.0</c:v>
                </c:pt>
                <c:pt idx="6034">
                  <c:v>2542.0</c:v>
                </c:pt>
                <c:pt idx="6035">
                  <c:v>2542.0</c:v>
                </c:pt>
                <c:pt idx="6036">
                  <c:v>2542.0</c:v>
                </c:pt>
                <c:pt idx="6037">
                  <c:v>2542.0</c:v>
                </c:pt>
                <c:pt idx="6038">
                  <c:v>2542.0</c:v>
                </c:pt>
                <c:pt idx="6039">
                  <c:v>2542.0</c:v>
                </c:pt>
                <c:pt idx="6040">
                  <c:v>2542.0</c:v>
                </c:pt>
                <c:pt idx="6041">
                  <c:v>2543.0</c:v>
                </c:pt>
                <c:pt idx="6042">
                  <c:v>2543.0</c:v>
                </c:pt>
                <c:pt idx="6043">
                  <c:v>2543.0</c:v>
                </c:pt>
                <c:pt idx="6044">
                  <c:v>2543.0</c:v>
                </c:pt>
                <c:pt idx="6045">
                  <c:v>2543.0</c:v>
                </c:pt>
                <c:pt idx="6046">
                  <c:v>2543.0</c:v>
                </c:pt>
                <c:pt idx="6047">
                  <c:v>2543.0</c:v>
                </c:pt>
                <c:pt idx="6048">
                  <c:v>2544.0</c:v>
                </c:pt>
                <c:pt idx="6049">
                  <c:v>2545.0</c:v>
                </c:pt>
                <c:pt idx="6050">
                  <c:v>2546.0</c:v>
                </c:pt>
                <c:pt idx="6051">
                  <c:v>2546.0</c:v>
                </c:pt>
                <c:pt idx="6052">
                  <c:v>2546.0</c:v>
                </c:pt>
                <c:pt idx="6053">
                  <c:v>2546.0</c:v>
                </c:pt>
                <c:pt idx="6054">
                  <c:v>2546.0</c:v>
                </c:pt>
                <c:pt idx="6055">
                  <c:v>2546.0</c:v>
                </c:pt>
                <c:pt idx="6056">
                  <c:v>2546.0</c:v>
                </c:pt>
                <c:pt idx="6057">
                  <c:v>2546.0</c:v>
                </c:pt>
                <c:pt idx="6058">
                  <c:v>2546.0</c:v>
                </c:pt>
                <c:pt idx="6059">
                  <c:v>2546.0</c:v>
                </c:pt>
                <c:pt idx="6060">
                  <c:v>2547.0</c:v>
                </c:pt>
                <c:pt idx="6061">
                  <c:v>2547.0</c:v>
                </c:pt>
                <c:pt idx="6062">
                  <c:v>2548.0</c:v>
                </c:pt>
                <c:pt idx="6063">
                  <c:v>2548.0</c:v>
                </c:pt>
                <c:pt idx="6064">
                  <c:v>2548.0</c:v>
                </c:pt>
                <c:pt idx="6065">
                  <c:v>2549.0</c:v>
                </c:pt>
                <c:pt idx="6066">
                  <c:v>2549.0</c:v>
                </c:pt>
                <c:pt idx="6067">
                  <c:v>2549.0</c:v>
                </c:pt>
                <c:pt idx="6068">
                  <c:v>2549.0</c:v>
                </c:pt>
                <c:pt idx="6069">
                  <c:v>2549.0</c:v>
                </c:pt>
                <c:pt idx="6070">
                  <c:v>2549.0</c:v>
                </c:pt>
                <c:pt idx="6071">
                  <c:v>2549.0</c:v>
                </c:pt>
                <c:pt idx="6072">
                  <c:v>2549.0</c:v>
                </c:pt>
                <c:pt idx="6073">
                  <c:v>2549.0</c:v>
                </c:pt>
                <c:pt idx="6074">
                  <c:v>2549.0</c:v>
                </c:pt>
                <c:pt idx="6075">
                  <c:v>2549.0</c:v>
                </c:pt>
                <c:pt idx="6076">
                  <c:v>2549.0</c:v>
                </c:pt>
                <c:pt idx="6077">
                  <c:v>2549.0</c:v>
                </c:pt>
                <c:pt idx="6078">
                  <c:v>2549.0</c:v>
                </c:pt>
                <c:pt idx="6079">
                  <c:v>2550.0</c:v>
                </c:pt>
                <c:pt idx="6080">
                  <c:v>2550.0</c:v>
                </c:pt>
                <c:pt idx="6081">
                  <c:v>2550.0</c:v>
                </c:pt>
                <c:pt idx="6082">
                  <c:v>2551.0</c:v>
                </c:pt>
                <c:pt idx="6083">
                  <c:v>2552.0</c:v>
                </c:pt>
                <c:pt idx="6084">
                  <c:v>2553.0</c:v>
                </c:pt>
                <c:pt idx="6085">
                  <c:v>2554.0</c:v>
                </c:pt>
                <c:pt idx="6086">
                  <c:v>2555.0</c:v>
                </c:pt>
                <c:pt idx="6087">
                  <c:v>2556.0</c:v>
                </c:pt>
                <c:pt idx="6088">
                  <c:v>2557.0</c:v>
                </c:pt>
                <c:pt idx="6089">
                  <c:v>2558.0</c:v>
                </c:pt>
                <c:pt idx="6090">
                  <c:v>2559.0</c:v>
                </c:pt>
                <c:pt idx="6091">
                  <c:v>2560.0</c:v>
                </c:pt>
                <c:pt idx="6092">
                  <c:v>2561.0</c:v>
                </c:pt>
                <c:pt idx="6093">
                  <c:v>2562.0</c:v>
                </c:pt>
                <c:pt idx="6094">
                  <c:v>2562.0</c:v>
                </c:pt>
                <c:pt idx="6095">
                  <c:v>2562.0</c:v>
                </c:pt>
                <c:pt idx="6096">
                  <c:v>2562.0</c:v>
                </c:pt>
                <c:pt idx="6097">
                  <c:v>2562.0</c:v>
                </c:pt>
                <c:pt idx="6098">
                  <c:v>2563.0</c:v>
                </c:pt>
                <c:pt idx="6099">
                  <c:v>2563.0</c:v>
                </c:pt>
                <c:pt idx="6100">
                  <c:v>2563.0</c:v>
                </c:pt>
                <c:pt idx="6101">
                  <c:v>2563.0</c:v>
                </c:pt>
                <c:pt idx="6102">
                  <c:v>2564.0</c:v>
                </c:pt>
                <c:pt idx="6103">
                  <c:v>2565.0</c:v>
                </c:pt>
                <c:pt idx="6104">
                  <c:v>2565.0</c:v>
                </c:pt>
                <c:pt idx="6105">
                  <c:v>2566.0</c:v>
                </c:pt>
                <c:pt idx="6106">
                  <c:v>2567.0</c:v>
                </c:pt>
                <c:pt idx="6107">
                  <c:v>2568.0</c:v>
                </c:pt>
                <c:pt idx="6108">
                  <c:v>2568.0</c:v>
                </c:pt>
                <c:pt idx="6109">
                  <c:v>2569.0</c:v>
                </c:pt>
                <c:pt idx="6110">
                  <c:v>2570.0</c:v>
                </c:pt>
                <c:pt idx="6111">
                  <c:v>2570.0</c:v>
                </c:pt>
                <c:pt idx="6112">
                  <c:v>2571.0</c:v>
                </c:pt>
                <c:pt idx="6113">
                  <c:v>2572.0</c:v>
                </c:pt>
                <c:pt idx="6114">
                  <c:v>2573.0</c:v>
                </c:pt>
                <c:pt idx="6115">
                  <c:v>2574.0</c:v>
                </c:pt>
                <c:pt idx="6116">
                  <c:v>2575.0</c:v>
                </c:pt>
                <c:pt idx="6117">
                  <c:v>2575.0</c:v>
                </c:pt>
                <c:pt idx="6118">
                  <c:v>2576.0</c:v>
                </c:pt>
                <c:pt idx="6119">
                  <c:v>2576.0</c:v>
                </c:pt>
                <c:pt idx="6120">
                  <c:v>2577.0</c:v>
                </c:pt>
                <c:pt idx="6121">
                  <c:v>2577.0</c:v>
                </c:pt>
                <c:pt idx="6122">
                  <c:v>2578.0</c:v>
                </c:pt>
                <c:pt idx="6123">
                  <c:v>2579.0</c:v>
                </c:pt>
                <c:pt idx="6124">
                  <c:v>2579.0</c:v>
                </c:pt>
                <c:pt idx="6125">
                  <c:v>2580.0</c:v>
                </c:pt>
                <c:pt idx="6126">
                  <c:v>2580.0</c:v>
                </c:pt>
                <c:pt idx="6127">
                  <c:v>2580.0</c:v>
                </c:pt>
                <c:pt idx="6128">
                  <c:v>2581.0</c:v>
                </c:pt>
                <c:pt idx="6129">
                  <c:v>2582.0</c:v>
                </c:pt>
                <c:pt idx="6130">
                  <c:v>2582.0</c:v>
                </c:pt>
                <c:pt idx="6131">
                  <c:v>2582.0</c:v>
                </c:pt>
                <c:pt idx="6132">
                  <c:v>2582.0</c:v>
                </c:pt>
                <c:pt idx="6133">
                  <c:v>2582.0</c:v>
                </c:pt>
                <c:pt idx="6134">
                  <c:v>2582.0</c:v>
                </c:pt>
                <c:pt idx="6135">
                  <c:v>2583.0</c:v>
                </c:pt>
                <c:pt idx="6136">
                  <c:v>2584.0</c:v>
                </c:pt>
                <c:pt idx="6137">
                  <c:v>2585.0</c:v>
                </c:pt>
                <c:pt idx="6138">
                  <c:v>2586.0</c:v>
                </c:pt>
                <c:pt idx="6139">
                  <c:v>2587.0</c:v>
                </c:pt>
                <c:pt idx="6140">
                  <c:v>2588.0</c:v>
                </c:pt>
                <c:pt idx="6141">
                  <c:v>2589.0</c:v>
                </c:pt>
                <c:pt idx="6142">
                  <c:v>2589.0</c:v>
                </c:pt>
                <c:pt idx="6143">
                  <c:v>2590.0</c:v>
                </c:pt>
                <c:pt idx="6144">
                  <c:v>2590.0</c:v>
                </c:pt>
                <c:pt idx="6145">
                  <c:v>2590.0</c:v>
                </c:pt>
                <c:pt idx="6146">
                  <c:v>2590.0</c:v>
                </c:pt>
                <c:pt idx="6147">
                  <c:v>2590.0</c:v>
                </c:pt>
                <c:pt idx="6148">
                  <c:v>2590.0</c:v>
                </c:pt>
                <c:pt idx="6149">
                  <c:v>2590.0</c:v>
                </c:pt>
                <c:pt idx="6150">
                  <c:v>2590.0</c:v>
                </c:pt>
                <c:pt idx="6151">
                  <c:v>2591.0</c:v>
                </c:pt>
                <c:pt idx="6152">
                  <c:v>2591.0</c:v>
                </c:pt>
                <c:pt idx="6153">
                  <c:v>2592.0</c:v>
                </c:pt>
                <c:pt idx="6154">
                  <c:v>2592.0</c:v>
                </c:pt>
                <c:pt idx="6155">
                  <c:v>2592.0</c:v>
                </c:pt>
                <c:pt idx="6156">
                  <c:v>2592.0</c:v>
                </c:pt>
                <c:pt idx="6157">
                  <c:v>2593.0</c:v>
                </c:pt>
                <c:pt idx="6158">
                  <c:v>2593.0</c:v>
                </c:pt>
                <c:pt idx="6159">
                  <c:v>2593.0</c:v>
                </c:pt>
                <c:pt idx="6160">
                  <c:v>2593.0</c:v>
                </c:pt>
                <c:pt idx="6161">
                  <c:v>2593.0</c:v>
                </c:pt>
                <c:pt idx="6162">
                  <c:v>2593.0</c:v>
                </c:pt>
                <c:pt idx="6163">
                  <c:v>2593.0</c:v>
                </c:pt>
                <c:pt idx="6164">
                  <c:v>2593.0</c:v>
                </c:pt>
                <c:pt idx="6165">
                  <c:v>2593.0</c:v>
                </c:pt>
                <c:pt idx="6166">
                  <c:v>2593.0</c:v>
                </c:pt>
                <c:pt idx="6167">
                  <c:v>2593.0</c:v>
                </c:pt>
                <c:pt idx="6168">
                  <c:v>2593.0</c:v>
                </c:pt>
                <c:pt idx="6169">
                  <c:v>2593.0</c:v>
                </c:pt>
                <c:pt idx="6170">
                  <c:v>2593.0</c:v>
                </c:pt>
                <c:pt idx="6171">
                  <c:v>2593.0</c:v>
                </c:pt>
                <c:pt idx="6172">
                  <c:v>2593.0</c:v>
                </c:pt>
                <c:pt idx="6173">
                  <c:v>2593.0</c:v>
                </c:pt>
                <c:pt idx="6174">
                  <c:v>2594.0</c:v>
                </c:pt>
                <c:pt idx="6175">
                  <c:v>2594.0</c:v>
                </c:pt>
                <c:pt idx="6176">
                  <c:v>2594.0</c:v>
                </c:pt>
                <c:pt idx="6177">
                  <c:v>2594.0</c:v>
                </c:pt>
                <c:pt idx="6178">
                  <c:v>2595.0</c:v>
                </c:pt>
                <c:pt idx="6179">
                  <c:v>2595.0</c:v>
                </c:pt>
                <c:pt idx="6180">
                  <c:v>2595.0</c:v>
                </c:pt>
                <c:pt idx="6181">
                  <c:v>2595.0</c:v>
                </c:pt>
                <c:pt idx="6182">
                  <c:v>2595.0</c:v>
                </c:pt>
                <c:pt idx="6183">
                  <c:v>2595.0</c:v>
                </c:pt>
                <c:pt idx="6184">
                  <c:v>2595.0</c:v>
                </c:pt>
                <c:pt idx="6185">
                  <c:v>2595.0</c:v>
                </c:pt>
                <c:pt idx="6186">
                  <c:v>2595.0</c:v>
                </c:pt>
                <c:pt idx="6187">
                  <c:v>2595.0</c:v>
                </c:pt>
                <c:pt idx="6188">
                  <c:v>2595.0</c:v>
                </c:pt>
                <c:pt idx="6189">
                  <c:v>2596.0</c:v>
                </c:pt>
                <c:pt idx="6190">
                  <c:v>2596.0</c:v>
                </c:pt>
                <c:pt idx="6191">
                  <c:v>2596.0</c:v>
                </c:pt>
                <c:pt idx="6192">
                  <c:v>2597.0</c:v>
                </c:pt>
                <c:pt idx="6193">
                  <c:v>2597.0</c:v>
                </c:pt>
                <c:pt idx="6194">
                  <c:v>2598.0</c:v>
                </c:pt>
                <c:pt idx="6195">
                  <c:v>2599.0</c:v>
                </c:pt>
                <c:pt idx="6196">
                  <c:v>2600.0</c:v>
                </c:pt>
                <c:pt idx="6197">
                  <c:v>2600.0</c:v>
                </c:pt>
                <c:pt idx="6198">
                  <c:v>2600.0</c:v>
                </c:pt>
                <c:pt idx="6199">
                  <c:v>2600.0</c:v>
                </c:pt>
                <c:pt idx="6200">
                  <c:v>2600.0</c:v>
                </c:pt>
                <c:pt idx="6201">
                  <c:v>2600.0</c:v>
                </c:pt>
                <c:pt idx="6202">
                  <c:v>2600.0</c:v>
                </c:pt>
                <c:pt idx="6203">
                  <c:v>2600.0</c:v>
                </c:pt>
                <c:pt idx="6204">
                  <c:v>2600.0</c:v>
                </c:pt>
                <c:pt idx="6205">
                  <c:v>2600.0</c:v>
                </c:pt>
                <c:pt idx="6206">
                  <c:v>2601.0</c:v>
                </c:pt>
                <c:pt idx="6207">
                  <c:v>2601.0</c:v>
                </c:pt>
                <c:pt idx="6208">
                  <c:v>2601.0</c:v>
                </c:pt>
                <c:pt idx="6209">
                  <c:v>2601.0</c:v>
                </c:pt>
                <c:pt idx="6210">
                  <c:v>2601.0</c:v>
                </c:pt>
                <c:pt idx="6211">
                  <c:v>2601.0</c:v>
                </c:pt>
                <c:pt idx="6212">
                  <c:v>2601.0</c:v>
                </c:pt>
                <c:pt idx="6213">
                  <c:v>2601.0</c:v>
                </c:pt>
                <c:pt idx="6214">
                  <c:v>2601.0</c:v>
                </c:pt>
                <c:pt idx="6215">
                  <c:v>2601.0</c:v>
                </c:pt>
                <c:pt idx="6216">
                  <c:v>2601.0</c:v>
                </c:pt>
                <c:pt idx="6217">
                  <c:v>2601.0</c:v>
                </c:pt>
                <c:pt idx="6218">
                  <c:v>2601.0</c:v>
                </c:pt>
                <c:pt idx="6219">
                  <c:v>2601.0</c:v>
                </c:pt>
                <c:pt idx="6220">
                  <c:v>2602.0</c:v>
                </c:pt>
                <c:pt idx="6221">
                  <c:v>2602.0</c:v>
                </c:pt>
                <c:pt idx="6222">
                  <c:v>2602.0</c:v>
                </c:pt>
                <c:pt idx="6223">
                  <c:v>2602.0</c:v>
                </c:pt>
                <c:pt idx="6224">
                  <c:v>2602.0</c:v>
                </c:pt>
                <c:pt idx="6225">
                  <c:v>2602.0</c:v>
                </c:pt>
                <c:pt idx="6226">
                  <c:v>2602.0</c:v>
                </c:pt>
                <c:pt idx="6227">
                  <c:v>2602.0</c:v>
                </c:pt>
                <c:pt idx="6228">
                  <c:v>2602.0</c:v>
                </c:pt>
                <c:pt idx="6229">
                  <c:v>2602.0</c:v>
                </c:pt>
                <c:pt idx="6230">
                  <c:v>2603.0</c:v>
                </c:pt>
                <c:pt idx="6231">
                  <c:v>2604.0</c:v>
                </c:pt>
                <c:pt idx="6232">
                  <c:v>2604.0</c:v>
                </c:pt>
                <c:pt idx="6233">
                  <c:v>2605.0</c:v>
                </c:pt>
                <c:pt idx="6234">
                  <c:v>2606.0</c:v>
                </c:pt>
                <c:pt idx="6235">
                  <c:v>2607.0</c:v>
                </c:pt>
                <c:pt idx="6236">
                  <c:v>2607.0</c:v>
                </c:pt>
                <c:pt idx="6237">
                  <c:v>2607.0</c:v>
                </c:pt>
                <c:pt idx="6238">
                  <c:v>2607.0</c:v>
                </c:pt>
                <c:pt idx="6239">
                  <c:v>2607.0</c:v>
                </c:pt>
                <c:pt idx="6240">
                  <c:v>2607.0</c:v>
                </c:pt>
                <c:pt idx="6241">
                  <c:v>2607.0</c:v>
                </c:pt>
                <c:pt idx="6242">
                  <c:v>2608.0</c:v>
                </c:pt>
                <c:pt idx="6243">
                  <c:v>2608.0</c:v>
                </c:pt>
                <c:pt idx="6244">
                  <c:v>2608.0</c:v>
                </c:pt>
                <c:pt idx="6245">
                  <c:v>2608.0</c:v>
                </c:pt>
                <c:pt idx="6246">
                  <c:v>2608.0</c:v>
                </c:pt>
                <c:pt idx="6247">
                  <c:v>2608.0</c:v>
                </c:pt>
                <c:pt idx="6248">
                  <c:v>2608.0</c:v>
                </c:pt>
                <c:pt idx="6249">
                  <c:v>2608.0</c:v>
                </c:pt>
                <c:pt idx="6250">
                  <c:v>2608.0</c:v>
                </c:pt>
                <c:pt idx="6251">
                  <c:v>2608.0</c:v>
                </c:pt>
                <c:pt idx="6252">
                  <c:v>2608.0</c:v>
                </c:pt>
                <c:pt idx="6253">
                  <c:v>2609.0</c:v>
                </c:pt>
                <c:pt idx="6254">
                  <c:v>2609.0</c:v>
                </c:pt>
                <c:pt idx="6255">
                  <c:v>2609.0</c:v>
                </c:pt>
                <c:pt idx="6256">
                  <c:v>2609.0</c:v>
                </c:pt>
                <c:pt idx="6257">
                  <c:v>2609.0</c:v>
                </c:pt>
                <c:pt idx="6258">
                  <c:v>2609.0</c:v>
                </c:pt>
                <c:pt idx="6259">
                  <c:v>2609.0</c:v>
                </c:pt>
                <c:pt idx="6260">
                  <c:v>2609.0</c:v>
                </c:pt>
                <c:pt idx="6261">
                  <c:v>2609.0</c:v>
                </c:pt>
                <c:pt idx="6262">
                  <c:v>2610.0</c:v>
                </c:pt>
                <c:pt idx="6263">
                  <c:v>2610.0</c:v>
                </c:pt>
                <c:pt idx="6264">
                  <c:v>2611.0</c:v>
                </c:pt>
                <c:pt idx="6265">
                  <c:v>2612.0</c:v>
                </c:pt>
                <c:pt idx="6266">
                  <c:v>2613.0</c:v>
                </c:pt>
                <c:pt idx="6267">
                  <c:v>2614.0</c:v>
                </c:pt>
                <c:pt idx="6268">
                  <c:v>2614.0</c:v>
                </c:pt>
                <c:pt idx="6269">
                  <c:v>2615.0</c:v>
                </c:pt>
                <c:pt idx="6270">
                  <c:v>2616.0</c:v>
                </c:pt>
                <c:pt idx="6271">
                  <c:v>2617.0</c:v>
                </c:pt>
                <c:pt idx="6272">
                  <c:v>2618.0</c:v>
                </c:pt>
                <c:pt idx="6273">
                  <c:v>2619.0</c:v>
                </c:pt>
                <c:pt idx="6274">
                  <c:v>2620.0</c:v>
                </c:pt>
                <c:pt idx="6275">
                  <c:v>2620.0</c:v>
                </c:pt>
                <c:pt idx="6276">
                  <c:v>2620.0</c:v>
                </c:pt>
                <c:pt idx="6277">
                  <c:v>2620.0</c:v>
                </c:pt>
                <c:pt idx="6278">
                  <c:v>2620.0</c:v>
                </c:pt>
                <c:pt idx="6279">
                  <c:v>2620.0</c:v>
                </c:pt>
                <c:pt idx="6280">
                  <c:v>2620.0</c:v>
                </c:pt>
                <c:pt idx="6281">
                  <c:v>2620.0</c:v>
                </c:pt>
                <c:pt idx="6282">
                  <c:v>2620.0</c:v>
                </c:pt>
                <c:pt idx="6283">
                  <c:v>2620.0</c:v>
                </c:pt>
                <c:pt idx="6284">
                  <c:v>2620.0</c:v>
                </c:pt>
                <c:pt idx="6285">
                  <c:v>2621.0</c:v>
                </c:pt>
                <c:pt idx="6286">
                  <c:v>2621.0</c:v>
                </c:pt>
                <c:pt idx="6287">
                  <c:v>2621.0</c:v>
                </c:pt>
                <c:pt idx="6288">
                  <c:v>2621.0</c:v>
                </c:pt>
                <c:pt idx="6289">
                  <c:v>2621.0</c:v>
                </c:pt>
                <c:pt idx="6290">
                  <c:v>2621.0</c:v>
                </c:pt>
                <c:pt idx="6291">
                  <c:v>2621.0</c:v>
                </c:pt>
                <c:pt idx="6292">
                  <c:v>2621.0</c:v>
                </c:pt>
                <c:pt idx="6293">
                  <c:v>2621.0</c:v>
                </c:pt>
                <c:pt idx="6294">
                  <c:v>2621.0</c:v>
                </c:pt>
                <c:pt idx="6295">
                  <c:v>2621.0</c:v>
                </c:pt>
                <c:pt idx="6296">
                  <c:v>2621.0</c:v>
                </c:pt>
                <c:pt idx="6297">
                  <c:v>2621.0</c:v>
                </c:pt>
                <c:pt idx="6298">
                  <c:v>2621.0</c:v>
                </c:pt>
                <c:pt idx="6299">
                  <c:v>2622.0</c:v>
                </c:pt>
                <c:pt idx="6300">
                  <c:v>2623.0</c:v>
                </c:pt>
                <c:pt idx="6301">
                  <c:v>2623.0</c:v>
                </c:pt>
                <c:pt idx="6302">
                  <c:v>2624.0</c:v>
                </c:pt>
                <c:pt idx="6303">
                  <c:v>2625.0</c:v>
                </c:pt>
                <c:pt idx="6304">
                  <c:v>2625.0</c:v>
                </c:pt>
                <c:pt idx="6305">
                  <c:v>2626.0</c:v>
                </c:pt>
                <c:pt idx="6306">
                  <c:v>2627.0</c:v>
                </c:pt>
                <c:pt idx="6307">
                  <c:v>2628.0</c:v>
                </c:pt>
                <c:pt idx="6308">
                  <c:v>2628.0</c:v>
                </c:pt>
                <c:pt idx="6309">
                  <c:v>2628.0</c:v>
                </c:pt>
                <c:pt idx="6310">
                  <c:v>2628.0</c:v>
                </c:pt>
                <c:pt idx="6311">
                  <c:v>2628.0</c:v>
                </c:pt>
                <c:pt idx="6312">
                  <c:v>2628.0</c:v>
                </c:pt>
                <c:pt idx="6313">
                  <c:v>2628.0</c:v>
                </c:pt>
                <c:pt idx="6314">
                  <c:v>2628.0</c:v>
                </c:pt>
                <c:pt idx="6315">
                  <c:v>2628.0</c:v>
                </c:pt>
                <c:pt idx="6316">
                  <c:v>2628.0</c:v>
                </c:pt>
                <c:pt idx="6317">
                  <c:v>2628.0</c:v>
                </c:pt>
                <c:pt idx="6318">
                  <c:v>2628.0</c:v>
                </c:pt>
                <c:pt idx="6319">
                  <c:v>2628.0</c:v>
                </c:pt>
                <c:pt idx="6320">
                  <c:v>2628.0</c:v>
                </c:pt>
                <c:pt idx="6321">
                  <c:v>2628.0</c:v>
                </c:pt>
                <c:pt idx="6322">
                  <c:v>2629.0</c:v>
                </c:pt>
                <c:pt idx="6323">
                  <c:v>2630.0</c:v>
                </c:pt>
                <c:pt idx="6324">
                  <c:v>2631.0</c:v>
                </c:pt>
                <c:pt idx="6325">
                  <c:v>2631.0</c:v>
                </c:pt>
                <c:pt idx="6326">
                  <c:v>2632.0</c:v>
                </c:pt>
                <c:pt idx="6327">
                  <c:v>2633.0</c:v>
                </c:pt>
                <c:pt idx="6328">
                  <c:v>2633.0</c:v>
                </c:pt>
                <c:pt idx="6329">
                  <c:v>2634.0</c:v>
                </c:pt>
                <c:pt idx="6330">
                  <c:v>2635.0</c:v>
                </c:pt>
                <c:pt idx="6331">
                  <c:v>2635.0</c:v>
                </c:pt>
                <c:pt idx="6332">
                  <c:v>2636.0</c:v>
                </c:pt>
                <c:pt idx="6333">
                  <c:v>2636.0</c:v>
                </c:pt>
                <c:pt idx="6334">
                  <c:v>2636.0</c:v>
                </c:pt>
                <c:pt idx="6335">
                  <c:v>2637.0</c:v>
                </c:pt>
                <c:pt idx="6336">
                  <c:v>2637.0</c:v>
                </c:pt>
                <c:pt idx="6337">
                  <c:v>2637.0</c:v>
                </c:pt>
                <c:pt idx="6338">
                  <c:v>2637.0</c:v>
                </c:pt>
                <c:pt idx="6339">
                  <c:v>2637.0</c:v>
                </c:pt>
                <c:pt idx="6340">
                  <c:v>2637.0</c:v>
                </c:pt>
                <c:pt idx="6341">
                  <c:v>2637.0</c:v>
                </c:pt>
                <c:pt idx="6342">
                  <c:v>2637.0</c:v>
                </c:pt>
                <c:pt idx="6343">
                  <c:v>2638.0</c:v>
                </c:pt>
                <c:pt idx="6344">
                  <c:v>2638.0</c:v>
                </c:pt>
                <c:pt idx="6345">
                  <c:v>2639.0</c:v>
                </c:pt>
                <c:pt idx="6346">
                  <c:v>2640.0</c:v>
                </c:pt>
                <c:pt idx="6347">
                  <c:v>2641.0</c:v>
                </c:pt>
                <c:pt idx="6348">
                  <c:v>2641.0</c:v>
                </c:pt>
                <c:pt idx="6349">
                  <c:v>2641.0</c:v>
                </c:pt>
                <c:pt idx="6350">
                  <c:v>2642.0</c:v>
                </c:pt>
                <c:pt idx="6351">
                  <c:v>2642.0</c:v>
                </c:pt>
                <c:pt idx="6352">
                  <c:v>2642.0</c:v>
                </c:pt>
                <c:pt idx="6353">
                  <c:v>2643.0</c:v>
                </c:pt>
                <c:pt idx="6354">
                  <c:v>2643.0</c:v>
                </c:pt>
                <c:pt idx="6355">
                  <c:v>2643.0</c:v>
                </c:pt>
                <c:pt idx="6356">
                  <c:v>2644.0</c:v>
                </c:pt>
                <c:pt idx="6357">
                  <c:v>2645.0</c:v>
                </c:pt>
                <c:pt idx="6358">
                  <c:v>2646.0</c:v>
                </c:pt>
                <c:pt idx="6359">
                  <c:v>2646.0</c:v>
                </c:pt>
                <c:pt idx="6360">
                  <c:v>2646.0</c:v>
                </c:pt>
                <c:pt idx="6361">
                  <c:v>2646.0</c:v>
                </c:pt>
                <c:pt idx="6362">
                  <c:v>2646.0</c:v>
                </c:pt>
                <c:pt idx="6363">
                  <c:v>2646.0</c:v>
                </c:pt>
                <c:pt idx="6364">
                  <c:v>2646.0</c:v>
                </c:pt>
                <c:pt idx="6365">
                  <c:v>2647.0</c:v>
                </c:pt>
                <c:pt idx="6366">
                  <c:v>2647.0</c:v>
                </c:pt>
                <c:pt idx="6367">
                  <c:v>2648.0</c:v>
                </c:pt>
                <c:pt idx="6368">
                  <c:v>2649.0</c:v>
                </c:pt>
                <c:pt idx="6369">
                  <c:v>2649.0</c:v>
                </c:pt>
                <c:pt idx="6370">
                  <c:v>2650.0</c:v>
                </c:pt>
                <c:pt idx="6371">
                  <c:v>2651.0</c:v>
                </c:pt>
                <c:pt idx="6372">
                  <c:v>2652.0</c:v>
                </c:pt>
                <c:pt idx="6373">
                  <c:v>2652.0</c:v>
                </c:pt>
                <c:pt idx="6374">
                  <c:v>2653.0</c:v>
                </c:pt>
                <c:pt idx="6375">
                  <c:v>2653.0</c:v>
                </c:pt>
                <c:pt idx="6376">
                  <c:v>2654.0</c:v>
                </c:pt>
                <c:pt idx="6377">
                  <c:v>2654.0</c:v>
                </c:pt>
                <c:pt idx="6378">
                  <c:v>2654.0</c:v>
                </c:pt>
                <c:pt idx="6379">
                  <c:v>2654.0</c:v>
                </c:pt>
                <c:pt idx="6380">
                  <c:v>2654.0</c:v>
                </c:pt>
                <c:pt idx="6381">
                  <c:v>2655.0</c:v>
                </c:pt>
                <c:pt idx="6382">
                  <c:v>2656.0</c:v>
                </c:pt>
                <c:pt idx="6383">
                  <c:v>2657.0</c:v>
                </c:pt>
                <c:pt idx="6384">
                  <c:v>2657.0</c:v>
                </c:pt>
                <c:pt idx="6385">
                  <c:v>2657.0</c:v>
                </c:pt>
                <c:pt idx="6386">
                  <c:v>2657.0</c:v>
                </c:pt>
                <c:pt idx="6387">
                  <c:v>2658.0</c:v>
                </c:pt>
                <c:pt idx="6388">
                  <c:v>2658.0</c:v>
                </c:pt>
                <c:pt idx="6389">
                  <c:v>2658.0</c:v>
                </c:pt>
                <c:pt idx="6390">
                  <c:v>2658.0</c:v>
                </c:pt>
                <c:pt idx="6391">
                  <c:v>2658.0</c:v>
                </c:pt>
                <c:pt idx="6392">
                  <c:v>2658.0</c:v>
                </c:pt>
                <c:pt idx="6393">
                  <c:v>2658.0</c:v>
                </c:pt>
                <c:pt idx="6394">
                  <c:v>2658.0</c:v>
                </c:pt>
                <c:pt idx="6395">
                  <c:v>2658.0</c:v>
                </c:pt>
                <c:pt idx="6396">
                  <c:v>2658.0</c:v>
                </c:pt>
                <c:pt idx="6397">
                  <c:v>2659.0</c:v>
                </c:pt>
                <c:pt idx="6398">
                  <c:v>2659.0</c:v>
                </c:pt>
                <c:pt idx="6399">
                  <c:v>2659.0</c:v>
                </c:pt>
                <c:pt idx="6400">
                  <c:v>2659.0</c:v>
                </c:pt>
                <c:pt idx="6401">
                  <c:v>2659.0</c:v>
                </c:pt>
                <c:pt idx="6402">
                  <c:v>2660.0</c:v>
                </c:pt>
                <c:pt idx="6403">
                  <c:v>2660.0</c:v>
                </c:pt>
                <c:pt idx="6404">
                  <c:v>2661.0</c:v>
                </c:pt>
                <c:pt idx="6405">
                  <c:v>2661.0</c:v>
                </c:pt>
                <c:pt idx="6406">
                  <c:v>2661.0</c:v>
                </c:pt>
                <c:pt idx="6407">
                  <c:v>2661.0</c:v>
                </c:pt>
                <c:pt idx="6408">
                  <c:v>2661.0</c:v>
                </c:pt>
                <c:pt idx="6409">
                  <c:v>2662.0</c:v>
                </c:pt>
                <c:pt idx="6410">
                  <c:v>2662.0</c:v>
                </c:pt>
                <c:pt idx="6411">
                  <c:v>2663.0</c:v>
                </c:pt>
                <c:pt idx="6412">
                  <c:v>2663.0</c:v>
                </c:pt>
                <c:pt idx="6413">
                  <c:v>2664.0</c:v>
                </c:pt>
                <c:pt idx="6414">
                  <c:v>2664.0</c:v>
                </c:pt>
                <c:pt idx="6415">
                  <c:v>2665.0</c:v>
                </c:pt>
                <c:pt idx="6416">
                  <c:v>2666.0</c:v>
                </c:pt>
                <c:pt idx="6417">
                  <c:v>2666.0</c:v>
                </c:pt>
                <c:pt idx="6418">
                  <c:v>2666.0</c:v>
                </c:pt>
                <c:pt idx="6419">
                  <c:v>2666.0</c:v>
                </c:pt>
                <c:pt idx="6420">
                  <c:v>2666.0</c:v>
                </c:pt>
                <c:pt idx="6421">
                  <c:v>2666.0</c:v>
                </c:pt>
                <c:pt idx="6422">
                  <c:v>2667.0</c:v>
                </c:pt>
                <c:pt idx="6423">
                  <c:v>2668.0</c:v>
                </c:pt>
                <c:pt idx="6424">
                  <c:v>2669.0</c:v>
                </c:pt>
                <c:pt idx="6425">
                  <c:v>2669.0</c:v>
                </c:pt>
                <c:pt idx="6426">
                  <c:v>2670.0</c:v>
                </c:pt>
                <c:pt idx="6427">
                  <c:v>2671.0</c:v>
                </c:pt>
                <c:pt idx="6428">
                  <c:v>2671.0</c:v>
                </c:pt>
                <c:pt idx="6429">
                  <c:v>2671.0</c:v>
                </c:pt>
                <c:pt idx="6430">
                  <c:v>2671.0</c:v>
                </c:pt>
                <c:pt idx="6431">
                  <c:v>2672.0</c:v>
                </c:pt>
                <c:pt idx="6432">
                  <c:v>2673.0</c:v>
                </c:pt>
                <c:pt idx="6433">
                  <c:v>2674.0</c:v>
                </c:pt>
                <c:pt idx="6434">
                  <c:v>2675.0</c:v>
                </c:pt>
                <c:pt idx="6435">
                  <c:v>2676.0</c:v>
                </c:pt>
                <c:pt idx="6436">
                  <c:v>2677.0</c:v>
                </c:pt>
                <c:pt idx="6437">
                  <c:v>2678.0</c:v>
                </c:pt>
                <c:pt idx="6438">
                  <c:v>2679.0</c:v>
                </c:pt>
                <c:pt idx="6439">
                  <c:v>2680.0</c:v>
                </c:pt>
                <c:pt idx="6440">
                  <c:v>2681.0</c:v>
                </c:pt>
                <c:pt idx="6441">
                  <c:v>2682.0</c:v>
                </c:pt>
                <c:pt idx="6442">
                  <c:v>2683.0</c:v>
                </c:pt>
                <c:pt idx="6443">
                  <c:v>2684.0</c:v>
                </c:pt>
                <c:pt idx="6444">
                  <c:v>2685.0</c:v>
                </c:pt>
                <c:pt idx="6445">
                  <c:v>2686.0</c:v>
                </c:pt>
                <c:pt idx="6446">
                  <c:v>2687.0</c:v>
                </c:pt>
                <c:pt idx="6447">
                  <c:v>2688.0</c:v>
                </c:pt>
                <c:pt idx="6448">
                  <c:v>2689.0</c:v>
                </c:pt>
                <c:pt idx="6449">
                  <c:v>2689.0</c:v>
                </c:pt>
                <c:pt idx="6450">
                  <c:v>2689.0</c:v>
                </c:pt>
                <c:pt idx="6451">
                  <c:v>2689.0</c:v>
                </c:pt>
                <c:pt idx="6452">
                  <c:v>2689.0</c:v>
                </c:pt>
                <c:pt idx="6453">
                  <c:v>2689.0</c:v>
                </c:pt>
                <c:pt idx="6454">
                  <c:v>2689.0</c:v>
                </c:pt>
                <c:pt idx="6455">
                  <c:v>2689.0</c:v>
                </c:pt>
                <c:pt idx="6456">
                  <c:v>2689.0</c:v>
                </c:pt>
                <c:pt idx="6457">
                  <c:v>2689.0</c:v>
                </c:pt>
                <c:pt idx="6458">
                  <c:v>2689.0</c:v>
                </c:pt>
                <c:pt idx="6459">
                  <c:v>2689.0</c:v>
                </c:pt>
                <c:pt idx="6460">
                  <c:v>2689.0</c:v>
                </c:pt>
                <c:pt idx="6461">
                  <c:v>2689.0</c:v>
                </c:pt>
                <c:pt idx="6462">
                  <c:v>2689.0</c:v>
                </c:pt>
                <c:pt idx="6463">
                  <c:v>2690.0</c:v>
                </c:pt>
                <c:pt idx="6464">
                  <c:v>2690.0</c:v>
                </c:pt>
                <c:pt idx="6465">
                  <c:v>2690.0</c:v>
                </c:pt>
                <c:pt idx="6466">
                  <c:v>2690.0</c:v>
                </c:pt>
                <c:pt idx="6467">
                  <c:v>2691.0</c:v>
                </c:pt>
                <c:pt idx="6468">
                  <c:v>2691.0</c:v>
                </c:pt>
                <c:pt idx="6469">
                  <c:v>2692.0</c:v>
                </c:pt>
                <c:pt idx="6470">
                  <c:v>2692.0</c:v>
                </c:pt>
                <c:pt idx="6471">
                  <c:v>2692.0</c:v>
                </c:pt>
                <c:pt idx="6472">
                  <c:v>2692.0</c:v>
                </c:pt>
                <c:pt idx="6473">
                  <c:v>2693.0</c:v>
                </c:pt>
                <c:pt idx="6474">
                  <c:v>2693.0</c:v>
                </c:pt>
                <c:pt idx="6475">
                  <c:v>2693.0</c:v>
                </c:pt>
                <c:pt idx="6476">
                  <c:v>2693.0</c:v>
                </c:pt>
                <c:pt idx="6477">
                  <c:v>2693.0</c:v>
                </c:pt>
                <c:pt idx="6478">
                  <c:v>2693.0</c:v>
                </c:pt>
                <c:pt idx="6479">
                  <c:v>2693.0</c:v>
                </c:pt>
                <c:pt idx="6480">
                  <c:v>2694.0</c:v>
                </c:pt>
                <c:pt idx="6481">
                  <c:v>2695.0</c:v>
                </c:pt>
                <c:pt idx="6482">
                  <c:v>2696.0</c:v>
                </c:pt>
                <c:pt idx="6483">
                  <c:v>2697.0</c:v>
                </c:pt>
                <c:pt idx="6484">
                  <c:v>2697.0</c:v>
                </c:pt>
                <c:pt idx="6485">
                  <c:v>2697.0</c:v>
                </c:pt>
                <c:pt idx="6486">
                  <c:v>2698.0</c:v>
                </c:pt>
                <c:pt idx="6487">
                  <c:v>2699.0</c:v>
                </c:pt>
                <c:pt idx="6488">
                  <c:v>2699.0</c:v>
                </c:pt>
                <c:pt idx="6489">
                  <c:v>2699.0</c:v>
                </c:pt>
                <c:pt idx="6490">
                  <c:v>2699.0</c:v>
                </c:pt>
                <c:pt idx="6491">
                  <c:v>2699.0</c:v>
                </c:pt>
                <c:pt idx="6492">
                  <c:v>2699.0</c:v>
                </c:pt>
                <c:pt idx="6493">
                  <c:v>2699.0</c:v>
                </c:pt>
                <c:pt idx="6494">
                  <c:v>2700.0</c:v>
                </c:pt>
                <c:pt idx="6495">
                  <c:v>2700.0</c:v>
                </c:pt>
                <c:pt idx="6496">
                  <c:v>2700.0</c:v>
                </c:pt>
                <c:pt idx="6497">
                  <c:v>2700.0</c:v>
                </c:pt>
                <c:pt idx="6498">
                  <c:v>2700.0</c:v>
                </c:pt>
                <c:pt idx="6499">
                  <c:v>2700.0</c:v>
                </c:pt>
                <c:pt idx="6500">
                  <c:v>2700.0</c:v>
                </c:pt>
                <c:pt idx="6501">
                  <c:v>2700.0</c:v>
                </c:pt>
                <c:pt idx="6502">
                  <c:v>2700.0</c:v>
                </c:pt>
                <c:pt idx="6503">
                  <c:v>2700.0</c:v>
                </c:pt>
                <c:pt idx="6504">
                  <c:v>2700.0</c:v>
                </c:pt>
                <c:pt idx="6505">
                  <c:v>2700.0</c:v>
                </c:pt>
                <c:pt idx="6506">
                  <c:v>2700.0</c:v>
                </c:pt>
                <c:pt idx="6507">
                  <c:v>2700.0</c:v>
                </c:pt>
                <c:pt idx="6508">
                  <c:v>2700.0</c:v>
                </c:pt>
                <c:pt idx="6509">
                  <c:v>2701.0</c:v>
                </c:pt>
                <c:pt idx="6510">
                  <c:v>2701.0</c:v>
                </c:pt>
                <c:pt idx="6511">
                  <c:v>2701.0</c:v>
                </c:pt>
                <c:pt idx="6512">
                  <c:v>2701.0</c:v>
                </c:pt>
                <c:pt idx="6513">
                  <c:v>2702.0</c:v>
                </c:pt>
                <c:pt idx="6514">
                  <c:v>2703.0</c:v>
                </c:pt>
                <c:pt idx="6515">
                  <c:v>2703.0</c:v>
                </c:pt>
                <c:pt idx="6516">
                  <c:v>2703.0</c:v>
                </c:pt>
                <c:pt idx="6517">
                  <c:v>2703.0</c:v>
                </c:pt>
                <c:pt idx="6518">
                  <c:v>2703.0</c:v>
                </c:pt>
                <c:pt idx="6519">
                  <c:v>2703.0</c:v>
                </c:pt>
                <c:pt idx="6520">
                  <c:v>2704.0</c:v>
                </c:pt>
                <c:pt idx="6521">
                  <c:v>2705.0</c:v>
                </c:pt>
                <c:pt idx="6522">
                  <c:v>2706.0</c:v>
                </c:pt>
                <c:pt idx="6523">
                  <c:v>2706.0</c:v>
                </c:pt>
                <c:pt idx="6524">
                  <c:v>2706.0</c:v>
                </c:pt>
                <c:pt idx="6525">
                  <c:v>2706.0</c:v>
                </c:pt>
                <c:pt idx="6526">
                  <c:v>2706.0</c:v>
                </c:pt>
                <c:pt idx="6527">
                  <c:v>2706.0</c:v>
                </c:pt>
                <c:pt idx="6528">
                  <c:v>2706.0</c:v>
                </c:pt>
                <c:pt idx="6529">
                  <c:v>2706.0</c:v>
                </c:pt>
                <c:pt idx="6530">
                  <c:v>2707.0</c:v>
                </c:pt>
                <c:pt idx="6531">
                  <c:v>2708.0</c:v>
                </c:pt>
                <c:pt idx="6532">
                  <c:v>2708.0</c:v>
                </c:pt>
                <c:pt idx="6533">
                  <c:v>2709.0</c:v>
                </c:pt>
                <c:pt idx="6534">
                  <c:v>2709.0</c:v>
                </c:pt>
                <c:pt idx="6535">
                  <c:v>2710.0</c:v>
                </c:pt>
                <c:pt idx="6536">
                  <c:v>2710.0</c:v>
                </c:pt>
                <c:pt idx="6537">
                  <c:v>2710.0</c:v>
                </c:pt>
                <c:pt idx="6538">
                  <c:v>2710.0</c:v>
                </c:pt>
                <c:pt idx="6539">
                  <c:v>2710.0</c:v>
                </c:pt>
                <c:pt idx="6540">
                  <c:v>2710.0</c:v>
                </c:pt>
                <c:pt idx="6541">
                  <c:v>2710.0</c:v>
                </c:pt>
                <c:pt idx="6542">
                  <c:v>2710.0</c:v>
                </c:pt>
                <c:pt idx="6543">
                  <c:v>2710.0</c:v>
                </c:pt>
                <c:pt idx="6544">
                  <c:v>2710.0</c:v>
                </c:pt>
                <c:pt idx="6545">
                  <c:v>2710.0</c:v>
                </c:pt>
                <c:pt idx="6546">
                  <c:v>2711.0</c:v>
                </c:pt>
                <c:pt idx="6547">
                  <c:v>2711.0</c:v>
                </c:pt>
                <c:pt idx="6548">
                  <c:v>2711.0</c:v>
                </c:pt>
                <c:pt idx="6549">
                  <c:v>2712.0</c:v>
                </c:pt>
                <c:pt idx="6550">
                  <c:v>2712.0</c:v>
                </c:pt>
                <c:pt idx="6551">
                  <c:v>2712.0</c:v>
                </c:pt>
                <c:pt idx="6552">
                  <c:v>2713.0</c:v>
                </c:pt>
                <c:pt idx="6553">
                  <c:v>2714.0</c:v>
                </c:pt>
                <c:pt idx="6554">
                  <c:v>2715.0</c:v>
                </c:pt>
                <c:pt idx="6555">
                  <c:v>2716.0</c:v>
                </c:pt>
                <c:pt idx="6556">
                  <c:v>2717.0</c:v>
                </c:pt>
                <c:pt idx="6557">
                  <c:v>2718.0</c:v>
                </c:pt>
                <c:pt idx="6558">
                  <c:v>2718.0</c:v>
                </c:pt>
                <c:pt idx="6559">
                  <c:v>2718.0</c:v>
                </c:pt>
                <c:pt idx="6560">
                  <c:v>2719.0</c:v>
                </c:pt>
                <c:pt idx="6561">
                  <c:v>2720.0</c:v>
                </c:pt>
                <c:pt idx="6562">
                  <c:v>2720.0</c:v>
                </c:pt>
                <c:pt idx="6563">
                  <c:v>2721.0</c:v>
                </c:pt>
                <c:pt idx="6564">
                  <c:v>2721.0</c:v>
                </c:pt>
                <c:pt idx="6565">
                  <c:v>2722.0</c:v>
                </c:pt>
                <c:pt idx="6566">
                  <c:v>2723.0</c:v>
                </c:pt>
                <c:pt idx="6567">
                  <c:v>2724.0</c:v>
                </c:pt>
                <c:pt idx="6568">
                  <c:v>2725.0</c:v>
                </c:pt>
                <c:pt idx="6569">
                  <c:v>2725.0</c:v>
                </c:pt>
                <c:pt idx="6570">
                  <c:v>2726.0</c:v>
                </c:pt>
                <c:pt idx="6571">
                  <c:v>2727.0</c:v>
                </c:pt>
                <c:pt idx="6572">
                  <c:v>2728.0</c:v>
                </c:pt>
                <c:pt idx="6573">
                  <c:v>2728.0</c:v>
                </c:pt>
                <c:pt idx="6574">
                  <c:v>2728.0</c:v>
                </c:pt>
                <c:pt idx="6575">
                  <c:v>2728.0</c:v>
                </c:pt>
                <c:pt idx="6576">
                  <c:v>2729.0</c:v>
                </c:pt>
                <c:pt idx="6577">
                  <c:v>2730.0</c:v>
                </c:pt>
                <c:pt idx="6578">
                  <c:v>2730.0</c:v>
                </c:pt>
                <c:pt idx="6579">
                  <c:v>2731.0</c:v>
                </c:pt>
                <c:pt idx="6580">
                  <c:v>2731.0</c:v>
                </c:pt>
                <c:pt idx="6581">
                  <c:v>2731.0</c:v>
                </c:pt>
                <c:pt idx="6582">
                  <c:v>2731.0</c:v>
                </c:pt>
                <c:pt idx="6583">
                  <c:v>2732.0</c:v>
                </c:pt>
                <c:pt idx="6584">
                  <c:v>2732.0</c:v>
                </c:pt>
                <c:pt idx="6585">
                  <c:v>2733.0</c:v>
                </c:pt>
                <c:pt idx="6586">
                  <c:v>2733.0</c:v>
                </c:pt>
                <c:pt idx="6587">
                  <c:v>2733.0</c:v>
                </c:pt>
                <c:pt idx="6588">
                  <c:v>2733.0</c:v>
                </c:pt>
                <c:pt idx="6589">
                  <c:v>2733.0</c:v>
                </c:pt>
                <c:pt idx="6590">
                  <c:v>2733.0</c:v>
                </c:pt>
                <c:pt idx="6591">
                  <c:v>2734.0</c:v>
                </c:pt>
                <c:pt idx="6592">
                  <c:v>2734.0</c:v>
                </c:pt>
                <c:pt idx="6593">
                  <c:v>2734.0</c:v>
                </c:pt>
                <c:pt idx="6594">
                  <c:v>2734.0</c:v>
                </c:pt>
                <c:pt idx="6595">
                  <c:v>2734.0</c:v>
                </c:pt>
                <c:pt idx="6596">
                  <c:v>2734.0</c:v>
                </c:pt>
                <c:pt idx="6597">
                  <c:v>2735.0</c:v>
                </c:pt>
                <c:pt idx="6598">
                  <c:v>2736.0</c:v>
                </c:pt>
                <c:pt idx="6599">
                  <c:v>2737.0</c:v>
                </c:pt>
                <c:pt idx="6600">
                  <c:v>2738.0</c:v>
                </c:pt>
                <c:pt idx="6601">
                  <c:v>2739.0</c:v>
                </c:pt>
                <c:pt idx="6602">
                  <c:v>2739.0</c:v>
                </c:pt>
                <c:pt idx="6603">
                  <c:v>2739.0</c:v>
                </c:pt>
                <c:pt idx="6604">
                  <c:v>2740.0</c:v>
                </c:pt>
                <c:pt idx="6605">
                  <c:v>2740.0</c:v>
                </c:pt>
                <c:pt idx="6606">
                  <c:v>2741.0</c:v>
                </c:pt>
                <c:pt idx="6607">
                  <c:v>2741.0</c:v>
                </c:pt>
                <c:pt idx="6608">
                  <c:v>2742.0</c:v>
                </c:pt>
                <c:pt idx="6609">
                  <c:v>2742.0</c:v>
                </c:pt>
                <c:pt idx="6610">
                  <c:v>2742.0</c:v>
                </c:pt>
                <c:pt idx="6611">
                  <c:v>2743.0</c:v>
                </c:pt>
                <c:pt idx="6612">
                  <c:v>2744.0</c:v>
                </c:pt>
                <c:pt idx="6613">
                  <c:v>2745.0</c:v>
                </c:pt>
                <c:pt idx="6614">
                  <c:v>2746.0</c:v>
                </c:pt>
                <c:pt idx="6615">
                  <c:v>2747.0</c:v>
                </c:pt>
                <c:pt idx="6616">
                  <c:v>2748.0</c:v>
                </c:pt>
                <c:pt idx="6617">
                  <c:v>2748.0</c:v>
                </c:pt>
                <c:pt idx="6618">
                  <c:v>2748.0</c:v>
                </c:pt>
                <c:pt idx="6619">
                  <c:v>2748.0</c:v>
                </c:pt>
                <c:pt idx="6620">
                  <c:v>2748.0</c:v>
                </c:pt>
                <c:pt idx="6621">
                  <c:v>2749.0</c:v>
                </c:pt>
                <c:pt idx="6622">
                  <c:v>2750.0</c:v>
                </c:pt>
                <c:pt idx="6623">
                  <c:v>2751.0</c:v>
                </c:pt>
                <c:pt idx="6624">
                  <c:v>2752.0</c:v>
                </c:pt>
                <c:pt idx="6625">
                  <c:v>2752.0</c:v>
                </c:pt>
                <c:pt idx="6626">
                  <c:v>2753.0</c:v>
                </c:pt>
                <c:pt idx="6627">
                  <c:v>2754.0</c:v>
                </c:pt>
                <c:pt idx="6628">
                  <c:v>2754.0</c:v>
                </c:pt>
                <c:pt idx="6629">
                  <c:v>2755.0</c:v>
                </c:pt>
                <c:pt idx="6630">
                  <c:v>2756.0</c:v>
                </c:pt>
                <c:pt idx="6631">
                  <c:v>2757.0</c:v>
                </c:pt>
                <c:pt idx="6632">
                  <c:v>2758.0</c:v>
                </c:pt>
                <c:pt idx="6633">
                  <c:v>2759.0</c:v>
                </c:pt>
                <c:pt idx="6634">
                  <c:v>2760.0</c:v>
                </c:pt>
                <c:pt idx="6635">
                  <c:v>2761.0</c:v>
                </c:pt>
                <c:pt idx="6636">
                  <c:v>2761.0</c:v>
                </c:pt>
                <c:pt idx="6637">
                  <c:v>2762.0</c:v>
                </c:pt>
                <c:pt idx="6638">
                  <c:v>2763.0</c:v>
                </c:pt>
                <c:pt idx="6639">
                  <c:v>2764.0</c:v>
                </c:pt>
                <c:pt idx="6640">
                  <c:v>2765.0</c:v>
                </c:pt>
                <c:pt idx="6641">
                  <c:v>2766.0</c:v>
                </c:pt>
                <c:pt idx="6642">
                  <c:v>2767.0</c:v>
                </c:pt>
                <c:pt idx="6643">
                  <c:v>2768.0</c:v>
                </c:pt>
                <c:pt idx="6644">
                  <c:v>2769.0</c:v>
                </c:pt>
                <c:pt idx="6645">
                  <c:v>2769.0</c:v>
                </c:pt>
                <c:pt idx="6646">
                  <c:v>2770.0</c:v>
                </c:pt>
                <c:pt idx="6647">
                  <c:v>2771.0</c:v>
                </c:pt>
                <c:pt idx="6648">
                  <c:v>2772.0</c:v>
                </c:pt>
                <c:pt idx="6649">
                  <c:v>2773.0</c:v>
                </c:pt>
                <c:pt idx="6650">
                  <c:v>2774.0</c:v>
                </c:pt>
                <c:pt idx="6651">
                  <c:v>2775.0</c:v>
                </c:pt>
                <c:pt idx="6652">
                  <c:v>2776.0</c:v>
                </c:pt>
                <c:pt idx="6653">
                  <c:v>2777.0</c:v>
                </c:pt>
                <c:pt idx="6654">
                  <c:v>2778.0</c:v>
                </c:pt>
                <c:pt idx="6655">
                  <c:v>2779.0</c:v>
                </c:pt>
                <c:pt idx="6656">
                  <c:v>2780.0</c:v>
                </c:pt>
                <c:pt idx="6657">
                  <c:v>2780.0</c:v>
                </c:pt>
                <c:pt idx="6658">
                  <c:v>2781.0</c:v>
                </c:pt>
                <c:pt idx="6659">
                  <c:v>2782.0</c:v>
                </c:pt>
                <c:pt idx="6660">
                  <c:v>2783.0</c:v>
                </c:pt>
                <c:pt idx="6661">
                  <c:v>2784.0</c:v>
                </c:pt>
                <c:pt idx="6662">
                  <c:v>2784.0</c:v>
                </c:pt>
                <c:pt idx="6663">
                  <c:v>2785.0</c:v>
                </c:pt>
                <c:pt idx="6664">
                  <c:v>2785.0</c:v>
                </c:pt>
                <c:pt idx="6665">
                  <c:v>2785.0</c:v>
                </c:pt>
                <c:pt idx="6666">
                  <c:v>2785.0</c:v>
                </c:pt>
                <c:pt idx="6667">
                  <c:v>2786.0</c:v>
                </c:pt>
                <c:pt idx="6668">
                  <c:v>2787.0</c:v>
                </c:pt>
                <c:pt idx="6669">
                  <c:v>2788.0</c:v>
                </c:pt>
                <c:pt idx="6670">
                  <c:v>2788.0</c:v>
                </c:pt>
                <c:pt idx="6671">
                  <c:v>2789.0</c:v>
                </c:pt>
                <c:pt idx="6672">
                  <c:v>2789.0</c:v>
                </c:pt>
                <c:pt idx="6673">
                  <c:v>2789.0</c:v>
                </c:pt>
                <c:pt idx="6674">
                  <c:v>2789.0</c:v>
                </c:pt>
                <c:pt idx="6675">
                  <c:v>2790.0</c:v>
                </c:pt>
                <c:pt idx="6676">
                  <c:v>2791.0</c:v>
                </c:pt>
                <c:pt idx="6677">
                  <c:v>2791.0</c:v>
                </c:pt>
                <c:pt idx="6678">
                  <c:v>2791.0</c:v>
                </c:pt>
                <c:pt idx="6679">
                  <c:v>2791.0</c:v>
                </c:pt>
                <c:pt idx="6680">
                  <c:v>2792.0</c:v>
                </c:pt>
                <c:pt idx="6681">
                  <c:v>2793.0</c:v>
                </c:pt>
                <c:pt idx="6682">
                  <c:v>2794.0</c:v>
                </c:pt>
                <c:pt idx="6683">
                  <c:v>2794.0</c:v>
                </c:pt>
                <c:pt idx="6684">
                  <c:v>2795.0</c:v>
                </c:pt>
                <c:pt idx="6685">
                  <c:v>2796.0</c:v>
                </c:pt>
                <c:pt idx="6686">
                  <c:v>2796.0</c:v>
                </c:pt>
                <c:pt idx="6687">
                  <c:v>2796.0</c:v>
                </c:pt>
                <c:pt idx="6688">
                  <c:v>2796.0</c:v>
                </c:pt>
                <c:pt idx="6689">
                  <c:v>2796.0</c:v>
                </c:pt>
                <c:pt idx="6690">
                  <c:v>2796.0</c:v>
                </c:pt>
                <c:pt idx="6691">
                  <c:v>2796.0</c:v>
                </c:pt>
                <c:pt idx="6692">
                  <c:v>2796.0</c:v>
                </c:pt>
                <c:pt idx="6693">
                  <c:v>2796.0</c:v>
                </c:pt>
                <c:pt idx="6694">
                  <c:v>2796.0</c:v>
                </c:pt>
                <c:pt idx="6695">
                  <c:v>2796.0</c:v>
                </c:pt>
                <c:pt idx="6696">
                  <c:v>2796.0</c:v>
                </c:pt>
                <c:pt idx="6697">
                  <c:v>2796.0</c:v>
                </c:pt>
                <c:pt idx="6698">
                  <c:v>2796.0</c:v>
                </c:pt>
                <c:pt idx="6699">
                  <c:v>2796.0</c:v>
                </c:pt>
                <c:pt idx="6700">
                  <c:v>2797.0</c:v>
                </c:pt>
                <c:pt idx="6701">
                  <c:v>2798.0</c:v>
                </c:pt>
                <c:pt idx="6702">
                  <c:v>2798.0</c:v>
                </c:pt>
                <c:pt idx="6703">
                  <c:v>2798.0</c:v>
                </c:pt>
                <c:pt idx="6704">
                  <c:v>2798.0</c:v>
                </c:pt>
                <c:pt idx="6705">
                  <c:v>2798.0</c:v>
                </c:pt>
                <c:pt idx="6706">
                  <c:v>2798.0</c:v>
                </c:pt>
                <c:pt idx="6707">
                  <c:v>2798.0</c:v>
                </c:pt>
                <c:pt idx="6708">
                  <c:v>2799.0</c:v>
                </c:pt>
                <c:pt idx="6709">
                  <c:v>2799.0</c:v>
                </c:pt>
                <c:pt idx="6710">
                  <c:v>2800.0</c:v>
                </c:pt>
                <c:pt idx="6711">
                  <c:v>2800.0</c:v>
                </c:pt>
                <c:pt idx="6712">
                  <c:v>2800.0</c:v>
                </c:pt>
                <c:pt idx="6713">
                  <c:v>2800.0</c:v>
                </c:pt>
                <c:pt idx="6714">
                  <c:v>2800.0</c:v>
                </c:pt>
                <c:pt idx="6715">
                  <c:v>2801.0</c:v>
                </c:pt>
                <c:pt idx="6716">
                  <c:v>2801.0</c:v>
                </c:pt>
                <c:pt idx="6717">
                  <c:v>2801.0</c:v>
                </c:pt>
                <c:pt idx="6718">
                  <c:v>2801.0</c:v>
                </c:pt>
                <c:pt idx="6719">
                  <c:v>2801.0</c:v>
                </c:pt>
                <c:pt idx="6720">
                  <c:v>2801.0</c:v>
                </c:pt>
                <c:pt idx="6721">
                  <c:v>2802.0</c:v>
                </c:pt>
                <c:pt idx="6722">
                  <c:v>2802.0</c:v>
                </c:pt>
                <c:pt idx="6723">
                  <c:v>2802.0</c:v>
                </c:pt>
                <c:pt idx="6724">
                  <c:v>2802.0</c:v>
                </c:pt>
                <c:pt idx="6725">
                  <c:v>2802.0</c:v>
                </c:pt>
                <c:pt idx="6726">
                  <c:v>2802.0</c:v>
                </c:pt>
                <c:pt idx="6727">
                  <c:v>2802.0</c:v>
                </c:pt>
                <c:pt idx="6728">
                  <c:v>2802.0</c:v>
                </c:pt>
                <c:pt idx="6729">
                  <c:v>2802.0</c:v>
                </c:pt>
                <c:pt idx="6730">
                  <c:v>2802.0</c:v>
                </c:pt>
                <c:pt idx="6731">
                  <c:v>2802.0</c:v>
                </c:pt>
                <c:pt idx="6732">
                  <c:v>2802.0</c:v>
                </c:pt>
                <c:pt idx="6733">
                  <c:v>2803.0</c:v>
                </c:pt>
                <c:pt idx="6734">
                  <c:v>2803.0</c:v>
                </c:pt>
                <c:pt idx="6735">
                  <c:v>2804.0</c:v>
                </c:pt>
                <c:pt idx="6736">
                  <c:v>2804.0</c:v>
                </c:pt>
                <c:pt idx="6737">
                  <c:v>2805.0</c:v>
                </c:pt>
                <c:pt idx="6738">
                  <c:v>2806.0</c:v>
                </c:pt>
                <c:pt idx="6739">
                  <c:v>2806.0</c:v>
                </c:pt>
                <c:pt idx="6740">
                  <c:v>2806.0</c:v>
                </c:pt>
                <c:pt idx="6741">
                  <c:v>2806.0</c:v>
                </c:pt>
                <c:pt idx="6742">
                  <c:v>2806.0</c:v>
                </c:pt>
                <c:pt idx="6743">
                  <c:v>2807.0</c:v>
                </c:pt>
                <c:pt idx="6744">
                  <c:v>2807.0</c:v>
                </c:pt>
                <c:pt idx="6745">
                  <c:v>2807.0</c:v>
                </c:pt>
                <c:pt idx="6746">
                  <c:v>2807.0</c:v>
                </c:pt>
                <c:pt idx="6747">
                  <c:v>2808.0</c:v>
                </c:pt>
                <c:pt idx="6748">
                  <c:v>2808.0</c:v>
                </c:pt>
                <c:pt idx="6749">
                  <c:v>2808.0</c:v>
                </c:pt>
                <c:pt idx="6750">
                  <c:v>2808.0</c:v>
                </c:pt>
                <c:pt idx="6751">
                  <c:v>2808.0</c:v>
                </c:pt>
                <c:pt idx="6752">
                  <c:v>2808.0</c:v>
                </c:pt>
                <c:pt idx="6753">
                  <c:v>2809.0</c:v>
                </c:pt>
                <c:pt idx="6754">
                  <c:v>2809.0</c:v>
                </c:pt>
                <c:pt idx="6755">
                  <c:v>2809.0</c:v>
                </c:pt>
                <c:pt idx="6756">
                  <c:v>2810.0</c:v>
                </c:pt>
                <c:pt idx="6757">
                  <c:v>2810.0</c:v>
                </c:pt>
                <c:pt idx="6758">
                  <c:v>2810.0</c:v>
                </c:pt>
                <c:pt idx="6759">
                  <c:v>2811.0</c:v>
                </c:pt>
                <c:pt idx="6760">
                  <c:v>2811.0</c:v>
                </c:pt>
                <c:pt idx="6761">
                  <c:v>2811.0</c:v>
                </c:pt>
                <c:pt idx="6762">
                  <c:v>2811.0</c:v>
                </c:pt>
                <c:pt idx="6763">
                  <c:v>2811.0</c:v>
                </c:pt>
                <c:pt idx="6764">
                  <c:v>2811.0</c:v>
                </c:pt>
                <c:pt idx="6765">
                  <c:v>2812.0</c:v>
                </c:pt>
                <c:pt idx="6766">
                  <c:v>2812.0</c:v>
                </c:pt>
                <c:pt idx="6767">
                  <c:v>2813.0</c:v>
                </c:pt>
                <c:pt idx="6768">
                  <c:v>2814.0</c:v>
                </c:pt>
                <c:pt idx="6769">
                  <c:v>2814.0</c:v>
                </c:pt>
                <c:pt idx="6770">
                  <c:v>2814.0</c:v>
                </c:pt>
                <c:pt idx="6771">
                  <c:v>2814.0</c:v>
                </c:pt>
                <c:pt idx="6772">
                  <c:v>2814.0</c:v>
                </c:pt>
                <c:pt idx="6773">
                  <c:v>2815.0</c:v>
                </c:pt>
                <c:pt idx="6774">
                  <c:v>2816.0</c:v>
                </c:pt>
                <c:pt idx="6775">
                  <c:v>2816.0</c:v>
                </c:pt>
                <c:pt idx="6776">
                  <c:v>2817.0</c:v>
                </c:pt>
                <c:pt idx="6777">
                  <c:v>2818.0</c:v>
                </c:pt>
                <c:pt idx="6778">
                  <c:v>2819.0</c:v>
                </c:pt>
                <c:pt idx="6779">
                  <c:v>2819.0</c:v>
                </c:pt>
                <c:pt idx="6780">
                  <c:v>2819.0</c:v>
                </c:pt>
                <c:pt idx="6781">
                  <c:v>2819.0</c:v>
                </c:pt>
                <c:pt idx="6782">
                  <c:v>2819.0</c:v>
                </c:pt>
                <c:pt idx="6783">
                  <c:v>2820.0</c:v>
                </c:pt>
                <c:pt idx="6784">
                  <c:v>2820.0</c:v>
                </c:pt>
                <c:pt idx="6785">
                  <c:v>2820.0</c:v>
                </c:pt>
                <c:pt idx="6786">
                  <c:v>2820.0</c:v>
                </c:pt>
                <c:pt idx="6787">
                  <c:v>2821.0</c:v>
                </c:pt>
                <c:pt idx="6788">
                  <c:v>2821.0</c:v>
                </c:pt>
                <c:pt idx="6789">
                  <c:v>2821.0</c:v>
                </c:pt>
                <c:pt idx="6790">
                  <c:v>2821.0</c:v>
                </c:pt>
                <c:pt idx="6791">
                  <c:v>2821.0</c:v>
                </c:pt>
                <c:pt idx="6792">
                  <c:v>2822.0</c:v>
                </c:pt>
                <c:pt idx="6793">
                  <c:v>2822.0</c:v>
                </c:pt>
                <c:pt idx="6794">
                  <c:v>2822.0</c:v>
                </c:pt>
                <c:pt idx="6795">
                  <c:v>2823.0</c:v>
                </c:pt>
                <c:pt idx="6796">
                  <c:v>2824.0</c:v>
                </c:pt>
                <c:pt idx="6797">
                  <c:v>2825.0</c:v>
                </c:pt>
                <c:pt idx="6798">
                  <c:v>2825.0</c:v>
                </c:pt>
                <c:pt idx="6799">
                  <c:v>2825.0</c:v>
                </c:pt>
                <c:pt idx="6800">
                  <c:v>2826.0</c:v>
                </c:pt>
                <c:pt idx="6801">
                  <c:v>2827.0</c:v>
                </c:pt>
                <c:pt idx="6802">
                  <c:v>2828.0</c:v>
                </c:pt>
                <c:pt idx="6803">
                  <c:v>2828.0</c:v>
                </c:pt>
                <c:pt idx="6804">
                  <c:v>2829.0</c:v>
                </c:pt>
                <c:pt idx="6805">
                  <c:v>2829.0</c:v>
                </c:pt>
                <c:pt idx="6806">
                  <c:v>2829.0</c:v>
                </c:pt>
                <c:pt idx="6807">
                  <c:v>2829.0</c:v>
                </c:pt>
                <c:pt idx="6808">
                  <c:v>2829.0</c:v>
                </c:pt>
                <c:pt idx="6809">
                  <c:v>2830.0</c:v>
                </c:pt>
                <c:pt idx="6810">
                  <c:v>2830.0</c:v>
                </c:pt>
                <c:pt idx="6811">
                  <c:v>2831.0</c:v>
                </c:pt>
                <c:pt idx="6812">
                  <c:v>2832.0</c:v>
                </c:pt>
                <c:pt idx="6813">
                  <c:v>2833.0</c:v>
                </c:pt>
                <c:pt idx="6814">
                  <c:v>2833.0</c:v>
                </c:pt>
                <c:pt idx="6815">
                  <c:v>2834.0</c:v>
                </c:pt>
                <c:pt idx="6816">
                  <c:v>2834.0</c:v>
                </c:pt>
                <c:pt idx="6817">
                  <c:v>2835.0</c:v>
                </c:pt>
                <c:pt idx="6818">
                  <c:v>2835.0</c:v>
                </c:pt>
                <c:pt idx="6819">
                  <c:v>2835.0</c:v>
                </c:pt>
                <c:pt idx="6820">
                  <c:v>2835.0</c:v>
                </c:pt>
                <c:pt idx="6821">
                  <c:v>2835.0</c:v>
                </c:pt>
                <c:pt idx="6822">
                  <c:v>2835.0</c:v>
                </c:pt>
                <c:pt idx="6823">
                  <c:v>2835.0</c:v>
                </c:pt>
                <c:pt idx="6824">
                  <c:v>2836.0</c:v>
                </c:pt>
                <c:pt idx="6825">
                  <c:v>2836.0</c:v>
                </c:pt>
                <c:pt idx="6826">
                  <c:v>2836.0</c:v>
                </c:pt>
                <c:pt idx="6827">
                  <c:v>2836.0</c:v>
                </c:pt>
                <c:pt idx="6828">
                  <c:v>2837.0</c:v>
                </c:pt>
                <c:pt idx="6829">
                  <c:v>2837.0</c:v>
                </c:pt>
                <c:pt idx="6830">
                  <c:v>2837.0</c:v>
                </c:pt>
                <c:pt idx="6831">
                  <c:v>2837.0</c:v>
                </c:pt>
                <c:pt idx="6832">
                  <c:v>2837.0</c:v>
                </c:pt>
                <c:pt idx="6833">
                  <c:v>2837.0</c:v>
                </c:pt>
                <c:pt idx="6834">
                  <c:v>2837.0</c:v>
                </c:pt>
                <c:pt idx="6835">
                  <c:v>2837.0</c:v>
                </c:pt>
                <c:pt idx="6836">
                  <c:v>2838.0</c:v>
                </c:pt>
                <c:pt idx="6837">
                  <c:v>2839.0</c:v>
                </c:pt>
                <c:pt idx="6838">
                  <c:v>2840.0</c:v>
                </c:pt>
                <c:pt idx="6839">
                  <c:v>2840.0</c:v>
                </c:pt>
                <c:pt idx="6840">
                  <c:v>2841.0</c:v>
                </c:pt>
                <c:pt idx="6841">
                  <c:v>2842.0</c:v>
                </c:pt>
                <c:pt idx="6842">
                  <c:v>2843.0</c:v>
                </c:pt>
                <c:pt idx="6843">
                  <c:v>2843.0</c:v>
                </c:pt>
                <c:pt idx="6844">
                  <c:v>2843.0</c:v>
                </c:pt>
                <c:pt idx="6845">
                  <c:v>2843.0</c:v>
                </c:pt>
                <c:pt idx="6846">
                  <c:v>2843.0</c:v>
                </c:pt>
                <c:pt idx="6847">
                  <c:v>2844.0</c:v>
                </c:pt>
                <c:pt idx="6848">
                  <c:v>2844.0</c:v>
                </c:pt>
                <c:pt idx="6849">
                  <c:v>2845.0</c:v>
                </c:pt>
                <c:pt idx="6850">
                  <c:v>2846.0</c:v>
                </c:pt>
                <c:pt idx="6851">
                  <c:v>2846.0</c:v>
                </c:pt>
                <c:pt idx="6852">
                  <c:v>2847.0</c:v>
                </c:pt>
                <c:pt idx="6853">
                  <c:v>2847.0</c:v>
                </c:pt>
                <c:pt idx="6854">
                  <c:v>2847.0</c:v>
                </c:pt>
                <c:pt idx="6855">
                  <c:v>2848.0</c:v>
                </c:pt>
                <c:pt idx="6856">
                  <c:v>2848.0</c:v>
                </c:pt>
                <c:pt idx="6857">
                  <c:v>2848.0</c:v>
                </c:pt>
                <c:pt idx="6858">
                  <c:v>2848.0</c:v>
                </c:pt>
                <c:pt idx="6859">
                  <c:v>2848.0</c:v>
                </c:pt>
                <c:pt idx="6860">
                  <c:v>2848.0</c:v>
                </c:pt>
                <c:pt idx="6861">
                  <c:v>2848.0</c:v>
                </c:pt>
                <c:pt idx="6862">
                  <c:v>2848.0</c:v>
                </c:pt>
                <c:pt idx="6863">
                  <c:v>2848.0</c:v>
                </c:pt>
                <c:pt idx="6864">
                  <c:v>2849.0</c:v>
                </c:pt>
                <c:pt idx="6865">
                  <c:v>2850.0</c:v>
                </c:pt>
                <c:pt idx="6866">
                  <c:v>2850.0</c:v>
                </c:pt>
                <c:pt idx="6867">
                  <c:v>2851.0</c:v>
                </c:pt>
                <c:pt idx="6868">
                  <c:v>2851.0</c:v>
                </c:pt>
                <c:pt idx="6869">
                  <c:v>2852.0</c:v>
                </c:pt>
                <c:pt idx="6870">
                  <c:v>2852.0</c:v>
                </c:pt>
                <c:pt idx="6871">
                  <c:v>2853.0</c:v>
                </c:pt>
                <c:pt idx="6872">
                  <c:v>2853.0</c:v>
                </c:pt>
                <c:pt idx="6873">
                  <c:v>2853.0</c:v>
                </c:pt>
                <c:pt idx="6874">
                  <c:v>2854.0</c:v>
                </c:pt>
                <c:pt idx="6875">
                  <c:v>2855.0</c:v>
                </c:pt>
                <c:pt idx="6876">
                  <c:v>2856.0</c:v>
                </c:pt>
                <c:pt idx="6877">
                  <c:v>2857.0</c:v>
                </c:pt>
                <c:pt idx="6878">
                  <c:v>2857.0</c:v>
                </c:pt>
                <c:pt idx="6879">
                  <c:v>2857.0</c:v>
                </c:pt>
                <c:pt idx="6880">
                  <c:v>2857.0</c:v>
                </c:pt>
                <c:pt idx="6881">
                  <c:v>2857.0</c:v>
                </c:pt>
                <c:pt idx="6882">
                  <c:v>2857.0</c:v>
                </c:pt>
                <c:pt idx="6883">
                  <c:v>2857.0</c:v>
                </c:pt>
                <c:pt idx="6884">
                  <c:v>2858.0</c:v>
                </c:pt>
                <c:pt idx="6885">
                  <c:v>2858.0</c:v>
                </c:pt>
                <c:pt idx="6886">
                  <c:v>2858.0</c:v>
                </c:pt>
                <c:pt idx="6887">
                  <c:v>2858.0</c:v>
                </c:pt>
                <c:pt idx="6888">
                  <c:v>2858.0</c:v>
                </c:pt>
                <c:pt idx="6889">
                  <c:v>2858.0</c:v>
                </c:pt>
                <c:pt idx="6890">
                  <c:v>2858.0</c:v>
                </c:pt>
                <c:pt idx="6891">
                  <c:v>2858.0</c:v>
                </c:pt>
                <c:pt idx="6892">
                  <c:v>2858.0</c:v>
                </c:pt>
                <c:pt idx="6893">
                  <c:v>2858.0</c:v>
                </c:pt>
                <c:pt idx="6894">
                  <c:v>2859.0</c:v>
                </c:pt>
                <c:pt idx="6895">
                  <c:v>2860.0</c:v>
                </c:pt>
                <c:pt idx="6896">
                  <c:v>2860.0</c:v>
                </c:pt>
                <c:pt idx="6897">
                  <c:v>2860.0</c:v>
                </c:pt>
                <c:pt idx="6898">
                  <c:v>2860.0</c:v>
                </c:pt>
                <c:pt idx="6899">
                  <c:v>2860.0</c:v>
                </c:pt>
                <c:pt idx="6900">
                  <c:v>2861.0</c:v>
                </c:pt>
                <c:pt idx="6901">
                  <c:v>2861.0</c:v>
                </c:pt>
                <c:pt idx="6902">
                  <c:v>2861.0</c:v>
                </c:pt>
                <c:pt idx="6903">
                  <c:v>2861.0</c:v>
                </c:pt>
                <c:pt idx="6904">
                  <c:v>2861.0</c:v>
                </c:pt>
                <c:pt idx="6905">
                  <c:v>2861.0</c:v>
                </c:pt>
                <c:pt idx="6906">
                  <c:v>2861.0</c:v>
                </c:pt>
                <c:pt idx="6907">
                  <c:v>2861.0</c:v>
                </c:pt>
                <c:pt idx="6908">
                  <c:v>2861.0</c:v>
                </c:pt>
                <c:pt idx="6909">
                  <c:v>2862.0</c:v>
                </c:pt>
                <c:pt idx="6910">
                  <c:v>2862.0</c:v>
                </c:pt>
                <c:pt idx="6911">
                  <c:v>2863.0</c:v>
                </c:pt>
                <c:pt idx="6912">
                  <c:v>2864.0</c:v>
                </c:pt>
                <c:pt idx="6913">
                  <c:v>2865.0</c:v>
                </c:pt>
                <c:pt idx="6914">
                  <c:v>2865.0</c:v>
                </c:pt>
                <c:pt idx="6915">
                  <c:v>2866.0</c:v>
                </c:pt>
                <c:pt idx="6916">
                  <c:v>2867.0</c:v>
                </c:pt>
                <c:pt idx="6917">
                  <c:v>2867.0</c:v>
                </c:pt>
                <c:pt idx="6918">
                  <c:v>2867.0</c:v>
                </c:pt>
                <c:pt idx="6919">
                  <c:v>2867.0</c:v>
                </c:pt>
                <c:pt idx="6920">
                  <c:v>2868.0</c:v>
                </c:pt>
                <c:pt idx="6921">
                  <c:v>2868.0</c:v>
                </c:pt>
                <c:pt idx="6922">
                  <c:v>2868.0</c:v>
                </c:pt>
                <c:pt idx="6923">
                  <c:v>2868.0</c:v>
                </c:pt>
                <c:pt idx="6924">
                  <c:v>2868.0</c:v>
                </c:pt>
                <c:pt idx="6925">
                  <c:v>2868.0</c:v>
                </c:pt>
                <c:pt idx="6926">
                  <c:v>2868.0</c:v>
                </c:pt>
                <c:pt idx="6927">
                  <c:v>2868.0</c:v>
                </c:pt>
                <c:pt idx="6928">
                  <c:v>2868.0</c:v>
                </c:pt>
                <c:pt idx="6929">
                  <c:v>2868.0</c:v>
                </c:pt>
                <c:pt idx="6930">
                  <c:v>2868.0</c:v>
                </c:pt>
                <c:pt idx="6931">
                  <c:v>2869.0</c:v>
                </c:pt>
                <c:pt idx="6932">
                  <c:v>2869.0</c:v>
                </c:pt>
                <c:pt idx="6933">
                  <c:v>2869.0</c:v>
                </c:pt>
                <c:pt idx="6934">
                  <c:v>2869.0</c:v>
                </c:pt>
                <c:pt idx="6935">
                  <c:v>2869.0</c:v>
                </c:pt>
                <c:pt idx="6936">
                  <c:v>2869.0</c:v>
                </c:pt>
                <c:pt idx="6937">
                  <c:v>2869.0</c:v>
                </c:pt>
                <c:pt idx="6938">
                  <c:v>2869.0</c:v>
                </c:pt>
                <c:pt idx="6939">
                  <c:v>2869.0</c:v>
                </c:pt>
                <c:pt idx="6940">
                  <c:v>2869.0</c:v>
                </c:pt>
                <c:pt idx="6941">
                  <c:v>2870.0</c:v>
                </c:pt>
                <c:pt idx="6942">
                  <c:v>2870.0</c:v>
                </c:pt>
                <c:pt idx="6943">
                  <c:v>2870.0</c:v>
                </c:pt>
                <c:pt idx="6944">
                  <c:v>2870.0</c:v>
                </c:pt>
                <c:pt idx="6945">
                  <c:v>2870.0</c:v>
                </c:pt>
                <c:pt idx="6946">
                  <c:v>2870.0</c:v>
                </c:pt>
                <c:pt idx="6947">
                  <c:v>2870.0</c:v>
                </c:pt>
                <c:pt idx="6948">
                  <c:v>2870.0</c:v>
                </c:pt>
                <c:pt idx="6949">
                  <c:v>2871.0</c:v>
                </c:pt>
                <c:pt idx="6950">
                  <c:v>2871.0</c:v>
                </c:pt>
                <c:pt idx="6951">
                  <c:v>2871.0</c:v>
                </c:pt>
                <c:pt idx="6952">
                  <c:v>2871.0</c:v>
                </c:pt>
                <c:pt idx="6953">
                  <c:v>2871.0</c:v>
                </c:pt>
                <c:pt idx="6954">
                  <c:v>2872.0</c:v>
                </c:pt>
                <c:pt idx="6955">
                  <c:v>2873.0</c:v>
                </c:pt>
                <c:pt idx="6956">
                  <c:v>2874.0</c:v>
                </c:pt>
                <c:pt idx="6957">
                  <c:v>2874.0</c:v>
                </c:pt>
                <c:pt idx="6958">
                  <c:v>2874.0</c:v>
                </c:pt>
                <c:pt idx="6959">
                  <c:v>2874.0</c:v>
                </c:pt>
                <c:pt idx="6960">
                  <c:v>2874.0</c:v>
                </c:pt>
                <c:pt idx="6961">
                  <c:v>2874.0</c:v>
                </c:pt>
                <c:pt idx="6962">
                  <c:v>2874.0</c:v>
                </c:pt>
                <c:pt idx="6963">
                  <c:v>2874.0</c:v>
                </c:pt>
                <c:pt idx="6964">
                  <c:v>2874.0</c:v>
                </c:pt>
                <c:pt idx="6965">
                  <c:v>2874.0</c:v>
                </c:pt>
                <c:pt idx="6966">
                  <c:v>2874.0</c:v>
                </c:pt>
                <c:pt idx="6967">
                  <c:v>2874.0</c:v>
                </c:pt>
                <c:pt idx="6968">
                  <c:v>2874.0</c:v>
                </c:pt>
                <c:pt idx="6969">
                  <c:v>2874.0</c:v>
                </c:pt>
                <c:pt idx="6970">
                  <c:v>2874.0</c:v>
                </c:pt>
                <c:pt idx="6971">
                  <c:v>2874.0</c:v>
                </c:pt>
                <c:pt idx="6972">
                  <c:v>2874.0</c:v>
                </c:pt>
                <c:pt idx="6973">
                  <c:v>2874.0</c:v>
                </c:pt>
                <c:pt idx="6974">
                  <c:v>2874.0</c:v>
                </c:pt>
                <c:pt idx="6975">
                  <c:v>2875.0</c:v>
                </c:pt>
                <c:pt idx="6976">
                  <c:v>2876.0</c:v>
                </c:pt>
                <c:pt idx="6977">
                  <c:v>2877.0</c:v>
                </c:pt>
                <c:pt idx="6978">
                  <c:v>2877.0</c:v>
                </c:pt>
                <c:pt idx="6979">
                  <c:v>2877.0</c:v>
                </c:pt>
                <c:pt idx="6980">
                  <c:v>2877.0</c:v>
                </c:pt>
                <c:pt idx="6981">
                  <c:v>2877.0</c:v>
                </c:pt>
                <c:pt idx="6982">
                  <c:v>2878.0</c:v>
                </c:pt>
                <c:pt idx="6983">
                  <c:v>2879.0</c:v>
                </c:pt>
                <c:pt idx="6984">
                  <c:v>2880.0</c:v>
                </c:pt>
                <c:pt idx="6985">
                  <c:v>2881.0</c:v>
                </c:pt>
                <c:pt idx="6986">
                  <c:v>2882.0</c:v>
                </c:pt>
                <c:pt idx="6987">
                  <c:v>2883.0</c:v>
                </c:pt>
                <c:pt idx="6988">
                  <c:v>2884.0</c:v>
                </c:pt>
                <c:pt idx="6989">
                  <c:v>2885.0</c:v>
                </c:pt>
                <c:pt idx="6990">
                  <c:v>2885.0</c:v>
                </c:pt>
                <c:pt idx="6991">
                  <c:v>2886.0</c:v>
                </c:pt>
                <c:pt idx="6992">
                  <c:v>2887.0</c:v>
                </c:pt>
                <c:pt idx="6993">
                  <c:v>2888.0</c:v>
                </c:pt>
                <c:pt idx="6994">
                  <c:v>2889.0</c:v>
                </c:pt>
                <c:pt idx="6995">
                  <c:v>2890.0</c:v>
                </c:pt>
                <c:pt idx="6996">
                  <c:v>2891.0</c:v>
                </c:pt>
                <c:pt idx="6997">
                  <c:v>2892.0</c:v>
                </c:pt>
                <c:pt idx="6998">
                  <c:v>2893.0</c:v>
                </c:pt>
                <c:pt idx="6999">
                  <c:v>2894.0</c:v>
                </c:pt>
                <c:pt idx="7000">
                  <c:v>2894.0</c:v>
                </c:pt>
                <c:pt idx="7001">
                  <c:v>2894.0</c:v>
                </c:pt>
                <c:pt idx="7002">
                  <c:v>2894.0</c:v>
                </c:pt>
                <c:pt idx="7003">
                  <c:v>2894.0</c:v>
                </c:pt>
                <c:pt idx="7004">
                  <c:v>2894.0</c:v>
                </c:pt>
                <c:pt idx="7005">
                  <c:v>2894.0</c:v>
                </c:pt>
                <c:pt idx="7006">
                  <c:v>2894.0</c:v>
                </c:pt>
                <c:pt idx="7007">
                  <c:v>2894.0</c:v>
                </c:pt>
                <c:pt idx="7008">
                  <c:v>2894.0</c:v>
                </c:pt>
                <c:pt idx="7009">
                  <c:v>2894.0</c:v>
                </c:pt>
                <c:pt idx="7010">
                  <c:v>2894.0</c:v>
                </c:pt>
                <c:pt idx="7011">
                  <c:v>2894.0</c:v>
                </c:pt>
                <c:pt idx="7012">
                  <c:v>2894.0</c:v>
                </c:pt>
                <c:pt idx="7013">
                  <c:v>2894.0</c:v>
                </c:pt>
                <c:pt idx="7014">
                  <c:v>2894.0</c:v>
                </c:pt>
                <c:pt idx="7015">
                  <c:v>2894.0</c:v>
                </c:pt>
                <c:pt idx="7016">
                  <c:v>2895.0</c:v>
                </c:pt>
                <c:pt idx="7017">
                  <c:v>2895.0</c:v>
                </c:pt>
                <c:pt idx="7018">
                  <c:v>2895.0</c:v>
                </c:pt>
                <c:pt idx="7019">
                  <c:v>2895.0</c:v>
                </c:pt>
                <c:pt idx="7020">
                  <c:v>2895.0</c:v>
                </c:pt>
                <c:pt idx="7021">
                  <c:v>2895.0</c:v>
                </c:pt>
                <c:pt idx="7022">
                  <c:v>2895.0</c:v>
                </c:pt>
                <c:pt idx="7023">
                  <c:v>2896.0</c:v>
                </c:pt>
                <c:pt idx="7024">
                  <c:v>2897.0</c:v>
                </c:pt>
                <c:pt idx="7025">
                  <c:v>2898.0</c:v>
                </c:pt>
                <c:pt idx="7026">
                  <c:v>2898.0</c:v>
                </c:pt>
                <c:pt idx="7027">
                  <c:v>2898.0</c:v>
                </c:pt>
                <c:pt idx="7028">
                  <c:v>2898.0</c:v>
                </c:pt>
                <c:pt idx="7029">
                  <c:v>2899.0</c:v>
                </c:pt>
                <c:pt idx="7030">
                  <c:v>2899.0</c:v>
                </c:pt>
                <c:pt idx="7031">
                  <c:v>2900.0</c:v>
                </c:pt>
                <c:pt idx="7032">
                  <c:v>2901.0</c:v>
                </c:pt>
                <c:pt idx="7033">
                  <c:v>2902.0</c:v>
                </c:pt>
                <c:pt idx="7034">
                  <c:v>2903.0</c:v>
                </c:pt>
                <c:pt idx="7035">
                  <c:v>2904.0</c:v>
                </c:pt>
                <c:pt idx="7036">
                  <c:v>2905.0</c:v>
                </c:pt>
                <c:pt idx="7037">
                  <c:v>2906.0</c:v>
                </c:pt>
                <c:pt idx="7038">
                  <c:v>2907.0</c:v>
                </c:pt>
                <c:pt idx="7039">
                  <c:v>2908.0</c:v>
                </c:pt>
                <c:pt idx="7040">
                  <c:v>2909.0</c:v>
                </c:pt>
                <c:pt idx="7041">
                  <c:v>2909.0</c:v>
                </c:pt>
                <c:pt idx="7042">
                  <c:v>2909.0</c:v>
                </c:pt>
                <c:pt idx="7043">
                  <c:v>2909.0</c:v>
                </c:pt>
                <c:pt idx="7044">
                  <c:v>2910.0</c:v>
                </c:pt>
                <c:pt idx="7045">
                  <c:v>2910.0</c:v>
                </c:pt>
                <c:pt idx="7046">
                  <c:v>2910.0</c:v>
                </c:pt>
                <c:pt idx="7047">
                  <c:v>2910.0</c:v>
                </c:pt>
                <c:pt idx="7048">
                  <c:v>2910.0</c:v>
                </c:pt>
                <c:pt idx="7049">
                  <c:v>2911.0</c:v>
                </c:pt>
                <c:pt idx="7050">
                  <c:v>2911.0</c:v>
                </c:pt>
                <c:pt idx="7051">
                  <c:v>2911.0</c:v>
                </c:pt>
                <c:pt idx="7052">
                  <c:v>2911.0</c:v>
                </c:pt>
                <c:pt idx="7053">
                  <c:v>2911.0</c:v>
                </c:pt>
                <c:pt idx="7054">
                  <c:v>2911.0</c:v>
                </c:pt>
                <c:pt idx="7055">
                  <c:v>2911.0</c:v>
                </c:pt>
                <c:pt idx="7056">
                  <c:v>2911.0</c:v>
                </c:pt>
                <c:pt idx="7057">
                  <c:v>2911.0</c:v>
                </c:pt>
                <c:pt idx="7058">
                  <c:v>2911.0</c:v>
                </c:pt>
                <c:pt idx="7059">
                  <c:v>2911.0</c:v>
                </c:pt>
                <c:pt idx="7060">
                  <c:v>2911.0</c:v>
                </c:pt>
                <c:pt idx="7061">
                  <c:v>2912.0</c:v>
                </c:pt>
                <c:pt idx="7062">
                  <c:v>2912.0</c:v>
                </c:pt>
                <c:pt idx="7063">
                  <c:v>2912.0</c:v>
                </c:pt>
                <c:pt idx="7064">
                  <c:v>2912.0</c:v>
                </c:pt>
                <c:pt idx="7065">
                  <c:v>2913.0</c:v>
                </c:pt>
                <c:pt idx="7066">
                  <c:v>2914.0</c:v>
                </c:pt>
                <c:pt idx="7067">
                  <c:v>2915.0</c:v>
                </c:pt>
                <c:pt idx="7068">
                  <c:v>2916.0</c:v>
                </c:pt>
                <c:pt idx="7069">
                  <c:v>2917.0</c:v>
                </c:pt>
                <c:pt idx="7070">
                  <c:v>2918.0</c:v>
                </c:pt>
                <c:pt idx="7071">
                  <c:v>2919.0</c:v>
                </c:pt>
                <c:pt idx="7072">
                  <c:v>2919.0</c:v>
                </c:pt>
                <c:pt idx="7073">
                  <c:v>2920.0</c:v>
                </c:pt>
                <c:pt idx="7074">
                  <c:v>2921.0</c:v>
                </c:pt>
                <c:pt idx="7075">
                  <c:v>2922.0</c:v>
                </c:pt>
                <c:pt idx="7076">
                  <c:v>2923.0</c:v>
                </c:pt>
                <c:pt idx="7077">
                  <c:v>2924.0</c:v>
                </c:pt>
                <c:pt idx="7078">
                  <c:v>2925.0</c:v>
                </c:pt>
                <c:pt idx="7079">
                  <c:v>2925.0</c:v>
                </c:pt>
                <c:pt idx="7080">
                  <c:v>2925.0</c:v>
                </c:pt>
                <c:pt idx="7081">
                  <c:v>2925.0</c:v>
                </c:pt>
                <c:pt idx="7082">
                  <c:v>2925.0</c:v>
                </c:pt>
                <c:pt idx="7083">
                  <c:v>2925.0</c:v>
                </c:pt>
                <c:pt idx="7084">
                  <c:v>2925.0</c:v>
                </c:pt>
                <c:pt idx="7085">
                  <c:v>2925.0</c:v>
                </c:pt>
                <c:pt idx="7086">
                  <c:v>2926.0</c:v>
                </c:pt>
                <c:pt idx="7087">
                  <c:v>2927.0</c:v>
                </c:pt>
                <c:pt idx="7088">
                  <c:v>2928.0</c:v>
                </c:pt>
                <c:pt idx="7089">
                  <c:v>2929.0</c:v>
                </c:pt>
                <c:pt idx="7090">
                  <c:v>2930.0</c:v>
                </c:pt>
                <c:pt idx="7091">
                  <c:v>2930.0</c:v>
                </c:pt>
                <c:pt idx="7092">
                  <c:v>2930.0</c:v>
                </c:pt>
                <c:pt idx="7093">
                  <c:v>2930.0</c:v>
                </c:pt>
                <c:pt idx="7094">
                  <c:v>2931.0</c:v>
                </c:pt>
                <c:pt idx="7095">
                  <c:v>2932.0</c:v>
                </c:pt>
                <c:pt idx="7096">
                  <c:v>2933.0</c:v>
                </c:pt>
                <c:pt idx="7097">
                  <c:v>2934.0</c:v>
                </c:pt>
                <c:pt idx="7098">
                  <c:v>2935.0</c:v>
                </c:pt>
                <c:pt idx="7099">
                  <c:v>2936.0</c:v>
                </c:pt>
                <c:pt idx="7100">
                  <c:v>2937.0</c:v>
                </c:pt>
                <c:pt idx="7101">
                  <c:v>2938.0</c:v>
                </c:pt>
                <c:pt idx="7102">
                  <c:v>2938.0</c:v>
                </c:pt>
                <c:pt idx="7103">
                  <c:v>2939.0</c:v>
                </c:pt>
                <c:pt idx="7104">
                  <c:v>2940.0</c:v>
                </c:pt>
                <c:pt idx="7105">
                  <c:v>2941.0</c:v>
                </c:pt>
                <c:pt idx="7106">
                  <c:v>2942.0</c:v>
                </c:pt>
                <c:pt idx="7107">
                  <c:v>2943.0</c:v>
                </c:pt>
                <c:pt idx="7108">
                  <c:v>2944.0</c:v>
                </c:pt>
                <c:pt idx="7109">
                  <c:v>2945.0</c:v>
                </c:pt>
                <c:pt idx="7110">
                  <c:v>2945.0</c:v>
                </c:pt>
                <c:pt idx="7111">
                  <c:v>2946.0</c:v>
                </c:pt>
                <c:pt idx="7112">
                  <c:v>2947.0</c:v>
                </c:pt>
                <c:pt idx="7113">
                  <c:v>2948.0</c:v>
                </c:pt>
                <c:pt idx="7114">
                  <c:v>2948.0</c:v>
                </c:pt>
                <c:pt idx="7115">
                  <c:v>2948.0</c:v>
                </c:pt>
                <c:pt idx="7116">
                  <c:v>2948.0</c:v>
                </c:pt>
                <c:pt idx="7117">
                  <c:v>2948.0</c:v>
                </c:pt>
                <c:pt idx="7118">
                  <c:v>2948.0</c:v>
                </c:pt>
                <c:pt idx="7119">
                  <c:v>2948.0</c:v>
                </c:pt>
                <c:pt idx="7120">
                  <c:v>2949.0</c:v>
                </c:pt>
                <c:pt idx="7121">
                  <c:v>2950.0</c:v>
                </c:pt>
                <c:pt idx="7122">
                  <c:v>2951.0</c:v>
                </c:pt>
                <c:pt idx="7123">
                  <c:v>2952.0</c:v>
                </c:pt>
                <c:pt idx="7124">
                  <c:v>2952.0</c:v>
                </c:pt>
                <c:pt idx="7125">
                  <c:v>2952.0</c:v>
                </c:pt>
                <c:pt idx="7126">
                  <c:v>2953.0</c:v>
                </c:pt>
                <c:pt idx="7127">
                  <c:v>2954.0</c:v>
                </c:pt>
                <c:pt idx="7128">
                  <c:v>2954.0</c:v>
                </c:pt>
                <c:pt idx="7129">
                  <c:v>2954.0</c:v>
                </c:pt>
                <c:pt idx="7130">
                  <c:v>2954.0</c:v>
                </c:pt>
                <c:pt idx="7131">
                  <c:v>2954.0</c:v>
                </c:pt>
                <c:pt idx="7132">
                  <c:v>2955.0</c:v>
                </c:pt>
                <c:pt idx="7133">
                  <c:v>2955.0</c:v>
                </c:pt>
                <c:pt idx="7134">
                  <c:v>2955.0</c:v>
                </c:pt>
                <c:pt idx="7135">
                  <c:v>2955.0</c:v>
                </c:pt>
                <c:pt idx="7136">
                  <c:v>2955.0</c:v>
                </c:pt>
                <c:pt idx="7137">
                  <c:v>2955.0</c:v>
                </c:pt>
                <c:pt idx="7138">
                  <c:v>2955.0</c:v>
                </c:pt>
                <c:pt idx="7139">
                  <c:v>2955.0</c:v>
                </c:pt>
                <c:pt idx="7140">
                  <c:v>2956.0</c:v>
                </c:pt>
                <c:pt idx="7141">
                  <c:v>2956.0</c:v>
                </c:pt>
                <c:pt idx="7142">
                  <c:v>2956.0</c:v>
                </c:pt>
                <c:pt idx="7143">
                  <c:v>2957.0</c:v>
                </c:pt>
                <c:pt idx="7144">
                  <c:v>2958.0</c:v>
                </c:pt>
                <c:pt idx="7145">
                  <c:v>2958.0</c:v>
                </c:pt>
                <c:pt idx="7146">
                  <c:v>2958.0</c:v>
                </c:pt>
                <c:pt idx="7147">
                  <c:v>2959.0</c:v>
                </c:pt>
                <c:pt idx="7148">
                  <c:v>2959.0</c:v>
                </c:pt>
                <c:pt idx="7149">
                  <c:v>2959.0</c:v>
                </c:pt>
                <c:pt idx="7150">
                  <c:v>2959.0</c:v>
                </c:pt>
                <c:pt idx="7151">
                  <c:v>2959.0</c:v>
                </c:pt>
                <c:pt idx="7152">
                  <c:v>2959.0</c:v>
                </c:pt>
                <c:pt idx="7153">
                  <c:v>2959.0</c:v>
                </c:pt>
                <c:pt idx="7154">
                  <c:v>2959.0</c:v>
                </c:pt>
                <c:pt idx="7155">
                  <c:v>2959.0</c:v>
                </c:pt>
                <c:pt idx="7156">
                  <c:v>2960.0</c:v>
                </c:pt>
                <c:pt idx="7157">
                  <c:v>2960.0</c:v>
                </c:pt>
                <c:pt idx="7158">
                  <c:v>2960.0</c:v>
                </c:pt>
                <c:pt idx="7159">
                  <c:v>2960.0</c:v>
                </c:pt>
                <c:pt idx="7160">
                  <c:v>2960.0</c:v>
                </c:pt>
                <c:pt idx="7161">
                  <c:v>2961.0</c:v>
                </c:pt>
                <c:pt idx="7162">
                  <c:v>2962.0</c:v>
                </c:pt>
                <c:pt idx="7163">
                  <c:v>2962.0</c:v>
                </c:pt>
                <c:pt idx="7164">
                  <c:v>2963.0</c:v>
                </c:pt>
                <c:pt idx="7165">
                  <c:v>2964.0</c:v>
                </c:pt>
                <c:pt idx="7166">
                  <c:v>2964.0</c:v>
                </c:pt>
                <c:pt idx="7167">
                  <c:v>2964.0</c:v>
                </c:pt>
                <c:pt idx="7168">
                  <c:v>2964.0</c:v>
                </c:pt>
                <c:pt idx="7169">
                  <c:v>2965.0</c:v>
                </c:pt>
                <c:pt idx="7170">
                  <c:v>2966.0</c:v>
                </c:pt>
                <c:pt idx="7171">
                  <c:v>2967.0</c:v>
                </c:pt>
                <c:pt idx="7172">
                  <c:v>2968.0</c:v>
                </c:pt>
                <c:pt idx="7173">
                  <c:v>2969.0</c:v>
                </c:pt>
                <c:pt idx="7174">
                  <c:v>2969.0</c:v>
                </c:pt>
                <c:pt idx="7175">
                  <c:v>2970.0</c:v>
                </c:pt>
                <c:pt idx="7176">
                  <c:v>2971.0</c:v>
                </c:pt>
                <c:pt idx="7177">
                  <c:v>2971.0</c:v>
                </c:pt>
                <c:pt idx="7178">
                  <c:v>2971.0</c:v>
                </c:pt>
                <c:pt idx="7179">
                  <c:v>2971.0</c:v>
                </c:pt>
                <c:pt idx="7180">
                  <c:v>2972.0</c:v>
                </c:pt>
                <c:pt idx="7181">
                  <c:v>2972.0</c:v>
                </c:pt>
                <c:pt idx="7182">
                  <c:v>2972.0</c:v>
                </c:pt>
                <c:pt idx="7183">
                  <c:v>2972.0</c:v>
                </c:pt>
                <c:pt idx="7184">
                  <c:v>2972.0</c:v>
                </c:pt>
                <c:pt idx="7185">
                  <c:v>2972.0</c:v>
                </c:pt>
                <c:pt idx="7186">
                  <c:v>2972.0</c:v>
                </c:pt>
                <c:pt idx="7187">
                  <c:v>2972.0</c:v>
                </c:pt>
                <c:pt idx="7188">
                  <c:v>2972.0</c:v>
                </c:pt>
                <c:pt idx="7189">
                  <c:v>2972.0</c:v>
                </c:pt>
                <c:pt idx="7190">
                  <c:v>2972.0</c:v>
                </c:pt>
                <c:pt idx="7191">
                  <c:v>2972.0</c:v>
                </c:pt>
                <c:pt idx="7192">
                  <c:v>2972.0</c:v>
                </c:pt>
                <c:pt idx="7193">
                  <c:v>2972.0</c:v>
                </c:pt>
                <c:pt idx="7194">
                  <c:v>2972.0</c:v>
                </c:pt>
                <c:pt idx="7195">
                  <c:v>2972.0</c:v>
                </c:pt>
                <c:pt idx="7196">
                  <c:v>2973.0</c:v>
                </c:pt>
                <c:pt idx="7197">
                  <c:v>2974.0</c:v>
                </c:pt>
                <c:pt idx="7198">
                  <c:v>2974.0</c:v>
                </c:pt>
                <c:pt idx="7199">
                  <c:v>2974.0</c:v>
                </c:pt>
                <c:pt idx="7200">
                  <c:v>2975.0</c:v>
                </c:pt>
                <c:pt idx="7201">
                  <c:v>2976.0</c:v>
                </c:pt>
                <c:pt idx="7202">
                  <c:v>2976.0</c:v>
                </c:pt>
                <c:pt idx="7203">
                  <c:v>2976.0</c:v>
                </c:pt>
                <c:pt idx="7204">
                  <c:v>2976.0</c:v>
                </c:pt>
                <c:pt idx="7205">
                  <c:v>2976.0</c:v>
                </c:pt>
                <c:pt idx="7206">
                  <c:v>2976.0</c:v>
                </c:pt>
                <c:pt idx="7207">
                  <c:v>2976.0</c:v>
                </c:pt>
                <c:pt idx="7208">
                  <c:v>2976.0</c:v>
                </c:pt>
                <c:pt idx="7209">
                  <c:v>2977.0</c:v>
                </c:pt>
                <c:pt idx="7210">
                  <c:v>2978.0</c:v>
                </c:pt>
                <c:pt idx="7211">
                  <c:v>2979.0</c:v>
                </c:pt>
                <c:pt idx="7212">
                  <c:v>2980.0</c:v>
                </c:pt>
                <c:pt idx="7213">
                  <c:v>2981.0</c:v>
                </c:pt>
                <c:pt idx="7214">
                  <c:v>2982.0</c:v>
                </c:pt>
                <c:pt idx="7215">
                  <c:v>2983.0</c:v>
                </c:pt>
                <c:pt idx="7216">
                  <c:v>2983.0</c:v>
                </c:pt>
                <c:pt idx="7217">
                  <c:v>2983.0</c:v>
                </c:pt>
                <c:pt idx="7218">
                  <c:v>2983.0</c:v>
                </c:pt>
                <c:pt idx="7219">
                  <c:v>2983.0</c:v>
                </c:pt>
                <c:pt idx="7220">
                  <c:v>2984.0</c:v>
                </c:pt>
                <c:pt idx="7221">
                  <c:v>2984.0</c:v>
                </c:pt>
                <c:pt idx="7222">
                  <c:v>2984.0</c:v>
                </c:pt>
                <c:pt idx="7223">
                  <c:v>2985.0</c:v>
                </c:pt>
                <c:pt idx="7224">
                  <c:v>2985.0</c:v>
                </c:pt>
                <c:pt idx="7225">
                  <c:v>2985.0</c:v>
                </c:pt>
                <c:pt idx="7226">
                  <c:v>2985.0</c:v>
                </c:pt>
                <c:pt idx="7227">
                  <c:v>2985.0</c:v>
                </c:pt>
                <c:pt idx="7228">
                  <c:v>2985.0</c:v>
                </c:pt>
                <c:pt idx="7229">
                  <c:v>2985.0</c:v>
                </c:pt>
                <c:pt idx="7230">
                  <c:v>2985.0</c:v>
                </c:pt>
                <c:pt idx="7231">
                  <c:v>2985.0</c:v>
                </c:pt>
                <c:pt idx="7232">
                  <c:v>2985.0</c:v>
                </c:pt>
                <c:pt idx="7233">
                  <c:v>2985.0</c:v>
                </c:pt>
                <c:pt idx="7234">
                  <c:v>2985.0</c:v>
                </c:pt>
                <c:pt idx="7235">
                  <c:v>2985.0</c:v>
                </c:pt>
                <c:pt idx="7236">
                  <c:v>2985.0</c:v>
                </c:pt>
                <c:pt idx="7237">
                  <c:v>2986.0</c:v>
                </c:pt>
                <c:pt idx="7238">
                  <c:v>2987.0</c:v>
                </c:pt>
                <c:pt idx="7239">
                  <c:v>2987.0</c:v>
                </c:pt>
                <c:pt idx="7240">
                  <c:v>2988.0</c:v>
                </c:pt>
                <c:pt idx="7241">
                  <c:v>2989.0</c:v>
                </c:pt>
                <c:pt idx="7242">
                  <c:v>2990.0</c:v>
                </c:pt>
                <c:pt idx="7243">
                  <c:v>2990.0</c:v>
                </c:pt>
                <c:pt idx="7244">
                  <c:v>2991.0</c:v>
                </c:pt>
                <c:pt idx="7245">
                  <c:v>2992.0</c:v>
                </c:pt>
                <c:pt idx="7246">
                  <c:v>2992.0</c:v>
                </c:pt>
                <c:pt idx="7247">
                  <c:v>2993.0</c:v>
                </c:pt>
                <c:pt idx="7248">
                  <c:v>2993.0</c:v>
                </c:pt>
                <c:pt idx="7249">
                  <c:v>2993.0</c:v>
                </c:pt>
                <c:pt idx="7250">
                  <c:v>2993.0</c:v>
                </c:pt>
                <c:pt idx="7251">
                  <c:v>2994.0</c:v>
                </c:pt>
                <c:pt idx="7252">
                  <c:v>2994.0</c:v>
                </c:pt>
                <c:pt idx="7253">
                  <c:v>2994.0</c:v>
                </c:pt>
                <c:pt idx="7254">
                  <c:v>2994.0</c:v>
                </c:pt>
                <c:pt idx="7255">
                  <c:v>2994.0</c:v>
                </c:pt>
                <c:pt idx="7256">
                  <c:v>2994.0</c:v>
                </c:pt>
                <c:pt idx="7257">
                  <c:v>2995.0</c:v>
                </c:pt>
                <c:pt idx="7258">
                  <c:v>2995.0</c:v>
                </c:pt>
                <c:pt idx="7259">
                  <c:v>2995.0</c:v>
                </c:pt>
                <c:pt idx="7260">
                  <c:v>2995.0</c:v>
                </c:pt>
                <c:pt idx="7261">
                  <c:v>2996.0</c:v>
                </c:pt>
                <c:pt idx="7262">
                  <c:v>2996.0</c:v>
                </c:pt>
                <c:pt idx="7263">
                  <c:v>2996.0</c:v>
                </c:pt>
                <c:pt idx="7264">
                  <c:v>2996.0</c:v>
                </c:pt>
                <c:pt idx="7265">
                  <c:v>2996.0</c:v>
                </c:pt>
                <c:pt idx="7266">
                  <c:v>2996.0</c:v>
                </c:pt>
                <c:pt idx="7267">
                  <c:v>2996.0</c:v>
                </c:pt>
                <c:pt idx="7268">
                  <c:v>2996.0</c:v>
                </c:pt>
                <c:pt idx="7269">
                  <c:v>2996.0</c:v>
                </c:pt>
                <c:pt idx="7270">
                  <c:v>2997.0</c:v>
                </c:pt>
                <c:pt idx="7271">
                  <c:v>2997.0</c:v>
                </c:pt>
                <c:pt idx="7272">
                  <c:v>2997.0</c:v>
                </c:pt>
                <c:pt idx="7273">
                  <c:v>2997.0</c:v>
                </c:pt>
                <c:pt idx="7274">
                  <c:v>2998.0</c:v>
                </c:pt>
                <c:pt idx="7275">
                  <c:v>2999.0</c:v>
                </c:pt>
                <c:pt idx="7276">
                  <c:v>3000.0</c:v>
                </c:pt>
                <c:pt idx="7277">
                  <c:v>3000.0</c:v>
                </c:pt>
                <c:pt idx="7278">
                  <c:v>3000.0</c:v>
                </c:pt>
                <c:pt idx="7279">
                  <c:v>3000.0</c:v>
                </c:pt>
                <c:pt idx="7280">
                  <c:v>3001.0</c:v>
                </c:pt>
                <c:pt idx="7281">
                  <c:v>3001.0</c:v>
                </c:pt>
                <c:pt idx="7282">
                  <c:v>3001.0</c:v>
                </c:pt>
                <c:pt idx="7283">
                  <c:v>3002.0</c:v>
                </c:pt>
                <c:pt idx="7284">
                  <c:v>3002.0</c:v>
                </c:pt>
                <c:pt idx="7285">
                  <c:v>3002.0</c:v>
                </c:pt>
                <c:pt idx="7286">
                  <c:v>3002.0</c:v>
                </c:pt>
                <c:pt idx="7287">
                  <c:v>3002.0</c:v>
                </c:pt>
                <c:pt idx="7288">
                  <c:v>3002.0</c:v>
                </c:pt>
                <c:pt idx="7289">
                  <c:v>3002.0</c:v>
                </c:pt>
                <c:pt idx="7290">
                  <c:v>3002.0</c:v>
                </c:pt>
                <c:pt idx="7291">
                  <c:v>3002.0</c:v>
                </c:pt>
                <c:pt idx="7292">
                  <c:v>3002.0</c:v>
                </c:pt>
                <c:pt idx="7293">
                  <c:v>3002.0</c:v>
                </c:pt>
                <c:pt idx="7294">
                  <c:v>3003.0</c:v>
                </c:pt>
                <c:pt idx="7295">
                  <c:v>3003.0</c:v>
                </c:pt>
                <c:pt idx="7296">
                  <c:v>3004.0</c:v>
                </c:pt>
                <c:pt idx="7297">
                  <c:v>3004.0</c:v>
                </c:pt>
                <c:pt idx="7298">
                  <c:v>3005.0</c:v>
                </c:pt>
                <c:pt idx="7299">
                  <c:v>3006.0</c:v>
                </c:pt>
                <c:pt idx="7300">
                  <c:v>3007.0</c:v>
                </c:pt>
                <c:pt idx="7301">
                  <c:v>3008.0</c:v>
                </c:pt>
                <c:pt idx="7302">
                  <c:v>3009.0</c:v>
                </c:pt>
                <c:pt idx="7303">
                  <c:v>3010.0</c:v>
                </c:pt>
                <c:pt idx="7304">
                  <c:v>3011.0</c:v>
                </c:pt>
                <c:pt idx="7305">
                  <c:v>3012.0</c:v>
                </c:pt>
                <c:pt idx="7306">
                  <c:v>3012.0</c:v>
                </c:pt>
                <c:pt idx="7307">
                  <c:v>3012.0</c:v>
                </c:pt>
                <c:pt idx="7308">
                  <c:v>3012.0</c:v>
                </c:pt>
                <c:pt idx="7309">
                  <c:v>3013.0</c:v>
                </c:pt>
                <c:pt idx="7310">
                  <c:v>3014.0</c:v>
                </c:pt>
                <c:pt idx="7311">
                  <c:v>3015.0</c:v>
                </c:pt>
                <c:pt idx="7312">
                  <c:v>3015.0</c:v>
                </c:pt>
                <c:pt idx="7313">
                  <c:v>3016.0</c:v>
                </c:pt>
                <c:pt idx="7314">
                  <c:v>3016.0</c:v>
                </c:pt>
                <c:pt idx="7315">
                  <c:v>3016.0</c:v>
                </c:pt>
                <c:pt idx="7316">
                  <c:v>3017.0</c:v>
                </c:pt>
                <c:pt idx="7317">
                  <c:v>3018.0</c:v>
                </c:pt>
                <c:pt idx="7318">
                  <c:v>3019.0</c:v>
                </c:pt>
                <c:pt idx="7319">
                  <c:v>3020.0</c:v>
                </c:pt>
                <c:pt idx="7320">
                  <c:v>3020.0</c:v>
                </c:pt>
                <c:pt idx="7321">
                  <c:v>3021.0</c:v>
                </c:pt>
                <c:pt idx="7322">
                  <c:v>3022.0</c:v>
                </c:pt>
                <c:pt idx="7323">
                  <c:v>3022.0</c:v>
                </c:pt>
                <c:pt idx="7324">
                  <c:v>3022.0</c:v>
                </c:pt>
                <c:pt idx="7325">
                  <c:v>3022.0</c:v>
                </c:pt>
                <c:pt idx="7326">
                  <c:v>3022.0</c:v>
                </c:pt>
                <c:pt idx="7327">
                  <c:v>3022.0</c:v>
                </c:pt>
                <c:pt idx="7328">
                  <c:v>3023.0</c:v>
                </c:pt>
                <c:pt idx="7329">
                  <c:v>3023.0</c:v>
                </c:pt>
                <c:pt idx="7330">
                  <c:v>3023.0</c:v>
                </c:pt>
                <c:pt idx="7331">
                  <c:v>3024.0</c:v>
                </c:pt>
                <c:pt idx="7332">
                  <c:v>3025.0</c:v>
                </c:pt>
                <c:pt idx="7333">
                  <c:v>3025.0</c:v>
                </c:pt>
                <c:pt idx="7334">
                  <c:v>3025.0</c:v>
                </c:pt>
                <c:pt idx="7335">
                  <c:v>3025.0</c:v>
                </c:pt>
                <c:pt idx="7336">
                  <c:v>3025.0</c:v>
                </c:pt>
                <c:pt idx="7337">
                  <c:v>3025.0</c:v>
                </c:pt>
                <c:pt idx="7338">
                  <c:v>3026.0</c:v>
                </c:pt>
                <c:pt idx="7339">
                  <c:v>3026.0</c:v>
                </c:pt>
                <c:pt idx="7340">
                  <c:v>3026.0</c:v>
                </c:pt>
                <c:pt idx="7341">
                  <c:v>3026.0</c:v>
                </c:pt>
                <c:pt idx="7342">
                  <c:v>3026.0</c:v>
                </c:pt>
                <c:pt idx="7343">
                  <c:v>3026.0</c:v>
                </c:pt>
                <c:pt idx="7344">
                  <c:v>3026.0</c:v>
                </c:pt>
                <c:pt idx="7345">
                  <c:v>3026.0</c:v>
                </c:pt>
                <c:pt idx="7346">
                  <c:v>3026.0</c:v>
                </c:pt>
                <c:pt idx="7347">
                  <c:v>3026.0</c:v>
                </c:pt>
                <c:pt idx="7348">
                  <c:v>3026.0</c:v>
                </c:pt>
                <c:pt idx="7349">
                  <c:v>3026.0</c:v>
                </c:pt>
                <c:pt idx="7350">
                  <c:v>3026.0</c:v>
                </c:pt>
                <c:pt idx="7351">
                  <c:v>3026.0</c:v>
                </c:pt>
                <c:pt idx="7352">
                  <c:v>3026.0</c:v>
                </c:pt>
                <c:pt idx="7353">
                  <c:v>3026.0</c:v>
                </c:pt>
                <c:pt idx="7354">
                  <c:v>3026.0</c:v>
                </c:pt>
                <c:pt idx="7355">
                  <c:v>3026.0</c:v>
                </c:pt>
                <c:pt idx="7356">
                  <c:v>3026.0</c:v>
                </c:pt>
                <c:pt idx="7357">
                  <c:v>3026.0</c:v>
                </c:pt>
                <c:pt idx="7358">
                  <c:v>3026.0</c:v>
                </c:pt>
                <c:pt idx="7359">
                  <c:v>3027.0</c:v>
                </c:pt>
                <c:pt idx="7360">
                  <c:v>3028.0</c:v>
                </c:pt>
                <c:pt idx="7361">
                  <c:v>3029.0</c:v>
                </c:pt>
                <c:pt idx="7362">
                  <c:v>3030.0</c:v>
                </c:pt>
                <c:pt idx="7363">
                  <c:v>3030.0</c:v>
                </c:pt>
                <c:pt idx="7364">
                  <c:v>3030.0</c:v>
                </c:pt>
                <c:pt idx="7365">
                  <c:v>3030.0</c:v>
                </c:pt>
                <c:pt idx="7366">
                  <c:v>3030.0</c:v>
                </c:pt>
                <c:pt idx="7367">
                  <c:v>3031.0</c:v>
                </c:pt>
                <c:pt idx="7368">
                  <c:v>3032.0</c:v>
                </c:pt>
                <c:pt idx="7369">
                  <c:v>3032.0</c:v>
                </c:pt>
                <c:pt idx="7370">
                  <c:v>3032.0</c:v>
                </c:pt>
                <c:pt idx="7371">
                  <c:v>3032.0</c:v>
                </c:pt>
                <c:pt idx="7372">
                  <c:v>3032.0</c:v>
                </c:pt>
                <c:pt idx="7373">
                  <c:v>3032.0</c:v>
                </c:pt>
                <c:pt idx="7374">
                  <c:v>3033.0</c:v>
                </c:pt>
                <c:pt idx="7375">
                  <c:v>3033.0</c:v>
                </c:pt>
                <c:pt idx="7376">
                  <c:v>3033.0</c:v>
                </c:pt>
                <c:pt idx="7377">
                  <c:v>3033.0</c:v>
                </c:pt>
                <c:pt idx="7378">
                  <c:v>3033.0</c:v>
                </c:pt>
                <c:pt idx="7379">
                  <c:v>3033.0</c:v>
                </c:pt>
                <c:pt idx="7380">
                  <c:v>3034.0</c:v>
                </c:pt>
                <c:pt idx="7381">
                  <c:v>3034.0</c:v>
                </c:pt>
                <c:pt idx="7382">
                  <c:v>3034.0</c:v>
                </c:pt>
                <c:pt idx="7383">
                  <c:v>3035.0</c:v>
                </c:pt>
                <c:pt idx="7384">
                  <c:v>3035.0</c:v>
                </c:pt>
                <c:pt idx="7385">
                  <c:v>3036.0</c:v>
                </c:pt>
                <c:pt idx="7386">
                  <c:v>3037.0</c:v>
                </c:pt>
                <c:pt idx="7387">
                  <c:v>3037.0</c:v>
                </c:pt>
                <c:pt idx="7388">
                  <c:v>3037.0</c:v>
                </c:pt>
                <c:pt idx="7389">
                  <c:v>3037.0</c:v>
                </c:pt>
                <c:pt idx="7390">
                  <c:v>3038.0</c:v>
                </c:pt>
                <c:pt idx="7391">
                  <c:v>3039.0</c:v>
                </c:pt>
                <c:pt idx="7392">
                  <c:v>3040.0</c:v>
                </c:pt>
                <c:pt idx="7393">
                  <c:v>3040.0</c:v>
                </c:pt>
                <c:pt idx="7394">
                  <c:v>3041.0</c:v>
                </c:pt>
                <c:pt idx="7395">
                  <c:v>3042.0</c:v>
                </c:pt>
                <c:pt idx="7396">
                  <c:v>3043.0</c:v>
                </c:pt>
                <c:pt idx="7397">
                  <c:v>3043.0</c:v>
                </c:pt>
                <c:pt idx="7398">
                  <c:v>3044.0</c:v>
                </c:pt>
                <c:pt idx="7399">
                  <c:v>3044.0</c:v>
                </c:pt>
                <c:pt idx="7400">
                  <c:v>3044.0</c:v>
                </c:pt>
                <c:pt idx="7401">
                  <c:v>3044.0</c:v>
                </c:pt>
                <c:pt idx="7402">
                  <c:v>3045.0</c:v>
                </c:pt>
                <c:pt idx="7403">
                  <c:v>3045.0</c:v>
                </c:pt>
                <c:pt idx="7404">
                  <c:v>3046.0</c:v>
                </c:pt>
                <c:pt idx="7405">
                  <c:v>3046.0</c:v>
                </c:pt>
                <c:pt idx="7406">
                  <c:v>3046.0</c:v>
                </c:pt>
                <c:pt idx="7407">
                  <c:v>3046.0</c:v>
                </c:pt>
                <c:pt idx="7408">
                  <c:v>3046.0</c:v>
                </c:pt>
                <c:pt idx="7409">
                  <c:v>3046.0</c:v>
                </c:pt>
                <c:pt idx="7410">
                  <c:v>3047.0</c:v>
                </c:pt>
                <c:pt idx="7411">
                  <c:v>3047.0</c:v>
                </c:pt>
                <c:pt idx="7412">
                  <c:v>3047.0</c:v>
                </c:pt>
                <c:pt idx="7413">
                  <c:v>3047.0</c:v>
                </c:pt>
                <c:pt idx="7414">
                  <c:v>3047.0</c:v>
                </c:pt>
                <c:pt idx="7415">
                  <c:v>3048.0</c:v>
                </c:pt>
                <c:pt idx="7416">
                  <c:v>3049.0</c:v>
                </c:pt>
                <c:pt idx="7417">
                  <c:v>3050.0</c:v>
                </c:pt>
                <c:pt idx="7418">
                  <c:v>3051.0</c:v>
                </c:pt>
                <c:pt idx="7419">
                  <c:v>3052.0</c:v>
                </c:pt>
                <c:pt idx="7420">
                  <c:v>3052.0</c:v>
                </c:pt>
                <c:pt idx="7421">
                  <c:v>3053.0</c:v>
                </c:pt>
                <c:pt idx="7422">
                  <c:v>3053.0</c:v>
                </c:pt>
                <c:pt idx="7423">
                  <c:v>3054.0</c:v>
                </c:pt>
                <c:pt idx="7424">
                  <c:v>3055.0</c:v>
                </c:pt>
                <c:pt idx="7425">
                  <c:v>3056.0</c:v>
                </c:pt>
                <c:pt idx="7426">
                  <c:v>3057.0</c:v>
                </c:pt>
                <c:pt idx="7427">
                  <c:v>3058.0</c:v>
                </c:pt>
                <c:pt idx="7428">
                  <c:v>3059.0</c:v>
                </c:pt>
                <c:pt idx="7429">
                  <c:v>3060.0</c:v>
                </c:pt>
                <c:pt idx="7430">
                  <c:v>3061.0</c:v>
                </c:pt>
                <c:pt idx="7431">
                  <c:v>3062.0</c:v>
                </c:pt>
                <c:pt idx="7432">
                  <c:v>3062.0</c:v>
                </c:pt>
                <c:pt idx="7433">
                  <c:v>3062.0</c:v>
                </c:pt>
                <c:pt idx="7434">
                  <c:v>3062.0</c:v>
                </c:pt>
                <c:pt idx="7435">
                  <c:v>3062.0</c:v>
                </c:pt>
                <c:pt idx="7436">
                  <c:v>3062.0</c:v>
                </c:pt>
                <c:pt idx="7437">
                  <c:v>3062.0</c:v>
                </c:pt>
                <c:pt idx="7438">
                  <c:v>3063.0</c:v>
                </c:pt>
                <c:pt idx="7439">
                  <c:v>3063.0</c:v>
                </c:pt>
                <c:pt idx="7440">
                  <c:v>3063.0</c:v>
                </c:pt>
                <c:pt idx="7441">
                  <c:v>3063.0</c:v>
                </c:pt>
                <c:pt idx="7442">
                  <c:v>3063.0</c:v>
                </c:pt>
                <c:pt idx="7443">
                  <c:v>3063.0</c:v>
                </c:pt>
                <c:pt idx="7444">
                  <c:v>3063.0</c:v>
                </c:pt>
                <c:pt idx="7445">
                  <c:v>3063.0</c:v>
                </c:pt>
                <c:pt idx="7446">
                  <c:v>3063.0</c:v>
                </c:pt>
                <c:pt idx="7447">
                  <c:v>3063.0</c:v>
                </c:pt>
                <c:pt idx="7448">
                  <c:v>3064.0</c:v>
                </c:pt>
                <c:pt idx="7449">
                  <c:v>3065.0</c:v>
                </c:pt>
                <c:pt idx="7450">
                  <c:v>3066.0</c:v>
                </c:pt>
                <c:pt idx="7451">
                  <c:v>3067.0</c:v>
                </c:pt>
                <c:pt idx="7452">
                  <c:v>3068.0</c:v>
                </c:pt>
                <c:pt idx="7453">
                  <c:v>3068.0</c:v>
                </c:pt>
                <c:pt idx="7454">
                  <c:v>3068.0</c:v>
                </c:pt>
                <c:pt idx="7455">
                  <c:v>3069.0</c:v>
                </c:pt>
                <c:pt idx="7456">
                  <c:v>3069.0</c:v>
                </c:pt>
                <c:pt idx="7457">
                  <c:v>3069.0</c:v>
                </c:pt>
                <c:pt idx="7458">
                  <c:v>3070.0</c:v>
                </c:pt>
                <c:pt idx="7459">
                  <c:v>3070.0</c:v>
                </c:pt>
                <c:pt idx="7460">
                  <c:v>3070.0</c:v>
                </c:pt>
                <c:pt idx="7461">
                  <c:v>3070.0</c:v>
                </c:pt>
                <c:pt idx="7462">
                  <c:v>3071.0</c:v>
                </c:pt>
                <c:pt idx="7463">
                  <c:v>3072.0</c:v>
                </c:pt>
                <c:pt idx="7464">
                  <c:v>3073.0</c:v>
                </c:pt>
                <c:pt idx="7465">
                  <c:v>3074.0</c:v>
                </c:pt>
                <c:pt idx="7466">
                  <c:v>3074.0</c:v>
                </c:pt>
                <c:pt idx="7467">
                  <c:v>3074.0</c:v>
                </c:pt>
                <c:pt idx="7468">
                  <c:v>3074.0</c:v>
                </c:pt>
                <c:pt idx="7469">
                  <c:v>3074.0</c:v>
                </c:pt>
                <c:pt idx="7470">
                  <c:v>3074.0</c:v>
                </c:pt>
                <c:pt idx="7471">
                  <c:v>3074.0</c:v>
                </c:pt>
                <c:pt idx="7472">
                  <c:v>3074.0</c:v>
                </c:pt>
                <c:pt idx="7473">
                  <c:v>3074.0</c:v>
                </c:pt>
                <c:pt idx="7474">
                  <c:v>3074.0</c:v>
                </c:pt>
                <c:pt idx="7475">
                  <c:v>3074.0</c:v>
                </c:pt>
                <c:pt idx="7476">
                  <c:v>3074.0</c:v>
                </c:pt>
                <c:pt idx="7477">
                  <c:v>3074.0</c:v>
                </c:pt>
                <c:pt idx="7478">
                  <c:v>3074.0</c:v>
                </c:pt>
                <c:pt idx="7479">
                  <c:v>3074.0</c:v>
                </c:pt>
                <c:pt idx="7480">
                  <c:v>3074.0</c:v>
                </c:pt>
                <c:pt idx="7481">
                  <c:v>3074.0</c:v>
                </c:pt>
                <c:pt idx="7482">
                  <c:v>3075.0</c:v>
                </c:pt>
                <c:pt idx="7483">
                  <c:v>3075.0</c:v>
                </c:pt>
                <c:pt idx="7484">
                  <c:v>3075.0</c:v>
                </c:pt>
                <c:pt idx="7485">
                  <c:v>3075.0</c:v>
                </c:pt>
                <c:pt idx="7486">
                  <c:v>3076.0</c:v>
                </c:pt>
                <c:pt idx="7487">
                  <c:v>3076.0</c:v>
                </c:pt>
                <c:pt idx="7488">
                  <c:v>3076.0</c:v>
                </c:pt>
                <c:pt idx="7489">
                  <c:v>3076.0</c:v>
                </c:pt>
                <c:pt idx="7490">
                  <c:v>3076.0</c:v>
                </c:pt>
                <c:pt idx="7491">
                  <c:v>3077.0</c:v>
                </c:pt>
                <c:pt idx="7492">
                  <c:v>3077.0</c:v>
                </c:pt>
                <c:pt idx="7493">
                  <c:v>3077.0</c:v>
                </c:pt>
                <c:pt idx="7494">
                  <c:v>3077.0</c:v>
                </c:pt>
                <c:pt idx="7495">
                  <c:v>3078.0</c:v>
                </c:pt>
                <c:pt idx="7496">
                  <c:v>3078.0</c:v>
                </c:pt>
                <c:pt idx="7497">
                  <c:v>3079.0</c:v>
                </c:pt>
                <c:pt idx="7498">
                  <c:v>3080.0</c:v>
                </c:pt>
                <c:pt idx="7499">
                  <c:v>3080.0</c:v>
                </c:pt>
                <c:pt idx="7500">
                  <c:v>3080.0</c:v>
                </c:pt>
                <c:pt idx="7501">
                  <c:v>3080.0</c:v>
                </c:pt>
                <c:pt idx="7502">
                  <c:v>3080.0</c:v>
                </c:pt>
                <c:pt idx="7503">
                  <c:v>3080.0</c:v>
                </c:pt>
                <c:pt idx="7504">
                  <c:v>3080.0</c:v>
                </c:pt>
                <c:pt idx="7505">
                  <c:v>3080.0</c:v>
                </c:pt>
                <c:pt idx="7506">
                  <c:v>3080.0</c:v>
                </c:pt>
                <c:pt idx="7507">
                  <c:v>3080.0</c:v>
                </c:pt>
                <c:pt idx="7508">
                  <c:v>3080.0</c:v>
                </c:pt>
                <c:pt idx="7509">
                  <c:v>3081.0</c:v>
                </c:pt>
                <c:pt idx="7510">
                  <c:v>3082.0</c:v>
                </c:pt>
                <c:pt idx="7511">
                  <c:v>3082.0</c:v>
                </c:pt>
                <c:pt idx="7512">
                  <c:v>3082.0</c:v>
                </c:pt>
                <c:pt idx="7513">
                  <c:v>3082.0</c:v>
                </c:pt>
                <c:pt idx="7514">
                  <c:v>3082.0</c:v>
                </c:pt>
                <c:pt idx="7515">
                  <c:v>3082.0</c:v>
                </c:pt>
                <c:pt idx="7516">
                  <c:v>3082.0</c:v>
                </c:pt>
                <c:pt idx="7517">
                  <c:v>3082.0</c:v>
                </c:pt>
                <c:pt idx="7518">
                  <c:v>3082.0</c:v>
                </c:pt>
                <c:pt idx="7519">
                  <c:v>3082.0</c:v>
                </c:pt>
                <c:pt idx="7520">
                  <c:v>3082.0</c:v>
                </c:pt>
                <c:pt idx="7521">
                  <c:v>3082.0</c:v>
                </c:pt>
                <c:pt idx="7522">
                  <c:v>3082.0</c:v>
                </c:pt>
                <c:pt idx="7523">
                  <c:v>3082.0</c:v>
                </c:pt>
                <c:pt idx="7524">
                  <c:v>3082.0</c:v>
                </c:pt>
                <c:pt idx="7525">
                  <c:v>3082.0</c:v>
                </c:pt>
                <c:pt idx="7526">
                  <c:v>3082.0</c:v>
                </c:pt>
                <c:pt idx="7527">
                  <c:v>3082.0</c:v>
                </c:pt>
                <c:pt idx="7528">
                  <c:v>3082.0</c:v>
                </c:pt>
                <c:pt idx="7529">
                  <c:v>3082.0</c:v>
                </c:pt>
                <c:pt idx="7530">
                  <c:v>3083.0</c:v>
                </c:pt>
                <c:pt idx="7531">
                  <c:v>3083.0</c:v>
                </c:pt>
                <c:pt idx="7532">
                  <c:v>3083.0</c:v>
                </c:pt>
                <c:pt idx="7533">
                  <c:v>3083.0</c:v>
                </c:pt>
                <c:pt idx="7534">
                  <c:v>3083.0</c:v>
                </c:pt>
                <c:pt idx="7535">
                  <c:v>3083.0</c:v>
                </c:pt>
                <c:pt idx="7536">
                  <c:v>3083.0</c:v>
                </c:pt>
                <c:pt idx="7537">
                  <c:v>3083.0</c:v>
                </c:pt>
                <c:pt idx="7538">
                  <c:v>3083.0</c:v>
                </c:pt>
                <c:pt idx="7539">
                  <c:v>3083.0</c:v>
                </c:pt>
                <c:pt idx="7540">
                  <c:v>3083.0</c:v>
                </c:pt>
                <c:pt idx="7541">
                  <c:v>3083.0</c:v>
                </c:pt>
                <c:pt idx="7542">
                  <c:v>3083.0</c:v>
                </c:pt>
                <c:pt idx="7543">
                  <c:v>3083.0</c:v>
                </c:pt>
                <c:pt idx="7544">
                  <c:v>3084.0</c:v>
                </c:pt>
                <c:pt idx="7545">
                  <c:v>3084.0</c:v>
                </c:pt>
                <c:pt idx="7546">
                  <c:v>3084.0</c:v>
                </c:pt>
                <c:pt idx="7547">
                  <c:v>3084.0</c:v>
                </c:pt>
                <c:pt idx="7548">
                  <c:v>3084.0</c:v>
                </c:pt>
                <c:pt idx="7549">
                  <c:v>3084.0</c:v>
                </c:pt>
                <c:pt idx="7550">
                  <c:v>3084.0</c:v>
                </c:pt>
                <c:pt idx="7551">
                  <c:v>3084.0</c:v>
                </c:pt>
                <c:pt idx="7552">
                  <c:v>3084.0</c:v>
                </c:pt>
                <c:pt idx="7553">
                  <c:v>3084.0</c:v>
                </c:pt>
                <c:pt idx="7554">
                  <c:v>3084.0</c:v>
                </c:pt>
                <c:pt idx="7555">
                  <c:v>3084.0</c:v>
                </c:pt>
                <c:pt idx="7556">
                  <c:v>3084.0</c:v>
                </c:pt>
                <c:pt idx="7557">
                  <c:v>3084.0</c:v>
                </c:pt>
                <c:pt idx="7558">
                  <c:v>3084.0</c:v>
                </c:pt>
                <c:pt idx="7559">
                  <c:v>3084.0</c:v>
                </c:pt>
                <c:pt idx="7560">
                  <c:v>3085.0</c:v>
                </c:pt>
                <c:pt idx="7561">
                  <c:v>3085.0</c:v>
                </c:pt>
                <c:pt idx="7562">
                  <c:v>3085.0</c:v>
                </c:pt>
                <c:pt idx="7563">
                  <c:v>3085.0</c:v>
                </c:pt>
                <c:pt idx="7564">
                  <c:v>3085.0</c:v>
                </c:pt>
                <c:pt idx="7565">
                  <c:v>3085.0</c:v>
                </c:pt>
                <c:pt idx="7566">
                  <c:v>3085.0</c:v>
                </c:pt>
                <c:pt idx="7567">
                  <c:v>3085.0</c:v>
                </c:pt>
                <c:pt idx="7568">
                  <c:v>3085.0</c:v>
                </c:pt>
                <c:pt idx="7569">
                  <c:v>3085.0</c:v>
                </c:pt>
                <c:pt idx="7570">
                  <c:v>3085.0</c:v>
                </c:pt>
                <c:pt idx="7571">
                  <c:v>3085.0</c:v>
                </c:pt>
                <c:pt idx="7572">
                  <c:v>3085.0</c:v>
                </c:pt>
                <c:pt idx="7573">
                  <c:v>3085.0</c:v>
                </c:pt>
                <c:pt idx="7574">
                  <c:v>3085.0</c:v>
                </c:pt>
                <c:pt idx="7575">
                  <c:v>3086.0</c:v>
                </c:pt>
                <c:pt idx="7576">
                  <c:v>3087.0</c:v>
                </c:pt>
                <c:pt idx="7577">
                  <c:v>3087.0</c:v>
                </c:pt>
                <c:pt idx="7578">
                  <c:v>3087.0</c:v>
                </c:pt>
                <c:pt idx="7579">
                  <c:v>3087.0</c:v>
                </c:pt>
                <c:pt idx="7580">
                  <c:v>3087.0</c:v>
                </c:pt>
                <c:pt idx="7581">
                  <c:v>3087.0</c:v>
                </c:pt>
                <c:pt idx="7582">
                  <c:v>3087.0</c:v>
                </c:pt>
                <c:pt idx="7583">
                  <c:v>3087.0</c:v>
                </c:pt>
                <c:pt idx="7584">
                  <c:v>3088.0</c:v>
                </c:pt>
                <c:pt idx="7585">
                  <c:v>3088.0</c:v>
                </c:pt>
                <c:pt idx="7586">
                  <c:v>3088.0</c:v>
                </c:pt>
                <c:pt idx="7587">
                  <c:v>3088.0</c:v>
                </c:pt>
                <c:pt idx="7588">
                  <c:v>3088.0</c:v>
                </c:pt>
                <c:pt idx="7589">
                  <c:v>3088.0</c:v>
                </c:pt>
                <c:pt idx="7590">
                  <c:v>3088.0</c:v>
                </c:pt>
                <c:pt idx="7591">
                  <c:v>3089.0</c:v>
                </c:pt>
                <c:pt idx="7592">
                  <c:v>3089.0</c:v>
                </c:pt>
                <c:pt idx="7593">
                  <c:v>3090.0</c:v>
                </c:pt>
                <c:pt idx="7594">
                  <c:v>3090.0</c:v>
                </c:pt>
                <c:pt idx="7595">
                  <c:v>3090.0</c:v>
                </c:pt>
                <c:pt idx="7596">
                  <c:v>3090.0</c:v>
                </c:pt>
                <c:pt idx="7597">
                  <c:v>3090.0</c:v>
                </c:pt>
                <c:pt idx="7598">
                  <c:v>3090.0</c:v>
                </c:pt>
                <c:pt idx="7599">
                  <c:v>3090.0</c:v>
                </c:pt>
                <c:pt idx="7600">
                  <c:v>3090.0</c:v>
                </c:pt>
                <c:pt idx="7601">
                  <c:v>3090.0</c:v>
                </c:pt>
                <c:pt idx="7602">
                  <c:v>3091.0</c:v>
                </c:pt>
                <c:pt idx="7603">
                  <c:v>3092.0</c:v>
                </c:pt>
                <c:pt idx="7604">
                  <c:v>3093.0</c:v>
                </c:pt>
                <c:pt idx="7605">
                  <c:v>3094.0</c:v>
                </c:pt>
                <c:pt idx="7606">
                  <c:v>3095.0</c:v>
                </c:pt>
                <c:pt idx="7607">
                  <c:v>3096.0</c:v>
                </c:pt>
                <c:pt idx="7608">
                  <c:v>3096.0</c:v>
                </c:pt>
                <c:pt idx="7609">
                  <c:v>3096.0</c:v>
                </c:pt>
                <c:pt idx="7610">
                  <c:v>3096.0</c:v>
                </c:pt>
                <c:pt idx="7611">
                  <c:v>3096.0</c:v>
                </c:pt>
                <c:pt idx="7612">
                  <c:v>3097.0</c:v>
                </c:pt>
                <c:pt idx="7613">
                  <c:v>3098.0</c:v>
                </c:pt>
                <c:pt idx="7614">
                  <c:v>3099.0</c:v>
                </c:pt>
                <c:pt idx="7615">
                  <c:v>3100.0</c:v>
                </c:pt>
                <c:pt idx="7616">
                  <c:v>3100.0</c:v>
                </c:pt>
                <c:pt idx="7617">
                  <c:v>3100.0</c:v>
                </c:pt>
                <c:pt idx="7618">
                  <c:v>3100.0</c:v>
                </c:pt>
                <c:pt idx="7619">
                  <c:v>3100.0</c:v>
                </c:pt>
                <c:pt idx="7620">
                  <c:v>3100.0</c:v>
                </c:pt>
                <c:pt idx="7621">
                  <c:v>3100.0</c:v>
                </c:pt>
                <c:pt idx="7622">
                  <c:v>3100.0</c:v>
                </c:pt>
                <c:pt idx="7623">
                  <c:v>3100.0</c:v>
                </c:pt>
                <c:pt idx="7624">
                  <c:v>3100.0</c:v>
                </c:pt>
                <c:pt idx="7625">
                  <c:v>3101.0</c:v>
                </c:pt>
                <c:pt idx="7626">
                  <c:v>3101.0</c:v>
                </c:pt>
                <c:pt idx="7627">
                  <c:v>3102.0</c:v>
                </c:pt>
                <c:pt idx="7628">
                  <c:v>3103.0</c:v>
                </c:pt>
                <c:pt idx="7629">
                  <c:v>3103.0</c:v>
                </c:pt>
                <c:pt idx="7630">
                  <c:v>3103.0</c:v>
                </c:pt>
                <c:pt idx="7631">
                  <c:v>3103.0</c:v>
                </c:pt>
                <c:pt idx="7632">
                  <c:v>3103.0</c:v>
                </c:pt>
                <c:pt idx="7633">
                  <c:v>3103.0</c:v>
                </c:pt>
                <c:pt idx="7634">
                  <c:v>3103.0</c:v>
                </c:pt>
                <c:pt idx="7635">
                  <c:v>3104.0</c:v>
                </c:pt>
                <c:pt idx="7636">
                  <c:v>3104.0</c:v>
                </c:pt>
                <c:pt idx="7637">
                  <c:v>3105.0</c:v>
                </c:pt>
                <c:pt idx="7638">
                  <c:v>3105.0</c:v>
                </c:pt>
                <c:pt idx="7639">
                  <c:v>3105.0</c:v>
                </c:pt>
                <c:pt idx="7640">
                  <c:v>3105.0</c:v>
                </c:pt>
                <c:pt idx="7641">
                  <c:v>3105.0</c:v>
                </c:pt>
                <c:pt idx="7642">
                  <c:v>3105.0</c:v>
                </c:pt>
                <c:pt idx="7643">
                  <c:v>3105.0</c:v>
                </c:pt>
                <c:pt idx="7644">
                  <c:v>3106.0</c:v>
                </c:pt>
                <c:pt idx="7645">
                  <c:v>3107.0</c:v>
                </c:pt>
                <c:pt idx="7646">
                  <c:v>3108.0</c:v>
                </c:pt>
                <c:pt idx="7647">
                  <c:v>3108.0</c:v>
                </c:pt>
                <c:pt idx="7648">
                  <c:v>3108.0</c:v>
                </c:pt>
                <c:pt idx="7649">
                  <c:v>3108.0</c:v>
                </c:pt>
                <c:pt idx="7650">
                  <c:v>3109.0</c:v>
                </c:pt>
                <c:pt idx="7651">
                  <c:v>3109.0</c:v>
                </c:pt>
                <c:pt idx="7652">
                  <c:v>3109.0</c:v>
                </c:pt>
                <c:pt idx="7653">
                  <c:v>3109.0</c:v>
                </c:pt>
                <c:pt idx="7654">
                  <c:v>3109.0</c:v>
                </c:pt>
                <c:pt idx="7655">
                  <c:v>3109.0</c:v>
                </c:pt>
                <c:pt idx="7656">
                  <c:v>3109.0</c:v>
                </c:pt>
                <c:pt idx="7657">
                  <c:v>3110.0</c:v>
                </c:pt>
                <c:pt idx="7658">
                  <c:v>3110.0</c:v>
                </c:pt>
                <c:pt idx="7659">
                  <c:v>3110.0</c:v>
                </c:pt>
                <c:pt idx="7660">
                  <c:v>3110.0</c:v>
                </c:pt>
                <c:pt idx="7661">
                  <c:v>3110.0</c:v>
                </c:pt>
                <c:pt idx="7662">
                  <c:v>3110.0</c:v>
                </c:pt>
                <c:pt idx="7663">
                  <c:v>3111.0</c:v>
                </c:pt>
                <c:pt idx="7664">
                  <c:v>3112.0</c:v>
                </c:pt>
                <c:pt idx="7665">
                  <c:v>3113.0</c:v>
                </c:pt>
                <c:pt idx="7666">
                  <c:v>3114.0</c:v>
                </c:pt>
                <c:pt idx="7667">
                  <c:v>3114.0</c:v>
                </c:pt>
                <c:pt idx="7668">
                  <c:v>3115.0</c:v>
                </c:pt>
                <c:pt idx="7669">
                  <c:v>3115.0</c:v>
                </c:pt>
                <c:pt idx="7670">
                  <c:v>3116.0</c:v>
                </c:pt>
                <c:pt idx="7671">
                  <c:v>3117.0</c:v>
                </c:pt>
                <c:pt idx="7672">
                  <c:v>3118.0</c:v>
                </c:pt>
                <c:pt idx="7673">
                  <c:v>3119.0</c:v>
                </c:pt>
                <c:pt idx="7674">
                  <c:v>3120.0</c:v>
                </c:pt>
                <c:pt idx="7675">
                  <c:v>3121.0</c:v>
                </c:pt>
                <c:pt idx="7676">
                  <c:v>3121.0</c:v>
                </c:pt>
                <c:pt idx="7677">
                  <c:v>3121.0</c:v>
                </c:pt>
                <c:pt idx="7678">
                  <c:v>3121.0</c:v>
                </c:pt>
                <c:pt idx="7679">
                  <c:v>3121.0</c:v>
                </c:pt>
                <c:pt idx="7680">
                  <c:v>3122.0</c:v>
                </c:pt>
                <c:pt idx="7681">
                  <c:v>3122.0</c:v>
                </c:pt>
                <c:pt idx="7682">
                  <c:v>3122.0</c:v>
                </c:pt>
                <c:pt idx="7683">
                  <c:v>3122.0</c:v>
                </c:pt>
                <c:pt idx="7684">
                  <c:v>3123.0</c:v>
                </c:pt>
                <c:pt idx="7685">
                  <c:v>3124.0</c:v>
                </c:pt>
                <c:pt idx="7686">
                  <c:v>3125.0</c:v>
                </c:pt>
                <c:pt idx="7687">
                  <c:v>3125.0</c:v>
                </c:pt>
                <c:pt idx="7688">
                  <c:v>3125.0</c:v>
                </c:pt>
                <c:pt idx="7689">
                  <c:v>3125.0</c:v>
                </c:pt>
                <c:pt idx="7690">
                  <c:v>3125.0</c:v>
                </c:pt>
                <c:pt idx="7691">
                  <c:v>3125.0</c:v>
                </c:pt>
                <c:pt idx="7692">
                  <c:v>3125.0</c:v>
                </c:pt>
                <c:pt idx="7693">
                  <c:v>3125.0</c:v>
                </c:pt>
                <c:pt idx="7694">
                  <c:v>3125.0</c:v>
                </c:pt>
                <c:pt idx="7695">
                  <c:v>3126.0</c:v>
                </c:pt>
                <c:pt idx="7696">
                  <c:v>3126.0</c:v>
                </c:pt>
                <c:pt idx="7697">
                  <c:v>3127.0</c:v>
                </c:pt>
                <c:pt idx="7698">
                  <c:v>3127.0</c:v>
                </c:pt>
                <c:pt idx="7699">
                  <c:v>3128.0</c:v>
                </c:pt>
                <c:pt idx="7700">
                  <c:v>3128.0</c:v>
                </c:pt>
                <c:pt idx="7701">
                  <c:v>3128.0</c:v>
                </c:pt>
                <c:pt idx="7702">
                  <c:v>3128.0</c:v>
                </c:pt>
                <c:pt idx="7703">
                  <c:v>3128.0</c:v>
                </c:pt>
                <c:pt idx="7704">
                  <c:v>3128.0</c:v>
                </c:pt>
                <c:pt idx="7705">
                  <c:v>3128.0</c:v>
                </c:pt>
                <c:pt idx="7706">
                  <c:v>3128.0</c:v>
                </c:pt>
                <c:pt idx="7707">
                  <c:v>3128.0</c:v>
                </c:pt>
                <c:pt idx="7708">
                  <c:v>3129.0</c:v>
                </c:pt>
                <c:pt idx="7709">
                  <c:v>3129.0</c:v>
                </c:pt>
                <c:pt idx="7710">
                  <c:v>3130.0</c:v>
                </c:pt>
                <c:pt idx="7711">
                  <c:v>3130.0</c:v>
                </c:pt>
                <c:pt idx="7712">
                  <c:v>3130.0</c:v>
                </c:pt>
                <c:pt idx="7713">
                  <c:v>3130.0</c:v>
                </c:pt>
                <c:pt idx="7714">
                  <c:v>3130.0</c:v>
                </c:pt>
                <c:pt idx="7715">
                  <c:v>3130.0</c:v>
                </c:pt>
                <c:pt idx="7716">
                  <c:v>3131.0</c:v>
                </c:pt>
                <c:pt idx="7717">
                  <c:v>3131.0</c:v>
                </c:pt>
                <c:pt idx="7718">
                  <c:v>3131.0</c:v>
                </c:pt>
                <c:pt idx="7719">
                  <c:v>3131.0</c:v>
                </c:pt>
                <c:pt idx="7720">
                  <c:v>3131.0</c:v>
                </c:pt>
                <c:pt idx="7721">
                  <c:v>3131.0</c:v>
                </c:pt>
                <c:pt idx="7722">
                  <c:v>3131.0</c:v>
                </c:pt>
                <c:pt idx="7723">
                  <c:v>3131.0</c:v>
                </c:pt>
                <c:pt idx="7724">
                  <c:v>3131.0</c:v>
                </c:pt>
                <c:pt idx="7725">
                  <c:v>3131.0</c:v>
                </c:pt>
                <c:pt idx="7726">
                  <c:v>3131.0</c:v>
                </c:pt>
                <c:pt idx="7727">
                  <c:v>3131.0</c:v>
                </c:pt>
                <c:pt idx="7728">
                  <c:v>3131.0</c:v>
                </c:pt>
                <c:pt idx="7729">
                  <c:v>3131.0</c:v>
                </c:pt>
                <c:pt idx="7730">
                  <c:v>3131.0</c:v>
                </c:pt>
                <c:pt idx="7731">
                  <c:v>3131.0</c:v>
                </c:pt>
                <c:pt idx="7732">
                  <c:v>3131.0</c:v>
                </c:pt>
                <c:pt idx="7733">
                  <c:v>3131.0</c:v>
                </c:pt>
                <c:pt idx="7734">
                  <c:v>3132.0</c:v>
                </c:pt>
                <c:pt idx="7735">
                  <c:v>3133.0</c:v>
                </c:pt>
                <c:pt idx="7736">
                  <c:v>3133.0</c:v>
                </c:pt>
                <c:pt idx="7737">
                  <c:v>3133.0</c:v>
                </c:pt>
                <c:pt idx="7738">
                  <c:v>3133.0</c:v>
                </c:pt>
                <c:pt idx="7739">
                  <c:v>3133.0</c:v>
                </c:pt>
                <c:pt idx="7740">
                  <c:v>3133.0</c:v>
                </c:pt>
                <c:pt idx="7741">
                  <c:v>3133.0</c:v>
                </c:pt>
                <c:pt idx="7742">
                  <c:v>3133.0</c:v>
                </c:pt>
                <c:pt idx="7743">
                  <c:v>3133.0</c:v>
                </c:pt>
                <c:pt idx="7744">
                  <c:v>3133.0</c:v>
                </c:pt>
                <c:pt idx="7745">
                  <c:v>3133.0</c:v>
                </c:pt>
                <c:pt idx="7746">
                  <c:v>3133.0</c:v>
                </c:pt>
                <c:pt idx="7747">
                  <c:v>3133.0</c:v>
                </c:pt>
                <c:pt idx="7748">
                  <c:v>3133.0</c:v>
                </c:pt>
                <c:pt idx="7749">
                  <c:v>3133.0</c:v>
                </c:pt>
                <c:pt idx="7750">
                  <c:v>3133.0</c:v>
                </c:pt>
                <c:pt idx="7751">
                  <c:v>3133.0</c:v>
                </c:pt>
                <c:pt idx="7752">
                  <c:v>3133.0</c:v>
                </c:pt>
                <c:pt idx="7753">
                  <c:v>3133.0</c:v>
                </c:pt>
                <c:pt idx="7754">
                  <c:v>3133.0</c:v>
                </c:pt>
                <c:pt idx="7755">
                  <c:v>3133.0</c:v>
                </c:pt>
                <c:pt idx="7756">
                  <c:v>3133.0</c:v>
                </c:pt>
                <c:pt idx="7757">
                  <c:v>3133.0</c:v>
                </c:pt>
                <c:pt idx="7758">
                  <c:v>3133.0</c:v>
                </c:pt>
                <c:pt idx="7759">
                  <c:v>3133.0</c:v>
                </c:pt>
                <c:pt idx="7760">
                  <c:v>3133.0</c:v>
                </c:pt>
                <c:pt idx="7761">
                  <c:v>3133.0</c:v>
                </c:pt>
                <c:pt idx="7762">
                  <c:v>3134.0</c:v>
                </c:pt>
                <c:pt idx="7763">
                  <c:v>3135.0</c:v>
                </c:pt>
                <c:pt idx="7764">
                  <c:v>3135.0</c:v>
                </c:pt>
                <c:pt idx="7765">
                  <c:v>3135.0</c:v>
                </c:pt>
                <c:pt idx="7766">
                  <c:v>3135.0</c:v>
                </c:pt>
                <c:pt idx="7767">
                  <c:v>3135.0</c:v>
                </c:pt>
                <c:pt idx="7768">
                  <c:v>3136.0</c:v>
                </c:pt>
                <c:pt idx="7769">
                  <c:v>3137.0</c:v>
                </c:pt>
                <c:pt idx="7770">
                  <c:v>3137.0</c:v>
                </c:pt>
                <c:pt idx="7771">
                  <c:v>3137.0</c:v>
                </c:pt>
                <c:pt idx="7772">
                  <c:v>3137.0</c:v>
                </c:pt>
                <c:pt idx="7773">
                  <c:v>3137.0</c:v>
                </c:pt>
                <c:pt idx="7774">
                  <c:v>3137.0</c:v>
                </c:pt>
                <c:pt idx="7775">
                  <c:v>3137.0</c:v>
                </c:pt>
                <c:pt idx="7776">
                  <c:v>3137.0</c:v>
                </c:pt>
                <c:pt idx="7777">
                  <c:v>3137.0</c:v>
                </c:pt>
                <c:pt idx="7778">
                  <c:v>3138.0</c:v>
                </c:pt>
                <c:pt idx="7779">
                  <c:v>3138.0</c:v>
                </c:pt>
                <c:pt idx="7780">
                  <c:v>3138.0</c:v>
                </c:pt>
                <c:pt idx="7781">
                  <c:v>3139.0</c:v>
                </c:pt>
                <c:pt idx="7782">
                  <c:v>3139.0</c:v>
                </c:pt>
                <c:pt idx="7783">
                  <c:v>3139.0</c:v>
                </c:pt>
                <c:pt idx="7784">
                  <c:v>3140.0</c:v>
                </c:pt>
                <c:pt idx="7785">
                  <c:v>3141.0</c:v>
                </c:pt>
                <c:pt idx="7786">
                  <c:v>3142.0</c:v>
                </c:pt>
                <c:pt idx="7787">
                  <c:v>3142.0</c:v>
                </c:pt>
                <c:pt idx="7788">
                  <c:v>3142.0</c:v>
                </c:pt>
                <c:pt idx="7789">
                  <c:v>3142.0</c:v>
                </c:pt>
                <c:pt idx="7790">
                  <c:v>3143.0</c:v>
                </c:pt>
                <c:pt idx="7791">
                  <c:v>3143.0</c:v>
                </c:pt>
                <c:pt idx="7792">
                  <c:v>3144.0</c:v>
                </c:pt>
                <c:pt idx="7793">
                  <c:v>3145.0</c:v>
                </c:pt>
                <c:pt idx="7794">
                  <c:v>3146.0</c:v>
                </c:pt>
                <c:pt idx="7795">
                  <c:v>3146.0</c:v>
                </c:pt>
                <c:pt idx="7796">
                  <c:v>3147.0</c:v>
                </c:pt>
                <c:pt idx="7797">
                  <c:v>3147.0</c:v>
                </c:pt>
                <c:pt idx="7798">
                  <c:v>3147.0</c:v>
                </c:pt>
                <c:pt idx="7799">
                  <c:v>3147.0</c:v>
                </c:pt>
                <c:pt idx="7800">
                  <c:v>3148.0</c:v>
                </c:pt>
                <c:pt idx="7801">
                  <c:v>3149.0</c:v>
                </c:pt>
                <c:pt idx="7802">
                  <c:v>3150.0</c:v>
                </c:pt>
                <c:pt idx="7803">
                  <c:v>3151.0</c:v>
                </c:pt>
                <c:pt idx="7804">
                  <c:v>3151.0</c:v>
                </c:pt>
                <c:pt idx="7805">
                  <c:v>3151.0</c:v>
                </c:pt>
                <c:pt idx="7806">
                  <c:v>3151.0</c:v>
                </c:pt>
                <c:pt idx="7807">
                  <c:v>3151.0</c:v>
                </c:pt>
                <c:pt idx="7808">
                  <c:v>3151.0</c:v>
                </c:pt>
                <c:pt idx="7809">
                  <c:v>3152.0</c:v>
                </c:pt>
                <c:pt idx="7810">
                  <c:v>3153.0</c:v>
                </c:pt>
                <c:pt idx="7811">
                  <c:v>3154.0</c:v>
                </c:pt>
                <c:pt idx="7812">
                  <c:v>3155.0</c:v>
                </c:pt>
                <c:pt idx="7813">
                  <c:v>3156.0</c:v>
                </c:pt>
                <c:pt idx="7814">
                  <c:v>3157.0</c:v>
                </c:pt>
                <c:pt idx="7815">
                  <c:v>3158.0</c:v>
                </c:pt>
                <c:pt idx="7816">
                  <c:v>3159.0</c:v>
                </c:pt>
                <c:pt idx="7817">
                  <c:v>3159.0</c:v>
                </c:pt>
                <c:pt idx="7818">
                  <c:v>3160.0</c:v>
                </c:pt>
                <c:pt idx="7819">
                  <c:v>3160.0</c:v>
                </c:pt>
                <c:pt idx="7820">
                  <c:v>3160.0</c:v>
                </c:pt>
                <c:pt idx="7821">
                  <c:v>3160.0</c:v>
                </c:pt>
                <c:pt idx="7822">
                  <c:v>3161.0</c:v>
                </c:pt>
                <c:pt idx="7823">
                  <c:v>3161.0</c:v>
                </c:pt>
                <c:pt idx="7824">
                  <c:v>3161.0</c:v>
                </c:pt>
                <c:pt idx="7825">
                  <c:v>3161.0</c:v>
                </c:pt>
                <c:pt idx="7826">
                  <c:v>3161.0</c:v>
                </c:pt>
                <c:pt idx="7827">
                  <c:v>3161.0</c:v>
                </c:pt>
                <c:pt idx="7828">
                  <c:v>3162.0</c:v>
                </c:pt>
                <c:pt idx="7829">
                  <c:v>3162.0</c:v>
                </c:pt>
                <c:pt idx="7830">
                  <c:v>3162.0</c:v>
                </c:pt>
                <c:pt idx="7831">
                  <c:v>3162.0</c:v>
                </c:pt>
                <c:pt idx="7832">
                  <c:v>3162.0</c:v>
                </c:pt>
                <c:pt idx="7833">
                  <c:v>3163.0</c:v>
                </c:pt>
                <c:pt idx="7834">
                  <c:v>3164.0</c:v>
                </c:pt>
                <c:pt idx="7835">
                  <c:v>3165.0</c:v>
                </c:pt>
                <c:pt idx="7836">
                  <c:v>3165.0</c:v>
                </c:pt>
                <c:pt idx="7837">
                  <c:v>3166.0</c:v>
                </c:pt>
                <c:pt idx="7838">
                  <c:v>3166.0</c:v>
                </c:pt>
                <c:pt idx="7839">
                  <c:v>3166.0</c:v>
                </c:pt>
                <c:pt idx="7840">
                  <c:v>3167.0</c:v>
                </c:pt>
                <c:pt idx="7841">
                  <c:v>3167.0</c:v>
                </c:pt>
                <c:pt idx="7842">
                  <c:v>3168.0</c:v>
                </c:pt>
                <c:pt idx="7843">
                  <c:v>3169.0</c:v>
                </c:pt>
                <c:pt idx="7844">
                  <c:v>3169.0</c:v>
                </c:pt>
                <c:pt idx="7845">
                  <c:v>3170.0</c:v>
                </c:pt>
                <c:pt idx="7846">
                  <c:v>3171.0</c:v>
                </c:pt>
                <c:pt idx="7847">
                  <c:v>3171.0</c:v>
                </c:pt>
                <c:pt idx="7848">
                  <c:v>3171.0</c:v>
                </c:pt>
                <c:pt idx="7849">
                  <c:v>3171.0</c:v>
                </c:pt>
                <c:pt idx="7850">
                  <c:v>3171.0</c:v>
                </c:pt>
                <c:pt idx="7851">
                  <c:v>3171.0</c:v>
                </c:pt>
                <c:pt idx="7852">
                  <c:v>3172.0</c:v>
                </c:pt>
                <c:pt idx="7853">
                  <c:v>3172.0</c:v>
                </c:pt>
                <c:pt idx="7854">
                  <c:v>3172.0</c:v>
                </c:pt>
                <c:pt idx="7855">
                  <c:v>3172.0</c:v>
                </c:pt>
                <c:pt idx="7856">
                  <c:v>3173.0</c:v>
                </c:pt>
                <c:pt idx="7857">
                  <c:v>3173.0</c:v>
                </c:pt>
                <c:pt idx="7858">
                  <c:v>3173.0</c:v>
                </c:pt>
                <c:pt idx="7859">
                  <c:v>3173.0</c:v>
                </c:pt>
                <c:pt idx="7860">
                  <c:v>3173.0</c:v>
                </c:pt>
                <c:pt idx="7861">
                  <c:v>3173.0</c:v>
                </c:pt>
                <c:pt idx="7862">
                  <c:v>3173.0</c:v>
                </c:pt>
                <c:pt idx="7863">
                  <c:v>3173.0</c:v>
                </c:pt>
                <c:pt idx="7864">
                  <c:v>3174.0</c:v>
                </c:pt>
                <c:pt idx="7865">
                  <c:v>3174.0</c:v>
                </c:pt>
                <c:pt idx="7866">
                  <c:v>3175.0</c:v>
                </c:pt>
                <c:pt idx="7867">
                  <c:v>3175.0</c:v>
                </c:pt>
                <c:pt idx="7868">
                  <c:v>3175.0</c:v>
                </c:pt>
                <c:pt idx="7869">
                  <c:v>3175.0</c:v>
                </c:pt>
                <c:pt idx="7870">
                  <c:v>3175.0</c:v>
                </c:pt>
                <c:pt idx="7871">
                  <c:v>3175.0</c:v>
                </c:pt>
                <c:pt idx="7872">
                  <c:v>3175.0</c:v>
                </c:pt>
                <c:pt idx="7873">
                  <c:v>3176.0</c:v>
                </c:pt>
                <c:pt idx="7874">
                  <c:v>3177.0</c:v>
                </c:pt>
                <c:pt idx="7875">
                  <c:v>3178.0</c:v>
                </c:pt>
                <c:pt idx="7876">
                  <c:v>3179.0</c:v>
                </c:pt>
                <c:pt idx="7877">
                  <c:v>3179.0</c:v>
                </c:pt>
                <c:pt idx="7878">
                  <c:v>3179.0</c:v>
                </c:pt>
                <c:pt idx="7879">
                  <c:v>3179.0</c:v>
                </c:pt>
                <c:pt idx="7880">
                  <c:v>3179.0</c:v>
                </c:pt>
                <c:pt idx="7881">
                  <c:v>3179.0</c:v>
                </c:pt>
                <c:pt idx="7882">
                  <c:v>3179.0</c:v>
                </c:pt>
                <c:pt idx="7883">
                  <c:v>3179.0</c:v>
                </c:pt>
                <c:pt idx="7884">
                  <c:v>3179.0</c:v>
                </c:pt>
                <c:pt idx="7885">
                  <c:v>3179.0</c:v>
                </c:pt>
                <c:pt idx="7886">
                  <c:v>3179.0</c:v>
                </c:pt>
                <c:pt idx="7887">
                  <c:v>3180.0</c:v>
                </c:pt>
                <c:pt idx="7888">
                  <c:v>3180.0</c:v>
                </c:pt>
                <c:pt idx="7889">
                  <c:v>3181.0</c:v>
                </c:pt>
                <c:pt idx="7890">
                  <c:v>3181.0</c:v>
                </c:pt>
                <c:pt idx="7891">
                  <c:v>3181.0</c:v>
                </c:pt>
                <c:pt idx="7892">
                  <c:v>3181.0</c:v>
                </c:pt>
                <c:pt idx="7893">
                  <c:v>3181.0</c:v>
                </c:pt>
                <c:pt idx="7894">
                  <c:v>3182.0</c:v>
                </c:pt>
                <c:pt idx="7895">
                  <c:v>3183.0</c:v>
                </c:pt>
                <c:pt idx="7896">
                  <c:v>3183.0</c:v>
                </c:pt>
                <c:pt idx="7897">
                  <c:v>3183.0</c:v>
                </c:pt>
                <c:pt idx="7898">
                  <c:v>3183.0</c:v>
                </c:pt>
                <c:pt idx="7899">
                  <c:v>3184.0</c:v>
                </c:pt>
                <c:pt idx="7900">
                  <c:v>3184.0</c:v>
                </c:pt>
                <c:pt idx="7901">
                  <c:v>3184.0</c:v>
                </c:pt>
                <c:pt idx="7902">
                  <c:v>3184.0</c:v>
                </c:pt>
                <c:pt idx="7903">
                  <c:v>3185.0</c:v>
                </c:pt>
                <c:pt idx="7904">
                  <c:v>3185.0</c:v>
                </c:pt>
                <c:pt idx="7905">
                  <c:v>3185.0</c:v>
                </c:pt>
                <c:pt idx="7906">
                  <c:v>3185.0</c:v>
                </c:pt>
                <c:pt idx="7907">
                  <c:v>3185.0</c:v>
                </c:pt>
                <c:pt idx="7908">
                  <c:v>3185.0</c:v>
                </c:pt>
                <c:pt idx="7909">
                  <c:v>3186.0</c:v>
                </c:pt>
                <c:pt idx="7910">
                  <c:v>3187.0</c:v>
                </c:pt>
                <c:pt idx="7911">
                  <c:v>3188.0</c:v>
                </c:pt>
                <c:pt idx="7912">
                  <c:v>3188.0</c:v>
                </c:pt>
                <c:pt idx="7913">
                  <c:v>3188.0</c:v>
                </c:pt>
                <c:pt idx="7914">
                  <c:v>3188.0</c:v>
                </c:pt>
                <c:pt idx="7915">
                  <c:v>3189.0</c:v>
                </c:pt>
                <c:pt idx="7916">
                  <c:v>3189.0</c:v>
                </c:pt>
                <c:pt idx="7917">
                  <c:v>3189.0</c:v>
                </c:pt>
                <c:pt idx="7918">
                  <c:v>3189.0</c:v>
                </c:pt>
                <c:pt idx="7919">
                  <c:v>3189.0</c:v>
                </c:pt>
                <c:pt idx="7920">
                  <c:v>3189.0</c:v>
                </c:pt>
                <c:pt idx="7921">
                  <c:v>3189.0</c:v>
                </c:pt>
                <c:pt idx="7922">
                  <c:v>3189.0</c:v>
                </c:pt>
                <c:pt idx="7923">
                  <c:v>3189.0</c:v>
                </c:pt>
                <c:pt idx="7924">
                  <c:v>3189.0</c:v>
                </c:pt>
                <c:pt idx="7925">
                  <c:v>3190.0</c:v>
                </c:pt>
                <c:pt idx="7926">
                  <c:v>3191.0</c:v>
                </c:pt>
                <c:pt idx="7927">
                  <c:v>3191.0</c:v>
                </c:pt>
                <c:pt idx="7928">
                  <c:v>3192.0</c:v>
                </c:pt>
                <c:pt idx="7929">
                  <c:v>3192.0</c:v>
                </c:pt>
                <c:pt idx="7930">
                  <c:v>3192.0</c:v>
                </c:pt>
                <c:pt idx="7931">
                  <c:v>3193.0</c:v>
                </c:pt>
                <c:pt idx="7932">
                  <c:v>3193.0</c:v>
                </c:pt>
                <c:pt idx="7933">
                  <c:v>3193.0</c:v>
                </c:pt>
                <c:pt idx="7934">
                  <c:v>3193.0</c:v>
                </c:pt>
                <c:pt idx="7935">
                  <c:v>3194.0</c:v>
                </c:pt>
                <c:pt idx="7936">
                  <c:v>3194.0</c:v>
                </c:pt>
                <c:pt idx="7937">
                  <c:v>3194.0</c:v>
                </c:pt>
                <c:pt idx="7938">
                  <c:v>3194.0</c:v>
                </c:pt>
                <c:pt idx="7939">
                  <c:v>3194.0</c:v>
                </c:pt>
                <c:pt idx="7940">
                  <c:v>3194.0</c:v>
                </c:pt>
                <c:pt idx="7941">
                  <c:v>3194.0</c:v>
                </c:pt>
                <c:pt idx="7942">
                  <c:v>3194.0</c:v>
                </c:pt>
                <c:pt idx="7943">
                  <c:v>3194.0</c:v>
                </c:pt>
                <c:pt idx="7944">
                  <c:v>3194.0</c:v>
                </c:pt>
                <c:pt idx="7945">
                  <c:v>3194.0</c:v>
                </c:pt>
                <c:pt idx="7946">
                  <c:v>3194.0</c:v>
                </c:pt>
                <c:pt idx="7947">
                  <c:v>3194.0</c:v>
                </c:pt>
                <c:pt idx="7948">
                  <c:v>3195.0</c:v>
                </c:pt>
                <c:pt idx="7949">
                  <c:v>3196.0</c:v>
                </c:pt>
                <c:pt idx="7950">
                  <c:v>3196.0</c:v>
                </c:pt>
                <c:pt idx="7951">
                  <c:v>3197.0</c:v>
                </c:pt>
                <c:pt idx="7952">
                  <c:v>3197.0</c:v>
                </c:pt>
                <c:pt idx="7953">
                  <c:v>3198.0</c:v>
                </c:pt>
                <c:pt idx="7954">
                  <c:v>3199.0</c:v>
                </c:pt>
                <c:pt idx="7955">
                  <c:v>3199.0</c:v>
                </c:pt>
                <c:pt idx="7956">
                  <c:v>3200.0</c:v>
                </c:pt>
                <c:pt idx="7957">
                  <c:v>3201.0</c:v>
                </c:pt>
                <c:pt idx="7958">
                  <c:v>3202.0</c:v>
                </c:pt>
                <c:pt idx="7959">
                  <c:v>3202.0</c:v>
                </c:pt>
                <c:pt idx="7960">
                  <c:v>3202.0</c:v>
                </c:pt>
                <c:pt idx="7961">
                  <c:v>3202.0</c:v>
                </c:pt>
                <c:pt idx="7962">
                  <c:v>3203.0</c:v>
                </c:pt>
                <c:pt idx="7963">
                  <c:v>3203.0</c:v>
                </c:pt>
                <c:pt idx="7964">
                  <c:v>3204.0</c:v>
                </c:pt>
                <c:pt idx="7965">
                  <c:v>3204.0</c:v>
                </c:pt>
                <c:pt idx="7966">
                  <c:v>3205.0</c:v>
                </c:pt>
                <c:pt idx="7967">
                  <c:v>3205.0</c:v>
                </c:pt>
                <c:pt idx="7968">
                  <c:v>3205.0</c:v>
                </c:pt>
                <c:pt idx="7969">
                  <c:v>3205.0</c:v>
                </c:pt>
                <c:pt idx="7970">
                  <c:v>3205.0</c:v>
                </c:pt>
                <c:pt idx="7971">
                  <c:v>3206.0</c:v>
                </c:pt>
                <c:pt idx="7972">
                  <c:v>3207.0</c:v>
                </c:pt>
                <c:pt idx="7973">
                  <c:v>3207.0</c:v>
                </c:pt>
                <c:pt idx="7974">
                  <c:v>3207.0</c:v>
                </c:pt>
                <c:pt idx="7975">
                  <c:v>3207.0</c:v>
                </c:pt>
                <c:pt idx="7976">
                  <c:v>3207.0</c:v>
                </c:pt>
                <c:pt idx="7977">
                  <c:v>3207.0</c:v>
                </c:pt>
                <c:pt idx="7978">
                  <c:v>3207.0</c:v>
                </c:pt>
                <c:pt idx="7979">
                  <c:v>3207.0</c:v>
                </c:pt>
                <c:pt idx="7980">
                  <c:v>3208.0</c:v>
                </c:pt>
                <c:pt idx="7981">
                  <c:v>3209.0</c:v>
                </c:pt>
                <c:pt idx="7982">
                  <c:v>3209.0</c:v>
                </c:pt>
                <c:pt idx="7983">
                  <c:v>3209.0</c:v>
                </c:pt>
                <c:pt idx="7984">
                  <c:v>3209.0</c:v>
                </c:pt>
                <c:pt idx="7985">
                  <c:v>3209.0</c:v>
                </c:pt>
                <c:pt idx="7986">
                  <c:v>3209.0</c:v>
                </c:pt>
                <c:pt idx="7987">
                  <c:v>3209.0</c:v>
                </c:pt>
                <c:pt idx="7988">
                  <c:v>3210.0</c:v>
                </c:pt>
                <c:pt idx="7989">
                  <c:v>3210.0</c:v>
                </c:pt>
                <c:pt idx="7990">
                  <c:v>3210.0</c:v>
                </c:pt>
                <c:pt idx="7991">
                  <c:v>3211.0</c:v>
                </c:pt>
                <c:pt idx="7992">
                  <c:v>3211.0</c:v>
                </c:pt>
                <c:pt idx="7993">
                  <c:v>3211.0</c:v>
                </c:pt>
                <c:pt idx="7994">
                  <c:v>3212.0</c:v>
                </c:pt>
                <c:pt idx="7995">
                  <c:v>3213.0</c:v>
                </c:pt>
                <c:pt idx="7996">
                  <c:v>3213.0</c:v>
                </c:pt>
                <c:pt idx="7997">
                  <c:v>3214.0</c:v>
                </c:pt>
                <c:pt idx="7998">
                  <c:v>3215.0</c:v>
                </c:pt>
                <c:pt idx="7999">
                  <c:v>3215.0</c:v>
                </c:pt>
                <c:pt idx="8000">
                  <c:v>3215.0</c:v>
                </c:pt>
                <c:pt idx="8001">
                  <c:v>3215.0</c:v>
                </c:pt>
                <c:pt idx="8002">
                  <c:v>3216.0</c:v>
                </c:pt>
                <c:pt idx="8003">
                  <c:v>3217.0</c:v>
                </c:pt>
                <c:pt idx="8004">
                  <c:v>3218.0</c:v>
                </c:pt>
                <c:pt idx="8005">
                  <c:v>3218.0</c:v>
                </c:pt>
                <c:pt idx="8006">
                  <c:v>3218.0</c:v>
                </c:pt>
                <c:pt idx="8007">
                  <c:v>3218.0</c:v>
                </c:pt>
                <c:pt idx="8008">
                  <c:v>3219.0</c:v>
                </c:pt>
                <c:pt idx="8009">
                  <c:v>3219.0</c:v>
                </c:pt>
                <c:pt idx="8010">
                  <c:v>3219.0</c:v>
                </c:pt>
                <c:pt idx="8011">
                  <c:v>3220.0</c:v>
                </c:pt>
                <c:pt idx="8012">
                  <c:v>3220.0</c:v>
                </c:pt>
                <c:pt idx="8013">
                  <c:v>3220.0</c:v>
                </c:pt>
                <c:pt idx="8014">
                  <c:v>3220.0</c:v>
                </c:pt>
                <c:pt idx="8015">
                  <c:v>3220.0</c:v>
                </c:pt>
                <c:pt idx="8016">
                  <c:v>3220.0</c:v>
                </c:pt>
                <c:pt idx="8017">
                  <c:v>3220.0</c:v>
                </c:pt>
                <c:pt idx="8018">
                  <c:v>3220.0</c:v>
                </c:pt>
                <c:pt idx="8019">
                  <c:v>3220.0</c:v>
                </c:pt>
                <c:pt idx="8020">
                  <c:v>3220.0</c:v>
                </c:pt>
                <c:pt idx="8021">
                  <c:v>3220.0</c:v>
                </c:pt>
                <c:pt idx="8022">
                  <c:v>3221.0</c:v>
                </c:pt>
                <c:pt idx="8023">
                  <c:v>3222.0</c:v>
                </c:pt>
                <c:pt idx="8024">
                  <c:v>3223.0</c:v>
                </c:pt>
                <c:pt idx="8025">
                  <c:v>3223.0</c:v>
                </c:pt>
                <c:pt idx="8026">
                  <c:v>3224.0</c:v>
                </c:pt>
                <c:pt idx="8027">
                  <c:v>3225.0</c:v>
                </c:pt>
                <c:pt idx="8028">
                  <c:v>3226.0</c:v>
                </c:pt>
                <c:pt idx="8029">
                  <c:v>3226.0</c:v>
                </c:pt>
                <c:pt idx="8030">
                  <c:v>3226.0</c:v>
                </c:pt>
                <c:pt idx="8031">
                  <c:v>3227.0</c:v>
                </c:pt>
                <c:pt idx="8032">
                  <c:v>3227.0</c:v>
                </c:pt>
                <c:pt idx="8033">
                  <c:v>3227.0</c:v>
                </c:pt>
                <c:pt idx="8034">
                  <c:v>3228.0</c:v>
                </c:pt>
                <c:pt idx="8035">
                  <c:v>3229.0</c:v>
                </c:pt>
                <c:pt idx="8036">
                  <c:v>3230.0</c:v>
                </c:pt>
                <c:pt idx="8037">
                  <c:v>3231.0</c:v>
                </c:pt>
                <c:pt idx="8038">
                  <c:v>3232.0</c:v>
                </c:pt>
                <c:pt idx="8039">
                  <c:v>3233.0</c:v>
                </c:pt>
                <c:pt idx="8040">
                  <c:v>3234.0</c:v>
                </c:pt>
                <c:pt idx="8041">
                  <c:v>3235.0</c:v>
                </c:pt>
                <c:pt idx="8042">
                  <c:v>3236.0</c:v>
                </c:pt>
                <c:pt idx="8043">
                  <c:v>3237.0</c:v>
                </c:pt>
                <c:pt idx="8044">
                  <c:v>3238.0</c:v>
                </c:pt>
                <c:pt idx="8045">
                  <c:v>3239.0</c:v>
                </c:pt>
                <c:pt idx="8046">
                  <c:v>3240.0</c:v>
                </c:pt>
                <c:pt idx="8047">
                  <c:v>3240.0</c:v>
                </c:pt>
                <c:pt idx="8048">
                  <c:v>3241.0</c:v>
                </c:pt>
                <c:pt idx="8049">
                  <c:v>3242.0</c:v>
                </c:pt>
                <c:pt idx="8050">
                  <c:v>3243.0</c:v>
                </c:pt>
                <c:pt idx="8051">
                  <c:v>3244.0</c:v>
                </c:pt>
                <c:pt idx="8052">
                  <c:v>3244.0</c:v>
                </c:pt>
                <c:pt idx="8053">
                  <c:v>3244.0</c:v>
                </c:pt>
                <c:pt idx="8054">
                  <c:v>3245.0</c:v>
                </c:pt>
                <c:pt idx="8055">
                  <c:v>3245.0</c:v>
                </c:pt>
                <c:pt idx="8056">
                  <c:v>3245.0</c:v>
                </c:pt>
                <c:pt idx="8057">
                  <c:v>3245.0</c:v>
                </c:pt>
                <c:pt idx="8058">
                  <c:v>3245.0</c:v>
                </c:pt>
                <c:pt idx="8059">
                  <c:v>3246.0</c:v>
                </c:pt>
                <c:pt idx="8060">
                  <c:v>3247.0</c:v>
                </c:pt>
                <c:pt idx="8061">
                  <c:v>3248.0</c:v>
                </c:pt>
                <c:pt idx="8062">
                  <c:v>3249.0</c:v>
                </c:pt>
                <c:pt idx="8063">
                  <c:v>3250.0</c:v>
                </c:pt>
                <c:pt idx="8064">
                  <c:v>3251.0</c:v>
                </c:pt>
                <c:pt idx="8065">
                  <c:v>3252.0</c:v>
                </c:pt>
                <c:pt idx="8066">
                  <c:v>3253.0</c:v>
                </c:pt>
                <c:pt idx="8067">
                  <c:v>3253.0</c:v>
                </c:pt>
                <c:pt idx="8068">
                  <c:v>3253.0</c:v>
                </c:pt>
                <c:pt idx="8069">
                  <c:v>3254.0</c:v>
                </c:pt>
                <c:pt idx="8070">
                  <c:v>3254.0</c:v>
                </c:pt>
                <c:pt idx="8071">
                  <c:v>3254.0</c:v>
                </c:pt>
                <c:pt idx="8072">
                  <c:v>3255.0</c:v>
                </c:pt>
                <c:pt idx="8073">
                  <c:v>3255.0</c:v>
                </c:pt>
                <c:pt idx="8074">
                  <c:v>3256.0</c:v>
                </c:pt>
                <c:pt idx="8075">
                  <c:v>3257.0</c:v>
                </c:pt>
                <c:pt idx="8076">
                  <c:v>3258.0</c:v>
                </c:pt>
                <c:pt idx="8077">
                  <c:v>3259.0</c:v>
                </c:pt>
                <c:pt idx="8078">
                  <c:v>3259.0</c:v>
                </c:pt>
                <c:pt idx="8079">
                  <c:v>3259.0</c:v>
                </c:pt>
                <c:pt idx="8080">
                  <c:v>3259.0</c:v>
                </c:pt>
                <c:pt idx="8081">
                  <c:v>3259.0</c:v>
                </c:pt>
                <c:pt idx="8082">
                  <c:v>3259.0</c:v>
                </c:pt>
                <c:pt idx="8083">
                  <c:v>3260.0</c:v>
                </c:pt>
                <c:pt idx="8084">
                  <c:v>3260.0</c:v>
                </c:pt>
                <c:pt idx="8085">
                  <c:v>3260.0</c:v>
                </c:pt>
                <c:pt idx="8086">
                  <c:v>3260.0</c:v>
                </c:pt>
                <c:pt idx="8087">
                  <c:v>3260.0</c:v>
                </c:pt>
                <c:pt idx="8088">
                  <c:v>3261.0</c:v>
                </c:pt>
                <c:pt idx="8089">
                  <c:v>3261.0</c:v>
                </c:pt>
                <c:pt idx="8090">
                  <c:v>3261.0</c:v>
                </c:pt>
                <c:pt idx="8091">
                  <c:v>3261.0</c:v>
                </c:pt>
                <c:pt idx="8092">
                  <c:v>3261.0</c:v>
                </c:pt>
                <c:pt idx="8093">
                  <c:v>3261.0</c:v>
                </c:pt>
                <c:pt idx="8094">
                  <c:v>3261.0</c:v>
                </c:pt>
                <c:pt idx="8095">
                  <c:v>3261.0</c:v>
                </c:pt>
                <c:pt idx="8096">
                  <c:v>3261.0</c:v>
                </c:pt>
                <c:pt idx="8097">
                  <c:v>3261.0</c:v>
                </c:pt>
                <c:pt idx="8098">
                  <c:v>3261.0</c:v>
                </c:pt>
                <c:pt idx="8099">
                  <c:v>3261.0</c:v>
                </c:pt>
                <c:pt idx="8100">
                  <c:v>3262.0</c:v>
                </c:pt>
                <c:pt idx="8101">
                  <c:v>3262.0</c:v>
                </c:pt>
                <c:pt idx="8102">
                  <c:v>3262.0</c:v>
                </c:pt>
                <c:pt idx="8103">
                  <c:v>3262.0</c:v>
                </c:pt>
                <c:pt idx="8104">
                  <c:v>3262.0</c:v>
                </c:pt>
                <c:pt idx="8105">
                  <c:v>3262.0</c:v>
                </c:pt>
                <c:pt idx="8106">
                  <c:v>3263.0</c:v>
                </c:pt>
                <c:pt idx="8107">
                  <c:v>3263.0</c:v>
                </c:pt>
                <c:pt idx="8108">
                  <c:v>3263.0</c:v>
                </c:pt>
                <c:pt idx="8109">
                  <c:v>3263.0</c:v>
                </c:pt>
                <c:pt idx="8110">
                  <c:v>3263.0</c:v>
                </c:pt>
                <c:pt idx="8111">
                  <c:v>3263.0</c:v>
                </c:pt>
                <c:pt idx="8112">
                  <c:v>3263.0</c:v>
                </c:pt>
                <c:pt idx="8113">
                  <c:v>3263.0</c:v>
                </c:pt>
                <c:pt idx="8114">
                  <c:v>3263.0</c:v>
                </c:pt>
                <c:pt idx="8115">
                  <c:v>3263.0</c:v>
                </c:pt>
                <c:pt idx="8116">
                  <c:v>3263.0</c:v>
                </c:pt>
                <c:pt idx="8117">
                  <c:v>3263.0</c:v>
                </c:pt>
                <c:pt idx="8118">
                  <c:v>3263.0</c:v>
                </c:pt>
                <c:pt idx="8119">
                  <c:v>3263.0</c:v>
                </c:pt>
                <c:pt idx="8120">
                  <c:v>3263.0</c:v>
                </c:pt>
                <c:pt idx="8121">
                  <c:v>3263.0</c:v>
                </c:pt>
                <c:pt idx="8122">
                  <c:v>3263.0</c:v>
                </c:pt>
                <c:pt idx="8123">
                  <c:v>3263.0</c:v>
                </c:pt>
                <c:pt idx="8124">
                  <c:v>3263.0</c:v>
                </c:pt>
                <c:pt idx="8125">
                  <c:v>3263.0</c:v>
                </c:pt>
                <c:pt idx="8126">
                  <c:v>3263.0</c:v>
                </c:pt>
                <c:pt idx="8127">
                  <c:v>3263.0</c:v>
                </c:pt>
                <c:pt idx="8128">
                  <c:v>3263.0</c:v>
                </c:pt>
                <c:pt idx="8129">
                  <c:v>3263.0</c:v>
                </c:pt>
                <c:pt idx="8130">
                  <c:v>3263.0</c:v>
                </c:pt>
                <c:pt idx="8131">
                  <c:v>3264.0</c:v>
                </c:pt>
                <c:pt idx="8132">
                  <c:v>3264.0</c:v>
                </c:pt>
                <c:pt idx="8133">
                  <c:v>3264.0</c:v>
                </c:pt>
                <c:pt idx="8134">
                  <c:v>3264.0</c:v>
                </c:pt>
                <c:pt idx="8135">
                  <c:v>3264.0</c:v>
                </c:pt>
                <c:pt idx="8136">
                  <c:v>3264.0</c:v>
                </c:pt>
                <c:pt idx="8137">
                  <c:v>3264.0</c:v>
                </c:pt>
                <c:pt idx="8138">
                  <c:v>3265.0</c:v>
                </c:pt>
                <c:pt idx="8139">
                  <c:v>3266.0</c:v>
                </c:pt>
                <c:pt idx="8140">
                  <c:v>3267.0</c:v>
                </c:pt>
                <c:pt idx="8141">
                  <c:v>3267.0</c:v>
                </c:pt>
                <c:pt idx="8142">
                  <c:v>3267.0</c:v>
                </c:pt>
                <c:pt idx="8143">
                  <c:v>3267.0</c:v>
                </c:pt>
                <c:pt idx="8144">
                  <c:v>3267.0</c:v>
                </c:pt>
                <c:pt idx="8145">
                  <c:v>3267.0</c:v>
                </c:pt>
                <c:pt idx="8146">
                  <c:v>3267.0</c:v>
                </c:pt>
                <c:pt idx="8147">
                  <c:v>3267.0</c:v>
                </c:pt>
                <c:pt idx="8148">
                  <c:v>3267.0</c:v>
                </c:pt>
                <c:pt idx="8149">
                  <c:v>3267.0</c:v>
                </c:pt>
                <c:pt idx="8150">
                  <c:v>3267.0</c:v>
                </c:pt>
                <c:pt idx="8151">
                  <c:v>3267.0</c:v>
                </c:pt>
                <c:pt idx="8152">
                  <c:v>3267.0</c:v>
                </c:pt>
                <c:pt idx="8153">
                  <c:v>3267.0</c:v>
                </c:pt>
                <c:pt idx="8154">
                  <c:v>3268.0</c:v>
                </c:pt>
                <c:pt idx="8155">
                  <c:v>3268.0</c:v>
                </c:pt>
                <c:pt idx="8156">
                  <c:v>3268.0</c:v>
                </c:pt>
                <c:pt idx="8157">
                  <c:v>3269.0</c:v>
                </c:pt>
                <c:pt idx="8158">
                  <c:v>3269.0</c:v>
                </c:pt>
                <c:pt idx="8159">
                  <c:v>3269.0</c:v>
                </c:pt>
                <c:pt idx="8160">
                  <c:v>3270.0</c:v>
                </c:pt>
                <c:pt idx="8161">
                  <c:v>3270.0</c:v>
                </c:pt>
                <c:pt idx="8162">
                  <c:v>3270.0</c:v>
                </c:pt>
                <c:pt idx="8163">
                  <c:v>3271.0</c:v>
                </c:pt>
                <c:pt idx="8164">
                  <c:v>3271.0</c:v>
                </c:pt>
                <c:pt idx="8165">
                  <c:v>3271.0</c:v>
                </c:pt>
                <c:pt idx="8166">
                  <c:v>3271.0</c:v>
                </c:pt>
                <c:pt idx="8167">
                  <c:v>3271.0</c:v>
                </c:pt>
                <c:pt idx="8168">
                  <c:v>3271.0</c:v>
                </c:pt>
                <c:pt idx="8169">
                  <c:v>3271.0</c:v>
                </c:pt>
                <c:pt idx="8170">
                  <c:v>3271.0</c:v>
                </c:pt>
                <c:pt idx="8171">
                  <c:v>3271.0</c:v>
                </c:pt>
                <c:pt idx="8172">
                  <c:v>3271.0</c:v>
                </c:pt>
                <c:pt idx="8173">
                  <c:v>3271.0</c:v>
                </c:pt>
                <c:pt idx="8174">
                  <c:v>3271.0</c:v>
                </c:pt>
                <c:pt idx="8175">
                  <c:v>3271.0</c:v>
                </c:pt>
                <c:pt idx="8176">
                  <c:v>3271.0</c:v>
                </c:pt>
                <c:pt idx="8177">
                  <c:v>3271.0</c:v>
                </c:pt>
                <c:pt idx="8178">
                  <c:v>3272.0</c:v>
                </c:pt>
                <c:pt idx="8179">
                  <c:v>3273.0</c:v>
                </c:pt>
                <c:pt idx="8180">
                  <c:v>3274.0</c:v>
                </c:pt>
                <c:pt idx="8181">
                  <c:v>3275.0</c:v>
                </c:pt>
                <c:pt idx="8182">
                  <c:v>3275.0</c:v>
                </c:pt>
                <c:pt idx="8183">
                  <c:v>3275.0</c:v>
                </c:pt>
                <c:pt idx="8184">
                  <c:v>3275.0</c:v>
                </c:pt>
                <c:pt idx="8185">
                  <c:v>3276.0</c:v>
                </c:pt>
                <c:pt idx="8186">
                  <c:v>3276.0</c:v>
                </c:pt>
                <c:pt idx="8187">
                  <c:v>3277.0</c:v>
                </c:pt>
                <c:pt idx="8188">
                  <c:v>3278.0</c:v>
                </c:pt>
                <c:pt idx="8189">
                  <c:v>3279.0</c:v>
                </c:pt>
                <c:pt idx="8190">
                  <c:v>3280.0</c:v>
                </c:pt>
                <c:pt idx="8191">
                  <c:v>3281.0</c:v>
                </c:pt>
                <c:pt idx="8192">
                  <c:v>3281.0</c:v>
                </c:pt>
                <c:pt idx="8193">
                  <c:v>3281.0</c:v>
                </c:pt>
                <c:pt idx="8194">
                  <c:v>3281.0</c:v>
                </c:pt>
                <c:pt idx="8195">
                  <c:v>3281.0</c:v>
                </c:pt>
                <c:pt idx="8196">
                  <c:v>3281.0</c:v>
                </c:pt>
                <c:pt idx="8197">
                  <c:v>3281.0</c:v>
                </c:pt>
                <c:pt idx="8198">
                  <c:v>3281.0</c:v>
                </c:pt>
                <c:pt idx="8199">
                  <c:v>3281.0</c:v>
                </c:pt>
                <c:pt idx="8200">
                  <c:v>3281.0</c:v>
                </c:pt>
                <c:pt idx="8201">
                  <c:v>3281.0</c:v>
                </c:pt>
                <c:pt idx="8202">
                  <c:v>3281.0</c:v>
                </c:pt>
                <c:pt idx="8203">
                  <c:v>3281.0</c:v>
                </c:pt>
                <c:pt idx="8204">
                  <c:v>3281.0</c:v>
                </c:pt>
                <c:pt idx="8205">
                  <c:v>3281.0</c:v>
                </c:pt>
                <c:pt idx="8206">
                  <c:v>3281.0</c:v>
                </c:pt>
                <c:pt idx="8207">
                  <c:v>3281.0</c:v>
                </c:pt>
                <c:pt idx="8208">
                  <c:v>3282.0</c:v>
                </c:pt>
                <c:pt idx="8209">
                  <c:v>3282.0</c:v>
                </c:pt>
                <c:pt idx="8210">
                  <c:v>3283.0</c:v>
                </c:pt>
                <c:pt idx="8211">
                  <c:v>3284.0</c:v>
                </c:pt>
                <c:pt idx="8212">
                  <c:v>3284.0</c:v>
                </c:pt>
                <c:pt idx="8213">
                  <c:v>3284.0</c:v>
                </c:pt>
                <c:pt idx="8214">
                  <c:v>3284.0</c:v>
                </c:pt>
                <c:pt idx="8215">
                  <c:v>3284.0</c:v>
                </c:pt>
                <c:pt idx="8216">
                  <c:v>3284.0</c:v>
                </c:pt>
                <c:pt idx="8217">
                  <c:v>3284.0</c:v>
                </c:pt>
                <c:pt idx="8218">
                  <c:v>3284.0</c:v>
                </c:pt>
                <c:pt idx="8219">
                  <c:v>3284.0</c:v>
                </c:pt>
                <c:pt idx="8220">
                  <c:v>3285.0</c:v>
                </c:pt>
                <c:pt idx="8221">
                  <c:v>3285.0</c:v>
                </c:pt>
                <c:pt idx="8222">
                  <c:v>3285.0</c:v>
                </c:pt>
                <c:pt idx="8223">
                  <c:v>3285.0</c:v>
                </c:pt>
                <c:pt idx="8224">
                  <c:v>3286.0</c:v>
                </c:pt>
                <c:pt idx="8225">
                  <c:v>3286.0</c:v>
                </c:pt>
                <c:pt idx="8226">
                  <c:v>3286.0</c:v>
                </c:pt>
                <c:pt idx="8227">
                  <c:v>3287.0</c:v>
                </c:pt>
                <c:pt idx="8228">
                  <c:v>3288.0</c:v>
                </c:pt>
                <c:pt idx="8229">
                  <c:v>3289.0</c:v>
                </c:pt>
                <c:pt idx="8230">
                  <c:v>3290.0</c:v>
                </c:pt>
                <c:pt idx="8231">
                  <c:v>3291.0</c:v>
                </c:pt>
                <c:pt idx="8232">
                  <c:v>3292.0</c:v>
                </c:pt>
                <c:pt idx="8233">
                  <c:v>3292.0</c:v>
                </c:pt>
                <c:pt idx="8234">
                  <c:v>3292.0</c:v>
                </c:pt>
                <c:pt idx="8235">
                  <c:v>3293.0</c:v>
                </c:pt>
                <c:pt idx="8236">
                  <c:v>3293.0</c:v>
                </c:pt>
                <c:pt idx="8237">
                  <c:v>3293.0</c:v>
                </c:pt>
                <c:pt idx="8238">
                  <c:v>3293.0</c:v>
                </c:pt>
                <c:pt idx="8239">
                  <c:v>3293.0</c:v>
                </c:pt>
                <c:pt idx="8240">
                  <c:v>3294.0</c:v>
                </c:pt>
                <c:pt idx="8241">
                  <c:v>3294.0</c:v>
                </c:pt>
                <c:pt idx="8242">
                  <c:v>3295.0</c:v>
                </c:pt>
                <c:pt idx="8243">
                  <c:v>3296.0</c:v>
                </c:pt>
                <c:pt idx="8244">
                  <c:v>3296.0</c:v>
                </c:pt>
                <c:pt idx="8245">
                  <c:v>3296.0</c:v>
                </c:pt>
                <c:pt idx="8246">
                  <c:v>3297.0</c:v>
                </c:pt>
                <c:pt idx="8247">
                  <c:v>3297.0</c:v>
                </c:pt>
                <c:pt idx="8248">
                  <c:v>3297.0</c:v>
                </c:pt>
                <c:pt idx="8249">
                  <c:v>3297.0</c:v>
                </c:pt>
                <c:pt idx="8250">
                  <c:v>3297.0</c:v>
                </c:pt>
                <c:pt idx="8251">
                  <c:v>3297.0</c:v>
                </c:pt>
                <c:pt idx="8252">
                  <c:v>3298.0</c:v>
                </c:pt>
                <c:pt idx="8253">
                  <c:v>3299.0</c:v>
                </c:pt>
                <c:pt idx="8254">
                  <c:v>3300.0</c:v>
                </c:pt>
                <c:pt idx="8255">
                  <c:v>3301.0</c:v>
                </c:pt>
                <c:pt idx="8256">
                  <c:v>3301.0</c:v>
                </c:pt>
                <c:pt idx="8257">
                  <c:v>3302.0</c:v>
                </c:pt>
                <c:pt idx="8258">
                  <c:v>3303.0</c:v>
                </c:pt>
                <c:pt idx="8259">
                  <c:v>3304.0</c:v>
                </c:pt>
                <c:pt idx="8260">
                  <c:v>3305.0</c:v>
                </c:pt>
                <c:pt idx="8261">
                  <c:v>3306.0</c:v>
                </c:pt>
                <c:pt idx="8262">
                  <c:v>3306.0</c:v>
                </c:pt>
                <c:pt idx="8263">
                  <c:v>3306.0</c:v>
                </c:pt>
                <c:pt idx="8264">
                  <c:v>3306.0</c:v>
                </c:pt>
                <c:pt idx="8265">
                  <c:v>3307.0</c:v>
                </c:pt>
                <c:pt idx="8266">
                  <c:v>3308.0</c:v>
                </c:pt>
                <c:pt idx="8267">
                  <c:v>3309.0</c:v>
                </c:pt>
                <c:pt idx="8268">
                  <c:v>3310.0</c:v>
                </c:pt>
                <c:pt idx="8269">
                  <c:v>3310.0</c:v>
                </c:pt>
                <c:pt idx="8270">
                  <c:v>3311.0</c:v>
                </c:pt>
                <c:pt idx="8271">
                  <c:v>3311.0</c:v>
                </c:pt>
                <c:pt idx="8272">
                  <c:v>3311.0</c:v>
                </c:pt>
                <c:pt idx="8273">
                  <c:v>3311.0</c:v>
                </c:pt>
                <c:pt idx="8274">
                  <c:v>3311.0</c:v>
                </c:pt>
                <c:pt idx="8275">
                  <c:v>3312.0</c:v>
                </c:pt>
                <c:pt idx="8276">
                  <c:v>3312.0</c:v>
                </c:pt>
                <c:pt idx="8277">
                  <c:v>3313.0</c:v>
                </c:pt>
                <c:pt idx="8278">
                  <c:v>3314.0</c:v>
                </c:pt>
                <c:pt idx="8279">
                  <c:v>3315.0</c:v>
                </c:pt>
                <c:pt idx="8280">
                  <c:v>3316.0</c:v>
                </c:pt>
                <c:pt idx="8281">
                  <c:v>3316.0</c:v>
                </c:pt>
                <c:pt idx="8282">
                  <c:v>3316.0</c:v>
                </c:pt>
                <c:pt idx="8283">
                  <c:v>3316.0</c:v>
                </c:pt>
                <c:pt idx="8284">
                  <c:v>3316.0</c:v>
                </c:pt>
                <c:pt idx="8285">
                  <c:v>3316.0</c:v>
                </c:pt>
                <c:pt idx="8286">
                  <c:v>3316.0</c:v>
                </c:pt>
                <c:pt idx="8287">
                  <c:v>3317.0</c:v>
                </c:pt>
                <c:pt idx="8288">
                  <c:v>3317.0</c:v>
                </c:pt>
                <c:pt idx="8289">
                  <c:v>3317.0</c:v>
                </c:pt>
                <c:pt idx="8290">
                  <c:v>3317.0</c:v>
                </c:pt>
                <c:pt idx="8291">
                  <c:v>3317.0</c:v>
                </c:pt>
                <c:pt idx="8292">
                  <c:v>3318.0</c:v>
                </c:pt>
                <c:pt idx="8293">
                  <c:v>3319.0</c:v>
                </c:pt>
                <c:pt idx="8294">
                  <c:v>3320.0</c:v>
                </c:pt>
                <c:pt idx="8295">
                  <c:v>3321.0</c:v>
                </c:pt>
                <c:pt idx="8296">
                  <c:v>3322.0</c:v>
                </c:pt>
                <c:pt idx="8297">
                  <c:v>3322.0</c:v>
                </c:pt>
                <c:pt idx="8298">
                  <c:v>3322.0</c:v>
                </c:pt>
                <c:pt idx="8299">
                  <c:v>3323.0</c:v>
                </c:pt>
                <c:pt idx="8300">
                  <c:v>3324.0</c:v>
                </c:pt>
                <c:pt idx="8301">
                  <c:v>3325.0</c:v>
                </c:pt>
                <c:pt idx="8302">
                  <c:v>3326.0</c:v>
                </c:pt>
                <c:pt idx="8303">
                  <c:v>3327.0</c:v>
                </c:pt>
                <c:pt idx="8304">
                  <c:v>3328.0</c:v>
                </c:pt>
                <c:pt idx="8305">
                  <c:v>3329.0</c:v>
                </c:pt>
                <c:pt idx="8306">
                  <c:v>3330.0</c:v>
                </c:pt>
                <c:pt idx="8307">
                  <c:v>3330.0</c:v>
                </c:pt>
                <c:pt idx="8308">
                  <c:v>3330.0</c:v>
                </c:pt>
                <c:pt idx="8309">
                  <c:v>3330.0</c:v>
                </c:pt>
                <c:pt idx="8310">
                  <c:v>3330.0</c:v>
                </c:pt>
                <c:pt idx="8311">
                  <c:v>3330.0</c:v>
                </c:pt>
                <c:pt idx="8312">
                  <c:v>3331.0</c:v>
                </c:pt>
                <c:pt idx="8313">
                  <c:v>3331.0</c:v>
                </c:pt>
                <c:pt idx="8314">
                  <c:v>3332.0</c:v>
                </c:pt>
                <c:pt idx="8315">
                  <c:v>3333.0</c:v>
                </c:pt>
                <c:pt idx="8316">
                  <c:v>3333.0</c:v>
                </c:pt>
                <c:pt idx="8317">
                  <c:v>3333.0</c:v>
                </c:pt>
                <c:pt idx="8318">
                  <c:v>3333.0</c:v>
                </c:pt>
                <c:pt idx="8319">
                  <c:v>3334.0</c:v>
                </c:pt>
                <c:pt idx="8320">
                  <c:v>3335.0</c:v>
                </c:pt>
                <c:pt idx="8321">
                  <c:v>3335.0</c:v>
                </c:pt>
                <c:pt idx="8322">
                  <c:v>3335.0</c:v>
                </c:pt>
                <c:pt idx="8323">
                  <c:v>3336.0</c:v>
                </c:pt>
                <c:pt idx="8324">
                  <c:v>3337.0</c:v>
                </c:pt>
                <c:pt idx="8325">
                  <c:v>3337.0</c:v>
                </c:pt>
                <c:pt idx="8326">
                  <c:v>3337.0</c:v>
                </c:pt>
                <c:pt idx="8327">
                  <c:v>3338.0</c:v>
                </c:pt>
                <c:pt idx="8328">
                  <c:v>3339.0</c:v>
                </c:pt>
                <c:pt idx="8329">
                  <c:v>3339.0</c:v>
                </c:pt>
                <c:pt idx="8330">
                  <c:v>3339.0</c:v>
                </c:pt>
                <c:pt idx="8331">
                  <c:v>3339.0</c:v>
                </c:pt>
                <c:pt idx="8332">
                  <c:v>3340.0</c:v>
                </c:pt>
                <c:pt idx="8333">
                  <c:v>3341.0</c:v>
                </c:pt>
                <c:pt idx="8334">
                  <c:v>3342.0</c:v>
                </c:pt>
                <c:pt idx="8335">
                  <c:v>3343.0</c:v>
                </c:pt>
                <c:pt idx="8336">
                  <c:v>3344.0</c:v>
                </c:pt>
                <c:pt idx="8337">
                  <c:v>3344.0</c:v>
                </c:pt>
                <c:pt idx="8338">
                  <c:v>3344.0</c:v>
                </c:pt>
                <c:pt idx="8339">
                  <c:v>3344.0</c:v>
                </c:pt>
                <c:pt idx="8340">
                  <c:v>3344.0</c:v>
                </c:pt>
                <c:pt idx="8341">
                  <c:v>3345.0</c:v>
                </c:pt>
                <c:pt idx="8342">
                  <c:v>3345.0</c:v>
                </c:pt>
                <c:pt idx="8343">
                  <c:v>3345.0</c:v>
                </c:pt>
                <c:pt idx="8344">
                  <c:v>3345.0</c:v>
                </c:pt>
                <c:pt idx="8345">
                  <c:v>3345.0</c:v>
                </c:pt>
                <c:pt idx="8346">
                  <c:v>3345.0</c:v>
                </c:pt>
                <c:pt idx="8347">
                  <c:v>3345.0</c:v>
                </c:pt>
                <c:pt idx="8348">
                  <c:v>3345.0</c:v>
                </c:pt>
                <c:pt idx="8349">
                  <c:v>3345.0</c:v>
                </c:pt>
                <c:pt idx="8350">
                  <c:v>3345.0</c:v>
                </c:pt>
                <c:pt idx="8351">
                  <c:v>3345.0</c:v>
                </c:pt>
                <c:pt idx="8352">
                  <c:v>3345.0</c:v>
                </c:pt>
                <c:pt idx="8353">
                  <c:v>3345.0</c:v>
                </c:pt>
                <c:pt idx="8354">
                  <c:v>3345.0</c:v>
                </c:pt>
                <c:pt idx="8355">
                  <c:v>3345.0</c:v>
                </c:pt>
                <c:pt idx="8356">
                  <c:v>3345.0</c:v>
                </c:pt>
                <c:pt idx="8357">
                  <c:v>3345.0</c:v>
                </c:pt>
                <c:pt idx="8358">
                  <c:v>3345.0</c:v>
                </c:pt>
                <c:pt idx="8359">
                  <c:v>3345.0</c:v>
                </c:pt>
                <c:pt idx="8360">
                  <c:v>3345.0</c:v>
                </c:pt>
                <c:pt idx="8361">
                  <c:v>3345.0</c:v>
                </c:pt>
                <c:pt idx="8362">
                  <c:v>3345.0</c:v>
                </c:pt>
                <c:pt idx="8363">
                  <c:v>3345.0</c:v>
                </c:pt>
                <c:pt idx="8364">
                  <c:v>3345.0</c:v>
                </c:pt>
                <c:pt idx="8365">
                  <c:v>3345.0</c:v>
                </c:pt>
                <c:pt idx="8366">
                  <c:v>3345.0</c:v>
                </c:pt>
                <c:pt idx="8367">
                  <c:v>3345.0</c:v>
                </c:pt>
                <c:pt idx="8368">
                  <c:v>3346.0</c:v>
                </c:pt>
                <c:pt idx="8369">
                  <c:v>3347.0</c:v>
                </c:pt>
                <c:pt idx="8370">
                  <c:v>3347.0</c:v>
                </c:pt>
                <c:pt idx="8371">
                  <c:v>3347.0</c:v>
                </c:pt>
                <c:pt idx="8372">
                  <c:v>3348.0</c:v>
                </c:pt>
                <c:pt idx="8373">
                  <c:v>3349.0</c:v>
                </c:pt>
                <c:pt idx="8374">
                  <c:v>3349.0</c:v>
                </c:pt>
                <c:pt idx="8375">
                  <c:v>3349.0</c:v>
                </c:pt>
                <c:pt idx="8376">
                  <c:v>3350.0</c:v>
                </c:pt>
                <c:pt idx="8377">
                  <c:v>3351.0</c:v>
                </c:pt>
                <c:pt idx="8378">
                  <c:v>3352.0</c:v>
                </c:pt>
                <c:pt idx="8379">
                  <c:v>3352.0</c:v>
                </c:pt>
                <c:pt idx="8380">
                  <c:v>3353.0</c:v>
                </c:pt>
                <c:pt idx="8381">
                  <c:v>3354.0</c:v>
                </c:pt>
                <c:pt idx="8382">
                  <c:v>3354.0</c:v>
                </c:pt>
                <c:pt idx="8383">
                  <c:v>3355.0</c:v>
                </c:pt>
                <c:pt idx="8384">
                  <c:v>3355.0</c:v>
                </c:pt>
                <c:pt idx="8385">
                  <c:v>3355.0</c:v>
                </c:pt>
                <c:pt idx="8386">
                  <c:v>3355.0</c:v>
                </c:pt>
                <c:pt idx="8387">
                  <c:v>3355.0</c:v>
                </c:pt>
                <c:pt idx="8388">
                  <c:v>3355.0</c:v>
                </c:pt>
                <c:pt idx="8389">
                  <c:v>3356.0</c:v>
                </c:pt>
                <c:pt idx="8390">
                  <c:v>3356.0</c:v>
                </c:pt>
                <c:pt idx="8391">
                  <c:v>3356.0</c:v>
                </c:pt>
                <c:pt idx="8392">
                  <c:v>3356.0</c:v>
                </c:pt>
                <c:pt idx="8393">
                  <c:v>3356.0</c:v>
                </c:pt>
                <c:pt idx="8394">
                  <c:v>3356.0</c:v>
                </c:pt>
                <c:pt idx="8395">
                  <c:v>3356.0</c:v>
                </c:pt>
                <c:pt idx="8396">
                  <c:v>3356.0</c:v>
                </c:pt>
                <c:pt idx="8397">
                  <c:v>3356.0</c:v>
                </c:pt>
                <c:pt idx="8398">
                  <c:v>3356.0</c:v>
                </c:pt>
                <c:pt idx="8399">
                  <c:v>3356.0</c:v>
                </c:pt>
                <c:pt idx="8400">
                  <c:v>3356.0</c:v>
                </c:pt>
                <c:pt idx="8401">
                  <c:v>3356.0</c:v>
                </c:pt>
                <c:pt idx="8402">
                  <c:v>3356.0</c:v>
                </c:pt>
                <c:pt idx="8403">
                  <c:v>3356.0</c:v>
                </c:pt>
                <c:pt idx="8404">
                  <c:v>3356.0</c:v>
                </c:pt>
                <c:pt idx="8405">
                  <c:v>3356.0</c:v>
                </c:pt>
                <c:pt idx="8406">
                  <c:v>3356.0</c:v>
                </c:pt>
                <c:pt idx="8407">
                  <c:v>3356.0</c:v>
                </c:pt>
                <c:pt idx="8408">
                  <c:v>3357.0</c:v>
                </c:pt>
                <c:pt idx="8409">
                  <c:v>3357.0</c:v>
                </c:pt>
                <c:pt idx="8410">
                  <c:v>3357.0</c:v>
                </c:pt>
                <c:pt idx="8411">
                  <c:v>3357.0</c:v>
                </c:pt>
                <c:pt idx="8412">
                  <c:v>3357.0</c:v>
                </c:pt>
                <c:pt idx="8413">
                  <c:v>3358.0</c:v>
                </c:pt>
                <c:pt idx="8414">
                  <c:v>3358.0</c:v>
                </c:pt>
                <c:pt idx="8415">
                  <c:v>3359.0</c:v>
                </c:pt>
                <c:pt idx="8416">
                  <c:v>3359.0</c:v>
                </c:pt>
                <c:pt idx="8417">
                  <c:v>3360.0</c:v>
                </c:pt>
                <c:pt idx="8418">
                  <c:v>3360.0</c:v>
                </c:pt>
                <c:pt idx="8419">
                  <c:v>3360.0</c:v>
                </c:pt>
                <c:pt idx="8420">
                  <c:v>3360.0</c:v>
                </c:pt>
                <c:pt idx="8421">
                  <c:v>3360.0</c:v>
                </c:pt>
                <c:pt idx="8422">
                  <c:v>3360.0</c:v>
                </c:pt>
                <c:pt idx="8423">
                  <c:v>3360.0</c:v>
                </c:pt>
                <c:pt idx="8424">
                  <c:v>3360.0</c:v>
                </c:pt>
                <c:pt idx="8425">
                  <c:v>3360.0</c:v>
                </c:pt>
                <c:pt idx="8426">
                  <c:v>3360.0</c:v>
                </c:pt>
                <c:pt idx="8427">
                  <c:v>3360.0</c:v>
                </c:pt>
                <c:pt idx="8428">
                  <c:v>3360.0</c:v>
                </c:pt>
                <c:pt idx="8429">
                  <c:v>3360.0</c:v>
                </c:pt>
                <c:pt idx="8430">
                  <c:v>3360.0</c:v>
                </c:pt>
                <c:pt idx="8431">
                  <c:v>3360.0</c:v>
                </c:pt>
                <c:pt idx="8432">
                  <c:v>3360.0</c:v>
                </c:pt>
                <c:pt idx="8433">
                  <c:v>3360.0</c:v>
                </c:pt>
                <c:pt idx="8434">
                  <c:v>3360.0</c:v>
                </c:pt>
                <c:pt idx="8435">
                  <c:v>3360.0</c:v>
                </c:pt>
                <c:pt idx="8436">
                  <c:v>3360.0</c:v>
                </c:pt>
                <c:pt idx="8437">
                  <c:v>3360.0</c:v>
                </c:pt>
                <c:pt idx="8438">
                  <c:v>3360.0</c:v>
                </c:pt>
                <c:pt idx="8439">
                  <c:v>3360.0</c:v>
                </c:pt>
                <c:pt idx="8440">
                  <c:v>3360.0</c:v>
                </c:pt>
                <c:pt idx="8441">
                  <c:v>3360.0</c:v>
                </c:pt>
                <c:pt idx="8442">
                  <c:v>3360.0</c:v>
                </c:pt>
                <c:pt idx="8443">
                  <c:v>3360.0</c:v>
                </c:pt>
                <c:pt idx="8444">
                  <c:v>3360.0</c:v>
                </c:pt>
                <c:pt idx="8445">
                  <c:v>3360.0</c:v>
                </c:pt>
                <c:pt idx="8446">
                  <c:v>3360.0</c:v>
                </c:pt>
                <c:pt idx="8447">
                  <c:v>3360.0</c:v>
                </c:pt>
                <c:pt idx="8448">
                  <c:v>3360.0</c:v>
                </c:pt>
                <c:pt idx="8449">
                  <c:v>3360.0</c:v>
                </c:pt>
                <c:pt idx="8450">
                  <c:v>3360.0</c:v>
                </c:pt>
                <c:pt idx="8451">
                  <c:v>3360.0</c:v>
                </c:pt>
                <c:pt idx="8452">
                  <c:v>3360.0</c:v>
                </c:pt>
                <c:pt idx="8453">
                  <c:v>3360.0</c:v>
                </c:pt>
                <c:pt idx="8454">
                  <c:v>3360.0</c:v>
                </c:pt>
                <c:pt idx="8455">
                  <c:v>3360.0</c:v>
                </c:pt>
                <c:pt idx="8456">
                  <c:v>3360.0</c:v>
                </c:pt>
                <c:pt idx="8457">
                  <c:v>3360.0</c:v>
                </c:pt>
                <c:pt idx="8458">
                  <c:v>3360.0</c:v>
                </c:pt>
                <c:pt idx="8459">
                  <c:v>3360.0</c:v>
                </c:pt>
                <c:pt idx="8460">
                  <c:v>3360.0</c:v>
                </c:pt>
                <c:pt idx="8461">
                  <c:v>3360.0</c:v>
                </c:pt>
                <c:pt idx="8462">
                  <c:v>3361.0</c:v>
                </c:pt>
                <c:pt idx="8463">
                  <c:v>3362.0</c:v>
                </c:pt>
                <c:pt idx="8464">
                  <c:v>3363.0</c:v>
                </c:pt>
                <c:pt idx="8465">
                  <c:v>3363.0</c:v>
                </c:pt>
                <c:pt idx="8466">
                  <c:v>3363.0</c:v>
                </c:pt>
                <c:pt idx="8467">
                  <c:v>3364.0</c:v>
                </c:pt>
                <c:pt idx="8468">
                  <c:v>3364.0</c:v>
                </c:pt>
                <c:pt idx="8469">
                  <c:v>3365.0</c:v>
                </c:pt>
                <c:pt idx="8470">
                  <c:v>3366.0</c:v>
                </c:pt>
                <c:pt idx="8471">
                  <c:v>3367.0</c:v>
                </c:pt>
                <c:pt idx="8472">
                  <c:v>3368.0</c:v>
                </c:pt>
                <c:pt idx="8473">
                  <c:v>3368.0</c:v>
                </c:pt>
                <c:pt idx="8474">
                  <c:v>3368.0</c:v>
                </c:pt>
                <c:pt idx="8475">
                  <c:v>3368.0</c:v>
                </c:pt>
                <c:pt idx="8476">
                  <c:v>3369.0</c:v>
                </c:pt>
                <c:pt idx="8477">
                  <c:v>3370.0</c:v>
                </c:pt>
                <c:pt idx="8478">
                  <c:v>3370.0</c:v>
                </c:pt>
                <c:pt idx="8479">
                  <c:v>3371.0</c:v>
                </c:pt>
                <c:pt idx="8480">
                  <c:v>3372.0</c:v>
                </c:pt>
                <c:pt idx="8481">
                  <c:v>3372.0</c:v>
                </c:pt>
                <c:pt idx="8482">
                  <c:v>3373.0</c:v>
                </c:pt>
                <c:pt idx="8483">
                  <c:v>3374.0</c:v>
                </c:pt>
                <c:pt idx="8484">
                  <c:v>3375.0</c:v>
                </c:pt>
                <c:pt idx="8485">
                  <c:v>3376.0</c:v>
                </c:pt>
                <c:pt idx="8486">
                  <c:v>3376.0</c:v>
                </c:pt>
                <c:pt idx="8487">
                  <c:v>3377.0</c:v>
                </c:pt>
                <c:pt idx="8488">
                  <c:v>3378.0</c:v>
                </c:pt>
                <c:pt idx="8489">
                  <c:v>3379.0</c:v>
                </c:pt>
                <c:pt idx="8490">
                  <c:v>3380.0</c:v>
                </c:pt>
                <c:pt idx="8491">
                  <c:v>3381.0</c:v>
                </c:pt>
                <c:pt idx="8492">
                  <c:v>3382.0</c:v>
                </c:pt>
                <c:pt idx="8493">
                  <c:v>3383.0</c:v>
                </c:pt>
                <c:pt idx="8494">
                  <c:v>3384.0</c:v>
                </c:pt>
                <c:pt idx="8495">
                  <c:v>3385.0</c:v>
                </c:pt>
                <c:pt idx="8496">
                  <c:v>3386.0</c:v>
                </c:pt>
                <c:pt idx="8497">
                  <c:v>3387.0</c:v>
                </c:pt>
                <c:pt idx="8498">
                  <c:v>3388.0</c:v>
                </c:pt>
                <c:pt idx="8499">
                  <c:v>3389.0</c:v>
                </c:pt>
                <c:pt idx="8500">
                  <c:v>3390.0</c:v>
                </c:pt>
                <c:pt idx="8501">
                  <c:v>3391.0</c:v>
                </c:pt>
                <c:pt idx="8502">
                  <c:v>3392.0</c:v>
                </c:pt>
                <c:pt idx="8503">
                  <c:v>3393.0</c:v>
                </c:pt>
                <c:pt idx="8504">
                  <c:v>3394.0</c:v>
                </c:pt>
                <c:pt idx="8505">
                  <c:v>3395.0</c:v>
                </c:pt>
                <c:pt idx="8506">
                  <c:v>3396.0</c:v>
                </c:pt>
                <c:pt idx="8507">
                  <c:v>3397.0</c:v>
                </c:pt>
                <c:pt idx="8508">
                  <c:v>3398.0</c:v>
                </c:pt>
                <c:pt idx="8509">
                  <c:v>3398.0</c:v>
                </c:pt>
                <c:pt idx="8510">
                  <c:v>3398.0</c:v>
                </c:pt>
                <c:pt idx="8511">
                  <c:v>3399.0</c:v>
                </c:pt>
                <c:pt idx="8512">
                  <c:v>3400.0</c:v>
                </c:pt>
                <c:pt idx="8513">
                  <c:v>3400.0</c:v>
                </c:pt>
                <c:pt idx="8514">
                  <c:v>3401.0</c:v>
                </c:pt>
                <c:pt idx="8515">
                  <c:v>3402.0</c:v>
                </c:pt>
                <c:pt idx="8516">
                  <c:v>3403.0</c:v>
                </c:pt>
                <c:pt idx="8517">
                  <c:v>3404.0</c:v>
                </c:pt>
                <c:pt idx="8518">
                  <c:v>3405.0</c:v>
                </c:pt>
                <c:pt idx="8519">
                  <c:v>3406.0</c:v>
                </c:pt>
                <c:pt idx="8520">
                  <c:v>3407.0</c:v>
                </c:pt>
                <c:pt idx="8521">
                  <c:v>3408.0</c:v>
                </c:pt>
                <c:pt idx="8522">
                  <c:v>3409.0</c:v>
                </c:pt>
                <c:pt idx="8523">
                  <c:v>3410.0</c:v>
                </c:pt>
                <c:pt idx="8524">
                  <c:v>3411.0</c:v>
                </c:pt>
                <c:pt idx="8525">
                  <c:v>3412.0</c:v>
                </c:pt>
                <c:pt idx="8526">
                  <c:v>3412.0</c:v>
                </c:pt>
                <c:pt idx="8527">
                  <c:v>3413.0</c:v>
                </c:pt>
                <c:pt idx="8528">
                  <c:v>3414.0</c:v>
                </c:pt>
                <c:pt idx="8529">
                  <c:v>3415.0</c:v>
                </c:pt>
                <c:pt idx="8530">
                  <c:v>3415.0</c:v>
                </c:pt>
                <c:pt idx="8531">
                  <c:v>3415.0</c:v>
                </c:pt>
                <c:pt idx="8532">
                  <c:v>3415.0</c:v>
                </c:pt>
                <c:pt idx="8533">
                  <c:v>3415.0</c:v>
                </c:pt>
                <c:pt idx="8534">
                  <c:v>3416.0</c:v>
                </c:pt>
                <c:pt idx="8535">
                  <c:v>3416.0</c:v>
                </c:pt>
                <c:pt idx="8536">
                  <c:v>3417.0</c:v>
                </c:pt>
                <c:pt idx="8537">
                  <c:v>3418.0</c:v>
                </c:pt>
                <c:pt idx="8538">
                  <c:v>3419.0</c:v>
                </c:pt>
                <c:pt idx="8539">
                  <c:v>3419.0</c:v>
                </c:pt>
                <c:pt idx="8540">
                  <c:v>3420.0</c:v>
                </c:pt>
                <c:pt idx="8541">
                  <c:v>3421.0</c:v>
                </c:pt>
                <c:pt idx="8542">
                  <c:v>3422.0</c:v>
                </c:pt>
                <c:pt idx="8543">
                  <c:v>3422.0</c:v>
                </c:pt>
                <c:pt idx="8544">
                  <c:v>3423.0</c:v>
                </c:pt>
                <c:pt idx="8545">
                  <c:v>3423.0</c:v>
                </c:pt>
                <c:pt idx="8546">
                  <c:v>3423.0</c:v>
                </c:pt>
                <c:pt idx="8547">
                  <c:v>3424.0</c:v>
                </c:pt>
                <c:pt idx="8548">
                  <c:v>3425.0</c:v>
                </c:pt>
                <c:pt idx="8549">
                  <c:v>3425.0</c:v>
                </c:pt>
                <c:pt idx="8550">
                  <c:v>3426.0</c:v>
                </c:pt>
                <c:pt idx="8551">
                  <c:v>3427.0</c:v>
                </c:pt>
                <c:pt idx="8552">
                  <c:v>3427.0</c:v>
                </c:pt>
                <c:pt idx="8553">
                  <c:v>3428.0</c:v>
                </c:pt>
                <c:pt idx="8554">
                  <c:v>3429.0</c:v>
                </c:pt>
                <c:pt idx="8555">
                  <c:v>3429.0</c:v>
                </c:pt>
                <c:pt idx="8556">
                  <c:v>3429.0</c:v>
                </c:pt>
                <c:pt idx="8557">
                  <c:v>3429.0</c:v>
                </c:pt>
                <c:pt idx="8558">
                  <c:v>3429.0</c:v>
                </c:pt>
                <c:pt idx="8559">
                  <c:v>3429.0</c:v>
                </c:pt>
                <c:pt idx="8560">
                  <c:v>3430.0</c:v>
                </c:pt>
                <c:pt idx="8561">
                  <c:v>3431.0</c:v>
                </c:pt>
                <c:pt idx="8562">
                  <c:v>3431.0</c:v>
                </c:pt>
                <c:pt idx="8563">
                  <c:v>3431.0</c:v>
                </c:pt>
                <c:pt idx="8564">
                  <c:v>3431.0</c:v>
                </c:pt>
                <c:pt idx="8565">
                  <c:v>3431.0</c:v>
                </c:pt>
                <c:pt idx="8566">
                  <c:v>3431.0</c:v>
                </c:pt>
                <c:pt idx="8567">
                  <c:v>3431.0</c:v>
                </c:pt>
                <c:pt idx="8568">
                  <c:v>3431.0</c:v>
                </c:pt>
                <c:pt idx="8569">
                  <c:v>3431.0</c:v>
                </c:pt>
                <c:pt idx="8570">
                  <c:v>3432.0</c:v>
                </c:pt>
                <c:pt idx="8571">
                  <c:v>3432.0</c:v>
                </c:pt>
                <c:pt idx="8572">
                  <c:v>3432.0</c:v>
                </c:pt>
                <c:pt idx="8573">
                  <c:v>3432.0</c:v>
                </c:pt>
                <c:pt idx="8574">
                  <c:v>3432.0</c:v>
                </c:pt>
                <c:pt idx="8575">
                  <c:v>3432.0</c:v>
                </c:pt>
                <c:pt idx="8576">
                  <c:v>3432.0</c:v>
                </c:pt>
                <c:pt idx="8577">
                  <c:v>3433.0</c:v>
                </c:pt>
                <c:pt idx="8578">
                  <c:v>3434.0</c:v>
                </c:pt>
                <c:pt idx="8579">
                  <c:v>3434.0</c:v>
                </c:pt>
                <c:pt idx="8580">
                  <c:v>3434.0</c:v>
                </c:pt>
                <c:pt idx="8581">
                  <c:v>3435.0</c:v>
                </c:pt>
                <c:pt idx="8582">
                  <c:v>3436.0</c:v>
                </c:pt>
                <c:pt idx="8583">
                  <c:v>3436.0</c:v>
                </c:pt>
                <c:pt idx="8584">
                  <c:v>3436.0</c:v>
                </c:pt>
                <c:pt idx="8585">
                  <c:v>3436.0</c:v>
                </c:pt>
                <c:pt idx="8586">
                  <c:v>3436.0</c:v>
                </c:pt>
                <c:pt idx="8587">
                  <c:v>3436.0</c:v>
                </c:pt>
                <c:pt idx="8588">
                  <c:v>3436.0</c:v>
                </c:pt>
                <c:pt idx="8589">
                  <c:v>3437.0</c:v>
                </c:pt>
                <c:pt idx="8590">
                  <c:v>3437.0</c:v>
                </c:pt>
                <c:pt idx="8591">
                  <c:v>3437.0</c:v>
                </c:pt>
                <c:pt idx="8592">
                  <c:v>3437.0</c:v>
                </c:pt>
                <c:pt idx="8593">
                  <c:v>3437.0</c:v>
                </c:pt>
                <c:pt idx="8594">
                  <c:v>3438.0</c:v>
                </c:pt>
                <c:pt idx="8595">
                  <c:v>3438.0</c:v>
                </c:pt>
                <c:pt idx="8596">
                  <c:v>3439.0</c:v>
                </c:pt>
                <c:pt idx="8597">
                  <c:v>3439.0</c:v>
                </c:pt>
                <c:pt idx="8598">
                  <c:v>3439.0</c:v>
                </c:pt>
                <c:pt idx="8599">
                  <c:v>3440.0</c:v>
                </c:pt>
                <c:pt idx="8600">
                  <c:v>3440.0</c:v>
                </c:pt>
                <c:pt idx="8601">
                  <c:v>3441.0</c:v>
                </c:pt>
                <c:pt idx="8602">
                  <c:v>3441.0</c:v>
                </c:pt>
                <c:pt idx="8603">
                  <c:v>3442.0</c:v>
                </c:pt>
                <c:pt idx="8604">
                  <c:v>3442.0</c:v>
                </c:pt>
                <c:pt idx="8605">
                  <c:v>3443.0</c:v>
                </c:pt>
                <c:pt idx="8606">
                  <c:v>3444.0</c:v>
                </c:pt>
                <c:pt idx="8607">
                  <c:v>3444.0</c:v>
                </c:pt>
                <c:pt idx="8608">
                  <c:v>3444.0</c:v>
                </c:pt>
                <c:pt idx="8609">
                  <c:v>3444.0</c:v>
                </c:pt>
                <c:pt idx="8610">
                  <c:v>3444.0</c:v>
                </c:pt>
                <c:pt idx="8611">
                  <c:v>3444.0</c:v>
                </c:pt>
                <c:pt idx="8612">
                  <c:v>3444.0</c:v>
                </c:pt>
                <c:pt idx="8613">
                  <c:v>3444.0</c:v>
                </c:pt>
                <c:pt idx="8614">
                  <c:v>3444.0</c:v>
                </c:pt>
                <c:pt idx="8615">
                  <c:v>3444.0</c:v>
                </c:pt>
                <c:pt idx="8616">
                  <c:v>3444.0</c:v>
                </c:pt>
                <c:pt idx="8617">
                  <c:v>3444.0</c:v>
                </c:pt>
                <c:pt idx="8618">
                  <c:v>3445.0</c:v>
                </c:pt>
                <c:pt idx="8619">
                  <c:v>3446.0</c:v>
                </c:pt>
                <c:pt idx="8620">
                  <c:v>3447.0</c:v>
                </c:pt>
                <c:pt idx="8621">
                  <c:v>3447.0</c:v>
                </c:pt>
                <c:pt idx="8622">
                  <c:v>3447.0</c:v>
                </c:pt>
                <c:pt idx="8623">
                  <c:v>3447.0</c:v>
                </c:pt>
                <c:pt idx="8624">
                  <c:v>3448.0</c:v>
                </c:pt>
                <c:pt idx="8625">
                  <c:v>3448.0</c:v>
                </c:pt>
                <c:pt idx="8626">
                  <c:v>3448.0</c:v>
                </c:pt>
                <c:pt idx="8627">
                  <c:v>3449.0</c:v>
                </c:pt>
                <c:pt idx="8628">
                  <c:v>3450.0</c:v>
                </c:pt>
                <c:pt idx="8629">
                  <c:v>3450.0</c:v>
                </c:pt>
                <c:pt idx="8630">
                  <c:v>3450.0</c:v>
                </c:pt>
                <c:pt idx="8631">
                  <c:v>3450.0</c:v>
                </c:pt>
                <c:pt idx="8632">
                  <c:v>3450.0</c:v>
                </c:pt>
                <c:pt idx="8633">
                  <c:v>3450.0</c:v>
                </c:pt>
                <c:pt idx="8634">
                  <c:v>3450.0</c:v>
                </c:pt>
                <c:pt idx="8635">
                  <c:v>3450.0</c:v>
                </c:pt>
                <c:pt idx="8636">
                  <c:v>3450.0</c:v>
                </c:pt>
                <c:pt idx="8637">
                  <c:v>3450.0</c:v>
                </c:pt>
                <c:pt idx="8638">
                  <c:v>3450.0</c:v>
                </c:pt>
                <c:pt idx="8639">
                  <c:v>3450.0</c:v>
                </c:pt>
                <c:pt idx="8640">
                  <c:v>3451.0</c:v>
                </c:pt>
                <c:pt idx="8641">
                  <c:v>3451.0</c:v>
                </c:pt>
                <c:pt idx="8642">
                  <c:v>3451.0</c:v>
                </c:pt>
                <c:pt idx="8643">
                  <c:v>3451.0</c:v>
                </c:pt>
                <c:pt idx="8644">
                  <c:v>3451.0</c:v>
                </c:pt>
                <c:pt idx="8645">
                  <c:v>3451.0</c:v>
                </c:pt>
                <c:pt idx="8646">
                  <c:v>3451.0</c:v>
                </c:pt>
                <c:pt idx="8647">
                  <c:v>3452.0</c:v>
                </c:pt>
                <c:pt idx="8648">
                  <c:v>3452.0</c:v>
                </c:pt>
                <c:pt idx="8649">
                  <c:v>3452.0</c:v>
                </c:pt>
                <c:pt idx="8650">
                  <c:v>3452.0</c:v>
                </c:pt>
                <c:pt idx="8651">
                  <c:v>3452.0</c:v>
                </c:pt>
                <c:pt idx="8652">
                  <c:v>3452.0</c:v>
                </c:pt>
                <c:pt idx="8653">
                  <c:v>3452.0</c:v>
                </c:pt>
                <c:pt idx="8654">
                  <c:v>3452.0</c:v>
                </c:pt>
                <c:pt idx="8655">
                  <c:v>3452.0</c:v>
                </c:pt>
                <c:pt idx="8656">
                  <c:v>3452.0</c:v>
                </c:pt>
                <c:pt idx="8657">
                  <c:v>3452.0</c:v>
                </c:pt>
                <c:pt idx="8658">
                  <c:v>3452.0</c:v>
                </c:pt>
                <c:pt idx="8659">
                  <c:v>3452.0</c:v>
                </c:pt>
                <c:pt idx="8660">
                  <c:v>3453.0</c:v>
                </c:pt>
                <c:pt idx="8661">
                  <c:v>3453.0</c:v>
                </c:pt>
                <c:pt idx="8662">
                  <c:v>3453.0</c:v>
                </c:pt>
                <c:pt idx="8663">
                  <c:v>3453.0</c:v>
                </c:pt>
                <c:pt idx="8664">
                  <c:v>3453.0</c:v>
                </c:pt>
                <c:pt idx="8665">
                  <c:v>3453.0</c:v>
                </c:pt>
                <c:pt idx="8666">
                  <c:v>3454.0</c:v>
                </c:pt>
                <c:pt idx="8667">
                  <c:v>3454.0</c:v>
                </c:pt>
                <c:pt idx="8668">
                  <c:v>3454.0</c:v>
                </c:pt>
                <c:pt idx="8669">
                  <c:v>3454.0</c:v>
                </c:pt>
                <c:pt idx="8670">
                  <c:v>3455.0</c:v>
                </c:pt>
                <c:pt idx="8671">
                  <c:v>3456.0</c:v>
                </c:pt>
                <c:pt idx="8672">
                  <c:v>3456.0</c:v>
                </c:pt>
                <c:pt idx="8673">
                  <c:v>3456.0</c:v>
                </c:pt>
                <c:pt idx="8674">
                  <c:v>3456.0</c:v>
                </c:pt>
                <c:pt idx="8675">
                  <c:v>3457.0</c:v>
                </c:pt>
                <c:pt idx="8676">
                  <c:v>3458.0</c:v>
                </c:pt>
                <c:pt idx="8677">
                  <c:v>3458.0</c:v>
                </c:pt>
                <c:pt idx="8678">
                  <c:v>3458.0</c:v>
                </c:pt>
                <c:pt idx="8679">
                  <c:v>3458.0</c:v>
                </c:pt>
                <c:pt idx="8680">
                  <c:v>3459.0</c:v>
                </c:pt>
                <c:pt idx="8681">
                  <c:v>3459.0</c:v>
                </c:pt>
                <c:pt idx="8682">
                  <c:v>3459.0</c:v>
                </c:pt>
                <c:pt idx="8683">
                  <c:v>3459.0</c:v>
                </c:pt>
                <c:pt idx="8684">
                  <c:v>3459.0</c:v>
                </c:pt>
                <c:pt idx="8685">
                  <c:v>3459.0</c:v>
                </c:pt>
                <c:pt idx="8686">
                  <c:v>3459.0</c:v>
                </c:pt>
                <c:pt idx="8687">
                  <c:v>3460.0</c:v>
                </c:pt>
                <c:pt idx="8688">
                  <c:v>3460.0</c:v>
                </c:pt>
                <c:pt idx="8689">
                  <c:v>3460.0</c:v>
                </c:pt>
                <c:pt idx="8690">
                  <c:v>3460.0</c:v>
                </c:pt>
                <c:pt idx="8691">
                  <c:v>3460.0</c:v>
                </c:pt>
                <c:pt idx="8692">
                  <c:v>3461.0</c:v>
                </c:pt>
                <c:pt idx="8693">
                  <c:v>3461.0</c:v>
                </c:pt>
                <c:pt idx="8694">
                  <c:v>3461.0</c:v>
                </c:pt>
                <c:pt idx="8695">
                  <c:v>3461.0</c:v>
                </c:pt>
                <c:pt idx="8696">
                  <c:v>3461.0</c:v>
                </c:pt>
                <c:pt idx="8697">
                  <c:v>3461.0</c:v>
                </c:pt>
                <c:pt idx="8698">
                  <c:v>3461.0</c:v>
                </c:pt>
                <c:pt idx="8699">
                  <c:v>3461.0</c:v>
                </c:pt>
                <c:pt idx="8700">
                  <c:v>3461.0</c:v>
                </c:pt>
                <c:pt idx="8701">
                  <c:v>3461.0</c:v>
                </c:pt>
                <c:pt idx="8702">
                  <c:v>3461.0</c:v>
                </c:pt>
                <c:pt idx="8703">
                  <c:v>3461.0</c:v>
                </c:pt>
                <c:pt idx="8704">
                  <c:v>3461.0</c:v>
                </c:pt>
                <c:pt idx="8705">
                  <c:v>3461.0</c:v>
                </c:pt>
                <c:pt idx="8706">
                  <c:v>3461.0</c:v>
                </c:pt>
                <c:pt idx="8707">
                  <c:v>3461.0</c:v>
                </c:pt>
                <c:pt idx="8708">
                  <c:v>3461.0</c:v>
                </c:pt>
                <c:pt idx="8709">
                  <c:v>3461.0</c:v>
                </c:pt>
                <c:pt idx="8710">
                  <c:v>3461.0</c:v>
                </c:pt>
                <c:pt idx="8711">
                  <c:v>3462.0</c:v>
                </c:pt>
                <c:pt idx="8712">
                  <c:v>3462.0</c:v>
                </c:pt>
                <c:pt idx="8713">
                  <c:v>3463.0</c:v>
                </c:pt>
                <c:pt idx="8714">
                  <c:v>3463.0</c:v>
                </c:pt>
                <c:pt idx="8715">
                  <c:v>3463.0</c:v>
                </c:pt>
                <c:pt idx="8716">
                  <c:v>3464.0</c:v>
                </c:pt>
                <c:pt idx="8717">
                  <c:v>3464.0</c:v>
                </c:pt>
                <c:pt idx="8718">
                  <c:v>3464.0</c:v>
                </c:pt>
                <c:pt idx="8719">
                  <c:v>3464.0</c:v>
                </c:pt>
                <c:pt idx="8720">
                  <c:v>3465.0</c:v>
                </c:pt>
                <c:pt idx="8721">
                  <c:v>3466.0</c:v>
                </c:pt>
                <c:pt idx="8722">
                  <c:v>3466.0</c:v>
                </c:pt>
                <c:pt idx="8723">
                  <c:v>3466.0</c:v>
                </c:pt>
                <c:pt idx="8724">
                  <c:v>3466.0</c:v>
                </c:pt>
                <c:pt idx="8725">
                  <c:v>3467.0</c:v>
                </c:pt>
                <c:pt idx="8726">
                  <c:v>3467.0</c:v>
                </c:pt>
                <c:pt idx="8727">
                  <c:v>3467.0</c:v>
                </c:pt>
                <c:pt idx="8728">
                  <c:v>3467.0</c:v>
                </c:pt>
                <c:pt idx="8729">
                  <c:v>3467.0</c:v>
                </c:pt>
                <c:pt idx="8730">
                  <c:v>3467.0</c:v>
                </c:pt>
                <c:pt idx="8731">
                  <c:v>3467.0</c:v>
                </c:pt>
                <c:pt idx="8732">
                  <c:v>3467.0</c:v>
                </c:pt>
                <c:pt idx="8733">
                  <c:v>3467.0</c:v>
                </c:pt>
                <c:pt idx="8734">
                  <c:v>3467.0</c:v>
                </c:pt>
                <c:pt idx="8735">
                  <c:v>3467.0</c:v>
                </c:pt>
                <c:pt idx="8736">
                  <c:v>3468.0</c:v>
                </c:pt>
                <c:pt idx="8737">
                  <c:v>3469.0</c:v>
                </c:pt>
                <c:pt idx="8738">
                  <c:v>3469.0</c:v>
                </c:pt>
                <c:pt idx="8739">
                  <c:v>3470.0</c:v>
                </c:pt>
                <c:pt idx="8740">
                  <c:v>3471.0</c:v>
                </c:pt>
                <c:pt idx="8741">
                  <c:v>3471.0</c:v>
                </c:pt>
                <c:pt idx="8742">
                  <c:v>3472.0</c:v>
                </c:pt>
                <c:pt idx="8743">
                  <c:v>3472.0</c:v>
                </c:pt>
                <c:pt idx="8744">
                  <c:v>3473.0</c:v>
                </c:pt>
                <c:pt idx="8745">
                  <c:v>3474.0</c:v>
                </c:pt>
                <c:pt idx="8746">
                  <c:v>3475.0</c:v>
                </c:pt>
                <c:pt idx="8747">
                  <c:v>3476.0</c:v>
                </c:pt>
                <c:pt idx="8748">
                  <c:v>3476.0</c:v>
                </c:pt>
                <c:pt idx="8749">
                  <c:v>3476.0</c:v>
                </c:pt>
                <c:pt idx="8750">
                  <c:v>3476.0</c:v>
                </c:pt>
                <c:pt idx="8751">
                  <c:v>3477.0</c:v>
                </c:pt>
                <c:pt idx="8752">
                  <c:v>3478.0</c:v>
                </c:pt>
                <c:pt idx="8753">
                  <c:v>3478.0</c:v>
                </c:pt>
                <c:pt idx="8754">
                  <c:v>3479.0</c:v>
                </c:pt>
                <c:pt idx="8755">
                  <c:v>3479.0</c:v>
                </c:pt>
                <c:pt idx="8756">
                  <c:v>3480.0</c:v>
                </c:pt>
                <c:pt idx="8757">
                  <c:v>3481.0</c:v>
                </c:pt>
                <c:pt idx="8758">
                  <c:v>3482.0</c:v>
                </c:pt>
                <c:pt idx="8759">
                  <c:v>3483.0</c:v>
                </c:pt>
                <c:pt idx="8760">
                  <c:v>3484.0</c:v>
                </c:pt>
                <c:pt idx="8761">
                  <c:v>3485.0</c:v>
                </c:pt>
                <c:pt idx="8762">
                  <c:v>3486.0</c:v>
                </c:pt>
                <c:pt idx="8763">
                  <c:v>3487.0</c:v>
                </c:pt>
                <c:pt idx="8764">
                  <c:v>3488.0</c:v>
                </c:pt>
                <c:pt idx="8765">
                  <c:v>3489.0</c:v>
                </c:pt>
                <c:pt idx="8766">
                  <c:v>3490.0</c:v>
                </c:pt>
                <c:pt idx="8767">
                  <c:v>3491.0</c:v>
                </c:pt>
                <c:pt idx="8768">
                  <c:v>3492.0</c:v>
                </c:pt>
                <c:pt idx="8769">
                  <c:v>3493.0</c:v>
                </c:pt>
                <c:pt idx="8770">
                  <c:v>3494.0</c:v>
                </c:pt>
                <c:pt idx="8771">
                  <c:v>3495.0</c:v>
                </c:pt>
                <c:pt idx="8772">
                  <c:v>3496.0</c:v>
                </c:pt>
                <c:pt idx="8773">
                  <c:v>3496.0</c:v>
                </c:pt>
                <c:pt idx="8774">
                  <c:v>3497.0</c:v>
                </c:pt>
                <c:pt idx="8775">
                  <c:v>3497.0</c:v>
                </c:pt>
                <c:pt idx="8776">
                  <c:v>3497.0</c:v>
                </c:pt>
                <c:pt idx="8777">
                  <c:v>3497.0</c:v>
                </c:pt>
                <c:pt idx="8778">
                  <c:v>3497.0</c:v>
                </c:pt>
                <c:pt idx="8779">
                  <c:v>3497.0</c:v>
                </c:pt>
                <c:pt idx="8780">
                  <c:v>3497.0</c:v>
                </c:pt>
                <c:pt idx="8781">
                  <c:v>3497.0</c:v>
                </c:pt>
                <c:pt idx="8782">
                  <c:v>3497.0</c:v>
                </c:pt>
                <c:pt idx="8783">
                  <c:v>3497.0</c:v>
                </c:pt>
                <c:pt idx="8784">
                  <c:v>3497.0</c:v>
                </c:pt>
                <c:pt idx="8785">
                  <c:v>3497.0</c:v>
                </c:pt>
                <c:pt idx="8786">
                  <c:v>3497.0</c:v>
                </c:pt>
                <c:pt idx="8787">
                  <c:v>3498.0</c:v>
                </c:pt>
                <c:pt idx="8788">
                  <c:v>3499.0</c:v>
                </c:pt>
                <c:pt idx="8789">
                  <c:v>3499.0</c:v>
                </c:pt>
                <c:pt idx="8790">
                  <c:v>3500.0</c:v>
                </c:pt>
                <c:pt idx="8791">
                  <c:v>3501.0</c:v>
                </c:pt>
                <c:pt idx="8792">
                  <c:v>3502.0</c:v>
                </c:pt>
                <c:pt idx="8793">
                  <c:v>3502.0</c:v>
                </c:pt>
                <c:pt idx="8794">
                  <c:v>3502.0</c:v>
                </c:pt>
                <c:pt idx="8795">
                  <c:v>3502.0</c:v>
                </c:pt>
                <c:pt idx="8796">
                  <c:v>3503.0</c:v>
                </c:pt>
                <c:pt idx="8797">
                  <c:v>3503.0</c:v>
                </c:pt>
                <c:pt idx="8798">
                  <c:v>3503.0</c:v>
                </c:pt>
                <c:pt idx="8799">
                  <c:v>3503.0</c:v>
                </c:pt>
                <c:pt idx="8800">
                  <c:v>3503.0</c:v>
                </c:pt>
                <c:pt idx="8801">
                  <c:v>3503.0</c:v>
                </c:pt>
                <c:pt idx="8802">
                  <c:v>3503.0</c:v>
                </c:pt>
                <c:pt idx="8803">
                  <c:v>3504.0</c:v>
                </c:pt>
                <c:pt idx="8804">
                  <c:v>3504.0</c:v>
                </c:pt>
                <c:pt idx="8805">
                  <c:v>3504.0</c:v>
                </c:pt>
                <c:pt idx="8806">
                  <c:v>3504.0</c:v>
                </c:pt>
                <c:pt idx="8807">
                  <c:v>3504.0</c:v>
                </c:pt>
                <c:pt idx="8808">
                  <c:v>3504.0</c:v>
                </c:pt>
                <c:pt idx="8809">
                  <c:v>3504.0</c:v>
                </c:pt>
                <c:pt idx="8810">
                  <c:v>3504.0</c:v>
                </c:pt>
                <c:pt idx="8811">
                  <c:v>3504.0</c:v>
                </c:pt>
                <c:pt idx="8812">
                  <c:v>3504.0</c:v>
                </c:pt>
                <c:pt idx="8813">
                  <c:v>3504.0</c:v>
                </c:pt>
                <c:pt idx="8814">
                  <c:v>3504.0</c:v>
                </c:pt>
                <c:pt idx="8815">
                  <c:v>3504.0</c:v>
                </c:pt>
                <c:pt idx="8816">
                  <c:v>3504.0</c:v>
                </c:pt>
                <c:pt idx="8817">
                  <c:v>3504.0</c:v>
                </c:pt>
                <c:pt idx="8818">
                  <c:v>3504.0</c:v>
                </c:pt>
                <c:pt idx="8819">
                  <c:v>3504.0</c:v>
                </c:pt>
                <c:pt idx="8820">
                  <c:v>3504.0</c:v>
                </c:pt>
                <c:pt idx="8821">
                  <c:v>3504.0</c:v>
                </c:pt>
                <c:pt idx="8822">
                  <c:v>3505.0</c:v>
                </c:pt>
                <c:pt idx="8823">
                  <c:v>3505.0</c:v>
                </c:pt>
                <c:pt idx="8824">
                  <c:v>3505.0</c:v>
                </c:pt>
                <c:pt idx="8825">
                  <c:v>3505.0</c:v>
                </c:pt>
                <c:pt idx="8826">
                  <c:v>3505.0</c:v>
                </c:pt>
                <c:pt idx="8827">
                  <c:v>3505.0</c:v>
                </c:pt>
                <c:pt idx="8828">
                  <c:v>3505.0</c:v>
                </c:pt>
                <c:pt idx="8829">
                  <c:v>3505.0</c:v>
                </c:pt>
                <c:pt idx="8830">
                  <c:v>3505.0</c:v>
                </c:pt>
                <c:pt idx="8831">
                  <c:v>3505.0</c:v>
                </c:pt>
                <c:pt idx="8832">
                  <c:v>3505.0</c:v>
                </c:pt>
                <c:pt idx="8833">
                  <c:v>3506.0</c:v>
                </c:pt>
                <c:pt idx="8834">
                  <c:v>3507.0</c:v>
                </c:pt>
                <c:pt idx="8835">
                  <c:v>3508.0</c:v>
                </c:pt>
                <c:pt idx="8836">
                  <c:v>3508.0</c:v>
                </c:pt>
                <c:pt idx="8837">
                  <c:v>3508.0</c:v>
                </c:pt>
                <c:pt idx="8838">
                  <c:v>3508.0</c:v>
                </c:pt>
                <c:pt idx="8839">
                  <c:v>3508.0</c:v>
                </c:pt>
                <c:pt idx="8840">
                  <c:v>3508.0</c:v>
                </c:pt>
                <c:pt idx="8841">
                  <c:v>3509.0</c:v>
                </c:pt>
                <c:pt idx="8842">
                  <c:v>3510.0</c:v>
                </c:pt>
                <c:pt idx="8843">
                  <c:v>3511.0</c:v>
                </c:pt>
                <c:pt idx="8844">
                  <c:v>3511.0</c:v>
                </c:pt>
                <c:pt idx="8845">
                  <c:v>3511.0</c:v>
                </c:pt>
                <c:pt idx="8846">
                  <c:v>3511.0</c:v>
                </c:pt>
                <c:pt idx="8847">
                  <c:v>3512.0</c:v>
                </c:pt>
                <c:pt idx="8848">
                  <c:v>3513.0</c:v>
                </c:pt>
                <c:pt idx="8849">
                  <c:v>3514.0</c:v>
                </c:pt>
                <c:pt idx="8850">
                  <c:v>3515.0</c:v>
                </c:pt>
                <c:pt idx="8851">
                  <c:v>3516.0</c:v>
                </c:pt>
                <c:pt idx="8852">
                  <c:v>3517.0</c:v>
                </c:pt>
                <c:pt idx="8853">
                  <c:v>3518.0</c:v>
                </c:pt>
                <c:pt idx="8854">
                  <c:v>3519.0</c:v>
                </c:pt>
                <c:pt idx="8855">
                  <c:v>3520.0</c:v>
                </c:pt>
                <c:pt idx="8856">
                  <c:v>3521.0</c:v>
                </c:pt>
                <c:pt idx="8857">
                  <c:v>3522.0</c:v>
                </c:pt>
                <c:pt idx="8858">
                  <c:v>3523.0</c:v>
                </c:pt>
                <c:pt idx="8859">
                  <c:v>3524.0</c:v>
                </c:pt>
                <c:pt idx="8860">
                  <c:v>3525.0</c:v>
                </c:pt>
                <c:pt idx="8861">
                  <c:v>3526.0</c:v>
                </c:pt>
                <c:pt idx="8862">
                  <c:v>3527.0</c:v>
                </c:pt>
                <c:pt idx="8863">
                  <c:v>3528.0</c:v>
                </c:pt>
                <c:pt idx="8864">
                  <c:v>3529.0</c:v>
                </c:pt>
                <c:pt idx="8865">
                  <c:v>3530.0</c:v>
                </c:pt>
                <c:pt idx="8866">
                  <c:v>3531.0</c:v>
                </c:pt>
                <c:pt idx="8867">
                  <c:v>3532.0</c:v>
                </c:pt>
                <c:pt idx="8868">
                  <c:v>3533.0</c:v>
                </c:pt>
                <c:pt idx="8869">
                  <c:v>3534.0</c:v>
                </c:pt>
                <c:pt idx="8870">
                  <c:v>3535.0</c:v>
                </c:pt>
                <c:pt idx="8871">
                  <c:v>3535.0</c:v>
                </c:pt>
                <c:pt idx="8872">
                  <c:v>3535.0</c:v>
                </c:pt>
                <c:pt idx="8873">
                  <c:v>3535.0</c:v>
                </c:pt>
                <c:pt idx="8874">
                  <c:v>3536.0</c:v>
                </c:pt>
                <c:pt idx="8875">
                  <c:v>3537.0</c:v>
                </c:pt>
                <c:pt idx="8876">
                  <c:v>3538.0</c:v>
                </c:pt>
                <c:pt idx="8877">
                  <c:v>3539.0</c:v>
                </c:pt>
                <c:pt idx="8878">
                  <c:v>3540.0</c:v>
                </c:pt>
                <c:pt idx="8879">
                  <c:v>3541.0</c:v>
                </c:pt>
                <c:pt idx="8880">
                  <c:v>3542.0</c:v>
                </c:pt>
                <c:pt idx="8881">
                  <c:v>3543.0</c:v>
                </c:pt>
                <c:pt idx="8882">
                  <c:v>3544.0</c:v>
                </c:pt>
                <c:pt idx="8883">
                  <c:v>3545.0</c:v>
                </c:pt>
                <c:pt idx="8884">
                  <c:v>3546.0</c:v>
                </c:pt>
                <c:pt idx="8885">
                  <c:v>3547.0</c:v>
                </c:pt>
                <c:pt idx="8886">
                  <c:v>3548.0</c:v>
                </c:pt>
                <c:pt idx="8887">
                  <c:v>3549.0</c:v>
                </c:pt>
                <c:pt idx="8888">
                  <c:v>3550.0</c:v>
                </c:pt>
                <c:pt idx="8889">
                  <c:v>3551.0</c:v>
                </c:pt>
                <c:pt idx="8890">
                  <c:v>3552.0</c:v>
                </c:pt>
                <c:pt idx="8891">
                  <c:v>3553.0</c:v>
                </c:pt>
                <c:pt idx="8892">
                  <c:v>3554.0</c:v>
                </c:pt>
                <c:pt idx="8893">
                  <c:v>3554.0</c:v>
                </c:pt>
                <c:pt idx="8894">
                  <c:v>3554.0</c:v>
                </c:pt>
                <c:pt idx="8895">
                  <c:v>3555.0</c:v>
                </c:pt>
                <c:pt idx="8896">
                  <c:v>3556.0</c:v>
                </c:pt>
                <c:pt idx="8897">
                  <c:v>3557.0</c:v>
                </c:pt>
                <c:pt idx="8898">
                  <c:v>3558.0</c:v>
                </c:pt>
                <c:pt idx="8899">
                  <c:v>3558.0</c:v>
                </c:pt>
                <c:pt idx="8900">
                  <c:v>3559.0</c:v>
                </c:pt>
                <c:pt idx="8901">
                  <c:v>3560.0</c:v>
                </c:pt>
                <c:pt idx="8902">
                  <c:v>3560.0</c:v>
                </c:pt>
                <c:pt idx="8903">
                  <c:v>3561.0</c:v>
                </c:pt>
                <c:pt idx="8904">
                  <c:v>3562.0</c:v>
                </c:pt>
                <c:pt idx="8905">
                  <c:v>3563.0</c:v>
                </c:pt>
                <c:pt idx="8906">
                  <c:v>3564.0</c:v>
                </c:pt>
                <c:pt idx="8907">
                  <c:v>3564.0</c:v>
                </c:pt>
                <c:pt idx="8908">
                  <c:v>3564.0</c:v>
                </c:pt>
                <c:pt idx="8909">
                  <c:v>3565.0</c:v>
                </c:pt>
                <c:pt idx="8910">
                  <c:v>3565.0</c:v>
                </c:pt>
                <c:pt idx="8911">
                  <c:v>3565.0</c:v>
                </c:pt>
                <c:pt idx="8912">
                  <c:v>3565.0</c:v>
                </c:pt>
                <c:pt idx="8913">
                  <c:v>3566.0</c:v>
                </c:pt>
                <c:pt idx="8914">
                  <c:v>3567.0</c:v>
                </c:pt>
                <c:pt idx="8915">
                  <c:v>3568.0</c:v>
                </c:pt>
                <c:pt idx="8916">
                  <c:v>3569.0</c:v>
                </c:pt>
                <c:pt idx="8917">
                  <c:v>3569.0</c:v>
                </c:pt>
                <c:pt idx="8918">
                  <c:v>3570.0</c:v>
                </c:pt>
                <c:pt idx="8919">
                  <c:v>3571.0</c:v>
                </c:pt>
                <c:pt idx="8920">
                  <c:v>3572.0</c:v>
                </c:pt>
                <c:pt idx="8921">
                  <c:v>3573.0</c:v>
                </c:pt>
                <c:pt idx="8922">
                  <c:v>3574.0</c:v>
                </c:pt>
                <c:pt idx="8923">
                  <c:v>3575.0</c:v>
                </c:pt>
                <c:pt idx="8924">
                  <c:v>3576.0</c:v>
                </c:pt>
                <c:pt idx="8925">
                  <c:v>3577.0</c:v>
                </c:pt>
                <c:pt idx="8926">
                  <c:v>3578.0</c:v>
                </c:pt>
                <c:pt idx="8927">
                  <c:v>3579.0</c:v>
                </c:pt>
                <c:pt idx="8928">
                  <c:v>3580.0</c:v>
                </c:pt>
                <c:pt idx="8929">
                  <c:v>3581.0</c:v>
                </c:pt>
                <c:pt idx="8930">
                  <c:v>3582.0</c:v>
                </c:pt>
                <c:pt idx="8931">
                  <c:v>3583.0</c:v>
                </c:pt>
                <c:pt idx="8932">
                  <c:v>3584.0</c:v>
                </c:pt>
                <c:pt idx="8933">
                  <c:v>3585.0</c:v>
                </c:pt>
                <c:pt idx="8934">
                  <c:v>3586.0</c:v>
                </c:pt>
                <c:pt idx="8935">
                  <c:v>3586.0</c:v>
                </c:pt>
                <c:pt idx="8936">
                  <c:v>3586.0</c:v>
                </c:pt>
                <c:pt idx="8937">
                  <c:v>3586.0</c:v>
                </c:pt>
                <c:pt idx="8938">
                  <c:v>3587.0</c:v>
                </c:pt>
                <c:pt idx="8939">
                  <c:v>3588.0</c:v>
                </c:pt>
                <c:pt idx="8940">
                  <c:v>3589.0</c:v>
                </c:pt>
                <c:pt idx="8941">
                  <c:v>3589.0</c:v>
                </c:pt>
                <c:pt idx="8942">
                  <c:v>3589.0</c:v>
                </c:pt>
                <c:pt idx="8943">
                  <c:v>3589.0</c:v>
                </c:pt>
                <c:pt idx="8944">
                  <c:v>3590.0</c:v>
                </c:pt>
                <c:pt idx="8945">
                  <c:v>3590.0</c:v>
                </c:pt>
                <c:pt idx="8946">
                  <c:v>3590.0</c:v>
                </c:pt>
                <c:pt idx="8947">
                  <c:v>3590.0</c:v>
                </c:pt>
                <c:pt idx="8948">
                  <c:v>3590.0</c:v>
                </c:pt>
                <c:pt idx="8949">
                  <c:v>3590.0</c:v>
                </c:pt>
                <c:pt idx="8950">
                  <c:v>3590.0</c:v>
                </c:pt>
                <c:pt idx="8951">
                  <c:v>3591.0</c:v>
                </c:pt>
                <c:pt idx="8952">
                  <c:v>3592.0</c:v>
                </c:pt>
                <c:pt idx="8953">
                  <c:v>3592.0</c:v>
                </c:pt>
                <c:pt idx="8954">
                  <c:v>3593.0</c:v>
                </c:pt>
                <c:pt idx="8955">
                  <c:v>3594.0</c:v>
                </c:pt>
                <c:pt idx="8956">
                  <c:v>3595.0</c:v>
                </c:pt>
                <c:pt idx="8957">
                  <c:v>3596.0</c:v>
                </c:pt>
                <c:pt idx="8958">
                  <c:v>3596.0</c:v>
                </c:pt>
                <c:pt idx="8959">
                  <c:v>3596.0</c:v>
                </c:pt>
                <c:pt idx="8960">
                  <c:v>3596.0</c:v>
                </c:pt>
                <c:pt idx="8961">
                  <c:v>3596.0</c:v>
                </c:pt>
                <c:pt idx="8962">
                  <c:v>3596.0</c:v>
                </c:pt>
                <c:pt idx="8963">
                  <c:v>3597.0</c:v>
                </c:pt>
                <c:pt idx="8964">
                  <c:v>3597.0</c:v>
                </c:pt>
                <c:pt idx="8965">
                  <c:v>3597.0</c:v>
                </c:pt>
                <c:pt idx="8966">
                  <c:v>3597.0</c:v>
                </c:pt>
                <c:pt idx="8967">
                  <c:v>3598.0</c:v>
                </c:pt>
                <c:pt idx="8968">
                  <c:v>3599.0</c:v>
                </c:pt>
                <c:pt idx="8969">
                  <c:v>3599.0</c:v>
                </c:pt>
                <c:pt idx="8970">
                  <c:v>3599.0</c:v>
                </c:pt>
                <c:pt idx="8971">
                  <c:v>3599.0</c:v>
                </c:pt>
                <c:pt idx="8972">
                  <c:v>3599.0</c:v>
                </c:pt>
                <c:pt idx="8973">
                  <c:v>3599.0</c:v>
                </c:pt>
                <c:pt idx="8974">
                  <c:v>3599.0</c:v>
                </c:pt>
                <c:pt idx="8975">
                  <c:v>3599.0</c:v>
                </c:pt>
                <c:pt idx="8976">
                  <c:v>3599.0</c:v>
                </c:pt>
                <c:pt idx="8977">
                  <c:v>3599.0</c:v>
                </c:pt>
                <c:pt idx="8978">
                  <c:v>3599.0</c:v>
                </c:pt>
                <c:pt idx="8979">
                  <c:v>3599.0</c:v>
                </c:pt>
                <c:pt idx="8980">
                  <c:v>3600.0</c:v>
                </c:pt>
                <c:pt idx="8981">
                  <c:v>3601.0</c:v>
                </c:pt>
                <c:pt idx="8982">
                  <c:v>3601.0</c:v>
                </c:pt>
                <c:pt idx="8983">
                  <c:v>3601.0</c:v>
                </c:pt>
                <c:pt idx="8984">
                  <c:v>3602.0</c:v>
                </c:pt>
                <c:pt idx="8985">
                  <c:v>3602.0</c:v>
                </c:pt>
                <c:pt idx="8986">
                  <c:v>3602.0</c:v>
                </c:pt>
                <c:pt idx="8987">
                  <c:v>3603.0</c:v>
                </c:pt>
                <c:pt idx="8988">
                  <c:v>3603.0</c:v>
                </c:pt>
                <c:pt idx="8989">
                  <c:v>3604.0</c:v>
                </c:pt>
                <c:pt idx="8990">
                  <c:v>3604.0</c:v>
                </c:pt>
                <c:pt idx="8991">
                  <c:v>3604.0</c:v>
                </c:pt>
                <c:pt idx="8992">
                  <c:v>3604.0</c:v>
                </c:pt>
                <c:pt idx="8993">
                  <c:v>3604.0</c:v>
                </c:pt>
                <c:pt idx="8994">
                  <c:v>3604.0</c:v>
                </c:pt>
                <c:pt idx="8995">
                  <c:v>3604.0</c:v>
                </c:pt>
                <c:pt idx="8996">
                  <c:v>3604.0</c:v>
                </c:pt>
                <c:pt idx="8997">
                  <c:v>3604.0</c:v>
                </c:pt>
                <c:pt idx="8998">
                  <c:v>3604.0</c:v>
                </c:pt>
                <c:pt idx="8999">
                  <c:v>3604.0</c:v>
                </c:pt>
                <c:pt idx="9000">
                  <c:v>3604.0</c:v>
                </c:pt>
                <c:pt idx="9001">
                  <c:v>3604.0</c:v>
                </c:pt>
                <c:pt idx="9002">
                  <c:v>3604.0</c:v>
                </c:pt>
                <c:pt idx="9003">
                  <c:v>3604.0</c:v>
                </c:pt>
                <c:pt idx="9004">
                  <c:v>3604.0</c:v>
                </c:pt>
                <c:pt idx="9005">
                  <c:v>3604.0</c:v>
                </c:pt>
                <c:pt idx="9006">
                  <c:v>3604.0</c:v>
                </c:pt>
                <c:pt idx="9007">
                  <c:v>3604.0</c:v>
                </c:pt>
                <c:pt idx="9008">
                  <c:v>3604.0</c:v>
                </c:pt>
                <c:pt idx="9009">
                  <c:v>3605.0</c:v>
                </c:pt>
                <c:pt idx="9010">
                  <c:v>3606.0</c:v>
                </c:pt>
                <c:pt idx="9011">
                  <c:v>3607.0</c:v>
                </c:pt>
                <c:pt idx="9012">
                  <c:v>3608.0</c:v>
                </c:pt>
                <c:pt idx="9013">
                  <c:v>3608.0</c:v>
                </c:pt>
                <c:pt idx="9014">
                  <c:v>3608.0</c:v>
                </c:pt>
                <c:pt idx="9015">
                  <c:v>3608.0</c:v>
                </c:pt>
                <c:pt idx="9016">
                  <c:v>3608.0</c:v>
                </c:pt>
                <c:pt idx="9017">
                  <c:v>3608.0</c:v>
                </c:pt>
                <c:pt idx="9018">
                  <c:v>3608.0</c:v>
                </c:pt>
                <c:pt idx="9019">
                  <c:v>3608.0</c:v>
                </c:pt>
                <c:pt idx="9020">
                  <c:v>3608.0</c:v>
                </c:pt>
                <c:pt idx="9021">
                  <c:v>3609.0</c:v>
                </c:pt>
                <c:pt idx="9022">
                  <c:v>3610.0</c:v>
                </c:pt>
                <c:pt idx="9023">
                  <c:v>3610.0</c:v>
                </c:pt>
                <c:pt idx="9024">
                  <c:v>3610.0</c:v>
                </c:pt>
                <c:pt idx="9025">
                  <c:v>3610.0</c:v>
                </c:pt>
                <c:pt idx="9026">
                  <c:v>3610.0</c:v>
                </c:pt>
                <c:pt idx="9027">
                  <c:v>3610.0</c:v>
                </c:pt>
                <c:pt idx="9028">
                  <c:v>3610.0</c:v>
                </c:pt>
                <c:pt idx="9029">
                  <c:v>3611.0</c:v>
                </c:pt>
                <c:pt idx="9030">
                  <c:v>3611.0</c:v>
                </c:pt>
                <c:pt idx="9031">
                  <c:v>3611.0</c:v>
                </c:pt>
                <c:pt idx="9032">
                  <c:v>3611.0</c:v>
                </c:pt>
                <c:pt idx="9033">
                  <c:v>3611.0</c:v>
                </c:pt>
                <c:pt idx="9034">
                  <c:v>3611.0</c:v>
                </c:pt>
                <c:pt idx="9035">
                  <c:v>3611.0</c:v>
                </c:pt>
                <c:pt idx="9036">
                  <c:v>3612.0</c:v>
                </c:pt>
                <c:pt idx="9037">
                  <c:v>3612.0</c:v>
                </c:pt>
                <c:pt idx="9038">
                  <c:v>3612.0</c:v>
                </c:pt>
                <c:pt idx="9039">
                  <c:v>3613.0</c:v>
                </c:pt>
                <c:pt idx="9040">
                  <c:v>3613.0</c:v>
                </c:pt>
                <c:pt idx="9041">
                  <c:v>3613.0</c:v>
                </c:pt>
                <c:pt idx="9042">
                  <c:v>3613.0</c:v>
                </c:pt>
                <c:pt idx="9043">
                  <c:v>3613.0</c:v>
                </c:pt>
                <c:pt idx="9044">
                  <c:v>3613.0</c:v>
                </c:pt>
                <c:pt idx="9045">
                  <c:v>3614.0</c:v>
                </c:pt>
                <c:pt idx="9046">
                  <c:v>3614.0</c:v>
                </c:pt>
                <c:pt idx="9047">
                  <c:v>3615.0</c:v>
                </c:pt>
                <c:pt idx="9048">
                  <c:v>3615.0</c:v>
                </c:pt>
                <c:pt idx="9049">
                  <c:v>3615.0</c:v>
                </c:pt>
                <c:pt idx="9050">
                  <c:v>3616.0</c:v>
                </c:pt>
                <c:pt idx="9051">
                  <c:v>3617.0</c:v>
                </c:pt>
                <c:pt idx="9052">
                  <c:v>3617.0</c:v>
                </c:pt>
                <c:pt idx="9053">
                  <c:v>3617.0</c:v>
                </c:pt>
                <c:pt idx="9054">
                  <c:v>3618.0</c:v>
                </c:pt>
                <c:pt idx="9055">
                  <c:v>3619.0</c:v>
                </c:pt>
                <c:pt idx="9056">
                  <c:v>3619.0</c:v>
                </c:pt>
                <c:pt idx="9057">
                  <c:v>3620.0</c:v>
                </c:pt>
                <c:pt idx="9058">
                  <c:v>3620.0</c:v>
                </c:pt>
                <c:pt idx="9059">
                  <c:v>3620.0</c:v>
                </c:pt>
                <c:pt idx="9060">
                  <c:v>3620.0</c:v>
                </c:pt>
                <c:pt idx="9061">
                  <c:v>3621.0</c:v>
                </c:pt>
                <c:pt idx="9062">
                  <c:v>3622.0</c:v>
                </c:pt>
                <c:pt idx="9063">
                  <c:v>3622.0</c:v>
                </c:pt>
                <c:pt idx="9064">
                  <c:v>3623.0</c:v>
                </c:pt>
                <c:pt idx="9065">
                  <c:v>3623.0</c:v>
                </c:pt>
                <c:pt idx="9066">
                  <c:v>3623.0</c:v>
                </c:pt>
                <c:pt idx="9067">
                  <c:v>3623.0</c:v>
                </c:pt>
                <c:pt idx="9068">
                  <c:v>3623.0</c:v>
                </c:pt>
                <c:pt idx="9069">
                  <c:v>3623.0</c:v>
                </c:pt>
                <c:pt idx="9070">
                  <c:v>3623.0</c:v>
                </c:pt>
                <c:pt idx="9071">
                  <c:v>3623.0</c:v>
                </c:pt>
                <c:pt idx="9072">
                  <c:v>3624.0</c:v>
                </c:pt>
                <c:pt idx="9073">
                  <c:v>3625.0</c:v>
                </c:pt>
                <c:pt idx="9074">
                  <c:v>3626.0</c:v>
                </c:pt>
                <c:pt idx="9075">
                  <c:v>3627.0</c:v>
                </c:pt>
                <c:pt idx="9076">
                  <c:v>3628.0</c:v>
                </c:pt>
                <c:pt idx="9077">
                  <c:v>3629.0</c:v>
                </c:pt>
                <c:pt idx="9078">
                  <c:v>3630.0</c:v>
                </c:pt>
                <c:pt idx="9079">
                  <c:v>3631.0</c:v>
                </c:pt>
                <c:pt idx="9080">
                  <c:v>3632.0</c:v>
                </c:pt>
                <c:pt idx="9081">
                  <c:v>3633.0</c:v>
                </c:pt>
                <c:pt idx="9082">
                  <c:v>3634.0</c:v>
                </c:pt>
                <c:pt idx="9083">
                  <c:v>3635.0</c:v>
                </c:pt>
                <c:pt idx="9084">
                  <c:v>3636.0</c:v>
                </c:pt>
                <c:pt idx="9085">
                  <c:v>3637.0</c:v>
                </c:pt>
                <c:pt idx="9086">
                  <c:v>3637.0</c:v>
                </c:pt>
                <c:pt idx="9087">
                  <c:v>3637.0</c:v>
                </c:pt>
                <c:pt idx="9088">
                  <c:v>3638.0</c:v>
                </c:pt>
                <c:pt idx="9089">
                  <c:v>3639.0</c:v>
                </c:pt>
                <c:pt idx="9090">
                  <c:v>3640.0</c:v>
                </c:pt>
                <c:pt idx="9091">
                  <c:v>3641.0</c:v>
                </c:pt>
                <c:pt idx="9092">
                  <c:v>3642.0</c:v>
                </c:pt>
                <c:pt idx="9093">
                  <c:v>3642.0</c:v>
                </c:pt>
                <c:pt idx="9094">
                  <c:v>3642.0</c:v>
                </c:pt>
                <c:pt idx="9095">
                  <c:v>3643.0</c:v>
                </c:pt>
                <c:pt idx="9096">
                  <c:v>3644.0</c:v>
                </c:pt>
                <c:pt idx="9097">
                  <c:v>3645.0</c:v>
                </c:pt>
                <c:pt idx="9098">
                  <c:v>3646.0</c:v>
                </c:pt>
                <c:pt idx="9099">
                  <c:v>3647.0</c:v>
                </c:pt>
                <c:pt idx="9100">
                  <c:v>3648.0</c:v>
                </c:pt>
                <c:pt idx="9101">
                  <c:v>3649.0</c:v>
                </c:pt>
                <c:pt idx="9102">
                  <c:v>3650.0</c:v>
                </c:pt>
                <c:pt idx="9103">
                  <c:v>3650.0</c:v>
                </c:pt>
                <c:pt idx="9104">
                  <c:v>3651.0</c:v>
                </c:pt>
                <c:pt idx="9105">
                  <c:v>3652.0</c:v>
                </c:pt>
                <c:pt idx="9106">
                  <c:v>3653.0</c:v>
                </c:pt>
                <c:pt idx="9107">
                  <c:v>3654.0</c:v>
                </c:pt>
                <c:pt idx="9108">
                  <c:v>3655.0</c:v>
                </c:pt>
                <c:pt idx="9109">
                  <c:v>3656.0</c:v>
                </c:pt>
                <c:pt idx="9110">
                  <c:v>3657.0</c:v>
                </c:pt>
                <c:pt idx="9111">
                  <c:v>3658.0</c:v>
                </c:pt>
                <c:pt idx="9112">
                  <c:v>3659.0</c:v>
                </c:pt>
                <c:pt idx="9113">
                  <c:v>3660.0</c:v>
                </c:pt>
                <c:pt idx="9114">
                  <c:v>3661.0</c:v>
                </c:pt>
                <c:pt idx="9115">
                  <c:v>3661.0</c:v>
                </c:pt>
                <c:pt idx="9116">
                  <c:v>3661.0</c:v>
                </c:pt>
                <c:pt idx="9117">
                  <c:v>3662.0</c:v>
                </c:pt>
                <c:pt idx="9118">
                  <c:v>3663.0</c:v>
                </c:pt>
                <c:pt idx="9119">
                  <c:v>3664.0</c:v>
                </c:pt>
                <c:pt idx="9120">
                  <c:v>3665.0</c:v>
                </c:pt>
                <c:pt idx="9121">
                  <c:v>3666.0</c:v>
                </c:pt>
                <c:pt idx="9122">
                  <c:v>3666.0</c:v>
                </c:pt>
                <c:pt idx="9123">
                  <c:v>3666.0</c:v>
                </c:pt>
                <c:pt idx="9124">
                  <c:v>3667.0</c:v>
                </c:pt>
                <c:pt idx="9125">
                  <c:v>3668.0</c:v>
                </c:pt>
                <c:pt idx="9126">
                  <c:v>3668.0</c:v>
                </c:pt>
                <c:pt idx="9127">
                  <c:v>3668.0</c:v>
                </c:pt>
                <c:pt idx="9128">
                  <c:v>3669.0</c:v>
                </c:pt>
                <c:pt idx="9129">
                  <c:v>3670.0</c:v>
                </c:pt>
                <c:pt idx="9130">
                  <c:v>3671.0</c:v>
                </c:pt>
                <c:pt idx="9131">
                  <c:v>3672.0</c:v>
                </c:pt>
                <c:pt idx="9132">
                  <c:v>3673.0</c:v>
                </c:pt>
                <c:pt idx="9133">
                  <c:v>3674.0</c:v>
                </c:pt>
                <c:pt idx="9134">
                  <c:v>3675.0</c:v>
                </c:pt>
                <c:pt idx="9135">
                  <c:v>3676.0</c:v>
                </c:pt>
                <c:pt idx="9136">
                  <c:v>3676.0</c:v>
                </c:pt>
                <c:pt idx="9137">
                  <c:v>3676.0</c:v>
                </c:pt>
                <c:pt idx="9138">
                  <c:v>3677.0</c:v>
                </c:pt>
                <c:pt idx="9139">
                  <c:v>3677.0</c:v>
                </c:pt>
                <c:pt idx="9140">
                  <c:v>3677.0</c:v>
                </c:pt>
                <c:pt idx="9141">
                  <c:v>3677.0</c:v>
                </c:pt>
                <c:pt idx="9142">
                  <c:v>3677.0</c:v>
                </c:pt>
                <c:pt idx="9143">
                  <c:v>3678.0</c:v>
                </c:pt>
                <c:pt idx="9144">
                  <c:v>3678.0</c:v>
                </c:pt>
                <c:pt idx="9145">
                  <c:v>3678.0</c:v>
                </c:pt>
                <c:pt idx="9146">
                  <c:v>3678.0</c:v>
                </c:pt>
                <c:pt idx="9147">
                  <c:v>3678.0</c:v>
                </c:pt>
                <c:pt idx="9148">
                  <c:v>3679.0</c:v>
                </c:pt>
                <c:pt idx="9149">
                  <c:v>3679.0</c:v>
                </c:pt>
                <c:pt idx="9150">
                  <c:v>3679.0</c:v>
                </c:pt>
                <c:pt idx="9151">
                  <c:v>3679.0</c:v>
                </c:pt>
                <c:pt idx="9152">
                  <c:v>3679.0</c:v>
                </c:pt>
                <c:pt idx="9153">
                  <c:v>3679.0</c:v>
                </c:pt>
                <c:pt idx="9154">
                  <c:v>3679.0</c:v>
                </c:pt>
                <c:pt idx="9155">
                  <c:v>3679.0</c:v>
                </c:pt>
                <c:pt idx="9156">
                  <c:v>3680.0</c:v>
                </c:pt>
                <c:pt idx="9157">
                  <c:v>3680.0</c:v>
                </c:pt>
                <c:pt idx="9158">
                  <c:v>3680.0</c:v>
                </c:pt>
                <c:pt idx="9159">
                  <c:v>3680.0</c:v>
                </c:pt>
                <c:pt idx="9160">
                  <c:v>3680.0</c:v>
                </c:pt>
                <c:pt idx="9161">
                  <c:v>3681.0</c:v>
                </c:pt>
                <c:pt idx="9162">
                  <c:v>3681.0</c:v>
                </c:pt>
                <c:pt idx="9163">
                  <c:v>3681.0</c:v>
                </c:pt>
                <c:pt idx="9164">
                  <c:v>3681.0</c:v>
                </c:pt>
                <c:pt idx="9165">
                  <c:v>3681.0</c:v>
                </c:pt>
                <c:pt idx="9166">
                  <c:v>3681.0</c:v>
                </c:pt>
                <c:pt idx="9167">
                  <c:v>3681.0</c:v>
                </c:pt>
                <c:pt idx="9168">
                  <c:v>3681.0</c:v>
                </c:pt>
                <c:pt idx="9169">
                  <c:v>3682.0</c:v>
                </c:pt>
                <c:pt idx="9170">
                  <c:v>3682.0</c:v>
                </c:pt>
                <c:pt idx="9171">
                  <c:v>3682.0</c:v>
                </c:pt>
                <c:pt idx="9172">
                  <c:v>3682.0</c:v>
                </c:pt>
                <c:pt idx="9173">
                  <c:v>3682.0</c:v>
                </c:pt>
                <c:pt idx="9174">
                  <c:v>3683.0</c:v>
                </c:pt>
                <c:pt idx="9175">
                  <c:v>3684.0</c:v>
                </c:pt>
                <c:pt idx="9176">
                  <c:v>3684.0</c:v>
                </c:pt>
                <c:pt idx="9177">
                  <c:v>3684.0</c:v>
                </c:pt>
                <c:pt idx="9178">
                  <c:v>3684.0</c:v>
                </c:pt>
                <c:pt idx="9179">
                  <c:v>3684.0</c:v>
                </c:pt>
                <c:pt idx="9180">
                  <c:v>3684.0</c:v>
                </c:pt>
                <c:pt idx="9181">
                  <c:v>3684.0</c:v>
                </c:pt>
                <c:pt idx="9182">
                  <c:v>3684.0</c:v>
                </c:pt>
                <c:pt idx="9183">
                  <c:v>3684.0</c:v>
                </c:pt>
                <c:pt idx="9184">
                  <c:v>3684.0</c:v>
                </c:pt>
                <c:pt idx="9185">
                  <c:v>3685.0</c:v>
                </c:pt>
                <c:pt idx="9186">
                  <c:v>3685.0</c:v>
                </c:pt>
                <c:pt idx="9187">
                  <c:v>3685.0</c:v>
                </c:pt>
                <c:pt idx="9188">
                  <c:v>3685.0</c:v>
                </c:pt>
                <c:pt idx="9189">
                  <c:v>3685.0</c:v>
                </c:pt>
                <c:pt idx="9190">
                  <c:v>3685.0</c:v>
                </c:pt>
                <c:pt idx="9191">
                  <c:v>3685.0</c:v>
                </c:pt>
                <c:pt idx="9192">
                  <c:v>3685.0</c:v>
                </c:pt>
                <c:pt idx="9193">
                  <c:v>3685.0</c:v>
                </c:pt>
                <c:pt idx="9194">
                  <c:v>3685.0</c:v>
                </c:pt>
                <c:pt idx="9195">
                  <c:v>3685.0</c:v>
                </c:pt>
                <c:pt idx="9196">
                  <c:v>3686.0</c:v>
                </c:pt>
                <c:pt idx="9197">
                  <c:v>3687.0</c:v>
                </c:pt>
                <c:pt idx="9198">
                  <c:v>3687.0</c:v>
                </c:pt>
                <c:pt idx="9199">
                  <c:v>3687.0</c:v>
                </c:pt>
                <c:pt idx="9200">
                  <c:v>3687.0</c:v>
                </c:pt>
                <c:pt idx="9201">
                  <c:v>3687.0</c:v>
                </c:pt>
                <c:pt idx="9202">
                  <c:v>3688.0</c:v>
                </c:pt>
                <c:pt idx="9203">
                  <c:v>3688.0</c:v>
                </c:pt>
                <c:pt idx="9204">
                  <c:v>3688.0</c:v>
                </c:pt>
                <c:pt idx="9205">
                  <c:v>3688.0</c:v>
                </c:pt>
                <c:pt idx="9206">
                  <c:v>3688.0</c:v>
                </c:pt>
                <c:pt idx="9207">
                  <c:v>3688.0</c:v>
                </c:pt>
                <c:pt idx="9208">
                  <c:v>3688.0</c:v>
                </c:pt>
                <c:pt idx="9209">
                  <c:v>3688.0</c:v>
                </c:pt>
                <c:pt idx="9210">
                  <c:v>3688.0</c:v>
                </c:pt>
                <c:pt idx="9211">
                  <c:v>3689.0</c:v>
                </c:pt>
                <c:pt idx="9212">
                  <c:v>3689.0</c:v>
                </c:pt>
                <c:pt idx="9213">
                  <c:v>3690.0</c:v>
                </c:pt>
                <c:pt idx="9214">
                  <c:v>3690.0</c:v>
                </c:pt>
                <c:pt idx="9215">
                  <c:v>3690.0</c:v>
                </c:pt>
                <c:pt idx="9216">
                  <c:v>3691.0</c:v>
                </c:pt>
                <c:pt idx="9217">
                  <c:v>3691.0</c:v>
                </c:pt>
                <c:pt idx="9218">
                  <c:v>3692.0</c:v>
                </c:pt>
                <c:pt idx="9219">
                  <c:v>3692.0</c:v>
                </c:pt>
                <c:pt idx="9220">
                  <c:v>3692.0</c:v>
                </c:pt>
                <c:pt idx="9221">
                  <c:v>3692.0</c:v>
                </c:pt>
                <c:pt idx="9222">
                  <c:v>3692.0</c:v>
                </c:pt>
                <c:pt idx="9223">
                  <c:v>3692.0</c:v>
                </c:pt>
                <c:pt idx="9224">
                  <c:v>3692.0</c:v>
                </c:pt>
                <c:pt idx="9225">
                  <c:v>3692.0</c:v>
                </c:pt>
                <c:pt idx="9226">
                  <c:v>3692.0</c:v>
                </c:pt>
                <c:pt idx="9227">
                  <c:v>3692.0</c:v>
                </c:pt>
                <c:pt idx="9228">
                  <c:v>3692.0</c:v>
                </c:pt>
                <c:pt idx="9229">
                  <c:v>3692.0</c:v>
                </c:pt>
                <c:pt idx="9230">
                  <c:v>3692.0</c:v>
                </c:pt>
                <c:pt idx="9231">
                  <c:v>3692.0</c:v>
                </c:pt>
                <c:pt idx="9232">
                  <c:v>3692.0</c:v>
                </c:pt>
                <c:pt idx="9233">
                  <c:v>3692.0</c:v>
                </c:pt>
                <c:pt idx="9234">
                  <c:v>3692.0</c:v>
                </c:pt>
                <c:pt idx="9235">
                  <c:v>3692.0</c:v>
                </c:pt>
                <c:pt idx="9236">
                  <c:v>3693.0</c:v>
                </c:pt>
                <c:pt idx="9237">
                  <c:v>3693.0</c:v>
                </c:pt>
                <c:pt idx="9238">
                  <c:v>3693.0</c:v>
                </c:pt>
                <c:pt idx="9239">
                  <c:v>3693.0</c:v>
                </c:pt>
                <c:pt idx="9240">
                  <c:v>3694.0</c:v>
                </c:pt>
                <c:pt idx="9241">
                  <c:v>3694.0</c:v>
                </c:pt>
                <c:pt idx="9242">
                  <c:v>3694.0</c:v>
                </c:pt>
                <c:pt idx="9243">
                  <c:v>3695.0</c:v>
                </c:pt>
                <c:pt idx="9244">
                  <c:v>3695.0</c:v>
                </c:pt>
                <c:pt idx="9245">
                  <c:v>3695.0</c:v>
                </c:pt>
                <c:pt idx="9246">
                  <c:v>3696.0</c:v>
                </c:pt>
                <c:pt idx="9247">
                  <c:v>3696.0</c:v>
                </c:pt>
                <c:pt idx="9248">
                  <c:v>3696.0</c:v>
                </c:pt>
                <c:pt idx="9249">
                  <c:v>3697.0</c:v>
                </c:pt>
                <c:pt idx="9250">
                  <c:v>3697.0</c:v>
                </c:pt>
                <c:pt idx="9251">
                  <c:v>3697.0</c:v>
                </c:pt>
                <c:pt idx="9252">
                  <c:v>3698.0</c:v>
                </c:pt>
                <c:pt idx="9253">
                  <c:v>3699.0</c:v>
                </c:pt>
                <c:pt idx="9254">
                  <c:v>3700.0</c:v>
                </c:pt>
                <c:pt idx="9255">
                  <c:v>3700.0</c:v>
                </c:pt>
                <c:pt idx="9256">
                  <c:v>3700.0</c:v>
                </c:pt>
                <c:pt idx="9257">
                  <c:v>3700.0</c:v>
                </c:pt>
                <c:pt idx="9258">
                  <c:v>3700.0</c:v>
                </c:pt>
                <c:pt idx="9259">
                  <c:v>3700.0</c:v>
                </c:pt>
                <c:pt idx="9260">
                  <c:v>3700.0</c:v>
                </c:pt>
                <c:pt idx="9261">
                  <c:v>3700.0</c:v>
                </c:pt>
                <c:pt idx="9262">
                  <c:v>3700.0</c:v>
                </c:pt>
                <c:pt idx="9263">
                  <c:v>3700.0</c:v>
                </c:pt>
                <c:pt idx="9264">
                  <c:v>3701.0</c:v>
                </c:pt>
                <c:pt idx="9265">
                  <c:v>3701.0</c:v>
                </c:pt>
                <c:pt idx="9266">
                  <c:v>3701.0</c:v>
                </c:pt>
                <c:pt idx="9267">
                  <c:v>3701.0</c:v>
                </c:pt>
                <c:pt idx="9268">
                  <c:v>3701.0</c:v>
                </c:pt>
                <c:pt idx="9269">
                  <c:v>3701.0</c:v>
                </c:pt>
                <c:pt idx="9270">
                  <c:v>3701.0</c:v>
                </c:pt>
                <c:pt idx="9271">
                  <c:v>3702.0</c:v>
                </c:pt>
                <c:pt idx="9272">
                  <c:v>3703.0</c:v>
                </c:pt>
                <c:pt idx="9273">
                  <c:v>3704.0</c:v>
                </c:pt>
                <c:pt idx="9274">
                  <c:v>3704.0</c:v>
                </c:pt>
                <c:pt idx="9275">
                  <c:v>3705.0</c:v>
                </c:pt>
                <c:pt idx="9276">
                  <c:v>3705.0</c:v>
                </c:pt>
                <c:pt idx="9277">
                  <c:v>3706.0</c:v>
                </c:pt>
                <c:pt idx="9278">
                  <c:v>3706.0</c:v>
                </c:pt>
                <c:pt idx="9279">
                  <c:v>3706.0</c:v>
                </c:pt>
                <c:pt idx="9280">
                  <c:v>3707.0</c:v>
                </c:pt>
                <c:pt idx="9281">
                  <c:v>3707.0</c:v>
                </c:pt>
                <c:pt idx="9282">
                  <c:v>3707.0</c:v>
                </c:pt>
                <c:pt idx="9283">
                  <c:v>3707.0</c:v>
                </c:pt>
                <c:pt idx="9284">
                  <c:v>3708.0</c:v>
                </c:pt>
                <c:pt idx="9285">
                  <c:v>3709.0</c:v>
                </c:pt>
                <c:pt idx="9286">
                  <c:v>3710.0</c:v>
                </c:pt>
                <c:pt idx="9287">
                  <c:v>3711.0</c:v>
                </c:pt>
                <c:pt idx="9288">
                  <c:v>3712.0</c:v>
                </c:pt>
                <c:pt idx="9289">
                  <c:v>3712.0</c:v>
                </c:pt>
                <c:pt idx="9290">
                  <c:v>3713.0</c:v>
                </c:pt>
                <c:pt idx="9291">
                  <c:v>3713.0</c:v>
                </c:pt>
                <c:pt idx="9292">
                  <c:v>3714.0</c:v>
                </c:pt>
                <c:pt idx="9293">
                  <c:v>3714.0</c:v>
                </c:pt>
                <c:pt idx="9294">
                  <c:v>3714.0</c:v>
                </c:pt>
                <c:pt idx="9295">
                  <c:v>3714.0</c:v>
                </c:pt>
                <c:pt idx="9296">
                  <c:v>3715.0</c:v>
                </c:pt>
                <c:pt idx="9297">
                  <c:v>3715.0</c:v>
                </c:pt>
                <c:pt idx="9298">
                  <c:v>3715.0</c:v>
                </c:pt>
                <c:pt idx="9299">
                  <c:v>3715.0</c:v>
                </c:pt>
                <c:pt idx="9300">
                  <c:v>3715.0</c:v>
                </c:pt>
                <c:pt idx="9301">
                  <c:v>3716.0</c:v>
                </c:pt>
                <c:pt idx="9302">
                  <c:v>3716.0</c:v>
                </c:pt>
                <c:pt idx="9303">
                  <c:v>3717.0</c:v>
                </c:pt>
                <c:pt idx="9304">
                  <c:v>3717.0</c:v>
                </c:pt>
                <c:pt idx="9305">
                  <c:v>3717.0</c:v>
                </c:pt>
                <c:pt idx="9306">
                  <c:v>3717.0</c:v>
                </c:pt>
                <c:pt idx="9307">
                  <c:v>3718.0</c:v>
                </c:pt>
                <c:pt idx="9308">
                  <c:v>3718.0</c:v>
                </c:pt>
                <c:pt idx="9309">
                  <c:v>3718.0</c:v>
                </c:pt>
                <c:pt idx="9310">
                  <c:v>3718.0</c:v>
                </c:pt>
                <c:pt idx="9311">
                  <c:v>3718.0</c:v>
                </c:pt>
                <c:pt idx="9312">
                  <c:v>3718.0</c:v>
                </c:pt>
                <c:pt idx="9313">
                  <c:v>3718.0</c:v>
                </c:pt>
                <c:pt idx="9314">
                  <c:v>3718.0</c:v>
                </c:pt>
                <c:pt idx="9315">
                  <c:v>3718.0</c:v>
                </c:pt>
                <c:pt idx="9316">
                  <c:v>3719.0</c:v>
                </c:pt>
                <c:pt idx="9317">
                  <c:v>3719.0</c:v>
                </c:pt>
                <c:pt idx="9318">
                  <c:v>3719.0</c:v>
                </c:pt>
                <c:pt idx="9319">
                  <c:v>3719.0</c:v>
                </c:pt>
                <c:pt idx="9320">
                  <c:v>3719.0</c:v>
                </c:pt>
                <c:pt idx="9321">
                  <c:v>3719.0</c:v>
                </c:pt>
                <c:pt idx="9322">
                  <c:v>3719.0</c:v>
                </c:pt>
                <c:pt idx="9323">
                  <c:v>3719.0</c:v>
                </c:pt>
                <c:pt idx="9324">
                  <c:v>3719.0</c:v>
                </c:pt>
                <c:pt idx="9325">
                  <c:v>3719.0</c:v>
                </c:pt>
                <c:pt idx="9326">
                  <c:v>3719.0</c:v>
                </c:pt>
                <c:pt idx="9327">
                  <c:v>3719.0</c:v>
                </c:pt>
                <c:pt idx="9328">
                  <c:v>3720.0</c:v>
                </c:pt>
                <c:pt idx="9329">
                  <c:v>3721.0</c:v>
                </c:pt>
                <c:pt idx="9330">
                  <c:v>3721.0</c:v>
                </c:pt>
                <c:pt idx="9331">
                  <c:v>3721.0</c:v>
                </c:pt>
                <c:pt idx="9332">
                  <c:v>3721.0</c:v>
                </c:pt>
                <c:pt idx="9333">
                  <c:v>3721.0</c:v>
                </c:pt>
                <c:pt idx="9334">
                  <c:v>3721.0</c:v>
                </c:pt>
                <c:pt idx="9335">
                  <c:v>3721.0</c:v>
                </c:pt>
                <c:pt idx="9336">
                  <c:v>3722.0</c:v>
                </c:pt>
                <c:pt idx="9337">
                  <c:v>3723.0</c:v>
                </c:pt>
                <c:pt idx="9338">
                  <c:v>3723.0</c:v>
                </c:pt>
                <c:pt idx="9339">
                  <c:v>3723.0</c:v>
                </c:pt>
                <c:pt idx="9340">
                  <c:v>3723.0</c:v>
                </c:pt>
                <c:pt idx="9341">
                  <c:v>3723.0</c:v>
                </c:pt>
                <c:pt idx="9342">
                  <c:v>3723.0</c:v>
                </c:pt>
                <c:pt idx="9343">
                  <c:v>3723.0</c:v>
                </c:pt>
                <c:pt idx="9344">
                  <c:v>3723.0</c:v>
                </c:pt>
                <c:pt idx="9345">
                  <c:v>3723.0</c:v>
                </c:pt>
                <c:pt idx="9346">
                  <c:v>3723.0</c:v>
                </c:pt>
                <c:pt idx="9347">
                  <c:v>3723.0</c:v>
                </c:pt>
                <c:pt idx="9348">
                  <c:v>3723.0</c:v>
                </c:pt>
                <c:pt idx="9349">
                  <c:v>3723.0</c:v>
                </c:pt>
                <c:pt idx="9350">
                  <c:v>3723.0</c:v>
                </c:pt>
                <c:pt idx="9351">
                  <c:v>3723.0</c:v>
                </c:pt>
                <c:pt idx="9352">
                  <c:v>3723.0</c:v>
                </c:pt>
                <c:pt idx="9353">
                  <c:v>3723.0</c:v>
                </c:pt>
                <c:pt idx="9354">
                  <c:v>3723.0</c:v>
                </c:pt>
                <c:pt idx="9355">
                  <c:v>3723.0</c:v>
                </c:pt>
                <c:pt idx="9356">
                  <c:v>3723.0</c:v>
                </c:pt>
                <c:pt idx="9357">
                  <c:v>3723.0</c:v>
                </c:pt>
                <c:pt idx="9358">
                  <c:v>3723.0</c:v>
                </c:pt>
                <c:pt idx="9359">
                  <c:v>3723.0</c:v>
                </c:pt>
                <c:pt idx="9360">
                  <c:v>3724.0</c:v>
                </c:pt>
                <c:pt idx="9361">
                  <c:v>3725.0</c:v>
                </c:pt>
                <c:pt idx="9362">
                  <c:v>3725.0</c:v>
                </c:pt>
                <c:pt idx="9363">
                  <c:v>3725.0</c:v>
                </c:pt>
                <c:pt idx="9364">
                  <c:v>3726.0</c:v>
                </c:pt>
                <c:pt idx="9365">
                  <c:v>3726.0</c:v>
                </c:pt>
                <c:pt idx="9366">
                  <c:v>3727.0</c:v>
                </c:pt>
                <c:pt idx="9367">
                  <c:v>3727.0</c:v>
                </c:pt>
                <c:pt idx="9368">
                  <c:v>3727.0</c:v>
                </c:pt>
                <c:pt idx="9369">
                  <c:v>3727.0</c:v>
                </c:pt>
                <c:pt idx="9370">
                  <c:v>3727.0</c:v>
                </c:pt>
                <c:pt idx="9371">
                  <c:v>3727.0</c:v>
                </c:pt>
                <c:pt idx="9372">
                  <c:v>3727.0</c:v>
                </c:pt>
                <c:pt idx="9373">
                  <c:v>3727.0</c:v>
                </c:pt>
                <c:pt idx="9374">
                  <c:v>3727.0</c:v>
                </c:pt>
                <c:pt idx="9375">
                  <c:v>3727.0</c:v>
                </c:pt>
                <c:pt idx="9376">
                  <c:v>3727.0</c:v>
                </c:pt>
                <c:pt idx="9377">
                  <c:v>3727.0</c:v>
                </c:pt>
                <c:pt idx="9378">
                  <c:v>3728.0</c:v>
                </c:pt>
                <c:pt idx="9379">
                  <c:v>3728.0</c:v>
                </c:pt>
                <c:pt idx="9380">
                  <c:v>3728.0</c:v>
                </c:pt>
                <c:pt idx="9381">
                  <c:v>3729.0</c:v>
                </c:pt>
                <c:pt idx="9382">
                  <c:v>3729.0</c:v>
                </c:pt>
                <c:pt idx="9383">
                  <c:v>3730.0</c:v>
                </c:pt>
                <c:pt idx="9384">
                  <c:v>3730.0</c:v>
                </c:pt>
                <c:pt idx="9385">
                  <c:v>3730.0</c:v>
                </c:pt>
                <c:pt idx="9386">
                  <c:v>3730.0</c:v>
                </c:pt>
                <c:pt idx="9387">
                  <c:v>3730.0</c:v>
                </c:pt>
                <c:pt idx="9388">
                  <c:v>3730.0</c:v>
                </c:pt>
                <c:pt idx="9389">
                  <c:v>3730.0</c:v>
                </c:pt>
                <c:pt idx="9390">
                  <c:v>3731.0</c:v>
                </c:pt>
                <c:pt idx="9391">
                  <c:v>3731.0</c:v>
                </c:pt>
                <c:pt idx="9392">
                  <c:v>3731.0</c:v>
                </c:pt>
                <c:pt idx="9393">
                  <c:v>3731.0</c:v>
                </c:pt>
                <c:pt idx="9394">
                  <c:v>3731.0</c:v>
                </c:pt>
                <c:pt idx="9395">
                  <c:v>3731.0</c:v>
                </c:pt>
                <c:pt idx="9396">
                  <c:v>3731.0</c:v>
                </c:pt>
                <c:pt idx="9397">
                  <c:v>3731.0</c:v>
                </c:pt>
                <c:pt idx="9398">
                  <c:v>3732.0</c:v>
                </c:pt>
                <c:pt idx="9399">
                  <c:v>3732.0</c:v>
                </c:pt>
                <c:pt idx="9400">
                  <c:v>3732.0</c:v>
                </c:pt>
                <c:pt idx="9401">
                  <c:v>3733.0</c:v>
                </c:pt>
                <c:pt idx="9402">
                  <c:v>3733.0</c:v>
                </c:pt>
                <c:pt idx="9403">
                  <c:v>3733.0</c:v>
                </c:pt>
                <c:pt idx="9404">
                  <c:v>3733.0</c:v>
                </c:pt>
                <c:pt idx="9405">
                  <c:v>3733.0</c:v>
                </c:pt>
                <c:pt idx="9406">
                  <c:v>3733.0</c:v>
                </c:pt>
                <c:pt idx="9407">
                  <c:v>3733.0</c:v>
                </c:pt>
                <c:pt idx="9408">
                  <c:v>3733.0</c:v>
                </c:pt>
                <c:pt idx="9409">
                  <c:v>3733.0</c:v>
                </c:pt>
                <c:pt idx="9410">
                  <c:v>3733.0</c:v>
                </c:pt>
                <c:pt idx="9411">
                  <c:v>3733.0</c:v>
                </c:pt>
                <c:pt idx="9412">
                  <c:v>3733.0</c:v>
                </c:pt>
                <c:pt idx="9413">
                  <c:v>3733.0</c:v>
                </c:pt>
                <c:pt idx="9414">
                  <c:v>3733.0</c:v>
                </c:pt>
                <c:pt idx="9415">
                  <c:v>3733.0</c:v>
                </c:pt>
                <c:pt idx="9416">
                  <c:v>3733.0</c:v>
                </c:pt>
                <c:pt idx="9417">
                  <c:v>3733.0</c:v>
                </c:pt>
                <c:pt idx="9418">
                  <c:v>3733.0</c:v>
                </c:pt>
                <c:pt idx="9419">
                  <c:v>3733.0</c:v>
                </c:pt>
                <c:pt idx="9420">
                  <c:v>3733.0</c:v>
                </c:pt>
                <c:pt idx="9421">
                  <c:v>3733.0</c:v>
                </c:pt>
                <c:pt idx="9422">
                  <c:v>3733.0</c:v>
                </c:pt>
                <c:pt idx="9423">
                  <c:v>3734.0</c:v>
                </c:pt>
                <c:pt idx="9424">
                  <c:v>3735.0</c:v>
                </c:pt>
                <c:pt idx="9425">
                  <c:v>3735.0</c:v>
                </c:pt>
                <c:pt idx="9426">
                  <c:v>3735.0</c:v>
                </c:pt>
                <c:pt idx="9427">
                  <c:v>3735.0</c:v>
                </c:pt>
                <c:pt idx="9428">
                  <c:v>3735.0</c:v>
                </c:pt>
                <c:pt idx="9429">
                  <c:v>3735.0</c:v>
                </c:pt>
                <c:pt idx="9430">
                  <c:v>3735.0</c:v>
                </c:pt>
                <c:pt idx="9431">
                  <c:v>3735.0</c:v>
                </c:pt>
                <c:pt idx="9432">
                  <c:v>3735.0</c:v>
                </c:pt>
                <c:pt idx="9433">
                  <c:v>3735.0</c:v>
                </c:pt>
                <c:pt idx="9434">
                  <c:v>3735.0</c:v>
                </c:pt>
                <c:pt idx="9435">
                  <c:v>3735.0</c:v>
                </c:pt>
                <c:pt idx="9436">
                  <c:v>3735.0</c:v>
                </c:pt>
                <c:pt idx="9437">
                  <c:v>3735.0</c:v>
                </c:pt>
                <c:pt idx="9438">
                  <c:v>3735.0</c:v>
                </c:pt>
                <c:pt idx="9439">
                  <c:v>3735.0</c:v>
                </c:pt>
                <c:pt idx="9440">
                  <c:v>3735.0</c:v>
                </c:pt>
                <c:pt idx="9441">
                  <c:v>3735.0</c:v>
                </c:pt>
                <c:pt idx="9442">
                  <c:v>3735.0</c:v>
                </c:pt>
                <c:pt idx="9443">
                  <c:v>3735.0</c:v>
                </c:pt>
                <c:pt idx="9444">
                  <c:v>3735.0</c:v>
                </c:pt>
                <c:pt idx="9445">
                  <c:v>3735.0</c:v>
                </c:pt>
                <c:pt idx="9446">
                  <c:v>3735.0</c:v>
                </c:pt>
                <c:pt idx="9447">
                  <c:v>3735.0</c:v>
                </c:pt>
                <c:pt idx="9448">
                  <c:v>3735.0</c:v>
                </c:pt>
                <c:pt idx="9449">
                  <c:v>3735.0</c:v>
                </c:pt>
                <c:pt idx="9450">
                  <c:v>3735.0</c:v>
                </c:pt>
                <c:pt idx="9451">
                  <c:v>3735.0</c:v>
                </c:pt>
                <c:pt idx="9452">
                  <c:v>3735.0</c:v>
                </c:pt>
                <c:pt idx="9453">
                  <c:v>3735.0</c:v>
                </c:pt>
                <c:pt idx="9454">
                  <c:v>3735.0</c:v>
                </c:pt>
                <c:pt idx="9455">
                  <c:v>3735.0</c:v>
                </c:pt>
                <c:pt idx="9456">
                  <c:v>3735.0</c:v>
                </c:pt>
                <c:pt idx="9457">
                  <c:v>3735.0</c:v>
                </c:pt>
                <c:pt idx="9458">
                  <c:v>3735.0</c:v>
                </c:pt>
                <c:pt idx="9459">
                  <c:v>3735.0</c:v>
                </c:pt>
                <c:pt idx="9460">
                  <c:v>3735.0</c:v>
                </c:pt>
                <c:pt idx="9461">
                  <c:v>3736.0</c:v>
                </c:pt>
                <c:pt idx="9462">
                  <c:v>3737.0</c:v>
                </c:pt>
                <c:pt idx="9463">
                  <c:v>3738.0</c:v>
                </c:pt>
                <c:pt idx="9464">
                  <c:v>3739.0</c:v>
                </c:pt>
                <c:pt idx="9465">
                  <c:v>3740.0</c:v>
                </c:pt>
                <c:pt idx="9466">
                  <c:v>3741.0</c:v>
                </c:pt>
                <c:pt idx="9467">
                  <c:v>3741.0</c:v>
                </c:pt>
                <c:pt idx="9468">
                  <c:v>3742.0</c:v>
                </c:pt>
                <c:pt idx="9469">
                  <c:v>3743.0</c:v>
                </c:pt>
                <c:pt idx="9470">
                  <c:v>3744.0</c:v>
                </c:pt>
                <c:pt idx="9471">
                  <c:v>3744.0</c:v>
                </c:pt>
                <c:pt idx="9472">
                  <c:v>3745.0</c:v>
                </c:pt>
                <c:pt idx="9473">
                  <c:v>3745.0</c:v>
                </c:pt>
                <c:pt idx="9474">
                  <c:v>3746.0</c:v>
                </c:pt>
                <c:pt idx="9475">
                  <c:v>3746.0</c:v>
                </c:pt>
                <c:pt idx="9476">
                  <c:v>3746.0</c:v>
                </c:pt>
                <c:pt idx="9477">
                  <c:v>3746.0</c:v>
                </c:pt>
                <c:pt idx="9478">
                  <c:v>3747.0</c:v>
                </c:pt>
                <c:pt idx="9479">
                  <c:v>3747.0</c:v>
                </c:pt>
                <c:pt idx="9480">
                  <c:v>3747.0</c:v>
                </c:pt>
                <c:pt idx="9481">
                  <c:v>3748.0</c:v>
                </c:pt>
                <c:pt idx="9482">
                  <c:v>3748.0</c:v>
                </c:pt>
                <c:pt idx="9483">
                  <c:v>3748.0</c:v>
                </c:pt>
                <c:pt idx="9484">
                  <c:v>3748.0</c:v>
                </c:pt>
                <c:pt idx="9485">
                  <c:v>3749.0</c:v>
                </c:pt>
                <c:pt idx="9486">
                  <c:v>3749.0</c:v>
                </c:pt>
                <c:pt idx="9487">
                  <c:v>3750.0</c:v>
                </c:pt>
                <c:pt idx="9488">
                  <c:v>3750.0</c:v>
                </c:pt>
                <c:pt idx="9489">
                  <c:v>3751.0</c:v>
                </c:pt>
                <c:pt idx="9490">
                  <c:v>3751.0</c:v>
                </c:pt>
                <c:pt idx="9491">
                  <c:v>3751.0</c:v>
                </c:pt>
                <c:pt idx="9492">
                  <c:v>3751.0</c:v>
                </c:pt>
                <c:pt idx="9493">
                  <c:v>3751.0</c:v>
                </c:pt>
                <c:pt idx="9494">
                  <c:v>3751.0</c:v>
                </c:pt>
                <c:pt idx="9495">
                  <c:v>3751.0</c:v>
                </c:pt>
                <c:pt idx="9496">
                  <c:v>3751.0</c:v>
                </c:pt>
                <c:pt idx="9497">
                  <c:v>3751.0</c:v>
                </c:pt>
                <c:pt idx="9498">
                  <c:v>3752.0</c:v>
                </c:pt>
                <c:pt idx="9499">
                  <c:v>3752.0</c:v>
                </c:pt>
                <c:pt idx="9500">
                  <c:v>3753.0</c:v>
                </c:pt>
                <c:pt idx="9501">
                  <c:v>3754.0</c:v>
                </c:pt>
                <c:pt idx="9502">
                  <c:v>3754.0</c:v>
                </c:pt>
                <c:pt idx="9503">
                  <c:v>3755.0</c:v>
                </c:pt>
                <c:pt idx="9504">
                  <c:v>3755.0</c:v>
                </c:pt>
                <c:pt idx="9505">
                  <c:v>3755.0</c:v>
                </c:pt>
                <c:pt idx="9506">
                  <c:v>3755.0</c:v>
                </c:pt>
                <c:pt idx="9507">
                  <c:v>3755.0</c:v>
                </c:pt>
                <c:pt idx="9508">
                  <c:v>3755.0</c:v>
                </c:pt>
                <c:pt idx="9509">
                  <c:v>3755.0</c:v>
                </c:pt>
                <c:pt idx="9510">
                  <c:v>3755.0</c:v>
                </c:pt>
                <c:pt idx="9511">
                  <c:v>3756.0</c:v>
                </c:pt>
                <c:pt idx="9512">
                  <c:v>3756.0</c:v>
                </c:pt>
                <c:pt idx="9513">
                  <c:v>3757.0</c:v>
                </c:pt>
                <c:pt idx="9514">
                  <c:v>3757.0</c:v>
                </c:pt>
                <c:pt idx="9515">
                  <c:v>3757.0</c:v>
                </c:pt>
                <c:pt idx="9516">
                  <c:v>3757.0</c:v>
                </c:pt>
                <c:pt idx="9517">
                  <c:v>3757.0</c:v>
                </c:pt>
                <c:pt idx="9518">
                  <c:v>3757.0</c:v>
                </c:pt>
                <c:pt idx="9519">
                  <c:v>3757.0</c:v>
                </c:pt>
                <c:pt idx="9520">
                  <c:v>3757.0</c:v>
                </c:pt>
                <c:pt idx="9521">
                  <c:v>3757.0</c:v>
                </c:pt>
                <c:pt idx="9522">
                  <c:v>3757.0</c:v>
                </c:pt>
                <c:pt idx="9523">
                  <c:v>3757.0</c:v>
                </c:pt>
                <c:pt idx="9524">
                  <c:v>3757.0</c:v>
                </c:pt>
                <c:pt idx="9525">
                  <c:v>3757.0</c:v>
                </c:pt>
                <c:pt idx="9526">
                  <c:v>3758.0</c:v>
                </c:pt>
                <c:pt idx="9527">
                  <c:v>3758.0</c:v>
                </c:pt>
                <c:pt idx="9528">
                  <c:v>3758.0</c:v>
                </c:pt>
                <c:pt idx="9529">
                  <c:v>3758.0</c:v>
                </c:pt>
                <c:pt idx="9530">
                  <c:v>3758.0</c:v>
                </c:pt>
                <c:pt idx="9531">
                  <c:v>3758.0</c:v>
                </c:pt>
                <c:pt idx="9532">
                  <c:v>3758.0</c:v>
                </c:pt>
                <c:pt idx="9533">
                  <c:v>3758.0</c:v>
                </c:pt>
                <c:pt idx="9534">
                  <c:v>3759.0</c:v>
                </c:pt>
                <c:pt idx="9535">
                  <c:v>3759.0</c:v>
                </c:pt>
                <c:pt idx="9536">
                  <c:v>3759.0</c:v>
                </c:pt>
                <c:pt idx="9537">
                  <c:v>3759.0</c:v>
                </c:pt>
                <c:pt idx="9538">
                  <c:v>3760.0</c:v>
                </c:pt>
                <c:pt idx="9539">
                  <c:v>3760.0</c:v>
                </c:pt>
                <c:pt idx="9540">
                  <c:v>3760.0</c:v>
                </c:pt>
                <c:pt idx="9541">
                  <c:v>3760.0</c:v>
                </c:pt>
                <c:pt idx="9542">
                  <c:v>3760.0</c:v>
                </c:pt>
                <c:pt idx="9543">
                  <c:v>3760.0</c:v>
                </c:pt>
                <c:pt idx="9544">
                  <c:v>3760.0</c:v>
                </c:pt>
                <c:pt idx="9545">
                  <c:v>3760.0</c:v>
                </c:pt>
                <c:pt idx="9546">
                  <c:v>3760.0</c:v>
                </c:pt>
                <c:pt idx="9547">
                  <c:v>3760.0</c:v>
                </c:pt>
                <c:pt idx="9548">
                  <c:v>3760.0</c:v>
                </c:pt>
                <c:pt idx="9549">
                  <c:v>3760.0</c:v>
                </c:pt>
                <c:pt idx="9550">
                  <c:v>3760.0</c:v>
                </c:pt>
                <c:pt idx="9551">
                  <c:v>3760.0</c:v>
                </c:pt>
                <c:pt idx="9552">
                  <c:v>3760.0</c:v>
                </c:pt>
                <c:pt idx="9553">
                  <c:v>3760.0</c:v>
                </c:pt>
                <c:pt idx="9554">
                  <c:v>3760.0</c:v>
                </c:pt>
                <c:pt idx="9555">
                  <c:v>3760.0</c:v>
                </c:pt>
                <c:pt idx="9556">
                  <c:v>3760.0</c:v>
                </c:pt>
                <c:pt idx="9557">
                  <c:v>3760.0</c:v>
                </c:pt>
                <c:pt idx="9558">
                  <c:v>3760.0</c:v>
                </c:pt>
                <c:pt idx="9559">
                  <c:v>3760.0</c:v>
                </c:pt>
                <c:pt idx="9560">
                  <c:v>3760.0</c:v>
                </c:pt>
                <c:pt idx="9561">
                  <c:v>3760.0</c:v>
                </c:pt>
                <c:pt idx="9562">
                  <c:v>3760.0</c:v>
                </c:pt>
                <c:pt idx="9563">
                  <c:v>3760.0</c:v>
                </c:pt>
                <c:pt idx="9564">
                  <c:v>3761.0</c:v>
                </c:pt>
                <c:pt idx="9565">
                  <c:v>3761.0</c:v>
                </c:pt>
                <c:pt idx="9566">
                  <c:v>3762.0</c:v>
                </c:pt>
                <c:pt idx="9567">
                  <c:v>3763.0</c:v>
                </c:pt>
                <c:pt idx="9568">
                  <c:v>3763.0</c:v>
                </c:pt>
                <c:pt idx="9569">
                  <c:v>3764.0</c:v>
                </c:pt>
                <c:pt idx="9570">
                  <c:v>3765.0</c:v>
                </c:pt>
                <c:pt idx="9571">
                  <c:v>3765.0</c:v>
                </c:pt>
                <c:pt idx="9572">
                  <c:v>3766.0</c:v>
                </c:pt>
                <c:pt idx="9573">
                  <c:v>3766.0</c:v>
                </c:pt>
                <c:pt idx="9574">
                  <c:v>3767.0</c:v>
                </c:pt>
                <c:pt idx="9575">
                  <c:v>3767.0</c:v>
                </c:pt>
                <c:pt idx="9576">
                  <c:v>3767.0</c:v>
                </c:pt>
                <c:pt idx="9577">
                  <c:v>3767.0</c:v>
                </c:pt>
                <c:pt idx="9578">
                  <c:v>3767.0</c:v>
                </c:pt>
                <c:pt idx="9579">
                  <c:v>3767.0</c:v>
                </c:pt>
                <c:pt idx="9580">
                  <c:v>3767.0</c:v>
                </c:pt>
                <c:pt idx="9581">
                  <c:v>3767.0</c:v>
                </c:pt>
                <c:pt idx="9582">
                  <c:v>3767.0</c:v>
                </c:pt>
                <c:pt idx="9583">
                  <c:v>3767.0</c:v>
                </c:pt>
                <c:pt idx="9584">
                  <c:v>3767.0</c:v>
                </c:pt>
                <c:pt idx="9585">
                  <c:v>3767.0</c:v>
                </c:pt>
                <c:pt idx="9586">
                  <c:v>3767.0</c:v>
                </c:pt>
                <c:pt idx="9587">
                  <c:v>3767.0</c:v>
                </c:pt>
                <c:pt idx="9588">
                  <c:v>3767.0</c:v>
                </c:pt>
                <c:pt idx="9589">
                  <c:v>3767.0</c:v>
                </c:pt>
                <c:pt idx="9590">
                  <c:v>3767.0</c:v>
                </c:pt>
                <c:pt idx="9591">
                  <c:v>3767.0</c:v>
                </c:pt>
                <c:pt idx="9592">
                  <c:v>3767.0</c:v>
                </c:pt>
                <c:pt idx="9593">
                  <c:v>3768.0</c:v>
                </c:pt>
                <c:pt idx="9594">
                  <c:v>3768.0</c:v>
                </c:pt>
                <c:pt idx="9595">
                  <c:v>3768.0</c:v>
                </c:pt>
                <c:pt idx="9596">
                  <c:v>3768.0</c:v>
                </c:pt>
                <c:pt idx="9597">
                  <c:v>3768.0</c:v>
                </c:pt>
                <c:pt idx="9598">
                  <c:v>3768.0</c:v>
                </c:pt>
                <c:pt idx="9599">
                  <c:v>3768.0</c:v>
                </c:pt>
                <c:pt idx="9600">
                  <c:v>3768.0</c:v>
                </c:pt>
                <c:pt idx="9601">
                  <c:v>3768.0</c:v>
                </c:pt>
                <c:pt idx="9602">
                  <c:v>3769.0</c:v>
                </c:pt>
              </c:numCache>
            </c:numRef>
          </c:val>
          <c:smooth val="0"/>
        </c:ser>
        <c:ser>
          <c:idx val="1"/>
          <c:order val="1"/>
          <c:tx>
            <c:strRef>
              <c:f>Confidentiality!$G$1</c:f>
              <c:strCache>
                <c:ptCount val="1"/>
                <c:pt idx="0">
                  <c:v>Partial A</c:v>
                </c:pt>
              </c:strCache>
            </c:strRef>
          </c:tx>
          <c:marker>
            <c:symbol val="none"/>
          </c:marker>
          <c:val>
            <c:numRef>
              <c:f>Confidentiality!$G$2:$G$9604</c:f>
              <c:numCache>
                <c:formatCode>General</c:formatCode>
                <c:ptCount val="9603"/>
                <c:pt idx="0">
                  <c:v>0.0</c:v>
                </c:pt>
                <c:pt idx="1">
                  <c:v>1.0</c:v>
                </c:pt>
                <c:pt idx="2">
                  <c:v>2.0</c:v>
                </c:pt>
                <c:pt idx="3">
                  <c:v>2.0</c:v>
                </c:pt>
                <c:pt idx="4">
                  <c:v>2.0</c:v>
                </c:pt>
                <c:pt idx="5">
                  <c:v>2.0</c:v>
                </c:pt>
                <c:pt idx="6">
                  <c:v>3.0</c:v>
                </c:pt>
                <c:pt idx="7">
                  <c:v>3.0</c:v>
                </c:pt>
                <c:pt idx="8">
                  <c:v>3.0</c:v>
                </c:pt>
                <c:pt idx="9">
                  <c:v>3.0</c:v>
                </c:pt>
                <c:pt idx="10">
                  <c:v>3.0</c:v>
                </c:pt>
                <c:pt idx="11">
                  <c:v>3.0</c:v>
                </c:pt>
                <c:pt idx="12">
                  <c:v>4.0</c:v>
                </c:pt>
                <c:pt idx="13">
                  <c:v>4.0</c:v>
                </c:pt>
                <c:pt idx="14">
                  <c:v>4.0</c:v>
                </c:pt>
                <c:pt idx="15">
                  <c:v>4.0</c:v>
                </c:pt>
                <c:pt idx="16">
                  <c:v>4.0</c:v>
                </c:pt>
                <c:pt idx="17">
                  <c:v>4.0</c:v>
                </c:pt>
                <c:pt idx="18">
                  <c:v>4.0</c:v>
                </c:pt>
                <c:pt idx="19">
                  <c:v>4.0</c:v>
                </c:pt>
                <c:pt idx="20">
                  <c:v>4.0</c:v>
                </c:pt>
                <c:pt idx="21">
                  <c:v>4.0</c:v>
                </c:pt>
                <c:pt idx="22">
                  <c:v>4.0</c:v>
                </c:pt>
                <c:pt idx="23">
                  <c:v>4.0</c:v>
                </c:pt>
                <c:pt idx="24">
                  <c:v>4.0</c:v>
                </c:pt>
                <c:pt idx="25">
                  <c:v>4.0</c:v>
                </c:pt>
                <c:pt idx="26">
                  <c:v>4.0</c:v>
                </c:pt>
                <c:pt idx="27">
                  <c:v>4.0</c:v>
                </c:pt>
                <c:pt idx="28">
                  <c:v>5.0</c:v>
                </c:pt>
                <c:pt idx="29">
                  <c:v>6.0</c:v>
                </c:pt>
                <c:pt idx="30">
                  <c:v>7.0</c:v>
                </c:pt>
                <c:pt idx="31">
                  <c:v>7.0</c:v>
                </c:pt>
                <c:pt idx="32">
                  <c:v>7.0</c:v>
                </c:pt>
                <c:pt idx="33">
                  <c:v>7.0</c:v>
                </c:pt>
                <c:pt idx="34">
                  <c:v>7.0</c:v>
                </c:pt>
                <c:pt idx="35">
                  <c:v>7.0</c:v>
                </c:pt>
                <c:pt idx="36">
                  <c:v>7.0</c:v>
                </c:pt>
                <c:pt idx="37">
                  <c:v>7.0</c:v>
                </c:pt>
                <c:pt idx="38">
                  <c:v>7.0</c:v>
                </c:pt>
                <c:pt idx="39">
                  <c:v>7.0</c:v>
                </c:pt>
                <c:pt idx="40">
                  <c:v>8.0</c:v>
                </c:pt>
                <c:pt idx="41">
                  <c:v>8.0</c:v>
                </c:pt>
                <c:pt idx="42">
                  <c:v>8.0</c:v>
                </c:pt>
                <c:pt idx="43">
                  <c:v>9.0</c:v>
                </c:pt>
                <c:pt idx="44">
                  <c:v>9.0</c:v>
                </c:pt>
                <c:pt idx="45">
                  <c:v>9.0</c:v>
                </c:pt>
                <c:pt idx="46">
                  <c:v>10.0</c:v>
                </c:pt>
                <c:pt idx="47">
                  <c:v>10.0</c:v>
                </c:pt>
                <c:pt idx="48">
                  <c:v>11.0</c:v>
                </c:pt>
                <c:pt idx="49">
                  <c:v>12.0</c:v>
                </c:pt>
                <c:pt idx="50">
                  <c:v>13.0</c:v>
                </c:pt>
                <c:pt idx="51">
                  <c:v>13.0</c:v>
                </c:pt>
                <c:pt idx="52">
                  <c:v>14.0</c:v>
                </c:pt>
                <c:pt idx="53">
                  <c:v>14.0</c:v>
                </c:pt>
                <c:pt idx="54">
                  <c:v>14.0</c:v>
                </c:pt>
                <c:pt idx="55">
                  <c:v>14.0</c:v>
                </c:pt>
                <c:pt idx="56">
                  <c:v>15.0</c:v>
                </c:pt>
                <c:pt idx="57">
                  <c:v>15.0</c:v>
                </c:pt>
                <c:pt idx="58">
                  <c:v>15.0</c:v>
                </c:pt>
                <c:pt idx="59">
                  <c:v>15.0</c:v>
                </c:pt>
                <c:pt idx="60">
                  <c:v>16.0</c:v>
                </c:pt>
                <c:pt idx="61">
                  <c:v>16.0</c:v>
                </c:pt>
                <c:pt idx="62">
                  <c:v>16.0</c:v>
                </c:pt>
                <c:pt idx="63">
                  <c:v>16.0</c:v>
                </c:pt>
                <c:pt idx="64">
                  <c:v>16.0</c:v>
                </c:pt>
                <c:pt idx="65">
                  <c:v>17.0</c:v>
                </c:pt>
                <c:pt idx="66">
                  <c:v>17.0</c:v>
                </c:pt>
                <c:pt idx="67">
                  <c:v>17.0</c:v>
                </c:pt>
                <c:pt idx="68">
                  <c:v>17.0</c:v>
                </c:pt>
                <c:pt idx="69">
                  <c:v>17.0</c:v>
                </c:pt>
                <c:pt idx="70">
                  <c:v>18.0</c:v>
                </c:pt>
                <c:pt idx="71">
                  <c:v>19.0</c:v>
                </c:pt>
                <c:pt idx="72">
                  <c:v>19.0</c:v>
                </c:pt>
                <c:pt idx="73">
                  <c:v>19.0</c:v>
                </c:pt>
                <c:pt idx="74">
                  <c:v>19.0</c:v>
                </c:pt>
                <c:pt idx="75">
                  <c:v>19.0</c:v>
                </c:pt>
                <c:pt idx="76">
                  <c:v>19.0</c:v>
                </c:pt>
                <c:pt idx="77">
                  <c:v>20.0</c:v>
                </c:pt>
                <c:pt idx="78">
                  <c:v>20.0</c:v>
                </c:pt>
                <c:pt idx="79">
                  <c:v>20.0</c:v>
                </c:pt>
                <c:pt idx="80">
                  <c:v>20.0</c:v>
                </c:pt>
                <c:pt idx="81">
                  <c:v>20.0</c:v>
                </c:pt>
                <c:pt idx="82">
                  <c:v>20.0</c:v>
                </c:pt>
                <c:pt idx="83">
                  <c:v>21.0</c:v>
                </c:pt>
                <c:pt idx="84">
                  <c:v>21.0</c:v>
                </c:pt>
                <c:pt idx="85">
                  <c:v>21.0</c:v>
                </c:pt>
                <c:pt idx="86">
                  <c:v>22.0</c:v>
                </c:pt>
                <c:pt idx="87">
                  <c:v>23.0</c:v>
                </c:pt>
                <c:pt idx="88">
                  <c:v>23.0</c:v>
                </c:pt>
                <c:pt idx="89">
                  <c:v>23.0</c:v>
                </c:pt>
                <c:pt idx="90">
                  <c:v>23.0</c:v>
                </c:pt>
                <c:pt idx="91">
                  <c:v>23.0</c:v>
                </c:pt>
                <c:pt idx="92">
                  <c:v>23.0</c:v>
                </c:pt>
                <c:pt idx="93">
                  <c:v>23.0</c:v>
                </c:pt>
                <c:pt idx="94">
                  <c:v>24.0</c:v>
                </c:pt>
                <c:pt idx="95">
                  <c:v>24.0</c:v>
                </c:pt>
                <c:pt idx="96">
                  <c:v>24.0</c:v>
                </c:pt>
                <c:pt idx="97">
                  <c:v>24.0</c:v>
                </c:pt>
                <c:pt idx="98">
                  <c:v>24.0</c:v>
                </c:pt>
                <c:pt idx="99">
                  <c:v>24.0</c:v>
                </c:pt>
                <c:pt idx="100">
                  <c:v>24.0</c:v>
                </c:pt>
                <c:pt idx="101">
                  <c:v>24.0</c:v>
                </c:pt>
                <c:pt idx="102">
                  <c:v>24.0</c:v>
                </c:pt>
                <c:pt idx="103">
                  <c:v>24.0</c:v>
                </c:pt>
                <c:pt idx="104">
                  <c:v>25.0</c:v>
                </c:pt>
                <c:pt idx="105">
                  <c:v>26.0</c:v>
                </c:pt>
                <c:pt idx="106">
                  <c:v>27.0</c:v>
                </c:pt>
                <c:pt idx="107">
                  <c:v>28.0</c:v>
                </c:pt>
                <c:pt idx="108">
                  <c:v>28.0</c:v>
                </c:pt>
                <c:pt idx="109">
                  <c:v>28.0</c:v>
                </c:pt>
                <c:pt idx="110">
                  <c:v>28.0</c:v>
                </c:pt>
                <c:pt idx="111">
                  <c:v>28.0</c:v>
                </c:pt>
                <c:pt idx="112">
                  <c:v>28.0</c:v>
                </c:pt>
                <c:pt idx="113">
                  <c:v>28.0</c:v>
                </c:pt>
                <c:pt idx="114">
                  <c:v>28.0</c:v>
                </c:pt>
                <c:pt idx="115">
                  <c:v>29.0</c:v>
                </c:pt>
                <c:pt idx="116">
                  <c:v>29.0</c:v>
                </c:pt>
                <c:pt idx="117">
                  <c:v>29.0</c:v>
                </c:pt>
                <c:pt idx="118">
                  <c:v>29.0</c:v>
                </c:pt>
                <c:pt idx="119">
                  <c:v>29.0</c:v>
                </c:pt>
                <c:pt idx="120">
                  <c:v>30.0</c:v>
                </c:pt>
                <c:pt idx="121">
                  <c:v>31.0</c:v>
                </c:pt>
                <c:pt idx="122">
                  <c:v>31.0</c:v>
                </c:pt>
                <c:pt idx="123">
                  <c:v>32.0</c:v>
                </c:pt>
                <c:pt idx="124">
                  <c:v>33.0</c:v>
                </c:pt>
                <c:pt idx="125">
                  <c:v>33.0</c:v>
                </c:pt>
                <c:pt idx="126">
                  <c:v>33.0</c:v>
                </c:pt>
                <c:pt idx="127">
                  <c:v>34.0</c:v>
                </c:pt>
                <c:pt idx="128">
                  <c:v>34.0</c:v>
                </c:pt>
                <c:pt idx="129">
                  <c:v>35.0</c:v>
                </c:pt>
                <c:pt idx="130">
                  <c:v>35.0</c:v>
                </c:pt>
                <c:pt idx="131">
                  <c:v>35.0</c:v>
                </c:pt>
                <c:pt idx="132">
                  <c:v>35.0</c:v>
                </c:pt>
                <c:pt idx="133">
                  <c:v>35.0</c:v>
                </c:pt>
                <c:pt idx="134">
                  <c:v>35.0</c:v>
                </c:pt>
                <c:pt idx="135">
                  <c:v>35.0</c:v>
                </c:pt>
                <c:pt idx="136">
                  <c:v>36.0</c:v>
                </c:pt>
                <c:pt idx="137">
                  <c:v>36.0</c:v>
                </c:pt>
                <c:pt idx="138">
                  <c:v>36.0</c:v>
                </c:pt>
                <c:pt idx="139">
                  <c:v>36.0</c:v>
                </c:pt>
                <c:pt idx="140">
                  <c:v>36.0</c:v>
                </c:pt>
                <c:pt idx="141">
                  <c:v>36.0</c:v>
                </c:pt>
                <c:pt idx="142">
                  <c:v>36.0</c:v>
                </c:pt>
                <c:pt idx="143">
                  <c:v>36.0</c:v>
                </c:pt>
                <c:pt idx="144">
                  <c:v>36.0</c:v>
                </c:pt>
                <c:pt idx="145">
                  <c:v>37.0</c:v>
                </c:pt>
                <c:pt idx="146">
                  <c:v>38.0</c:v>
                </c:pt>
                <c:pt idx="147">
                  <c:v>38.0</c:v>
                </c:pt>
                <c:pt idx="148">
                  <c:v>38.0</c:v>
                </c:pt>
                <c:pt idx="149">
                  <c:v>38.0</c:v>
                </c:pt>
                <c:pt idx="150">
                  <c:v>38.0</c:v>
                </c:pt>
                <c:pt idx="151">
                  <c:v>38.0</c:v>
                </c:pt>
                <c:pt idx="152">
                  <c:v>38.0</c:v>
                </c:pt>
                <c:pt idx="153">
                  <c:v>38.0</c:v>
                </c:pt>
                <c:pt idx="154">
                  <c:v>38.0</c:v>
                </c:pt>
                <c:pt idx="155">
                  <c:v>38.0</c:v>
                </c:pt>
                <c:pt idx="156">
                  <c:v>39.0</c:v>
                </c:pt>
                <c:pt idx="157">
                  <c:v>39.0</c:v>
                </c:pt>
                <c:pt idx="158">
                  <c:v>39.0</c:v>
                </c:pt>
                <c:pt idx="159">
                  <c:v>39.0</c:v>
                </c:pt>
                <c:pt idx="160">
                  <c:v>39.0</c:v>
                </c:pt>
                <c:pt idx="161">
                  <c:v>40.0</c:v>
                </c:pt>
                <c:pt idx="162">
                  <c:v>40.0</c:v>
                </c:pt>
                <c:pt idx="163">
                  <c:v>40.0</c:v>
                </c:pt>
                <c:pt idx="164">
                  <c:v>40.0</c:v>
                </c:pt>
                <c:pt idx="165">
                  <c:v>41.0</c:v>
                </c:pt>
                <c:pt idx="166">
                  <c:v>41.0</c:v>
                </c:pt>
                <c:pt idx="167">
                  <c:v>42.0</c:v>
                </c:pt>
                <c:pt idx="168">
                  <c:v>42.0</c:v>
                </c:pt>
                <c:pt idx="169">
                  <c:v>42.0</c:v>
                </c:pt>
                <c:pt idx="170">
                  <c:v>42.0</c:v>
                </c:pt>
                <c:pt idx="171">
                  <c:v>42.0</c:v>
                </c:pt>
                <c:pt idx="172">
                  <c:v>42.0</c:v>
                </c:pt>
                <c:pt idx="173">
                  <c:v>42.0</c:v>
                </c:pt>
                <c:pt idx="174">
                  <c:v>43.0</c:v>
                </c:pt>
                <c:pt idx="175">
                  <c:v>43.0</c:v>
                </c:pt>
                <c:pt idx="176">
                  <c:v>43.0</c:v>
                </c:pt>
                <c:pt idx="177">
                  <c:v>43.0</c:v>
                </c:pt>
                <c:pt idx="178">
                  <c:v>43.0</c:v>
                </c:pt>
                <c:pt idx="179">
                  <c:v>44.0</c:v>
                </c:pt>
                <c:pt idx="180">
                  <c:v>45.0</c:v>
                </c:pt>
                <c:pt idx="181">
                  <c:v>46.0</c:v>
                </c:pt>
                <c:pt idx="182">
                  <c:v>46.0</c:v>
                </c:pt>
                <c:pt idx="183">
                  <c:v>46.0</c:v>
                </c:pt>
                <c:pt idx="184">
                  <c:v>47.0</c:v>
                </c:pt>
                <c:pt idx="185">
                  <c:v>47.0</c:v>
                </c:pt>
                <c:pt idx="186">
                  <c:v>47.0</c:v>
                </c:pt>
                <c:pt idx="187">
                  <c:v>47.0</c:v>
                </c:pt>
                <c:pt idx="188">
                  <c:v>47.0</c:v>
                </c:pt>
                <c:pt idx="189">
                  <c:v>47.0</c:v>
                </c:pt>
                <c:pt idx="190">
                  <c:v>47.0</c:v>
                </c:pt>
                <c:pt idx="191">
                  <c:v>48.0</c:v>
                </c:pt>
                <c:pt idx="192">
                  <c:v>49.0</c:v>
                </c:pt>
                <c:pt idx="193">
                  <c:v>49.0</c:v>
                </c:pt>
                <c:pt idx="194">
                  <c:v>49.0</c:v>
                </c:pt>
                <c:pt idx="195">
                  <c:v>49.0</c:v>
                </c:pt>
                <c:pt idx="196">
                  <c:v>50.0</c:v>
                </c:pt>
                <c:pt idx="197">
                  <c:v>50.0</c:v>
                </c:pt>
                <c:pt idx="198">
                  <c:v>50.0</c:v>
                </c:pt>
                <c:pt idx="199">
                  <c:v>50.0</c:v>
                </c:pt>
                <c:pt idx="200">
                  <c:v>50.0</c:v>
                </c:pt>
                <c:pt idx="201">
                  <c:v>50.0</c:v>
                </c:pt>
                <c:pt idx="202">
                  <c:v>50.0</c:v>
                </c:pt>
                <c:pt idx="203">
                  <c:v>50.0</c:v>
                </c:pt>
                <c:pt idx="204">
                  <c:v>51.0</c:v>
                </c:pt>
                <c:pt idx="205">
                  <c:v>51.0</c:v>
                </c:pt>
                <c:pt idx="206">
                  <c:v>52.0</c:v>
                </c:pt>
                <c:pt idx="207">
                  <c:v>53.0</c:v>
                </c:pt>
                <c:pt idx="208">
                  <c:v>53.0</c:v>
                </c:pt>
                <c:pt idx="209">
                  <c:v>54.0</c:v>
                </c:pt>
                <c:pt idx="210">
                  <c:v>55.0</c:v>
                </c:pt>
                <c:pt idx="211">
                  <c:v>56.0</c:v>
                </c:pt>
                <c:pt idx="212">
                  <c:v>56.0</c:v>
                </c:pt>
                <c:pt idx="213">
                  <c:v>56.0</c:v>
                </c:pt>
                <c:pt idx="214">
                  <c:v>56.0</c:v>
                </c:pt>
                <c:pt idx="215">
                  <c:v>56.0</c:v>
                </c:pt>
                <c:pt idx="216">
                  <c:v>56.0</c:v>
                </c:pt>
                <c:pt idx="217">
                  <c:v>56.0</c:v>
                </c:pt>
                <c:pt idx="218">
                  <c:v>56.0</c:v>
                </c:pt>
                <c:pt idx="219">
                  <c:v>56.0</c:v>
                </c:pt>
                <c:pt idx="220">
                  <c:v>57.0</c:v>
                </c:pt>
                <c:pt idx="221">
                  <c:v>58.0</c:v>
                </c:pt>
                <c:pt idx="222">
                  <c:v>58.0</c:v>
                </c:pt>
                <c:pt idx="223">
                  <c:v>58.0</c:v>
                </c:pt>
                <c:pt idx="224">
                  <c:v>58.0</c:v>
                </c:pt>
                <c:pt idx="225">
                  <c:v>58.0</c:v>
                </c:pt>
                <c:pt idx="226">
                  <c:v>58.0</c:v>
                </c:pt>
                <c:pt idx="227">
                  <c:v>59.0</c:v>
                </c:pt>
                <c:pt idx="228">
                  <c:v>59.0</c:v>
                </c:pt>
                <c:pt idx="229">
                  <c:v>59.0</c:v>
                </c:pt>
                <c:pt idx="230">
                  <c:v>59.0</c:v>
                </c:pt>
                <c:pt idx="231">
                  <c:v>59.0</c:v>
                </c:pt>
                <c:pt idx="232">
                  <c:v>60.0</c:v>
                </c:pt>
                <c:pt idx="233">
                  <c:v>60.0</c:v>
                </c:pt>
                <c:pt idx="234">
                  <c:v>60.0</c:v>
                </c:pt>
                <c:pt idx="235">
                  <c:v>61.0</c:v>
                </c:pt>
                <c:pt idx="236">
                  <c:v>62.0</c:v>
                </c:pt>
                <c:pt idx="237">
                  <c:v>63.0</c:v>
                </c:pt>
                <c:pt idx="238">
                  <c:v>63.0</c:v>
                </c:pt>
                <c:pt idx="239">
                  <c:v>63.0</c:v>
                </c:pt>
                <c:pt idx="240">
                  <c:v>63.0</c:v>
                </c:pt>
                <c:pt idx="241">
                  <c:v>63.0</c:v>
                </c:pt>
                <c:pt idx="242">
                  <c:v>63.0</c:v>
                </c:pt>
                <c:pt idx="243">
                  <c:v>64.0</c:v>
                </c:pt>
                <c:pt idx="244">
                  <c:v>64.0</c:v>
                </c:pt>
                <c:pt idx="245">
                  <c:v>64.0</c:v>
                </c:pt>
                <c:pt idx="246">
                  <c:v>65.0</c:v>
                </c:pt>
                <c:pt idx="247">
                  <c:v>66.0</c:v>
                </c:pt>
                <c:pt idx="248">
                  <c:v>66.0</c:v>
                </c:pt>
                <c:pt idx="249">
                  <c:v>67.0</c:v>
                </c:pt>
                <c:pt idx="250">
                  <c:v>68.0</c:v>
                </c:pt>
                <c:pt idx="251">
                  <c:v>68.0</c:v>
                </c:pt>
                <c:pt idx="252">
                  <c:v>68.0</c:v>
                </c:pt>
                <c:pt idx="253">
                  <c:v>68.0</c:v>
                </c:pt>
                <c:pt idx="254">
                  <c:v>68.0</c:v>
                </c:pt>
                <c:pt idx="255">
                  <c:v>68.0</c:v>
                </c:pt>
                <c:pt idx="256">
                  <c:v>68.0</c:v>
                </c:pt>
                <c:pt idx="257">
                  <c:v>68.0</c:v>
                </c:pt>
                <c:pt idx="258">
                  <c:v>68.0</c:v>
                </c:pt>
                <c:pt idx="259">
                  <c:v>69.0</c:v>
                </c:pt>
                <c:pt idx="260">
                  <c:v>69.0</c:v>
                </c:pt>
                <c:pt idx="261">
                  <c:v>69.0</c:v>
                </c:pt>
                <c:pt idx="262">
                  <c:v>69.0</c:v>
                </c:pt>
                <c:pt idx="263">
                  <c:v>69.0</c:v>
                </c:pt>
                <c:pt idx="264">
                  <c:v>69.0</c:v>
                </c:pt>
                <c:pt idx="265">
                  <c:v>69.0</c:v>
                </c:pt>
                <c:pt idx="266">
                  <c:v>69.0</c:v>
                </c:pt>
                <c:pt idx="267">
                  <c:v>69.0</c:v>
                </c:pt>
                <c:pt idx="268">
                  <c:v>69.0</c:v>
                </c:pt>
                <c:pt idx="269">
                  <c:v>69.0</c:v>
                </c:pt>
                <c:pt idx="270">
                  <c:v>69.0</c:v>
                </c:pt>
                <c:pt idx="271">
                  <c:v>69.0</c:v>
                </c:pt>
                <c:pt idx="272">
                  <c:v>70.0</c:v>
                </c:pt>
                <c:pt idx="273">
                  <c:v>70.0</c:v>
                </c:pt>
                <c:pt idx="274">
                  <c:v>70.0</c:v>
                </c:pt>
                <c:pt idx="275">
                  <c:v>70.0</c:v>
                </c:pt>
                <c:pt idx="276">
                  <c:v>70.0</c:v>
                </c:pt>
                <c:pt idx="277">
                  <c:v>70.0</c:v>
                </c:pt>
                <c:pt idx="278">
                  <c:v>70.0</c:v>
                </c:pt>
                <c:pt idx="279">
                  <c:v>70.0</c:v>
                </c:pt>
                <c:pt idx="280">
                  <c:v>70.0</c:v>
                </c:pt>
                <c:pt idx="281">
                  <c:v>70.0</c:v>
                </c:pt>
                <c:pt idx="282">
                  <c:v>71.0</c:v>
                </c:pt>
                <c:pt idx="283">
                  <c:v>71.0</c:v>
                </c:pt>
                <c:pt idx="284">
                  <c:v>72.0</c:v>
                </c:pt>
                <c:pt idx="285">
                  <c:v>72.0</c:v>
                </c:pt>
                <c:pt idx="286">
                  <c:v>72.0</c:v>
                </c:pt>
                <c:pt idx="287">
                  <c:v>73.0</c:v>
                </c:pt>
                <c:pt idx="288">
                  <c:v>73.0</c:v>
                </c:pt>
                <c:pt idx="289">
                  <c:v>74.0</c:v>
                </c:pt>
                <c:pt idx="290">
                  <c:v>74.0</c:v>
                </c:pt>
                <c:pt idx="291">
                  <c:v>74.0</c:v>
                </c:pt>
                <c:pt idx="292">
                  <c:v>74.0</c:v>
                </c:pt>
                <c:pt idx="293">
                  <c:v>74.0</c:v>
                </c:pt>
                <c:pt idx="294">
                  <c:v>74.0</c:v>
                </c:pt>
                <c:pt idx="295">
                  <c:v>74.0</c:v>
                </c:pt>
                <c:pt idx="296">
                  <c:v>74.0</c:v>
                </c:pt>
                <c:pt idx="297">
                  <c:v>74.0</c:v>
                </c:pt>
                <c:pt idx="298">
                  <c:v>74.0</c:v>
                </c:pt>
                <c:pt idx="299">
                  <c:v>74.0</c:v>
                </c:pt>
                <c:pt idx="300">
                  <c:v>74.0</c:v>
                </c:pt>
                <c:pt idx="301">
                  <c:v>74.0</c:v>
                </c:pt>
                <c:pt idx="302">
                  <c:v>75.0</c:v>
                </c:pt>
                <c:pt idx="303">
                  <c:v>75.0</c:v>
                </c:pt>
                <c:pt idx="304">
                  <c:v>75.0</c:v>
                </c:pt>
                <c:pt idx="305">
                  <c:v>75.0</c:v>
                </c:pt>
                <c:pt idx="306">
                  <c:v>75.0</c:v>
                </c:pt>
                <c:pt idx="307">
                  <c:v>75.0</c:v>
                </c:pt>
                <c:pt idx="308">
                  <c:v>75.0</c:v>
                </c:pt>
                <c:pt idx="309">
                  <c:v>75.0</c:v>
                </c:pt>
                <c:pt idx="310">
                  <c:v>75.0</c:v>
                </c:pt>
                <c:pt idx="311">
                  <c:v>75.0</c:v>
                </c:pt>
                <c:pt idx="312">
                  <c:v>75.0</c:v>
                </c:pt>
                <c:pt idx="313">
                  <c:v>75.0</c:v>
                </c:pt>
                <c:pt idx="314">
                  <c:v>76.0</c:v>
                </c:pt>
                <c:pt idx="315">
                  <c:v>76.0</c:v>
                </c:pt>
                <c:pt idx="316">
                  <c:v>76.0</c:v>
                </c:pt>
                <c:pt idx="317">
                  <c:v>76.0</c:v>
                </c:pt>
                <c:pt idx="318">
                  <c:v>76.0</c:v>
                </c:pt>
                <c:pt idx="319">
                  <c:v>76.0</c:v>
                </c:pt>
                <c:pt idx="320">
                  <c:v>76.0</c:v>
                </c:pt>
                <c:pt idx="321">
                  <c:v>76.0</c:v>
                </c:pt>
                <c:pt idx="322">
                  <c:v>77.0</c:v>
                </c:pt>
                <c:pt idx="323">
                  <c:v>77.0</c:v>
                </c:pt>
                <c:pt idx="324">
                  <c:v>77.0</c:v>
                </c:pt>
                <c:pt idx="325">
                  <c:v>77.0</c:v>
                </c:pt>
                <c:pt idx="326">
                  <c:v>77.0</c:v>
                </c:pt>
                <c:pt idx="327">
                  <c:v>77.0</c:v>
                </c:pt>
                <c:pt idx="328">
                  <c:v>77.0</c:v>
                </c:pt>
                <c:pt idx="329">
                  <c:v>77.0</c:v>
                </c:pt>
                <c:pt idx="330">
                  <c:v>77.0</c:v>
                </c:pt>
                <c:pt idx="331">
                  <c:v>78.0</c:v>
                </c:pt>
                <c:pt idx="332">
                  <c:v>78.0</c:v>
                </c:pt>
                <c:pt idx="333">
                  <c:v>78.0</c:v>
                </c:pt>
                <c:pt idx="334">
                  <c:v>78.0</c:v>
                </c:pt>
                <c:pt idx="335">
                  <c:v>78.0</c:v>
                </c:pt>
                <c:pt idx="336">
                  <c:v>78.0</c:v>
                </c:pt>
                <c:pt idx="337">
                  <c:v>78.0</c:v>
                </c:pt>
                <c:pt idx="338">
                  <c:v>78.0</c:v>
                </c:pt>
                <c:pt idx="339">
                  <c:v>78.0</c:v>
                </c:pt>
                <c:pt idx="340">
                  <c:v>78.0</c:v>
                </c:pt>
                <c:pt idx="341">
                  <c:v>78.0</c:v>
                </c:pt>
                <c:pt idx="342">
                  <c:v>78.0</c:v>
                </c:pt>
                <c:pt idx="343">
                  <c:v>78.0</c:v>
                </c:pt>
                <c:pt idx="344">
                  <c:v>78.0</c:v>
                </c:pt>
                <c:pt idx="345">
                  <c:v>78.0</c:v>
                </c:pt>
                <c:pt idx="346">
                  <c:v>78.0</c:v>
                </c:pt>
                <c:pt idx="347">
                  <c:v>79.0</c:v>
                </c:pt>
                <c:pt idx="348">
                  <c:v>79.0</c:v>
                </c:pt>
                <c:pt idx="349">
                  <c:v>79.0</c:v>
                </c:pt>
                <c:pt idx="350">
                  <c:v>79.0</c:v>
                </c:pt>
                <c:pt idx="351">
                  <c:v>79.0</c:v>
                </c:pt>
                <c:pt idx="352">
                  <c:v>80.0</c:v>
                </c:pt>
                <c:pt idx="353">
                  <c:v>80.0</c:v>
                </c:pt>
                <c:pt idx="354">
                  <c:v>80.0</c:v>
                </c:pt>
                <c:pt idx="355">
                  <c:v>80.0</c:v>
                </c:pt>
                <c:pt idx="356">
                  <c:v>80.0</c:v>
                </c:pt>
                <c:pt idx="357">
                  <c:v>80.0</c:v>
                </c:pt>
                <c:pt idx="358">
                  <c:v>81.0</c:v>
                </c:pt>
                <c:pt idx="359">
                  <c:v>81.0</c:v>
                </c:pt>
                <c:pt idx="360">
                  <c:v>82.0</c:v>
                </c:pt>
                <c:pt idx="361">
                  <c:v>83.0</c:v>
                </c:pt>
                <c:pt idx="362">
                  <c:v>83.0</c:v>
                </c:pt>
                <c:pt idx="363">
                  <c:v>83.0</c:v>
                </c:pt>
                <c:pt idx="364">
                  <c:v>83.0</c:v>
                </c:pt>
                <c:pt idx="365">
                  <c:v>83.0</c:v>
                </c:pt>
                <c:pt idx="366">
                  <c:v>83.0</c:v>
                </c:pt>
                <c:pt idx="367">
                  <c:v>83.0</c:v>
                </c:pt>
                <c:pt idx="368">
                  <c:v>83.0</c:v>
                </c:pt>
                <c:pt idx="369">
                  <c:v>83.0</c:v>
                </c:pt>
                <c:pt idx="370">
                  <c:v>83.0</c:v>
                </c:pt>
                <c:pt idx="371">
                  <c:v>83.0</c:v>
                </c:pt>
                <c:pt idx="372">
                  <c:v>83.0</c:v>
                </c:pt>
                <c:pt idx="373">
                  <c:v>83.0</c:v>
                </c:pt>
                <c:pt idx="374">
                  <c:v>83.0</c:v>
                </c:pt>
                <c:pt idx="375">
                  <c:v>83.0</c:v>
                </c:pt>
                <c:pt idx="376">
                  <c:v>83.0</c:v>
                </c:pt>
                <c:pt idx="377">
                  <c:v>83.0</c:v>
                </c:pt>
                <c:pt idx="378">
                  <c:v>83.0</c:v>
                </c:pt>
                <c:pt idx="379">
                  <c:v>83.0</c:v>
                </c:pt>
                <c:pt idx="380">
                  <c:v>83.0</c:v>
                </c:pt>
                <c:pt idx="381">
                  <c:v>83.0</c:v>
                </c:pt>
                <c:pt idx="382">
                  <c:v>83.0</c:v>
                </c:pt>
                <c:pt idx="383">
                  <c:v>83.0</c:v>
                </c:pt>
                <c:pt idx="384">
                  <c:v>83.0</c:v>
                </c:pt>
                <c:pt idx="385">
                  <c:v>83.0</c:v>
                </c:pt>
                <c:pt idx="386">
                  <c:v>83.0</c:v>
                </c:pt>
                <c:pt idx="387">
                  <c:v>83.0</c:v>
                </c:pt>
                <c:pt idx="388">
                  <c:v>83.0</c:v>
                </c:pt>
                <c:pt idx="389">
                  <c:v>83.0</c:v>
                </c:pt>
                <c:pt idx="390">
                  <c:v>84.0</c:v>
                </c:pt>
                <c:pt idx="391">
                  <c:v>84.0</c:v>
                </c:pt>
                <c:pt idx="392">
                  <c:v>84.0</c:v>
                </c:pt>
                <c:pt idx="393">
                  <c:v>84.0</c:v>
                </c:pt>
                <c:pt idx="394">
                  <c:v>84.0</c:v>
                </c:pt>
                <c:pt idx="395">
                  <c:v>84.0</c:v>
                </c:pt>
                <c:pt idx="396">
                  <c:v>84.0</c:v>
                </c:pt>
                <c:pt idx="397">
                  <c:v>84.0</c:v>
                </c:pt>
                <c:pt idx="398">
                  <c:v>84.0</c:v>
                </c:pt>
                <c:pt idx="399">
                  <c:v>85.0</c:v>
                </c:pt>
                <c:pt idx="400">
                  <c:v>85.0</c:v>
                </c:pt>
                <c:pt idx="401">
                  <c:v>85.0</c:v>
                </c:pt>
                <c:pt idx="402">
                  <c:v>85.0</c:v>
                </c:pt>
                <c:pt idx="403">
                  <c:v>85.0</c:v>
                </c:pt>
                <c:pt idx="404">
                  <c:v>85.0</c:v>
                </c:pt>
                <c:pt idx="405">
                  <c:v>85.0</c:v>
                </c:pt>
                <c:pt idx="406">
                  <c:v>85.0</c:v>
                </c:pt>
                <c:pt idx="407">
                  <c:v>85.0</c:v>
                </c:pt>
                <c:pt idx="408">
                  <c:v>85.0</c:v>
                </c:pt>
                <c:pt idx="409">
                  <c:v>85.0</c:v>
                </c:pt>
                <c:pt idx="410">
                  <c:v>85.0</c:v>
                </c:pt>
                <c:pt idx="411">
                  <c:v>85.0</c:v>
                </c:pt>
                <c:pt idx="412">
                  <c:v>85.0</c:v>
                </c:pt>
                <c:pt idx="413">
                  <c:v>85.0</c:v>
                </c:pt>
                <c:pt idx="414">
                  <c:v>86.0</c:v>
                </c:pt>
                <c:pt idx="415">
                  <c:v>86.0</c:v>
                </c:pt>
                <c:pt idx="416">
                  <c:v>86.0</c:v>
                </c:pt>
                <c:pt idx="417">
                  <c:v>86.0</c:v>
                </c:pt>
                <c:pt idx="418">
                  <c:v>86.0</c:v>
                </c:pt>
                <c:pt idx="419">
                  <c:v>86.0</c:v>
                </c:pt>
                <c:pt idx="420">
                  <c:v>86.0</c:v>
                </c:pt>
                <c:pt idx="421">
                  <c:v>86.0</c:v>
                </c:pt>
                <c:pt idx="422">
                  <c:v>86.0</c:v>
                </c:pt>
                <c:pt idx="423">
                  <c:v>86.0</c:v>
                </c:pt>
                <c:pt idx="424">
                  <c:v>86.0</c:v>
                </c:pt>
                <c:pt idx="425">
                  <c:v>86.0</c:v>
                </c:pt>
                <c:pt idx="426">
                  <c:v>87.0</c:v>
                </c:pt>
                <c:pt idx="427">
                  <c:v>87.0</c:v>
                </c:pt>
                <c:pt idx="428">
                  <c:v>87.0</c:v>
                </c:pt>
                <c:pt idx="429">
                  <c:v>88.0</c:v>
                </c:pt>
                <c:pt idx="430">
                  <c:v>88.0</c:v>
                </c:pt>
                <c:pt idx="431">
                  <c:v>89.0</c:v>
                </c:pt>
                <c:pt idx="432">
                  <c:v>90.0</c:v>
                </c:pt>
                <c:pt idx="433">
                  <c:v>90.0</c:v>
                </c:pt>
                <c:pt idx="434">
                  <c:v>90.0</c:v>
                </c:pt>
                <c:pt idx="435">
                  <c:v>90.0</c:v>
                </c:pt>
                <c:pt idx="436">
                  <c:v>90.0</c:v>
                </c:pt>
                <c:pt idx="437">
                  <c:v>91.0</c:v>
                </c:pt>
                <c:pt idx="438">
                  <c:v>91.0</c:v>
                </c:pt>
                <c:pt idx="439">
                  <c:v>91.0</c:v>
                </c:pt>
                <c:pt idx="440">
                  <c:v>92.0</c:v>
                </c:pt>
                <c:pt idx="441">
                  <c:v>92.0</c:v>
                </c:pt>
                <c:pt idx="442">
                  <c:v>92.0</c:v>
                </c:pt>
                <c:pt idx="443">
                  <c:v>92.0</c:v>
                </c:pt>
                <c:pt idx="444">
                  <c:v>92.0</c:v>
                </c:pt>
                <c:pt idx="445">
                  <c:v>92.0</c:v>
                </c:pt>
                <c:pt idx="446">
                  <c:v>92.0</c:v>
                </c:pt>
                <c:pt idx="447">
                  <c:v>92.0</c:v>
                </c:pt>
                <c:pt idx="448">
                  <c:v>92.0</c:v>
                </c:pt>
                <c:pt idx="449">
                  <c:v>92.0</c:v>
                </c:pt>
                <c:pt idx="450">
                  <c:v>92.0</c:v>
                </c:pt>
                <c:pt idx="451">
                  <c:v>92.0</c:v>
                </c:pt>
                <c:pt idx="452">
                  <c:v>92.0</c:v>
                </c:pt>
                <c:pt idx="453">
                  <c:v>92.0</c:v>
                </c:pt>
                <c:pt idx="454">
                  <c:v>93.0</c:v>
                </c:pt>
                <c:pt idx="455">
                  <c:v>94.0</c:v>
                </c:pt>
                <c:pt idx="456">
                  <c:v>94.0</c:v>
                </c:pt>
                <c:pt idx="457">
                  <c:v>95.0</c:v>
                </c:pt>
                <c:pt idx="458">
                  <c:v>96.0</c:v>
                </c:pt>
                <c:pt idx="459">
                  <c:v>97.0</c:v>
                </c:pt>
                <c:pt idx="460">
                  <c:v>97.0</c:v>
                </c:pt>
                <c:pt idx="461">
                  <c:v>97.0</c:v>
                </c:pt>
                <c:pt idx="462">
                  <c:v>97.0</c:v>
                </c:pt>
                <c:pt idx="463">
                  <c:v>97.0</c:v>
                </c:pt>
                <c:pt idx="464">
                  <c:v>97.0</c:v>
                </c:pt>
                <c:pt idx="465">
                  <c:v>97.0</c:v>
                </c:pt>
                <c:pt idx="466">
                  <c:v>97.0</c:v>
                </c:pt>
                <c:pt idx="467">
                  <c:v>97.0</c:v>
                </c:pt>
                <c:pt idx="468">
                  <c:v>97.0</c:v>
                </c:pt>
                <c:pt idx="469">
                  <c:v>97.0</c:v>
                </c:pt>
                <c:pt idx="470">
                  <c:v>98.0</c:v>
                </c:pt>
                <c:pt idx="471">
                  <c:v>99.0</c:v>
                </c:pt>
                <c:pt idx="472">
                  <c:v>100.0</c:v>
                </c:pt>
                <c:pt idx="473">
                  <c:v>101.0</c:v>
                </c:pt>
                <c:pt idx="474">
                  <c:v>102.0</c:v>
                </c:pt>
                <c:pt idx="475">
                  <c:v>102.0</c:v>
                </c:pt>
                <c:pt idx="476">
                  <c:v>102.0</c:v>
                </c:pt>
                <c:pt idx="477">
                  <c:v>102.0</c:v>
                </c:pt>
                <c:pt idx="478">
                  <c:v>103.0</c:v>
                </c:pt>
                <c:pt idx="479">
                  <c:v>104.0</c:v>
                </c:pt>
                <c:pt idx="480">
                  <c:v>104.0</c:v>
                </c:pt>
                <c:pt idx="481">
                  <c:v>105.0</c:v>
                </c:pt>
                <c:pt idx="482">
                  <c:v>106.0</c:v>
                </c:pt>
                <c:pt idx="483">
                  <c:v>107.0</c:v>
                </c:pt>
                <c:pt idx="484">
                  <c:v>107.0</c:v>
                </c:pt>
                <c:pt idx="485">
                  <c:v>108.0</c:v>
                </c:pt>
                <c:pt idx="486">
                  <c:v>109.0</c:v>
                </c:pt>
                <c:pt idx="487">
                  <c:v>109.0</c:v>
                </c:pt>
                <c:pt idx="488">
                  <c:v>110.0</c:v>
                </c:pt>
                <c:pt idx="489">
                  <c:v>111.0</c:v>
                </c:pt>
                <c:pt idx="490">
                  <c:v>111.0</c:v>
                </c:pt>
                <c:pt idx="491">
                  <c:v>111.0</c:v>
                </c:pt>
                <c:pt idx="492">
                  <c:v>112.0</c:v>
                </c:pt>
                <c:pt idx="493">
                  <c:v>112.0</c:v>
                </c:pt>
                <c:pt idx="494">
                  <c:v>113.0</c:v>
                </c:pt>
                <c:pt idx="495">
                  <c:v>113.0</c:v>
                </c:pt>
                <c:pt idx="496">
                  <c:v>113.0</c:v>
                </c:pt>
                <c:pt idx="497">
                  <c:v>113.0</c:v>
                </c:pt>
                <c:pt idx="498">
                  <c:v>114.0</c:v>
                </c:pt>
                <c:pt idx="499">
                  <c:v>114.0</c:v>
                </c:pt>
                <c:pt idx="500">
                  <c:v>114.0</c:v>
                </c:pt>
                <c:pt idx="501">
                  <c:v>114.0</c:v>
                </c:pt>
                <c:pt idx="502">
                  <c:v>114.0</c:v>
                </c:pt>
                <c:pt idx="503">
                  <c:v>114.0</c:v>
                </c:pt>
                <c:pt idx="504">
                  <c:v>114.0</c:v>
                </c:pt>
                <c:pt idx="505">
                  <c:v>114.0</c:v>
                </c:pt>
                <c:pt idx="506">
                  <c:v>115.0</c:v>
                </c:pt>
                <c:pt idx="507">
                  <c:v>116.0</c:v>
                </c:pt>
                <c:pt idx="508">
                  <c:v>117.0</c:v>
                </c:pt>
                <c:pt idx="509">
                  <c:v>118.0</c:v>
                </c:pt>
                <c:pt idx="510">
                  <c:v>119.0</c:v>
                </c:pt>
                <c:pt idx="511">
                  <c:v>119.0</c:v>
                </c:pt>
                <c:pt idx="512">
                  <c:v>120.0</c:v>
                </c:pt>
                <c:pt idx="513">
                  <c:v>121.0</c:v>
                </c:pt>
                <c:pt idx="514">
                  <c:v>121.0</c:v>
                </c:pt>
                <c:pt idx="515">
                  <c:v>121.0</c:v>
                </c:pt>
                <c:pt idx="516">
                  <c:v>122.0</c:v>
                </c:pt>
                <c:pt idx="517">
                  <c:v>122.0</c:v>
                </c:pt>
                <c:pt idx="518">
                  <c:v>122.0</c:v>
                </c:pt>
                <c:pt idx="519">
                  <c:v>122.0</c:v>
                </c:pt>
                <c:pt idx="520">
                  <c:v>122.0</c:v>
                </c:pt>
                <c:pt idx="521">
                  <c:v>122.0</c:v>
                </c:pt>
                <c:pt idx="522">
                  <c:v>123.0</c:v>
                </c:pt>
                <c:pt idx="523">
                  <c:v>123.0</c:v>
                </c:pt>
                <c:pt idx="524">
                  <c:v>123.0</c:v>
                </c:pt>
                <c:pt idx="525">
                  <c:v>123.0</c:v>
                </c:pt>
                <c:pt idx="526">
                  <c:v>124.0</c:v>
                </c:pt>
                <c:pt idx="527">
                  <c:v>125.0</c:v>
                </c:pt>
                <c:pt idx="528">
                  <c:v>125.0</c:v>
                </c:pt>
                <c:pt idx="529">
                  <c:v>125.0</c:v>
                </c:pt>
                <c:pt idx="530">
                  <c:v>125.0</c:v>
                </c:pt>
                <c:pt idx="531">
                  <c:v>125.0</c:v>
                </c:pt>
                <c:pt idx="532">
                  <c:v>125.0</c:v>
                </c:pt>
                <c:pt idx="533">
                  <c:v>125.0</c:v>
                </c:pt>
                <c:pt idx="534">
                  <c:v>125.0</c:v>
                </c:pt>
                <c:pt idx="535">
                  <c:v>126.0</c:v>
                </c:pt>
                <c:pt idx="536">
                  <c:v>126.0</c:v>
                </c:pt>
                <c:pt idx="537">
                  <c:v>126.0</c:v>
                </c:pt>
                <c:pt idx="538">
                  <c:v>126.0</c:v>
                </c:pt>
                <c:pt idx="539">
                  <c:v>126.0</c:v>
                </c:pt>
                <c:pt idx="540">
                  <c:v>127.0</c:v>
                </c:pt>
                <c:pt idx="541">
                  <c:v>128.0</c:v>
                </c:pt>
                <c:pt idx="542">
                  <c:v>128.0</c:v>
                </c:pt>
                <c:pt idx="543">
                  <c:v>128.0</c:v>
                </c:pt>
                <c:pt idx="544">
                  <c:v>129.0</c:v>
                </c:pt>
                <c:pt idx="545">
                  <c:v>129.0</c:v>
                </c:pt>
                <c:pt idx="546">
                  <c:v>130.0</c:v>
                </c:pt>
                <c:pt idx="547">
                  <c:v>130.0</c:v>
                </c:pt>
                <c:pt idx="548">
                  <c:v>130.0</c:v>
                </c:pt>
                <c:pt idx="549">
                  <c:v>130.0</c:v>
                </c:pt>
                <c:pt idx="550">
                  <c:v>130.0</c:v>
                </c:pt>
                <c:pt idx="551">
                  <c:v>131.0</c:v>
                </c:pt>
                <c:pt idx="552">
                  <c:v>131.0</c:v>
                </c:pt>
                <c:pt idx="553">
                  <c:v>131.0</c:v>
                </c:pt>
                <c:pt idx="554">
                  <c:v>132.0</c:v>
                </c:pt>
                <c:pt idx="555">
                  <c:v>132.0</c:v>
                </c:pt>
                <c:pt idx="556">
                  <c:v>132.0</c:v>
                </c:pt>
                <c:pt idx="557">
                  <c:v>132.0</c:v>
                </c:pt>
                <c:pt idx="558">
                  <c:v>132.0</c:v>
                </c:pt>
                <c:pt idx="559">
                  <c:v>132.0</c:v>
                </c:pt>
                <c:pt idx="560">
                  <c:v>132.0</c:v>
                </c:pt>
                <c:pt idx="561">
                  <c:v>132.0</c:v>
                </c:pt>
                <c:pt idx="562">
                  <c:v>132.0</c:v>
                </c:pt>
                <c:pt idx="563">
                  <c:v>132.0</c:v>
                </c:pt>
                <c:pt idx="564">
                  <c:v>132.0</c:v>
                </c:pt>
                <c:pt idx="565">
                  <c:v>133.0</c:v>
                </c:pt>
                <c:pt idx="566">
                  <c:v>133.0</c:v>
                </c:pt>
                <c:pt idx="567">
                  <c:v>133.0</c:v>
                </c:pt>
                <c:pt idx="568">
                  <c:v>133.0</c:v>
                </c:pt>
                <c:pt idx="569">
                  <c:v>133.0</c:v>
                </c:pt>
                <c:pt idx="570">
                  <c:v>133.0</c:v>
                </c:pt>
                <c:pt idx="571">
                  <c:v>133.0</c:v>
                </c:pt>
                <c:pt idx="572">
                  <c:v>133.0</c:v>
                </c:pt>
                <c:pt idx="573">
                  <c:v>133.0</c:v>
                </c:pt>
                <c:pt idx="574">
                  <c:v>133.0</c:v>
                </c:pt>
                <c:pt idx="575">
                  <c:v>133.0</c:v>
                </c:pt>
                <c:pt idx="576">
                  <c:v>133.0</c:v>
                </c:pt>
                <c:pt idx="577">
                  <c:v>134.0</c:v>
                </c:pt>
                <c:pt idx="578">
                  <c:v>134.0</c:v>
                </c:pt>
                <c:pt idx="579">
                  <c:v>135.0</c:v>
                </c:pt>
                <c:pt idx="580">
                  <c:v>135.0</c:v>
                </c:pt>
                <c:pt idx="581">
                  <c:v>136.0</c:v>
                </c:pt>
                <c:pt idx="582">
                  <c:v>137.0</c:v>
                </c:pt>
                <c:pt idx="583">
                  <c:v>138.0</c:v>
                </c:pt>
                <c:pt idx="584">
                  <c:v>138.0</c:v>
                </c:pt>
                <c:pt idx="585">
                  <c:v>139.0</c:v>
                </c:pt>
                <c:pt idx="586">
                  <c:v>140.0</c:v>
                </c:pt>
                <c:pt idx="587">
                  <c:v>141.0</c:v>
                </c:pt>
                <c:pt idx="588">
                  <c:v>142.0</c:v>
                </c:pt>
                <c:pt idx="589">
                  <c:v>142.0</c:v>
                </c:pt>
                <c:pt idx="590">
                  <c:v>142.0</c:v>
                </c:pt>
                <c:pt idx="591">
                  <c:v>143.0</c:v>
                </c:pt>
                <c:pt idx="592">
                  <c:v>143.0</c:v>
                </c:pt>
                <c:pt idx="593">
                  <c:v>143.0</c:v>
                </c:pt>
                <c:pt idx="594">
                  <c:v>144.0</c:v>
                </c:pt>
                <c:pt idx="595">
                  <c:v>144.0</c:v>
                </c:pt>
                <c:pt idx="596">
                  <c:v>144.0</c:v>
                </c:pt>
                <c:pt idx="597">
                  <c:v>145.0</c:v>
                </c:pt>
                <c:pt idx="598">
                  <c:v>145.0</c:v>
                </c:pt>
                <c:pt idx="599">
                  <c:v>145.0</c:v>
                </c:pt>
                <c:pt idx="600">
                  <c:v>145.0</c:v>
                </c:pt>
                <c:pt idx="601">
                  <c:v>145.0</c:v>
                </c:pt>
                <c:pt idx="602">
                  <c:v>145.0</c:v>
                </c:pt>
                <c:pt idx="603">
                  <c:v>145.0</c:v>
                </c:pt>
                <c:pt idx="604">
                  <c:v>145.0</c:v>
                </c:pt>
                <c:pt idx="605">
                  <c:v>145.0</c:v>
                </c:pt>
                <c:pt idx="606">
                  <c:v>145.0</c:v>
                </c:pt>
                <c:pt idx="607">
                  <c:v>145.0</c:v>
                </c:pt>
                <c:pt idx="608">
                  <c:v>145.0</c:v>
                </c:pt>
                <c:pt idx="609">
                  <c:v>145.0</c:v>
                </c:pt>
                <c:pt idx="610">
                  <c:v>145.0</c:v>
                </c:pt>
                <c:pt idx="611">
                  <c:v>145.0</c:v>
                </c:pt>
                <c:pt idx="612">
                  <c:v>145.0</c:v>
                </c:pt>
                <c:pt idx="613">
                  <c:v>146.0</c:v>
                </c:pt>
                <c:pt idx="614">
                  <c:v>146.0</c:v>
                </c:pt>
                <c:pt idx="615">
                  <c:v>146.0</c:v>
                </c:pt>
                <c:pt idx="616">
                  <c:v>146.0</c:v>
                </c:pt>
                <c:pt idx="617">
                  <c:v>146.0</c:v>
                </c:pt>
                <c:pt idx="618">
                  <c:v>146.0</c:v>
                </c:pt>
                <c:pt idx="619">
                  <c:v>146.0</c:v>
                </c:pt>
                <c:pt idx="620">
                  <c:v>146.0</c:v>
                </c:pt>
                <c:pt idx="621">
                  <c:v>146.0</c:v>
                </c:pt>
                <c:pt idx="622">
                  <c:v>147.0</c:v>
                </c:pt>
                <c:pt idx="623">
                  <c:v>147.0</c:v>
                </c:pt>
                <c:pt idx="624">
                  <c:v>147.0</c:v>
                </c:pt>
                <c:pt idx="625">
                  <c:v>147.0</c:v>
                </c:pt>
                <c:pt idx="626">
                  <c:v>148.0</c:v>
                </c:pt>
                <c:pt idx="627">
                  <c:v>148.0</c:v>
                </c:pt>
                <c:pt idx="628">
                  <c:v>149.0</c:v>
                </c:pt>
                <c:pt idx="629">
                  <c:v>150.0</c:v>
                </c:pt>
                <c:pt idx="630">
                  <c:v>150.0</c:v>
                </c:pt>
                <c:pt idx="631">
                  <c:v>150.0</c:v>
                </c:pt>
                <c:pt idx="632">
                  <c:v>150.0</c:v>
                </c:pt>
                <c:pt idx="633">
                  <c:v>150.0</c:v>
                </c:pt>
                <c:pt idx="634">
                  <c:v>150.0</c:v>
                </c:pt>
                <c:pt idx="635">
                  <c:v>150.0</c:v>
                </c:pt>
                <c:pt idx="636">
                  <c:v>150.0</c:v>
                </c:pt>
                <c:pt idx="637">
                  <c:v>151.0</c:v>
                </c:pt>
                <c:pt idx="638">
                  <c:v>151.0</c:v>
                </c:pt>
                <c:pt idx="639">
                  <c:v>152.0</c:v>
                </c:pt>
                <c:pt idx="640">
                  <c:v>152.0</c:v>
                </c:pt>
                <c:pt idx="641">
                  <c:v>153.0</c:v>
                </c:pt>
                <c:pt idx="642">
                  <c:v>154.0</c:v>
                </c:pt>
                <c:pt idx="643">
                  <c:v>155.0</c:v>
                </c:pt>
                <c:pt idx="644">
                  <c:v>155.0</c:v>
                </c:pt>
                <c:pt idx="645">
                  <c:v>155.0</c:v>
                </c:pt>
                <c:pt idx="646">
                  <c:v>155.0</c:v>
                </c:pt>
                <c:pt idx="647">
                  <c:v>156.0</c:v>
                </c:pt>
                <c:pt idx="648">
                  <c:v>156.0</c:v>
                </c:pt>
                <c:pt idx="649">
                  <c:v>156.0</c:v>
                </c:pt>
                <c:pt idx="650">
                  <c:v>156.0</c:v>
                </c:pt>
                <c:pt idx="651">
                  <c:v>157.0</c:v>
                </c:pt>
                <c:pt idx="652">
                  <c:v>158.0</c:v>
                </c:pt>
                <c:pt idx="653">
                  <c:v>159.0</c:v>
                </c:pt>
                <c:pt idx="654">
                  <c:v>159.0</c:v>
                </c:pt>
                <c:pt idx="655">
                  <c:v>159.0</c:v>
                </c:pt>
                <c:pt idx="656">
                  <c:v>159.0</c:v>
                </c:pt>
                <c:pt idx="657">
                  <c:v>159.0</c:v>
                </c:pt>
                <c:pt idx="658">
                  <c:v>159.0</c:v>
                </c:pt>
                <c:pt idx="659">
                  <c:v>159.0</c:v>
                </c:pt>
                <c:pt idx="660">
                  <c:v>159.0</c:v>
                </c:pt>
                <c:pt idx="661">
                  <c:v>160.0</c:v>
                </c:pt>
                <c:pt idx="662">
                  <c:v>160.0</c:v>
                </c:pt>
                <c:pt idx="663">
                  <c:v>160.0</c:v>
                </c:pt>
                <c:pt idx="664">
                  <c:v>160.0</c:v>
                </c:pt>
                <c:pt idx="665">
                  <c:v>161.0</c:v>
                </c:pt>
                <c:pt idx="666">
                  <c:v>161.0</c:v>
                </c:pt>
                <c:pt idx="667">
                  <c:v>161.0</c:v>
                </c:pt>
                <c:pt idx="668">
                  <c:v>162.0</c:v>
                </c:pt>
                <c:pt idx="669">
                  <c:v>162.0</c:v>
                </c:pt>
                <c:pt idx="670">
                  <c:v>162.0</c:v>
                </c:pt>
                <c:pt idx="671">
                  <c:v>162.0</c:v>
                </c:pt>
                <c:pt idx="672">
                  <c:v>162.0</c:v>
                </c:pt>
                <c:pt idx="673">
                  <c:v>162.0</c:v>
                </c:pt>
                <c:pt idx="674">
                  <c:v>162.0</c:v>
                </c:pt>
                <c:pt idx="675">
                  <c:v>162.0</c:v>
                </c:pt>
                <c:pt idx="676">
                  <c:v>163.0</c:v>
                </c:pt>
                <c:pt idx="677">
                  <c:v>163.0</c:v>
                </c:pt>
                <c:pt idx="678">
                  <c:v>163.0</c:v>
                </c:pt>
                <c:pt idx="679">
                  <c:v>163.0</c:v>
                </c:pt>
                <c:pt idx="680">
                  <c:v>164.0</c:v>
                </c:pt>
                <c:pt idx="681">
                  <c:v>164.0</c:v>
                </c:pt>
                <c:pt idx="682">
                  <c:v>164.0</c:v>
                </c:pt>
                <c:pt idx="683">
                  <c:v>165.0</c:v>
                </c:pt>
                <c:pt idx="684">
                  <c:v>165.0</c:v>
                </c:pt>
                <c:pt idx="685">
                  <c:v>165.0</c:v>
                </c:pt>
                <c:pt idx="686">
                  <c:v>165.0</c:v>
                </c:pt>
                <c:pt idx="687">
                  <c:v>165.0</c:v>
                </c:pt>
                <c:pt idx="688">
                  <c:v>165.0</c:v>
                </c:pt>
                <c:pt idx="689">
                  <c:v>165.0</c:v>
                </c:pt>
                <c:pt idx="690">
                  <c:v>166.0</c:v>
                </c:pt>
                <c:pt idx="691">
                  <c:v>166.0</c:v>
                </c:pt>
                <c:pt idx="692">
                  <c:v>167.0</c:v>
                </c:pt>
                <c:pt idx="693">
                  <c:v>167.0</c:v>
                </c:pt>
                <c:pt idx="694">
                  <c:v>167.0</c:v>
                </c:pt>
                <c:pt idx="695">
                  <c:v>167.0</c:v>
                </c:pt>
                <c:pt idx="696">
                  <c:v>167.0</c:v>
                </c:pt>
                <c:pt idx="697">
                  <c:v>167.0</c:v>
                </c:pt>
                <c:pt idx="698">
                  <c:v>167.0</c:v>
                </c:pt>
                <c:pt idx="699">
                  <c:v>167.0</c:v>
                </c:pt>
                <c:pt idx="700">
                  <c:v>167.0</c:v>
                </c:pt>
                <c:pt idx="701">
                  <c:v>167.0</c:v>
                </c:pt>
                <c:pt idx="702">
                  <c:v>167.0</c:v>
                </c:pt>
                <c:pt idx="703">
                  <c:v>167.0</c:v>
                </c:pt>
                <c:pt idx="704">
                  <c:v>167.0</c:v>
                </c:pt>
                <c:pt idx="705">
                  <c:v>167.0</c:v>
                </c:pt>
                <c:pt idx="706">
                  <c:v>167.0</c:v>
                </c:pt>
                <c:pt idx="707">
                  <c:v>167.0</c:v>
                </c:pt>
                <c:pt idx="708">
                  <c:v>167.0</c:v>
                </c:pt>
                <c:pt idx="709">
                  <c:v>167.0</c:v>
                </c:pt>
                <c:pt idx="710">
                  <c:v>167.0</c:v>
                </c:pt>
                <c:pt idx="711">
                  <c:v>167.0</c:v>
                </c:pt>
                <c:pt idx="712">
                  <c:v>167.0</c:v>
                </c:pt>
                <c:pt idx="713">
                  <c:v>168.0</c:v>
                </c:pt>
                <c:pt idx="714">
                  <c:v>168.0</c:v>
                </c:pt>
                <c:pt idx="715">
                  <c:v>168.0</c:v>
                </c:pt>
                <c:pt idx="716">
                  <c:v>168.0</c:v>
                </c:pt>
                <c:pt idx="717">
                  <c:v>168.0</c:v>
                </c:pt>
                <c:pt idx="718">
                  <c:v>168.0</c:v>
                </c:pt>
                <c:pt idx="719">
                  <c:v>168.0</c:v>
                </c:pt>
                <c:pt idx="720">
                  <c:v>168.0</c:v>
                </c:pt>
                <c:pt idx="721">
                  <c:v>168.0</c:v>
                </c:pt>
                <c:pt idx="722">
                  <c:v>168.0</c:v>
                </c:pt>
                <c:pt idx="723">
                  <c:v>168.0</c:v>
                </c:pt>
                <c:pt idx="724">
                  <c:v>168.0</c:v>
                </c:pt>
                <c:pt idx="725">
                  <c:v>168.0</c:v>
                </c:pt>
                <c:pt idx="726">
                  <c:v>168.0</c:v>
                </c:pt>
                <c:pt idx="727">
                  <c:v>168.0</c:v>
                </c:pt>
                <c:pt idx="728">
                  <c:v>168.0</c:v>
                </c:pt>
                <c:pt idx="729">
                  <c:v>168.0</c:v>
                </c:pt>
                <c:pt idx="730">
                  <c:v>168.0</c:v>
                </c:pt>
                <c:pt idx="731">
                  <c:v>168.0</c:v>
                </c:pt>
                <c:pt idx="732">
                  <c:v>168.0</c:v>
                </c:pt>
                <c:pt idx="733">
                  <c:v>168.0</c:v>
                </c:pt>
                <c:pt idx="734">
                  <c:v>168.0</c:v>
                </c:pt>
                <c:pt idx="735">
                  <c:v>168.0</c:v>
                </c:pt>
                <c:pt idx="736">
                  <c:v>168.0</c:v>
                </c:pt>
                <c:pt idx="737">
                  <c:v>168.0</c:v>
                </c:pt>
                <c:pt idx="738">
                  <c:v>168.0</c:v>
                </c:pt>
                <c:pt idx="739">
                  <c:v>168.0</c:v>
                </c:pt>
                <c:pt idx="740">
                  <c:v>168.0</c:v>
                </c:pt>
                <c:pt idx="741">
                  <c:v>168.0</c:v>
                </c:pt>
                <c:pt idx="742">
                  <c:v>168.0</c:v>
                </c:pt>
                <c:pt idx="743">
                  <c:v>168.0</c:v>
                </c:pt>
                <c:pt idx="744">
                  <c:v>168.0</c:v>
                </c:pt>
                <c:pt idx="745">
                  <c:v>168.0</c:v>
                </c:pt>
                <c:pt idx="746">
                  <c:v>168.0</c:v>
                </c:pt>
                <c:pt idx="747">
                  <c:v>168.0</c:v>
                </c:pt>
                <c:pt idx="748">
                  <c:v>168.0</c:v>
                </c:pt>
                <c:pt idx="749">
                  <c:v>168.0</c:v>
                </c:pt>
                <c:pt idx="750">
                  <c:v>168.0</c:v>
                </c:pt>
                <c:pt idx="751">
                  <c:v>169.0</c:v>
                </c:pt>
                <c:pt idx="752">
                  <c:v>169.0</c:v>
                </c:pt>
                <c:pt idx="753">
                  <c:v>170.0</c:v>
                </c:pt>
                <c:pt idx="754">
                  <c:v>170.0</c:v>
                </c:pt>
                <c:pt idx="755">
                  <c:v>171.0</c:v>
                </c:pt>
                <c:pt idx="756">
                  <c:v>171.0</c:v>
                </c:pt>
                <c:pt idx="757">
                  <c:v>171.0</c:v>
                </c:pt>
                <c:pt idx="758">
                  <c:v>171.0</c:v>
                </c:pt>
                <c:pt idx="759">
                  <c:v>172.0</c:v>
                </c:pt>
                <c:pt idx="760">
                  <c:v>172.0</c:v>
                </c:pt>
                <c:pt idx="761">
                  <c:v>172.0</c:v>
                </c:pt>
                <c:pt idx="762">
                  <c:v>172.0</c:v>
                </c:pt>
                <c:pt idx="763">
                  <c:v>172.0</c:v>
                </c:pt>
                <c:pt idx="764">
                  <c:v>172.0</c:v>
                </c:pt>
                <c:pt idx="765">
                  <c:v>172.0</c:v>
                </c:pt>
                <c:pt idx="766">
                  <c:v>173.0</c:v>
                </c:pt>
                <c:pt idx="767">
                  <c:v>174.0</c:v>
                </c:pt>
                <c:pt idx="768">
                  <c:v>175.0</c:v>
                </c:pt>
                <c:pt idx="769">
                  <c:v>175.0</c:v>
                </c:pt>
                <c:pt idx="770">
                  <c:v>175.0</c:v>
                </c:pt>
                <c:pt idx="771">
                  <c:v>176.0</c:v>
                </c:pt>
                <c:pt idx="772">
                  <c:v>176.0</c:v>
                </c:pt>
                <c:pt idx="773">
                  <c:v>177.0</c:v>
                </c:pt>
                <c:pt idx="774">
                  <c:v>177.0</c:v>
                </c:pt>
                <c:pt idx="775">
                  <c:v>177.0</c:v>
                </c:pt>
                <c:pt idx="776">
                  <c:v>177.0</c:v>
                </c:pt>
                <c:pt idx="777">
                  <c:v>178.0</c:v>
                </c:pt>
                <c:pt idx="778">
                  <c:v>178.0</c:v>
                </c:pt>
                <c:pt idx="779">
                  <c:v>178.0</c:v>
                </c:pt>
                <c:pt idx="780">
                  <c:v>178.0</c:v>
                </c:pt>
                <c:pt idx="781">
                  <c:v>178.0</c:v>
                </c:pt>
                <c:pt idx="782">
                  <c:v>178.0</c:v>
                </c:pt>
                <c:pt idx="783">
                  <c:v>178.0</c:v>
                </c:pt>
                <c:pt idx="784">
                  <c:v>178.0</c:v>
                </c:pt>
                <c:pt idx="785">
                  <c:v>178.0</c:v>
                </c:pt>
                <c:pt idx="786">
                  <c:v>178.0</c:v>
                </c:pt>
                <c:pt idx="787">
                  <c:v>178.0</c:v>
                </c:pt>
                <c:pt idx="788">
                  <c:v>178.0</c:v>
                </c:pt>
                <c:pt idx="789">
                  <c:v>178.0</c:v>
                </c:pt>
                <c:pt idx="790">
                  <c:v>179.0</c:v>
                </c:pt>
                <c:pt idx="791">
                  <c:v>180.0</c:v>
                </c:pt>
                <c:pt idx="792">
                  <c:v>181.0</c:v>
                </c:pt>
                <c:pt idx="793">
                  <c:v>182.0</c:v>
                </c:pt>
                <c:pt idx="794">
                  <c:v>182.0</c:v>
                </c:pt>
                <c:pt idx="795">
                  <c:v>182.0</c:v>
                </c:pt>
                <c:pt idx="796">
                  <c:v>182.0</c:v>
                </c:pt>
                <c:pt idx="797">
                  <c:v>183.0</c:v>
                </c:pt>
                <c:pt idx="798">
                  <c:v>183.0</c:v>
                </c:pt>
                <c:pt idx="799">
                  <c:v>184.0</c:v>
                </c:pt>
                <c:pt idx="800">
                  <c:v>184.0</c:v>
                </c:pt>
                <c:pt idx="801">
                  <c:v>184.0</c:v>
                </c:pt>
                <c:pt idx="802">
                  <c:v>184.0</c:v>
                </c:pt>
                <c:pt idx="803">
                  <c:v>184.0</c:v>
                </c:pt>
                <c:pt idx="804">
                  <c:v>184.0</c:v>
                </c:pt>
                <c:pt idx="805">
                  <c:v>184.0</c:v>
                </c:pt>
                <c:pt idx="806">
                  <c:v>184.0</c:v>
                </c:pt>
                <c:pt idx="807">
                  <c:v>184.0</c:v>
                </c:pt>
                <c:pt idx="808">
                  <c:v>185.0</c:v>
                </c:pt>
                <c:pt idx="809">
                  <c:v>186.0</c:v>
                </c:pt>
                <c:pt idx="810">
                  <c:v>186.0</c:v>
                </c:pt>
                <c:pt idx="811">
                  <c:v>186.0</c:v>
                </c:pt>
                <c:pt idx="812">
                  <c:v>186.0</c:v>
                </c:pt>
                <c:pt idx="813">
                  <c:v>186.0</c:v>
                </c:pt>
                <c:pt idx="814">
                  <c:v>186.0</c:v>
                </c:pt>
                <c:pt idx="815">
                  <c:v>186.0</c:v>
                </c:pt>
                <c:pt idx="816">
                  <c:v>186.0</c:v>
                </c:pt>
                <c:pt idx="817">
                  <c:v>186.0</c:v>
                </c:pt>
                <c:pt idx="818">
                  <c:v>186.0</c:v>
                </c:pt>
                <c:pt idx="819">
                  <c:v>186.0</c:v>
                </c:pt>
                <c:pt idx="820">
                  <c:v>186.0</c:v>
                </c:pt>
                <c:pt idx="821">
                  <c:v>186.0</c:v>
                </c:pt>
                <c:pt idx="822">
                  <c:v>186.0</c:v>
                </c:pt>
                <c:pt idx="823">
                  <c:v>186.0</c:v>
                </c:pt>
                <c:pt idx="824">
                  <c:v>186.0</c:v>
                </c:pt>
                <c:pt idx="825">
                  <c:v>187.0</c:v>
                </c:pt>
                <c:pt idx="826">
                  <c:v>187.0</c:v>
                </c:pt>
                <c:pt idx="827">
                  <c:v>187.0</c:v>
                </c:pt>
                <c:pt idx="828">
                  <c:v>187.0</c:v>
                </c:pt>
                <c:pt idx="829">
                  <c:v>187.0</c:v>
                </c:pt>
                <c:pt idx="830">
                  <c:v>187.0</c:v>
                </c:pt>
                <c:pt idx="831">
                  <c:v>187.0</c:v>
                </c:pt>
                <c:pt idx="832">
                  <c:v>187.0</c:v>
                </c:pt>
                <c:pt idx="833">
                  <c:v>187.0</c:v>
                </c:pt>
                <c:pt idx="834">
                  <c:v>187.0</c:v>
                </c:pt>
                <c:pt idx="835">
                  <c:v>187.0</c:v>
                </c:pt>
                <c:pt idx="836">
                  <c:v>187.0</c:v>
                </c:pt>
                <c:pt idx="837">
                  <c:v>187.0</c:v>
                </c:pt>
                <c:pt idx="838">
                  <c:v>187.0</c:v>
                </c:pt>
                <c:pt idx="839">
                  <c:v>187.0</c:v>
                </c:pt>
                <c:pt idx="840">
                  <c:v>187.0</c:v>
                </c:pt>
                <c:pt idx="841">
                  <c:v>187.0</c:v>
                </c:pt>
                <c:pt idx="842">
                  <c:v>187.0</c:v>
                </c:pt>
                <c:pt idx="843">
                  <c:v>187.0</c:v>
                </c:pt>
                <c:pt idx="844">
                  <c:v>187.0</c:v>
                </c:pt>
                <c:pt idx="845">
                  <c:v>187.0</c:v>
                </c:pt>
                <c:pt idx="846">
                  <c:v>188.0</c:v>
                </c:pt>
                <c:pt idx="847">
                  <c:v>188.0</c:v>
                </c:pt>
                <c:pt idx="848">
                  <c:v>188.0</c:v>
                </c:pt>
                <c:pt idx="849">
                  <c:v>188.0</c:v>
                </c:pt>
                <c:pt idx="850">
                  <c:v>188.0</c:v>
                </c:pt>
                <c:pt idx="851">
                  <c:v>189.0</c:v>
                </c:pt>
                <c:pt idx="852">
                  <c:v>189.0</c:v>
                </c:pt>
                <c:pt idx="853">
                  <c:v>189.0</c:v>
                </c:pt>
                <c:pt idx="854">
                  <c:v>190.0</c:v>
                </c:pt>
                <c:pt idx="855">
                  <c:v>191.0</c:v>
                </c:pt>
                <c:pt idx="856">
                  <c:v>191.0</c:v>
                </c:pt>
                <c:pt idx="857">
                  <c:v>192.0</c:v>
                </c:pt>
                <c:pt idx="858">
                  <c:v>193.0</c:v>
                </c:pt>
                <c:pt idx="859">
                  <c:v>193.0</c:v>
                </c:pt>
                <c:pt idx="860">
                  <c:v>193.0</c:v>
                </c:pt>
                <c:pt idx="861">
                  <c:v>194.0</c:v>
                </c:pt>
                <c:pt idx="862">
                  <c:v>194.0</c:v>
                </c:pt>
                <c:pt idx="863">
                  <c:v>195.0</c:v>
                </c:pt>
                <c:pt idx="864">
                  <c:v>196.0</c:v>
                </c:pt>
                <c:pt idx="865">
                  <c:v>196.0</c:v>
                </c:pt>
                <c:pt idx="866">
                  <c:v>196.0</c:v>
                </c:pt>
                <c:pt idx="867">
                  <c:v>196.0</c:v>
                </c:pt>
                <c:pt idx="868">
                  <c:v>196.0</c:v>
                </c:pt>
                <c:pt idx="869">
                  <c:v>196.0</c:v>
                </c:pt>
                <c:pt idx="870">
                  <c:v>197.0</c:v>
                </c:pt>
                <c:pt idx="871">
                  <c:v>197.0</c:v>
                </c:pt>
                <c:pt idx="872">
                  <c:v>197.0</c:v>
                </c:pt>
                <c:pt idx="873">
                  <c:v>197.0</c:v>
                </c:pt>
                <c:pt idx="874">
                  <c:v>197.0</c:v>
                </c:pt>
                <c:pt idx="875">
                  <c:v>197.0</c:v>
                </c:pt>
                <c:pt idx="876">
                  <c:v>197.0</c:v>
                </c:pt>
                <c:pt idx="877">
                  <c:v>197.0</c:v>
                </c:pt>
                <c:pt idx="878">
                  <c:v>197.0</c:v>
                </c:pt>
                <c:pt idx="879">
                  <c:v>197.0</c:v>
                </c:pt>
                <c:pt idx="880">
                  <c:v>197.0</c:v>
                </c:pt>
                <c:pt idx="881">
                  <c:v>197.0</c:v>
                </c:pt>
                <c:pt idx="882">
                  <c:v>197.0</c:v>
                </c:pt>
                <c:pt idx="883">
                  <c:v>197.0</c:v>
                </c:pt>
                <c:pt idx="884">
                  <c:v>198.0</c:v>
                </c:pt>
                <c:pt idx="885">
                  <c:v>198.0</c:v>
                </c:pt>
                <c:pt idx="886">
                  <c:v>198.0</c:v>
                </c:pt>
                <c:pt idx="887">
                  <c:v>198.0</c:v>
                </c:pt>
                <c:pt idx="888">
                  <c:v>198.0</c:v>
                </c:pt>
                <c:pt idx="889">
                  <c:v>198.0</c:v>
                </c:pt>
                <c:pt idx="890">
                  <c:v>198.0</c:v>
                </c:pt>
                <c:pt idx="891">
                  <c:v>198.0</c:v>
                </c:pt>
                <c:pt idx="892">
                  <c:v>199.0</c:v>
                </c:pt>
                <c:pt idx="893">
                  <c:v>199.0</c:v>
                </c:pt>
                <c:pt idx="894">
                  <c:v>199.0</c:v>
                </c:pt>
                <c:pt idx="895">
                  <c:v>199.0</c:v>
                </c:pt>
                <c:pt idx="896">
                  <c:v>199.0</c:v>
                </c:pt>
                <c:pt idx="897">
                  <c:v>199.0</c:v>
                </c:pt>
                <c:pt idx="898">
                  <c:v>199.0</c:v>
                </c:pt>
                <c:pt idx="899">
                  <c:v>199.0</c:v>
                </c:pt>
                <c:pt idx="900">
                  <c:v>199.0</c:v>
                </c:pt>
                <c:pt idx="901">
                  <c:v>200.0</c:v>
                </c:pt>
                <c:pt idx="902">
                  <c:v>201.0</c:v>
                </c:pt>
                <c:pt idx="903">
                  <c:v>202.0</c:v>
                </c:pt>
                <c:pt idx="904">
                  <c:v>203.0</c:v>
                </c:pt>
                <c:pt idx="905">
                  <c:v>203.0</c:v>
                </c:pt>
                <c:pt idx="906">
                  <c:v>203.0</c:v>
                </c:pt>
                <c:pt idx="907">
                  <c:v>203.0</c:v>
                </c:pt>
                <c:pt idx="908">
                  <c:v>203.0</c:v>
                </c:pt>
                <c:pt idx="909">
                  <c:v>203.0</c:v>
                </c:pt>
                <c:pt idx="910">
                  <c:v>203.0</c:v>
                </c:pt>
                <c:pt idx="911">
                  <c:v>203.0</c:v>
                </c:pt>
                <c:pt idx="912">
                  <c:v>203.0</c:v>
                </c:pt>
                <c:pt idx="913">
                  <c:v>203.0</c:v>
                </c:pt>
                <c:pt idx="914">
                  <c:v>203.0</c:v>
                </c:pt>
                <c:pt idx="915">
                  <c:v>203.0</c:v>
                </c:pt>
                <c:pt idx="916">
                  <c:v>203.0</c:v>
                </c:pt>
                <c:pt idx="917">
                  <c:v>203.0</c:v>
                </c:pt>
                <c:pt idx="918">
                  <c:v>204.0</c:v>
                </c:pt>
                <c:pt idx="919">
                  <c:v>205.0</c:v>
                </c:pt>
                <c:pt idx="920">
                  <c:v>206.0</c:v>
                </c:pt>
                <c:pt idx="921">
                  <c:v>206.0</c:v>
                </c:pt>
                <c:pt idx="922">
                  <c:v>206.0</c:v>
                </c:pt>
                <c:pt idx="923">
                  <c:v>206.0</c:v>
                </c:pt>
                <c:pt idx="924">
                  <c:v>206.0</c:v>
                </c:pt>
                <c:pt idx="925">
                  <c:v>206.0</c:v>
                </c:pt>
                <c:pt idx="926">
                  <c:v>206.0</c:v>
                </c:pt>
                <c:pt idx="927">
                  <c:v>206.0</c:v>
                </c:pt>
                <c:pt idx="928">
                  <c:v>207.0</c:v>
                </c:pt>
                <c:pt idx="929">
                  <c:v>207.0</c:v>
                </c:pt>
                <c:pt idx="930">
                  <c:v>208.0</c:v>
                </c:pt>
                <c:pt idx="931">
                  <c:v>208.0</c:v>
                </c:pt>
                <c:pt idx="932">
                  <c:v>208.0</c:v>
                </c:pt>
                <c:pt idx="933">
                  <c:v>209.0</c:v>
                </c:pt>
                <c:pt idx="934">
                  <c:v>209.0</c:v>
                </c:pt>
                <c:pt idx="935">
                  <c:v>209.0</c:v>
                </c:pt>
                <c:pt idx="936">
                  <c:v>209.0</c:v>
                </c:pt>
                <c:pt idx="937">
                  <c:v>209.0</c:v>
                </c:pt>
                <c:pt idx="938">
                  <c:v>209.0</c:v>
                </c:pt>
                <c:pt idx="939">
                  <c:v>209.0</c:v>
                </c:pt>
                <c:pt idx="940">
                  <c:v>210.0</c:v>
                </c:pt>
                <c:pt idx="941">
                  <c:v>210.0</c:v>
                </c:pt>
                <c:pt idx="942">
                  <c:v>210.0</c:v>
                </c:pt>
                <c:pt idx="943">
                  <c:v>210.0</c:v>
                </c:pt>
                <c:pt idx="944">
                  <c:v>210.0</c:v>
                </c:pt>
                <c:pt idx="945">
                  <c:v>210.0</c:v>
                </c:pt>
                <c:pt idx="946">
                  <c:v>210.0</c:v>
                </c:pt>
                <c:pt idx="947">
                  <c:v>211.0</c:v>
                </c:pt>
                <c:pt idx="948">
                  <c:v>212.0</c:v>
                </c:pt>
                <c:pt idx="949">
                  <c:v>212.0</c:v>
                </c:pt>
                <c:pt idx="950">
                  <c:v>213.0</c:v>
                </c:pt>
                <c:pt idx="951">
                  <c:v>213.0</c:v>
                </c:pt>
                <c:pt idx="952">
                  <c:v>213.0</c:v>
                </c:pt>
                <c:pt idx="953">
                  <c:v>213.0</c:v>
                </c:pt>
                <c:pt idx="954">
                  <c:v>213.0</c:v>
                </c:pt>
                <c:pt idx="955">
                  <c:v>213.0</c:v>
                </c:pt>
                <c:pt idx="956">
                  <c:v>213.0</c:v>
                </c:pt>
                <c:pt idx="957">
                  <c:v>213.0</c:v>
                </c:pt>
                <c:pt idx="958">
                  <c:v>213.0</c:v>
                </c:pt>
                <c:pt idx="959">
                  <c:v>213.0</c:v>
                </c:pt>
                <c:pt idx="960">
                  <c:v>213.0</c:v>
                </c:pt>
                <c:pt idx="961">
                  <c:v>213.0</c:v>
                </c:pt>
                <c:pt idx="962">
                  <c:v>213.0</c:v>
                </c:pt>
                <c:pt idx="963">
                  <c:v>213.0</c:v>
                </c:pt>
                <c:pt idx="964">
                  <c:v>213.0</c:v>
                </c:pt>
                <c:pt idx="965">
                  <c:v>213.0</c:v>
                </c:pt>
                <c:pt idx="966">
                  <c:v>213.0</c:v>
                </c:pt>
                <c:pt idx="967">
                  <c:v>214.0</c:v>
                </c:pt>
                <c:pt idx="968">
                  <c:v>215.0</c:v>
                </c:pt>
                <c:pt idx="969">
                  <c:v>216.0</c:v>
                </c:pt>
                <c:pt idx="970">
                  <c:v>216.0</c:v>
                </c:pt>
                <c:pt idx="971">
                  <c:v>216.0</c:v>
                </c:pt>
                <c:pt idx="972">
                  <c:v>216.0</c:v>
                </c:pt>
                <c:pt idx="973">
                  <c:v>216.0</c:v>
                </c:pt>
                <c:pt idx="974">
                  <c:v>216.0</c:v>
                </c:pt>
                <c:pt idx="975">
                  <c:v>217.0</c:v>
                </c:pt>
                <c:pt idx="976">
                  <c:v>217.0</c:v>
                </c:pt>
                <c:pt idx="977">
                  <c:v>217.0</c:v>
                </c:pt>
                <c:pt idx="978">
                  <c:v>217.0</c:v>
                </c:pt>
                <c:pt idx="979">
                  <c:v>217.0</c:v>
                </c:pt>
                <c:pt idx="980">
                  <c:v>217.0</c:v>
                </c:pt>
                <c:pt idx="981">
                  <c:v>217.0</c:v>
                </c:pt>
                <c:pt idx="982">
                  <c:v>217.0</c:v>
                </c:pt>
                <c:pt idx="983">
                  <c:v>217.0</c:v>
                </c:pt>
                <c:pt idx="984">
                  <c:v>217.0</c:v>
                </c:pt>
                <c:pt idx="985">
                  <c:v>217.0</c:v>
                </c:pt>
                <c:pt idx="986">
                  <c:v>218.0</c:v>
                </c:pt>
                <c:pt idx="987">
                  <c:v>219.0</c:v>
                </c:pt>
                <c:pt idx="988">
                  <c:v>220.0</c:v>
                </c:pt>
                <c:pt idx="989">
                  <c:v>220.0</c:v>
                </c:pt>
                <c:pt idx="990">
                  <c:v>220.0</c:v>
                </c:pt>
                <c:pt idx="991">
                  <c:v>220.0</c:v>
                </c:pt>
                <c:pt idx="992">
                  <c:v>221.0</c:v>
                </c:pt>
                <c:pt idx="993">
                  <c:v>222.0</c:v>
                </c:pt>
                <c:pt idx="994">
                  <c:v>223.0</c:v>
                </c:pt>
                <c:pt idx="995">
                  <c:v>223.0</c:v>
                </c:pt>
                <c:pt idx="996">
                  <c:v>223.0</c:v>
                </c:pt>
                <c:pt idx="997">
                  <c:v>223.0</c:v>
                </c:pt>
                <c:pt idx="998">
                  <c:v>223.0</c:v>
                </c:pt>
                <c:pt idx="999">
                  <c:v>223.0</c:v>
                </c:pt>
                <c:pt idx="1000">
                  <c:v>223.0</c:v>
                </c:pt>
                <c:pt idx="1001">
                  <c:v>223.0</c:v>
                </c:pt>
                <c:pt idx="1002">
                  <c:v>223.0</c:v>
                </c:pt>
                <c:pt idx="1003">
                  <c:v>223.0</c:v>
                </c:pt>
                <c:pt idx="1004">
                  <c:v>224.0</c:v>
                </c:pt>
                <c:pt idx="1005">
                  <c:v>224.0</c:v>
                </c:pt>
                <c:pt idx="1006">
                  <c:v>224.0</c:v>
                </c:pt>
                <c:pt idx="1007">
                  <c:v>224.0</c:v>
                </c:pt>
                <c:pt idx="1008">
                  <c:v>224.0</c:v>
                </c:pt>
                <c:pt idx="1009">
                  <c:v>224.0</c:v>
                </c:pt>
                <c:pt idx="1010">
                  <c:v>224.0</c:v>
                </c:pt>
                <c:pt idx="1011">
                  <c:v>225.0</c:v>
                </c:pt>
                <c:pt idx="1012">
                  <c:v>225.0</c:v>
                </c:pt>
                <c:pt idx="1013">
                  <c:v>226.0</c:v>
                </c:pt>
                <c:pt idx="1014">
                  <c:v>226.0</c:v>
                </c:pt>
                <c:pt idx="1015">
                  <c:v>227.0</c:v>
                </c:pt>
                <c:pt idx="1016">
                  <c:v>228.0</c:v>
                </c:pt>
                <c:pt idx="1017">
                  <c:v>228.0</c:v>
                </c:pt>
                <c:pt idx="1018">
                  <c:v>228.0</c:v>
                </c:pt>
                <c:pt idx="1019">
                  <c:v>229.0</c:v>
                </c:pt>
                <c:pt idx="1020">
                  <c:v>229.0</c:v>
                </c:pt>
                <c:pt idx="1021">
                  <c:v>229.0</c:v>
                </c:pt>
                <c:pt idx="1022">
                  <c:v>229.0</c:v>
                </c:pt>
                <c:pt idx="1023">
                  <c:v>229.0</c:v>
                </c:pt>
                <c:pt idx="1024">
                  <c:v>230.0</c:v>
                </c:pt>
                <c:pt idx="1025">
                  <c:v>230.0</c:v>
                </c:pt>
                <c:pt idx="1026">
                  <c:v>230.0</c:v>
                </c:pt>
                <c:pt idx="1027">
                  <c:v>231.0</c:v>
                </c:pt>
                <c:pt idx="1028">
                  <c:v>232.0</c:v>
                </c:pt>
                <c:pt idx="1029">
                  <c:v>232.0</c:v>
                </c:pt>
                <c:pt idx="1030">
                  <c:v>233.0</c:v>
                </c:pt>
                <c:pt idx="1031">
                  <c:v>233.0</c:v>
                </c:pt>
                <c:pt idx="1032">
                  <c:v>234.0</c:v>
                </c:pt>
                <c:pt idx="1033">
                  <c:v>234.0</c:v>
                </c:pt>
                <c:pt idx="1034">
                  <c:v>234.0</c:v>
                </c:pt>
                <c:pt idx="1035">
                  <c:v>235.0</c:v>
                </c:pt>
                <c:pt idx="1036">
                  <c:v>236.0</c:v>
                </c:pt>
                <c:pt idx="1037">
                  <c:v>236.0</c:v>
                </c:pt>
                <c:pt idx="1038">
                  <c:v>237.0</c:v>
                </c:pt>
                <c:pt idx="1039">
                  <c:v>237.0</c:v>
                </c:pt>
                <c:pt idx="1040">
                  <c:v>237.0</c:v>
                </c:pt>
                <c:pt idx="1041">
                  <c:v>237.0</c:v>
                </c:pt>
                <c:pt idx="1042">
                  <c:v>237.0</c:v>
                </c:pt>
                <c:pt idx="1043">
                  <c:v>237.0</c:v>
                </c:pt>
                <c:pt idx="1044">
                  <c:v>238.0</c:v>
                </c:pt>
                <c:pt idx="1045">
                  <c:v>238.0</c:v>
                </c:pt>
                <c:pt idx="1046">
                  <c:v>238.0</c:v>
                </c:pt>
                <c:pt idx="1047">
                  <c:v>239.0</c:v>
                </c:pt>
                <c:pt idx="1048">
                  <c:v>239.0</c:v>
                </c:pt>
                <c:pt idx="1049">
                  <c:v>239.0</c:v>
                </c:pt>
                <c:pt idx="1050">
                  <c:v>239.0</c:v>
                </c:pt>
                <c:pt idx="1051">
                  <c:v>239.0</c:v>
                </c:pt>
                <c:pt idx="1052">
                  <c:v>239.0</c:v>
                </c:pt>
                <c:pt idx="1053">
                  <c:v>239.0</c:v>
                </c:pt>
                <c:pt idx="1054">
                  <c:v>239.0</c:v>
                </c:pt>
                <c:pt idx="1055">
                  <c:v>239.0</c:v>
                </c:pt>
                <c:pt idx="1056">
                  <c:v>239.0</c:v>
                </c:pt>
                <c:pt idx="1057">
                  <c:v>239.0</c:v>
                </c:pt>
                <c:pt idx="1058">
                  <c:v>239.0</c:v>
                </c:pt>
                <c:pt idx="1059">
                  <c:v>239.0</c:v>
                </c:pt>
                <c:pt idx="1060">
                  <c:v>239.0</c:v>
                </c:pt>
                <c:pt idx="1061">
                  <c:v>239.0</c:v>
                </c:pt>
                <c:pt idx="1062">
                  <c:v>239.0</c:v>
                </c:pt>
                <c:pt idx="1063">
                  <c:v>239.0</c:v>
                </c:pt>
                <c:pt idx="1064">
                  <c:v>239.0</c:v>
                </c:pt>
                <c:pt idx="1065">
                  <c:v>239.0</c:v>
                </c:pt>
                <c:pt idx="1066">
                  <c:v>239.0</c:v>
                </c:pt>
                <c:pt idx="1067">
                  <c:v>239.0</c:v>
                </c:pt>
                <c:pt idx="1068">
                  <c:v>239.0</c:v>
                </c:pt>
                <c:pt idx="1069">
                  <c:v>239.0</c:v>
                </c:pt>
                <c:pt idx="1070">
                  <c:v>239.0</c:v>
                </c:pt>
                <c:pt idx="1071">
                  <c:v>239.0</c:v>
                </c:pt>
                <c:pt idx="1072">
                  <c:v>239.0</c:v>
                </c:pt>
                <c:pt idx="1073">
                  <c:v>239.0</c:v>
                </c:pt>
                <c:pt idx="1074">
                  <c:v>239.0</c:v>
                </c:pt>
                <c:pt idx="1075">
                  <c:v>239.0</c:v>
                </c:pt>
                <c:pt idx="1076">
                  <c:v>239.0</c:v>
                </c:pt>
                <c:pt idx="1077">
                  <c:v>239.0</c:v>
                </c:pt>
                <c:pt idx="1078">
                  <c:v>239.0</c:v>
                </c:pt>
                <c:pt idx="1079">
                  <c:v>240.0</c:v>
                </c:pt>
                <c:pt idx="1080">
                  <c:v>240.0</c:v>
                </c:pt>
                <c:pt idx="1081">
                  <c:v>240.0</c:v>
                </c:pt>
                <c:pt idx="1082">
                  <c:v>241.0</c:v>
                </c:pt>
                <c:pt idx="1083">
                  <c:v>241.0</c:v>
                </c:pt>
                <c:pt idx="1084">
                  <c:v>241.0</c:v>
                </c:pt>
                <c:pt idx="1085">
                  <c:v>241.0</c:v>
                </c:pt>
                <c:pt idx="1086">
                  <c:v>241.0</c:v>
                </c:pt>
                <c:pt idx="1087">
                  <c:v>242.0</c:v>
                </c:pt>
                <c:pt idx="1088">
                  <c:v>243.0</c:v>
                </c:pt>
                <c:pt idx="1089">
                  <c:v>244.0</c:v>
                </c:pt>
                <c:pt idx="1090">
                  <c:v>245.0</c:v>
                </c:pt>
                <c:pt idx="1091">
                  <c:v>245.0</c:v>
                </c:pt>
                <c:pt idx="1092">
                  <c:v>245.0</c:v>
                </c:pt>
                <c:pt idx="1093">
                  <c:v>245.0</c:v>
                </c:pt>
                <c:pt idx="1094">
                  <c:v>246.0</c:v>
                </c:pt>
                <c:pt idx="1095">
                  <c:v>247.0</c:v>
                </c:pt>
                <c:pt idx="1096">
                  <c:v>247.0</c:v>
                </c:pt>
                <c:pt idx="1097">
                  <c:v>247.0</c:v>
                </c:pt>
                <c:pt idx="1098">
                  <c:v>247.0</c:v>
                </c:pt>
                <c:pt idx="1099">
                  <c:v>247.0</c:v>
                </c:pt>
                <c:pt idx="1100">
                  <c:v>247.0</c:v>
                </c:pt>
                <c:pt idx="1101">
                  <c:v>247.0</c:v>
                </c:pt>
                <c:pt idx="1102">
                  <c:v>247.0</c:v>
                </c:pt>
                <c:pt idx="1103">
                  <c:v>247.0</c:v>
                </c:pt>
                <c:pt idx="1104">
                  <c:v>247.0</c:v>
                </c:pt>
                <c:pt idx="1105">
                  <c:v>247.0</c:v>
                </c:pt>
                <c:pt idx="1106">
                  <c:v>247.0</c:v>
                </c:pt>
                <c:pt idx="1107">
                  <c:v>247.0</c:v>
                </c:pt>
                <c:pt idx="1108">
                  <c:v>247.0</c:v>
                </c:pt>
                <c:pt idx="1109">
                  <c:v>247.0</c:v>
                </c:pt>
                <c:pt idx="1110">
                  <c:v>247.0</c:v>
                </c:pt>
                <c:pt idx="1111">
                  <c:v>248.0</c:v>
                </c:pt>
                <c:pt idx="1112">
                  <c:v>248.0</c:v>
                </c:pt>
                <c:pt idx="1113">
                  <c:v>248.0</c:v>
                </c:pt>
                <c:pt idx="1114">
                  <c:v>248.0</c:v>
                </c:pt>
                <c:pt idx="1115">
                  <c:v>248.0</c:v>
                </c:pt>
                <c:pt idx="1116">
                  <c:v>248.0</c:v>
                </c:pt>
                <c:pt idx="1117">
                  <c:v>249.0</c:v>
                </c:pt>
                <c:pt idx="1118">
                  <c:v>250.0</c:v>
                </c:pt>
                <c:pt idx="1119">
                  <c:v>250.0</c:v>
                </c:pt>
                <c:pt idx="1120">
                  <c:v>250.0</c:v>
                </c:pt>
                <c:pt idx="1121">
                  <c:v>250.0</c:v>
                </c:pt>
                <c:pt idx="1122">
                  <c:v>250.0</c:v>
                </c:pt>
                <c:pt idx="1123">
                  <c:v>250.0</c:v>
                </c:pt>
                <c:pt idx="1124">
                  <c:v>250.0</c:v>
                </c:pt>
                <c:pt idx="1125">
                  <c:v>250.0</c:v>
                </c:pt>
                <c:pt idx="1126">
                  <c:v>250.0</c:v>
                </c:pt>
                <c:pt idx="1127">
                  <c:v>250.0</c:v>
                </c:pt>
                <c:pt idx="1128">
                  <c:v>250.0</c:v>
                </c:pt>
                <c:pt idx="1129">
                  <c:v>250.0</c:v>
                </c:pt>
                <c:pt idx="1130">
                  <c:v>250.0</c:v>
                </c:pt>
                <c:pt idx="1131">
                  <c:v>250.0</c:v>
                </c:pt>
                <c:pt idx="1132">
                  <c:v>250.0</c:v>
                </c:pt>
                <c:pt idx="1133">
                  <c:v>250.0</c:v>
                </c:pt>
                <c:pt idx="1134">
                  <c:v>250.0</c:v>
                </c:pt>
                <c:pt idx="1135">
                  <c:v>250.0</c:v>
                </c:pt>
                <c:pt idx="1136">
                  <c:v>251.0</c:v>
                </c:pt>
                <c:pt idx="1137">
                  <c:v>251.0</c:v>
                </c:pt>
                <c:pt idx="1138">
                  <c:v>251.0</c:v>
                </c:pt>
                <c:pt idx="1139">
                  <c:v>251.0</c:v>
                </c:pt>
                <c:pt idx="1140">
                  <c:v>252.0</c:v>
                </c:pt>
                <c:pt idx="1141">
                  <c:v>252.0</c:v>
                </c:pt>
                <c:pt idx="1142">
                  <c:v>253.0</c:v>
                </c:pt>
                <c:pt idx="1143">
                  <c:v>253.0</c:v>
                </c:pt>
                <c:pt idx="1144">
                  <c:v>254.0</c:v>
                </c:pt>
                <c:pt idx="1145">
                  <c:v>254.0</c:v>
                </c:pt>
                <c:pt idx="1146">
                  <c:v>254.0</c:v>
                </c:pt>
                <c:pt idx="1147">
                  <c:v>254.0</c:v>
                </c:pt>
                <c:pt idx="1148">
                  <c:v>254.0</c:v>
                </c:pt>
                <c:pt idx="1149">
                  <c:v>254.0</c:v>
                </c:pt>
                <c:pt idx="1150">
                  <c:v>254.0</c:v>
                </c:pt>
                <c:pt idx="1151">
                  <c:v>255.0</c:v>
                </c:pt>
                <c:pt idx="1152">
                  <c:v>255.0</c:v>
                </c:pt>
                <c:pt idx="1153">
                  <c:v>255.0</c:v>
                </c:pt>
                <c:pt idx="1154">
                  <c:v>256.0</c:v>
                </c:pt>
                <c:pt idx="1155">
                  <c:v>257.0</c:v>
                </c:pt>
                <c:pt idx="1156">
                  <c:v>257.0</c:v>
                </c:pt>
                <c:pt idx="1157">
                  <c:v>257.0</c:v>
                </c:pt>
                <c:pt idx="1158">
                  <c:v>257.0</c:v>
                </c:pt>
                <c:pt idx="1159">
                  <c:v>257.0</c:v>
                </c:pt>
                <c:pt idx="1160">
                  <c:v>257.0</c:v>
                </c:pt>
                <c:pt idx="1161">
                  <c:v>257.0</c:v>
                </c:pt>
                <c:pt idx="1162">
                  <c:v>257.0</c:v>
                </c:pt>
                <c:pt idx="1163">
                  <c:v>257.0</c:v>
                </c:pt>
                <c:pt idx="1164">
                  <c:v>257.0</c:v>
                </c:pt>
                <c:pt idx="1165">
                  <c:v>257.0</c:v>
                </c:pt>
                <c:pt idx="1166">
                  <c:v>257.0</c:v>
                </c:pt>
                <c:pt idx="1167">
                  <c:v>257.0</c:v>
                </c:pt>
                <c:pt idx="1168">
                  <c:v>257.0</c:v>
                </c:pt>
                <c:pt idx="1169">
                  <c:v>257.0</c:v>
                </c:pt>
                <c:pt idx="1170">
                  <c:v>257.0</c:v>
                </c:pt>
                <c:pt idx="1171">
                  <c:v>257.0</c:v>
                </c:pt>
                <c:pt idx="1172">
                  <c:v>257.0</c:v>
                </c:pt>
                <c:pt idx="1173">
                  <c:v>257.0</c:v>
                </c:pt>
                <c:pt idx="1174">
                  <c:v>257.0</c:v>
                </c:pt>
                <c:pt idx="1175">
                  <c:v>258.0</c:v>
                </c:pt>
                <c:pt idx="1176">
                  <c:v>259.0</c:v>
                </c:pt>
                <c:pt idx="1177">
                  <c:v>260.0</c:v>
                </c:pt>
                <c:pt idx="1178">
                  <c:v>260.0</c:v>
                </c:pt>
                <c:pt idx="1179">
                  <c:v>260.0</c:v>
                </c:pt>
                <c:pt idx="1180">
                  <c:v>260.0</c:v>
                </c:pt>
                <c:pt idx="1181">
                  <c:v>260.0</c:v>
                </c:pt>
                <c:pt idx="1182">
                  <c:v>260.0</c:v>
                </c:pt>
                <c:pt idx="1183">
                  <c:v>260.0</c:v>
                </c:pt>
                <c:pt idx="1184">
                  <c:v>260.0</c:v>
                </c:pt>
                <c:pt idx="1185">
                  <c:v>260.0</c:v>
                </c:pt>
                <c:pt idx="1186">
                  <c:v>261.0</c:v>
                </c:pt>
                <c:pt idx="1187">
                  <c:v>261.0</c:v>
                </c:pt>
                <c:pt idx="1188">
                  <c:v>261.0</c:v>
                </c:pt>
                <c:pt idx="1189">
                  <c:v>261.0</c:v>
                </c:pt>
                <c:pt idx="1190">
                  <c:v>262.0</c:v>
                </c:pt>
                <c:pt idx="1191">
                  <c:v>262.0</c:v>
                </c:pt>
                <c:pt idx="1192">
                  <c:v>263.0</c:v>
                </c:pt>
                <c:pt idx="1193">
                  <c:v>263.0</c:v>
                </c:pt>
                <c:pt idx="1194">
                  <c:v>263.0</c:v>
                </c:pt>
                <c:pt idx="1195">
                  <c:v>264.0</c:v>
                </c:pt>
                <c:pt idx="1196">
                  <c:v>265.0</c:v>
                </c:pt>
                <c:pt idx="1197">
                  <c:v>265.0</c:v>
                </c:pt>
                <c:pt idx="1198">
                  <c:v>265.0</c:v>
                </c:pt>
                <c:pt idx="1199">
                  <c:v>265.0</c:v>
                </c:pt>
                <c:pt idx="1200">
                  <c:v>265.0</c:v>
                </c:pt>
                <c:pt idx="1201">
                  <c:v>265.0</c:v>
                </c:pt>
                <c:pt idx="1202">
                  <c:v>266.0</c:v>
                </c:pt>
                <c:pt idx="1203">
                  <c:v>266.0</c:v>
                </c:pt>
                <c:pt idx="1204">
                  <c:v>266.0</c:v>
                </c:pt>
                <c:pt idx="1205">
                  <c:v>266.0</c:v>
                </c:pt>
                <c:pt idx="1206">
                  <c:v>266.0</c:v>
                </c:pt>
                <c:pt idx="1207">
                  <c:v>266.0</c:v>
                </c:pt>
                <c:pt idx="1208">
                  <c:v>266.0</c:v>
                </c:pt>
                <c:pt idx="1209">
                  <c:v>266.0</c:v>
                </c:pt>
                <c:pt idx="1210">
                  <c:v>266.0</c:v>
                </c:pt>
                <c:pt idx="1211">
                  <c:v>266.0</c:v>
                </c:pt>
                <c:pt idx="1212">
                  <c:v>266.0</c:v>
                </c:pt>
                <c:pt idx="1213">
                  <c:v>266.0</c:v>
                </c:pt>
                <c:pt idx="1214">
                  <c:v>266.0</c:v>
                </c:pt>
                <c:pt idx="1215">
                  <c:v>267.0</c:v>
                </c:pt>
                <c:pt idx="1216">
                  <c:v>268.0</c:v>
                </c:pt>
                <c:pt idx="1217">
                  <c:v>269.0</c:v>
                </c:pt>
                <c:pt idx="1218">
                  <c:v>270.0</c:v>
                </c:pt>
                <c:pt idx="1219">
                  <c:v>270.0</c:v>
                </c:pt>
                <c:pt idx="1220">
                  <c:v>271.0</c:v>
                </c:pt>
                <c:pt idx="1221">
                  <c:v>271.0</c:v>
                </c:pt>
                <c:pt idx="1222">
                  <c:v>272.0</c:v>
                </c:pt>
                <c:pt idx="1223">
                  <c:v>272.0</c:v>
                </c:pt>
                <c:pt idx="1224">
                  <c:v>272.0</c:v>
                </c:pt>
                <c:pt idx="1225">
                  <c:v>272.0</c:v>
                </c:pt>
                <c:pt idx="1226">
                  <c:v>272.0</c:v>
                </c:pt>
                <c:pt idx="1227">
                  <c:v>272.0</c:v>
                </c:pt>
                <c:pt idx="1228">
                  <c:v>272.0</c:v>
                </c:pt>
                <c:pt idx="1229">
                  <c:v>272.0</c:v>
                </c:pt>
                <c:pt idx="1230">
                  <c:v>273.0</c:v>
                </c:pt>
                <c:pt idx="1231">
                  <c:v>274.0</c:v>
                </c:pt>
                <c:pt idx="1232">
                  <c:v>274.0</c:v>
                </c:pt>
                <c:pt idx="1233">
                  <c:v>274.0</c:v>
                </c:pt>
                <c:pt idx="1234">
                  <c:v>274.0</c:v>
                </c:pt>
                <c:pt idx="1235">
                  <c:v>274.0</c:v>
                </c:pt>
                <c:pt idx="1236">
                  <c:v>274.0</c:v>
                </c:pt>
                <c:pt idx="1237">
                  <c:v>274.0</c:v>
                </c:pt>
                <c:pt idx="1238">
                  <c:v>274.0</c:v>
                </c:pt>
                <c:pt idx="1239">
                  <c:v>275.0</c:v>
                </c:pt>
                <c:pt idx="1240">
                  <c:v>275.0</c:v>
                </c:pt>
                <c:pt idx="1241">
                  <c:v>275.0</c:v>
                </c:pt>
                <c:pt idx="1242">
                  <c:v>275.0</c:v>
                </c:pt>
                <c:pt idx="1243">
                  <c:v>275.0</c:v>
                </c:pt>
                <c:pt idx="1244">
                  <c:v>275.0</c:v>
                </c:pt>
                <c:pt idx="1245">
                  <c:v>276.0</c:v>
                </c:pt>
                <c:pt idx="1246">
                  <c:v>276.0</c:v>
                </c:pt>
                <c:pt idx="1247">
                  <c:v>276.0</c:v>
                </c:pt>
                <c:pt idx="1248">
                  <c:v>276.0</c:v>
                </c:pt>
                <c:pt idx="1249">
                  <c:v>276.0</c:v>
                </c:pt>
                <c:pt idx="1250">
                  <c:v>277.0</c:v>
                </c:pt>
                <c:pt idx="1251">
                  <c:v>277.0</c:v>
                </c:pt>
                <c:pt idx="1252">
                  <c:v>278.0</c:v>
                </c:pt>
                <c:pt idx="1253">
                  <c:v>278.0</c:v>
                </c:pt>
                <c:pt idx="1254">
                  <c:v>279.0</c:v>
                </c:pt>
                <c:pt idx="1255">
                  <c:v>279.0</c:v>
                </c:pt>
                <c:pt idx="1256">
                  <c:v>279.0</c:v>
                </c:pt>
                <c:pt idx="1257">
                  <c:v>279.0</c:v>
                </c:pt>
                <c:pt idx="1258">
                  <c:v>279.0</c:v>
                </c:pt>
                <c:pt idx="1259">
                  <c:v>279.0</c:v>
                </c:pt>
                <c:pt idx="1260">
                  <c:v>280.0</c:v>
                </c:pt>
                <c:pt idx="1261">
                  <c:v>280.0</c:v>
                </c:pt>
                <c:pt idx="1262">
                  <c:v>280.0</c:v>
                </c:pt>
                <c:pt idx="1263">
                  <c:v>280.0</c:v>
                </c:pt>
                <c:pt idx="1264">
                  <c:v>280.0</c:v>
                </c:pt>
                <c:pt idx="1265">
                  <c:v>280.0</c:v>
                </c:pt>
                <c:pt idx="1266">
                  <c:v>281.0</c:v>
                </c:pt>
                <c:pt idx="1267">
                  <c:v>282.0</c:v>
                </c:pt>
                <c:pt idx="1268">
                  <c:v>283.0</c:v>
                </c:pt>
                <c:pt idx="1269">
                  <c:v>284.0</c:v>
                </c:pt>
                <c:pt idx="1270">
                  <c:v>285.0</c:v>
                </c:pt>
                <c:pt idx="1271">
                  <c:v>286.0</c:v>
                </c:pt>
                <c:pt idx="1272">
                  <c:v>287.0</c:v>
                </c:pt>
                <c:pt idx="1273">
                  <c:v>287.0</c:v>
                </c:pt>
                <c:pt idx="1274">
                  <c:v>287.0</c:v>
                </c:pt>
                <c:pt idx="1275">
                  <c:v>287.0</c:v>
                </c:pt>
                <c:pt idx="1276">
                  <c:v>287.0</c:v>
                </c:pt>
                <c:pt idx="1277">
                  <c:v>287.0</c:v>
                </c:pt>
                <c:pt idx="1278">
                  <c:v>287.0</c:v>
                </c:pt>
                <c:pt idx="1279">
                  <c:v>287.0</c:v>
                </c:pt>
                <c:pt idx="1280">
                  <c:v>287.0</c:v>
                </c:pt>
                <c:pt idx="1281">
                  <c:v>288.0</c:v>
                </c:pt>
                <c:pt idx="1282">
                  <c:v>288.0</c:v>
                </c:pt>
                <c:pt idx="1283">
                  <c:v>288.0</c:v>
                </c:pt>
                <c:pt idx="1284">
                  <c:v>288.0</c:v>
                </c:pt>
                <c:pt idx="1285">
                  <c:v>288.0</c:v>
                </c:pt>
                <c:pt idx="1286">
                  <c:v>289.0</c:v>
                </c:pt>
                <c:pt idx="1287">
                  <c:v>289.0</c:v>
                </c:pt>
                <c:pt idx="1288">
                  <c:v>289.0</c:v>
                </c:pt>
                <c:pt idx="1289">
                  <c:v>289.0</c:v>
                </c:pt>
                <c:pt idx="1290">
                  <c:v>289.0</c:v>
                </c:pt>
                <c:pt idx="1291">
                  <c:v>289.0</c:v>
                </c:pt>
                <c:pt idx="1292">
                  <c:v>289.0</c:v>
                </c:pt>
                <c:pt idx="1293">
                  <c:v>289.0</c:v>
                </c:pt>
                <c:pt idx="1294">
                  <c:v>289.0</c:v>
                </c:pt>
                <c:pt idx="1295">
                  <c:v>289.0</c:v>
                </c:pt>
                <c:pt idx="1296">
                  <c:v>289.0</c:v>
                </c:pt>
                <c:pt idx="1297">
                  <c:v>289.0</c:v>
                </c:pt>
                <c:pt idx="1298">
                  <c:v>289.0</c:v>
                </c:pt>
                <c:pt idx="1299">
                  <c:v>290.0</c:v>
                </c:pt>
                <c:pt idx="1300">
                  <c:v>291.0</c:v>
                </c:pt>
                <c:pt idx="1301">
                  <c:v>291.0</c:v>
                </c:pt>
                <c:pt idx="1302">
                  <c:v>291.0</c:v>
                </c:pt>
                <c:pt idx="1303">
                  <c:v>291.0</c:v>
                </c:pt>
                <c:pt idx="1304">
                  <c:v>291.0</c:v>
                </c:pt>
                <c:pt idx="1305">
                  <c:v>291.0</c:v>
                </c:pt>
                <c:pt idx="1306">
                  <c:v>291.0</c:v>
                </c:pt>
                <c:pt idx="1307">
                  <c:v>291.0</c:v>
                </c:pt>
                <c:pt idx="1308">
                  <c:v>292.0</c:v>
                </c:pt>
                <c:pt idx="1309">
                  <c:v>292.0</c:v>
                </c:pt>
                <c:pt idx="1310">
                  <c:v>293.0</c:v>
                </c:pt>
                <c:pt idx="1311">
                  <c:v>293.0</c:v>
                </c:pt>
                <c:pt idx="1312">
                  <c:v>293.0</c:v>
                </c:pt>
                <c:pt idx="1313">
                  <c:v>293.0</c:v>
                </c:pt>
                <c:pt idx="1314">
                  <c:v>294.0</c:v>
                </c:pt>
                <c:pt idx="1315">
                  <c:v>294.0</c:v>
                </c:pt>
                <c:pt idx="1316">
                  <c:v>294.0</c:v>
                </c:pt>
                <c:pt idx="1317">
                  <c:v>294.0</c:v>
                </c:pt>
                <c:pt idx="1318">
                  <c:v>294.0</c:v>
                </c:pt>
                <c:pt idx="1319">
                  <c:v>294.0</c:v>
                </c:pt>
                <c:pt idx="1320">
                  <c:v>294.0</c:v>
                </c:pt>
                <c:pt idx="1321">
                  <c:v>294.0</c:v>
                </c:pt>
                <c:pt idx="1322">
                  <c:v>294.0</c:v>
                </c:pt>
                <c:pt idx="1323">
                  <c:v>294.0</c:v>
                </c:pt>
                <c:pt idx="1324">
                  <c:v>295.0</c:v>
                </c:pt>
                <c:pt idx="1325">
                  <c:v>295.0</c:v>
                </c:pt>
                <c:pt idx="1326">
                  <c:v>295.0</c:v>
                </c:pt>
                <c:pt idx="1327">
                  <c:v>295.0</c:v>
                </c:pt>
                <c:pt idx="1328">
                  <c:v>296.0</c:v>
                </c:pt>
                <c:pt idx="1329">
                  <c:v>296.0</c:v>
                </c:pt>
                <c:pt idx="1330">
                  <c:v>296.0</c:v>
                </c:pt>
                <c:pt idx="1331">
                  <c:v>296.0</c:v>
                </c:pt>
                <c:pt idx="1332">
                  <c:v>296.0</c:v>
                </c:pt>
                <c:pt idx="1333">
                  <c:v>296.0</c:v>
                </c:pt>
                <c:pt idx="1334">
                  <c:v>296.0</c:v>
                </c:pt>
                <c:pt idx="1335">
                  <c:v>296.0</c:v>
                </c:pt>
                <c:pt idx="1336">
                  <c:v>296.0</c:v>
                </c:pt>
                <c:pt idx="1337">
                  <c:v>296.0</c:v>
                </c:pt>
                <c:pt idx="1338">
                  <c:v>296.0</c:v>
                </c:pt>
                <c:pt idx="1339">
                  <c:v>296.0</c:v>
                </c:pt>
                <c:pt idx="1340">
                  <c:v>296.0</c:v>
                </c:pt>
                <c:pt idx="1341">
                  <c:v>297.0</c:v>
                </c:pt>
                <c:pt idx="1342">
                  <c:v>298.0</c:v>
                </c:pt>
                <c:pt idx="1343">
                  <c:v>299.0</c:v>
                </c:pt>
                <c:pt idx="1344">
                  <c:v>300.0</c:v>
                </c:pt>
                <c:pt idx="1345">
                  <c:v>301.0</c:v>
                </c:pt>
                <c:pt idx="1346">
                  <c:v>301.0</c:v>
                </c:pt>
                <c:pt idx="1347">
                  <c:v>301.0</c:v>
                </c:pt>
                <c:pt idx="1348">
                  <c:v>301.0</c:v>
                </c:pt>
                <c:pt idx="1349">
                  <c:v>301.0</c:v>
                </c:pt>
                <c:pt idx="1350">
                  <c:v>301.0</c:v>
                </c:pt>
                <c:pt idx="1351">
                  <c:v>302.0</c:v>
                </c:pt>
                <c:pt idx="1352">
                  <c:v>302.0</c:v>
                </c:pt>
                <c:pt idx="1353">
                  <c:v>302.0</c:v>
                </c:pt>
                <c:pt idx="1354">
                  <c:v>302.0</c:v>
                </c:pt>
                <c:pt idx="1355">
                  <c:v>302.0</c:v>
                </c:pt>
                <c:pt idx="1356">
                  <c:v>302.0</c:v>
                </c:pt>
                <c:pt idx="1357">
                  <c:v>302.0</c:v>
                </c:pt>
                <c:pt idx="1358">
                  <c:v>302.0</c:v>
                </c:pt>
                <c:pt idx="1359">
                  <c:v>303.0</c:v>
                </c:pt>
                <c:pt idx="1360">
                  <c:v>303.0</c:v>
                </c:pt>
                <c:pt idx="1361">
                  <c:v>303.0</c:v>
                </c:pt>
                <c:pt idx="1362">
                  <c:v>303.0</c:v>
                </c:pt>
                <c:pt idx="1363">
                  <c:v>303.0</c:v>
                </c:pt>
                <c:pt idx="1364">
                  <c:v>303.0</c:v>
                </c:pt>
                <c:pt idx="1365">
                  <c:v>303.0</c:v>
                </c:pt>
                <c:pt idx="1366">
                  <c:v>303.0</c:v>
                </c:pt>
                <c:pt idx="1367">
                  <c:v>303.0</c:v>
                </c:pt>
                <c:pt idx="1368">
                  <c:v>303.0</c:v>
                </c:pt>
                <c:pt idx="1369">
                  <c:v>303.0</c:v>
                </c:pt>
                <c:pt idx="1370">
                  <c:v>303.0</c:v>
                </c:pt>
                <c:pt idx="1371">
                  <c:v>303.0</c:v>
                </c:pt>
                <c:pt idx="1372">
                  <c:v>303.0</c:v>
                </c:pt>
                <c:pt idx="1373">
                  <c:v>303.0</c:v>
                </c:pt>
                <c:pt idx="1374">
                  <c:v>304.0</c:v>
                </c:pt>
                <c:pt idx="1375">
                  <c:v>304.0</c:v>
                </c:pt>
                <c:pt idx="1376">
                  <c:v>304.0</c:v>
                </c:pt>
                <c:pt idx="1377">
                  <c:v>305.0</c:v>
                </c:pt>
                <c:pt idx="1378">
                  <c:v>305.0</c:v>
                </c:pt>
                <c:pt idx="1379">
                  <c:v>306.0</c:v>
                </c:pt>
                <c:pt idx="1380">
                  <c:v>306.0</c:v>
                </c:pt>
                <c:pt idx="1381">
                  <c:v>307.0</c:v>
                </c:pt>
                <c:pt idx="1382">
                  <c:v>308.0</c:v>
                </c:pt>
                <c:pt idx="1383">
                  <c:v>308.0</c:v>
                </c:pt>
                <c:pt idx="1384">
                  <c:v>308.0</c:v>
                </c:pt>
                <c:pt idx="1385">
                  <c:v>308.0</c:v>
                </c:pt>
                <c:pt idx="1386">
                  <c:v>309.0</c:v>
                </c:pt>
                <c:pt idx="1387">
                  <c:v>309.0</c:v>
                </c:pt>
                <c:pt idx="1388">
                  <c:v>309.0</c:v>
                </c:pt>
                <c:pt idx="1389">
                  <c:v>309.0</c:v>
                </c:pt>
                <c:pt idx="1390">
                  <c:v>309.0</c:v>
                </c:pt>
                <c:pt idx="1391">
                  <c:v>309.0</c:v>
                </c:pt>
                <c:pt idx="1392">
                  <c:v>310.0</c:v>
                </c:pt>
                <c:pt idx="1393">
                  <c:v>311.0</c:v>
                </c:pt>
                <c:pt idx="1394">
                  <c:v>311.0</c:v>
                </c:pt>
                <c:pt idx="1395">
                  <c:v>311.0</c:v>
                </c:pt>
                <c:pt idx="1396">
                  <c:v>311.0</c:v>
                </c:pt>
                <c:pt idx="1397">
                  <c:v>311.0</c:v>
                </c:pt>
                <c:pt idx="1398">
                  <c:v>311.0</c:v>
                </c:pt>
                <c:pt idx="1399">
                  <c:v>311.0</c:v>
                </c:pt>
                <c:pt idx="1400">
                  <c:v>312.0</c:v>
                </c:pt>
                <c:pt idx="1401">
                  <c:v>312.0</c:v>
                </c:pt>
                <c:pt idx="1402">
                  <c:v>312.0</c:v>
                </c:pt>
                <c:pt idx="1403">
                  <c:v>312.0</c:v>
                </c:pt>
                <c:pt idx="1404">
                  <c:v>313.0</c:v>
                </c:pt>
                <c:pt idx="1405">
                  <c:v>313.0</c:v>
                </c:pt>
                <c:pt idx="1406">
                  <c:v>314.0</c:v>
                </c:pt>
                <c:pt idx="1407">
                  <c:v>314.0</c:v>
                </c:pt>
                <c:pt idx="1408">
                  <c:v>314.0</c:v>
                </c:pt>
                <c:pt idx="1409">
                  <c:v>314.0</c:v>
                </c:pt>
                <c:pt idx="1410">
                  <c:v>314.0</c:v>
                </c:pt>
                <c:pt idx="1411">
                  <c:v>314.0</c:v>
                </c:pt>
                <c:pt idx="1412">
                  <c:v>314.0</c:v>
                </c:pt>
                <c:pt idx="1413">
                  <c:v>314.0</c:v>
                </c:pt>
                <c:pt idx="1414">
                  <c:v>314.0</c:v>
                </c:pt>
                <c:pt idx="1415">
                  <c:v>314.0</c:v>
                </c:pt>
                <c:pt idx="1416">
                  <c:v>314.0</c:v>
                </c:pt>
                <c:pt idx="1417">
                  <c:v>315.0</c:v>
                </c:pt>
                <c:pt idx="1418">
                  <c:v>315.0</c:v>
                </c:pt>
                <c:pt idx="1419">
                  <c:v>315.0</c:v>
                </c:pt>
                <c:pt idx="1420">
                  <c:v>315.0</c:v>
                </c:pt>
                <c:pt idx="1421">
                  <c:v>315.0</c:v>
                </c:pt>
                <c:pt idx="1422">
                  <c:v>315.0</c:v>
                </c:pt>
                <c:pt idx="1423">
                  <c:v>315.0</c:v>
                </c:pt>
                <c:pt idx="1424">
                  <c:v>315.0</c:v>
                </c:pt>
                <c:pt idx="1425">
                  <c:v>315.0</c:v>
                </c:pt>
                <c:pt idx="1426">
                  <c:v>315.0</c:v>
                </c:pt>
                <c:pt idx="1427">
                  <c:v>315.0</c:v>
                </c:pt>
                <c:pt idx="1428">
                  <c:v>315.0</c:v>
                </c:pt>
                <c:pt idx="1429">
                  <c:v>316.0</c:v>
                </c:pt>
                <c:pt idx="1430">
                  <c:v>317.0</c:v>
                </c:pt>
                <c:pt idx="1431">
                  <c:v>317.0</c:v>
                </c:pt>
                <c:pt idx="1432">
                  <c:v>317.0</c:v>
                </c:pt>
                <c:pt idx="1433">
                  <c:v>317.0</c:v>
                </c:pt>
                <c:pt idx="1434">
                  <c:v>317.0</c:v>
                </c:pt>
                <c:pt idx="1435">
                  <c:v>317.0</c:v>
                </c:pt>
                <c:pt idx="1436">
                  <c:v>317.0</c:v>
                </c:pt>
                <c:pt idx="1437">
                  <c:v>318.0</c:v>
                </c:pt>
                <c:pt idx="1438">
                  <c:v>318.0</c:v>
                </c:pt>
                <c:pt idx="1439">
                  <c:v>318.0</c:v>
                </c:pt>
                <c:pt idx="1440">
                  <c:v>318.0</c:v>
                </c:pt>
                <c:pt idx="1441">
                  <c:v>319.0</c:v>
                </c:pt>
                <c:pt idx="1442">
                  <c:v>319.0</c:v>
                </c:pt>
                <c:pt idx="1443">
                  <c:v>320.0</c:v>
                </c:pt>
                <c:pt idx="1444">
                  <c:v>320.0</c:v>
                </c:pt>
                <c:pt idx="1445">
                  <c:v>320.0</c:v>
                </c:pt>
                <c:pt idx="1446">
                  <c:v>320.0</c:v>
                </c:pt>
                <c:pt idx="1447">
                  <c:v>320.0</c:v>
                </c:pt>
                <c:pt idx="1448">
                  <c:v>320.0</c:v>
                </c:pt>
                <c:pt idx="1449">
                  <c:v>320.0</c:v>
                </c:pt>
                <c:pt idx="1450">
                  <c:v>321.0</c:v>
                </c:pt>
                <c:pt idx="1451">
                  <c:v>322.0</c:v>
                </c:pt>
                <c:pt idx="1452">
                  <c:v>322.0</c:v>
                </c:pt>
                <c:pt idx="1453">
                  <c:v>323.0</c:v>
                </c:pt>
                <c:pt idx="1454">
                  <c:v>324.0</c:v>
                </c:pt>
                <c:pt idx="1455">
                  <c:v>324.0</c:v>
                </c:pt>
                <c:pt idx="1456">
                  <c:v>324.0</c:v>
                </c:pt>
                <c:pt idx="1457">
                  <c:v>324.0</c:v>
                </c:pt>
                <c:pt idx="1458">
                  <c:v>324.0</c:v>
                </c:pt>
                <c:pt idx="1459">
                  <c:v>324.0</c:v>
                </c:pt>
                <c:pt idx="1460">
                  <c:v>324.0</c:v>
                </c:pt>
                <c:pt idx="1461">
                  <c:v>324.0</c:v>
                </c:pt>
                <c:pt idx="1462">
                  <c:v>325.0</c:v>
                </c:pt>
                <c:pt idx="1463">
                  <c:v>325.0</c:v>
                </c:pt>
                <c:pt idx="1464">
                  <c:v>325.0</c:v>
                </c:pt>
                <c:pt idx="1465">
                  <c:v>325.0</c:v>
                </c:pt>
                <c:pt idx="1466">
                  <c:v>325.0</c:v>
                </c:pt>
                <c:pt idx="1467">
                  <c:v>325.0</c:v>
                </c:pt>
                <c:pt idx="1468">
                  <c:v>326.0</c:v>
                </c:pt>
                <c:pt idx="1469">
                  <c:v>327.0</c:v>
                </c:pt>
                <c:pt idx="1470">
                  <c:v>328.0</c:v>
                </c:pt>
                <c:pt idx="1471">
                  <c:v>328.0</c:v>
                </c:pt>
                <c:pt idx="1472">
                  <c:v>328.0</c:v>
                </c:pt>
                <c:pt idx="1473">
                  <c:v>329.0</c:v>
                </c:pt>
                <c:pt idx="1474">
                  <c:v>329.0</c:v>
                </c:pt>
                <c:pt idx="1475">
                  <c:v>329.0</c:v>
                </c:pt>
                <c:pt idx="1476">
                  <c:v>330.0</c:v>
                </c:pt>
                <c:pt idx="1477">
                  <c:v>330.0</c:v>
                </c:pt>
                <c:pt idx="1478">
                  <c:v>330.0</c:v>
                </c:pt>
                <c:pt idx="1479">
                  <c:v>330.0</c:v>
                </c:pt>
                <c:pt idx="1480">
                  <c:v>330.0</c:v>
                </c:pt>
                <c:pt idx="1481">
                  <c:v>330.0</c:v>
                </c:pt>
                <c:pt idx="1482">
                  <c:v>330.0</c:v>
                </c:pt>
                <c:pt idx="1483">
                  <c:v>330.0</c:v>
                </c:pt>
                <c:pt idx="1484">
                  <c:v>330.0</c:v>
                </c:pt>
                <c:pt idx="1485">
                  <c:v>330.0</c:v>
                </c:pt>
                <c:pt idx="1486">
                  <c:v>330.0</c:v>
                </c:pt>
                <c:pt idx="1487">
                  <c:v>330.0</c:v>
                </c:pt>
                <c:pt idx="1488">
                  <c:v>331.0</c:v>
                </c:pt>
                <c:pt idx="1489">
                  <c:v>332.0</c:v>
                </c:pt>
                <c:pt idx="1490">
                  <c:v>332.0</c:v>
                </c:pt>
                <c:pt idx="1491">
                  <c:v>332.0</c:v>
                </c:pt>
                <c:pt idx="1492">
                  <c:v>333.0</c:v>
                </c:pt>
                <c:pt idx="1493">
                  <c:v>333.0</c:v>
                </c:pt>
                <c:pt idx="1494">
                  <c:v>334.0</c:v>
                </c:pt>
                <c:pt idx="1495">
                  <c:v>334.0</c:v>
                </c:pt>
                <c:pt idx="1496">
                  <c:v>334.0</c:v>
                </c:pt>
                <c:pt idx="1497">
                  <c:v>334.0</c:v>
                </c:pt>
                <c:pt idx="1498">
                  <c:v>335.0</c:v>
                </c:pt>
                <c:pt idx="1499">
                  <c:v>335.0</c:v>
                </c:pt>
                <c:pt idx="1500">
                  <c:v>335.0</c:v>
                </c:pt>
                <c:pt idx="1501">
                  <c:v>335.0</c:v>
                </c:pt>
                <c:pt idx="1502">
                  <c:v>335.0</c:v>
                </c:pt>
                <c:pt idx="1503">
                  <c:v>335.0</c:v>
                </c:pt>
                <c:pt idx="1504">
                  <c:v>335.0</c:v>
                </c:pt>
                <c:pt idx="1505">
                  <c:v>335.0</c:v>
                </c:pt>
                <c:pt idx="1506">
                  <c:v>335.0</c:v>
                </c:pt>
                <c:pt idx="1507">
                  <c:v>335.0</c:v>
                </c:pt>
                <c:pt idx="1508">
                  <c:v>335.0</c:v>
                </c:pt>
                <c:pt idx="1509">
                  <c:v>336.0</c:v>
                </c:pt>
                <c:pt idx="1510">
                  <c:v>336.0</c:v>
                </c:pt>
                <c:pt idx="1511">
                  <c:v>336.0</c:v>
                </c:pt>
                <c:pt idx="1512">
                  <c:v>336.0</c:v>
                </c:pt>
                <c:pt idx="1513">
                  <c:v>336.0</c:v>
                </c:pt>
                <c:pt idx="1514">
                  <c:v>336.0</c:v>
                </c:pt>
                <c:pt idx="1515">
                  <c:v>336.0</c:v>
                </c:pt>
                <c:pt idx="1516">
                  <c:v>336.0</c:v>
                </c:pt>
                <c:pt idx="1517">
                  <c:v>336.0</c:v>
                </c:pt>
                <c:pt idx="1518">
                  <c:v>336.0</c:v>
                </c:pt>
                <c:pt idx="1519">
                  <c:v>336.0</c:v>
                </c:pt>
                <c:pt idx="1520">
                  <c:v>337.0</c:v>
                </c:pt>
                <c:pt idx="1521">
                  <c:v>337.0</c:v>
                </c:pt>
                <c:pt idx="1522">
                  <c:v>337.0</c:v>
                </c:pt>
                <c:pt idx="1523">
                  <c:v>337.0</c:v>
                </c:pt>
                <c:pt idx="1524">
                  <c:v>337.0</c:v>
                </c:pt>
                <c:pt idx="1525">
                  <c:v>337.0</c:v>
                </c:pt>
                <c:pt idx="1526">
                  <c:v>337.0</c:v>
                </c:pt>
                <c:pt idx="1527">
                  <c:v>337.0</c:v>
                </c:pt>
                <c:pt idx="1528">
                  <c:v>337.0</c:v>
                </c:pt>
                <c:pt idx="1529">
                  <c:v>337.0</c:v>
                </c:pt>
                <c:pt idx="1530">
                  <c:v>337.0</c:v>
                </c:pt>
                <c:pt idx="1531">
                  <c:v>337.0</c:v>
                </c:pt>
                <c:pt idx="1532">
                  <c:v>337.0</c:v>
                </c:pt>
                <c:pt idx="1533">
                  <c:v>337.0</c:v>
                </c:pt>
                <c:pt idx="1534">
                  <c:v>337.0</c:v>
                </c:pt>
                <c:pt idx="1535">
                  <c:v>338.0</c:v>
                </c:pt>
                <c:pt idx="1536">
                  <c:v>338.0</c:v>
                </c:pt>
                <c:pt idx="1537">
                  <c:v>338.0</c:v>
                </c:pt>
                <c:pt idx="1538">
                  <c:v>338.0</c:v>
                </c:pt>
                <c:pt idx="1539">
                  <c:v>338.0</c:v>
                </c:pt>
                <c:pt idx="1540">
                  <c:v>338.0</c:v>
                </c:pt>
                <c:pt idx="1541">
                  <c:v>338.0</c:v>
                </c:pt>
                <c:pt idx="1542">
                  <c:v>338.0</c:v>
                </c:pt>
                <c:pt idx="1543">
                  <c:v>338.0</c:v>
                </c:pt>
                <c:pt idx="1544">
                  <c:v>338.0</c:v>
                </c:pt>
                <c:pt idx="1545">
                  <c:v>338.0</c:v>
                </c:pt>
                <c:pt idx="1546">
                  <c:v>338.0</c:v>
                </c:pt>
                <c:pt idx="1547">
                  <c:v>338.0</c:v>
                </c:pt>
                <c:pt idx="1548">
                  <c:v>338.0</c:v>
                </c:pt>
                <c:pt idx="1549">
                  <c:v>338.0</c:v>
                </c:pt>
                <c:pt idx="1550">
                  <c:v>338.0</c:v>
                </c:pt>
                <c:pt idx="1551">
                  <c:v>339.0</c:v>
                </c:pt>
                <c:pt idx="1552">
                  <c:v>340.0</c:v>
                </c:pt>
                <c:pt idx="1553">
                  <c:v>340.0</c:v>
                </c:pt>
                <c:pt idx="1554">
                  <c:v>341.0</c:v>
                </c:pt>
                <c:pt idx="1555">
                  <c:v>341.0</c:v>
                </c:pt>
                <c:pt idx="1556">
                  <c:v>342.0</c:v>
                </c:pt>
                <c:pt idx="1557">
                  <c:v>343.0</c:v>
                </c:pt>
                <c:pt idx="1558">
                  <c:v>344.0</c:v>
                </c:pt>
                <c:pt idx="1559">
                  <c:v>344.0</c:v>
                </c:pt>
                <c:pt idx="1560">
                  <c:v>344.0</c:v>
                </c:pt>
                <c:pt idx="1561">
                  <c:v>344.0</c:v>
                </c:pt>
                <c:pt idx="1562">
                  <c:v>344.0</c:v>
                </c:pt>
                <c:pt idx="1563">
                  <c:v>344.0</c:v>
                </c:pt>
                <c:pt idx="1564">
                  <c:v>344.0</c:v>
                </c:pt>
                <c:pt idx="1565">
                  <c:v>344.0</c:v>
                </c:pt>
                <c:pt idx="1566">
                  <c:v>344.0</c:v>
                </c:pt>
                <c:pt idx="1567">
                  <c:v>345.0</c:v>
                </c:pt>
                <c:pt idx="1568">
                  <c:v>345.0</c:v>
                </c:pt>
                <c:pt idx="1569">
                  <c:v>346.0</c:v>
                </c:pt>
                <c:pt idx="1570">
                  <c:v>346.0</c:v>
                </c:pt>
                <c:pt idx="1571">
                  <c:v>346.0</c:v>
                </c:pt>
                <c:pt idx="1572">
                  <c:v>346.0</c:v>
                </c:pt>
                <c:pt idx="1573">
                  <c:v>346.0</c:v>
                </c:pt>
                <c:pt idx="1574">
                  <c:v>346.0</c:v>
                </c:pt>
                <c:pt idx="1575">
                  <c:v>346.0</c:v>
                </c:pt>
                <c:pt idx="1576">
                  <c:v>346.0</c:v>
                </c:pt>
                <c:pt idx="1577">
                  <c:v>346.0</c:v>
                </c:pt>
                <c:pt idx="1578">
                  <c:v>347.0</c:v>
                </c:pt>
                <c:pt idx="1579">
                  <c:v>347.0</c:v>
                </c:pt>
                <c:pt idx="1580">
                  <c:v>347.0</c:v>
                </c:pt>
                <c:pt idx="1581">
                  <c:v>347.0</c:v>
                </c:pt>
                <c:pt idx="1582">
                  <c:v>348.0</c:v>
                </c:pt>
                <c:pt idx="1583">
                  <c:v>348.0</c:v>
                </c:pt>
                <c:pt idx="1584">
                  <c:v>348.0</c:v>
                </c:pt>
                <c:pt idx="1585">
                  <c:v>348.0</c:v>
                </c:pt>
                <c:pt idx="1586">
                  <c:v>348.0</c:v>
                </c:pt>
                <c:pt idx="1587">
                  <c:v>348.0</c:v>
                </c:pt>
                <c:pt idx="1588">
                  <c:v>348.0</c:v>
                </c:pt>
                <c:pt idx="1589">
                  <c:v>348.0</c:v>
                </c:pt>
                <c:pt idx="1590">
                  <c:v>348.0</c:v>
                </c:pt>
                <c:pt idx="1591">
                  <c:v>348.0</c:v>
                </c:pt>
                <c:pt idx="1592">
                  <c:v>348.0</c:v>
                </c:pt>
                <c:pt idx="1593">
                  <c:v>348.0</c:v>
                </c:pt>
                <c:pt idx="1594">
                  <c:v>349.0</c:v>
                </c:pt>
                <c:pt idx="1595">
                  <c:v>350.0</c:v>
                </c:pt>
                <c:pt idx="1596">
                  <c:v>350.0</c:v>
                </c:pt>
                <c:pt idx="1597">
                  <c:v>350.0</c:v>
                </c:pt>
                <c:pt idx="1598">
                  <c:v>350.0</c:v>
                </c:pt>
                <c:pt idx="1599">
                  <c:v>350.0</c:v>
                </c:pt>
                <c:pt idx="1600">
                  <c:v>351.0</c:v>
                </c:pt>
                <c:pt idx="1601">
                  <c:v>351.0</c:v>
                </c:pt>
                <c:pt idx="1602">
                  <c:v>352.0</c:v>
                </c:pt>
                <c:pt idx="1603">
                  <c:v>352.0</c:v>
                </c:pt>
                <c:pt idx="1604">
                  <c:v>353.0</c:v>
                </c:pt>
                <c:pt idx="1605">
                  <c:v>353.0</c:v>
                </c:pt>
                <c:pt idx="1606">
                  <c:v>353.0</c:v>
                </c:pt>
                <c:pt idx="1607">
                  <c:v>353.0</c:v>
                </c:pt>
                <c:pt idx="1608">
                  <c:v>354.0</c:v>
                </c:pt>
                <c:pt idx="1609">
                  <c:v>354.0</c:v>
                </c:pt>
                <c:pt idx="1610">
                  <c:v>354.0</c:v>
                </c:pt>
                <c:pt idx="1611">
                  <c:v>354.0</c:v>
                </c:pt>
                <c:pt idx="1612">
                  <c:v>354.0</c:v>
                </c:pt>
                <c:pt idx="1613">
                  <c:v>354.0</c:v>
                </c:pt>
                <c:pt idx="1614">
                  <c:v>354.0</c:v>
                </c:pt>
                <c:pt idx="1615">
                  <c:v>354.0</c:v>
                </c:pt>
                <c:pt idx="1616">
                  <c:v>354.0</c:v>
                </c:pt>
                <c:pt idx="1617">
                  <c:v>354.0</c:v>
                </c:pt>
                <c:pt idx="1618">
                  <c:v>354.0</c:v>
                </c:pt>
                <c:pt idx="1619">
                  <c:v>354.0</c:v>
                </c:pt>
                <c:pt idx="1620">
                  <c:v>354.0</c:v>
                </c:pt>
                <c:pt idx="1621">
                  <c:v>355.0</c:v>
                </c:pt>
                <c:pt idx="1622">
                  <c:v>356.0</c:v>
                </c:pt>
                <c:pt idx="1623">
                  <c:v>356.0</c:v>
                </c:pt>
                <c:pt idx="1624">
                  <c:v>356.0</c:v>
                </c:pt>
                <c:pt idx="1625">
                  <c:v>356.0</c:v>
                </c:pt>
                <c:pt idx="1626">
                  <c:v>356.0</c:v>
                </c:pt>
                <c:pt idx="1627">
                  <c:v>356.0</c:v>
                </c:pt>
                <c:pt idx="1628">
                  <c:v>356.0</c:v>
                </c:pt>
                <c:pt idx="1629">
                  <c:v>356.0</c:v>
                </c:pt>
                <c:pt idx="1630">
                  <c:v>356.0</c:v>
                </c:pt>
                <c:pt idx="1631">
                  <c:v>356.0</c:v>
                </c:pt>
                <c:pt idx="1632">
                  <c:v>356.0</c:v>
                </c:pt>
                <c:pt idx="1633">
                  <c:v>356.0</c:v>
                </c:pt>
                <c:pt idx="1634">
                  <c:v>356.0</c:v>
                </c:pt>
                <c:pt idx="1635">
                  <c:v>356.0</c:v>
                </c:pt>
                <c:pt idx="1636">
                  <c:v>356.0</c:v>
                </c:pt>
                <c:pt idx="1637">
                  <c:v>356.0</c:v>
                </c:pt>
                <c:pt idx="1638">
                  <c:v>356.0</c:v>
                </c:pt>
                <c:pt idx="1639">
                  <c:v>357.0</c:v>
                </c:pt>
                <c:pt idx="1640">
                  <c:v>357.0</c:v>
                </c:pt>
                <c:pt idx="1641">
                  <c:v>357.0</c:v>
                </c:pt>
                <c:pt idx="1642">
                  <c:v>357.0</c:v>
                </c:pt>
                <c:pt idx="1643">
                  <c:v>357.0</c:v>
                </c:pt>
                <c:pt idx="1644">
                  <c:v>358.0</c:v>
                </c:pt>
                <c:pt idx="1645">
                  <c:v>358.0</c:v>
                </c:pt>
                <c:pt idx="1646">
                  <c:v>358.0</c:v>
                </c:pt>
                <c:pt idx="1647">
                  <c:v>358.0</c:v>
                </c:pt>
                <c:pt idx="1648">
                  <c:v>358.0</c:v>
                </c:pt>
                <c:pt idx="1649">
                  <c:v>358.0</c:v>
                </c:pt>
                <c:pt idx="1650">
                  <c:v>359.0</c:v>
                </c:pt>
                <c:pt idx="1651">
                  <c:v>359.0</c:v>
                </c:pt>
                <c:pt idx="1652">
                  <c:v>360.0</c:v>
                </c:pt>
                <c:pt idx="1653">
                  <c:v>361.0</c:v>
                </c:pt>
                <c:pt idx="1654">
                  <c:v>362.0</c:v>
                </c:pt>
                <c:pt idx="1655">
                  <c:v>362.0</c:v>
                </c:pt>
                <c:pt idx="1656">
                  <c:v>362.0</c:v>
                </c:pt>
                <c:pt idx="1657">
                  <c:v>362.0</c:v>
                </c:pt>
                <c:pt idx="1658">
                  <c:v>362.0</c:v>
                </c:pt>
                <c:pt idx="1659">
                  <c:v>362.0</c:v>
                </c:pt>
                <c:pt idx="1660">
                  <c:v>363.0</c:v>
                </c:pt>
                <c:pt idx="1661">
                  <c:v>364.0</c:v>
                </c:pt>
                <c:pt idx="1662">
                  <c:v>365.0</c:v>
                </c:pt>
                <c:pt idx="1663">
                  <c:v>366.0</c:v>
                </c:pt>
                <c:pt idx="1664">
                  <c:v>367.0</c:v>
                </c:pt>
                <c:pt idx="1665">
                  <c:v>368.0</c:v>
                </c:pt>
                <c:pt idx="1666">
                  <c:v>369.0</c:v>
                </c:pt>
                <c:pt idx="1667">
                  <c:v>369.0</c:v>
                </c:pt>
                <c:pt idx="1668">
                  <c:v>369.0</c:v>
                </c:pt>
                <c:pt idx="1669">
                  <c:v>369.0</c:v>
                </c:pt>
                <c:pt idx="1670">
                  <c:v>369.0</c:v>
                </c:pt>
                <c:pt idx="1671">
                  <c:v>369.0</c:v>
                </c:pt>
                <c:pt idx="1672">
                  <c:v>369.0</c:v>
                </c:pt>
                <c:pt idx="1673">
                  <c:v>369.0</c:v>
                </c:pt>
                <c:pt idx="1674">
                  <c:v>369.0</c:v>
                </c:pt>
                <c:pt idx="1675">
                  <c:v>369.0</c:v>
                </c:pt>
                <c:pt idx="1676">
                  <c:v>370.0</c:v>
                </c:pt>
                <c:pt idx="1677">
                  <c:v>371.0</c:v>
                </c:pt>
                <c:pt idx="1678">
                  <c:v>371.0</c:v>
                </c:pt>
                <c:pt idx="1679">
                  <c:v>372.0</c:v>
                </c:pt>
                <c:pt idx="1680">
                  <c:v>372.0</c:v>
                </c:pt>
                <c:pt idx="1681">
                  <c:v>372.0</c:v>
                </c:pt>
                <c:pt idx="1682">
                  <c:v>372.0</c:v>
                </c:pt>
                <c:pt idx="1683">
                  <c:v>372.0</c:v>
                </c:pt>
                <c:pt idx="1684">
                  <c:v>373.0</c:v>
                </c:pt>
                <c:pt idx="1685">
                  <c:v>373.0</c:v>
                </c:pt>
                <c:pt idx="1686">
                  <c:v>374.0</c:v>
                </c:pt>
                <c:pt idx="1687">
                  <c:v>375.0</c:v>
                </c:pt>
                <c:pt idx="1688">
                  <c:v>375.0</c:v>
                </c:pt>
                <c:pt idx="1689">
                  <c:v>375.0</c:v>
                </c:pt>
                <c:pt idx="1690">
                  <c:v>375.0</c:v>
                </c:pt>
                <c:pt idx="1691">
                  <c:v>375.0</c:v>
                </c:pt>
                <c:pt idx="1692">
                  <c:v>375.0</c:v>
                </c:pt>
                <c:pt idx="1693">
                  <c:v>375.0</c:v>
                </c:pt>
                <c:pt idx="1694">
                  <c:v>375.0</c:v>
                </c:pt>
                <c:pt idx="1695">
                  <c:v>375.0</c:v>
                </c:pt>
                <c:pt idx="1696">
                  <c:v>375.0</c:v>
                </c:pt>
                <c:pt idx="1697">
                  <c:v>376.0</c:v>
                </c:pt>
                <c:pt idx="1698">
                  <c:v>376.0</c:v>
                </c:pt>
                <c:pt idx="1699">
                  <c:v>376.0</c:v>
                </c:pt>
                <c:pt idx="1700">
                  <c:v>376.0</c:v>
                </c:pt>
                <c:pt idx="1701">
                  <c:v>376.0</c:v>
                </c:pt>
                <c:pt idx="1702">
                  <c:v>376.0</c:v>
                </c:pt>
                <c:pt idx="1703">
                  <c:v>376.0</c:v>
                </c:pt>
                <c:pt idx="1704">
                  <c:v>377.0</c:v>
                </c:pt>
                <c:pt idx="1705">
                  <c:v>378.0</c:v>
                </c:pt>
                <c:pt idx="1706">
                  <c:v>378.0</c:v>
                </c:pt>
                <c:pt idx="1707">
                  <c:v>378.0</c:v>
                </c:pt>
                <c:pt idx="1708">
                  <c:v>378.0</c:v>
                </c:pt>
                <c:pt idx="1709">
                  <c:v>378.0</c:v>
                </c:pt>
                <c:pt idx="1710">
                  <c:v>378.0</c:v>
                </c:pt>
                <c:pt idx="1711">
                  <c:v>378.0</c:v>
                </c:pt>
                <c:pt idx="1712">
                  <c:v>379.0</c:v>
                </c:pt>
                <c:pt idx="1713">
                  <c:v>379.0</c:v>
                </c:pt>
                <c:pt idx="1714">
                  <c:v>379.0</c:v>
                </c:pt>
                <c:pt idx="1715">
                  <c:v>379.0</c:v>
                </c:pt>
                <c:pt idx="1716">
                  <c:v>379.0</c:v>
                </c:pt>
                <c:pt idx="1717">
                  <c:v>379.0</c:v>
                </c:pt>
                <c:pt idx="1718">
                  <c:v>380.0</c:v>
                </c:pt>
                <c:pt idx="1719">
                  <c:v>380.0</c:v>
                </c:pt>
                <c:pt idx="1720">
                  <c:v>380.0</c:v>
                </c:pt>
                <c:pt idx="1721">
                  <c:v>381.0</c:v>
                </c:pt>
                <c:pt idx="1722">
                  <c:v>382.0</c:v>
                </c:pt>
                <c:pt idx="1723">
                  <c:v>382.0</c:v>
                </c:pt>
                <c:pt idx="1724">
                  <c:v>382.0</c:v>
                </c:pt>
                <c:pt idx="1725">
                  <c:v>382.0</c:v>
                </c:pt>
                <c:pt idx="1726">
                  <c:v>382.0</c:v>
                </c:pt>
                <c:pt idx="1727">
                  <c:v>382.0</c:v>
                </c:pt>
                <c:pt idx="1728">
                  <c:v>382.0</c:v>
                </c:pt>
                <c:pt idx="1729">
                  <c:v>382.0</c:v>
                </c:pt>
                <c:pt idx="1730">
                  <c:v>383.0</c:v>
                </c:pt>
                <c:pt idx="1731">
                  <c:v>383.0</c:v>
                </c:pt>
                <c:pt idx="1732">
                  <c:v>384.0</c:v>
                </c:pt>
                <c:pt idx="1733">
                  <c:v>384.0</c:v>
                </c:pt>
                <c:pt idx="1734">
                  <c:v>384.0</c:v>
                </c:pt>
                <c:pt idx="1735">
                  <c:v>384.0</c:v>
                </c:pt>
                <c:pt idx="1736">
                  <c:v>385.0</c:v>
                </c:pt>
                <c:pt idx="1737">
                  <c:v>385.0</c:v>
                </c:pt>
                <c:pt idx="1738">
                  <c:v>385.0</c:v>
                </c:pt>
                <c:pt idx="1739">
                  <c:v>385.0</c:v>
                </c:pt>
                <c:pt idx="1740">
                  <c:v>385.0</c:v>
                </c:pt>
                <c:pt idx="1741">
                  <c:v>385.0</c:v>
                </c:pt>
                <c:pt idx="1742">
                  <c:v>385.0</c:v>
                </c:pt>
                <c:pt idx="1743">
                  <c:v>385.0</c:v>
                </c:pt>
                <c:pt idx="1744">
                  <c:v>385.0</c:v>
                </c:pt>
                <c:pt idx="1745">
                  <c:v>386.0</c:v>
                </c:pt>
                <c:pt idx="1746">
                  <c:v>386.0</c:v>
                </c:pt>
                <c:pt idx="1747">
                  <c:v>386.0</c:v>
                </c:pt>
                <c:pt idx="1748">
                  <c:v>386.0</c:v>
                </c:pt>
                <c:pt idx="1749">
                  <c:v>386.0</c:v>
                </c:pt>
                <c:pt idx="1750">
                  <c:v>387.0</c:v>
                </c:pt>
                <c:pt idx="1751">
                  <c:v>387.0</c:v>
                </c:pt>
                <c:pt idx="1752">
                  <c:v>387.0</c:v>
                </c:pt>
                <c:pt idx="1753">
                  <c:v>387.0</c:v>
                </c:pt>
                <c:pt idx="1754">
                  <c:v>387.0</c:v>
                </c:pt>
                <c:pt idx="1755">
                  <c:v>387.0</c:v>
                </c:pt>
                <c:pt idx="1756">
                  <c:v>388.0</c:v>
                </c:pt>
                <c:pt idx="1757">
                  <c:v>389.0</c:v>
                </c:pt>
                <c:pt idx="1758">
                  <c:v>389.0</c:v>
                </c:pt>
                <c:pt idx="1759">
                  <c:v>389.0</c:v>
                </c:pt>
                <c:pt idx="1760">
                  <c:v>389.0</c:v>
                </c:pt>
                <c:pt idx="1761">
                  <c:v>389.0</c:v>
                </c:pt>
                <c:pt idx="1762">
                  <c:v>389.0</c:v>
                </c:pt>
                <c:pt idx="1763">
                  <c:v>389.0</c:v>
                </c:pt>
                <c:pt idx="1764">
                  <c:v>389.0</c:v>
                </c:pt>
                <c:pt idx="1765">
                  <c:v>389.0</c:v>
                </c:pt>
                <c:pt idx="1766">
                  <c:v>389.0</c:v>
                </c:pt>
                <c:pt idx="1767">
                  <c:v>389.0</c:v>
                </c:pt>
                <c:pt idx="1768">
                  <c:v>389.0</c:v>
                </c:pt>
                <c:pt idx="1769">
                  <c:v>389.0</c:v>
                </c:pt>
                <c:pt idx="1770">
                  <c:v>390.0</c:v>
                </c:pt>
                <c:pt idx="1771">
                  <c:v>390.0</c:v>
                </c:pt>
                <c:pt idx="1772">
                  <c:v>390.0</c:v>
                </c:pt>
                <c:pt idx="1773">
                  <c:v>390.0</c:v>
                </c:pt>
                <c:pt idx="1774">
                  <c:v>390.0</c:v>
                </c:pt>
                <c:pt idx="1775">
                  <c:v>390.0</c:v>
                </c:pt>
                <c:pt idx="1776">
                  <c:v>390.0</c:v>
                </c:pt>
                <c:pt idx="1777">
                  <c:v>390.0</c:v>
                </c:pt>
                <c:pt idx="1778">
                  <c:v>390.0</c:v>
                </c:pt>
                <c:pt idx="1779">
                  <c:v>390.0</c:v>
                </c:pt>
                <c:pt idx="1780">
                  <c:v>390.0</c:v>
                </c:pt>
                <c:pt idx="1781">
                  <c:v>390.0</c:v>
                </c:pt>
                <c:pt idx="1782">
                  <c:v>390.0</c:v>
                </c:pt>
                <c:pt idx="1783">
                  <c:v>390.0</c:v>
                </c:pt>
                <c:pt idx="1784">
                  <c:v>390.0</c:v>
                </c:pt>
                <c:pt idx="1785">
                  <c:v>390.0</c:v>
                </c:pt>
                <c:pt idx="1786">
                  <c:v>390.0</c:v>
                </c:pt>
                <c:pt idx="1787">
                  <c:v>390.0</c:v>
                </c:pt>
                <c:pt idx="1788">
                  <c:v>390.0</c:v>
                </c:pt>
                <c:pt idx="1789">
                  <c:v>390.0</c:v>
                </c:pt>
                <c:pt idx="1790">
                  <c:v>390.0</c:v>
                </c:pt>
                <c:pt idx="1791">
                  <c:v>390.0</c:v>
                </c:pt>
                <c:pt idx="1792">
                  <c:v>390.0</c:v>
                </c:pt>
                <c:pt idx="1793">
                  <c:v>390.0</c:v>
                </c:pt>
                <c:pt idx="1794">
                  <c:v>390.0</c:v>
                </c:pt>
                <c:pt idx="1795">
                  <c:v>390.0</c:v>
                </c:pt>
                <c:pt idx="1796">
                  <c:v>390.0</c:v>
                </c:pt>
                <c:pt idx="1797">
                  <c:v>390.0</c:v>
                </c:pt>
                <c:pt idx="1798">
                  <c:v>391.0</c:v>
                </c:pt>
                <c:pt idx="1799">
                  <c:v>391.0</c:v>
                </c:pt>
                <c:pt idx="1800">
                  <c:v>392.0</c:v>
                </c:pt>
                <c:pt idx="1801">
                  <c:v>393.0</c:v>
                </c:pt>
                <c:pt idx="1802">
                  <c:v>393.0</c:v>
                </c:pt>
                <c:pt idx="1803">
                  <c:v>394.0</c:v>
                </c:pt>
                <c:pt idx="1804">
                  <c:v>395.0</c:v>
                </c:pt>
                <c:pt idx="1805">
                  <c:v>395.0</c:v>
                </c:pt>
                <c:pt idx="1806">
                  <c:v>396.0</c:v>
                </c:pt>
                <c:pt idx="1807">
                  <c:v>397.0</c:v>
                </c:pt>
                <c:pt idx="1808">
                  <c:v>398.0</c:v>
                </c:pt>
                <c:pt idx="1809">
                  <c:v>399.0</c:v>
                </c:pt>
                <c:pt idx="1810">
                  <c:v>399.0</c:v>
                </c:pt>
                <c:pt idx="1811">
                  <c:v>399.0</c:v>
                </c:pt>
                <c:pt idx="1812">
                  <c:v>399.0</c:v>
                </c:pt>
                <c:pt idx="1813">
                  <c:v>400.0</c:v>
                </c:pt>
                <c:pt idx="1814">
                  <c:v>401.0</c:v>
                </c:pt>
                <c:pt idx="1815">
                  <c:v>401.0</c:v>
                </c:pt>
                <c:pt idx="1816">
                  <c:v>402.0</c:v>
                </c:pt>
                <c:pt idx="1817">
                  <c:v>403.0</c:v>
                </c:pt>
                <c:pt idx="1818">
                  <c:v>404.0</c:v>
                </c:pt>
                <c:pt idx="1819">
                  <c:v>404.0</c:v>
                </c:pt>
                <c:pt idx="1820">
                  <c:v>404.0</c:v>
                </c:pt>
                <c:pt idx="1821">
                  <c:v>405.0</c:v>
                </c:pt>
                <c:pt idx="1822">
                  <c:v>405.0</c:v>
                </c:pt>
                <c:pt idx="1823">
                  <c:v>405.0</c:v>
                </c:pt>
                <c:pt idx="1824">
                  <c:v>405.0</c:v>
                </c:pt>
                <c:pt idx="1825">
                  <c:v>405.0</c:v>
                </c:pt>
                <c:pt idx="1826">
                  <c:v>405.0</c:v>
                </c:pt>
                <c:pt idx="1827">
                  <c:v>406.0</c:v>
                </c:pt>
                <c:pt idx="1828">
                  <c:v>407.0</c:v>
                </c:pt>
                <c:pt idx="1829">
                  <c:v>408.0</c:v>
                </c:pt>
                <c:pt idx="1830">
                  <c:v>408.0</c:v>
                </c:pt>
                <c:pt idx="1831">
                  <c:v>408.0</c:v>
                </c:pt>
                <c:pt idx="1832">
                  <c:v>408.0</c:v>
                </c:pt>
                <c:pt idx="1833">
                  <c:v>409.0</c:v>
                </c:pt>
                <c:pt idx="1834">
                  <c:v>409.0</c:v>
                </c:pt>
                <c:pt idx="1835">
                  <c:v>410.0</c:v>
                </c:pt>
                <c:pt idx="1836">
                  <c:v>410.0</c:v>
                </c:pt>
                <c:pt idx="1837">
                  <c:v>411.0</c:v>
                </c:pt>
                <c:pt idx="1838">
                  <c:v>412.0</c:v>
                </c:pt>
                <c:pt idx="1839">
                  <c:v>412.0</c:v>
                </c:pt>
                <c:pt idx="1840">
                  <c:v>412.0</c:v>
                </c:pt>
                <c:pt idx="1841">
                  <c:v>412.0</c:v>
                </c:pt>
                <c:pt idx="1842">
                  <c:v>413.0</c:v>
                </c:pt>
                <c:pt idx="1843">
                  <c:v>413.0</c:v>
                </c:pt>
                <c:pt idx="1844">
                  <c:v>413.0</c:v>
                </c:pt>
                <c:pt idx="1845">
                  <c:v>413.0</c:v>
                </c:pt>
                <c:pt idx="1846">
                  <c:v>414.0</c:v>
                </c:pt>
                <c:pt idx="1847">
                  <c:v>414.0</c:v>
                </c:pt>
                <c:pt idx="1848">
                  <c:v>414.0</c:v>
                </c:pt>
                <c:pt idx="1849">
                  <c:v>414.0</c:v>
                </c:pt>
                <c:pt idx="1850">
                  <c:v>414.0</c:v>
                </c:pt>
                <c:pt idx="1851">
                  <c:v>414.0</c:v>
                </c:pt>
                <c:pt idx="1852">
                  <c:v>414.0</c:v>
                </c:pt>
                <c:pt idx="1853">
                  <c:v>414.0</c:v>
                </c:pt>
                <c:pt idx="1854">
                  <c:v>414.0</c:v>
                </c:pt>
                <c:pt idx="1855">
                  <c:v>415.0</c:v>
                </c:pt>
                <c:pt idx="1856">
                  <c:v>415.0</c:v>
                </c:pt>
                <c:pt idx="1857">
                  <c:v>416.0</c:v>
                </c:pt>
                <c:pt idx="1858">
                  <c:v>416.0</c:v>
                </c:pt>
                <c:pt idx="1859">
                  <c:v>417.0</c:v>
                </c:pt>
                <c:pt idx="1860">
                  <c:v>418.0</c:v>
                </c:pt>
                <c:pt idx="1861">
                  <c:v>419.0</c:v>
                </c:pt>
                <c:pt idx="1862">
                  <c:v>419.0</c:v>
                </c:pt>
                <c:pt idx="1863">
                  <c:v>419.0</c:v>
                </c:pt>
                <c:pt idx="1864">
                  <c:v>419.0</c:v>
                </c:pt>
                <c:pt idx="1865">
                  <c:v>419.0</c:v>
                </c:pt>
                <c:pt idx="1866">
                  <c:v>420.0</c:v>
                </c:pt>
                <c:pt idx="1867">
                  <c:v>420.0</c:v>
                </c:pt>
                <c:pt idx="1868">
                  <c:v>420.0</c:v>
                </c:pt>
                <c:pt idx="1869">
                  <c:v>420.0</c:v>
                </c:pt>
                <c:pt idx="1870">
                  <c:v>420.0</c:v>
                </c:pt>
                <c:pt idx="1871">
                  <c:v>420.0</c:v>
                </c:pt>
                <c:pt idx="1872">
                  <c:v>420.0</c:v>
                </c:pt>
                <c:pt idx="1873">
                  <c:v>420.0</c:v>
                </c:pt>
                <c:pt idx="1874">
                  <c:v>420.0</c:v>
                </c:pt>
                <c:pt idx="1875">
                  <c:v>420.0</c:v>
                </c:pt>
                <c:pt idx="1876">
                  <c:v>421.0</c:v>
                </c:pt>
                <c:pt idx="1877">
                  <c:v>421.0</c:v>
                </c:pt>
                <c:pt idx="1878">
                  <c:v>422.0</c:v>
                </c:pt>
                <c:pt idx="1879">
                  <c:v>422.0</c:v>
                </c:pt>
                <c:pt idx="1880">
                  <c:v>422.0</c:v>
                </c:pt>
                <c:pt idx="1881">
                  <c:v>423.0</c:v>
                </c:pt>
                <c:pt idx="1882">
                  <c:v>423.0</c:v>
                </c:pt>
                <c:pt idx="1883">
                  <c:v>423.0</c:v>
                </c:pt>
                <c:pt idx="1884">
                  <c:v>423.0</c:v>
                </c:pt>
                <c:pt idx="1885">
                  <c:v>423.0</c:v>
                </c:pt>
                <c:pt idx="1886">
                  <c:v>424.0</c:v>
                </c:pt>
                <c:pt idx="1887">
                  <c:v>425.0</c:v>
                </c:pt>
                <c:pt idx="1888">
                  <c:v>426.0</c:v>
                </c:pt>
                <c:pt idx="1889">
                  <c:v>427.0</c:v>
                </c:pt>
                <c:pt idx="1890">
                  <c:v>427.0</c:v>
                </c:pt>
                <c:pt idx="1891">
                  <c:v>428.0</c:v>
                </c:pt>
                <c:pt idx="1892">
                  <c:v>428.0</c:v>
                </c:pt>
                <c:pt idx="1893">
                  <c:v>429.0</c:v>
                </c:pt>
                <c:pt idx="1894">
                  <c:v>429.0</c:v>
                </c:pt>
                <c:pt idx="1895">
                  <c:v>430.0</c:v>
                </c:pt>
                <c:pt idx="1896">
                  <c:v>430.0</c:v>
                </c:pt>
                <c:pt idx="1897">
                  <c:v>430.0</c:v>
                </c:pt>
                <c:pt idx="1898">
                  <c:v>430.0</c:v>
                </c:pt>
                <c:pt idx="1899">
                  <c:v>430.0</c:v>
                </c:pt>
                <c:pt idx="1900">
                  <c:v>430.0</c:v>
                </c:pt>
                <c:pt idx="1901">
                  <c:v>430.0</c:v>
                </c:pt>
                <c:pt idx="1902">
                  <c:v>430.0</c:v>
                </c:pt>
                <c:pt idx="1903">
                  <c:v>431.0</c:v>
                </c:pt>
                <c:pt idx="1904">
                  <c:v>432.0</c:v>
                </c:pt>
                <c:pt idx="1905">
                  <c:v>433.0</c:v>
                </c:pt>
                <c:pt idx="1906">
                  <c:v>434.0</c:v>
                </c:pt>
                <c:pt idx="1907">
                  <c:v>435.0</c:v>
                </c:pt>
                <c:pt idx="1908">
                  <c:v>436.0</c:v>
                </c:pt>
                <c:pt idx="1909">
                  <c:v>436.0</c:v>
                </c:pt>
                <c:pt idx="1910">
                  <c:v>436.0</c:v>
                </c:pt>
                <c:pt idx="1911">
                  <c:v>436.0</c:v>
                </c:pt>
                <c:pt idx="1912">
                  <c:v>436.0</c:v>
                </c:pt>
                <c:pt idx="1913">
                  <c:v>436.0</c:v>
                </c:pt>
                <c:pt idx="1914">
                  <c:v>436.0</c:v>
                </c:pt>
                <c:pt idx="1915">
                  <c:v>436.0</c:v>
                </c:pt>
                <c:pt idx="1916">
                  <c:v>436.0</c:v>
                </c:pt>
                <c:pt idx="1917">
                  <c:v>436.0</c:v>
                </c:pt>
                <c:pt idx="1918">
                  <c:v>436.0</c:v>
                </c:pt>
                <c:pt idx="1919">
                  <c:v>436.0</c:v>
                </c:pt>
                <c:pt idx="1920">
                  <c:v>436.0</c:v>
                </c:pt>
                <c:pt idx="1921">
                  <c:v>436.0</c:v>
                </c:pt>
                <c:pt idx="1922">
                  <c:v>436.0</c:v>
                </c:pt>
                <c:pt idx="1923">
                  <c:v>436.0</c:v>
                </c:pt>
                <c:pt idx="1924">
                  <c:v>436.0</c:v>
                </c:pt>
                <c:pt idx="1925">
                  <c:v>437.0</c:v>
                </c:pt>
                <c:pt idx="1926">
                  <c:v>438.0</c:v>
                </c:pt>
                <c:pt idx="1927">
                  <c:v>439.0</c:v>
                </c:pt>
                <c:pt idx="1928">
                  <c:v>440.0</c:v>
                </c:pt>
                <c:pt idx="1929">
                  <c:v>441.0</c:v>
                </c:pt>
                <c:pt idx="1930">
                  <c:v>441.0</c:v>
                </c:pt>
                <c:pt idx="1931">
                  <c:v>441.0</c:v>
                </c:pt>
                <c:pt idx="1932">
                  <c:v>441.0</c:v>
                </c:pt>
                <c:pt idx="1933">
                  <c:v>441.0</c:v>
                </c:pt>
                <c:pt idx="1934">
                  <c:v>441.0</c:v>
                </c:pt>
                <c:pt idx="1935">
                  <c:v>441.0</c:v>
                </c:pt>
                <c:pt idx="1936">
                  <c:v>441.0</c:v>
                </c:pt>
                <c:pt idx="1937">
                  <c:v>441.0</c:v>
                </c:pt>
                <c:pt idx="1938">
                  <c:v>441.0</c:v>
                </c:pt>
                <c:pt idx="1939">
                  <c:v>441.0</c:v>
                </c:pt>
                <c:pt idx="1940">
                  <c:v>441.0</c:v>
                </c:pt>
                <c:pt idx="1941">
                  <c:v>441.0</c:v>
                </c:pt>
                <c:pt idx="1942">
                  <c:v>441.0</c:v>
                </c:pt>
                <c:pt idx="1943">
                  <c:v>441.0</c:v>
                </c:pt>
                <c:pt idx="1944">
                  <c:v>441.0</c:v>
                </c:pt>
                <c:pt idx="1945">
                  <c:v>441.0</c:v>
                </c:pt>
                <c:pt idx="1946">
                  <c:v>441.0</c:v>
                </c:pt>
                <c:pt idx="1947">
                  <c:v>441.0</c:v>
                </c:pt>
                <c:pt idx="1948">
                  <c:v>441.0</c:v>
                </c:pt>
                <c:pt idx="1949">
                  <c:v>441.0</c:v>
                </c:pt>
                <c:pt idx="1950">
                  <c:v>441.0</c:v>
                </c:pt>
                <c:pt idx="1951">
                  <c:v>442.0</c:v>
                </c:pt>
                <c:pt idx="1952">
                  <c:v>442.0</c:v>
                </c:pt>
                <c:pt idx="1953">
                  <c:v>443.0</c:v>
                </c:pt>
                <c:pt idx="1954">
                  <c:v>443.0</c:v>
                </c:pt>
                <c:pt idx="1955">
                  <c:v>443.0</c:v>
                </c:pt>
                <c:pt idx="1956">
                  <c:v>443.0</c:v>
                </c:pt>
                <c:pt idx="1957">
                  <c:v>443.0</c:v>
                </c:pt>
                <c:pt idx="1958">
                  <c:v>443.0</c:v>
                </c:pt>
                <c:pt idx="1959">
                  <c:v>444.0</c:v>
                </c:pt>
                <c:pt idx="1960">
                  <c:v>444.0</c:v>
                </c:pt>
                <c:pt idx="1961">
                  <c:v>444.0</c:v>
                </c:pt>
                <c:pt idx="1962">
                  <c:v>445.0</c:v>
                </c:pt>
                <c:pt idx="1963">
                  <c:v>445.0</c:v>
                </c:pt>
                <c:pt idx="1964">
                  <c:v>445.0</c:v>
                </c:pt>
                <c:pt idx="1965">
                  <c:v>445.0</c:v>
                </c:pt>
                <c:pt idx="1966">
                  <c:v>445.0</c:v>
                </c:pt>
                <c:pt idx="1967">
                  <c:v>445.0</c:v>
                </c:pt>
                <c:pt idx="1968">
                  <c:v>445.0</c:v>
                </c:pt>
                <c:pt idx="1969">
                  <c:v>445.0</c:v>
                </c:pt>
                <c:pt idx="1970">
                  <c:v>445.0</c:v>
                </c:pt>
                <c:pt idx="1971">
                  <c:v>445.0</c:v>
                </c:pt>
                <c:pt idx="1972">
                  <c:v>445.0</c:v>
                </c:pt>
                <c:pt idx="1973">
                  <c:v>445.0</c:v>
                </c:pt>
                <c:pt idx="1974">
                  <c:v>446.0</c:v>
                </c:pt>
                <c:pt idx="1975">
                  <c:v>447.0</c:v>
                </c:pt>
                <c:pt idx="1976">
                  <c:v>447.0</c:v>
                </c:pt>
                <c:pt idx="1977">
                  <c:v>448.0</c:v>
                </c:pt>
                <c:pt idx="1978">
                  <c:v>449.0</c:v>
                </c:pt>
                <c:pt idx="1979">
                  <c:v>449.0</c:v>
                </c:pt>
                <c:pt idx="1980">
                  <c:v>449.0</c:v>
                </c:pt>
                <c:pt idx="1981">
                  <c:v>450.0</c:v>
                </c:pt>
                <c:pt idx="1982">
                  <c:v>450.0</c:v>
                </c:pt>
                <c:pt idx="1983">
                  <c:v>450.0</c:v>
                </c:pt>
                <c:pt idx="1984">
                  <c:v>451.0</c:v>
                </c:pt>
                <c:pt idx="1985">
                  <c:v>452.0</c:v>
                </c:pt>
                <c:pt idx="1986">
                  <c:v>452.0</c:v>
                </c:pt>
                <c:pt idx="1987">
                  <c:v>452.0</c:v>
                </c:pt>
                <c:pt idx="1988">
                  <c:v>452.0</c:v>
                </c:pt>
                <c:pt idx="1989">
                  <c:v>452.0</c:v>
                </c:pt>
                <c:pt idx="1990">
                  <c:v>453.0</c:v>
                </c:pt>
                <c:pt idx="1991">
                  <c:v>453.0</c:v>
                </c:pt>
                <c:pt idx="1992">
                  <c:v>453.0</c:v>
                </c:pt>
                <c:pt idx="1993">
                  <c:v>453.0</c:v>
                </c:pt>
                <c:pt idx="1994">
                  <c:v>453.0</c:v>
                </c:pt>
                <c:pt idx="1995">
                  <c:v>453.0</c:v>
                </c:pt>
                <c:pt idx="1996">
                  <c:v>453.0</c:v>
                </c:pt>
                <c:pt idx="1997">
                  <c:v>454.0</c:v>
                </c:pt>
                <c:pt idx="1998">
                  <c:v>454.0</c:v>
                </c:pt>
                <c:pt idx="1999">
                  <c:v>454.0</c:v>
                </c:pt>
                <c:pt idx="2000">
                  <c:v>454.0</c:v>
                </c:pt>
                <c:pt idx="2001">
                  <c:v>454.0</c:v>
                </c:pt>
                <c:pt idx="2002">
                  <c:v>454.0</c:v>
                </c:pt>
                <c:pt idx="2003">
                  <c:v>454.0</c:v>
                </c:pt>
                <c:pt idx="2004">
                  <c:v>454.0</c:v>
                </c:pt>
                <c:pt idx="2005">
                  <c:v>454.0</c:v>
                </c:pt>
                <c:pt idx="2006">
                  <c:v>455.0</c:v>
                </c:pt>
                <c:pt idx="2007">
                  <c:v>455.0</c:v>
                </c:pt>
                <c:pt idx="2008">
                  <c:v>456.0</c:v>
                </c:pt>
                <c:pt idx="2009">
                  <c:v>457.0</c:v>
                </c:pt>
                <c:pt idx="2010">
                  <c:v>457.0</c:v>
                </c:pt>
                <c:pt idx="2011">
                  <c:v>458.0</c:v>
                </c:pt>
                <c:pt idx="2012">
                  <c:v>458.0</c:v>
                </c:pt>
                <c:pt idx="2013">
                  <c:v>459.0</c:v>
                </c:pt>
                <c:pt idx="2014">
                  <c:v>459.0</c:v>
                </c:pt>
                <c:pt idx="2015">
                  <c:v>460.0</c:v>
                </c:pt>
                <c:pt idx="2016">
                  <c:v>460.0</c:v>
                </c:pt>
                <c:pt idx="2017">
                  <c:v>461.0</c:v>
                </c:pt>
                <c:pt idx="2018">
                  <c:v>462.0</c:v>
                </c:pt>
                <c:pt idx="2019">
                  <c:v>462.0</c:v>
                </c:pt>
                <c:pt idx="2020">
                  <c:v>462.0</c:v>
                </c:pt>
                <c:pt idx="2021">
                  <c:v>462.0</c:v>
                </c:pt>
                <c:pt idx="2022">
                  <c:v>463.0</c:v>
                </c:pt>
                <c:pt idx="2023">
                  <c:v>463.0</c:v>
                </c:pt>
                <c:pt idx="2024">
                  <c:v>463.0</c:v>
                </c:pt>
                <c:pt idx="2025">
                  <c:v>463.0</c:v>
                </c:pt>
                <c:pt idx="2026">
                  <c:v>464.0</c:v>
                </c:pt>
                <c:pt idx="2027">
                  <c:v>465.0</c:v>
                </c:pt>
                <c:pt idx="2028">
                  <c:v>465.0</c:v>
                </c:pt>
                <c:pt idx="2029">
                  <c:v>465.0</c:v>
                </c:pt>
                <c:pt idx="2030">
                  <c:v>465.0</c:v>
                </c:pt>
                <c:pt idx="2031">
                  <c:v>465.0</c:v>
                </c:pt>
                <c:pt idx="2032">
                  <c:v>465.0</c:v>
                </c:pt>
                <c:pt idx="2033">
                  <c:v>466.0</c:v>
                </c:pt>
                <c:pt idx="2034">
                  <c:v>467.0</c:v>
                </c:pt>
                <c:pt idx="2035">
                  <c:v>468.0</c:v>
                </c:pt>
                <c:pt idx="2036">
                  <c:v>469.0</c:v>
                </c:pt>
                <c:pt idx="2037">
                  <c:v>469.0</c:v>
                </c:pt>
                <c:pt idx="2038">
                  <c:v>469.0</c:v>
                </c:pt>
                <c:pt idx="2039">
                  <c:v>469.0</c:v>
                </c:pt>
                <c:pt idx="2040">
                  <c:v>469.0</c:v>
                </c:pt>
                <c:pt idx="2041">
                  <c:v>469.0</c:v>
                </c:pt>
                <c:pt idx="2042">
                  <c:v>469.0</c:v>
                </c:pt>
                <c:pt idx="2043">
                  <c:v>469.0</c:v>
                </c:pt>
                <c:pt idx="2044">
                  <c:v>469.0</c:v>
                </c:pt>
                <c:pt idx="2045">
                  <c:v>469.0</c:v>
                </c:pt>
                <c:pt idx="2046">
                  <c:v>469.0</c:v>
                </c:pt>
                <c:pt idx="2047">
                  <c:v>469.0</c:v>
                </c:pt>
                <c:pt idx="2048">
                  <c:v>469.0</c:v>
                </c:pt>
                <c:pt idx="2049">
                  <c:v>469.0</c:v>
                </c:pt>
                <c:pt idx="2050">
                  <c:v>469.0</c:v>
                </c:pt>
                <c:pt idx="2051">
                  <c:v>469.0</c:v>
                </c:pt>
                <c:pt idx="2052">
                  <c:v>469.0</c:v>
                </c:pt>
                <c:pt idx="2053">
                  <c:v>469.0</c:v>
                </c:pt>
                <c:pt idx="2054">
                  <c:v>469.0</c:v>
                </c:pt>
                <c:pt idx="2055">
                  <c:v>469.0</c:v>
                </c:pt>
                <c:pt idx="2056">
                  <c:v>469.0</c:v>
                </c:pt>
                <c:pt idx="2057">
                  <c:v>469.0</c:v>
                </c:pt>
                <c:pt idx="2058">
                  <c:v>469.0</c:v>
                </c:pt>
                <c:pt idx="2059">
                  <c:v>470.0</c:v>
                </c:pt>
                <c:pt idx="2060">
                  <c:v>470.0</c:v>
                </c:pt>
                <c:pt idx="2061">
                  <c:v>470.0</c:v>
                </c:pt>
                <c:pt idx="2062">
                  <c:v>471.0</c:v>
                </c:pt>
                <c:pt idx="2063">
                  <c:v>471.0</c:v>
                </c:pt>
                <c:pt idx="2064">
                  <c:v>471.0</c:v>
                </c:pt>
                <c:pt idx="2065">
                  <c:v>472.0</c:v>
                </c:pt>
                <c:pt idx="2066">
                  <c:v>473.0</c:v>
                </c:pt>
                <c:pt idx="2067">
                  <c:v>473.0</c:v>
                </c:pt>
                <c:pt idx="2068">
                  <c:v>474.0</c:v>
                </c:pt>
                <c:pt idx="2069">
                  <c:v>474.0</c:v>
                </c:pt>
                <c:pt idx="2070">
                  <c:v>475.0</c:v>
                </c:pt>
                <c:pt idx="2071">
                  <c:v>475.0</c:v>
                </c:pt>
                <c:pt idx="2072">
                  <c:v>475.0</c:v>
                </c:pt>
                <c:pt idx="2073">
                  <c:v>476.0</c:v>
                </c:pt>
                <c:pt idx="2074">
                  <c:v>476.0</c:v>
                </c:pt>
                <c:pt idx="2075">
                  <c:v>476.0</c:v>
                </c:pt>
                <c:pt idx="2076">
                  <c:v>476.0</c:v>
                </c:pt>
                <c:pt idx="2077">
                  <c:v>476.0</c:v>
                </c:pt>
                <c:pt idx="2078">
                  <c:v>476.0</c:v>
                </c:pt>
                <c:pt idx="2079">
                  <c:v>477.0</c:v>
                </c:pt>
                <c:pt idx="2080">
                  <c:v>477.0</c:v>
                </c:pt>
                <c:pt idx="2081">
                  <c:v>477.0</c:v>
                </c:pt>
                <c:pt idx="2082">
                  <c:v>477.0</c:v>
                </c:pt>
                <c:pt idx="2083">
                  <c:v>477.0</c:v>
                </c:pt>
                <c:pt idx="2084">
                  <c:v>478.0</c:v>
                </c:pt>
                <c:pt idx="2085">
                  <c:v>478.0</c:v>
                </c:pt>
                <c:pt idx="2086">
                  <c:v>479.0</c:v>
                </c:pt>
                <c:pt idx="2087">
                  <c:v>479.0</c:v>
                </c:pt>
                <c:pt idx="2088">
                  <c:v>479.0</c:v>
                </c:pt>
                <c:pt idx="2089">
                  <c:v>480.0</c:v>
                </c:pt>
                <c:pt idx="2090">
                  <c:v>480.0</c:v>
                </c:pt>
                <c:pt idx="2091">
                  <c:v>480.0</c:v>
                </c:pt>
                <c:pt idx="2092">
                  <c:v>480.0</c:v>
                </c:pt>
                <c:pt idx="2093">
                  <c:v>480.0</c:v>
                </c:pt>
                <c:pt idx="2094">
                  <c:v>480.0</c:v>
                </c:pt>
                <c:pt idx="2095">
                  <c:v>480.0</c:v>
                </c:pt>
                <c:pt idx="2096">
                  <c:v>480.0</c:v>
                </c:pt>
                <c:pt idx="2097">
                  <c:v>480.0</c:v>
                </c:pt>
                <c:pt idx="2098">
                  <c:v>480.0</c:v>
                </c:pt>
                <c:pt idx="2099">
                  <c:v>480.0</c:v>
                </c:pt>
                <c:pt idx="2100">
                  <c:v>480.0</c:v>
                </c:pt>
                <c:pt idx="2101">
                  <c:v>480.0</c:v>
                </c:pt>
                <c:pt idx="2102">
                  <c:v>480.0</c:v>
                </c:pt>
                <c:pt idx="2103">
                  <c:v>480.0</c:v>
                </c:pt>
                <c:pt idx="2104">
                  <c:v>480.0</c:v>
                </c:pt>
                <c:pt idx="2105">
                  <c:v>480.0</c:v>
                </c:pt>
                <c:pt idx="2106">
                  <c:v>480.0</c:v>
                </c:pt>
                <c:pt idx="2107">
                  <c:v>480.0</c:v>
                </c:pt>
                <c:pt idx="2108">
                  <c:v>480.0</c:v>
                </c:pt>
                <c:pt idx="2109">
                  <c:v>480.0</c:v>
                </c:pt>
                <c:pt idx="2110">
                  <c:v>480.0</c:v>
                </c:pt>
                <c:pt idx="2111">
                  <c:v>480.0</c:v>
                </c:pt>
                <c:pt idx="2112">
                  <c:v>480.0</c:v>
                </c:pt>
                <c:pt idx="2113">
                  <c:v>480.0</c:v>
                </c:pt>
                <c:pt idx="2114">
                  <c:v>481.0</c:v>
                </c:pt>
                <c:pt idx="2115">
                  <c:v>481.0</c:v>
                </c:pt>
                <c:pt idx="2116">
                  <c:v>482.0</c:v>
                </c:pt>
                <c:pt idx="2117">
                  <c:v>482.0</c:v>
                </c:pt>
                <c:pt idx="2118">
                  <c:v>482.0</c:v>
                </c:pt>
                <c:pt idx="2119">
                  <c:v>483.0</c:v>
                </c:pt>
                <c:pt idx="2120">
                  <c:v>483.0</c:v>
                </c:pt>
                <c:pt idx="2121">
                  <c:v>483.0</c:v>
                </c:pt>
                <c:pt idx="2122">
                  <c:v>483.0</c:v>
                </c:pt>
                <c:pt idx="2123">
                  <c:v>483.0</c:v>
                </c:pt>
                <c:pt idx="2124">
                  <c:v>483.0</c:v>
                </c:pt>
                <c:pt idx="2125">
                  <c:v>484.0</c:v>
                </c:pt>
                <c:pt idx="2126">
                  <c:v>485.0</c:v>
                </c:pt>
                <c:pt idx="2127">
                  <c:v>485.0</c:v>
                </c:pt>
                <c:pt idx="2128">
                  <c:v>485.0</c:v>
                </c:pt>
                <c:pt idx="2129">
                  <c:v>485.0</c:v>
                </c:pt>
                <c:pt idx="2130">
                  <c:v>485.0</c:v>
                </c:pt>
                <c:pt idx="2131">
                  <c:v>485.0</c:v>
                </c:pt>
                <c:pt idx="2132">
                  <c:v>486.0</c:v>
                </c:pt>
                <c:pt idx="2133">
                  <c:v>486.0</c:v>
                </c:pt>
                <c:pt idx="2134">
                  <c:v>486.0</c:v>
                </c:pt>
                <c:pt idx="2135">
                  <c:v>486.0</c:v>
                </c:pt>
                <c:pt idx="2136">
                  <c:v>486.0</c:v>
                </c:pt>
                <c:pt idx="2137">
                  <c:v>487.0</c:v>
                </c:pt>
                <c:pt idx="2138">
                  <c:v>487.0</c:v>
                </c:pt>
                <c:pt idx="2139">
                  <c:v>487.0</c:v>
                </c:pt>
                <c:pt idx="2140">
                  <c:v>487.0</c:v>
                </c:pt>
                <c:pt idx="2141">
                  <c:v>488.0</c:v>
                </c:pt>
                <c:pt idx="2142">
                  <c:v>488.0</c:v>
                </c:pt>
                <c:pt idx="2143">
                  <c:v>488.0</c:v>
                </c:pt>
                <c:pt idx="2144">
                  <c:v>489.0</c:v>
                </c:pt>
                <c:pt idx="2145">
                  <c:v>490.0</c:v>
                </c:pt>
                <c:pt idx="2146">
                  <c:v>491.0</c:v>
                </c:pt>
                <c:pt idx="2147">
                  <c:v>491.0</c:v>
                </c:pt>
                <c:pt idx="2148">
                  <c:v>491.0</c:v>
                </c:pt>
                <c:pt idx="2149">
                  <c:v>491.0</c:v>
                </c:pt>
                <c:pt idx="2150">
                  <c:v>491.0</c:v>
                </c:pt>
                <c:pt idx="2151">
                  <c:v>491.0</c:v>
                </c:pt>
                <c:pt idx="2152">
                  <c:v>491.0</c:v>
                </c:pt>
                <c:pt idx="2153">
                  <c:v>491.0</c:v>
                </c:pt>
                <c:pt idx="2154">
                  <c:v>491.0</c:v>
                </c:pt>
                <c:pt idx="2155">
                  <c:v>491.0</c:v>
                </c:pt>
                <c:pt idx="2156">
                  <c:v>491.0</c:v>
                </c:pt>
                <c:pt idx="2157">
                  <c:v>491.0</c:v>
                </c:pt>
                <c:pt idx="2158">
                  <c:v>492.0</c:v>
                </c:pt>
                <c:pt idx="2159">
                  <c:v>493.0</c:v>
                </c:pt>
                <c:pt idx="2160">
                  <c:v>494.0</c:v>
                </c:pt>
                <c:pt idx="2161">
                  <c:v>495.0</c:v>
                </c:pt>
                <c:pt idx="2162">
                  <c:v>496.0</c:v>
                </c:pt>
                <c:pt idx="2163">
                  <c:v>496.0</c:v>
                </c:pt>
                <c:pt idx="2164">
                  <c:v>496.0</c:v>
                </c:pt>
                <c:pt idx="2165">
                  <c:v>496.0</c:v>
                </c:pt>
                <c:pt idx="2166">
                  <c:v>496.0</c:v>
                </c:pt>
                <c:pt idx="2167">
                  <c:v>497.0</c:v>
                </c:pt>
                <c:pt idx="2168">
                  <c:v>497.0</c:v>
                </c:pt>
                <c:pt idx="2169">
                  <c:v>497.0</c:v>
                </c:pt>
                <c:pt idx="2170">
                  <c:v>497.0</c:v>
                </c:pt>
                <c:pt idx="2171">
                  <c:v>498.0</c:v>
                </c:pt>
                <c:pt idx="2172">
                  <c:v>498.0</c:v>
                </c:pt>
                <c:pt idx="2173">
                  <c:v>499.0</c:v>
                </c:pt>
                <c:pt idx="2174">
                  <c:v>500.0</c:v>
                </c:pt>
                <c:pt idx="2175">
                  <c:v>501.0</c:v>
                </c:pt>
                <c:pt idx="2176">
                  <c:v>501.0</c:v>
                </c:pt>
                <c:pt idx="2177">
                  <c:v>501.0</c:v>
                </c:pt>
                <c:pt idx="2178">
                  <c:v>501.0</c:v>
                </c:pt>
                <c:pt idx="2179">
                  <c:v>501.0</c:v>
                </c:pt>
                <c:pt idx="2180">
                  <c:v>501.0</c:v>
                </c:pt>
                <c:pt idx="2181">
                  <c:v>501.0</c:v>
                </c:pt>
                <c:pt idx="2182">
                  <c:v>501.0</c:v>
                </c:pt>
                <c:pt idx="2183">
                  <c:v>501.0</c:v>
                </c:pt>
                <c:pt idx="2184">
                  <c:v>501.0</c:v>
                </c:pt>
                <c:pt idx="2185">
                  <c:v>502.0</c:v>
                </c:pt>
                <c:pt idx="2186">
                  <c:v>502.0</c:v>
                </c:pt>
                <c:pt idx="2187">
                  <c:v>502.0</c:v>
                </c:pt>
                <c:pt idx="2188">
                  <c:v>502.0</c:v>
                </c:pt>
                <c:pt idx="2189">
                  <c:v>502.0</c:v>
                </c:pt>
                <c:pt idx="2190">
                  <c:v>503.0</c:v>
                </c:pt>
                <c:pt idx="2191">
                  <c:v>504.0</c:v>
                </c:pt>
                <c:pt idx="2192">
                  <c:v>505.0</c:v>
                </c:pt>
                <c:pt idx="2193">
                  <c:v>505.0</c:v>
                </c:pt>
                <c:pt idx="2194">
                  <c:v>505.0</c:v>
                </c:pt>
                <c:pt idx="2195">
                  <c:v>505.0</c:v>
                </c:pt>
                <c:pt idx="2196">
                  <c:v>505.0</c:v>
                </c:pt>
                <c:pt idx="2197">
                  <c:v>506.0</c:v>
                </c:pt>
                <c:pt idx="2198">
                  <c:v>506.0</c:v>
                </c:pt>
                <c:pt idx="2199">
                  <c:v>506.0</c:v>
                </c:pt>
                <c:pt idx="2200">
                  <c:v>506.0</c:v>
                </c:pt>
                <c:pt idx="2201">
                  <c:v>506.0</c:v>
                </c:pt>
                <c:pt idx="2202">
                  <c:v>506.0</c:v>
                </c:pt>
                <c:pt idx="2203">
                  <c:v>506.0</c:v>
                </c:pt>
                <c:pt idx="2204">
                  <c:v>506.0</c:v>
                </c:pt>
                <c:pt idx="2205">
                  <c:v>506.0</c:v>
                </c:pt>
                <c:pt idx="2206">
                  <c:v>506.0</c:v>
                </c:pt>
                <c:pt idx="2207">
                  <c:v>506.0</c:v>
                </c:pt>
                <c:pt idx="2208">
                  <c:v>506.0</c:v>
                </c:pt>
                <c:pt idx="2209">
                  <c:v>506.0</c:v>
                </c:pt>
                <c:pt idx="2210">
                  <c:v>506.0</c:v>
                </c:pt>
                <c:pt idx="2211">
                  <c:v>506.0</c:v>
                </c:pt>
                <c:pt idx="2212">
                  <c:v>506.0</c:v>
                </c:pt>
                <c:pt idx="2213">
                  <c:v>506.0</c:v>
                </c:pt>
                <c:pt idx="2214">
                  <c:v>506.0</c:v>
                </c:pt>
                <c:pt idx="2215">
                  <c:v>507.0</c:v>
                </c:pt>
                <c:pt idx="2216">
                  <c:v>508.0</c:v>
                </c:pt>
                <c:pt idx="2217">
                  <c:v>508.0</c:v>
                </c:pt>
                <c:pt idx="2218">
                  <c:v>508.0</c:v>
                </c:pt>
                <c:pt idx="2219">
                  <c:v>508.0</c:v>
                </c:pt>
                <c:pt idx="2220">
                  <c:v>508.0</c:v>
                </c:pt>
                <c:pt idx="2221">
                  <c:v>508.0</c:v>
                </c:pt>
                <c:pt idx="2222">
                  <c:v>508.0</c:v>
                </c:pt>
                <c:pt idx="2223">
                  <c:v>508.0</c:v>
                </c:pt>
                <c:pt idx="2224">
                  <c:v>508.0</c:v>
                </c:pt>
                <c:pt idx="2225">
                  <c:v>508.0</c:v>
                </c:pt>
                <c:pt idx="2226">
                  <c:v>509.0</c:v>
                </c:pt>
                <c:pt idx="2227">
                  <c:v>509.0</c:v>
                </c:pt>
                <c:pt idx="2228">
                  <c:v>509.0</c:v>
                </c:pt>
                <c:pt idx="2229">
                  <c:v>509.0</c:v>
                </c:pt>
                <c:pt idx="2230">
                  <c:v>510.0</c:v>
                </c:pt>
                <c:pt idx="2231">
                  <c:v>510.0</c:v>
                </c:pt>
                <c:pt idx="2232">
                  <c:v>510.0</c:v>
                </c:pt>
                <c:pt idx="2233">
                  <c:v>510.0</c:v>
                </c:pt>
                <c:pt idx="2234">
                  <c:v>510.0</c:v>
                </c:pt>
                <c:pt idx="2235">
                  <c:v>510.0</c:v>
                </c:pt>
                <c:pt idx="2236">
                  <c:v>510.0</c:v>
                </c:pt>
                <c:pt idx="2237">
                  <c:v>510.0</c:v>
                </c:pt>
                <c:pt idx="2238">
                  <c:v>510.0</c:v>
                </c:pt>
                <c:pt idx="2239">
                  <c:v>510.0</c:v>
                </c:pt>
                <c:pt idx="2240">
                  <c:v>510.0</c:v>
                </c:pt>
                <c:pt idx="2241">
                  <c:v>511.0</c:v>
                </c:pt>
                <c:pt idx="2242">
                  <c:v>512.0</c:v>
                </c:pt>
                <c:pt idx="2243">
                  <c:v>512.0</c:v>
                </c:pt>
                <c:pt idx="2244">
                  <c:v>512.0</c:v>
                </c:pt>
                <c:pt idx="2245">
                  <c:v>512.0</c:v>
                </c:pt>
                <c:pt idx="2246">
                  <c:v>512.0</c:v>
                </c:pt>
                <c:pt idx="2247">
                  <c:v>512.0</c:v>
                </c:pt>
                <c:pt idx="2248">
                  <c:v>512.0</c:v>
                </c:pt>
                <c:pt idx="2249">
                  <c:v>513.0</c:v>
                </c:pt>
                <c:pt idx="2250">
                  <c:v>513.0</c:v>
                </c:pt>
                <c:pt idx="2251">
                  <c:v>513.0</c:v>
                </c:pt>
                <c:pt idx="2252">
                  <c:v>514.0</c:v>
                </c:pt>
                <c:pt idx="2253">
                  <c:v>514.0</c:v>
                </c:pt>
                <c:pt idx="2254">
                  <c:v>514.0</c:v>
                </c:pt>
                <c:pt idx="2255">
                  <c:v>514.0</c:v>
                </c:pt>
                <c:pt idx="2256">
                  <c:v>514.0</c:v>
                </c:pt>
                <c:pt idx="2257">
                  <c:v>514.0</c:v>
                </c:pt>
                <c:pt idx="2258">
                  <c:v>514.0</c:v>
                </c:pt>
                <c:pt idx="2259">
                  <c:v>515.0</c:v>
                </c:pt>
                <c:pt idx="2260">
                  <c:v>515.0</c:v>
                </c:pt>
                <c:pt idx="2261">
                  <c:v>515.0</c:v>
                </c:pt>
                <c:pt idx="2262">
                  <c:v>515.0</c:v>
                </c:pt>
                <c:pt idx="2263">
                  <c:v>515.0</c:v>
                </c:pt>
                <c:pt idx="2264">
                  <c:v>515.0</c:v>
                </c:pt>
                <c:pt idx="2265">
                  <c:v>515.0</c:v>
                </c:pt>
                <c:pt idx="2266">
                  <c:v>515.0</c:v>
                </c:pt>
                <c:pt idx="2267">
                  <c:v>515.0</c:v>
                </c:pt>
                <c:pt idx="2268">
                  <c:v>516.0</c:v>
                </c:pt>
                <c:pt idx="2269">
                  <c:v>516.0</c:v>
                </c:pt>
                <c:pt idx="2270">
                  <c:v>516.0</c:v>
                </c:pt>
                <c:pt idx="2271">
                  <c:v>516.0</c:v>
                </c:pt>
                <c:pt idx="2272">
                  <c:v>517.0</c:v>
                </c:pt>
                <c:pt idx="2273">
                  <c:v>518.0</c:v>
                </c:pt>
                <c:pt idx="2274">
                  <c:v>519.0</c:v>
                </c:pt>
                <c:pt idx="2275">
                  <c:v>520.0</c:v>
                </c:pt>
                <c:pt idx="2276">
                  <c:v>521.0</c:v>
                </c:pt>
                <c:pt idx="2277">
                  <c:v>521.0</c:v>
                </c:pt>
                <c:pt idx="2278">
                  <c:v>521.0</c:v>
                </c:pt>
                <c:pt idx="2279">
                  <c:v>521.0</c:v>
                </c:pt>
                <c:pt idx="2280">
                  <c:v>522.0</c:v>
                </c:pt>
                <c:pt idx="2281">
                  <c:v>523.0</c:v>
                </c:pt>
                <c:pt idx="2282">
                  <c:v>523.0</c:v>
                </c:pt>
                <c:pt idx="2283">
                  <c:v>524.0</c:v>
                </c:pt>
                <c:pt idx="2284">
                  <c:v>525.0</c:v>
                </c:pt>
                <c:pt idx="2285">
                  <c:v>525.0</c:v>
                </c:pt>
                <c:pt idx="2286">
                  <c:v>525.0</c:v>
                </c:pt>
                <c:pt idx="2287">
                  <c:v>525.0</c:v>
                </c:pt>
                <c:pt idx="2288">
                  <c:v>525.0</c:v>
                </c:pt>
                <c:pt idx="2289">
                  <c:v>525.0</c:v>
                </c:pt>
                <c:pt idx="2290">
                  <c:v>525.0</c:v>
                </c:pt>
                <c:pt idx="2291">
                  <c:v>525.0</c:v>
                </c:pt>
                <c:pt idx="2292">
                  <c:v>525.0</c:v>
                </c:pt>
                <c:pt idx="2293">
                  <c:v>525.0</c:v>
                </c:pt>
                <c:pt idx="2294">
                  <c:v>525.0</c:v>
                </c:pt>
                <c:pt idx="2295">
                  <c:v>526.0</c:v>
                </c:pt>
                <c:pt idx="2296">
                  <c:v>526.0</c:v>
                </c:pt>
                <c:pt idx="2297">
                  <c:v>526.0</c:v>
                </c:pt>
                <c:pt idx="2298">
                  <c:v>527.0</c:v>
                </c:pt>
                <c:pt idx="2299">
                  <c:v>528.0</c:v>
                </c:pt>
                <c:pt idx="2300">
                  <c:v>528.0</c:v>
                </c:pt>
                <c:pt idx="2301">
                  <c:v>528.0</c:v>
                </c:pt>
                <c:pt idx="2302">
                  <c:v>528.0</c:v>
                </c:pt>
                <c:pt idx="2303">
                  <c:v>529.0</c:v>
                </c:pt>
                <c:pt idx="2304">
                  <c:v>529.0</c:v>
                </c:pt>
                <c:pt idx="2305">
                  <c:v>530.0</c:v>
                </c:pt>
                <c:pt idx="2306">
                  <c:v>530.0</c:v>
                </c:pt>
                <c:pt idx="2307">
                  <c:v>530.0</c:v>
                </c:pt>
                <c:pt idx="2308">
                  <c:v>530.0</c:v>
                </c:pt>
                <c:pt idx="2309">
                  <c:v>530.0</c:v>
                </c:pt>
                <c:pt idx="2310">
                  <c:v>530.0</c:v>
                </c:pt>
                <c:pt idx="2311">
                  <c:v>530.0</c:v>
                </c:pt>
                <c:pt idx="2312">
                  <c:v>530.0</c:v>
                </c:pt>
                <c:pt idx="2313">
                  <c:v>530.0</c:v>
                </c:pt>
                <c:pt idx="2314">
                  <c:v>530.0</c:v>
                </c:pt>
                <c:pt idx="2315">
                  <c:v>531.0</c:v>
                </c:pt>
                <c:pt idx="2316">
                  <c:v>532.0</c:v>
                </c:pt>
                <c:pt idx="2317">
                  <c:v>533.0</c:v>
                </c:pt>
                <c:pt idx="2318">
                  <c:v>533.0</c:v>
                </c:pt>
                <c:pt idx="2319">
                  <c:v>534.0</c:v>
                </c:pt>
                <c:pt idx="2320">
                  <c:v>535.0</c:v>
                </c:pt>
                <c:pt idx="2321">
                  <c:v>536.0</c:v>
                </c:pt>
                <c:pt idx="2322">
                  <c:v>536.0</c:v>
                </c:pt>
                <c:pt idx="2323">
                  <c:v>537.0</c:v>
                </c:pt>
                <c:pt idx="2324">
                  <c:v>537.0</c:v>
                </c:pt>
                <c:pt idx="2325">
                  <c:v>537.0</c:v>
                </c:pt>
                <c:pt idx="2326">
                  <c:v>537.0</c:v>
                </c:pt>
                <c:pt idx="2327">
                  <c:v>537.0</c:v>
                </c:pt>
                <c:pt idx="2328">
                  <c:v>537.0</c:v>
                </c:pt>
                <c:pt idx="2329">
                  <c:v>537.0</c:v>
                </c:pt>
                <c:pt idx="2330">
                  <c:v>538.0</c:v>
                </c:pt>
                <c:pt idx="2331">
                  <c:v>538.0</c:v>
                </c:pt>
                <c:pt idx="2332">
                  <c:v>538.0</c:v>
                </c:pt>
                <c:pt idx="2333">
                  <c:v>538.0</c:v>
                </c:pt>
                <c:pt idx="2334">
                  <c:v>538.0</c:v>
                </c:pt>
                <c:pt idx="2335">
                  <c:v>538.0</c:v>
                </c:pt>
                <c:pt idx="2336">
                  <c:v>538.0</c:v>
                </c:pt>
                <c:pt idx="2337">
                  <c:v>538.0</c:v>
                </c:pt>
                <c:pt idx="2338">
                  <c:v>538.0</c:v>
                </c:pt>
                <c:pt idx="2339">
                  <c:v>538.0</c:v>
                </c:pt>
                <c:pt idx="2340">
                  <c:v>538.0</c:v>
                </c:pt>
                <c:pt idx="2341">
                  <c:v>538.0</c:v>
                </c:pt>
                <c:pt idx="2342">
                  <c:v>538.0</c:v>
                </c:pt>
                <c:pt idx="2343">
                  <c:v>539.0</c:v>
                </c:pt>
                <c:pt idx="2344">
                  <c:v>539.0</c:v>
                </c:pt>
                <c:pt idx="2345">
                  <c:v>540.0</c:v>
                </c:pt>
                <c:pt idx="2346">
                  <c:v>541.0</c:v>
                </c:pt>
                <c:pt idx="2347">
                  <c:v>541.0</c:v>
                </c:pt>
                <c:pt idx="2348">
                  <c:v>541.0</c:v>
                </c:pt>
                <c:pt idx="2349">
                  <c:v>542.0</c:v>
                </c:pt>
                <c:pt idx="2350">
                  <c:v>543.0</c:v>
                </c:pt>
                <c:pt idx="2351">
                  <c:v>543.0</c:v>
                </c:pt>
                <c:pt idx="2352">
                  <c:v>543.0</c:v>
                </c:pt>
                <c:pt idx="2353">
                  <c:v>544.0</c:v>
                </c:pt>
                <c:pt idx="2354">
                  <c:v>545.0</c:v>
                </c:pt>
                <c:pt idx="2355">
                  <c:v>545.0</c:v>
                </c:pt>
                <c:pt idx="2356">
                  <c:v>546.0</c:v>
                </c:pt>
                <c:pt idx="2357">
                  <c:v>546.0</c:v>
                </c:pt>
                <c:pt idx="2358">
                  <c:v>546.0</c:v>
                </c:pt>
                <c:pt idx="2359">
                  <c:v>547.0</c:v>
                </c:pt>
                <c:pt idx="2360">
                  <c:v>547.0</c:v>
                </c:pt>
                <c:pt idx="2361">
                  <c:v>547.0</c:v>
                </c:pt>
                <c:pt idx="2362">
                  <c:v>547.0</c:v>
                </c:pt>
                <c:pt idx="2363">
                  <c:v>547.0</c:v>
                </c:pt>
                <c:pt idx="2364">
                  <c:v>547.0</c:v>
                </c:pt>
                <c:pt idx="2365">
                  <c:v>547.0</c:v>
                </c:pt>
                <c:pt idx="2366">
                  <c:v>547.0</c:v>
                </c:pt>
                <c:pt idx="2367">
                  <c:v>547.0</c:v>
                </c:pt>
                <c:pt idx="2368">
                  <c:v>547.0</c:v>
                </c:pt>
                <c:pt idx="2369">
                  <c:v>547.0</c:v>
                </c:pt>
                <c:pt idx="2370">
                  <c:v>547.0</c:v>
                </c:pt>
                <c:pt idx="2371">
                  <c:v>547.0</c:v>
                </c:pt>
                <c:pt idx="2372">
                  <c:v>547.0</c:v>
                </c:pt>
                <c:pt idx="2373">
                  <c:v>547.0</c:v>
                </c:pt>
                <c:pt idx="2374">
                  <c:v>547.0</c:v>
                </c:pt>
                <c:pt idx="2375">
                  <c:v>547.0</c:v>
                </c:pt>
                <c:pt idx="2376">
                  <c:v>547.0</c:v>
                </c:pt>
                <c:pt idx="2377">
                  <c:v>547.0</c:v>
                </c:pt>
                <c:pt idx="2378">
                  <c:v>547.0</c:v>
                </c:pt>
                <c:pt idx="2379">
                  <c:v>547.0</c:v>
                </c:pt>
                <c:pt idx="2380">
                  <c:v>548.0</c:v>
                </c:pt>
                <c:pt idx="2381">
                  <c:v>548.0</c:v>
                </c:pt>
                <c:pt idx="2382">
                  <c:v>549.0</c:v>
                </c:pt>
                <c:pt idx="2383">
                  <c:v>550.0</c:v>
                </c:pt>
                <c:pt idx="2384">
                  <c:v>550.0</c:v>
                </c:pt>
                <c:pt idx="2385">
                  <c:v>550.0</c:v>
                </c:pt>
                <c:pt idx="2386">
                  <c:v>550.0</c:v>
                </c:pt>
                <c:pt idx="2387">
                  <c:v>551.0</c:v>
                </c:pt>
                <c:pt idx="2388">
                  <c:v>551.0</c:v>
                </c:pt>
                <c:pt idx="2389">
                  <c:v>552.0</c:v>
                </c:pt>
                <c:pt idx="2390">
                  <c:v>552.0</c:v>
                </c:pt>
                <c:pt idx="2391">
                  <c:v>552.0</c:v>
                </c:pt>
                <c:pt idx="2392">
                  <c:v>552.0</c:v>
                </c:pt>
                <c:pt idx="2393">
                  <c:v>552.0</c:v>
                </c:pt>
                <c:pt idx="2394">
                  <c:v>553.0</c:v>
                </c:pt>
                <c:pt idx="2395">
                  <c:v>553.0</c:v>
                </c:pt>
                <c:pt idx="2396">
                  <c:v>553.0</c:v>
                </c:pt>
                <c:pt idx="2397">
                  <c:v>553.0</c:v>
                </c:pt>
                <c:pt idx="2398">
                  <c:v>553.0</c:v>
                </c:pt>
                <c:pt idx="2399">
                  <c:v>553.0</c:v>
                </c:pt>
                <c:pt idx="2400">
                  <c:v>553.0</c:v>
                </c:pt>
                <c:pt idx="2401">
                  <c:v>554.0</c:v>
                </c:pt>
                <c:pt idx="2402">
                  <c:v>554.0</c:v>
                </c:pt>
                <c:pt idx="2403">
                  <c:v>554.0</c:v>
                </c:pt>
                <c:pt idx="2404">
                  <c:v>554.0</c:v>
                </c:pt>
                <c:pt idx="2405">
                  <c:v>554.0</c:v>
                </c:pt>
                <c:pt idx="2406">
                  <c:v>554.0</c:v>
                </c:pt>
                <c:pt idx="2407">
                  <c:v>554.0</c:v>
                </c:pt>
                <c:pt idx="2408">
                  <c:v>554.0</c:v>
                </c:pt>
                <c:pt idx="2409">
                  <c:v>554.0</c:v>
                </c:pt>
                <c:pt idx="2410">
                  <c:v>554.0</c:v>
                </c:pt>
                <c:pt idx="2411">
                  <c:v>555.0</c:v>
                </c:pt>
                <c:pt idx="2412">
                  <c:v>555.0</c:v>
                </c:pt>
                <c:pt idx="2413">
                  <c:v>555.0</c:v>
                </c:pt>
                <c:pt idx="2414">
                  <c:v>555.0</c:v>
                </c:pt>
                <c:pt idx="2415">
                  <c:v>555.0</c:v>
                </c:pt>
                <c:pt idx="2416">
                  <c:v>556.0</c:v>
                </c:pt>
                <c:pt idx="2417">
                  <c:v>557.0</c:v>
                </c:pt>
                <c:pt idx="2418">
                  <c:v>557.0</c:v>
                </c:pt>
                <c:pt idx="2419">
                  <c:v>557.0</c:v>
                </c:pt>
                <c:pt idx="2420">
                  <c:v>557.0</c:v>
                </c:pt>
                <c:pt idx="2421">
                  <c:v>557.0</c:v>
                </c:pt>
                <c:pt idx="2422">
                  <c:v>557.0</c:v>
                </c:pt>
                <c:pt idx="2423">
                  <c:v>557.0</c:v>
                </c:pt>
                <c:pt idx="2424">
                  <c:v>557.0</c:v>
                </c:pt>
                <c:pt idx="2425">
                  <c:v>558.0</c:v>
                </c:pt>
                <c:pt idx="2426">
                  <c:v>558.0</c:v>
                </c:pt>
                <c:pt idx="2427">
                  <c:v>558.0</c:v>
                </c:pt>
                <c:pt idx="2428">
                  <c:v>558.0</c:v>
                </c:pt>
                <c:pt idx="2429">
                  <c:v>558.0</c:v>
                </c:pt>
                <c:pt idx="2430">
                  <c:v>558.0</c:v>
                </c:pt>
                <c:pt idx="2431">
                  <c:v>558.0</c:v>
                </c:pt>
                <c:pt idx="2432">
                  <c:v>558.0</c:v>
                </c:pt>
                <c:pt idx="2433">
                  <c:v>558.0</c:v>
                </c:pt>
                <c:pt idx="2434">
                  <c:v>558.0</c:v>
                </c:pt>
                <c:pt idx="2435">
                  <c:v>558.0</c:v>
                </c:pt>
                <c:pt idx="2436">
                  <c:v>558.0</c:v>
                </c:pt>
                <c:pt idx="2437">
                  <c:v>558.0</c:v>
                </c:pt>
                <c:pt idx="2438">
                  <c:v>558.0</c:v>
                </c:pt>
                <c:pt idx="2439">
                  <c:v>558.0</c:v>
                </c:pt>
                <c:pt idx="2440">
                  <c:v>558.0</c:v>
                </c:pt>
                <c:pt idx="2441">
                  <c:v>558.0</c:v>
                </c:pt>
                <c:pt idx="2442">
                  <c:v>558.0</c:v>
                </c:pt>
                <c:pt idx="2443">
                  <c:v>558.0</c:v>
                </c:pt>
                <c:pt idx="2444">
                  <c:v>558.0</c:v>
                </c:pt>
                <c:pt idx="2445">
                  <c:v>558.0</c:v>
                </c:pt>
                <c:pt idx="2446">
                  <c:v>558.0</c:v>
                </c:pt>
                <c:pt idx="2447">
                  <c:v>558.0</c:v>
                </c:pt>
                <c:pt idx="2448">
                  <c:v>558.0</c:v>
                </c:pt>
                <c:pt idx="2449">
                  <c:v>558.0</c:v>
                </c:pt>
                <c:pt idx="2450">
                  <c:v>559.0</c:v>
                </c:pt>
                <c:pt idx="2451">
                  <c:v>560.0</c:v>
                </c:pt>
                <c:pt idx="2452">
                  <c:v>561.0</c:v>
                </c:pt>
                <c:pt idx="2453">
                  <c:v>561.0</c:v>
                </c:pt>
                <c:pt idx="2454">
                  <c:v>562.0</c:v>
                </c:pt>
                <c:pt idx="2455">
                  <c:v>562.0</c:v>
                </c:pt>
                <c:pt idx="2456">
                  <c:v>563.0</c:v>
                </c:pt>
                <c:pt idx="2457">
                  <c:v>563.0</c:v>
                </c:pt>
                <c:pt idx="2458">
                  <c:v>563.0</c:v>
                </c:pt>
                <c:pt idx="2459">
                  <c:v>563.0</c:v>
                </c:pt>
                <c:pt idx="2460">
                  <c:v>563.0</c:v>
                </c:pt>
                <c:pt idx="2461">
                  <c:v>563.0</c:v>
                </c:pt>
                <c:pt idx="2462">
                  <c:v>563.0</c:v>
                </c:pt>
                <c:pt idx="2463">
                  <c:v>563.0</c:v>
                </c:pt>
                <c:pt idx="2464">
                  <c:v>563.0</c:v>
                </c:pt>
                <c:pt idx="2465">
                  <c:v>564.0</c:v>
                </c:pt>
                <c:pt idx="2466">
                  <c:v>564.0</c:v>
                </c:pt>
                <c:pt idx="2467">
                  <c:v>564.0</c:v>
                </c:pt>
                <c:pt idx="2468">
                  <c:v>564.0</c:v>
                </c:pt>
                <c:pt idx="2469">
                  <c:v>564.0</c:v>
                </c:pt>
                <c:pt idx="2470">
                  <c:v>564.0</c:v>
                </c:pt>
                <c:pt idx="2471">
                  <c:v>564.0</c:v>
                </c:pt>
                <c:pt idx="2472">
                  <c:v>564.0</c:v>
                </c:pt>
                <c:pt idx="2473">
                  <c:v>564.0</c:v>
                </c:pt>
                <c:pt idx="2474">
                  <c:v>564.0</c:v>
                </c:pt>
                <c:pt idx="2475">
                  <c:v>564.0</c:v>
                </c:pt>
                <c:pt idx="2476">
                  <c:v>565.0</c:v>
                </c:pt>
                <c:pt idx="2477">
                  <c:v>565.0</c:v>
                </c:pt>
                <c:pt idx="2478">
                  <c:v>565.0</c:v>
                </c:pt>
                <c:pt idx="2479">
                  <c:v>566.0</c:v>
                </c:pt>
                <c:pt idx="2480">
                  <c:v>567.0</c:v>
                </c:pt>
                <c:pt idx="2481">
                  <c:v>567.0</c:v>
                </c:pt>
                <c:pt idx="2482">
                  <c:v>567.0</c:v>
                </c:pt>
                <c:pt idx="2483">
                  <c:v>567.0</c:v>
                </c:pt>
                <c:pt idx="2484">
                  <c:v>567.0</c:v>
                </c:pt>
                <c:pt idx="2485">
                  <c:v>567.0</c:v>
                </c:pt>
                <c:pt idx="2486">
                  <c:v>568.0</c:v>
                </c:pt>
                <c:pt idx="2487">
                  <c:v>569.0</c:v>
                </c:pt>
                <c:pt idx="2488">
                  <c:v>569.0</c:v>
                </c:pt>
                <c:pt idx="2489">
                  <c:v>569.0</c:v>
                </c:pt>
                <c:pt idx="2490">
                  <c:v>569.0</c:v>
                </c:pt>
                <c:pt idx="2491">
                  <c:v>570.0</c:v>
                </c:pt>
                <c:pt idx="2492">
                  <c:v>570.0</c:v>
                </c:pt>
                <c:pt idx="2493">
                  <c:v>570.0</c:v>
                </c:pt>
                <c:pt idx="2494">
                  <c:v>570.0</c:v>
                </c:pt>
                <c:pt idx="2495">
                  <c:v>570.0</c:v>
                </c:pt>
                <c:pt idx="2496">
                  <c:v>570.0</c:v>
                </c:pt>
                <c:pt idx="2497">
                  <c:v>570.0</c:v>
                </c:pt>
                <c:pt idx="2498">
                  <c:v>570.0</c:v>
                </c:pt>
                <c:pt idx="2499">
                  <c:v>571.0</c:v>
                </c:pt>
                <c:pt idx="2500">
                  <c:v>571.0</c:v>
                </c:pt>
                <c:pt idx="2501">
                  <c:v>571.0</c:v>
                </c:pt>
                <c:pt idx="2502">
                  <c:v>571.0</c:v>
                </c:pt>
                <c:pt idx="2503">
                  <c:v>571.0</c:v>
                </c:pt>
                <c:pt idx="2504">
                  <c:v>571.0</c:v>
                </c:pt>
                <c:pt idx="2505">
                  <c:v>571.0</c:v>
                </c:pt>
                <c:pt idx="2506">
                  <c:v>572.0</c:v>
                </c:pt>
                <c:pt idx="2507">
                  <c:v>572.0</c:v>
                </c:pt>
                <c:pt idx="2508">
                  <c:v>573.0</c:v>
                </c:pt>
                <c:pt idx="2509">
                  <c:v>574.0</c:v>
                </c:pt>
                <c:pt idx="2510">
                  <c:v>574.0</c:v>
                </c:pt>
                <c:pt idx="2511">
                  <c:v>574.0</c:v>
                </c:pt>
                <c:pt idx="2512">
                  <c:v>574.0</c:v>
                </c:pt>
                <c:pt idx="2513">
                  <c:v>574.0</c:v>
                </c:pt>
                <c:pt idx="2514">
                  <c:v>574.0</c:v>
                </c:pt>
                <c:pt idx="2515">
                  <c:v>575.0</c:v>
                </c:pt>
                <c:pt idx="2516">
                  <c:v>575.0</c:v>
                </c:pt>
                <c:pt idx="2517">
                  <c:v>576.0</c:v>
                </c:pt>
                <c:pt idx="2518">
                  <c:v>576.0</c:v>
                </c:pt>
                <c:pt idx="2519">
                  <c:v>576.0</c:v>
                </c:pt>
                <c:pt idx="2520">
                  <c:v>576.0</c:v>
                </c:pt>
                <c:pt idx="2521">
                  <c:v>576.0</c:v>
                </c:pt>
                <c:pt idx="2522">
                  <c:v>576.0</c:v>
                </c:pt>
                <c:pt idx="2523">
                  <c:v>577.0</c:v>
                </c:pt>
                <c:pt idx="2524">
                  <c:v>577.0</c:v>
                </c:pt>
                <c:pt idx="2525">
                  <c:v>577.0</c:v>
                </c:pt>
                <c:pt idx="2526">
                  <c:v>577.0</c:v>
                </c:pt>
                <c:pt idx="2527">
                  <c:v>577.0</c:v>
                </c:pt>
                <c:pt idx="2528">
                  <c:v>577.0</c:v>
                </c:pt>
                <c:pt idx="2529">
                  <c:v>577.0</c:v>
                </c:pt>
                <c:pt idx="2530">
                  <c:v>577.0</c:v>
                </c:pt>
                <c:pt idx="2531">
                  <c:v>577.0</c:v>
                </c:pt>
                <c:pt idx="2532">
                  <c:v>577.0</c:v>
                </c:pt>
                <c:pt idx="2533">
                  <c:v>577.0</c:v>
                </c:pt>
                <c:pt idx="2534">
                  <c:v>577.0</c:v>
                </c:pt>
                <c:pt idx="2535">
                  <c:v>578.0</c:v>
                </c:pt>
                <c:pt idx="2536">
                  <c:v>578.0</c:v>
                </c:pt>
                <c:pt idx="2537">
                  <c:v>579.0</c:v>
                </c:pt>
                <c:pt idx="2538">
                  <c:v>579.0</c:v>
                </c:pt>
                <c:pt idx="2539">
                  <c:v>579.0</c:v>
                </c:pt>
                <c:pt idx="2540">
                  <c:v>579.0</c:v>
                </c:pt>
                <c:pt idx="2541">
                  <c:v>579.0</c:v>
                </c:pt>
                <c:pt idx="2542">
                  <c:v>580.0</c:v>
                </c:pt>
                <c:pt idx="2543">
                  <c:v>580.0</c:v>
                </c:pt>
                <c:pt idx="2544">
                  <c:v>580.0</c:v>
                </c:pt>
                <c:pt idx="2545">
                  <c:v>581.0</c:v>
                </c:pt>
                <c:pt idx="2546">
                  <c:v>581.0</c:v>
                </c:pt>
                <c:pt idx="2547">
                  <c:v>581.0</c:v>
                </c:pt>
                <c:pt idx="2548">
                  <c:v>581.0</c:v>
                </c:pt>
                <c:pt idx="2549">
                  <c:v>581.0</c:v>
                </c:pt>
                <c:pt idx="2550">
                  <c:v>581.0</c:v>
                </c:pt>
                <c:pt idx="2551">
                  <c:v>581.0</c:v>
                </c:pt>
                <c:pt idx="2552">
                  <c:v>582.0</c:v>
                </c:pt>
                <c:pt idx="2553">
                  <c:v>582.0</c:v>
                </c:pt>
                <c:pt idx="2554">
                  <c:v>583.0</c:v>
                </c:pt>
                <c:pt idx="2555">
                  <c:v>583.0</c:v>
                </c:pt>
                <c:pt idx="2556">
                  <c:v>583.0</c:v>
                </c:pt>
                <c:pt idx="2557">
                  <c:v>584.0</c:v>
                </c:pt>
                <c:pt idx="2558">
                  <c:v>584.0</c:v>
                </c:pt>
                <c:pt idx="2559">
                  <c:v>584.0</c:v>
                </c:pt>
                <c:pt idx="2560">
                  <c:v>585.0</c:v>
                </c:pt>
                <c:pt idx="2561">
                  <c:v>585.0</c:v>
                </c:pt>
                <c:pt idx="2562">
                  <c:v>585.0</c:v>
                </c:pt>
                <c:pt idx="2563">
                  <c:v>585.0</c:v>
                </c:pt>
                <c:pt idx="2564">
                  <c:v>585.0</c:v>
                </c:pt>
                <c:pt idx="2565">
                  <c:v>585.0</c:v>
                </c:pt>
                <c:pt idx="2566">
                  <c:v>585.0</c:v>
                </c:pt>
                <c:pt idx="2567">
                  <c:v>585.0</c:v>
                </c:pt>
                <c:pt idx="2568">
                  <c:v>585.0</c:v>
                </c:pt>
                <c:pt idx="2569">
                  <c:v>585.0</c:v>
                </c:pt>
                <c:pt idx="2570">
                  <c:v>586.0</c:v>
                </c:pt>
                <c:pt idx="2571">
                  <c:v>586.0</c:v>
                </c:pt>
                <c:pt idx="2572">
                  <c:v>586.0</c:v>
                </c:pt>
                <c:pt idx="2573">
                  <c:v>586.0</c:v>
                </c:pt>
                <c:pt idx="2574">
                  <c:v>586.0</c:v>
                </c:pt>
                <c:pt idx="2575">
                  <c:v>586.0</c:v>
                </c:pt>
                <c:pt idx="2576">
                  <c:v>586.0</c:v>
                </c:pt>
                <c:pt idx="2577">
                  <c:v>586.0</c:v>
                </c:pt>
                <c:pt idx="2578">
                  <c:v>586.0</c:v>
                </c:pt>
                <c:pt idx="2579">
                  <c:v>586.0</c:v>
                </c:pt>
                <c:pt idx="2580">
                  <c:v>586.0</c:v>
                </c:pt>
                <c:pt idx="2581">
                  <c:v>587.0</c:v>
                </c:pt>
                <c:pt idx="2582">
                  <c:v>587.0</c:v>
                </c:pt>
                <c:pt idx="2583">
                  <c:v>588.0</c:v>
                </c:pt>
                <c:pt idx="2584">
                  <c:v>588.0</c:v>
                </c:pt>
                <c:pt idx="2585">
                  <c:v>588.0</c:v>
                </c:pt>
                <c:pt idx="2586">
                  <c:v>588.0</c:v>
                </c:pt>
                <c:pt idx="2587">
                  <c:v>588.0</c:v>
                </c:pt>
                <c:pt idx="2588">
                  <c:v>589.0</c:v>
                </c:pt>
                <c:pt idx="2589">
                  <c:v>589.0</c:v>
                </c:pt>
                <c:pt idx="2590">
                  <c:v>590.0</c:v>
                </c:pt>
                <c:pt idx="2591">
                  <c:v>590.0</c:v>
                </c:pt>
                <c:pt idx="2592">
                  <c:v>591.0</c:v>
                </c:pt>
                <c:pt idx="2593">
                  <c:v>591.0</c:v>
                </c:pt>
                <c:pt idx="2594">
                  <c:v>592.0</c:v>
                </c:pt>
                <c:pt idx="2595">
                  <c:v>592.0</c:v>
                </c:pt>
                <c:pt idx="2596">
                  <c:v>593.0</c:v>
                </c:pt>
                <c:pt idx="2597">
                  <c:v>594.0</c:v>
                </c:pt>
                <c:pt idx="2598">
                  <c:v>594.0</c:v>
                </c:pt>
                <c:pt idx="2599">
                  <c:v>594.0</c:v>
                </c:pt>
                <c:pt idx="2600">
                  <c:v>594.0</c:v>
                </c:pt>
                <c:pt idx="2601">
                  <c:v>595.0</c:v>
                </c:pt>
                <c:pt idx="2602">
                  <c:v>595.0</c:v>
                </c:pt>
                <c:pt idx="2603">
                  <c:v>595.0</c:v>
                </c:pt>
                <c:pt idx="2604">
                  <c:v>595.0</c:v>
                </c:pt>
                <c:pt idx="2605">
                  <c:v>595.0</c:v>
                </c:pt>
                <c:pt idx="2606">
                  <c:v>595.0</c:v>
                </c:pt>
                <c:pt idx="2607">
                  <c:v>595.0</c:v>
                </c:pt>
                <c:pt idx="2608">
                  <c:v>595.0</c:v>
                </c:pt>
                <c:pt idx="2609">
                  <c:v>596.0</c:v>
                </c:pt>
                <c:pt idx="2610">
                  <c:v>597.0</c:v>
                </c:pt>
                <c:pt idx="2611">
                  <c:v>598.0</c:v>
                </c:pt>
                <c:pt idx="2612">
                  <c:v>598.0</c:v>
                </c:pt>
                <c:pt idx="2613">
                  <c:v>598.0</c:v>
                </c:pt>
                <c:pt idx="2614">
                  <c:v>598.0</c:v>
                </c:pt>
                <c:pt idx="2615">
                  <c:v>598.0</c:v>
                </c:pt>
                <c:pt idx="2616">
                  <c:v>598.0</c:v>
                </c:pt>
                <c:pt idx="2617">
                  <c:v>599.0</c:v>
                </c:pt>
                <c:pt idx="2618">
                  <c:v>599.0</c:v>
                </c:pt>
                <c:pt idx="2619">
                  <c:v>599.0</c:v>
                </c:pt>
                <c:pt idx="2620">
                  <c:v>599.0</c:v>
                </c:pt>
                <c:pt idx="2621">
                  <c:v>599.0</c:v>
                </c:pt>
                <c:pt idx="2622">
                  <c:v>599.0</c:v>
                </c:pt>
                <c:pt idx="2623">
                  <c:v>600.0</c:v>
                </c:pt>
                <c:pt idx="2624">
                  <c:v>600.0</c:v>
                </c:pt>
                <c:pt idx="2625">
                  <c:v>600.0</c:v>
                </c:pt>
                <c:pt idx="2626">
                  <c:v>600.0</c:v>
                </c:pt>
                <c:pt idx="2627">
                  <c:v>601.0</c:v>
                </c:pt>
                <c:pt idx="2628">
                  <c:v>601.0</c:v>
                </c:pt>
                <c:pt idx="2629">
                  <c:v>602.0</c:v>
                </c:pt>
                <c:pt idx="2630">
                  <c:v>603.0</c:v>
                </c:pt>
                <c:pt idx="2631">
                  <c:v>603.0</c:v>
                </c:pt>
                <c:pt idx="2632">
                  <c:v>603.0</c:v>
                </c:pt>
                <c:pt idx="2633">
                  <c:v>603.0</c:v>
                </c:pt>
                <c:pt idx="2634">
                  <c:v>603.0</c:v>
                </c:pt>
                <c:pt idx="2635">
                  <c:v>603.0</c:v>
                </c:pt>
                <c:pt idx="2636">
                  <c:v>603.0</c:v>
                </c:pt>
                <c:pt idx="2637">
                  <c:v>604.0</c:v>
                </c:pt>
                <c:pt idx="2638">
                  <c:v>605.0</c:v>
                </c:pt>
                <c:pt idx="2639">
                  <c:v>605.0</c:v>
                </c:pt>
                <c:pt idx="2640">
                  <c:v>605.0</c:v>
                </c:pt>
                <c:pt idx="2641">
                  <c:v>605.0</c:v>
                </c:pt>
                <c:pt idx="2642">
                  <c:v>606.0</c:v>
                </c:pt>
                <c:pt idx="2643">
                  <c:v>607.0</c:v>
                </c:pt>
                <c:pt idx="2644">
                  <c:v>608.0</c:v>
                </c:pt>
                <c:pt idx="2645">
                  <c:v>609.0</c:v>
                </c:pt>
                <c:pt idx="2646">
                  <c:v>610.0</c:v>
                </c:pt>
                <c:pt idx="2647">
                  <c:v>611.0</c:v>
                </c:pt>
                <c:pt idx="2648">
                  <c:v>611.0</c:v>
                </c:pt>
                <c:pt idx="2649">
                  <c:v>611.0</c:v>
                </c:pt>
                <c:pt idx="2650">
                  <c:v>611.0</c:v>
                </c:pt>
                <c:pt idx="2651">
                  <c:v>612.0</c:v>
                </c:pt>
                <c:pt idx="2652">
                  <c:v>612.0</c:v>
                </c:pt>
                <c:pt idx="2653">
                  <c:v>612.0</c:v>
                </c:pt>
                <c:pt idx="2654">
                  <c:v>613.0</c:v>
                </c:pt>
                <c:pt idx="2655">
                  <c:v>614.0</c:v>
                </c:pt>
                <c:pt idx="2656">
                  <c:v>614.0</c:v>
                </c:pt>
                <c:pt idx="2657">
                  <c:v>614.0</c:v>
                </c:pt>
                <c:pt idx="2658">
                  <c:v>614.0</c:v>
                </c:pt>
                <c:pt idx="2659">
                  <c:v>614.0</c:v>
                </c:pt>
                <c:pt idx="2660">
                  <c:v>615.0</c:v>
                </c:pt>
                <c:pt idx="2661">
                  <c:v>616.0</c:v>
                </c:pt>
                <c:pt idx="2662">
                  <c:v>617.0</c:v>
                </c:pt>
                <c:pt idx="2663">
                  <c:v>618.0</c:v>
                </c:pt>
                <c:pt idx="2664">
                  <c:v>619.0</c:v>
                </c:pt>
                <c:pt idx="2665">
                  <c:v>619.0</c:v>
                </c:pt>
                <c:pt idx="2666">
                  <c:v>620.0</c:v>
                </c:pt>
                <c:pt idx="2667">
                  <c:v>620.0</c:v>
                </c:pt>
                <c:pt idx="2668">
                  <c:v>620.0</c:v>
                </c:pt>
                <c:pt idx="2669">
                  <c:v>620.0</c:v>
                </c:pt>
                <c:pt idx="2670">
                  <c:v>620.0</c:v>
                </c:pt>
                <c:pt idx="2671">
                  <c:v>620.0</c:v>
                </c:pt>
                <c:pt idx="2672">
                  <c:v>620.0</c:v>
                </c:pt>
                <c:pt idx="2673">
                  <c:v>620.0</c:v>
                </c:pt>
                <c:pt idx="2674">
                  <c:v>620.0</c:v>
                </c:pt>
                <c:pt idx="2675">
                  <c:v>621.0</c:v>
                </c:pt>
                <c:pt idx="2676">
                  <c:v>621.0</c:v>
                </c:pt>
                <c:pt idx="2677">
                  <c:v>621.0</c:v>
                </c:pt>
                <c:pt idx="2678">
                  <c:v>621.0</c:v>
                </c:pt>
                <c:pt idx="2679">
                  <c:v>621.0</c:v>
                </c:pt>
                <c:pt idx="2680">
                  <c:v>621.0</c:v>
                </c:pt>
                <c:pt idx="2681">
                  <c:v>622.0</c:v>
                </c:pt>
                <c:pt idx="2682">
                  <c:v>622.0</c:v>
                </c:pt>
                <c:pt idx="2683">
                  <c:v>622.0</c:v>
                </c:pt>
                <c:pt idx="2684">
                  <c:v>623.0</c:v>
                </c:pt>
                <c:pt idx="2685">
                  <c:v>624.0</c:v>
                </c:pt>
                <c:pt idx="2686">
                  <c:v>624.0</c:v>
                </c:pt>
                <c:pt idx="2687">
                  <c:v>625.0</c:v>
                </c:pt>
                <c:pt idx="2688">
                  <c:v>625.0</c:v>
                </c:pt>
                <c:pt idx="2689">
                  <c:v>625.0</c:v>
                </c:pt>
                <c:pt idx="2690">
                  <c:v>625.0</c:v>
                </c:pt>
                <c:pt idx="2691">
                  <c:v>625.0</c:v>
                </c:pt>
                <c:pt idx="2692">
                  <c:v>625.0</c:v>
                </c:pt>
                <c:pt idx="2693">
                  <c:v>625.0</c:v>
                </c:pt>
                <c:pt idx="2694">
                  <c:v>625.0</c:v>
                </c:pt>
                <c:pt idx="2695">
                  <c:v>625.0</c:v>
                </c:pt>
                <c:pt idx="2696">
                  <c:v>625.0</c:v>
                </c:pt>
                <c:pt idx="2697">
                  <c:v>625.0</c:v>
                </c:pt>
                <c:pt idx="2698">
                  <c:v>625.0</c:v>
                </c:pt>
                <c:pt idx="2699">
                  <c:v>626.0</c:v>
                </c:pt>
                <c:pt idx="2700">
                  <c:v>626.0</c:v>
                </c:pt>
                <c:pt idx="2701">
                  <c:v>627.0</c:v>
                </c:pt>
                <c:pt idx="2702">
                  <c:v>628.0</c:v>
                </c:pt>
                <c:pt idx="2703">
                  <c:v>628.0</c:v>
                </c:pt>
                <c:pt idx="2704">
                  <c:v>629.0</c:v>
                </c:pt>
                <c:pt idx="2705">
                  <c:v>629.0</c:v>
                </c:pt>
                <c:pt idx="2706">
                  <c:v>630.0</c:v>
                </c:pt>
                <c:pt idx="2707">
                  <c:v>630.0</c:v>
                </c:pt>
                <c:pt idx="2708">
                  <c:v>630.0</c:v>
                </c:pt>
                <c:pt idx="2709">
                  <c:v>630.0</c:v>
                </c:pt>
                <c:pt idx="2710">
                  <c:v>630.0</c:v>
                </c:pt>
                <c:pt idx="2711">
                  <c:v>630.0</c:v>
                </c:pt>
                <c:pt idx="2712">
                  <c:v>630.0</c:v>
                </c:pt>
                <c:pt idx="2713">
                  <c:v>631.0</c:v>
                </c:pt>
                <c:pt idx="2714">
                  <c:v>631.0</c:v>
                </c:pt>
                <c:pt idx="2715">
                  <c:v>631.0</c:v>
                </c:pt>
                <c:pt idx="2716">
                  <c:v>631.0</c:v>
                </c:pt>
                <c:pt idx="2717">
                  <c:v>631.0</c:v>
                </c:pt>
                <c:pt idx="2718">
                  <c:v>631.0</c:v>
                </c:pt>
                <c:pt idx="2719">
                  <c:v>632.0</c:v>
                </c:pt>
                <c:pt idx="2720">
                  <c:v>632.0</c:v>
                </c:pt>
                <c:pt idx="2721">
                  <c:v>632.0</c:v>
                </c:pt>
                <c:pt idx="2722">
                  <c:v>632.0</c:v>
                </c:pt>
                <c:pt idx="2723">
                  <c:v>632.0</c:v>
                </c:pt>
                <c:pt idx="2724">
                  <c:v>632.0</c:v>
                </c:pt>
                <c:pt idx="2725">
                  <c:v>632.0</c:v>
                </c:pt>
                <c:pt idx="2726">
                  <c:v>633.0</c:v>
                </c:pt>
                <c:pt idx="2727">
                  <c:v>633.0</c:v>
                </c:pt>
                <c:pt idx="2728">
                  <c:v>633.0</c:v>
                </c:pt>
                <c:pt idx="2729">
                  <c:v>633.0</c:v>
                </c:pt>
                <c:pt idx="2730">
                  <c:v>633.0</c:v>
                </c:pt>
                <c:pt idx="2731">
                  <c:v>634.0</c:v>
                </c:pt>
                <c:pt idx="2732">
                  <c:v>634.0</c:v>
                </c:pt>
                <c:pt idx="2733">
                  <c:v>634.0</c:v>
                </c:pt>
                <c:pt idx="2734">
                  <c:v>635.0</c:v>
                </c:pt>
                <c:pt idx="2735">
                  <c:v>635.0</c:v>
                </c:pt>
                <c:pt idx="2736">
                  <c:v>636.0</c:v>
                </c:pt>
                <c:pt idx="2737">
                  <c:v>637.0</c:v>
                </c:pt>
                <c:pt idx="2738">
                  <c:v>638.0</c:v>
                </c:pt>
                <c:pt idx="2739">
                  <c:v>638.0</c:v>
                </c:pt>
                <c:pt idx="2740">
                  <c:v>639.0</c:v>
                </c:pt>
                <c:pt idx="2741">
                  <c:v>639.0</c:v>
                </c:pt>
                <c:pt idx="2742">
                  <c:v>640.0</c:v>
                </c:pt>
                <c:pt idx="2743">
                  <c:v>640.0</c:v>
                </c:pt>
                <c:pt idx="2744">
                  <c:v>640.0</c:v>
                </c:pt>
                <c:pt idx="2745">
                  <c:v>640.0</c:v>
                </c:pt>
                <c:pt idx="2746">
                  <c:v>640.0</c:v>
                </c:pt>
                <c:pt idx="2747">
                  <c:v>640.0</c:v>
                </c:pt>
                <c:pt idx="2748">
                  <c:v>640.0</c:v>
                </c:pt>
                <c:pt idx="2749">
                  <c:v>640.0</c:v>
                </c:pt>
                <c:pt idx="2750">
                  <c:v>640.0</c:v>
                </c:pt>
                <c:pt idx="2751">
                  <c:v>640.0</c:v>
                </c:pt>
                <c:pt idx="2752">
                  <c:v>640.0</c:v>
                </c:pt>
                <c:pt idx="2753">
                  <c:v>640.0</c:v>
                </c:pt>
                <c:pt idx="2754">
                  <c:v>640.0</c:v>
                </c:pt>
                <c:pt idx="2755">
                  <c:v>640.0</c:v>
                </c:pt>
                <c:pt idx="2756">
                  <c:v>640.0</c:v>
                </c:pt>
                <c:pt idx="2757">
                  <c:v>641.0</c:v>
                </c:pt>
                <c:pt idx="2758">
                  <c:v>641.0</c:v>
                </c:pt>
                <c:pt idx="2759">
                  <c:v>641.0</c:v>
                </c:pt>
                <c:pt idx="2760">
                  <c:v>642.0</c:v>
                </c:pt>
                <c:pt idx="2761">
                  <c:v>643.0</c:v>
                </c:pt>
                <c:pt idx="2762">
                  <c:v>644.0</c:v>
                </c:pt>
                <c:pt idx="2763">
                  <c:v>644.0</c:v>
                </c:pt>
                <c:pt idx="2764">
                  <c:v>644.0</c:v>
                </c:pt>
                <c:pt idx="2765">
                  <c:v>645.0</c:v>
                </c:pt>
                <c:pt idx="2766">
                  <c:v>646.0</c:v>
                </c:pt>
                <c:pt idx="2767">
                  <c:v>646.0</c:v>
                </c:pt>
                <c:pt idx="2768">
                  <c:v>647.0</c:v>
                </c:pt>
                <c:pt idx="2769">
                  <c:v>647.0</c:v>
                </c:pt>
                <c:pt idx="2770">
                  <c:v>648.0</c:v>
                </c:pt>
                <c:pt idx="2771">
                  <c:v>648.0</c:v>
                </c:pt>
                <c:pt idx="2772">
                  <c:v>649.0</c:v>
                </c:pt>
                <c:pt idx="2773">
                  <c:v>649.0</c:v>
                </c:pt>
                <c:pt idx="2774">
                  <c:v>649.0</c:v>
                </c:pt>
                <c:pt idx="2775">
                  <c:v>649.0</c:v>
                </c:pt>
                <c:pt idx="2776">
                  <c:v>649.0</c:v>
                </c:pt>
                <c:pt idx="2777">
                  <c:v>649.0</c:v>
                </c:pt>
                <c:pt idx="2778">
                  <c:v>649.0</c:v>
                </c:pt>
                <c:pt idx="2779">
                  <c:v>649.0</c:v>
                </c:pt>
                <c:pt idx="2780">
                  <c:v>650.0</c:v>
                </c:pt>
                <c:pt idx="2781">
                  <c:v>651.0</c:v>
                </c:pt>
                <c:pt idx="2782">
                  <c:v>652.0</c:v>
                </c:pt>
                <c:pt idx="2783">
                  <c:v>652.0</c:v>
                </c:pt>
                <c:pt idx="2784">
                  <c:v>652.0</c:v>
                </c:pt>
                <c:pt idx="2785">
                  <c:v>652.0</c:v>
                </c:pt>
                <c:pt idx="2786">
                  <c:v>652.0</c:v>
                </c:pt>
                <c:pt idx="2787">
                  <c:v>652.0</c:v>
                </c:pt>
                <c:pt idx="2788">
                  <c:v>653.0</c:v>
                </c:pt>
                <c:pt idx="2789">
                  <c:v>654.0</c:v>
                </c:pt>
                <c:pt idx="2790">
                  <c:v>654.0</c:v>
                </c:pt>
                <c:pt idx="2791">
                  <c:v>654.0</c:v>
                </c:pt>
                <c:pt idx="2792">
                  <c:v>654.0</c:v>
                </c:pt>
                <c:pt idx="2793">
                  <c:v>654.0</c:v>
                </c:pt>
                <c:pt idx="2794">
                  <c:v>654.0</c:v>
                </c:pt>
                <c:pt idx="2795">
                  <c:v>654.0</c:v>
                </c:pt>
                <c:pt idx="2796">
                  <c:v>655.0</c:v>
                </c:pt>
                <c:pt idx="2797">
                  <c:v>655.0</c:v>
                </c:pt>
                <c:pt idx="2798">
                  <c:v>655.0</c:v>
                </c:pt>
                <c:pt idx="2799">
                  <c:v>655.0</c:v>
                </c:pt>
                <c:pt idx="2800">
                  <c:v>655.0</c:v>
                </c:pt>
                <c:pt idx="2801">
                  <c:v>655.0</c:v>
                </c:pt>
                <c:pt idx="2802">
                  <c:v>655.0</c:v>
                </c:pt>
                <c:pt idx="2803">
                  <c:v>655.0</c:v>
                </c:pt>
                <c:pt idx="2804">
                  <c:v>655.0</c:v>
                </c:pt>
                <c:pt idx="2805">
                  <c:v>655.0</c:v>
                </c:pt>
                <c:pt idx="2806">
                  <c:v>655.0</c:v>
                </c:pt>
                <c:pt idx="2807">
                  <c:v>655.0</c:v>
                </c:pt>
                <c:pt idx="2808">
                  <c:v>655.0</c:v>
                </c:pt>
                <c:pt idx="2809">
                  <c:v>655.0</c:v>
                </c:pt>
                <c:pt idx="2810">
                  <c:v>655.0</c:v>
                </c:pt>
                <c:pt idx="2811">
                  <c:v>655.0</c:v>
                </c:pt>
                <c:pt idx="2812">
                  <c:v>655.0</c:v>
                </c:pt>
                <c:pt idx="2813">
                  <c:v>655.0</c:v>
                </c:pt>
                <c:pt idx="2814">
                  <c:v>655.0</c:v>
                </c:pt>
                <c:pt idx="2815">
                  <c:v>655.0</c:v>
                </c:pt>
                <c:pt idx="2816">
                  <c:v>656.0</c:v>
                </c:pt>
                <c:pt idx="2817">
                  <c:v>656.0</c:v>
                </c:pt>
                <c:pt idx="2818">
                  <c:v>656.0</c:v>
                </c:pt>
                <c:pt idx="2819">
                  <c:v>656.0</c:v>
                </c:pt>
                <c:pt idx="2820">
                  <c:v>656.0</c:v>
                </c:pt>
                <c:pt idx="2821">
                  <c:v>656.0</c:v>
                </c:pt>
                <c:pt idx="2822">
                  <c:v>656.0</c:v>
                </c:pt>
                <c:pt idx="2823">
                  <c:v>656.0</c:v>
                </c:pt>
                <c:pt idx="2824">
                  <c:v>656.0</c:v>
                </c:pt>
                <c:pt idx="2825">
                  <c:v>657.0</c:v>
                </c:pt>
                <c:pt idx="2826">
                  <c:v>657.0</c:v>
                </c:pt>
                <c:pt idx="2827">
                  <c:v>657.0</c:v>
                </c:pt>
                <c:pt idx="2828">
                  <c:v>658.0</c:v>
                </c:pt>
                <c:pt idx="2829">
                  <c:v>658.0</c:v>
                </c:pt>
                <c:pt idx="2830">
                  <c:v>658.0</c:v>
                </c:pt>
                <c:pt idx="2831">
                  <c:v>658.0</c:v>
                </c:pt>
                <c:pt idx="2832">
                  <c:v>658.0</c:v>
                </c:pt>
                <c:pt idx="2833">
                  <c:v>658.0</c:v>
                </c:pt>
                <c:pt idx="2834">
                  <c:v>658.0</c:v>
                </c:pt>
                <c:pt idx="2835">
                  <c:v>658.0</c:v>
                </c:pt>
                <c:pt idx="2836">
                  <c:v>659.0</c:v>
                </c:pt>
                <c:pt idx="2837">
                  <c:v>659.0</c:v>
                </c:pt>
                <c:pt idx="2838">
                  <c:v>660.0</c:v>
                </c:pt>
                <c:pt idx="2839">
                  <c:v>661.0</c:v>
                </c:pt>
                <c:pt idx="2840">
                  <c:v>662.0</c:v>
                </c:pt>
                <c:pt idx="2841">
                  <c:v>662.0</c:v>
                </c:pt>
                <c:pt idx="2842">
                  <c:v>662.0</c:v>
                </c:pt>
                <c:pt idx="2843">
                  <c:v>663.0</c:v>
                </c:pt>
                <c:pt idx="2844">
                  <c:v>663.0</c:v>
                </c:pt>
                <c:pt idx="2845">
                  <c:v>663.0</c:v>
                </c:pt>
                <c:pt idx="2846">
                  <c:v>663.0</c:v>
                </c:pt>
                <c:pt idx="2847">
                  <c:v>664.0</c:v>
                </c:pt>
                <c:pt idx="2848">
                  <c:v>665.0</c:v>
                </c:pt>
                <c:pt idx="2849">
                  <c:v>666.0</c:v>
                </c:pt>
                <c:pt idx="2850">
                  <c:v>667.0</c:v>
                </c:pt>
                <c:pt idx="2851">
                  <c:v>667.0</c:v>
                </c:pt>
                <c:pt idx="2852">
                  <c:v>668.0</c:v>
                </c:pt>
                <c:pt idx="2853">
                  <c:v>669.0</c:v>
                </c:pt>
                <c:pt idx="2854">
                  <c:v>670.0</c:v>
                </c:pt>
                <c:pt idx="2855">
                  <c:v>670.0</c:v>
                </c:pt>
                <c:pt idx="2856">
                  <c:v>670.0</c:v>
                </c:pt>
                <c:pt idx="2857">
                  <c:v>670.0</c:v>
                </c:pt>
                <c:pt idx="2858">
                  <c:v>671.0</c:v>
                </c:pt>
                <c:pt idx="2859">
                  <c:v>671.0</c:v>
                </c:pt>
                <c:pt idx="2860">
                  <c:v>671.0</c:v>
                </c:pt>
                <c:pt idx="2861">
                  <c:v>671.0</c:v>
                </c:pt>
                <c:pt idx="2862">
                  <c:v>671.0</c:v>
                </c:pt>
                <c:pt idx="2863">
                  <c:v>671.0</c:v>
                </c:pt>
                <c:pt idx="2864">
                  <c:v>671.0</c:v>
                </c:pt>
                <c:pt idx="2865">
                  <c:v>671.0</c:v>
                </c:pt>
                <c:pt idx="2866">
                  <c:v>672.0</c:v>
                </c:pt>
                <c:pt idx="2867">
                  <c:v>672.0</c:v>
                </c:pt>
                <c:pt idx="2868">
                  <c:v>672.0</c:v>
                </c:pt>
                <c:pt idx="2869">
                  <c:v>672.0</c:v>
                </c:pt>
                <c:pt idx="2870">
                  <c:v>672.0</c:v>
                </c:pt>
                <c:pt idx="2871">
                  <c:v>672.0</c:v>
                </c:pt>
                <c:pt idx="2872">
                  <c:v>673.0</c:v>
                </c:pt>
                <c:pt idx="2873">
                  <c:v>674.0</c:v>
                </c:pt>
                <c:pt idx="2874">
                  <c:v>674.0</c:v>
                </c:pt>
                <c:pt idx="2875">
                  <c:v>674.0</c:v>
                </c:pt>
                <c:pt idx="2876">
                  <c:v>675.0</c:v>
                </c:pt>
                <c:pt idx="2877">
                  <c:v>675.0</c:v>
                </c:pt>
                <c:pt idx="2878">
                  <c:v>675.0</c:v>
                </c:pt>
                <c:pt idx="2879">
                  <c:v>675.0</c:v>
                </c:pt>
                <c:pt idx="2880">
                  <c:v>675.0</c:v>
                </c:pt>
                <c:pt idx="2881">
                  <c:v>676.0</c:v>
                </c:pt>
                <c:pt idx="2882">
                  <c:v>676.0</c:v>
                </c:pt>
                <c:pt idx="2883">
                  <c:v>677.0</c:v>
                </c:pt>
                <c:pt idx="2884">
                  <c:v>677.0</c:v>
                </c:pt>
                <c:pt idx="2885">
                  <c:v>677.0</c:v>
                </c:pt>
                <c:pt idx="2886">
                  <c:v>677.0</c:v>
                </c:pt>
                <c:pt idx="2887">
                  <c:v>677.0</c:v>
                </c:pt>
                <c:pt idx="2888">
                  <c:v>677.0</c:v>
                </c:pt>
                <c:pt idx="2889">
                  <c:v>677.0</c:v>
                </c:pt>
                <c:pt idx="2890">
                  <c:v>677.0</c:v>
                </c:pt>
                <c:pt idx="2891">
                  <c:v>677.0</c:v>
                </c:pt>
                <c:pt idx="2892">
                  <c:v>677.0</c:v>
                </c:pt>
                <c:pt idx="2893">
                  <c:v>677.0</c:v>
                </c:pt>
                <c:pt idx="2894">
                  <c:v>677.0</c:v>
                </c:pt>
                <c:pt idx="2895">
                  <c:v>677.0</c:v>
                </c:pt>
                <c:pt idx="2896">
                  <c:v>677.0</c:v>
                </c:pt>
                <c:pt idx="2897">
                  <c:v>677.0</c:v>
                </c:pt>
                <c:pt idx="2898">
                  <c:v>677.0</c:v>
                </c:pt>
                <c:pt idx="2899">
                  <c:v>677.0</c:v>
                </c:pt>
                <c:pt idx="2900">
                  <c:v>677.0</c:v>
                </c:pt>
                <c:pt idx="2901">
                  <c:v>677.0</c:v>
                </c:pt>
                <c:pt idx="2902">
                  <c:v>677.0</c:v>
                </c:pt>
                <c:pt idx="2903">
                  <c:v>677.0</c:v>
                </c:pt>
                <c:pt idx="2904">
                  <c:v>678.0</c:v>
                </c:pt>
                <c:pt idx="2905">
                  <c:v>678.0</c:v>
                </c:pt>
                <c:pt idx="2906">
                  <c:v>678.0</c:v>
                </c:pt>
                <c:pt idx="2907">
                  <c:v>678.0</c:v>
                </c:pt>
                <c:pt idx="2908">
                  <c:v>678.0</c:v>
                </c:pt>
                <c:pt idx="2909">
                  <c:v>678.0</c:v>
                </c:pt>
                <c:pt idx="2910">
                  <c:v>678.0</c:v>
                </c:pt>
                <c:pt idx="2911">
                  <c:v>679.0</c:v>
                </c:pt>
                <c:pt idx="2912">
                  <c:v>680.0</c:v>
                </c:pt>
                <c:pt idx="2913">
                  <c:v>680.0</c:v>
                </c:pt>
                <c:pt idx="2914">
                  <c:v>681.0</c:v>
                </c:pt>
                <c:pt idx="2915">
                  <c:v>682.0</c:v>
                </c:pt>
                <c:pt idx="2916">
                  <c:v>683.0</c:v>
                </c:pt>
                <c:pt idx="2917">
                  <c:v>683.0</c:v>
                </c:pt>
                <c:pt idx="2918">
                  <c:v>683.0</c:v>
                </c:pt>
                <c:pt idx="2919">
                  <c:v>683.0</c:v>
                </c:pt>
                <c:pt idx="2920">
                  <c:v>683.0</c:v>
                </c:pt>
                <c:pt idx="2921">
                  <c:v>683.0</c:v>
                </c:pt>
                <c:pt idx="2922">
                  <c:v>683.0</c:v>
                </c:pt>
                <c:pt idx="2923">
                  <c:v>683.0</c:v>
                </c:pt>
                <c:pt idx="2924">
                  <c:v>683.0</c:v>
                </c:pt>
                <c:pt idx="2925">
                  <c:v>683.0</c:v>
                </c:pt>
                <c:pt idx="2926">
                  <c:v>683.0</c:v>
                </c:pt>
                <c:pt idx="2927">
                  <c:v>683.0</c:v>
                </c:pt>
                <c:pt idx="2928">
                  <c:v>684.0</c:v>
                </c:pt>
                <c:pt idx="2929">
                  <c:v>685.0</c:v>
                </c:pt>
                <c:pt idx="2930">
                  <c:v>686.0</c:v>
                </c:pt>
                <c:pt idx="2931">
                  <c:v>686.0</c:v>
                </c:pt>
                <c:pt idx="2932">
                  <c:v>687.0</c:v>
                </c:pt>
                <c:pt idx="2933">
                  <c:v>687.0</c:v>
                </c:pt>
                <c:pt idx="2934">
                  <c:v>687.0</c:v>
                </c:pt>
                <c:pt idx="2935">
                  <c:v>687.0</c:v>
                </c:pt>
                <c:pt idx="2936">
                  <c:v>688.0</c:v>
                </c:pt>
                <c:pt idx="2937">
                  <c:v>688.0</c:v>
                </c:pt>
                <c:pt idx="2938">
                  <c:v>689.0</c:v>
                </c:pt>
                <c:pt idx="2939">
                  <c:v>689.0</c:v>
                </c:pt>
                <c:pt idx="2940">
                  <c:v>689.0</c:v>
                </c:pt>
                <c:pt idx="2941">
                  <c:v>689.0</c:v>
                </c:pt>
                <c:pt idx="2942">
                  <c:v>689.0</c:v>
                </c:pt>
                <c:pt idx="2943">
                  <c:v>689.0</c:v>
                </c:pt>
                <c:pt idx="2944">
                  <c:v>689.0</c:v>
                </c:pt>
                <c:pt idx="2945">
                  <c:v>689.0</c:v>
                </c:pt>
                <c:pt idx="2946">
                  <c:v>690.0</c:v>
                </c:pt>
                <c:pt idx="2947">
                  <c:v>690.0</c:v>
                </c:pt>
                <c:pt idx="2948">
                  <c:v>691.0</c:v>
                </c:pt>
                <c:pt idx="2949">
                  <c:v>692.0</c:v>
                </c:pt>
                <c:pt idx="2950">
                  <c:v>692.0</c:v>
                </c:pt>
                <c:pt idx="2951">
                  <c:v>693.0</c:v>
                </c:pt>
                <c:pt idx="2952">
                  <c:v>693.0</c:v>
                </c:pt>
                <c:pt idx="2953">
                  <c:v>693.0</c:v>
                </c:pt>
                <c:pt idx="2954">
                  <c:v>693.0</c:v>
                </c:pt>
                <c:pt idx="2955">
                  <c:v>694.0</c:v>
                </c:pt>
                <c:pt idx="2956">
                  <c:v>694.0</c:v>
                </c:pt>
                <c:pt idx="2957">
                  <c:v>694.0</c:v>
                </c:pt>
                <c:pt idx="2958">
                  <c:v>694.0</c:v>
                </c:pt>
                <c:pt idx="2959">
                  <c:v>694.0</c:v>
                </c:pt>
                <c:pt idx="2960">
                  <c:v>695.0</c:v>
                </c:pt>
                <c:pt idx="2961">
                  <c:v>696.0</c:v>
                </c:pt>
                <c:pt idx="2962">
                  <c:v>697.0</c:v>
                </c:pt>
                <c:pt idx="2963">
                  <c:v>698.0</c:v>
                </c:pt>
                <c:pt idx="2964">
                  <c:v>698.0</c:v>
                </c:pt>
                <c:pt idx="2965">
                  <c:v>698.0</c:v>
                </c:pt>
                <c:pt idx="2966">
                  <c:v>698.0</c:v>
                </c:pt>
                <c:pt idx="2967">
                  <c:v>698.0</c:v>
                </c:pt>
                <c:pt idx="2968">
                  <c:v>698.0</c:v>
                </c:pt>
                <c:pt idx="2969">
                  <c:v>699.0</c:v>
                </c:pt>
                <c:pt idx="2970">
                  <c:v>700.0</c:v>
                </c:pt>
                <c:pt idx="2971">
                  <c:v>700.0</c:v>
                </c:pt>
                <c:pt idx="2972">
                  <c:v>700.0</c:v>
                </c:pt>
                <c:pt idx="2973">
                  <c:v>700.0</c:v>
                </c:pt>
                <c:pt idx="2974">
                  <c:v>700.0</c:v>
                </c:pt>
                <c:pt idx="2975">
                  <c:v>701.0</c:v>
                </c:pt>
                <c:pt idx="2976">
                  <c:v>702.0</c:v>
                </c:pt>
                <c:pt idx="2977">
                  <c:v>702.0</c:v>
                </c:pt>
                <c:pt idx="2978">
                  <c:v>702.0</c:v>
                </c:pt>
                <c:pt idx="2979">
                  <c:v>702.0</c:v>
                </c:pt>
                <c:pt idx="2980">
                  <c:v>702.0</c:v>
                </c:pt>
                <c:pt idx="2981">
                  <c:v>702.0</c:v>
                </c:pt>
                <c:pt idx="2982">
                  <c:v>702.0</c:v>
                </c:pt>
                <c:pt idx="2983">
                  <c:v>702.0</c:v>
                </c:pt>
                <c:pt idx="2984">
                  <c:v>702.0</c:v>
                </c:pt>
                <c:pt idx="2985">
                  <c:v>702.0</c:v>
                </c:pt>
                <c:pt idx="2986">
                  <c:v>702.0</c:v>
                </c:pt>
                <c:pt idx="2987">
                  <c:v>702.0</c:v>
                </c:pt>
                <c:pt idx="2988">
                  <c:v>702.0</c:v>
                </c:pt>
                <c:pt idx="2989">
                  <c:v>702.0</c:v>
                </c:pt>
                <c:pt idx="2990">
                  <c:v>702.0</c:v>
                </c:pt>
                <c:pt idx="2991">
                  <c:v>702.0</c:v>
                </c:pt>
                <c:pt idx="2992">
                  <c:v>702.0</c:v>
                </c:pt>
                <c:pt idx="2993">
                  <c:v>702.0</c:v>
                </c:pt>
                <c:pt idx="2994">
                  <c:v>702.0</c:v>
                </c:pt>
                <c:pt idx="2995">
                  <c:v>702.0</c:v>
                </c:pt>
                <c:pt idx="2996">
                  <c:v>702.0</c:v>
                </c:pt>
                <c:pt idx="2997">
                  <c:v>703.0</c:v>
                </c:pt>
                <c:pt idx="2998">
                  <c:v>704.0</c:v>
                </c:pt>
                <c:pt idx="2999">
                  <c:v>705.0</c:v>
                </c:pt>
                <c:pt idx="3000">
                  <c:v>706.0</c:v>
                </c:pt>
                <c:pt idx="3001">
                  <c:v>707.0</c:v>
                </c:pt>
                <c:pt idx="3002">
                  <c:v>708.0</c:v>
                </c:pt>
                <c:pt idx="3003">
                  <c:v>708.0</c:v>
                </c:pt>
                <c:pt idx="3004">
                  <c:v>708.0</c:v>
                </c:pt>
                <c:pt idx="3005">
                  <c:v>708.0</c:v>
                </c:pt>
                <c:pt idx="3006">
                  <c:v>708.0</c:v>
                </c:pt>
                <c:pt idx="3007">
                  <c:v>708.0</c:v>
                </c:pt>
                <c:pt idx="3008">
                  <c:v>708.0</c:v>
                </c:pt>
                <c:pt idx="3009">
                  <c:v>709.0</c:v>
                </c:pt>
                <c:pt idx="3010">
                  <c:v>710.0</c:v>
                </c:pt>
                <c:pt idx="3011">
                  <c:v>711.0</c:v>
                </c:pt>
                <c:pt idx="3012">
                  <c:v>711.0</c:v>
                </c:pt>
                <c:pt idx="3013">
                  <c:v>711.0</c:v>
                </c:pt>
                <c:pt idx="3014">
                  <c:v>712.0</c:v>
                </c:pt>
                <c:pt idx="3015">
                  <c:v>713.0</c:v>
                </c:pt>
                <c:pt idx="3016">
                  <c:v>713.0</c:v>
                </c:pt>
                <c:pt idx="3017">
                  <c:v>713.0</c:v>
                </c:pt>
                <c:pt idx="3018">
                  <c:v>713.0</c:v>
                </c:pt>
                <c:pt idx="3019">
                  <c:v>713.0</c:v>
                </c:pt>
                <c:pt idx="3020">
                  <c:v>713.0</c:v>
                </c:pt>
                <c:pt idx="3021">
                  <c:v>713.0</c:v>
                </c:pt>
                <c:pt idx="3022">
                  <c:v>713.0</c:v>
                </c:pt>
                <c:pt idx="3023">
                  <c:v>713.0</c:v>
                </c:pt>
                <c:pt idx="3024">
                  <c:v>713.0</c:v>
                </c:pt>
                <c:pt idx="3025">
                  <c:v>713.0</c:v>
                </c:pt>
                <c:pt idx="3026">
                  <c:v>713.0</c:v>
                </c:pt>
                <c:pt idx="3027">
                  <c:v>713.0</c:v>
                </c:pt>
                <c:pt idx="3028">
                  <c:v>713.0</c:v>
                </c:pt>
                <c:pt idx="3029">
                  <c:v>713.0</c:v>
                </c:pt>
                <c:pt idx="3030">
                  <c:v>713.0</c:v>
                </c:pt>
                <c:pt idx="3031">
                  <c:v>713.0</c:v>
                </c:pt>
                <c:pt idx="3032">
                  <c:v>713.0</c:v>
                </c:pt>
                <c:pt idx="3033">
                  <c:v>713.0</c:v>
                </c:pt>
                <c:pt idx="3034">
                  <c:v>713.0</c:v>
                </c:pt>
                <c:pt idx="3035">
                  <c:v>713.0</c:v>
                </c:pt>
                <c:pt idx="3036">
                  <c:v>713.0</c:v>
                </c:pt>
                <c:pt idx="3037">
                  <c:v>713.0</c:v>
                </c:pt>
                <c:pt idx="3038">
                  <c:v>713.0</c:v>
                </c:pt>
                <c:pt idx="3039">
                  <c:v>713.0</c:v>
                </c:pt>
                <c:pt idx="3040">
                  <c:v>713.0</c:v>
                </c:pt>
                <c:pt idx="3041">
                  <c:v>713.0</c:v>
                </c:pt>
                <c:pt idx="3042">
                  <c:v>714.0</c:v>
                </c:pt>
                <c:pt idx="3043">
                  <c:v>714.0</c:v>
                </c:pt>
                <c:pt idx="3044">
                  <c:v>714.0</c:v>
                </c:pt>
                <c:pt idx="3045">
                  <c:v>714.0</c:v>
                </c:pt>
                <c:pt idx="3046">
                  <c:v>714.0</c:v>
                </c:pt>
                <c:pt idx="3047">
                  <c:v>714.0</c:v>
                </c:pt>
                <c:pt idx="3048">
                  <c:v>714.0</c:v>
                </c:pt>
                <c:pt idx="3049">
                  <c:v>714.0</c:v>
                </c:pt>
                <c:pt idx="3050">
                  <c:v>714.0</c:v>
                </c:pt>
                <c:pt idx="3051">
                  <c:v>714.0</c:v>
                </c:pt>
                <c:pt idx="3052">
                  <c:v>714.0</c:v>
                </c:pt>
                <c:pt idx="3053">
                  <c:v>714.0</c:v>
                </c:pt>
                <c:pt idx="3054">
                  <c:v>714.0</c:v>
                </c:pt>
                <c:pt idx="3055">
                  <c:v>715.0</c:v>
                </c:pt>
                <c:pt idx="3056">
                  <c:v>716.0</c:v>
                </c:pt>
                <c:pt idx="3057">
                  <c:v>717.0</c:v>
                </c:pt>
                <c:pt idx="3058">
                  <c:v>718.0</c:v>
                </c:pt>
                <c:pt idx="3059">
                  <c:v>718.0</c:v>
                </c:pt>
                <c:pt idx="3060">
                  <c:v>718.0</c:v>
                </c:pt>
                <c:pt idx="3061">
                  <c:v>719.0</c:v>
                </c:pt>
                <c:pt idx="3062">
                  <c:v>719.0</c:v>
                </c:pt>
                <c:pt idx="3063">
                  <c:v>719.0</c:v>
                </c:pt>
                <c:pt idx="3064">
                  <c:v>719.0</c:v>
                </c:pt>
                <c:pt idx="3065">
                  <c:v>719.0</c:v>
                </c:pt>
                <c:pt idx="3066">
                  <c:v>719.0</c:v>
                </c:pt>
                <c:pt idx="3067">
                  <c:v>719.0</c:v>
                </c:pt>
                <c:pt idx="3068">
                  <c:v>719.0</c:v>
                </c:pt>
                <c:pt idx="3069">
                  <c:v>719.0</c:v>
                </c:pt>
                <c:pt idx="3070">
                  <c:v>719.0</c:v>
                </c:pt>
                <c:pt idx="3071">
                  <c:v>719.0</c:v>
                </c:pt>
                <c:pt idx="3072">
                  <c:v>719.0</c:v>
                </c:pt>
                <c:pt idx="3073">
                  <c:v>719.0</c:v>
                </c:pt>
                <c:pt idx="3074">
                  <c:v>720.0</c:v>
                </c:pt>
                <c:pt idx="3075">
                  <c:v>721.0</c:v>
                </c:pt>
                <c:pt idx="3076">
                  <c:v>721.0</c:v>
                </c:pt>
                <c:pt idx="3077">
                  <c:v>722.0</c:v>
                </c:pt>
                <c:pt idx="3078">
                  <c:v>722.0</c:v>
                </c:pt>
                <c:pt idx="3079">
                  <c:v>723.0</c:v>
                </c:pt>
                <c:pt idx="3080">
                  <c:v>724.0</c:v>
                </c:pt>
                <c:pt idx="3081">
                  <c:v>725.0</c:v>
                </c:pt>
                <c:pt idx="3082">
                  <c:v>725.0</c:v>
                </c:pt>
                <c:pt idx="3083">
                  <c:v>726.0</c:v>
                </c:pt>
                <c:pt idx="3084">
                  <c:v>727.0</c:v>
                </c:pt>
                <c:pt idx="3085">
                  <c:v>727.0</c:v>
                </c:pt>
                <c:pt idx="3086">
                  <c:v>728.0</c:v>
                </c:pt>
                <c:pt idx="3087">
                  <c:v>728.0</c:v>
                </c:pt>
                <c:pt idx="3088">
                  <c:v>728.0</c:v>
                </c:pt>
                <c:pt idx="3089">
                  <c:v>728.0</c:v>
                </c:pt>
                <c:pt idx="3090">
                  <c:v>728.0</c:v>
                </c:pt>
                <c:pt idx="3091">
                  <c:v>728.0</c:v>
                </c:pt>
                <c:pt idx="3092">
                  <c:v>728.0</c:v>
                </c:pt>
                <c:pt idx="3093">
                  <c:v>728.0</c:v>
                </c:pt>
                <c:pt idx="3094">
                  <c:v>728.0</c:v>
                </c:pt>
                <c:pt idx="3095">
                  <c:v>728.0</c:v>
                </c:pt>
                <c:pt idx="3096">
                  <c:v>728.0</c:v>
                </c:pt>
                <c:pt idx="3097">
                  <c:v>728.0</c:v>
                </c:pt>
                <c:pt idx="3098">
                  <c:v>728.0</c:v>
                </c:pt>
                <c:pt idx="3099">
                  <c:v>729.0</c:v>
                </c:pt>
                <c:pt idx="3100">
                  <c:v>730.0</c:v>
                </c:pt>
                <c:pt idx="3101">
                  <c:v>730.0</c:v>
                </c:pt>
                <c:pt idx="3102">
                  <c:v>730.0</c:v>
                </c:pt>
                <c:pt idx="3103">
                  <c:v>730.0</c:v>
                </c:pt>
                <c:pt idx="3104">
                  <c:v>730.0</c:v>
                </c:pt>
                <c:pt idx="3105">
                  <c:v>730.0</c:v>
                </c:pt>
                <c:pt idx="3106">
                  <c:v>730.0</c:v>
                </c:pt>
                <c:pt idx="3107">
                  <c:v>730.0</c:v>
                </c:pt>
                <c:pt idx="3108">
                  <c:v>730.0</c:v>
                </c:pt>
                <c:pt idx="3109">
                  <c:v>730.0</c:v>
                </c:pt>
                <c:pt idx="3110">
                  <c:v>730.0</c:v>
                </c:pt>
                <c:pt idx="3111">
                  <c:v>730.0</c:v>
                </c:pt>
                <c:pt idx="3112">
                  <c:v>730.0</c:v>
                </c:pt>
                <c:pt idx="3113">
                  <c:v>730.0</c:v>
                </c:pt>
                <c:pt idx="3114">
                  <c:v>731.0</c:v>
                </c:pt>
                <c:pt idx="3115">
                  <c:v>732.0</c:v>
                </c:pt>
                <c:pt idx="3116">
                  <c:v>733.0</c:v>
                </c:pt>
                <c:pt idx="3117">
                  <c:v>733.0</c:v>
                </c:pt>
                <c:pt idx="3118">
                  <c:v>733.0</c:v>
                </c:pt>
                <c:pt idx="3119">
                  <c:v>733.0</c:v>
                </c:pt>
                <c:pt idx="3120">
                  <c:v>733.0</c:v>
                </c:pt>
                <c:pt idx="3121">
                  <c:v>733.0</c:v>
                </c:pt>
                <c:pt idx="3122">
                  <c:v>734.0</c:v>
                </c:pt>
                <c:pt idx="3123">
                  <c:v>734.0</c:v>
                </c:pt>
                <c:pt idx="3124">
                  <c:v>734.0</c:v>
                </c:pt>
                <c:pt idx="3125">
                  <c:v>734.0</c:v>
                </c:pt>
                <c:pt idx="3126">
                  <c:v>734.0</c:v>
                </c:pt>
                <c:pt idx="3127">
                  <c:v>734.0</c:v>
                </c:pt>
                <c:pt idx="3128">
                  <c:v>734.0</c:v>
                </c:pt>
                <c:pt idx="3129">
                  <c:v>734.0</c:v>
                </c:pt>
                <c:pt idx="3130">
                  <c:v>735.0</c:v>
                </c:pt>
                <c:pt idx="3131">
                  <c:v>735.0</c:v>
                </c:pt>
                <c:pt idx="3132">
                  <c:v>736.0</c:v>
                </c:pt>
                <c:pt idx="3133">
                  <c:v>737.0</c:v>
                </c:pt>
                <c:pt idx="3134">
                  <c:v>738.0</c:v>
                </c:pt>
                <c:pt idx="3135">
                  <c:v>738.0</c:v>
                </c:pt>
                <c:pt idx="3136">
                  <c:v>738.0</c:v>
                </c:pt>
                <c:pt idx="3137">
                  <c:v>738.0</c:v>
                </c:pt>
                <c:pt idx="3138">
                  <c:v>738.0</c:v>
                </c:pt>
                <c:pt idx="3139">
                  <c:v>738.0</c:v>
                </c:pt>
                <c:pt idx="3140">
                  <c:v>738.0</c:v>
                </c:pt>
                <c:pt idx="3141">
                  <c:v>738.0</c:v>
                </c:pt>
                <c:pt idx="3142">
                  <c:v>738.0</c:v>
                </c:pt>
                <c:pt idx="3143">
                  <c:v>738.0</c:v>
                </c:pt>
                <c:pt idx="3144">
                  <c:v>738.0</c:v>
                </c:pt>
                <c:pt idx="3145">
                  <c:v>738.0</c:v>
                </c:pt>
                <c:pt idx="3146">
                  <c:v>739.0</c:v>
                </c:pt>
                <c:pt idx="3147">
                  <c:v>740.0</c:v>
                </c:pt>
                <c:pt idx="3148">
                  <c:v>740.0</c:v>
                </c:pt>
                <c:pt idx="3149">
                  <c:v>741.0</c:v>
                </c:pt>
                <c:pt idx="3150">
                  <c:v>741.0</c:v>
                </c:pt>
                <c:pt idx="3151">
                  <c:v>742.0</c:v>
                </c:pt>
                <c:pt idx="3152">
                  <c:v>743.0</c:v>
                </c:pt>
                <c:pt idx="3153">
                  <c:v>744.0</c:v>
                </c:pt>
                <c:pt idx="3154">
                  <c:v>745.0</c:v>
                </c:pt>
                <c:pt idx="3155">
                  <c:v>746.0</c:v>
                </c:pt>
                <c:pt idx="3156">
                  <c:v>746.0</c:v>
                </c:pt>
                <c:pt idx="3157">
                  <c:v>746.0</c:v>
                </c:pt>
                <c:pt idx="3158">
                  <c:v>747.0</c:v>
                </c:pt>
                <c:pt idx="3159">
                  <c:v>747.0</c:v>
                </c:pt>
                <c:pt idx="3160">
                  <c:v>748.0</c:v>
                </c:pt>
                <c:pt idx="3161">
                  <c:v>748.0</c:v>
                </c:pt>
                <c:pt idx="3162">
                  <c:v>748.0</c:v>
                </c:pt>
                <c:pt idx="3163">
                  <c:v>748.0</c:v>
                </c:pt>
                <c:pt idx="3164">
                  <c:v>748.0</c:v>
                </c:pt>
                <c:pt idx="3165">
                  <c:v>749.0</c:v>
                </c:pt>
                <c:pt idx="3166">
                  <c:v>749.0</c:v>
                </c:pt>
                <c:pt idx="3167">
                  <c:v>749.0</c:v>
                </c:pt>
                <c:pt idx="3168">
                  <c:v>750.0</c:v>
                </c:pt>
                <c:pt idx="3169">
                  <c:v>750.0</c:v>
                </c:pt>
                <c:pt idx="3170">
                  <c:v>750.0</c:v>
                </c:pt>
                <c:pt idx="3171">
                  <c:v>750.0</c:v>
                </c:pt>
                <c:pt idx="3172">
                  <c:v>750.0</c:v>
                </c:pt>
                <c:pt idx="3173">
                  <c:v>750.0</c:v>
                </c:pt>
                <c:pt idx="3174">
                  <c:v>750.0</c:v>
                </c:pt>
                <c:pt idx="3175">
                  <c:v>750.0</c:v>
                </c:pt>
                <c:pt idx="3176">
                  <c:v>751.0</c:v>
                </c:pt>
                <c:pt idx="3177">
                  <c:v>751.0</c:v>
                </c:pt>
                <c:pt idx="3178">
                  <c:v>751.0</c:v>
                </c:pt>
                <c:pt idx="3179">
                  <c:v>751.0</c:v>
                </c:pt>
                <c:pt idx="3180">
                  <c:v>751.0</c:v>
                </c:pt>
                <c:pt idx="3181">
                  <c:v>751.0</c:v>
                </c:pt>
                <c:pt idx="3182">
                  <c:v>752.0</c:v>
                </c:pt>
                <c:pt idx="3183">
                  <c:v>752.0</c:v>
                </c:pt>
                <c:pt idx="3184">
                  <c:v>752.0</c:v>
                </c:pt>
                <c:pt idx="3185">
                  <c:v>752.0</c:v>
                </c:pt>
                <c:pt idx="3186">
                  <c:v>752.0</c:v>
                </c:pt>
                <c:pt idx="3187">
                  <c:v>752.0</c:v>
                </c:pt>
                <c:pt idx="3188">
                  <c:v>752.0</c:v>
                </c:pt>
                <c:pt idx="3189">
                  <c:v>752.0</c:v>
                </c:pt>
                <c:pt idx="3190">
                  <c:v>752.0</c:v>
                </c:pt>
                <c:pt idx="3191">
                  <c:v>752.0</c:v>
                </c:pt>
                <c:pt idx="3192">
                  <c:v>752.0</c:v>
                </c:pt>
                <c:pt idx="3193">
                  <c:v>752.0</c:v>
                </c:pt>
                <c:pt idx="3194">
                  <c:v>752.0</c:v>
                </c:pt>
                <c:pt idx="3195">
                  <c:v>752.0</c:v>
                </c:pt>
                <c:pt idx="3196">
                  <c:v>752.0</c:v>
                </c:pt>
                <c:pt idx="3197">
                  <c:v>752.0</c:v>
                </c:pt>
                <c:pt idx="3198">
                  <c:v>752.0</c:v>
                </c:pt>
                <c:pt idx="3199">
                  <c:v>752.0</c:v>
                </c:pt>
                <c:pt idx="3200">
                  <c:v>752.0</c:v>
                </c:pt>
                <c:pt idx="3201">
                  <c:v>752.0</c:v>
                </c:pt>
                <c:pt idx="3202">
                  <c:v>752.0</c:v>
                </c:pt>
                <c:pt idx="3203">
                  <c:v>753.0</c:v>
                </c:pt>
                <c:pt idx="3204">
                  <c:v>753.0</c:v>
                </c:pt>
                <c:pt idx="3205">
                  <c:v>753.0</c:v>
                </c:pt>
                <c:pt idx="3206">
                  <c:v>753.0</c:v>
                </c:pt>
                <c:pt idx="3207">
                  <c:v>753.0</c:v>
                </c:pt>
                <c:pt idx="3208">
                  <c:v>753.0</c:v>
                </c:pt>
                <c:pt idx="3209">
                  <c:v>753.0</c:v>
                </c:pt>
                <c:pt idx="3210">
                  <c:v>753.0</c:v>
                </c:pt>
                <c:pt idx="3211">
                  <c:v>753.0</c:v>
                </c:pt>
                <c:pt idx="3212">
                  <c:v>753.0</c:v>
                </c:pt>
                <c:pt idx="3213">
                  <c:v>754.0</c:v>
                </c:pt>
                <c:pt idx="3214">
                  <c:v>754.0</c:v>
                </c:pt>
                <c:pt idx="3215">
                  <c:v>754.0</c:v>
                </c:pt>
                <c:pt idx="3216">
                  <c:v>754.0</c:v>
                </c:pt>
                <c:pt idx="3217">
                  <c:v>754.0</c:v>
                </c:pt>
                <c:pt idx="3218">
                  <c:v>754.0</c:v>
                </c:pt>
                <c:pt idx="3219">
                  <c:v>754.0</c:v>
                </c:pt>
                <c:pt idx="3220">
                  <c:v>754.0</c:v>
                </c:pt>
                <c:pt idx="3221">
                  <c:v>754.0</c:v>
                </c:pt>
                <c:pt idx="3222">
                  <c:v>754.0</c:v>
                </c:pt>
                <c:pt idx="3223">
                  <c:v>754.0</c:v>
                </c:pt>
                <c:pt idx="3224">
                  <c:v>755.0</c:v>
                </c:pt>
                <c:pt idx="3225">
                  <c:v>755.0</c:v>
                </c:pt>
                <c:pt idx="3226">
                  <c:v>756.0</c:v>
                </c:pt>
                <c:pt idx="3227">
                  <c:v>756.0</c:v>
                </c:pt>
                <c:pt idx="3228">
                  <c:v>757.0</c:v>
                </c:pt>
                <c:pt idx="3229">
                  <c:v>758.0</c:v>
                </c:pt>
                <c:pt idx="3230">
                  <c:v>759.0</c:v>
                </c:pt>
                <c:pt idx="3231">
                  <c:v>759.0</c:v>
                </c:pt>
                <c:pt idx="3232">
                  <c:v>759.0</c:v>
                </c:pt>
                <c:pt idx="3233">
                  <c:v>759.0</c:v>
                </c:pt>
                <c:pt idx="3234">
                  <c:v>759.0</c:v>
                </c:pt>
                <c:pt idx="3235">
                  <c:v>759.0</c:v>
                </c:pt>
                <c:pt idx="3236">
                  <c:v>760.0</c:v>
                </c:pt>
                <c:pt idx="3237">
                  <c:v>760.0</c:v>
                </c:pt>
                <c:pt idx="3238">
                  <c:v>761.0</c:v>
                </c:pt>
                <c:pt idx="3239">
                  <c:v>761.0</c:v>
                </c:pt>
                <c:pt idx="3240">
                  <c:v>761.0</c:v>
                </c:pt>
                <c:pt idx="3241">
                  <c:v>761.0</c:v>
                </c:pt>
                <c:pt idx="3242">
                  <c:v>762.0</c:v>
                </c:pt>
                <c:pt idx="3243">
                  <c:v>762.0</c:v>
                </c:pt>
                <c:pt idx="3244">
                  <c:v>762.0</c:v>
                </c:pt>
                <c:pt idx="3245">
                  <c:v>762.0</c:v>
                </c:pt>
                <c:pt idx="3246">
                  <c:v>762.0</c:v>
                </c:pt>
                <c:pt idx="3247">
                  <c:v>762.0</c:v>
                </c:pt>
                <c:pt idx="3248">
                  <c:v>762.0</c:v>
                </c:pt>
                <c:pt idx="3249">
                  <c:v>762.0</c:v>
                </c:pt>
                <c:pt idx="3250">
                  <c:v>763.0</c:v>
                </c:pt>
                <c:pt idx="3251">
                  <c:v>763.0</c:v>
                </c:pt>
                <c:pt idx="3252">
                  <c:v>763.0</c:v>
                </c:pt>
                <c:pt idx="3253">
                  <c:v>763.0</c:v>
                </c:pt>
                <c:pt idx="3254">
                  <c:v>763.0</c:v>
                </c:pt>
                <c:pt idx="3255">
                  <c:v>763.0</c:v>
                </c:pt>
                <c:pt idx="3256">
                  <c:v>763.0</c:v>
                </c:pt>
                <c:pt idx="3257">
                  <c:v>763.0</c:v>
                </c:pt>
                <c:pt idx="3258">
                  <c:v>763.0</c:v>
                </c:pt>
                <c:pt idx="3259">
                  <c:v>764.0</c:v>
                </c:pt>
                <c:pt idx="3260">
                  <c:v>764.0</c:v>
                </c:pt>
                <c:pt idx="3261">
                  <c:v>764.0</c:v>
                </c:pt>
                <c:pt idx="3262">
                  <c:v>764.0</c:v>
                </c:pt>
                <c:pt idx="3263">
                  <c:v>765.0</c:v>
                </c:pt>
                <c:pt idx="3264">
                  <c:v>765.0</c:v>
                </c:pt>
                <c:pt idx="3265">
                  <c:v>765.0</c:v>
                </c:pt>
                <c:pt idx="3266">
                  <c:v>765.0</c:v>
                </c:pt>
                <c:pt idx="3267">
                  <c:v>765.0</c:v>
                </c:pt>
                <c:pt idx="3268">
                  <c:v>766.0</c:v>
                </c:pt>
                <c:pt idx="3269">
                  <c:v>766.0</c:v>
                </c:pt>
                <c:pt idx="3270">
                  <c:v>766.0</c:v>
                </c:pt>
                <c:pt idx="3271">
                  <c:v>766.0</c:v>
                </c:pt>
                <c:pt idx="3272">
                  <c:v>767.0</c:v>
                </c:pt>
                <c:pt idx="3273">
                  <c:v>768.0</c:v>
                </c:pt>
                <c:pt idx="3274">
                  <c:v>768.0</c:v>
                </c:pt>
                <c:pt idx="3275">
                  <c:v>768.0</c:v>
                </c:pt>
                <c:pt idx="3276">
                  <c:v>769.0</c:v>
                </c:pt>
                <c:pt idx="3277">
                  <c:v>769.0</c:v>
                </c:pt>
                <c:pt idx="3278">
                  <c:v>769.0</c:v>
                </c:pt>
                <c:pt idx="3279">
                  <c:v>769.0</c:v>
                </c:pt>
                <c:pt idx="3280">
                  <c:v>769.0</c:v>
                </c:pt>
                <c:pt idx="3281">
                  <c:v>769.0</c:v>
                </c:pt>
                <c:pt idx="3282">
                  <c:v>769.0</c:v>
                </c:pt>
                <c:pt idx="3283">
                  <c:v>769.0</c:v>
                </c:pt>
                <c:pt idx="3284">
                  <c:v>769.0</c:v>
                </c:pt>
                <c:pt idx="3285">
                  <c:v>770.0</c:v>
                </c:pt>
                <c:pt idx="3286">
                  <c:v>770.0</c:v>
                </c:pt>
                <c:pt idx="3287">
                  <c:v>770.0</c:v>
                </c:pt>
                <c:pt idx="3288">
                  <c:v>770.0</c:v>
                </c:pt>
                <c:pt idx="3289">
                  <c:v>770.0</c:v>
                </c:pt>
                <c:pt idx="3290">
                  <c:v>770.0</c:v>
                </c:pt>
                <c:pt idx="3291">
                  <c:v>770.0</c:v>
                </c:pt>
                <c:pt idx="3292">
                  <c:v>770.0</c:v>
                </c:pt>
                <c:pt idx="3293">
                  <c:v>770.0</c:v>
                </c:pt>
                <c:pt idx="3294">
                  <c:v>770.0</c:v>
                </c:pt>
                <c:pt idx="3295">
                  <c:v>770.0</c:v>
                </c:pt>
                <c:pt idx="3296">
                  <c:v>770.0</c:v>
                </c:pt>
                <c:pt idx="3297">
                  <c:v>770.0</c:v>
                </c:pt>
                <c:pt idx="3298">
                  <c:v>770.0</c:v>
                </c:pt>
                <c:pt idx="3299">
                  <c:v>770.0</c:v>
                </c:pt>
                <c:pt idx="3300">
                  <c:v>771.0</c:v>
                </c:pt>
                <c:pt idx="3301">
                  <c:v>772.0</c:v>
                </c:pt>
                <c:pt idx="3302">
                  <c:v>772.0</c:v>
                </c:pt>
                <c:pt idx="3303">
                  <c:v>773.0</c:v>
                </c:pt>
                <c:pt idx="3304">
                  <c:v>773.0</c:v>
                </c:pt>
                <c:pt idx="3305">
                  <c:v>774.0</c:v>
                </c:pt>
                <c:pt idx="3306">
                  <c:v>774.0</c:v>
                </c:pt>
                <c:pt idx="3307">
                  <c:v>774.0</c:v>
                </c:pt>
                <c:pt idx="3308">
                  <c:v>774.0</c:v>
                </c:pt>
                <c:pt idx="3309">
                  <c:v>774.0</c:v>
                </c:pt>
                <c:pt idx="3310">
                  <c:v>774.0</c:v>
                </c:pt>
                <c:pt idx="3311">
                  <c:v>774.0</c:v>
                </c:pt>
                <c:pt idx="3312">
                  <c:v>774.0</c:v>
                </c:pt>
                <c:pt idx="3313">
                  <c:v>774.0</c:v>
                </c:pt>
                <c:pt idx="3314">
                  <c:v>775.0</c:v>
                </c:pt>
                <c:pt idx="3315">
                  <c:v>775.0</c:v>
                </c:pt>
                <c:pt idx="3316">
                  <c:v>775.0</c:v>
                </c:pt>
                <c:pt idx="3317">
                  <c:v>775.0</c:v>
                </c:pt>
                <c:pt idx="3318">
                  <c:v>775.0</c:v>
                </c:pt>
                <c:pt idx="3319">
                  <c:v>776.0</c:v>
                </c:pt>
                <c:pt idx="3320">
                  <c:v>776.0</c:v>
                </c:pt>
                <c:pt idx="3321">
                  <c:v>776.0</c:v>
                </c:pt>
                <c:pt idx="3322">
                  <c:v>776.0</c:v>
                </c:pt>
                <c:pt idx="3323">
                  <c:v>776.0</c:v>
                </c:pt>
                <c:pt idx="3324">
                  <c:v>776.0</c:v>
                </c:pt>
                <c:pt idx="3325">
                  <c:v>776.0</c:v>
                </c:pt>
                <c:pt idx="3326">
                  <c:v>776.0</c:v>
                </c:pt>
                <c:pt idx="3327">
                  <c:v>776.0</c:v>
                </c:pt>
                <c:pt idx="3328">
                  <c:v>776.0</c:v>
                </c:pt>
                <c:pt idx="3329">
                  <c:v>776.0</c:v>
                </c:pt>
                <c:pt idx="3330">
                  <c:v>776.0</c:v>
                </c:pt>
                <c:pt idx="3331">
                  <c:v>776.0</c:v>
                </c:pt>
                <c:pt idx="3332">
                  <c:v>776.0</c:v>
                </c:pt>
                <c:pt idx="3333">
                  <c:v>776.0</c:v>
                </c:pt>
                <c:pt idx="3334">
                  <c:v>776.0</c:v>
                </c:pt>
                <c:pt idx="3335">
                  <c:v>777.0</c:v>
                </c:pt>
                <c:pt idx="3336">
                  <c:v>777.0</c:v>
                </c:pt>
                <c:pt idx="3337">
                  <c:v>777.0</c:v>
                </c:pt>
                <c:pt idx="3338">
                  <c:v>778.0</c:v>
                </c:pt>
                <c:pt idx="3339">
                  <c:v>778.0</c:v>
                </c:pt>
                <c:pt idx="3340">
                  <c:v>778.0</c:v>
                </c:pt>
                <c:pt idx="3341">
                  <c:v>778.0</c:v>
                </c:pt>
                <c:pt idx="3342">
                  <c:v>778.0</c:v>
                </c:pt>
                <c:pt idx="3343">
                  <c:v>778.0</c:v>
                </c:pt>
                <c:pt idx="3344">
                  <c:v>778.0</c:v>
                </c:pt>
                <c:pt idx="3345">
                  <c:v>778.0</c:v>
                </c:pt>
                <c:pt idx="3346">
                  <c:v>778.0</c:v>
                </c:pt>
                <c:pt idx="3347">
                  <c:v>779.0</c:v>
                </c:pt>
                <c:pt idx="3348">
                  <c:v>780.0</c:v>
                </c:pt>
                <c:pt idx="3349">
                  <c:v>780.0</c:v>
                </c:pt>
                <c:pt idx="3350">
                  <c:v>780.0</c:v>
                </c:pt>
                <c:pt idx="3351">
                  <c:v>780.0</c:v>
                </c:pt>
                <c:pt idx="3352">
                  <c:v>781.0</c:v>
                </c:pt>
                <c:pt idx="3353">
                  <c:v>782.0</c:v>
                </c:pt>
                <c:pt idx="3354">
                  <c:v>782.0</c:v>
                </c:pt>
                <c:pt idx="3355">
                  <c:v>782.0</c:v>
                </c:pt>
                <c:pt idx="3356">
                  <c:v>783.0</c:v>
                </c:pt>
                <c:pt idx="3357">
                  <c:v>783.0</c:v>
                </c:pt>
                <c:pt idx="3358">
                  <c:v>783.0</c:v>
                </c:pt>
                <c:pt idx="3359">
                  <c:v>783.0</c:v>
                </c:pt>
                <c:pt idx="3360">
                  <c:v>783.0</c:v>
                </c:pt>
                <c:pt idx="3361">
                  <c:v>783.0</c:v>
                </c:pt>
                <c:pt idx="3362">
                  <c:v>783.0</c:v>
                </c:pt>
                <c:pt idx="3363">
                  <c:v>784.0</c:v>
                </c:pt>
                <c:pt idx="3364">
                  <c:v>784.0</c:v>
                </c:pt>
                <c:pt idx="3365">
                  <c:v>784.0</c:v>
                </c:pt>
                <c:pt idx="3366">
                  <c:v>785.0</c:v>
                </c:pt>
                <c:pt idx="3367">
                  <c:v>785.0</c:v>
                </c:pt>
                <c:pt idx="3368">
                  <c:v>786.0</c:v>
                </c:pt>
                <c:pt idx="3369">
                  <c:v>787.0</c:v>
                </c:pt>
                <c:pt idx="3370">
                  <c:v>788.0</c:v>
                </c:pt>
                <c:pt idx="3371">
                  <c:v>789.0</c:v>
                </c:pt>
                <c:pt idx="3372">
                  <c:v>789.0</c:v>
                </c:pt>
                <c:pt idx="3373">
                  <c:v>790.0</c:v>
                </c:pt>
                <c:pt idx="3374">
                  <c:v>790.0</c:v>
                </c:pt>
                <c:pt idx="3375">
                  <c:v>791.0</c:v>
                </c:pt>
                <c:pt idx="3376">
                  <c:v>792.0</c:v>
                </c:pt>
                <c:pt idx="3377">
                  <c:v>792.0</c:v>
                </c:pt>
                <c:pt idx="3378">
                  <c:v>792.0</c:v>
                </c:pt>
                <c:pt idx="3379">
                  <c:v>792.0</c:v>
                </c:pt>
                <c:pt idx="3380">
                  <c:v>792.0</c:v>
                </c:pt>
                <c:pt idx="3381">
                  <c:v>792.0</c:v>
                </c:pt>
                <c:pt idx="3382">
                  <c:v>792.0</c:v>
                </c:pt>
                <c:pt idx="3383">
                  <c:v>792.0</c:v>
                </c:pt>
                <c:pt idx="3384">
                  <c:v>793.0</c:v>
                </c:pt>
                <c:pt idx="3385">
                  <c:v>794.0</c:v>
                </c:pt>
                <c:pt idx="3386">
                  <c:v>794.0</c:v>
                </c:pt>
                <c:pt idx="3387">
                  <c:v>794.0</c:v>
                </c:pt>
                <c:pt idx="3388">
                  <c:v>795.0</c:v>
                </c:pt>
                <c:pt idx="3389">
                  <c:v>795.0</c:v>
                </c:pt>
                <c:pt idx="3390">
                  <c:v>795.0</c:v>
                </c:pt>
                <c:pt idx="3391">
                  <c:v>795.0</c:v>
                </c:pt>
                <c:pt idx="3392">
                  <c:v>795.0</c:v>
                </c:pt>
                <c:pt idx="3393">
                  <c:v>796.0</c:v>
                </c:pt>
                <c:pt idx="3394">
                  <c:v>796.0</c:v>
                </c:pt>
                <c:pt idx="3395">
                  <c:v>796.0</c:v>
                </c:pt>
                <c:pt idx="3396">
                  <c:v>796.0</c:v>
                </c:pt>
                <c:pt idx="3397">
                  <c:v>796.0</c:v>
                </c:pt>
                <c:pt idx="3398">
                  <c:v>796.0</c:v>
                </c:pt>
                <c:pt idx="3399">
                  <c:v>796.0</c:v>
                </c:pt>
                <c:pt idx="3400">
                  <c:v>796.0</c:v>
                </c:pt>
                <c:pt idx="3401">
                  <c:v>796.0</c:v>
                </c:pt>
                <c:pt idx="3402">
                  <c:v>796.0</c:v>
                </c:pt>
                <c:pt idx="3403">
                  <c:v>796.0</c:v>
                </c:pt>
                <c:pt idx="3404">
                  <c:v>796.0</c:v>
                </c:pt>
                <c:pt idx="3405">
                  <c:v>797.0</c:v>
                </c:pt>
                <c:pt idx="3406">
                  <c:v>797.0</c:v>
                </c:pt>
                <c:pt idx="3407">
                  <c:v>797.0</c:v>
                </c:pt>
                <c:pt idx="3408">
                  <c:v>798.0</c:v>
                </c:pt>
                <c:pt idx="3409">
                  <c:v>798.0</c:v>
                </c:pt>
                <c:pt idx="3410">
                  <c:v>799.0</c:v>
                </c:pt>
                <c:pt idx="3411">
                  <c:v>799.0</c:v>
                </c:pt>
                <c:pt idx="3412">
                  <c:v>800.0</c:v>
                </c:pt>
                <c:pt idx="3413">
                  <c:v>801.0</c:v>
                </c:pt>
                <c:pt idx="3414">
                  <c:v>801.0</c:v>
                </c:pt>
                <c:pt idx="3415">
                  <c:v>802.0</c:v>
                </c:pt>
                <c:pt idx="3416">
                  <c:v>802.0</c:v>
                </c:pt>
                <c:pt idx="3417">
                  <c:v>802.0</c:v>
                </c:pt>
                <c:pt idx="3418">
                  <c:v>802.0</c:v>
                </c:pt>
                <c:pt idx="3419">
                  <c:v>802.0</c:v>
                </c:pt>
                <c:pt idx="3420">
                  <c:v>802.0</c:v>
                </c:pt>
                <c:pt idx="3421">
                  <c:v>802.0</c:v>
                </c:pt>
                <c:pt idx="3422">
                  <c:v>802.0</c:v>
                </c:pt>
                <c:pt idx="3423">
                  <c:v>802.0</c:v>
                </c:pt>
                <c:pt idx="3424">
                  <c:v>802.0</c:v>
                </c:pt>
                <c:pt idx="3425">
                  <c:v>802.0</c:v>
                </c:pt>
                <c:pt idx="3426">
                  <c:v>802.0</c:v>
                </c:pt>
                <c:pt idx="3427">
                  <c:v>802.0</c:v>
                </c:pt>
                <c:pt idx="3428">
                  <c:v>802.0</c:v>
                </c:pt>
                <c:pt idx="3429">
                  <c:v>802.0</c:v>
                </c:pt>
                <c:pt idx="3430">
                  <c:v>802.0</c:v>
                </c:pt>
                <c:pt idx="3431">
                  <c:v>802.0</c:v>
                </c:pt>
                <c:pt idx="3432">
                  <c:v>803.0</c:v>
                </c:pt>
                <c:pt idx="3433">
                  <c:v>803.0</c:v>
                </c:pt>
                <c:pt idx="3434">
                  <c:v>803.0</c:v>
                </c:pt>
                <c:pt idx="3435">
                  <c:v>803.0</c:v>
                </c:pt>
                <c:pt idx="3436">
                  <c:v>804.0</c:v>
                </c:pt>
                <c:pt idx="3437">
                  <c:v>805.0</c:v>
                </c:pt>
                <c:pt idx="3438">
                  <c:v>805.0</c:v>
                </c:pt>
                <c:pt idx="3439">
                  <c:v>805.0</c:v>
                </c:pt>
                <c:pt idx="3440">
                  <c:v>806.0</c:v>
                </c:pt>
                <c:pt idx="3441">
                  <c:v>806.0</c:v>
                </c:pt>
                <c:pt idx="3442">
                  <c:v>806.0</c:v>
                </c:pt>
                <c:pt idx="3443">
                  <c:v>806.0</c:v>
                </c:pt>
                <c:pt idx="3444">
                  <c:v>807.0</c:v>
                </c:pt>
                <c:pt idx="3445">
                  <c:v>807.0</c:v>
                </c:pt>
                <c:pt idx="3446">
                  <c:v>808.0</c:v>
                </c:pt>
                <c:pt idx="3447">
                  <c:v>808.0</c:v>
                </c:pt>
                <c:pt idx="3448">
                  <c:v>808.0</c:v>
                </c:pt>
                <c:pt idx="3449">
                  <c:v>808.0</c:v>
                </c:pt>
                <c:pt idx="3450">
                  <c:v>808.0</c:v>
                </c:pt>
                <c:pt idx="3451">
                  <c:v>808.0</c:v>
                </c:pt>
                <c:pt idx="3452">
                  <c:v>808.0</c:v>
                </c:pt>
                <c:pt idx="3453">
                  <c:v>808.0</c:v>
                </c:pt>
                <c:pt idx="3454">
                  <c:v>808.0</c:v>
                </c:pt>
                <c:pt idx="3455">
                  <c:v>808.0</c:v>
                </c:pt>
                <c:pt idx="3456">
                  <c:v>808.0</c:v>
                </c:pt>
                <c:pt idx="3457">
                  <c:v>808.0</c:v>
                </c:pt>
                <c:pt idx="3458">
                  <c:v>808.0</c:v>
                </c:pt>
                <c:pt idx="3459">
                  <c:v>809.0</c:v>
                </c:pt>
                <c:pt idx="3460">
                  <c:v>810.0</c:v>
                </c:pt>
                <c:pt idx="3461">
                  <c:v>811.0</c:v>
                </c:pt>
                <c:pt idx="3462">
                  <c:v>811.0</c:v>
                </c:pt>
                <c:pt idx="3463">
                  <c:v>811.0</c:v>
                </c:pt>
                <c:pt idx="3464">
                  <c:v>811.0</c:v>
                </c:pt>
                <c:pt idx="3465">
                  <c:v>811.0</c:v>
                </c:pt>
                <c:pt idx="3466">
                  <c:v>811.0</c:v>
                </c:pt>
                <c:pt idx="3467">
                  <c:v>812.0</c:v>
                </c:pt>
                <c:pt idx="3468">
                  <c:v>812.0</c:v>
                </c:pt>
                <c:pt idx="3469">
                  <c:v>812.0</c:v>
                </c:pt>
                <c:pt idx="3470">
                  <c:v>813.0</c:v>
                </c:pt>
                <c:pt idx="3471">
                  <c:v>813.0</c:v>
                </c:pt>
                <c:pt idx="3472">
                  <c:v>813.0</c:v>
                </c:pt>
                <c:pt idx="3473">
                  <c:v>814.0</c:v>
                </c:pt>
                <c:pt idx="3474">
                  <c:v>815.0</c:v>
                </c:pt>
                <c:pt idx="3475">
                  <c:v>815.0</c:v>
                </c:pt>
                <c:pt idx="3476">
                  <c:v>815.0</c:v>
                </c:pt>
                <c:pt idx="3477">
                  <c:v>816.0</c:v>
                </c:pt>
                <c:pt idx="3478">
                  <c:v>817.0</c:v>
                </c:pt>
                <c:pt idx="3479">
                  <c:v>817.0</c:v>
                </c:pt>
                <c:pt idx="3480">
                  <c:v>818.0</c:v>
                </c:pt>
                <c:pt idx="3481">
                  <c:v>818.0</c:v>
                </c:pt>
                <c:pt idx="3482">
                  <c:v>818.0</c:v>
                </c:pt>
                <c:pt idx="3483">
                  <c:v>818.0</c:v>
                </c:pt>
                <c:pt idx="3484">
                  <c:v>818.0</c:v>
                </c:pt>
                <c:pt idx="3485">
                  <c:v>818.0</c:v>
                </c:pt>
                <c:pt idx="3486">
                  <c:v>819.0</c:v>
                </c:pt>
                <c:pt idx="3487">
                  <c:v>819.0</c:v>
                </c:pt>
                <c:pt idx="3488">
                  <c:v>819.0</c:v>
                </c:pt>
                <c:pt idx="3489">
                  <c:v>820.0</c:v>
                </c:pt>
                <c:pt idx="3490">
                  <c:v>821.0</c:v>
                </c:pt>
                <c:pt idx="3491">
                  <c:v>822.0</c:v>
                </c:pt>
                <c:pt idx="3492">
                  <c:v>822.0</c:v>
                </c:pt>
                <c:pt idx="3493">
                  <c:v>822.0</c:v>
                </c:pt>
                <c:pt idx="3494">
                  <c:v>823.0</c:v>
                </c:pt>
                <c:pt idx="3495">
                  <c:v>823.0</c:v>
                </c:pt>
                <c:pt idx="3496">
                  <c:v>823.0</c:v>
                </c:pt>
                <c:pt idx="3497">
                  <c:v>823.0</c:v>
                </c:pt>
                <c:pt idx="3498">
                  <c:v>823.0</c:v>
                </c:pt>
                <c:pt idx="3499">
                  <c:v>824.0</c:v>
                </c:pt>
                <c:pt idx="3500">
                  <c:v>824.0</c:v>
                </c:pt>
                <c:pt idx="3501">
                  <c:v>824.0</c:v>
                </c:pt>
                <c:pt idx="3502">
                  <c:v>824.0</c:v>
                </c:pt>
                <c:pt idx="3503">
                  <c:v>824.0</c:v>
                </c:pt>
                <c:pt idx="3504">
                  <c:v>824.0</c:v>
                </c:pt>
                <c:pt idx="3505">
                  <c:v>824.0</c:v>
                </c:pt>
                <c:pt idx="3506">
                  <c:v>824.0</c:v>
                </c:pt>
                <c:pt idx="3507">
                  <c:v>824.0</c:v>
                </c:pt>
                <c:pt idx="3508">
                  <c:v>824.0</c:v>
                </c:pt>
                <c:pt idx="3509">
                  <c:v>824.0</c:v>
                </c:pt>
                <c:pt idx="3510">
                  <c:v>824.0</c:v>
                </c:pt>
                <c:pt idx="3511">
                  <c:v>824.0</c:v>
                </c:pt>
                <c:pt idx="3512">
                  <c:v>824.0</c:v>
                </c:pt>
                <c:pt idx="3513">
                  <c:v>824.0</c:v>
                </c:pt>
                <c:pt idx="3514">
                  <c:v>824.0</c:v>
                </c:pt>
                <c:pt idx="3515">
                  <c:v>824.0</c:v>
                </c:pt>
                <c:pt idx="3516">
                  <c:v>825.0</c:v>
                </c:pt>
                <c:pt idx="3517">
                  <c:v>825.0</c:v>
                </c:pt>
                <c:pt idx="3518">
                  <c:v>826.0</c:v>
                </c:pt>
                <c:pt idx="3519">
                  <c:v>827.0</c:v>
                </c:pt>
                <c:pt idx="3520">
                  <c:v>827.0</c:v>
                </c:pt>
                <c:pt idx="3521">
                  <c:v>827.0</c:v>
                </c:pt>
                <c:pt idx="3522">
                  <c:v>827.0</c:v>
                </c:pt>
                <c:pt idx="3523">
                  <c:v>827.0</c:v>
                </c:pt>
                <c:pt idx="3524">
                  <c:v>827.0</c:v>
                </c:pt>
                <c:pt idx="3525">
                  <c:v>827.0</c:v>
                </c:pt>
                <c:pt idx="3526">
                  <c:v>827.0</c:v>
                </c:pt>
                <c:pt idx="3527">
                  <c:v>827.0</c:v>
                </c:pt>
                <c:pt idx="3528">
                  <c:v>827.0</c:v>
                </c:pt>
                <c:pt idx="3529">
                  <c:v>827.0</c:v>
                </c:pt>
                <c:pt idx="3530">
                  <c:v>827.0</c:v>
                </c:pt>
                <c:pt idx="3531">
                  <c:v>827.0</c:v>
                </c:pt>
                <c:pt idx="3532">
                  <c:v>827.0</c:v>
                </c:pt>
                <c:pt idx="3533">
                  <c:v>827.0</c:v>
                </c:pt>
                <c:pt idx="3534">
                  <c:v>827.0</c:v>
                </c:pt>
                <c:pt idx="3535">
                  <c:v>827.0</c:v>
                </c:pt>
                <c:pt idx="3536">
                  <c:v>827.0</c:v>
                </c:pt>
                <c:pt idx="3537">
                  <c:v>827.0</c:v>
                </c:pt>
                <c:pt idx="3538">
                  <c:v>827.0</c:v>
                </c:pt>
                <c:pt idx="3539">
                  <c:v>827.0</c:v>
                </c:pt>
                <c:pt idx="3540">
                  <c:v>827.0</c:v>
                </c:pt>
                <c:pt idx="3541">
                  <c:v>827.0</c:v>
                </c:pt>
                <c:pt idx="3542">
                  <c:v>827.0</c:v>
                </c:pt>
                <c:pt idx="3543">
                  <c:v>827.0</c:v>
                </c:pt>
                <c:pt idx="3544">
                  <c:v>827.0</c:v>
                </c:pt>
                <c:pt idx="3545">
                  <c:v>827.0</c:v>
                </c:pt>
                <c:pt idx="3546">
                  <c:v>827.0</c:v>
                </c:pt>
                <c:pt idx="3547">
                  <c:v>828.0</c:v>
                </c:pt>
                <c:pt idx="3548">
                  <c:v>828.0</c:v>
                </c:pt>
                <c:pt idx="3549">
                  <c:v>829.0</c:v>
                </c:pt>
                <c:pt idx="3550">
                  <c:v>829.0</c:v>
                </c:pt>
                <c:pt idx="3551">
                  <c:v>829.0</c:v>
                </c:pt>
                <c:pt idx="3552">
                  <c:v>829.0</c:v>
                </c:pt>
                <c:pt idx="3553">
                  <c:v>829.0</c:v>
                </c:pt>
                <c:pt idx="3554">
                  <c:v>829.0</c:v>
                </c:pt>
                <c:pt idx="3555">
                  <c:v>830.0</c:v>
                </c:pt>
                <c:pt idx="3556">
                  <c:v>831.0</c:v>
                </c:pt>
                <c:pt idx="3557">
                  <c:v>832.0</c:v>
                </c:pt>
                <c:pt idx="3558">
                  <c:v>833.0</c:v>
                </c:pt>
                <c:pt idx="3559">
                  <c:v>834.0</c:v>
                </c:pt>
                <c:pt idx="3560">
                  <c:v>835.0</c:v>
                </c:pt>
                <c:pt idx="3561">
                  <c:v>836.0</c:v>
                </c:pt>
                <c:pt idx="3562">
                  <c:v>836.0</c:v>
                </c:pt>
                <c:pt idx="3563">
                  <c:v>836.0</c:v>
                </c:pt>
                <c:pt idx="3564">
                  <c:v>836.0</c:v>
                </c:pt>
                <c:pt idx="3565">
                  <c:v>836.0</c:v>
                </c:pt>
                <c:pt idx="3566">
                  <c:v>836.0</c:v>
                </c:pt>
                <c:pt idx="3567">
                  <c:v>837.0</c:v>
                </c:pt>
                <c:pt idx="3568">
                  <c:v>837.0</c:v>
                </c:pt>
                <c:pt idx="3569">
                  <c:v>838.0</c:v>
                </c:pt>
                <c:pt idx="3570">
                  <c:v>839.0</c:v>
                </c:pt>
                <c:pt idx="3571">
                  <c:v>840.0</c:v>
                </c:pt>
                <c:pt idx="3572">
                  <c:v>840.0</c:v>
                </c:pt>
                <c:pt idx="3573">
                  <c:v>840.0</c:v>
                </c:pt>
                <c:pt idx="3574">
                  <c:v>840.0</c:v>
                </c:pt>
                <c:pt idx="3575">
                  <c:v>840.0</c:v>
                </c:pt>
                <c:pt idx="3576">
                  <c:v>840.0</c:v>
                </c:pt>
                <c:pt idx="3577">
                  <c:v>841.0</c:v>
                </c:pt>
                <c:pt idx="3578">
                  <c:v>841.0</c:v>
                </c:pt>
                <c:pt idx="3579">
                  <c:v>841.0</c:v>
                </c:pt>
                <c:pt idx="3580">
                  <c:v>841.0</c:v>
                </c:pt>
                <c:pt idx="3581">
                  <c:v>841.0</c:v>
                </c:pt>
                <c:pt idx="3582">
                  <c:v>842.0</c:v>
                </c:pt>
                <c:pt idx="3583">
                  <c:v>842.0</c:v>
                </c:pt>
                <c:pt idx="3584">
                  <c:v>842.0</c:v>
                </c:pt>
                <c:pt idx="3585">
                  <c:v>843.0</c:v>
                </c:pt>
                <c:pt idx="3586">
                  <c:v>843.0</c:v>
                </c:pt>
                <c:pt idx="3587">
                  <c:v>844.0</c:v>
                </c:pt>
                <c:pt idx="3588">
                  <c:v>844.0</c:v>
                </c:pt>
                <c:pt idx="3589">
                  <c:v>845.0</c:v>
                </c:pt>
                <c:pt idx="3590">
                  <c:v>845.0</c:v>
                </c:pt>
                <c:pt idx="3591">
                  <c:v>845.0</c:v>
                </c:pt>
                <c:pt idx="3592">
                  <c:v>845.0</c:v>
                </c:pt>
                <c:pt idx="3593">
                  <c:v>845.0</c:v>
                </c:pt>
                <c:pt idx="3594">
                  <c:v>846.0</c:v>
                </c:pt>
                <c:pt idx="3595">
                  <c:v>847.0</c:v>
                </c:pt>
                <c:pt idx="3596">
                  <c:v>847.0</c:v>
                </c:pt>
                <c:pt idx="3597">
                  <c:v>848.0</c:v>
                </c:pt>
                <c:pt idx="3598">
                  <c:v>848.0</c:v>
                </c:pt>
                <c:pt idx="3599">
                  <c:v>849.0</c:v>
                </c:pt>
                <c:pt idx="3600">
                  <c:v>850.0</c:v>
                </c:pt>
                <c:pt idx="3601">
                  <c:v>851.0</c:v>
                </c:pt>
                <c:pt idx="3602">
                  <c:v>852.0</c:v>
                </c:pt>
                <c:pt idx="3603">
                  <c:v>852.0</c:v>
                </c:pt>
                <c:pt idx="3604">
                  <c:v>852.0</c:v>
                </c:pt>
                <c:pt idx="3605">
                  <c:v>852.0</c:v>
                </c:pt>
                <c:pt idx="3606">
                  <c:v>852.0</c:v>
                </c:pt>
                <c:pt idx="3607">
                  <c:v>852.0</c:v>
                </c:pt>
                <c:pt idx="3608">
                  <c:v>852.0</c:v>
                </c:pt>
                <c:pt idx="3609">
                  <c:v>853.0</c:v>
                </c:pt>
                <c:pt idx="3610">
                  <c:v>854.0</c:v>
                </c:pt>
                <c:pt idx="3611">
                  <c:v>855.0</c:v>
                </c:pt>
                <c:pt idx="3612">
                  <c:v>856.0</c:v>
                </c:pt>
                <c:pt idx="3613">
                  <c:v>857.0</c:v>
                </c:pt>
                <c:pt idx="3614">
                  <c:v>857.0</c:v>
                </c:pt>
                <c:pt idx="3615">
                  <c:v>858.0</c:v>
                </c:pt>
                <c:pt idx="3616">
                  <c:v>859.0</c:v>
                </c:pt>
                <c:pt idx="3617">
                  <c:v>860.0</c:v>
                </c:pt>
                <c:pt idx="3618">
                  <c:v>861.0</c:v>
                </c:pt>
                <c:pt idx="3619">
                  <c:v>861.0</c:v>
                </c:pt>
                <c:pt idx="3620">
                  <c:v>861.0</c:v>
                </c:pt>
                <c:pt idx="3621">
                  <c:v>862.0</c:v>
                </c:pt>
                <c:pt idx="3622">
                  <c:v>863.0</c:v>
                </c:pt>
                <c:pt idx="3623">
                  <c:v>863.0</c:v>
                </c:pt>
                <c:pt idx="3624">
                  <c:v>864.0</c:v>
                </c:pt>
                <c:pt idx="3625">
                  <c:v>865.0</c:v>
                </c:pt>
                <c:pt idx="3626">
                  <c:v>865.0</c:v>
                </c:pt>
                <c:pt idx="3627">
                  <c:v>865.0</c:v>
                </c:pt>
                <c:pt idx="3628">
                  <c:v>865.0</c:v>
                </c:pt>
                <c:pt idx="3629">
                  <c:v>866.0</c:v>
                </c:pt>
                <c:pt idx="3630">
                  <c:v>867.0</c:v>
                </c:pt>
                <c:pt idx="3631">
                  <c:v>867.0</c:v>
                </c:pt>
                <c:pt idx="3632">
                  <c:v>867.0</c:v>
                </c:pt>
                <c:pt idx="3633">
                  <c:v>867.0</c:v>
                </c:pt>
                <c:pt idx="3634">
                  <c:v>867.0</c:v>
                </c:pt>
                <c:pt idx="3635">
                  <c:v>867.0</c:v>
                </c:pt>
                <c:pt idx="3636">
                  <c:v>867.0</c:v>
                </c:pt>
                <c:pt idx="3637">
                  <c:v>867.0</c:v>
                </c:pt>
                <c:pt idx="3638">
                  <c:v>867.0</c:v>
                </c:pt>
                <c:pt idx="3639">
                  <c:v>867.0</c:v>
                </c:pt>
                <c:pt idx="3640">
                  <c:v>867.0</c:v>
                </c:pt>
                <c:pt idx="3641">
                  <c:v>867.0</c:v>
                </c:pt>
                <c:pt idx="3642">
                  <c:v>867.0</c:v>
                </c:pt>
                <c:pt idx="3643">
                  <c:v>867.0</c:v>
                </c:pt>
                <c:pt idx="3644">
                  <c:v>867.0</c:v>
                </c:pt>
                <c:pt idx="3645">
                  <c:v>867.0</c:v>
                </c:pt>
                <c:pt idx="3646">
                  <c:v>867.0</c:v>
                </c:pt>
                <c:pt idx="3647">
                  <c:v>867.0</c:v>
                </c:pt>
                <c:pt idx="3648">
                  <c:v>867.0</c:v>
                </c:pt>
                <c:pt idx="3649">
                  <c:v>867.0</c:v>
                </c:pt>
                <c:pt idx="3650">
                  <c:v>867.0</c:v>
                </c:pt>
                <c:pt idx="3651">
                  <c:v>868.0</c:v>
                </c:pt>
                <c:pt idx="3652">
                  <c:v>868.0</c:v>
                </c:pt>
                <c:pt idx="3653">
                  <c:v>868.0</c:v>
                </c:pt>
                <c:pt idx="3654">
                  <c:v>868.0</c:v>
                </c:pt>
                <c:pt idx="3655">
                  <c:v>869.0</c:v>
                </c:pt>
                <c:pt idx="3656">
                  <c:v>869.0</c:v>
                </c:pt>
                <c:pt idx="3657">
                  <c:v>870.0</c:v>
                </c:pt>
                <c:pt idx="3658">
                  <c:v>871.0</c:v>
                </c:pt>
                <c:pt idx="3659">
                  <c:v>872.0</c:v>
                </c:pt>
                <c:pt idx="3660">
                  <c:v>872.0</c:v>
                </c:pt>
                <c:pt idx="3661">
                  <c:v>872.0</c:v>
                </c:pt>
                <c:pt idx="3662">
                  <c:v>872.0</c:v>
                </c:pt>
                <c:pt idx="3663">
                  <c:v>872.0</c:v>
                </c:pt>
                <c:pt idx="3664">
                  <c:v>872.0</c:v>
                </c:pt>
                <c:pt idx="3665">
                  <c:v>872.0</c:v>
                </c:pt>
                <c:pt idx="3666">
                  <c:v>872.0</c:v>
                </c:pt>
                <c:pt idx="3667">
                  <c:v>872.0</c:v>
                </c:pt>
                <c:pt idx="3668">
                  <c:v>872.0</c:v>
                </c:pt>
                <c:pt idx="3669">
                  <c:v>872.0</c:v>
                </c:pt>
                <c:pt idx="3670">
                  <c:v>872.0</c:v>
                </c:pt>
                <c:pt idx="3671">
                  <c:v>872.0</c:v>
                </c:pt>
                <c:pt idx="3672">
                  <c:v>872.0</c:v>
                </c:pt>
                <c:pt idx="3673">
                  <c:v>872.0</c:v>
                </c:pt>
                <c:pt idx="3674">
                  <c:v>872.0</c:v>
                </c:pt>
                <c:pt idx="3675">
                  <c:v>872.0</c:v>
                </c:pt>
                <c:pt idx="3676">
                  <c:v>872.0</c:v>
                </c:pt>
                <c:pt idx="3677">
                  <c:v>872.0</c:v>
                </c:pt>
                <c:pt idx="3678">
                  <c:v>872.0</c:v>
                </c:pt>
                <c:pt idx="3679">
                  <c:v>872.0</c:v>
                </c:pt>
                <c:pt idx="3680">
                  <c:v>872.0</c:v>
                </c:pt>
                <c:pt idx="3681">
                  <c:v>872.0</c:v>
                </c:pt>
                <c:pt idx="3682">
                  <c:v>872.0</c:v>
                </c:pt>
                <c:pt idx="3683">
                  <c:v>873.0</c:v>
                </c:pt>
                <c:pt idx="3684">
                  <c:v>874.0</c:v>
                </c:pt>
                <c:pt idx="3685">
                  <c:v>874.0</c:v>
                </c:pt>
                <c:pt idx="3686">
                  <c:v>874.0</c:v>
                </c:pt>
                <c:pt idx="3687">
                  <c:v>874.0</c:v>
                </c:pt>
                <c:pt idx="3688">
                  <c:v>874.0</c:v>
                </c:pt>
                <c:pt idx="3689">
                  <c:v>874.0</c:v>
                </c:pt>
                <c:pt idx="3690">
                  <c:v>874.0</c:v>
                </c:pt>
                <c:pt idx="3691">
                  <c:v>875.0</c:v>
                </c:pt>
                <c:pt idx="3692">
                  <c:v>875.0</c:v>
                </c:pt>
                <c:pt idx="3693">
                  <c:v>875.0</c:v>
                </c:pt>
                <c:pt idx="3694">
                  <c:v>875.0</c:v>
                </c:pt>
                <c:pt idx="3695">
                  <c:v>875.0</c:v>
                </c:pt>
                <c:pt idx="3696">
                  <c:v>875.0</c:v>
                </c:pt>
                <c:pt idx="3697">
                  <c:v>875.0</c:v>
                </c:pt>
                <c:pt idx="3698">
                  <c:v>875.0</c:v>
                </c:pt>
                <c:pt idx="3699">
                  <c:v>875.0</c:v>
                </c:pt>
                <c:pt idx="3700">
                  <c:v>875.0</c:v>
                </c:pt>
                <c:pt idx="3701">
                  <c:v>875.0</c:v>
                </c:pt>
                <c:pt idx="3702">
                  <c:v>875.0</c:v>
                </c:pt>
                <c:pt idx="3703">
                  <c:v>875.0</c:v>
                </c:pt>
                <c:pt idx="3704">
                  <c:v>875.0</c:v>
                </c:pt>
                <c:pt idx="3705">
                  <c:v>875.0</c:v>
                </c:pt>
                <c:pt idx="3706">
                  <c:v>876.0</c:v>
                </c:pt>
                <c:pt idx="3707">
                  <c:v>876.0</c:v>
                </c:pt>
                <c:pt idx="3708">
                  <c:v>876.0</c:v>
                </c:pt>
                <c:pt idx="3709">
                  <c:v>876.0</c:v>
                </c:pt>
                <c:pt idx="3710">
                  <c:v>876.0</c:v>
                </c:pt>
                <c:pt idx="3711">
                  <c:v>876.0</c:v>
                </c:pt>
                <c:pt idx="3712">
                  <c:v>876.0</c:v>
                </c:pt>
                <c:pt idx="3713">
                  <c:v>876.0</c:v>
                </c:pt>
                <c:pt idx="3714">
                  <c:v>876.0</c:v>
                </c:pt>
                <c:pt idx="3715">
                  <c:v>876.0</c:v>
                </c:pt>
                <c:pt idx="3716">
                  <c:v>877.0</c:v>
                </c:pt>
                <c:pt idx="3717">
                  <c:v>877.0</c:v>
                </c:pt>
                <c:pt idx="3718">
                  <c:v>877.0</c:v>
                </c:pt>
                <c:pt idx="3719">
                  <c:v>877.0</c:v>
                </c:pt>
                <c:pt idx="3720">
                  <c:v>877.0</c:v>
                </c:pt>
                <c:pt idx="3721">
                  <c:v>877.0</c:v>
                </c:pt>
                <c:pt idx="3722">
                  <c:v>877.0</c:v>
                </c:pt>
                <c:pt idx="3723">
                  <c:v>877.0</c:v>
                </c:pt>
                <c:pt idx="3724">
                  <c:v>877.0</c:v>
                </c:pt>
                <c:pt idx="3725">
                  <c:v>877.0</c:v>
                </c:pt>
                <c:pt idx="3726">
                  <c:v>877.0</c:v>
                </c:pt>
                <c:pt idx="3727">
                  <c:v>878.0</c:v>
                </c:pt>
                <c:pt idx="3728">
                  <c:v>879.0</c:v>
                </c:pt>
                <c:pt idx="3729">
                  <c:v>879.0</c:v>
                </c:pt>
                <c:pt idx="3730">
                  <c:v>880.0</c:v>
                </c:pt>
                <c:pt idx="3731">
                  <c:v>881.0</c:v>
                </c:pt>
                <c:pt idx="3732">
                  <c:v>881.0</c:v>
                </c:pt>
                <c:pt idx="3733">
                  <c:v>881.0</c:v>
                </c:pt>
                <c:pt idx="3734">
                  <c:v>881.0</c:v>
                </c:pt>
                <c:pt idx="3735">
                  <c:v>881.0</c:v>
                </c:pt>
                <c:pt idx="3736">
                  <c:v>881.0</c:v>
                </c:pt>
                <c:pt idx="3737">
                  <c:v>881.0</c:v>
                </c:pt>
                <c:pt idx="3738">
                  <c:v>881.0</c:v>
                </c:pt>
                <c:pt idx="3739">
                  <c:v>881.0</c:v>
                </c:pt>
                <c:pt idx="3740">
                  <c:v>881.0</c:v>
                </c:pt>
                <c:pt idx="3741">
                  <c:v>881.0</c:v>
                </c:pt>
                <c:pt idx="3742">
                  <c:v>881.0</c:v>
                </c:pt>
                <c:pt idx="3743">
                  <c:v>881.0</c:v>
                </c:pt>
                <c:pt idx="3744">
                  <c:v>881.0</c:v>
                </c:pt>
                <c:pt idx="3745">
                  <c:v>882.0</c:v>
                </c:pt>
                <c:pt idx="3746">
                  <c:v>882.0</c:v>
                </c:pt>
                <c:pt idx="3747">
                  <c:v>882.0</c:v>
                </c:pt>
                <c:pt idx="3748">
                  <c:v>882.0</c:v>
                </c:pt>
                <c:pt idx="3749">
                  <c:v>882.0</c:v>
                </c:pt>
                <c:pt idx="3750">
                  <c:v>882.0</c:v>
                </c:pt>
                <c:pt idx="3751">
                  <c:v>882.0</c:v>
                </c:pt>
                <c:pt idx="3752">
                  <c:v>882.0</c:v>
                </c:pt>
                <c:pt idx="3753">
                  <c:v>882.0</c:v>
                </c:pt>
                <c:pt idx="3754">
                  <c:v>882.0</c:v>
                </c:pt>
                <c:pt idx="3755">
                  <c:v>883.0</c:v>
                </c:pt>
                <c:pt idx="3756">
                  <c:v>883.0</c:v>
                </c:pt>
                <c:pt idx="3757">
                  <c:v>883.0</c:v>
                </c:pt>
                <c:pt idx="3758">
                  <c:v>883.0</c:v>
                </c:pt>
                <c:pt idx="3759">
                  <c:v>883.0</c:v>
                </c:pt>
                <c:pt idx="3760">
                  <c:v>883.0</c:v>
                </c:pt>
                <c:pt idx="3761">
                  <c:v>884.0</c:v>
                </c:pt>
                <c:pt idx="3762">
                  <c:v>884.0</c:v>
                </c:pt>
                <c:pt idx="3763">
                  <c:v>884.0</c:v>
                </c:pt>
                <c:pt idx="3764">
                  <c:v>884.0</c:v>
                </c:pt>
                <c:pt idx="3765">
                  <c:v>885.0</c:v>
                </c:pt>
                <c:pt idx="3766">
                  <c:v>885.0</c:v>
                </c:pt>
                <c:pt idx="3767">
                  <c:v>885.0</c:v>
                </c:pt>
                <c:pt idx="3768">
                  <c:v>885.0</c:v>
                </c:pt>
                <c:pt idx="3769">
                  <c:v>885.0</c:v>
                </c:pt>
                <c:pt idx="3770">
                  <c:v>885.0</c:v>
                </c:pt>
                <c:pt idx="3771">
                  <c:v>885.0</c:v>
                </c:pt>
                <c:pt idx="3772">
                  <c:v>885.0</c:v>
                </c:pt>
                <c:pt idx="3773">
                  <c:v>885.0</c:v>
                </c:pt>
                <c:pt idx="3774">
                  <c:v>885.0</c:v>
                </c:pt>
                <c:pt idx="3775">
                  <c:v>885.0</c:v>
                </c:pt>
                <c:pt idx="3776">
                  <c:v>885.0</c:v>
                </c:pt>
                <c:pt idx="3777">
                  <c:v>885.0</c:v>
                </c:pt>
                <c:pt idx="3778">
                  <c:v>885.0</c:v>
                </c:pt>
                <c:pt idx="3779">
                  <c:v>885.0</c:v>
                </c:pt>
                <c:pt idx="3780">
                  <c:v>885.0</c:v>
                </c:pt>
                <c:pt idx="3781">
                  <c:v>885.0</c:v>
                </c:pt>
                <c:pt idx="3782">
                  <c:v>886.0</c:v>
                </c:pt>
                <c:pt idx="3783">
                  <c:v>886.0</c:v>
                </c:pt>
                <c:pt idx="3784">
                  <c:v>886.0</c:v>
                </c:pt>
                <c:pt idx="3785">
                  <c:v>887.0</c:v>
                </c:pt>
                <c:pt idx="3786">
                  <c:v>888.0</c:v>
                </c:pt>
                <c:pt idx="3787">
                  <c:v>889.0</c:v>
                </c:pt>
                <c:pt idx="3788">
                  <c:v>890.0</c:v>
                </c:pt>
                <c:pt idx="3789">
                  <c:v>891.0</c:v>
                </c:pt>
                <c:pt idx="3790">
                  <c:v>891.0</c:v>
                </c:pt>
                <c:pt idx="3791">
                  <c:v>892.0</c:v>
                </c:pt>
                <c:pt idx="3792">
                  <c:v>892.0</c:v>
                </c:pt>
                <c:pt idx="3793">
                  <c:v>892.0</c:v>
                </c:pt>
                <c:pt idx="3794">
                  <c:v>893.0</c:v>
                </c:pt>
                <c:pt idx="3795">
                  <c:v>893.0</c:v>
                </c:pt>
                <c:pt idx="3796">
                  <c:v>893.0</c:v>
                </c:pt>
                <c:pt idx="3797">
                  <c:v>893.0</c:v>
                </c:pt>
                <c:pt idx="3798">
                  <c:v>893.0</c:v>
                </c:pt>
                <c:pt idx="3799">
                  <c:v>894.0</c:v>
                </c:pt>
                <c:pt idx="3800">
                  <c:v>894.0</c:v>
                </c:pt>
                <c:pt idx="3801">
                  <c:v>894.0</c:v>
                </c:pt>
                <c:pt idx="3802">
                  <c:v>894.0</c:v>
                </c:pt>
                <c:pt idx="3803">
                  <c:v>894.0</c:v>
                </c:pt>
                <c:pt idx="3804">
                  <c:v>894.0</c:v>
                </c:pt>
                <c:pt idx="3805">
                  <c:v>894.0</c:v>
                </c:pt>
                <c:pt idx="3806">
                  <c:v>894.0</c:v>
                </c:pt>
                <c:pt idx="3807">
                  <c:v>894.0</c:v>
                </c:pt>
                <c:pt idx="3808">
                  <c:v>895.0</c:v>
                </c:pt>
                <c:pt idx="3809">
                  <c:v>896.0</c:v>
                </c:pt>
                <c:pt idx="3810">
                  <c:v>896.0</c:v>
                </c:pt>
                <c:pt idx="3811">
                  <c:v>896.0</c:v>
                </c:pt>
                <c:pt idx="3812">
                  <c:v>897.0</c:v>
                </c:pt>
                <c:pt idx="3813">
                  <c:v>897.0</c:v>
                </c:pt>
                <c:pt idx="3814">
                  <c:v>897.0</c:v>
                </c:pt>
                <c:pt idx="3815">
                  <c:v>897.0</c:v>
                </c:pt>
                <c:pt idx="3816">
                  <c:v>897.0</c:v>
                </c:pt>
                <c:pt idx="3817">
                  <c:v>897.0</c:v>
                </c:pt>
                <c:pt idx="3818">
                  <c:v>897.0</c:v>
                </c:pt>
                <c:pt idx="3819">
                  <c:v>897.0</c:v>
                </c:pt>
                <c:pt idx="3820">
                  <c:v>897.0</c:v>
                </c:pt>
                <c:pt idx="3821">
                  <c:v>898.0</c:v>
                </c:pt>
                <c:pt idx="3822">
                  <c:v>898.0</c:v>
                </c:pt>
                <c:pt idx="3823">
                  <c:v>898.0</c:v>
                </c:pt>
                <c:pt idx="3824">
                  <c:v>898.0</c:v>
                </c:pt>
                <c:pt idx="3825">
                  <c:v>898.0</c:v>
                </c:pt>
                <c:pt idx="3826">
                  <c:v>898.0</c:v>
                </c:pt>
                <c:pt idx="3827">
                  <c:v>898.0</c:v>
                </c:pt>
                <c:pt idx="3828">
                  <c:v>898.0</c:v>
                </c:pt>
                <c:pt idx="3829">
                  <c:v>899.0</c:v>
                </c:pt>
                <c:pt idx="3830">
                  <c:v>900.0</c:v>
                </c:pt>
                <c:pt idx="3831">
                  <c:v>900.0</c:v>
                </c:pt>
                <c:pt idx="3832">
                  <c:v>901.0</c:v>
                </c:pt>
                <c:pt idx="3833">
                  <c:v>901.0</c:v>
                </c:pt>
                <c:pt idx="3834">
                  <c:v>901.0</c:v>
                </c:pt>
                <c:pt idx="3835">
                  <c:v>901.0</c:v>
                </c:pt>
                <c:pt idx="3836">
                  <c:v>901.0</c:v>
                </c:pt>
                <c:pt idx="3837">
                  <c:v>901.0</c:v>
                </c:pt>
                <c:pt idx="3838">
                  <c:v>901.0</c:v>
                </c:pt>
                <c:pt idx="3839">
                  <c:v>901.0</c:v>
                </c:pt>
                <c:pt idx="3840">
                  <c:v>901.0</c:v>
                </c:pt>
                <c:pt idx="3841">
                  <c:v>901.0</c:v>
                </c:pt>
                <c:pt idx="3842">
                  <c:v>901.0</c:v>
                </c:pt>
                <c:pt idx="3843">
                  <c:v>902.0</c:v>
                </c:pt>
                <c:pt idx="3844">
                  <c:v>902.0</c:v>
                </c:pt>
                <c:pt idx="3845">
                  <c:v>902.0</c:v>
                </c:pt>
                <c:pt idx="3846">
                  <c:v>902.0</c:v>
                </c:pt>
                <c:pt idx="3847">
                  <c:v>902.0</c:v>
                </c:pt>
                <c:pt idx="3848">
                  <c:v>903.0</c:v>
                </c:pt>
                <c:pt idx="3849">
                  <c:v>903.0</c:v>
                </c:pt>
                <c:pt idx="3850">
                  <c:v>903.0</c:v>
                </c:pt>
                <c:pt idx="3851">
                  <c:v>903.0</c:v>
                </c:pt>
                <c:pt idx="3852">
                  <c:v>903.0</c:v>
                </c:pt>
                <c:pt idx="3853">
                  <c:v>903.0</c:v>
                </c:pt>
                <c:pt idx="3854">
                  <c:v>903.0</c:v>
                </c:pt>
                <c:pt idx="3855">
                  <c:v>903.0</c:v>
                </c:pt>
                <c:pt idx="3856">
                  <c:v>903.0</c:v>
                </c:pt>
                <c:pt idx="3857">
                  <c:v>903.0</c:v>
                </c:pt>
                <c:pt idx="3858">
                  <c:v>903.0</c:v>
                </c:pt>
                <c:pt idx="3859">
                  <c:v>903.0</c:v>
                </c:pt>
                <c:pt idx="3860">
                  <c:v>903.0</c:v>
                </c:pt>
                <c:pt idx="3861">
                  <c:v>903.0</c:v>
                </c:pt>
                <c:pt idx="3862">
                  <c:v>903.0</c:v>
                </c:pt>
                <c:pt idx="3863">
                  <c:v>903.0</c:v>
                </c:pt>
                <c:pt idx="3864">
                  <c:v>903.0</c:v>
                </c:pt>
                <c:pt idx="3865">
                  <c:v>903.0</c:v>
                </c:pt>
                <c:pt idx="3866">
                  <c:v>903.0</c:v>
                </c:pt>
                <c:pt idx="3867">
                  <c:v>904.0</c:v>
                </c:pt>
                <c:pt idx="3868">
                  <c:v>905.0</c:v>
                </c:pt>
                <c:pt idx="3869">
                  <c:v>905.0</c:v>
                </c:pt>
                <c:pt idx="3870">
                  <c:v>905.0</c:v>
                </c:pt>
                <c:pt idx="3871">
                  <c:v>906.0</c:v>
                </c:pt>
                <c:pt idx="3872">
                  <c:v>906.0</c:v>
                </c:pt>
                <c:pt idx="3873">
                  <c:v>907.0</c:v>
                </c:pt>
                <c:pt idx="3874">
                  <c:v>907.0</c:v>
                </c:pt>
                <c:pt idx="3875">
                  <c:v>907.0</c:v>
                </c:pt>
                <c:pt idx="3876">
                  <c:v>908.0</c:v>
                </c:pt>
                <c:pt idx="3877">
                  <c:v>909.0</c:v>
                </c:pt>
                <c:pt idx="3878">
                  <c:v>909.0</c:v>
                </c:pt>
                <c:pt idx="3879">
                  <c:v>910.0</c:v>
                </c:pt>
                <c:pt idx="3880">
                  <c:v>910.0</c:v>
                </c:pt>
                <c:pt idx="3881">
                  <c:v>910.0</c:v>
                </c:pt>
                <c:pt idx="3882">
                  <c:v>910.0</c:v>
                </c:pt>
                <c:pt idx="3883">
                  <c:v>910.0</c:v>
                </c:pt>
                <c:pt idx="3884">
                  <c:v>910.0</c:v>
                </c:pt>
                <c:pt idx="3885">
                  <c:v>910.0</c:v>
                </c:pt>
                <c:pt idx="3886">
                  <c:v>910.0</c:v>
                </c:pt>
                <c:pt idx="3887">
                  <c:v>910.0</c:v>
                </c:pt>
                <c:pt idx="3888">
                  <c:v>911.0</c:v>
                </c:pt>
                <c:pt idx="3889">
                  <c:v>911.0</c:v>
                </c:pt>
                <c:pt idx="3890">
                  <c:v>911.0</c:v>
                </c:pt>
                <c:pt idx="3891">
                  <c:v>911.0</c:v>
                </c:pt>
                <c:pt idx="3892">
                  <c:v>911.0</c:v>
                </c:pt>
                <c:pt idx="3893">
                  <c:v>911.0</c:v>
                </c:pt>
                <c:pt idx="3894">
                  <c:v>911.0</c:v>
                </c:pt>
                <c:pt idx="3895">
                  <c:v>911.0</c:v>
                </c:pt>
                <c:pt idx="3896">
                  <c:v>911.0</c:v>
                </c:pt>
                <c:pt idx="3897">
                  <c:v>911.0</c:v>
                </c:pt>
                <c:pt idx="3898">
                  <c:v>912.0</c:v>
                </c:pt>
                <c:pt idx="3899">
                  <c:v>912.0</c:v>
                </c:pt>
                <c:pt idx="3900">
                  <c:v>912.0</c:v>
                </c:pt>
                <c:pt idx="3901">
                  <c:v>912.0</c:v>
                </c:pt>
                <c:pt idx="3902">
                  <c:v>912.0</c:v>
                </c:pt>
                <c:pt idx="3903">
                  <c:v>912.0</c:v>
                </c:pt>
                <c:pt idx="3904">
                  <c:v>912.0</c:v>
                </c:pt>
                <c:pt idx="3905">
                  <c:v>912.0</c:v>
                </c:pt>
                <c:pt idx="3906">
                  <c:v>912.0</c:v>
                </c:pt>
                <c:pt idx="3907">
                  <c:v>912.0</c:v>
                </c:pt>
                <c:pt idx="3908">
                  <c:v>913.0</c:v>
                </c:pt>
                <c:pt idx="3909">
                  <c:v>913.0</c:v>
                </c:pt>
                <c:pt idx="3910">
                  <c:v>913.0</c:v>
                </c:pt>
                <c:pt idx="3911">
                  <c:v>913.0</c:v>
                </c:pt>
                <c:pt idx="3912">
                  <c:v>913.0</c:v>
                </c:pt>
                <c:pt idx="3913">
                  <c:v>913.0</c:v>
                </c:pt>
                <c:pt idx="3914">
                  <c:v>913.0</c:v>
                </c:pt>
                <c:pt idx="3915">
                  <c:v>914.0</c:v>
                </c:pt>
                <c:pt idx="3916">
                  <c:v>914.0</c:v>
                </c:pt>
                <c:pt idx="3917">
                  <c:v>915.0</c:v>
                </c:pt>
                <c:pt idx="3918">
                  <c:v>915.0</c:v>
                </c:pt>
                <c:pt idx="3919">
                  <c:v>915.0</c:v>
                </c:pt>
                <c:pt idx="3920">
                  <c:v>915.0</c:v>
                </c:pt>
                <c:pt idx="3921">
                  <c:v>915.0</c:v>
                </c:pt>
                <c:pt idx="3922">
                  <c:v>915.0</c:v>
                </c:pt>
                <c:pt idx="3923">
                  <c:v>916.0</c:v>
                </c:pt>
                <c:pt idx="3924">
                  <c:v>916.0</c:v>
                </c:pt>
                <c:pt idx="3925">
                  <c:v>916.0</c:v>
                </c:pt>
                <c:pt idx="3926">
                  <c:v>916.0</c:v>
                </c:pt>
                <c:pt idx="3927">
                  <c:v>917.0</c:v>
                </c:pt>
                <c:pt idx="3928">
                  <c:v>917.0</c:v>
                </c:pt>
                <c:pt idx="3929">
                  <c:v>918.0</c:v>
                </c:pt>
                <c:pt idx="3930">
                  <c:v>918.0</c:v>
                </c:pt>
                <c:pt idx="3931">
                  <c:v>918.0</c:v>
                </c:pt>
                <c:pt idx="3932">
                  <c:v>918.0</c:v>
                </c:pt>
                <c:pt idx="3933">
                  <c:v>918.0</c:v>
                </c:pt>
                <c:pt idx="3934">
                  <c:v>918.0</c:v>
                </c:pt>
                <c:pt idx="3935">
                  <c:v>918.0</c:v>
                </c:pt>
                <c:pt idx="3936">
                  <c:v>919.0</c:v>
                </c:pt>
                <c:pt idx="3937">
                  <c:v>919.0</c:v>
                </c:pt>
                <c:pt idx="3938">
                  <c:v>919.0</c:v>
                </c:pt>
                <c:pt idx="3939">
                  <c:v>919.0</c:v>
                </c:pt>
                <c:pt idx="3940">
                  <c:v>919.0</c:v>
                </c:pt>
                <c:pt idx="3941">
                  <c:v>919.0</c:v>
                </c:pt>
                <c:pt idx="3942">
                  <c:v>919.0</c:v>
                </c:pt>
                <c:pt idx="3943">
                  <c:v>919.0</c:v>
                </c:pt>
                <c:pt idx="3944">
                  <c:v>920.0</c:v>
                </c:pt>
                <c:pt idx="3945">
                  <c:v>920.0</c:v>
                </c:pt>
                <c:pt idx="3946">
                  <c:v>920.0</c:v>
                </c:pt>
                <c:pt idx="3947">
                  <c:v>921.0</c:v>
                </c:pt>
                <c:pt idx="3948">
                  <c:v>921.0</c:v>
                </c:pt>
                <c:pt idx="3949">
                  <c:v>921.0</c:v>
                </c:pt>
                <c:pt idx="3950">
                  <c:v>921.0</c:v>
                </c:pt>
                <c:pt idx="3951">
                  <c:v>921.0</c:v>
                </c:pt>
                <c:pt idx="3952">
                  <c:v>921.0</c:v>
                </c:pt>
                <c:pt idx="3953">
                  <c:v>921.0</c:v>
                </c:pt>
                <c:pt idx="3954">
                  <c:v>921.0</c:v>
                </c:pt>
                <c:pt idx="3955">
                  <c:v>921.0</c:v>
                </c:pt>
                <c:pt idx="3956">
                  <c:v>921.0</c:v>
                </c:pt>
                <c:pt idx="3957">
                  <c:v>921.0</c:v>
                </c:pt>
                <c:pt idx="3958">
                  <c:v>921.0</c:v>
                </c:pt>
                <c:pt idx="3959">
                  <c:v>921.0</c:v>
                </c:pt>
                <c:pt idx="3960">
                  <c:v>921.0</c:v>
                </c:pt>
                <c:pt idx="3961">
                  <c:v>921.0</c:v>
                </c:pt>
                <c:pt idx="3962">
                  <c:v>921.0</c:v>
                </c:pt>
                <c:pt idx="3963">
                  <c:v>921.0</c:v>
                </c:pt>
                <c:pt idx="3964">
                  <c:v>921.0</c:v>
                </c:pt>
                <c:pt idx="3965">
                  <c:v>921.0</c:v>
                </c:pt>
                <c:pt idx="3966">
                  <c:v>921.0</c:v>
                </c:pt>
                <c:pt idx="3967">
                  <c:v>922.0</c:v>
                </c:pt>
                <c:pt idx="3968">
                  <c:v>922.0</c:v>
                </c:pt>
                <c:pt idx="3969">
                  <c:v>922.0</c:v>
                </c:pt>
                <c:pt idx="3970">
                  <c:v>922.0</c:v>
                </c:pt>
                <c:pt idx="3971">
                  <c:v>923.0</c:v>
                </c:pt>
                <c:pt idx="3972">
                  <c:v>923.0</c:v>
                </c:pt>
                <c:pt idx="3973">
                  <c:v>923.0</c:v>
                </c:pt>
                <c:pt idx="3974">
                  <c:v>923.0</c:v>
                </c:pt>
                <c:pt idx="3975">
                  <c:v>923.0</c:v>
                </c:pt>
                <c:pt idx="3976">
                  <c:v>924.0</c:v>
                </c:pt>
                <c:pt idx="3977">
                  <c:v>924.0</c:v>
                </c:pt>
                <c:pt idx="3978">
                  <c:v>924.0</c:v>
                </c:pt>
                <c:pt idx="3979">
                  <c:v>924.0</c:v>
                </c:pt>
                <c:pt idx="3980">
                  <c:v>924.0</c:v>
                </c:pt>
                <c:pt idx="3981">
                  <c:v>924.0</c:v>
                </c:pt>
                <c:pt idx="3982">
                  <c:v>924.0</c:v>
                </c:pt>
                <c:pt idx="3983">
                  <c:v>924.0</c:v>
                </c:pt>
                <c:pt idx="3984">
                  <c:v>924.0</c:v>
                </c:pt>
                <c:pt idx="3985">
                  <c:v>924.0</c:v>
                </c:pt>
                <c:pt idx="3986">
                  <c:v>924.0</c:v>
                </c:pt>
                <c:pt idx="3987">
                  <c:v>924.0</c:v>
                </c:pt>
                <c:pt idx="3988">
                  <c:v>924.0</c:v>
                </c:pt>
                <c:pt idx="3989">
                  <c:v>924.0</c:v>
                </c:pt>
                <c:pt idx="3990">
                  <c:v>924.0</c:v>
                </c:pt>
                <c:pt idx="3991">
                  <c:v>924.0</c:v>
                </c:pt>
                <c:pt idx="3992">
                  <c:v>924.0</c:v>
                </c:pt>
                <c:pt idx="3993">
                  <c:v>924.0</c:v>
                </c:pt>
                <c:pt idx="3994">
                  <c:v>924.0</c:v>
                </c:pt>
                <c:pt idx="3995">
                  <c:v>924.0</c:v>
                </c:pt>
                <c:pt idx="3996">
                  <c:v>925.0</c:v>
                </c:pt>
                <c:pt idx="3997">
                  <c:v>925.0</c:v>
                </c:pt>
                <c:pt idx="3998">
                  <c:v>926.0</c:v>
                </c:pt>
                <c:pt idx="3999">
                  <c:v>926.0</c:v>
                </c:pt>
                <c:pt idx="4000">
                  <c:v>926.0</c:v>
                </c:pt>
                <c:pt idx="4001">
                  <c:v>926.0</c:v>
                </c:pt>
                <c:pt idx="4002">
                  <c:v>926.0</c:v>
                </c:pt>
                <c:pt idx="4003">
                  <c:v>926.0</c:v>
                </c:pt>
                <c:pt idx="4004">
                  <c:v>926.0</c:v>
                </c:pt>
                <c:pt idx="4005">
                  <c:v>926.0</c:v>
                </c:pt>
                <c:pt idx="4006">
                  <c:v>927.0</c:v>
                </c:pt>
                <c:pt idx="4007">
                  <c:v>928.0</c:v>
                </c:pt>
                <c:pt idx="4008">
                  <c:v>929.0</c:v>
                </c:pt>
                <c:pt idx="4009">
                  <c:v>930.0</c:v>
                </c:pt>
                <c:pt idx="4010">
                  <c:v>931.0</c:v>
                </c:pt>
                <c:pt idx="4011">
                  <c:v>931.0</c:v>
                </c:pt>
                <c:pt idx="4012">
                  <c:v>932.0</c:v>
                </c:pt>
                <c:pt idx="4013">
                  <c:v>932.0</c:v>
                </c:pt>
                <c:pt idx="4014">
                  <c:v>932.0</c:v>
                </c:pt>
                <c:pt idx="4015">
                  <c:v>932.0</c:v>
                </c:pt>
                <c:pt idx="4016">
                  <c:v>933.0</c:v>
                </c:pt>
                <c:pt idx="4017">
                  <c:v>933.0</c:v>
                </c:pt>
                <c:pt idx="4018">
                  <c:v>934.0</c:v>
                </c:pt>
                <c:pt idx="4019">
                  <c:v>934.0</c:v>
                </c:pt>
                <c:pt idx="4020">
                  <c:v>934.0</c:v>
                </c:pt>
                <c:pt idx="4021">
                  <c:v>934.0</c:v>
                </c:pt>
                <c:pt idx="4022">
                  <c:v>934.0</c:v>
                </c:pt>
                <c:pt idx="4023">
                  <c:v>934.0</c:v>
                </c:pt>
                <c:pt idx="4024">
                  <c:v>934.0</c:v>
                </c:pt>
                <c:pt idx="4025">
                  <c:v>934.0</c:v>
                </c:pt>
                <c:pt idx="4026">
                  <c:v>934.0</c:v>
                </c:pt>
                <c:pt idx="4027">
                  <c:v>934.0</c:v>
                </c:pt>
                <c:pt idx="4028">
                  <c:v>935.0</c:v>
                </c:pt>
                <c:pt idx="4029">
                  <c:v>935.0</c:v>
                </c:pt>
                <c:pt idx="4030">
                  <c:v>935.0</c:v>
                </c:pt>
                <c:pt idx="4031">
                  <c:v>935.0</c:v>
                </c:pt>
                <c:pt idx="4032">
                  <c:v>936.0</c:v>
                </c:pt>
                <c:pt idx="4033">
                  <c:v>937.0</c:v>
                </c:pt>
                <c:pt idx="4034">
                  <c:v>937.0</c:v>
                </c:pt>
                <c:pt idx="4035">
                  <c:v>938.0</c:v>
                </c:pt>
                <c:pt idx="4036">
                  <c:v>938.0</c:v>
                </c:pt>
                <c:pt idx="4037">
                  <c:v>939.0</c:v>
                </c:pt>
                <c:pt idx="4038">
                  <c:v>939.0</c:v>
                </c:pt>
                <c:pt idx="4039">
                  <c:v>939.0</c:v>
                </c:pt>
                <c:pt idx="4040">
                  <c:v>939.0</c:v>
                </c:pt>
                <c:pt idx="4041">
                  <c:v>940.0</c:v>
                </c:pt>
                <c:pt idx="4042">
                  <c:v>940.0</c:v>
                </c:pt>
                <c:pt idx="4043">
                  <c:v>940.0</c:v>
                </c:pt>
                <c:pt idx="4044">
                  <c:v>940.0</c:v>
                </c:pt>
                <c:pt idx="4045">
                  <c:v>940.0</c:v>
                </c:pt>
                <c:pt idx="4046">
                  <c:v>940.0</c:v>
                </c:pt>
                <c:pt idx="4047">
                  <c:v>941.0</c:v>
                </c:pt>
                <c:pt idx="4048">
                  <c:v>942.0</c:v>
                </c:pt>
                <c:pt idx="4049">
                  <c:v>943.0</c:v>
                </c:pt>
                <c:pt idx="4050">
                  <c:v>944.0</c:v>
                </c:pt>
                <c:pt idx="4051">
                  <c:v>945.0</c:v>
                </c:pt>
                <c:pt idx="4052">
                  <c:v>946.0</c:v>
                </c:pt>
                <c:pt idx="4053">
                  <c:v>946.0</c:v>
                </c:pt>
                <c:pt idx="4054">
                  <c:v>946.0</c:v>
                </c:pt>
                <c:pt idx="4055">
                  <c:v>947.0</c:v>
                </c:pt>
                <c:pt idx="4056">
                  <c:v>948.0</c:v>
                </c:pt>
                <c:pt idx="4057">
                  <c:v>948.0</c:v>
                </c:pt>
                <c:pt idx="4058">
                  <c:v>948.0</c:v>
                </c:pt>
                <c:pt idx="4059">
                  <c:v>948.0</c:v>
                </c:pt>
                <c:pt idx="4060">
                  <c:v>948.0</c:v>
                </c:pt>
                <c:pt idx="4061">
                  <c:v>949.0</c:v>
                </c:pt>
                <c:pt idx="4062">
                  <c:v>949.0</c:v>
                </c:pt>
                <c:pt idx="4063">
                  <c:v>949.0</c:v>
                </c:pt>
                <c:pt idx="4064">
                  <c:v>949.0</c:v>
                </c:pt>
                <c:pt idx="4065">
                  <c:v>949.0</c:v>
                </c:pt>
                <c:pt idx="4066">
                  <c:v>949.0</c:v>
                </c:pt>
                <c:pt idx="4067">
                  <c:v>949.0</c:v>
                </c:pt>
                <c:pt idx="4068">
                  <c:v>949.0</c:v>
                </c:pt>
                <c:pt idx="4069">
                  <c:v>949.0</c:v>
                </c:pt>
                <c:pt idx="4070">
                  <c:v>949.0</c:v>
                </c:pt>
                <c:pt idx="4071">
                  <c:v>949.0</c:v>
                </c:pt>
                <c:pt idx="4072">
                  <c:v>950.0</c:v>
                </c:pt>
                <c:pt idx="4073">
                  <c:v>950.0</c:v>
                </c:pt>
                <c:pt idx="4074">
                  <c:v>951.0</c:v>
                </c:pt>
                <c:pt idx="4075">
                  <c:v>951.0</c:v>
                </c:pt>
                <c:pt idx="4076">
                  <c:v>951.0</c:v>
                </c:pt>
                <c:pt idx="4077">
                  <c:v>951.0</c:v>
                </c:pt>
                <c:pt idx="4078">
                  <c:v>951.0</c:v>
                </c:pt>
                <c:pt idx="4079">
                  <c:v>951.0</c:v>
                </c:pt>
                <c:pt idx="4080">
                  <c:v>952.0</c:v>
                </c:pt>
                <c:pt idx="4081">
                  <c:v>953.0</c:v>
                </c:pt>
                <c:pt idx="4082">
                  <c:v>954.0</c:v>
                </c:pt>
                <c:pt idx="4083">
                  <c:v>955.0</c:v>
                </c:pt>
                <c:pt idx="4084">
                  <c:v>955.0</c:v>
                </c:pt>
                <c:pt idx="4085">
                  <c:v>955.0</c:v>
                </c:pt>
                <c:pt idx="4086">
                  <c:v>955.0</c:v>
                </c:pt>
                <c:pt idx="4087">
                  <c:v>956.0</c:v>
                </c:pt>
                <c:pt idx="4088">
                  <c:v>956.0</c:v>
                </c:pt>
                <c:pt idx="4089">
                  <c:v>957.0</c:v>
                </c:pt>
                <c:pt idx="4090">
                  <c:v>957.0</c:v>
                </c:pt>
                <c:pt idx="4091">
                  <c:v>957.0</c:v>
                </c:pt>
                <c:pt idx="4092">
                  <c:v>957.0</c:v>
                </c:pt>
                <c:pt idx="4093">
                  <c:v>957.0</c:v>
                </c:pt>
                <c:pt idx="4094">
                  <c:v>957.0</c:v>
                </c:pt>
                <c:pt idx="4095">
                  <c:v>957.0</c:v>
                </c:pt>
                <c:pt idx="4096">
                  <c:v>957.0</c:v>
                </c:pt>
                <c:pt idx="4097">
                  <c:v>958.0</c:v>
                </c:pt>
                <c:pt idx="4098">
                  <c:v>958.0</c:v>
                </c:pt>
                <c:pt idx="4099">
                  <c:v>958.0</c:v>
                </c:pt>
                <c:pt idx="4100">
                  <c:v>959.0</c:v>
                </c:pt>
                <c:pt idx="4101">
                  <c:v>960.0</c:v>
                </c:pt>
                <c:pt idx="4102">
                  <c:v>960.0</c:v>
                </c:pt>
                <c:pt idx="4103">
                  <c:v>960.0</c:v>
                </c:pt>
                <c:pt idx="4104">
                  <c:v>961.0</c:v>
                </c:pt>
                <c:pt idx="4105">
                  <c:v>961.0</c:v>
                </c:pt>
                <c:pt idx="4106">
                  <c:v>962.0</c:v>
                </c:pt>
                <c:pt idx="4107">
                  <c:v>962.0</c:v>
                </c:pt>
                <c:pt idx="4108">
                  <c:v>962.0</c:v>
                </c:pt>
                <c:pt idx="4109">
                  <c:v>963.0</c:v>
                </c:pt>
                <c:pt idx="4110">
                  <c:v>964.0</c:v>
                </c:pt>
                <c:pt idx="4111">
                  <c:v>965.0</c:v>
                </c:pt>
                <c:pt idx="4112">
                  <c:v>965.0</c:v>
                </c:pt>
                <c:pt idx="4113">
                  <c:v>965.0</c:v>
                </c:pt>
                <c:pt idx="4114">
                  <c:v>965.0</c:v>
                </c:pt>
                <c:pt idx="4115">
                  <c:v>965.0</c:v>
                </c:pt>
                <c:pt idx="4116">
                  <c:v>965.0</c:v>
                </c:pt>
                <c:pt idx="4117">
                  <c:v>965.0</c:v>
                </c:pt>
                <c:pt idx="4118">
                  <c:v>965.0</c:v>
                </c:pt>
                <c:pt idx="4119">
                  <c:v>965.0</c:v>
                </c:pt>
                <c:pt idx="4120">
                  <c:v>965.0</c:v>
                </c:pt>
                <c:pt idx="4121">
                  <c:v>965.0</c:v>
                </c:pt>
                <c:pt idx="4122">
                  <c:v>966.0</c:v>
                </c:pt>
                <c:pt idx="4123">
                  <c:v>967.0</c:v>
                </c:pt>
                <c:pt idx="4124">
                  <c:v>968.0</c:v>
                </c:pt>
                <c:pt idx="4125">
                  <c:v>968.0</c:v>
                </c:pt>
                <c:pt idx="4126">
                  <c:v>968.0</c:v>
                </c:pt>
                <c:pt idx="4127">
                  <c:v>968.0</c:v>
                </c:pt>
                <c:pt idx="4128">
                  <c:v>968.0</c:v>
                </c:pt>
                <c:pt idx="4129">
                  <c:v>968.0</c:v>
                </c:pt>
                <c:pt idx="4130">
                  <c:v>969.0</c:v>
                </c:pt>
                <c:pt idx="4131">
                  <c:v>969.0</c:v>
                </c:pt>
                <c:pt idx="4132">
                  <c:v>969.0</c:v>
                </c:pt>
                <c:pt idx="4133">
                  <c:v>969.0</c:v>
                </c:pt>
                <c:pt idx="4134">
                  <c:v>970.0</c:v>
                </c:pt>
                <c:pt idx="4135">
                  <c:v>970.0</c:v>
                </c:pt>
                <c:pt idx="4136">
                  <c:v>971.0</c:v>
                </c:pt>
                <c:pt idx="4137">
                  <c:v>971.0</c:v>
                </c:pt>
                <c:pt idx="4138">
                  <c:v>971.0</c:v>
                </c:pt>
                <c:pt idx="4139">
                  <c:v>971.0</c:v>
                </c:pt>
                <c:pt idx="4140">
                  <c:v>971.0</c:v>
                </c:pt>
                <c:pt idx="4141">
                  <c:v>971.0</c:v>
                </c:pt>
                <c:pt idx="4142">
                  <c:v>971.0</c:v>
                </c:pt>
                <c:pt idx="4143">
                  <c:v>971.0</c:v>
                </c:pt>
                <c:pt idx="4144">
                  <c:v>971.0</c:v>
                </c:pt>
                <c:pt idx="4145">
                  <c:v>971.0</c:v>
                </c:pt>
                <c:pt idx="4146">
                  <c:v>971.0</c:v>
                </c:pt>
                <c:pt idx="4147">
                  <c:v>971.0</c:v>
                </c:pt>
                <c:pt idx="4148">
                  <c:v>971.0</c:v>
                </c:pt>
                <c:pt idx="4149">
                  <c:v>971.0</c:v>
                </c:pt>
                <c:pt idx="4150">
                  <c:v>971.0</c:v>
                </c:pt>
                <c:pt idx="4151">
                  <c:v>972.0</c:v>
                </c:pt>
                <c:pt idx="4152">
                  <c:v>972.0</c:v>
                </c:pt>
                <c:pt idx="4153">
                  <c:v>973.0</c:v>
                </c:pt>
                <c:pt idx="4154">
                  <c:v>974.0</c:v>
                </c:pt>
                <c:pt idx="4155">
                  <c:v>975.0</c:v>
                </c:pt>
                <c:pt idx="4156">
                  <c:v>975.0</c:v>
                </c:pt>
                <c:pt idx="4157">
                  <c:v>975.0</c:v>
                </c:pt>
                <c:pt idx="4158">
                  <c:v>975.0</c:v>
                </c:pt>
                <c:pt idx="4159">
                  <c:v>975.0</c:v>
                </c:pt>
                <c:pt idx="4160">
                  <c:v>976.0</c:v>
                </c:pt>
                <c:pt idx="4161">
                  <c:v>976.0</c:v>
                </c:pt>
                <c:pt idx="4162">
                  <c:v>976.0</c:v>
                </c:pt>
                <c:pt idx="4163">
                  <c:v>976.0</c:v>
                </c:pt>
                <c:pt idx="4164">
                  <c:v>977.0</c:v>
                </c:pt>
                <c:pt idx="4165">
                  <c:v>977.0</c:v>
                </c:pt>
                <c:pt idx="4166">
                  <c:v>977.0</c:v>
                </c:pt>
                <c:pt idx="4167">
                  <c:v>977.0</c:v>
                </c:pt>
                <c:pt idx="4168">
                  <c:v>977.0</c:v>
                </c:pt>
                <c:pt idx="4169">
                  <c:v>978.0</c:v>
                </c:pt>
                <c:pt idx="4170">
                  <c:v>979.0</c:v>
                </c:pt>
                <c:pt idx="4171">
                  <c:v>980.0</c:v>
                </c:pt>
                <c:pt idx="4172">
                  <c:v>980.0</c:v>
                </c:pt>
                <c:pt idx="4173">
                  <c:v>980.0</c:v>
                </c:pt>
                <c:pt idx="4174">
                  <c:v>980.0</c:v>
                </c:pt>
                <c:pt idx="4175">
                  <c:v>981.0</c:v>
                </c:pt>
                <c:pt idx="4176">
                  <c:v>981.0</c:v>
                </c:pt>
                <c:pt idx="4177">
                  <c:v>981.0</c:v>
                </c:pt>
                <c:pt idx="4178">
                  <c:v>981.0</c:v>
                </c:pt>
                <c:pt idx="4179">
                  <c:v>981.0</c:v>
                </c:pt>
                <c:pt idx="4180">
                  <c:v>981.0</c:v>
                </c:pt>
                <c:pt idx="4181">
                  <c:v>981.0</c:v>
                </c:pt>
                <c:pt idx="4182">
                  <c:v>981.0</c:v>
                </c:pt>
                <c:pt idx="4183">
                  <c:v>981.0</c:v>
                </c:pt>
                <c:pt idx="4184">
                  <c:v>982.0</c:v>
                </c:pt>
                <c:pt idx="4185">
                  <c:v>982.0</c:v>
                </c:pt>
                <c:pt idx="4186">
                  <c:v>983.0</c:v>
                </c:pt>
                <c:pt idx="4187">
                  <c:v>984.0</c:v>
                </c:pt>
                <c:pt idx="4188">
                  <c:v>985.0</c:v>
                </c:pt>
                <c:pt idx="4189">
                  <c:v>985.0</c:v>
                </c:pt>
                <c:pt idx="4190">
                  <c:v>985.0</c:v>
                </c:pt>
                <c:pt idx="4191">
                  <c:v>986.0</c:v>
                </c:pt>
                <c:pt idx="4192">
                  <c:v>986.0</c:v>
                </c:pt>
                <c:pt idx="4193">
                  <c:v>987.0</c:v>
                </c:pt>
                <c:pt idx="4194">
                  <c:v>987.0</c:v>
                </c:pt>
                <c:pt idx="4195">
                  <c:v>987.0</c:v>
                </c:pt>
                <c:pt idx="4196">
                  <c:v>987.0</c:v>
                </c:pt>
                <c:pt idx="4197">
                  <c:v>987.0</c:v>
                </c:pt>
                <c:pt idx="4198">
                  <c:v>987.0</c:v>
                </c:pt>
                <c:pt idx="4199">
                  <c:v>988.0</c:v>
                </c:pt>
                <c:pt idx="4200">
                  <c:v>988.0</c:v>
                </c:pt>
                <c:pt idx="4201">
                  <c:v>989.0</c:v>
                </c:pt>
                <c:pt idx="4202">
                  <c:v>990.0</c:v>
                </c:pt>
                <c:pt idx="4203">
                  <c:v>991.0</c:v>
                </c:pt>
                <c:pt idx="4204">
                  <c:v>991.0</c:v>
                </c:pt>
                <c:pt idx="4205">
                  <c:v>991.0</c:v>
                </c:pt>
                <c:pt idx="4206">
                  <c:v>992.0</c:v>
                </c:pt>
                <c:pt idx="4207">
                  <c:v>993.0</c:v>
                </c:pt>
                <c:pt idx="4208">
                  <c:v>994.0</c:v>
                </c:pt>
                <c:pt idx="4209">
                  <c:v>995.0</c:v>
                </c:pt>
                <c:pt idx="4210">
                  <c:v>995.0</c:v>
                </c:pt>
                <c:pt idx="4211">
                  <c:v>995.0</c:v>
                </c:pt>
                <c:pt idx="4212">
                  <c:v>996.0</c:v>
                </c:pt>
                <c:pt idx="4213">
                  <c:v>996.0</c:v>
                </c:pt>
                <c:pt idx="4214">
                  <c:v>997.0</c:v>
                </c:pt>
                <c:pt idx="4215">
                  <c:v>998.0</c:v>
                </c:pt>
                <c:pt idx="4216">
                  <c:v>998.0</c:v>
                </c:pt>
                <c:pt idx="4217">
                  <c:v>998.0</c:v>
                </c:pt>
                <c:pt idx="4218">
                  <c:v>999.0</c:v>
                </c:pt>
                <c:pt idx="4219">
                  <c:v>1000.0</c:v>
                </c:pt>
                <c:pt idx="4220">
                  <c:v>1000.0</c:v>
                </c:pt>
                <c:pt idx="4221">
                  <c:v>1001.0</c:v>
                </c:pt>
                <c:pt idx="4222">
                  <c:v>1001.0</c:v>
                </c:pt>
                <c:pt idx="4223">
                  <c:v>1001.0</c:v>
                </c:pt>
                <c:pt idx="4224">
                  <c:v>1001.0</c:v>
                </c:pt>
                <c:pt idx="4225">
                  <c:v>1001.0</c:v>
                </c:pt>
                <c:pt idx="4226">
                  <c:v>1001.0</c:v>
                </c:pt>
                <c:pt idx="4227">
                  <c:v>1001.0</c:v>
                </c:pt>
                <c:pt idx="4228">
                  <c:v>1001.0</c:v>
                </c:pt>
                <c:pt idx="4229">
                  <c:v>1001.0</c:v>
                </c:pt>
                <c:pt idx="4230">
                  <c:v>1001.0</c:v>
                </c:pt>
                <c:pt idx="4231">
                  <c:v>1001.0</c:v>
                </c:pt>
                <c:pt idx="4232">
                  <c:v>1001.0</c:v>
                </c:pt>
                <c:pt idx="4233">
                  <c:v>1001.0</c:v>
                </c:pt>
                <c:pt idx="4234">
                  <c:v>1001.0</c:v>
                </c:pt>
                <c:pt idx="4235">
                  <c:v>1001.0</c:v>
                </c:pt>
                <c:pt idx="4236">
                  <c:v>1001.0</c:v>
                </c:pt>
                <c:pt idx="4237">
                  <c:v>1001.0</c:v>
                </c:pt>
                <c:pt idx="4238">
                  <c:v>1001.0</c:v>
                </c:pt>
                <c:pt idx="4239">
                  <c:v>1001.0</c:v>
                </c:pt>
                <c:pt idx="4240">
                  <c:v>1001.0</c:v>
                </c:pt>
                <c:pt idx="4241">
                  <c:v>1001.0</c:v>
                </c:pt>
                <c:pt idx="4242">
                  <c:v>1001.0</c:v>
                </c:pt>
                <c:pt idx="4243">
                  <c:v>1001.0</c:v>
                </c:pt>
                <c:pt idx="4244">
                  <c:v>1001.0</c:v>
                </c:pt>
                <c:pt idx="4245">
                  <c:v>1002.0</c:v>
                </c:pt>
                <c:pt idx="4246">
                  <c:v>1003.0</c:v>
                </c:pt>
                <c:pt idx="4247">
                  <c:v>1004.0</c:v>
                </c:pt>
                <c:pt idx="4248">
                  <c:v>1005.0</c:v>
                </c:pt>
                <c:pt idx="4249">
                  <c:v>1006.0</c:v>
                </c:pt>
                <c:pt idx="4250">
                  <c:v>1007.0</c:v>
                </c:pt>
                <c:pt idx="4251">
                  <c:v>1008.0</c:v>
                </c:pt>
                <c:pt idx="4252">
                  <c:v>1009.0</c:v>
                </c:pt>
                <c:pt idx="4253">
                  <c:v>1010.0</c:v>
                </c:pt>
                <c:pt idx="4254">
                  <c:v>1010.0</c:v>
                </c:pt>
                <c:pt idx="4255">
                  <c:v>1010.0</c:v>
                </c:pt>
                <c:pt idx="4256">
                  <c:v>1010.0</c:v>
                </c:pt>
                <c:pt idx="4257">
                  <c:v>1010.0</c:v>
                </c:pt>
                <c:pt idx="4258">
                  <c:v>1011.0</c:v>
                </c:pt>
                <c:pt idx="4259">
                  <c:v>1012.0</c:v>
                </c:pt>
                <c:pt idx="4260">
                  <c:v>1012.0</c:v>
                </c:pt>
                <c:pt idx="4261">
                  <c:v>1013.0</c:v>
                </c:pt>
                <c:pt idx="4262">
                  <c:v>1013.0</c:v>
                </c:pt>
                <c:pt idx="4263">
                  <c:v>1013.0</c:v>
                </c:pt>
                <c:pt idx="4264">
                  <c:v>1013.0</c:v>
                </c:pt>
                <c:pt idx="4265">
                  <c:v>1013.0</c:v>
                </c:pt>
                <c:pt idx="4266">
                  <c:v>1013.0</c:v>
                </c:pt>
                <c:pt idx="4267">
                  <c:v>1013.0</c:v>
                </c:pt>
                <c:pt idx="4268">
                  <c:v>1013.0</c:v>
                </c:pt>
                <c:pt idx="4269">
                  <c:v>1013.0</c:v>
                </c:pt>
                <c:pt idx="4270">
                  <c:v>1013.0</c:v>
                </c:pt>
                <c:pt idx="4271">
                  <c:v>1013.0</c:v>
                </c:pt>
                <c:pt idx="4272">
                  <c:v>1013.0</c:v>
                </c:pt>
                <c:pt idx="4273">
                  <c:v>1013.0</c:v>
                </c:pt>
                <c:pt idx="4274">
                  <c:v>1014.0</c:v>
                </c:pt>
                <c:pt idx="4275">
                  <c:v>1014.0</c:v>
                </c:pt>
                <c:pt idx="4276">
                  <c:v>1014.0</c:v>
                </c:pt>
                <c:pt idx="4277">
                  <c:v>1014.0</c:v>
                </c:pt>
                <c:pt idx="4278">
                  <c:v>1014.0</c:v>
                </c:pt>
                <c:pt idx="4279">
                  <c:v>1014.0</c:v>
                </c:pt>
                <c:pt idx="4280">
                  <c:v>1014.0</c:v>
                </c:pt>
                <c:pt idx="4281">
                  <c:v>1014.0</c:v>
                </c:pt>
                <c:pt idx="4282">
                  <c:v>1014.0</c:v>
                </c:pt>
                <c:pt idx="4283">
                  <c:v>1014.0</c:v>
                </c:pt>
                <c:pt idx="4284">
                  <c:v>1014.0</c:v>
                </c:pt>
                <c:pt idx="4285">
                  <c:v>1014.0</c:v>
                </c:pt>
                <c:pt idx="4286">
                  <c:v>1015.0</c:v>
                </c:pt>
                <c:pt idx="4287">
                  <c:v>1015.0</c:v>
                </c:pt>
                <c:pt idx="4288">
                  <c:v>1015.0</c:v>
                </c:pt>
                <c:pt idx="4289">
                  <c:v>1015.0</c:v>
                </c:pt>
                <c:pt idx="4290">
                  <c:v>1015.0</c:v>
                </c:pt>
                <c:pt idx="4291">
                  <c:v>1015.0</c:v>
                </c:pt>
                <c:pt idx="4292">
                  <c:v>1016.0</c:v>
                </c:pt>
                <c:pt idx="4293">
                  <c:v>1016.0</c:v>
                </c:pt>
                <c:pt idx="4294">
                  <c:v>1016.0</c:v>
                </c:pt>
                <c:pt idx="4295">
                  <c:v>1016.0</c:v>
                </c:pt>
                <c:pt idx="4296">
                  <c:v>1016.0</c:v>
                </c:pt>
                <c:pt idx="4297">
                  <c:v>1017.0</c:v>
                </c:pt>
                <c:pt idx="4298">
                  <c:v>1017.0</c:v>
                </c:pt>
                <c:pt idx="4299">
                  <c:v>1017.0</c:v>
                </c:pt>
                <c:pt idx="4300">
                  <c:v>1017.0</c:v>
                </c:pt>
                <c:pt idx="4301">
                  <c:v>1018.0</c:v>
                </c:pt>
                <c:pt idx="4302">
                  <c:v>1019.0</c:v>
                </c:pt>
                <c:pt idx="4303">
                  <c:v>1020.0</c:v>
                </c:pt>
                <c:pt idx="4304">
                  <c:v>1020.0</c:v>
                </c:pt>
                <c:pt idx="4305">
                  <c:v>1021.0</c:v>
                </c:pt>
                <c:pt idx="4306">
                  <c:v>1021.0</c:v>
                </c:pt>
                <c:pt idx="4307">
                  <c:v>1021.0</c:v>
                </c:pt>
                <c:pt idx="4308">
                  <c:v>1021.0</c:v>
                </c:pt>
                <c:pt idx="4309">
                  <c:v>1021.0</c:v>
                </c:pt>
                <c:pt idx="4310">
                  <c:v>1021.0</c:v>
                </c:pt>
                <c:pt idx="4311">
                  <c:v>1021.0</c:v>
                </c:pt>
                <c:pt idx="4312">
                  <c:v>1021.0</c:v>
                </c:pt>
                <c:pt idx="4313">
                  <c:v>1021.0</c:v>
                </c:pt>
                <c:pt idx="4314">
                  <c:v>1021.0</c:v>
                </c:pt>
                <c:pt idx="4315">
                  <c:v>1021.0</c:v>
                </c:pt>
                <c:pt idx="4316">
                  <c:v>1022.0</c:v>
                </c:pt>
                <c:pt idx="4317">
                  <c:v>1023.0</c:v>
                </c:pt>
                <c:pt idx="4318">
                  <c:v>1023.0</c:v>
                </c:pt>
                <c:pt idx="4319">
                  <c:v>1023.0</c:v>
                </c:pt>
                <c:pt idx="4320">
                  <c:v>1023.0</c:v>
                </c:pt>
                <c:pt idx="4321">
                  <c:v>1023.0</c:v>
                </c:pt>
                <c:pt idx="4322">
                  <c:v>1024.0</c:v>
                </c:pt>
                <c:pt idx="4323">
                  <c:v>1024.0</c:v>
                </c:pt>
                <c:pt idx="4324">
                  <c:v>1024.0</c:v>
                </c:pt>
                <c:pt idx="4325">
                  <c:v>1024.0</c:v>
                </c:pt>
                <c:pt idx="4326">
                  <c:v>1024.0</c:v>
                </c:pt>
                <c:pt idx="4327">
                  <c:v>1024.0</c:v>
                </c:pt>
                <c:pt idx="4328">
                  <c:v>1024.0</c:v>
                </c:pt>
                <c:pt idx="4329">
                  <c:v>1024.0</c:v>
                </c:pt>
                <c:pt idx="4330">
                  <c:v>1024.0</c:v>
                </c:pt>
                <c:pt idx="4331">
                  <c:v>1024.0</c:v>
                </c:pt>
                <c:pt idx="4332">
                  <c:v>1024.0</c:v>
                </c:pt>
                <c:pt idx="4333">
                  <c:v>1024.0</c:v>
                </c:pt>
                <c:pt idx="4334">
                  <c:v>1024.0</c:v>
                </c:pt>
                <c:pt idx="4335">
                  <c:v>1024.0</c:v>
                </c:pt>
                <c:pt idx="4336">
                  <c:v>1024.0</c:v>
                </c:pt>
                <c:pt idx="4337">
                  <c:v>1024.0</c:v>
                </c:pt>
                <c:pt idx="4338">
                  <c:v>1024.0</c:v>
                </c:pt>
                <c:pt idx="4339">
                  <c:v>1024.0</c:v>
                </c:pt>
                <c:pt idx="4340">
                  <c:v>1024.0</c:v>
                </c:pt>
                <c:pt idx="4341">
                  <c:v>1024.0</c:v>
                </c:pt>
                <c:pt idx="4342">
                  <c:v>1024.0</c:v>
                </c:pt>
                <c:pt idx="4343">
                  <c:v>1024.0</c:v>
                </c:pt>
                <c:pt idx="4344">
                  <c:v>1024.0</c:v>
                </c:pt>
                <c:pt idx="4345">
                  <c:v>1024.0</c:v>
                </c:pt>
                <c:pt idx="4346">
                  <c:v>1024.0</c:v>
                </c:pt>
                <c:pt idx="4347">
                  <c:v>1025.0</c:v>
                </c:pt>
                <c:pt idx="4348">
                  <c:v>1025.0</c:v>
                </c:pt>
                <c:pt idx="4349">
                  <c:v>1025.0</c:v>
                </c:pt>
                <c:pt idx="4350">
                  <c:v>1025.0</c:v>
                </c:pt>
                <c:pt idx="4351">
                  <c:v>1025.0</c:v>
                </c:pt>
                <c:pt idx="4352">
                  <c:v>1025.0</c:v>
                </c:pt>
                <c:pt idx="4353">
                  <c:v>1025.0</c:v>
                </c:pt>
                <c:pt idx="4354">
                  <c:v>1025.0</c:v>
                </c:pt>
                <c:pt idx="4355">
                  <c:v>1025.0</c:v>
                </c:pt>
                <c:pt idx="4356">
                  <c:v>1025.0</c:v>
                </c:pt>
                <c:pt idx="4357">
                  <c:v>1025.0</c:v>
                </c:pt>
                <c:pt idx="4358">
                  <c:v>1025.0</c:v>
                </c:pt>
                <c:pt idx="4359">
                  <c:v>1025.0</c:v>
                </c:pt>
                <c:pt idx="4360">
                  <c:v>1025.0</c:v>
                </c:pt>
                <c:pt idx="4361">
                  <c:v>1025.0</c:v>
                </c:pt>
                <c:pt idx="4362">
                  <c:v>1026.0</c:v>
                </c:pt>
                <c:pt idx="4363">
                  <c:v>1026.0</c:v>
                </c:pt>
                <c:pt idx="4364">
                  <c:v>1026.0</c:v>
                </c:pt>
                <c:pt idx="4365">
                  <c:v>1026.0</c:v>
                </c:pt>
                <c:pt idx="4366">
                  <c:v>1026.0</c:v>
                </c:pt>
                <c:pt idx="4367">
                  <c:v>1026.0</c:v>
                </c:pt>
                <c:pt idx="4368">
                  <c:v>1026.0</c:v>
                </c:pt>
                <c:pt idx="4369">
                  <c:v>1026.0</c:v>
                </c:pt>
                <c:pt idx="4370">
                  <c:v>1027.0</c:v>
                </c:pt>
                <c:pt idx="4371">
                  <c:v>1027.0</c:v>
                </c:pt>
                <c:pt idx="4372">
                  <c:v>1028.0</c:v>
                </c:pt>
                <c:pt idx="4373">
                  <c:v>1028.0</c:v>
                </c:pt>
                <c:pt idx="4374">
                  <c:v>1028.0</c:v>
                </c:pt>
                <c:pt idx="4375">
                  <c:v>1028.0</c:v>
                </c:pt>
                <c:pt idx="4376">
                  <c:v>1028.0</c:v>
                </c:pt>
                <c:pt idx="4377">
                  <c:v>1028.0</c:v>
                </c:pt>
                <c:pt idx="4378">
                  <c:v>1028.0</c:v>
                </c:pt>
                <c:pt idx="4379">
                  <c:v>1028.0</c:v>
                </c:pt>
                <c:pt idx="4380">
                  <c:v>1029.0</c:v>
                </c:pt>
                <c:pt idx="4381">
                  <c:v>1029.0</c:v>
                </c:pt>
                <c:pt idx="4382">
                  <c:v>1029.0</c:v>
                </c:pt>
                <c:pt idx="4383">
                  <c:v>1029.0</c:v>
                </c:pt>
                <c:pt idx="4384">
                  <c:v>1029.0</c:v>
                </c:pt>
                <c:pt idx="4385">
                  <c:v>1029.0</c:v>
                </c:pt>
                <c:pt idx="4386">
                  <c:v>1029.0</c:v>
                </c:pt>
                <c:pt idx="4387">
                  <c:v>1029.0</c:v>
                </c:pt>
                <c:pt idx="4388">
                  <c:v>1029.0</c:v>
                </c:pt>
                <c:pt idx="4389">
                  <c:v>1029.0</c:v>
                </c:pt>
                <c:pt idx="4390">
                  <c:v>1029.0</c:v>
                </c:pt>
                <c:pt idx="4391">
                  <c:v>1029.0</c:v>
                </c:pt>
                <c:pt idx="4392">
                  <c:v>1029.0</c:v>
                </c:pt>
                <c:pt idx="4393">
                  <c:v>1029.0</c:v>
                </c:pt>
                <c:pt idx="4394">
                  <c:v>1029.0</c:v>
                </c:pt>
                <c:pt idx="4395">
                  <c:v>1029.0</c:v>
                </c:pt>
                <c:pt idx="4396">
                  <c:v>1029.0</c:v>
                </c:pt>
                <c:pt idx="4397">
                  <c:v>1029.0</c:v>
                </c:pt>
                <c:pt idx="4398">
                  <c:v>1029.0</c:v>
                </c:pt>
                <c:pt idx="4399">
                  <c:v>1030.0</c:v>
                </c:pt>
                <c:pt idx="4400">
                  <c:v>1031.0</c:v>
                </c:pt>
                <c:pt idx="4401">
                  <c:v>1031.0</c:v>
                </c:pt>
                <c:pt idx="4402">
                  <c:v>1031.0</c:v>
                </c:pt>
                <c:pt idx="4403">
                  <c:v>1031.0</c:v>
                </c:pt>
                <c:pt idx="4404">
                  <c:v>1032.0</c:v>
                </c:pt>
                <c:pt idx="4405">
                  <c:v>1033.0</c:v>
                </c:pt>
                <c:pt idx="4406">
                  <c:v>1033.0</c:v>
                </c:pt>
                <c:pt idx="4407">
                  <c:v>1033.0</c:v>
                </c:pt>
                <c:pt idx="4408">
                  <c:v>1033.0</c:v>
                </c:pt>
                <c:pt idx="4409">
                  <c:v>1034.0</c:v>
                </c:pt>
                <c:pt idx="4410">
                  <c:v>1035.0</c:v>
                </c:pt>
                <c:pt idx="4411">
                  <c:v>1036.0</c:v>
                </c:pt>
                <c:pt idx="4412">
                  <c:v>1036.0</c:v>
                </c:pt>
                <c:pt idx="4413">
                  <c:v>1036.0</c:v>
                </c:pt>
                <c:pt idx="4414">
                  <c:v>1036.0</c:v>
                </c:pt>
                <c:pt idx="4415">
                  <c:v>1037.0</c:v>
                </c:pt>
                <c:pt idx="4416">
                  <c:v>1037.0</c:v>
                </c:pt>
                <c:pt idx="4417">
                  <c:v>1038.0</c:v>
                </c:pt>
                <c:pt idx="4418">
                  <c:v>1039.0</c:v>
                </c:pt>
                <c:pt idx="4419">
                  <c:v>1040.0</c:v>
                </c:pt>
                <c:pt idx="4420">
                  <c:v>1040.0</c:v>
                </c:pt>
                <c:pt idx="4421">
                  <c:v>1040.0</c:v>
                </c:pt>
                <c:pt idx="4422">
                  <c:v>1040.0</c:v>
                </c:pt>
                <c:pt idx="4423">
                  <c:v>1040.0</c:v>
                </c:pt>
                <c:pt idx="4424">
                  <c:v>1040.0</c:v>
                </c:pt>
                <c:pt idx="4425">
                  <c:v>1040.0</c:v>
                </c:pt>
                <c:pt idx="4426">
                  <c:v>1040.0</c:v>
                </c:pt>
                <c:pt idx="4427">
                  <c:v>1040.0</c:v>
                </c:pt>
                <c:pt idx="4428">
                  <c:v>1040.0</c:v>
                </c:pt>
                <c:pt idx="4429">
                  <c:v>1040.0</c:v>
                </c:pt>
                <c:pt idx="4430">
                  <c:v>1040.0</c:v>
                </c:pt>
                <c:pt idx="4431">
                  <c:v>1040.0</c:v>
                </c:pt>
                <c:pt idx="4432">
                  <c:v>1040.0</c:v>
                </c:pt>
                <c:pt idx="4433">
                  <c:v>1040.0</c:v>
                </c:pt>
                <c:pt idx="4434">
                  <c:v>1040.0</c:v>
                </c:pt>
                <c:pt idx="4435">
                  <c:v>1040.0</c:v>
                </c:pt>
                <c:pt idx="4436">
                  <c:v>1040.0</c:v>
                </c:pt>
                <c:pt idx="4437">
                  <c:v>1040.0</c:v>
                </c:pt>
                <c:pt idx="4438">
                  <c:v>1040.0</c:v>
                </c:pt>
                <c:pt idx="4439">
                  <c:v>1040.0</c:v>
                </c:pt>
                <c:pt idx="4440">
                  <c:v>1040.0</c:v>
                </c:pt>
                <c:pt idx="4441">
                  <c:v>1040.0</c:v>
                </c:pt>
                <c:pt idx="4442">
                  <c:v>1040.0</c:v>
                </c:pt>
                <c:pt idx="4443">
                  <c:v>1040.0</c:v>
                </c:pt>
                <c:pt idx="4444">
                  <c:v>1040.0</c:v>
                </c:pt>
                <c:pt idx="4445">
                  <c:v>1040.0</c:v>
                </c:pt>
                <c:pt idx="4446">
                  <c:v>1040.0</c:v>
                </c:pt>
                <c:pt idx="4447">
                  <c:v>1040.0</c:v>
                </c:pt>
                <c:pt idx="4448">
                  <c:v>1040.0</c:v>
                </c:pt>
                <c:pt idx="4449">
                  <c:v>1040.0</c:v>
                </c:pt>
                <c:pt idx="4450">
                  <c:v>1040.0</c:v>
                </c:pt>
                <c:pt idx="4451">
                  <c:v>1041.0</c:v>
                </c:pt>
                <c:pt idx="4452">
                  <c:v>1041.0</c:v>
                </c:pt>
                <c:pt idx="4453">
                  <c:v>1041.0</c:v>
                </c:pt>
                <c:pt idx="4454">
                  <c:v>1041.0</c:v>
                </c:pt>
                <c:pt idx="4455">
                  <c:v>1041.0</c:v>
                </c:pt>
                <c:pt idx="4456">
                  <c:v>1041.0</c:v>
                </c:pt>
                <c:pt idx="4457">
                  <c:v>1041.0</c:v>
                </c:pt>
                <c:pt idx="4458">
                  <c:v>1041.0</c:v>
                </c:pt>
                <c:pt idx="4459">
                  <c:v>1041.0</c:v>
                </c:pt>
                <c:pt idx="4460">
                  <c:v>1041.0</c:v>
                </c:pt>
                <c:pt idx="4461">
                  <c:v>1041.0</c:v>
                </c:pt>
                <c:pt idx="4462">
                  <c:v>1041.0</c:v>
                </c:pt>
                <c:pt idx="4463">
                  <c:v>1041.0</c:v>
                </c:pt>
                <c:pt idx="4464">
                  <c:v>1041.0</c:v>
                </c:pt>
                <c:pt idx="4465">
                  <c:v>1041.0</c:v>
                </c:pt>
                <c:pt idx="4466">
                  <c:v>1041.0</c:v>
                </c:pt>
                <c:pt idx="4467">
                  <c:v>1041.0</c:v>
                </c:pt>
                <c:pt idx="4468">
                  <c:v>1041.0</c:v>
                </c:pt>
                <c:pt idx="4469">
                  <c:v>1041.0</c:v>
                </c:pt>
                <c:pt idx="4470">
                  <c:v>1041.0</c:v>
                </c:pt>
                <c:pt idx="4471">
                  <c:v>1041.0</c:v>
                </c:pt>
                <c:pt idx="4472">
                  <c:v>1041.0</c:v>
                </c:pt>
                <c:pt idx="4473">
                  <c:v>1042.0</c:v>
                </c:pt>
                <c:pt idx="4474">
                  <c:v>1043.0</c:v>
                </c:pt>
                <c:pt idx="4475">
                  <c:v>1044.0</c:v>
                </c:pt>
                <c:pt idx="4476">
                  <c:v>1045.0</c:v>
                </c:pt>
                <c:pt idx="4477">
                  <c:v>1046.0</c:v>
                </c:pt>
                <c:pt idx="4478">
                  <c:v>1046.0</c:v>
                </c:pt>
                <c:pt idx="4479">
                  <c:v>1046.0</c:v>
                </c:pt>
                <c:pt idx="4480">
                  <c:v>1047.0</c:v>
                </c:pt>
                <c:pt idx="4481">
                  <c:v>1047.0</c:v>
                </c:pt>
                <c:pt idx="4482">
                  <c:v>1047.0</c:v>
                </c:pt>
                <c:pt idx="4483">
                  <c:v>1047.0</c:v>
                </c:pt>
                <c:pt idx="4484">
                  <c:v>1047.0</c:v>
                </c:pt>
                <c:pt idx="4485">
                  <c:v>1047.0</c:v>
                </c:pt>
                <c:pt idx="4486">
                  <c:v>1047.0</c:v>
                </c:pt>
                <c:pt idx="4487">
                  <c:v>1047.0</c:v>
                </c:pt>
                <c:pt idx="4488">
                  <c:v>1047.0</c:v>
                </c:pt>
                <c:pt idx="4489">
                  <c:v>1047.0</c:v>
                </c:pt>
                <c:pt idx="4490">
                  <c:v>1047.0</c:v>
                </c:pt>
                <c:pt idx="4491">
                  <c:v>1047.0</c:v>
                </c:pt>
                <c:pt idx="4492">
                  <c:v>1048.0</c:v>
                </c:pt>
                <c:pt idx="4493">
                  <c:v>1048.0</c:v>
                </c:pt>
                <c:pt idx="4494">
                  <c:v>1049.0</c:v>
                </c:pt>
                <c:pt idx="4495">
                  <c:v>1049.0</c:v>
                </c:pt>
                <c:pt idx="4496">
                  <c:v>1049.0</c:v>
                </c:pt>
                <c:pt idx="4497">
                  <c:v>1049.0</c:v>
                </c:pt>
                <c:pt idx="4498">
                  <c:v>1049.0</c:v>
                </c:pt>
                <c:pt idx="4499">
                  <c:v>1050.0</c:v>
                </c:pt>
                <c:pt idx="4500">
                  <c:v>1050.0</c:v>
                </c:pt>
                <c:pt idx="4501">
                  <c:v>1050.0</c:v>
                </c:pt>
                <c:pt idx="4502">
                  <c:v>1050.0</c:v>
                </c:pt>
                <c:pt idx="4503">
                  <c:v>1051.0</c:v>
                </c:pt>
                <c:pt idx="4504">
                  <c:v>1051.0</c:v>
                </c:pt>
                <c:pt idx="4505">
                  <c:v>1052.0</c:v>
                </c:pt>
                <c:pt idx="4506">
                  <c:v>1052.0</c:v>
                </c:pt>
                <c:pt idx="4507">
                  <c:v>1052.0</c:v>
                </c:pt>
                <c:pt idx="4508">
                  <c:v>1052.0</c:v>
                </c:pt>
                <c:pt idx="4509">
                  <c:v>1052.0</c:v>
                </c:pt>
                <c:pt idx="4510">
                  <c:v>1052.0</c:v>
                </c:pt>
                <c:pt idx="4511">
                  <c:v>1052.0</c:v>
                </c:pt>
                <c:pt idx="4512">
                  <c:v>1052.0</c:v>
                </c:pt>
                <c:pt idx="4513">
                  <c:v>1052.0</c:v>
                </c:pt>
                <c:pt idx="4514">
                  <c:v>1052.0</c:v>
                </c:pt>
                <c:pt idx="4515">
                  <c:v>1052.0</c:v>
                </c:pt>
                <c:pt idx="4516">
                  <c:v>1052.0</c:v>
                </c:pt>
                <c:pt idx="4517">
                  <c:v>1052.0</c:v>
                </c:pt>
                <c:pt idx="4518">
                  <c:v>1052.0</c:v>
                </c:pt>
                <c:pt idx="4519">
                  <c:v>1052.0</c:v>
                </c:pt>
                <c:pt idx="4520">
                  <c:v>1052.0</c:v>
                </c:pt>
                <c:pt idx="4521">
                  <c:v>1052.0</c:v>
                </c:pt>
                <c:pt idx="4522">
                  <c:v>1053.0</c:v>
                </c:pt>
                <c:pt idx="4523">
                  <c:v>1053.0</c:v>
                </c:pt>
                <c:pt idx="4524">
                  <c:v>1053.0</c:v>
                </c:pt>
                <c:pt idx="4525">
                  <c:v>1053.0</c:v>
                </c:pt>
                <c:pt idx="4526">
                  <c:v>1053.0</c:v>
                </c:pt>
                <c:pt idx="4527">
                  <c:v>1053.0</c:v>
                </c:pt>
                <c:pt idx="4528">
                  <c:v>1053.0</c:v>
                </c:pt>
                <c:pt idx="4529">
                  <c:v>1053.0</c:v>
                </c:pt>
                <c:pt idx="4530">
                  <c:v>1053.0</c:v>
                </c:pt>
                <c:pt idx="4531">
                  <c:v>1053.0</c:v>
                </c:pt>
                <c:pt idx="4532">
                  <c:v>1053.0</c:v>
                </c:pt>
                <c:pt idx="4533">
                  <c:v>1053.0</c:v>
                </c:pt>
                <c:pt idx="4534">
                  <c:v>1053.0</c:v>
                </c:pt>
                <c:pt idx="4535">
                  <c:v>1053.0</c:v>
                </c:pt>
                <c:pt idx="4536">
                  <c:v>1053.0</c:v>
                </c:pt>
                <c:pt idx="4537">
                  <c:v>1053.0</c:v>
                </c:pt>
                <c:pt idx="4538">
                  <c:v>1053.0</c:v>
                </c:pt>
                <c:pt idx="4539">
                  <c:v>1053.0</c:v>
                </c:pt>
                <c:pt idx="4540">
                  <c:v>1053.0</c:v>
                </c:pt>
                <c:pt idx="4541">
                  <c:v>1053.0</c:v>
                </c:pt>
                <c:pt idx="4542">
                  <c:v>1053.0</c:v>
                </c:pt>
                <c:pt idx="4543">
                  <c:v>1053.0</c:v>
                </c:pt>
                <c:pt idx="4544">
                  <c:v>1053.0</c:v>
                </c:pt>
                <c:pt idx="4545">
                  <c:v>1053.0</c:v>
                </c:pt>
                <c:pt idx="4546">
                  <c:v>1053.0</c:v>
                </c:pt>
                <c:pt idx="4547">
                  <c:v>1053.0</c:v>
                </c:pt>
                <c:pt idx="4548">
                  <c:v>1054.0</c:v>
                </c:pt>
                <c:pt idx="4549">
                  <c:v>1054.0</c:v>
                </c:pt>
                <c:pt idx="4550">
                  <c:v>1055.0</c:v>
                </c:pt>
                <c:pt idx="4551">
                  <c:v>1055.0</c:v>
                </c:pt>
                <c:pt idx="4552">
                  <c:v>1055.0</c:v>
                </c:pt>
                <c:pt idx="4553">
                  <c:v>1055.0</c:v>
                </c:pt>
                <c:pt idx="4554">
                  <c:v>1056.0</c:v>
                </c:pt>
                <c:pt idx="4555">
                  <c:v>1056.0</c:v>
                </c:pt>
                <c:pt idx="4556">
                  <c:v>1056.0</c:v>
                </c:pt>
                <c:pt idx="4557">
                  <c:v>1056.0</c:v>
                </c:pt>
                <c:pt idx="4558">
                  <c:v>1056.0</c:v>
                </c:pt>
                <c:pt idx="4559">
                  <c:v>1056.0</c:v>
                </c:pt>
                <c:pt idx="4560">
                  <c:v>1056.0</c:v>
                </c:pt>
                <c:pt idx="4561">
                  <c:v>1056.0</c:v>
                </c:pt>
                <c:pt idx="4562">
                  <c:v>1056.0</c:v>
                </c:pt>
                <c:pt idx="4563">
                  <c:v>1056.0</c:v>
                </c:pt>
                <c:pt idx="4564">
                  <c:v>1056.0</c:v>
                </c:pt>
                <c:pt idx="4565">
                  <c:v>1056.0</c:v>
                </c:pt>
                <c:pt idx="4566">
                  <c:v>1056.0</c:v>
                </c:pt>
                <c:pt idx="4567">
                  <c:v>1056.0</c:v>
                </c:pt>
                <c:pt idx="4568">
                  <c:v>1056.0</c:v>
                </c:pt>
                <c:pt idx="4569">
                  <c:v>1056.0</c:v>
                </c:pt>
                <c:pt idx="4570">
                  <c:v>1056.0</c:v>
                </c:pt>
                <c:pt idx="4571">
                  <c:v>1056.0</c:v>
                </c:pt>
                <c:pt idx="4572">
                  <c:v>1056.0</c:v>
                </c:pt>
                <c:pt idx="4573">
                  <c:v>1056.0</c:v>
                </c:pt>
                <c:pt idx="4574">
                  <c:v>1056.0</c:v>
                </c:pt>
                <c:pt idx="4575">
                  <c:v>1056.0</c:v>
                </c:pt>
                <c:pt idx="4576">
                  <c:v>1056.0</c:v>
                </c:pt>
                <c:pt idx="4577">
                  <c:v>1056.0</c:v>
                </c:pt>
                <c:pt idx="4578">
                  <c:v>1056.0</c:v>
                </c:pt>
                <c:pt idx="4579">
                  <c:v>1056.0</c:v>
                </c:pt>
                <c:pt idx="4580">
                  <c:v>1056.0</c:v>
                </c:pt>
                <c:pt idx="4581">
                  <c:v>1056.0</c:v>
                </c:pt>
                <c:pt idx="4582">
                  <c:v>1056.0</c:v>
                </c:pt>
                <c:pt idx="4583">
                  <c:v>1056.0</c:v>
                </c:pt>
                <c:pt idx="4584">
                  <c:v>1056.0</c:v>
                </c:pt>
                <c:pt idx="4585">
                  <c:v>1056.0</c:v>
                </c:pt>
                <c:pt idx="4586">
                  <c:v>1056.0</c:v>
                </c:pt>
                <c:pt idx="4587">
                  <c:v>1057.0</c:v>
                </c:pt>
                <c:pt idx="4588">
                  <c:v>1058.0</c:v>
                </c:pt>
                <c:pt idx="4589">
                  <c:v>1058.0</c:v>
                </c:pt>
                <c:pt idx="4590">
                  <c:v>1058.0</c:v>
                </c:pt>
                <c:pt idx="4591">
                  <c:v>1058.0</c:v>
                </c:pt>
                <c:pt idx="4592">
                  <c:v>1058.0</c:v>
                </c:pt>
                <c:pt idx="4593">
                  <c:v>1058.0</c:v>
                </c:pt>
                <c:pt idx="4594">
                  <c:v>1058.0</c:v>
                </c:pt>
                <c:pt idx="4595">
                  <c:v>1058.0</c:v>
                </c:pt>
                <c:pt idx="4596">
                  <c:v>1058.0</c:v>
                </c:pt>
                <c:pt idx="4597">
                  <c:v>1058.0</c:v>
                </c:pt>
                <c:pt idx="4598">
                  <c:v>1058.0</c:v>
                </c:pt>
                <c:pt idx="4599">
                  <c:v>1058.0</c:v>
                </c:pt>
                <c:pt idx="4600">
                  <c:v>1059.0</c:v>
                </c:pt>
                <c:pt idx="4601">
                  <c:v>1059.0</c:v>
                </c:pt>
                <c:pt idx="4602">
                  <c:v>1060.0</c:v>
                </c:pt>
                <c:pt idx="4603">
                  <c:v>1060.0</c:v>
                </c:pt>
                <c:pt idx="4604">
                  <c:v>1061.0</c:v>
                </c:pt>
                <c:pt idx="4605">
                  <c:v>1061.0</c:v>
                </c:pt>
                <c:pt idx="4606">
                  <c:v>1062.0</c:v>
                </c:pt>
                <c:pt idx="4607">
                  <c:v>1062.0</c:v>
                </c:pt>
                <c:pt idx="4608">
                  <c:v>1063.0</c:v>
                </c:pt>
                <c:pt idx="4609">
                  <c:v>1063.0</c:v>
                </c:pt>
                <c:pt idx="4610">
                  <c:v>1063.0</c:v>
                </c:pt>
                <c:pt idx="4611">
                  <c:v>1063.0</c:v>
                </c:pt>
                <c:pt idx="4612">
                  <c:v>1063.0</c:v>
                </c:pt>
                <c:pt idx="4613">
                  <c:v>1064.0</c:v>
                </c:pt>
                <c:pt idx="4614">
                  <c:v>1064.0</c:v>
                </c:pt>
                <c:pt idx="4615">
                  <c:v>1065.0</c:v>
                </c:pt>
                <c:pt idx="4616">
                  <c:v>1066.0</c:v>
                </c:pt>
                <c:pt idx="4617">
                  <c:v>1066.0</c:v>
                </c:pt>
                <c:pt idx="4618">
                  <c:v>1067.0</c:v>
                </c:pt>
                <c:pt idx="4619">
                  <c:v>1067.0</c:v>
                </c:pt>
                <c:pt idx="4620">
                  <c:v>1067.0</c:v>
                </c:pt>
                <c:pt idx="4621">
                  <c:v>1067.0</c:v>
                </c:pt>
                <c:pt idx="4622">
                  <c:v>1068.0</c:v>
                </c:pt>
                <c:pt idx="4623">
                  <c:v>1068.0</c:v>
                </c:pt>
                <c:pt idx="4624">
                  <c:v>1069.0</c:v>
                </c:pt>
                <c:pt idx="4625">
                  <c:v>1069.0</c:v>
                </c:pt>
                <c:pt idx="4626">
                  <c:v>1069.0</c:v>
                </c:pt>
                <c:pt idx="4627">
                  <c:v>1069.0</c:v>
                </c:pt>
                <c:pt idx="4628">
                  <c:v>1069.0</c:v>
                </c:pt>
                <c:pt idx="4629">
                  <c:v>1069.0</c:v>
                </c:pt>
                <c:pt idx="4630">
                  <c:v>1069.0</c:v>
                </c:pt>
                <c:pt idx="4631">
                  <c:v>1070.0</c:v>
                </c:pt>
                <c:pt idx="4632">
                  <c:v>1070.0</c:v>
                </c:pt>
                <c:pt idx="4633">
                  <c:v>1070.0</c:v>
                </c:pt>
                <c:pt idx="4634">
                  <c:v>1070.0</c:v>
                </c:pt>
                <c:pt idx="4635">
                  <c:v>1071.0</c:v>
                </c:pt>
                <c:pt idx="4636">
                  <c:v>1072.0</c:v>
                </c:pt>
                <c:pt idx="4637">
                  <c:v>1072.0</c:v>
                </c:pt>
                <c:pt idx="4638">
                  <c:v>1072.0</c:v>
                </c:pt>
                <c:pt idx="4639">
                  <c:v>1073.0</c:v>
                </c:pt>
                <c:pt idx="4640">
                  <c:v>1074.0</c:v>
                </c:pt>
                <c:pt idx="4641">
                  <c:v>1075.0</c:v>
                </c:pt>
                <c:pt idx="4642">
                  <c:v>1075.0</c:v>
                </c:pt>
                <c:pt idx="4643">
                  <c:v>1075.0</c:v>
                </c:pt>
                <c:pt idx="4644">
                  <c:v>1075.0</c:v>
                </c:pt>
                <c:pt idx="4645">
                  <c:v>1075.0</c:v>
                </c:pt>
                <c:pt idx="4646">
                  <c:v>1075.0</c:v>
                </c:pt>
                <c:pt idx="4647">
                  <c:v>1075.0</c:v>
                </c:pt>
                <c:pt idx="4648">
                  <c:v>1075.0</c:v>
                </c:pt>
                <c:pt idx="4649">
                  <c:v>1075.0</c:v>
                </c:pt>
                <c:pt idx="4650">
                  <c:v>1076.0</c:v>
                </c:pt>
                <c:pt idx="4651">
                  <c:v>1076.0</c:v>
                </c:pt>
                <c:pt idx="4652">
                  <c:v>1076.0</c:v>
                </c:pt>
                <c:pt idx="4653">
                  <c:v>1076.0</c:v>
                </c:pt>
                <c:pt idx="4654">
                  <c:v>1076.0</c:v>
                </c:pt>
                <c:pt idx="4655">
                  <c:v>1076.0</c:v>
                </c:pt>
                <c:pt idx="4656">
                  <c:v>1076.0</c:v>
                </c:pt>
                <c:pt idx="4657">
                  <c:v>1076.0</c:v>
                </c:pt>
                <c:pt idx="4658">
                  <c:v>1076.0</c:v>
                </c:pt>
                <c:pt idx="4659">
                  <c:v>1076.0</c:v>
                </c:pt>
                <c:pt idx="4660">
                  <c:v>1076.0</c:v>
                </c:pt>
                <c:pt idx="4661">
                  <c:v>1077.0</c:v>
                </c:pt>
                <c:pt idx="4662">
                  <c:v>1077.0</c:v>
                </c:pt>
                <c:pt idx="4663">
                  <c:v>1077.0</c:v>
                </c:pt>
                <c:pt idx="4664">
                  <c:v>1078.0</c:v>
                </c:pt>
                <c:pt idx="4665">
                  <c:v>1078.0</c:v>
                </c:pt>
                <c:pt idx="4666">
                  <c:v>1078.0</c:v>
                </c:pt>
                <c:pt idx="4667">
                  <c:v>1078.0</c:v>
                </c:pt>
                <c:pt idx="4668">
                  <c:v>1078.0</c:v>
                </c:pt>
                <c:pt idx="4669">
                  <c:v>1078.0</c:v>
                </c:pt>
                <c:pt idx="4670">
                  <c:v>1078.0</c:v>
                </c:pt>
                <c:pt idx="4671">
                  <c:v>1078.0</c:v>
                </c:pt>
                <c:pt idx="4672">
                  <c:v>1078.0</c:v>
                </c:pt>
                <c:pt idx="4673">
                  <c:v>1078.0</c:v>
                </c:pt>
                <c:pt idx="4674">
                  <c:v>1078.0</c:v>
                </c:pt>
                <c:pt idx="4675">
                  <c:v>1078.0</c:v>
                </c:pt>
                <c:pt idx="4676">
                  <c:v>1078.0</c:v>
                </c:pt>
                <c:pt idx="4677">
                  <c:v>1078.0</c:v>
                </c:pt>
                <c:pt idx="4678">
                  <c:v>1078.0</c:v>
                </c:pt>
                <c:pt idx="4679">
                  <c:v>1078.0</c:v>
                </c:pt>
                <c:pt idx="4680">
                  <c:v>1078.0</c:v>
                </c:pt>
                <c:pt idx="4681">
                  <c:v>1078.0</c:v>
                </c:pt>
                <c:pt idx="4682">
                  <c:v>1078.0</c:v>
                </c:pt>
                <c:pt idx="4683">
                  <c:v>1078.0</c:v>
                </c:pt>
                <c:pt idx="4684">
                  <c:v>1078.0</c:v>
                </c:pt>
                <c:pt idx="4685">
                  <c:v>1078.0</c:v>
                </c:pt>
                <c:pt idx="4686">
                  <c:v>1079.0</c:v>
                </c:pt>
                <c:pt idx="4687">
                  <c:v>1079.0</c:v>
                </c:pt>
                <c:pt idx="4688">
                  <c:v>1079.0</c:v>
                </c:pt>
                <c:pt idx="4689">
                  <c:v>1079.0</c:v>
                </c:pt>
                <c:pt idx="4690">
                  <c:v>1080.0</c:v>
                </c:pt>
                <c:pt idx="4691">
                  <c:v>1080.0</c:v>
                </c:pt>
                <c:pt idx="4692">
                  <c:v>1081.0</c:v>
                </c:pt>
                <c:pt idx="4693">
                  <c:v>1081.0</c:v>
                </c:pt>
                <c:pt idx="4694">
                  <c:v>1081.0</c:v>
                </c:pt>
                <c:pt idx="4695">
                  <c:v>1081.0</c:v>
                </c:pt>
                <c:pt idx="4696">
                  <c:v>1081.0</c:v>
                </c:pt>
                <c:pt idx="4697">
                  <c:v>1081.0</c:v>
                </c:pt>
                <c:pt idx="4698">
                  <c:v>1081.0</c:v>
                </c:pt>
                <c:pt idx="4699">
                  <c:v>1081.0</c:v>
                </c:pt>
                <c:pt idx="4700">
                  <c:v>1081.0</c:v>
                </c:pt>
                <c:pt idx="4701">
                  <c:v>1081.0</c:v>
                </c:pt>
                <c:pt idx="4702">
                  <c:v>1081.0</c:v>
                </c:pt>
                <c:pt idx="4703">
                  <c:v>1081.0</c:v>
                </c:pt>
                <c:pt idx="4704">
                  <c:v>1081.0</c:v>
                </c:pt>
                <c:pt idx="4705">
                  <c:v>1081.0</c:v>
                </c:pt>
                <c:pt idx="4706">
                  <c:v>1082.0</c:v>
                </c:pt>
                <c:pt idx="4707">
                  <c:v>1083.0</c:v>
                </c:pt>
                <c:pt idx="4708">
                  <c:v>1084.0</c:v>
                </c:pt>
                <c:pt idx="4709">
                  <c:v>1085.0</c:v>
                </c:pt>
                <c:pt idx="4710">
                  <c:v>1086.0</c:v>
                </c:pt>
                <c:pt idx="4711">
                  <c:v>1087.0</c:v>
                </c:pt>
                <c:pt idx="4712">
                  <c:v>1087.0</c:v>
                </c:pt>
                <c:pt idx="4713">
                  <c:v>1088.0</c:v>
                </c:pt>
                <c:pt idx="4714">
                  <c:v>1089.0</c:v>
                </c:pt>
                <c:pt idx="4715">
                  <c:v>1090.0</c:v>
                </c:pt>
                <c:pt idx="4716">
                  <c:v>1091.0</c:v>
                </c:pt>
                <c:pt idx="4717">
                  <c:v>1092.0</c:v>
                </c:pt>
                <c:pt idx="4718">
                  <c:v>1093.0</c:v>
                </c:pt>
                <c:pt idx="4719">
                  <c:v>1094.0</c:v>
                </c:pt>
                <c:pt idx="4720">
                  <c:v>1094.0</c:v>
                </c:pt>
                <c:pt idx="4721">
                  <c:v>1094.0</c:v>
                </c:pt>
                <c:pt idx="4722">
                  <c:v>1094.0</c:v>
                </c:pt>
                <c:pt idx="4723">
                  <c:v>1094.0</c:v>
                </c:pt>
                <c:pt idx="4724">
                  <c:v>1094.0</c:v>
                </c:pt>
                <c:pt idx="4725">
                  <c:v>1094.0</c:v>
                </c:pt>
                <c:pt idx="4726">
                  <c:v>1094.0</c:v>
                </c:pt>
                <c:pt idx="4727">
                  <c:v>1094.0</c:v>
                </c:pt>
                <c:pt idx="4728">
                  <c:v>1094.0</c:v>
                </c:pt>
                <c:pt idx="4729">
                  <c:v>1094.0</c:v>
                </c:pt>
                <c:pt idx="4730">
                  <c:v>1095.0</c:v>
                </c:pt>
                <c:pt idx="4731">
                  <c:v>1095.0</c:v>
                </c:pt>
                <c:pt idx="4732">
                  <c:v>1095.0</c:v>
                </c:pt>
                <c:pt idx="4733">
                  <c:v>1095.0</c:v>
                </c:pt>
                <c:pt idx="4734">
                  <c:v>1095.0</c:v>
                </c:pt>
                <c:pt idx="4735">
                  <c:v>1095.0</c:v>
                </c:pt>
                <c:pt idx="4736">
                  <c:v>1095.0</c:v>
                </c:pt>
                <c:pt idx="4737">
                  <c:v>1095.0</c:v>
                </c:pt>
                <c:pt idx="4738">
                  <c:v>1095.0</c:v>
                </c:pt>
                <c:pt idx="4739">
                  <c:v>1095.0</c:v>
                </c:pt>
                <c:pt idx="4740">
                  <c:v>1095.0</c:v>
                </c:pt>
                <c:pt idx="4741">
                  <c:v>1095.0</c:v>
                </c:pt>
                <c:pt idx="4742">
                  <c:v>1095.0</c:v>
                </c:pt>
                <c:pt idx="4743">
                  <c:v>1095.0</c:v>
                </c:pt>
                <c:pt idx="4744">
                  <c:v>1095.0</c:v>
                </c:pt>
                <c:pt idx="4745">
                  <c:v>1095.0</c:v>
                </c:pt>
                <c:pt idx="4746">
                  <c:v>1095.0</c:v>
                </c:pt>
                <c:pt idx="4747">
                  <c:v>1095.0</c:v>
                </c:pt>
                <c:pt idx="4748">
                  <c:v>1096.0</c:v>
                </c:pt>
                <c:pt idx="4749">
                  <c:v>1097.0</c:v>
                </c:pt>
                <c:pt idx="4750">
                  <c:v>1098.0</c:v>
                </c:pt>
                <c:pt idx="4751">
                  <c:v>1099.0</c:v>
                </c:pt>
                <c:pt idx="4752">
                  <c:v>1099.0</c:v>
                </c:pt>
                <c:pt idx="4753">
                  <c:v>1100.0</c:v>
                </c:pt>
                <c:pt idx="4754">
                  <c:v>1100.0</c:v>
                </c:pt>
                <c:pt idx="4755">
                  <c:v>1101.0</c:v>
                </c:pt>
                <c:pt idx="4756">
                  <c:v>1102.0</c:v>
                </c:pt>
                <c:pt idx="4757">
                  <c:v>1103.0</c:v>
                </c:pt>
                <c:pt idx="4758">
                  <c:v>1104.0</c:v>
                </c:pt>
                <c:pt idx="4759">
                  <c:v>1105.0</c:v>
                </c:pt>
                <c:pt idx="4760">
                  <c:v>1106.0</c:v>
                </c:pt>
                <c:pt idx="4761">
                  <c:v>1106.0</c:v>
                </c:pt>
                <c:pt idx="4762">
                  <c:v>1106.0</c:v>
                </c:pt>
                <c:pt idx="4763">
                  <c:v>1107.0</c:v>
                </c:pt>
                <c:pt idx="4764">
                  <c:v>1107.0</c:v>
                </c:pt>
                <c:pt idx="4765">
                  <c:v>1107.0</c:v>
                </c:pt>
                <c:pt idx="4766">
                  <c:v>1107.0</c:v>
                </c:pt>
                <c:pt idx="4767">
                  <c:v>1107.0</c:v>
                </c:pt>
                <c:pt idx="4768">
                  <c:v>1107.0</c:v>
                </c:pt>
                <c:pt idx="4769">
                  <c:v>1107.0</c:v>
                </c:pt>
                <c:pt idx="4770">
                  <c:v>1107.0</c:v>
                </c:pt>
                <c:pt idx="4771">
                  <c:v>1107.0</c:v>
                </c:pt>
                <c:pt idx="4772">
                  <c:v>1107.0</c:v>
                </c:pt>
                <c:pt idx="4773">
                  <c:v>1107.0</c:v>
                </c:pt>
                <c:pt idx="4774">
                  <c:v>1107.0</c:v>
                </c:pt>
                <c:pt idx="4775">
                  <c:v>1107.0</c:v>
                </c:pt>
                <c:pt idx="4776">
                  <c:v>1107.0</c:v>
                </c:pt>
                <c:pt idx="4777">
                  <c:v>1107.0</c:v>
                </c:pt>
                <c:pt idx="4778">
                  <c:v>1107.0</c:v>
                </c:pt>
                <c:pt idx="4779">
                  <c:v>1107.0</c:v>
                </c:pt>
                <c:pt idx="4780">
                  <c:v>1107.0</c:v>
                </c:pt>
                <c:pt idx="4781">
                  <c:v>1107.0</c:v>
                </c:pt>
                <c:pt idx="4782">
                  <c:v>1107.0</c:v>
                </c:pt>
                <c:pt idx="4783">
                  <c:v>1107.0</c:v>
                </c:pt>
                <c:pt idx="4784">
                  <c:v>1107.0</c:v>
                </c:pt>
                <c:pt idx="4785">
                  <c:v>1107.0</c:v>
                </c:pt>
                <c:pt idx="4786">
                  <c:v>1107.0</c:v>
                </c:pt>
                <c:pt idx="4787">
                  <c:v>1107.0</c:v>
                </c:pt>
                <c:pt idx="4788">
                  <c:v>1107.0</c:v>
                </c:pt>
                <c:pt idx="4789">
                  <c:v>1107.0</c:v>
                </c:pt>
                <c:pt idx="4790">
                  <c:v>1107.0</c:v>
                </c:pt>
                <c:pt idx="4791">
                  <c:v>1107.0</c:v>
                </c:pt>
                <c:pt idx="4792">
                  <c:v>1107.0</c:v>
                </c:pt>
                <c:pt idx="4793">
                  <c:v>1107.0</c:v>
                </c:pt>
                <c:pt idx="4794">
                  <c:v>1107.0</c:v>
                </c:pt>
                <c:pt idx="4795">
                  <c:v>1107.0</c:v>
                </c:pt>
                <c:pt idx="4796">
                  <c:v>1107.0</c:v>
                </c:pt>
                <c:pt idx="4797">
                  <c:v>1107.0</c:v>
                </c:pt>
                <c:pt idx="4798">
                  <c:v>1108.0</c:v>
                </c:pt>
                <c:pt idx="4799">
                  <c:v>1108.0</c:v>
                </c:pt>
                <c:pt idx="4800">
                  <c:v>1108.0</c:v>
                </c:pt>
                <c:pt idx="4801">
                  <c:v>1108.0</c:v>
                </c:pt>
                <c:pt idx="4802">
                  <c:v>1108.0</c:v>
                </c:pt>
                <c:pt idx="4803">
                  <c:v>1109.0</c:v>
                </c:pt>
                <c:pt idx="4804">
                  <c:v>1110.0</c:v>
                </c:pt>
                <c:pt idx="4805">
                  <c:v>1110.0</c:v>
                </c:pt>
                <c:pt idx="4806">
                  <c:v>1111.0</c:v>
                </c:pt>
                <c:pt idx="4807">
                  <c:v>1112.0</c:v>
                </c:pt>
                <c:pt idx="4808">
                  <c:v>1112.0</c:v>
                </c:pt>
                <c:pt idx="4809">
                  <c:v>1113.0</c:v>
                </c:pt>
                <c:pt idx="4810">
                  <c:v>1114.0</c:v>
                </c:pt>
                <c:pt idx="4811">
                  <c:v>1115.0</c:v>
                </c:pt>
                <c:pt idx="4812">
                  <c:v>1116.0</c:v>
                </c:pt>
                <c:pt idx="4813">
                  <c:v>1116.0</c:v>
                </c:pt>
                <c:pt idx="4814">
                  <c:v>1117.0</c:v>
                </c:pt>
                <c:pt idx="4815">
                  <c:v>1117.0</c:v>
                </c:pt>
                <c:pt idx="4816">
                  <c:v>1118.0</c:v>
                </c:pt>
                <c:pt idx="4817">
                  <c:v>1118.0</c:v>
                </c:pt>
                <c:pt idx="4818">
                  <c:v>1119.0</c:v>
                </c:pt>
                <c:pt idx="4819">
                  <c:v>1120.0</c:v>
                </c:pt>
                <c:pt idx="4820">
                  <c:v>1120.0</c:v>
                </c:pt>
                <c:pt idx="4821">
                  <c:v>1121.0</c:v>
                </c:pt>
                <c:pt idx="4822">
                  <c:v>1121.0</c:v>
                </c:pt>
                <c:pt idx="4823">
                  <c:v>1122.0</c:v>
                </c:pt>
                <c:pt idx="4824">
                  <c:v>1123.0</c:v>
                </c:pt>
                <c:pt idx="4825">
                  <c:v>1123.0</c:v>
                </c:pt>
                <c:pt idx="4826">
                  <c:v>1123.0</c:v>
                </c:pt>
                <c:pt idx="4827">
                  <c:v>1123.0</c:v>
                </c:pt>
                <c:pt idx="4828">
                  <c:v>1123.0</c:v>
                </c:pt>
                <c:pt idx="4829">
                  <c:v>1123.0</c:v>
                </c:pt>
                <c:pt idx="4830">
                  <c:v>1123.0</c:v>
                </c:pt>
                <c:pt idx="4831">
                  <c:v>1124.0</c:v>
                </c:pt>
                <c:pt idx="4832">
                  <c:v>1125.0</c:v>
                </c:pt>
                <c:pt idx="4833">
                  <c:v>1126.0</c:v>
                </c:pt>
                <c:pt idx="4834">
                  <c:v>1127.0</c:v>
                </c:pt>
                <c:pt idx="4835">
                  <c:v>1128.0</c:v>
                </c:pt>
                <c:pt idx="4836">
                  <c:v>1129.0</c:v>
                </c:pt>
                <c:pt idx="4837">
                  <c:v>1130.0</c:v>
                </c:pt>
                <c:pt idx="4838">
                  <c:v>1130.0</c:v>
                </c:pt>
                <c:pt idx="4839">
                  <c:v>1130.0</c:v>
                </c:pt>
                <c:pt idx="4840">
                  <c:v>1130.0</c:v>
                </c:pt>
                <c:pt idx="4841">
                  <c:v>1131.0</c:v>
                </c:pt>
                <c:pt idx="4842">
                  <c:v>1132.0</c:v>
                </c:pt>
                <c:pt idx="4843">
                  <c:v>1133.0</c:v>
                </c:pt>
                <c:pt idx="4844">
                  <c:v>1134.0</c:v>
                </c:pt>
                <c:pt idx="4845">
                  <c:v>1135.0</c:v>
                </c:pt>
                <c:pt idx="4846">
                  <c:v>1136.0</c:v>
                </c:pt>
                <c:pt idx="4847">
                  <c:v>1137.0</c:v>
                </c:pt>
                <c:pt idx="4848">
                  <c:v>1137.0</c:v>
                </c:pt>
                <c:pt idx="4849">
                  <c:v>1138.0</c:v>
                </c:pt>
                <c:pt idx="4850">
                  <c:v>1138.0</c:v>
                </c:pt>
                <c:pt idx="4851">
                  <c:v>1139.0</c:v>
                </c:pt>
                <c:pt idx="4852">
                  <c:v>1139.0</c:v>
                </c:pt>
                <c:pt idx="4853">
                  <c:v>1139.0</c:v>
                </c:pt>
                <c:pt idx="4854">
                  <c:v>1139.0</c:v>
                </c:pt>
                <c:pt idx="4855">
                  <c:v>1139.0</c:v>
                </c:pt>
                <c:pt idx="4856">
                  <c:v>1139.0</c:v>
                </c:pt>
                <c:pt idx="4857">
                  <c:v>1139.0</c:v>
                </c:pt>
                <c:pt idx="4858">
                  <c:v>1140.0</c:v>
                </c:pt>
                <c:pt idx="4859">
                  <c:v>1140.0</c:v>
                </c:pt>
                <c:pt idx="4860">
                  <c:v>1140.0</c:v>
                </c:pt>
                <c:pt idx="4861">
                  <c:v>1140.0</c:v>
                </c:pt>
                <c:pt idx="4862">
                  <c:v>1140.0</c:v>
                </c:pt>
                <c:pt idx="4863">
                  <c:v>1141.0</c:v>
                </c:pt>
                <c:pt idx="4864">
                  <c:v>1141.0</c:v>
                </c:pt>
                <c:pt idx="4865">
                  <c:v>1141.0</c:v>
                </c:pt>
                <c:pt idx="4866">
                  <c:v>1141.0</c:v>
                </c:pt>
                <c:pt idx="4867">
                  <c:v>1141.0</c:v>
                </c:pt>
                <c:pt idx="4868">
                  <c:v>1141.0</c:v>
                </c:pt>
                <c:pt idx="4869">
                  <c:v>1141.0</c:v>
                </c:pt>
                <c:pt idx="4870">
                  <c:v>1141.0</c:v>
                </c:pt>
                <c:pt idx="4871">
                  <c:v>1141.0</c:v>
                </c:pt>
                <c:pt idx="4872">
                  <c:v>1141.0</c:v>
                </c:pt>
                <c:pt idx="4873">
                  <c:v>1142.0</c:v>
                </c:pt>
                <c:pt idx="4874">
                  <c:v>1142.0</c:v>
                </c:pt>
                <c:pt idx="4875">
                  <c:v>1142.0</c:v>
                </c:pt>
                <c:pt idx="4876">
                  <c:v>1142.0</c:v>
                </c:pt>
                <c:pt idx="4877">
                  <c:v>1143.0</c:v>
                </c:pt>
                <c:pt idx="4878">
                  <c:v>1143.0</c:v>
                </c:pt>
                <c:pt idx="4879">
                  <c:v>1143.0</c:v>
                </c:pt>
                <c:pt idx="4880">
                  <c:v>1143.0</c:v>
                </c:pt>
                <c:pt idx="4881">
                  <c:v>1143.0</c:v>
                </c:pt>
                <c:pt idx="4882">
                  <c:v>1143.0</c:v>
                </c:pt>
                <c:pt idx="4883">
                  <c:v>1144.0</c:v>
                </c:pt>
                <c:pt idx="4884">
                  <c:v>1144.0</c:v>
                </c:pt>
                <c:pt idx="4885">
                  <c:v>1144.0</c:v>
                </c:pt>
                <c:pt idx="4886">
                  <c:v>1145.0</c:v>
                </c:pt>
                <c:pt idx="4887">
                  <c:v>1145.0</c:v>
                </c:pt>
                <c:pt idx="4888">
                  <c:v>1145.0</c:v>
                </c:pt>
                <c:pt idx="4889">
                  <c:v>1145.0</c:v>
                </c:pt>
                <c:pt idx="4890">
                  <c:v>1145.0</c:v>
                </c:pt>
                <c:pt idx="4891">
                  <c:v>1145.0</c:v>
                </c:pt>
                <c:pt idx="4892">
                  <c:v>1145.0</c:v>
                </c:pt>
                <c:pt idx="4893">
                  <c:v>1145.0</c:v>
                </c:pt>
                <c:pt idx="4894">
                  <c:v>1145.0</c:v>
                </c:pt>
                <c:pt idx="4895">
                  <c:v>1145.0</c:v>
                </c:pt>
                <c:pt idx="4896">
                  <c:v>1145.0</c:v>
                </c:pt>
                <c:pt idx="4897">
                  <c:v>1145.0</c:v>
                </c:pt>
                <c:pt idx="4898">
                  <c:v>1145.0</c:v>
                </c:pt>
                <c:pt idx="4899">
                  <c:v>1145.0</c:v>
                </c:pt>
                <c:pt idx="4900">
                  <c:v>1145.0</c:v>
                </c:pt>
                <c:pt idx="4901">
                  <c:v>1146.0</c:v>
                </c:pt>
                <c:pt idx="4902">
                  <c:v>1146.0</c:v>
                </c:pt>
                <c:pt idx="4903">
                  <c:v>1146.0</c:v>
                </c:pt>
                <c:pt idx="4904">
                  <c:v>1147.0</c:v>
                </c:pt>
                <c:pt idx="4905">
                  <c:v>1147.0</c:v>
                </c:pt>
                <c:pt idx="4906">
                  <c:v>1147.0</c:v>
                </c:pt>
                <c:pt idx="4907">
                  <c:v>1147.0</c:v>
                </c:pt>
                <c:pt idx="4908">
                  <c:v>1147.0</c:v>
                </c:pt>
                <c:pt idx="4909">
                  <c:v>1147.0</c:v>
                </c:pt>
                <c:pt idx="4910">
                  <c:v>1147.0</c:v>
                </c:pt>
                <c:pt idx="4911">
                  <c:v>1147.0</c:v>
                </c:pt>
                <c:pt idx="4912">
                  <c:v>1147.0</c:v>
                </c:pt>
                <c:pt idx="4913">
                  <c:v>1148.0</c:v>
                </c:pt>
                <c:pt idx="4914">
                  <c:v>1148.0</c:v>
                </c:pt>
                <c:pt idx="4915">
                  <c:v>1149.0</c:v>
                </c:pt>
                <c:pt idx="4916">
                  <c:v>1150.0</c:v>
                </c:pt>
                <c:pt idx="4917">
                  <c:v>1150.0</c:v>
                </c:pt>
                <c:pt idx="4918">
                  <c:v>1150.0</c:v>
                </c:pt>
                <c:pt idx="4919">
                  <c:v>1150.0</c:v>
                </c:pt>
                <c:pt idx="4920">
                  <c:v>1150.0</c:v>
                </c:pt>
                <c:pt idx="4921">
                  <c:v>1150.0</c:v>
                </c:pt>
                <c:pt idx="4922">
                  <c:v>1150.0</c:v>
                </c:pt>
                <c:pt idx="4923">
                  <c:v>1150.0</c:v>
                </c:pt>
                <c:pt idx="4924">
                  <c:v>1151.0</c:v>
                </c:pt>
                <c:pt idx="4925">
                  <c:v>1152.0</c:v>
                </c:pt>
                <c:pt idx="4926">
                  <c:v>1152.0</c:v>
                </c:pt>
                <c:pt idx="4927">
                  <c:v>1152.0</c:v>
                </c:pt>
                <c:pt idx="4928">
                  <c:v>1152.0</c:v>
                </c:pt>
                <c:pt idx="4929">
                  <c:v>1153.0</c:v>
                </c:pt>
                <c:pt idx="4930">
                  <c:v>1153.0</c:v>
                </c:pt>
                <c:pt idx="4931">
                  <c:v>1153.0</c:v>
                </c:pt>
                <c:pt idx="4932">
                  <c:v>1154.0</c:v>
                </c:pt>
                <c:pt idx="4933">
                  <c:v>1154.0</c:v>
                </c:pt>
                <c:pt idx="4934">
                  <c:v>1154.0</c:v>
                </c:pt>
                <c:pt idx="4935">
                  <c:v>1155.0</c:v>
                </c:pt>
                <c:pt idx="4936">
                  <c:v>1155.0</c:v>
                </c:pt>
                <c:pt idx="4937">
                  <c:v>1155.0</c:v>
                </c:pt>
                <c:pt idx="4938">
                  <c:v>1156.0</c:v>
                </c:pt>
                <c:pt idx="4939">
                  <c:v>1156.0</c:v>
                </c:pt>
                <c:pt idx="4940">
                  <c:v>1156.0</c:v>
                </c:pt>
                <c:pt idx="4941">
                  <c:v>1157.0</c:v>
                </c:pt>
                <c:pt idx="4942">
                  <c:v>1157.0</c:v>
                </c:pt>
                <c:pt idx="4943">
                  <c:v>1157.0</c:v>
                </c:pt>
                <c:pt idx="4944">
                  <c:v>1157.0</c:v>
                </c:pt>
                <c:pt idx="4945">
                  <c:v>1157.0</c:v>
                </c:pt>
                <c:pt idx="4946">
                  <c:v>1157.0</c:v>
                </c:pt>
                <c:pt idx="4947">
                  <c:v>1157.0</c:v>
                </c:pt>
                <c:pt idx="4948">
                  <c:v>1158.0</c:v>
                </c:pt>
                <c:pt idx="4949">
                  <c:v>1158.0</c:v>
                </c:pt>
                <c:pt idx="4950">
                  <c:v>1159.0</c:v>
                </c:pt>
                <c:pt idx="4951">
                  <c:v>1159.0</c:v>
                </c:pt>
                <c:pt idx="4952">
                  <c:v>1159.0</c:v>
                </c:pt>
                <c:pt idx="4953">
                  <c:v>1159.0</c:v>
                </c:pt>
                <c:pt idx="4954">
                  <c:v>1159.0</c:v>
                </c:pt>
                <c:pt idx="4955">
                  <c:v>1159.0</c:v>
                </c:pt>
                <c:pt idx="4956">
                  <c:v>1160.0</c:v>
                </c:pt>
                <c:pt idx="4957">
                  <c:v>1160.0</c:v>
                </c:pt>
                <c:pt idx="4958">
                  <c:v>1160.0</c:v>
                </c:pt>
                <c:pt idx="4959">
                  <c:v>1160.0</c:v>
                </c:pt>
                <c:pt idx="4960">
                  <c:v>1160.0</c:v>
                </c:pt>
                <c:pt idx="4961">
                  <c:v>1160.0</c:v>
                </c:pt>
                <c:pt idx="4962">
                  <c:v>1161.0</c:v>
                </c:pt>
                <c:pt idx="4963">
                  <c:v>1162.0</c:v>
                </c:pt>
                <c:pt idx="4964">
                  <c:v>1162.0</c:v>
                </c:pt>
                <c:pt idx="4965">
                  <c:v>1163.0</c:v>
                </c:pt>
                <c:pt idx="4966">
                  <c:v>1163.0</c:v>
                </c:pt>
                <c:pt idx="4967">
                  <c:v>1164.0</c:v>
                </c:pt>
                <c:pt idx="4968">
                  <c:v>1165.0</c:v>
                </c:pt>
                <c:pt idx="4969">
                  <c:v>1165.0</c:v>
                </c:pt>
                <c:pt idx="4970">
                  <c:v>1165.0</c:v>
                </c:pt>
                <c:pt idx="4971">
                  <c:v>1165.0</c:v>
                </c:pt>
                <c:pt idx="4972">
                  <c:v>1165.0</c:v>
                </c:pt>
                <c:pt idx="4973">
                  <c:v>1165.0</c:v>
                </c:pt>
                <c:pt idx="4974">
                  <c:v>1166.0</c:v>
                </c:pt>
                <c:pt idx="4975">
                  <c:v>1166.0</c:v>
                </c:pt>
                <c:pt idx="4976">
                  <c:v>1166.0</c:v>
                </c:pt>
                <c:pt idx="4977">
                  <c:v>1167.0</c:v>
                </c:pt>
                <c:pt idx="4978">
                  <c:v>1167.0</c:v>
                </c:pt>
                <c:pt idx="4979">
                  <c:v>1167.0</c:v>
                </c:pt>
                <c:pt idx="4980">
                  <c:v>1167.0</c:v>
                </c:pt>
                <c:pt idx="4981">
                  <c:v>1167.0</c:v>
                </c:pt>
                <c:pt idx="4982">
                  <c:v>1167.0</c:v>
                </c:pt>
                <c:pt idx="4983">
                  <c:v>1168.0</c:v>
                </c:pt>
                <c:pt idx="4984">
                  <c:v>1168.0</c:v>
                </c:pt>
                <c:pt idx="4985">
                  <c:v>1168.0</c:v>
                </c:pt>
                <c:pt idx="4986">
                  <c:v>1168.0</c:v>
                </c:pt>
                <c:pt idx="4987">
                  <c:v>1168.0</c:v>
                </c:pt>
                <c:pt idx="4988">
                  <c:v>1168.0</c:v>
                </c:pt>
                <c:pt idx="4989">
                  <c:v>1168.0</c:v>
                </c:pt>
                <c:pt idx="4990">
                  <c:v>1168.0</c:v>
                </c:pt>
                <c:pt idx="4991">
                  <c:v>1168.0</c:v>
                </c:pt>
                <c:pt idx="4992">
                  <c:v>1168.0</c:v>
                </c:pt>
                <c:pt idx="4993">
                  <c:v>1168.0</c:v>
                </c:pt>
                <c:pt idx="4994">
                  <c:v>1168.0</c:v>
                </c:pt>
                <c:pt idx="4995">
                  <c:v>1168.0</c:v>
                </c:pt>
                <c:pt idx="4996">
                  <c:v>1168.0</c:v>
                </c:pt>
                <c:pt idx="4997">
                  <c:v>1168.0</c:v>
                </c:pt>
                <c:pt idx="4998">
                  <c:v>1168.0</c:v>
                </c:pt>
                <c:pt idx="4999">
                  <c:v>1169.0</c:v>
                </c:pt>
                <c:pt idx="5000">
                  <c:v>1169.0</c:v>
                </c:pt>
                <c:pt idx="5001">
                  <c:v>1169.0</c:v>
                </c:pt>
                <c:pt idx="5002">
                  <c:v>1169.0</c:v>
                </c:pt>
                <c:pt idx="5003">
                  <c:v>1169.0</c:v>
                </c:pt>
                <c:pt idx="5004">
                  <c:v>1169.0</c:v>
                </c:pt>
                <c:pt idx="5005">
                  <c:v>1169.0</c:v>
                </c:pt>
                <c:pt idx="5006">
                  <c:v>1170.0</c:v>
                </c:pt>
                <c:pt idx="5007">
                  <c:v>1170.0</c:v>
                </c:pt>
                <c:pt idx="5008">
                  <c:v>1170.0</c:v>
                </c:pt>
                <c:pt idx="5009">
                  <c:v>1171.0</c:v>
                </c:pt>
                <c:pt idx="5010">
                  <c:v>1171.0</c:v>
                </c:pt>
                <c:pt idx="5011">
                  <c:v>1171.0</c:v>
                </c:pt>
                <c:pt idx="5012">
                  <c:v>1172.0</c:v>
                </c:pt>
                <c:pt idx="5013">
                  <c:v>1172.0</c:v>
                </c:pt>
                <c:pt idx="5014">
                  <c:v>1172.0</c:v>
                </c:pt>
                <c:pt idx="5015">
                  <c:v>1172.0</c:v>
                </c:pt>
                <c:pt idx="5016">
                  <c:v>1173.0</c:v>
                </c:pt>
                <c:pt idx="5017">
                  <c:v>1173.0</c:v>
                </c:pt>
                <c:pt idx="5018">
                  <c:v>1173.0</c:v>
                </c:pt>
                <c:pt idx="5019">
                  <c:v>1173.0</c:v>
                </c:pt>
                <c:pt idx="5020">
                  <c:v>1173.0</c:v>
                </c:pt>
                <c:pt idx="5021">
                  <c:v>1174.0</c:v>
                </c:pt>
                <c:pt idx="5022">
                  <c:v>1174.0</c:v>
                </c:pt>
                <c:pt idx="5023">
                  <c:v>1174.0</c:v>
                </c:pt>
                <c:pt idx="5024">
                  <c:v>1174.0</c:v>
                </c:pt>
                <c:pt idx="5025">
                  <c:v>1174.0</c:v>
                </c:pt>
                <c:pt idx="5026">
                  <c:v>1175.0</c:v>
                </c:pt>
                <c:pt idx="5027">
                  <c:v>1175.0</c:v>
                </c:pt>
                <c:pt idx="5028">
                  <c:v>1175.0</c:v>
                </c:pt>
                <c:pt idx="5029">
                  <c:v>1175.0</c:v>
                </c:pt>
                <c:pt idx="5030">
                  <c:v>1175.0</c:v>
                </c:pt>
                <c:pt idx="5031">
                  <c:v>1175.0</c:v>
                </c:pt>
                <c:pt idx="5032">
                  <c:v>1175.0</c:v>
                </c:pt>
                <c:pt idx="5033">
                  <c:v>1175.0</c:v>
                </c:pt>
                <c:pt idx="5034">
                  <c:v>1175.0</c:v>
                </c:pt>
                <c:pt idx="5035">
                  <c:v>1175.0</c:v>
                </c:pt>
                <c:pt idx="5036">
                  <c:v>1175.0</c:v>
                </c:pt>
                <c:pt idx="5037">
                  <c:v>1175.0</c:v>
                </c:pt>
                <c:pt idx="5038">
                  <c:v>1175.0</c:v>
                </c:pt>
                <c:pt idx="5039">
                  <c:v>1176.0</c:v>
                </c:pt>
                <c:pt idx="5040">
                  <c:v>1176.0</c:v>
                </c:pt>
                <c:pt idx="5041">
                  <c:v>1176.0</c:v>
                </c:pt>
                <c:pt idx="5042">
                  <c:v>1176.0</c:v>
                </c:pt>
                <c:pt idx="5043">
                  <c:v>1176.0</c:v>
                </c:pt>
                <c:pt idx="5044">
                  <c:v>1176.0</c:v>
                </c:pt>
                <c:pt idx="5045">
                  <c:v>1176.0</c:v>
                </c:pt>
                <c:pt idx="5046">
                  <c:v>1177.0</c:v>
                </c:pt>
                <c:pt idx="5047">
                  <c:v>1178.0</c:v>
                </c:pt>
                <c:pt idx="5048">
                  <c:v>1179.0</c:v>
                </c:pt>
                <c:pt idx="5049">
                  <c:v>1179.0</c:v>
                </c:pt>
                <c:pt idx="5050">
                  <c:v>1180.0</c:v>
                </c:pt>
                <c:pt idx="5051">
                  <c:v>1181.0</c:v>
                </c:pt>
                <c:pt idx="5052">
                  <c:v>1181.0</c:v>
                </c:pt>
                <c:pt idx="5053">
                  <c:v>1181.0</c:v>
                </c:pt>
                <c:pt idx="5054">
                  <c:v>1181.0</c:v>
                </c:pt>
                <c:pt idx="5055">
                  <c:v>1181.0</c:v>
                </c:pt>
                <c:pt idx="5056">
                  <c:v>1182.0</c:v>
                </c:pt>
                <c:pt idx="5057">
                  <c:v>1182.0</c:v>
                </c:pt>
                <c:pt idx="5058">
                  <c:v>1183.0</c:v>
                </c:pt>
                <c:pt idx="5059">
                  <c:v>1184.0</c:v>
                </c:pt>
                <c:pt idx="5060">
                  <c:v>1184.0</c:v>
                </c:pt>
                <c:pt idx="5061">
                  <c:v>1185.0</c:v>
                </c:pt>
                <c:pt idx="5062">
                  <c:v>1186.0</c:v>
                </c:pt>
                <c:pt idx="5063">
                  <c:v>1187.0</c:v>
                </c:pt>
                <c:pt idx="5064">
                  <c:v>1188.0</c:v>
                </c:pt>
                <c:pt idx="5065">
                  <c:v>1189.0</c:v>
                </c:pt>
                <c:pt idx="5066">
                  <c:v>1190.0</c:v>
                </c:pt>
                <c:pt idx="5067">
                  <c:v>1190.0</c:v>
                </c:pt>
                <c:pt idx="5068">
                  <c:v>1191.0</c:v>
                </c:pt>
                <c:pt idx="5069">
                  <c:v>1191.0</c:v>
                </c:pt>
                <c:pt idx="5070">
                  <c:v>1191.0</c:v>
                </c:pt>
                <c:pt idx="5071">
                  <c:v>1192.0</c:v>
                </c:pt>
                <c:pt idx="5072">
                  <c:v>1193.0</c:v>
                </c:pt>
                <c:pt idx="5073">
                  <c:v>1194.0</c:v>
                </c:pt>
                <c:pt idx="5074">
                  <c:v>1195.0</c:v>
                </c:pt>
                <c:pt idx="5075">
                  <c:v>1196.0</c:v>
                </c:pt>
                <c:pt idx="5076">
                  <c:v>1197.0</c:v>
                </c:pt>
                <c:pt idx="5077">
                  <c:v>1198.0</c:v>
                </c:pt>
                <c:pt idx="5078">
                  <c:v>1198.0</c:v>
                </c:pt>
                <c:pt idx="5079">
                  <c:v>1199.0</c:v>
                </c:pt>
                <c:pt idx="5080">
                  <c:v>1200.0</c:v>
                </c:pt>
                <c:pt idx="5081">
                  <c:v>1201.0</c:v>
                </c:pt>
                <c:pt idx="5082">
                  <c:v>1201.0</c:v>
                </c:pt>
                <c:pt idx="5083">
                  <c:v>1202.0</c:v>
                </c:pt>
                <c:pt idx="5084">
                  <c:v>1203.0</c:v>
                </c:pt>
                <c:pt idx="5085">
                  <c:v>1204.0</c:v>
                </c:pt>
                <c:pt idx="5086">
                  <c:v>1205.0</c:v>
                </c:pt>
                <c:pt idx="5087">
                  <c:v>1205.0</c:v>
                </c:pt>
                <c:pt idx="5088">
                  <c:v>1206.0</c:v>
                </c:pt>
                <c:pt idx="5089">
                  <c:v>1206.0</c:v>
                </c:pt>
                <c:pt idx="5090">
                  <c:v>1207.0</c:v>
                </c:pt>
                <c:pt idx="5091">
                  <c:v>1207.0</c:v>
                </c:pt>
                <c:pt idx="5092">
                  <c:v>1208.0</c:v>
                </c:pt>
                <c:pt idx="5093">
                  <c:v>1209.0</c:v>
                </c:pt>
                <c:pt idx="5094">
                  <c:v>1210.0</c:v>
                </c:pt>
                <c:pt idx="5095">
                  <c:v>1211.0</c:v>
                </c:pt>
                <c:pt idx="5096">
                  <c:v>1212.0</c:v>
                </c:pt>
                <c:pt idx="5097">
                  <c:v>1213.0</c:v>
                </c:pt>
                <c:pt idx="5098">
                  <c:v>1214.0</c:v>
                </c:pt>
                <c:pt idx="5099">
                  <c:v>1214.0</c:v>
                </c:pt>
                <c:pt idx="5100">
                  <c:v>1214.0</c:v>
                </c:pt>
                <c:pt idx="5101">
                  <c:v>1215.0</c:v>
                </c:pt>
                <c:pt idx="5102">
                  <c:v>1216.0</c:v>
                </c:pt>
                <c:pt idx="5103">
                  <c:v>1217.0</c:v>
                </c:pt>
                <c:pt idx="5104">
                  <c:v>1218.0</c:v>
                </c:pt>
                <c:pt idx="5105">
                  <c:v>1219.0</c:v>
                </c:pt>
                <c:pt idx="5106">
                  <c:v>1220.0</c:v>
                </c:pt>
                <c:pt idx="5107">
                  <c:v>1220.0</c:v>
                </c:pt>
                <c:pt idx="5108">
                  <c:v>1220.0</c:v>
                </c:pt>
                <c:pt idx="5109">
                  <c:v>1221.0</c:v>
                </c:pt>
                <c:pt idx="5110">
                  <c:v>1222.0</c:v>
                </c:pt>
                <c:pt idx="5111">
                  <c:v>1222.0</c:v>
                </c:pt>
                <c:pt idx="5112">
                  <c:v>1222.0</c:v>
                </c:pt>
                <c:pt idx="5113">
                  <c:v>1223.0</c:v>
                </c:pt>
                <c:pt idx="5114">
                  <c:v>1224.0</c:v>
                </c:pt>
                <c:pt idx="5115">
                  <c:v>1225.0</c:v>
                </c:pt>
                <c:pt idx="5116">
                  <c:v>1225.0</c:v>
                </c:pt>
                <c:pt idx="5117">
                  <c:v>1225.0</c:v>
                </c:pt>
                <c:pt idx="5118">
                  <c:v>1226.0</c:v>
                </c:pt>
                <c:pt idx="5119">
                  <c:v>1226.0</c:v>
                </c:pt>
                <c:pt idx="5120">
                  <c:v>1226.0</c:v>
                </c:pt>
                <c:pt idx="5121">
                  <c:v>1226.0</c:v>
                </c:pt>
                <c:pt idx="5122">
                  <c:v>1226.0</c:v>
                </c:pt>
                <c:pt idx="5123">
                  <c:v>1226.0</c:v>
                </c:pt>
                <c:pt idx="5124">
                  <c:v>1226.0</c:v>
                </c:pt>
                <c:pt idx="5125">
                  <c:v>1226.0</c:v>
                </c:pt>
                <c:pt idx="5126">
                  <c:v>1226.0</c:v>
                </c:pt>
                <c:pt idx="5127">
                  <c:v>1226.0</c:v>
                </c:pt>
                <c:pt idx="5128">
                  <c:v>1226.0</c:v>
                </c:pt>
                <c:pt idx="5129">
                  <c:v>1226.0</c:v>
                </c:pt>
                <c:pt idx="5130">
                  <c:v>1226.0</c:v>
                </c:pt>
                <c:pt idx="5131">
                  <c:v>1226.0</c:v>
                </c:pt>
                <c:pt idx="5132">
                  <c:v>1227.0</c:v>
                </c:pt>
                <c:pt idx="5133">
                  <c:v>1227.0</c:v>
                </c:pt>
                <c:pt idx="5134">
                  <c:v>1227.0</c:v>
                </c:pt>
                <c:pt idx="5135">
                  <c:v>1227.0</c:v>
                </c:pt>
                <c:pt idx="5136">
                  <c:v>1227.0</c:v>
                </c:pt>
                <c:pt idx="5137">
                  <c:v>1227.0</c:v>
                </c:pt>
                <c:pt idx="5138">
                  <c:v>1227.0</c:v>
                </c:pt>
                <c:pt idx="5139">
                  <c:v>1227.0</c:v>
                </c:pt>
                <c:pt idx="5140">
                  <c:v>1227.0</c:v>
                </c:pt>
                <c:pt idx="5141">
                  <c:v>1227.0</c:v>
                </c:pt>
                <c:pt idx="5142">
                  <c:v>1227.0</c:v>
                </c:pt>
                <c:pt idx="5143">
                  <c:v>1227.0</c:v>
                </c:pt>
                <c:pt idx="5144">
                  <c:v>1227.0</c:v>
                </c:pt>
                <c:pt idx="5145">
                  <c:v>1227.0</c:v>
                </c:pt>
                <c:pt idx="5146">
                  <c:v>1227.0</c:v>
                </c:pt>
                <c:pt idx="5147">
                  <c:v>1227.0</c:v>
                </c:pt>
                <c:pt idx="5148">
                  <c:v>1227.0</c:v>
                </c:pt>
                <c:pt idx="5149">
                  <c:v>1228.0</c:v>
                </c:pt>
                <c:pt idx="5150">
                  <c:v>1229.0</c:v>
                </c:pt>
                <c:pt idx="5151">
                  <c:v>1229.0</c:v>
                </c:pt>
                <c:pt idx="5152">
                  <c:v>1229.0</c:v>
                </c:pt>
                <c:pt idx="5153">
                  <c:v>1229.0</c:v>
                </c:pt>
                <c:pt idx="5154">
                  <c:v>1229.0</c:v>
                </c:pt>
                <c:pt idx="5155">
                  <c:v>1229.0</c:v>
                </c:pt>
                <c:pt idx="5156">
                  <c:v>1229.0</c:v>
                </c:pt>
                <c:pt idx="5157">
                  <c:v>1229.0</c:v>
                </c:pt>
                <c:pt idx="5158">
                  <c:v>1230.0</c:v>
                </c:pt>
                <c:pt idx="5159">
                  <c:v>1231.0</c:v>
                </c:pt>
                <c:pt idx="5160">
                  <c:v>1231.0</c:v>
                </c:pt>
                <c:pt idx="5161">
                  <c:v>1232.0</c:v>
                </c:pt>
                <c:pt idx="5162">
                  <c:v>1233.0</c:v>
                </c:pt>
                <c:pt idx="5163">
                  <c:v>1233.0</c:v>
                </c:pt>
                <c:pt idx="5164">
                  <c:v>1234.0</c:v>
                </c:pt>
                <c:pt idx="5165">
                  <c:v>1234.0</c:v>
                </c:pt>
                <c:pt idx="5166">
                  <c:v>1234.0</c:v>
                </c:pt>
                <c:pt idx="5167">
                  <c:v>1235.0</c:v>
                </c:pt>
                <c:pt idx="5168">
                  <c:v>1235.0</c:v>
                </c:pt>
                <c:pt idx="5169">
                  <c:v>1235.0</c:v>
                </c:pt>
                <c:pt idx="5170">
                  <c:v>1235.0</c:v>
                </c:pt>
                <c:pt idx="5171">
                  <c:v>1235.0</c:v>
                </c:pt>
                <c:pt idx="5172">
                  <c:v>1235.0</c:v>
                </c:pt>
                <c:pt idx="5173">
                  <c:v>1235.0</c:v>
                </c:pt>
                <c:pt idx="5174">
                  <c:v>1236.0</c:v>
                </c:pt>
                <c:pt idx="5175">
                  <c:v>1237.0</c:v>
                </c:pt>
                <c:pt idx="5176">
                  <c:v>1237.0</c:v>
                </c:pt>
                <c:pt idx="5177">
                  <c:v>1238.0</c:v>
                </c:pt>
                <c:pt idx="5178">
                  <c:v>1238.0</c:v>
                </c:pt>
                <c:pt idx="5179">
                  <c:v>1238.0</c:v>
                </c:pt>
                <c:pt idx="5180">
                  <c:v>1238.0</c:v>
                </c:pt>
                <c:pt idx="5181">
                  <c:v>1238.0</c:v>
                </c:pt>
                <c:pt idx="5182">
                  <c:v>1238.0</c:v>
                </c:pt>
                <c:pt idx="5183">
                  <c:v>1238.0</c:v>
                </c:pt>
                <c:pt idx="5184">
                  <c:v>1238.0</c:v>
                </c:pt>
                <c:pt idx="5185">
                  <c:v>1238.0</c:v>
                </c:pt>
                <c:pt idx="5186">
                  <c:v>1238.0</c:v>
                </c:pt>
                <c:pt idx="5187">
                  <c:v>1238.0</c:v>
                </c:pt>
                <c:pt idx="5188">
                  <c:v>1238.0</c:v>
                </c:pt>
                <c:pt idx="5189">
                  <c:v>1238.0</c:v>
                </c:pt>
                <c:pt idx="5190">
                  <c:v>1239.0</c:v>
                </c:pt>
                <c:pt idx="5191">
                  <c:v>1239.0</c:v>
                </c:pt>
                <c:pt idx="5192">
                  <c:v>1239.0</c:v>
                </c:pt>
                <c:pt idx="5193">
                  <c:v>1239.0</c:v>
                </c:pt>
                <c:pt idx="5194">
                  <c:v>1239.0</c:v>
                </c:pt>
                <c:pt idx="5195">
                  <c:v>1239.0</c:v>
                </c:pt>
                <c:pt idx="5196">
                  <c:v>1239.0</c:v>
                </c:pt>
                <c:pt idx="5197">
                  <c:v>1240.0</c:v>
                </c:pt>
                <c:pt idx="5198">
                  <c:v>1240.0</c:v>
                </c:pt>
                <c:pt idx="5199">
                  <c:v>1240.0</c:v>
                </c:pt>
                <c:pt idx="5200">
                  <c:v>1240.0</c:v>
                </c:pt>
                <c:pt idx="5201">
                  <c:v>1240.0</c:v>
                </c:pt>
                <c:pt idx="5202">
                  <c:v>1241.0</c:v>
                </c:pt>
                <c:pt idx="5203">
                  <c:v>1241.0</c:v>
                </c:pt>
                <c:pt idx="5204">
                  <c:v>1241.0</c:v>
                </c:pt>
                <c:pt idx="5205">
                  <c:v>1241.0</c:v>
                </c:pt>
                <c:pt idx="5206">
                  <c:v>1241.0</c:v>
                </c:pt>
                <c:pt idx="5207">
                  <c:v>1241.0</c:v>
                </c:pt>
                <c:pt idx="5208">
                  <c:v>1242.0</c:v>
                </c:pt>
                <c:pt idx="5209">
                  <c:v>1242.0</c:v>
                </c:pt>
                <c:pt idx="5210">
                  <c:v>1243.0</c:v>
                </c:pt>
                <c:pt idx="5211">
                  <c:v>1243.0</c:v>
                </c:pt>
                <c:pt idx="5212">
                  <c:v>1243.0</c:v>
                </c:pt>
                <c:pt idx="5213">
                  <c:v>1243.0</c:v>
                </c:pt>
                <c:pt idx="5214">
                  <c:v>1243.0</c:v>
                </c:pt>
                <c:pt idx="5215">
                  <c:v>1244.0</c:v>
                </c:pt>
                <c:pt idx="5216">
                  <c:v>1244.0</c:v>
                </c:pt>
                <c:pt idx="5217">
                  <c:v>1244.0</c:v>
                </c:pt>
                <c:pt idx="5218">
                  <c:v>1245.0</c:v>
                </c:pt>
                <c:pt idx="5219">
                  <c:v>1245.0</c:v>
                </c:pt>
                <c:pt idx="5220">
                  <c:v>1245.0</c:v>
                </c:pt>
                <c:pt idx="5221">
                  <c:v>1245.0</c:v>
                </c:pt>
                <c:pt idx="5222">
                  <c:v>1245.0</c:v>
                </c:pt>
                <c:pt idx="5223">
                  <c:v>1246.0</c:v>
                </c:pt>
                <c:pt idx="5224">
                  <c:v>1247.0</c:v>
                </c:pt>
                <c:pt idx="5225">
                  <c:v>1247.0</c:v>
                </c:pt>
                <c:pt idx="5226">
                  <c:v>1248.0</c:v>
                </c:pt>
                <c:pt idx="5227">
                  <c:v>1249.0</c:v>
                </c:pt>
                <c:pt idx="5228">
                  <c:v>1250.0</c:v>
                </c:pt>
                <c:pt idx="5229">
                  <c:v>1250.0</c:v>
                </c:pt>
                <c:pt idx="5230">
                  <c:v>1250.0</c:v>
                </c:pt>
                <c:pt idx="5231">
                  <c:v>1250.0</c:v>
                </c:pt>
                <c:pt idx="5232">
                  <c:v>1250.0</c:v>
                </c:pt>
                <c:pt idx="5233">
                  <c:v>1250.0</c:v>
                </c:pt>
                <c:pt idx="5234">
                  <c:v>1250.0</c:v>
                </c:pt>
                <c:pt idx="5235">
                  <c:v>1250.0</c:v>
                </c:pt>
                <c:pt idx="5236">
                  <c:v>1250.0</c:v>
                </c:pt>
                <c:pt idx="5237">
                  <c:v>1251.0</c:v>
                </c:pt>
                <c:pt idx="5238">
                  <c:v>1251.0</c:v>
                </c:pt>
                <c:pt idx="5239">
                  <c:v>1251.0</c:v>
                </c:pt>
                <c:pt idx="5240">
                  <c:v>1251.0</c:v>
                </c:pt>
                <c:pt idx="5241">
                  <c:v>1252.0</c:v>
                </c:pt>
                <c:pt idx="5242">
                  <c:v>1252.0</c:v>
                </c:pt>
                <c:pt idx="5243">
                  <c:v>1252.0</c:v>
                </c:pt>
                <c:pt idx="5244">
                  <c:v>1252.0</c:v>
                </c:pt>
                <c:pt idx="5245">
                  <c:v>1253.0</c:v>
                </c:pt>
                <c:pt idx="5246">
                  <c:v>1254.0</c:v>
                </c:pt>
                <c:pt idx="5247">
                  <c:v>1254.0</c:v>
                </c:pt>
                <c:pt idx="5248">
                  <c:v>1254.0</c:v>
                </c:pt>
                <c:pt idx="5249">
                  <c:v>1254.0</c:v>
                </c:pt>
                <c:pt idx="5250">
                  <c:v>1254.0</c:v>
                </c:pt>
                <c:pt idx="5251">
                  <c:v>1254.0</c:v>
                </c:pt>
                <c:pt idx="5252">
                  <c:v>1254.0</c:v>
                </c:pt>
                <c:pt idx="5253">
                  <c:v>1254.0</c:v>
                </c:pt>
                <c:pt idx="5254">
                  <c:v>1254.0</c:v>
                </c:pt>
                <c:pt idx="5255">
                  <c:v>1254.0</c:v>
                </c:pt>
                <c:pt idx="5256">
                  <c:v>1254.0</c:v>
                </c:pt>
                <c:pt idx="5257">
                  <c:v>1254.0</c:v>
                </c:pt>
                <c:pt idx="5258">
                  <c:v>1254.0</c:v>
                </c:pt>
                <c:pt idx="5259">
                  <c:v>1254.0</c:v>
                </c:pt>
                <c:pt idx="5260">
                  <c:v>1254.0</c:v>
                </c:pt>
                <c:pt idx="5261">
                  <c:v>1254.0</c:v>
                </c:pt>
                <c:pt idx="5262">
                  <c:v>1254.0</c:v>
                </c:pt>
                <c:pt idx="5263">
                  <c:v>1254.0</c:v>
                </c:pt>
                <c:pt idx="5264">
                  <c:v>1254.0</c:v>
                </c:pt>
                <c:pt idx="5265">
                  <c:v>1254.0</c:v>
                </c:pt>
                <c:pt idx="5266">
                  <c:v>1254.0</c:v>
                </c:pt>
                <c:pt idx="5267">
                  <c:v>1254.0</c:v>
                </c:pt>
                <c:pt idx="5268">
                  <c:v>1254.0</c:v>
                </c:pt>
                <c:pt idx="5269">
                  <c:v>1254.0</c:v>
                </c:pt>
                <c:pt idx="5270">
                  <c:v>1254.0</c:v>
                </c:pt>
                <c:pt idx="5271">
                  <c:v>1254.0</c:v>
                </c:pt>
                <c:pt idx="5272">
                  <c:v>1254.0</c:v>
                </c:pt>
                <c:pt idx="5273">
                  <c:v>1254.0</c:v>
                </c:pt>
                <c:pt idx="5274">
                  <c:v>1254.0</c:v>
                </c:pt>
                <c:pt idx="5275">
                  <c:v>1254.0</c:v>
                </c:pt>
                <c:pt idx="5276">
                  <c:v>1254.0</c:v>
                </c:pt>
                <c:pt idx="5277">
                  <c:v>1254.0</c:v>
                </c:pt>
                <c:pt idx="5278">
                  <c:v>1254.0</c:v>
                </c:pt>
                <c:pt idx="5279">
                  <c:v>1254.0</c:v>
                </c:pt>
                <c:pt idx="5280">
                  <c:v>1254.0</c:v>
                </c:pt>
                <c:pt idx="5281">
                  <c:v>1254.0</c:v>
                </c:pt>
                <c:pt idx="5282">
                  <c:v>1254.0</c:v>
                </c:pt>
                <c:pt idx="5283">
                  <c:v>1254.0</c:v>
                </c:pt>
                <c:pt idx="5284">
                  <c:v>1254.0</c:v>
                </c:pt>
                <c:pt idx="5285">
                  <c:v>1254.0</c:v>
                </c:pt>
                <c:pt idx="5286">
                  <c:v>1254.0</c:v>
                </c:pt>
                <c:pt idx="5287">
                  <c:v>1254.0</c:v>
                </c:pt>
                <c:pt idx="5288">
                  <c:v>1254.0</c:v>
                </c:pt>
                <c:pt idx="5289">
                  <c:v>1254.0</c:v>
                </c:pt>
                <c:pt idx="5290">
                  <c:v>1254.0</c:v>
                </c:pt>
                <c:pt idx="5291">
                  <c:v>1254.0</c:v>
                </c:pt>
                <c:pt idx="5292">
                  <c:v>1254.0</c:v>
                </c:pt>
                <c:pt idx="5293">
                  <c:v>1254.0</c:v>
                </c:pt>
                <c:pt idx="5294">
                  <c:v>1254.0</c:v>
                </c:pt>
                <c:pt idx="5295">
                  <c:v>1254.0</c:v>
                </c:pt>
                <c:pt idx="5296">
                  <c:v>1254.0</c:v>
                </c:pt>
                <c:pt idx="5297">
                  <c:v>1254.0</c:v>
                </c:pt>
                <c:pt idx="5298">
                  <c:v>1254.0</c:v>
                </c:pt>
                <c:pt idx="5299">
                  <c:v>1254.0</c:v>
                </c:pt>
                <c:pt idx="5300">
                  <c:v>1254.0</c:v>
                </c:pt>
                <c:pt idx="5301">
                  <c:v>1254.0</c:v>
                </c:pt>
                <c:pt idx="5302">
                  <c:v>1254.0</c:v>
                </c:pt>
                <c:pt idx="5303">
                  <c:v>1254.0</c:v>
                </c:pt>
                <c:pt idx="5304">
                  <c:v>1254.0</c:v>
                </c:pt>
                <c:pt idx="5305">
                  <c:v>1254.0</c:v>
                </c:pt>
                <c:pt idx="5306">
                  <c:v>1254.0</c:v>
                </c:pt>
                <c:pt idx="5307">
                  <c:v>1254.0</c:v>
                </c:pt>
                <c:pt idx="5308">
                  <c:v>1254.0</c:v>
                </c:pt>
                <c:pt idx="5309">
                  <c:v>1254.0</c:v>
                </c:pt>
                <c:pt idx="5310">
                  <c:v>1254.0</c:v>
                </c:pt>
                <c:pt idx="5311">
                  <c:v>1254.0</c:v>
                </c:pt>
                <c:pt idx="5312">
                  <c:v>1254.0</c:v>
                </c:pt>
                <c:pt idx="5313">
                  <c:v>1254.0</c:v>
                </c:pt>
                <c:pt idx="5314">
                  <c:v>1254.0</c:v>
                </c:pt>
                <c:pt idx="5315">
                  <c:v>1254.0</c:v>
                </c:pt>
                <c:pt idx="5316">
                  <c:v>1254.0</c:v>
                </c:pt>
                <c:pt idx="5317">
                  <c:v>1254.0</c:v>
                </c:pt>
                <c:pt idx="5318">
                  <c:v>1254.0</c:v>
                </c:pt>
                <c:pt idx="5319">
                  <c:v>1254.0</c:v>
                </c:pt>
                <c:pt idx="5320">
                  <c:v>1254.0</c:v>
                </c:pt>
                <c:pt idx="5321">
                  <c:v>1255.0</c:v>
                </c:pt>
                <c:pt idx="5322">
                  <c:v>1255.0</c:v>
                </c:pt>
                <c:pt idx="5323">
                  <c:v>1255.0</c:v>
                </c:pt>
                <c:pt idx="5324">
                  <c:v>1255.0</c:v>
                </c:pt>
                <c:pt idx="5325">
                  <c:v>1256.0</c:v>
                </c:pt>
                <c:pt idx="5326">
                  <c:v>1257.0</c:v>
                </c:pt>
                <c:pt idx="5327">
                  <c:v>1257.0</c:v>
                </c:pt>
                <c:pt idx="5328">
                  <c:v>1258.0</c:v>
                </c:pt>
                <c:pt idx="5329">
                  <c:v>1258.0</c:v>
                </c:pt>
                <c:pt idx="5330">
                  <c:v>1258.0</c:v>
                </c:pt>
                <c:pt idx="5331">
                  <c:v>1259.0</c:v>
                </c:pt>
                <c:pt idx="5332">
                  <c:v>1259.0</c:v>
                </c:pt>
                <c:pt idx="5333">
                  <c:v>1260.0</c:v>
                </c:pt>
                <c:pt idx="5334">
                  <c:v>1260.0</c:v>
                </c:pt>
                <c:pt idx="5335">
                  <c:v>1260.0</c:v>
                </c:pt>
                <c:pt idx="5336">
                  <c:v>1260.0</c:v>
                </c:pt>
                <c:pt idx="5337">
                  <c:v>1260.0</c:v>
                </c:pt>
                <c:pt idx="5338">
                  <c:v>1261.0</c:v>
                </c:pt>
                <c:pt idx="5339">
                  <c:v>1262.0</c:v>
                </c:pt>
                <c:pt idx="5340">
                  <c:v>1263.0</c:v>
                </c:pt>
                <c:pt idx="5341">
                  <c:v>1263.0</c:v>
                </c:pt>
                <c:pt idx="5342">
                  <c:v>1264.0</c:v>
                </c:pt>
                <c:pt idx="5343">
                  <c:v>1264.0</c:v>
                </c:pt>
                <c:pt idx="5344">
                  <c:v>1264.0</c:v>
                </c:pt>
                <c:pt idx="5345">
                  <c:v>1264.0</c:v>
                </c:pt>
                <c:pt idx="5346">
                  <c:v>1264.0</c:v>
                </c:pt>
                <c:pt idx="5347">
                  <c:v>1265.0</c:v>
                </c:pt>
                <c:pt idx="5348">
                  <c:v>1265.0</c:v>
                </c:pt>
                <c:pt idx="5349">
                  <c:v>1265.0</c:v>
                </c:pt>
                <c:pt idx="5350">
                  <c:v>1266.0</c:v>
                </c:pt>
                <c:pt idx="5351">
                  <c:v>1267.0</c:v>
                </c:pt>
                <c:pt idx="5352">
                  <c:v>1267.0</c:v>
                </c:pt>
                <c:pt idx="5353">
                  <c:v>1268.0</c:v>
                </c:pt>
                <c:pt idx="5354">
                  <c:v>1268.0</c:v>
                </c:pt>
                <c:pt idx="5355">
                  <c:v>1269.0</c:v>
                </c:pt>
                <c:pt idx="5356">
                  <c:v>1269.0</c:v>
                </c:pt>
                <c:pt idx="5357">
                  <c:v>1269.0</c:v>
                </c:pt>
                <c:pt idx="5358">
                  <c:v>1269.0</c:v>
                </c:pt>
                <c:pt idx="5359">
                  <c:v>1270.0</c:v>
                </c:pt>
                <c:pt idx="5360">
                  <c:v>1270.0</c:v>
                </c:pt>
                <c:pt idx="5361">
                  <c:v>1271.0</c:v>
                </c:pt>
                <c:pt idx="5362">
                  <c:v>1271.0</c:v>
                </c:pt>
                <c:pt idx="5363">
                  <c:v>1272.0</c:v>
                </c:pt>
                <c:pt idx="5364">
                  <c:v>1273.0</c:v>
                </c:pt>
                <c:pt idx="5365">
                  <c:v>1273.0</c:v>
                </c:pt>
                <c:pt idx="5366">
                  <c:v>1274.0</c:v>
                </c:pt>
                <c:pt idx="5367">
                  <c:v>1274.0</c:v>
                </c:pt>
                <c:pt idx="5368">
                  <c:v>1274.0</c:v>
                </c:pt>
                <c:pt idx="5369">
                  <c:v>1274.0</c:v>
                </c:pt>
                <c:pt idx="5370">
                  <c:v>1274.0</c:v>
                </c:pt>
                <c:pt idx="5371">
                  <c:v>1274.0</c:v>
                </c:pt>
                <c:pt idx="5372">
                  <c:v>1274.0</c:v>
                </c:pt>
                <c:pt idx="5373">
                  <c:v>1274.0</c:v>
                </c:pt>
                <c:pt idx="5374">
                  <c:v>1274.0</c:v>
                </c:pt>
                <c:pt idx="5375">
                  <c:v>1274.0</c:v>
                </c:pt>
                <c:pt idx="5376">
                  <c:v>1274.0</c:v>
                </c:pt>
                <c:pt idx="5377">
                  <c:v>1275.0</c:v>
                </c:pt>
                <c:pt idx="5378">
                  <c:v>1276.0</c:v>
                </c:pt>
                <c:pt idx="5379">
                  <c:v>1276.0</c:v>
                </c:pt>
                <c:pt idx="5380">
                  <c:v>1276.0</c:v>
                </c:pt>
                <c:pt idx="5381">
                  <c:v>1276.0</c:v>
                </c:pt>
                <c:pt idx="5382">
                  <c:v>1276.0</c:v>
                </c:pt>
                <c:pt idx="5383">
                  <c:v>1276.0</c:v>
                </c:pt>
                <c:pt idx="5384">
                  <c:v>1276.0</c:v>
                </c:pt>
                <c:pt idx="5385">
                  <c:v>1276.0</c:v>
                </c:pt>
                <c:pt idx="5386">
                  <c:v>1276.0</c:v>
                </c:pt>
                <c:pt idx="5387">
                  <c:v>1276.0</c:v>
                </c:pt>
                <c:pt idx="5388">
                  <c:v>1277.0</c:v>
                </c:pt>
                <c:pt idx="5389">
                  <c:v>1277.0</c:v>
                </c:pt>
                <c:pt idx="5390">
                  <c:v>1277.0</c:v>
                </c:pt>
                <c:pt idx="5391">
                  <c:v>1277.0</c:v>
                </c:pt>
                <c:pt idx="5392">
                  <c:v>1277.0</c:v>
                </c:pt>
                <c:pt idx="5393">
                  <c:v>1277.0</c:v>
                </c:pt>
                <c:pt idx="5394">
                  <c:v>1277.0</c:v>
                </c:pt>
                <c:pt idx="5395">
                  <c:v>1277.0</c:v>
                </c:pt>
                <c:pt idx="5396">
                  <c:v>1277.0</c:v>
                </c:pt>
                <c:pt idx="5397">
                  <c:v>1278.0</c:v>
                </c:pt>
                <c:pt idx="5398">
                  <c:v>1279.0</c:v>
                </c:pt>
                <c:pt idx="5399">
                  <c:v>1279.0</c:v>
                </c:pt>
                <c:pt idx="5400">
                  <c:v>1279.0</c:v>
                </c:pt>
                <c:pt idx="5401">
                  <c:v>1279.0</c:v>
                </c:pt>
                <c:pt idx="5402">
                  <c:v>1279.0</c:v>
                </c:pt>
                <c:pt idx="5403">
                  <c:v>1279.0</c:v>
                </c:pt>
                <c:pt idx="5404">
                  <c:v>1279.0</c:v>
                </c:pt>
                <c:pt idx="5405">
                  <c:v>1279.0</c:v>
                </c:pt>
                <c:pt idx="5406">
                  <c:v>1279.0</c:v>
                </c:pt>
                <c:pt idx="5407">
                  <c:v>1279.0</c:v>
                </c:pt>
                <c:pt idx="5408">
                  <c:v>1279.0</c:v>
                </c:pt>
                <c:pt idx="5409">
                  <c:v>1279.0</c:v>
                </c:pt>
                <c:pt idx="5410">
                  <c:v>1279.0</c:v>
                </c:pt>
                <c:pt idx="5411">
                  <c:v>1279.0</c:v>
                </c:pt>
                <c:pt idx="5412">
                  <c:v>1279.0</c:v>
                </c:pt>
                <c:pt idx="5413">
                  <c:v>1279.0</c:v>
                </c:pt>
                <c:pt idx="5414">
                  <c:v>1279.0</c:v>
                </c:pt>
                <c:pt idx="5415">
                  <c:v>1280.0</c:v>
                </c:pt>
                <c:pt idx="5416">
                  <c:v>1280.0</c:v>
                </c:pt>
                <c:pt idx="5417">
                  <c:v>1280.0</c:v>
                </c:pt>
                <c:pt idx="5418">
                  <c:v>1280.0</c:v>
                </c:pt>
                <c:pt idx="5419">
                  <c:v>1281.0</c:v>
                </c:pt>
                <c:pt idx="5420">
                  <c:v>1281.0</c:v>
                </c:pt>
                <c:pt idx="5421">
                  <c:v>1281.0</c:v>
                </c:pt>
                <c:pt idx="5422">
                  <c:v>1281.0</c:v>
                </c:pt>
                <c:pt idx="5423">
                  <c:v>1282.0</c:v>
                </c:pt>
                <c:pt idx="5424">
                  <c:v>1283.0</c:v>
                </c:pt>
                <c:pt idx="5425">
                  <c:v>1283.0</c:v>
                </c:pt>
                <c:pt idx="5426">
                  <c:v>1283.0</c:v>
                </c:pt>
                <c:pt idx="5427">
                  <c:v>1284.0</c:v>
                </c:pt>
                <c:pt idx="5428">
                  <c:v>1285.0</c:v>
                </c:pt>
                <c:pt idx="5429">
                  <c:v>1286.0</c:v>
                </c:pt>
                <c:pt idx="5430">
                  <c:v>1286.0</c:v>
                </c:pt>
                <c:pt idx="5431">
                  <c:v>1286.0</c:v>
                </c:pt>
                <c:pt idx="5432">
                  <c:v>1286.0</c:v>
                </c:pt>
                <c:pt idx="5433">
                  <c:v>1287.0</c:v>
                </c:pt>
                <c:pt idx="5434">
                  <c:v>1287.0</c:v>
                </c:pt>
                <c:pt idx="5435">
                  <c:v>1287.0</c:v>
                </c:pt>
                <c:pt idx="5436">
                  <c:v>1287.0</c:v>
                </c:pt>
                <c:pt idx="5437">
                  <c:v>1287.0</c:v>
                </c:pt>
                <c:pt idx="5438">
                  <c:v>1288.0</c:v>
                </c:pt>
                <c:pt idx="5439">
                  <c:v>1288.0</c:v>
                </c:pt>
                <c:pt idx="5440">
                  <c:v>1289.0</c:v>
                </c:pt>
                <c:pt idx="5441">
                  <c:v>1290.0</c:v>
                </c:pt>
                <c:pt idx="5442">
                  <c:v>1290.0</c:v>
                </c:pt>
                <c:pt idx="5443">
                  <c:v>1290.0</c:v>
                </c:pt>
                <c:pt idx="5444">
                  <c:v>1290.0</c:v>
                </c:pt>
                <c:pt idx="5445">
                  <c:v>1290.0</c:v>
                </c:pt>
                <c:pt idx="5446">
                  <c:v>1291.0</c:v>
                </c:pt>
                <c:pt idx="5447">
                  <c:v>1292.0</c:v>
                </c:pt>
                <c:pt idx="5448">
                  <c:v>1292.0</c:v>
                </c:pt>
                <c:pt idx="5449">
                  <c:v>1292.0</c:v>
                </c:pt>
                <c:pt idx="5450">
                  <c:v>1293.0</c:v>
                </c:pt>
                <c:pt idx="5451">
                  <c:v>1294.0</c:v>
                </c:pt>
                <c:pt idx="5452">
                  <c:v>1295.0</c:v>
                </c:pt>
                <c:pt idx="5453">
                  <c:v>1295.0</c:v>
                </c:pt>
                <c:pt idx="5454">
                  <c:v>1296.0</c:v>
                </c:pt>
                <c:pt idx="5455">
                  <c:v>1297.0</c:v>
                </c:pt>
                <c:pt idx="5456">
                  <c:v>1298.0</c:v>
                </c:pt>
                <c:pt idx="5457">
                  <c:v>1299.0</c:v>
                </c:pt>
                <c:pt idx="5458">
                  <c:v>1299.0</c:v>
                </c:pt>
                <c:pt idx="5459">
                  <c:v>1299.0</c:v>
                </c:pt>
                <c:pt idx="5460">
                  <c:v>1300.0</c:v>
                </c:pt>
                <c:pt idx="5461">
                  <c:v>1300.0</c:v>
                </c:pt>
                <c:pt idx="5462">
                  <c:v>1301.0</c:v>
                </c:pt>
                <c:pt idx="5463">
                  <c:v>1302.0</c:v>
                </c:pt>
                <c:pt idx="5464">
                  <c:v>1302.0</c:v>
                </c:pt>
                <c:pt idx="5465">
                  <c:v>1302.0</c:v>
                </c:pt>
                <c:pt idx="5466">
                  <c:v>1302.0</c:v>
                </c:pt>
                <c:pt idx="5467">
                  <c:v>1302.0</c:v>
                </c:pt>
                <c:pt idx="5468">
                  <c:v>1303.0</c:v>
                </c:pt>
                <c:pt idx="5469">
                  <c:v>1303.0</c:v>
                </c:pt>
                <c:pt idx="5470">
                  <c:v>1303.0</c:v>
                </c:pt>
                <c:pt idx="5471">
                  <c:v>1303.0</c:v>
                </c:pt>
                <c:pt idx="5472">
                  <c:v>1303.0</c:v>
                </c:pt>
                <c:pt idx="5473">
                  <c:v>1303.0</c:v>
                </c:pt>
                <c:pt idx="5474">
                  <c:v>1304.0</c:v>
                </c:pt>
                <c:pt idx="5475">
                  <c:v>1304.0</c:v>
                </c:pt>
                <c:pt idx="5476">
                  <c:v>1304.0</c:v>
                </c:pt>
                <c:pt idx="5477">
                  <c:v>1304.0</c:v>
                </c:pt>
                <c:pt idx="5478">
                  <c:v>1304.0</c:v>
                </c:pt>
                <c:pt idx="5479">
                  <c:v>1304.0</c:v>
                </c:pt>
                <c:pt idx="5480">
                  <c:v>1304.0</c:v>
                </c:pt>
                <c:pt idx="5481">
                  <c:v>1304.0</c:v>
                </c:pt>
                <c:pt idx="5482">
                  <c:v>1304.0</c:v>
                </c:pt>
                <c:pt idx="5483">
                  <c:v>1304.0</c:v>
                </c:pt>
                <c:pt idx="5484">
                  <c:v>1304.0</c:v>
                </c:pt>
                <c:pt idx="5485">
                  <c:v>1304.0</c:v>
                </c:pt>
                <c:pt idx="5486">
                  <c:v>1304.0</c:v>
                </c:pt>
                <c:pt idx="5487">
                  <c:v>1304.0</c:v>
                </c:pt>
                <c:pt idx="5488">
                  <c:v>1304.0</c:v>
                </c:pt>
                <c:pt idx="5489">
                  <c:v>1304.0</c:v>
                </c:pt>
                <c:pt idx="5490">
                  <c:v>1304.0</c:v>
                </c:pt>
                <c:pt idx="5491">
                  <c:v>1304.0</c:v>
                </c:pt>
                <c:pt idx="5492">
                  <c:v>1304.0</c:v>
                </c:pt>
                <c:pt idx="5493">
                  <c:v>1304.0</c:v>
                </c:pt>
                <c:pt idx="5494">
                  <c:v>1304.0</c:v>
                </c:pt>
                <c:pt idx="5495">
                  <c:v>1304.0</c:v>
                </c:pt>
                <c:pt idx="5496">
                  <c:v>1305.0</c:v>
                </c:pt>
                <c:pt idx="5497">
                  <c:v>1306.0</c:v>
                </c:pt>
                <c:pt idx="5498">
                  <c:v>1307.0</c:v>
                </c:pt>
                <c:pt idx="5499">
                  <c:v>1307.0</c:v>
                </c:pt>
                <c:pt idx="5500">
                  <c:v>1307.0</c:v>
                </c:pt>
                <c:pt idx="5501">
                  <c:v>1307.0</c:v>
                </c:pt>
                <c:pt idx="5502">
                  <c:v>1307.0</c:v>
                </c:pt>
                <c:pt idx="5503">
                  <c:v>1307.0</c:v>
                </c:pt>
                <c:pt idx="5504">
                  <c:v>1308.0</c:v>
                </c:pt>
                <c:pt idx="5505">
                  <c:v>1308.0</c:v>
                </c:pt>
                <c:pt idx="5506">
                  <c:v>1308.0</c:v>
                </c:pt>
                <c:pt idx="5507">
                  <c:v>1308.0</c:v>
                </c:pt>
                <c:pt idx="5508">
                  <c:v>1308.0</c:v>
                </c:pt>
                <c:pt idx="5509">
                  <c:v>1308.0</c:v>
                </c:pt>
                <c:pt idx="5510">
                  <c:v>1309.0</c:v>
                </c:pt>
                <c:pt idx="5511">
                  <c:v>1309.0</c:v>
                </c:pt>
                <c:pt idx="5512">
                  <c:v>1309.0</c:v>
                </c:pt>
                <c:pt idx="5513">
                  <c:v>1309.0</c:v>
                </c:pt>
                <c:pt idx="5514">
                  <c:v>1309.0</c:v>
                </c:pt>
                <c:pt idx="5515">
                  <c:v>1309.0</c:v>
                </c:pt>
                <c:pt idx="5516">
                  <c:v>1309.0</c:v>
                </c:pt>
                <c:pt idx="5517">
                  <c:v>1309.0</c:v>
                </c:pt>
                <c:pt idx="5518">
                  <c:v>1309.0</c:v>
                </c:pt>
                <c:pt idx="5519">
                  <c:v>1309.0</c:v>
                </c:pt>
                <c:pt idx="5520">
                  <c:v>1309.0</c:v>
                </c:pt>
                <c:pt idx="5521">
                  <c:v>1309.0</c:v>
                </c:pt>
                <c:pt idx="5522">
                  <c:v>1309.0</c:v>
                </c:pt>
                <c:pt idx="5523">
                  <c:v>1309.0</c:v>
                </c:pt>
                <c:pt idx="5524">
                  <c:v>1309.0</c:v>
                </c:pt>
                <c:pt idx="5525">
                  <c:v>1309.0</c:v>
                </c:pt>
                <c:pt idx="5526">
                  <c:v>1309.0</c:v>
                </c:pt>
                <c:pt idx="5527">
                  <c:v>1309.0</c:v>
                </c:pt>
                <c:pt idx="5528">
                  <c:v>1309.0</c:v>
                </c:pt>
                <c:pt idx="5529">
                  <c:v>1309.0</c:v>
                </c:pt>
                <c:pt idx="5530">
                  <c:v>1309.0</c:v>
                </c:pt>
                <c:pt idx="5531">
                  <c:v>1310.0</c:v>
                </c:pt>
                <c:pt idx="5532">
                  <c:v>1310.0</c:v>
                </c:pt>
                <c:pt idx="5533">
                  <c:v>1310.0</c:v>
                </c:pt>
                <c:pt idx="5534">
                  <c:v>1310.0</c:v>
                </c:pt>
                <c:pt idx="5535">
                  <c:v>1310.0</c:v>
                </c:pt>
                <c:pt idx="5536">
                  <c:v>1310.0</c:v>
                </c:pt>
                <c:pt idx="5537">
                  <c:v>1311.0</c:v>
                </c:pt>
                <c:pt idx="5538">
                  <c:v>1311.0</c:v>
                </c:pt>
                <c:pt idx="5539">
                  <c:v>1311.0</c:v>
                </c:pt>
                <c:pt idx="5540">
                  <c:v>1311.0</c:v>
                </c:pt>
                <c:pt idx="5541">
                  <c:v>1311.0</c:v>
                </c:pt>
                <c:pt idx="5542">
                  <c:v>1312.0</c:v>
                </c:pt>
                <c:pt idx="5543">
                  <c:v>1313.0</c:v>
                </c:pt>
                <c:pt idx="5544">
                  <c:v>1313.0</c:v>
                </c:pt>
                <c:pt idx="5545">
                  <c:v>1313.0</c:v>
                </c:pt>
                <c:pt idx="5546">
                  <c:v>1314.0</c:v>
                </c:pt>
                <c:pt idx="5547">
                  <c:v>1315.0</c:v>
                </c:pt>
                <c:pt idx="5548">
                  <c:v>1315.0</c:v>
                </c:pt>
                <c:pt idx="5549">
                  <c:v>1316.0</c:v>
                </c:pt>
                <c:pt idx="5550">
                  <c:v>1316.0</c:v>
                </c:pt>
                <c:pt idx="5551">
                  <c:v>1316.0</c:v>
                </c:pt>
                <c:pt idx="5552">
                  <c:v>1316.0</c:v>
                </c:pt>
                <c:pt idx="5553">
                  <c:v>1317.0</c:v>
                </c:pt>
                <c:pt idx="5554">
                  <c:v>1317.0</c:v>
                </c:pt>
                <c:pt idx="5555">
                  <c:v>1317.0</c:v>
                </c:pt>
                <c:pt idx="5556">
                  <c:v>1317.0</c:v>
                </c:pt>
                <c:pt idx="5557">
                  <c:v>1317.0</c:v>
                </c:pt>
                <c:pt idx="5558">
                  <c:v>1317.0</c:v>
                </c:pt>
                <c:pt idx="5559">
                  <c:v>1317.0</c:v>
                </c:pt>
                <c:pt idx="5560">
                  <c:v>1317.0</c:v>
                </c:pt>
                <c:pt idx="5561">
                  <c:v>1318.0</c:v>
                </c:pt>
                <c:pt idx="5562">
                  <c:v>1319.0</c:v>
                </c:pt>
                <c:pt idx="5563">
                  <c:v>1319.0</c:v>
                </c:pt>
                <c:pt idx="5564">
                  <c:v>1319.0</c:v>
                </c:pt>
                <c:pt idx="5565">
                  <c:v>1319.0</c:v>
                </c:pt>
                <c:pt idx="5566">
                  <c:v>1319.0</c:v>
                </c:pt>
                <c:pt idx="5567">
                  <c:v>1319.0</c:v>
                </c:pt>
                <c:pt idx="5568">
                  <c:v>1320.0</c:v>
                </c:pt>
                <c:pt idx="5569">
                  <c:v>1320.0</c:v>
                </c:pt>
                <c:pt idx="5570">
                  <c:v>1321.0</c:v>
                </c:pt>
                <c:pt idx="5571">
                  <c:v>1321.0</c:v>
                </c:pt>
                <c:pt idx="5572">
                  <c:v>1321.0</c:v>
                </c:pt>
                <c:pt idx="5573">
                  <c:v>1321.0</c:v>
                </c:pt>
                <c:pt idx="5574">
                  <c:v>1321.0</c:v>
                </c:pt>
                <c:pt idx="5575">
                  <c:v>1322.0</c:v>
                </c:pt>
                <c:pt idx="5576">
                  <c:v>1322.0</c:v>
                </c:pt>
                <c:pt idx="5577">
                  <c:v>1322.0</c:v>
                </c:pt>
                <c:pt idx="5578">
                  <c:v>1322.0</c:v>
                </c:pt>
                <c:pt idx="5579">
                  <c:v>1322.0</c:v>
                </c:pt>
                <c:pt idx="5580">
                  <c:v>1323.0</c:v>
                </c:pt>
                <c:pt idx="5581">
                  <c:v>1323.0</c:v>
                </c:pt>
                <c:pt idx="5582">
                  <c:v>1323.0</c:v>
                </c:pt>
                <c:pt idx="5583">
                  <c:v>1323.0</c:v>
                </c:pt>
                <c:pt idx="5584">
                  <c:v>1323.0</c:v>
                </c:pt>
                <c:pt idx="5585">
                  <c:v>1323.0</c:v>
                </c:pt>
                <c:pt idx="5586">
                  <c:v>1323.0</c:v>
                </c:pt>
                <c:pt idx="5587">
                  <c:v>1323.0</c:v>
                </c:pt>
                <c:pt idx="5588">
                  <c:v>1324.0</c:v>
                </c:pt>
                <c:pt idx="5589">
                  <c:v>1325.0</c:v>
                </c:pt>
                <c:pt idx="5590">
                  <c:v>1325.0</c:v>
                </c:pt>
                <c:pt idx="5591">
                  <c:v>1325.0</c:v>
                </c:pt>
                <c:pt idx="5592">
                  <c:v>1326.0</c:v>
                </c:pt>
                <c:pt idx="5593">
                  <c:v>1326.0</c:v>
                </c:pt>
                <c:pt idx="5594">
                  <c:v>1326.0</c:v>
                </c:pt>
                <c:pt idx="5595">
                  <c:v>1326.0</c:v>
                </c:pt>
                <c:pt idx="5596">
                  <c:v>1326.0</c:v>
                </c:pt>
                <c:pt idx="5597">
                  <c:v>1326.0</c:v>
                </c:pt>
                <c:pt idx="5598">
                  <c:v>1327.0</c:v>
                </c:pt>
                <c:pt idx="5599">
                  <c:v>1328.0</c:v>
                </c:pt>
                <c:pt idx="5600">
                  <c:v>1328.0</c:v>
                </c:pt>
                <c:pt idx="5601">
                  <c:v>1328.0</c:v>
                </c:pt>
                <c:pt idx="5602">
                  <c:v>1329.0</c:v>
                </c:pt>
                <c:pt idx="5603">
                  <c:v>1329.0</c:v>
                </c:pt>
                <c:pt idx="5604">
                  <c:v>1329.0</c:v>
                </c:pt>
                <c:pt idx="5605">
                  <c:v>1330.0</c:v>
                </c:pt>
                <c:pt idx="5606">
                  <c:v>1331.0</c:v>
                </c:pt>
                <c:pt idx="5607">
                  <c:v>1331.0</c:v>
                </c:pt>
                <c:pt idx="5608">
                  <c:v>1331.0</c:v>
                </c:pt>
                <c:pt idx="5609">
                  <c:v>1332.0</c:v>
                </c:pt>
                <c:pt idx="5610">
                  <c:v>1333.0</c:v>
                </c:pt>
                <c:pt idx="5611">
                  <c:v>1333.0</c:v>
                </c:pt>
                <c:pt idx="5612">
                  <c:v>1333.0</c:v>
                </c:pt>
                <c:pt idx="5613">
                  <c:v>1333.0</c:v>
                </c:pt>
                <c:pt idx="5614">
                  <c:v>1333.0</c:v>
                </c:pt>
                <c:pt idx="5615">
                  <c:v>1333.0</c:v>
                </c:pt>
                <c:pt idx="5616">
                  <c:v>1334.0</c:v>
                </c:pt>
                <c:pt idx="5617">
                  <c:v>1335.0</c:v>
                </c:pt>
                <c:pt idx="5618">
                  <c:v>1336.0</c:v>
                </c:pt>
                <c:pt idx="5619">
                  <c:v>1336.0</c:v>
                </c:pt>
                <c:pt idx="5620">
                  <c:v>1337.0</c:v>
                </c:pt>
                <c:pt idx="5621">
                  <c:v>1337.0</c:v>
                </c:pt>
                <c:pt idx="5622">
                  <c:v>1338.0</c:v>
                </c:pt>
                <c:pt idx="5623">
                  <c:v>1339.0</c:v>
                </c:pt>
                <c:pt idx="5624">
                  <c:v>1339.0</c:v>
                </c:pt>
                <c:pt idx="5625">
                  <c:v>1339.0</c:v>
                </c:pt>
                <c:pt idx="5626">
                  <c:v>1339.0</c:v>
                </c:pt>
                <c:pt idx="5627">
                  <c:v>1339.0</c:v>
                </c:pt>
                <c:pt idx="5628">
                  <c:v>1339.0</c:v>
                </c:pt>
                <c:pt idx="5629">
                  <c:v>1340.0</c:v>
                </c:pt>
                <c:pt idx="5630">
                  <c:v>1340.0</c:v>
                </c:pt>
                <c:pt idx="5631">
                  <c:v>1341.0</c:v>
                </c:pt>
                <c:pt idx="5632">
                  <c:v>1341.0</c:v>
                </c:pt>
                <c:pt idx="5633">
                  <c:v>1341.0</c:v>
                </c:pt>
                <c:pt idx="5634">
                  <c:v>1341.0</c:v>
                </c:pt>
                <c:pt idx="5635">
                  <c:v>1342.0</c:v>
                </c:pt>
                <c:pt idx="5636">
                  <c:v>1342.0</c:v>
                </c:pt>
                <c:pt idx="5637">
                  <c:v>1342.0</c:v>
                </c:pt>
                <c:pt idx="5638">
                  <c:v>1342.0</c:v>
                </c:pt>
                <c:pt idx="5639">
                  <c:v>1342.0</c:v>
                </c:pt>
                <c:pt idx="5640">
                  <c:v>1342.0</c:v>
                </c:pt>
                <c:pt idx="5641">
                  <c:v>1342.0</c:v>
                </c:pt>
                <c:pt idx="5642">
                  <c:v>1342.0</c:v>
                </c:pt>
                <c:pt idx="5643">
                  <c:v>1342.0</c:v>
                </c:pt>
                <c:pt idx="5644">
                  <c:v>1343.0</c:v>
                </c:pt>
                <c:pt idx="5645">
                  <c:v>1344.0</c:v>
                </c:pt>
                <c:pt idx="5646">
                  <c:v>1344.0</c:v>
                </c:pt>
                <c:pt idx="5647">
                  <c:v>1344.0</c:v>
                </c:pt>
                <c:pt idx="5648">
                  <c:v>1344.0</c:v>
                </c:pt>
                <c:pt idx="5649">
                  <c:v>1344.0</c:v>
                </c:pt>
                <c:pt idx="5650">
                  <c:v>1345.0</c:v>
                </c:pt>
                <c:pt idx="5651">
                  <c:v>1345.0</c:v>
                </c:pt>
                <c:pt idx="5652">
                  <c:v>1345.0</c:v>
                </c:pt>
                <c:pt idx="5653">
                  <c:v>1345.0</c:v>
                </c:pt>
                <c:pt idx="5654">
                  <c:v>1346.0</c:v>
                </c:pt>
                <c:pt idx="5655">
                  <c:v>1347.0</c:v>
                </c:pt>
                <c:pt idx="5656">
                  <c:v>1348.0</c:v>
                </c:pt>
                <c:pt idx="5657">
                  <c:v>1349.0</c:v>
                </c:pt>
                <c:pt idx="5658">
                  <c:v>1350.0</c:v>
                </c:pt>
                <c:pt idx="5659">
                  <c:v>1351.0</c:v>
                </c:pt>
                <c:pt idx="5660">
                  <c:v>1352.0</c:v>
                </c:pt>
                <c:pt idx="5661">
                  <c:v>1353.0</c:v>
                </c:pt>
                <c:pt idx="5662">
                  <c:v>1354.0</c:v>
                </c:pt>
                <c:pt idx="5663">
                  <c:v>1355.0</c:v>
                </c:pt>
                <c:pt idx="5664">
                  <c:v>1356.0</c:v>
                </c:pt>
                <c:pt idx="5665">
                  <c:v>1357.0</c:v>
                </c:pt>
                <c:pt idx="5666">
                  <c:v>1357.0</c:v>
                </c:pt>
                <c:pt idx="5667">
                  <c:v>1357.0</c:v>
                </c:pt>
                <c:pt idx="5668">
                  <c:v>1358.0</c:v>
                </c:pt>
                <c:pt idx="5669">
                  <c:v>1359.0</c:v>
                </c:pt>
                <c:pt idx="5670">
                  <c:v>1359.0</c:v>
                </c:pt>
                <c:pt idx="5671">
                  <c:v>1360.0</c:v>
                </c:pt>
                <c:pt idx="5672">
                  <c:v>1360.0</c:v>
                </c:pt>
                <c:pt idx="5673">
                  <c:v>1360.0</c:v>
                </c:pt>
                <c:pt idx="5674">
                  <c:v>1360.0</c:v>
                </c:pt>
                <c:pt idx="5675">
                  <c:v>1360.0</c:v>
                </c:pt>
                <c:pt idx="5676">
                  <c:v>1360.0</c:v>
                </c:pt>
                <c:pt idx="5677">
                  <c:v>1360.0</c:v>
                </c:pt>
                <c:pt idx="5678">
                  <c:v>1360.0</c:v>
                </c:pt>
                <c:pt idx="5679">
                  <c:v>1360.0</c:v>
                </c:pt>
                <c:pt idx="5680">
                  <c:v>1360.0</c:v>
                </c:pt>
                <c:pt idx="5681">
                  <c:v>1361.0</c:v>
                </c:pt>
                <c:pt idx="5682">
                  <c:v>1361.0</c:v>
                </c:pt>
                <c:pt idx="5683">
                  <c:v>1361.0</c:v>
                </c:pt>
                <c:pt idx="5684">
                  <c:v>1362.0</c:v>
                </c:pt>
                <c:pt idx="5685">
                  <c:v>1362.0</c:v>
                </c:pt>
                <c:pt idx="5686">
                  <c:v>1362.0</c:v>
                </c:pt>
                <c:pt idx="5687">
                  <c:v>1363.0</c:v>
                </c:pt>
                <c:pt idx="5688">
                  <c:v>1363.0</c:v>
                </c:pt>
                <c:pt idx="5689">
                  <c:v>1363.0</c:v>
                </c:pt>
                <c:pt idx="5690">
                  <c:v>1363.0</c:v>
                </c:pt>
                <c:pt idx="5691">
                  <c:v>1364.0</c:v>
                </c:pt>
                <c:pt idx="5692">
                  <c:v>1364.0</c:v>
                </c:pt>
                <c:pt idx="5693">
                  <c:v>1364.0</c:v>
                </c:pt>
                <c:pt idx="5694">
                  <c:v>1364.0</c:v>
                </c:pt>
                <c:pt idx="5695">
                  <c:v>1365.0</c:v>
                </c:pt>
                <c:pt idx="5696">
                  <c:v>1365.0</c:v>
                </c:pt>
                <c:pt idx="5697">
                  <c:v>1365.0</c:v>
                </c:pt>
                <c:pt idx="5698">
                  <c:v>1365.0</c:v>
                </c:pt>
                <c:pt idx="5699">
                  <c:v>1365.0</c:v>
                </c:pt>
                <c:pt idx="5700">
                  <c:v>1365.0</c:v>
                </c:pt>
                <c:pt idx="5701">
                  <c:v>1365.0</c:v>
                </c:pt>
                <c:pt idx="5702">
                  <c:v>1365.0</c:v>
                </c:pt>
                <c:pt idx="5703">
                  <c:v>1365.0</c:v>
                </c:pt>
                <c:pt idx="5704">
                  <c:v>1366.0</c:v>
                </c:pt>
                <c:pt idx="5705">
                  <c:v>1367.0</c:v>
                </c:pt>
                <c:pt idx="5706">
                  <c:v>1367.0</c:v>
                </c:pt>
                <c:pt idx="5707">
                  <c:v>1367.0</c:v>
                </c:pt>
                <c:pt idx="5708">
                  <c:v>1368.0</c:v>
                </c:pt>
                <c:pt idx="5709">
                  <c:v>1368.0</c:v>
                </c:pt>
                <c:pt idx="5710">
                  <c:v>1368.0</c:v>
                </c:pt>
                <c:pt idx="5711">
                  <c:v>1369.0</c:v>
                </c:pt>
                <c:pt idx="5712">
                  <c:v>1370.0</c:v>
                </c:pt>
                <c:pt idx="5713">
                  <c:v>1370.0</c:v>
                </c:pt>
                <c:pt idx="5714">
                  <c:v>1371.0</c:v>
                </c:pt>
                <c:pt idx="5715">
                  <c:v>1371.0</c:v>
                </c:pt>
                <c:pt idx="5716">
                  <c:v>1371.0</c:v>
                </c:pt>
                <c:pt idx="5717">
                  <c:v>1371.0</c:v>
                </c:pt>
                <c:pt idx="5718">
                  <c:v>1371.0</c:v>
                </c:pt>
                <c:pt idx="5719">
                  <c:v>1371.0</c:v>
                </c:pt>
                <c:pt idx="5720">
                  <c:v>1372.0</c:v>
                </c:pt>
                <c:pt idx="5721">
                  <c:v>1372.0</c:v>
                </c:pt>
                <c:pt idx="5722">
                  <c:v>1373.0</c:v>
                </c:pt>
                <c:pt idx="5723">
                  <c:v>1374.0</c:v>
                </c:pt>
                <c:pt idx="5724">
                  <c:v>1374.0</c:v>
                </c:pt>
                <c:pt idx="5725">
                  <c:v>1374.0</c:v>
                </c:pt>
                <c:pt idx="5726">
                  <c:v>1374.0</c:v>
                </c:pt>
                <c:pt idx="5727">
                  <c:v>1374.0</c:v>
                </c:pt>
                <c:pt idx="5728">
                  <c:v>1374.0</c:v>
                </c:pt>
                <c:pt idx="5729">
                  <c:v>1374.0</c:v>
                </c:pt>
                <c:pt idx="5730">
                  <c:v>1374.0</c:v>
                </c:pt>
                <c:pt idx="5731">
                  <c:v>1375.0</c:v>
                </c:pt>
                <c:pt idx="5732">
                  <c:v>1375.0</c:v>
                </c:pt>
                <c:pt idx="5733">
                  <c:v>1376.0</c:v>
                </c:pt>
                <c:pt idx="5734">
                  <c:v>1377.0</c:v>
                </c:pt>
                <c:pt idx="5735">
                  <c:v>1378.0</c:v>
                </c:pt>
                <c:pt idx="5736">
                  <c:v>1379.0</c:v>
                </c:pt>
                <c:pt idx="5737">
                  <c:v>1379.0</c:v>
                </c:pt>
                <c:pt idx="5738">
                  <c:v>1379.0</c:v>
                </c:pt>
                <c:pt idx="5739">
                  <c:v>1379.0</c:v>
                </c:pt>
                <c:pt idx="5740">
                  <c:v>1379.0</c:v>
                </c:pt>
                <c:pt idx="5741">
                  <c:v>1380.0</c:v>
                </c:pt>
                <c:pt idx="5742">
                  <c:v>1381.0</c:v>
                </c:pt>
                <c:pt idx="5743">
                  <c:v>1381.0</c:v>
                </c:pt>
                <c:pt idx="5744">
                  <c:v>1381.0</c:v>
                </c:pt>
                <c:pt idx="5745">
                  <c:v>1381.0</c:v>
                </c:pt>
                <c:pt idx="5746">
                  <c:v>1381.0</c:v>
                </c:pt>
                <c:pt idx="5747">
                  <c:v>1381.0</c:v>
                </c:pt>
                <c:pt idx="5748">
                  <c:v>1381.0</c:v>
                </c:pt>
                <c:pt idx="5749">
                  <c:v>1381.0</c:v>
                </c:pt>
                <c:pt idx="5750">
                  <c:v>1381.0</c:v>
                </c:pt>
                <c:pt idx="5751">
                  <c:v>1381.0</c:v>
                </c:pt>
                <c:pt idx="5752">
                  <c:v>1381.0</c:v>
                </c:pt>
                <c:pt idx="5753">
                  <c:v>1381.0</c:v>
                </c:pt>
                <c:pt idx="5754">
                  <c:v>1381.0</c:v>
                </c:pt>
                <c:pt idx="5755">
                  <c:v>1381.0</c:v>
                </c:pt>
                <c:pt idx="5756">
                  <c:v>1381.0</c:v>
                </c:pt>
                <c:pt idx="5757">
                  <c:v>1381.0</c:v>
                </c:pt>
                <c:pt idx="5758">
                  <c:v>1381.0</c:v>
                </c:pt>
                <c:pt idx="5759">
                  <c:v>1381.0</c:v>
                </c:pt>
                <c:pt idx="5760">
                  <c:v>1381.0</c:v>
                </c:pt>
                <c:pt idx="5761">
                  <c:v>1381.0</c:v>
                </c:pt>
                <c:pt idx="5762">
                  <c:v>1381.0</c:v>
                </c:pt>
                <c:pt idx="5763">
                  <c:v>1381.0</c:v>
                </c:pt>
                <c:pt idx="5764">
                  <c:v>1381.0</c:v>
                </c:pt>
                <c:pt idx="5765">
                  <c:v>1381.0</c:v>
                </c:pt>
                <c:pt idx="5766">
                  <c:v>1381.0</c:v>
                </c:pt>
                <c:pt idx="5767">
                  <c:v>1381.0</c:v>
                </c:pt>
                <c:pt idx="5768">
                  <c:v>1381.0</c:v>
                </c:pt>
                <c:pt idx="5769">
                  <c:v>1381.0</c:v>
                </c:pt>
                <c:pt idx="5770">
                  <c:v>1381.0</c:v>
                </c:pt>
                <c:pt idx="5771">
                  <c:v>1381.0</c:v>
                </c:pt>
                <c:pt idx="5772">
                  <c:v>1381.0</c:v>
                </c:pt>
                <c:pt idx="5773">
                  <c:v>1381.0</c:v>
                </c:pt>
                <c:pt idx="5774">
                  <c:v>1381.0</c:v>
                </c:pt>
                <c:pt idx="5775">
                  <c:v>1381.0</c:v>
                </c:pt>
                <c:pt idx="5776">
                  <c:v>1381.0</c:v>
                </c:pt>
                <c:pt idx="5777">
                  <c:v>1381.0</c:v>
                </c:pt>
                <c:pt idx="5778">
                  <c:v>1381.0</c:v>
                </c:pt>
                <c:pt idx="5779">
                  <c:v>1382.0</c:v>
                </c:pt>
                <c:pt idx="5780">
                  <c:v>1383.0</c:v>
                </c:pt>
                <c:pt idx="5781">
                  <c:v>1384.0</c:v>
                </c:pt>
                <c:pt idx="5782">
                  <c:v>1384.0</c:v>
                </c:pt>
                <c:pt idx="5783">
                  <c:v>1384.0</c:v>
                </c:pt>
                <c:pt idx="5784">
                  <c:v>1384.0</c:v>
                </c:pt>
                <c:pt idx="5785">
                  <c:v>1384.0</c:v>
                </c:pt>
                <c:pt idx="5786">
                  <c:v>1385.0</c:v>
                </c:pt>
                <c:pt idx="5787">
                  <c:v>1386.0</c:v>
                </c:pt>
                <c:pt idx="5788">
                  <c:v>1386.0</c:v>
                </c:pt>
                <c:pt idx="5789">
                  <c:v>1387.0</c:v>
                </c:pt>
                <c:pt idx="5790">
                  <c:v>1388.0</c:v>
                </c:pt>
                <c:pt idx="5791">
                  <c:v>1388.0</c:v>
                </c:pt>
                <c:pt idx="5792">
                  <c:v>1388.0</c:v>
                </c:pt>
                <c:pt idx="5793">
                  <c:v>1388.0</c:v>
                </c:pt>
                <c:pt idx="5794">
                  <c:v>1388.0</c:v>
                </c:pt>
                <c:pt idx="5795">
                  <c:v>1388.0</c:v>
                </c:pt>
                <c:pt idx="5796">
                  <c:v>1388.0</c:v>
                </c:pt>
                <c:pt idx="5797">
                  <c:v>1388.0</c:v>
                </c:pt>
                <c:pt idx="5798">
                  <c:v>1388.0</c:v>
                </c:pt>
                <c:pt idx="5799">
                  <c:v>1388.0</c:v>
                </c:pt>
                <c:pt idx="5800">
                  <c:v>1388.0</c:v>
                </c:pt>
                <c:pt idx="5801">
                  <c:v>1388.0</c:v>
                </c:pt>
                <c:pt idx="5802">
                  <c:v>1388.0</c:v>
                </c:pt>
                <c:pt idx="5803">
                  <c:v>1388.0</c:v>
                </c:pt>
                <c:pt idx="5804">
                  <c:v>1388.0</c:v>
                </c:pt>
                <c:pt idx="5805">
                  <c:v>1388.0</c:v>
                </c:pt>
                <c:pt idx="5806">
                  <c:v>1389.0</c:v>
                </c:pt>
                <c:pt idx="5807">
                  <c:v>1390.0</c:v>
                </c:pt>
                <c:pt idx="5808">
                  <c:v>1390.0</c:v>
                </c:pt>
                <c:pt idx="5809">
                  <c:v>1390.0</c:v>
                </c:pt>
                <c:pt idx="5810">
                  <c:v>1390.0</c:v>
                </c:pt>
                <c:pt idx="5811">
                  <c:v>1390.0</c:v>
                </c:pt>
                <c:pt idx="5812">
                  <c:v>1390.0</c:v>
                </c:pt>
                <c:pt idx="5813">
                  <c:v>1390.0</c:v>
                </c:pt>
                <c:pt idx="5814">
                  <c:v>1390.0</c:v>
                </c:pt>
                <c:pt idx="5815">
                  <c:v>1390.0</c:v>
                </c:pt>
                <c:pt idx="5816">
                  <c:v>1390.0</c:v>
                </c:pt>
                <c:pt idx="5817">
                  <c:v>1390.0</c:v>
                </c:pt>
                <c:pt idx="5818">
                  <c:v>1390.0</c:v>
                </c:pt>
                <c:pt idx="5819">
                  <c:v>1390.0</c:v>
                </c:pt>
                <c:pt idx="5820">
                  <c:v>1391.0</c:v>
                </c:pt>
                <c:pt idx="5821">
                  <c:v>1391.0</c:v>
                </c:pt>
                <c:pt idx="5822">
                  <c:v>1391.0</c:v>
                </c:pt>
                <c:pt idx="5823">
                  <c:v>1391.0</c:v>
                </c:pt>
                <c:pt idx="5824">
                  <c:v>1391.0</c:v>
                </c:pt>
                <c:pt idx="5825">
                  <c:v>1391.0</c:v>
                </c:pt>
                <c:pt idx="5826">
                  <c:v>1391.0</c:v>
                </c:pt>
                <c:pt idx="5827">
                  <c:v>1391.0</c:v>
                </c:pt>
                <c:pt idx="5828">
                  <c:v>1391.0</c:v>
                </c:pt>
                <c:pt idx="5829">
                  <c:v>1391.0</c:v>
                </c:pt>
                <c:pt idx="5830">
                  <c:v>1391.0</c:v>
                </c:pt>
                <c:pt idx="5831">
                  <c:v>1391.0</c:v>
                </c:pt>
                <c:pt idx="5832">
                  <c:v>1391.0</c:v>
                </c:pt>
                <c:pt idx="5833">
                  <c:v>1391.0</c:v>
                </c:pt>
                <c:pt idx="5834">
                  <c:v>1391.0</c:v>
                </c:pt>
                <c:pt idx="5835">
                  <c:v>1391.0</c:v>
                </c:pt>
                <c:pt idx="5836">
                  <c:v>1391.0</c:v>
                </c:pt>
                <c:pt idx="5837">
                  <c:v>1391.0</c:v>
                </c:pt>
                <c:pt idx="5838">
                  <c:v>1391.0</c:v>
                </c:pt>
                <c:pt idx="5839">
                  <c:v>1391.0</c:v>
                </c:pt>
                <c:pt idx="5840">
                  <c:v>1392.0</c:v>
                </c:pt>
                <c:pt idx="5841">
                  <c:v>1392.0</c:v>
                </c:pt>
                <c:pt idx="5842">
                  <c:v>1392.0</c:v>
                </c:pt>
                <c:pt idx="5843">
                  <c:v>1392.0</c:v>
                </c:pt>
                <c:pt idx="5844">
                  <c:v>1392.0</c:v>
                </c:pt>
                <c:pt idx="5845">
                  <c:v>1392.0</c:v>
                </c:pt>
                <c:pt idx="5846">
                  <c:v>1392.0</c:v>
                </c:pt>
                <c:pt idx="5847">
                  <c:v>1392.0</c:v>
                </c:pt>
                <c:pt idx="5848">
                  <c:v>1392.0</c:v>
                </c:pt>
                <c:pt idx="5849">
                  <c:v>1392.0</c:v>
                </c:pt>
                <c:pt idx="5850">
                  <c:v>1392.0</c:v>
                </c:pt>
                <c:pt idx="5851">
                  <c:v>1392.0</c:v>
                </c:pt>
                <c:pt idx="5852">
                  <c:v>1392.0</c:v>
                </c:pt>
                <c:pt idx="5853">
                  <c:v>1392.0</c:v>
                </c:pt>
                <c:pt idx="5854">
                  <c:v>1392.0</c:v>
                </c:pt>
                <c:pt idx="5855">
                  <c:v>1392.0</c:v>
                </c:pt>
                <c:pt idx="5856">
                  <c:v>1393.0</c:v>
                </c:pt>
                <c:pt idx="5857">
                  <c:v>1393.0</c:v>
                </c:pt>
                <c:pt idx="5858">
                  <c:v>1394.0</c:v>
                </c:pt>
                <c:pt idx="5859">
                  <c:v>1394.0</c:v>
                </c:pt>
                <c:pt idx="5860">
                  <c:v>1394.0</c:v>
                </c:pt>
                <c:pt idx="5861">
                  <c:v>1394.0</c:v>
                </c:pt>
                <c:pt idx="5862">
                  <c:v>1394.0</c:v>
                </c:pt>
                <c:pt idx="5863">
                  <c:v>1394.0</c:v>
                </c:pt>
                <c:pt idx="5864">
                  <c:v>1394.0</c:v>
                </c:pt>
                <c:pt idx="5865">
                  <c:v>1394.0</c:v>
                </c:pt>
                <c:pt idx="5866">
                  <c:v>1394.0</c:v>
                </c:pt>
                <c:pt idx="5867">
                  <c:v>1394.0</c:v>
                </c:pt>
                <c:pt idx="5868">
                  <c:v>1394.0</c:v>
                </c:pt>
                <c:pt idx="5869">
                  <c:v>1394.0</c:v>
                </c:pt>
                <c:pt idx="5870">
                  <c:v>1394.0</c:v>
                </c:pt>
                <c:pt idx="5871">
                  <c:v>1394.0</c:v>
                </c:pt>
                <c:pt idx="5872">
                  <c:v>1394.0</c:v>
                </c:pt>
                <c:pt idx="5873">
                  <c:v>1394.0</c:v>
                </c:pt>
                <c:pt idx="5874">
                  <c:v>1394.0</c:v>
                </c:pt>
                <c:pt idx="5875">
                  <c:v>1394.0</c:v>
                </c:pt>
                <c:pt idx="5876">
                  <c:v>1394.0</c:v>
                </c:pt>
                <c:pt idx="5877">
                  <c:v>1395.0</c:v>
                </c:pt>
                <c:pt idx="5878">
                  <c:v>1396.0</c:v>
                </c:pt>
                <c:pt idx="5879">
                  <c:v>1396.0</c:v>
                </c:pt>
                <c:pt idx="5880">
                  <c:v>1396.0</c:v>
                </c:pt>
                <c:pt idx="5881">
                  <c:v>1397.0</c:v>
                </c:pt>
                <c:pt idx="5882">
                  <c:v>1398.0</c:v>
                </c:pt>
                <c:pt idx="5883">
                  <c:v>1398.0</c:v>
                </c:pt>
                <c:pt idx="5884">
                  <c:v>1398.0</c:v>
                </c:pt>
                <c:pt idx="5885">
                  <c:v>1398.0</c:v>
                </c:pt>
                <c:pt idx="5886">
                  <c:v>1399.0</c:v>
                </c:pt>
                <c:pt idx="5887">
                  <c:v>1400.0</c:v>
                </c:pt>
                <c:pt idx="5888">
                  <c:v>1400.0</c:v>
                </c:pt>
                <c:pt idx="5889">
                  <c:v>1400.0</c:v>
                </c:pt>
                <c:pt idx="5890">
                  <c:v>1400.0</c:v>
                </c:pt>
                <c:pt idx="5891">
                  <c:v>1401.0</c:v>
                </c:pt>
                <c:pt idx="5892">
                  <c:v>1401.0</c:v>
                </c:pt>
                <c:pt idx="5893">
                  <c:v>1401.0</c:v>
                </c:pt>
                <c:pt idx="5894">
                  <c:v>1401.0</c:v>
                </c:pt>
                <c:pt idx="5895">
                  <c:v>1401.0</c:v>
                </c:pt>
                <c:pt idx="5896">
                  <c:v>1401.0</c:v>
                </c:pt>
                <c:pt idx="5897">
                  <c:v>1402.0</c:v>
                </c:pt>
                <c:pt idx="5898">
                  <c:v>1402.0</c:v>
                </c:pt>
                <c:pt idx="5899">
                  <c:v>1403.0</c:v>
                </c:pt>
                <c:pt idx="5900">
                  <c:v>1404.0</c:v>
                </c:pt>
                <c:pt idx="5901">
                  <c:v>1405.0</c:v>
                </c:pt>
                <c:pt idx="5902">
                  <c:v>1405.0</c:v>
                </c:pt>
                <c:pt idx="5903">
                  <c:v>1405.0</c:v>
                </c:pt>
                <c:pt idx="5904">
                  <c:v>1406.0</c:v>
                </c:pt>
                <c:pt idx="5905">
                  <c:v>1406.0</c:v>
                </c:pt>
                <c:pt idx="5906">
                  <c:v>1406.0</c:v>
                </c:pt>
                <c:pt idx="5907">
                  <c:v>1406.0</c:v>
                </c:pt>
                <c:pt idx="5908">
                  <c:v>1407.0</c:v>
                </c:pt>
                <c:pt idx="5909">
                  <c:v>1408.0</c:v>
                </c:pt>
                <c:pt idx="5910">
                  <c:v>1408.0</c:v>
                </c:pt>
                <c:pt idx="5911">
                  <c:v>1408.0</c:v>
                </c:pt>
                <c:pt idx="5912">
                  <c:v>1408.0</c:v>
                </c:pt>
                <c:pt idx="5913">
                  <c:v>1408.0</c:v>
                </c:pt>
                <c:pt idx="5914">
                  <c:v>1408.0</c:v>
                </c:pt>
                <c:pt idx="5915">
                  <c:v>1408.0</c:v>
                </c:pt>
                <c:pt idx="5916">
                  <c:v>1408.0</c:v>
                </c:pt>
                <c:pt idx="5917">
                  <c:v>1408.0</c:v>
                </c:pt>
                <c:pt idx="5918">
                  <c:v>1408.0</c:v>
                </c:pt>
                <c:pt idx="5919">
                  <c:v>1409.0</c:v>
                </c:pt>
                <c:pt idx="5920">
                  <c:v>1410.0</c:v>
                </c:pt>
                <c:pt idx="5921">
                  <c:v>1411.0</c:v>
                </c:pt>
                <c:pt idx="5922">
                  <c:v>1411.0</c:v>
                </c:pt>
                <c:pt idx="5923">
                  <c:v>1412.0</c:v>
                </c:pt>
                <c:pt idx="5924">
                  <c:v>1412.0</c:v>
                </c:pt>
                <c:pt idx="5925">
                  <c:v>1412.0</c:v>
                </c:pt>
                <c:pt idx="5926">
                  <c:v>1412.0</c:v>
                </c:pt>
                <c:pt idx="5927">
                  <c:v>1412.0</c:v>
                </c:pt>
                <c:pt idx="5928">
                  <c:v>1412.0</c:v>
                </c:pt>
                <c:pt idx="5929">
                  <c:v>1413.0</c:v>
                </c:pt>
                <c:pt idx="5930">
                  <c:v>1413.0</c:v>
                </c:pt>
                <c:pt idx="5931">
                  <c:v>1413.0</c:v>
                </c:pt>
                <c:pt idx="5932">
                  <c:v>1414.0</c:v>
                </c:pt>
                <c:pt idx="5933">
                  <c:v>1414.0</c:v>
                </c:pt>
                <c:pt idx="5934">
                  <c:v>1414.0</c:v>
                </c:pt>
                <c:pt idx="5935">
                  <c:v>1415.0</c:v>
                </c:pt>
                <c:pt idx="5936">
                  <c:v>1416.0</c:v>
                </c:pt>
                <c:pt idx="5937">
                  <c:v>1417.0</c:v>
                </c:pt>
                <c:pt idx="5938">
                  <c:v>1417.0</c:v>
                </c:pt>
                <c:pt idx="5939">
                  <c:v>1417.0</c:v>
                </c:pt>
                <c:pt idx="5940">
                  <c:v>1418.0</c:v>
                </c:pt>
                <c:pt idx="5941">
                  <c:v>1418.0</c:v>
                </c:pt>
                <c:pt idx="5942">
                  <c:v>1418.0</c:v>
                </c:pt>
                <c:pt idx="5943">
                  <c:v>1418.0</c:v>
                </c:pt>
                <c:pt idx="5944">
                  <c:v>1418.0</c:v>
                </c:pt>
                <c:pt idx="5945">
                  <c:v>1418.0</c:v>
                </c:pt>
                <c:pt idx="5946">
                  <c:v>1418.0</c:v>
                </c:pt>
                <c:pt idx="5947">
                  <c:v>1419.0</c:v>
                </c:pt>
                <c:pt idx="5948">
                  <c:v>1420.0</c:v>
                </c:pt>
                <c:pt idx="5949">
                  <c:v>1420.0</c:v>
                </c:pt>
                <c:pt idx="5950">
                  <c:v>1420.0</c:v>
                </c:pt>
                <c:pt idx="5951">
                  <c:v>1421.0</c:v>
                </c:pt>
                <c:pt idx="5952">
                  <c:v>1421.0</c:v>
                </c:pt>
                <c:pt idx="5953">
                  <c:v>1421.0</c:v>
                </c:pt>
                <c:pt idx="5954">
                  <c:v>1421.0</c:v>
                </c:pt>
                <c:pt idx="5955">
                  <c:v>1421.0</c:v>
                </c:pt>
                <c:pt idx="5956">
                  <c:v>1421.0</c:v>
                </c:pt>
                <c:pt idx="5957">
                  <c:v>1421.0</c:v>
                </c:pt>
                <c:pt idx="5958">
                  <c:v>1421.0</c:v>
                </c:pt>
                <c:pt idx="5959">
                  <c:v>1421.0</c:v>
                </c:pt>
                <c:pt idx="5960">
                  <c:v>1421.0</c:v>
                </c:pt>
                <c:pt idx="5961">
                  <c:v>1421.0</c:v>
                </c:pt>
                <c:pt idx="5962">
                  <c:v>1421.0</c:v>
                </c:pt>
                <c:pt idx="5963">
                  <c:v>1421.0</c:v>
                </c:pt>
                <c:pt idx="5964">
                  <c:v>1421.0</c:v>
                </c:pt>
                <c:pt idx="5965">
                  <c:v>1421.0</c:v>
                </c:pt>
                <c:pt idx="5966">
                  <c:v>1422.0</c:v>
                </c:pt>
                <c:pt idx="5967">
                  <c:v>1423.0</c:v>
                </c:pt>
                <c:pt idx="5968">
                  <c:v>1423.0</c:v>
                </c:pt>
                <c:pt idx="5969">
                  <c:v>1423.0</c:v>
                </c:pt>
                <c:pt idx="5970">
                  <c:v>1423.0</c:v>
                </c:pt>
                <c:pt idx="5971">
                  <c:v>1423.0</c:v>
                </c:pt>
                <c:pt idx="5972">
                  <c:v>1423.0</c:v>
                </c:pt>
                <c:pt idx="5973">
                  <c:v>1424.0</c:v>
                </c:pt>
                <c:pt idx="5974">
                  <c:v>1425.0</c:v>
                </c:pt>
                <c:pt idx="5975">
                  <c:v>1426.0</c:v>
                </c:pt>
                <c:pt idx="5976">
                  <c:v>1427.0</c:v>
                </c:pt>
                <c:pt idx="5977">
                  <c:v>1427.0</c:v>
                </c:pt>
                <c:pt idx="5978">
                  <c:v>1427.0</c:v>
                </c:pt>
                <c:pt idx="5979">
                  <c:v>1428.0</c:v>
                </c:pt>
                <c:pt idx="5980">
                  <c:v>1429.0</c:v>
                </c:pt>
                <c:pt idx="5981">
                  <c:v>1429.0</c:v>
                </c:pt>
                <c:pt idx="5982">
                  <c:v>1429.0</c:v>
                </c:pt>
                <c:pt idx="5983">
                  <c:v>1429.0</c:v>
                </c:pt>
                <c:pt idx="5984">
                  <c:v>1429.0</c:v>
                </c:pt>
                <c:pt idx="5985">
                  <c:v>1429.0</c:v>
                </c:pt>
                <c:pt idx="5986">
                  <c:v>1429.0</c:v>
                </c:pt>
                <c:pt idx="5987">
                  <c:v>1429.0</c:v>
                </c:pt>
                <c:pt idx="5988">
                  <c:v>1430.0</c:v>
                </c:pt>
                <c:pt idx="5989">
                  <c:v>1430.0</c:v>
                </c:pt>
                <c:pt idx="5990">
                  <c:v>1431.0</c:v>
                </c:pt>
                <c:pt idx="5991">
                  <c:v>1431.0</c:v>
                </c:pt>
                <c:pt idx="5992">
                  <c:v>1431.0</c:v>
                </c:pt>
                <c:pt idx="5993">
                  <c:v>1431.0</c:v>
                </c:pt>
                <c:pt idx="5994">
                  <c:v>1432.0</c:v>
                </c:pt>
                <c:pt idx="5995">
                  <c:v>1432.0</c:v>
                </c:pt>
                <c:pt idx="5996">
                  <c:v>1432.0</c:v>
                </c:pt>
                <c:pt idx="5997">
                  <c:v>1432.0</c:v>
                </c:pt>
                <c:pt idx="5998">
                  <c:v>1432.0</c:v>
                </c:pt>
                <c:pt idx="5999">
                  <c:v>1432.0</c:v>
                </c:pt>
                <c:pt idx="6000">
                  <c:v>1432.0</c:v>
                </c:pt>
                <c:pt idx="6001">
                  <c:v>1432.0</c:v>
                </c:pt>
                <c:pt idx="6002">
                  <c:v>1432.0</c:v>
                </c:pt>
                <c:pt idx="6003">
                  <c:v>1433.0</c:v>
                </c:pt>
                <c:pt idx="6004">
                  <c:v>1434.0</c:v>
                </c:pt>
                <c:pt idx="6005">
                  <c:v>1435.0</c:v>
                </c:pt>
                <c:pt idx="6006">
                  <c:v>1435.0</c:v>
                </c:pt>
                <c:pt idx="6007">
                  <c:v>1435.0</c:v>
                </c:pt>
                <c:pt idx="6008">
                  <c:v>1435.0</c:v>
                </c:pt>
                <c:pt idx="6009">
                  <c:v>1435.0</c:v>
                </c:pt>
                <c:pt idx="6010">
                  <c:v>1435.0</c:v>
                </c:pt>
                <c:pt idx="6011">
                  <c:v>1435.0</c:v>
                </c:pt>
                <c:pt idx="6012">
                  <c:v>1435.0</c:v>
                </c:pt>
                <c:pt idx="6013">
                  <c:v>1435.0</c:v>
                </c:pt>
                <c:pt idx="6014">
                  <c:v>1435.0</c:v>
                </c:pt>
                <c:pt idx="6015">
                  <c:v>1435.0</c:v>
                </c:pt>
                <c:pt idx="6016">
                  <c:v>1435.0</c:v>
                </c:pt>
                <c:pt idx="6017">
                  <c:v>1435.0</c:v>
                </c:pt>
                <c:pt idx="6018">
                  <c:v>1435.0</c:v>
                </c:pt>
                <c:pt idx="6019">
                  <c:v>1435.0</c:v>
                </c:pt>
                <c:pt idx="6020">
                  <c:v>1435.0</c:v>
                </c:pt>
                <c:pt idx="6021">
                  <c:v>1435.0</c:v>
                </c:pt>
                <c:pt idx="6022">
                  <c:v>1435.0</c:v>
                </c:pt>
                <c:pt idx="6023">
                  <c:v>1435.0</c:v>
                </c:pt>
                <c:pt idx="6024">
                  <c:v>1435.0</c:v>
                </c:pt>
                <c:pt idx="6025">
                  <c:v>1435.0</c:v>
                </c:pt>
                <c:pt idx="6026">
                  <c:v>1435.0</c:v>
                </c:pt>
                <c:pt idx="6027">
                  <c:v>1435.0</c:v>
                </c:pt>
                <c:pt idx="6028">
                  <c:v>1436.0</c:v>
                </c:pt>
                <c:pt idx="6029">
                  <c:v>1436.0</c:v>
                </c:pt>
                <c:pt idx="6030">
                  <c:v>1437.0</c:v>
                </c:pt>
                <c:pt idx="6031">
                  <c:v>1437.0</c:v>
                </c:pt>
                <c:pt idx="6032">
                  <c:v>1437.0</c:v>
                </c:pt>
                <c:pt idx="6033">
                  <c:v>1437.0</c:v>
                </c:pt>
                <c:pt idx="6034">
                  <c:v>1437.0</c:v>
                </c:pt>
                <c:pt idx="6035">
                  <c:v>1438.0</c:v>
                </c:pt>
                <c:pt idx="6036">
                  <c:v>1438.0</c:v>
                </c:pt>
                <c:pt idx="6037">
                  <c:v>1438.0</c:v>
                </c:pt>
                <c:pt idx="6038">
                  <c:v>1439.0</c:v>
                </c:pt>
                <c:pt idx="6039">
                  <c:v>1440.0</c:v>
                </c:pt>
                <c:pt idx="6040">
                  <c:v>1441.0</c:v>
                </c:pt>
                <c:pt idx="6041">
                  <c:v>1441.0</c:v>
                </c:pt>
                <c:pt idx="6042">
                  <c:v>1441.0</c:v>
                </c:pt>
                <c:pt idx="6043">
                  <c:v>1441.0</c:v>
                </c:pt>
                <c:pt idx="6044">
                  <c:v>1441.0</c:v>
                </c:pt>
                <c:pt idx="6045">
                  <c:v>1441.0</c:v>
                </c:pt>
                <c:pt idx="6046">
                  <c:v>1442.0</c:v>
                </c:pt>
                <c:pt idx="6047">
                  <c:v>1443.0</c:v>
                </c:pt>
                <c:pt idx="6048">
                  <c:v>1443.0</c:v>
                </c:pt>
                <c:pt idx="6049">
                  <c:v>1443.0</c:v>
                </c:pt>
                <c:pt idx="6050">
                  <c:v>1443.0</c:v>
                </c:pt>
                <c:pt idx="6051">
                  <c:v>1443.0</c:v>
                </c:pt>
                <c:pt idx="6052">
                  <c:v>1444.0</c:v>
                </c:pt>
                <c:pt idx="6053">
                  <c:v>1445.0</c:v>
                </c:pt>
                <c:pt idx="6054">
                  <c:v>1445.0</c:v>
                </c:pt>
                <c:pt idx="6055">
                  <c:v>1445.0</c:v>
                </c:pt>
                <c:pt idx="6056">
                  <c:v>1445.0</c:v>
                </c:pt>
                <c:pt idx="6057">
                  <c:v>1445.0</c:v>
                </c:pt>
                <c:pt idx="6058">
                  <c:v>1446.0</c:v>
                </c:pt>
                <c:pt idx="6059">
                  <c:v>1447.0</c:v>
                </c:pt>
                <c:pt idx="6060">
                  <c:v>1447.0</c:v>
                </c:pt>
                <c:pt idx="6061">
                  <c:v>1447.0</c:v>
                </c:pt>
                <c:pt idx="6062">
                  <c:v>1447.0</c:v>
                </c:pt>
                <c:pt idx="6063">
                  <c:v>1448.0</c:v>
                </c:pt>
                <c:pt idx="6064">
                  <c:v>1449.0</c:v>
                </c:pt>
                <c:pt idx="6065">
                  <c:v>1449.0</c:v>
                </c:pt>
                <c:pt idx="6066">
                  <c:v>1450.0</c:v>
                </c:pt>
                <c:pt idx="6067">
                  <c:v>1451.0</c:v>
                </c:pt>
                <c:pt idx="6068">
                  <c:v>1451.0</c:v>
                </c:pt>
                <c:pt idx="6069">
                  <c:v>1452.0</c:v>
                </c:pt>
                <c:pt idx="6070">
                  <c:v>1452.0</c:v>
                </c:pt>
                <c:pt idx="6071">
                  <c:v>1452.0</c:v>
                </c:pt>
                <c:pt idx="6072">
                  <c:v>1452.0</c:v>
                </c:pt>
                <c:pt idx="6073">
                  <c:v>1452.0</c:v>
                </c:pt>
                <c:pt idx="6074">
                  <c:v>1453.0</c:v>
                </c:pt>
                <c:pt idx="6075">
                  <c:v>1453.0</c:v>
                </c:pt>
                <c:pt idx="6076">
                  <c:v>1453.0</c:v>
                </c:pt>
                <c:pt idx="6077">
                  <c:v>1454.0</c:v>
                </c:pt>
                <c:pt idx="6078">
                  <c:v>1455.0</c:v>
                </c:pt>
                <c:pt idx="6079">
                  <c:v>1455.0</c:v>
                </c:pt>
                <c:pt idx="6080">
                  <c:v>1456.0</c:v>
                </c:pt>
                <c:pt idx="6081">
                  <c:v>1456.0</c:v>
                </c:pt>
                <c:pt idx="6082">
                  <c:v>1456.0</c:v>
                </c:pt>
                <c:pt idx="6083">
                  <c:v>1456.0</c:v>
                </c:pt>
                <c:pt idx="6084">
                  <c:v>1456.0</c:v>
                </c:pt>
                <c:pt idx="6085">
                  <c:v>1456.0</c:v>
                </c:pt>
                <c:pt idx="6086">
                  <c:v>1456.0</c:v>
                </c:pt>
                <c:pt idx="6087">
                  <c:v>1456.0</c:v>
                </c:pt>
                <c:pt idx="6088">
                  <c:v>1456.0</c:v>
                </c:pt>
                <c:pt idx="6089">
                  <c:v>1456.0</c:v>
                </c:pt>
                <c:pt idx="6090">
                  <c:v>1456.0</c:v>
                </c:pt>
                <c:pt idx="6091">
                  <c:v>1456.0</c:v>
                </c:pt>
                <c:pt idx="6092">
                  <c:v>1456.0</c:v>
                </c:pt>
                <c:pt idx="6093">
                  <c:v>1456.0</c:v>
                </c:pt>
                <c:pt idx="6094">
                  <c:v>1457.0</c:v>
                </c:pt>
                <c:pt idx="6095">
                  <c:v>1457.0</c:v>
                </c:pt>
                <c:pt idx="6096">
                  <c:v>1458.0</c:v>
                </c:pt>
                <c:pt idx="6097">
                  <c:v>1459.0</c:v>
                </c:pt>
                <c:pt idx="6098">
                  <c:v>1459.0</c:v>
                </c:pt>
                <c:pt idx="6099">
                  <c:v>1460.0</c:v>
                </c:pt>
                <c:pt idx="6100">
                  <c:v>1461.0</c:v>
                </c:pt>
                <c:pt idx="6101">
                  <c:v>1462.0</c:v>
                </c:pt>
                <c:pt idx="6102">
                  <c:v>1462.0</c:v>
                </c:pt>
                <c:pt idx="6103">
                  <c:v>1462.0</c:v>
                </c:pt>
                <c:pt idx="6104">
                  <c:v>1462.0</c:v>
                </c:pt>
                <c:pt idx="6105">
                  <c:v>1462.0</c:v>
                </c:pt>
                <c:pt idx="6106">
                  <c:v>1462.0</c:v>
                </c:pt>
                <c:pt idx="6107">
                  <c:v>1462.0</c:v>
                </c:pt>
                <c:pt idx="6108">
                  <c:v>1462.0</c:v>
                </c:pt>
                <c:pt idx="6109">
                  <c:v>1462.0</c:v>
                </c:pt>
                <c:pt idx="6110">
                  <c:v>1462.0</c:v>
                </c:pt>
                <c:pt idx="6111">
                  <c:v>1462.0</c:v>
                </c:pt>
                <c:pt idx="6112">
                  <c:v>1462.0</c:v>
                </c:pt>
                <c:pt idx="6113">
                  <c:v>1462.0</c:v>
                </c:pt>
                <c:pt idx="6114">
                  <c:v>1462.0</c:v>
                </c:pt>
                <c:pt idx="6115">
                  <c:v>1462.0</c:v>
                </c:pt>
                <c:pt idx="6116">
                  <c:v>1462.0</c:v>
                </c:pt>
                <c:pt idx="6117">
                  <c:v>1462.0</c:v>
                </c:pt>
                <c:pt idx="6118">
                  <c:v>1462.0</c:v>
                </c:pt>
                <c:pt idx="6119">
                  <c:v>1463.0</c:v>
                </c:pt>
                <c:pt idx="6120">
                  <c:v>1463.0</c:v>
                </c:pt>
                <c:pt idx="6121">
                  <c:v>1464.0</c:v>
                </c:pt>
                <c:pt idx="6122">
                  <c:v>1464.0</c:v>
                </c:pt>
                <c:pt idx="6123">
                  <c:v>1464.0</c:v>
                </c:pt>
                <c:pt idx="6124">
                  <c:v>1465.0</c:v>
                </c:pt>
                <c:pt idx="6125">
                  <c:v>1465.0</c:v>
                </c:pt>
                <c:pt idx="6126">
                  <c:v>1466.0</c:v>
                </c:pt>
                <c:pt idx="6127">
                  <c:v>1466.0</c:v>
                </c:pt>
                <c:pt idx="6128">
                  <c:v>1466.0</c:v>
                </c:pt>
                <c:pt idx="6129">
                  <c:v>1466.0</c:v>
                </c:pt>
                <c:pt idx="6130">
                  <c:v>1467.0</c:v>
                </c:pt>
                <c:pt idx="6131">
                  <c:v>1467.0</c:v>
                </c:pt>
                <c:pt idx="6132">
                  <c:v>1468.0</c:v>
                </c:pt>
                <c:pt idx="6133">
                  <c:v>1468.0</c:v>
                </c:pt>
                <c:pt idx="6134">
                  <c:v>1469.0</c:v>
                </c:pt>
                <c:pt idx="6135">
                  <c:v>1469.0</c:v>
                </c:pt>
                <c:pt idx="6136">
                  <c:v>1469.0</c:v>
                </c:pt>
                <c:pt idx="6137">
                  <c:v>1469.0</c:v>
                </c:pt>
                <c:pt idx="6138">
                  <c:v>1469.0</c:v>
                </c:pt>
                <c:pt idx="6139">
                  <c:v>1469.0</c:v>
                </c:pt>
                <c:pt idx="6140">
                  <c:v>1469.0</c:v>
                </c:pt>
                <c:pt idx="6141">
                  <c:v>1469.0</c:v>
                </c:pt>
                <c:pt idx="6142">
                  <c:v>1470.0</c:v>
                </c:pt>
                <c:pt idx="6143">
                  <c:v>1470.0</c:v>
                </c:pt>
                <c:pt idx="6144">
                  <c:v>1471.0</c:v>
                </c:pt>
                <c:pt idx="6145">
                  <c:v>1472.0</c:v>
                </c:pt>
                <c:pt idx="6146">
                  <c:v>1473.0</c:v>
                </c:pt>
                <c:pt idx="6147">
                  <c:v>1474.0</c:v>
                </c:pt>
                <c:pt idx="6148">
                  <c:v>1474.0</c:v>
                </c:pt>
                <c:pt idx="6149">
                  <c:v>1475.0</c:v>
                </c:pt>
                <c:pt idx="6150">
                  <c:v>1476.0</c:v>
                </c:pt>
                <c:pt idx="6151">
                  <c:v>1476.0</c:v>
                </c:pt>
                <c:pt idx="6152">
                  <c:v>1477.0</c:v>
                </c:pt>
                <c:pt idx="6153">
                  <c:v>1477.0</c:v>
                </c:pt>
                <c:pt idx="6154">
                  <c:v>1478.0</c:v>
                </c:pt>
                <c:pt idx="6155">
                  <c:v>1479.0</c:v>
                </c:pt>
                <c:pt idx="6156">
                  <c:v>1479.0</c:v>
                </c:pt>
                <c:pt idx="6157">
                  <c:v>1479.0</c:v>
                </c:pt>
                <c:pt idx="6158">
                  <c:v>1480.0</c:v>
                </c:pt>
                <c:pt idx="6159">
                  <c:v>1481.0</c:v>
                </c:pt>
                <c:pt idx="6160">
                  <c:v>1481.0</c:v>
                </c:pt>
                <c:pt idx="6161">
                  <c:v>1481.0</c:v>
                </c:pt>
                <c:pt idx="6162">
                  <c:v>1482.0</c:v>
                </c:pt>
                <c:pt idx="6163">
                  <c:v>1483.0</c:v>
                </c:pt>
                <c:pt idx="6164">
                  <c:v>1483.0</c:v>
                </c:pt>
                <c:pt idx="6165">
                  <c:v>1484.0</c:v>
                </c:pt>
                <c:pt idx="6166">
                  <c:v>1484.0</c:v>
                </c:pt>
                <c:pt idx="6167">
                  <c:v>1485.0</c:v>
                </c:pt>
                <c:pt idx="6168">
                  <c:v>1485.0</c:v>
                </c:pt>
                <c:pt idx="6169">
                  <c:v>1486.0</c:v>
                </c:pt>
                <c:pt idx="6170">
                  <c:v>1486.0</c:v>
                </c:pt>
                <c:pt idx="6171">
                  <c:v>1486.0</c:v>
                </c:pt>
                <c:pt idx="6172">
                  <c:v>1487.0</c:v>
                </c:pt>
                <c:pt idx="6173">
                  <c:v>1488.0</c:v>
                </c:pt>
                <c:pt idx="6174">
                  <c:v>1488.0</c:v>
                </c:pt>
                <c:pt idx="6175">
                  <c:v>1488.0</c:v>
                </c:pt>
                <c:pt idx="6176">
                  <c:v>1489.0</c:v>
                </c:pt>
                <c:pt idx="6177">
                  <c:v>1489.0</c:v>
                </c:pt>
                <c:pt idx="6178">
                  <c:v>1489.0</c:v>
                </c:pt>
                <c:pt idx="6179">
                  <c:v>1490.0</c:v>
                </c:pt>
                <c:pt idx="6180">
                  <c:v>1491.0</c:v>
                </c:pt>
                <c:pt idx="6181">
                  <c:v>1492.0</c:v>
                </c:pt>
                <c:pt idx="6182">
                  <c:v>1493.0</c:v>
                </c:pt>
                <c:pt idx="6183">
                  <c:v>1494.0</c:v>
                </c:pt>
                <c:pt idx="6184">
                  <c:v>1495.0</c:v>
                </c:pt>
                <c:pt idx="6185">
                  <c:v>1496.0</c:v>
                </c:pt>
                <c:pt idx="6186">
                  <c:v>1497.0</c:v>
                </c:pt>
                <c:pt idx="6187">
                  <c:v>1498.0</c:v>
                </c:pt>
                <c:pt idx="6188">
                  <c:v>1499.0</c:v>
                </c:pt>
                <c:pt idx="6189">
                  <c:v>1499.0</c:v>
                </c:pt>
                <c:pt idx="6190">
                  <c:v>1499.0</c:v>
                </c:pt>
                <c:pt idx="6191">
                  <c:v>1500.0</c:v>
                </c:pt>
                <c:pt idx="6192">
                  <c:v>1500.0</c:v>
                </c:pt>
                <c:pt idx="6193">
                  <c:v>1501.0</c:v>
                </c:pt>
                <c:pt idx="6194">
                  <c:v>1501.0</c:v>
                </c:pt>
                <c:pt idx="6195">
                  <c:v>1501.0</c:v>
                </c:pt>
                <c:pt idx="6196">
                  <c:v>1501.0</c:v>
                </c:pt>
                <c:pt idx="6197">
                  <c:v>1502.0</c:v>
                </c:pt>
                <c:pt idx="6198">
                  <c:v>1503.0</c:v>
                </c:pt>
                <c:pt idx="6199">
                  <c:v>1504.0</c:v>
                </c:pt>
                <c:pt idx="6200">
                  <c:v>1504.0</c:v>
                </c:pt>
                <c:pt idx="6201">
                  <c:v>1505.0</c:v>
                </c:pt>
                <c:pt idx="6202">
                  <c:v>1506.0</c:v>
                </c:pt>
                <c:pt idx="6203">
                  <c:v>1506.0</c:v>
                </c:pt>
                <c:pt idx="6204">
                  <c:v>1507.0</c:v>
                </c:pt>
                <c:pt idx="6205">
                  <c:v>1507.0</c:v>
                </c:pt>
                <c:pt idx="6206">
                  <c:v>1507.0</c:v>
                </c:pt>
                <c:pt idx="6207">
                  <c:v>1507.0</c:v>
                </c:pt>
                <c:pt idx="6208">
                  <c:v>1507.0</c:v>
                </c:pt>
                <c:pt idx="6209">
                  <c:v>1507.0</c:v>
                </c:pt>
                <c:pt idx="6210">
                  <c:v>1507.0</c:v>
                </c:pt>
                <c:pt idx="6211">
                  <c:v>1507.0</c:v>
                </c:pt>
                <c:pt idx="6212">
                  <c:v>1507.0</c:v>
                </c:pt>
                <c:pt idx="6213">
                  <c:v>1507.0</c:v>
                </c:pt>
                <c:pt idx="6214">
                  <c:v>1507.0</c:v>
                </c:pt>
                <c:pt idx="6215">
                  <c:v>1507.0</c:v>
                </c:pt>
                <c:pt idx="6216">
                  <c:v>1507.0</c:v>
                </c:pt>
                <c:pt idx="6217">
                  <c:v>1507.0</c:v>
                </c:pt>
                <c:pt idx="6218">
                  <c:v>1507.0</c:v>
                </c:pt>
                <c:pt idx="6219">
                  <c:v>1507.0</c:v>
                </c:pt>
                <c:pt idx="6220">
                  <c:v>1507.0</c:v>
                </c:pt>
                <c:pt idx="6221">
                  <c:v>1507.0</c:v>
                </c:pt>
                <c:pt idx="6222">
                  <c:v>1507.0</c:v>
                </c:pt>
                <c:pt idx="6223">
                  <c:v>1507.0</c:v>
                </c:pt>
                <c:pt idx="6224">
                  <c:v>1507.0</c:v>
                </c:pt>
                <c:pt idx="6225">
                  <c:v>1507.0</c:v>
                </c:pt>
                <c:pt idx="6226">
                  <c:v>1507.0</c:v>
                </c:pt>
                <c:pt idx="6227">
                  <c:v>1507.0</c:v>
                </c:pt>
                <c:pt idx="6228">
                  <c:v>1507.0</c:v>
                </c:pt>
                <c:pt idx="6229">
                  <c:v>1507.0</c:v>
                </c:pt>
                <c:pt idx="6230">
                  <c:v>1507.0</c:v>
                </c:pt>
                <c:pt idx="6231">
                  <c:v>1507.0</c:v>
                </c:pt>
                <c:pt idx="6232">
                  <c:v>1507.0</c:v>
                </c:pt>
                <c:pt idx="6233">
                  <c:v>1507.0</c:v>
                </c:pt>
                <c:pt idx="6234">
                  <c:v>1507.0</c:v>
                </c:pt>
                <c:pt idx="6235">
                  <c:v>1507.0</c:v>
                </c:pt>
                <c:pt idx="6236">
                  <c:v>1507.0</c:v>
                </c:pt>
                <c:pt idx="6237">
                  <c:v>1507.0</c:v>
                </c:pt>
                <c:pt idx="6238">
                  <c:v>1507.0</c:v>
                </c:pt>
                <c:pt idx="6239">
                  <c:v>1507.0</c:v>
                </c:pt>
                <c:pt idx="6240">
                  <c:v>1508.0</c:v>
                </c:pt>
                <c:pt idx="6241">
                  <c:v>1508.0</c:v>
                </c:pt>
                <c:pt idx="6242">
                  <c:v>1508.0</c:v>
                </c:pt>
                <c:pt idx="6243">
                  <c:v>1508.0</c:v>
                </c:pt>
                <c:pt idx="6244">
                  <c:v>1509.0</c:v>
                </c:pt>
                <c:pt idx="6245">
                  <c:v>1509.0</c:v>
                </c:pt>
                <c:pt idx="6246">
                  <c:v>1509.0</c:v>
                </c:pt>
                <c:pt idx="6247">
                  <c:v>1509.0</c:v>
                </c:pt>
                <c:pt idx="6248">
                  <c:v>1509.0</c:v>
                </c:pt>
                <c:pt idx="6249">
                  <c:v>1509.0</c:v>
                </c:pt>
                <c:pt idx="6250">
                  <c:v>1509.0</c:v>
                </c:pt>
                <c:pt idx="6251">
                  <c:v>1510.0</c:v>
                </c:pt>
                <c:pt idx="6252">
                  <c:v>1510.0</c:v>
                </c:pt>
                <c:pt idx="6253">
                  <c:v>1510.0</c:v>
                </c:pt>
                <c:pt idx="6254">
                  <c:v>1510.0</c:v>
                </c:pt>
                <c:pt idx="6255">
                  <c:v>1511.0</c:v>
                </c:pt>
                <c:pt idx="6256">
                  <c:v>1512.0</c:v>
                </c:pt>
                <c:pt idx="6257">
                  <c:v>1513.0</c:v>
                </c:pt>
                <c:pt idx="6258">
                  <c:v>1514.0</c:v>
                </c:pt>
                <c:pt idx="6259">
                  <c:v>1515.0</c:v>
                </c:pt>
                <c:pt idx="6260">
                  <c:v>1516.0</c:v>
                </c:pt>
                <c:pt idx="6261">
                  <c:v>1516.0</c:v>
                </c:pt>
                <c:pt idx="6262">
                  <c:v>1516.0</c:v>
                </c:pt>
                <c:pt idx="6263">
                  <c:v>1517.0</c:v>
                </c:pt>
                <c:pt idx="6264">
                  <c:v>1517.0</c:v>
                </c:pt>
                <c:pt idx="6265">
                  <c:v>1517.0</c:v>
                </c:pt>
                <c:pt idx="6266">
                  <c:v>1517.0</c:v>
                </c:pt>
                <c:pt idx="6267">
                  <c:v>1517.0</c:v>
                </c:pt>
                <c:pt idx="6268">
                  <c:v>1518.0</c:v>
                </c:pt>
                <c:pt idx="6269">
                  <c:v>1518.0</c:v>
                </c:pt>
                <c:pt idx="6270">
                  <c:v>1518.0</c:v>
                </c:pt>
                <c:pt idx="6271">
                  <c:v>1518.0</c:v>
                </c:pt>
                <c:pt idx="6272">
                  <c:v>1518.0</c:v>
                </c:pt>
                <c:pt idx="6273">
                  <c:v>1518.0</c:v>
                </c:pt>
                <c:pt idx="6274">
                  <c:v>1518.0</c:v>
                </c:pt>
                <c:pt idx="6275">
                  <c:v>1518.0</c:v>
                </c:pt>
                <c:pt idx="6276">
                  <c:v>1518.0</c:v>
                </c:pt>
                <c:pt idx="6277">
                  <c:v>1519.0</c:v>
                </c:pt>
                <c:pt idx="6278">
                  <c:v>1520.0</c:v>
                </c:pt>
                <c:pt idx="6279">
                  <c:v>1520.0</c:v>
                </c:pt>
                <c:pt idx="6280">
                  <c:v>1521.0</c:v>
                </c:pt>
                <c:pt idx="6281">
                  <c:v>1521.0</c:v>
                </c:pt>
                <c:pt idx="6282">
                  <c:v>1522.0</c:v>
                </c:pt>
                <c:pt idx="6283">
                  <c:v>1523.0</c:v>
                </c:pt>
                <c:pt idx="6284">
                  <c:v>1524.0</c:v>
                </c:pt>
                <c:pt idx="6285">
                  <c:v>1524.0</c:v>
                </c:pt>
                <c:pt idx="6286">
                  <c:v>1525.0</c:v>
                </c:pt>
                <c:pt idx="6287">
                  <c:v>1526.0</c:v>
                </c:pt>
                <c:pt idx="6288">
                  <c:v>1527.0</c:v>
                </c:pt>
                <c:pt idx="6289">
                  <c:v>1528.0</c:v>
                </c:pt>
                <c:pt idx="6290">
                  <c:v>1529.0</c:v>
                </c:pt>
                <c:pt idx="6291">
                  <c:v>1530.0</c:v>
                </c:pt>
                <c:pt idx="6292">
                  <c:v>1531.0</c:v>
                </c:pt>
                <c:pt idx="6293">
                  <c:v>1532.0</c:v>
                </c:pt>
                <c:pt idx="6294">
                  <c:v>1533.0</c:v>
                </c:pt>
                <c:pt idx="6295">
                  <c:v>1534.0</c:v>
                </c:pt>
                <c:pt idx="6296">
                  <c:v>1535.0</c:v>
                </c:pt>
                <c:pt idx="6297">
                  <c:v>1536.0</c:v>
                </c:pt>
                <c:pt idx="6298">
                  <c:v>1537.0</c:v>
                </c:pt>
                <c:pt idx="6299">
                  <c:v>1537.0</c:v>
                </c:pt>
                <c:pt idx="6300">
                  <c:v>1537.0</c:v>
                </c:pt>
                <c:pt idx="6301">
                  <c:v>1537.0</c:v>
                </c:pt>
                <c:pt idx="6302">
                  <c:v>1537.0</c:v>
                </c:pt>
                <c:pt idx="6303">
                  <c:v>1537.0</c:v>
                </c:pt>
                <c:pt idx="6304">
                  <c:v>1537.0</c:v>
                </c:pt>
                <c:pt idx="6305">
                  <c:v>1537.0</c:v>
                </c:pt>
                <c:pt idx="6306">
                  <c:v>1537.0</c:v>
                </c:pt>
                <c:pt idx="6307">
                  <c:v>1537.0</c:v>
                </c:pt>
                <c:pt idx="6308">
                  <c:v>1537.0</c:v>
                </c:pt>
                <c:pt idx="6309">
                  <c:v>1537.0</c:v>
                </c:pt>
                <c:pt idx="6310">
                  <c:v>1538.0</c:v>
                </c:pt>
                <c:pt idx="6311">
                  <c:v>1538.0</c:v>
                </c:pt>
                <c:pt idx="6312">
                  <c:v>1539.0</c:v>
                </c:pt>
                <c:pt idx="6313">
                  <c:v>1539.0</c:v>
                </c:pt>
                <c:pt idx="6314">
                  <c:v>1539.0</c:v>
                </c:pt>
                <c:pt idx="6315">
                  <c:v>1539.0</c:v>
                </c:pt>
                <c:pt idx="6316">
                  <c:v>1539.0</c:v>
                </c:pt>
                <c:pt idx="6317">
                  <c:v>1539.0</c:v>
                </c:pt>
                <c:pt idx="6318">
                  <c:v>1540.0</c:v>
                </c:pt>
                <c:pt idx="6319">
                  <c:v>1541.0</c:v>
                </c:pt>
                <c:pt idx="6320">
                  <c:v>1541.0</c:v>
                </c:pt>
                <c:pt idx="6321">
                  <c:v>1542.0</c:v>
                </c:pt>
                <c:pt idx="6322">
                  <c:v>1542.0</c:v>
                </c:pt>
                <c:pt idx="6323">
                  <c:v>1542.0</c:v>
                </c:pt>
                <c:pt idx="6324">
                  <c:v>1542.0</c:v>
                </c:pt>
                <c:pt idx="6325">
                  <c:v>1543.0</c:v>
                </c:pt>
                <c:pt idx="6326">
                  <c:v>1543.0</c:v>
                </c:pt>
                <c:pt idx="6327">
                  <c:v>1543.0</c:v>
                </c:pt>
                <c:pt idx="6328">
                  <c:v>1543.0</c:v>
                </c:pt>
                <c:pt idx="6329">
                  <c:v>1543.0</c:v>
                </c:pt>
                <c:pt idx="6330">
                  <c:v>1543.0</c:v>
                </c:pt>
                <c:pt idx="6331">
                  <c:v>1544.0</c:v>
                </c:pt>
                <c:pt idx="6332">
                  <c:v>1544.0</c:v>
                </c:pt>
                <c:pt idx="6333">
                  <c:v>1545.0</c:v>
                </c:pt>
                <c:pt idx="6334">
                  <c:v>1546.0</c:v>
                </c:pt>
                <c:pt idx="6335">
                  <c:v>1546.0</c:v>
                </c:pt>
                <c:pt idx="6336">
                  <c:v>1547.0</c:v>
                </c:pt>
                <c:pt idx="6337">
                  <c:v>1547.0</c:v>
                </c:pt>
                <c:pt idx="6338">
                  <c:v>1547.0</c:v>
                </c:pt>
                <c:pt idx="6339">
                  <c:v>1548.0</c:v>
                </c:pt>
                <c:pt idx="6340">
                  <c:v>1549.0</c:v>
                </c:pt>
                <c:pt idx="6341">
                  <c:v>1549.0</c:v>
                </c:pt>
                <c:pt idx="6342">
                  <c:v>1549.0</c:v>
                </c:pt>
                <c:pt idx="6343">
                  <c:v>1549.0</c:v>
                </c:pt>
                <c:pt idx="6344">
                  <c:v>1549.0</c:v>
                </c:pt>
                <c:pt idx="6345">
                  <c:v>1549.0</c:v>
                </c:pt>
                <c:pt idx="6346">
                  <c:v>1549.0</c:v>
                </c:pt>
                <c:pt idx="6347">
                  <c:v>1549.0</c:v>
                </c:pt>
                <c:pt idx="6348">
                  <c:v>1549.0</c:v>
                </c:pt>
                <c:pt idx="6349">
                  <c:v>1550.0</c:v>
                </c:pt>
                <c:pt idx="6350">
                  <c:v>1550.0</c:v>
                </c:pt>
                <c:pt idx="6351">
                  <c:v>1551.0</c:v>
                </c:pt>
                <c:pt idx="6352">
                  <c:v>1551.0</c:v>
                </c:pt>
                <c:pt idx="6353">
                  <c:v>1551.0</c:v>
                </c:pt>
                <c:pt idx="6354">
                  <c:v>1552.0</c:v>
                </c:pt>
                <c:pt idx="6355">
                  <c:v>1553.0</c:v>
                </c:pt>
                <c:pt idx="6356">
                  <c:v>1553.0</c:v>
                </c:pt>
                <c:pt idx="6357">
                  <c:v>1553.0</c:v>
                </c:pt>
                <c:pt idx="6358">
                  <c:v>1553.0</c:v>
                </c:pt>
                <c:pt idx="6359">
                  <c:v>1554.0</c:v>
                </c:pt>
                <c:pt idx="6360">
                  <c:v>1555.0</c:v>
                </c:pt>
                <c:pt idx="6361">
                  <c:v>1555.0</c:v>
                </c:pt>
                <c:pt idx="6362">
                  <c:v>1556.0</c:v>
                </c:pt>
                <c:pt idx="6363">
                  <c:v>1556.0</c:v>
                </c:pt>
                <c:pt idx="6364">
                  <c:v>1557.0</c:v>
                </c:pt>
                <c:pt idx="6365">
                  <c:v>1557.0</c:v>
                </c:pt>
                <c:pt idx="6366">
                  <c:v>1557.0</c:v>
                </c:pt>
                <c:pt idx="6367">
                  <c:v>1557.0</c:v>
                </c:pt>
                <c:pt idx="6368">
                  <c:v>1557.0</c:v>
                </c:pt>
                <c:pt idx="6369">
                  <c:v>1557.0</c:v>
                </c:pt>
                <c:pt idx="6370">
                  <c:v>1557.0</c:v>
                </c:pt>
                <c:pt idx="6371">
                  <c:v>1557.0</c:v>
                </c:pt>
                <c:pt idx="6372">
                  <c:v>1557.0</c:v>
                </c:pt>
                <c:pt idx="6373">
                  <c:v>1557.0</c:v>
                </c:pt>
                <c:pt idx="6374">
                  <c:v>1557.0</c:v>
                </c:pt>
                <c:pt idx="6375">
                  <c:v>1557.0</c:v>
                </c:pt>
                <c:pt idx="6376">
                  <c:v>1557.0</c:v>
                </c:pt>
                <c:pt idx="6377">
                  <c:v>1558.0</c:v>
                </c:pt>
                <c:pt idx="6378">
                  <c:v>1558.0</c:v>
                </c:pt>
                <c:pt idx="6379">
                  <c:v>1558.0</c:v>
                </c:pt>
                <c:pt idx="6380">
                  <c:v>1558.0</c:v>
                </c:pt>
                <c:pt idx="6381">
                  <c:v>1558.0</c:v>
                </c:pt>
                <c:pt idx="6382">
                  <c:v>1558.0</c:v>
                </c:pt>
                <c:pt idx="6383">
                  <c:v>1558.0</c:v>
                </c:pt>
                <c:pt idx="6384">
                  <c:v>1558.0</c:v>
                </c:pt>
                <c:pt idx="6385">
                  <c:v>1558.0</c:v>
                </c:pt>
                <c:pt idx="6386">
                  <c:v>1558.0</c:v>
                </c:pt>
                <c:pt idx="6387">
                  <c:v>1558.0</c:v>
                </c:pt>
                <c:pt idx="6388">
                  <c:v>1558.0</c:v>
                </c:pt>
                <c:pt idx="6389">
                  <c:v>1558.0</c:v>
                </c:pt>
                <c:pt idx="6390">
                  <c:v>1559.0</c:v>
                </c:pt>
                <c:pt idx="6391">
                  <c:v>1559.0</c:v>
                </c:pt>
                <c:pt idx="6392">
                  <c:v>1559.0</c:v>
                </c:pt>
                <c:pt idx="6393">
                  <c:v>1560.0</c:v>
                </c:pt>
                <c:pt idx="6394">
                  <c:v>1560.0</c:v>
                </c:pt>
                <c:pt idx="6395">
                  <c:v>1560.0</c:v>
                </c:pt>
                <c:pt idx="6396">
                  <c:v>1560.0</c:v>
                </c:pt>
                <c:pt idx="6397">
                  <c:v>1560.0</c:v>
                </c:pt>
                <c:pt idx="6398">
                  <c:v>1561.0</c:v>
                </c:pt>
                <c:pt idx="6399">
                  <c:v>1562.0</c:v>
                </c:pt>
                <c:pt idx="6400">
                  <c:v>1562.0</c:v>
                </c:pt>
                <c:pt idx="6401">
                  <c:v>1562.0</c:v>
                </c:pt>
                <c:pt idx="6402">
                  <c:v>1562.0</c:v>
                </c:pt>
                <c:pt idx="6403">
                  <c:v>1563.0</c:v>
                </c:pt>
                <c:pt idx="6404">
                  <c:v>1563.0</c:v>
                </c:pt>
                <c:pt idx="6405">
                  <c:v>1563.0</c:v>
                </c:pt>
                <c:pt idx="6406">
                  <c:v>1563.0</c:v>
                </c:pt>
                <c:pt idx="6407">
                  <c:v>1563.0</c:v>
                </c:pt>
                <c:pt idx="6408">
                  <c:v>1563.0</c:v>
                </c:pt>
                <c:pt idx="6409">
                  <c:v>1563.0</c:v>
                </c:pt>
                <c:pt idx="6410">
                  <c:v>1564.0</c:v>
                </c:pt>
                <c:pt idx="6411">
                  <c:v>1564.0</c:v>
                </c:pt>
                <c:pt idx="6412">
                  <c:v>1565.0</c:v>
                </c:pt>
                <c:pt idx="6413">
                  <c:v>1565.0</c:v>
                </c:pt>
                <c:pt idx="6414">
                  <c:v>1566.0</c:v>
                </c:pt>
                <c:pt idx="6415">
                  <c:v>1566.0</c:v>
                </c:pt>
                <c:pt idx="6416">
                  <c:v>1566.0</c:v>
                </c:pt>
                <c:pt idx="6417">
                  <c:v>1567.0</c:v>
                </c:pt>
                <c:pt idx="6418">
                  <c:v>1568.0</c:v>
                </c:pt>
                <c:pt idx="6419">
                  <c:v>1569.0</c:v>
                </c:pt>
                <c:pt idx="6420">
                  <c:v>1569.0</c:v>
                </c:pt>
                <c:pt idx="6421">
                  <c:v>1570.0</c:v>
                </c:pt>
                <c:pt idx="6422">
                  <c:v>1570.0</c:v>
                </c:pt>
                <c:pt idx="6423">
                  <c:v>1570.0</c:v>
                </c:pt>
                <c:pt idx="6424">
                  <c:v>1570.0</c:v>
                </c:pt>
                <c:pt idx="6425">
                  <c:v>1570.0</c:v>
                </c:pt>
                <c:pt idx="6426">
                  <c:v>1570.0</c:v>
                </c:pt>
                <c:pt idx="6427">
                  <c:v>1570.0</c:v>
                </c:pt>
                <c:pt idx="6428">
                  <c:v>1571.0</c:v>
                </c:pt>
                <c:pt idx="6429">
                  <c:v>1572.0</c:v>
                </c:pt>
                <c:pt idx="6430">
                  <c:v>1572.0</c:v>
                </c:pt>
                <c:pt idx="6431">
                  <c:v>1572.0</c:v>
                </c:pt>
                <c:pt idx="6432">
                  <c:v>1572.0</c:v>
                </c:pt>
                <c:pt idx="6433">
                  <c:v>1572.0</c:v>
                </c:pt>
                <c:pt idx="6434">
                  <c:v>1572.0</c:v>
                </c:pt>
                <c:pt idx="6435">
                  <c:v>1572.0</c:v>
                </c:pt>
                <c:pt idx="6436">
                  <c:v>1572.0</c:v>
                </c:pt>
                <c:pt idx="6437">
                  <c:v>1572.0</c:v>
                </c:pt>
                <c:pt idx="6438">
                  <c:v>1572.0</c:v>
                </c:pt>
                <c:pt idx="6439">
                  <c:v>1572.0</c:v>
                </c:pt>
                <c:pt idx="6440">
                  <c:v>1572.0</c:v>
                </c:pt>
                <c:pt idx="6441">
                  <c:v>1572.0</c:v>
                </c:pt>
                <c:pt idx="6442">
                  <c:v>1572.0</c:v>
                </c:pt>
                <c:pt idx="6443">
                  <c:v>1572.0</c:v>
                </c:pt>
                <c:pt idx="6444">
                  <c:v>1572.0</c:v>
                </c:pt>
                <c:pt idx="6445">
                  <c:v>1572.0</c:v>
                </c:pt>
                <c:pt idx="6446">
                  <c:v>1572.0</c:v>
                </c:pt>
                <c:pt idx="6447">
                  <c:v>1572.0</c:v>
                </c:pt>
                <c:pt idx="6448">
                  <c:v>1572.0</c:v>
                </c:pt>
                <c:pt idx="6449">
                  <c:v>1573.0</c:v>
                </c:pt>
                <c:pt idx="6450">
                  <c:v>1573.0</c:v>
                </c:pt>
                <c:pt idx="6451">
                  <c:v>1573.0</c:v>
                </c:pt>
                <c:pt idx="6452">
                  <c:v>1573.0</c:v>
                </c:pt>
                <c:pt idx="6453">
                  <c:v>1574.0</c:v>
                </c:pt>
                <c:pt idx="6454">
                  <c:v>1574.0</c:v>
                </c:pt>
                <c:pt idx="6455">
                  <c:v>1574.0</c:v>
                </c:pt>
                <c:pt idx="6456">
                  <c:v>1574.0</c:v>
                </c:pt>
                <c:pt idx="6457">
                  <c:v>1574.0</c:v>
                </c:pt>
                <c:pt idx="6458">
                  <c:v>1574.0</c:v>
                </c:pt>
                <c:pt idx="6459">
                  <c:v>1574.0</c:v>
                </c:pt>
                <c:pt idx="6460">
                  <c:v>1574.0</c:v>
                </c:pt>
                <c:pt idx="6461">
                  <c:v>1575.0</c:v>
                </c:pt>
                <c:pt idx="6462">
                  <c:v>1576.0</c:v>
                </c:pt>
                <c:pt idx="6463">
                  <c:v>1576.0</c:v>
                </c:pt>
                <c:pt idx="6464">
                  <c:v>1577.0</c:v>
                </c:pt>
                <c:pt idx="6465">
                  <c:v>1578.0</c:v>
                </c:pt>
                <c:pt idx="6466">
                  <c:v>1578.0</c:v>
                </c:pt>
                <c:pt idx="6467">
                  <c:v>1578.0</c:v>
                </c:pt>
                <c:pt idx="6468">
                  <c:v>1578.0</c:v>
                </c:pt>
                <c:pt idx="6469">
                  <c:v>1578.0</c:v>
                </c:pt>
                <c:pt idx="6470">
                  <c:v>1579.0</c:v>
                </c:pt>
                <c:pt idx="6471">
                  <c:v>1579.0</c:v>
                </c:pt>
                <c:pt idx="6472">
                  <c:v>1579.0</c:v>
                </c:pt>
                <c:pt idx="6473">
                  <c:v>1579.0</c:v>
                </c:pt>
                <c:pt idx="6474">
                  <c:v>1580.0</c:v>
                </c:pt>
                <c:pt idx="6475">
                  <c:v>1581.0</c:v>
                </c:pt>
                <c:pt idx="6476">
                  <c:v>1582.0</c:v>
                </c:pt>
                <c:pt idx="6477">
                  <c:v>1583.0</c:v>
                </c:pt>
                <c:pt idx="6478">
                  <c:v>1583.0</c:v>
                </c:pt>
                <c:pt idx="6479">
                  <c:v>1583.0</c:v>
                </c:pt>
                <c:pt idx="6480">
                  <c:v>1583.0</c:v>
                </c:pt>
                <c:pt idx="6481">
                  <c:v>1583.0</c:v>
                </c:pt>
                <c:pt idx="6482">
                  <c:v>1583.0</c:v>
                </c:pt>
                <c:pt idx="6483">
                  <c:v>1583.0</c:v>
                </c:pt>
                <c:pt idx="6484">
                  <c:v>1584.0</c:v>
                </c:pt>
                <c:pt idx="6485">
                  <c:v>1585.0</c:v>
                </c:pt>
                <c:pt idx="6486">
                  <c:v>1585.0</c:v>
                </c:pt>
                <c:pt idx="6487">
                  <c:v>1585.0</c:v>
                </c:pt>
                <c:pt idx="6488">
                  <c:v>1586.0</c:v>
                </c:pt>
                <c:pt idx="6489">
                  <c:v>1586.0</c:v>
                </c:pt>
                <c:pt idx="6490">
                  <c:v>1587.0</c:v>
                </c:pt>
                <c:pt idx="6491">
                  <c:v>1587.0</c:v>
                </c:pt>
                <c:pt idx="6492">
                  <c:v>1588.0</c:v>
                </c:pt>
                <c:pt idx="6493">
                  <c:v>1588.0</c:v>
                </c:pt>
                <c:pt idx="6494">
                  <c:v>1588.0</c:v>
                </c:pt>
                <c:pt idx="6495">
                  <c:v>1588.0</c:v>
                </c:pt>
                <c:pt idx="6496">
                  <c:v>1588.0</c:v>
                </c:pt>
                <c:pt idx="6497">
                  <c:v>1588.0</c:v>
                </c:pt>
                <c:pt idx="6498">
                  <c:v>1588.0</c:v>
                </c:pt>
                <c:pt idx="6499">
                  <c:v>1588.0</c:v>
                </c:pt>
                <c:pt idx="6500">
                  <c:v>1588.0</c:v>
                </c:pt>
                <c:pt idx="6501">
                  <c:v>1589.0</c:v>
                </c:pt>
                <c:pt idx="6502">
                  <c:v>1589.0</c:v>
                </c:pt>
                <c:pt idx="6503">
                  <c:v>1589.0</c:v>
                </c:pt>
                <c:pt idx="6504">
                  <c:v>1589.0</c:v>
                </c:pt>
                <c:pt idx="6505">
                  <c:v>1589.0</c:v>
                </c:pt>
                <c:pt idx="6506">
                  <c:v>1589.0</c:v>
                </c:pt>
                <c:pt idx="6507">
                  <c:v>1590.0</c:v>
                </c:pt>
                <c:pt idx="6508">
                  <c:v>1591.0</c:v>
                </c:pt>
                <c:pt idx="6509">
                  <c:v>1591.0</c:v>
                </c:pt>
                <c:pt idx="6510">
                  <c:v>1592.0</c:v>
                </c:pt>
                <c:pt idx="6511">
                  <c:v>1592.0</c:v>
                </c:pt>
                <c:pt idx="6512">
                  <c:v>1593.0</c:v>
                </c:pt>
                <c:pt idx="6513">
                  <c:v>1593.0</c:v>
                </c:pt>
                <c:pt idx="6514">
                  <c:v>1593.0</c:v>
                </c:pt>
                <c:pt idx="6515">
                  <c:v>1593.0</c:v>
                </c:pt>
                <c:pt idx="6516">
                  <c:v>1593.0</c:v>
                </c:pt>
                <c:pt idx="6517">
                  <c:v>1594.0</c:v>
                </c:pt>
                <c:pt idx="6518">
                  <c:v>1595.0</c:v>
                </c:pt>
                <c:pt idx="6519">
                  <c:v>1596.0</c:v>
                </c:pt>
                <c:pt idx="6520">
                  <c:v>1596.0</c:v>
                </c:pt>
                <c:pt idx="6521">
                  <c:v>1596.0</c:v>
                </c:pt>
                <c:pt idx="6522">
                  <c:v>1596.0</c:v>
                </c:pt>
                <c:pt idx="6523">
                  <c:v>1597.0</c:v>
                </c:pt>
                <c:pt idx="6524">
                  <c:v>1598.0</c:v>
                </c:pt>
                <c:pt idx="6525">
                  <c:v>1598.0</c:v>
                </c:pt>
                <c:pt idx="6526">
                  <c:v>1598.0</c:v>
                </c:pt>
                <c:pt idx="6527">
                  <c:v>1599.0</c:v>
                </c:pt>
                <c:pt idx="6528">
                  <c:v>1599.0</c:v>
                </c:pt>
                <c:pt idx="6529">
                  <c:v>1599.0</c:v>
                </c:pt>
                <c:pt idx="6530">
                  <c:v>1599.0</c:v>
                </c:pt>
                <c:pt idx="6531">
                  <c:v>1599.0</c:v>
                </c:pt>
                <c:pt idx="6532">
                  <c:v>1599.0</c:v>
                </c:pt>
                <c:pt idx="6533">
                  <c:v>1599.0</c:v>
                </c:pt>
                <c:pt idx="6534">
                  <c:v>1600.0</c:v>
                </c:pt>
                <c:pt idx="6535">
                  <c:v>1600.0</c:v>
                </c:pt>
                <c:pt idx="6536">
                  <c:v>1601.0</c:v>
                </c:pt>
                <c:pt idx="6537">
                  <c:v>1601.0</c:v>
                </c:pt>
                <c:pt idx="6538">
                  <c:v>1601.0</c:v>
                </c:pt>
                <c:pt idx="6539">
                  <c:v>1601.0</c:v>
                </c:pt>
                <c:pt idx="6540">
                  <c:v>1601.0</c:v>
                </c:pt>
                <c:pt idx="6541">
                  <c:v>1602.0</c:v>
                </c:pt>
                <c:pt idx="6542">
                  <c:v>1603.0</c:v>
                </c:pt>
                <c:pt idx="6543">
                  <c:v>1603.0</c:v>
                </c:pt>
                <c:pt idx="6544">
                  <c:v>1604.0</c:v>
                </c:pt>
                <c:pt idx="6545">
                  <c:v>1604.0</c:v>
                </c:pt>
                <c:pt idx="6546">
                  <c:v>1604.0</c:v>
                </c:pt>
                <c:pt idx="6547">
                  <c:v>1604.0</c:v>
                </c:pt>
                <c:pt idx="6548">
                  <c:v>1604.0</c:v>
                </c:pt>
                <c:pt idx="6549">
                  <c:v>1604.0</c:v>
                </c:pt>
                <c:pt idx="6550">
                  <c:v>1604.0</c:v>
                </c:pt>
                <c:pt idx="6551">
                  <c:v>1605.0</c:v>
                </c:pt>
                <c:pt idx="6552">
                  <c:v>1605.0</c:v>
                </c:pt>
                <c:pt idx="6553">
                  <c:v>1605.0</c:v>
                </c:pt>
                <c:pt idx="6554">
                  <c:v>1605.0</c:v>
                </c:pt>
                <c:pt idx="6555">
                  <c:v>1605.0</c:v>
                </c:pt>
                <c:pt idx="6556">
                  <c:v>1605.0</c:v>
                </c:pt>
                <c:pt idx="6557">
                  <c:v>1605.0</c:v>
                </c:pt>
                <c:pt idx="6558">
                  <c:v>1605.0</c:v>
                </c:pt>
                <c:pt idx="6559">
                  <c:v>1605.0</c:v>
                </c:pt>
                <c:pt idx="6560">
                  <c:v>1605.0</c:v>
                </c:pt>
                <c:pt idx="6561">
                  <c:v>1605.0</c:v>
                </c:pt>
                <c:pt idx="6562">
                  <c:v>1606.0</c:v>
                </c:pt>
                <c:pt idx="6563">
                  <c:v>1606.0</c:v>
                </c:pt>
                <c:pt idx="6564">
                  <c:v>1607.0</c:v>
                </c:pt>
                <c:pt idx="6565">
                  <c:v>1607.0</c:v>
                </c:pt>
                <c:pt idx="6566">
                  <c:v>1607.0</c:v>
                </c:pt>
                <c:pt idx="6567">
                  <c:v>1607.0</c:v>
                </c:pt>
                <c:pt idx="6568">
                  <c:v>1607.0</c:v>
                </c:pt>
                <c:pt idx="6569">
                  <c:v>1607.0</c:v>
                </c:pt>
                <c:pt idx="6570">
                  <c:v>1607.0</c:v>
                </c:pt>
                <c:pt idx="6571">
                  <c:v>1607.0</c:v>
                </c:pt>
                <c:pt idx="6572">
                  <c:v>1607.0</c:v>
                </c:pt>
                <c:pt idx="6573">
                  <c:v>1607.0</c:v>
                </c:pt>
                <c:pt idx="6574">
                  <c:v>1607.0</c:v>
                </c:pt>
                <c:pt idx="6575">
                  <c:v>1607.0</c:v>
                </c:pt>
                <c:pt idx="6576">
                  <c:v>1607.0</c:v>
                </c:pt>
                <c:pt idx="6577">
                  <c:v>1607.0</c:v>
                </c:pt>
                <c:pt idx="6578">
                  <c:v>1607.0</c:v>
                </c:pt>
                <c:pt idx="6579">
                  <c:v>1607.0</c:v>
                </c:pt>
                <c:pt idx="6580">
                  <c:v>1608.0</c:v>
                </c:pt>
                <c:pt idx="6581">
                  <c:v>1608.0</c:v>
                </c:pt>
                <c:pt idx="6582">
                  <c:v>1609.0</c:v>
                </c:pt>
                <c:pt idx="6583">
                  <c:v>1609.0</c:v>
                </c:pt>
                <c:pt idx="6584">
                  <c:v>1609.0</c:v>
                </c:pt>
                <c:pt idx="6585">
                  <c:v>1609.0</c:v>
                </c:pt>
                <c:pt idx="6586">
                  <c:v>1609.0</c:v>
                </c:pt>
                <c:pt idx="6587">
                  <c:v>1609.0</c:v>
                </c:pt>
                <c:pt idx="6588">
                  <c:v>1609.0</c:v>
                </c:pt>
                <c:pt idx="6589">
                  <c:v>1610.0</c:v>
                </c:pt>
                <c:pt idx="6590">
                  <c:v>1611.0</c:v>
                </c:pt>
                <c:pt idx="6591">
                  <c:v>1611.0</c:v>
                </c:pt>
                <c:pt idx="6592">
                  <c:v>1612.0</c:v>
                </c:pt>
                <c:pt idx="6593">
                  <c:v>1612.0</c:v>
                </c:pt>
                <c:pt idx="6594">
                  <c:v>1613.0</c:v>
                </c:pt>
                <c:pt idx="6595">
                  <c:v>1614.0</c:v>
                </c:pt>
                <c:pt idx="6596">
                  <c:v>1615.0</c:v>
                </c:pt>
                <c:pt idx="6597">
                  <c:v>1615.0</c:v>
                </c:pt>
                <c:pt idx="6598">
                  <c:v>1615.0</c:v>
                </c:pt>
                <c:pt idx="6599">
                  <c:v>1615.0</c:v>
                </c:pt>
                <c:pt idx="6600">
                  <c:v>1615.0</c:v>
                </c:pt>
                <c:pt idx="6601">
                  <c:v>1615.0</c:v>
                </c:pt>
                <c:pt idx="6602">
                  <c:v>1616.0</c:v>
                </c:pt>
                <c:pt idx="6603">
                  <c:v>1617.0</c:v>
                </c:pt>
                <c:pt idx="6604">
                  <c:v>1617.0</c:v>
                </c:pt>
                <c:pt idx="6605">
                  <c:v>1618.0</c:v>
                </c:pt>
                <c:pt idx="6606">
                  <c:v>1618.0</c:v>
                </c:pt>
                <c:pt idx="6607">
                  <c:v>1619.0</c:v>
                </c:pt>
                <c:pt idx="6608">
                  <c:v>1619.0</c:v>
                </c:pt>
                <c:pt idx="6609">
                  <c:v>1619.0</c:v>
                </c:pt>
                <c:pt idx="6610">
                  <c:v>1619.0</c:v>
                </c:pt>
                <c:pt idx="6611">
                  <c:v>1619.0</c:v>
                </c:pt>
                <c:pt idx="6612">
                  <c:v>1619.0</c:v>
                </c:pt>
                <c:pt idx="6613">
                  <c:v>1619.0</c:v>
                </c:pt>
                <c:pt idx="6614">
                  <c:v>1619.0</c:v>
                </c:pt>
                <c:pt idx="6615">
                  <c:v>1619.0</c:v>
                </c:pt>
                <c:pt idx="6616">
                  <c:v>1619.0</c:v>
                </c:pt>
                <c:pt idx="6617">
                  <c:v>1619.0</c:v>
                </c:pt>
                <c:pt idx="6618">
                  <c:v>1619.0</c:v>
                </c:pt>
                <c:pt idx="6619">
                  <c:v>1619.0</c:v>
                </c:pt>
                <c:pt idx="6620">
                  <c:v>1620.0</c:v>
                </c:pt>
                <c:pt idx="6621">
                  <c:v>1620.0</c:v>
                </c:pt>
                <c:pt idx="6622">
                  <c:v>1620.0</c:v>
                </c:pt>
                <c:pt idx="6623">
                  <c:v>1620.0</c:v>
                </c:pt>
                <c:pt idx="6624">
                  <c:v>1620.0</c:v>
                </c:pt>
                <c:pt idx="6625">
                  <c:v>1620.0</c:v>
                </c:pt>
                <c:pt idx="6626">
                  <c:v>1620.0</c:v>
                </c:pt>
                <c:pt idx="6627">
                  <c:v>1620.0</c:v>
                </c:pt>
                <c:pt idx="6628">
                  <c:v>1620.0</c:v>
                </c:pt>
                <c:pt idx="6629">
                  <c:v>1620.0</c:v>
                </c:pt>
                <c:pt idx="6630">
                  <c:v>1620.0</c:v>
                </c:pt>
                <c:pt idx="6631">
                  <c:v>1620.0</c:v>
                </c:pt>
                <c:pt idx="6632">
                  <c:v>1620.0</c:v>
                </c:pt>
                <c:pt idx="6633">
                  <c:v>1620.0</c:v>
                </c:pt>
                <c:pt idx="6634">
                  <c:v>1620.0</c:v>
                </c:pt>
                <c:pt idx="6635">
                  <c:v>1620.0</c:v>
                </c:pt>
                <c:pt idx="6636">
                  <c:v>1620.0</c:v>
                </c:pt>
                <c:pt idx="6637">
                  <c:v>1620.0</c:v>
                </c:pt>
                <c:pt idx="6638">
                  <c:v>1620.0</c:v>
                </c:pt>
                <c:pt idx="6639">
                  <c:v>1620.0</c:v>
                </c:pt>
                <c:pt idx="6640">
                  <c:v>1620.0</c:v>
                </c:pt>
                <c:pt idx="6641">
                  <c:v>1620.0</c:v>
                </c:pt>
                <c:pt idx="6642">
                  <c:v>1620.0</c:v>
                </c:pt>
                <c:pt idx="6643">
                  <c:v>1620.0</c:v>
                </c:pt>
                <c:pt idx="6644">
                  <c:v>1620.0</c:v>
                </c:pt>
                <c:pt idx="6645">
                  <c:v>1620.0</c:v>
                </c:pt>
                <c:pt idx="6646">
                  <c:v>1620.0</c:v>
                </c:pt>
                <c:pt idx="6647">
                  <c:v>1620.0</c:v>
                </c:pt>
                <c:pt idx="6648">
                  <c:v>1620.0</c:v>
                </c:pt>
                <c:pt idx="6649">
                  <c:v>1620.0</c:v>
                </c:pt>
                <c:pt idx="6650">
                  <c:v>1620.0</c:v>
                </c:pt>
                <c:pt idx="6651">
                  <c:v>1620.0</c:v>
                </c:pt>
                <c:pt idx="6652">
                  <c:v>1620.0</c:v>
                </c:pt>
                <c:pt idx="6653">
                  <c:v>1620.0</c:v>
                </c:pt>
                <c:pt idx="6654">
                  <c:v>1620.0</c:v>
                </c:pt>
                <c:pt idx="6655">
                  <c:v>1620.0</c:v>
                </c:pt>
                <c:pt idx="6656">
                  <c:v>1620.0</c:v>
                </c:pt>
                <c:pt idx="6657">
                  <c:v>1621.0</c:v>
                </c:pt>
                <c:pt idx="6658">
                  <c:v>1621.0</c:v>
                </c:pt>
                <c:pt idx="6659">
                  <c:v>1621.0</c:v>
                </c:pt>
                <c:pt idx="6660">
                  <c:v>1621.0</c:v>
                </c:pt>
                <c:pt idx="6661">
                  <c:v>1621.0</c:v>
                </c:pt>
                <c:pt idx="6662">
                  <c:v>1621.0</c:v>
                </c:pt>
                <c:pt idx="6663">
                  <c:v>1621.0</c:v>
                </c:pt>
                <c:pt idx="6664">
                  <c:v>1621.0</c:v>
                </c:pt>
                <c:pt idx="6665">
                  <c:v>1621.0</c:v>
                </c:pt>
                <c:pt idx="6666">
                  <c:v>1622.0</c:v>
                </c:pt>
                <c:pt idx="6667">
                  <c:v>1622.0</c:v>
                </c:pt>
                <c:pt idx="6668">
                  <c:v>1622.0</c:v>
                </c:pt>
                <c:pt idx="6669">
                  <c:v>1622.0</c:v>
                </c:pt>
                <c:pt idx="6670">
                  <c:v>1622.0</c:v>
                </c:pt>
                <c:pt idx="6671">
                  <c:v>1622.0</c:v>
                </c:pt>
                <c:pt idx="6672">
                  <c:v>1622.0</c:v>
                </c:pt>
                <c:pt idx="6673">
                  <c:v>1622.0</c:v>
                </c:pt>
                <c:pt idx="6674">
                  <c:v>1622.0</c:v>
                </c:pt>
                <c:pt idx="6675">
                  <c:v>1622.0</c:v>
                </c:pt>
                <c:pt idx="6676">
                  <c:v>1622.0</c:v>
                </c:pt>
                <c:pt idx="6677">
                  <c:v>1622.0</c:v>
                </c:pt>
                <c:pt idx="6678">
                  <c:v>1623.0</c:v>
                </c:pt>
                <c:pt idx="6679">
                  <c:v>1623.0</c:v>
                </c:pt>
                <c:pt idx="6680">
                  <c:v>1623.0</c:v>
                </c:pt>
                <c:pt idx="6681">
                  <c:v>1623.0</c:v>
                </c:pt>
                <c:pt idx="6682">
                  <c:v>1623.0</c:v>
                </c:pt>
                <c:pt idx="6683">
                  <c:v>1623.0</c:v>
                </c:pt>
                <c:pt idx="6684">
                  <c:v>1623.0</c:v>
                </c:pt>
                <c:pt idx="6685">
                  <c:v>1623.0</c:v>
                </c:pt>
                <c:pt idx="6686">
                  <c:v>1624.0</c:v>
                </c:pt>
                <c:pt idx="6687">
                  <c:v>1624.0</c:v>
                </c:pt>
                <c:pt idx="6688">
                  <c:v>1624.0</c:v>
                </c:pt>
                <c:pt idx="6689">
                  <c:v>1624.0</c:v>
                </c:pt>
                <c:pt idx="6690">
                  <c:v>1625.0</c:v>
                </c:pt>
                <c:pt idx="6691">
                  <c:v>1625.0</c:v>
                </c:pt>
                <c:pt idx="6692">
                  <c:v>1625.0</c:v>
                </c:pt>
                <c:pt idx="6693">
                  <c:v>1626.0</c:v>
                </c:pt>
                <c:pt idx="6694">
                  <c:v>1627.0</c:v>
                </c:pt>
                <c:pt idx="6695">
                  <c:v>1627.0</c:v>
                </c:pt>
                <c:pt idx="6696">
                  <c:v>1627.0</c:v>
                </c:pt>
                <c:pt idx="6697">
                  <c:v>1628.0</c:v>
                </c:pt>
                <c:pt idx="6698">
                  <c:v>1629.0</c:v>
                </c:pt>
                <c:pt idx="6699">
                  <c:v>1630.0</c:v>
                </c:pt>
                <c:pt idx="6700">
                  <c:v>1630.0</c:v>
                </c:pt>
                <c:pt idx="6701">
                  <c:v>1630.0</c:v>
                </c:pt>
                <c:pt idx="6702">
                  <c:v>1630.0</c:v>
                </c:pt>
                <c:pt idx="6703">
                  <c:v>1631.0</c:v>
                </c:pt>
                <c:pt idx="6704">
                  <c:v>1631.0</c:v>
                </c:pt>
                <c:pt idx="6705">
                  <c:v>1632.0</c:v>
                </c:pt>
                <c:pt idx="6706">
                  <c:v>1633.0</c:v>
                </c:pt>
                <c:pt idx="6707">
                  <c:v>1633.0</c:v>
                </c:pt>
                <c:pt idx="6708">
                  <c:v>1633.0</c:v>
                </c:pt>
                <c:pt idx="6709">
                  <c:v>1633.0</c:v>
                </c:pt>
                <c:pt idx="6710">
                  <c:v>1633.0</c:v>
                </c:pt>
                <c:pt idx="6711">
                  <c:v>1634.0</c:v>
                </c:pt>
                <c:pt idx="6712">
                  <c:v>1635.0</c:v>
                </c:pt>
                <c:pt idx="6713">
                  <c:v>1635.0</c:v>
                </c:pt>
                <c:pt idx="6714">
                  <c:v>1636.0</c:v>
                </c:pt>
                <c:pt idx="6715">
                  <c:v>1636.0</c:v>
                </c:pt>
                <c:pt idx="6716">
                  <c:v>1637.0</c:v>
                </c:pt>
                <c:pt idx="6717">
                  <c:v>1638.0</c:v>
                </c:pt>
                <c:pt idx="6718">
                  <c:v>1638.0</c:v>
                </c:pt>
                <c:pt idx="6719">
                  <c:v>1638.0</c:v>
                </c:pt>
                <c:pt idx="6720">
                  <c:v>1638.0</c:v>
                </c:pt>
                <c:pt idx="6721">
                  <c:v>1638.0</c:v>
                </c:pt>
                <c:pt idx="6722">
                  <c:v>1638.0</c:v>
                </c:pt>
                <c:pt idx="6723">
                  <c:v>1638.0</c:v>
                </c:pt>
                <c:pt idx="6724">
                  <c:v>1639.0</c:v>
                </c:pt>
                <c:pt idx="6725">
                  <c:v>1640.0</c:v>
                </c:pt>
                <c:pt idx="6726">
                  <c:v>1640.0</c:v>
                </c:pt>
                <c:pt idx="6727">
                  <c:v>1640.0</c:v>
                </c:pt>
                <c:pt idx="6728">
                  <c:v>1640.0</c:v>
                </c:pt>
                <c:pt idx="6729">
                  <c:v>1640.0</c:v>
                </c:pt>
                <c:pt idx="6730">
                  <c:v>1640.0</c:v>
                </c:pt>
                <c:pt idx="6731">
                  <c:v>1640.0</c:v>
                </c:pt>
                <c:pt idx="6732">
                  <c:v>1640.0</c:v>
                </c:pt>
                <c:pt idx="6733">
                  <c:v>1640.0</c:v>
                </c:pt>
                <c:pt idx="6734">
                  <c:v>1640.0</c:v>
                </c:pt>
                <c:pt idx="6735">
                  <c:v>1640.0</c:v>
                </c:pt>
                <c:pt idx="6736">
                  <c:v>1640.0</c:v>
                </c:pt>
                <c:pt idx="6737">
                  <c:v>1640.0</c:v>
                </c:pt>
                <c:pt idx="6738">
                  <c:v>1640.0</c:v>
                </c:pt>
                <c:pt idx="6739">
                  <c:v>1640.0</c:v>
                </c:pt>
                <c:pt idx="6740">
                  <c:v>1640.0</c:v>
                </c:pt>
                <c:pt idx="6741">
                  <c:v>1640.0</c:v>
                </c:pt>
                <c:pt idx="6742">
                  <c:v>1640.0</c:v>
                </c:pt>
                <c:pt idx="6743">
                  <c:v>1640.0</c:v>
                </c:pt>
                <c:pt idx="6744">
                  <c:v>1640.0</c:v>
                </c:pt>
                <c:pt idx="6745">
                  <c:v>1640.0</c:v>
                </c:pt>
                <c:pt idx="6746">
                  <c:v>1640.0</c:v>
                </c:pt>
                <c:pt idx="6747">
                  <c:v>1640.0</c:v>
                </c:pt>
                <c:pt idx="6748">
                  <c:v>1640.0</c:v>
                </c:pt>
                <c:pt idx="6749">
                  <c:v>1640.0</c:v>
                </c:pt>
                <c:pt idx="6750">
                  <c:v>1640.0</c:v>
                </c:pt>
                <c:pt idx="6751">
                  <c:v>1641.0</c:v>
                </c:pt>
                <c:pt idx="6752">
                  <c:v>1642.0</c:v>
                </c:pt>
                <c:pt idx="6753">
                  <c:v>1642.0</c:v>
                </c:pt>
                <c:pt idx="6754">
                  <c:v>1643.0</c:v>
                </c:pt>
                <c:pt idx="6755">
                  <c:v>1644.0</c:v>
                </c:pt>
                <c:pt idx="6756">
                  <c:v>1644.0</c:v>
                </c:pt>
                <c:pt idx="6757">
                  <c:v>1645.0</c:v>
                </c:pt>
                <c:pt idx="6758">
                  <c:v>1645.0</c:v>
                </c:pt>
                <c:pt idx="6759">
                  <c:v>1645.0</c:v>
                </c:pt>
                <c:pt idx="6760">
                  <c:v>1646.0</c:v>
                </c:pt>
                <c:pt idx="6761">
                  <c:v>1647.0</c:v>
                </c:pt>
                <c:pt idx="6762">
                  <c:v>1648.0</c:v>
                </c:pt>
                <c:pt idx="6763">
                  <c:v>1648.0</c:v>
                </c:pt>
                <c:pt idx="6764">
                  <c:v>1648.0</c:v>
                </c:pt>
                <c:pt idx="6765">
                  <c:v>1648.0</c:v>
                </c:pt>
                <c:pt idx="6766">
                  <c:v>1649.0</c:v>
                </c:pt>
                <c:pt idx="6767">
                  <c:v>1649.0</c:v>
                </c:pt>
                <c:pt idx="6768">
                  <c:v>1649.0</c:v>
                </c:pt>
                <c:pt idx="6769">
                  <c:v>1650.0</c:v>
                </c:pt>
                <c:pt idx="6770">
                  <c:v>1650.0</c:v>
                </c:pt>
                <c:pt idx="6771">
                  <c:v>1650.0</c:v>
                </c:pt>
                <c:pt idx="6772">
                  <c:v>1650.0</c:v>
                </c:pt>
                <c:pt idx="6773">
                  <c:v>1650.0</c:v>
                </c:pt>
                <c:pt idx="6774">
                  <c:v>1650.0</c:v>
                </c:pt>
                <c:pt idx="6775">
                  <c:v>1650.0</c:v>
                </c:pt>
                <c:pt idx="6776">
                  <c:v>1650.0</c:v>
                </c:pt>
                <c:pt idx="6777">
                  <c:v>1650.0</c:v>
                </c:pt>
                <c:pt idx="6778">
                  <c:v>1650.0</c:v>
                </c:pt>
                <c:pt idx="6779">
                  <c:v>1650.0</c:v>
                </c:pt>
                <c:pt idx="6780">
                  <c:v>1650.0</c:v>
                </c:pt>
                <c:pt idx="6781">
                  <c:v>1651.0</c:v>
                </c:pt>
                <c:pt idx="6782">
                  <c:v>1652.0</c:v>
                </c:pt>
                <c:pt idx="6783">
                  <c:v>1652.0</c:v>
                </c:pt>
                <c:pt idx="6784">
                  <c:v>1652.0</c:v>
                </c:pt>
                <c:pt idx="6785">
                  <c:v>1652.0</c:v>
                </c:pt>
                <c:pt idx="6786">
                  <c:v>1652.0</c:v>
                </c:pt>
                <c:pt idx="6787">
                  <c:v>1652.0</c:v>
                </c:pt>
                <c:pt idx="6788">
                  <c:v>1652.0</c:v>
                </c:pt>
                <c:pt idx="6789">
                  <c:v>1653.0</c:v>
                </c:pt>
                <c:pt idx="6790">
                  <c:v>1654.0</c:v>
                </c:pt>
                <c:pt idx="6791">
                  <c:v>1655.0</c:v>
                </c:pt>
                <c:pt idx="6792">
                  <c:v>1655.0</c:v>
                </c:pt>
                <c:pt idx="6793">
                  <c:v>1656.0</c:v>
                </c:pt>
                <c:pt idx="6794">
                  <c:v>1656.0</c:v>
                </c:pt>
                <c:pt idx="6795">
                  <c:v>1656.0</c:v>
                </c:pt>
                <c:pt idx="6796">
                  <c:v>1656.0</c:v>
                </c:pt>
                <c:pt idx="6797">
                  <c:v>1656.0</c:v>
                </c:pt>
                <c:pt idx="6798">
                  <c:v>1656.0</c:v>
                </c:pt>
                <c:pt idx="6799">
                  <c:v>1656.0</c:v>
                </c:pt>
                <c:pt idx="6800">
                  <c:v>1656.0</c:v>
                </c:pt>
                <c:pt idx="6801">
                  <c:v>1656.0</c:v>
                </c:pt>
                <c:pt idx="6802">
                  <c:v>1656.0</c:v>
                </c:pt>
                <c:pt idx="6803">
                  <c:v>1656.0</c:v>
                </c:pt>
                <c:pt idx="6804">
                  <c:v>1656.0</c:v>
                </c:pt>
                <c:pt idx="6805">
                  <c:v>1657.0</c:v>
                </c:pt>
                <c:pt idx="6806">
                  <c:v>1658.0</c:v>
                </c:pt>
                <c:pt idx="6807">
                  <c:v>1658.0</c:v>
                </c:pt>
                <c:pt idx="6808">
                  <c:v>1658.0</c:v>
                </c:pt>
                <c:pt idx="6809">
                  <c:v>1658.0</c:v>
                </c:pt>
                <c:pt idx="6810">
                  <c:v>1658.0</c:v>
                </c:pt>
                <c:pt idx="6811">
                  <c:v>1658.0</c:v>
                </c:pt>
                <c:pt idx="6812">
                  <c:v>1658.0</c:v>
                </c:pt>
                <c:pt idx="6813">
                  <c:v>1658.0</c:v>
                </c:pt>
                <c:pt idx="6814">
                  <c:v>1658.0</c:v>
                </c:pt>
                <c:pt idx="6815">
                  <c:v>1658.0</c:v>
                </c:pt>
                <c:pt idx="6816">
                  <c:v>1659.0</c:v>
                </c:pt>
                <c:pt idx="6817">
                  <c:v>1659.0</c:v>
                </c:pt>
                <c:pt idx="6818">
                  <c:v>1660.0</c:v>
                </c:pt>
                <c:pt idx="6819">
                  <c:v>1661.0</c:v>
                </c:pt>
                <c:pt idx="6820">
                  <c:v>1662.0</c:v>
                </c:pt>
                <c:pt idx="6821">
                  <c:v>1662.0</c:v>
                </c:pt>
                <c:pt idx="6822">
                  <c:v>1662.0</c:v>
                </c:pt>
                <c:pt idx="6823">
                  <c:v>1662.0</c:v>
                </c:pt>
                <c:pt idx="6824">
                  <c:v>1662.0</c:v>
                </c:pt>
                <c:pt idx="6825">
                  <c:v>1662.0</c:v>
                </c:pt>
                <c:pt idx="6826">
                  <c:v>1663.0</c:v>
                </c:pt>
                <c:pt idx="6827">
                  <c:v>1664.0</c:v>
                </c:pt>
                <c:pt idx="6828">
                  <c:v>1664.0</c:v>
                </c:pt>
                <c:pt idx="6829">
                  <c:v>1665.0</c:v>
                </c:pt>
                <c:pt idx="6830">
                  <c:v>1665.0</c:v>
                </c:pt>
                <c:pt idx="6831">
                  <c:v>1666.0</c:v>
                </c:pt>
                <c:pt idx="6832">
                  <c:v>1667.0</c:v>
                </c:pt>
                <c:pt idx="6833">
                  <c:v>1668.0</c:v>
                </c:pt>
                <c:pt idx="6834">
                  <c:v>1669.0</c:v>
                </c:pt>
                <c:pt idx="6835">
                  <c:v>1669.0</c:v>
                </c:pt>
                <c:pt idx="6836">
                  <c:v>1669.0</c:v>
                </c:pt>
                <c:pt idx="6837">
                  <c:v>1669.0</c:v>
                </c:pt>
                <c:pt idx="6838">
                  <c:v>1669.0</c:v>
                </c:pt>
                <c:pt idx="6839">
                  <c:v>1669.0</c:v>
                </c:pt>
                <c:pt idx="6840">
                  <c:v>1669.0</c:v>
                </c:pt>
                <c:pt idx="6841">
                  <c:v>1669.0</c:v>
                </c:pt>
                <c:pt idx="6842">
                  <c:v>1669.0</c:v>
                </c:pt>
                <c:pt idx="6843">
                  <c:v>1670.0</c:v>
                </c:pt>
                <c:pt idx="6844">
                  <c:v>1670.0</c:v>
                </c:pt>
                <c:pt idx="6845">
                  <c:v>1671.0</c:v>
                </c:pt>
                <c:pt idx="6846">
                  <c:v>1672.0</c:v>
                </c:pt>
                <c:pt idx="6847">
                  <c:v>1672.0</c:v>
                </c:pt>
                <c:pt idx="6848">
                  <c:v>1673.0</c:v>
                </c:pt>
                <c:pt idx="6849">
                  <c:v>1673.0</c:v>
                </c:pt>
                <c:pt idx="6850">
                  <c:v>1673.0</c:v>
                </c:pt>
                <c:pt idx="6851">
                  <c:v>1673.0</c:v>
                </c:pt>
                <c:pt idx="6852">
                  <c:v>1673.0</c:v>
                </c:pt>
                <c:pt idx="6853">
                  <c:v>1674.0</c:v>
                </c:pt>
                <c:pt idx="6854">
                  <c:v>1674.0</c:v>
                </c:pt>
                <c:pt idx="6855">
                  <c:v>1674.0</c:v>
                </c:pt>
                <c:pt idx="6856">
                  <c:v>1674.0</c:v>
                </c:pt>
                <c:pt idx="6857">
                  <c:v>1675.0</c:v>
                </c:pt>
                <c:pt idx="6858">
                  <c:v>1675.0</c:v>
                </c:pt>
                <c:pt idx="6859">
                  <c:v>1675.0</c:v>
                </c:pt>
                <c:pt idx="6860">
                  <c:v>1676.0</c:v>
                </c:pt>
                <c:pt idx="6861">
                  <c:v>1676.0</c:v>
                </c:pt>
                <c:pt idx="6862">
                  <c:v>1676.0</c:v>
                </c:pt>
                <c:pt idx="6863">
                  <c:v>1676.0</c:v>
                </c:pt>
                <c:pt idx="6864">
                  <c:v>1676.0</c:v>
                </c:pt>
                <c:pt idx="6865">
                  <c:v>1676.0</c:v>
                </c:pt>
                <c:pt idx="6866">
                  <c:v>1676.0</c:v>
                </c:pt>
                <c:pt idx="6867">
                  <c:v>1676.0</c:v>
                </c:pt>
                <c:pt idx="6868">
                  <c:v>1676.0</c:v>
                </c:pt>
                <c:pt idx="6869">
                  <c:v>1676.0</c:v>
                </c:pt>
                <c:pt idx="6870">
                  <c:v>1677.0</c:v>
                </c:pt>
                <c:pt idx="6871">
                  <c:v>1677.0</c:v>
                </c:pt>
                <c:pt idx="6872">
                  <c:v>1678.0</c:v>
                </c:pt>
                <c:pt idx="6873">
                  <c:v>1678.0</c:v>
                </c:pt>
                <c:pt idx="6874">
                  <c:v>1678.0</c:v>
                </c:pt>
                <c:pt idx="6875">
                  <c:v>1678.0</c:v>
                </c:pt>
                <c:pt idx="6876">
                  <c:v>1678.0</c:v>
                </c:pt>
                <c:pt idx="6877">
                  <c:v>1678.0</c:v>
                </c:pt>
                <c:pt idx="6878">
                  <c:v>1678.0</c:v>
                </c:pt>
                <c:pt idx="6879">
                  <c:v>1678.0</c:v>
                </c:pt>
                <c:pt idx="6880">
                  <c:v>1679.0</c:v>
                </c:pt>
                <c:pt idx="6881">
                  <c:v>1680.0</c:v>
                </c:pt>
                <c:pt idx="6882">
                  <c:v>1681.0</c:v>
                </c:pt>
                <c:pt idx="6883">
                  <c:v>1682.0</c:v>
                </c:pt>
                <c:pt idx="6884">
                  <c:v>1682.0</c:v>
                </c:pt>
                <c:pt idx="6885">
                  <c:v>1683.0</c:v>
                </c:pt>
                <c:pt idx="6886">
                  <c:v>1684.0</c:v>
                </c:pt>
                <c:pt idx="6887">
                  <c:v>1685.0</c:v>
                </c:pt>
                <c:pt idx="6888">
                  <c:v>1685.0</c:v>
                </c:pt>
                <c:pt idx="6889">
                  <c:v>1686.0</c:v>
                </c:pt>
                <c:pt idx="6890">
                  <c:v>1687.0</c:v>
                </c:pt>
                <c:pt idx="6891">
                  <c:v>1688.0</c:v>
                </c:pt>
                <c:pt idx="6892">
                  <c:v>1688.0</c:v>
                </c:pt>
                <c:pt idx="6893">
                  <c:v>1688.0</c:v>
                </c:pt>
                <c:pt idx="6894">
                  <c:v>1688.0</c:v>
                </c:pt>
                <c:pt idx="6895">
                  <c:v>1688.0</c:v>
                </c:pt>
                <c:pt idx="6896">
                  <c:v>1689.0</c:v>
                </c:pt>
                <c:pt idx="6897">
                  <c:v>1689.0</c:v>
                </c:pt>
                <c:pt idx="6898">
                  <c:v>1690.0</c:v>
                </c:pt>
                <c:pt idx="6899">
                  <c:v>1691.0</c:v>
                </c:pt>
                <c:pt idx="6900">
                  <c:v>1691.0</c:v>
                </c:pt>
                <c:pt idx="6901">
                  <c:v>1692.0</c:v>
                </c:pt>
                <c:pt idx="6902">
                  <c:v>1692.0</c:v>
                </c:pt>
                <c:pt idx="6903">
                  <c:v>1692.0</c:v>
                </c:pt>
                <c:pt idx="6904">
                  <c:v>1693.0</c:v>
                </c:pt>
                <c:pt idx="6905">
                  <c:v>1694.0</c:v>
                </c:pt>
                <c:pt idx="6906">
                  <c:v>1694.0</c:v>
                </c:pt>
                <c:pt idx="6907">
                  <c:v>1695.0</c:v>
                </c:pt>
                <c:pt idx="6908">
                  <c:v>1696.0</c:v>
                </c:pt>
                <c:pt idx="6909">
                  <c:v>1696.0</c:v>
                </c:pt>
                <c:pt idx="6910">
                  <c:v>1697.0</c:v>
                </c:pt>
                <c:pt idx="6911">
                  <c:v>1697.0</c:v>
                </c:pt>
                <c:pt idx="6912">
                  <c:v>1697.0</c:v>
                </c:pt>
                <c:pt idx="6913">
                  <c:v>1697.0</c:v>
                </c:pt>
                <c:pt idx="6914">
                  <c:v>1698.0</c:v>
                </c:pt>
                <c:pt idx="6915">
                  <c:v>1698.0</c:v>
                </c:pt>
                <c:pt idx="6916">
                  <c:v>1698.0</c:v>
                </c:pt>
                <c:pt idx="6917">
                  <c:v>1698.0</c:v>
                </c:pt>
                <c:pt idx="6918">
                  <c:v>1698.0</c:v>
                </c:pt>
                <c:pt idx="6919">
                  <c:v>1699.0</c:v>
                </c:pt>
                <c:pt idx="6920">
                  <c:v>1699.0</c:v>
                </c:pt>
                <c:pt idx="6921">
                  <c:v>1699.0</c:v>
                </c:pt>
                <c:pt idx="6922">
                  <c:v>1699.0</c:v>
                </c:pt>
                <c:pt idx="6923">
                  <c:v>1699.0</c:v>
                </c:pt>
                <c:pt idx="6924">
                  <c:v>1700.0</c:v>
                </c:pt>
                <c:pt idx="6925">
                  <c:v>1701.0</c:v>
                </c:pt>
                <c:pt idx="6926">
                  <c:v>1701.0</c:v>
                </c:pt>
                <c:pt idx="6927">
                  <c:v>1701.0</c:v>
                </c:pt>
                <c:pt idx="6928">
                  <c:v>1701.0</c:v>
                </c:pt>
                <c:pt idx="6929">
                  <c:v>1701.0</c:v>
                </c:pt>
                <c:pt idx="6930">
                  <c:v>1701.0</c:v>
                </c:pt>
                <c:pt idx="6931">
                  <c:v>1701.0</c:v>
                </c:pt>
                <c:pt idx="6932">
                  <c:v>1701.0</c:v>
                </c:pt>
                <c:pt idx="6933">
                  <c:v>1702.0</c:v>
                </c:pt>
                <c:pt idx="6934">
                  <c:v>1703.0</c:v>
                </c:pt>
                <c:pt idx="6935">
                  <c:v>1703.0</c:v>
                </c:pt>
                <c:pt idx="6936">
                  <c:v>1703.0</c:v>
                </c:pt>
                <c:pt idx="6937">
                  <c:v>1703.0</c:v>
                </c:pt>
                <c:pt idx="6938">
                  <c:v>1704.0</c:v>
                </c:pt>
                <c:pt idx="6939">
                  <c:v>1704.0</c:v>
                </c:pt>
                <c:pt idx="6940">
                  <c:v>1704.0</c:v>
                </c:pt>
                <c:pt idx="6941">
                  <c:v>1704.0</c:v>
                </c:pt>
                <c:pt idx="6942">
                  <c:v>1704.0</c:v>
                </c:pt>
                <c:pt idx="6943">
                  <c:v>1704.0</c:v>
                </c:pt>
                <c:pt idx="6944">
                  <c:v>1705.0</c:v>
                </c:pt>
                <c:pt idx="6945">
                  <c:v>1705.0</c:v>
                </c:pt>
                <c:pt idx="6946">
                  <c:v>1705.0</c:v>
                </c:pt>
                <c:pt idx="6947">
                  <c:v>1705.0</c:v>
                </c:pt>
                <c:pt idx="6948">
                  <c:v>1705.0</c:v>
                </c:pt>
                <c:pt idx="6949">
                  <c:v>1705.0</c:v>
                </c:pt>
                <c:pt idx="6950">
                  <c:v>1705.0</c:v>
                </c:pt>
                <c:pt idx="6951">
                  <c:v>1705.0</c:v>
                </c:pt>
                <c:pt idx="6952">
                  <c:v>1706.0</c:v>
                </c:pt>
                <c:pt idx="6953">
                  <c:v>1707.0</c:v>
                </c:pt>
                <c:pt idx="6954">
                  <c:v>1707.0</c:v>
                </c:pt>
                <c:pt idx="6955">
                  <c:v>1707.0</c:v>
                </c:pt>
                <c:pt idx="6956">
                  <c:v>1707.0</c:v>
                </c:pt>
                <c:pt idx="6957">
                  <c:v>1707.0</c:v>
                </c:pt>
                <c:pt idx="6958">
                  <c:v>1707.0</c:v>
                </c:pt>
                <c:pt idx="6959">
                  <c:v>1707.0</c:v>
                </c:pt>
                <c:pt idx="6960">
                  <c:v>1708.0</c:v>
                </c:pt>
                <c:pt idx="6961">
                  <c:v>1708.0</c:v>
                </c:pt>
                <c:pt idx="6962">
                  <c:v>1708.0</c:v>
                </c:pt>
                <c:pt idx="6963">
                  <c:v>1709.0</c:v>
                </c:pt>
                <c:pt idx="6964">
                  <c:v>1709.0</c:v>
                </c:pt>
                <c:pt idx="6965">
                  <c:v>1710.0</c:v>
                </c:pt>
                <c:pt idx="6966">
                  <c:v>1710.0</c:v>
                </c:pt>
                <c:pt idx="6967">
                  <c:v>1710.0</c:v>
                </c:pt>
                <c:pt idx="6968">
                  <c:v>1710.0</c:v>
                </c:pt>
                <c:pt idx="6969">
                  <c:v>1711.0</c:v>
                </c:pt>
                <c:pt idx="6970">
                  <c:v>1712.0</c:v>
                </c:pt>
                <c:pt idx="6971">
                  <c:v>1713.0</c:v>
                </c:pt>
                <c:pt idx="6972">
                  <c:v>1714.0</c:v>
                </c:pt>
                <c:pt idx="6973">
                  <c:v>1715.0</c:v>
                </c:pt>
                <c:pt idx="6974">
                  <c:v>1716.0</c:v>
                </c:pt>
                <c:pt idx="6975">
                  <c:v>1716.0</c:v>
                </c:pt>
                <c:pt idx="6976">
                  <c:v>1716.0</c:v>
                </c:pt>
                <c:pt idx="6977">
                  <c:v>1716.0</c:v>
                </c:pt>
                <c:pt idx="6978">
                  <c:v>1716.0</c:v>
                </c:pt>
                <c:pt idx="6979">
                  <c:v>1717.0</c:v>
                </c:pt>
                <c:pt idx="6980">
                  <c:v>1718.0</c:v>
                </c:pt>
                <c:pt idx="6981">
                  <c:v>1718.0</c:v>
                </c:pt>
                <c:pt idx="6982">
                  <c:v>1718.0</c:v>
                </c:pt>
                <c:pt idx="6983">
                  <c:v>1718.0</c:v>
                </c:pt>
                <c:pt idx="6984">
                  <c:v>1718.0</c:v>
                </c:pt>
                <c:pt idx="6985">
                  <c:v>1718.0</c:v>
                </c:pt>
                <c:pt idx="6986">
                  <c:v>1718.0</c:v>
                </c:pt>
                <c:pt idx="6987">
                  <c:v>1718.0</c:v>
                </c:pt>
                <c:pt idx="6988">
                  <c:v>1718.0</c:v>
                </c:pt>
                <c:pt idx="6989">
                  <c:v>1718.0</c:v>
                </c:pt>
                <c:pt idx="6990">
                  <c:v>1718.0</c:v>
                </c:pt>
                <c:pt idx="6991">
                  <c:v>1718.0</c:v>
                </c:pt>
                <c:pt idx="6992">
                  <c:v>1718.0</c:v>
                </c:pt>
                <c:pt idx="6993">
                  <c:v>1718.0</c:v>
                </c:pt>
                <c:pt idx="6994">
                  <c:v>1718.0</c:v>
                </c:pt>
                <c:pt idx="6995">
                  <c:v>1718.0</c:v>
                </c:pt>
                <c:pt idx="6996">
                  <c:v>1718.0</c:v>
                </c:pt>
                <c:pt idx="6997">
                  <c:v>1718.0</c:v>
                </c:pt>
                <c:pt idx="6998">
                  <c:v>1718.0</c:v>
                </c:pt>
                <c:pt idx="6999">
                  <c:v>1718.0</c:v>
                </c:pt>
                <c:pt idx="7000">
                  <c:v>1718.0</c:v>
                </c:pt>
                <c:pt idx="7001">
                  <c:v>1719.0</c:v>
                </c:pt>
                <c:pt idx="7002">
                  <c:v>1719.0</c:v>
                </c:pt>
                <c:pt idx="7003">
                  <c:v>1720.0</c:v>
                </c:pt>
                <c:pt idx="7004">
                  <c:v>1720.0</c:v>
                </c:pt>
                <c:pt idx="7005">
                  <c:v>1720.0</c:v>
                </c:pt>
                <c:pt idx="7006">
                  <c:v>1721.0</c:v>
                </c:pt>
                <c:pt idx="7007">
                  <c:v>1721.0</c:v>
                </c:pt>
                <c:pt idx="7008">
                  <c:v>1721.0</c:v>
                </c:pt>
                <c:pt idx="7009">
                  <c:v>1721.0</c:v>
                </c:pt>
                <c:pt idx="7010">
                  <c:v>1721.0</c:v>
                </c:pt>
                <c:pt idx="7011">
                  <c:v>1721.0</c:v>
                </c:pt>
                <c:pt idx="7012">
                  <c:v>1721.0</c:v>
                </c:pt>
                <c:pt idx="7013">
                  <c:v>1721.0</c:v>
                </c:pt>
                <c:pt idx="7014">
                  <c:v>1722.0</c:v>
                </c:pt>
                <c:pt idx="7015">
                  <c:v>1722.0</c:v>
                </c:pt>
                <c:pt idx="7016">
                  <c:v>1722.0</c:v>
                </c:pt>
                <c:pt idx="7017">
                  <c:v>1723.0</c:v>
                </c:pt>
                <c:pt idx="7018">
                  <c:v>1724.0</c:v>
                </c:pt>
                <c:pt idx="7019">
                  <c:v>1724.0</c:v>
                </c:pt>
                <c:pt idx="7020">
                  <c:v>1725.0</c:v>
                </c:pt>
                <c:pt idx="7021">
                  <c:v>1726.0</c:v>
                </c:pt>
                <c:pt idx="7022">
                  <c:v>1727.0</c:v>
                </c:pt>
                <c:pt idx="7023">
                  <c:v>1727.0</c:v>
                </c:pt>
                <c:pt idx="7024">
                  <c:v>1727.0</c:v>
                </c:pt>
                <c:pt idx="7025">
                  <c:v>1727.0</c:v>
                </c:pt>
                <c:pt idx="7026">
                  <c:v>1728.0</c:v>
                </c:pt>
                <c:pt idx="7027">
                  <c:v>1728.0</c:v>
                </c:pt>
                <c:pt idx="7028">
                  <c:v>1728.0</c:v>
                </c:pt>
                <c:pt idx="7029">
                  <c:v>1728.0</c:v>
                </c:pt>
                <c:pt idx="7030">
                  <c:v>1728.0</c:v>
                </c:pt>
                <c:pt idx="7031">
                  <c:v>1728.0</c:v>
                </c:pt>
                <c:pt idx="7032">
                  <c:v>1728.0</c:v>
                </c:pt>
                <c:pt idx="7033">
                  <c:v>1728.0</c:v>
                </c:pt>
                <c:pt idx="7034">
                  <c:v>1728.0</c:v>
                </c:pt>
                <c:pt idx="7035">
                  <c:v>1728.0</c:v>
                </c:pt>
                <c:pt idx="7036">
                  <c:v>1728.0</c:v>
                </c:pt>
                <c:pt idx="7037">
                  <c:v>1728.0</c:v>
                </c:pt>
                <c:pt idx="7038">
                  <c:v>1728.0</c:v>
                </c:pt>
                <c:pt idx="7039">
                  <c:v>1728.0</c:v>
                </c:pt>
                <c:pt idx="7040">
                  <c:v>1728.0</c:v>
                </c:pt>
                <c:pt idx="7041">
                  <c:v>1729.0</c:v>
                </c:pt>
                <c:pt idx="7042">
                  <c:v>1730.0</c:v>
                </c:pt>
                <c:pt idx="7043">
                  <c:v>1730.0</c:v>
                </c:pt>
                <c:pt idx="7044">
                  <c:v>1730.0</c:v>
                </c:pt>
                <c:pt idx="7045">
                  <c:v>1730.0</c:v>
                </c:pt>
                <c:pt idx="7046">
                  <c:v>1731.0</c:v>
                </c:pt>
                <c:pt idx="7047">
                  <c:v>1731.0</c:v>
                </c:pt>
                <c:pt idx="7048">
                  <c:v>1731.0</c:v>
                </c:pt>
                <c:pt idx="7049">
                  <c:v>1731.0</c:v>
                </c:pt>
                <c:pt idx="7050">
                  <c:v>1732.0</c:v>
                </c:pt>
                <c:pt idx="7051">
                  <c:v>1732.0</c:v>
                </c:pt>
                <c:pt idx="7052">
                  <c:v>1732.0</c:v>
                </c:pt>
                <c:pt idx="7053">
                  <c:v>1732.0</c:v>
                </c:pt>
                <c:pt idx="7054">
                  <c:v>1732.0</c:v>
                </c:pt>
                <c:pt idx="7055">
                  <c:v>1732.0</c:v>
                </c:pt>
                <c:pt idx="7056">
                  <c:v>1732.0</c:v>
                </c:pt>
                <c:pt idx="7057">
                  <c:v>1733.0</c:v>
                </c:pt>
                <c:pt idx="7058">
                  <c:v>1733.0</c:v>
                </c:pt>
                <c:pt idx="7059">
                  <c:v>1733.0</c:v>
                </c:pt>
                <c:pt idx="7060">
                  <c:v>1734.0</c:v>
                </c:pt>
                <c:pt idx="7061">
                  <c:v>1734.0</c:v>
                </c:pt>
                <c:pt idx="7062">
                  <c:v>1734.0</c:v>
                </c:pt>
                <c:pt idx="7063">
                  <c:v>1734.0</c:v>
                </c:pt>
                <c:pt idx="7064">
                  <c:v>1735.0</c:v>
                </c:pt>
                <c:pt idx="7065">
                  <c:v>1735.0</c:v>
                </c:pt>
                <c:pt idx="7066">
                  <c:v>1735.0</c:v>
                </c:pt>
                <c:pt idx="7067">
                  <c:v>1735.0</c:v>
                </c:pt>
                <c:pt idx="7068">
                  <c:v>1735.0</c:v>
                </c:pt>
                <c:pt idx="7069">
                  <c:v>1735.0</c:v>
                </c:pt>
                <c:pt idx="7070">
                  <c:v>1735.0</c:v>
                </c:pt>
                <c:pt idx="7071">
                  <c:v>1735.0</c:v>
                </c:pt>
                <c:pt idx="7072">
                  <c:v>1735.0</c:v>
                </c:pt>
                <c:pt idx="7073">
                  <c:v>1735.0</c:v>
                </c:pt>
                <c:pt idx="7074">
                  <c:v>1735.0</c:v>
                </c:pt>
                <c:pt idx="7075">
                  <c:v>1735.0</c:v>
                </c:pt>
                <c:pt idx="7076">
                  <c:v>1735.0</c:v>
                </c:pt>
                <c:pt idx="7077">
                  <c:v>1735.0</c:v>
                </c:pt>
                <c:pt idx="7078">
                  <c:v>1735.0</c:v>
                </c:pt>
                <c:pt idx="7079">
                  <c:v>1735.0</c:v>
                </c:pt>
                <c:pt idx="7080">
                  <c:v>1735.0</c:v>
                </c:pt>
                <c:pt idx="7081">
                  <c:v>1735.0</c:v>
                </c:pt>
                <c:pt idx="7082">
                  <c:v>1736.0</c:v>
                </c:pt>
                <c:pt idx="7083">
                  <c:v>1736.0</c:v>
                </c:pt>
                <c:pt idx="7084">
                  <c:v>1736.0</c:v>
                </c:pt>
                <c:pt idx="7085">
                  <c:v>1736.0</c:v>
                </c:pt>
                <c:pt idx="7086">
                  <c:v>1736.0</c:v>
                </c:pt>
                <c:pt idx="7087">
                  <c:v>1736.0</c:v>
                </c:pt>
                <c:pt idx="7088">
                  <c:v>1736.0</c:v>
                </c:pt>
                <c:pt idx="7089">
                  <c:v>1736.0</c:v>
                </c:pt>
                <c:pt idx="7090">
                  <c:v>1736.0</c:v>
                </c:pt>
                <c:pt idx="7091">
                  <c:v>1737.0</c:v>
                </c:pt>
                <c:pt idx="7092">
                  <c:v>1737.0</c:v>
                </c:pt>
                <c:pt idx="7093">
                  <c:v>1738.0</c:v>
                </c:pt>
                <c:pt idx="7094">
                  <c:v>1738.0</c:v>
                </c:pt>
                <c:pt idx="7095">
                  <c:v>1738.0</c:v>
                </c:pt>
                <c:pt idx="7096">
                  <c:v>1738.0</c:v>
                </c:pt>
                <c:pt idx="7097">
                  <c:v>1738.0</c:v>
                </c:pt>
                <c:pt idx="7098">
                  <c:v>1738.0</c:v>
                </c:pt>
                <c:pt idx="7099">
                  <c:v>1738.0</c:v>
                </c:pt>
                <c:pt idx="7100">
                  <c:v>1738.0</c:v>
                </c:pt>
                <c:pt idx="7101">
                  <c:v>1738.0</c:v>
                </c:pt>
                <c:pt idx="7102">
                  <c:v>1739.0</c:v>
                </c:pt>
                <c:pt idx="7103">
                  <c:v>1739.0</c:v>
                </c:pt>
                <c:pt idx="7104">
                  <c:v>1739.0</c:v>
                </c:pt>
                <c:pt idx="7105">
                  <c:v>1739.0</c:v>
                </c:pt>
                <c:pt idx="7106">
                  <c:v>1739.0</c:v>
                </c:pt>
                <c:pt idx="7107">
                  <c:v>1739.0</c:v>
                </c:pt>
                <c:pt idx="7108">
                  <c:v>1739.0</c:v>
                </c:pt>
                <c:pt idx="7109">
                  <c:v>1739.0</c:v>
                </c:pt>
                <c:pt idx="7110">
                  <c:v>1739.0</c:v>
                </c:pt>
                <c:pt idx="7111">
                  <c:v>1739.0</c:v>
                </c:pt>
                <c:pt idx="7112">
                  <c:v>1739.0</c:v>
                </c:pt>
                <c:pt idx="7113">
                  <c:v>1739.0</c:v>
                </c:pt>
                <c:pt idx="7114">
                  <c:v>1740.0</c:v>
                </c:pt>
                <c:pt idx="7115">
                  <c:v>1741.0</c:v>
                </c:pt>
                <c:pt idx="7116">
                  <c:v>1741.0</c:v>
                </c:pt>
                <c:pt idx="7117">
                  <c:v>1742.0</c:v>
                </c:pt>
                <c:pt idx="7118">
                  <c:v>1743.0</c:v>
                </c:pt>
                <c:pt idx="7119">
                  <c:v>1743.0</c:v>
                </c:pt>
                <c:pt idx="7120">
                  <c:v>1743.0</c:v>
                </c:pt>
                <c:pt idx="7121">
                  <c:v>1743.0</c:v>
                </c:pt>
                <c:pt idx="7122">
                  <c:v>1743.0</c:v>
                </c:pt>
                <c:pt idx="7123">
                  <c:v>1743.0</c:v>
                </c:pt>
                <c:pt idx="7124">
                  <c:v>1743.0</c:v>
                </c:pt>
                <c:pt idx="7125">
                  <c:v>1744.0</c:v>
                </c:pt>
                <c:pt idx="7126">
                  <c:v>1744.0</c:v>
                </c:pt>
                <c:pt idx="7127">
                  <c:v>1744.0</c:v>
                </c:pt>
                <c:pt idx="7128">
                  <c:v>1744.0</c:v>
                </c:pt>
                <c:pt idx="7129">
                  <c:v>1744.0</c:v>
                </c:pt>
                <c:pt idx="7130">
                  <c:v>1744.0</c:v>
                </c:pt>
                <c:pt idx="7131">
                  <c:v>1744.0</c:v>
                </c:pt>
                <c:pt idx="7132">
                  <c:v>1744.0</c:v>
                </c:pt>
                <c:pt idx="7133">
                  <c:v>1745.0</c:v>
                </c:pt>
                <c:pt idx="7134">
                  <c:v>1745.0</c:v>
                </c:pt>
                <c:pt idx="7135">
                  <c:v>1745.0</c:v>
                </c:pt>
                <c:pt idx="7136">
                  <c:v>1746.0</c:v>
                </c:pt>
                <c:pt idx="7137">
                  <c:v>1747.0</c:v>
                </c:pt>
                <c:pt idx="7138">
                  <c:v>1747.0</c:v>
                </c:pt>
                <c:pt idx="7139">
                  <c:v>1747.0</c:v>
                </c:pt>
                <c:pt idx="7140">
                  <c:v>1747.0</c:v>
                </c:pt>
                <c:pt idx="7141">
                  <c:v>1748.0</c:v>
                </c:pt>
                <c:pt idx="7142">
                  <c:v>1749.0</c:v>
                </c:pt>
                <c:pt idx="7143">
                  <c:v>1749.0</c:v>
                </c:pt>
                <c:pt idx="7144">
                  <c:v>1749.0</c:v>
                </c:pt>
                <c:pt idx="7145">
                  <c:v>1750.0</c:v>
                </c:pt>
                <c:pt idx="7146">
                  <c:v>1750.0</c:v>
                </c:pt>
                <c:pt idx="7147">
                  <c:v>1750.0</c:v>
                </c:pt>
                <c:pt idx="7148">
                  <c:v>1750.0</c:v>
                </c:pt>
                <c:pt idx="7149">
                  <c:v>1751.0</c:v>
                </c:pt>
                <c:pt idx="7150">
                  <c:v>1752.0</c:v>
                </c:pt>
                <c:pt idx="7151">
                  <c:v>1753.0</c:v>
                </c:pt>
                <c:pt idx="7152">
                  <c:v>1754.0</c:v>
                </c:pt>
                <c:pt idx="7153">
                  <c:v>1754.0</c:v>
                </c:pt>
                <c:pt idx="7154">
                  <c:v>1755.0</c:v>
                </c:pt>
                <c:pt idx="7155">
                  <c:v>1755.0</c:v>
                </c:pt>
                <c:pt idx="7156">
                  <c:v>1755.0</c:v>
                </c:pt>
                <c:pt idx="7157">
                  <c:v>1755.0</c:v>
                </c:pt>
                <c:pt idx="7158">
                  <c:v>1755.0</c:v>
                </c:pt>
                <c:pt idx="7159">
                  <c:v>1756.0</c:v>
                </c:pt>
                <c:pt idx="7160">
                  <c:v>1756.0</c:v>
                </c:pt>
                <c:pt idx="7161">
                  <c:v>1756.0</c:v>
                </c:pt>
                <c:pt idx="7162">
                  <c:v>1756.0</c:v>
                </c:pt>
                <c:pt idx="7163">
                  <c:v>1756.0</c:v>
                </c:pt>
                <c:pt idx="7164">
                  <c:v>1756.0</c:v>
                </c:pt>
                <c:pt idx="7165">
                  <c:v>1756.0</c:v>
                </c:pt>
                <c:pt idx="7166">
                  <c:v>1757.0</c:v>
                </c:pt>
                <c:pt idx="7167">
                  <c:v>1757.0</c:v>
                </c:pt>
                <c:pt idx="7168">
                  <c:v>1758.0</c:v>
                </c:pt>
                <c:pt idx="7169">
                  <c:v>1758.0</c:v>
                </c:pt>
                <c:pt idx="7170">
                  <c:v>1758.0</c:v>
                </c:pt>
                <c:pt idx="7171">
                  <c:v>1758.0</c:v>
                </c:pt>
                <c:pt idx="7172">
                  <c:v>1758.0</c:v>
                </c:pt>
                <c:pt idx="7173">
                  <c:v>1758.0</c:v>
                </c:pt>
                <c:pt idx="7174">
                  <c:v>1759.0</c:v>
                </c:pt>
                <c:pt idx="7175">
                  <c:v>1759.0</c:v>
                </c:pt>
                <c:pt idx="7176">
                  <c:v>1759.0</c:v>
                </c:pt>
                <c:pt idx="7177">
                  <c:v>1759.0</c:v>
                </c:pt>
                <c:pt idx="7178">
                  <c:v>1759.0</c:v>
                </c:pt>
                <c:pt idx="7179">
                  <c:v>1759.0</c:v>
                </c:pt>
                <c:pt idx="7180">
                  <c:v>1759.0</c:v>
                </c:pt>
                <c:pt idx="7181">
                  <c:v>1760.0</c:v>
                </c:pt>
                <c:pt idx="7182">
                  <c:v>1761.0</c:v>
                </c:pt>
                <c:pt idx="7183">
                  <c:v>1761.0</c:v>
                </c:pt>
                <c:pt idx="7184">
                  <c:v>1761.0</c:v>
                </c:pt>
                <c:pt idx="7185">
                  <c:v>1761.0</c:v>
                </c:pt>
                <c:pt idx="7186">
                  <c:v>1761.0</c:v>
                </c:pt>
                <c:pt idx="7187">
                  <c:v>1762.0</c:v>
                </c:pt>
                <c:pt idx="7188">
                  <c:v>1763.0</c:v>
                </c:pt>
                <c:pt idx="7189">
                  <c:v>1763.0</c:v>
                </c:pt>
                <c:pt idx="7190">
                  <c:v>1763.0</c:v>
                </c:pt>
                <c:pt idx="7191">
                  <c:v>1764.0</c:v>
                </c:pt>
                <c:pt idx="7192">
                  <c:v>1764.0</c:v>
                </c:pt>
                <c:pt idx="7193">
                  <c:v>1764.0</c:v>
                </c:pt>
                <c:pt idx="7194">
                  <c:v>1764.0</c:v>
                </c:pt>
                <c:pt idx="7195">
                  <c:v>1764.0</c:v>
                </c:pt>
                <c:pt idx="7196">
                  <c:v>1764.0</c:v>
                </c:pt>
                <c:pt idx="7197">
                  <c:v>1764.0</c:v>
                </c:pt>
                <c:pt idx="7198">
                  <c:v>1764.0</c:v>
                </c:pt>
                <c:pt idx="7199">
                  <c:v>1764.0</c:v>
                </c:pt>
                <c:pt idx="7200">
                  <c:v>1764.0</c:v>
                </c:pt>
                <c:pt idx="7201">
                  <c:v>1764.0</c:v>
                </c:pt>
                <c:pt idx="7202">
                  <c:v>1765.0</c:v>
                </c:pt>
                <c:pt idx="7203">
                  <c:v>1765.0</c:v>
                </c:pt>
                <c:pt idx="7204">
                  <c:v>1766.0</c:v>
                </c:pt>
                <c:pt idx="7205">
                  <c:v>1766.0</c:v>
                </c:pt>
                <c:pt idx="7206">
                  <c:v>1767.0</c:v>
                </c:pt>
                <c:pt idx="7207">
                  <c:v>1768.0</c:v>
                </c:pt>
                <c:pt idx="7208">
                  <c:v>1768.0</c:v>
                </c:pt>
                <c:pt idx="7209">
                  <c:v>1768.0</c:v>
                </c:pt>
                <c:pt idx="7210">
                  <c:v>1768.0</c:v>
                </c:pt>
                <c:pt idx="7211">
                  <c:v>1768.0</c:v>
                </c:pt>
                <c:pt idx="7212">
                  <c:v>1768.0</c:v>
                </c:pt>
                <c:pt idx="7213">
                  <c:v>1768.0</c:v>
                </c:pt>
                <c:pt idx="7214">
                  <c:v>1768.0</c:v>
                </c:pt>
                <c:pt idx="7215">
                  <c:v>1768.0</c:v>
                </c:pt>
                <c:pt idx="7216">
                  <c:v>1768.0</c:v>
                </c:pt>
                <c:pt idx="7217">
                  <c:v>1768.0</c:v>
                </c:pt>
                <c:pt idx="7218">
                  <c:v>1768.0</c:v>
                </c:pt>
                <c:pt idx="7219">
                  <c:v>1768.0</c:v>
                </c:pt>
                <c:pt idx="7220">
                  <c:v>1768.0</c:v>
                </c:pt>
                <c:pt idx="7221">
                  <c:v>1769.0</c:v>
                </c:pt>
                <c:pt idx="7222">
                  <c:v>1769.0</c:v>
                </c:pt>
                <c:pt idx="7223">
                  <c:v>1769.0</c:v>
                </c:pt>
                <c:pt idx="7224">
                  <c:v>1770.0</c:v>
                </c:pt>
                <c:pt idx="7225">
                  <c:v>1771.0</c:v>
                </c:pt>
                <c:pt idx="7226">
                  <c:v>1771.0</c:v>
                </c:pt>
                <c:pt idx="7227">
                  <c:v>1772.0</c:v>
                </c:pt>
                <c:pt idx="7228">
                  <c:v>1772.0</c:v>
                </c:pt>
                <c:pt idx="7229">
                  <c:v>1773.0</c:v>
                </c:pt>
                <c:pt idx="7230">
                  <c:v>1773.0</c:v>
                </c:pt>
                <c:pt idx="7231">
                  <c:v>1773.0</c:v>
                </c:pt>
                <c:pt idx="7232">
                  <c:v>1773.0</c:v>
                </c:pt>
                <c:pt idx="7233">
                  <c:v>1773.0</c:v>
                </c:pt>
                <c:pt idx="7234">
                  <c:v>1773.0</c:v>
                </c:pt>
                <c:pt idx="7235">
                  <c:v>1773.0</c:v>
                </c:pt>
                <c:pt idx="7236">
                  <c:v>1774.0</c:v>
                </c:pt>
                <c:pt idx="7237">
                  <c:v>1774.0</c:v>
                </c:pt>
                <c:pt idx="7238">
                  <c:v>1774.0</c:v>
                </c:pt>
                <c:pt idx="7239">
                  <c:v>1774.0</c:v>
                </c:pt>
                <c:pt idx="7240">
                  <c:v>1774.0</c:v>
                </c:pt>
                <c:pt idx="7241">
                  <c:v>1774.0</c:v>
                </c:pt>
                <c:pt idx="7242">
                  <c:v>1774.0</c:v>
                </c:pt>
                <c:pt idx="7243">
                  <c:v>1775.0</c:v>
                </c:pt>
                <c:pt idx="7244">
                  <c:v>1775.0</c:v>
                </c:pt>
                <c:pt idx="7245">
                  <c:v>1775.0</c:v>
                </c:pt>
                <c:pt idx="7246">
                  <c:v>1776.0</c:v>
                </c:pt>
                <c:pt idx="7247">
                  <c:v>1776.0</c:v>
                </c:pt>
                <c:pt idx="7248">
                  <c:v>1776.0</c:v>
                </c:pt>
                <c:pt idx="7249">
                  <c:v>1776.0</c:v>
                </c:pt>
                <c:pt idx="7250">
                  <c:v>1776.0</c:v>
                </c:pt>
                <c:pt idx="7251">
                  <c:v>1776.0</c:v>
                </c:pt>
                <c:pt idx="7252">
                  <c:v>1776.0</c:v>
                </c:pt>
                <c:pt idx="7253">
                  <c:v>1776.0</c:v>
                </c:pt>
                <c:pt idx="7254">
                  <c:v>1776.0</c:v>
                </c:pt>
                <c:pt idx="7255">
                  <c:v>1776.0</c:v>
                </c:pt>
                <c:pt idx="7256">
                  <c:v>1776.0</c:v>
                </c:pt>
                <c:pt idx="7257">
                  <c:v>1776.0</c:v>
                </c:pt>
                <c:pt idx="7258">
                  <c:v>1777.0</c:v>
                </c:pt>
                <c:pt idx="7259">
                  <c:v>1777.0</c:v>
                </c:pt>
                <c:pt idx="7260">
                  <c:v>1777.0</c:v>
                </c:pt>
                <c:pt idx="7261">
                  <c:v>1777.0</c:v>
                </c:pt>
                <c:pt idx="7262">
                  <c:v>1777.0</c:v>
                </c:pt>
                <c:pt idx="7263">
                  <c:v>1777.0</c:v>
                </c:pt>
                <c:pt idx="7264">
                  <c:v>1778.0</c:v>
                </c:pt>
                <c:pt idx="7265">
                  <c:v>1778.0</c:v>
                </c:pt>
                <c:pt idx="7266">
                  <c:v>1778.0</c:v>
                </c:pt>
                <c:pt idx="7267">
                  <c:v>1778.0</c:v>
                </c:pt>
                <c:pt idx="7268">
                  <c:v>1778.0</c:v>
                </c:pt>
                <c:pt idx="7269">
                  <c:v>1779.0</c:v>
                </c:pt>
                <c:pt idx="7270">
                  <c:v>1779.0</c:v>
                </c:pt>
                <c:pt idx="7271">
                  <c:v>1780.0</c:v>
                </c:pt>
                <c:pt idx="7272">
                  <c:v>1781.0</c:v>
                </c:pt>
                <c:pt idx="7273">
                  <c:v>1781.0</c:v>
                </c:pt>
                <c:pt idx="7274">
                  <c:v>1781.0</c:v>
                </c:pt>
                <c:pt idx="7275">
                  <c:v>1781.0</c:v>
                </c:pt>
                <c:pt idx="7276">
                  <c:v>1781.0</c:v>
                </c:pt>
                <c:pt idx="7277">
                  <c:v>1781.0</c:v>
                </c:pt>
                <c:pt idx="7278">
                  <c:v>1781.0</c:v>
                </c:pt>
                <c:pt idx="7279">
                  <c:v>1781.0</c:v>
                </c:pt>
                <c:pt idx="7280">
                  <c:v>1781.0</c:v>
                </c:pt>
                <c:pt idx="7281">
                  <c:v>1781.0</c:v>
                </c:pt>
                <c:pt idx="7282">
                  <c:v>1782.0</c:v>
                </c:pt>
                <c:pt idx="7283">
                  <c:v>1782.0</c:v>
                </c:pt>
                <c:pt idx="7284">
                  <c:v>1782.0</c:v>
                </c:pt>
                <c:pt idx="7285">
                  <c:v>1782.0</c:v>
                </c:pt>
                <c:pt idx="7286">
                  <c:v>1783.0</c:v>
                </c:pt>
                <c:pt idx="7287">
                  <c:v>1783.0</c:v>
                </c:pt>
                <c:pt idx="7288">
                  <c:v>1783.0</c:v>
                </c:pt>
                <c:pt idx="7289">
                  <c:v>1783.0</c:v>
                </c:pt>
                <c:pt idx="7290">
                  <c:v>1783.0</c:v>
                </c:pt>
                <c:pt idx="7291">
                  <c:v>1783.0</c:v>
                </c:pt>
                <c:pt idx="7292">
                  <c:v>1783.0</c:v>
                </c:pt>
                <c:pt idx="7293">
                  <c:v>1783.0</c:v>
                </c:pt>
                <c:pt idx="7294">
                  <c:v>1783.0</c:v>
                </c:pt>
                <c:pt idx="7295">
                  <c:v>1784.0</c:v>
                </c:pt>
                <c:pt idx="7296">
                  <c:v>1784.0</c:v>
                </c:pt>
                <c:pt idx="7297">
                  <c:v>1784.0</c:v>
                </c:pt>
                <c:pt idx="7298">
                  <c:v>1784.0</c:v>
                </c:pt>
                <c:pt idx="7299">
                  <c:v>1784.0</c:v>
                </c:pt>
                <c:pt idx="7300">
                  <c:v>1784.0</c:v>
                </c:pt>
                <c:pt idx="7301">
                  <c:v>1784.0</c:v>
                </c:pt>
                <c:pt idx="7302">
                  <c:v>1784.0</c:v>
                </c:pt>
                <c:pt idx="7303">
                  <c:v>1784.0</c:v>
                </c:pt>
                <c:pt idx="7304">
                  <c:v>1784.0</c:v>
                </c:pt>
                <c:pt idx="7305">
                  <c:v>1784.0</c:v>
                </c:pt>
                <c:pt idx="7306">
                  <c:v>1785.0</c:v>
                </c:pt>
                <c:pt idx="7307">
                  <c:v>1786.0</c:v>
                </c:pt>
                <c:pt idx="7308">
                  <c:v>1786.0</c:v>
                </c:pt>
                <c:pt idx="7309">
                  <c:v>1786.0</c:v>
                </c:pt>
                <c:pt idx="7310">
                  <c:v>1786.0</c:v>
                </c:pt>
                <c:pt idx="7311">
                  <c:v>1786.0</c:v>
                </c:pt>
                <c:pt idx="7312">
                  <c:v>1786.0</c:v>
                </c:pt>
                <c:pt idx="7313">
                  <c:v>1786.0</c:v>
                </c:pt>
                <c:pt idx="7314">
                  <c:v>1786.0</c:v>
                </c:pt>
                <c:pt idx="7315">
                  <c:v>1786.0</c:v>
                </c:pt>
                <c:pt idx="7316">
                  <c:v>1786.0</c:v>
                </c:pt>
                <c:pt idx="7317">
                  <c:v>1786.0</c:v>
                </c:pt>
                <c:pt idx="7318">
                  <c:v>1786.0</c:v>
                </c:pt>
                <c:pt idx="7319">
                  <c:v>1786.0</c:v>
                </c:pt>
                <c:pt idx="7320">
                  <c:v>1787.0</c:v>
                </c:pt>
                <c:pt idx="7321">
                  <c:v>1787.0</c:v>
                </c:pt>
                <c:pt idx="7322">
                  <c:v>1787.0</c:v>
                </c:pt>
                <c:pt idx="7323">
                  <c:v>1788.0</c:v>
                </c:pt>
                <c:pt idx="7324">
                  <c:v>1789.0</c:v>
                </c:pt>
                <c:pt idx="7325">
                  <c:v>1789.0</c:v>
                </c:pt>
                <c:pt idx="7326">
                  <c:v>1789.0</c:v>
                </c:pt>
                <c:pt idx="7327">
                  <c:v>1790.0</c:v>
                </c:pt>
                <c:pt idx="7328">
                  <c:v>1790.0</c:v>
                </c:pt>
                <c:pt idx="7329">
                  <c:v>1790.0</c:v>
                </c:pt>
                <c:pt idx="7330">
                  <c:v>1791.0</c:v>
                </c:pt>
                <c:pt idx="7331">
                  <c:v>1791.0</c:v>
                </c:pt>
                <c:pt idx="7332">
                  <c:v>1791.0</c:v>
                </c:pt>
                <c:pt idx="7333">
                  <c:v>1791.0</c:v>
                </c:pt>
                <c:pt idx="7334">
                  <c:v>1791.0</c:v>
                </c:pt>
                <c:pt idx="7335">
                  <c:v>1791.0</c:v>
                </c:pt>
                <c:pt idx="7336">
                  <c:v>1791.0</c:v>
                </c:pt>
                <c:pt idx="7337">
                  <c:v>1791.0</c:v>
                </c:pt>
                <c:pt idx="7338">
                  <c:v>1791.0</c:v>
                </c:pt>
                <c:pt idx="7339">
                  <c:v>1792.0</c:v>
                </c:pt>
                <c:pt idx="7340">
                  <c:v>1793.0</c:v>
                </c:pt>
                <c:pt idx="7341">
                  <c:v>1794.0</c:v>
                </c:pt>
                <c:pt idx="7342">
                  <c:v>1794.0</c:v>
                </c:pt>
                <c:pt idx="7343">
                  <c:v>1795.0</c:v>
                </c:pt>
                <c:pt idx="7344">
                  <c:v>1795.0</c:v>
                </c:pt>
                <c:pt idx="7345">
                  <c:v>1795.0</c:v>
                </c:pt>
                <c:pt idx="7346">
                  <c:v>1795.0</c:v>
                </c:pt>
                <c:pt idx="7347">
                  <c:v>1796.0</c:v>
                </c:pt>
                <c:pt idx="7348">
                  <c:v>1797.0</c:v>
                </c:pt>
                <c:pt idx="7349">
                  <c:v>1798.0</c:v>
                </c:pt>
                <c:pt idx="7350">
                  <c:v>1799.0</c:v>
                </c:pt>
                <c:pt idx="7351">
                  <c:v>1799.0</c:v>
                </c:pt>
                <c:pt idx="7352">
                  <c:v>1799.0</c:v>
                </c:pt>
                <c:pt idx="7353">
                  <c:v>1800.0</c:v>
                </c:pt>
                <c:pt idx="7354">
                  <c:v>1801.0</c:v>
                </c:pt>
                <c:pt idx="7355">
                  <c:v>1801.0</c:v>
                </c:pt>
                <c:pt idx="7356">
                  <c:v>1801.0</c:v>
                </c:pt>
                <c:pt idx="7357">
                  <c:v>1802.0</c:v>
                </c:pt>
                <c:pt idx="7358">
                  <c:v>1802.0</c:v>
                </c:pt>
                <c:pt idx="7359">
                  <c:v>1802.0</c:v>
                </c:pt>
                <c:pt idx="7360">
                  <c:v>1802.0</c:v>
                </c:pt>
                <c:pt idx="7361">
                  <c:v>1802.0</c:v>
                </c:pt>
                <c:pt idx="7362">
                  <c:v>1802.0</c:v>
                </c:pt>
                <c:pt idx="7363">
                  <c:v>1803.0</c:v>
                </c:pt>
                <c:pt idx="7364">
                  <c:v>1804.0</c:v>
                </c:pt>
                <c:pt idx="7365">
                  <c:v>1805.0</c:v>
                </c:pt>
                <c:pt idx="7366">
                  <c:v>1805.0</c:v>
                </c:pt>
                <c:pt idx="7367">
                  <c:v>1805.0</c:v>
                </c:pt>
                <c:pt idx="7368">
                  <c:v>1805.0</c:v>
                </c:pt>
                <c:pt idx="7369">
                  <c:v>1805.0</c:v>
                </c:pt>
                <c:pt idx="7370">
                  <c:v>1805.0</c:v>
                </c:pt>
                <c:pt idx="7371">
                  <c:v>1805.0</c:v>
                </c:pt>
                <c:pt idx="7372">
                  <c:v>1805.0</c:v>
                </c:pt>
                <c:pt idx="7373">
                  <c:v>1805.0</c:v>
                </c:pt>
                <c:pt idx="7374">
                  <c:v>1805.0</c:v>
                </c:pt>
                <c:pt idx="7375">
                  <c:v>1806.0</c:v>
                </c:pt>
                <c:pt idx="7376">
                  <c:v>1807.0</c:v>
                </c:pt>
                <c:pt idx="7377">
                  <c:v>1808.0</c:v>
                </c:pt>
                <c:pt idx="7378">
                  <c:v>1808.0</c:v>
                </c:pt>
                <c:pt idx="7379">
                  <c:v>1808.0</c:v>
                </c:pt>
                <c:pt idx="7380">
                  <c:v>1808.0</c:v>
                </c:pt>
                <c:pt idx="7381">
                  <c:v>1809.0</c:v>
                </c:pt>
                <c:pt idx="7382">
                  <c:v>1810.0</c:v>
                </c:pt>
                <c:pt idx="7383">
                  <c:v>1810.0</c:v>
                </c:pt>
                <c:pt idx="7384">
                  <c:v>1811.0</c:v>
                </c:pt>
                <c:pt idx="7385">
                  <c:v>1811.0</c:v>
                </c:pt>
                <c:pt idx="7386">
                  <c:v>1811.0</c:v>
                </c:pt>
                <c:pt idx="7387">
                  <c:v>1811.0</c:v>
                </c:pt>
                <c:pt idx="7388">
                  <c:v>1811.0</c:v>
                </c:pt>
                <c:pt idx="7389">
                  <c:v>1812.0</c:v>
                </c:pt>
                <c:pt idx="7390">
                  <c:v>1812.0</c:v>
                </c:pt>
                <c:pt idx="7391">
                  <c:v>1812.0</c:v>
                </c:pt>
                <c:pt idx="7392">
                  <c:v>1812.0</c:v>
                </c:pt>
                <c:pt idx="7393">
                  <c:v>1812.0</c:v>
                </c:pt>
                <c:pt idx="7394">
                  <c:v>1812.0</c:v>
                </c:pt>
                <c:pt idx="7395">
                  <c:v>1812.0</c:v>
                </c:pt>
                <c:pt idx="7396">
                  <c:v>1812.0</c:v>
                </c:pt>
                <c:pt idx="7397">
                  <c:v>1812.0</c:v>
                </c:pt>
                <c:pt idx="7398">
                  <c:v>1812.0</c:v>
                </c:pt>
                <c:pt idx="7399">
                  <c:v>1813.0</c:v>
                </c:pt>
                <c:pt idx="7400">
                  <c:v>1814.0</c:v>
                </c:pt>
                <c:pt idx="7401">
                  <c:v>1814.0</c:v>
                </c:pt>
                <c:pt idx="7402">
                  <c:v>1814.0</c:v>
                </c:pt>
                <c:pt idx="7403">
                  <c:v>1814.0</c:v>
                </c:pt>
                <c:pt idx="7404">
                  <c:v>1814.0</c:v>
                </c:pt>
                <c:pt idx="7405">
                  <c:v>1815.0</c:v>
                </c:pt>
                <c:pt idx="7406">
                  <c:v>1815.0</c:v>
                </c:pt>
                <c:pt idx="7407">
                  <c:v>1815.0</c:v>
                </c:pt>
                <c:pt idx="7408">
                  <c:v>1816.0</c:v>
                </c:pt>
                <c:pt idx="7409">
                  <c:v>1817.0</c:v>
                </c:pt>
                <c:pt idx="7410">
                  <c:v>1817.0</c:v>
                </c:pt>
                <c:pt idx="7411">
                  <c:v>1817.0</c:v>
                </c:pt>
                <c:pt idx="7412">
                  <c:v>1818.0</c:v>
                </c:pt>
                <c:pt idx="7413">
                  <c:v>1818.0</c:v>
                </c:pt>
                <c:pt idx="7414">
                  <c:v>1818.0</c:v>
                </c:pt>
                <c:pt idx="7415">
                  <c:v>1818.0</c:v>
                </c:pt>
                <c:pt idx="7416">
                  <c:v>1818.0</c:v>
                </c:pt>
                <c:pt idx="7417">
                  <c:v>1818.0</c:v>
                </c:pt>
                <c:pt idx="7418">
                  <c:v>1818.0</c:v>
                </c:pt>
                <c:pt idx="7419">
                  <c:v>1818.0</c:v>
                </c:pt>
                <c:pt idx="7420">
                  <c:v>1818.0</c:v>
                </c:pt>
                <c:pt idx="7421">
                  <c:v>1818.0</c:v>
                </c:pt>
                <c:pt idx="7422">
                  <c:v>1818.0</c:v>
                </c:pt>
                <c:pt idx="7423">
                  <c:v>1818.0</c:v>
                </c:pt>
                <c:pt idx="7424">
                  <c:v>1818.0</c:v>
                </c:pt>
                <c:pt idx="7425">
                  <c:v>1818.0</c:v>
                </c:pt>
                <c:pt idx="7426">
                  <c:v>1818.0</c:v>
                </c:pt>
                <c:pt idx="7427">
                  <c:v>1818.0</c:v>
                </c:pt>
                <c:pt idx="7428">
                  <c:v>1818.0</c:v>
                </c:pt>
                <c:pt idx="7429">
                  <c:v>1818.0</c:v>
                </c:pt>
                <c:pt idx="7430">
                  <c:v>1818.0</c:v>
                </c:pt>
                <c:pt idx="7431">
                  <c:v>1818.0</c:v>
                </c:pt>
                <c:pt idx="7432">
                  <c:v>1819.0</c:v>
                </c:pt>
                <c:pt idx="7433">
                  <c:v>1820.0</c:v>
                </c:pt>
                <c:pt idx="7434">
                  <c:v>1820.0</c:v>
                </c:pt>
                <c:pt idx="7435">
                  <c:v>1821.0</c:v>
                </c:pt>
                <c:pt idx="7436">
                  <c:v>1822.0</c:v>
                </c:pt>
                <c:pt idx="7437">
                  <c:v>1822.0</c:v>
                </c:pt>
                <c:pt idx="7438">
                  <c:v>1822.0</c:v>
                </c:pt>
                <c:pt idx="7439">
                  <c:v>1822.0</c:v>
                </c:pt>
                <c:pt idx="7440">
                  <c:v>1822.0</c:v>
                </c:pt>
                <c:pt idx="7441">
                  <c:v>1822.0</c:v>
                </c:pt>
                <c:pt idx="7442">
                  <c:v>1822.0</c:v>
                </c:pt>
                <c:pt idx="7443">
                  <c:v>1823.0</c:v>
                </c:pt>
                <c:pt idx="7444">
                  <c:v>1824.0</c:v>
                </c:pt>
                <c:pt idx="7445">
                  <c:v>1824.0</c:v>
                </c:pt>
                <c:pt idx="7446">
                  <c:v>1824.0</c:v>
                </c:pt>
                <c:pt idx="7447">
                  <c:v>1824.0</c:v>
                </c:pt>
                <c:pt idx="7448">
                  <c:v>1824.0</c:v>
                </c:pt>
                <c:pt idx="7449">
                  <c:v>1824.0</c:v>
                </c:pt>
                <c:pt idx="7450">
                  <c:v>1824.0</c:v>
                </c:pt>
                <c:pt idx="7451">
                  <c:v>1824.0</c:v>
                </c:pt>
                <c:pt idx="7452">
                  <c:v>1824.0</c:v>
                </c:pt>
                <c:pt idx="7453">
                  <c:v>1824.0</c:v>
                </c:pt>
                <c:pt idx="7454">
                  <c:v>1825.0</c:v>
                </c:pt>
                <c:pt idx="7455">
                  <c:v>1825.0</c:v>
                </c:pt>
                <c:pt idx="7456">
                  <c:v>1825.0</c:v>
                </c:pt>
                <c:pt idx="7457">
                  <c:v>1825.0</c:v>
                </c:pt>
                <c:pt idx="7458">
                  <c:v>1825.0</c:v>
                </c:pt>
                <c:pt idx="7459">
                  <c:v>1825.0</c:v>
                </c:pt>
                <c:pt idx="7460">
                  <c:v>1826.0</c:v>
                </c:pt>
                <c:pt idx="7461">
                  <c:v>1826.0</c:v>
                </c:pt>
                <c:pt idx="7462">
                  <c:v>1826.0</c:v>
                </c:pt>
                <c:pt idx="7463">
                  <c:v>1826.0</c:v>
                </c:pt>
                <c:pt idx="7464">
                  <c:v>1826.0</c:v>
                </c:pt>
                <c:pt idx="7465">
                  <c:v>1826.0</c:v>
                </c:pt>
                <c:pt idx="7466">
                  <c:v>1827.0</c:v>
                </c:pt>
                <c:pt idx="7467">
                  <c:v>1827.0</c:v>
                </c:pt>
                <c:pt idx="7468">
                  <c:v>1828.0</c:v>
                </c:pt>
                <c:pt idx="7469">
                  <c:v>1828.0</c:v>
                </c:pt>
                <c:pt idx="7470">
                  <c:v>1828.0</c:v>
                </c:pt>
                <c:pt idx="7471">
                  <c:v>1829.0</c:v>
                </c:pt>
                <c:pt idx="7472">
                  <c:v>1829.0</c:v>
                </c:pt>
                <c:pt idx="7473">
                  <c:v>1830.0</c:v>
                </c:pt>
                <c:pt idx="7474">
                  <c:v>1830.0</c:v>
                </c:pt>
                <c:pt idx="7475">
                  <c:v>1830.0</c:v>
                </c:pt>
                <c:pt idx="7476">
                  <c:v>1830.0</c:v>
                </c:pt>
                <c:pt idx="7477">
                  <c:v>1831.0</c:v>
                </c:pt>
                <c:pt idx="7478">
                  <c:v>1832.0</c:v>
                </c:pt>
                <c:pt idx="7479">
                  <c:v>1833.0</c:v>
                </c:pt>
                <c:pt idx="7480">
                  <c:v>1834.0</c:v>
                </c:pt>
                <c:pt idx="7481">
                  <c:v>1834.0</c:v>
                </c:pt>
                <c:pt idx="7482">
                  <c:v>1834.0</c:v>
                </c:pt>
                <c:pt idx="7483">
                  <c:v>1835.0</c:v>
                </c:pt>
                <c:pt idx="7484">
                  <c:v>1836.0</c:v>
                </c:pt>
                <c:pt idx="7485">
                  <c:v>1836.0</c:v>
                </c:pt>
                <c:pt idx="7486">
                  <c:v>1836.0</c:v>
                </c:pt>
                <c:pt idx="7487">
                  <c:v>1837.0</c:v>
                </c:pt>
                <c:pt idx="7488">
                  <c:v>1837.0</c:v>
                </c:pt>
                <c:pt idx="7489">
                  <c:v>1837.0</c:v>
                </c:pt>
                <c:pt idx="7490">
                  <c:v>1837.0</c:v>
                </c:pt>
                <c:pt idx="7491">
                  <c:v>1837.0</c:v>
                </c:pt>
                <c:pt idx="7492">
                  <c:v>1838.0</c:v>
                </c:pt>
                <c:pt idx="7493">
                  <c:v>1838.0</c:v>
                </c:pt>
                <c:pt idx="7494">
                  <c:v>1838.0</c:v>
                </c:pt>
                <c:pt idx="7495">
                  <c:v>1838.0</c:v>
                </c:pt>
                <c:pt idx="7496">
                  <c:v>1838.0</c:v>
                </c:pt>
                <c:pt idx="7497">
                  <c:v>1838.0</c:v>
                </c:pt>
                <c:pt idx="7498">
                  <c:v>1838.0</c:v>
                </c:pt>
                <c:pt idx="7499">
                  <c:v>1839.0</c:v>
                </c:pt>
                <c:pt idx="7500">
                  <c:v>1840.0</c:v>
                </c:pt>
                <c:pt idx="7501">
                  <c:v>1841.0</c:v>
                </c:pt>
                <c:pt idx="7502">
                  <c:v>1842.0</c:v>
                </c:pt>
                <c:pt idx="7503">
                  <c:v>1843.0</c:v>
                </c:pt>
                <c:pt idx="7504">
                  <c:v>1844.0</c:v>
                </c:pt>
                <c:pt idx="7505">
                  <c:v>1844.0</c:v>
                </c:pt>
                <c:pt idx="7506">
                  <c:v>1844.0</c:v>
                </c:pt>
                <c:pt idx="7507">
                  <c:v>1845.0</c:v>
                </c:pt>
                <c:pt idx="7508">
                  <c:v>1845.0</c:v>
                </c:pt>
                <c:pt idx="7509">
                  <c:v>1845.0</c:v>
                </c:pt>
                <c:pt idx="7510">
                  <c:v>1845.0</c:v>
                </c:pt>
                <c:pt idx="7511">
                  <c:v>1845.0</c:v>
                </c:pt>
                <c:pt idx="7512">
                  <c:v>1845.0</c:v>
                </c:pt>
                <c:pt idx="7513">
                  <c:v>1845.0</c:v>
                </c:pt>
                <c:pt idx="7514">
                  <c:v>1845.0</c:v>
                </c:pt>
                <c:pt idx="7515">
                  <c:v>1846.0</c:v>
                </c:pt>
                <c:pt idx="7516">
                  <c:v>1847.0</c:v>
                </c:pt>
                <c:pt idx="7517">
                  <c:v>1847.0</c:v>
                </c:pt>
                <c:pt idx="7518">
                  <c:v>1847.0</c:v>
                </c:pt>
                <c:pt idx="7519">
                  <c:v>1847.0</c:v>
                </c:pt>
                <c:pt idx="7520">
                  <c:v>1848.0</c:v>
                </c:pt>
                <c:pt idx="7521">
                  <c:v>1848.0</c:v>
                </c:pt>
                <c:pt idx="7522">
                  <c:v>1848.0</c:v>
                </c:pt>
                <c:pt idx="7523">
                  <c:v>1849.0</c:v>
                </c:pt>
                <c:pt idx="7524">
                  <c:v>1850.0</c:v>
                </c:pt>
                <c:pt idx="7525">
                  <c:v>1851.0</c:v>
                </c:pt>
                <c:pt idx="7526">
                  <c:v>1852.0</c:v>
                </c:pt>
                <c:pt idx="7527">
                  <c:v>1852.0</c:v>
                </c:pt>
                <c:pt idx="7528">
                  <c:v>1852.0</c:v>
                </c:pt>
                <c:pt idx="7529">
                  <c:v>1852.0</c:v>
                </c:pt>
                <c:pt idx="7530">
                  <c:v>1852.0</c:v>
                </c:pt>
                <c:pt idx="7531">
                  <c:v>1853.0</c:v>
                </c:pt>
                <c:pt idx="7532">
                  <c:v>1854.0</c:v>
                </c:pt>
                <c:pt idx="7533">
                  <c:v>1855.0</c:v>
                </c:pt>
                <c:pt idx="7534">
                  <c:v>1855.0</c:v>
                </c:pt>
                <c:pt idx="7535">
                  <c:v>1856.0</c:v>
                </c:pt>
                <c:pt idx="7536">
                  <c:v>1857.0</c:v>
                </c:pt>
                <c:pt idx="7537">
                  <c:v>1858.0</c:v>
                </c:pt>
                <c:pt idx="7538">
                  <c:v>1858.0</c:v>
                </c:pt>
                <c:pt idx="7539">
                  <c:v>1859.0</c:v>
                </c:pt>
                <c:pt idx="7540">
                  <c:v>1860.0</c:v>
                </c:pt>
                <c:pt idx="7541">
                  <c:v>1860.0</c:v>
                </c:pt>
                <c:pt idx="7542">
                  <c:v>1861.0</c:v>
                </c:pt>
                <c:pt idx="7543">
                  <c:v>1861.0</c:v>
                </c:pt>
                <c:pt idx="7544">
                  <c:v>1861.0</c:v>
                </c:pt>
                <c:pt idx="7545">
                  <c:v>1862.0</c:v>
                </c:pt>
                <c:pt idx="7546">
                  <c:v>1862.0</c:v>
                </c:pt>
                <c:pt idx="7547">
                  <c:v>1863.0</c:v>
                </c:pt>
                <c:pt idx="7548">
                  <c:v>1864.0</c:v>
                </c:pt>
                <c:pt idx="7549">
                  <c:v>1864.0</c:v>
                </c:pt>
                <c:pt idx="7550">
                  <c:v>1864.0</c:v>
                </c:pt>
                <c:pt idx="7551">
                  <c:v>1864.0</c:v>
                </c:pt>
                <c:pt idx="7552">
                  <c:v>1865.0</c:v>
                </c:pt>
                <c:pt idx="7553">
                  <c:v>1865.0</c:v>
                </c:pt>
                <c:pt idx="7554">
                  <c:v>1865.0</c:v>
                </c:pt>
                <c:pt idx="7555">
                  <c:v>1866.0</c:v>
                </c:pt>
                <c:pt idx="7556">
                  <c:v>1866.0</c:v>
                </c:pt>
                <c:pt idx="7557">
                  <c:v>1866.0</c:v>
                </c:pt>
                <c:pt idx="7558">
                  <c:v>1866.0</c:v>
                </c:pt>
                <c:pt idx="7559">
                  <c:v>1866.0</c:v>
                </c:pt>
                <c:pt idx="7560">
                  <c:v>1866.0</c:v>
                </c:pt>
                <c:pt idx="7561">
                  <c:v>1866.0</c:v>
                </c:pt>
                <c:pt idx="7562">
                  <c:v>1866.0</c:v>
                </c:pt>
                <c:pt idx="7563">
                  <c:v>1867.0</c:v>
                </c:pt>
                <c:pt idx="7564">
                  <c:v>1868.0</c:v>
                </c:pt>
                <c:pt idx="7565">
                  <c:v>1869.0</c:v>
                </c:pt>
                <c:pt idx="7566">
                  <c:v>1869.0</c:v>
                </c:pt>
                <c:pt idx="7567">
                  <c:v>1870.0</c:v>
                </c:pt>
                <c:pt idx="7568">
                  <c:v>1871.0</c:v>
                </c:pt>
                <c:pt idx="7569">
                  <c:v>1872.0</c:v>
                </c:pt>
                <c:pt idx="7570">
                  <c:v>1873.0</c:v>
                </c:pt>
                <c:pt idx="7571">
                  <c:v>1874.0</c:v>
                </c:pt>
                <c:pt idx="7572">
                  <c:v>1875.0</c:v>
                </c:pt>
                <c:pt idx="7573">
                  <c:v>1876.0</c:v>
                </c:pt>
                <c:pt idx="7574">
                  <c:v>1877.0</c:v>
                </c:pt>
                <c:pt idx="7575">
                  <c:v>1877.0</c:v>
                </c:pt>
                <c:pt idx="7576">
                  <c:v>1877.0</c:v>
                </c:pt>
                <c:pt idx="7577">
                  <c:v>1878.0</c:v>
                </c:pt>
                <c:pt idx="7578">
                  <c:v>1878.0</c:v>
                </c:pt>
                <c:pt idx="7579">
                  <c:v>1879.0</c:v>
                </c:pt>
                <c:pt idx="7580">
                  <c:v>1879.0</c:v>
                </c:pt>
                <c:pt idx="7581">
                  <c:v>1879.0</c:v>
                </c:pt>
                <c:pt idx="7582">
                  <c:v>1880.0</c:v>
                </c:pt>
                <c:pt idx="7583">
                  <c:v>1881.0</c:v>
                </c:pt>
                <c:pt idx="7584">
                  <c:v>1881.0</c:v>
                </c:pt>
                <c:pt idx="7585">
                  <c:v>1882.0</c:v>
                </c:pt>
                <c:pt idx="7586">
                  <c:v>1882.0</c:v>
                </c:pt>
                <c:pt idx="7587">
                  <c:v>1882.0</c:v>
                </c:pt>
                <c:pt idx="7588">
                  <c:v>1882.0</c:v>
                </c:pt>
                <c:pt idx="7589">
                  <c:v>1883.0</c:v>
                </c:pt>
                <c:pt idx="7590">
                  <c:v>1883.0</c:v>
                </c:pt>
                <c:pt idx="7591">
                  <c:v>1883.0</c:v>
                </c:pt>
                <c:pt idx="7592">
                  <c:v>1883.0</c:v>
                </c:pt>
                <c:pt idx="7593">
                  <c:v>1883.0</c:v>
                </c:pt>
                <c:pt idx="7594">
                  <c:v>1883.0</c:v>
                </c:pt>
                <c:pt idx="7595">
                  <c:v>1883.0</c:v>
                </c:pt>
                <c:pt idx="7596">
                  <c:v>1883.0</c:v>
                </c:pt>
                <c:pt idx="7597">
                  <c:v>1883.0</c:v>
                </c:pt>
                <c:pt idx="7598">
                  <c:v>1883.0</c:v>
                </c:pt>
                <c:pt idx="7599">
                  <c:v>1883.0</c:v>
                </c:pt>
                <c:pt idx="7600">
                  <c:v>1883.0</c:v>
                </c:pt>
                <c:pt idx="7601">
                  <c:v>1883.0</c:v>
                </c:pt>
                <c:pt idx="7602">
                  <c:v>1883.0</c:v>
                </c:pt>
                <c:pt idx="7603">
                  <c:v>1883.0</c:v>
                </c:pt>
                <c:pt idx="7604">
                  <c:v>1883.0</c:v>
                </c:pt>
                <c:pt idx="7605">
                  <c:v>1883.0</c:v>
                </c:pt>
                <c:pt idx="7606">
                  <c:v>1883.0</c:v>
                </c:pt>
                <c:pt idx="7607">
                  <c:v>1883.0</c:v>
                </c:pt>
                <c:pt idx="7608">
                  <c:v>1883.0</c:v>
                </c:pt>
                <c:pt idx="7609">
                  <c:v>1883.0</c:v>
                </c:pt>
                <c:pt idx="7610">
                  <c:v>1883.0</c:v>
                </c:pt>
                <c:pt idx="7611">
                  <c:v>1883.0</c:v>
                </c:pt>
                <c:pt idx="7612">
                  <c:v>1883.0</c:v>
                </c:pt>
                <c:pt idx="7613">
                  <c:v>1883.0</c:v>
                </c:pt>
                <c:pt idx="7614">
                  <c:v>1883.0</c:v>
                </c:pt>
                <c:pt idx="7615">
                  <c:v>1883.0</c:v>
                </c:pt>
                <c:pt idx="7616">
                  <c:v>1883.0</c:v>
                </c:pt>
                <c:pt idx="7617">
                  <c:v>1884.0</c:v>
                </c:pt>
                <c:pt idx="7618">
                  <c:v>1885.0</c:v>
                </c:pt>
                <c:pt idx="7619">
                  <c:v>1885.0</c:v>
                </c:pt>
                <c:pt idx="7620">
                  <c:v>1886.0</c:v>
                </c:pt>
                <c:pt idx="7621">
                  <c:v>1887.0</c:v>
                </c:pt>
                <c:pt idx="7622">
                  <c:v>1888.0</c:v>
                </c:pt>
                <c:pt idx="7623">
                  <c:v>1888.0</c:v>
                </c:pt>
                <c:pt idx="7624">
                  <c:v>1888.0</c:v>
                </c:pt>
                <c:pt idx="7625">
                  <c:v>1888.0</c:v>
                </c:pt>
                <c:pt idx="7626">
                  <c:v>1889.0</c:v>
                </c:pt>
                <c:pt idx="7627">
                  <c:v>1889.0</c:v>
                </c:pt>
                <c:pt idx="7628">
                  <c:v>1889.0</c:v>
                </c:pt>
                <c:pt idx="7629">
                  <c:v>1889.0</c:v>
                </c:pt>
                <c:pt idx="7630">
                  <c:v>1890.0</c:v>
                </c:pt>
                <c:pt idx="7631">
                  <c:v>1890.0</c:v>
                </c:pt>
                <c:pt idx="7632">
                  <c:v>1890.0</c:v>
                </c:pt>
                <c:pt idx="7633">
                  <c:v>1891.0</c:v>
                </c:pt>
                <c:pt idx="7634">
                  <c:v>1892.0</c:v>
                </c:pt>
                <c:pt idx="7635">
                  <c:v>1892.0</c:v>
                </c:pt>
                <c:pt idx="7636">
                  <c:v>1893.0</c:v>
                </c:pt>
                <c:pt idx="7637">
                  <c:v>1893.0</c:v>
                </c:pt>
                <c:pt idx="7638">
                  <c:v>1893.0</c:v>
                </c:pt>
                <c:pt idx="7639">
                  <c:v>1894.0</c:v>
                </c:pt>
                <c:pt idx="7640">
                  <c:v>1894.0</c:v>
                </c:pt>
                <c:pt idx="7641">
                  <c:v>1894.0</c:v>
                </c:pt>
                <c:pt idx="7642">
                  <c:v>1894.0</c:v>
                </c:pt>
                <c:pt idx="7643">
                  <c:v>1894.0</c:v>
                </c:pt>
                <c:pt idx="7644">
                  <c:v>1894.0</c:v>
                </c:pt>
                <c:pt idx="7645">
                  <c:v>1894.0</c:v>
                </c:pt>
                <c:pt idx="7646">
                  <c:v>1894.0</c:v>
                </c:pt>
                <c:pt idx="7647">
                  <c:v>1894.0</c:v>
                </c:pt>
                <c:pt idx="7648">
                  <c:v>1894.0</c:v>
                </c:pt>
                <c:pt idx="7649">
                  <c:v>1894.0</c:v>
                </c:pt>
                <c:pt idx="7650">
                  <c:v>1894.0</c:v>
                </c:pt>
                <c:pt idx="7651">
                  <c:v>1894.0</c:v>
                </c:pt>
                <c:pt idx="7652">
                  <c:v>1894.0</c:v>
                </c:pt>
                <c:pt idx="7653">
                  <c:v>1895.0</c:v>
                </c:pt>
                <c:pt idx="7654">
                  <c:v>1896.0</c:v>
                </c:pt>
                <c:pt idx="7655">
                  <c:v>1897.0</c:v>
                </c:pt>
                <c:pt idx="7656">
                  <c:v>1898.0</c:v>
                </c:pt>
                <c:pt idx="7657">
                  <c:v>1898.0</c:v>
                </c:pt>
                <c:pt idx="7658">
                  <c:v>1899.0</c:v>
                </c:pt>
                <c:pt idx="7659">
                  <c:v>1899.0</c:v>
                </c:pt>
                <c:pt idx="7660">
                  <c:v>1899.0</c:v>
                </c:pt>
                <c:pt idx="7661">
                  <c:v>1899.0</c:v>
                </c:pt>
                <c:pt idx="7662">
                  <c:v>1899.0</c:v>
                </c:pt>
                <c:pt idx="7663">
                  <c:v>1899.0</c:v>
                </c:pt>
                <c:pt idx="7664">
                  <c:v>1899.0</c:v>
                </c:pt>
                <c:pt idx="7665">
                  <c:v>1899.0</c:v>
                </c:pt>
                <c:pt idx="7666">
                  <c:v>1899.0</c:v>
                </c:pt>
                <c:pt idx="7667">
                  <c:v>1899.0</c:v>
                </c:pt>
                <c:pt idx="7668">
                  <c:v>1899.0</c:v>
                </c:pt>
                <c:pt idx="7669">
                  <c:v>1899.0</c:v>
                </c:pt>
                <c:pt idx="7670">
                  <c:v>1899.0</c:v>
                </c:pt>
                <c:pt idx="7671">
                  <c:v>1899.0</c:v>
                </c:pt>
                <c:pt idx="7672">
                  <c:v>1899.0</c:v>
                </c:pt>
                <c:pt idx="7673">
                  <c:v>1899.0</c:v>
                </c:pt>
                <c:pt idx="7674">
                  <c:v>1899.0</c:v>
                </c:pt>
                <c:pt idx="7675">
                  <c:v>1899.0</c:v>
                </c:pt>
                <c:pt idx="7676">
                  <c:v>1900.0</c:v>
                </c:pt>
                <c:pt idx="7677">
                  <c:v>1901.0</c:v>
                </c:pt>
                <c:pt idx="7678">
                  <c:v>1902.0</c:v>
                </c:pt>
                <c:pt idx="7679">
                  <c:v>1903.0</c:v>
                </c:pt>
                <c:pt idx="7680">
                  <c:v>1903.0</c:v>
                </c:pt>
                <c:pt idx="7681">
                  <c:v>1903.0</c:v>
                </c:pt>
                <c:pt idx="7682">
                  <c:v>1904.0</c:v>
                </c:pt>
                <c:pt idx="7683">
                  <c:v>1904.0</c:v>
                </c:pt>
                <c:pt idx="7684">
                  <c:v>1904.0</c:v>
                </c:pt>
                <c:pt idx="7685">
                  <c:v>1904.0</c:v>
                </c:pt>
                <c:pt idx="7686">
                  <c:v>1904.0</c:v>
                </c:pt>
                <c:pt idx="7687">
                  <c:v>1905.0</c:v>
                </c:pt>
                <c:pt idx="7688">
                  <c:v>1906.0</c:v>
                </c:pt>
                <c:pt idx="7689">
                  <c:v>1906.0</c:v>
                </c:pt>
                <c:pt idx="7690">
                  <c:v>1907.0</c:v>
                </c:pt>
                <c:pt idx="7691">
                  <c:v>1908.0</c:v>
                </c:pt>
                <c:pt idx="7692">
                  <c:v>1909.0</c:v>
                </c:pt>
                <c:pt idx="7693">
                  <c:v>1910.0</c:v>
                </c:pt>
                <c:pt idx="7694">
                  <c:v>1911.0</c:v>
                </c:pt>
                <c:pt idx="7695">
                  <c:v>1911.0</c:v>
                </c:pt>
                <c:pt idx="7696">
                  <c:v>1912.0</c:v>
                </c:pt>
                <c:pt idx="7697">
                  <c:v>1912.0</c:v>
                </c:pt>
                <c:pt idx="7698">
                  <c:v>1912.0</c:v>
                </c:pt>
                <c:pt idx="7699">
                  <c:v>1912.0</c:v>
                </c:pt>
                <c:pt idx="7700">
                  <c:v>1912.0</c:v>
                </c:pt>
                <c:pt idx="7701">
                  <c:v>1912.0</c:v>
                </c:pt>
                <c:pt idx="7702">
                  <c:v>1912.0</c:v>
                </c:pt>
                <c:pt idx="7703">
                  <c:v>1913.0</c:v>
                </c:pt>
                <c:pt idx="7704">
                  <c:v>1914.0</c:v>
                </c:pt>
                <c:pt idx="7705">
                  <c:v>1914.0</c:v>
                </c:pt>
                <c:pt idx="7706">
                  <c:v>1914.0</c:v>
                </c:pt>
                <c:pt idx="7707">
                  <c:v>1915.0</c:v>
                </c:pt>
                <c:pt idx="7708">
                  <c:v>1915.0</c:v>
                </c:pt>
                <c:pt idx="7709">
                  <c:v>1916.0</c:v>
                </c:pt>
                <c:pt idx="7710">
                  <c:v>1916.0</c:v>
                </c:pt>
                <c:pt idx="7711">
                  <c:v>1917.0</c:v>
                </c:pt>
                <c:pt idx="7712">
                  <c:v>1917.0</c:v>
                </c:pt>
                <c:pt idx="7713">
                  <c:v>1917.0</c:v>
                </c:pt>
                <c:pt idx="7714">
                  <c:v>1918.0</c:v>
                </c:pt>
                <c:pt idx="7715">
                  <c:v>1919.0</c:v>
                </c:pt>
                <c:pt idx="7716">
                  <c:v>1919.0</c:v>
                </c:pt>
                <c:pt idx="7717">
                  <c:v>1920.0</c:v>
                </c:pt>
                <c:pt idx="7718">
                  <c:v>1920.0</c:v>
                </c:pt>
                <c:pt idx="7719">
                  <c:v>1920.0</c:v>
                </c:pt>
                <c:pt idx="7720">
                  <c:v>1921.0</c:v>
                </c:pt>
                <c:pt idx="7721">
                  <c:v>1922.0</c:v>
                </c:pt>
                <c:pt idx="7722">
                  <c:v>1923.0</c:v>
                </c:pt>
                <c:pt idx="7723">
                  <c:v>1924.0</c:v>
                </c:pt>
                <c:pt idx="7724">
                  <c:v>1924.0</c:v>
                </c:pt>
                <c:pt idx="7725">
                  <c:v>1925.0</c:v>
                </c:pt>
                <c:pt idx="7726">
                  <c:v>1926.0</c:v>
                </c:pt>
                <c:pt idx="7727">
                  <c:v>1927.0</c:v>
                </c:pt>
                <c:pt idx="7728">
                  <c:v>1927.0</c:v>
                </c:pt>
                <c:pt idx="7729">
                  <c:v>1927.0</c:v>
                </c:pt>
                <c:pt idx="7730">
                  <c:v>1927.0</c:v>
                </c:pt>
                <c:pt idx="7731">
                  <c:v>1927.0</c:v>
                </c:pt>
                <c:pt idx="7732">
                  <c:v>1927.0</c:v>
                </c:pt>
                <c:pt idx="7733">
                  <c:v>1927.0</c:v>
                </c:pt>
                <c:pt idx="7734">
                  <c:v>1927.0</c:v>
                </c:pt>
                <c:pt idx="7735">
                  <c:v>1927.0</c:v>
                </c:pt>
                <c:pt idx="7736">
                  <c:v>1928.0</c:v>
                </c:pt>
                <c:pt idx="7737">
                  <c:v>1929.0</c:v>
                </c:pt>
                <c:pt idx="7738">
                  <c:v>1929.0</c:v>
                </c:pt>
                <c:pt idx="7739">
                  <c:v>1929.0</c:v>
                </c:pt>
                <c:pt idx="7740">
                  <c:v>1930.0</c:v>
                </c:pt>
                <c:pt idx="7741">
                  <c:v>1931.0</c:v>
                </c:pt>
                <c:pt idx="7742">
                  <c:v>1931.0</c:v>
                </c:pt>
                <c:pt idx="7743">
                  <c:v>1931.0</c:v>
                </c:pt>
                <c:pt idx="7744">
                  <c:v>1931.0</c:v>
                </c:pt>
                <c:pt idx="7745">
                  <c:v>1932.0</c:v>
                </c:pt>
                <c:pt idx="7746">
                  <c:v>1933.0</c:v>
                </c:pt>
                <c:pt idx="7747">
                  <c:v>1933.0</c:v>
                </c:pt>
                <c:pt idx="7748">
                  <c:v>1933.0</c:v>
                </c:pt>
                <c:pt idx="7749">
                  <c:v>1933.0</c:v>
                </c:pt>
                <c:pt idx="7750">
                  <c:v>1933.0</c:v>
                </c:pt>
                <c:pt idx="7751">
                  <c:v>1933.0</c:v>
                </c:pt>
                <c:pt idx="7752">
                  <c:v>1933.0</c:v>
                </c:pt>
                <c:pt idx="7753">
                  <c:v>1933.0</c:v>
                </c:pt>
                <c:pt idx="7754">
                  <c:v>1934.0</c:v>
                </c:pt>
                <c:pt idx="7755">
                  <c:v>1934.0</c:v>
                </c:pt>
                <c:pt idx="7756">
                  <c:v>1934.0</c:v>
                </c:pt>
                <c:pt idx="7757">
                  <c:v>1935.0</c:v>
                </c:pt>
                <c:pt idx="7758">
                  <c:v>1935.0</c:v>
                </c:pt>
                <c:pt idx="7759">
                  <c:v>1936.0</c:v>
                </c:pt>
                <c:pt idx="7760">
                  <c:v>1936.0</c:v>
                </c:pt>
                <c:pt idx="7761">
                  <c:v>1937.0</c:v>
                </c:pt>
                <c:pt idx="7762">
                  <c:v>1937.0</c:v>
                </c:pt>
                <c:pt idx="7763">
                  <c:v>1937.0</c:v>
                </c:pt>
                <c:pt idx="7764">
                  <c:v>1938.0</c:v>
                </c:pt>
                <c:pt idx="7765">
                  <c:v>1939.0</c:v>
                </c:pt>
                <c:pt idx="7766">
                  <c:v>1940.0</c:v>
                </c:pt>
                <c:pt idx="7767">
                  <c:v>1940.0</c:v>
                </c:pt>
                <c:pt idx="7768">
                  <c:v>1940.0</c:v>
                </c:pt>
                <c:pt idx="7769">
                  <c:v>1940.0</c:v>
                </c:pt>
                <c:pt idx="7770">
                  <c:v>1941.0</c:v>
                </c:pt>
                <c:pt idx="7771">
                  <c:v>1941.0</c:v>
                </c:pt>
                <c:pt idx="7772">
                  <c:v>1941.0</c:v>
                </c:pt>
                <c:pt idx="7773">
                  <c:v>1941.0</c:v>
                </c:pt>
                <c:pt idx="7774">
                  <c:v>1941.0</c:v>
                </c:pt>
                <c:pt idx="7775">
                  <c:v>1941.0</c:v>
                </c:pt>
                <c:pt idx="7776">
                  <c:v>1941.0</c:v>
                </c:pt>
                <c:pt idx="7777">
                  <c:v>1941.0</c:v>
                </c:pt>
                <c:pt idx="7778">
                  <c:v>1941.0</c:v>
                </c:pt>
                <c:pt idx="7779">
                  <c:v>1941.0</c:v>
                </c:pt>
                <c:pt idx="7780">
                  <c:v>1941.0</c:v>
                </c:pt>
                <c:pt idx="7781">
                  <c:v>1941.0</c:v>
                </c:pt>
                <c:pt idx="7782">
                  <c:v>1941.0</c:v>
                </c:pt>
                <c:pt idx="7783">
                  <c:v>1941.0</c:v>
                </c:pt>
                <c:pt idx="7784">
                  <c:v>1941.0</c:v>
                </c:pt>
                <c:pt idx="7785">
                  <c:v>1941.0</c:v>
                </c:pt>
                <c:pt idx="7786">
                  <c:v>1941.0</c:v>
                </c:pt>
                <c:pt idx="7787">
                  <c:v>1942.0</c:v>
                </c:pt>
                <c:pt idx="7788">
                  <c:v>1942.0</c:v>
                </c:pt>
                <c:pt idx="7789">
                  <c:v>1942.0</c:v>
                </c:pt>
                <c:pt idx="7790">
                  <c:v>1942.0</c:v>
                </c:pt>
                <c:pt idx="7791">
                  <c:v>1942.0</c:v>
                </c:pt>
                <c:pt idx="7792">
                  <c:v>1942.0</c:v>
                </c:pt>
                <c:pt idx="7793">
                  <c:v>1942.0</c:v>
                </c:pt>
                <c:pt idx="7794">
                  <c:v>1942.0</c:v>
                </c:pt>
                <c:pt idx="7795">
                  <c:v>1942.0</c:v>
                </c:pt>
                <c:pt idx="7796">
                  <c:v>1942.0</c:v>
                </c:pt>
                <c:pt idx="7797">
                  <c:v>1943.0</c:v>
                </c:pt>
                <c:pt idx="7798">
                  <c:v>1943.0</c:v>
                </c:pt>
                <c:pt idx="7799">
                  <c:v>1944.0</c:v>
                </c:pt>
                <c:pt idx="7800">
                  <c:v>1944.0</c:v>
                </c:pt>
                <c:pt idx="7801">
                  <c:v>1944.0</c:v>
                </c:pt>
                <c:pt idx="7802">
                  <c:v>1944.0</c:v>
                </c:pt>
                <c:pt idx="7803">
                  <c:v>1944.0</c:v>
                </c:pt>
                <c:pt idx="7804">
                  <c:v>1944.0</c:v>
                </c:pt>
                <c:pt idx="7805">
                  <c:v>1944.0</c:v>
                </c:pt>
                <c:pt idx="7806">
                  <c:v>1945.0</c:v>
                </c:pt>
                <c:pt idx="7807">
                  <c:v>1946.0</c:v>
                </c:pt>
                <c:pt idx="7808">
                  <c:v>1946.0</c:v>
                </c:pt>
                <c:pt idx="7809">
                  <c:v>1946.0</c:v>
                </c:pt>
                <c:pt idx="7810">
                  <c:v>1946.0</c:v>
                </c:pt>
                <c:pt idx="7811">
                  <c:v>1946.0</c:v>
                </c:pt>
                <c:pt idx="7812">
                  <c:v>1946.0</c:v>
                </c:pt>
                <c:pt idx="7813">
                  <c:v>1946.0</c:v>
                </c:pt>
                <c:pt idx="7814">
                  <c:v>1946.0</c:v>
                </c:pt>
                <c:pt idx="7815">
                  <c:v>1946.0</c:v>
                </c:pt>
                <c:pt idx="7816">
                  <c:v>1946.0</c:v>
                </c:pt>
                <c:pt idx="7817">
                  <c:v>1946.0</c:v>
                </c:pt>
                <c:pt idx="7818">
                  <c:v>1946.0</c:v>
                </c:pt>
                <c:pt idx="7819">
                  <c:v>1947.0</c:v>
                </c:pt>
                <c:pt idx="7820">
                  <c:v>1947.0</c:v>
                </c:pt>
                <c:pt idx="7821">
                  <c:v>1948.0</c:v>
                </c:pt>
                <c:pt idx="7822">
                  <c:v>1948.0</c:v>
                </c:pt>
                <c:pt idx="7823">
                  <c:v>1949.0</c:v>
                </c:pt>
                <c:pt idx="7824">
                  <c:v>1949.0</c:v>
                </c:pt>
                <c:pt idx="7825">
                  <c:v>1950.0</c:v>
                </c:pt>
                <c:pt idx="7826">
                  <c:v>1950.0</c:v>
                </c:pt>
                <c:pt idx="7827">
                  <c:v>1950.0</c:v>
                </c:pt>
                <c:pt idx="7828">
                  <c:v>1950.0</c:v>
                </c:pt>
                <c:pt idx="7829">
                  <c:v>1951.0</c:v>
                </c:pt>
                <c:pt idx="7830">
                  <c:v>1951.0</c:v>
                </c:pt>
                <c:pt idx="7831">
                  <c:v>1951.0</c:v>
                </c:pt>
                <c:pt idx="7832">
                  <c:v>1951.0</c:v>
                </c:pt>
                <c:pt idx="7833">
                  <c:v>1951.0</c:v>
                </c:pt>
                <c:pt idx="7834">
                  <c:v>1951.0</c:v>
                </c:pt>
                <c:pt idx="7835">
                  <c:v>1951.0</c:v>
                </c:pt>
                <c:pt idx="7836">
                  <c:v>1952.0</c:v>
                </c:pt>
                <c:pt idx="7837">
                  <c:v>1952.0</c:v>
                </c:pt>
                <c:pt idx="7838">
                  <c:v>1952.0</c:v>
                </c:pt>
                <c:pt idx="7839">
                  <c:v>1953.0</c:v>
                </c:pt>
                <c:pt idx="7840">
                  <c:v>1953.0</c:v>
                </c:pt>
                <c:pt idx="7841">
                  <c:v>1953.0</c:v>
                </c:pt>
                <c:pt idx="7842">
                  <c:v>1953.0</c:v>
                </c:pt>
                <c:pt idx="7843">
                  <c:v>1953.0</c:v>
                </c:pt>
                <c:pt idx="7844">
                  <c:v>1954.0</c:v>
                </c:pt>
                <c:pt idx="7845">
                  <c:v>1954.0</c:v>
                </c:pt>
                <c:pt idx="7846">
                  <c:v>1954.0</c:v>
                </c:pt>
                <c:pt idx="7847">
                  <c:v>1955.0</c:v>
                </c:pt>
                <c:pt idx="7848">
                  <c:v>1955.0</c:v>
                </c:pt>
                <c:pt idx="7849">
                  <c:v>1955.0</c:v>
                </c:pt>
                <c:pt idx="7850">
                  <c:v>1955.0</c:v>
                </c:pt>
                <c:pt idx="7851">
                  <c:v>1956.0</c:v>
                </c:pt>
                <c:pt idx="7852">
                  <c:v>1956.0</c:v>
                </c:pt>
                <c:pt idx="7853">
                  <c:v>1956.0</c:v>
                </c:pt>
                <c:pt idx="7854">
                  <c:v>1956.0</c:v>
                </c:pt>
                <c:pt idx="7855">
                  <c:v>1957.0</c:v>
                </c:pt>
                <c:pt idx="7856">
                  <c:v>1957.0</c:v>
                </c:pt>
                <c:pt idx="7857">
                  <c:v>1957.0</c:v>
                </c:pt>
                <c:pt idx="7858">
                  <c:v>1958.0</c:v>
                </c:pt>
                <c:pt idx="7859">
                  <c:v>1959.0</c:v>
                </c:pt>
                <c:pt idx="7860">
                  <c:v>1960.0</c:v>
                </c:pt>
                <c:pt idx="7861">
                  <c:v>1961.0</c:v>
                </c:pt>
                <c:pt idx="7862">
                  <c:v>1962.0</c:v>
                </c:pt>
                <c:pt idx="7863">
                  <c:v>1963.0</c:v>
                </c:pt>
                <c:pt idx="7864">
                  <c:v>1963.0</c:v>
                </c:pt>
                <c:pt idx="7865">
                  <c:v>1964.0</c:v>
                </c:pt>
                <c:pt idx="7866">
                  <c:v>1964.0</c:v>
                </c:pt>
                <c:pt idx="7867">
                  <c:v>1965.0</c:v>
                </c:pt>
                <c:pt idx="7868">
                  <c:v>1966.0</c:v>
                </c:pt>
                <c:pt idx="7869">
                  <c:v>1967.0</c:v>
                </c:pt>
                <c:pt idx="7870">
                  <c:v>1968.0</c:v>
                </c:pt>
                <c:pt idx="7871">
                  <c:v>1968.0</c:v>
                </c:pt>
                <c:pt idx="7872">
                  <c:v>1968.0</c:v>
                </c:pt>
                <c:pt idx="7873">
                  <c:v>1968.0</c:v>
                </c:pt>
                <c:pt idx="7874">
                  <c:v>1968.0</c:v>
                </c:pt>
                <c:pt idx="7875">
                  <c:v>1968.0</c:v>
                </c:pt>
                <c:pt idx="7876">
                  <c:v>1968.0</c:v>
                </c:pt>
                <c:pt idx="7877">
                  <c:v>1969.0</c:v>
                </c:pt>
                <c:pt idx="7878">
                  <c:v>1969.0</c:v>
                </c:pt>
                <c:pt idx="7879">
                  <c:v>1969.0</c:v>
                </c:pt>
                <c:pt idx="7880">
                  <c:v>1969.0</c:v>
                </c:pt>
                <c:pt idx="7881">
                  <c:v>1969.0</c:v>
                </c:pt>
                <c:pt idx="7882">
                  <c:v>1969.0</c:v>
                </c:pt>
                <c:pt idx="7883">
                  <c:v>1970.0</c:v>
                </c:pt>
                <c:pt idx="7884">
                  <c:v>1970.0</c:v>
                </c:pt>
                <c:pt idx="7885">
                  <c:v>1970.0</c:v>
                </c:pt>
                <c:pt idx="7886">
                  <c:v>1970.0</c:v>
                </c:pt>
                <c:pt idx="7887">
                  <c:v>1970.0</c:v>
                </c:pt>
                <c:pt idx="7888">
                  <c:v>1970.0</c:v>
                </c:pt>
                <c:pt idx="7889">
                  <c:v>1970.0</c:v>
                </c:pt>
                <c:pt idx="7890">
                  <c:v>1970.0</c:v>
                </c:pt>
                <c:pt idx="7891">
                  <c:v>1971.0</c:v>
                </c:pt>
                <c:pt idx="7892">
                  <c:v>1971.0</c:v>
                </c:pt>
                <c:pt idx="7893">
                  <c:v>1971.0</c:v>
                </c:pt>
                <c:pt idx="7894">
                  <c:v>1971.0</c:v>
                </c:pt>
                <c:pt idx="7895">
                  <c:v>1971.0</c:v>
                </c:pt>
                <c:pt idx="7896">
                  <c:v>1971.0</c:v>
                </c:pt>
                <c:pt idx="7897">
                  <c:v>1971.0</c:v>
                </c:pt>
                <c:pt idx="7898">
                  <c:v>1971.0</c:v>
                </c:pt>
                <c:pt idx="7899">
                  <c:v>1971.0</c:v>
                </c:pt>
                <c:pt idx="7900">
                  <c:v>1971.0</c:v>
                </c:pt>
                <c:pt idx="7901">
                  <c:v>1972.0</c:v>
                </c:pt>
                <c:pt idx="7902">
                  <c:v>1972.0</c:v>
                </c:pt>
                <c:pt idx="7903">
                  <c:v>1972.0</c:v>
                </c:pt>
                <c:pt idx="7904">
                  <c:v>1972.0</c:v>
                </c:pt>
                <c:pt idx="7905">
                  <c:v>1972.0</c:v>
                </c:pt>
                <c:pt idx="7906">
                  <c:v>1972.0</c:v>
                </c:pt>
                <c:pt idx="7907">
                  <c:v>1972.0</c:v>
                </c:pt>
                <c:pt idx="7908">
                  <c:v>1972.0</c:v>
                </c:pt>
                <c:pt idx="7909">
                  <c:v>1972.0</c:v>
                </c:pt>
                <c:pt idx="7910">
                  <c:v>1972.0</c:v>
                </c:pt>
                <c:pt idx="7911">
                  <c:v>1972.0</c:v>
                </c:pt>
                <c:pt idx="7912">
                  <c:v>1973.0</c:v>
                </c:pt>
                <c:pt idx="7913">
                  <c:v>1974.0</c:v>
                </c:pt>
                <c:pt idx="7914">
                  <c:v>1975.0</c:v>
                </c:pt>
                <c:pt idx="7915">
                  <c:v>1975.0</c:v>
                </c:pt>
                <c:pt idx="7916">
                  <c:v>1975.0</c:v>
                </c:pt>
                <c:pt idx="7917">
                  <c:v>1976.0</c:v>
                </c:pt>
                <c:pt idx="7918">
                  <c:v>1977.0</c:v>
                </c:pt>
                <c:pt idx="7919">
                  <c:v>1978.0</c:v>
                </c:pt>
                <c:pt idx="7920">
                  <c:v>1979.0</c:v>
                </c:pt>
                <c:pt idx="7921">
                  <c:v>1979.0</c:v>
                </c:pt>
                <c:pt idx="7922">
                  <c:v>1979.0</c:v>
                </c:pt>
                <c:pt idx="7923">
                  <c:v>1979.0</c:v>
                </c:pt>
                <c:pt idx="7924">
                  <c:v>1980.0</c:v>
                </c:pt>
                <c:pt idx="7925">
                  <c:v>1980.0</c:v>
                </c:pt>
                <c:pt idx="7926">
                  <c:v>1980.0</c:v>
                </c:pt>
                <c:pt idx="7927">
                  <c:v>1980.0</c:v>
                </c:pt>
                <c:pt idx="7928">
                  <c:v>1980.0</c:v>
                </c:pt>
                <c:pt idx="7929">
                  <c:v>1980.0</c:v>
                </c:pt>
                <c:pt idx="7930">
                  <c:v>1980.0</c:v>
                </c:pt>
                <c:pt idx="7931">
                  <c:v>1980.0</c:v>
                </c:pt>
                <c:pt idx="7932">
                  <c:v>1980.0</c:v>
                </c:pt>
                <c:pt idx="7933">
                  <c:v>1980.0</c:v>
                </c:pt>
                <c:pt idx="7934">
                  <c:v>1980.0</c:v>
                </c:pt>
                <c:pt idx="7935">
                  <c:v>1980.0</c:v>
                </c:pt>
                <c:pt idx="7936">
                  <c:v>1980.0</c:v>
                </c:pt>
                <c:pt idx="7937">
                  <c:v>1980.0</c:v>
                </c:pt>
                <c:pt idx="7938">
                  <c:v>1980.0</c:v>
                </c:pt>
                <c:pt idx="7939">
                  <c:v>1980.0</c:v>
                </c:pt>
                <c:pt idx="7940">
                  <c:v>1981.0</c:v>
                </c:pt>
                <c:pt idx="7941">
                  <c:v>1982.0</c:v>
                </c:pt>
                <c:pt idx="7942">
                  <c:v>1983.0</c:v>
                </c:pt>
                <c:pt idx="7943">
                  <c:v>1983.0</c:v>
                </c:pt>
                <c:pt idx="7944">
                  <c:v>1984.0</c:v>
                </c:pt>
                <c:pt idx="7945">
                  <c:v>1985.0</c:v>
                </c:pt>
                <c:pt idx="7946">
                  <c:v>1986.0</c:v>
                </c:pt>
                <c:pt idx="7947">
                  <c:v>1987.0</c:v>
                </c:pt>
                <c:pt idx="7948">
                  <c:v>1987.0</c:v>
                </c:pt>
                <c:pt idx="7949">
                  <c:v>1987.0</c:v>
                </c:pt>
                <c:pt idx="7950">
                  <c:v>1987.0</c:v>
                </c:pt>
                <c:pt idx="7951">
                  <c:v>1987.0</c:v>
                </c:pt>
                <c:pt idx="7952">
                  <c:v>1987.0</c:v>
                </c:pt>
                <c:pt idx="7953">
                  <c:v>1987.0</c:v>
                </c:pt>
                <c:pt idx="7954">
                  <c:v>1987.0</c:v>
                </c:pt>
                <c:pt idx="7955">
                  <c:v>1987.0</c:v>
                </c:pt>
                <c:pt idx="7956">
                  <c:v>1987.0</c:v>
                </c:pt>
                <c:pt idx="7957">
                  <c:v>1987.0</c:v>
                </c:pt>
                <c:pt idx="7958">
                  <c:v>1987.0</c:v>
                </c:pt>
                <c:pt idx="7959">
                  <c:v>1987.0</c:v>
                </c:pt>
                <c:pt idx="7960">
                  <c:v>1988.0</c:v>
                </c:pt>
                <c:pt idx="7961">
                  <c:v>1988.0</c:v>
                </c:pt>
                <c:pt idx="7962">
                  <c:v>1988.0</c:v>
                </c:pt>
                <c:pt idx="7963">
                  <c:v>1989.0</c:v>
                </c:pt>
                <c:pt idx="7964">
                  <c:v>1989.0</c:v>
                </c:pt>
                <c:pt idx="7965">
                  <c:v>1990.0</c:v>
                </c:pt>
                <c:pt idx="7966">
                  <c:v>1990.0</c:v>
                </c:pt>
                <c:pt idx="7967">
                  <c:v>1991.0</c:v>
                </c:pt>
                <c:pt idx="7968">
                  <c:v>1992.0</c:v>
                </c:pt>
                <c:pt idx="7969">
                  <c:v>1992.0</c:v>
                </c:pt>
                <c:pt idx="7970">
                  <c:v>1993.0</c:v>
                </c:pt>
                <c:pt idx="7971">
                  <c:v>1993.0</c:v>
                </c:pt>
                <c:pt idx="7972">
                  <c:v>1993.0</c:v>
                </c:pt>
                <c:pt idx="7973">
                  <c:v>1993.0</c:v>
                </c:pt>
                <c:pt idx="7974">
                  <c:v>1993.0</c:v>
                </c:pt>
                <c:pt idx="7975">
                  <c:v>1994.0</c:v>
                </c:pt>
                <c:pt idx="7976">
                  <c:v>1994.0</c:v>
                </c:pt>
                <c:pt idx="7977">
                  <c:v>1994.0</c:v>
                </c:pt>
                <c:pt idx="7978">
                  <c:v>1994.0</c:v>
                </c:pt>
                <c:pt idx="7979">
                  <c:v>1994.0</c:v>
                </c:pt>
                <c:pt idx="7980">
                  <c:v>1994.0</c:v>
                </c:pt>
                <c:pt idx="7981">
                  <c:v>1994.0</c:v>
                </c:pt>
                <c:pt idx="7982">
                  <c:v>1994.0</c:v>
                </c:pt>
                <c:pt idx="7983">
                  <c:v>1994.0</c:v>
                </c:pt>
                <c:pt idx="7984">
                  <c:v>1995.0</c:v>
                </c:pt>
                <c:pt idx="7985">
                  <c:v>1995.0</c:v>
                </c:pt>
                <c:pt idx="7986">
                  <c:v>1995.0</c:v>
                </c:pt>
                <c:pt idx="7987">
                  <c:v>1995.0</c:v>
                </c:pt>
                <c:pt idx="7988">
                  <c:v>1995.0</c:v>
                </c:pt>
                <c:pt idx="7989">
                  <c:v>1995.0</c:v>
                </c:pt>
                <c:pt idx="7990">
                  <c:v>1996.0</c:v>
                </c:pt>
                <c:pt idx="7991">
                  <c:v>1996.0</c:v>
                </c:pt>
                <c:pt idx="7992">
                  <c:v>1997.0</c:v>
                </c:pt>
                <c:pt idx="7993">
                  <c:v>1998.0</c:v>
                </c:pt>
                <c:pt idx="7994">
                  <c:v>1998.0</c:v>
                </c:pt>
                <c:pt idx="7995">
                  <c:v>1998.0</c:v>
                </c:pt>
                <c:pt idx="7996">
                  <c:v>1998.0</c:v>
                </c:pt>
                <c:pt idx="7997">
                  <c:v>1998.0</c:v>
                </c:pt>
                <c:pt idx="7998">
                  <c:v>1998.0</c:v>
                </c:pt>
                <c:pt idx="7999">
                  <c:v>1998.0</c:v>
                </c:pt>
                <c:pt idx="8000">
                  <c:v>1998.0</c:v>
                </c:pt>
                <c:pt idx="8001">
                  <c:v>1999.0</c:v>
                </c:pt>
                <c:pt idx="8002">
                  <c:v>1999.0</c:v>
                </c:pt>
                <c:pt idx="8003">
                  <c:v>1999.0</c:v>
                </c:pt>
                <c:pt idx="8004">
                  <c:v>1999.0</c:v>
                </c:pt>
                <c:pt idx="8005">
                  <c:v>1999.0</c:v>
                </c:pt>
                <c:pt idx="8006">
                  <c:v>1999.0</c:v>
                </c:pt>
                <c:pt idx="8007">
                  <c:v>1999.0</c:v>
                </c:pt>
                <c:pt idx="8008">
                  <c:v>1999.0</c:v>
                </c:pt>
                <c:pt idx="8009">
                  <c:v>1999.0</c:v>
                </c:pt>
                <c:pt idx="8010">
                  <c:v>1999.0</c:v>
                </c:pt>
                <c:pt idx="8011">
                  <c:v>1999.0</c:v>
                </c:pt>
                <c:pt idx="8012">
                  <c:v>2000.0</c:v>
                </c:pt>
                <c:pt idx="8013">
                  <c:v>2000.0</c:v>
                </c:pt>
                <c:pt idx="8014">
                  <c:v>2000.0</c:v>
                </c:pt>
                <c:pt idx="8015">
                  <c:v>2001.0</c:v>
                </c:pt>
                <c:pt idx="8016">
                  <c:v>2002.0</c:v>
                </c:pt>
                <c:pt idx="8017">
                  <c:v>2003.0</c:v>
                </c:pt>
                <c:pt idx="8018">
                  <c:v>2004.0</c:v>
                </c:pt>
                <c:pt idx="8019">
                  <c:v>2005.0</c:v>
                </c:pt>
                <c:pt idx="8020">
                  <c:v>2006.0</c:v>
                </c:pt>
                <c:pt idx="8021">
                  <c:v>2007.0</c:v>
                </c:pt>
                <c:pt idx="8022">
                  <c:v>2007.0</c:v>
                </c:pt>
                <c:pt idx="8023">
                  <c:v>2007.0</c:v>
                </c:pt>
                <c:pt idx="8024">
                  <c:v>2007.0</c:v>
                </c:pt>
                <c:pt idx="8025">
                  <c:v>2007.0</c:v>
                </c:pt>
                <c:pt idx="8026">
                  <c:v>2007.0</c:v>
                </c:pt>
                <c:pt idx="8027">
                  <c:v>2007.0</c:v>
                </c:pt>
                <c:pt idx="8028">
                  <c:v>2007.0</c:v>
                </c:pt>
                <c:pt idx="8029">
                  <c:v>2007.0</c:v>
                </c:pt>
                <c:pt idx="8030">
                  <c:v>2007.0</c:v>
                </c:pt>
                <c:pt idx="8031">
                  <c:v>2007.0</c:v>
                </c:pt>
                <c:pt idx="8032">
                  <c:v>2007.0</c:v>
                </c:pt>
                <c:pt idx="8033">
                  <c:v>2008.0</c:v>
                </c:pt>
                <c:pt idx="8034">
                  <c:v>2008.0</c:v>
                </c:pt>
                <c:pt idx="8035">
                  <c:v>2008.0</c:v>
                </c:pt>
                <c:pt idx="8036">
                  <c:v>2008.0</c:v>
                </c:pt>
                <c:pt idx="8037">
                  <c:v>2008.0</c:v>
                </c:pt>
                <c:pt idx="8038">
                  <c:v>2008.0</c:v>
                </c:pt>
                <c:pt idx="8039">
                  <c:v>2008.0</c:v>
                </c:pt>
                <c:pt idx="8040">
                  <c:v>2008.0</c:v>
                </c:pt>
                <c:pt idx="8041">
                  <c:v>2008.0</c:v>
                </c:pt>
                <c:pt idx="8042">
                  <c:v>2008.0</c:v>
                </c:pt>
                <c:pt idx="8043">
                  <c:v>2008.0</c:v>
                </c:pt>
                <c:pt idx="8044">
                  <c:v>2008.0</c:v>
                </c:pt>
                <c:pt idx="8045">
                  <c:v>2008.0</c:v>
                </c:pt>
                <c:pt idx="8046">
                  <c:v>2008.0</c:v>
                </c:pt>
                <c:pt idx="8047">
                  <c:v>2008.0</c:v>
                </c:pt>
                <c:pt idx="8048">
                  <c:v>2008.0</c:v>
                </c:pt>
                <c:pt idx="8049">
                  <c:v>2008.0</c:v>
                </c:pt>
                <c:pt idx="8050">
                  <c:v>2008.0</c:v>
                </c:pt>
                <c:pt idx="8051">
                  <c:v>2008.0</c:v>
                </c:pt>
                <c:pt idx="8052">
                  <c:v>2009.0</c:v>
                </c:pt>
                <c:pt idx="8053">
                  <c:v>2009.0</c:v>
                </c:pt>
                <c:pt idx="8054">
                  <c:v>2009.0</c:v>
                </c:pt>
                <c:pt idx="8055">
                  <c:v>2009.0</c:v>
                </c:pt>
                <c:pt idx="8056">
                  <c:v>2010.0</c:v>
                </c:pt>
                <c:pt idx="8057">
                  <c:v>2010.0</c:v>
                </c:pt>
                <c:pt idx="8058">
                  <c:v>2011.0</c:v>
                </c:pt>
                <c:pt idx="8059">
                  <c:v>2011.0</c:v>
                </c:pt>
                <c:pt idx="8060">
                  <c:v>2011.0</c:v>
                </c:pt>
                <c:pt idx="8061">
                  <c:v>2011.0</c:v>
                </c:pt>
                <c:pt idx="8062">
                  <c:v>2011.0</c:v>
                </c:pt>
                <c:pt idx="8063">
                  <c:v>2011.0</c:v>
                </c:pt>
                <c:pt idx="8064">
                  <c:v>2011.0</c:v>
                </c:pt>
                <c:pt idx="8065">
                  <c:v>2011.0</c:v>
                </c:pt>
                <c:pt idx="8066">
                  <c:v>2011.0</c:v>
                </c:pt>
                <c:pt idx="8067">
                  <c:v>2012.0</c:v>
                </c:pt>
                <c:pt idx="8068">
                  <c:v>2013.0</c:v>
                </c:pt>
                <c:pt idx="8069">
                  <c:v>2013.0</c:v>
                </c:pt>
                <c:pt idx="8070">
                  <c:v>2014.0</c:v>
                </c:pt>
                <c:pt idx="8071">
                  <c:v>2015.0</c:v>
                </c:pt>
                <c:pt idx="8072">
                  <c:v>2015.0</c:v>
                </c:pt>
                <c:pt idx="8073">
                  <c:v>2015.0</c:v>
                </c:pt>
                <c:pt idx="8074">
                  <c:v>2015.0</c:v>
                </c:pt>
                <c:pt idx="8075">
                  <c:v>2015.0</c:v>
                </c:pt>
                <c:pt idx="8076">
                  <c:v>2015.0</c:v>
                </c:pt>
                <c:pt idx="8077">
                  <c:v>2015.0</c:v>
                </c:pt>
                <c:pt idx="8078">
                  <c:v>2016.0</c:v>
                </c:pt>
                <c:pt idx="8079">
                  <c:v>2017.0</c:v>
                </c:pt>
                <c:pt idx="8080">
                  <c:v>2017.0</c:v>
                </c:pt>
                <c:pt idx="8081">
                  <c:v>2017.0</c:v>
                </c:pt>
                <c:pt idx="8082">
                  <c:v>2018.0</c:v>
                </c:pt>
                <c:pt idx="8083">
                  <c:v>2018.0</c:v>
                </c:pt>
                <c:pt idx="8084">
                  <c:v>2019.0</c:v>
                </c:pt>
                <c:pt idx="8085">
                  <c:v>2019.0</c:v>
                </c:pt>
                <c:pt idx="8086">
                  <c:v>2019.0</c:v>
                </c:pt>
                <c:pt idx="8087">
                  <c:v>2020.0</c:v>
                </c:pt>
                <c:pt idx="8088">
                  <c:v>2020.0</c:v>
                </c:pt>
                <c:pt idx="8089">
                  <c:v>2020.0</c:v>
                </c:pt>
                <c:pt idx="8090">
                  <c:v>2020.0</c:v>
                </c:pt>
                <c:pt idx="8091">
                  <c:v>2020.0</c:v>
                </c:pt>
                <c:pt idx="8092">
                  <c:v>2021.0</c:v>
                </c:pt>
                <c:pt idx="8093">
                  <c:v>2022.0</c:v>
                </c:pt>
                <c:pt idx="8094">
                  <c:v>2022.0</c:v>
                </c:pt>
                <c:pt idx="8095">
                  <c:v>2022.0</c:v>
                </c:pt>
                <c:pt idx="8096">
                  <c:v>2023.0</c:v>
                </c:pt>
                <c:pt idx="8097">
                  <c:v>2023.0</c:v>
                </c:pt>
                <c:pt idx="8098">
                  <c:v>2024.0</c:v>
                </c:pt>
                <c:pt idx="8099">
                  <c:v>2025.0</c:v>
                </c:pt>
                <c:pt idx="8100">
                  <c:v>2025.0</c:v>
                </c:pt>
                <c:pt idx="8101">
                  <c:v>2026.0</c:v>
                </c:pt>
                <c:pt idx="8102">
                  <c:v>2026.0</c:v>
                </c:pt>
                <c:pt idx="8103">
                  <c:v>2026.0</c:v>
                </c:pt>
                <c:pt idx="8104">
                  <c:v>2026.0</c:v>
                </c:pt>
                <c:pt idx="8105">
                  <c:v>2026.0</c:v>
                </c:pt>
                <c:pt idx="8106">
                  <c:v>2026.0</c:v>
                </c:pt>
                <c:pt idx="8107">
                  <c:v>2027.0</c:v>
                </c:pt>
                <c:pt idx="8108">
                  <c:v>2027.0</c:v>
                </c:pt>
                <c:pt idx="8109">
                  <c:v>2028.0</c:v>
                </c:pt>
                <c:pt idx="8110">
                  <c:v>2029.0</c:v>
                </c:pt>
                <c:pt idx="8111">
                  <c:v>2029.0</c:v>
                </c:pt>
                <c:pt idx="8112">
                  <c:v>2029.0</c:v>
                </c:pt>
                <c:pt idx="8113">
                  <c:v>2030.0</c:v>
                </c:pt>
                <c:pt idx="8114">
                  <c:v>2030.0</c:v>
                </c:pt>
                <c:pt idx="8115">
                  <c:v>2030.0</c:v>
                </c:pt>
                <c:pt idx="8116">
                  <c:v>2030.0</c:v>
                </c:pt>
                <c:pt idx="8117">
                  <c:v>2031.0</c:v>
                </c:pt>
                <c:pt idx="8118">
                  <c:v>2031.0</c:v>
                </c:pt>
                <c:pt idx="8119">
                  <c:v>2032.0</c:v>
                </c:pt>
                <c:pt idx="8120">
                  <c:v>2033.0</c:v>
                </c:pt>
                <c:pt idx="8121">
                  <c:v>2033.0</c:v>
                </c:pt>
                <c:pt idx="8122">
                  <c:v>2034.0</c:v>
                </c:pt>
                <c:pt idx="8123">
                  <c:v>2034.0</c:v>
                </c:pt>
                <c:pt idx="8124">
                  <c:v>2034.0</c:v>
                </c:pt>
                <c:pt idx="8125">
                  <c:v>2034.0</c:v>
                </c:pt>
                <c:pt idx="8126">
                  <c:v>2034.0</c:v>
                </c:pt>
                <c:pt idx="8127">
                  <c:v>2035.0</c:v>
                </c:pt>
                <c:pt idx="8128">
                  <c:v>2035.0</c:v>
                </c:pt>
                <c:pt idx="8129">
                  <c:v>2035.0</c:v>
                </c:pt>
                <c:pt idx="8130">
                  <c:v>2035.0</c:v>
                </c:pt>
                <c:pt idx="8131">
                  <c:v>2035.0</c:v>
                </c:pt>
                <c:pt idx="8132">
                  <c:v>2035.0</c:v>
                </c:pt>
                <c:pt idx="8133">
                  <c:v>2035.0</c:v>
                </c:pt>
                <c:pt idx="8134">
                  <c:v>2035.0</c:v>
                </c:pt>
                <c:pt idx="8135">
                  <c:v>2035.0</c:v>
                </c:pt>
                <c:pt idx="8136">
                  <c:v>2035.0</c:v>
                </c:pt>
                <c:pt idx="8137">
                  <c:v>2036.0</c:v>
                </c:pt>
                <c:pt idx="8138">
                  <c:v>2036.0</c:v>
                </c:pt>
                <c:pt idx="8139">
                  <c:v>2036.0</c:v>
                </c:pt>
                <c:pt idx="8140">
                  <c:v>2036.0</c:v>
                </c:pt>
                <c:pt idx="8141">
                  <c:v>2037.0</c:v>
                </c:pt>
                <c:pt idx="8142">
                  <c:v>2037.0</c:v>
                </c:pt>
                <c:pt idx="8143">
                  <c:v>2037.0</c:v>
                </c:pt>
                <c:pt idx="8144">
                  <c:v>2038.0</c:v>
                </c:pt>
                <c:pt idx="8145">
                  <c:v>2038.0</c:v>
                </c:pt>
                <c:pt idx="8146">
                  <c:v>2038.0</c:v>
                </c:pt>
                <c:pt idx="8147">
                  <c:v>2038.0</c:v>
                </c:pt>
                <c:pt idx="8148">
                  <c:v>2038.0</c:v>
                </c:pt>
                <c:pt idx="8149">
                  <c:v>2038.0</c:v>
                </c:pt>
                <c:pt idx="8150">
                  <c:v>2038.0</c:v>
                </c:pt>
                <c:pt idx="8151">
                  <c:v>2038.0</c:v>
                </c:pt>
                <c:pt idx="8152">
                  <c:v>2039.0</c:v>
                </c:pt>
                <c:pt idx="8153">
                  <c:v>2039.0</c:v>
                </c:pt>
                <c:pt idx="8154">
                  <c:v>2039.0</c:v>
                </c:pt>
                <c:pt idx="8155">
                  <c:v>2039.0</c:v>
                </c:pt>
                <c:pt idx="8156">
                  <c:v>2039.0</c:v>
                </c:pt>
                <c:pt idx="8157">
                  <c:v>2039.0</c:v>
                </c:pt>
                <c:pt idx="8158">
                  <c:v>2039.0</c:v>
                </c:pt>
                <c:pt idx="8159">
                  <c:v>2039.0</c:v>
                </c:pt>
                <c:pt idx="8160">
                  <c:v>2039.0</c:v>
                </c:pt>
                <c:pt idx="8161">
                  <c:v>2040.0</c:v>
                </c:pt>
                <c:pt idx="8162">
                  <c:v>2040.0</c:v>
                </c:pt>
                <c:pt idx="8163">
                  <c:v>2040.0</c:v>
                </c:pt>
                <c:pt idx="8164">
                  <c:v>2040.0</c:v>
                </c:pt>
                <c:pt idx="8165">
                  <c:v>2040.0</c:v>
                </c:pt>
                <c:pt idx="8166">
                  <c:v>2040.0</c:v>
                </c:pt>
                <c:pt idx="8167">
                  <c:v>2041.0</c:v>
                </c:pt>
                <c:pt idx="8168">
                  <c:v>2041.0</c:v>
                </c:pt>
                <c:pt idx="8169">
                  <c:v>2041.0</c:v>
                </c:pt>
                <c:pt idx="8170">
                  <c:v>2042.0</c:v>
                </c:pt>
                <c:pt idx="8171">
                  <c:v>2042.0</c:v>
                </c:pt>
                <c:pt idx="8172">
                  <c:v>2042.0</c:v>
                </c:pt>
                <c:pt idx="8173">
                  <c:v>2043.0</c:v>
                </c:pt>
                <c:pt idx="8174">
                  <c:v>2043.0</c:v>
                </c:pt>
                <c:pt idx="8175">
                  <c:v>2044.0</c:v>
                </c:pt>
                <c:pt idx="8176">
                  <c:v>2045.0</c:v>
                </c:pt>
                <c:pt idx="8177">
                  <c:v>2046.0</c:v>
                </c:pt>
                <c:pt idx="8178">
                  <c:v>2046.0</c:v>
                </c:pt>
                <c:pt idx="8179">
                  <c:v>2046.0</c:v>
                </c:pt>
                <c:pt idx="8180">
                  <c:v>2046.0</c:v>
                </c:pt>
                <c:pt idx="8181">
                  <c:v>2046.0</c:v>
                </c:pt>
                <c:pt idx="8182">
                  <c:v>2047.0</c:v>
                </c:pt>
                <c:pt idx="8183">
                  <c:v>2048.0</c:v>
                </c:pt>
                <c:pt idx="8184">
                  <c:v>2048.0</c:v>
                </c:pt>
                <c:pt idx="8185">
                  <c:v>2048.0</c:v>
                </c:pt>
                <c:pt idx="8186">
                  <c:v>2049.0</c:v>
                </c:pt>
                <c:pt idx="8187">
                  <c:v>2049.0</c:v>
                </c:pt>
                <c:pt idx="8188">
                  <c:v>2049.0</c:v>
                </c:pt>
                <c:pt idx="8189">
                  <c:v>2049.0</c:v>
                </c:pt>
                <c:pt idx="8190">
                  <c:v>2049.0</c:v>
                </c:pt>
                <c:pt idx="8191">
                  <c:v>2049.0</c:v>
                </c:pt>
                <c:pt idx="8192">
                  <c:v>2049.0</c:v>
                </c:pt>
                <c:pt idx="8193">
                  <c:v>2049.0</c:v>
                </c:pt>
                <c:pt idx="8194">
                  <c:v>2049.0</c:v>
                </c:pt>
                <c:pt idx="8195">
                  <c:v>2049.0</c:v>
                </c:pt>
                <c:pt idx="8196">
                  <c:v>2049.0</c:v>
                </c:pt>
                <c:pt idx="8197">
                  <c:v>2050.0</c:v>
                </c:pt>
                <c:pt idx="8198">
                  <c:v>2050.0</c:v>
                </c:pt>
                <c:pt idx="8199">
                  <c:v>2050.0</c:v>
                </c:pt>
                <c:pt idx="8200">
                  <c:v>2051.0</c:v>
                </c:pt>
                <c:pt idx="8201">
                  <c:v>2051.0</c:v>
                </c:pt>
                <c:pt idx="8202">
                  <c:v>2052.0</c:v>
                </c:pt>
                <c:pt idx="8203">
                  <c:v>2053.0</c:v>
                </c:pt>
                <c:pt idx="8204">
                  <c:v>2053.0</c:v>
                </c:pt>
                <c:pt idx="8205">
                  <c:v>2053.0</c:v>
                </c:pt>
                <c:pt idx="8206">
                  <c:v>2053.0</c:v>
                </c:pt>
                <c:pt idx="8207">
                  <c:v>2054.0</c:v>
                </c:pt>
                <c:pt idx="8208">
                  <c:v>2054.0</c:v>
                </c:pt>
                <c:pt idx="8209">
                  <c:v>2055.0</c:v>
                </c:pt>
                <c:pt idx="8210">
                  <c:v>2055.0</c:v>
                </c:pt>
                <c:pt idx="8211">
                  <c:v>2055.0</c:v>
                </c:pt>
                <c:pt idx="8212">
                  <c:v>2055.0</c:v>
                </c:pt>
                <c:pt idx="8213">
                  <c:v>2055.0</c:v>
                </c:pt>
                <c:pt idx="8214">
                  <c:v>2055.0</c:v>
                </c:pt>
                <c:pt idx="8215">
                  <c:v>2055.0</c:v>
                </c:pt>
                <c:pt idx="8216">
                  <c:v>2055.0</c:v>
                </c:pt>
                <c:pt idx="8217">
                  <c:v>2055.0</c:v>
                </c:pt>
                <c:pt idx="8218">
                  <c:v>2055.0</c:v>
                </c:pt>
                <c:pt idx="8219">
                  <c:v>2055.0</c:v>
                </c:pt>
                <c:pt idx="8220">
                  <c:v>2055.0</c:v>
                </c:pt>
                <c:pt idx="8221">
                  <c:v>2055.0</c:v>
                </c:pt>
                <c:pt idx="8222">
                  <c:v>2055.0</c:v>
                </c:pt>
                <c:pt idx="8223">
                  <c:v>2056.0</c:v>
                </c:pt>
                <c:pt idx="8224">
                  <c:v>2056.0</c:v>
                </c:pt>
                <c:pt idx="8225">
                  <c:v>2056.0</c:v>
                </c:pt>
                <c:pt idx="8226">
                  <c:v>2056.0</c:v>
                </c:pt>
                <c:pt idx="8227">
                  <c:v>2056.0</c:v>
                </c:pt>
                <c:pt idx="8228">
                  <c:v>2056.0</c:v>
                </c:pt>
                <c:pt idx="8229">
                  <c:v>2056.0</c:v>
                </c:pt>
                <c:pt idx="8230">
                  <c:v>2056.0</c:v>
                </c:pt>
                <c:pt idx="8231">
                  <c:v>2056.0</c:v>
                </c:pt>
                <c:pt idx="8232">
                  <c:v>2056.0</c:v>
                </c:pt>
                <c:pt idx="8233">
                  <c:v>2056.0</c:v>
                </c:pt>
                <c:pt idx="8234">
                  <c:v>2056.0</c:v>
                </c:pt>
                <c:pt idx="8235">
                  <c:v>2056.0</c:v>
                </c:pt>
                <c:pt idx="8236">
                  <c:v>2057.0</c:v>
                </c:pt>
                <c:pt idx="8237">
                  <c:v>2058.0</c:v>
                </c:pt>
                <c:pt idx="8238">
                  <c:v>2058.0</c:v>
                </c:pt>
                <c:pt idx="8239">
                  <c:v>2059.0</c:v>
                </c:pt>
                <c:pt idx="8240">
                  <c:v>2059.0</c:v>
                </c:pt>
                <c:pt idx="8241">
                  <c:v>2059.0</c:v>
                </c:pt>
                <c:pt idx="8242">
                  <c:v>2059.0</c:v>
                </c:pt>
                <c:pt idx="8243">
                  <c:v>2059.0</c:v>
                </c:pt>
                <c:pt idx="8244">
                  <c:v>2059.0</c:v>
                </c:pt>
                <c:pt idx="8245">
                  <c:v>2059.0</c:v>
                </c:pt>
                <c:pt idx="8246">
                  <c:v>2059.0</c:v>
                </c:pt>
                <c:pt idx="8247">
                  <c:v>2060.0</c:v>
                </c:pt>
                <c:pt idx="8248">
                  <c:v>2060.0</c:v>
                </c:pt>
                <c:pt idx="8249">
                  <c:v>2061.0</c:v>
                </c:pt>
                <c:pt idx="8250">
                  <c:v>2061.0</c:v>
                </c:pt>
                <c:pt idx="8251">
                  <c:v>2061.0</c:v>
                </c:pt>
                <c:pt idx="8252">
                  <c:v>2061.0</c:v>
                </c:pt>
                <c:pt idx="8253">
                  <c:v>2061.0</c:v>
                </c:pt>
                <c:pt idx="8254">
                  <c:v>2061.0</c:v>
                </c:pt>
                <c:pt idx="8255">
                  <c:v>2061.0</c:v>
                </c:pt>
                <c:pt idx="8256">
                  <c:v>2062.0</c:v>
                </c:pt>
                <c:pt idx="8257">
                  <c:v>2062.0</c:v>
                </c:pt>
                <c:pt idx="8258">
                  <c:v>2062.0</c:v>
                </c:pt>
                <c:pt idx="8259">
                  <c:v>2062.0</c:v>
                </c:pt>
                <c:pt idx="8260">
                  <c:v>2062.0</c:v>
                </c:pt>
                <c:pt idx="8261">
                  <c:v>2062.0</c:v>
                </c:pt>
                <c:pt idx="8262">
                  <c:v>2063.0</c:v>
                </c:pt>
                <c:pt idx="8263">
                  <c:v>2064.0</c:v>
                </c:pt>
                <c:pt idx="8264">
                  <c:v>2064.0</c:v>
                </c:pt>
                <c:pt idx="8265">
                  <c:v>2064.0</c:v>
                </c:pt>
                <c:pt idx="8266">
                  <c:v>2064.0</c:v>
                </c:pt>
                <c:pt idx="8267">
                  <c:v>2064.0</c:v>
                </c:pt>
                <c:pt idx="8268">
                  <c:v>2064.0</c:v>
                </c:pt>
                <c:pt idx="8269">
                  <c:v>2064.0</c:v>
                </c:pt>
                <c:pt idx="8270">
                  <c:v>2064.0</c:v>
                </c:pt>
                <c:pt idx="8271">
                  <c:v>2064.0</c:v>
                </c:pt>
                <c:pt idx="8272">
                  <c:v>2065.0</c:v>
                </c:pt>
                <c:pt idx="8273">
                  <c:v>2066.0</c:v>
                </c:pt>
                <c:pt idx="8274">
                  <c:v>2067.0</c:v>
                </c:pt>
                <c:pt idx="8275">
                  <c:v>2067.0</c:v>
                </c:pt>
                <c:pt idx="8276">
                  <c:v>2067.0</c:v>
                </c:pt>
                <c:pt idx="8277">
                  <c:v>2067.0</c:v>
                </c:pt>
                <c:pt idx="8278">
                  <c:v>2067.0</c:v>
                </c:pt>
                <c:pt idx="8279">
                  <c:v>2067.0</c:v>
                </c:pt>
                <c:pt idx="8280">
                  <c:v>2067.0</c:v>
                </c:pt>
                <c:pt idx="8281">
                  <c:v>2068.0</c:v>
                </c:pt>
                <c:pt idx="8282">
                  <c:v>2068.0</c:v>
                </c:pt>
                <c:pt idx="8283">
                  <c:v>2069.0</c:v>
                </c:pt>
                <c:pt idx="8284">
                  <c:v>2070.0</c:v>
                </c:pt>
                <c:pt idx="8285">
                  <c:v>2070.0</c:v>
                </c:pt>
                <c:pt idx="8286">
                  <c:v>2071.0</c:v>
                </c:pt>
                <c:pt idx="8287">
                  <c:v>2071.0</c:v>
                </c:pt>
                <c:pt idx="8288">
                  <c:v>2072.0</c:v>
                </c:pt>
                <c:pt idx="8289">
                  <c:v>2073.0</c:v>
                </c:pt>
                <c:pt idx="8290">
                  <c:v>2074.0</c:v>
                </c:pt>
                <c:pt idx="8291">
                  <c:v>2075.0</c:v>
                </c:pt>
                <c:pt idx="8292">
                  <c:v>2075.0</c:v>
                </c:pt>
                <c:pt idx="8293">
                  <c:v>2075.0</c:v>
                </c:pt>
                <c:pt idx="8294">
                  <c:v>2075.0</c:v>
                </c:pt>
                <c:pt idx="8295">
                  <c:v>2075.0</c:v>
                </c:pt>
                <c:pt idx="8296">
                  <c:v>2075.0</c:v>
                </c:pt>
                <c:pt idx="8297">
                  <c:v>2075.0</c:v>
                </c:pt>
                <c:pt idx="8298">
                  <c:v>2075.0</c:v>
                </c:pt>
                <c:pt idx="8299">
                  <c:v>2075.0</c:v>
                </c:pt>
                <c:pt idx="8300">
                  <c:v>2075.0</c:v>
                </c:pt>
                <c:pt idx="8301">
                  <c:v>2075.0</c:v>
                </c:pt>
                <c:pt idx="8302">
                  <c:v>2075.0</c:v>
                </c:pt>
                <c:pt idx="8303">
                  <c:v>2075.0</c:v>
                </c:pt>
                <c:pt idx="8304">
                  <c:v>2075.0</c:v>
                </c:pt>
                <c:pt idx="8305">
                  <c:v>2075.0</c:v>
                </c:pt>
                <c:pt idx="8306">
                  <c:v>2075.0</c:v>
                </c:pt>
                <c:pt idx="8307">
                  <c:v>2076.0</c:v>
                </c:pt>
                <c:pt idx="8308">
                  <c:v>2077.0</c:v>
                </c:pt>
                <c:pt idx="8309">
                  <c:v>2078.0</c:v>
                </c:pt>
                <c:pt idx="8310">
                  <c:v>2079.0</c:v>
                </c:pt>
                <c:pt idx="8311">
                  <c:v>2079.0</c:v>
                </c:pt>
                <c:pt idx="8312">
                  <c:v>2079.0</c:v>
                </c:pt>
                <c:pt idx="8313">
                  <c:v>2079.0</c:v>
                </c:pt>
                <c:pt idx="8314">
                  <c:v>2079.0</c:v>
                </c:pt>
                <c:pt idx="8315">
                  <c:v>2079.0</c:v>
                </c:pt>
                <c:pt idx="8316">
                  <c:v>2079.0</c:v>
                </c:pt>
                <c:pt idx="8317">
                  <c:v>2080.0</c:v>
                </c:pt>
                <c:pt idx="8318">
                  <c:v>2081.0</c:v>
                </c:pt>
                <c:pt idx="8319">
                  <c:v>2081.0</c:v>
                </c:pt>
                <c:pt idx="8320">
                  <c:v>2081.0</c:v>
                </c:pt>
                <c:pt idx="8321">
                  <c:v>2081.0</c:v>
                </c:pt>
                <c:pt idx="8322">
                  <c:v>2081.0</c:v>
                </c:pt>
                <c:pt idx="8323">
                  <c:v>2081.0</c:v>
                </c:pt>
                <c:pt idx="8324">
                  <c:v>2081.0</c:v>
                </c:pt>
                <c:pt idx="8325">
                  <c:v>2081.0</c:v>
                </c:pt>
                <c:pt idx="8326">
                  <c:v>2081.0</c:v>
                </c:pt>
                <c:pt idx="8327">
                  <c:v>2081.0</c:v>
                </c:pt>
                <c:pt idx="8328">
                  <c:v>2081.0</c:v>
                </c:pt>
                <c:pt idx="8329">
                  <c:v>2082.0</c:v>
                </c:pt>
                <c:pt idx="8330">
                  <c:v>2082.0</c:v>
                </c:pt>
                <c:pt idx="8331">
                  <c:v>2082.0</c:v>
                </c:pt>
                <c:pt idx="8332">
                  <c:v>2082.0</c:v>
                </c:pt>
                <c:pt idx="8333">
                  <c:v>2082.0</c:v>
                </c:pt>
                <c:pt idx="8334">
                  <c:v>2082.0</c:v>
                </c:pt>
                <c:pt idx="8335">
                  <c:v>2082.0</c:v>
                </c:pt>
                <c:pt idx="8336">
                  <c:v>2082.0</c:v>
                </c:pt>
                <c:pt idx="8337">
                  <c:v>2082.0</c:v>
                </c:pt>
                <c:pt idx="8338">
                  <c:v>2082.0</c:v>
                </c:pt>
                <c:pt idx="8339">
                  <c:v>2082.0</c:v>
                </c:pt>
                <c:pt idx="8340">
                  <c:v>2082.0</c:v>
                </c:pt>
                <c:pt idx="8341">
                  <c:v>2082.0</c:v>
                </c:pt>
                <c:pt idx="8342">
                  <c:v>2082.0</c:v>
                </c:pt>
                <c:pt idx="8343">
                  <c:v>2082.0</c:v>
                </c:pt>
                <c:pt idx="8344">
                  <c:v>2082.0</c:v>
                </c:pt>
                <c:pt idx="8345">
                  <c:v>2082.0</c:v>
                </c:pt>
                <c:pt idx="8346">
                  <c:v>2082.0</c:v>
                </c:pt>
                <c:pt idx="8347">
                  <c:v>2082.0</c:v>
                </c:pt>
                <c:pt idx="8348">
                  <c:v>2082.0</c:v>
                </c:pt>
                <c:pt idx="8349">
                  <c:v>2082.0</c:v>
                </c:pt>
                <c:pt idx="8350">
                  <c:v>2083.0</c:v>
                </c:pt>
                <c:pt idx="8351">
                  <c:v>2083.0</c:v>
                </c:pt>
                <c:pt idx="8352">
                  <c:v>2083.0</c:v>
                </c:pt>
                <c:pt idx="8353">
                  <c:v>2083.0</c:v>
                </c:pt>
                <c:pt idx="8354">
                  <c:v>2083.0</c:v>
                </c:pt>
                <c:pt idx="8355">
                  <c:v>2083.0</c:v>
                </c:pt>
                <c:pt idx="8356">
                  <c:v>2083.0</c:v>
                </c:pt>
                <c:pt idx="8357">
                  <c:v>2083.0</c:v>
                </c:pt>
                <c:pt idx="8358">
                  <c:v>2083.0</c:v>
                </c:pt>
                <c:pt idx="8359">
                  <c:v>2083.0</c:v>
                </c:pt>
                <c:pt idx="8360">
                  <c:v>2083.0</c:v>
                </c:pt>
                <c:pt idx="8361">
                  <c:v>2083.0</c:v>
                </c:pt>
                <c:pt idx="8362">
                  <c:v>2083.0</c:v>
                </c:pt>
                <c:pt idx="8363">
                  <c:v>2083.0</c:v>
                </c:pt>
                <c:pt idx="8364">
                  <c:v>2084.0</c:v>
                </c:pt>
                <c:pt idx="8365">
                  <c:v>2084.0</c:v>
                </c:pt>
                <c:pt idx="8366">
                  <c:v>2084.0</c:v>
                </c:pt>
                <c:pt idx="8367">
                  <c:v>2084.0</c:v>
                </c:pt>
                <c:pt idx="8368">
                  <c:v>2084.0</c:v>
                </c:pt>
                <c:pt idx="8369">
                  <c:v>2084.0</c:v>
                </c:pt>
                <c:pt idx="8370">
                  <c:v>2085.0</c:v>
                </c:pt>
                <c:pt idx="8371">
                  <c:v>2085.0</c:v>
                </c:pt>
                <c:pt idx="8372">
                  <c:v>2085.0</c:v>
                </c:pt>
                <c:pt idx="8373">
                  <c:v>2085.0</c:v>
                </c:pt>
                <c:pt idx="8374">
                  <c:v>2085.0</c:v>
                </c:pt>
                <c:pt idx="8375">
                  <c:v>2085.0</c:v>
                </c:pt>
                <c:pt idx="8376">
                  <c:v>2085.0</c:v>
                </c:pt>
                <c:pt idx="8377">
                  <c:v>2085.0</c:v>
                </c:pt>
                <c:pt idx="8378">
                  <c:v>2085.0</c:v>
                </c:pt>
                <c:pt idx="8379">
                  <c:v>2085.0</c:v>
                </c:pt>
                <c:pt idx="8380">
                  <c:v>2085.0</c:v>
                </c:pt>
                <c:pt idx="8381">
                  <c:v>2085.0</c:v>
                </c:pt>
                <c:pt idx="8382">
                  <c:v>2085.0</c:v>
                </c:pt>
                <c:pt idx="8383">
                  <c:v>2085.0</c:v>
                </c:pt>
                <c:pt idx="8384">
                  <c:v>2086.0</c:v>
                </c:pt>
                <c:pt idx="8385">
                  <c:v>2086.0</c:v>
                </c:pt>
                <c:pt idx="8386">
                  <c:v>2086.0</c:v>
                </c:pt>
                <c:pt idx="8387">
                  <c:v>2086.0</c:v>
                </c:pt>
                <c:pt idx="8388">
                  <c:v>2086.0</c:v>
                </c:pt>
                <c:pt idx="8389">
                  <c:v>2086.0</c:v>
                </c:pt>
                <c:pt idx="8390">
                  <c:v>2086.0</c:v>
                </c:pt>
                <c:pt idx="8391">
                  <c:v>2087.0</c:v>
                </c:pt>
                <c:pt idx="8392">
                  <c:v>2088.0</c:v>
                </c:pt>
                <c:pt idx="8393">
                  <c:v>2088.0</c:v>
                </c:pt>
                <c:pt idx="8394">
                  <c:v>2088.0</c:v>
                </c:pt>
                <c:pt idx="8395">
                  <c:v>2088.0</c:v>
                </c:pt>
                <c:pt idx="8396">
                  <c:v>2089.0</c:v>
                </c:pt>
                <c:pt idx="8397">
                  <c:v>2089.0</c:v>
                </c:pt>
                <c:pt idx="8398">
                  <c:v>2089.0</c:v>
                </c:pt>
                <c:pt idx="8399">
                  <c:v>2089.0</c:v>
                </c:pt>
                <c:pt idx="8400">
                  <c:v>2090.0</c:v>
                </c:pt>
                <c:pt idx="8401">
                  <c:v>2091.0</c:v>
                </c:pt>
                <c:pt idx="8402">
                  <c:v>2091.0</c:v>
                </c:pt>
                <c:pt idx="8403">
                  <c:v>2091.0</c:v>
                </c:pt>
                <c:pt idx="8404">
                  <c:v>2091.0</c:v>
                </c:pt>
                <c:pt idx="8405">
                  <c:v>2091.0</c:v>
                </c:pt>
                <c:pt idx="8406">
                  <c:v>2091.0</c:v>
                </c:pt>
                <c:pt idx="8407">
                  <c:v>2092.0</c:v>
                </c:pt>
                <c:pt idx="8408">
                  <c:v>2092.0</c:v>
                </c:pt>
                <c:pt idx="8409">
                  <c:v>2092.0</c:v>
                </c:pt>
                <c:pt idx="8410">
                  <c:v>2092.0</c:v>
                </c:pt>
                <c:pt idx="8411">
                  <c:v>2092.0</c:v>
                </c:pt>
                <c:pt idx="8412">
                  <c:v>2092.0</c:v>
                </c:pt>
                <c:pt idx="8413">
                  <c:v>2092.0</c:v>
                </c:pt>
                <c:pt idx="8414">
                  <c:v>2092.0</c:v>
                </c:pt>
                <c:pt idx="8415">
                  <c:v>2092.0</c:v>
                </c:pt>
                <c:pt idx="8416">
                  <c:v>2092.0</c:v>
                </c:pt>
                <c:pt idx="8417">
                  <c:v>2092.0</c:v>
                </c:pt>
                <c:pt idx="8418">
                  <c:v>2092.0</c:v>
                </c:pt>
                <c:pt idx="8419">
                  <c:v>2092.0</c:v>
                </c:pt>
                <c:pt idx="8420">
                  <c:v>2092.0</c:v>
                </c:pt>
                <c:pt idx="8421">
                  <c:v>2092.0</c:v>
                </c:pt>
                <c:pt idx="8422">
                  <c:v>2092.0</c:v>
                </c:pt>
                <c:pt idx="8423">
                  <c:v>2093.0</c:v>
                </c:pt>
                <c:pt idx="8424">
                  <c:v>2093.0</c:v>
                </c:pt>
                <c:pt idx="8425">
                  <c:v>2093.0</c:v>
                </c:pt>
                <c:pt idx="8426">
                  <c:v>2093.0</c:v>
                </c:pt>
                <c:pt idx="8427">
                  <c:v>2093.0</c:v>
                </c:pt>
                <c:pt idx="8428">
                  <c:v>2093.0</c:v>
                </c:pt>
                <c:pt idx="8429">
                  <c:v>2093.0</c:v>
                </c:pt>
                <c:pt idx="8430">
                  <c:v>2093.0</c:v>
                </c:pt>
                <c:pt idx="8431">
                  <c:v>2093.0</c:v>
                </c:pt>
                <c:pt idx="8432">
                  <c:v>2093.0</c:v>
                </c:pt>
                <c:pt idx="8433">
                  <c:v>2094.0</c:v>
                </c:pt>
                <c:pt idx="8434">
                  <c:v>2095.0</c:v>
                </c:pt>
                <c:pt idx="8435">
                  <c:v>2096.0</c:v>
                </c:pt>
                <c:pt idx="8436">
                  <c:v>2097.0</c:v>
                </c:pt>
                <c:pt idx="8437">
                  <c:v>2098.0</c:v>
                </c:pt>
                <c:pt idx="8438">
                  <c:v>2099.0</c:v>
                </c:pt>
                <c:pt idx="8439">
                  <c:v>2100.0</c:v>
                </c:pt>
                <c:pt idx="8440">
                  <c:v>2101.0</c:v>
                </c:pt>
                <c:pt idx="8441">
                  <c:v>2102.0</c:v>
                </c:pt>
                <c:pt idx="8442">
                  <c:v>2103.0</c:v>
                </c:pt>
                <c:pt idx="8443">
                  <c:v>2104.0</c:v>
                </c:pt>
                <c:pt idx="8444">
                  <c:v>2105.0</c:v>
                </c:pt>
                <c:pt idx="8445">
                  <c:v>2106.0</c:v>
                </c:pt>
                <c:pt idx="8446">
                  <c:v>2107.0</c:v>
                </c:pt>
                <c:pt idx="8447">
                  <c:v>2108.0</c:v>
                </c:pt>
                <c:pt idx="8448">
                  <c:v>2109.0</c:v>
                </c:pt>
                <c:pt idx="8449">
                  <c:v>2110.0</c:v>
                </c:pt>
                <c:pt idx="8450">
                  <c:v>2111.0</c:v>
                </c:pt>
                <c:pt idx="8451">
                  <c:v>2112.0</c:v>
                </c:pt>
                <c:pt idx="8452">
                  <c:v>2113.0</c:v>
                </c:pt>
                <c:pt idx="8453">
                  <c:v>2114.0</c:v>
                </c:pt>
                <c:pt idx="8454">
                  <c:v>2115.0</c:v>
                </c:pt>
                <c:pt idx="8455">
                  <c:v>2116.0</c:v>
                </c:pt>
                <c:pt idx="8456">
                  <c:v>2117.0</c:v>
                </c:pt>
                <c:pt idx="8457">
                  <c:v>2118.0</c:v>
                </c:pt>
                <c:pt idx="8458">
                  <c:v>2119.0</c:v>
                </c:pt>
                <c:pt idx="8459">
                  <c:v>2120.0</c:v>
                </c:pt>
                <c:pt idx="8460">
                  <c:v>2121.0</c:v>
                </c:pt>
                <c:pt idx="8461">
                  <c:v>2122.0</c:v>
                </c:pt>
                <c:pt idx="8462">
                  <c:v>2122.0</c:v>
                </c:pt>
                <c:pt idx="8463">
                  <c:v>2122.0</c:v>
                </c:pt>
                <c:pt idx="8464">
                  <c:v>2122.0</c:v>
                </c:pt>
                <c:pt idx="8465">
                  <c:v>2122.0</c:v>
                </c:pt>
                <c:pt idx="8466">
                  <c:v>2122.0</c:v>
                </c:pt>
                <c:pt idx="8467">
                  <c:v>2122.0</c:v>
                </c:pt>
                <c:pt idx="8468">
                  <c:v>2123.0</c:v>
                </c:pt>
                <c:pt idx="8469">
                  <c:v>2123.0</c:v>
                </c:pt>
                <c:pt idx="8470">
                  <c:v>2123.0</c:v>
                </c:pt>
                <c:pt idx="8471">
                  <c:v>2123.0</c:v>
                </c:pt>
                <c:pt idx="8472">
                  <c:v>2123.0</c:v>
                </c:pt>
                <c:pt idx="8473">
                  <c:v>2124.0</c:v>
                </c:pt>
                <c:pt idx="8474">
                  <c:v>2125.0</c:v>
                </c:pt>
                <c:pt idx="8475">
                  <c:v>2125.0</c:v>
                </c:pt>
                <c:pt idx="8476">
                  <c:v>2125.0</c:v>
                </c:pt>
                <c:pt idx="8477">
                  <c:v>2125.0</c:v>
                </c:pt>
                <c:pt idx="8478">
                  <c:v>2126.0</c:v>
                </c:pt>
                <c:pt idx="8479">
                  <c:v>2126.0</c:v>
                </c:pt>
                <c:pt idx="8480">
                  <c:v>2126.0</c:v>
                </c:pt>
                <c:pt idx="8481">
                  <c:v>2126.0</c:v>
                </c:pt>
                <c:pt idx="8482">
                  <c:v>2126.0</c:v>
                </c:pt>
                <c:pt idx="8483">
                  <c:v>2126.0</c:v>
                </c:pt>
                <c:pt idx="8484">
                  <c:v>2126.0</c:v>
                </c:pt>
                <c:pt idx="8485">
                  <c:v>2126.0</c:v>
                </c:pt>
                <c:pt idx="8486">
                  <c:v>2126.0</c:v>
                </c:pt>
                <c:pt idx="8487">
                  <c:v>2126.0</c:v>
                </c:pt>
                <c:pt idx="8488">
                  <c:v>2126.0</c:v>
                </c:pt>
                <c:pt idx="8489">
                  <c:v>2126.0</c:v>
                </c:pt>
                <c:pt idx="8490">
                  <c:v>2126.0</c:v>
                </c:pt>
                <c:pt idx="8491">
                  <c:v>2126.0</c:v>
                </c:pt>
                <c:pt idx="8492">
                  <c:v>2126.0</c:v>
                </c:pt>
                <c:pt idx="8493">
                  <c:v>2126.0</c:v>
                </c:pt>
                <c:pt idx="8494">
                  <c:v>2126.0</c:v>
                </c:pt>
                <c:pt idx="8495">
                  <c:v>2126.0</c:v>
                </c:pt>
                <c:pt idx="8496">
                  <c:v>2126.0</c:v>
                </c:pt>
                <c:pt idx="8497">
                  <c:v>2126.0</c:v>
                </c:pt>
                <c:pt idx="8498">
                  <c:v>2126.0</c:v>
                </c:pt>
                <c:pt idx="8499">
                  <c:v>2126.0</c:v>
                </c:pt>
                <c:pt idx="8500">
                  <c:v>2126.0</c:v>
                </c:pt>
                <c:pt idx="8501">
                  <c:v>2126.0</c:v>
                </c:pt>
                <c:pt idx="8502">
                  <c:v>2126.0</c:v>
                </c:pt>
                <c:pt idx="8503">
                  <c:v>2126.0</c:v>
                </c:pt>
                <c:pt idx="8504">
                  <c:v>2126.0</c:v>
                </c:pt>
                <c:pt idx="8505">
                  <c:v>2126.0</c:v>
                </c:pt>
                <c:pt idx="8506">
                  <c:v>2126.0</c:v>
                </c:pt>
                <c:pt idx="8507">
                  <c:v>2126.0</c:v>
                </c:pt>
                <c:pt idx="8508">
                  <c:v>2126.0</c:v>
                </c:pt>
                <c:pt idx="8509">
                  <c:v>2127.0</c:v>
                </c:pt>
                <c:pt idx="8510">
                  <c:v>2127.0</c:v>
                </c:pt>
                <c:pt idx="8511">
                  <c:v>2127.0</c:v>
                </c:pt>
                <c:pt idx="8512">
                  <c:v>2127.0</c:v>
                </c:pt>
                <c:pt idx="8513">
                  <c:v>2127.0</c:v>
                </c:pt>
                <c:pt idx="8514">
                  <c:v>2127.0</c:v>
                </c:pt>
                <c:pt idx="8515">
                  <c:v>2127.0</c:v>
                </c:pt>
                <c:pt idx="8516">
                  <c:v>2127.0</c:v>
                </c:pt>
                <c:pt idx="8517">
                  <c:v>2127.0</c:v>
                </c:pt>
                <c:pt idx="8518">
                  <c:v>2127.0</c:v>
                </c:pt>
                <c:pt idx="8519">
                  <c:v>2127.0</c:v>
                </c:pt>
                <c:pt idx="8520">
                  <c:v>2127.0</c:v>
                </c:pt>
                <c:pt idx="8521">
                  <c:v>2127.0</c:v>
                </c:pt>
                <c:pt idx="8522">
                  <c:v>2127.0</c:v>
                </c:pt>
                <c:pt idx="8523">
                  <c:v>2127.0</c:v>
                </c:pt>
                <c:pt idx="8524">
                  <c:v>2127.0</c:v>
                </c:pt>
                <c:pt idx="8525">
                  <c:v>2127.0</c:v>
                </c:pt>
                <c:pt idx="8526">
                  <c:v>2128.0</c:v>
                </c:pt>
                <c:pt idx="8527">
                  <c:v>2128.0</c:v>
                </c:pt>
                <c:pt idx="8528">
                  <c:v>2128.0</c:v>
                </c:pt>
                <c:pt idx="8529">
                  <c:v>2128.0</c:v>
                </c:pt>
                <c:pt idx="8530">
                  <c:v>2128.0</c:v>
                </c:pt>
                <c:pt idx="8531">
                  <c:v>2128.0</c:v>
                </c:pt>
                <c:pt idx="8532">
                  <c:v>2128.0</c:v>
                </c:pt>
                <c:pt idx="8533">
                  <c:v>2128.0</c:v>
                </c:pt>
                <c:pt idx="8534">
                  <c:v>2128.0</c:v>
                </c:pt>
                <c:pt idx="8535">
                  <c:v>2128.0</c:v>
                </c:pt>
                <c:pt idx="8536">
                  <c:v>2128.0</c:v>
                </c:pt>
                <c:pt idx="8537">
                  <c:v>2128.0</c:v>
                </c:pt>
                <c:pt idx="8538">
                  <c:v>2128.0</c:v>
                </c:pt>
                <c:pt idx="8539">
                  <c:v>2129.0</c:v>
                </c:pt>
                <c:pt idx="8540">
                  <c:v>2129.0</c:v>
                </c:pt>
                <c:pt idx="8541">
                  <c:v>2129.0</c:v>
                </c:pt>
                <c:pt idx="8542">
                  <c:v>2129.0</c:v>
                </c:pt>
                <c:pt idx="8543">
                  <c:v>2130.0</c:v>
                </c:pt>
                <c:pt idx="8544">
                  <c:v>2130.0</c:v>
                </c:pt>
                <c:pt idx="8545">
                  <c:v>2130.0</c:v>
                </c:pt>
                <c:pt idx="8546">
                  <c:v>2130.0</c:v>
                </c:pt>
                <c:pt idx="8547">
                  <c:v>2130.0</c:v>
                </c:pt>
                <c:pt idx="8548">
                  <c:v>2130.0</c:v>
                </c:pt>
                <c:pt idx="8549">
                  <c:v>2130.0</c:v>
                </c:pt>
                <c:pt idx="8550">
                  <c:v>2130.0</c:v>
                </c:pt>
                <c:pt idx="8551">
                  <c:v>2130.0</c:v>
                </c:pt>
                <c:pt idx="8552">
                  <c:v>2130.0</c:v>
                </c:pt>
                <c:pt idx="8553">
                  <c:v>2130.0</c:v>
                </c:pt>
                <c:pt idx="8554">
                  <c:v>2130.0</c:v>
                </c:pt>
                <c:pt idx="8555">
                  <c:v>2131.0</c:v>
                </c:pt>
                <c:pt idx="8556">
                  <c:v>2132.0</c:v>
                </c:pt>
                <c:pt idx="8557">
                  <c:v>2133.0</c:v>
                </c:pt>
                <c:pt idx="8558">
                  <c:v>2133.0</c:v>
                </c:pt>
                <c:pt idx="8559">
                  <c:v>2134.0</c:v>
                </c:pt>
                <c:pt idx="8560">
                  <c:v>2134.0</c:v>
                </c:pt>
                <c:pt idx="8561">
                  <c:v>2134.0</c:v>
                </c:pt>
                <c:pt idx="8562">
                  <c:v>2135.0</c:v>
                </c:pt>
                <c:pt idx="8563">
                  <c:v>2136.0</c:v>
                </c:pt>
                <c:pt idx="8564">
                  <c:v>2137.0</c:v>
                </c:pt>
                <c:pt idx="8565">
                  <c:v>2138.0</c:v>
                </c:pt>
                <c:pt idx="8566">
                  <c:v>2139.0</c:v>
                </c:pt>
                <c:pt idx="8567">
                  <c:v>2139.0</c:v>
                </c:pt>
                <c:pt idx="8568">
                  <c:v>2140.0</c:v>
                </c:pt>
                <c:pt idx="8569">
                  <c:v>2140.0</c:v>
                </c:pt>
                <c:pt idx="8570">
                  <c:v>2140.0</c:v>
                </c:pt>
                <c:pt idx="8571">
                  <c:v>2140.0</c:v>
                </c:pt>
                <c:pt idx="8572">
                  <c:v>2141.0</c:v>
                </c:pt>
                <c:pt idx="8573">
                  <c:v>2141.0</c:v>
                </c:pt>
                <c:pt idx="8574">
                  <c:v>2142.0</c:v>
                </c:pt>
                <c:pt idx="8575">
                  <c:v>2143.0</c:v>
                </c:pt>
                <c:pt idx="8576">
                  <c:v>2143.0</c:v>
                </c:pt>
                <c:pt idx="8577">
                  <c:v>2143.0</c:v>
                </c:pt>
                <c:pt idx="8578">
                  <c:v>2143.0</c:v>
                </c:pt>
                <c:pt idx="8579">
                  <c:v>2144.0</c:v>
                </c:pt>
                <c:pt idx="8580">
                  <c:v>2145.0</c:v>
                </c:pt>
                <c:pt idx="8581">
                  <c:v>2145.0</c:v>
                </c:pt>
                <c:pt idx="8582">
                  <c:v>2145.0</c:v>
                </c:pt>
                <c:pt idx="8583">
                  <c:v>2145.0</c:v>
                </c:pt>
                <c:pt idx="8584">
                  <c:v>2146.0</c:v>
                </c:pt>
                <c:pt idx="8585">
                  <c:v>2146.0</c:v>
                </c:pt>
                <c:pt idx="8586">
                  <c:v>2147.0</c:v>
                </c:pt>
                <c:pt idx="8587">
                  <c:v>2147.0</c:v>
                </c:pt>
                <c:pt idx="8588">
                  <c:v>2148.0</c:v>
                </c:pt>
                <c:pt idx="8589">
                  <c:v>2148.0</c:v>
                </c:pt>
                <c:pt idx="8590">
                  <c:v>2148.0</c:v>
                </c:pt>
                <c:pt idx="8591">
                  <c:v>2148.0</c:v>
                </c:pt>
                <c:pt idx="8592">
                  <c:v>2148.0</c:v>
                </c:pt>
                <c:pt idx="8593">
                  <c:v>2148.0</c:v>
                </c:pt>
                <c:pt idx="8594">
                  <c:v>2148.0</c:v>
                </c:pt>
                <c:pt idx="8595">
                  <c:v>2149.0</c:v>
                </c:pt>
                <c:pt idx="8596">
                  <c:v>2149.0</c:v>
                </c:pt>
                <c:pt idx="8597">
                  <c:v>2149.0</c:v>
                </c:pt>
                <c:pt idx="8598">
                  <c:v>2149.0</c:v>
                </c:pt>
                <c:pt idx="8599">
                  <c:v>2149.0</c:v>
                </c:pt>
                <c:pt idx="8600">
                  <c:v>2150.0</c:v>
                </c:pt>
                <c:pt idx="8601">
                  <c:v>2150.0</c:v>
                </c:pt>
                <c:pt idx="8602">
                  <c:v>2150.0</c:v>
                </c:pt>
                <c:pt idx="8603">
                  <c:v>2150.0</c:v>
                </c:pt>
                <c:pt idx="8604">
                  <c:v>2150.0</c:v>
                </c:pt>
                <c:pt idx="8605">
                  <c:v>2150.0</c:v>
                </c:pt>
                <c:pt idx="8606">
                  <c:v>2150.0</c:v>
                </c:pt>
                <c:pt idx="8607">
                  <c:v>2151.0</c:v>
                </c:pt>
                <c:pt idx="8608">
                  <c:v>2152.0</c:v>
                </c:pt>
                <c:pt idx="8609">
                  <c:v>2153.0</c:v>
                </c:pt>
                <c:pt idx="8610">
                  <c:v>2154.0</c:v>
                </c:pt>
                <c:pt idx="8611">
                  <c:v>2154.0</c:v>
                </c:pt>
                <c:pt idx="8612">
                  <c:v>2154.0</c:v>
                </c:pt>
                <c:pt idx="8613">
                  <c:v>2154.0</c:v>
                </c:pt>
                <c:pt idx="8614">
                  <c:v>2154.0</c:v>
                </c:pt>
                <c:pt idx="8615">
                  <c:v>2155.0</c:v>
                </c:pt>
                <c:pt idx="8616">
                  <c:v>2156.0</c:v>
                </c:pt>
                <c:pt idx="8617">
                  <c:v>2157.0</c:v>
                </c:pt>
                <c:pt idx="8618">
                  <c:v>2157.0</c:v>
                </c:pt>
                <c:pt idx="8619">
                  <c:v>2157.0</c:v>
                </c:pt>
                <c:pt idx="8620">
                  <c:v>2157.0</c:v>
                </c:pt>
                <c:pt idx="8621">
                  <c:v>2157.0</c:v>
                </c:pt>
                <c:pt idx="8622">
                  <c:v>2158.0</c:v>
                </c:pt>
                <c:pt idx="8623">
                  <c:v>2158.0</c:v>
                </c:pt>
                <c:pt idx="8624">
                  <c:v>2158.0</c:v>
                </c:pt>
                <c:pt idx="8625">
                  <c:v>2158.0</c:v>
                </c:pt>
                <c:pt idx="8626">
                  <c:v>2158.0</c:v>
                </c:pt>
                <c:pt idx="8627">
                  <c:v>2158.0</c:v>
                </c:pt>
                <c:pt idx="8628">
                  <c:v>2158.0</c:v>
                </c:pt>
                <c:pt idx="8629">
                  <c:v>2158.0</c:v>
                </c:pt>
                <c:pt idx="8630">
                  <c:v>2159.0</c:v>
                </c:pt>
                <c:pt idx="8631">
                  <c:v>2159.0</c:v>
                </c:pt>
                <c:pt idx="8632">
                  <c:v>2159.0</c:v>
                </c:pt>
                <c:pt idx="8633">
                  <c:v>2159.0</c:v>
                </c:pt>
                <c:pt idx="8634">
                  <c:v>2160.0</c:v>
                </c:pt>
                <c:pt idx="8635">
                  <c:v>2160.0</c:v>
                </c:pt>
                <c:pt idx="8636">
                  <c:v>2160.0</c:v>
                </c:pt>
                <c:pt idx="8637">
                  <c:v>2160.0</c:v>
                </c:pt>
                <c:pt idx="8638">
                  <c:v>2161.0</c:v>
                </c:pt>
                <c:pt idx="8639">
                  <c:v>2161.0</c:v>
                </c:pt>
                <c:pt idx="8640">
                  <c:v>2161.0</c:v>
                </c:pt>
                <c:pt idx="8641">
                  <c:v>2162.0</c:v>
                </c:pt>
                <c:pt idx="8642">
                  <c:v>2162.0</c:v>
                </c:pt>
                <c:pt idx="8643">
                  <c:v>2162.0</c:v>
                </c:pt>
                <c:pt idx="8644">
                  <c:v>2163.0</c:v>
                </c:pt>
                <c:pt idx="8645">
                  <c:v>2164.0</c:v>
                </c:pt>
                <c:pt idx="8646">
                  <c:v>2165.0</c:v>
                </c:pt>
                <c:pt idx="8647">
                  <c:v>2165.0</c:v>
                </c:pt>
                <c:pt idx="8648">
                  <c:v>2166.0</c:v>
                </c:pt>
                <c:pt idx="8649">
                  <c:v>2166.0</c:v>
                </c:pt>
                <c:pt idx="8650">
                  <c:v>2166.0</c:v>
                </c:pt>
                <c:pt idx="8651">
                  <c:v>2167.0</c:v>
                </c:pt>
                <c:pt idx="8652">
                  <c:v>2168.0</c:v>
                </c:pt>
                <c:pt idx="8653">
                  <c:v>2168.0</c:v>
                </c:pt>
                <c:pt idx="8654">
                  <c:v>2168.0</c:v>
                </c:pt>
                <c:pt idx="8655">
                  <c:v>2168.0</c:v>
                </c:pt>
                <c:pt idx="8656">
                  <c:v>2169.0</c:v>
                </c:pt>
                <c:pt idx="8657">
                  <c:v>2170.0</c:v>
                </c:pt>
                <c:pt idx="8658">
                  <c:v>2171.0</c:v>
                </c:pt>
                <c:pt idx="8659">
                  <c:v>2171.0</c:v>
                </c:pt>
                <c:pt idx="8660">
                  <c:v>2171.0</c:v>
                </c:pt>
                <c:pt idx="8661">
                  <c:v>2172.0</c:v>
                </c:pt>
                <c:pt idx="8662">
                  <c:v>2173.0</c:v>
                </c:pt>
                <c:pt idx="8663">
                  <c:v>2173.0</c:v>
                </c:pt>
                <c:pt idx="8664">
                  <c:v>2173.0</c:v>
                </c:pt>
                <c:pt idx="8665">
                  <c:v>2174.0</c:v>
                </c:pt>
                <c:pt idx="8666">
                  <c:v>2174.0</c:v>
                </c:pt>
                <c:pt idx="8667">
                  <c:v>2175.0</c:v>
                </c:pt>
                <c:pt idx="8668">
                  <c:v>2175.0</c:v>
                </c:pt>
                <c:pt idx="8669">
                  <c:v>2175.0</c:v>
                </c:pt>
                <c:pt idx="8670">
                  <c:v>2175.0</c:v>
                </c:pt>
                <c:pt idx="8671">
                  <c:v>2175.0</c:v>
                </c:pt>
                <c:pt idx="8672">
                  <c:v>2175.0</c:v>
                </c:pt>
                <c:pt idx="8673">
                  <c:v>2176.0</c:v>
                </c:pt>
                <c:pt idx="8674">
                  <c:v>2176.0</c:v>
                </c:pt>
                <c:pt idx="8675">
                  <c:v>2176.0</c:v>
                </c:pt>
                <c:pt idx="8676">
                  <c:v>2176.0</c:v>
                </c:pt>
                <c:pt idx="8677">
                  <c:v>2176.0</c:v>
                </c:pt>
                <c:pt idx="8678">
                  <c:v>2176.0</c:v>
                </c:pt>
                <c:pt idx="8679">
                  <c:v>2177.0</c:v>
                </c:pt>
                <c:pt idx="8680">
                  <c:v>2177.0</c:v>
                </c:pt>
                <c:pt idx="8681">
                  <c:v>2177.0</c:v>
                </c:pt>
                <c:pt idx="8682">
                  <c:v>2178.0</c:v>
                </c:pt>
                <c:pt idx="8683">
                  <c:v>2178.0</c:v>
                </c:pt>
                <c:pt idx="8684">
                  <c:v>2179.0</c:v>
                </c:pt>
                <c:pt idx="8685">
                  <c:v>2180.0</c:v>
                </c:pt>
                <c:pt idx="8686">
                  <c:v>2181.0</c:v>
                </c:pt>
                <c:pt idx="8687">
                  <c:v>2181.0</c:v>
                </c:pt>
                <c:pt idx="8688">
                  <c:v>2182.0</c:v>
                </c:pt>
                <c:pt idx="8689">
                  <c:v>2182.0</c:v>
                </c:pt>
                <c:pt idx="8690">
                  <c:v>2182.0</c:v>
                </c:pt>
                <c:pt idx="8691">
                  <c:v>2183.0</c:v>
                </c:pt>
                <c:pt idx="8692">
                  <c:v>2183.0</c:v>
                </c:pt>
                <c:pt idx="8693">
                  <c:v>2183.0</c:v>
                </c:pt>
                <c:pt idx="8694">
                  <c:v>2184.0</c:v>
                </c:pt>
                <c:pt idx="8695">
                  <c:v>2184.0</c:v>
                </c:pt>
                <c:pt idx="8696">
                  <c:v>2185.0</c:v>
                </c:pt>
                <c:pt idx="8697">
                  <c:v>2185.0</c:v>
                </c:pt>
                <c:pt idx="8698">
                  <c:v>2185.0</c:v>
                </c:pt>
                <c:pt idx="8699">
                  <c:v>2185.0</c:v>
                </c:pt>
                <c:pt idx="8700">
                  <c:v>2186.0</c:v>
                </c:pt>
                <c:pt idx="8701">
                  <c:v>2187.0</c:v>
                </c:pt>
                <c:pt idx="8702">
                  <c:v>2188.0</c:v>
                </c:pt>
                <c:pt idx="8703">
                  <c:v>2188.0</c:v>
                </c:pt>
                <c:pt idx="8704">
                  <c:v>2188.0</c:v>
                </c:pt>
                <c:pt idx="8705">
                  <c:v>2189.0</c:v>
                </c:pt>
                <c:pt idx="8706">
                  <c:v>2190.0</c:v>
                </c:pt>
                <c:pt idx="8707">
                  <c:v>2190.0</c:v>
                </c:pt>
                <c:pt idx="8708">
                  <c:v>2190.0</c:v>
                </c:pt>
                <c:pt idx="8709">
                  <c:v>2191.0</c:v>
                </c:pt>
                <c:pt idx="8710">
                  <c:v>2191.0</c:v>
                </c:pt>
                <c:pt idx="8711">
                  <c:v>2191.0</c:v>
                </c:pt>
                <c:pt idx="8712">
                  <c:v>2191.0</c:v>
                </c:pt>
                <c:pt idx="8713">
                  <c:v>2191.0</c:v>
                </c:pt>
                <c:pt idx="8714">
                  <c:v>2192.0</c:v>
                </c:pt>
                <c:pt idx="8715">
                  <c:v>2193.0</c:v>
                </c:pt>
                <c:pt idx="8716">
                  <c:v>2193.0</c:v>
                </c:pt>
                <c:pt idx="8717">
                  <c:v>2193.0</c:v>
                </c:pt>
                <c:pt idx="8718">
                  <c:v>2193.0</c:v>
                </c:pt>
                <c:pt idx="8719">
                  <c:v>2194.0</c:v>
                </c:pt>
                <c:pt idx="8720">
                  <c:v>2194.0</c:v>
                </c:pt>
                <c:pt idx="8721">
                  <c:v>2194.0</c:v>
                </c:pt>
                <c:pt idx="8722">
                  <c:v>2195.0</c:v>
                </c:pt>
                <c:pt idx="8723">
                  <c:v>2196.0</c:v>
                </c:pt>
                <c:pt idx="8724">
                  <c:v>2196.0</c:v>
                </c:pt>
                <c:pt idx="8725">
                  <c:v>2196.0</c:v>
                </c:pt>
                <c:pt idx="8726">
                  <c:v>2196.0</c:v>
                </c:pt>
                <c:pt idx="8727">
                  <c:v>2197.0</c:v>
                </c:pt>
                <c:pt idx="8728">
                  <c:v>2197.0</c:v>
                </c:pt>
                <c:pt idx="8729">
                  <c:v>2198.0</c:v>
                </c:pt>
                <c:pt idx="8730">
                  <c:v>2199.0</c:v>
                </c:pt>
                <c:pt idx="8731">
                  <c:v>2200.0</c:v>
                </c:pt>
                <c:pt idx="8732">
                  <c:v>2200.0</c:v>
                </c:pt>
                <c:pt idx="8733">
                  <c:v>2201.0</c:v>
                </c:pt>
                <c:pt idx="8734">
                  <c:v>2202.0</c:v>
                </c:pt>
                <c:pt idx="8735">
                  <c:v>2203.0</c:v>
                </c:pt>
                <c:pt idx="8736">
                  <c:v>2203.0</c:v>
                </c:pt>
                <c:pt idx="8737">
                  <c:v>2203.0</c:v>
                </c:pt>
                <c:pt idx="8738">
                  <c:v>2204.0</c:v>
                </c:pt>
                <c:pt idx="8739">
                  <c:v>2204.0</c:v>
                </c:pt>
                <c:pt idx="8740">
                  <c:v>2204.0</c:v>
                </c:pt>
                <c:pt idx="8741">
                  <c:v>2205.0</c:v>
                </c:pt>
                <c:pt idx="8742">
                  <c:v>2205.0</c:v>
                </c:pt>
                <c:pt idx="8743">
                  <c:v>2205.0</c:v>
                </c:pt>
                <c:pt idx="8744">
                  <c:v>2205.0</c:v>
                </c:pt>
                <c:pt idx="8745">
                  <c:v>2205.0</c:v>
                </c:pt>
                <c:pt idx="8746">
                  <c:v>2205.0</c:v>
                </c:pt>
                <c:pt idx="8747">
                  <c:v>2205.0</c:v>
                </c:pt>
                <c:pt idx="8748">
                  <c:v>2206.0</c:v>
                </c:pt>
                <c:pt idx="8749">
                  <c:v>2207.0</c:v>
                </c:pt>
                <c:pt idx="8750">
                  <c:v>2208.0</c:v>
                </c:pt>
                <c:pt idx="8751">
                  <c:v>2208.0</c:v>
                </c:pt>
                <c:pt idx="8752">
                  <c:v>2208.0</c:v>
                </c:pt>
                <c:pt idx="8753">
                  <c:v>2208.0</c:v>
                </c:pt>
                <c:pt idx="8754">
                  <c:v>2208.0</c:v>
                </c:pt>
                <c:pt idx="8755">
                  <c:v>2208.0</c:v>
                </c:pt>
                <c:pt idx="8756">
                  <c:v>2208.0</c:v>
                </c:pt>
                <c:pt idx="8757">
                  <c:v>2208.0</c:v>
                </c:pt>
                <c:pt idx="8758">
                  <c:v>2208.0</c:v>
                </c:pt>
                <c:pt idx="8759">
                  <c:v>2208.0</c:v>
                </c:pt>
                <c:pt idx="8760">
                  <c:v>2208.0</c:v>
                </c:pt>
                <c:pt idx="8761">
                  <c:v>2208.0</c:v>
                </c:pt>
                <c:pt idx="8762">
                  <c:v>2208.0</c:v>
                </c:pt>
                <c:pt idx="8763">
                  <c:v>2208.0</c:v>
                </c:pt>
                <c:pt idx="8764">
                  <c:v>2208.0</c:v>
                </c:pt>
                <c:pt idx="8765">
                  <c:v>2208.0</c:v>
                </c:pt>
                <c:pt idx="8766">
                  <c:v>2208.0</c:v>
                </c:pt>
                <c:pt idx="8767">
                  <c:v>2208.0</c:v>
                </c:pt>
                <c:pt idx="8768">
                  <c:v>2208.0</c:v>
                </c:pt>
                <c:pt idx="8769">
                  <c:v>2208.0</c:v>
                </c:pt>
                <c:pt idx="8770">
                  <c:v>2208.0</c:v>
                </c:pt>
                <c:pt idx="8771">
                  <c:v>2208.0</c:v>
                </c:pt>
                <c:pt idx="8772">
                  <c:v>2208.0</c:v>
                </c:pt>
                <c:pt idx="8773">
                  <c:v>2208.0</c:v>
                </c:pt>
                <c:pt idx="8774">
                  <c:v>2208.0</c:v>
                </c:pt>
                <c:pt idx="8775">
                  <c:v>2208.0</c:v>
                </c:pt>
                <c:pt idx="8776">
                  <c:v>2209.0</c:v>
                </c:pt>
                <c:pt idx="8777">
                  <c:v>2209.0</c:v>
                </c:pt>
                <c:pt idx="8778">
                  <c:v>2209.0</c:v>
                </c:pt>
                <c:pt idx="8779">
                  <c:v>2209.0</c:v>
                </c:pt>
                <c:pt idx="8780">
                  <c:v>2210.0</c:v>
                </c:pt>
                <c:pt idx="8781">
                  <c:v>2211.0</c:v>
                </c:pt>
                <c:pt idx="8782">
                  <c:v>2211.0</c:v>
                </c:pt>
                <c:pt idx="8783">
                  <c:v>2212.0</c:v>
                </c:pt>
                <c:pt idx="8784">
                  <c:v>2212.0</c:v>
                </c:pt>
                <c:pt idx="8785">
                  <c:v>2213.0</c:v>
                </c:pt>
                <c:pt idx="8786">
                  <c:v>2213.0</c:v>
                </c:pt>
                <c:pt idx="8787">
                  <c:v>2213.0</c:v>
                </c:pt>
                <c:pt idx="8788">
                  <c:v>2213.0</c:v>
                </c:pt>
                <c:pt idx="8789">
                  <c:v>2213.0</c:v>
                </c:pt>
                <c:pt idx="8790">
                  <c:v>2213.0</c:v>
                </c:pt>
                <c:pt idx="8791">
                  <c:v>2213.0</c:v>
                </c:pt>
                <c:pt idx="8792">
                  <c:v>2213.0</c:v>
                </c:pt>
                <c:pt idx="8793">
                  <c:v>2213.0</c:v>
                </c:pt>
                <c:pt idx="8794">
                  <c:v>2213.0</c:v>
                </c:pt>
                <c:pt idx="8795">
                  <c:v>2214.0</c:v>
                </c:pt>
                <c:pt idx="8796">
                  <c:v>2214.0</c:v>
                </c:pt>
                <c:pt idx="8797">
                  <c:v>2214.0</c:v>
                </c:pt>
                <c:pt idx="8798">
                  <c:v>2214.0</c:v>
                </c:pt>
                <c:pt idx="8799">
                  <c:v>2214.0</c:v>
                </c:pt>
                <c:pt idx="8800">
                  <c:v>2214.0</c:v>
                </c:pt>
                <c:pt idx="8801">
                  <c:v>2214.0</c:v>
                </c:pt>
                <c:pt idx="8802">
                  <c:v>2214.0</c:v>
                </c:pt>
                <c:pt idx="8803">
                  <c:v>2214.0</c:v>
                </c:pt>
                <c:pt idx="8804">
                  <c:v>2214.0</c:v>
                </c:pt>
                <c:pt idx="8805">
                  <c:v>2214.0</c:v>
                </c:pt>
                <c:pt idx="8806">
                  <c:v>2214.0</c:v>
                </c:pt>
                <c:pt idx="8807">
                  <c:v>2214.0</c:v>
                </c:pt>
                <c:pt idx="8808">
                  <c:v>2214.0</c:v>
                </c:pt>
                <c:pt idx="8809">
                  <c:v>2214.0</c:v>
                </c:pt>
                <c:pt idx="8810">
                  <c:v>2214.0</c:v>
                </c:pt>
                <c:pt idx="8811">
                  <c:v>2214.0</c:v>
                </c:pt>
                <c:pt idx="8812">
                  <c:v>2214.0</c:v>
                </c:pt>
                <c:pt idx="8813">
                  <c:v>2214.0</c:v>
                </c:pt>
                <c:pt idx="8814">
                  <c:v>2214.0</c:v>
                </c:pt>
                <c:pt idx="8815">
                  <c:v>2214.0</c:v>
                </c:pt>
                <c:pt idx="8816">
                  <c:v>2214.0</c:v>
                </c:pt>
                <c:pt idx="8817">
                  <c:v>2215.0</c:v>
                </c:pt>
                <c:pt idx="8818">
                  <c:v>2216.0</c:v>
                </c:pt>
                <c:pt idx="8819">
                  <c:v>2216.0</c:v>
                </c:pt>
                <c:pt idx="8820">
                  <c:v>2216.0</c:v>
                </c:pt>
                <c:pt idx="8821">
                  <c:v>2217.0</c:v>
                </c:pt>
                <c:pt idx="8822">
                  <c:v>2217.0</c:v>
                </c:pt>
                <c:pt idx="8823">
                  <c:v>2217.0</c:v>
                </c:pt>
                <c:pt idx="8824">
                  <c:v>2217.0</c:v>
                </c:pt>
                <c:pt idx="8825">
                  <c:v>2217.0</c:v>
                </c:pt>
                <c:pt idx="8826">
                  <c:v>2217.0</c:v>
                </c:pt>
                <c:pt idx="8827">
                  <c:v>2217.0</c:v>
                </c:pt>
                <c:pt idx="8828">
                  <c:v>2218.0</c:v>
                </c:pt>
                <c:pt idx="8829">
                  <c:v>2219.0</c:v>
                </c:pt>
                <c:pt idx="8830">
                  <c:v>2220.0</c:v>
                </c:pt>
                <c:pt idx="8831">
                  <c:v>2220.0</c:v>
                </c:pt>
                <c:pt idx="8832">
                  <c:v>2221.0</c:v>
                </c:pt>
                <c:pt idx="8833">
                  <c:v>2221.0</c:v>
                </c:pt>
                <c:pt idx="8834">
                  <c:v>2221.0</c:v>
                </c:pt>
                <c:pt idx="8835">
                  <c:v>2221.0</c:v>
                </c:pt>
                <c:pt idx="8836">
                  <c:v>2222.0</c:v>
                </c:pt>
                <c:pt idx="8837">
                  <c:v>2222.0</c:v>
                </c:pt>
                <c:pt idx="8838">
                  <c:v>2223.0</c:v>
                </c:pt>
                <c:pt idx="8839">
                  <c:v>2224.0</c:v>
                </c:pt>
                <c:pt idx="8840">
                  <c:v>2225.0</c:v>
                </c:pt>
                <c:pt idx="8841">
                  <c:v>2225.0</c:v>
                </c:pt>
                <c:pt idx="8842">
                  <c:v>2225.0</c:v>
                </c:pt>
                <c:pt idx="8843">
                  <c:v>2225.0</c:v>
                </c:pt>
                <c:pt idx="8844">
                  <c:v>2225.0</c:v>
                </c:pt>
                <c:pt idx="8845">
                  <c:v>2225.0</c:v>
                </c:pt>
                <c:pt idx="8846">
                  <c:v>2226.0</c:v>
                </c:pt>
                <c:pt idx="8847">
                  <c:v>2226.0</c:v>
                </c:pt>
                <c:pt idx="8848">
                  <c:v>2226.0</c:v>
                </c:pt>
                <c:pt idx="8849">
                  <c:v>2226.0</c:v>
                </c:pt>
                <c:pt idx="8850">
                  <c:v>2226.0</c:v>
                </c:pt>
                <c:pt idx="8851">
                  <c:v>2226.0</c:v>
                </c:pt>
                <c:pt idx="8852">
                  <c:v>2226.0</c:v>
                </c:pt>
                <c:pt idx="8853">
                  <c:v>2226.0</c:v>
                </c:pt>
                <c:pt idx="8854">
                  <c:v>2226.0</c:v>
                </c:pt>
                <c:pt idx="8855">
                  <c:v>2226.0</c:v>
                </c:pt>
                <c:pt idx="8856">
                  <c:v>2226.0</c:v>
                </c:pt>
                <c:pt idx="8857">
                  <c:v>2226.0</c:v>
                </c:pt>
                <c:pt idx="8858">
                  <c:v>2226.0</c:v>
                </c:pt>
                <c:pt idx="8859">
                  <c:v>2226.0</c:v>
                </c:pt>
                <c:pt idx="8860">
                  <c:v>2226.0</c:v>
                </c:pt>
                <c:pt idx="8861">
                  <c:v>2226.0</c:v>
                </c:pt>
                <c:pt idx="8862">
                  <c:v>2226.0</c:v>
                </c:pt>
                <c:pt idx="8863">
                  <c:v>2226.0</c:v>
                </c:pt>
                <c:pt idx="8864">
                  <c:v>2226.0</c:v>
                </c:pt>
                <c:pt idx="8865">
                  <c:v>2226.0</c:v>
                </c:pt>
                <c:pt idx="8866">
                  <c:v>2226.0</c:v>
                </c:pt>
                <c:pt idx="8867">
                  <c:v>2226.0</c:v>
                </c:pt>
                <c:pt idx="8868">
                  <c:v>2226.0</c:v>
                </c:pt>
                <c:pt idx="8869">
                  <c:v>2226.0</c:v>
                </c:pt>
                <c:pt idx="8870">
                  <c:v>2226.0</c:v>
                </c:pt>
                <c:pt idx="8871">
                  <c:v>2227.0</c:v>
                </c:pt>
                <c:pt idx="8872">
                  <c:v>2228.0</c:v>
                </c:pt>
                <c:pt idx="8873">
                  <c:v>2228.0</c:v>
                </c:pt>
                <c:pt idx="8874">
                  <c:v>2228.0</c:v>
                </c:pt>
                <c:pt idx="8875">
                  <c:v>2228.0</c:v>
                </c:pt>
                <c:pt idx="8876">
                  <c:v>2228.0</c:v>
                </c:pt>
                <c:pt idx="8877">
                  <c:v>2228.0</c:v>
                </c:pt>
                <c:pt idx="8878">
                  <c:v>2228.0</c:v>
                </c:pt>
                <c:pt idx="8879">
                  <c:v>2228.0</c:v>
                </c:pt>
                <c:pt idx="8880">
                  <c:v>2228.0</c:v>
                </c:pt>
                <c:pt idx="8881">
                  <c:v>2228.0</c:v>
                </c:pt>
                <c:pt idx="8882">
                  <c:v>2228.0</c:v>
                </c:pt>
                <c:pt idx="8883">
                  <c:v>2228.0</c:v>
                </c:pt>
                <c:pt idx="8884">
                  <c:v>2228.0</c:v>
                </c:pt>
                <c:pt idx="8885">
                  <c:v>2228.0</c:v>
                </c:pt>
                <c:pt idx="8886">
                  <c:v>2228.0</c:v>
                </c:pt>
                <c:pt idx="8887">
                  <c:v>2228.0</c:v>
                </c:pt>
                <c:pt idx="8888">
                  <c:v>2228.0</c:v>
                </c:pt>
                <c:pt idx="8889">
                  <c:v>2228.0</c:v>
                </c:pt>
                <c:pt idx="8890">
                  <c:v>2228.0</c:v>
                </c:pt>
                <c:pt idx="8891">
                  <c:v>2228.0</c:v>
                </c:pt>
                <c:pt idx="8892">
                  <c:v>2228.0</c:v>
                </c:pt>
                <c:pt idx="8893">
                  <c:v>2229.0</c:v>
                </c:pt>
                <c:pt idx="8894">
                  <c:v>2230.0</c:v>
                </c:pt>
                <c:pt idx="8895">
                  <c:v>2230.0</c:v>
                </c:pt>
                <c:pt idx="8896">
                  <c:v>2230.0</c:v>
                </c:pt>
                <c:pt idx="8897">
                  <c:v>2230.0</c:v>
                </c:pt>
                <c:pt idx="8898">
                  <c:v>2230.0</c:v>
                </c:pt>
                <c:pt idx="8899">
                  <c:v>2230.0</c:v>
                </c:pt>
                <c:pt idx="8900">
                  <c:v>2230.0</c:v>
                </c:pt>
                <c:pt idx="8901">
                  <c:v>2230.0</c:v>
                </c:pt>
                <c:pt idx="8902">
                  <c:v>2230.0</c:v>
                </c:pt>
                <c:pt idx="8903">
                  <c:v>2230.0</c:v>
                </c:pt>
                <c:pt idx="8904">
                  <c:v>2230.0</c:v>
                </c:pt>
                <c:pt idx="8905">
                  <c:v>2230.0</c:v>
                </c:pt>
                <c:pt idx="8906">
                  <c:v>2230.0</c:v>
                </c:pt>
                <c:pt idx="8907">
                  <c:v>2231.0</c:v>
                </c:pt>
                <c:pt idx="8908">
                  <c:v>2232.0</c:v>
                </c:pt>
                <c:pt idx="8909">
                  <c:v>2232.0</c:v>
                </c:pt>
                <c:pt idx="8910">
                  <c:v>2232.0</c:v>
                </c:pt>
                <c:pt idx="8911">
                  <c:v>2232.0</c:v>
                </c:pt>
                <c:pt idx="8912">
                  <c:v>2233.0</c:v>
                </c:pt>
                <c:pt idx="8913">
                  <c:v>2233.0</c:v>
                </c:pt>
                <c:pt idx="8914">
                  <c:v>2233.0</c:v>
                </c:pt>
                <c:pt idx="8915">
                  <c:v>2233.0</c:v>
                </c:pt>
                <c:pt idx="8916">
                  <c:v>2233.0</c:v>
                </c:pt>
                <c:pt idx="8917">
                  <c:v>2233.0</c:v>
                </c:pt>
                <c:pt idx="8918">
                  <c:v>2233.0</c:v>
                </c:pt>
                <c:pt idx="8919">
                  <c:v>2233.0</c:v>
                </c:pt>
                <c:pt idx="8920">
                  <c:v>2233.0</c:v>
                </c:pt>
                <c:pt idx="8921">
                  <c:v>2233.0</c:v>
                </c:pt>
                <c:pt idx="8922">
                  <c:v>2233.0</c:v>
                </c:pt>
                <c:pt idx="8923">
                  <c:v>2233.0</c:v>
                </c:pt>
                <c:pt idx="8924">
                  <c:v>2233.0</c:v>
                </c:pt>
                <c:pt idx="8925">
                  <c:v>2233.0</c:v>
                </c:pt>
                <c:pt idx="8926">
                  <c:v>2233.0</c:v>
                </c:pt>
                <c:pt idx="8927">
                  <c:v>2233.0</c:v>
                </c:pt>
                <c:pt idx="8928">
                  <c:v>2233.0</c:v>
                </c:pt>
                <c:pt idx="8929">
                  <c:v>2233.0</c:v>
                </c:pt>
                <c:pt idx="8930">
                  <c:v>2233.0</c:v>
                </c:pt>
                <c:pt idx="8931">
                  <c:v>2233.0</c:v>
                </c:pt>
                <c:pt idx="8932">
                  <c:v>2233.0</c:v>
                </c:pt>
                <c:pt idx="8933">
                  <c:v>2233.0</c:v>
                </c:pt>
                <c:pt idx="8934">
                  <c:v>2233.0</c:v>
                </c:pt>
                <c:pt idx="8935">
                  <c:v>2234.0</c:v>
                </c:pt>
                <c:pt idx="8936">
                  <c:v>2235.0</c:v>
                </c:pt>
                <c:pt idx="8937">
                  <c:v>2235.0</c:v>
                </c:pt>
                <c:pt idx="8938">
                  <c:v>2235.0</c:v>
                </c:pt>
                <c:pt idx="8939">
                  <c:v>2235.0</c:v>
                </c:pt>
                <c:pt idx="8940">
                  <c:v>2235.0</c:v>
                </c:pt>
                <c:pt idx="8941">
                  <c:v>2236.0</c:v>
                </c:pt>
                <c:pt idx="8942">
                  <c:v>2237.0</c:v>
                </c:pt>
                <c:pt idx="8943">
                  <c:v>2238.0</c:v>
                </c:pt>
                <c:pt idx="8944">
                  <c:v>2238.0</c:v>
                </c:pt>
                <c:pt idx="8945">
                  <c:v>2239.0</c:v>
                </c:pt>
                <c:pt idx="8946">
                  <c:v>2240.0</c:v>
                </c:pt>
                <c:pt idx="8947">
                  <c:v>2240.0</c:v>
                </c:pt>
                <c:pt idx="8948">
                  <c:v>2240.0</c:v>
                </c:pt>
                <c:pt idx="8949">
                  <c:v>2240.0</c:v>
                </c:pt>
                <c:pt idx="8950">
                  <c:v>2241.0</c:v>
                </c:pt>
                <c:pt idx="8951">
                  <c:v>2241.0</c:v>
                </c:pt>
                <c:pt idx="8952">
                  <c:v>2241.0</c:v>
                </c:pt>
                <c:pt idx="8953">
                  <c:v>2242.0</c:v>
                </c:pt>
                <c:pt idx="8954">
                  <c:v>2242.0</c:v>
                </c:pt>
                <c:pt idx="8955">
                  <c:v>2242.0</c:v>
                </c:pt>
                <c:pt idx="8956">
                  <c:v>2242.0</c:v>
                </c:pt>
                <c:pt idx="8957">
                  <c:v>2242.0</c:v>
                </c:pt>
                <c:pt idx="8958">
                  <c:v>2242.0</c:v>
                </c:pt>
                <c:pt idx="8959">
                  <c:v>2242.0</c:v>
                </c:pt>
                <c:pt idx="8960">
                  <c:v>2242.0</c:v>
                </c:pt>
                <c:pt idx="8961">
                  <c:v>2242.0</c:v>
                </c:pt>
                <c:pt idx="8962">
                  <c:v>2242.0</c:v>
                </c:pt>
                <c:pt idx="8963">
                  <c:v>2242.0</c:v>
                </c:pt>
                <c:pt idx="8964">
                  <c:v>2243.0</c:v>
                </c:pt>
                <c:pt idx="8965">
                  <c:v>2243.0</c:v>
                </c:pt>
                <c:pt idx="8966">
                  <c:v>2243.0</c:v>
                </c:pt>
                <c:pt idx="8967">
                  <c:v>2243.0</c:v>
                </c:pt>
                <c:pt idx="8968">
                  <c:v>2243.0</c:v>
                </c:pt>
                <c:pt idx="8969">
                  <c:v>2243.0</c:v>
                </c:pt>
                <c:pt idx="8970">
                  <c:v>2243.0</c:v>
                </c:pt>
                <c:pt idx="8971">
                  <c:v>2243.0</c:v>
                </c:pt>
                <c:pt idx="8972">
                  <c:v>2243.0</c:v>
                </c:pt>
                <c:pt idx="8973">
                  <c:v>2243.0</c:v>
                </c:pt>
                <c:pt idx="8974">
                  <c:v>2243.0</c:v>
                </c:pt>
                <c:pt idx="8975">
                  <c:v>2243.0</c:v>
                </c:pt>
                <c:pt idx="8976">
                  <c:v>2243.0</c:v>
                </c:pt>
                <c:pt idx="8977">
                  <c:v>2243.0</c:v>
                </c:pt>
                <c:pt idx="8978">
                  <c:v>2243.0</c:v>
                </c:pt>
                <c:pt idx="8979">
                  <c:v>2244.0</c:v>
                </c:pt>
                <c:pt idx="8980">
                  <c:v>2244.0</c:v>
                </c:pt>
                <c:pt idx="8981">
                  <c:v>2244.0</c:v>
                </c:pt>
                <c:pt idx="8982">
                  <c:v>2244.0</c:v>
                </c:pt>
                <c:pt idx="8983">
                  <c:v>2245.0</c:v>
                </c:pt>
                <c:pt idx="8984">
                  <c:v>2245.0</c:v>
                </c:pt>
                <c:pt idx="8985">
                  <c:v>2246.0</c:v>
                </c:pt>
                <c:pt idx="8986">
                  <c:v>2246.0</c:v>
                </c:pt>
                <c:pt idx="8987">
                  <c:v>2246.0</c:v>
                </c:pt>
                <c:pt idx="8988">
                  <c:v>2247.0</c:v>
                </c:pt>
                <c:pt idx="8989">
                  <c:v>2247.0</c:v>
                </c:pt>
                <c:pt idx="8990">
                  <c:v>2248.0</c:v>
                </c:pt>
                <c:pt idx="8991">
                  <c:v>2248.0</c:v>
                </c:pt>
                <c:pt idx="8992">
                  <c:v>2248.0</c:v>
                </c:pt>
                <c:pt idx="8993">
                  <c:v>2249.0</c:v>
                </c:pt>
                <c:pt idx="8994">
                  <c:v>2249.0</c:v>
                </c:pt>
                <c:pt idx="8995">
                  <c:v>2249.0</c:v>
                </c:pt>
                <c:pt idx="8996">
                  <c:v>2249.0</c:v>
                </c:pt>
                <c:pt idx="8997">
                  <c:v>2249.0</c:v>
                </c:pt>
                <c:pt idx="8998">
                  <c:v>2250.0</c:v>
                </c:pt>
                <c:pt idx="8999">
                  <c:v>2250.0</c:v>
                </c:pt>
                <c:pt idx="9000">
                  <c:v>2250.0</c:v>
                </c:pt>
                <c:pt idx="9001">
                  <c:v>2250.0</c:v>
                </c:pt>
                <c:pt idx="9002">
                  <c:v>2250.0</c:v>
                </c:pt>
                <c:pt idx="9003">
                  <c:v>2250.0</c:v>
                </c:pt>
                <c:pt idx="9004">
                  <c:v>2250.0</c:v>
                </c:pt>
                <c:pt idx="9005">
                  <c:v>2250.0</c:v>
                </c:pt>
                <c:pt idx="9006">
                  <c:v>2251.0</c:v>
                </c:pt>
                <c:pt idx="9007">
                  <c:v>2252.0</c:v>
                </c:pt>
                <c:pt idx="9008">
                  <c:v>2253.0</c:v>
                </c:pt>
                <c:pt idx="9009">
                  <c:v>2253.0</c:v>
                </c:pt>
                <c:pt idx="9010">
                  <c:v>2253.0</c:v>
                </c:pt>
                <c:pt idx="9011">
                  <c:v>2253.0</c:v>
                </c:pt>
                <c:pt idx="9012">
                  <c:v>2253.0</c:v>
                </c:pt>
                <c:pt idx="9013">
                  <c:v>2253.0</c:v>
                </c:pt>
                <c:pt idx="9014">
                  <c:v>2254.0</c:v>
                </c:pt>
                <c:pt idx="9015">
                  <c:v>2255.0</c:v>
                </c:pt>
                <c:pt idx="9016">
                  <c:v>2256.0</c:v>
                </c:pt>
                <c:pt idx="9017">
                  <c:v>2256.0</c:v>
                </c:pt>
                <c:pt idx="9018">
                  <c:v>2256.0</c:v>
                </c:pt>
                <c:pt idx="9019">
                  <c:v>2256.0</c:v>
                </c:pt>
                <c:pt idx="9020">
                  <c:v>2257.0</c:v>
                </c:pt>
                <c:pt idx="9021">
                  <c:v>2257.0</c:v>
                </c:pt>
                <c:pt idx="9022">
                  <c:v>2257.0</c:v>
                </c:pt>
                <c:pt idx="9023">
                  <c:v>2257.0</c:v>
                </c:pt>
                <c:pt idx="9024">
                  <c:v>2257.0</c:v>
                </c:pt>
                <c:pt idx="9025">
                  <c:v>2258.0</c:v>
                </c:pt>
                <c:pt idx="9026">
                  <c:v>2258.0</c:v>
                </c:pt>
                <c:pt idx="9027">
                  <c:v>2258.0</c:v>
                </c:pt>
                <c:pt idx="9028">
                  <c:v>2258.0</c:v>
                </c:pt>
                <c:pt idx="9029">
                  <c:v>2258.0</c:v>
                </c:pt>
                <c:pt idx="9030">
                  <c:v>2259.0</c:v>
                </c:pt>
                <c:pt idx="9031">
                  <c:v>2260.0</c:v>
                </c:pt>
                <c:pt idx="9032">
                  <c:v>2260.0</c:v>
                </c:pt>
                <c:pt idx="9033">
                  <c:v>2260.0</c:v>
                </c:pt>
                <c:pt idx="9034">
                  <c:v>2260.0</c:v>
                </c:pt>
                <c:pt idx="9035">
                  <c:v>2260.0</c:v>
                </c:pt>
                <c:pt idx="9036">
                  <c:v>2260.0</c:v>
                </c:pt>
                <c:pt idx="9037">
                  <c:v>2260.0</c:v>
                </c:pt>
                <c:pt idx="9038">
                  <c:v>2260.0</c:v>
                </c:pt>
                <c:pt idx="9039">
                  <c:v>2260.0</c:v>
                </c:pt>
                <c:pt idx="9040">
                  <c:v>2260.0</c:v>
                </c:pt>
                <c:pt idx="9041">
                  <c:v>2260.0</c:v>
                </c:pt>
                <c:pt idx="9042">
                  <c:v>2261.0</c:v>
                </c:pt>
                <c:pt idx="9043">
                  <c:v>2261.0</c:v>
                </c:pt>
                <c:pt idx="9044">
                  <c:v>2262.0</c:v>
                </c:pt>
                <c:pt idx="9045">
                  <c:v>2262.0</c:v>
                </c:pt>
                <c:pt idx="9046">
                  <c:v>2262.0</c:v>
                </c:pt>
                <c:pt idx="9047">
                  <c:v>2262.0</c:v>
                </c:pt>
                <c:pt idx="9048">
                  <c:v>2262.0</c:v>
                </c:pt>
                <c:pt idx="9049">
                  <c:v>2262.0</c:v>
                </c:pt>
                <c:pt idx="9050">
                  <c:v>2262.0</c:v>
                </c:pt>
                <c:pt idx="9051">
                  <c:v>2262.0</c:v>
                </c:pt>
                <c:pt idx="9052">
                  <c:v>2263.0</c:v>
                </c:pt>
                <c:pt idx="9053">
                  <c:v>2263.0</c:v>
                </c:pt>
                <c:pt idx="9054">
                  <c:v>2263.0</c:v>
                </c:pt>
                <c:pt idx="9055">
                  <c:v>2263.0</c:v>
                </c:pt>
                <c:pt idx="9056">
                  <c:v>2263.0</c:v>
                </c:pt>
                <c:pt idx="9057">
                  <c:v>2263.0</c:v>
                </c:pt>
                <c:pt idx="9058">
                  <c:v>2263.0</c:v>
                </c:pt>
                <c:pt idx="9059">
                  <c:v>2264.0</c:v>
                </c:pt>
                <c:pt idx="9060">
                  <c:v>2265.0</c:v>
                </c:pt>
                <c:pt idx="9061">
                  <c:v>2265.0</c:v>
                </c:pt>
                <c:pt idx="9062">
                  <c:v>2265.0</c:v>
                </c:pt>
                <c:pt idx="9063">
                  <c:v>2266.0</c:v>
                </c:pt>
                <c:pt idx="9064">
                  <c:v>2266.0</c:v>
                </c:pt>
                <c:pt idx="9065">
                  <c:v>2267.0</c:v>
                </c:pt>
                <c:pt idx="9066">
                  <c:v>2267.0</c:v>
                </c:pt>
                <c:pt idx="9067">
                  <c:v>2268.0</c:v>
                </c:pt>
                <c:pt idx="9068">
                  <c:v>2268.0</c:v>
                </c:pt>
                <c:pt idx="9069">
                  <c:v>2268.0</c:v>
                </c:pt>
                <c:pt idx="9070">
                  <c:v>2269.0</c:v>
                </c:pt>
                <c:pt idx="9071">
                  <c:v>2270.0</c:v>
                </c:pt>
                <c:pt idx="9072">
                  <c:v>2270.0</c:v>
                </c:pt>
                <c:pt idx="9073">
                  <c:v>2270.0</c:v>
                </c:pt>
                <c:pt idx="9074">
                  <c:v>2270.0</c:v>
                </c:pt>
                <c:pt idx="9075">
                  <c:v>2270.0</c:v>
                </c:pt>
                <c:pt idx="9076">
                  <c:v>2270.0</c:v>
                </c:pt>
                <c:pt idx="9077">
                  <c:v>2270.0</c:v>
                </c:pt>
                <c:pt idx="9078">
                  <c:v>2270.0</c:v>
                </c:pt>
                <c:pt idx="9079">
                  <c:v>2270.0</c:v>
                </c:pt>
                <c:pt idx="9080">
                  <c:v>2270.0</c:v>
                </c:pt>
                <c:pt idx="9081">
                  <c:v>2270.0</c:v>
                </c:pt>
                <c:pt idx="9082">
                  <c:v>2270.0</c:v>
                </c:pt>
                <c:pt idx="9083">
                  <c:v>2270.0</c:v>
                </c:pt>
                <c:pt idx="9084">
                  <c:v>2270.0</c:v>
                </c:pt>
                <c:pt idx="9085">
                  <c:v>2270.0</c:v>
                </c:pt>
                <c:pt idx="9086">
                  <c:v>2270.0</c:v>
                </c:pt>
                <c:pt idx="9087">
                  <c:v>2270.0</c:v>
                </c:pt>
                <c:pt idx="9088">
                  <c:v>2270.0</c:v>
                </c:pt>
                <c:pt idx="9089">
                  <c:v>2270.0</c:v>
                </c:pt>
                <c:pt idx="9090">
                  <c:v>2270.0</c:v>
                </c:pt>
                <c:pt idx="9091">
                  <c:v>2270.0</c:v>
                </c:pt>
                <c:pt idx="9092">
                  <c:v>2270.0</c:v>
                </c:pt>
                <c:pt idx="9093">
                  <c:v>2270.0</c:v>
                </c:pt>
                <c:pt idx="9094">
                  <c:v>2270.0</c:v>
                </c:pt>
                <c:pt idx="9095">
                  <c:v>2270.0</c:v>
                </c:pt>
                <c:pt idx="9096">
                  <c:v>2270.0</c:v>
                </c:pt>
                <c:pt idx="9097">
                  <c:v>2270.0</c:v>
                </c:pt>
                <c:pt idx="9098">
                  <c:v>2270.0</c:v>
                </c:pt>
                <c:pt idx="9099">
                  <c:v>2270.0</c:v>
                </c:pt>
                <c:pt idx="9100">
                  <c:v>2270.0</c:v>
                </c:pt>
                <c:pt idx="9101">
                  <c:v>2270.0</c:v>
                </c:pt>
                <c:pt idx="9102">
                  <c:v>2270.0</c:v>
                </c:pt>
                <c:pt idx="9103">
                  <c:v>2271.0</c:v>
                </c:pt>
                <c:pt idx="9104">
                  <c:v>2271.0</c:v>
                </c:pt>
                <c:pt idx="9105">
                  <c:v>2271.0</c:v>
                </c:pt>
                <c:pt idx="9106">
                  <c:v>2271.0</c:v>
                </c:pt>
                <c:pt idx="9107">
                  <c:v>2271.0</c:v>
                </c:pt>
                <c:pt idx="9108">
                  <c:v>2271.0</c:v>
                </c:pt>
                <c:pt idx="9109">
                  <c:v>2271.0</c:v>
                </c:pt>
                <c:pt idx="9110">
                  <c:v>2271.0</c:v>
                </c:pt>
                <c:pt idx="9111">
                  <c:v>2271.0</c:v>
                </c:pt>
                <c:pt idx="9112">
                  <c:v>2271.0</c:v>
                </c:pt>
                <c:pt idx="9113">
                  <c:v>2271.0</c:v>
                </c:pt>
                <c:pt idx="9114">
                  <c:v>2271.0</c:v>
                </c:pt>
                <c:pt idx="9115">
                  <c:v>2271.0</c:v>
                </c:pt>
                <c:pt idx="9116">
                  <c:v>2272.0</c:v>
                </c:pt>
                <c:pt idx="9117">
                  <c:v>2272.0</c:v>
                </c:pt>
                <c:pt idx="9118">
                  <c:v>2272.0</c:v>
                </c:pt>
                <c:pt idx="9119">
                  <c:v>2272.0</c:v>
                </c:pt>
                <c:pt idx="9120">
                  <c:v>2272.0</c:v>
                </c:pt>
                <c:pt idx="9121">
                  <c:v>2272.0</c:v>
                </c:pt>
                <c:pt idx="9122">
                  <c:v>2272.0</c:v>
                </c:pt>
                <c:pt idx="9123">
                  <c:v>2273.0</c:v>
                </c:pt>
                <c:pt idx="9124">
                  <c:v>2273.0</c:v>
                </c:pt>
                <c:pt idx="9125">
                  <c:v>2273.0</c:v>
                </c:pt>
                <c:pt idx="9126">
                  <c:v>2274.0</c:v>
                </c:pt>
                <c:pt idx="9127">
                  <c:v>2275.0</c:v>
                </c:pt>
                <c:pt idx="9128">
                  <c:v>2275.0</c:v>
                </c:pt>
                <c:pt idx="9129">
                  <c:v>2275.0</c:v>
                </c:pt>
                <c:pt idx="9130">
                  <c:v>2275.0</c:v>
                </c:pt>
                <c:pt idx="9131">
                  <c:v>2275.0</c:v>
                </c:pt>
                <c:pt idx="9132">
                  <c:v>2275.0</c:v>
                </c:pt>
                <c:pt idx="9133">
                  <c:v>2275.0</c:v>
                </c:pt>
                <c:pt idx="9134">
                  <c:v>2275.0</c:v>
                </c:pt>
                <c:pt idx="9135">
                  <c:v>2275.0</c:v>
                </c:pt>
                <c:pt idx="9136">
                  <c:v>2275.0</c:v>
                </c:pt>
                <c:pt idx="9137">
                  <c:v>2275.0</c:v>
                </c:pt>
                <c:pt idx="9138">
                  <c:v>2275.0</c:v>
                </c:pt>
                <c:pt idx="9139">
                  <c:v>2276.0</c:v>
                </c:pt>
                <c:pt idx="9140">
                  <c:v>2277.0</c:v>
                </c:pt>
                <c:pt idx="9141">
                  <c:v>2278.0</c:v>
                </c:pt>
                <c:pt idx="9142">
                  <c:v>2279.0</c:v>
                </c:pt>
                <c:pt idx="9143">
                  <c:v>2279.0</c:v>
                </c:pt>
                <c:pt idx="9144">
                  <c:v>2280.0</c:v>
                </c:pt>
                <c:pt idx="9145">
                  <c:v>2281.0</c:v>
                </c:pt>
                <c:pt idx="9146">
                  <c:v>2281.0</c:v>
                </c:pt>
                <c:pt idx="9147">
                  <c:v>2281.0</c:v>
                </c:pt>
                <c:pt idx="9148">
                  <c:v>2281.0</c:v>
                </c:pt>
                <c:pt idx="9149">
                  <c:v>2281.0</c:v>
                </c:pt>
                <c:pt idx="9150">
                  <c:v>2281.0</c:v>
                </c:pt>
                <c:pt idx="9151">
                  <c:v>2282.0</c:v>
                </c:pt>
                <c:pt idx="9152">
                  <c:v>2282.0</c:v>
                </c:pt>
                <c:pt idx="9153">
                  <c:v>2282.0</c:v>
                </c:pt>
                <c:pt idx="9154">
                  <c:v>2282.0</c:v>
                </c:pt>
                <c:pt idx="9155">
                  <c:v>2282.0</c:v>
                </c:pt>
                <c:pt idx="9156">
                  <c:v>2282.0</c:v>
                </c:pt>
                <c:pt idx="9157">
                  <c:v>2283.0</c:v>
                </c:pt>
                <c:pt idx="9158">
                  <c:v>2284.0</c:v>
                </c:pt>
                <c:pt idx="9159">
                  <c:v>2285.0</c:v>
                </c:pt>
                <c:pt idx="9160">
                  <c:v>2286.0</c:v>
                </c:pt>
                <c:pt idx="9161">
                  <c:v>2286.0</c:v>
                </c:pt>
                <c:pt idx="9162">
                  <c:v>2286.0</c:v>
                </c:pt>
                <c:pt idx="9163">
                  <c:v>2286.0</c:v>
                </c:pt>
                <c:pt idx="9164">
                  <c:v>2286.0</c:v>
                </c:pt>
                <c:pt idx="9165">
                  <c:v>2286.0</c:v>
                </c:pt>
                <c:pt idx="9166">
                  <c:v>2286.0</c:v>
                </c:pt>
                <c:pt idx="9167">
                  <c:v>2286.0</c:v>
                </c:pt>
                <c:pt idx="9168">
                  <c:v>2286.0</c:v>
                </c:pt>
                <c:pt idx="9169">
                  <c:v>2286.0</c:v>
                </c:pt>
                <c:pt idx="9170">
                  <c:v>2286.0</c:v>
                </c:pt>
                <c:pt idx="9171">
                  <c:v>2286.0</c:v>
                </c:pt>
                <c:pt idx="9172">
                  <c:v>2286.0</c:v>
                </c:pt>
                <c:pt idx="9173">
                  <c:v>2287.0</c:v>
                </c:pt>
                <c:pt idx="9174">
                  <c:v>2287.0</c:v>
                </c:pt>
                <c:pt idx="9175">
                  <c:v>2287.0</c:v>
                </c:pt>
                <c:pt idx="9176">
                  <c:v>2287.0</c:v>
                </c:pt>
                <c:pt idx="9177">
                  <c:v>2287.0</c:v>
                </c:pt>
                <c:pt idx="9178">
                  <c:v>2287.0</c:v>
                </c:pt>
                <c:pt idx="9179">
                  <c:v>2287.0</c:v>
                </c:pt>
                <c:pt idx="9180">
                  <c:v>2288.0</c:v>
                </c:pt>
                <c:pt idx="9181">
                  <c:v>2289.0</c:v>
                </c:pt>
                <c:pt idx="9182">
                  <c:v>2289.0</c:v>
                </c:pt>
                <c:pt idx="9183">
                  <c:v>2290.0</c:v>
                </c:pt>
                <c:pt idx="9184">
                  <c:v>2291.0</c:v>
                </c:pt>
                <c:pt idx="9185">
                  <c:v>2291.0</c:v>
                </c:pt>
                <c:pt idx="9186">
                  <c:v>2291.0</c:v>
                </c:pt>
                <c:pt idx="9187">
                  <c:v>2292.0</c:v>
                </c:pt>
                <c:pt idx="9188">
                  <c:v>2292.0</c:v>
                </c:pt>
                <c:pt idx="9189">
                  <c:v>2292.0</c:v>
                </c:pt>
                <c:pt idx="9190">
                  <c:v>2292.0</c:v>
                </c:pt>
                <c:pt idx="9191">
                  <c:v>2292.0</c:v>
                </c:pt>
                <c:pt idx="9192">
                  <c:v>2293.0</c:v>
                </c:pt>
                <c:pt idx="9193">
                  <c:v>2294.0</c:v>
                </c:pt>
                <c:pt idx="9194">
                  <c:v>2295.0</c:v>
                </c:pt>
                <c:pt idx="9195">
                  <c:v>2296.0</c:v>
                </c:pt>
                <c:pt idx="9196">
                  <c:v>2296.0</c:v>
                </c:pt>
                <c:pt idx="9197">
                  <c:v>2296.0</c:v>
                </c:pt>
                <c:pt idx="9198">
                  <c:v>2297.0</c:v>
                </c:pt>
                <c:pt idx="9199">
                  <c:v>2298.0</c:v>
                </c:pt>
                <c:pt idx="9200">
                  <c:v>2299.0</c:v>
                </c:pt>
                <c:pt idx="9201">
                  <c:v>2300.0</c:v>
                </c:pt>
                <c:pt idx="9202">
                  <c:v>2300.0</c:v>
                </c:pt>
                <c:pt idx="9203">
                  <c:v>2300.0</c:v>
                </c:pt>
                <c:pt idx="9204">
                  <c:v>2301.0</c:v>
                </c:pt>
                <c:pt idx="9205">
                  <c:v>2301.0</c:v>
                </c:pt>
                <c:pt idx="9206">
                  <c:v>2301.0</c:v>
                </c:pt>
                <c:pt idx="9207">
                  <c:v>2301.0</c:v>
                </c:pt>
                <c:pt idx="9208">
                  <c:v>2301.0</c:v>
                </c:pt>
                <c:pt idx="9209">
                  <c:v>2301.0</c:v>
                </c:pt>
                <c:pt idx="9210">
                  <c:v>2301.0</c:v>
                </c:pt>
                <c:pt idx="9211">
                  <c:v>2301.0</c:v>
                </c:pt>
                <c:pt idx="9212">
                  <c:v>2302.0</c:v>
                </c:pt>
                <c:pt idx="9213">
                  <c:v>2302.0</c:v>
                </c:pt>
                <c:pt idx="9214">
                  <c:v>2302.0</c:v>
                </c:pt>
                <c:pt idx="9215">
                  <c:v>2302.0</c:v>
                </c:pt>
                <c:pt idx="9216">
                  <c:v>2302.0</c:v>
                </c:pt>
                <c:pt idx="9217">
                  <c:v>2302.0</c:v>
                </c:pt>
                <c:pt idx="9218">
                  <c:v>2302.0</c:v>
                </c:pt>
                <c:pt idx="9219">
                  <c:v>2302.0</c:v>
                </c:pt>
                <c:pt idx="9220">
                  <c:v>2302.0</c:v>
                </c:pt>
                <c:pt idx="9221">
                  <c:v>2302.0</c:v>
                </c:pt>
                <c:pt idx="9222">
                  <c:v>2302.0</c:v>
                </c:pt>
                <c:pt idx="9223">
                  <c:v>2302.0</c:v>
                </c:pt>
                <c:pt idx="9224">
                  <c:v>2302.0</c:v>
                </c:pt>
                <c:pt idx="9225">
                  <c:v>2302.0</c:v>
                </c:pt>
                <c:pt idx="9226">
                  <c:v>2303.0</c:v>
                </c:pt>
                <c:pt idx="9227">
                  <c:v>2304.0</c:v>
                </c:pt>
                <c:pt idx="9228">
                  <c:v>2305.0</c:v>
                </c:pt>
                <c:pt idx="9229">
                  <c:v>2305.0</c:v>
                </c:pt>
                <c:pt idx="9230">
                  <c:v>2305.0</c:v>
                </c:pt>
                <c:pt idx="9231">
                  <c:v>2305.0</c:v>
                </c:pt>
                <c:pt idx="9232">
                  <c:v>2305.0</c:v>
                </c:pt>
                <c:pt idx="9233">
                  <c:v>2305.0</c:v>
                </c:pt>
                <c:pt idx="9234">
                  <c:v>2305.0</c:v>
                </c:pt>
                <c:pt idx="9235">
                  <c:v>2305.0</c:v>
                </c:pt>
                <c:pt idx="9236">
                  <c:v>2305.0</c:v>
                </c:pt>
                <c:pt idx="9237">
                  <c:v>2305.0</c:v>
                </c:pt>
                <c:pt idx="9238">
                  <c:v>2305.0</c:v>
                </c:pt>
                <c:pt idx="9239">
                  <c:v>2306.0</c:v>
                </c:pt>
                <c:pt idx="9240">
                  <c:v>2306.0</c:v>
                </c:pt>
                <c:pt idx="9241">
                  <c:v>2306.0</c:v>
                </c:pt>
                <c:pt idx="9242">
                  <c:v>2307.0</c:v>
                </c:pt>
                <c:pt idx="9243">
                  <c:v>2307.0</c:v>
                </c:pt>
                <c:pt idx="9244">
                  <c:v>2308.0</c:v>
                </c:pt>
                <c:pt idx="9245">
                  <c:v>2309.0</c:v>
                </c:pt>
                <c:pt idx="9246">
                  <c:v>2309.0</c:v>
                </c:pt>
                <c:pt idx="9247">
                  <c:v>2310.0</c:v>
                </c:pt>
                <c:pt idx="9248">
                  <c:v>2311.0</c:v>
                </c:pt>
                <c:pt idx="9249">
                  <c:v>2311.0</c:v>
                </c:pt>
                <c:pt idx="9250">
                  <c:v>2312.0</c:v>
                </c:pt>
                <c:pt idx="9251">
                  <c:v>2313.0</c:v>
                </c:pt>
                <c:pt idx="9252">
                  <c:v>2313.0</c:v>
                </c:pt>
                <c:pt idx="9253">
                  <c:v>2313.0</c:v>
                </c:pt>
                <c:pt idx="9254">
                  <c:v>2313.0</c:v>
                </c:pt>
                <c:pt idx="9255">
                  <c:v>2314.0</c:v>
                </c:pt>
                <c:pt idx="9256">
                  <c:v>2315.0</c:v>
                </c:pt>
                <c:pt idx="9257">
                  <c:v>2316.0</c:v>
                </c:pt>
                <c:pt idx="9258">
                  <c:v>2316.0</c:v>
                </c:pt>
                <c:pt idx="9259">
                  <c:v>2317.0</c:v>
                </c:pt>
                <c:pt idx="9260">
                  <c:v>2317.0</c:v>
                </c:pt>
                <c:pt idx="9261">
                  <c:v>2317.0</c:v>
                </c:pt>
                <c:pt idx="9262">
                  <c:v>2317.0</c:v>
                </c:pt>
                <c:pt idx="9263">
                  <c:v>2318.0</c:v>
                </c:pt>
                <c:pt idx="9264">
                  <c:v>2318.0</c:v>
                </c:pt>
                <c:pt idx="9265">
                  <c:v>2319.0</c:v>
                </c:pt>
                <c:pt idx="9266">
                  <c:v>2319.0</c:v>
                </c:pt>
                <c:pt idx="9267">
                  <c:v>2320.0</c:v>
                </c:pt>
                <c:pt idx="9268">
                  <c:v>2320.0</c:v>
                </c:pt>
                <c:pt idx="9269">
                  <c:v>2320.0</c:v>
                </c:pt>
                <c:pt idx="9270">
                  <c:v>2320.0</c:v>
                </c:pt>
                <c:pt idx="9271">
                  <c:v>2320.0</c:v>
                </c:pt>
                <c:pt idx="9272">
                  <c:v>2320.0</c:v>
                </c:pt>
                <c:pt idx="9273">
                  <c:v>2320.0</c:v>
                </c:pt>
                <c:pt idx="9274">
                  <c:v>2321.0</c:v>
                </c:pt>
                <c:pt idx="9275">
                  <c:v>2321.0</c:v>
                </c:pt>
                <c:pt idx="9276">
                  <c:v>2322.0</c:v>
                </c:pt>
                <c:pt idx="9277">
                  <c:v>2322.0</c:v>
                </c:pt>
                <c:pt idx="9278">
                  <c:v>2323.0</c:v>
                </c:pt>
                <c:pt idx="9279">
                  <c:v>2324.0</c:v>
                </c:pt>
                <c:pt idx="9280">
                  <c:v>2324.0</c:v>
                </c:pt>
                <c:pt idx="9281">
                  <c:v>2324.0</c:v>
                </c:pt>
                <c:pt idx="9282">
                  <c:v>2324.0</c:v>
                </c:pt>
                <c:pt idx="9283">
                  <c:v>2324.0</c:v>
                </c:pt>
                <c:pt idx="9284">
                  <c:v>2324.0</c:v>
                </c:pt>
                <c:pt idx="9285">
                  <c:v>2324.0</c:v>
                </c:pt>
                <c:pt idx="9286">
                  <c:v>2324.0</c:v>
                </c:pt>
                <c:pt idx="9287">
                  <c:v>2324.0</c:v>
                </c:pt>
                <c:pt idx="9288">
                  <c:v>2324.0</c:v>
                </c:pt>
                <c:pt idx="9289">
                  <c:v>2325.0</c:v>
                </c:pt>
                <c:pt idx="9290">
                  <c:v>2325.0</c:v>
                </c:pt>
                <c:pt idx="9291">
                  <c:v>2326.0</c:v>
                </c:pt>
                <c:pt idx="9292">
                  <c:v>2326.0</c:v>
                </c:pt>
                <c:pt idx="9293">
                  <c:v>2327.0</c:v>
                </c:pt>
                <c:pt idx="9294">
                  <c:v>2327.0</c:v>
                </c:pt>
                <c:pt idx="9295">
                  <c:v>2328.0</c:v>
                </c:pt>
                <c:pt idx="9296">
                  <c:v>2328.0</c:v>
                </c:pt>
                <c:pt idx="9297">
                  <c:v>2328.0</c:v>
                </c:pt>
                <c:pt idx="9298">
                  <c:v>2328.0</c:v>
                </c:pt>
                <c:pt idx="9299">
                  <c:v>2328.0</c:v>
                </c:pt>
                <c:pt idx="9300">
                  <c:v>2329.0</c:v>
                </c:pt>
                <c:pt idx="9301">
                  <c:v>2329.0</c:v>
                </c:pt>
                <c:pt idx="9302">
                  <c:v>2329.0</c:v>
                </c:pt>
                <c:pt idx="9303">
                  <c:v>2329.0</c:v>
                </c:pt>
                <c:pt idx="9304">
                  <c:v>2329.0</c:v>
                </c:pt>
                <c:pt idx="9305">
                  <c:v>2329.0</c:v>
                </c:pt>
                <c:pt idx="9306">
                  <c:v>2330.0</c:v>
                </c:pt>
                <c:pt idx="9307">
                  <c:v>2330.0</c:v>
                </c:pt>
                <c:pt idx="9308">
                  <c:v>2330.0</c:v>
                </c:pt>
                <c:pt idx="9309">
                  <c:v>2330.0</c:v>
                </c:pt>
                <c:pt idx="9310">
                  <c:v>2331.0</c:v>
                </c:pt>
                <c:pt idx="9311">
                  <c:v>2331.0</c:v>
                </c:pt>
                <c:pt idx="9312">
                  <c:v>2332.0</c:v>
                </c:pt>
                <c:pt idx="9313">
                  <c:v>2333.0</c:v>
                </c:pt>
                <c:pt idx="9314">
                  <c:v>2333.0</c:v>
                </c:pt>
                <c:pt idx="9315">
                  <c:v>2333.0</c:v>
                </c:pt>
                <c:pt idx="9316">
                  <c:v>2333.0</c:v>
                </c:pt>
                <c:pt idx="9317">
                  <c:v>2334.0</c:v>
                </c:pt>
                <c:pt idx="9318">
                  <c:v>2334.0</c:v>
                </c:pt>
                <c:pt idx="9319">
                  <c:v>2334.0</c:v>
                </c:pt>
                <c:pt idx="9320">
                  <c:v>2334.0</c:v>
                </c:pt>
                <c:pt idx="9321">
                  <c:v>2335.0</c:v>
                </c:pt>
                <c:pt idx="9322">
                  <c:v>2335.0</c:v>
                </c:pt>
                <c:pt idx="9323">
                  <c:v>2335.0</c:v>
                </c:pt>
                <c:pt idx="9324">
                  <c:v>2336.0</c:v>
                </c:pt>
                <c:pt idx="9325">
                  <c:v>2336.0</c:v>
                </c:pt>
                <c:pt idx="9326">
                  <c:v>2337.0</c:v>
                </c:pt>
                <c:pt idx="9327">
                  <c:v>2338.0</c:v>
                </c:pt>
                <c:pt idx="9328">
                  <c:v>2338.0</c:v>
                </c:pt>
                <c:pt idx="9329">
                  <c:v>2338.0</c:v>
                </c:pt>
                <c:pt idx="9330">
                  <c:v>2339.0</c:v>
                </c:pt>
                <c:pt idx="9331">
                  <c:v>2339.0</c:v>
                </c:pt>
                <c:pt idx="9332">
                  <c:v>2340.0</c:v>
                </c:pt>
                <c:pt idx="9333">
                  <c:v>2340.0</c:v>
                </c:pt>
                <c:pt idx="9334">
                  <c:v>2341.0</c:v>
                </c:pt>
                <c:pt idx="9335">
                  <c:v>2341.0</c:v>
                </c:pt>
                <c:pt idx="9336">
                  <c:v>2341.0</c:v>
                </c:pt>
                <c:pt idx="9337">
                  <c:v>2341.0</c:v>
                </c:pt>
                <c:pt idx="9338">
                  <c:v>2342.0</c:v>
                </c:pt>
                <c:pt idx="9339">
                  <c:v>2343.0</c:v>
                </c:pt>
                <c:pt idx="9340">
                  <c:v>2343.0</c:v>
                </c:pt>
                <c:pt idx="9341">
                  <c:v>2343.0</c:v>
                </c:pt>
                <c:pt idx="9342">
                  <c:v>2344.0</c:v>
                </c:pt>
                <c:pt idx="9343">
                  <c:v>2344.0</c:v>
                </c:pt>
                <c:pt idx="9344">
                  <c:v>2344.0</c:v>
                </c:pt>
                <c:pt idx="9345">
                  <c:v>2344.0</c:v>
                </c:pt>
                <c:pt idx="9346">
                  <c:v>2344.0</c:v>
                </c:pt>
                <c:pt idx="9347">
                  <c:v>2344.0</c:v>
                </c:pt>
                <c:pt idx="9348">
                  <c:v>2344.0</c:v>
                </c:pt>
                <c:pt idx="9349">
                  <c:v>2344.0</c:v>
                </c:pt>
                <c:pt idx="9350">
                  <c:v>2344.0</c:v>
                </c:pt>
                <c:pt idx="9351">
                  <c:v>2344.0</c:v>
                </c:pt>
                <c:pt idx="9352">
                  <c:v>2344.0</c:v>
                </c:pt>
                <c:pt idx="9353">
                  <c:v>2344.0</c:v>
                </c:pt>
                <c:pt idx="9354">
                  <c:v>2344.0</c:v>
                </c:pt>
                <c:pt idx="9355">
                  <c:v>2344.0</c:v>
                </c:pt>
                <c:pt idx="9356">
                  <c:v>2344.0</c:v>
                </c:pt>
                <c:pt idx="9357">
                  <c:v>2344.0</c:v>
                </c:pt>
                <c:pt idx="9358">
                  <c:v>2344.0</c:v>
                </c:pt>
                <c:pt idx="9359">
                  <c:v>2344.0</c:v>
                </c:pt>
                <c:pt idx="9360">
                  <c:v>2344.0</c:v>
                </c:pt>
                <c:pt idx="9361">
                  <c:v>2344.0</c:v>
                </c:pt>
                <c:pt idx="9362">
                  <c:v>2344.0</c:v>
                </c:pt>
                <c:pt idx="9363">
                  <c:v>2345.0</c:v>
                </c:pt>
                <c:pt idx="9364">
                  <c:v>2345.0</c:v>
                </c:pt>
                <c:pt idx="9365">
                  <c:v>2346.0</c:v>
                </c:pt>
                <c:pt idx="9366">
                  <c:v>2346.0</c:v>
                </c:pt>
                <c:pt idx="9367">
                  <c:v>2346.0</c:v>
                </c:pt>
                <c:pt idx="9368">
                  <c:v>2346.0</c:v>
                </c:pt>
                <c:pt idx="9369">
                  <c:v>2346.0</c:v>
                </c:pt>
                <c:pt idx="9370">
                  <c:v>2346.0</c:v>
                </c:pt>
                <c:pt idx="9371">
                  <c:v>2346.0</c:v>
                </c:pt>
                <c:pt idx="9372">
                  <c:v>2346.0</c:v>
                </c:pt>
                <c:pt idx="9373">
                  <c:v>2346.0</c:v>
                </c:pt>
                <c:pt idx="9374">
                  <c:v>2347.0</c:v>
                </c:pt>
                <c:pt idx="9375">
                  <c:v>2347.0</c:v>
                </c:pt>
                <c:pt idx="9376">
                  <c:v>2347.0</c:v>
                </c:pt>
                <c:pt idx="9377">
                  <c:v>2347.0</c:v>
                </c:pt>
                <c:pt idx="9378">
                  <c:v>2347.0</c:v>
                </c:pt>
                <c:pt idx="9379">
                  <c:v>2347.0</c:v>
                </c:pt>
                <c:pt idx="9380">
                  <c:v>2347.0</c:v>
                </c:pt>
                <c:pt idx="9381">
                  <c:v>2347.0</c:v>
                </c:pt>
                <c:pt idx="9382">
                  <c:v>2348.0</c:v>
                </c:pt>
                <c:pt idx="9383">
                  <c:v>2348.0</c:v>
                </c:pt>
                <c:pt idx="9384">
                  <c:v>2348.0</c:v>
                </c:pt>
                <c:pt idx="9385">
                  <c:v>2348.0</c:v>
                </c:pt>
                <c:pt idx="9386">
                  <c:v>2348.0</c:v>
                </c:pt>
                <c:pt idx="9387">
                  <c:v>2348.0</c:v>
                </c:pt>
                <c:pt idx="9388">
                  <c:v>2348.0</c:v>
                </c:pt>
                <c:pt idx="9389">
                  <c:v>2348.0</c:v>
                </c:pt>
                <c:pt idx="9390">
                  <c:v>2348.0</c:v>
                </c:pt>
                <c:pt idx="9391">
                  <c:v>2348.0</c:v>
                </c:pt>
                <c:pt idx="9392">
                  <c:v>2348.0</c:v>
                </c:pt>
                <c:pt idx="9393">
                  <c:v>2349.0</c:v>
                </c:pt>
                <c:pt idx="9394">
                  <c:v>2349.0</c:v>
                </c:pt>
                <c:pt idx="9395">
                  <c:v>2349.0</c:v>
                </c:pt>
                <c:pt idx="9396">
                  <c:v>2350.0</c:v>
                </c:pt>
                <c:pt idx="9397">
                  <c:v>2351.0</c:v>
                </c:pt>
                <c:pt idx="9398">
                  <c:v>2351.0</c:v>
                </c:pt>
                <c:pt idx="9399">
                  <c:v>2352.0</c:v>
                </c:pt>
                <c:pt idx="9400">
                  <c:v>2352.0</c:v>
                </c:pt>
                <c:pt idx="9401">
                  <c:v>2352.0</c:v>
                </c:pt>
                <c:pt idx="9402">
                  <c:v>2352.0</c:v>
                </c:pt>
                <c:pt idx="9403">
                  <c:v>2353.0</c:v>
                </c:pt>
                <c:pt idx="9404">
                  <c:v>2353.0</c:v>
                </c:pt>
                <c:pt idx="9405">
                  <c:v>2353.0</c:v>
                </c:pt>
                <c:pt idx="9406">
                  <c:v>2354.0</c:v>
                </c:pt>
                <c:pt idx="9407">
                  <c:v>2355.0</c:v>
                </c:pt>
                <c:pt idx="9408">
                  <c:v>2355.0</c:v>
                </c:pt>
                <c:pt idx="9409">
                  <c:v>2355.0</c:v>
                </c:pt>
                <c:pt idx="9410">
                  <c:v>2355.0</c:v>
                </c:pt>
                <c:pt idx="9411">
                  <c:v>2355.0</c:v>
                </c:pt>
                <c:pt idx="9412">
                  <c:v>2355.0</c:v>
                </c:pt>
                <c:pt idx="9413">
                  <c:v>2355.0</c:v>
                </c:pt>
                <c:pt idx="9414">
                  <c:v>2355.0</c:v>
                </c:pt>
                <c:pt idx="9415">
                  <c:v>2355.0</c:v>
                </c:pt>
                <c:pt idx="9416">
                  <c:v>2355.0</c:v>
                </c:pt>
                <c:pt idx="9417">
                  <c:v>2355.0</c:v>
                </c:pt>
                <c:pt idx="9418">
                  <c:v>2355.0</c:v>
                </c:pt>
                <c:pt idx="9419">
                  <c:v>2356.0</c:v>
                </c:pt>
                <c:pt idx="9420">
                  <c:v>2356.0</c:v>
                </c:pt>
                <c:pt idx="9421">
                  <c:v>2357.0</c:v>
                </c:pt>
                <c:pt idx="9422">
                  <c:v>2357.0</c:v>
                </c:pt>
                <c:pt idx="9423">
                  <c:v>2357.0</c:v>
                </c:pt>
                <c:pt idx="9424">
                  <c:v>2357.0</c:v>
                </c:pt>
                <c:pt idx="9425">
                  <c:v>2358.0</c:v>
                </c:pt>
                <c:pt idx="9426">
                  <c:v>2358.0</c:v>
                </c:pt>
                <c:pt idx="9427">
                  <c:v>2359.0</c:v>
                </c:pt>
                <c:pt idx="9428">
                  <c:v>2359.0</c:v>
                </c:pt>
                <c:pt idx="9429">
                  <c:v>2359.0</c:v>
                </c:pt>
                <c:pt idx="9430">
                  <c:v>2359.0</c:v>
                </c:pt>
                <c:pt idx="9431">
                  <c:v>2359.0</c:v>
                </c:pt>
                <c:pt idx="9432">
                  <c:v>2359.0</c:v>
                </c:pt>
                <c:pt idx="9433">
                  <c:v>2360.0</c:v>
                </c:pt>
                <c:pt idx="9434">
                  <c:v>2360.0</c:v>
                </c:pt>
                <c:pt idx="9435">
                  <c:v>2361.0</c:v>
                </c:pt>
                <c:pt idx="9436">
                  <c:v>2361.0</c:v>
                </c:pt>
                <c:pt idx="9437">
                  <c:v>2361.0</c:v>
                </c:pt>
                <c:pt idx="9438">
                  <c:v>2362.0</c:v>
                </c:pt>
                <c:pt idx="9439">
                  <c:v>2362.0</c:v>
                </c:pt>
                <c:pt idx="9440">
                  <c:v>2362.0</c:v>
                </c:pt>
                <c:pt idx="9441">
                  <c:v>2362.0</c:v>
                </c:pt>
                <c:pt idx="9442">
                  <c:v>2362.0</c:v>
                </c:pt>
                <c:pt idx="9443">
                  <c:v>2363.0</c:v>
                </c:pt>
                <c:pt idx="9444">
                  <c:v>2363.0</c:v>
                </c:pt>
                <c:pt idx="9445">
                  <c:v>2363.0</c:v>
                </c:pt>
                <c:pt idx="9446">
                  <c:v>2363.0</c:v>
                </c:pt>
                <c:pt idx="9447">
                  <c:v>2363.0</c:v>
                </c:pt>
                <c:pt idx="9448">
                  <c:v>2363.0</c:v>
                </c:pt>
                <c:pt idx="9449">
                  <c:v>2363.0</c:v>
                </c:pt>
                <c:pt idx="9450">
                  <c:v>2363.0</c:v>
                </c:pt>
                <c:pt idx="9451">
                  <c:v>2364.0</c:v>
                </c:pt>
                <c:pt idx="9452">
                  <c:v>2364.0</c:v>
                </c:pt>
                <c:pt idx="9453">
                  <c:v>2364.0</c:v>
                </c:pt>
                <c:pt idx="9454">
                  <c:v>2365.0</c:v>
                </c:pt>
                <c:pt idx="9455">
                  <c:v>2366.0</c:v>
                </c:pt>
                <c:pt idx="9456">
                  <c:v>2366.0</c:v>
                </c:pt>
                <c:pt idx="9457">
                  <c:v>2366.0</c:v>
                </c:pt>
                <c:pt idx="9458">
                  <c:v>2366.0</c:v>
                </c:pt>
                <c:pt idx="9459">
                  <c:v>2367.0</c:v>
                </c:pt>
                <c:pt idx="9460">
                  <c:v>2367.0</c:v>
                </c:pt>
                <c:pt idx="9461">
                  <c:v>2367.0</c:v>
                </c:pt>
                <c:pt idx="9462">
                  <c:v>2367.0</c:v>
                </c:pt>
                <c:pt idx="9463">
                  <c:v>2367.0</c:v>
                </c:pt>
                <c:pt idx="9464">
                  <c:v>2367.0</c:v>
                </c:pt>
                <c:pt idx="9465">
                  <c:v>2367.0</c:v>
                </c:pt>
                <c:pt idx="9466">
                  <c:v>2367.0</c:v>
                </c:pt>
                <c:pt idx="9467">
                  <c:v>2367.0</c:v>
                </c:pt>
                <c:pt idx="9468">
                  <c:v>2367.0</c:v>
                </c:pt>
                <c:pt idx="9469">
                  <c:v>2367.0</c:v>
                </c:pt>
                <c:pt idx="9470">
                  <c:v>2367.0</c:v>
                </c:pt>
                <c:pt idx="9471">
                  <c:v>2367.0</c:v>
                </c:pt>
                <c:pt idx="9472">
                  <c:v>2367.0</c:v>
                </c:pt>
                <c:pt idx="9473">
                  <c:v>2368.0</c:v>
                </c:pt>
                <c:pt idx="9474">
                  <c:v>2368.0</c:v>
                </c:pt>
                <c:pt idx="9475">
                  <c:v>2369.0</c:v>
                </c:pt>
                <c:pt idx="9476">
                  <c:v>2370.0</c:v>
                </c:pt>
                <c:pt idx="9477">
                  <c:v>2370.0</c:v>
                </c:pt>
                <c:pt idx="9478">
                  <c:v>2370.0</c:v>
                </c:pt>
                <c:pt idx="9479">
                  <c:v>2370.0</c:v>
                </c:pt>
                <c:pt idx="9480">
                  <c:v>2371.0</c:v>
                </c:pt>
                <c:pt idx="9481">
                  <c:v>2371.0</c:v>
                </c:pt>
                <c:pt idx="9482">
                  <c:v>2371.0</c:v>
                </c:pt>
                <c:pt idx="9483">
                  <c:v>2371.0</c:v>
                </c:pt>
                <c:pt idx="9484">
                  <c:v>2372.0</c:v>
                </c:pt>
                <c:pt idx="9485">
                  <c:v>2372.0</c:v>
                </c:pt>
                <c:pt idx="9486">
                  <c:v>2373.0</c:v>
                </c:pt>
                <c:pt idx="9487">
                  <c:v>2373.0</c:v>
                </c:pt>
                <c:pt idx="9488">
                  <c:v>2373.0</c:v>
                </c:pt>
                <c:pt idx="9489">
                  <c:v>2373.0</c:v>
                </c:pt>
                <c:pt idx="9490">
                  <c:v>2373.0</c:v>
                </c:pt>
                <c:pt idx="9491">
                  <c:v>2374.0</c:v>
                </c:pt>
                <c:pt idx="9492">
                  <c:v>2374.0</c:v>
                </c:pt>
                <c:pt idx="9493">
                  <c:v>2374.0</c:v>
                </c:pt>
                <c:pt idx="9494">
                  <c:v>2374.0</c:v>
                </c:pt>
                <c:pt idx="9495">
                  <c:v>2374.0</c:v>
                </c:pt>
                <c:pt idx="9496">
                  <c:v>2374.0</c:v>
                </c:pt>
                <c:pt idx="9497">
                  <c:v>2374.0</c:v>
                </c:pt>
                <c:pt idx="9498">
                  <c:v>2374.0</c:v>
                </c:pt>
                <c:pt idx="9499">
                  <c:v>2374.0</c:v>
                </c:pt>
                <c:pt idx="9500">
                  <c:v>2374.0</c:v>
                </c:pt>
                <c:pt idx="9501">
                  <c:v>2374.0</c:v>
                </c:pt>
                <c:pt idx="9502">
                  <c:v>2374.0</c:v>
                </c:pt>
                <c:pt idx="9503">
                  <c:v>2374.0</c:v>
                </c:pt>
                <c:pt idx="9504">
                  <c:v>2375.0</c:v>
                </c:pt>
                <c:pt idx="9505">
                  <c:v>2376.0</c:v>
                </c:pt>
                <c:pt idx="9506">
                  <c:v>2376.0</c:v>
                </c:pt>
                <c:pt idx="9507">
                  <c:v>2376.0</c:v>
                </c:pt>
                <c:pt idx="9508">
                  <c:v>2376.0</c:v>
                </c:pt>
                <c:pt idx="9509">
                  <c:v>2377.0</c:v>
                </c:pt>
                <c:pt idx="9510">
                  <c:v>2378.0</c:v>
                </c:pt>
                <c:pt idx="9511">
                  <c:v>2378.0</c:v>
                </c:pt>
                <c:pt idx="9512">
                  <c:v>2378.0</c:v>
                </c:pt>
                <c:pt idx="9513">
                  <c:v>2378.0</c:v>
                </c:pt>
                <c:pt idx="9514">
                  <c:v>2379.0</c:v>
                </c:pt>
                <c:pt idx="9515">
                  <c:v>2379.0</c:v>
                </c:pt>
                <c:pt idx="9516">
                  <c:v>2380.0</c:v>
                </c:pt>
                <c:pt idx="9517">
                  <c:v>2380.0</c:v>
                </c:pt>
                <c:pt idx="9518">
                  <c:v>2380.0</c:v>
                </c:pt>
                <c:pt idx="9519">
                  <c:v>2381.0</c:v>
                </c:pt>
                <c:pt idx="9520">
                  <c:v>2381.0</c:v>
                </c:pt>
                <c:pt idx="9521">
                  <c:v>2382.0</c:v>
                </c:pt>
                <c:pt idx="9522">
                  <c:v>2383.0</c:v>
                </c:pt>
                <c:pt idx="9523">
                  <c:v>2383.0</c:v>
                </c:pt>
                <c:pt idx="9524">
                  <c:v>2383.0</c:v>
                </c:pt>
                <c:pt idx="9525">
                  <c:v>2383.0</c:v>
                </c:pt>
                <c:pt idx="9526">
                  <c:v>2383.0</c:v>
                </c:pt>
                <c:pt idx="9527">
                  <c:v>2384.0</c:v>
                </c:pt>
                <c:pt idx="9528">
                  <c:v>2385.0</c:v>
                </c:pt>
                <c:pt idx="9529">
                  <c:v>2386.0</c:v>
                </c:pt>
                <c:pt idx="9530">
                  <c:v>2386.0</c:v>
                </c:pt>
                <c:pt idx="9531">
                  <c:v>2386.0</c:v>
                </c:pt>
                <c:pt idx="9532">
                  <c:v>2386.0</c:v>
                </c:pt>
                <c:pt idx="9533">
                  <c:v>2386.0</c:v>
                </c:pt>
                <c:pt idx="9534">
                  <c:v>2386.0</c:v>
                </c:pt>
                <c:pt idx="9535">
                  <c:v>2386.0</c:v>
                </c:pt>
                <c:pt idx="9536">
                  <c:v>2387.0</c:v>
                </c:pt>
                <c:pt idx="9537">
                  <c:v>2387.0</c:v>
                </c:pt>
                <c:pt idx="9538">
                  <c:v>2387.0</c:v>
                </c:pt>
                <c:pt idx="9539">
                  <c:v>2387.0</c:v>
                </c:pt>
                <c:pt idx="9540">
                  <c:v>2387.0</c:v>
                </c:pt>
                <c:pt idx="9541">
                  <c:v>2387.0</c:v>
                </c:pt>
                <c:pt idx="9542">
                  <c:v>2387.0</c:v>
                </c:pt>
                <c:pt idx="9543">
                  <c:v>2388.0</c:v>
                </c:pt>
                <c:pt idx="9544">
                  <c:v>2388.0</c:v>
                </c:pt>
                <c:pt idx="9545">
                  <c:v>2388.0</c:v>
                </c:pt>
                <c:pt idx="9546">
                  <c:v>2388.0</c:v>
                </c:pt>
                <c:pt idx="9547">
                  <c:v>2388.0</c:v>
                </c:pt>
                <c:pt idx="9548">
                  <c:v>2388.0</c:v>
                </c:pt>
                <c:pt idx="9549">
                  <c:v>2388.0</c:v>
                </c:pt>
                <c:pt idx="9550">
                  <c:v>2388.0</c:v>
                </c:pt>
                <c:pt idx="9551">
                  <c:v>2388.0</c:v>
                </c:pt>
                <c:pt idx="9552">
                  <c:v>2388.0</c:v>
                </c:pt>
                <c:pt idx="9553">
                  <c:v>2389.0</c:v>
                </c:pt>
                <c:pt idx="9554">
                  <c:v>2390.0</c:v>
                </c:pt>
                <c:pt idx="9555">
                  <c:v>2390.0</c:v>
                </c:pt>
                <c:pt idx="9556">
                  <c:v>2390.0</c:v>
                </c:pt>
                <c:pt idx="9557">
                  <c:v>2390.0</c:v>
                </c:pt>
                <c:pt idx="9558">
                  <c:v>2391.0</c:v>
                </c:pt>
                <c:pt idx="9559">
                  <c:v>2391.0</c:v>
                </c:pt>
                <c:pt idx="9560">
                  <c:v>2391.0</c:v>
                </c:pt>
                <c:pt idx="9561">
                  <c:v>2392.0</c:v>
                </c:pt>
                <c:pt idx="9562">
                  <c:v>2392.0</c:v>
                </c:pt>
                <c:pt idx="9563">
                  <c:v>2392.0</c:v>
                </c:pt>
                <c:pt idx="9564">
                  <c:v>2392.0</c:v>
                </c:pt>
                <c:pt idx="9565">
                  <c:v>2392.0</c:v>
                </c:pt>
                <c:pt idx="9566">
                  <c:v>2392.0</c:v>
                </c:pt>
                <c:pt idx="9567">
                  <c:v>2392.0</c:v>
                </c:pt>
                <c:pt idx="9568">
                  <c:v>2392.0</c:v>
                </c:pt>
                <c:pt idx="9569">
                  <c:v>2392.0</c:v>
                </c:pt>
                <c:pt idx="9570">
                  <c:v>2392.0</c:v>
                </c:pt>
                <c:pt idx="9571">
                  <c:v>2392.0</c:v>
                </c:pt>
                <c:pt idx="9572">
                  <c:v>2392.0</c:v>
                </c:pt>
                <c:pt idx="9573">
                  <c:v>2392.0</c:v>
                </c:pt>
                <c:pt idx="9574">
                  <c:v>2392.0</c:v>
                </c:pt>
                <c:pt idx="9575">
                  <c:v>2392.0</c:v>
                </c:pt>
                <c:pt idx="9576">
                  <c:v>2392.0</c:v>
                </c:pt>
                <c:pt idx="9577">
                  <c:v>2392.0</c:v>
                </c:pt>
                <c:pt idx="9578">
                  <c:v>2392.0</c:v>
                </c:pt>
                <c:pt idx="9579">
                  <c:v>2392.0</c:v>
                </c:pt>
                <c:pt idx="9580">
                  <c:v>2392.0</c:v>
                </c:pt>
                <c:pt idx="9581">
                  <c:v>2393.0</c:v>
                </c:pt>
                <c:pt idx="9582">
                  <c:v>2394.0</c:v>
                </c:pt>
                <c:pt idx="9583">
                  <c:v>2394.0</c:v>
                </c:pt>
                <c:pt idx="9584">
                  <c:v>2394.0</c:v>
                </c:pt>
                <c:pt idx="9585">
                  <c:v>2395.0</c:v>
                </c:pt>
                <c:pt idx="9586">
                  <c:v>2395.0</c:v>
                </c:pt>
                <c:pt idx="9587">
                  <c:v>2396.0</c:v>
                </c:pt>
                <c:pt idx="9588">
                  <c:v>2397.0</c:v>
                </c:pt>
                <c:pt idx="9589">
                  <c:v>2397.0</c:v>
                </c:pt>
                <c:pt idx="9590">
                  <c:v>2397.0</c:v>
                </c:pt>
                <c:pt idx="9591">
                  <c:v>2397.0</c:v>
                </c:pt>
                <c:pt idx="9592">
                  <c:v>2398.0</c:v>
                </c:pt>
                <c:pt idx="9593">
                  <c:v>2398.0</c:v>
                </c:pt>
                <c:pt idx="9594">
                  <c:v>2398.0</c:v>
                </c:pt>
                <c:pt idx="9595">
                  <c:v>2398.0</c:v>
                </c:pt>
                <c:pt idx="9596">
                  <c:v>2398.0</c:v>
                </c:pt>
                <c:pt idx="9597">
                  <c:v>2399.0</c:v>
                </c:pt>
                <c:pt idx="9598">
                  <c:v>2400.0</c:v>
                </c:pt>
                <c:pt idx="9599">
                  <c:v>2401.0</c:v>
                </c:pt>
                <c:pt idx="9600">
                  <c:v>2401.0</c:v>
                </c:pt>
                <c:pt idx="9601">
                  <c:v>2401.0</c:v>
                </c:pt>
                <c:pt idx="9602">
                  <c:v>2401.0</c:v>
                </c:pt>
              </c:numCache>
            </c:numRef>
          </c:val>
          <c:smooth val="0"/>
        </c:ser>
        <c:ser>
          <c:idx val="2"/>
          <c:order val="2"/>
          <c:tx>
            <c:strRef>
              <c:f>Confidentiality!$H$1</c:f>
              <c:strCache>
                <c:ptCount val="1"/>
                <c:pt idx="0">
                  <c:v>None A</c:v>
                </c:pt>
              </c:strCache>
            </c:strRef>
          </c:tx>
          <c:marker>
            <c:symbol val="none"/>
          </c:marker>
          <c:val>
            <c:numRef>
              <c:f>Confidentiality!$H$2:$H$9604</c:f>
              <c:numCache>
                <c:formatCode>General</c:formatCode>
                <c:ptCount val="9603"/>
                <c:pt idx="0">
                  <c:v>0.0</c:v>
                </c:pt>
                <c:pt idx="1">
                  <c:v>0.0</c:v>
                </c:pt>
                <c:pt idx="2">
                  <c:v>0.0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2.0</c:v>
                </c:pt>
                <c:pt idx="19">
                  <c:v>2.0</c:v>
                </c:pt>
                <c:pt idx="20">
                  <c:v>2.0</c:v>
                </c:pt>
                <c:pt idx="21">
                  <c:v>2.0</c:v>
                </c:pt>
                <c:pt idx="22">
                  <c:v>2.0</c:v>
                </c:pt>
                <c:pt idx="23">
                  <c:v>2.0</c:v>
                </c:pt>
                <c:pt idx="24">
                  <c:v>2.0</c:v>
                </c:pt>
                <c:pt idx="25">
                  <c:v>3.0</c:v>
                </c:pt>
                <c:pt idx="26">
                  <c:v>4.0</c:v>
                </c:pt>
                <c:pt idx="27">
                  <c:v>4.0</c:v>
                </c:pt>
                <c:pt idx="28">
                  <c:v>4.0</c:v>
                </c:pt>
                <c:pt idx="29">
                  <c:v>4.0</c:v>
                </c:pt>
                <c:pt idx="30">
                  <c:v>4.0</c:v>
                </c:pt>
                <c:pt idx="31">
                  <c:v>4.0</c:v>
                </c:pt>
                <c:pt idx="32">
                  <c:v>5.0</c:v>
                </c:pt>
                <c:pt idx="33">
                  <c:v>6.0</c:v>
                </c:pt>
                <c:pt idx="34">
                  <c:v>6.0</c:v>
                </c:pt>
                <c:pt idx="35">
                  <c:v>6.0</c:v>
                </c:pt>
                <c:pt idx="36">
                  <c:v>6.0</c:v>
                </c:pt>
                <c:pt idx="37">
                  <c:v>7.0</c:v>
                </c:pt>
                <c:pt idx="38">
                  <c:v>8.0</c:v>
                </c:pt>
                <c:pt idx="39">
                  <c:v>9.0</c:v>
                </c:pt>
                <c:pt idx="40">
                  <c:v>9.0</c:v>
                </c:pt>
                <c:pt idx="41">
                  <c:v>10.0</c:v>
                </c:pt>
                <c:pt idx="42">
                  <c:v>11.0</c:v>
                </c:pt>
                <c:pt idx="43">
                  <c:v>11.0</c:v>
                </c:pt>
                <c:pt idx="44">
                  <c:v>11.0</c:v>
                </c:pt>
                <c:pt idx="45">
                  <c:v>12.0</c:v>
                </c:pt>
                <c:pt idx="46">
                  <c:v>12.0</c:v>
                </c:pt>
                <c:pt idx="47">
                  <c:v>13.0</c:v>
                </c:pt>
                <c:pt idx="48">
                  <c:v>13.0</c:v>
                </c:pt>
                <c:pt idx="49">
                  <c:v>13.0</c:v>
                </c:pt>
                <c:pt idx="50">
                  <c:v>13.0</c:v>
                </c:pt>
                <c:pt idx="51">
                  <c:v>14.0</c:v>
                </c:pt>
                <c:pt idx="52">
                  <c:v>14.0</c:v>
                </c:pt>
                <c:pt idx="53">
                  <c:v>14.0</c:v>
                </c:pt>
                <c:pt idx="54">
                  <c:v>15.0</c:v>
                </c:pt>
                <c:pt idx="55">
                  <c:v>16.0</c:v>
                </c:pt>
                <c:pt idx="56">
                  <c:v>16.0</c:v>
                </c:pt>
                <c:pt idx="57">
                  <c:v>16.0</c:v>
                </c:pt>
                <c:pt idx="58">
                  <c:v>16.0</c:v>
                </c:pt>
                <c:pt idx="59">
                  <c:v>16.0</c:v>
                </c:pt>
                <c:pt idx="60">
                  <c:v>16.0</c:v>
                </c:pt>
                <c:pt idx="61">
                  <c:v>16.0</c:v>
                </c:pt>
                <c:pt idx="62">
                  <c:v>17.0</c:v>
                </c:pt>
                <c:pt idx="63">
                  <c:v>18.0</c:v>
                </c:pt>
                <c:pt idx="64">
                  <c:v>18.0</c:v>
                </c:pt>
                <c:pt idx="65">
                  <c:v>18.0</c:v>
                </c:pt>
                <c:pt idx="66">
                  <c:v>18.0</c:v>
                </c:pt>
                <c:pt idx="67">
                  <c:v>18.0</c:v>
                </c:pt>
                <c:pt idx="68">
                  <c:v>19.0</c:v>
                </c:pt>
                <c:pt idx="69">
                  <c:v>20.0</c:v>
                </c:pt>
                <c:pt idx="70">
                  <c:v>20.0</c:v>
                </c:pt>
                <c:pt idx="71">
                  <c:v>20.0</c:v>
                </c:pt>
                <c:pt idx="72">
                  <c:v>20.0</c:v>
                </c:pt>
                <c:pt idx="73">
                  <c:v>20.0</c:v>
                </c:pt>
                <c:pt idx="74">
                  <c:v>21.0</c:v>
                </c:pt>
                <c:pt idx="75">
                  <c:v>22.0</c:v>
                </c:pt>
                <c:pt idx="76">
                  <c:v>23.0</c:v>
                </c:pt>
                <c:pt idx="77">
                  <c:v>23.0</c:v>
                </c:pt>
                <c:pt idx="78">
                  <c:v>24.0</c:v>
                </c:pt>
                <c:pt idx="79">
                  <c:v>25.0</c:v>
                </c:pt>
                <c:pt idx="80">
                  <c:v>26.0</c:v>
                </c:pt>
                <c:pt idx="81">
                  <c:v>26.0</c:v>
                </c:pt>
                <c:pt idx="82">
                  <c:v>26.0</c:v>
                </c:pt>
                <c:pt idx="83">
                  <c:v>26.0</c:v>
                </c:pt>
                <c:pt idx="84">
                  <c:v>27.0</c:v>
                </c:pt>
                <c:pt idx="85">
                  <c:v>28.0</c:v>
                </c:pt>
                <c:pt idx="86">
                  <c:v>28.0</c:v>
                </c:pt>
                <c:pt idx="87">
                  <c:v>28.0</c:v>
                </c:pt>
                <c:pt idx="88">
                  <c:v>29.0</c:v>
                </c:pt>
                <c:pt idx="89">
                  <c:v>30.0</c:v>
                </c:pt>
                <c:pt idx="90">
                  <c:v>31.0</c:v>
                </c:pt>
                <c:pt idx="91">
                  <c:v>32.0</c:v>
                </c:pt>
                <c:pt idx="92">
                  <c:v>33.0</c:v>
                </c:pt>
                <c:pt idx="93">
                  <c:v>34.0</c:v>
                </c:pt>
                <c:pt idx="94">
                  <c:v>34.0</c:v>
                </c:pt>
                <c:pt idx="95">
                  <c:v>35.0</c:v>
                </c:pt>
                <c:pt idx="96">
                  <c:v>35.0</c:v>
                </c:pt>
                <c:pt idx="97">
                  <c:v>36.0</c:v>
                </c:pt>
                <c:pt idx="98">
                  <c:v>37.0</c:v>
                </c:pt>
                <c:pt idx="99">
                  <c:v>38.0</c:v>
                </c:pt>
                <c:pt idx="100">
                  <c:v>39.0</c:v>
                </c:pt>
                <c:pt idx="101">
                  <c:v>40.0</c:v>
                </c:pt>
                <c:pt idx="102">
                  <c:v>41.0</c:v>
                </c:pt>
                <c:pt idx="103">
                  <c:v>42.0</c:v>
                </c:pt>
                <c:pt idx="104">
                  <c:v>42.0</c:v>
                </c:pt>
                <c:pt idx="105">
                  <c:v>42.0</c:v>
                </c:pt>
                <c:pt idx="106">
                  <c:v>42.0</c:v>
                </c:pt>
                <c:pt idx="107">
                  <c:v>42.0</c:v>
                </c:pt>
                <c:pt idx="108">
                  <c:v>43.0</c:v>
                </c:pt>
                <c:pt idx="109">
                  <c:v>44.0</c:v>
                </c:pt>
                <c:pt idx="110">
                  <c:v>45.0</c:v>
                </c:pt>
                <c:pt idx="111">
                  <c:v>46.0</c:v>
                </c:pt>
                <c:pt idx="112">
                  <c:v>47.0</c:v>
                </c:pt>
                <c:pt idx="113">
                  <c:v>47.0</c:v>
                </c:pt>
                <c:pt idx="114">
                  <c:v>47.0</c:v>
                </c:pt>
                <c:pt idx="115">
                  <c:v>47.0</c:v>
                </c:pt>
                <c:pt idx="116">
                  <c:v>48.0</c:v>
                </c:pt>
                <c:pt idx="117">
                  <c:v>49.0</c:v>
                </c:pt>
                <c:pt idx="118">
                  <c:v>49.0</c:v>
                </c:pt>
                <c:pt idx="119">
                  <c:v>50.0</c:v>
                </c:pt>
                <c:pt idx="120">
                  <c:v>50.0</c:v>
                </c:pt>
                <c:pt idx="121">
                  <c:v>50.0</c:v>
                </c:pt>
                <c:pt idx="122">
                  <c:v>51.0</c:v>
                </c:pt>
                <c:pt idx="123">
                  <c:v>51.0</c:v>
                </c:pt>
                <c:pt idx="124">
                  <c:v>51.0</c:v>
                </c:pt>
                <c:pt idx="125">
                  <c:v>52.0</c:v>
                </c:pt>
                <c:pt idx="126">
                  <c:v>52.0</c:v>
                </c:pt>
                <c:pt idx="127">
                  <c:v>52.0</c:v>
                </c:pt>
                <c:pt idx="128">
                  <c:v>53.0</c:v>
                </c:pt>
                <c:pt idx="129">
                  <c:v>53.0</c:v>
                </c:pt>
                <c:pt idx="130">
                  <c:v>54.0</c:v>
                </c:pt>
                <c:pt idx="131">
                  <c:v>54.0</c:v>
                </c:pt>
                <c:pt idx="132">
                  <c:v>54.0</c:v>
                </c:pt>
                <c:pt idx="133">
                  <c:v>54.0</c:v>
                </c:pt>
                <c:pt idx="134">
                  <c:v>54.0</c:v>
                </c:pt>
                <c:pt idx="135">
                  <c:v>55.0</c:v>
                </c:pt>
                <c:pt idx="136">
                  <c:v>55.0</c:v>
                </c:pt>
                <c:pt idx="137">
                  <c:v>55.0</c:v>
                </c:pt>
                <c:pt idx="138">
                  <c:v>55.0</c:v>
                </c:pt>
                <c:pt idx="139">
                  <c:v>55.0</c:v>
                </c:pt>
                <c:pt idx="140">
                  <c:v>55.0</c:v>
                </c:pt>
                <c:pt idx="141">
                  <c:v>55.0</c:v>
                </c:pt>
                <c:pt idx="142">
                  <c:v>55.0</c:v>
                </c:pt>
                <c:pt idx="143">
                  <c:v>55.0</c:v>
                </c:pt>
                <c:pt idx="144">
                  <c:v>55.0</c:v>
                </c:pt>
                <c:pt idx="145">
                  <c:v>55.0</c:v>
                </c:pt>
                <c:pt idx="146">
                  <c:v>55.0</c:v>
                </c:pt>
                <c:pt idx="147">
                  <c:v>56.0</c:v>
                </c:pt>
                <c:pt idx="148">
                  <c:v>57.0</c:v>
                </c:pt>
                <c:pt idx="149">
                  <c:v>57.0</c:v>
                </c:pt>
                <c:pt idx="150">
                  <c:v>57.0</c:v>
                </c:pt>
                <c:pt idx="151">
                  <c:v>57.0</c:v>
                </c:pt>
                <c:pt idx="152">
                  <c:v>57.0</c:v>
                </c:pt>
                <c:pt idx="153">
                  <c:v>57.0</c:v>
                </c:pt>
                <c:pt idx="154">
                  <c:v>58.0</c:v>
                </c:pt>
                <c:pt idx="155">
                  <c:v>58.0</c:v>
                </c:pt>
                <c:pt idx="156">
                  <c:v>58.0</c:v>
                </c:pt>
                <c:pt idx="157">
                  <c:v>58.0</c:v>
                </c:pt>
                <c:pt idx="158">
                  <c:v>58.0</c:v>
                </c:pt>
                <c:pt idx="159">
                  <c:v>59.0</c:v>
                </c:pt>
                <c:pt idx="160">
                  <c:v>59.0</c:v>
                </c:pt>
                <c:pt idx="161">
                  <c:v>59.0</c:v>
                </c:pt>
                <c:pt idx="162">
                  <c:v>60.0</c:v>
                </c:pt>
                <c:pt idx="163">
                  <c:v>61.0</c:v>
                </c:pt>
                <c:pt idx="164">
                  <c:v>62.0</c:v>
                </c:pt>
                <c:pt idx="165">
                  <c:v>62.0</c:v>
                </c:pt>
                <c:pt idx="166">
                  <c:v>62.0</c:v>
                </c:pt>
                <c:pt idx="167">
                  <c:v>62.0</c:v>
                </c:pt>
                <c:pt idx="168">
                  <c:v>63.0</c:v>
                </c:pt>
                <c:pt idx="169">
                  <c:v>64.0</c:v>
                </c:pt>
                <c:pt idx="170">
                  <c:v>64.0</c:v>
                </c:pt>
                <c:pt idx="171">
                  <c:v>65.0</c:v>
                </c:pt>
                <c:pt idx="172">
                  <c:v>65.0</c:v>
                </c:pt>
                <c:pt idx="173">
                  <c:v>66.0</c:v>
                </c:pt>
                <c:pt idx="174">
                  <c:v>66.0</c:v>
                </c:pt>
                <c:pt idx="175">
                  <c:v>66.0</c:v>
                </c:pt>
                <c:pt idx="176">
                  <c:v>67.0</c:v>
                </c:pt>
                <c:pt idx="177">
                  <c:v>67.0</c:v>
                </c:pt>
                <c:pt idx="178">
                  <c:v>68.0</c:v>
                </c:pt>
                <c:pt idx="179">
                  <c:v>68.0</c:v>
                </c:pt>
                <c:pt idx="180">
                  <c:v>68.0</c:v>
                </c:pt>
                <c:pt idx="181">
                  <c:v>68.0</c:v>
                </c:pt>
                <c:pt idx="182">
                  <c:v>69.0</c:v>
                </c:pt>
                <c:pt idx="183">
                  <c:v>70.0</c:v>
                </c:pt>
                <c:pt idx="184">
                  <c:v>70.0</c:v>
                </c:pt>
                <c:pt idx="185">
                  <c:v>71.0</c:v>
                </c:pt>
                <c:pt idx="186">
                  <c:v>71.0</c:v>
                </c:pt>
                <c:pt idx="187">
                  <c:v>71.0</c:v>
                </c:pt>
                <c:pt idx="188">
                  <c:v>71.0</c:v>
                </c:pt>
                <c:pt idx="189">
                  <c:v>71.0</c:v>
                </c:pt>
                <c:pt idx="190">
                  <c:v>71.0</c:v>
                </c:pt>
                <c:pt idx="191">
                  <c:v>71.0</c:v>
                </c:pt>
                <c:pt idx="192">
                  <c:v>71.0</c:v>
                </c:pt>
                <c:pt idx="193">
                  <c:v>72.0</c:v>
                </c:pt>
                <c:pt idx="194">
                  <c:v>72.0</c:v>
                </c:pt>
                <c:pt idx="195">
                  <c:v>72.0</c:v>
                </c:pt>
                <c:pt idx="196">
                  <c:v>72.0</c:v>
                </c:pt>
                <c:pt idx="197">
                  <c:v>73.0</c:v>
                </c:pt>
                <c:pt idx="198">
                  <c:v>73.0</c:v>
                </c:pt>
                <c:pt idx="199">
                  <c:v>73.0</c:v>
                </c:pt>
                <c:pt idx="200">
                  <c:v>74.0</c:v>
                </c:pt>
                <c:pt idx="201">
                  <c:v>74.0</c:v>
                </c:pt>
                <c:pt idx="202">
                  <c:v>74.0</c:v>
                </c:pt>
                <c:pt idx="203">
                  <c:v>74.0</c:v>
                </c:pt>
                <c:pt idx="204">
                  <c:v>74.0</c:v>
                </c:pt>
                <c:pt idx="205">
                  <c:v>74.0</c:v>
                </c:pt>
                <c:pt idx="206">
                  <c:v>74.0</c:v>
                </c:pt>
                <c:pt idx="207">
                  <c:v>74.0</c:v>
                </c:pt>
                <c:pt idx="208">
                  <c:v>75.0</c:v>
                </c:pt>
                <c:pt idx="209">
                  <c:v>75.0</c:v>
                </c:pt>
                <c:pt idx="210">
                  <c:v>75.0</c:v>
                </c:pt>
                <c:pt idx="211">
                  <c:v>75.0</c:v>
                </c:pt>
                <c:pt idx="212">
                  <c:v>75.0</c:v>
                </c:pt>
                <c:pt idx="213">
                  <c:v>75.0</c:v>
                </c:pt>
                <c:pt idx="214">
                  <c:v>75.0</c:v>
                </c:pt>
                <c:pt idx="215">
                  <c:v>75.0</c:v>
                </c:pt>
                <c:pt idx="216">
                  <c:v>75.0</c:v>
                </c:pt>
                <c:pt idx="217">
                  <c:v>75.0</c:v>
                </c:pt>
                <c:pt idx="218">
                  <c:v>75.0</c:v>
                </c:pt>
                <c:pt idx="219">
                  <c:v>76.0</c:v>
                </c:pt>
                <c:pt idx="220">
                  <c:v>76.0</c:v>
                </c:pt>
                <c:pt idx="221">
                  <c:v>76.0</c:v>
                </c:pt>
                <c:pt idx="222">
                  <c:v>77.0</c:v>
                </c:pt>
                <c:pt idx="223">
                  <c:v>78.0</c:v>
                </c:pt>
                <c:pt idx="224">
                  <c:v>79.0</c:v>
                </c:pt>
                <c:pt idx="225">
                  <c:v>80.0</c:v>
                </c:pt>
                <c:pt idx="226">
                  <c:v>81.0</c:v>
                </c:pt>
                <c:pt idx="227">
                  <c:v>81.0</c:v>
                </c:pt>
                <c:pt idx="228">
                  <c:v>82.0</c:v>
                </c:pt>
                <c:pt idx="229">
                  <c:v>82.0</c:v>
                </c:pt>
                <c:pt idx="230">
                  <c:v>82.0</c:v>
                </c:pt>
                <c:pt idx="231">
                  <c:v>82.0</c:v>
                </c:pt>
                <c:pt idx="232">
                  <c:v>82.0</c:v>
                </c:pt>
                <c:pt idx="233">
                  <c:v>83.0</c:v>
                </c:pt>
                <c:pt idx="234">
                  <c:v>84.0</c:v>
                </c:pt>
                <c:pt idx="235">
                  <c:v>84.0</c:v>
                </c:pt>
                <c:pt idx="236">
                  <c:v>84.0</c:v>
                </c:pt>
                <c:pt idx="237">
                  <c:v>84.0</c:v>
                </c:pt>
                <c:pt idx="238">
                  <c:v>84.0</c:v>
                </c:pt>
                <c:pt idx="239">
                  <c:v>84.0</c:v>
                </c:pt>
                <c:pt idx="240">
                  <c:v>85.0</c:v>
                </c:pt>
                <c:pt idx="241">
                  <c:v>85.0</c:v>
                </c:pt>
                <c:pt idx="242">
                  <c:v>86.0</c:v>
                </c:pt>
                <c:pt idx="243">
                  <c:v>86.0</c:v>
                </c:pt>
                <c:pt idx="244">
                  <c:v>87.0</c:v>
                </c:pt>
                <c:pt idx="245">
                  <c:v>88.0</c:v>
                </c:pt>
                <c:pt idx="246">
                  <c:v>88.0</c:v>
                </c:pt>
                <c:pt idx="247">
                  <c:v>88.0</c:v>
                </c:pt>
                <c:pt idx="248">
                  <c:v>89.0</c:v>
                </c:pt>
                <c:pt idx="249">
                  <c:v>89.0</c:v>
                </c:pt>
                <c:pt idx="250">
                  <c:v>89.0</c:v>
                </c:pt>
                <c:pt idx="251">
                  <c:v>90.0</c:v>
                </c:pt>
                <c:pt idx="252">
                  <c:v>91.0</c:v>
                </c:pt>
                <c:pt idx="253">
                  <c:v>92.0</c:v>
                </c:pt>
                <c:pt idx="254">
                  <c:v>93.0</c:v>
                </c:pt>
                <c:pt idx="255">
                  <c:v>94.0</c:v>
                </c:pt>
                <c:pt idx="256">
                  <c:v>95.0</c:v>
                </c:pt>
                <c:pt idx="257">
                  <c:v>95.0</c:v>
                </c:pt>
                <c:pt idx="258">
                  <c:v>95.0</c:v>
                </c:pt>
                <c:pt idx="259">
                  <c:v>95.0</c:v>
                </c:pt>
                <c:pt idx="260">
                  <c:v>95.0</c:v>
                </c:pt>
                <c:pt idx="261">
                  <c:v>96.0</c:v>
                </c:pt>
                <c:pt idx="262">
                  <c:v>96.0</c:v>
                </c:pt>
                <c:pt idx="263">
                  <c:v>97.0</c:v>
                </c:pt>
                <c:pt idx="264">
                  <c:v>98.0</c:v>
                </c:pt>
                <c:pt idx="265">
                  <c:v>99.0</c:v>
                </c:pt>
                <c:pt idx="266">
                  <c:v>100.0</c:v>
                </c:pt>
                <c:pt idx="267">
                  <c:v>100.0</c:v>
                </c:pt>
                <c:pt idx="268">
                  <c:v>101.0</c:v>
                </c:pt>
                <c:pt idx="269">
                  <c:v>102.0</c:v>
                </c:pt>
                <c:pt idx="270">
                  <c:v>103.0</c:v>
                </c:pt>
                <c:pt idx="271">
                  <c:v>103.0</c:v>
                </c:pt>
                <c:pt idx="272">
                  <c:v>103.0</c:v>
                </c:pt>
                <c:pt idx="273">
                  <c:v>104.0</c:v>
                </c:pt>
                <c:pt idx="274">
                  <c:v>105.0</c:v>
                </c:pt>
                <c:pt idx="275">
                  <c:v>105.0</c:v>
                </c:pt>
                <c:pt idx="276">
                  <c:v>105.0</c:v>
                </c:pt>
                <c:pt idx="277">
                  <c:v>105.0</c:v>
                </c:pt>
                <c:pt idx="278">
                  <c:v>106.0</c:v>
                </c:pt>
                <c:pt idx="279">
                  <c:v>107.0</c:v>
                </c:pt>
                <c:pt idx="280">
                  <c:v>108.0</c:v>
                </c:pt>
                <c:pt idx="281">
                  <c:v>108.0</c:v>
                </c:pt>
                <c:pt idx="282">
                  <c:v>108.0</c:v>
                </c:pt>
                <c:pt idx="283">
                  <c:v>108.0</c:v>
                </c:pt>
                <c:pt idx="284">
                  <c:v>108.0</c:v>
                </c:pt>
                <c:pt idx="285">
                  <c:v>108.0</c:v>
                </c:pt>
                <c:pt idx="286">
                  <c:v>109.0</c:v>
                </c:pt>
                <c:pt idx="287">
                  <c:v>109.0</c:v>
                </c:pt>
                <c:pt idx="288">
                  <c:v>110.0</c:v>
                </c:pt>
                <c:pt idx="289">
                  <c:v>110.0</c:v>
                </c:pt>
                <c:pt idx="290">
                  <c:v>111.0</c:v>
                </c:pt>
                <c:pt idx="291">
                  <c:v>111.0</c:v>
                </c:pt>
                <c:pt idx="292">
                  <c:v>111.0</c:v>
                </c:pt>
                <c:pt idx="293">
                  <c:v>112.0</c:v>
                </c:pt>
                <c:pt idx="294">
                  <c:v>112.0</c:v>
                </c:pt>
                <c:pt idx="295">
                  <c:v>112.0</c:v>
                </c:pt>
                <c:pt idx="296">
                  <c:v>113.0</c:v>
                </c:pt>
                <c:pt idx="297">
                  <c:v>114.0</c:v>
                </c:pt>
                <c:pt idx="298">
                  <c:v>114.0</c:v>
                </c:pt>
                <c:pt idx="299">
                  <c:v>114.0</c:v>
                </c:pt>
                <c:pt idx="300">
                  <c:v>114.0</c:v>
                </c:pt>
                <c:pt idx="301">
                  <c:v>114.0</c:v>
                </c:pt>
                <c:pt idx="302">
                  <c:v>114.0</c:v>
                </c:pt>
                <c:pt idx="303">
                  <c:v>115.0</c:v>
                </c:pt>
                <c:pt idx="304">
                  <c:v>116.0</c:v>
                </c:pt>
                <c:pt idx="305">
                  <c:v>117.0</c:v>
                </c:pt>
                <c:pt idx="306">
                  <c:v>118.0</c:v>
                </c:pt>
                <c:pt idx="307">
                  <c:v>119.0</c:v>
                </c:pt>
                <c:pt idx="308">
                  <c:v>120.0</c:v>
                </c:pt>
                <c:pt idx="309">
                  <c:v>121.0</c:v>
                </c:pt>
                <c:pt idx="310">
                  <c:v>122.0</c:v>
                </c:pt>
                <c:pt idx="311">
                  <c:v>122.0</c:v>
                </c:pt>
                <c:pt idx="312">
                  <c:v>123.0</c:v>
                </c:pt>
                <c:pt idx="313">
                  <c:v>123.0</c:v>
                </c:pt>
                <c:pt idx="314">
                  <c:v>123.0</c:v>
                </c:pt>
                <c:pt idx="315">
                  <c:v>124.0</c:v>
                </c:pt>
                <c:pt idx="316">
                  <c:v>125.0</c:v>
                </c:pt>
                <c:pt idx="317">
                  <c:v>126.0</c:v>
                </c:pt>
                <c:pt idx="318">
                  <c:v>126.0</c:v>
                </c:pt>
                <c:pt idx="319">
                  <c:v>126.0</c:v>
                </c:pt>
                <c:pt idx="320">
                  <c:v>127.0</c:v>
                </c:pt>
                <c:pt idx="321">
                  <c:v>128.0</c:v>
                </c:pt>
                <c:pt idx="322">
                  <c:v>128.0</c:v>
                </c:pt>
                <c:pt idx="323">
                  <c:v>128.0</c:v>
                </c:pt>
                <c:pt idx="324">
                  <c:v>129.0</c:v>
                </c:pt>
                <c:pt idx="325">
                  <c:v>130.0</c:v>
                </c:pt>
                <c:pt idx="326">
                  <c:v>130.0</c:v>
                </c:pt>
                <c:pt idx="327">
                  <c:v>130.0</c:v>
                </c:pt>
                <c:pt idx="328">
                  <c:v>130.0</c:v>
                </c:pt>
                <c:pt idx="329">
                  <c:v>130.0</c:v>
                </c:pt>
                <c:pt idx="330">
                  <c:v>130.0</c:v>
                </c:pt>
                <c:pt idx="331">
                  <c:v>130.0</c:v>
                </c:pt>
                <c:pt idx="332">
                  <c:v>131.0</c:v>
                </c:pt>
                <c:pt idx="333">
                  <c:v>131.0</c:v>
                </c:pt>
                <c:pt idx="334">
                  <c:v>131.0</c:v>
                </c:pt>
                <c:pt idx="335">
                  <c:v>131.0</c:v>
                </c:pt>
                <c:pt idx="336">
                  <c:v>131.0</c:v>
                </c:pt>
                <c:pt idx="337">
                  <c:v>132.0</c:v>
                </c:pt>
                <c:pt idx="338">
                  <c:v>132.0</c:v>
                </c:pt>
                <c:pt idx="339">
                  <c:v>132.0</c:v>
                </c:pt>
                <c:pt idx="340">
                  <c:v>132.0</c:v>
                </c:pt>
                <c:pt idx="341">
                  <c:v>132.0</c:v>
                </c:pt>
                <c:pt idx="342">
                  <c:v>133.0</c:v>
                </c:pt>
                <c:pt idx="343">
                  <c:v>134.0</c:v>
                </c:pt>
                <c:pt idx="344">
                  <c:v>134.0</c:v>
                </c:pt>
                <c:pt idx="345">
                  <c:v>134.0</c:v>
                </c:pt>
                <c:pt idx="346">
                  <c:v>134.0</c:v>
                </c:pt>
                <c:pt idx="347">
                  <c:v>134.0</c:v>
                </c:pt>
                <c:pt idx="348">
                  <c:v>135.0</c:v>
                </c:pt>
                <c:pt idx="349">
                  <c:v>135.0</c:v>
                </c:pt>
                <c:pt idx="350">
                  <c:v>135.0</c:v>
                </c:pt>
                <c:pt idx="351">
                  <c:v>136.0</c:v>
                </c:pt>
                <c:pt idx="352">
                  <c:v>136.0</c:v>
                </c:pt>
                <c:pt idx="353">
                  <c:v>137.0</c:v>
                </c:pt>
                <c:pt idx="354">
                  <c:v>138.0</c:v>
                </c:pt>
                <c:pt idx="355">
                  <c:v>139.0</c:v>
                </c:pt>
                <c:pt idx="356">
                  <c:v>140.0</c:v>
                </c:pt>
                <c:pt idx="357">
                  <c:v>141.0</c:v>
                </c:pt>
                <c:pt idx="358">
                  <c:v>141.0</c:v>
                </c:pt>
                <c:pt idx="359">
                  <c:v>142.0</c:v>
                </c:pt>
                <c:pt idx="360">
                  <c:v>142.0</c:v>
                </c:pt>
                <c:pt idx="361">
                  <c:v>142.0</c:v>
                </c:pt>
                <c:pt idx="362">
                  <c:v>142.0</c:v>
                </c:pt>
                <c:pt idx="363">
                  <c:v>143.0</c:v>
                </c:pt>
                <c:pt idx="364">
                  <c:v>144.0</c:v>
                </c:pt>
                <c:pt idx="365">
                  <c:v>144.0</c:v>
                </c:pt>
                <c:pt idx="366">
                  <c:v>144.0</c:v>
                </c:pt>
                <c:pt idx="367">
                  <c:v>144.0</c:v>
                </c:pt>
                <c:pt idx="368">
                  <c:v>144.0</c:v>
                </c:pt>
                <c:pt idx="369">
                  <c:v>145.0</c:v>
                </c:pt>
                <c:pt idx="370">
                  <c:v>145.0</c:v>
                </c:pt>
                <c:pt idx="371">
                  <c:v>146.0</c:v>
                </c:pt>
                <c:pt idx="372">
                  <c:v>146.0</c:v>
                </c:pt>
                <c:pt idx="373">
                  <c:v>147.0</c:v>
                </c:pt>
                <c:pt idx="374">
                  <c:v>148.0</c:v>
                </c:pt>
                <c:pt idx="375">
                  <c:v>148.0</c:v>
                </c:pt>
                <c:pt idx="376">
                  <c:v>148.0</c:v>
                </c:pt>
                <c:pt idx="377">
                  <c:v>148.0</c:v>
                </c:pt>
                <c:pt idx="378">
                  <c:v>149.0</c:v>
                </c:pt>
                <c:pt idx="379">
                  <c:v>150.0</c:v>
                </c:pt>
                <c:pt idx="380">
                  <c:v>151.0</c:v>
                </c:pt>
                <c:pt idx="381">
                  <c:v>152.0</c:v>
                </c:pt>
                <c:pt idx="382">
                  <c:v>152.0</c:v>
                </c:pt>
                <c:pt idx="383">
                  <c:v>152.0</c:v>
                </c:pt>
                <c:pt idx="384">
                  <c:v>152.0</c:v>
                </c:pt>
                <c:pt idx="385">
                  <c:v>153.0</c:v>
                </c:pt>
                <c:pt idx="386">
                  <c:v>153.0</c:v>
                </c:pt>
                <c:pt idx="387">
                  <c:v>154.0</c:v>
                </c:pt>
                <c:pt idx="388">
                  <c:v>155.0</c:v>
                </c:pt>
                <c:pt idx="389">
                  <c:v>156.0</c:v>
                </c:pt>
                <c:pt idx="390">
                  <c:v>156.0</c:v>
                </c:pt>
                <c:pt idx="391">
                  <c:v>156.0</c:v>
                </c:pt>
                <c:pt idx="392">
                  <c:v>156.0</c:v>
                </c:pt>
                <c:pt idx="393">
                  <c:v>157.0</c:v>
                </c:pt>
                <c:pt idx="394">
                  <c:v>158.0</c:v>
                </c:pt>
                <c:pt idx="395">
                  <c:v>159.0</c:v>
                </c:pt>
                <c:pt idx="396">
                  <c:v>160.0</c:v>
                </c:pt>
                <c:pt idx="397">
                  <c:v>161.0</c:v>
                </c:pt>
                <c:pt idx="398">
                  <c:v>162.0</c:v>
                </c:pt>
                <c:pt idx="399">
                  <c:v>162.0</c:v>
                </c:pt>
                <c:pt idx="400">
                  <c:v>162.0</c:v>
                </c:pt>
                <c:pt idx="401">
                  <c:v>162.0</c:v>
                </c:pt>
                <c:pt idx="402">
                  <c:v>162.0</c:v>
                </c:pt>
                <c:pt idx="403">
                  <c:v>162.0</c:v>
                </c:pt>
                <c:pt idx="404">
                  <c:v>162.0</c:v>
                </c:pt>
                <c:pt idx="405">
                  <c:v>163.0</c:v>
                </c:pt>
                <c:pt idx="406">
                  <c:v>163.0</c:v>
                </c:pt>
                <c:pt idx="407">
                  <c:v>164.0</c:v>
                </c:pt>
                <c:pt idx="408">
                  <c:v>165.0</c:v>
                </c:pt>
                <c:pt idx="409">
                  <c:v>166.0</c:v>
                </c:pt>
                <c:pt idx="410">
                  <c:v>166.0</c:v>
                </c:pt>
                <c:pt idx="411">
                  <c:v>166.0</c:v>
                </c:pt>
                <c:pt idx="412">
                  <c:v>166.0</c:v>
                </c:pt>
                <c:pt idx="413">
                  <c:v>166.0</c:v>
                </c:pt>
                <c:pt idx="414">
                  <c:v>166.0</c:v>
                </c:pt>
                <c:pt idx="415">
                  <c:v>166.0</c:v>
                </c:pt>
                <c:pt idx="416">
                  <c:v>166.0</c:v>
                </c:pt>
                <c:pt idx="417">
                  <c:v>166.0</c:v>
                </c:pt>
                <c:pt idx="418">
                  <c:v>166.0</c:v>
                </c:pt>
                <c:pt idx="419">
                  <c:v>167.0</c:v>
                </c:pt>
                <c:pt idx="420">
                  <c:v>168.0</c:v>
                </c:pt>
                <c:pt idx="421">
                  <c:v>168.0</c:v>
                </c:pt>
                <c:pt idx="422">
                  <c:v>169.0</c:v>
                </c:pt>
                <c:pt idx="423">
                  <c:v>170.0</c:v>
                </c:pt>
                <c:pt idx="424">
                  <c:v>171.0</c:v>
                </c:pt>
                <c:pt idx="425">
                  <c:v>171.0</c:v>
                </c:pt>
                <c:pt idx="426">
                  <c:v>171.0</c:v>
                </c:pt>
                <c:pt idx="427">
                  <c:v>171.0</c:v>
                </c:pt>
                <c:pt idx="428">
                  <c:v>172.0</c:v>
                </c:pt>
                <c:pt idx="429">
                  <c:v>172.0</c:v>
                </c:pt>
                <c:pt idx="430">
                  <c:v>173.0</c:v>
                </c:pt>
                <c:pt idx="431">
                  <c:v>173.0</c:v>
                </c:pt>
                <c:pt idx="432">
                  <c:v>173.0</c:v>
                </c:pt>
                <c:pt idx="433">
                  <c:v>174.0</c:v>
                </c:pt>
                <c:pt idx="434">
                  <c:v>174.0</c:v>
                </c:pt>
                <c:pt idx="435">
                  <c:v>175.0</c:v>
                </c:pt>
                <c:pt idx="436">
                  <c:v>176.0</c:v>
                </c:pt>
                <c:pt idx="437">
                  <c:v>176.0</c:v>
                </c:pt>
                <c:pt idx="438">
                  <c:v>176.0</c:v>
                </c:pt>
                <c:pt idx="439">
                  <c:v>177.0</c:v>
                </c:pt>
                <c:pt idx="440">
                  <c:v>177.0</c:v>
                </c:pt>
                <c:pt idx="441">
                  <c:v>178.0</c:v>
                </c:pt>
                <c:pt idx="442">
                  <c:v>178.0</c:v>
                </c:pt>
                <c:pt idx="443">
                  <c:v>179.0</c:v>
                </c:pt>
                <c:pt idx="444">
                  <c:v>179.0</c:v>
                </c:pt>
                <c:pt idx="445">
                  <c:v>180.0</c:v>
                </c:pt>
                <c:pt idx="446">
                  <c:v>181.0</c:v>
                </c:pt>
                <c:pt idx="447">
                  <c:v>182.0</c:v>
                </c:pt>
                <c:pt idx="448">
                  <c:v>182.0</c:v>
                </c:pt>
                <c:pt idx="449">
                  <c:v>182.0</c:v>
                </c:pt>
                <c:pt idx="450">
                  <c:v>182.0</c:v>
                </c:pt>
                <c:pt idx="451">
                  <c:v>182.0</c:v>
                </c:pt>
                <c:pt idx="452">
                  <c:v>182.0</c:v>
                </c:pt>
                <c:pt idx="453">
                  <c:v>182.0</c:v>
                </c:pt>
                <c:pt idx="454">
                  <c:v>182.0</c:v>
                </c:pt>
                <c:pt idx="455">
                  <c:v>182.0</c:v>
                </c:pt>
                <c:pt idx="456">
                  <c:v>182.0</c:v>
                </c:pt>
                <c:pt idx="457">
                  <c:v>182.0</c:v>
                </c:pt>
                <c:pt idx="458">
                  <c:v>182.0</c:v>
                </c:pt>
                <c:pt idx="459">
                  <c:v>182.0</c:v>
                </c:pt>
                <c:pt idx="460">
                  <c:v>182.0</c:v>
                </c:pt>
                <c:pt idx="461">
                  <c:v>183.0</c:v>
                </c:pt>
                <c:pt idx="462">
                  <c:v>183.0</c:v>
                </c:pt>
                <c:pt idx="463">
                  <c:v>183.0</c:v>
                </c:pt>
                <c:pt idx="464">
                  <c:v>183.0</c:v>
                </c:pt>
                <c:pt idx="465">
                  <c:v>183.0</c:v>
                </c:pt>
                <c:pt idx="466">
                  <c:v>183.0</c:v>
                </c:pt>
                <c:pt idx="467">
                  <c:v>183.0</c:v>
                </c:pt>
                <c:pt idx="468">
                  <c:v>183.0</c:v>
                </c:pt>
                <c:pt idx="469">
                  <c:v>184.0</c:v>
                </c:pt>
                <c:pt idx="470">
                  <c:v>184.0</c:v>
                </c:pt>
                <c:pt idx="471">
                  <c:v>184.0</c:v>
                </c:pt>
                <c:pt idx="472">
                  <c:v>184.0</c:v>
                </c:pt>
                <c:pt idx="473">
                  <c:v>184.0</c:v>
                </c:pt>
                <c:pt idx="474">
                  <c:v>184.0</c:v>
                </c:pt>
                <c:pt idx="475">
                  <c:v>184.0</c:v>
                </c:pt>
                <c:pt idx="476">
                  <c:v>184.0</c:v>
                </c:pt>
                <c:pt idx="477">
                  <c:v>184.0</c:v>
                </c:pt>
                <c:pt idx="478">
                  <c:v>184.0</c:v>
                </c:pt>
                <c:pt idx="479">
                  <c:v>184.0</c:v>
                </c:pt>
                <c:pt idx="480">
                  <c:v>184.0</c:v>
                </c:pt>
                <c:pt idx="481">
                  <c:v>184.0</c:v>
                </c:pt>
                <c:pt idx="482">
                  <c:v>184.0</c:v>
                </c:pt>
                <c:pt idx="483">
                  <c:v>184.0</c:v>
                </c:pt>
                <c:pt idx="484">
                  <c:v>185.0</c:v>
                </c:pt>
                <c:pt idx="485">
                  <c:v>185.0</c:v>
                </c:pt>
                <c:pt idx="486">
                  <c:v>185.0</c:v>
                </c:pt>
                <c:pt idx="487">
                  <c:v>186.0</c:v>
                </c:pt>
                <c:pt idx="488">
                  <c:v>186.0</c:v>
                </c:pt>
                <c:pt idx="489">
                  <c:v>186.0</c:v>
                </c:pt>
                <c:pt idx="490">
                  <c:v>186.0</c:v>
                </c:pt>
                <c:pt idx="491">
                  <c:v>186.0</c:v>
                </c:pt>
                <c:pt idx="492">
                  <c:v>186.0</c:v>
                </c:pt>
                <c:pt idx="493">
                  <c:v>187.0</c:v>
                </c:pt>
                <c:pt idx="494">
                  <c:v>187.0</c:v>
                </c:pt>
                <c:pt idx="495">
                  <c:v>188.0</c:v>
                </c:pt>
                <c:pt idx="496">
                  <c:v>189.0</c:v>
                </c:pt>
                <c:pt idx="497">
                  <c:v>189.0</c:v>
                </c:pt>
                <c:pt idx="498">
                  <c:v>189.0</c:v>
                </c:pt>
                <c:pt idx="499">
                  <c:v>189.0</c:v>
                </c:pt>
                <c:pt idx="500">
                  <c:v>190.0</c:v>
                </c:pt>
                <c:pt idx="501">
                  <c:v>191.0</c:v>
                </c:pt>
                <c:pt idx="502">
                  <c:v>191.0</c:v>
                </c:pt>
                <c:pt idx="503">
                  <c:v>191.0</c:v>
                </c:pt>
                <c:pt idx="504">
                  <c:v>191.0</c:v>
                </c:pt>
                <c:pt idx="505">
                  <c:v>191.0</c:v>
                </c:pt>
                <c:pt idx="506">
                  <c:v>191.0</c:v>
                </c:pt>
                <c:pt idx="507">
                  <c:v>191.0</c:v>
                </c:pt>
                <c:pt idx="508">
                  <c:v>191.0</c:v>
                </c:pt>
                <c:pt idx="509">
                  <c:v>191.0</c:v>
                </c:pt>
                <c:pt idx="510">
                  <c:v>191.0</c:v>
                </c:pt>
                <c:pt idx="511">
                  <c:v>192.0</c:v>
                </c:pt>
                <c:pt idx="512">
                  <c:v>192.0</c:v>
                </c:pt>
                <c:pt idx="513">
                  <c:v>192.0</c:v>
                </c:pt>
                <c:pt idx="514">
                  <c:v>193.0</c:v>
                </c:pt>
                <c:pt idx="515">
                  <c:v>193.0</c:v>
                </c:pt>
                <c:pt idx="516">
                  <c:v>193.0</c:v>
                </c:pt>
                <c:pt idx="517">
                  <c:v>194.0</c:v>
                </c:pt>
                <c:pt idx="518">
                  <c:v>195.0</c:v>
                </c:pt>
                <c:pt idx="519">
                  <c:v>195.0</c:v>
                </c:pt>
                <c:pt idx="520">
                  <c:v>195.0</c:v>
                </c:pt>
                <c:pt idx="521">
                  <c:v>195.0</c:v>
                </c:pt>
                <c:pt idx="522">
                  <c:v>195.0</c:v>
                </c:pt>
                <c:pt idx="523">
                  <c:v>195.0</c:v>
                </c:pt>
                <c:pt idx="524">
                  <c:v>196.0</c:v>
                </c:pt>
                <c:pt idx="525">
                  <c:v>196.0</c:v>
                </c:pt>
                <c:pt idx="526">
                  <c:v>196.0</c:v>
                </c:pt>
                <c:pt idx="527">
                  <c:v>196.0</c:v>
                </c:pt>
                <c:pt idx="528">
                  <c:v>197.0</c:v>
                </c:pt>
                <c:pt idx="529">
                  <c:v>198.0</c:v>
                </c:pt>
                <c:pt idx="530">
                  <c:v>199.0</c:v>
                </c:pt>
                <c:pt idx="531">
                  <c:v>199.0</c:v>
                </c:pt>
                <c:pt idx="532">
                  <c:v>199.0</c:v>
                </c:pt>
                <c:pt idx="533">
                  <c:v>199.0</c:v>
                </c:pt>
                <c:pt idx="534">
                  <c:v>200.0</c:v>
                </c:pt>
                <c:pt idx="535">
                  <c:v>200.0</c:v>
                </c:pt>
                <c:pt idx="536">
                  <c:v>201.0</c:v>
                </c:pt>
                <c:pt idx="537">
                  <c:v>201.0</c:v>
                </c:pt>
                <c:pt idx="538">
                  <c:v>201.0</c:v>
                </c:pt>
                <c:pt idx="539">
                  <c:v>201.0</c:v>
                </c:pt>
                <c:pt idx="540">
                  <c:v>201.0</c:v>
                </c:pt>
                <c:pt idx="541">
                  <c:v>201.0</c:v>
                </c:pt>
                <c:pt idx="542">
                  <c:v>201.0</c:v>
                </c:pt>
                <c:pt idx="543">
                  <c:v>201.0</c:v>
                </c:pt>
                <c:pt idx="544">
                  <c:v>201.0</c:v>
                </c:pt>
                <c:pt idx="545">
                  <c:v>202.0</c:v>
                </c:pt>
                <c:pt idx="546">
                  <c:v>202.0</c:v>
                </c:pt>
                <c:pt idx="547">
                  <c:v>203.0</c:v>
                </c:pt>
                <c:pt idx="548">
                  <c:v>203.0</c:v>
                </c:pt>
                <c:pt idx="549">
                  <c:v>203.0</c:v>
                </c:pt>
                <c:pt idx="550">
                  <c:v>203.0</c:v>
                </c:pt>
                <c:pt idx="551">
                  <c:v>203.0</c:v>
                </c:pt>
                <c:pt idx="552">
                  <c:v>203.0</c:v>
                </c:pt>
                <c:pt idx="553">
                  <c:v>203.0</c:v>
                </c:pt>
                <c:pt idx="554">
                  <c:v>203.0</c:v>
                </c:pt>
                <c:pt idx="555">
                  <c:v>203.0</c:v>
                </c:pt>
                <c:pt idx="556">
                  <c:v>204.0</c:v>
                </c:pt>
                <c:pt idx="557">
                  <c:v>205.0</c:v>
                </c:pt>
                <c:pt idx="558">
                  <c:v>206.0</c:v>
                </c:pt>
                <c:pt idx="559">
                  <c:v>206.0</c:v>
                </c:pt>
                <c:pt idx="560">
                  <c:v>206.0</c:v>
                </c:pt>
                <c:pt idx="561">
                  <c:v>207.0</c:v>
                </c:pt>
                <c:pt idx="562">
                  <c:v>207.0</c:v>
                </c:pt>
                <c:pt idx="563">
                  <c:v>207.0</c:v>
                </c:pt>
                <c:pt idx="564">
                  <c:v>208.0</c:v>
                </c:pt>
                <c:pt idx="565">
                  <c:v>208.0</c:v>
                </c:pt>
                <c:pt idx="566">
                  <c:v>208.0</c:v>
                </c:pt>
                <c:pt idx="567">
                  <c:v>208.0</c:v>
                </c:pt>
                <c:pt idx="568">
                  <c:v>208.0</c:v>
                </c:pt>
                <c:pt idx="569">
                  <c:v>208.0</c:v>
                </c:pt>
                <c:pt idx="570">
                  <c:v>208.0</c:v>
                </c:pt>
                <c:pt idx="571">
                  <c:v>209.0</c:v>
                </c:pt>
                <c:pt idx="572">
                  <c:v>209.0</c:v>
                </c:pt>
                <c:pt idx="573">
                  <c:v>210.0</c:v>
                </c:pt>
                <c:pt idx="574">
                  <c:v>210.0</c:v>
                </c:pt>
                <c:pt idx="575">
                  <c:v>211.0</c:v>
                </c:pt>
                <c:pt idx="576">
                  <c:v>212.0</c:v>
                </c:pt>
                <c:pt idx="577">
                  <c:v>212.0</c:v>
                </c:pt>
                <c:pt idx="578">
                  <c:v>212.0</c:v>
                </c:pt>
                <c:pt idx="579">
                  <c:v>212.0</c:v>
                </c:pt>
                <c:pt idx="580">
                  <c:v>212.0</c:v>
                </c:pt>
                <c:pt idx="581">
                  <c:v>212.0</c:v>
                </c:pt>
                <c:pt idx="582">
                  <c:v>212.0</c:v>
                </c:pt>
                <c:pt idx="583">
                  <c:v>212.0</c:v>
                </c:pt>
                <c:pt idx="584">
                  <c:v>212.0</c:v>
                </c:pt>
                <c:pt idx="585">
                  <c:v>212.0</c:v>
                </c:pt>
                <c:pt idx="586">
                  <c:v>212.0</c:v>
                </c:pt>
                <c:pt idx="587">
                  <c:v>212.0</c:v>
                </c:pt>
                <c:pt idx="588">
                  <c:v>212.0</c:v>
                </c:pt>
                <c:pt idx="589">
                  <c:v>212.0</c:v>
                </c:pt>
                <c:pt idx="590">
                  <c:v>212.0</c:v>
                </c:pt>
                <c:pt idx="591">
                  <c:v>212.0</c:v>
                </c:pt>
                <c:pt idx="592">
                  <c:v>213.0</c:v>
                </c:pt>
                <c:pt idx="593">
                  <c:v>213.0</c:v>
                </c:pt>
                <c:pt idx="594">
                  <c:v>213.0</c:v>
                </c:pt>
                <c:pt idx="595">
                  <c:v>214.0</c:v>
                </c:pt>
                <c:pt idx="596">
                  <c:v>214.0</c:v>
                </c:pt>
                <c:pt idx="597">
                  <c:v>214.0</c:v>
                </c:pt>
                <c:pt idx="598">
                  <c:v>215.0</c:v>
                </c:pt>
                <c:pt idx="599">
                  <c:v>216.0</c:v>
                </c:pt>
                <c:pt idx="600">
                  <c:v>217.0</c:v>
                </c:pt>
                <c:pt idx="601">
                  <c:v>217.0</c:v>
                </c:pt>
                <c:pt idx="602">
                  <c:v>217.0</c:v>
                </c:pt>
                <c:pt idx="603">
                  <c:v>217.0</c:v>
                </c:pt>
                <c:pt idx="604">
                  <c:v>217.0</c:v>
                </c:pt>
                <c:pt idx="605">
                  <c:v>218.0</c:v>
                </c:pt>
                <c:pt idx="606">
                  <c:v>218.0</c:v>
                </c:pt>
                <c:pt idx="607">
                  <c:v>219.0</c:v>
                </c:pt>
                <c:pt idx="608">
                  <c:v>220.0</c:v>
                </c:pt>
                <c:pt idx="609">
                  <c:v>221.0</c:v>
                </c:pt>
                <c:pt idx="610">
                  <c:v>222.0</c:v>
                </c:pt>
                <c:pt idx="611">
                  <c:v>223.0</c:v>
                </c:pt>
                <c:pt idx="612">
                  <c:v>224.0</c:v>
                </c:pt>
                <c:pt idx="613">
                  <c:v>224.0</c:v>
                </c:pt>
                <c:pt idx="614">
                  <c:v>225.0</c:v>
                </c:pt>
                <c:pt idx="615">
                  <c:v>225.0</c:v>
                </c:pt>
                <c:pt idx="616">
                  <c:v>225.0</c:v>
                </c:pt>
                <c:pt idx="617">
                  <c:v>225.0</c:v>
                </c:pt>
                <c:pt idx="618">
                  <c:v>225.0</c:v>
                </c:pt>
                <c:pt idx="619">
                  <c:v>225.0</c:v>
                </c:pt>
                <c:pt idx="620">
                  <c:v>225.0</c:v>
                </c:pt>
                <c:pt idx="621">
                  <c:v>225.0</c:v>
                </c:pt>
                <c:pt idx="622">
                  <c:v>225.0</c:v>
                </c:pt>
                <c:pt idx="623">
                  <c:v>225.0</c:v>
                </c:pt>
                <c:pt idx="624">
                  <c:v>225.0</c:v>
                </c:pt>
                <c:pt idx="625">
                  <c:v>226.0</c:v>
                </c:pt>
                <c:pt idx="626">
                  <c:v>226.0</c:v>
                </c:pt>
                <c:pt idx="627">
                  <c:v>227.0</c:v>
                </c:pt>
                <c:pt idx="628">
                  <c:v>227.0</c:v>
                </c:pt>
                <c:pt idx="629">
                  <c:v>227.0</c:v>
                </c:pt>
                <c:pt idx="630">
                  <c:v>227.0</c:v>
                </c:pt>
                <c:pt idx="631">
                  <c:v>227.0</c:v>
                </c:pt>
                <c:pt idx="632">
                  <c:v>227.0</c:v>
                </c:pt>
                <c:pt idx="633">
                  <c:v>227.0</c:v>
                </c:pt>
                <c:pt idx="634">
                  <c:v>227.0</c:v>
                </c:pt>
                <c:pt idx="635">
                  <c:v>227.0</c:v>
                </c:pt>
                <c:pt idx="636">
                  <c:v>227.0</c:v>
                </c:pt>
                <c:pt idx="637">
                  <c:v>227.0</c:v>
                </c:pt>
                <c:pt idx="638">
                  <c:v>227.0</c:v>
                </c:pt>
                <c:pt idx="639">
                  <c:v>227.0</c:v>
                </c:pt>
                <c:pt idx="640">
                  <c:v>227.0</c:v>
                </c:pt>
                <c:pt idx="641">
                  <c:v>227.0</c:v>
                </c:pt>
                <c:pt idx="642">
                  <c:v>227.0</c:v>
                </c:pt>
                <c:pt idx="643">
                  <c:v>227.0</c:v>
                </c:pt>
                <c:pt idx="644">
                  <c:v>228.0</c:v>
                </c:pt>
                <c:pt idx="645">
                  <c:v>229.0</c:v>
                </c:pt>
                <c:pt idx="646">
                  <c:v>230.0</c:v>
                </c:pt>
                <c:pt idx="647">
                  <c:v>230.0</c:v>
                </c:pt>
                <c:pt idx="648">
                  <c:v>231.0</c:v>
                </c:pt>
                <c:pt idx="649">
                  <c:v>231.0</c:v>
                </c:pt>
                <c:pt idx="650">
                  <c:v>232.0</c:v>
                </c:pt>
                <c:pt idx="651">
                  <c:v>232.0</c:v>
                </c:pt>
                <c:pt idx="652">
                  <c:v>232.0</c:v>
                </c:pt>
                <c:pt idx="653">
                  <c:v>232.0</c:v>
                </c:pt>
                <c:pt idx="654">
                  <c:v>232.0</c:v>
                </c:pt>
                <c:pt idx="655">
                  <c:v>232.0</c:v>
                </c:pt>
                <c:pt idx="656">
                  <c:v>232.0</c:v>
                </c:pt>
                <c:pt idx="657">
                  <c:v>232.0</c:v>
                </c:pt>
                <c:pt idx="658">
                  <c:v>232.0</c:v>
                </c:pt>
                <c:pt idx="659">
                  <c:v>232.0</c:v>
                </c:pt>
                <c:pt idx="660">
                  <c:v>233.0</c:v>
                </c:pt>
                <c:pt idx="661">
                  <c:v>233.0</c:v>
                </c:pt>
                <c:pt idx="662">
                  <c:v>234.0</c:v>
                </c:pt>
                <c:pt idx="663">
                  <c:v>235.0</c:v>
                </c:pt>
                <c:pt idx="664">
                  <c:v>236.0</c:v>
                </c:pt>
                <c:pt idx="665">
                  <c:v>236.0</c:v>
                </c:pt>
                <c:pt idx="666">
                  <c:v>237.0</c:v>
                </c:pt>
                <c:pt idx="667">
                  <c:v>238.0</c:v>
                </c:pt>
                <c:pt idx="668">
                  <c:v>238.0</c:v>
                </c:pt>
                <c:pt idx="669">
                  <c:v>239.0</c:v>
                </c:pt>
                <c:pt idx="670">
                  <c:v>240.0</c:v>
                </c:pt>
                <c:pt idx="671">
                  <c:v>240.0</c:v>
                </c:pt>
                <c:pt idx="672">
                  <c:v>241.0</c:v>
                </c:pt>
                <c:pt idx="673">
                  <c:v>242.0</c:v>
                </c:pt>
                <c:pt idx="674">
                  <c:v>243.0</c:v>
                </c:pt>
                <c:pt idx="675">
                  <c:v>244.0</c:v>
                </c:pt>
                <c:pt idx="676">
                  <c:v>244.0</c:v>
                </c:pt>
                <c:pt idx="677">
                  <c:v>245.0</c:v>
                </c:pt>
                <c:pt idx="678">
                  <c:v>246.0</c:v>
                </c:pt>
                <c:pt idx="679">
                  <c:v>247.0</c:v>
                </c:pt>
                <c:pt idx="680">
                  <c:v>247.0</c:v>
                </c:pt>
                <c:pt idx="681">
                  <c:v>248.0</c:v>
                </c:pt>
                <c:pt idx="682">
                  <c:v>249.0</c:v>
                </c:pt>
                <c:pt idx="683">
                  <c:v>249.0</c:v>
                </c:pt>
                <c:pt idx="684">
                  <c:v>250.0</c:v>
                </c:pt>
                <c:pt idx="685">
                  <c:v>251.0</c:v>
                </c:pt>
                <c:pt idx="686">
                  <c:v>251.0</c:v>
                </c:pt>
                <c:pt idx="687">
                  <c:v>251.0</c:v>
                </c:pt>
                <c:pt idx="688">
                  <c:v>252.0</c:v>
                </c:pt>
                <c:pt idx="689">
                  <c:v>252.0</c:v>
                </c:pt>
                <c:pt idx="690">
                  <c:v>252.0</c:v>
                </c:pt>
                <c:pt idx="691">
                  <c:v>253.0</c:v>
                </c:pt>
                <c:pt idx="692">
                  <c:v>253.0</c:v>
                </c:pt>
                <c:pt idx="693">
                  <c:v>254.0</c:v>
                </c:pt>
                <c:pt idx="694">
                  <c:v>255.0</c:v>
                </c:pt>
                <c:pt idx="695">
                  <c:v>256.0</c:v>
                </c:pt>
                <c:pt idx="696">
                  <c:v>256.0</c:v>
                </c:pt>
                <c:pt idx="697">
                  <c:v>257.0</c:v>
                </c:pt>
                <c:pt idx="698">
                  <c:v>257.0</c:v>
                </c:pt>
                <c:pt idx="699">
                  <c:v>258.0</c:v>
                </c:pt>
                <c:pt idx="700">
                  <c:v>258.0</c:v>
                </c:pt>
                <c:pt idx="701">
                  <c:v>259.0</c:v>
                </c:pt>
                <c:pt idx="702">
                  <c:v>260.0</c:v>
                </c:pt>
                <c:pt idx="703">
                  <c:v>260.0</c:v>
                </c:pt>
                <c:pt idx="704">
                  <c:v>260.0</c:v>
                </c:pt>
                <c:pt idx="705">
                  <c:v>260.0</c:v>
                </c:pt>
                <c:pt idx="706">
                  <c:v>260.0</c:v>
                </c:pt>
                <c:pt idx="707">
                  <c:v>260.0</c:v>
                </c:pt>
                <c:pt idx="708">
                  <c:v>260.0</c:v>
                </c:pt>
                <c:pt idx="709">
                  <c:v>260.0</c:v>
                </c:pt>
                <c:pt idx="710">
                  <c:v>261.0</c:v>
                </c:pt>
                <c:pt idx="711">
                  <c:v>262.0</c:v>
                </c:pt>
                <c:pt idx="712">
                  <c:v>263.0</c:v>
                </c:pt>
                <c:pt idx="713">
                  <c:v>263.0</c:v>
                </c:pt>
                <c:pt idx="714">
                  <c:v>263.0</c:v>
                </c:pt>
                <c:pt idx="715">
                  <c:v>263.0</c:v>
                </c:pt>
                <c:pt idx="716">
                  <c:v>264.0</c:v>
                </c:pt>
                <c:pt idx="717">
                  <c:v>265.0</c:v>
                </c:pt>
                <c:pt idx="718">
                  <c:v>266.0</c:v>
                </c:pt>
                <c:pt idx="719">
                  <c:v>266.0</c:v>
                </c:pt>
                <c:pt idx="720">
                  <c:v>266.0</c:v>
                </c:pt>
                <c:pt idx="721">
                  <c:v>266.0</c:v>
                </c:pt>
                <c:pt idx="722">
                  <c:v>266.0</c:v>
                </c:pt>
                <c:pt idx="723">
                  <c:v>266.0</c:v>
                </c:pt>
                <c:pt idx="724">
                  <c:v>266.0</c:v>
                </c:pt>
                <c:pt idx="725">
                  <c:v>266.0</c:v>
                </c:pt>
                <c:pt idx="726">
                  <c:v>266.0</c:v>
                </c:pt>
                <c:pt idx="727">
                  <c:v>267.0</c:v>
                </c:pt>
                <c:pt idx="728">
                  <c:v>267.0</c:v>
                </c:pt>
                <c:pt idx="729">
                  <c:v>267.0</c:v>
                </c:pt>
                <c:pt idx="730">
                  <c:v>267.0</c:v>
                </c:pt>
                <c:pt idx="731">
                  <c:v>267.0</c:v>
                </c:pt>
                <c:pt idx="732">
                  <c:v>267.0</c:v>
                </c:pt>
                <c:pt idx="733">
                  <c:v>267.0</c:v>
                </c:pt>
                <c:pt idx="734">
                  <c:v>268.0</c:v>
                </c:pt>
                <c:pt idx="735">
                  <c:v>269.0</c:v>
                </c:pt>
                <c:pt idx="736">
                  <c:v>270.0</c:v>
                </c:pt>
                <c:pt idx="737">
                  <c:v>271.0</c:v>
                </c:pt>
                <c:pt idx="738">
                  <c:v>272.0</c:v>
                </c:pt>
                <c:pt idx="739">
                  <c:v>272.0</c:v>
                </c:pt>
                <c:pt idx="740">
                  <c:v>272.0</c:v>
                </c:pt>
                <c:pt idx="741">
                  <c:v>272.0</c:v>
                </c:pt>
                <c:pt idx="742">
                  <c:v>272.0</c:v>
                </c:pt>
                <c:pt idx="743">
                  <c:v>272.0</c:v>
                </c:pt>
                <c:pt idx="744">
                  <c:v>272.0</c:v>
                </c:pt>
                <c:pt idx="745">
                  <c:v>272.0</c:v>
                </c:pt>
                <c:pt idx="746">
                  <c:v>272.0</c:v>
                </c:pt>
                <c:pt idx="747">
                  <c:v>272.0</c:v>
                </c:pt>
                <c:pt idx="748">
                  <c:v>272.0</c:v>
                </c:pt>
                <c:pt idx="749">
                  <c:v>272.0</c:v>
                </c:pt>
                <c:pt idx="750">
                  <c:v>272.0</c:v>
                </c:pt>
                <c:pt idx="751">
                  <c:v>272.0</c:v>
                </c:pt>
                <c:pt idx="752">
                  <c:v>272.0</c:v>
                </c:pt>
                <c:pt idx="753">
                  <c:v>272.0</c:v>
                </c:pt>
                <c:pt idx="754">
                  <c:v>272.0</c:v>
                </c:pt>
                <c:pt idx="755">
                  <c:v>272.0</c:v>
                </c:pt>
                <c:pt idx="756">
                  <c:v>273.0</c:v>
                </c:pt>
                <c:pt idx="757">
                  <c:v>274.0</c:v>
                </c:pt>
                <c:pt idx="758">
                  <c:v>275.0</c:v>
                </c:pt>
                <c:pt idx="759">
                  <c:v>275.0</c:v>
                </c:pt>
                <c:pt idx="760">
                  <c:v>275.0</c:v>
                </c:pt>
                <c:pt idx="761">
                  <c:v>276.0</c:v>
                </c:pt>
                <c:pt idx="762">
                  <c:v>276.0</c:v>
                </c:pt>
                <c:pt idx="763">
                  <c:v>277.0</c:v>
                </c:pt>
                <c:pt idx="764">
                  <c:v>277.0</c:v>
                </c:pt>
                <c:pt idx="765">
                  <c:v>277.0</c:v>
                </c:pt>
                <c:pt idx="766">
                  <c:v>277.0</c:v>
                </c:pt>
                <c:pt idx="767">
                  <c:v>277.0</c:v>
                </c:pt>
                <c:pt idx="768">
                  <c:v>277.0</c:v>
                </c:pt>
                <c:pt idx="769">
                  <c:v>278.0</c:v>
                </c:pt>
                <c:pt idx="770">
                  <c:v>279.0</c:v>
                </c:pt>
                <c:pt idx="771">
                  <c:v>279.0</c:v>
                </c:pt>
                <c:pt idx="772">
                  <c:v>279.0</c:v>
                </c:pt>
                <c:pt idx="773">
                  <c:v>279.0</c:v>
                </c:pt>
                <c:pt idx="774">
                  <c:v>280.0</c:v>
                </c:pt>
                <c:pt idx="775">
                  <c:v>280.0</c:v>
                </c:pt>
                <c:pt idx="776">
                  <c:v>281.0</c:v>
                </c:pt>
                <c:pt idx="777">
                  <c:v>281.0</c:v>
                </c:pt>
                <c:pt idx="778">
                  <c:v>282.0</c:v>
                </c:pt>
                <c:pt idx="779">
                  <c:v>283.0</c:v>
                </c:pt>
                <c:pt idx="780">
                  <c:v>283.0</c:v>
                </c:pt>
                <c:pt idx="781">
                  <c:v>284.0</c:v>
                </c:pt>
                <c:pt idx="782">
                  <c:v>285.0</c:v>
                </c:pt>
                <c:pt idx="783">
                  <c:v>285.0</c:v>
                </c:pt>
                <c:pt idx="784">
                  <c:v>285.0</c:v>
                </c:pt>
                <c:pt idx="785">
                  <c:v>286.0</c:v>
                </c:pt>
                <c:pt idx="786">
                  <c:v>287.0</c:v>
                </c:pt>
                <c:pt idx="787">
                  <c:v>288.0</c:v>
                </c:pt>
                <c:pt idx="788">
                  <c:v>289.0</c:v>
                </c:pt>
                <c:pt idx="789">
                  <c:v>290.0</c:v>
                </c:pt>
                <c:pt idx="790">
                  <c:v>290.0</c:v>
                </c:pt>
                <c:pt idx="791">
                  <c:v>290.0</c:v>
                </c:pt>
                <c:pt idx="792">
                  <c:v>290.0</c:v>
                </c:pt>
                <c:pt idx="793">
                  <c:v>290.0</c:v>
                </c:pt>
                <c:pt idx="794">
                  <c:v>291.0</c:v>
                </c:pt>
                <c:pt idx="795">
                  <c:v>292.0</c:v>
                </c:pt>
                <c:pt idx="796">
                  <c:v>293.0</c:v>
                </c:pt>
                <c:pt idx="797">
                  <c:v>293.0</c:v>
                </c:pt>
                <c:pt idx="798">
                  <c:v>294.0</c:v>
                </c:pt>
                <c:pt idx="799">
                  <c:v>294.0</c:v>
                </c:pt>
                <c:pt idx="800">
                  <c:v>294.0</c:v>
                </c:pt>
                <c:pt idx="801">
                  <c:v>295.0</c:v>
                </c:pt>
                <c:pt idx="802">
                  <c:v>296.0</c:v>
                </c:pt>
                <c:pt idx="803">
                  <c:v>297.0</c:v>
                </c:pt>
                <c:pt idx="804">
                  <c:v>298.0</c:v>
                </c:pt>
                <c:pt idx="805">
                  <c:v>298.0</c:v>
                </c:pt>
                <c:pt idx="806">
                  <c:v>299.0</c:v>
                </c:pt>
                <c:pt idx="807">
                  <c:v>300.0</c:v>
                </c:pt>
                <c:pt idx="808">
                  <c:v>300.0</c:v>
                </c:pt>
                <c:pt idx="809">
                  <c:v>300.0</c:v>
                </c:pt>
                <c:pt idx="810">
                  <c:v>301.0</c:v>
                </c:pt>
                <c:pt idx="811">
                  <c:v>301.0</c:v>
                </c:pt>
                <c:pt idx="812">
                  <c:v>302.0</c:v>
                </c:pt>
                <c:pt idx="813">
                  <c:v>303.0</c:v>
                </c:pt>
                <c:pt idx="814">
                  <c:v>304.0</c:v>
                </c:pt>
                <c:pt idx="815">
                  <c:v>304.0</c:v>
                </c:pt>
                <c:pt idx="816">
                  <c:v>304.0</c:v>
                </c:pt>
                <c:pt idx="817">
                  <c:v>305.0</c:v>
                </c:pt>
                <c:pt idx="818">
                  <c:v>306.0</c:v>
                </c:pt>
                <c:pt idx="819">
                  <c:v>306.0</c:v>
                </c:pt>
                <c:pt idx="820">
                  <c:v>306.0</c:v>
                </c:pt>
                <c:pt idx="821">
                  <c:v>306.0</c:v>
                </c:pt>
                <c:pt idx="822">
                  <c:v>306.0</c:v>
                </c:pt>
                <c:pt idx="823">
                  <c:v>306.0</c:v>
                </c:pt>
                <c:pt idx="824">
                  <c:v>306.0</c:v>
                </c:pt>
                <c:pt idx="825">
                  <c:v>306.0</c:v>
                </c:pt>
                <c:pt idx="826">
                  <c:v>307.0</c:v>
                </c:pt>
                <c:pt idx="827">
                  <c:v>308.0</c:v>
                </c:pt>
                <c:pt idx="828">
                  <c:v>309.0</c:v>
                </c:pt>
                <c:pt idx="829">
                  <c:v>309.0</c:v>
                </c:pt>
                <c:pt idx="830">
                  <c:v>310.0</c:v>
                </c:pt>
                <c:pt idx="831">
                  <c:v>311.0</c:v>
                </c:pt>
                <c:pt idx="832">
                  <c:v>312.0</c:v>
                </c:pt>
                <c:pt idx="833">
                  <c:v>312.0</c:v>
                </c:pt>
                <c:pt idx="834">
                  <c:v>313.0</c:v>
                </c:pt>
                <c:pt idx="835">
                  <c:v>314.0</c:v>
                </c:pt>
                <c:pt idx="836">
                  <c:v>314.0</c:v>
                </c:pt>
                <c:pt idx="837">
                  <c:v>315.0</c:v>
                </c:pt>
                <c:pt idx="838">
                  <c:v>315.0</c:v>
                </c:pt>
                <c:pt idx="839">
                  <c:v>315.0</c:v>
                </c:pt>
                <c:pt idx="840">
                  <c:v>316.0</c:v>
                </c:pt>
                <c:pt idx="841">
                  <c:v>317.0</c:v>
                </c:pt>
                <c:pt idx="842">
                  <c:v>318.0</c:v>
                </c:pt>
                <c:pt idx="843">
                  <c:v>319.0</c:v>
                </c:pt>
                <c:pt idx="844">
                  <c:v>320.0</c:v>
                </c:pt>
                <c:pt idx="845">
                  <c:v>321.0</c:v>
                </c:pt>
                <c:pt idx="846">
                  <c:v>321.0</c:v>
                </c:pt>
                <c:pt idx="847">
                  <c:v>322.0</c:v>
                </c:pt>
                <c:pt idx="848">
                  <c:v>322.0</c:v>
                </c:pt>
                <c:pt idx="849">
                  <c:v>322.0</c:v>
                </c:pt>
                <c:pt idx="850">
                  <c:v>322.0</c:v>
                </c:pt>
                <c:pt idx="851">
                  <c:v>322.0</c:v>
                </c:pt>
                <c:pt idx="852">
                  <c:v>322.0</c:v>
                </c:pt>
                <c:pt idx="853">
                  <c:v>322.0</c:v>
                </c:pt>
                <c:pt idx="854">
                  <c:v>322.0</c:v>
                </c:pt>
                <c:pt idx="855">
                  <c:v>322.0</c:v>
                </c:pt>
                <c:pt idx="856">
                  <c:v>323.0</c:v>
                </c:pt>
                <c:pt idx="857">
                  <c:v>323.0</c:v>
                </c:pt>
                <c:pt idx="858">
                  <c:v>323.0</c:v>
                </c:pt>
                <c:pt idx="859">
                  <c:v>324.0</c:v>
                </c:pt>
                <c:pt idx="860">
                  <c:v>325.0</c:v>
                </c:pt>
                <c:pt idx="861">
                  <c:v>325.0</c:v>
                </c:pt>
                <c:pt idx="862">
                  <c:v>326.0</c:v>
                </c:pt>
                <c:pt idx="863">
                  <c:v>326.0</c:v>
                </c:pt>
                <c:pt idx="864">
                  <c:v>326.0</c:v>
                </c:pt>
                <c:pt idx="865">
                  <c:v>326.0</c:v>
                </c:pt>
                <c:pt idx="866">
                  <c:v>327.0</c:v>
                </c:pt>
                <c:pt idx="867">
                  <c:v>328.0</c:v>
                </c:pt>
                <c:pt idx="868">
                  <c:v>329.0</c:v>
                </c:pt>
                <c:pt idx="869">
                  <c:v>330.0</c:v>
                </c:pt>
                <c:pt idx="870">
                  <c:v>330.0</c:v>
                </c:pt>
                <c:pt idx="871">
                  <c:v>331.0</c:v>
                </c:pt>
                <c:pt idx="872">
                  <c:v>332.0</c:v>
                </c:pt>
                <c:pt idx="873">
                  <c:v>332.0</c:v>
                </c:pt>
                <c:pt idx="874">
                  <c:v>333.0</c:v>
                </c:pt>
                <c:pt idx="875">
                  <c:v>334.0</c:v>
                </c:pt>
                <c:pt idx="876">
                  <c:v>335.0</c:v>
                </c:pt>
                <c:pt idx="877">
                  <c:v>335.0</c:v>
                </c:pt>
                <c:pt idx="878">
                  <c:v>335.0</c:v>
                </c:pt>
                <c:pt idx="879">
                  <c:v>335.0</c:v>
                </c:pt>
                <c:pt idx="880">
                  <c:v>336.0</c:v>
                </c:pt>
                <c:pt idx="881">
                  <c:v>336.0</c:v>
                </c:pt>
                <c:pt idx="882">
                  <c:v>337.0</c:v>
                </c:pt>
                <c:pt idx="883">
                  <c:v>337.0</c:v>
                </c:pt>
                <c:pt idx="884">
                  <c:v>337.0</c:v>
                </c:pt>
                <c:pt idx="885">
                  <c:v>337.0</c:v>
                </c:pt>
                <c:pt idx="886">
                  <c:v>337.0</c:v>
                </c:pt>
                <c:pt idx="887">
                  <c:v>338.0</c:v>
                </c:pt>
                <c:pt idx="888">
                  <c:v>339.0</c:v>
                </c:pt>
                <c:pt idx="889">
                  <c:v>339.0</c:v>
                </c:pt>
                <c:pt idx="890">
                  <c:v>340.0</c:v>
                </c:pt>
                <c:pt idx="891">
                  <c:v>340.0</c:v>
                </c:pt>
                <c:pt idx="892">
                  <c:v>340.0</c:v>
                </c:pt>
                <c:pt idx="893">
                  <c:v>341.0</c:v>
                </c:pt>
                <c:pt idx="894">
                  <c:v>342.0</c:v>
                </c:pt>
                <c:pt idx="895">
                  <c:v>343.0</c:v>
                </c:pt>
                <c:pt idx="896">
                  <c:v>344.0</c:v>
                </c:pt>
                <c:pt idx="897">
                  <c:v>344.0</c:v>
                </c:pt>
                <c:pt idx="898">
                  <c:v>344.0</c:v>
                </c:pt>
                <c:pt idx="899">
                  <c:v>344.0</c:v>
                </c:pt>
                <c:pt idx="900">
                  <c:v>344.0</c:v>
                </c:pt>
                <c:pt idx="901">
                  <c:v>344.0</c:v>
                </c:pt>
                <c:pt idx="902">
                  <c:v>344.0</c:v>
                </c:pt>
                <c:pt idx="903">
                  <c:v>344.0</c:v>
                </c:pt>
                <c:pt idx="904">
                  <c:v>344.0</c:v>
                </c:pt>
                <c:pt idx="905">
                  <c:v>344.0</c:v>
                </c:pt>
                <c:pt idx="906">
                  <c:v>345.0</c:v>
                </c:pt>
                <c:pt idx="907">
                  <c:v>346.0</c:v>
                </c:pt>
                <c:pt idx="908">
                  <c:v>346.0</c:v>
                </c:pt>
                <c:pt idx="909">
                  <c:v>347.0</c:v>
                </c:pt>
                <c:pt idx="910">
                  <c:v>348.0</c:v>
                </c:pt>
                <c:pt idx="911">
                  <c:v>349.0</c:v>
                </c:pt>
                <c:pt idx="912">
                  <c:v>349.0</c:v>
                </c:pt>
                <c:pt idx="913">
                  <c:v>349.0</c:v>
                </c:pt>
                <c:pt idx="914">
                  <c:v>349.0</c:v>
                </c:pt>
                <c:pt idx="915">
                  <c:v>350.0</c:v>
                </c:pt>
                <c:pt idx="916">
                  <c:v>351.0</c:v>
                </c:pt>
                <c:pt idx="917">
                  <c:v>352.0</c:v>
                </c:pt>
                <c:pt idx="918">
                  <c:v>352.0</c:v>
                </c:pt>
                <c:pt idx="919">
                  <c:v>352.0</c:v>
                </c:pt>
                <c:pt idx="920">
                  <c:v>352.0</c:v>
                </c:pt>
                <c:pt idx="921">
                  <c:v>353.0</c:v>
                </c:pt>
                <c:pt idx="922">
                  <c:v>354.0</c:v>
                </c:pt>
                <c:pt idx="923">
                  <c:v>355.0</c:v>
                </c:pt>
                <c:pt idx="924">
                  <c:v>356.0</c:v>
                </c:pt>
                <c:pt idx="925">
                  <c:v>357.0</c:v>
                </c:pt>
                <c:pt idx="926">
                  <c:v>357.0</c:v>
                </c:pt>
                <c:pt idx="927">
                  <c:v>357.0</c:v>
                </c:pt>
                <c:pt idx="928">
                  <c:v>357.0</c:v>
                </c:pt>
                <c:pt idx="929">
                  <c:v>357.0</c:v>
                </c:pt>
                <c:pt idx="930">
                  <c:v>357.0</c:v>
                </c:pt>
                <c:pt idx="931">
                  <c:v>357.0</c:v>
                </c:pt>
                <c:pt idx="932">
                  <c:v>357.0</c:v>
                </c:pt>
                <c:pt idx="933">
                  <c:v>357.0</c:v>
                </c:pt>
                <c:pt idx="934">
                  <c:v>357.0</c:v>
                </c:pt>
                <c:pt idx="935">
                  <c:v>357.0</c:v>
                </c:pt>
                <c:pt idx="936">
                  <c:v>358.0</c:v>
                </c:pt>
                <c:pt idx="937">
                  <c:v>359.0</c:v>
                </c:pt>
                <c:pt idx="938">
                  <c:v>360.0</c:v>
                </c:pt>
                <c:pt idx="939">
                  <c:v>361.0</c:v>
                </c:pt>
                <c:pt idx="940">
                  <c:v>361.0</c:v>
                </c:pt>
                <c:pt idx="941">
                  <c:v>362.0</c:v>
                </c:pt>
                <c:pt idx="942">
                  <c:v>363.0</c:v>
                </c:pt>
                <c:pt idx="943">
                  <c:v>363.0</c:v>
                </c:pt>
                <c:pt idx="944">
                  <c:v>363.0</c:v>
                </c:pt>
                <c:pt idx="945">
                  <c:v>364.0</c:v>
                </c:pt>
                <c:pt idx="946">
                  <c:v>365.0</c:v>
                </c:pt>
                <c:pt idx="947">
                  <c:v>365.0</c:v>
                </c:pt>
                <c:pt idx="948">
                  <c:v>365.0</c:v>
                </c:pt>
                <c:pt idx="949">
                  <c:v>366.0</c:v>
                </c:pt>
                <c:pt idx="950">
                  <c:v>366.0</c:v>
                </c:pt>
                <c:pt idx="951">
                  <c:v>366.0</c:v>
                </c:pt>
                <c:pt idx="952">
                  <c:v>367.0</c:v>
                </c:pt>
                <c:pt idx="953">
                  <c:v>368.0</c:v>
                </c:pt>
                <c:pt idx="954">
                  <c:v>368.0</c:v>
                </c:pt>
                <c:pt idx="955">
                  <c:v>369.0</c:v>
                </c:pt>
                <c:pt idx="956">
                  <c:v>370.0</c:v>
                </c:pt>
                <c:pt idx="957">
                  <c:v>371.0</c:v>
                </c:pt>
                <c:pt idx="958">
                  <c:v>372.0</c:v>
                </c:pt>
                <c:pt idx="959">
                  <c:v>373.0</c:v>
                </c:pt>
                <c:pt idx="960">
                  <c:v>374.0</c:v>
                </c:pt>
                <c:pt idx="961">
                  <c:v>375.0</c:v>
                </c:pt>
                <c:pt idx="962">
                  <c:v>376.0</c:v>
                </c:pt>
                <c:pt idx="963">
                  <c:v>376.0</c:v>
                </c:pt>
                <c:pt idx="964">
                  <c:v>377.0</c:v>
                </c:pt>
                <c:pt idx="965">
                  <c:v>378.0</c:v>
                </c:pt>
                <c:pt idx="966">
                  <c:v>379.0</c:v>
                </c:pt>
                <c:pt idx="967">
                  <c:v>379.0</c:v>
                </c:pt>
                <c:pt idx="968">
                  <c:v>379.0</c:v>
                </c:pt>
                <c:pt idx="969">
                  <c:v>379.0</c:v>
                </c:pt>
                <c:pt idx="970">
                  <c:v>380.0</c:v>
                </c:pt>
                <c:pt idx="971">
                  <c:v>381.0</c:v>
                </c:pt>
                <c:pt idx="972">
                  <c:v>382.0</c:v>
                </c:pt>
                <c:pt idx="973">
                  <c:v>383.0</c:v>
                </c:pt>
                <c:pt idx="974">
                  <c:v>383.0</c:v>
                </c:pt>
                <c:pt idx="975">
                  <c:v>383.0</c:v>
                </c:pt>
                <c:pt idx="976">
                  <c:v>384.0</c:v>
                </c:pt>
                <c:pt idx="977">
                  <c:v>385.0</c:v>
                </c:pt>
                <c:pt idx="978">
                  <c:v>386.0</c:v>
                </c:pt>
                <c:pt idx="979">
                  <c:v>387.0</c:v>
                </c:pt>
                <c:pt idx="980">
                  <c:v>388.0</c:v>
                </c:pt>
                <c:pt idx="981">
                  <c:v>389.0</c:v>
                </c:pt>
                <c:pt idx="982">
                  <c:v>389.0</c:v>
                </c:pt>
                <c:pt idx="983">
                  <c:v>390.0</c:v>
                </c:pt>
                <c:pt idx="984">
                  <c:v>391.0</c:v>
                </c:pt>
                <c:pt idx="985">
                  <c:v>391.0</c:v>
                </c:pt>
                <c:pt idx="986">
                  <c:v>391.0</c:v>
                </c:pt>
                <c:pt idx="987">
                  <c:v>391.0</c:v>
                </c:pt>
                <c:pt idx="988">
                  <c:v>391.0</c:v>
                </c:pt>
                <c:pt idx="989">
                  <c:v>391.0</c:v>
                </c:pt>
                <c:pt idx="990">
                  <c:v>392.0</c:v>
                </c:pt>
                <c:pt idx="991">
                  <c:v>392.0</c:v>
                </c:pt>
                <c:pt idx="992">
                  <c:v>392.0</c:v>
                </c:pt>
                <c:pt idx="993">
                  <c:v>392.0</c:v>
                </c:pt>
                <c:pt idx="994">
                  <c:v>392.0</c:v>
                </c:pt>
                <c:pt idx="995">
                  <c:v>392.0</c:v>
                </c:pt>
                <c:pt idx="996">
                  <c:v>392.0</c:v>
                </c:pt>
                <c:pt idx="997">
                  <c:v>392.0</c:v>
                </c:pt>
                <c:pt idx="998">
                  <c:v>392.0</c:v>
                </c:pt>
                <c:pt idx="999">
                  <c:v>392.0</c:v>
                </c:pt>
                <c:pt idx="1000">
                  <c:v>392.0</c:v>
                </c:pt>
                <c:pt idx="1001">
                  <c:v>392.0</c:v>
                </c:pt>
                <c:pt idx="1002">
                  <c:v>392.0</c:v>
                </c:pt>
                <c:pt idx="1003">
                  <c:v>392.0</c:v>
                </c:pt>
                <c:pt idx="1004">
                  <c:v>392.0</c:v>
                </c:pt>
                <c:pt idx="1005">
                  <c:v>392.0</c:v>
                </c:pt>
                <c:pt idx="1006">
                  <c:v>393.0</c:v>
                </c:pt>
                <c:pt idx="1007">
                  <c:v>393.0</c:v>
                </c:pt>
                <c:pt idx="1008">
                  <c:v>393.0</c:v>
                </c:pt>
                <c:pt idx="1009">
                  <c:v>393.0</c:v>
                </c:pt>
                <c:pt idx="1010">
                  <c:v>393.0</c:v>
                </c:pt>
                <c:pt idx="1011">
                  <c:v>393.0</c:v>
                </c:pt>
                <c:pt idx="1012">
                  <c:v>393.0</c:v>
                </c:pt>
                <c:pt idx="1013">
                  <c:v>393.0</c:v>
                </c:pt>
                <c:pt idx="1014">
                  <c:v>393.0</c:v>
                </c:pt>
                <c:pt idx="1015">
                  <c:v>393.0</c:v>
                </c:pt>
                <c:pt idx="1016">
                  <c:v>393.0</c:v>
                </c:pt>
                <c:pt idx="1017">
                  <c:v>393.0</c:v>
                </c:pt>
                <c:pt idx="1018">
                  <c:v>393.0</c:v>
                </c:pt>
                <c:pt idx="1019">
                  <c:v>393.0</c:v>
                </c:pt>
                <c:pt idx="1020">
                  <c:v>393.0</c:v>
                </c:pt>
                <c:pt idx="1021">
                  <c:v>394.0</c:v>
                </c:pt>
                <c:pt idx="1022">
                  <c:v>394.0</c:v>
                </c:pt>
                <c:pt idx="1023">
                  <c:v>394.0</c:v>
                </c:pt>
                <c:pt idx="1024">
                  <c:v>394.0</c:v>
                </c:pt>
                <c:pt idx="1025">
                  <c:v>394.0</c:v>
                </c:pt>
                <c:pt idx="1026">
                  <c:v>394.0</c:v>
                </c:pt>
                <c:pt idx="1027">
                  <c:v>394.0</c:v>
                </c:pt>
                <c:pt idx="1028">
                  <c:v>394.0</c:v>
                </c:pt>
                <c:pt idx="1029">
                  <c:v>394.0</c:v>
                </c:pt>
                <c:pt idx="1030">
                  <c:v>394.0</c:v>
                </c:pt>
                <c:pt idx="1031">
                  <c:v>394.0</c:v>
                </c:pt>
                <c:pt idx="1032">
                  <c:v>394.0</c:v>
                </c:pt>
                <c:pt idx="1033">
                  <c:v>394.0</c:v>
                </c:pt>
                <c:pt idx="1034">
                  <c:v>394.0</c:v>
                </c:pt>
                <c:pt idx="1035">
                  <c:v>394.0</c:v>
                </c:pt>
                <c:pt idx="1036">
                  <c:v>394.0</c:v>
                </c:pt>
                <c:pt idx="1037">
                  <c:v>394.0</c:v>
                </c:pt>
                <c:pt idx="1038">
                  <c:v>394.0</c:v>
                </c:pt>
                <c:pt idx="1039">
                  <c:v>394.0</c:v>
                </c:pt>
                <c:pt idx="1040">
                  <c:v>394.0</c:v>
                </c:pt>
                <c:pt idx="1041">
                  <c:v>394.0</c:v>
                </c:pt>
                <c:pt idx="1042">
                  <c:v>394.0</c:v>
                </c:pt>
                <c:pt idx="1043">
                  <c:v>394.0</c:v>
                </c:pt>
                <c:pt idx="1044">
                  <c:v>394.0</c:v>
                </c:pt>
                <c:pt idx="1045">
                  <c:v>394.0</c:v>
                </c:pt>
                <c:pt idx="1046">
                  <c:v>395.0</c:v>
                </c:pt>
                <c:pt idx="1047">
                  <c:v>395.0</c:v>
                </c:pt>
                <c:pt idx="1048">
                  <c:v>395.0</c:v>
                </c:pt>
                <c:pt idx="1049">
                  <c:v>396.0</c:v>
                </c:pt>
                <c:pt idx="1050">
                  <c:v>397.0</c:v>
                </c:pt>
                <c:pt idx="1051">
                  <c:v>397.0</c:v>
                </c:pt>
                <c:pt idx="1052">
                  <c:v>397.0</c:v>
                </c:pt>
                <c:pt idx="1053">
                  <c:v>397.0</c:v>
                </c:pt>
                <c:pt idx="1054">
                  <c:v>397.0</c:v>
                </c:pt>
                <c:pt idx="1055">
                  <c:v>397.0</c:v>
                </c:pt>
                <c:pt idx="1056">
                  <c:v>397.0</c:v>
                </c:pt>
                <c:pt idx="1057">
                  <c:v>397.0</c:v>
                </c:pt>
                <c:pt idx="1058">
                  <c:v>397.0</c:v>
                </c:pt>
                <c:pt idx="1059">
                  <c:v>397.0</c:v>
                </c:pt>
                <c:pt idx="1060">
                  <c:v>397.0</c:v>
                </c:pt>
                <c:pt idx="1061">
                  <c:v>397.0</c:v>
                </c:pt>
                <c:pt idx="1062">
                  <c:v>397.0</c:v>
                </c:pt>
                <c:pt idx="1063">
                  <c:v>397.0</c:v>
                </c:pt>
                <c:pt idx="1064">
                  <c:v>397.0</c:v>
                </c:pt>
                <c:pt idx="1065">
                  <c:v>397.0</c:v>
                </c:pt>
                <c:pt idx="1066">
                  <c:v>397.0</c:v>
                </c:pt>
                <c:pt idx="1067">
                  <c:v>397.0</c:v>
                </c:pt>
                <c:pt idx="1068">
                  <c:v>397.0</c:v>
                </c:pt>
                <c:pt idx="1069">
                  <c:v>397.0</c:v>
                </c:pt>
                <c:pt idx="1070">
                  <c:v>397.0</c:v>
                </c:pt>
                <c:pt idx="1071">
                  <c:v>397.0</c:v>
                </c:pt>
                <c:pt idx="1072">
                  <c:v>397.0</c:v>
                </c:pt>
                <c:pt idx="1073">
                  <c:v>397.0</c:v>
                </c:pt>
                <c:pt idx="1074">
                  <c:v>397.0</c:v>
                </c:pt>
                <c:pt idx="1075">
                  <c:v>397.0</c:v>
                </c:pt>
                <c:pt idx="1076">
                  <c:v>398.0</c:v>
                </c:pt>
                <c:pt idx="1077">
                  <c:v>398.0</c:v>
                </c:pt>
                <c:pt idx="1078">
                  <c:v>399.0</c:v>
                </c:pt>
                <c:pt idx="1079">
                  <c:v>399.0</c:v>
                </c:pt>
                <c:pt idx="1080">
                  <c:v>400.0</c:v>
                </c:pt>
                <c:pt idx="1081">
                  <c:v>401.0</c:v>
                </c:pt>
                <c:pt idx="1082">
                  <c:v>401.0</c:v>
                </c:pt>
                <c:pt idx="1083">
                  <c:v>401.0</c:v>
                </c:pt>
                <c:pt idx="1084">
                  <c:v>402.0</c:v>
                </c:pt>
                <c:pt idx="1085">
                  <c:v>403.0</c:v>
                </c:pt>
                <c:pt idx="1086">
                  <c:v>403.0</c:v>
                </c:pt>
                <c:pt idx="1087">
                  <c:v>403.0</c:v>
                </c:pt>
                <c:pt idx="1088">
                  <c:v>403.0</c:v>
                </c:pt>
                <c:pt idx="1089">
                  <c:v>403.0</c:v>
                </c:pt>
                <c:pt idx="1090">
                  <c:v>403.0</c:v>
                </c:pt>
                <c:pt idx="1091">
                  <c:v>404.0</c:v>
                </c:pt>
                <c:pt idx="1092">
                  <c:v>404.0</c:v>
                </c:pt>
                <c:pt idx="1093">
                  <c:v>404.0</c:v>
                </c:pt>
                <c:pt idx="1094">
                  <c:v>404.0</c:v>
                </c:pt>
                <c:pt idx="1095">
                  <c:v>404.0</c:v>
                </c:pt>
                <c:pt idx="1096">
                  <c:v>404.0</c:v>
                </c:pt>
                <c:pt idx="1097">
                  <c:v>405.0</c:v>
                </c:pt>
                <c:pt idx="1098">
                  <c:v>406.0</c:v>
                </c:pt>
                <c:pt idx="1099">
                  <c:v>407.0</c:v>
                </c:pt>
                <c:pt idx="1100">
                  <c:v>407.0</c:v>
                </c:pt>
                <c:pt idx="1101">
                  <c:v>407.0</c:v>
                </c:pt>
                <c:pt idx="1102">
                  <c:v>407.0</c:v>
                </c:pt>
                <c:pt idx="1103">
                  <c:v>407.0</c:v>
                </c:pt>
                <c:pt idx="1104">
                  <c:v>407.0</c:v>
                </c:pt>
                <c:pt idx="1105">
                  <c:v>408.0</c:v>
                </c:pt>
                <c:pt idx="1106">
                  <c:v>409.0</c:v>
                </c:pt>
                <c:pt idx="1107">
                  <c:v>409.0</c:v>
                </c:pt>
                <c:pt idx="1108">
                  <c:v>410.0</c:v>
                </c:pt>
                <c:pt idx="1109">
                  <c:v>410.0</c:v>
                </c:pt>
                <c:pt idx="1110">
                  <c:v>410.0</c:v>
                </c:pt>
                <c:pt idx="1111">
                  <c:v>410.0</c:v>
                </c:pt>
                <c:pt idx="1112">
                  <c:v>411.0</c:v>
                </c:pt>
                <c:pt idx="1113">
                  <c:v>411.0</c:v>
                </c:pt>
                <c:pt idx="1114">
                  <c:v>411.0</c:v>
                </c:pt>
                <c:pt idx="1115">
                  <c:v>411.0</c:v>
                </c:pt>
                <c:pt idx="1116">
                  <c:v>411.0</c:v>
                </c:pt>
                <c:pt idx="1117">
                  <c:v>411.0</c:v>
                </c:pt>
                <c:pt idx="1118">
                  <c:v>411.0</c:v>
                </c:pt>
                <c:pt idx="1119">
                  <c:v>411.0</c:v>
                </c:pt>
                <c:pt idx="1120">
                  <c:v>411.0</c:v>
                </c:pt>
                <c:pt idx="1121">
                  <c:v>412.0</c:v>
                </c:pt>
                <c:pt idx="1122">
                  <c:v>413.0</c:v>
                </c:pt>
                <c:pt idx="1123">
                  <c:v>414.0</c:v>
                </c:pt>
                <c:pt idx="1124">
                  <c:v>414.0</c:v>
                </c:pt>
                <c:pt idx="1125">
                  <c:v>414.0</c:v>
                </c:pt>
                <c:pt idx="1126">
                  <c:v>414.0</c:v>
                </c:pt>
                <c:pt idx="1127">
                  <c:v>415.0</c:v>
                </c:pt>
                <c:pt idx="1128">
                  <c:v>416.0</c:v>
                </c:pt>
                <c:pt idx="1129">
                  <c:v>416.0</c:v>
                </c:pt>
                <c:pt idx="1130">
                  <c:v>417.0</c:v>
                </c:pt>
                <c:pt idx="1131">
                  <c:v>418.0</c:v>
                </c:pt>
                <c:pt idx="1132">
                  <c:v>418.0</c:v>
                </c:pt>
                <c:pt idx="1133">
                  <c:v>418.0</c:v>
                </c:pt>
                <c:pt idx="1134">
                  <c:v>418.0</c:v>
                </c:pt>
                <c:pt idx="1135">
                  <c:v>418.0</c:v>
                </c:pt>
                <c:pt idx="1136">
                  <c:v>418.0</c:v>
                </c:pt>
                <c:pt idx="1137">
                  <c:v>418.0</c:v>
                </c:pt>
                <c:pt idx="1138">
                  <c:v>418.0</c:v>
                </c:pt>
                <c:pt idx="1139">
                  <c:v>419.0</c:v>
                </c:pt>
                <c:pt idx="1140">
                  <c:v>419.0</c:v>
                </c:pt>
                <c:pt idx="1141">
                  <c:v>420.0</c:v>
                </c:pt>
                <c:pt idx="1142">
                  <c:v>420.0</c:v>
                </c:pt>
                <c:pt idx="1143">
                  <c:v>420.0</c:v>
                </c:pt>
                <c:pt idx="1144">
                  <c:v>420.0</c:v>
                </c:pt>
                <c:pt idx="1145">
                  <c:v>420.0</c:v>
                </c:pt>
                <c:pt idx="1146">
                  <c:v>420.0</c:v>
                </c:pt>
                <c:pt idx="1147">
                  <c:v>420.0</c:v>
                </c:pt>
                <c:pt idx="1148">
                  <c:v>421.0</c:v>
                </c:pt>
                <c:pt idx="1149">
                  <c:v>422.0</c:v>
                </c:pt>
                <c:pt idx="1150">
                  <c:v>423.0</c:v>
                </c:pt>
                <c:pt idx="1151">
                  <c:v>423.0</c:v>
                </c:pt>
                <c:pt idx="1152">
                  <c:v>423.0</c:v>
                </c:pt>
                <c:pt idx="1153">
                  <c:v>424.0</c:v>
                </c:pt>
                <c:pt idx="1154">
                  <c:v>424.0</c:v>
                </c:pt>
                <c:pt idx="1155">
                  <c:v>424.0</c:v>
                </c:pt>
                <c:pt idx="1156">
                  <c:v>424.0</c:v>
                </c:pt>
                <c:pt idx="1157">
                  <c:v>425.0</c:v>
                </c:pt>
                <c:pt idx="1158">
                  <c:v>426.0</c:v>
                </c:pt>
                <c:pt idx="1159">
                  <c:v>426.0</c:v>
                </c:pt>
                <c:pt idx="1160">
                  <c:v>427.0</c:v>
                </c:pt>
                <c:pt idx="1161">
                  <c:v>428.0</c:v>
                </c:pt>
                <c:pt idx="1162">
                  <c:v>429.0</c:v>
                </c:pt>
                <c:pt idx="1163">
                  <c:v>429.0</c:v>
                </c:pt>
                <c:pt idx="1164">
                  <c:v>429.0</c:v>
                </c:pt>
                <c:pt idx="1165">
                  <c:v>429.0</c:v>
                </c:pt>
                <c:pt idx="1166">
                  <c:v>429.0</c:v>
                </c:pt>
                <c:pt idx="1167">
                  <c:v>429.0</c:v>
                </c:pt>
                <c:pt idx="1168">
                  <c:v>430.0</c:v>
                </c:pt>
                <c:pt idx="1169">
                  <c:v>431.0</c:v>
                </c:pt>
                <c:pt idx="1170">
                  <c:v>432.0</c:v>
                </c:pt>
                <c:pt idx="1171">
                  <c:v>433.0</c:v>
                </c:pt>
                <c:pt idx="1172">
                  <c:v>434.0</c:v>
                </c:pt>
                <c:pt idx="1173">
                  <c:v>435.0</c:v>
                </c:pt>
                <c:pt idx="1174">
                  <c:v>435.0</c:v>
                </c:pt>
                <c:pt idx="1175">
                  <c:v>435.0</c:v>
                </c:pt>
                <c:pt idx="1176">
                  <c:v>435.0</c:v>
                </c:pt>
                <c:pt idx="1177">
                  <c:v>435.0</c:v>
                </c:pt>
                <c:pt idx="1178">
                  <c:v>436.0</c:v>
                </c:pt>
                <c:pt idx="1179">
                  <c:v>436.0</c:v>
                </c:pt>
                <c:pt idx="1180">
                  <c:v>437.0</c:v>
                </c:pt>
                <c:pt idx="1181">
                  <c:v>437.0</c:v>
                </c:pt>
                <c:pt idx="1182">
                  <c:v>438.0</c:v>
                </c:pt>
                <c:pt idx="1183">
                  <c:v>438.0</c:v>
                </c:pt>
                <c:pt idx="1184">
                  <c:v>438.0</c:v>
                </c:pt>
                <c:pt idx="1185">
                  <c:v>438.0</c:v>
                </c:pt>
                <c:pt idx="1186">
                  <c:v>438.0</c:v>
                </c:pt>
                <c:pt idx="1187">
                  <c:v>438.0</c:v>
                </c:pt>
                <c:pt idx="1188">
                  <c:v>439.0</c:v>
                </c:pt>
                <c:pt idx="1189">
                  <c:v>440.0</c:v>
                </c:pt>
                <c:pt idx="1190">
                  <c:v>440.0</c:v>
                </c:pt>
                <c:pt idx="1191">
                  <c:v>441.0</c:v>
                </c:pt>
                <c:pt idx="1192">
                  <c:v>441.0</c:v>
                </c:pt>
                <c:pt idx="1193">
                  <c:v>442.0</c:v>
                </c:pt>
                <c:pt idx="1194">
                  <c:v>443.0</c:v>
                </c:pt>
                <c:pt idx="1195">
                  <c:v>443.0</c:v>
                </c:pt>
                <c:pt idx="1196">
                  <c:v>443.0</c:v>
                </c:pt>
                <c:pt idx="1197">
                  <c:v>443.0</c:v>
                </c:pt>
                <c:pt idx="1198">
                  <c:v>444.0</c:v>
                </c:pt>
                <c:pt idx="1199">
                  <c:v>445.0</c:v>
                </c:pt>
                <c:pt idx="1200">
                  <c:v>445.0</c:v>
                </c:pt>
                <c:pt idx="1201">
                  <c:v>445.0</c:v>
                </c:pt>
                <c:pt idx="1202">
                  <c:v>445.0</c:v>
                </c:pt>
                <c:pt idx="1203">
                  <c:v>445.0</c:v>
                </c:pt>
                <c:pt idx="1204">
                  <c:v>445.0</c:v>
                </c:pt>
                <c:pt idx="1205">
                  <c:v>445.0</c:v>
                </c:pt>
                <c:pt idx="1206">
                  <c:v>446.0</c:v>
                </c:pt>
                <c:pt idx="1207">
                  <c:v>447.0</c:v>
                </c:pt>
                <c:pt idx="1208">
                  <c:v>448.0</c:v>
                </c:pt>
                <c:pt idx="1209">
                  <c:v>449.0</c:v>
                </c:pt>
                <c:pt idx="1210">
                  <c:v>449.0</c:v>
                </c:pt>
                <c:pt idx="1211">
                  <c:v>450.0</c:v>
                </c:pt>
                <c:pt idx="1212">
                  <c:v>450.0</c:v>
                </c:pt>
                <c:pt idx="1213">
                  <c:v>450.0</c:v>
                </c:pt>
                <c:pt idx="1214">
                  <c:v>451.0</c:v>
                </c:pt>
                <c:pt idx="1215">
                  <c:v>451.0</c:v>
                </c:pt>
                <c:pt idx="1216">
                  <c:v>451.0</c:v>
                </c:pt>
                <c:pt idx="1217">
                  <c:v>451.0</c:v>
                </c:pt>
                <c:pt idx="1218">
                  <c:v>451.0</c:v>
                </c:pt>
                <c:pt idx="1219">
                  <c:v>451.0</c:v>
                </c:pt>
                <c:pt idx="1220">
                  <c:v>451.0</c:v>
                </c:pt>
                <c:pt idx="1221">
                  <c:v>452.0</c:v>
                </c:pt>
                <c:pt idx="1222">
                  <c:v>452.0</c:v>
                </c:pt>
                <c:pt idx="1223">
                  <c:v>453.0</c:v>
                </c:pt>
                <c:pt idx="1224">
                  <c:v>453.0</c:v>
                </c:pt>
                <c:pt idx="1225">
                  <c:v>454.0</c:v>
                </c:pt>
                <c:pt idx="1226">
                  <c:v>455.0</c:v>
                </c:pt>
                <c:pt idx="1227">
                  <c:v>456.0</c:v>
                </c:pt>
                <c:pt idx="1228">
                  <c:v>456.0</c:v>
                </c:pt>
                <c:pt idx="1229">
                  <c:v>456.0</c:v>
                </c:pt>
                <c:pt idx="1230">
                  <c:v>456.0</c:v>
                </c:pt>
                <c:pt idx="1231">
                  <c:v>456.0</c:v>
                </c:pt>
                <c:pt idx="1232">
                  <c:v>456.0</c:v>
                </c:pt>
                <c:pt idx="1233">
                  <c:v>456.0</c:v>
                </c:pt>
                <c:pt idx="1234">
                  <c:v>457.0</c:v>
                </c:pt>
                <c:pt idx="1235">
                  <c:v>457.0</c:v>
                </c:pt>
                <c:pt idx="1236">
                  <c:v>457.0</c:v>
                </c:pt>
                <c:pt idx="1237">
                  <c:v>457.0</c:v>
                </c:pt>
                <c:pt idx="1238">
                  <c:v>458.0</c:v>
                </c:pt>
                <c:pt idx="1239">
                  <c:v>458.0</c:v>
                </c:pt>
                <c:pt idx="1240">
                  <c:v>458.0</c:v>
                </c:pt>
                <c:pt idx="1241">
                  <c:v>458.0</c:v>
                </c:pt>
                <c:pt idx="1242">
                  <c:v>458.0</c:v>
                </c:pt>
                <c:pt idx="1243">
                  <c:v>459.0</c:v>
                </c:pt>
                <c:pt idx="1244">
                  <c:v>460.0</c:v>
                </c:pt>
                <c:pt idx="1245">
                  <c:v>460.0</c:v>
                </c:pt>
                <c:pt idx="1246">
                  <c:v>461.0</c:v>
                </c:pt>
                <c:pt idx="1247">
                  <c:v>462.0</c:v>
                </c:pt>
                <c:pt idx="1248">
                  <c:v>463.0</c:v>
                </c:pt>
                <c:pt idx="1249">
                  <c:v>464.0</c:v>
                </c:pt>
                <c:pt idx="1250">
                  <c:v>464.0</c:v>
                </c:pt>
                <c:pt idx="1251">
                  <c:v>464.0</c:v>
                </c:pt>
                <c:pt idx="1252">
                  <c:v>464.0</c:v>
                </c:pt>
                <c:pt idx="1253">
                  <c:v>465.0</c:v>
                </c:pt>
                <c:pt idx="1254">
                  <c:v>465.0</c:v>
                </c:pt>
                <c:pt idx="1255">
                  <c:v>465.0</c:v>
                </c:pt>
                <c:pt idx="1256">
                  <c:v>466.0</c:v>
                </c:pt>
                <c:pt idx="1257">
                  <c:v>467.0</c:v>
                </c:pt>
                <c:pt idx="1258">
                  <c:v>468.0</c:v>
                </c:pt>
                <c:pt idx="1259">
                  <c:v>469.0</c:v>
                </c:pt>
                <c:pt idx="1260">
                  <c:v>469.0</c:v>
                </c:pt>
                <c:pt idx="1261">
                  <c:v>469.0</c:v>
                </c:pt>
                <c:pt idx="1262">
                  <c:v>469.0</c:v>
                </c:pt>
                <c:pt idx="1263">
                  <c:v>470.0</c:v>
                </c:pt>
                <c:pt idx="1264">
                  <c:v>471.0</c:v>
                </c:pt>
                <c:pt idx="1265">
                  <c:v>471.0</c:v>
                </c:pt>
                <c:pt idx="1266">
                  <c:v>471.0</c:v>
                </c:pt>
                <c:pt idx="1267">
                  <c:v>471.0</c:v>
                </c:pt>
                <c:pt idx="1268">
                  <c:v>471.0</c:v>
                </c:pt>
                <c:pt idx="1269">
                  <c:v>471.0</c:v>
                </c:pt>
                <c:pt idx="1270">
                  <c:v>471.0</c:v>
                </c:pt>
                <c:pt idx="1271">
                  <c:v>471.0</c:v>
                </c:pt>
                <c:pt idx="1272">
                  <c:v>471.0</c:v>
                </c:pt>
                <c:pt idx="1273">
                  <c:v>472.0</c:v>
                </c:pt>
                <c:pt idx="1274">
                  <c:v>473.0</c:v>
                </c:pt>
                <c:pt idx="1275">
                  <c:v>473.0</c:v>
                </c:pt>
                <c:pt idx="1276">
                  <c:v>474.0</c:v>
                </c:pt>
                <c:pt idx="1277">
                  <c:v>474.0</c:v>
                </c:pt>
                <c:pt idx="1278">
                  <c:v>474.0</c:v>
                </c:pt>
                <c:pt idx="1279">
                  <c:v>474.0</c:v>
                </c:pt>
                <c:pt idx="1280">
                  <c:v>475.0</c:v>
                </c:pt>
                <c:pt idx="1281">
                  <c:v>475.0</c:v>
                </c:pt>
                <c:pt idx="1282">
                  <c:v>476.0</c:v>
                </c:pt>
                <c:pt idx="1283">
                  <c:v>476.0</c:v>
                </c:pt>
                <c:pt idx="1284">
                  <c:v>477.0</c:v>
                </c:pt>
                <c:pt idx="1285">
                  <c:v>477.0</c:v>
                </c:pt>
                <c:pt idx="1286">
                  <c:v>477.0</c:v>
                </c:pt>
                <c:pt idx="1287">
                  <c:v>478.0</c:v>
                </c:pt>
                <c:pt idx="1288">
                  <c:v>478.0</c:v>
                </c:pt>
                <c:pt idx="1289">
                  <c:v>478.0</c:v>
                </c:pt>
                <c:pt idx="1290">
                  <c:v>478.0</c:v>
                </c:pt>
                <c:pt idx="1291">
                  <c:v>478.0</c:v>
                </c:pt>
                <c:pt idx="1292">
                  <c:v>478.0</c:v>
                </c:pt>
                <c:pt idx="1293">
                  <c:v>478.0</c:v>
                </c:pt>
                <c:pt idx="1294">
                  <c:v>478.0</c:v>
                </c:pt>
                <c:pt idx="1295">
                  <c:v>478.0</c:v>
                </c:pt>
                <c:pt idx="1296">
                  <c:v>478.0</c:v>
                </c:pt>
                <c:pt idx="1297">
                  <c:v>478.0</c:v>
                </c:pt>
                <c:pt idx="1298">
                  <c:v>478.0</c:v>
                </c:pt>
                <c:pt idx="1299">
                  <c:v>478.0</c:v>
                </c:pt>
                <c:pt idx="1300">
                  <c:v>478.0</c:v>
                </c:pt>
                <c:pt idx="1301">
                  <c:v>478.0</c:v>
                </c:pt>
                <c:pt idx="1302">
                  <c:v>479.0</c:v>
                </c:pt>
                <c:pt idx="1303">
                  <c:v>480.0</c:v>
                </c:pt>
                <c:pt idx="1304">
                  <c:v>481.0</c:v>
                </c:pt>
                <c:pt idx="1305">
                  <c:v>482.0</c:v>
                </c:pt>
                <c:pt idx="1306">
                  <c:v>483.0</c:v>
                </c:pt>
                <c:pt idx="1307">
                  <c:v>484.0</c:v>
                </c:pt>
                <c:pt idx="1308">
                  <c:v>484.0</c:v>
                </c:pt>
                <c:pt idx="1309">
                  <c:v>485.0</c:v>
                </c:pt>
                <c:pt idx="1310">
                  <c:v>485.0</c:v>
                </c:pt>
                <c:pt idx="1311">
                  <c:v>485.0</c:v>
                </c:pt>
                <c:pt idx="1312">
                  <c:v>486.0</c:v>
                </c:pt>
                <c:pt idx="1313">
                  <c:v>486.0</c:v>
                </c:pt>
                <c:pt idx="1314">
                  <c:v>486.0</c:v>
                </c:pt>
                <c:pt idx="1315">
                  <c:v>486.0</c:v>
                </c:pt>
                <c:pt idx="1316">
                  <c:v>487.0</c:v>
                </c:pt>
                <c:pt idx="1317">
                  <c:v>488.0</c:v>
                </c:pt>
                <c:pt idx="1318">
                  <c:v>489.0</c:v>
                </c:pt>
                <c:pt idx="1319">
                  <c:v>490.0</c:v>
                </c:pt>
                <c:pt idx="1320">
                  <c:v>491.0</c:v>
                </c:pt>
                <c:pt idx="1321">
                  <c:v>492.0</c:v>
                </c:pt>
                <c:pt idx="1322">
                  <c:v>493.0</c:v>
                </c:pt>
                <c:pt idx="1323">
                  <c:v>494.0</c:v>
                </c:pt>
                <c:pt idx="1324">
                  <c:v>494.0</c:v>
                </c:pt>
                <c:pt idx="1325">
                  <c:v>495.0</c:v>
                </c:pt>
                <c:pt idx="1326">
                  <c:v>496.0</c:v>
                </c:pt>
                <c:pt idx="1327">
                  <c:v>496.0</c:v>
                </c:pt>
                <c:pt idx="1328">
                  <c:v>496.0</c:v>
                </c:pt>
                <c:pt idx="1329">
                  <c:v>496.0</c:v>
                </c:pt>
                <c:pt idx="1330">
                  <c:v>496.0</c:v>
                </c:pt>
                <c:pt idx="1331">
                  <c:v>496.0</c:v>
                </c:pt>
                <c:pt idx="1332">
                  <c:v>496.0</c:v>
                </c:pt>
                <c:pt idx="1333">
                  <c:v>496.0</c:v>
                </c:pt>
                <c:pt idx="1334">
                  <c:v>496.0</c:v>
                </c:pt>
                <c:pt idx="1335">
                  <c:v>496.0</c:v>
                </c:pt>
                <c:pt idx="1336">
                  <c:v>496.0</c:v>
                </c:pt>
                <c:pt idx="1337">
                  <c:v>496.0</c:v>
                </c:pt>
                <c:pt idx="1338">
                  <c:v>496.0</c:v>
                </c:pt>
                <c:pt idx="1339">
                  <c:v>497.0</c:v>
                </c:pt>
                <c:pt idx="1340">
                  <c:v>497.0</c:v>
                </c:pt>
                <c:pt idx="1341">
                  <c:v>497.0</c:v>
                </c:pt>
                <c:pt idx="1342">
                  <c:v>497.0</c:v>
                </c:pt>
                <c:pt idx="1343">
                  <c:v>497.0</c:v>
                </c:pt>
                <c:pt idx="1344">
                  <c:v>497.0</c:v>
                </c:pt>
                <c:pt idx="1345">
                  <c:v>497.0</c:v>
                </c:pt>
                <c:pt idx="1346">
                  <c:v>498.0</c:v>
                </c:pt>
                <c:pt idx="1347">
                  <c:v>499.0</c:v>
                </c:pt>
                <c:pt idx="1348">
                  <c:v>499.0</c:v>
                </c:pt>
                <c:pt idx="1349">
                  <c:v>499.0</c:v>
                </c:pt>
                <c:pt idx="1350">
                  <c:v>500.0</c:v>
                </c:pt>
                <c:pt idx="1351">
                  <c:v>500.0</c:v>
                </c:pt>
                <c:pt idx="1352">
                  <c:v>500.0</c:v>
                </c:pt>
                <c:pt idx="1353">
                  <c:v>501.0</c:v>
                </c:pt>
                <c:pt idx="1354">
                  <c:v>502.0</c:v>
                </c:pt>
                <c:pt idx="1355">
                  <c:v>503.0</c:v>
                </c:pt>
                <c:pt idx="1356">
                  <c:v>504.0</c:v>
                </c:pt>
                <c:pt idx="1357">
                  <c:v>505.0</c:v>
                </c:pt>
                <c:pt idx="1358">
                  <c:v>506.0</c:v>
                </c:pt>
                <c:pt idx="1359">
                  <c:v>506.0</c:v>
                </c:pt>
                <c:pt idx="1360">
                  <c:v>507.0</c:v>
                </c:pt>
                <c:pt idx="1361">
                  <c:v>508.0</c:v>
                </c:pt>
                <c:pt idx="1362">
                  <c:v>509.0</c:v>
                </c:pt>
                <c:pt idx="1363">
                  <c:v>509.0</c:v>
                </c:pt>
                <c:pt idx="1364">
                  <c:v>509.0</c:v>
                </c:pt>
                <c:pt idx="1365">
                  <c:v>509.0</c:v>
                </c:pt>
                <c:pt idx="1366">
                  <c:v>509.0</c:v>
                </c:pt>
                <c:pt idx="1367">
                  <c:v>509.0</c:v>
                </c:pt>
                <c:pt idx="1368">
                  <c:v>509.0</c:v>
                </c:pt>
                <c:pt idx="1369">
                  <c:v>509.0</c:v>
                </c:pt>
                <c:pt idx="1370">
                  <c:v>509.0</c:v>
                </c:pt>
                <c:pt idx="1371">
                  <c:v>509.0</c:v>
                </c:pt>
                <c:pt idx="1372">
                  <c:v>509.0</c:v>
                </c:pt>
                <c:pt idx="1373">
                  <c:v>509.0</c:v>
                </c:pt>
                <c:pt idx="1374">
                  <c:v>509.0</c:v>
                </c:pt>
                <c:pt idx="1375">
                  <c:v>509.0</c:v>
                </c:pt>
                <c:pt idx="1376">
                  <c:v>509.0</c:v>
                </c:pt>
                <c:pt idx="1377">
                  <c:v>509.0</c:v>
                </c:pt>
                <c:pt idx="1378">
                  <c:v>509.0</c:v>
                </c:pt>
                <c:pt idx="1379">
                  <c:v>509.0</c:v>
                </c:pt>
                <c:pt idx="1380">
                  <c:v>509.0</c:v>
                </c:pt>
                <c:pt idx="1381">
                  <c:v>509.0</c:v>
                </c:pt>
                <c:pt idx="1382">
                  <c:v>509.0</c:v>
                </c:pt>
                <c:pt idx="1383">
                  <c:v>510.0</c:v>
                </c:pt>
                <c:pt idx="1384">
                  <c:v>511.0</c:v>
                </c:pt>
                <c:pt idx="1385">
                  <c:v>512.0</c:v>
                </c:pt>
                <c:pt idx="1386">
                  <c:v>512.0</c:v>
                </c:pt>
                <c:pt idx="1387">
                  <c:v>512.0</c:v>
                </c:pt>
                <c:pt idx="1388">
                  <c:v>512.0</c:v>
                </c:pt>
                <c:pt idx="1389">
                  <c:v>512.0</c:v>
                </c:pt>
                <c:pt idx="1390">
                  <c:v>512.0</c:v>
                </c:pt>
                <c:pt idx="1391">
                  <c:v>513.0</c:v>
                </c:pt>
                <c:pt idx="1392">
                  <c:v>513.0</c:v>
                </c:pt>
                <c:pt idx="1393">
                  <c:v>513.0</c:v>
                </c:pt>
                <c:pt idx="1394">
                  <c:v>514.0</c:v>
                </c:pt>
                <c:pt idx="1395">
                  <c:v>515.0</c:v>
                </c:pt>
                <c:pt idx="1396">
                  <c:v>516.0</c:v>
                </c:pt>
                <c:pt idx="1397">
                  <c:v>517.0</c:v>
                </c:pt>
                <c:pt idx="1398">
                  <c:v>517.0</c:v>
                </c:pt>
                <c:pt idx="1399">
                  <c:v>517.0</c:v>
                </c:pt>
                <c:pt idx="1400">
                  <c:v>517.0</c:v>
                </c:pt>
                <c:pt idx="1401">
                  <c:v>517.0</c:v>
                </c:pt>
                <c:pt idx="1402">
                  <c:v>518.0</c:v>
                </c:pt>
                <c:pt idx="1403">
                  <c:v>519.0</c:v>
                </c:pt>
                <c:pt idx="1404">
                  <c:v>519.0</c:v>
                </c:pt>
                <c:pt idx="1405">
                  <c:v>520.0</c:v>
                </c:pt>
                <c:pt idx="1406">
                  <c:v>520.0</c:v>
                </c:pt>
                <c:pt idx="1407">
                  <c:v>520.0</c:v>
                </c:pt>
                <c:pt idx="1408">
                  <c:v>520.0</c:v>
                </c:pt>
                <c:pt idx="1409">
                  <c:v>520.0</c:v>
                </c:pt>
                <c:pt idx="1410">
                  <c:v>520.0</c:v>
                </c:pt>
                <c:pt idx="1411">
                  <c:v>520.0</c:v>
                </c:pt>
                <c:pt idx="1412">
                  <c:v>520.0</c:v>
                </c:pt>
                <c:pt idx="1413">
                  <c:v>521.0</c:v>
                </c:pt>
                <c:pt idx="1414">
                  <c:v>521.0</c:v>
                </c:pt>
                <c:pt idx="1415">
                  <c:v>521.0</c:v>
                </c:pt>
                <c:pt idx="1416">
                  <c:v>522.0</c:v>
                </c:pt>
                <c:pt idx="1417">
                  <c:v>522.0</c:v>
                </c:pt>
                <c:pt idx="1418">
                  <c:v>522.0</c:v>
                </c:pt>
                <c:pt idx="1419">
                  <c:v>523.0</c:v>
                </c:pt>
                <c:pt idx="1420">
                  <c:v>523.0</c:v>
                </c:pt>
                <c:pt idx="1421">
                  <c:v>524.0</c:v>
                </c:pt>
                <c:pt idx="1422">
                  <c:v>525.0</c:v>
                </c:pt>
                <c:pt idx="1423">
                  <c:v>526.0</c:v>
                </c:pt>
                <c:pt idx="1424">
                  <c:v>527.0</c:v>
                </c:pt>
                <c:pt idx="1425">
                  <c:v>528.0</c:v>
                </c:pt>
                <c:pt idx="1426">
                  <c:v>528.0</c:v>
                </c:pt>
                <c:pt idx="1427">
                  <c:v>529.0</c:v>
                </c:pt>
                <c:pt idx="1428">
                  <c:v>529.0</c:v>
                </c:pt>
                <c:pt idx="1429">
                  <c:v>529.0</c:v>
                </c:pt>
                <c:pt idx="1430">
                  <c:v>529.0</c:v>
                </c:pt>
                <c:pt idx="1431">
                  <c:v>530.0</c:v>
                </c:pt>
                <c:pt idx="1432">
                  <c:v>530.0</c:v>
                </c:pt>
                <c:pt idx="1433">
                  <c:v>531.0</c:v>
                </c:pt>
                <c:pt idx="1434">
                  <c:v>531.0</c:v>
                </c:pt>
                <c:pt idx="1435">
                  <c:v>531.0</c:v>
                </c:pt>
                <c:pt idx="1436">
                  <c:v>531.0</c:v>
                </c:pt>
                <c:pt idx="1437">
                  <c:v>531.0</c:v>
                </c:pt>
                <c:pt idx="1438">
                  <c:v>532.0</c:v>
                </c:pt>
                <c:pt idx="1439">
                  <c:v>532.0</c:v>
                </c:pt>
                <c:pt idx="1440">
                  <c:v>533.0</c:v>
                </c:pt>
                <c:pt idx="1441">
                  <c:v>533.0</c:v>
                </c:pt>
                <c:pt idx="1442">
                  <c:v>533.0</c:v>
                </c:pt>
                <c:pt idx="1443">
                  <c:v>533.0</c:v>
                </c:pt>
                <c:pt idx="1444">
                  <c:v>534.0</c:v>
                </c:pt>
                <c:pt idx="1445">
                  <c:v>534.0</c:v>
                </c:pt>
                <c:pt idx="1446">
                  <c:v>535.0</c:v>
                </c:pt>
                <c:pt idx="1447">
                  <c:v>536.0</c:v>
                </c:pt>
                <c:pt idx="1448">
                  <c:v>537.0</c:v>
                </c:pt>
                <c:pt idx="1449">
                  <c:v>538.0</c:v>
                </c:pt>
                <c:pt idx="1450">
                  <c:v>538.0</c:v>
                </c:pt>
                <c:pt idx="1451">
                  <c:v>538.0</c:v>
                </c:pt>
                <c:pt idx="1452">
                  <c:v>539.0</c:v>
                </c:pt>
                <c:pt idx="1453">
                  <c:v>539.0</c:v>
                </c:pt>
                <c:pt idx="1454">
                  <c:v>539.0</c:v>
                </c:pt>
                <c:pt idx="1455">
                  <c:v>539.0</c:v>
                </c:pt>
                <c:pt idx="1456">
                  <c:v>540.0</c:v>
                </c:pt>
                <c:pt idx="1457">
                  <c:v>541.0</c:v>
                </c:pt>
                <c:pt idx="1458">
                  <c:v>541.0</c:v>
                </c:pt>
                <c:pt idx="1459">
                  <c:v>541.0</c:v>
                </c:pt>
                <c:pt idx="1460">
                  <c:v>542.0</c:v>
                </c:pt>
                <c:pt idx="1461">
                  <c:v>543.0</c:v>
                </c:pt>
                <c:pt idx="1462">
                  <c:v>543.0</c:v>
                </c:pt>
                <c:pt idx="1463">
                  <c:v>543.0</c:v>
                </c:pt>
                <c:pt idx="1464">
                  <c:v>544.0</c:v>
                </c:pt>
                <c:pt idx="1465">
                  <c:v>545.0</c:v>
                </c:pt>
                <c:pt idx="1466">
                  <c:v>545.0</c:v>
                </c:pt>
                <c:pt idx="1467">
                  <c:v>545.0</c:v>
                </c:pt>
                <c:pt idx="1468">
                  <c:v>545.0</c:v>
                </c:pt>
                <c:pt idx="1469">
                  <c:v>545.0</c:v>
                </c:pt>
                <c:pt idx="1470">
                  <c:v>545.0</c:v>
                </c:pt>
                <c:pt idx="1471">
                  <c:v>546.0</c:v>
                </c:pt>
                <c:pt idx="1472">
                  <c:v>547.0</c:v>
                </c:pt>
                <c:pt idx="1473">
                  <c:v>547.0</c:v>
                </c:pt>
                <c:pt idx="1474">
                  <c:v>548.0</c:v>
                </c:pt>
                <c:pt idx="1475">
                  <c:v>549.0</c:v>
                </c:pt>
                <c:pt idx="1476">
                  <c:v>549.0</c:v>
                </c:pt>
                <c:pt idx="1477">
                  <c:v>549.0</c:v>
                </c:pt>
                <c:pt idx="1478">
                  <c:v>549.0</c:v>
                </c:pt>
                <c:pt idx="1479">
                  <c:v>550.0</c:v>
                </c:pt>
                <c:pt idx="1480">
                  <c:v>550.0</c:v>
                </c:pt>
                <c:pt idx="1481">
                  <c:v>550.0</c:v>
                </c:pt>
                <c:pt idx="1482">
                  <c:v>550.0</c:v>
                </c:pt>
                <c:pt idx="1483">
                  <c:v>551.0</c:v>
                </c:pt>
                <c:pt idx="1484">
                  <c:v>551.0</c:v>
                </c:pt>
                <c:pt idx="1485">
                  <c:v>552.0</c:v>
                </c:pt>
                <c:pt idx="1486">
                  <c:v>553.0</c:v>
                </c:pt>
                <c:pt idx="1487">
                  <c:v>554.0</c:v>
                </c:pt>
                <c:pt idx="1488">
                  <c:v>554.0</c:v>
                </c:pt>
                <c:pt idx="1489">
                  <c:v>554.0</c:v>
                </c:pt>
                <c:pt idx="1490">
                  <c:v>555.0</c:v>
                </c:pt>
                <c:pt idx="1491">
                  <c:v>555.0</c:v>
                </c:pt>
                <c:pt idx="1492">
                  <c:v>555.0</c:v>
                </c:pt>
                <c:pt idx="1493">
                  <c:v>556.0</c:v>
                </c:pt>
                <c:pt idx="1494">
                  <c:v>556.0</c:v>
                </c:pt>
                <c:pt idx="1495">
                  <c:v>557.0</c:v>
                </c:pt>
                <c:pt idx="1496">
                  <c:v>558.0</c:v>
                </c:pt>
                <c:pt idx="1497">
                  <c:v>559.0</c:v>
                </c:pt>
                <c:pt idx="1498">
                  <c:v>559.0</c:v>
                </c:pt>
                <c:pt idx="1499">
                  <c:v>560.0</c:v>
                </c:pt>
                <c:pt idx="1500">
                  <c:v>560.0</c:v>
                </c:pt>
                <c:pt idx="1501">
                  <c:v>560.0</c:v>
                </c:pt>
                <c:pt idx="1502">
                  <c:v>561.0</c:v>
                </c:pt>
                <c:pt idx="1503">
                  <c:v>561.0</c:v>
                </c:pt>
                <c:pt idx="1504">
                  <c:v>561.0</c:v>
                </c:pt>
                <c:pt idx="1505">
                  <c:v>562.0</c:v>
                </c:pt>
                <c:pt idx="1506">
                  <c:v>562.0</c:v>
                </c:pt>
                <c:pt idx="1507">
                  <c:v>563.0</c:v>
                </c:pt>
                <c:pt idx="1508">
                  <c:v>563.0</c:v>
                </c:pt>
                <c:pt idx="1509">
                  <c:v>563.0</c:v>
                </c:pt>
                <c:pt idx="1510">
                  <c:v>563.0</c:v>
                </c:pt>
                <c:pt idx="1511">
                  <c:v>564.0</c:v>
                </c:pt>
                <c:pt idx="1512">
                  <c:v>565.0</c:v>
                </c:pt>
                <c:pt idx="1513">
                  <c:v>566.0</c:v>
                </c:pt>
                <c:pt idx="1514">
                  <c:v>567.0</c:v>
                </c:pt>
                <c:pt idx="1515">
                  <c:v>567.0</c:v>
                </c:pt>
                <c:pt idx="1516">
                  <c:v>567.0</c:v>
                </c:pt>
                <c:pt idx="1517">
                  <c:v>568.0</c:v>
                </c:pt>
                <c:pt idx="1518">
                  <c:v>568.0</c:v>
                </c:pt>
                <c:pt idx="1519">
                  <c:v>569.0</c:v>
                </c:pt>
                <c:pt idx="1520">
                  <c:v>569.0</c:v>
                </c:pt>
                <c:pt idx="1521">
                  <c:v>569.0</c:v>
                </c:pt>
                <c:pt idx="1522">
                  <c:v>569.0</c:v>
                </c:pt>
                <c:pt idx="1523">
                  <c:v>570.0</c:v>
                </c:pt>
                <c:pt idx="1524">
                  <c:v>570.0</c:v>
                </c:pt>
                <c:pt idx="1525">
                  <c:v>570.0</c:v>
                </c:pt>
                <c:pt idx="1526">
                  <c:v>570.0</c:v>
                </c:pt>
                <c:pt idx="1527">
                  <c:v>571.0</c:v>
                </c:pt>
                <c:pt idx="1528">
                  <c:v>572.0</c:v>
                </c:pt>
                <c:pt idx="1529">
                  <c:v>573.0</c:v>
                </c:pt>
                <c:pt idx="1530">
                  <c:v>573.0</c:v>
                </c:pt>
                <c:pt idx="1531">
                  <c:v>573.0</c:v>
                </c:pt>
                <c:pt idx="1532">
                  <c:v>573.0</c:v>
                </c:pt>
                <c:pt idx="1533">
                  <c:v>574.0</c:v>
                </c:pt>
                <c:pt idx="1534">
                  <c:v>574.0</c:v>
                </c:pt>
                <c:pt idx="1535">
                  <c:v>574.0</c:v>
                </c:pt>
                <c:pt idx="1536">
                  <c:v>574.0</c:v>
                </c:pt>
                <c:pt idx="1537">
                  <c:v>574.0</c:v>
                </c:pt>
                <c:pt idx="1538">
                  <c:v>575.0</c:v>
                </c:pt>
                <c:pt idx="1539">
                  <c:v>576.0</c:v>
                </c:pt>
                <c:pt idx="1540">
                  <c:v>577.0</c:v>
                </c:pt>
                <c:pt idx="1541">
                  <c:v>577.0</c:v>
                </c:pt>
                <c:pt idx="1542">
                  <c:v>577.0</c:v>
                </c:pt>
                <c:pt idx="1543">
                  <c:v>578.0</c:v>
                </c:pt>
                <c:pt idx="1544">
                  <c:v>579.0</c:v>
                </c:pt>
                <c:pt idx="1545">
                  <c:v>580.0</c:v>
                </c:pt>
                <c:pt idx="1546">
                  <c:v>581.0</c:v>
                </c:pt>
                <c:pt idx="1547">
                  <c:v>582.0</c:v>
                </c:pt>
                <c:pt idx="1548">
                  <c:v>583.0</c:v>
                </c:pt>
                <c:pt idx="1549">
                  <c:v>584.0</c:v>
                </c:pt>
                <c:pt idx="1550">
                  <c:v>585.0</c:v>
                </c:pt>
                <c:pt idx="1551">
                  <c:v>585.0</c:v>
                </c:pt>
                <c:pt idx="1552">
                  <c:v>585.0</c:v>
                </c:pt>
                <c:pt idx="1553">
                  <c:v>586.0</c:v>
                </c:pt>
                <c:pt idx="1554">
                  <c:v>586.0</c:v>
                </c:pt>
                <c:pt idx="1555">
                  <c:v>586.0</c:v>
                </c:pt>
                <c:pt idx="1556">
                  <c:v>586.0</c:v>
                </c:pt>
                <c:pt idx="1557">
                  <c:v>586.0</c:v>
                </c:pt>
                <c:pt idx="1558">
                  <c:v>586.0</c:v>
                </c:pt>
                <c:pt idx="1559">
                  <c:v>586.0</c:v>
                </c:pt>
                <c:pt idx="1560">
                  <c:v>586.0</c:v>
                </c:pt>
                <c:pt idx="1561">
                  <c:v>586.0</c:v>
                </c:pt>
                <c:pt idx="1562">
                  <c:v>586.0</c:v>
                </c:pt>
                <c:pt idx="1563">
                  <c:v>586.0</c:v>
                </c:pt>
                <c:pt idx="1564">
                  <c:v>587.0</c:v>
                </c:pt>
                <c:pt idx="1565">
                  <c:v>588.0</c:v>
                </c:pt>
                <c:pt idx="1566">
                  <c:v>588.0</c:v>
                </c:pt>
                <c:pt idx="1567">
                  <c:v>588.0</c:v>
                </c:pt>
                <c:pt idx="1568">
                  <c:v>589.0</c:v>
                </c:pt>
                <c:pt idx="1569">
                  <c:v>589.0</c:v>
                </c:pt>
                <c:pt idx="1570">
                  <c:v>589.0</c:v>
                </c:pt>
                <c:pt idx="1571">
                  <c:v>589.0</c:v>
                </c:pt>
                <c:pt idx="1572">
                  <c:v>589.0</c:v>
                </c:pt>
                <c:pt idx="1573">
                  <c:v>590.0</c:v>
                </c:pt>
                <c:pt idx="1574">
                  <c:v>590.0</c:v>
                </c:pt>
                <c:pt idx="1575">
                  <c:v>591.0</c:v>
                </c:pt>
                <c:pt idx="1576">
                  <c:v>592.0</c:v>
                </c:pt>
                <c:pt idx="1577">
                  <c:v>592.0</c:v>
                </c:pt>
                <c:pt idx="1578">
                  <c:v>592.0</c:v>
                </c:pt>
                <c:pt idx="1579">
                  <c:v>593.0</c:v>
                </c:pt>
                <c:pt idx="1580">
                  <c:v>593.0</c:v>
                </c:pt>
                <c:pt idx="1581">
                  <c:v>593.0</c:v>
                </c:pt>
                <c:pt idx="1582">
                  <c:v>593.0</c:v>
                </c:pt>
                <c:pt idx="1583">
                  <c:v>594.0</c:v>
                </c:pt>
                <c:pt idx="1584">
                  <c:v>595.0</c:v>
                </c:pt>
                <c:pt idx="1585">
                  <c:v>596.0</c:v>
                </c:pt>
                <c:pt idx="1586">
                  <c:v>596.0</c:v>
                </c:pt>
                <c:pt idx="1587">
                  <c:v>596.0</c:v>
                </c:pt>
                <c:pt idx="1588">
                  <c:v>596.0</c:v>
                </c:pt>
                <c:pt idx="1589">
                  <c:v>597.0</c:v>
                </c:pt>
                <c:pt idx="1590">
                  <c:v>598.0</c:v>
                </c:pt>
                <c:pt idx="1591">
                  <c:v>598.0</c:v>
                </c:pt>
                <c:pt idx="1592">
                  <c:v>599.0</c:v>
                </c:pt>
                <c:pt idx="1593">
                  <c:v>599.0</c:v>
                </c:pt>
                <c:pt idx="1594">
                  <c:v>599.0</c:v>
                </c:pt>
                <c:pt idx="1595">
                  <c:v>599.0</c:v>
                </c:pt>
                <c:pt idx="1596">
                  <c:v>600.0</c:v>
                </c:pt>
                <c:pt idx="1597">
                  <c:v>601.0</c:v>
                </c:pt>
                <c:pt idx="1598">
                  <c:v>601.0</c:v>
                </c:pt>
                <c:pt idx="1599">
                  <c:v>602.0</c:v>
                </c:pt>
                <c:pt idx="1600">
                  <c:v>602.0</c:v>
                </c:pt>
                <c:pt idx="1601">
                  <c:v>603.0</c:v>
                </c:pt>
                <c:pt idx="1602">
                  <c:v>603.0</c:v>
                </c:pt>
                <c:pt idx="1603">
                  <c:v>604.0</c:v>
                </c:pt>
                <c:pt idx="1604">
                  <c:v>604.0</c:v>
                </c:pt>
                <c:pt idx="1605">
                  <c:v>605.0</c:v>
                </c:pt>
                <c:pt idx="1606">
                  <c:v>606.0</c:v>
                </c:pt>
                <c:pt idx="1607">
                  <c:v>607.0</c:v>
                </c:pt>
                <c:pt idx="1608">
                  <c:v>607.0</c:v>
                </c:pt>
                <c:pt idx="1609">
                  <c:v>608.0</c:v>
                </c:pt>
                <c:pt idx="1610">
                  <c:v>608.0</c:v>
                </c:pt>
                <c:pt idx="1611">
                  <c:v>608.0</c:v>
                </c:pt>
                <c:pt idx="1612">
                  <c:v>608.0</c:v>
                </c:pt>
                <c:pt idx="1613">
                  <c:v>608.0</c:v>
                </c:pt>
                <c:pt idx="1614">
                  <c:v>609.0</c:v>
                </c:pt>
                <c:pt idx="1615">
                  <c:v>610.0</c:v>
                </c:pt>
                <c:pt idx="1616">
                  <c:v>611.0</c:v>
                </c:pt>
                <c:pt idx="1617">
                  <c:v>611.0</c:v>
                </c:pt>
                <c:pt idx="1618">
                  <c:v>611.0</c:v>
                </c:pt>
                <c:pt idx="1619">
                  <c:v>612.0</c:v>
                </c:pt>
                <c:pt idx="1620">
                  <c:v>612.0</c:v>
                </c:pt>
                <c:pt idx="1621">
                  <c:v>612.0</c:v>
                </c:pt>
                <c:pt idx="1622">
                  <c:v>612.0</c:v>
                </c:pt>
                <c:pt idx="1623">
                  <c:v>613.0</c:v>
                </c:pt>
                <c:pt idx="1624">
                  <c:v>613.0</c:v>
                </c:pt>
                <c:pt idx="1625">
                  <c:v>614.0</c:v>
                </c:pt>
                <c:pt idx="1626">
                  <c:v>615.0</c:v>
                </c:pt>
                <c:pt idx="1627">
                  <c:v>616.0</c:v>
                </c:pt>
                <c:pt idx="1628">
                  <c:v>616.0</c:v>
                </c:pt>
                <c:pt idx="1629">
                  <c:v>617.0</c:v>
                </c:pt>
                <c:pt idx="1630">
                  <c:v>618.0</c:v>
                </c:pt>
                <c:pt idx="1631">
                  <c:v>619.0</c:v>
                </c:pt>
                <c:pt idx="1632">
                  <c:v>620.0</c:v>
                </c:pt>
                <c:pt idx="1633">
                  <c:v>621.0</c:v>
                </c:pt>
                <c:pt idx="1634">
                  <c:v>622.0</c:v>
                </c:pt>
                <c:pt idx="1635">
                  <c:v>623.0</c:v>
                </c:pt>
                <c:pt idx="1636">
                  <c:v>624.0</c:v>
                </c:pt>
                <c:pt idx="1637">
                  <c:v>625.0</c:v>
                </c:pt>
                <c:pt idx="1638">
                  <c:v>626.0</c:v>
                </c:pt>
                <c:pt idx="1639">
                  <c:v>626.0</c:v>
                </c:pt>
                <c:pt idx="1640">
                  <c:v>627.0</c:v>
                </c:pt>
                <c:pt idx="1641">
                  <c:v>627.0</c:v>
                </c:pt>
                <c:pt idx="1642">
                  <c:v>627.0</c:v>
                </c:pt>
                <c:pt idx="1643">
                  <c:v>627.0</c:v>
                </c:pt>
                <c:pt idx="1644">
                  <c:v>627.0</c:v>
                </c:pt>
                <c:pt idx="1645">
                  <c:v>627.0</c:v>
                </c:pt>
                <c:pt idx="1646">
                  <c:v>628.0</c:v>
                </c:pt>
                <c:pt idx="1647">
                  <c:v>629.0</c:v>
                </c:pt>
                <c:pt idx="1648">
                  <c:v>630.0</c:v>
                </c:pt>
                <c:pt idx="1649">
                  <c:v>631.0</c:v>
                </c:pt>
                <c:pt idx="1650">
                  <c:v>631.0</c:v>
                </c:pt>
                <c:pt idx="1651">
                  <c:v>631.0</c:v>
                </c:pt>
                <c:pt idx="1652">
                  <c:v>631.0</c:v>
                </c:pt>
                <c:pt idx="1653">
                  <c:v>631.0</c:v>
                </c:pt>
                <c:pt idx="1654">
                  <c:v>631.0</c:v>
                </c:pt>
                <c:pt idx="1655">
                  <c:v>632.0</c:v>
                </c:pt>
                <c:pt idx="1656">
                  <c:v>632.0</c:v>
                </c:pt>
                <c:pt idx="1657">
                  <c:v>632.0</c:v>
                </c:pt>
                <c:pt idx="1658">
                  <c:v>632.0</c:v>
                </c:pt>
                <c:pt idx="1659">
                  <c:v>632.0</c:v>
                </c:pt>
                <c:pt idx="1660">
                  <c:v>632.0</c:v>
                </c:pt>
                <c:pt idx="1661">
                  <c:v>632.0</c:v>
                </c:pt>
                <c:pt idx="1662">
                  <c:v>632.0</c:v>
                </c:pt>
                <c:pt idx="1663">
                  <c:v>632.0</c:v>
                </c:pt>
                <c:pt idx="1664">
                  <c:v>632.0</c:v>
                </c:pt>
                <c:pt idx="1665">
                  <c:v>632.0</c:v>
                </c:pt>
                <c:pt idx="1666">
                  <c:v>632.0</c:v>
                </c:pt>
                <c:pt idx="1667">
                  <c:v>633.0</c:v>
                </c:pt>
                <c:pt idx="1668">
                  <c:v>634.0</c:v>
                </c:pt>
                <c:pt idx="1669">
                  <c:v>634.0</c:v>
                </c:pt>
                <c:pt idx="1670">
                  <c:v>635.0</c:v>
                </c:pt>
                <c:pt idx="1671">
                  <c:v>635.0</c:v>
                </c:pt>
                <c:pt idx="1672">
                  <c:v>636.0</c:v>
                </c:pt>
                <c:pt idx="1673">
                  <c:v>637.0</c:v>
                </c:pt>
                <c:pt idx="1674">
                  <c:v>638.0</c:v>
                </c:pt>
                <c:pt idx="1675">
                  <c:v>639.0</c:v>
                </c:pt>
                <c:pt idx="1676">
                  <c:v>639.0</c:v>
                </c:pt>
                <c:pt idx="1677">
                  <c:v>639.0</c:v>
                </c:pt>
                <c:pt idx="1678">
                  <c:v>640.0</c:v>
                </c:pt>
                <c:pt idx="1679">
                  <c:v>640.0</c:v>
                </c:pt>
                <c:pt idx="1680">
                  <c:v>641.0</c:v>
                </c:pt>
                <c:pt idx="1681">
                  <c:v>642.0</c:v>
                </c:pt>
                <c:pt idx="1682">
                  <c:v>642.0</c:v>
                </c:pt>
                <c:pt idx="1683">
                  <c:v>642.0</c:v>
                </c:pt>
                <c:pt idx="1684">
                  <c:v>642.0</c:v>
                </c:pt>
                <c:pt idx="1685">
                  <c:v>643.0</c:v>
                </c:pt>
                <c:pt idx="1686">
                  <c:v>643.0</c:v>
                </c:pt>
                <c:pt idx="1687">
                  <c:v>643.0</c:v>
                </c:pt>
                <c:pt idx="1688">
                  <c:v>643.0</c:v>
                </c:pt>
                <c:pt idx="1689">
                  <c:v>643.0</c:v>
                </c:pt>
                <c:pt idx="1690">
                  <c:v>643.0</c:v>
                </c:pt>
                <c:pt idx="1691">
                  <c:v>643.0</c:v>
                </c:pt>
                <c:pt idx="1692">
                  <c:v>643.0</c:v>
                </c:pt>
                <c:pt idx="1693">
                  <c:v>644.0</c:v>
                </c:pt>
                <c:pt idx="1694">
                  <c:v>645.0</c:v>
                </c:pt>
                <c:pt idx="1695">
                  <c:v>646.0</c:v>
                </c:pt>
                <c:pt idx="1696">
                  <c:v>647.0</c:v>
                </c:pt>
                <c:pt idx="1697">
                  <c:v>647.0</c:v>
                </c:pt>
                <c:pt idx="1698">
                  <c:v>647.0</c:v>
                </c:pt>
                <c:pt idx="1699">
                  <c:v>647.0</c:v>
                </c:pt>
                <c:pt idx="1700">
                  <c:v>648.0</c:v>
                </c:pt>
                <c:pt idx="1701">
                  <c:v>649.0</c:v>
                </c:pt>
                <c:pt idx="1702">
                  <c:v>650.0</c:v>
                </c:pt>
                <c:pt idx="1703">
                  <c:v>651.0</c:v>
                </c:pt>
                <c:pt idx="1704">
                  <c:v>651.0</c:v>
                </c:pt>
                <c:pt idx="1705">
                  <c:v>651.0</c:v>
                </c:pt>
                <c:pt idx="1706">
                  <c:v>652.0</c:v>
                </c:pt>
                <c:pt idx="1707">
                  <c:v>653.0</c:v>
                </c:pt>
                <c:pt idx="1708">
                  <c:v>654.0</c:v>
                </c:pt>
                <c:pt idx="1709">
                  <c:v>654.0</c:v>
                </c:pt>
                <c:pt idx="1710">
                  <c:v>655.0</c:v>
                </c:pt>
                <c:pt idx="1711">
                  <c:v>656.0</c:v>
                </c:pt>
                <c:pt idx="1712">
                  <c:v>656.0</c:v>
                </c:pt>
                <c:pt idx="1713">
                  <c:v>656.0</c:v>
                </c:pt>
                <c:pt idx="1714">
                  <c:v>657.0</c:v>
                </c:pt>
                <c:pt idx="1715">
                  <c:v>658.0</c:v>
                </c:pt>
                <c:pt idx="1716">
                  <c:v>659.0</c:v>
                </c:pt>
                <c:pt idx="1717">
                  <c:v>660.0</c:v>
                </c:pt>
                <c:pt idx="1718">
                  <c:v>660.0</c:v>
                </c:pt>
                <c:pt idx="1719">
                  <c:v>660.0</c:v>
                </c:pt>
                <c:pt idx="1720">
                  <c:v>661.0</c:v>
                </c:pt>
                <c:pt idx="1721">
                  <c:v>661.0</c:v>
                </c:pt>
                <c:pt idx="1722">
                  <c:v>661.0</c:v>
                </c:pt>
                <c:pt idx="1723">
                  <c:v>662.0</c:v>
                </c:pt>
                <c:pt idx="1724">
                  <c:v>662.0</c:v>
                </c:pt>
                <c:pt idx="1725">
                  <c:v>662.0</c:v>
                </c:pt>
                <c:pt idx="1726">
                  <c:v>663.0</c:v>
                </c:pt>
                <c:pt idx="1727">
                  <c:v>664.0</c:v>
                </c:pt>
                <c:pt idx="1728">
                  <c:v>665.0</c:v>
                </c:pt>
                <c:pt idx="1729">
                  <c:v>665.0</c:v>
                </c:pt>
                <c:pt idx="1730">
                  <c:v>665.0</c:v>
                </c:pt>
                <c:pt idx="1731">
                  <c:v>666.0</c:v>
                </c:pt>
                <c:pt idx="1732">
                  <c:v>666.0</c:v>
                </c:pt>
                <c:pt idx="1733">
                  <c:v>666.0</c:v>
                </c:pt>
                <c:pt idx="1734">
                  <c:v>667.0</c:v>
                </c:pt>
                <c:pt idx="1735">
                  <c:v>668.0</c:v>
                </c:pt>
                <c:pt idx="1736">
                  <c:v>668.0</c:v>
                </c:pt>
                <c:pt idx="1737">
                  <c:v>668.0</c:v>
                </c:pt>
                <c:pt idx="1738">
                  <c:v>668.0</c:v>
                </c:pt>
                <c:pt idx="1739">
                  <c:v>669.0</c:v>
                </c:pt>
                <c:pt idx="1740">
                  <c:v>670.0</c:v>
                </c:pt>
                <c:pt idx="1741">
                  <c:v>670.0</c:v>
                </c:pt>
                <c:pt idx="1742">
                  <c:v>670.0</c:v>
                </c:pt>
                <c:pt idx="1743">
                  <c:v>670.0</c:v>
                </c:pt>
                <c:pt idx="1744">
                  <c:v>670.0</c:v>
                </c:pt>
                <c:pt idx="1745">
                  <c:v>670.0</c:v>
                </c:pt>
                <c:pt idx="1746">
                  <c:v>671.0</c:v>
                </c:pt>
                <c:pt idx="1747">
                  <c:v>671.0</c:v>
                </c:pt>
                <c:pt idx="1748">
                  <c:v>671.0</c:v>
                </c:pt>
                <c:pt idx="1749">
                  <c:v>672.0</c:v>
                </c:pt>
                <c:pt idx="1750">
                  <c:v>672.0</c:v>
                </c:pt>
                <c:pt idx="1751">
                  <c:v>673.0</c:v>
                </c:pt>
                <c:pt idx="1752">
                  <c:v>674.0</c:v>
                </c:pt>
                <c:pt idx="1753">
                  <c:v>675.0</c:v>
                </c:pt>
                <c:pt idx="1754">
                  <c:v>676.0</c:v>
                </c:pt>
                <c:pt idx="1755">
                  <c:v>677.0</c:v>
                </c:pt>
                <c:pt idx="1756">
                  <c:v>677.0</c:v>
                </c:pt>
                <c:pt idx="1757">
                  <c:v>677.0</c:v>
                </c:pt>
                <c:pt idx="1758">
                  <c:v>677.0</c:v>
                </c:pt>
                <c:pt idx="1759">
                  <c:v>677.0</c:v>
                </c:pt>
                <c:pt idx="1760">
                  <c:v>677.0</c:v>
                </c:pt>
                <c:pt idx="1761">
                  <c:v>677.0</c:v>
                </c:pt>
                <c:pt idx="1762">
                  <c:v>677.0</c:v>
                </c:pt>
                <c:pt idx="1763">
                  <c:v>677.0</c:v>
                </c:pt>
                <c:pt idx="1764">
                  <c:v>677.0</c:v>
                </c:pt>
                <c:pt idx="1765">
                  <c:v>678.0</c:v>
                </c:pt>
                <c:pt idx="1766">
                  <c:v>679.0</c:v>
                </c:pt>
                <c:pt idx="1767">
                  <c:v>680.0</c:v>
                </c:pt>
                <c:pt idx="1768">
                  <c:v>681.0</c:v>
                </c:pt>
                <c:pt idx="1769">
                  <c:v>681.0</c:v>
                </c:pt>
                <c:pt idx="1770">
                  <c:v>681.0</c:v>
                </c:pt>
                <c:pt idx="1771">
                  <c:v>681.0</c:v>
                </c:pt>
                <c:pt idx="1772">
                  <c:v>681.0</c:v>
                </c:pt>
                <c:pt idx="1773">
                  <c:v>681.0</c:v>
                </c:pt>
                <c:pt idx="1774">
                  <c:v>682.0</c:v>
                </c:pt>
                <c:pt idx="1775">
                  <c:v>682.0</c:v>
                </c:pt>
                <c:pt idx="1776">
                  <c:v>682.0</c:v>
                </c:pt>
                <c:pt idx="1777">
                  <c:v>682.0</c:v>
                </c:pt>
                <c:pt idx="1778">
                  <c:v>682.0</c:v>
                </c:pt>
                <c:pt idx="1779">
                  <c:v>683.0</c:v>
                </c:pt>
                <c:pt idx="1780">
                  <c:v>684.0</c:v>
                </c:pt>
                <c:pt idx="1781">
                  <c:v>684.0</c:v>
                </c:pt>
                <c:pt idx="1782">
                  <c:v>684.0</c:v>
                </c:pt>
                <c:pt idx="1783">
                  <c:v>684.0</c:v>
                </c:pt>
                <c:pt idx="1784">
                  <c:v>684.0</c:v>
                </c:pt>
                <c:pt idx="1785">
                  <c:v>684.0</c:v>
                </c:pt>
                <c:pt idx="1786">
                  <c:v>684.0</c:v>
                </c:pt>
                <c:pt idx="1787">
                  <c:v>684.0</c:v>
                </c:pt>
                <c:pt idx="1788">
                  <c:v>684.0</c:v>
                </c:pt>
                <c:pt idx="1789">
                  <c:v>684.0</c:v>
                </c:pt>
                <c:pt idx="1790">
                  <c:v>684.0</c:v>
                </c:pt>
                <c:pt idx="1791">
                  <c:v>684.0</c:v>
                </c:pt>
                <c:pt idx="1792">
                  <c:v>685.0</c:v>
                </c:pt>
                <c:pt idx="1793">
                  <c:v>685.0</c:v>
                </c:pt>
                <c:pt idx="1794">
                  <c:v>685.0</c:v>
                </c:pt>
                <c:pt idx="1795">
                  <c:v>686.0</c:v>
                </c:pt>
                <c:pt idx="1796">
                  <c:v>686.0</c:v>
                </c:pt>
                <c:pt idx="1797">
                  <c:v>687.0</c:v>
                </c:pt>
                <c:pt idx="1798">
                  <c:v>687.0</c:v>
                </c:pt>
                <c:pt idx="1799">
                  <c:v>687.0</c:v>
                </c:pt>
                <c:pt idx="1800">
                  <c:v>687.0</c:v>
                </c:pt>
                <c:pt idx="1801">
                  <c:v>687.0</c:v>
                </c:pt>
                <c:pt idx="1802">
                  <c:v>687.0</c:v>
                </c:pt>
                <c:pt idx="1803">
                  <c:v>687.0</c:v>
                </c:pt>
                <c:pt idx="1804">
                  <c:v>687.0</c:v>
                </c:pt>
                <c:pt idx="1805">
                  <c:v>687.0</c:v>
                </c:pt>
                <c:pt idx="1806">
                  <c:v>687.0</c:v>
                </c:pt>
                <c:pt idx="1807">
                  <c:v>687.0</c:v>
                </c:pt>
                <c:pt idx="1808">
                  <c:v>687.0</c:v>
                </c:pt>
                <c:pt idx="1809">
                  <c:v>687.0</c:v>
                </c:pt>
                <c:pt idx="1810">
                  <c:v>687.0</c:v>
                </c:pt>
                <c:pt idx="1811">
                  <c:v>687.0</c:v>
                </c:pt>
                <c:pt idx="1812">
                  <c:v>687.0</c:v>
                </c:pt>
                <c:pt idx="1813">
                  <c:v>687.0</c:v>
                </c:pt>
                <c:pt idx="1814">
                  <c:v>687.0</c:v>
                </c:pt>
                <c:pt idx="1815">
                  <c:v>688.0</c:v>
                </c:pt>
                <c:pt idx="1816">
                  <c:v>688.0</c:v>
                </c:pt>
                <c:pt idx="1817">
                  <c:v>688.0</c:v>
                </c:pt>
                <c:pt idx="1818">
                  <c:v>688.0</c:v>
                </c:pt>
                <c:pt idx="1819">
                  <c:v>688.0</c:v>
                </c:pt>
                <c:pt idx="1820">
                  <c:v>689.0</c:v>
                </c:pt>
                <c:pt idx="1821">
                  <c:v>689.0</c:v>
                </c:pt>
                <c:pt idx="1822">
                  <c:v>689.0</c:v>
                </c:pt>
                <c:pt idx="1823">
                  <c:v>690.0</c:v>
                </c:pt>
                <c:pt idx="1824">
                  <c:v>690.0</c:v>
                </c:pt>
                <c:pt idx="1825">
                  <c:v>691.0</c:v>
                </c:pt>
                <c:pt idx="1826">
                  <c:v>692.0</c:v>
                </c:pt>
                <c:pt idx="1827">
                  <c:v>692.0</c:v>
                </c:pt>
                <c:pt idx="1828">
                  <c:v>692.0</c:v>
                </c:pt>
                <c:pt idx="1829">
                  <c:v>692.0</c:v>
                </c:pt>
                <c:pt idx="1830">
                  <c:v>693.0</c:v>
                </c:pt>
                <c:pt idx="1831">
                  <c:v>694.0</c:v>
                </c:pt>
                <c:pt idx="1832">
                  <c:v>695.0</c:v>
                </c:pt>
                <c:pt idx="1833">
                  <c:v>695.0</c:v>
                </c:pt>
                <c:pt idx="1834">
                  <c:v>696.0</c:v>
                </c:pt>
                <c:pt idx="1835">
                  <c:v>696.0</c:v>
                </c:pt>
                <c:pt idx="1836">
                  <c:v>697.0</c:v>
                </c:pt>
                <c:pt idx="1837">
                  <c:v>697.0</c:v>
                </c:pt>
                <c:pt idx="1838">
                  <c:v>697.0</c:v>
                </c:pt>
                <c:pt idx="1839">
                  <c:v>697.0</c:v>
                </c:pt>
                <c:pt idx="1840">
                  <c:v>697.0</c:v>
                </c:pt>
                <c:pt idx="1841">
                  <c:v>697.0</c:v>
                </c:pt>
                <c:pt idx="1842">
                  <c:v>697.0</c:v>
                </c:pt>
                <c:pt idx="1843">
                  <c:v>697.0</c:v>
                </c:pt>
                <c:pt idx="1844">
                  <c:v>697.0</c:v>
                </c:pt>
                <c:pt idx="1845">
                  <c:v>697.0</c:v>
                </c:pt>
                <c:pt idx="1846">
                  <c:v>697.0</c:v>
                </c:pt>
                <c:pt idx="1847">
                  <c:v>697.0</c:v>
                </c:pt>
                <c:pt idx="1848">
                  <c:v>697.0</c:v>
                </c:pt>
                <c:pt idx="1849">
                  <c:v>697.0</c:v>
                </c:pt>
                <c:pt idx="1850">
                  <c:v>698.0</c:v>
                </c:pt>
                <c:pt idx="1851">
                  <c:v>699.0</c:v>
                </c:pt>
                <c:pt idx="1852">
                  <c:v>699.0</c:v>
                </c:pt>
                <c:pt idx="1853">
                  <c:v>700.0</c:v>
                </c:pt>
                <c:pt idx="1854">
                  <c:v>701.0</c:v>
                </c:pt>
                <c:pt idx="1855">
                  <c:v>701.0</c:v>
                </c:pt>
                <c:pt idx="1856">
                  <c:v>701.0</c:v>
                </c:pt>
                <c:pt idx="1857">
                  <c:v>701.0</c:v>
                </c:pt>
                <c:pt idx="1858">
                  <c:v>701.0</c:v>
                </c:pt>
                <c:pt idx="1859">
                  <c:v>701.0</c:v>
                </c:pt>
                <c:pt idx="1860">
                  <c:v>701.0</c:v>
                </c:pt>
                <c:pt idx="1861">
                  <c:v>701.0</c:v>
                </c:pt>
                <c:pt idx="1862">
                  <c:v>702.0</c:v>
                </c:pt>
                <c:pt idx="1863">
                  <c:v>703.0</c:v>
                </c:pt>
                <c:pt idx="1864">
                  <c:v>704.0</c:v>
                </c:pt>
                <c:pt idx="1865">
                  <c:v>704.0</c:v>
                </c:pt>
                <c:pt idx="1866">
                  <c:v>704.0</c:v>
                </c:pt>
                <c:pt idx="1867">
                  <c:v>704.0</c:v>
                </c:pt>
                <c:pt idx="1868">
                  <c:v>705.0</c:v>
                </c:pt>
                <c:pt idx="1869">
                  <c:v>706.0</c:v>
                </c:pt>
                <c:pt idx="1870">
                  <c:v>706.0</c:v>
                </c:pt>
                <c:pt idx="1871">
                  <c:v>706.0</c:v>
                </c:pt>
                <c:pt idx="1872">
                  <c:v>706.0</c:v>
                </c:pt>
                <c:pt idx="1873">
                  <c:v>706.0</c:v>
                </c:pt>
                <c:pt idx="1874">
                  <c:v>706.0</c:v>
                </c:pt>
                <c:pt idx="1875">
                  <c:v>707.0</c:v>
                </c:pt>
                <c:pt idx="1876">
                  <c:v>707.0</c:v>
                </c:pt>
                <c:pt idx="1877">
                  <c:v>707.0</c:v>
                </c:pt>
                <c:pt idx="1878">
                  <c:v>707.0</c:v>
                </c:pt>
                <c:pt idx="1879">
                  <c:v>707.0</c:v>
                </c:pt>
                <c:pt idx="1880">
                  <c:v>707.0</c:v>
                </c:pt>
                <c:pt idx="1881">
                  <c:v>707.0</c:v>
                </c:pt>
                <c:pt idx="1882">
                  <c:v>708.0</c:v>
                </c:pt>
                <c:pt idx="1883">
                  <c:v>708.0</c:v>
                </c:pt>
                <c:pt idx="1884">
                  <c:v>709.0</c:v>
                </c:pt>
                <c:pt idx="1885">
                  <c:v>709.0</c:v>
                </c:pt>
                <c:pt idx="1886">
                  <c:v>709.0</c:v>
                </c:pt>
                <c:pt idx="1887">
                  <c:v>709.0</c:v>
                </c:pt>
                <c:pt idx="1888">
                  <c:v>709.0</c:v>
                </c:pt>
                <c:pt idx="1889">
                  <c:v>709.0</c:v>
                </c:pt>
                <c:pt idx="1890">
                  <c:v>710.0</c:v>
                </c:pt>
                <c:pt idx="1891">
                  <c:v>710.0</c:v>
                </c:pt>
                <c:pt idx="1892">
                  <c:v>711.0</c:v>
                </c:pt>
                <c:pt idx="1893">
                  <c:v>711.0</c:v>
                </c:pt>
                <c:pt idx="1894">
                  <c:v>712.0</c:v>
                </c:pt>
                <c:pt idx="1895">
                  <c:v>712.0</c:v>
                </c:pt>
                <c:pt idx="1896">
                  <c:v>712.0</c:v>
                </c:pt>
                <c:pt idx="1897">
                  <c:v>712.0</c:v>
                </c:pt>
                <c:pt idx="1898">
                  <c:v>713.0</c:v>
                </c:pt>
                <c:pt idx="1899">
                  <c:v>714.0</c:v>
                </c:pt>
                <c:pt idx="1900">
                  <c:v>714.0</c:v>
                </c:pt>
                <c:pt idx="1901">
                  <c:v>715.0</c:v>
                </c:pt>
                <c:pt idx="1902">
                  <c:v>715.0</c:v>
                </c:pt>
                <c:pt idx="1903">
                  <c:v>715.0</c:v>
                </c:pt>
                <c:pt idx="1904">
                  <c:v>715.0</c:v>
                </c:pt>
                <c:pt idx="1905">
                  <c:v>715.0</c:v>
                </c:pt>
                <c:pt idx="1906">
                  <c:v>715.0</c:v>
                </c:pt>
                <c:pt idx="1907">
                  <c:v>715.0</c:v>
                </c:pt>
                <c:pt idx="1908">
                  <c:v>715.0</c:v>
                </c:pt>
                <c:pt idx="1909">
                  <c:v>715.0</c:v>
                </c:pt>
                <c:pt idx="1910">
                  <c:v>715.0</c:v>
                </c:pt>
                <c:pt idx="1911">
                  <c:v>715.0</c:v>
                </c:pt>
                <c:pt idx="1912">
                  <c:v>715.0</c:v>
                </c:pt>
                <c:pt idx="1913">
                  <c:v>715.0</c:v>
                </c:pt>
                <c:pt idx="1914">
                  <c:v>715.0</c:v>
                </c:pt>
                <c:pt idx="1915">
                  <c:v>715.0</c:v>
                </c:pt>
                <c:pt idx="1916">
                  <c:v>716.0</c:v>
                </c:pt>
                <c:pt idx="1917">
                  <c:v>717.0</c:v>
                </c:pt>
                <c:pt idx="1918">
                  <c:v>718.0</c:v>
                </c:pt>
                <c:pt idx="1919">
                  <c:v>719.0</c:v>
                </c:pt>
                <c:pt idx="1920">
                  <c:v>719.0</c:v>
                </c:pt>
                <c:pt idx="1921">
                  <c:v>720.0</c:v>
                </c:pt>
                <c:pt idx="1922">
                  <c:v>720.0</c:v>
                </c:pt>
                <c:pt idx="1923">
                  <c:v>721.0</c:v>
                </c:pt>
                <c:pt idx="1924">
                  <c:v>722.0</c:v>
                </c:pt>
                <c:pt idx="1925">
                  <c:v>722.0</c:v>
                </c:pt>
                <c:pt idx="1926">
                  <c:v>722.0</c:v>
                </c:pt>
                <c:pt idx="1927">
                  <c:v>722.0</c:v>
                </c:pt>
                <c:pt idx="1928">
                  <c:v>722.0</c:v>
                </c:pt>
                <c:pt idx="1929">
                  <c:v>722.0</c:v>
                </c:pt>
                <c:pt idx="1930">
                  <c:v>723.0</c:v>
                </c:pt>
                <c:pt idx="1931">
                  <c:v>724.0</c:v>
                </c:pt>
                <c:pt idx="1932">
                  <c:v>725.0</c:v>
                </c:pt>
                <c:pt idx="1933">
                  <c:v>726.0</c:v>
                </c:pt>
                <c:pt idx="1934">
                  <c:v>726.0</c:v>
                </c:pt>
                <c:pt idx="1935">
                  <c:v>727.0</c:v>
                </c:pt>
                <c:pt idx="1936">
                  <c:v>728.0</c:v>
                </c:pt>
                <c:pt idx="1937">
                  <c:v>729.0</c:v>
                </c:pt>
                <c:pt idx="1938">
                  <c:v>729.0</c:v>
                </c:pt>
                <c:pt idx="1939">
                  <c:v>730.0</c:v>
                </c:pt>
                <c:pt idx="1940">
                  <c:v>730.0</c:v>
                </c:pt>
                <c:pt idx="1941">
                  <c:v>730.0</c:v>
                </c:pt>
                <c:pt idx="1942">
                  <c:v>730.0</c:v>
                </c:pt>
                <c:pt idx="1943">
                  <c:v>730.0</c:v>
                </c:pt>
                <c:pt idx="1944">
                  <c:v>731.0</c:v>
                </c:pt>
                <c:pt idx="1945">
                  <c:v>731.0</c:v>
                </c:pt>
                <c:pt idx="1946">
                  <c:v>731.0</c:v>
                </c:pt>
                <c:pt idx="1947">
                  <c:v>732.0</c:v>
                </c:pt>
                <c:pt idx="1948">
                  <c:v>733.0</c:v>
                </c:pt>
                <c:pt idx="1949">
                  <c:v>733.0</c:v>
                </c:pt>
                <c:pt idx="1950">
                  <c:v>733.0</c:v>
                </c:pt>
                <c:pt idx="1951">
                  <c:v>733.0</c:v>
                </c:pt>
                <c:pt idx="1952">
                  <c:v>734.0</c:v>
                </c:pt>
                <c:pt idx="1953">
                  <c:v>734.0</c:v>
                </c:pt>
                <c:pt idx="1954">
                  <c:v>735.0</c:v>
                </c:pt>
                <c:pt idx="1955">
                  <c:v>736.0</c:v>
                </c:pt>
                <c:pt idx="1956">
                  <c:v>737.0</c:v>
                </c:pt>
                <c:pt idx="1957">
                  <c:v>737.0</c:v>
                </c:pt>
                <c:pt idx="1958">
                  <c:v>738.0</c:v>
                </c:pt>
                <c:pt idx="1959">
                  <c:v>738.0</c:v>
                </c:pt>
                <c:pt idx="1960">
                  <c:v>739.0</c:v>
                </c:pt>
                <c:pt idx="1961">
                  <c:v>740.0</c:v>
                </c:pt>
                <c:pt idx="1962">
                  <c:v>740.0</c:v>
                </c:pt>
                <c:pt idx="1963">
                  <c:v>740.0</c:v>
                </c:pt>
                <c:pt idx="1964">
                  <c:v>741.0</c:v>
                </c:pt>
                <c:pt idx="1965">
                  <c:v>742.0</c:v>
                </c:pt>
                <c:pt idx="1966">
                  <c:v>742.0</c:v>
                </c:pt>
                <c:pt idx="1967">
                  <c:v>742.0</c:v>
                </c:pt>
                <c:pt idx="1968">
                  <c:v>742.0</c:v>
                </c:pt>
                <c:pt idx="1969">
                  <c:v>742.0</c:v>
                </c:pt>
                <c:pt idx="1970">
                  <c:v>743.0</c:v>
                </c:pt>
                <c:pt idx="1971">
                  <c:v>744.0</c:v>
                </c:pt>
                <c:pt idx="1972">
                  <c:v>745.0</c:v>
                </c:pt>
                <c:pt idx="1973">
                  <c:v>745.0</c:v>
                </c:pt>
                <c:pt idx="1974">
                  <c:v>745.0</c:v>
                </c:pt>
                <c:pt idx="1975">
                  <c:v>745.0</c:v>
                </c:pt>
                <c:pt idx="1976">
                  <c:v>746.0</c:v>
                </c:pt>
                <c:pt idx="1977">
                  <c:v>746.0</c:v>
                </c:pt>
                <c:pt idx="1978">
                  <c:v>746.0</c:v>
                </c:pt>
                <c:pt idx="1979">
                  <c:v>747.0</c:v>
                </c:pt>
                <c:pt idx="1980">
                  <c:v>748.0</c:v>
                </c:pt>
                <c:pt idx="1981">
                  <c:v>748.0</c:v>
                </c:pt>
                <c:pt idx="1982">
                  <c:v>749.0</c:v>
                </c:pt>
                <c:pt idx="1983">
                  <c:v>749.0</c:v>
                </c:pt>
                <c:pt idx="1984">
                  <c:v>749.0</c:v>
                </c:pt>
                <c:pt idx="1985">
                  <c:v>749.0</c:v>
                </c:pt>
                <c:pt idx="1986">
                  <c:v>750.0</c:v>
                </c:pt>
                <c:pt idx="1987">
                  <c:v>750.0</c:v>
                </c:pt>
                <c:pt idx="1988">
                  <c:v>751.0</c:v>
                </c:pt>
                <c:pt idx="1989">
                  <c:v>751.0</c:v>
                </c:pt>
                <c:pt idx="1990">
                  <c:v>751.0</c:v>
                </c:pt>
                <c:pt idx="1991">
                  <c:v>751.0</c:v>
                </c:pt>
                <c:pt idx="1992">
                  <c:v>751.0</c:v>
                </c:pt>
                <c:pt idx="1993">
                  <c:v>751.0</c:v>
                </c:pt>
                <c:pt idx="1994">
                  <c:v>751.0</c:v>
                </c:pt>
                <c:pt idx="1995">
                  <c:v>751.0</c:v>
                </c:pt>
                <c:pt idx="1996">
                  <c:v>751.0</c:v>
                </c:pt>
                <c:pt idx="1997">
                  <c:v>751.0</c:v>
                </c:pt>
                <c:pt idx="1998">
                  <c:v>751.0</c:v>
                </c:pt>
                <c:pt idx="1999">
                  <c:v>751.0</c:v>
                </c:pt>
                <c:pt idx="2000">
                  <c:v>751.0</c:v>
                </c:pt>
                <c:pt idx="2001">
                  <c:v>751.0</c:v>
                </c:pt>
                <c:pt idx="2002">
                  <c:v>751.0</c:v>
                </c:pt>
                <c:pt idx="2003">
                  <c:v>751.0</c:v>
                </c:pt>
                <c:pt idx="2004">
                  <c:v>751.0</c:v>
                </c:pt>
                <c:pt idx="2005">
                  <c:v>751.0</c:v>
                </c:pt>
                <c:pt idx="2006">
                  <c:v>751.0</c:v>
                </c:pt>
                <c:pt idx="2007">
                  <c:v>751.0</c:v>
                </c:pt>
                <c:pt idx="2008">
                  <c:v>751.0</c:v>
                </c:pt>
                <c:pt idx="2009">
                  <c:v>751.0</c:v>
                </c:pt>
                <c:pt idx="2010">
                  <c:v>751.0</c:v>
                </c:pt>
                <c:pt idx="2011">
                  <c:v>751.0</c:v>
                </c:pt>
                <c:pt idx="2012">
                  <c:v>751.0</c:v>
                </c:pt>
                <c:pt idx="2013">
                  <c:v>751.0</c:v>
                </c:pt>
                <c:pt idx="2014">
                  <c:v>752.0</c:v>
                </c:pt>
                <c:pt idx="2015">
                  <c:v>752.0</c:v>
                </c:pt>
                <c:pt idx="2016">
                  <c:v>753.0</c:v>
                </c:pt>
                <c:pt idx="2017">
                  <c:v>753.0</c:v>
                </c:pt>
                <c:pt idx="2018">
                  <c:v>753.0</c:v>
                </c:pt>
                <c:pt idx="2019">
                  <c:v>753.0</c:v>
                </c:pt>
                <c:pt idx="2020">
                  <c:v>753.0</c:v>
                </c:pt>
                <c:pt idx="2021">
                  <c:v>753.0</c:v>
                </c:pt>
                <c:pt idx="2022">
                  <c:v>753.0</c:v>
                </c:pt>
                <c:pt idx="2023">
                  <c:v>753.0</c:v>
                </c:pt>
                <c:pt idx="2024">
                  <c:v>754.0</c:v>
                </c:pt>
                <c:pt idx="2025">
                  <c:v>755.0</c:v>
                </c:pt>
                <c:pt idx="2026">
                  <c:v>755.0</c:v>
                </c:pt>
                <c:pt idx="2027">
                  <c:v>755.0</c:v>
                </c:pt>
                <c:pt idx="2028">
                  <c:v>756.0</c:v>
                </c:pt>
                <c:pt idx="2029">
                  <c:v>757.0</c:v>
                </c:pt>
                <c:pt idx="2030">
                  <c:v>758.0</c:v>
                </c:pt>
                <c:pt idx="2031">
                  <c:v>759.0</c:v>
                </c:pt>
                <c:pt idx="2032">
                  <c:v>760.0</c:v>
                </c:pt>
                <c:pt idx="2033">
                  <c:v>760.0</c:v>
                </c:pt>
                <c:pt idx="2034">
                  <c:v>760.0</c:v>
                </c:pt>
                <c:pt idx="2035">
                  <c:v>760.0</c:v>
                </c:pt>
                <c:pt idx="2036">
                  <c:v>760.0</c:v>
                </c:pt>
                <c:pt idx="2037">
                  <c:v>761.0</c:v>
                </c:pt>
                <c:pt idx="2038">
                  <c:v>762.0</c:v>
                </c:pt>
                <c:pt idx="2039">
                  <c:v>763.0</c:v>
                </c:pt>
                <c:pt idx="2040">
                  <c:v>764.0</c:v>
                </c:pt>
                <c:pt idx="2041">
                  <c:v>764.0</c:v>
                </c:pt>
                <c:pt idx="2042">
                  <c:v>765.0</c:v>
                </c:pt>
                <c:pt idx="2043">
                  <c:v>765.0</c:v>
                </c:pt>
                <c:pt idx="2044">
                  <c:v>766.0</c:v>
                </c:pt>
                <c:pt idx="2045">
                  <c:v>767.0</c:v>
                </c:pt>
                <c:pt idx="2046">
                  <c:v>768.0</c:v>
                </c:pt>
                <c:pt idx="2047">
                  <c:v>769.0</c:v>
                </c:pt>
                <c:pt idx="2048">
                  <c:v>769.0</c:v>
                </c:pt>
                <c:pt idx="2049">
                  <c:v>770.0</c:v>
                </c:pt>
                <c:pt idx="2050">
                  <c:v>771.0</c:v>
                </c:pt>
                <c:pt idx="2051">
                  <c:v>772.0</c:v>
                </c:pt>
                <c:pt idx="2052">
                  <c:v>773.0</c:v>
                </c:pt>
                <c:pt idx="2053">
                  <c:v>774.0</c:v>
                </c:pt>
                <c:pt idx="2054">
                  <c:v>774.0</c:v>
                </c:pt>
                <c:pt idx="2055">
                  <c:v>775.0</c:v>
                </c:pt>
                <c:pt idx="2056">
                  <c:v>776.0</c:v>
                </c:pt>
                <c:pt idx="2057">
                  <c:v>776.0</c:v>
                </c:pt>
                <c:pt idx="2058">
                  <c:v>776.0</c:v>
                </c:pt>
                <c:pt idx="2059">
                  <c:v>776.0</c:v>
                </c:pt>
                <c:pt idx="2060">
                  <c:v>777.0</c:v>
                </c:pt>
                <c:pt idx="2061">
                  <c:v>777.0</c:v>
                </c:pt>
                <c:pt idx="2062">
                  <c:v>777.0</c:v>
                </c:pt>
                <c:pt idx="2063">
                  <c:v>778.0</c:v>
                </c:pt>
                <c:pt idx="2064">
                  <c:v>779.0</c:v>
                </c:pt>
                <c:pt idx="2065">
                  <c:v>779.0</c:v>
                </c:pt>
                <c:pt idx="2066">
                  <c:v>779.0</c:v>
                </c:pt>
                <c:pt idx="2067">
                  <c:v>780.0</c:v>
                </c:pt>
                <c:pt idx="2068">
                  <c:v>780.0</c:v>
                </c:pt>
                <c:pt idx="2069">
                  <c:v>781.0</c:v>
                </c:pt>
                <c:pt idx="2070">
                  <c:v>781.0</c:v>
                </c:pt>
                <c:pt idx="2071">
                  <c:v>782.0</c:v>
                </c:pt>
                <c:pt idx="2072">
                  <c:v>783.0</c:v>
                </c:pt>
                <c:pt idx="2073">
                  <c:v>783.0</c:v>
                </c:pt>
                <c:pt idx="2074">
                  <c:v>784.0</c:v>
                </c:pt>
                <c:pt idx="2075">
                  <c:v>785.0</c:v>
                </c:pt>
                <c:pt idx="2076">
                  <c:v>786.0</c:v>
                </c:pt>
                <c:pt idx="2077">
                  <c:v>787.0</c:v>
                </c:pt>
                <c:pt idx="2078">
                  <c:v>787.0</c:v>
                </c:pt>
                <c:pt idx="2079">
                  <c:v>787.0</c:v>
                </c:pt>
                <c:pt idx="2080">
                  <c:v>787.0</c:v>
                </c:pt>
                <c:pt idx="2081">
                  <c:v>788.0</c:v>
                </c:pt>
                <c:pt idx="2082">
                  <c:v>788.0</c:v>
                </c:pt>
                <c:pt idx="2083">
                  <c:v>788.0</c:v>
                </c:pt>
                <c:pt idx="2084">
                  <c:v>788.0</c:v>
                </c:pt>
                <c:pt idx="2085">
                  <c:v>789.0</c:v>
                </c:pt>
                <c:pt idx="2086">
                  <c:v>789.0</c:v>
                </c:pt>
                <c:pt idx="2087">
                  <c:v>790.0</c:v>
                </c:pt>
                <c:pt idx="2088">
                  <c:v>790.0</c:v>
                </c:pt>
                <c:pt idx="2089">
                  <c:v>790.0</c:v>
                </c:pt>
                <c:pt idx="2090">
                  <c:v>791.0</c:v>
                </c:pt>
                <c:pt idx="2091">
                  <c:v>791.0</c:v>
                </c:pt>
                <c:pt idx="2092">
                  <c:v>792.0</c:v>
                </c:pt>
                <c:pt idx="2093">
                  <c:v>793.0</c:v>
                </c:pt>
                <c:pt idx="2094">
                  <c:v>794.0</c:v>
                </c:pt>
                <c:pt idx="2095">
                  <c:v>794.0</c:v>
                </c:pt>
                <c:pt idx="2096">
                  <c:v>795.0</c:v>
                </c:pt>
                <c:pt idx="2097">
                  <c:v>796.0</c:v>
                </c:pt>
                <c:pt idx="2098">
                  <c:v>796.0</c:v>
                </c:pt>
                <c:pt idx="2099">
                  <c:v>796.0</c:v>
                </c:pt>
                <c:pt idx="2100">
                  <c:v>796.0</c:v>
                </c:pt>
                <c:pt idx="2101">
                  <c:v>796.0</c:v>
                </c:pt>
                <c:pt idx="2102">
                  <c:v>796.0</c:v>
                </c:pt>
                <c:pt idx="2103">
                  <c:v>796.0</c:v>
                </c:pt>
                <c:pt idx="2104">
                  <c:v>796.0</c:v>
                </c:pt>
                <c:pt idx="2105">
                  <c:v>797.0</c:v>
                </c:pt>
                <c:pt idx="2106">
                  <c:v>797.0</c:v>
                </c:pt>
                <c:pt idx="2107">
                  <c:v>797.0</c:v>
                </c:pt>
                <c:pt idx="2108">
                  <c:v>797.0</c:v>
                </c:pt>
                <c:pt idx="2109">
                  <c:v>797.0</c:v>
                </c:pt>
                <c:pt idx="2110">
                  <c:v>798.0</c:v>
                </c:pt>
                <c:pt idx="2111">
                  <c:v>799.0</c:v>
                </c:pt>
                <c:pt idx="2112">
                  <c:v>800.0</c:v>
                </c:pt>
                <c:pt idx="2113">
                  <c:v>801.0</c:v>
                </c:pt>
                <c:pt idx="2114">
                  <c:v>801.0</c:v>
                </c:pt>
                <c:pt idx="2115">
                  <c:v>801.0</c:v>
                </c:pt>
                <c:pt idx="2116">
                  <c:v>801.0</c:v>
                </c:pt>
                <c:pt idx="2117">
                  <c:v>802.0</c:v>
                </c:pt>
                <c:pt idx="2118">
                  <c:v>802.0</c:v>
                </c:pt>
                <c:pt idx="2119">
                  <c:v>802.0</c:v>
                </c:pt>
                <c:pt idx="2120">
                  <c:v>803.0</c:v>
                </c:pt>
                <c:pt idx="2121">
                  <c:v>804.0</c:v>
                </c:pt>
                <c:pt idx="2122">
                  <c:v>805.0</c:v>
                </c:pt>
                <c:pt idx="2123">
                  <c:v>806.0</c:v>
                </c:pt>
                <c:pt idx="2124">
                  <c:v>806.0</c:v>
                </c:pt>
                <c:pt idx="2125">
                  <c:v>806.0</c:v>
                </c:pt>
                <c:pt idx="2126">
                  <c:v>806.0</c:v>
                </c:pt>
                <c:pt idx="2127">
                  <c:v>806.0</c:v>
                </c:pt>
                <c:pt idx="2128">
                  <c:v>807.0</c:v>
                </c:pt>
                <c:pt idx="2129">
                  <c:v>808.0</c:v>
                </c:pt>
                <c:pt idx="2130">
                  <c:v>809.0</c:v>
                </c:pt>
                <c:pt idx="2131">
                  <c:v>810.0</c:v>
                </c:pt>
                <c:pt idx="2132">
                  <c:v>810.0</c:v>
                </c:pt>
                <c:pt idx="2133">
                  <c:v>810.0</c:v>
                </c:pt>
                <c:pt idx="2134">
                  <c:v>811.0</c:v>
                </c:pt>
                <c:pt idx="2135">
                  <c:v>812.0</c:v>
                </c:pt>
                <c:pt idx="2136">
                  <c:v>813.0</c:v>
                </c:pt>
                <c:pt idx="2137">
                  <c:v>813.0</c:v>
                </c:pt>
                <c:pt idx="2138">
                  <c:v>814.0</c:v>
                </c:pt>
                <c:pt idx="2139">
                  <c:v>814.0</c:v>
                </c:pt>
                <c:pt idx="2140">
                  <c:v>814.0</c:v>
                </c:pt>
                <c:pt idx="2141">
                  <c:v>814.0</c:v>
                </c:pt>
                <c:pt idx="2142">
                  <c:v>815.0</c:v>
                </c:pt>
                <c:pt idx="2143">
                  <c:v>815.0</c:v>
                </c:pt>
                <c:pt idx="2144">
                  <c:v>815.0</c:v>
                </c:pt>
                <c:pt idx="2145">
                  <c:v>815.0</c:v>
                </c:pt>
                <c:pt idx="2146">
                  <c:v>815.0</c:v>
                </c:pt>
                <c:pt idx="2147">
                  <c:v>816.0</c:v>
                </c:pt>
                <c:pt idx="2148">
                  <c:v>816.0</c:v>
                </c:pt>
                <c:pt idx="2149">
                  <c:v>816.0</c:v>
                </c:pt>
                <c:pt idx="2150">
                  <c:v>816.0</c:v>
                </c:pt>
                <c:pt idx="2151">
                  <c:v>816.0</c:v>
                </c:pt>
                <c:pt idx="2152">
                  <c:v>816.0</c:v>
                </c:pt>
                <c:pt idx="2153">
                  <c:v>816.0</c:v>
                </c:pt>
                <c:pt idx="2154">
                  <c:v>817.0</c:v>
                </c:pt>
                <c:pt idx="2155">
                  <c:v>818.0</c:v>
                </c:pt>
                <c:pt idx="2156">
                  <c:v>818.0</c:v>
                </c:pt>
                <c:pt idx="2157">
                  <c:v>818.0</c:v>
                </c:pt>
                <c:pt idx="2158">
                  <c:v>818.0</c:v>
                </c:pt>
                <c:pt idx="2159">
                  <c:v>818.0</c:v>
                </c:pt>
                <c:pt idx="2160">
                  <c:v>818.0</c:v>
                </c:pt>
                <c:pt idx="2161">
                  <c:v>818.0</c:v>
                </c:pt>
                <c:pt idx="2162">
                  <c:v>818.0</c:v>
                </c:pt>
                <c:pt idx="2163">
                  <c:v>818.0</c:v>
                </c:pt>
                <c:pt idx="2164">
                  <c:v>819.0</c:v>
                </c:pt>
                <c:pt idx="2165">
                  <c:v>819.0</c:v>
                </c:pt>
                <c:pt idx="2166">
                  <c:v>820.0</c:v>
                </c:pt>
                <c:pt idx="2167">
                  <c:v>820.0</c:v>
                </c:pt>
                <c:pt idx="2168">
                  <c:v>821.0</c:v>
                </c:pt>
                <c:pt idx="2169">
                  <c:v>822.0</c:v>
                </c:pt>
                <c:pt idx="2170">
                  <c:v>823.0</c:v>
                </c:pt>
                <c:pt idx="2171">
                  <c:v>823.0</c:v>
                </c:pt>
                <c:pt idx="2172">
                  <c:v>824.0</c:v>
                </c:pt>
                <c:pt idx="2173">
                  <c:v>824.0</c:v>
                </c:pt>
                <c:pt idx="2174">
                  <c:v>824.0</c:v>
                </c:pt>
                <c:pt idx="2175">
                  <c:v>824.0</c:v>
                </c:pt>
                <c:pt idx="2176">
                  <c:v>825.0</c:v>
                </c:pt>
                <c:pt idx="2177">
                  <c:v>826.0</c:v>
                </c:pt>
                <c:pt idx="2178">
                  <c:v>827.0</c:v>
                </c:pt>
                <c:pt idx="2179">
                  <c:v>827.0</c:v>
                </c:pt>
                <c:pt idx="2180">
                  <c:v>827.0</c:v>
                </c:pt>
                <c:pt idx="2181">
                  <c:v>828.0</c:v>
                </c:pt>
                <c:pt idx="2182">
                  <c:v>828.0</c:v>
                </c:pt>
                <c:pt idx="2183">
                  <c:v>829.0</c:v>
                </c:pt>
                <c:pt idx="2184">
                  <c:v>830.0</c:v>
                </c:pt>
                <c:pt idx="2185">
                  <c:v>830.0</c:v>
                </c:pt>
                <c:pt idx="2186">
                  <c:v>830.0</c:v>
                </c:pt>
                <c:pt idx="2187">
                  <c:v>830.0</c:v>
                </c:pt>
                <c:pt idx="2188">
                  <c:v>831.0</c:v>
                </c:pt>
                <c:pt idx="2189">
                  <c:v>832.0</c:v>
                </c:pt>
                <c:pt idx="2190">
                  <c:v>832.0</c:v>
                </c:pt>
                <c:pt idx="2191">
                  <c:v>832.0</c:v>
                </c:pt>
                <c:pt idx="2192">
                  <c:v>832.0</c:v>
                </c:pt>
                <c:pt idx="2193">
                  <c:v>832.0</c:v>
                </c:pt>
                <c:pt idx="2194">
                  <c:v>833.0</c:v>
                </c:pt>
                <c:pt idx="2195">
                  <c:v>834.0</c:v>
                </c:pt>
                <c:pt idx="2196">
                  <c:v>835.0</c:v>
                </c:pt>
                <c:pt idx="2197">
                  <c:v>835.0</c:v>
                </c:pt>
                <c:pt idx="2198">
                  <c:v>836.0</c:v>
                </c:pt>
                <c:pt idx="2199">
                  <c:v>837.0</c:v>
                </c:pt>
                <c:pt idx="2200">
                  <c:v>838.0</c:v>
                </c:pt>
                <c:pt idx="2201">
                  <c:v>839.0</c:v>
                </c:pt>
                <c:pt idx="2202">
                  <c:v>840.0</c:v>
                </c:pt>
                <c:pt idx="2203">
                  <c:v>841.0</c:v>
                </c:pt>
                <c:pt idx="2204">
                  <c:v>842.0</c:v>
                </c:pt>
                <c:pt idx="2205">
                  <c:v>843.0</c:v>
                </c:pt>
                <c:pt idx="2206">
                  <c:v>844.0</c:v>
                </c:pt>
                <c:pt idx="2207">
                  <c:v>845.0</c:v>
                </c:pt>
                <c:pt idx="2208">
                  <c:v>845.0</c:v>
                </c:pt>
                <c:pt idx="2209">
                  <c:v>846.0</c:v>
                </c:pt>
                <c:pt idx="2210">
                  <c:v>847.0</c:v>
                </c:pt>
                <c:pt idx="2211">
                  <c:v>848.0</c:v>
                </c:pt>
                <c:pt idx="2212">
                  <c:v>849.0</c:v>
                </c:pt>
                <c:pt idx="2213">
                  <c:v>850.0</c:v>
                </c:pt>
                <c:pt idx="2214">
                  <c:v>851.0</c:v>
                </c:pt>
                <c:pt idx="2215">
                  <c:v>851.0</c:v>
                </c:pt>
                <c:pt idx="2216">
                  <c:v>851.0</c:v>
                </c:pt>
                <c:pt idx="2217">
                  <c:v>852.0</c:v>
                </c:pt>
                <c:pt idx="2218">
                  <c:v>853.0</c:v>
                </c:pt>
                <c:pt idx="2219">
                  <c:v>854.0</c:v>
                </c:pt>
                <c:pt idx="2220">
                  <c:v>855.0</c:v>
                </c:pt>
                <c:pt idx="2221">
                  <c:v>855.0</c:v>
                </c:pt>
                <c:pt idx="2222">
                  <c:v>856.0</c:v>
                </c:pt>
                <c:pt idx="2223">
                  <c:v>857.0</c:v>
                </c:pt>
                <c:pt idx="2224">
                  <c:v>858.0</c:v>
                </c:pt>
                <c:pt idx="2225">
                  <c:v>858.0</c:v>
                </c:pt>
                <c:pt idx="2226">
                  <c:v>858.0</c:v>
                </c:pt>
                <c:pt idx="2227">
                  <c:v>858.0</c:v>
                </c:pt>
                <c:pt idx="2228">
                  <c:v>859.0</c:v>
                </c:pt>
                <c:pt idx="2229">
                  <c:v>859.0</c:v>
                </c:pt>
                <c:pt idx="2230">
                  <c:v>859.0</c:v>
                </c:pt>
                <c:pt idx="2231">
                  <c:v>860.0</c:v>
                </c:pt>
                <c:pt idx="2232">
                  <c:v>861.0</c:v>
                </c:pt>
                <c:pt idx="2233">
                  <c:v>861.0</c:v>
                </c:pt>
                <c:pt idx="2234">
                  <c:v>862.0</c:v>
                </c:pt>
                <c:pt idx="2235">
                  <c:v>863.0</c:v>
                </c:pt>
                <c:pt idx="2236">
                  <c:v>863.0</c:v>
                </c:pt>
                <c:pt idx="2237">
                  <c:v>863.0</c:v>
                </c:pt>
                <c:pt idx="2238">
                  <c:v>864.0</c:v>
                </c:pt>
                <c:pt idx="2239">
                  <c:v>865.0</c:v>
                </c:pt>
                <c:pt idx="2240">
                  <c:v>866.0</c:v>
                </c:pt>
                <c:pt idx="2241">
                  <c:v>866.0</c:v>
                </c:pt>
                <c:pt idx="2242">
                  <c:v>866.0</c:v>
                </c:pt>
                <c:pt idx="2243">
                  <c:v>867.0</c:v>
                </c:pt>
                <c:pt idx="2244">
                  <c:v>867.0</c:v>
                </c:pt>
                <c:pt idx="2245">
                  <c:v>868.0</c:v>
                </c:pt>
                <c:pt idx="2246">
                  <c:v>868.0</c:v>
                </c:pt>
                <c:pt idx="2247">
                  <c:v>868.0</c:v>
                </c:pt>
                <c:pt idx="2248">
                  <c:v>869.0</c:v>
                </c:pt>
                <c:pt idx="2249">
                  <c:v>869.0</c:v>
                </c:pt>
                <c:pt idx="2250">
                  <c:v>870.0</c:v>
                </c:pt>
                <c:pt idx="2251">
                  <c:v>870.0</c:v>
                </c:pt>
                <c:pt idx="2252">
                  <c:v>870.0</c:v>
                </c:pt>
                <c:pt idx="2253">
                  <c:v>871.0</c:v>
                </c:pt>
                <c:pt idx="2254">
                  <c:v>871.0</c:v>
                </c:pt>
                <c:pt idx="2255">
                  <c:v>872.0</c:v>
                </c:pt>
                <c:pt idx="2256">
                  <c:v>873.0</c:v>
                </c:pt>
                <c:pt idx="2257">
                  <c:v>874.0</c:v>
                </c:pt>
                <c:pt idx="2258">
                  <c:v>874.0</c:v>
                </c:pt>
                <c:pt idx="2259">
                  <c:v>874.0</c:v>
                </c:pt>
                <c:pt idx="2260">
                  <c:v>875.0</c:v>
                </c:pt>
                <c:pt idx="2261">
                  <c:v>876.0</c:v>
                </c:pt>
                <c:pt idx="2262">
                  <c:v>877.0</c:v>
                </c:pt>
                <c:pt idx="2263">
                  <c:v>877.0</c:v>
                </c:pt>
                <c:pt idx="2264">
                  <c:v>877.0</c:v>
                </c:pt>
                <c:pt idx="2265">
                  <c:v>878.0</c:v>
                </c:pt>
                <c:pt idx="2266">
                  <c:v>879.0</c:v>
                </c:pt>
                <c:pt idx="2267">
                  <c:v>880.0</c:v>
                </c:pt>
                <c:pt idx="2268">
                  <c:v>880.0</c:v>
                </c:pt>
                <c:pt idx="2269">
                  <c:v>881.0</c:v>
                </c:pt>
                <c:pt idx="2270">
                  <c:v>882.0</c:v>
                </c:pt>
                <c:pt idx="2271">
                  <c:v>883.0</c:v>
                </c:pt>
                <c:pt idx="2272">
                  <c:v>883.0</c:v>
                </c:pt>
                <c:pt idx="2273">
                  <c:v>883.0</c:v>
                </c:pt>
                <c:pt idx="2274">
                  <c:v>883.0</c:v>
                </c:pt>
                <c:pt idx="2275">
                  <c:v>883.0</c:v>
                </c:pt>
                <c:pt idx="2276">
                  <c:v>883.0</c:v>
                </c:pt>
                <c:pt idx="2277">
                  <c:v>884.0</c:v>
                </c:pt>
                <c:pt idx="2278">
                  <c:v>884.0</c:v>
                </c:pt>
                <c:pt idx="2279">
                  <c:v>884.0</c:v>
                </c:pt>
                <c:pt idx="2280">
                  <c:v>884.0</c:v>
                </c:pt>
                <c:pt idx="2281">
                  <c:v>884.0</c:v>
                </c:pt>
                <c:pt idx="2282">
                  <c:v>885.0</c:v>
                </c:pt>
                <c:pt idx="2283">
                  <c:v>885.0</c:v>
                </c:pt>
                <c:pt idx="2284">
                  <c:v>885.0</c:v>
                </c:pt>
                <c:pt idx="2285">
                  <c:v>886.0</c:v>
                </c:pt>
                <c:pt idx="2286">
                  <c:v>887.0</c:v>
                </c:pt>
                <c:pt idx="2287">
                  <c:v>887.0</c:v>
                </c:pt>
                <c:pt idx="2288">
                  <c:v>888.0</c:v>
                </c:pt>
                <c:pt idx="2289">
                  <c:v>888.0</c:v>
                </c:pt>
                <c:pt idx="2290">
                  <c:v>888.0</c:v>
                </c:pt>
                <c:pt idx="2291">
                  <c:v>888.0</c:v>
                </c:pt>
                <c:pt idx="2292">
                  <c:v>888.0</c:v>
                </c:pt>
                <c:pt idx="2293">
                  <c:v>888.0</c:v>
                </c:pt>
                <c:pt idx="2294">
                  <c:v>888.0</c:v>
                </c:pt>
                <c:pt idx="2295">
                  <c:v>888.0</c:v>
                </c:pt>
                <c:pt idx="2296">
                  <c:v>888.0</c:v>
                </c:pt>
                <c:pt idx="2297">
                  <c:v>888.0</c:v>
                </c:pt>
                <c:pt idx="2298">
                  <c:v>888.0</c:v>
                </c:pt>
                <c:pt idx="2299">
                  <c:v>888.0</c:v>
                </c:pt>
                <c:pt idx="2300">
                  <c:v>888.0</c:v>
                </c:pt>
                <c:pt idx="2301">
                  <c:v>888.0</c:v>
                </c:pt>
                <c:pt idx="2302">
                  <c:v>888.0</c:v>
                </c:pt>
                <c:pt idx="2303">
                  <c:v>888.0</c:v>
                </c:pt>
                <c:pt idx="2304">
                  <c:v>889.0</c:v>
                </c:pt>
                <c:pt idx="2305">
                  <c:v>889.0</c:v>
                </c:pt>
                <c:pt idx="2306">
                  <c:v>889.0</c:v>
                </c:pt>
                <c:pt idx="2307">
                  <c:v>889.0</c:v>
                </c:pt>
                <c:pt idx="2308">
                  <c:v>889.0</c:v>
                </c:pt>
                <c:pt idx="2309">
                  <c:v>890.0</c:v>
                </c:pt>
                <c:pt idx="2310">
                  <c:v>890.0</c:v>
                </c:pt>
                <c:pt idx="2311">
                  <c:v>890.0</c:v>
                </c:pt>
                <c:pt idx="2312">
                  <c:v>890.0</c:v>
                </c:pt>
                <c:pt idx="2313">
                  <c:v>891.0</c:v>
                </c:pt>
                <c:pt idx="2314">
                  <c:v>892.0</c:v>
                </c:pt>
                <c:pt idx="2315">
                  <c:v>892.0</c:v>
                </c:pt>
                <c:pt idx="2316">
                  <c:v>892.0</c:v>
                </c:pt>
                <c:pt idx="2317">
                  <c:v>892.0</c:v>
                </c:pt>
                <c:pt idx="2318">
                  <c:v>892.0</c:v>
                </c:pt>
                <c:pt idx="2319">
                  <c:v>892.0</c:v>
                </c:pt>
                <c:pt idx="2320">
                  <c:v>892.0</c:v>
                </c:pt>
                <c:pt idx="2321">
                  <c:v>892.0</c:v>
                </c:pt>
                <c:pt idx="2322">
                  <c:v>893.0</c:v>
                </c:pt>
                <c:pt idx="2323">
                  <c:v>893.0</c:v>
                </c:pt>
                <c:pt idx="2324">
                  <c:v>894.0</c:v>
                </c:pt>
                <c:pt idx="2325">
                  <c:v>895.0</c:v>
                </c:pt>
                <c:pt idx="2326">
                  <c:v>896.0</c:v>
                </c:pt>
                <c:pt idx="2327">
                  <c:v>897.0</c:v>
                </c:pt>
                <c:pt idx="2328">
                  <c:v>898.0</c:v>
                </c:pt>
                <c:pt idx="2329">
                  <c:v>898.0</c:v>
                </c:pt>
                <c:pt idx="2330">
                  <c:v>898.0</c:v>
                </c:pt>
                <c:pt idx="2331">
                  <c:v>898.0</c:v>
                </c:pt>
                <c:pt idx="2332">
                  <c:v>899.0</c:v>
                </c:pt>
                <c:pt idx="2333">
                  <c:v>900.0</c:v>
                </c:pt>
                <c:pt idx="2334">
                  <c:v>901.0</c:v>
                </c:pt>
                <c:pt idx="2335">
                  <c:v>902.0</c:v>
                </c:pt>
                <c:pt idx="2336">
                  <c:v>903.0</c:v>
                </c:pt>
                <c:pt idx="2337">
                  <c:v>904.0</c:v>
                </c:pt>
                <c:pt idx="2338">
                  <c:v>904.0</c:v>
                </c:pt>
                <c:pt idx="2339">
                  <c:v>905.0</c:v>
                </c:pt>
                <c:pt idx="2340">
                  <c:v>906.0</c:v>
                </c:pt>
                <c:pt idx="2341">
                  <c:v>907.0</c:v>
                </c:pt>
                <c:pt idx="2342">
                  <c:v>908.0</c:v>
                </c:pt>
                <c:pt idx="2343">
                  <c:v>908.0</c:v>
                </c:pt>
                <c:pt idx="2344">
                  <c:v>909.0</c:v>
                </c:pt>
                <c:pt idx="2345">
                  <c:v>909.0</c:v>
                </c:pt>
                <c:pt idx="2346">
                  <c:v>909.0</c:v>
                </c:pt>
                <c:pt idx="2347">
                  <c:v>910.0</c:v>
                </c:pt>
                <c:pt idx="2348">
                  <c:v>911.0</c:v>
                </c:pt>
                <c:pt idx="2349">
                  <c:v>911.0</c:v>
                </c:pt>
                <c:pt idx="2350">
                  <c:v>911.0</c:v>
                </c:pt>
                <c:pt idx="2351">
                  <c:v>911.0</c:v>
                </c:pt>
                <c:pt idx="2352">
                  <c:v>912.0</c:v>
                </c:pt>
                <c:pt idx="2353">
                  <c:v>912.0</c:v>
                </c:pt>
                <c:pt idx="2354">
                  <c:v>912.0</c:v>
                </c:pt>
                <c:pt idx="2355">
                  <c:v>913.0</c:v>
                </c:pt>
                <c:pt idx="2356">
                  <c:v>913.0</c:v>
                </c:pt>
                <c:pt idx="2357">
                  <c:v>914.0</c:v>
                </c:pt>
                <c:pt idx="2358">
                  <c:v>915.0</c:v>
                </c:pt>
                <c:pt idx="2359">
                  <c:v>915.0</c:v>
                </c:pt>
                <c:pt idx="2360">
                  <c:v>915.0</c:v>
                </c:pt>
                <c:pt idx="2361">
                  <c:v>916.0</c:v>
                </c:pt>
                <c:pt idx="2362">
                  <c:v>917.0</c:v>
                </c:pt>
                <c:pt idx="2363">
                  <c:v>918.0</c:v>
                </c:pt>
                <c:pt idx="2364">
                  <c:v>918.0</c:v>
                </c:pt>
                <c:pt idx="2365">
                  <c:v>918.0</c:v>
                </c:pt>
                <c:pt idx="2366">
                  <c:v>918.0</c:v>
                </c:pt>
                <c:pt idx="2367">
                  <c:v>918.0</c:v>
                </c:pt>
                <c:pt idx="2368">
                  <c:v>918.0</c:v>
                </c:pt>
                <c:pt idx="2369">
                  <c:v>918.0</c:v>
                </c:pt>
                <c:pt idx="2370">
                  <c:v>918.0</c:v>
                </c:pt>
                <c:pt idx="2371">
                  <c:v>918.0</c:v>
                </c:pt>
                <c:pt idx="2372">
                  <c:v>918.0</c:v>
                </c:pt>
                <c:pt idx="2373">
                  <c:v>918.0</c:v>
                </c:pt>
                <c:pt idx="2374">
                  <c:v>918.0</c:v>
                </c:pt>
                <c:pt idx="2375">
                  <c:v>918.0</c:v>
                </c:pt>
                <c:pt idx="2376">
                  <c:v>918.0</c:v>
                </c:pt>
                <c:pt idx="2377">
                  <c:v>918.0</c:v>
                </c:pt>
                <c:pt idx="2378">
                  <c:v>918.0</c:v>
                </c:pt>
                <c:pt idx="2379">
                  <c:v>918.0</c:v>
                </c:pt>
                <c:pt idx="2380">
                  <c:v>918.0</c:v>
                </c:pt>
                <c:pt idx="2381">
                  <c:v>918.0</c:v>
                </c:pt>
                <c:pt idx="2382">
                  <c:v>918.0</c:v>
                </c:pt>
                <c:pt idx="2383">
                  <c:v>918.0</c:v>
                </c:pt>
                <c:pt idx="2384">
                  <c:v>918.0</c:v>
                </c:pt>
                <c:pt idx="2385">
                  <c:v>918.0</c:v>
                </c:pt>
                <c:pt idx="2386">
                  <c:v>919.0</c:v>
                </c:pt>
                <c:pt idx="2387">
                  <c:v>919.0</c:v>
                </c:pt>
                <c:pt idx="2388">
                  <c:v>920.0</c:v>
                </c:pt>
                <c:pt idx="2389">
                  <c:v>920.0</c:v>
                </c:pt>
                <c:pt idx="2390">
                  <c:v>921.0</c:v>
                </c:pt>
                <c:pt idx="2391">
                  <c:v>922.0</c:v>
                </c:pt>
                <c:pt idx="2392">
                  <c:v>923.0</c:v>
                </c:pt>
                <c:pt idx="2393">
                  <c:v>923.0</c:v>
                </c:pt>
                <c:pt idx="2394">
                  <c:v>923.0</c:v>
                </c:pt>
                <c:pt idx="2395">
                  <c:v>923.0</c:v>
                </c:pt>
                <c:pt idx="2396">
                  <c:v>924.0</c:v>
                </c:pt>
                <c:pt idx="2397">
                  <c:v>925.0</c:v>
                </c:pt>
                <c:pt idx="2398">
                  <c:v>925.0</c:v>
                </c:pt>
                <c:pt idx="2399">
                  <c:v>926.0</c:v>
                </c:pt>
                <c:pt idx="2400">
                  <c:v>926.0</c:v>
                </c:pt>
                <c:pt idx="2401">
                  <c:v>926.0</c:v>
                </c:pt>
                <c:pt idx="2402">
                  <c:v>926.0</c:v>
                </c:pt>
                <c:pt idx="2403">
                  <c:v>926.0</c:v>
                </c:pt>
                <c:pt idx="2404">
                  <c:v>926.0</c:v>
                </c:pt>
                <c:pt idx="2405">
                  <c:v>927.0</c:v>
                </c:pt>
                <c:pt idx="2406">
                  <c:v>927.0</c:v>
                </c:pt>
                <c:pt idx="2407">
                  <c:v>927.0</c:v>
                </c:pt>
                <c:pt idx="2408">
                  <c:v>928.0</c:v>
                </c:pt>
                <c:pt idx="2409">
                  <c:v>929.0</c:v>
                </c:pt>
                <c:pt idx="2410">
                  <c:v>930.0</c:v>
                </c:pt>
                <c:pt idx="2411">
                  <c:v>930.0</c:v>
                </c:pt>
                <c:pt idx="2412">
                  <c:v>931.0</c:v>
                </c:pt>
                <c:pt idx="2413">
                  <c:v>932.0</c:v>
                </c:pt>
                <c:pt idx="2414">
                  <c:v>933.0</c:v>
                </c:pt>
                <c:pt idx="2415">
                  <c:v>934.0</c:v>
                </c:pt>
                <c:pt idx="2416">
                  <c:v>934.0</c:v>
                </c:pt>
                <c:pt idx="2417">
                  <c:v>934.0</c:v>
                </c:pt>
                <c:pt idx="2418">
                  <c:v>934.0</c:v>
                </c:pt>
                <c:pt idx="2419">
                  <c:v>934.0</c:v>
                </c:pt>
                <c:pt idx="2420">
                  <c:v>934.0</c:v>
                </c:pt>
                <c:pt idx="2421">
                  <c:v>935.0</c:v>
                </c:pt>
                <c:pt idx="2422">
                  <c:v>936.0</c:v>
                </c:pt>
                <c:pt idx="2423">
                  <c:v>936.0</c:v>
                </c:pt>
                <c:pt idx="2424">
                  <c:v>936.0</c:v>
                </c:pt>
                <c:pt idx="2425">
                  <c:v>936.0</c:v>
                </c:pt>
                <c:pt idx="2426">
                  <c:v>937.0</c:v>
                </c:pt>
                <c:pt idx="2427">
                  <c:v>937.0</c:v>
                </c:pt>
                <c:pt idx="2428">
                  <c:v>938.0</c:v>
                </c:pt>
                <c:pt idx="2429">
                  <c:v>939.0</c:v>
                </c:pt>
                <c:pt idx="2430">
                  <c:v>940.0</c:v>
                </c:pt>
                <c:pt idx="2431">
                  <c:v>940.0</c:v>
                </c:pt>
                <c:pt idx="2432">
                  <c:v>940.0</c:v>
                </c:pt>
                <c:pt idx="2433">
                  <c:v>941.0</c:v>
                </c:pt>
                <c:pt idx="2434">
                  <c:v>941.0</c:v>
                </c:pt>
                <c:pt idx="2435">
                  <c:v>941.0</c:v>
                </c:pt>
                <c:pt idx="2436">
                  <c:v>941.0</c:v>
                </c:pt>
                <c:pt idx="2437">
                  <c:v>942.0</c:v>
                </c:pt>
                <c:pt idx="2438">
                  <c:v>943.0</c:v>
                </c:pt>
                <c:pt idx="2439">
                  <c:v>944.0</c:v>
                </c:pt>
                <c:pt idx="2440">
                  <c:v>945.0</c:v>
                </c:pt>
                <c:pt idx="2441">
                  <c:v>945.0</c:v>
                </c:pt>
                <c:pt idx="2442">
                  <c:v>946.0</c:v>
                </c:pt>
                <c:pt idx="2443">
                  <c:v>946.0</c:v>
                </c:pt>
                <c:pt idx="2444">
                  <c:v>947.0</c:v>
                </c:pt>
                <c:pt idx="2445">
                  <c:v>948.0</c:v>
                </c:pt>
                <c:pt idx="2446">
                  <c:v>948.0</c:v>
                </c:pt>
                <c:pt idx="2447">
                  <c:v>949.0</c:v>
                </c:pt>
                <c:pt idx="2448">
                  <c:v>950.0</c:v>
                </c:pt>
                <c:pt idx="2449">
                  <c:v>950.0</c:v>
                </c:pt>
                <c:pt idx="2450">
                  <c:v>950.0</c:v>
                </c:pt>
                <c:pt idx="2451">
                  <c:v>950.0</c:v>
                </c:pt>
                <c:pt idx="2452">
                  <c:v>950.0</c:v>
                </c:pt>
                <c:pt idx="2453">
                  <c:v>950.0</c:v>
                </c:pt>
                <c:pt idx="2454">
                  <c:v>950.0</c:v>
                </c:pt>
                <c:pt idx="2455">
                  <c:v>951.0</c:v>
                </c:pt>
                <c:pt idx="2456">
                  <c:v>951.0</c:v>
                </c:pt>
                <c:pt idx="2457">
                  <c:v>952.0</c:v>
                </c:pt>
                <c:pt idx="2458">
                  <c:v>953.0</c:v>
                </c:pt>
                <c:pt idx="2459">
                  <c:v>954.0</c:v>
                </c:pt>
                <c:pt idx="2460">
                  <c:v>954.0</c:v>
                </c:pt>
                <c:pt idx="2461">
                  <c:v>955.0</c:v>
                </c:pt>
                <c:pt idx="2462">
                  <c:v>956.0</c:v>
                </c:pt>
                <c:pt idx="2463">
                  <c:v>956.0</c:v>
                </c:pt>
                <c:pt idx="2464">
                  <c:v>956.0</c:v>
                </c:pt>
                <c:pt idx="2465">
                  <c:v>956.0</c:v>
                </c:pt>
                <c:pt idx="2466">
                  <c:v>956.0</c:v>
                </c:pt>
                <c:pt idx="2467">
                  <c:v>957.0</c:v>
                </c:pt>
                <c:pt idx="2468">
                  <c:v>958.0</c:v>
                </c:pt>
                <c:pt idx="2469">
                  <c:v>959.0</c:v>
                </c:pt>
                <c:pt idx="2470">
                  <c:v>960.0</c:v>
                </c:pt>
                <c:pt idx="2471">
                  <c:v>961.0</c:v>
                </c:pt>
                <c:pt idx="2472">
                  <c:v>962.0</c:v>
                </c:pt>
                <c:pt idx="2473">
                  <c:v>963.0</c:v>
                </c:pt>
                <c:pt idx="2474">
                  <c:v>964.0</c:v>
                </c:pt>
                <c:pt idx="2475">
                  <c:v>964.0</c:v>
                </c:pt>
                <c:pt idx="2476">
                  <c:v>964.0</c:v>
                </c:pt>
                <c:pt idx="2477">
                  <c:v>965.0</c:v>
                </c:pt>
                <c:pt idx="2478">
                  <c:v>966.0</c:v>
                </c:pt>
                <c:pt idx="2479">
                  <c:v>966.0</c:v>
                </c:pt>
                <c:pt idx="2480">
                  <c:v>966.0</c:v>
                </c:pt>
                <c:pt idx="2481">
                  <c:v>967.0</c:v>
                </c:pt>
                <c:pt idx="2482">
                  <c:v>968.0</c:v>
                </c:pt>
                <c:pt idx="2483">
                  <c:v>968.0</c:v>
                </c:pt>
                <c:pt idx="2484">
                  <c:v>968.0</c:v>
                </c:pt>
                <c:pt idx="2485">
                  <c:v>968.0</c:v>
                </c:pt>
                <c:pt idx="2486">
                  <c:v>968.0</c:v>
                </c:pt>
                <c:pt idx="2487">
                  <c:v>968.0</c:v>
                </c:pt>
                <c:pt idx="2488">
                  <c:v>969.0</c:v>
                </c:pt>
                <c:pt idx="2489">
                  <c:v>969.0</c:v>
                </c:pt>
                <c:pt idx="2490">
                  <c:v>970.0</c:v>
                </c:pt>
                <c:pt idx="2491">
                  <c:v>970.0</c:v>
                </c:pt>
                <c:pt idx="2492">
                  <c:v>970.0</c:v>
                </c:pt>
                <c:pt idx="2493">
                  <c:v>970.0</c:v>
                </c:pt>
                <c:pt idx="2494">
                  <c:v>970.0</c:v>
                </c:pt>
                <c:pt idx="2495">
                  <c:v>970.0</c:v>
                </c:pt>
                <c:pt idx="2496">
                  <c:v>970.0</c:v>
                </c:pt>
                <c:pt idx="2497">
                  <c:v>970.0</c:v>
                </c:pt>
                <c:pt idx="2498">
                  <c:v>970.0</c:v>
                </c:pt>
                <c:pt idx="2499">
                  <c:v>970.0</c:v>
                </c:pt>
                <c:pt idx="2500">
                  <c:v>970.0</c:v>
                </c:pt>
                <c:pt idx="2501">
                  <c:v>970.0</c:v>
                </c:pt>
                <c:pt idx="2502">
                  <c:v>970.0</c:v>
                </c:pt>
                <c:pt idx="2503">
                  <c:v>970.0</c:v>
                </c:pt>
                <c:pt idx="2504">
                  <c:v>970.0</c:v>
                </c:pt>
                <c:pt idx="2505">
                  <c:v>970.0</c:v>
                </c:pt>
                <c:pt idx="2506">
                  <c:v>970.0</c:v>
                </c:pt>
                <c:pt idx="2507">
                  <c:v>971.0</c:v>
                </c:pt>
                <c:pt idx="2508">
                  <c:v>971.0</c:v>
                </c:pt>
                <c:pt idx="2509">
                  <c:v>971.0</c:v>
                </c:pt>
                <c:pt idx="2510">
                  <c:v>972.0</c:v>
                </c:pt>
                <c:pt idx="2511">
                  <c:v>973.0</c:v>
                </c:pt>
                <c:pt idx="2512">
                  <c:v>974.0</c:v>
                </c:pt>
                <c:pt idx="2513">
                  <c:v>975.0</c:v>
                </c:pt>
                <c:pt idx="2514">
                  <c:v>976.0</c:v>
                </c:pt>
                <c:pt idx="2515">
                  <c:v>976.0</c:v>
                </c:pt>
                <c:pt idx="2516">
                  <c:v>977.0</c:v>
                </c:pt>
                <c:pt idx="2517">
                  <c:v>977.0</c:v>
                </c:pt>
                <c:pt idx="2518">
                  <c:v>978.0</c:v>
                </c:pt>
                <c:pt idx="2519">
                  <c:v>978.0</c:v>
                </c:pt>
                <c:pt idx="2520">
                  <c:v>979.0</c:v>
                </c:pt>
                <c:pt idx="2521">
                  <c:v>980.0</c:v>
                </c:pt>
                <c:pt idx="2522">
                  <c:v>980.0</c:v>
                </c:pt>
                <c:pt idx="2523">
                  <c:v>980.0</c:v>
                </c:pt>
                <c:pt idx="2524">
                  <c:v>980.0</c:v>
                </c:pt>
                <c:pt idx="2525">
                  <c:v>980.0</c:v>
                </c:pt>
                <c:pt idx="2526">
                  <c:v>980.0</c:v>
                </c:pt>
                <c:pt idx="2527">
                  <c:v>980.0</c:v>
                </c:pt>
                <c:pt idx="2528">
                  <c:v>980.0</c:v>
                </c:pt>
                <c:pt idx="2529">
                  <c:v>980.0</c:v>
                </c:pt>
                <c:pt idx="2530">
                  <c:v>980.0</c:v>
                </c:pt>
                <c:pt idx="2531">
                  <c:v>981.0</c:v>
                </c:pt>
                <c:pt idx="2532">
                  <c:v>982.0</c:v>
                </c:pt>
                <c:pt idx="2533">
                  <c:v>983.0</c:v>
                </c:pt>
                <c:pt idx="2534">
                  <c:v>984.0</c:v>
                </c:pt>
                <c:pt idx="2535">
                  <c:v>984.0</c:v>
                </c:pt>
                <c:pt idx="2536">
                  <c:v>985.0</c:v>
                </c:pt>
                <c:pt idx="2537">
                  <c:v>985.0</c:v>
                </c:pt>
                <c:pt idx="2538">
                  <c:v>986.0</c:v>
                </c:pt>
                <c:pt idx="2539">
                  <c:v>986.0</c:v>
                </c:pt>
                <c:pt idx="2540">
                  <c:v>987.0</c:v>
                </c:pt>
                <c:pt idx="2541">
                  <c:v>988.0</c:v>
                </c:pt>
                <c:pt idx="2542">
                  <c:v>988.0</c:v>
                </c:pt>
                <c:pt idx="2543">
                  <c:v>988.0</c:v>
                </c:pt>
                <c:pt idx="2544">
                  <c:v>989.0</c:v>
                </c:pt>
                <c:pt idx="2545">
                  <c:v>989.0</c:v>
                </c:pt>
                <c:pt idx="2546">
                  <c:v>990.0</c:v>
                </c:pt>
                <c:pt idx="2547">
                  <c:v>991.0</c:v>
                </c:pt>
                <c:pt idx="2548">
                  <c:v>992.0</c:v>
                </c:pt>
                <c:pt idx="2549">
                  <c:v>993.0</c:v>
                </c:pt>
                <c:pt idx="2550">
                  <c:v>994.0</c:v>
                </c:pt>
                <c:pt idx="2551">
                  <c:v>994.0</c:v>
                </c:pt>
                <c:pt idx="2552">
                  <c:v>994.0</c:v>
                </c:pt>
                <c:pt idx="2553">
                  <c:v>995.0</c:v>
                </c:pt>
                <c:pt idx="2554">
                  <c:v>995.0</c:v>
                </c:pt>
                <c:pt idx="2555">
                  <c:v>996.0</c:v>
                </c:pt>
                <c:pt idx="2556">
                  <c:v>997.0</c:v>
                </c:pt>
                <c:pt idx="2557">
                  <c:v>997.0</c:v>
                </c:pt>
                <c:pt idx="2558">
                  <c:v>998.0</c:v>
                </c:pt>
                <c:pt idx="2559">
                  <c:v>999.0</c:v>
                </c:pt>
                <c:pt idx="2560">
                  <c:v>999.0</c:v>
                </c:pt>
                <c:pt idx="2561">
                  <c:v>999.0</c:v>
                </c:pt>
                <c:pt idx="2562">
                  <c:v>1000.0</c:v>
                </c:pt>
                <c:pt idx="2563">
                  <c:v>1000.0</c:v>
                </c:pt>
                <c:pt idx="2564">
                  <c:v>1001.0</c:v>
                </c:pt>
                <c:pt idx="2565">
                  <c:v>1002.0</c:v>
                </c:pt>
                <c:pt idx="2566">
                  <c:v>1003.0</c:v>
                </c:pt>
                <c:pt idx="2567">
                  <c:v>1004.0</c:v>
                </c:pt>
                <c:pt idx="2568">
                  <c:v>1005.0</c:v>
                </c:pt>
                <c:pt idx="2569">
                  <c:v>1006.0</c:v>
                </c:pt>
                <c:pt idx="2570">
                  <c:v>1006.0</c:v>
                </c:pt>
                <c:pt idx="2571">
                  <c:v>1007.0</c:v>
                </c:pt>
                <c:pt idx="2572">
                  <c:v>1008.0</c:v>
                </c:pt>
                <c:pt idx="2573">
                  <c:v>1009.0</c:v>
                </c:pt>
                <c:pt idx="2574">
                  <c:v>1010.0</c:v>
                </c:pt>
                <c:pt idx="2575">
                  <c:v>1011.0</c:v>
                </c:pt>
                <c:pt idx="2576">
                  <c:v>1011.0</c:v>
                </c:pt>
                <c:pt idx="2577">
                  <c:v>1012.0</c:v>
                </c:pt>
                <c:pt idx="2578">
                  <c:v>1013.0</c:v>
                </c:pt>
                <c:pt idx="2579">
                  <c:v>1013.0</c:v>
                </c:pt>
                <c:pt idx="2580">
                  <c:v>1014.0</c:v>
                </c:pt>
                <c:pt idx="2581">
                  <c:v>1014.0</c:v>
                </c:pt>
                <c:pt idx="2582">
                  <c:v>1015.0</c:v>
                </c:pt>
                <c:pt idx="2583">
                  <c:v>1015.0</c:v>
                </c:pt>
                <c:pt idx="2584">
                  <c:v>1016.0</c:v>
                </c:pt>
                <c:pt idx="2585">
                  <c:v>1017.0</c:v>
                </c:pt>
                <c:pt idx="2586">
                  <c:v>1018.0</c:v>
                </c:pt>
                <c:pt idx="2587">
                  <c:v>1019.0</c:v>
                </c:pt>
                <c:pt idx="2588">
                  <c:v>1019.0</c:v>
                </c:pt>
                <c:pt idx="2589">
                  <c:v>1020.0</c:v>
                </c:pt>
                <c:pt idx="2590">
                  <c:v>1020.0</c:v>
                </c:pt>
                <c:pt idx="2591">
                  <c:v>1020.0</c:v>
                </c:pt>
                <c:pt idx="2592">
                  <c:v>1020.0</c:v>
                </c:pt>
                <c:pt idx="2593">
                  <c:v>1021.0</c:v>
                </c:pt>
                <c:pt idx="2594">
                  <c:v>1021.0</c:v>
                </c:pt>
                <c:pt idx="2595">
                  <c:v>1021.0</c:v>
                </c:pt>
                <c:pt idx="2596">
                  <c:v>1021.0</c:v>
                </c:pt>
                <c:pt idx="2597">
                  <c:v>1021.0</c:v>
                </c:pt>
                <c:pt idx="2598">
                  <c:v>1021.0</c:v>
                </c:pt>
                <c:pt idx="2599">
                  <c:v>1022.0</c:v>
                </c:pt>
                <c:pt idx="2600">
                  <c:v>1023.0</c:v>
                </c:pt>
                <c:pt idx="2601">
                  <c:v>1023.0</c:v>
                </c:pt>
                <c:pt idx="2602">
                  <c:v>1023.0</c:v>
                </c:pt>
                <c:pt idx="2603">
                  <c:v>1023.0</c:v>
                </c:pt>
                <c:pt idx="2604">
                  <c:v>1023.0</c:v>
                </c:pt>
                <c:pt idx="2605">
                  <c:v>1023.0</c:v>
                </c:pt>
                <c:pt idx="2606">
                  <c:v>1023.0</c:v>
                </c:pt>
                <c:pt idx="2607">
                  <c:v>1023.0</c:v>
                </c:pt>
                <c:pt idx="2608">
                  <c:v>1023.0</c:v>
                </c:pt>
                <c:pt idx="2609">
                  <c:v>1023.0</c:v>
                </c:pt>
                <c:pt idx="2610">
                  <c:v>1023.0</c:v>
                </c:pt>
                <c:pt idx="2611">
                  <c:v>1023.0</c:v>
                </c:pt>
                <c:pt idx="2612">
                  <c:v>1023.0</c:v>
                </c:pt>
                <c:pt idx="2613">
                  <c:v>1024.0</c:v>
                </c:pt>
                <c:pt idx="2614">
                  <c:v>1024.0</c:v>
                </c:pt>
                <c:pt idx="2615">
                  <c:v>1025.0</c:v>
                </c:pt>
                <c:pt idx="2616">
                  <c:v>1025.0</c:v>
                </c:pt>
                <c:pt idx="2617">
                  <c:v>1025.0</c:v>
                </c:pt>
                <c:pt idx="2618">
                  <c:v>1026.0</c:v>
                </c:pt>
                <c:pt idx="2619">
                  <c:v>1027.0</c:v>
                </c:pt>
                <c:pt idx="2620">
                  <c:v>1027.0</c:v>
                </c:pt>
                <c:pt idx="2621">
                  <c:v>1028.0</c:v>
                </c:pt>
                <c:pt idx="2622">
                  <c:v>1029.0</c:v>
                </c:pt>
                <c:pt idx="2623">
                  <c:v>1029.0</c:v>
                </c:pt>
                <c:pt idx="2624">
                  <c:v>1029.0</c:v>
                </c:pt>
                <c:pt idx="2625">
                  <c:v>1029.0</c:v>
                </c:pt>
                <c:pt idx="2626">
                  <c:v>1029.0</c:v>
                </c:pt>
                <c:pt idx="2627">
                  <c:v>1029.0</c:v>
                </c:pt>
                <c:pt idx="2628">
                  <c:v>1030.0</c:v>
                </c:pt>
                <c:pt idx="2629">
                  <c:v>1030.0</c:v>
                </c:pt>
                <c:pt idx="2630">
                  <c:v>1030.0</c:v>
                </c:pt>
                <c:pt idx="2631">
                  <c:v>1030.0</c:v>
                </c:pt>
                <c:pt idx="2632">
                  <c:v>1031.0</c:v>
                </c:pt>
                <c:pt idx="2633">
                  <c:v>1032.0</c:v>
                </c:pt>
                <c:pt idx="2634">
                  <c:v>1033.0</c:v>
                </c:pt>
                <c:pt idx="2635">
                  <c:v>1033.0</c:v>
                </c:pt>
                <c:pt idx="2636">
                  <c:v>1034.0</c:v>
                </c:pt>
                <c:pt idx="2637">
                  <c:v>1034.0</c:v>
                </c:pt>
                <c:pt idx="2638">
                  <c:v>1034.0</c:v>
                </c:pt>
                <c:pt idx="2639">
                  <c:v>1034.0</c:v>
                </c:pt>
                <c:pt idx="2640">
                  <c:v>1034.0</c:v>
                </c:pt>
                <c:pt idx="2641">
                  <c:v>1034.0</c:v>
                </c:pt>
                <c:pt idx="2642">
                  <c:v>1034.0</c:v>
                </c:pt>
                <c:pt idx="2643">
                  <c:v>1034.0</c:v>
                </c:pt>
                <c:pt idx="2644">
                  <c:v>1034.0</c:v>
                </c:pt>
                <c:pt idx="2645">
                  <c:v>1034.0</c:v>
                </c:pt>
                <c:pt idx="2646">
                  <c:v>1034.0</c:v>
                </c:pt>
                <c:pt idx="2647">
                  <c:v>1034.0</c:v>
                </c:pt>
                <c:pt idx="2648">
                  <c:v>1034.0</c:v>
                </c:pt>
                <c:pt idx="2649">
                  <c:v>1034.0</c:v>
                </c:pt>
                <c:pt idx="2650">
                  <c:v>1034.0</c:v>
                </c:pt>
                <c:pt idx="2651">
                  <c:v>1034.0</c:v>
                </c:pt>
                <c:pt idx="2652">
                  <c:v>1034.0</c:v>
                </c:pt>
                <c:pt idx="2653">
                  <c:v>1035.0</c:v>
                </c:pt>
                <c:pt idx="2654">
                  <c:v>1035.0</c:v>
                </c:pt>
                <c:pt idx="2655">
                  <c:v>1035.0</c:v>
                </c:pt>
                <c:pt idx="2656">
                  <c:v>1035.0</c:v>
                </c:pt>
                <c:pt idx="2657">
                  <c:v>1035.0</c:v>
                </c:pt>
                <c:pt idx="2658">
                  <c:v>1035.0</c:v>
                </c:pt>
                <c:pt idx="2659">
                  <c:v>1035.0</c:v>
                </c:pt>
                <c:pt idx="2660">
                  <c:v>1035.0</c:v>
                </c:pt>
                <c:pt idx="2661">
                  <c:v>1035.0</c:v>
                </c:pt>
                <c:pt idx="2662">
                  <c:v>1035.0</c:v>
                </c:pt>
                <c:pt idx="2663">
                  <c:v>1035.0</c:v>
                </c:pt>
                <c:pt idx="2664">
                  <c:v>1035.0</c:v>
                </c:pt>
                <c:pt idx="2665">
                  <c:v>1036.0</c:v>
                </c:pt>
                <c:pt idx="2666">
                  <c:v>1036.0</c:v>
                </c:pt>
                <c:pt idx="2667">
                  <c:v>1037.0</c:v>
                </c:pt>
                <c:pt idx="2668">
                  <c:v>1038.0</c:v>
                </c:pt>
                <c:pt idx="2669">
                  <c:v>1039.0</c:v>
                </c:pt>
                <c:pt idx="2670">
                  <c:v>1040.0</c:v>
                </c:pt>
                <c:pt idx="2671">
                  <c:v>1041.0</c:v>
                </c:pt>
                <c:pt idx="2672">
                  <c:v>1042.0</c:v>
                </c:pt>
                <c:pt idx="2673">
                  <c:v>1043.0</c:v>
                </c:pt>
                <c:pt idx="2674">
                  <c:v>1044.0</c:v>
                </c:pt>
                <c:pt idx="2675">
                  <c:v>1044.0</c:v>
                </c:pt>
                <c:pt idx="2676">
                  <c:v>1044.0</c:v>
                </c:pt>
                <c:pt idx="2677">
                  <c:v>1044.0</c:v>
                </c:pt>
                <c:pt idx="2678">
                  <c:v>1045.0</c:v>
                </c:pt>
                <c:pt idx="2679">
                  <c:v>1046.0</c:v>
                </c:pt>
                <c:pt idx="2680">
                  <c:v>1047.0</c:v>
                </c:pt>
                <c:pt idx="2681">
                  <c:v>1047.0</c:v>
                </c:pt>
                <c:pt idx="2682">
                  <c:v>1047.0</c:v>
                </c:pt>
                <c:pt idx="2683">
                  <c:v>1048.0</c:v>
                </c:pt>
                <c:pt idx="2684">
                  <c:v>1048.0</c:v>
                </c:pt>
                <c:pt idx="2685">
                  <c:v>1048.0</c:v>
                </c:pt>
                <c:pt idx="2686">
                  <c:v>1048.0</c:v>
                </c:pt>
                <c:pt idx="2687">
                  <c:v>1048.0</c:v>
                </c:pt>
                <c:pt idx="2688">
                  <c:v>1049.0</c:v>
                </c:pt>
                <c:pt idx="2689">
                  <c:v>1050.0</c:v>
                </c:pt>
                <c:pt idx="2690">
                  <c:v>1051.0</c:v>
                </c:pt>
                <c:pt idx="2691">
                  <c:v>1051.0</c:v>
                </c:pt>
                <c:pt idx="2692">
                  <c:v>1052.0</c:v>
                </c:pt>
                <c:pt idx="2693">
                  <c:v>1053.0</c:v>
                </c:pt>
                <c:pt idx="2694">
                  <c:v>1053.0</c:v>
                </c:pt>
                <c:pt idx="2695">
                  <c:v>1054.0</c:v>
                </c:pt>
                <c:pt idx="2696">
                  <c:v>1054.0</c:v>
                </c:pt>
                <c:pt idx="2697">
                  <c:v>1055.0</c:v>
                </c:pt>
                <c:pt idx="2698">
                  <c:v>1056.0</c:v>
                </c:pt>
                <c:pt idx="2699">
                  <c:v>1056.0</c:v>
                </c:pt>
                <c:pt idx="2700">
                  <c:v>1057.0</c:v>
                </c:pt>
                <c:pt idx="2701">
                  <c:v>1057.0</c:v>
                </c:pt>
                <c:pt idx="2702">
                  <c:v>1057.0</c:v>
                </c:pt>
                <c:pt idx="2703">
                  <c:v>1058.0</c:v>
                </c:pt>
                <c:pt idx="2704">
                  <c:v>1058.0</c:v>
                </c:pt>
                <c:pt idx="2705">
                  <c:v>1058.0</c:v>
                </c:pt>
                <c:pt idx="2706">
                  <c:v>1058.0</c:v>
                </c:pt>
                <c:pt idx="2707">
                  <c:v>1059.0</c:v>
                </c:pt>
                <c:pt idx="2708">
                  <c:v>1059.0</c:v>
                </c:pt>
                <c:pt idx="2709">
                  <c:v>1060.0</c:v>
                </c:pt>
                <c:pt idx="2710">
                  <c:v>1061.0</c:v>
                </c:pt>
                <c:pt idx="2711">
                  <c:v>1062.0</c:v>
                </c:pt>
                <c:pt idx="2712">
                  <c:v>1062.0</c:v>
                </c:pt>
                <c:pt idx="2713">
                  <c:v>1062.0</c:v>
                </c:pt>
                <c:pt idx="2714">
                  <c:v>1062.0</c:v>
                </c:pt>
                <c:pt idx="2715">
                  <c:v>1063.0</c:v>
                </c:pt>
                <c:pt idx="2716">
                  <c:v>1064.0</c:v>
                </c:pt>
                <c:pt idx="2717">
                  <c:v>1065.0</c:v>
                </c:pt>
                <c:pt idx="2718">
                  <c:v>1066.0</c:v>
                </c:pt>
                <c:pt idx="2719">
                  <c:v>1066.0</c:v>
                </c:pt>
                <c:pt idx="2720">
                  <c:v>1067.0</c:v>
                </c:pt>
                <c:pt idx="2721">
                  <c:v>1068.0</c:v>
                </c:pt>
                <c:pt idx="2722">
                  <c:v>1069.0</c:v>
                </c:pt>
                <c:pt idx="2723">
                  <c:v>1070.0</c:v>
                </c:pt>
                <c:pt idx="2724">
                  <c:v>1071.0</c:v>
                </c:pt>
                <c:pt idx="2725">
                  <c:v>1072.0</c:v>
                </c:pt>
                <c:pt idx="2726">
                  <c:v>1072.0</c:v>
                </c:pt>
                <c:pt idx="2727">
                  <c:v>1073.0</c:v>
                </c:pt>
                <c:pt idx="2728">
                  <c:v>1074.0</c:v>
                </c:pt>
                <c:pt idx="2729">
                  <c:v>1075.0</c:v>
                </c:pt>
                <c:pt idx="2730">
                  <c:v>1075.0</c:v>
                </c:pt>
                <c:pt idx="2731">
                  <c:v>1075.0</c:v>
                </c:pt>
                <c:pt idx="2732">
                  <c:v>1076.0</c:v>
                </c:pt>
                <c:pt idx="2733">
                  <c:v>1076.0</c:v>
                </c:pt>
                <c:pt idx="2734">
                  <c:v>1076.0</c:v>
                </c:pt>
                <c:pt idx="2735">
                  <c:v>1077.0</c:v>
                </c:pt>
                <c:pt idx="2736">
                  <c:v>1077.0</c:v>
                </c:pt>
                <c:pt idx="2737">
                  <c:v>1077.0</c:v>
                </c:pt>
                <c:pt idx="2738">
                  <c:v>1077.0</c:v>
                </c:pt>
                <c:pt idx="2739">
                  <c:v>1078.0</c:v>
                </c:pt>
                <c:pt idx="2740">
                  <c:v>1078.0</c:v>
                </c:pt>
                <c:pt idx="2741">
                  <c:v>1078.0</c:v>
                </c:pt>
                <c:pt idx="2742">
                  <c:v>1078.0</c:v>
                </c:pt>
                <c:pt idx="2743">
                  <c:v>1079.0</c:v>
                </c:pt>
                <c:pt idx="2744">
                  <c:v>1080.0</c:v>
                </c:pt>
                <c:pt idx="2745">
                  <c:v>1081.0</c:v>
                </c:pt>
                <c:pt idx="2746">
                  <c:v>1082.0</c:v>
                </c:pt>
                <c:pt idx="2747">
                  <c:v>1083.0</c:v>
                </c:pt>
                <c:pt idx="2748">
                  <c:v>1084.0</c:v>
                </c:pt>
                <c:pt idx="2749">
                  <c:v>1084.0</c:v>
                </c:pt>
                <c:pt idx="2750">
                  <c:v>1084.0</c:v>
                </c:pt>
                <c:pt idx="2751">
                  <c:v>1084.0</c:v>
                </c:pt>
                <c:pt idx="2752">
                  <c:v>1084.0</c:v>
                </c:pt>
                <c:pt idx="2753">
                  <c:v>1084.0</c:v>
                </c:pt>
                <c:pt idx="2754">
                  <c:v>1084.0</c:v>
                </c:pt>
                <c:pt idx="2755">
                  <c:v>1084.0</c:v>
                </c:pt>
                <c:pt idx="2756">
                  <c:v>1084.0</c:v>
                </c:pt>
                <c:pt idx="2757">
                  <c:v>1084.0</c:v>
                </c:pt>
                <c:pt idx="2758">
                  <c:v>1084.0</c:v>
                </c:pt>
                <c:pt idx="2759">
                  <c:v>1085.0</c:v>
                </c:pt>
                <c:pt idx="2760">
                  <c:v>1085.0</c:v>
                </c:pt>
                <c:pt idx="2761">
                  <c:v>1085.0</c:v>
                </c:pt>
                <c:pt idx="2762">
                  <c:v>1085.0</c:v>
                </c:pt>
                <c:pt idx="2763">
                  <c:v>1086.0</c:v>
                </c:pt>
                <c:pt idx="2764">
                  <c:v>1086.0</c:v>
                </c:pt>
                <c:pt idx="2765">
                  <c:v>1086.0</c:v>
                </c:pt>
                <c:pt idx="2766">
                  <c:v>1086.0</c:v>
                </c:pt>
                <c:pt idx="2767">
                  <c:v>1087.0</c:v>
                </c:pt>
                <c:pt idx="2768">
                  <c:v>1087.0</c:v>
                </c:pt>
                <c:pt idx="2769">
                  <c:v>1087.0</c:v>
                </c:pt>
                <c:pt idx="2770">
                  <c:v>1087.0</c:v>
                </c:pt>
                <c:pt idx="2771">
                  <c:v>1088.0</c:v>
                </c:pt>
                <c:pt idx="2772">
                  <c:v>1088.0</c:v>
                </c:pt>
                <c:pt idx="2773">
                  <c:v>1089.0</c:v>
                </c:pt>
                <c:pt idx="2774">
                  <c:v>1089.0</c:v>
                </c:pt>
                <c:pt idx="2775">
                  <c:v>1090.0</c:v>
                </c:pt>
                <c:pt idx="2776">
                  <c:v>1091.0</c:v>
                </c:pt>
                <c:pt idx="2777">
                  <c:v>1092.0</c:v>
                </c:pt>
                <c:pt idx="2778">
                  <c:v>1092.0</c:v>
                </c:pt>
                <c:pt idx="2779">
                  <c:v>1092.0</c:v>
                </c:pt>
                <c:pt idx="2780">
                  <c:v>1092.0</c:v>
                </c:pt>
                <c:pt idx="2781">
                  <c:v>1092.0</c:v>
                </c:pt>
                <c:pt idx="2782">
                  <c:v>1092.0</c:v>
                </c:pt>
                <c:pt idx="2783">
                  <c:v>1093.0</c:v>
                </c:pt>
                <c:pt idx="2784">
                  <c:v>1093.0</c:v>
                </c:pt>
                <c:pt idx="2785">
                  <c:v>1094.0</c:v>
                </c:pt>
                <c:pt idx="2786">
                  <c:v>1094.0</c:v>
                </c:pt>
                <c:pt idx="2787">
                  <c:v>1094.0</c:v>
                </c:pt>
                <c:pt idx="2788">
                  <c:v>1094.0</c:v>
                </c:pt>
                <c:pt idx="2789">
                  <c:v>1094.0</c:v>
                </c:pt>
                <c:pt idx="2790">
                  <c:v>1095.0</c:v>
                </c:pt>
                <c:pt idx="2791">
                  <c:v>1096.0</c:v>
                </c:pt>
                <c:pt idx="2792">
                  <c:v>1097.0</c:v>
                </c:pt>
                <c:pt idx="2793">
                  <c:v>1098.0</c:v>
                </c:pt>
                <c:pt idx="2794">
                  <c:v>1098.0</c:v>
                </c:pt>
                <c:pt idx="2795">
                  <c:v>1099.0</c:v>
                </c:pt>
                <c:pt idx="2796">
                  <c:v>1099.0</c:v>
                </c:pt>
                <c:pt idx="2797">
                  <c:v>1099.0</c:v>
                </c:pt>
                <c:pt idx="2798">
                  <c:v>1100.0</c:v>
                </c:pt>
                <c:pt idx="2799">
                  <c:v>1100.0</c:v>
                </c:pt>
                <c:pt idx="2800">
                  <c:v>1100.0</c:v>
                </c:pt>
                <c:pt idx="2801">
                  <c:v>1101.0</c:v>
                </c:pt>
                <c:pt idx="2802">
                  <c:v>1101.0</c:v>
                </c:pt>
                <c:pt idx="2803">
                  <c:v>1101.0</c:v>
                </c:pt>
                <c:pt idx="2804">
                  <c:v>1101.0</c:v>
                </c:pt>
                <c:pt idx="2805">
                  <c:v>1101.0</c:v>
                </c:pt>
                <c:pt idx="2806">
                  <c:v>1101.0</c:v>
                </c:pt>
                <c:pt idx="2807">
                  <c:v>1101.0</c:v>
                </c:pt>
                <c:pt idx="2808">
                  <c:v>1101.0</c:v>
                </c:pt>
                <c:pt idx="2809">
                  <c:v>1102.0</c:v>
                </c:pt>
                <c:pt idx="2810">
                  <c:v>1102.0</c:v>
                </c:pt>
                <c:pt idx="2811">
                  <c:v>1102.0</c:v>
                </c:pt>
                <c:pt idx="2812">
                  <c:v>1102.0</c:v>
                </c:pt>
                <c:pt idx="2813">
                  <c:v>1103.0</c:v>
                </c:pt>
                <c:pt idx="2814">
                  <c:v>1103.0</c:v>
                </c:pt>
                <c:pt idx="2815">
                  <c:v>1103.0</c:v>
                </c:pt>
                <c:pt idx="2816">
                  <c:v>1103.0</c:v>
                </c:pt>
                <c:pt idx="2817">
                  <c:v>1104.0</c:v>
                </c:pt>
                <c:pt idx="2818">
                  <c:v>1104.0</c:v>
                </c:pt>
                <c:pt idx="2819">
                  <c:v>1104.0</c:v>
                </c:pt>
                <c:pt idx="2820">
                  <c:v>1104.0</c:v>
                </c:pt>
                <c:pt idx="2821">
                  <c:v>1104.0</c:v>
                </c:pt>
                <c:pt idx="2822">
                  <c:v>1105.0</c:v>
                </c:pt>
                <c:pt idx="2823">
                  <c:v>1105.0</c:v>
                </c:pt>
                <c:pt idx="2824">
                  <c:v>1105.0</c:v>
                </c:pt>
                <c:pt idx="2825">
                  <c:v>1105.0</c:v>
                </c:pt>
                <c:pt idx="2826">
                  <c:v>1106.0</c:v>
                </c:pt>
                <c:pt idx="2827">
                  <c:v>1106.0</c:v>
                </c:pt>
                <c:pt idx="2828">
                  <c:v>1106.0</c:v>
                </c:pt>
                <c:pt idx="2829">
                  <c:v>1107.0</c:v>
                </c:pt>
                <c:pt idx="2830">
                  <c:v>1107.0</c:v>
                </c:pt>
                <c:pt idx="2831">
                  <c:v>1108.0</c:v>
                </c:pt>
                <c:pt idx="2832">
                  <c:v>1108.0</c:v>
                </c:pt>
                <c:pt idx="2833">
                  <c:v>1109.0</c:v>
                </c:pt>
                <c:pt idx="2834">
                  <c:v>1110.0</c:v>
                </c:pt>
                <c:pt idx="2835">
                  <c:v>1111.0</c:v>
                </c:pt>
                <c:pt idx="2836">
                  <c:v>1111.0</c:v>
                </c:pt>
                <c:pt idx="2837">
                  <c:v>1111.0</c:v>
                </c:pt>
                <c:pt idx="2838">
                  <c:v>1111.0</c:v>
                </c:pt>
                <c:pt idx="2839">
                  <c:v>1111.0</c:v>
                </c:pt>
                <c:pt idx="2840">
                  <c:v>1111.0</c:v>
                </c:pt>
                <c:pt idx="2841">
                  <c:v>1111.0</c:v>
                </c:pt>
                <c:pt idx="2842">
                  <c:v>1111.0</c:v>
                </c:pt>
                <c:pt idx="2843">
                  <c:v>1111.0</c:v>
                </c:pt>
                <c:pt idx="2844">
                  <c:v>1111.0</c:v>
                </c:pt>
                <c:pt idx="2845">
                  <c:v>1111.0</c:v>
                </c:pt>
                <c:pt idx="2846">
                  <c:v>1112.0</c:v>
                </c:pt>
                <c:pt idx="2847">
                  <c:v>1112.0</c:v>
                </c:pt>
                <c:pt idx="2848">
                  <c:v>1112.0</c:v>
                </c:pt>
                <c:pt idx="2849">
                  <c:v>1112.0</c:v>
                </c:pt>
                <c:pt idx="2850">
                  <c:v>1112.0</c:v>
                </c:pt>
                <c:pt idx="2851">
                  <c:v>1112.0</c:v>
                </c:pt>
                <c:pt idx="2852">
                  <c:v>1112.0</c:v>
                </c:pt>
                <c:pt idx="2853">
                  <c:v>1112.0</c:v>
                </c:pt>
                <c:pt idx="2854">
                  <c:v>1112.0</c:v>
                </c:pt>
                <c:pt idx="2855">
                  <c:v>1113.0</c:v>
                </c:pt>
                <c:pt idx="2856">
                  <c:v>1114.0</c:v>
                </c:pt>
                <c:pt idx="2857">
                  <c:v>1114.0</c:v>
                </c:pt>
                <c:pt idx="2858">
                  <c:v>1114.0</c:v>
                </c:pt>
                <c:pt idx="2859">
                  <c:v>1115.0</c:v>
                </c:pt>
                <c:pt idx="2860">
                  <c:v>1116.0</c:v>
                </c:pt>
                <c:pt idx="2861">
                  <c:v>1116.0</c:v>
                </c:pt>
                <c:pt idx="2862">
                  <c:v>1117.0</c:v>
                </c:pt>
                <c:pt idx="2863">
                  <c:v>1117.0</c:v>
                </c:pt>
                <c:pt idx="2864">
                  <c:v>1117.0</c:v>
                </c:pt>
                <c:pt idx="2865">
                  <c:v>1117.0</c:v>
                </c:pt>
                <c:pt idx="2866">
                  <c:v>1117.0</c:v>
                </c:pt>
                <c:pt idx="2867">
                  <c:v>1117.0</c:v>
                </c:pt>
                <c:pt idx="2868">
                  <c:v>1117.0</c:v>
                </c:pt>
                <c:pt idx="2869">
                  <c:v>1117.0</c:v>
                </c:pt>
                <c:pt idx="2870">
                  <c:v>1117.0</c:v>
                </c:pt>
                <c:pt idx="2871">
                  <c:v>1117.0</c:v>
                </c:pt>
                <c:pt idx="2872">
                  <c:v>1117.0</c:v>
                </c:pt>
                <c:pt idx="2873">
                  <c:v>1117.0</c:v>
                </c:pt>
                <c:pt idx="2874">
                  <c:v>1118.0</c:v>
                </c:pt>
                <c:pt idx="2875">
                  <c:v>1118.0</c:v>
                </c:pt>
                <c:pt idx="2876">
                  <c:v>1118.0</c:v>
                </c:pt>
                <c:pt idx="2877">
                  <c:v>1118.0</c:v>
                </c:pt>
                <c:pt idx="2878">
                  <c:v>1119.0</c:v>
                </c:pt>
                <c:pt idx="2879">
                  <c:v>1120.0</c:v>
                </c:pt>
                <c:pt idx="2880">
                  <c:v>1121.0</c:v>
                </c:pt>
                <c:pt idx="2881">
                  <c:v>1121.0</c:v>
                </c:pt>
                <c:pt idx="2882">
                  <c:v>1121.0</c:v>
                </c:pt>
                <c:pt idx="2883">
                  <c:v>1121.0</c:v>
                </c:pt>
                <c:pt idx="2884">
                  <c:v>1122.0</c:v>
                </c:pt>
                <c:pt idx="2885">
                  <c:v>1122.0</c:v>
                </c:pt>
                <c:pt idx="2886">
                  <c:v>1122.0</c:v>
                </c:pt>
                <c:pt idx="2887">
                  <c:v>1122.0</c:v>
                </c:pt>
                <c:pt idx="2888">
                  <c:v>1122.0</c:v>
                </c:pt>
                <c:pt idx="2889">
                  <c:v>1122.0</c:v>
                </c:pt>
                <c:pt idx="2890">
                  <c:v>1122.0</c:v>
                </c:pt>
                <c:pt idx="2891">
                  <c:v>1122.0</c:v>
                </c:pt>
                <c:pt idx="2892">
                  <c:v>1122.0</c:v>
                </c:pt>
                <c:pt idx="2893">
                  <c:v>1122.0</c:v>
                </c:pt>
                <c:pt idx="2894">
                  <c:v>1122.0</c:v>
                </c:pt>
                <c:pt idx="2895">
                  <c:v>1122.0</c:v>
                </c:pt>
                <c:pt idx="2896">
                  <c:v>1122.0</c:v>
                </c:pt>
                <c:pt idx="2897">
                  <c:v>1122.0</c:v>
                </c:pt>
                <c:pt idx="2898">
                  <c:v>1122.0</c:v>
                </c:pt>
                <c:pt idx="2899">
                  <c:v>1123.0</c:v>
                </c:pt>
                <c:pt idx="2900">
                  <c:v>1124.0</c:v>
                </c:pt>
                <c:pt idx="2901">
                  <c:v>1124.0</c:v>
                </c:pt>
                <c:pt idx="2902">
                  <c:v>1125.0</c:v>
                </c:pt>
                <c:pt idx="2903">
                  <c:v>1125.0</c:v>
                </c:pt>
                <c:pt idx="2904">
                  <c:v>1125.0</c:v>
                </c:pt>
                <c:pt idx="2905">
                  <c:v>1125.0</c:v>
                </c:pt>
                <c:pt idx="2906">
                  <c:v>1126.0</c:v>
                </c:pt>
                <c:pt idx="2907">
                  <c:v>1127.0</c:v>
                </c:pt>
                <c:pt idx="2908">
                  <c:v>1128.0</c:v>
                </c:pt>
                <c:pt idx="2909">
                  <c:v>1129.0</c:v>
                </c:pt>
                <c:pt idx="2910">
                  <c:v>1129.0</c:v>
                </c:pt>
                <c:pt idx="2911">
                  <c:v>1129.0</c:v>
                </c:pt>
                <c:pt idx="2912">
                  <c:v>1129.0</c:v>
                </c:pt>
                <c:pt idx="2913">
                  <c:v>1130.0</c:v>
                </c:pt>
                <c:pt idx="2914">
                  <c:v>1130.0</c:v>
                </c:pt>
                <c:pt idx="2915">
                  <c:v>1130.0</c:v>
                </c:pt>
                <c:pt idx="2916">
                  <c:v>1130.0</c:v>
                </c:pt>
                <c:pt idx="2917">
                  <c:v>1130.0</c:v>
                </c:pt>
                <c:pt idx="2918">
                  <c:v>1131.0</c:v>
                </c:pt>
                <c:pt idx="2919">
                  <c:v>1132.0</c:v>
                </c:pt>
                <c:pt idx="2920">
                  <c:v>1132.0</c:v>
                </c:pt>
                <c:pt idx="2921">
                  <c:v>1132.0</c:v>
                </c:pt>
                <c:pt idx="2922">
                  <c:v>1132.0</c:v>
                </c:pt>
                <c:pt idx="2923">
                  <c:v>1132.0</c:v>
                </c:pt>
                <c:pt idx="2924">
                  <c:v>1133.0</c:v>
                </c:pt>
                <c:pt idx="2925">
                  <c:v>1133.0</c:v>
                </c:pt>
                <c:pt idx="2926">
                  <c:v>1133.0</c:v>
                </c:pt>
                <c:pt idx="2927">
                  <c:v>1134.0</c:v>
                </c:pt>
                <c:pt idx="2928">
                  <c:v>1134.0</c:v>
                </c:pt>
                <c:pt idx="2929">
                  <c:v>1134.0</c:v>
                </c:pt>
                <c:pt idx="2930">
                  <c:v>1134.0</c:v>
                </c:pt>
                <c:pt idx="2931">
                  <c:v>1135.0</c:v>
                </c:pt>
                <c:pt idx="2932">
                  <c:v>1135.0</c:v>
                </c:pt>
                <c:pt idx="2933">
                  <c:v>1135.0</c:v>
                </c:pt>
                <c:pt idx="2934">
                  <c:v>1135.0</c:v>
                </c:pt>
                <c:pt idx="2935">
                  <c:v>1136.0</c:v>
                </c:pt>
                <c:pt idx="2936">
                  <c:v>1136.0</c:v>
                </c:pt>
                <c:pt idx="2937">
                  <c:v>1136.0</c:v>
                </c:pt>
                <c:pt idx="2938">
                  <c:v>1136.0</c:v>
                </c:pt>
                <c:pt idx="2939">
                  <c:v>1136.0</c:v>
                </c:pt>
                <c:pt idx="2940">
                  <c:v>1137.0</c:v>
                </c:pt>
                <c:pt idx="2941">
                  <c:v>1137.0</c:v>
                </c:pt>
                <c:pt idx="2942">
                  <c:v>1137.0</c:v>
                </c:pt>
                <c:pt idx="2943">
                  <c:v>1137.0</c:v>
                </c:pt>
                <c:pt idx="2944">
                  <c:v>1137.0</c:v>
                </c:pt>
                <c:pt idx="2945">
                  <c:v>1137.0</c:v>
                </c:pt>
                <c:pt idx="2946">
                  <c:v>1137.0</c:v>
                </c:pt>
                <c:pt idx="2947">
                  <c:v>1137.0</c:v>
                </c:pt>
                <c:pt idx="2948">
                  <c:v>1137.0</c:v>
                </c:pt>
                <c:pt idx="2949">
                  <c:v>1137.0</c:v>
                </c:pt>
                <c:pt idx="2950">
                  <c:v>1137.0</c:v>
                </c:pt>
                <c:pt idx="2951">
                  <c:v>1137.0</c:v>
                </c:pt>
                <c:pt idx="2952">
                  <c:v>1137.0</c:v>
                </c:pt>
                <c:pt idx="2953">
                  <c:v>1138.0</c:v>
                </c:pt>
                <c:pt idx="2954">
                  <c:v>1139.0</c:v>
                </c:pt>
                <c:pt idx="2955">
                  <c:v>1139.0</c:v>
                </c:pt>
                <c:pt idx="2956">
                  <c:v>1140.0</c:v>
                </c:pt>
                <c:pt idx="2957">
                  <c:v>1141.0</c:v>
                </c:pt>
                <c:pt idx="2958">
                  <c:v>1142.0</c:v>
                </c:pt>
                <c:pt idx="2959">
                  <c:v>1143.0</c:v>
                </c:pt>
                <c:pt idx="2960">
                  <c:v>1143.0</c:v>
                </c:pt>
                <c:pt idx="2961">
                  <c:v>1143.0</c:v>
                </c:pt>
                <c:pt idx="2962">
                  <c:v>1143.0</c:v>
                </c:pt>
                <c:pt idx="2963">
                  <c:v>1143.0</c:v>
                </c:pt>
                <c:pt idx="2964">
                  <c:v>1143.0</c:v>
                </c:pt>
                <c:pt idx="2965">
                  <c:v>1143.0</c:v>
                </c:pt>
                <c:pt idx="2966">
                  <c:v>1143.0</c:v>
                </c:pt>
                <c:pt idx="2967">
                  <c:v>1144.0</c:v>
                </c:pt>
                <c:pt idx="2968">
                  <c:v>1144.0</c:v>
                </c:pt>
                <c:pt idx="2969">
                  <c:v>1144.0</c:v>
                </c:pt>
                <c:pt idx="2970">
                  <c:v>1144.0</c:v>
                </c:pt>
                <c:pt idx="2971">
                  <c:v>1145.0</c:v>
                </c:pt>
                <c:pt idx="2972">
                  <c:v>1145.0</c:v>
                </c:pt>
                <c:pt idx="2973">
                  <c:v>1146.0</c:v>
                </c:pt>
                <c:pt idx="2974">
                  <c:v>1147.0</c:v>
                </c:pt>
                <c:pt idx="2975">
                  <c:v>1147.0</c:v>
                </c:pt>
                <c:pt idx="2976">
                  <c:v>1147.0</c:v>
                </c:pt>
                <c:pt idx="2977">
                  <c:v>1148.0</c:v>
                </c:pt>
                <c:pt idx="2978">
                  <c:v>1149.0</c:v>
                </c:pt>
                <c:pt idx="2979">
                  <c:v>1149.0</c:v>
                </c:pt>
                <c:pt idx="2980">
                  <c:v>1149.0</c:v>
                </c:pt>
                <c:pt idx="2981">
                  <c:v>1149.0</c:v>
                </c:pt>
                <c:pt idx="2982">
                  <c:v>1149.0</c:v>
                </c:pt>
                <c:pt idx="2983">
                  <c:v>1149.0</c:v>
                </c:pt>
                <c:pt idx="2984">
                  <c:v>1149.0</c:v>
                </c:pt>
                <c:pt idx="2985">
                  <c:v>1149.0</c:v>
                </c:pt>
                <c:pt idx="2986">
                  <c:v>1149.0</c:v>
                </c:pt>
                <c:pt idx="2987">
                  <c:v>1149.0</c:v>
                </c:pt>
                <c:pt idx="2988">
                  <c:v>1149.0</c:v>
                </c:pt>
                <c:pt idx="2989">
                  <c:v>1149.0</c:v>
                </c:pt>
                <c:pt idx="2990">
                  <c:v>1149.0</c:v>
                </c:pt>
                <c:pt idx="2991">
                  <c:v>1149.0</c:v>
                </c:pt>
                <c:pt idx="2992">
                  <c:v>1149.0</c:v>
                </c:pt>
                <c:pt idx="2993">
                  <c:v>1149.0</c:v>
                </c:pt>
                <c:pt idx="2994">
                  <c:v>1149.0</c:v>
                </c:pt>
                <c:pt idx="2995">
                  <c:v>1149.0</c:v>
                </c:pt>
                <c:pt idx="2996">
                  <c:v>1150.0</c:v>
                </c:pt>
                <c:pt idx="2997">
                  <c:v>1150.0</c:v>
                </c:pt>
                <c:pt idx="2998">
                  <c:v>1150.0</c:v>
                </c:pt>
                <c:pt idx="2999">
                  <c:v>1150.0</c:v>
                </c:pt>
                <c:pt idx="3000">
                  <c:v>1150.0</c:v>
                </c:pt>
                <c:pt idx="3001">
                  <c:v>1150.0</c:v>
                </c:pt>
                <c:pt idx="3002">
                  <c:v>1150.0</c:v>
                </c:pt>
                <c:pt idx="3003">
                  <c:v>1151.0</c:v>
                </c:pt>
                <c:pt idx="3004">
                  <c:v>1152.0</c:v>
                </c:pt>
                <c:pt idx="3005">
                  <c:v>1153.0</c:v>
                </c:pt>
                <c:pt idx="3006">
                  <c:v>1154.0</c:v>
                </c:pt>
                <c:pt idx="3007">
                  <c:v>1155.0</c:v>
                </c:pt>
                <c:pt idx="3008">
                  <c:v>1156.0</c:v>
                </c:pt>
                <c:pt idx="3009">
                  <c:v>1156.0</c:v>
                </c:pt>
                <c:pt idx="3010">
                  <c:v>1156.0</c:v>
                </c:pt>
                <c:pt idx="3011">
                  <c:v>1156.0</c:v>
                </c:pt>
                <c:pt idx="3012">
                  <c:v>1156.0</c:v>
                </c:pt>
                <c:pt idx="3013">
                  <c:v>1156.0</c:v>
                </c:pt>
                <c:pt idx="3014">
                  <c:v>1156.0</c:v>
                </c:pt>
                <c:pt idx="3015">
                  <c:v>1156.0</c:v>
                </c:pt>
                <c:pt idx="3016">
                  <c:v>1157.0</c:v>
                </c:pt>
                <c:pt idx="3017">
                  <c:v>1157.0</c:v>
                </c:pt>
                <c:pt idx="3018">
                  <c:v>1157.0</c:v>
                </c:pt>
                <c:pt idx="3019">
                  <c:v>1157.0</c:v>
                </c:pt>
                <c:pt idx="3020">
                  <c:v>1158.0</c:v>
                </c:pt>
                <c:pt idx="3021">
                  <c:v>1159.0</c:v>
                </c:pt>
                <c:pt idx="3022">
                  <c:v>1160.0</c:v>
                </c:pt>
                <c:pt idx="3023">
                  <c:v>1161.0</c:v>
                </c:pt>
                <c:pt idx="3024">
                  <c:v>1162.0</c:v>
                </c:pt>
                <c:pt idx="3025">
                  <c:v>1163.0</c:v>
                </c:pt>
                <c:pt idx="3026">
                  <c:v>1164.0</c:v>
                </c:pt>
                <c:pt idx="3027">
                  <c:v>1165.0</c:v>
                </c:pt>
                <c:pt idx="3028">
                  <c:v>1166.0</c:v>
                </c:pt>
                <c:pt idx="3029">
                  <c:v>1166.0</c:v>
                </c:pt>
                <c:pt idx="3030">
                  <c:v>1167.0</c:v>
                </c:pt>
                <c:pt idx="3031">
                  <c:v>1168.0</c:v>
                </c:pt>
                <c:pt idx="3032">
                  <c:v>1169.0</c:v>
                </c:pt>
                <c:pt idx="3033">
                  <c:v>1170.0</c:v>
                </c:pt>
                <c:pt idx="3034">
                  <c:v>1170.0</c:v>
                </c:pt>
                <c:pt idx="3035">
                  <c:v>1171.0</c:v>
                </c:pt>
                <c:pt idx="3036">
                  <c:v>1171.0</c:v>
                </c:pt>
                <c:pt idx="3037">
                  <c:v>1172.0</c:v>
                </c:pt>
                <c:pt idx="3038">
                  <c:v>1172.0</c:v>
                </c:pt>
                <c:pt idx="3039">
                  <c:v>1173.0</c:v>
                </c:pt>
                <c:pt idx="3040">
                  <c:v>1173.0</c:v>
                </c:pt>
                <c:pt idx="3041">
                  <c:v>1174.0</c:v>
                </c:pt>
                <c:pt idx="3042">
                  <c:v>1174.0</c:v>
                </c:pt>
                <c:pt idx="3043">
                  <c:v>1175.0</c:v>
                </c:pt>
                <c:pt idx="3044">
                  <c:v>1175.0</c:v>
                </c:pt>
                <c:pt idx="3045">
                  <c:v>1176.0</c:v>
                </c:pt>
                <c:pt idx="3046">
                  <c:v>1176.0</c:v>
                </c:pt>
                <c:pt idx="3047">
                  <c:v>1177.0</c:v>
                </c:pt>
                <c:pt idx="3048">
                  <c:v>1178.0</c:v>
                </c:pt>
                <c:pt idx="3049">
                  <c:v>1178.0</c:v>
                </c:pt>
                <c:pt idx="3050">
                  <c:v>1178.0</c:v>
                </c:pt>
                <c:pt idx="3051">
                  <c:v>1178.0</c:v>
                </c:pt>
                <c:pt idx="3052">
                  <c:v>1178.0</c:v>
                </c:pt>
                <c:pt idx="3053">
                  <c:v>1179.0</c:v>
                </c:pt>
                <c:pt idx="3054">
                  <c:v>1179.0</c:v>
                </c:pt>
                <c:pt idx="3055">
                  <c:v>1179.0</c:v>
                </c:pt>
                <c:pt idx="3056">
                  <c:v>1179.0</c:v>
                </c:pt>
                <c:pt idx="3057">
                  <c:v>1179.0</c:v>
                </c:pt>
                <c:pt idx="3058">
                  <c:v>1179.0</c:v>
                </c:pt>
                <c:pt idx="3059">
                  <c:v>1180.0</c:v>
                </c:pt>
                <c:pt idx="3060">
                  <c:v>1180.0</c:v>
                </c:pt>
                <c:pt idx="3061">
                  <c:v>1180.0</c:v>
                </c:pt>
                <c:pt idx="3062">
                  <c:v>1180.0</c:v>
                </c:pt>
                <c:pt idx="3063">
                  <c:v>1181.0</c:v>
                </c:pt>
                <c:pt idx="3064">
                  <c:v>1182.0</c:v>
                </c:pt>
                <c:pt idx="3065">
                  <c:v>1182.0</c:v>
                </c:pt>
                <c:pt idx="3066">
                  <c:v>1182.0</c:v>
                </c:pt>
                <c:pt idx="3067">
                  <c:v>1182.0</c:v>
                </c:pt>
                <c:pt idx="3068">
                  <c:v>1182.0</c:v>
                </c:pt>
                <c:pt idx="3069">
                  <c:v>1182.0</c:v>
                </c:pt>
                <c:pt idx="3070">
                  <c:v>1183.0</c:v>
                </c:pt>
                <c:pt idx="3071">
                  <c:v>1184.0</c:v>
                </c:pt>
                <c:pt idx="3072">
                  <c:v>1185.0</c:v>
                </c:pt>
                <c:pt idx="3073">
                  <c:v>1185.0</c:v>
                </c:pt>
                <c:pt idx="3074">
                  <c:v>1185.0</c:v>
                </c:pt>
                <c:pt idx="3075">
                  <c:v>1185.0</c:v>
                </c:pt>
                <c:pt idx="3076">
                  <c:v>1186.0</c:v>
                </c:pt>
                <c:pt idx="3077">
                  <c:v>1186.0</c:v>
                </c:pt>
                <c:pt idx="3078">
                  <c:v>1187.0</c:v>
                </c:pt>
                <c:pt idx="3079">
                  <c:v>1187.0</c:v>
                </c:pt>
                <c:pt idx="3080">
                  <c:v>1187.0</c:v>
                </c:pt>
                <c:pt idx="3081">
                  <c:v>1187.0</c:v>
                </c:pt>
                <c:pt idx="3082">
                  <c:v>1188.0</c:v>
                </c:pt>
                <c:pt idx="3083">
                  <c:v>1188.0</c:v>
                </c:pt>
                <c:pt idx="3084">
                  <c:v>1188.0</c:v>
                </c:pt>
                <c:pt idx="3085">
                  <c:v>1189.0</c:v>
                </c:pt>
                <c:pt idx="3086">
                  <c:v>1189.0</c:v>
                </c:pt>
                <c:pt idx="3087">
                  <c:v>1190.0</c:v>
                </c:pt>
                <c:pt idx="3088">
                  <c:v>1190.0</c:v>
                </c:pt>
                <c:pt idx="3089">
                  <c:v>1191.0</c:v>
                </c:pt>
                <c:pt idx="3090">
                  <c:v>1192.0</c:v>
                </c:pt>
                <c:pt idx="3091">
                  <c:v>1193.0</c:v>
                </c:pt>
                <c:pt idx="3092">
                  <c:v>1194.0</c:v>
                </c:pt>
                <c:pt idx="3093">
                  <c:v>1195.0</c:v>
                </c:pt>
                <c:pt idx="3094">
                  <c:v>1196.0</c:v>
                </c:pt>
                <c:pt idx="3095">
                  <c:v>1197.0</c:v>
                </c:pt>
                <c:pt idx="3096">
                  <c:v>1197.0</c:v>
                </c:pt>
                <c:pt idx="3097">
                  <c:v>1198.0</c:v>
                </c:pt>
                <c:pt idx="3098">
                  <c:v>1199.0</c:v>
                </c:pt>
                <c:pt idx="3099">
                  <c:v>1199.0</c:v>
                </c:pt>
                <c:pt idx="3100">
                  <c:v>1199.0</c:v>
                </c:pt>
                <c:pt idx="3101">
                  <c:v>1199.0</c:v>
                </c:pt>
                <c:pt idx="3102">
                  <c:v>1199.0</c:v>
                </c:pt>
                <c:pt idx="3103">
                  <c:v>1199.0</c:v>
                </c:pt>
                <c:pt idx="3104">
                  <c:v>1200.0</c:v>
                </c:pt>
                <c:pt idx="3105">
                  <c:v>1200.0</c:v>
                </c:pt>
                <c:pt idx="3106">
                  <c:v>1200.0</c:v>
                </c:pt>
                <c:pt idx="3107">
                  <c:v>1200.0</c:v>
                </c:pt>
                <c:pt idx="3108">
                  <c:v>1201.0</c:v>
                </c:pt>
                <c:pt idx="3109">
                  <c:v>1201.0</c:v>
                </c:pt>
                <c:pt idx="3110">
                  <c:v>1201.0</c:v>
                </c:pt>
                <c:pt idx="3111">
                  <c:v>1201.0</c:v>
                </c:pt>
                <c:pt idx="3112">
                  <c:v>1201.0</c:v>
                </c:pt>
                <c:pt idx="3113">
                  <c:v>1201.0</c:v>
                </c:pt>
                <c:pt idx="3114">
                  <c:v>1201.0</c:v>
                </c:pt>
                <c:pt idx="3115">
                  <c:v>1201.0</c:v>
                </c:pt>
                <c:pt idx="3116">
                  <c:v>1201.0</c:v>
                </c:pt>
                <c:pt idx="3117">
                  <c:v>1201.0</c:v>
                </c:pt>
                <c:pt idx="3118">
                  <c:v>1201.0</c:v>
                </c:pt>
                <c:pt idx="3119">
                  <c:v>1201.0</c:v>
                </c:pt>
                <c:pt idx="3120">
                  <c:v>1202.0</c:v>
                </c:pt>
                <c:pt idx="3121">
                  <c:v>1202.0</c:v>
                </c:pt>
                <c:pt idx="3122">
                  <c:v>1202.0</c:v>
                </c:pt>
                <c:pt idx="3123">
                  <c:v>1203.0</c:v>
                </c:pt>
                <c:pt idx="3124">
                  <c:v>1204.0</c:v>
                </c:pt>
                <c:pt idx="3125">
                  <c:v>1205.0</c:v>
                </c:pt>
                <c:pt idx="3126">
                  <c:v>1205.0</c:v>
                </c:pt>
                <c:pt idx="3127">
                  <c:v>1205.0</c:v>
                </c:pt>
                <c:pt idx="3128">
                  <c:v>1206.0</c:v>
                </c:pt>
                <c:pt idx="3129">
                  <c:v>1207.0</c:v>
                </c:pt>
                <c:pt idx="3130">
                  <c:v>1207.0</c:v>
                </c:pt>
                <c:pt idx="3131">
                  <c:v>1208.0</c:v>
                </c:pt>
                <c:pt idx="3132">
                  <c:v>1208.0</c:v>
                </c:pt>
                <c:pt idx="3133">
                  <c:v>1208.0</c:v>
                </c:pt>
                <c:pt idx="3134">
                  <c:v>1208.0</c:v>
                </c:pt>
                <c:pt idx="3135">
                  <c:v>1208.0</c:v>
                </c:pt>
                <c:pt idx="3136">
                  <c:v>1208.0</c:v>
                </c:pt>
                <c:pt idx="3137">
                  <c:v>1209.0</c:v>
                </c:pt>
                <c:pt idx="3138">
                  <c:v>1209.0</c:v>
                </c:pt>
                <c:pt idx="3139">
                  <c:v>1209.0</c:v>
                </c:pt>
                <c:pt idx="3140">
                  <c:v>1209.0</c:v>
                </c:pt>
                <c:pt idx="3141">
                  <c:v>1209.0</c:v>
                </c:pt>
                <c:pt idx="3142">
                  <c:v>1209.0</c:v>
                </c:pt>
                <c:pt idx="3143">
                  <c:v>1209.0</c:v>
                </c:pt>
                <c:pt idx="3144">
                  <c:v>1209.0</c:v>
                </c:pt>
                <c:pt idx="3145">
                  <c:v>1210.0</c:v>
                </c:pt>
                <c:pt idx="3146">
                  <c:v>1210.0</c:v>
                </c:pt>
                <c:pt idx="3147">
                  <c:v>1210.0</c:v>
                </c:pt>
                <c:pt idx="3148">
                  <c:v>1210.0</c:v>
                </c:pt>
                <c:pt idx="3149">
                  <c:v>1210.0</c:v>
                </c:pt>
                <c:pt idx="3150">
                  <c:v>1211.0</c:v>
                </c:pt>
                <c:pt idx="3151">
                  <c:v>1211.0</c:v>
                </c:pt>
                <c:pt idx="3152">
                  <c:v>1211.0</c:v>
                </c:pt>
                <c:pt idx="3153">
                  <c:v>1211.0</c:v>
                </c:pt>
                <c:pt idx="3154">
                  <c:v>1211.0</c:v>
                </c:pt>
                <c:pt idx="3155">
                  <c:v>1211.0</c:v>
                </c:pt>
                <c:pt idx="3156">
                  <c:v>1211.0</c:v>
                </c:pt>
                <c:pt idx="3157">
                  <c:v>1211.0</c:v>
                </c:pt>
                <c:pt idx="3158">
                  <c:v>1211.0</c:v>
                </c:pt>
                <c:pt idx="3159">
                  <c:v>1211.0</c:v>
                </c:pt>
                <c:pt idx="3160">
                  <c:v>1211.0</c:v>
                </c:pt>
                <c:pt idx="3161">
                  <c:v>1212.0</c:v>
                </c:pt>
                <c:pt idx="3162">
                  <c:v>1213.0</c:v>
                </c:pt>
                <c:pt idx="3163">
                  <c:v>1213.0</c:v>
                </c:pt>
                <c:pt idx="3164">
                  <c:v>1213.0</c:v>
                </c:pt>
                <c:pt idx="3165">
                  <c:v>1213.0</c:v>
                </c:pt>
                <c:pt idx="3166">
                  <c:v>1214.0</c:v>
                </c:pt>
                <c:pt idx="3167">
                  <c:v>1215.0</c:v>
                </c:pt>
                <c:pt idx="3168">
                  <c:v>1215.0</c:v>
                </c:pt>
                <c:pt idx="3169">
                  <c:v>1215.0</c:v>
                </c:pt>
                <c:pt idx="3170">
                  <c:v>1215.0</c:v>
                </c:pt>
                <c:pt idx="3171">
                  <c:v>1215.0</c:v>
                </c:pt>
                <c:pt idx="3172">
                  <c:v>1215.0</c:v>
                </c:pt>
                <c:pt idx="3173">
                  <c:v>1215.0</c:v>
                </c:pt>
                <c:pt idx="3174">
                  <c:v>1216.0</c:v>
                </c:pt>
                <c:pt idx="3175">
                  <c:v>1217.0</c:v>
                </c:pt>
                <c:pt idx="3176">
                  <c:v>1217.0</c:v>
                </c:pt>
                <c:pt idx="3177">
                  <c:v>1217.0</c:v>
                </c:pt>
                <c:pt idx="3178">
                  <c:v>1218.0</c:v>
                </c:pt>
                <c:pt idx="3179">
                  <c:v>1219.0</c:v>
                </c:pt>
                <c:pt idx="3180">
                  <c:v>1220.0</c:v>
                </c:pt>
                <c:pt idx="3181">
                  <c:v>1220.0</c:v>
                </c:pt>
                <c:pt idx="3182">
                  <c:v>1220.0</c:v>
                </c:pt>
                <c:pt idx="3183">
                  <c:v>1220.0</c:v>
                </c:pt>
                <c:pt idx="3184">
                  <c:v>1220.0</c:v>
                </c:pt>
                <c:pt idx="3185">
                  <c:v>1220.0</c:v>
                </c:pt>
                <c:pt idx="3186">
                  <c:v>1220.0</c:v>
                </c:pt>
                <c:pt idx="3187">
                  <c:v>1220.0</c:v>
                </c:pt>
                <c:pt idx="3188">
                  <c:v>1220.0</c:v>
                </c:pt>
                <c:pt idx="3189">
                  <c:v>1220.0</c:v>
                </c:pt>
                <c:pt idx="3190">
                  <c:v>1220.0</c:v>
                </c:pt>
                <c:pt idx="3191">
                  <c:v>1220.0</c:v>
                </c:pt>
                <c:pt idx="3192">
                  <c:v>1220.0</c:v>
                </c:pt>
                <c:pt idx="3193">
                  <c:v>1220.0</c:v>
                </c:pt>
                <c:pt idx="3194">
                  <c:v>1220.0</c:v>
                </c:pt>
                <c:pt idx="3195">
                  <c:v>1220.0</c:v>
                </c:pt>
                <c:pt idx="3196">
                  <c:v>1220.0</c:v>
                </c:pt>
                <c:pt idx="3197">
                  <c:v>1220.0</c:v>
                </c:pt>
                <c:pt idx="3198">
                  <c:v>1220.0</c:v>
                </c:pt>
                <c:pt idx="3199">
                  <c:v>1221.0</c:v>
                </c:pt>
                <c:pt idx="3200">
                  <c:v>1222.0</c:v>
                </c:pt>
                <c:pt idx="3201">
                  <c:v>1222.0</c:v>
                </c:pt>
                <c:pt idx="3202">
                  <c:v>1223.0</c:v>
                </c:pt>
                <c:pt idx="3203">
                  <c:v>1223.0</c:v>
                </c:pt>
                <c:pt idx="3204">
                  <c:v>1224.0</c:v>
                </c:pt>
                <c:pt idx="3205">
                  <c:v>1225.0</c:v>
                </c:pt>
                <c:pt idx="3206">
                  <c:v>1226.0</c:v>
                </c:pt>
                <c:pt idx="3207">
                  <c:v>1227.0</c:v>
                </c:pt>
                <c:pt idx="3208">
                  <c:v>1227.0</c:v>
                </c:pt>
                <c:pt idx="3209">
                  <c:v>1228.0</c:v>
                </c:pt>
                <c:pt idx="3210">
                  <c:v>1229.0</c:v>
                </c:pt>
                <c:pt idx="3211">
                  <c:v>1230.0</c:v>
                </c:pt>
                <c:pt idx="3212">
                  <c:v>1231.0</c:v>
                </c:pt>
                <c:pt idx="3213">
                  <c:v>1231.0</c:v>
                </c:pt>
                <c:pt idx="3214">
                  <c:v>1231.0</c:v>
                </c:pt>
                <c:pt idx="3215">
                  <c:v>1232.0</c:v>
                </c:pt>
                <c:pt idx="3216">
                  <c:v>1233.0</c:v>
                </c:pt>
                <c:pt idx="3217">
                  <c:v>1234.0</c:v>
                </c:pt>
                <c:pt idx="3218">
                  <c:v>1235.0</c:v>
                </c:pt>
                <c:pt idx="3219">
                  <c:v>1236.0</c:v>
                </c:pt>
                <c:pt idx="3220">
                  <c:v>1236.0</c:v>
                </c:pt>
                <c:pt idx="3221">
                  <c:v>1237.0</c:v>
                </c:pt>
                <c:pt idx="3222">
                  <c:v>1237.0</c:v>
                </c:pt>
                <c:pt idx="3223">
                  <c:v>1237.0</c:v>
                </c:pt>
                <c:pt idx="3224">
                  <c:v>1237.0</c:v>
                </c:pt>
                <c:pt idx="3225">
                  <c:v>1237.0</c:v>
                </c:pt>
                <c:pt idx="3226">
                  <c:v>1237.0</c:v>
                </c:pt>
                <c:pt idx="3227">
                  <c:v>1238.0</c:v>
                </c:pt>
                <c:pt idx="3228">
                  <c:v>1238.0</c:v>
                </c:pt>
                <c:pt idx="3229">
                  <c:v>1238.0</c:v>
                </c:pt>
                <c:pt idx="3230">
                  <c:v>1238.0</c:v>
                </c:pt>
                <c:pt idx="3231">
                  <c:v>1239.0</c:v>
                </c:pt>
                <c:pt idx="3232">
                  <c:v>1240.0</c:v>
                </c:pt>
                <c:pt idx="3233">
                  <c:v>1241.0</c:v>
                </c:pt>
                <c:pt idx="3234">
                  <c:v>1242.0</c:v>
                </c:pt>
                <c:pt idx="3235">
                  <c:v>1242.0</c:v>
                </c:pt>
                <c:pt idx="3236">
                  <c:v>1242.0</c:v>
                </c:pt>
                <c:pt idx="3237">
                  <c:v>1243.0</c:v>
                </c:pt>
                <c:pt idx="3238">
                  <c:v>1243.0</c:v>
                </c:pt>
                <c:pt idx="3239">
                  <c:v>1244.0</c:v>
                </c:pt>
                <c:pt idx="3240">
                  <c:v>1245.0</c:v>
                </c:pt>
                <c:pt idx="3241">
                  <c:v>1246.0</c:v>
                </c:pt>
                <c:pt idx="3242">
                  <c:v>1246.0</c:v>
                </c:pt>
                <c:pt idx="3243">
                  <c:v>1246.0</c:v>
                </c:pt>
                <c:pt idx="3244">
                  <c:v>1246.0</c:v>
                </c:pt>
                <c:pt idx="3245">
                  <c:v>1247.0</c:v>
                </c:pt>
                <c:pt idx="3246">
                  <c:v>1248.0</c:v>
                </c:pt>
                <c:pt idx="3247">
                  <c:v>1249.0</c:v>
                </c:pt>
                <c:pt idx="3248">
                  <c:v>1250.0</c:v>
                </c:pt>
                <c:pt idx="3249">
                  <c:v>1250.0</c:v>
                </c:pt>
                <c:pt idx="3250">
                  <c:v>1250.0</c:v>
                </c:pt>
                <c:pt idx="3251">
                  <c:v>1250.0</c:v>
                </c:pt>
                <c:pt idx="3252">
                  <c:v>1251.0</c:v>
                </c:pt>
                <c:pt idx="3253">
                  <c:v>1252.0</c:v>
                </c:pt>
                <c:pt idx="3254">
                  <c:v>1252.0</c:v>
                </c:pt>
                <c:pt idx="3255">
                  <c:v>1252.0</c:v>
                </c:pt>
                <c:pt idx="3256">
                  <c:v>1252.0</c:v>
                </c:pt>
                <c:pt idx="3257">
                  <c:v>1252.0</c:v>
                </c:pt>
                <c:pt idx="3258">
                  <c:v>1253.0</c:v>
                </c:pt>
                <c:pt idx="3259">
                  <c:v>1253.0</c:v>
                </c:pt>
                <c:pt idx="3260">
                  <c:v>1254.0</c:v>
                </c:pt>
                <c:pt idx="3261">
                  <c:v>1254.0</c:v>
                </c:pt>
                <c:pt idx="3262">
                  <c:v>1255.0</c:v>
                </c:pt>
                <c:pt idx="3263">
                  <c:v>1255.0</c:v>
                </c:pt>
                <c:pt idx="3264">
                  <c:v>1256.0</c:v>
                </c:pt>
                <c:pt idx="3265">
                  <c:v>1256.0</c:v>
                </c:pt>
                <c:pt idx="3266">
                  <c:v>1257.0</c:v>
                </c:pt>
                <c:pt idx="3267">
                  <c:v>1257.0</c:v>
                </c:pt>
                <c:pt idx="3268">
                  <c:v>1257.0</c:v>
                </c:pt>
                <c:pt idx="3269">
                  <c:v>1258.0</c:v>
                </c:pt>
                <c:pt idx="3270">
                  <c:v>1258.0</c:v>
                </c:pt>
                <c:pt idx="3271">
                  <c:v>1259.0</c:v>
                </c:pt>
                <c:pt idx="3272">
                  <c:v>1259.0</c:v>
                </c:pt>
                <c:pt idx="3273">
                  <c:v>1259.0</c:v>
                </c:pt>
                <c:pt idx="3274">
                  <c:v>1260.0</c:v>
                </c:pt>
                <c:pt idx="3275">
                  <c:v>1261.0</c:v>
                </c:pt>
                <c:pt idx="3276">
                  <c:v>1261.0</c:v>
                </c:pt>
                <c:pt idx="3277">
                  <c:v>1262.0</c:v>
                </c:pt>
                <c:pt idx="3278">
                  <c:v>1263.0</c:v>
                </c:pt>
                <c:pt idx="3279">
                  <c:v>1264.0</c:v>
                </c:pt>
                <c:pt idx="3280">
                  <c:v>1265.0</c:v>
                </c:pt>
                <c:pt idx="3281">
                  <c:v>1266.0</c:v>
                </c:pt>
                <c:pt idx="3282">
                  <c:v>1266.0</c:v>
                </c:pt>
                <c:pt idx="3283">
                  <c:v>1266.0</c:v>
                </c:pt>
                <c:pt idx="3284">
                  <c:v>1267.0</c:v>
                </c:pt>
                <c:pt idx="3285">
                  <c:v>1267.0</c:v>
                </c:pt>
                <c:pt idx="3286">
                  <c:v>1268.0</c:v>
                </c:pt>
                <c:pt idx="3287">
                  <c:v>1268.0</c:v>
                </c:pt>
                <c:pt idx="3288">
                  <c:v>1268.0</c:v>
                </c:pt>
                <c:pt idx="3289">
                  <c:v>1269.0</c:v>
                </c:pt>
                <c:pt idx="3290">
                  <c:v>1269.0</c:v>
                </c:pt>
                <c:pt idx="3291">
                  <c:v>1270.0</c:v>
                </c:pt>
                <c:pt idx="3292">
                  <c:v>1271.0</c:v>
                </c:pt>
                <c:pt idx="3293">
                  <c:v>1272.0</c:v>
                </c:pt>
                <c:pt idx="3294">
                  <c:v>1273.0</c:v>
                </c:pt>
                <c:pt idx="3295">
                  <c:v>1274.0</c:v>
                </c:pt>
                <c:pt idx="3296">
                  <c:v>1275.0</c:v>
                </c:pt>
                <c:pt idx="3297">
                  <c:v>1275.0</c:v>
                </c:pt>
                <c:pt idx="3298">
                  <c:v>1275.0</c:v>
                </c:pt>
                <c:pt idx="3299">
                  <c:v>1275.0</c:v>
                </c:pt>
                <c:pt idx="3300">
                  <c:v>1275.0</c:v>
                </c:pt>
                <c:pt idx="3301">
                  <c:v>1275.0</c:v>
                </c:pt>
                <c:pt idx="3302">
                  <c:v>1276.0</c:v>
                </c:pt>
                <c:pt idx="3303">
                  <c:v>1276.0</c:v>
                </c:pt>
                <c:pt idx="3304">
                  <c:v>1276.0</c:v>
                </c:pt>
                <c:pt idx="3305">
                  <c:v>1276.0</c:v>
                </c:pt>
                <c:pt idx="3306">
                  <c:v>1276.0</c:v>
                </c:pt>
                <c:pt idx="3307">
                  <c:v>1276.0</c:v>
                </c:pt>
                <c:pt idx="3308">
                  <c:v>1276.0</c:v>
                </c:pt>
                <c:pt idx="3309">
                  <c:v>1276.0</c:v>
                </c:pt>
                <c:pt idx="3310">
                  <c:v>1276.0</c:v>
                </c:pt>
                <c:pt idx="3311">
                  <c:v>1276.0</c:v>
                </c:pt>
                <c:pt idx="3312">
                  <c:v>1276.0</c:v>
                </c:pt>
                <c:pt idx="3313">
                  <c:v>1276.0</c:v>
                </c:pt>
                <c:pt idx="3314">
                  <c:v>1276.0</c:v>
                </c:pt>
                <c:pt idx="3315">
                  <c:v>1277.0</c:v>
                </c:pt>
                <c:pt idx="3316">
                  <c:v>1277.0</c:v>
                </c:pt>
                <c:pt idx="3317">
                  <c:v>1277.0</c:v>
                </c:pt>
                <c:pt idx="3318">
                  <c:v>1277.0</c:v>
                </c:pt>
                <c:pt idx="3319">
                  <c:v>1277.0</c:v>
                </c:pt>
                <c:pt idx="3320">
                  <c:v>1277.0</c:v>
                </c:pt>
                <c:pt idx="3321">
                  <c:v>1277.0</c:v>
                </c:pt>
                <c:pt idx="3322">
                  <c:v>1277.0</c:v>
                </c:pt>
                <c:pt idx="3323">
                  <c:v>1277.0</c:v>
                </c:pt>
                <c:pt idx="3324">
                  <c:v>1277.0</c:v>
                </c:pt>
                <c:pt idx="3325">
                  <c:v>1277.0</c:v>
                </c:pt>
                <c:pt idx="3326">
                  <c:v>1277.0</c:v>
                </c:pt>
                <c:pt idx="3327">
                  <c:v>1277.0</c:v>
                </c:pt>
                <c:pt idx="3328">
                  <c:v>1277.0</c:v>
                </c:pt>
                <c:pt idx="3329">
                  <c:v>1277.0</c:v>
                </c:pt>
                <c:pt idx="3330">
                  <c:v>1277.0</c:v>
                </c:pt>
                <c:pt idx="3331">
                  <c:v>1278.0</c:v>
                </c:pt>
                <c:pt idx="3332">
                  <c:v>1278.0</c:v>
                </c:pt>
                <c:pt idx="3333">
                  <c:v>1279.0</c:v>
                </c:pt>
                <c:pt idx="3334">
                  <c:v>1280.0</c:v>
                </c:pt>
                <c:pt idx="3335">
                  <c:v>1280.0</c:v>
                </c:pt>
                <c:pt idx="3336">
                  <c:v>1281.0</c:v>
                </c:pt>
                <c:pt idx="3337">
                  <c:v>1281.0</c:v>
                </c:pt>
                <c:pt idx="3338">
                  <c:v>1281.0</c:v>
                </c:pt>
                <c:pt idx="3339">
                  <c:v>1282.0</c:v>
                </c:pt>
                <c:pt idx="3340">
                  <c:v>1282.0</c:v>
                </c:pt>
                <c:pt idx="3341">
                  <c:v>1282.0</c:v>
                </c:pt>
                <c:pt idx="3342">
                  <c:v>1282.0</c:v>
                </c:pt>
                <c:pt idx="3343">
                  <c:v>1283.0</c:v>
                </c:pt>
                <c:pt idx="3344">
                  <c:v>1284.0</c:v>
                </c:pt>
                <c:pt idx="3345">
                  <c:v>1284.0</c:v>
                </c:pt>
                <c:pt idx="3346">
                  <c:v>1285.0</c:v>
                </c:pt>
                <c:pt idx="3347">
                  <c:v>1285.0</c:v>
                </c:pt>
                <c:pt idx="3348">
                  <c:v>1285.0</c:v>
                </c:pt>
                <c:pt idx="3349">
                  <c:v>1286.0</c:v>
                </c:pt>
                <c:pt idx="3350">
                  <c:v>1287.0</c:v>
                </c:pt>
                <c:pt idx="3351">
                  <c:v>1287.0</c:v>
                </c:pt>
                <c:pt idx="3352">
                  <c:v>1287.0</c:v>
                </c:pt>
                <c:pt idx="3353">
                  <c:v>1287.0</c:v>
                </c:pt>
                <c:pt idx="3354">
                  <c:v>1287.0</c:v>
                </c:pt>
                <c:pt idx="3355">
                  <c:v>1288.0</c:v>
                </c:pt>
                <c:pt idx="3356">
                  <c:v>1288.0</c:v>
                </c:pt>
                <c:pt idx="3357">
                  <c:v>1288.0</c:v>
                </c:pt>
                <c:pt idx="3358">
                  <c:v>1288.0</c:v>
                </c:pt>
                <c:pt idx="3359">
                  <c:v>1288.0</c:v>
                </c:pt>
                <c:pt idx="3360">
                  <c:v>1289.0</c:v>
                </c:pt>
                <c:pt idx="3361">
                  <c:v>1289.0</c:v>
                </c:pt>
                <c:pt idx="3362">
                  <c:v>1289.0</c:v>
                </c:pt>
                <c:pt idx="3363">
                  <c:v>1289.0</c:v>
                </c:pt>
                <c:pt idx="3364">
                  <c:v>1290.0</c:v>
                </c:pt>
                <c:pt idx="3365">
                  <c:v>1290.0</c:v>
                </c:pt>
                <c:pt idx="3366">
                  <c:v>1290.0</c:v>
                </c:pt>
                <c:pt idx="3367">
                  <c:v>1290.0</c:v>
                </c:pt>
                <c:pt idx="3368">
                  <c:v>1290.0</c:v>
                </c:pt>
                <c:pt idx="3369">
                  <c:v>1290.0</c:v>
                </c:pt>
                <c:pt idx="3370">
                  <c:v>1290.0</c:v>
                </c:pt>
                <c:pt idx="3371">
                  <c:v>1290.0</c:v>
                </c:pt>
                <c:pt idx="3372">
                  <c:v>1291.0</c:v>
                </c:pt>
                <c:pt idx="3373">
                  <c:v>1291.0</c:v>
                </c:pt>
                <c:pt idx="3374">
                  <c:v>1291.0</c:v>
                </c:pt>
                <c:pt idx="3375">
                  <c:v>1291.0</c:v>
                </c:pt>
                <c:pt idx="3376">
                  <c:v>1291.0</c:v>
                </c:pt>
                <c:pt idx="3377">
                  <c:v>1292.0</c:v>
                </c:pt>
                <c:pt idx="3378">
                  <c:v>1293.0</c:v>
                </c:pt>
                <c:pt idx="3379">
                  <c:v>1294.0</c:v>
                </c:pt>
                <c:pt idx="3380">
                  <c:v>1295.0</c:v>
                </c:pt>
                <c:pt idx="3381">
                  <c:v>1295.0</c:v>
                </c:pt>
                <c:pt idx="3382">
                  <c:v>1295.0</c:v>
                </c:pt>
                <c:pt idx="3383">
                  <c:v>1296.0</c:v>
                </c:pt>
                <c:pt idx="3384">
                  <c:v>1296.0</c:v>
                </c:pt>
                <c:pt idx="3385">
                  <c:v>1296.0</c:v>
                </c:pt>
                <c:pt idx="3386">
                  <c:v>1296.0</c:v>
                </c:pt>
                <c:pt idx="3387">
                  <c:v>1296.0</c:v>
                </c:pt>
                <c:pt idx="3388">
                  <c:v>1296.0</c:v>
                </c:pt>
                <c:pt idx="3389">
                  <c:v>1296.0</c:v>
                </c:pt>
                <c:pt idx="3390">
                  <c:v>1296.0</c:v>
                </c:pt>
                <c:pt idx="3391">
                  <c:v>1296.0</c:v>
                </c:pt>
                <c:pt idx="3392">
                  <c:v>1296.0</c:v>
                </c:pt>
                <c:pt idx="3393">
                  <c:v>1296.0</c:v>
                </c:pt>
                <c:pt idx="3394">
                  <c:v>1296.0</c:v>
                </c:pt>
                <c:pt idx="3395">
                  <c:v>1296.0</c:v>
                </c:pt>
                <c:pt idx="3396">
                  <c:v>1296.0</c:v>
                </c:pt>
                <c:pt idx="3397">
                  <c:v>1296.0</c:v>
                </c:pt>
                <c:pt idx="3398">
                  <c:v>1296.0</c:v>
                </c:pt>
                <c:pt idx="3399">
                  <c:v>1296.0</c:v>
                </c:pt>
                <c:pt idx="3400">
                  <c:v>1296.0</c:v>
                </c:pt>
                <c:pt idx="3401">
                  <c:v>1296.0</c:v>
                </c:pt>
                <c:pt idx="3402">
                  <c:v>1296.0</c:v>
                </c:pt>
                <c:pt idx="3403">
                  <c:v>1296.0</c:v>
                </c:pt>
                <c:pt idx="3404">
                  <c:v>1297.0</c:v>
                </c:pt>
                <c:pt idx="3405">
                  <c:v>1297.0</c:v>
                </c:pt>
                <c:pt idx="3406">
                  <c:v>1298.0</c:v>
                </c:pt>
                <c:pt idx="3407">
                  <c:v>1299.0</c:v>
                </c:pt>
                <c:pt idx="3408">
                  <c:v>1299.0</c:v>
                </c:pt>
                <c:pt idx="3409">
                  <c:v>1300.0</c:v>
                </c:pt>
                <c:pt idx="3410">
                  <c:v>1300.0</c:v>
                </c:pt>
                <c:pt idx="3411">
                  <c:v>1301.0</c:v>
                </c:pt>
                <c:pt idx="3412">
                  <c:v>1301.0</c:v>
                </c:pt>
                <c:pt idx="3413">
                  <c:v>1301.0</c:v>
                </c:pt>
                <c:pt idx="3414">
                  <c:v>1302.0</c:v>
                </c:pt>
                <c:pt idx="3415">
                  <c:v>1302.0</c:v>
                </c:pt>
                <c:pt idx="3416">
                  <c:v>1303.0</c:v>
                </c:pt>
                <c:pt idx="3417">
                  <c:v>1304.0</c:v>
                </c:pt>
                <c:pt idx="3418">
                  <c:v>1305.0</c:v>
                </c:pt>
                <c:pt idx="3419">
                  <c:v>1305.0</c:v>
                </c:pt>
                <c:pt idx="3420">
                  <c:v>1305.0</c:v>
                </c:pt>
                <c:pt idx="3421">
                  <c:v>1305.0</c:v>
                </c:pt>
                <c:pt idx="3422">
                  <c:v>1305.0</c:v>
                </c:pt>
                <c:pt idx="3423">
                  <c:v>1305.0</c:v>
                </c:pt>
                <c:pt idx="3424">
                  <c:v>1305.0</c:v>
                </c:pt>
                <c:pt idx="3425">
                  <c:v>1305.0</c:v>
                </c:pt>
                <c:pt idx="3426">
                  <c:v>1305.0</c:v>
                </c:pt>
                <c:pt idx="3427">
                  <c:v>1305.0</c:v>
                </c:pt>
                <c:pt idx="3428">
                  <c:v>1306.0</c:v>
                </c:pt>
                <c:pt idx="3429">
                  <c:v>1307.0</c:v>
                </c:pt>
                <c:pt idx="3430">
                  <c:v>1307.0</c:v>
                </c:pt>
                <c:pt idx="3431">
                  <c:v>1307.0</c:v>
                </c:pt>
                <c:pt idx="3432">
                  <c:v>1307.0</c:v>
                </c:pt>
                <c:pt idx="3433">
                  <c:v>1307.0</c:v>
                </c:pt>
                <c:pt idx="3434">
                  <c:v>1308.0</c:v>
                </c:pt>
                <c:pt idx="3435">
                  <c:v>1309.0</c:v>
                </c:pt>
                <c:pt idx="3436">
                  <c:v>1309.0</c:v>
                </c:pt>
                <c:pt idx="3437">
                  <c:v>1309.0</c:v>
                </c:pt>
                <c:pt idx="3438">
                  <c:v>1310.0</c:v>
                </c:pt>
                <c:pt idx="3439">
                  <c:v>1311.0</c:v>
                </c:pt>
                <c:pt idx="3440">
                  <c:v>1311.0</c:v>
                </c:pt>
                <c:pt idx="3441">
                  <c:v>1311.0</c:v>
                </c:pt>
                <c:pt idx="3442">
                  <c:v>1311.0</c:v>
                </c:pt>
                <c:pt idx="3443">
                  <c:v>1311.0</c:v>
                </c:pt>
                <c:pt idx="3444">
                  <c:v>1311.0</c:v>
                </c:pt>
                <c:pt idx="3445">
                  <c:v>1311.0</c:v>
                </c:pt>
                <c:pt idx="3446">
                  <c:v>1311.0</c:v>
                </c:pt>
                <c:pt idx="3447">
                  <c:v>1312.0</c:v>
                </c:pt>
                <c:pt idx="3448">
                  <c:v>1312.0</c:v>
                </c:pt>
                <c:pt idx="3449">
                  <c:v>1312.0</c:v>
                </c:pt>
                <c:pt idx="3450">
                  <c:v>1313.0</c:v>
                </c:pt>
                <c:pt idx="3451">
                  <c:v>1314.0</c:v>
                </c:pt>
                <c:pt idx="3452">
                  <c:v>1315.0</c:v>
                </c:pt>
                <c:pt idx="3453">
                  <c:v>1316.0</c:v>
                </c:pt>
                <c:pt idx="3454">
                  <c:v>1317.0</c:v>
                </c:pt>
                <c:pt idx="3455">
                  <c:v>1318.0</c:v>
                </c:pt>
                <c:pt idx="3456">
                  <c:v>1319.0</c:v>
                </c:pt>
                <c:pt idx="3457">
                  <c:v>1320.0</c:v>
                </c:pt>
                <c:pt idx="3458">
                  <c:v>1321.0</c:v>
                </c:pt>
                <c:pt idx="3459">
                  <c:v>1321.0</c:v>
                </c:pt>
                <c:pt idx="3460">
                  <c:v>1321.0</c:v>
                </c:pt>
                <c:pt idx="3461">
                  <c:v>1321.0</c:v>
                </c:pt>
                <c:pt idx="3462">
                  <c:v>1322.0</c:v>
                </c:pt>
                <c:pt idx="3463">
                  <c:v>1322.0</c:v>
                </c:pt>
                <c:pt idx="3464">
                  <c:v>1322.0</c:v>
                </c:pt>
                <c:pt idx="3465">
                  <c:v>1323.0</c:v>
                </c:pt>
                <c:pt idx="3466">
                  <c:v>1324.0</c:v>
                </c:pt>
                <c:pt idx="3467">
                  <c:v>1324.0</c:v>
                </c:pt>
                <c:pt idx="3468">
                  <c:v>1324.0</c:v>
                </c:pt>
                <c:pt idx="3469">
                  <c:v>1324.0</c:v>
                </c:pt>
                <c:pt idx="3470">
                  <c:v>1324.0</c:v>
                </c:pt>
                <c:pt idx="3471">
                  <c:v>1324.0</c:v>
                </c:pt>
                <c:pt idx="3472">
                  <c:v>1325.0</c:v>
                </c:pt>
                <c:pt idx="3473">
                  <c:v>1325.0</c:v>
                </c:pt>
                <c:pt idx="3474">
                  <c:v>1325.0</c:v>
                </c:pt>
                <c:pt idx="3475">
                  <c:v>1326.0</c:v>
                </c:pt>
                <c:pt idx="3476">
                  <c:v>1327.0</c:v>
                </c:pt>
                <c:pt idx="3477">
                  <c:v>1327.0</c:v>
                </c:pt>
                <c:pt idx="3478">
                  <c:v>1327.0</c:v>
                </c:pt>
                <c:pt idx="3479">
                  <c:v>1328.0</c:v>
                </c:pt>
                <c:pt idx="3480">
                  <c:v>1328.0</c:v>
                </c:pt>
                <c:pt idx="3481">
                  <c:v>1328.0</c:v>
                </c:pt>
                <c:pt idx="3482">
                  <c:v>1329.0</c:v>
                </c:pt>
                <c:pt idx="3483">
                  <c:v>1329.0</c:v>
                </c:pt>
                <c:pt idx="3484">
                  <c:v>1329.0</c:v>
                </c:pt>
                <c:pt idx="3485">
                  <c:v>1329.0</c:v>
                </c:pt>
                <c:pt idx="3486">
                  <c:v>1329.0</c:v>
                </c:pt>
                <c:pt idx="3487">
                  <c:v>1330.0</c:v>
                </c:pt>
                <c:pt idx="3488">
                  <c:v>1331.0</c:v>
                </c:pt>
                <c:pt idx="3489">
                  <c:v>1331.0</c:v>
                </c:pt>
                <c:pt idx="3490">
                  <c:v>1331.0</c:v>
                </c:pt>
                <c:pt idx="3491">
                  <c:v>1331.0</c:v>
                </c:pt>
                <c:pt idx="3492">
                  <c:v>1332.0</c:v>
                </c:pt>
                <c:pt idx="3493">
                  <c:v>1332.0</c:v>
                </c:pt>
                <c:pt idx="3494">
                  <c:v>1332.0</c:v>
                </c:pt>
                <c:pt idx="3495">
                  <c:v>1332.0</c:v>
                </c:pt>
                <c:pt idx="3496">
                  <c:v>1332.0</c:v>
                </c:pt>
                <c:pt idx="3497">
                  <c:v>1333.0</c:v>
                </c:pt>
                <c:pt idx="3498">
                  <c:v>1334.0</c:v>
                </c:pt>
                <c:pt idx="3499">
                  <c:v>1334.0</c:v>
                </c:pt>
                <c:pt idx="3500">
                  <c:v>1334.0</c:v>
                </c:pt>
                <c:pt idx="3501">
                  <c:v>1334.0</c:v>
                </c:pt>
                <c:pt idx="3502">
                  <c:v>1334.0</c:v>
                </c:pt>
                <c:pt idx="3503">
                  <c:v>1334.0</c:v>
                </c:pt>
                <c:pt idx="3504">
                  <c:v>1334.0</c:v>
                </c:pt>
                <c:pt idx="3505">
                  <c:v>1334.0</c:v>
                </c:pt>
                <c:pt idx="3506">
                  <c:v>1334.0</c:v>
                </c:pt>
                <c:pt idx="3507">
                  <c:v>1334.0</c:v>
                </c:pt>
                <c:pt idx="3508">
                  <c:v>1334.0</c:v>
                </c:pt>
                <c:pt idx="3509">
                  <c:v>1334.0</c:v>
                </c:pt>
                <c:pt idx="3510">
                  <c:v>1334.0</c:v>
                </c:pt>
                <c:pt idx="3511">
                  <c:v>1334.0</c:v>
                </c:pt>
                <c:pt idx="3512">
                  <c:v>1334.0</c:v>
                </c:pt>
                <c:pt idx="3513">
                  <c:v>1334.0</c:v>
                </c:pt>
                <c:pt idx="3514">
                  <c:v>1334.0</c:v>
                </c:pt>
                <c:pt idx="3515">
                  <c:v>1334.0</c:v>
                </c:pt>
                <c:pt idx="3516">
                  <c:v>1334.0</c:v>
                </c:pt>
                <c:pt idx="3517">
                  <c:v>1334.0</c:v>
                </c:pt>
                <c:pt idx="3518">
                  <c:v>1334.0</c:v>
                </c:pt>
                <c:pt idx="3519">
                  <c:v>1334.0</c:v>
                </c:pt>
                <c:pt idx="3520">
                  <c:v>1334.0</c:v>
                </c:pt>
                <c:pt idx="3521">
                  <c:v>1334.0</c:v>
                </c:pt>
                <c:pt idx="3522">
                  <c:v>1334.0</c:v>
                </c:pt>
                <c:pt idx="3523">
                  <c:v>1334.0</c:v>
                </c:pt>
                <c:pt idx="3524">
                  <c:v>1334.0</c:v>
                </c:pt>
                <c:pt idx="3525">
                  <c:v>1335.0</c:v>
                </c:pt>
                <c:pt idx="3526">
                  <c:v>1335.0</c:v>
                </c:pt>
                <c:pt idx="3527">
                  <c:v>1335.0</c:v>
                </c:pt>
                <c:pt idx="3528">
                  <c:v>1336.0</c:v>
                </c:pt>
                <c:pt idx="3529">
                  <c:v>1336.0</c:v>
                </c:pt>
                <c:pt idx="3530">
                  <c:v>1337.0</c:v>
                </c:pt>
                <c:pt idx="3531">
                  <c:v>1337.0</c:v>
                </c:pt>
                <c:pt idx="3532">
                  <c:v>1338.0</c:v>
                </c:pt>
                <c:pt idx="3533">
                  <c:v>1338.0</c:v>
                </c:pt>
                <c:pt idx="3534">
                  <c:v>1338.0</c:v>
                </c:pt>
                <c:pt idx="3535">
                  <c:v>1338.0</c:v>
                </c:pt>
                <c:pt idx="3536">
                  <c:v>1338.0</c:v>
                </c:pt>
                <c:pt idx="3537">
                  <c:v>1338.0</c:v>
                </c:pt>
                <c:pt idx="3538">
                  <c:v>1338.0</c:v>
                </c:pt>
                <c:pt idx="3539">
                  <c:v>1339.0</c:v>
                </c:pt>
                <c:pt idx="3540">
                  <c:v>1340.0</c:v>
                </c:pt>
                <c:pt idx="3541">
                  <c:v>1341.0</c:v>
                </c:pt>
                <c:pt idx="3542">
                  <c:v>1342.0</c:v>
                </c:pt>
                <c:pt idx="3543">
                  <c:v>1343.0</c:v>
                </c:pt>
                <c:pt idx="3544">
                  <c:v>1344.0</c:v>
                </c:pt>
                <c:pt idx="3545">
                  <c:v>1345.0</c:v>
                </c:pt>
                <c:pt idx="3546">
                  <c:v>1346.0</c:v>
                </c:pt>
                <c:pt idx="3547">
                  <c:v>1346.0</c:v>
                </c:pt>
                <c:pt idx="3548">
                  <c:v>1346.0</c:v>
                </c:pt>
                <c:pt idx="3549">
                  <c:v>1346.0</c:v>
                </c:pt>
                <c:pt idx="3550">
                  <c:v>1346.0</c:v>
                </c:pt>
                <c:pt idx="3551">
                  <c:v>1347.0</c:v>
                </c:pt>
                <c:pt idx="3552">
                  <c:v>1348.0</c:v>
                </c:pt>
                <c:pt idx="3553">
                  <c:v>1348.0</c:v>
                </c:pt>
                <c:pt idx="3554">
                  <c:v>1348.0</c:v>
                </c:pt>
                <c:pt idx="3555">
                  <c:v>1348.0</c:v>
                </c:pt>
                <c:pt idx="3556">
                  <c:v>1348.0</c:v>
                </c:pt>
                <c:pt idx="3557">
                  <c:v>1348.0</c:v>
                </c:pt>
                <c:pt idx="3558">
                  <c:v>1348.0</c:v>
                </c:pt>
                <c:pt idx="3559">
                  <c:v>1348.0</c:v>
                </c:pt>
                <c:pt idx="3560">
                  <c:v>1348.0</c:v>
                </c:pt>
                <c:pt idx="3561">
                  <c:v>1348.0</c:v>
                </c:pt>
                <c:pt idx="3562">
                  <c:v>1349.0</c:v>
                </c:pt>
                <c:pt idx="3563">
                  <c:v>1350.0</c:v>
                </c:pt>
                <c:pt idx="3564">
                  <c:v>1350.0</c:v>
                </c:pt>
                <c:pt idx="3565">
                  <c:v>1350.0</c:v>
                </c:pt>
                <c:pt idx="3566">
                  <c:v>1350.0</c:v>
                </c:pt>
                <c:pt idx="3567">
                  <c:v>1350.0</c:v>
                </c:pt>
                <c:pt idx="3568">
                  <c:v>1350.0</c:v>
                </c:pt>
                <c:pt idx="3569">
                  <c:v>1350.0</c:v>
                </c:pt>
                <c:pt idx="3570">
                  <c:v>1350.0</c:v>
                </c:pt>
                <c:pt idx="3571">
                  <c:v>1350.0</c:v>
                </c:pt>
                <c:pt idx="3572">
                  <c:v>1350.0</c:v>
                </c:pt>
                <c:pt idx="3573">
                  <c:v>1351.0</c:v>
                </c:pt>
                <c:pt idx="3574">
                  <c:v>1351.0</c:v>
                </c:pt>
                <c:pt idx="3575">
                  <c:v>1351.0</c:v>
                </c:pt>
                <c:pt idx="3576">
                  <c:v>1351.0</c:v>
                </c:pt>
                <c:pt idx="3577">
                  <c:v>1351.0</c:v>
                </c:pt>
                <c:pt idx="3578">
                  <c:v>1352.0</c:v>
                </c:pt>
                <c:pt idx="3579">
                  <c:v>1353.0</c:v>
                </c:pt>
                <c:pt idx="3580">
                  <c:v>1354.0</c:v>
                </c:pt>
                <c:pt idx="3581">
                  <c:v>1355.0</c:v>
                </c:pt>
                <c:pt idx="3582">
                  <c:v>1355.0</c:v>
                </c:pt>
                <c:pt idx="3583">
                  <c:v>1356.0</c:v>
                </c:pt>
                <c:pt idx="3584">
                  <c:v>1357.0</c:v>
                </c:pt>
                <c:pt idx="3585">
                  <c:v>1357.0</c:v>
                </c:pt>
                <c:pt idx="3586">
                  <c:v>1358.0</c:v>
                </c:pt>
                <c:pt idx="3587">
                  <c:v>1358.0</c:v>
                </c:pt>
                <c:pt idx="3588">
                  <c:v>1359.0</c:v>
                </c:pt>
                <c:pt idx="3589">
                  <c:v>1359.0</c:v>
                </c:pt>
                <c:pt idx="3590">
                  <c:v>1359.0</c:v>
                </c:pt>
                <c:pt idx="3591">
                  <c:v>1359.0</c:v>
                </c:pt>
                <c:pt idx="3592">
                  <c:v>1359.0</c:v>
                </c:pt>
                <c:pt idx="3593">
                  <c:v>1359.0</c:v>
                </c:pt>
                <c:pt idx="3594">
                  <c:v>1359.0</c:v>
                </c:pt>
                <c:pt idx="3595">
                  <c:v>1359.0</c:v>
                </c:pt>
                <c:pt idx="3596">
                  <c:v>1359.0</c:v>
                </c:pt>
                <c:pt idx="3597">
                  <c:v>1359.0</c:v>
                </c:pt>
                <c:pt idx="3598">
                  <c:v>1359.0</c:v>
                </c:pt>
                <c:pt idx="3599">
                  <c:v>1359.0</c:v>
                </c:pt>
                <c:pt idx="3600">
                  <c:v>1359.0</c:v>
                </c:pt>
                <c:pt idx="3601">
                  <c:v>1359.0</c:v>
                </c:pt>
                <c:pt idx="3602">
                  <c:v>1359.0</c:v>
                </c:pt>
                <c:pt idx="3603">
                  <c:v>1360.0</c:v>
                </c:pt>
                <c:pt idx="3604">
                  <c:v>1361.0</c:v>
                </c:pt>
                <c:pt idx="3605">
                  <c:v>1361.0</c:v>
                </c:pt>
                <c:pt idx="3606">
                  <c:v>1361.0</c:v>
                </c:pt>
                <c:pt idx="3607">
                  <c:v>1362.0</c:v>
                </c:pt>
                <c:pt idx="3608">
                  <c:v>1363.0</c:v>
                </c:pt>
                <c:pt idx="3609">
                  <c:v>1363.0</c:v>
                </c:pt>
                <c:pt idx="3610">
                  <c:v>1363.0</c:v>
                </c:pt>
                <c:pt idx="3611">
                  <c:v>1363.0</c:v>
                </c:pt>
                <c:pt idx="3612">
                  <c:v>1363.0</c:v>
                </c:pt>
                <c:pt idx="3613">
                  <c:v>1363.0</c:v>
                </c:pt>
                <c:pt idx="3614">
                  <c:v>1364.0</c:v>
                </c:pt>
                <c:pt idx="3615">
                  <c:v>1364.0</c:v>
                </c:pt>
                <c:pt idx="3616">
                  <c:v>1364.0</c:v>
                </c:pt>
                <c:pt idx="3617">
                  <c:v>1364.0</c:v>
                </c:pt>
                <c:pt idx="3618">
                  <c:v>1364.0</c:v>
                </c:pt>
                <c:pt idx="3619">
                  <c:v>1364.0</c:v>
                </c:pt>
                <c:pt idx="3620">
                  <c:v>1364.0</c:v>
                </c:pt>
                <c:pt idx="3621">
                  <c:v>1364.0</c:v>
                </c:pt>
                <c:pt idx="3622">
                  <c:v>1364.0</c:v>
                </c:pt>
                <c:pt idx="3623">
                  <c:v>1365.0</c:v>
                </c:pt>
                <c:pt idx="3624">
                  <c:v>1365.0</c:v>
                </c:pt>
                <c:pt idx="3625">
                  <c:v>1365.0</c:v>
                </c:pt>
                <c:pt idx="3626">
                  <c:v>1365.0</c:v>
                </c:pt>
                <c:pt idx="3627">
                  <c:v>1366.0</c:v>
                </c:pt>
                <c:pt idx="3628">
                  <c:v>1367.0</c:v>
                </c:pt>
                <c:pt idx="3629">
                  <c:v>1367.0</c:v>
                </c:pt>
                <c:pt idx="3630">
                  <c:v>1367.0</c:v>
                </c:pt>
                <c:pt idx="3631">
                  <c:v>1367.0</c:v>
                </c:pt>
                <c:pt idx="3632">
                  <c:v>1368.0</c:v>
                </c:pt>
                <c:pt idx="3633">
                  <c:v>1368.0</c:v>
                </c:pt>
                <c:pt idx="3634">
                  <c:v>1369.0</c:v>
                </c:pt>
                <c:pt idx="3635">
                  <c:v>1370.0</c:v>
                </c:pt>
                <c:pt idx="3636">
                  <c:v>1371.0</c:v>
                </c:pt>
                <c:pt idx="3637">
                  <c:v>1372.0</c:v>
                </c:pt>
                <c:pt idx="3638">
                  <c:v>1373.0</c:v>
                </c:pt>
                <c:pt idx="3639">
                  <c:v>1374.0</c:v>
                </c:pt>
                <c:pt idx="3640">
                  <c:v>1375.0</c:v>
                </c:pt>
                <c:pt idx="3641">
                  <c:v>1376.0</c:v>
                </c:pt>
                <c:pt idx="3642">
                  <c:v>1377.0</c:v>
                </c:pt>
                <c:pt idx="3643">
                  <c:v>1377.0</c:v>
                </c:pt>
                <c:pt idx="3644">
                  <c:v>1377.0</c:v>
                </c:pt>
                <c:pt idx="3645">
                  <c:v>1377.0</c:v>
                </c:pt>
                <c:pt idx="3646">
                  <c:v>1377.0</c:v>
                </c:pt>
                <c:pt idx="3647">
                  <c:v>1377.0</c:v>
                </c:pt>
                <c:pt idx="3648">
                  <c:v>1377.0</c:v>
                </c:pt>
                <c:pt idx="3649">
                  <c:v>1378.0</c:v>
                </c:pt>
                <c:pt idx="3650">
                  <c:v>1379.0</c:v>
                </c:pt>
                <c:pt idx="3651">
                  <c:v>1379.0</c:v>
                </c:pt>
                <c:pt idx="3652">
                  <c:v>1380.0</c:v>
                </c:pt>
                <c:pt idx="3653">
                  <c:v>1381.0</c:v>
                </c:pt>
                <c:pt idx="3654">
                  <c:v>1382.0</c:v>
                </c:pt>
                <c:pt idx="3655">
                  <c:v>1382.0</c:v>
                </c:pt>
                <c:pt idx="3656">
                  <c:v>1382.0</c:v>
                </c:pt>
                <c:pt idx="3657">
                  <c:v>1382.0</c:v>
                </c:pt>
                <c:pt idx="3658">
                  <c:v>1382.0</c:v>
                </c:pt>
                <c:pt idx="3659">
                  <c:v>1382.0</c:v>
                </c:pt>
                <c:pt idx="3660">
                  <c:v>1382.0</c:v>
                </c:pt>
                <c:pt idx="3661">
                  <c:v>1382.0</c:v>
                </c:pt>
                <c:pt idx="3662">
                  <c:v>1383.0</c:v>
                </c:pt>
                <c:pt idx="3663">
                  <c:v>1384.0</c:v>
                </c:pt>
                <c:pt idx="3664">
                  <c:v>1385.0</c:v>
                </c:pt>
                <c:pt idx="3665">
                  <c:v>1386.0</c:v>
                </c:pt>
                <c:pt idx="3666">
                  <c:v>1386.0</c:v>
                </c:pt>
                <c:pt idx="3667">
                  <c:v>1386.0</c:v>
                </c:pt>
                <c:pt idx="3668">
                  <c:v>1387.0</c:v>
                </c:pt>
                <c:pt idx="3669">
                  <c:v>1387.0</c:v>
                </c:pt>
                <c:pt idx="3670">
                  <c:v>1387.0</c:v>
                </c:pt>
                <c:pt idx="3671">
                  <c:v>1387.0</c:v>
                </c:pt>
                <c:pt idx="3672">
                  <c:v>1388.0</c:v>
                </c:pt>
                <c:pt idx="3673">
                  <c:v>1389.0</c:v>
                </c:pt>
                <c:pt idx="3674">
                  <c:v>1389.0</c:v>
                </c:pt>
                <c:pt idx="3675">
                  <c:v>1389.0</c:v>
                </c:pt>
                <c:pt idx="3676">
                  <c:v>1389.0</c:v>
                </c:pt>
                <c:pt idx="3677">
                  <c:v>1390.0</c:v>
                </c:pt>
                <c:pt idx="3678">
                  <c:v>1391.0</c:v>
                </c:pt>
                <c:pt idx="3679">
                  <c:v>1392.0</c:v>
                </c:pt>
                <c:pt idx="3680">
                  <c:v>1392.0</c:v>
                </c:pt>
                <c:pt idx="3681">
                  <c:v>1392.0</c:v>
                </c:pt>
                <c:pt idx="3682">
                  <c:v>1392.0</c:v>
                </c:pt>
                <c:pt idx="3683">
                  <c:v>1392.0</c:v>
                </c:pt>
                <c:pt idx="3684">
                  <c:v>1392.0</c:v>
                </c:pt>
                <c:pt idx="3685">
                  <c:v>1393.0</c:v>
                </c:pt>
                <c:pt idx="3686">
                  <c:v>1393.0</c:v>
                </c:pt>
                <c:pt idx="3687">
                  <c:v>1393.0</c:v>
                </c:pt>
                <c:pt idx="3688">
                  <c:v>1393.0</c:v>
                </c:pt>
                <c:pt idx="3689">
                  <c:v>1394.0</c:v>
                </c:pt>
                <c:pt idx="3690">
                  <c:v>1395.0</c:v>
                </c:pt>
                <c:pt idx="3691">
                  <c:v>1395.0</c:v>
                </c:pt>
                <c:pt idx="3692">
                  <c:v>1395.0</c:v>
                </c:pt>
                <c:pt idx="3693">
                  <c:v>1395.0</c:v>
                </c:pt>
                <c:pt idx="3694">
                  <c:v>1395.0</c:v>
                </c:pt>
                <c:pt idx="3695">
                  <c:v>1396.0</c:v>
                </c:pt>
                <c:pt idx="3696">
                  <c:v>1396.0</c:v>
                </c:pt>
                <c:pt idx="3697">
                  <c:v>1396.0</c:v>
                </c:pt>
                <c:pt idx="3698">
                  <c:v>1396.0</c:v>
                </c:pt>
                <c:pt idx="3699">
                  <c:v>1396.0</c:v>
                </c:pt>
                <c:pt idx="3700">
                  <c:v>1396.0</c:v>
                </c:pt>
                <c:pt idx="3701">
                  <c:v>1396.0</c:v>
                </c:pt>
                <c:pt idx="3702">
                  <c:v>1396.0</c:v>
                </c:pt>
                <c:pt idx="3703">
                  <c:v>1396.0</c:v>
                </c:pt>
                <c:pt idx="3704">
                  <c:v>1396.0</c:v>
                </c:pt>
                <c:pt idx="3705">
                  <c:v>1396.0</c:v>
                </c:pt>
                <c:pt idx="3706">
                  <c:v>1396.0</c:v>
                </c:pt>
                <c:pt idx="3707">
                  <c:v>1396.0</c:v>
                </c:pt>
                <c:pt idx="3708">
                  <c:v>1396.0</c:v>
                </c:pt>
                <c:pt idx="3709">
                  <c:v>1397.0</c:v>
                </c:pt>
                <c:pt idx="3710">
                  <c:v>1398.0</c:v>
                </c:pt>
                <c:pt idx="3711">
                  <c:v>1399.0</c:v>
                </c:pt>
                <c:pt idx="3712">
                  <c:v>1400.0</c:v>
                </c:pt>
                <c:pt idx="3713">
                  <c:v>1400.0</c:v>
                </c:pt>
                <c:pt idx="3714">
                  <c:v>1400.0</c:v>
                </c:pt>
                <c:pt idx="3715">
                  <c:v>1401.0</c:v>
                </c:pt>
                <c:pt idx="3716">
                  <c:v>1401.0</c:v>
                </c:pt>
                <c:pt idx="3717">
                  <c:v>1401.0</c:v>
                </c:pt>
                <c:pt idx="3718">
                  <c:v>1401.0</c:v>
                </c:pt>
                <c:pt idx="3719">
                  <c:v>1401.0</c:v>
                </c:pt>
                <c:pt idx="3720">
                  <c:v>1401.0</c:v>
                </c:pt>
                <c:pt idx="3721">
                  <c:v>1401.0</c:v>
                </c:pt>
                <c:pt idx="3722">
                  <c:v>1401.0</c:v>
                </c:pt>
                <c:pt idx="3723">
                  <c:v>1401.0</c:v>
                </c:pt>
                <c:pt idx="3724">
                  <c:v>1401.0</c:v>
                </c:pt>
                <c:pt idx="3725">
                  <c:v>1401.0</c:v>
                </c:pt>
                <c:pt idx="3726">
                  <c:v>1401.0</c:v>
                </c:pt>
                <c:pt idx="3727">
                  <c:v>1401.0</c:v>
                </c:pt>
                <c:pt idx="3728">
                  <c:v>1401.0</c:v>
                </c:pt>
                <c:pt idx="3729">
                  <c:v>1402.0</c:v>
                </c:pt>
                <c:pt idx="3730">
                  <c:v>1402.0</c:v>
                </c:pt>
                <c:pt idx="3731">
                  <c:v>1402.0</c:v>
                </c:pt>
                <c:pt idx="3732">
                  <c:v>1402.0</c:v>
                </c:pt>
                <c:pt idx="3733">
                  <c:v>1403.0</c:v>
                </c:pt>
                <c:pt idx="3734">
                  <c:v>1403.0</c:v>
                </c:pt>
                <c:pt idx="3735">
                  <c:v>1404.0</c:v>
                </c:pt>
                <c:pt idx="3736">
                  <c:v>1405.0</c:v>
                </c:pt>
                <c:pt idx="3737">
                  <c:v>1406.0</c:v>
                </c:pt>
                <c:pt idx="3738">
                  <c:v>1406.0</c:v>
                </c:pt>
                <c:pt idx="3739">
                  <c:v>1406.0</c:v>
                </c:pt>
                <c:pt idx="3740">
                  <c:v>1406.0</c:v>
                </c:pt>
                <c:pt idx="3741">
                  <c:v>1406.0</c:v>
                </c:pt>
                <c:pt idx="3742">
                  <c:v>1406.0</c:v>
                </c:pt>
                <c:pt idx="3743">
                  <c:v>1406.0</c:v>
                </c:pt>
                <c:pt idx="3744">
                  <c:v>1406.0</c:v>
                </c:pt>
                <c:pt idx="3745">
                  <c:v>1406.0</c:v>
                </c:pt>
                <c:pt idx="3746">
                  <c:v>1407.0</c:v>
                </c:pt>
                <c:pt idx="3747">
                  <c:v>1407.0</c:v>
                </c:pt>
                <c:pt idx="3748">
                  <c:v>1408.0</c:v>
                </c:pt>
                <c:pt idx="3749">
                  <c:v>1408.0</c:v>
                </c:pt>
                <c:pt idx="3750">
                  <c:v>1408.0</c:v>
                </c:pt>
                <c:pt idx="3751">
                  <c:v>1409.0</c:v>
                </c:pt>
                <c:pt idx="3752">
                  <c:v>1409.0</c:v>
                </c:pt>
                <c:pt idx="3753">
                  <c:v>1409.0</c:v>
                </c:pt>
                <c:pt idx="3754">
                  <c:v>1409.0</c:v>
                </c:pt>
                <c:pt idx="3755">
                  <c:v>1409.0</c:v>
                </c:pt>
                <c:pt idx="3756">
                  <c:v>1409.0</c:v>
                </c:pt>
                <c:pt idx="3757">
                  <c:v>1409.0</c:v>
                </c:pt>
                <c:pt idx="3758">
                  <c:v>1409.0</c:v>
                </c:pt>
                <c:pt idx="3759">
                  <c:v>1409.0</c:v>
                </c:pt>
                <c:pt idx="3760">
                  <c:v>1409.0</c:v>
                </c:pt>
                <c:pt idx="3761">
                  <c:v>1409.0</c:v>
                </c:pt>
                <c:pt idx="3762">
                  <c:v>1409.0</c:v>
                </c:pt>
                <c:pt idx="3763">
                  <c:v>1409.0</c:v>
                </c:pt>
                <c:pt idx="3764">
                  <c:v>1409.0</c:v>
                </c:pt>
                <c:pt idx="3765">
                  <c:v>1409.0</c:v>
                </c:pt>
                <c:pt idx="3766">
                  <c:v>1409.0</c:v>
                </c:pt>
                <c:pt idx="3767">
                  <c:v>1410.0</c:v>
                </c:pt>
                <c:pt idx="3768">
                  <c:v>1411.0</c:v>
                </c:pt>
                <c:pt idx="3769">
                  <c:v>1412.0</c:v>
                </c:pt>
                <c:pt idx="3770">
                  <c:v>1413.0</c:v>
                </c:pt>
                <c:pt idx="3771">
                  <c:v>1414.0</c:v>
                </c:pt>
                <c:pt idx="3772">
                  <c:v>1414.0</c:v>
                </c:pt>
                <c:pt idx="3773">
                  <c:v>1415.0</c:v>
                </c:pt>
                <c:pt idx="3774">
                  <c:v>1416.0</c:v>
                </c:pt>
                <c:pt idx="3775">
                  <c:v>1417.0</c:v>
                </c:pt>
                <c:pt idx="3776">
                  <c:v>1418.0</c:v>
                </c:pt>
                <c:pt idx="3777">
                  <c:v>1419.0</c:v>
                </c:pt>
                <c:pt idx="3778">
                  <c:v>1420.0</c:v>
                </c:pt>
                <c:pt idx="3779">
                  <c:v>1420.0</c:v>
                </c:pt>
                <c:pt idx="3780">
                  <c:v>1420.0</c:v>
                </c:pt>
                <c:pt idx="3781">
                  <c:v>1420.0</c:v>
                </c:pt>
                <c:pt idx="3782">
                  <c:v>1420.0</c:v>
                </c:pt>
                <c:pt idx="3783">
                  <c:v>1421.0</c:v>
                </c:pt>
                <c:pt idx="3784">
                  <c:v>1422.0</c:v>
                </c:pt>
                <c:pt idx="3785">
                  <c:v>1422.0</c:v>
                </c:pt>
                <c:pt idx="3786">
                  <c:v>1422.0</c:v>
                </c:pt>
                <c:pt idx="3787">
                  <c:v>1422.0</c:v>
                </c:pt>
                <c:pt idx="3788">
                  <c:v>1422.0</c:v>
                </c:pt>
                <c:pt idx="3789">
                  <c:v>1422.0</c:v>
                </c:pt>
                <c:pt idx="3790">
                  <c:v>1423.0</c:v>
                </c:pt>
                <c:pt idx="3791">
                  <c:v>1423.0</c:v>
                </c:pt>
                <c:pt idx="3792">
                  <c:v>1424.0</c:v>
                </c:pt>
                <c:pt idx="3793">
                  <c:v>1425.0</c:v>
                </c:pt>
                <c:pt idx="3794">
                  <c:v>1425.0</c:v>
                </c:pt>
                <c:pt idx="3795">
                  <c:v>1426.0</c:v>
                </c:pt>
                <c:pt idx="3796">
                  <c:v>1427.0</c:v>
                </c:pt>
                <c:pt idx="3797">
                  <c:v>1427.0</c:v>
                </c:pt>
                <c:pt idx="3798">
                  <c:v>1428.0</c:v>
                </c:pt>
                <c:pt idx="3799">
                  <c:v>1428.0</c:v>
                </c:pt>
                <c:pt idx="3800">
                  <c:v>1429.0</c:v>
                </c:pt>
                <c:pt idx="3801">
                  <c:v>1430.0</c:v>
                </c:pt>
                <c:pt idx="3802">
                  <c:v>1430.0</c:v>
                </c:pt>
                <c:pt idx="3803">
                  <c:v>1430.0</c:v>
                </c:pt>
                <c:pt idx="3804">
                  <c:v>1430.0</c:v>
                </c:pt>
                <c:pt idx="3805">
                  <c:v>1430.0</c:v>
                </c:pt>
                <c:pt idx="3806">
                  <c:v>1431.0</c:v>
                </c:pt>
                <c:pt idx="3807">
                  <c:v>1432.0</c:v>
                </c:pt>
                <c:pt idx="3808">
                  <c:v>1432.0</c:v>
                </c:pt>
                <c:pt idx="3809">
                  <c:v>1432.0</c:v>
                </c:pt>
                <c:pt idx="3810">
                  <c:v>1432.0</c:v>
                </c:pt>
                <c:pt idx="3811">
                  <c:v>1433.0</c:v>
                </c:pt>
                <c:pt idx="3812">
                  <c:v>1433.0</c:v>
                </c:pt>
                <c:pt idx="3813">
                  <c:v>1433.0</c:v>
                </c:pt>
                <c:pt idx="3814">
                  <c:v>1434.0</c:v>
                </c:pt>
                <c:pt idx="3815">
                  <c:v>1435.0</c:v>
                </c:pt>
                <c:pt idx="3816">
                  <c:v>1436.0</c:v>
                </c:pt>
                <c:pt idx="3817">
                  <c:v>1437.0</c:v>
                </c:pt>
                <c:pt idx="3818">
                  <c:v>1438.0</c:v>
                </c:pt>
                <c:pt idx="3819">
                  <c:v>1439.0</c:v>
                </c:pt>
                <c:pt idx="3820">
                  <c:v>1440.0</c:v>
                </c:pt>
                <c:pt idx="3821">
                  <c:v>1440.0</c:v>
                </c:pt>
                <c:pt idx="3822">
                  <c:v>1441.0</c:v>
                </c:pt>
                <c:pt idx="3823">
                  <c:v>1442.0</c:v>
                </c:pt>
                <c:pt idx="3824">
                  <c:v>1442.0</c:v>
                </c:pt>
                <c:pt idx="3825">
                  <c:v>1442.0</c:v>
                </c:pt>
                <c:pt idx="3826">
                  <c:v>1443.0</c:v>
                </c:pt>
                <c:pt idx="3827">
                  <c:v>1443.0</c:v>
                </c:pt>
                <c:pt idx="3828">
                  <c:v>1443.0</c:v>
                </c:pt>
                <c:pt idx="3829">
                  <c:v>1443.0</c:v>
                </c:pt>
                <c:pt idx="3830">
                  <c:v>1443.0</c:v>
                </c:pt>
                <c:pt idx="3831">
                  <c:v>1444.0</c:v>
                </c:pt>
                <c:pt idx="3832">
                  <c:v>1444.0</c:v>
                </c:pt>
                <c:pt idx="3833">
                  <c:v>1445.0</c:v>
                </c:pt>
                <c:pt idx="3834">
                  <c:v>1445.0</c:v>
                </c:pt>
                <c:pt idx="3835">
                  <c:v>1445.0</c:v>
                </c:pt>
                <c:pt idx="3836">
                  <c:v>1445.0</c:v>
                </c:pt>
                <c:pt idx="3837">
                  <c:v>1445.0</c:v>
                </c:pt>
                <c:pt idx="3838">
                  <c:v>1445.0</c:v>
                </c:pt>
                <c:pt idx="3839">
                  <c:v>1445.0</c:v>
                </c:pt>
                <c:pt idx="3840">
                  <c:v>1445.0</c:v>
                </c:pt>
                <c:pt idx="3841">
                  <c:v>1446.0</c:v>
                </c:pt>
                <c:pt idx="3842">
                  <c:v>1446.0</c:v>
                </c:pt>
                <c:pt idx="3843">
                  <c:v>1446.0</c:v>
                </c:pt>
                <c:pt idx="3844">
                  <c:v>1446.0</c:v>
                </c:pt>
                <c:pt idx="3845">
                  <c:v>1447.0</c:v>
                </c:pt>
                <c:pt idx="3846">
                  <c:v>1448.0</c:v>
                </c:pt>
                <c:pt idx="3847">
                  <c:v>1448.0</c:v>
                </c:pt>
                <c:pt idx="3848">
                  <c:v>1448.0</c:v>
                </c:pt>
                <c:pt idx="3849">
                  <c:v>1448.0</c:v>
                </c:pt>
                <c:pt idx="3850">
                  <c:v>1449.0</c:v>
                </c:pt>
                <c:pt idx="3851">
                  <c:v>1449.0</c:v>
                </c:pt>
                <c:pt idx="3852">
                  <c:v>1449.0</c:v>
                </c:pt>
                <c:pt idx="3853">
                  <c:v>1449.0</c:v>
                </c:pt>
                <c:pt idx="3854">
                  <c:v>1449.0</c:v>
                </c:pt>
                <c:pt idx="3855">
                  <c:v>1449.0</c:v>
                </c:pt>
                <c:pt idx="3856">
                  <c:v>1449.0</c:v>
                </c:pt>
                <c:pt idx="3857">
                  <c:v>1449.0</c:v>
                </c:pt>
                <c:pt idx="3858">
                  <c:v>1449.0</c:v>
                </c:pt>
                <c:pt idx="3859">
                  <c:v>1449.0</c:v>
                </c:pt>
                <c:pt idx="3860">
                  <c:v>1450.0</c:v>
                </c:pt>
                <c:pt idx="3861">
                  <c:v>1450.0</c:v>
                </c:pt>
                <c:pt idx="3862">
                  <c:v>1450.0</c:v>
                </c:pt>
                <c:pt idx="3863">
                  <c:v>1450.0</c:v>
                </c:pt>
                <c:pt idx="3864">
                  <c:v>1450.0</c:v>
                </c:pt>
                <c:pt idx="3865">
                  <c:v>1450.0</c:v>
                </c:pt>
                <c:pt idx="3866">
                  <c:v>1450.0</c:v>
                </c:pt>
                <c:pt idx="3867">
                  <c:v>1450.0</c:v>
                </c:pt>
                <c:pt idx="3868">
                  <c:v>1450.0</c:v>
                </c:pt>
                <c:pt idx="3869">
                  <c:v>1451.0</c:v>
                </c:pt>
                <c:pt idx="3870">
                  <c:v>1452.0</c:v>
                </c:pt>
                <c:pt idx="3871">
                  <c:v>1452.0</c:v>
                </c:pt>
                <c:pt idx="3872">
                  <c:v>1452.0</c:v>
                </c:pt>
                <c:pt idx="3873">
                  <c:v>1452.0</c:v>
                </c:pt>
                <c:pt idx="3874">
                  <c:v>1453.0</c:v>
                </c:pt>
                <c:pt idx="3875">
                  <c:v>1453.0</c:v>
                </c:pt>
                <c:pt idx="3876">
                  <c:v>1453.0</c:v>
                </c:pt>
                <c:pt idx="3877">
                  <c:v>1453.0</c:v>
                </c:pt>
                <c:pt idx="3878">
                  <c:v>1454.0</c:v>
                </c:pt>
                <c:pt idx="3879">
                  <c:v>1454.0</c:v>
                </c:pt>
                <c:pt idx="3880">
                  <c:v>1454.0</c:v>
                </c:pt>
                <c:pt idx="3881">
                  <c:v>1454.0</c:v>
                </c:pt>
                <c:pt idx="3882">
                  <c:v>1454.0</c:v>
                </c:pt>
                <c:pt idx="3883">
                  <c:v>1454.0</c:v>
                </c:pt>
                <c:pt idx="3884">
                  <c:v>1454.0</c:v>
                </c:pt>
                <c:pt idx="3885">
                  <c:v>1455.0</c:v>
                </c:pt>
                <c:pt idx="3886">
                  <c:v>1455.0</c:v>
                </c:pt>
                <c:pt idx="3887">
                  <c:v>1455.0</c:v>
                </c:pt>
                <c:pt idx="3888">
                  <c:v>1455.0</c:v>
                </c:pt>
                <c:pt idx="3889">
                  <c:v>1455.0</c:v>
                </c:pt>
                <c:pt idx="3890">
                  <c:v>1455.0</c:v>
                </c:pt>
                <c:pt idx="3891">
                  <c:v>1455.0</c:v>
                </c:pt>
                <c:pt idx="3892">
                  <c:v>1455.0</c:v>
                </c:pt>
                <c:pt idx="3893">
                  <c:v>1455.0</c:v>
                </c:pt>
                <c:pt idx="3894">
                  <c:v>1455.0</c:v>
                </c:pt>
                <c:pt idx="3895">
                  <c:v>1456.0</c:v>
                </c:pt>
                <c:pt idx="3896">
                  <c:v>1457.0</c:v>
                </c:pt>
                <c:pt idx="3897">
                  <c:v>1458.0</c:v>
                </c:pt>
                <c:pt idx="3898">
                  <c:v>1458.0</c:v>
                </c:pt>
                <c:pt idx="3899">
                  <c:v>1459.0</c:v>
                </c:pt>
                <c:pt idx="3900">
                  <c:v>1459.0</c:v>
                </c:pt>
                <c:pt idx="3901">
                  <c:v>1459.0</c:v>
                </c:pt>
                <c:pt idx="3902">
                  <c:v>1459.0</c:v>
                </c:pt>
                <c:pt idx="3903">
                  <c:v>1459.0</c:v>
                </c:pt>
                <c:pt idx="3904">
                  <c:v>1459.0</c:v>
                </c:pt>
                <c:pt idx="3905">
                  <c:v>1459.0</c:v>
                </c:pt>
                <c:pt idx="3906">
                  <c:v>1460.0</c:v>
                </c:pt>
                <c:pt idx="3907">
                  <c:v>1461.0</c:v>
                </c:pt>
                <c:pt idx="3908">
                  <c:v>1461.0</c:v>
                </c:pt>
                <c:pt idx="3909">
                  <c:v>1462.0</c:v>
                </c:pt>
                <c:pt idx="3910">
                  <c:v>1463.0</c:v>
                </c:pt>
                <c:pt idx="3911">
                  <c:v>1464.0</c:v>
                </c:pt>
                <c:pt idx="3912">
                  <c:v>1465.0</c:v>
                </c:pt>
                <c:pt idx="3913">
                  <c:v>1466.0</c:v>
                </c:pt>
                <c:pt idx="3914">
                  <c:v>1467.0</c:v>
                </c:pt>
                <c:pt idx="3915">
                  <c:v>1467.0</c:v>
                </c:pt>
                <c:pt idx="3916">
                  <c:v>1468.0</c:v>
                </c:pt>
                <c:pt idx="3917">
                  <c:v>1468.0</c:v>
                </c:pt>
                <c:pt idx="3918">
                  <c:v>1469.0</c:v>
                </c:pt>
                <c:pt idx="3919">
                  <c:v>1470.0</c:v>
                </c:pt>
                <c:pt idx="3920">
                  <c:v>1471.0</c:v>
                </c:pt>
                <c:pt idx="3921">
                  <c:v>1472.0</c:v>
                </c:pt>
                <c:pt idx="3922">
                  <c:v>1472.0</c:v>
                </c:pt>
                <c:pt idx="3923">
                  <c:v>1472.0</c:v>
                </c:pt>
                <c:pt idx="3924">
                  <c:v>1473.0</c:v>
                </c:pt>
                <c:pt idx="3925">
                  <c:v>1474.0</c:v>
                </c:pt>
                <c:pt idx="3926">
                  <c:v>1474.0</c:v>
                </c:pt>
                <c:pt idx="3927">
                  <c:v>1474.0</c:v>
                </c:pt>
                <c:pt idx="3928">
                  <c:v>1475.0</c:v>
                </c:pt>
                <c:pt idx="3929">
                  <c:v>1475.0</c:v>
                </c:pt>
                <c:pt idx="3930">
                  <c:v>1476.0</c:v>
                </c:pt>
                <c:pt idx="3931">
                  <c:v>1477.0</c:v>
                </c:pt>
                <c:pt idx="3932">
                  <c:v>1477.0</c:v>
                </c:pt>
                <c:pt idx="3933">
                  <c:v>1477.0</c:v>
                </c:pt>
                <c:pt idx="3934">
                  <c:v>1477.0</c:v>
                </c:pt>
                <c:pt idx="3935">
                  <c:v>1478.0</c:v>
                </c:pt>
                <c:pt idx="3936">
                  <c:v>1478.0</c:v>
                </c:pt>
                <c:pt idx="3937">
                  <c:v>1479.0</c:v>
                </c:pt>
                <c:pt idx="3938">
                  <c:v>1479.0</c:v>
                </c:pt>
                <c:pt idx="3939">
                  <c:v>1479.0</c:v>
                </c:pt>
                <c:pt idx="3940">
                  <c:v>1479.0</c:v>
                </c:pt>
                <c:pt idx="3941">
                  <c:v>1479.0</c:v>
                </c:pt>
                <c:pt idx="3942">
                  <c:v>1479.0</c:v>
                </c:pt>
                <c:pt idx="3943">
                  <c:v>1479.0</c:v>
                </c:pt>
                <c:pt idx="3944">
                  <c:v>1479.0</c:v>
                </c:pt>
                <c:pt idx="3945">
                  <c:v>1479.0</c:v>
                </c:pt>
                <c:pt idx="3946">
                  <c:v>1479.0</c:v>
                </c:pt>
                <c:pt idx="3947">
                  <c:v>1479.0</c:v>
                </c:pt>
                <c:pt idx="3948">
                  <c:v>1480.0</c:v>
                </c:pt>
                <c:pt idx="3949">
                  <c:v>1481.0</c:v>
                </c:pt>
                <c:pt idx="3950">
                  <c:v>1481.0</c:v>
                </c:pt>
                <c:pt idx="3951">
                  <c:v>1481.0</c:v>
                </c:pt>
                <c:pt idx="3952">
                  <c:v>1481.0</c:v>
                </c:pt>
                <c:pt idx="3953">
                  <c:v>1481.0</c:v>
                </c:pt>
                <c:pt idx="3954">
                  <c:v>1481.0</c:v>
                </c:pt>
                <c:pt idx="3955">
                  <c:v>1482.0</c:v>
                </c:pt>
                <c:pt idx="3956">
                  <c:v>1482.0</c:v>
                </c:pt>
                <c:pt idx="3957">
                  <c:v>1482.0</c:v>
                </c:pt>
                <c:pt idx="3958">
                  <c:v>1482.0</c:v>
                </c:pt>
                <c:pt idx="3959">
                  <c:v>1482.0</c:v>
                </c:pt>
                <c:pt idx="3960">
                  <c:v>1482.0</c:v>
                </c:pt>
                <c:pt idx="3961">
                  <c:v>1482.0</c:v>
                </c:pt>
                <c:pt idx="3962">
                  <c:v>1482.0</c:v>
                </c:pt>
                <c:pt idx="3963">
                  <c:v>1482.0</c:v>
                </c:pt>
                <c:pt idx="3964">
                  <c:v>1482.0</c:v>
                </c:pt>
                <c:pt idx="3965">
                  <c:v>1483.0</c:v>
                </c:pt>
                <c:pt idx="3966">
                  <c:v>1483.0</c:v>
                </c:pt>
                <c:pt idx="3967">
                  <c:v>1483.0</c:v>
                </c:pt>
                <c:pt idx="3968">
                  <c:v>1483.0</c:v>
                </c:pt>
                <c:pt idx="3969">
                  <c:v>1483.0</c:v>
                </c:pt>
                <c:pt idx="3970">
                  <c:v>1483.0</c:v>
                </c:pt>
                <c:pt idx="3971">
                  <c:v>1483.0</c:v>
                </c:pt>
                <c:pt idx="3972">
                  <c:v>1484.0</c:v>
                </c:pt>
                <c:pt idx="3973">
                  <c:v>1485.0</c:v>
                </c:pt>
                <c:pt idx="3974">
                  <c:v>1486.0</c:v>
                </c:pt>
                <c:pt idx="3975">
                  <c:v>1487.0</c:v>
                </c:pt>
                <c:pt idx="3976">
                  <c:v>1487.0</c:v>
                </c:pt>
                <c:pt idx="3977">
                  <c:v>1488.0</c:v>
                </c:pt>
                <c:pt idx="3978">
                  <c:v>1488.0</c:v>
                </c:pt>
                <c:pt idx="3979">
                  <c:v>1488.0</c:v>
                </c:pt>
                <c:pt idx="3980">
                  <c:v>1488.0</c:v>
                </c:pt>
                <c:pt idx="3981">
                  <c:v>1489.0</c:v>
                </c:pt>
                <c:pt idx="3982">
                  <c:v>1490.0</c:v>
                </c:pt>
                <c:pt idx="3983">
                  <c:v>1491.0</c:v>
                </c:pt>
                <c:pt idx="3984">
                  <c:v>1491.0</c:v>
                </c:pt>
                <c:pt idx="3985">
                  <c:v>1492.0</c:v>
                </c:pt>
                <c:pt idx="3986">
                  <c:v>1493.0</c:v>
                </c:pt>
                <c:pt idx="3987">
                  <c:v>1493.0</c:v>
                </c:pt>
                <c:pt idx="3988">
                  <c:v>1493.0</c:v>
                </c:pt>
                <c:pt idx="3989">
                  <c:v>1493.0</c:v>
                </c:pt>
                <c:pt idx="3990">
                  <c:v>1494.0</c:v>
                </c:pt>
                <c:pt idx="3991">
                  <c:v>1495.0</c:v>
                </c:pt>
                <c:pt idx="3992">
                  <c:v>1496.0</c:v>
                </c:pt>
                <c:pt idx="3993">
                  <c:v>1497.0</c:v>
                </c:pt>
                <c:pt idx="3994">
                  <c:v>1498.0</c:v>
                </c:pt>
                <c:pt idx="3995">
                  <c:v>1499.0</c:v>
                </c:pt>
                <c:pt idx="3996">
                  <c:v>1499.0</c:v>
                </c:pt>
                <c:pt idx="3997">
                  <c:v>1500.0</c:v>
                </c:pt>
                <c:pt idx="3998">
                  <c:v>1500.0</c:v>
                </c:pt>
                <c:pt idx="3999">
                  <c:v>1500.0</c:v>
                </c:pt>
                <c:pt idx="4000">
                  <c:v>1501.0</c:v>
                </c:pt>
                <c:pt idx="4001">
                  <c:v>1502.0</c:v>
                </c:pt>
                <c:pt idx="4002">
                  <c:v>1503.0</c:v>
                </c:pt>
                <c:pt idx="4003">
                  <c:v>1503.0</c:v>
                </c:pt>
                <c:pt idx="4004">
                  <c:v>1504.0</c:v>
                </c:pt>
                <c:pt idx="4005">
                  <c:v>1505.0</c:v>
                </c:pt>
                <c:pt idx="4006">
                  <c:v>1505.0</c:v>
                </c:pt>
                <c:pt idx="4007">
                  <c:v>1505.0</c:v>
                </c:pt>
                <c:pt idx="4008">
                  <c:v>1505.0</c:v>
                </c:pt>
                <c:pt idx="4009">
                  <c:v>1505.0</c:v>
                </c:pt>
                <c:pt idx="4010">
                  <c:v>1505.0</c:v>
                </c:pt>
                <c:pt idx="4011">
                  <c:v>1505.0</c:v>
                </c:pt>
                <c:pt idx="4012">
                  <c:v>1505.0</c:v>
                </c:pt>
                <c:pt idx="4013">
                  <c:v>1505.0</c:v>
                </c:pt>
                <c:pt idx="4014">
                  <c:v>1505.0</c:v>
                </c:pt>
                <c:pt idx="4015">
                  <c:v>1505.0</c:v>
                </c:pt>
                <c:pt idx="4016">
                  <c:v>1505.0</c:v>
                </c:pt>
                <c:pt idx="4017">
                  <c:v>1505.0</c:v>
                </c:pt>
                <c:pt idx="4018">
                  <c:v>1505.0</c:v>
                </c:pt>
                <c:pt idx="4019">
                  <c:v>1505.0</c:v>
                </c:pt>
                <c:pt idx="4020">
                  <c:v>1505.0</c:v>
                </c:pt>
                <c:pt idx="4021">
                  <c:v>1505.0</c:v>
                </c:pt>
                <c:pt idx="4022">
                  <c:v>1505.0</c:v>
                </c:pt>
                <c:pt idx="4023">
                  <c:v>1505.0</c:v>
                </c:pt>
                <c:pt idx="4024">
                  <c:v>1505.0</c:v>
                </c:pt>
                <c:pt idx="4025">
                  <c:v>1505.0</c:v>
                </c:pt>
                <c:pt idx="4026">
                  <c:v>1505.0</c:v>
                </c:pt>
                <c:pt idx="4027">
                  <c:v>1505.0</c:v>
                </c:pt>
                <c:pt idx="4028">
                  <c:v>1505.0</c:v>
                </c:pt>
                <c:pt idx="4029">
                  <c:v>1506.0</c:v>
                </c:pt>
                <c:pt idx="4030">
                  <c:v>1507.0</c:v>
                </c:pt>
                <c:pt idx="4031">
                  <c:v>1508.0</c:v>
                </c:pt>
                <c:pt idx="4032">
                  <c:v>1508.0</c:v>
                </c:pt>
                <c:pt idx="4033">
                  <c:v>1508.0</c:v>
                </c:pt>
                <c:pt idx="4034">
                  <c:v>1508.0</c:v>
                </c:pt>
                <c:pt idx="4035">
                  <c:v>1508.0</c:v>
                </c:pt>
                <c:pt idx="4036">
                  <c:v>1509.0</c:v>
                </c:pt>
                <c:pt idx="4037">
                  <c:v>1509.0</c:v>
                </c:pt>
                <c:pt idx="4038">
                  <c:v>1509.0</c:v>
                </c:pt>
                <c:pt idx="4039">
                  <c:v>1510.0</c:v>
                </c:pt>
                <c:pt idx="4040">
                  <c:v>1510.0</c:v>
                </c:pt>
                <c:pt idx="4041">
                  <c:v>1510.0</c:v>
                </c:pt>
                <c:pt idx="4042">
                  <c:v>1511.0</c:v>
                </c:pt>
                <c:pt idx="4043">
                  <c:v>1512.0</c:v>
                </c:pt>
                <c:pt idx="4044">
                  <c:v>1513.0</c:v>
                </c:pt>
                <c:pt idx="4045">
                  <c:v>1514.0</c:v>
                </c:pt>
                <c:pt idx="4046">
                  <c:v>1515.0</c:v>
                </c:pt>
                <c:pt idx="4047">
                  <c:v>1515.0</c:v>
                </c:pt>
                <c:pt idx="4048">
                  <c:v>1515.0</c:v>
                </c:pt>
                <c:pt idx="4049">
                  <c:v>1515.0</c:v>
                </c:pt>
                <c:pt idx="4050">
                  <c:v>1515.0</c:v>
                </c:pt>
                <c:pt idx="4051">
                  <c:v>1515.0</c:v>
                </c:pt>
                <c:pt idx="4052">
                  <c:v>1515.0</c:v>
                </c:pt>
                <c:pt idx="4053">
                  <c:v>1516.0</c:v>
                </c:pt>
                <c:pt idx="4054">
                  <c:v>1517.0</c:v>
                </c:pt>
                <c:pt idx="4055">
                  <c:v>1517.0</c:v>
                </c:pt>
                <c:pt idx="4056">
                  <c:v>1517.0</c:v>
                </c:pt>
                <c:pt idx="4057">
                  <c:v>1518.0</c:v>
                </c:pt>
                <c:pt idx="4058">
                  <c:v>1519.0</c:v>
                </c:pt>
                <c:pt idx="4059">
                  <c:v>1520.0</c:v>
                </c:pt>
                <c:pt idx="4060">
                  <c:v>1521.0</c:v>
                </c:pt>
                <c:pt idx="4061">
                  <c:v>1521.0</c:v>
                </c:pt>
                <c:pt idx="4062">
                  <c:v>1521.0</c:v>
                </c:pt>
                <c:pt idx="4063">
                  <c:v>1521.0</c:v>
                </c:pt>
                <c:pt idx="4064">
                  <c:v>1521.0</c:v>
                </c:pt>
                <c:pt idx="4065">
                  <c:v>1521.0</c:v>
                </c:pt>
                <c:pt idx="4066">
                  <c:v>1521.0</c:v>
                </c:pt>
                <c:pt idx="4067">
                  <c:v>1522.0</c:v>
                </c:pt>
                <c:pt idx="4068">
                  <c:v>1522.0</c:v>
                </c:pt>
                <c:pt idx="4069">
                  <c:v>1523.0</c:v>
                </c:pt>
                <c:pt idx="4070">
                  <c:v>1524.0</c:v>
                </c:pt>
                <c:pt idx="4071">
                  <c:v>1525.0</c:v>
                </c:pt>
                <c:pt idx="4072">
                  <c:v>1525.0</c:v>
                </c:pt>
                <c:pt idx="4073">
                  <c:v>1525.0</c:v>
                </c:pt>
                <c:pt idx="4074">
                  <c:v>1525.0</c:v>
                </c:pt>
                <c:pt idx="4075">
                  <c:v>1526.0</c:v>
                </c:pt>
                <c:pt idx="4076">
                  <c:v>1527.0</c:v>
                </c:pt>
                <c:pt idx="4077">
                  <c:v>1527.0</c:v>
                </c:pt>
                <c:pt idx="4078">
                  <c:v>1527.0</c:v>
                </c:pt>
                <c:pt idx="4079">
                  <c:v>1527.0</c:v>
                </c:pt>
                <c:pt idx="4080">
                  <c:v>1527.0</c:v>
                </c:pt>
                <c:pt idx="4081">
                  <c:v>1527.0</c:v>
                </c:pt>
                <c:pt idx="4082">
                  <c:v>1527.0</c:v>
                </c:pt>
                <c:pt idx="4083">
                  <c:v>1527.0</c:v>
                </c:pt>
                <c:pt idx="4084">
                  <c:v>1527.0</c:v>
                </c:pt>
                <c:pt idx="4085">
                  <c:v>1527.0</c:v>
                </c:pt>
                <c:pt idx="4086">
                  <c:v>1528.0</c:v>
                </c:pt>
                <c:pt idx="4087">
                  <c:v>1528.0</c:v>
                </c:pt>
                <c:pt idx="4088">
                  <c:v>1528.0</c:v>
                </c:pt>
                <c:pt idx="4089">
                  <c:v>1528.0</c:v>
                </c:pt>
                <c:pt idx="4090">
                  <c:v>1528.0</c:v>
                </c:pt>
                <c:pt idx="4091">
                  <c:v>1528.0</c:v>
                </c:pt>
                <c:pt idx="4092">
                  <c:v>1528.0</c:v>
                </c:pt>
                <c:pt idx="4093">
                  <c:v>1528.0</c:v>
                </c:pt>
                <c:pt idx="4094">
                  <c:v>1529.0</c:v>
                </c:pt>
                <c:pt idx="4095">
                  <c:v>1530.0</c:v>
                </c:pt>
                <c:pt idx="4096">
                  <c:v>1531.0</c:v>
                </c:pt>
                <c:pt idx="4097">
                  <c:v>1531.0</c:v>
                </c:pt>
                <c:pt idx="4098">
                  <c:v>1531.0</c:v>
                </c:pt>
                <c:pt idx="4099">
                  <c:v>1532.0</c:v>
                </c:pt>
                <c:pt idx="4100">
                  <c:v>1532.0</c:v>
                </c:pt>
                <c:pt idx="4101">
                  <c:v>1532.0</c:v>
                </c:pt>
                <c:pt idx="4102">
                  <c:v>1532.0</c:v>
                </c:pt>
                <c:pt idx="4103">
                  <c:v>1532.0</c:v>
                </c:pt>
                <c:pt idx="4104">
                  <c:v>1532.0</c:v>
                </c:pt>
                <c:pt idx="4105">
                  <c:v>1533.0</c:v>
                </c:pt>
                <c:pt idx="4106">
                  <c:v>1533.0</c:v>
                </c:pt>
                <c:pt idx="4107">
                  <c:v>1534.0</c:v>
                </c:pt>
                <c:pt idx="4108">
                  <c:v>1534.0</c:v>
                </c:pt>
                <c:pt idx="4109">
                  <c:v>1534.0</c:v>
                </c:pt>
                <c:pt idx="4110">
                  <c:v>1534.0</c:v>
                </c:pt>
                <c:pt idx="4111">
                  <c:v>1534.0</c:v>
                </c:pt>
                <c:pt idx="4112">
                  <c:v>1534.0</c:v>
                </c:pt>
                <c:pt idx="4113">
                  <c:v>1534.0</c:v>
                </c:pt>
                <c:pt idx="4114">
                  <c:v>1534.0</c:v>
                </c:pt>
                <c:pt idx="4115">
                  <c:v>1534.0</c:v>
                </c:pt>
                <c:pt idx="4116">
                  <c:v>1534.0</c:v>
                </c:pt>
                <c:pt idx="4117">
                  <c:v>1534.0</c:v>
                </c:pt>
                <c:pt idx="4118">
                  <c:v>1534.0</c:v>
                </c:pt>
                <c:pt idx="4119">
                  <c:v>1534.0</c:v>
                </c:pt>
                <c:pt idx="4120">
                  <c:v>1534.0</c:v>
                </c:pt>
                <c:pt idx="4121">
                  <c:v>1534.0</c:v>
                </c:pt>
                <c:pt idx="4122">
                  <c:v>1534.0</c:v>
                </c:pt>
                <c:pt idx="4123">
                  <c:v>1534.0</c:v>
                </c:pt>
                <c:pt idx="4124">
                  <c:v>1534.0</c:v>
                </c:pt>
                <c:pt idx="4125">
                  <c:v>1534.0</c:v>
                </c:pt>
                <c:pt idx="4126">
                  <c:v>1534.0</c:v>
                </c:pt>
                <c:pt idx="4127">
                  <c:v>1534.0</c:v>
                </c:pt>
                <c:pt idx="4128">
                  <c:v>1534.0</c:v>
                </c:pt>
                <c:pt idx="4129">
                  <c:v>1534.0</c:v>
                </c:pt>
                <c:pt idx="4130">
                  <c:v>1534.0</c:v>
                </c:pt>
                <c:pt idx="4131">
                  <c:v>1534.0</c:v>
                </c:pt>
                <c:pt idx="4132">
                  <c:v>1535.0</c:v>
                </c:pt>
                <c:pt idx="4133">
                  <c:v>1535.0</c:v>
                </c:pt>
                <c:pt idx="4134">
                  <c:v>1535.0</c:v>
                </c:pt>
                <c:pt idx="4135">
                  <c:v>1536.0</c:v>
                </c:pt>
                <c:pt idx="4136">
                  <c:v>1536.0</c:v>
                </c:pt>
                <c:pt idx="4137">
                  <c:v>1537.0</c:v>
                </c:pt>
                <c:pt idx="4138">
                  <c:v>1538.0</c:v>
                </c:pt>
                <c:pt idx="4139">
                  <c:v>1538.0</c:v>
                </c:pt>
                <c:pt idx="4140">
                  <c:v>1538.0</c:v>
                </c:pt>
                <c:pt idx="4141">
                  <c:v>1538.0</c:v>
                </c:pt>
                <c:pt idx="4142">
                  <c:v>1538.0</c:v>
                </c:pt>
                <c:pt idx="4143">
                  <c:v>1538.0</c:v>
                </c:pt>
                <c:pt idx="4144">
                  <c:v>1539.0</c:v>
                </c:pt>
                <c:pt idx="4145">
                  <c:v>1539.0</c:v>
                </c:pt>
                <c:pt idx="4146">
                  <c:v>1540.0</c:v>
                </c:pt>
                <c:pt idx="4147">
                  <c:v>1541.0</c:v>
                </c:pt>
                <c:pt idx="4148">
                  <c:v>1542.0</c:v>
                </c:pt>
                <c:pt idx="4149">
                  <c:v>1543.0</c:v>
                </c:pt>
                <c:pt idx="4150">
                  <c:v>1543.0</c:v>
                </c:pt>
                <c:pt idx="4151">
                  <c:v>1543.0</c:v>
                </c:pt>
                <c:pt idx="4152">
                  <c:v>1544.0</c:v>
                </c:pt>
                <c:pt idx="4153">
                  <c:v>1544.0</c:v>
                </c:pt>
                <c:pt idx="4154">
                  <c:v>1544.0</c:v>
                </c:pt>
                <c:pt idx="4155">
                  <c:v>1544.0</c:v>
                </c:pt>
                <c:pt idx="4156">
                  <c:v>1544.0</c:v>
                </c:pt>
                <c:pt idx="4157">
                  <c:v>1545.0</c:v>
                </c:pt>
                <c:pt idx="4158">
                  <c:v>1545.0</c:v>
                </c:pt>
                <c:pt idx="4159">
                  <c:v>1545.0</c:v>
                </c:pt>
                <c:pt idx="4160">
                  <c:v>1545.0</c:v>
                </c:pt>
                <c:pt idx="4161">
                  <c:v>1545.0</c:v>
                </c:pt>
                <c:pt idx="4162">
                  <c:v>1545.0</c:v>
                </c:pt>
                <c:pt idx="4163">
                  <c:v>1545.0</c:v>
                </c:pt>
                <c:pt idx="4164">
                  <c:v>1545.0</c:v>
                </c:pt>
                <c:pt idx="4165">
                  <c:v>1545.0</c:v>
                </c:pt>
                <c:pt idx="4166">
                  <c:v>1545.0</c:v>
                </c:pt>
                <c:pt idx="4167">
                  <c:v>1545.0</c:v>
                </c:pt>
                <c:pt idx="4168">
                  <c:v>1546.0</c:v>
                </c:pt>
                <c:pt idx="4169">
                  <c:v>1546.0</c:v>
                </c:pt>
                <c:pt idx="4170">
                  <c:v>1546.0</c:v>
                </c:pt>
                <c:pt idx="4171">
                  <c:v>1546.0</c:v>
                </c:pt>
                <c:pt idx="4172">
                  <c:v>1546.0</c:v>
                </c:pt>
                <c:pt idx="4173">
                  <c:v>1546.0</c:v>
                </c:pt>
                <c:pt idx="4174">
                  <c:v>1546.0</c:v>
                </c:pt>
                <c:pt idx="4175">
                  <c:v>1546.0</c:v>
                </c:pt>
                <c:pt idx="4176">
                  <c:v>1546.0</c:v>
                </c:pt>
                <c:pt idx="4177">
                  <c:v>1546.0</c:v>
                </c:pt>
                <c:pt idx="4178">
                  <c:v>1546.0</c:v>
                </c:pt>
                <c:pt idx="4179">
                  <c:v>1546.0</c:v>
                </c:pt>
                <c:pt idx="4180">
                  <c:v>1546.0</c:v>
                </c:pt>
                <c:pt idx="4181">
                  <c:v>1546.0</c:v>
                </c:pt>
                <c:pt idx="4182">
                  <c:v>1547.0</c:v>
                </c:pt>
                <c:pt idx="4183">
                  <c:v>1547.0</c:v>
                </c:pt>
                <c:pt idx="4184">
                  <c:v>1547.0</c:v>
                </c:pt>
                <c:pt idx="4185">
                  <c:v>1547.0</c:v>
                </c:pt>
                <c:pt idx="4186">
                  <c:v>1547.0</c:v>
                </c:pt>
                <c:pt idx="4187">
                  <c:v>1547.0</c:v>
                </c:pt>
                <c:pt idx="4188">
                  <c:v>1547.0</c:v>
                </c:pt>
                <c:pt idx="4189">
                  <c:v>1548.0</c:v>
                </c:pt>
                <c:pt idx="4190">
                  <c:v>1548.0</c:v>
                </c:pt>
                <c:pt idx="4191">
                  <c:v>1548.0</c:v>
                </c:pt>
                <c:pt idx="4192">
                  <c:v>1548.0</c:v>
                </c:pt>
                <c:pt idx="4193">
                  <c:v>1548.0</c:v>
                </c:pt>
                <c:pt idx="4194">
                  <c:v>1548.0</c:v>
                </c:pt>
                <c:pt idx="4195">
                  <c:v>1548.0</c:v>
                </c:pt>
                <c:pt idx="4196">
                  <c:v>1548.0</c:v>
                </c:pt>
                <c:pt idx="4197">
                  <c:v>1548.0</c:v>
                </c:pt>
                <c:pt idx="4198">
                  <c:v>1548.0</c:v>
                </c:pt>
                <c:pt idx="4199">
                  <c:v>1548.0</c:v>
                </c:pt>
                <c:pt idx="4200">
                  <c:v>1548.0</c:v>
                </c:pt>
                <c:pt idx="4201">
                  <c:v>1548.0</c:v>
                </c:pt>
                <c:pt idx="4202">
                  <c:v>1548.0</c:v>
                </c:pt>
                <c:pt idx="4203">
                  <c:v>1548.0</c:v>
                </c:pt>
                <c:pt idx="4204">
                  <c:v>1549.0</c:v>
                </c:pt>
                <c:pt idx="4205">
                  <c:v>1550.0</c:v>
                </c:pt>
                <c:pt idx="4206">
                  <c:v>1550.0</c:v>
                </c:pt>
                <c:pt idx="4207">
                  <c:v>1550.0</c:v>
                </c:pt>
                <c:pt idx="4208">
                  <c:v>1550.0</c:v>
                </c:pt>
                <c:pt idx="4209">
                  <c:v>1550.0</c:v>
                </c:pt>
                <c:pt idx="4210">
                  <c:v>1551.0</c:v>
                </c:pt>
                <c:pt idx="4211">
                  <c:v>1552.0</c:v>
                </c:pt>
                <c:pt idx="4212">
                  <c:v>1552.0</c:v>
                </c:pt>
                <c:pt idx="4213">
                  <c:v>1552.0</c:v>
                </c:pt>
                <c:pt idx="4214">
                  <c:v>1552.0</c:v>
                </c:pt>
                <c:pt idx="4215">
                  <c:v>1552.0</c:v>
                </c:pt>
                <c:pt idx="4216">
                  <c:v>1553.0</c:v>
                </c:pt>
                <c:pt idx="4217">
                  <c:v>1554.0</c:v>
                </c:pt>
                <c:pt idx="4218">
                  <c:v>1554.0</c:v>
                </c:pt>
                <c:pt idx="4219">
                  <c:v>1554.0</c:v>
                </c:pt>
                <c:pt idx="4220">
                  <c:v>1555.0</c:v>
                </c:pt>
                <c:pt idx="4221">
                  <c:v>1555.0</c:v>
                </c:pt>
                <c:pt idx="4222">
                  <c:v>1555.0</c:v>
                </c:pt>
                <c:pt idx="4223">
                  <c:v>1555.0</c:v>
                </c:pt>
                <c:pt idx="4224">
                  <c:v>1555.0</c:v>
                </c:pt>
                <c:pt idx="4225">
                  <c:v>1555.0</c:v>
                </c:pt>
                <c:pt idx="4226">
                  <c:v>1555.0</c:v>
                </c:pt>
                <c:pt idx="4227">
                  <c:v>1555.0</c:v>
                </c:pt>
                <c:pt idx="4228">
                  <c:v>1555.0</c:v>
                </c:pt>
                <c:pt idx="4229">
                  <c:v>1555.0</c:v>
                </c:pt>
                <c:pt idx="4230">
                  <c:v>1555.0</c:v>
                </c:pt>
                <c:pt idx="4231">
                  <c:v>1555.0</c:v>
                </c:pt>
                <c:pt idx="4232">
                  <c:v>1555.0</c:v>
                </c:pt>
                <c:pt idx="4233">
                  <c:v>1555.0</c:v>
                </c:pt>
                <c:pt idx="4234">
                  <c:v>1555.0</c:v>
                </c:pt>
                <c:pt idx="4235">
                  <c:v>1555.0</c:v>
                </c:pt>
                <c:pt idx="4236">
                  <c:v>1555.0</c:v>
                </c:pt>
                <c:pt idx="4237">
                  <c:v>1555.0</c:v>
                </c:pt>
                <c:pt idx="4238">
                  <c:v>1556.0</c:v>
                </c:pt>
                <c:pt idx="4239">
                  <c:v>1556.0</c:v>
                </c:pt>
                <c:pt idx="4240">
                  <c:v>1556.0</c:v>
                </c:pt>
                <c:pt idx="4241">
                  <c:v>1556.0</c:v>
                </c:pt>
                <c:pt idx="4242">
                  <c:v>1556.0</c:v>
                </c:pt>
                <c:pt idx="4243">
                  <c:v>1556.0</c:v>
                </c:pt>
                <c:pt idx="4244">
                  <c:v>1557.0</c:v>
                </c:pt>
                <c:pt idx="4245">
                  <c:v>1557.0</c:v>
                </c:pt>
                <c:pt idx="4246">
                  <c:v>1557.0</c:v>
                </c:pt>
                <c:pt idx="4247">
                  <c:v>1557.0</c:v>
                </c:pt>
                <c:pt idx="4248">
                  <c:v>1557.0</c:v>
                </c:pt>
                <c:pt idx="4249">
                  <c:v>1557.0</c:v>
                </c:pt>
                <c:pt idx="4250">
                  <c:v>1557.0</c:v>
                </c:pt>
                <c:pt idx="4251">
                  <c:v>1557.0</c:v>
                </c:pt>
                <c:pt idx="4252">
                  <c:v>1557.0</c:v>
                </c:pt>
                <c:pt idx="4253">
                  <c:v>1557.0</c:v>
                </c:pt>
                <c:pt idx="4254">
                  <c:v>1558.0</c:v>
                </c:pt>
                <c:pt idx="4255">
                  <c:v>1558.0</c:v>
                </c:pt>
                <c:pt idx="4256">
                  <c:v>1559.0</c:v>
                </c:pt>
                <c:pt idx="4257">
                  <c:v>1559.0</c:v>
                </c:pt>
                <c:pt idx="4258">
                  <c:v>1559.0</c:v>
                </c:pt>
                <c:pt idx="4259">
                  <c:v>1559.0</c:v>
                </c:pt>
                <c:pt idx="4260">
                  <c:v>1560.0</c:v>
                </c:pt>
                <c:pt idx="4261">
                  <c:v>1560.0</c:v>
                </c:pt>
                <c:pt idx="4262">
                  <c:v>1561.0</c:v>
                </c:pt>
                <c:pt idx="4263">
                  <c:v>1562.0</c:v>
                </c:pt>
                <c:pt idx="4264">
                  <c:v>1563.0</c:v>
                </c:pt>
                <c:pt idx="4265">
                  <c:v>1563.0</c:v>
                </c:pt>
                <c:pt idx="4266">
                  <c:v>1563.0</c:v>
                </c:pt>
                <c:pt idx="4267">
                  <c:v>1563.0</c:v>
                </c:pt>
                <c:pt idx="4268">
                  <c:v>1563.0</c:v>
                </c:pt>
                <c:pt idx="4269">
                  <c:v>1563.0</c:v>
                </c:pt>
                <c:pt idx="4270">
                  <c:v>1563.0</c:v>
                </c:pt>
                <c:pt idx="4271">
                  <c:v>1563.0</c:v>
                </c:pt>
                <c:pt idx="4272">
                  <c:v>1563.0</c:v>
                </c:pt>
                <c:pt idx="4273">
                  <c:v>1563.0</c:v>
                </c:pt>
                <c:pt idx="4274">
                  <c:v>1563.0</c:v>
                </c:pt>
                <c:pt idx="4275">
                  <c:v>1563.0</c:v>
                </c:pt>
                <c:pt idx="4276">
                  <c:v>1563.0</c:v>
                </c:pt>
                <c:pt idx="4277">
                  <c:v>1563.0</c:v>
                </c:pt>
                <c:pt idx="4278">
                  <c:v>1563.0</c:v>
                </c:pt>
                <c:pt idx="4279">
                  <c:v>1563.0</c:v>
                </c:pt>
                <c:pt idx="4280">
                  <c:v>1563.0</c:v>
                </c:pt>
                <c:pt idx="4281">
                  <c:v>1563.0</c:v>
                </c:pt>
                <c:pt idx="4282">
                  <c:v>1563.0</c:v>
                </c:pt>
                <c:pt idx="4283">
                  <c:v>1563.0</c:v>
                </c:pt>
                <c:pt idx="4284">
                  <c:v>1563.0</c:v>
                </c:pt>
                <c:pt idx="4285">
                  <c:v>1563.0</c:v>
                </c:pt>
                <c:pt idx="4286">
                  <c:v>1563.0</c:v>
                </c:pt>
                <c:pt idx="4287">
                  <c:v>1563.0</c:v>
                </c:pt>
                <c:pt idx="4288">
                  <c:v>1564.0</c:v>
                </c:pt>
                <c:pt idx="4289">
                  <c:v>1565.0</c:v>
                </c:pt>
                <c:pt idx="4290">
                  <c:v>1565.0</c:v>
                </c:pt>
                <c:pt idx="4291">
                  <c:v>1566.0</c:v>
                </c:pt>
                <c:pt idx="4292">
                  <c:v>1566.0</c:v>
                </c:pt>
                <c:pt idx="4293">
                  <c:v>1567.0</c:v>
                </c:pt>
                <c:pt idx="4294">
                  <c:v>1568.0</c:v>
                </c:pt>
                <c:pt idx="4295">
                  <c:v>1568.0</c:v>
                </c:pt>
                <c:pt idx="4296">
                  <c:v>1569.0</c:v>
                </c:pt>
                <c:pt idx="4297">
                  <c:v>1569.0</c:v>
                </c:pt>
                <c:pt idx="4298">
                  <c:v>1570.0</c:v>
                </c:pt>
                <c:pt idx="4299">
                  <c:v>1570.0</c:v>
                </c:pt>
                <c:pt idx="4300">
                  <c:v>1571.0</c:v>
                </c:pt>
                <c:pt idx="4301">
                  <c:v>1571.0</c:v>
                </c:pt>
                <c:pt idx="4302">
                  <c:v>1571.0</c:v>
                </c:pt>
                <c:pt idx="4303">
                  <c:v>1571.0</c:v>
                </c:pt>
                <c:pt idx="4304">
                  <c:v>1572.0</c:v>
                </c:pt>
                <c:pt idx="4305">
                  <c:v>1572.0</c:v>
                </c:pt>
                <c:pt idx="4306">
                  <c:v>1573.0</c:v>
                </c:pt>
                <c:pt idx="4307">
                  <c:v>1574.0</c:v>
                </c:pt>
                <c:pt idx="4308">
                  <c:v>1574.0</c:v>
                </c:pt>
                <c:pt idx="4309">
                  <c:v>1574.0</c:v>
                </c:pt>
                <c:pt idx="4310">
                  <c:v>1574.0</c:v>
                </c:pt>
                <c:pt idx="4311">
                  <c:v>1575.0</c:v>
                </c:pt>
                <c:pt idx="4312">
                  <c:v>1576.0</c:v>
                </c:pt>
                <c:pt idx="4313">
                  <c:v>1577.0</c:v>
                </c:pt>
                <c:pt idx="4314">
                  <c:v>1578.0</c:v>
                </c:pt>
                <c:pt idx="4315">
                  <c:v>1579.0</c:v>
                </c:pt>
                <c:pt idx="4316">
                  <c:v>1579.0</c:v>
                </c:pt>
                <c:pt idx="4317">
                  <c:v>1579.0</c:v>
                </c:pt>
                <c:pt idx="4318">
                  <c:v>1579.0</c:v>
                </c:pt>
                <c:pt idx="4319">
                  <c:v>1580.0</c:v>
                </c:pt>
                <c:pt idx="4320">
                  <c:v>1581.0</c:v>
                </c:pt>
                <c:pt idx="4321">
                  <c:v>1582.0</c:v>
                </c:pt>
                <c:pt idx="4322">
                  <c:v>1582.0</c:v>
                </c:pt>
                <c:pt idx="4323">
                  <c:v>1582.0</c:v>
                </c:pt>
                <c:pt idx="4324">
                  <c:v>1582.0</c:v>
                </c:pt>
                <c:pt idx="4325">
                  <c:v>1582.0</c:v>
                </c:pt>
                <c:pt idx="4326">
                  <c:v>1582.0</c:v>
                </c:pt>
                <c:pt idx="4327">
                  <c:v>1582.0</c:v>
                </c:pt>
                <c:pt idx="4328">
                  <c:v>1582.0</c:v>
                </c:pt>
                <c:pt idx="4329">
                  <c:v>1582.0</c:v>
                </c:pt>
                <c:pt idx="4330">
                  <c:v>1582.0</c:v>
                </c:pt>
                <c:pt idx="4331">
                  <c:v>1582.0</c:v>
                </c:pt>
                <c:pt idx="4332">
                  <c:v>1582.0</c:v>
                </c:pt>
                <c:pt idx="4333">
                  <c:v>1582.0</c:v>
                </c:pt>
                <c:pt idx="4334">
                  <c:v>1582.0</c:v>
                </c:pt>
                <c:pt idx="4335">
                  <c:v>1582.0</c:v>
                </c:pt>
                <c:pt idx="4336">
                  <c:v>1582.0</c:v>
                </c:pt>
                <c:pt idx="4337">
                  <c:v>1582.0</c:v>
                </c:pt>
                <c:pt idx="4338">
                  <c:v>1582.0</c:v>
                </c:pt>
                <c:pt idx="4339">
                  <c:v>1582.0</c:v>
                </c:pt>
                <c:pt idx="4340">
                  <c:v>1582.0</c:v>
                </c:pt>
                <c:pt idx="4341">
                  <c:v>1582.0</c:v>
                </c:pt>
                <c:pt idx="4342">
                  <c:v>1582.0</c:v>
                </c:pt>
                <c:pt idx="4343">
                  <c:v>1582.0</c:v>
                </c:pt>
                <c:pt idx="4344">
                  <c:v>1582.0</c:v>
                </c:pt>
                <c:pt idx="4345">
                  <c:v>1582.0</c:v>
                </c:pt>
                <c:pt idx="4346">
                  <c:v>1582.0</c:v>
                </c:pt>
                <c:pt idx="4347">
                  <c:v>1582.0</c:v>
                </c:pt>
                <c:pt idx="4348">
                  <c:v>1582.0</c:v>
                </c:pt>
                <c:pt idx="4349">
                  <c:v>1582.0</c:v>
                </c:pt>
                <c:pt idx="4350">
                  <c:v>1582.0</c:v>
                </c:pt>
                <c:pt idx="4351">
                  <c:v>1583.0</c:v>
                </c:pt>
                <c:pt idx="4352">
                  <c:v>1583.0</c:v>
                </c:pt>
                <c:pt idx="4353">
                  <c:v>1583.0</c:v>
                </c:pt>
                <c:pt idx="4354">
                  <c:v>1583.0</c:v>
                </c:pt>
                <c:pt idx="4355">
                  <c:v>1584.0</c:v>
                </c:pt>
                <c:pt idx="4356">
                  <c:v>1585.0</c:v>
                </c:pt>
                <c:pt idx="4357">
                  <c:v>1586.0</c:v>
                </c:pt>
                <c:pt idx="4358">
                  <c:v>1586.0</c:v>
                </c:pt>
                <c:pt idx="4359">
                  <c:v>1586.0</c:v>
                </c:pt>
                <c:pt idx="4360">
                  <c:v>1587.0</c:v>
                </c:pt>
                <c:pt idx="4361">
                  <c:v>1587.0</c:v>
                </c:pt>
                <c:pt idx="4362">
                  <c:v>1587.0</c:v>
                </c:pt>
                <c:pt idx="4363">
                  <c:v>1588.0</c:v>
                </c:pt>
                <c:pt idx="4364">
                  <c:v>1589.0</c:v>
                </c:pt>
                <c:pt idx="4365">
                  <c:v>1590.0</c:v>
                </c:pt>
                <c:pt idx="4366">
                  <c:v>1590.0</c:v>
                </c:pt>
                <c:pt idx="4367">
                  <c:v>1591.0</c:v>
                </c:pt>
                <c:pt idx="4368">
                  <c:v>1591.0</c:v>
                </c:pt>
                <c:pt idx="4369">
                  <c:v>1591.0</c:v>
                </c:pt>
                <c:pt idx="4370">
                  <c:v>1591.0</c:v>
                </c:pt>
                <c:pt idx="4371">
                  <c:v>1592.0</c:v>
                </c:pt>
                <c:pt idx="4372">
                  <c:v>1592.0</c:v>
                </c:pt>
                <c:pt idx="4373">
                  <c:v>1593.0</c:v>
                </c:pt>
                <c:pt idx="4374">
                  <c:v>1593.0</c:v>
                </c:pt>
                <c:pt idx="4375">
                  <c:v>1593.0</c:v>
                </c:pt>
                <c:pt idx="4376">
                  <c:v>1593.0</c:v>
                </c:pt>
                <c:pt idx="4377">
                  <c:v>1593.0</c:v>
                </c:pt>
                <c:pt idx="4378">
                  <c:v>1593.0</c:v>
                </c:pt>
                <c:pt idx="4379">
                  <c:v>1593.0</c:v>
                </c:pt>
                <c:pt idx="4380">
                  <c:v>1593.0</c:v>
                </c:pt>
                <c:pt idx="4381">
                  <c:v>1594.0</c:v>
                </c:pt>
                <c:pt idx="4382">
                  <c:v>1595.0</c:v>
                </c:pt>
                <c:pt idx="4383">
                  <c:v>1596.0</c:v>
                </c:pt>
                <c:pt idx="4384">
                  <c:v>1596.0</c:v>
                </c:pt>
                <c:pt idx="4385">
                  <c:v>1596.0</c:v>
                </c:pt>
                <c:pt idx="4386">
                  <c:v>1596.0</c:v>
                </c:pt>
                <c:pt idx="4387">
                  <c:v>1596.0</c:v>
                </c:pt>
                <c:pt idx="4388">
                  <c:v>1597.0</c:v>
                </c:pt>
                <c:pt idx="4389">
                  <c:v>1597.0</c:v>
                </c:pt>
                <c:pt idx="4390">
                  <c:v>1597.0</c:v>
                </c:pt>
                <c:pt idx="4391">
                  <c:v>1597.0</c:v>
                </c:pt>
                <c:pt idx="4392">
                  <c:v>1597.0</c:v>
                </c:pt>
                <c:pt idx="4393">
                  <c:v>1597.0</c:v>
                </c:pt>
                <c:pt idx="4394">
                  <c:v>1597.0</c:v>
                </c:pt>
                <c:pt idx="4395">
                  <c:v>1597.0</c:v>
                </c:pt>
                <c:pt idx="4396">
                  <c:v>1598.0</c:v>
                </c:pt>
                <c:pt idx="4397">
                  <c:v>1598.0</c:v>
                </c:pt>
                <c:pt idx="4398">
                  <c:v>1598.0</c:v>
                </c:pt>
                <c:pt idx="4399">
                  <c:v>1598.0</c:v>
                </c:pt>
                <c:pt idx="4400">
                  <c:v>1598.0</c:v>
                </c:pt>
                <c:pt idx="4401">
                  <c:v>1599.0</c:v>
                </c:pt>
                <c:pt idx="4402">
                  <c:v>1599.0</c:v>
                </c:pt>
                <c:pt idx="4403">
                  <c:v>1599.0</c:v>
                </c:pt>
                <c:pt idx="4404">
                  <c:v>1599.0</c:v>
                </c:pt>
                <c:pt idx="4405">
                  <c:v>1599.0</c:v>
                </c:pt>
                <c:pt idx="4406">
                  <c:v>1599.0</c:v>
                </c:pt>
                <c:pt idx="4407">
                  <c:v>1599.0</c:v>
                </c:pt>
                <c:pt idx="4408">
                  <c:v>1599.0</c:v>
                </c:pt>
                <c:pt idx="4409">
                  <c:v>1599.0</c:v>
                </c:pt>
                <c:pt idx="4410">
                  <c:v>1599.0</c:v>
                </c:pt>
                <c:pt idx="4411">
                  <c:v>1599.0</c:v>
                </c:pt>
                <c:pt idx="4412">
                  <c:v>1599.0</c:v>
                </c:pt>
                <c:pt idx="4413">
                  <c:v>1599.0</c:v>
                </c:pt>
                <c:pt idx="4414">
                  <c:v>1599.0</c:v>
                </c:pt>
                <c:pt idx="4415">
                  <c:v>1599.0</c:v>
                </c:pt>
                <c:pt idx="4416">
                  <c:v>1600.0</c:v>
                </c:pt>
                <c:pt idx="4417">
                  <c:v>1600.0</c:v>
                </c:pt>
                <c:pt idx="4418">
                  <c:v>1600.0</c:v>
                </c:pt>
                <c:pt idx="4419">
                  <c:v>1600.0</c:v>
                </c:pt>
                <c:pt idx="4420">
                  <c:v>1601.0</c:v>
                </c:pt>
                <c:pt idx="4421">
                  <c:v>1602.0</c:v>
                </c:pt>
                <c:pt idx="4422">
                  <c:v>1603.0</c:v>
                </c:pt>
                <c:pt idx="4423">
                  <c:v>1604.0</c:v>
                </c:pt>
                <c:pt idx="4424">
                  <c:v>1605.0</c:v>
                </c:pt>
                <c:pt idx="4425">
                  <c:v>1606.0</c:v>
                </c:pt>
                <c:pt idx="4426">
                  <c:v>1607.0</c:v>
                </c:pt>
                <c:pt idx="4427">
                  <c:v>1608.0</c:v>
                </c:pt>
                <c:pt idx="4428">
                  <c:v>1609.0</c:v>
                </c:pt>
                <c:pt idx="4429">
                  <c:v>1610.0</c:v>
                </c:pt>
                <c:pt idx="4430">
                  <c:v>1611.0</c:v>
                </c:pt>
                <c:pt idx="4431">
                  <c:v>1612.0</c:v>
                </c:pt>
                <c:pt idx="4432">
                  <c:v>1613.0</c:v>
                </c:pt>
                <c:pt idx="4433">
                  <c:v>1613.0</c:v>
                </c:pt>
                <c:pt idx="4434">
                  <c:v>1614.0</c:v>
                </c:pt>
                <c:pt idx="4435">
                  <c:v>1615.0</c:v>
                </c:pt>
                <c:pt idx="4436">
                  <c:v>1616.0</c:v>
                </c:pt>
                <c:pt idx="4437">
                  <c:v>1617.0</c:v>
                </c:pt>
                <c:pt idx="4438">
                  <c:v>1618.0</c:v>
                </c:pt>
                <c:pt idx="4439">
                  <c:v>1619.0</c:v>
                </c:pt>
                <c:pt idx="4440">
                  <c:v>1620.0</c:v>
                </c:pt>
                <c:pt idx="4441">
                  <c:v>1621.0</c:v>
                </c:pt>
                <c:pt idx="4442">
                  <c:v>1622.0</c:v>
                </c:pt>
                <c:pt idx="4443">
                  <c:v>1623.0</c:v>
                </c:pt>
                <c:pt idx="4444">
                  <c:v>1624.0</c:v>
                </c:pt>
                <c:pt idx="4445">
                  <c:v>1625.0</c:v>
                </c:pt>
                <c:pt idx="4446">
                  <c:v>1626.0</c:v>
                </c:pt>
                <c:pt idx="4447">
                  <c:v>1627.0</c:v>
                </c:pt>
                <c:pt idx="4448">
                  <c:v>1628.0</c:v>
                </c:pt>
                <c:pt idx="4449">
                  <c:v>1628.0</c:v>
                </c:pt>
                <c:pt idx="4450">
                  <c:v>1628.0</c:v>
                </c:pt>
                <c:pt idx="4451">
                  <c:v>1628.0</c:v>
                </c:pt>
                <c:pt idx="4452">
                  <c:v>1628.0</c:v>
                </c:pt>
                <c:pt idx="4453">
                  <c:v>1628.0</c:v>
                </c:pt>
                <c:pt idx="4454">
                  <c:v>1628.0</c:v>
                </c:pt>
                <c:pt idx="4455">
                  <c:v>1628.0</c:v>
                </c:pt>
                <c:pt idx="4456">
                  <c:v>1628.0</c:v>
                </c:pt>
                <c:pt idx="4457">
                  <c:v>1628.0</c:v>
                </c:pt>
                <c:pt idx="4458">
                  <c:v>1628.0</c:v>
                </c:pt>
                <c:pt idx="4459">
                  <c:v>1628.0</c:v>
                </c:pt>
                <c:pt idx="4460">
                  <c:v>1628.0</c:v>
                </c:pt>
                <c:pt idx="4461">
                  <c:v>1628.0</c:v>
                </c:pt>
                <c:pt idx="4462">
                  <c:v>1628.0</c:v>
                </c:pt>
                <c:pt idx="4463">
                  <c:v>1628.0</c:v>
                </c:pt>
                <c:pt idx="4464">
                  <c:v>1628.0</c:v>
                </c:pt>
                <c:pt idx="4465">
                  <c:v>1628.0</c:v>
                </c:pt>
                <c:pt idx="4466">
                  <c:v>1629.0</c:v>
                </c:pt>
                <c:pt idx="4467">
                  <c:v>1630.0</c:v>
                </c:pt>
                <c:pt idx="4468">
                  <c:v>1631.0</c:v>
                </c:pt>
                <c:pt idx="4469">
                  <c:v>1632.0</c:v>
                </c:pt>
                <c:pt idx="4470">
                  <c:v>1632.0</c:v>
                </c:pt>
                <c:pt idx="4471">
                  <c:v>1632.0</c:v>
                </c:pt>
                <c:pt idx="4472">
                  <c:v>1633.0</c:v>
                </c:pt>
                <c:pt idx="4473">
                  <c:v>1633.0</c:v>
                </c:pt>
                <c:pt idx="4474">
                  <c:v>1633.0</c:v>
                </c:pt>
                <c:pt idx="4475">
                  <c:v>1633.0</c:v>
                </c:pt>
                <c:pt idx="4476">
                  <c:v>1633.0</c:v>
                </c:pt>
                <c:pt idx="4477">
                  <c:v>1633.0</c:v>
                </c:pt>
                <c:pt idx="4478">
                  <c:v>1634.0</c:v>
                </c:pt>
                <c:pt idx="4479">
                  <c:v>1635.0</c:v>
                </c:pt>
                <c:pt idx="4480">
                  <c:v>1635.0</c:v>
                </c:pt>
                <c:pt idx="4481">
                  <c:v>1635.0</c:v>
                </c:pt>
                <c:pt idx="4482">
                  <c:v>1636.0</c:v>
                </c:pt>
                <c:pt idx="4483">
                  <c:v>1636.0</c:v>
                </c:pt>
                <c:pt idx="4484">
                  <c:v>1636.0</c:v>
                </c:pt>
                <c:pt idx="4485">
                  <c:v>1636.0</c:v>
                </c:pt>
                <c:pt idx="4486">
                  <c:v>1636.0</c:v>
                </c:pt>
                <c:pt idx="4487">
                  <c:v>1636.0</c:v>
                </c:pt>
                <c:pt idx="4488">
                  <c:v>1636.0</c:v>
                </c:pt>
                <c:pt idx="4489">
                  <c:v>1636.0</c:v>
                </c:pt>
                <c:pt idx="4490">
                  <c:v>1636.0</c:v>
                </c:pt>
                <c:pt idx="4491">
                  <c:v>1636.0</c:v>
                </c:pt>
                <c:pt idx="4492">
                  <c:v>1636.0</c:v>
                </c:pt>
                <c:pt idx="4493">
                  <c:v>1637.0</c:v>
                </c:pt>
                <c:pt idx="4494">
                  <c:v>1637.0</c:v>
                </c:pt>
                <c:pt idx="4495">
                  <c:v>1637.0</c:v>
                </c:pt>
                <c:pt idx="4496">
                  <c:v>1638.0</c:v>
                </c:pt>
                <c:pt idx="4497">
                  <c:v>1639.0</c:v>
                </c:pt>
                <c:pt idx="4498">
                  <c:v>1639.0</c:v>
                </c:pt>
                <c:pt idx="4499">
                  <c:v>1639.0</c:v>
                </c:pt>
                <c:pt idx="4500">
                  <c:v>1640.0</c:v>
                </c:pt>
                <c:pt idx="4501">
                  <c:v>1640.0</c:v>
                </c:pt>
                <c:pt idx="4502">
                  <c:v>1641.0</c:v>
                </c:pt>
                <c:pt idx="4503">
                  <c:v>1641.0</c:v>
                </c:pt>
                <c:pt idx="4504">
                  <c:v>1641.0</c:v>
                </c:pt>
                <c:pt idx="4505">
                  <c:v>1641.0</c:v>
                </c:pt>
                <c:pt idx="4506">
                  <c:v>1642.0</c:v>
                </c:pt>
                <c:pt idx="4507">
                  <c:v>1642.0</c:v>
                </c:pt>
                <c:pt idx="4508">
                  <c:v>1642.0</c:v>
                </c:pt>
                <c:pt idx="4509">
                  <c:v>1642.0</c:v>
                </c:pt>
                <c:pt idx="4510">
                  <c:v>1642.0</c:v>
                </c:pt>
                <c:pt idx="4511">
                  <c:v>1642.0</c:v>
                </c:pt>
                <c:pt idx="4512">
                  <c:v>1642.0</c:v>
                </c:pt>
                <c:pt idx="4513">
                  <c:v>1642.0</c:v>
                </c:pt>
                <c:pt idx="4514">
                  <c:v>1642.0</c:v>
                </c:pt>
                <c:pt idx="4515">
                  <c:v>1643.0</c:v>
                </c:pt>
                <c:pt idx="4516">
                  <c:v>1644.0</c:v>
                </c:pt>
                <c:pt idx="4517">
                  <c:v>1645.0</c:v>
                </c:pt>
                <c:pt idx="4518">
                  <c:v>1646.0</c:v>
                </c:pt>
                <c:pt idx="4519">
                  <c:v>1647.0</c:v>
                </c:pt>
                <c:pt idx="4520">
                  <c:v>1647.0</c:v>
                </c:pt>
                <c:pt idx="4521">
                  <c:v>1648.0</c:v>
                </c:pt>
                <c:pt idx="4522">
                  <c:v>1648.0</c:v>
                </c:pt>
                <c:pt idx="4523">
                  <c:v>1649.0</c:v>
                </c:pt>
                <c:pt idx="4524">
                  <c:v>1650.0</c:v>
                </c:pt>
                <c:pt idx="4525">
                  <c:v>1650.0</c:v>
                </c:pt>
                <c:pt idx="4526">
                  <c:v>1651.0</c:v>
                </c:pt>
                <c:pt idx="4527">
                  <c:v>1652.0</c:v>
                </c:pt>
                <c:pt idx="4528">
                  <c:v>1653.0</c:v>
                </c:pt>
                <c:pt idx="4529">
                  <c:v>1653.0</c:v>
                </c:pt>
                <c:pt idx="4530">
                  <c:v>1653.0</c:v>
                </c:pt>
                <c:pt idx="4531">
                  <c:v>1653.0</c:v>
                </c:pt>
                <c:pt idx="4532">
                  <c:v>1653.0</c:v>
                </c:pt>
                <c:pt idx="4533">
                  <c:v>1653.0</c:v>
                </c:pt>
                <c:pt idx="4534">
                  <c:v>1653.0</c:v>
                </c:pt>
                <c:pt idx="4535">
                  <c:v>1653.0</c:v>
                </c:pt>
                <c:pt idx="4536">
                  <c:v>1653.0</c:v>
                </c:pt>
                <c:pt idx="4537">
                  <c:v>1653.0</c:v>
                </c:pt>
                <c:pt idx="4538">
                  <c:v>1653.0</c:v>
                </c:pt>
                <c:pt idx="4539">
                  <c:v>1653.0</c:v>
                </c:pt>
                <c:pt idx="4540">
                  <c:v>1653.0</c:v>
                </c:pt>
                <c:pt idx="4541">
                  <c:v>1653.0</c:v>
                </c:pt>
                <c:pt idx="4542">
                  <c:v>1653.0</c:v>
                </c:pt>
                <c:pt idx="4543">
                  <c:v>1653.0</c:v>
                </c:pt>
                <c:pt idx="4544">
                  <c:v>1653.0</c:v>
                </c:pt>
                <c:pt idx="4545">
                  <c:v>1653.0</c:v>
                </c:pt>
                <c:pt idx="4546">
                  <c:v>1653.0</c:v>
                </c:pt>
                <c:pt idx="4547">
                  <c:v>1653.0</c:v>
                </c:pt>
                <c:pt idx="4548">
                  <c:v>1653.0</c:v>
                </c:pt>
                <c:pt idx="4549">
                  <c:v>1654.0</c:v>
                </c:pt>
                <c:pt idx="4550">
                  <c:v>1654.0</c:v>
                </c:pt>
                <c:pt idx="4551">
                  <c:v>1654.0</c:v>
                </c:pt>
                <c:pt idx="4552">
                  <c:v>1654.0</c:v>
                </c:pt>
                <c:pt idx="4553">
                  <c:v>1654.0</c:v>
                </c:pt>
                <c:pt idx="4554">
                  <c:v>1654.0</c:v>
                </c:pt>
                <c:pt idx="4555">
                  <c:v>1654.0</c:v>
                </c:pt>
                <c:pt idx="4556">
                  <c:v>1654.0</c:v>
                </c:pt>
                <c:pt idx="4557">
                  <c:v>1654.0</c:v>
                </c:pt>
                <c:pt idx="4558">
                  <c:v>1655.0</c:v>
                </c:pt>
                <c:pt idx="4559">
                  <c:v>1656.0</c:v>
                </c:pt>
                <c:pt idx="4560">
                  <c:v>1656.0</c:v>
                </c:pt>
                <c:pt idx="4561">
                  <c:v>1656.0</c:v>
                </c:pt>
                <c:pt idx="4562">
                  <c:v>1656.0</c:v>
                </c:pt>
                <c:pt idx="4563">
                  <c:v>1656.0</c:v>
                </c:pt>
                <c:pt idx="4564">
                  <c:v>1656.0</c:v>
                </c:pt>
                <c:pt idx="4565">
                  <c:v>1656.0</c:v>
                </c:pt>
                <c:pt idx="4566">
                  <c:v>1656.0</c:v>
                </c:pt>
                <c:pt idx="4567">
                  <c:v>1656.0</c:v>
                </c:pt>
                <c:pt idx="4568">
                  <c:v>1656.0</c:v>
                </c:pt>
                <c:pt idx="4569">
                  <c:v>1656.0</c:v>
                </c:pt>
                <c:pt idx="4570">
                  <c:v>1656.0</c:v>
                </c:pt>
                <c:pt idx="4571">
                  <c:v>1656.0</c:v>
                </c:pt>
                <c:pt idx="4572">
                  <c:v>1657.0</c:v>
                </c:pt>
                <c:pt idx="4573">
                  <c:v>1657.0</c:v>
                </c:pt>
                <c:pt idx="4574">
                  <c:v>1657.0</c:v>
                </c:pt>
                <c:pt idx="4575">
                  <c:v>1657.0</c:v>
                </c:pt>
                <c:pt idx="4576">
                  <c:v>1657.0</c:v>
                </c:pt>
                <c:pt idx="4577">
                  <c:v>1657.0</c:v>
                </c:pt>
                <c:pt idx="4578">
                  <c:v>1657.0</c:v>
                </c:pt>
                <c:pt idx="4579">
                  <c:v>1657.0</c:v>
                </c:pt>
                <c:pt idx="4580">
                  <c:v>1657.0</c:v>
                </c:pt>
                <c:pt idx="4581">
                  <c:v>1657.0</c:v>
                </c:pt>
                <c:pt idx="4582">
                  <c:v>1657.0</c:v>
                </c:pt>
                <c:pt idx="4583">
                  <c:v>1657.0</c:v>
                </c:pt>
                <c:pt idx="4584">
                  <c:v>1657.0</c:v>
                </c:pt>
                <c:pt idx="4585">
                  <c:v>1658.0</c:v>
                </c:pt>
                <c:pt idx="4586">
                  <c:v>1658.0</c:v>
                </c:pt>
                <c:pt idx="4587">
                  <c:v>1658.0</c:v>
                </c:pt>
                <c:pt idx="4588">
                  <c:v>1658.0</c:v>
                </c:pt>
                <c:pt idx="4589">
                  <c:v>1659.0</c:v>
                </c:pt>
                <c:pt idx="4590">
                  <c:v>1660.0</c:v>
                </c:pt>
                <c:pt idx="4591">
                  <c:v>1660.0</c:v>
                </c:pt>
                <c:pt idx="4592">
                  <c:v>1660.0</c:v>
                </c:pt>
                <c:pt idx="4593">
                  <c:v>1661.0</c:v>
                </c:pt>
                <c:pt idx="4594">
                  <c:v>1661.0</c:v>
                </c:pt>
                <c:pt idx="4595">
                  <c:v>1661.0</c:v>
                </c:pt>
                <c:pt idx="4596">
                  <c:v>1661.0</c:v>
                </c:pt>
                <c:pt idx="4597">
                  <c:v>1661.0</c:v>
                </c:pt>
                <c:pt idx="4598">
                  <c:v>1661.0</c:v>
                </c:pt>
                <c:pt idx="4599">
                  <c:v>1661.0</c:v>
                </c:pt>
                <c:pt idx="4600">
                  <c:v>1661.0</c:v>
                </c:pt>
                <c:pt idx="4601">
                  <c:v>1662.0</c:v>
                </c:pt>
                <c:pt idx="4602">
                  <c:v>1662.0</c:v>
                </c:pt>
                <c:pt idx="4603">
                  <c:v>1663.0</c:v>
                </c:pt>
                <c:pt idx="4604">
                  <c:v>1663.0</c:v>
                </c:pt>
                <c:pt idx="4605">
                  <c:v>1663.0</c:v>
                </c:pt>
                <c:pt idx="4606">
                  <c:v>1663.0</c:v>
                </c:pt>
                <c:pt idx="4607">
                  <c:v>1664.0</c:v>
                </c:pt>
                <c:pt idx="4608">
                  <c:v>1664.0</c:v>
                </c:pt>
                <c:pt idx="4609">
                  <c:v>1665.0</c:v>
                </c:pt>
                <c:pt idx="4610">
                  <c:v>1666.0</c:v>
                </c:pt>
                <c:pt idx="4611">
                  <c:v>1666.0</c:v>
                </c:pt>
                <c:pt idx="4612">
                  <c:v>1666.0</c:v>
                </c:pt>
                <c:pt idx="4613">
                  <c:v>1666.0</c:v>
                </c:pt>
                <c:pt idx="4614">
                  <c:v>1667.0</c:v>
                </c:pt>
                <c:pt idx="4615">
                  <c:v>1667.0</c:v>
                </c:pt>
                <c:pt idx="4616">
                  <c:v>1667.0</c:v>
                </c:pt>
                <c:pt idx="4617">
                  <c:v>1668.0</c:v>
                </c:pt>
                <c:pt idx="4618">
                  <c:v>1668.0</c:v>
                </c:pt>
                <c:pt idx="4619">
                  <c:v>1668.0</c:v>
                </c:pt>
                <c:pt idx="4620">
                  <c:v>1668.0</c:v>
                </c:pt>
                <c:pt idx="4621">
                  <c:v>1668.0</c:v>
                </c:pt>
                <c:pt idx="4622">
                  <c:v>1668.0</c:v>
                </c:pt>
                <c:pt idx="4623">
                  <c:v>1668.0</c:v>
                </c:pt>
                <c:pt idx="4624">
                  <c:v>1668.0</c:v>
                </c:pt>
                <c:pt idx="4625">
                  <c:v>1668.0</c:v>
                </c:pt>
                <c:pt idx="4626">
                  <c:v>1668.0</c:v>
                </c:pt>
                <c:pt idx="4627">
                  <c:v>1668.0</c:v>
                </c:pt>
                <c:pt idx="4628">
                  <c:v>1668.0</c:v>
                </c:pt>
                <c:pt idx="4629">
                  <c:v>1668.0</c:v>
                </c:pt>
                <c:pt idx="4630">
                  <c:v>1668.0</c:v>
                </c:pt>
                <c:pt idx="4631">
                  <c:v>1668.0</c:v>
                </c:pt>
                <c:pt idx="4632">
                  <c:v>1668.0</c:v>
                </c:pt>
                <c:pt idx="4633">
                  <c:v>1668.0</c:v>
                </c:pt>
                <c:pt idx="4634">
                  <c:v>1668.0</c:v>
                </c:pt>
                <c:pt idx="4635">
                  <c:v>1668.0</c:v>
                </c:pt>
                <c:pt idx="4636">
                  <c:v>1668.0</c:v>
                </c:pt>
                <c:pt idx="4637">
                  <c:v>1668.0</c:v>
                </c:pt>
                <c:pt idx="4638">
                  <c:v>1669.0</c:v>
                </c:pt>
                <c:pt idx="4639">
                  <c:v>1669.0</c:v>
                </c:pt>
                <c:pt idx="4640">
                  <c:v>1669.0</c:v>
                </c:pt>
                <c:pt idx="4641">
                  <c:v>1669.0</c:v>
                </c:pt>
                <c:pt idx="4642">
                  <c:v>1669.0</c:v>
                </c:pt>
                <c:pt idx="4643">
                  <c:v>1670.0</c:v>
                </c:pt>
                <c:pt idx="4644">
                  <c:v>1671.0</c:v>
                </c:pt>
                <c:pt idx="4645">
                  <c:v>1672.0</c:v>
                </c:pt>
                <c:pt idx="4646">
                  <c:v>1672.0</c:v>
                </c:pt>
                <c:pt idx="4647">
                  <c:v>1672.0</c:v>
                </c:pt>
                <c:pt idx="4648">
                  <c:v>1672.0</c:v>
                </c:pt>
                <c:pt idx="4649">
                  <c:v>1672.0</c:v>
                </c:pt>
                <c:pt idx="4650">
                  <c:v>1672.0</c:v>
                </c:pt>
                <c:pt idx="4651">
                  <c:v>1673.0</c:v>
                </c:pt>
                <c:pt idx="4652">
                  <c:v>1673.0</c:v>
                </c:pt>
                <c:pt idx="4653">
                  <c:v>1674.0</c:v>
                </c:pt>
                <c:pt idx="4654">
                  <c:v>1674.0</c:v>
                </c:pt>
                <c:pt idx="4655">
                  <c:v>1674.0</c:v>
                </c:pt>
                <c:pt idx="4656">
                  <c:v>1674.0</c:v>
                </c:pt>
                <c:pt idx="4657">
                  <c:v>1674.0</c:v>
                </c:pt>
                <c:pt idx="4658">
                  <c:v>1674.0</c:v>
                </c:pt>
                <c:pt idx="4659">
                  <c:v>1674.0</c:v>
                </c:pt>
                <c:pt idx="4660">
                  <c:v>1674.0</c:v>
                </c:pt>
                <c:pt idx="4661">
                  <c:v>1674.0</c:v>
                </c:pt>
                <c:pt idx="4662">
                  <c:v>1675.0</c:v>
                </c:pt>
                <c:pt idx="4663">
                  <c:v>1675.0</c:v>
                </c:pt>
                <c:pt idx="4664">
                  <c:v>1675.0</c:v>
                </c:pt>
                <c:pt idx="4665">
                  <c:v>1675.0</c:v>
                </c:pt>
                <c:pt idx="4666">
                  <c:v>1675.0</c:v>
                </c:pt>
                <c:pt idx="4667">
                  <c:v>1676.0</c:v>
                </c:pt>
                <c:pt idx="4668">
                  <c:v>1677.0</c:v>
                </c:pt>
                <c:pt idx="4669">
                  <c:v>1678.0</c:v>
                </c:pt>
                <c:pt idx="4670">
                  <c:v>1679.0</c:v>
                </c:pt>
                <c:pt idx="4671">
                  <c:v>1680.0</c:v>
                </c:pt>
                <c:pt idx="4672">
                  <c:v>1680.0</c:v>
                </c:pt>
                <c:pt idx="4673">
                  <c:v>1680.0</c:v>
                </c:pt>
                <c:pt idx="4674">
                  <c:v>1680.0</c:v>
                </c:pt>
                <c:pt idx="4675">
                  <c:v>1680.0</c:v>
                </c:pt>
                <c:pt idx="4676">
                  <c:v>1680.0</c:v>
                </c:pt>
                <c:pt idx="4677">
                  <c:v>1681.0</c:v>
                </c:pt>
                <c:pt idx="4678">
                  <c:v>1681.0</c:v>
                </c:pt>
                <c:pt idx="4679">
                  <c:v>1681.0</c:v>
                </c:pt>
                <c:pt idx="4680">
                  <c:v>1682.0</c:v>
                </c:pt>
                <c:pt idx="4681">
                  <c:v>1683.0</c:v>
                </c:pt>
                <c:pt idx="4682">
                  <c:v>1684.0</c:v>
                </c:pt>
                <c:pt idx="4683">
                  <c:v>1685.0</c:v>
                </c:pt>
                <c:pt idx="4684">
                  <c:v>1686.0</c:v>
                </c:pt>
                <c:pt idx="4685">
                  <c:v>1687.0</c:v>
                </c:pt>
                <c:pt idx="4686">
                  <c:v>1687.0</c:v>
                </c:pt>
                <c:pt idx="4687">
                  <c:v>1688.0</c:v>
                </c:pt>
                <c:pt idx="4688">
                  <c:v>1689.0</c:v>
                </c:pt>
                <c:pt idx="4689">
                  <c:v>1690.0</c:v>
                </c:pt>
                <c:pt idx="4690">
                  <c:v>1690.0</c:v>
                </c:pt>
                <c:pt idx="4691">
                  <c:v>1691.0</c:v>
                </c:pt>
                <c:pt idx="4692">
                  <c:v>1691.0</c:v>
                </c:pt>
                <c:pt idx="4693">
                  <c:v>1691.0</c:v>
                </c:pt>
                <c:pt idx="4694">
                  <c:v>1691.0</c:v>
                </c:pt>
                <c:pt idx="4695">
                  <c:v>1691.0</c:v>
                </c:pt>
                <c:pt idx="4696">
                  <c:v>1691.0</c:v>
                </c:pt>
                <c:pt idx="4697">
                  <c:v>1692.0</c:v>
                </c:pt>
                <c:pt idx="4698">
                  <c:v>1692.0</c:v>
                </c:pt>
                <c:pt idx="4699">
                  <c:v>1692.0</c:v>
                </c:pt>
                <c:pt idx="4700">
                  <c:v>1692.0</c:v>
                </c:pt>
                <c:pt idx="4701">
                  <c:v>1692.0</c:v>
                </c:pt>
                <c:pt idx="4702">
                  <c:v>1693.0</c:v>
                </c:pt>
                <c:pt idx="4703">
                  <c:v>1693.0</c:v>
                </c:pt>
                <c:pt idx="4704">
                  <c:v>1693.0</c:v>
                </c:pt>
                <c:pt idx="4705">
                  <c:v>1694.0</c:v>
                </c:pt>
                <c:pt idx="4706">
                  <c:v>1694.0</c:v>
                </c:pt>
                <c:pt idx="4707">
                  <c:v>1694.0</c:v>
                </c:pt>
                <c:pt idx="4708">
                  <c:v>1694.0</c:v>
                </c:pt>
                <c:pt idx="4709">
                  <c:v>1694.0</c:v>
                </c:pt>
                <c:pt idx="4710">
                  <c:v>1694.0</c:v>
                </c:pt>
                <c:pt idx="4711">
                  <c:v>1694.0</c:v>
                </c:pt>
                <c:pt idx="4712">
                  <c:v>1694.0</c:v>
                </c:pt>
                <c:pt idx="4713">
                  <c:v>1694.0</c:v>
                </c:pt>
                <c:pt idx="4714">
                  <c:v>1694.0</c:v>
                </c:pt>
                <c:pt idx="4715">
                  <c:v>1694.0</c:v>
                </c:pt>
                <c:pt idx="4716">
                  <c:v>1694.0</c:v>
                </c:pt>
                <c:pt idx="4717">
                  <c:v>1694.0</c:v>
                </c:pt>
                <c:pt idx="4718">
                  <c:v>1694.0</c:v>
                </c:pt>
                <c:pt idx="4719">
                  <c:v>1694.0</c:v>
                </c:pt>
                <c:pt idx="4720">
                  <c:v>1694.0</c:v>
                </c:pt>
                <c:pt idx="4721">
                  <c:v>1694.0</c:v>
                </c:pt>
                <c:pt idx="4722">
                  <c:v>1694.0</c:v>
                </c:pt>
                <c:pt idx="4723">
                  <c:v>1694.0</c:v>
                </c:pt>
                <c:pt idx="4724">
                  <c:v>1694.0</c:v>
                </c:pt>
                <c:pt idx="4725">
                  <c:v>1694.0</c:v>
                </c:pt>
                <c:pt idx="4726">
                  <c:v>1694.0</c:v>
                </c:pt>
                <c:pt idx="4727">
                  <c:v>1695.0</c:v>
                </c:pt>
                <c:pt idx="4728">
                  <c:v>1695.0</c:v>
                </c:pt>
                <c:pt idx="4729">
                  <c:v>1695.0</c:v>
                </c:pt>
                <c:pt idx="4730">
                  <c:v>1695.0</c:v>
                </c:pt>
                <c:pt idx="4731">
                  <c:v>1695.0</c:v>
                </c:pt>
                <c:pt idx="4732">
                  <c:v>1695.0</c:v>
                </c:pt>
                <c:pt idx="4733">
                  <c:v>1695.0</c:v>
                </c:pt>
                <c:pt idx="4734">
                  <c:v>1695.0</c:v>
                </c:pt>
                <c:pt idx="4735">
                  <c:v>1695.0</c:v>
                </c:pt>
                <c:pt idx="4736">
                  <c:v>1695.0</c:v>
                </c:pt>
                <c:pt idx="4737">
                  <c:v>1695.0</c:v>
                </c:pt>
                <c:pt idx="4738">
                  <c:v>1695.0</c:v>
                </c:pt>
                <c:pt idx="4739">
                  <c:v>1695.0</c:v>
                </c:pt>
                <c:pt idx="4740">
                  <c:v>1695.0</c:v>
                </c:pt>
                <c:pt idx="4741">
                  <c:v>1696.0</c:v>
                </c:pt>
                <c:pt idx="4742">
                  <c:v>1697.0</c:v>
                </c:pt>
                <c:pt idx="4743">
                  <c:v>1698.0</c:v>
                </c:pt>
                <c:pt idx="4744">
                  <c:v>1699.0</c:v>
                </c:pt>
                <c:pt idx="4745">
                  <c:v>1700.0</c:v>
                </c:pt>
                <c:pt idx="4746">
                  <c:v>1701.0</c:v>
                </c:pt>
                <c:pt idx="4747">
                  <c:v>1702.0</c:v>
                </c:pt>
                <c:pt idx="4748">
                  <c:v>1702.0</c:v>
                </c:pt>
                <c:pt idx="4749">
                  <c:v>1702.0</c:v>
                </c:pt>
                <c:pt idx="4750">
                  <c:v>1702.0</c:v>
                </c:pt>
                <c:pt idx="4751">
                  <c:v>1702.0</c:v>
                </c:pt>
                <c:pt idx="4752">
                  <c:v>1703.0</c:v>
                </c:pt>
                <c:pt idx="4753">
                  <c:v>1703.0</c:v>
                </c:pt>
                <c:pt idx="4754">
                  <c:v>1704.0</c:v>
                </c:pt>
                <c:pt idx="4755">
                  <c:v>1704.0</c:v>
                </c:pt>
                <c:pt idx="4756">
                  <c:v>1704.0</c:v>
                </c:pt>
                <c:pt idx="4757">
                  <c:v>1704.0</c:v>
                </c:pt>
                <c:pt idx="4758">
                  <c:v>1704.0</c:v>
                </c:pt>
                <c:pt idx="4759">
                  <c:v>1704.0</c:v>
                </c:pt>
                <c:pt idx="4760">
                  <c:v>1704.0</c:v>
                </c:pt>
                <c:pt idx="4761">
                  <c:v>1705.0</c:v>
                </c:pt>
                <c:pt idx="4762">
                  <c:v>1706.0</c:v>
                </c:pt>
                <c:pt idx="4763">
                  <c:v>1706.0</c:v>
                </c:pt>
                <c:pt idx="4764">
                  <c:v>1706.0</c:v>
                </c:pt>
                <c:pt idx="4765">
                  <c:v>1707.0</c:v>
                </c:pt>
                <c:pt idx="4766">
                  <c:v>1708.0</c:v>
                </c:pt>
                <c:pt idx="4767">
                  <c:v>1709.0</c:v>
                </c:pt>
                <c:pt idx="4768">
                  <c:v>1710.0</c:v>
                </c:pt>
                <c:pt idx="4769">
                  <c:v>1711.0</c:v>
                </c:pt>
                <c:pt idx="4770">
                  <c:v>1711.0</c:v>
                </c:pt>
                <c:pt idx="4771">
                  <c:v>1711.0</c:v>
                </c:pt>
                <c:pt idx="4772">
                  <c:v>1711.0</c:v>
                </c:pt>
                <c:pt idx="4773">
                  <c:v>1711.0</c:v>
                </c:pt>
                <c:pt idx="4774">
                  <c:v>1711.0</c:v>
                </c:pt>
                <c:pt idx="4775">
                  <c:v>1711.0</c:v>
                </c:pt>
                <c:pt idx="4776">
                  <c:v>1711.0</c:v>
                </c:pt>
                <c:pt idx="4777">
                  <c:v>1711.0</c:v>
                </c:pt>
                <c:pt idx="4778">
                  <c:v>1711.0</c:v>
                </c:pt>
                <c:pt idx="4779">
                  <c:v>1711.0</c:v>
                </c:pt>
                <c:pt idx="4780">
                  <c:v>1711.0</c:v>
                </c:pt>
                <c:pt idx="4781">
                  <c:v>1711.0</c:v>
                </c:pt>
                <c:pt idx="4782">
                  <c:v>1711.0</c:v>
                </c:pt>
                <c:pt idx="4783">
                  <c:v>1711.0</c:v>
                </c:pt>
                <c:pt idx="4784">
                  <c:v>1711.0</c:v>
                </c:pt>
                <c:pt idx="4785">
                  <c:v>1711.0</c:v>
                </c:pt>
                <c:pt idx="4786">
                  <c:v>1711.0</c:v>
                </c:pt>
                <c:pt idx="4787">
                  <c:v>1711.0</c:v>
                </c:pt>
                <c:pt idx="4788">
                  <c:v>1711.0</c:v>
                </c:pt>
                <c:pt idx="4789">
                  <c:v>1712.0</c:v>
                </c:pt>
                <c:pt idx="4790">
                  <c:v>1712.0</c:v>
                </c:pt>
                <c:pt idx="4791">
                  <c:v>1712.0</c:v>
                </c:pt>
                <c:pt idx="4792">
                  <c:v>1712.0</c:v>
                </c:pt>
                <c:pt idx="4793">
                  <c:v>1712.0</c:v>
                </c:pt>
                <c:pt idx="4794">
                  <c:v>1712.0</c:v>
                </c:pt>
                <c:pt idx="4795">
                  <c:v>1712.0</c:v>
                </c:pt>
                <c:pt idx="4796">
                  <c:v>1712.0</c:v>
                </c:pt>
                <c:pt idx="4797">
                  <c:v>1712.0</c:v>
                </c:pt>
                <c:pt idx="4798">
                  <c:v>1712.0</c:v>
                </c:pt>
                <c:pt idx="4799">
                  <c:v>1712.0</c:v>
                </c:pt>
                <c:pt idx="4800">
                  <c:v>1712.0</c:v>
                </c:pt>
                <c:pt idx="4801">
                  <c:v>1712.0</c:v>
                </c:pt>
                <c:pt idx="4802">
                  <c:v>1713.0</c:v>
                </c:pt>
                <c:pt idx="4803">
                  <c:v>1713.0</c:v>
                </c:pt>
                <c:pt idx="4804">
                  <c:v>1713.0</c:v>
                </c:pt>
                <c:pt idx="4805">
                  <c:v>1714.0</c:v>
                </c:pt>
                <c:pt idx="4806">
                  <c:v>1714.0</c:v>
                </c:pt>
                <c:pt idx="4807">
                  <c:v>1714.0</c:v>
                </c:pt>
                <c:pt idx="4808">
                  <c:v>1715.0</c:v>
                </c:pt>
                <c:pt idx="4809">
                  <c:v>1715.0</c:v>
                </c:pt>
                <c:pt idx="4810">
                  <c:v>1715.0</c:v>
                </c:pt>
                <c:pt idx="4811">
                  <c:v>1715.0</c:v>
                </c:pt>
                <c:pt idx="4812">
                  <c:v>1715.0</c:v>
                </c:pt>
                <c:pt idx="4813">
                  <c:v>1715.0</c:v>
                </c:pt>
                <c:pt idx="4814">
                  <c:v>1715.0</c:v>
                </c:pt>
                <c:pt idx="4815">
                  <c:v>1715.0</c:v>
                </c:pt>
                <c:pt idx="4816">
                  <c:v>1715.0</c:v>
                </c:pt>
                <c:pt idx="4817">
                  <c:v>1716.0</c:v>
                </c:pt>
                <c:pt idx="4818">
                  <c:v>1716.0</c:v>
                </c:pt>
                <c:pt idx="4819">
                  <c:v>1716.0</c:v>
                </c:pt>
                <c:pt idx="4820">
                  <c:v>1717.0</c:v>
                </c:pt>
                <c:pt idx="4821">
                  <c:v>1717.0</c:v>
                </c:pt>
                <c:pt idx="4822">
                  <c:v>1718.0</c:v>
                </c:pt>
                <c:pt idx="4823">
                  <c:v>1718.0</c:v>
                </c:pt>
                <c:pt idx="4824">
                  <c:v>1718.0</c:v>
                </c:pt>
                <c:pt idx="4825">
                  <c:v>1719.0</c:v>
                </c:pt>
                <c:pt idx="4826">
                  <c:v>1720.0</c:v>
                </c:pt>
                <c:pt idx="4827">
                  <c:v>1721.0</c:v>
                </c:pt>
                <c:pt idx="4828">
                  <c:v>1722.0</c:v>
                </c:pt>
                <c:pt idx="4829">
                  <c:v>1723.0</c:v>
                </c:pt>
                <c:pt idx="4830">
                  <c:v>1724.0</c:v>
                </c:pt>
                <c:pt idx="4831">
                  <c:v>1724.0</c:v>
                </c:pt>
                <c:pt idx="4832">
                  <c:v>1724.0</c:v>
                </c:pt>
                <c:pt idx="4833">
                  <c:v>1724.0</c:v>
                </c:pt>
                <c:pt idx="4834">
                  <c:v>1724.0</c:v>
                </c:pt>
                <c:pt idx="4835">
                  <c:v>1724.0</c:v>
                </c:pt>
                <c:pt idx="4836">
                  <c:v>1724.0</c:v>
                </c:pt>
                <c:pt idx="4837">
                  <c:v>1724.0</c:v>
                </c:pt>
                <c:pt idx="4838">
                  <c:v>1724.0</c:v>
                </c:pt>
                <c:pt idx="4839">
                  <c:v>1724.0</c:v>
                </c:pt>
                <c:pt idx="4840">
                  <c:v>1724.0</c:v>
                </c:pt>
                <c:pt idx="4841">
                  <c:v>1724.0</c:v>
                </c:pt>
                <c:pt idx="4842">
                  <c:v>1724.0</c:v>
                </c:pt>
                <c:pt idx="4843">
                  <c:v>1724.0</c:v>
                </c:pt>
                <c:pt idx="4844">
                  <c:v>1724.0</c:v>
                </c:pt>
                <c:pt idx="4845">
                  <c:v>1724.0</c:v>
                </c:pt>
                <c:pt idx="4846">
                  <c:v>1724.0</c:v>
                </c:pt>
                <c:pt idx="4847">
                  <c:v>1724.0</c:v>
                </c:pt>
                <c:pt idx="4848">
                  <c:v>1725.0</c:v>
                </c:pt>
                <c:pt idx="4849">
                  <c:v>1725.0</c:v>
                </c:pt>
                <c:pt idx="4850">
                  <c:v>1726.0</c:v>
                </c:pt>
                <c:pt idx="4851">
                  <c:v>1726.0</c:v>
                </c:pt>
                <c:pt idx="4852">
                  <c:v>1726.0</c:v>
                </c:pt>
                <c:pt idx="4853">
                  <c:v>1727.0</c:v>
                </c:pt>
                <c:pt idx="4854">
                  <c:v>1727.0</c:v>
                </c:pt>
                <c:pt idx="4855">
                  <c:v>1727.0</c:v>
                </c:pt>
                <c:pt idx="4856">
                  <c:v>1727.0</c:v>
                </c:pt>
                <c:pt idx="4857">
                  <c:v>1727.0</c:v>
                </c:pt>
                <c:pt idx="4858">
                  <c:v>1727.0</c:v>
                </c:pt>
                <c:pt idx="4859">
                  <c:v>1727.0</c:v>
                </c:pt>
                <c:pt idx="4860">
                  <c:v>1728.0</c:v>
                </c:pt>
                <c:pt idx="4861">
                  <c:v>1729.0</c:v>
                </c:pt>
                <c:pt idx="4862">
                  <c:v>1729.0</c:v>
                </c:pt>
                <c:pt idx="4863">
                  <c:v>1729.0</c:v>
                </c:pt>
                <c:pt idx="4864">
                  <c:v>1730.0</c:v>
                </c:pt>
                <c:pt idx="4865">
                  <c:v>1730.0</c:v>
                </c:pt>
                <c:pt idx="4866">
                  <c:v>1731.0</c:v>
                </c:pt>
                <c:pt idx="4867">
                  <c:v>1732.0</c:v>
                </c:pt>
                <c:pt idx="4868">
                  <c:v>1732.0</c:v>
                </c:pt>
                <c:pt idx="4869">
                  <c:v>1732.0</c:v>
                </c:pt>
                <c:pt idx="4870">
                  <c:v>1732.0</c:v>
                </c:pt>
                <c:pt idx="4871">
                  <c:v>1732.0</c:v>
                </c:pt>
                <c:pt idx="4872">
                  <c:v>1732.0</c:v>
                </c:pt>
                <c:pt idx="4873">
                  <c:v>1732.0</c:v>
                </c:pt>
                <c:pt idx="4874">
                  <c:v>1732.0</c:v>
                </c:pt>
                <c:pt idx="4875">
                  <c:v>1732.0</c:v>
                </c:pt>
                <c:pt idx="4876">
                  <c:v>1732.0</c:v>
                </c:pt>
                <c:pt idx="4877">
                  <c:v>1732.0</c:v>
                </c:pt>
                <c:pt idx="4878">
                  <c:v>1733.0</c:v>
                </c:pt>
                <c:pt idx="4879">
                  <c:v>1734.0</c:v>
                </c:pt>
                <c:pt idx="4880">
                  <c:v>1735.0</c:v>
                </c:pt>
                <c:pt idx="4881">
                  <c:v>1736.0</c:v>
                </c:pt>
                <c:pt idx="4882">
                  <c:v>1736.0</c:v>
                </c:pt>
                <c:pt idx="4883">
                  <c:v>1736.0</c:v>
                </c:pt>
                <c:pt idx="4884">
                  <c:v>1736.0</c:v>
                </c:pt>
                <c:pt idx="4885">
                  <c:v>1737.0</c:v>
                </c:pt>
                <c:pt idx="4886">
                  <c:v>1737.0</c:v>
                </c:pt>
                <c:pt idx="4887">
                  <c:v>1738.0</c:v>
                </c:pt>
                <c:pt idx="4888">
                  <c:v>1738.0</c:v>
                </c:pt>
                <c:pt idx="4889">
                  <c:v>1738.0</c:v>
                </c:pt>
                <c:pt idx="4890">
                  <c:v>1738.0</c:v>
                </c:pt>
                <c:pt idx="4891">
                  <c:v>1738.0</c:v>
                </c:pt>
                <c:pt idx="4892">
                  <c:v>1738.0</c:v>
                </c:pt>
                <c:pt idx="4893">
                  <c:v>1739.0</c:v>
                </c:pt>
                <c:pt idx="4894">
                  <c:v>1740.0</c:v>
                </c:pt>
                <c:pt idx="4895">
                  <c:v>1740.0</c:v>
                </c:pt>
                <c:pt idx="4896">
                  <c:v>1740.0</c:v>
                </c:pt>
                <c:pt idx="4897">
                  <c:v>1741.0</c:v>
                </c:pt>
                <c:pt idx="4898">
                  <c:v>1741.0</c:v>
                </c:pt>
                <c:pt idx="4899">
                  <c:v>1741.0</c:v>
                </c:pt>
                <c:pt idx="4900">
                  <c:v>1742.0</c:v>
                </c:pt>
                <c:pt idx="4901">
                  <c:v>1742.0</c:v>
                </c:pt>
                <c:pt idx="4902">
                  <c:v>1743.0</c:v>
                </c:pt>
                <c:pt idx="4903">
                  <c:v>1743.0</c:v>
                </c:pt>
                <c:pt idx="4904">
                  <c:v>1743.0</c:v>
                </c:pt>
                <c:pt idx="4905">
                  <c:v>1743.0</c:v>
                </c:pt>
                <c:pt idx="4906">
                  <c:v>1743.0</c:v>
                </c:pt>
                <c:pt idx="4907">
                  <c:v>1743.0</c:v>
                </c:pt>
                <c:pt idx="4908">
                  <c:v>1743.0</c:v>
                </c:pt>
                <c:pt idx="4909">
                  <c:v>1743.0</c:v>
                </c:pt>
                <c:pt idx="4910">
                  <c:v>1743.0</c:v>
                </c:pt>
                <c:pt idx="4911">
                  <c:v>1743.0</c:v>
                </c:pt>
                <c:pt idx="4912">
                  <c:v>1743.0</c:v>
                </c:pt>
                <c:pt idx="4913">
                  <c:v>1743.0</c:v>
                </c:pt>
                <c:pt idx="4914">
                  <c:v>1743.0</c:v>
                </c:pt>
                <c:pt idx="4915">
                  <c:v>1743.0</c:v>
                </c:pt>
                <c:pt idx="4916">
                  <c:v>1743.0</c:v>
                </c:pt>
                <c:pt idx="4917">
                  <c:v>1743.0</c:v>
                </c:pt>
                <c:pt idx="4918">
                  <c:v>1743.0</c:v>
                </c:pt>
                <c:pt idx="4919">
                  <c:v>1743.0</c:v>
                </c:pt>
                <c:pt idx="4920">
                  <c:v>1743.0</c:v>
                </c:pt>
                <c:pt idx="4921">
                  <c:v>1743.0</c:v>
                </c:pt>
                <c:pt idx="4922">
                  <c:v>1743.0</c:v>
                </c:pt>
                <c:pt idx="4923">
                  <c:v>1744.0</c:v>
                </c:pt>
                <c:pt idx="4924">
                  <c:v>1744.0</c:v>
                </c:pt>
                <c:pt idx="4925">
                  <c:v>1744.0</c:v>
                </c:pt>
                <c:pt idx="4926">
                  <c:v>1745.0</c:v>
                </c:pt>
                <c:pt idx="4927">
                  <c:v>1745.0</c:v>
                </c:pt>
                <c:pt idx="4928">
                  <c:v>1745.0</c:v>
                </c:pt>
                <c:pt idx="4929">
                  <c:v>1745.0</c:v>
                </c:pt>
                <c:pt idx="4930">
                  <c:v>1745.0</c:v>
                </c:pt>
                <c:pt idx="4931">
                  <c:v>1745.0</c:v>
                </c:pt>
                <c:pt idx="4932">
                  <c:v>1745.0</c:v>
                </c:pt>
                <c:pt idx="4933">
                  <c:v>1745.0</c:v>
                </c:pt>
                <c:pt idx="4934">
                  <c:v>1745.0</c:v>
                </c:pt>
                <c:pt idx="4935">
                  <c:v>1745.0</c:v>
                </c:pt>
                <c:pt idx="4936">
                  <c:v>1746.0</c:v>
                </c:pt>
                <c:pt idx="4937">
                  <c:v>1747.0</c:v>
                </c:pt>
                <c:pt idx="4938">
                  <c:v>1747.0</c:v>
                </c:pt>
                <c:pt idx="4939">
                  <c:v>1748.0</c:v>
                </c:pt>
                <c:pt idx="4940">
                  <c:v>1748.0</c:v>
                </c:pt>
                <c:pt idx="4941">
                  <c:v>1748.0</c:v>
                </c:pt>
                <c:pt idx="4942">
                  <c:v>1749.0</c:v>
                </c:pt>
                <c:pt idx="4943">
                  <c:v>1750.0</c:v>
                </c:pt>
                <c:pt idx="4944">
                  <c:v>1751.0</c:v>
                </c:pt>
                <c:pt idx="4945">
                  <c:v>1752.0</c:v>
                </c:pt>
                <c:pt idx="4946">
                  <c:v>1753.0</c:v>
                </c:pt>
                <c:pt idx="4947">
                  <c:v>1754.0</c:v>
                </c:pt>
                <c:pt idx="4948">
                  <c:v>1754.0</c:v>
                </c:pt>
                <c:pt idx="4949">
                  <c:v>1754.0</c:v>
                </c:pt>
                <c:pt idx="4950">
                  <c:v>1754.0</c:v>
                </c:pt>
                <c:pt idx="4951">
                  <c:v>1755.0</c:v>
                </c:pt>
                <c:pt idx="4952">
                  <c:v>1756.0</c:v>
                </c:pt>
                <c:pt idx="4953">
                  <c:v>1757.0</c:v>
                </c:pt>
                <c:pt idx="4954">
                  <c:v>1758.0</c:v>
                </c:pt>
                <c:pt idx="4955">
                  <c:v>1759.0</c:v>
                </c:pt>
                <c:pt idx="4956">
                  <c:v>1759.0</c:v>
                </c:pt>
                <c:pt idx="4957">
                  <c:v>1759.0</c:v>
                </c:pt>
                <c:pt idx="4958">
                  <c:v>1759.0</c:v>
                </c:pt>
                <c:pt idx="4959">
                  <c:v>1760.0</c:v>
                </c:pt>
                <c:pt idx="4960">
                  <c:v>1761.0</c:v>
                </c:pt>
                <c:pt idx="4961">
                  <c:v>1762.0</c:v>
                </c:pt>
                <c:pt idx="4962">
                  <c:v>1762.0</c:v>
                </c:pt>
                <c:pt idx="4963">
                  <c:v>1762.0</c:v>
                </c:pt>
                <c:pt idx="4964">
                  <c:v>1763.0</c:v>
                </c:pt>
                <c:pt idx="4965">
                  <c:v>1763.0</c:v>
                </c:pt>
                <c:pt idx="4966">
                  <c:v>1763.0</c:v>
                </c:pt>
                <c:pt idx="4967">
                  <c:v>1763.0</c:v>
                </c:pt>
                <c:pt idx="4968">
                  <c:v>1763.0</c:v>
                </c:pt>
                <c:pt idx="4969">
                  <c:v>1763.0</c:v>
                </c:pt>
                <c:pt idx="4970">
                  <c:v>1764.0</c:v>
                </c:pt>
                <c:pt idx="4971">
                  <c:v>1764.0</c:v>
                </c:pt>
                <c:pt idx="4972">
                  <c:v>1765.0</c:v>
                </c:pt>
                <c:pt idx="4973">
                  <c:v>1766.0</c:v>
                </c:pt>
                <c:pt idx="4974">
                  <c:v>1766.0</c:v>
                </c:pt>
                <c:pt idx="4975">
                  <c:v>1766.0</c:v>
                </c:pt>
                <c:pt idx="4976">
                  <c:v>1767.0</c:v>
                </c:pt>
                <c:pt idx="4977">
                  <c:v>1767.0</c:v>
                </c:pt>
                <c:pt idx="4978">
                  <c:v>1767.0</c:v>
                </c:pt>
                <c:pt idx="4979">
                  <c:v>1767.0</c:v>
                </c:pt>
                <c:pt idx="4980">
                  <c:v>1767.0</c:v>
                </c:pt>
                <c:pt idx="4981">
                  <c:v>1767.0</c:v>
                </c:pt>
                <c:pt idx="4982">
                  <c:v>1767.0</c:v>
                </c:pt>
                <c:pt idx="4983">
                  <c:v>1767.0</c:v>
                </c:pt>
                <c:pt idx="4984">
                  <c:v>1767.0</c:v>
                </c:pt>
                <c:pt idx="4985">
                  <c:v>1767.0</c:v>
                </c:pt>
                <c:pt idx="4986">
                  <c:v>1767.0</c:v>
                </c:pt>
                <c:pt idx="4987">
                  <c:v>1767.0</c:v>
                </c:pt>
                <c:pt idx="4988">
                  <c:v>1767.0</c:v>
                </c:pt>
                <c:pt idx="4989">
                  <c:v>1767.0</c:v>
                </c:pt>
                <c:pt idx="4990">
                  <c:v>1767.0</c:v>
                </c:pt>
                <c:pt idx="4991">
                  <c:v>1767.0</c:v>
                </c:pt>
                <c:pt idx="4992">
                  <c:v>1768.0</c:v>
                </c:pt>
                <c:pt idx="4993">
                  <c:v>1768.0</c:v>
                </c:pt>
                <c:pt idx="4994">
                  <c:v>1768.0</c:v>
                </c:pt>
                <c:pt idx="4995">
                  <c:v>1768.0</c:v>
                </c:pt>
                <c:pt idx="4996">
                  <c:v>1768.0</c:v>
                </c:pt>
                <c:pt idx="4997">
                  <c:v>1769.0</c:v>
                </c:pt>
                <c:pt idx="4998">
                  <c:v>1769.0</c:v>
                </c:pt>
                <c:pt idx="4999">
                  <c:v>1769.0</c:v>
                </c:pt>
                <c:pt idx="5000">
                  <c:v>1769.0</c:v>
                </c:pt>
                <c:pt idx="5001">
                  <c:v>1769.0</c:v>
                </c:pt>
                <c:pt idx="5002">
                  <c:v>1769.0</c:v>
                </c:pt>
                <c:pt idx="5003">
                  <c:v>1769.0</c:v>
                </c:pt>
                <c:pt idx="5004">
                  <c:v>1769.0</c:v>
                </c:pt>
                <c:pt idx="5005">
                  <c:v>1769.0</c:v>
                </c:pt>
                <c:pt idx="5006">
                  <c:v>1769.0</c:v>
                </c:pt>
                <c:pt idx="5007">
                  <c:v>1769.0</c:v>
                </c:pt>
                <c:pt idx="5008">
                  <c:v>1769.0</c:v>
                </c:pt>
                <c:pt idx="5009">
                  <c:v>1769.0</c:v>
                </c:pt>
                <c:pt idx="5010">
                  <c:v>1769.0</c:v>
                </c:pt>
                <c:pt idx="5011">
                  <c:v>1769.0</c:v>
                </c:pt>
                <c:pt idx="5012">
                  <c:v>1769.0</c:v>
                </c:pt>
                <c:pt idx="5013">
                  <c:v>1769.0</c:v>
                </c:pt>
                <c:pt idx="5014">
                  <c:v>1769.0</c:v>
                </c:pt>
                <c:pt idx="5015">
                  <c:v>1769.0</c:v>
                </c:pt>
                <c:pt idx="5016">
                  <c:v>1769.0</c:v>
                </c:pt>
                <c:pt idx="5017">
                  <c:v>1769.0</c:v>
                </c:pt>
                <c:pt idx="5018">
                  <c:v>1769.0</c:v>
                </c:pt>
                <c:pt idx="5019">
                  <c:v>1769.0</c:v>
                </c:pt>
                <c:pt idx="5020">
                  <c:v>1769.0</c:v>
                </c:pt>
                <c:pt idx="5021">
                  <c:v>1769.0</c:v>
                </c:pt>
                <c:pt idx="5022">
                  <c:v>1769.0</c:v>
                </c:pt>
                <c:pt idx="5023">
                  <c:v>1769.0</c:v>
                </c:pt>
                <c:pt idx="5024">
                  <c:v>1769.0</c:v>
                </c:pt>
                <c:pt idx="5025">
                  <c:v>1769.0</c:v>
                </c:pt>
                <c:pt idx="5026">
                  <c:v>1769.0</c:v>
                </c:pt>
                <c:pt idx="5027">
                  <c:v>1769.0</c:v>
                </c:pt>
                <c:pt idx="5028">
                  <c:v>1769.0</c:v>
                </c:pt>
                <c:pt idx="5029">
                  <c:v>1769.0</c:v>
                </c:pt>
                <c:pt idx="5030">
                  <c:v>1769.0</c:v>
                </c:pt>
                <c:pt idx="5031">
                  <c:v>1769.0</c:v>
                </c:pt>
                <c:pt idx="5032">
                  <c:v>1769.0</c:v>
                </c:pt>
                <c:pt idx="5033">
                  <c:v>1769.0</c:v>
                </c:pt>
                <c:pt idx="5034">
                  <c:v>1769.0</c:v>
                </c:pt>
                <c:pt idx="5035">
                  <c:v>1770.0</c:v>
                </c:pt>
                <c:pt idx="5036">
                  <c:v>1770.0</c:v>
                </c:pt>
                <c:pt idx="5037">
                  <c:v>1770.0</c:v>
                </c:pt>
                <c:pt idx="5038">
                  <c:v>1770.0</c:v>
                </c:pt>
                <c:pt idx="5039">
                  <c:v>1770.0</c:v>
                </c:pt>
                <c:pt idx="5040">
                  <c:v>1770.0</c:v>
                </c:pt>
                <c:pt idx="5041">
                  <c:v>1770.0</c:v>
                </c:pt>
                <c:pt idx="5042">
                  <c:v>1770.0</c:v>
                </c:pt>
                <c:pt idx="5043">
                  <c:v>1770.0</c:v>
                </c:pt>
                <c:pt idx="5044">
                  <c:v>1770.0</c:v>
                </c:pt>
                <c:pt idx="5045">
                  <c:v>1770.0</c:v>
                </c:pt>
                <c:pt idx="5046">
                  <c:v>1770.0</c:v>
                </c:pt>
                <c:pt idx="5047">
                  <c:v>1770.0</c:v>
                </c:pt>
                <c:pt idx="5048">
                  <c:v>1770.0</c:v>
                </c:pt>
                <c:pt idx="5049">
                  <c:v>1770.0</c:v>
                </c:pt>
                <c:pt idx="5050">
                  <c:v>1770.0</c:v>
                </c:pt>
                <c:pt idx="5051">
                  <c:v>1770.0</c:v>
                </c:pt>
                <c:pt idx="5052">
                  <c:v>1771.0</c:v>
                </c:pt>
                <c:pt idx="5053">
                  <c:v>1772.0</c:v>
                </c:pt>
                <c:pt idx="5054">
                  <c:v>1773.0</c:v>
                </c:pt>
                <c:pt idx="5055">
                  <c:v>1774.0</c:v>
                </c:pt>
                <c:pt idx="5056">
                  <c:v>1774.0</c:v>
                </c:pt>
                <c:pt idx="5057">
                  <c:v>1775.0</c:v>
                </c:pt>
                <c:pt idx="5058">
                  <c:v>1775.0</c:v>
                </c:pt>
                <c:pt idx="5059">
                  <c:v>1775.0</c:v>
                </c:pt>
                <c:pt idx="5060">
                  <c:v>1776.0</c:v>
                </c:pt>
                <c:pt idx="5061">
                  <c:v>1776.0</c:v>
                </c:pt>
                <c:pt idx="5062">
                  <c:v>1776.0</c:v>
                </c:pt>
                <c:pt idx="5063">
                  <c:v>1776.0</c:v>
                </c:pt>
                <c:pt idx="5064">
                  <c:v>1776.0</c:v>
                </c:pt>
                <c:pt idx="5065">
                  <c:v>1776.0</c:v>
                </c:pt>
                <c:pt idx="5066">
                  <c:v>1776.0</c:v>
                </c:pt>
                <c:pt idx="5067">
                  <c:v>1776.0</c:v>
                </c:pt>
                <c:pt idx="5068">
                  <c:v>1776.0</c:v>
                </c:pt>
                <c:pt idx="5069">
                  <c:v>1776.0</c:v>
                </c:pt>
                <c:pt idx="5070">
                  <c:v>1777.0</c:v>
                </c:pt>
                <c:pt idx="5071">
                  <c:v>1777.0</c:v>
                </c:pt>
                <c:pt idx="5072">
                  <c:v>1777.0</c:v>
                </c:pt>
                <c:pt idx="5073">
                  <c:v>1777.0</c:v>
                </c:pt>
                <c:pt idx="5074">
                  <c:v>1777.0</c:v>
                </c:pt>
                <c:pt idx="5075">
                  <c:v>1777.0</c:v>
                </c:pt>
                <c:pt idx="5076">
                  <c:v>1777.0</c:v>
                </c:pt>
                <c:pt idx="5077">
                  <c:v>1777.0</c:v>
                </c:pt>
                <c:pt idx="5078">
                  <c:v>1777.0</c:v>
                </c:pt>
                <c:pt idx="5079">
                  <c:v>1777.0</c:v>
                </c:pt>
                <c:pt idx="5080">
                  <c:v>1777.0</c:v>
                </c:pt>
                <c:pt idx="5081">
                  <c:v>1777.0</c:v>
                </c:pt>
                <c:pt idx="5082">
                  <c:v>1777.0</c:v>
                </c:pt>
                <c:pt idx="5083">
                  <c:v>1777.0</c:v>
                </c:pt>
                <c:pt idx="5084">
                  <c:v>1777.0</c:v>
                </c:pt>
                <c:pt idx="5085">
                  <c:v>1777.0</c:v>
                </c:pt>
                <c:pt idx="5086">
                  <c:v>1777.0</c:v>
                </c:pt>
                <c:pt idx="5087">
                  <c:v>1777.0</c:v>
                </c:pt>
                <c:pt idx="5088">
                  <c:v>1777.0</c:v>
                </c:pt>
                <c:pt idx="5089">
                  <c:v>1777.0</c:v>
                </c:pt>
                <c:pt idx="5090">
                  <c:v>1777.0</c:v>
                </c:pt>
                <c:pt idx="5091">
                  <c:v>1777.0</c:v>
                </c:pt>
                <c:pt idx="5092">
                  <c:v>1777.0</c:v>
                </c:pt>
                <c:pt idx="5093">
                  <c:v>1777.0</c:v>
                </c:pt>
                <c:pt idx="5094">
                  <c:v>1777.0</c:v>
                </c:pt>
                <c:pt idx="5095">
                  <c:v>1777.0</c:v>
                </c:pt>
                <c:pt idx="5096">
                  <c:v>1777.0</c:v>
                </c:pt>
                <c:pt idx="5097">
                  <c:v>1777.0</c:v>
                </c:pt>
                <c:pt idx="5098">
                  <c:v>1777.0</c:v>
                </c:pt>
                <c:pt idx="5099">
                  <c:v>1777.0</c:v>
                </c:pt>
                <c:pt idx="5100">
                  <c:v>1777.0</c:v>
                </c:pt>
                <c:pt idx="5101">
                  <c:v>1777.0</c:v>
                </c:pt>
                <c:pt idx="5102">
                  <c:v>1777.0</c:v>
                </c:pt>
                <c:pt idx="5103">
                  <c:v>1777.0</c:v>
                </c:pt>
                <c:pt idx="5104">
                  <c:v>1777.0</c:v>
                </c:pt>
                <c:pt idx="5105">
                  <c:v>1777.0</c:v>
                </c:pt>
                <c:pt idx="5106">
                  <c:v>1777.0</c:v>
                </c:pt>
                <c:pt idx="5107">
                  <c:v>1777.0</c:v>
                </c:pt>
                <c:pt idx="5108">
                  <c:v>1777.0</c:v>
                </c:pt>
                <c:pt idx="5109">
                  <c:v>1777.0</c:v>
                </c:pt>
                <c:pt idx="5110">
                  <c:v>1777.0</c:v>
                </c:pt>
                <c:pt idx="5111">
                  <c:v>1778.0</c:v>
                </c:pt>
                <c:pt idx="5112">
                  <c:v>1778.0</c:v>
                </c:pt>
                <c:pt idx="5113">
                  <c:v>1778.0</c:v>
                </c:pt>
                <c:pt idx="5114">
                  <c:v>1778.0</c:v>
                </c:pt>
                <c:pt idx="5115">
                  <c:v>1778.0</c:v>
                </c:pt>
                <c:pt idx="5116">
                  <c:v>1778.0</c:v>
                </c:pt>
                <c:pt idx="5117">
                  <c:v>1779.0</c:v>
                </c:pt>
                <c:pt idx="5118">
                  <c:v>1779.0</c:v>
                </c:pt>
                <c:pt idx="5119">
                  <c:v>1779.0</c:v>
                </c:pt>
                <c:pt idx="5120">
                  <c:v>1779.0</c:v>
                </c:pt>
                <c:pt idx="5121">
                  <c:v>1779.0</c:v>
                </c:pt>
                <c:pt idx="5122">
                  <c:v>1779.0</c:v>
                </c:pt>
                <c:pt idx="5123">
                  <c:v>1779.0</c:v>
                </c:pt>
                <c:pt idx="5124">
                  <c:v>1779.0</c:v>
                </c:pt>
                <c:pt idx="5125">
                  <c:v>1779.0</c:v>
                </c:pt>
                <c:pt idx="5126">
                  <c:v>1779.0</c:v>
                </c:pt>
                <c:pt idx="5127">
                  <c:v>1779.0</c:v>
                </c:pt>
                <c:pt idx="5128">
                  <c:v>1779.0</c:v>
                </c:pt>
                <c:pt idx="5129">
                  <c:v>1779.0</c:v>
                </c:pt>
                <c:pt idx="5130">
                  <c:v>1779.0</c:v>
                </c:pt>
                <c:pt idx="5131">
                  <c:v>1780.0</c:v>
                </c:pt>
                <c:pt idx="5132">
                  <c:v>1780.0</c:v>
                </c:pt>
                <c:pt idx="5133">
                  <c:v>1780.0</c:v>
                </c:pt>
                <c:pt idx="5134">
                  <c:v>1780.0</c:v>
                </c:pt>
                <c:pt idx="5135">
                  <c:v>1780.0</c:v>
                </c:pt>
                <c:pt idx="5136">
                  <c:v>1780.0</c:v>
                </c:pt>
                <c:pt idx="5137">
                  <c:v>1780.0</c:v>
                </c:pt>
                <c:pt idx="5138">
                  <c:v>1780.0</c:v>
                </c:pt>
                <c:pt idx="5139">
                  <c:v>1780.0</c:v>
                </c:pt>
                <c:pt idx="5140">
                  <c:v>1780.0</c:v>
                </c:pt>
                <c:pt idx="5141">
                  <c:v>1780.0</c:v>
                </c:pt>
                <c:pt idx="5142">
                  <c:v>1780.0</c:v>
                </c:pt>
                <c:pt idx="5143">
                  <c:v>1780.0</c:v>
                </c:pt>
                <c:pt idx="5144">
                  <c:v>1780.0</c:v>
                </c:pt>
                <c:pt idx="5145">
                  <c:v>1781.0</c:v>
                </c:pt>
                <c:pt idx="5146">
                  <c:v>1782.0</c:v>
                </c:pt>
                <c:pt idx="5147">
                  <c:v>1782.0</c:v>
                </c:pt>
                <c:pt idx="5148">
                  <c:v>1782.0</c:v>
                </c:pt>
                <c:pt idx="5149">
                  <c:v>1782.0</c:v>
                </c:pt>
                <c:pt idx="5150">
                  <c:v>1782.0</c:v>
                </c:pt>
                <c:pt idx="5151">
                  <c:v>1783.0</c:v>
                </c:pt>
                <c:pt idx="5152">
                  <c:v>1784.0</c:v>
                </c:pt>
                <c:pt idx="5153">
                  <c:v>1785.0</c:v>
                </c:pt>
                <c:pt idx="5154">
                  <c:v>1786.0</c:v>
                </c:pt>
                <c:pt idx="5155">
                  <c:v>1786.0</c:v>
                </c:pt>
                <c:pt idx="5156">
                  <c:v>1787.0</c:v>
                </c:pt>
                <c:pt idx="5157">
                  <c:v>1788.0</c:v>
                </c:pt>
                <c:pt idx="5158">
                  <c:v>1788.0</c:v>
                </c:pt>
                <c:pt idx="5159">
                  <c:v>1788.0</c:v>
                </c:pt>
                <c:pt idx="5160">
                  <c:v>1788.0</c:v>
                </c:pt>
                <c:pt idx="5161">
                  <c:v>1788.0</c:v>
                </c:pt>
                <c:pt idx="5162">
                  <c:v>1788.0</c:v>
                </c:pt>
                <c:pt idx="5163">
                  <c:v>1789.0</c:v>
                </c:pt>
                <c:pt idx="5164">
                  <c:v>1789.0</c:v>
                </c:pt>
                <c:pt idx="5165">
                  <c:v>1789.0</c:v>
                </c:pt>
                <c:pt idx="5166">
                  <c:v>1789.0</c:v>
                </c:pt>
                <c:pt idx="5167">
                  <c:v>1789.0</c:v>
                </c:pt>
                <c:pt idx="5168">
                  <c:v>1789.0</c:v>
                </c:pt>
                <c:pt idx="5169">
                  <c:v>1789.0</c:v>
                </c:pt>
                <c:pt idx="5170">
                  <c:v>1789.0</c:v>
                </c:pt>
                <c:pt idx="5171">
                  <c:v>1789.0</c:v>
                </c:pt>
                <c:pt idx="5172">
                  <c:v>1789.0</c:v>
                </c:pt>
                <c:pt idx="5173">
                  <c:v>1789.0</c:v>
                </c:pt>
                <c:pt idx="5174">
                  <c:v>1789.0</c:v>
                </c:pt>
                <c:pt idx="5175">
                  <c:v>1789.0</c:v>
                </c:pt>
                <c:pt idx="5176">
                  <c:v>1789.0</c:v>
                </c:pt>
                <c:pt idx="5177">
                  <c:v>1789.0</c:v>
                </c:pt>
                <c:pt idx="5178">
                  <c:v>1790.0</c:v>
                </c:pt>
                <c:pt idx="5179">
                  <c:v>1791.0</c:v>
                </c:pt>
                <c:pt idx="5180">
                  <c:v>1792.0</c:v>
                </c:pt>
                <c:pt idx="5181">
                  <c:v>1792.0</c:v>
                </c:pt>
                <c:pt idx="5182">
                  <c:v>1792.0</c:v>
                </c:pt>
                <c:pt idx="5183">
                  <c:v>1792.0</c:v>
                </c:pt>
                <c:pt idx="5184">
                  <c:v>1792.0</c:v>
                </c:pt>
                <c:pt idx="5185">
                  <c:v>1792.0</c:v>
                </c:pt>
                <c:pt idx="5186">
                  <c:v>1792.0</c:v>
                </c:pt>
                <c:pt idx="5187">
                  <c:v>1793.0</c:v>
                </c:pt>
                <c:pt idx="5188">
                  <c:v>1793.0</c:v>
                </c:pt>
                <c:pt idx="5189">
                  <c:v>1793.0</c:v>
                </c:pt>
                <c:pt idx="5190">
                  <c:v>1793.0</c:v>
                </c:pt>
                <c:pt idx="5191">
                  <c:v>1793.0</c:v>
                </c:pt>
                <c:pt idx="5192">
                  <c:v>1793.0</c:v>
                </c:pt>
                <c:pt idx="5193">
                  <c:v>1793.0</c:v>
                </c:pt>
                <c:pt idx="5194">
                  <c:v>1793.0</c:v>
                </c:pt>
                <c:pt idx="5195">
                  <c:v>1793.0</c:v>
                </c:pt>
                <c:pt idx="5196">
                  <c:v>1793.0</c:v>
                </c:pt>
                <c:pt idx="5197">
                  <c:v>1793.0</c:v>
                </c:pt>
                <c:pt idx="5198">
                  <c:v>1794.0</c:v>
                </c:pt>
                <c:pt idx="5199">
                  <c:v>1795.0</c:v>
                </c:pt>
                <c:pt idx="5200">
                  <c:v>1796.0</c:v>
                </c:pt>
                <c:pt idx="5201">
                  <c:v>1797.0</c:v>
                </c:pt>
                <c:pt idx="5202">
                  <c:v>1797.0</c:v>
                </c:pt>
                <c:pt idx="5203">
                  <c:v>1798.0</c:v>
                </c:pt>
                <c:pt idx="5204">
                  <c:v>1799.0</c:v>
                </c:pt>
                <c:pt idx="5205">
                  <c:v>1800.0</c:v>
                </c:pt>
                <c:pt idx="5206">
                  <c:v>1800.0</c:v>
                </c:pt>
                <c:pt idx="5207">
                  <c:v>1800.0</c:v>
                </c:pt>
                <c:pt idx="5208">
                  <c:v>1800.0</c:v>
                </c:pt>
                <c:pt idx="5209">
                  <c:v>1800.0</c:v>
                </c:pt>
                <c:pt idx="5210">
                  <c:v>1800.0</c:v>
                </c:pt>
                <c:pt idx="5211">
                  <c:v>1801.0</c:v>
                </c:pt>
                <c:pt idx="5212">
                  <c:v>1802.0</c:v>
                </c:pt>
                <c:pt idx="5213">
                  <c:v>1803.0</c:v>
                </c:pt>
                <c:pt idx="5214">
                  <c:v>1804.0</c:v>
                </c:pt>
                <c:pt idx="5215">
                  <c:v>1804.0</c:v>
                </c:pt>
                <c:pt idx="5216">
                  <c:v>1804.0</c:v>
                </c:pt>
                <c:pt idx="5217">
                  <c:v>1805.0</c:v>
                </c:pt>
                <c:pt idx="5218">
                  <c:v>1805.0</c:v>
                </c:pt>
                <c:pt idx="5219">
                  <c:v>1806.0</c:v>
                </c:pt>
                <c:pt idx="5220">
                  <c:v>1807.0</c:v>
                </c:pt>
                <c:pt idx="5221">
                  <c:v>1808.0</c:v>
                </c:pt>
                <c:pt idx="5222">
                  <c:v>1809.0</c:v>
                </c:pt>
                <c:pt idx="5223">
                  <c:v>1809.0</c:v>
                </c:pt>
                <c:pt idx="5224">
                  <c:v>1809.0</c:v>
                </c:pt>
                <c:pt idx="5225">
                  <c:v>1809.0</c:v>
                </c:pt>
                <c:pt idx="5226">
                  <c:v>1809.0</c:v>
                </c:pt>
                <c:pt idx="5227">
                  <c:v>1809.0</c:v>
                </c:pt>
                <c:pt idx="5228">
                  <c:v>1809.0</c:v>
                </c:pt>
                <c:pt idx="5229">
                  <c:v>1809.0</c:v>
                </c:pt>
                <c:pt idx="5230">
                  <c:v>1809.0</c:v>
                </c:pt>
                <c:pt idx="5231">
                  <c:v>1810.0</c:v>
                </c:pt>
                <c:pt idx="5232">
                  <c:v>1810.0</c:v>
                </c:pt>
                <c:pt idx="5233">
                  <c:v>1811.0</c:v>
                </c:pt>
                <c:pt idx="5234">
                  <c:v>1812.0</c:v>
                </c:pt>
                <c:pt idx="5235">
                  <c:v>1813.0</c:v>
                </c:pt>
                <c:pt idx="5236">
                  <c:v>1814.0</c:v>
                </c:pt>
                <c:pt idx="5237">
                  <c:v>1814.0</c:v>
                </c:pt>
                <c:pt idx="5238">
                  <c:v>1814.0</c:v>
                </c:pt>
                <c:pt idx="5239">
                  <c:v>1814.0</c:v>
                </c:pt>
                <c:pt idx="5240">
                  <c:v>1814.0</c:v>
                </c:pt>
                <c:pt idx="5241">
                  <c:v>1814.0</c:v>
                </c:pt>
                <c:pt idx="5242">
                  <c:v>1815.0</c:v>
                </c:pt>
                <c:pt idx="5243">
                  <c:v>1816.0</c:v>
                </c:pt>
                <c:pt idx="5244">
                  <c:v>1817.0</c:v>
                </c:pt>
                <c:pt idx="5245">
                  <c:v>1817.0</c:v>
                </c:pt>
                <c:pt idx="5246">
                  <c:v>1817.0</c:v>
                </c:pt>
                <c:pt idx="5247">
                  <c:v>1817.0</c:v>
                </c:pt>
                <c:pt idx="5248">
                  <c:v>1817.0</c:v>
                </c:pt>
                <c:pt idx="5249">
                  <c:v>1817.0</c:v>
                </c:pt>
                <c:pt idx="5250">
                  <c:v>1817.0</c:v>
                </c:pt>
                <c:pt idx="5251">
                  <c:v>1817.0</c:v>
                </c:pt>
                <c:pt idx="5252">
                  <c:v>1817.0</c:v>
                </c:pt>
                <c:pt idx="5253">
                  <c:v>1817.0</c:v>
                </c:pt>
                <c:pt idx="5254">
                  <c:v>1817.0</c:v>
                </c:pt>
                <c:pt idx="5255">
                  <c:v>1817.0</c:v>
                </c:pt>
                <c:pt idx="5256">
                  <c:v>1817.0</c:v>
                </c:pt>
                <c:pt idx="5257">
                  <c:v>1817.0</c:v>
                </c:pt>
                <c:pt idx="5258">
                  <c:v>1817.0</c:v>
                </c:pt>
                <c:pt idx="5259">
                  <c:v>1817.0</c:v>
                </c:pt>
                <c:pt idx="5260">
                  <c:v>1817.0</c:v>
                </c:pt>
                <c:pt idx="5261">
                  <c:v>1818.0</c:v>
                </c:pt>
                <c:pt idx="5262">
                  <c:v>1818.0</c:v>
                </c:pt>
                <c:pt idx="5263">
                  <c:v>1818.0</c:v>
                </c:pt>
                <c:pt idx="5264">
                  <c:v>1818.0</c:v>
                </c:pt>
                <c:pt idx="5265">
                  <c:v>1818.0</c:v>
                </c:pt>
                <c:pt idx="5266">
                  <c:v>1818.0</c:v>
                </c:pt>
                <c:pt idx="5267">
                  <c:v>1818.0</c:v>
                </c:pt>
                <c:pt idx="5268">
                  <c:v>1818.0</c:v>
                </c:pt>
                <c:pt idx="5269">
                  <c:v>1818.0</c:v>
                </c:pt>
                <c:pt idx="5270">
                  <c:v>1818.0</c:v>
                </c:pt>
                <c:pt idx="5271">
                  <c:v>1818.0</c:v>
                </c:pt>
                <c:pt idx="5272">
                  <c:v>1818.0</c:v>
                </c:pt>
                <c:pt idx="5273">
                  <c:v>1819.0</c:v>
                </c:pt>
                <c:pt idx="5274">
                  <c:v>1819.0</c:v>
                </c:pt>
                <c:pt idx="5275">
                  <c:v>1819.0</c:v>
                </c:pt>
                <c:pt idx="5276">
                  <c:v>1819.0</c:v>
                </c:pt>
                <c:pt idx="5277">
                  <c:v>1819.0</c:v>
                </c:pt>
                <c:pt idx="5278">
                  <c:v>1819.0</c:v>
                </c:pt>
                <c:pt idx="5279">
                  <c:v>1820.0</c:v>
                </c:pt>
                <c:pt idx="5280">
                  <c:v>1821.0</c:v>
                </c:pt>
                <c:pt idx="5281">
                  <c:v>1821.0</c:v>
                </c:pt>
                <c:pt idx="5282">
                  <c:v>1821.0</c:v>
                </c:pt>
                <c:pt idx="5283">
                  <c:v>1821.0</c:v>
                </c:pt>
                <c:pt idx="5284">
                  <c:v>1821.0</c:v>
                </c:pt>
                <c:pt idx="5285">
                  <c:v>1821.0</c:v>
                </c:pt>
                <c:pt idx="5286">
                  <c:v>1821.0</c:v>
                </c:pt>
                <c:pt idx="5287">
                  <c:v>1821.0</c:v>
                </c:pt>
                <c:pt idx="5288">
                  <c:v>1821.0</c:v>
                </c:pt>
                <c:pt idx="5289">
                  <c:v>1821.0</c:v>
                </c:pt>
                <c:pt idx="5290">
                  <c:v>1821.0</c:v>
                </c:pt>
                <c:pt idx="5291">
                  <c:v>1821.0</c:v>
                </c:pt>
                <c:pt idx="5292">
                  <c:v>1821.0</c:v>
                </c:pt>
                <c:pt idx="5293">
                  <c:v>1821.0</c:v>
                </c:pt>
                <c:pt idx="5294">
                  <c:v>1822.0</c:v>
                </c:pt>
                <c:pt idx="5295">
                  <c:v>1823.0</c:v>
                </c:pt>
                <c:pt idx="5296">
                  <c:v>1823.0</c:v>
                </c:pt>
                <c:pt idx="5297">
                  <c:v>1823.0</c:v>
                </c:pt>
                <c:pt idx="5298">
                  <c:v>1824.0</c:v>
                </c:pt>
                <c:pt idx="5299">
                  <c:v>1824.0</c:v>
                </c:pt>
                <c:pt idx="5300">
                  <c:v>1824.0</c:v>
                </c:pt>
                <c:pt idx="5301">
                  <c:v>1824.0</c:v>
                </c:pt>
                <c:pt idx="5302">
                  <c:v>1824.0</c:v>
                </c:pt>
                <c:pt idx="5303">
                  <c:v>1824.0</c:v>
                </c:pt>
                <c:pt idx="5304">
                  <c:v>1824.0</c:v>
                </c:pt>
                <c:pt idx="5305">
                  <c:v>1824.0</c:v>
                </c:pt>
                <c:pt idx="5306">
                  <c:v>1824.0</c:v>
                </c:pt>
                <c:pt idx="5307">
                  <c:v>1824.0</c:v>
                </c:pt>
                <c:pt idx="5308">
                  <c:v>1824.0</c:v>
                </c:pt>
                <c:pt idx="5309">
                  <c:v>1824.0</c:v>
                </c:pt>
                <c:pt idx="5310">
                  <c:v>1824.0</c:v>
                </c:pt>
                <c:pt idx="5311">
                  <c:v>1824.0</c:v>
                </c:pt>
                <c:pt idx="5312">
                  <c:v>1824.0</c:v>
                </c:pt>
                <c:pt idx="5313">
                  <c:v>1824.0</c:v>
                </c:pt>
                <c:pt idx="5314">
                  <c:v>1824.0</c:v>
                </c:pt>
                <c:pt idx="5315">
                  <c:v>1824.0</c:v>
                </c:pt>
                <c:pt idx="5316">
                  <c:v>1824.0</c:v>
                </c:pt>
                <c:pt idx="5317">
                  <c:v>1824.0</c:v>
                </c:pt>
                <c:pt idx="5318">
                  <c:v>1824.0</c:v>
                </c:pt>
                <c:pt idx="5319">
                  <c:v>1824.0</c:v>
                </c:pt>
                <c:pt idx="5320">
                  <c:v>1824.0</c:v>
                </c:pt>
                <c:pt idx="5321">
                  <c:v>1824.0</c:v>
                </c:pt>
                <c:pt idx="5322">
                  <c:v>1825.0</c:v>
                </c:pt>
                <c:pt idx="5323">
                  <c:v>1826.0</c:v>
                </c:pt>
                <c:pt idx="5324">
                  <c:v>1827.0</c:v>
                </c:pt>
                <c:pt idx="5325">
                  <c:v>1827.0</c:v>
                </c:pt>
                <c:pt idx="5326">
                  <c:v>1827.0</c:v>
                </c:pt>
                <c:pt idx="5327">
                  <c:v>1828.0</c:v>
                </c:pt>
                <c:pt idx="5328">
                  <c:v>1828.0</c:v>
                </c:pt>
                <c:pt idx="5329">
                  <c:v>1829.0</c:v>
                </c:pt>
                <c:pt idx="5330">
                  <c:v>1830.0</c:v>
                </c:pt>
                <c:pt idx="5331">
                  <c:v>1830.0</c:v>
                </c:pt>
                <c:pt idx="5332">
                  <c:v>1831.0</c:v>
                </c:pt>
                <c:pt idx="5333">
                  <c:v>1831.0</c:v>
                </c:pt>
                <c:pt idx="5334">
                  <c:v>1831.0</c:v>
                </c:pt>
                <c:pt idx="5335">
                  <c:v>1831.0</c:v>
                </c:pt>
                <c:pt idx="5336">
                  <c:v>1831.0</c:v>
                </c:pt>
                <c:pt idx="5337">
                  <c:v>1832.0</c:v>
                </c:pt>
                <c:pt idx="5338">
                  <c:v>1832.0</c:v>
                </c:pt>
                <c:pt idx="5339">
                  <c:v>1832.0</c:v>
                </c:pt>
                <c:pt idx="5340">
                  <c:v>1832.0</c:v>
                </c:pt>
                <c:pt idx="5341">
                  <c:v>1833.0</c:v>
                </c:pt>
                <c:pt idx="5342">
                  <c:v>1833.0</c:v>
                </c:pt>
                <c:pt idx="5343">
                  <c:v>1833.0</c:v>
                </c:pt>
                <c:pt idx="5344">
                  <c:v>1833.0</c:v>
                </c:pt>
                <c:pt idx="5345">
                  <c:v>1834.0</c:v>
                </c:pt>
                <c:pt idx="5346">
                  <c:v>1834.0</c:v>
                </c:pt>
                <c:pt idx="5347">
                  <c:v>1834.0</c:v>
                </c:pt>
                <c:pt idx="5348">
                  <c:v>1834.0</c:v>
                </c:pt>
                <c:pt idx="5349">
                  <c:v>1835.0</c:v>
                </c:pt>
                <c:pt idx="5350">
                  <c:v>1835.0</c:v>
                </c:pt>
                <c:pt idx="5351">
                  <c:v>1835.0</c:v>
                </c:pt>
                <c:pt idx="5352">
                  <c:v>1836.0</c:v>
                </c:pt>
                <c:pt idx="5353">
                  <c:v>1836.0</c:v>
                </c:pt>
                <c:pt idx="5354">
                  <c:v>1837.0</c:v>
                </c:pt>
                <c:pt idx="5355">
                  <c:v>1837.0</c:v>
                </c:pt>
                <c:pt idx="5356">
                  <c:v>1837.0</c:v>
                </c:pt>
                <c:pt idx="5357">
                  <c:v>1837.0</c:v>
                </c:pt>
                <c:pt idx="5358">
                  <c:v>1837.0</c:v>
                </c:pt>
                <c:pt idx="5359">
                  <c:v>1837.0</c:v>
                </c:pt>
                <c:pt idx="5360">
                  <c:v>1838.0</c:v>
                </c:pt>
                <c:pt idx="5361">
                  <c:v>1838.0</c:v>
                </c:pt>
                <c:pt idx="5362">
                  <c:v>1839.0</c:v>
                </c:pt>
                <c:pt idx="5363">
                  <c:v>1839.0</c:v>
                </c:pt>
                <c:pt idx="5364">
                  <c:v>1839.0</c:v>
                </c:pt>
                <c:pt idx="5365">
                  <c:v>1840.0</c:v>
                </c:pt>
                <c:pt idx="5366">
                  <c:v>1840.0</c:v>
                </c:pt>
                <c:pt idx="5367">
                  <c:v>1841.0</c:v>
                </c:pt>
                <c:pt idx="5368">
                  <c:v>1842.0</c:v>
                </c:pt>
                <c:pt idx="5369">
                  <c:v>1843.0</c:v>
                </c:pt>
                <c:pt idx="5370">
                  <c:v>1844.0</c:v>
                </c:pt>
                <c:pt idx="5371">
                  <c:v>1845.0</c:v>
                </c:pt>
                <c:pt idx="5372">
                  <c:v>1845.0</c:v>
                </c:pt>
                <c:pt idx="5373">
                  <c:v>1845.0</c:v>
                </c:pt>
                <c:pt idx="5374">
                  <c:v>1845.0</c:v>
                </c:pt>
                <c:pt idx="5375">
                  <c:v>1845.0</c:v>
                </c:pt>
                <c:pt idx="5376">
                  <c:v>1845.0</c:v>
                </c:pt>
                <c:pt idx="5377">
                  <c:v>1845.0</c:v>
                </c:pt>
                <c:pt idx="5378">
                  <c:v>1845.0</c:v>
                </c:pt>
                <c:pt idx="5379">
                  <c:v>1846.0</c:v>
                </c:pt>
                <c:pt idx="5380">
                  <c:v>1847.0</c:v>
                </c:pt>
                <c:pt idx="5381">
                  <c:v>1848.0</c:v>
                </c:pt>
                <c:pt idx="5382">
                  <c:v>1849.0</c:v>
                </c:pt>
                <c:pt idx="5383">
                  <c:v>1850.0</c:v>
                </c:pt>
                <c:pt idx="5384">
                  <c:v>1851.0</c:v>
                </c:pt>
                <c:pt idx="5385">
                  <c:v>1852.0</c:v>
                </c:pt>
                <c:pt idx="5386">
                  <c:v>1853.0</c:v>
                </c:pt>
                <c:pt idx="5387">
                  <c:v>1854.0</c:v>
                </c:pt>
                <c:pt idx="5388">
                  <c:v>1854.0</c:v>
                </c:pt>
                <c:pt idx="5389">
                  <c:v>1855.0</c:v>
                </c:pt>
                <c:pt idx="5390">
                  <c:v>1856.0</c:v>
                </c:pt>
                <c:pt idx="5391">
                  <c:v>1856.0</c:v>
                </c:pt>
                <c:pt idx="5392">
                  <c:v>1856.0</c:v>
                </c:pt>
                <c:pt idx="5393">
                  <c:v>1856.0</c:v>
                </c:pt>
                <c:pt idx="5394">
                  <c:v>1856.0</c:v>
                </c:pt>
                <c:pt idx="5395">
                  <c:v>1856.0</c:v>
                </c:pt>
                <c:pt idx="5396">
                  <c:v>1856.0</c:v>
                </c:pt>
                <c:pt idx="5397">
                  <c:v>1856.0</c:v>
                </c:pt>
                <c:pt idx="5398">
                  <c:v>1856.0</c:v>
                </c:pt>
                <c:pt idx="5399">
                  <c:v>1856.0</c:v>
                </c:pt>
                <c:pt idx="5400">
                  <c:v>1856.0</c:v>
                </c:pt>
                <c:pt idx="5401">
                  <c:v>1856.0</c:v>
                </c:pt>
                <c:pt idx="5402">
                  <c:v>1857.0</c:v>
                </c:pt>
                <c:pt idx="5403">
                  <c:v>1858.0</c:v>
                </c:pt>
                <c:pt idx="5404">
                  <c:v>1859.0</c:v>
                </c:pt>
                <c:pt idx="5405">
                  <c:v>1860.0</c:v>
                </c:pt>
                <c:pt idx="5406">
                  <c:v>1860.0</c:v>
                </c:pt>
                <c:pt idx="5407">
                  <c:v>1861.0</c:v>
                </c:pt>
                <c:pt idx="5408">
                  <c:v>1862.0</c:v>
                </c:pt>
                <c:pt idx="5409">
                  <c:v>1863.0</c:v>
                </c:pt>
                <c:pt idx="5410">
                  <c:v>1863.0</c:v>
                </c:pt>
                <c:pt idx="5411">
                  <c:v>1863.0</c:v>
                </c:pt>
                <c:pt idx="5412">
                  <c:v>1863.0</c:v>
                </c:pt>
                <c:pt idx="5413">
                  <c:v>1863.0</c:v>
                </c:pt>
                <c:pt idx="5414">
                  <c:v>1864.0</c:v>
                </c:pt>
                <c:pt idx="5415">
                  <c:v>1864.0</c:v>
                </c:pt>
                <c:pt idx="5416">
                  <c:v>1864.0</c:v>
                </c:pt>
                <c:pt idx="5417">
                  <c:v>1865.0</c:v>
                </c:pt>
                <c:pt idx="5418">
                  <c:v>1866.0</c:v>
                </c:pt>
                <c:pt idx="5419">
                  <c:v>1866.0</c:v>
                </c:pt>
                <c:pt idx="5420">
                  <c:v>1866.0</c:v>
                </c:pt>
                <c:pt idx="5421">
                  <c:v>1866.0</c:v>
                </c:pt>
                <c:pt idx="5422">
                  <c:v>1867.0</c:v>
                </c:pt>
                <c:pt idx="5423">
                  <c:v>1867.0</c:v>
                </c:pt>
                <c:pt idx="5424">
                  <c:v>1867.0</c:v>
                </c:pt>
                <c:pt idx="5425">
                  <c:v>1868.0</c:v>
                </c:pt>
                <c:pt idx="5426">
                  <c:v>1869.0</c:v>
                </c:pt>
                <c:pt idx="5427">
                  <c:v>1869.0</c:v>
                </c:pt>
                <c:pt idx="5428">
                  <c:v>1869.0</c:v>
                </c:pt>
                <c:pt idx="5429">
                  <c:v>1869.0</c:v>
                </c:pt>
                <c:pt idx="5430">
                  <c:v>1870.0</c:v>
                </c:pt>
                <c:pt idx="5431">
                  <c:v>1871.0</c:v>
                </c:pt>
                <c:pt idx="5432">
                  <c:v>1872.0</c:v>
                </c:pt>
                <c:pt idx="5433">
                  <c:v>1872.0</c:v>
                </c:pt>
                <c:pt idx="5434">
                  <c:v>1873.0</c:v>
                </c:pt>
                <c:pt idx="5435">
                  <c:v>1874.0</c:v>
                </c:pt>
                <c:pt idx="5436">
                  <c:v>1875.0</c:v>
                </c:pt>
                <c:pt idx="5437">
                  <c:v>1876.0</c:v>
                </c:pt>
                <c:pt idx="5438">
                  <c:v>1876.0</c:v>
                </c:pt>
                <c:pt idx="5439">
                  <c:v>1876.0</c:v>
                </c:pt>
                <c:pt idx="5440">
                  <c:v>1876.0</c:v>
                </c:pt>
                <c:pt idx="5441">
                  <c:v>1876.0</c:v>
                </c:pt>
                <c:pt idx="5442">
                  <c:v>1877.0</c:v>
                </c:pt>
                <c:pt idx="5443">
                  <c:v>1877.0</c:v>
                </c:pt>
                <c:pt idx="5444">
                  <c:v>1878.0</c:v>
                </c:pt>
                <c:pt idx="5445">
                  <c:v>1879.0</c:v>
                </c:pt>
                <c:pt idx="5446">
                  <c:v>1879.0</c:v>
                </c:pt>
                <c:pt idx="5447">
                  <c:v>1879.0</c:v>
                </c:pt>
                <c:pt idx="5448">
                  <c:v>1879.0</c:v>
                </c:pt>
                <c:pt idx="5449">
                  <c:v>1880.0</c:v>
                </c:pt>
                <c:pt idx="5450">
                  <c:v>1880.0</c:v>
                </c:pt>
                <c:pt idx="5451">
                  <c:v>1880.0</c:v>
                </c:pt>
                <c:pt idx="5452">
                  <c:v>1880.0</c:v>
                </c:pt>
                <c:pt idx="5453">
                  <c:v>1881.0</c:v>
                </c:pt>
                <c:pt idx="5454">
                  <c:v>1881.0</c:v>
                </c:pt>
                <c:pt idx="5455">
                  <c:v>1881.0</c:v>
                </c:pt>
                <c:pt idx="5456">
                  <c:v>1881.0</c:v>
                </c:pt>
                <c:pt idx="5457">
                  <c:v>1881.0</c:v>
                </c:pt>
                <c:pt idx="5458">
                  <c:v>1881.0</c:v>
                </c:pt>
                <c:pt idx="5459">
                  <c:v>1882.0</c:v>
                </c:pt>
                <c:pt idx="5460">
                  <c:v>1882.0</c:v>
                </c:pt>
                <c:pt idx="5461">
                  <c:v>1883.0</c:v>
                </c:pt>
                <c:pt idx="5462">
                  <c:v>1883.0</c:v>
                </c:pt>
                <c:pt idx="5463">
                  <c:v>1883.0</c:v>
                </c:pt>
                <c:pt idx="5464">
                  <c:v>1883.0</c:v>
                </c:pt>
                <c:pt idx="5465">
                  <c:v>1883.0</c:v>
                </c:pt>
                <c:pt idx="5466">
                  <c:v>1883.0</c:v>
                </c:pt>
                <c:pt idx="5467">
                  <c:v>1884.0</c:v>
                </c:pt>
                <c:pt idx="5468">
                  <c:v>1884.0</c:v>
                </c:pt>
                <c:pt idx="5469">
                  <c:v>1884.0</c:v>
                </c:pt>
                <c:pt idx="5470">
                  <c:v>1884.0</c:v>
                </c:pt>
                <c:pt idx="5471">
                  <c:v>1884.0</c:v>
                </c:pt>
                <c:pt idx="5472">
                  <c:v>1884.0</c:v>
                </c:pt>
                <c:pt idx="5473">
                  <c:v>1884.0</c:v>
                </c:pt>
                <c:pt idx="5474">
                  <c:v>1884.0</c:v>
                </c:pt>
                <c:pt idx="5475">
                  <c:v>1884.0</c:v>
                </c:pt>
                <c:pt idx="5476">
                  <c:v>1884.0</c:v>
                </c:pt>
                <c:pt idx="5477">
                  <c:v>1884.0</c:v>
                </c:pt>
                <c:pt idx="5478">
                  <c:v>1884.0</c:v>
                </c:pt>
                <c:pt idx="5479">
                  <c:v>1884.0</c:v>
                </c:pt>
                <c:pt idx="5480">
                  <c:v>1884.0</c:v>
                </c:pt>
                <c:pt idx="5481">
                  <c:v>1884.0</c:v>
                </c:pt>
                <c:pt idx="5482">
                  <c:v>1884.0</c:v>
                </c:pt>
                <c:pt idx="5483">
                  <c:v>1884.0</c:v>
                </c:pt>
                <c:pt idx="5484">
                  <c:v>1884.0</c:v>
                </c:pt>
                <c:pt idx="5485">
                  <c:v>1884.0</c:v>
                </c:pt>
                <c:pt idx="5486">
                  <c:v>1884.0</c:v>
                </c:pt>
                <c:pt idx="5487">
                  <c:v>1884.0</c:v>
                </c:pt>
                <c:pt idx="5488">
                  <c:v>1884.0</c:v>
                </c:pt>
                <c:pt idx="5489">
                  <c:v>1884.0</c:v>
                </c:pt>
                <c:pt idx="5490">
                  <c:v>1884.0</c:v>
                </c:pt>
                <c:pt idx="5491">
                  <c:v>1884.0</c:v>
                </c:pt>
                <c:pt idx="5492">
                  <c:v>1884.0</c:v>
                </c:pt>
                <c:pt idx="5493">
                  <c:v>1884.0</c:v>
                </c:pt>
                <c:pt idx="5494">
                  <c:v>1884.0</c:v>
                </c:pt>
                <c:pt idx="5495">
                  <c:v>1884.0</c:v>
                </c:pt>
                <c:pt idx="5496">
                  <c:v>1884.0</c:v>
                </c:pt>
                <c:pt idx="5497">
                  <c:v>1884.0</c:v>
                </c:pt>
                <c:pt idx="5498">
                  <c:v>1884.0</c:v>
                </c:pt>
                <c:pt idx="5499">
                  <c:v>1884.0</c:v>
                </c:pt>
                <c:pt idx="5500">
                  <c:v>1884.0</c:v>
                </c:pt>
                <c:pt idx="5501">
                  <c:v>1884.0</c:v>
                </c:pt>
                <c:pt idx="5502">
                  <c:v>1884.0</c:v>
                </c:pt>
                <c:pt idx="5503">
                  <c:v>1884.0</c:v>
                </c:pt>
                <c:pt idx="5504">
                  <c:v>1884.0</c:v>
                </c:pt>
                <c:pt idx="5505">
                  <c:v>1884.0</c:v>
                </c:pt>
                <c:pt idx="5506">
                  <c:v>1884.0</c:v>
                </c:pt>
                <c:pt idx="5507">
                  <c:v>1884.0</c:v>
                </c:pt>
                <c:pt idx="5508">
                  <c:v>1884.0</c:v>
                </c:pt>
                <c:pt idx="5509">
                  <c:v>1884.0</c:v>
                </c:pt>
                <c:pt idx="5510">
                  <c:v>1884.0</c:v>
                </c:pt>
                <c:pt idx="5511">
                  <c:v>1884.0</c:v>
                </c:pt>
                <c:pt idx="5512">
                  <c:v>1884.0</c:v>
                </c:pt>
                <c:pt idx="5513">
                  <c:v>1884.0</c:v>
                </c:pt>
                <c:pt idx="5514">
                  <c:v>1885.0</c:v>
                </c:pt>
                <c:pt idx="5515">
                  <c:v>1886.0</c:v>
                </c:pt>
                <c:pt idx="5516">
                  <c:v>1886.0</c:v>
                </c:pt>
                <c:pt idx="5517">
                  <c:v>1886.0</c:v>
                </c:pt>
                <c:pt idx="5518">
                  <c:v>1887.0</c:v>
                </c:pt>
                <c:pt idx="5519">
                  <c:v>1887.0</c:v>
                </c:pt>
                <c:pt idx="5520">
                  <c:v>1887.0</c:v>
                </c:pt>
                <c:pt idx="5521">
                  <c:v>1887.0</c:v>
                </c:pt>
                <c:pt idx="5522">
                  <c:v>1887.0</c:v>
                </c:pt>
                <c:pt idx="5523">
                  <c:v>1887.0</c:v>
                </c:pt>
                <c:pt idx="5524">
                  <c:v>1887.0</c:v>
                </c:pt>
                <c:pt idx="5525">
                  <c:v>1887.0</c:v>
                </c:pt>
                <c:pt idx="5526">
                  <c:v>1887.0</c:v>
                </c:pt>
                <c:pt idx="5527">
                  <c:v>1887.0</c:v>
                </c:pt>
                <c:pt idx="5528">
                  <c:v>1887.0</c:v>
                </c:pt>
                <c:pt idx="5529">
                  <c:v>1887.0</c:v>
                </c:pt>
                <c:pt idx="5530">
                  <c:v>1887.0</c:v>
                </c:pt>
                <c:pt idx="5531">
                  <c:v>1887.0</c:v>
                </c:pt>
                <c:pt idx="5532">
                  <c:v>1887.0</c:v>
                </c:pt>
                <c:pt idx="5533">
                  <c:v>1887.0</c:v>
                </c:pt>
                <c:pt idx="5534">
                  <c:v>1887.0</c:v>
                </c:pt>
                <c:pt idx="5535">
                  <c:v>1887.0</c:v>
                </c:pt>
                <c:pt idx="5536">
                  <c:v>1887.0</c:v>
                </c:pt>
                <c:pt idx="5537">
                  <c:v>1887.0</c:v>
                </c:pt>
                <c:pt idx="5538">
                  <c:v>1888.0</c:v>
                </c:pt>
                <c:pt idx="5539">
                  <c:v>1888.0</c:v>
                </c:pt>
                <c:pt idx="5540">
                  <c:v>1888.0</c:v>
                </c:pt>
                <c:pt idx="5541">
                  <c:v>1889.0</c:v>
                </c:pt>
                <c:pt idx="5542">
                  <c:v>1889.0</c:v>
                </c:pt>
                <c:pt idx="5543">
                  <c:v>1889.0</c:v>
                </c:pt>
                <c:pt idx="5544">
                  <c:v>1889.0</c:v>
                </c:pt>
                <c:pt idx="5545">
                  <c:v>1889.0</c:v>
                </c:pt>
                <c:pt idx="5546">
                  <c:v>1889.0</c:v>
                </c:pt>
                <c:pt idx="5547">
                  <c:v>1889.0</c:v>
                </c:pt>
                <c:pt idx="5548">
                  <c:v>1890.0</c:v>
                </c:pt>
                <c:pt idx="5549">
                  <c:v>1890.0</c:v>
                </c:pt>
                <c:pt idx="5550">
                  <c:v>1891.0</c:v>
                </c:pt>
                <c:pt idx="5551">
                  <c:v>1892.0</c:v>
                </c:pt>
                <c:pt idx="5552">
                  <c:v>1892.0</c:v>
                </c:pt>
                <c:pt idx="5553">
                  <c:v>1892.0</c:v>
                </c:pt>
                <c:pt idx="5554">
                  <c:v>1892.0</c:v>
                </c:pt>
                <c:pt idx="5555">
                  <c:v>1892.0</c:v>
                </c:pt>
                <c:pt idx="5556">
                  <c:v>1893.0</c:v>
                </c:pt>
                <c:pt idx="5557">
                  <c:v>1894.0</c:v>
                </c:pt>
                <c:pt idx="5558">
                  <c:v>1895.0</c:v>
                </c:pt>
                <c:pt idx="5559">
                  <c:v>1896.0</c:v>
                </c:pt>
                <c:pt idx="5560">
                  <c:v>1897.0</c:v>
                </c:pt>
                <c:pt idx="5561">
                  <c:v>1897.0</c:v>
                </c:pt>
                <c:pt idx="5562">
                  <c:v>1897.0</c:v>
                </c:pt>
                <c:pt idx="5563">
                  <c:v>1897.0</c:v>
                </c:pt>
                <c:pt idx="5564">
                  <c:v>1897.0</c:v>
                </c:pt>
                <c:pt idx="5565">
                  <c:v>1898.0</c:v>
                </c:pt>
                <c:pt idx="5566">
                  <c:v>1899.0</c:v>
                </c:pt>
                <c:pt idx="5567">
                  <c:v>1899.0</c:v>
                </c:pt>
                <c:pt idx="5568">
                  <c:v>1899.0</c:v>
                </c:pt>
                <c:pt idx="5569">
                  <c:v>1899.0</c:v>
                </c:pt>
                <c:pt idx="5570">
                  <c:v>1899.0</c:v>
                </c:pt>
                <c:pt idx="5571">
                  <c:v>1899.0</c:v>
                </c:pt>
                <c:pt idx="5572">
                  <c:v>1900.0</c:v>
                </c:pt>
                <c:pt idx="5573">
                  <c:v>1901.0</c:v>
                </c:pt>
                <c:pt idx="5574">
                  <c:v>1902.0</c:v>
                </c:pt>
                <c:pt idx="5575">
                  <c:v>1902.0</c:v>
                </c:pt>
                <c:pt idx="5576">
                  <c:v>1902.0</c:v>
                </c:pt>
                <c:pt idx="5577">
                  <c:v>1903.0</c:v>
                </c:pt>
                <c:pt idx="5578">
                  <c:v>1904.0</c:v>
                </c:pt>
                <c:pt idx="5579">
                  <c:v>1905.0</c:v>
                </c:pt>
                <c:pt idx="5580">
                  <c:v>1905.0</c:v>
                </c:pt>
                <c:pt idx="5581">
                  <c:v>1906.0</c:v>
                </c:pt>
                <c:pt idx="5582">
                  <c:v>1907.0</c:v>
                </c:pt>
                <c:pt idx="5583">
                  <c:v>1907.0</c:v>
                </c:pt>
                <c:pt idx="5584">
                  <c:v>1907.0</c:v>
                </c:pt>
                <c:pt idx="5585">
                  <c:v>1908.0</c:v>
                </c:pt>
                <c:pt idx="5586">
                  <c:v>1908.0</c:v>
                </c:pt>
                <c:pt idx="5587">
                  <c:v>1909.0</c:v>
                </c:pt>
                <c:pt idx="5588">
                  <c:v>1909.0</c:v>
                </c:pt>
                <c:pt idx="5589">
                  <c:v>1909.0</c:v>
                </c:pt>
                <c:pt idx="5590">
                  <c:v>1910.0</c:v>
                </c:pt>
                <c:pt idx="5591">
                  <c:v>1910.0</c:v>
                </c:pt>
                <c:pt idx="5592">
                  <c:v>1910.0</c:v>
                </c:pt>
                <c:pt idx="5593">
                  <c:v>1911.0</c:v>
                </c:pt>
                <c:pt idx="5594">
                  <c:v>1912.0</c:v>
                </c:pt>
                <c:pt idx="5595">
                  <c:v>1913.0</c:v>
                </c:pt>
                <c:pt idx="5596">
                  <c:v>1914.0</c:v>
                </c:pt>
                <c:pt idx="5597">
                  <c:v>1915.0</c:v>
                </c:pt>
                <c:pt idx="5598">
                  <c:v>1915.0</c:v>
                </c:pt>
                <c:pt idx="5599">
                  <c:v>1915.0</c:v>
                </c:pt>
                <c:pt idx="5600">
                  <c:v>1916.0</c:v>
                </c:pt>
                <c:pt idx="5601">
                  <c:v>1916.0</c:v>
                </c:pt>
                <c:pt idx="5602">
                  <c:v>1916.0</c:v>
                </c:pt>
                <c:pt idx="5603">
                  <c:v>1916.0</c:v>
                </c:pt>
                <c:pt idx="5604">
                  <c:v>1916.0</c:v>
                </c:pt>
                <c:pt idx="5605">
                  <c:v>1916.0</c:v>
                </c:pt>
                <c:pt idx="5606">
                  <c:v>1916.0</c:v>
                </c:pt>
                <c:pt idx="5607">
                  <c:v>1917.0</c:v>
                </c:pt>
                <c:pt idx="5608">
                  <c:v>1918.0</c:v>
                </c:pt>
                <c:pt idx="5609">
                  <c:v>1918.0</c:v>
                </c:pt>
                <c:pt idx="5610">
                  <c:v>1918.0</c:v>
                </c:pt>
                <c:pt idx="5611">
                  <c:v>1918.0</c:v>
                </c:pt>
                <c:pt idx="5612">
                  <c:v>1919.0</c:v>
                </c:pt>
                <c:pt idx="5613">
                  <c:v>1920.0</c:v>
                </c:pt>
                <c:pt idx="5614">
                  <c:v>1921.0</c:v>
                </c:pt>
                <c:pt idx="5615">
                  <c:v>1922.0</c:v>
                </c:pt>
                <c:pt idx="5616">
                  <c:v>1922.0</c:v>
                </c:pt>
                <c:pt idx="5617">
                  <c:v>1922.0</c:v>
                </c:pt>
                <c:pt idx="5618">
                  <c:v>1922.0</c:v>
                </c:pt>
                <c:pt idx="5619">
                  <c:v>1923.0</c:v>
                </c:pt>
                <c:pt idx="5620">
                  <c:v>1923.0</c:v>
                </c:pt>
                <c:pt idx="5621">
                  <c:v>1924.0</c:v>
                </c:pt>
                <c:pt idx="5622">
                  <c:v>1924.0</c:v>
                </c:pt>
                <c:pt idx="5623">
                  <c:v>1924.0</c:v>
                </c:pt>
                <c:pt idx="5624">
                  <c:v>1924.0</c:v>
                </c:pt>
                <c:pt idx="5625">
                  <c:v>1924.0</c:v>
                </c:pt>
                <c:pt idx="5626">
                  <c:v>1925.0</c:v>
                </c:pt>
                <c:pt idx="5627">
                  <c:v>1926.0</c:v>
                </c:pt>
                <c:pt idx="5628">
                  <c:v>1927.0</c:v>
                </c:pt>
                <c:pt idx="5629">
                  <c:v>1927.0</c:v>
                </c:pt>
                <c:pt idx="5630">
                  <c:v>1927.0</c:v>
                </c:pt>
                <c:pt idx="5631">
                  <c:v>1927.0</c:v>
                </c:pt>
                <c:pt idx="5632">
                  <c:v>1927.0</c:v>
                </c:pt>
                <c:pt idx="5633">
                  <c:v>1928.0</c:v>
                </c:pt>
                <c:pt idx="5634">
                  <c:v>1929.0</c:v>
                </c:pt>
                <c:pt idx="5635">
                  <c:v>1929.0</c:v>
                </c:pt>
                <c:pt idx="5636">
                  <c:v>1929.0</c:v>
                </c:pt>
                <c:pt idx="5637">
                  <c:v>1929.0</c:v>
                </c:pt>
                <c:pt idx="5638">
                  <c:v>1929.0</c:v>
                </c:pt>
                <c:pt idx="5639">
                  <c:v>1930.0</c:v>
                </c:pt>
                <c:pt idx="5640">
                  <c:v>1931.0</c:v>
                </c:pt>
                <c:pt idx="5641">
                  <c:v>1932.0</c:v>
                </c:pt>
                <c:pt idx="5642">
                  <c:v>1932.0</c:v>
                </c:pt>
                <c:pt idx="5643">
                  <c:v>1932.0</c:v>
                </c:pt>
                <c:pt idx="5644">
                  <c:v>1932.0</c:v>
                </c:pt>
                <c:pt idx="5645">
                  <c:v>1932.0</c:v>
                </c:pt>
                <c:pt idx="5646">
                  <c:v>1933.0</c:v>
                </c:pt>
                <c:pt idx="5647">
                  <c:v>1934.0</c:v>
                </c:pt>
                <c:pt idx="5648">
                  <c:v>1935.0</c:v>
                </c:pt>
                <c:pt idx="5649">
                  <c:v>1936.0</c:v>
                </c:pt>
                <c:pt idx="5650">
                  <c:v>1936.0</c:v>
                </c:pt>
                <c:pt idx="5651">
                  <c:v>1936.0</c:v>
                </c:pt>
                <c:pt idx="5652">
                  <c:v>1937.0</c:v>
                </c:pt>
                <c:pt idx="5653">
                  <c:v>1937.0</c:v>
                </c:pt>
                <c:pt idx="5654">
                  <c:v>1937.0</c:v>
                </c:pt>
                <c:pt idx="5655">
                  <c:v>1937.0</c:v>
                </c:pt>
                <c:pt idx="5656">
                  <c:v>1937.0</c:v>
                </c:pt>
                <c:pt idx="5657">
                  <c:v>1937.0</c:v>
                </c:pt>
                <c:pt idx="5658">
                  <c:v>1937.0</c:v>
                </c:pt>
                <c:pt idx="5659">
                  <c:v>1937.0</c:v>
                </c:pt>
                <c:pt idx="5660">
                  <c:v>1937.0</c:v>
                </c:pt>
                <c:pt idx="5661">
                  <c:v>1937.0</c:v>
                </c:pt>
                <c:pt idx="5662">
                  <c:v>1937.0</c:v>
                </c:pt>
                <c:pt idx="5663">
                  <c:v>1937.0</c:v>
                </c:pt>
                <c:pt idx="5664">
                  <c:v>1937.0</c:v>
                </c:pt>
                <c:pt idx="5665">
                  <c:v>1937.0</c:v>
                </c:pt>
                <c:pt idx="5666">
                  <c:v>1937.0</c:v>
                </c:pt>
                <c:pt idx="5667">
                  <c:v>1938.0</c:v>
                </c:pt>
                <c:pt idx="5668">
                  <c:v>1938.0</c:v>
                </c:pt>
                <c:pt idx="5669">
                  <c:v>1938.0</c:v>
                </c:pt>
                <c:pt idx="5670">
                  <c:v>1939.0</c:v>
                </c:pt>
                <c:pt idx="5671">
                  <c:v>1939.0</c:v>
                </c:pt>
                <c:pt idx="5672">
                  <c:v>1939.0</c:v>
                </c:pt>
                <c:pt idx="5673">
                  <c:v>1939.0</c:v>
                </c:pt>
                <c:pt idx="5674">
                  <c:v>1939.0</c:v>
                </c:pt>
                <c:pt idx="5675">
                  <c:v>1939.0</c:v>
                </c:pt>
                <c:pt idx="5676">
                  <c:v>1939.0</c:v>
                </c:pt>
                <c:pt idx="5677">
                  <c:v>1939.0</c:v>
                </c:pt>
                <c:pt idx="5678">
                  <c:v>1939.0</c:v>
                </c:pt>
                <c:pt idx="5679">
                  <c:v>1939.0</c:v>
                </c:pt>
                <c:pt idx="5680">
                  <c:v>1939.0</c:v>
                </c:pt>
                <c:pt idx="5681">
                  <c:v>1939.0</c:v>
                </c:pt>
                <c:pt idx="5682">
                  <c:v>1939.0</c:v>
                </c:pt>
                <c:pt idx="5683">
                  <c:v>1939.0</c:v>
                </c:pt>
                <c:pt idx="5684">
                  <c:v>1939.0</c:v>
                </c:pt>
                <c:pt idx="5685">
                  <c:v>1939.0</c:v>
                </c:pt>
                <c:pt idx="5686">
                  <c:v>1940.0</c:v>
                </c:pt>
                <c:pt idx="5687">
                  <c:v>1940.0</c:v>
                </c:pt>
                <c:pt idx="5688">
                  <c:v>1940.0</c:v>
                </c:pt>
                <c:pt idx="5689">
                  <c:v>1940.0</c:v>
                </c:pt>
                <c:pt idx="5690">
                  <c:v>1941.0</c:v>
                </c:pt>
                <c:pt idx="5691">
                  <c:v>1941.0</c:v>
                </c:pt>
                <c:pt idx="5692">
                  <c:v>1941.0</c:v>
                </c:pt>
                <c:pt idx="5693">
                  <c:v>1942.0</c:v>
                </c:pt>
                <c:pt idx="5694">
                  <c:v>1943.0</c:v>
                </c:pt>
                <c:pt idx="5695">
                  <c:v>1943.0</c:v>
                </c:pt>
                <c:pt idx="5696">
                  <c:v>1944.0</c:v>
                </c:pt>
                <c:pt idx="5697">
                  <c:v>1945.0</c:v>
                </c:pt>
                <c:pt idx="5698">
                  <c:v>1946.0</c:v>
                </c:pt>
                <c:pt idx="5699">
                  <c:v>1947.0</c:v>
                </c:pt>
                <c:pt idx="5700">
                  <c:v>1948.0</c:v>
                </c:pt>
                <c:pt idx="5701">
                  <c:v>1949.0</c:v>
                </c:pt>
                <c:pt idx="5702">
                  <c:v>1949.0</c:v>
                </c:pt>
                <c:pt idx="5703">
                  <c:v>1949.0</c:v>
                </c:pt>
                <c:pt idx="5704">
                  <c:v>1949.0</c:v>
                </c:pt>
                <c:pt idx="5705">
                  <c:v>1949.0</c:v>
                </c:pt>
                <c:pt idx="5706">
                  <c:v>1950.0</c:v>
                </c:pt>
                <c:pt idx="5707">
                  <c:v>1951.0</c:v>
                </c:pt>
                <c:pt idx="5708">
                  <c:v>1951.0</c:v>
                </c:pt>
                <c:pt idx="5709">
                  <c:v>1952.0</c:v>
                </c:pt>
                <c:pt idx="5710">
                  <c:v>1953.0</c:v>
                </c:pt>
                <c:pt idx="5711">
                  <c:v>1953.0</c:v>
                </c:pt>
                <c:pt idx="5712">
                  <c:v>1953.0</c:v>
                </c:pt>
                <c:pt idx="5713">
                  <c:v>1953.0</c:v>
                </c:pt>
                <c:pt idx="5714">
                  <c:v>1953.0</c:v>
                </c:pt>
                <c:pt idx="5715">
                  <c:v>1954.0</c:v>
                </c:pt>
                <c:pt idx="5716">
                  <c:v>1955.0</c:v>
                </c:pt>
                <c:pt idx="5717">
                  <c:v>1955.0</c:v>
                </c:pt>
                <c:pt idx="5718">
                  <c:v>1955.0</c:v>
                </c:pt>
                <c:pt idx="5719">
                  <c:v>1956.0</c:v>
                </c:pt>
                <c:pt idx="5720">
                  <c:v>1956.0</c:v>
                </c:pt>
                <c:pt idx="5721">
                  <c:v>1957.0</c:v>
                </c:pt>
                <c:pt idx="5722">
                  <c:v>1957.0</c:v>
                </c:pt>
                <c:pt idx="5723">
                  <c:v>1957.0</c:v>
                </c:pt>
                <c:pt idx="5724">
                  <c:v>1957.0</c:v>
                </c:pt>
                <c:pt idx="5725">
                  <c:v>1957.0</c:v>
                </c:pt>
                <c:pt idx="5726">
                  <c:v>1957.0</c:v>
                </c:pt>
                <c:pt idx="5727">
                  <c:v>1957.0</c:v>
                </c:pt>
                <c:pt idx="5728">
                  <c:v>1957.0</c:v>
                </c:pt>
                <c:pt idx="5729">
                  <c:v>1957.0</c:v>
                </c:pt>
                <c:pt idx="5730">
                  <c:v>1957.0</c:v>
                </c:pt>
                <c:pt idx="5731">
                  <c:v>1957.0</c:v>
                </c:pt>
                <c:pt idx="5732">
                  <c:v>1958.0</c:v>
                </c:pt>
                <c:pt idx="5733">
                  <c:v>1958.0</c:v>
                </c:pt>
                <c:pt idx="5734">
                  <c:v>1958.0</c:v>
                </c:pt>
                <c:pt idx="5735">
                  <c:v>1958.0</c:v>
                </c:pt>
                <c:pt idx="5736">
                  <c:v>1958.0</c:v>
                </c:pt>
                <c:pt idx="5737">
                  <c:v>1958.0</c:v>
                </c:pt>
                <c:pt idx="5738">
                  <c:v>1959.0</c:v>
                </c:pt>
                <c:pt idx="5739">
                  <c:v>1959.0</c:v>
                </c:pt>
                <c:pt idx="5740">
                  <c:v>1959.0</c:v>
                </c:pt>
                <c:pt idx="5741">
                  <c:v>1959.0</c:v>
                </c:pt>
                <c:pt idx="5742">
                  <c:v>1959.0</c:v>
                </c:pt>
                <c:pt idx="5743">
                  <c:v>1959.0</c:v>
                </c:pt>
                <c:pt idx="5744">
                  <c:v>1959.0</c:v>
                </c:pt>
                <c:pt idx="5745">
                  <c:v>1960.0</c:v>
                </c:pt>
                <c:pt idx="5746">
                  <c:v>1960.0</c:v>
                </c:pt>
                <c:pt idx="5747">
                  <c:v>1961.0</c:v>
                </c:pt>
                <c:pt idx="5748">
                  <c:v>1962.0</c:v>
                </c:pt>
                <c:pt idx="5749">
                  <c:v>1962.0</c:v>
                </c:pt>
                <c:pt idx="5750">
                  <c:v>1962.0</c:v>
                </c:pt>
                <c:pt idx="5751">
                  <c:v>1962.0</c:v>
                </c:pt>
                <c:pt idx="5752">
                  <c:v>1962.0</c:v>
                </c:pt>
                <c:pt idx="5753">
                  <c:v>1962.0</c:v>
                </c:pt>
                <c:pt idx="5754">
                  <c:v>1962.0</c:v>
                </c:pt>
                <c:pt idx="5755">
                  <c:v>1962.0</c:v>
                </c:pt>
                <c:pt idx="5756">
                  <c:v>1962.0</c:v>
                </c:pt>
                <c:pt idx="5757">
                  <c:v>1962.0</c:v>
                </c:pt>
                <c:pt idx="5758">
                  <c:v>1962.0</c:v>
                </c:pt>
                <c:pt idx="5759">
                  <c:v>1962.0</c:v>
                </c:pt>
                <c:pt idx="5760">
                  <c:v>1962.0</c:v>
                </c:pt>
                <c:pt idx="5761">
                  <c:v>1962.0</c:v>
                </c:pt>
                <c:pt idx="5762">
                  <c:v>1962.0</c:v>
                </c:pt>
                <c:pt idx="5763">
                  <c:v>1962.0</c:v>
                </c:pt>
                <c:pt idx="5764">
                  <c:v>1962.0</c:v>
                </c:pt>
                <c:pt idx="5765">
                  <c:v>1962.0</c:v>
                </c:pt>
                <c:pt idx="5766">
                  <c:v>1963.0</c:v>
                </c:pt>
                <c:pt idx="5767">
                  <c:v>1964.0</c:v>
                </c:pt>
                <c:pt idx="5768">
                  <c:v>1965.0</c:v>
                </c:pt>
                <c:pt idx="5769">
                  <c:v>1966.0</c:v>
                </c:pt>
                <c:pt idx="5770">
                  <c:v>1967.0</c:v>
                </c:pt>
                <c:pt idx="5771">
                  <c:v>1968.0</c:v>
                </c:pt>
                <c:pt idx="5772">
                  <c:v>1969.0</c:v>
                </c:pt>
                <c:pt idx="5773">
                  <c:v>1970.0</c:v>
                </c:pt>
                <c:pt idx="5774">
                  <c:v>1970.0</c:v>
                </c:pt>
                <c:pt idx="5775">
                  <c:v>1971.0</c:v>
                </c:pt>
                <c:pt idx="5776">
                  <c:v>1972.0</c:v>
                </c:pt>
                <c:pt idx="5777">
                  <c:v>1973.0</c:v>
                </c:pt>
                <c:pt idx="5778">
                  <c:v>1973.0</c:v>
                </c:pt>
                <c:pt idx="5779">
                  <c:v>1973.0</c:v>
                </c:pt>
                <c:pt idx="5780">
                  <c:v>1973.0</c:v>
                </c:pt>
                <c:pt idx="5781">
                  <c:v>1973.0</c:v>
                </c:pt>
                <c:pt idx="5782">
                  <c:v>1974.0</c:v>
                </c:pt>
                <c:pt idx="5783">
                  <c:v>1975.0</c:v>
                </c:pt>
                <c:pt idx="5784">
                  <c:v>1976.0</c:v>
                </c:pt>
                <c:pt idx="5785">
                  <c:v>1976.0</c:v>
                </c:pt>
                <c:pt idx="5786">
                  <c:v>1976.0</c:v>
                </c:pt>
                <c:pt idx="5787">
                  <c:v>1976.0</c:v>
                </c:pt>
                <c:pt idx="5788">
                  <c:v>1977.0</c:v>
                </c:pt>
                <c:pt idx="5789">
                  <c:v>1977.0</c:v>
                </c:pt>
                <c:pt idx="5790">
                  <c:v>1977.0</c:v>
                </c:pt>
                <c:pt idx="5791">
                  <c:v>1977.0</c:v>
                </c:pt>
                <c:pt idx="5792">
                  <c:v>1978.0</c:v>
                </c:pt>
                <c:pt idx="5793">
                  <c:v>1978.0</c:v>
                </c:pt>
                <c:pt idx="5794">
                  <c:v>1978.0</c:v>
                </c:pt>
                <c:pt idx="5795">
                  <c:v>1979.0</c:v>
                </c:pt>
                <c:pt idx="5796">
                  <c:v>1979.0</c:v>
                </c:pt>
                <c:pt idx="5797">
                  <c:v>1979.0</c:v>
                </c:pt>
                <c:pt idx="5798">
                  <c:v>1980.0</c:v>
                </c:pt>
                <c:pt idx="5799">
                  <c:v>1980.0</c:v>
                </c:pt>
                <c:pt idx="5800">
                  <c:v>1981.0</c:v>
                </c:pt>
                <c:pt idx="5801">
                  <c:v>1982.0</c:v>
                </c:pt>
                <c:pt idx="5802">
                  <c:v>1982.0</c:v>
                </c:pt>
                <c:pt idx="5803">
                  <c:v>1982.0</c:v>
                </c:pt>
                <c:pt idx="5804">
                  <c:v>1982.0</c:v>
                </c:pt>
                <c:pt idx="5805">
                  <c:v>1983.0</c:v>
                </c:pt>
                <c:pt idx="5806">
                  <c:v>1983.0</c:v>
                </c:pt>
                <c:pt idx="5807">
                  <c:v>1983.0</c:v>
                </c:pt>
                <c:pt idx="5808">
                  <c:v>1983.0</c:v>
                </c:pt>
                <c:pt idx="5809">
                  <c:v>1983.0</c:v>
                </c:pt>
                <c:pt idx="5810">
                  <c:v>1983.0</c:v>
                </c:pt>
                <c:pt idx="5811">
                  <c:v>1983.0</c:v>
                </c:pt>
                <c:pt idx="5812">
                  <c:v>1983.0</c:v>
                </c:pt>
                <c:pt idx="5813">
                  <c:v>1983.0</c:v>
                </c:pt>
                <c:pt idx="5814">
                  <c:v>1983.0</c:v>
                </c:pt>
                <c:pt idx="5815">
                  <c:v>1983.0</c:v>
                </c:pt>
                <c:pt idx="5816">
                  <c:v>1983.0</c:v>
                </c:pt>
                <c:pt idx="5817">
                  <c:v>1983.0</c:v>
                </c:pt>
                <c:pt idx="5818">
                  <c:v>1983.0</c:v>
                </c:pt>
                <c:pt idx="5819">
                  <c:v>1983.0</c:v>
                </c:pt>
                <c:pt idx="5820">
                  <c:v>1983.0</c:v>
                </c:pt>
                <c:pt idx="5821">
                  <c:v>1983.0</c:v>
                </c:pt>
                <c:pt idx="5822">
                  <c:v>1983.0</c:v>
                </c:pt>
                <c:pt idx="5823">
                  <c:v>1983.0</c:v>
                </c:pt>
                <c:pt idx="5824">
                  <c:v>1983.0</c:v>
                </c:pt>
                <c:pt idx="5825">
                  <c:v>1983.0</c:v>
                </c:pt>
                <c:pt idx="5826">
                  <c:v>1983.0</c:v>
                </c:pt>
                <c:pt idx="5827">
                  <c:v>1983.0</c:v>
                </c:pt>
                <c:pt idx="5828">
                  <c:v>1983.0</c:v>
                </c:pt>
                <c:pt idx="5829">
                  <c:v>1984.0</c:v>
                </c:pt>
                <c:pt idx="5830">
                  <c:v>1984.0</c:v>
                </c:pt>
                <c:pt idx="5831">
                  <c:v>1985.0</c:v>
                </c:pt>
                <c:pt idx="5832">
                  <c:v>1985.0</c:v>
                </c:pt>
                <c:pt idx="5833">
                  <c:v>1986.0</c:v>
                </c:pt>
                <c:pt idx="5834">
                  <c:v>1987.0</c:v>
                </c:pt>
                <c:pt idx="5835">
                  <c:v>1987.0</c:v>
                </c:pt>
                <c:pt idx="5836">
                  <c:v>1987.0</c:v>
                </c:pt>
                <c:pt idx="5837">
                  <c:v>1987.0</c:v>
                </c:pt>
                <c:pt idx="5838">
                  <c:v>1988.0</c:v>
                </c:pt>
                <c:pt idx="5839">
                  <c:v>1988.0</c:v>
                </c:pt>
                <c:pt idx="5840">
                  <c:v>1988.0</c:v>
                </c:pt>
                <c:pt idx="5841">
                  <c:v>1988.0</c:v>
                </c:pt>
                <c:pt idx="5842">
                  <c:v>1988.0</c:v>
                </c:pt>
                <c:pt idx="5843">
                  <c:v>1988.0</c:v>
                </c:pt>
                <c:pt idx="5844">
                  <c:v>1988.0</c:v>
                </c:pt>
                <c:pt idx="5845">
                  <c:v>1988.0</c:v>
                </c:pt>
                <c:pt idx="5846">
                  <c:v>1988.0</c:v>
                </c:pt>
                <c:pt idx="5847">
                  <c:v>1988.0</c:v>
                </c:pt>
                <c:pt idx="5848">
                  <c:v>1988.0</c:v>
                </c:pt>
                <c:pt idx="5849">
                  <c:v>1988.0</c:v>
                </c:pt>
                <c:pt idx="5850">
                  <c:v>1989.0</c:v>
                </c:pt>
                <c:pt idx="5851">
                  <c:v>1990.0</c:v>
                </c:pt>
                <c:pt idx="5852">
                  <c:v>1991.0</c:v>
                </c:pt>
                <c:pt idx="5853">
                  <c:v>1991.0</c:v>
                </c:pt>
                <c:pt idx="5854">
                  <c:v>1992.0</c:v>
                </c:pt>
                <c:pt idx="5855">
                  <c:v>1993.0</c:v>
                </c:pt>
                <c:pt idx="5856">
                  <c:v>1993.0</c:v>
                </c:pt>
                <c:pt idx="5857">
                  <c:v>1993.0</c:v>
                </c:pt>
                <c:pt idx="5858">
                  <c:v>1993.0</c:v>
                </c:pt>
                <c:pt idx="5859">
                  <c:v>1993.0</c:v>
                </c:pt>
                <c:pt idx="5860">
                  <c:v>1993.0</c:v>
                </c:pt>
                <c:pt idx="5861">
                  <c:v>1993.0</c:v>
                </c:pt>
                <c:pt idx="5862">
                  <c:v>1993.0</c:v>
                </c:pt>
                <c:pt idx="5863">
                  <c:v>1993.0</c:v>
                </c:pt>
                <c:pt idx="5864">
                  <c:v>1993.0</c:v>
                </c:pt>
                <c:pt idx="5865">
                  <c:v>1993.0</c:v>
                </c:pt>
                <c:pt idx="5866">
                  <c:v>1993.0</c:v>
                </c:pt>
                <c:pt idx="5867">
                  <c:v>1993.0</c:v>
                </c:pt>
                <c:pt idx="5868">
                  <c:v>1993.0</c:v>
                </c:pt>
                <c:pt idx="5869">
                  <c:v>1993.0</c:v>
                </c:pt>
                <c:pt idx="5870">
                  <c:v>1993.0</c:v>
                </c:pt>
                <c:pt idx="5871">
                  <c:v>1993.0</c:v>
                </c:pt>
                <c:pt idx="5872">
                  <c:v>1993.0</c:v>
                </c:pt>
                <c:pt idx="5873">
                  <c:v>1993.0</c:v>
                </c:pt>
                <c:pt idx="5874">
                  <c:v>1993.0</c:v>
                </c:pt>
                <c:pt idx="5875">
                  <c:v>1994.0</c:v>
                </c:pt>
                <c:pt idx="5876">
                  <c:v>1995.0</c:v>
                </c:pt>
                <c:pt idx="5877">
                  <c:v>1995.0</c:v>
                </c:pt>
                <c:pt idx="5878">
                  <c:v>1995.0</c:v>
                </c:pt>
                <c:pt idx="5879">
                  <c:v>1995.0</c:v>
                </c:pt>
                <c:pt idx="5880">
                  <c:v>1995.0</c:v>
                </c:pt>
                <c:pt idx="5881">
                  <c:v>1995.0</c:v>
                </c:pt>
                <c:pt idx="5882">
                  <c:v>1995.0</c:v>
                </c:pt>
                <c:pt idx="5883">
                  <c:v>1996.0</c:v>
                </c:pt>
                <c:pt idx="5884">
                  <c:v>1997.0</c:v>
                </c:pt>
                <c:pt idx="5885">
                  <c:v>1998.0</c:v>
                </c:pt>
                <c:pt idx="5886">
                  <c:v>1998.0</c:v>
                </c:pt>
                <c:pt idx="5887">
                  <c:v>1998.0</c:v>
                </c:pt>
                <c:pt idx="5888">
                  <c:v>1999.0</c:v>
                </c:pt>
                <c:pt idx="5889">
                  <c:v>2000.0</c:v>
                </c:pt>
                <c:pt idx="5890">
                  <c:v>2001.0</c:v>
                </c:pt>
                <c:pt idx="5891">
                  <c:v>2001.0</c:v>
                </c:pt>
                <c:pt idx="5892">
                  <c:v>2001.0</c:v>
                </c:pt>
                <c:pt idx="5893">
                  <c:v>2002.0</c:v>
                </c:pt>
                <c:pt idx="5894">
                  <c:v>2003.0</c:v>
                </c:pt>
                <c:pt idx="5895">
                  <c:v>2003.0</c:v>
                </c:pt>
                <c:pt idx="5896">
                  <c:v>2003.0</c:v>
                </c:pt>
                <c:pt idx="5897">
                  <c:v>2003.0</c:v>
                </c:pt>
                <c:pt idx="5898">
                  <c:v>2004.0</c:v>
                </c:pt>
                <c:pt idx="5899">
                  <c:v>2004.0</c:v>
                </c:pt>
                <c:pt idx="5900">
                  <c:v>2004.0</c:v>
                </c:pt>
                <c:pt idx="5901">
                  <c:v>2004.0</c:v>
                </c:pt>
                <c:pt idx="5902">
                  <c:v>2004.0</c:v>
                </c:pt>
                <c:pt idx="5903">
                  <c:v>2005.0</c:v>
                </c:pt>
                <c:pt idx="5904">
                  <c:v>2005.0</c:v>
                </c:pt>
                <c:pt idx="5905">
                  <c:v>2005.0</c:v>
                </c:pt>
                <c:pt idx="5906">
                  <c:v>2005.0</c:v>
                </c:pt>
                <c:pt idx="5907">
                  <c:v>2005.0</c:v>
                </c:pt>
                <c:pt idx="5908">
                  <c:v>2005.0</c:v>
                </c:pt>
                <c:pt idx="5909">
                  <c:v>2005.0</c:v>
                </c:pt>
                <c:pt idx="5910">
                  <c:v>2005.0</c:v>
                </c:pt>
                <c:pt idx="5911">
                  <c:v>2006.0</c:v>
                </c:pt>
                <c:pt idx="5912">
                  <c:v>2006.0</c:v>
                </c:pt>
                <c:pt idx="5913">
                  <c:v>2006.0</c:v>
                </c:pt>
                <c:pt idx="5914">
                  <c:v>2006.0</c:v>
                </c:pt>
                <c:pt idx="5915">
                  <c:v>2006.0</c:v>
                </c:pt>
                <c:pt idx="5916">
                  <c:v>2006.0</c:v>
                </c:pt>
                <c:pt idx="5917">
                  <c:v>2006.0</c:v>
                </c:pt>
                <c:pt idx="5918">
                  <c:v>2006.0</c:v>
                </c:pt>
                <c:pt idx="5919">
                  <c:v>2006.0</c:v>
                </c:pt>
                <c:pt idx="5920">
                  <c:v>2006.0</c:v>
                </c:pt>
                <c:pt idx="5921">
                  <c:v>2006.0</c:v>
                </c:pt>
                <c:pt idx="5922">
                  <c:v>2007.0</c:v>
                </c:pt>
                <c:pt idx="5923">
                  <c:v>2007.0</c:v>
                </c:pt>
                <c:pt idx="5924">
                  <c:v>2008.0</c:v>
                </c:pt>
                <c:pt idx="5925">
                  <c:v>2008.0</c:v>
                </c:pt>
                <c:pt idx="5926">
                  <c:v>2008.0</c:v>
                </c:pt>
                <c:pt idx="5927">
                  <c:v>2009.0</c:v>
                </c:pt>
                <c:pt idx="5928">
                  <c:v>2010.0</c:v>
                </c:pt>
                <c:pt idx="5929">
                  <c:v>2010.0</c:v>
                </c:pt>
                <c:pt idx="5930">
                  <c:v>2011.0</c:v>
                </c:pt>
                <c:pt idx="5931">
                  <c:v>2011.0</c:v>
                </c:pt>
                <c:pt idx="5932">
                  <c:v>2011.0</c:v>
                </c:pt>
                <c:pt idx="5933">
                  <c:v>2012.0</c:v>
                </c:pt>
                <c:pt idx="5934">
                  <c:v>2012.0</c:v>
                </c:pt>
                <c:pt idx="5935">
                  <c:v>2012.0</c:v>
                </c:pt>
                <c:pt idx="5936">
                  <c:v>2012.0</c:v>
                </c:pt>
                <c:pt idx="5937">
                  <c:v>2012.0</c:v>
                </c:pt>
                <c:pt idx="5938">
                  <c:v>2013.0</c:v>
                </c:pt>
                <c:pt idx="5939">
                  <c:v>2013.0</c:v>
                </c:pt>
                <c:pt idx="5940">
                  <c:v>2013.0</c:v>
                </c:pt>
                <c:pt idx="5941">
                  <c:v>2013.0</c:v>
                </c:pt>
                <c:pt idx="5942">
                  <c:v>2013.0</c:v>
                </c:pt>
                <c:pt idx="5943">
                  <c:v>2013.0</c:v>
                </c:pt>
                <c:pt idx="5944">
                  <c:v>2013.0</c:v>
                </c:pt>
                <c:pt idx="5945">
                  <c:v>2013.0</c:v>
                </c:pt>
                <c:pt idx="5946">
                  <c:v>2013.0</c:v>
                </c:pt>
                <c:pt idx="5947">
                  <c:v>2013.0</c:v>
                </c:pt>
                <c:pt idx="5948">
                  <c:v>2013.0</c:v>
                </c:pt>
                <c:pt idx="5949">
                  <c:v>2013.0</c:v>
                </c:pt>
                <c:pt idx="5950">
                  <c:v>2013.0</c:v>
                </c:pt>
                <c:pt idx="5951">
                  <c:v>2013.0</c:v>
                </c:pt>
                <c:pt idx="5952">
                  <c:v>2013.0</c:v>
                </c:pt>
                <c:pt idx="5953">
                  <c:v>2013.0</c:v>
                </c:pt>
                <c:pt idx="5954">
                  <c:v>2014.0</c:v>
                </c:pt>
                <c:pt idx="5955">
                  <c:v>2014.0</c:v>
                </c:pt>
                <c:pt idx="5956">
                  <c:v>2015.0</c:v>
                </c:pt>
                <c:pt idx="5957">
                  <c:v>2016.0</c:v>
                </c:pt>
                <c:pt idx="5958">
                  <c:v>2017.0</c:v>
                </c:pt>
                <c:pt idx="5959">
                  <c:v>2018.0</c:v>
                </c:pt>
                <c:pt idx="5960">
                  <c:v>2019.0</c:v>
                </c:pt>
                <c:pt idx="5961">
                  <c:v>2020.0</c:v>
                </c:pt>
                <c:pt idx="5962">
                  <c:v>2021.0</c:v>
                </c:pt>
                <c:pt idx="5963">
                  <c:v>2022.0</c:v>
                </c:pt>
                <c:pt idx="5964">
                  <c:v>2022.0</c:v>
                </c:pt>
                <c:pt idx="5965">
                  <c:v>2023.0</c:v>
                </c:pt>
                <c:pt idx="5966">
                  <c:v>2023.0</c:v>
                </c:pt>
                <c:pt idx="5967">
                  <c:v>2023.0</c:v>
                </c:pt>
                <c:pt idx="5968">
                  <c:v>2024.0</c:v>
                </c:pt>
                <c:pt idx="5969">
                  <c:v>2025.0</c:v>
                </c:pt>
                <c:pt idx="5970">
                  <c:v>2026.0</c:v>
                </c:pt>
                <c:pt idx="5971">
                  <c:v>2026.0</c:v>
                </c:pt>
                <c:pt idx="5972">
                  <c:v>2026.0</c:v>
                </c:pt>
                <c:pt idx="5973">
                  <c:v>2026.0</c:v>
                </c:pt>
                <c:pt idx="5974">
                  <c:v>2026.0</c:v>
                </c:pt>
                <c:pt idx="5975">
                  <c:v>2026.0</c:v>
                </c:pt>
                <c:pt idx="5976">
                  <c:v>2026.0</c:v>
                </c:pt>
                <c:pt idx="5977">
                  <c:v>2027.0</c:v>
                </c:pt>
                <c:pt idx="5978">
                  <c:v>2027.0</c:v>
                </c:pt>
                <c:pt idx="5979">
                  <c:v>2027.0</c:v>
                </c:pt>
                <c:pt idx="5980">
                  <c:v>2027.0</c:v>
                </c:pt>
                <c:pt idx="5981">
                  <c:v>2028.0</c:v>
                </c:pt>
                <c:pt idx="5982">
                  <c:v>2028.0</c:v>
                </c:pt>
                <c:pt idx="5983">
                  <c:v>2029.0</c:v>
                </c:pt>
                <c:pt idx="5984">
                  <c:v>2030.0</c:v>
                </c:pt>
                <c:pt idx="5985">
                  <c:v>2030.0</c:v>
                </c:pt>
                <c:pt idx="5986">
                  <c:v>2031.0</c:v>
                </c:pt>
                <c:pt idx="5987">
                  <c:v>2032.0</c:v>
                </c:pt>
                <c:pt idx="5988">
                  <c:v>2032.0</c:v>
                </c:pt>
                <c:pt idx="5989">
                  <c:v>2033.0</c:v>
                </c:pt>
                <c:pt idx="5990">
                  <c:v>2033.0</c:v>
                </c:pt>
                <c:pt idx="5991">
                  <c:v>2034.0</c:v>
                </c:pt>
                <c:pt idx="5992">
                  <c:v>2034.0</c:v>
                </c:pt>
                <c:pt idx="5993">
                  <c:v>2035.0</c:v>
                </c:pt>
                <c:pt idx="5994">
                  <c:v>2035.0</c:v>
                </c:pt>
                <c:pt idx="5995">
                  <c:v>2036.0</c:v>
                </c:pt>
                <c:pt idx="5996">
                  <c:v>2037.0</c:v>
                </c:pt>
                <c:pt idx="5997">
                  <c:v>2038.0</c:v>
                </c:pt>
                <c:pt idx="5998">
                  <c:v>2039.0</c:v>
                </c:pt>
                <c:pt idx="5999">
                  <c:v>2040.0</c:v>
                </c:pt>
                <c:pt idx="6000">
                  <c:v>2041.0</c:v>
                </c:pt>
                <c:pt idx="6001">
                  <c:v>2041.0</c:v>
                </c:pt>
                <c:pt idx="6002">
                  <c:v>2042.0</c:v>
                </c:pt>
                <c:pt idx="6003">
                  <c:v>2042.0</c:v>
                </c:pt>
                <c:pt idx="6004">
                  <c:v>2042.0</c:v>
                </c:pt>
                <c:pt idx="6005">
                  <c:v>2042.0</c:v>
                </c:pt>
                <c:pt idx="6006">
                  <c:v>2043.0</c:v>
                </c:pt>
                <c:pt idx="6007">
                  <c:v>2043.0</c:v>
                </c:pt>
                <c:pt idx="6008">
                  <c:v>2043.0</c:v>
                </c:pt>
                <c:pt idx="6009">
                  <c:v>2044.0</c:v>
                </c:pt>
                <c:pt idx="6010">
                  <c:v>2044.0</c:v>
                </c:pt>
                <c:pt idx="6011">
                  <c:v>2045.0</c:v>
                </c:pt>
                <c:pt idx="6012">
                  <c:v>2046.0</c:v>
                </c:pt>
                <c:pt idx="6013">
                  <c:v>2047.0</c:v>
                </c:pt>
                <c:pt idx="6014">
                  <c:v>2047.0</c:v>
                </c:pt>
                <c:pt idx="6015">
                  <c:v>2048.0</c:v>
                </c:pt>
                <c:pt idx="6016">
                  <c:v>2049.0</c:v>
                </c:pt>
                <c:pt idx="6017">
                  <c:v>2049.0</c:v>
                </c:pt>
                <c:pt idx="6018">
                  <c:v>2049.0</c:v>
                </c:pt>
                <c:pt idx="6019">
                  <c:v>2049.0</c:v>
                </c:pt>
                <c:pt idx="6020">
                  <c:v>2049.0</c:v>
                </c:pt>
                <c:pt idx="6021">
                  <c:v>2049.0</c:v>
                </c:pt>
                <c:pt idx="6022">
                  <c:v>2049.0</c:v>
                </c:pt>
                <c:pt idx="6023">
                  <c:v>2050.0</c:v>
                </c:pt>
                <c:pt idx="6024">
                  <c:v>2050.0</c:v>
                </c:pt>
                <c:pt idx="6025">
                  <c:v>2050.0</c:v>
                </c:pt>
                <c:pt idx="6026">
                  <c:v>2051.0</c:v>
                </c:pt>
                <c:pt idx="6027">
                  <c:v>2051.0</c:v>
                </c:pt>
                <c:pt idx="6028">
                  <c:v>2051.0</c:v>
                </c:pt>
                <c:pt idx="6029">
                  <c:v>2052.0</c:v>
                </c:pt>
                <c:pt idx="6030">
                  <c:v>2052.0</c:v>
                </c:pt>
                <c:pt idx="6031">
                  <c:v>2053.0</c:v>
                </c:pt>
                <c:pt idx="6032">
                  <c:v>2054.0</c:v>
                </c:pt>
                <c:pt idx="6033">
                  <c:v>2055.0</c:v>
                </c:pt>
                <c:pt idx="6034">
                  <c:v>2056.0</c:v>
                </c:pt>
                <c:pt idx="6035">
                  <c:v>2056.0</c:v>
                </c:pt>
                <c:pt idx="6036">
                  <c:v>2057.0</c:v>
                </c:pt>
                <c:pt idx="6037">
                  <c:v>2058.0</c:v>
                </c:pt>
                <c:pt idx="6038">
                  <c:v>2058.0</c:v>
                </c:pt>
                <c:pt idx="6039">
                  <c:v>2058.0</c:v>
                </c:pt>
                <c:pt idx="6040">
                  <c:v>2058.0</c:v>
                </c:pt>
                <c:pt idx="6041">
                  <c:v>2058.0</c:v>
                </c:pt>
                <c:pt idx="6042">
                  <c:v>2059.0</c:v>
                </c:pt>
                <c:pt idx="6043">
                  <c:v>2060.0</c:v>
                </c:pt>
                <c:pt idx="6044">
                  <c:v>2061.0</c:v>
                </c:pt>
                <c:pt idx="6045">
                  <c:v>2062.0</c:v>
                </c:pt>
                <c:pt idx="6046">
                  <c:v>2062.0</c:v>
                </c:pt>
                <c:pt idx="6047">
                  <c:v>2062.0</c:v>
                </c:pt>
                <c:pt idx="6048">
                  <c:v>2062.0</c:v>
                </c:pt>
                <c:pt idx="6049">
                  <c:v>2062.0</c:v>
                </c:pt>
                <c:pt idx="6050">
                  <c:v>2062.0</c:v>
                </c:pt>
                <c:pt idx="6051">
                  <c:v>2063.0</c:v>
                </c:pt>
                <c:pt idx="6052">
                  <c:v>2063.0</c:v>
                </c:pt>
                <c:pt idx="6053">
                  <c:v>2063.0</c:v>
                </c:pt>
                <c:pt idx="6054">
                  <c:v>2064.0</c:v>
                </c:pt>
                <c:pt idx="6055">
                  <c:v>2065.0</c:v>
                </c:pt>
                <c:pt idx="6056">
                  <c:v>2066.0</c:v>
                </c:pt>
                <c:pt idx="6057">
                  <c:v>2067.0</c:v>
                </c:pt>
                <c:pt idx="6058">
                  <c:v>2067.0</c:v>
                </c:pt>
                <c:pt idx="6059">
                  <c:v>2067.0</c:v>
                </c:pt>
                <c:pt idx="6060">
                  <c:v>2067.0</c:v>
                </c:pt>
                <c:pt idx="6061">
                  <c:v>2068.0</c:v>
                </c:pt>
                <c:pt idx="6062">
                  <c:v>2068.0</c:v>
                </c:pt>
                <c:pt idx="6063">
                  <c:v>2068.0</c:v>
                </c:pt>
                <c:pt idx="6064">
                  <c:v>2068.0</c:v>
                </c:pt>
                <c:pt idx="6065">
                  <c:v>2068.0</c:v>
                </c:pt>
                <c:pt idx="6066">
                  <c:v>2068.0</c:v>
                </c:pt>
                <c:pt idx="6067">
                  <c:v>2068.0</c:v>
                </c:pt>
                <c:pt idx="6068">
                  <c:v>2069.0</c:v>
                </c:pt>
                <c:pt idx="6069">
                  <c:v>2069.0</c:v>
                </c:pt>
                <c:pt idx="6070">
                  <c:v>2070.0</c:v>
                </c:pt>
                <c:pt idx="6071">
                  <c:v>2071.0</c:v>
                </c:pt>
                <c:pt idx="6072">
                  <c:v>2072.0</c:v>
                </c:pt>
                <c:pt idx="6073">
                  <c:v>2073.0</c:v>
                </c:pt>
                <c:pt idx="6074">
                  <c:v>2073.0</c:v>
                </c:pt>
                <c:pt idx="6075">
                  <c:v>2074.0</c:v>
                </c:pt>
                <c:pt idx="6076">
                  <c:v>2075.0</c:v>
                </c:pt>
                <c:pt idx="6077">
                  <c:v>2075.0</c:v>
                </c:pt>
                <c:pt idx="6078">
                  <c:v>2075.0</c:v>
                </c:pt>
                <c:pt idx="6079">
                  <c:v>2075.0</c:v>
                </c:pt>
                <c:pt idx="6080">
                  <c:v>2075.0</c:v>
                </c:pt>
                <c:pt idx="6081">
                  <c:v>2076.0</c:v>
                </c:pt>
                <c:pt idx="6082">
                  <c:v>2076.0</c:v>
                </c:pt>
                <c:pt idx="6083">
                  <c:v>2076.0</c:v>
                </c:pt>
                <c:pt idx="6084">
                  <c:v>2076.0</c:v>
                </c:pt>
                <c:pt idx="6085">
                  <c:v>2076.0</c:v>
                </c:pt>
                <c:pt idx="6086">
                  <c:v>2076.0</c:v>
                </c:pt>
                <c:pt idx="6087">
                  <c:v>2076.0</c:v>
                </c:pt>
                <c:pt idx="6088">
                  <c:v>2076.0</c:v>
                </c:pt>
                <c:pt idx="6089">
                  <c:v>2076.0</c:v>
                </c:pt>
                <c:pt idx="6090">
                  <c:v>2076.0</c:v>
                </c:pt>
                <c:pt idx="6091">
                  <c:v>2076.0</c:v>
                </c:pt>
                <c:pt idx="6092">
                  <c:v>2076.0</c:v>
                </c:pt>
                <c:pt idx="6093">
                  <c:v>2076.0</c:v>
                </c:pt>
                <c:pt idx="6094">
                  <c:v>2076.0</c:v>
                </c:pt>
                <c:pt idx="6095">
                  <c:v>2077.0</c:v>
                </c:pt>
                <c:pt idx="6096">
                  <c:v>2077.0</c:v>
                </c:pt>
                <c:pt idx="6097">
                  <c:v>2077.0</c:v>
                </c:pt>
                <c:pt idx="6098">
                  <c:v>2077.0</c:v>
                </c:pt>
                <c:pt idx="6099">
                  <c:v>2077.0</c:v>
                </c:pt>
                <c:pt idx="6100">
                  <c:v>2077.0</c:v>
                </c:pt>
                <c:pt idx="6101">
                  <c:v>2077.0</c:v>
                </c:pt>
                <c:pt idx="6102">
                  <c:v>2077.0</c:v>
                </c:pt>
                <c:pt idx="6103">
                  <c:v>2077.0</c:v>
                </c:pt>
                <c:pt idx="6104">
                  <c:v>2078.0</c:v>
                </c:pt>
                <c:pt idx="6105">
                  <c:v>2078.0</c:v>
                </c:pt>
                <c:pt idx="6106">
                  <c:v>2078.0</c:v>
                </c:pt>
                <c:pt idx="6107">
                  <c:v>2078.0</c:v>
                </c:pt>
                <c:pt idx="6108">
                  <c:v>2079.0</c:v>
                </c:pt>
                <c:pt idx="6109">
                  <c:v>2079.0</c:v>
                </c:pt>
                <c:pt idx="6110">
                  <c:v>2079.0</c:v>
                </c:pt>
                <c:pt idx="6111">
                  <c:v>2080.0</c:v>
                </c:pt>
                <c:pt idx="6112">
                  <c:v>2080.0</c:v>
                </c:pt>
                <c:pt idx="6113">
                  <c:v>2080.0</c:v>
                </c:pt>
                <c:pt idx="6114">
                  <c:v>2080.0</c:v>
                </c:pt>
                <c:pt idx="6115">
                  <c:v>2080.0</c:v>
                </c:pt>
                <c:pt idx="6116">
                  <c:v>2080.0</c:v>
                </c:pt>
                <c:pt idx="6117">
                  <c:v>2081.0</c:v>
                </c:pt>
                <c:pt idx="6118">
                  <c:v>2081.0</c:v>
                </c:pt>
                <c:pt idx="6119">
                  <c:v>2081.0</c:v>
                </c:pt>
                <c:pt idx="6120">
                  <c:v>2081.0</c:v>
                </c:pt>
                <c:pt idx="6121">
                  <c:v>2081.0</c:v>
                </c:pt>
                <c:pt idx="6122">
                  <c:v>2081.0</c:v>
                </c:pt>
                <c:pt idx="6123">
                  <c:v>2081.0</c:v>
                </c:pt>
                <c:pt idx="6124">
                  <c:v>2081.0</c:v>
                </c:pt>
                <c:pt idx="6125">
                  <c:v>2081.0</c:v>
                </c:pt>
                <c:pt idx="6126">
                  <c:v>2081.0</c:v>
                </c:pt>
                <c:pt idx="6127">
                  <c:v>2082.0</c:v>
                </c:pt>
                <c:pt idx="6128">
                  <c:v>2082.0</c:v>
                </c:pt>
                <c:pt idx="6129">
                  <c:v>2082.0</c:v>
                </c:pt>
                <c:pt idx="6130">
                  <c:v>2082.0</c:v>
                </c:pt>
                <c:pt idx="6131">
                  <c:v>2083.0</c:v>
                </c:pt>
                <c:pt idx="6132">
                  <c:v>2083.0</c:v>
                </c:pt>
                <c:pt idx="6133">
                  <c:v>2084.0</c:v>
                </c:pt>
                <c:pt idx="6134">
                  <c:v>2084.0</c:v>
                </c:pt>
                <c:pt idx="6135">
                  <c:v>2084.0</c:v>
                </c:pt>
                <c:pt idx="6136">
                  <c:v>2084.0</c:v>
                </c:pt>
                <c:pt idx="6137">
                  <c:v>2084.0</c:v>
                </c:pt>
                <c:pt idx="6138">
                  <c:v>2084.0</c:v>
                </c:pt>
                <c:pt idx="6139">
                  <c:v>2084.0</c:v>
                </c:pt>
                <c:pt idx="6140">
                  <c:v>2084.0</c:v>
                </c:pt>
                <c:pt idx="6141">
                  <c:v>2084.0</c:v>
                </c:pt>
                <c:pt idx="6142">
                  <c:v>2084.0</c:v>
                </c:pt>
                <c:pt idx="6143">
                  <c:v>2084.0</c:v>
                </c:pt>
                <c:pt idx="6144">
                  <c:v>2084.0</c:v>
                </c:pt>
                <c:pt idx="6145">
                  <c:v>2084.0</c:v>
                </c:pt>
                <c:pt idx="6146">
                  <c:v>2084.0</c:v>
                </c:pt>
                <c:pt idx="6147">
                  <c:v>2084.0</c:v>
                </c:pt>
                <c:pt idx="6148">
                  <c:v>2085.0</c:v>
                </c:pt>
                <c:pt idx="6149">
                  <c:v>2085.0</c:v>
                </c:pt>
                <c:pt idx="6150">
                  <c:v>2085.0</c:v>
                </c:pt>
                <c:pt idx="6151">
                  <c:v>2085.0</c:v>
                </c:pt>
                <c:pt idx="6152">
                  <c:v>2085.0</c:v>
                </c:pt>
                <c:pt idx="6153">
                  <c:v>2085.0</c:v>
                </c:pt>
                <c:pt idx="6154">
                  <c:v>2085.0</c:v>
                </c:pt>
                <c:pt idx="6155">
                  <c:v>2085.0</c:v>
                </c:pt>
                <c:pt idx="6156">
                  <c:v>2086.0</c:v>
                </c:pt>
                <c:pt idx="6157">
                  <c:v>2086.0</c:v>
                </c:pt>
                <c:pt idx="6158">
                  <c:v>2086.0</c:v>
                </c:pt>
                <c:pt idx="6159">
                  <c:v>2086.0</c:v>
                </c:pt>
                <c:pt idx="6160">
                  <c:v>2087.0</c:v>
                </c:pt>
                <c:pt idx="6161">
                  <c:v>2088.0</c:v>
                </c:pt>
                <c:pt idx="6162">
                  <c:v>2088.0</c:v>
                </c:pt>
                <c:pt idx="6163">
                  <c:v>2088.0</c:v>
                </c:pt>
                <c:pt idx="6164">
                  <c:v>2089.0</c:v>
                </c:pt>
                <c:pt idx="6165">
                  <c:v>2089.0</c:v>
                </c:pt>
                <c:pt idx="6166">
                  <c:v>2090.0</c:v>
                </c:pt>
                <c:pt idx="6167">
                  <c:v>2090.0</c:v>
                </c:pt>
                <c:pt idx="6168">
                  <c:v>2091.0</c:v>
                </c:pt>
                <c:pt idx="6169">
                  <c:v>2091.0</c:v>
                </c:pt>
                <c:pt idx="6170">
                  <c:v>2092.0</c:v>
                </c:pt>
                <c:pt idx="6171">
                  <c:v>2093.0</c:v>
                </c:pt>
                <c:pt idx="6172">
                  <c:v>2093.0</c:v>
                </c:pt>
                <c:pt idx="6173">
                  <c:v>2093.0</c:v>
                </c:pt>
                <c:pt idx="6174">
                  <c:v>2093.0</c:v>
                </c:pt>
                <c:pt idx="6175">
                  <c:v>2094.0</c:v>
                </c:pt>
                <c:pt idx="6176">
                  <c:v>2094.0</c:v>
                </c:pt>
                <c:pt idx="6177">
                  <c:v>2095.0</c:v>
                </c:pt>
                <c:pt idx="6178">
                  <c:v>2095.0</c:v>
                </c:pt>
                <c:pt idx="6179">
                  <c:v>2095.0</c:v>
                </c:pt>
                <c:pt idx="6180">
                  <c:v>2095.0</c:v>
                </c:pt>
                <c:pt idx="6181">
                  <c:v>2095.0</c:v>
                </c:pt>
                <c:pt idx="6182">
                  <c:v>2095.0</c:v>
                </c:pt>
                <c:pt idx="6183">
                  <c:v>2095.0</c:v>
                </c:pt>
                <c:pt idx="6184">
                  <c:v>2095.0</c:v>
                </c:pt>
                <c:pt idx="6185">
                  <c:v>2095.0</c:v>
                </c:pt>
                <c:pt idx="6186">
                  <c:v>2095.0</c:v>
                </c:pt>
                <c:pt idx="6187">
                  <c:v>2095.0</c:v>
                </c:pt>
                <c:pt idx="6188">
                  <c:v>2095.0</c:v>
                </c:pt>
                <c:pt idx="6189">
                  <c:v>2095.0</c:v>
                </c:pt>
                <c:pt idx="6190">
                  <c:v>2096.0</c:v>
                </c:pt>
                <c:pt idx="6191">
                  <c:v>2096.0</c:v>
                </c:pt>
                <c:pt idx="6192">
                  <c:v>2096.0</c:v>
                </c:pt>
                <c:pt idx="6193">
                  <c:v>2096.0</c:v>
                </c:pt>
                <c:pt idx="6194">
                  <c:v>2096.0</c:v>
                </c:pt>
                <c:pt idx="6195">
                  <c:v>2096.0</c:v>
                </c:pt>
                <c:pt idx="6196">
                  <c:v>2096.0</c:v>
                </c:pt>
                <c:pt idx="6197">
                  <c:v>2096.0</c:v>
                </c:pt>
                <c:pt idx="6198">
                  <c:v>2096.0</c:v>
                </c:pt>
                <c:pt idx="6199">
                  <c:v>2096.0</c:v>
                </c:pt>
                <c:pt idx="6200">
                  <c:v>2097.0</c:v>
                </c:pt>
                <c:pt idx="6201">
                  <c:v>2097.0</c:v>
                </c:pt>
                <c:pt idx="6202">
                  <c:v>2097.0</c:v>
                </c:pt>
                <c:pt idx="6203">
                  <c:v>2098.0</c:v>
                </c:pt>
                <c:pt idx="6204">
                  <c:v>2098.0</c:v>
                </c:pt>
                <c:pt idx="6205">
                  <c:v>2099.0</c:v>
                </c:pt>
                <c:pt idx="6206">
                  <c:v>2099.0</c:v>
                </c:pt>
                <c:pt idx="6207">
                  <c:v>2100.0</c:v>
                </c:pt>
                <c:pt idx="6208">
                  <c:v>2101.0</c:v>
                </c:pt>
                <c:pt idx="6209">
                  <c:v>2102.0</c:v>
                </c:pt>
                <c:pt idx="6210">
                  <c:v>2103.0</c:v>
                </c:pt>
                <c:pt idx="6211">
                  <c:v>2104.0</c:v>
                </c:pt>
                <c:pt idx="6212">
                  <c:v>2105.0</c:v>
                </c:pt>
                <c:pt idx="6213">
                  <c:v>2106.0</c:v>
                </c:pt>
                <c:pt idx="6214">
                  <c:v>2107.0</c:v>
                </c:pt>
                <c:pt idx="6215">
                  <c:v>2108.0</c:v>
                </c:pt>
                <c:pt idx="6216">
                  <c:v>2109.0</c:v>
                </c:pt>
                <c:pt idx="6217">
                  <c:v>2110.0</c:v>
                </c:pt>
                <c:pt idx="6218">
                  <c:v>2111.0</c:v>
                </c:pt>
                <c:pt idx="6219">
                  <c:v>2112.0</c:v>
                </c:pt>
                <c:pt idx="6220">
                  <c:v>2112.0</c:v>
                </c:pt>
                <c:pt idx="6221">
                  <c:v>2113.0</c:v>
                </c:pt>
                <c:pt idx="6222">
                  <c:v>2114.0</c:v>
                </c:pt>
                <c:pt idx="6223">
                  <c:v>2115.0</c:v>
                </c:pt>
                <c:pt idx="6224">
                  <c:v>2116.0</c:v>
                </c:pt>
                <c:pt idx="6225">
                  <c:v>2117.0</c:v>
                </c:pt>
                <c:pt idx="6226">
                  <c:v>2118.0</c:v>
                </c:pt>
                <c:pt idx="6227">
                  <c:v>2119.0</c:v>
                </c:pt>
                <c:pt idx="6228">
                  <c:v>2120.0</c:v>
                </c:pt>
                <c:pt idx="6229">
                  <c:v>2121.0</c:v>
                </c:pt>
                <c:pt idx="6230">
                  <c:v>2121.0</c:v>
                </c:pt>
                <c:pt idx="6231">
                  <c:v>2121.0</c:v>
                </c:pt>
                <c:pt idx="6232">
                  <c:v>2122.0</c:v>
                </c:pt>
                <c:pt idx="6233">
                  <c:v>2122.0</c:v>
                </c:pt>
                <c:pt idx="6234">
                  <c:v>2122.0</c:v>
                </c:pt>
                <c:pt idx="6235">
                  <c:v>2122.0</c:v>
                </c:pt>
                <c:pt idx="6236">
                  <c:v>2123.0</c:v>
                </c:pt>
                <c:pt idx="6237">
                  <c:v>2124.0</c:v>
                </c:pt>
                <c:pt idx="6238">
                  <c:v>2125.0</c:v>
                </c:pt>
                <c:pt idx="6239">
                  <c:v>2126.0</c:v>
                </c:pt>
                <c:pt idx="6240">
                  <c:v>2126.0</c:v>
                </c:pt>
                <c:pt idx="6241">
                  <c:v>2127.0</c:v>
                </c:pt>
                <c:pt idx="6242">
                  <c:v>2127.0</c:v>
                </c:pt>
                <c:pt idx="6243">
                  <c:v>2128.0</c:v>
                </c:pt>
                <c:pt idx="6244">
                  <c:v>2128.0</c:v>
                </c:pt>
                <c:pt idx="6245">
                  <c:v>2129.0</c:v>
                </c:pt>
                <c:pt idx="6246">
                  <c:v>2130.0</c:v>
                </c:pt>
                <c:pt idx="6247">
                  <c:v>2131.0</c:v>
                </c:pt>
                <c:pt idx="6248">
                  <c:v>2132.0</c:v>
                </c:pt>
                <c:pt idx="6249">
                  <c:v>2133.0</c:v>
                </c:pt>
                <c:pt idx="6250">
                  <c:v>2134.0</c:v>
                </c:pt>
                <c:pt idx="6251">
                  <c:v>2134.0</c:v>
                </c:pt>
                <c:pt idx="6252">
                  <c:v>2135.0</c:v>
                </c:pt>
                <c:pt idx="6253">
                  <c:v>2135.0</c:v>
                </c:pt>
                <c:pt idx="6254">
                  <c:v>2136.0</c:v>
                </c:pt>
                <c:pt idx="6255">
                  <c:v>2136.0</c:v>
                </c:pt>
                <c:pt idx="6256">
                  <c:v>2136.0</c:v>
                </c:pt>
                <c:pt idx="6257">
                  <c:v>2136.0</c:v>
                </c:pt>
                <c:pt idx="6258">
                  <c:v>2136.0</c:v>
                </c:pt>
                <c:pt idx="6259">
                  <c:v>2136.0</c:v>
                </c:pt>
                <c:pt idx="6260">
                  <c:v>2136.0</c:v>
                </c:pt>
                <c:pt idx="6261">
                  <c:v>2137.0</c:v>
                </c:pt>
                <c:pt idx="6262">
                  <c:v>2137.0</c:v>
                </c:pt>
                <c:pt idx="6263">
                  <c:v>2137.0</c:v>
                </c:pt>
                <c:pt idx="6264">
                  <c:v>2137.0</c:v>
                </c:pt>
                <c:pt idx="6265">
                  <c:v>2137.0</c:v>
                </c:pt>
                <c:pt idx="6266">
                  <c:v>2137.0</c:v>
                </c:pt>
                <c:pt idx="6267">
                  <c:v>2137.0</c:v>
                </c:pt>
                <c:pt idx="6268">
                  <c:v>2137.0</c:v>
                </c:pt>
                <c:pt idx="6269">
                  <c:v>2137.0</c:v>
                </c:pt>
                <c:pt idx="6270">
                  <c:v>2137.0</c:v>
                </c:pt>
                <c:pt idx="6271">
                  <c:v>2137.0</c:v>
                </c:pt>
                <c:pt idx="6272">
                  <c:v>2137.0</c:v>
                </c:pt>
                <c:pt idx="6273">
                  <c:v>2137.0</c:v>
                </c:pt>
                <c:pt idx="6274">
                  <c:v>2137.0</c:v>
                </c:pt>
                <c:pt idx="6275">
                  <c:v>2138.0</c:v>
                </c:pt>
                <c:pt idx="6276">
                  <c:v>2139.0</c:v>
                </c:pt>
                <c:pt idx="6277">
                  <c:v>2139.0</c:v>
                </c:pt>
                <c:pt idx="6278">
                  <c:v>2139.0</c:v>
                </c:pt>
                <c:pt idx="6279">
                  <c:v>2140.0</c:v>
                </c:pt>
                <c:pt idx="6280">
                  <c:v>2140.0</c:v>
                </c:pt>
                <c:pt idx="6281">
                  <c:v>2141.0</c:v>
                </c:pt>
                <c:pt idx="6282">
                  <c:v>2141.0</c:v>
                </c:pt>
                <c:pt idx="6283">
                  <c:v>2141.0</c:v>
                </c:pt>
                <c:pt idx="6284">
                  <c:v>2141.0</c:v>
                </c:pt>
                <c:pt idx="6285">
                  <c:v>2141.0</c:v>
                </c:pt>
                <c:pt idx="6286">
                  <c:v>2141.0</c:v>
                </c:pt>
                <c:pt idx="6287">
                  <c:v>2141.0</c:v>
                </c:pt>
                <c:pt idx="6288">
                  <c:v>2141.0</c:v>
                </c:pt>
                <c:pt idx="6289">
                  <c:v>2141.0</c:v>
                </c:pt>
                <c:pt idx="6290">
                  <c:v>2141.0</c:v>
                </c:pt>
                <c:pt idx="6291">
                  <c:v>2141.0</c:v>
                </c:pt>
                <c:pt idx="6292">
                  <c:v>2141.0</c:v>
                </c:pt>
                <c:pt idx="6293">
                  <c:v>2141.0</c:v>
                </c:pt>
                <c:pt idx="6294">
                  <c:v>2141.0</c:v>
                </c:pt>
                <c:pt idx="6295">
                  <c:v>2141.0</c:v>
                </c:pt>
                <c:pt idx="6296">
                  <c:v>2141.0</c:v>
                </c:pt>
                <c:pt idx="6297">
                  <c:v>2141.0</c:v>
                </c:pt>
                <c:pt idx="6298">
                  <c:v>2141.0</c:v>
                </c:pt>
                <c:pt idx="6299">
                  <c:v>2141.0</c:v>
                </c:pt>
                <c:pt idx="6300">
                  <c:v>2141.0</c:v>
                </c:pt>
                <c:pt idx="6301">
                  <c:v>2142.0</c:v>
                </c:pt>
                <c:pt idx="6302">
                  <c:v>2142.0</c:v>
                </c:pt>
                <c:pt idx="6303">
                  <c:v>2142.0</c:v>
                </c:pt>
                <c:pt idx="6304">
                  <c:v>2143.0</c:v>
                </c:pt>
                <c:pt idx="6305">
                  <c:v>2143.0</c:v>
                </c:pt>
                <c:pt idx="6306">
                  <c:v>2143.0</c:v>
                </c:pt>
                <c:pt idx="6307">
                  <c:v>2143.0</c:v>
                </c:pt>
                <c:pt idx="6308">
                  <c:v>2144.0</c:v>
                </c:pt>
                <c:pt idx="6309">
                  <c:v>2145.0</c:v>
                </c:pt>
                <c:pt idx="6310">
                  <c:v>2145.0</c:v>
                </c:pt>
                <c:pt idx="6311">
                  <c:v>2146.0</c:v>
                </c:pt>
                <c:pt idx="6312">
                  <c:v>2146.0</c:v>
                </c:pt>
                <c:pt idx="6313">
                  <c:v>2147.0</c:v>
                </c:pt>
                <c:pt idx="6314">
                  <c:v>2148.0</c:v>
                </c:pt>
                <c:pt idx="6315">
                  <c:v>2149.0</c:v>
                </c:pt>
                <c:pt idx="6316">
                  <c:v>2150.0</c:v>
                </c:pt>
                <c:pt idx="6317">
                  <c:v>2151.0</c:v>
                </c:pt>
                <c:pt idx="6318">
                  <c:v>2151.0</c:v>
                </c:pt>
                <c:pt idx="6319">
                  <c:v>2151.0</c:v>
                </c:pt>
                <c:pt idx="6320">
                  <c:v>2152.0</c:v>
                </c:pt>
                <c:pt idx="6321">
                  <c:v>2152.0</c:v>
                </c:pt>
                <c:pt idx="6322">
                  <c:v>2152.0</c:v>
                </c:pt>
                <c:pt idx="6323">
                  <c:v>2152.0</c:v>
                </c:pt>
                <c:pt idx="6324">
                  <c:v>2152.0</c:v>
                </c:pt>
                <c:pt idx="6325">
                  <c:v>2152.0</c:v>
                </c:pt>
                <c:pt idx="6326">
                  <c:v>2152.0</c:v>
                </c:pt>
                <c:pt idx="6327">
                  <c:v>2152.0</c:v>
                </c:pt>
                <c:pt idx="6328">
                  <c:v>2153.0</c:v>
                </c:pt>
                <c:pt idx="6329">
                  <c:v>2153.0</c:v>
                </c:pt>
                <c:pt idx="6330">
                  <c:v>2153.0</c:v>
                </c:pt>
                <c:pt idx="6331">
                  <c:v>2153.0</c:v>
                </c:pt>
                <c:pt idx="6332">
                  <c:v>2153.0</c:v>
                </c:pt>
                <c:pt idx="6333">
                  <c:v>2153.0</c:v>
                </c:pt>
                <c:pt idx="6334">
                  <c:v>2153.0</c:v>
                </c:pt>
                <c:pt idx="6335">
                  <c:v>2153.0</c:v>
                </c:pt>
                <c:pt idx="6336">
                  <c:v>2153.0</c:v>
                </c:pt>
                <c:pt idx="6337">
                  <c:v>2154.0</c:v>
                </c:pt>
                <c:pt idx="6338">
                  <c:v>2155.0</c:v>
                </c:pt>
                <c:pt idx="6339">
                  <c:v>2155.0</c:v>
                </c:pt>
                <c:pt idx="6340">
                  <c:v>2155.0</c:v>
                </c:pt>
                <c:pt idx="6341">
                  <c:v>2156.0</c:v>
                </c:pt>
                <c:pt idx="6342">
                  <c:v>2157.0</c:v>
                </c:pt>
                <c:pt idx="6343">
                  <c:v>2157.0</c:v>
                </c:pt>
                <c:pt idx="6344">
                  <c:v>2158.0</c:v>
                </c:pt>
                <c:pt idx="6345">
                  <c:v>2158.0</c:v>
                </c:pt>
                <c:pt idx="6346">
                  <c:v>2158.0</c:v>
                </c:pt>
                <c:pt idx="6347">
                  <c:v>2158.0</c:v>
                </c:pt>
                <c:pt idx="6348">
                  <c:v>2159.0</c:v>
                </c:pt>
                <c:pt idx="6349">
                  <c:v>2159.0</c:v>
                </c:pt>
                <c:pt idx="6350">
                  <c:v>2159.0</c:v>
                </c:pt>
                <c:pt idx="6351">
                  <c:v>2159.0</c:v>
                </c:pt>
                <c:pt idx="6352">
                  <c:v>2160.0</c:v>
                </c:pt>
                <c:pt idx="6353">
                  <c:v>2160.0</c:v>
                </c:pt>
                <c:pt idx="6354">
                  <c:v>2160.0</c:v>
                </c:pt>
                <c:pt idx="6355">
                  <c:v>2160.0</c:v>
                </c:pt>
                <c:pt idx="6356">
                  <c:v>2160.0</c:v>
                </c:pt>
                <c:pt idx="6357">
                  <c:v>2160.0</c:v>
                </c:pt>
                <c:pt idx="6358">
                  <c:v>2160.0</c:v>
                </c:pt>
                <c:pt idx="6359">
                  <c:v>2160.0</c:v>
                </c:pt>
                <c:pt idx="6360">
                  <c:v>2160.0</c:v>
                </c:pt>
                <c:pt idx="6361">
                  <c:v>2161.0</c:v>
                </c:pt>
                <c:pt idx="6362">
                  <c:v>2161.0</c:v>
                </c:pt>
                <c:pt idx="6363">
                  <c:v>2162.0</c:v>
                </c:pt>
                <c:pt idx="6364">
                  <c:v>2162.0</c:v>
                </c:pt>
                <c:pt idx="6365">
                  <c:v>2162.0</c:v>
                </c:pt>
                <c:pt idx="6366">
                  <c:v>2163.0</c:v>
                </c:pt>
                <c:pt idx="6367">
                  <c:v>2163.0</c:v>
                </c:pt>
                <c:pt idx="6368">
                  <c:v>2163.0</c:v>
                </c:pt>
                <c:pt idx="6369">
                  <c:v>2164.0</c:v>
                </c:pt>
                <c:pt idx="6370">
                  <c:v>2164.0</c:v>
                </c:pt>
                <c:pt idx="6371">
                  <c:v>2164.0</c:v>
                </c:pt>
                <c:pt idx="6372">
                  <c:v>2164.0</c:v>
                </c:pt>
                <c:pt idx="6373">
                  <c:v>2165.0</c:v>
                </c:pt>
                <c:pt idx="6374">
                  <c:v>2165.0</c:v>
                </c:pt>
                <c:pt idx="6375">
                  <c:v>2166.0</c:v>
                </c:pt>
                <c:pt idx="6376">
                  <c:v>2166.0</c:v>
                </c:pt>
                <c:pt idx="6377">
                  <c:v>2166.0</c:v>
                </c:pt>
                <c:pt idx="6378">
                  <c:v>2167.0</c:v>
                </c:pt>
                <c:pt idx="6379">
                  <c:v>2168.0</c:v>
                </c:pt>
                <c:pt idx="6380">
                  <c:v>2169.0</c:v>
                </c:pt>
                <c:pt idx="6381">
                  <c:v>2169.0</c:v>
                </c:pt>
                <c:pt idx="6382">
                  <c:v>2169.0</c:v>
                </c:pt>
                <c:pt idx="6383">
                  <c:v>2169.0</c:v>
                </c:pt>
                <c:pt idx="6384">
                  <c:v>2170.0</c:v>
                </c:pt>
                <c:pt idx="6385">
                  <c:v>2171.0</c:v>
                </c:pt>
                <c:pt idx="6386">
                  <c:v>2172.0</c:v>
                </c:pt>
                <c:pt idx="6387">
                  <c:v>2172.0</c:v>
                </c:pt>
                <c:pt idx="6388">
                  <c:v>2173.0</c:v>
                </c:pt>
                <c:pt idx="6389">
                  <c:v>2174.0</c:v>
                </c:pt>
                <c:pt idx="6390">
                  <c:v>2174.0</c:v>
                </c:pt>
                <c:pt idx="6391">
                  <c:v>2175.0</c:v>
                </c:pt>
                <c:pt idx="6392">
                  <c:v>2176.0</c:v>
                </c:pt>
                <c:pt idx="6393">
                  <c:v>2176.0</c:v>
                </c:pt>
                <c:pt idx="6394">
                  <c:v>2177.0</c:v>
                </c:pt>
                <c:pt idx="6395">
                  <c:v>2178.0</c:v>
                </c:pt>
                <c:pt idx="6396">
                  <c:v>2179.0</c:v>
                </c:pt>
                <c:pt idx="6397">
                  <c:v>2179.0</c:v>
                </c:pt>
                <c:pt idx="6398">
                  <c:v>2179.0</c:v>
                </c:pt>
                <c:pt idx="6399">
                  <c:v>2179.0</c:v>
                </c:pt>
                <c:pt idx="6400">
                  <c:v>2180.0</c:v>
                </c:pt>
                <c:pt idx="6401">
                  <c:v>2181.0</c:v>
                </c:pt>
                <c:pt idx="6402">
                  <c:v>2181.0</c:v>
                </c:pt>
                <c:pt idx="6403">
                  <c:v>2181.0</c:v>
                </c:pt>
                <c:pt idx="6404">
                  <c:v>2181.0</c:v>
                </c:pt>
                <c:pt idx="6405">
                  <c:v>2182.0</c:v>
                </c:pt>
                <c:pt idx="6406">
                  <c:v>2183.0</c:v>
                </c:pt>
                <c:pt idx="6407">
                  <c:v>2184.0</c:v>
                </c:pt>
                <c:pt idx="6408">
                  <c:v>2185.0</c:v>
                </c:pt>
                <c:pt idx="6409">
                  <c:v>2185.0</c:v>
                </c:pt>
                <c:pt idx="6410">
                  <c:v>2185.0</c:v>
                </c:pt>
                <c:pt idx="6411">
                  <c:v>2185.0</c:v>
                </c:pt>
                <c:pt idx="6412">
                  <c:v>2185.0</c:v>
                </c:pt>
                <c:pt idx="6413">
                  <c:v>2185.0</c:v>
                </c:pt>
                <c:pt idx="6414">
                  <c:v>2185.0</c:v>
                </c:pt>
                <c:pt idx="6415">
                  <c:v>2185.0</c:v>
                </c:pt>
                <c:pt idx="6416">
                  <c:v>2185.0</c:v>
                </c:pt>
                <c:pt idx="6417">
                  <c:v>2185.0</c:v>
                </c:pt>
                <c:pt idx="6418">
                  <c:v>2185.0</c:v>
                </c:pt>
                <c:pt idx="6419">
                  <c:v>2185.0</c:v>
                </c:pt>
                <c:pt idx="6420">
                  <c:v>2186.0</c:v>
                </c:pt>
                <c:pt idx="6421">
                  <c:v>2186.0</c:v>
                </c:pt>
                <c:pt idx="6422">
                  <c:v>2186.0</c:v>
                </c:pt>
                <c:pt idx="6423">
                  <c:v>2186.0</c:v>
                </c:pt>
                <c:pt idx="6424">
                  <c:v>2186.0</c:v>
                </c:pt>
                <c:pt idx="6425">
                  <c:v>2187.0</c:v>
                </c:pt>
                <c:pt idx="6426">
                  <c:v>2187.0</c:v>
                </c:pt>
                <c:pt idx="6427">
                  <c:v>2187.0</c:v>
                </c:pt>
                <c:pt idx="6428">
                  <c:v>2187.0</c:v>
                </c:pt>
                <c:pt idx="6429">
                  <c:v>2187.0</c:v>
                </c:pt>
                <c:pt idx="6430">
                  <c:v>2188.0</c:v>
                </c:pt>
                <c:pt idx="6431">
                  <c:v>2188.0</c:v>
                </c:pt>
                <c:pt idx="6432">
                  <c:v>2188.0</c:v>
                </c:pt>
                <c:pt idx="6433">
                  <c:v>2188.0</c:v>
                </c:pt>
                <c:pt idx="6434">
                  <c:v>2188.0</c:v>
                </c:pt>
                <c:pt idx="6435">
                  <c:v>2188.0</c:v>
                </c:pt>
                <c:pt idx="6436">
                  <c:v>2188.0</c:v>
                </c:pt>
                <c:pt idx="6437">
                  <c:v>2188.0</c:v>
                </c:pt>
                <c:pt idx="6438">
                  <c:v>2188.0</c:v>
                </c:pt>
                <c:pt idx="6439">
                  <c:v>2188.0</c:v>
                </c:pt>
                <c:pt idx="6440">
                  <c:v>2188.0</c:v>
                </c:pt>
                <c:pt idx="6441">
                  <c:v>2188.0</c:v>
                </c:pt>
                <c:pt idx="6442">
                  <c:v>2188.0</c:v>
                </c:pt>
                <c:pt idx="6443">
                  <c:v>2188.0</c:v>
                </c:pt>
                <c:pt idx="6444">
                  <c:v>2188.0</c:v>
                </c:pt>
                <c:pt idx="6445">
                  <c:v>2188.0</c:v>
                </c:pt>
                <c:pt idx="6446">
                  <c:v>2188.0</c:v>
                </c:pt>
                <c:pt idx="6447">
                  <c:v>2188.0</c:v>
                </c:pt>
                <c:pt idx="6448">
                  <c:v>2188.0</c:v>
                </c:pt>
                <c:pt idx="6449">
                  <c:v>2188.0</c:v>
                </c:pt>
                <c:pt idx="6450">
                  <c:v>2189.0</c:v>
                </c:pt>
                <c:pt idx="6451">
                  <c:v>2190.0</c:v>
                </c:pt>
                <c:pt idx="6452">
                  <c:v>2191.0</c:v>
                </c:pt>
                <c:pt idx="6453">
                  <c:v>2191.0</c:v>
                </c:pt>
                <c:pt idx="6454">
                  <c:v>2192.0</c:v>
                </c:pt>
                <c:pt idx="6455">
                  <c:v>2193.0</c:v>
                </c:pt>
                <c:pt idx="6456">
                  <c:v>2194.0</c:v>
                </c:pt>
                <c:pt idx="6457">
                  <c:v>2195.0</c:v>
                </c:pt>
                <c:pt idx="6458">
                  <c:v>2196.0</c:v>
                </c:pt>
                <c:pt idx="6459">
                  <c:v>2197.0</c:v>
                </c:pt>
                <c:pt idx="6460">
                  <c:v>2198.0</c:v>
                </c:pt>
                <c:pt idx="6461">
                  <c:v>2198.0</c:v>
                </c:pt>
                <c:pt idx="6462">
                  <c:v>2198.0</c:v>
                </c:pt>
                <c:pt idx="6463">
                  <c:v>2198.0</c:v>
                </c:pt>
                <c:pt idx="6464">
                  <c:v>2198.0</c:v>
                </c:pt>
                <c:pt idx="6465">
                  <c:v>2198.0</c:v>
                </c:pt>
                <c:pt idx="6466">
                  <c:v>2199.0</c:v>
                </c:pt>
                <c:pt idx="6467">
                  <c:v>2199.0</c:v>
                </c:pt>
                <c:pt idx="6468">
                  <c:v>2200.0</c:v>
                </c:pt>
                <c:pt idx="6469">
                  <c:v>2200.0</c:v>
                </c:pt>
                <c:pt idx="6470">
                  <c:v>2200.0</c:v>
                </c:pt>
                <c:pt idx="6471">
                  <c:v>2201.0</c:v>
                </c:pt>
                <c:pt idx="6472">
                  <c:v>2202.0</c:v>
                </c:pt>
                <c:pt idx="6473">
                  <c:v>2202.0</c:v>
                </c:pt>
                <c:pt idx="6474">
                  <c:v>2202.0</c:v>
                </c:pt>
                <c:pt idx="6475">
                  <c:v>2202.0</c:v>
                </c:pt>
                <c:pt idx="6476">
                  <c:v>2202.0</c:v>
                </c:pt>
                <c:pt idx="6477">
                  <c:v>2202.0</c:v>
                </c:pt>
                <c:pt idx="6478">
                  <c:v>2203.0</c:v>
                </c:pt>
                <c:pt idx="6479">
                  <c:v>2204.0</c:v>
                </c:pt>
                <c:pt idx="6480">
                  <c:v>2204.0</c:v>
                </c:pt>
                <c:pt idx="6481">
                  <c:v>2204.0</c:v>
                </c:pt>
                <c:pt idx="6482">
                  <c:v>2204.0</c:v>
                </c:pt>
                <c:pt idx="6483">
                  <c:v>2204.0</c:v>
                </c:pt>
                <c:pt idx="6484">
                  <c:v>2204.0</c:v>
                </c:pt>
                <c:pt idx="6485">
                  <c:v>2204.0</c:v>
                </c:pt>
                <c:pt idx="6486">
                  <c:v>2204.0</c:v>
                </c:pt>
                <c:pt idx="6487">
                  <c:v>2204.0</c:v>
                </c:pt>
                <c:pt idx="6488">
                  <c:v>2204.0</c:v>
                </c:pt>
                <c:pt idx="6489">
                  <c:v>2205.0</c:v>
                </c:pt>
                <c:pt idx="6490">
                  <c:v>2205.0</c:v>
                </c:pt>
                <c:pt idx="6491">
                  <c:v>2206.0</c:v>
                </c:pt>
                <c:pt idx="6492">
                  <c:v>2206.0</c:v>
                </c:pt>
                <c:pt idx="6493">
                  <c:v>2207.0</c:v>
                </c:pt>
                <c:pt idx="6494">
                  <c:v>2207.0</c:v>
                </c:pt>
                <c:pt idx="6495">
                  <c:v>2208.0</c:v>
                </c:pt>
                <c:pt idx="6496">
                  <c:v>2209.0</c:v>
                </c:pt>
                <c:pt idx="6497">
                  <c:v>2210.0</c:v>
                </c:pt>
                <c:pt idx="6498">
                  <c:v>2211.0</c:v>
                </c:pt>
                <c:pt idx="6499">
                  <c:v>2212.0</c:v>
                </c:pt>
                <c:pt idx="6500">
                  <c:v>2213.0</c:v>
                </c:pt>
                <c:pt idx="6501">
                  <c:v>2213.0</c:v>
                </c:pt>
                <c:pt idx="6502">
                  <c:v>2214.0</c:v>
                </c:pt>
                <c:pt idx="6503">
                  <c:v>2215.0</c:v>
                </c:pt>
                <c:pt idx="6504">
                  <c:v>2216.0</c:v>
                </c:pt>
                <c:pt idx="6505">
                  <c:v>2217.0</c:v>
                </c:pt>
                <c:pt idx="6506">
                  <c:v>2218.0</c:v>
                </c:pt>
                <c:pt idx="6507">
                  <c:v>2218.0</c:v>
                </c:pt>
                <c:pt idx="6508">
                  <c:v>2218.0</c:v>
                </c:pt>
                <c:pt idx="6509">
                  <c:v>2218.0</c:v>
                </c:pt>
                <c:pt idx="6510">
                  <c:v>2218.0</c:v>
                </c:pt>
                <c:pt idx="6511">
                  <c:v>2219.0</c:v>
                </c:pt>
                <c:pt idx="6512">
                  <c:v>2219.0</c:v>
                </c:pt>
                <c:pt idx="6513">
                  <c:v>2219.0</c:v>
                </c:pt>
                <c:pt idx="6514">
                  <c:v>2219.0</c:v>
                </c:pt>
                <c:pt idx="6515">
                  <c:v>2220.0</c:v>
                </c:pt>
                <c:pt idx="6516">
                  <c:v>2221.0</c:v>
                </c:pt>
                <c:pt idx="6517">
                  <c:v>2221.0</c:v>
                </c:pt>
                <c:pt idx="6518">
                  <c:v>2221.0</c:v>
                </c:pt>
                <c:pt idx="6519">
                  <c:v>2221.0</c:v>
                </c:pt>
                <c:pt idx="6520">
                  <c:v>2221.0</c:v>
                </c:pt>
                <c:pt idx="6521">
                  <c:v>2221.0</c:v>
                </c:pt>
                <c:pt idx="6522">
                  <c:v>2221.0</c:v>
                </c:pt>
                <c:pt idx="6523">
                  <c:v>2221.0</c:v>
                </c:pt>
                <c:pt idx="6524">
                  <c:v>2221.0</c:v>
                </c:pt>
                <c:pt idx="6525">
                  <c:v>2222.0</c:v>
                </c:pt>
                <c:pt idx="6526">
                  <c:v>2223.0</c:v>
                </c:pt>
                <c:pt idx="6527">
                  <c:v>2223.0</c:v>
                </c:pt>
                <c:pt idx="6528">
                  <c:v>2224.0</c:v>
                </c:pt>
                <c:pt idx="6529">
                  <c:v>2225.0</c:v>
                </c:pt>
                <c:pt idx="6530">
                  <c:v>2225.0</c:v>
                </c:pt>
                <c:pt idx="6531">
                  <c:v>2225.0</c:v>
                </c:pt>
                <c:pt idx="6532">
                  <c:v>2226.0</c:v>
                </c:pt>
                <c:pt idx="6533">
                  <c:v>2226.0</c:v>
                </c:pt>
                <c:pt idx="6534">
                  <c:v>2226.0</c:v>
                </c:pt>
                <c:pt idx="6535">
                  <c:v>2226.0</c:v>
                </c:pt>
                <c:pt idx="6536">
                  <c:v>2226.0</c:v>
                </c:pt>
                <c:pt idx="6537">
                  <c:v>2227.0</c:v>
                </c:pt>
                <c:pt idx="6538">
                  <c:v>2228.0</c:v>
                </c:pt>
                <c:pt idx="6539">
                  <c:v>2229.0</c:v>
                </c:pt>
                <c:pt idx="6540">
                  <c:v>2230.0</c:v>
                </c:pt>
                <c:pt idx="6541">
                  <c:v>2230.0</c:v>
                </c:pt>
                <c:pt idx="6542">
                  <c:v>2230.0</c:v>
                </c:pt>
                <c:pt idx="6543">
                  <c:v>2231.0</c:v>
                </c:pt>
                <c:pt idx="6544">
                  <c:v>2231.0</c:v>
                </c:pt>
                <c:pt idx="6545">
                  <c:v>2232.0</c:v>
                </c:pt>
                <c:pt idx="6546">
                  <c:v>2232.0</c:v>
                </c:pt>
                <c:pt idx="6547">
                  <c:v>2233.0</c:v>
                </c:pt>
                <c:pt idx="6548">
                  <c:v>2234.0</c:v>
                </c:pt>
                <c:pt idx="6549">
                  <c:v>2234.0</c:v>
                </c:pt>
                <c:pt idx="6550">
                  <c:v>2235.0</c:v>
                </c:pt>
                <c:pt idx="6551">
                  <c:v>2235.0</c:v>
                </c:pt>
                <c:pt idx="6552">
                  <c:v>2235.0</c:v>
                </c:pt>
                <c:pt idx="6553">
                  <c:v>2235.0</c:v>
                </c:pt>
                <c:pt idx="6554">
                  <c:v>2235.0</c:v>
                </c:pt>
                <c:pt idx="6555">
                  <c:v>2235.0</c:v>
                </c:pt>
                <c:pt idx="6556">
                  <c:v>2235.0</c:v>
                </c:pt>
                <c:pt idx="6557">
                  <c:v>2235.0</c:v>
                </c:pt>
                <c:pt idx="6558">
                  <c:v>2236.0</c:v>
                </c:pt>
                <c:pt idx="6559">
                  <c:v>2237.0</c:v>
                </c:pt>
                <c:pt idx="6560">
                  <c:v>2237.0</c:v>
                </c:pt>
                <c:pt idx="6561">
                  <c:v>2237.0</c:v>
                </c:pt>
                <c:pt idx="6562">
                  <c:v>2237.0</c:v>
                </c:pt>
                <c:pt idx="6563">
                  <c:v>2237.0</c:v>
                </c:pt>
                <c:pt idx="6564">
                  <c:v>2237.0</c:v>
                </c:pt>
                <c:pt idx="6565">
                  <c:v>2237.0</c:v>
                </c:pt>
                <c:pt idx="6566">
                  <c:v>2237.0</c:v>
                </c:pt>
                <c:pt idx="6567">
                  <c:v>2237.0</c:v>
                </c:pt>
                <c:pt idx="6568">
                  <c:v>2237.0</c:v>
                </c:pt>
                <c:pt idx="6569">
                  <c:v>2238.0</c:v>
                </c:pt>
                <c:pt idx="6570">
                  <c:v>2238.0</c:v>
                </c:pt>
                <c:pt idx="6571">
                  <c:v>2238.0</c:v>
                </c:pt>
                <c:pt idx="6572">
                  <c:v>2238.0</c:v>
                </c:pt>
                <c:pt idx="6573">
                  <c:v>2239.0</c:v>
                </c:pt>
                <c:pt idx="6574">
                  <c:v>2240.0</c:v>
                </c:pt>
                <c:pt idx="6575">
                  <c:v>2241.0</c:v>
                </c:pt>
                <c:pt idx="6576">
                  <c:v>2241.0</c:v>
                </c:pt>
                <c:pt idx="6577">
                  <c:v>2241.0</c:v>
                </c:pt>
                <c:pt idx="6578">
                  <c:v>2242.0</c:v>
                </c:pt>
                <c:pt idx="6579">
                  <c:v>2242.0</c:v>
                </c:pt>
                <c:pt idx="6580">
                  <c:v>2242.0</c:v>
                </c:pt>
                <c:pt idx="6581">
                  <c:v>2243.0</c:v>
                </c:pt>
                <c:pt idx="6582">
                  <c:v>2243.0</c:v>
                </c:pt>
                <c:pt idx="6583">
                  <c:v>2243.0</c:v>
                </c:pt>
                <c:pt idx="6584">
                  <c:v>2244.0</c:v>
                </c:pt>
                <c:pt idx="6585">
                  <c:v>2244.0</c:v>
                </c:pt>
                <c:pt idx="6586">
                  <c:v>2245.0</c:v>
                </c:pt>
                <c:pt idx="6587">
                  <c:v>2246.0</c:v>
                </c:pt>
                <c:pt idx="6588">
                  <c:v>2247.0</c:v>
                </c:pt>
                <c:pt idx="6589">
                  <c:v>2247.0</c:v>
                </c:pt>
                <c:pt idx="6590">
                  <c:v>2247.0</c:v>
                </c:pt>
                <c:pt idx="6591">
                  <c:v>2247.0</c:v>
                </c:pt>
                <c:pt idx="6592">
                  <c:v>2247.0</c:v>
                </c:pt>
                <c:pt idx="6593">
                  <c:v>2248.0</c:v>
                </c:pt>
                <c:pt idx="6594">
                  <c:v>2248.0</c:v>
                </c:pt>
                <c:pt idx="6595">
                  <c:v>2248.0</c:v>
                </c:pt>
                <c:pt idx="6596">
                  <c:v>2248.0</c:v>
                </c:pt>
                <c:pt idx="6597">
                  <c:v>2248.0</c:v>
                </c:pt>
                <c:pt idx="6598">
                  <c:v>2248.0</c:v>
                </c:pt>
                <c:pt idx="6599">
                  <c:v>2248.0</c:v>
                </c:pt>
                <c:pt idx="6600">
                  <c:v>2248.0</c:v>
                </c:pt>
                <c:pt idx="6601">
                  <c:v>2248.0</c:v>
                </c:pt>
                <c:pt idx="6602">
                  <c:v>2248.0</c:v>
                </c:pt>
                <c:pt idx="6603">
                  <c:v>2248.0</c:v>
                </c:pt>
                <c:pt idx="6604">
                  <c:v>2248.0</c:v>
                </c:pt>
                <c:pt idx="6605">
                  <c:v>2248.0</c:v>
                </c:pt>
                <c:pt idx="6606">
                  <c:v>2248.0</c:v>
                </c:pt>
                <c:pt idx="6607">
                  <c:v>2248.0</c:v>
                </c:pt>
                <c:pt idx="6608">
                  <c:v>2248.0</c:v>
                </c:pt>
                <c:pt idx="6609">
                  <c:v>2249.0</c:v>
                </c:pt>
                <c:pt idx="6610">
                  <c:v>2250.0</c:v>
                </c:pt>
                <c:pt idx="6611">
                  <c:v>2250.0</c:v>
                </c:pt>
                <c:pt idx="6612">
                  <c:v>2250.0</c:v>
                </c:pt>
                <c:pt idx="6613">
                  <c:v>2250.0</c:v>
                </c:pt>
                <c:pt idx="6614">
                  <c:v>2250.0</c:v>
                </c:pt>
                <c:pt idx="6615">
                  <c:v>2250.0</c:v>
                </c:pt>
                <c:pt idx="6616">
                  <c:v>2250.0</c:v>
                </c:pt>
                <c:pt idx="6617">
                  <c:v>2251.0</c:v>
                </c:pt>
                <c:pt idx="6618">
                  <c:v>2252.0</c:v>
                </c:pt>
                <c:pt idx="6619">
                  <c:v>2253.0</c:v>
                </c:pt>
                <c:pt idx="6620">
                  <c:v>2253.0</c:v>
                </c:pt>
                <c:pt idx="6621">
                  <c:v>2253.0</c:v>
                </c:pt>
                <c:pt idx="6622">
                  <c:v>2253.0</c:v>
                </c:pt>
                <c:pt idx="6623">
                  <c:v>2253.0</c:v>
                </c:pt>
                <c:pt idx="6624">
                  <c:v>2253.0</c:v>
                </c:pt>
                <c:pt idx="6625">
                  <c:v>2254.0</c:v>
                </c:pt>
                <c:pt idx="6626">
                  <c:v>2254.0</c:v>
                </c:pt>
                <c:pt idx="6627">
                  <c:v>2254.0</c:v>
                </c:pt>
                <c:pt idx="6628">
                  <c:v>2255.0</c:v>
                </c:pt>
                <c:pt idx="6629">
                  <c:v>2255.0</c:v>
                </c:pt>
                <c:pt idx="6630">
                  <c:v>2255.0</c:v>
                </c:pt>
                <c:pt idx="6631">
                  <c:v>2255.0</c:v>
                </c:pt>
                <c:pt idx="6632">
                  <c:v>2255.0</c:v>
                </c:pt>
                <c:pt idx="6633">
                  <c:v>2255.0</c:v>
                </c:pt>
                <c:pt idx="6634">
                  <c:v>2255.0</c:v>
                </c:pt>
                <c:pt idx="6635">
                  <c:v>2255.0</c:v>
                </c:pt>
                <c:pt idx="6636">
                  <c:v>2256.0</c:v>
                </c:pt>
                <c:pt idx="6637">
                  <c:v>2256.0</c:v>
                </c:pt>
                <c:pt idx="6638">
                  <c:v>2256.0</c:v>
                </c:pt>
                <c:pt idx="6639">
                  <c:v>2256.0</c:v>
                </c:pt>
                <c:pt idx="6640">
                  <c:v>2256.0</c:v>
                </c:pt>
                <c:pt idx="6641">
                  <c:v>2256.0</c:v>
                </c:pt>
                <c:pt idx="6642">
                  <c:v>2256.0</c:v>
                </c:pt>
                <c:pt idx="6643">
                  <c:v>2256.0</c:v>
                </c:pt>
                <c:pt idx="6644">
                  <c:v>2256.0</c:v>
                </c:pt>
                <c:pt idx="6645">
                  <c:v>2257.0</c:v>
                </c:pt>
                <c:pt idx="6646">
                  <c:v>2257.0</c:v>
                </c:pt>
                <c:pt idx="6647">
                  <c:v>2257.0</c:v>
                </c:pt>
                <c:pt idx="6648">
                  <c:v>2257.0</c:v>
                </c:pt>
                <c:pt idx="6649">
                  <c:v>2257.0</c:v>
                </c:pt>
                <c:pt idx="6650">
                  <c:v>2257.0</c:v>
                </c:pt>
                <c:pt idx="6651">
                  <c:v>2257.0</c:v>
                </c:pt>
                <c:pt idx="6652">
                  <c:v>2257.0</c:v>
                </c:pt>
                <c:pt idx="6653">
                  <c:v>2257.0</c:v>
                </c:pt>
                <c:pt idx="6654">
                  <c:v>2257.0</c:v>
                </c:pt>
                <c:pt idx="6655">
                  <c:v>2257.0</c:v>
                </c:pt>
                <c:pt idx="6656">
                  <c:v>2257.0</c:v>
                </c:pt>
                <c:pt idx="6657">
                  <c:v>2257.0</c:v>
                </c:pt>
                <c:pt idx="6658">
                  <c:v>2257.0</c:v>
                </c:pt>
                <c:pt idx="6659">
                  <c:v>2257.0</c:v>
                </c:pt>
                <c:pt idx="6660">
                  <c:v>2257.0</c:v>
                </c:pt>
                <c:pt idx="6661">
                  <c:v>2257.0</c:v>
                </c:pt>
                <c:pt idx="6662">
                  <c:v>2258.0</c:v>
                </c:pt>
                <c:pt idx="6663">
                  <c:v>2258.0</c:v>
                </c:pt>
                <c:pt idx="6664">
                  <c:v>2259.0</c:v>
                </c:pt>
                <c:pt idx="6665">
                  <c:v>2260.0</c:v>
                </c:pt>
                <c:pt idx="6666">
                  <c:v>2260.0</c:v>
                </c:pt>
                <c:pt idx="6667">
                  <c:v>2260.0</c:v>
                </c:pt>
                <c:pt idx="6668">
                  <c:v>2260.0</c:v>
                </c:pt>
                <c:pt idx="6669">
                  <c:v>2260.0</c:v>
                </c:pt>
                <c:pt idx="6670">
                  <c:v>2261.0</c:v>
                </c:pt>
                <c:pt idx="6671">
                  <c:v>2261.0</c:v>
                </c:pt>
                <c:pt idx="6672">
                  <c:v>2262.0</c:v>
                </c:pt>
                <c:pt idx="6673">
                  <c:v>2263.0</c:v>
                </c:pt>
                <c:pt idx="6674">
                  <c:v>2264.0</c:v>
                </c:pt>
                <c:pt idx="6675">
                  <c:v>2264.0</c:v>
                </c:pt>
                <c:pt idx="6676">
                  <c:v>2264.0</c:v>
                </c:pt>
                <c:pt idx="6677">
                  <c:v>2265.0</c:v>
                </c:pt>
                <c:pt idx="6678">
                  <c:v>2265.0</c:v>
                </c:pt>
                <c:pt idx="6679">
                  <c:v>2266.0</c:v>
                </c:pt>
                <c:pt idx="6680">
                  <c:v>2266.0</c:v>
                </c:pt>
                <c:pt idx="6681">
                  <c:v>2266.0</c:v>
                </c:pt>
                <c:pt idx="6682">
                  <c:v>2266.0</c:v>
                </c:pt>
                <c:pt idx="6683">
                  <c:v>2267.0</c:v>
                </c:pt>
                <c:pt idx="6684">
                  <c:v>2267.0</c:v>
                </c:pt>
                <c:pt idx="6685">
                  <c:v>2267.0</c:v>
                </c:pt>
                <c:pt idx="6686">
                  <c:v>2267.0</c:v>
                </c:pt>
                <c:pt idx="6687">
                  <c:v>2268.0</c:v>
                </c:pt>
                <c:pt idx="6688">
                  <c:v>2269.0</c:v>
                </c:pt>
                <c:pt idx="6689">
                  <c:v>2270.0</c:v>
                </c:pt>
                <c:pt idx="6690">
                  <c:v>2270.0</c:v>
                </c:pt>
                <c:pt idx="6691">
                  <c:v>2271.0</c:v>
                </c:pt>
                <c:pt idx="6692">
                  <c:v>2272.0</c:v>
                </c:pt>
                <c:pt idx="6693">
                  <c:v>2272.0</c:v>
                </c:pt>
                <c:pt idx="6694">
                  <c:v>2272.0</c:v>
                </c:pt>
                <c:pt idx="6695">
                  <c:v>2273.0</c:v>
                </c:pt>
                <c:pt idx="6696">
                  <c:v>2274.0</c:v>
                </c:pt>
                <c:pt idx="6697">
                  <c:v>2274.0</c:v>
                </c:pt>
                <c:pt idx="6698">
                  <c:v>2274.0</c:v>
                </c:pt>
                <c:pt idx="6699">
                  <c:v>2274.0</c:v>
                </c:pt>
                <c:pt idx="6700">
                  <c:v>2274.0</c:v>
                </c:pt>
                <c:pt idx="6701">
                  <c:v>2274.0</c:v>
                </c:pt>
                <c:pt idx="6702">
                  <c:v>2275.0</c:v>
                </c:pt>
                <c:pt idx="6703">
                  <c:v>2275.0</c:v>
                </c:pt>
                <c:pt idx="6704">
                  <c:v>2276.0</c:v>
                </c:pt>
                <c:pt idx="6705">
                  <c:v>2276.0</c:v>
                </c:pt>
                <c:pt idx="6706">
                  <c:v>2276.0</c:v>
                </c:pt>
                <c:pt idx="6707">
                  <c:v>2277.0</c:v>
                </c:pt>
                <c:pt idx="6708">
                  <c:v>2277.0</c:v>
                </c:pt>
                <c:pt idx="6709">
                  <c:v>2278.0</c:v>
                </c:pt>
                <c:pt idx="6710">
                  <c:v>2278.0</c:v>
                </c:pt>
                <c:pt idx="6711">
                  <c:v>2278.0</c:v>
                </c:pt>
                <c:pt idx="6712">
                  <c:v>2278.0</c:v>
                </c:pt>
                <c:pt idx="6713">
                  <c:v>2279.0</c:v>
                </c:pt>
                <c:pt idx="6714">
                  <c:v>2279.0</c:v>
                </c:pt>
                <c:pt idx="6715">
                  <c:v>2279.0</c:v>
                </c:pt>
                <c:pt idx="6716">
                  <c:v>2279.0</c:v>
                </c:pt>
                <c:pt idx="6717">
                  <c:v>2279.0</c:v>
                </c:pt>
                <c:pt idx="6718">
                  <c:v>2280.0</c:v>
                </c:pt>
                <c:pt idx="6719">
                  <c:v>2281.0</c:v>
                </c:pt>
                <c:pt idx="6720">
                  <c:v>2282.0</c:v>
                </c:pt>
                <c:pt idx="6721">
                  <c:v>2282.0</c:v>
                </c:pt>
                <c:pt idx="6722">
                  <c:v>2283.0</c:v>
                </c:pt>
                <c:pt idx="6723">
                  <c:v>2284.0</c:v>
                </c:pt>
                <c:pt idx="6724">
                  <c:v>2284.0</c:v>
                </c:pt>
                <c:pt idx="6725">
                  <c:v>2284.0</c:v>
                </c:pt>
                <c:pt idx="6726">
                  <c:v>2285.0</c:v>
                </c:pt>
                <c:pt idx="6727">
                  <c:v>2286.0</c:v>
                </c:pt>
                <c:pt idx="6728">
                  <c:v>2287.0</c:v>
                </c:pt>
                <c:pt idx="6729">
                  <c:v>2288.0</c:v>
                </c:pt>
                <c:pt idx="6730">
                  <c:v>2289.0</c:v>
                </c:pt>
                <c:pt idx="6731">
                  <c:v>2290.0</c:v>
                </c:pt>
                <c:pt idx="6732">
                  <c:v>2291.0</c:v>
                </c:pt>
                <c:pt idx="6733">
                  <c:v>2291.0</c:v>
                </c:pt>
                <c:pt idx="6734">
                  <c:v>2292.0</c:v>
                </c:pt>
                <c:pt idx="6735">
                  <c:v>2292.0</c:v>
                </c:pt>
                <c:pt idx="6736">
                  <c:v>2293.0</c:v>
                </c:pt>
                <c:pt idx="6737">
                  <c:v>2293.0</c:v>
                </c:pt>
                <c:pt idx="6738">
                  <c:v>2293.0</c:v>
                </c:pt>
                <c:pt idx="6739">
                  <c:v>2294.0</c:v>
                </c:pt>
                <c:pt idx="6740">
                  <c:v>2295.0</c:v>
                </c:pt>
                <c:pt idx="6741">
                  <c:v>2296.0</c:v>
                </c:pt>
                <c:pt idx="6742">
                  <c:v>2297.0</c:v>
                </c:pt>
                <c:pt idx="6743">
                  <c:v>2297.0</c:v>
                </c:pt>
                <c:pt idx="6744">
                  <c:v>2298.0</c:v>
                </c:pt>
                <c:pt idx="6745">
                  <c:v>2299.0</c:v>
                </c:pt>
                <c:pt idx="6746">
                  <c:v>2300.0</c:v>
                </c:pt>
                <c:pt idx="6747">
                  <c:v>2300.0</c:v>
                </c:pt>
                <c:pt idx="6748">
                  <c:v>2301.0</c:v>
                </c:pt>
                <c:pt idx="6749">
                  <c:v>2302.0</c:v>
                </c:pt>
                <c:pt idx="6750">
                  <c:v>2303.0</c:v>
                </c:pt>
                <c:pt idx="6751">
                  <c:v>2303.0</c:v>
                </c:pt>
                <c:pt idx="6752">
                  <c:v>2303.0</c:v>
                </c:pt>
                <c:pt idx="6753">
                  <c:v>2303.0</c:v>
                </c:pt>
                <c:pt idx="6754">
                  <c:v>2303.0</c:v>
                </c:pt>
                <c:pt idx="6755">
                  <c:v>2303.0</c:v>
                </c:pt>
                <c:pt idx="6756">
                  <c:v>2303.0</c:v>
                </c:pt>
                <c:pt idx="6757">
                  <c:v>2303.0</c:v>
                </c:pt>
                <c:pt idx="6758">
                  <c:v>2304.0</c:v>
                </c:pt>
                <c:pt idx="6759">
                  <c:v>2304.0</c:v>
                </c:pt>
                <c:pt idx="6760">
                  <c:v>2304.0</c:v>
                </c:pt>
                <c:pt idx="6761">
                  <c:v>2304.0</c:v>
                </c:pt>
                <c:pt idx="6762">
                  <c:v>2304.0</c:v>
                </c:pt>
                <c:pt idx="6763">
                  <c:v>2305.0</c:v>
                </c:pt>
                <c:pt idx="6764">
                  <c:v>2306.0</c:v>
                </c:pt>
                <c:pt idx="6765">
                  <c:v>2306.0</c:v>
                </c:pt>
                <c:pt idx="6766">
                  <c:v>2306.0</c:v>
                </c:pt>
                <c:pt idx="6767">
                  <c:v>2306.0</c:v>
                </c:pt>
                <c:pt idx="6768">
                  <c:v>2306.0</c:v>
                </c:pt>
                <c:pt idx="6769">
                  <c:v>2306.0</c:v>
                </c:pt>
                <c:pt idx="6770">
                  <c:v>2307.0</c:v>
                </c:pt>
                <c:pt idx="6771">
                  <c:v>2308.0</c:v>
                </c:pt>
                <c:pt idx="6772">
                  <c:v>2309.0</c:v>
                </c:pt>
                <c:pt idx="6773">
                  <c:v>2309.0</c:v>
                </c:pt>
                <c:pt idx="6774">
                  <c:v>2309.0</c:v>
                </c:pt>
                <c:pt idx="6775">
                  <c:v>2310.0</c:v>
                </c:pt>
                <c:pt idx="6776">
                  <c:v>2310.0</c:v>
                </c:pt>
                <c:pt idx="6777">
                  <c:v>2310.0</c:v>
                </c:pt>
                <c:pt idx="6778">
                  <c:v>2310.0</c:v>
                </c:pt>
                <c:pt idx="6779">
                  <c:v>2311.0</c:v>
                </c:pt>
                <c:pt idx="6780">
                  <c:v>2312.0</c:v>
                </c:pt>
                <c:pt idx="6781">
                  <c:v>2312.0</c:v>
                </c:pt>
                <c:pt idx="6782">
                  <c:v>2312.0</c:v>
                </c:pt>
                <c:pt idx="6783">
                  <c:v>2312.0</c:v>
                </c:pt>
                <c:pt idx="6784">
                  <c:v>2313.0</c:v>
                </c:pt>
                <c:pt idx="6785">
                  <c:v>2314.0</c:v>
                </c:pt>
                <c:pt idx="6786">
                  <c:v>2315.0</c:v>
                </c:pt>
                <c:pt idx="6787">
                  <c:v>2315.0</c:v>
                </c:pt>
                <c:pt idx="6788">
                  <c:v>2316.0</c:v>
                </c:pt>
                <c:pt idx="6789">
                  <c:v>2316.0</c:v>
                </c:pt>
                <c:pt idx="6790">
                  <c:v>2316.0</c:v>
                </c:pt>
                <c:pt idx="6791">
                  <c:v>2316.0</c:v>
                </c:pt>
                <c:pt idx="6792">
                  <c:v>2316.0</c:v>
                </c:pt>
                <c:pt idx="6793">
                  <c:v>2316.0</c:v>
                </c:pt>
                <c:pt idx="6794">
                  <c:v>2317.0</c:v>
                </c:pt>
                <c:pt idx="6795">
                  <c:v>2317.0</c:v>
                </c:pt>
                <c:pt idx="6796">
                  <c:v>2317.0</c:v>
                </c:pt>
                <c:pt idx="6797">
                  <c:v>2317.0</c:v>
                </c:pt>
                <c:pt idx="6798">
                  <c:v>2318.0</c:v>
                </c:pt>
                <c:pt idx="6799">
                  <c:v>2319.0</c:v>
                </c:pt>
                <c:pt idx="6800">
                  <c:v>2319.0</c:v>
                </c:pt>
                <c:pt idx="6801">
                  <c:v>2319.0</c:v>
                </c:pt>
                <c:pt idx="6802">
                  <c:v>2319.0</c:v>
                </c:pt>
                <c:pt idx="6803">
                  <c:v>2320.0</c:v>
                </c:pt>
                <c:pt idx="6804">
                  <c:v>2320.0</c:v>
                </c:pt>
                <c:pt idx="6805">
                  <c:v>2320.0</c:v>
                </c:pt>
                <c:pt idx="6806">
                  <c:v>2320.0</c:v>
                </c:pt>
                <c:pt idx="6807">
                  <c:v>2321.0</c:v>
                </c:pt>
                <c:pt idx="6808">
                  <c:v>2322.0</c:v>
                </c:pt>
                <c:pt idx="6809">
                  <c:v>2322.0</c:v>
                </c:pt>
                <c:pt idx="6810">
                  <c:v>2323.0</c:v>
                </c:pt>
                <c:pt idx="6811">
                  <c:v>2323.0</c:v>
                </c:pt>
                <c:pt idx="6812">
                  <c:v>2323.0</c:v>
                </c:pt>
                <c:pt idx="6813">
                  <c:v>2323.0</c:v>
                </c:pt>
                <c:pt idx="6814">
                  <c:v>2324.0</c:v>
                </c:pt>
                <c:pt idx="6815">
                  <c:v>2324.0</c:v>
                </c:pt>
                <c:pt idx="6816">
                  <c:v>2324.0</c:v>
                </c:pt>
                <c:pt idx="6817">
                  <c:v>2324.0</c:v>
                </c:pt>
                <c:pt idx="6818">
                  <c:v>2324.0</c:v>
                </c:pt>
                <c:pt idx="6819">
                  <c:v>2324.0</c:v>
                </c:pt>
                <c:pt idx="6820">
                  <c:v>2324.0</c:v>
                </c:pt>
                <c:pt idx="6821">
                  <c:v>2325.0</c:v>
                </c:pt>
                <c:pt idx="6822">
                  <c:v>2326.0</c:v>
                </c:pt>
                <c:pt idx="6823">
                  <c:v>2327.0</c:v>
                </c:pt>
                <c:pt idx="6824">
                  <c:v>2327.0</c:v>
                </c:pt>
                <c:pt idx="6825">
                  <c:v>2328.0</c:v>
                </c:pt>
                <c:pt idx="6826">
                  <c:v>2328.0</c:v>
                </c:pt>
                <c:pt idx="6827">
                  <c:v>2328.0</c:v>
                </c:pt>
                <c:pt idx="6828">
                  <c:v>2328.0</c:v>
                </c:pt>
                <c:pt idx="6829">
                  <c:v>2328.0</c:v>
                </c:pt>
                <c:pt idx="6830">
                  <c:v>2329.0</c:v>
                </c:pt>
                <c:pt idx="6831">
                  <c:v>2329.0</c:v>
                </c:pt>
                <c:pt idx="6832">
                  <c:v>2329.0</c:v>
                </c:pt>
                <c:pt idx="6833">
                  <c:v>2329.0</c:v>
                </c:pt>
                <c:pt idx="6834">
                  <c:v>2329.0</c:v>
                </c:pt>
                <c:pt idx="6835">
                  <c:v>2330.0</c:v>
                </c:pt>
                <c:pt idx="6836">
                  <c:v>2330.0</c:v>
                </c:pt>
                <c:pt idx="6837">
                  <c:v>2330.0</c:v>
                </c:pt>
                <c:pt idx="6838">
                  <c:v>2330.0</c:v>
                </c:pt>
                <c:pt idx="6839">
                  <c:v>2331.0</c:v>
                </c:pt>
                <c:pt idx="6840">
                  <c:v>2331.0</c:v>
                </c:pt>
                <c:pt idx="6841">
                  <c:v>2331.0</c:v>
                </c:pt>
                <c:pt idx="6842">
                  <c:v>2331.0</c:v>
                </c:pt>
                <c:pt idx="6843">
                  <c:v>2331.0</c:v>
                </c:pt>
                <c:pt idx="6844">
                  <c:v>2332.0</c:v>
                </c:pt>
                <c:pt idx="6845">
                  <c:v>2332.0</c:v>
                </c:pt>
                <c:pt idx="6846">
                  <c:v>2332.0</c:v>
                </c:pt>
                <c:pt idx="6847">
                  <c:v>2332.0</c:v>
                </c:pt>
                <c:pt idx="6848">
                  <c:v>2332.0</c:v>
                </c:pt>
                <c:pt idx="6849">
                  <c:v>2332.0</c:v>
                </c:pt>
                <c:pt idx="6850">
                  <c:v>2332.0</c:v>
                </c:pt>
                <c:pt idx="6851">
                  <c:v>2333.0</c:v>
                </c:pt>
                <c:pt idx="6852">
                  <c:v>2333.0</c:v>
                </c:pt>
                <c:pt idx="6853">
                  <c:v>2333.0</c:v>
                </c:pt>
                <c:pt idx="6854">
                  <c:v>2334.0</c:v>
                </c:pt>
                <c:pt idx="6855">
                  <c:v>2334.0</c:v>
                </c:pt>
                <c:pt idx="6856">
                  <c:v>2335.0</c:v>
                </c:pt>
                <c:pt idx="6857">
                  <c:v>2335.0</c:v>
                </c:pt>
                <c:pt idx="6858">
                  <c:v>2336.0</c:v>
                </c:pt>
                <c:pt idx="6859">
                  <c:v>2337.0</c:v>
                </c:pt>
                <c:pt idx="6860">
                  <c:v>2337.0</c:v>
                </c:pt>
                <c:pt idx="6861">
                  <c:v>2338.0</c:v>
                </c:pt>
                <c:pt idx="6862">
                  <c:v>2339.0</c:v>
                </c:pt>
                <c:pt idx="6863">
                  <c:v>2340.0</c:v>
                </c:pt>
                <c:pt idx="6864">
                  <c:v>2340.0</c:v>
                </c:pt>
                <c:pt idx="6865">
                  <c:v>2340.0</c:v>
                </c:pt>
                <c:pt idx="6866">
                  <c:v>2341.0</c:v>
                </c:pt>
                <c:pt idx="6867">
                  <c:v>2341.0</c:v>
                </c:pt>
                <c:pt idx="6868">
                  <c:v>2342.0</c:v>
                </c:pt>
                <c:pt idx="6869">
                  <c:v>2342.0</c:v>
                </c:pt>
                <c:pt idx="6870">
                  <c:v>2342.0</c:v>
                </c:pt>
                <c:pt idx="6871">
                  <c:v>2342.0</c:v>
                </c:pt>
                <c:pt idx="6872">
                  <c:v>2342.0</c:v>
                </c:pt>
                <c:pt idx="6873">
                  <c:v>2343.0</c:v>
                </c:pt>
                <c:pt idx="6874">
                  <c:v>2343.0</c:v>
                </c:pt>
                <c:pt idx="6875">
                  <c:v>2343.0</c:v>
                </c:pt>
                <c:pt idx="6876">
                  <c:v>2343.0</c:v>
                </c:pt>
                <c:pt idx="6877">
                  <c:v>2343.0</c:v>
                </c:pt>
                <c:pt idx="6878">
                  <c:v>2344.0</c:v>
                </c:pt>
                <c:pt idx="6879">
                  <c:v>2345.0</c:v>
                </c:pt>
                <c:pt idx="6880">
                  <c:v>2345.0</c:v>
                </c:pt>
                <c:pt idx="6881">
                  <c:v>2345.0</c:v>
                </c:pt>
                <c:pt idx="6882">
                  <c:v>2345.0</c:v>
                </c:pt>
                <c:pt idx="6883">
                  <c:v>2345.0</c:v>
                </c:pt>
                <c:pt idx="6884">
                  <c:v>2345.0</c:v>
                </c:pt>
                <c:pt idx="6885">
                  <c:v>2345.0</c:v>
                </c:pt>
                <c:pt idx="6886">
                  <c:v>2345.0</c:v>
                </c:pt>
                <c:pt idx="6887">
                  <c:v>2345.0</c:v>
                </c:pt>
                <c:pt idx="6888">
                  <c:v>2346.0</c:v>
                </c:pt>
                <c:pt idx="6889">
                  <c:v>2346.0</c:v>
                </c:pt>
                <c:pt idx="6890">
                  <c:v>2346.0</c:v>
                </c:pt>
                <c:pt idx="6891">
                  <c:v>2346.0</c:v>
                </c:pt>
                <c:pt idx="6892">
                  <c:v>2347.0</c:v>
                </c:pt>
                <c:pt idx="6893">
                  <c:v>2348.0</c:v>
                </c:pt>
                <c:pt idx="6894">
                  <c:v>2348.0</c:v>
                </c:pt>
                <c:pt idx="6895">
                  <c:v>2348.0</c:v>
                </c:pt>
                <c:pt idx="6896">
                  <c:v>2348.0</c:v>
                </c:pt>
                <c:pt idx="6897">
                  <c:v>2349.0</c:v>
                </c:pt>
                <c:pt idx="6898">
                  <c:v>2349.0</c:v>
                </c:pt>
                <c:pt idx="6899">
                  <c:v>2349.0</c:v>
                </c:pt>
                <c:pt idx="6900">
                  <c:v>2349.0</c:v>
                </c:pt>
                <c:pt idx="6901">
                  <c:v>2349.0</c:v>
                </c:pt>
                <c:pt idx="6902">
                  <c:v>2350.0</c:v>
                </c:pt>
                <c:pt idx="6903">
                  <c:v>2351.0</c:v>
                </c:pt>
                <c:pt idx="6904">
                  <c:v>2351.0</c:v>
                </c:pt>
                <c:pt idx="6905">
                  <c:v>2351.0</c:v>
                </c:pt>
                <c:pt idx="6906">
                  <c:v>2352.0</c:v>
                </c:pt>
                <c:pt idx="6907">
                  <c:v>2352.0</c:v>
                </c:pt>
                <c:pt idx="6908">
                  <c:v>2352.0</c:v>
                </c:pt>
                <c:pt idx="6909">
                  <c:v>2352.0</c:v>
                </c:pt>
                <c:pt idx="6910">
                  <c:v>2352.0</c:v>
                </c:pt>
                <c:pt idx="6911">
                  <c:v>2352.0</c:v>
                </c:pt>
                <c:pt idx="6912">
                  <c:v>2352.0</c:v>
                </c:pt>
                <c:pt idx="6913">
                  <c:v>2352.0</c:v>
                </c:pt>
                <c:pt idx="6914">
                  <c:v>2352.0</c:v>
                </c:pt>
                <c:pt idx="6915">
                  <c:v>2352.0</c:v>
                </c:pt>
                <c:pt idx="6916">
                  <c:v>2352.0</c:v>
                </c:pt>
                <c:pt idx="6917">
                  <c:v>2353.0</c:v>
                </c:pt>
                <c:pt idx="6918">
                  <c:v>2354.0</c:v>
                </c:pt>
                <c:pt idx="6919">
                  <c:v>2354.0</c:v>
                </c:pt>
                <c:pt idx="6920">
                  <c:v>2354.0</c:v>
                </c:pt>
                <c:pt idx="6921">
                  <c:v>2355.0</c:v>
                </c:pt>
                <c:pt idx="6922">
                  <c:v>2356.0</c:v>
                </c:pt>
                <c:pt idx="6923">
                  <c:v>2357.0</c:v>
                </c:pt>
                <c:pt idx="6924">
                  <c:v>2357.0</c:v>
                </c:pt>
                <c:pt idx="6925">
                  <c:v>2357.0</c:v>
                </c:pt>
                <c:pt idx="6926">
                  <c:v>2358.0</c:v>
                </c:pt>
                <c:pt idx="6927">
                  <c:v>2359.0</c:v>
                </c:pt>
                <c:pt idx="6928">
                  <c:v>2360.0</c:v>
                </c:pt>
                <c:pt idx="6929">
                  <c:v>2361.0</c:v>
                </c:pt>
                <c:pt idx="6930">
                  <c:v>2362.0</c:v>
                </c:pt>
                <c:pt idx="6931">
                  <c:v>2362.0</c:v>
                </c:pt>
                <c:pt idx="6932">
                  <c:v>2363.0</c:v>
                </c:pt>
                <c:pt idx="6933">
                  <c:v>2363.0</c:v>
                </c:pt>
                <c:pt idx="6934">
                  <c:v>2363.0</c:v>
                </c:pt>
                <c:pt idx="6935">
                  <c:v>2364.0</c:v>
                </c:pt>
                <c:pt idx="6936">
                  <c:v>2365.0</c:v>
                </c:pt>
                <c:pt idx="6937">
                  <c:v>2366.0</c:v>
                </c:pt>
                <c:pt idx="6938">
                  <c:v>2366.0</c:v>
                </c:pt>
                <c:pt idx="6939">
                  <c:v>2367.0</c:v>
                </c:pt>
                <c:pt idx="6940">
                  <c:v>2368.0</c:v>
                </c:pt>
                <c:pt idx="6941">
                  <c:v>2368.0</c:v>
                </c:pt>
                <c:pt idx="6942">
                  <c:v>2369.0</c:v>
                </c:pt>
                <c:pt idx="6943">
                  <c:v>2370.0</c:v>
                </c:pt>
                <c:pt idx="6944">
                  <c:v>2370.0</c:v>
                </c:pt>
                <c:pt idx="6945">
                  <c:v>2371.0</c:v>
                </c:pt>
                <c:pt idx="6946">
                  <c:v>2372.0</c:v>
                </c:pt>
                <c:pt idx="6947">
                  <c:v>2373.0</c:v>
                </c:pt>
                <c:pt idx="6948">
                  <c:v>2374.0</c:v>
                </c:pt>
                <c:pt idx="6949">
                  <c:v>2374.0</c:v>
                </c:pt>
                <c:pt idx="6950">
                  <c:v>2375.0</c:v>
                </c:pt>
                <c:pt idx="6951">
                  <c:v>2376.0</c:v>
                </c:pt>
                <c:pt idx="6952">
                  <c:v>2376.0</c:v>
                </c:pt>
                <c:pt idx="6953">
                  <c:v>2376.0</c:v>
                </c:pt>
                <c:pt idx="6954">
                  <c:v>2376.0</c:v>
                </c:pt>
                <c:pt idx="6955">
                  <c:v>2376.0</c:v>
                </c:pt>
                <c:pt idx="6956">
                  <c:v>2376.0</c:v>
                </c:pt>
                <c:pt idx="6957">
                  <c:v>2377.0</c:v>
                </c:pt>
                <c:pt idx="6958">
                  <c:v>2378.0</c:v>
                </c:pt>
                <c:pt idx="6959">
                  <c:v>2379.0</c:v>
                </c:pt>
                <c:pt idx="6960">
                  <c:v>2379.0</c:v>
                </c:pt>
                <c:pt idx="6961">
                  <c:v>2380.0</c:v>
                </c:pt>
                <c:pt idx="6962">
                  <c:v>2381.0</c:v>
                </c:pt>
                <c:pt idx="6963">
                  <c:v>2381.0</c:v>
                </c:pt>
                <c:pt idx="6964">
                  <c:v>2382.0</c:v>
                </c:pt>
                <c:pt idx="6965">
                  <c:v>2382.0</c:v>
                </c:pt>
                <c:pt idx="6966">
                  <c:v>2383.0</c:v>
                </c:pt>
                <c:pt idx="6967">
                  <c:v>2384.0</c:v>
                </c:pt>
                <c:pt idx="6968">
                  <c:v>2385.0</c:v>
                </c:pt>
                <c:pt idx="6969">
                  <c:v>2385.0</c:v>
                </c:pt>
                <c:pt idx="6970">
                  <c:v>2385.0</c:v>
                </c:pt>
                <c:pt idx="6971">
                  <c:v>2385.0</c:v>
                </c:pt>
                <c:pt idx="6972">
                  <c:v>2385.0</c:v>
                </c:pt>
                <c:pt idx="6973">
                  <c:v>2385.0</c:v>
                </c:pt>
                <c:pt idx="6974">
                  <c:v>2385.0</c:v>
                </c:pt>
                <c:pt idx="6975">
                  <c:v>2385.0</c:v>
                </c:pt>
                <c:pt idx="6976">
                  <c:v>2385.0</c:v>
                </c:pt>
                <c:pt idx="6977">
                  <c:v>2385.0</c:v>
                </c:pt>
                <c:pt idx="6978">
                  <c:v>2386.0</c:v>
                </c:pt>
                <c:pt idx="6979">
                  <c:v>2386.0</c:v>
                </c:pt>
                <c:pt idx="6980">
                  <c:v>2386.0</c:v>
                </c:pt>
                <c:pt idx="6981">
                  <c:v>2387.0</c:v>
                </c:pt>
                <c:pt idx="6982">
                  <c:v>2387.0</c:v>
                </c:pt>
                <c:pt idx="6983">
                  <c:v>2387.0</c:v>
                </c:pt>
                <c:pt idx="6984">
                  <c:v>2387.0</c:v>
                </c:pt>
                <c:pt idx="6985">
                  <c:v>2387.0</c:v>
                </c:pt>
                <c:pt idx="6986">
                  <c:v>2387.0</c:v>
                </c:pt>
                <c:pt idx="6987">
                  <c:v>2387.0</c:v>
                </c:pt>
                <c:pt idx="6988">
                  <c:v>2387.0</c:v>
                </c:pt>
                <c:pt idx="6989">
                  <c:v>2387.0</c:v>
                </c:pt>
                <c:pt idx="6990">
                  <c:v>2388.0</c:v>
                </c:pt>
                <c:pt idx="6991">
                  <c:v>2388.0</c:v>
                </c:pt>
                <c:pt idx="6992">
                  <c:v>2388.0</c:v>
                </c:pt>
                <c:pt idx="6993">
                  <c:v>2388.0</c:v>
                </c:pt>
                <c:pt idx="6994">
                  <c:v>2388.0</c:v>
                </c:pt>
                <c:pt idx="6995">
                  <c:v>2388.0</c:v>
                </c:pt>
                <c:pt idx="6996">
                  <c:v>2388.0</c:v>
                </c:pt>
                <c:pt idx="6997">
                  <c:v>2388.0</c:v>
                </c:pt>
                <c:pt idx="6998">
                  <c:v>2388.0</c:v>
                </c:pt>
                <c:pt idx="6999">
                  <c:v>2388.0</c:v>
                </c:pt>
                <c:pt idx="7000">
                  <c:v>2389.0</c:v>
                </c:pt>
                <c:pt idx="7001">
                  <c:v>2389.0</c:v>
                </c:pt>
                <c:pt idx="7002">
                  <c:v>2390.0</c:v>
                </c:pt>
                <c:pt idx="7003">
                  <c:v>2390.0</c:v>
                </c:pt>
                <c:pt idx="7004">
                  <c:v>2391.0</c:v>
                </c:pt>
                <c:pt idx="7005">
                  <c:v>2392.0</c:v>
                </c:pt>
                <c:pt idx="7006">
                  <c:v>2392.0</c:v>
                </c:pt>
                <c:pt idx="7007">
                  <c:v>2393.0</c:v>
                </c:pt>
                <c:pt idx="7008">
                  <c:v>2394.0</c:v>
                </c:pt>
                <c:pt idx="7009">
                  <c:v>2395.0</c:v>
                </c:pt>
                <c:pt idx="7010">
                  <c:v>2396.0</c:v>
                </c:pt>
                <c:pt idx="7011">
                  <c:v>2397.0</c:v>
                </c:pt>
                <c:pt idx="7012">
                  <c:v>2398.0</c:v>
                </c:pt>
                <c:pt idx="7013">
                  <c:v>2399.0</c:v>
                </c:pt>
                <c:pt idx="7014">
                  <c:v>2399.0</c:v>
                </c:pt>
                <c:pt idx="7015">
                  <c:v>2400.0</c:v>
                </c:pt>
                <c:pt idx="7016">
                  <c:v>2400.0</c:v>
                </c:pt>
                <c:pt idx="7017">
                  <c:v>2400.0</c:v>
                </c:pt>
                <c:pt idx="7018">
                  <c:v>2400.0</c:v>
                </c:pt>
                <c:pt idx="7019">
                  <c:v>2401.0</c:v>
                </c:pt>
                <c:pt idx="7020">
                  <c:v>2401.0</c:v>
                </c:pt>
                <c:pt idx="7021">
                  <c:v>2401.0</c:v>
                </c:pt>
                <c:pt idx="7022">
                  <c:v>2401.0</c:v>
                </c:pt>
                <c:pt idx="7023">
                  <c:v>2401.0</c:v>
                </c:pt>
                <c:pt idx="7024">
                  <c:v>2401.0</c:v>
                </c:pt>
                <c:pt idx="7025">
                  <c:v>2401.0</c:v>
                </c:pt>
                <c:pt idx="7026">
                  <c:v>2401.0</c:v>
                </c:pt>
                <c:pt idx="7027">
                  <c:v>2402.0</c:v>
                </c:pt>
                <c:pt idx="7028">
                  <c:v>2403.0</c:v>
                </c:pt>
                <c:pt idx="7029">
                  <c:v>2403.0</c:v>
                </c:pt>
                <c:pt idx="7030">
                  <c:v>2404.0</c:v>
                </c:pt>
                <c:pt idx="7031">
                  <c:v>2404.0</c:v>
                </c:pt>
                <c:pt idx="7032">
                  <c:v>2404.0</c:v>
                </c:pt>
                <c:pt idx="7033">
                  <c:v>2404.0</c:v>
                </c:pt>
                <c:pt idx="7034">
                  <c:v>2404.0</c:v>
                </c:pt>
                <c:pt idx="7035">
                  <c:v>2404.0</c:v>
                </c:pt>
                <c:pt idx="7036">
                  <c:v>2404.0</c:v>
                </c:pt>
                <c:pt idx="7037">
                  <c:v>2404.0</c:v>
                </c:pt>
                <c:pt idx="7038">
                  <c:v>2404.0</c:v>
                </c:pt>
                <c:pt idx="7039">
                  <c:v>2404.0</c:v>
                </c:pt>
                <c:pt idx="7040">
                  <c:v>2404.0</c:v>
                </c:pt>
                <c:pt idx="7041">
                  <c:v>2404.0</c:v>
                </c:pt>
                <c:pt idx="7042">
                  <c:v>2404.0</c:v>
                </c:pt>
                <c:pt idx="7043">
                  <c:v>2405.0</c:v>
                </c:pt>
                <c:pt idx="7044">
                  <c:v>2405.0</c:v>
                </c:pt>
                <c:pt idx="7045">
                  <c:v>2406.0</c:v>
                </c:pt>
                <c:pt idx="7046">
                  <c:v>2406.0</c:v>
                </c:pt>
                <c:pt idx="7047">
                  <c:v>2407.0</c:v>
                </c:pt>
                <c:pt idx="7048">
                  <c:v>2408.0</c:v>
                </c:pt>
                <c:pt idx="7049">
                  <c:v>2408.0</c:v>
                </c:pt>
                <c:pt idx="7050">
                  <c:v>2408.0</c:v>
                </c:pt>
                <c:pt idx="7051">
                  <c:v>2409.0</c:v>
                </c:pt>
                <c:pt idx="7052">
                  <c:v>2410.0</c:v>
                </c:pt>
                <c:pt idx="7053">
                  <c:v>2411.0</c:v>
                </c:pt>
                <c:pt idx="7054">
                  <c:v>2412.0</c:v>
                </c:pt>
                <c:pt idx="7055">
                  <c:v>2413.0</c:v>
                </c:pt>
                <c:pt idx="7056">
                  <c:v>2414.0</c:v>
                </c:pt>
                <c:pt idx="7057">
                  <c:v>2414.0</c:v>
                </c:pt>
                <c:pt idx="7058">
                  <c:v>2415.0</c:v>
                </c:pt>
                <c:pt idx="7059">
                  <c:v>2416.0</c:v>
                </c:pt>
                <c:pt idx="7060">
                  <c:v>2416.0</c:v>
                </c:pt>
                <c:pt idx="7061">
                  <c:v>2416.0</c:v>
                </c:pt>
                <c:pt idx="7062">
                  <c:v>2417.0</c:v>
                </c:pt>
                <c:pt idx="7063">
                  <c:v>2418.0</c:v>
                </c:pt>
                <c:pt idx="7064">
                  <c:v>2418.0</c:v>
                </c:pt>
                <c:pt idx="7065">
                  <c:v>2418.0</c:v>
                </c:pt>
                <c:pt idx="7066">
                  <c:v>2418.0</c:v>
                </c:pt>
                <c:pt idx="7067">
                  <c:v>2418.0</c:v>
                </c:pt>
                <c:pt idx="7068">
                  <c:v>2418.0</c:v>
                </c:pt>
                <c:pt idx="7069">
                  <c:v>2418.0</c:v>
                </c:pt>
                <c:pt idx="7070">
                  <c:v>2418.0</c:v>
                </c:pt>
                <c:pt idx="7071">
                  <c:v>2418.0</c:v>
                </c:pt>
                <c:pt idx="7072">
                  <c:v>2419.0</c:v>
                </c:pt>
                <c:pt idx="7073">
                  <c:v>2419.0</c:v>
                </c:pt>
                <c:pt idx="7074">
                  <c:v>2419.0</c:v>
                </c:pt>
                <c:pt idx="7075">
                  <c:v>2419.0</c:v>
                </c:pt>
                <c:pt idx="7076">
                  <c:v>2419.0</c:v>
                </c:pt>
                <c:pt idx="7077">
                  <c:v>2419.0</c:v>
                </c:pt>
                <c:pt idx="7078">
                  <c:v>2419.0</c:v>
                </c:pt>
                <c:pt idx="7079">
                  <c:v>2420.0</c:v>
                </c:pt>
                <c:pt idx="7080">
                  <c:v>2421.0</c:v>
                </c:pt>
                <c:pt idx="7081">
                  <c:v>2422.0</c:v>
                </c:pt>
                <c:pt idx="7082">
                  <c:v>2422.0</c:v>
                </c:pt>
                <c:pt idx="7083">
                  <c:v>2423.0</c:v>
                </c:pt>
                <c:pt idx="7084">
                  <c:v>2424.0</c:v>
                </c:pt>
                <c:pt idx="7085">
                  <c:v>2425.0</c:v>
                </c:pt>
                <c:pt idx="7086">
                  <c:v>2425.0</c:v>
                </c:pt>
                <c:pt idx="7087">
                  <c:v>2425.0</c:v>
                </c:pt>
                <c:pt idx="7088">
                  <c:v>2425.0</c:v>
                </c:pt>
                <c:pt idx="7089">
                  <c:v>2425.0</c:v>
                </c:pt>
                <c:pt idx="7090">
                  <c:v>2425.0</c:v>
                </c:pt>
                <c:pt idx="7091">
                  <c:v>2425.0</c:v>
                </c:pt>
                <c:pt idx="7092">
                  <c:v>2426.0</c:v>
                </c:pt>
                <c:pt idx="7093">
                  <c:v>2426.0</c:v>
                </c:pt>
                <c:pt idx="7094">
                  <c:v>2426.0</c:v>
                </c:pt>
                <c:pt idx="7095">
                  <c:v>2426.0</c:v>
                </c:pt>
                <c:pt idx="7096">
                  <c:v>2426.0</c:v>
                </c:pt>
                <c:pt idx="7097">
                  <c:v>2426.0</c:v>
                </c:pt>
                <c:pt idx="7098">
                  <c:v>2426.0</c:v>
                </c:pt>
                <c:pt idx="7099">
                  <c:v>2426.0</c:v>
                </c:pt>
                <c:pt idx="7100">
                  <c:v>2426.0</c:v>
                </c:pt>
                <c:pt idx="7101">
                  <c:v>2426.0</c:v>
                </c:pt>
                <c:pt idx="7102">
                  <c:v>2426.0</c:v>
                </c:pt>
                <c:pt idx="7103">
                  <c:v>2426.0</c:v>
                </c:pt>
                <c:pt idx="7104">
                  <c:v>2426.0</c:v>
                </c:pt>
                <c:pt idx="7105">
                  <c:v>2426.0</c:v>
                </c:pt>
                <c:pt idx="7106">
                  <c:v>2426.0</c:v>
                </c:pt>
                <c:pt idx="7107">
                  <c:v>2426.0</c:v>
                </c:pt>
                <c:pt idx="7108">
                  <c:v>2426.0</c:v>
                </c:pt>
                <c:pt idx="7109">
                  <c:v>2426.0</c:v>
                </c:pt>
                <c:pt idx="7110">
                  <c:v>2427.0</c:v>
                </c:pt>
                <c:pt idx="7111">
                  <c:v>2427.0</c:v>
                </c:pt>
                <c:pt idx="7112">
                  <c:v>2427.0</c:v>
                </c:pt>
                <c:pt idx="7113">
                  <c:v>2427.0</c:v>
                </c:pt>
                <c:pt idx="7114">
                  <c:v>2427.0</c:v>
                </c:pt>
                <c:pt idx="7115">
                  <c:v>2427.0</c:v>
                </c:pt>
                <c:pt idx="7116">
                  <c:v>2428.0</c:v>
                </c:pt>
                <c:pt idx="7117">
                  <c:v>2428.0</c:v>
                </c:pt>
                <c:pt idx="7118">
                  <c:v>2428.0</c:v>
                </c:pt>
                <c:pt idx="7119">
                  <c:v>2429.0</c:v>
                </c:pt>
                <c:pt idx="7120">
                  <c:v>2429.0</c:v>
                </c:pt>
                <c:pt idx="7121">
                  <c:v>2429.0</c:v>
                </c:pt>
                <c:pt idx="7122">
                  <c:v>2429.0</c:v>
                </c:pt>
                <c:pt idx="7123">
                  <c:v>2429.0</c:v>
                </c:pt>
                <c:pt idx="7124">
                  <c:v>2430.0</c:v>
                </c:pt>
                <c:pt idx="7125">
                  <c:v>2430.0</c:v>
                </c:pt>
                <c:pt idx="7126">
                  <c:v>2430.0</c:v>
                </c:pt>
                <c:pt idx="7127">
                  <c:v>2430.0</c:v>
                </c:pt>
                <c:pt idx="7128">
                  <c:v>2431.0</c:v>
                </c:pt>
                <c:pt idx="7129">
                  <c:v>2432.0</c:v>
                </c:pt>
                <c:pt idx="7130">
                  <c:v>2433.0</c:v>
                </c:pt>
                <c:pt idx="7131">
                  <c:v>2434.0</c:v>
                </c:pt>
                <c:pt idx="7132">
                  <c:v>2434.0</c:v>
                </c:pt>
                <c:pt idx="7133">
                  <c:v>2434.0</c:v>
                </c:pt>
                <c:pt idx="7134">
                  <c:v>2435.0</c:v>
                </c:pt>
                <c:pt idx="7135">
                  <c:v>2436.0</c:v>
                </c:pt>
                <c:pt idx="7136">
                  <c:v>2436.0</c:v>
                </c:pt>
                <c:pt idx="7137">
                  <c:v>2436.0</c:v>
                </c:pt>
                <c:pt idx="7138">
                  <c:v>2437.0</c:v>
                </c:pt>
                <c:pt idx="7139">
                  <c:v>2438.0</c:v>
                </c:pt>
                <c:pt idx="7140">
                  <c:v>2438.0</c:v>
                </c:pt>
                <c:pt idx="7141">
                  <c:v>2438.0</c:v>
                </c:pt>
                <c:pt idx="7142">
                  <c:v>2438.0</c:v>
                </c:pt>
                <c:pt idx="7143">
                  <c:v>2438.0</c:v>
                </c:pt>
                <c:pt idx="7144">
                  <c:v>2438.0</c:v>
                </c:pt>
                <c:pt idx="7145">
                  <c:v>2438.0</c:v>
                </c:pt>
                <c:pt idx="7146">
                  <c:v>2439.0</c:v>
                </c:pt>
                <c:pt idx="7147">
                  <c:v>2439.0</c:v>
                </c:pt>
                <c:pt idx="7148">
                  <c:v>2440.0</c:v>
                </c:pt>
                <c:pt idx="7149">
                  <c:v>2440.0</c:v>
                </c:pt>
                <c:pt idx="7150">
                  <c:v>2440.0</c:v>
                </c:pt>
                <c:pt idx="7151">
                  <c:v>2440.0</c:v>
                </c:pt>
                <c:pt idx="7152">
                  <c:v>2440.0</c:v>
                </c:pt>
                <c:pt idx="7153">
                  <c:v>2441.0</c:v>
                </c:pt>
                <c:pt idx="7154">
                  <c:v>2441.0</c:v>
                </c:pt>
                <c:pt idx="7155">
                  <c:v>2442.0</c:v>
                </c:pt>
                <c:pt idx="7156">
                  <c:v>2442.0</c:v>
                </c:pt>
                <c:pt idx="7157">
                  <c:v>2443.0</c:v>
                </c:pt>
                <c:pt idx="7158">
                  <c:v>2444.0</c:v>
                </c:pt>
                <c:pt idx="7159">
                  <c:v>2444.0</c:v>
                </c:pt>
                <c:pt idx="7160">
                  <c:v>2445.0</c:v>
                </c:pt>
                <c:pt idx="7161">
                  <c:v>2445.0</c:v>
                </c:pt>
                <c:pt idx="7162">
                  <c:v>2445.0</c:v>
                </c:pt>
                <c:pt idx="7163">
                  <c:v>2446.0</c:v>
                </c:pt>
                <c:pt idx="7164">
                  <c:v>2446.0</c:v>
                </c:pt>
                <c:pt idx="7165">
                  <c:v>2446.0</c:v>
                </c:pt>
                <c:pt idx="7166">
                  <c:v>2446.0</c:v>
                </c:pt>
                <c:pt idx="7167">
                  <c:v>2447.0</c:v>
                </c:pt>
                <c:pt idx="7168">
                  <c:v>2447.0</c:v>
                </c:pt>
                <c:pt idx="7169">
                  <c:v>2447.0</c:v>
                </c:pt>
                <c:pt idx="7170">
                  <c:v>2447.0</c:v>
                </c:pt>
                <c:pt idx="7171">
                  <c:v>2447.0</c:v>
                </c:pt>
                <c:pt idx="7172">
                  <c:v>2447.0</c:v>
                </c:pt>
                <c:pt idx="7173">
                  <c:v>2447.0</c:v>
                </c:pt>
                <c:pt idx="7174">
                  <c:v>2447.0</c:v>
                </c:pt>
                <c:pt idx="7175">
                  <c:v>2447.0</c:v>
                </c:pt>
                <c:pt idx="7176">
                  <c:v>2447.0</c:v>
                </c:pt>
                <c:pt idx="7177">
                  <c:v>2448.0</c:v>
                </c:pt>
                <c:pt idx="7178">
                  <c:v>2449.0</c:v>
                </c:pt>
                <c:pt idx="7179">
                  <c:v>2450.0</c:v>
                </c:pt>
                <c:pt idx="7180">
                  <c:v>2450.0</c:v>
                </c:pt>
                <c:pt idx="7181">
                  <c:v>2450.0</c:v>
                </c:pt>
                <c:pt idx="7182">
                  <c:v>2450.0</c:v>
                </c:pt>
                <c:pt idx="7183">
                  <c:v>2451.0</c:v>
                </c:pt>
                <c:pt idx="7184">
                  <c:v>2452.0</c:v>
                </c:pt>
                <c:pt idx="7185">
                  <c:v>2453.0</c:v>
                </c:pt>
                <c:pt idx="7186">
                  <c:v>2454.0</c:v>
                </c:pt>
                <c:pt idx="7187">
                  <c:v>2454.0</c:v>
                </c:pt>
                <c:pt idx="7188">
                  <c:v>2454.0</c:v>
                </c:pt>
                <c:pt idx="7189">
                  <c:v>2455.0</c:v>
                </c:pt>
                <c:pt idx="7190">
                  <c:v>2456.0</c:v>
                </c:pt>
                <c:pt idx="7191">
                  <c:v>2456.0</c:v>
                </c:pt>
                <c:pt idx="7192">
                  <c:v>2457.0</c:v>
                </c:pt>
                <c:pt idx="7193">
                  <c:v>2458.0</c:v>
                </c:pt>
                <c:pt idx="7194">
                  <c:v>2459.0</c:v>
                </c:pt>
                <c:pt idx="7195">
                  <c:v>2460.0</c:v>
                </c:pt>
                <c:pt idx="7196">
                  <c:v>2460.0</c:v>
                </c:pt>
                <c:pt idx="7197">
                  <c:v>2460.0</c:v>
                </c:pt>
                <c:pt idx="7198">
                  <c:v>2461.0</c:v>
                </c:pt>
                <c:pt idx="7199">
                  <c:v>2462.0</c:v>
                </c:pt>
                <c:pt idx="7200">
                  <c:v>2462.0</c:v>
                </c:pt>
                <c:pt idx="7201">
                  <c:v>2462.0</c:v>
                </c:pt>
                <c:pt idx="7202">
                  <c:v>2462.0</c:v>
                </c:pt>
                <c:pt idx="7203">
                  <c:v>2463.0</c:v>
                </c:pt>
                <c:pt idx="7204">
                  <c:v>2463.0</c:v>
                </c:pt>
                <c:pt idx="7205">
                  <c:v>2464.0</c:v>
                </c:pt>
                <c:pt idx="7206">
                  <c:v>2464.0</c:v>
                </c:pt>
                <c:pt idx="7207">
                  <c:v>2464.0</c:v>
                </c:pt>
                <c:pt idx="7208">
                  <c:v>2465.0</c:v>
                </c:pt>
                <c:pt idx="7209">
                  <c:v>2465.0</c:v>
                </c:pt>
                <c:pt idx="7210">
                  <c:v>2465.0</c:v>
                </c:pt>
                <c:pt idx="7211">
                  <c:v>2465.0</c:v>
                </c:pt>
                <c:pt idx="7212">
                  <c:v>2465.0</c:v>
                </c:pt>
                <c:pt idx="7213">
                  <c:v>2465.0</c:v>
                </c:pt>
                <c:pt idx="7214">
                  <c:v>2465.0</c:v>
                </c:pt>
                <c:pt idx="7215">
                  <c:v>2465.0</c:v>
                </c:pt>
                <c:pt idx="7216">
                  <c:v>2466.0</c:v>
                </c:pt>
                <c:pt idx="7217">
                  <c:v>2467.0</c:v>
                </c:pt>
                <c:pt idx="7218">
                  <c:v>2468.0</c:v>
                </c:pt>
                <c:pt idx="7219">
                  <c:v>2469.0</c:v>
                </c:pt>
                <c:pt idx="7220">
                  <c:v>2469.0</c:v>
                </c:pt>
                <c:pt idx="7221">
                  <c:v>2469.0</c:v>
                </c:pt>
                <c:pt idx="7222">
                  <c:v>2470.0</c:v>
                </c:pt>
                <c:pt idx="7223">
                  <c:v>2470.0</c:v>
                </c:pt>
                <c:pt idx="7224">
                  <c:v>2470.0</c:v>
                </c:pt>
                <c:pt idx="7225">
                  <c:v>2470.0</c:v>
                </c:pt>
                <c:pt idx="7226">
                  <c:v>2471.0</c:v>
                </c:pt>
                <c:pt idx="7227">
                  <c:v>2471.0</c:v>
                </c:pt>
                <c:pt idx="7228">
                  <c:v>2472.0</c:v>
                </c:pt>
                <c:pt idx="7229">
                  <c:v>2472.0</c:v>
                </c:pt>
                <c:pt idx="7230">
                  <c:v>2473.0</c:v>
                </c:pt>
                <c:pt idx="7231">
                  <c:v>2474.0</c:v>
                </c:pt>
                <c:pt idx="7232">
                  <c:v>2475.0</c:v>
                </c:pt>
                <c:pt idx="7233">
                  <c:v>2476.0</c:v>
                </c:pt>
                <c:pt idx="7234">
                  <c:v>2477.0</c:v>
                </c:pt>
                <c:pt idx="7235">
                  <c:v>2478.0</c:v>
                </c:pt>
                <c:pt idx="7236">
                  <c:v>2478.0</c:v>
                </c:pt>
                <c:pt idx="7237">
                  <c:v>2478.0</c:v>
                </c:pt>
                <c:pt idx="7238">
                  <c:v>2478.0</c:v>
                </c:pt>
                <c:pt idx="7239">
                  <c:v>2479.0</c:v>
                </c:pt>
                <c:pt idx="7240">
                  <c:v>2479.0</c:v>
                </c:pt>
                <c:pt idx="7241">
                  <c:v>2479.0</c:v>
                </c:pt>
                <c:pt idx="7242">
                  <c:v>2479.0</c:v>
                </c:pt>
                <c:pt idx="7243">
                  <c:v>2479.0</c:v>
                </c:pt>
                <c:pt idx="7244">
                  <c:v>2479.0</c:v>
                </c:pt>
                <c:pt idx="7245">
                  <c:v>2479.0</c:v>
                </c:pt>
                <c:pt idx="7246">
                  <c:v>2479.0</c:v>
                </c:pt>
                <c:pt idx="7247">
                  <c:v>2479.0</c:v>
                </c:pt>
                <c:pt idx="7248">
                  <c:v>2480.0</c:v>
                </c:pt>
                <c:pt idx="7249">
                  <c:v>2481.0</c:v>
                </c:pt>
                <c:pt idx="7250">
                  <c:v>2482.0</c:v>
                </c:pt>
                <c:pt idx="7251">
                  <c:v>2482.0</c:v>
                </c:pt>
                <c:pt idx="7252">
                  <c:v>2483.0</c:v>
                </c:pt>
                <c:pt idx="7253">
                  <c:v>2484.0</c:v>
                </c:pt>
                <c:pt idx="7254">
                  <c:v>2485.0</c:v>
                </c:pt>
                <c:pt idx="7255">
                  <c:v>2486.0</c:v>
                </c:pt>
                <c:pt idx="7256">
                  <c:v>2487.0</c:v>
                </c:pt>
                <c:pt idx="7257">
                  <c:v>2487.0</c:v>
                </c:pt>
                <c:pt idx="7258">
                  <c:v>2487.0</c:v>
                </c:pt>
                <c:pt idx="7259">
                  <c:v>2488.0</c:v>
                </c:pt>
                <c:pt idx="7260">
                  <c:v>2489.0</c:v>
                </c:pt>
                <c:pt idx="7261">
                  <c:v>2489.0</c:v>
                </c:pt>
                <c:pt idx="7262">
                  <c:v>2490.0</c:v>
                </c:pt>
                <c:pt idx="7263">
                  <c:v>2491.0</c:v>
                </c:pt>
                <c:pt idx="7264">
                  <c:v>2491.0</c:v>
                </c:pt>
                <c:pt idx="7265">
                  <c:v>2492.0</c:v>
                </c:pt>
                <c:pt idx="7266">
                  <c:v>2493.0</c:v>
                </c:pt>
                <c:pt idx="7267">
                  <c:v>2494.0</c:v>
                </c:pt>
                <c:pt idx="7268">
                  <c:v>2495.0</c:v>
                </c:pt>
                <c:pt idx="7269">
                  <c:v>2495.0</c:v>
                </c:pt>
                <c:pt idx="7270">
                  <c:v>2495.0</c:v>
                </c:pt>
                <c:pt idx="7271">
                  <c:v>2495.0</c:v>
                </c:pt>
                <c:pt idx="7272">
                  <c:v>2495.0</c:v>
                </c:pt>
                <c:pt idx="7273">
                  <c:v>2496.0</c:v>
                </c:pt>
                <c:pt idx="7274">
                  <c:v>2496.0</c:v>
                </c:pt>
                <c:pt idx="7275">
                  <c:v>2496.0</c:v>
                </c:pt>
                <c:pt idx="7276">
                  <c:v>2496.0</c:v>
                </c:pt>
                <c:pt idx="7277">
                  <c:v>2497.0</c:v>
                </c:pt>
                <c:pt idx="7278">
                  <c:v>2498.0</c:v>
                </c:pt>
                <c:pt idx="7279">
                  <c:v>2499.0</c:v>
                </c:pt>
                <c:pt idx="7280">
                  <c:v>2499.0</c:v>
                </c:pt>
                <c:pt idx="7281">
                  <c:v>2500.0</c:v>
                </c:pt>
                <c:pt idx="7282">
                  <c:v>2500.0</c:v>
                </c:pt>
                <c:pt idx="7283">
                  <c:v>2500.0</c:v>
                </c:pt>
                <c:pt idx="7284">
                  <c:v>2501.0</c:v>
                </c:pt>
                <c:pt idx="7285">
                  <c:v>2502.0</c:v>
                </c:pt>
                <c:pt idx="7286">
                  <c:v>2502.0</c:v>
                </c:pt>
                <c:pt idx="7287">
                  <c:v>2503.0</c:v>
                </c:pt>
                <c:pt idx="7288">
                  <c:v>2504.0</c:v>
                </c:pt>
                <c:pt idx="7289">
                  <c:v>2505.0</c:v>
                </c:pt>
                <c:pt idx="7290">
                  <c:v>2506.0</c:v>
                </c:pt>
                <c:pt idx="7291">
                  <c:v>2507.0</c:v>
                </c:pt>
                <c:pt idx="7292">
                  <c:v>2508.0</c:v>
                </c:pt>
                <c:pt idx="7293">
                  <c:v>2509.0</c:v>
                </c:pt>
                <c:pt idx="7294">
                  <c:v>2509.0</c:v>
                </c:pt>
                <c:pt idx="7295">
                  <c:v>2509.0</c:v>
                </c:pt>
                <c:pt idx="7296">
                  <c:v>2509.0</c:v>
                </c:pt>
                <c:pt idx="7297">
                  <c:v>2510.0</c:v>
                </c:pt>
                <c:pt idx="7298">
                  <c:v>2510.0</c:v>
                </c:pt>
                <c:pt idx="7299">
                  <c:v>2510.0</c:v>
                </c:pt>
                <c:pt idx="7300">
                  <c:v>2510.0</c:v>
                </c:pt>
                <c:pt idx="7301">
                  <c:v>2510.0</c:v>
                </c:pt>
                <c:pt idx="7302">
                  <c:v>2510.0</c:v>
                </c:pt>
                <c:pt idx="7303">
                  <c:v>2510.0</c:v>
                </c:pt>
                <c:pt idx="7304">
                  <c:v>2510.0</c:v>
                </c:pt>
                <c:pt idx="7305">
                  <c:v>2510.0</c:v>
                </c:pt>
                <c:pt idx="7306">
                  <c:v>2510.0</c:v>
                </c:pt>
                <c:pt idx="7307">
                  <c:v>2510.0</c:v>
                </c:pt>
                <c:pt idx="7308">
                  <c:v>2511.0</c:v>
                </c:pt>
                <c:pt idx="7309">
                  <c:v>2511.0</c:v>
                </c:pt>
                <c:pt idx="7310">
                  <c:v>2511.0</c:v>
                </c:pt>
                <c:pt idx="7311">
                  <c:v>2511.0</c:v>
                </c:pt>
                <c:pt idx="7312">
                  <c:v>2512.0</c:v>
                </c:pt>
                <c:pt idx="7313">
                  <c:v>2512.0</c:v>
                </c:pt>
                <c:pt idx="7314">
                  <c:v>2513.0</c:v>
                </c:pt>
                <c:pt idx="7315">
                  <c:v>2514.0</c:v>
                </c:pt>
                <c:pt idx="7316">
                  <c:v>2514.0</c:v>
                </c:pt>
                <c:pt idx="7317">
                  <c:v>2514.0</c:v>
                </c:pt>
                <c:pt idx="7318">
                  <c:v>2514.0</c:v>
                </c:pt>
                <c:pt idx="7319">
                  <c:v>2514.0</c:v>
                </c:pt>
                <c:pt idx="7320">
                  <c:v>2514.0</c:v>
                </c:pt>
                <c:pt idx="7321">
                  <c:v>2514.0</c:v>
                </c:pt>
                <c:pt idx="7322">
                  <c:v>2514.0</c:v>
                </c:pt>
                <c:pt idx="7323">
                  <c:v>2514.0</c:v>
                </c:pt>
                <c:pt idx="7324">
                  <c:v>2514.0</c:v>
                </c:pt>
                <c:pt idx="7325">
                  <c:v>2515.0</c:v>
                </c:pt>
                <c:pt idx="7326">
                  <c:v>2516.0</c:v>
                </c:pt>
                <c:pt idx="7327">
                  <c:v>2516.0</c:v>
                </c:pt>
                <c:pt idx="7328">
                  <c:v>2516.0</c:v>
                </c:pt>
                <c:pt idx="7329">
                  <c:v>2517.0</c:v>
                </c:pt>
                <c:pt idx="7330">
                  <c:v>2517.0</c:v>
                </c:pt>
                <c:pt idx="7331">
                  <c:v>2517.0</c:v>
                </c:pt>
                <c:pt idx="7332">
                  <c:v>2517.0</c:v>
                </c:pt>
                <c:pt idx="7333">
                  <c:v>2518.0</c:v>
                </c:pt>
                <c:pt idx="7334">
                  <c:v>2519.0</c:v>
                </c:pt>
                <c:pt idx="7335">
                  <c:v>2520.0</c:v>
                </c:pt>
                <c:pt idx="7336">
                  <c:v>2521.0</c:v>
                </c:pt>
                <c:pt idx="7337">
                  <c:v>2522.0</c:v>
                </c:pt>
                <c:pt idx="7338">
                  <c:v>2522.0</c:v>
                </c:pt>
                <c:pt idx="7339">
                  <c:v>2522.0</c:v>
                </c:pt>
                <c:pt idx="7340">
                  <c:v>2522.0</c:v>
                </c:pt>
                <c:pt idx="7341">
                  <c:v>2522.0</c:v>
                </c:pt>
                <c:pt idx="7342">
                  <c:v>2523.0</c:v>
                </c:pt>
                <c:pt idx="7343">
                  <c:v>2523.0</c:v>
                </c:pt>
                <c:pt idx="7344">
                  <c:v>2524.0</c:v>
                </c:pt>
                <c:pt idx="7345">
                  <c:v>2525.0</c:v>
                </c:pt>
                <c:pt idx="7346">
                  <c:v>2526.0</c:v>
                </c:pt>
                <c:pt idx="7347">
                  <c:v>2526.0</c:v>
                </c:pt>
                <c:pt idx="7348">
                  <c:v>2526.0</c:v>
                </c:pt>
                <c:pt idx="7349">
                  <c:v>2526.0</c:v>
                </c:pt>
                <c:pt idx="7350">
                  <c:v>2526.0</c:v>
                </c:pt>
                <c:pt idx="7351">
                  <c:v>2527.0</c:v>
                </c:pt>
                <c:pt idx="7352">
                  <c:v>2528.0</c:v>
                </c:pt>
                <c:pt idx="7353">
                  <c:v>2528.0</c:v>
                </c:pt>
                <c:pt idx="7354">
                  <c:v>2528.0</c:v>
                </c:pt>
                <c:pt idx="7355">
                  <c:v>2529.0</c:v>
                </c:pt>
                <c:pt idx="7356">
                  <c:v>2530.0</c:v>
                </c:pt>
                <c:pt idx="7357">
                  <c:v>2530.0</c:v>
                </c:pt>
                <c:pt idx="7358">
                  <c:v>2531.0</c:v>
                </c:pt>
                <c:pt idx="7359">
                  <c:v>2531.0</c:v>
                </c:pt>
                <c:pt idx="7360">
                  <c:v>2531.0</c:v>
                </c:pt>
                <c:pt idx="7361">
                  <c:v>2531.0</c:v>
                </c:pt>
                <c:pt idx="7362">
                  <c:v>2531.0</c:v>
                </c:pt>
                <c:pt idx="7363">
                  <c:v>2531.0</c:v>
                </c:pt>
                <c:pt idx="7364">
                  <c:v>2531.0</c:v>
                </c:pt>
                <c:pt idx="7365">
                  <c:v>2531.0</c:v>
                </c:pt>
                <c:pt idx="7366">
                  <c:v>2532.0</c:v>
                </c:pt>
                <c:pt idx="7367">
                  <c:v>2532.0</c:v>
                </c:pt>
                <c:pt idx="7368">
                  <c:v>2532.0</c:v>
                </c:pt>
                <c:pt idx="7369">
                  <c:v>2533.0</c:v>
                </c:pt>
                <c:pt idx="7370">
                  <c:v>2534.0</c:v>
                </c:pt>
                <c:pt idx="7371">
                  <c:v>2535.0</c:v>
                </c:pt>
                <c:pt idx="7372">
                  <c:v>2536.0</c:v>
                </c:pt>
                <c:pt idx="7373">
                  <c:v>2537.0</c:v>
                </c:pt>
                <c:pt idx="7374">
                  <c:v>2537.0</c:v>
                </c:pt>
                <c:pt idx="7375">
                  <c:v>2537.0</c:v>
                </c:pt>
                <c:pt idx="7376">
                  <c:v>2537.0</c:v>
                </c:pt>
                <c:pt idx="7377">
                  <c:v>2537.0</c:v>
                </c:pt>
                <c:pt idx="7378">
                  <c:v>2538.0</c:v>
                </c:pt>
                <c:pt idx="7379">
                  <c:v>2539.0</c:v>
                </c:pt>
                <c:pt idx="7380">
                  <c:v>2539.0</c:v>
                </c:pt>
                <c:pt idx="7381">
                  <c:v>2539.0</c:v>
                </c:pt>
                <c:pt idx="7382">
                  <c:v>2539.0</c:v>
                </c:pt>
                <c:pt idx="7383">
                  <c:v>2539.0</c:v>
                </c:pt>
                <c:pt idx="7384">
                  <c:v>2539.0</c:v>
                </c:pt>
                <c:pt idx="7385">
                  <c:v>2539.0</c:v>
                </c:pt>
                <c:pt idx="7386">
                  <c:v>2539.0</c:v>
                </c:pt>
                <c:pt idx="7387">
                  <c:v>2540.0</c:v>
                </c:pt>
                <c:pt idx="7388">
                  <c:v>2541.0</c:v>
                </c:pt>
                <c:pt idx="7389">
                  <c:v>2541.0</c:v>
                </c:pt>
                <c:pt idx="7390">
                  <c:v>2541.0</c:v>
                </c:pt>
                <c:pt idx="7391">
                  <c:v>2541.0</c:v>
                </c:pt>
                <c:pt idx="7392">
                  <c:v>2541.0</c:v>
                </c:pt>
                <c:pt idx="7393">
                  <c:v>2542.0</c:v>
                </c:pt>
                <c:pt idx="7394">
                  <c:v>2542.0</c:v>
                </c:pt>
                <c:pt idx="7395">
                  <c:v>2542.0</c:v>
                </c:pt>
                <c:pt idx="7396">
                  <c:v>2542.0</c:v>
                </c:pt>
                <c:pt idx="7397">
                  <c:v>2543.0</c:v>
                </c:pt>
                <c:pt idx="7398">
                  <c:v>2543.0</c:v>
                </c:pt>
                <c:pt idx="7399">
                  <c:v>2543.0</c:v>
                </c:pt>
                <c:pt idx="7400">
                  <c:v>2543.0</c:v>
                </c:pt>
                <c:pt idx="7401">
                  <c:v>2544.0</c:v>
                </c:pt>
                <c:pt idx="7402">
                  <c:v>2544.0</c:v>
                </c:pt>
                <c:pt idx="7403">
                  <c:v>2545.0</c:v>
                </c:pt>
                <c:pt idx="7404">
                  <c:v>2545.0</c:v>
                </c:pt>
                <c:pt idx="7405">
                  <c:v>2545.0</c:v>
                </c:pt>
                <c:pt idx="7406">
                  <c:v>2546.0</c:v>
                </c:pt>
                <c:pt idx="7407">
                  <c:v>2547.0</c:v>
                </c:pt>
                <c:pt idx="7408">
                  <c:v>2547.0</c:v>
                </c:pt>
                <c:pt idx="7409">
                  <c:v>2547.0</c:v>
                </c:pt>
                <c:pt idx="7410">
                  <c:v>2547.0</c:v>
                </c:pt>
                <c:pt idx="7411">
                  <c:v>2548.0</c:v>
                </c:pt>
                <c:pt idx="7412">
                  <c:v>2548.0</c:v>
                </c:pt>
                <c:pt idx="7413">
                  <c:v>2549.0</c:v>
                </c:pt>
                <c:pt idx="7414">
                  <c:v>2550.0</c:v>
                </c:pt>
                <c:pt idx="7415">
                  <c:v>2550.0</c:v>
                </c:pt>
                <c:pt idx="7416">
                  <c:v>2550.0</c:v>
                </c:pt>
                <c:pt idx="7417">
                  <c:v>2550.0</c:v>
                </c:pt>
                <c:pt idx="7418">
                  <c:v>2550.0</c:v>
                </c:pt>
                <c:pt idx="7419">
                  <c:v>2550.0</c:v>
                </c:pt>
                <c:pt idx="7420">
                  <c:v>2551.0</c:v>
                </c:pt>
                <c:pt idx="7421">
                  <c:v>2551.0</c:v>
                </c:pt>
                <c:pt idx="7422">
                  <c:v>2552.0</c:v>
                </c:pt>
                <c:pt idx="7423">
                  <c:v>2552.0</c:v>
                </c:pt>
                <c:pt idx="7424">
                  <c:v>2552.0</c:v>
                </c:pt>
                <c:pt idx="7425">
                  <c:v>2552.0</c:v>
                </c:pt>
                <c:pt idx="7426">
                  <c:v>2552.0</c:v>
                </c:pt>
                <c:pt idx="7427">
                  <c:v>2552.0</c:v>
                </c:pt>
                <c:pt idx="7428">
                  <c:v>2552.0</c:v>
                </c:pt>
                <c:pt idx="7429">
                  <c:v>2552.0</c:v>
                </c:pt>
                <c:pt idx="7430">
                  <c:v>2552.0</c:v>
                </c:pt>
                <c:pt idx="7431">
                  <c:v>2552.0</c:v>
                </c:pt>
                <c:pt idx="7432">
                  <c:v>2552.0</c:v>
                </c:pt>
                <c:pt idx="7433">
                  <c:v>2552.0</c:v>
                </c:pt>
                <c:pt idx="7434">
                  <c:v>2553.0</c:v>
                </c:pt>
                <c:pt idx="7435">
                  <c:v>2553.0</c:v>
                </c:pt>
                <c:pt idx="7436">
                  <c:v>2553.0</c:v>
                </c:pt>
                <c:pt idx="7437">
                  <c:v>2554.0</c:v>
                </c:pt>
                <c:pt idx="7438">
                  <c:v>2554.0</c:v>
                </c:pt>
                <c:pt idx="7439">
                  <c:v>2555.0</c:v>
                </c:pt>
                <c:pt idx="7440">
                  <c:v>2556.0</c:v>
                </c:pt>
                <c:pt idx="7441">
                  <c:v>2557.0</c:v>
                </c:pt>
                <c:pt idx="7442">
                  <c:v>2558.0</c:v>
                </c:pt>
                <c:pt idx="7443">
                  <c:v>2558.0</c:v>
                </c:pt>
                <c:pt idx="7444">
                  <c:v>2558.0</c:v>
                </c:pt>
                <c:pt idx="7445">
                  <c:v>2559.0</c:v>
                </c:pt>
                <c:pt idx="7446">
                  <c:v>2560.0</c:v>
                </c:pt>
                <c:pt idx="7447">
                  <c:v>2561.0</c:v>
                </c:pt>
                <c:pt idx="7448">
                  <c:v>2561.0</c:v>
                </c:pt>
                <c:pt idx="7449">
                  <c:v>2561.0</c:v>
                </c:pt>
                <c:pt idx="7450">
                  <c:v>2561.0</c:v>
                </c:pt>
                <c:pt idx="7451">
                  <c:v>2561.0</c:v>
                </c:pt>
                <c:pt idx="7452">
                  <c:v>2561.0</c:v>
                </c:pt>
                <c:pt idx="7453">
                  <c:v>2562.0</c:v>
                </c:pt>
                <c:pt idx="7454">
                  <c:v>2562.0</c:v>
                </c:pt>
                <c:pt idx="7455">
                  <c:v>2562.0</c:v>
                </c:pt>
                <c:pt idx="7456">
                  <c:v>2563.0</c:v>
                </c:pt>
                <c:pt idx="7457">
                  <c:v>2564.0</c:v>
                </c:pt>
                <c:pt idx="7458">
                  <c:v>2564.0</c:v>
                </c:pt>
                <c:pt idx="7459">
                  <c:v>2565.0</c:v>
                </c:pt>
                <c:pt idx="7460">
                  <c:v>2565.0</c:v>
                </c:pt>
                <c:pt idx="7461">
                  <c:v>2566.0</c:v>
                </c:pt>
                <c:pt idx="7462">
                  <c:v>2566.0</c:v>
                </c:pt>
                <c:pt idx="7463">
                  <c:v>2566.0</c:v>
                </c:pt>
                <c:pt idx="7464">
                  <c:v>2566.0</c:v>
                </c:pt>
                <c:pt idx="7465">
                  <c:v>2566.0</c:v>
                </c:pt>
                <c:pt idx="7466">
                  <c:v>2566.0</c:v>
                </c:pt>
                <c:pt idx="7467">
                  <c:v>2567.0</c:v>
                </c:pt>
                <c:pt idx="7468">
                  <c:v>2567.0</c:v>
                </c:pt>
                <c:pt idx="7469">
                  <c:v>2568.0</c:v>
                </c:pt>
                <c:pt idx="7470">
                  <c:v>2569.0</c:v>
                </c:pt>
                <c:pt idx="7471">
                  <c:v>2569.0</c:v>
                </c:pt>
                <c:pt idx="7472">
                  <c:v>2570.0</c:v>
                </c:pt>
                <c:pt idx="7473">
                  <c:v>2570.0</c:v>
                </c:pt>
                <c:pt idx="7474">
                  <c:v>2571.0</c:v>
                </c:pt>
                <c:pt idx="7475">
                  <c:v>2572.0</c:v>
                </c:pt>
                <c:pt idx="7476">
                  <c:v>2573.0</c:v>
                </c:pt>
                <c:pt idx="7477">
                  <c:v>2573.0</c:v>
                </c:pt>
                <c:pt idx="7478">
                  <c:v>2573.0</c:v>
                </c:pt>
                <c:pt idx="7479">
                  <c:v>2573.0</c:v>
                </c:pt>
                <c:pt idx="7480">
                  <c:v>2573.0</c:v>
                </c:pt>
                <c:pt idx="7481">
                  <c:v>2574.0</c:v>
                </c:pt>
                <c:pt idx="7482">
                  <c:v>2574.0</c:v>
                </c:pt>
                <c:pt idx="7483">
                  <c:v>2574.0</c:v>
                </c:pt>
                <c:pt idx="7484">
                  <c:v>2574.0</c:v>
                </c:pt>
                <c:pt idx="7485">
                  <c:v>2575.0</c:v>
                </c:pt>
                <c:pt idx="7486">
                  <c:v>2575.0</c:v>
                </c:pt>
                <c:pt idx="7487">
                  <c:v>2575.0</c:v>
                </c:pt>
                <c:pt idx="7488">
                  <c:v>2576.0</c:v>
                </c:pt>
                <c:pt idx="7489">
                  <c:v>2577.0</c:v>
                </c:pt>
                <c:pt idx="7490">
                  <c:v>2578.0</c:v>
                </c:pt>
                <c:pt idx="7491">
                  <c:v>2578.0</c:v>
                </c:pt>
                <c:pt idx="7492">
                  <c:v>2578.0</c:v>
                </c:pt>
                <c:pt idx="7493">
                  <c:v>2579.0</c:v>
                </c:pt>
                <c:pt idx="7494">
                  <c:v>2580.0</c:v>
                </c:pt>
                <c:pt idx="7495">
                  <c:v>2580.0</c:v>
                </c:pt>
                <c:pt idx="7496">
                  <c:v>2581.0</c:v>
                </c:pt>
                <c:pt idx="7497">
                  <c:v>2581.0</c:v>
                </c:pt>
                <c:pt idx="7498">
                  <c:v>2581.0</c:v>
                </c:pt>
                <c:pt idx="7499">
                  <c:v>2581.0</c:v>
                </c:pt>
                <c:pt idx="7500">
                  <c:v>2581.0</c:v>
                </c:pt>
                <c:pt idx="7501">
                  <c:v>2581.0</c:v>
                </c:pt>
                <c:pt idx="7502">
                  <c:v>2581.0</c:v>
                </c:pt>
                <c:pt idx="7503">
                  <c:v>2581.0</c:v>
                </c:pt>
                <c:pt idx="7504">
                  <c:v>2581.0</c:v>
                </c:pt>
                <c:pt idx="7505">
                  <c:v>2582.0</c:v>
                </c:pt>
                <c:pt idx="7506">
                  <c:v>2583.0</c:v>
                </c:pt>
                <c:pt idx="7507">
                  <c:v>2583.0</c:v>
                </c:pt>
                <c:pt idx="7508">
                  <c:v>2584.0</c:v>
                </c:pt>
                <c:pt idx="7509">
                  <c:v>2584.0</c:v>
                </c:pt>
                <c:pt idx="7510">
                  <c:v>2584.0</c:v>
                </c:pt>
                <c:pt idx="7511">
                  <c:v>2585.0</c:v>
                </c:pt>
                <c:pt idx="7512">
                  <c:v>2586.0</c:v>
                </c:pt>
                <c:pt idx="7513">
                  <c:v>2587.0</c:v>
                </c:pt>
                <c:pt idx="7514">
                  <c:v>2588.0</c:v>
                </c:pt>
                <c:pt idx="7515">
                  <c:v>2588.0</c:v>
                </c:pt>
                <c:pt idx="7516">
                  <c:v>2588.0</c:v>
                </c:pt>
                <c:pt idx="7517">
                  <c:v>2589.0</c:v>
                </c:pt>
                <c:pt idx="7518">
                  <c:v>2590.0</c:v>
                </c:pt>
                <c:pt idx="7519">
                  <c:v>2591.0</c:v>
                </c:pt>
                <c:pt idx="7520">
                  <c:v>2591.0</c:v>
                </c:pt>
                <c:pt idx="7521">
                  <c:v>2592.0</c:v>
                </c:pt>
                <c:pt idx="7522">
                  <c:v>2593.0</c:v>
                </c:pt>
                <c:pt idx="7523">
                  <c:v>2593.0</c:v>
                </c:pt>
                <c:pt idx="7524">
                  <c:v>2593.0</c:v>
                </c:pt>
                <c:pt idx="7525">
                  <c:v>2593.0</c:v>
                </c:pt>
                <c:pt idx="7526">
                  <c:v>2593.0</c:v>
                </c:pt>
                <c:pt idx="7527">
                  <c:v>2594.0</c:v>
                </c:pt>
                <c:pt idx="7528">
                  <c:v>2595.0</c:v>
                </c:pt>
                <c:pt idx="7529">
                  <c:v>2596.0</c:v>
                </c:pt>
                <c:pt idx="7530">
                  <c:v>2596.0</c:v>
                </c:pt>
                <c:pt idx="7531">
                  <c:v>2596.0</c:v>
                </c:pt>
                <c:pt idx="7532">
                  <c:v>2596.0</c:v>
                </c:pt>
                <c:pt idx="7533">
                  <c:v>2596.0</c:v>
                </c:pt>
                <c:pt idx="7534">
                  <c:v>2597.0</c:v>
                </c:pt>
                <c:pt idx="7535">
                  <c:v>2597.0</c:v>
                </c:pt>
                <c:pt idx="7536">
                  <c:v>2597.0</c:v>
                </c:pt>
                <c:pt idx="7537">
                  <c:v>2597.0</c:v>
                </c:pt>
                <c:pt idx="7538">
                  <c:v>2598.0</c:v>
                </c:pt>
                <c:pt idx="7539">
                  <c:v>2598.0</c:v>
                </c:pt>
                <c:pt idx="7540">
                  <c:v>2598.0</c:v>
                </c:pt>
                <c:pt idx="7541">
                  <c:v>2599.0</c:v>
                </c:pt>
                <c:pt idx="7542">
                  <c:v>2599.0</c:v>
                </c:pt>
                <c:pt idx="7543">
                  <c:v>2600.0</c:v>
                </c:pt>
                <c:pt idx="7544">
                  <c:v>2600.0</c:v>
                </c:pt>
                <c:pt idx="7545">
                  <c:v>2600.0</c:v>
                </c:pt>
                <c:pt idx="7546">
                  <c:v>2601.0</c:v>
                </c:pt>
                <c:pt idx="7547">
                  <c:v>2601.0</c:v>
                </c:pt>
                <c:pt idx="7548">
                  <c:v>2601.0</c:v>
                </c:pt>
                <c:pt idx="7549">
                  <c:v>2602.0</c:v>
                </c:pt>
                <c:pt idx="7550">
                  <c:v>2603.0</c:v>
                </c:pt>
                <c:pt idx="7551">
                  <c:v>2604.0</c:v>
                </c:pt>
                <c:pt idx="7552">
                  <c:v>2604.0</c:v>
                </c:pt>
                <c:pt idx="7553">
                  <c:v>2605.0</c:v>
                </c:pt>
                <c:pt idx="7554">
                  <c:v>2606.0</c:v>
                </c:pt>
                <c:pt idx="7555">
                  <c:v>2606.0</c:v>
                </c:pt>
                <c:pt idx="7556">
                  <c:v>2607.0</c:v>
                </c:pt>
                <c:pt idx="7557">
                  <c:v>2608.0</c:v>
                </c:pt>
                <c:pt idx="7558">
                  <c:v>2609.0</c:v>
                </c:pt>
                <c:pt idx="7559">
                  <c:v>2610.0</c:v>
                </c:pt>
                <c:pt idx="7560">
                  <c:v>2610.0</c:v>
                </c:pt>
                <c:pt idx="7561">
                  <c:v>2611.0</c:v>
                </c:pt>
                <c:pt idx="7562">
                  <c:v>2612.0</c:v>
                </c:pt>
                <c:pt idx="7563">
                  <c:v>2612.0</c:v>
                </c:pt>
                <c:pt idx="7564">
                  <c:v>2612.0</c:v>
                </c:pt>
                <c:pt idx="7565">
                  <c:v>2612.0</c:v>
                </c:pt>
                <c:pt idx="7566">
                  <c:v>2613.0</c:v>
                </c:pt>
                <c:pt idx="7567">
                  <c:v>2613.0</c:v>
                </c:pt>
                <c:pt idx="7568">
                  <c:v>2613.0</c:v>
                </c:pt>
                <c:pt idx="7569">
                  <c:v>2613.0</c:v>
                </c:pt>
                <c:pt idx="7570">
                  <c:v>2613.0</c:v>
                </c:pt>
                <c:pt idx="7571">
                  <c:v>2613.0</c:v>
                </c:pt>
                <c:pt idx="7572">
                  <c:v>2613.0</c:v>
                </c:pt>
                <c:pt idx="7573">
                  <c:v>2613.0</c:v>
                </c:pt>
                <c:pt idx="7574">
                  <c:v>2613.0</c:v>
                </c:pt>
                <c:pt idx="7575">
                  <c:v>2613.0</c:v>
                </c:pt>
                <c:pt idx="7576">
                  <c:v>2613.0</c:v>
                </c:pt>
                <c:pt idx="7577">
                  <c:v>2613.0</c:v>
                </c:pt>
                <c:pt idx="7578">
                  <c:v>2614.0</c:v>
                </c:pt>
                <c:pt idx="7579">
                  <c:v>2614.0</c:v>
                </c:pt>
                <c:pt idx="7580">
                  <c:v>2615.0</c:v>
                </c:pt>
                <c:pt idx="7581">
                  <c:v>2616.0</c:v>
                </c:pt>
                <c:pt idx="7582">
                  <c:v>2616.0</c:v>
                </c:pt>
                <c:pt idx="7583">
                  <c:v>2616.0</c:v>
                </c:pt>
                <c:pt idx="7584">
                  <c:v>2616.0</c:v>
                </c:pt>
                <c:pt idx="7585">
                  <c:v>2616.0</c:v>
                </c:pt>
                <c:pt idx="7586">
                  <c:v>2617.0</c:v>
                </c:pt>
                <c:pt idx="7587">
                  <c:v>2618.0</c:v>
                </c:pt>
                <c:pt idx="7588">
                  <c:v>2619.0</c:v>
                </c:pt>
                <c:pt idx="7589">
                  <c:v>2619.0</c:v>
                </c:pt>
                <c:pt idx="7590">
                  <c:v>2620.0</c:v>
                </c:pt>
                <c:pt idx="7591">
                  <c:v>2620.0</c:v>
                </c:pt>
                <c:pt idx="7592">
                  <c:v>2621.0</c:v>
                </c:pt>
                <c:pt idx="7593">
                  <c:v>2621.0</c:v>
                </c:pt>
                <c:pt idx="7594">
                  <c:v>2622.0</c:v>
                </c:pt>
                <c:pt idx="7595">
                  <c:v>2623.0</c:v>
                </c:pt>
                <c:pt idx="7596">
                  <c:v>2624.0</c:v>
                </c:pt>
                <c:pt idx="7597">
                  <c:v>2625.0</c:v>
                </c:pt>
                <c:pt idx="7598">
                  <c:v>2626.0</c:v>
                </c:pt>
                <c:pt idx="7599">
                  <c:v>2627.0</c:v>
                </c:pt>
                <c:pt idx="7600">
                  <c:v>2628.0</c:v>
                </c:pt>
                <c:pt idx="7601">
                  <c:v>2629.0</c:v>
                </c:pt>
                <c:pt idx="7602">
                  <c:v>2629.0</c:v>
                </c:pt>
                <c:pt idx="7603">
                  <c:v>2629.0</c:v>
                </c:pt>
                <c:pt idx="7604">
                  <c:v>2629.0</c:v>
                </c:pt>
                <c:pt idx="7605">
                  <c:v>2629.0</c:v>
                </c:pt>
                <c:pt idx="7606">
                  <c:v>2629.0</c:v>
                </c:pt>
                <c:pt idx="7607">
                  <c:v>2629.0</c:v>
                </c:pt>
                <c:pt idx="7608">
                  <c:v>2630.0</c:v>
                </c:pt>
                <c:pt idx="7609">
                  <c:v>2631.0</c:v>
                </c:pt>
                <c:pt idx="7610">
                  <c:v>2632.0</c:v>
                </c:pt>
                <c:pt idx="7611">
                  <c:v>2633.0</c:v>
                </c:pt>
                <c:pt idx="7612">
                  <c:v>2633.0</c:v>
                </c:pt>
                <c:pt idx="7613">
                  <c:v>2633.0</c:v>
                </c:pt>
                <c:pt idx="7614">
                  <c:v>2633.0</c:v>
                </c:pt>
                <c:pt idx="7615">
                  <c:v>2633.0</c:v>
                </c:pt>
                <c:pt idx="7616">
                  <c:v>2634.0</c:v>
                </c:pt>
                <c:pt idx="7617">
                  <c:v>2634.0</c:v>
                </c:pt>
                <c:pt idx="7618">
                  <c:v>2634.0</c:v>
                </c:pt>
                <c:pt idx="7619">
                  <c:v>2635.0</c:v>
                </c:pt>
                <c:pt idx="7620">
                  <c:v>2635.0</c:v>
                </c:pt>
                <c:pt idx="7621">
                  <c:v>2635.0</c:v>
                </c:pt>
                <c:pt idx="7622">
                  <c:v>2635.0</c:v>
                </c:pt>
                <c:pt idx="7623">
                  <c:v>2636.0</c:v>
                </c:pt>
                <c:pt idx="7624">
                  <c:v>2637.0</c:v>
                </c:pt>
                <c:pt idx="7625">
                  <c:v>2637.0</c:v>
                </c:pt>
                <c:pt idx="7626">
                  <c:v>2637.0</c:v>
                </c:pt>
                <c:pt idx="7627">
                  <c:v>2637.0</c:v>
                </c:pt>
                <c:pt idx="7628">
                  <c:v>2637.0</c:v>
                </c:pt>
                <c:pt idx="7629">
                  <c:v>2638.0</c:v>
                </c:pt>
                <c:pt idx="7630">
                  <c:v>2638.0</c:v>
                </c:pt>
                <c:pt idx="7631">
                  <c:v>2639.0</c:v>
                </c:pt>
                <c:pt idx="7632">
                  <c:v>2640.0</c:v>
                </c:pt>
                <c:pt idx="7633">
                  <c:v>2640.0</c:v>
                </c:pt>
                <c:pt idx="7634">
                  <c:v>2640.0</c:v>
                </c:pt>
                <c:pt idx="7635">
                  <c:v>2640.0</c:v>
                </c:pt>
                <c:pt idx="7636">
                  <c:v>2640.0</c:v>
                </c:pt>
                <c:pt idx="7637">
                  <c:v>2640.0</c:v>
                </c:pt>
                <c:pt idx="7638">
                  <c:v>2641.0</c:v>
                </c:pt>
                <c:pt idx="7639">
                  <c:v>2641.0</c:v>
                </c:pt>
                <c:pt idx="7640">
                  <c:v>2642.0</c:v>
                </c:pt>
                <c:pt idx="7641">
                  <c:v>2643.0</c:v>
                </c:pt>
                <c:pt idx="7642">
                  <c:v>2644.0</c:v>
                </c:pt>
                <c:pt idx="7643">
                  <c:v>2645.0</c:v>
                </c:pt>
                <c:pt idx="7644">
                  <c:v>2645.0</c:v>
                </c:pt>
                <c:pt idx="7645">
                  <c:v>2645.0</c:v>
                </c:pt>
                <c:pt idx="7646">
                  <c:v>2645.0</c:v>
                </c:pt>
                <c:pt idx="7647">
                  <c:v>2646.0</c:v>
                </c:pt>
                <c:pt idx="7648">
                  <c:v>2647.0</c:v>
                </c:pt>
                <c:pt idx="7649">
                  <c:v>2648.0</c:v>
                </c:pt>
                <c:pt idx="7650">
                  <c:v>2648.0</c:v>
                </c:pt>
                <c:pt idx="7651">
                  <c:v>2649.0</c:v>
                </c:pt>
                <c:pt idx="7652">
                  <c:v>2650.0</c:v>
                </c:pt>
                <c:pt idx="7653">
                  <c:v>2650.0</c:v>
                </c:pt>
                <c:pt idx="7654">
                  <c:v>2650.0</c:v>
                </c:pt>
                <c:pt idx="7655">
                  <c:v>2650.0</c:v>
                </c:pt>
                <c:pt idx="7656">
                  <c:v>2650.0</c:v>
                </c:pt>
                <c:pt idx="7657">
                  <c:v>2650.0</c:v>
                </c:pt>
                <c:pt idx="7658">
                  <c:v>2650.0</c:v>
                </c:pt>
                <c:pt idx="7659">
                  <c:v>2651.0</c:v>
                </c:pt>
                <c:pt idx="7660">
                  <c:v>2652.0</c:v>
                </c:pt>
                <c:pt idx="7661">
                  <c:v>2653.0</c:v>
                </c:pt>
                <c:pt idx="7662">
                  <c:v>2654.0</c:v>
                </c:pt>
                <c:pt idx="7663">
                  <c:v>2654.0</c:v>
                </c:pt>
                <c:pt idx="7664">
                  <c:v>2654.0</c:v>
                </c:pt>
                <c:pt idx="7665">
                  <c:v>2654.0</c:v>
                </c:pt>
                <c:pt idx="7666">
                  <c:v>2654.0</c:v>
                </c:pt>
                <c:pt idx="7667">
                  <c:v>2655.0</c:v>
                </c:pt>
                <c:pt idx="7668">
                  <c:v>2655.0</c:v>
                </c:pt>
                <c:pt idx="7669">
                  <c:v>2656.0</c:v>
                </c:pt>
                <c:pt idx="7670">
                  <c:v>2656.0</c:v>
                </c:pt>
                <c:pt idx="7671">
                  <c:v>2656.0</c:v>
                </c:pt>
                <c:pt idx="7672">
                  <c:v>2656.0</c:v>
                </c:pt>
                <c:pt idx="7673">
                  <c:v>2656.0</c:v>
                </c:pt>
                <c:pt idx="7674">
                  <c:v>2656.0</c:v>
                </c:pt>
                <c:pt idx="7675">
                  <c:v>2656.0</c:v>
                </c:pt>
                <c:pt idx="7676">
                  <c:v>2656.0</c:v>
                </c:pt>
                <c:pt idx="7677">
                  <c:v>2656.0</c:v>
                </c:pt>
                <c:pt idx="7678">
                  <c:v>2656.0</c:v>
                </c:pt>
                <c:pt idx="7679">
                  <c:v>2656.0</c:v>
                </c:pt>
                <c:pt idx="7680">
                  <c:v>2656.0</c:v>
                </c:pt>
                <c:pt idx="7681">
                  <c:v>2657.0</c:v>
                </c:pt>
                <c:pt idx="7682">
                  <c:v>2657.0</c:v>
                </c:pt>
                <c:pt idx="7683">
                  <c:v>2658.0</c:v>
                </c:pt>
                <c:pt idx="7684">
                  <c:v>2658.0</c:v>
                </c:pt>
                <c:pt idx="7685">
                  <c:v>2658.0</c:v>
                </c:pt>
                <c:pt idx="7686">
                  <c:v>2658.0</c:v>
                </c:pt>
                <c:pt idx="7687">
                  <c:v>2658.0</c:v>
                </c:pt>
                <c:pt idx="7688">
                  <c:v>2658.0</c:v>
                </c:pt>
                <c:pt idx="7689">
                  <c:v>2659.0</c:v>
                </c:pt>
                <c:pt idx="7690">
                  <c:v>2659.0</c:v>
                </c:pt>
                <c:pt idx="7691">
                  <c:v>2659.0</c:v>
                </c:pt>
                <c:pt idx="7692">
                  <c:v>2659.0</c:v>
                </c:pt>
                <c:pt idx="7693">
                  <c:v>2659.0</c:v>
                </c:pt>
                <c:pt idx="7694">
                  <c:v>2659.0</c:v>
                </c:pt>
                <c:pt idx="7695">
                  <c:v>2659.0</c:v>
                </c:pt>
                <c:pt idx="7696">
                  <c:v>2659.0</c:v>
                </c:pt>
                <c:pt idx="7697">
                  <c:v>2659.0</c:v>
                </c:pt>
                <c:pt idx="7698">
                  <c:v>2660.0</c:v>
                </c:pt>
                <c:pt idx="7699">
                  <c:v>2660.0</c:v>
                </c:pt>
                <c:pt idx="7700">
                  <c:v>2661.0</c:v>
                </c:pt>
                <c:pt idx="7701">
                  <c:v>2662.0</c:v>
                </c:pt>
                <c:pt idx="7702">
                  <c:v>2663.0</c:v>
                </c:pt>
                <c:pt idx="7703">
                  <c:v>2663.0</c:v>
                </c:pt>
                <c:pt idx="7704">
                  <c:v>2663.0</c:v>
                </c:pt>
                <c:pt idx="7705">
                  <c:v>2664.0</c:v>
                </c:pt>
                <c:pt idx="7706">
                  <c:v>2665.0</c:v>
                </c:pt>
                <c:pt idx="7707">
                  <c:v>2665.0</c:v>
                </c:pt>
                <c:pt idx="7708">
                  <c:v>2665.0</c:v>
                </c:pt>
                <c:pt idx="7709">
                  <c:v>2665.0</c:v>
                </c:pt>
                <c:pt idx="7710">
                  <c:v>2665.0</c:v>
                </c:pt>
                <c:pt idx="7711">
                  <c:v>2665.0</c:v>
                </c:pt>
                <c:pt idx="7712">
                  <c:v>2666.0</c:v>
                </c:pt>
                <c:pt idx="7713">
                  <c:v>2667.0</c:v>
                </c:pt>
                <c:pt idx="7714">
                  <c:v>2667.0</c:v>
                </c:pt>
                <c:pt idx="7715">
                  <c:v>2667.0</c:v>
                </c:pt>
                <c:pt idx="7716">
                  <c:v>2667.0</c:v>
                </c:pt>
                <c:pt idx="7717">
                  <c:v>2667.0</c:v>
                </c:pt>
                <c:pt idx="7718">
                  <c:v>2668.0</c:v>
                </c:pt>
                <c:pt idx="7719">
                  <c:v>2669.0</c:v>
                </c:pt>
                <c:pt idx="7720">
                  <c:v>2669.0</c:v>
                </c:pt>
                <c:pt idx="7721">
                  <c:v>2669.0</c:v>
                </c:pt>
                <c:pt idx="7722">
                  <c:v>2669.0</c:v>
                </c:pt>
                <c:pt idx="7723">
                  <c:v>2669.0</c:v>
                </c:pt>
                <c:pt idx="7724">
                  <c:v>2670.0</c:v>
                </c:pt>
                <c:pt idx="7725">
                  <c:v>2670.0</c:v>
                </c:pt>
                <c:pt idx="7726">
                  <c:v>2670.0</c:v>
                </c:pt>
                <c:pt idx="7727">
                  <c:v>2670.0</c:v>
                </c:pt>
                <c:pt idx="7728">
                  <c:v>2671.0</c:v>
                </c:pt>
                <c:pt idx="7729">
                  <c:v>2672.0</c:v>
                </c:pt>
                <c:pt idx="7730">
                  <c:v>2673.0</c:v>
                </c:pt>
                <c:pt idx="7731">
                  <c:v>2674.0</c:v>
                </c:pt>
                <c:pt idx="7732">
                  <c:v>2675.0</c:v>
                </c:pt>
                <c:pt idx="7733">
                  <c:v>2676.0</c:v>
                </c:pt>
                <c:pt idx="7734">
                  <c:v>2676.0</c:v>
                </c:pt>
                <c:pt idx="7735">
                  <c:v>2676.0</c:v>
                </c:pt>
                <c:pt idx="7736">
                  <c:v>2676.0</c:v>
                </c:pt>
                <c:pt idx="7737">
                  <c:v>2676.0</c:v>
                </c:pt>
                <c:pt idx="7738">
                  <c:v>2677.0</c:v>
                </c:pt>
                <c:pt idx="7739">
                  <c:v>2678.0</c:v>
                </c:pt>
                <c:pt idx="7740">
                  <c:v>2678.0</c:v>
                </c:pt>
                <c:pt idx="7741">
                  <c:v>2678.0</c:v>
                </c:pt>
                <c:pt idx="7742">
                  <c:v>2679.0</c:v>
                </c:pt>
                <c:pt idx="7743">
                  <c:v>2680.0</c:v>
                </c:pt>
                <c:pt idx="7744">
                  <c:v>2681.0</c:v>
                </c:pt>
                <c:pt idx="7745">
                  <c:v>2681.0</c:v>
                </c:pt>
                <c:pt idx="7746">
                  <c:v>2681.0</c:v>
                </c:pt>
                <c:pt idx="7747">
                  <c:v>2682.0</c:v>
                </c:pt>
                <c:pt idx="7748">
                  <c:v>2683.0</c:v>
                </c:pt>
                <c:pt idx="7749">
                  <c:v>2684.0</c:v>
                </c:pt>
                <c:pt idx="7750">
                  <c:v>2685.0</c:v>
                </c:pt>
                <c:pt idx="7751">
                  <c:v>2686.0</c:v>
                </c:pt>
                <c:pt idx="7752">
                  <c:v>2687.0</c:v>
                </c:pt>
                <c:pt idx="7753">
                  <c:v>2688.0</c:v>
                </c:pt>
                <c:pt idx="7754">
                  <c:v>2688.0</c:v>
                </c:pt>
                <c:pt idx="7755">
                  <c:v>2689.0</c:v>
                </c:pt>
                <c:pt idx="7756">
                  <c:v>2690.0</c:v>
                </c:pt>
                <c:pt idx="7757">
                  <c:v>2690.0</c:v>
                </c:pt>
                <c:pt idx="7758">
                  <c:v>2691.0</c:v>
                </c:pt>
                <c:pt idx="7759">
                  <c:v>2691.0</c:v>
                </c:pt>
                <c:pt idx="7760">
                  <c:v>2692.0</c:v>
                </c:pt>
                <c:pt idx="7761">
                  <c:v>2692.0</c:v>
                </c:pt>
                <c:pt idx="7762">
                  <c:v>2692.0</c:v>
                </c:pt>
                <c:pt idx="7763">
                  <c:v>2692.0</c:v>
                </c:pt>
                <c:pt idx="7764">
                  <c:v>2692.0</c:v>
                </c:pt>
                <c:pt idx="7765">
                  <c:v>2692.0</c:v>
                </c:pt>
                <c:pt idx="7766">
                  <c:v>2692.0</c:v>
                </c:pt>
                <c:pt idx="7767">
                  <c:v>2693.0</c:v>
                </c:pt>
                <c:pt idx="7768">
                  <c:v>2693.0</c:v>
                </c:pt>
                <c:pt idx="7769">
                  <c:v>2693.0</c:v>
                </c:pt>
                <c:pt idx="7770">
                  <c:v>2693.0</c:v>
                </c:pt>
                <c:pt idx="7771">
                  <c:v>2694.0</c:v>
                </c:pt>
                <c:pt idx="7772">
                  <c:v>2695.0</c:v>
                </c:pt>
                <c:pt idx="7773">
                  <c:v>2696.0</c:v>
                </c:pt>
                <c:pt idx="7774">
                  <c:v>2697.0</c:v>
                </c:pt>
                <c:pt idx="7775">
                  <c:v>2698.0</c:v>
                </c:pt>
                <c:pt idx="7776">
                  <c:v>2699.0</c:v>
                </c:pt>
                <c:pt idx="7777">
                  <c:v>2700.0</c:v>
                </c:pt>
                <c:pt idx="7778">
                  <c:v>2700.0</c:v>
                </c:pt>
                <c:pt idx="7779">
                  <c:v>2701.0</c:v>
                </c:pt>
                <c:pt idx="7780">
                  <c:v>2702.0</c:v>
                </c:pt>
                <c:pt idx="7781">
                  <c:v>2702.0</c:v>
                </c:pt>
                <c:pt idx="7782">
                  <c:v>2703.0</c:v>
                </c:pt>
                <c:pt idx="7783">
                  <c:v>2704.0</c:v>
                </c:pt>
                <c:pt idx="7784">
                  <c:v>2704.0</c:v>
                </c:pt>
                <c:pt idx="7785">
                  <c:v>2704.0</c:v>
                </c:pt>
                <c:pt idx="7786">
                  <c:v>2704.0</c:v>
                </c:pt>
                <c:pt idx="7787">
                  <c:v>2704.0</c:v>
                </c:pt>
                <c:pt idx="7788">
                  <c:v>2705.0</c:v>
                </c:pt>
                <c:pt idx="7789">
                  <c:v>2706.0</c:v>
                </c:pt>
                <c:pt idx="7790">
                  <c:v>2706.0</c:v>
                </c:pt>
                <c:pt idx="7791">
                  <c:v>2707.0</c:v>
                </c:pt>
                <c:pt idx="7792">
                  <c:v>2707.0</c:v>
                </c:pt>
                <c:pt idx="7793">
                  <c:v>2707.0</c:v>
                </c:pt>
                <c:pt idx="7794">
                  <c:v>2707.0</c:v>
                </c:pt>
                <c:pt idx="7795">
                  <c:v>2708.0</c:v>
                </c:pt>
                <c:pt idx="7796">
                  <c:v>2708.0</c:v>
                </c:pt>
                <c:pt idx="7797">
                  <c:v>2708.0</c:v>
                </c:pt>
                <c:pt idx="7798">
                  <c:v>2709.0</c:v>
                </c:pt>
                <c:pt idx="7799">
                  <c:v>2709.0</c:v>
                </c:pt>
                <c:pt idx="7800">
                  <c:v>2709.0</c:v>
                </c:pt>
                <c:pt idx="7801">
                  <c:v>2709.0</c:v>
                </c:pt>
                <c:pt idx="7802">
                  <c:v>2709.0</c:v>
                </c:pt>
                <c:pt idx="7803">
                  <c:v>2709.0</c:v>
                </c:pt>
                <c:pt idx="7804">
                  <c:v>2710.0</c:v>
                </c:pt>
                <c:pt idx="7805">
                  <c:v>2711.0</c:v>
                </c:pt>
                <c:pt idx="7806">
                  <c:v>2711.0</c:v>
                </c:pt>
                <c:pt idx="7807">
                  <c:v>2711.0</c:v>
                </c:pt>
                <c:pt idx="7808">
                  <c:v>2712.0</c:v>
                </c:pt>
                <c:pt idx="7809">
                  <c:v>2712.0</c:v>
                </c:pt>
                <c:pt idx="7810">
                  <c:v>2712.0</c:v>
                </c:pt>
                <c:pt idx="7811">
                  <c:v>2712.0</c:v>
                </c:pt>
                <c:pt idx="7812">
                  <c:v>2712.0</c:v>
                </c:pt>
                <c:pt idx="7813">
                  <c:v>2712.0</c:v>
                </c:pt>
                <c:pt idx="7814">
                  <c:v>2712.0</c:v>
                </c:pt>
                <c:pt idx="7815">
                  <c:v>2712.0</c:v>
                </c:pt>
                <c:pt idx="7816">
                  <c:v>2712.0</c:v>
                </c:pt>
                <c:pt idx="7817">
                  <c:v>2713.0</c:v>
                </c:pt>
                <c:pt idx="7818">
                  <c:v>2713.0</c:v>
                </c:pt>
                <c:pt idx="7819">
                  <c:v>2713.0</c:v>
                </c:pt>
                <c:pt idx="7820">
                  <c:v>2714.0</c:v>
                </c:pt>
                <c:pt idx="7821">
                  <c:v>2714.0</c:v>
                </c:pt>
                <c:pt idx="7822">
                  <c:v>2714.0</c:v>
                </c:pt>
                <c:pt idx="7823">
                  <c:v>2714.0</c:v>
                </c:pt>
                <c:pt idx="7824">
                  <c:v>2715.0</c:v>
                </c:pt>
                <c:pt idx="7825">
                  <c:v>2715.0</c:v>
                </c:pt>
                <c:pt idx="7826">
                  <c:v>2716.0</c:v>
                </c:pt>
                <c:pt idx="7827">
                  <c:v>2717.0</c:v>
                </c:pt>
                <c:pt idx="7828">
                  <c:v>2717.0</c:v>
                </c:pt>
                <c:pt idx="7829">
                  <c:v>2717.0</c:v>
                </c:pt>
                <c:pt idx="7830">
                  <c:v>2718.0</c:v>
                </c:pt>
                <c:pt idx="7831">
                  <c:v>2719.0</c:v>
                </c:pt>
                <c:pt idx="7832">
                  <c:v>2720.0</c:v>
                </c:pt>
                <c:pt idx="7833">
                  <c:v>2720.0</c:v>
                </c:pt>
                <c:pt idx="7834">
                  <c:v>2720.0</c:v>
                </c:pt>
                <c:pt idx="7835">
                  <c:v>2720.0</c:v>
                </c:pt>
                <c:pt idx="7836">
                  <c:v>2720.0</c:v>
                </c:pt>
                <c:pt idx="7837">
                  <c:v>2720.0</c:v>
                </c:pt>
                <c:pt idx="7838">
                  <c:v>2721.0</c:v>
                </c:pt>
                <c:pt idx="7839">
                  <c:v>2721.0</c:v>
                </c:pt>
                <c:pt idx="7840">
                  <c:v>2721.0</c:v>
                </c:pt>
                <c:pt idx="7841">
                  <c:v>2722.0</c:v>
                </c:pt>
                <c:pt idx="7842">
                  <c:v>2722.0</c:v>
                </c:pt>
                <c:pt idx="7843">
                  <c:v>2722.0</c:v>
                </c:pt>
                <c:pt idx="7844">
                  <c:v>2722.0</c:v>
                </c:pt>
                <c:pt idx="7845">
                  <c:v>2722.0</c:v>
                </c:pt>
                <c:pt idx="7846">
                  <c:v>2722.0</c:v>
                </c:pt>
                <c:pt idx="7847">
                  <c:v>2722.0</c:v>
                </c:pt>
                <c:pt idx="7848">
                  <c:v>2723.0</c:v>
                </c:pt>
                <c:pt idx="7849">
                  <c:v>2724.0</c:v>
                </c:pt>
                <c:pt idx="7850">
                  <c:v>2725.0</c:v>
                </c:pt>
                <c:pt idx="7851">
                  <c:v>2725.0</c:v>
                </c:pt>
                <c:pt idx="7852">
                  <c:v>2725.0</c:v>
                </c:pt>
                <c:pt idx="7853">
                  <c:v>2726.0</c:v>
                </c:pt>
                <c:pt idx="7854">
                  <c:v>2727.0</c:v>
                </c:pt>
                <c:pt idx="7855">
                  <c:v>2727.0</c:v>
                </c:pt>
                <c:pt idx="7856">
                  <c:v>2727.0</c:v>
                </c:pt>
                <c:pt idx="7857">
                  <c:v>2728.0</c:v>
                </c:pt>
                <c:pt idx="7858">
                  <c:v>2728.0</c:v>
                </c:pt>
                <c:pt idx="7859">
                  <c:v>2728.0</c:v>
                </c:pt>
                <c:pt idx="7860">
                  <c:v>2728.0</c:v>
                </c:pt>
                <c:pt idx="7861">
                  <c:v>2728.0</c:v>
                </c:pt>
                <c:pt idx="7862">
                  <c:v>2728.0</c:v>
                </c:pt>
                <c:pt idx="7863">
                  <c:v>2728.0</c:v>
                </c:pt>
                <c:pt idx="7864">
                  <c:v>2728.0</c:v>
                </c:pt>
                <c:pt idx="7865">
                  <c:v>2728.0</c:v>
                </c:pt>
                <c:pt idx="7866">
                  <c:v>2728.0</c:v>
                </c:pt>
                <c:pt idx="7867">
                  <c:v>2728.0</c:v>
                </c:pt>
                <c:pt idx="7868">
                  <c:v>2728.0</c:v>
                </c:pt>
                <c:pt idx="7869">
                  <c:v>2728.0</c:v>
                </c:pt>
                <c:pt idx="7870">
                  <c:v>2728.0</c:v>
                </c:pt>
                <c:pt idx="7871">
                  <c:v>2729.0</c:v>
                </c:pt>
                <c:pt idx="7872">
                  <c:v>2730.0</c:v>
                </c:pt>
                <c:pt idx="7873">
                  <c:v>2730.0</c:v>
                </c:pt>
                <c:pt idx="7874">
                  <c:v>2730.0</c:v>
                </c:pt>
                <c:pt idx="7875">
                  <c:v>2730.0</c:v>
                </c:pt>
                <c:pt idx="7876">
                  <c:v>2730.0</c:v>
                </c:pt>
                <c:pt idx="7877">
                  <c:v>2730.0</c:v>
                </c:pt>
                <c:pt idx="7878">
                  <c:v>2731.0</c:v>
                </c:pt>
                <c:pt idx="7879">
                  <c:v>2732.0</c:v>
                </c:pt>
                <c:pt idx="7880">
                  <c:v>2733.0</c:v>
                </c:pt>
                <c:pt idx="7881">
                  <c:v>2734.0</c:v>
                </c:pt>
                <c:pt idx="7882">
                  <c:v>2735.0</c:v>
                </c:pt>
                <c:pt idx="7883">
                  <c:v>2735.0</c:v>
                </c:pt>
                <c:pt idx="7884">
                  <c:v>2736.0</c:v>
                </c:pt>
                <c:pt idx="7885">
                  <c:v>2737.0</c:v>
                </c:pt>
                <c:pt idx="7886">
                  <c:v>2738.0</c:v>
                </c:pt>
                <c:pt idx="7887">
                  <c:v>2738.0</c:v>
                </c:pt>
                <c:pt idx="7888">
                  <c:v>2739.0</c:v>
                </c:pt>
                <c:pt idx="7889">
                  <c:v>2739.0</c:v>
                </c:pt>
                <c:pt idx="7890">
                  <c:v>2740.0</c:v>
                </c:pt>
                <c:pt idx="7891">
                  <c:v>2740.0</c:v>
                </c:pt>
                <c:pt idx="7892">
                  <c:v>2741.0</c:v>
                </c:pt>
                <c:pt idx="7893">
                  <c:v>2742.0</c:v>
                </c:pt>
                <c:pt idx="7894">
                  <c:v>2742.0</c:v>
                </c:pt>
                <c:pt idx="7895">
                  <c:v>2742.0</c:v>
                </c:pt>
                <c:pt idx="7896">
                  <c:v>2743.0</c:v>
                </c:pt>
                <c:pt idx="7897">
                  <c:v>2744.0</c:v>
                </c:pt>
                <c:pt idx="7898">
                  <c:v>2745.0</c:v>
                </c:pt>
                <c:pt idx="7899">
                  <c:v>2745.0</c:v>
                </c:pt>
                <c:pt idx="7900">
                  <c:v>2746.0</c:v>
                </c:pt>
                <c:pt idx="7901">
                  <c:v>2746.0</c:v>
                </c:pt>
                <c:pt idx="7902">
                  <c:v>2747.0</c:v>
                </c:pt>
                <c:pt idx="7903">
                  <c:v>2747.0</c:v>
                </c:pt>
                <c:pt idx="7904">
                  <c:v>2748.0</c:v>
                </c:pt>
                <c:pt idx="7905">
                  <c:v>2749.0</c:v>
                </c:pt>
                <c:pt idx="7906">
                  <c:v>2750.0</c:v>
                </c:pt>
                <c:pt idx="7907">
                  <c:v>2751.0</c:v>
                </c:pt>
                <c:pt idx="7908">
                  <c:v>2752.0</c:v>
                </c:pt>
                <c:pt idx="7909">
                  <c:v>2752.0</c:v>
                </c:pt>
                <c:pt idx="7910">
                  <c:v>2752.0</c:v>
                </c:pt>
                <c:pt idx="7911">
                  <c:v>2752.0</c:v>
                </c:pt>
                <c:pt idx="7912">
                  <c:v>2752.0</c:v>
                </c:pt>
                <c:pt idx="7913">
                  <c:v>2752.0</c:v>
                </c:pt>
                <c:pt idx="7914">
                  <c:v>2752.0</c:v>
                </c:pt>
                <c:pt idx="7915">
                  <c:v>2752.0</c:v>
                </c:pt>
                <c:pt idx="7916">
                  <c:v>2753.0</c:v>
                </c:pt>
                <c:pt idx="7917">
                  <c:v>2753.0</c:v>
                </c:pt>
                <c:pt idx="7918">
                  <c:v>2753.0</c:v>
                </c:pt>
                <c:pt idx="7919">
                  <c:v>2753.0</c:v>
                </c:pt>
                <c:pt idx="7920">
                  <c:v>2753.0</c:v>
                </c:pt>
                <c:pt idx="7921">
                  <c:v>2754.0</c:v>
                </c:pt>
                <c:pt idx="7922">
                  <c:v>2755.0</c:v>
                </c:pt>
                <c:pt idx="7923">
                  <c:v>2756.0</c:v>
                </c:pt>
                <c:pt idx="7924">
                  <c:v>2756.0</c:v>
                </c:pt>
                <c:pt idx="7925">
                  <c:v>2756.0</c:v>
                </c:pt>
                <c:pt idx="7926">
                  <c:v>2756.0</c:v>
                </c:pt>
                <c:pt idx="7927">
                  <c:v>2757.0</c:v>
                </c:pt>
                <c:pt idx="7928">
                  <c:v>2757.0</c:v>
                </c:pt>
                <c:pt idx="7929">
                  <c:v>2758.0</c:v>
                </c:pt>
                <c:pt idx="7930">
                  <c:v>2759.0</c:v>
                </c:pt>
                <c:pt idx="7931">
                  <c:v>2759.0</c:v>
                </c:pt>
                <c:pt idx="7932">
                  <c:v>2760.0</c:v>
                </c:pt>
                <c:pt idx="7933">
                  <c:v>2761.0</c:v>
                </c:pt>
                <c:pt idx="7934">
                  <c:v>2762.0</c:v>
                </c:pt>
                <c:pt idx="7935">
                  <c:v>2762.0</c:v>
                </c:pt>
                <c:pt idx="7936">
                  <c:v>2763.0</c:v>
                </c:pt>
                <c:pt idx="7937">
                  <c:v>2764.0</c:v>
                </c:pt>
                <c:pt idx="7938">
                  <c:v>2765.0</c:v>
                </c:pt>
                <c:pt idx="7939">
                  <c:v>2766.0</c:v>
                </c:pt>
                <c:pt idx="7940">
                  <c:v>2766.0</c:v>
                </c:pt>
                <c:pt idx="7941">
                  <c:v>2766.0</c:v>
                </c:pt>
                <c:pt idx="7942">
                  <c:v>2766.0</c:v>
                </c:pt>
                <c:pt idx="7943">
                  <c:v>2767.0</c:v>
                </c:pt>
                <c:pt idx="7944">
                  <c:v>2767.0</c:v>
                </c:pt>
                <c:pt idx="7945">
                  <c:v>2767.0</c:v>
                </c:pt>
                <c:pt idx="7946">
                  <c:v>2767.0</c:v>
                </c:pt>
                <c:pt idx="7947">
                  <c:v>2767.0</c:v>
                </c:pt>
                <c:pt idx="7948">
                  <c:v>2767.0</c:v>
                </c:pt>
                <c:pt idx="7949">
                  <c:v>2767.0</c:v>
                </c:pt>
                <c:pt idx="7950">
                  <c:v>2768.0</c:v>
                </c:pt>
                <c:pt idx="7951">
                  <c:v>2768.0</c:v>
                </c:pt>
                <c:pt idx="7952">
                  <c:v>2769.0</c:v>
                </c:pt>
                <c:pt idx="7953">
                  <c:v>2769.0</c:v>
                </c:pt>
                <c:pt idx="7954">
                  <c:v>2769.0</c:v>
                </c:pt>
                <c:pt idx="7955">
                  <c:v>2770.0</c:v>
                </c:pt>
                <c:pt idx="7956">
                  <c:v>2770.0</c:v>
                </c:pt>
                <c:pt idx="7957">
                  <c:v>2770.0</c:v>
                </c:pt>
                <c:pt idx="7958">
                  <c:v>2770.0</c:v>
                </c:pt>
                <c:pt idx="7959">
                  <c:v>2771.0</c:v>
                </c:pt>
                <c:pt idx="7960">
                  <c:v>2771.0</c:v>
                </c:pt>
                <c:pt idx="7961">
                  <c:v>2772.0</c:v>
                </c:pt>
                <c:pt idx="7962">
                  <c:v>2772.0</c:v>
                </c:pt>
                <c:pt idx="7963">
                  <c:v>2772.0</c:v>
                </c:pt>
                <c:pt idx="7964">
                  <c:v>2772.0</c:v>
                </c:pt>
                <c:pt idx="7965">
                  <c:v>2772.0</c:v>
                </c:pt>
                <c:pt idx="7966">
                  <c:v>2772.0</c:v>
                </c:pt>
                <c:pt idx="7967">
                  <c:v>2772.0</c:v>
                </c:pt>
                <c:pt idx="7968">
                  <c:v>2772.0</c:v>
                </c:pt>
                <c:pt idx="7969">
                  <c:v>2773.0</c:v>
                </c:pt>
                <c:pt idx="7970">
                  <c:v>2773.0</c:v>
                </c:pt>
                <c:pt idx="7971">
                  <c:v>2773.0</c:v>
                </c:pt>
                <c:pt idx="7972">
                  <c:v>2773.0</c:v>
                </c:pt>
                <c:pt idx="7973">
                  <c:v>2774.0</c:v>
                </c:pt>
                <c:pt idx="7974">
                  <c:v>2775.0</c:v>
                </c:pt>
                <c:pt idx="7975">
                  <c:v>2775.0</c:v>
                </c:pt>
                <c:pt idx="7976">
                  <c:v>2776.0</c:v>
                </c:pt>
                <c:pt idx="7977">
                  <c:v>2777.0</c:v>
                </c:pt>
                <c:pt idx="7978">
                  <c:v>2778.0</c:v>
                </c:pt>
                <c:pt idx="7979">
                  <c:v>2779.0</c:v>
                </c:pt>
                <c:pt idx="7980">
                  <c:v>2779.0</c:v>
                </c:pt>
                <c:pt idx="7981">
                  <c:v>2779.0</c:v>
                </c:pt>
                <c:pt idx="7982">
                  <c:v>2780.0</c:v>
                </c:pt>
                <c:pt idx="7983">
                  <c:v>2781.0</c:v>
                </c:pt>
                <c:pt idx="7984">
                  <c:v>2781.0</c:v>
                </c:pt>
                <c:pt idx="7985">
                  <c:v>2782.0</c:v>
                </c:pt>
                <c:pt idx="7986">
                  <c:v>2783.0</c:v>
                </c:pt>
                <c:pt idx="7987">
                  <c:v>2784.0</c:v>
                </c:pt>
                <c:pt idx="7988">
                  <c:v>2784.0</c:v>
                </c:pt>
                <c:pt idx="7989">
                  <c:v>2785.0</c:v>
                </c:pt>
                <c:pt idx="7990">
                  <c:v>2785.0</c:v>
                </c:pt>
                <c:pt idx="7991">
                  <c:v>2785.0</c:v>
                </c:pt>
                <c:pt idx="7992">
                  <c:v>2785.0</c:v>
                </c:pt>
                <c:pt idx="7993">
                  <c:v>2785.0</c:v>
                </c:pt>
                <c:pt idx="7994">
                  <c:v>2785.0</c:v>
                </c:pt>
                <c:pt idx="7995">
                  <c:v>2785.0</c:v>
                </c:pt>
                <c:pt idx="7996">
                  <c:v>2786.0</c:v>
                </c:pt>
                <c:pt idx="7997">
                  <c:v>2786.0</c:v>
                </c:pt>
                <c:pt idx="7998">
                  <c:v>2786.0</c:v>
                </c:pt>
                <c:pt idx="7999">
                  <c:v>2787.0</c:v>
                </c:pt>
                <c:pt idx="8000">
                  <c:v>2788.0</c:v>
                </c:pt>
                <c:pt idx="8001">
                  <c:v>2788.0</c:v>
                </c:pt>
                <c:pt idx="8002">
                  <c:v>2788.0</c:v>
                </c:pt>
                <c:pt idx="8003">
                  <c:v>2788.0</c:v>
                </c:pt>
                <c:pt idx="8004">
                  <c:v>2788.0</c:v>
                </c:pt>
                <c:pt idx="8005">
                  <c:v>2789.0</c:v>
                </c:pt>
                <c:pt idx="8006">
                  <c:v>2790.0</c:v>
                </c:pt>
                <c:pt idx="8007">
                  <c:v>2791.0</c:v>
                </c:pt>
                <c:pt idx="8008">
                  <c:v>2791.0</c:v>
                </c:pt>
                <c:pt idx="8009">
                  <c:v>2792.0</c:v>
                </c:pt>
                <c:pt idx="8010">
                  <c:v>2793.0</c:v>
                </c:pt>
                <c:pt idx="8011">
                  <c:v>2793.0</c:v>
                </c:pt>
                <c:pt idx="8012">
                  <c:v>2793.0</c:v>
                </c:pt>
                <c:pt idx="8013">
                  <c:v>2794.0</c:v>
                </c:pt>
                <c:pt idx="8014">
                  <c:v>2795.0</c:v>
                </c:pt>
                <c:pt idx="8015">
                  <c:v>2795.0</c:v>
                </c:pt>
                <c:pt idx="8016">
                  <c:v>2795.0</c:v>
                </c:pt>
                <c:pt idx="8017">
                  <c:v>2795.0</c:v>
                </c:pt>
                <c:pt idx="8018">
                  <c:v>2795.0</c:v>
                </c:pt>
                <c:pt idx="8019">
                  <c:v>2795.0</c:v>
                </c:pt>
                <c:pt idx="8020">
                  <c:v>2795.0</c:v>
                </c:pt>
                <c:pt idx="8021">
                  <c:v>2795.0</c:v>
                </c:pt>
                <c:pt idx="8022">
                  <c:v>2795.0</c:v>
                </c:pt>
                <c:pt idx="8023">
                  <c:v>2795.0</c:v>
                </c:pt>
                <c:pt idx="8024">
                  <c:v>2795.0</c:v>
                </c:pt>
                <c:pt idx="8025">
                  <c:v>2796.0</c:v>
                </c:pt>
                <c:pt idx="8026">
                  <c:v>2796.0</c:v>
                </c:pt>
                <c:pt idx="8027">
                  <c:v>2796.0</c:v>
                </c:pt>
                <c:pt idx="8028">
                  <c:v>2796.0</c:v>
                </c:pt>
                <c:pt idx="8029">
                  <c:v>2797.0</c:v>
                </c:pt>
                <c:pt idx="8030">
                  <c:v>2798.0</c:v>
                </c:pt>
                <c:pt idx="8031">
                  <c:v>2798.0</c:v>
                </c:pt>
                <c:pt idx="8032">
                  <c:v>2799.0</c:v>
                </c:pt>
                <c:pt idx="8033">
                  <c:v>2799.0</c:v>
                </c:pt>
                <c:pt idx="8034">
                  <c:v>2799.0</c:v>
                </c:pt>
                <c:pt idx="8035">
                  <c:v>2799.0</c:v>
                </c:pt>
                <c:pt idx="8036">
                  <c:v>2799.0</c:v>
                </c:pt>
                <c:pt idx="8037">
                  <c:v>2799.0</c:v>
                </c:pt>
                <c:pt idx="8038">
                  <c:v>2799.0</c:v>
                </c:pt>
                <c:pt idx="8039">
                  <c:v>2799.0</c:v>
                </c:pt>
                <c:pt idx="8040">
                  <c:v>2799.0</c:v>
                </c:pt>
                <c:pt idx="8041">
                  <c:v>2799.0</c:v>
                </c:pt>
                <c:pt idx="8042">
                  <c:v>2799.0</c:v>
                </c:pt>
                <c:pt idx="8043">
                  <c:v>2799.0</c:v>
                </c:pt>
                <c:pt idx="8044">
                  <c:v>2799.0</c:v>
                </c:pt>
                <c:pt idx="8045">
                  <c:v>2799.0</c:v>
                </c:pt>
                <c:pt idx="8046">
                  <c:v>2799.0</c:v>
                </c:pt>
                <c:pt idx="8047">
                  <c:v>2800.0</c:v>
                </c:pt>
                <c:pt idx="8048">
                  <c:v>2800.0</c:v>
                </c:pt>
                <c:pt idx="8049">
                  <c:v>2800.0</c:v>
                </c:pt>
                <c:pt idx="8050">
                  <c:v>2800.0</c:v>
                </c:pt>
                <c:pt idx="8051">
                  <c:v>2800.0</c:v>
                </c:pt>
                <c:pt idx="8052">
                  <c:v>2800.0</c:v>
                </c:pt>
                <c:pt idx="8053">
                  <c:v>2801.0</c:v>
                </c:pt>
                <c:pt idx="8054">
                  <c:v>2801.0</c:v>
                </c:pt>
                <c:pt idx="8055">
                  <c:v>2802.0</c:v>
                </c:pt>
                <c:pt idx="8056">
                  <c:v>2802.0</c:v>
                </c:pt>
                <c:pt idx="8057">
                  <c:v>2803.0</c:v>
                </c:pt>
                <c:pt idx="8058">
                  <c:v>2803.0</c:v>
                </c:pt>
                <c:pt idx="8059">
                  <c:v>2803.0</c:v>
                </c:pt>
                <c:pt idx="8060">
                  <c:v>2803.0</c:v>
                </c:pt>
                <c:pt idx="8061">
                  <c:v>2803.0</c:v>
                </c:pt>
                <c:pt idx="8062">
                  <c:v>2803.0</c:v>
                </c:pt>
                <c:pt idx="8063">
                  <c:v>2803.0</c:v>
                </c:pt>
                <c:pt idx="8064">
                  <c:v>2803.0</c:v>
                </c:pt>
                <c:pt idx="8065">
                  <c:v>2803.0</c:v>
                </c:pt>
                <c:pt idx="8066">
                  <c:v>2803.0</c:v>
                </c:pt>
                <c:pt idx="8067">
                  <c:v>2803.0</c:v>
                </c:pt>
                <c:pt idx="8068">
                  <c:v>2803.0</c:v>
                </c:pt>
                <c:pt idx="8069">
                  <c:v>2803.0</c:v>
                </c:pt>
                <c:pt idx="8070">
                  <c:v>2803.0</c:v>
                </c:pt>
                <c:pt idx="8071">
                  <c:v>2803.0</c:v>
                </c:pt>
                <c:pt idx="8072">
                  <c:v>2803.0</c:v>
                </c:pt>
                <c:pt idx="8073">
                  <c:v>2804.0</c:v>
                </c:pt>
                <c:pt idx="8074">
                  <c:v>2804.0</c:v>
                </c:pt>
                <c:pt idx="8075">
                  <c:v>2804.0</c:v>
                </c:pt>
                <c:pt idx="8076">
                  <c:v>2804.0</c:v>
                </c:pt>
                <c:pt idx="8077">
                  <c:v>2804.0</c:v>
                </c:pt>
                <c:pt idx="8078">
                  <c:v>2804.0</c:v>
                </c:pt>
                <c:pt idx="8079">
                  <c:v>2804.0</c:v>
                </c:pt>
                <c:pt idx="8080">
                  <c:v>2805.0</c:v>
                </c:pt>
                <c:pt idx="8081">
                  <c:v>2806.0</c:v>
                </c:pt>
                <c:pt idx="8082">
                  <c:v>2806.0</c:v>
                </c:pt>
                <c:pt idx="8083">
                  <c:v>2806.0</c:v>
                </c:pt>
                <c:pt idx="8084">
                  <c:v>2806.0</c:v>
                </c:pt>
                <c:pt idx="8085">
                  <c:v>2807.0</c:v>
                </c:pt>
                <c:pt idx="8086">
                  <c:v>2808.0</c:v>
                </c:pt>
                <c:pt idx="8087">
                  <c:v>2808.0</c:v>
                </c:pt>
                <c:pt idx="8088">
                  <c:v>2808.0</c:v>
                </c:pt>
                <c:pt idx="8089">
                  <c:v>2809.0</c:v>
                </c:pt>
                <c:pt idx="8090">
                  <c:v>2810.0</c:v>
                </c:pt>
                <c:pt idx="8091">
                  <c:v>2811.0</c:v>
                </c:pt>
                <c:pt idx="8092">
                  <c:v>2811.0</c:v>
                </c:pt>
                <c:pt idx="8093">
                  <c:v>2811.0</c:v>
                </c:pt>
                <c:pt idx="8094">
                  <c:v>2812.0</c:v>
                </c:pt>
                <c:pt idx="8095">
                  <c:v>2813.0</c:v>
                </c:pt>
                <c:pt idx="8096">
                  <c:v>2813.0</c:v>
                </c:pt>
                <c:pt idx="8097">
                  <c:v>2814.0</c:v>
                </c:pt>
                <c:pt idx="8098">
                  <c:v>2814.0</c:v>
                </c:pt>
                <c:pt idx="8099">
                  <c:v>2814.0</c:v>
                </c:pt>
                <c:pt idx="8100">
                  <c:v>2814.0</c:v>
                </c:pt>
                <c:pt idx="8101">
                  <c:v>2814.0</c:v>
                </c:pt>
                <c:pt idx="8102">
                  <c:v>2815.0</c:v>
                </c:pt>
                <c:pt idx="8103">
                  <c:v>2816.0</c:v>
                </c:pt>
                <c:pt idx="8104">
                  <c:v>2817.0</c:v>
                </c:pt>
                <c:pt idx="8105">
                  <c:v>2818.0</c:v>
                </c:pt>
                <c:pt idx="8106">
                  <c:v>2818.0</c:v>
                </c:pt>
                <c:pt idx="8107">
                  <c:v>2818.0</c:v>
                </c:pt>
                <c:pt idx="8108">
                  <c:v>2819.0</c:v>
                </c:pt>
                <c:pt idx="8109">
                  <c:v>2819.0</c:v>
                </c:pt>
                <c:pt idx="8110">
                  <c:v>2819.0</c:v>
                </c:pt>
                <c:pt idx="8111">
                  <c:v>2820.0</c:v>
                </c:pt>
                <c:pt idx="8112">
                  <c:v>2821.0</c:v>
                </c:pt>
                <c:pt idx="8113">
                  <c:v>2821.0</c:v>
                </c:pt>
                <c:pt idx="8114">
                  <c:v>2822.0</c:v>
                </c:pt>
                <c:pt idx="8115">
                  <c:v>2823.0</c:v>
                </c:pt>
                <c:pt idx="8116">
                  <c:v>2824.0</c:v>
                </c:pt>
                <c:pt idx="8117">
                  <c:v>2824.0</c:v>
                </c:pt>
                <c:pt idx="8118">
                  <c:v>2825.0</c:v>
                </c:pt>
                <c:pt idx="8119">
                  <c:v>2825.0</c:v>
                </c:pt>
                <c:pt idx="8120">
                  <c:v>2825.0</c:v>
                </c:pt>
                <c:pt idx="8121">
                  <c:v>2826.0</c:v>
                </c:pt>
                <c:pt idx="8122">
                  <c:v>2826.0</c:v>
                </c:pt>
                <c:pt idx="8123">
                  <c:v>2827.0</c:v>
                </c:pt>
                <c:pt idx="8124">
                  <c:v>2828.0</c:v>
                </c:pt>
                <c:pt idx="8125">
                  <c:v>2829.0</c:v>
                </c:pt>
                <c:pt idx="8126">
                  <c:v>2830.0</c:v>
                </c:pt>
                <c:pt idx="8127">
                  <c:v>2830.0</c:v>
                </c:pt>
                <c:pt idx="8128">
                  <c:v>2831.0</c:v>
                </c:pt>
                <c:pt idx="8129">
                  <c:v>2832.0</c:v>
                </c:pt>
                <c:pt idx="8130">
                  <c:v>2833.0</c:v>
                </c:pt>
                <c:pt idx="8131">
                  <c:v>2833.0</c:v>
                </c:pt>
                <c:pt idx="8132">
                  <c:v>2834.0</c:v>
                </c:pt>
                <c:pt idx="8133">
                  <c:v>2835.0</c:v>
                </c:pt>
                <c:pt idx="8134">
                  <c:v>2836.0</c:v>
                </c:pt>
                <c:pt idx="8135">
                  <c:v>2837.0</c:v>
                </c:pt>
                <c:pt idx="8136">
                  <c:v>2838.0</c:v>
                </c:pt>
                <c:pt idx="8137">
                  <c:v>2838.0</c:v>
                </c:pt>
                <c:pt idx="8138">
                  <c:v>2838.0</c:v>
                </c:pt>
                <c:pt idx="8139">
                  <c:v>2838.0</c:v>
                </c:pt>
                <c:pt idx="8140">
                  <c:v>2838.0</c:v>
                </c:pt>
                <c:pt idx="8141">
                  <c:v>2838.0</c:v>
                </c:pt>
                <c:pt idx="8142">
                  <c:v>2839.0</c:v>
                </c:pt>
                <c:pt idx="8143">
                  <c:v>2840.0</c:v>
                </c:pt>
                <c:pt idx="8144">
                  <c:v>2840.0</c:v>
                </c:pt>
                <c:pt idx="8145">
                  <c:v>2841.0</c:v>
                </c:pt>
                <c:pt idx="8146">
                  <c:v>2842.0</c:v>
                </c:pt>
                <c:pt idx="8147">
                  <c:v>2843.0</c:v>
                </c:pt>
                <c:pt idx="8148">
                  <c:v>2844.0</c:v>
                </c:pt>
                <c:pt idx="8149">
                  <c:v>2845.0</c:v>
                </c:pt>
                <c:pt idx="8150">
                  <c:v>2846.0</c:v>
                </c:pt>
                <c:pt idx="8151">
                  <c:v>2847.0</c:v>
                </c:pt>
                <c:pt idx="8152">
                  <c:v>2847.0</c:v>
                </c:pt>
                <c:pt idx="8153">
                  <c:v>2848.0</c:v>
                </c:pt>
                <c:pt idx="8154">
                  <c:v>2848.0</c:v>
                </c:pt>
                <c:pt idx="8155">
                  <c:v>2849.0</c:v>
                </c:pt>
                <c:pt idx="8156">
                  <c:v>2850.0</c:v>
                </c:pt>
                <c:pt idx="8157">
                  <c:v>2850.0</c:v>
                </c:pt>
                <c:pt idx="8158">
                  <c:v>2851.0</c:v>
                </c:pt>
                <c:pt idx="8159">
                  <c:v>2852.0</c:v>
                </c:pt>
                <c:pt idx="8160">
                  <c:v>2852.0</c:v>
                </c:pt>
                <c:pt idx="8161">
                  <c:v>2852.0</c:v>
                </c:pt>
                <c:pt idx="8162">
                  <c:v>2853.0</c:v>
                </c:pt>
                <c:pt idx="8163">
                  <c:v>2853.0</c:v>
                </c:pt>
                <c:pt idx="8164">
                  <c:v>2854.0</c:v>
                </c:pt>
                <c:pt idx="8165">
                  <c:v>2855.0</c:v>
                </c:pt>
                <c:pt idx="8166">
                  <c:v>2856.0</c:v>
                </c:pt>
                <c:pt idx="8167">
                  <c:v>2856.0</c:v>
                </c:pt>
                <c:pt idx="8168">
                  <c:v>2857.0</c:v>
                </c:pt>
                <c:pt idx="8169">
                  <c:v>2858.0</c:v>
                </c:pt>
                <c:pt idx="8170">
                  <c:v>2858.0</c:v>
                </c:pt>
                <c:pt idx="8171">
                  <c:v>2859.0</c:v>
                </c:pt>
                <c:pt idx="8172">
                  <c:v>2860.0</c:v>
                </c:pt>
                <c:pt idx="8173">
                  <c:v>2860.0</c:v>
                </c:pt>
                <c:pt idx="8174">
                  <c:v>2861.0</c:v>
                </c:pt>
                <c:pt idx="8175">
                  <c:v>2861.0</c:v>
                </c:pt>
                <c:pt idx="8176">
                  <c:v>2861.0</c:v>
                </c:pt>
                <c:pt idx="8177">
                  <c:v>2861.0</c:v>
                </c:pt>
                <c:pt idx="8178">
                  <c:v>2861.0</c:v>
                </c:pt>
                <c:pt idx="8179">
                  <c:v>2861.0</c:v>
                </c:pt>
                <c:pt idx="8180">
                  <c:v>2861.0</c:v>
                </c:pt>
                <c:pt idx="8181">
                  <c:v>2861.0</c:v>
                </c:pt>
                <c:pt idx="8182">
                  <c:v>2861.0</c:v>
                </c:pt>
                <c:pt idx="8183">
                  <c:v>2861.0</c:v>
                </c:pt>
                <c:pt idx="8184">
                  <c:v>2862.0</c:v>
                </c:pt>
                <c:pt idx="8185">
                  <c:v>2862.0</c:v>
                </c:pt>
                <c:pt idx="8186">
                  <c:v>2862.0</c:v>
                </c:pt>
                <c:pt idx="8187">
                  <c:v>2862.0</c:v>
                </c:pt>
                <c:pt idx="8188">
                  <c:v>2862.0</c:v>
                </c:pt>
                <c:pt idx="8189">
                  <c:v>2862.0</c:v>
                </c:pt>
                <c:pt idx="8190">
                  <c:v>2862.0</c:v>
                </c:pt>
                <c:pt idx="8191">
                  <c:v>2862.0</c:v>
                </c:pt>
                <c:pt idx="8192">
                  <c:v>2863.0</c:v>
                </c:pt>
                <c:pt idx="8193">
                  <c:v>2864.0</c:v>
                </c:pt>
                <c:pt idx="8194">
                  <c:v>2865.0</c:v>
                </c:pt>
                <c:pt idx="8195">
                  <c:v>2866.0</c:v>
                </c:pt>
                <c:pt idx="8196">
                  <c:v>2867.0</c:v>
                </c:pt>
                <c:pt idx="8197">
                  <c:v>2867.0</c:v>
                </c:pt>
                <c:pt idx="8198">
                  <c:v>2868.0</c:v>
                </c:pt>
                <c:pt idx="8199">
                  <c:v>2869.0</c:v>
                </c:pt>
                <c:pt idx="8200">
                  <c:v>2869.0</c:v>
                </c:pt>
                <c:pt idx="8201">
                  <c:v>2870.0</c:v>
                </c:pt>
                <c:pt idx="8202">
                  <c:v>2870.0</c:v>
                </c:pt>
                <c:pt idx="8203">
                  <c:v>2870.0</c:v>
                </c:pt>
                <c:pt idx="8204">
                  <c:v>2871.0</c:v>
                </c:pt>
                <c:pt idx="8205">
                  <c:v>2872.0</c:v>
                </c:pt>
                <c:pt idx="8206">
                  <c:v>2873.0</c:v>
                </c:pt>
                <c:pt idx="8207">
                  <c:v>2873.0</c:v>
                </c:pt>
                <c:pt idx="8208">
                  <c:v>2873.0</c:v>
                </c:pt>
                <c:pt idx="8209">
                  <c:v>2873.0</c:v>
                </c:pt>
                <c:pt idx="8210">
                  <c:v>2873.0</c:v>
                </c:pt>
                <c:pt idx="8211">
                  <c:v>2873.0</c:v>
                </c:pt>
                <c:pt idx="8212">
                  <c:v>2874.0</c:v>
                </c:pt>
                <c:pt idx="8213">
                  <c:v>2875.0</c:v>
                </c:pt>
                <c:pt idx="8214">
                  <c:v>2876.0</c:v>
                </c:pt>
                <c:pt idx="8215">
                  <c:v>2877.0</c:v>
                </c:pt>
                <c:pt idx="8216">
                  <c:v>2878.0</c:v>
                </c:pt>
                <c:pt idx="8217">
                  <c:v>2879.0</c:v>
                </c:pt>
                <c:pt idx="8218">
                  <c:v>2880.0</c:v>
                </c:pt>
                <c:pt idx="8219">
                  <c:v>2881.0</c:v>
                </c:pt>
                <c:pt idx="8220">
                  <c:v>2881.0</c:v>
                </c:pt>
                <c:pt idx="8221">
                  <c:v>2882.0</c:v>
                </c:pt>
                <c:pt idx="8222">
                  <c:v>2883.0</c:v>
                </c:pt>
                <c:pt idx="8223">
                  <c:v>2883.0</c:v>
                </c:pt>
                <c:pt idx="8224">
                  <c:v>2883.0</c:v>
                </c:pt>
                <c:pt idx="8225">
                  <c:v>2884.0</c:v>
                </c:pt>
                <c:pt idx="8226">
                  <c:v>2885.0</c:v>
                </c:pt>
                <c:pt idx="8227">
                  <c:v>2885.0</c:v>
                </c:pt>
                <c:pt idx="8228">
                  <c:v>2885.0</c:v>
                </c:pt>
                <c:pt idx="8229">
                  <c:v>2885.0</c:v>
                </c:pt>
                <c:pt idx="8230">
                  <c:v>2885.0</c:v>
                </c:pt>
                <c:pt idx="8231">
                  <c:v>2885.0</c:v>
                </c:pt>
                <c:pt idx="8232">
                  <c:v>2885.0</c:v>
                </c:pt>
                <c:pt idx="8233">
                  <c:v>2886.0</c:v>
                </c:pt>
                <c:pt idx="8234">
                  <c:v>2887.0</c:v>
                </c:pt>
                <c:pt idx="8235">
                  <c:v>2887.0</c:v>
                </c:pt>
                <c:pt idx="8236">
                  <c:v>2887.0</c:v>
                </c:pt>
                <c:pt idx="8237">
                  <c:v>2887.0</c:v>
                </c:pt>
                <c:pt idx="8238">
                  <c:v>2888.0</c:v>
                </c:pt>
                <c:pt idx="8239">
                  <c:v>2888.0</c:v>
                </c:pt>
                <c:pt idx="8240">
                  <c:v>2888.0</c:v>
                </c:pt>
                <c:pt idx="8241">
                  <c:v>2889.0</c:v>
                </c:pt>
                <c:pt idx="8242">
                  <c:v>2889.0</c:v>
                </c:pt>
                <c:pt idx="8243">
                  <c:v>2889.0</c:v>
                </c:pt>
                <c:pt idx="8244">
                  <c:v>2890.0</c:v>
                </c:pt>
                <c:pt idx="8245">
                  <c:v>2891.0</c:v>
                </c:pt>
                <c:pt idx="8246">
                  <c:v>2891.0</c:v>
                </c:pt>
                <c:pt idx="8247">
                  <c:v>2891.0</c:v>
                </c:pt>
                <c:pt idx="8248">
                  <c:v>2892.0</c:v>
                </c:pt>
                <c:pt idx="8249">
                  <c:v>2892.0</c:v>
                </c:pt>
                <c:pt idx="8250">
                  <c:v>2893.0</c:v>
                </c:pt>
                <c:pt idx="8251">
                  <c:v>2894.0</c:v>
                </c:pt>
                <c:pt idx="8252">
                  <c:v>2894.0</c:v>
                </c:pt>
                <c:pt idx="8253">
                  <c:v>2894.0</c:v>
                </c:pt>
                <c:pt idx="8254">
                  <c:v>2894.0</c:v>
                </c:pt>
                <c:pt idx="8255">
                  <c:v>2894.0</c:v>
                </c:pt>
                <c:pt idx="8256">
                  <c:v>2894.0</c:v>
                </c:pt>
                <c:pt idx="8257">
                  <c:v>2894.0</c:v>
                </c:pt>
                <c:pt idx="8258">
                  <c:v>2894.0</c:v>
                </c:pt>
                <c:pt idx="8259">
                  <c:v>2894.0</c:v>
                </c:pt>
                <c:pt idx="8260">
                  <c:v>2894.0</c:v>
                </c:pt>
                <c:pt idx="8261">
                  <c:v>2894.0</c:v>
                </c:pt>
                <c:pt idx="8262">
                  <c:v>2894.0</c:v>
                </c:pt>
                <c:pt idx="8263">
                  <c:v>2894.0</c:v>
                </c:pt>
                <c:pt idx="8264">
                  <c:v>2895.0</c:v>
                </c:pt>
                <c:pt idx="8265">
                  <c:v>2895.0</c:v>
                </c:pt>
                <c:pt idx="8266">
                  <c:v>2895.0</c:v>
                </c:pt>
                <c:pt idx="8267">
                  <c:v>2895.0</c:v>
                </c:pt>
                <c:pt idx="8268">
                  <c:v>2895.0</c:v>
                </c:pt>
                <c:pt idx="8269">
                  <c:v>2896.0</c:v>
                </c:pt>
                <c:pt idx="8270">
                  <c:v>2896.0</c:v>
                </c:pt>
                <c:pt idx="8271">
                  <c:v>2897.0</c:v>
                </c:pt>
                <c:pt idx="8272">
                  <c:v>2897.0</c:v>
                </c:pt>
                <c:pt idx="8273">
                  <c:v>2897.0</c:v>
                </c:pt>
                <c:pt idx="8274">
                  <c:v>2897.0</c:v>
                </c:pt>
                <c:pt idx="8275">
                  <c:v>2897.0</c:v>
                </c:pt>
                <c:pt idx="8276">
                  <c:v>2898.0</c:v>
                </c:pt>
                <c:pt idx="8277">
                  <c:v>2898.0</c:v>
                </c:pt>
                <c:pt idx="8278">
                  <c:v>2898.0</c:v>
                </c:pt>
                <c:pt idx="8279">
                  <c:v>2898.0</c:v>
                </c:pt>
                <c:pt idx="8280">
                  <c:v>2898.0</c:v>
                </c:pt>
                <c:pt idx="8281">
                  <c:v>2898.0</c:v>
                </c:pt>
                <c:pt idx="8282">
                  <c:v>2899.0</c:v>
                </c:pt>
                <c:pt idx="8283">
                  <c:v>2899.0</c:v>
                </c:pt>
                <c:pt idx="8284">
                  <c:v>2899.0</c:v>
                </c:pt>
                <c:pt idx="8285">
                  <c:v>2900.0</c:v>
                </c:pt>
                <c:pt idx="8286">
                  <c:v>2900.0</c:v>
                </c:pt>
                <c:pt idx="8287">
                  <c:v>2900.0</c:v>
                </c:pt>
                <c:pt idx="8288">
                  <c:v>2900.0</c:v>
                </c:pt>
                <c:pt idx="8289">
                  <c:v>2900.0</c:v>
                </c:pt>
                <c:pt idx="8290">
                  <c:v>2900.0</c:v>
                </c:pt>
                <c:pt idx="8291">
                  <c:v>2900.0</c:v>
                </c:pt>
                <c:pt idx="8292">
                  <c:v>2900.0</c:v>
                </c:pt>
                <c:pt idx="8293">
                  <c:v>2900.0</c:v>
                </c:pt>
                <c:pt idx="8294">
                  <c:v>2900.0</c:v>
                </c:pt>
                <c:pt idx="8295">
                  <c:v>2900.0</c:v>
                </c:pt>
                <c:pt idx="8296">
                  <c:v>2900.0</c:v>
                </c:pt>
                <c:pt idx="8297">
                  <c:v>2901.0</c:v>
                </c:pt>
                <c:pt idx="8298">
                  <c:v>2902.0</c:v>
                </c:pt>
                <c:pt idx="8299">
                  <c:v>2902.0</c:v>
                </c:pt>
                <c:pt idx="8300">
                  <c:v>2902.0</c:v>
                </c:pt>
                <c:pt idx="8301">
                  <c:v>2902.0</c:v>
                </c:pt>
                <c:pt idx="8302">
                  <c:v>2902.0</c:v>
                </c:pt>
                <c:pt idx="8303">
                  <c:v>2902.0</c:v>
                </c:pt>
                <c:pt idx="8304">
                  <c:v>2902.0</c:v>
                </c:pt>
                <c:pt idx="8305">
                  <c:v>2902.0</c:v>
                </c:pt>
                <c:pt idx="8306">
                  <c:v>2902.0</c:v>
                </c:pt>
                <c:pt idx="8307">
                  <c:v>2902.0</c:v>
                </c:pt>
                <c:pt idx="8308">
                  <c:v>2902.0</c:v>
                </c:pt>
                <c:pt idx="8309">
                  <c:v>2902.0</c:v>
                </c:pt>
                <c:pt idx="8310">
                  <c:v>2902.0</c:v>
                </c:pt>
                <c:pt idx="8311">
                  <c:v>2903.0</c:v>
                </c:pt>
                <c:pt idx="8312">
                  <c:v>2903.0</c:v>
                </c:pt>
                <c:pt idx="8313">
                  <c:v>2904.0</c:v>
                </c:pt>
                <c:pt idx="8314">
                  <c:v>2904.0</c:v>
                </c:pt>
                <c:pt idx="8315">
                  <c:v>2904.0</c:v>
                </c:pt>
                <c:pt idx="8316">
                  <c:v>2905.0</c:v>
                </c:pt>
                <c:pt idx="8317">
                  <c:v>2905.0</c:v>
                </c:pt>
                <c:pt idx="8318">
                  <c:v>2905.0</c:v>
                </c:pt>
                <c:pt idx="8319">
                  <c:v>2905.0</c:v>
                </c:pt>
                <c:pt idx="8320">
                  <c:v>2905.0</c:v>
                </c:pt>
                <c:pt idx="8321">
                  <c:v>2906.0</c:v>
                </c:pt>
                <c:pt idx="8322">
                  <c:v>2907.0</c:v>
                </c:pt>
                <c:pt idx="8323">
                  <c:v>2907.0</c:v>
                </c:pt>
                <c:pt idx="8324">
                  <c:v>2907.0</c:v>
                </c:pt>
                <c:pt idx="8325">
                  <c:v>2908.0</c:v>
                </c:pt>
                <c:pt idx="8326">
                  <c:v>2909.0</c:v>
                </c:pt>
                <c:pt idx="8327">
                  <c:v>2909.0</c:v>
                </c:pt>
                <c:pt idx="8328">
                  <c:v>2909.0</c:v>
                </c:pt>
                <c:pt idx="8329">
                  <c:v>2909.0</c:v>
                </c:pt>
                <c:pt idx="8330">
                  <c:v>2910.0</c:v>
                </c:pt>
                <c:pt idx="8331">
                  <c:v>2911.0</c:v>
                </c:pt>
                <c:pt idx="8332">
                  <c:v>2911.0</c:v>
                </c:pt>
                <c:pt idx="8333">
                  <c:v>2911.0</c:v>
                </c:pt>
                <c:pt idx="8334">
                  <c:v>2911.0</c:v>
                </c:pt>
                <c:pt idx="8335">
                  <c:v>2911.0</c:v>
                </c:pt>
                <c:pt idx="8336">
                  <c:v>2911.0</c:v>
                </c:pt>
                <c:pt idx="8337">
                  <c:v>2912.0</c:v>
                </c:pt>
                <c:pt idx="8338">
                  <c:v>2913.0</c:v>
                </c:pt>
                <c:pt idx="8339">
                  <c:v>2914.0</c:v>
                </c:pt>
                <c:pt idx="8340">
                  <c:v>2915.0</c:v>
                </c:pt>
                <c:pt idx="8341">
                  <c:v>2915.0</c:v>
                </c:pt>
                <c:pt idx="8342">
                  <c:v>2916.0</c:v>
                </c:pt>
                <c:pt idx="8343">
                  <c:v>2917.0</c:v>
                </c:pt>
                <c:pt idx="8344">
                  <c:v>2918.0</c:v>
                </c:pt>
                <c:pt idx="8345">
                  <c:v>2919.0</c:v>
                </c:pt>
                <c:pt idx="8346">
                  <c:v>2920.0</c:v>
                </c:pt>
                <c:pt idx="8347">
                  <c:v>2921.0</c:v>
                </c:pt>
                <c:pt idx="8348">
                  <c:v>2922.0</c:v>
                </c:pt>
                <c:pt idx="8349">
                  <c:v>2923.0</c:v>
                </c:pt>
                <c:pt idx="8350">
                  <c:v>2923.0</c:v>
                </c:pt>
                <c:pt idx="8351">
                  <c:v>2924.0</c:v>
                </c:pt>
                <c:pt idx="8352">
                  <c:v>2925.0</c:v>
                </c:pt>
                <c:pt idx="8353">
                  <c:v>2926.0</c:v>
                </c:pt>
                <c:pt idx="8354">
                  <c:v>2927.0</c:v>
                </c:pt>
                <c:pt idx="8355">
                  <c:v>2928.0</c:v>
                </c:pt>
                <c:pt idx="8356">
                  <c:v>2929.0</c:v>
                </c:pt>
                <c:pt idx="8357">
                  <c:v>2930.0</c:v>
                </c:pt>
                <c:pt idx="8358">
                  <c:v>2931.0</c:v>
                </c:pt>
                <c:pt idx="8359">
                  <c:v>2932.0</c:v>
                </c:pt>
                <c:pt idx="8360">
                  <c:v>2933.0</c:v>
                </c:pt>
                <c:pt idx="8361">
                  <c:v>2934.0</c:v>
                </c:pt>
                <c:pt idx="8362">
                  <c:v>2935.0</c:v>
                </c:pt>
                <c:pt idx="8363">
                  <c:v>2936.0</c:v>
                </c:pt>
                <c:pt idx="8364">
                  <c:v>2936.0</c:v>
                </c:pt>
                <c:pt idx="8365">
                  <c:v>2937.0</c:v>
                </c:pt>
                <c:pt idx="8366">
                  <c:v>2938.0</c:v>
                </c:pt>
                <c:pt idx="8367">
                  <c:v>2939.0</c:v>
                </c:pt>
                <c:pt idx="8368">
                  <c:v>2939.0</c:v>
                </c:pt>
                <c:pt idx="8369">
                  <c:v>2939.0</c:v>
                </c:pt>
                <c:pt idx="8370">
                  <c:v>2939.0</c:v>
                </c:pt>
                <c:pt idx="8371">
                  <c:v>2940.0</c:v>
                </c:pt>
                <c:pt idx="8372">
                  <c:v>2940.0</c:v>
                </c:pt>
                <c:pt idx="8373">
                  <c:v>2940.0</c:v>
                </c:pt>
                <c:pt idx="8374">
                  <c:v>2941.0</c:v>
                </c:pt>
                <c:pt idx="8375">
                  <c:v>2942.0</c:v>
                </c:pt>
                <c:pt idx="8376">
                  <c:v>2942.0</c:v>
                </c:pt>
                <c:pt idx="8377">
                  <c:v>2942.0</c:v>
                </c:pt>
                <c:pt idx="8378">
                  <c:v>2942.0</c:v>
                </c:pt>
                <c:pt idx="8379">
                  <c:v>2943.0</c:v>
                </c:pt>
                <c:pt idx="8380">
                  <c:v>2943.0</c:v>
                </c:pt>
                <c:pt idx="8381">
                  <c:v>2943.0</c:v>
                </c:pt>
                <c:pt idx="8382">
                  <c:v>2944.0</c:v>
                </c:pt>
                <c:pt idx="8383">
                  <c:v>2944.0</c:v>
                </c:pt>
                <c:pt idx="8384">
                  <c:v>2944.0</c:v>
                </c:pt>
                <c:pt idx="8385">
                  <c:v>2945.0</c:v>
                </c:pt>
                <c:pt idx="8386">
                  <c:v>2946.0</c:v>
                </c:pt>
                <c:pt idx="8387">
                  <c:v>2947.0</c:v>
                </c:pt>
                <c:pt idx="8388">
                  <c:v>2948.0</c:v>
                </c:pt>
                <c:pt idx="8389">
                  <c:v>2948.0</c:v>
                </c:pt>
                <c:pt idx="8390">
                  <c:v>2949.0</c:v>
                </c:pt>
                <c:pt idx="8391">
                  <c:v>2949.0</c:v>
                </c:pt>
                <c:pt idx="8392">
                  <c:v>2949.0</c:v>
                </c:pt>
                <c:pt idx="8393">
                  <c:v>2950.0</c:v>
                </c:pt>
                <c:pt idx="8394">
                  <c:v>2951.0</c:v>
                </c:pt>
                <c:pt idx="8395">
                  <c:v>2952.0</c:v>
                </c:pt>
                <c:pt idx="8396">
                  <c:v>2952.0</c:v>
                </c:pt>
                <c:pt idx="8397">
                  <c:v>2953.0</c:v>
                </c:pt>
                <c:pt idx="8398">
                  <c:v>2954.0</c:v>
                </c:pt>
                <c:pt idx="8399">
                  <c:v>2955.0</c:v>
                </c:pt>
                <c:pt idx="8400">
                  <c:v>2955.0</c:v>
                </c:pt>
                <c:pt idx="8401">
                  <c:v>2955.0</c:v>
                </c:pt>
                <c:pt idx="8402">
                  <c:v>2956.0</c:v>
                </c:pt>
                <c:pt idx="8403">
                  <c:v>2957.0</c:v>
                </c:pt>
                <c:pt idx="8404">
                  <c:v>2958.0</c:v>
                </c:pt>
                <c:pt idx="8405">
                  <c:v>2959.0</c:v>
                </c:pt>
                <c:pt idx="8406">
                  <c:v>2960.0</c:v>
                </c:pt>
                <c:pt idx="8407">
                  <c:v>2960.0</c:v>
                </c:pt>
                <c:pt idx="8408">
                  <c:v>2960.0</c:v>
                </c:pt>
                <c:pt idx="8409">
                  <c:v>2961.0</c:v>
                </c:pt>
                <c:pt idx="8410">
                  <c:v>2962.0</c:v>
                </c:pt>
                <c:pt idx="8411">
                  <c:v>2963.0</c:v>
                </c:pt>
                <c:pt idx="8412">
                  <c:v>2964.0</c:v>
                </c:pt>
                <c:pt idx="8413">
                  <c:v>2964.0</c:v>
                </c:pt>
                <c:pt idx="8414">
                  <c:v>2965.0</c:v>
                </c:pt>
                <c:pt idx="8415">
                  <c:v>2965.0</c:v>
                </c:pt>
                <c:pt idx="8416">
                  <c:v>2966.0</c:v>
                </c:pt>
                <c:pt idx="8417">
                  <c:v>2966.0</c:v>
                </c:pt>
                <c:pt idx="8418">
                  <c:v>2967.0</c:v>
                </c:pt>
                <c:pt idx="8419">
                  <c:v>2968.0</c:v>
                </c:pt>
                <c:pt idx="8420">
                  <c:v>2969.0</c:v>
                </c:pt>
                <c:pt idx="8421">
                  <c:v>2970.0</c:v>
                </c:pt>
                <c:pt idx="8422">
                  <c:v>2971.0</c:v>
                </c:pt>
                <c:pt idx="8423">
                  <c:v>2971.0</c:v>
                </c:pt>
                <c:pt idx="8424">
                  <c:v>2972.0</c:v>
                </c:pt>
                <c:pt idx="8425">
                  <c:v>2973.0</c:v>
                </c:pt>
                <c:pt idx="8426">
                  <c:v>2974.0</c:v>
                </c:pt>
                <c:pt idx="8427">
                  <c:v>2975.0</c:v>
                </c:pt>
                <c:pt idx="8428">
                  <c:v>2976.0</c:v>
                </c:pt>
                <c:pt idx="8429">
                  <c:v>2977.0</c:v>
                </c:pt>
                <c:pt idx="8430">
                  <c:v>2978.0</c:v>
                </c:pt>
                <c:pt idx="8431">
                  <c:v>2979.0</c:v>
                </c:pt>
                <c:pt idx="8432">
                  <c:v>2980.0</c:v>
                </c:pt>
                <c:pt idx="8433">
                  <c:v>2980.0</c:v>
                </c:pt>
                <c:pt idx="8434">
                  <c:v>2980.0</c:v>
                </c:pt>
                <c:pt idx="8435">
                  <c:v>2980.0</c:v>
                </c:pt>
                <c:pt idx="8436">
                  <c:v>2980.0</c:v>
                </c:pt>
                <c:pt idx="8437">
                  <c:v>2980.0</c:v>
                </c:pt>
                <c:pt idx="8438">
                  <c:v>2980.0</c:v>
                </c:pt>
                <c:pt idx="8439">
                  <c:v>2980.0</c:v>
                </c:pt>
                <c:pt idx="8440">
                  <c:v>2980.0</c:v>
                </c:pt>
                <c:pt idx="8441">
                  <c:v>2980.0</c:v>
                </c:pt>
                <c:pt idx="8442">
                  <c:v>2980.0</c:v>
                </c:pt>
                <c:pt idx="8443">
                  <c:v>2980.0</c:v>
                </c:pt>
                <c:pt idx="8444">
                  <c:v>2980.0</c:v>
                </c:pt>
                <c:pt idx="8445">
                  <c:v>2980.0</c:v>
                </c:pt>
                <c:pt idx="8446">
                  <c:v>2980.0</c:v>
                </c:pt>
                <c:pt idx="8447">
                  <c:v>2980.0</c:v>
                </c:pt>
                <c:pt idx="8448">
                  <c:v>2980.0</c:v>
                </c:pt>
                <c:pt idx="8449">
                  <c:v>2980.0</c:v>
                </c:pt>
                <c:pt idx="8450">
                  <c:v>2980.0</c:v>
                </c:pt>
                <c:pt idx="8451">
                  <c:v>2980.0</c:v>
                </c:pt>
                <c:pt idx="8452">
                  <c:v>2980.0</c:v>
                </c:pt>
                <c:pt idx="8453">
                  <c:v>2980.0</c:v>
                </c:pt>
                <c:pt idx="8454">
                  <c:v>2980.0</c:v>
                </c:pt>
                <c:pt idx="8455">
                  <c:v>2980.0</c:v>
                </c:pt>
                <c:pt idx="8456">
                  <c:v>2980.0</c:v>
                </c:pt>
                <c:pt idx="8457">
                  <c:v>2980.0</c:v>
                </c:pt>
                <c:pt idx="8458">
                  <c:v>2980.0</c:v>
                </c:pt>
                <c:pt idx="8459">
                  <c:v>2980.0</c:v>
                </c:pt>
                <c:pt idx="8460">
                  <c:v>2980.0</c:v>
                </c:pt>
                <c:pt idx="8461">
                  <c:v>2980.0</c:v>
                </c:pt>
                <c:pt idx="8462">
                  <c:v>2980.0</c:v>
                </c:pt>
                <c:pt idx="8463">
                  <c:v>2980.0</c:v>
                </c:pt>
                <c:pt idx="8464">
                  <c:v>2980.0</c:v>
                </c:pt>
                <c:pt idx="8465">
                  <c:v>2981.0</c:v>
                </c:pt>
                <c:pt idx="8466">
                  <c:v>2982.0</c:v>
                </c:pt>
                <c:pt idx="8467">
                  <c:v>2982.0</c:v>
                </c:pt>
                <c:pt idx="8468">
                  <c:v>2982.0</c:v>
                </c:pt>
                <c:pt idx="8469">
                  <c:v>2982.0</c:v>
                </c:pt>
                <c:pt idx="8470">
                  <c:v>2982.0</c:v>
                </c:pt>
                <c:pt idx="8471">
                  <c:v>2982.0</c:v>
                </c:pt>
                <c:pt idx="8472">
                  <c:v>2982.0</c:v>
                </c:pt>
                <c:pt idx="8473">
                  <c:v>2982.0</c:v>
                </c:pt>
                <c:pt idx="8474">
                  <c:v>2982.0</c:v>
                </c:pt>
                <c:pt idx="8475">
                  <c:v>2983.0</c:v>
                </c:pt>
                <c:pt idx="8476">
                  <c:v>2983.0</c:v>
                </c:pt>
                <c:pt idx="8477">
                  <c:v>2983.0</c:v>
                </c:pt>
                <c:pt idx="8478">
                  <c:v>2983.0</c:v>
                </c:pt>
                <c:pt idx="8479">
                  <c:v>2983.0</c:v>
                </c:pt>
                <c:pt idx="8480">
                  <c:v>2983.0</c:v>
                </c:pt>
                <c:pt idx="8481">
                  <c:v>2984.0</c:v>
                </c:pt>
                <c:pt idx="8482">
                  <c:v>2984.0</c:v>
                </c:pt>
                <c:pt idx="8483">
                  <c:v>2984.0</c:v>
                </c:pt>
                <c:pt idx="8484">
                  <c:v>2984.0</c:v>
                </c:pt>
                <c:pt idx="8485">
                  <c:v>2984.0</c:v>
                </c:pt>
                <c:pt idx="8486">
                  <c:v>2985.0</c:v>
                </c:pt>
                <c:pt idx="8487">
                  <c:v>2985.0</c:v>
                </c:pt>
                <c:pt idx="8488">
                  <c:v>2985.0</c:v>
                </c:pt>
                <c:pt idx="8489">
                  <c:v>2985.0</c:v>
                </c:pt>
                <c:pt idx="8490">
                  <c:v>2985.0</c:v>
                </c:pt>
                <c:pt idx="8491">
                  <c:v>2985.0</c:v>
                </c:pt>
                <c:pt idx="8492">
                  <c:v>2985.0</c:v>
                </c:pt>
                <c:pt idx="8493">
                  <c:v>2985.0</c:v>
                </c:pt>
                <c:pt idx="8494">
                  <c:v>2985.0</c:v>
                </c:pt>
                <c:pt idx="8495">
                  <c:v>2985.0</c:v>
                </c:pt>
                <c:pt idx="8496">
                  <c:v>2985.0</c:v>
                </c:pt>
                <c:pt idx="8497">
                  <c:v>2985.0</c:v>
                </c:pt>
                <c:pt idx="8498">
                  <c:v>2985.0</c:v>
                </c:pt>
                <c:pt idx="8499">
                  <c:v>2985.0</c:v>
                </c:pt>
                <c:pt idx="8500">
                  <c:v>2985.0</c:v>
                </c:pt>
                <c:pt idx="8501">
                  <c:v>2985.0</c:v>
                </c:pt>
                <c:pt idx="8502">
                  <c:v>2985.0</c:v>
                </c:pt>
                <c:pt idx="8503">
                  <c:v>2985.0</c:v>
                </c:pt>
                <c:pt idx="8504">
                  <c:v>2985.0</c:v>
                </c:pt>
                <c:pt idx="8505">
                  <c:v>2985.0</c:v>
                </c:pt>
                <c:pt idx="8506">
                  <c:v>2985.0</c:v>
                </c:pt>
                <c:pt idx="8507">
                  <c:v>2985.0</c:v>
                </c:pt>
                <c:pt idx="8508">
                  <c:v>2985.0</c:v>
                </c:pt>
                <c:pt idx="8509">
                  <c:v>2985.0</c:v>
                </c:pt>
                <c:pt idx="8510">
                  <c:v>2986.0</c:v>
                </c:pt>
                <c:pt idx="8511">
                  <c:v>2986.0</c:v>
                </c:pt>
                <c:pt idx="8512">
                  <c:v>2986.0</c:v>
                </c:pt>
                <c:pt idx="8513">
                  <c:v>2987.0</c:v>
                </c:pt>
                <c:pt idx="8514">
                  <c:v>2987.0</c:v>
                </c:pt>
                <c:pt idx="8515">
                  <c:v>2987.0</c:v>
                </c:pt>
                <c:pt idx="8516">
                  <c:v>2987.0</c:v>
                </c:pt>
                <c:pt idx="8517">
                  <c:v>2987.0</c:v>
                </c:pt>
                <c:pt idx="8518">
                  <c:v>2987.0</c:v>
                </c:pt>
                <c:pt idx="8519">
                  <c:v>2987.0</c:v>
                </c:pt>
                <c:pt idx="8520">
                  <c:v>2987.0</c:v>
                </c:pt>
                <c:pt idx="8521">
                  <c:v>2987.0</c:v>
                </c:pt>
                <c:pt idx="8522">
                  <c:v>2987.0</c:v>
                </c:pt>
                <c:pt idx="8523">
                  <c:v>2987.0</c:v>
                </c:pt>
                <c:pt idx="8524">
                  <c:v>2987.0</c:v>
                </c:pt>
                <c:pt idx="8525">
                  <c:v>2987.0</c:v>
                </c:pt>
                <c:pt idx="8526">
                  <c:v>2987.0</c:v>
                </c:pt>
                <c:pt idx="8527">
                  <c:v>2987.0</c:v>
                </c:pt>
                <c:pt idx="8528">
                  <c:v>2987.0</c:v>
                </c:pt>
                <c:pt idx="8529">
                  <c:v>2987.0</c:v>
                </c:pt>
                <c:pt idx="8530">
                  <c:v>2988.0</c:v>
                </c:pt>
                <c:pt idx="8531">
                  <c:v>2989.0</c:v>
                </c:pt>
                <c:pt idx="8532">
                  <c:v>2990.0</c:v>
                </c:pt>
                <c:pt idx="8533">
                  <c:v>2991.0</c:v>
                </c:pt>
                <c:pt idx="8534">
                  <c:v>2991.0</c:v>
                </c:pt>
                <c:pt idx="8535">
                  <c:v>2992.0</c:v>
                </c:pt>
                <c:pt idx="8536">
                  <c:v>2992.0</c:v>
                </c:pt>
                <c:pt idx="8537">
                  <c:v>2992.0</c:v>
                </c:pt>
                <c:pt idx="8538">
                  <c:v>2992.0</c:v>
                </c:pt>
                <c:pt idx="8539">
                  <c:v>2992.0</c:v>
                </c:pt>
                <c:pt idx="8540">
                  <c:v>2992.0</c:v>
                </c:pt>
                <c:pt idx="8541">
                  <c:v>2992.0</c:v>
                </c:pt>
                <c:pt idx="8542">
                  <c:v>2992.0</c:v>
                </c:pt>
                <c:pt idx="8543">
                  <c:v>2992.0</c:v>
                </c:pt>
                <c:pt idx="8544">
                  <c:v>2992.0</c:v>
                </c:pt>
                <c:pt idx="8545">
                  <c:v>2993.0</c:v>
                </c:pt>
                <c:pt idx="8546">
                  <c:v>2994.0</c:v>
                </c:pt>
                <c:pt idx="8547">
                  <c:v>2994.0</c:v>
                </c:pt>
                <c:pt idx="8548">
                  <c:v>2994.0</c:v>
                </c:pt>
                <c:pt idx="8549">
                  <c:v>2995.0</c:v>
                </c:pt>
                <c:pt idx="8550">
                  <c:v>2995.0</c:v>
                </c:pt>
                <c:pt idx="8551">
                  <c:v>2995.0</c:v>
                </c:pt>
                <c:pt idx="8552">
                  <c:v>2996.0</c:v>
                </c:pt>
                <c:pt idx="8553">
                  <c:v>2996.0</c:v>
                </c:pt>
                <c:pt idx="8554">
                  <c:v>2996.0</c:v>
                </c:pt>
                <c:pt idx="8555">
                  <c:v>2996.0</c:v>
                </c:pt>
                <c:pt idx="8556">
                  <c:v>2996.0</c:v>
                </c:pt>
                <c:pt idx="8557">
                  <c:v>2996.0</c:v>
                </c:pt>
                <c:pt idx="8558">
                  <c:v>2997.0</c:v>
                </c:pt>
                <c:pt idx="8559">
                  <c:v>2997.0</c:v>
                </c:pt>
                <c:pt idx="8560">
                  <c:v>2997.0</c:v>
                </c:pt>
                <c:pt idx="8561">
                  <c:v>2997.0</c:v>
                </c:pt>
                <c:pt idx="8562">
                  <c:v>2997.0</c:v>
                </c:pt>
                <c:pt idx="8563">
                  <c:v>2997.0</c:v>
                </c:pt>
                <c:pt idx="8564">
                  <c:v>2997.0</c:v>
                </c:pt>
                <c:pt idx="8565">
                  <c:v>2997.0</c:v>
                </c:pt>
                <c:pt idx="8566">
                  <c:v>2997.0</c:v>
                </c:pt>
                <c:pt idx="8567">
                  <c:v>2998.0</c:v>
                </c:pt>
                <c:pt idx="8568">
                  <c:v>2998.0</c:v>
                </c:pt>
                <c:pt idx="8569">
                  <c:v>2999.0</c:v>
                </c:pt>
                <c:pt idx="8570">
                  <c:v>2999.0</c:v>
                </c:pt>
                <c:pt idx="8571">
                  <c:v>3000.0</c:v>
                </c:pt>
                <c:pt idx="8572">
                  <c:v>3000.0</c:v>
                </c:pt>
                <c:pt idx="8573">
                  <c:v>3001.0</c:v>
                </c:pt>
                <c:pt idx="8574">
                  <c:v>3001.0</c:v>
                </c:pt>
                <c:pt idx="8575">
                  <c:v>3001.0</c:v>
                </c:pt>
                <c:pt idx="8576">
                  <c:v>3002.0</c:v>
                </c:pt>
                <c:pt idx="8577">
                  <c:v>3002.0</c:v>
                </c:pt>
                <c:pt idx="8578">
                  <c:v>3002.0</c:v>
                </c:pt>
                <c:pt idx="8579">
                  <c:v>3002.0</c:v>
                </c:pt>
                <c:pt idx="8580">
                  <c:v>3002.0</c:v>
                </c:pt>
                <c:pt idx="8581">
                  <c:v>3002.0</c:v>
                </c:pt>
                <c:pt idx="8582">
                  <c:v>3002.0</c:v>
                </c:pt>
                <c:pt idx="8583">
                  <c:v>3003.0</c:v>
                </c:pt>
                <c:pt idx="8584">
                  <c:v>3003.0</c:v>
                </c:pt>
                <c:pt idx="8585">
                  <c:v>3004.0</c:v>
                </c:pt>
                <c:pt idx="8586">
                  <c:v>3004.0</c:v>
                </c:pt>
                <c:pt idx="8587">
                  <c:v>3005.0</c:v>
                </c:pt>
                <c:pt idx="8588">
                  <c:v>3005.0</c:v>
                </c:pt>
                <c:pt idx="8589">
                  <c:v>3005.0</c:v>
                </c:pt>
                <c:pt idx="8590">
                  <c:v>3006.0</c:v>
                </c:pt>
                <c:pt idx="8591">
                  <c:v>3007.0</c:v>
                </c:pt>
                <c:pt idx="8592">
                  <c:v>3008.0</c:v>
                </c:pt>
                <c:pt idx="8593">
                  <c:v>3009.0</c:v>
                </c:pt>
                <c:pt idx="8594">
                  <c:v>3009.0</c:v>
                </c:pt>
                <c:pt idx="8595">
                  <c:v>3009.0</c:v>
                </c:pt>
                <c:pt idx="8596">
                  <c:v>3009.0</c:v>
                </c:pt>
                <c:pt idx="8597">
                  <c:v>3010.0</c:v>
                </c:pt>
                <c:pt idx="8598">
                  <c:v>3011.0</c:v>
                </c:pt>
                <c:pt idx="8599">
                  <c:v>3011.0</c:v>
                </c:pt>
                <c:pt idx="8600">
                  <c:v>3011.0</c:v>
                </c:pt>
                <c:pt idx="8601">
                  <c:v>3011.0</c:v>
                </c:pt>
                <c:pt idx="8602">
                  <c:v>3012.0</c:v>
                </c:pt>
                <c:pt idx="8603">
                  <c:v>3012.0</c:v>
                </c:pt>
                <c:pt idx="8604">
                  <c:v>3013.0</c:v>
                </c:pt>
                <c:pt idx="8605">
                  <c:v>3013.0</c:v>
                </c:pt>
                <c:pt idx="8606">
                  <c:v>3013.0</c:v>
                </c:pt>
                <c:pt idx="8607">
                  <c:v>3013.0</c:v>
                </c:pt>
                <c:pt idx="8608">
                  <c:v>3013.0</c:v>
                </c:pt>
                <c:pt idx="8609">
                  <c:v>3013.0</c:v>
                </c:pt>
                <c:pt idx="8610">
                  <c:v>3013.0</c:v>
                </c:pt>
                <c:pt idx="8611">
                  <c:v>3014.0</c:v>
                </c:pt>
                <c:pt idx="8612">
                  <c:v>3015.0</c:v>
                </c:pt>
                <c:pt idx="8613">
                  <c:v>3016.0</c:v>
                </c:pt>
                <c:pt idx="8614">
                  <c:v>3017.0</c:v>
                </c:pt>
                <c:pt idx="8615">
                  <c:v>3017.0</c:v>
                </c:pt>
                <c:pt idx="8616">
                  <c:v>3017.0</c:v>
                </c:pt>
                <c:pt idx="8617">
                  <c:v>3017.0</c:v>
                </c:pt>
                <c:pt idx="8618">
                  <c:v>3017.0</c:v>
                </c:pt>
                <c:pt idx="8619">
                  <c:v>3017.0</c:v>
                </c:pt>
                <c:pt idx="8620">
                  <c:v>3017.0</c:v>
                </c:pt>
                <c:pt idx="8621">
                  <c:v>3018.0</c:v>
                </c:pt>
                <c:pt idx="8622">
                  <c:v>3018.0</c:v>
                </c:pt>
                <c:pt idx="8623">
                  <c:v>3019.0</c:v>
                </c:pt>
                <c:pt idx="8624">
                  <c:v>3019.0</c:v>
                </c:pt>
                <c:pt idx="8625">
                  <c:v>3020.0</c:v>
                </c:pt>
                <c:pt idx="8626">
                  <c:v>3021.0</c:v>
                </c:pt>
                <c:pt idx="8627">
                  <c:v>3021.0</c:v>
                </c:pt>
                <c:pt idx="8628">
                  <c:v>3021.0</c:v>
                </c:pt>
                <c:pt idx="8629">
                  <c:v>3022.0</c:v>
                </c:pt>
                <c:pt idx="8630">
                  <c:v>3022.0</c:v>
                </c:pt>
                <c:pt idx="8631">
                  <c:v>3023.0</c:v>
                </c:pt>
                <c:pt idx="8632">
                  <c:v>3024.0</c:v>
                </c:pt>
                <c:pt idx="8633">
                  <c:v>3025.0</c:v>
                </c:pt>
                <c:pt idx="8634">
                  <c:v>3025.0</c:v>
                </c:pt>
                <c:pt idx="8635">
                  <c:v>3026.0</c:v>
                </c:pt>
                <c:pt idx="8636">
                  <c:v>3027.0</c:v>
                </c:pt>
                <c:pt idx="8637">
                  <c:v>3028.0</c:v>
                </c:pt>
                <c:pt idx="8638">
                  <c:v>3028.0</c:v>
                </c:pt>
                <c:pt idx="8639">
                  <c:v>3029.0</c:v>
                </c:pt>
                <c:pt idx="8640">
                  <c:v>3029.0</c:v>
                </c:pt>
                <c:pt idx="8641">
                  <c:v>3029.0</c:v>
                </c:pt>
                <c:pt idx="8642">
                  <c:v>3030.0</c:v>
                </c:pt>
                <c:pt idx="8643">
                  <c:v>3031.0</c:v>
                </c:pt>
                <c:pt idx="8644">
                  <c:v>3031.0</c:v>
                </c:pt>
                <c:pt idx="8645">
                  <c:v>3031.0</c:v>
                </c:pt>
                <c:pt idx="8646">
                  <c:v>3031.0</c:v>
                </c:pt>
                <c:pt idx="8647">
                  <c:v>3031.0</c:v>
                </c:pt>
                <c:pt idx="8648">
                  <c:v>3031.0</c:v>
                </c:pt>
                <c:pt idx="8649">
                  <c:v>3032.0</c:v>
                </c:pt>
                <c:pt idx="8650">
                  <c:v>3033.0</c:v>
                </c:pt>
                <c:pt idx="8651">
                  <c:v>3033.0</c:v>
                </c:pt>
                <c:pt idx="8652">
                  <c:v>3033.0</c:v>
                </c:pt>
                <c:pt idx="8653">
                  <c:v>3034.0</c:v>
                </c:pt>
                <c:pt idx="8654">
                  <c:v>3035.0</c:v>
                </c:pt>
                <c:pt idx="8655">
                  <c:v>3036.0</c:v>
                </c:pt>
                <c:pt idx="8656">
                  <c:v>3036.0</c:v>
                </c:pt>
                <c:pt idx="8657">
                  <c:v>3036.0</c:v>
                </c:pt>
                <c:pt idx="8658">
                  <c:v>3036.0</c:v>
                </c:pt>
                <c:pt idx="8659">
                  <c:v>3037.0</c:v>
                </c:pt>
                <c:pt idx="8660">
                  <c:v>3037.0</c:v>
                </c:pt>
                <c:pt idx="8661">
                  <c:v>3037.0</c:v>
                </c:pt>
                <c:pt idx="8662">
                  <c:v>3037.0</c:v>
                </c:pt>
                <c:pt idx="8663">
                  <c:v>3038.0</c:v>
                </c:pt>
                <c:pt idx="8664">
                  <c:v>3039.0</c:v>
                </c:pt>
                <c:pt idx="8665">
                  <c:v>3039.0</c:v>
                </c:pt>
                <c:pt idx="8666">
                  <c:v>3039.0</c:v>
                </c:pt>
                <c:pt idx="8667">
                  <c:v>3039.0</c:v>
                </c:pt>
                <c:pt idx="8668">
                  <c:v>3040.0</c:v>
                </c:pt>
                <c:pt idx="8669">
                  <c:v>3041.0</c:v>
                </c:pt>
                <c:pt idx="8670">
                  <c:v>3041.0</c:v>
                </c:pt>
                <c:pt idx="8671">
                  <c:v>3041.0</c:v>
                </c:pt>
                <c:pt idx="8672">
                  <c:v>3042.0</c:v>
                </c:pt>
                <c:pt idx="8673">
                  <c:v>3042.0</c:v>
                </c:pt>
                <c:pt idx="8674">
                  <c:v>3043.0</c:v>
                </c:pt>
                <c:pt idx="8675">
                  <c:v>3043.0</c:v>
                </c:pt>
                <c:pt idx="8676">
                  <c:v>3043.0</c:v>
                </c:pt>
                <c:pt idx="8677">
                  <c:v>3044.0</c:v>
                </c:pt>
                <c:pt idx="8678">
                  <c:v>3045.0</c:v>
                </c:pt>
                <c:pt idx="8679">
                  <c:v>3045.0</c:v>
                </c:pt>
                <c:pt idx="8680">
                  <c:v>3045.0</c:v>
                </c:pt>
                <c:pt idx="8681">
                  <c:v>3046.0</c:v>
                </c:pt>
                <c:pt idx="8682">
                  <c:v>3046.0</c:v>
                </c:pt>
                <c:pt idx="8683">
                  <c:v>3047.0</c:v>
                </c:pt>
                <c:pt idx="8684">
                  <c:v>3047.0</c:v>
                </c:pt>
                <c:pt idx="8685">
                  <c:v>3047.0</c:v>
                </c:pt>
                <c:pt idx="8686">
                  <c:v>3047.0</c:v>
                </c:pt>
                <c:pt idx="8687">
                  <c:v>3047.0</c:v>
                </c:pt>
                <c:pt idx="8688">
                  <c:v>3047.0</c:v>
                </c:pt>
                <c:pt idx="8689">
                  <c:v>3048.0</c:v>
                </c:pt>
                <c:pt idx="8690">
                  <c:v>3049.0</c:v>
                </c:pt>
                <c:pt idx="8691">
                  <c:v>3049.0</c:v>
                </c:pt>
                <c:pt idx="8692">
                  <c:v>3049.0</c:v>
                </c:pt>
                <c:pt idx="8693">
                  <c:v>3050.0</c:v>
                </c:pt>
                <c:pt idx="8694">
                  <c:v>3050.0</c:v>
                </c:pt>
                <c:pt idx="8695">
                  <c:v>3051.0</c:v>
                </c:pt>
                <c:pt idx="8696">
                  <c:v>3051.0</c:v>
                </c:pt>
                <c:pt idx="8697">
                  <c:v>3052.0</c:v>
                </c:pt>
                <c:pt idx="8698">
                  <c:v>3053.0</c:v>
                </c:pt>
                <c:pt idx="8699">
                  <c:v>3054.0</c:v>
                </c:pt>
                <c:pt idx="8700">
                  <c:v>3054.0</c:v>
                </c:pt>
                <c:pt idx="8701">
                  <c:v>3054.0</c:v>
                </c:pt>
                <c:pt idx="8702">
                  <c:v>3054.0</c:v>
                </c:pt>
                <c:pt idx="8703">
                  <c:v>3055.0</c:v>
                </c:pt>
                <c:pt idx="8704">
                  <c:v>3056.0</c:v>
                </c:pt>
                <c:pt idx="8705">
                  <c:v>3056.0</c:v>
                </c:pt>
                <c:pt idx="8706">
                  <c:v>3056.0</c:v>
                </c:pt>
                <c:pt idx="8707">
                  <c:v>3057.0</c:v>
                </c:pt>
                <c:pt idx="8708">
                  <c:v>3058.0</c:v>
                </c:pt>
                <c:pt idx="8709">
                  <c:v>3058.0</c:v>
                </c:pt>
                <c:pt idx="8710">
                  <c:v>3059.0</c:v>
                </c:pt>
                <c:pt idx="8711">
                  <c:v>3059.0</c:v>
                </c:pt>
                <c:pt idx="8712">
                  <c:v>3060.0</c:v>
                </c:pt>
                <c:pt idx="8713">
                  <c:v>3060.0</c:v>
                </c:pt>
                <c:pt idx="8714">
                  <c:v>3060.0</c:v>
                </c:pt>
                <c:pt idx="8715">
                  <c:v>3060.0</c:v>
                </c:pt>
                <c:pt idx="8716">
                  <c:v>3060.0</c:v>
                </c:pt>
                <c:pt idx="8717">
                  <c:v>3061.0</c:v>
                </c:pt>
                <c:pt idx="8718">
                  <c:v>3062.0</c:v>
                </c:pt>
                <c:pt idx="8719">
                  <c:v>3062.0</c:v>
                </c:pt>
                <c:pt idx="8720">
                  <c:v>3062.0</c:v>
                </c:pt>
                <c:pt idx="8721">
                  <c:v>3062.0</c:v>
                </c:pt>
                <c:pt idx="8722">
                  <c:v>3062.0</c:v>
                </c:pt>
                <c:pt idx="8723">
                  <c:v>3062.0</c:v>
                </c:pt>
                <c:pt idx="8724">
                  <c:v>3063.0</c:v>
                </c:pt>
                <c:pt idx="8725">
                  <c:v>3063.0</c:v>
                </c:pt>
                <c:pt idx="8726">
                  <c:v>3064.0</c:v>
                </c:pt>
                <c:pt idx="8727">
                  <c:v>3064.0</c:v>
                </c:pt>
                <c:pt idx="8728">
                  <c:v>3065.0</c:v>
                </c:pt>
                <c:pt idx="8729">
                  <c:v>3065.0</c:v>
                </c:pt>
                <c:pt idx="8730">
                  <c:v>3065.0</c:v>
                </c:pt>
                <c:pt idx="8731">
                  <c:v>3065.0</c:v>
                </c:pt>
                <c:pt idx="8732">
                  <c:v>3066.0</c:v>
                </c:pt>
                <c:pt idx="8733">
                  <c:v>3066.0</c:v>
                </c:pt>
                <c:pt idx="8734">
                  <c:v>3066.0</c:v>
                </c:pt>
                <c:pt idx="8735">
                  <c:v>3066.0</c:v>
                </c:pt>
                <c:pt idx="8736">
                  <c:v>3066.0</c:v>
                </c:pt>
                <c:pt idx="8737">
                  <c:v>3066.0</c:v>
                </c:pt>
                <c:pt idx="8738">
                  <c:v>3066.0</c:v>
                </c:pt>
                <c:pt idx="8739">
                  <c:v>3066.0</c:v>
                </c:pt>
                <c:pt idx="8740">
                  <c:v>3066.0</c:v>
                </c:pt>
                <c:pt idx="8741">
                  <c:v>3066.0</c:v>
                </c:pt>
                <c:pt idx="8742">
                  <c:v>3066.0</c:v>
                </c:pt>
                <c:pt idx="8743">
                  <c:v>3067.0</c:v>
                </c:pt>
                <c:pt idx="8744">
                  <c:v>3067.0</c:v>
                </c:pt>
                <c:pt idx="8745">
                  <c:v>3067.0</c:v>
                </c:pt>
                <c:pt idx="8746">
                  <c:v>3067.0</c:v>
                </c:pt>
                <c:pt idx="8747">
                  <c:v>3067.0</c:v>
                </c:pt>
                <c:pt idx="8748">
                  <c:v>3067.0</c:v>
                </c:pt>
                <c:pt idx="8749">
                  <c:v>3067.0</c:v>
                </c:pt>
                <c:pt idx="8750">
                  <c:v>3067.0</c:v>
                </c:pt>
                <c:pt idx="8751">
                  <c:v>3067.0</c:v>
                </c:pt>
                <c:pt idx="8752">
                  <c:v>3067.0</c:v>
                </c:pt>
                <c:pt idx="8753">
                  <c:v>3068.0</c:v>
                </c:pt>
                <c:pt idx="8754">
                  <c:v>3068.0</c:v>
                </c:pt>
                <c:pt idx="8755">
                  <c:v>3069.0</c:v>
                </c:pt>
                <c:pt idx="8756">
                  <c:v>3069.0</c:v>
                </c:pt>
                <c:pt idx="8757">
                  <c:v>3069.0</c:v>
                </c:pt>
                <c:pt idx="8758">
                  <c:v>3069.0</c:v>
                </c:pt>
                <c:pt idx="8759">
                  <c:v>3069.0</c:v>
                </c:pt>
                <c:pt idx="8760">
                  <c:v>3069.0</c:v>
                </c:pt>
                <c:pt idx="8761">
                  <c:v>3069.0</c:v>
                </c:pt>
                <c:pt idx="8762">
                  <c:v>3069.0</c:v>
                </c:pt>
                <c:pt idx="8763">
                  <c:v>3069.0</c:v>
                </c:pt>
                <c:pt idx="8764">
                  <c:v>3069.0</c:v>
                </c:pt>
                <c:pt idx="8765">
                  <c:v>3069.0</c:v>
                </c:pt>
                <c:pt idx="8766">
                  <c:v>3069.0</c:v>
                </c:pt>
                <c:pt idx="8767">
                  <c:v>3069.0</c:v>
                </c:pt>
                <c:pt idx="8768">
                  <c:v>3069.0</c:v>
                </c:pt>
                <c:pt idx="8769">
                  <c:v>3069.0</c:v>
                </c:pt>
                <c:pt idx="8770">
                  <c:v>3069.0</c:v>
                </c:pt>
                <c:pt idx="8771">
                  <c:v>3069.0</c:v>
                </c:pt>
                <c:pt idx="8772">
                  <c:v>3069.0</c:v>
                </c:pt>
                <c:pt idx="8773">
                  <c:v>3070.0</c:v>
                </c:pt>
                <c:pt idx="8774">
                  <c:v>3070.0</c:v>
                </c:pt>
                <c:pt idx="8775">
                  <c:v>3071.0</c:v>
                </c:pt>
                <c:pt idx="8776">
                  <c:v>3071.0</c:v>
                </c:pt>
                <c:pt idx="8777">
                  <c:v>3072.0</c:v>
                </c:pt>
                <c:pt idx="8778">
                  <c:v>3073.0</c:v>
                </c:pt>
                <c:pt idx="8779">
                  <c:v>3074.0</c:v>
                </c:pt>
                <c:pt idx="8780">
                  <c:v>3074.0</c:v>
                </c:pt>
                <c:pt idx="8781">
                  <c:v>3074.0</c:v>
                </c:pt>
                <c:pt idx="8782">
                  <c:v>3075.0</c:v>
                </c:pt>
                <c:pt idx="8783">
                  <c:v>3075.0</c:v>
                </c:pt>
                <c:pt idx="8784">
                  <c:v>3076.0</c:v>
                </c:pt>
                <c:pt idx="8785">
                  <c:v>3076.0</c:v>
                </c:pt>
                <c:pt idx="8786">
                  <c:v>3077.0</c:v>
                </c:pt>
                <c:pt idx="8787">
                  <c:v>3077.0</c:v>
                </c:pt>
                <c:pt idx="8788">
                  <c:v>3077.0</c:v>
                </c:pt>
                <c:pt idx="8789">
                  <c:v>3078.0</c:v>
                </c:pt>
                <c:pt idx="8790">
                  <c:v>3078.0</c:v>
                </c:pt>
                <c:pt idx="8791">
                  <c:v>3078.0</c:v>
                </c:pt>
                <c:pt idx="8792">
                  <c:v>3078.0</c:v>
                </c:pt>
                <c:pt idx="8793">
                  <c:v>3079.0</c:v>
                </c:pt>
                <c:pt idx="8794">
                  <c:v>3080.0</c:v>
                </c:pt>
                <c:pt idx="8795">
                  <c:v>3080.0</c:v>
                </c:pt>
                <c:pt idx="8796">
                  <c:v>3080.0</c:v>
                </c:pt>
                <c:pt idx="8797">
                  <c:v>3081.0</c:v>
                </c:pt>
                <c:pt idx="8798">
                  <c:v>3082.0</c:v>
                </c:pt>
                <c:pt idx="8799">
                  <c:v>3083.0</c:v>
                </c:pt>
                <c:pt idx="8800">
                  <c:v>3084.0</c:v>
                </c:pt>
                <c:pt idx="8801">
                  <c:v>3085.0</c:v>
                </c:pt>
                <c:pt idx="8802">
                  <c:v>3086.0</c:v>
                </c:pt>
                <c:pt idx="8803">
                  <c:v>3086.0</c:v>
                </c:pt>
                <c:pt idx="8804">
                  <c:v>3087.0</c:v>
                </c:pt>
                <c:pt idx="8805">
                  <c:v>3088.0</c:v>
                </c:pt>
                <c:pt idx="8806">
                  <c:v>3089.0</c:v>
                </c:pt>
                <c:pt idx="8807">
                  <c:v>3090.0</c:v>
                </c:pt>
                <c:pt idx="8808">
                  <c:v>3091.0</c:v>
                </c:pt>
                <c:pt idx="8809">
                  <c:v>3092.0</c:v>
                </c:pt>
                <c:pt idx="8810">
                  <c:v>3093.0</c:v>
                </c:pt>
                <c:pt idx="8811">
                  <c:v>3094.0</c:v>
                </c:pt>
                <c:pt idx="8812">
                  <c:v>3095.0</c:v>
                </c:pt>
                <c:pt idx="8813">
                  <c:v>3096.0</c:v>
                </c:pt>
                <c:pt idx="8814">
                  <c:v>3097.0</c:v>
                </c:pt>
                <c:pt idx="8815">
                  <c:v>3098.0</c:v>
                </c:pt>
                <c:pt idx="8816">
                  <c:v>3099.0</c:v>
                </c:pt>
                <c:pt idx="8817">
                  <c:v>3099.0</c:v>
                </c:pt>
                <c:pt idx="8818">
                  <c:v>3099.0</c:v>
                </c:pt>
                <c:pt idx="8819">
                  <c:v>3100.0</c:v>
                </c:pt>
                <c:pt idx="8820">
                  <c:v>3101.0</c:v>
                </c:pt>
                <c:pt idx="8821">
                  <c:v>3101.0</c:v>
                </c:pt>
                <c:pt idx="8822">
                  <c:v>3101.0</c:v>
                </c:pt>
                <c:pt idx="8823">
                  <c:v>3102.0</c:v>
                </c:pt>
                <c:pt idx="8824">
                  <c:v>3103.0</c:v>
                </c:pt>
                <c:pt idx="8825">
                  <c:v>3104.0</c:v>
                </c:pt>
                <c:pt idx="8826">
                  <c:v>3105.0</c:v>
                </c:pt>
                <c:pt idx="8827">
                  <c:v>3106.0</c:v>
                </c:pt>
                <c:pt idx="8828">
                  <c:v>3106.0</c:v>
                </c:pt>
                <c:pt idx="8829">
                  <c:v>3106.0</c:v>
                </c:pt>
                <c:pt idx="8830">
                  <c:v>3106.0</c:v>
                </c:pt>
                <c:pt idx="8831">
                  <c:v>3107.0</c:v>
                </c:pt>
                <c:pt idx="8832">
                  <c:v>3107.0</c:v>
                </c:pt>
                <c:pt idx="8833">
                  <c:v>3107.0</c:v>
                </c:pt>
                <c:pt idx="8834">
                  <c:v>3107.0</c:v>
                </c:pt>
                <c:pt idx="8835">
                  <c:v>3107.0</c:v>
                </c:pt>
                <c:pt idx="8836">
                  <c:v>3107.0</c:v>
                </c:pt>
                <c:pt idx="8837">
                  <c:v>3108.0</c:v>
                </c:pt>
                <c:pt idx="8838">
                  <c:v>3108.0</c:v>
                </c:pt>
                <c:pt idx="8839">
                  <c:v>3108.0</c:v>
                </c:pt>
                <c:pt idx="8840">
                  <c:v>3108.0</c:v>
                </c:pt>
                <c:pt idx="8841">
                  <c:v>3108.0</c:v>
                </c:pt>
                <c:pt idx="8842">
                  <c:v>3108.0</c:v>
                </c:pt>
                <c:pt idx="8843">
                  <c:v>3108.0</c:v>
                </c:pt>
                <c:pt idx="8844">
                  <c:v>3109.0</c:v>
                </c:pt>
                <c:pt idx="8845">
                  <c:v>3110.0</c:v>
                </c:pt>
                <c:pt idx="8846">
                  <c:v>3110.0</c:v>
                </c:pt>
                <c:pt idx="8847">
                  <c:v>3110.0</c:v>
                </c:pt>
                <c:pt idx="8848">
                  <c:v>3110.0</c:v>
                </c:pt>
                <c:pt idx="8849">
                  <c:v>3110.0</c:v>
                </c:pt>
                <c:pt idx="8850">
                  <c:v>3110.0</c:v>
                </c:pt>
                <c:pt idx="8851">
                  <c:v>3110.0</c:v>
                </c:pt>
                <c:pt idx="8852">
                  <c:v>3110.0</c:v>
                </c:pt>
                <c:pt idx="8853">
                  <c:v>3110.0</c:v>
                </c:pt>
                <c:pt idx="8854">
                  <c:v>3110.0</c:v>
                </c:pt>
                <c:pt idx="8855">
                  <c:v>3110.0</c:v>
                </c:pt>
                <c:pt idx="8856">
                  <c:v>3110.0</c:v>
                </c:pt>
                <c:pt idx="8857">
                  <c:v>3110.0</c:v>
                </c:pt>
                <c:pt idx="8858">
                  <c:v>3110.0</c:v>
                </c:pt>
                <c:pt idx="8859">
                  <c:v>3110.0</c:v>
                </c:pt>
                <c:pt idx="8860">
                  <c:v>3110.0</c:v>
                </c:pt>
                <c:pt idx="8861">
                  <c:v>3110.0</c:v>
                </c:pt>
                <c:pt idx="8862">
                  <c:v>3110.0</c:v>
                </c:pt>
                <c:pt idx="8863">
                  <c:v>3110.0</c:v>
                </c:pt>
                <c:pt idx="8864">
                  <c:v>3110.0</c:v>
                </c:pt>
                <c:pt idx="8865">
                  <c:v>3110.0</c:v>
                </c:pt>
                <c:pt idx="8866">
                  <c:v>3110.0</c:v>
                </c:pt>
                <c:pt idx="8867">
                  <c:v>3110.0</c:v>
                </c:pt>
                <c:pt idx="8868">
                  <c:v>3110.0</c:v>
                </c:pt>
                <c:pt idx="8869">
                  <c:v>3110.0</c:v>
                </c:pt>
                <c:pt idx="8870">
                  <c:v>3110.0</c:v>
                </c:pt>
                <c:pt idx="8871">
                  <c:v>3110.0</c:v>
                </c:pt>
                <c:pt idx="8872">
                  <c:v>3110.0</c:v>
                </c:pt>
                <c:pt idx="8873">
                  <c:v>3111.0</c:v>
                </c:pt>
                <c:pt idx="8874">
                  <c:v>3111.0</c:v>
                </c:pt>
                <c:pt idx="8875">
                  <c:v>3111.0</c:v>
                </c:pt>
                <c:pt idx="8876">
                  <c:v>3111.0</c:v>
                </c:pt>
                <c:pt idx="8877">
                  <c:v>3111.0</c:v>
                </c:pt>
                <c:pt idx="8878">
                  <c:v>3111.0</c:v>
                </c:pt>
                <c:pt idx="8879">
                  <c:v>3111.0</c:v>
                </c:pt>
                <c:pt idx="8880">
                  <c:v>3111.0</c:v>
                </c:pt>
                <c:pt idx="8881">
                  <c:v>3111.0</c:v>
                </c:pt>
                <c:pt idx="8882">
                  <c:v>3111.0</c:v>
                </c:pt>
                <c:pt idx="8883">
                  <c:v>3111.0</c:v>
                </c:pt>
                <c:pt idx="8884">
                  <c:v>3111.0</c:v>
                </c:pt>
                <c:pt idx="8885">
                  <c:v>3111.0</c:v>
                </c:pt>
                <c:pt idx="8886">
                  <c:v>3111.0</c:v>
                </c:pt>
                <c:pt idx="8887">
                  <c:v>3111.0</c:v>
                </c:pt>
                <c:pt idx="8888">
                  <c:v>3111.0</c:v>
                </c:pt>
                <c:pt idx="8889">
                  <c:v>3111.0</c:v>
                </c:pt>
                <c:pt idx="8890">
                  <c:v>3111.0</c:v>
                </c:pt>
                <c:pt idx="8891">
                  <c:v>3111.0</c:v>
                </c:pt>
                <c:pt idx="8892">
                  <c:v>3111.0</c:v>
                </c:pt>
                <c:pt idx="8893">
                  <c:v>3111.0</c:v>
                </c:pt>
                <c:pt idx="8894">
                  <c:v>3111.0</c:v>
                </c:pt>
                <c:pt idx="8895">
                  <c:v>3111.0</c:v>
                </c:pt>
                <c:pt idx="8896">
                  <c:v>3111.0</c:v>
                </c:pt>
                <c:pt idx="8897">
                  <c:v>3111.0</c:v>
                </c:pt>
                <c:pt idx="8898">
                  <c:v>3111.0</c:v>
                </c:pt>
                <c:pt idx="8899">
                  <c:v>3112.0</c:v>
                </c:pt>
                <c:pt idx="8900">
                  <c:v>3112.0</c:v>
                </c:pt>
                <c:pt idx="8901">
                  <c:v>3112.0</c:v>
                </c:pt>
                <c:pt idx="8902">
                  <c:v>3113.0</c:v>
                </c:pt>
                <c:pt idx="8903">
                  <c:v>3113.0</c:v>
                </c:pt>
                <c:pt idx="8904">
                  <c:v>3113.0</c:v>
                </c:pt>
                <c:pt idx="8905">
                  <c:v>3113.0</c:v>
                </c:pt>
                <c:pt idx="8906">
                  <c:v>3113.0</c:v>
                </c:pt>
                <c:pt idx="8907">
                  <c:v>3113.0</c:v>
                </c:pt>
                <c:pt idx="8908">
                  <c:v>3113.0</c:v>
                </c:pt>
                <c:pt idx="8909">
                  <c:v>3113.0</c:v>
                </c:pt>
                <c:pt idx="8910">
                  <c:v>3114.0</c:v>
                </c:pt>
                <c:pt idx="8911">
                  <c:v>3115.0</c:v>
                </c:pt>
                <c:pt idx="8912">
                  <c:v>3115.0</c:v>
                </c:pt>
                <c:pt idx="8913">
                  <c:v>3115.0</c:v>
                </c:pt>
                <c:pt idx="8914">
                  <c:v>3115.0</c:v>
                </c:pt>
                <c:pt idx="8915">
                  <c:v>3115.0</c:v>
                </c:pt>
                <c:pt idx="8916">
                  <c:v>3115.0</c:v>
                </c:pt>
                <c:pt idx="8917">
                  <c:v>3116.0</c:v>
                </c:pt>
                <c:pt idx="8918">
                  <c:v>3116.0</c:v>
                </c:pt>
                <c:pt idx="8919">
                  <c:v>3116.0</c:v>
                </c:pt>
                <c:pt idx="8920">
                  <c:v>3116.0</c:v>
                </c:pt>
                <c:pt idx="8921">
                  <c:v>3116.0</c:v>
                </c:pt>
                <c:pt idx="8922">
                  <c:v>3116.0</c:v>
                </c:pt>
                <c:pt idx="8923">
                  <c:v>3116.0</c:v>
                </c:pt>
                <c:pt idx="8924">
                  <c:v>3116.0</c:v>
                </c:pt>
                <c:pt idx="8925">
                  <c:v>3116.0</c:v>
                </c:pt>
                <c:pt idx="8926">
                  <c:v>3116.0</c:v>
                </c:pt>
                <c:pt idx="8927">
                  <c:v>3116.0</c:v>
                </c:pt>
                <c:pt idx="8928">
                  <c:v>3116.0</c:v>
                </c:pt>
                <c:pt idx="8929">
                  <c:v>3116.0</c:v>
                </c:pt>
                <c:pt idx="8930">
                  <c:v>3116.0</c:v>
                </c:pt>
                <c:pt idx="8931">
                  <c:v>3116.0</c:v>
                </c:pt>
                <c:pt idx="8932">
                  <c:v>3116.0</c:v>
                </c:pt>
                <c:pt idx="8933">
                  <c:v>3116.0</c:v>
                </c:pt>
                <c:pt idx="8934">
                  <c:v>3116.0</c:v>
                </c:pt>
                <c:pt idx="8935">
                  <c:v>3116.0</c:v>
                </c:pt>
                <c:pt idx="8936">
                  <c:v>3116.0</c:v>
                </c:pt>
                <c:pt idx="8937">
                  <c:v>3117.0</c:v>
                </c:pt>
                <c:pt idx="8938">
                  <c:v>3117.0</c:v>
                </c:pt>
                <c:pt idx="8939">
                  <c:v>3117.0</c:v>
                </c:pt>
                <c:pt idx="8940">
                  <c:v>3117.0</c:v>
                </c:pt>
                <c:pt idx="8941">
                  <c:v>3117.0</c:v>
                </c:pt>
                <c:pt idx="8942">
                  <c:v>3117.0</c:v>
                </c:pt>
                <c:pt idx="8943">
                  <c:v>3117.0</c:v>
                </c:pt>
                <c:pt idx="8944">
                  <c:v>3117.0</c:v>
                </c:pt>
                <c:pt idx="8945">
                  <c:v>3117.0</c:v>
                </c:pt>
                <c:pt idx="8946">
                  <c:v>3117.0</c:v>
                </c:pt>
                <c:pt idx="8947">
                  <c:v>3118.0</c:v>
                </c:pt>
                <c:pt idx="8948">
                  <c:v>3119.0</c:v>
                </c:pt>
                <c:pt idx="8949">
                  <c:v>3120.0</c:v>
                </c:pt>
                <c:pt idx="8950">
                  <c:v>3120.0</c:v>
                </c:pt>
                <c:pt idx="8951">
                  <c:v>3120.0</c:v>
                </c:pt>
                <c:pt idx="8952">
                  <c:v>3120.0</c:v>
                </c:pt>
                <c:pt idx="8953">
                  <c:v>3120.0</c:v>
                </c:pt>
                <c:pt idx="8954">
                  <c:v>3120.0</c:v>
                </c:pt>
                <c:pt idx="8955">
                  <c:v>3120.0</c:v>
                </c:pt>
                <c:pt idx="8956">
                  <c:v>3120.0</c:v>
                </c:pt>
                <c:pt idx="8957">
                  <c:v>3120.0</c:v>
                </c:pt>
                <c:pt idx="8958">
                  <c:v>3121.0</c:v>
                </c:pt>
                <c:pt idx="8959">
                  <c:v>3122.0</c:v>
                </c:pt>
                <c:pt idx="8960">
                  <c:v>3123.0</c:v>
                </c:pt>
                <c:pt idx="8961">
                  <c:v>3124.0</c:v>
                </c:pt>
                <c:pt idx="8962">
                  <c:v>3125.0</c:v>
                </c:pt>
                <c:pt idx="8963">
                  <c:v>3125.0</c:v>
                </c:pt>
                <c:pt idx="8964">
                  <c:v>3125.0</c:v>
                </c:pt>
                <c:pt idx="8965">
                  <c:v>3126.0</c:v>
                </c:pt>
                <c:pt idx="8966">
                  <c:v>3127.0</c:v>
                </c:pt>
                <c:pt idx="8967">
                  <c:v>3127.0</c:v>
                </c:pt>
                <c:pt idx="8968">
                  <c:v>3127.0</c:v>
                </c:pt>
                <c:pt idx="8969">
                  <c:v>3128.0</c:v>
                </c:pt>
                <c:pt idx="8970">
                  <c:v>3129.0</c:v>
                </c:pt>
                <c:pt idx="8971">
                  <c:v>3130.0</c:v>
                </c:pt>
                <c:pt idx="8972">
                  <c:v>3131.0</c:v>
                </c:pt>
                <c:pt idx="8973">
                  <c:v>3132.0</c:v>
                </c:pt>
                <c:pt idx="8974">
                  <c:v>3133.0</c:v>
                </c:pt>
                <c:pt idx="8975">
                  <c:v>3134.0</c:v>
                </c:pt>
                <c:pt idx="8976">
                  <c:v>3135.0</c:v>
                </c:pt>
                <c:pt idx="8977">
                  <c:v>3136.0</c:v>
                </c:pt>
                <c:pt idx="8978">
                  <c:v>3137.0</c:v>
                </c:pt>
                <c:pt idx="8979">
                  <c:v>3137.0</c:v>
                </c:pt>
                <c:pt idx="8980">
                  <c:v>3137.0</c:v>
                </c:pt>
                <c:pt idx="8981">
                  <c:v>3137.0</c:v>
                </c:pt>
                <c:pt idx="8982">
                  <c:v>3138.0</c:v>
                </c:pt>
                <c:pt idx="8983">
                  <c:v>3138.0</c:v>
                </c:pt>
                <c:pt idx="8984">
                  <c:v>3138.0</c:v>
                </c:pt>
                <c:pt idx="8985">
                  <c:v>3138.0</c:v>
                </c:pt>
                <c:pt idx="8986">
                  <c:v>3139.0</c:v>
                </c:pt>
                <c:pt idx="8987">
                  <c:v>3139.0</c:v>
                </c:pt>
                <c:pt idx="8988">
                  <c:v>3139.0</c:v>
                </c:pt>
                <c:pt idx="8989">
                  <c:v>3139.0</c:v>
                </c:pt>
                <c:pt idx="8990">
                  <c:v>3139.0</c:v>
                </c:pt>
                <c:pt idx="8991">
                  <c:v>3140.0</c:v>
                </c:pt>
                <c:pt idx="8992">
                  <c:v>3141.0</c:v>
                </c:pt>
                <c:pt idx="8993">
                  <c:v>3141.0</c:v>
                </c:pt>
                <c:pt idx="8994">
                  <c:v>3142.0</c:v>
                </c:pt>
                <c:pt idx="8995">
                  <c:v>3143.0</c:v>
                </c:pt>
                <c:pt idx="8996">
                  <c:v>3144.0</c:v>
                </c:pt>
                <c:pt idx="8997">
                  <c:v>3145.0</c:v>
                </c:pt>
                <c:pt idx="8998">
                  <c:v>3145.0</c:v>
                </c:pt>
                <c:pt idx="8999">
                  <c:v>3146.0</c:v>
                </c:pt>
                <c:pt idx="9000">
                  <c:v>3147.0</c:v>
                </c:pt>
                <c:pt idx="9001">
                  <c:v>3148.0</c:v>
                </c:pt>
                <c:pt idx="9002">
                  <c:v>3149.0</c:v>
                </c:pt>
                <c:pt idx="9003">
                  <c:v>3150.0</c:v>
                </c:pt>
                <c:pt idx="9004">
                  <c:v>3151.0</c:v>
                </c:pt>
                <c:pt idx="9005">
                  <c:v>3152.0</c:v>
                </c:pt>
                <c:pt idx="9006">
                  <c:v>3152.0</c:v>
                </c:pt>
                <c:pt idx="9007">
                  <c:v>3152.0</c:v>
                </c:pt>
                <c:pt idx="9008">
                  <c:v>3152.0</c:v>
                </c:pt>
                <c:pt idx="9009">
                  <c:v>3152.0</c:v>
                </c:pt>
                <c:pt idx="9010">
                  <c:v>3152.0</c:v>
                </c:pt>
                <c:pt idx="9011">
                  <c:v>3152.0</c:v>
                </c:pt>
                <c:pt idx="9012">
                  <c:v>3152.0</c:v>
                </c:pt>
                <c:pt idx="9013">
                  <c:v>3153.0</c:v>
                </c:pt>
                <c:pt idx="9014">
                  <c:v>3153.0</c:v>
                </c:pt>
                <c:pt idx="9015">
                  <c:v>3153.0</c:v>
                </c:pt>
                <c:pt idx="9016">
                  <c:v>3153.0</c:v>
                </c:pt>
                <c:pt idx="9017">
                  <c:v>3154.0</c:v>
                </c:pt>
                <c:pt idx="9018">
                  <c:v>3155.0</c:v>
                </c:pt>
                <c:pt idx="9019">
                  <c:v>3156.0</c:v>
                </c:pt>
                <c:pt idx="9020">
                  <c:v>3156.0</c:v>
                </c:pt>
                <c:pt idx="9021">
                  <c:v>3156.0</c:v>
                </c:pt>
                <c:pt idx="9022">
                  <c:v>3156.0</c:v>
                </c:pt>
                <c:pt idx="9023">
                  <c:v>3157.0</c:v>
                </c:pt>
                <c:pt idx="9024">
                  <c:v>3158.0</c:v>
                </c:pt>
                <c:pt idx="9025">
                  <c:v>3158.0</c:v>
                </c:pt>
                <c:pt idx="9026">
                  <c:v>3159.0</c:v>
                </c:pt>
                <c:pt idx="9027">
                  <c:v>3160.0</c:v>
                </c:pt>
                <c:pt idx="9028">
                  <c:v>3161.0</c:v>
                </c:pt>
                <c:pt idx="9029">
                  <c:v>3161.0</c:v>
                </c:pt>
                <c:pt idx="9030">
                  <c:v>3161.0</c:v>
                </c:pt>
                <c:pt idx="9031">
                  <c:v>3161.0</c:v>
                </c:pt>
                <c:pt idx="9032">
                  <c:v>3162.0</c:v>
                </c:pt>
                <c:pt idx="9033">
                  <c:v>3163.0</c:v>
                </c:pt>
                <c:pt idx="9034">
                  <c:v>3164.0</c:v>
                </c:pt>
                <c:pt idx="9035">
                  <c:v>3165.0</c:v>
                </c:pt>
                <c:pt idx="9036">
                  <c:v>3165.0</c:v>
                </c:pt>
                <c:pt idx="9037">
                  <c:v>3166.0</c:v>
                </c:pt>
                <c:pt idx="9038">
                  <c:v>3167.0</c:v>
                </c:pt>
                <c:pt idx="9039">
                  <c:v>3167.0</c:v>
                </c:pt>
                <c:pt idx="9040">
                  <c:v>3168.0</c:v>
                </c:pt>
                <c:pt idx="9041">
                  <c:v>3169.0</c:v>
                </c:pt>
                <c:pt idx="9042">
                  <c:v>3169.0</c:v>
                </c:pt>
                <c:pt idx="9043">
                  <c:v>3170.0</c:v>
                </c:pt>
                <c:pt idx="9044">
                  <c:v>3170.0</c:v>
                </c:pt>
                <c:pt idx="9045">
                  <c:v>3170.0</c:v>
                </c:pt>
                <c:pt idx="9046">
                  <c:v>3171.0</c:v>
                </c:pt>
                <c:pt idx="9047">
                  <c:v>3171.0</c:v>
                </c:pt>
                <c:pt idx="9048">
                  <c:v>3172.0</c:v>
                </c:pt>
                <c:pt idx="9049">
                  <c:v>3173.0</c:v>
                </c:pt>
                <c:pt idx="9050">
                  <c:v>3173.0</c:v>
                </c:pt>
                <c:pt idx="9051">
                  <c:v>3173.0</c:v>
                </c:pt>
                <c:pt idx="9052">
                  <c:v>3173.0</c:v>
                </c:pt>
                <c:pt idx="9053">
                  <c:v>3174.0</c:v>
                </c:pt>
                <c:pt idx="9054">
                  <c:v>3174.0</c:v>
                </c:pt>
                <c:pt idx="9055">
                  <c:v>3174.0</c:v>
                </c:pt>
                <c:pt idx="9056">
                  <c:v>3175.0</c:v>
                </c:pt>
                <c:pt idx="9057">
                  <c:v>3175.0</c:v>
                </c:pt>
                <c:pt idx="9058">
                  <c:v>3176.0</c:v>
                </c:pt>
                <c:pt idx="9059">
                  <c:v>3176.0</c:v>
                </c:pt>
                <c:pt idx="9060">
                  <c:v>3176.0</c:v>
                </c:pt>
                <c:pt idx="9061">
                  <c:v>3176.0</c:v>
                </c:pt>
                <c:pt idx="9062">
                  <c:v>3176.0</c:v>
                </c:pt>
                <c:pt idx="9063">
                  <c:v>3176.0</c:v>
                </c:pt>
                <c:pt idx="9064">
                  <c:v>3176.0</c:v>
                </c:pt>
                <c:pt idx="9065">
                  <c:v>3176.0</c:v>
                </c:pt>
                <c:pt idx="9066">
                  <c:v>3177.0</c:v>
                </c:pt>
                <c:pt idx="9067">
                  <c:v>3177.0</c:v>
                </c:pt>
                <c:pt idx="9068">
                  <c:v>3178.0</c:v>
                </c:pt>
                <c:pt idx="9069">
                  <c:v>3179.0</c:v>
                </c:pt>
                <c:pt idx="9070">
                  <c:v>3179.0</c:v>
                </c:pt>
                <c:pt idx="9071">
                  <c:v>3179.0</c:v>
                </c:pt>
                <c:pt idx="9072">
                  <c:v>3179.0</c:v>
                </c:pt>
                <c:pt idx="9073">
                  <c:v>3179.0</c:v>
                </c:pt>
                <c:pt idx="9074">
                  <c:v>3179.0</c:v>
                </c:pt>
                <c:pt idx="9075">
                  <c:v>3179.0</c:v>
                </c:pt>
                <c:pt idx="9076">
                  <c:v>3179.0</c:v>
                </c:pt>
                <c:pt idx="9077">
                  <c:v>3179.0</c:v>
                </c:pt>
                <c:pt idx="9078">
                  <c:v>3179.0</c:v>
                </c:pt>
                <c:pt idx="9079">
                  <c:v>3179.0</c:v>
                </c:pt>
                <c:pt idx="9080">
                  <c:v>3179.0</c:v>
                </c:pt>
                <c:pt idx="9081">
                  <c:v>3179.0</c:v>
                </c:pt>
                <c:pt idx="9082">
                  <c:v>3179.0</c:v>
                </c:pt>
                <c:pt idx="9083">
                  <c:v>3179.0</c:v>
                </c:pt>
                <c:pt idx="9084">
                  <c:v>3179.0</c:v>
                </c:pt>
                <c:pt idx="9085">
                  <c:v>3179.0</c:v>
                </c:pt>
                <c:pt idx="9086">
                  <c:v>3180.0</c:v>
                </c:pt>
                <c:pt idx="9087">
                  <c:v>3181.0</c:v>
                </c:pt>
                <c:pt idx="9088">
                  <c:v>3181.0</c:v>
                </c:pt>
                <c:pt idx="9089">
                  <c:v>3181.0</c:v>
                </c:pt>
                <c:pt idx="9090">
                  <c:v>3181.0</c:v>
                </c:pt>
                <c:pt idx="9091">
                  <c:v>3181.0</c:v>
                </c:pt>
                <c:pt idx="9092">
                  <c:v>3181.0</c:v>
                </c:pt>
                <c:pt idx="9093">
                  <c:v>3182.0</c:v>
                </c:pt>
                <c:pt idx="9094">
                  <c:v>3183.0</c:v>
                </c:pt>
                <c:pt idx="9095">
                  <c:v>3183.0</c:v>
                </c:pt>
                <c:pt idx="9096">
                  <c:v>3183.0</c:v>
                </c:pt>
                <c:pt idx="9097">
                  <c:v>3183.0</c:v>
                </c:pt>
                <c:pt idx="9098">
                  <c:v>3183.0</c:v>
                </c:pt>
                <c:pt idx="9099">
                  <c:v>3183.0</c:v>
                </c:pt>
                <c:pt idx="9100">
                  <c:v>3183.0</c:v>
                </c:pt>
                <c:pt idx="9101">
                  <c:v>3183.0</c:v>
                </c:pt>
                <c:pt idx="9102">
                  <c:v>3183.0</c:v>
                </c:pt>
                <c:pt idx="9103">
                  <c:v>3183.0</c:v>
                </c:pt>
                <c:pt idx="9104">
                  <c:v>3183.0</c:v>
                </c:pt>
                <c:pt idx="9105">
                  <c:v>3183.0</c:v>
                </c:pt>
                <c:pt idx="9106">
                  <c:v>3183.0</c:v>
                </c:pt>
                <c:pt idx="9107">
                  <c:v>3183.0</c:v>
                </c:pt>
                <c:pt idx="9108">
                  <c:v>3183.0</c:v>
                </c:pt>
                <c:pt idx="9109">
                  <c:v>3183.0</c:v>
                </c:pt>
                <c:pt idx="9110">
                  <c:v>3183.0</c:v>
                </c:pt>
                <c:pt idx="9111">
                  <c:v>3183.0</c:v>
                </c:pt>
                <c:pt idx="9112">
                  <c:v>3183.0</c:v>
                </c:pt>
                <c:pt idx="9113">
                  <c:v>3183.0</c:v>
                </c:pt>
                <c:pt idx="9114">
                  <c:v>3183.0</c:v>
                </c:pt>
                <c:pt idx="9115">
                  <c:v>3184.0</c:v>
                </c:pt>
                <c:pt idx="9116">
                  <c:v>3184.0</c:v>
                </c:pt>
                <c:pt idx="9117">
                  <c:v>3184.0</c:v>
                </c:pt>
                <c:pt idx="9118">
                  <c:v>3184.0</c:v>
                </c:pt>
                <c:pt idx="9119">
                  <c:v>3184.0</c:v>
                </c:pt>
                <c:pt idx="9120">
                  <c:v>3184.0</c:v>
                </c:pt>
                <c:pt idx="9121">
                  <c:v>3184.0</c:v>
                </c:pt>
                <c:pt idx="9122">
                  <c:v>3185.0</c:v>
                </c:pt>
                <c:pt idx="9123">
                  <c:v>3185.0</c:v>
                </c:pt>
                <c:pt idx="9124">
                  <c:v>3185.0</c:v>
                </c:pt>
                <c:pt idx="9125">
                  <c:v>3185.0</c:v>
                </c:pt>
                <c:pt idx="9126">
                  <c:v>3185.0</c:v>
                </c:pt>
                <c:pt idx="9127">
                  <c:v>3185.0</c:v>
                </c:pt>
                <c:pt idx="9128">
                  <c:v>3185.0</c:v>
                </c:pt>
                <c:pt idx="9129">
                  <c:v>3185.0</c:v>
                </c:pt>
                <c:pt idx="9130">
                  <c:v>3185.0</c:v>
                </c:pt>
                <c:pt idx="9131">
                  <c:v>3185.0</c:v>
                </c:pt>
                <c:pt idx="9132">
                  <c:v>3185.0</c:v>
                </c:pt>
                <c:pt idx="9133">
                  <c:v>3185.0</c:v>
                </c:pt>
                <c:pt idx="9134">
                  <c:v>3185.0</c:v>
                </c:pt>
                <c:pt idx="9135">
                  <c:v>3185.0</c:v>
                </c:pt>
                <c:pt idx="9136">
                  <c:v>3186.0</c:v>
                </c:pt>
                <c:pt idx="9137">
                  <c:v>3187.0</c:v>
                </c:pt>
                <c:pt idx="9138">
                  <c:v>3187.0</c:v>
                </c:pt>
                <c:pt idx="9139">
                  <c:v>3187.0</c:v>
                </c:pt>
                <c:pt idx="9140">
                  <c:v>3187.0</c:v>
                </c:pt>
                <c:pt idx="9141">
                  <c:v>3187.0</c:v>
                </c:pt>
                <c:pt idx="9142">
                  <c:v>3187.0</c:v>
                </c:pt>
                <c:pt idx="9143">
                  <c:v>3187.0</c:v>
                </c:pt>
                <c:pt idx="9144">
                  <c:v>3187.0</c:v>
                </c:pt>
                <c:pt idx="9145">
                  <c:v>3187.0</c:v>
                </c:pt>
                <c:pt idx="9146">
                  <c:v>3188.0</c:v>
                </c:pt>
                <c:pt idx="9147">
                  <c:v>3189.0</c:v>
                </c:pt>
                <c:pt idx="9148">
                  <c:v>3189.0</c:v>
                </c:pt>
                <c:pt idx="9149">
                  <c:v>3190.0</c:v>
                </c:pt>
                <c:pt idx="9150">
                  <c:v>3191.0</c:v>
                </c:pt>
                <c:pt idx="9151">
                  <c:v>3191.0</c:v>
                </c:pt>
                <c:pt idx="9152">
                  <c:v>3192.0</c:v>
                </c:pt>
                <c:pt idx="9153">
                  <c:v>3193.0</c:v>
                </c:pt>
                <c:pt idx="9154">
                  <c:v>3194.0</c:v>
                </c:pt>
                <c:pt idx="9155">
                  <c:v>3195.0</c:v>
                </c:pt>
                <c:pt idx="9156">
                  <c:v>3195.0</c:v>
                </c:pt>
                <c:pt idx="9157">
                  <c:v>3195.0</c:v>
                </c:pt>
                <c:pt idx="9158">
                  <c:v>3195.0</c:v>
                </c:pt>
                <c:pt idx="9159">
                  <c:v>3195.0</c:v>
                </c:pt>
                <c:pt idx="9160">
                  <c:v>3195.0</c:v>
                </c:pt>
                <c:pt idx="9161">
                  <c:v>3195.0</c:v>
                </c:pt>
                <c:pt idx="9162">
                  <c:v>3196.0</c:v>
                </c:pt>
                <c:pt idx="9163">
                  <c:v>3197.0</c:v>
                </c:pt>
                <c:pt idx="9164">
                  <c:v>3198.0</c:v>
                </c:pt>
                <c:pt idx="9165">
                  <c:v>3199.0</c:v>
                </c:pt>
                <c:pt idx="9166">
                  <c:v>3200.0</c:v>
                </c:pt>
                <c:pt idx="9167">
                  <c:v>3201.0</c:v>
                </c:pt>
                <c:pt idx="9168">
                  <c:v>3202.0</c:v>
                </c:pt>
                <c:pt idx="9169">
                  <c:v>3202.0</c:v>
                </c:pt>
                <c:pt idx="9170">
                  <c:v>3203.0</c:v>
                </c:pt>
                <c:pt idx="9171">
                  <c:v>3204.0</c:v>
                </c:pt>
                <c:pt idx="9172">
                  <c:v>3205.0</c:v>
                </c:pt>
                <c:pt idx="9173">
                  <c:v>3205.0</c:v>
                </c:pt>
                <c:pt idx="9174">
                  <c:v>3205.0</c:v>
                </c:pt>
                <c:pt idx="9175">
                  <c:v>3205.0</c:v>
                </c:pt>
                <c:pt idx="9176">
                  <c:v>3206.0</c:v>
                </c:pt>
                <c:pt idx="9177">
                  <c:v>3207.0</c:v>
                </c:pt>
                <c:pt idx="9178">
                  <c:v>3208.0</c:v>
                </c:pt>
                <c:pt idx="9179">
                  <c:v>3209.0</c:v>
                </c:pt>
                <c:pt idx="9180">
                  <c:v>3209.0</c:v>
                </c:pt>
                <c:pt idx="9181">
                  <c:v>3209.0</c:v>
                </c:pt>
                <c:pt idx="9182">
                  <c:v>3210.0</c:v>
                </c:pt>
                <c:pt idx="9183">
                  <c:v>3210.0</c:v>
                </c:pt>
                <c:pt idx="9184">
                  <c:v>3210.0</c:v>
                </c:pt>
                <c:pt idx="9185">
                  <c:v>3210.0</c:v>
                </c:pt>
                <c:pt idx="9186">
                  <c:v>3211.0</c:v>
                </c:pt>
                <c:pt idx="9187">
                  <c:v>3211.0</c:v>
                </c:pt>
                <c:pt idx="9188">
                  <c:v>3212.0</c:v>
                </c:pt>
                <c:pt idx="9189">
                  <c:v>3213.0</c:v>
                </c:pt>
                <c:pt idx="9190">
                  <c:v>3214.0</c:v>
                </c:pt>
                <c:pt idx="9191">
                  <c:v>3215.0</c:v>
                </c:pt>
                <c:pt idx="9192">
                  <c:v>3215.0</c:v>
                </c:pt>
                <c:pt idx="9193">
                  <c:v>3215.0</c:v>
                </c:pt>
                <c:pt idx="9194">
                  <c:v>3215.0</c:v>
                </c:pt>
                <c:pt idx="9195">
                  <c:v>3215.0</c:v>
                </c:pt>
                <c:pt idx="9196">
                  <c:v>3215.0</c:v>
                </c:pt>
                <c:pt idx="9197">
                  <c:v>3215.0</c:v>
                </c:pt>
                <c:pt idx="9198">
                  <c:v>3215.0</c:v>
                </c:pt>
                <c:pt idx="9199">
                  <c:v>3215.0</c:v>
                </c:pt>
                <c:pt idx="9200">
                  <c:v>3215.0</c:v>
                </c:pt>
                <c:pt idx="9201">
                  <c:v>3215.0</c:v>
                </c:pt>
                <c:pt idx="9202">
                  <c:v>3215.0</c:v>
                </c:pt>
                <c:pt idx="9203">
                  <c:v>3216.0</c:v>
                </c:pt>
                <c:pt idx="9204">
                  <c:v>3216.0</c:v>
                </c:pt>
                <c:pt idx="9205">
                  <c:v>3217.0</c:v>
                </c:pt>
                <c:pt idx="9206">
                  <c:v>3218.0</c:v>
                </c:pt>
                <c:pt idx="9207">
                  <c:v>3219.0</c:v>
                </c:pt>
                <c:pt idx="9208">
                  <c:v>3220.0</c:v>
                </c:pt>
                <c:pt idx="9209">
                  <c:v>3221.0</c:v>
                </c:pt>
                <c:pt idx="9210">
                  <c:v>3222.0</c:v>
                </c:pt>
                <c:pt idx="9211">
                  <c:v>3222.0</c:v>
                </c:pt>
                <c:pt idx="9212">
                  <c:v>3222.0</c:v>
                </c:pt>
                <c:pt idx="9213">
                  <c:v>3222.0</c:v>
                </c:pt>
                <c:pt idx="9214">
                  <c:v>3223.0</c:v>
                </c:pt>
                <c:pt idx="9215">
                  <c:v>3224.0</c:v>
                </c:pt>
                <c:pt idx="9216">
                  <c:v>3224.0</c:v>
                </c:pt>
                <c:pt idx="9217">
                  <c:v>3225.0</c:v>
                </c:pt>
                <c:pt idx="9218">
                  <c:v>3225.0</c:v>
                </c:pt>
                <c:pt idx="9219">
                  <c:v>3226.0</c:v>
                </c:pt>
                <c:pt idx="9220">
                  <c:v>3227.0</c:v>
                </c:pt>
                <c:pt idx="9221">
                  <c:v>3228.0</c:v>
                </c:pt>
                <c:pt idx="9222">
                  <c:v>3229.0</c:v>
                </c:pt>
                <c:pt idx="9223">
                  <c:v>3230.0</c:v>
                </c:pt>
                <c:pt idx="9224">
                  <c:v>3231.0</c:v>
                </c:pt>
                <c:pt idx="9225">
                  <c:v>3232.0</c:v>
                </c:pt>
                <c:pt idx="9226">
                  <c:v>3232.0</c:v>
                </c:pt>
                <c:pt idx="9227">
                  <c:v>3232.0</c:v>
                </c:pt>
                <c:pt idx="9228">
                  <c:v>3232.0</c:v>
                </c:pt>
                <c:pt idx="9229">
                  <c:v>3233.0</c:v>
                </c:pt>
                <c:pt idx="9230">
                  <c:v>3234.0</c:v>
                </c:pt>
                <c:pt idx="9231">
                  <c:v>3235.0</c:v>
                </c:pt>
                <c:pt idx="9232">
                  <c:v>3236.0</c:v>
                </c:pt>
                <c:pt idx="9233">
                  <c:v>3237.0</c:v>
                </c:pt>
                <c:pt idx="9234">
                  <c:v>3238.0</c:v>
                </c:pt>
                <c:pt idx="9235">
                  <c:v>3239.0</c:v>
                </c:pt>
                <c:pt idx="9236">
                  <c:v>3239.0</c:v>
                </c:pt>
                <c:pt idx="9237">
                  <c:v>3240.0</c:v>
                </c:pt>
                <c:pt idx="9238">
                  <c:v>3241.0</c:v>
                </c:pt>
                <c:pt idx="9239">
                  <c:v>3241.0</c:v>
                </c:pt>
                <c:pt idx="9240">
                  <c:v>3241.0</c:v>
                </c:pt>
                <c:pt idx="9241">
                  <c:v>3242.0</c:v>
                </c:pt>
                <c:pt idx="9242">
                  <c:v>3242.0</c:v>
                </c:pt>
                <c:pt idx="9243">
                  <c:v>3242.0</c:v>
                </c:pt>
                <c:pt idx="9244">
                  <c:v>3242.0</c:v>
                </c:pt>
                <c:pt idx="9245">
                  <c:v>3242.0</c:v>
                </c:pt>
                <c:pt idx="9246">
                  <c:v>3242.0</c:v>
                </c:pt>
                <c:pt idx="9247">
                  <c:v>3242.0</c:v>
                </c:pt>
                <c:pt idx="9248">
                  <c:v>3242.0</c:v>
                </c:pt>
                <c:pt idx="9249">
                  <c:v>3242.0</c:v>
                </c:pt>
                <c:pt idx="9250">
                  <c:v>3242.0</c:v>
                </c:pt>
                <c:pt idx="9251">
                  <c:v>3242.0</c:v>
                </c:pt>
                <c:pt idx="9252">
                  <c:v>3242.0</c:v>
                </c:pt>
                <c:pt idx="9253">
                  <c:v>3242.0</c:v>
                </c:pt>
                <c:pt idx="9254">
                  <c:v>3242.0</c:v>
                </c:pt>
                <c:pt idx="9255">
                  <c:v>3242.0</c:v>
                </c:pt>
                <c:pt idx="9256">
                  <c:v>3242.0</c:v>
                </c:pt>
                <c:pt idx="9257">
                  <c:v>3242.0</c:v>
                </c:pt>
                <c:pt idx="9258">
                  <c:v>3243.0</c:v>
                </c:pt>
                <c:pt idx="9259">
                  <c:v>3243.0</c:v>
                </c:pt>
                <c:pt idx="9260">
                  <c:v>3244.0</c:v>
                </c:pt>
                <c:pt idx="9261">
                  <c:v>3245.0</c:v>
                </c:pt>
                <c:pt idx="9262">
                  <c:v>3246.0</c:v>
                </c:pt>
                <c:pt idx="9263">
                  <c:v>3246.0</c:v>
                </c:pt>
                <c:pt idx="9264">
                  <c:v>3246.0</c:v>
                </c:pt>
                <c:pt idx="9265">
                  <c:v>3246.0</c:v>
                </c:pt>
                <c:pt idx="9266">
                  <c:v>3247.0</c:v>
                </c:pt>
                <c:pt idx="9267">
                  <c:v>3247.0</c:v>
                </c:pt>
                <c:pt idx="9268">
                  <c:v>3248.0</c:v>
                </c:pt>
                <c:pt idx="9269">
                  <c:v>3249.0</c:v>
                </c:pt>
                <c:pt idx="9270">
                  <c:v>3250.0</c:v>
                </c:pt>
                <c:pt idx="9271">
                  <c:v>3250.0</c:v>
                </c:pt>
                <c:pt idx="9272">
                  <c:v>3250.0</c:v>
                </c:pt>
                <c:pt idx="9273">
                  <c:v>3250.0</c:v>
                </c:pt>
                <c:pt idx="9274">
                  <c:v>3250.0</c:v>
                </c:pt>
                <c:pt idx="9275">
                  <c:v>3250.0</c:v>
                </c:pt>
                <c:pt idx="9276">
                  <c:v>3250.0</c:v>
                </c:pt>
                <c:pt idx="9277">
                  <c:v>3250.0</c:v>
                </c:pt>
                <c:pt idx="9278">
                  <c:v>3250.0</c:v>
                </c:pt>
                <c:pt idx="9279">
                  <c:v>3250.0</c:v>
                </c:pt>
                <c:pt idx="9280">
                  <c:v>3250.0</c:v>
                </c:pt>
                <c:pt idx="9281">
                  <c:v>3251.0</c:v>
                </c:pt>
                <c:pt idx="9282">
                  <c:v>3252.0</c:v>
                </c:pt>
                <c:pt idx="9283">
                  <c:v>3253.0</c:v>
                </c:pt>
                <c:pt idx="9284">
                  <c:v>3253.0</c:v>
                </c:pt>
                <c:pt idx="9285">
                  <c:v>3253.0</c:v>
                </c:pt>
                <c:pt idx="9286">
                  <c:v>3253.0</c:v>
                </c:pt>
                <c:pt idx="9287">
                  <c:v>3253.0</c:v>
                </c:pt>
                <c:pt idx="9288">
                  <c:v>3253.0</c:v>
                </c:pt>
                <c:pt idx="9289">
                  <c:v>3253.0</c:v>
                </c:pt>
                <c:pt idx="9290">
                  <c:v>3253.0</c:v>
                </c:pt>
                <c:pt idx="9291">
                  <c:v>3253.0</c:v>
                </c:pt>
                <c:pt idx="9292">
                  <c:v>3253.0</c:v>
                </c:pt>
                <c:pt idx="9293">
                  <c:v>3253.0</c:v>
                </c:pt>
                <c:pt idx="9294">
                  <c:v>3254.0</c:v>
                </c:pt>
                <c:pt idx="9295">
                  <c:v>3254.0</c:v>
                </c:pt>
                <c:pt idx="9296">
                  <c:v>3254.0</c:v>
                </c:pt>
                <c:pt idx="9297">
                  <c:v>3255.0</c:v>
                </c:pt>
                <c:pt idx="9298">
                  <c:v>3256.0</c:v>
                </c:pt>
                <c:pt idx="9299">
                  <c:v>3257.0</c:v>
                </c:pt>
                <c:pt idx="9300">
                  <c:v>3257.0</c:v>
                </c:pt>
                <c:pt idx="9301">
                  <c:v>3257.0</c:v>
                </c:pt>
                <c:pt idx="9302">
                  <c:v>3258.0</c:v>
                </c:pt>
                <c:pt idx="9303">
                  <c:v>3258.0</c:v>
                </c:pt>
                <c:pt idx="9304">
                  <c:v>3259.0</c:v>
                </c:pt>
                <c:pt idx="9305">
                  <c:v>3260.0</c:v>
                </c:pt>
                <c:pt idx="9306">
                  <c:v>3260.0</c:v>
                </c:pt>
                <c:pt idx="9307">
                  <c:v>3260.0</c:v>
                </c:pt>
                <c:pt idx="9308">
                  <c:v>3261.0</c:v>
                </c:pt>
                <c:pt idx="9309">
                  <c:v>3262.0</c:v>
                </c:pt>
                <c:pt idx="9310">
                  <c:v>3262.0</c:v>
                </c:pt>
                <c:pt idx="9311">
                  <c:v>3263.0</c:v>
                </c:pt>
                <c:pt idx="9312">
                  <c:v>3263.0</c:v>
                </c:pt>
                <c:pt idx="9313">
                  <c:v>3263.0</c:v>
                </c:pt>
                <c:pt idx="9314">
                  <c:v>3264.0</c:v>
                </c:pt>
                <c:pt idx="9315">
                  <c:v>3265.0</c:v>
                </c:pt>
                <c:pt idx="9316">
                  <c:v>3265.0</c:v>
                </c:pt>
                <c:pt idx="9317">
                  <c:v>3265.0</c:v>
                </c:pt>
                <c:pt idx="9318">
                  <c:v>3266.0</c:v>
                </c:pt>
                <c:pt idx="9319">
                  <c:v>3267.0</c:v>
                </c:pt>
                <c:pt idx="9320">
                  <c:v>3268.0</c:v>
                </c:pt>
                <c:pt idx="9321">
                  <c:v>3268.0</c:v>
                </c:pt>
                <c:pt idx="9322">
                  <c:v>3269.0</c:v>
                </c:pt>
                <c:pt idx="9323">
                  <c:v>3270.0</c:v>
                </c:pt>
                <c:pt idx="9324">
                  <c:v>3270.0</c:v>
                </c:pt>
                <c:pt idx="9325">
                  <c:v>3271.0</c:v>
                </c:pt>
                <c:pt idx="9326">
                  <c:v>3271.0</c:v>
                </c:pt>
                <c:pt idx="9327">
                  <c:v>3271.0</c:v>
                </c:pt>
                <c:pt idx="9328">
                  <c:v>3271.0</c:v>
                </c:pt>
                <c:pt idx="9329">
                  <c:v>3271.0</c:v>
                </c:pt>
                <c:pt idx="9330">
                  <c:v>3271.0</c:v>
                </c:pt>
                <c:pt idx="9331">
                  <c:v>3272.0</c:v>
                </c:pt>
                <c:pt idx="9332">
                  <c:v>3272.0</c:v>
                </c:pt>
                <c:pt idx="9333">
                  <c:v>3273.0</c:v>
                </c:pt>
                <c:pt idx="9334">
                  <c:v>3273.0</c:v>
                </c:pt>
                <c:pt idx="9335">
                  <c:v>3274.0</c:v>
                </c:pt>
                <c:pt idx="9336">
                  <c:v>3274.0</c:v>
                </c:pt>
                <c:pt idx="9337">
                  <c:v>3274.0</c:v>
                </c:pt>
                <c:pt idx="9338">
                  <c:v>3274.0</c:v>
                </c:pt>
                <c:pt idx="9339">
                  <c:v>3274.0</c:v>
                </c:pt>
                <c:pt idx="9340">
                  <c:v>3275.0</c:v>
                </c:pt>
                <c:pt idx="9341">
                  <c:v>3276.0</c:v>
                </c:pt>
                <c:pt idx="9342">
                  <c:v>3276.0</c:v>
                </c:pt>
                <c:pt idx="9343">
                  <c:v>3277.0</c:v>
                </c:pt>
                <c:pt idx="9344">
                  <c:v>3278.0</c:v>
                </c:pt>
                <c:pt idx="9345">
                  <c:v>3279.0</c:v>
                </c:pt>
                <c:pt idx="9346">
                  <c:v>3280.0</c:v>
                </c:pt>
                <c:pt idx="9347">
                  <c:v>3281.0</c:v>
                </c:pt>
                <c:pt idx="9348">
                  <c:v>3282.0</c:v>
                </c:pt>
                <c:pt idx="9349">
                  <c:v>3283.0</c:v>
                </c:pt>
                <c:pt idx="9350">
                  <c:v>3284.0</c:v>
                </c:pt>
                <c:pt idx="9351">
                  <c:v>3285.0</c:v>
                </c:pt>
                <c:pt idx="9352">
                  <c:v>3286.0</c:v>
                </c:pt>
                <c:pt idx="9353">
                  <c:v>3287.0</c:v>
                </c:pt>
                <c:pt idx="9354">
                  <c:v>3288.0</c:v>
                </c:pt>
                <c:pt idx="9355">
                  <c:v>3289.0</c:v>
                </c:pt>
                <c:pt idx="9356">
                  <c:v>3290.0</c:v>
                </c:pt>
                <c:pt idx="9357">
                  <c:v>3291.0</c:v>
                </c:pt>
                <c:pt idx="9358">
                  <c:v>3292.0</c:v>
                </c:pt>
                <c:pt idx="9359">
                  <c:v>3293.0</c:v>
                </c:pt>
                <c:pt idx="9360">
                  <c:v>3293.0</c:v>
                </c:pt>
                <c:pt idx="9361">
                  <c:v>3293.0</c:v>
                </c:pt>
                <c:pt idx="9362">
                  <c:v>3294.0</c:v>
                </c:pt>
                <c:pt idx="9363">
                  <c:v>3294.0</c:v>
                </c:pt>
                <c:pt idx="9364">
                  <c:v>3294.0</c:v>
                </c:pt>
                <c:pt idx="9365">
                  <c:v>3294.0</c:v>
                </c:pt>
                <c:pt idx="9366">
                  <c:v>3294.0</c:v>
                </c:pt>
                <c:pt idx="9367">
                  <c:v>3295.0</c:v>
                </c:pt>
                <c:pt idx="9368">
                  <c:v>3296.0</c:v>
                </c:pt>
                <c:pt idx="9369">
                  <c:v>3297.0</c:v>
                </c:pt>
                <c:pt idx="9370">
                  <c:v>3298.0</c:v>
                </c:pt>
                <c:pt idx="9371">
                  <c:v>3299.0</c:v>
                </c:pt>
                <c:pt idx="9372">
                  <c:v>3300.0</c:v>
                </c:pt>
                <c:pt idx="9373">
                  <c:v>3301.0</c:v>
                </c:pt>
                <c:pt idx="9374">
                  <c:v>3301.0</c:v>
                </c:pt>
                <c:pt idx="9375">
                  <c:v>3302.0</c:v>
                </c:pt>
                <c:pt idx="9376">
                  <c:v>3303.0</c:v>
                </c:pt>
                <c:pt idx="9377">
                  <c:v>3304.0</c:v>
                </c:pt>
                <c:pt idx="9378">
                  <c:v>3304.0</c:v>
                </c:pt>
                <c:pt idx="9379">
                  <c:v>3305.0</c:v>
                </c:pt>
                <c:pt idx="9380">
                  <c:v>3306.0</c:v>
                </c:pt>
                <c:pt idx="9381">
                  <c:v>3306.0</c:v>
                </c:pt>
                <c:pt idx="9382">
                  <c:v>3306.0</c:v>
                </c:pt>
                <c:pt idx="9383">
                  <c:v>3306.0</c:v>
                </c:pt>
                <c:pt idx="9384">
                  <c:v>3307.0</c:v>
                </c:pt>
                <c:pt idx="9385">
                  <c:v>3308.0</c:v>
                </c:pt>
                <c:pt idx="9386">
                  <c:v>3309.0</c:v>
                </c:pt>
                <c:pt idx="9387">
                  <c:v>3310.0</c:v>
                </c:pt>
                <c:pt idx="9388">
                  <c:v>3311.0</c:v>
                </c:pt>
                <c:pt idx="9389">
                  <c:v>3312.0</c:v>
                </c:pt>
                <c:pt idx="9390">
                  <c:v>3312.0</c:v>
                </c:pt>
                <c:pt idx="9391">
                  <c:v>3313.0</c:v>
                </c:pt>
                <c:pt idx="9392">
                  <c:v>3314.0</c:v>
                </c:pt>
                <c:pt idx="9393">
                  <c:v>3314.0</c:v>
                </c:pt>
                <c:pt idx="9394">
                  <c:v>3315.0</c:v>
                </c:pt>
                <c:pt idx="9395">
                  <c:v>3316.0</c:v>
                </c:pt>
                <c:pt idx="9396">
                  <c:v>3316.0</c:v>
                </c:pt>
                <c:pt idx="9397">
                  <c:v>3316.0</c:v>
                </c:pt>
                <c:pt idx="9398">
                  <c:v>3316.0</c:v>
                </c:pt>
                <c:pt idx="9399">
                  <c:v>3316.0</c:v>
                </c:pt>
                <c:pt idx="9400">
                  <c:v>3317.0</c:v>
                </c:pt>
                <c:pt idx="9401">
                  <c:v>3317.0</c:v>
                </c:pt>
                <c:pt idx="9402">
                  <c:v>3318.0</c:v>
                </c:pt>
                <c:pt idx="9403">
                  <c:v>3318.0</c:v>
                </c:pt>
                <c:pt idx="9404">
                  <c:v>3319.0</c:v>
                </c:pt>
                <c:pt idx="9405">
                  <c:v>3320.0</c:v>
                </c:pt>
                <c:pt idx="9406">
                  <c:v>3320.0</c:v>
                </c:pt>
                <c:pt idx="9407">
                  <c:v>3320.0</c:v>
                </c:pt>
                <c:pt idx="9408">
                  <c:v>3321.0</c:v>
                </c:pt>
                <c:pt idx="9409">
                  <c:v>3322.0</c:v>
                </c:pt>
                <c:pt idx="9410">
                  <c:v>3323.0</c:v>
                </c:pt>
                <c:pt idx="9411">
                  <c:v>3324.0</c:v>
                </c:pt>
                <c:pt idx="9412">
                  <c:v>3325.0</c:v>
                </c:pt>
                <c:pt idx="9413">
                  <c:v>3326.0</c:v>
                </c:pt>
                <c:pt idx="9414">
                  <c:v>3327.0</c:v>
                </c:pt>
                <c:pt idx="9415">
                  <c:v>3328.0</c:v>
                </c:pt>
                <c:pt idx="9416">
                  <c:v>3329.0</c:v>
                </c:pt>
                <c:pt idx="9417">
                  <c:v>3330.0</c:v>
                </c:pt>
                <c:pt idx="9418">
                  <c:v>3331.0</c:v>
                </c:pt>
                <c:pt idx="9419">
                  <c:v>3331.0</c:v>
                </c:pt>
                <c:pt idx="9420">
                  <c:v>3332.0</c:v>
                </c:pt>
                <c:pt idx="9421">
                  <c:v>3332.0</c:v>
                </c:pt>
                <c:pt idx="9422">
                  <c:v>3333.0</c:v>
                </c:pt>
                <c:pt idx="9423">
                  <c:v>3333.0</c:v>
                </c:pt>
                <c:pt idx="9424">
                  <c:v>3333.0</c:v>
                </c:pt>
                <c:pt idx="9425">
                  <c:v>3333.0</c:v>
                </c:pt>
                <c:pt idx="9426">
                  <c:v>3334.0</c:v>
                </c:pt>
                <c:pt idx="9427">
                  <c:v>3334.0</c:v>
                </c:pt>
                <c:pt idx="9428">
                  <c:v>3335.0</c:v>
                </c:pt>
                <c:pt idx="9429">
                  <c:v>3336.0</c:v>
                </c:pt>
                <c:pt idx="9430">
                  <c:v>3337.0</c:v>
                </c:pt>
                <c:pt idx="9431">
                  <c:v>3338.0</c:v>
                </c:pt>
                <c:pt idx="9432">
                  <c:v>3339.0</c:v>
                </c:pt>
                <c:pt idx="9433">
                  <c:v>3339.0</c:v>
                </c:pt>
                <c:pt idx="9434">
                  <c:v>3340.0</c:v>
                </c:pt>
                <c:pt idx="9435">
                  <c:v>3340.0</c:v>
                </c:pt>
                <c:pt idx="9436">
                  <c:v>3341.0</c:v>
                </c:pt>
                <c:pt idx="9437">
                  <c:v>3342.0</c:v>
                </c:pt>
                <c:pt idx="9438">
                  <c:v>3342.0</c:v>
                </c:pt>
                <c:pt idx="9439">
                  <c:v>3343.0</c:v>
                </c:pt>
                <c:pt idx="9440">
                  <c:v>3344.0</c:v>
                </c:pt>
                <c:pt idx="9441">
                  <c:v>3345.0</c:v>
                </c:pt>
                <c:pt idx="9442">
                  <c:v>3346.0</c:v>
                </c:pt>
                <c:pt idx="9443">
                  <c:v>3346.0</c:v>
                </c:pt>
                <c:pt idx="9444">
                  <c:v>3347.0</c:v>
                </c:pt>
                <c:pt idx="9445">
                  <c:v>3348.0</c:v>
                </c:pt>
                <c:pt idx="9446">
                  <c:v>3349.0</c:v>
                </c:pt>
                <c:pt idx="9447">
                  <c:v>3350.0</c:v>
                </c:pt>
                <c:pt idx="9448">
                  <c:v>3351.0</c:v>
                </c:pt>
                <c:pt idx="9449">
                  <c:v>3352.0</c:v>
                </c:pt>
                <c:pt idx="9450">
                  <c:v>3353.0</c:v>
                </c:pt>
                <c:pt idx="9451">
                  <c:v>3353.0</c:v>
                </c:pt>
                <c:pt idx="9452">
                  <c:v>3354.0</c:v>
                </c:pt>
                <c:pt idx="9453">
                  <c:v>3355.0</c:v>
                </c:pt>
                <c:pt idx="9454">
                  <c:v>3355.0</c:v>
                </c:pt>
                <c:pt idx="9455">
                  <c:v>3355.0</c:v>
                </c:pt>
                <c:pt idx="9456">
                  <c:v>3356.0</c:v>
                </c:pt>
                <c:pt idx="9457">
                  <c:v>3357.0</c:v>
                </c:pt>
                <c:pt idx="9458">
                  <c:v>3358.0</c:v>
                </c:pt>
                <c:pt idx="9459">
                  <c:v>3358.0</c:v>
                </c:pt>
                <c:pt idx="9460">
                  <c:v>3359.0</c:v>
                </c:pt>
                <c:pt idx="9461">
                  <c:v>3359.0</c:v>
                </c:pt>
                <c:pt idx="9462">
                  <c:v>3359.0</c:v>
                </c:pt>
                <c:pt idx="9463">
                  <c:v>3359.0</c:v>
                </c:pt>
                <c:pt idx="9464">
                  <c:v>3359.0</c:v>
                </c:pt>
                <c:pt idx="9465">
                  <c:v>3359.0</c:v>
                </c:pt>
                <c:pt idx="9466">
                  <c:v>3359.0</c:v>
                </c:pt>
                <c:pt idx="9467">
                  <c:v>3360.0</c:v>
                </c:pt>
                <c:pt idx="9468">
                  <c:v>3360.0</c:v>
                </c:pt>
                <c:pt idx="9469">
                  <c:v>3360.0</c:v>
                </c:pt>
                <c:pt idx="9470">
                  <c:v>3360.0</c:v>
                </c:pt>
                <c:pt idx="9471">
                  <c:v>3361.0</c:v>
                </c:pt>
                <c:pt idx="9472">
                  <c:v>3361.0</c:v>
                </c:pt>
                <c:pt idx="9473">
                  <c:v>3361.0</c:v>
                </c:pt>
                <c:pt idx="9474">
                  <c:v>3361.0</c:v>
                </c:pt>
                <c:pt idx="9475">
                  <c:v>3361.0</c:v>
                </c:pt>
                <c:pt idx="9476">
                  <c:v>3361.0</c:v>
                </c:pt>
                <c:pt idx="9477">
                  <c:v>3362.0</c:v>
                </c:pt>
                <c:pt idx="9478">
                  <c:v>3362.0</c:v>
                </c:pt>
                <c:pt idx="9479">
                  <c:v>3363.0</c:v>
                </c:pt>
                <c:pt idx="9480">
                  <c:v>3363.0</c:v>
                </c:pt>
                <c:pt idx="9481">
                  <c:v>3363.0</c:v>
                </c:pt>
                <c:pt idx="9482">
                  <c:v>3364.0</c:v>
                </c:pt>
                <c:pt idx="9483">
                  <c:v>3365.0</c:v>
                </c:pt>
                <c:pt idx="9484">
                  <c:v>3365.0</c:v>
                </c:pt>
                <c:pt idx="9485">
                  <c:v>3365.0</c:v>
                </c:pt>
                <c:pt idx="9486">
                  <c:v>3365.0</c:v>
                </c:pt>
                <c:pt idx="9487">
                  <c:v>3365.0</c:v>
                </c:pt>
                <c:pt idx="9488">
                  <c:v>3366.0</c:v>
                </c:pt>
                <c:pt idx="9489">
                  <c:v>3366.0</c:v>
                </c:pt>
                <c:pt idx="9490">
                  <c:v>3367.0</c:v>
                </c:pt>
                <c:pt idx="9491">
                  <c:v>3367.0</c:v>
                </c:pt>
                <c:pt idx="9492">
                  <c:v>3368.0</c:v>
                </c:pt>
                <c:pt idx="9493">
                  <c:v>3369.0</c:v>
                </c:pt>
                <c:pt idx="9494">
                  <c:v>3370.0</c:v>
                </c:pt>
                <c:pt idx="9495">
                  <c:v>3371.0</c:v>
                </c:pt>
                <c:pt idx="9496">
                  <c:v>3372.0</c:v>
                </c:pt>
                <c:pt idx="9497">
                  <c:v>3373.0</c:v>
                </c:pt>
                <c:pt idx="9498">
                  <c:v>3373.0</c:v>
                </c:pt>
                <c:pt idx="9499">
                  <c:v>3374.0</c:v>
                </c:pt>
                <c:pt idx="9500">
                  <c:v>3374.0</c:v>
                </c:pt>
                <c:pt idx="9501">
                  <c:v>3374.0</c:v>
                </c:pt>
                <c:pt idx="9502">
                  <c:v>3375.0</c:v>
                </c:pt>
                <c:pt idx="9503">
                  <c:v>3375.0</c:v>
                </c:pt>
                <c:pt idx="9504">
                  <c:v>3375.0</c:v>
                </c:pt>
                <c:pt idx="9505">
                  <c:v>3375.0</c:v>
                </c:pt>
                <c:pt idx="9506">
                  <c:v>3376.0</c:v>
                </c:pt>
                <c:pt idx="9507">
                  <c:v>3377.0</c:v>
                </c:pt>
                <c:pt idx="9508">
                  <c:v>3378.0</c:v>
                </c:pt>
                <c:pt idx="9509">
                  <c:v>3378.0</c:v>
                </c:pt>
                <c:pt idx="9510">
                  <c:v>3378.0</c:v>
                </c:pt>
                <c:pt idx="9511">
                  <c:v>3378.0</c:v>
                </c:pt>
                <c:pt idx="9512">
                  <c:v>3379.0</c:v>
                </c:pt>
                <c:pt idx="9513">
                  <c:v>3379.0</c:v>
                </c:pt>
                <c:pt idx="9514">
                  <c:v>3379.0</c:v>
                </c:pt>
                <c:pt idx="9515">
                  <c:v>3380.0</c:v>
                </c:pt>
                <c:pt idx="9516">
                  <c:v>3380.0</c:v>
                </c:pt>
                <c:pt idx="9517">
                  <c:v>3381.0</c:v>
                </c:pt>
                <c:pt idx="9518">
                  <c:v>3382.0</c:v>
                </c:pt>
                <c:pt idx="9519">
                  <c:v>3382.0</c:v>
                </c:pt>
                <c:pt idx="9520">
                  <c:v>3383.0</c:v>
                </c:pt>
                <c:pt idx="9521">
                  <c:v>3383.0</c:v>
                </c:pt>
                <c:pt idx="9522">
                  <c:v>3383.0</c:v>
                </c:pt>
                <c:pt idx="9523">
                  <c:v>3384.0</c:v>
                </c:pt>
                <c:pt idx="9524">
                  <c:v>3385.0</c:v>
                </c:pt>
                <c:pt idx="9525">
                  <c:v>3386.0</c:v>
                </c:pt>
                <c:pt idx="9526">
                  <c:v>3386.0</c:v>
                </c:pt>
                <c:pt idx="9527">
                  <c:v>3386.0</c:v>
                </c:pt>
                <c:pt idx="9528">
                  <c:v>3386.0</c:v>
                </c:pt>
                <c:pt idx="9529">
                  <c:v>3386.0</c:v>
                </c:pt>
                <c:pt idx="9530">
                  <c:v>3387.0</c:v>
                </c:pt>
                <c:pt idx="9531">
                  <c:v>3388.0</c:v>
                </c:pt>
                <c:pt idx="9532">
                  <c:v>3389.0</c:v>
                </c:pt>
                <c:pt idx="9533">
                  <c:v>3390.0</c:v>
                </c:pt>
                <c:pt idx="9534">
                  <c:v>3390.0</c:v>
                </c:pt>
                <c:pt idx="9535">
                  <c:v>3391.0</c:v>
                </c:pt>
                <c:pt idx="9536">
                  <c:v>3391.0</c:v>
                </c:pt>
                <c:pt idx="9537">
                  <c:v>3392.0</c:v>
                </c:pt>
                <c:pt idx="9538">
                  <c:v>3392.0</c:v>
                </c:pt>
                <c:pt idx="9539">
                  <c:v>3393.0</c:v>
                </c:pt>
                <c:pt idx="9540">
                  <c:v>3394.0</c:v>
                </c:pt>
                <c:pt idx="9541">
                  <c:v>3395.0</c:v>
                </c:pt>
                <c:pt idx="9542">
                  <c:v>3396.0</c:v>
                </c:pt>
                <c:pt idx="9543">
                  <c:v>3396.0</c:v>
                </c:pt>
                <c:pt idx="9544">
                  <c:v>3397.0</c:v>
                </c:pt>
                <c:pt idx="9545">
                  <c:v>3398.0</c:v>
                </c:pt>
                <c:pt idx="9546">
                  <c:v>3399.0</c:v>
                </c:pt>
                <c:pt idx="9547">
                  <c:v>3400.0</c:v>
                </c:pt>
                <c:pt idx="9548">
                  <c:v>3401.0</c:v>
                </c:pt>
                <c:pt idx="9549">
                  <c:v>3402.0</c:v>
                </c:pt>
                <c:pt idx="9550">
                  <c:v>3403.0</c:v>
                </c:pt>
                <c:pt idx="9551">
                  <c:v>3404.0</c:v>
                </c:pt>
                <c:pt idx="9552">
                  <c:v>3405.0</c:v>
                </c:pt>
                <c:pt idx="9553">
                  <c:v>3405.0</c:v>
                </c:pt>
                <c:pt idx="9554">
                  <c:v>3405.0</c:v>
                </c:pt>
                <c:pt idx="9555">
                  <c:v>3406.0</c:v>
                </c:pt>
                <c:pt idx="9556">
                  <c:v>3407.0</c:v>
                </c:pt>
                <c:pt idx="9557">
                  <c:v>3408.0</c:v>
                </c:pt>
                <c:pt idx="9558">
                  <c:v>3408.0</c:v>
                </c:pt>
                <c:pt idx="9559">
                  <c:v>3409.0</c:v>
                </c:pt>
                <c:pt idx="9560">
                  <c:v>3410.0</c:v>
                </c:pt>
                <c:pt idx="9561">
                  <c:v>3410.0</c:v>
                </c:pt>
                <c:pt idx="9562">
                  <c:v>3411.0</c:v>
                </c:pt>
                <c:pt idx="9563">
                  <c:v>3412.0</c:v>
                </c:pt>
                <c:pt idx="9564">
                  <c:v>3412.0</c:v>
                </c:pt>
                <c:pt idx="9565">
                  <c:v>3413.0</c:v>
                </c:pt>
                <c:pt idx="9566">
                  <c:v>3413.0</c:v>
                </c:pt>
                <c:pt idx="9567">
                  <c:v>3413.0</c:v>
                </c:pt>
                <c:pt idx="9568">
                  <c:v>3414.0</c:v>
                </c:pt>
                <c:pt idx="9569">
                  <c:v>3414.0</c:v>
                </c:pt>
                <c:pt idx="9570">
                  <c:v>3414.0</c:v>
                </c:pt>
                <c:pt idx="9571">
                  <c:v>3415.0</c:v>
                </c:pt>
                <c:pt idx="9572">
                  <c:v>3415.0</c:v>
                </c:pt>
                <c:pt idx="9573">
                  <c:v>3416.0</c:v>
                </c:pt>
                <c:pt idx="9574">
                  <c:v>3416.0</c:v>
                </c:pt>
                <c:pt idx="9575">
                  <c:v>3417.0</c:v>
                </c:pt>
                <c:pt idx="9576">
                  <c:v>3418.0</c:v>
                </c:pt>
                <c:pt idx="9577">
                  <c:v>3419.0</c:v>
                </c:pt>
                <c:pt idx="9578">
                  <c:v>3420.0</c:v>
                </c:pt>
                <c:pt idx="9579">
                  <c:v>3421.0</c:v>
                </c:pt>
                <c:pt idx="9580">
                  <c:v>3422.0</c:v>
                </c:pt>
                <c:pt idx="9581">
                  <c:v>3422.0</c:v>
                </c:pt>
                <c:pt idx="9582">
                  <c:v>3422.0</c:v>
                </c:pt>
                <c:pt idx="9583">
                  <c:v>3423.0</c:v>
                </c:pt>
                <c:pt idx="9584">
                  <c:v>3424.0</c:v>
                </c:pt>
                <c:pt idx="9585">
                  <c:v>3424.0</c:v>
                </c:pt>
                <c:pt idx="9586">
                  <c:v>3425.0</c:v>
                </c:pt>
                <c:pt idx="9587">
                  <c:v>3425.0</c:v>
                </c:pt>
                <c:pt idx="9588">
                  <c:v>3425.0</c:v>
                </c:pt>
                <c:pt idx="9589">
                  <c:v>3426.0</c:v>
                </c:pt>
                <c:pt idx="9590">
                  <c:v>3427.0</c:v>
                </c:pt>
                <c:pt idx="9591">
                  <c:v>3428.0</c:v>
                </c:pt>
                <c:pt idx="9592">
                  <c:v>3428.0</c:v>
                </c:pt>
                <c:pt idx="9593">
                  <c:v>3428.0</c:v>
                </c:pt>
                <c:pt idx="9594">
                  <c:v>3429.0</c:v>
                </c:pt>
                <c:pt idx="9595">
                  <c:v>3430.0</c:v>
                </c:pt>
                <c:pt idx="9596">
                  <c:v>3431.0</c:v>
                </c:pt>
                <c:pt idx="9597">
                  <c:v>3431.0</c:v>
                </c:pt>
                <c:pt idx="9598">
                  <c:v>3431.0</c:v>
                </c:pt>
                <c:pt idx="9599">
                  <c:v>3431.0</c:v>
                </c:pt>
                <c:pt idx="9600">
                  <c:v>3432.0</c:v>
                </c:pt>
                <c:pt idx="9601">
                  <c:v>3433.0</c:v>
                </c:pt>
                <c:pt idx="9602">
                  <c:v>3433.0</c:v>
                </c:pt>
              </c:numCache>
            </c:numRef>
          </c:val>
          <c:smooth val="0"/>
        </c:ser>
        <c:dLbls>
          <c:showLegendKey val="0"/>
          <c:showVal val="0"/>
          <c:showCatName val="0"/>
          <c:showSerName val="0"/>
          <c:showPercent val="0"/>
          <c:showBubbleSize val="0"/>
        </c:dLbls>
        <c:marker val="1"/>
        <c:smooth val="0"/>
        <c:axId val="-1989126744"/>
        <c:axId val="-1989121240"/>
      </c:lineChart>
      <c:catAx>
        <c:axId val="-1989126744"/>
        <c:scaling>
          <c:orientation val="minMax"/>
        </c:scaling>
        <c:delete val="0"/>
        <c:axPos val="b"/>
        <c:title>
          <c:tx>
            <c:rich>
              <a:bodyPr/>
              <a:lstStyle/>
              <a:p>
                <a:pPr>
                  <a:defRPr/>
                </a:pPr>
                <a:r>
                  <a:rPr lang="en-GB"/>
                  <a:t>Series Order</a:t>
                </a:r>
              </a:p>
            </c:rich>
          </c:tx>
          <c:layout/>
          <c:overlay val="0"/>
        </c:title>
        <c:majorTickMark val="out"/>
        <c:minorTickMark val="none"/>
        <c:tickLblPos val="nextTo"/>
        <c:crossAx val="-1989121240"/>
        <c:crosses val="autoZero"/>
        <c:auto val="1"/>
        <c:lblAlgn val="ctr"/>
        <c:lblOffset val="100"/>
        <c:noMultiLvlLbl val="0"/>
      </c:catAx>
      <c:valAx>
        <c:axId val="-1989121240"/>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989126744"/>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Confidentiality!$F$1</c:f>
              <c:strCache>
                <c:ptCount val="1"/>
                <c:pt idx="0">
                  <c:v>Complete C</c:v>
                </c:pt>
              </c:strCache>
            </c:strRef>
          </c:tx>
          <c:marker>
            <c:symbol val="none"/>
          </c:marker>
          <c:val>
            <c:numRef>
              <c:f>Confidentiality!$F$2:$F$9604</c:f>
              <c:numCache>
                <c:formatCode>General</c:formatCode>
                <c:ptCount val="9603"/>
                <c:pt idx="0">
                  <c:v>0.0</c:v>
                </c:pt>
                <c:pt idx="1">
                  <c:v>0.0</c:v>
                </c:pt>
                <c:pt idx="2">
                  <c:v>0.0</c:v>
                </c:pt>
                <c:pt idx="3">
                  <c:v>0.0</c:v>
                </c:pt>
                <c:pt idx="4">
                  <c:v>1.0</c:v>
                </c:pt>
                <c:pt idx="5">
                  <c:v>2.0</c:v>
                </c:pt>
                <c:pt idx="6">
                  <c:v>3.0</c:v>
                </c:pt>
                <c:pt idx="7">
                  <c:v>3.0</c:v>
                </c:pt>
                <c:pt idx="8">
                  <c:v>3.0</c:v>
                </c:pt>
                <c:pt idx="9">
                  <c:v>3.0</c:v>
                </c:pt>
                <c:pt idx="10">
                  <c:v>3.0</c:v>
                </c:pt>
                <c:pt idx="11">
                  <c:v>3.0</c:v>
                </c:pt>
                <c:pt idx="12">
                  <c:v>3.0</c:v>
                </c:pt>
                <c:pt idx="13">
                  <c:v>4.0</c:v>
                </c:pt>
                <c:pt idx="14">
                  <c:v>5.0</c:v>
                </c:pt>
                <c:pt idx="15">
                  <c:v>6.0</c:v>
                </c:pt>
                <c:pt idx="16">
                  <c:v>7.0</c:v>
                </c:pt>
                <c:pt idx="17">
                  <c:v>8.0</c:v>
                </c:pt>
                <c:pt idx="18">
                  <c:v>8.0</c:v>
                </c:pt>
                <c:pt idx="19">
                  <c:v>9.0</c:v>
                </c:pt>
                <c:pt idx="20">
                  <c:v>10.0</c:v>
                </c:pt>
                <c:pt idx="21">
                  <c:v>11.0</c:v>
                </c:pt>
                <c:pt idx="22">
                  <c:v>12.0</c:v>
                </c:pt>
                <c:pt idx="23">
                  <c:v>13.0</c:v>
                </c:pt>
                <c:pt idx="24">
                  <c:v>14.0</c:v>
                </c:pt>
                <c:pt idx="25">
                  <c:v>14.0</c:v>
                </c:pt>
                <c:pt idx="26">
                  <c:v>14.0</c:v>
                </c:pt>
                <c:pt idx="27">
                  <c:v>15.0</c:v>
                </c:pt>
                <c:pt idx="28">
                  <c:v>15.0</c:v>
                </c:pt>
                <c:pt idx="29">
                  <c:v>15.0</c:v>
                </c:pt>
                <c:pt idx="30">
                  <c:v>15.0</c:v>
                </c:pt>
                <c:pt idx="31">
                  <c:v>15.0</c:v>
                </c:pt>
                <c:pt idx="32">
                  <c:v>15.0</c:v>
                </c:pt>
                <c:pt idx="33">
                  <c:v>15.0</c:v>
                </c:pt>
                <c:pt idx="34">
                  <c:v>15.0</c:v>
                </c:pt>
                <c:pt idx="35">
                  <c:v>16.0</c:v>
                </c:pt>
                <c:pt idx="36">
                  <c:v>17.0</c:v>
                </c:pt>
                <c:pt idx="37">
                  <c:v>17.0</c:v>
                </c:pt>
                <c:pt idx="38">
                  <c:v>17.0</c:v>
                </c:pt>
                <c:pt idx="39">
                  <c:v>17.0</c:v>
                </c:pt>
                <c:pt idx="40">
                  <c:v>17.0</c:v>
                </c:pt>
                <c:pt idx="41">
                  <c:v>17.0</c:v>
                </c:pt>
                <c:pt idx="42">
                  <c:v>17.0</c:v>
                </c:pt>
                <c:pt idx="43">
                  <c:v>17.0</c:v>
                </c:pt>
                <c:pt idx="44">
                  <c:v>18.0</c:v>
                </c:pt>
                <c:pt idx="45">
                  <c:v>18.0</c:v>
                </c:pt>
                <c:pt idx="46">
                  <c:v>18.0</c:v>
                </c:pt>
                <c:pt idx="47">
                  <c:v>18.0</c:v>
                </c:pt>
                <c:pt idx="48">
                  <c:v>18.0</c:v>
                </c:pt>
                <c:pt idx="49">
                  <c:v>19.0</c:v>
                </c:pt>
                <c:pt idx="50">
                  <c:v>20.0</c:v>
                </c:pt>
                <c:pt idx="51">
                  <c:v>20.0</c:v>
                </c:pt>
                <c:pt idx="52">
                  <c:v>20.0</c:v>
                </c:pt>
                <c:pt idx="53">
                  <c:v>21.0</c:v>
                </c:pt>
                <c:pt idx="54">
                  <c:v>21.0</c:v>
                </c:pt>
                <c:pt idx="55">
                  <c:v>21.0</c:v>
                </c:pt>
                <c:pt idx="56">
                  <c:v>21.0</c:v>
                </c:pt>
                <c:pt idx="57">
                  <c:v>21.0</c:v>
                </c:pt>
                <c:pt idx="58">
                  <c:v>22.0</c:v>
                </c:pt>
                <c:pt idx="59">
                  <c:v>23.0</c:v>
                </c:pt>
                <c:pt idx="60">
                  <c:v>23.0</c:v>
                </c:pt>
                <c:pt idx="61">
                  <c:v>24.0</c:v>
                </c:pt>
                <c:pt idx="62">
                  <c:v>24.0</c:v>
                </c:pt>
                <c:pt idx="63">
                  <c:v>24.0</c:v>
                </c:pt>
                <c:pt idx="64">
                  <c:v>25.0</c:v>
                </c:pt>
                <c:pt idx="65">
                  <c:v>25.0</c:v>
                </c:pt>
                <c:pt idx="66">
                  <c:v>26.0</c:v>
                </c:pt>
                <c:pt idx="67">
                  <c:v>27.0</c:v>
                </c:pt>
                <c:pt idx="68">
                  <c:v>27.0</c:v>
                </c:pt>
                <c:pt idx="69">
                  <c:v>27.0</c:v>
                </c:pt>
                <c:pt idx="70">
                  <c:v>27.0</c:v>
                </c:pt>
                <c:pt idx="71">
                  <c:v>27.0</c:v>
                </c:pt>
                <c:pt idx="72">
                  <c:v>28.0</c:v>
                </c:pt>
                <c:pt idx="73">
                  <c:v>29.0</c:v>
                </c:pt>
                <c:pt idx="74">
                  <c:v>29.0</c:v>
                </c:pt>
                <c:pt idx="75">
                  <c:v>29.0</c:v>
                </c:pt>
                <c:pt idx="76">
                  <c:v>29.0</c:v>
                </c:pt>
                <c:pt idx="77">
                  <c:v>29.0</c:v>
                </c:pt>
                <c:pt idx="78">
                  <c:v>29.0</c:v>
                </c:pt>
                <c:pt idx="79">
                  <c:v>29.0</c:v>
                </c:pt>
                <c:pt idx="80">
                  <c:v>29.0</c:v>
                </c:pt>
                <c:pt idx="81">
                  <c:v>30.0</c:v>
                </c:pt>
                <c:pt idx="82">
                  <c:v>30.0</c:v>
                </c:pt>
                <c:pt idx="83">
                  <c:v>30.0</c:v>
                </c:pt>
                <c:pt idx="84">
                  <c:v>30.0</c:v>
                </c:pt>
                <c:pt idx="85">
                  <c:v>30.0</c:v>
                </c:pt>
                <c:pt idx="86">
                  <c:v>30.0</c:v>
                </c:pt>
                <c:pt idx="87">
                  <c:v>31.0</c:v>
                </c:pt>
                <c:pt idx="88">
                  <c:v>32.0</c:v>
                </c:pt>
                <c:pt idx="89">
                  <c:v>32.0</c:v>
                </c:pt>
                <c:pt idx="90">
                  <c:v>32.0</c:v>
                </c:pt>
                <c:pt idx="91">
                  <c:v>32.0</c:v>
                </c:pt>
                <c:pt idx="92">
                  <c:v>32.0</c:v>
                </c:pt>
                <c:pt idx="93">
                  <c:v>32.0</c:v>
                </c:pt>
                <c:pt idx="94">
                  <c:v>32.0</c:v>
                </c:pt>
                <c:pt idx="95">
                  <c:v>32.0</c:v>
                </c:pt>
                <c:pt idx="96">
                  <c:v>33.0</c:v>
                </c:pt>
                <c:pt idx="97">
                  <c:v>33.0</c:v>
                </c:pt>
                <c:pt idx="98">
                  <c:v>33.0</c:v>
                </c:pt>
                <c:pt idx="99">
                  <c:v>33.0</c:v>
                </c:pt>
                <c:pt idx="100">
                  <c:v>33.0</c:v>
                </c:pt>
                <c:pt idx="101">
                  <c:v>33.0</c:v>
                </c:pt>
                <c:pt idx="102">
                  <c:v>33.0</c:v>
                </c:pt>
                <c:pt idx="103">
                  <c:v>33.0</c:v>
                </c:pt>
                <c:pt idx="104">
                  <c:v>34.0</c:v>
                </c:pt>
                <c:pt idx="105">
                  <c:v>34.0</c:v>
                </c:pt>
                <c:pt idx="106">
                  <c:v>34.0</c:v>
                </c:pt>
                <c:pt idx="107">
                  <c:v>34.0</c:v>
                </c:pt>
                <c:pt idx="108">
                  <c:v>34.0</c:v>
                </c:pt>
                <c:pt idx="109">
                  <c:v>35.0</c:v>
                </c:pt>
                <c:pt idx="110">
                  <c:v>35.0</c:v>
                </c:pt>
                <c:pt idx="111">
                  <c:v>35.0</c:v>
                </c:pt>
                <c:pt idx="112">
                  <c:v>35.0</c:v>
                </c:pt>
                <c:pt idx="113">
                  <c:v>36.0</c:v>
                </c:pt>
                <c:pt idx="114">
                  <c:v>37.0</c:v>
                </c:pt>
                <c:pt idx="115">
                  <c:v>37.0</c:v>
                </c:pt>
                <c:pt idx="116">
                  <c:v>37.0</c:v>
                </c:pt>
                <c:pt idx="117">
                  <c:v>38.0</c:v>
                </c:pt>
                <c:pt idx="118">
                  <c:v>38.0</c:v>
                </c:pt>
                <c:pt idx="119">
                  <c:v>38.0</c:v>
                </c:pt>
                <c:pt idx="120">
                  <c:v>38.0</c:v>
                </c:pt>
                <c:pt idx="121">
                  <c:v>38.0</c:v>
                </c:pt>
                <c:pt idx="122">
                  <c:v>38.0</c:v>
                </c:pt>
                <c:pt idx="123">
                  <c:v>39.0</c:v>
                </c:pt>
                <c:pt idx="124">
                  <c:v>39.0</c:v>
                </c:pt>
                <c:pt idx="125">
                  <c:v>39.0</c:v>
                </c:pt>
                <c:pt idx="126">
                  <c:v>39.0</c:v>
                </c:pt>
                <c:pt idx="127">
                  <c:v>39.0</c:v>
                </c:pt>
                <c:pt idx="128">
                  <c:v>39.0</c:v>
                </c:pt>
                <c:pt idx="129">
                  <c:v>39.0</c:v>
                </c:pt>
                <c:pt idx="130">
                  <c:v>39.0</c:v>
                </c:pt>
                <c:pt idx="131">
                  <c:v>40.0</c:v>
                </c:pt>
                <c:pt idx="132">
                  <c:v>41.0</c:v>
                </c:pt>
                <c:pt idx="133">
                  <c:v>42.0</c:v>
                </c:pt>
                <c:pt idx="134">
                  <c:v>43.0</c:v>
                </c:pt>
                <c:pt idx="135">
                  <c:v>43.0</c:v>
                </c:pt>
                <c:pt idx="136">
                  <c:v>43.0</c:v>
                </c:pt>
                <c:pt idx="137">
                  <c:v>44.0</c:v>
                </c:pt>
                <c:pt idx="138">
                  <c:v>44.0</c:v>
                </c:pt>
                <c:pt idx="139">
                  <c:v>45.0</c:v>
                </c:pt>
                <c:pt idx="140">
                  <c:v>45.0</c:v>
                </c:pt>
                <c:pt idx="141">
                  <c:v>46.0</c:v>
                </c:pt>
                <c:pt idx="142">
                  <c:v>47.0</c:v>
                </c:pt>
                <c:pt idx="143">
                  <c:v>48.0</c:v>
                </c:pt>
                <c:pt idx="144">
                  <c:v>49.0</c:v>
                </c:pt>
                <c:pt idx="145">
                  <c:v>49.0</c:v>
                </c:pt>
                <c:pt idx="146">
                  <c:v>49.0</c:v>
                </c:pt>
                <c:pt idx="147">
                  <c:v>49.0</c:v>
                </c:pt>
                <c:pt idx="148">
                  <c:v>49.0</c:v>
                </c:pt>
                <c:pt idx="149">
                  <c:v>49.0</c:v>
                </c:pt>
                <c:pt idx="150">
                  <c:v>50.0</c:v>
                </c:pt>
                <c:pt idx="151">
                  <c:v>51.0</c:v>
                </c:pt>
                <c:pt idx="152">
                  <c:v>52.0</c:v>
                </c:pt>
                <c:pt idx="153">
                  <c:v>53.0</c:v>
                </c:pt>
                <c:pt idx="154">
                  <c:v>53.0</c:v>
                </c:pt>
                <c:pt idx="155">
                  <c:v>54.0</c:v>
                </c:pt>
                <c:pt idx="156">
                  <c:v>55.0</c:v>
                </c:pt>
                <c:pt idx="157">
                  <c:v>56.0</c:v>
                </c:pt>
                <c:pt idx="158">
                  <c:v>57.0</c:v>
                </c:pt>
                <c:pt idx="159">
                  <c:v>57.0</c:v>
                </c:pt>
                <c:pt idx="160">
                  <c:v>58.0</c:v>
                </c:pt>
                <c:pt idx="161">
                  <c:v>58.0</c:v>
                </c:pt>
                <c:pt idx="162">
                  <c:v>58.0</c:v>
                </c:pt>
                <c:pt idx="163">
                  <c:v>58.0</c:v>
                </c:pt>
                <c:pt idx="164">
                  <c:v>58.0</c:v>
                </c:pt>
                <c:pt idx="165">
                  <c:v>59.0</c:v>
                </c:pt>
                <c:pt idx="166">
                  <c:v>60.0</c:v>
                </c:pt>
                <c:pt idx="167">
                  <c:v>60.0</c:v>
                </c:pt>
                <c:pt idx="168">
                  <c:v>60.0</c:v>
                </c:pt>
                <c:pt idx="169">
                  <c:v>60.0</c:v>
                </c:pt>
                <c:pt idx="170">
                  <c:v>61.0</c:v>
                </c:pt>
                <c:pt idx="171">
                  <c:v>61.0</c:v>
                </c:pt>
                <c:pt idx="172">
                  <c:v>62.0</c:v>
                </c:pt>
                <c:pt idx="173">
                  <c:v>62.0</c:v>
                </c:pt>
                <c:pt idx="174">
                  <c:v>62.0</c:v>
                </c:pt>
                <c:pt idx="175">
                  <c:v>63.0</c:v>
                </c:pt>
                <c:pt idx="176">
                  <c:v>63.0</c:v>
                </c:pt>
                <c:pt idx="177">
                  <c:v>63.0</c:v>
                </c:pt>
                <c:pt idx="178">
                  <c:v>63.0</c:v>
                </c:pt>
                <c:pt idx="179">
                  <c:v>63.0</c:v>
                </c:pt>
                <c:pt idx="180">
                  <c:v>63.0</c:v>
                </c:pt>
                <c:pt idx="181">
                  <c:v>63.0</c:v>
                </c:pt>
                <c:pt idx="182">
                  <c:v>63.0</c:v>
                </c:pt>
                <c:pt idx="183">
                  <c:v>63.0</c:v>
                </c:pt>
                <c:pt idx="184">
                  <c:v>63.0</c:v>
                </c:pt>
                <c:pt idx="185">
                  <c:v>63.0</c:v>
                </c:pt>
                <c:pt idx="186">
                  <c:v>64.0</c:v>
                </c:pt>
                <c:pt idx="187">
                  <c:v>64.0</c:v>
                </c:pt>
                <c:pt idx="188">
                  <c:v>65.0</c:v>
                </c:pt>
                <c:pt idx="189">
                  <c:v>66.0</c:v>
                </c:pt>
                <c:pt idx="190">
                  <c:v>67.0</c:v>
                </c:pt>
                <c:pt idx="191">
                  <c:v>67.0</c:v>
                </c:pt>
                <c:pt idx="192">
                  <c:v>67.0</c:v>
                </c:pt>
                <c:pt idx="193">
                  <c:v>67.0</c:v>
                </c:pt>
                <c:pt idx="194">
                  <c:v>68.0</c:v>
                </c:pt>
                <c:pt idx="195">
                  <c:v>68.0</c:v>
                </c:pt>
                <c:pt idx="196">
                  <c:v>68.0</c:v>
                </c:pt>
                <c:pt idx="197">
                  <c:v>68.0</c:v>
                </c:pt>
                <c:pt idx="198">
                  <c:v>68.0</c:v>
                </c:pt>
                <c:pt idx="199">
                  <c:v>68.0</c:v>
                </c:pt>
                <c:pt idx="200">
                  <c:v>68.0</c:v>
                </c:pt>
                <c:pt idx="201">
                  <c:v>69.0</c:v>
                </c:pt>
                <c:pt idx="202">
                  <c:v>70.0</c:v>
                </c:pt>
                <c:pt idx="203">
                  <c:v>70.0</c:v>
                </c:pt>
                <c:pt idx="204">
                  <c:v>70.0</c:v>
                </c:pt>
                <c:pt idx="205">
                  <c:v>71.0</c:v>
                </c:pt>
                <c:pt idx="206">
                  <c:v>72.0</c:v>
                </c:pt>
                <c:pt idx="207">
                  <c:v>73.0</c:v>
                </c:pt>
                <c:pt idx="208">
                  <c:v>73.0</c:v>
                </c:pt>
                <c:pt idx="209">
                  <c:v>73.0</c:v>
                </c:pt>
                <c:pt idx="210">
                  <c:v>74.0</c:v>
                </c:pt>
                <c:pt idx="211">
                  <c:v>75.0</c:v>
                </c:pt>
                <c:pt idx="212">
                  <c:v>76.0</c:v>
                </c:pt>
                <c:pt idx="213">
                  <c:v>76.0</c:v>
                </c:pt>
                <c:pt idx="214">
                  <c:v>77.0</c:v>
                </c:pt>
                <c:pt idx="215">
                  <c:v>78.0</c:v>
                </c:pt>
                <c:pt idx="216">
                  <c:v>79.0</c:v>
                </c:pt>
                <c:pt idx="217">
                  <c:v>79.0</c:v>
                </c:pt>
                <c:pt idx="218">
                  <c:v>79.0</c:v>
                </c:pt>
                <c:pt idx="219">
                  <c:v>79.0</c:v>
                </c:pt>
                <c:pt idx="220">
                  <c:v>79.0</c:v>
                </c:pt>
                <c:pt idx="221">
                  <c:v>79.0</c:v>
                </c:pt>
                <c:pt idx="222">
                  <c:v>80.0</c:v>
                </c:pt>
                <c:pt idx="223">
                  <c:v>80.0</c:v>
                </c:pt>
                <c:pt idx="224">
                  <c:v>80.0</c:v>
                </c:pt>
                <c:pt idx="225">
                  <c:v>80.0</c:v>
                </c:pt>
                <c:pt idx="226">
                  <c:v>80.0</c:v>
                </c:pt>
                <c:pt idx="227">
                  <c:v>81.0</c:v>
                </c:pt>
                <c:pt idx="228">
                  <c:v>82.0</c:v>
                </c:pt>
                <c:pt idx="229">
                  <c:v>83.0</c:v>
                </c:pt>
                <c:pt idx="230">
                  <c:v>83.0</c:v>
                </c:pt>
                <c:pt idx="231">
                  <c:v>83.0</c:v>
                </c:pt>
                <c:pt idx="232">
                  <c:v>83.0</c:v>
                </c:pt>
                <c:pt idx="233">
                  <c:v>83.0</c:v>
                </c:pt>
                <c:pt idx="234">
                  <c:v>84.0</c:v>
                </c:pt>
                <c:pt idx="235">
                  <c:v>85.0</c:v>
                </c:pt>
                <c:pt idx="236">
                  <c:v>85.0</c:v>
                </c:pt>
                <c:pt idx="237">
                  <c:v>85.0</c:v>
                </c:pt>
                <c:pt idx="238">
                  <c:v>85.0</c:v>
                </c:pt>
                <c:pt idx="239">
                  <c:v>86.0</c:v>
                </c:pt>
                <c:pt idx="240">
                  <c:v>86.0</c:v>
                </c:pt>
                <c:pt idx="241">
                  <c:v>86.0</c:v>
                </c:pt>
                <c:pt idx="242">
                  <c:v>86.0</c:v>
                </c:pt>
                <c:pt idx="243">
                  <c:v>86.0</c:v>
                </c:pt>
                <c:pt idx="244">
                  <c:v>86.0</c:v>
                </c:pt>
                <c:pt idx="245">
                  <c:v>86.0</c:v>
                </c:pt>
                <c:pt idx="246">
                  <c:v>86.0</c:v>
                </c:pt>
                <c:pt idx="247">
                  <c:v>86.0</c:v>
                </c:pt>
                <c:pt idx="248">
                  <c:v>86.0</c:v>
                </c:pt>
                <c:pt idx="249">
                  <c:v>86.0</c:v>
                </c:pt>
                <c:pt idx="250">
                  <c:v>86.0</c:v>
                </c:pt>
                <c:pt idx="251">
                  <c:v>86.0</c:v>
                </c:pt>
                <c:pt idx="252">
                  <c:v>86.0</c:v>
                </c:pt>
                <c:pt idx="253">
                  <c:v>86.0</c:v>
                </c:pt>
                <c:pt idx="254">
                  <c:v>86.0</c:v>
                </c:pt>
                <c:pt idx="255">
                  <c:v>87.0</c:v>
                </c:pt>
                <c:pt idx="256">
                  <c:v>88.0</c:v>
                </c:pt>
                <c:pt idx="257">
                  <c:v>88.0</c:v>
                </c:pt>
                <c:pt idx="258">
                  <c:v>88.0</c:v>
                </c:pt>
                <c:pt idx="259">
                  <c:v>88.0</c:v>
                </c:pt>
                <c:pt idx="260">
                  <c:v>88.0</c:v>
                </c:pt>
                <c:pt idx="261">
                  <c:v>88.0</c:v>
                </c:pt>
                <c:pt idx="262">
                  <c:v>88.0</c:v>
                </c:pt>
                <c:pt idx="263">
                  <c:v>88.0</c:v>
                </c:pt>
                <c:pt idx="264">
                  <c:v>88.0</c:v>
                </c:pt>
                <c:pt idx="265">
                  <c:v>89.0</c:v>
                </c:pt>
                <c:pt idx="266">
                  <c:v>89.0</c:v>
                </c:pt>
                <c:pt idx="267">
                  <c:v>90.0</c:v>
                </c:pt>
                <c:pt idx="268">
                  <c:v>90.0</c:v>
                </c:pt>
                <c:pt idx="269">
                  <c:v>91.0</c:v>
                </c:pt>
                <c:pt idx="270">
                  <c:v>91.0</c:v>
                </c:pt>
                <c:pt idx="271">
                  <c:v>91.0</c:v>
                </c:pt>
                <c:pt idx="272">
                  <c:v>92.0</c:v>
                </c:pt>
                <c:pt idx="273">
                  <c:v>92.0</c:v>
                </c:pt>
                <c:pt idx="274">
                  <c:v>93.0</c:v>
                </c:pt>
                <c:pt idx="275">
                  <c:v>94.0</c:v>
                </c:pt>
                <c:pt idx="276">
                  <c:v>94.0</c:v>
                </c:pt>
                <c:pt idx="277">
                  <c:v>94.0</c:v>
                </c:pt>
                <c:pt idx="278">
                  <c:v>94.0</c:v>
                </c:pt>
                <c:pt idx="279">
                  <c:v>94.0</c:v>
                </c:pt>
                <c:pt idx="280">
                  <c:v>94.0</c:v>
                </c:pt>
                <c:pt idx="281">
                  <c:v>94.0</c:v>
                </c:pt>
                <c:pt idx="282">
                  <c:v>95.0</c:v>
                </c:pt>
                <c:pt idx="283">
                  <c:v>96.0</c:v>
                </c:pt>
                <c:pt idx="284">
                  <c:v>96.0</c:v>
                </c:pt>
                <c:pt idx="285">
                  <c:v>97.0</c:v>
                </c:pt>
                <c:pt idx="286">
                  <c:v>98.0</c:v>
                </c:pt>
                <c:pt idx="287">
                  <c:v>98.0</c:v>
                </c:pt>
                <c:pt idx="288">
                  <c:v>98.0</c:v>
                </c:pt>
                <c:pt idx="289">
                  <c:v>99.0</c:v>
                </c:pt>
                <c:pt idx="290">
                  <c:v>100.0</c:v>
                </c:pt>
                <c:pt idx="291">
                  <c:v>100.0</c:v>
                </c:pt>
                <c:pt idx="292">
                  <c:v>101.0</c:v>
                </c:pt>
                <c:pt idx="293">
                  <c:v>102.0</c:v>
                </c:pt>
                <c:pt idx="294">
                  <c:v>102.0</c:v>
                </c:pt>
                <c:pt idx="295">
                  <c:v>102.0</c:v>
                </c:pt>
                <c:pt idx="296">
                  <c:v>103.0</c:v>
                </c:pt>
                <c:pt idx="297">
                  <c:v>104.0</c:v>
                </c:pt>
                <c:pt idx="298">
                  <c:v>105.0</c:v>
                </c:pt>
                <c:pt idx="299">
                  <c:v>106.0</c:v>
                </c:pt>
                <c:pt idx="300">
                  <c:v>106.0</c:v>
                </c:pt>
                <c:pt idx="301">
                  <c:v>106.0</c:v>
                </c:pt>
                <c:pt idx="302">
                  <c:v>106.0</c:v>
                </c:pt>
                <c:pt idx="303">
                  <c:v>107.0</c:v>
                </c:pt>
                <c:pt idx="304">
                  <c:v>107.0</c:v>
                </c:pt>
                <c:pt idx="305">
                  <c:v>107.0</c:v>
                </c:pt>
                <c:pt idx="306">
                  <c:v>107.0</c:v>
                </c:pt>
                <c:pt idx="307">
                  <c:v>107.0</c:v>
                </c:pt>
                <c:pt idx="308">
                  <c:v>107.0</c:v>
                </c:pt>
                <c:pt idx="309">
                  <c:v>107.0</c:v>
                </c:pt>
                <c:pt idx="310">
                  <c:v>107.0</c:v>
                </c:pt>
                <c:pt idx="311">
                  <c:v>108.0</c:v>
                </c:pt>
                <c:pt idx="312">
                  <c:v>108.0</c:v>
                </c:pt>
                <c:pt idx="313">
                  <c:v>108.0</c:v>
                </c:pt>
                <c:pt idx="314">
                  <c:v>108.0</c:v>
                </c:pt>
                <c:pt idx="315">
                  <c:v>109.0</c:v>
                </c:pt>
                <c:pt idx="316">
                  <c:v>109.0</c:v>
                </c:pt>
                <c:pt idx="317">
                  <c:v>110.0</c:v>
                </c:pt>
                <c:pt idx="318">
                  <c:v>110.0</c:v>
                </c:pt>
                <c:pt idx="319">
                  <c:v>110.0</c:v>
                </c:pt>
                <c:pt idx="320">
                  <c:v>110.0</c:v>
                </c:pt>
                <c:pt idx="321">
                  <c:v>111.0</c:v>
                </c:pt>
                <c:pt idx="322">
                  <c:v>111.0</c:v>
                </c:pt>
                <c:pt idx="323">
                  <c:v>111.0</c:v>
                </c:pt>
                <c:pt idx="324">
                  <c:v>111.0</c:v>
                </c:pt>
                <c:pt idx="325">
                  <c:v>112.0</c:v>
                </c:pt>
                <c:pt idx="326">
                  <c:v>113.0</c:v>
                </c:pt>
                <c:pt idx="327">
                  <c:v>114.0</c:v>
                </c:pt>
                <c:pt idx="328">
                  <c:v>115.0</c:v>
                </c:pt>
                <c:pt idx="329">
                  <c:v>115.0</c:v>
                </c:pt>
                <c:pt idx="330">
                  <c:v>115.0</c:v>
                </c:pt>
                <c:pt idx="331">
                  <c:v>115.0</c:v>
                </c:pt>
                <c:pt idx="332">
                  <c:v>116.0</c:v>
                </c:pt>
                <c:pt idx="333">
                  <c:v>117.0</c:v>
                </c:pt>
                <c:pt idx="334">
                  <c:v>118.0</c:v>
                </c:pt>
                <c:pt idx="335">
                  <c:v>118.0</c:v>
                </c:pt>
                <c:pt idx="336">
                  <c:v>119.0</c:v>
                </c:pt>
                <c:pt idx="337">
                  <c:v>120.0</c:v>
                </c:pt>
                <c:pt idx="338">
                  <c:v>121.0</c:v>
                </c:pt>
                <c:pt idx="339">
                  <c:v>121.0</c:v>
                </c:pt>
                <c:pt idx="340">
                  <c:v>121.0</c:v>
                </c:pt>
                <c:pt idx="341">
                  <c:v>121.0</c:v>
                </c:pt>
                <c:pt idx="342">
                  <c:v>122.0</c:v>
                </c:pt>
                <c:pt idx="343">
                  <c:v>122.0</c:v>
                </c:pt>
                <c:pt idx="344">
                  <c:v>122.0</c:v>
                </c:pt>
                <c:pt idx="345">
                  <c:v>122.0</c:v>
                </c:pt>
                <c:pt idx="346">
                  <c:v>122.0</c:v>
                </c:pt>
                <c:pt idx="347">
                  <c:v>123.0</c:v>
                </c:pt>
                <c:pt idx="348">
                  <c:v>124.0</c:v>
                </c:pt>
                <c:pt idx="349">
                  <c:v>124.0</c:v>
                </c:pt>
                <c:pt idx="350">
                  <c:v>124.0</c:v>
                </c:pt>
                <c:pt idx="351">
                  <c:v>124.0</c:v>
                </c:pt>
                <c:pt idx="352">
                  <c:v>124.0</c:v>
                </c:pt>
                <c:pt idx="353">
                  <c:v>124.0</c:v>
                </c:pt>
                <c:pt idx="354">
                  <c:v>125.0</c:v>
                </c:pt>
                <c:pt idx="355">
                  <c:v>125.0</c:v>
                </c:pt>
                <c:pt idx="356">
                  <c:v>125.0</c:v>
                </c:pt>
                <c:pt idx="357">
                  <c:v>125.0</c:v>
                </c:pt>
                <c:pt idx="358">
                  <c:v>125.0</c:v>
                </c:pt>
                <c:pt idx="359">
                  <c:v>126.0</c:v>
                </c:pt>
                <c:pt idx="360">
                  <c:v>127.0</c:v>
                </c:pt>
                <c:pt idx="361">
                  <c:v>127.0</c:v>
                </c:pt>
                <c:pt idx="362">
                  <c:v>127.0</c:v>
                </c:pt>
                <c:pt idx="363">
                  <c:v>128.0</c:v>
                </c:pt>
                <c:pt idx="364">
                  <c:v>129.0</c:v>
                </c:pt>
                <c:pt idx="365">
                  <c:v>130.0</c:v>
                </c:pt>
                <c:pt idx="366">
                  <c:v>131.0</c:v>
                </c:pt>
                <c:pt idx="367">
                  <c:v>131.0</c:v>
                </c:pt>
                <c:pt idx="368">
                  <c:v>132.0</c:v>
                </c:pt>
                <c:pt idx="369">
                  <c:v>133.0</c:v>
                </c:pt>
                <c:pt idx="370">
                  <c:v>134.0</c:v>
                </c:pt>
                <c:pt idx="371">
                  <c:v>134.0</c:v>
                </c:pt>
                <c:pt idx="372">
                  <c:v>134.0</c:v>
                </c:pt>
                <c:pt idx="373">
                  <c:v>135.0</c:v>
                </c:pt>
                <c:pt idx="374">
                  <c:v>136.0</c:v>
                </c:pt>
                <c:pt idx="375">
                  <c:v>137.0</c:v>
                </c:pt>
                <c:pt idx="376">
                  <c:v>138.0</c:v>
                </c:pt>
                <c:pt idx="377">
                  <c:v>138.0</c:v>
                </c:pt>
                <c:pt idx="378">
                  <c:v>138.0</c:v>
                </c:pt>
                <c:pt idx="379">
                  <c:v>138.0</c:v>
                </c:pt>
                <c:pt idx="380">
                  <c:v>139.0</c:v>
                </c:pt>
                <c:pt idx="381">
                  <c:v>140.0</c:v>
                </c:pt>
                <c:pt idx="382">
                  <c:v>140.0</c:v>
                </c:pt>
                <c:pt idx="383">
                  <c:v>140.0</c:v>
                </c:pt>
                <c:pt idx="384">
                  <c:v>140.0</c:v>
                </c:pt>
                <c:pt idx="385">
                  <c:v>140.0</c:v>
                </c:pt>
                <c:pt idx="386">
                  <c:v>141.0</c:v>
                </c:pt>
                <c:pt idx="387">
                  <c:v>141.0</c:v>
                </c:pt>
                <c:pt idx="388">
                  <c:v>141.0</c:v>
                </c:pt>
                <c:pt idx="389">
                  <c:v>142.0</c:v>
                </c:pt>
                <c:pt idx="390">
                  <c:v>142.0</c:v>
                </c:pt>
                <c:pt idx="391">
                  <c:v>142.0</c:v>
                </c:pt>
                <c:pt idx="392">
                  <c:v>142.0</c:v>
                </c:pt>
                <c:pt idx="393">
                  <c:v>142.0</c:v>
                </c:pt>
                <c:pt idx="394">
                  <c:v>142.0</c:v>
                </c:pt>
                <c:pt idx="395">
                  <c:v>142.0</c:v>
                </c:pt>
                <c:pt idx="396">
                  <c:v>143.0</c:v>
                </c:pt>
                <c:pt idx="397">
                  <c:v>144.0</c:v>
                </c:pt>
                <c:pt idx="398">
                  <c:v>145.0</c:v>
                </c:pt>
                <c:pt idx="399">
                  <c:v>146.0</c:v>
                </c:pt>
                <c:pt idx="400">
                  <c:v>147.0</c:v>
                </c:pt>
                <c:pt idx="401">
                  <c:v>148.0</c:v>
                </c:pt>
                <c:pt idx="402">
                  <c:v>149.0</c:v>
                </c:pt>
                <c:pt idx="403">
                  <c:v>149.0</c:v>
                </c:pt>
                <c:pt idx="404">
                  <c:v>149.0</c:v>
                </c:pt>
                <c:pt idx="405">
                  <c:v>149.0</c:v>
                </c:pt>
                <c:pt idx="406">
                  <c:v>149.0</c:v>
                </c:pt>
                <c:pt idx="407">
                  <c:v>149.0</c:v>
                </c:pt>
                <c:pt idx="408">
                  <c:v>150.0</c:v>
                </c:pt>
                <c:pt idx="409">
                  <c:v>151.0</c:v>
                </c:pt>
                <c:pt idx="410">
                  <c:v>152.0</c:v>
                </c:pt>
                <c:pt idx="411">
                  <c:v>153.0</c:v>
                </c:pt>
                <c:pt idx="412">
                  <c:v>154.0</c:v>
                </c:pt>
                <c:pt idx="413">
                  <c:v>155.0</c:v>
                </c:pt>
                <c:pt idx="414">
                  <c:v>156.0</c:v>
                </c:pt>
                <c:pt idx="415">
                  <c:v>156.0</c:v>
                </c:pt>
                <c:pt idx="416">
                  <c:v>156.0</c:v>
                </c:pt>
                <c:pt idx="417">
                  <c:v>156.0</c:v>
                </c:pt>
                <c:pt idx="418">
                  <c:v>156.0</c:v>
                </c:pt>
                <c:pt idx="419">
                  <c:v>157.0</c:v>
                </c:pt>
                <c:pt idx="420">
                  <c:v>157.0</c:v>
                </c:pt>
                <c:pt idx="421">
                  <c:v>157.0</c:v>
                </c:pt>
                <c:pt idx="422">
                  <c:v>157.0</c:v>
                </c:pt>
                <c:pt idx="423">
                  <c:v>158.0</c:v>
                </c:pt>
                <c:pt idx="424">
                  <c:v>158.0</c:v>
                </c:pt>
                <c:pt idx="425">
                  <c:v>159.0</c:v>
                </c:pt>
                <c:pt idx="426">
                  <c:v>159.0</c:v>
                </c:pt>
                <c:pt idx="427">
                  <c:v>159.0</c:v>
                </c:pt>
                <c:pt idx="428">
                  <c:v>159.0</c:v>
                </c:pt>
                <c:pt idx="429">
                  <c:v>159.0</c:v>
                </c:pt>
                <c:pt idx="430">
                  <c:v>159.0</c:v>
                </c:pt>
                <c:pt idx="431">
                  <c:v>159.0</c:v>
                </c:pt>
                <c:pt idx="432">
                  <c:v>160.0</c:v>
                </c:pt>
                <c:pt idx="433">
                  <c:v>160.0</c:v>
                </c:pt>
                <c:pt idx="434">
                  <c:v>160.0</c:v>
                </c:pt>
                <c:pt idx="435">
                  <c:v>160.0</c:v>
                </c:pt>
                <c:pt idx="436">
                  <c:v>161.0</c:v>
                </c:pt>
                <c:pt idx="437">
                  <c:v>161.0</c:v>
                </c:pt>
                <c:pt idx="438">
                  <c:v>161.0</c:v>
                </c:pt>
                <c:pt idx="439">
                  <c:v>162.0</c:v>
                </c:pt>
                <c:pt idx="440">
                  <c:v>163.0</c:v>
                </c:pt>
                <c:pt idx="441">
                  <c:v>163.0</c:v>
                </c:pt>
                <c:pt idx="442">
                  <c:v>164.0</c:v>
                </c:pt>
                <c:pt idx="443">
                  <c:v>164.0</c:v>
                </c:pt>
                <c:pt idx="444">
                  <c:v>164.0</c:v>
                </c:pt>
                <c:pt idx="445">
                  <c:v>164.0</c:v>
                </c:pt>
                <c:pt idx="446">
                  <c:v>165.0</c:v>
                </c:pt>
                <c:pt idx="447">
                  <c:v>166.0</c:v>
                </c:pt>
                <c:pt idx="448">
                  <c:v>167.0</c:v>
                </c:pt>
                <c:pt idx="449">
                  <c:v>168.0</c:v>
                </c:pt>
                <c:pt idx="450">
                  <c:v>169.0</c:v>
                </c:pt>
                <c:pt idx="451">
                  <c:v>170.0</c:v>
                </c:pt>
                <c:pt idx="452">
                  <c:v>170.0</c:v>
                </c:pt>
                <c:pt idx="453">
                  <c:v>171.0</c:v>
                </c:pt>
                <c:pt idx="454">
                  <c:v>172.0</c:v>
                </c:pt>
                <c:pt idx="455">
                  <c:v>172.0</c:v>
                </c:pt>
                <c:pt idx="456">
                  <c:v>172.0</c:v>
                </c:pt>
                <c:pt idx="457">
                  <c:v>172.0</c:v>
                </c:pt>
                <c:pt idx="458">
                  <c:v>172.0</c:v>
                </c:pt>
                <c:pt idx="459">
                  <c:v>172.0</c:v>
                </c:pt>
                <c:pt idx="460">
                  <c:v>172.0</c:v>
                </c:pt>
                <c:pt idx="461">
                  <c:v>173.0</c:v>
                </c:pt>
                <c:pt idx="462">
                  <c:v>174.0</c:v>
                </c:pt>
                <c:pt idx="463">
                  <c:v>174.0</c:v>
                </c:pt>
                <c:pt idx="464">
                  <c:v>175.0</c:v>
                </c:pt>
                <c:pt idx="465">
                  <c:v>176.0</c:v>
                </c:pt>
                <c:pt idx="466">
                  <c:v>177.0</c:v>
                </c:pt>
                <c:pt idx="467">
                  <c:v>177.0</c:v>
                </c:pt>
                <c:pt idx="468">
                  <c:v>177.0</c:v>
                </c:pt>
                <c:pt idx="469">
                  <c:v>177.0</c:v>
                </c:pt>
                <c:pt idx="470">
                  <c:v>178.0</c:v>
                </c:pt>
                <c:pt idx="471">
                  <c:v>178.0</c:v>
                </c:pt>
                <c:pt idx="472">
                  <c:v>178.0</c:v>
                </c:pt>
                <c:pt idx="473">
                  <c:v>179.0</c:v>
                </c:pt>
                <c:pt idx="474">
                  <c:v>180.0</c:v>
                </c:pt>
                <c:pt idx="475">
                  <c:v>181.0</c:v>
                </c:pt>
                <c:pt idx="476">
                  <c:v>182.0</c:v>
                </c:pt>
                <c:pt idx="477">
                  <c:v>182.0</c:v>
                </c:pt>
                <c:pt idx="478">
                  <c:v>183.0</c:v>
                </c:pt>
                <c:pt idx="479">
                  <c:v>184.0</c:v>
                </c:pt>
                <c:pt idx="480">
                  <c:v>185.0</c:v>
                </c:pt>
                <c:pt idx="481">
                  <c:v>185.0</c:v>
                </c:pt>
                <c:pt idx="482">
                  <c:v>185.0</c:v>
                </c:pt>
                <c:pt idx="483">
                  <c:v>185.0</c:v>
                </c:pt>
                <c:pt idx="484">
                  <c:v>185.0</c:v>
                </c:pt>
                <c:pt idx="485">
                  <c:v>185.0</c:v>
                </c:pt>
                <c:pt idx="486">
                  <c:v>185.0</c:v>
                </c:pt>
                <c:pt idx="487">
                  <c:v>185.0</c:v>
                </c:pt>
                <c:pt idx="488">
                  <c:v>185.0</c:v>
                </c:pt>
                <c:pt idx="489">
                  <c:v>186.0</c:v>
                </c:pt>
                <c:pt idx="490">
                  <c:v>187.0</c:v>
                </c:pt>
                <c:pt idx="491">
                  <c:v>188.0</c:v>
                </c:pt>
                <c:pt idx="492">
                  <c:v>189.0</c:v>
                </c:pt>
                <c:pt idx="493">
                  <c:v>189.0</c:v>
                </c:pt>
                <c:pt idx="494">
                  <c:v>189.0</c:v>
                </c:pt>
                <c:pt idx="495">
                  <c:v>189.0</c:v>
                </c:pt>
                <c:pt idx="496">
                  <c:v>189.0</c:v>
                </c:pt>
                <c:pt idx="497">
                  <c:v>190.0</c:v>
                </c:pt>
                <c:pt idx="498">
                  <c:v>190.0</c:v>
                </c:pt>
                <c:pt idx="499">
                  <c:v>190.0</c:v>
                </c:pt>
                <c:pt idx="500">
                  <c:v>191.0</c:v>
                </c:pt>
                <c:pt idx="501">
                  <c:v>192.0</c:v>
                </c:pt>
                <c:pt idx="502">
                  <c:v>193.0</c:v>
                </c:pt>
                <c:pt idx="503">
                  <c:v>194.0</c:v>
                </c:pt>
                <c:pt idx="504">
                  <c:v>194.0</c:v>
                </c:pt>
                <c:pt idx="505">
                  <c:v>194.0</c:v>
                </c:pt>
                <c:pt idx="506">
                  <c:v>194.0</c:v>
                </c:pt>
                <c:pt idx="507">
                  <c:v>194.0</c:v>
                </c:pt>
                <c:pt idx="508">
                  <c:v>194.0</c:v>
                </c:pt>
                <c:pt idx="509">
                  <c:v>194.0</c:v>
                </c:pt>
                <c:pt idx="510">
                  <c:v>194.0</c:v>
                </c:pt>
                <c:pt idx="511">
                  <c:v>195.0</c:v>
                </c:pt>
                <c:pt idx="512">
                  <c:v>195.0</c:v>
                </c:pt>
                <c:pt idx="513">
                  <c:v>196.0</c:v>
                </c:pt>
                <c:pt idx="514">
                  <c:v>196.0</c:v>
                </c:pt>
                <c:pt idx="515">
                  <c:v>196.0</c:v>
                </c:pt>
                <c:pt idx="516">
                  <c:v>196.0</c:v>
                </c:pt>
                <c:pt idx="517">
                  <c:v>196.0</c:v>
                </c:pt>
                <c:pt idx="518">
                  <c:v>196.0</c:v>
                </c:pt>
                <c:pt idx="519">
                  <c:v>196.0</c:v>
                </c:pt>
                <c:pt idx="520">
                  <c:v>196.0</c:v>
                </c:pt>
                <c:pt idx="521">
                  <c:v>196.0</c:v>
                </c:pt>
                <c:pt idx="522">
                  <c:v>196.0</c:v>
                </c:pt>
                <c:pt idx="523">
                  <c:v>197.0</c:v>
                </c:pt>
                <c:pt idx="524">
                  <c:v>197.0</c:v>
                </c:pt>
                <c:pt idx="525">
                  <c:v>198.0</c:v>
                </c:pt>
                <c:pt idx="526">
                  <c:v>198.0</c:v>
                </c:pt>
                <c:pt idx="527">
                  <c:v>198.0</c:v>
                </c:pt>
                <c:pt idx="528">
                  <c:v>198.0</c:v>
                </c:pt>
                <c:pt idx="529">
                  <c:v>198.0</c:v>
                </c:pt>
                <c:pt idx="530">
                  <c:v>199.0</c:v>
                </c:pt>
                <c:pt idx="531">
                  <c:v>200.0</c:v>
                </c:pt>
                <c:pt idx="532">
                  <c:v>200.0</c:v>
                </c:pt>
                <c:pt idx="533">
                  <c:v>200.0</c:v>
                </c:pt>
                <c:pt idx="534">
                  <c:v>200.0</c:v>
                </c:pt>
                <c:pt idx="535">
                  <c:v>200.0</c:v>
                </c:pt>
                <c:pt idx="536">
                  <c:v>201.0</c:v>
                </c:pt>
                <c:pt idx="537">
                  <c:v>201.0</c:v>
                </c:pt>
                <c:pt idx="538">
                  <c:v>201.0</c:v>
                </c:pt>
                <c:pt idx="539">
                  <c:v>201.0</c:v>
                </c:pt>
                <c:pt idx="540">
                  <c:v>202.0</c:v>
                </c:pt>
                <c:pt idx="541">
                  <c:v>203.0</c:v>
                </c:pt>
                <c:pt idx="542">
                  <c:v>204.0</c:v>
                </c:pt>
                <c:pt idx="543">
                  <c:v>204.0</c:v>
                </c:pt>
                <c:pt idx="544">
                  <c:v>204.0</c:v>
                </c:pt>
                <c:pt idx="545">
                  <c:v>204.0</c:v>
                </c:pt>
                <c:pt idx="546">
                  <c:v>205.0</c:v>
                </c:pt>
                <c:pt idx="547">
                  <c:v>206.0</c:v>
                </c:pt>
                <c:pt idx="548">
                  <c:v>207.0</c:v>
                </c:pt>
                <c:pt idx="549">
                  <c:v>207.0</c:v>
                </c:pt>
                <c:pt idx="550">
                  <c:v>208.0</c:v>
                </c:pt>
                <c:pt idx="551">
                  <c:v>209.0</c:v>
                </c:pt>
                <c:pt idx="552">
                  <c:v>209.0</c:v>
                </c:pt>
                <c:pt idx="553">
                  <c:v>210.0</c:v>
                </c:pt>
                <c:pt idx="554">
                  <c:v>210.0</c:v>
                </c:pt>
                <c:pt idx="555">
                  <c:v>210.0</c:v>
                </c:pt>
                <c:pt idx="556">
                  <c:v>210.0</c:v>
                </c:pt>
                <c:pt idx="557">
                  <c:v>211.0</c:v>
                </c:pt>
                <c:pt idx="558">
                  <c:v>212.0</c:v>
                </c:pt>
                <c:pt idx="559">
                  <c:v>212.0</c:v>
                </c:pt>
                <c:pt idx="560">
                  <c:v>213.0</c:v>
                </c:pt>
                <c:pt idx="561">
                  <c:v>214.0</c:v>
                </c:pt>
                <c:pt idx="562">
                  <c:v>214.0</c:v>
                </c:pt>
                <c:pt idx="563">
                  <c:v>215.0</c:v>
                </c:pt>
                <c:pt idx="564">
                  <c:v>216.0</c:v>
                </c:pt>
                <c:pt idx="565">
                  <c:v>217.0</c:v>
                </c:pt>
                <c:pt idx="566">
                  <c:v>218.0</c:v>
                </c:pt>
                <c:pt idx="567">
                  <c:v>219.0</c:v>
                </c:pt>
                <c:pt idx="568">
                  <c:v>219.0</c:v>
                </c:pt>
                <c:pt idx="569">
                  <c:v>219.0</c:v>
                </c:pt>
                <c:pt idx="570">
                  <c:v>219.0</c:v>
                </c:pt>
                <c:pt idx="571">
                  <c:v>219.0</c:v>
                </c:pt>
                <c:pt idx="572">
                  <c:v>219.0</c:v>
                </c:pt>
                <c:pt idx="573">
                  <c:v>219.0</c:v>
                </c:pt>
                <c:pt idx="574">
                  <c:v>219.0</c:v>
                </c:pt>
                <c:pt idx="575">
                  <c:v>219.0</c:v>
                </c:pt>
                <c:pt idx="576">
                  <c:v>219.0</c:v>
                </c:pt>
                <c:pt idx="577">
                  <c:v>219.0</c:v>
                </c:pt>
                <c:pt idx="578">
                  <c:v>219.0</c:v>
                </c:pt>
                <c:pt idx="579">
                  <c:v>219.0</c:v>
                </c:pt>
                <c:pt idx="580">
                  <c:v>219.0</c:v>
                </c:pt>
                <c:pt idx="581">
                  <c:v>219.0</c:v>
                </c:pt>
                <c:pt idx="582">
                  <c:v>220.0</c:v>
                </c:pt>
                <c:pt idx="583">
                  <c:v>220.0</c:v>
                </c:pt>
                <c:pt idx="584">
                  <c:v>220.0</c:v>
                </c:pt>
                <c:pt idx="585">
                  <c:v>220.0</c:v>
                </c:pt>
                <c:pt idx="586">
                  <c:v>220.0</c:v>
                </c:pt>
                <c:pt idx="587">
                  <c:v>220.0</c:v>
                </c:pt>
                <c:pt idx="588">
                  <c:v>221.0</c:v>
                </c:pt>
                <c:pt idx="589">
                  <c:v>222.0</c:v>
                </c:pt>
                <c:pt idx="590">
                  <c:v>222.0</c:v>
                </c:pt>
                <c:pt idx="591">
                  <c:v>223.0</c:v>
                </c:pt>
                <c:pt idx="592">
                  <c:v>223.0</c:v>
                </c:pt>
                <c:pt idx="593">
                  <c:v>224.0</c:v>
                </c:pt>
                <c:pt idx="594">
                  <c:v>225.0</c:v>
                </c:pt>
                <c:pt idx="595">
                  <c:v>225.0</c:v>
                </c:pt>
                <c:pt idx="596">
                  <c:v>225.0</c:v>
                </c:pt>
                <c:pt idx="597">
                  <c:v>225.0</c:v>
                </c:pt>
                <c:pt idx="598">
                  <c:v>225.0</c:v>
                </c:pt>
                <c:pt idx="599">
                  <c:v>226.0</c:v>
                </c:pt>
                <c:pt idx="600">
                  <c:v>227.0</c:v>
                </c:pt>
                <c:pt idx="601">
                  <c:v>228.0</c:v>
                </c:pt>
                <c:pt idx="602">
                  <c:v>229.0</c:v>
                </c:pt>
                <c:pt idx="603">
                  <c:v>230.0</c:v>
                </c:pt>
                <c:pt idx="604">
                  <c:v>231.0</c:v>
                </c:pt>
                <c:pt idx="605">
                  <c:v>231.0</c:v>
                </c:pt>
                <c:pt idx="606">
                  <c:v>231.0</c:v>
                </c:pt>
                <c:pt idx="607">
                  <c:v>231.0</c:v>
                </c:pt>
                <c:pt idx="608">
                  <c:v>231.0</c:v>
                </c:pt>
                <c:pt idx="609">
                  <c:v>231.0</c:v>
                </c:pt>
                <c:pt idx="610">
                  <c:v>232.0</c:v>
                </c:pt>
                <c:pt idx="611">
                  <c:v>232.0</c:v>
                </c:pt>
                <c:pt idx="612">
                  <c:v>232.0</c:v>
                </c:pt>
                <c:pt idx="613">
                  <c:v>233.0</c:v>
                </c:pt>
                <c:pt idx="614">
                  <c:v>234.0</c:v>
                </c:pt>
                <c:pt idx="615">
                  <c:v>235.0</c:v>
                </c:pt>
                <c:pt idx="616">
                  <c:v>236.0</c:v>
                </c:pt>
                <c:pt idx="617">
                  <c:v>237.0</c:v>
                </c:pt>
                <c:pt idx="618">
                  <c:v>238.0</c:v>
                </c:pt>
                <c:pt idx="619">
                  <c:v>239.0</c:v>
                </c:pt>
                <c:pt idx="620">
                  <c:v>240.0</c:v>
                </c:pt>
                <c:pt idx="621">
                  <c:v>241.0</c:v>
                </c:pt>
                <c:pt idx="622">
                  <c:v>241.0</c:v>
                </c:pt>
                <c:pt idx="623">
                  <c:v>241.0</c:v>
                </c:pt>
                <c:pt idx="624">
                  <c:v>241.0</c:v>
                </c:pt>
                <c:pt idx="625">
                  <c:v>241.0</c:v>
                </c:pt>
                <c:pt idx="626">
                  <c:v>242.0</c:v>
                </c:pt>
                <c:pt idx="627">
                  <c:v>242.0</c:v>
                </c:pt>
                <c:pt idx="628">
                  <c:v>242.0</c:v>
                </c:pt>
                <c:pt idx="629">
                  <c:v>242.0</c:v>
                </c:pt>
                <c:pt idx="630">
                  <c:v>242.0</c:v>
                </c:pt>
                <c:pt idx="631">
                  <c:v>243.0</c:v>
                </c:pt>
                <c:pt idx="632">
                  <c:v>244.0</c:v>
                </c:pt>
                <c:pt idx="633">
                  <c:v>245.0</c:v>
                </c:pt>
                <c:pt idx="634">
                  <c:v>246.0</c:v>
                </c:pt>
                <c:pt idx="635">
                  <c:v>246.0</c:v>
                </c:pt>
                <c:pt idx="636">
                  <c:v>246.0</c:v>
                </c:pt>
                <c:pt idx="637">
                  <c:v>246.0</c:v>
                </c:pt>
                <c:pt idx="638">
                  <c:v>247.0</c:v>
                </c:pt>
                <c:pt idx="639">
                  <c:v>247.0</c:v>
                </c:pt>
                <c:pt idx="640">
                  <c:v>247.0</c:v>
                </c:pt>
                <c:pt idx="641">
                  <c:v>247.0</c:v>
                </c:pt>
                <c:pt idx="642">
                  <c:v>247.0</c:v>
                </c:pt>
                <c:pt idx="643">
                  <c:v>247.0</c:v>
                </c:pt>
                <c:pt idx="644">
                  <c:v>247.0</c:v>
                </c:pt>
                <c:pt idx="645">
                  <c:v>248.0</c:v>
                </c:pt>
                <c:pt idx="646">
                  <c:v>248.0</c:v>
                </c:pt>
                <c:pt idx="647">
                  <c:v>249.0</c:v>
                </c:pt>
                <c:pt idx="648">
                  <c:v>250.0</c:v>
                </c:pt>
                <c:pt idx="649">
                  <c:v>251.0</c:v>
                </c:pt>
                <c:pt idx="650">
                  <c:v>252.0</c:v>
                </c:pt>
                <c:pt idx="651">
                  <c:v>252.0</c:v>
                </c:pt>
                <c:pt idx="652">
                  <c:v>253.0</c:v>
                </c:pt>
                <c:pt idx="653">
                  <c:v>254.0</c:v>
                </c:pt>
                <c:pt idx="654">
                  <c:v>255.0</c:v>
                </c:pt>
                <c:pt idx="655">
                  <c:v>256.0</c:v>
                </c:pt>
                <c:pt idx="656">
                  <c:v>257.0</c:v>
                </c:pt>
                <c:pt idx="657">
                  <c:v>258.0</c:v>
                </c:pt>
                <c:pt idx="658">
                  <c:v>258.0</c:v>
                </c:pt>
                <c:pt idx="659">
                  <c:v>258.0</c:v>
                </c:pt>
                <c:pt idx="660">
                  <c:v>258.0</c:v>
                </c:pt>
                <c:pt idx="661">
                  <c:v>258.0</c:v>
                </c:pt>
                <c:pt idx="662">
                  <c:v>258.0</c:v>
                </c:pt>
                <c:pt idx="663">
                  <c:v>258.0</c:v>
                </c:pt>
                <c:pt idx="664">
                  <c:v>258.0</c:v>
                </c:pt>
                <c:pt idx="665">
                  <c:v>258.0</c:v>
                </c:pt>
                <c:pt idx="666">
                  <c:v>258.0</c:v>
                </c:pt>
                <c:pt idx="667">
                  <c:v>259.0</c:v>
                </c:pt>
                <c:pt idx="668">
                  <c:v>259.0</c:v>
                </c:pt>
                <c:pt idx="669">
                  <c:v>259.0</c:v>
                </c:pt>
                <c:pt idx="670">
                  <c:v>259.0</c:v>
                </c:pt>
                <c:pt idx="671">
                  <c:v>259.0</c:v>
                </c:pt>
                <c:pt idx="672">
                  <c:v>259.0</c:v>
                </c:pt>
                <c:pt idx="673">
                  <c:v>259.0</c:v>
                </c:pt>
                <c:pt idx="674">
                  <c:v>259.0</c:v>
                </c:pt>
                <c:pt idx="675">
                  <c:v>259.0</c:v>
                </c:pt>
                <c:pt idx="676">
                  <c:v>259.0</c:v>
                </c:pt>
                <c:pt idx="677">
                  <c:v>259.0</c:v>
                </c:pt>
                <c:pt idx="678">
                  <c:v>259.0</c:v>
                </c:pt>
                <c:pt idx="679">
                  <c:v>259.0</c:v>
                </c:pt>
                <c:pt idx="680">
                  <c:v>259.0</c:v>
                </c:pt>
                <c:pt idx="681">
                  <c:v>259.0</c:v>
                </c:pt>
                <c:pt idx="682">
                  <c:v>260.0</c:v>
                </c:pt>
                <c:pt idx="683">
                  <c:v>261.0</c:v>
                </c:pt>
                <c:pt idx="684">
                  <c:v>261.0</c:v>
                </c:pt>
                <c:pt idx="685">
                  <c:v>262.0</c:v>
                </c:pt>
                <c:pt idx="686">
                  <c:v>263.0</c:v>
                </c:pt>
                <c:pt idx="687">
                  <c:v>264.0</c:v>
                </c:pt>
                <c:pt idx="688">
                  <c:v>264.0</c:v>
                </c:pt>
                <c:pt idx="689">
                  <c:v>264.0</c:v>
                </c:pt>
                <c:pt idx="690">
                  <c:v>264.0</c:v>
                </c:pt>
                <c:pt idx="691">
                  <c:v>265.0</c:v>
                </c:pt>
                <c:pt idx="692">
                  <c:v>265.0</c:v>
                </c:pt>
                <c:pt idx="693">
                  <c:v>265.0</c:v>
                </c:pt>
                <c:pt idx="694">
                  <c:v>265.0</c:v>
                </c:pt>
                <c:pt idx="695">
                  <c:v>266.0</c:v>
                </c:pt>
                <c:pt idx="696">
                  <c:v>266.0</c:v>
                </c:pt>
                <c:pt idx="697">
                  <c:v>266.0</c:v>
                </c:pt>
                <c:pt idx="698">
                  <c:v>267.0</c:v>
                </c:pt>
                <c:pt idx="699">
                  <c:v>268.0</c:v>
                </c:pt>
                <c:pt idx="700">
                  <c:v>269.0</c:v>
                </c:pt>
                <c:pt idx="701">
                  <c:v>269.0</c:v>
                </c:pt>
                <c:pt idx="702">
                  <c:v>270.0</c:v>
                </c:pt>
                <c:pt idx="703">
                  <c:v>271.0</c:v>
                </c:pt>
                <c:pt idx="704">
                  <c:v>271.0</c:v>
                </c:pt>
                <c:pt idx="705">
                  <c:v>272.0</c:v>
                </c:pt>
                <c:pt idx="706">
                  <c:v>273.0</c:v>
                </c:pt>
                <c:pt idx="707">
                  <c:v>273.0</c:v>
                </c:pt>
                <c:pt idx="708">
                  <c:v>273.0</c:v>
                </c:pt>
                <c:pt idx="709">
                  <c:v>274.0</c:v>
                </c:pt>
                <c:pt idx="710">
                  <c:v>275.0</c:v>
                </c:pt>
                <c:pt idx="711">
                  <c:v>275.0</c:v>
                </c:pt>
                <c:pt idx="712">
                  <c:v>275.0</c:v>
                </c:pt>
                <c:pt idx="713">
                  <c:v>275.0</c:v>
                </c:pt>
                <c:pt idx="714">
                  <c:v>276.0</c:v>
                </c:pt>
                <c:pt idx="715">
                  <c:v>277.0</c:v>
                </c:pt>
                <c:pt idx="716">
                  <c:v>278.0</c:v>
                </c:pt>
                <c:pt idx="717">
                  <c:v>279.0</c:v>
                </c:pt>
                <c:pt idx="718">
                  <c:v>280.0</c:v>
                </c:pt>
                <c:pt idx="719">
                  <c:v>281.0</c:v>
                </c:pt>
                <c:pt idx="720">
                  <c:v>282.0</c:v>
                </c:pt>
                <c:pt idx="721">
                  <c:v>283.0</c:v>
                </c:pt>
                <c:pt idx="722">
                  <c:v>284.0</c:v>
                </c:pt>
                <c:pt idx="723">
                  <c:v>285.0</c:v>
                </c:pt>
                <c:pt idx="724">
                  <c:v>286.0</c:v>
                </c:pt>
                <c:pt idx="725">
                  <c:v>287.0</c:v>
                </c:pt>
                <c:pt idx="726">
                  <c:v>287.0</c:v>
                </c:pt>
                <c:pt idx="727">
                  <c:v>288.0</c:v>
                </c:pt>
                <c:pt idx="728">
                  <c:v>288.0</c:v>
                </c:pt>
                <c:pt idx="729">
                  <c:v>288.0</c:v>
                </c:pt>
                <c:pt idx="730">
                  <c:v>288.0</c:v>
                </c:pt>
                <c:pt idx="731">
                  <c:v>288.0</c:v>
                </c:pt>
                <c:pt idx="732">
                  <c:v>288.0</c:v>
                </c:pt>
                <c:pt idx="733">
                  <c:v>289.0</c:v>
                </c:pt>
                <c:pt idx="734">
                  <c:v>289.0</c:v>
                </c:pt>
                <c:pt idx="735">
                  <c:v>289.0</c:v>
                </c:pt>
                <c:pt idx="736">
                  <c:v>289.0</c:v>
                </c:pt>
                <c:pt idx="737">
                  <c:v>290.0</c:v>
                </c:pt>
                <c:pt idx="738">
                  <c:v>291.0</c:v>
                </c:pt>
                <c:pt idx="739">
                  <c:v>292.0</c:v>
                </c:pt>
                <c:pt idx="740">
                  <c:v>293.0</c:v>
                </c:pt>
                <c:pt idx="741">
                  <c:v>294.0</c:v>
                </c:pt>
                <c:pt idx="742">
                  <c:v>295.0</c:v>
                </c:pt>
                <c:pt idx="743">
                  <c:v>296.0</c:v>
                </c:pt>
                <c:pt idx="744">
                  <c:v>297.0</c:v>
                </c:pt>
                <c:pt idx="745">
                  <c:v>297.0</c:v>
                </c:pt>
                <c:pt idx="746">
                  <c:v>298.0</c:v>
                </c:pt>
                <c:pt idx="747">
                  <c:v>298.0</c:v>
                </c:pt>
                <c:pt idx="748">
                  <c:v>299.0</c:v>
                </c:pt>
                <c:pt idx="749">
                  <c:v>299.0</c:v>
                </c:pt>
                <c:pt idx="750">
                  <c:v>299.0</c:v>
                </c:pt>
                <c:pt idx="751">
                  <c:v>300.0</c:v>
                </c:pt>
                <c:pt idx="752">
                  <c:v>301.0</c:v>
                </c:pt>
                <c:pt idx="753">
                  <c:v>301.0</c:v>
                </c:pt>
                <c:pt idx="754">
                  <c:v>302.0</c:v>
                </c:pt>
                <c:pt idx="755">
                  <c:v>303.0</c:v>
                </c:pt>
                <c:pt idx="756">
                  <c:v>304.0</c:v>
                </c:pt>
                <c:pt idx="757">
                  <c:v>304.0</c:v>
                </c:pt>
                <c:pt idx="758">
                  <c:v>305.0</c:v>
                </c:pt>
                <c:pt idx="759">
                  <c:v>306.0</c:v>
                </c:pt>
                <c:pt idx="760">
                  <c:v>307.0</c:v>
                </c:pt>
                <c:pt idx="761">
                  <c:v>307.0</c:v>
                </c:pt>
                <c:pt idx="762">
                  <c:v>308.0</c:v>
                </c:pt>
                <c:pt idx="763">
                  <c:v>308.0</c:v>
                </c:pt>
                <c:pt idx="764">
                  <c:v>308.0</c:v>
                </c:pt>
                <c:pt idx="765">
                  <c:v>309.0</c:v>
                </c:pt>
                <c:pt idx="766">
                  <c:v>310.0</c:v>
                </c:pt>
                <c:pt idx="767">
                  <c:v>310.0</c:v>
                </c:pt>
                <c:pt idx="768">
                  <c:v>311.0</c:v>
                </c:pt>
                <c:pt idx="769">
                  <c:v>312.0</c:v>
                </c:pt>
                <c:pt idx="770">
                  <c:v>312.0</c:v>
                </c:pt>
                <c:pt idx="771">
                  <c:v>312.0</c:v>
                </c:pt>
                <c:pt idx="772">
                  <c:v>313.0</c:v>
                </c:pt>
                <c:pt idx="773">
                  <c:v>314.0</c:v>
                </c:pt>
                <c:pt idx="774">
                  <c:v>315.0</c:v>
                </c:pt>
                <c:pt idx="775">
                  <c:v>315.0</c:v>
                </c:pt>
                <c:pt idx="776">
                  <c:v>315.0</c:v>
                </c:pt>
                <c:pt idx="777">
                  <c:v>316.0</c:v>
                </c:pt>
                <c:pt idx="778">
                  <c:v>317.0</c:v>
                </c:pt>
                <c:pt idx="779">
                  <c:v>317.0</c:v>
                </c:pt>
                <c:pt idx="780">
                  <c:v>317.0</c:v>
                </c:pt>
                <c:pt idx="781">
                  <c:v>317.0</c:v>
                </c:pt>
                <c:pt idx="782">
                  <c:v>317.0</c:v>
                </c:pt>
                <c:pt idx="783">
                  <c:v>317.0</c:v>
                </c:pt>
                <c:pt idx="784">
                  <c:v>317.0</c:v>
                </c:pt>
                <c:pt idx="785">
                  <c:v>317.0</c:v>
                </c:pt>
                <c:pt idx="786">
                  <c:v>317.0</c:v>
                </c:pt>
                <c:pt idx="787">
                  <c:v>317.0</c:v>
                </c:pt>
                <c:pt idx="788">
                  <c:v>317.0</c:v>
                </c:pt>
                <c:pt idx="789">
                  <c:v>318.0</c:v>
                </c:pt>
                <c:pt idx="790">
                  <c:v>318.0</c:v>
                </c:pt>
                <c:pt idx="791">
                  <c:v>319.0</c:v>
                </c:pt>
                <c:pt idx="792">
                  <c:v>319.0</c:v>
                </c:pt>
                <c:pt idx="793">
                  <c:v>319.0</c:v>
                </c:pt>
                <c:pt idx="794">
                  <c:v>320.0</c:v>
                </c:pt>
                <c:pt idx="795">
                  <c:v>320.0</c:v>
                </c:pt>
                <c:pt idx="796">
                  <c:v>320.0</c:v>
                </c:pt>
                <c:pt idx="797">
                  <c:v>320.0</c:v>
                </c:pt>
                <c:pt idx="798">
                  <c:v>320.0</c:v>
                </c:pt>
                <c:pt idx="799">
                  <c:v>321.0</c:v>
                </c:pt>
                <c:pt idx="800">
                  <c:v>321.0</c:v>
                </c:pt>
                <c:pt idx="801">
                  <c:v>322.0</c:v>
                </c:pt>
                <c:pt idx="802">
                  <c:v>323.0</c:v>
                </c:pt>
                <c:pt idx="803">
                  <c:v>323.0</c:v>
                </c:pt>
                <c:pt idx="804">
                  <c:v>324.0</c:v>
                </c:pt>
                <c:pt idx="805">
                  <c:v>324.0</c:v>
                </c:pt>
                <c:pt idx="806">
                  <c:v>324.0</c:v>
                </c:pt>
                <c:pt idx="807">
                  <c:v>324.0</c:v>
                </c:pt>
                <c:pt idx="808">
                  <c:v>324.0</c:v>
                </c:pt>
                <c:pt idx="809">
                  <c:v>325.0</c:v>
                </c:pt>
                <c:pt idx="810">
                  <c:v>326.0</c:v>
                </c:pt>
                <c:pt idx="811">
                  <c:v>326.0</c:v>
                </c:pt>
                <c:pt idx="812">
                  <c:v>326.0</c:v>
                </c:pt>
                <c:pt idx="813">
                  <c:v>327.0</c:v>
                </c:pt>
                <c:pt idx="814">
                  <c:v>328.0</c:v>
                </c:pt>
                <c:pt idx="815">
                  <c:v>329.0</c:v>
                </c:pt>
                <c:pt idx="816">
                  <c:v>329.0</c:v>
                </c:pt>
                <c:pt idx="817">
                  <c:v>330.0</c:v>
                </c:pt>
                <c:pt idx="818">
                  <c:v>330.0</c:v>
                </c:pt>
                <c:pt idx="819">
                  <c:v>330.0</c:v>
                </c:pt>
                <c:pt idx="820">
                  <c:v>330.0</c:v>
                </c:pt>
                <c:pt idx="821">
                  <c:v>330.0</c:v>
                </c:pt>
                <c:pt idx="822">
                  <c:v>330.0</c:v>
                </c:pt>
                <c:pt idx="823">
                  <c:v>331.0</c:v>
                </c:pt>
                <c:pt idx="824">
                  <c:v>331.0</c:v>
                </c:pt>
                <c:pt idx="825">
                  <c:v>331.0</c:v>
                </c:pt>
                <c:pt idx="826">
                  <c:v>331.0</c:v>
                </c:pt>
                <c:pt idx="827">
                  <c:v>332.0</c:v>
                </c:pt>
                <c:pt idx="828">
                  <c:v>332.0</c:v>
                </c:pt>
                <c:pt idx="829">
                  <c:v>332.0</c:v>
                </c:pt>
                <c:pt idx="830">
                  <c:v>333.0</c:v>
                </c:pt>
                <c:pt idx="831">
                  <c:v>333.0</c:v>
                </c:pt>
                <c:pt idx="832">
                  <c:v>334.0</c:v>
                </c:pt>
                <c:pt idx="833">
                  <c:v>335.0</c:v>
                </c:pt>
                <c:pt idx="834">
                  <c:v>335.0</c:v>
                </c:pt>
                <c:pt idx="835">
                  <c:v>335.0</c:v>
                </c:pt>
                <c:pt idx="836">
                  <c:v>335.0</c:v>
                </c:pt>
                <c:pt idx="837">
                  <c:v>335.0</c:v>
                </c:pt>
                <c:pt idx="838">
                  <c:v>335.0</c:v>
                </c:pt>
                <c:pt idx="839">
                  <c:v>335.0</c:v>
                </c:pt>
                <c:pt idx="840">
                  <c:v>335.0</c:v>
                </c:pt>
                <c:pt idx="841">
                  <c:v>335.0</c:v>
                </c:pt>
                <c:pt idx="842">
                  <c:v>336.0</c:v>
                </c:pt>
                <c:pt idx="843">
                  <c:v>337.0</c:v>
                </c:pt>
                <c:pt idx="844">
                  <c:v>338.0</c:v>
                </c:pt>
                <c:pt idx="845">
                  <c:v>339.0</c:v>
                </c:pt>
                <c:pt idx="846">
                  <c:v>340.0</c:v>
                </c:pt>
                <c:pt idx="847">
                  <c:v>341.0</c:v>
                </c:pt>
                <c:pt idx="848">
                  <c:v>341.0</c:v>
                </c:pt>
                <c:pt idx="849">
                  <c:v>341.0</c:v>
                </c:pt>
                <c:pt idx="850">
                  <c:v>341.0</c:v>
                </c:pt>
                <c:pt idx="851">
                  <c:v>341.0</c:v>
                </c:pt>
                <c:pt idx="852">
                  <c:v>342.0</c:v>
                </c:pt>
                <c:pt idx="853">
                  <c:v>343.0</c:v>
                </c:pt>
                <c:pt idx="854">
                  <c:v>343.0</c:v>
                </c:pt>
                <c:pt idx="855">
                  <c:v>343.0</c:v>
                </c:pt>
                <c:pt idx="856">
                  <c:v>343.0</c:v>
                </c:pt>
                <c:pt idx="857">
                  <c:v>344.0</c:v>
                </c:pt>
                <c:pt idx="858">
                  <c:v>344.0</c:v>
                </c:pt>
                <c:pt idx="859">
                  <c:v>344.0</c:v>
                </c:pt>
                <c:pt idx="860">
                  <c:v>344.0</c:v>
                </c:pt>
                <c:pt idx="861">
                  <c:v>344.0</c:v>
                </c:pt>
                <c:pt idx="862">
                  <c:v>344.0</c:v>
                </c:pt>
                <c:pt idx="863">
                  <c:v>344.0</c:v>
                </c:pt>
                <c:pt idx="864">
                  <c:v>344.0</c:v>
                </c:pt>
                <c:pt idx="865">
                  <c:v>344.0</c:v>
                </c:pt>
                <c:pt idx="866">
                  <c:v>344.0</c:v>
                </c:pt>
                <c:pt idx="867">
                  <c:v>344.0</c:v>
                </c:pt>
                <c:pt idx="868">
                  <c:v>345.0</c:v>
                </c:pt>
                <c:pt idx="869">
                  <c:v>345.0</c:v>
                </c:pt>
                <c:pt idx="870">
                  <c:v>345.0</c:v>
                </c:pt>
                <c:pt idx="871">
                  <c:v>345.0</c:v>
                </c:pt>
                <c:pt idx="872">
                  <c:v>346.0</c:v>
                </c:pt>
                <c:pt idx="873">
                  <c:v>347.0</c:v>
                </c:pt>
                <c:pt idx="874">
                  <c:v>347.0</c:v>
                </c:pt>
                <c:pt idx="875">
                  <c:v>348.0</c:v>
                </c:pt>
                <c:pt idx="876">
                  <c:v>348.0</c:v>
                </c:pt>
                <c:pt idx="877">
                  <c:v>349.0</c:v>
                </c:pt>
                <c:pt idx="878">
                  <c:v>350.0</c:v>
                </c:pt>
                <c:pt idx="879">
                  <c:v>351.0</c:v>
                </c:pt>
                <c:pt idx="880">
                  <c:v>352.0</c:v>
                </c:pt>
                <c:pt idx="881">
                  <c:v>352.0</c:v>
                </c:pt>
                <c:pt idx="882">
                  <c:v>352.0</c:v>
                </c:pt>
                <c:pt idx="883">
                  <c:v>353.0</c:v>
                </c:pt>
                <c:pt idx="884">
                  <c:v>353.0</c:v>
                </c:pt>
                <c:pt idx="885">
                  <c:v>353.0</c:v>
                </c:pt>
                <c:pt idx="886">
                  <c:v>353.0</c:v>
                </c:pt>
                <c:pt idx="887">
                  <c:v>353.0</c:v>
                </c:pt>
                <c:pt idx="888">
                  <c:v>353.0</c:v>
                </c:pt>
                <c:pt idx="889">
                  <c:v>353.0</c:v>
                </c:pt>
                <c:pt idx="890">
                  <c:v>354.0</c:v>
                </c:pt>
                <c:pt idx="891">
                  <c:v>354.0</c:v>
                </c:pt>
                <c:pt idx="892">
                  <c:v>355.0</c:v>
                </c:pt>
                <c:pt idx="893">
                  <c:v>356.0</c:v>
                </c:pt>
                <c:pt idx="894">
                  <c:v>356.0</c:v>
                </c:pt>
                <c:pt idx="895">
                  <c:v>356.0</c:v>
                </c:pt>
                <c:pt idx="896">
                  <c:v>356.0</c:v>
                </c:pt>
                <c:pt idx="897">
                  <c:v>356.0</c:v>
                </c:pt>
                <c:pt idx="898">
                  <c:v>357.0</c:v>
                </c:pt>
                <c:pt idx="899">
                  <c:v>357.0</c:v>
                </c:pt>
                <c:pt idx="900">
                  <c:v>357.0</c:v>
                </c:pt>
                <c:pt idx="901">
                  <c:v>357.0</c:v>
                </c:pt>
                <c:pt idx="902">
                  <c:v>357.0</c:v>
                </c:pt>
                <c:pt idx="903">
                  <c:v>357.0</c:v>
                </c:pt>
                <c:pt idx="904">
                  <c:v>357.0</c:v>
                </c:pt>
                <c:pt idx="905">
                  <c:v>357.0</c:v>
                </c:pt>
                <c:pt idx="906">
                  <c:v>357.0</c:v>
                </c:pt>
                <c:pt idx="907">
                  <c:v>358.0</c:v>
                </c:pt>
                <c:pt idx="908">
                  <c:v>359.0</c:v>
                </c:pt>
                <c:pt idx="909">
                  <c:v>359.0</c:v>
                </c:pt>
                <c:pt idx="910">
                  <c:v>359.0</c:v>
                </c:pt>
                <c:pt idx="911">
                  <c:v>359.0</c:v>
                </c:pt>
                <c:pt idx="912">
                  <c:v>360.0</c:v>
                </c:pt>
                <c:pt idx="913">
                  <c:v>360.0</c:v>
                </c:pt>
                <c:pt idx="914">
                  <c:v>360.0</c:v>
                </c:pt>
                <c:pt idx="915">
                  <c:v>360.0</c:v>
                </c:pt>
                <c:pt idx="916">
                  <c:v>360.0</c:v>
                </c:pt>
                <c:pt idx="917">
                  <c:v>360.0</c:v>
                </c:pt>
                <c:pt idx="918">
                  <c:v>360.0</c:v>
                </c:pt>
                <c:pt idx="919">
                  <c:v>361.0</c:v>
                </c:pt>
                <c:pt idx="920">
                  <c:v>361.0</c:v>
                </c:pt>
                <c:pt idx="921">
                  <c:v>362.0</c:v>
                </c:pt>
                <c:pt idx="922">
                  <c:v>362.0</c:v>
                </c:pt>
                <c:pt idx="923">
                  <c:v>363.0</c:v>
                </c:pt>
                <c:pt idx="924">
                  <c:v>363.0</c:v>
                </c:pt>
                <c:pt idx="925">
                  <c:v>364.0</c:v>
                </c:pt>
                <c:pt idx="926">
                  <c:v>365.0</c:v>
                </c:pt>
                <c:pt idx="927">
                  <c:v>365.0</c:v>
                </c:pt>
                <c:pt idx="928">
                  <c:v>365.0</c:v>
                </c:pt>
                <c:pt idx="929">
                  <c:v>366.0</c:v>
                </c:pt>
                <c:pt idx="930">
                  <c:v>366.0</c:v>
                </c:pt>
                <c:pt idx="931">
                  <c:v>366.0</c:v>
                </c:pt>
                <c:pt idx="932">
                  <c:v>366.0</c:v>
                </c:pt>
                <c:pt idx="933">
                  <c:v>366.0</c:v>
                </c:pt>
                <c:pt idx="934">
                  <c:v>367.0</c:v>
                </c:pt>
                <c:pt idx="935">
                  <c:v>367.0</c:v>
                </c:pt>
                <c:pt idx="936">
                  <c:v>367.0</c:v>
                </c:pt>
                <c:pt idx="937">
                  <c:v>367.0</c:v>
                </c:pt>
                <c:pt idx="938">
                  <c:v>368.0</c:v>
                </c:pt>
                <c:pt idx="939">
                  <c:v>368.0</c:v>
                </c:pt>
                <c:pt idx="940">
                  <c:v>368.0</c:v>
                </c:pt>
                <c:pt idx="941">
                  <c:v>368.0</c:v>
                </c:pt>
                <c:pt idx="942">
                  <c:v>368.0</c:v>
                </c:pt>
                <c:pt idx="943">
                  <c:v>368.0</c:v>
                </c:pt>
                <c:pt idx="944">
                  <c:v>368.0</c:v>
                </c:pt>
                <c:pt idx="945">
                  <c:v>369.0</c:v>
                </c:pt>
                <c:pt idx="946">
                  <c:v>369.0</c:v>
                </c:pt>
                <c:pt idx="947">
                  <c:v>369.0</c:v>
                </c:pt>
                <c:pt idx="948">
                  <c:v>370.0</c:v>
                </c:pt>
                <c:pt idx="949">
                  <c:v>370.0</c:v>
                </c:pt>
                <c:pt idx="950">
                  <c:v>370.0</c:v>
                </c:pt>
                <c:pt idx="951">
                  <c:v>370.0</c:v>
                </c:pt>
                <c:pt idx="952">
                  <c:v>370.0</c:v>
                </c:pt>
                <c:pt idx="953">
                  <c:v>370.0</c:v>
                </c:pt>
                <c:pt idx="954">
                  <c:v>370.0</c:v>
                </c:pt>
                <c:pt idx="955">
                  <c:v>370.0</c:v>
                </c:pt>
                <c:pt idx="956">
                  <c:v>371.0</c:v>
                </c:pt>
                <c:pt idx="957">
                  <c:v>371.0</c:v>
                </c:pt>
                <c:pt idx="958">
                  <c:v>371.0</c:v>
                </c:pt>
                <c:pt idx="959">
                  <c:v>371.0</c:v>
                </c:pt>
                <c:pt idx="960">
                  <c:v>371.0</c:v>
                </c:pt>
                <c:pt idx="961">
                  <c:v>372.0</c:v>
                </c:pt>
                <c:pt idx="962">
                  <c:v>372.0</c:v>
                </c:pt>
                <c:pt idx="963">
                  <c:v>372.0</c:v>
                </c:pt>
                <c:pt idx="964">
                  <c:v>372.0</c:v>
                </c:pt>
                <c:pt idx="965">
                  <c:v>372.0</c:v>
                </c:pt>
                <c:pt idx="966">
                  <c:v>372.0</c:v>
                </c:pt>
                <c:pt idx="967">
                  <c:v>373.0</c:v>
                </c:pt>
                <c:pt idx="968">
                  <c:v>373.0</c:v>
                </c:pt>
                <c:pt idx="969">
                  <c:v>373.0</c:v>
                </c:pt>
                <c:pt idx="970">
                  <c:v>373.0</c:v>
                </c:pt>
                <c:pt idx="971">
                  <c:v>373.0</c:v>
                </c:pt>
                <c:pt idx="972">
                  <c:v>373.0</c:v>
                </c:pt>
                <c:pt idx="973">
                  <c:v>373.0</c:v>
                </c:pt>
                <c:pt idx="974">
                  <c:v>373.0</c:v>
                </c:pt>
                <c:pt idx="975">
                  <c:v>374.0</c:v>
                </c:pt>
                <c:pt idx="976">
                  <c:v>374.0</c:v>
                </c:pt>
                <c:pt idx="977">
                  <c:v>374.0</c:v>
                </c:pt>
                <c:pt idx="978">
                  <c:v>375.0</c:v>
                </c:pt>
                <c:pt idx="979">
                  <c:v>375.0</c:v>
                </c:pt>
                <c:pt idx="980">
                  <c:v>375.0</c:v>
                </c:pt>
                <c:pt idx="981">
                  <c:v>375.0</c:v>
                </c:pt>
                <c:pt idx="982">
                  <c:v>376.0</c:v>
                </c:pt>
                <c:pt idx="983">
                  <c:v>376.0</c:v>
                </c:pt>
                <c:pt idx="984">
                  <c:v>376.0</c:v>
                </c:pt>
                <c:pt idx="985">
                  <c:v>377.0</c:v>
                </c:pt>
                <c:pt idx="986">
                  <c:v>377.0</c:v>
                </c:pt>
                <c:pt idx="987">
                  <c:v>377.0</c:v>
                </c:pt>
                <c:pt idx="988">
                  <c:v>378.0</c:v>
                </c:pt>
                <c:pt idx="989">
                  <c:v>379.0</c:v>
                </c:pt>
                <c:pt idx="990">
                  <c:v>380.0</c:v>
                </c:pt>
                <c:pt idx="991">
                  <c:v>381.0</c:v>
                </c:pt>
                <c:pt idx="992">
                  <c:v>382.0</c:v>
                </c:pt>
                <c:pt idx="993">
                  <c:v>383.0</c:v>
                </c:pt>
                <c:pt idx="994">
                  <c:v>384.0</c:v>
                </c:pt>
                <c:pt idx="995">
                  <c:v>385.0</c:v>
                </c:pt>
                <c:pt idx="996">
                  <c:v>385.0</c:v>
                </c:pt>
                <c:pt idx="997">
                  <c:v>386.0</c:v>
                </c:pt>
                <c:pt idx="998">
                  <c:v>386.0</c:v>
                </c:pt>
                <c:pt idx="999">
                  <c:v>387.0</c:v>
                </c:pt>
                <c:pt idx="1000">
                  <c:v>387.0</c:v>
                </c:pt>
                <c:pt idx="1001">
                  <c:v>387.0</c:v>
                </c:pt>
                <c:pt idx="1002">
                  <c:v>388.0</c:v>
                </c:pt>
                <c:pt idx="1003">
                  <c:v>388.0</c:v>
                </c:pt>
                <c:pt idx="1004">
                  <c:v>388.0</c:v>
                </c:pt>
                <c:pt idx="1005">
                  <c:v>388.0</c:v>
                </c:pt>
                <c:pt idx="1006">
                  <c:v>389.0</c:v>
                </c:pt>
                <c:pt idx="1007">
                  <c:v>389.0</c:v>
                </c:pt>
                <c:pt idx="1008">
                  <c:v>389.0</c:v>
                </c:pt>
                <c:pt idx="1009">
                  <c:v>390.0</c:v>
                </c:pt>
                <c:pt idx="1010">
                  <c:v>391.0</c:v>
                </c:pt>
                <c:pt idx="1011">
                  <c:v>391.0</c:v>
                </c:pt>
                <c:pt idx="1012">
                  <c:v>391.0</c:v>
                </c:pt>
                <c:pt idx="1013">
                  <c:v>391.0</c:v>
                </c:pt>
                <c:pt idx="1014">
                  <c:v>392.0</c:v>
                </c:pt>
                <c:pt idx="1015">
                  <c:v>393.0</c:v>
                </c:pt>
                <c:pt idx="1016">
                  <c:v>393.0</c:v>
                </c:pt>
                <c:pt idx="1017">
                  <c:v>394.0</c:v>
                </c:pt>
                <c:pt idx="1018">
                  <c:v>394.0</c:v>
                </c:pt>
                <c:pt idx="1019">
                  <c:v>394.0</c:v>
                </c:pt>
                <c:pt idx="1020">
                  <c:v>394.0</c:v>
                </c:pt>
                <c:pt idx="1021">
                  <c:v>394.0</c:v>
                </c:pt>
                <c:pt idx="1022">
                  <c:v>394.0</c:v>
                </c:pt>
                <c:pt idx="1023">
                  <c:v>395.0</c:v>
                </c:pt>
                <c:pt idx="1024">
                  <c:v>395.0</c:v>
                </c:pt>
                <c:pt idx="1025">
                  <c:v>396.0</c:v>
                </c:pt>
                <c:pt idx="1026">
                  <c:v>397.0</c:v>
                </c:pt>
                <c:pt idx="1027">
                  <c:v>397.0</c:v>
                </c:pt>
                <c:pt idx="1028">
                  <c:v>397.0</c:v>
                </c:pt>
                <c:pt idx="1029">
                  <c:v>398.0</c:v>
                </c:pt>
                <c:pt idx="1030">
                  <c:v>399.0</c:v>
                </c:pt>
                <c:pt idx="1031">
                  <c:v>400.0</c:v>
                </c:pt>
                <c:pt idx="1032">
                  <c:v>401.0</c:v>
                </c:pt>
                <c:pt idx="1033">
                  <c:v>402.0</c:v>
                </c:pt>
                <c:pt idx="1034">
                  <c:v>403.0</c:v>
                </c:pt>
                <c:pt idx="1035">
                  <c:v>404.0</c:v>
                </c:pt>
                <c:pt idx="1036">
                  <c:v>405.0</c:v>
                </c:pt>
                <c:pt idx="1037">
                  <c:v>406.0</c:v>
                </c:pt>
                <c:pt idx="1038">
                  <c:v>406.0</c:v>
                </c:pt>
                <c:pt idx="1039">
                  <c:v>406.0</c:v>
                </c:pt>
                <c:pt idx="1040">
                  <c:v>407.0</c:v>
                </c:pt>
                <c:pt idx="1041">
                  <c:v>407.0</c:v>
                </c:pt>
                <c:pt idx="1042">
                  <c:v>407.0</c:v>
                </c:pt>
                <c:pt idx="1043">
                  <c:v>407.0</c:v>
                </c:pt>
                <c:pt idx="1044">
                  <c:v>407.0</c:v>
                </c:pt>
                <c:pt idx="1045">
                  <c:v>408.0</c:v>
                </c:pt>
                <c:pt idx="1046">
                  <c:v>409.0</c:v>
                </c:pt>
                <c:pt idx="1047">
                  <c:v>410.0</c:v>
                </c:pt>
                <c:pt idx="1048">
                  <c:v>411.0</c:v>
                </c:pt>
                <c:pt idx="1049">
                  <c:v>412.0</c:v>
                </c:pt>
                <c:pt idx="1050">
                  <c:v>413.0</c:v>
                </c:pt>
                <c:pt idx="1051">
                  <c:v>414.0</c:v>
                </c:pt>
                <c:pt idx="1052">
                  <c:v>415.0</c:v>
                </c:pt>
                <c:pt idx="1053">
                  <c:v>416.0</c:v>
                </c:pt>
                <c:pt idx="1054">
                  <c:v>417.0</c:v>
                </c:pt>
                <c:pt idx="1055">
                  <c:v>418.0</c:v>
                </c:pt>
                <c:pt idx="1056">
                  <c:v>419.0</c:v>
                </c:pt>
                <c:pt idx="1057">
                  <c:v>420.0</c:v>
                </c:pt>
                <c:pt idx="1058">
                  <c:v>421.0</c:v>
                </c:pt>
                <c:pt idx="1059">
                  <c:v>422.0</c:v>
                </c:pt>
                <c:pt idx="1060">
                  <c:v>423.0</c:v>
                </c:pt>
                <c:pt idx="1061">
                  <c:v>424.0</c:v>
                </c:pt>
                <c:pt idx="1062">
                  <c:v>425.0</c:v>
                </c:pt>
                <c:pt idx="1063">
                  <c:v>426.0</c:v>
                </c:pt>
                <c:pt idx="1064">
                  <c:v>427.0</c:v>
                </c:pt>
                <c:pt idx="1065">
                  <c:v>428.0</c:v>
                </c:pt>
                <c:pt idx="1066">
                  <c:v>429.0</c:v>
                </c:pt>
                <c:pt idx="1067">
                  <c:v>429.0</c:v>
                </c:pt>
                <c:pt idx="1068">
                  <c:v>429.0</c:v>
                </c:pt>
                <c:pt idx="1069">
                  <c:v>429.0</c:v>
                </c:pt>
                <c:pt idx="1070">
                  <c:v>429.0</c:v>
                </c:pt>
                <c:pt idx="1071">
                  <c:v>429.0</c:v>
                </c:pt>
                <c:pt idx="1072">
                  <c:v>429.0</c:v>
                </c:pt>
                <c:pt idx="1073">
                  <c:v>429.0</c:v>
                </c:pt>
                <c:pt idx="1074">
                  <c:v>429.0</c:v>
                </c:pt>
                <c:pt idx="1075">
                  <c:v>430.0</c:v>
                </c:pt>
                <c:pt idx="1076">
                  <c:v>430.0</c:v>
                </c:pt>
                <c:pt idx="1077">
                  <c:v>430.0</c:v>
                </c:pt>
                <c:pt idx="1078">
                  <c:v>430.0</c:v>
                </c:pt>
                <c:pt idx="1079">
                  <c:v>430.0</c:v>
                </c:pt>
                <c:pt idx="1080">
                  <c:v>431.0</c:v>
                </c:pt>
                <c:pt idx="1081">
                  <c:v>431.0</c:v>
                </c:pt>
                <c:pt idx="1082">
                  <c:v>432.0</c:v>
                </c:pt>
                <c:pt idx="1083">
                  <c:v>432.0</c:v>
                </c:pt>
                <c:pt idx="1084">
                  <c:v>432.0</c:v>
                </c:pt>
                <c:pt idx="1085">
                  <c:v>433.0</c:v>
                </c:pt>
                <c:pt idx="1086">
                  <c:v>433.0</c:v>
                </c:pt>
                <c:pt idx="1087">
                  <c:v>433.0</c:v>
                </c:pt>
                <c:pt idx="1088">
                  <c:v>434.0</c:v>
                </c:pt>
                <c:pt idx="1089">
                  <c:v>434.0</c:v>
                </c:pt>
                <c:pt idx="1090">
                  <c:v>434.0</c:v>
                </c:pt>
                <c:pt idx="1091">
                  <c:v>434.0</c:v>
                </c:pt>
                <c:pt idx="1092">
                  <c:v>435.0</c:v>
                </c:pt>
                <c:pt idx="1093">
                  <c:v>436.0</c:v>
                </c:pt>
                <c:pt idx="1094">
                  <c:v>437.0</c:v>
                </c:pt>
                <c:pt idx="1095">
                  <c:v>438.0</c:v>
                </c:pt>
                <c:pt idx="1096">
                  <c:v>439.0</c:v>
                </c:pt>
                <c:pt idx="1097">
                  <c:v>439.0</c:v>
                </c:pt>
                <c:pt idx="1098">
                  <c:v>439.0</c:v>
                </c:pt>
                <c:pt idx="1099">
                  <c:v>440.0</c:v>
                </c:pt>
                <c:pt idx="1100">
                  <c:v>440.0</c:v>
                </c:pt>
                <c:pt idx="1101">
                  <c:v>440.0</c:v>
                </c:pt>
                <c:pt idx="1102">
                  <c:v>441.0</c:v>
                </c:pt>
                <c:pt idx="1103">
                  <c:v>442.0</c:v>
                </c:pt>
                <c:pt idx="1104">
                  <c:v>442.0</c:v>
                </c:pt>
                <c:pt idx="1105">
                  <c:v>442.0</c:v>
                </c:pt>
                <c:pt idx="1106">
                  <c:v>443.0</c:v>
                </c:pt>
                <c:pt idx="1107">
                  <c:v>444.0</c:v>
                </c:pt>
                <c:pt idx="1108">
                  <c:v>444.0</c:v>
                </c:pt>
                <c:pt idx="1109">
                  <c:v>444.0</c:v>
                </c:pt>
                <c:pt idx="1110">
                  <c:v>445.0</c:v>
                </c:pt>
                <c:pt idx="1111">
                  <c:v>446.0</c:v>
                </c:pt>
                <c:pt idx="1112">
                  <c:v>447.0</c:v>
                </c:pt>
                <c:pt idx="1113">
                  <c:v>447.0</c:v>
                </c:pt>
                <c:pt idx="1114">
                  <c:v>447.0</c:v>
                </c:pt>
                <c:pt idx="1115">
                  <c:v>447.0</c:v>
                </c:pt>
                <c:pt idx="1116">
                  <c:v>448.0</c:v>
                </c:pt>
                <c:pt idx="1117">
                  <c:v>449.0</c:v>
                </c:pt>
                <c:pt idx="1118">
                  <c:v>450.0</c:v>
                </c:pt>
                <c:pt idx="1119">
                  <c:v>450.0</c:v>
                </c:pt>
                <c:pt idx="1120">
                  <c:v>450.0</c:v>
                </c:pt>
                <c:pt idx="1121">
                  <c:v>451.0</c:v>
                </c:pt>
                <c:pt idx="1122">
                  <c:v>451.0</c:v>
                </c:pt>
                <c:pt idx="1123">
                  <c:v>451.0</c:v>
                </c:pt>
                <c:pt idx="1124">
                  <c:v>452.0</c:v>
                </c:pt>
                <c:pt idx="1125">
                  <c:v>453.0</c:v>
                </c:pt>
                <c:pt idx="1126">
                  <c:v>453.0</c:v>
                </c:pt>
                <c:pt idx="1127">
                  <c:v>454.0</c:v>
                </c:pt>
                <c:pt idx="1128">
                  <c:v>454.0</c:v>
                </c:pt>
                <c:pt idx="1129">
                  <c:v>455.0</c:v>
                </c:pt>
                <c:pt idx="1130">
                  <c:v>456.0</c:v>
                </c:pt>
                <c:pt idx="1131">
                  <c:v>456.0</c:v>
                </c:pt>
                <c:pt idx="1132">
                  <c:v>456.0</c:v>
                </c:pt>
                <c:pt idx="1133">
                  <c:v>456.0</c:v>
                </c:pt>
                <c:pt idx="1134">
                  <c:v>456.0</c:v>
                </c:pt>
                <c:pt idx="1135">
                  <c:v>457.0</c:v>
                </c:pt>
                <c:pt idx="1136">
                  <c:v>458.0</c:v>
                </c:pt>
                <c:pt idx="1137">
                  <c:v>459.0</c:v>
                </c:pt>
                <c:pt idx="1138">
                  <c:v>460.0</c:v>
                </c:pt>
                <c:pt idx="1139">
                  <c:v>461.0</c:v>
                </c:pt>
                <c:pt idx="1140">
                  <c:v>461.0</c:v>
                </c:pt>
                <c:pt idx="1141">
                  <c:v>461.0</c:v>
                </c:pt>
                <c:pt idx="1142">
                  <c:v>462.0</c:v>
                </c:pt>
                <c:pt idx="1143">
                  <c:v>462.0</c:v>
                </c:pt>
                <c:pt idx="1144">
                  <c:v>463.0</c:v>
                </c:pt>
                <c:pt idx="1145">
                  <c:v>463.0</c:v>
                </c:pt>
                <c:pt idx="1146">
                  <c:v>463.0</c:v>
                </c:pt>
                <c:pt idx="1147">
                  <c:v>463.0</c:v>
                </c:pt>
                <c:pt idx="1148">
                  <c:v>464.0</c:v>
                </c:pt>
                <c:pt idx="1149">
                  <c:v>464.0</c:v>
                </c:pt>
                <c:pt idx="1150">
                  <c:v>464.0</c:v>
                </c:pt>
                <c:pt idx="1151">
                  <c:v>464.0</c:v>
                </c:pt>
                <c:pt idx="1152">
                  <c:v>464.0</c:v>
                </c:pt>
                <c:pt idx="1153">
                  <c:v>464.0</c:v>
                </c:pt>
                <c:pt idx="1154">
                  <c:v>464.0</c:v>
                </c:pt>
                <c:pt idx="1155">
                  <c:v>465.0</c:v>
                </c:pt>
                <c:pt idx="1156">
                  <c:v>466.0</c:v>
                </c:pt>
                <c:pt idx="1157">
                  <c:v>467.0</c:v>
                </c:pt>
                <c:pt idx="1158">
                  <c:v>468.0</c:v>
                </c:pt>
                <c:pt idx="1159">
                  <c:v>469.0</c:v>
                </c:pt>
                <c:pt idx="1160">
                  <c:v>469.0</c:v>
                </c:pt>
                <c:pt idx="1161">
                  <c:v>469.0</c:v>
                </c:pt>
                <c:pt idx="1162">
                  <c:v>469.0</c:v>
                </c:pt>
                <c:pt idx="1163">
                  <c:v>469.0</c:v>
                </c:pt>
                <c:pt idx="1164">
                  <c:v>469.0</c:v>
                </c:pt>
                <c:pt idx="1165">
                  <c:v>469.0</c:v>
                </c:pt>
                <c:pt idx="1166">
                  <c:v>470.0</c:v>
                </c:pt>
                <c:pt idx="1167">
                  <c:v>470.0</c:v>
                </c:pt>
                <c:pt idx="1168">
                  <c:v>470.0</c:v>
                </c:pt>
                <c:pt idx="1169">
                  <c:v>470.0</c:v>
                </c:pt>
                <c:pt idx="1170">
                  <c:v>470.0</c:v>
                </c:pt>
                <c:pt idx="1171">
                  <c:v>471.0</c:v>
                </c:pt>
                <c:pt idx="1172">
                  <c:v>471.0</c:v>
                </c:pt>
                <c:pt idx="1173">
                  <c:v>472.0</c:v>
                </c:pt>
                <c:pt idx="1174">
                  <c:v>473.0</c:v>
                </c:pt>
                <c:pt idx="1175">
                  <c:v>474.0</c:v>
                </c:pt>
                <c:pt idx="1176">
                  <c:v>475.0</c:v>
                </c:pt>
                <c:pt idx="1177">
                  <c:v>476.0</c:v>
                </c:pt>
                <c:pt idx="1178">
                  <c:v>477.0</c:v>
                </c:pt>
                <c:pt idx="1179">
                  <c:v>478.0</c:v>
                </c:pt>
                <c:pt idx="1180">
                  <c:v>478.0</c:v>
                </c:pt>
                <c:pt idx="1181">
                  <c:v>478.0</c:v>
                </c:pt>
                <c:pt idx="1182">
                  <c:v>478.0</c:v>
                </c:pt>
                <c:pt idx="1183">
                  <c:v>478.0</c:v>
                </c:pt>
                <c:pt idx="1184">
                  <c:v>478.0</c:v>
                </c:pt>
                <c:pt idx="1185">
                  <c:v>478.0</c:v>
                </c:pt>
                <c:pt idx="1186">
                  <c:v>478.0</c:v>
                </c:pt>
                <c:pt idx="1187">
                  <c:v>479.0</c:v>
                </c:pt>
                <c:pt idx="1188">
                  <c:v>480.0</c:v>
                </c:pt>
                <c:pt idx="1189">
                  <c:v>481.0</c:v>
                </c:pt>
                <c:pt idx="1190">
                  <c:v>481.0</c:v>
                </c:pt>
                <c:pt idx="1191">
                  <c:v>482.0</c:v>
                </c:pt>
                <c:pt idx="1192">
                  <c:v>482.0</c:v>
                </c:pt>
                <c:pt idx="1193">
                  <c:v>482.0</c:v>
                </c:pt>
                <c:pt idx="1194">
                  <c:v>482.0</c:v>
                </c:pt>
                <c:pt idx="1195">
                  <c:v>483.0</c:v>
                </c:pt>
                <c:pt idx="1196">
                  <c:v>484.0</c:v>
                </c:pt>
                <c:pt idx="1197">
                  <c:v>485.0</c:v>
                </c:pt>
                <c:pt idx="1198">
                  <c:v>485.0</c:v>
                </c:pt>
                <c:pt idx="1199">
                  <c:v>485.0</c:v>
                </c:pt>
                <c:pt idx="1200">
                  <c:v>485.0</c:v>
                </c:pt>
                <c:pt idx="1201">
                  <c:v>486.0</c:v>
                </c:pt>
                <c:pt idx="1202">
                  <c:v>487.0</c:v>
                </c:pt>
                <c:pt idx="1203">
                  <c:v>487.0</c:v>
                </c:pt>
                <c:pt idx="1204">
                  <c:v>488.0</c:v>
                </c:pt>
                <c:pt idx="1205">
                  <c:v>489.0</c:v>
                </c:pt>
                <c:pt idx="1206">
                  <c:v>489.0</c:v>
                </c:pt>
                <c:pt idx="1207">
                  <c:v>489.0</c:v>
                </c:pt>
                <c:pt idx="1208">
                  <c:v>489.0</c:v>
                </c:pt>
                <c:pt idx="1209">
                  <c:v>490.0</c:v>
                </c:pt>
                <c:pt idx="1210">
                  <c:v>491.0</c:v>
                </c:pt>
                <c:pt idx="1211">
                  <c:v>492.0</c:v>
                </c:pt>
                <c:pt idx="1212">
                  <c:v>492.0</c:v>
                </c:pt>
                <c:pt idx="1213">
                  <c:v>492.0</c:v>
                </c:pt>
                <c:pt idx="1214">
                  <c:v>492.0</c:v>
                </c:pt>
                <c:pt idx="1215">
                  <c:v>492.0</c:v>
                </c:pt>
                <c:pt idx="1216">
                  <c:v>493.0</c:v>
                </c:pt>
                <c:pt idx="1217">
                  <c:v>493.0</c:v>
                </c:pt>
                <c:pt idx="1218">
                  <c:v>493.0</c:v>
                </c:pt>
                <c:pt idx="1219">
                  <c:v>493.0</c:v>
                </c:pt>
                <c:pt idx="1220">
                  <c:v>494.0</c:v>
                </c:pt>
                <c:pt idx="1221">
                  <c:v>494.0</c:v>
                </c:pt>
                <c:pt idx="1222">
                  <c:v>495.0</c:v>
                </c:pt>
                <c:pt idx="1223">
                  <c:v>495.0</c:v>
                </c:pt>
                <c:pt idx="1224">
                  <c:v>496.0</c:v>
                </c:pt>
                <c:pt idx="1225">
                  <c:v>496.0</c:v>
                </c:pt>
                <c:pt idx="1226">
                  <c:v>496.0</c:v>
                </c:pt>
                <c:pt idx="1227">
                  <c:v>496.0</c:v>
                </c:pt>
                <c:pt idx="1228">
                  <c:v>497.0</c:v>
                </c:pt>
                <c:pt idx="1229">
                  <c:v>498.0</c:v>
                </c:pt>
                <c:pt idx="1230">
                  <c:v>498.0</c:v>
                </c:pt>
                <c:pt idx="1231">
                  <c:v>499.0</c:v>
                </c:pt>
                <c:pt idx="1232">
                  <c:v>499.0</c:v>
                </c:pt>
                <c:pt idx="1233">
                  <c:v>500.0</c:v>
                </c:pt>
                <c:pt idx="1234">
                  <c:v>500.0</c:v>
                </c:pt>
                <c:pt idx="1235">
                  <c:v>500.0</c:v>
                </c:pt>
                <c:pt idx="1236">
                  <c:v>500.0</c:v>
                </c:pt>
                <c:pt idx="1237">
                  <c:v>500.0</c:v>
                </c:pt>
                <c:pt idx="1238">
                  <c:v>500.0</c:v>
                </c:pt>
                <c:pt idx="1239">
                  <c:v>500.0</c:v>
                </c:pt>
                <c:pt idx="1240">
                  <c:v>500.0</c:v>
                </c:pt>
                <c:pt idx="1241">
                  <c:v>500.0</c:v>
                </c:pt>
                <c:pt idx="1242">
                  <c:v>500.0</c:v>
                </c:pt>
                <c:pt idx="1243">
                  <c:v>500.0</c:v>
                </c:pt>
                <c:pt idx="1244">
                  <c:v>500.0</c:v>
                </c:pt>
                <c:pt idx="1245">
                  <c:v>500.0</c:v>
                </c:pt>
                <c:pt idx="1246">
                  <c:v>500.0</c:v>
                </c:pt>
                <c:pt idx="1247">
                  <c:v>500.0</c:v>
                </c:pt>
                <c:pt idx="1248">
                  <c:v>500.0</c:v>
                </c:pt>
                <c:pt idx="1249">
                  <c:v>500.0</c:v>
                </c:pt>
                <c:pt idx="1250">
                  <c:v>501.0</c:v>
                </c:pt>
                <c:pt idx="1251">
                  <c:v>501.0</c:v>
                </c:pt>
                <c:pt idx="1252">
                  <c:v>502.0</c:v>
                </c:pt>
                <c:pt idx="1253">
                  <c:v>503.0</c:v>
                </c:pt>
                <c:pt idx="1254">
                  <c:v>503.0</c:v>
                </c:pt>
                <c:pt idx="1255">
                  <c:v>503.0</c:v>
                </c:pt>
                <c:pt idx="1256">
                  <c:v>503.0</c:v>
                </c:pt>
                <c:pt idx="1257">
                  <c:v>504.0</c:v>
                </c:pt>
                <c:pt idx="1258">
                  <c:v>504.0</c:v>
                </c:pt>
                <c:pt idx="1259">
                  <c:v>504.0</c:v>
                </c:pt>
                <c:pt idx="1260">
                  <c:v>505.0</c:v>
                </c:pt>
                <c:pt idx="1261">
                  <c:v>505.0</c:v>
                </c:pt>
                <c:pt idx="1262">
                  <c:v>505.0</c:v>
                </c:pt>
                <c:pt idx="1263">
                  <c:v>505.0</c:v>
                </c:pt>
                <c:pt idx="1264">
                  <c:v>506.0</c:v>
                </c:pt>
                <c:pt idx="1265">
                  <c:v>506.0</c:v>
                </c:pt>
                <c:pt idx="1266">
                  <c:v>506.0</c:v>
                </c:pt>
                <c:pt idx="1267">
                  <c:v>507.0</c:v>
                </c:pt>
                <c:pt idx="1268">
                  <c:v>507.0</c:v>
                </c:pt>
                <c:pt idx="1269">
                  <c:v>508.0</c:v>
                </c:pt>
                <c:pt idx="1270">
                  <c:v>509.0</c:v>
                </c:pt>
                <c:pt idx="1271">
                  <c:v>509.0</c:v>
                </c:pt>
                <c:pt idx="1272">
                  <c:v>509.0</c:v>
                </c:pt>
                <c:pt idx="1273">
                  <c:v>509.0</c:v>
                </c:pt>
                <c:pt idx="1274">
                  <c:v>509.0</c:v>
                </c:pt>
                <c:pt idx="1275">
                  <c:v>510.0</c:v>
                </c:pt>
                <c:pt idx="1276">
                  <c:v>510.0</c:v>
                </c:pt>
                <c:pt idx="1277">
                  <c:v>511.0</c:v>
                </c:pt>
                <c:pt idx="1278">
                  <c:v>512.0</c:v>
                </c:pt>
                <c:pt idx="1279">
                  <c:v>512.0</c:v>
                </c:pt>
                <c:pt idx="1280">
                  <c:v>512.0</c:v>
                </c:pt>
                <c:pt idx="1281">
                  <c:v>513.0</c:v>
                </c:pt>
                <c:pt idx="1282">
                  <c:v>514.0</c:v>
                </c:pt>
                <c:pt idx="1283">
                  <c:v>515.0</c:v>
                </c:pt>
                <c:pt idx="1284">
                  <c:v>516.0</c:v>
                </c:pt>
                <c:pt idx="1285">
                  <c:v>517.0</c:v>
                </c:pt>
                <c:pt idx="1286">
                  <c:v>518.0</c:v>
                </c:pt>
                <c:pt idx="1287">
                  <c:v>519.0</c:v>
                </c:pt>
                <c:pt idx="1288">
                  <c:v>520.0</c:v>
                </c:pt>
                <c:pt idx="1289">
                  <c:v>521.0</c:v>
                </c:pt>
                <c:pt idx="1290">
                  <c:v>522.0</c:v>
                </c:pt>
                <c:pt idx="1291">
                  <c:v>523.0</c:v>
                </c:pt>
                <c:pt idx="1292">
                  <c:v>524.0</c:v>
                </c:pt>
                <c:pt idx="1293">
                  <c:v>525.0</c:v>
                </c:pt>
                <c:pt idx="1294">
                  <c:v>525.0</c:v>
                </c:pt>
                <c:pt idx="1295">
                  <c:v>525.0</c:v>
                </c:pt>
                <c:pt idx="1296">
                  <c:v>525.0</c:v>
                </c:pt>
                <c:pt idx="1297">
                  <c:v>525.0</c:v>
                </c:pt>
                <c:pt idx="1298">
                  <c:v>525.0</c:v>
                </c:pt>
                <c:pt idx="1299">
                  <c:v>525.0</c:v>
                </c:pt>
                <c:pt idx="1300">
                  <c:v>525.0</c:v>
                </c:pt>
                <c:pt idx="1301">
                  <c:v>525.0</c:v>
                </c:pt>
                <c:pt idx="1302">
                  <c:v>525.0</c:v>
                </c:pt>
                <c:pt idx="1303">
                  <c:v>526.0</c:v>
                </c:pt>
                <c:pt idx="1304">
                  <c:v>526.0</c:v>
                </c:pt>
                <c:pt idx="1305">
                  <c:v>526.0</c:v>
                </c:pt>
                <c:pt idx="1306">
                  <c:v>526.0</c:v>
                </c:pt>
                <c:pt idx="1307">
                  <c:v>527.0</c:v>
                </c:pt>
                <c:pt idx="1308">
                  <c:v>527.0</c:v>
                </c:pt>
                <c:pt idx="1309">
                  <c:v>527.0</c:v>
                </c:pt>
                <c:pt idx="1310">
                  <c:v>527.0</c:v>
                </c:pt>
                <c:pt idx="1311">
                  <c:v>527.0</c:v>
                </c:pt>
                <c:pt idx="1312">
                  <c:v>527.0</c:v>
                </c:pt>
                <c:pt idx="1313">
                  <c:v>527.0</c:v>
                </c:pt>
                <c:pt idx="1314">
                  <c:v>527.0</c:v>
                </c:pt>
                <c:pt idx="1315">
                  <c:v>527.0</c:v>
                </c:pt>
                <c:pt idx="1316">
                  <c:v>527.0</c:v>
                </c:pt>
                <c:pt idx="1317">
                  <c:v>527.0</c:v>
                </c:pt>
                <c:pt idx="1318">
                  <c:v>527.0</c:v>
                </c:pt>
                <c:pt idx="1319">
                  <c:v>527.0</c:v>
                </c:pt>
                <c:pt idx="1320">
                  <c:v>527.0</c:v>
                </c:pt>
                <c:pt idx="1321">
                  <c:v>527.0</c:v>
                </c:pt>
                <c:pt idx="1322">
                  <c:v>527.0</c:v>
                </c:pt>
                <c:pt idx="1323">
                  <c:v>527.0</c:v>
                </c:pt>
                <c:pt idx="1324">
                  <c:v>527.0</c:v>
                </c:pt>
                <c:pt idx="1325">
                  <c:v>527.0</c:v>
                </c:pt>
                <c:pt idx="1326">
                  <c:v>527.0</c:v>
                </c:pt>
                <c:pt idx="1327">
                  <c:v>527.0</c:v>
                </c:pt>
                <c:pt idx="1328">
                  <c:v>527.0</c:v>
                </c:pt>
                <c:pt idx="1329">
                  <c:v>527.0</c:v>
                </c:pt>
                <c:pt idx="1330">
                  <c:v>527.0</c:v>
                </c:pt>
                <c:pt idx="1331">
                  <c:v>527.0</c:v>
                </c:pt>
                <c:pt idx="1332">
                  <c:v>527.0</c:v>
                </c:pt>
                <c:pt idx="1333">
                  <c:v>528.0</c:v>
                </c:pt>
                <c:pt idx="1334">
                  <c:v>529.0</c:v>
                </c:pt>
                <c:pt idx="1335">
                  <c:v>530.0</c:v>
                </c:pt>
                <c:pt idx="1336">
                  <c:v>531.0</c:v>
                </c:pt>
                <c:pt idx="1337">
                  <c:v>531.0</c:v>
                </c:pt>
                <c:pt idx="1338">
                  <c:v>531.0</c:v>
                </c:pt>
                <c:pt idx="1339">
                  <c:v>531.0</c:v>
                </c:pt>
                <c:pt idx="1340">
                  <c:v>532.0</c:v>
                </c:pt>
                <c:pt idx="1341">
                  <c:v>532.0</c:v>
                </c:pt>
                <c:pt idx="1342">
                  <c:v>532.0</c:v>
                </c:pt>
                <c:pt idx="1343">
                  <c:v>532.0</c:v>
                </c:pt>
                <c:pt idx="1344">
                  <c:v>533.0</c:v>
                </c:pt>
                <c:pt idx="1345">
                  <c:v>533.0</c:v>
                </c:pt>
                <c:pt idx="1346">
                  <c:v>533.0</c:v>
                </c:pt>
                <c:pt idx="1347">
                  <c:v>533.0</c:v>
                </c:pt>
                <c:pt idx="1348">
                  <c:v>533.0</c:v>
                </c:pt>
                <c:pt idx="1349">
                  <c:v>533.0</c:v>
                </c:pt>
                <c:pt idx="1350">
                  <c:v>533.0</c:v>
                </c:pt>
                <c:pt idx="1351">
                  <c:v>533.0</c:v>
                </c:pt>
                <c:pt idx="1352">
                  <c:v>533.0</c:v>
                </c:pt>
                <c:pt idx="1353">
                  <c:v>533.0</c:v>
                </c:pt>
                <c:pt idx="1354">
                  <c:v>533.0</c:v>
                </c:pt>
                <c:pt idx="1355">
                  <c:v>534.0</c:v>
                </c:pt>
                <c:pt idx="1356">
                  <c:v>535.0</c:v>
                </c:pt>
                <c:pt idx="1357">
                  <c:v>536.0</c:v>
                </c:pt>
                <c:pt idx="1358">
                  <c:v>537.0</c:v>
                </c:pt>
                <c:pt idx="1359">
                  <c:v>538.0</c:v>
                </c:pt>
                <c:pt idx="1360">
                  <c:v>539.0</c:v>
                </c:pt>
                <c:pt idx="1361">
                  <c:v>540.0</c:v>
                </c:pt>
                <c:pt idx="1362">
                  <c:v>541.0</c:v>
                </c:pt>
                <c:pt idx="1363">
                  <c:v>542.0</c:v>
                </c:pt>
                <c:pt idx="1364">
                  <c:v>543.0</c:v>
                </c:pt>
                <c:pt idx="1365">
                  <c:v>544.0</c:v>
                </c:pt>
                <c:pt idx="1366">
                  <c:v>544.0</c:v>
                </c:pt>
                <c:pt idx="1367">
                  <c:v>544.0</c:v>
                </c:pt>
                <c:pt idx="1368">
                  <c:v>544.0</c:v>
                </c:pt>
                <c:pt idx="1369">
                  <c:v>545.0</c:v>
                </c:pt>
                <c:pt idx="1370">
                  <c:v>546.0</c:v>
                </c:pt>
                <c:pt idx="1371">
                  <c:v>546.0</c:v>
                </c:pt>
                <c:pt idx="1372">
                  <c:v>546.0</c:v>
                </c:pt>
                <c:pt idx="1373">
                  <c:v>547.0</c:v>
                </c:pt>
                <c:pt idx="1374">
                  <c:v>548.0</c:v>
                </c:pt>
                <c:pt idx="1375">
                  <c:v>548.0</c:v>
                </c:pt>
                <c:pt idx="1376">
                  <c:v>549.0</c:v>
                </c:pt>
                <c:pt idx="1377">
                  <c:v>549.0</c:v>
                </c:pt>
                <c:pt idx="1378">
                  <c:v>550.0</c:v>
                </c:pt>
                <c:pt idx="1379">
                  <c:v>550.0</c:v>
                </c:pt>
                <c:pt idx="1380">
                  <c:v>551.0</c:v>
                </c:pt>
                <c:pt idx="1381">
                  <c:v>552.0</c:v>
                </c:pt>
                <c:pt idx="1382">
                  <c:v>552.0</c:v>
                </c:pt>
                <c:pt idx="1383">
                  <c:v>552.0</c:v>
                </c:pt>
                <c:pt idx="1384">
                  <c:v>552.0</c:v>
                </c:pt>
                <c:pt idx="1385">
                  <c:v>552.0</c:v>
                </c:pt>
                <c:pt idx="1386">
                  <c:v>552.0</c:v>
                </c:pt>
                <c:pt idx="1387">
                  <c:v>552.0</c:v>
                </c:pt>
                <c:pt idx="1388">
                  <c:v>552.0</c:v>
                </c:pt>
                <c:pt idx="1389">
                  <c:v>552.0</c:v>
                </c:pt>
                <c:pt idx="1390">
                  <c:v>553.0</c:v>
                </c:pt>
                <c:pt idx="1391">
                  <c:v>554.0</c:v>
                </c:pt>
                <c:pt idx="1392">
                  <c:v>554.0</c:v>
                </c:pt>
                <c:pt idx="1393">
                  <c:v>555.0</c:v>
                </c:pt>
                <c:pt idx="1394">
                  <c:v>555.0</c:v>
                </c:pt>
                <c:pt idx="1395">
                  <c:v>555.0</c:v>
                </c:pt>
                <c:pt idx="1396">
                  <c:v>555.0</c:v>
                </c:pt>
                <c:pt idx="1397">
                  <c:v>555.0</c:v>
                </c:pt>
                <c:pt idx="1398">
                  <c:v>555.0</c:v>
                </c:pt>
                <c:pt idx="1399">
                  <c:v>556.0</c:v>
                </c:pt>
                <c:pt idx="1400">
                  <c:v>557.0</c:v>
                </c:pt>
                <c:pt idx="1401">
                  <c:v>557.0</c:v>
                </c:pt>
                <c:pt idx="1402">
                  <c:v>558.0</c:v>
                </c:pt>
                <c:pt idx="1403">
                  <c:v>558.0</c:v>
                </c:pt>
                <c:pt idx="1404">
                  <c:v>559.0</c:v>
                </c:pt>
                <c:pt idx="1405">
                  <c:v>559.0</c:v>
                </c:pt>
                <c:pt idx="1406">
                  <c:v>559.0</c:v>
                </c:pt>
                <c:pt idx="1407">
                  <c:v>560.0</c:v>
                </c:pt>
                <c:pt idx="1408">
                  <c:v>560.0</c:v>
                </c:pt>
                <c:pt idx="1409">
                  <c:v>561.0</c:v>
                </c:pt>
                <c:pt idx="1410">
                  <c:v>561.0</c:v>
                </c:pt>
                <c:pt idx="1411">
                  <c:v>561.0</c:v>
                </c:pt>
                <c:pt idx="1412">
                  <c:v>561.0</c:v>
                </c:pt>
                <c:pt idx="1413">
                  <c:v>561.0</c:v>
                </c:pt>
                <c:pt idx="1414">
                  <c:v>561.0</c:v>
                </c:pt>
                <c:pt idx="1415">
                  <c:v>561.0</c:v>
                </c:pt>
                <c:pt idx="1416">
                  <c:v>561.0</c:v>
                </c:pt>
                <c:pt idx="1417">
                  <c:v>561.0</c:v>
                </c:pt>
                <c:pt idx="1418">
                  <c:v>561.0</c:v>
                </c:pt>
                <c:pt idx="1419">
                  <c:v>561.0</c:v>
                </c:pt>
                <c:pt idx="1420">
                  <c:v>562.0</c:v>
                </c:pt>
                <c:pt idx="1421">
                  <c:v>562.0</c:v>
                </c:pt>
                <c:pt idx="1422">
                  <c:v>562.0</c:v>
                </c:pt>
                <c:pt idx="1423">
                  <c:v>562.0</c:v>
                </c:pt>
                <c:pt idx="1424">
                  <c:v>562.0</c:v>
                </c:pt>
                <c:pt idx="1425">
                  <c:v>562.0</c:v>
                </c:pt>
                <c:pt idx="1426">
                  <c:v>563.0</c:v>
                </c:pt>
                <c:pt idx="1427">
                  <c:v>563.0</c:v>
                </c:pt>
                <c:pt idx="1428">
                  <c:v>563.0</c:v>
                </c:pt>
                <c:pt idx="1429">
                  <c:v>563.0</c:v>
                </c:pt>
                <c:pt idx="1430">
                  <c:v>563.0</c:v>
                </c:pt>
                <c:pt idx="1431">
                  <c:v>564.0</c:v>
                </c:pt>
                <c:pt idx="1432">
                  <c:v>564.0</c:v>
                </c:pt>
                <c:pt idx="1433">
                  <c:v>565.0</c:v>
                </c:pt>
                <c:pt idx="1434">
                  <c:v>566.0</c:v>
                </c:pt>
                <c:pt idx="1435">
                  <c:v>567.0</c:v>
                </c:pt>
                <c:pt idx="1436">
                  <c:v>567.0</c:v>
                </c:pt>
                <c:pt idx="1437">
                  <c:v>568.0</c:v>
                </c:pt>
                <c:pt idx="1438">
                  <c:v>569.0</c:v>
                </c:pt>
                <c:pt idx="1439">
                  <c:v>569.0</c:v>
                </c:pt>
                <c:pt idx="1440">
                  <c:v>569.0</c:v>
                </c:pt>
                <c:pt idx="1441">
                  <c:v>569.0</c:v>
                </c:pt>
                <c:pt idx="1442">
                  <c:v>569.0</c:v>
                </c:pt>
                <c:pt idx="1443">
                  <c:v>569.0</c:v>
                </c:pt>
                <c:pt idx="1444">
                  <c:v>569.0</c:v>
                </c:pt>
                <c:pt idx="1445">
                  <c:v>570.0</c:v>
                </c:pt>
                <c:pt idx="1446">
                  <c:v>570.0</c:v>
                </c:pt>
                <c:pt idx="1447">
                  <c:v>570.0</c:v>
                </c:pt>
                <c:pt idx="1448">
                  <c:v>570.0</c:v>
                </c:pt>
                <c:pt idx="1449">
                  <c:v>570.0</c:v>
                </c:pt>
                <c:pt idx="1450">
                  <c:v>571.0</c:v>
                </c:pt>
                <c:pt idx="1451">
                  <c:v>572.0</c:v>
                </c:pt>
                <c:pt idx="1452">
                  <c:v>572.0</c:v>
                </c:pt>
                <c:pt idx="1453">
                  <c:v>572.0</c:v>
                </c:pt>
                <c:pt idx="1454">
                  <c:v>573.0</c:v>
                </c:pt>
                <c:pt idx="1455">
                  <c:v>574.0</c:v>
                </c:pt>
                <c:pt idx="1456">
                  <c:v>574.0</c:v>
                </c:pt>
                <c:pt idx="1457">
                  <c:v>574.0</c:v>
                </c:pt>
                <c:pt idx="1458">
                  <c:v>575.0</c:v>
                </c:pt>
                <c:pt idx="1459">
                  <c:v>576.0</c:v>
                </c:pt>
                <c:pt idx="1460">
                  <c:v>576.0</c:v>
                </c:pt>
                <c:pt idx="1461">
                  <c:v>577.0</c:v>
                </c:pt>
                <c:pt idx="1462">
                  <c:v>578.0</c:v>
                </c:pt>
                <c:pt idx="1463">
                  <c:v>578.0</c:v>
                </c:pt>
                <c:pt idx="1464">
                  <c:v>578.0</c:v>
                </c:pt>
                <c:pt idx="1465">
                  <c:v>578.0</c:v>
                </c:pt>
                <c:pt idx="1466">
                  <c:v>578.0</c:v>
                </c:pt>
                <c:pt idx="1467">
                  <c:v>578.0</c:v>
                </c:pt>
                <c:pt idx="1468">
                  <c:v>578.0</c:v>
                </c:pt>
                <c:pt idx="1469">
                  <c:v>578.0</c:v>
                </c:pt>
                <c:pt idx="1470">
                  <c:v>578.0</c:v>
                </c:pt>
                <c:pt idx="1471">
                  <c:v>578.0</c:v>
                </c:pt>
                <c:pt idx="1472">
                  <c:v>579.0</c:v>
                </c:pt>
                <c:pt idx="1473">
                  <c:v>580.0</c:v>
                </c:pt>
                <c:pt idx="1474">
                  <c:v>581.0</c:v>
                </c:pt>
                <c:pt idx="1475">
                  <c:v>581.0</c:v>
                </c:pt>
                <c:pt idx="1476">
                  <c:v>581.0</c:v>
                </c:pt>
                <c:pt idx="1477">
                  <c:v>581.0</c:v>
                </c:pt>
                <c:pt idx="1478">
                  <c:v>581.0</c:v>
                </c:pt>
                <c:pt idx="1479">
                  <c:v>581.0</c:v>
                </c:pt>
                <c:pt idx="1480">
                  <c:v>581.0</c:v>
                </c:pt>
                <c:pt idx="1481">
                  <c:v>581.0</c:v>
                </c:pt>
                <c:pt idx="1482">
                  <c:v>582.0</c:v>
                </c:pt>
                <c:pt idx="1483">
                  <c:v>583.0</c:v>
                </c:pt>
                <c:pt idx="1484">
                  <c:v>584.0</c:v>
                </c:pt>
                <c:pt idx="1485">
                  <c:v>585.0</c:v>
                </c:pt>
                <c:pt idx="1486">
                  <c:v>585.0</c:v>
                </c:pt>
                <c:pt idx="1487">
                  <c:v>585.0</c:v>
                </c:pt>
                <c:pt idx="1488">
                  <c:v>585.0</c:v>
                </c:pt>
                <c:pt idx="1489">
                  <c:v>585.0</c:v>
                </c:pt>
                <c:pt idx="1490">
                  <c:v>585.0</c:v>
                </c:pt>
                <c:pt idx="1491">
                  <c:v>585.0</c:v>
                </c:pt>
                <c:pt idx="1492">
                  <c:v>585.0</c:v>
                </c:pt>
                <c:pt idx="1493">
                  <c:v>585.0</c:v>
                </c:pt>
                <c:pt idx="1494">
                  <c:v>585.0</c:v>
                </c:pt>
                <c:pt idx="1495">
                  <c:v>585.0</c:v>
                </c:pt>
                <c:pt idx="1496">
                  <c:v>585.0</c:v>
                </c:pt>
                <c:pt idx="1497">
                  <c:v>585.0</c:v>
                </c:pt>
                <c:pt idx="1498">
                  <c:v>585.0</c:v>
                </c:pt>
                <c:pt idx="1499">
                  <c:v>585.0</c:v>
                </c:pt>
                <c:pt idx="1500">
                  <c:v>586.0</c:v>
                </c:pt>
                <c:pt idx="1501">
                  <c:v>587.0</c:v>
                </c:pt>
                <c:pt idx="1502">
                  <c:v>588.0</c:v>
                </c:pt>
                <c:pt idx="1503">
                  <c:v>588.0</c:v>
                </c:pt>
                <c:pt idx="1504">
                  <c:v>588.0</c:v>
                </c:pt>
                <c:pt idx="1505">
                  <c:v>588.0</c:v>
                </c:pt>
                <c:pt idx="1506">
                  <c:v>588.0</c:v>
                </c:pt>
                <c:pt idx="1507">
                  <c:v>589.0</c:v>
                </c:pt>
                <c:pt idx="1508">
                  <c:v>590.0</c:v>
                </c:pt>
                <c:pt idx="1509">
                  <c:v>590.0</c:v>
                </c:pt>
                <c:pt idx="1510">
                  <c:v>591.0</c:v>
                </c:pt>
                <c:pt idx="1511">
                  <c:v>591.0</c:v>
                </c:pt>
                <c:pt idx="1512">
                  <c:v>592.0</c:v>
                </c:pt>
                <c:pt idx="1513">
                  <c:v>593.0</c:v>
                </c:pt>
                <c:pt idx="1514">
                  <c:v>594.0</c:v>
                </c:pt>
                <c:pt idx="1515">
                  <c:v>594.0</c:v>
                </c:pt>
                <c:pt idx="1516">
                  <c:v>594.0</c:v>
                </c:pt>
                <c:pt idx="1517">
                  <c:v>595.0</c:v>
                </c:pt>
                <c:pt idx="1518">
                  <c:v>596.0</c:v>
                </c:pt>
                <c:pt idx="1519">
                  <c:v>596.0</c:v>
                </c:pt>
                <c:pt idx="1520">
                  <c:v>596.0</c:v>
                </c:pt>
                <c:pt idx="1521">
                  <c:v>596.0</c:v>
                </c:pt>
                <c:pt idx="1522">
                  <c:v>597.0</c:v>
                </c:pt>
                <c:pt idx="1523">
                  <c:v>598.0</c:v>
                </c:pt>
                <c:pt idx="1524">
                  <c:v>599.0</c:v>
                </c:pt>
                <c:pt idx="1525">
                  <c:v>599.0</c:v>
                </c:pt>
                <c:pt idx="1526">
                  <c:v>600.0</c:v>
                </c:pt>
                <c:pt idx="1527">
                  <c:v>601.0</c:v>
                </c:pt>
                <c:pt idx="1528">
                  <c:v>602.0</c:v>
                </c:pt>
                <c:pt idx="1529">
                  <c:v>603.0</c:v>
                </c:pt>
                <c:pt idx="1530">
                  <c:v>603.0</c:v>
                </c:pt>
                <c:pt idx="1531">
                  <c:v>603.0</c:v>
                </c:pt>
                <c:pt idx="1532">
                  <c:v>603.0</c:v>
                </c:pt>
                <c:pt idx="1533">
                  <c:v>604.0</c:v>
                </c:pt>
                <c:pt idx="1534">
                  <c:v>605.0</c:v>
                </c:pt>
                <c:pt idx="1535">
                  <c:v>606.0</c:v>
                </c:pt>
                <c:pt idx="1536">
                  <c:v>607.0</c:v>
                </c:pt>
                <c:pt idx="1537">
                  <c:v>607.0</c:v>
                </c:pt>
                <c:pt idx="1538">
                  <c:v>607.0</c:v>
                </c:pt>
                <c:pt idx="1539">
                  <c:v>607.0</c:v>
                </c:pt>
                <c:pt idx="1540">
                  <c:v>607.0</c:v>
                </c:pt>
                <c:pt idx="1541">
                  <c:v>607.0</c:v>
                </c:pt>
                <c:pt idx="1542">
                  <c:v>607.0</c:v>
                </c:pt>
                <c:pt idx="1543">
                  <c:v>607.0</c:v>
                </c:pt>
                <c:pt idx="1544">
                  <c:v>607.0</c:v>
                </c:pt>
                <c:pt idx="1545">
                  <c:v>607.0</c:v>
                </c:pt>
                <c:pt idx="1546">
                  <c:v>608.0</c:v>
                </c:pt>
                <c:pt idx="1547">
                  <c:v>609.0</c:v>
                </c:pt>
                <c:pt idx="1548">
                  <c:v>610.0</c:v>
                </c:pt>
                <c:pt idx="1549">
                  <c:v>611.0</c:v>
                </c:pt>
                <c:pt idx="1550">
                  <c:v>611.0</c:v>
                </c:pt>
                <c:pt idx="1551">
                  <c:v>611.0</c:v>
                </c:pt>
                <c:pt idx="1552">
                  <c:v>611.0</c:v>
                </c:pt>
                <c:pt idx="1553">
                  <c:v>611.0</c:v>
                </c:pt>
                <c:pt idx="1554">
                  <c:v>611.0</c:v>
                </c:pt>
                <c:pt idx="1555">
                  <c:v>611.0</c:v>
                </c:pt>
                <c:pt idx="1556">
                  <c:v>611.0</c:v>
                </c:pt>
                <c:pt idx="1557">
                  <c:v>611.0</c:v>
                </c:pt>
                <c:pt idx="1558">
                  <c:v>612.0</c:v>
                </c:pt>
                <c:pt idx="1559">
                  <c:v>613.0</c:v>
                </c:pt>
                <c:pt idx="1560">
                  <c:v>614.0</c:v>
                </c:pt>
                <c:pt idx="1561">
                  <c:v>615.0</c:v>
                </c:pt>
                <c:pt idx="1562">
                  <c:v>616.0</c:v>
                </c:pt>
                <c:pt idx="1563">
                  <c:v>617.0</c:v>
                </c:pt>
                <c:pt idx="1564">
                  <c:v>618.0</c:v>
                </c:pt>
                <c:pt idx="1565">
                  <c:v>618.0</c:v>
                </c:pt>
                <c:pt idx="1566">
                  <c:v>619.0</c:v>
                </c:pt>
                <c:pt idx="1567">
                  <c:v>619.0</c:v>
                </c:pt>
                <c:pt idx="1568">
                  <c:v>619.0</c:v>
                </c:pt>
                <c:pt idx="1569">
                  <c:v>620.0</c:v>
                </c:pt>
                <c:pt idx="1570">
                  <c:v>620.0</c:v>
                </c:pt>
                <c:pt idx="1571">
                  <c:v>620.0</c:v>
                </c:pt>
                <c:pt idx="1572">
                  <c:v>621.0</c:v>
                </c:pt>
                <c:pt idx="1573">
                  <c:v>621.0</c:v>
                </c:pt>
                <c:pt idx="1574">
                  <c:v>621.0</c:v>
                </c:pt>
                <c:pt idx="1575">
                  <c:v>621.0</c:v>
                </c:pt>
                <c:pt idx="1576">
                  <c:v>621.0</c:v>
                </c:pt>
                <c:pt idx="1577">
                  <c:v>621.0</c:v>
                </c:pt>
                <c:pt idx="1578">
                  <c:v>622.0</c:v>
                </c:pt>
                <c:pt idx="1579">
                  <c:v>623.0</c:v>
                </c:pt>
                <c:pt idx="1580">
                  <c:v>624.0</c:v>
                </c:pt>
                <c:pt idx="1581">
                  <c:v>624.0</c:v>
                </c:pt>
                <c:pt idx="1582">
                  <c:v>624.0</c:v>
                </c:pt>
                <c:pt idx="1583">
                  <c:v>625.0</c:v>
                </c:pt>
                <c:pt idx="1584">
                  <c:v>625.0</c:v>
                </c:pt>
                <c:pt idx="1585">
                  <c:v>626.0</c:v>
                </c:pt>
                <c:pt idx="1586">
                  <c:v>627.0</c:v>
                </c:pt>
                <c:pt idx="1587">
                  <c:v>628.0</c:v>
                </c:pt>
                <c:pt idx="1588">
                  <c:v>628.0</c:v>
                </c:pt>
                <c:pt idx="1589">
                  <c:v>628.0</c:v>
                </c:pt>
                <c:pt idx="1590">
                  <c:v>629.0</c:v>
                </c:pt>
                <c:pt idx="1591">
                  <c:v>629.0</c:v>
                </c:pt>
                <c:pt idx="1592">
                  <c:v>629.0</c:v>
                </c:pt>
                <c:pt idx="1593">
                  <c:v>629.0</c:v>
                </c:pt>
                <c:pt idx="1594">
                  <c:v>629.0</c:v>
                </c:pt>
                <c:pt idx="1595">
                  <c:v>629.0</c:v>
                </c:pt>
                <c:pt idx="1596">
                  <c:v>629.0</c:v>
                </c:pt>
                <c:pt idx="1597">
                  <c:v>629.0</c:v>
                </c:pt>
                <c:pt idx="1598">
                  <c:v>630.0</c:v>
                </c:pt>
                <c:pt idx="1599">
                  <c:v>630.0</c:v>
                </c:pt>
                <c:pt idx="1600">
                  <c:v>630.0</c:v>
                </c:pt>
                <c:pt idx="1601">
                  <c:v>630.0</c:v>
                </c:pt>
                <c:pt idx="1602">
                  <c:v>631.0</c:v>
                </c:pt>
                <c:pt idx="1603">
                  <c:v>632.0</c:v>
                </c:pt>
                <c:pt idx="1604">
                  <c:v>633.0</c:v>
                </c:pt>
                <c:pt idx="1605">
                  <c:v>633.0</c:v>
                </c:pt>
                <c:pt idx="1606">
                  <c:v>633.0</c:v>
                </c:pt>
                <c:pt idx="1607">
                  <c:v>633.0</c:v>
                </c:pt>
                <c:pt idx="1608">
                  <c:v>633.0</c:v>
                </c:pt>
                <c:pt idx="1609">
                  <c:v>634.0</c:v>
                </c:pt>
                <c:pt idx="1610">
                  <c:v>635.0</c:v>
                </c:pt>
                <c:pt idx="1611">
                  <c:v>635.0</c:v>
                </c:pt>
                <c:pt idx="1612">
                  <c:v>636.0</c:v>
                </c:pt>
                <c:pt idx="1613">
                  <c:v>636.0</c:v>
                </c:pt>
                <c:pt idx="1614">
                  <c:v>636.0</c:v>
                </c:pt>
                <c:pt idx="1615">
                  <c:v>636.0</c:v>
                </c:pt>
                <c:pt idx="1616">
                  <c:v>637.0</c:v>
                </c:pt>
                <c:pt idx="1617">
                  <c:v>637.0</c:v>
                </c:pt>
                <c:pt idx="1618">
                  <c:v>637.0</c:v>
                </c:pt>
                <c:pt idx="1619">
                  <c:v>638.0</c:v>
                </c:pt>
                <c:pt idx="1620">
                  <c:v>638.0</c:v>
                </c:pt>
                <c:pt idx="1621">
                  <c:v>638.0</c:v>
                </c:pt>
                <c:pt idx="1622">
                  <c:v>638.0</c:v>
                </c:pt>
                <c:pt idx="1623">
                  <c:v>638.0</c:v>
                </c:pt>
                <c:pt idx="1624">
                  <c:v>638.0</c:v>
                </c:pt>
                <c:pt idx="1625">
                  <c:v>638.0</c:v>
                </c:pt>
                <c:pt idx="1626">
                  <c:v>638.0</c:v>
                </c:pt>
                <c:pt idx="1627">
                  <c:v>638.0</c:v>
                </c:pt>
                <c:pt idx="1628">
                  <c:v>638.0</c:v>
                </c:pt>
                <c:pt idx="1629">
                  <c:v>638.0</c:v>
                </c:pt>
                <c:pt idx="1630">
                  <c:v>638.0</c:v>
                </c:pt>
                <c:pt idx="1631">
                  <c:v>638.0</c:v>
                </c:pt>
                <c:pt idx="1632">
                  <c:v>638.0</c:v>
                </c:pt>
                <c:pt idx="1633">
                  <c:v>639.0</c:v>
                </c:pt>
                <c:pt idx="1634">
                  <c:v>640.0</c:v>
                </c:pt>
                <c:pt idx="1635">
                  <c:v>641.0</c:v>
                </c:pt>
                <c:pt idx="1636">
                  <c:v>641.0</c:v>
                </c:pt>
                <c:pt idx="1637">
                  <c:v>642.0</c:v>
                </c:pt>
                <c:pt idx="1638">
                  <c:v>642.0</c:v>
                </c:pt>
                <c:pt idx="1639">
                  <c:v>642.0</c:v>
                </c:pt>
                <c:pt idx="1640">
                  <c:v>642.0</c:v>
                </c:pt>
                <c:pt idx="1641">
                  <c:v>642.0</c:v>
                </c:pt>
                <c:pt idx="1642">
                  <c:v>642.0</c:v>
                </c:pt>
                <c:pt idx="1643">
                  <c:v>643.0</c:v>
                </c:pt>
                <c:pt idx="1644">
                  <c:v>644.0</c:v>
                </c:pt>
                <c:pt idx="1645">
                  <c:v>645.0</c:v>
                </c:pt>
                <c:pt idx="1646">
                  <c:v>646.0</c:v>
                </c:pt>
                <c:pt idx="1647">
                  <c:v>646.0</c:v>
                </c:pt>
                <c:pt idx="1648">
                  <c:v>646.0</c:v>
                </c:pt>
                <c:pt idx="1649">
                  <c:v>646.0</c:v>
                </c:pt>
                <c:pt idx="1650">
                  <c:v>646.0</c:v>
                </c:pt>
                <c:pt idx="1651">
                  <c:v>647.0</c:v>
                </c:pt>
                <c:pt idx="1652">
                  <c:v>647.0</c:v>
                </c:pt>
                <c:pt idx="1653">
                  <c:v>647.0</c:v>
                </c:pt>
                <c:pt idx="1654">
                  <c:v>647.0</c:v>
                </c:pt>
                <c:pt idx="1655">
                  <c:v>647.0</c:v>
                </c:pt>
                <c:pt idx="1656">
                  <c:v>648.0</c:v>
                </c:pt>
                <c:pt idx="1657">
                  <c:v>648.0</c:v>
                </c:pt>
                <c:pt idx="1658">
                  <c:v>648.0</c:v>
                </c:pt>
                <c:pt idx="1659">
                  <c:v>648.0</c:v>
                </c:pt>
                <c:pt idx="1660">
                  <c:v>648.0</c:v>
                </c:pt>
                <c:pt idx="1661">
                  <c:v>649.0</c:v>
                </c:pt>
                <c:pt idx="1662">
                  <c:v>649.0</c:v>
                </c:pt>
                <c:pt idx="1663">
                  <c:v>649.0</c:v>
                </c:pt>
                <c:pt idx="1664">
                  <c:v>649.0</c:v>
                </c:pt>
                <c:pt idx="1665">
                  <c:v>649.0</c:v>
                </c:pt>
                <c:pt idx="1666">
                  <c:v>649.0</c:v>
                </c:pt>
                <c:pt idx="1667">
                  <c:v>649.0</c:v>
                </c:pt>
                <c:pt idx="1668">
                  <c:v>649.0</c:v>
                </c:pt>
                <c:pt idx="1669">
                  <c:v>650.0</c:v>
                </c:pt>
                <c:pt idx="1670">
                  <c:v>650.0</c:v>
                </c:pt>
                <c:pt idx="1671">
                  <c:v>650.0</c:v>
                </c:pt>
                <c:pt idx="1672">
                  <c:v>650.0</c:v>
                </c:pt>
                <c:pt idx="1673">
                  <c:v>650.0</c:v>
                </c:pt>
                <c:pt idx="1674">
                  <c:v>651.0</c:v>
                </c:pt>
                <c:pt idx="1675">
                  <c:v>652.0</c:v>
                </c:pt>
                <c:pt idx="1676">
                  <c:v>652.0</c:v>
                </c:pt>
                <c:pt idx="1677">
                  <c:v>652.0</c:v>
                </c:pt>
                <c:pt idx="1678">
                  <c:v>652.0</c:v>
                </c:pt>
                <c:pt idx="1679">
                  <c:v>652.0</c:v>
                </c:pt>
                <c:pt idx="1680">
                  <c:v>653.0</c:v>
                </c:pt>
                <c:pt idx="1681">
                  <c:v>654.0</c:v>
                </c:pt>
                <c:pt idx="1682">
                  <c:v>654.0</c:v>
                </c:pt>
                <c:pt idx="1683">
                  <c:v>655.0</c:v>
                </c:pt>
                <c:pt idx="1684">
                  <c:v>656.0</c:v>
                </c:pt>
                <c:pt idx="1685">
                  <c:v>656.0</c:v>
                </c:pt>
                <c:pt idx="1686">
                  <c:v>657.0</c:v>
                </c:pt>
                <c:pt idx="1687">
                  <c:v>658.0</c:v>
                </c:pt>
                <c:pt idx="1688">
                  <c:v>658.0</c:v>
                </c:pt>
                <c:pt idx="1689">
                  <c:v>658.0</c:v>
                </c:pt>
                <c:pt idx="1690">
                  <c:v>658.0</c:v>
                </c:pt>
                <c:pt idx="1691">
                  <c:v>659.0</c:v>
                </c:pt>
                <c:pt idx="1692">
                  <c:v>659.0</c:v>
                </c:pt>
                <c:pt idx="1693">
                  <c:v>659.0</c:v>
                </c:pt>
                <c:pt idx="1694">
                  <c:v>659.0</c:v>
                </c:pt>
                <c:pt idx="1695">
                  <c:v>659.0</c:v>
                </c:pt>
                <c:pt idx="1696">
                  <c:v>659.0</c:v>
                </c:pt>
                <c:pt idx="1697">
                  <c:v>660.0</c:v>
                </c:pt>
                <c:pt idx="1698">
                  <c:v>661.0</c:v>
                </c:pt>
                <c:pt idx="1699">
                  <c:v>661.0</c:v>
                </c:pt>
                <c:pt idx="1700">
                  <c:v>661.0</c:v>
                </c:pt>
                <c:pt idx="1701">
                  <c:v>662.0</c:v>
                </c:pt>
                <c:pt idx="1702">
                  <c:v>662.0</c:v>
                </c:pt>
                <c:pt idx="1703">
                  <c:v>662.0</c:v>
                </c:pt>
                <c:pt idx="1704">
                  <c:v>663.0</c:v>
                </c:pt>
                <c:pt idx="1705">
                  <c:v>664.0</c:v>
                </c:pt>
                <c:pt idx="1706">
                  <c:v>664.0</c:v>
                </c:pt>
                <c:pt idx="1707">
                  <c:v>664.0</c:v>
                </c:pt>
                <c:pt idx="1708">
                  <c:v>664.0</c:v>
                </c:pt>
                <c:pt idx="1709">
                  <c:v>664.0</c:v>
                </c:pt>
                <c:pt idx="1710">
                  <c:v>665.0</c:v>
                </c:pt>
                <c:pt idx="1711">
                  <c:v>665.0</c:v>
                </c:pt>
                <c:pt idx="1712">
                  <c:v>665.0</c:v>
                </c:pt>
                <c:pt idx="1713">
                  <c:v>666.0</c:v>
                </c:pt>
                <c:pt idx="1714">
                  <c:v>667.0</c:v>
                </c:pt>
                <c:pt idx="1715">
                  <c:v>668.0</c:v>
                </c:pt>
                <c:pt idx="1716">
                  <c:v>669.0</c:v>
                </c:pt>
                <c:pt idx="1717">
                  <c:v>669.0</c:v>
                </c:pt>
                <c:pt idx="1718">
                  <c:v>669.0</c:v>
                </c:pt>
                <c:pt idx="1719">
                  <c:v>669.0</c:v>
                </c:pt>
                <c:pt idx="1720">
                  <c:v>670.0</c:v>
                </c:pt>
                <c:pt idx="1721">
                  <c:v>670.0</c:v>
                </c:pt>
                <c:pt idx="1722">
                  <c:v>670.0</c:v>
                </c:pt>
                <c:pt idx="1723">
                  <c:v>670.0</c:v>
                </c:pt>
                <c:pt idx="1724">
                  <c:v>671.0</c:v>
                </c:pt>
                <c:pt idx="1725">
                  <c:v>671.0</c:v>
                </c:pt>
                <c:pt idx="1726">
                  <c:v>671.0</c:v>
                </c:pt>
                <c:pt idx="1727">
                  <c:v>671.0</c:v>
                </c:pt>
                <c:pt idx="1728">
                  <c:v>671.0</c:v>
                </c:pt>
                <c:pt idx="1729">
                  <c:v>672.0</c:v>
                </c:pt>
                <c:pt idx="1730">
                  <c:v>672.0</c:v>
                </c:pt>
                <c:pt idx="1731">
                  <c:v>672.0</c:v>
                </c:pt>
                <c:pt idx="1732">
                  <c:v>673.0</c:v>
                </c:pt>
                <c:pt idx="1733">
                  <c:v>674.0</c:v>
                </c:pt>
                <c:pt idx="1734">
                  <c:v>675.0</c:v>
                </c:pt>
                <c:pt idx="1735">
                  <c:v>676.0</c:v>
                </c:pt>
                <c:pt idx="1736">
                  <c:v>676.0</c:v>
                </c:pt>
                <c:pt idx="1737">
                  <c:v>676.0</c:v>
                </c:pt>
                <c:pt idx="1738">
                  <c:v>677.0</c:v>
                </c:pt>
                <c:pt idx="1739">
                  <c:v>678.0</c:v>
                </c:pt>
                <c:pt idx="1740">
                  <c:v>678.0</c:v>
                </c:pt>
                <c:pt idx="1741">
                  <c:v>678.0</c:v>
                </c:pt>
                <c:pt idx="1742">
                  <c:v>678.0</c:v>
                </c:pt>
                <c:pt idx="1743">
                  <c:v>678.0</c:v>
                </c:pt>
                <c:pt idx="1744">
                  <c:v>678.0</c:v>
                </c:pt>
                <c:pt idx="1745">
                  <c:v>678.0</c:v>
                </c:pt>
                <c:pt idx="1746">
                  <c:v>678.0</c:v>
                </c:pt>
                <c:pt idx="1747">
                  <c:v>678.0</c:v>
                </c:pt>
                <c:pt idx="1748">
                  <c:v>678.0</c:v>
                </c:pt>
                <c:pt idx="1749">
                  <c:v>679.0</c:v>
                </c:pt>
                <c:pt idx="1750">
                  <c:v>680.0</c:v>
                </c:pt>
                <c:pt idx="1751">
                  <c:v>681.0</c:v>
                </c:pt>
                <c:pt idx="1752">
                  <c:v>681.0</c:v>
                </c:pt>
                <c:pt idx="1753">
                  <c:v>682.0</c:v>
                </c:pt>
                <c:pt idx="1754">
                  <c:v>683.0</c:v>
                </c:pt>
                <c:pt idx="1755">
                  <c:v>684.0</c:v>
                </c:pt>
                <c:pt idx="1756">
                  <c:v>684.0</c:v>
                </c:pt>
                <c:pt idx="1757">
                  <c:v>684.0</c:v>
                </c:pt>
                <c:pt idx="1758">
                  <c:v>684.0</c:v>
                </c:pt>
                <c:pt idx="1759">
                  <c:v>684.0</c:v>
                </c:pt>
                <c:pt idx="1760">
                  <c:v>685.0</c:v>
                </c:pt>
                <c:pt idx="1761">
                  <c:v>686.0</c:v>
                </c:pt>
                <c:pt idx="1762">
                  <c:v>686.0</c:v>
                </c:pt>
                <c:pt idx="1763">
                  <c:v>687.0</c:v>
                </c:pt>
                <c:pt idx="1764">
                  <c:v>688.0</c:v>
                </c:pt>
                <c:pt idx="1765">
                  <c:v>689.0</c:v>
                </c:pt>
                <c:pt idx="1766">
                  <c:v>690.0</c:v>
                </c:pt>
                <c:pt idx="1767">
                  <c:v>690.0</c:v>
                </c:pt>
                <c:pt idx="1768">
                  <c:v>691.0</c:v>
                </c:pt>
                <c:pt idx="1769">
                  <c:v>692.0</c:v>
                </c:pt>
                <c:pt idx="1770">
                  <c:v>692.0</c:v>
                </c:pt>
                <c:pt idx="1771">
                  <c:v>692.0</c:v>
                </c:pt>
                <c:pt idx="1772">
                  <c:v>693.0</c:v>
                </c:pt>
                <c:pt idx="1773">
                  <c:v>694.0</c:v>
                </c:pt>
                <c:pt idx="1774">
                  <c:v>695.0</c:v>
                </c:pt>
                <c:pt idx="1775">
                  <c:v>696.0</c:v>
                </c:pt>
                <c:pt idx="1776">
                  <c:v>697.0</c:v>
                </c:pt>
                <c:pt idx="1777">
                  <c:v>698.0</c:v>
                </c:pt>
                <c:pt idx="1778">
                  <c:v>699.0</c:v>
                </c:pt>
                <c:pt idx="1779">
                  <c:v>700.0</c:v>
                </c:pt>
                <c:pt idx="1780">
                  <c:v>701.0</c:v>
                </c:pt>
                <c:pt idx="1781">
                  <c:v>702.0</c:v>
                </c:pt>
                <c:pt idx="1782">
                  <c:v>703.0</c:v>
                </c:pt>
                <c:pt idx="1783">
                  <c:v>703.0</c:v>
                </c:pt>
                <c:pt idx="1784">
                  <c:v>704.0</c:v>
                </c:pt>
                <c:pt idx="1785">
                  <c:v>705.0</c:v>
                </c:pt>
                <c:pt idx="1786">
                  <c:v>706.0</c:v>
                </c:pt>
                <c:pt idx="1787">
                  <c:v>706.0</c:v>
                </c:pt>
                <c:pt idx="1788">
                  <c:v>707.0</c:v>
                </c:pt>
                <c:pt idx="1789">
                  <c:v>707.0</c:v>
                </c:pt>
                <c:pt idx="1790">
                  <c:v>708.0</c:v>
                </c:pt>
                <c:pt idx="1791">
                  <c:v>708.0</c:v>
                </c:pt>
                <c:pt idx="1792">
                  <c:v>708.0</c:v>
                </c:pt>
                <c:pt idx="1793">
                  <c:v>709.0</c:v>
                </c:pt>
                <c:pt idx="1794">
                  <c:v>709.0</c:v>
                </c:pt>
                <c:pt idx="1795">
                  <c:v>710.0</c:v>
                </c:pt>
                <c:pt idx="1796">
                  <c:v>711.0</c:v>
                </c:pt>
                <c:pt idx="1797">
                  <c:v>711.0</c:v>
                </c:pt>
                <c:pt idx="1798">
                  <c:v>712.0</c:v>
                </c:pt>
                <c:pt idx="1799">
                  <c:v>712.0</c:v>
                </c:pt>
                <c:pt idx="1800">
                  <c:v>712.0</c:v>
                </c:pt>
                <c:pt idx="1801">
                  <c:v>713.0</c:v>
                </c:pt>
                <c:pt idx="1802">
                  <c:v>714.0</c:v>
                </c:pt>
                <c:pt idx="1803">
                  <c:v>715.0</c:v>
                </c:pt>
                <c:pt idx="1804">
                  <c:v>716.0</c:v>
                </c:pt>
                <c:pt idx="1805">
                  <c:v>717.0</c:v>
                </c:pt>
                <c:pt idx="1806">
                  <c:v>717.0</c:v>
                </c:pt>
                <c:pt idx="1807">
                  <c:v>717.0</c:v>
                </c:pt>
                <c:pt idx="1808">
                  <c:v>717.0</c:v>
                </c:pt>
                <c:pt idx="1809">
                  <c:v>718.0</c:v>
                </c:pt>
                <c:pt idx="1810">
                  <c:v>719.0</c:v>
                </c:pt>
                <c:pt idx="1811">
                  <c:v>719.0</c:v>
                </c:pt>
                <c:pt idx="1812">
                  <c:v>719.0</c:v>
                </c:pt>
                <c:pt idx="1813">
                  <c:v>720.0</c:v>
                </c:pt>
                <c:pt idx="1814">
                  <c:v>720.0</c:v>
                </c:pt>
                <c:pt idx="1815">
                  <c:v>721.0</c:v>
                </c:pt>
                <c:pt idx="1816">
                  <c:v>721.0</c:v>
                </c:pt>
                <c:pt idx="1817">
                  <c:v>721.0</c:v>
                </c:pt>
                <c:pt idx="1818">
                  <c:v>721.0</c:v>
                </c:pt>
                <c:pt idx="1819">
                  <c:v>721.0</c:v>
                </c:pt>
                <c:pt idx="1820">
                  <c:v>721.0</c:v>
                </c:pt>
                <c:pt idx="1821">
                  <c:v>721.0</c:v>
                </c:pt>
                <c:pt idx="1822">
                  <c:v>721.0</c:v>
                </c:pt>
                <c:pt idx="1823">
                  <c:v>721.0</c:v>
                </c:pt>
                <c:pt idx="1824">
                  <c:v>722.0</c:v>
                </c:pt>
                <c:pt idx="1825">
                  <c:v>722.0</c:v>
                </c:pt>
                <c:pt idx="1826">
                  <c:v>722.0</c:v>
                </c:pt>
                <c:pt idx="1827">
                  <c:v>722.0</c:v>
                </c:pt>
                <c:pt idx="1828">
                  <c:v>723.0</c:v>
                </c:pt>
                <c:pt idx="1829">
                  <c:v>723.0</c:v>
                </c:pt>
                <c:pt idx="1830">
                  <c:v>723.0</c:v>
                </c:pt>
                <c:pt idx="1831">
                  <c:v>724.0</c:v>
                </c:pt>
                <c:pt idx="1832">
                  <c:v>724.0</c:v>
                </c:pt>
                <c:pt idx="1833">
                  <c:v>724.0</c:v>
                </c:pt>
                <c:pt idx="1834">
                  <c:v>725.0</c:v>
                </c:pt>
                <c:pt idx="1835">
                  <c:v>726.0</c:v>
                </c:pt>
                <c:pt idx="1836">
                  <c:v>726.0</c:v>
                </c:pt>
                <c:pt idx="1837">
                  <c:v>726.0</c:v>
                </c:pt>
                <c:pt idx="1838">
                  <c:v>727.0</c:v>
                </c:pt>
                <c:pt idx="1839">
                  <c:v>728.0</c:v>
                </c:pt>
                <c:pt idx="1840">
                  <c:v>729.0</c:v>
                </c:pt>
                <c:pt idx="1841">
                  <c:v>729.0</c:v>
                </c:pt>
                <c:pt idx="1842">
                  <c:v>729.0</c:v>
                </c:pt>
                <c:pt idx="1843">
                  <c:v>729.0</c:v>
                </c:pt>
                <c:pt idx="1844">
                  <c:v>729.0</c:v>
                </c:pt>
                <c:pt idx="1845">
                  <c:v>730.0</c:v>
                </c:pt>
                <c:pt idx="1846">
                  <c:v>731.0</c:v>
                </c:pt>
                <c:pt idx="1847">
                  <c:v>732.0</c:v>
                </c:pt>
                <c:pt idx="1848">
                  <c:v>732.0</c:v>
                </c:pt>
                <c:pt idx="1849">
                  <c:v>733.0</c:v>
                </c:pt>
                <c:pt idx="1850">
                  <c:v>734.0</c:v>
                </c:pt>
                <c:pt idx="1851">
                  <c:v>735.0</c:v>
                </c:pt>
                <c:pt idx="1852">
                  <c:v>735.0</c:v>
                </c:pt>
                <c:pt idx="1853">
                  <c:v>735.0</c:v>
                </c:pt>
                <c:pt idx="1854">
                  <c:v>735.0</c:v>
                </c:pt>
                <c:pt idx="1855">
                  <c:v>735.0</c:v>
                </c:pt>
                <c:pt idx="1856">
                  <c:v>736.0</c:v>
                </c:pt>
                <c:pt idx="1857">
                  <c:v>737.0</c:v>
                </c:pt>
                <c:pt idx="1858">
                  <c:v>738.0</c:v>
                </c:pt>
                <c:pt idx="1859">
                  <c:v>738.0</c:v>
                </c:pt>
                <c:pt idx="1860">
                  <c:v>739.0</c:v>
                </c:pt>
                <c:pt idx="1861">
                  <c:v>739.0</c:v>
                </c:pt>
                <c:pt idx="1862">
                  <c:v>740.0</c:v>
                </c:pt>
                <c:pt idx="1863">
                  <c:v>740.0</c:v>
                </c:pt>
                <c:pt idx="1864">
                  <c:v>741.0</c:v>
                </c:pt>
                <c:pt idx="1865">
                  <c:v>741.0</c:v>
                </c:pt>
                <c:pt idx="1866">
                  <c:v>741.0</c:v>
                </c:pt>
                <c:pt idx="1867">
                  <c:v>742.0</c:v>
                </c:pt>
                <c:pt idx="1868">
                  <c:v>743.0</c:v>
                </c:pt>
                <c:pt idx="1869">
                  <c:v>744.0</c:v>
                </c:pt>
                <c:pt idx="1870">
                  <c:v>745.0</c:v>
                </c:pt>
                <c:pt idx="1871">
                  <c:v>746.0</c:v>
                </c:pt>
                <c:pt idx="1872">
                  <c:v>746.0</c:v>
                </c:pt>
                <c:pt idx="1873">
                  <c:v>746.0</c:v>
                </c:pt>
                <c:pt idx="1874">
                  <c:v>747.0</c:v>
                </c:pt>
                <c:pt idx="1875">
                  <c:v>747.0</c:v>
                </c:pt>
                <c:pt idx="1876">
                  <c:v>747.0</c:v>
                </c:pt>
                <c:pt idx="1877">
                  <c:v>747.0</c:v>
                </c:pt>
                <c:pt idx="1878">
                  <c:v>747.0</c:v>
                </c:pt>
                <c:pt idx="1879">
                  <c:v>747.0</c:v>
                </c:pt>
                <c:pt idx="1880">
                  <c:v>747.0</c:v>
                </c:pt>
                <c:pt idx="1881">
                  <c:v>747.0</c:v>
                </c:pt>
                <c:pt idx="1882">
                  <c:v>747.0</c:v>
                </c:pt>
                <c:pt idx="1883">
                  <c:v>747.0</c:v>
                </c:pt>
                <c:pt idx="1884">
                  <c:v>747.0</c:v>
                </c:pt>
                <c:pt idx="1885">
                  <c:v>747.0</c:v>
                </c:pt>
                <c:pt idx="1886">
                  <c:v>747.0</c:v>
                </c:pt>
                <c:pt idx="1887">
                  <c:v>747.0</c:v>
                </c:pt>
                <c:pt idx="1888">
                  <c:v>747.0</c:v>
                </c:pt>
                <c:pt idx="1889">
                  <c:v>747.0</c:v>
                </c:pt>
                <c:pt idx="1890">
                  <c:v>747.0</c:v>
                </c:pt>
                <c:pt idx="1891">
                  <c:v>748.0</c:v>
                </c:pt>
                <c:pt idx="1892">
                  <c:v>748.0</c:v>
                </c:pt>
                <c:pt idx="1893">
                  <c:v>749.0</c:v>
                </c:pt>
                <c:pt idx="1894">
                  <c:v>750.0</c:v>
                </c:pt>
                <c:pt idx="1895">
                  <c:v>751.0</c:v>
                </c:pt>
                <c:pt idx="1896">
                  <c:v>751.0</c:v>
                </c:pt>
                <c:pt idx="1897">
                  <c:v>751.0</c:v>
                </c:pt>
                <c:pt idx="1898">
                  <c:v>751.0</c:v>
                </c:pt>
                <c:pt idx="1899">
                  <c:v>751.0</c:v>
                </c:pt>
                <c:pt idx="1900">
                  <c:v>751.0</c:v>
                </c:pt>
                <c:pt idx="1901">
                  <c:v>752.0</c:v>
                </c:pt>
                <c:pt idx="1902">
                  <c:v>753.0</c:v>
                </c:pt>
                <c:pt idx="1903">
                  <c:v>754.0</c:v>
                </c:pt>
                <c:pt idx="1904">
                  <c:v>755.0</c:v>
                </c:pt>
                <c:pt idx="1905">
                  <c:v>755.0</c:v>
                </c:pt>
                <c:pt idx="1906">
                  <c:v>756.0</c:v>
                </c:pt>
                <c:pt idx="1907">
                  <c:v>756.0</c:v>
                </c:pt>
                <c:pt idx="1908">
                  <c:v>756.0</c:v>
                </c:pt>
                <c:pt idx="1909">
                  <c:v>756.0</c:v>
                </c:pt>
                <c:pt idx="1910">
                  <c:v>756.0</c:v>
                </c:pt>
                <c:pt idx="1911">
                  <c:v>757.0</c:v>
                </c:pt>
                <c:pt idx="1912">
                  <c:v>757.0</c:v>
                </c:pt>
                <c:pt idx="1913">
                  <c:v>758.0</c:v>
                </c:pt>
                <c:pt idx="1914">
                  <c:v>758.0</c:v>
                </c:pt>
                <c:pt idx="1915">
                  <c:v>758.0</c:v>
                </c:pt>
                <c:pt idx="1916">
                  <c:v>758.0</c:v>
                </c:pt>
                <c:pt idx="1917">
                  <c:v>758.0</c:v>
                </c:pt>
                <c:pt idx="1918">
                  <c:v>758.0</c:v>
                </c:pt>
                <c:pt idx="1919">
                  <c:v>759.0</c:v>
                </c:pt>
                <c:pt idx="1920">
                  <c:v>759.0</c:v>
                </c:pt>
                <c:pt idx="1921">
                  <c:v>759.0</c:v>
                </c:pt>
                <c:pt idx="1922">
                  <c:v>759.0</c:v>
                </c:pt>
                <c:pt idx="1923">
                  <c:v>759.0</c:v>
                </c:pt>
                <c:pt idx="1924">
                  <c:v>759.0</c:v>
                </c:pt>
                <c:pt idx="1925">
                  <c:v>760.0</c:v>
                </c:pt>
                <c:pt idx="1926">
                  <c:v>760.0</c:v>
                </c:pt>
                <c:pt idx="1927">
                  <c:v>760.0</c:v>
                </c:pt>
                <c:pt idx="1928">
                  <c:v>760.0</c:v>
                </c:pt>
                <c:pt idx="1929">
                  <c:v>761.0</c:v>
                </c:pt>
                <c:pt idx="1930">
                  <c:v>761.0</c:v>
                </c:pt>
                <c:pt idx="1931">
                  <c:v>761.0</c:v>
                </c:pt>
                <c:pt idx="1932">
                  <c:v>761.0</c:v>
                </c:pt>
                <c:pt idx="1933">
                  <c:v>762.0</c:v>
                </c:pt>
                <c:pt idx="1934">
                  <c:v>763.0</c:v>
                </c:pt>
                <c:pt idx="1935">
                  <c:v>763.0</c:v>
                </c:pt>
                <c:pt idx="1936">
                  <c:v>764.0</c:v>
                </c:pt>
                <c:pt idx="1937">
                  <c:v>765.0</c:v>
                </c:pt>
                <c:pt idx="1938">
                  <c:v>765.0</c:v>
                </c:pt>
                <c:pt idx="1939">
                  <c:v>765.0</c:v>
                </c:pt>
                <c:pt idx="1940">
                  <c:v>765.0</c:v>
                </c:pt>
                <c:pt idx="1941">
                  <c:v>765.0</c:v>
                </c:pt>
                <c:pt idx="1942">
                  <c:v>765.0</c:v>
                </c:pt>
                <c:pt idx="1943">
                  <c:v>765.0</c:v>
                </c:pt>
                <c:pt idx="1944">
                  <c:v>765.0</c:v>
                </c:pt>
                <c:pt idx="1945">
                  <c:v>765.0</c:v>
                </c:pt>
                <c:pt idx="1946">
                  <c:v>765.0</c:v>
                </c:pt>
                <c:pt idx="1947">
                  <c:v>765.0</c:v>
                </c:pt>
                <c:pt idx="1948">
                  <c:v>766.0</c:v>
                </c:pt>
                <c:pt idx="1949">
                  <c:v>767.0</c:v>
                </c:pt>
                <c:pt idx="1950">
                  <c:v>768.0</c:v>
                </c:pt>
                <c:pt idx="1951">
                  <c:v>768.0</c:v>
                </c:pt>
                <c:pt idx="1952">
                  <c:v>768.0</c:v>
                </c:pt>
                <c:pt idx="1953">
                  <c:v>768.0</c:v>
                </c:pt>
                <c:pt idx="1954">
                  <c:v>769.0</c:v>
                </c:pt>
                <c:pt idx="1955">
                  <c:v>769.0</c:v>
                </c:pt>
                <c:pt idx="1956">
                  <c:v>769.0</c:v>
                </c:pt>
                <c:pt idx="1957">
                  <c:v>770.0</c:v>
                </c:pt>
                <c:pt idx="1958">
                  <c:v>771.0</c:v>
                </c:pt>
                <c:pt idx="1959">
                  <c:v>772.0</c:v>
                </c:pt>
                <c:pt idx="1960">
                  <c:v>773.0</c:v>
                </c:pt>
                <c:pt idx="1961">
                  <c:v>773.0</c:v>
                </c:pt>
                <c:pt idx="1962">
                  <c:v>773.0</c:v>
                </c:pt>
                <c:pt idx="1963">
                  <c:v>774.0</c:v>
                </c:pt>
                <c:pt idx="1964">
                  <c:v>774.0</c:v>
                </c:pt>
                <c:pt idx="1965">
                  <c:v>774.0</c:v>
                </c:pt>
                <c:pt idx="1966">
                  <c:v>774.0</c:v>
                </c:pt>
                <c:pt idx="1967">
                  <c:v>775.0</c:v>
                </c:pt>
                <c:pt idx="1968">
                  <c:v>775.0</c:v>
                </c:pt>
                <c:pt idx="1969">
                  <c:v>775.0</c:v>
                </c:pt>
                <c:pt idx="1970">
                  <c:v>775.0</c:v>
                </c:pt>
                <c:pt idx="1971">
                  <c:v>775.0</c:v>
                </c:pt>
                <c:pt idx="1972">
                  <c:v>775.0</c:v>
                </c:pt>
                <c:pt idx="1973">
                  <c:v>775.0</c:v>
                </c:pt>
                <c:pt idx="1974">
                  <c:v>775.0</c:v>
                </c:pt>
                <c:pt idx="1975">
                  <c:v>775.0</c:v>
                </c:pt>
                <c:pt idx="1976">
                  <c:v>775.0</c:v>
                </c:pt>
                <c:pt idx="1977">
                  <c:v>775.0</c:v>
                </c:pt>
                <c:pt idx="1978">
                  <c:v>776.0</c:v>
                </c:pt>
                <c:pt idx="1979">
                  <c:v>776.0</c:v>
                </c:pt>
                <c:pt idx="1980">
                  <c:v>777.0</c:v>
                </c:pt>
                <c:pt idx="1981">
                  <c:v>778.0</c:v>
                </c:pt>
                <c:pt idx="1982">
                  <c:v>779.0</c:v>
                </c:pt>
                <c:pt idx="1983">
                  <c:v>780.0</c:v>
                </c:pt>
                <c:pt idx="1984">
                  <c:v>781.0</c:v>
                </c:pt>
                <c:pt idx="1985">
                  <c:v>782.0</c:v>
                </c:pt>
                <c:pt idx="1986">
                  <c:v>783.0</c:v>
                </c:pt>
                <c:pt idx="1987">
                  <c:v>784.0</c:v>
                </c:pt>
                <c:pt idx="1988">
                  <c:v>785.0</c:v>
                </c:pt>
                <c:pt idx="1989">
                  <c:v>786.0</c:v>
                </c:pt>
                <c:pt idx="1990">
                  <c:v>787.0</c:v>
                </c:pt>
                <c:pt idx="1991">
                  <c:v>788.0</c:v>
                </c:pt>
                <c:pt idx="1992">
                  <c:v>789.0</c:v>
                </c:pt>
                <c:pt idx="1993">
                  <c:v>790.0</c:v>
                </c:pt>
                <c:pt idx="1994">
                  <c:v>791.0</c:v>
                </c:pt>
                <c:pt idx="1995">
                  <c:v>792.0</c:v>
                </c:pt>
                <c:pt idx="1996">
                  <c:v>793.0</c:v>
                </c:pt>
                <c:pt idx="1997">
                  <c:v>794.0</c:v>
                </c:pt>
                <c:pt idx="1998">
                  <c:v>795.0</c:v>
                </c:pt>
                <c:pt idx="1999">
                  <c:v>796.0</c:v>
                </c:pt>
                <c:pt idx="2000">
                  <c:v>797.0</c:v>
                </c:pt>
                <c:pt idx="2001">
                  <c:v>797.0</c:v>
                </c:pt>
                <c:pt idx="2002">
                  <c:v>798.0</c:v>
                </c:pt>
                <c:pt idx="2003">
                  <c:v>799.0</c:v>
                </c:pt>
                <c:pt idx="2004">
                  <c:v>799.0</c:v>
                </c:pt>
                <c:pt idx="2005">
                  <c:v>799.0</c:v>
                </c:pt>
                <c:pt idx="2006">
                  <c:v>800.0</c:v>
                </c:pt>
                <c:pt idx="2007">
                  <c:v>800.0</c:v>
                </c:pt>
                <c:pt idx="2008">
                  <c:v>800.0</c:v>
                </c:pt>
                <c:pt idx="2009">
                  <c:v>800.0</c:v>
                </c:pt>
                <c:pt idx="2010">
                  <c:v>801.0</c:v>
                </c:pt>
                <c:pt idx="2011">
                  <c:v>802.0</c:v>
                </c:pt>
                <c:pt idx="2012">
                  <c:v>802.0</c:v>
                </c:pt>
                <c:pt idx="2013">
                  <c:v>802.0</c:v>
                </c:pt>
                <c:pt idx="2014">
                  <c:v>803.0</c:v>
                </c:pt>
                <c:pt idx="2015">
                  <c:v>804.0</c:v>
                </c:pt>
                <c:pt idx="2016">
                  <c:v>805.0</c:v>
                </c:pt>
                <c:pt idx="2017">
                  <c:v>805.0</c:v>
                </c:pt>
                <c:pt idx="2018">
                  <c:v>805.0</c:v>
                </c:pt>
                <c:pt idx="2019">
                  <c:v>805.0</c:v>
                </c:pt>
                <c:pt idx="2020">
                  <c:v>805.0</c:v>
                </c:pt>
                <c:pt idx="2021">
                  <c:v>805.0</c:v>
                </c:pt>
                <c:pt idx="2022">
                  <c:v>805.0</c:v>
                </c:pt>
                <c:pt idx="2023">
                  <c:v>805.0</c:v>
                </c:pt>
                <c:pt idx="2024">
                  <c:v>806.0</c:v>
                </c:pt>
                <c:pt idx="2025">
                  <c:v>806.0</c:v>
                </c:pt>
                <c:pt idx="2026">
                  <c:v>806.0</c:v>
                </c:pt>
                <c:pt idx="2027">
                  <c:v>806.0</c:v>
                </c:pt>
                <c:pt idx="2028">
                  <c:v>806.0</c:v>
                </c:pt>
                <c:pt idx="2029">
                  <c:v>807.0</c:v>
                </c:pt>
                <c:pt idx="2030">
                  <c:v>807.0</c:v>
                </c:pt>
                <c:pt idx="2031">
                  <c:v>807.0</c:v>
                </c:pt>
                <c:pt idx="2032">
                  <c:v>808.0</c:v>
                </c:pt>
                <c:pt idx="2033">
                  <c:v>808.0</c:v>
                </c:pt>
                <c:pt idx="2034">
                  <c:v>809.0</c:v>
                </c:pt>
                <c:pt idx="2035">
                  <c:v>809.0</c:v>
                </c:pt>
                <c:pt idx="2036">
                  <c:v>809.0</c:v>
                </c:pt>
                <c:pt idx="2037">
                  <c:v>809.0</c:v>
                </c:pt>
                <c:pt idx="2038">
                  <c:v>809.0</c:v>
                </c:pt>
                <c:pt idx="2039">
                  <c:v>810.0</c:v>
                </c:pt>
                <c:pt idx="2040">
                  <c:v>810.0</c:v>
                </c:pt>
                <c:pt idx="2041">
                  <c:v>810.0</c:v>
                </c:pt>
                <c:pt idx="2042">
                  <c:v>810.0</c:v>
                </c:pt>
                <c:pt idx="2043">
                  <c:v>810.0</c:v>
                </c:pt>
                <c:pt idx="2044">
                  <c:v>810.0</c:v>
                </c:pt>
                <c:pt idx="2045">
                  <c:v>810.0</c:v>
                </c:pt>
                <c:pt idx="2046">
                  <c:v>810.0</c:v>
                </c:pt>
                <c:pt idx="2047">
                  <c:v>810.0</c:v>
                </c:pt>
                <c:pt idx="2048">
                  <c:v>811.0</c:v>
                </c:pt>
                <c:pt idx="2049">
                  <c:v>812.0</c:v>
                </c:pt>
                <c:pt idx="2050">
                  <c:v>813.0</c:v>
                </c:pt>
                <c:pt idx="2051">
                  <c:v>813.0</c:v>
                </c:pt>
                <c:pt idx="2052">
                  <c:v>814.0</c:v>
                </c:pt>
                <c:pt idx="2053">
                  <c:v>814.0</c:v>
                </c:pt>
                <c:pt idx="2054">
                  <c:v>814.0</c:v>
                </c:pt>
                <c:pt idx="2055">
                  <c:v>814.0</c:v>
                </c:pt>
                <c:pt idx="2056">
                  <c:v>815.0</c:v>
                </c:pt>
                <c:pt idx="2057">
                  <c:v>815.0</c:v>
                </c:pt>
                <c:pt idx="2058">
                  <c:v>815.0</c:v>
                </c:pt>
                <c:pt idx="2059">
                  <c:v>815.0</c:v>
                </c:pt>
                <c:pt idx="2060">
                  <c:v>816.0</c:v>
                </c:pt>
                <c:pt idx="2061">
                  <c:v>816.0</c:v>
                </c:pt>
                <c:pt idx="2062">
                  <c:v>816.0</c:v>
                </c:pt>
                <c:pt idx="2063">
                  <c:v>816.0</c:v>
                </c:pt>
                <c:pt idx="2064">
                  <c:v>816.0</c:v>
                </c:pt>
                <c:pt idx="2065">
                  <c:v>817.0</c:v>
                </c:pt>
                <c:pt idx="2066">
                  <c:v>817.0</c:v>
                </c:pt>
                <c:pt idx="2067">
                  <c:v>817.0</c:v>
                </c:pt>
                <c:pt idx="2068">
                  <c:v>818.0</c:v>
                </c:pt>
                <c:pt idx="2069">
                  <c:v>818.0</c:v>
                </c:pt>
                <c:pt idx="2070">
                  <c:v>819.0</c:v>
                </c:pt>
                <c:pt idx="2071">
                  <c:v>819.0</c:v>
                </c:pt>
                <c:pt idx="2072">
                  <c:v>820.0</c:v>
                </c:pt>
                <c:pt idx="2073">
                  <c:v>821.0</c:v>
                </c:pt>
                <c:pt idx="2074">
                  <c:v>821.0</c:v>
                </c:pt>
                <c:pt idx="2075">
                  <c:v>821.0</c:v>
                </c:pt>
                <c:pt idx="2076">
                  <c:v>821.0</c:v>
                </c:pt>
                <c:pt idx="2077">
                  <c:v>821.0</c:v>
                </c:pt>
                <c:pt idx="2078">
                  <c:v>821.0</c:v>
                </c:pt>
                <c:pt idx="2079">
                  <c:v>821.0</c:v>
                </c:pt>
                <c:pt idx="2080">
                  <c:v>821.0</c:v>
                </c:pt>
                <c:pt idx="2081">
                  <c:v>822.0</c:v>
                </c:pt>
                <c:pt idx="2082">
                  <c:v>822.0</c:v>
                </c:pt>
                <c:pt idx="2083">
                  <c:v>822.0</c:v>
                </c:pt>
                <c:pt idx="2084">
                  <c:v>822.0</c:v>
                </c:pt>
                <c:pt idx="2085">
                  <c:v>823.0</c:v>
                </c:pt>
                <c:pt idx="2086">
                  <c:v>823.0</c:v>
                </c:pt>
                <c:pt idx="2087">
                  <c:v>823.0</c:v>
                </c:pt>
                <c:pt idx="2088">
                  <c:v>824.0</c:v>
                </c:pt>
                <c:pt idx="2089">
                  <c:v>825.0</c:v>
                </c:pt>
                <c:pt idx="2090">
                  <c:v>826.0</c:v>
                </c:pt>
                <c:pt idx="2091">
                  <c:v>827.0</c:v>
                </c:pt>
                <c:pt idx="2092">
                  <c:v>828.0</c:v>
                </c:pt>
                <c:pt idx="2093">
                  <c:v>829.0</c:v>
                </c:pt>
                <c:pt idx="2094">
                  <c:v>830.0</c:v>
                </c:pt>
                <c:pt idx="2095">
                  <c:v>830.0</c:v>
                </c:pt>
                <c:pt idx="2096">
                  <c:v>831.0</c:v>
                </c:pt>
                <c:pt idx="2097">
                  <c:v>832.0</c:v>
                </c:pt>
                <c:pt idx="2098">
                  <c:v>833.0</c:v>
                </c:pt>
                <c:pt idx="2099">
                  <c:v>834.0</c:v>
                </c:pt>
                <c:pt idx="2100">
                  <c:v>834.0</c:v>
                </c:pt>
                <c:pt idx="2101">
                  <c:v>834.0</c:v>
                </c:pt>
                <c:pt idx="2102">
                  <c:v>834.0</c:v>
                </c:pt>
                <c:pt idx="2103">
                  <c:v>834.0</c:v>
                </c:pt>
                <c:pt idx="2104">
                  <c:v>834.0</c:v>
                </c:pt>
                <c:pt idx="2105">
                  <c:v>834.0</c:v>
                </c:pt>
                <c:pt idx="2106">
                  <c:v>835.0</c:v>
                </c:pt>
                <c:pt idx="2107">
                  <c:v>835.0</c:v>
                </c:pt>
                <c:pt idx="2108">
                  <c:v>836.0</c:v>
                </c:pt>
                <c:pt idx="2109">
                  <c:v>837.0</c:v>
                </c:pt>
                <c:pt idx="2110">
                  <c:v>837.0</c:v>
                </c:pt>
                <c:pt idx="2111">
                  <c:v>837.0</c:v>
                </c:pt>
                <c:pt idx="2112">
                  <c:v>837.0</c:v>
                </c:pt>
                <c:pt idx="2113">
                  <c:v>837.0</c:v>
                </c:pt>
                <c:pt idx="2114">
                  <c:v>838.0</c:v>
                </c:pt>
                <c:pt idx="2115">
                  <c:v>838.0</c:v>
                </c:pt>
                <c:pt idx="2116">
                  <c:v>839.0</c:v>
                </c:pt>
                <c:pt idx="2117">
                  <c:v>839.0</c:v>
                </c:pt>
                <c:pt idx="2118">
                  <c:v>839.0</c:v>
                </c:pt>
                <c:pt idx="2119">
                  <c:v>839.0</c:v>
                </c:pt>
                <c:pt idx="2120">
                  <c:v>839.0</c:v>
                </c:pt>
                <c:pt idx="2121">
                  <c:v>839.0</c:v>
                </c:pt>
                <c:pt idx="2122">
                  <c:v>840.0</c:v>
                </c:pt>
                <c:pt idx="2123">
                  <c:v>840.0</c:v>
                </c:pt>
                <c:pt idx="2124">
                  <c:v>840.0</c:v>
                </c:pt>
                <c:pt idx="2125">
                  <c:v>841.0</c:v>
                </c:pt>
                <c:pt idx="2126">
                  <c:v>841.0</c:v>
                </c:pt>
                <c:pt idx="2127">
                  <c:v>841.0</c:v>
                </c:pt>
                <c:pt idx="2128">
                  <c:v>842.0</c:v>
                </c:pt>
                <c:pt idx="2129">
                  <c:v>843.0</c:v>
                </c:pt>
                <c:pt idx="2130">
                  <c:v>844.0</c:v>
                </c:pt>
                <c:pt idx="2131">
                  <c:v>844.0</c:v>
                </c:pt>
                <c:pt idx="2132">
                  <c:v>844.0</c:v>
                </c:pt>
                <c:pt idx="2133">
                  <c:v>845.0</c:v>
                </c:pt>
                <c:pt idx="2134">
                  <c:v>845.0</c:v>
                </c:pt>
                <c:pt idx="2135">
                  <c:v>846.0</c:v>
                </c:pt>
                <c:pt idx="2136">
                  <c:v>846.0</c:v>
                </c:pt>
                <c:pt idx="2137">
                  <c:v>847.0</c:v>
                </c:pt>
                <c:pt idx="2138">
                  <c:v>847.0</c:v>
                </c:pt>
                <c:pt idx="2139">
                  <c:v>848.0</c:v>
                </c:pt>
                <c:pt idx="2140">
                  <c:v>848.0</c:v>
                </c:pt>
                <c:pt idx="2141">
                  <c:v>849.0</c:v>
                </c:pt>
                <c:pt idx="2142">
                  <c:v>850.0</c:v>
                </c:pt>
                <c:pt idx="2143">
                  <c:v>850.0</c:v>
                </c:pt>
                <c:pt idx="2144">
                  <c:v>850.0</c:v>
                </c:pt>
                <c:pt idx="2145">
                  <c:v>851.0</c:v>
                </c:pt>
                <c:pt idx="2146">
                  <c:v>852.0</c:v>
                </c:pt>
                <c:pt idx="2147">
                  <c:v>853.0</c:v>
                </c:pt>
                <c:pt idx="2148">
                  <c:v>854.0</c:v>
                </c:pt>
                <c:pt idx="2149">
                  <c:v>854.0</c:v>
                </c:pt>
                <c:pt idx="2150">
                  <c:v>854.0</c:v>
                </c:pt>
                <c:pt idx="2151">
                  <c:v>855.0</c:v>
                </c:pt>
                <c:pt idx="2152">
                  <c:v>856.0</c:v>
                </c:pt>
                <c:pt idx="2153">
                  <c:v>856.0</c:v>
                </c:pt>
                <c:pt idx="2154">
                  <c:v>857.0</c:v>
                </c:pt>
                <c:pt idx="2155">
                  <c:v>857.0</c:v>
                </c:pt>
                <c:pt idx="2156">
                  <c:v>858.0</c:v>
                </c:pt>
                <c:pt idx="2157">
                  <c:v>859.0</c:v>
                </c:pt>
                <c:pt idx="2158">
                  <c:v>859.0</c:v>
                </c:pt>
                <c:pt idx="2159">
                  <c:v>859.0</c:v>
                </c:pt>
                <c:pt idx="2160">
                  <c:v>859.0</c:v>
                </c:pt>
                <c:pt idx="2161">
                  <c:v>859.0</c:v>
                </c:pt>
                <c:pt idx="2162">
                  <c:v>859.0</c:v>
                </c:pt>
                <c:pt idx="2163">
                  <c:v>859.0</c:v>
                </c:pt>
                <c:pt idx="2164">
                  <c:v>859.0</c:v>
                </c:pt>
                <c:pt idx="2165">
                  <c:v>859.0</c:v>
                </c:pt>
                <c:pt idx="2166">
                  <c:v>859.0</c:v>
                </c:pt>
                <c:pt idx="2167">
                  <c:v>859.0</c:v>
                </c:pt>
                <c:pt idx="2168">
                  <c:v>860.0</c:v>
                </c:pt>
                <c:pt idx="2169">
                  <c:v>861.0</c:v>
                </c:pt>
                <c:pt idx="2170">
                  <c:v>861.0</c:v>
                </c:pt>
                <c:pt idx="2171">
                  <c:v>861.0</c:v>
                </c:pt>
                <c:pt idx="2172">
                  <c:v>861.0</c:v>
                </c:pt>
                <c:pt idx="2173">
                  <c:v>861.0</c:v>
                </c:pt>
                <c:pt idx="2174">
                  <c:v>861.0</c:v>
                </c:pt>
                <c:pt idx="2175">
                  <c:v>862.0</c:v>
                </c:pt>
                <c:pt idx="2176">
                  <c:v>863.0</c:v>
                </c:pt>
                <c:pt idx="2177">
                  <c:v>863.0</c:v>
                </c:pt>
                <c:pt idx="2178">
                  <c:v>863.0</c:v>
                </c:pt>
                <c:pt idx="2179">
                  <c:v>863.0</c:v>
                </c:pt>
                <c:pt idx="2180">
                  <c:v>863.0</c:v>
                </c:pt>
                <c:pt idx="2181">
                  <c:v>863.0</c:v>
                </c:pt>
                <c:pt idx="2182">
                  <c:v>864.0</c:v>
                </c:pt>
                <c:pt idx="2183">
                  <c:v>864.0</c:v>
                </c:pt>
                <c:pt idx="2184">
                  <c:v>864.0</c:v>
                </c:pt>
                <c:pt idx="2185">
                  <c:v>864.0</c:v>
                </c:pt>
                <c:pt idx="2186">
                  <c:v>864.0</c:v>
                </c:pt>
                <c:pt idx="2187">
                  <c:v>864.0</c:v>
                </c:pt>
                <c:pt idx="2188">
                  <c:v>864.0</c:v>
                </c:pt>
                <c:pt idx="2189">
                  <c:v>864.0</c:v>
                </c:pt>
                <c:pt idx="2190">
                  <c:v>864.0</c:v>
                </c:pt>
                <c:pt idx="2191">
                  <c:v>864.0</c:v>
                </c:pt>
                <c:pt idx="2192">
                  <c:v>864.0</c:v>
                </c:pt>
                <c:pt idx="2193">
                  <c:v>864.0</c:v>
                </c:pt>
                <c:pt idx="2194">
                  <c:v>864.0</c:v>
                </c:pt>
                <c:pt idx="2195">
                  <c:v>864.0</c:v>
                </c:pt>
                <c:pt idx="2196">
                  <c:v>864.0</c:v>
                </c:pt>
                <c:pt idx="2197">
                  <c:v>865.0</c:v>
                </c:pt>
                <c:pt idx="2198">
                  <c:v>865.0</c:v>
                </c:pt>
                <c:pt idx="2199">
                  <c:v>865.0</c:v>
                </c:pt>
                <c:pt idx="2200">
                  <c:v>865.0</c:v>
                </c:pt>
                <c:pt idx="2201">
                  <c:v>865.0</c:v>
                </c:pt>
                <c:pt idx="2202">
                  <c:v>865.0</c:v>
                </c:pt>
                <c:pt idx="2203">
                  <c:v>865.0</c:v>
                </c:pt>
                <c:pt idx="2204">
                  <c:v>865.0</c:v>
                </c:pt>
                <c:pt idx="2205">
                  <c:v>865.0</c:v>
                </c:pt>
                <c:pt idx="2206">
                  <c:v>865.0</c:v>
                </c:pt>
                <c:pt idx="2207">
                  <c:v>865.0</c:v>
                </c:pt>
                <c:pt idx="2208">
                  <c:v>865.0</c:v>
                </c:pt>
                <c:pt idx="2209">
                  <c:v>865.0</c:v>
                </c:pt>
                <c:pt idx="2210">
                  <c:v>865.0</c:v>
                </c:pt>
                <c:pt idx="2211">
                  <c:v>865.0</c:v>
                </c:pt>
                <c:pt idx="2212">
                  <c:v>865.0</c:v>
                </c:pt>
                <c:pt idx="2213">
                  <c:v>865.0</c:v>
                </c:pt>
                <c:pt idx="2214">
                  <c:v>865.0</c:v>
                </c:pt>
                <c:pt idx="2215">
                  <c:v>865.0</c:v>
                </c:pt>
                <c:pt idx="2216">
                  <c:v>865.0</c:v>
                </c:pt>
                <c:pt idx="2217">
                  <c:v>865.0</c:v>
                </c:pt>
                <c:pt idx="2218">
                  <c:v>865.0</c:v>
                </c:pt>
                <c:pt idx="2219">
                  <c:v>866.0</c:v>
                </c:pt>
                <c:pt idx="2220">
                  <c:v>866.0</c:v>
                </c:pt>
                <c:pt idx="2221">
                  <c:v>866.0</c:v>
                </c:pt>
                <c:pt idx="2222">
                  <c:v>866.0</c:v>
                </c:pt>
                <c:pt idx="2223">
                  <c:v>867.0</c:v>
                </c:pt>
                <c:pt idx="2224">
                  <c:v>867.0</c:v>
                </c:pt>
                <c:pt idx="2225">
                  <c:v>868.0</c:v>
                </c:pt>
                <c:pt idx="2226">
                  <c:v>868.0</c:v>
                </c:pt>
                <c:pt idx="2227">
                  <c:v>868.0</c:v>
                </c:pt>
                <c:pt idx="2228">
                  <c:v>868.0</c:v>
                </c:pt>
                <c:pt idx="2229">
                  <c:v>868.0</c:v>
                </c:pt>
                <c:pt idx="2230">
                  <c:v>869.0</c:v>
                </c:pt>
                <c:pt idx="2231">
                  <c:v>870.0</c:v>
                </c:pt>
                <c:pt idx="2232">
                  <c:v>870.0</c:v>
                </c:pt>
                <c:pt idx="2233">
                  <c:v>871.0</c:v>
                </c:pt>
                <c:pt idx="2234">
                  <c:v>871.0</c:v>
                </c:pt>
                <c:pt idx="2235">
                  <c:v>872.0</c:v>
                </c:pt>
                <c:pt idx="2236">
                  <c:v>873.0</c:v>
                </c:pt>
                <c:pt idx="2237">
                  <c:v>874.0</c:v>
                </c:pt>
                <c:pt idx="2238">
                  <c:v>875.0</c:v>
                </c:pt>
                <c:pt idx="2239">
                  <c:v>875.0</c:v>
                </c:pt>
                <c:pt idx="2240">
                  <c:v>876.0</c:v>
                </c:pt>
                <c:pt idx="2241">
                  <c:v>876.0</c:v>
                </c:pt>
                <c:pt idx="2242">
                  <c:v>876.0</c:v>
                </c:pt>
                <c:pt idx="2243">
                  <c:v>877.0</c:v>
                </c:pt>
                <c:pt idx="2244">
                  <c:v>877.0</c:v>
                </c:pt>
                <c:pt idx="2245">
                  <c:v>877.0</c:v>
                </c:pt>
                <c:pt idx="2246">
                  <c:v>878.0</c:v>
                </c:pt>
                <c:pt idx="2247">
                  <c:v>879.0</c:v>
                </c:pt>
                <c:pt idx="2248">
                  <c:v>880.0</c:v>
                </c:pt>
                <c:pt idx="2249">
                  <c:v>880.0</c:v>
                </c:pt>
                <c:pt idx="2250">
                  <c:v>880.0</c:v>
                </c:pt>
                <c:pt idx="2251">
                  <c:v>880.0</c:v>
                </c:pt>
                <c:pt idx="2252">
                  <c:v>881.0</c:v>
                </c:pt>
                <c:pt idx="2253">
                  <c:v>882.0</c:v>
                </c:pt>
                <c:pt idx="2254">
                  <c:v>883.0</c:v>
                </c:pt>
                <c:pt idx="2255">
                  <c:v>883.0</c:v>
                </c:pt>
                <c:pt idx="2256">
                  <c:v>883.0</c:v>
                </c:pt>
                <c:pt idx="2257">
                  <c:v>884.0</c:v>
                </c:pt>
                <c:pt idx="2258">
                  <c:v>884.0</c:v>
                </c:pt>
                <c:pt idx="2259">
                  <c:v>884.0</c:v>
                </c:pt>
                <c:pt idx="2260">
                  <c:v>884.0</c:v>
                </c:pt>
                <c:pt idx="2261">
                  <c:v>884.0</c:v>
                </c:pt>
                <c:pt idx="2262">
                  <c:v>884.0</c:v>
                </c:pt>
                <c:pt idx="2263">
                  <c:v>884.0</c:v>
                </c:pt>
                <c:pt idx="2264">
                  <c:v>884.0</c:v>
                </c:pt>
                <c:pt idx="2265">
                  <c:v>884.0</c:v>
                </c:pt>
                <c:pt idx="2266">
                  <c:v>884.0</c:v>
                </c:pt>
                <c:pt idx="2267">
                  <c:v>885.0</c:v>
                </c:pt>
                <c:pt idx="2268">
                  <c:v>886.0</c:v>
                </c:pt>
                <c:pt idx="2269">
                  <c:v>886.0</c:v>
                </c:pt>
                <c:pt idx="2270">
                  <c:v>886.0</c:v>
                </c:pt>
                <c:pt idx="2271">
                  <c:v>886.0</c:v>
                </c:pt>
                <c:pt idx="2272">
                  <c:v>886.0</c:v>
                </c:pt>
                <c:pt idx="2273">
                  <c:v>886.0</c:v>
                </c:pt>
                <c:pt idx="2274">
                  <c:v>886.0</c:v>
                </c:pt>
                <c:pt idx="2275">
                  <c:v>887.0</c:v>
                </c:pt>
                <c:pt idx="2276">
                  <c:v>888.0</c:v>
                </c:pt>
                <c:pt idx="2277">
                  <c:v>888.0</c:v>
                </c:pt>
                <c:pt idx="2278">
                  <c:v>889.0</c:v>
                </c:pt>
                <c:pt idx="2279">
                  <c:v>890.0</c:v>
                </c:pt>
                <c:pt idx="2280">
                  <c:v>891.0</c:v>
                </c:pt>
                <c:pt idx="2281">
                  <c:v>892.0</c:v>
                </c:pt>
                <c:pt idx="2282">
                  <c:v>893.0</c:v>
                </c:pt>
                <c:pt idx="2283">
                  <c:v>894.0</c:v>
                </c:pt>
                <c:pt idx="2284">
                  <c:v>894.0</c:v>
                </c:pt>
                <c:pt idx="2285">
                  <c:v>895.0</c:v>
                </c:pt>
                <c:pt idx="2286">
                  <c:v>896.0</c:v>
                </c:pt>
                <c:pt idx="2287">
                  <c:v>896.0</c:v>
                </c:pt>
                <c:pt idx="2288">
                  <c:v>896.0</c:v>
                </c:pt>
                <c:pt idx="2289">
                  <c:v>897.0</c:v>
                </c:pt>
                <c:pt idx="2290">
                  <c:v>898.0</c:v>
                </c:pt>
                <c:pt idx="2291">
                  <c:v>899.0</c:v>
                </c:pt>
                <c:pt idx="2292">
                  <c:v>900.0</c:v>
                </c:pt>
                <c:pt idx="2293">
                  <c:v>900.0</c:v>
                </c:pt>
                <c:pt idx="2294">
                  <c:v>901.0</c:v>
                </c:pt>
                <c:pt idx="2295">
                  <c:v>901.0</c:v>
                </c:pt>
                <c:pt idx="2296">
                  <c:v>901.0</c:v>
                </c:pt>
                <c:pt idx="2297">
                  <c:v>901.0</c:v>
                </c:pt>
                <c:pt idx="2298">
                  <c:v>902.0</c:v>
                </c:pt>
                <c:pt idx="2299">
                  <c:v>903.0</c:v>
                </c:pt>
                <c:pt idx="2300">
                  <c:v>904.0</c:v>
                </c:pt>
                <c:pt idx="2301">
                  <c:v>905.0</c:v>
                </c:pt>
                <c:pt idx="2302">
                  <c:v>905.0</c:v>
                </c:pt>
                <c:pt idx="2303">
                  <c:v>905.0</c:v>
                </c:pt>
                <c:pt idx="2304">
                  <c:v>905.0</c:v>
                </c:pt>
                <c:pt idx="2305">
                  <c:v>906.0</c:v>
                </c:pt>
                <c:pt idx="2306">
                  <c:v>906.0</c:v>
                </c:pt>
                <c:pt idx="2307">
                  <c:v>907.0</c:v>
                </c:pt>
                <c:pt idx="2308">
                  <c:v>907.0</c:v>
                </c:pt>
                <c:pt idx="2309">
                  <c:v>908.0</c:v>
                </c:pt>
                <c:pt idx="2310">
                  <c:v>909.0</c:v>
                </c:pt>
                <c:pt idx="2311">
                  <c:v>909.0</c:v>
                </c:pt>
                <c:pt idx="2312">
                  <c:v>909.0</c:v>
                </c:pt>
                <c:pt idx="2313">
                  <c:v>909.0</c:v>
                </c:pt>
                <c:pt idx="2314">
                  <c:v>909.0</c:v>
                </c:pt>
                <c:pt idx="2315">
                  <c:v>910.0</c:v>
                </c:pt>
                <c:pt idx="2316">
                  <c:v>910.0</c:v>
                </c:pt>
                <c:pt idx="2317">
                  <c:v>910.0</c:v>
                </c:pt>
                <c:pt idx="2318">
                  <c:v>911.0</c:v>
                </c:pt>
                <c:pt idx="2319">
                  <c:v>912.0</c:v>
                </c:pt>
                <c:pt idx="2320">
                  <c:v>913.0</c:v>
                </c:pt>
                <c:pt idx="2321">
                  <c:v>913.0</c:v>
                </c:pt>
                <c:pt idx="2322">
                  <c:v>913.0</c:v>
                </c:pt>
                <c:pt idx="2323">
                  <c:v>913.0</c:v>
                </c:pt>
                <c:pt idx="2324">
                  <c:v>913.0</c:v>
                </c:pt>
                <c:pt idx="2325">
                  <c:v>913.0</c:v>
                </c:pt>
                <c:pt idx="2326">
                  <c:v>914.0</c:v>
                </c:pt>
                <c:pt idx="2327">
                  <c:v>914.0</c:v>
                </c:pt>
                <c:pt idx="2328">
                  <c:v>914.0</c:v>
                </c:pt>
                <c:pt idx="2329">
                  <c:v>915.0</c:v>
                </c:pt>
                <c:pt idx="2330">
                  <c:v>915.0</c:v>
                </c:pt>
                <c:pt idx="2331">
                  <c:v>915.0</c:v>
                </c:pt>
                <c:pt idx="2332">
                  <c:v>915.0</c:v>
                </c:pt>
                <c:pt idx="2333">
                  <c:v>915.0</c:v>
                </c:pt>
                <c:pt idx="2334">
                  <c:v>916.0</c:v>
                </c:pt>
                <c:pt idx="2335">
                  <c:v>916.0</c:v>
                </c:pt>
                <c:pt idx="2336">
                  <c:v>916.0</c:v>
                </c:pt>
                <c:pt idx="2337">
                  <c:v>916.0</c:v>
                </c:pt>
                <c:pt idx="2338">
                  <c:v>917.0</c:v>
                </c:pt>
                <c:pt idx="2339">
                  <c:v>918.0</c:v>
                </c:pt>
                <c:pt idx="2340">
                  <c:v>918.0</c:v>
                </c:pt>
                <c:pt idx="2341">
                  <c:v>919.0</c:v>
                </c:pt>
                <c:pt idx="2342">
                  <c:v>920.0</c:v>
                </c:pt>
                <c:pt idx="2343">
                  <c:v>920.0</c:v>
                </c:pt>
                <c:pt idx="2344">
                  <c:v>921.0</c:v>
                </c:pt>
                <c:pt idx="2345">
                  <c:v>921.0</c:v>
                </c:pt>
                <c:pt idx="2346">
                  <c:v>921.0</c:v>
                </c:pt>
                <c:pt idx="2347">
                  <c:v>922.0</c:v>
                </c:pt>
                <c:pt idx="2348">
                  <c:v>923.0</c:v>
                </c:pt>
                <c:pt idx="2349">
                  <c:v>923.0</c:v>
                </c:pt>
                <c:pt idx="2350">
                  <c:v>923.0</c:v>
                </c:pt>
                <c:pt idx="2351">
                  <c:v>923.0</c:v>
                </c:pt>
                <c:pt idx="2352">
                  <c:v>924.0</c:v>
                </c:pt>
                <c:pt idx="2353">
                  <c:v>925.0</c:v>
                </c:pt>
                <c:pt idx="2354">
                  <c:v>926.0</c:v>
                </c:pt>
                <c:pt idx="2355">
                  <c:v>927.0</c:v>
                </c:pt>
                <c:pt idx="2356">
                  <c:v>928.0</c:v>
                </c:pt>
                <c:pt idx="2357">
                  <c:v>929.0</c:v>
                </c:pt>
                <c:pt idx="2358">
                  <c:v>930.0</c:v>
                </c:pt>
                <c:pt idx="2359">
                  <c:v>931.0</c:v>
                </c:pt>
                <c:pt idx="2360">
                  <c:v>932.0</c:v>
                </c:pt>
                <c:pt idx="2361">
                  <c:v>933.0</c:v>
                </c:pt>
                <c:pt idx="2362">
                  <c:v>934.0</c:v>
                </c:pt>
                <c:pt idx="2363">
                  <c:v>935.0</c:v>
                </c:pt>
                <c:pt idx="2364">
                  <c:v>936.0</c:v>
                </c:pt>
                <c:pt idx="2365">
                  <c:v>937.0</c:v>
                </c:pt>
                <c:pt idx="2366">
                  <c:v>938.0</c:v>
                </c:pt>
                <c:pt idx="2367">
                  <c:v>939.0</c:v>
                </c:pt>
                <c:pt idx="2368">
                  <c:v>940.0</c:v>
                </c:pt>
                <c:pt idx="2369">
                  <c:v>941.0</c:v>
                </c:pt>
                <c:pt idx="2370">
                  <c:v>941.0</c:v>
                </c:pt>
                <c:pt idx="2371">
                  <c:v>942.0</c:v>
                </c:pt>
                <c:pt idx="2372">
                  <c:v>943.0</c:v>
                </c:pt>
                <c:pt idx="2373">
                  <c:v>943.0</c:v>
                </c:pt>
                <c:pt idx="2374">
                  <c:v>944.0</c:v>
                </c:pt>
                <c:pt idx="2375">
                  <c:v>944.0</c:v>
                </c:pt>
                <c:pt idx="2376">
                  <c:v>944.0</c:v>
                </c:pt>
                <c:pt idx="2377">
                  <c:v>944.0</c:v>
                </c:pt>
                <c:pt idx="2378">
                  <c:v>944.0</c:v>
                </c:pt>
                <c:pt idx="2379">
                  <c:v>944.0</c:v>
                </c:pt>
                <c:pt idx="2380">
                  <c:v>945.0</c:v>
                </c:pt>
                <c:pt idx="2381">
                  <c:v>945.0</c:v>
                </c:pt>
                <c:pt idx="2382">
                  <c:v>946.0</c:v>
                </c:pt>
                <c:pt idx="2383">
                  <c:v>946.0</c:v>
                </c:pt>
                <c:pt idx="2384">
                  <c:v>946.0</c:v>
                </c:pt>
                <c:pt idx="2385">
                  <c:v>946.0</c:v>
                </c:pt>
                <c:pt idx="2386">
                  <c:v>946.0</c:v>
                </c:pt>
                <c:pt idx="2387">
                  <c:v>947.0</c:v>
                </c:pt>
                <c:pt idx="2388">
                  <c:v>948.0</c:v>
                </c:pt>
                <c:pt idx="2389">
                  <c:v>949.0</c:v>
                </c:pt>
                <c:pt idx="2390">
                  <c:v>950.0</c:v>
                </c:pt>
                <c:pt idx="2391">
                  <c:v>951.0</c:v>
                </c:pt>
                <c:pt idx="2392">
                  <c:v>951.0</c:v>
                </c:pt>
                <c:pt idx="2393">
                  <c:v>952.0</c:v>
                </c:pt>
                <c:pt idx="2394">
                  <c:v>953.0</c:v>
                </c:pt>
                <c:pt idx="2395">
                  <c:v>953.0</c:v>
                </c:pt>
                <c:pt idx="2396">
                  <c:v>953.0</c:v>
                </c:pt>
                <c:pt idx="2397">
                  <c:v>954.0</c:v>
                </c:pt>
                <c:pt idx="2398">
                  <c:v>955.0</c:v>
                </c:pt>
                <c:pt idx="2399">
                  <c:v>955.0</c:v>
                </c:pt>
                <c:pt idx="2400">
                  <c:v>956.0</c:v>
                </c:pt>
                <c:pt idx="2401">
                  <c:v>956.0</c:v>
                </c:pt>
                <c:pt idx="2402">
                  <c:v>956.0</c:v>
                </c:pt>
                <c:pt idx="2403">
                  <c:v>956.0</c:v>
                </c:pt>
                <c:pt idx="2404">
                  <c:v>956.0</c:v>
                </c:pt>
                <c:pt idx="2405">
                  <c:v>957.0</c:v>
                </c:pt>
                <c:pt idx="2406">
                  <c:v>958.0</c:v>
                </c:pt>
                <c:pt idx="2407">
                  <c:v>959.0</c:v>
                </c:pt>
                <c:pt idx="2408">
                  <c:v>959.0</c:v>
                </c:pt>
                <c:pt idx="2409">
                  <c:v>959.0</c:v>
                </c:pt>
                <c:pt idx="2410">
                  <c:v>960.0</c:v>
                </c:pt>
                <c:pt idx="2411">
                  <c:v>961.0</c:v>
                </c:pt>
                <c:pt idx="2412">
                  <c:v>962.0</c:v>
                </c:pt>
                <c:pt idx="2413">
                  <c:v>962.0</c:v>
                </c:pt>
                <c:pt idx="2414">
                  <c:v>963.0</c:v>
                </c:pt>
                <c:pt idx="2415">
                  <c:v>964.0</c:v>
                </c:pt>
                <c:pt idx="2416">
                  <c:v>964.0</c:v>
                </c:pt>
                <c:pt idx="2417">
                  <c:v>965.0</c:v>
                </c:pt>
                <c:pt idx="2418">
                  <c:v>966.0</c:v>
                </c:pt>
                <c:pt idx="2419">
                  <c:v>967.0</c:v>
                </c:pt>
                <c:pt idx="2420">
                  <c:v>968.0</c:v>
                </c:pt>
                <c:pt idx="2421">
                  <c:v>969.0</c:v>
                </c:pt>
                <c:pt idx="2422">
                  <c:v>970.0</c:v>
                </c:pt>
                <c:pt idx="2423">
                  <c:v>971.0</c:v>
                </c:pt>
                <c:pt idx="2424">
                  <c:v>971.0</c:v>
                </c:pt>
                <c:pt idx="2425">
                  <c:v>971.0</c:v>
                </c:pt>
                <c:pt idx="2426">
                  <c:v>971.0</c:v>
                </c:pt>
                <c:pt idx="2427">
                  <c:v>971.0</c:v>
                </c:pt>
                <c:pt idx="2428">
                  <c:v>972.0</c:v>
                </c:pt>
                <c:pt idx="2429">
                  <c:v>972.0</c:v>
                </c:pt>
                <c:pt idx="2430">
                  <c:v>973.0</c:v>
                </c:pt>
                <c:pt idx="2431">
                  <c:v>973.0</c:v>
                </c:pt>
                <c:pt idx="2432">
                  <c:v>973.0</c:v>
                </c:pt>
                <c:pt idx="2433">
                  <c:v>974.0</c:v>
                </c:pt>
                <c:pt idx="2434">
                  <c:v>974.0</c:v>
                </c:pt>
                <c:pt idx="2435">
                  <c:v>975.0</c:v>
                </c:pt>
                <c:pt idx="2436">
                  <c:v>976.0</c:v>
                </c:pt>
                <c:pt idx="2437">
                  <c:v>977.0</c:v>
                </c:pt>
                <c:pt idx="2438">
                  <c:v>978.0</c:v>
                </c:pt>
                <c:pt idx="2439">
                  <c:v>979.0</c:v>
                </c:pt>
                <c:pt idx="2440">
                  <c:v>980.0</c:v>
                </c:pt>
                <c:pt idx="2441">
                  <c:v>981.0</c:v>
                </c:pt>
                <c:pt idx="2442">
                  <c:v>981.0</c:v>
                </c:pt>
                <c:pt idx="2443">
                  <c:v>981.0</c:v>
                </c:pt>
                <c:pt idx="2444">
                  <c:v>981.0</c:v>
                </c:pt>
                <c:pt idx="2445">
                  <c:v>982.0</c:v>
                </c:pt>
                <c:pt idx="2446">
                  <c:v>983.0</c:v>
                </c:pt>
                <c:pt idx="2447">
                  <c:v>984.0</c:v>
                </c:pt>
                <c:pt idx="2448">
                  <c:v>984.0</c:v>
                </c:pt>
                <c:pt idx="2449">
                  <c:v>985.0</c:v>
                </c:pt>
                <c:pt idx="2450">
                  <c:v>986.0</c:v>
                </c:pt>
                <c:pt idx="2451">
                  <c:v>987.0</c:v>
                </c:pt>
                <c:pt idx="2452">
                  <c:v>987.0</c:v>
                </c:pt>
                <c:pt idx="2453">
                  <c:v>988.0</c:v>
                </c:pt>
                <c:pt idx="2454">
                  <c:v>988.0</c:v>
                </c:pt>
                <c:pt idx="2455">
                  <c:v>988.0</c:v>
                </c:pt>
                <c:pt idx="2456">
                  <c:v>988.0</c:v>
                </c:pt>
                <c:pt idx="2457">
                  <c:v>988.0</c:v>
                </c:pt>
                <c:pt idx="2458">
                  <c:v>988.0</c:v>
                </c:pt>
                <c:pt idx="2459">
                  <c:v>988.0</c:v>
                </c:pt>
                <c:pt idx="2460">
                  <c:v>988.0</c:v>
                </c:pt>
                <c:pt idx="2461">
                  <c:v>988.0</c:v>
                </c:pt>
                <c:pt idx="2462">
                  <c:v>989.0</c:v>
                </c:pt>
                <c:pt idx="2463">
                  <c:v>990.0</c:v>
                </c:pt>
                <c:pt idx="2464">
                  <c:v>990.0</c:v>
                </c:pt>
                <c:pt idx="2465">
                  <c:v>990.0</c:v>
                </c:pt>
                <c:pt idx="2466">
                  <c:v>990.0</c:v>
                </c:pt>
                <c:pt idx="2467">
                  <c:v>991.0</c:v>
                </c:pt>
                <c:pt idx="2468">
                  <c:v>991.0</c:v>
                </c:pt>
                <c:pt idx="2469">
                  <c:v>991.0</c:v>
                </c:pt>
                <c:pt idx="2470">
                  <c:v>992.0</c:v>
                </c:pt>
                <c:pt idx="2471">
                  <c:v>993.0</c:v>
                </c:pt>
                <c:pt idx="2472">
                  <c:v>993.0</c:v>
                </c:pt>
                <c:pt idx="2473">
                  <c:v>993.0</c:v>
                </c:pt>
                <c:pt idx="2474">
                  <c:v>994.0</c:v>
                </c:pt>
                <c:pt idx="2475">
                  <c:v>994.0</c:v>
                </c:pt>
                <c:pt idx="2476">
                  <c:v>995.0</c:v>
                </c:pt>
                <c:pt idx="2477">
                  <c:v>995.0</c:v>
                </c:pt>
                <c:pt idx="2478">
                  <c:v>995.0</c:v>
                </c:pt>
                <c:pt idx="2479">
                  <c:v>996.0</c:v>
                </c:pt>
                <c:pt idx="2480">
                  <c:v>997.0</c:v>
                </c:pt>
                <c:pt idx="2481">
                  <c:v>998.0</c:v>
                </c:pt>
                <c:pt idx="2482">
                  <c:v>999.0</c:v>
                </c:pt>
                <c:pt idx="2483">
                  <c:v>1000.0</c:v>
                </c:pt>
                <c:pt idx="2484">
                  <c:v>1001.0</c:v>
                </c:pt>
                <c:pt idx="2485">
                  <c:v>1002.0</c:v>
                </c:pt>
                <c:pt idx="2486">
                  <c:v>1003.0</c:v>
                </c:pt>
                <c:pt idx="2487">
                  <c:v>1004.0</c:v>
                </c:pt>
                <c:pt idx="2488">
                  <c:v>1005.0</c:v>
                </c:pt>
                <c:pt idx="2489">
                  <c:v>1006.0</c:v>
                </c:pt>
                <c:pt idx="2490">
                  <c:v>1007.0</c:v>
                </c:pt>
                <c:pt idx="2491">
                  <c:v>1008.0</c:v>
                </c:pt>
                <c:pt idx="2492">
                  <c:v>1008.0</c:v>
                </c:pt>
                <c:pt idx="2493">
                  <c:v>1008.0</c:v>
                </c:pt>
                <c:pt idx="2494">
                  <c:v>1009.0</c:v>
                </c:pt>
                <c:pt idx="2495">
                  <c:v>1010.0</c:v>
                </c:pt>
                <c:pt idx="2496">
                  <c:v>1010.0</c:v>
                </c:pt>
                <c:pt idx="2497">
                  <c:v>1011.0</c:v>
                </c:pt>
                <c:pt idx="2498">
                  <c:v>1011.0</c:v>
                </c:pt>
                <c:pt idx="2499">
                  <c:v>1011.0</c:v>
                </c:pt>
                <c:pt idx="2500">
                  <c:v>1012.0</c:v>
                </c:pt>
                <c:pt idx="2501">
                  <c:v>1012.0</c:v>
                </c:pt>
                <c:pt idx="2502">
                  <c:v>1012.0</c:v>
                </c:pt>
                <c:pt idx="2503">
                  <c:v>1013.0</c:v>
                </c:pt>
                <c:pt idx="2504">
                  <c:v>1014.0</c:v>
                </c:pt>
                <c:pt idx="2505">
                  <c:v>1015.0</c:v>
                </c:pt>
                <c:pt idx="2506">
                  <c:v>1015.0</c:v>
                </c:pt>
                <c:pt idx="2507">
                  <c:v>1015.0</c:v>
                </c:pt>
                <c:pt idx="2508">
                  <c:v>1016.0</c:v>
                </c:pt>
                <c:pt idx="2509">
                  <c:v>1016.0</c:v>
                </c:pt>
                <c:pt idx="2510">
                  <c:v>1017.0</c:v>
                </c:pt>
                <c:pt idx="2511">
                  <c:v>1018.0</c:v>
                </c:pt>
                <c:pt idx="2512">
                  <c:v>1018.0</c:v>
                </c:pt>
                <c:pt idx="2513">
                  <c:v>1019.0</c:v>
                </c:pt>
                <c:pt idx="2514">
                  <c:v>1020.0</c:v>
                </c:pt>
                <c:pt idx="2515">
                  <c:v>1020.0</c:v>
                </c:pt>
                <c:pt idx="2516">
                  <c:v>1021.0</c:v>
                </c:pt>
                <c:pt idx="2517">
                  <c:v>1021.0</c:v>
                </c:pt>
                <c:pt idx="2518">
                  <c:v>1021.0</c:v>
                </c:pt>
                <c:pt idx="2519">
                  <c:v>1021.0</c:v>
                </c:pt>
                <c:pt idx="2520">
                  <c:v>1021.0</c:v>
                </c:pt>
                <c:pt idx="2521">
                  <c:v>1021.0</c:v>
                </c:pt>
                <c:pt idx="2522">
                  <c:v>1021.0</c:v>
                </c:pt>
                <c:pt idx="2523">
                  <c:v>1022.0</c:v>
                </c:pt>
                <c:pt idx="2524">
                  <c:v>1022.0</c:v>
                </c:pt>
                <c:pt idx="2525">
                  <c:v>1023.0</c:v>
                </c:pt>
                <c:pt idx="2526">
                  <c:v>1023.0</c:v>
                </c:pt>
                <c:pt idx="2527">
                  <c:v>1023.0</c:v>
                </c:pt>
                <c:pt idx="2528">
                  <c:v>1024.0</c:v>
                </c:pt>
                <c:pt idx="2529">
                  <c:v>1025.0</c:v>
                </c:pt>
                <c:pt idx="2530">
                  <c:v>1025.0</c:v>
                </c:pt>
                <c:pt idx="2531">
                  <c:v>1025.0</c:v>
                </c:pt>
                <c:pt idx="2532">
                  <c:v>1025.0</c:v>
                </c:pt>
                <c:pt idx="2533">
                  <c:v>1025.0</c:v>
                </c:pt>
                <c:pt idx="2534">
                  <c:v>1026.0</c:v>
                </c:pt>
                <c:pt idx="2535">
                  <c:v>1026.0</c:v>
                </c:pt>
                <c:pt idx="2536">
                  <c:v>1026.0</c:v>
                </c:pt>
                <c:pt idx="2537">
                  <c:v>1026.0</c:v>
                </c:pt>
                <c:pt idx="2538">
                  <c:v>1026.0</c:v>
                </c:pt>
                <c:pt idx="2539">
                  <c:v>1026.0</c:v>
                </c:pt>
                <c:pt idx="2540">
                  <c:v>1026.0</c:v>
                </c:pt>
                <c:pt idx="2541">
                  <c:v>1026.0</c:v>
                </c:pt>
                <c:pt idx="2542">
                  <c:v>1026.0</c:v>
                </c:pt>
                <c:pt idx="2543">
                  <c:v>1027.0</c:v>
                </c:pt>
                <c:pt idx="2544">
                  <c:v>1027.0</c:v>
                </c:pt>
                <c:pt idx="2545">
                  <c:v>1027.0</c:v>
                </c:pt>
                <c:pt idx="2546">
                  <c:v>1028.0</c:v>
                </c:pt>
                <c:pt idx="2547">
                  <c:v>1029.0</c:v>
                </c:pt>
                <c:pt idx="2548">
                  <c:v>1030.0</c:v>
                </c:pt>
                <c:pt idx="2549">
                  <c:v>1031.0</c:v>
                </c:pt>
                <c:pt idx="2550">
                  <c:v>1031.0</c:v>
                </c:pt>
                <c:pt idx="2551">
                  <c:v>1031.0</c:v>
                </c:pt>
                <c:pt idx="2552">
                  <c:v>1031.0</c:v>
                </c:pt>
                <c:pt idx="2553">
                  <c:v>1032.0</c:v>
                </c:pt>
                <c:pt idx="2554">
                  <c:v>1032.0</c:v>
                </c:pt>
                <c:pt idx="2555">
                  <c:v>1033.0</c:v>
                </c:pt>
                <c:pt idx="2556">
                  <c:v>1033.0</c:v>
                </c:pt>
                <c:pt idx="2557">
                  <c:v>1033.0</c:v>
                </c:pt>
                <c:pt idx="2558">
                  <c:v>1033.0</c:v>
                </c:pt>
                <c:pt idx="2559">
                  <c:v>1033.0</c:v>
                </c:pt>
                <c:pt idx="2560">
                  <c:v>1033.0</c:v>
                </c:pt>
                <c:pt idx="2561">
                  <c:v>1033.0</c:v>
                </c:pt>
                <c:pt idx="2562">
                  <c:v>1034.0</c:v>
                </c:pt>
                <c:pt idx="2563">
                  <c:v>1034.0</c:v>
                </c:pt>
                <c:pt idx="2564">
                  <c:v>1034.0</c:v>
                </c:pt>
                <c:pt idx="2565">
                  <c:v>1035.0</c:v>
                </c:pt>
                <c:pt idx="2566">
                  <c:v>1035.0</c:v>
                </c:pt>
                <c:pt idx="2567">
                  <c:v>1035.0</c:v>
                </c:pt>
                <c:pt idx="2568">
                  <c:v>1035.0</c:v>
                </c:pt>
                <c:pt idx="2569">
                  <c:v>1035.0</c:v>
                </c:pt>
                <c:pt idx="2570">
                  <c:v>1036.0</c:v>
                </c:pt>
                <c:pt idx="2571">
                  <c:v>1037.0</c:v>
                </c:pt>
                <c:pt idx="2572">
                  <c:v>1037.0</c:v>
                </c:pt>
                <c:pt idx="2573">
                  <c:v>1037.0</c:v>
                </c:pt>
                <c:pt idx="2574">
                  <c:v>1037.0</c:v>
                </c:pt>
                <c:pt idx="2575">
                  <c:v>1037.0</c:v>
                </c:pt>
                <c:pt idx="2576">
                  <c:v>1037.0</c:v>
                </c:pt>
                <c:pt idx="2577">
                  <c:v>1038.0</c:v>
                </c:pt>
                <c:pt idx="2578">
                  <c:v>1038.0</c:v>
                </c:pt>
                <c:pt idx="2579">
                  <c:v>1038.0</c:v>
                </c:pt>
                <c:pt idx="2580">
                  <c:v>1039.0</c:v>
                </c:pt>
                <c:pt idx="2581">
                  <c:v>1039.0</c:v>
                </c:pt>
                <c:pt idx="2582">
                  <c:v>1039.0</c:v>
                </c:pt>
                <c:pt idx="2583">
                  <c:v>1040.0</c:v>
                </c:pt>
                <c:pt idx="2584">
                  <c:v>1040.0</c:v>
                </c:pt>
                <c:pt idx="2585">
                  <c:v>1040.0</c:v>
                </c:pt>
                <c:pt idx="2586">
                  <c:v>1040.0</c:v>
                </c:pt>
                <c:pt idx="2587">
                  <c:v>1040.0</c:v>
                </c:pt>
                <c:pt idx="2588">
                  <c:v>1041.0</c:v>
                </c:pt>
                <c:pt idx="2589">
                  <c:v>1042.0</c:v>
                </c:pt>
                <c:pt idx="2590">
                  <c:v>1043.0</c:v>
                </c:pt>
                <c:pt idx="2591">
                  <c:v>1044.0</c:v>
                </c:pt>
                <c:pt idx="2592">
                  <c:v>1045.0</c:v>
                </c:pt>
                <c:pt idx="2593">
                  <c:v>1046.0</c:v>
                </c:pt>
                <c:pt idx="2594">
                  <c:v>1047.0</c:v>
                </c:pt>
                <c:pt idx="2595">
                  <c:v>1047.0</c:v>
                </c:pt>
                <c:pt idx="2596">
                  <c:v>1047.0</c:v>
                </c:pt>
                <c:pt idx="2597">
                  <c:v>1047.0</c:v>
                </c:pt>
                <c:pt idx="2598">
                  <c:v>1048.0</c:v>
                </c:pt>
                <c:pt idx="2599">
                  <c:v>1049.0</c:v>
                </c:pt>
                <c:pt idx="2600">
                  <c:v>1050.0</c:v>
                </c:pt>
                <c:pt idx="2601">
                  <c:v>1051.0</c:v>
                </c:pt>
                <c:pt idx="2602">
                  <c:v>1052.0</c:v>
                </c:pt>
                <c:pt idx="2603">
                  <c:v>1053.0</c:v>
                </c:pt>
                <c:pt idx="2604">
                  <c:v>1054.0</c:v>
                </c:pt>
                <c:pt idx="2605">
                  <c:v>1054.0</c:v>
                </c:pt>
                <c:pt idx="2606">
                  <c:v>1055.0</c:v>
                </c:pt>
                <c:pt idx="2607">
                  <c:v>1056.0</c:v>
                </c:pt>
                <c:pt idx="2608">
                  <c:v>1056.0</c:v>
                </c:pt>
                <c:pt idx="2609">
                  <c:v>1056.0</c:v>
                </c:pt>
                <c:pt idx="2610">
                  <c:v>1057.0</c:v>
                </c:pt>
                <c:pt idx="2611">
                  <c:v>1058.0</c:v>
                </c:pt>
                <c:pt idx="2612">
                  <c:v>1059.0</c:v>
                </c:pt>
                <c:pt idx="2613">
                  <c:v>1060.0</c:v>
                </c:pt>
                <c:pt idx="2614">
                  <c:v>1060.0</c:v>
                </c:pt>
                <c:pt idx="2615">
                  <c:v>1060.0</c:v>
                </c:pt>
                <c:pt idx="2616">
                  <c:v>1060.0</c:v>
                </c:pt>
                <c:pt idx="2617">
                  <c:v>1060.0</c:v>
                </c:pt>
                <c:pt idx="2618">
                  <c:v>1060.0</c:v>
                </c:pt>
                <c:pt idx="2619">
                  <c:v>1060.0</c:v>
                </c:pt>
                <c:pt idx="2620">
                  <c:v>1060.0</c:v>
                </c:pt>
                <c:pt idx="2621">
                  <c:v>1061.0</c:v>
                </c:pt>
                <c:pt idx="2622">
                  <c:v>1061.0</c:v>
                </c:pt>
                <c:pt idx="2623">
                  <c:v>1061.0</c:v>
                </c:pt>
                <c:pt idx="2624">
                  <c:v>1061.0</c:v>
                </c:pt>
                <c:pt idx="2625">
                  <c:v>1062.0</c:v>
                </c:pt>
                <c:pt idx="2626">
                  <c:v>1063.0</c:v>
                </c:pt>
                <c:pt idx="2627">
                  <c:v>1064.0</c:v>
                </c:pt>
                <c:pt idx="2628">
                  <c:v>1064.0</c:v>
                </c:pt>
                <c:pt idx="2629">
                  <c:v>1064.0</c:v>
                </c:pt>
                <c:pt idx="2630">
                  <c:v>1064.0</c:v>
                </c:pt>
                <c:pt idx="2631">
                  <c:v>1064.0</c:v>
                </c:pt>
                <c:pt idx="2632">
                  <c:v>1064.0</c:v>
                </c:pt>
                <c:pt idx="2633">
                  <c:v>1065.0</c:v>
                </c:pt>
                <c:pt idx="2634">
                  <c:v>1066.0</c:v>
                </c:pt>
                <c:pt idx="2635">
                  <c:v>1066.0</c:v>
                </c:pt>
                <c:pt idx="2636">
                  <c:v>1066.0</c:v>
                </c:pt>
                <c:pt idx="2637">
                  <c:v>1066.0</c:v>
                </c:pt>
                <c:pt idx="2638">
                  <c:v>1066.0</c:v>
                </c:pt>
                <c:pt idx="2639">
                  <c:v>1066.0</c:v>
                </c:pt>
                <c:pt idx="2640">
                  <c:v>1066.0</c:v>
                </c:pt>
                <c:pt idx="2641">
                  <c:v>1066.0</c:v>
                </c:pt>
                <c:pt idx="2642">
                  <c:v>1066.0</c:v>
                </c:pt>
                <c:pt idx="2643">
                  <c:v>1066.0</c:v>
                </c:pt>
                <c:pt idx="2644">
                  <c:v>1066.0</c:v>
                </c:pt>
                <c:pt idx="2645">
                  <c:v>1066.0</c:v>
                </c:pt>
                <c:pt idx="2646">
                  <c:v>1066.0</c:v>
                </c:pt>
                <c:pt idx="2647">
                  <c:v>1066.0</c:v>
                </c:pt>
                <c:pt idx="2648">
                  <c:v>1066.0</c:v>
                </c:pt>
                <c:pt idx="2649">
                  <c:v>1066.0</c:v>
                </c:pt>
                <c:pt idx="2650">
                  <c:v>1066.0</c:v>
                </c:pt>
                <c:pt idx="2651">
                  <c:v>1066.0</c:v>
                </c:pt>
                <c:pt idx="2652">
                  <c:v>1067.0</c:v>
                </c:pt>
                <c:pt idx="2653">
                  <c:v>1067.0</c:v>
                </c:pt>
                <c:pt idx="2654">
                  <c:v>1067.0</c:v>
                </c:pt>
                <c:pt idx="2655">
                  <c:v>1067.0</c:v>
                </c:pt>
                <c:pt idx="2656">
                  <c:v>1067.0</c:v>
                </c:pt>
                <c:pt idx="2657">
                  <c:v>1067.0</c:v>
                </c:pt>
                <c:pt idx="2658">
                  <c:v>1067.0</c:v>
                </c:pt>
                <c:pt idx="2659">
                  <c:v>1067.0</c:v>
                </c:pt>
                <c:pt idx="2660">
                  <c:v>1068.0</c:v>
                </c:pt>
                <c:pt idx="2661">
                  <c:v>1069.0</c:v>
                </c:pt>
                <c:pt idx="2662">
                  <c:v>1070.0</c:v>
                </c:pt>
                <c:pt idx="2663">
                  <c:v>1070.0</c:v>
                </c:pt>
                <c:pt idx="2664">
                  <c:v>1070.0</c:v>
                </c:pt>
                <c:pt idx="2665">
                  <c:v>1071.0</c:v>
                </c:pt>
                <c:pt idx="2666">
                  <c:v>1072.0</c:v>
                </c:pt>
                <c:pt idx="2667">
                  <c:v>1073.0</c:v>
                </c:pt>
                <c:pt idx="2668">
                  <c:v>1073.0</c:v>
                </c:pt>
                <c:pt idx="2669">
                  <c:v>1073.0</c:v>
                </c:pt>
                <c:pt idx="2670">
                  <c:v>1073.0</c:v>
                </c:pt>
                <c:pt idx="2671">
                  <c:v>1074.0</c:v>
                </c:pt>
                <c:pt idx="2672">
                  <c:v>1074.0</c:v>
                </c:pt>
                <c:pt idx="2673">
                  <c:v>1074.0</c:v>
                </c:pt>
                <c:pt idx="2674">
                  <c:v>1074.0</c:v>
                </c:pt>
                <c:pt idx="2675">
                  <c:v>1074.0</c:v>
                </c:pt>
                <c:pt idx="2676">
                  <c:v>1075.0</c:v>
                </c:pt>
                <c:pt idx="2677">
                  <c:v>1075.0</c:v>
                </c:pt>
                <c:pt idx="2678">
                  <c:v>1075.0</c:v>
                </c:pt>
                <c:pt idx="2679">
                  <c:v>1076.0</c:v>
                </c:pt>
                <c:pt idx="2680">
                  <c:v>1076.0</c:v>
                </c:pt>
                <c:pt idx="2681">
                  <c:v>1077.0</c:v>
                </c:pt>
                <c:pt idx="2682">
                  <c:v>1077.0</c:v>
                </c:pt>
                <c:pt idx="2683">
                  <c:v>1077.0</c:v>
                </c:pt>
                <c:pt idx="2684">
                  <c:v>1078.0</c:v>
                </c:pt>
                <c:pt idx="2685">
                  <c:v>1078.0</c:v>
                </c:pt>
                <c:pt idx="2686">
                  <c:v>1078.0</c:v>
                </c:pt>
                <c:pt idx="2687">
                  <c:v>1078.0</c:v>
                </c:pt>
                <c:pt idx="2688">
                  <c:v>1078.0</c:v>
                </c:pt>
                <c:pt idx="2689">
                  <c:v>1078.0</c:v>
                </c:pt>
                <c:pt idx="2690">
                  <c:v>1079.0</c:v>
                </c:pt>
                <c:pt idx="2691">
                  <c:v>1079.0</c:v>
                </c:pt>
                <c:pt idx="2692">
                  <c:v>1079.0</c:v>
                </c:pt>
                <c:pt idx="2693">
                  <c:v>1080.0</c:v>
                </c:pt>
                <c:pt idx="2694">
                  <c:v>1080.0</c:v>
                </c:pt>
                <c:pt idx="2695">
                  <c:v>1080.0</c:v>
                </c:pt>
                <c:pt idx="2696">
                  <c:v>1080.0</c:v>
                </c:pt>
                <c:pt idx="2697">
                  <c:v>1080.0</c:v>
                </c:pt>
                <c:pt idx="2698">
                  <c:v>1080.0</c:v>
                </c:pt>
                <c:pt idx="2699">
                  <c:v>1081.0</c:v>
                </c:pt>
                <c:pt idx="2700">
                  <c:v>1081.0</c:v>
                </c:pt>
                <c:pt idx="2701">
                  <c:v>1081.0</c:v>
                </c:pt>
                <c:pt idx="2702">
                  <c:v>1081.0</c:v>
                </c:pt>
                <c:pt idx="2703">
                  <c:v>1081.0</c:v>
                </c:pt>
                <c:pt idx="2704">
                  <c:v>1081.0</c:v>
                </c:pt>
                <c:pt idx="2705">
                  <c:v>1081.0</c:v>
                </c:pt>
                <c:pt idx="2706">
                  <c:v>1081.0</c:v>
                </c:pt>
                <c:pt idx="2707">
                  <c:v>1081.0</c:v>
                </c:pt>
                <c:pt idx="2708">
                  <c:v>1081.0</c:v>
                </c:pt>
                <c:pt idx="2709">
                  <c:v>1081.0</c:v>
                </c:pt>
                <c:pt idx="2710">
                  <c:v>1081.0</c:v>
                </c:pt>
                <c:pt idx="2711">
                  <c:v>1081.0</c:v>
                </c:pt>
                <c:pt idx="2712">
                  <c:v>1081.0</c:v>
                </c:pt>
                <c:pt idx="2713">
                  <c:v>1081.0</c:v>
                </c:pt>
                <c:pt idx="2714">
                  <c:v>1081.0</c:v>
                </c:pt>
                <c:pt idx="2715">
                  <c:v>1082.0</c:v>
                </c:pt>
                <c:pt idx="2716">
                  <c:v>1082.0</c:v>
                </c:pt>
                <c:pt idx="2717">
                  <c:v>1083.0</c:v>
                </c:pt>
                <c:pt idx="2718">
                  <c:v>1084.0</c:v>
                </c:pt>
                <c:pt idx="2719">
                  <c:v>1084.0</c:v>
                </c:pt>
                <c:pt idx="2720">
                  <c:v>1084.0</c:v>
                </c:pt>
                <c:pt idx="2721">
                  <c:v>1085.0</c:v>
                </c:pt>
                <c:pt idx="2722">
                  <c:v>1086.0</c:v>
                </c:pt>
                <c:pt idx="2723">
                  <c:v>1086.0</c:v>
                </c:pt>
                <c:pt idx="2724">
                  <c:v>1086.0</c:v>
                </c:pt>
                <c:pt idx="2725">
                  <c:v>1086.0</c:v>
                </c:pt>
                <c:pt idx="2726">
                  <c:v>1087.0</c:v>
                </c:pt>
                <c:pt idx="2727">
                  <c:v>1087.0</c:v>
                </c:pt>
                <c:pt idx="2728">
                  <c:v>1087.0</c:v>
                </c:pt>
                <c:pt idx="2729">
                  <c:v>1088.0</c:v>
                </c:pt>
                <c:pt idx="2730">
                  <c:v>1089.0</c:v>
                </c:pt>
                <c:pt idx="2731">
                  <c:v>1089.0</c:v>
                </c:pt>
                <c:pt idx="2732">
                  <c:v>1089.0</c:v>
                </c:pt>
                <c:pt idx="2733">
                  <c:v>1089.0</c:v>
                </c:pt>
                <c:pt idx="2734">
                  <c:v>1090.0</c:v>
                </c:pt>
                <c:pt idx="2735">
                  <c:v>1091.0</c:v>
                </c:pt>
                <c:pt idx="2736">
                  <c:v>1092.0</c:v>
                </c:pt>
                <c:pt idx="2737">
                  <c:v>1093.0</c:v>
                </c:pt>
                <c:pt idx="2738">
                  <c:v>1094.0</c:v>
                </c:pt>
                <c:pt idx="2739">
                  <c:v>1095.0</c:v>
                </c:pt>
                <c:pt idx="2740">
                  <c:v>1096.0</c:v>
                </c:pt>
                <c:pt idx="2741">
                  <c:v>1097.0</c:v>
                </c:pt>
                <c:pt idx="2742">
                  <c:v>1097.0</c:v>
                </c:pt>
                <c:pt idx="2743">
                  <c:v>1098.0</c:v>
                </c:pt>
                <c:pt idx="2744">
                  <c:v>1099.0</c:v>
                </c:pt>
                <c:pt idx="2745">
                  <c:v>1100.0</c:v>
                </c:pt>
                <c:pt idx="2746">
                  <c:v>1100.0</c:v>
                </c:pt>
                <c:pt idx="2747">
                  <c:v>1101.0</c:v>
                </c:pt>
                <c:pt idx="2748">
                  <c:v>1101.0</c:v>
                </c:pt>
                <c:pt idx="2749">
                  <c:v>1102.0</c:v>
                </c:pt>
                <c:pt idx="2750">
                  <c:v>1103.0</c:v>
                </c:pt>
                <c:pt idx="2751">
                  <c:v>1103.0</c:v>
                </c:pt>
                <c:pt idx="2752">
                  <c:v>1103.0</c:v>
                </c:pt>
                <c:pt idx="2753">
                  <c:v>1104.0</c:v>
                </c:pt>
                <c:pt idx="2754">
                  <c:v>1105.0</c:v>
                </c:pt>
                <c:pt idx="2755">
                  <c:v>1105.0</c:v>
                </c:pt>
                <c:pt idx="2756">
                  <c:v>1105.0</c:v>
                </c:pt>
                <c:pt idx="2757">
                  <c:v>1105.0</c:v>
                </c:pt>
                <c:pt idx="2758">
                  <c:v>1105.0</c:v>
                </c:pt>
                <c:pt idx="2759">
                  <c:v>1106.0</c:v>
                </c:pt>
                <c:pt idx="2760">
                  <c:v>1106.0</c:v>
                </c:pt>
                <c:pt idx="2761">
                  <c:v>1107.0</c:v>
                </c:pt>
                <c:pt idx="2762">
                  <c:v>1107.0</c:v>
                </c:pt>
                <c:pt idx="2763">
                  <c:v>1108.0</c:v>
                </c:pt>
                <c:pt idx="2764">
                  <c:v>1108.0</c:v>
                </c:pt>
                <c:pt idx="2765">
                  <c:v>1108.0</c:v>
                </c:pt>
                <c:pt idx="2766">
                  <c:v>1108.0</c:v>
                </c:pt>
                <c:pt idx="2767">
                  <c:v>1108.0</c:v>
                </c:pt>
                <c:pt idx="2768">
                  <c:v>1109.0</c:v>
                </c:pt>
                <c:pt idx="2769">
                  <c:v>1110.0</c:v>
                </c:pt>
                <c:pt idx="2770">
                  <c:v>1110.0</c:v>
                </c:pt>
                <c:pt idx="2771">
                  <c:v>1110.0</c:v>
                </c:pt>
                <c:pt idx="2772">
                  <c:v>1110.0</c:v>
                </c:pt>
                <c:pt idx="2773">
                  <c:v>1110.0</c:v>
                </c:pt>
                <c:pt idx="2774">
                  <c:v>1110.0</c:v>
                </c:pt>
                <c:pt idx="2775">
                  <c:v>1110.0</c:v>
                </c:pt>
                <c:pt idx="2776">
                  <c:v>1110.0</c:v>
                </c:pt>
                <c:pt idx="2777">
                  <c:v>1110.0</c:v>
                </c:pt>
                <c:pt idx="2778">
                  <c:v>1110.0</c:v>
                </c:pt>
                <c:pt idx="2779">
                  <c:v>1111.0</c:v>
                </c:pt>
                <c:pt idx="2780">
                  <c:v>1111.0</c:v>
                </c:pt>
                <c:pt idx="2781">
                  <c:v>1112.0</c:v>
                </c:pt>
                <c:pt idx="2782">
                  <c:v>1113.0</c:v>
                </c:pt>
                <c:pt idx="2783">
                  <c:v>1113.0</c:v>
                </c:pt>
                <c:pt idx="2784">
                  <c:v>1114.0</c:v>
                </c:pt>
                <c:pt idx="2785">
                  <c:v>1115.0</c:v>
                </c:pt>
                <c:pt idx="2786">
                  <c:v>1115.0</c:v>
                </c:pt>
                <c:pt idx="2787">
                  <c:v>1116.0</c:v>
                </c:pt>
                <c:pt idx="2788">
                  <c:v>1117.0</c:v>
                </c:pt>
                <c:pt idx="2789">
                  <c:v>1118.0</c:v>
                </c:pt>
                <c:pt idx="2790">
                  <c:v>1119.0</c:v>
                </c:pt>
                <c:pt idx="2791">
                  <c:v>1120.0</c:v>
                </c:pt>
                <c:pt idx="2792">
                  <c:v>1121.0</c:v>
                </c:pt>
                <c:pt idx="2793">
                  <c:v>1122.0</c:v>
                </c:pt>
                <c:pt idx="2794">
                  <c:v>1122.0</c:v>
                </c:pt>
                <c:pt idx="2795">
                  <c:v>1123.0</c:v>
                </c:pt>
                <c:pt idx="2796">
                  <c:v>1124.0</c:v>
                </c:pt>
                <c:pt idx="2797">
                  <c:v>1125.0</c:v>
                </c:pt>
                <c:pt idx="2798">
                  <c:v>1125.0</c:v>
                </c:pt>
                <c:pt idx="2799">
                  <c:v>1126.0</c:v>
                </c:pt>
                <c:pt idx="2800">
                  <c:v>1127.0</c:v>
                </c:pt>
                <c:pt idx="2801">
                  <c:v>1127.0</c:v>
                </c:pt>
                <c:pt idx="2802">
                  <c:v>1127.0</c:v>
                </c:pt>
                <c:pt idx="2803">
                  <c:v>1128.0</c:v>
                </c:pt>
                <c:pt idx="2804">
                  <c:v>1129.0</c:v>
                </c:pt>
                <c:pt idx="2805">
                  <c:v>1130.0</c:v>
                </c:pt>
                <c:pt idx="2806">
                  <c:v>1131.0</c:v>
                </c:pt>
                <c:pt idx="2807">
                  <c:v>1131.0</c:v>
                </c:pt>
                <c:pt idx="2808">
                  <c:v>1132.0</c:v>
                </c:pt>
                <c:pt idx="2809">
                  <c:v>1133.0</c:v>
                </c:pt>
                <c:pt idx="2810">
                  <c:v>1133.0</c:v>
                </c:pt>
                <c:pt idx="2811">
                  <c:v>1133.0</c:v>
                </c:pt>
                <c:pt idx="2812">
                  <c:v>1134.0</c:v>
                </c:pt>
                <c:pt idx="2813">
                  <c:v>1134.0</c:v>
                </c:pt>
                <c:pt idx="2814">
                  <c:v>1134.0</c:v>
                </c:pt>
                <c:pt idx="2815">
                  <c:v>1135.0</c:v>
                </c:pt>
                <c:pt idx="2816">
                  <c:v>1136.0</c:v>
                </c:pt>
                <c:pt idx="2817">
                  <c:v>1137.0</c:v>
                </c:pt>
                <c:pt idx="2818">
                  <c:v>1138.0</c:v>
                </c:pt>
                <c:pt idx="2819">
                  <c:v>1138.0</c:v>
                </c:pt>
                <c:pt idx="2820">
                  <c:v>1138.0</c:v>
                </c:pt>
                <c:pt idx="2821">
                  <c:v>1138.0</c:v>
                </c:pt>
                <c:pt idx="2822">
                  <c:v>1138.0</c:v>
                </c:pt>
                <c:pt idx="2823">
                  <c:v>1138.0</c:v>
                </c:pt>
                <c:pt idx="2824">
                  <c:v>1138.0</c:v>
                </c:pt>
                <c:pt idx="2825">
                  <c:v>1139.0</c:v>
                </c:pt>
                <c:pt idx="2826">
                  <c:v>1139.0</c:v>
                </c:pt>
                <c:pt idx="2827">
                  <c:v>1139.0</c:v>
                </c:pt>
                <c:pt idx="2828">
                  <c:v>1140.0</c:v>
                </c:pt>
                <c:pt idx="2829">
                  <c:v>1140.0</c:v>
                </c:pt>
                <c:pt idx="2830">
                  <c:v>1140.0</c:v>
                </c:pt>
                <c:pt idx="2831">
                  <c:v>1140.0</c:v>
                </c:pt>
                <c:pt idx="2832">
                  <c:v>1140.0</c:v>
                </c:pt>
                <c:pt idx="2833">
                  <c:v>1140.0</c:v>
                </c:pt>
                <c:pt idx="2834">
                  <c:v>1140.0</c:v>
                </c:pt>
                <c:pt idx="2835">
                  <c:v>1140.0</c:v>
                </c:pt>
                <c:pt idx="2836">
                  <c:v>1140.0</c:v>
                </c:pt>
                <c:pt idx="2837">
                  <c:v>1140.0</c:v>
                </c:pt>
                <c:pt idx="2838">
                  <c:v>1140.0</c:v>
                </c:pt>
                <c:pt idx="2839">
                  <c:v>1141.0</c:v>
                </c:pt>
                <c:pt idx="2840">
                  <c:v>1141.0</c:v>
                </c:pt>
                <c:pt idx="2841">
                  <c:v>1141.0</c:v>
                </c:pt>
                <c:pt idx="2842">
                  <c:v>1142.0</c:v>
                </c:pt>
                <c:pt idx="2843">
                  <c:v>1142.0</c:v>
                </c:pt>
                <c:pt idx="2844">
                  <c:v>1142.0</c:v>
                </c:pt>
                <c:pt idx="2845">
                  <c:v>1142.0</c:v>
                </c:pt>
                <c:pt idx="2846">
                  <c:v>1143.0</c:v>
                </c:pt>
                <c:pt idx="2847">
                  <c:v>1143.0</c:v>
                </c:pt>
                <c:pt idx="2848">
                  <c:v>1144.0</c:v>
                </c:pt>
                <c:pt idx="2849">
                  <c:v>1145.0</c:v>
                </c:pt>
                <c:pt idx="2850">
                  <c:v>1145.0</c:v>
                </c:pt>
                <c:pt idx="2851">
                  <c:v>1146.0</c:v>
                </c:pt>
                <c:pt idx="2852">
                  <c:v>1147.0</c:v>
                </c:pt>
                <c:pt idx="2853">
                  <c:v>1148.0</c:v>
                </c:pt>
                <c:pt idx="2854">
                  <c:v>1149.0</c:v>
                </c:pt>
                <c:pt idx="2855">
                  <c:v>1150.0</c:v>
                </c:pt>
                <c:pt idx="2856">
                  <c:v>1150.0</c:v>
                </c:pt>
                <c:pt idx="2857">
                  <c:v>1150.0</c:v>
                </c:pt>
                <c:pt idx="2858">
                  <c:v>1151.0</c:v>
                </c:pt>
                <c:pt idx="2859">
                  <c:v>1152.0</c:v>
                </c:pt>
                <c:pt idx="2860">
                  <c:v>1153.0</c:v>
                </c:pt>
                <c:pt idx="2861">
                  <c:v>1153.0</c:v>
                </c:pt>
                <c:pt idx="2862">
                  <c:v>1153.0</c:v>
                </c:pt>
                <c:pt idx="2863">
                  <c:v>1153.0</c:v>
                </c:pt>
                <c:pt idx="2864">
                  <c:v>1154.0</c:v>
                </c:pt>
                <c:pt idx="2865">
                  <c:v>1155.0</c:v>
                </c:pt>
                <c:pt idx="2866">
                  <c:v>1156.0</c:v>
                </c:pt>
                <c:pt idx="2867">
                  <c:v>1156.0</c:v>
                </c:pt>
                <c:pt idx="2868">
                  <c:v>1157.0</c:v>
                </c:pt>
                <c:pt idx="2869">
                  <c:v>1158.0</c:v>
                </c:pt>
                <c:pt idx="2870">
                  <c:v>1159.0</c:v>
                </c:pt>
                <c:pt idx="2871">
                  <c:v>1160.0</c:v>
                </c:pt>
                <c:pt idx="2872">
                  <c:v>1161.0</c:v>
                </c:pt>
                <c:pt idx="2873">
                  <c:v>1162.0</c:v>
                </c:pt>
                <c:pt idx="2874">
                  <c:v>1163.0</c:v>
                </c:pt>
                <c:pt idx="2875">
                  <c:v>1164.0</c:v>
                </c:pt>
                <c:pt idx="2876">
                  <c:v>1165.0</c:v>
                </c:pt>
                <c:pt idx="2877">
                  <c:v>1166.0</c:v>
                </c:pt>
                <c:pt idx="2878">
                  <c:v>1167.0</c:v>
                </c:pt>
                <c:pt idx="2879">
                  <c:v>1168.0</c:v>
                </c:pt>
                <c:pt idx="2880">
                  <c:v>1169.0</c:v>
                </c:pt>
                <c:pt idx="2881">
                  <c:v>1170.0</c:v>
                </c:pt>
                <c:pt idx="2882">
                  <c:v>1170.0</c:v>
                </c:pt>
                <c:pt idx="2883">
                  <c:v>1170.0</c:v>
                </c:pt>
                <c:pt idx="2884">
                  <c:v>1171.0</c:v>
                </c:pt>
                <c:pt idx="2885">
                  <c:v>1171.0</c:v>
                </c:pt>
                <c:pt idx="2886">
                  <c:v>1172.0</c:v>
                </c:pt>
                <c:pt idx="2887">
                  <c:v>1172.0</c:v>
                </c:pt>
                <c:pt idx="2888">
                  <c:v>1172.0</c:v>
                </c:pt>
                <c:pt idx="2889">
                  <c:v>1172.0</c:v>
                </c:pt>
                <c:pt idx="2890">
                  <c:v>1172.0</c:v>
                </c:pt>
                <c:pt idx="2891">
                  <c:v>1172.0</c:v>
                </c:pt>
                <c:pt idx="2892">
                  <c:v>1172.0</c:v>
                </c:pt>
                <c:pt idx="2893">
                  <c:v>1173.0</c:v>
                </c:pt>
                <c:pt idx="2894">
                  <c:v>1173.0</c:v>
                </c:pt>
                <c:pt idx="2895">
                  <c:v>1173.0</c:v>
                </c:pt>
                <c:pt idx="2896">
                  <c:v>1173.0</c:v>
                </c:pt>
                <c:pt idx="2897">
                  <c:v>1173.0</c:v>
                </c:pt>
                <c:pt idx="2898">
                  <c:v>1173.0</c:v>
                </c:pt>
                <c:pt idx="2899">
                  <c:v>1173.0</c:v>
                </c:pt>
                <c:pt idx="2900">
                  <c:v>1174.0</c:v>
                </c:pt>
                <c:pt idx="2901">
                  <c:v>1174.0</c:v>
                </c:pt>
                <c:pt idx="2902">
                  <c:v>1174.0</c:v>
                </c:pt>
                <c:pt idx="2903">
                  <c:v>1175.0</c:v>
                </c:pt>
                <c:pt idx="2904">
                  <c:v>1176.0</c:v>
                </c:pt>
                <c:pt idx="2905">
                  <c:v>1177.0</c:v>
                </c:pt>
                <c:pt idx="2906">
                  <c:v>1178.0</c:v>
                </c:pt>
                <c:pt idx="2907">
                  <c:v>1178.0</c:v>
                </c:pt>
                <c:pt idx="2908">
                  <c:v>1179.0</c:v>
                </c:pt>
                <c:pt idx="2909">
                  <c:v>1179.0</c:v>
                </c:pt>
                <c:pt idx="2910">
                  <c:v>1180.0</c:v>
                </c:pt>
                <c:pt idx="2911">
                  <c:v>1181.0</c:v>
                </c:pt>
                <c:pt idx="2912">
                  <c:v>1182.0</c:v>
                </c:pt>
                <c:pt idx="2913">
                  <c:v>1183.0</c:v>
                </c:pt>
                <c:pt idx="2914">
                  <c:v>1183.0</c:v>
                </c:pt>
                <c:pt idx="2915">
                  <c:v>1183.0</c:v>
                </c:pt>
                <c:pt idx="2916">
                  <c:v>1184.0</c:v>
                </c:pt>
                <c:pt idx="2917">
                  <c:v>1185.0</c:v>
                </c:pt>
                <c:pt idx="2918">
                  <c:v>1185.0</c:v>
                </c:pt>
                <c:pt idx="2919">
                  <c:v>1186.0</c:v>
                </c:pt>
                <c:pt idx="2920">
                  <c:v>1186.0</c:v>
                </c:pt>
                <c:pt idx="2921">
                  <c:v>1186.0</c:v>
                </c:pt>
                <c:pt idx="2922">
                  <c:v>1187.0</c:v>
                </c:pt>
                <c:pt idx="2923">
                  <c:v>1187.0</c:v>
                </c:pt>
                <c:pt idx="2924">
                  <c:v>1188.0</c:v>
                </c:pt>
                <c:pt idx="2925">
                  <c:v>1189.0</c:v>
                </c:pt>
                <c:pt idx="2926">
                  <c:v>1190.0</c:v>
                </c:pt>
                <c:pt idx="2927">
                  <c:v>1191.0</c:v>
                </c:pt>
                <c:pt idx="2928">
                  <c:v>1192.0</c:v>
                </c:pt>
                <c:pt idx="2929">
                  <c:v>1193.0</c:v>
                </c:pt>
                <c:pt idx="2930">
                  <c:v>1194.0</c:v>
                </c:pt>
                <c:pt idx="2931">
                  <c:v>1194.0</c:v>
                </c:pt>
                <c:pt idx="2932">
                  <c:v>1194.0</c:v>
                </c:pt>
                <c:pt idx="2933">
                  <c:v>1195.0</c:v>
                </c:pt>
                <c:pt idx="2934">
                  <c:v>1195.0</c:v>
                </c:pt>
                <c:pt idx="2935">
                  <c:v>1196.0</c:v>
                </c:pt>
                <c:pt idx="2936">
                  <c:v>1197.0</c:v>
                </c:pt>
                <c:pt idx="2937">
                  <c:v>1197.0</c:v>
                </c:pt>
                <c:pt idx="2938">
                  <c:v>1197.0</c:v>
                </c:pt>
                <c:pt idx="2939">
                  <c:v>1197.0</c:v>
                </c:pt>
                <c:pt idx="2940">
                  <c:v>1197.0</c:v>
                </c:pt>
                <c:pt idx="2941">
                  <c:v>1197.0</c:v>
                </c:pt>
                <c:pt idx="2942">
                  <c:v>1197.0</c:v>
                </c:pt>
                <c:pt idx="2943">
                  <c:v>1197.0</c:v>
                </c:pt>
                <c:pt idx="2944">
                  <c:v>1197.0</c:v>
                </c:pt>
                <c:pt idx="2945">
                  <c:v>1197.0</c:v>
                </c:pt>
                <c:pt idx="2946">
                  <c:v>1197.0</c:v>
                </c:pt>
                <c:pt idx="2947">
                  <c:v>1198.0</c:v>
                </c:pt>
                <c:pt idx="2948">
                  <c:v>1199.0</c:v>
                </c:pt>
                <c:pt idx="2949">
                  <c:v>1200.0</c:v>
                </c:pt>
                <c:pt idx="2950">
                  <c:v>1201.0</c:v>
                </c:pt>
                <c:pt idx="2951">
                  <c:v>1202.0</c:v>
                </c:pt>
                <c:pt idx="2952">
                  <c:v>1202.0</c:v>
                </c:pt>
                <c:pt idx="2953">
                  <c:v>1202.0</c:v>
                </c:pt>
                <c:pt idx="2954">
                  <c:v>1202.0</c:v>
                </c:pt>
                <c:pt idx="2955">
                  <c:v>1203.0</c:v>
                </c:pt>
                <c:pt idx="2956">
                  <c:v>1203.0</c:v>
                </c:pt>
                <c:pt idx="2957">
                  <c:v>1203.0</c:v>
                </c:pt>
                <c:pt idx="2958">
                  <c:v>1203.0</c:v>
                </c:pt>
                <c:pt idx="2959">
                  <c:v>1203.0</c:v>
                </c:pt>
                <c:pt idx="2960">
                  <c:v>1203.0</c:v>
                </c:pt>
                <c:pt idx="2961">
                  <c:v>1203.0</c:v>
                </c:pt>
                <c:pt idx="2962">
                  <c:v>1204.0</c:v>
                </c:pt>
                <c:pt idx="2963">
                  <c:v>1205.0</c:v>
                </c:pt>
                <c:pt idx="2964">
                  <c:v>1206.0</c:v>
                </c:pt>
                <c:pt idx="2965">
                  <c:v>1207.0</c:v>
                </c:pt>
                <c:pt idx="2966">
                  <c:v>1208.0</c:v>
                </c:pt>
                <c:pt idx="2967">
                  <c:v>1209.0</c:v>
                </c:pt>
                <c:pt idx="2968">
                  <c:v>1210.0</c:v>
                </c:pt>
                <c:pt idx="2969">
                  <c:v>1211.0</c:v>
                </c:pt>
                <c:pt idx="2970">
                  <c:v>1212.0</c:v>
                </c:pt>
                <c:pt idx="2971">
                  <c:v>1213.0</c:v>
                </c:pt>
                <c:pt idx="2972">
                  <c:v>1214.0</c:v>
                </c:pt>
                <c:pt idx="2973">
                  <c:v>1215.0</c:v>
                </c:pt>
                <c:pt idx="2974">
                  <c:v>1216.0</c:v>
                </c:pt>
                <c:pt idx="2975">
                  <c:v>1217.0</c:v>
                </c:pt>
                <c:pt idx="2976">
                  <c:v>1218.0</c:v>
                </c:pt>
                <c:pt idx="2977">
                  <c:v>1219.0</c:v>
                </c:pt>
                <c:pt idx="2978">
                  <c:v>1220.0</c:v>
                </c:pt>
                <c:pt idx="2979">
                  <c:v>1220.0</c:v>
                </c:pt>
                <c:pt idx="2980">
                  <c:v>1220.0</c:v>
                </c:pt>
                <c:pt idx="2981">
                  <c:v>1220.0</c:v>
                </c:pt>
                <c:pt idx="2982">
                  <c:v>1221.0</c:v>
                </c:pt>
                <c:pt idx="2983">
                  <c:v>1222.0</c:v>
                </c:pt>
                <c:pt idx="2984">
                  <c:v>1222.0</c:v>
                </c:pt>
                <c:pt idx="2985">
                  <c:v>1222.0</c:v>
                </c:pt>
                <c:pt idx="2986">
                  <c:v>1222.0</c:v>
                </c:pt>
                <c:pt idx="2987">
                  <c:v>1222.0</c:v>
                </c:pt>
                <c:pt idx="2988">
                  <c:v>1222.0</c:v>
                </c:pt>
                <c:pt idx="2989">
                  <c:v>1222.0</c:v>
                </c:pt>
                <c:pt idx="2990">
                  <c:v>1222.0</c:v>
                </c:pt>
                <c:pt idx="2991">
                  <c:v>1222.0</c:v>
                </c:pt>
                <c:pt idx="2992">
                  <c:v>1222.0</c:v>
                </c:pt>
                <c:pt idx="2993">
                  <c:v>1222.0</c:v>
                </c:pt>
                <c:pt idx="2994">
                  <c:v>1222.0</c:v>
                </c:pt>
                <c:pt idx="2995">
                  <c:v>1223.0</c:v>
                </c:pt>
                <c:pt idx="2996">
                  <c:v>1224.0</c:v>
                </c:pt>
                <c:pt idx="2997">
                  <c:v>1225.0</c:v>
                </c:pt>
                <c:pt idx="2998">
                  <c:v>1225.0</c:v>
                </c:pt>
                <c:pt idx="2999">
                  <c:v>1225.0</c:v>
                </c:pt>
                <c:pt idx="3000">
                  <c:v>1226.0</c:v>
                </c:pt>
                <c:pt idx="3001">
                  <c:v>1227.0</c:v>
                </c:pt>
                <c:pt idx="3002">
                  <c:v>1228.0</c:v>
                </c:pt>
                <c:pt idx="3003">
                  <c:v>1228.0</c:v>
                </c:pt>
                <c:pt idx="3004">
                  <c:v>1228.0</c:v>
                </c:pt>
                <c:pt idx="3005">
                  <c:v>1228.0</c:v>
                </c:pt>
                <c:pt idx="3006">
                  <c:v>1228.0</c:v>
                </c:pt>
                <c:pt idx="3007">
                  <c:v>1228.0</c:v>
                </c:pt>
                <c:pt idx="3008">
                  <c:v>1228.0</c:v>
                </c:pt>
                <c:pt idx="3009">
                  <c:v>1228.0</c:v>
                </c:pt>
                <c:pt idx="3010">
                  <c:v>1228.0</c:v>
                </c:pt>
                <c:pt idx="3011">
                  <c:v>1228.0</c:v>
                </c:pt>
                <c:pt idx="3012">
                  <c:v>1229.0</c:v>
                </c:pt>
                <c:pt idx="3013">
                  <c:v>1229.0</c:v>
                </c:pt>
                <c:pt idx="3014">
                  <c:v>1229.0</c:v>
                </c:pt>
                <c:pt idx="3015">
                  <c:v>1229.0</c:v>
                </c:pt>
                <c:pt idx="3016">
                  <c:v>1229.0</c:v>
                </c:pt>
                <c:pt idx="3017">
                  <c:v>1230.0</c:v>
                </c:pt>
                <c:pt idx="3018">
                  <c:v>1230.0</c:v>
                </c:pt>
                <c:pt idx="3019">
                  <c:v>1231.0</c:v>
                </c:pt>
                <c:pt idx="3020">
                  <c:v>1231.0</c:v>
                </c:pt>
                <c:pt idx="3021">
                  <c:v>1231.0</c:v>
                </c:pt>
                <c:pt idx="3022">
                  <c:v>1231.0</c:v>
                </c:pt>
                <c:pt idx="3023">
                  <c:v>1232.0</c:v>
                </c:pt>
                <c:pt idx="3024">
                  <c:v>1232.0</c:v>
                </c:pt>
                <c:pt idx="3025">
                  <c:v>1232.0</c:v>
                </c:pt>
                <c:pt idx="3026">
                  <c:v>1232.0</c:v>
                </c:pt>
                <c:pt idx="3027">
                  <c:v>1233.0</c:v>
                </c:pt>
                <c:pt idx="3028">
                  <c:v>1233.0</c:v>
                </c:pt>
                <c:pt idx="3029">
                  <c:v>1234.0</c:v>
                </c:pt>
                <c:pt idx="3030">
                  <c:v>1234.0</c:v>
                </c:pt>
                <c:pt idx="3031">
                  <c:v>1234.0</c:v>
                </c:pt>
                <c:pt idx="3032">
                  <c:v>1235.0</c:v>
                </c:pt>
                <c:pt idx="3033">
                  <c:v>1235.0</c:v>
                </c:pt>
                <c:pt idx="3034">
                  <c:v>1235.0</c:v>
                </c:pt>
                <c:pt idx="3035">
                  <c:v>1235.0</c:v>
                </c:pt>
                <c:pt idx="3036">
                  <c:v>1236.0</c:v>
                </c:pt>
                <c:pt idx="3037">
                  <c:v>1236.0</c:v>
                </c:pt>
                <c:pt idx="3038">
                  <c:v>1237.0</c:v>
                </c:pt>
                <c:pt idx="3039">
                  <c:v>1237.0</c:v>
                </c:pt>
                <c:pt idx="3040">
                  <c:v>1237.0</c:v>
                </c:pt>
                <c:pt idx="3041">
                  <c:v>1237.0</c:v>
                </c:pt>
                <c:pt idx="3042">
                  <c:v>1238.0</c:v>
                </c:pt>
                <c:pt idx="3043">
                  <c:v>1239.0</c:v>
                </c:pt>
                <c:pt idx="3044">
                  <c:v>1240.0</c:v>
                </c:pt>
                <c:pt idx="3045">
                  <c:v>1240.0</c:v>
                </c:pt>
                <c:pt idx="3046">
                  <c:v>1240.0</c:v>
                </c:pt>
                <c:pt idx="3047">
                  <c:v>1241.0</c:v>
                </c:pt>
                <c:pt idx="3048">
                  <c:v>1242.0</c:v>
                </c:pt>
                <c:pt idx="3049">
                  <c:v>1243.0</c:v>
                </c:pt>
                <c:pt idx="3050">
                  <c:v>1244.0</c:v>
                </c:pt>
                <c:pt idx="3051">
                  <c:v>1245.0</c:v>
                </c:pt>
                <c:pt idx="3052">
                  <c:v>1246.0</c:v>
                </c:pt>
                <c:pt idx="3053">
                  <c:v>1246.0</c:v>
                </c:pt>
                <c:pt idx="3054">
                  <c:v>1246.0</c:v>
                </c:pt>
                <c:pt idx="3055">
                  <c:v>1247.0</c:v>
                </c:pt>
                <c:pt idx="3056">
                  <c:v>1247.0</c:v>
                </c:pt>
                <c:pt idx="3057">
                  <c:v>1248.0</c:v>
                </c:pt>
                <c:pt idx="3058">
                  <c:v>1248.0</c:v>
                </c:pt>
                <c:pt idx="3059">
                  <c:v>1248.0</c:v>
                </c:pt>
                <c:pt idx="3060">
                  <c:v>1248.0</c:v>
                </c:pt>
                <c:pt idx="3061">
                  <c:v>1249.0</c:v>
                </c:pt>
                <c:pt idx="3062">
                  <c:v>1250.0</c:v>
                </c:pt>
                <c:pt idx="3063">
                  <c:v>1251.0</c:v>
                </c:pt>
                <c:pt idx="3064">
                  <c:v>1251.0</c:v>
                </c:pt>
                <c:pt idx="3065">
                  <c:v>1251.0</c:v>
                </c:pt>
                <c:pt idx="3066">
                  <c:v>1251.0</c:v>
                </c:pt>
                <c:pt idx="3067">
                  <c:v>1251.0</c:v>
                </c:pt>
                <c:pt idx="3068">
                  <c:v>1251.0</c:v>
                </c:pt>
                <c:pt idx="3069">
                  <c:v>1251.0</c:v>
                </c:pt>
                <c:pt idx="3070">
                  <c:v>1252.0</c:v>
                </c:pt>
                <c:pt idx="3071">
                  <c:v>1252.0</c:v>
                </c:pt>
                <c:pt idx="3072">
                  <c:v>1252.0</c:v>
                </c:pt>
                <c:pt idx="3073">
                  <c:v>1252.0</c:v>
                </c:pt>
                <c:pt idx="3074">
                  <c:v>1252.0</c:v>
                </c:pt>
                <c:pt idx="3075">
                  <c:v>1252.0</c:v>
                </c:pt>
                <c:pt idx="3076">
                  <c:v>1252.0</c:v>
                </c:pt>
                <c:pt idx="3077">
                  <c:v>1252.0</c:v>
                </c:pt>
                <c:pt idx="3078">
                  <c:v>1253.0</c:v>
                </c:pt>
                <c:pt idx="3079">
                  <c:v>1253.0</c:v>
                </c:pt>
                <c:pt idx="3080">
                  <c:v>1253.0</c:v>
                </c:pt>
                <c:pt idx="3081">
                  <c:v>1253.0</c:v>
                </c:pt>
                <c:pt idx="3082">
                  <c:v>1253.0</c:v>
                </c:pt>
                <c:pt idx="3083">
                  <c:v>1253.0</c:v>
                </c:pt>
                <c:pt idx="3084">
                  <c:v>1254.0</c:v>
                </c:pt>
                <c:pt idx="3085">
                  <c:v>1255.0</c:v>
                </c:pt>
                <c:pt idx="3086">
                  <c:v>1255.0</c:v>
                </c:pt>
                <c:pt idx="3087">
                  <c:v>1255.0</c:v>
                </c:pt>
                <c:pt idx="3088">
                  <c:v>1256.0</c:v>
                </c:pt>
                <c:pt idx="3089">
                  <c:v>1257.0</c:v>
                </c:pt>
                <c:pt idx="3090">
                  <c:v>1257.0</c:v>
                </c:pt>
                <c:pt idx="3091">
                  <c:v>1257.0</c:v>
                </c:pt>
                <c:pt idx="3092">
                  <c:v>1258.0</c:v>
                </c:pt>
                <c:pt idx="3093">
                  <c:v>1259.0</c:v>
                </c:pt>
                <c:pt idx="3094">
                  <c:v>1260.0</c:v>
                </c:pt>
                <c:pt idx="3095">
                  <c:v>1261.0</c:v>
                </c:pt>
                <c:pt idx="3096">
                  <c:v>1261.0</c:v>
                </c:pt>
                <c:pt idx="3097">
                  <c:v>1261.0</c:v>
                </c:pt>
                <c:pt idx="3098">
                  <c:v>1261.0</c:v>
                </c:pt>
                <c:pt idx="3099">
                  <c:v>1262.0</c:v>
                </c:pt>
                <c:pt idx="3100">
                  <c:v>1262.0</c:v>
                </c:pt>
                <c:pt idx="3101">
                  <c:v>1263.0</c:v>
                </c:pt>
                <c:pt idx="3102">
                  <c:v>1263.0</c:v>
                </c:pt>
                <c:pt idx="3103">
                  <c:v>1264.0</c:v>
                </c:pt>
                <c:pt idx="3104">
                  <c:v>1265.0</c:v>
                </c:pt>
                <c:pt idx="3105">
                  <c:v>1265.0</c:v>
                </c:pt>
                <c:pt idx="3106">
                  <c:v>1265.0</c:v>
                </c:pt>
                <c:pt idx="3107">
                  <c:v>1265.0</c:v>
                </c:pt>
                <c:pt idx="3108">
                  <c:v>1266.0</c:v>
                </c:pt>
                <c:pt idx="3109">
                  <c:v>1267.0</c:v>
                </c:pt>
                <c:pt idx="3110">
                  <c:v>1267.0</c:v>
                </c:pt>
                <c:pt idx="3111">
                  <c:v>1267.0</c:v>
                </c:pt>
                <c:pt idx="3112">
                  <c:v>1267.0</c:v>
                </c:pt>
                <c:pt idx="3113">
                  <c:v>1267.0</c:v>
                </c:pt>
                <c:pt idx="3114">
                  <c:v>1267.0</c:v>
                </c:pt>
                <c:pt idx="3115">
                  <c:v>1267.0</c:v>
                </c:pt>
                <c:pt idx="3116">
                  <c:v>1267.0</c:v>
                </c:pt>
                <c:pt idx="3117">
                  <c:v>1268.0</c:v>
                </c:pt>
                <c:pt idx="3118">
                  <c:v>1269.0</c:v>
                </c:pt>
                <c:pt idx="3119">
                  <c:v>1269.0</c:v>
                </c:pt>
                <c:pt idx="3120">
                  <c:v>1270.0</c:v>
                </c:pt>
                <c:pt idx="3121">
                  <c:v>1271.0</c:v>
                </c:pt>
                <c:pt idx="3122">
                  <c:v>1272.0</c:v>
                </c:pt>
                <c:pt idx="3123">
                  <c:v>1273.0</c:v>
                </c:pt>
                <c:pt idx="3124">
                  <c:v>1274.0</c:v>
                </c:pt>
                <c:pt idx="3125">
                  <c:v>1275.0</c:v>
                </c:pt>
                <c:pt idx="3126">
                  <c:v>1276.0</c:v>
                </c:pt>
                <c:pt idx="3127">
                  <c:v>1276.0</c:v>
                </c:pt>
                <c:pt idx="3128">
                  <c:v>1276.0</c:v>
                </c:pt>
                <c:pt idx="3129">
                  <c:v>1276.0</c:v>
                </c:pt>
                <c:pt idx="3130">
                  <c:v>1277.0</c:v>
                </c:pt>
                <c:pt idx="3131">
                  <c:v>1277.0</c:v>
                </c:pt>
                <c:pt idx="3132">
                  <c:v>1277.0</c:v>
                </c:pt>
                <c:pt idx="3133">
                  <c:v>1277.0</c:v>
                </c:pt>
                <c:pt idx="3134">
                  <c:v>1277.0</c:v>
                </c:pt>
                <c:pt idx="3135">
                  <c:v>1277.0</c:v>
                </c:pt>
                <c:pt idx="3136">
                  <c:v>1277.0</c:v>
                </c:pt>
                <c:pt idx="3137">
                  <c:v>1277.0</c:v>
                </c:pt>
                <c:pt idx="3138">
                  <c:v>1278.0</c:v>
                </c:pt>
                <c:pt idx="3139">
                  <c:v>1279.0</c:v>
                </c:pt>
                <c:pt idx="3140">
                  <c:v>1279.0</c:v>
                </c:pt>
                <c:pt idx="3141">
                  <c:v>1280.0</c:v>
                </c:pt>
                <c:pt idx="3142">
                  <c:v>1280.0</c:v>
                </c:pt>
                <c:pt idx="3143">
                  <c:v>1280.0</c:v>
                </c:pt>
                <c:pt idx="3144">
                  <c:v>1280.0</c:v>
                </c:pt>
                <c:pt idx="3145">
                  <c:v>1281.0</c:v>
                </c:pt>
                <c:pt idx="3146">
                  <c:v>1282.0</c:v>
                </c:pt>
                <c:pt idx="3147">
                  <c:v>1282.0</c:v>
                </c:pt>
                <c:pt idx="3148">
                  <c:v>1282.0</c:v>
                </c:pt>
                <c:pt idx="3149">
                  <c:v>1282.0</c:v>
                </c:pt>
                <c:pt idx="3150">
                  <c:v>1283.0</c:v>
                </c:pt>
                <c:pt idx="3151">
                  <c:v>1284.0</c:v>
                </c:pt>
                <c:pt idx="3152">
                  <c:v>1285.0</c:v>
                </c:pt>
                <c:pt idx="3153">
                  <c:v>1286.0</c:v>
                </c:pt>
                <c:pt idx="3154">
                  <c:v>1287.0</c:v>
                </c:pt>
                <c:pt idx="3155">
                  <c:v>1287.0</c:v>
                </c:pt>
                <c:pt idx="3156">
                  <c:v>1287.0</c:v>
                </c:pt>
                <c:pt idx="3157">
                  <c:v>1287.0</c:v>
                </c:pt>
                <c:pt idx="3158">
                  <c:v>1287.0</c:v>
                </c:pt>
                <c:pt idx="3159">
                  <c:v>1287.0</c:v>
                </c:pt>
                <c:pt idx="3160">
                  <c:v>1287.0</c:v>
                </c:pt>
                <c:pt idx="3161">
                  <c:v>1287.0</c:v>
                </c:pt>
                <c:pt idx="3162">
                  <c:v>1287.0</c:v>
                </c:pt>
                <c:pt idx="3163">
                  <c:v>1288.0</c:v>
                </c:pt>
                <c:pt idx="3164">
                  <c:v>1289.0</c:v>
                </c:pt>
                <c:pt idx="3165">
                  <c:v>1290.0</c:v>
                </c:pt>
                <c:pt idx="3166">
                  <c:v>1291.0</c:v>
                </c:pt>
                <c:pt idx="3167">
                  <c:v>1292.0</c:v>
                </c:pt>
                <c:pt idx="3168">
                  <c:v>1293.0</c:v>
                </c:pt>
                <c:pt idx="3169">
                  <c:v>1294.0</c:v>
                </c:pt>
                <c:pt idx="3170">
                  <c:v>1295.0</c:v>
                </c:pt>
                <c:pt idx="3171">
                  <c:v>1296.0</c:v>
                </c:pt>
                <c:pt idx="3172">
                  <c:v>1297.0</c:v>
                </c:pt>
                <c:pt idx="3173">
                  <c:v>1298.0</c:v>
                </c:pt>
                <c:pt idx="3174">
                  <c:v>1299.0</c:v>
                </c:pt>
                <c:pt idx="3175">
                  <c:v>1300.0</c:v>
                </c:pt>
                <c:pt idx="3176">
                  <c:v>1301.0</c:v>
                </c:pt>
                <c:pt idx="3177">
                  <c:v>1302.0</c:v>
                </c:pt>
                <c:pt idx="3178">
                  <c:v>1303.0</c:v>
                </c:pt>
                <c:pt idx="3179">
                  <c:v>1304.0</c:v>
                </c:pt>
                <c:pt idx="3180">
                  <c:v>1305.0</c:v>
                </c:pt>
                <c:pt idx="3181">
                  <c:v>1305.0</c:v>
                </c:pt>
                <c:pt idx="3182">
                  <c:v>1306.0</c:v>
                </c:pt>
                <c:pt idx="3183">
                  <c:v>1307.0</c:v>
                </c:pt>
                <c:pt idx="3184">
                  <c:v>1307.0</c:v>
                </c:pt>
                <c:pt idx="3185">
                  <c:v>1308.0</c:v>
                </c:pt>
                <c:pt idx="3186">
                  <c:v>1308.0</c:v>
                </c:pt>
                <c:pt idx="3187">
                  <c:v>1308.0</c:v>
                </c:pt>
                <c:pt idx="3188">
                  <c:v>1308.0</c:v>
                </c:pt>
                <c:pt idx="3189">
                  <c:v>1308.0</c:v>
                </c:pt>
                <c:pt idx="3190">
                  <c:v>1309.0</c:v>
                </c:pt>
                <c:pt idx="3191">
                  <c:v>1309.0</c:v>
                </c:pt>
                <c:pt idx="3192">
                  <c:v>1309.0</c:v>
                </c:pt>
                <c:pt idx="3193">
                  <c:v>1309.0</c:v>
                </c:pt>
                <c:pt idx="3194">
                  <c:v>1309.0</c:v>
                </c:pt>
                <c:pt idx="3195">
                  <c:v>1309.0</c:v>
                </c:pt>
                <c:pt idx="3196">
                  <c:v>1310.0</c:v>
                </c:pt>
                <c:pt idx="3197">
                  <c:v>1310.0</c:v>
                </c:pt>
                <c:pt idx="3198">
                  <c:v>1310.0</c:v>
                </c:pt>
                <c:pt idx="3199">
                  <c:v>1310.0</c:v>
                </c:pt>
                <c:pt idx="3200">
                  <c:v>1310.0</c:v>
                </c:pt>
                <c:pt idx="3201">
                  <c:v>1310.0</c:v>
                </c:pt>
                <c:pt idx="3202">
                  <c:v>1311.0</c:v>
                </c:pt>
                <c:pt idx="3203">
                  <c:v>1311.0</c:v>
                </c:pt>
                <c:pt idx="3204">
                  <c:v>1312.0</c:v>
                </c:pt>
                <c:pt idx="3205">
                  <c:v>1312.0</c:v>
                </c:pt>
                <c:pt idx="3206">
                  <c:v>1312.0</c:v>
                </c:pt>
                <c:pt idx="3207">
                  <c:v>1313.0</c:v>
                </c:pt>
                <c:pt idx="3208">
                  <c:v>1313.0</c:v>
                </c:pt>
                <c:pt idx="3209">
                  <c:v>1313.0</c:v>
                </c:pt>
                <c:pt idx="3210">
                  <c:v>1314.0</c:v>
                </c:pt>
                <c:pt idx="3211">
                  <c:v>1314.0</c:v>
                </c:pt>
                <c:pt idx="3212">
                  <c:v>1314.0</c:v>
                </c:pt>
                <c:pt idx="3213">
                  <c:v>1314.0</c:v>
                </c:pt>
                <c:pt idx="3214">
                  <c:v>1314.0</c:v>
                </c:pt>
                <c:pt idx="3215">
                  <c:v>1314.0</c:v>
                </c:pt>
                <c:pt idx="3216">
                  <c:v>1314.0</c:v>
                </c:pt>
                <c:pt idx="3217">
                  <c:v>1315.0</c:v>
                </c:pt>
                <c:pt idx="3218">
                  <c:v>1315.0</c:v>
                </c:pt>
                <c:pt idx="3219">
                  <c:v>1315.0</c:v>
                </c:pt>
                <c:pt idx="3220">
                  <c:v>1316.0</c:v>
                </c:pt>
                <c:pt idx="3221">
                  <c:v>1316.0</c:v>
                </c:pt>
                <c:pt idx="3222">
                  <c:v>1316.0</c:v>
                </c:pt>
                <c:pt idx="3223">
                  <c:v>1316.0</c:v>
                </c:pt>
                <c:pt idx="3224">
                  <c:v>1317.0</c:v>
                </c:pt>
                <c:pt idx="3225">
                  <c:v>1318.0</c:v>
                </c:pt>
                <c:pt idx="3226">
                  <c:v>1319.0</c:v>
                </c:pt>
                <c:pt idx="3227">
                  <c:v>1319.0</c:v>
                </c:pt>
                <c:pt idx="3228">
                  <c:v>1320.0</c:v>
                </c:pt>
                <c:pt idx="3229">
                  <c:v>1321.0</c:v>
                </c:pt>
                <c:pt idx="3230">
                  <c:v>1321.0</c:v>
                </c:pt>
                <c:pt idx="3231">
                  <c:v>1322.0</c:v>
                </c:pt>
                <c:pt idx="3232">
                  <c:v>1322.0</c:v>
                </c:pt>
                <c:pt idx="3233">
                  <c:v>1323.0</c:v>
                </c:pt>
                <c:pt idx="3234">
                  <c:v>1323.0</c:v>
                </c:pt>
                <c:pt idx="3235">
                  <c:v>1323.0</c:v>
                </c:pt>
                <c:pt idx="3236">
                  <c:v>1323.0</c:v>
                </c:pt>
                <c:pt idx="3237">
                  <c:v>1323.0</c:v>
                </c:pt>
                <c:pt idx="3238">
                  <c:v>1323.0</c:v>
                </c:pt>
                <c:pt idx="3239">
                  <c:v>1323.0</c:v>
                </c:pt>
                <c:pt idx="3240">
                  <c:v>1323.0</c:v>
                </c:pt>
                <c:pt idx="3241">
                  <c:v>1323.0</c:v>
                </c:pt>
                <c:pt idx="3242">
                  <c:v>1323.0</c:v>
                </c:pt>
                <c:pt idx="3243">
                  <c:v>1323.0</c:v>
                </c:pt>
                <c:pt idx="3244">
                  <c:v>1323.0</c:v>
                </c:pt>
                <c:pt idx="3245">
                  <c:v>1323.0</c:v>
                </c:pt>
                <c:pt idx="3246">
                  <c:v>1323.0</c:v>
                </c:pt>
                <c:pt idx="3247">
                  <c:v>1324.0</c:v>
                </c:pt>
                <c:pt idx="3248">
                  <c:v>1324.0</c:v>
                </c:pt>
                <c:pt idx="3249">
                  <c:v>1324.0</c:v>
                </c:pt>
                <c:pt idx="3250">
                  <c:v>1325.0</c:v>
                </c:pt>
                <c:pt idx="3251">
                  <c:v>1326.0</c:v>
                </c:pt>
                <c:pt idx="3252">
                  <c:v>1326.0</c:v>
                </c:pt>
                <c:pt idx="3253">
                  <c:v>1326.0</c:v>
                </c:pt>
                <c:pt idx="3254">
                  <c:v>1327.0</c:v>
                </c:pt>
                <c:pt idx="3255">
                  <c:v>1327.0</c:v>
                </c:pt>
                <c:pt idx="3256">
                  <c:v>1327.0</c:v>
                </c:pt>
                <c:pt idx="3257">
                  <c:v>1327.0</c:v>
                </c:pt>
                <c:pt idx="3258">
                  <c:v>1327.0</c:v>
                </c:pt>
                <c:pt idx="3259">
                  <c:v>1327.0</c:v>
                </c:pt>
                <c:pt idx="3260">
                  <c:v>1327.0</c:v>
                </c:pt>
                <c:pt idx="3261">
                  <c:v>1327.0</c:v>
                </c:pt>
                <c:pt idx="3262">
                  <c:v>1327.0</c:v>
                </c:pt>
                <c:pt idx="3263">
                  <c:v>1328.0</c:v>
                </c:pt>
                <c:pt idx="3264">
                  <c:v>1329.0</c:v>
                </c:pt>
                <c:pt idx="3265">
                  <c:v>1329.0</c:v>
                </c:pt>
                <c:pt idx="3266">
                  <c:v>1329.0</c:v>
                </c:pt>
                <c:pt idx="3267">
                  <c:v>1329.0</c:v>
                </c:pt>
                <c:pt idx="3268">
                  <c:v>1329.0</c:v>
                </c:pt>
                <c:pt idx="3269">
                  <c:v>1330.0</c:v>
                </c:pt>
                <c:pt idx="3270">
                  <c:v>1330.0</c:v>
                </c:pt>
                <c:pt idx="3271">
                  <c:v>1331.0</c:v>
                </c:pt>
                <c:pt idx="3272">
                  <c:v>1331.0</c:v>
                </c:pt>
                <c:pt idx="3273">
                  <c:v>1331.0</c:v>
                </c:pt>
                <c:pt idx="3274">
                  <c:v>1331.0</c:v>
                </c:pt>
                <c:pt idx="3275">
                  <c:v>1331.0</c:v>
                </c:pt>
                <c:pt idx="3276">
                  <c:v>1331.0</c:v>
                </c:pt>
                <c:pt idx="3277">
                  <c:v>1331.0</c:v>
                </c:pt>
                <c:pt idx="3278">
                  <c:v>1332.0</c:v>
                </c:pt>
                <c:pt idx="3279">
                  <c:v>1333.0</c:v>
                </c:pt>
                <c:pt idx="3280">
                  <c:v>1334.0</c:v>
                </c:pt>
                <c:pt idx="3281">
                  <c:v>1335.0</c:v>
                </c:pt>
                <c:pt idx="3282">
                  <c:v>1335.0</c:v>
                </c:pt>
                <c:pt idx="3283">
                  <c:v>1335.0</c:v>
                </c:pt>
                <c:pt idx="3284">
                  <c:v>1336.0</c:v>
                </c:pt>
                <c:pt idx="3285">
                  <c:v>1337.0</c:v>
                </c:pt>
                <c:pt idx="3286">
                  <c:v>1337.0</c:v>
                </c:pt>
                <c:pt idx="3287">
                  <c:v>1337.0</c:v>
                </c:pt>
                <c:pt idx="3288">
                  <c:v>1338.0</c:v>
                </c:pt>
                <c:pt idx="3289">
                  <c:v>1339.0</c:v>
                </c:pt>
                <c:pt idx="3290">
                  <c:v>1340.0</c:v>
                </c:pt>
                <c:pt idx="3291">
                  <c:v>1341.0</c:v>
                </c:pt>
                <c:pt idx="3292">
                  <c:v>1342.0</c:v>
                </c:pt>
                <c:pt idx="3293">
                  <c:v>1343.0</c:v>
                </c:pt>
                <c:pt idx="3294">
                  <c:v>1344.0</c:v>
                </c:pt>
                <c:pt idx="3295">
                  <c:v>1345.0</c:v>
                </c:pt>
                <c:pt idx="3296">
                  <c:v>1345.0</c:v>
                </c:pt>
                <c:pt idx="3297">
                  <c:v>1346.0</c:v>
                </c:pt>
                <c:pt idx="3298">
                  <c:v>1347.0</c:v>
                </c:pt>
                <c:pt idx="3299">
                  <c:v>1348.0</c:v>
                </c:pt>
                <c:pt idx="3300">
                  <c:v>1349.0</c:v>
                </c:pt>
                <c:pt idx="3301">
                  <c:v>1350.0</c:v>
                </c:pt>
                <c:pt idx="3302">
                  <c:v>1351.0</c:v>
                </c:pt>
                <c:pt idx="3303">
                  <c:v>1352.0</c:v>
                </c:pt>
                <c:pt idx="3304">
                  <c:v>1353.0</c:v>
                </c:pt>
                <c:pt idx="3305">
                  <c:v>1354.0</c:v>
                </c:pt>
                <c:pt idx="3306">
                  <c:v>1355.0</c:v>
                </c:pt>
                <c:pt idx="3307">
                  <c:v>1356.0</c:v>
                </c:pt>
                <c:pt idx="3308">
                  <c:v>1357.0</c:v>
                </c:pt>
                <c:pt idx="3309">
                  <c:v>1358.0</c:v>
                </c:pt>
                <c:pt idx="3310">
                  <c:v>1359.0</c:v>
                </c:pt>
                <c:pt idx="3311">
                  <c:v>1359.0</c:v>
                </c:pt>
                <c:pt idx="3312">
                  <c:v>1360.0</c:v>
                </c:pt>
                <c:pt idx="3313">
                  <c:v>1360.0</c:v>
                </c:pt>
                <c:pt idx="3314">
                  <c:v>1360.0</c:v>
                </c:pt>
                <c:pt idx="3315">
                  <c:v>1360.0</c:v>
                </c:pt>
                <c:pt idx="3316">
                  <c:v>1360.0</c:v>
                </c:pt>
                <c:pt idx="3317">
                  <c:v>1361.0</c:v>
                </c:pt>
                <c:pt idx="3318">
                  <c:v>1361.0</c:v>
                </c:pt>
                <c:pt idx="3319">
                  <c:v>1361.0</c:v>
                </c:pt>
                <c:pt idx="3320">
                  <c:v>1361.0</c:v>
                </c:pt>
                <c:pt idx="3321">
                  <c:v>1362.0</c:v>
                </c:pt>
                <c:pt idx="3322">
                  <c:v>1363.0</c:v>
                </c:pt>
                <c:pt idx="3323">
                  <c:v>1363.0</c:v>
                </c:pt>
                <c:pt idx="3324">
                  <c:v>1363.0</c:v>
                </c:pt>
                <c:pt idx="3325">
                  <c:v>1364.0</c:v>
                </c:pt>
                <c:pt idx="3326">
                  <c:v>1364.0</c:v>
                </c:pt>
                <c:pt idx="3327">
                  <c:v>1364.0</c:v>
                </c:pt>
                <c:pt idx="3328">
                  <c:v>1364.0</c:v>
                </c:pt>
                <c:pt idx="3329">
                  <c:v>1364.0</c:v>
                </c:pt>
                <c:pt idx="3330">
                  <c:v>1364.0</c:v>
                </c:pt>
                <c:pt idx="3331">
                  <c:v>1365.0</c:v>
                </c:pt>
                <c:pt idx="3332">
                  <c:v>1366.0</c:v>
                </c:pt>
                <c:pt idx="3333">
                  <c:v>1366.0</c:v>
                </c:pt>
                <c:pt idx="3334">
                  <c:v>1367.0</c:v>
                </c:pt>
                <c:pt idx="3335">
                  <c:v>1367.0</c:v>
                </c:pt>
                <c:pt idx="3336">
                  <c:v>1368.0</c:v>
                </c:pt>
                <c:pt idx="3337">
                  <c:v>1369.0</c:v>
                </c:pt>
                <c:pt idx="3338">
                  <c:v>1370.0</c:v>
                </c:pt>
                <c:pt idx="3339">
                  <c:v>1371.0</c:v>
                </c:pt>
                <c:pt idx="3340">
                  <c:v>1371.0</c:v>
                </c:pt>
                <c:pt idx="3341">
                  <c:v>1372.0</c:v>
                </c:pt>
                <c:pt idx="3342">
                  <c:v>1373.0</c:v>
                </c:pt>
                <c:pt idx="3343">
                  <c:v>1374.0</c:v>
                </c:pt>
                <c:pt idx="3344">
                  <c:v>1374.0</c:v>
                </c:pt>
                <c:pt idx="3345">
                  <c:v>1374.0</c:v>
                </c:pt>
                <c:pt idx="3346">
                  <c:v>1374.0</c:v>
                </c:pt>
                <c:pt idx="3347">
                  <c:v>1374.0</c:v>
                </c:pt>
                <c:pt idx="3348">
                  <c:v>1374.0</c:v>
                </c:pt>
                <c:pt idx="3349">
                  <c:v>1374.0</c:v>
                </c:pt>
                <c:pt idx="3350">
                  <c:v>1374.0</c:v>
                </c:pt>
                <c:pt idx="3351">
                  <c:v>1374.0</c:v>
                </c:pt>
                <c:pt idx="3352">
                  <c:v>1374.0</c:v>
                </c:pt>
                <c:pt idx="3353">
                  <c:v>1374.0</c:v>
                </c:pt>
                <c:pt idx="3354">
                  <c:v>1375.0</c:v>
                </c:pt>
                <c:pt idx="3355">
                  <c:v>1376.0</c:v>
                </c:pt>
                <c:pt idx="3356">
                  <c:v>1376.0</c:v>
                </c:pt>
                <c:pt idx="3357">
                  <c:v>1376.0</c:v>
                </c:pt>
                <c:pt idx="3358">
                  <c:v>1376.0</c:v>
                </c:pt>
                <c:pt idx="3359">
                  <c:v>1376.0</c:v>
                </c:pt>
                <c:pt idx="3360">
                  <c:v>1376.0</c:v>
                </c:pt>
                <c:pt idx="3361">
                  <c:v>1377.0</c:v>
                </c:pt>
                <c:pt idx="3362">
                  <c:v>1378.0</c:v>
                </c:pt>
                <c:pt idx="3363">
                  <c:v>1378.0</c:v>
                </c:pt>
                <c:pt idx="3364">
                  <c:v>1378.0</c:v>
                </c:pt>
                <c:pt idx="3365">
                  <c:v>1378.0</c:v>
                </c:pt>
                <c:pt idx="3366">
                  <c:v>1379.0</c:v>
                </c:pt>
                <c:pt idx="3367">
                  <c:v>1380.0</c:v>
                </c:pt>
                <c:pt idx="3368">
                  <c:v>1381.0</c:v>
                </c:pt>
                <c:pt idx="3369">
                  <c:v>1382.0</c:v>
                </c:pt>
                <c:pt idx="3370">
                  <c:v>1383.0</c:v>
                </c:pt>
                <c:pt idx="3371">
                  <c:v>1384.0</c:v>
                </c:pt>
                <c:pt idx="3372">
                  <c:v>1385.0</c:v>
                </c:pt>
                <c:pt idx="3373">
                  <c:v>1386.0</c:v>
                </c:pt>
                <c:pt idx="3374">
                  <c:v>1387.0</c:v>
                </c:pt>
                <c:pt idx="3375">
                  <c:v>1388.0</c:v>
                </c:pt>
                <c:pt idx="3376">
                  <c:v>1389.0</c:v>
                </c:pt>
                <c:pt idx="3377">
                  <c:v>1390.0</c:v>
                </c:pt>
                <c:pt idx="3378">
                  <c:v>1391.0</c:v>
                </c:pt>
                <c:pt idx="3379">
                  <c:v>1392.0</c:v>
                </c:pt>
                <c:pt idx="3380">
                  <c:v>1393.0</c:v>
                </c:pt>
                <c:pt idx="3381">
                  <c:v>1393.0</c:v>
                </c:pt>
                <c:pt idx="3382">
                  <c:v>1394.0</c:v>
                </c:pt>
                <c:pt idx="3383">
                  <c:v>1395.0</c:v>
                </c:pt>
                <c:pt idx="3384">
                  <c:v>1395.0</c:v>
                </c:pt>
                <c:pt idx="3385">
                  <c:v>1395.0</c:v>
                </c:pt>
                <c:pt idx="3386">
                  <c:v>1395.0</c:v>
                </c:pt>
                <c:pt idx="3387">
                  <c:v>1395.0</c:v>
                </c:pt>
                <c:pt idx="3388">
                  <c:v>1395.0</c:v>
                </c:pt>
                <c:pt idx="3389">
                  <c:v>1395.0</c:v>
                </c:pt>
                <c:pt idx="3390">
                  <c:v>1395.0</c:v>
                </c:pt>
                <c:pt idx="3391">
                  <c:v>1395.0</c:v>
                </c:pt>
                <c:pt idx="3392">
                  <c:v>1396.0</c:v>
                </c:pt>
                <c:pt idx="3393">
                  <c:v>1397.0</c:v>
                </c:pt>
                <c:pt idx="3394">
                  <c:v>1397.0</c:v>
                </c:pt>
                <c:pt idx="3395">
                  <c:v>1397.0</c:v>
                </c:pt>
                <c:pt idx="3396">
                  <c:v>1397.0</c:v>
                </c:pt>
                <c:pt idx="3397">
                  <c:v>1397.0</c:v>
                </c:pt>
                <c:pt idx="3398">
                  <c:v>1398.0</c:v>
                </c:pt>
                <c:pt idx="3399">
                  <c:v>1399.0</c:v>
                </c:pt>
                <c:pt idx="3400">
                  <c:v>1400.0</c:v>
                </c:pt>
                <c:pt idx="3401">
                  <c:v>1401.0</c:v>
                </c:pt>
                <c:pt idx="3402">
                  <c:v>1402.0</c:v>
                </c:pt>
                <c:pt idx="3403">
                  <c:v>1403.0</c:v>
                </c:pt>
                <c:pt idx="3404">
                  <c:v>1404.0</c:v>
                </c:pt>
                <c:pt idx="3405">
                  <c:v>1405.0</c:v>
                </c:pt>
                <c:pt idx="3406">
                  <c:v>1406.0</c:v>
                </c:pt>
                <c:pt idx="3407">
                  <c:v>1407.0</c:v>
                </c:pt>
                <c:pt idx="3408">
                  <c:v>1407.0</c:v>
                </c:pt>
                <c:pt idx="3409">
                  <c:v>1407.0</c:v>
                </c:pt>
                <c:pt idx="3410">
                  <c:v>1408.0</c:v>
                </c:pt>
                <c:pt idx="3411">
                  <c:v>1409.0</c:v>
                </c:pt>
                <c:pt idx="3412">
                  <c:v>1410.0</c:v>
                </c:pt>
                <c:pt idx="3413">
                  <c:v>1411.0</c:v>
                </c:pt>
                <c:pt idx="3414">
                  <c:v>1411.0</c:v>
                </c:pt>
                <c:pt idx="3415">
                  <c:v>1411.0</c:v>
                </c:pt>
                <c:pt idx="3416">
                  <c:v>1411.0</c:v>
                </c:pt>
                <c:pt idx="3417">
                  <c:v>1411.0</c:v>
                </c:pt>
                <c:pt idx="3418">
                  <c:v>1411.0</c:v>
                </c:pt>
                <c:pt idx="3419">
                  <c:v>1411.0</c:v>
                </c:pt>
                <c:pt idx="3420">
                  <c:v>1411.0</c:v>
                </c:pt>
                <c:pt idx="3421">
                  <c:v>1412.0</c:v>
                </c:pt>
                <c:pt idx="3422">
                  <c:v>1413.0</c:v>
                </c:pt>
                <c:pt idx="3423">
                  <c:v>1414.0</c:v>
                </c:pt>
                <c:pt idx="3424">
                  <c:v>1414.0</c:v>
                </c:pt>
                <c:pt idx="3425">
                  <c:v>1415.0</c:v>
                </c:pt>
                <c:pt idx="3426">
                  <c:v>1415.0</c:v>
                </c:pt>
                <c:pt idx="3427">
                  <c:v>1415.0</c:v>
                </c:pt>
                <c:pt idx="3428">
                  <c:v>1416.0</c:v>
                </c:pt>
                <c:pt idx="3429">
                  <c:v>1417.0</c:v>
                </c:pt>
                <c:pt idx="3430">
                  <c:v>1417.0</c:v>
                </c:pt>
                <c:pt idx="3431">
                  <c:v>1417.0</c:v>
                </c:pt>
                <c:pt idx="3432">
                  <c:v>1417.0</c:v>
                </c:pt>
                <c:pt idx="3433">
                  <c:v>1417.0</c:v>
                </c:pt>
                <c:pt idx="3434">
                  <c:v>1417.0</c:v>
                </c:pt>
                <c:pt idx="3435">
                  <c:v>1417.0</c:v>
                </c:pt>
                <c:pt idx="3436">
                  <c:v>1417.0</c:v>
                </c:pt>
                <c:pt idx="3437">
                  <c:v>1417.0</c:v>
                </c:pt>
                <c:pt idx="3438">
                  <c:v>1417.0</c:v>
                </c:pt>
                <c:pt idx="3439">
                  <c:v>1417.0</c:v>
                </c:pt>
                <c:pt idx="3440">
                  <c:v>1417.0</c:v>
                </c:pt>
                <c:pt idx="3441">
                  <c:v>1418.0</c:v>
                </c:pt>
                <c:pt idx="3442">
                  <c:v>1418.0</c:v>
                </c:pt>
                <c:pt idx="3443">
                  <c:v>1419.0</c:v>
                </c:pt>
                <c:pt idx="3444">
                  <c:v>1420.0</c:v>
                </c:pt>
                <c:pt idx="3445">
                  <c:v>1420.0</c:v>
                </c:pt>
                <c:pt idx="3446">
                  <c:v>1420.0</c:v>
                </c:pt>
                <c:pt idx="3447">
                  <c:v>1421.0</c:v>
                </c:pt>
                <c:pt idx="3448">
                  <c:v>1422.0</c:v>
                </c:pt>
                <c:pt idx="3449">
                  <c:v>1423.0</c:v>
                </c:pt>
                <c:pt idx="3450">
                  <c:v>1423.0</c:v>
                </c:pt>
                <c:pt idx="3451">
                  <c:v>1424.0</c:v>
                </c:pt>
                <c:pt idx="3452">
                  <c:v>1424.0</c:v>
                </c:pt>
                <c:pt idx="3453">
                  <c:v>1425.0</c:v>
                </c:pt>
                <c:pt idx="3454">
                  <c:v>1425.0</c:v>
                </c:pt>
                <c:pt idx="3455">
                  <c:v>1425.0</c:v>
                </c:pt>
                <c:pt idx="3456">
                  <c:v>1425.0</c:v>
                </c:pt>
                <c:pt idx="3457">
                  <c:v>1425.0</c:v>
                </c:pt>
                <c:pt idx="3458">
                  <c:v>1426.0</c:v>
                </c:pt>
                <c:pt idx="3459">
                  <c:v>1426.0</c:v>
                </c:pt>
                <c:pt idx="3460">
                  <c:v>1427.0</c:v>
                </c:pt>
                <c:pt idx="3461">
                  <c:v>1428.0</c:v>
                </c:pt>
                <c:pt idx="3462">
                  <c:v>1428.0</c:v>
                </c:pt>
                <c:pt idx="3463">
                  <c:v>1429.0</c:v>
                </c:pt>
                <c:pt idx="3464">
                  <c:v>1430.0</c:v>
                </c:pt>
                <c:pt idx="3465">
                  <c:v>1431.0</c:v>
                </c:pt>
                <c:pt idx="3466">
                  <c:v>1432.0</c:v>
                </c:pt>
                <c:pt idx="3467">
                  <c:v>1432.0</c:v>
                </c:pt>
                <c:pt idx="3468">
                  <c:v>1432.0</c:v>
                </c:pt>
                <c:pt idx="3469">
                  <c:v>1432.0</c:v>
                </c:pt>
                <c:pt idx="3470">
                  <c:v>1432.0</c:v>
                </c:pt>
                <c:pt idx="3471">
                  <c:v>1433.0</c:v>
                </c:pt>
                <c:pt idx="3472">
                  <c:v>1433.0</c:v>
                </c:pt>
                <c:pt idx="3473">
                  <c:v>1434.0</c:v>
                </c:pt>
                <c:pt idx="3474">
                  <c:v>1435.0</c:v>
                </c:pt>
                <c:pt idx="3475">
                  <c:v>1436.0</c:v>
                </c:pt>
                <c:pt idx="3476">
                  <c:v>1437.0</c:v>
                </c:pt>
                <c:pt idx="3477">
                  <c:v>1437.0</c:v>
                </c:pt>
                <c:pt idx="3478">
                  <c:v>1437.0</c:v>
                </c:pt>
                <c:pt idx="3479">
                  <c:v>1437.0</c:v>
                </c:pt>
                <c:pt idx="3480">
                  <c:v>1438.0</c:v>
                </c:pt>
                <c:pt idx="3481">
                  <c:v>1439.0</c:v>
                </c:pt>
                <c:pt idx="3482">
                  <c:v>1440.0</c:v>
                </c:pt>
                <c:pt idx="3483">
                  <c:v>1441.0</c:v>
                </c:pt>
                <c:pt idx="3484">
                  <c:v>1442.0</c:v>
                </c:pt>
                <c:pt idx="3485">
                  <c:v>1443.0</c:v>
                </c:pt>
                <c:pt idx="3486">
                  <c:v>1444.0</c:v>
                </c:pt>
                <c:pt idx="3487">
                  <c:v>1445.0</c:v>
                </c:pt>
                <c:pt idx="3488">
                  <c:v>1446.0</c:v>
                </c:pt>
                <c:pt idx="3489">
                  <c:v>1447.0</c:v>
                </c:pt>
                <c:pt idx="3490">
                  <c:v>1448.0</c:v>
                </c:pt>
                <c:pt idx="3491">
                  <c:v>1449.0</c:v>
                </c:pt>
                <c:pt idx="3492">
                  <c:v>1450.0</c:v>
                </c:pt>
                <c:pt idx="3493">
                  <c:v>1451.0</c:v>
                </c:pt>
                <c:pt idx="3494">
                  <c:v>1452.0</c:v>
                </c:pt>
                <c:pt idx="3495">
                  <c:v>1453.0</c:v>
                </c:pt>
                <c:pt idx="3496">
                  <c:v>1454.0</c:v>
                </c:pt>
                <c:pt idx="3497">
                  <c:v>1455.0</c:v>
                </c:pt>
                <c:pt idx="3498">
                  <c:v>1455.0</c:v>
                </c:pt>
                <c:pt idx="3499">
                  <c:v>1455.0</c:v>
                </c:pt>
                <c:pt idx="3500">
                  <c:v>1456.0</c:v>
                </c:pt>
                <c:pt idx="3501">
                  <c:v>1457.0</c:v>
                </c:pt>
                <c:pt idx="3502">
                  <c:v>1458.0</c:v>
                </c:pt>
                <c:pt idx="3503">
                  <c:v>1459.0</c:v>
                </c:pt>
                <c:pt idx="3504">
                  <c:v>1460.0</c:v>
                </c:pt>
                <c:pt idx="3505">
                  <c:v>1460.0</c:v>
                </c:pt>
                <c:pt idx="3506">
                  <c:v>1461.0</c:v>
                </c:pt>
                <c:pt idx="3507">
                  <c:v>1462.0</c:v>
                </c:pt>
                <c:pt idx="3508">
                  <c:v>1462.0</c:v>
                </c:pt>
                <c:pt idx="3509">
                  <c:v>1463.0</c:v>
                </c:pt>
                <c:pt idx="3510">
                  <c:v>1463.0</c:v>
                </c:pt>
                <c:pt idx="3511">
                  <c:v>1464.0</c:v>
                </c:pt>
                <c:pt idx="3512">
                  <c:v>1464.0</c:v>
                </c:pt>
                <c:pt idx="3513">
                  <c:v>1465.0</c:v>
                </c:pt>
                <c:pt idx="3514">
                  <c:v>1466.0</c:v>
                </c:pt>
                <c:pt idx="3515">
                  <c:v>1467.0</c:v>
                </c:pt>
                <c:pt idx="3516">
                  <c:v>1468.0</c:v>
                </c:pt>
                <c:pt idx="3517">
                  <c:v>1469.0</c:v>
                </c:pt>
                <c:pt idx="3518">
                  <c:v>1470.0</c:v>
                </c:pt>
                <c:pt idx="3519">
                  <c:v>1470.0</c:v>
                </c:pt>
                <c:pt idx="3520">
                  <c:v>1470.0</c:v>
                </c:pt>
                <c:pt idx="3521">
                  <c:v>1470.0</c:v>
                </c:pt>
                <c:pt idx="3522">
                  <c:v>1471.0</c:v>
                </c:pt>
                <c:pt idx="3523">
                  <c:v>1471.0</c:v>
                </c:pt>
                <c:pt idx="3524">
                  <c:v>1471.0</c:v>
                </c:pt>
                <c:pt idx="3525">
                  <c:v>1471.0</c:v>
                </c:pt>
                <c:pt idx="3526">
                  <c:v>1471.0</c:v>
                </c:pt>
                <c:pt idx="3527">
                  <c:v>1471.0</c:v>
                </c:pt>
                <c:pt idx="3528">
                  <c:v>1472.0</c:v>
                </c:pt>
                <c:pt idx="3529">
                  <c:v>1472.0</c:v>
                </c:pt>
                <c:pt idx="3530">
                  <c:v>1473.0</c:v>
                </c:pt>
                <c:pt idx="3531">
                  <c:v>1473.0</c:v>
                </c:pt>
                <c:pt idx="3532">
                  <c:v>1473.0</c:v>
                </c:pt>
                <c:pt idx="3533">
                  <c:v>1473.0</c:v>
                </c:pt>
                <c:pt idx="3534">
                  <c:v>1474.0</c:v>
                </c:pt>
                <c:pt idx="3535">
                  <c:v>1474.0</c:v>
                </c:pt>
                <c:pt idx="3536">
                  <c:v>1474.0</c:v>
                </c:pt>
                <c:pt idx="3537">
                  <c:v>1474.0</c:v>
                </c:pt>
                <c:pt idx="3538">
                  <c:v>1474.0</c:v>
                </c:pt>
                <c:pt idx="3539">
                  <c:v>1474.0</c:v>
                </c:pt>
                <c:pt idx="3540">
                  <c:v>1475.0</c:v>
                </c:pt>
                <c:pt idx="3541">
                  <c:v>1475.0</c:v>
                </c:pt>
                <c:pt idx="3542">
                  <c:v>1475.0</c:v>
                </c:pt>
                <c:pt idx="3543">
                  <c:v>1475.0</c:v>
                </c:pt>
                <c:pt idx="3544">
                  <c:v>1476.0</c:v>
                </c:pt>
                <c:pt idx="3545">
                  <c:v>1477.0</c:v>
                </c:pt>
                <c:pt idx="3546">
                  <c:v>1478.0</c:v>
                </c:pt>
                <c:pt idx="3547">
                  <c:v>1478.0</c:v>
                </c:pt>
                <c:pt idx="3548">
                  <c:v>1479.0</c:v>
                </c:pt>
                <c:pt idx="3549">
                  <c:v>1480.0</c:v>
                </c:pt>
                <c:pt idx="3550">
                  <c:v>1480.0</c:v>
                </c:pt>
                <c:pt idx="3551">
                  <c:v>1480.0</c:v>
                </c:pt>
                <c:pt idx="3552">
                  <c:v>1481.0</c:v>
                </c:pt>
                <c:pt idx="3553">
                  <c:v>1481.0</c:v>
                </c:pt>
                <c:pt idx="3554">
                  <c:v>1482.0</c:v>
                </c:pt>
                <c:pt idx="3555">
                  <c:v>1483.0</c:v>
                </c:pt>
                <c:pt idx="3556">
                  <c:v>1484.0</c:v>
                </c:pt>
                <c:pt idx="3557">
                  <c:v>1484.0</c:v>
                </c:pt>
                <c:pt idx="3558">
                  <c:v>1484.0</c:v>
                </c:pt>
                <c:pt idx="3559">
                  <c:v>1484.0</c:v>
                </c:pt>
                <c:pt idx="3560">
                  <c:v>1484.0</c:v>
                </c:pt>
                <c:pt idx="3561">
                  <c:v>1484.0</c:v>
                </c:pt>
                <c:pt idx="3562">
                  <c:v>1484.0</c:v>
                </c:pt>
                <c:pt idx="3563">
                  <c:v>1484.0</c:v>
                </c:pt>
                <c:pt idx="3564">
                  <c:v>1484.0</c:v>
                </c:pt>
                <c:pt idx="3565">
                  <c:v>1484.0</c:v>
                </c:pt>
                <c:pt idx="3566">
                  <c:v>1484.0</c:v>
                </c:pt>
                <c:pt idx="3567">
                  <c:v>1484.0</c:v>
                </c:pt>
                <c:pt idx="3568">
                  <c:v>1484.0</c:v>
                </c:pt>
                <c:pt idx="3569">
                  <c:v>1484.0</c:v>
                </c:pt>
                <c:pt idx="3570">
                  <c:v>1485.0</c:v>
                </c:pt>
                <c:pt idx="3571">
                  <c:v>1486.0</c:v>
                </c:pt>
                <c:pt idx="3572">
                  <c:v>1487.0</c:v>
                </c:pt>
                <c:pt idx="3573">
                  <c:v>1488.0</c:v>
                </c:pt>
                <c:pt idx="3574">
                  <c:v>1488.0</c:v>
                </c:pt>
                <c:pt idx="3575">
                  <c:v>1488.0</c:v>
                </c:pt>
                <c:pt idx="3576">
                  <c:v>1488.0</c:v>
                </c:pt>
                <c:pt idx="3577">
                  <c:v>1488.0</c:v>
                </c:pt>
                <c:pt idx="3578">
                  <c:v>1489.0</c:v>
                </c:pt>
                <c:pt idx="3579">
                  <c:v>1489.0</c:v>
                </c:pt>
                <c:pt idx="3580">
                  <c:v>1489.0</c:v>
                </c:pt>
                <c:pt idx="3581">
                  <c:v>1489.0</c:v>
                </c:pt>
                <c:pt idx="3582">
                  <c:v>1489.0</c:v>
                </c:pt>
                <c:pt idx="3583">
                  <c:v>1489.0</c:v>
                </c:pt>
                <c:pt idx="3584">
                  <c:v>1489.0</c:v>
                </c:pt>
                <c:pt idx="3585">
                  <c:v>1490.0</c:v>
                </c:pt>
                <c:pt idx="3586">
                  <c:v>1491.0</c:v>
                </c:pt>
                <c:pt idx="3587">
                  <c:v>1491.0</c:v>
                </c:pt>
                <c:pt idx="3588">
                  <c:v>1491.0</c:v>
                </c:pt>
                <c:pt idx="3589">
                  <c:v>1491.0</c:v>
                </c:pt>
                <c:pt idx="3590">
                  <c:v>1491.0</c:v>
                </c:pt>
                <c:pt idx="3591">
                  <c:v>1491.0</c:v>
                </c:pt>
                <c:pt idx="3592">
                  <c:v>1491.0</c:v>
                </c:pt>
                <c:pt idx="3593">
                  <c:v>1491.0</c:v>
                </c:pt>
                <c:pt idx="3594">
                  <c:v>1491.0</c:v>
                </c:pt>
                <c:pt idx="3595">
                  <c:v>1491.0</c:v>
                </c:pt>
                <c:pt idx="3596">
                  <c:v>1491.0</c:v>
                </c:pt>
                <c:pt idx="3597">
                  <c:v>1491.0</c:v>
                </c:pt>
                <c:pt idx="3598">
                  <c:v>1491.0</c:v>
                </c:pt>
                <c:pt idx="3599">
                  <c:v>1491.0</c:v>
                </c:pt>
                <c:pt idx="3600">
                  <c:v>1491.0</c:v>
                </c:pt>
                <c:pt idx="3601">
                  <c:v>1491.0</c:v>
                </c:pt>
                <c:pt idx="3602">
                  <c:v>1491.0</c:v>
                </c:pt>
                <c:pt idx="3603">
                  <c:v>1491.0</c:v>
                </c:pt>
                <c:pt idx="3604">
                  <c:v>1491.0</c:v>
                </c:pt>
                <c:pt idx="3605">
                  <c:v>1492.0</c:v>
                </c:pt>
                <c:pt idx="3606">
                  <c:v>1492.0</c:v>
                </c:pt>
                <c:pt idx="3607">
                  <c:v>1492.0</c:v>
                </c:pt>
                <c:pt idx="3608">
                  <c:v>1492.0</c:v>
                </c:pt>
                <c:pt idx="3609">
                  <c:v>1492.0</c:v>
                </c:pt>
                <c:pt idx="3610">
                  <c:v>1492.0</c:v>
                </c:pt>
                <c:pt idx="3611">
                  <c:v>1493.0</c:v>
                </c:pt>
                <c:pt idx="3612">
                  <c:v>1493.0</c:v>
                </c:pt>
                <c:pt idx="3613">
                  <c:v>1494.0</c:v>
                </c:pt>
                <c:pt idx="3614">
                  <c:v>1494.0</c:v>
                </c:pt>
                <c:pt idx="3615">
                  <c:v>1494.0</c:v>
                </c:pt>
                <c:pt idx="3616">
                  <c:v>1494.0</c:v>
                </c:pt>
                <c:pt idx="3617">
                  <c:v>1494.0</c:v>
                </c:pt>
                <c:pt idx="3618">
                  <c:v>1494.0</c:v>
                </c:pt>
                <c:pt idx="3619">
                  <c:v>1494.0</c:v>
                </c:pt>
                <c:pt idx="3620">
                  <c:v>1494.0</c:v>
                </c:pt>
                <c:pt idx="3621">
                  <c:v>1494.0</c:v>
                </c:pt>
                <c:pt idx="3622">
                  <c:v>1494.0</c:v>
                </c:pt>
                <c:pt idx="3623">
                  <c:v>1495.0</c:v>
                </c:pt>
                <c:pt idx="3624">
                  <c:v>1496.0</c:v>
                </c:pt>
                <c:pt idx="3625">
                  <c:v>1497.0</c:v>
                </c:pt>
                <c:pt idx="3626">
                  <c:v>1498.0</c:v>
                </c:pt>
                <c:pt idx="3627">
                  <c:v>1499.0</c:v>
                </c:pt>
                <c:pt idx="3628">
                  <c:v>1500.0</c:v>
                </c:pt>
                <c:pt idx="3629">
                  <c:v>1500.0</c:v>
                </c:pt>
                <c:pt idx="3630">
                  <c:v>1500.0</c:v>
                </c:pt>
                <c:pt idx="3631">
                  <c:v>1500.0</c:v>
                </c:pt>
                <c:pt idx="3632">
                  <c:v>1500.0</c:v>
                </c:pt>
                <c:pt idx="3633">
                  <c:v>1500.0</c:v>
                </c:pt>
                <c:pt idx="3634">
                  <c:v>1500.0</c:v>
                </c:pt>
                <c:pt idx="3635">
                  <c:v>1501.0</c:v>
                </c:pt>
                <c:pt idx="3636">
                  <c:v>1502.0</c:v>
                </c:pt>
                <c:pt idx="3637">
                  <c:v>1502.0</c:v>
                </c:pt>
                <c:pt idx="3638">
                  <c:v>1502.0</c:v>
                </c:pt>
                <c:pt idx="3639">
                  <c:v>1502.0</c:v>
                </c:pt>
                <c:pt idx="3640">
                  <c:v>1503.0</c:v>
                </c:pt>
                <c:pt idx="3641">
                  <c:v>1504.0</c:v>
                </c:pt>
                <c:pt idx="3642">
                  <c:v>1504.0</c:v>
                </c:pt>
                <c:pt idx="3643">
                  <c:v>1504.0</c:v>
                </c:pt>
                <c:pt idx="3644">
                  <c:v>1504.0</c:v>
                </c:pt>
                <c:pt idx="3645">
                  <c:v>1505.0</c:v>
                </c:pt>
                <c:pt idx="3646">
                  <c:v>1506.0</c:v>
                </c:pt>
                <c:pt idx="3647">
                  <c:v>1507.0</c:v>
                </c:pt>
                <c:pt idx="3648">
                  <c:v>1508.0</c:v>
                </c:pt>
                <c:pt idx="3649">
                  <c:v>1509.0</c:v>
                </c:pt>
                <c:pt idx="3650">
                  <c:v>1510.0</c:v>
                </c:pt>
                <c:pt idx="3651">
                  <c:v>1510.0</c:v>
                </c:pt>
                <c:pt idx="3652">
                  <c:v>1510.0</c:v>
                </c:pt>
                <c:pt idx="3653">
                  <c:v>1511.0</c:v>
                </c:pt>
                <c:pt idx="3654">
                  <c:v>1512.0</c:v>
                </c:pt>
                <c:pt idx="3655">
                  <c:v>1513.0</c:v>
                </c:pt>
                <c:pt idx="3656">
                  <c:v>1513.0</c:v>
                </c:pt>
                <c:pt idx="3657">
                  <c:v>1514.0</c:v>
                </c:pt>
                <c:pt idx="3658">
                  <c:v>1514.0</c:v>
                </c:pt>
                <c:pt idx="3659">
                  <c:v>1515.0</c:v>
                </c:pt>
                <c:pt idx="3660">
                  <c:v>1516.0</c:v>
                </c:pt>
                <c:pt idx="3661">
                  <c:v>1517.0</c:v>
                </c:pt>
                <c:pt idx="3662">
                  <c:v>1518.0</c:v>
                </c:pt>
                <c:pt idx="3663">
                  <c:v>1519.0</c:v>
                </c:pt>
                <c:pt idx="3664">
                  <c:v>1519.0</c:v>
                </c:pt>
                <c:pt idx="3665">
                  <c:v>1520.0</c:v>
                </c:pt>
                <c:pt idx="3666">
                  <c:v>1521.0</c:v>
                </c:pt>
                <c:pt idx="3667">
                  <c:v>1521.0</c:v>
                </c:pt>
                <c:pt idx="3668">
                  <c:v>1521.0</c:v>
                </c:pt>
                <c:pt idx="3669">
                  <c:v>1521.0</c:v>
                </c:pt>
                <c:pt idx="3670">
                  <c:v>1522.0</c:v>
                </c:pt>
                <c:pt idx="3671">
                  <c:v>1523.0</c:v>
                </c:pt>
                <c:pt idx="3672">
                  <c:v>1524.0</c:v>
                </c:pt>
                <c:pt idx="3673">
                  <c:v>1524.0</c:v>
                </c:pt>
                <c:pt idx="3674">
                  <c:v>1524.0</c:v>
                </c:pt>
                <c:pt idx="3675">
                  <c:v>1525.0</c:v>
                </c:pt>
                <c:pt idx="3676">
                  <c:v>1526.0</c:v>
                </c:pt>
                <c:pt idx="3677">
                  <c:v>1527.0</c:v>
                </c:pt>
                <c:pt idx="3678">
                  <c:v>1528.0</c:v>
                </c:pt>
                <c:pt idx="3679">
                  <c:v>1529.0</c:v>
                </c:pt>
                <c:pt idx="3680">
                  <c:v>1530.0</c:v>
                </c:pt>
                <c:pt idx="3681">
                  <c:v>1531.0</c:v>
                </c:pt>
                <c:pt idx="3682">
                  <c:v>1532.0</c:v>
                </c:pt>
                <c:pt idx="3683">
                  <c:v>1533.0</c:v>
                </c:pt>
                <c:pt idx="3684">
                  <c:v>1534.0</c:v>
                </c:pt>
                <c:pt idx="3685">
                  <c:v>1534.0</c:v>
                </c:pt>
                <c:pt idx="3686">
                  <c:v>1535.0</c:v>
                </c:pt>
                <c:pt idx="3687">
                  <c:v>1536.0</c:v>
                </c:pt>
                <c:pt idx="3688">
                  <c:v>1536.0</c:v>
                </c:pt>
                <c:pt idx="3689">
                  <c:v>1536.0</c:v>
                </c:pt>
                <c:pt idx="3690">
                  <c:v>1536.0</c:v>
                </c:pt>
                <c:pt idx="3691">
                  <c:v>1536.0</c:v>
                </c:pt>
                <c:pt idx="3692">
                  <c:v>1537.0</c:v>
                </c:pt>
                <c:pt idx="3693">
                  <c:v>1538.0</c:v>
                </c:pt>
                <c:pt idx="3694">
                  <c:v>1538.0</c:v>
                </c:pt>
                <c:pt idx="3695">
                  <c:v>1538.0</c:v>
                </c:pt>
                <c:pt idx="3696">
                  <c:v>1539.0</c:v>
                </c:pt>
                <c:pt idx="3697">
                  <c:v>1540.0</c:v>
                </c:pt>
                <c:pt idx="3698">
                  <c:v>1541.0</c:v>
                </c:pt>
                <c:pt idx="3699">
                  <c:v>1542.0</c:v>
                </c:pt>
                <c:pt idx="3700">
                  <c:v>1543.0</c:v>
                </c:pt>
                <c:pt idx="3701">
                  <c:v>1544.0</c:v>
                </c:pt>
                <c:pt idx="3702">
                  <c:v>1545.0</c:v>
                </c:pt>
                <c:pt idx="3703">
                  <c:v>1546.0</c:v>
                </c:pt>
                <c:pt idx="3704">
                  <c:v>1547.0</c:v>
                </c:pt>
                <c:pt idx="3705">
                  <c:v>1548.0</c:v>
                </c:pt>
                <c:pt idx="3706">
                  <c:v>1548.0</c:v>
                </c:pt>
                <c:pt idx="3707">
                  <c:v>1549.0</c:v>
                </c:pt>
                <c:pt idx="3708">
                  <c:v>1549.0</c:v>
                </c:pt>
                <c:pt idx="3709">
                  <c:v>1549.0</c:v>
                </c:pt>
                <c:pt idx="3710">
                  <c:v>1549.0</c:v>
                </c:pt>
                <c:pt idx="3711">
                  <c:v>1549.0</c:v>
                </c:pt>
                <c:pt idx="3712">
                  <c:v>1550.0</c:v>
                </c:pt>
                <c:pt idx="3713">
                  <c:v>1551.0</c:v>
                </c:pt>
                <c:pt idx="3714">
                  <c:v>1551.0</c:v>
                </c:pt>
                <c:pt idx="3715">
                  <c:v>1552.0</c:v>
                </c:pt>
                <c:pt idx="3716">
                  <c:v>1552.0</c:v>
                </c:pt>
                <c:pt idx="3717">
                  <c:v>1553.0</c:v>
                </c:pt>
                <c:pt idx="3718">
                  <c:v>1554.0</c:v>
                </c:pt>
                <c:pt idx="3719">
                  <c:v>1555.0</c:v>
                </c:pt>
                <c:pt idx="3720">
                  <c:v>1556.0</c:v>
                </c:pt>
                <c:pt idx="3721">
                  <c:v>1557.0</c:v>
                </c:pt>
                <c:pt idx="3722">
                  <c:v>1557.0</c:v>
                </c:pt>
                <c:pt idx="3723">
                  <c:v>1557.0</c:v>
                </c:pt>
                <c:pt idx="3724">
                  <c:v>1558.0</c:v>
                </c:pt>
                <c:pt idx="3725">
                  <c:v>1559.0</c:v>
                </c:pt>
                <c:pt idx="3726">
                  <c:v>1560.0</c:v>
                </c:pt>
                <c:pt idx="3727">
                  <c:v>1561.0</c:v>
                </c:pt>
                <c:pt idx="3728">
                  <c:v>1562.0</c:v>
                </c:pt>
                <c:pt idx="3729">
                  <c:v>1562.0</c:v>
                </c:pt>
                <c:pt idx="3730">
                  <c:v>1563.0</c:v>
                </c:pt>
                <c:pt idx="3731">
                  <c:v>1564.0</c:v>
                </c:pt>
                <c:pt idx="3732">
                  <c:v>1565.0</c:v>
                </c:pt>
                <c:pt idx="3733">
                  <c:v>1566.0</c:v>
                </c:pt>
                <c:pt idx="3734">
                  <c:v>1567.0</c:v>
                </c:pt>
                <c:pt idx="3735">
                  <c:v>1568.0</c:v>
                </c:pt>
                <c:pt idx="3736">
                  <c:v>1569.0</c:v>
                </c:pt>
                <c:pt idx="3737">
                  <c:v>1570.0</c:v>
                </c:pt>
                <c:pt idx="3738">
                  <c:v>1571.0</c:v>
                </c:pt>
                <c:pt idx="3739">
                  <c:v>1571.0</c:v>
                </c:pt>
                <c:pt idx="3740">
                  <c:v>1572.0</c:v>
                </c:pt>
                <c:pt idx="3741">
                  <c:v>1573.0</c:v>
                </c:pt>
                <c:pt idx="3742">
                  <c:v>1574.0</c:v>
                </c:pt>
                <c:pt idx="3743">
                  <c:v>1575.0</c:v>
                </c:pt>
                <c:pt idx="3744">
                  <c:v>1576.0</c:v>
                </c:pt>
                <c:pt idx="3745">
                  <c:v>1576.0</c:v>
                </c:pt>
                <c:pt idx="3746">
                  <c:v>1576.0</c:v>
                </c:pt>
                <c:pt idx="3747">
                  <c:v>1576.0</c:v>
                </c:pt>
                <c:pt idx="3748">
                  <c:v>1576.0</c:v>
                </c:pt>
                <c:pt idx="3749">
                  <c:v>1576.0</c:v>
                </c:pt>
                <c:pt idx="3750">
                  <c:v>1576.0</c:v>
                </c:pt>
                <c:pt idx="3751">
                  <c:v>1576.0</c:v>
                </c:pt>
                <c:pt idx="3752">
                  <c:v>1576.0</c:v>
                </c:pt>
                <c:pt idx="3753">
                  <c:v>1576.0</c:v>
                </c:pt>
                <c:pt idx="3754">
                  <c:v>1576.0</c:v>
                </c:pt>
                <c:pt idx="3755">
                  <c:v>1577.0</c:v>
                </c:pt>
                <c:pt idx="3756">
                  <c:v>1578.0</c:v>
                </c:pt>
                <c:pt idx="3757">
                  <c:v>1579.0</c:v>
                </c:pt>
                <c:pt idx="3758">
                  <c:v>1580.0</c:v>
                </c:pt>
                <c:pt idx="3759">
                  <c:v>1580.0</c:v>
                </c:pt>
                <c:pt idx="3760">
                  <c:v>1581.0</c:v>
                </c:pt>
                <c:pt idx="3761">
                  <c:v>1581.0</c:v>
                </c:pt>
                <c:pt idx="3762">
                  <c:v>1582.0</c:v>
                </c:pt>
                <c:pt idx="3763">
                  <c:v>1583.0</c:v>
                </c:pt>
                <c:pt idx="3764">
                  <c:v>1584.0</c:v>
                </c:pt>
                <c:pt idx="3765">
                  <c:v>1585.0</c:v>
                </c:pt>
                <c:pt idx="3766">
                  <c:v>1586.0</c:v>
                </c:pt>
                <c:pt idx="3767">
                  <c:v>1586.0</c:v>
                </c:pt>
                <c:pt idx="3768">
                  <c:v>1587.0</c:v>
                </c:pt>
                <c:pt idx="3769">
                  <c:v>1587.0</c:v>
                </c:pt>
                <c:pt idx="3770">
                  <c:v>1587.0</c:v>
                </c:pt>
                <c:pt idx="3771">
                  <c:v>1587.0</c:v>
                </c:pt>
                <c:pt idx="3772">
                  <c:v>1587.0</c:v>
                </c:pt>
                <c:pt idx="3773">
                  <c:v>1587.0</c:v>
                </c:pt>
                <c:pt idx="3774">
                  <c:v>1587.0</c:v>
                </c:pt>
                <c:pt idx="3775">
                  <c:v>1587.0</c:v>
                </c:pt>
                <c:pt idx="3776">
                  <c:v>1587.0</c:v>
                </c:pt>
                <c:pt idx="3777">
                  <c:v>1587.0</c:v>
                </c:pt>
                <c:pt idx="3778">
                  <c:v>1587.0</c:v>
                </c:pt>
                <c:pt idx="3779">
                  <c:v>1588.0</c:v>
                </c:pt>
                <c:pt idx="3780">
                  <c:v>1589.0</c:v>
                </c:pt>
                <c:pt idx="3781">
                  <c:v>1590.0</c:v>
                </c:pt>
                <c:pt idx="3782">
                  <c:v>1591.0</c:v>
                </c:pt>
                <c:pt idx="3783">
                  <c:v>1591.0</c:v>
                </c:pt>
                <c:pt idx="3784">
                  <c:v>1591.0</c:v>
                </c:pt>
                <c:pt idx="3785">
                  <c:v>1592.0</c:v>
                </c:pt>
                <c:pt idx="3786">
                  <c:v>1593.0</c:v>
                </c:pt>
                <c:pt idx="3787">
                  <c:v>1594.0</c:v>
                </c:pt>
                <c:pt idx="3788">
                  <c:v>1594.0</c:v>
                </c:pt>
                <c:pt idx="3789">
                  <c:v>1594.0</c:v>
                </c:pt>
                <c:pt idx="3790">
                  <c:v>1595.0</c:v>
                </c:pt>
                <c:pt idx="3791">
                  <c:v>1595.0</c:v>
                </c:pt>
                <c:pt idx="3792">
                  <c:v>1595.0</c:v>
                </c:pt>
                <c:pt idx="3793">
                  <c:v>1595.0</c:v>
                </c:pt>
                <c:pt idx="3794">
                  <c:v>1595.0</c:v>
                </c:pt>
                <c:pt idx="3795">
                  <c:v>1595.0</c:v>
                </c:pt>
                <c:pt idx="3796">
                  <c:v>1596.0</c:v>
                </c:pt>
                <c:pt idx="3797">
                  <c:v>1596.0</c:v>
                </c:pt>
                <c:pt idx="3798">
                  <c:v>1596.0</c:v>
                </c:pt>
                <c:pt idx="3799">
                  <c:v>1596.0</c:v>
                </c:pt>
                <c:pt idx="3800">
                  <c:v>1596.0</c:v>
                </c:pt>
                <c:pt idx="3801">
                  <c:v>1597.0</c:v>
                </c:pt>
                <c:pt idx="3802">
                  <c:v>1597.0</c:v>
                </c:pt>
                <c:pt idx="3803">
                  <c:v>1597.0</c:v>
                </c:pt>
                <c:pt idx="3804">
                  <c:v>1598.0</c:v>
                </c:pt>
                <c:pt idx="3805">
                  <c:v>1599.0</c:v>
                </c:pt>
                <c:pt idx="3806">
                  <c:v>1600.0</c:v>
                </c:pt>
                <c:pt idx="3807">
                  <c:v>1601.0</c:v>
                </c:pt>
                <c:pt idx="3808">
                  <c:v>1601.0</c:v>
                </c:pt>
                <c:pt idx="3809">
                  <c:v>1601.0</c:v>
                </c:pt>
                <c:pt idx="3810">
                  <c:v>1601.0</c:v>
                </c:pt>
                <c:pt idx="3811">
                  <c:v>1602.0</c:v>
                </c:pt>
                <c:pt idx="3812">
                  <c:v>1603.0</c:v>
                </c:pt>
                <c:pt idx="3813">
                  <c:v>1604.0</c:v>
                </c:pt>
                <c:pt idx="3814">
                  <c:v>1605.0</c:v>
                </c:pt>
                <c:pt idx="3815">
                  <c:v>1606.0</c:v>
                </c:pt>
                <c:pt idx="3816">
                  <c:v>1607.0</c:v>
                </c:pt>
                <c:pt idx="3817">
                  <c:v>1608.0</c:v>
                </c:pt>
                <c:pt idx="3818">
                  <c:v>1608.0</c:v>
                </c:pt>
                <c:pt idx="3819">
                  <c:v>1609.0</c:v>
                </c:pt>
                <c:pt idx="3820">
                  <c:v>1609.0</c:v>
                </c:pt>
                <c:pt idx="3821">
                  <c:v>1610.0</c:v>
                </c:pt>
                <c:pt idx="3822">
                  <c:v>1610.0</c:v>
                </c:pt>
                <c:pt idx="3823">
                  <c:v>1610.0</c:v>
                </c:pt>
                <c:pt idx="3824">
                  <c:v>1611.0</c:v>
                </c:pt>
                <c:pt idx="3825">
                  <c:v>1612.0</c:v>
                </c:pt>
                <c:pt idx="3826">
                  <c:v>1613.0</c:v>
                </c:pt>
                <c:pt idx="3827">
                  <c:v>1614.0</c:v>
                </c:pt>
                <c:pt idx="3828">
                  <c:v>1615.0</c:v>
                </c:pt>
                <c:pt idx="3829">
                  <c:v>1616.0</c:v>
                </c:pt>
                <c:pt idx="3830">
                  <c:v>1617.0</c:v>
                </c:pt>
                <c:pt idx="3831">
                  <c:v>1618.0</c:v>
                </c:pt>
                <c:pt idx="3832">
                  <c:v>1619.0</c:v>
                </c:pt>
                <c:pt idx="3833">
                  <c:v>1620.0</c:v>
                </c:pt>
                <c:pt idx="3834">
                  <c:v>1621.0</c:v>
                </c:pt>
                <c:pt idx="3835">
                  <c:v>1622.0</c:v>
                </c:pt>
                <c:pt idx="3836">
                  <c:v>1623.0</c:v>
                </c:pt>
                <c:pt idx="3837">
                  <c:v>1623.0</c:v>
                </c:pt>
                <c:pt idx="3838">
                  <c:v>1623.0</c:v>
                </c:pt>
                <c:pt idx="3839">
                  <c:v>1624.0</c:v>
                </c:pt>
                <c:pt idx="3840">
                  <c:v>1625.0</c:v>
                </c:pt>
                <c:pt idx="3841">
                  <c:v>1626.0</c:v>
                </c:pt>
                <c:pt idx="3842">
                  <c:v>1627.0</c:v>
                </c:pt>
                <c:pt idx="3843">
                  <c:v>1628.0</c:v>
                </c:pt>
                <c:pt idx="3844">
                  <c:v>1629.0</c:v>
                </c:pt>
                <c:pt idx="3845">
                  <c:v>1629.0</c:v>
                </c:pt>
                <c:pt idx="3846">
                  <c:v>1629.0</c:v>
                </c:pt>
                <c:pt idx="3847">
                  <c:v>1629.0</c:v>
                </c:pt>
                <c:pt idx="3848">
                  <c:v>1629.0</c:v>
                </c:pt>
                <c:pt idx="3849">
                  <c:v>1629.0</c:v>
                </c:pt>
                <c:pt idx="3850">
                  <c:v>1629.0</c:v>
                </c:pt>
                <c:pt idx="3851">
                  <c:v>1629.0</c:v>
                </c:pt>
                <c:pt idx="3852">
                  <c:v>1630.0</c:v>
                </c:pt>
                <c:pt idx="3853">
                  <c:v>1630.0</c:v>
                </c:pt>
                <c:pt idx="3854">
                  <c:v>1630.0</c:v>
                </c:pt>
                <c:pt idx="3855">
                  <c:v>1630.0</c:v>
                </c:pt>
                <c:pt idx="3856">
                  <c:v>1631.0</c:v>
                </c:pt>
                <c:pt idx="3857">
                  <c:v>1632.0</c:v>
                </c:pt>
                <c:pt idx="3858">
                  <c:v>1633.0</c:v>
                </c:pt>
                <c:pt idx="3859">
                  <c:v>1634.0</c:v>
                </c:pt>
                <c:pt idx="3860">
                  <c:v>1635.0</c:v>
                </c:pt>
                <c:pt idx="3861">
                  <c:v>1636.0</c:v>
                </c:pt>
                <c:pt idx="3862">
                  <c:v>1636.0</c:v>
                </c:pt>
                <c:pt idx="3863">
                  <c:v>1637.0</c:v>
                </c:pt>
                <c:pt idx="3864">
                  <c:v>1638.0</c:v>
                </c:pt>
                <c:pt idx="3865">
                  <c:v>1638.0</c:v>
                </c:pt>
                <c:pt idx="3866">
                  <c:v>1639.0</c:v>
                </c:pt>
                <c:pt idx="3867">
                  <c:v>1639.0</c:v>
                </c:pt>
                <c:pt idx="3868">
                  <c:v>1640.0</c:v>
                </c:pt>
                <c:pt idx="3869">
                  <c:v>1641.0</c:v>
                </c:pt>
                <c:pt idx="3870">
                  <c:v>1642.0</c:v>
                </c:pt>
                <c:pt idx="3871">
                  <c:v>1643.0</c:v>
                </c:pt>
                <c:pt idx="3872">
                  <c:v>1643.0</c:v>
                </c:pt>
                <c:pt idx="3873">
                  <c:v>1643.0</c:v>
                </c:pt>
                <c:pt idx="3874">
                  <c:v>1643.0</c:v>
                </c:pt>
                <c:pt idx="3875">
                  <c:v>1644.0</c:v>
                </c:pt>
                <c:pt idx="3876">
                  <c:v>1644.0</c:v>
                </c:pt>
                <c:pt idx="3877">
                  <c:v>1645.0</c:v>
                </c:pt>
                <c:pt idx="3878">
                  <c:v>1646.0</c:v>
                </c:pt>
                <c:pt idx="3879">
                  <c:v>1647.0</c:v>
                </c:pt>
                <c:pt idx="3880">
                  <c:v>1648.0</c:v>
                </c:pt>
                <c:pt idx="3881">
                  <c:v>1649.0</c:v>
                </c:pt>
                <c:pt idx="3882">
                  <c:v>1650.0</c:v>
                </c:pt>
                <c:pt idx="3883">
                  <c:v>1650.0</c:v>
                </c:pt>
                <c:pt idx="3884">
                  <c:v>1650.0</c:v>
                </c:pt>
                <c:pt idx="3885">
                  <c:v>1650.0</c:v>
                </c:pt>
                <c:pt idx="3886">
                  <c:v>1650.0</c:v>
                </c:pt>
                <c:pt idx="3887">
                  <c:v>1650.0</c:v>
                </c:pt>
                <c:pt idx="3888">
                  <c:v>1650.0</c:v>
                </c:pt>
                <c:pt idx="3889">
                  <c:v>1650.0</c:v>
                </c:pt>
                <c:pt idx="3890">
                  <c:v>1650.0</c:v>
                </c:pt>
                <c:pt idx="3891">
                  <c:v>1650.0</c:v>
                </c:pt>
                <c:pt idx="3892">
                  <c:v>1650.0</c:v>
                </c:pt>
                <c:pt idx="3893">
                  <c:v>1650.0</c:v>
                </c:pt>
                <c:pt idx="3894">
                  <c:v>1651.0</c:v>
                </c:pt>
                <c:pt idx="3895">
                  <c:v>1651.0</c:v>
                </c:pt>
                <c:pt idx="3896">
                  <c:v>1651.0</c:v>
                </c:pt>
                <c:pt idx="3897">
                  <c:v>1651.0</c:v>
                </c:pt>
                <c:pt idx="3898">
                  <c:v>1651.0</c:v>
                </c:pt>
                <c:pt idx="3899">
                  <c:v>1651.0</c:v>
                </c:pt>
                <c:pt idx="3900">
                  <c:v>1652.0</c:v>
                </c:pt>
                <c:pt idx="3901">
                  <c:v>1652.0</c:v>
                </c:pt>
                <c:pt idx="3902">
                  <c:v>1652.0</c:v>
                </c:pt>
                <c:pt idx="3903">
                  <c:v>1653.0</c:v>
                </c:pt>
                <c:pt idx="3904">
                  <c:v>1653.0</c:v>
                </c:pt>
                <c:pt idx="3905">
                  <c:v>1653.0</c:v>
                </c:pt>
                <c:pt idx="3906">
                  <c:v>1653.0</c:v>
                </c:pt>
                <c:pt idx="3907">
                  <c:v>1653.0</c:v>
                </c:pt>
                <c:pt idx="3908">
                  <c:v>1653.0</c:v>
                </c:pt>
                <c:pt idx="3909">
                  <c:v>1654.0</c:v>
                </c:pt>
                <c:pt idx="3910">
                  <c:v>1655.0</c:v>
                </c:pt>
                <c:pt idx="3911">
                  <c:v>1656.0</c:v>
                </c:pt>
                <c:pt idx="3912">
                  <c:v>1656.0</c:v>
                </c:pt>
                <c:pt idx="3913">
                  <c:v>1656.0</c:v>
                </c:pt>
                <c:pt idx="3914">
                  <c:v>1656.0</c:v>
                </c:pt>
                <c:pt idx="3915">
                  <c:v>1657.0</c:v>
                </c:pt>
                <c:pt idx="3916">
                  <c:v>1658.0</c:v>
                </c:pt>
                <c:pt idx="3917">
                  <c:v>1659.0</c:v>
                </c:pt>
                <c:pt idx="3918">
                  <c:v>1660.0</c:v>
                </c:pt>
                <c:pt idx="3919">
                  <c:v>1661.0</c:v>
                </c:pt>
                <c:pt idx="3920">
                  <c:v>1662.0</c:v>
                </c:pt>
                <c:pt idx="3921">
                  <c:v>1662.0</c:v>
                </c:pt>
                <c:pt idx="3922">
                  <c:v>1662.0</c:v>
                </c:pt>
                <c:pt idx="3923">
                  <c:v>1663.0</c:v>
                </c:pt>
                <c:pt idx="3924">
                  <c:v>1663.0</c:v>
                </c:pt>
                <c:pt idx="3925">
                  <c:v>1664.0</c:v>
                </c:pt>
                <c:pt idx="3926">
                  <c:v>1664.0</c:v>
                </c:pt>
                <c:pt idx="3927">
                  <c:v>1665.0</c:v>
                </c:pt>
                <c:pt idx="3928">
                  <c:v>1666.0</c:v>
                </c:pt>
                <c:pt idx="3929">
                  <c:v>1667.0</c:v>
                </c:pt>
                <c:pt idx="3930">
                  <c:v>1668.0</c:v>
                </c:pt>
                <c:pt idx="3931">
                  <c:v>1669.0</c:v>
                </c:pt>
                <c:pt idx="3932">
                  <c:v>1669.0</c:v>
                </c:pt>
                <c:pt idx="3933">
                  <c:v>1670.0</c:v>
                </c:pt>
                <c:pt idx="3934">
                  <c:v>1671.0</c:v>
                </c:pt>
                <c:pt idx="3935">
                  <c:v>1672.0</c:v>
                </c:pt>
                <c:pt idx="3936">
                  <c:v>1673.0</c:v>
                </c:pt>
                <c:pt idx="3937">
                  <c:v>1674.0</c:v>
                </c:pt>
                <c:pt idx="3938">
                  <c:v>1675.0</c:v>
                </c:pt>
                <c:pt idx="3939">
                  <c:v>1676.0</c:v>
                </c:pt>
                <c:pt idx="3940">
                  <c:v>1677.0</c:v>
                </c:pt>
                <c:pt idx="3941">
                  <c:v>1678.0</c:v>
                </c:pt>
                <c:pt idx="3942">
                  <c:v>1678.0</c:v>
                </c:pt>
                <c:pt idx="3943">
                  <c:v>1679.0</c:v>
                </c:pt>
                <c:pt idx="3944">
                  <c:v>1679.0</c:v>
                </c:pt>
                <c:pt idx="3945">
                  <c:v>1680.0</c:v>
                </c:pt>
                <c:pt idx="3946">
                  <c:v>1681.0</c:v>
                </c:pt>
                <c:pt idx="3947">
                  <c:v>1682.0</c:v>
                </c:pt>
                <c:pt idx="3948">
                  <c:v>1682.0</c:v>
                </c:pt>
                <c:pt idx="3949">
                  <c:v>1682.0</c:v>
                </c:pt>
                <c:pt idx="3950">
                  <c:v>1682.0</c:v>
                </c:pt>
                <c:pt idx="3951">
                  <c:v>1682.0</c:v>
                </c:pt>
                <c:pt idx="3952">
                  <c:v>1682.0</c:v>
                </c:pt>
                <c:pt idx="3953">
                  <c:v>1682.0</c:v>
                </c:pt>
                <c:pt idx="3954">
                  <c:v>1682.0</c:v>
                </c:pt>
                <c:pt idx="3955">
                  <c:v>1683.0</c:v>
                </c:pt>
                <c:pt idx="3956">
                  <c:v>1684.0</c:v>
                </c:pt>
                <c:pt idx="3957">
                  <c:v>1685.0</c:v>
                </c:pt>
                <c:pt idx="3958">
                  <c:v>1685.0</c:v>
                </c:pt>
                <c:pt idx="3959">
                  <c:v>1685.0</c:v>
                </c:pt>
                <c:pt idx="3960">
                  <c:v>1685.0</c:v>
                </c:pt>
                <c:pt idx="3961">
                  <c:v>1685.0</c:v>
                </c:pt>
                <c:pt idx="3962">
                  <c:v>1685.0</c:v>
                </c:pt>
                <c:pt idx="3963">
                  <c:v>1685.0</c:v>
                </c:pt>
                <c:pt idx="3964">
                  <c:v>1686.0</c:v>
                </c:pt>
                <c:pt idx="3965">
                  <c:v>1687.0</c:v>
                </c:pt>
                <c:pt idx="3966">
                  <c:v>1687.0</c:v>
                </c:pt>
                <c:pt idx="3967">
                  <c:v>1687.0</c:v>
                </c:pt>
                <c:pt idx="3968">
                  <c:v>1687.0</c:v>
                </c:pt>
                <c:pt idx="3969">
                  <c:v>1687.0</c:v>
                </c:pt>
                <c:pt idx="3970">
                  <c:v>1687.0</c:v>
                </c:pt>
                <c:pt idx="3971">
                  <c:v>1687.0</c:v>
                </c:pt>
                <c:pt idx="3972">
                  <c:v>1688.0</c:v>
                </c:pt>
                <c:pt idx="3973">
                  <c:v>1688.0</c:v>
                </c:pt>
                <c:pt idx="3974">
                  <c:v>1688.0</c:v>
                </c:pt>
                <c:pt idx="3975">
                  <c:v>1688.0</c:v>
                </c:pt>
                <c:pt idx="3976">
                  <c:v>1689.0</c:v>
                </c:pt>
                <c:pt idx="3977">
                  <c:v>1690.0</c:v>
                </c:pt>
                <c:pt idx="3978">
                  <c:v>1690.0</c:v>
                </c:pt>
                <c:pt idx="3979">
                  <c:v>1690.0</c:v>
                </c:pt>
                <c:pt idx="3980">
                  <c:v>1691.0</c:v>
                </c:pt>
                <c:pt idx="3981">
                  <c:v>1691.0</c:v>
                </c:pt>
                <c:pt idx="3982">
                  <c:v>1691.0</c:v>
                </c:pt>
                <c:pt idx="3983">
                  <c:v>1691.0</c:v>
                </c:pt>
                <c:pt idx="3984">
                  <c:v>1691.0</c:v>
                </c:pt>
                <c:pt idx="3985">
                  <c:v>1691.0</c:v>
                </c:pt>
                <c:pt idx="3986">
                  <c:v>1692.0</c:v>
                </c:pt>
                <c:pt idx="3987">
                  <c:v>1692.0</c:v>
                </c:pt>
                <c:pt idx="3988">
                  <c:v>1693.0</c:v>
                </c:pt>
                <c:pt idx="3989">
                  <c:v>1693.0</c:v>
                </c:pt>
                <c:pt idx="3990">
                  <c:v>1694.0</c:v>
                </c:pt>
                <c:pt idx="3991">
                  <c:v>1695.0</c:v>
                </c:pt>
                <c:pt idx="3992">
                  <c:v>1696.0</c:v>
                </c:pt>
                <c:pt idx="3993">
                  <c:v>1696.0</c:v>
                </c:pt>
                <c:pt idx="3994">
                  <c:v>1696.0</c:v>
                </c:pt>
                <c:pt idx="3995">
                  <c:v>1696.0</c:v>
                </c:pt>
                <c:pt idx="3996">
                  <c:v>1697.0</c:v>
                </c:pt>
                <c:pt idx="3997">
                  <c:v>1698.0</c:v>
                </c:pt>
                <c:pt idx="3998">
                  <c:v>1699.0</c:v>
                </c:pt>
                <c:pt idx="3999">
                  <c:v>1700.0</c:v>
                </c:pt>
                <c:pt idx="4000">
                  <c:v>1701.0</c:v>
                </c:pt>
                <c:pt idx="4001">
                  <c:v>1702.0</c:v>
                </c:pt>
                <c:pt idx="4002">
                  <c:v>1703.0</c:v>
                </c:pt>
                <c:pt idx="4003">
                  <c:v>1704.0</c:v>
                </c:pt>
                <c:pt idx="4004">
                  <c:v>1705.0</c:v>
                </c:pt>
                <c:pt idx="4005">
                  <c:v>1705.0</c:v>
                </c:pt>
                <c:pt idx="4006">
                  <c:v>1705.0</c:v>
                </c:pt>
                <c:pt idx="4007">
                  <c:v>1705.0</c:v>
                </c:pt>
                <c:pt idx="4008">
                  <c:v>1705.0</c:v>
                </c:pt>
                <c:pt idx="4009">
                  <c:v>1705.0</c:v>
                </c:pt>
                <c:pt idx="4010">
                  <c:v>1706.0</c:v>
                </c:pt>
                <c:pt idx="4011">
                  <c:v>1707.0</c:v>
                </c:pt>
                <c:pt idx="4012">
                  <c:v>1707.0</c:v>
                </c:pt>
                <c:pt idx="4013">
                  <c:v>1707.0</c:v>
                </c:pt>
                <c:pt idx="4014">
                  <c:v>1708.0</c:v>
                </c:pt>
                <c:pt idx="4015">
                  <c:v>1709.0</c:v>
                </c:pt>
                <c:pt idx="4016">
                  <c:v>1710.0</c:v>
                </c:pt>
                <c:pt idx="4017">
                  <c:v>1711.0</c:v>
                </c:pt>
                <c:pt idx="4018">
                  <c:v>1711.0</c:v>
                </c:pt>
                <c:pt idx="4019">
                  <c:v>1711.0</c:v>
                </c:pt>
                <c:pt idx="4020">
                  <c:v>1712.0</c:v>
                </c:pt>
                <c:pt idx="4021">
                  <c:v>1713.0</c:v>
                </c:pt>
                <c:pt idx="4022">
                  <c:v>1714.0</c:v>
                </c:pt>
                <c:pt idx="4023">
                  <c:v>1714.0</c:v>
                </c:pt>
                <c:pt idx="4024">
                  <c:v>1714.0</c:v>
                </c:pt>
                <c:pt idx="4025">
                  <c:v>1714.0</c:v>
                </c:pt>
                <c:pt idx="4026">
                  <c:v>1714.0</c:v>
                </c:pt>
                <c:pt idx="4027">
                  <c:v>1714.0</c:v>
                </c:pt>
                <c:pt idx="4028">
                  <c:v>1714.0</c:v>
                </c:pt>
                <c:pt idx="4029">
                  <c:v>1714.0</c:v>
                </c:pt>
                <c:pt idx="4030">
                  <c:v>1714.0</c:v>
                </c:pt>
                <c:pt idx="4031">
                  <c:v>1714.0</c:v>
                </c:pt>
                <c:pt idx="4032">
                  <c:v>1714.0</c:v>
                </c:pt>
                <c:pt idx="4033">
                  <c:v>1714.0</c:v>
                </c:pt>
                <c:pt idx="4034">
                  <c:v>1714.0</c:v>
                </c:pt>
                <c:pt idx="4035">
                  <c:v>1714.0</c:v>
                </c:pt>
                <c:pt idx="4036">
                  <c:v>1714.0</c:v>
                </c:pt>
                <c:pt idx="4037">
                  <c:v>1714.0</c:v>
                </c:pt>
                <c:pt idx="4038">
                  <c:v>1714.0</c:v>
                </c:pt>
                <c:pt idx="4039">
                  <c:v>1715.0</c:v>
                </c:pt>
                <c:pt idx="4040">
                  <c:v>1716.0</c:v>
                </c:pt>
                <c:pt idx="4041">
                  <c:v>1717.0</c:v>
                </c:pt>
                <c:pt idx="4042">
                  <c:v>1718.0</c:v>
                </c:pt>
                <c:pt idx="4043">
                  <c:v>1719.0</c:v>
                </c:pt>
                <c:pt idx="4044">
                  <c:v>1719.0</c:v>
                </c:pt>
                <c:pt idx="4045">
                  <c:v>1720.0</c:v>
                </c:pt>
                <c:pt idx="4046">
                  <c:v>1720.0</c:v>
                </c:pt>
                <c:pt idx="4047">
                  <c:v>1720.0</c:v>
                </c:pt>
                <c:pt idx="4048">
                  <c:v>1720.0</c:v>
                </c:pt>
                <c:pt idx="4049">
                  <c:v>1720.0</c:v>
                </c:pt>
                <c:pt idx="4050">
                  <c:v>1721.0</c:v>
                </c:pt>
                <c:pt idx="4051">
                  <c:v>1721.0</c:v>
                </c:pt>
                <c:pt idx="4052">
                  <c:v>1721.0</c:v>
                </c:pt>
                <c:pt idx="4053">
                  <c:v>1721.0</c:v>
                </c:pt>
                <c:pt idx="4054">
                  <c:v>1722.0</c:v>
                </c:pt>
                <c:pt idx="4055">
                  <c:v>1723.0</c:v>
                </c:pt>
                <c:pt idx="4056">
                  <c:v>1724.0</c:v>
                </c:pt>
                <c:pt idx="4057">
                  <c:v>1724.0</c:v>
                </c:pt>
                <c:pt idx="4058">
                  <c:v>1724.0</c:v>
                </c:pt>
                <c:pt idx="4059">
                  <c:v>1724.0</c:v>
                </c:pt>
                <c:pt idx="4060">
                  <c:v>1724.0</c:v>
                </c:pt>
                <c:pt idx="4061">
                  <c:v>1725.0</c:v>
                </c:pt>
                <c:pt idx="4062">
                  <c:v>1726.0</c:v>
                </c:pt>
                <c:pt idx="4063">
                  <c:v>1726.0</c:v>
                </c:pt>
                <c:pt idx="4064">
                  <c:v>1727.0</c:v>
                </c:pt>
                <c:pt idx="4065">
                  <c:v>1728.0</c:v>
                </c:pt>
                <c:pt idx="4066">
                  <c:v>1728.0</c:v>
                </c:pt>
                <c:pt idx="4067">
                  <c:v>1729.0</c:v>
                </c:pt>
                <c:pt idx="4068">
                  <c:v>1729.0</c:v>
                </c:pt>
                <c:pt idx="4069">
                  <c:v>1729.0</c:v>
                </c:pt>
                <c:pt idx="4070">
                  <c:v>1730.0</c:v>
                </c:pt>
                <c:pt idx="4071">
                  <c:v>1730.0</c:v>
                </c:pt>
                <c:pt idx="4072">
                  <c:v>1730.0</c:v>
                </c:pt>
                <c:pt idx="4073">
                  <c:v>1730.0</c:v>
                </c:pt>
                <c:pt idx="4074">
                  <c:v>1730.0</c:v>
                </c:pt>
                <c:pt idx="4075">
                  <c:v>1731.0</c:v>
                </c:pt>
                <c:pt idx="4076">
                  <c:v>1731.0</c:v>
                </c:pt>
                <c:pt idx="4077">
                  <c:v>1731.0</c:v>
                </c:pt>
                <c:pt idx="4078">
                  <c:v>1731.0</c:v>
                </c:pt>
                <c:pt idx="4079">
                  <c:v>1732.0</c:v>
                </c:pt>
                <c:pt idx="4080">
                  <c:v>1733.0</c:v>
                </c:pt>
                <c:pt idx="4081">
                  <c:v>1733.0</c:v>
                </c:pt>
                <c:pt idx="4082">
                  <c:v>1733.0</c:v>
                </c:pt>
                <c:pt idx="4083">
                  <c:v>1733.0</c:v>
                </c:pt>
                <c:pt idx="4084">
                  <c:v>1733.0</c:v>
                </c:pt>
                <c:pt idx="4085">
                  <c:v>1734.0</c:v>
                </c:pt>
                <c:pt idx="4086">
                  <c:v>1734.0</c:v>
                </c:pt>
                <c:pt idx="4087">
                  <c:v>1734.0</c:v>
                </c:pt>
                <c:pt idx="4088">
                  <c:v>1734.0</c:v>
                </c:pt>
                <c:pt idx="4089">
                  <c:v>1735.0</c:v>
                </c:pt>
                <c:pt idx="4090">
                  <c:v>1736.0</c:v>
                </c:pt>
                <c:pt idx="4091">
                  <c:v>1737.0</c:v>
                </c:pt>
                <c:pt idx="4092">
                  <c:v>1738.0</c:v>
                </c:pt>
                <c:pt idx="4093">
                  <c:v>1739.0</c:v>
                </c:pt>
                <c:pt idx="4094">
                  <c:v>1740.0</c:v>
                </c:pt>
                <c:pt idx="4095">
                  <c:v>1741.0</c:v>
                </c:pt>
                <c:pt idx="4096">
                  <c:v>1742.0</c:v>
                </c:pt>
                <c:pt idx="4097">
                  <c:v>1743.0</c:v>
                </c:pt>
                <c:pt idx="4098">
                  <c:v>1744.0</c:v>
                </c:pt>
                <c:pt idx="4099">
                  <c:v>1744.0</c:v>
                </c:pt>
                <c:pt idx="4100">
                  <c:v>1744.0</c:v>
                </c:pt>
                <c:pt idx="4101">
                  <c:v>1744.0</c:v>
                </c:pt>
                <c:pt idx="4102">
                  <c:v>1745.0</c:v>
                </c:pt>
                <c:pt idx="4103">
                  <c:v>1745.0</c:v>
                </c:pt>
                <c:pt idx="4104">
                  <c:v>1746.0</c:v>
                </c:pt>
                <c:pt idx="4105">
                  <c:v>1747.0</c:v>
                </c:pt>
                <c:pt idx="4106">
                  <c:v>1748.0</c:v>
                </c:pt>
                <c:pt idx="4107">
                  <c:v>1748.0</c:v>
                </c:pt>
                <c:pt idx="4108">
                  <c:v>1749.0</c:v>
                </c:pt>
                <c:pt idx="4109">
                  <c:v>1749.0</c:v>
                </c:pt>
                <c:pt idx="4110">
                  <c:v>1750.0</c:v>
                </c:pt>
                <c:pt idx="4111">
                  <c:v>1750.0</c:v>
                </c:pt>
                <c:pt idx="4112">
                  <c:v>1750.0</c:v>
                </c:pt>
                <c:pt idx="4113">
                  <c:v>1750.0</c:v>
                </c:pt>
                <c:pt idx="4114">
                  <c:v>1750.0</c:v>
                </c:pt>
                <c:pt idx="4115">
                  <c:v>1750.0</c:v>
                </c:pt>
                <c:pt idx="4116">
                  <c:v>1751.0</c:v>
                </c:pt>
                <c:pt idx="4117">
                  <c:v>1752.0</c:v>
                </c:pt>
                <c:pt idx="4118">
                  <c:v>1753.0</c:v>
                </c:pt>
                <c:pt idx="4119">
                  <c:v>1754.0</c:v>
                </c:pt>
                <c:pt idx="4120">
                  <c:v>1755.0</c:v>
                </c:pt>
                <c:pt idx="4121">
                  <c:v>1755.0</c:v>
                </c:pt>
                <c:pt idx="4122">
                  <c:v>1756.0</c:v>
                </c:pt>
                <c:pt idx="4123">
                  <c:v>1756.0</c:v>
                </c:pt>
                <c:pt idx="4124">
                  <c:v>1756.0</c:v>
                </c:pt>
                <c:pt idx="4125">
                  <c:v>1756.0</c:v>
                </c:pt>
                <c:pt idx="4126">
                  <c:v>1756.0</c:v>
                </c:pt>
                <c:pt idx="4127">
                  <c:v>1757.0</c:v>
                </c:pt>
                <c:pt idx="4128">
                  <c:v>1757.0</c:v>
                </c:pt>
                <c:pt idx="4129">
                  <c:v>1757.0</c:v>
                </c:pt>
                <c:pt idx="4130">
                  <c:v>1758.0</c:v>
                </c:pt>
                <c:pt idx="4131">
                  <c:v>1758.0</c:v>
                </c:pt>
                <c:pt idx="4132">
                  <c:v>1758.0</c:v>
                </c:pt>
                <c:pt idx="4133">
                  <c:v>1759.0</c:v>
                </c:pt>
                <c:pt idx="4134">
                  <c:v>1759.0</c:v>
                </c:pt>
                <c:pt idx="4135">
                  <c:v>1760.0</c:v>
                </c:pt>
                <c:pt idx="4136">
                  <c:v>1761.0</c:v>
                </c:pt>
                <c:pt idx="4137">
                  <c:v>1761.0</c:v>
                </c:pt>
                <c:pt idx="4138">
                  <c:v>1762.0</c:v>
                </c:pt>
                <c:pt idx="4139">
                  <c:v>1763.0</c:v>
                </c:pt>
                <c:pt idx="4140">
                  <c:v>1764.0</c:v>
                </c:pt>
                <c:pt idx="4141">
                  <c:v>1764.0</c:v>
                </c:pt>
                <c:pt idx="4142">
                  <c:v>1765.0</c:v>
                </c:pt>
                <c:pt idx="4143">
                  <c:v>1766.0</c:v>
                </c:pt>
                <c:pt idx="4144">
                  <c:v>1767.0</c:v>
                </c:pt>
                <c:pt idx="4145">
                  <c:v>1767.0</c:v>
                </c:pt>
                <c:pt idx="4146">
                  <c:v>1768.0</c:v>
                </c:pt>
                <c:pt idx="4147">
                  <c:v>1769.0</c:v>
                </c:pt>
                <c:pt idx="4148">
                  <c:v>1770.0</c:v>
                </c:pt>
                <c:pt idx="4149">
                  <c:v>1771.0</c:v>
                </c:pt>
                <c:pt idx="4150">
                  <c:v>1772.0</c:v>
                </c:pt>
                <c:pt idx="4151">
                  <c:v>1773.0</c:v>
                </c:pt>
                <c:pt idx="4152">
                  <c:v>1774.0</c:v>
                </c:pt>
                <c:pt idx="4153">
                  <c:v>1775.0</c:v>
                </c:pt>
                <c:pt idx="4154">
                  <c:v>1776.0</c:v>
                </c:pt>
                <c:pt idx="4155">
                  <c:v>1777.0</c:v>
                </c:pt>
                <c:pt idx="4156">
                  <c:v>1778.0</c:v>
                </c:pt>
                <c:pt idx="4157">
                  <c:v>1779.0</c:v>
                </c:pt>
                <c:pt idx="4158">
                  <c:v>1780.0</c:v>
                </c:pt>
                <c:pt idx="4159">
                  <c:v>1780.0</c:v>
                </c:pt>
                <c:pt idx="4160">
                  <c:v>1780.0</c:v>
                </c:pt>
                <c:pt idx="4161">
                  <c:v>1781.0</c:v>
                </c:pt>
                <c:pt idx="4162">
                  <c:v>1782.0</c:v>
                </c:pt>
                <c:pt idx="4163">
                  <c:v>1782.0</c:v>
                </c:pt>
                <c:pt idx="4164">
                  <c:v>1782.0</c:v>
                </c:pt>
                <c:pt idx="4165">
                  <c:v>1782.0</c:v>
                </c:pt>
                <c:pt idx="4166">
                  <c:v>1782.0</c:v>
                </c:pt>
                <c:pt idx="4167">
                  <c:v>1783.0</c:v>
                </c:pt>
                <c:pt idx="4168">
                  <c:v>1784.0</c:v>
                </c:pt>
                <c:pt idx="4169">
                  <c:v>1785.0</c:v>
                </c:pt>
                <c:pt idx="4170">
                  <c:v>1785.0</c:v>
                </c:pt>
                <c:pt idx="4171">
                  <c:v>1785.0</c:v>
                </c:pt>
                <c:pt idx="4172">
                  <c:v>1785.0</c:v>
                </c:pt>
                <c:pt idx="4173">
                  <c:v>1785.0</c:v>
                </c:pt>
                <c:pt idx="4174">
                  <c:v>1785.0</c:v>
                </c:pt>
                <c:pt idx="4175">
                  <c:v>1786.0</c:v>
                </c:pt>
                <c:pt idx="4176">
                  <c:v>1786.0</c:v>
                </c:pt>
                <c:pt idx="4177">
                  <c:v>1787.0</c:v>
                </c:pt>
                <c:pt idx="4178">
                  <c:v>1788.0</c:v>
                </c:pt>
                <c:pt idx="4179">
                  <c:v>1788.0</c:v>
                </c:pt>
                <c:pt idx="4180">
                  <c:v>1788.0</c:v>
                </c:pt>
                <c:pt idx="4181">
                  <c:v>1788.0</c:v>
                </c:pt>
                <c:pt idx="4182">
                  <c:v>1788.0</c:v>
                </c:pt>
                <c:pt idx="4183">
                  <c:v>1788.0</c:v>
                </c:pt>
                <c:pt idx="4184">
                  <c:v>1788.0</c:v>
                </c:pt>
                <c:pt idx="4185">
                  <c:v>1788.0</c:v>
                </c:pt>
                <c:pt idx="4186">
                  <c:v>1788.0</c:v>
                </c:pt>
                <c:pt idx="4187">
                  <c:v>1788.0</c:v>
                </c:pt>
                <c:pt idx="4188">
                  <c:v>1788.0</c:v>
                </c:pt>
                <c:pt idx="4189">
                  <c:v>1789.0</c:v>
                </c:pt>
                <c:pt idx="4190">
                  <c:v>1790.0</c:v>
                </c:pt>
                <c:pt idx="4191">
                  <c:v>1790.0</c:v>
                </c:pt>
                <c:pt idx="4192">
                  <c:v>1790.0</c:v>
                </c:pt>
                <c:pt idx="4193">
                  <c:v>1790.0</c:v>
                </c:pt>
                <c:pt idx="4194">
                  <c:v>1790.0</c:v>
                </c:pt>
                <c:pt idx="4195">
                  <c:v>1790.0</c:v>
                </c:pt>
                <c:pt idx="4196">
                  <c:v>1790.0</c:v>
                </c:pt>
                <c:pt idx="4197">
                  <c:v>1791.0</c:v>
                </c:pt>
                <c:pt idx="4198">
                  <c:v>1792.0</c:v>
                </c:pt>
                <c:pt idx="4199">
                  <c:v>1793.0</c:v>
                </c:pt>
                <c:pt idx="4200">
                  <c:v>1794.0</c:v>
                </c:pt>
                <c:pt idx="4201">
                  <c:v>1794.0</c:v>
                </c:pt>
                <c:pt idx="4202">
                  <c:v>1795.0</c:v>
                </c:pt>
                <c:pt idx="4203">
                  <c:v>1796.0</c:v>
                </c:pt>
                <c:pt idx="4204">
                  <c:v>1796.0</c:v>
                </c:pt>
                <c:pt idx="4205">
                  <c:v>1797.0</c:v>
                </c:pt>
                <c:pt idx="4206">
                  <c:v>1797.0</c:v>
                </c:pt>
                <c:pt idx="4207">
                  <c:v>1798.0</c:v>
                </c:pt>
                <c:pt idx="4208">
                  <c:v>1799.0</c:v>
                </c:pt>
                <c:pt idx="4209">
                  <c:v>1800.0</c:v>
                </c:pt>
                <c:pt idx="4210">
                  <c:v>1801.0</c:v>
                </c:pt>
                <c:pt idx="4211">
                  <c:v>1802.0</c:v>
                </c:pt>
                <c:pt idx="4212">
                  <c:v>1803.0</c:v>
                </c:pt>
                <c:pt idx="4213">
                  <c:v>1803.0</c:v>
                </c:pt>
                <c:pt idx="4214">
                  <c:v>1804.0</c:v>
                </c:pt>
                <c:pt idx="4215">
                  <c:v>1805.0</c:v>
                </c:pt>
                <c:pt idx="4216">
                  <c:v>1806.0</c:v>
                </c:pt>
                <c:pt idx="4217">
                  <c:v>1807.0</c:v>
                </c:pt>
                <c:pt idx="4218">
                  <c:v>1808.0</c:v>
                </c:pt>
                <c:pt idx="4219">
                  <c:v>1808.0</c:v>
                </c:pt>
                <c:pt idx="4220">
                  <c:v>1809.0</c:v>
                </c:pt>
                <c:pt idx="4221">
                  <c:v>1810.0</c:v>
                </c:pt>
                <c:pt idx="4222">
                  <c:v>1810.0</c:v>
                </c:pt>
                <c:pt idx="4223">
                  <c:v>1810.0</c:v>
                </c:pt>
                <c:pt idx="4224">
                  <c:v>1810.0</c:v>
                </c:pt>
                <c:pt idx="4225">
                  <c:v>1810.0</c:v>
                </c:pt>
                <c:pt idx="4226">
                  <c:v>1810.0</c:v>
                </c:pt>
                <c:pt idx="4227">
                  <c:v>1810.0</c:v>
                </c:pt>
                <c:pt idx="4228">
                  <c:v>1810.0</c:v>
                </c:pt>
                <c:pt idx="4229">
                  <c:v>1810.0</c:v>
                </c:pt>
                <c:pt idx="4230">
                  <c:v>1811.0</c:v>
                </c:pt>
                <c:pt idx="4231">
                  <c:v>1811.0</c:v>
                </c:pt>
                <c:pt idx="4232">
                  <c:v>1811.0</c:v>
                </c:pt>
                <c:pt idx="4233">
                  <c:v>1811.0</c:v>
                </c:pt>
                <c:pt idx="4234">
                  <c:v>1811.0</c:v>
                </c:pt>
                <c:pt idx="4235">
                  <c:v>1811.0</c:v>
                </c:pt>
                <c:pt idx="4236">
                  <c:v>1811.0</c:v>
                </c:pt>
                <c:pt idx="4237">
                  <c:v>1811.0</c:v>
                </c:pt>
                <c:pt idx="4238">
                  <c:v>1811.0</c:v>
                </c:pt>
                <c:pt idx="4239">
                  <c:v>1811.0</c:v>
                </c:pt>
                <c:pt idx="4240">
                  <c:v>1812.0</c:v>
                </c:pt>
                <c:pt idx="4241">
                  <c:v>1813.0</c:v>
                </c:pt>
                <c:pt idx="4242">
                  <c:v>1814.0</c:v>
                </c:pt>
                <c:pt idx="4243">
                  <c:v>1815.0</c:v>
                </c:pt>
                <c:pt idx="4244">
                  <c:v>1816.0</c:v>
                </c:pt>
                <c:pt idx="4245">
                  <c:v>1817.0</c:v>
                </c:pt>
                <c:pt idx="4246">
                  <c:v>1818.0</c:v>
                </c:pt>
                <c:pt idx="4247">
                  <c:v>1819.0</c:v>
                </c:pt>
                <c:pt idx="4248">
                  <c:v>1820.0</c:v>
                </c:pt>
                <c:pt idx="4249">
                  <c:v>1820.0</c:v>
                </c:pt>
                <c:pt idx="4250">
                  <c:v>1821.0</c:v>
                </c:pt>
                <c:pt idx="4251">
                  <c:v>1822.0</c:v>
                </c:pt>
                <c:pt idx="4252">
                  <c:v>1823.0</c:v>
                </c:pt>
                <c:pt idx="4253">
                  <c:v>1824.0</c:v>
                </c:pt>
                <c:pt idx="4254">
                  <c:v>1825.0</c:v>
                </c:pt>
                <c:pt idx="4255">
                  <c:v>1826.0</c:v>
                </c:pt>
                <c:pt idx="4256">
                  <c:v>1827.0</c:v>
                </c:pt>
                <c:pt idx="4257">
                  <c:v>1828.0</c:v>
                </c:pt>
                <c:pt idx="4258">
                  <c:v>1829.0</c:v>
                </c:pt>
                <c:pt idx="4259">
                  <c:v>1830.0</c:v>
                </c:pt>
                <c:pt idx="4260">
                  <c:v>1830.0</c:v>
                </c:pt>
                <c:pt idx="4261">
                  <c:v>1830.0</c:v>
                </c:pt>
                <c:pt idx="4262">
                  <c:v>1831.0</c:v>
                </c:pt>
                <c:pt idx="4263">
                  <c:v>1831.0</c:v>
                </c:pt>
                <c:pt idx="4264">
                  <c:v>1831.0</c:v>
                </c:pt>
                <c:pt idx="4265">
                  <c:v>1832.0</c:v>
                </c:pt>
                <c:pt idx="4266">
                  <c:v>1832.0</c:v>
                </c:pt>
                <c:pt idx="4267">
                  <c:v>1833.0</c:v>
                </c:pt>
                <c:pt idx="4268">
                  <c:v>1833.0</c:v>
                </c:pt>
                <c:pt idx="4269">
                  <c:v>1833.0</c:v>
                </c:pt>
                <c:pt idx="4270">
                  <c:v>1834.0</c:v>
                </c:pt>
                <c:pt idx="4271">
                  <c:v>1834.0</c:v>
                </c:pt>
                <c:pt idx="4272">
                  <c:v>1834.0</c:v>
                </c:pt>
                <c:pt idx="4273">
                  <c:v>1834.0</c:v>
                </c:pt>
                <c:pt idx="4274">
                  <c:v>1835.0</c:v>
                </c:pt>
                <c:pt idx="4275">
                  <c:v>1835.0</c:v>
                </c:pt>
                <c:pt idx="4276">
                  <c:v>1835.0</c:v>
                </c:pt>
                <c:pt idx="4277">
                  <c:v>1835.0</c:v>
                </c:pt>
                <c:pt idx="4278">
                  <c:v>1835.0</c:v>
                </c:pt>
                <c:pt idx="4279">
                  <c:v>1835.0</c:v>
                </c:pt>
                <c:pt idx="4280">
                  <c:v>1835.0</c:v>
                </c:pt>
                <c:pt idx="4281">
                  <c:v>1835.0</c:v>
                </c:pt>
                <c:pt idx="4282">
                  <c:v>1835.0</c:v>
                </c:pt>
                <c:pt idx="4283">
                  <c:v>1835.0</c:v>
                </c:pt>
                <c:pt idx="4284">
                  <c:v>1835.0</c:v>
                </c:pt>
                <c:pt idx="4285">
                  <c:v>1835.0</c:v>
                </c:pt>
                <c:pt idx="4286">
                  <c:v>1835.0</c:v>
                </c:pt>
                <c:pt idx="4287">
                  <c:v>1835.0</c:v>
                </c:pt>
                <c:pt idx="4288">
                  <c:v>1835.0</c:v>
                </c:pt>
                <c:pt idx="4289">
                  <c:v>1835.0</c:v>
                </c:pt>
                <c:pt idx="4290">
                  <c:v>1835.0</c:v>
                </c:pt>
                <c:pt idx="4291">
                  <c:v>1836.0</c:v>
                </c:pt>
                <c:pt idx="4292">
                  <c:v>1837.0</c:v>
                </c:pt>
                <c:pt idx="4293">
                  <c:v>1838.0</c:v>
                </c:pt>
                <c:pt idx="4294">
                  <c:v>1838.0</c:v>
                </c:pt>
                <c:pt idx="4295">
                  <c:v>1838.0</c:v>
                </c:pt>
                <c:pt idx="4296">
                  <c:v>1838.0</c:v>
                </c:pt>
                <c:pt idx="4297">
                  <c:v>1838.0</c:v>
                </c:pt>
                <c:pt idx="4298">
                  <c:v>1839.0</c:v>
                </c:pt>
                <c:pt idx="4299">
                  <c:v>1840.0</c:v>
                </c:pt>
                <c:pt idx="4300">
                  <c:v>1840.0</c:v>
                </c:pt>
                <c:pt idx="4301">
                  <c:v>1840.0</c:v>
                </c:pt>
                <c:pt idx="4302">
                  <c:v>1841.0</c:v>
                </c:pt>
                <c:pt idx="4303">
                  <c:v>1842.0</c:v>
                </c:pt>
                <c:pt idx="4304">
                  <c:v>1843.0</c:v>
                </c:pt>
                <c:pt idx="4305">
                  <c:v>1844.0</c:v>
                </c:pt>
                <c:pt idx="4306">
                  <c:v>1845.0</c:v>
                </c:pt>
                <c:pt idx="4307">
                  <c:v>1846.0</c:v>
                </c:pt>
                <c:pt idx="4308">
                  <c:v>1847.0</c:v>
                </c:pt>
                <c:pt idx="4309">
                  <c:v>1848.0</c:v>
                </c:pt>
                <c:pt idx="4310">
                  <c:v>1849.0</c:v>
                </c:pt>
                <c:pt idx="4311">
                  <c:v>1850.0</c:v>
                </c:pt>
                <c:pt idx="4312">
                  <c:v>1851.0</c:v>
                </c:pt>
                <c:pt idx="4313">
                  <c:v>1852.0</c:v>
                </c:pt>
                <c:pt idx="4314">
                  <c:v>1853.0</c:v>
                </c:pt>
                <c:pt idx="4315">
                  <c:v>1854.0</c:v>
                </c:pt>
                <c:pt idx="4316">
                  <c:v>1855.0</c:v>
                </c:pt>
                <c:pt idx="4317">
                  <c:v>1856.0</c:v>
                </c:pt>
                <c:pt idx="4318">
                  <c:v>1857.0</c:v>
                </c:pt>
                <c:pt idx="4319">
                  <c:v>1858.0</c:v>
                </c:pt>
                <c:pt idx="4320">
                  <c:v>1859.0</c:v>
                </c:pt>
                <c:pt idx="4321">
                  <c:v>1860.0</c:v>
                </c:pt>
                <c:pt idx="4322">
                  <c:v>1860.0</c:v>
                </c:pt>
                <c:pt idx="4323">
                  <c:v>1860.0</c:v>
                </c:pt>
                <c:pt idx="4324">
                  <c:v>1861.0</c:v>
                </c:pt>
                <c:pt idx="4325">
                  <c:v>1861.0</c:v>
                </c:pt>
                <c:pt idx="4326">
                  <c:v>1861.0</c:v>
                </c:pt>
                <c:pt idx="4327">
                  <c:v>1862.0</c:v>
                </c:pt>
                <c:pt idx="4328">
                  <c:v>1863.0</c:v>
                </c:pt>
                <c:pt idx="4329">
                  <c:v>1864.0</c:v>
                </c:pt>
                <c:pt idx="4330">
                  <c:v>1864.0</c:v>
                </c:pt>
                <c:pt idx="4331">
                  <c:v>1864.0</c:v>
                </c:pt>
                <c:pt idx="4332">
                  <c:v>1864.0</c:v>
                </c:pt>
                <c:pt idx="4333">
                  <c:v>1865.0</c:v>
                </c:pt>
                <c:pt idx="4334">
                  <c:v>1866.0</c:v>
                </c:pt>
                <c:pt idx="4335">
                  <c:v>1866.0</c:v>
                </c:pt>
                <c:pt idx="4336">
                  <c:v>1867.0</c:v>
                </c:pt>
                <c:pt idx="4337">
                  <c:v>1867.0</c:v>
                </c:pt>
                <c:pt idx="4338">
                  <c:v>1867.0</c:v>
                </c:pt>
                <c:pt idx="4339">
                  <c:v>1867.0</c:v>
                </c:pt>
                <c:pt idx="4340">
                  <c:v>1867.0</c:v>
                </c:pt>
                <c:pt idx="4341">
                  <c:v>1867.0</c:v>
                </c:pt>
                <c:pt idx="4342">
                  <c:v>1868.0</c:v>
                </c:pt>
                <c:pt idx="4343">
                  <c:v>1869.0</c:v>
                </c:pt>
                <c:pt idx="4344">
                  <c:v>1870.0</c:v>
                </c:pt>
                <c:pt idx="4345">
                  <c:v>1871.0</c:v>
                </c:pt>
                <c:pt idx="4346">
                  <c:v>1871.0</c:v>
                </c:pt>
                <c:pt idx="4347">
                  <c:v>1872.0</c:v>
                </c:pt>
                <c:pt idx="4348">
                  <c:v>1872.0</c:v>
                </c:pt>
                <c:pt idx="4349">
                  <c:v>1873.0</c:v>
                </c:pt>
                <c:pt idx="4350">
                  <c:v>1874.0</c:v>
                </c:pt>
                <c:pt idx="4351">
                  <c:v>1875.0</c:v>
                </c:pt>
                <c:pt idx="4352">
                  <c:v>1876.0</c:v>
                </c:pt>
                <c:pt idx="4353">
                  <c:v>1877.0</c:v>
                </c:pt>
                <c:pt idx="4354">
                  <c:v>1878.0</c:v>
                </c:pt>
                <c:pt idx="4355">
                  <c:v>1878.0</c:v>
                </c:pt>
                <c:pt idx="4356">
                  <c:v>1878.0</c:v>
                </c:pt>
                <c:pt idx="4357">
                  <c:v>1878.0</c:v>
                </c:pt>
                <c:pt idx="4358">
                  <c:v>1878.0</c:v>
                </c:pt>
                <c:pt idx="4359">
                  <c:v>1879.0</c:v>
                </c:pt>
                <c:pt idx="4360">
                  <c:v>1880.0</c:v>
                </c:pt>
                <c:pt idx="4361">
                  <c:v>1881.0</c:v>
                </c:pt>
                <c:pt idx="4362">
                  <c:v>1882.0</c:v>
                </c:pt>
                <c:pt idx="4363">
                  <c:v>1882.0</c:v>
                </c:pt>
                <c:pt idx="4364">
                  <c:v>1883.0</c:v>
                </c:pt>
                <c:pt idx="4365">
                  <c:v>1884.0</c:v>
                </c:pt>
                <c:pt idx="4366">
                  <c:v>1885.0</c:v>
                </c:pt>
                <c:pt idx="4367">
                  <c:v>1886.0</c:v>
                </c:pt>
                <c:pt idx="4368">
                  <c:v>1887.0</c:v>
                </c:pt>
                <c:pt idx="4369">
                  <c:v>1888.0</c:v>
                </c:pt>
                <c:pt idx="4370">
                  <c:v>1889.0</c:v>
                </c:pt>
                <c:pt idx="4371">
                  <c:v>1889.0</c:v>
                </c:pt>
                <c:pt idx="4372">
                  <c:v>1890.0</c:v>
                </c:pt>
                <c:pt idx="4373">
                  <c:v>1891.0</c:v>
                </c:pt>
                <c:pt idx="4374">
                  <c:v>1891.0</c:v>
                </c:pt>
                <c:pt idx="4375">
                  <c:v>1891.0</c:v>
                </c:pt>
                <c:pt idx="4376">
                  <c:v>1891.0</c:v>
                </c:pt>
                <c:pt idx="4377">
                  <c:v>1892.0</c:v>
                </c:pt>
                <c:pt idx="4378">
                  <c:v>1892.0</c:v>
                </c:pt>
                <c:pt idx="4379">
                  <c:v>1892.0</c:v>
                </c:pt>
                <c:pt idx="4380">
                  <c:v>1892.0</c:v>
                </c:pt>
                <c:pt idx="4381">
                  <c:v>1893.0</c:v>
                </c:pt>
                <c:pt idx="4382">
                  <c:v>1894.0</c:v>
                </c:pt>
                <c:pt idx="4383">
                  <c:v>1895.0</c:v>
                </c:pt>
                <c:pt idx="4384">
                  <c:v>1895.0</c:v>
                </c:pt>
                <c:pt idx="4385">
                  <c:v>1895.0</c:v>
                </c:pt>
                <c:pt idx="4386">
                  <c:v>1896.0</c:v>
                </c:pt>
                <c:pt idx="4387">
                  <c:v>1897.0</c:v>
                </c:pt>
                <c:pt idx="4388">
                  <c:v>1898.0</c:v>
                </c:pt>
                <c:pt idx="4389">
                  <c:v>1898.0</c:v>
                </c:pt>
                <c:pt idx="4390">
                  <c:v>1899.0</c:v>
                </c:pt>
                <c:pt idx="4391">
                  <c:v>1899.0</c:v>
                </c:pt>
                <c:pt idx="4392">
                  <c:v>1899.0</c:v>
                </c:pt>
                <c:pt idx="4393">
                  <c:v>1899.0</c:v>
                </c:pt>
                <c:pt idx="4394">
                  <c:v>1899.0</c:v>
                </c:pt>
                <c:pt idx="4395">
                  <c:v>1899.0</c:v>
                </c:pt>
                <c:pt idx="4396">
                  <c:v>1899.0</c:v>
                </c:pt>
                <c:pt idx="4397">
                  <c:v>1899.0</c:v>
                </c:pt>
                <c:pt idx="4398">
                  <c:v>1899.0</c:v>
                </c:pt>
                <c:pt idx="4399">
                  <c:v>1899.0</c:v>
                </c:pt>
                <c:pt idx="4400">
                  <c:v>1899.0</c:v>
                </c:pt>
                <c:pt idx="4401">
                  <c:v>1899.0</c:v>
                </c:pt>
                <c:pt idx="4402">
                  <c:v>1899.0</c:v>
                </c:pt>
                <c:pt idx="4403">
                  <c:v>1899.0</c:v>
                </c:pt>
                <c:pt idx="4404">
                  <c:v>1899.0</c:v>
                </c:pt>
                <c:pt idx="4405">
                  <c:v>1899.0</c:v>
                </c:pt>
                <c:pt idx="4406">
                  <c:v>1899.0</c:v>
                </c:pt>
                <c:pt idx="4407">
                  <c:v>1900.0</c:v>
                </c:pt>
                <c:pt idx="4408">
                  <c:v>1900.0</c:v>
                </c:pt>
                <c:pt idx="4409">
                  <c:v>1900.0</c:v>
                </c:pt>
                <c:pt idx="4410">
                  <c:v>1900.0</c:v>
                </c:pt>
                <c:pt idx="4411">
                  <c:v>1900.0</c:v>
                </c:pt>
                <c:pt idx="4412">
                  <c:v>1900.0</c:v>
                </c:pt>
                <c:pt idx="4413">
                  <c:v>1900.0</c:v>
                </c:pt>
                <c:pt idx="4414">
                  <c:v>1900.0</c:v>
                </c:pt>
                <c:pt idx="4415">
                  <c:v>1900.0</c:v>
                </c:pt>
                <c:pt idx="4416">
                  <c:v>1900.0</c:v>
                </c:pt>
                <c:pt idx="4417">
                  <c:v>1900.0</c:v>
                </c:pt>
                <c:pt idx="4418">
                  <c:v>1900.0</c:v>
                </c:pt>
                <c:pt idx="4419">
                  <c:v>1900.0</c:v>
                </c:pt>
                <c:pt idx="4420">
                  <c:v>1900.0</c:v>
                </c:pt>
                <c:pt idx="4421">
                  <c:v>1900.0</c:v>
                </c:pt>
                <c:pt idx="4422">
                  <c:v>1900.0</c:v>
                </c:pt>
                <c:pt idx="4423">
                  <c:v>1901.0</c:v>
                </c:pt>
                <c:pt idx="4424">
                  <c:v>1902.0</c:v>
                </c:pt>
                <c:pt idx="4425">
                  <c:v>1902.0</c:v>
                </c:pt>
                <c:pt idx="4426">
                  <c:v>1903.0</c:v>
                </c:pt>
                <c:pt idx="4427">
                  <c:v>1904.0</c:v>
                </c:pt>
                <c:pt idx="4428">
                  <c:v>1905.0</c:v>
                </c:pt>
                <c:pt idx="4429">
                  <c:v>1906.0</c:v>
                </c:pt>
                <c:pt idx="4430">
                  <c:v>1907.0</c:v>
                </c:pt>
                <c:pt idx="4431">
                  <c:v>1908.0</c:v>
                </c:pt>
                <c:pt idx="4432">
                  <c:v>1909.0</c:v>
                </c:pt>
                <c:pt idx="4433">
                  <c:v>1910.0</c:v>
                </c:pt>
                <c:pt idx="4434">
                  <c:v>1911.0</c:v>
                </c:pt>
                <c:pt idx="4435">
                  <c:v>1912.0</c:v>
                </c:pt>
                <c:pt idx="4436">
                  <c:v>1913.0</c:v>
                </c:pt>
                <c:pt idx="4437">
                  <c:v>1914.0</c:v>
                </c:pt>
                <c:pt idx="4438">
                  <c:v>1915.0</c:v>
                </c:pt>
                <c:pt idx="4439">
                  <c:v>1916.0</c:v>
                </c:pt>
                <c:pt idx="4440">
                  <c:v>1916.0</c:v>
                </c:pt>
                <c:pt idx="4441">
                  <c:v>1916.0</c:v>
                </c:pt>
                <c:pt idx="4442">
                  <c:v>1917.0</c:v>
                </c:pt>
                <c:pt idx="4443">
                  <c:v>1918.0</c:v>
                </c:pt>
                <c:pt idx="4444">
                  <c:v>1919.0</c:v>
                </c:pt>
                <c:pt idx="4445">
                  <c:v>1920.0</c:v>
                </c:pt>
                <c:pt idx="4446">
                  <c:v>1920.0</c:v>
                </c:pt>
                <c:pt idx="4447">
                  <c:v>1920.0</c:v>
                </c:pt>
                <c:pt idx="4448">
                  <c:v>1921.0</c:v>
                </c:pt>
                <c:pt idx="4449">
                  <c:v>1921.0</c:v>
                </c:pt>
                <c:pt idx="4450">
                  <c:v>1922.0</c:v>
                </c:pt>
                <c:pt idx="4451">
                  <c:v>1922.0</c:v>
                </c:pt>
                <c:pt idx="4452">
                  <c:v>1922.0</c:v>
                </c:pt>
                <c:pt idx="4453">
                  <c:v>1922.0</c:v>
                </c:pt>
                <c:pt idx="4454">
                  <c:v>1922.0</c:v>
                </c:pt>
                <c:pt idx="4455">
                  <c:v>1923.0</c:v>
                </c:pt>
                <c:pt idx="4456">
                  <c:v>1923.0</c:v>
                </c:pt>
                <c:pt idx="4457">
                  <c:v>1924.0</c:v>
                </c:pt>
                <c:pt idx="4458">
                  <c:v>1925.0</c:v>
                </c:pt>
                <c:pt idx="4459">
                  <c:v>1926.0</c:v>
                </c:pt>
                <c:pt idx="4460">
                  <c:v>1927.0</c:v>
                </c:pt>
                <c:pt idx="4461">
                  <c:v>1928.0</c:v>
                </c:pt>
                <c:pt idx="4462">
                  <c:v>1929.0</c:v>
                </c:pt>
                <c:pt idx="4463">
                  <c:v>1930.0</c:v>
                </c:pt>
                <c:pt idx="4464">
                  <c:v>1931.0</c:v>
                </c:pt>
                <c:pt idx="4465">
                  <c:v>1932.0</c:v>
                </c:pt>
                <c:pt idx="4466">
                  <c:v>1933.0</c:v>
                </c:pt>
                <c:pt idx="4467">
                  <c:v>1933.0</c:v>
                </c:pt>
                <c:pt idx="4468">
                  <c:v>1933.0</c:v>
                </c:pt>
                <c:pt idx="4469">
                  <c:v>1934.0</c:v>
                </c:pt>
                <c:pt idx="4470">
                  <c:v>1934.0</c:v>
                </c:pt>
                <c:pt idx="4471">
                  <c:v>1935.0</c:v>
                </c:pt>
                <c:pt idx="4472">
                  <c:v>1936.0</c:v>
                </c:pt>
                <c:pt idx="4473">
                  <c:v>1936.0</c:v>
                </c:pt>
                <c:pt idx="4474">
                  <c:v>1936.0</c:v>
                </c:pt>
                <c:pt idx="4475">
                  <c:v>1936.0</c:v>
                </c:pt>
                <c:pt idx="4476">
                  <c:v>1936.0</c:v>
                </c:pt>
                <c:pt idx="4477">
                  <c:v>1936.0</c:v>
                </c:pt>
                <c:pt idx="4478">
                  <c:v>1937.0</c:v>
                </c:pt>
                <c:pt idx="4479">
                  <c:v>1937.0</c:v>
                </c:pt>
                <c:pt idx="4480">
                  <c:v>1937.0</c:v>
                </c:pt>
                <c:pt idx="4481">
                  <c:v>1938.0</c:v>
                </c:pt>
                <c:pt idx="4482">
                  <c:v>1939.0</c:v>
                </c:pt>
                <c:pt idx="4483">
                  <c:v>1940.0</c:v>
                </c:pt>
                <c:pt idx="4484">
                  <c:v>1941.0</c:v>
                </c:pt>
                <c:pt idx="4485">
                  <c:v>1942.0</c:v>
                </c:pt>
                <c:pt idx="4486">
                  <c:v>1943.0</c:v>
                </c:pt>
                <c:pt idx="4487">
                  <c:v>1944.0</c:v>
                </c:pt>
                <c:pt idx="4488">
                  <c:v>1945.0</c:v>
                </c:pt>
                <c:pt idx="4489">
                  <c:v>1945.0</c:v>
                </c:pt>
                <c:pt idx="4490">
                  <c:v>1945.0</c:v>
                </c:pt>
                <c:pt idx="4491">
                  <c:v>1945.0</c:v>
                </c:pt>
                <c:pt idx="4492">
                  <c:v>1945.0</c:v>
                </c:pt>
                <c:pt idx="4493">
                  <c:v>1945.0</c:v>
                </c:pt>
                <c:pt idx="4494">
                  <c:v>1945.0</c:v>
                </c:pt>
                <c:pt idx="4495">
                  <c:v>1945.0</c:v>
                </c:pt>
                <c:pt idx="4496">
                  <c:v>1945.0</c:v>
                </c:pt>
                <c:pt idx="4497">
                  <c:v>1945.0</c:v>
                </c:pt>
                <c:pt idx="4498">
                  <c:v>1945.0</c:v>
                </c:pt>
                <c:pt idx="4499">
                  <c:v>1946.0</c:v>
                </c:pt>
                <c:pt idx="4500">
                  <c:v>1946.0</c:v>
                </c:pt>
                <c:pt idx="4501">
                  <c:v>1946.0</c:v>
                </c:pt>
                <c:pt idx="4502">
                  <c:v>1946.0</c:v>
                </c:pt>
                <c:pt idx="4503">
                  <c:v>1947.0</c:v>
                </c:pt>
                <c:pt idx="4504">
                  <c:v>1948.0</c:v>
                </c:pt>
                <c:pt idx="4505">
                  <c:v>1949.0</c:v>
                </c:pt>
                <c:pt idx="4506">
                  <c:v>1950.0</c:v>
                </c:pt>
                <c:pt idx="4507">
                  <c:v>1951.0</c:v>
                </c:pt>
                <c:pt idx="4508">
                  <c:v>1952.0</c:v>
                </c:pt>
                <c:pt idx="4509">
                  <c:v>1953.0</c:v>
                </c:pt>
                <c:pt idx="4510">
                  <c:v>1954.0</c:v>
                </c:pt>
                <c:pt idx="4511">
                  <c:v>1955.0</c:v>
                </c:pt>
                <c:pt idx="4512">
                  <c:v>1956.0</c:v>
                </c:pt>
                <c:pt idx="4513">
                  <c:v>1957.0</c:v>
                </c:pt>
                <c:pt idx="4514">
                  <c:v>1958.0</c:v>
                </c:pt>
                <c:pt idx="4515">
                  <c:v>1959.0</c:v>
                </c:pt>
                <c:pt idx="4516">
                  <c:v>1960.0</c:v>
                </c:pt>
                <c:pt idx="4517">
                  <c:v>1961.0</c:v>
                </c:pt>
                <c:pt idx="4518">
                  <c:v>1962.0</c:v>
                </c:pt>
                <c:pt idx="4519">
                  <c:v>1963.0</c:v>
                </c:pt>
                <c:pt idx="4520">
                  <c:v>1964.0</c:v>
                </c:pt>
                <c:pt idx="4521">
                  <c:v>1965.0</c:v>
                </c:pt>
                <c:pt idx="4522">
                  <c:v>1965.0</c:v>
                </c:pt>
                <c:pt idx="4523">
                  <c:v>1965.0</c:v>
                </c:pt>
                <c:pt idx="4524">
                  <c:v>1965.0</c:v>
                </c:pt>
                <c:pt idx="4525">
                  <c:v>1966.0</c:v>
                </c:pt>
                <c:pt idx="4526">
                  <c:v>1967.0</c:v>
                </c:pt>
                <c:pt idx="4527">
                  <c:v>1968.0</c:v>
                </c:pt>
                <c:pt idx="4528">
                  <c:v>1969.0</c:v>
                </c:pt>
                <c:pt idx="4529">
                  <c:v>1970.0</c:v>
                </c:pt>
                <c:pt idx="4530">
                  <c:v>1971.0</c:v>
                </c:pt>
                <c:pt idx="4531">
                  <c:v>1972.0</c:v>
                </c:pt>
                <c:pt idx="4532">
                  <c:v>1972.0</c:v>
                </c:pt>
                <c:pt idx="4533">
                  <c:v>1972.0</c:v>
                </c:pt>
                <c:pt idx="4534">
                  <c:v>1973.0</c:v>
                </c:pt>
                <c:pt idx="4535">
                  <c:v>1974.0</c:v>
                </c:pt>
                <c:pt idx="4536">
                  <c:v>1975.0</c:v>
                </c:pt>
                <c:pt idx="4537">
                  <c:v>1976.0</c:v>
                </c:pt>
                <c:pt idx="4538">
                  <c:v>1977.0</c:v>
                </c:pt>
                <c:pt idx="4539">
                  <c:v>1978.0</c:v>
                </c:pt>
                <c:pt idx="4540">
                  <c:v>1979.0</c:v>
                </c:pt>
                <c:pt idx="4541">
                  <c:v>1980.0</c:v>
                </c:pt>
                <c:pt idx="4542">
                  <c:v>1981.0</c:v>
                </c:pt>
                <c:pt idx="4543">
                  <c:v>1982.0</c:v>
                </c:pt>
                <c:pt idx="4544">
                  <c:v>1983.0</c:v>
                </c:pt>
                <c:pt idx="4545">
                  <c:v>1984.0</c:v>
                </c:pt>
                <c:pt idx="4546">
                  <c:v>1984.0</c:v>
                </c:pt>
                <c:pt idx="4547">
                  <c:v>1985.0</c:v>
                </c:pt>
                <c:pt idx="4548">
                  <c:v>1986.0</c:v>
                </c:pt>
                <c:pt idx="4549">
                  <c:v>1987.0</c:v>
                </c:pt>
                <c:pt idx="4550">
                  <c:v>1988.0</c:v>
                </c:pt>
                <c:pt idx="4551">
                  <c:v>1989.0</c:v>
                </c:pt>
                <c:pt idx="4552">
                  <c:v>1990.0</c:v>
                </c:pt>
                <c:pt idx="4553">
                  <c:v>1991.0</c:v>
                </c:pt>
                <c:pt idx="4554">
                  <c:v>1992.0</c:v>
                </c:pt>
                <c:pt idx="4555">
                  <c:v>1993.0</c:v>
                </c:pt>
                <c:pt idx="4556">
                  <c:v>1994.0</c:v>
                </c:pt>
                <c:pt idx="4557">
                  <c:v>1995.0</c:v>
                </c:pt>
                <c:pt idx="4558">
                  <c:v>1996.0</c:v>
                </c:pt>
                <c:pt idx="4559">
                  <c:v>1996.0</c:v>
                </c:pt>
                <c:pt idx="4560">
                  <c:v>1997.0</c:v>
                </c:pt>
                <c:pt idx="4561">
                  <c:v>1997.0</c:v>
                </c:pt>
                <c:pt idx="4562">
                  <c:v>1997.0</c:v>
                </c:pt>
                <c:pt idx="4563">
                  <c:v>1997.0</c:v>
                </c:pt>
                <c:pt idx="4564">
                  <c:v>1997.0</c:v>
                </c:pt>
                <c:pt idx="4565">
                  <c:v>1998.0</c:v>
                </c:pt>
                <c:pt idx="4566">
                  <c:v>1999.0</c:v>
                </c:pt>
                <c:pt idx="4567">
                  <c:v>1999.0</c:v>
                </c:pt>
                <c:pt idx="4568">
                  <c:v>2000.0</c:v>
                </c:pt>
                <c:pt idx="4569">
                  <c:v>2001.0</c:v>
                </c:pt>
                <c:pt idx="4570">
                  <c:v>2001.0</c:v>
                </c:pt>
                <c:pt idx="4571">
                  <c:v>2002.0</c:v>
                </c:pt>
                <c:pt idx="4572">
                  <c:v>2003.0</c:v>
                </c:pt>
                <c:pt idx="4573">
                  <c:v>2003.0</c:v>
                </c:pt>
                <c:pt idx="4574">
                  <c:v>2003.0</c:v>
                </c:pt>
                <c:pt idx="4575">
                  <c:v>2003.0</c:v>
                </c:pt>
                <c:pt idx="4576">
                  <c:v>2003.0</c:v>
                </c:pt>
                <c:pt idx="4577">
                  <c:v>2003.0</c:v>
                </c:pt>
                <c:pt idx="4578">
                  <c:v>2004.0</c:v>
                </c:pt>
                <c:pt idx="4579">
                  <c:v>2004.0</c:v>
                </c:pt>
                <c:pt idx="4580">
                  <c:v>2004.0</c:v>
                </c:pt>
                <c:pt idx="4581">
                  <c:v>2004.0</c:v>
                </c:pt>
                <c:pt idx="4582">
                  <c:v>2004.0</c:v>
                </c:pt>
                <c:pt idx="4583">
                  <c:v>2004.0</c:v>
                </c:pt>
                <c:pt idx="4584">
                  <c:v>2005.0</c:v>
                </c:pt>
                <c:pt idx="4585">
                  <c:v>2005.0</c:v>
                </c:pt>
                <c:pt idx="4586">
                  <c:v>2006.0</c:v>
                </c:pt>
                <c:pt idx="4587">
                  <c:v>2006.0</c:v>
                </c:pt>
                <c:pt idx="4588">
                  <c:v>2006.0</c:v>
                </c:pt>
                <c:pt idx="4589">
                  <c:v>2006.0</c:v>
                </c:pt>
                <c:pt idx="4590">
                  <c:v>2006.0</c:v>
                </c:pt>
                <c:pt idx="4591">
                  <c:v>2006.0</c:v>
                </c:pt>
                <c:pt idx="4592">
                  <c:v>2007.0</c:v>
                </c:pt>
                <c:pt idx="4593">
                  <c:v>2008.0</c:v>
                </c:pt>
                <c:pt idx="4594">
                  <c:v>2009.0</c:v>
                </c:pt>
                <c:pt idx="4595">
                  <c:v>2009.0</c:v>
                </c:pt>
                <c:pt idx="4596">
                  <c:v>2010.0</c:v>
                </c:pt>
                <c:pt idx="4597">
                  <c:v>2010.0</c:v>
                </c:pt>
                <c:pt idx="4598">
                  <c:v>2011.0</c:v>
                </c:pt>
                <c:pt idx="4599">
                  <c:v>2012.0</c:v>
                </c:pt>
                <c:pt idx="4600">
                  <c:v>2013.0</c:v>
                </c:pt>
                <c:pt idx="4601">
                  <c:v>2014.0</c:v>
                </c:pt>
                <c:pt idx="4602">
                  <c:v>2015.0</c:v>
                </c:pt>
                <c:pt idx="4603">
                  <c:v>2016.0</c:v>
                </c:pt>
                <c:pt idx="4604">
                  <c:v>2016.0</c:v>
                </c:pt>
                <c:pt idx="4605">
                  <c:v>2017.0</c:v>
                </c:pt>
                <c:pt idx="4606">
                  <c:v>2018.0</c:v>
                </c:pt>
                <c:pt idx="4607">
                  <c:v>2019.0</c:v>
                </c:pt>
                <c:pt idx="4608">
                  <c:v>2019.0</c:v>
                </c:pt>
                <c:pt idx="4609">
                  <c:v>2020.0</c:v>
                </c:pt>
                <c:pt idx="4610">
                  <c:v>2021.0</c:v>
                </c:pt>
                <c:pt idx="4611">
                  <c:v>2021.0</c:v>
                </c:pt>
                <c:pt idx="4612">
                  <c:v>2021.0</c:v>
                </c:pt>
                <c:pt idx="4613">
                  <c:v>2022.0</c:v>
                </c:pt>
                <c:pt idx="4614">
                  <c:v>2023.0</c:v>
                </c:pt>
                <c:pt idx="4615">
                  <c:v>2023.0</c:v>
                </c:pt>
                <c:pt idx="4616">
                  <c:v>2023.0</c:v>
                </c:pt>
                <c:pt idx="4617">
                  <c:v>2023.0</c:v>
                </c:pt>
                <c:pt idx="4618">
                  <c:v>2024.0</c:v>
                </c:pt>
                <c:pt idx="4619">
                  <c:v>2025.0</c:v>
                </c:pt>
                <c:pt idx="4620">
                  <c:v>2026.0</c:v>
                </c:pt>
                <c:pt idx="4621">
                  <c:v>2027.0</c:v>
                </c:pt>
                <c:pt idx="4622">
                  <c:v>2028.0</c:v>
                </c:pt>
                <c:pt idx="4623">
                  <c:v>2028.0</c:v>
                </c:pt>
                <c:pt idx="4624">
                  <c:v>2028.0</c:v>
                </c:pt>
                <c:pt idx="4625">
                  <c:v>2029.0</c:v>
                </c:pt>
                <c:pt idx="4626">
                  <c:v>2029.0</c:v>
                </c:pt>
                <c:pt idx="4627">
                  <c:v>2030.0</c:v>
                </c:pt>
                <c:pt idx="4628">
                  <c:v>2031.0</c:v>
                </c:pt>
                <c:pt idx="4629">
                  <c:v>2032.0</c:v>
                </c:pt>
                <c:pt idx="4630">
                  <c:v>2033.0</c:v>
                </c:pt>
                <c:pt idx="4631">
                  <c:v>2034.0</c:v>
                </c:pt>
                <c:pt idx="4632">
                  <c:v>2035.0</c:v>
                </c:pt>
                <c:pt idx="4633">
                  <c:v>2036.0</c:v>
                </c:pt>
                <c:pt idx="4634">
                  <c:v>2036.0</c:v>
                </c:pt>
                <c:pt idx="4635">
                  <c:v>2036.0</c:v>
                </c:pt>
                <c:pt idx="4636">
                  <c:v>2037.0</c:v>
                </c:pt>
                <c:pt idx="4637">
                  <c:v>2037.0</c:v>
                </c:pt>
                <c:pt idx="4638">
                  <c:v>2038.0</c:v>
                </c:pt>
                <c:pt idx="4639">
                  <c:v>2038.0</c:v>
                </c:pt>
                <c:pt idx="4640">
                  <c:v>2038.0</c:v>
                </c:pt>
                <c:pt idx="4641">
                  <c:v>2038.0</c:v>
                </c:pt>
                <c:pt idx="4642">
                  <c:v>2038.0</c:v>
                </c:pt>
                <c:pt idx="4643">
                  <c:v>2038.0</c:v>
                </c:pt>
                <c:pt idx="4644">
                  <c:v>2038.0</c:v>
                </c:pt>
                <c:pt idx="4645">
                  <c:v>2039.0</c:v>
                </c:pt>
                <c:pt idx="4646">
                  <c:v>2040.0</c:v>
                </c:pt>
                <c:pt idx="4647">
                  <c:v>2041.0</c:v>
                </c:pt>
                <c:pt idx="4648">
                  <c:v>2042.0</c:v>
                </c:pt>
                <c:pt idx="4649">
                  <c:v>2043.0</c:v>
                </c:pt>
                <c:pt idx="4650">
                  <c:v>2044.0</c:v>
                </c:pt>
                <c:pt idx="4651">
                  <c:v>2045.0</c:v>
                </c:pt>
                <c:pt idx="4652">
                  <c:v>2046.0</c:v>
                </c:pt>
                <c:pt idx="4653">
                  <c:v>2046.0</c:v>
                </c:pt>
                <c:pt idx="4654">
                  <c:v>2046.0</c:v>
                </c:pt>
                <c:pt idx="4655">
                  <c:v>2046.0</c:v>
                </c:pt>
                <c:pt idx="4656">
                  <c:v>2046.0</c:v>
                </c:pt>
                <c:pt idx="4657">
                  <c:v>2046.0</c:v>
                </c:pt>
                <c:pt idx="4658">
                  <c:v>2046.0</c:v>
                </c:pt>
                <c:pt idx="4659">
                  <c:v>2047.0</c:v>
                </c:pt>
                <c:pt idx="4660">
                  <c:v>2047.0</c:v>
                </c:pt>
                <c:pt idx="4661">
                  <c:v>2047.0</c:v>
                </c:pt>
                <c:pt idx="4662">
                  <c:v>2048.0</c:v>
                </c:pt>
                <c:pt idx="4663">
                  <c:v>2048.0</c:v>
                </c:pt>
                <c:pt idx="4664">
                  <c:v>2048.0</c:v>
                </c:pt>
                <c:pt idx="4665">
                  <c:v>2049.0</c:v>
                </c:pt>
                <c:pt idx="4666">
                  <c:v>2050.0</c:v>
                </c:pt>
                <c:pt idx="4667">
                  <c:v>2051.0</c:v>
                </c:pt>
                <c:pt idx="4668">
                  <c:v>2052.0</c:v>
                </c:pt>
                <c:pt idx="4669">
                  <c:v>2053.0</c:v>
                </c:pt>
                <c:pt idx="4670">
                  <c:v>2053.0</c:v>
                </c:pt>
                <c:pt idx="4671">
                  <c:v>2054.0</c:v>
                </c:pt>
                <c:pt idx="4672">
                  <c:v>2055.0</c:v>
                </c:pt>
                <c:pt idx="4673">
                  <c:v>2056.0</c:v>
                </c:pt>
                <c:pt idx="4674">
                  <c:v>2057.0</c:v>
                </c:pt>
                <c:pt idx="4675">
                  <c:v>2057.0</c:v>
                </c:pt>
                <c:pt idx="4676">
                  <c:v>2057.0</c:v>
                </c:pt>
                <c:pt idx="4677">
                  <c:v>2058.0</c:v>
                </c:pt>
                <c:pt idx="4678">
                  <c:v>2058.0</c:v>
                </c:pt>
                <c:pt idx="4679">
                  <c:v>2059.0</c:v>
                </c:pt>
                <c:pt idx="4680">
                  <c:v>2059.0</c:v>
                </c:pt>
                <c:pt idx="4681">
                  <c:v>2059.0</c:v>
                </c:pt>
                <c:pt idx="4682">
                  <c:v>2059.0</c:v>
                </c:pt>
                <c:pt idx="4683">
                  <c:v>2059.0</c:v>
                </c:pt>
                <c:pt idx="4684">
                  <c:v>2059.0</c:v>
                </c:pt>
                <c:pt idx="4685">
                  <c:v>2059.0</c:v>
                </c:pt>
                <c:pt idx="4686">
                  <c:v>2059.0</c:v>
                </c:pt>
                <c:pt idx="4687">
                  <c:v>2059.0</c:v>
                </c:pt>
                <c:pt idx="4688">
                  <c:v>2059.0</c:v>
                </c:pt>
                <c:pt idx="4689">
                  <c:v>2059.0</c:v>
                </c:pt>
                <c:pt idx="4690">
                  <c:v>2059.0</c:v>
                </c:pt>
                <c:pt idx="4691">
                  <c:v>2059.0</c:v>
                </c:pt>
                <c:pt idx="4692">
                  <c:v>2059.0</c:v>
                </c:pt>
                <c:pt idx="4693">
                  <c:v>2060.0</c:v>
                </c:pt>
                <c:pt idx="4694">
                  <c:v>2061.0</c:v>
                </c:pt>
                <c:pt idx="4695">
                  <c:v>2062.0</c:v>
                </c:pt>
                <c:pt idx="4696">
                  <c:v>2063.0</c:v>
                </c:pt>
                <c:pt idx="4697">
                  <c:v>2064.0</c:v>
                </c:pt>
                <c:pt idx="4698">
                  <c:v>2065.0</c:v>
                </c:pt>
                <c:pt idx="4699">
                  <c:v>2066.0</c:v>
                </c:pt>
                <c:pt idx="4700">
                  <c:v>2066.0</c:v>
                </c:pt>
                <c:pt idx="4701">
                  <c:v>2067.0</c:v>
                </c:pt>
                <c:pt idx="4702">
                  <c:v>2068.0</c:v>
                </c:pt>
                <c:pt idx="4703">
                  <c:v>2068.0</c:v>
                </c:pt>
                <c:pt idx="4704">
                  <c:v>2069.0</c:v>
                </c:pt>
                <c:pt idx="4705">
                  <c:v>2070.0</c:v>
                </c:pt>
                <c:pt idx="4706">
                  <c:v>2071.0</c:v>
                </c:pt>
                <c:pt idx="4707">
                  <c:v>2072.0</c:v>
                </c:pt>
                <c:pt idx="4708">
                  <c:v>2073.0</c:v>
                </c:pt>
                <c:pt idx="4709">
                  <c:v>2074.0</c:v>
                </c:pt>
                <c:pt idx="4710">
                  <c:v>2075.0</c:v>
                </c:pt>
                <c:pt idx="4711">
                  <c:v>2076.0</c:v>
                </c:pt>
                <c:pt idx="4712">
                  <c:v>2077.0</c:v>
                </c:pt>
                <c:pt idx="4713">
                  <c:v>2078.0</c:v>
                </c:pt>
                <c:pt idx="4714">
                  <c:v>2078.0</c:v>
                </c:pt>
                <c:pt idx="4715">
                  <c:v>2078.0</c:v>
                </c:pt>
                <c:pt idx="4716">
                  <c:v>2078.0</c:v>
                </c:pt>
                <c:pt idx="4717">
                  <c:v>2078.0</c:v>
                </c:pt>
                <c:pt idx="4718">
                  <c:v>2078.0</c:v>
                </c:pt>
                <c:pt idx="4719">
                  <c:v>2078.0</c:v>
                </c:pt>
                <c:pt idx="4720">
                  <c:v>2078.0</c:v>
                </c:pt>
                <c:pt idx="4721">
                  <c:v>2079.0</c:v>
                </c:pt>
                <c:pt idx="4722">
                  <c:v>2079.0</c:v>
                </c:pt>
                <c:pt idx="4723">
                  <c:v>2080.0</c:v>
                </c:pt>
                <c:pt idx="4724">
                  <c:v>2081.0</c:v>
                </c:pt>
                <c:pt idx="4725">
                  <c:v>2081.0</c:v>
                </c:pt>
                <c:pt idx="4726">
                  <c:v>2081.0</c:v>
                </c:pt>
                <c:pt idx="4727">
                  <c:v>2081.0</c:v>
                </c:pt>
                <c:pt idx="4728">
                  <c:v>2082.0</c:v>
                </c:pt>
                <c:pt idx="4729">
                  <c:v>2083.0</c:v>
                </c:pt>
                <c:pt idx="4730">
                  <c:v>2083.0</c:v>
                </c:pt>
                <c:pt idx="4731">
                  <c:v>2084.0</c:v>
                </c:pt>
                <c:pt idx="4732">
                  <c:v>2084.0</c:v>
                </c:pt>
                <c:pt idx="4733">
                  <c:v>2084.0</c:v>
                </c:pt>
                <c:pt idx="4734">
                  <c:v>2084.0</c:v>
                </c:pt>
                <c:pt idx="4735">
                  <c:v>2084.0</c:v>
                </c:pt>
                <c:pt idx="4736">
                  <c:v>2084.0</c:v>
                </c:pt>
                <c:pt idx="4737">
                  <c:v>2085.0</c:v>
                </c:pt>
                <c:pt idx="4738">
                  <c:v>2085.0</c:v>
                </c:pt>
                <c:pt idx="4739">
                  <c:v>2086.0</c:v>
                </c:pt>
                <c:pt idx="4740">
                  <c:v>2086.0</c:v>
                </c:pt>
                <c:pt idx="4741">
                  <c:v>2086.0</c:v>
                </c:pt>
                <c:pt idx="4742">
                  <c:v>2086.0</c:v>
                </c:pt>
                <c:pt idx="4743">
                  <c:v>2087.0</c:v>
                </c:pt>
                <c:pt idx="4744">
                  <c:v>2088.0</c:v>
                </c:pt>
                <c:pt idx="4745">
                  <c:v>2089.0</c:v>
                </c:pt>
                <c:pt idx="4746">
                  <c:v>2090.0</c:v>
                </c:pt>
                <c:pt idx="4747">
                  <c:v>2091.0</c:v>
                </c:pt>
                <c:pt idx="4748">
                  <c:v>2092.0</c:v>
                </c:pt>
                <c:pt idx="4749">
                  <c:v>2093.0</c:v>
                </c:pt>
                <c:pt idx="4750">
                  <c:v>2094.0</c:v>
                </c:pt>
                <c:pt idx="4751">
                  <c:v>2095.0</c:v>
                </c:pt>
                <c:pt idx="4752">
                  <c:v>2096.0</c:v>
                </c:pt>
                <c:pt idx="4753">
                  <c:v>2097.0</c:v>
                </c:pt>
                <c:pt idx="4754">
                  <c:v>2098.0</c:v>
                </c:pt>
                <c:pt idx="4755">
                  <c:v>2099.0</c:v>
                </c:pt>
                <c:pt idx="4756">
                  <c:v>2100.0</c:v>
                </c:pt>
                <c:pt idx="4757">
                  <c:v>2101.0</c:v>
                </c:pt>
                <c:pt idx="4758">
                  <c:v>2102.0</c:v>
                </c:pt>
                <c:pt idx="4759">
                  <c:v>2103.0</c:v>
                </c:pt>
                <c:pt idx="4760">
                  <c:v>2104.0</c:v>
                </c:pt>
                <c:pt idx="4761">
                  <c:v>2105.0</c:v>
                </c:pt>
                <c:pt idx="4762">
                  <c:v>2105.0</c:v>
                </c:pt>
                <c:pt idx="4763">
                  <c:v>2106.0</c:v>
                </c:pt>
                <c:pt idx="4764">
                  <c:v>2107.0</c:v>
                </c:pt>
                <c:pt idx="4765">
                  <c:v>2108.0</c:v>
                </c:pt>
                <c:pt idx="4766">
                  <c:v>2109.0</c:v>
                </c:pt>
                <c:pt idx="4767">
                  <c:v>2110.0</c:v>
                </c:pt>
                <c:pt idx="4768">
                  <c:v>2111.0</c:v>
                </c:pt>
                <c:pt idx="4769">
                  <c:v>2112.0</c:v>
                </c:pt>
                <c:pt idx="4770">
                  <c:v>2113.0</c:v>
                </c:pt>
                <c:pt idx="4771">
                  <c:v>2114.0</c:v>
                </c:pt>
                <c:pt idx="4772">
                  <c:v>2115.0</c:v>
                </c:pt>
                <c:pt idx="4773">
                  <c:v>2115.0</c:v>
                </c:pt>
                <c:pt idx="4774">
                  <c:v>2115.0</c:v>
                </c:pt>
                <c:pt idx="4775">
                  <c:v>2115.0</c:v>
                </c:pt>
                <c:pt idx="4776">
                  <c:v>2115.0</c:v>
                </c:pt>
                <c:pt idx="4777">
                  <c:v>2115.0</c:v>
                </c:pt>
                <c:pt idx="4778">
                  <c:v>2115.0</c:v>
                </c:pt>
                <c:pt idx="4779">
                  <c:v>2115.0</c:v>
                </c:pt>
                <c:pt idx="4780">
                  <c:v>2115.0</c:v>
                </c:pt>
                <c:pt idx="4781">
                  <c:v>2116.0</c:v>
                </c:pt>
                <c:pt idx="4782">
                  <c:v>2116.0</c:v>
                </c:pt>
                <c:pt idx="4783">
                  <c:v>2116.0</c:v>
                </c:pt>
                <c:pt idx="4784">
                  <c:v>2116.0</c:v>
                </c:pt>
                <c:pt idx="4785">
                  <c:v>2117.0</c:v>
                </c:pt>
                <c:pt idx="4786">
                  <c:v>2117.0</c:v>
                </c:pt>
                <c:pt idx="4787">
                  <c:v>2117.0</c:v>
                </c:pt>
                <c:pt idx="4788">
                  <c:v>2117.0</c:v>
                </c:pt>
                <c:pt idx="4789">
                  <c:v>2117.0</c:v>
                </c:pt>
                <c:pt idx="4790">
                  <c:v>2117.0</c:v>
                </c:pt>
                <c:pt idx="4791">
                  <c:v>2117.0</c:v>
                </c:pt>
                <c:pt idx="4792">
                  <c:v>2117.0</c:v>
                </c:pt>
                <c:pt idx="4793">
                  <c:v>2117.0</c:v>
                </c:pt>
                <c:pt idx="4794">
                  <c:v>2117.0</c:v>
                </c:pt>
                <c:pt idx="4795">
                  <c:v>2117.0</c:v>
                </c:pt>
                <c:pt idx="4796">
                  <c:v>2117.0</c:v>
                </c:pt>
                <c:pt idx="4797">
                  <c:v>2117.0</c:v>
                </c:pt>
                <c:pt idx="4798">
                  <c:v>2117.0</c:v>
                </c:pt>
                <c:pt idx="4799">
                  <c:v>2117.0</c:v>
                </c:pt>
                <c:pt idx="4800">
                  <c:v>2117.0</c:v>
                </c:pt>
                <c:pt idx="4801">
                  <c:v>2117.0</c:v>
                </c:pt>
                <c:pt idx="4802">
                  <c:v>2117.0</c:v>
                </c:pt>
                <c:pt idx="4803">
                  <c:v>2117.0</c:v>
                </c:pt>
                <c:pt idx="4804">
                  <c:v>2117.0</c:v>
                </c:pt>
                <c:pt idx="4805">
                  <c:v>2117.0</c:v>
                </c:pt>
                <c:pt idx="4806">
                  <c:v>2117.0</c:v>
                </c:pt>
                <c:pt idx="4807">
                  <c:v>2117.0</c:v>
                </c:pt>
                <c:pt idx="4808">
                  <c:v>2117.0</c:v>
                </c:pt>
                <c:pt idx="4809">
                  <c:v>2117.0</c:v>
                </c:pt>
                <c:pt idx="4810">
                  <c:v>2118.0</c:v>
                </c:pt>
                <c:pt idx="4811">
                  <c:v>2119.0</c:v>
                </c:pt>
                <c:pt idx="4812">
                  <c:v>2120.0</c:v>
                </c:pt>
                <c:pt idx="4813">
                  <c:v>2120.0</c:v>
                </c:pt>
                <c:pt idx="4814">
                  <c:v>2120.0</c:v>
                </c:pt>
                <c:pt idx="4815">
                  <c:v>2120.0</c:v>
                </c:pt>
                <c:pt idx="4816">
                  <c:v>2120.0</c:v>
                </c:pt>
                <c:pt idx="4817">
                  <c:v>2120.0</c:v>
                </c:pt>
                <c:pt idx="4818">
                  <c:v>2120.0</c:v>
                </c:pt>
                <c:pt idx="4819">
                  <c:v>2120.0</c:v>
                </c:pt>
                <c:pt idx="4820">
                  <c:v>2120.0</c:v>
                </c:pt>
                <c:pt idx="4821">
                  <c:v>2120.0</c:v>
                </c:pt>
                <c:pt idx="4822">
                  <c:v>2120.0</c:v>
                </c:pt>
                <c:pt idx="4823">
                  <c:v>2120.0</c:v>
                </c:pt>
                <c:pt idx="4824">
                  <c:v>2121.0</c:v>
                </c:pt>
                <c:pt idx="4825">
                  <c:v>2121.0</c:v>
                </c:pt>
                <c:pt idx="4826">
                  <c:v>2122.0</c:v>
                </c:pt>
                <c:pt idx="4827">
                  <c:v>2123.0</c:v>
                </c:pt>
                <c:pt idx="4828">
                  <c:v>2124.0</c:v>
                </c:pt>
                <c:pt idx="4829">
                  <c:v>2125.0</c:v>
                </c:pt>
                <c:pt idx="4830">
                  <c:v>2125.0</c:v>
                </c:pt>
                <c:pt idx="4831">
                  <c:v>2126.0</c:v>
                </c:pt>
                <c:pt idx="4832">
                  <c:v>2126.0</c:v>
                </c:pt>
                <c:pt idx="4833">
                  <c:v>2126.0</c:v>
                </c:pt>
                <c:pt idx="4834">
                  <c:v>2126.0</c:v>
                </c:pt>
                <c:pt idx="4835">
                  <c:v>2127.0</c:v>
                </c:pt>
                <c:pt idx="4836">
                  <c:v>2127.0</c:v>
                </c:pt>
                <c:pt idx="4837">
                  <c:v>2128.0</c:v>
                </c:pt>
                <c:pt idx="4838">
                  <c:v>2128.0</c:v>
                </c:pt>
                <c:pt idx="4839">
                  <c:v>2128.0</c:v>
                </c:pt>
                <c:pt idx="4840">
                  <c:v>2129.0</c:v>
                </c:pt>
                <c:pt idx="4841">
                  <c:v>2130.0</c:v>
                </c:pt>
                <c:pt idx="4842">
                  <c:v>2131.0</c:v>
                </c:pt>
                <c:pt idx="4843">
                  <c:v>2132.0</c:v>
                </c:pt>
                <c:pt idx="4844">
                  <c:v>2133.0</c:v>
                </c:pt>
                <c:pt idx="4845">
                  <c:v>2133.0</c:v>
                </c:pt>
                <c:pt idx="4846">
                  <c:v>2134.0</c:v>
                </c:pt>
                <c:pt idx="4847">
                  <c:v>2135.0</c:v>
                </c:pt>
                <c:pt idx="4848">
                  <c:v>2136.0</c:v>
                </c:pt>
                <c:pt idx="4849">
                  <c:v>2137.0</c:v>
                </c:pt>
                <c:pt idx="4850">
                  <c:v>2137.0</c:v>
                </c:pt>
                <c:pt idx="4851">
                  <c:v>2137.0</c:v>
                </c:pt>
                <c:pt idx="4852">
                  <c:v>2137.0</c:v>
                </c:pt>
                <c:pt idx="4853">
                  <c:v>2137.0</c:v>
                </c:pt>
                <c:pt idx="4854">
                  <c:v>2138.0</c:v>
                </c:pt>
                <c:pt idx="4855">
                  <c:v>2138.0</c:v>
                </c:pt>
                <c:pt idx="4856">
                  <c:v>2139.0</c:v>
                </c:pt>
                <c:pt idx="4857">
                  <c:v>2139.0</c:v>
                </c:pt>
                <c:pt idx="4858">
                  <c:v>2139.0</c:v>
                </c:pt>
                <c:pt idx="4859">
                  <c:v>2139.0</c:v>
                </c:pt>
                <c:pt idx="4860">
                  <c:v>2139.0</c:v>
                </c:pt>
                <c:pt idx="4861">
                  <c:v>2140.0</c:v>
                </c:pt>
                <c:pt idx="4862">
                  <c:v>2141.0</c:v>
                </c:pt>
                <c:pt idx="4863">
                  <c:v>2142.0</c:v>
                </c:pt>
                <c:pt idx="4864">
                  <c:v>2143.0</c:v>
                </c:pt>
                <c:pt idx="4865">
                  <c:v>2143.0</c:v>
                </c:pt>
                <c:pt idx="4866">
                  <c:v>2143.0</c:v>
                </c:pt>
                <c:pt idx="4867">
                  <c:v>2144.0</c:v>
                </c:pt>
                <c:pt idx="4868">
                  <c:v>2144.0</c:v>
                </c:pt>
                <c:pt idx="4869">
                  <c:v>2144.0</c:v>
                </c:pt>
                <c:pt idx="4870">
                  <c:v>2145.0</c:v>
                </c:pt>
                <c:pt idx="4871">
                  <c:v>2146.0</c:v>
                </c:pt>
                <c:pt idx="4872">
                  <c:v>2146.0</c:v>
                </c:pt>
                <c:pt idx="4873">
                  <c:v>2146.0</c:v>
                </c:pt>
                <c:pt idx="4874">
                  <c:v>2146.0</c:v>
                </c:pt>
                <c:pt idx="4875">
                  <c:v>2147.0</c:v>
                </c:pt>
                <c:pt idx="4876">
                  <c:v>2147.0</c:v>
                </c:pt>
                <c:pt idx="4877">
                  <c:v>2148.0</c:v>
                </c:pt>
                <c:pt idx="4878">
                  <c:v>2149.0</c:v>
                </c:pt>
                <c:pt idx="4879">
                  <c:v>2150.0</c:v>
                </c:pt>
                <c:pt idx="4880">
                  <c:v>2151.0</c:v>
                </c:pt>
                <c:pt idx="4881">
                  <c:v>2152.0</c:v>
                </c:pt>
                <c:pt idx="4882">
                  <c:v>2153.0</c:v>
                </c:pt>
                <c:pt idx="4883">
                  <c:v>2154.0</c:v>
                </c:pt>
                <c:pt idx="4884">
                  <c:v>2155.0</c:v>
                </c:pt>
                <c:pt idx="4885">
                  <c:v>2156.0</c:v>
                </c:pt>
                <c:pt idx="4886">
                  <c:v>2157.0</c:v>
                </c:pt>
                <c:pt idx="4887">
                  <c:v>2158.0</c:v>
                </c:pt>
                <c:pt idx="4888">
                  <c:v>2159.0</c:v>
                </c:pt>
                <c:pt idx="4889">
                  <c:v>2160.0</c:v>
                </c:pt>
                <c:pt idx="4890">
                  <c:v>2161.0</c:v>
                </c:pt>
                <c:pt idx="4891">
                  <c:v>2162.0</c:v>
                </c:pt>
                <c:pt idx="4892">
                  <c:v>2162.0</c:v>
                </c:pt>
                <c:pt idx="4893">
                  <c:v>2163.0</c:v>
                </c:pt>
                <c:pt idx="4894">
                  <c:v>2164.0</c:v>
                </c:pt>
                <c:pt idx="4895">
                  <c:v>2164.0</c:v>
                </c:pt>
                <c:pt idx="4896">
                  <c:v>2164.0</c:v>
                </c:pt>
                <c:pt idx="4897">
                  <c:v>2164.0</c:v>
                </c:pt>
                <c:pt idx="4898">
                  <c:v>2164.0</c:v>
                </c:pt>
                <c:pt idx="4899">
                  <c:v>2165.0</c:v>
                </c:pt>
                <c:pt idx="4900">
                  <c:v>2166.0</c:v>
                </c:pt>
                <c:pt idx="4901">
                  <c:v>2166.0</c:v>
                </c:pt>
                <c:pt idx="4902">
                  <c:v>2167.0</c:v>
                </c:pt>
                <c:pt idx="4903">
                  <c:v>2168.0</c:v>
                </c:pt>
                <c:pt idx="4904">
                  <c:v>2169.0</c:v>
                </c:pt>
                <c:pt idx="4905">
                  <c:v>2170.0</c:v>
                </c:pt>
                <c:pt idx="4906">
                  <c:v>2171.0</c:v>
                </c:pt>
                <c:pt idx="4907">
                  <c:v>2171.0</c:v>
                </c:pt>
                <c:pt idx="4908">
                  <c:v>2171.0</c:v>
                </c:pt>
                <c:pt idx="4909">
                  <c:v>2171.0</c:v>
                </c:pt>
                <c:pt idx="4910">
                  <c:v>2171.0</c:v>
                </c:pt>
                <c:pt idx="4911">
                  <c:v>2171.0</c:v>
                </c:pt>
                <c:pt idx="4912">
                  <c:v>2172.0</c:v>
                </c:pt>
                <c:pt idx="4913">
                  <c:v>2172.0</c:v>
                </c:pt>
                <c:pt idx="4914">
                  <c:v>2172.0</c:v>
                </c:pt>
                <c:pt idx="4915">
                  <c:v>2172.0</c:v>
                </c:pt>
                <c:pt idx="4916">
                  <c:v>2173.0</c:v>
                </c:pt>
                <c:pt idx="4917">
                  <c:v>2173.0</c:v>
                </c:pt>
                <c:pt idx="4918">
                  <c:v>2173.0</c:v>
                </c:pt>
                <c:pt idx="4919">
                  <c:v>2173.0</c:v>
                </c:pt>
                <c:pt idx="4920">
                  <c:v>2173.0</c:v>
                </c:pt>
                <c:pt idx="4921">
                  <c:v>2174.0</c:v>
                </c:pt>
                <c:pt idx="4922">
                  <c:v>2174.0</c:v>
                </c:pt>
                <c:pt idx="4923">
                  <c:v>2174.0</c:v>
                </c:pt>
                <c:pt idx="4924">
                  <c:v>2174.0</c:v>
                </c:pt>
                <c:pt idx="4925">
                  <c:v>2174.0</c:v>
                </c:pt>
                <c:pt idx="4926">
                  <c:v>2174.0</c:v>
                </c:pt>
                <c:pt idx="4927">
                  <c:v>2174.0</c:v>
                </c:pt>
                <c:pt idx="4928">
                  <c:v>2175.0</c:v>
                </c:pt>
                <c:pt idx="4929">
                  <c:v>2176.0</c:v>
                </c:pt>
                <c:pt idx="4930">
                  <c:v>2177.0</c:v>
                </c:pt>
                <c:pt idx="4931">
                  <c:v>2177.0</c:v>
                </c:pt>
                <c:pt idx="4932">
                  <c:v>2177.0</c:v>
                </c:pt>
                <c:pt idx="4933">
                  <c:v>2178.0</c:v>
                </c:pt>
                <c:pt idx="4934">
                  <c:v>2178.0</c:v>
                </c:pt>
                <c:pt idx="4935">
                  <c:v>2178.0</c:v>
                </c:pt>
                <c:pt idx="4936">
                  <c:v>2179.0</c:v>
                </c:pt>
                <c:pt idx="4937">
                  <c:v>2179.0</c:v>
                </c:pt>
                <c:pt idx="4938">
                  <c:v>2180.0</c:v>
                </c:pt>
                <c:pt idx="4939">
                  <c:v>2180.0</c:v>
                </c:pt>
                <c:pt idx="4940">
                  <c:v>2181.0</c:v>
                </c:pt>
                <c:pt idx="4941">
                  <c:v>2181.0</c:v>
                </c:pt>
                <c:pt idx="4942">
                  <c:v>2181.0</c:v>
                </c:pt>
                <c:pt idx="4943">
                  <c:v>2181.0</c:v>
                </c:pt>
                <c:pt idx="4944">
                  <c:v>2181.0</c:v>
                </c:pt>
                <c:pt idx="4945">
                  <c:v>2181.0</c:v>
                </c:pt>
                <c:pt idx="4946">
                  <c:v>2182.0</c:v>
                </c:pt>
                <c:pt idx="4947">
                  <c:v>2182.0</c:v>
                </c:pt>
                <c:pt idx="4948">
                  <c:v>2183.0</c:v>
                </c:pt>
                <c:pt idx="4949">
                  <c:v>2184.0</c:v>
                </c:pt>
                <c:pt idx="4950">
                  <c:v>2185.0</c:v>
                </c:pt>
                <c:pt idx="4951">
                  <c:v>2186.0</c:v>
                </c:pt>
                <c:pt idx="4952">
                  <c:v>2187.0</c:v>
                </c:pt>
                <c:pt idx="4953">
                  <c:v>2188.0</c:v>
                </c:pt>
                <c:pt idx="4954">
                  <c:v>2188.0</c:v>
                </c:pt>
                <c:pt idx="4955">
                  <c:v>2189.0</c:v>
                </c:pt>
                <c:pt idx="4956">
                  <c:v>2190.0</c:v>
                </c:pt>
                <c:pt idx="4957">
                  <c:v>2191.0</c:v>
                </c:pt>
                <c:pt idx="4958">
                  <c:v>2192.0</c:v>
                </c:pt>
                <c:pt idx="4959">
                  <c:v>2193.0</c:v>
                </c:pt>
                <c:pt idx="4960">
                  <c:v>2194.0</c:v>
                </c:pt>
                <c:pt idx="4961">
                  <c:v>2195.0</c:v>
                </c:pt>
                <c:pt idx="4962">
                  <c:v>2196.0</c:v>
                </c:pt>
                <c:pt idx="4963">
                  <c:v>2196.0</c:v>
                </c:pt>
                <c:pt idx="4964">
                  <c:v>2197.0</c:v>
                </c:pt>
                <c:pt idx="4965">
                  <c:v>2198.0</c:v>
                </c:pt>
                <c:pt idx="4966">
                  <c:v>2199.0</c:v>
                </c:pt>
                <c:pt idx="4967">
                  <c:v>2200.0</c:v>
                </c:pt>
                <c:pt idx="4968">
                  <c:v>2200.0</c:v>
                </c:pt>
                <c:pt idx="4969">
                  <c:v>2200.0</c:v>
                </c:pt>
                <c:pt idx="4970">
                  <c:v>2200.0</c:v>
                </c:pt>
                <c:pt idx="4971">
                  <c:v>2201.0</c:v>
                </c:pt>
                <c:pt idx="4972">
                  <c:v>2202.0</c:v>
                </c:pt>
                <c:pt idx="4973">
                  <c:v>2203.0</c:v>
                </c:pt>
                <c:pt idx="4974">
                  <c:v>2204.0</c:v>
                </c:pt>
                <c:pt idx="4975">
                  <c:v>2205.0</c:v>
                </c:pt>
                <c:pt idx="4976">
                  <c:v>2206.0</c:v>
                </c:pt>
                <c:pt idx="4977">
                  <c:v>2206.0</c:v>
                </c:pt>
                <c:pt idx="4978">
                  <c:v>2207.0</c:v>
                </c:pt>
                <c:pt idx="4979">
                  <c:v>2208.0</c:v>
                </c:pt>
                <c:pt idx="4980">
                  <c:v>2208.0</c:v>
                </c:pt>
                <c:pt idx="4981">
                  <c:v>2209.0</c:v>
                </c:pt>
                <c:pt idx="4982">
                  <c:v>2210.0</c:v>
                </c:pt>
                <c:pt idx="4983">
                  <c:v>2210.0</c:v>
                </c:pt>
                <c:pt idx="4984">
                  <c:v>2211.0</c:v>
                </c:pt>
                <c:pt idx="4985">
                  <c:v>2212.0</c:v>
                </c:pt>
                <c:pt idx="4986">
                  <c:v>2212.0</c:v>
                </c:pt>
                <c:pt idx="4987">
                  <c:v>2213.0</c:v>
                </c:pt>
                <c:pt idx="4988">
                  <c:v>2214.0</c:v>
                </c:pt>
                <c:pt idx="4989">
                  <c:v>2215.0</c:v>
                </c:pt>
                <c:pt idx="4990">
                  <c:v>2216.0</c:v>
                </c:pt>
                <c:pt idx="4991">
                  <c:v>2216.0</c:v>
                </c:pt>
                <c:pt idx="4992">
                  <c:v>2217.0</c:v>
                </c:pt>
                <c:pt idx="4993">
                  <c:v>2218.0</c:v>
                </c:pt>
                <c:pt idx="4994">
                  <c:v>2219.0</c:v>
                </c:pt>
                <c:pt idx="4995">
                  <c:v>2220.0</c:v>
                </c:pt>
                <c:pt idx="4996">
                  <c:v>2221.0</c:v>
                </c:pt>
                <c:pt idx="4997">
                  <c:v>2222.0</c:v>
                </c:pt>
                <c:pt idx="4998">
                  <c:v>2223.0</c:v>
                </c:pt>
                <c:pt idx="4999">
                  <c:v>2224.0</c:v>
                </c:pt>
                <c:pt idx="5000">
                  <c:v>2225.0</c:v>
                </c:pt>
                <c:pt idx="5001">
                  <c:v>2226.0</c:v>
                </c:pt>
                <c:pt idx="5002">
                  <c:v>2227.0</c:v>
                </c:pt>
                <c:pt idx="5003">
                  <c:v>2228.0</c:v>
                </c:pt>
                <c:pt idx="5004">
                  <c:v>2229.0</c:v>
                </c:pt>
                <c:pt idx="5005">
                  <c:v>2229.0</c:v>
                </c:pt>
                <c:pt idx="5006">
                  <c:v>2230.0</c:v>
                </c:pt>
                <c:pt idx="5007">
                  <c:v>2231.0</c:v>
                </c:pt>
                <c:pt idx="5008">
                  <c:v>2232.0</c:v>
                </c:pt>
                <c:pt idx="5009">
                  <c:v>2232.0</c:v>
                </c:pt>
                <c:pt idx="5010">
                  <c:v>2233.0</c:v>
                </c:pt>
                <c:pt idx="5011">
                  <c:v>2234.0</c:v>
                </c:pt>
                <c:pt idx="5012">
                  <c:v>2235.0</c:v>
                </c:pt>
                <c:pt idx="5013">
                  <c:v>2236.0</c:v>
                </c:pt>
                <c:pt idx="5014">
                  <c:v>2237.0</c:v>
                </c:pt>
                <c:pt idx="5015">
                  <c:v>2238.0</c:v>
                </c:pt>
                <c:pt idx="5016">
                  <c:v>2239.0</c:v>
                </c:pt>
                <c:pt idx="5017">
                  <c:v>2240.0</c:v>
                </c:pt>
                <c:pt idx="5018">
                  <c:v>2241.0</c:v>
                </c:pt>
                <c:pt idx="5019">
                  <c:v>2242.0</c:v>
                </c:pt>
                <c:pt idx="5020">
                  <c:v>2243.0</c:v>
                </c:pt>
                <c:pt idx="5021">
                  <c:v>2244.0</c:v>
                </c:pt>
                <c:pt idx="5022">
                  <c:v>2244.0</c:v>
                </c:pt>
                <c:pt idx="5023">
                  <c:v>2244.0</c:v>
                </c:pt>
                <c:pt idx="5024">
                  <c:v>2244.0</c:v>
                </c:pt>
                <c:pt idx="5025">
                  <c:v>2244.0</c:v>
                </c:pt>
                <c:pt idx="5026">
                  <c:v>2244.0</c:v>
                </c:pt>
                <c:pt idx="5027">
                  <c:v>2244.0</c:v>
                </c:pt>
                <c:pt idx="5028">
                  <c:v>2244.0</c:v>
                </c:pt>
                <c:pt idx="5029">
                  <c:v>2245.0</c:v>
                </c:pt>
                <c:pt idx="5030">
                  <c:v>2245.0</c:v>
                </c:pt>
                <c:pt idx="5031">
                  <c:v>2245.0</c:v>
                </c:pt>
                <c:pt idx="5032">
                  <c:v>2245.0</c:v>
                </c:pt>
                <c:pt idx="5033">
                  <c:v>2245.0</c:v>
                </c:pt>
                <c:pt idx="5034">
                  <c:v>2245.0</c:v>
                </c:pt>
                <c:pt idx="5035">
                  <c:v>2245.0</c:v>
                </c:pt>
                <c:pt idx="5036">
                  <c:v>2245.0</c:v>
                </c:pt>
                <c:pt idx="5037">
                  <c:v>2245.0</c:v>
                </c:pt>
                <c:pt idx="5038">
                  <c:v>2245.0</c:v>
                </c:pt>
                <c:pt idx="5039">
                  <c:v>2246.0</c:v>
                </c:pt>
                <c:pt idx="5040">
                  <c:v>2246.0</c:v>
                </c:pt>
                <c:pt idx="5041">
                  <c:v>2246.0</c:v>
                </c:pt>
                <c:pt idx="5042">
                  <c:v>2246.0</c:v>
                </c:pt>
                <c:pt idx="5043">
                  <c:v>2246.0</c:v>
                </c:pt>
                <c:pt idx="5044">
                  <c:v>2246.0</c:v>
                </c:pt>
                <c:pt idx="5045">
                  <c:v>2246.0</c:v>
                </c:pt>
                <c:pt idx="5046">
                  <c:v>2246.0</c:v>
                </c:pt>
                <c:pt idx="5047">
                  <c:v>2247.0</c:v>
                </c:pt>
                <c:pt idx="5048">
                  <c:v>2248.0</c:v>
                </c:pt>
                <c:pt idx="5049">
                  <c:v>2248.0</c:v>
                </c:pt>
                <c:pt idx="5050">
                  <c:v>2248.0</c:v>
                </c:pt>
                <c:pt idx="5051">
                  <c:v>2248.0</c:v>
                </c:pt>
                <c:pt idx="5052">
                  <c:v>2248.0</c:v>
                </c:pt>
                <c:pt idx="5053">
                  <c:v>2248.0</c:v>
                </c:pt>
                <c:pt idx="5054">
                  <c:v>2248.0</c:v>
                </c:pt>
                <c:pt idx="5055">
                  <c:v>2248.0</c:v>
                </c:pt>
                <c:pt idx="5056">
                  <c:v>2248.0</c:v>
                </c:pt>
                <c:pt idx="5057">
                  <c:v>2248.0</c:v>
                </c:pt>
                <c:pt idx="5058">
                  <c:v>2248.0</c:v>
                </c:pt>
                <c:pt idx="5059">
                  <c:v>2248.0</c:v>
                </c:pt>
                <c:pt idx="5060">
                  <c:v>2248.0</c:v>
                </c:pt>
                <c:pt idx="5061">
                  <c:v>2248.0</c:v>
                </c:pt>
                <c:pt idx="5062">
                  <c:v>2248.0</c:v>
                </c:pt>
                <c:pt idx="5063">
                  <c:v>2248.0</c:v>
                </c:pt>
                <c:pt idx="5064">
                  <c:v>2248.0</c:v>
                </c:pt>
                <c:pt idx="5065">
                  <c:v>2248.0</c:v>
                </c:pt>
                <c:pt idx="5066">
                  <c:v>2248.0</c:v>
                </c:pt>
                <c:pt idx="5067">
                  <c:v>2248.0</c:v>
                </c:pt>
                <c:pt idx="5068">
                  <c:v>2248.0</c:v>
                </c:pt>
                <c:pt idx="5069">
                  <c:v>2249.0</c:v>
                </c:pt>
                <c:pt idx="5070">
                  <c:v>2250.0</c:v>
                </c:pt>
                <c:pt idx="5071">
                  <c:v>2250.0</c:v>
                </c:pt>
                <c:pt idx="5072">
                  <c:v>2250.0</c:v>
                </c:pt>
                <c:pt idx="5073">
                  <c:v>2251.0</c:v>
                </c:pt>
                <c:pt idx="5074">
                  <c:v>2252.0</c:v>
                </c:pt>
                <c:pt idx="5075">
                  <c:v>2253.0</c:v>
                </c:pt>
                <c:pt idx="5076">
                  <c:v>2253.0</c:v>
                </c:pt>
                <c:pt idx="5077">
                  <c:v>2254.0</c:v>
                </c:pt>
                <c:pt idx="5078">
                  <c:v>2255.0</c:v>
                </c:pt>
                <c:pt idx="5079">
                  <c:v>2255.0</c:v>
                </c:pt>
                <c:pt idx="5080">
                  <c:v>2255.0</c:v>
                </c:pt>
                <c:pt idx="5081">
                  <c:v>2255.0</c:v>
                </c:pt>
                <c:pt idx="5082">
                  <c:v>2256.0</c:v>
                </c:pt>
                <c:pt idx="5083">
                  <c:v>2257.0</c:v>
                </c:pt>
                <c:pt idx="5084">
                  <c:v>2258.0</c:v>
                </c:pt>
                <c:pt idx="5085">
                  <c:v>2259.0</c:v>
                </c:pt>
                <c:pt idx="5086">
                  <c:v>2260.0</c:v>
                </c:pt>
                <c:pt idx="5087">
                  <c:v>2260.0</c:v>
                </c:pt>
                <c:pt idx="5088">
                  <c:v>2260.0</c:v>
                </c:pt>
                <c:pt idx="5089">
                  <c:v>2261.0</c:v>
                </c:pt>
                <c:pt idx="5090">
                  <c:v>2262.0</c:v>
                </c:pt>
                <c:pt idx="5091">
                  <c:v>2263.0</c:v>
                </c:pt>
                <c:pt idx="5092">
                  <c:v>2264.0</c:v>
                </c:pt>
                <c:pt idx="5093">
                  <c:v>2265.0</c:v>
                </c:pt>
                <c:pt idx="5094">
                  <c:v>2266.0</c:v>
                </c:pt>
                <c:pt idx="5095">
                  <c:v>2267.0</c:v>
                </c:pt>
                <c:pt idx="5096">
                  <c:v>2268.0</c:v>
                </c:pt>
                <c:pt idx="5097">
                  <c:v>2269.0</c:v>
                </c:pt>
                <c:pt idx="5098">
                  <c:v>2270.0</c:v>
                </c:pt>
                <c:pt idx="5099">
                  <c:v>2271.0</c:v>
                </c:pt>
                <c:pt idx="5100">
                  <c:v>2272.0</c:v>
                </c:pt>
                <c:pt idx="5101">
                  <c:v>2273.0</c:v>
                </c:pt>
                <c:pt idx="5102">
                  <c:v>2273.0</c:v>
                </c:pt>
                <c:pt idx="5103">
                  <c:v>2274.0</c:v>
                </c:pt>
                <c:pt idx="5104">
                  <c:v>2275.0</c:v>
                </c:pt>
                <c:pt idx="5105">
                  <c:v>2276.0</c:v>
                </c:pt>
                <c:pt idx="5106">
                  <c:v>2277.0</c:v>
                </c:pt>
                <c:pt idx="5107">
                  <c:v>2278.0</c:v>
                </c:pt>
                <c:pt idx="5108">
                  <c:v>2279.0</c:v>
                </c:pt>
                <c:pt idx="5109">
                  <c:v>2280.0</c:v>
                </c:pt>
                <c:pt idx="5110">
                  <c:v>2281.0</c:v>
                </c:pt>
                <c:pt idx="5111">
                  <c:v>2282.0</c:v>
                </c:pt>
                <c:pt idx="5112">
                  <c:v>2283.0</c:v>
                </c:pt>
                <c:pt idx="5113">
                  <c:v>2284.0</c:v>
                </c:pt>
                <c:pt idx="5114">
                  <c:v>2285.0</c:v>
                </c:pt>
                <c:pt idx="5115">
                  <c:v>2285.0</c:v>
                </c:pt>
                <c:pt idx="5116">
                  <c:v>2285.0</c:v>
                </c:pt>
                <c:pt idx="5117">
                  <c:v>2286.0</c:v>
                </c:pt>
                <c:pt idx="5118">
                  <c:v>2286.0</c:v>
                </c:pt>
                <c:pt idx="5119">
                  <c:v>2286.0</c:v>
                </c:pt>
                <c:pt idx="5120">
                  <c:v>2286.0</c:v>
                </c:pt>
                <c:pt idx="5121">
                  <c:v>2286.0</c:v>
                </c:pt>
                <c:pt idx="5122">
                  <c:v>2286.0</c:v>
                </c:pt>
                <c:pt idx="5123">
                  <c:v>2286.0</c:v>
                </c:pt>
                <c:pt idx="5124">
                  <c:v>2286.0</c:v>
                </c:pt>
                <c:pt idx="5125">
                  <c:v>2287.0</c:v>
                </c:pt>
                <c:pt idx="5126">
                  <c:v>2288.0</c:v>
                </c:pt>
                <c:pt idx="5127">
                  <c:v>2288.0</c:v>
                </c:pt>
                <c:pt idx="5128">
                  <c:v>2288.0</c:v>
                </c:pt>
                <c:pt idx="5129">
                  <c:v>2288.0</c:v>
                </c:pt>
                <c:pt idx="5130">
                  <c:v>2289.0</c:v>
                </c:pt>
                <c:pt idx="5131">
                  <c:v>2289.0</c:v>
                </c:pt>
                <c:pt idx="5132">
                  <c:v>2289.0</c:v>
                </c:pt>
                <c:pt idx="5133">
                  <c:v>2289.0</c:v>
                </c:pt>
                <c:pt idx="5134">
                  <c:v>2289.0</c:v>
                </c:pt>
                <c:pt idx="5135">
                  <c:v>2290.0</c:v>
                </c:pt>
                <c:pt idx="5136">
                  <c:v>2291.0</c:v>
                </c:pt>
                <c:pt idx="5137">
                  <c:v>2292.0</c:v>
                </c:pt>
                <c:pt idx="5138">
                  <c:v>2293.0</c:v>
                </c:pt>
                <c:pt idx="5139">
                  <c:v>2294.0</c:v>
                </c:pt>
                <c:pt idx="5140">
                  <c:v>2295.0</c:v>
                </c:pt>
                <c:pt idx="5141">
                  <c:v>2296.0</c:v>
                </c:pt>
                <c:pt idx="5142">
                  <c:v>2296.0</c:v>
                </c:pt>
                <c:pt idx="5143">
                  <c:v>2297.0</c:v>
                </c:pt>
                <c:pt idx="5144">
                  <c:v>2297.0</c:v>
                </c:pt>
                <c:pt idx="5145">
                  <c:v>2297.0</c:v>
                </c:pt>
                <c:pt idx="5146">
                  <c:v>2297.0</c:v>
                </c:pt>
                <c:pt idx="5147">
                  <c:v>2297.0</c:v>
                </c:pt>
                <c:pt idx="5148">
                  <c:v>2298.0</c:v>
                </c:pt>
                <c:pt idx="5149">
                  <c:v>2299.0</c:v>
                </c:pt>
                <c:pt idx="5150">
                  <c:v>2300.0</c:v>
                </c:pt>
                <c:pt idx="5151">
                  <c:v>2301.0</c:v>
                </c:pt>
                <c:pt idx="5152">
                  <c:v>2302.0</c:v>
                </c:pt>
                <c:pt idx="5153">
                  <c:v>2303.0</c:v>
                </c:pt>
                <c:pt idx="5154">
                  <c:v>2303.0</c:v>
                </c:pt>
                <c:pt idx="5155">
                  <c:v>2304.0</c:v>
                </c:pt>
                <c:pt idx="5156">
                  <c:v>2305.0</c:v>
                </c:pt>
                <c:pt idx="5157">
                  <c:v>2305.0</c:v>
                </c:pt>
                <c:pt idx="5158">
                  <c:v>2306.0</c:v>
                </c:pt>
                <c:pt idx="5159">
                  <c:v>2307.0</c:v>
                </c:pt>
                <c:pt idx="5160">
                  <c:v>2308.0</c:v>
                </c:pt>
                <c:pt idx="5161">
                  <c:v>2309.0</c:v>
                </c:pt>
                <c:pt idx="5162">
                  <c:v>2310.0</c:v>
                </c:pt>
                <c:pt idx="5163">
                  <c:v>2311.0</c:v>
                </c:pt>
                <c:pt idx="5164">
                  <c:v>2311.0</c:v>
                </c:pt>
                <c:pt idx="5165">
                  <c:v>2311.0</c:v>
                </c:pt>
                <c:pt idx="5166">
                  <c:v>2311.0</c:v>
                </c:pt>
                <c:pt idx="5167">
                  <c:v>2311.0</c:v>
                </c:pt>
                <c:pt idx="5168">
                  <c:v>2311.0</c:v>
                </c:pt>
                <c:pt idx="5169">
                  <c:v>2311.0</c:v>
                </c:pt>
                <c:pt idx="5170">
                  <c:v>2311.0</c:v>
                </c:pt>
                <c:pt idx="5171">
                  <c:v>2311.0</c:v>
                </c:pt>
                <c:pt idx="5172">
                  <c:v>2311.0</c:v>
                </c:pt>
                <c:pt idx="5173">
                  <c:v>2312.0</c:v>
                </c:pt>
                <c:pt idx="5174">
                  <c:v>2312.0</c:v>
                </c:pt>
                <c:pt idx="5175">
                  <c:v>2312.0</c:v>
                </c:pt>
                <c:pt idx="5176">
                  <c:v>2312.0</c:v>
                </c:pt>
                <c:pt idx="5177">
                  <c:v>2312.0</c:v>
                </c:pt>
                <c:pt idx="5178">
                  <c:v>2312.0</c:v>
                </c:pt>
                <c:pt idx="5179">
                  <c:v>2312.0</c:v>
                </c:pt>
                <c:pt idx="5180">
                  <c:v>2312.0</c:v>
                </c:pt>
                <c:pt idx="5181">
                  <c:v>2312.0</c:v>
                </c:pt>
                <c:pt idx="5182">
                  <c:v>2312.0</c:v>
                </c:pt>
                <c:pt idx="5183">
                  <c:v>2312.0</c:v>
                </c:pt>
                <c:pt idx="5184">
                  <c:v>2312.0</c:v>
                </c:pt>
                <c:pt idx="5185">
                  <c:v>2312.0</c:v>
                </c:pt>
                <c:pt idx="5186">
                  <c:v>2313.0</c:v>
                </c:pt>
                <c:pt idx="5187">
                  <c:v>2313.0</c:v>
                </c:pt>
                <c:pt idx="5188">
                  <c:v>2313.0</c:v>
                </c:pt>
                <c:pt idx="5189">
                  <c:v>2313.0</c:v>
                </c:pt>
                <c:pt idx="5190">
                  <c:v>2313.0</c:v>
                </c:pt>
                <c:pt idx="5191">
                  <c:v>2313.0</c:v>
                </c:pt>
                <c:pt idx="5192">
                  <c:v>2314.0</c:v>
                </c:pt>
                <c:pt idx="5193">
                  <c:v>2314.0</c:v>
                </c:pt>
                <c:pt idx="5194">
                  <c:v>2314.0</c:v>
                </c:pt>
                <c:pt idx="5195">
                  <c:v>2315.0</c:v>
                </c:pt>
                <c:pt idx="5196">
                  <c:v>2316.0</c:v>
                </c:pt>
                <c:pt idx="5197">
                  <c:v>2317.0</c:v>
                </c:pt>
                <c:pt idx="5198">
                  <c:v>2317.0</c:v>
                </c:pt>
                <c:pt idx="5199">
                  <c:v>2318.0</c:v>
                </c:pt>
                <c:pt idx="5200">
                  <c:v>2318.0</c:v>
                </c:pt>
                <c:pt idx="5201">
                  <c:v>2318.0</c:v>
                </c:pt>
                <c:pt idx="5202">
                  <c:v>2318.0</c:v>
                </c:pt>
                <c:pt idx="5203">
                  <c:v>2318.0</c:v>
                </c:pt>
                <c:pt idx="5204">
                  <c:v>2318.0</c:v>
                </c:pt>
                <c:pt idx="5205">
                  <c:v>2319.0</c:v>
                </c:pt>
                <c:pt idx="5206">
                  <c:v>2320.0</c:v>
                </c:pt>
                <c:pt idx="5207">
                  <c:v>2321.0</c:v>
                </c:pt>
                <c:pt idx="5208">
                  <c:v>2321.0</c:v>
                </c:pt>
                <c:pt idx="5209">
                  <c:v>2321.0</c:v>
                </c:pt>
                <c:pt idx="5210">
                  <c:v>2321.0</c:v>
                </c:pt>
                <c:pt idx="5211">
                  <c:v>2321.0</c:v>
                </c:pt>
                <c:pt idx="5212">
                  <c:v>2321.0</c:v>
                </c:pt>
                <c:pt idx="5213">
                  <c:v>2321.0</c:v>
                </c:pt>
                <c:pt idx="5214">
                  <c:v>2322.0</c:v>
                </c:pt>
                <c:pt idx="5215">
                  <c:v>2323.0</c:v>
                </c:pt>
                <c:pt idx="5216">
                  <c:v>2324.0</c:v>
                </c:pt>
                <c:pt idx="5217">
                  <c:v>2325.0</c:v>
                </c:pt>
                <c:pt idx="5218">
                  <c:v>2326.0</c:v>
                </c:pt>
                <c:pt idx="5219">
                  <c:v>2327.0</c:v>
                </c:pt>
                <c:pt idx="5220">
                  <c:v>2328.0</c:v>
                </c:pt>
                <c:pt idx="5221">
                  <c:v>2329.0</c:v>
                </c:pt>
                <c:pt idx="5222">
                  <c:v>2330.0</c:v>
                </c:pt>
                <c:pt idx="5223">
                  <c:v>2331.0</c:v>
                </c:pt>
                <c:pt idx="5224">
                  <c:v>2332.0</c:v>
                </c:pt>
                <c:pt idx="5225">
                  <c:v>2333.0</c:v>
                </c:pt>
                <c:pt idx="5226">
                  <c:v>2334.0</c:v>
                </c:pt>
                <c:pt idx="5227">
                  <c:v>2335.0</c:v>
                </c:pt>
                <c:pt idx="5228">
                  <c:v>2335.0</c:v>
                </c:pt>
                <c:pt idx="5229">
                  <c:v>2336.0</c:v>
                </c:pt>
                <c:pt idx="5230">
                  <c:v>2337.0</c:v>
                </c:pt>
                <c:pt idx="5231">
                  <c:v>2338.0</c:v>
                </c:pt>
                <c:pt idx="5232">
                  <c:v>2339.0</c:v>
                </c:pt>
                <c:pt idx="5233">
                  <c:v>2340.0</c:v>
                </c:pt>
                <c:pt idx="5234">
                  <c:v>2341.0</c:v>
                </c:pt>
                <c:pt idx="5235">
                  <c:v>2342.0</c:v>
                </c:pt>
                <c:pt idx="5236">
                  <c:v>2343.0</c:v>
                </c:pt>
                <c:pt idx="5237">
                  <c:v>2344.0</c:v>
                </c:pt>
                <c:pt idx="5238">
                  <c:v>2345.0</c:v>
                </c:pt>
                <c:pt idx="5239">
                  <c:v>2346.0</c:v>
                </c:pt>
                <c:pt idx="5240">
                  <c:v>2346.0</c:v>
                </c:pt>
                <c:pt idx="5241">
                  <c:v>2347.0</c:v>
                </c:pt>
                <c:pt idx="5242">
                  <c:v>2348.0</c:v>
                </c:pt>
                <c:pt idx="5243">
                  <c:v>2349.0</c:v>
                </c:pt>
                <c:pt idx="5244">
                  <c:v>2350.0</c:v>
                </c:pt>
                <c:pt idx="5245">
                  <c:v>2351.0</c:v>
                </c:pt>
                <c:pt idx="5246">
                  <c:v>2351.0</c:v>
                </c:pt>
                <c:pt idx="5247">
                  <c:v>2351.0</c:v>
                </c:pt>
                <c:pt idx="5248">
                  <c:v>2352.0</c:v>
                </c:pt>
                <c:pt idx="5249">
                  <c:v>2353.0</c:v>
                </c:pt>
                <c:pt idx="5250">
                  <c:v>2354.0</c:v>
                </c:pt>
                <c:pt idx="5251">
                  <c:v>2355.0</c:v>
                </c:pt>
                <c:pt idx="5252">
                  <c:v>2356.0</c:v>
                </c:pt>
                <c:pt idx="5253">
                  <c:v>2357.0</c:v>
                </c:pt>
                <c:pt idx="5254">
                  <c:v>2358.0</c:v>
                </c:pt>
                <c:pt idx="5255">
                  <c:v>2359.0</c:v>
                </c:pt>
                <c:pt idx="5256">
                  <c:v>2360.0</c:v>
                </c:pt>
                <c:pt idx="5257">
                  <c:v>2361.0</c:v>
                </c:pt>
                <c:pt idx="5258">
                  <c:v>2362.0</c:v>
                </c:pt>
                <c:pt idx="5259">
                  <c:v>2363.0</c:v>
                </c:pt>
                <c:pt idx="5260">
                  <c:v>2364.0</c:v>
                </c:pt>
                <c:pt idx="5261">
                  <c:v>2364.0</c:v>
                </c:pt>
                <c:pt idx="5262">
                  <c:v>2365.0</c:v>
                </c:pt>
                <c:pt idx="5263">
                  <c:v>2366.0</c:v>
                </c:pt>
                <c:pt idx="5264">
                  <c:v>2366.0</c:v>
                </c:pt>
                <c:pt idx="5265">
                  <c:v>2367.0</c:v>
                </c:pt>
                <c:pt idx="5266">
                  <c:v>2368.0</c:v>
                </c:pt>
                <c:pt idx="5267">
                  <c:v>2369.0</c:v>
                </c:pt>
                <c:pt idx="5268">
                  <c:v>2369.0</c:v>
                </c:pt>
                <c:pt idx="5269">
                  <c:v>2370.0</c:v>
                </c:pt>
                <c:pt idx="5270">
                  <c:v>2371.0</c:v>
                </c:pt>
                <c:pt idx="5271">
                  <c:v>2372.0</c:v>
                </c:pt>
                <c:pt idx="5272">
                  <c:v>2373.0</c:v>
                </c:pt>
                <c:pt idx="5273">
                  <c:v>2374.0</c:v>
                </c:pt>
                <c:pt idx="5274">
                  <c:v>2375.0</c:v>
                </c:pt>
                <c:pt idx="5275">
                  <c:v>2376.0</c:v>
                </c:pt>
                <c:pt idx="5276">
                  <c:v>2377.0</c:v>
                </c:pt>
                <c:pt idx="5277">
                  <c:v>2378.0</c:v>
                </c:pt>
                <c:pt idx="5278">
                  <c:v>2379.0</c:v>
                </c:pt>
                <c:pt idx="5279">
                  <c:v>2380.0</c:v>
                </c:pt>
                <c:pt idx="5280">
                  <c:v>2381.0</c:v>
                </c:pt>
                <c:pt idx="5281">
                  <c:v>2382.0</c:v>
                </c:pt>
                <c:pt idx="5282">
                  <c:v>2383.0</c:v>
                </c:pt>
                <c:pt idx="5283">
                  <c:v>2384.0</c:v>
                </c:pt>
                <c:pt idx="5284">
                  <c:v>2385.0</c:v>
                </c:pt>
                <c:pt idx="5285">
                  <c:v>2386.0</c:v>
                </c:pt>
                <c:pt idx="5286">
                  <c:v>2387.0</c:v>
                </c:pt>
                <c:pt idx="5287">
                  <c:v>2388.0</c:v>
                </c:pt>
                <c:pt idx="5288">
                  <c:v>2388.0</c:v>
                </c:pt>
                <c:pt idx="5289">
                  <c:v>2388.0</c:v>
                </c:pt>
                <c:pt idx="5290">
                  <c:v>2388.0</c:v>
                </c:pt>
                <c:pt idx="5291">
                  <c:v>2388.0</c:v>
                </c:pt>
                <c:pt idx="5292">
                  <c:v>2388.0</c:v>
                </c:pt>
                <c:pt idx="5293">
                  <c:v>2389.0</c:v>
                </c:pt>
                <c:pt idx="5294">
                  <c:v>2389.0</c:v>
                </c:pt>
                <c:pt idx="5295">
                  <c:v>2389.0</c:v>
                </c:pt>
                <c:pt idx="5296">
                  <c:v>2389.0</c:v>
                </c:pt>
                <c:pt idx="5297">
                  <c:v>2389.0</c:v>
                </c:pt>
                <c:pt idx="5298">
                  <c:v>2389.0</c:v>
                </c:pt>
                <c:pt idx="5299">
                  <c:v>2389.0</c:v>
                </c:pt>
                <c:pt idx="5300">
                  <c:v>2390.0</c:v>
                </c:pt>
                <c:pt idx="5301">
                  <c:v>2391.0</c:v>
                </c:pt>
                <c:pt idx="5302">
                  <c:v>2392.0</c:v>
                </c:pt>
                <c:pt idx="5303">
                  <c:v>2392.0</c:v>
                </c:pt>
                <c:pt idx="5304">
                  <c:v>2392.0</c:v>
                </c:pt>
                <c:pt idx="5305">
                  <c:v>2392.0</c:v>
                </c:pt>
                <c:pt idx="5306">
                  <c:v>2392.0</c:v>
                </c:pt>
                <c:pt idx="5307">
                  <c:v>2392.0</c:v>
                </c:pt>
                <c:pt idx="5308">
                  <c:v>2392.0</c:v>
                </c:pt>
                <c:pt idx="5309">
                  <c:v>2393.0</c:v>
                </c:pt>
                <c:pt idx="5310">
                  <c:v>2394.0</c:v>
                </c:pt>
                <c:pt idx="5311">
                  <c:v>2394.0</c:v>
                </c:pt>
                <c:pt idx="5312">
                  <c:v>2395.0</c:v>
                </c:pt>
                <c:pt idx="5313">
                  <c:v>2396.0</c:v>
                </c:pt>
                <c:pt idx="5314">
                  <c:v>2396.0</c:v>
                </c:pt>
                <c:pt idx="5315">
                  <c:v>2396.0</c:v>
                </c:pt>
                <c:pt idx="5316">
                  <c:v>2397.0</c:v>
                </c:pt>
                <c:pt idx="5317">
                  <c:v>2398.0</c:v>
                </c:pt>
                <c:pt idx="5318">
                  <c:v>2398.0</c:v>
                </c:pt>
                <c:pt idx="5319">
                  <c:v>2398.0</c:v>
                </c:pt>
                <c:pt idx="5320">
                  <c:v>2398.0</c:v>
                </c:pt>
                <c:pt idx="5321">
                  <c:v>2398.0</c:v>
                </c:pt>
                <c:pt idx="5322">
                  <c:v>2399.0</c:v>
                </c:pt>
                <c:pt idx="5323">
                  <c:v>2400.0</c:v>
                </c:pt>
                <c:pt idx="5324">
                  <c:v>2401.0</c:v>
                </c:pt>
                <c:pt idx="5325">
                  <c:v>2401.0</c:v>
                </c:pt>
                <c:pt idx="5326">
                  <c:v>2401.0</c:v>
                </c:pt>
                <c:pt idx="5327">
                  <c:v>2401.0</c:v>
                </c:pt>
                <c:pt idx="5328">
                  <c:v>2401.0</c:v>
                </c:pt>
                <c:pt idx="5329">
                  <c:v>2401.0</c:v>
                </c:pt>
                <c:pt idx="5330">
                  <c:v>2401.0</c:v>
                </c:pt>
                <c:pt idx="5331">
                  <c:v>2401.0</c:v>
                </c:pt>
                <c:pt idx="5332">
                  <c:v>2402.0</c:v>
                </c:pt>
                <c:pt idx="5333">
                  <c:v>2402.0</c:v>
                </c:pt>
                <c:pt idx="5334">
                  <c:v>2402.0</c:v>
                </c:pt>
                <c:pt idx="5335">
                  <c:v>2402.0</c:v>
                </c:pt>
                <c:pt idx="5336">
                  <c:v>2403.0</c:v>
                </c:pt>
                <c:pt idx="5337">
                  <c:v>2404.0</c:v>
                </c:pt>
                <c:pt idx="5338">
                  <c:v>2405.0</c:v>
                </c:pt>
                <c:pt idx="5339">
                  <c:v>2406.0</c:v>
                </c:pt>
                <c:pt idx="5340">
                  <c:v>2407.0</c:v>
                </c:pt>
                <c:pt idx="5341">
                  <c:v>2408.0</c:v>
                </c:pt>
                <c:pt idx="5342">
                  <c:v>2409.0</c:v>
                </c:pt>
                <c:pt idx="5343">
                  <c:v>2410.0</c:v>
                </c:pt>
                <c:pt idx="5344">
                  <c:v>2411.0</c:v>
                </c:pt>
                <c:pt idx="5345">
                  <c:v>2411.0</c:v>
                </c:pt>
                <c:pt idx="5346">
                  <c:v>2411.0</c:v>
                </c:pt>
                <c:pt idx="5347">
                  <c:v>2411.0</c:v>
                </c:pt>
                <c:pt idx="5348">
                  <c:v>2411.0</c:v>
                </c:pt>
                <c:pt idx="5349">
                  <c:v>2411.0</c:v>
                </c:pt>
                <c:pt idx="5350">
                  <c:v>2411.0</c:v>
                </c:pt>
                <c:pt idx="5351">
                  <c:v>2411.0</c:v>
                </c:pt>
                <c:pt idx="5352">
                  <c:v>2411.0</c:v>
                </c:pt>
                <c:pt idx="5353">
                  <c:v>2411.0</c:v>
                </c:pt>
                <c:pt idx="5354">
                  <c:v>2411.0</c:v>
                </c:pt>
                <c:pt idx="5355">
                  <c:v>2411.0</c:v>
                </c:pt>
                <c:pt idx="5356">
                  <c:v>2411.0</c:v>
                </c:pt>
                <c:pt idx="5357">
                  <c:v>2412.0</c:v>
                </c:pt>
                <c:pt idx="5358">
                  <c:v>2413.0</c:v>
                </c:pt>
                <c:pt idx="5359">
                  <c:v>2414.0</c:v>
                </c:pt>
                <c:pt idx="5360">
                  <c:v>2415.0</c:v>
                </c:pt>
                <c:pt idx="5361">
                  <c:v>2416.0</c:v>
                </c:pt>
                <c:pt idx="5362">
                  <c:v>2417.0</c:v>
                </c:pt>
                <c:pt idx="5363">
                  <c:v>2417.0</c:v>
                </c:pt>
                <c:pt idx="5364">
                  <c:v>2417.0</c:v>
                </c:pt>
                <c:pt idx="5365">
                  <c:v>2418.0</c:v>
                </c:pt>
                <c:pt idx="5366">
                  <c:v>2418.0</c:v>
                </c:pt>
                <c:pt idx="5367">
                  <c:v>2418.0</c:v>
                </c:pt>
                <c:pt idx="5368">
                  <c:v>2418.0</c:v>
                </c:pt>
                <c:pt idx="5369">
                  <c:v>2418.0</c:v>
                </c:pt>
                <c:pt idx="5370">
                  <c:v>2418.0</c:v>
                </c:pt>
                <c:pt idx="5371">
                  <c:v>2418.0</c:v>
                </c:pt>
                <c:pt idx="5372">
                  <c:v>2419.0</c:v>
                </c:pt>
                <c:pt idx="5373">
                  <c:v>2419.0</c:v>
                </c:pt>
                <c:pt idx="5374">
                  <c:v>2419.0</c:v>
                </c:pt>
                <c:pt idx="5375">
                  <c:v>2420.0</c:v>
                </c:pt>
                <c:pt idx="5376">
                  <c:v>2420.0</c:v>
                </c:pt>
                <c:pt idx="5377">
                  <c:v>2421.0</c:v>
                </c:pt>
                <c:pt idx="5378">
                  <c:v>2422.0</c:v>
                </c:pt>
                <c:pt idx="5379">
                  <c:v>2423.0</c:v>
                </c:pt>
                <c:pt idx="5380">
                  <c:v>2423.0</c:v>
                </c:pt>
                <c:pt idx="5381">
                  <c:v>2423.0</c:v>
                </c:pt>
                <c:pt idx="5382">
                  <c:v>2423.0</c:v>
                </c:pt>
                <c:pt idx="5383">
                  <c:v>2423.0</c:v>
                </c:pt>
                <c:pt idx="5384">
                  <c:v>2423.0</c:v>
                </c:pt>
                <c:pt idx="5385">
                  <c:v>2423.0</c:v>
                </c:pt>
                <c:pt idx="5386">
                  <c:v>2424.0</c:v>
                </c:pt>
                <c:pt idx="5387">
                  <c:v>2424.0</c:v>
                </c:pt>
                <c:pt idx="5388">
                  <c:v>2424.0</c:v>
                </c:pt>
                <c:pt idx="5389">
                  <c:v>2424.0</c:v>
                </c:pt>
                <c:pt idx="5390">
                  <c:v>2424.0</c:v>
                </c:pt>
                <c:pt idx="5391">
                  <c:v>2424.0</c:v>
                </c:pt>
                <c:pt idx="5392">
                  <c:v>2424.0</c:v>
                </c:pt>
                <c:pt idx="5393">
                  <c:v>2424.0</c:v>
                </c:pt>
                <c:pt idx="5394">
                  <c:v>2424.0</c:v>
                </c:pt>
                <c:pt idx="5395">
                  <c:v>2424.0</c:v>
                </c:pt>
                <c:pt idx="5396">
                  <c:v>2424.0</c:v>
                </c:pt>
                <c:pt idx="5397">
                  <c:v>2424.0</c:v>
                </c:pt>
                <c:pt idx="5398">
                  <c:v>2424.0</c:v>
                </c:pt>
                <c:pt idx="5399">
                  <c:v>2424.0</c:v>
                </c:pt>
                <c:pt idx="5400">
                  <c:v>2424.0</c:v>
                </c:pt>
                <c:pt idx="5401">
                  <c:v>2424.0</c:v>
                </c:pt>
                <c:pt idx="5402">
                  <c:v>2424.0</c:v>
                </c:pt>
                <c:pt idx="5403">
                  <c:v>2424.0</c:v>
                </c:pt>
                <c:pt idx="5404">
                  <c:v>2425.0</c:v>
                </c:pt>
                <c:pt idx="5405">
                  <c:v>2425.0</c:v>
                </c:pt>
                <c:pt idx="5406">
                  <c:v>2425.0</c:v>
                </c:pt>
                <c:pt idx="5407">
                  <c:v>2425.0</c:v>
                </c:pt>
                <c:pt idx="5408">
                  <c:v>2425.0</c:v>
                </c:pt>
                <c:pt idx="5409">
                  <c:v>2426.0</c:v>
                </c:pt>
                <c:pt idx="5410">
                  <c:v>2426.0</c:v>
                </c:pt>
                <c:pt idx="5411">
                  <c:v>2426.0</c:v>
                </c:pt>
                <c:pt idx="5412">
                  <c:v>2426.0</c:v>
                </c:pt>
                <c:pt idx="5413">
                  <c:v>2426.0</c:v>
                </c:pt>
                <c:pt idx="5414">
                  <c:v>2427.0</c:v>
                </c:pt>
                <c:pt idx="5415">
                  <c:v>2427.0</c:v>
                </c:pt>
                <c:pt idx="5416">
                  <c:v>2427.0</c:v>
                </c:pt>
                <c:pt idx="5417">
                  <c:v>2427.0</c:v>
                </c:pt>
                <c:pt idx="5418">
                  <c:v>2427.0</c:v>
                </c:pt>
                <c:pt idx="5419">
                  <c:v>2427.0</c:v>
                </c:pt>
                <c:pt idx="5420">
                  <c:v>2427.0</c:v>
                </c:pt>
                <c:pt idx="5421">
                  <c:v>2427.0</c:v>
                </c:pt>
                <c:pt idx="5422">
                  <c:v>2427.0</c:v>
                </c:pt>
                <c:pt idx="5423">
                  <c:v>2427.0</c:v>
                </c:pt>
                <c:pt idx="5424">
                  <c:v>2427.0</c:v>
                </c:pt>
                <c:pt idx="5425">
                  <c:v>2427.0</c:v>
                </c:pt>
                <c:pt idx="5426">
                  <c:v>2427.0</c:v>
                </c:pt>
                <c:pt idx="5427">
                  <c:v>2427.0</c:v>
                </c:pt>
                <c:pt idx="5428">
                  <c:v>2427.0</c:v>
                </c:pt>
                <c:pt idx="5429">
                  <c:v>2427.0</c:v>
                </c:pt>
                <c:pt idx="5430">
                  <c:v>2428.0</c:v>
                </c:pt>
                <c:pt idx="5431">
                  <c:v>2429.0</c:v>
                </c:pt>
                <c:pt idx="5432">
                  <c:v>2430.0</c:v>
                </c:pt>
                <c:pt idx="5433">
                  <c:v>2430.0</c:v>
                </c:pt>
                <c:pt idx="5434">
                  <c:v>2431.0</c:v>
                </c:pt>
                <c:pt idx="5435">
                  <c:v>2432.0</c:v>
                </c:pt>
                <c:pt idx="5436">
                  <c:v>2433.0</c:v>
                </c:pt>
                <c:pt idx="5437">
                  <c:v>2434.0</c:v>
                </c:pt>
                <c:pt idx="5438">
                  <c:v>2435.0</c:v>
                </c:pt>
                <c:pt idx="5439">
                  <c:v>2435.0</c:v>
                </c:pt>
                <c:pt idx="5440">
                  <c:v>2436.0</c:v>
                </c:pt>
                <c:pt idx="5441">
                  <c:v>2437.0</c:v>
                </c:pt>
                <c:pt idx="5442">
                  <c:v>2438.0</c:v>
                </c:pt>
                <c:pt idx="5443">
                  <c:v>2439.0</c:v>
                </c:pt>
                <c:pt idx="5444">
                  <c:v>2440.0</c:v>
                </c:pt>
                <c:pt idx="5445">
                  <c:v>2441.0</c:v>
                </c:pt>
                <c:pt idx="5446">
                  <c:v>2442.0</c:v>
                </c:pt>
                <c:pt idx="5447">
                  <c:v>2443.0</c:v>
                </c:pt>
                <c:pt idx="5448">
                  <c:v>2444.0</c:v>
                </c:pt>
                <c:pt idx="5449">
                  <c:v>2445.0</c:v>
                </c:pt>
                <c:pt idx="5450">
                  <c:v>2446.0</c:v>
                </c:pt>
                <c:pt idx="5451">
                  <c:v>2447.0</c:v>
                </c:pt>
                <c:pt idx="5452">
                  <c:v>2448.0</c:v>
                </c:pt>
                <c:pt idx="5453">
                  <c:v>2449.0</c:v>
                </c:pt>
                <c:pt idx="5454">
                  <c:v>2450.0</c:v>
                </c:pt>
                <c:pt idx="5455">
                  <c:v>2451.0</c:v>
                </c:pt>
                <c:pt idx="5456">
                  <c:v>2452.0</c:v>
                </c:pt>
                <c:pt idx="5457">
                  <c:v>2453.0</c:v>
                </c:pt>
                <c:pt idx="5458">
                  <c:v>2454.0</c:v>
                </c:pt>
                <c:pt idx="5459">
                  <c:v>2455.0</c:v>
                </c:pt>
                <c:pt idx="5460">
                  <c:v>2456.0</c:v>
                </c:pt>
                <c:pt idx="5461">
                  <c:v>2456.0</c:v>
                </c:pt>
                <c:pt idx="5462">
                  <c:v>2456.0</c:v>
                </c:pt>
                <c:pt idx="5463">
                  <c:v>2456.0</c:v>
                </c:pt>
                <c:pt idx="5464">
                  <c:v>2457.0</c:v>
                </c:pt>
                <c:pt idx="5465">
                  <c:v>2458.0</c:v>
                </c:pt>
                <c:pt idx="5466">
                  <c:v>2459.0</c:v>
                </c:pt>
                <c:pt idx="5467">
                  <c:v>2460.0</c:v>
                </c:pt>
                <c:pt idx="5468">
                  <c:v>2461.0</c:v>
                </c:pt>
                <c:pt idx="5469">
                  <c:v>2461.0</c:v>
                </c:pt>
                <c:pt idx="5470">
                  <c:v>2462.0</c:v>
                </c:pt>
                <c:pt idx="5471">
                  <c:v>2463.0</c:v>
                </c:pt>
                <c:pt idx="5472">
                  <c:v>2464.0</c:v>
                </c:pt>
                <c:pt idx="5473">
                  <c:v>2465.0</c:v>
                </c:pt>
                <c:pt idx="5474">
                  <c:v>2466.0</c:v>
                </c:pt>
                <c:pt idx="5475">
                  <c:v>2466.0</c:v>
                </c:pt>
                <c:pt idx="5476">
                  <c:v>2467.0</c:v>
                </c:pt>
                <c:pt idx="5477">
                  <c:v>2468.0</c:v>
                </c:pt>
                <c:pt idx="5478">
                  <c:v>2469.0</c:v>
                </c:pt>
                <c:pt idx="5479">
                  <c:v>2469.0</c:v>
                </c:pt>
                <c:pt idx="5480">
                  <c:v>2469.0</c:v>
                </c:pt>
                <c:pt idx="5481">
                  <c:v>2470.0</c:v>
                </c:pt>
                <c:pt idx="5482">
                  <c:v>2471.0</c:v>
                </c:pt>
                <c:pt idx="5483">
                  <c:v>2471.0</c:v>
                </c:pt>
                <c:pt idx="5484">
                  <c:v>2472.0</c:v>
                </c:pt>
                <c:pt idx="5485">
                  <c:v>2473.0</c:v>
                </c:pt>
                <c:pt idx="5486">
                  <c:v>2474.0</c:v>
                </c:pt>
                <c:pt idx="5487">
                  <c:v>2474.0</c:v>
                </c:pt>
                <c:pt idx="5488">
                  <c:v>2475.0</c:v>
                </c:pt>
                <c:pt idx="5489">
                  <c:v>2476.0</c:v>
                </c:pt>
                <c:pt idx="5490">
                  <c:v>2477.0</c:v>
                </c:pt>
                <c:pt idx="5491">
                  <c:v>2478.0</c:v>
                </c:pt>
                <c:pt idx="5492">
                  <c:v>2479.0</c:v>
                </c:pt>
                <c:pt idx="5493">
                  <c:v>2480.0</c:v>
                </c:pt>
                <c:pt idx="5494">
                  <c:v>2481.0</c:v>
                </c:pt>
                <c:pt idx="5495">
                  <c:v>2482.0</c:v>
                </c:pt>
                <c:pt idx="5496">
                  <c:v>2482.0</c:v>
                </c:pt>
                <c:pt idx="5497">
                  <c:v>2483.0</c:v>
                </c:pt>
                <c:pt idx="5498">
                  <c:v>2484.0</c:v>
                </c:pt>
                <c:pt idx="5499">
                  <c:v>2485.0</c:v>
                </c:pt>
                <c:pt idx="5500">
                  <c:v>2486.0</c:v>
                </c:pt>
                <c:pt idx="5501">
                  <c:v>2487.0</c:v>
                </c:pt>
                <c:pt idx="5502">
                  <c:v>2487.0</c:v>
                </c:pt>
                <c:pt idx="5503">
                  <c:v>2487.0</c:v>
                </c:pt>
                <c:pt idx="5504">
                  <c:v>2487.0</c:v>
                </c:pt>
                <c:pt idx="5505">
                  <c:v>2488.0</c:v>
                </c:pt>
                <c:pt idx="5506">
                  <c:v>2488.0</c:v>
                </c:pt>
                <c:pt idx="5507">
                  <c:v>2488.0</c:v>
                </c:pt>
                <c:pt idx="5508">
                  <c:v>2488.0</c:v>
                </c:pt>
                <c:pt idx="5509">
                  <c:v>2488.0</c:v>
                </c:pt>
                <c:pt idx="5510">
                  <c:v>2489.0</c:v>
                </c:pt>
                <c:pt idx="5511">
                  <c:v>2489.0</c:v>
                </c:pt>
                <c:pt idx="5512">
                  <c:v>2489.0</c:v>
                </c:pt>
                <c:pt idx="5513">
                  <c:v>2489.0</c:v>
                </c:pt>
                <c:pt idx="5514">
                  <c:v>2489.0</c:v>
                </c:pt>
                <c:pt idx="5515">
                  <c:v>2489.0</c:v>
                </c:pt>
                <c:pt idx="5516">
                  <c:v>2489.0</c:v>
                </c:pt>
                <c:pt idx="5517">
                  <c:v>2490.0</c:v>
                </c:pt>
                <c:pt idx="5518">
                  <c:v>2490.0</c:v>
                </c:pt>
                <c:pt idx="5519">
                  <c:v>2491.0</c:v>
                </c:pt>
                <c:pt idx="5520">
                  <c:v>2492.0</c:v>
                </c:pt>
                <c:pt idx="5521">
                  <c:v>2492.0</c:v>
                </c:pt>
                <c:pt idx="5522">
                  <c:v>2492.0</c:v>
                </c:pt>
                <c:pt idx="5523">
                  <c:v>2492.0</c:v>
                </c:pt>
                <c:pt idx="5524">
                  <c:v>2492.0</c:v>
                </c:pt>
                <c:pt idx="5525">
                  <c:v>2492.0</c:v>
                </c:pt>
                <c:pt idx="5526">
                  <c:v>2492.0</c:v>
                </c:pt>
                <c:pt idx="5527">
                  <c:v>2492.0</c:v>
                </c:pt>
                <c:pt idx="5528">
                  <c:v>2493.0</c:v>
                </c:pt>
                <c:pt idx="5529">
                  <c:v>2494.0</c:v>
                </c:pt>
                <c:pt idx="5530">
                  <c:v>2494.0</c:v>
                </c:pt>
                <c:pt idx="5531">
                  <c:v>2494.0</c:v>
                </c:pt>
                <c:pt idx="5532">
                  <c:v>2494.0</c:v>
                </c:pt>
                <c:pt idx="5533">
                  <c:v>2494.0</c:v>
                </c:pt>
                <c:pt idx="5534">
                  <c:v>2495.0</c:v>
                </c:pt>
                <c:pt idx="5535">
                  <c:v>2495.0</c:v>
                </c:pt>
                <c:pt idx="5536">
                  <c:v>2496.0</c:v>
                </c:pt>
                <c:pt idx="5537">
                  <c:v>2496.0</c:v>
                </c:pt>
                <c:pt idx="5538">
                  <c:v>2496.0</c:v>
                </c:pt>
                <c:pt idx="5539">
                  <c:v>2496.0</c:v>
                </c:pt>
                <c:pt idx="5540">
                  <c:v>2496.0</c:v>
                </c:pt>
                <c:pt idx="5541">
                  <c:v>2496.0</c:v>
                </c:pt>
                <c:pt idx="5542">
                  <c:v>2496.0</c:v>
                </c:pt>
                <c:pt idx="5543">
                  <c:v>2496.0</c:v>
                </c:pt>
                <c:pt idx="5544">
                  <c:v>2496.0</c:v>
                </c:pt>
                <c:pt idx="5545">
                  <c:v>2497.0</c:v>
                </c:pt>
                <c:pt idx="5546">
                  <c:v>2497.0</c:v>
                </c:pt>
                <c:pt idx="5547">
                  <c:v>2497.0</c:v>
                </c:pt>
                <c:pt idx="5548">
                  <c:v>2498.0</c:v>
                </c:pt>
                <c:pt idx="5549">
                  <c:v>2499.0</c:v>
                </c:pt>
                <c:pt idx="5550">
                  <c:v>2499.0</c:v>
                </c:pt>
                <c:pt idx="5551">
                  <c:v>2500.0</c:v>
                </c:pt>
                <c:pt idx="5552">
                  <c:v>2500.0</c:v>
                </c:pt>
                <c:pt idx="5553">
                  <c:v>2500.0</c:v>
                </c:pt>
                <c:pt idx="5554">
                  <c:v>2501.0</c:v>
                </c:pt>
                <c:pt idx="5555">
                  <c:v>2502.0</c:v>
                </c:pt>
                <c:pt idx="5556">
                  <c:v>2502.0</c:v>
                </c:pt>
                <c:pt idx="5557">
                  <c:v>2502.0</c:v>
                </c:pt>
                <c:pt idx="5558">
                  <c:v>2502.0</c:v>
                </c:pt>
                <c:pt idx="5559">
                  <c:v>2502.0</c:v>
                </c:pt>
                <c:pt idx="5560">
                  <c:v>2502.0</c:v>
                </c:pt>
                <c:pt idx="5561">
                  <c:v>2502.0</c:v>
                </c:pt>
                <c:pt idx="5562">
                  <c:v>2502.0</c:v>
                </c:pt>
                <c:pt idx="5563">
                  <c:v>2502.0</c:v>
                </c:pt>
                <c:pt idx="5564">
                  <c:v>2502.0</c:v>
                </c:pt>
                <c:pt idx="5565">
                  <c:v>2502.0</c:v>
                </c:pt>
                <c:pt idx="5566">
                  <c:v>2502.0</c:v>
                </c:pt>
                <c:pt idx="5567">
                  <c:v>2503.0</c:v>
                </c:pt>
                <c:pt idx="5568">
                  <c:v>2504.0</c:v>
                </c:pt>
                <c:pt idx="5569">
                  <c:v>2504.0</c:v>
                </c:pt>
                <c:pt idx="5570">
                  <c:v>2504.0</c:v>
                </c:pt>
                <c:pt idx="5571">
                  <c:v>2504.0</c:v>
                </c:pt>
                <c:pt idx="5572">
                  <c:v>2504.0</c:v>
                </c:pt>
                <c:pt idx="5573">
                  <c:v>2504.0</c:v>
                </c:pt>
                <c:pt idx="5574">
                  <c:v>2504.0</c:v>
                </c:pt>
                <c:pt idx="5575">
                  <c:v>2505.0</c:v>
                </c:pt>
                <c:pt idx="5576">
                  <c:v>2505.0</c:v>
                </c:pt>
                <c:pt idx="5577">
                  <c:v>2505.0</c:v>
                </c:pt>
                <c:pt idx="5578">
                  <c:v>2505.0</c:v>
                </c:pt>
                <c:pt idx="5579">
                  <c:v>2505.0</c:v>
                </c:pt>
                <c:pt idx="5580">
                  <c:v>2505.0</c:v>
                </c:pt>
                <c:pt idx="5581">
                  <c:v>2506.0</c:v>
                </c:pt>
                <c:pt idx="5582">
                  <c:v>2506.0</c:v>
                </c:pt>
                <c:pt idx="5583">
                  <c:v>2506.0</c:v>
                </c:pt>
                <c:pt idx="5584">
                  <c:v>2507.0</c:v>
                </c:pt>
                <c:pt idx="5585">
                  <c:v>2507.0</c:v>
                </c:pt>
                <c:pt idx="5586">
                  <c:v>2507.0</c:v>
                </c:pt>
                <c:pt idx="5587">
                  <c:v>2507.0</c:v>
                </c:pt>
                <c:pt idx="5588">
                  <c:v>2508.0</c:v>
                </c:pt>
                <c:pt idx="5589">
                  <c:v>2509.0</c:v>
                </c:pt>
                <c:pt idx="5590">
                  <c:v>2509.0</c:v>
                </c:pt>
                <c:pt idx="5591">
                  <c:v>2509.0</c:v>
                </c:pt>
                <c:pt idx="5592">
                  <c:v>2509.0</c:v>
                </c:pt>
                <c:pt idx="5593">
                  <c:v>2509.0</c:v>
                </c:pt>
                <c:pt idx="5594">
                  <c:v>2510.0</c:v>
                </c:pt>
                <c:pt idx="5595">
                  <c:v>2510.0</c:v>
                </c:pt>
                <c:pt idx="5596">
                  <c:v>2511.0</c:v>
                </c:pt>
                <c:pt idx="5597">
                  <c:v>2511.0</c:v>
                </c:pt>
                <c:pt idx="5598">
                  <c:v>2511.0</c:v>
                </c:pt>
                <c:pt idx="5599">
                  <c:v>2512.0</c:v>
                </c:pt>
                <c:pt idx="5600">
                  <c:v>2513.0</c:v>
                </c:pt>
                <c:pt idx="5601">
                  <c:v>2514.0</c:v>
                </c:pt>
                <c:pt idx="5602">
                  <c:v>2514.0</c:v>
                </c:pt>
                <c:pt idx="5603">
                  <c:v>2514.0</c:v>
                </c:pt>
                <c:pt idx="5604">
                  <c:v>2514.0</c:v>
                </c:pt>
                <c:pt idx="5605">
                  <c:v>2515.0</c:v>
                </c:pt>
                <c:pt idx="5606">
                  <c:v>2515.0</c:v>
                </c:pt>
                <c:pt idx="5607">
                  <c:v>2515.0</c:v>
                </c:pt>
                <c:pt idx="5608">
                  <c:v>2515.0</c:v>
                </c:pt>
                <c:pt idx="5609">
                  <c:v>2515.0</c:v>
                </c:pt>
                <c:pt idx="5610">
                  <c:v>2515.0</c:v>
                </c:pt>
                <c:pt idx="5611">
                  <c:v>2515.0</c:v>
                </c:pt>
                <c:pt idx="5612">
                  <c:v>2515.0</c:v>
                </c:pt>
                <c:pt idx="5613">
                  <c:v>2515.0</c:v>
                </c:pt>
                <c:pt idx="5614">
                  <c:v>2515.0</c:v>
                </c:pt>
                <c:pt idx="5615">
                  <c:v>2516.0</c:v>
                </c:pt>
                <c:pt idx="5616">
                  <c:v>2517.0</c:v>
                </c:pt>
                <c:pt idx="5617">
                  <c:v>2518.0</c:v>
                </c:pt>
                <c:pt idx="5618">
                  <c:v>2519.0</c:v>
                </c:pt>
                <c:pt idx="5619">
                  <c:v>2520.0</c:v>
                </c:pt>
                <c:pt idx="5620">
                  <c:v>2521.0</c:v>
                </c:pt>
                <c:pt idx="5621">
                  <c:v>2522.0</c:v>
                </c:pt>
                <c:pt idx="5622">
                  <c:v>2523.0</c:v>
                </c:pt>
                <c:pt idx="5623">
                  <c:v>2524.0</c:v>
                </c:pt>
                <c:pt idx="5624">
                  <c:v>2525.0</c:v>
                </c:pt>
                <c:pt idx="5625">
                  <c:v>2526.0</c:v>
                </c:pt>
                <c:pt idx="5626">
                  <c:v>2526.0</c:v>
                </c:pt>
                <c:pt idx="5627">
                  <c:v>2526.0</c:v>
                </c:pt>
                <c:pt idx="5628">
                  <c:v>2527.0</c:v>
                </c:pt>
                <c:pt idx="5629">
                  <c:v>2527.0</c:v>
                </c:pt>
                <c:pt idx="5630">
                  <c:v>2527.0</c:v>
                </c:pt>
                <c:pt idx="5631">
                  <c:v>2527.0</c:v>
                </c:pt>
                <c:pt idx="5632">
                  <c:v>2527.0</c:v>
                </c:pt>
                <c:pt idx="5633">
                  <c:v>2527.0</c:v>
                </c:pt>
                <c:pt idx="5634">
                  <c:v>2528.0</c:v>
                </c:pt>
                <c:pt idx="5635">
                  <c:v>2529.0</c:v>
                </c:pt>
                <c:pt idx="5636">
                  <c:v>2530.0</c:v>
                </c:pt>
                <c:pt idx="5637">
                  <c:v>2531.0</c:v>
                </c:pt>
                <c:pt idx="5638">
                  <c:v>2532.0</c:v>
                </c:pt>
                <c:pt idx="5639">
                  <c:v>2533.0</c:v>
                </c:pt>
                <c:pt idx="5640">
                  <c:v>2534.0</c:v>
                </c:pt>
                <c:pt idx="5641">
                  <c:v>2535.0</c:v>
                </c:pt>
                <c:pt idx="5642">
                  <c:v>2536.0</c:v>
                </c:pt>
                <c:pt idx="5643">
                  <c:v>2536.0</c:v>
                </c:pt>
                <c:pt idx="5644">
                  <c:v>2537.0</c:v>
                </c:pt>
                <c:pt idx="5645">
                  <c:v>2538.0</c:v>
                </c:pt>
                <c:pt idx="5646">
                  <c:v>2539.0</c:v>
                </c:pt>
                <c:pt idx="5647">
                  <c:v>2539.0</c:v>
                </c:pt>
                <c:pt idx="5648">
                  <c:v>2539.0</c:v>
                </c:pt>
                <c:pt idx="5649">
                  <c:v>2539.0</c:v>
                </c:pt>
                <c:pt idx="5650">
                  <c:v>2540.0</c:v>
                </c:pt>
                <c:pt idx="5651">
                  <c:v>2541.0</c:v>
                </c:pt>
                <c:pt idx="5652">
                  <c:v>2542.0</c:v>
                </c:pt>
                <c:pt idx="5653">
                  <c:v>2543.0</c:v>
                </c:pt>
                <c:pt idx="5654">
                  <c:v>2543.0</c:v>
                </c:pt>
                <c:pt idx="5655">
                  <c:v>2543.0</c:v>
                </c:pt>
                <c:pt idx="5656">
                  <c:v>2543.0</c:v>
                </c:pt>
                <c:pt idx="5657">
                  <c:v>2543.0</c:v>
                </c:pt>
                <c:pt idx="5658">
                  <c:v>2543.0</c:v>
                </c:pt>
                <c:pt idx="5659">
                  <c:v>2543.0</c:v>
                </c:pt>
                <c:pt idx="5660">
                  <c:v>2543.0</c:v>
                </c:pt>
                <c:pt idx="5661">
                  <c:v>2543.0</c:v>
                </c:pt>
                <c:pt idx="5662">
                  <c:v>2543.0</c:v>
                </c:pt>
                <c:pt idx="5663">
                  <c:v>2543.0</c:v>
                </c:pt>
                <c:pt idx="5664">
                  <c:v>2543.0</c:v>
                </c:pt>
                <c:pt idx="5665">
                  <c:v>2543.0</c:v>
                </c:pt>
                <c:pt idx="5666">
                  <c:v>2543.0</c:v>
                </c:pt>
                <c:pt idx="5667">
                  <c:v>2543.0</c:v>
                </c:pt>
                <c:pt idx="5668">
                  <c:v>2543.0</c:v>
                </c:pt>
                <c:pt idx="5669">
                  <c:v>2543.0</c:v>
                </c:pt>
                <c:pt idx="5670">
                  <c:v>2543.0</c:v>
                </c:pt>
                <c:pt idx="5671">
                  <c:v>2543.0</c:v>
                </c:pt>
                <c:pt idx="5672">
                  <c:v>2544.0</c:v>
                </c:pt>
                <c:pt idx="5673">
                  <c:v>2544.0</c:v>
                </c:pt>
                <c:pt idx="5674">
                  <c:v>2544.0</c:v>
                </c:pt>
                <c:pt idx="5675">
                  <c:v>2544.0</c:v>
                </c:pt>
                <c:pt idx="5676">
                  <c:v>2544.0</c:v>
                </c:pt>
                <c:pt idx="5677">
                  <c:v>2544.0</c:v>
                </c:pt>
                <c:pt idx="5678">
                  <c:v>2545.0</c:v>
                </c:pt>
                <c:pt idx="5679">
                  <c:v>2545.0</c:v>
                </c:pt>
                <c:pt idx="5680">
                  <c:v>2545.0</c:v>
                </c:pt>
                <c:pt idx="5681">
                  <c:v>2545.0</c:v>
                </c:pt>
                <c:pt idx="5682">
                  <c:v>2545.0</c:v>
                </c:pt>
                <c:pt idx="5683">
                  <c:v>2545.0</c:v>
                </c:pt>
                <c:pt idx="5684">
                  <c:v>2545.0</c:v>
                </c:pt>
                <c:pt idx="5685">
                  <c:v>2546.0</c:v>
                </c:pt>
                <c:pt idx="5686">
                  <c:v>2547.0</c:v>
                </c:pt>
                <c:pt idx="5687">
                  <c:v>2548.0</c:v>
                </c:pt>
                <c:pt idx="5688">
                  <c:v>2549.0</c:v>
                </c:pt>
                <c:pt idx="5689">
                  <c:v>2550.0</c:v>
                </c:pt>
                <c:pt idx="5690">
                  <c:v>2551.0</c:v>
                </c:pt>
                <c:pt idx="5691">
                  <c:v>2552.0</c:v>
                </c:pt>
                <c:pt idx="5692">
                  <c:v>2552.0</c:v>
                </c:pt>
                <c:pt idx="5693">
                  <c:v>2552.0</c:v>
                </c:pt>
                <c:pt idx="5694">
                  <c:v>2552.0</c:v>
                </c:pt>
                <c:pt idx="5695">
                  <c:v>2552.0</c:v>
                </c:pt>
                <c:pt idx="5696">
                  <c:v>2552.0</c:v>
                </c:pt>
                <c:pt idx="5697">
                  <c:v>2552.0</c:v>
                </c:pt>
                <c:pt idx="5698">
                  <c:v>2553.0</c:v>
                </c:pt>
                <c:pt idx="5699">
                  <c:v>2553.0</c:v>
                </c:pt>
                <c:pt idx="5700">
                  <c:v>2554.0</c:v>
                </c:pt>
                <c:pt idx="5701">
                  <c:v>2555.0</c:v>
                </c:pt>
                <c:pt idx="5702">
                  <c:v>2556.0</c:v>
                </c:pt>
                <c:pt idx="5703">
                  <c:v>2557.0</c:v>
                </c:pt>
                <c:pt idx="5704">
                  <c:v>2558.0</c:v>
                </c:pt>
                <c:pt idx="5705">
                  <c:v>2559.0</c:v>
                </c:pt>
                <c:pt idx="5706">
                  <c:v>2559.0</c:v>
                </c:pt>
                <c:pt idx="5707">
                  <c:v>2560.0</c:v>
                </c:pt>
                <c:pt idx="5708">
                  <c:v>2560.0</c:v>
                </c:pt>
                <c:pt idx="5709">
                  <c:v>2560.0</c:v>
                </c:pt>
                <c:pt idx="5710">
                  <c:v>2561.0</c:v>
                </c:pt>
                <c:pt idx="5711">
                  <c:v>2562.0</c:v>
                </c:pt>
                <c:pt idx="5712">
                  <c:v>2563.0</c:v>
                </c:pt>
                <c:pt idx="5713">
                  <c:v>2564.0</c:v>
                </c:pt>
                <c:pt idx="5714">
                  <c:v>2565.0</c:v>
                </c:pt>
                <c:pt idx="5715">
                  <c:v>2566.0</c:v>
                </c:pt>
                <c:pt idx="5716">
                  <c:v>2567.0</c:v>
                </c:pt>
                <c:pt idx="5717">
                  <c:v>2568.0</c:v>
                </c:pt>
                <c:pt idx="5718">
                  <c:v>2569.0</c:v>
                </c:pt>
                <c:pt idx="5719">
                  <c:v>2570.0</c:v>
                </c:pt>
                <c:pt idx="5720">
                  <c:v>2571.0</c:v>
                </c:pt>
                <c:pt idx="5721">
                  <c:v>2572.0</c:v>
                </c:pt>
                <c:pt idx="5722">
                  <c:v>2573.0</c:v>
                </c:pt>
                <c:pt idx="5723">
                  <c:v>2573.0</c:v>
                </c:pt>
                <c:pt idx="5724">
                  <c:v>2574.0</c:v>
                </c:pt>
                <c:pt idx="5725">
                  <c:v>2575.0</c:v>
                </c:pt>
                <c:pt idx="5726">
                  <c:v>2576.0</c:v>
                </c:pt>
                <c:pt idx="5727">
                  <c:v>2576.0</c:v>
                </c:pt>
                <c:pt idx="5728">
                  <c:v>2576.0</c:v>
                </c:pt>
                <c:pt idx="5729">
                  <c:v>2576.0</c:v>
                </c:pt>
                <c:pt idx="5730">
                  <c:v>2576.0</c:v>
                </c:pt>
                <c:pt idx="5731">
                  <c:v>2576.0</c:v>
                </c:pt>
                <c:pt idx="5732">
                  <c:v>2576.0</c:v>
                </c:pt>
                <c:pt idx="5733">
                  <c:v>2576.0</c:v>
                </c:pt>
                <c:pt idx="5734">
                  <c:v>2576.0</c:v>
                </c:pt>
                <c:pt idx="5735">
                  <c:v>2577.0</c:v>
                </c:pt>
                <c:pt idx="5736">
                  <c:v>2577.0</c:v>
                </c:pt>
                <c:pt idx="5737">
                  <c:v>2577.0</c:v>
                </c:pt>
                <c:pt idx="5738">
                  <c:v>2577.0</c:v>
                </c:pt>
                <c:pt idx="5739">
                  <c:v>2578.0</c:v>
                </c:pt>
                <c:pt idx="5740">
                  <c:v>2579.0</c:v>
                </c:pt>
                <c:pt idx="5741">
                  <c:v>2579.0</c:v>
                </c:pt>
                <c:pt idx="5742">
                  <c:v>2579.0</c:v>
                </c:pt>
                <c:pt idx="5743">
                  <c:v>2579.0</c:v>
                </c:pt>
                <c:pt idx="5744">
                  <c:v>2579.0</c:v>
                </c:pt>
                <c:pt idx="5745">
                  <c:v>2579.0</c:v>
                </c:pt>
                <c:pt idx="5746">
                  <c:v>2579.0</c:v>
                </c:pt>
                <c:pt idx="5747">
                  <c:v>2579.0</c:v>
                </c:pt>
                <c:pt idx="5748">
                  <c:v>2580.0</c:v>
                </c:pt>
                <c:pt idx="5749">
                  <c:v>2580.0</c:v>
                </c:pt>
                <c:pt idx="5750">
                  <c:v>2580.0</c:v>
                </c:pt>
                <c:pt idx="5751">
                  <c:v>2580.0</c:v>
                </c:pt>
                <c:pt idx="5752">
                  <c:v>2581.0</c:v>
                </c:pt>
                <c:pt idx="5753">
                  <c:v>2581.0</c:v>
                </c:pt>
                <c:pt idx="5754">
                  <c:v>2582.0</c:v>
                </c:pt>
                <c:pt idx="5755">
                  <c:v>2583.0</c:v>
                </c:pt>
                <c:pt idx="5756">
                  <c:v>2583.0</c:v>
                </c:pt>
                <c:pt idx="5757">
                  <c:v>2584.0</c:v>
                </c:pt>
                <c:pt idx="5758">
                  <c:v>2585.0</c:v>
                </c:pt>
                <c:pt idx="5759">
                  <c:v>2585.0</c:v>
                </c:pt>
                <c:pt idx="5760">
                  <c:v>2586.0</c:v>
                </c:pt>
                <c:pt idx="5761">
                  <c:v>2586.0</c:v>
                </c:pt>
                <c:pt idx="5762">
                  <c:v>2586.0</c:v>
                </c:pt>
                <c:pt idx="5763">
                  <c:v>2587.0</c:v>
                </c:pt>
                <c:pt idx="5764">
                  <c:v>2588.0</c:v>
                </c:pt>
                <c:pt idx="5765">
                  <c:v>2589.0</c:v>
                </c:pt>
                <c:pt idx="5766">
                  <c:v>2589.0</c:v>
                </c:pt>
                <c:pt idx="5767">
                  <c:v>2589.0</c:v>
                </c:pt>
                <c:pt idx="5768">
                  <c:v>2589.0</c:v>
                </c:pt>
                <c:pt idx="5769">
                  <c:v>2590.0</c:v>
                </c:pt>
                <c:pt idx="5770">
                  <c:v>2591.0</c:v>
                </c:pt>
                <c:pt idx="5771">
                  <c:v>2592.0</c:v>
                </c:pt>
                <c:pt idx="5772">
                  <c:v>2593.0</c:v>
                </c:pt>
                <c:pt idx="5773">
                  <c:v>2594.0</c:v>
                </c:pt>
                <c:pt idx="5774">
                  <c:v>2595.0</c:v>
                </c:pt>
                <c:pt idx="5775">
                  <c:v>2596.0</c:v>
                </c:pt>
                <c:pt idx="5776">
                  <c:v>2597.0</c:v>
                </c:pt>
                <c:pt idx="5777">
                  <c:v>2598.0</c:v>
                </c:pt>
                <c:pt idx="5778">
                  <c:v>2599.0</c:v>
                </c:pt>
                <c:pt idx="5779">
                  <c:v>2600.0</c:v>
                </c:pt>
                <c:pt idx="5780">
                  <c:v>2601.0</c:v>
                </c:pt>
                <c:pt idx="5781">
                  <c:v>2601.0</c:v>
                </c:pt>
                <c:pt idx="5782">
                  <c:v>2602.0</c:v>
                </c:pt>
                <c:pt idx="5783">
                  <c:v>2603.0</c:v>
                </c:pt>
                <c:pt idx="5784">
                  <c:v>2604.0</c:v>
                </c:pt>
                <c:pt idx="5785">
                  <c:v>2605.0</c:v>
                </c:pt>
                <c:pt idx="5786">
                  <c:v>2606.0</c:v>
                </c:pt>
                <c:pt idx="5787">
                  <c:v>2607.0</c:v>
                </c:pt>
                <c:pt idx="5788">
                  <c:v>2608.0</c:v>
                </c:pt>
                <c:pt idx="5789">
                  <c:v>2609.0</c:v>
                </c:pt>
                <c:pt idx="5790">
                  <c:v>2609.0</c:v>
                </c:pt>
                <c:pt idx="5791">
                  <c:v>2610.0</c:v>
                </c:pt>
                <c:pt idx="5792">
                  <c:v>2610.0</c:v>
                </c:pt>
                <c:pt idx="5793">
                  <c:v>2611.0</c:v>
                </c:pt>
                <c:pt idx="5794">
                  <c:v>2611.0</c:v>
                </c:pt>
                <c:pt idx="5795">
                  <c:v>2611.0</c:v>
                </c:pt>
                <c:pt idx="5796">
                  <c:v>2612.0</c:v>
                </c:pt>
                <c:pt idx="5797">
                  <c:v>2613.0</c:v>
                </c:pt>
                <c:pt idx="5798">
                  <c:v>2614.0</c:v>
                </c:pt>
                <c:pt idx="5799">
                  <c:v>2614.0</c:v>
                </c:pt>
                <c:pt idx="5800">
                  <c:v>2615.0</c:v>
                </c:pt>
                <c:pt idx="5801">
                  <c:v>2616.0</c:v>
                </c:pt>
                <c:pt idx="5802">
                  <c:v>2617.0</c:v>
                </c:pt>
                <c:pt idx="5803">
                  <c:v>2618.0</c:v>
                </c:pt>
                <c:pt idx="5804">
                  <c:v>2619.0</c:v>
                </c:pt>
                <c:pt idx="5805">
                  <c:v>2620.0</c:v>
                </c:pt>
                <c:pt idx="5806">
                  <c:v>2620.0</c:v>
                </c:pt>
                <c:pt idx="5807">
                  <c:v>2621.0</c:v>
                </c:pt>
                <c:pt idx="5808">
                  <c:v>2622.0</c:v>
                </c:pt>
                <c:pt idx="5809">
                  <c:v>2623.0</c:v>
                </c:pt>
                <c:pt idx="5810">
                  <c:v>2624.0</c:v>
                </c:pt>
                <c:pt idx="5811">
                  <c:v>2624.0</c:v>
                </c:pt>
                <c:pt idx="5812">
                  <c:v>2624.0</c:v>
                </c:pt>
                <c:pt idx="5813">
                  <c:v>2624.0</c:v>
                </c:pt>
                <c:pt idx="5814">
                  <c:v>2625.0</c:v>
                </c:pt>
                <c:pt idx="5815">
                  <c:v>2625.0</c:v>
                </c:pt>
                <c:pt idx="5816">
                  <c:v>2625.0</c:v>
                </c:pt>
                <c:pt idx="5817">
                  <c:v>2626.0</c:v>
                </c:pt>
                <c:pt idx="5818">
                  <c:v>2627.0</c:v>
                </c:pt>
                <c:pt idx="5819">
                  <c:v>2627.0</c:v>
                </c:pt>
                <c:pt idx="5820">
                  <c:v>2628.0</c:v>
                </c:pt>
                <c:pt idx="5821">
                  <c:v>2629.0</c:v>
                </c:pt>
                <c:pt idx="5822">
                  <c:v>2630.0</c:v>
                </c:pt>
                <c:pt idx="5823">
                  <c:v>2631.0</c:v>
                </c:pt>
                <c:pt idx="5824">
                  <c:v>2632.0</c:v>
                </c:pt>
                <c:pt idx="5825">
                  <c:v>2633.0</c:v>
                </c:pt>
                <c:pt idx="5826">
                  <c:v>2634.0</c:v>
                </c:pt>
                <c:pt idx="5827">
                  <c:v>2635.0</c:v>
                </c:pt>
                <c:pt idx="5828">
                  <c:v>2636.0</c:v>
                </c:pt>
                <c:pt idx="5829">
                  <c:v>2637.0</c:v>
                </c:pt>
                <c:pt idx="5830">
                  <c:v>2638.0</c:v>
                </c:pt>
                <c:pt idx="5831">
                  <c:v>2639.0</c:v>
                </c:pt>
                <c:pt idx="5832">
                  <c:v>2640.0</c:v>
                </c:pt>
                <c:pt idx="5833">
                  <c:v>2641.0</c:v>
                </c:pt>
                <c:pt idx="5834">
                  <c:v>2642.0</c:v>
                </c:pt>
                <c:pt idx="5835">
                  <c:v>2643.0</c:v>
                </c:pt>
                <c:pt idx="5836">
                  <c:v>2643.0</c:v>
                </c:pt>
                <c:pt idx="5837">
                  <c:v>2643.0</c:v>
                </c:pt>
                <c:pt idx="5838">
                  <c:v>2644.0</c:v>
                </c:pt>
                <c:pt idx="5839">
                  <c:v>2645.0</c:v>
                </c:pt>
                <c:pt idx="5840">
                  <c:v>2646.0</c:v>
                </c:pt>
                <c:pt idx="5841">
                  <c:v>2647.0</c:v>
                </c:pt>
                <c:pt idx="5842">
                  <c:v>2647.0</c:v>
                </c:pt>
                <c:pt idx="5843">
                  <c:v>2647.0</c:v>
                </c:pt>
                <c:pt idx="5844">
                  <c:v>2647.0</c:v>
                </c:pt>
                <c:pt idx="5845">
                  <c:v>2647.0</c:v>
                </c:pt>
                <c:pt idx="5846">
                  <c:v>2647.0</c:v>
                </c:pt>
                <c:pt idx="5847">
                  <c:v>2647.0</c:v>
                </c:pt>
                <c:pt idx="5848">
                  <c:v>2647.0</c:v>
                </c:pt>
                <c:pt idx="5849">
                  <c:v>2647.0</c:v>
                </c:pt>
                <c:pt idx="5850">
                  <c:v>2647.0</c:v>
                </c:pt>
                <c:pt idx="5851">
                  <c:v>2647.0</c:v>
                </c:pt>
                <c:pt idx="5852">
                  <c:v>2647.0</c:v>
                </c:pt>
                <c:pt idx="5853">
                  <c:v>2648.0</c:v>
                </c:pt>
                <c:pt idx="5854">
                  <c:v>2648.0</c:v>
                </c:pt>
                <c:pt idx="5855">
                  <c:v>2648.0</c:v>
                </c:pt>
                <c:pt idx="5856">
                  <c:v>2649.0</c:v>
                </c:pt>
                <c:pt idx="5857">
                  <c:v>2650.0</c:v>
                </c:pt>
                <c:pt idx="5858">
                  <c:v>2650.0</c:v>
                </c:pt>
                <c:pt idx="5859">
                  <c:v>2650.0</c:v>
                </c:pt>
                <c:pt idx="5860">
                  <c:v>2650.0</c:v>
                </c:pt>
                <c:pt idx="5861">
                  <c:v>2651.0</c:v>
                </c:pt>
                <c:pt idx="5862">
                  <c:v>2651.0</c:v>
                </c:pt>
                <c:pt idx="5863">
                  <c:v>2651.0</c:v>
                </c:pt>
                <c:pt idx="5864">
                  <c:v>2651.0</c:v>
                </c:pt>
                <c:pt idx="5865">
                  <c:v>2651.0</c:v>
                </c:pt>
                <c:pt idx="5866">
                  <c:v>2652.0</c:v>
                </c:pt>
                <c:pt idx="5867">
                  <c:v>2653.0</c:v>
                </c:pt>
                <c:pt idx="5868">
                  <c:v>2654.0</c:v>
                </c:pt>
                <c:pt idx="5869">
                  <c:v>2654.0</c:v>
                </c:pt>
                <c:pt idx="5870">
                  <c:v>2654.0</c:v>
                </c:pt>
                <c:pt idx="5871">
                  <c:v>2655.0</c:v>
                </c:pt>
                <c:pt idx="5872">
                  <c:v>2655.0</c:v>
                </c:pt>
                <c:pt idx="5873">
                  <c:v>2656.0</c:v>
                </c:pt>
                <c:pt idx="5874">
                  <c:v>2656.0</c:v>
                </c:pt>
                <c:pt idx="5875">
                  <c:v>2657.0</c:v>
                </c:pt>
                <c:pt idx="5876">
                  <c:v>2658.0</c:v>
                </c:pt>
                <c:pt idx="5877">
                  <c:v>2659.0</c:v>
                </c:pt>
                <c:pt idx="5878">
                  <c:v>2660.0</c:v>
                </c:pt>
                <c:pt idx="5879">
                  <c:v>2660.0</c:v>
                </c:pt>
                <c:pt idx="5880">
                  <c:v>2661.0</c:v>
                </c:pt>
                <c:pt idx="5881">
                  <c:v>2661.0</c:v>
                </c:pt>
                <c:pt idx="5882">
                  <c:v>2661.0</c:v>
                </c:pt>
                <c:pt idx="5883">
                  <c:v>2661.0</c:v>
                </c:pt>
                <c:pt idx="5884">
                  <c:v>2661.0</c:v>
                </c:pt>
                <c:pt idx="5885">
                  <c:v>2661.0</c:v>
                </c:pt>
                <c:pt idx="5886">
                  <c:v>2662.0</c:v>
                </c:pt>
                <c:pt idx="5887">
                  <c:v>2663.0</c:v>
                </c:pt>
                <c:pt idx="5888">
                  <c:v>2663.0</c:v>
                </c:pt>
                <c:pt idx="5889">
                  <c:v>2663.0</c:v>
                </c:pt>
                <c:pt idx="5890">
                  <c:v>2664.0</c:v>
                </c:pt>
                <c:pt idx="5891">
                  <c:v>2664.0</c:v>
                </c:pt>
                <c:pt idx="5892">
                  <c:v>2664.0</c:v>
                </c:pt>
                <c:pt idx="5893">
                  <c:v>2664.0</c:v>
                </c:pt>
                <c:pt idx="5894">
                  <c:v>2664.0</c:v>
                </c:pt>
                <c:pt idx="5895">
                  <c:v>2664.0</c:v>
                </c:pt>
                <c:pt idx="5896">
                  <c:v>2664.0</c:v>
                </c:pt>
                <c:pt idx="5897">
                  <c:v>2664.0</c:v>
                </c:pt>
                <c:pt idx="5898">
                  <c:v>2664.0</c:v>
                </c:pt>
                <c:pt idx="5899">
                  <c:v>2664.0</c:v>
                </c:pt>
                <c:pt idx="5900">
                  <c:v>2665.0</c:v>
                </c:pt>
                <c:pt idx="5901">
                  <c:v>2666.0</c:v>
                </c:pt>
                <c:pt idx="5902">
                  <c:v>2667.0</c:v>
                </c:pt>
                <c:pt idx="5903">
                  <c:v>2668.0</c:v>
                </c:pt>
                <c:pt idx="5904">
                  <c:v>2669.0</c:v>
                </c:pt>
                <c:pt idx="5905">
                  <c:v>2670.0</c:v>
                </c:pt>
                <c:pt idx="5906">
                  <c:v>2671.0</c:v>
                </c:pt>
                <c:pt idx="5907">
                  <c:v>2672.0</c:v>
                </c:pt>
                <c:pt idx="5908">
                  <c:v>2673.0</c:v>
                </c:pt>
                <c:pt idx="5909">
                  <c:v>2674.0</c:v>
                </c:pt>
                <c:pt idx="5910">
                  <c:v>2675.0</c:v>
                </c:pt>
                <c:pt idx="5911">
                  <c:v>2676.0</c:v>
                </c:pt>
                <c:pt idx="5912">
                  <c:v>2677.0</c:v>
                </c:pt>
                <c:pt idx="5913">
                  <c:v>2678.0</c:v>
                </c:pt>
                <c:pt idx="5914">
                  <c:v>2679.0</c:v>
                </c:pt>
                <c:pt idx="5915">
                  <c:v>2679.0</c:v>
                </c:pt>
                <c:pt idx="5916">
                  <c:v>2680.0</c:v>
                </c:pt>
                <c:pt idx="5917">
                  <c:v>2680.0</c:v>
                </c:pt>
                <c:pt idx="5918">
                  <c:v>2680.0</c:v>
                </c:pt>
                <c:pt idx="5919">
                  <c:v>2680.0</c:v>
                </c:pt>
                <c:pt idx="5920">
                  <c:v>2680.0</c:v>
                </c:pt>
                <c:pt idx="5921">
                  <c:v>2680.0</c:v>
                </c:pt>
                <c:pt idx="5922">
                  <c:v>2680.0</c:v>
                </c:pt>
                <c:pt idx="5923">
                  <c:v>2680.0</c:v>
                </c:pt>
                <c:pt idx="5924">
                  <c:v>2680.0</c:v>
                </c:pt>
                <c:pt idx="5925">
                  <c:v>2680.0</c:v>
                </c:pt>
                <c:pt idx="5926">
                  <c:v>2680.0</c:v>
                </c:pt>
                <c:pt idx="5927">
                  <c:v>2680.0</c:v>
                </c:pt>
                <c:pt idx="5928">
                  <c:v>2680.0</c:v>
                </c:pt>
                <c:pt idx="5929">
                  <c:v>2681.0</c:v>
                </c:pt>
                <c:pt idx="5930">
                  <c:v>2681.0</c:v>
                </c:pt>
                <c:pt idx="5931">
                  <c:v>2681.0</c:v>
                </c:pt>
                <c:pt idx="5932">
                  <c:v>2681.0</c:v>
                </c:pt>
                <c:pt idx="5933">
                  <c:v>2682.0</c:v>
                </c:pt>
                <c:pt idx="5934">
                  <c:v>2682.0</c:v>
                </c:pt>
                <c:pt idx="5935">
                  <c:v>2682.0</c:v>
                </c:pt>
                <c:pt idx="5936">
                  <c:v>2682.0</c:v>
                </c:pt>
                <c:pt idx="5937">
                  <c:v>2682.0</c:v>
                </c:pt>
                <c:pt idx="5938">
                  <c:v>2682.0</c:v>
                </c:pt>
                <c:pt idx="5939">
                  <c:v>2682.0</c:v>
                </c:pt>
                <c:pt idx="5940">
                  <c:v>2683.0</c:v>
                </c:pt>
                <c:pt idx="5941">
                  <c:v>2683.0</c:v>
                </c:pt>
                <c:pt idx="5942">
                  <c:v>2683.0</c:v>
                </c:pt>
                <c:pt idx="5943">
                  <c:v>2684.0</c:v>
                </c:pt>
                <c:pt idx="5944">
                  <c:v>2684.0</c:v>
                </c:pt>
                <c:pt idx="5945">
                  <c:v>2684.0</c:v>
                </c:pt>
                <c:pt idx="5946">
                  <c:v>2684.0</c:v>
                </c:pt>
                <c:pt idx="5947">
                  <c:v>2685.0</c:v>
                </c:pt>
                <c:pt idx="5948">
                  <c:v>2685.0</c:v>
                </c:pt>
                <c:pt idx="5949">
                  <c:v>2685.0</c:v>
                </c:pt>
                <c:pt idx="5950">
                  <c:v>2686.0</c:v>
                </c:pt>
                <c:pt idx="5951">
                  <c:v>2686.0</c:v>
                </c:pt>
                <c:pt idx="5952">
                  <c:v>2686.0</c:v>
                </c:pt>
                <c:pt idx="5953">
                  <c:v>2686.0</c:v>
                </c:pt>
                <c:pt idx="5954">
                  <c:v>2686.0</c:v>
                </c:pt>
                <c:pt idx="5955">
                  <c:v>2686.0</c:v>
                </c:pt>
                <c:pt idx="5956">
                  <c:v>2686.0</c:v>
                </c:pt>
                <c:pt idx="5957">
                  <c:v>2686.0</c:v>
                </c:pt>
                <c:pt idx="5958">
                  <c:v>2686.0</c:v>
                </c:pt>
                <c:pt idx="5959">
                  <c:v>2687.0</c:v>
                </c:pt>
                <c:pt idx="5960">
                  <c:v>2687.0</c:v>
                </c:pt>
                <c:pt idx="5961">
                  <c:v>2687.0</c:v>
                </c:pt>
                <c:pt idx="5962">
                  <c:v>2687.0</c:v>
                </c:pt>
                <c:pt idx="5963">
                  <c:v>2687.0</c:v>
                </c:pt>
                <c:pt idx="5964">
                  <c:v>2687.0</c:v>
                </c:pt>
                <c:pt idx="5965">
                  <c:v>2687.0</c:v>
                </c:pt>
                <c:pt idx="5966">
                  <c:v>2687.0</c:v>
                </c:pt>
                <c:pt idx="5967">
                  <c:v>2687.0</c:v>
                </c:pt>
                <c:pt idx="5968">
                  <c:v>2687.0</c:v>
                </c:pt>
                <c:pt idx="5969">
                  <c:v>2687.0</c:v>
                </c:pt>
                <c:pt idx="5970">
                  <c:v>2688.0</c:v>
                </c:pt>
                <c:pt idx="5971">
                  <c:v>2688.0</c:v>
                </c:pt>
                <c:pt idx="5972">
                  <c:v>2688.0</c:v>
                </c:pt>
                <c:pt idx="5973">
                  <c:v>2689.0</c:v>
                </c:pt>
                <c:pt idx="5974">
                  <c:v>2690.0</c:v>
                </c:pt>
                <c:pt idx="5975">
                  <c:v>2691.0</c:v>
                </c:pt>
                <c:pt idx="5976">
                  <c:v>2692.0</c:v>
                </c:pt>
                <c:pt idx="5977">
                  <c:v>2692.0</c:v>
                </c:pt>
                <c:pt idx="5978">
                  <c:v>2692.0</c:v>
                </c:pt>
                <c:pt idx="5979">
                  <c:v>2692.0</c:v>
                </c:pt>
                <c:pt idx="5980">
                  <c:v>2693.0</c:v>
                </c:pt>
                <c:pt idx="5981">
                  <c:v>2694.0</c:v>
                </c:pt>
                <c:pt idx="5982">
                  <c:v>2694.0</c:v>
                </c:pt>
                <c:pt idx="5983">
                  <c:v>2695.0</c:v>
                </c:pt>
                <c:pt idx="5984">
                  <c:v>2695.0</c:v>
                </c:pt>
                <c:pt idx="5985">
                  <c:v>2695.0</c:v>
                </c:pt>
                <c:pt idx="5986">
                  <c:v>2695.0</c:v>
                </c:pt>
                <c:pt idx="5987">
                  <c:v>2695.0</c:v>
                </c:pt>
                <c:pt idx="5988">
                  <c:v>2695.0</c:v>
                </c:pt>
                <c:pt idx="5989">
                  <c:v>2695.0</c:v>
                </c:pt>
                <c:pt idx="5990">
                  <c:v>2695.0</c:v>
                </c:pt>
                <c:pt idx="5991">
                  <c:v>2695.0</c:v>
                </c:pt>
                <c:pt idx="5992">
                  <c:v>2695.0</c:v>
                </c:pt>
                <c:pt idx="5993">
                  <c:v>2695.0</c:v>
                </c:pt>
                <c:pt idx="5994">
                  <c:v>2695.0</c:v>
                </c:pt>
                <c:pt idx="5995">
                  <c:v>2696.0</c:v>
                </c:pt>
                <c:pt idx="5996">
                  <c:v>2696.0</c:v>
                </c:pt>
                <c:pt idx="5997">
                  <c:v>2697.0</c:v>
                </c:pt>
                <c:pt idx="5998">
                  <c:v>2697.0</c:v>
                </c:pt>
                <c:pt idx="5999">
                  <c:v>2697.0</c:v>
                </c:pt>
                <c:pt idx="6000">
                  <c:v>2697.0</c:v>
                </c:pt>
                <c:pt idx="6001">
                  <c:v>2697.0</c:v>
                </c:pt>
                <c:pt idx="6002">
                  <c:v>2697.0</c:v>
                </c:pt>
                <c:pt idx="6003">
                  <c:v>2697.0</c:v>
                </c:pt>
                <c:pt idx="6004">
                  <c:v>2698.0</c:v>
                </c:pt>
                <c:pt idx="6005">
                  <c:v>2698.0</c:v>
                </c:pt>
                <c:pt idx="6006">
                  <c:v>2699.0</c:v>
                </c:pt>
                <c:pt idx="6007">
                  <c:v>2700.0</c:v>
                </c:pt>
                <c:pt idx="6008">
                  <c:v>2700.0</c:v>
                </c:pt>
                <c:pt idx="6009">
                  <c:v>2700.0</c:v>
                </c:pt>
                <c:pt idx="6010">
                  <c:v>2700.0</c:v>
                </c:pt>
                <c:pt idx="6011">
                  <c:v>2700.0</c:v>
                </c:pt>
                <c:pt idx="6012">
                  <c:v>2700.0</c:v>
                </c:pt>
                <c:pt idx="6013">
                  <c:v>2700.0</c:v>
                </c:pt>
                <c:pt idx="6014">
                  <c:v>2700.0</c:v>
                </c:pt>
                <c:pt idx="6015">
                  <c:v>2700.0</c:v>
                </c:pt>
                <c:pt idx="6016">
                  <c:v>2700.0</c:v>
                </c:pt>
                <c:pt idx="6017">
                  <c:v>2700.0</c:v>
                </c:pt>
                <c:pt idx="6018">
                  <c:v>2701.0</c:v>
                </c:pt>
                <c:pt idx="6019">
                  <c:v>2702.0</c:v>
                </c:pt>
                <c:pt idx="6020">
                  <c:v>2702.0</c:v>
                </c:pt>
                <c:pt idx="6021">
                  <c:v>2703.0</c:v>
                </c:pt>
                <c:pt idx="6022">
                  <c:v>2703.0</c:v>
                </c:pt>
                <c:pt idx="6023">
                  <c:v>2703.0</c:v>
                </c:pt>
                <c:pt idx="6024">
                  <c:v>2703.0</c:v>
                </c:pt>
                <c:pt idx="6025">
                  <c:v>2704.0</c:v>
                </c:pt>
                <c:pt idx="6026">
                  <c:v>2704.0</c:v>
                </c:pt>
                <c:pt idx="6027">
                  <c:v>2704.0</c:v>
                </c:pt>
                <c:pt idx="6028">
                  <c:v>2704.0</c:v>
                </c:pt>
                <c:pt idx="6029">
                  <c:v>2704.0</c:v>
                </c:pt>
                <c:pt idx="6030">
                  <c:v>2704.0</c:v>
                </c:pt>
                <c:pt idx="6031">
                  <c:v>2704.0</c:v>
                </c:pt>
                <c:pt idx="6032">
                  <c:v>2704.0</c:v>
                </c:pt>
                <c:pt idx="6033">
                  <c:v>2704.0</c:v>
                </c:pt>
                <c:pt idx="6034">
                  <c:v>2704.0</c:v>
                </c:pt>
                <c:pt idx="6035">
                  <c:v>2705.0</c:v>
                </c:pt>
                <c:pt idx="6036">
                  <c:v>2705.0</c:v>
                </c:pt>
                <c:pt idx="6037">
                  <c:v>2706.0</c:v>
                </c:pt>
                <c:pt idx="6038">
                  <c:v>2707.0</c:v>
                </c:pt>
                <c:pt idx="6039">
                  <c:v>2707.0</c:v>
                </c:pt>
                <c:pt idx="6040">
                  <c:v>2708.0</c:v>
                </c:pt>
                <c:pt idx="6041">
                  <c:v>2709.0</c:v>
                </c:pt>
                <c:pt idx="6042">
                  <c:v>2710.0</c:v>
                </c:pt>
                <c:pt idx="6043">
                  <c:v>2711.0</c:v>
                </c:pt>
                <c:pt idx="6044">
                  <c:v>2712.0</c:v>
                </c:pt>
                <c:pt idx="6045">
                  <c:v>2713.0</c:v>
                </c:pt>
                <c:pt idx="6046">
                  <c:v>2714.0</c:v>
                </c:pt>
                <c:pt idx="6047">
                  <c:v>2715.0</c:v>
                </c:pt>
                <c:pt idx="6048">
                  <c:v>2716.0</c:v>
                </c:pt>
                <c:pt idx="6049">
                  <c:v>2716.0</c:v>
                </c:pt>
                <c:pt idx="6050">
                  <c:v>2716.0</c:v>
                </c:pt>
                <c:pt idx="6051">
                  <c:v>2716.0</c:v>
                </c:pt>
                <c:pt idx="6052">
                  <c:v>2716.0</c:v>
                </c:pt>
                <c:pt idx="6053">
                  <c:v>2717.0</c:v>
                </c:pt>
                <c:pt idx="6054">
                  <c:v>2718.0</c:v>
                </c:pt>
                <c:pt idx="6055">
                  <c:v>2718.0</c:v>
                </c:pt>
                <c:pt idx="6056">
                  <c:v>2719.0</c:v>
                </c:pt>
                <c:pt idx="6057">
                  <c:v>2719.0</c:v>
                </c:pt>
                <c:pt idx="6058">
                  <c:v>2720.0</c:v>
                </c:pt>
                <c:pt idx="6059">
                  <c:v>2721.0</c:v>
                </c:pt>
                <c:pt idx="6060">
                  <c:v>2721.0</c:v>
                </c:pt>
                <c:pt idx="6061">
                  <c:v>2722.0</c:v>
                </c:pt>
                <c:pt idx="6062">
                  <c:v>2723.0</c:v>
                </c:pt>
                <c:pt idx="6063">
                  <c:v>2724.0</c:v>
                </c:pt>
                <c:pt idx="6064">
                  <c:v>2725.0</c:v>
                </c:pt>
                <c:pt idx="6065">
                  <c:v>2726.0</c:v>
                </c:pt>
                <c:pt idx="6066">
                  <c:v>2726.0</c:v>
                </c:pt>
                <c:pt idx="6067">
                  <c:v>2726.0</c:v>
                </c:pt>
                <c:pt idx="6068">
                  <c:v>2727.0</c:v>
                </c:pt>
                <c:pt idx="6069">
                  <c:v>2728.0</c:v>
                </c:pt>
                <c:pt idx="6070">
                  <c:v>2728.0</c:v>
                </c:pt>
                <c:pt idx="6071">
                  <c:v>2729.0</c:v>
                </c:pt>
                <c:pt idx="6072">
                  <c:v>2729.0</c:v>
                </c:pt>
                <c:pt idx="6073">
                  <c:v>2729.0</c:v>
                </c:pt>
                <c:pt idx="6074">
                  <c:v>2729.0</c:v>
                </c:pt>
                <c:pt idx="6075">
                  <c:v>2729.0</c:v>
                </c:pt>
                <c:pt idx="6076">
                  <c:v>2729.0</c:v>
                </c:pt>
                <c:pt idx="6077">
                  <c:v>2730.0</c:v>
                </c:pt>
                <c:pt idx="6078">
                  <c:v>2731.0</c:v>
                </c:pt>
                <c:pt idx="6079">
                  <c:v>2731.0</c:v>
                </c:pt>
                <c:pt idx="6080">
                  <c:v>2731.0</c:v>
                </c:pt>
                <c:pt idx="6081">
                  <c:v>2731.0</c:v>
                </c:pt>
                <c:pt idx="6082">
                  <c:v>2731.0</c:v>
                </c:pt>
                <c:pt idx="6083">
                  <c:v>2732.0</c:v>
                </c:pt>
                <c:pt idx="6084">
                  <c:v>2733.0</c:v>
                </c:pt>
                <c:pt idx="6085">
                  <c:v>2733.0</c:v>
                </c:pt>
                <c:pt idx="6086">
                  <c:v>2733.0</c:v>
                </c:pt>
                <c:pt idx="6087">
                  <c:v>2733.0</c:v>
                </c:pt>
                <c:pt idx="6088">
                  <c:v>2733.0</c:v>
                </c:pt>
                <c:pt idx="6089">
                  <c:v>2734.0</c:v>
                </c:pt>
                <c:pt idx="6090">
                  <c:v>2735.0</c:v>
                </c:pt>
                <c:pt idx="6091">
                  <c:v>2736.0</c:v>
                </c:pt>
                <c:pt idx="6092">
                  <c:v>2737.0</c:v>
                </c:pt>
                <c:pt idx="6093">
                  <c:v>2738.0</c:v>
                </c:pt>
                <c:pt idx="6094">
                  <c:v>2739.0</c:v>
                </c:pt>
                <c:pt idx="6095">
                  <c:v>2740.0</c:v>
                </c:pt>
                <c:pt idx="6096">
                  <c:v>2740.0</c:v>
                </c:pt>
                <c:pt idx="6097">
                  <c:v>2741.0</c:v>
                </c:pt>
                <c:pt idx="6098">
                  <c:v>2742.0</c:v>
                </c:pt>
                <c:pt idx="6099">
                  <c:v>2743.0</c:v>
                </c:pt>
                <c:pt idx="6100">
                  <c:v>2744.0</c:v>
                </c:pt>
                <c:pt idx="6101">
                  <c:v>2744.0</c:v>
                </c:pt>
                <c:pt idx="6102">
                  <c:v>2744.0</c:v>
                </c:pt>
                <c:pt idx="6103">
                  <c:v>2744.0</c:v>
                </c:pt>
                <c:pt idx="6104">
                  <c:v>2744.0</c:v>
                </c:pt>
                <c:pt idx="6105">
                  <c:v>2744.0</c:v>
                </c:pt>
                <c:pt idx="6106">
                  <c:v>2745.0</c:v>
                </c:pt>
                <c:pt idx="6107">
                  <c:v>2746.0</c:v>
                </c:pt>
                <c:pt idx="6108">
                  <c:v>2746.0</c:v>
                </c:pt>
                <c:pt idx="6109">
                  <c:v>2746.0</c:v>
                </c:pt>
                <c:pt idx="6110">
                  <c:v>2746.0</c:v>
                </c:pt>
                <c:pt idx="6111">
                  <c:v>2747.0</c:v>
                </c:pt>
                <c:pt idx="6112">
                  <c:v>2747.0</c:v>
                </c:pt>
                <c:pt idx="6113">
                  <c:v>2747.0</c:v>
                </c:pt>
                <c:pt idx="6114">
                  <c:v>2748.0</c:v>
                </c:pt>
                <c:pt idx="6115">
                  <c:v>2748.0</c:v>
                </c:pt>
                <c:pt idx="6116">
                  <c:v>2749.0</c:v>
                </c:pt>
                <c:pt idx="6117">
                  <c:v>2750.0</c:v>
                </c:pt>
                <c:pt idx="6118">
                  <c:v>2750.0</c:v>
                </c:pt>
                <c:pt idx="6119">
                  <c:v>2750.0</c:v>
                </c:pt>
                <c:pt idx="6120">
                  <c:v>2750.0</c:v>
                </c:pt>
                <c:pt idx="6121">
                  <c:v>2750.0</c:v>
                </c:pt>
                <c:pt idx="6122">
                  <c:v>2750.0</c:v>
                </c:pt>
                <c:pt idx="6123">
                  <c:v>2750.0</c:v>
                </c:pt>
                <c:pt idx="6124">
                  <c:v>2750.0</c:v>
                </c:pt>
                <c:pt idx="6125">
                  <c:v>2750.0</c:v>
                </c:pt>
                <c:pt idx="6126">
                  <c:v>2751.0</c:v>
                </c:pt>
                <c:pt idx="6127">
                  <c:v>2751.0</c:v>
                </c:pt>
                <c:pt idx="6128">
                  <c:v>2751.0</c:v>
                </c:pt>
                <c:pt idx="6129">
                  <c:v>2751.0</c:v>
                </c:pt>
                <c:pt idx="6130">
                  <c:v>2751.0</c:v>
                </c:pt>
                <c:pt idx="6131">
                  <c:v>2751.0</c:v>
                </c:pt>
                <c:pt idx="6132">
                  <c:v>2752.0</c:v>
                </c:pt>
                <c:pt idx="6133">
                  <c:v>2752.0</c:v>
                </c:pt>
                <c:pt idx="6134">
                  <c:v>2752.0</c:v>
                </c:pt>
                <c:pt idx="6135">
                  <c:v>2752.0</c:v>
                </c:pt>
                <c:pt idx="6136">
                  <c:v>2752.0</c:v>
                </c:pt>
                <c:pt idx="6137">
                  <c:v>2752.0</c:v>
                </c:pt>
                <c:pt idx="6138">
                  <c:v>2752.0</c:v>
                </c:pt>
                <c:pt idx="6139">
                  <c:v>2752.0</c:v>
                </c:pt>
                <c:pt idx="6140">
                  <c:v>2752.0</c:v>
                </c:pt>
                <c:pt idx="6141">
                  <c:v>2752.0</c:v>
                </c:pt>
                <c:pt idx="6142">
                  <c:v>2752.0</c:v>
                </c:pt>
                <c:pt idx="6143">
                  <c:v>2753.0</c:v>
                </c:pt>
                <c:pt idx="6144">
                  <c:v>2753.0</c:v>
                </c:pt>
                <c:pt idx="6145">
                  <c:v>2753.0</c:v>
                </c:pt>
                <c:pt idx="6146">
                  <c:v>2754.0</c:v>
                </c:pt>
                <c:pt idx="6147">
                  <c:v>2755.0</c:v>
                </c:pt>
                <c:pt idx="6148">
                  <c:v>2756.0</c:v>
                </c:pt>
                <c:pt idx="6149">
                  <c:v>2757.0</c:v>
                </c:pt>
                <c:pt idx="6150">
                  <c:v>2758.0</c:v>
                </c:pt>
                <c:pt idx="6151">
                  <c:v>2758.0</c:v>
                </c:pt>
                <c:pt idx="6152">
                  <c:v>2758.0</c:v>
                </c:pt>
                <c:pt idx="6153">
                  <c:v>2758.0</c:v>
                </c:pt>
                <c:pt idx="6154">
                  <c:v>2758.0</c:v>
                </c:pt>
                <c:pt idx="6155">
                  <c:v>2758.0</c:v>
                </c:pt>
                <c:pt idx="6156">
                  <c:v>2758.0</c:v>
                </c:pt>
                <c:pt idx="6157">
                  <c:v>2758.0</c:v>
                </c:pt>
                <c:pt idx="6158">
                  <c:v>2759.0</c:v>
                </c:pt>
                <c:pt idx="6159">
                  <c:v>2759.0</c:v>
                </c:pt>
                <c:pt idx="6160">
                  <c:v>2760.0</c:v>
                </c:pt>
                <c:pt idx="6161">
                  <c:v>2760.0</c:v>
                </c:pt>
                <c:pt idx="6162">
                  <c:v>2760.0</c:v>
                </c:pt>
                <c:pt idx="6163">
                  <c:v>2760.0</c:v>
                </c:pt>
                <c:pt idx="6164">
                  <c:v>2760.0</c:v>
                </c:pt>
                <c:pt idx="6165">
                  <c:v>2760.0</c:v>
                </c:pt>
                <c:pt idx="6166">
                  <c:v>2760.0</c:v>
                </c:pt>
                <c:pt idx="6167">
                  <c:v>2760.0</c:v>
                </c:pt>
                <c:pt idx="6168">
                  <c:v>2760.0</c:v>
                </c:pt>
                <c:pt idx="6169">
                  <c:v>2760.0</c:v>
                </c:pt>
                <c:pt idx="6170">
                  <c:v>2760.0</c:v>
                </c:pt>
                <c:pt idx="6171">
                  <c:v>2760.0</c:v>
                </c:pt>
                <c:pt idx="6172">
                  <c:v>2760.0</c:v>
                </c:pt>
                <c:pt idx="6173">
                  <c:v>2760.0</c:v>
                </c:pt>
                <c:pt idx="6174">
                  <c:v>2761.0</c:v>
                </c:pt>
                <c:pt idx="6175">
                  <c:v>2761.0</c:v>
                </c:pt>
                <c:pt idx="6176">
                  <c:v>2761.0</c:v>
                </c:pt>
                <c:pt idx="6177">
                  <c:v>2761.0</c:v>
                </c:pt>
                <c:pt idx="6178">
                  <c:v>2761.0</c:v>
                </c:pt>
                <c:pt idx="6179">
                  <c:v>2761.0</c:v>
                </c:pt>
                <c:pt idx="6180">
                  <c:v>2761.0</c:v>
                </c:pt>
                <c:pt idx="6181">
                  <c:v>2761.0</c:v>
                </c:pt>
                <c:pt idx="6182">
                  <c:v>2761.0</c:v>
                </c:pt>
                <c:pt idx="6183">
                  <c:v>2762.0</c:v>
                </c:pt>
                <c:pt idx="6184">
                  <c:v>2763.0</c:v>
                </c:pt>
                <c:pt idx="6185">
                  <c:v>2764.0</c:v>
                </c:pt>
                <c:pt idx="6186">
                  <c:v>2764.0</c:v>
                </c:pt>
                <c:pt idx="6187">
                  <c:v>2765.0</c:v>
                </c:pt>
                <c:pt idx="6188">
                  <c:v>2766.0</c:v>
                </c:pt>
                <c:pt idx="6189">
                  <c:v>2767.0</c:v>
                </c:pt>
                <c:pt idx="6190">
                  <c:v>2767.0</c:v>
                </c:pt>
                <c:pt idx="6191">
                  <c:v>2767.0</c:v>
                </c:pt>
                <c:pt idx="6192">
                  <c:v>2767.0</c:v>
                </c:pt>
                <c:pt idx="6193">
                  <c:v>2767.0</c:v>
                </c:pt>
                <c:pt idx="6194">
                  <c:v>2767.0</c:v>
                </c:pt>
                <c:pt idx="6195">
                  <c:v>2767.0</c:v>
                </c:pt>
                <c:pt idx="6196">
                  <c:v>2768.0</c:v>
                </c:pt>
                <c:pt idx="6197">
                  <c:v>2768.0</c:v>
                </c:pt>
                <c:pt idx="6198">
                  <c:v>2768.0</c:v>
                </c:pt>
                <c:pt idx="6199">
                  <c:v>2768.0</c:v>
                </c:pt>
                <c:pt idx="6200">
                  <c:v>2768.0</c:v>
                </c:pt>
                <c:pt idx="6201">
                  <c:v>2768.0</c:v>
                </c:pt>
                <c:pt idx="6202">
                  <c:v>2768.0</c:v>
                </c:pt>
                <c:pt idx="6203">
                  <c:v>2769.0</c:v>
                </c:pt>
                <c:pt idx="6204">
                  <c:v>2769.0</c:v>
                </c:pt>
                <c:pt idx="6205">
                  <c:v>2770.0</c:v>
                </c:pt>
                <c:pt idx="6206">
                  <c:v>2770.0</c:v>
                </c:pt>
                <c:pt idx="6207">
                  <c:v>2770.0</c:v>
                </c:pt>
                <c:pt idx="6208">
                  <c:v>2770.0</c:v>
                </c:pt>
                <c:pt idx="6209">
                  <c:v>2770.0</c:v>
                </c:pt>
                <c:pt idx="6210">
                  <c:v>2770.0</c:v>
                </c:pt>
                <c:pt idx="6211">
                  <c:v>2770.0</c:v>
                </c:pt>
                <c:pt idx="6212">
                  <c:v>2771.0</c:v>
                </c:pt>
                <c:pt idx="6213">
                  <c:v>2771.0</c:v>
                </c:pt>
                <c:pt idx="6214">
                  <c:v>2772.0</c:v>
                </c:pt>
                <c:pt idx="6215">
                  <c:v>2773.0</c:v>
                </c:pt>
                <c:pt idx="6216">
                  <c:v>2774.0</c:v>
                </c:pt>
                <c:pt idx="6217">
                  <c:v>2775.0</c:v>
                </c:pt>
                <c:pt idx="6218">
                  <c:v>2776.0</c:v>
                </c:pt>
                <c:pt idx="6219">
                  <c:v>2777.0</c:v>
                </c:pt>
                <c:pt idx="6220">
                  <c:v>2777.0</c:v>
                </c:pt>
                <c:pt idx="6221">
                  <c:v>2778.0</c:v>
                </c:pt>
                <c:pt idx="6222">
                  <c:v>2779.0</c:v>
                </c:pt>
                <c:pt idx="6223">
                  <c:v>2780.0</c:v>
                </c:pt>
                <c:pt idx="6224">
                  <c:v>2781.0</c:v>
                </c:pt>
                <c:pt idx="6225">
                  <c:v>2782.0</c:v>
                </c:pt>
                <c:pt idx="6226">
                  <c:v>2783.0</c:v>
                </c:pt>
                <c:pt idx="6227">
                  <c:v>2783.0</c:v>
                </c:pt>
                <c:pt idx="6228">
                  <c:v>2783.0</c:v>
                </c:pt>
                <c:pt idx="6229">
                  <c:v>2784.0</c:v>
                </c:pt>
                <c:pt idx="6230">
                  <c:v>2785.0</c:v>
                </c:pt>
                <c:pt idx="6231">
                  <c:v>2785.0</c:v>
                </c:pt>
                <c:pt idx="6232">
                  <c:v>2785.0</c:v>
                </c:pt>
                <c:pt idx="6233">
                  <c:v>2785.0</c:v>
                </c:pt>
                <c:pt idx="6234">
                  <c:v>2785.0</c:v>
                </c:pt>
                <c:pt idx="6235">
                  <c:v>2786.0</c:v>
                </c:pt>
                <c:pt idx="6236">
                  <c:v>2786.0</c:v>
                </c:pt>
                <c:pt idx="6237">
                  <c:v>2786.0</c:v>
                </c:pt>
                <c:pt idx="6238">
                  <c:v>2786.0</c:v>
                </c:pt>
                <c:pt idx="6239">
                  <c:v>2786.0</c:v>
                </c:pt>
                <c:pt idx="6240">
                  <c:v>2786.0</c:v>
                </c:pt>
                <c:pt idx="6241">
                  <c:v>2786.0</c:v>
                </c:pt>
                <c:pt idx="6242">
                  <c:v>2786.0</c:v>
                </c:pt>
                <c:pt idx="6243">
                  <c:v>2786.0</c:v>
                </c:pt>
                <c:pt idx="6244">
                  <c:v>2786.0</c:v>
                </c:pt>
                <c:pt idx="6245">
                  <c:v>2786.0</c:v>
                </c:pt>
                <c:pt idx="6246">
                  <c:v>2786.0</c:v>
                </c:pt>
                <c:pt idx="6247">
                  <c:v>2786.0</c:v>
                </c:pt>
                <c:pt idx="6248">
                  <c:v>2786.0</c:v>
                </c:pt>
                <c:pt idx="6249">
                  <c:v>2787.0</c:v>
                </c:pt>
                <c:pt idx="6250">
                  <c:v>2787.0</c:v>
                </c:pt>
                <c:pt idx="6251">
                  <c:v>2788.0</c:v>
                </c:pt>
                <c:pt idx="6252">
                  <c:v>2789.0</c:v>
                </c:pt>
                <c:pt idx="6253">
                  <c:v>2789.0</c:v>
                </c:pt>
                <c:pt idx="6254">
                  <c:v>2789.0</c:v>
                </c:pt>
                <c:pt idx="6255">
                  <c:v>2790.0</c:v>
                </c:pt>
                <c:pt idx="6256">
                  <c:v>2790.0</c:v>
                </c:pt>
                <c:pt idx="6257">
                  <c:v>2791.0</c:v>
                </c:pt>
                <c:pt idx="6258">
                  <c:v>2792.0</c:v>
                </c:pt>
                <c:pt idx="6259">
                  <c:v>2793.0</c:v>
                </c:pt>
                <c:pt idx="6260">
                  <c:v>2793.0</c:v>
                </c:pt>
                <c:pt idx="6261">
                  <c:v>2793.0</c:v>
                </c:pt>
                <c:pt idx="6262">
                  <c:v>2793.0</c:v>
                </c:pt>
                <c:pt idx="6263">
                  <c:v>2793.0</c:v>
                </c:pt>
                <c:pt idx="6264">
                  <c:v>2793.0</c:v>
                </c:pt>
                <c:pt idx="6265">
                  <c:v>2793.0</c:v>
                </c:pt>
                <c:pt idx="6266">
                  <c:v>2793.0</c:v>
                </c:pt>
                <c:pt idx="6267">
                  <c:v>2793.0</c:v>
                </c:pt>
                <c:pt idx="6268">
                  <c:v>2793.0</c:v>
                </c:pt>
                <c:pt idx="6269">
                  <c:v>2794.0</c:v>
                </c:pt>
                <c:pt idx="6270">
                  <c:v>2794.0</c:v>
                </c:pt>
                <c:pt idx="6271">
                  <c:v>2794.0</c:v>
                </c:pt>
                <c:pt idx="6272">
                  <c:v>2795.0</c:v>
                </c:pt>
                <c:pt idx="6273">
                  <c:v>2796.0</c:v>
                </c:pt>
                <c:pt idx="6274">
                  <c:v>2797.0</c:v>
                </c:pt>
                <c:pt idx="6275">
                  <c:v>2797.0</c:v>
                </c:pt>
                <c:pt idx="6276">
                  <c:v>2798.0</c:v>
                </c:pt>
                <c:pt idx="6277">
                  <c:v>2799.0</c:v>
                </c:pt>
                <c:pt idx="6278">
                  <c:v>2799.0</c:v>
                </c:pt>
                <c:pt idx="6279">
                  <c:v>2799.0</c:v>
                </c:pt>
                <c:pt idx="6280">
                  <c:v>2800.0</c:v>
                </c:pt>
                <c:pt idx="6281">
                  <c:v>2801.0</c:v>
                </c:pt>
                <c:pt idx="6282">
                  <c:v>2801.0</c:v>
                </c:pt>
                <c:pt idx="6283">
                  <c:v>2801.0</c:v>
                </c:pt>
                <c:pt idx="6284">
                  <c:v>2801.0</c:v>
                </c:pt>
                <c:pt idx="6285">
                  <c:v>2801.0</c:v>
                </c:pt>
                <c:pt idx="6286">
                  <c:v>2801.0</c:v>
                </c:pt>
                <c:pt idx="6287">
                  <c:v>2801.0</c:v>
                </c:pt>
                <c:pt idx="6288">
                  <c:v>2801.0</c:v>
                </c:pt>
                <c:pt idx="6289">
                  <c:v>2801.0</c:v>
                </c:pt>
                <c:pt idx="6290">
                  <c:v>2801.0</c:v>
                </c:pt>
                <c:pt idx="6291">
                  <c:v>2801.0</c:v>
                </c:pt>
                <c:pt idx="6292">
                  <c:v>2801.0</c:v>
                </c:pt>
                <c:pt idx="6293">
                  <c:v>2802.0</c:v>
                </c:pt>
                <c:pt idx="6294">
                  <c:v>2802.0</c:v>
                </c:pt>
                <c:pt idx="6295">
                  <c:v>2803.0</c:v>
                </c:pt>
                <c:pt idx="6296">
                  <c:v>2803.0</c:v>
                </c:pt>
                <c:pt idx="6297">
                  <c:v>2804.0</c:v>
                </c:pt>
                <c:pt idx="6298">
                  <c:v>2804.0</c:v>
                </c:pt>
                <c:pt idx="6299">
                  <c:v>2804.0</c:v>
                </c:pt>
                <c:pt idx="6300">
                  <c:v>2804.0</c:v>
                </c:pt>
                <c:pt idx="6301">
                  <c:v>2804.0</c:v>
                </c:pt>
                <c:pt idx="6302">
                  <c:v>2804.0</c:v>
                </c:pt>
                <c:pt idx="6303">
                  <c:v>2804.0</c:v>
                </c:pt>
                <c:pt idx="6304">
                  <c:v>2804.0</c:v>
                </c:pt>
                <c:pt idx="6305">
                  <c:v>2805.0</c:v>
                </c:pt>
                <c:pt idx="6306">
                  <c:v>2806.0</c:v>
                </c:pt>
                <c:pt idx="6307">
                  <c:v>2806.0</c:v>
                </c:pt>
                <c:pt idx="6308">
                  <c:v>2806.0</c:v>
                </c:pt>
                <c:pt idx="6309">
                  <c:v>2806.0</c:v>
                </c:pt>
                <c:pt idx="6310">
                  <c:v>2807.0</c:v>
                </c:pt>
                <c:pt idx="6311">
                  <c:v>2807.0</c:v>
                </c:pt>
                <c:pt idx="6312">
                  <c:v>2807.0</c:v>
                </c:pt>
                <c:pt idx="6313">
                  <c:v>2808.0</c:v>
                </c:pt>
                <c:pt idx="6314">
                  <c:v>2808.0</c:v>
                </c:pt>
                <c:pt idx="6315">
                  <c:v>2809.0</c:v>
                </c:pt>
                <c:pt idx="6316">
                  <c:v>2810.0</c:v>
                </c:pt>
                <c:pt idx="6317">
                  <c:v>2810.0</c:v>
                </c:pt>
                <c:pt idx="6318">
                  <c:v>2811.0</c:v>
                </c:pt>
                <c:pt idx="6319">
                  <c:v>2812.0</c:v>
                </c:pt>
                <c:pt idx="6320">
                  <c:v>2813.0</c:v>
                </c:pt>
                <c:pt idx="6321">
                  <c:v>2813.0</c:v>
                </c:pt>
                <c:pt idx="6322">
                  <c:v>2814.0</c:v>
                </c:pt>
                <c:pt idx="6323">
                  <c:v>2814.0</c:v>
                </c:pt>
                <c:pt idx="6324">
                  <c:v>2815.0</c:v>
                </c:pt>
                <c:pt idx="6325">
                  <c:v>2816.0</c:v>
                </c:pt>
                <c:pt idx="6326">
                  <c:v>2816.0</c:v>
                </c:pt>
                <c:pt idx="6327">
                  <c:v>2816.0</c:v>
                </c:pt>
                <c:pt idx="6328">
                  <c:v>2816.0</c:v>
                </c:pt>
                <c:pt idx="6329">
                  <c:v>2816.0</c:v>
                </c:pt>
                <c:pt idx="6330">
                  <c:v>2817.0</c:v>
                </c:pt>
                <c:pt idx="6331">
                  <c:v>2818.0</c:v>
                </c:pt>
                <c:pt idx="6332">
                  <c:v>2818.0</c:v>
                </c:pt>
                <c:pt idx="6333">
                  <c:v>2818.0</c:v>
                </c:pt>
                <c:pt idx="6334">
                  <c:v>2818.0</c:v>
                </c:pt>
                <c:pt idx="6335">
                  <c:v>2818.0</c:v>
                </c:pt>
                <c:pt idx="6336">
                  <c:v>2818.0</c:v>
                </c:pt>
                <c:pt idx="6337">
                  <c:v>2818.0</c:v>
                </c:pt>
                <c:pt idx="6338">
                  <c:v>2818.0</c:v>
                </c:pt>
                <c:pt idx="6339">
                  <c:v>2818.0</c:v>
                </c:pt>
                <c:pt idx="6340">
                  <c:v>2818.0</c:v>
                </c:pt>
                <c:pt idx="6341">
                  <c:v>2819.0</c:v>
                </c:pt>
                <c:pt idx="6342">
                  <c:v>2819.0</c:v>
                </c:pt>
                <c:pt idx="6343">
                  <c:v>2820.0</c:v>
                </c:pt>
                <c:pt idx="6344">
                  <c:v>2820.0</c:v>
                </c:pt>
                <c:pt idx="6345">
                  <c:v>2821.0</c:v>
                </c:pt>
                <c:pt idx="6346">
                  <c:v>2821.0</c:v>
                </c:pt>
                <c:pt idx="6347">
                  <c:v>2821.0</c:v>
                </c:pt>
                <c:pt idx="6348">
                  <c:v>2821.0</c:v>
                </c:pt>
                <c:pt idx="6349">
                  <c:v>2821.0</c:v>
                </c:pt>
                <c:pt idx="6350">
                  <c:v>2822.0</c:v>
                </c:pt>
                <c:pt idx="6351">
                  <c:v>2822.0</c:v>
                </c:pt>
                <c:pt idx="6352">
                  <c:v>2822.0</c:v>
                </c:pt>
                <c:pt idx="6353">
                  <c:v>2822.0</c:v>
                </c:pt>
                <c:pt idx="6354">
                  <c:v>2822.0</c:v>
                </c:pt>
                <c:pt idx="6355">
                  <c:v>2823.0</c:v>
                </c:pt>
                <c:pt idx="6356">
                  <c:v>2823.0</c:v>
                </c:pt>
                <c:pt idx="6357">
                  <c:v>2824.0</c:v>
                </c:pt>
                <c:pt idx="6358">
                  <c:v>2824.0</c:v>
                </c:pt>
                <c:pt idx="6359">
                  <c:v>2825.0</c:v>
                </c:pt>
                <c:pt idx="6360">
                  <c:v>2825.0</c:v>
                </c:pt>
                <c:pt idx="6361">
                  <c:v>2826.0</c:v>
                </c:pt>
                <c:pt idx="6362">
                  <c:v>2827.0</c:v>
                </c:pt>
                <c:pt idx="6363">
                  <c:v>2828.0</c:v>
                </c:pt>
                <c:pt idx="6364">
                  <c:v>2828.0</c:v>
                </c:pt>
                <c:pt idx="6365">
                  <c:v>2828.0</c:v>
                </c:pt>
                <c:pt idx="6366">
                  <c:v>2828.0</c:v>
                </c:pt>
                <c:pt idx="6367">
                  <c:v>2828.0</c:v>
                </c:pt>
                <c:pt idx="6368">
                  <c:v>2829.0</c:v>
                </c:pt>
                <c:pt idx="6369">
                  <c:v>2830.0</c:v>
                </c:pt>
                <c:pt idx="6370">
                  <c:v>2831.0</c:v>
                </c:pt>
                <c:pt idx="6371">
                  <c:v>2831.0</c:v>
                </c:pt>
                <c:pt idx="6372">
                  <c:v>2831.0</c:v>
                </c:pt>
                <c:pt idx="6373">
                  <c:v>2831.0</c:v>
                </c:pt>
                <c:pt idx="6374">
                  <c:v>2831.0</c:v>
                </c:pt>
                <c:pt idx="6375">
                  <c:v>2831.0</c:v>
                </c:pt>
                <c:pt idx="6376">
                  <c:v>2831.0</c:v>
                </c:pt>
                <c:pt idx="6377">
                  <c:v>2832.0</c:v>
                </c:pt>
                <c:pt idx="6378">
                  <c:v>2833.0</c:v>
                </c:pt>
                <c:pt idx="6379">
                  <c:v>2834.0</c:v>
                </c:pt>
                <c:pt idx="6380">
                  <c:v>2835.0</c:v>
                </c:pt>
                <c:pt idx="6381">
                  <c:v>2836.0</c:v>
                </c:pt>
                <c:pt idx="6382">
                  <c:v>2837.0</c:v>
                </c:pt>
                <c:pt idx="6383">
                  <c:v>2838.0</c:v>
                </c:pt>
                <c:pt idx="6384">
                  <c:v>2839.0</c:v>
                </c:pt>
                <c:pt idx="6385">
                  <c:v>2840.0</c:v>
                </c:pt>
                <c:pt idx="6386">
                  <c:v>2841.0</c:v>
                </c:pt>
                <c:pt idx="6387">
                  <c:v>2842.0</c:v>
                </c:pt>
                <c:pt idx="6388">
                  <c:v>2843.0</c:v>
                </c:pt>
                <c:pt idx="6389">
                  <c:v>2844.0</c:v>
                </c:pt>
                <c:pt idx="6390">
                  <c:v>2845.0</c:v>
                </c:pt>
                <c:pt idx="6391">
                  <c:v>2846.0</c:v>
                </c:pt>
                <c:pt idx="6392">
                  <c:v>2847.0</c:v>
                </c:pt>
                <c:pt idx="6393">
                  <c:v>2848.0</c:v>
                </c:pt>
                <c:pt idx="6394">
                  <c:v>2849.0</c:v>
                </c:pt>
                <c:pt idx="6395">
                  <c:v>2850.0</c:v>
                </c:pt>
                <c:pt idx="6396">
                  <c:v>2850.0</c:v>
                </c:pt>
                <c:pt idx="6397">
                  <c:v>2850.0</c:v>
                </c:pt>
                <c:pt idx="6398">
                  <c:v>2850.0</c:v>
                </c:pt>
                <c:pt idx="6399">
                  <c:v>2850.0</c:v>
                </c:pt>
                <c:pt idx="6400">
                  <c:v>2850.0</c:v>
                </c:pt>
                <c:pt idx="6401">
                  <c:v>2850.0</c:v>
                </c:pt>
                <c:pt idx="6402">
                  <c:v>2850.0</c:v>
                </c:pt>
                <c:pt idx="6403">
                  <c:v>2851.0</c:v>
                </c:pt>
                <c:pt idx="6404">
                  <c:v>2851.0</c:v>
                </c:pt>
                <c:pt idx="6405">
                  <c:v>2851.0</c:v>
                </c:pt>
                <c:pt idx="6406">
                  <c:v>2851.0</c:v>
                </c:pt>
                <c:pt idx="6407">
                  <c:v>2851.0</c:v>
                </c:pt>
                <c:pt idx="6408">
                  <c:v>2851.0</c:v>
                </c:pt>
                <c:pt idx="6409">
                  <c:v>2851.0</c:v>
                </c:pt>
                <c:pt idx="6410">
                  <c:v>2852.0</c:v>
                </c:pt>
                <c:pt idx="6411">
                  <c:v>2852.0</c:v>
                </c:pt>
                <c:pt idx="6412">
                  <c:v>2852.0</c:v>
                </c:pt>
                <c:pt idx="6413">
                  <c:v>2852.0</c:v>
                </c:pt>
                <c:pt idx="6414">
                  <c:v>2852.0</c:v>
                </c:pt>
                <c:pt idx="6415">
                  <c:v>2853.0</c:v>
                </c:pt>
                <c:pt idx="6416">
                  <c:v>2853.0</c:v>
                </c:pt>
                <c:pt idx="6417">
                  <c:v>2853.0</c:v>
                </c:pt>
                <c:pt idx="6418">
                  <c:v>2853.0</c:v>
                </c:pt>
                <c:pt idx="6419">
                  <c:v>2854.0</c:v>
                </c:pt>
                <c:pt idx="6420">
                  <c:v>2855.0</c:v>
                </c:pt>
                <c:pt idx="6421">
                  <c:v>2855.0</c:v>
                </c:pt>
                <c:pt idx="6422">
                  <c:v>2855.0</c:v>
                </c:pt>
                <c:pt idx="6423">
                  <c:v>2855.0</c:v>
                </c:pt>
                <c:pt idx="6424">
                  <c:v>2855.0</c:v>
                </c:pt>
                <c:pt idx="6425">
                  <c:v>2855.0</c:v>
                </c:pt>
                <c:pt idx="6426">
                  <c:v>2855.0</c:v>
                </c:pt>
                <c:pt idx="6427">
                  <c:v>2855.0</c:v>
                </c:pt>
                <c:pt idx="6428">
                  <c:v>2855.0</c:v>
                </c:pt>
                <c:pt idx="6429">
                  <c:v>2855.0</c:v>
                </c:pt>
                <c:pt idx="6430">
                  <c:v>2855.0</c:v>
                </c:pt>
                <c:pt idx="6431">
                  <c:v>2855.0</c:v>
                </c:pt>
                <c:pt idx="6432">
                  <c:v>2855.0</c:v>
                </c:pt>
                <c:pt idx="6433">
                  <c:v>2856.0</c:v>
                </c:pt>
                <c:pt idx="6434">
                  <c:v>2856.0</c:v>
                </c:pt>
                <c:pt idx="6435">
                  <c:v>2856.0</c:v>
                </c:pt>
                <c:pt idx="6436">
                  <c:v>2856.0</c:v>
                </c:pt>
                <c:pt idx="6437">
                  <c:v>2856.0</c:v>
                </c:pt>
                <c:pt idx="6438">
                  <c:v>2856.0</c:v>
                </c:pt>
                <c:pt idx="6439">
                  <c:v>2856.0</c:v>
                </c:pt>
                <c:pt idx="6440">
                  <c:v>2856.0</c:v>
                </c:pt>
                <c:pt idx="6441">
                  <c:v>2856.0</c:v>
                </c:pt>
                <c:pt idx="6442">
                  <c:v>2856.0</c:v>
                </c:pt>
                <c:pt idx="6443">
                  <c:v>2856.0</c:v>
                </c:pt>
                <c:pt idx="6444">
                  <c:v>2856.0</c:v>
                </c:pt>
                <c:pt idx="6445">
                  <c:v>2856.0</c:v>
                </c:pt>
                <c:pt idx="6446">
                  <c:v>2856.0</c:v>
                </c:pt>
                <c:pt idx="6447">
                  <c:v>2856.0</c:v>
                </c:pt>
                <c:pt idx="6448">
                  <c:v>2856.0</c:v>
                </c:pt>
                <c:pt idx="6449">
                  <c:v>2856.0</c:v>
                </c:pt>
                <c:pt idx="6450">
                  <c:v>2856.0</c:v>
                </c:pt>
                <c:pt idx="6451">
                  <c:v>2856.0</c:v>
                </c:pt>
                <c:pt idx="6452">
                  <c:v>2856.0</c:v>
                </c:pt>
                <c:pt idx="6453">
                  <c:v>2857.0</c:v>
                </c:pt>
                <c:pt idx="6454">
                  <c:v>2857.0</c:v>
                </c:pt>
                <c:pt idx="6455">
                  <c:v>2857.0</c:v>
                </c:pt>
                <c:pt idx="6456">
                  <c:v>2858.0</c:v>
                </c:pt>
                <c:pt idx="6457">
                  <c:v>2859.0</c:v>
                </c:pt>
                <c:pt idx="6458">
                  <c:v>2859.0</c:v>
                </c:pt>
                <c:pt idx="6459">
                  <c:v>2859.0</c:v>
                </c:pt>
                <c:pt idx="6460">
                  <c:v>2860.0</c:v>
                </c:pt>
                <c:pt idx="6461">
                  <c:v>2861.0</c:v>
                </c:pt>
                <c:pt idx="6462">
                  <c:v>2862.0</c:v>
                </c:pt>
                <c:pt idx="6463">
                  <c:v>2863.0</c:v>
                </c:pt>
                <c:pt idx="6464">
                  <c:v>2864.0</c:v>
                </c:pt>
                <c:pt idx="6465">
                  <c:v>2865.0</c:v>
                </c:pt>
                <c:pt idx="6466">
                  <c:v>2865.0</c:v>
                </c:pt>
                <c:pt idx="6467">
                  <c:v>2865.0</c:v>
                </c:pt>
                <c:pt idx="6468">
                  <c:v>2865.0</c:v>
                </c:pt>
                <c:pt idx="6469">
                  <c:v>2865.0</c:v>
                </c:pt>
                <c:pt idx="6470">
                  <c:v>2865.0</c:v>
                </c:pt>
                <c:pt idx="6471">
                  <c:v>2865.0</c:v>
                </c:pt>
                <c:pt idx="6472">
                  <c:v>2866.0</c:v>
                </c:pt>
                <c:pt idx="6473">
                  <c:v>2867.0</c:v>
                </c:pt>
                <c:pt idx="6474">
                  <c:v>2867.0</c:v>
                </c:pt>
                <c:pt idx="6475">
                  <c:v>2867.0</c:v>
                </c:pt>
                <c:pt idx="6476">
                  <c:v>2867.0</c:v>
                </c:pt>
                <c:pt idx="6477">
                  <c:v>2868.0</c:v>
                </c:pt>
                <c:pt idx="6478">
                  <c:v>2868.0</c:v>
                </c:pt>
                <c:pt idx="6479">
                  <c:v>2868.0</c:v>
                </c:pt>
                <c:pt idx="6480">
                  <c:v>2868.0</c:v>
                </c:pt>
                <c:pt idx="6481">
                  <c:v>2868.0</c:v>
                </c:pt>
                <c:pt idx="6482">
                  <c:v>2868.0</c:v>
                </c:pt>
                <c:pt idx="6483">
                  <c:v>2868.0</c:v>
                </c:pt>
                <c:pt idx="6484">
                  <c:v>2868.0</c:v>
                </c:pt>
                <c:pt idx="6485">
                  <c:v>2868.0</c:v>
                </c:pt>
                <c:pt idx="6486">
                  <c:v>2868.0</c:v>
                </c:pt>
                <c:pt idx="6487">
                  <c:v>2869.0</c:v>
                </c:pt>
                <c:pt idx="6488">
                  <c:v>2869.0</c:v>
                </c:pt>
                <c:pt idx="6489">
                  <c:v>2869.0</c:v>
                </c:pt>
                <c:pt idx="6490">
                  <c:v>2870.0</c:v>
                </c:pt>
                <c:pt idx="6491">
                  <c:v>2870.0</c:v>
                </c:pt>
                <c:pt idx="6492">
                  <c:v>2870.0</c:v>
                </c:pt>
                <c:pt idx="6493">
                  <c:v>2871.0</c:v>
                </c:pt>
                <c:pt idx="6494">
                  <c:v>2872.0</c:v>
                </c:pt>
                <c:pt idx="6495">
                  <c:v>2873.0</c:v>
                </c:pt>
                <c:pt idx="6496">
                  <c:v>2874.0</c:v>
                </c:pt>
                <c:pt idx="6497">
                  <c:v>2875.0</c:v>
                </c:pt>
                <c:pt idx="6498">
                  <c:v>2876.0</c:v>
                </c:pt>
                <c:pt idx="6499">
                  <c:v>2876.0</c:v>
                </c:pt>
                <c:pt idx="6500">
                  <c:v>2876.0</c:v>
                </c:pt>
                <c:pt idx="6501">
                  <c:v>2877.0</c:v>
                </c:pt>
                <c:pt idx="6502">
                  <c:v>2878.0</c:v>
                </c:pt>
                <c:pt idx="6503">
                  <c:v>2878.0</c:v>
                </c:pt>
                <c:pt idx="6504">
                  <c:v>2879.0</c:v>
                </c:pt>
                <c:pt idx="6505">
                  <c:v>2879.0</c:v>
                </c:pt>
                <c:pt idx="6506">
                  <c:v>2880.0</c:v>
                </c:pt>
                <c:pt idx="6507">
                  <c:v>2881.0</c:v>
                </c:pt>
                <c:pt idx="6508">
                  <c:v>2882.0</c:v>
                </c:pt>
                <c:pt idx="6509">
                  <c:v>2883.0</c:v>
                </c:pt>
                <c:pt idx="6510">
                  <c:v>2883.0</c:v>
                </c:pt>
                <c:pt idx="6511">
                  <c:v>2884.0</c:v>
                </c:pt>
                <c:pt idx="6512">
                  <c:v>2885.0</c:v>
                </c:pt>
                <c:pt idx="6513">
                  <c:v>2886.0</c:v>
                </c:pt>
                <c:pt idx="6514">
                  <c:v>2886.0</c:v>
                </c:pt>
                <c:pt idx="6515">
                  <c:v>2886.0</c:v>
                </c:pt>
                <c:pt idx="6516">
                  <c:v>2886.0</c:v>
                </c:pt>
                <c:pt idx="6517">
                  <c:v>2887.0</c:v>
                </c:pt>
                <c:pt idx="6518">
                  <c:v>2888.0</c:v>
                </c:pt>
                <c:pt idx="6519">
                  <c:v>2888.0</c:v>
                </c:pt>
                <c:pt idx="6520">
                  <c:v>2888.0</c:v>
                </c:pt>
                <c:pt idx="6521">
                  <c:v>2889.0</c:v>
                </c:pt>
                <c:pt idx="6522">
                  <c:v>2889.0</c:v>
                </c:pt>
                <c:pt idx="6523">
                  <c:v>2889.0</c:v>
                </c:pt>
                <c:pt idx="6524">
                  <c:v>2889.0</c:v>
                </c:pt>
                <c:pt idx="6525">
                  <c:v>2889.0</c:v>
                </c:pt>
                <c:pt idx="6526">
                  <c:v>2890.0</c:v>
                </c:pt>
                <c:pt idx="6527">
                  <c:v>2890.0</c:v>
                </c:pt>
                <c:pt idx="6528">
                  <c:v>2890.0</c:v>
                </c:pt>
                <c:pt idx="6529">
                  <c:v>2890.0</c:v>
                </c:pt>
                <c:pt idx="6530">
                  <c:v>2890.0</c:v>
                </c:pt>
                <c:pt idx="6531">
                  <c:v>2890.0</c:v>
                </c:pt>
                <c:pt idx="6532">
                  <c:v>2891.0</c:v>
                </c:pt>
                <c:pt idx="6533">
                  <c:v>2891.0</c:v>
                </c:pt>
                <c:pt idx="6534">
                  <c:v>2891.0</c:v>
                </c:pt>
                <c:pt idx="6535">
                  <c:v>2891.0</c:v>
                </c:pt>
                <c:pt idx="6536">
                  <c:v>2891.0</c:v>
                </c:pt>
                <c:pt idx="6537">
                  <c:v>2891.0</c:v>
                </c:pt>
                <c:pt idx="6538">
                  <c:v>2891.0</c:v>
                </c:pt>
                <c:pt idx="6539">
                  <c:v>2892.0</c:v>
                </c:pt>
                <c:pt idx="6540">
                  <c:v>2893.0</c:v>
                </c:pt>
                <c:pt idx="6541">
                  <c:v>2894.0</c:v>
                </c:pt>
                <c:pt idx="6542">
                  <c:v>2895.0</c:v>
                </c:pt>
                <c:pt idx="6543">
                  <c:v>2895.0</c:v>
                </c:pt>
                <c:pt idx="6544">
                  <c:v>2895.0</c:v>
                </c:pt>
                <c:pt idx="6545">
                  <c:v>2896.0</c:v>
                </c:pt>
                <c:pt idx="6546">
                  <c:v>2896.0</c:v>
                </c:pt>
                <c:pt idx="6547">
                  <c:v>2897.0</c:v>
                </c:pt>
                <c:pt idx="6548">
                  <c:v>2897.0</c:v>
                </c:pt>
                <c:pt idx="6549">
                  <c:v>2898.0</c:v>
                </c:pt>
                <c:pt idx="6550">
                  <c:v>2898.0</c:v>
                </c:pt>
                <c:pt idx="6551">
                  <c:v>2898.0</c:v>
                </c:pt>
                <c:pt idx="6552">
                  <c:v>2899.0</c:v>
                </c:pt>
                <c:pt idx="6553">
                  <c:v>2900.0</c:v>
                </c:pt>
                <c:pt idx="6554">
                  <c:v>2901.0</c:v>
                </c:pt>
                <c:pt idx="6555">
                  <c:v>2902.0</c:v>
                </c:pt>
                <c:pt idx="6556">
                  <c:v>2903.0</c:v>
                </c:pt>
                <c:pt idx="6557">
                  <c:v>2904.0</c:v>
                </c:pt>
                <c:pt idx="6558">
                  <c:v>2904.0</c:v>
                </c:pt>
                <c:pt idx="6559">
                  <c:v>2904.0</c:v>
                </c:pt>
                <c:pt idx="6560">
                  <c:v>2904.0</c:v>
                </c:pt>
                <c:pt idx="6561">
                  <c:v>2904.0</c:v>
                </c:pt>
                <c:pt idx="6562">
                  <c:v>2905.0</c:v>
                </c:pt>
                <c:pt idx="6563">
                  <c:v>2906.0</c:v>
                </c:pt>
                <c:pt idx="6564">
                  <c:v>2907.0</c:v>
                </c:pt>
                <c:pt idx="6565">
                  <c:v>2908.0</c:v>
                </c:pt>
                <c:pt idx="6566">
                  <c:v>2908.0</c:v>
                </c:pt>
                <c:pt idx="6567">
                  <c:v>2909.0</c:v>
                </c:pt>
                <c:pt idx="6568">
                  <c:v>2910.0</c:v>
                </c:pt>
                <c:pt idx="6569">
                  <c:v>2910.0</c:v>
                </c:pt>
                <c:pt idx="6570">
                  <c:v>2911.0</c:v>
                </c:pt>
                <c:pt idx="6571">
                  <c:v>2912.0</c:v>
                </c:pt>
                <c:pt idx="6572">
                  <c:v>2913.0</c:v>
                </c:pt>
                <c:pt idx="6573">
                  <c:v>2914.0</c:v>
                </c:pt>
                <c:pt idx="6574">
                  <c:v>2915.0</c:v>
                </c:pt>
                <c:pt idx="6575">
                  <c:v>2916.0</c:v>
                </c:pt>
                <c:pt idx="6576">
                  <c:v>2917.0</c:v>
                </c:pt>
                <c:pt idx="6577">
                  <c:v>2917.0</c:v>
                </c:pt>
                <c:pt idx="6578">
                  <c:v>2918.0</c:v>
                </c:pt>
                <c:pt idx="6579">
                  <c:v>2919.0</c:v>
                </c:pt>
                <c:pt idx="6580">
                  <c:v>2920.0</c:v>
                </c:pt>
                <c:pt idx="6581">
                  <c:v>2921.0</c:v>
                </c:pt>
                <c:pt idx="6582">
                  <c:v>2922.0</c:v>
                </c:pt>
                <c:pt idx="6583">
                  <c:v>2923.0</c:v>
                </c:pt>
                <c:pt idx="6584">
                  <c:v>2924.0</c:v>
                </c:pt>
                <c:pt idx="6585">
                  <c:v>2925.0</c:v>
                </c:pt>
                <c:pt idx="6586">
                  <c:v>2925.0</c:v>
                </c:pt>
                <c:pt idx="6587">
                  <c:v>2926.0</c:v>
                </c:pt>
                <c:pt idx="6588">
                  <c:v>2927.0</c:v>
                </c:pt>
                <c:pt idx="6589">
                  <c:v>2928.0</c:v>
                </c:pt>
                <c:pt idx="6590">
                  <c:v>2929.0</c:v>
                </c:pt>
                <c:pt idx="6591">
                  <c:v>2930.0</c:v>
                </c:pt>
                <c:pt idx="6592">
                  <c:v>2931.0</c:v>
                </c:pt>
                <c:pt idx="6593">
                  <c:v>2932.0</c:v>
                </c:pt>
                <c:pt idx="6594">
                  <c:v>2933.0</c:v>
                </c:pt>
                <c:pt idx="6595">
                  <c:v>2934.0</c:v>
                </c:pt>
                <c:pt idx="6596">
                  <c:v>2935.0</c:v>
                </c:pt>
                <c:pt idx="6597">
                  <c:v>2936.0</c:v>
                </c:pt>
                <c:pt idx="6598">
                  <c:v>2936.0</c:v>
                </c:pt>
                <c:pt idx="6599">
                  <c:v>2937.0</c:v>
                </c:pt>
                <c:pt idx="6600">
                  <c:v>2938.0</c:v>
                </c:pt>
                <c:pt idx="6601">
                  <c:v>2939.0</c:v>
                </c:pt>
                <c:pt idx="6602">
                  <c:v>2940.0</c:v>
                </c:pt>
                <c:pt idx="6603">
                  <c:v>2940.0</c:v>
                </c:pt>
                <c:pt idx="6604">
                  <c:v>2941.0</c:v>
                </c:pt>
                <c:pt idx="6605">
                  <c:v>2941.0</c:v>
                </c:pt>
                <c:pt idx="6606">
                  <c:v>2941.0</c:v>
                </c:pt>
                <c:pt idx="6607">
                  <c:v>2942.0</c:v>
                </c:pt>
                <c:pt idx="6608">
                  <c:v>2942.0</c:v>
                </c:pt>
                <c:pt idx="6609">
                  <c:v>2943.0</c:v>
                </c:pt>
                <c:pt idx="6610">
                  <c:v>2944.0</c:v>
                </c:pt>
                <c:pt idx="6611">
                  <c:v>2944.0</c:v>
                </c:pt>
                <c:pt idx="6612">
                  <c:v>2945.0</c:v>
                </c:pt>
                <c:pt idx="6613">
                  <c:v>2945.0</c:v>
                </c:pt>
                <c:pt idx="6614">
                  <c:v>2945.0</c:v>
                </c:pt>
                <c:pt idx="6615">
                  <c:v>2945.0</c:v>
                </c:pt>
                <c:pt idx="6616">
                  <c:v>2946.0</c:v>
                </c:pt>
                <c:pt idx="6617">
                  <c:v>2947.0</c:v>
                </c:pt>
                <c:pt idx="6618">
                  <c:v>2947.0</c:v>
                </c:pt>
                <c:pt idx="6619">
                  <c:v>2947.0</c:v>
                </c:pt>
                <c:pt idx="6620">
                  <c:v>2947.0</c:v>
                </c:pt>
                <c:pt idx="6621">
                  <c:v>2948.0</c:v>
                </c:pt>
                <c:pt idx="6622">
                  <c:v>2949.0</c:v>
                </c:pt>
                <c:pt idx="6623">
                  <c:v>2950.0</c:v>
                </c:pt>
                <c:pt idx="6624">
                  <c:v>2950.0</c:v>
                </c:pt>
                <c:pt idx="6625">
                  <c:v>2951.0</c:v>
                </c:pt>
                <c:pt idx="6626">
                  <c:v>2952.0</c:v>
                </c:pt>
                <c:pt idx="6627">
                  <c:v>2953.0</c:v>
                </c:pt>
                <c:pt idx="6628">
                  <c:v>2953.0</c:v>
                </c:pt>
                <c:pt idx="6629">
                  <c:v>2953.0</c:v>
                </c:pt>
                <c:pt idx="6630">
                  <c:v>2953.0</c:v>
                </c:pt>
                <c:pt idx="6631">
                  <c:v>2953.0</c:v>
                </c:pt>
                <c:pt idx="6632">
                  <c:v>2953.0</c:v>
                </c:pt>
                <c:pt idx="6633">
                  <c:v>2953.0</c:v>
                </c:pt>
                <c:pt idx="6634">
                  <c:v>2953.0</c:v>
                </c:pt>
                <c:pt idx="6635">
                  <c:v>2953.0</c:v>
                </c:pt>
                <c:pt idx="6636">
                  <c:v>2953.0</c:v>
                </c:pt>
                <c:pt idx="6637">
                  <c:v>2953.0</c:v>
                </c:pt>
                <c:pt idx="6638">
                  <c:v>2954.0</c:v>
                </c:pt>
                <c:pt idx="6639">
                  <c:v>2955.0</c:v>
                </c:pt>
                <c:pt idx="6640">
                  <c:v>2955.0</c:v>
                </c:pt>
                <c:pt idx="6641">
                  <c:v>2956.0</c:v>
                </c:pt>
                <c:pt idx="6642">
                  <c:v>2957.0</c:v>
                </c:pt>
                <c:pt idx="6643">
                  <c:v>2957.0</c:v>
                </c:pt>
                <c:pt idx="6644">
                  <c:v>2958.0</c:v>
                </c:pt>
                <c:pt idx="6645">
                  <c:v>2958.0</c:v>
                </c:pt>
                <c:pt idx="6646">
                  <c:v>2958.0</c:v>
                </c:pt>
                <c:pt idx="6647">
                  <c:v>2959.0</c:v>
                </c:pt>
                <c:pt idx="6648">
                  <c:v>2959.0</c:v>
                </c:pt>
                <c:pt idx="6649">
                  <c:v>2960.0</c:v>
                </c:pt>
                <c:pt idx="6650">
                  <c:v>2960.0</c:v>
                </c:pt>
                <c:pt idx="6651">
                  <c:v>2961.0</c:v>
                </c:pt>
                <c:pt idx="6652">
                  <c:v>2961.0</c:v>
                </c:pt>
                <c:pt idx="6653">
                  <c:v>2961.0</c:v>
                </c:pt>
                <c:pt idx="6654">
                  <c:v>2961.0</c:v>
                </c:pt>
                <c:pt idx="6655">
                  <c:v>2961.0</c:v>
                </c:pt>
                <c:pt idx="6656">
                  <c:v>2962.0</c:v>
                </c:pt>
                <c:pt idx="6657">
                  <c:v>2962.0</c:v>
                </c:pt>
                <c:pt idx="6658">
                  <c:v>2962.0</c:v>
                </c:pt>
                <c:pt idx="6659">
                  <c:v>2962.0</c:v>
                </c:pt>
                <c:pt idx="6660">
                  <c:v>2962.0</c:v>
                </c:pt>
                <c:pt idx="6661">
                  <c:v>2962.0</c:v>
                </c:pt>
                <c:pt idx="6662">
                  <c:v>2963.0</c:v>
                </c:pt>
                <c:pt idx="6663">
                  <c:v>2963.0</c:v>
                </c:pt>
                <c:pt idx="6664">
                  <c:v>2963.0</c:v>
                </c:pt>
                <c:pt idx="6665">
                  <c:v>2963.0</c:v>
                </c:pt>
                <c:pt idx="6666">
                  <c:v>2963.0</c:v>
                </c:pt>
                <c:pt idx="6667">
                  <c:v>2963.0</c:v>
                </c:pt>
                <c:pt idx="6668">
                  <c:v>2963.0</c:v>
                </c:pt>
                <c:pt idx="6669">
                  <c:v>2963.0</c:v>
                </c:pt>
                <c:pt idx="6670">
                  <c:v>2963.0</c:v>
                </c:pt>
                <c:pt idx="6671">
                  <c:v>2963.0</c:v>
                </c:pt>
                <c:pt idx="6672">
                  <c:v>2963.0</c:v>
                </c:pt>
                <c:pt idx="6673">
                  <c:v>2964.0</c:v>
                </c:pt>
                <c:pt idx="6674">
                  <c:v>2964.0</c:v>
                </c:pt>
                <c:pt idx="6675">
                  <c:v>2965.0</c:v>
                </c:pt>
                <c:pt idx="6676">
                  <c:v>2965.0</c:v>
                </c:pt>
                <c:pt idx="6677">
                  <c:v>2966.0</c:v>
                </c:pt>
                <c:pt idx="6678">
                  <c:v>2967.0</c:v>
                </c:pt>
                <c:pt idx="6679">
                  <c:v>2967.0</c:v>
                </c:pt>
                <c:pt idx="6680">
                  <c:v>2967.0</c:v>
                </c:pt>
                <c:pt idx="6681">
                  <c:v>2967.0</c:v>
                </c:pt>
                <c:pt idx="6682">
                  <c:v>2967.0</c:v>
                </c:pt>
                <c:pt idx="6683">
                  <c:v>2968.0</c:v>
                </c:pt>
                <c:pt idx="6684">
                  <c:v>2968.0</c:v>
                </c:pt>
                <c:pt idx="6685">
                  <c:v>2968.0</c:v>
                </c:pt>
                <c:pt idx="6686">
                  <c:v>2968.0</c:v>
                </c:pt>
                <c:pt idx="6687">
                  <c:v>2969.0</c:v>
                </c:pt>
                <c:pt idx="6688">
                  <c:v>2969.0</c:v>
                </c:pt>
                <c:pt idx="6689">
                  <c:v>2969.0</c:v>
                </c:pt>
                <c:pt idx="6690">
                  <c:v>2969.0</c:v>
                </c:pt>
                <c:pt idx="6691">
                  <c:v>2969.0</c:v>
                </c:pt>
                <c:pt idx="6692">
                  <c:v>2969.0</c:v>
                </c:pt>
                <c:pt idx="6693">
                  <c:v>2970.0</c:v>
                </c:pt>
                <c:pt idx="6694">
                  <c:v>2970.0</c:v>
                </c:pt>
                <c:pt idx="6695">
                  <c:v>2970.0</c:v>
                </c:pt>
                <c:pt idx="6696">
                  <c:v>2971.0</c:v>
                </c:pt>
                <c:pt idx="6697">
                  <c:v>2971.0</c:v>
                </c:pt>
                <c:pt idx="6698">
                  <c:v>2971.0</c:v>
                </c:pt>
                <c:pt idx="6699">
                  <c:v>2972.0</c:v>
                </c:pt>
                <c:pt idx="6700">
                  <c:v>2972.0</c:v>
                </c:pt>
                <c:pt idx="6701">
                  <c:v>2973.0</c:v>
                </c:pt>
                <c:pt idx="6702">
                  <c:v>2973.0</c:v>
                </c:pt>
                <c:pt idx="6703">
                  <c:v>2973.0</c:v>
                </c:pt>
                <c:pt idx="6704">
                  <c:v>2973.0</c:v>
                </c:pt>
                <c:pt idx="6705">
                  <c:v>2973.0</c:v>
                </c:pt>
                <c:pt idx="6706">
                  <c:v>2973.0</c:v>
                </c:pt>
                <c:pt idx="6707">
                  <c:v>2974.0</c:v>
                </c:pt>
                <c:pt idx="6708">
                  <c:v>2975.0</c:v>
                </c:pt>
                <c:pt idx="6709">
                  <c:v>2975.0</c:v>
                </c:pt>
                <c:pt idx="6710">
                  <c:v>2975.0</c:v>
                </c:pt>
                <c:pt idx="6711">
                  <c:v>2975.0</c:v>
                </c:pt>
                <c:pt idx="6712">
                  <c:v>2975.0</c:v>
                </c:pt>
                <c:pt idx="6713">
                  <c:v>2976.0</c:v>
                </c:pt>
                <c:pt idx="6714">
                  <c:v>2977.0</c:v>
                </c:pt>
                <c:pt idx="6715">
                  <c:v>2977.0</c:v>
                </c:pt>
                <c:pt idx="6716">
                  <c:v>2978.0</c:v>
                </c:pt>
                <c:pt idx="6717">
                  <c:v>2979.0</c:v>
                </c:pt>
                <c:pt idx="6718">
                  <c:v>2980.0</c:v>
                </c:pt>
                <c:pt idx="6719">
                  <c:v>2980.0</c:v>
                </c:pt>
                <c:pt idx="6720">
                  <c:v>2980.0</c:v>
                </c:pt>
                <c:pt idx="6721">
                  <c:v>2980.0</c:v>
                </c:pt>
                <c:pt idx="6722">
                  <c:v>2980.0</c:v>
                </c:pt>
                <c:pt idx="6723">
                  <c:v>2981.0</c:v>
                </c:pt>
                <c:pt idx="6724">
                  <c:v>2981.0</c:v>
                </c:pt>
                <c:pt idx="6725">
                  <c:v>2981.0</c:v>
                </c:pt>
                <c:pt idx="6726">
                  <c:v>2981.0</c:v>
                </c:pt>
                <c:pt idx="6727">
                  <c:v>2981.0</c:v>
                </c:pt>
                <c:pt idx="6728">
                  <c:v>2981.0</c:v>
                </c:pt>
                <c:pt idx="6729">
                  <c:v>2981.0</c:v>
                </c:pt>
                <c:pt idx="6730">
                  <c:v>2982.0</c:v>
                </c:pt>
                <c:pt idx="6731">
                  <c:v>2982.0</c:v>
                </c:pt>
                <c:pt idx="6732">
                  <c:v>2982.0</c:v>
                </c:pt>
                <c:pt idx="6733">
                  <c:v>2982.0</c:v>
                </c:pt>
                <c:pt idx="6734">
                  <c:v>2982.0</c:v>
                </c:pt>
                <c:pt idx="6735">
                  <c:v>2982.0</c:v>
                </c:pt>
                <c:pt idx="6736">
                  <c:v>2982.0</c:v>
                </c:pt>
                <c:pt idx="6737">
                  <c:v>2982.0</c:v>
                </c:pt>
                <c:pt idx="6738">
                  <c:v>2982.0</c:v>
                </c:pt>
                <c:pt idx="6739">
                  <c:v>2982.0</c:v>
                </c:pt>
                <c:pt idx="6740">
                  <c:v>2983.0</c:v>
                </c:pt>
                <c:pt idx="6741">
                  <c:v>2984.0</c:v>
                </c:pt>
                <c:pt idx="6742">
                  <c:v>2985.0</c:v>
                </c:pt>
                <c:pt idx="6743">
                  <c:v>2985.0</c:v>
                </c:pt>
                <c:pt idx="6744">
                  <c:v>2986.0</c:v>
                </c:pt>
                <c:pt idx="6745">
                  <c:v>2986.0</c:v>
                </c:pt>
                <c:pt idx="6746">
                  <c:v>2986.0</c:v>
                </c:pt>
                <c:pt idx="6747">
                  <c:v>2986.0</c:v>
                </c:pt>
                <c:pt idx="6748">
                  <c:v>2986.0</c:v>
                </c:pt>
                <c:pt idx="6749">
                  <c:v>2987.0</c:v>
                </c:pt>
                <c:pt idx="6750">
                  <c:v>2987.0</c:v>
                </c:pt>
                <c:pt idx="6751">
                  <c:v>2988.0</c:v>
                </c:pt>
                <c:pt idx="6752">
                  <c:v>2989.0</c:v>
                </c:pt>
                <c:pt idx="6753">
                  <c:v>2990.0</c:v>
                </c:pt>
                <c:pt idx="6754">
                  <c:v>2990.0</c:v>
                </c:pt>
                <c:pt idx="6755">
                  <c:v>2991.0</c:v>
                </c:pt>
                <c:pt idx="6756">
                  <c:v>2991.0</c:v>
                </c:pt>
                <c:pt idx="6757">
                  <c:v>2992.0</c:v>
                </c:pt>
                <c:pt idx="6758">
                  <c:v>2992.0</c:v>
                </c:pt>
                <c:pt idx="6759">
                  <c:v>2992.0</c:v>
                </c:pt>
                <c:pt idx="6760">
                  <c:v>2992.0</c:v>
                </c:pt>
                <c:pt idx="6761">
                  <c:v>2992.0</c:v>
                </c:pt>
                <c:pt idx="6762">
                  <c:v>2992.0</c:v>
                </c:pt>
                <c:pt idx="6763">
                  <c:v>2992.0</c:v>
                </c:pt>
                <c:pt idx="6764">
                  <c:v>2993.0</c:v>
                </c:pt>
                <c:pt idx="6765">
                  <c:v>2994.0</c:v>
                </c:pt>
                <c:pt idx="6766">
                  <c:v>2995.0</c:v>
                </c:pt>
                <c:pt idx="6767">
                  <c:v>2996.0</c:v>
                </c:pt>
                <c:pt idx="6768">
                  <c:v>2996.0</c:v>
                </c:pt>
                <c:pt idx="6769">
                  <c:v>2996.0</c:v>
                </c:pt>
                <c:pt idx="6770">
                  <c:v>2996.0</c:v>
                </c:pt>
                <c:pt idx="6771">
                  <c:v>2996.0</c:v>
                </c:pt>
                <c:pt idx="6772">
                  <c:v>2996.0</c:v>
                </c:pt>
                <c:pt idx="6773">
                  <c:v>2996.0</c:v>
                </c:pt>
                <c:pt idx="6774">
                  <c:v>2996.0</c:v>
                </c:pt>
                <c:pt idx="6775">
                  <c:v>2996.0</c:v>
                </c:pt>
                <c:pt idx="6776">
                  <c:v>2997.0</c:v>
                </c:pt>
                <c:pt idx="6777">
                  <c:v>2998.0</c:v>
                </c:pt>
                <c:pt idx="6778">
                  <c:v>2999.0</c:v>
                </c:pt>
                <c:pt idx="6779">
                  <c:v>3000.0</c:v>
                </c:pt>
                <c:pt idx="6780">
                  <c:v>3001.0</c:v>
                </c:pt>
                <c:pt idx="6781">
                  <c:v>3002.0</c:v>
                </c:pt>
                <c:pt idx="6782">
                  <c:v>3003.0</c:v>
                </c:pt>
                <c:pt idx="6783">
                  <c:v>3003.0</c:v>
                </c:pt>
                <c:pt idx="6784">
                  <c:v>3003.0</c:v>
                </c:pt>
                <c:pt idx="6785">
                  <c:v>3003.0</c:v>
                </c:pt>
                <c:pt idx="6786">
                  <c:v>3003.0</c:v>
                </c:pt>
                <c:pt idx="6787">
                  <c:v>3004.0</c:v>
                </c:pt>
                <c:pt idx="6788">
                  <c:v>3004.0</c:v>
                </c:pt>
                <c:pt idx="6789">
                  <c:v>3005.0</c:v>
                </c:pt>
                <c:pt idx="6790">
                  <c:v>3006.0</c:v>
                </c:pt>
                <c:pt idx="6791">
                  <c:v>3006.0</c:v>
                </c:pt>
                <c:pt idx="6792">
                  <c:v>3007.0</c:v>
                </c:pt>
                <c:pt idx="6793">
                  <c:v>3007.0</c:v>
                </c:pt>
                <c:pt idx="6794">
                  <c:v>3007.0</c:v>
                </c:pt>
                <c:pt idx="6795">
                  <c:v>3007.0</c:v>
                </c:pt>
                <c:pt idx="6796">
                  <c:v>3007.0</c:v>
                </c:pt>
                <c:pt idx="6797">
                  <c:v>3007.0</c:v>
                </c:pt>
                <c:pt idx="6798">
                  <c:v>3007.0</c:v>
                </c:pt>
                <c:pt idx="6799">
                  <c:v>3007.0</c:v>
                </c:pt>
                <c:pt idx="6800">
                  <c:v>3007.0</c:v>
                </c:pt>
                <c:pt idx="6801">
                  <c:v>3007.0</c:v>
                </c:pt>
                <c:pt idx="6802">
                  <c:v>3007.0</c:v>
                </c:pt>
                <c:pt idx="6803">
                  <c:v>3007.0</c:v>
                </c:pt>
                <c:pt idx="6804">
                  <c:v>3008.0</c:v>
                </c:pt>
                <c:pt idx="6805">
                  <c:v>3009.0</c:v>
                </c:pt>
                <c:pt idx="6806">
                  <c:v>3009.0</c:v>
                </c:pt>
                <c:pt idx="6807">
                  <c:v>3010.0</c:v>
                </c:pt>
                <c:pt idx="6808">
                  <c:v>3010.0</c:v>
                </c:pt>
                <c:pt idx="6809">
                  <c:v>3011.0</c:v>
                </c:pt>
                <c:pt idx="6810">
                  <c:v>3011.0</c:v>
                </c:pt>
                <c:pt idx="6811">
                  <c:v>3012.0</c:v>
                </c:pt>
                <c:pt idx="6812">
                  <c:v>3012.0</c:v>
                </c:pt>
                <c:pt idx="6813">
                  <c:v>3012.0</c:v>
                </c:pt>
                <c:pt idx="6814">
                  <c:v>3013.0</c:v>
                </c:pt>
                <c:pt idx="6815">
                  <c:v>3014.0</c:v>
                </c:pt>
                <c:pt idx="6816">
                  <c:v>3015.0</c:v>
                </c:pt>
                <c:pt idx="6817">
                  <c:v>3016.0</c:v>
                </c:pt>
                <c:pt idx="6818">
                  <c:v>3016.0</c:v>
                </c:pt>
                <c:pt idx="6819">
                  <c:v>3016.0</c:v>
                </c:pt>
                <c:pt idx="6820">
                  <c:v>3016.0</c:v>
                </c:pt>
                <c:pt idx="6821">
                  <c:v>3017.0</c:v>
                </c:pt>
                <c:pt idx="6822">
                  <c:v>3017.0</c:v>
                </c:pt>
                <c:pt idx="6823">
                  <c:v>3018.0</c:v>
                </c:pt>
                <c:pt idx="6824">
                  <c:v>3018.0</c:v>
                </c:pt>
                <c:pt idx="6825">
                  <c:v>3018.0</c:v>
                </c:pt>
                <c:pt idx="6826">
                  <c:v>3018.0</c:v>
                </c:pt>
                <c:pt idx="6827">
                  <c:v>3018.0</c:v>
                </c:pt>
                <c:pt idx="6828">
                  <c:v>3018.0</c:v>
                </c:pt>
                <c:pt idx="6829">
                  <c:v>3018.0</c:v>
                </c:pt>
                <c:pt idx="6830">
                  <c:v>3018.0</c:v>
                </c:pt>
                <c:pt idx="6831">
                  <c:v>3018.0</c:v>
                </c:pt>
                <c:pt idx="6832">
                  <c:v>3019.0</c:v>
                </c:pt>
                <c:pt idx="6833">
                  <c:v>3020.0</c:v>
                </c:pt>
                <c:pt idx="6834">
                  <c:v>3020.0</c:v>
                </c:pt>
                <c:pt idx="6835">
                  <c:v>3020.0</c:v>
                </c:pt>
                <c:pt idx="6836">
                  <c:v>3020.0</c:v>
                </c:pt>
                <c:pt idx="6837">
                  <c:v>3020.0</c:v>
                </c:pt>
                <c:pt idx="6838">
                  <c:v>3021.0</c:v>
                </c:pt>
                <c:pt idx="6839">
                  <c:v>3021.0</c:v>
                </c:pt>
                <c:pt idx="6840">
                  <c:v>3021.0</c:v>
                </c:pt>
                <c:pt idx="6841">
                  <c:v>3021.0</c:v>
                </c:pt>
                <c:pt idx="6842">
                  <c:v>3022.0</c:v>
                </c:pt>
                <c:pt idx="6843">
                  <c:v>3022.0</c:v>
                </c:pt>
                <c:pt idx="6844">
                  <c:v>3022.0</c:v>
                </c:pt>
                <c:pt idx="6845">
                  <c:v>3022.0</c:v>
                </c:pt>
                <c:pt idx="6846">
                  <c:v>3022.0</c:v>
                </c:pt>
                <c:pt idx="6847">
                  <c:v>3023.0</c:v>
                </c:pt>
                <c:pt idx="6848">
                  <c:v>3024.0</c:v>
                </c:pt>
                <c:pt idx="6849">
                  <c:v>3025.0</c:v>
                </c:pt>
                <c:pt idx="6850">
                  <c:v>3026.0</c:v>
                </c:pt>
                <c:pt idx="6851">
                  <c:v>3027.0</c:v>
                </c:pt>
                <c:pt idx="6852">
                  <c:v>3027.0</c:v>
                </c:pt>
                <c:pt idx="6853">
                  <c:v>3027.0</c:v>
                </c:pt>
                <c:pt idx="6854">
                  <c:v>3027.0</c:v>
                </c:pt>
                <c:pt idx="6855">
                  <c:v>3027.0</c:v>
                </c:pt>
                <c:pt idx="6856">
                  <c:v>3027.0</c:v>
                </c:pt>
                <c:pt idx="6857">
                  <c:v>3027.0</c:v>
                </c:pt>
                <c:pt idx="6858">
                  <c:v>3028.0</c:v>
                </c:pt>
                <c:pt idx="6859">
                  <c:v>3028.0</c:v>
                </c:pt>
                <c:pt idx="6860">
                  <c:v>3028.0</c:v>
                </c:pt>
                <c:pt idx="6861">
                  <c:v>3028.0</c:v>
                </c:pt>
                <c:pt idx="6862">
                  <c:v>3028.0</c:v>
                </c:pt>
                <c:pt idx="6863">
                  <c:v>3028.0</c:v>
                </c:pt>
                <c:pt idx="6864">
                  <c:v>3028.0</c:v>
                </c:pt>
                <c:pt idx="6865">
                  <c:v>3029.0</c:v>
                </c:pt>
                <c:pt idx="6866">
                  <c:v>3029.0</c:v>
                </c:pt>
                <c:pt idx="6867">
                  <c:v>3030.0</c:v>
                </c:pt>
                <c:pt idx="6868">
                  <c:v>3030.0</c:v>
                </c:pt>
                <c:pt idx="6869">
                  <c:v>3030.0</c:v>
                </c:pt>
                <c:pt idx="6870">
                  <c:v>3030.0</c:v>
                </c:pt>
                <c:pt idx="6871">
                  <c:v>3030.0</c:v>
                </c:pt>
                <c:pt idx="6872">
                  <c:v>3030.0</c:v>
                </c:pt>
                <c:pt idx="6873">
                  <c:v>3030.0</c:v>
                </c:pt>
                <c:pt idx="6874">
                  <c:v>3030.0</c:v>
                </c:pt>
                <c:pt idx="6875">
                  <c:v>3030.0</c:v>
                </c:pt>
                <c:pt idx="6876">
                  <c:v>3030.0</c:v>
                </c:pt>
                <c:pt idx="6877">
                  <c:v>3030.0</c:v>
                </c:pt>
                <c:pt idx="6878">
                  <c:v>3030.0</c:v>
                </c:pt>
                <c:pt idx="6879">
                  <c:v>3031.0</c:v>
                </c:pt>
                <c:pt idx="6880">
                  <c:v>3031.0</c:v>
                </c:pt>
                <c:pt idx="6881">
                  <c:v>3031.0</c:v>
                </c:pt>
                <c:pt idx="6882">
                  <c:v>3031.0</c:v>
                </c:pt>
                <c:pt idx="6883">
                  <c:v>3031.0</c:v>
                </c:pt>
                <c:pt idx="6884">
                  <c:v>3031.0</c:v>
                </c:pt>
                <c:pt idx="6885">
                  <c:v>3031.0</c:v>
                </c:pt>
                <c:pt idx="6886">
                  <c:v>3032.0</c:v>
                </c:pt>
                <c:pt idx="6887">
                  <c:v>3032.0</c:v>
                </c:pt>
                <c:pt idx="6888">
                  <c:v>3032.0</c:v>
                </c:pt>
                <c:pt idx="6889">
                  <c:v>3033.0</c:v>
                </c:pt>
                <c:pt idx="6890">
                  <c:v>3034.0</c:v>
                </c:pt>
                <c:pt idx="6891">
                  <c:v>3035.0</c:v>
                </c:pt>
                <c:pt idx="6892">
                  <c:v>3035.0</c:v>
                </c:pt>
                <c:pt idx="6893">
                  <c:v>3035.0</c:v>
                </c:pt>
                <c:pt idx="6894">
                  <c:v>3035.0</c:v>
                </c:pt>
                <c:pt idx="6895">
                  <c:v>3035.0</c:v>
                </c:pt>
                <c:pt idx="6896">
                  <c:v>3035.0</c:v>
                </c:pt>
                <c:pt idx="6897">
                  <c:v>3035.0</c:v>
                </c:pt>
                <c:pt idx="6898">
                  <c:v>3035.0</c:v>
                </c:pt>
                <c:pt idx="6899">
                  <c:v>3035.0</c:v>
                </c:pt>
                <c:pt idx="6900">
                  <c:v>3035.0</c:v>
                </c:pt>
                <c:pt idx="6901">
                  <c:v>3035.0</c:v>
                </c:pt>
                <c:pt idx="6902">
                  <c:v>3035.0</c:v>
                </c:pt>
                <c:pt idx="6903">
                  <c:v>3035.0</c:v>
                </c:pt>
                <c:pt idx="6904">
                  <c:v>3035.0</c:v>
                </c:pt>
                <c:pt idx="6905">
                  <c:v>3035.0</c:v>
                </c:pt>
                <c:pt idx="6906">
                  <c:v>3035.0</c:v>
                </c:pt>
                <c:pt idx="6907">
                  <c:v>3035.0</c:v>
                </c:pt>
                <c:pt idx="6908">
                  <c:v>3035.0</c:v>
                </c:pt>
                <c:pt idx="6909">
                  <c:v>3035.0</c:v>
                </c:pt>
                <c:pt idx="6910">
                  <c:v>3036.0</c:v>
                </c:pt>
                <c:pt idx="6911">
                  <c:v>3037.0</c:v>
                </c:pt>
                <c:pt idx="6912">
                  <c:v>3038.0</c:v>
                </c:pt>
                <c:pt idx="6913">
                  <c:v>3038.0</c:v>
                </c:pt>
                <c:pt idx="6914">
                  <c:v>3038.0</c:v>
                </c:pt>
                <c:pt idx="6915">
                  <c:v>3038.0</c:v>
                </c:pt>
                <c:pt idx="6916">
                  <c:v>3038.0</c:v>
                </c:pt>
                <c:pt idx="6917">
                  <c:v>3039.0</c:v>
                </c:pt>
                <c:pt idx="6918">
                  <c:v>3040.0</c:v>
                </c:pt>
                <c:pt idx="6919">
                  <c:v>3041.0</c:v>
                </c:pt>
                <c:pt idx="6920">
                  <c:v>3042.0</c:v>
                </c:pt>
                <c:pt idx="6921">
                  <c:v>3043.0</c:v>
                </c:pt>
                <c:pt idx="6922">
                  <c:v>3044.0</c:v>
                </c:pt>
                <c:pt idx="6923">
                  <c:v>3045.0</c:v>
                </c:pt>
                <c:pt idx="6924">
                  <c:v>3046.0</c:v>
                </c:pt>
                <c:pt idx="6925">
                  <c:v>3047.0</c:v>
                </c:pt>
                <c:pt idx="6926">
                  <c:v>3048.0</c:v>
                </c:pt>
                <c:pt idx="6927">
                  <c:v>3049.0</c:v>
                </c:pt>
                <c:pt idx="6928">
                  <c:v>3050.0</c:v>
                </c:pt>
                <c:pt idx="6929">
                  <c:v>3051.0</c:v>
                </c:pt>
                <c:pt idx="6930">
                  <c:v>3052.0</c:v>
                </c:pt>
                <c:pt idx="6931">
                  <c:v>3053.0</c:v>
                </c:pt>
                <c:pt idx="6932">
                  <c:v>3054.0</c:v>
                </c:pt>
                <c:pt idx="6933">
                  <c:v>3055.0</c:v>
                </c:pt>
                <c:pt idx="6934">
                  <c:v>3055.0</c:v>
                </c:pt>
                <c:pt idx="6935">
                  <c:v>3055.0</c:v>
                </c:pt>
                <c:pt idx="6936">
                  <c:v>3055.0</c:v>
                </c:pt>
                <c:pt idx="6937">
                  <c:v>3055.0</c:v>
                </c:pt>
                <c:pt idx="6938">
                  <c:v>3055.0</c:v>
                </c:pt>
                <c:pt idx="6939">
                  <c:v>3055.0</c:v>
                </c:pt>
                <c:pt idx="6940">
                  <c:v>3055.0</c:v>
                </c:pt>
                <c:pt idx="6941">
                  <c:v>3055.0</c:v>
                </c:pt>
                <c:pt idx="6942">
                  <c:v>3055.0</c:v>
                </c:pt>
                <c:pt idx="6943">
                  <c:v>3055.0</c:v>
                </c:pt>
                <c:pt idx="6944">
                  <c:v>3055.0</c:v>
                </c:pt>
                <c:pt idx="6945">
                  <c:v>3055.0</c:v>
                </c:pt>
                <c:pt idx="6946">
                  <c:v>3055.0</c:v>
                </c:pt>
                <c:pt idx="6947">
                  <c:v>3055.0</c:v>
                </c:pt>
                <c:pt idx="6948">
                  <c:v>3055.0</c:v>
                </c:pt>
                <c:pt idx="6949">
                  <c:v>3056.0</c:v>
                </c:pt>
                <c:pt idx="6950">
                  <c:v>3056.0</c:v>
                </c:pt>
                <c:pt idx="6951">
                  <c:v>3056.0</c:v>
                </c:pt>
                <c:pt idx="6952">
                  <c:v>3056.0</c:v>
                </c:pt>
                <c:pt idx="6953">
                  <c:v>3056.0</c:v>
                </c:pt>
                <c:pt idx="6954">
                  <c:v>3056.0</c:v>
                </c:pt>
                <c:pt idx="6955">
                  <c:v>3057.0</c:v>
                </c:pt>
                <c:pt idx="6956">
                  <c:v>3058.0</c:v>
                </c:pt>
                <c:pt idx="6957">
                  <c:v>3059.0</c:v>
                </c:pt>
                <c:pt idx="6958">
                  <c:v>3060.0</c:v>
                </c:pt>
                <c:pt idx="6959">
                  <c:v>3060.0</c:v>
                </c:pt>
                <c:pt idx="6960">
                  <c:v>3060.0</c:v>
                </c:pt>
                <c:pt idx="6961">
                  <c:v>3060.0</c:v>
                </c:pt>
                <c:pt idx="6962">
                  <c:v>3061.0</c:v>
                </c:pt>
                <c:pt idx="6963">
                  <c:v>3061.0</c:v>
                </c:pt>
                <c:pt idx="6964">
                  <c:v>3062.0</c:v>
                </c:pt>
                <c:pt idx="6965">
                  <c:v>3062.0</c:v>
                </c:pt>
                <c:pt idx="6966">
                  <c:v>3062.0</c:v>
                </c:pt>
                <c:pt idx="6967">
                  <c:v>3062.0</c:v>
                </c:pt>
                <c:pt idx="6968">
                  <c:v>3062.0</c:v>
                </c:pt>
                <c:pt idx="6969">
                  <c:v>3062.0</c:v>
                </c:pt>
                <c:pt idx="6970">
                  <c:v>3062.0</c:v>
                </c:pt>
                <c:pt idx="6971">
                  <c:v>3062.0</c:v>
                </c:pt>
                <c:pt idx="6972">
                  <c:v>3063.0</c:v>
                </c:pt>
                <c:pt idx="6973">
                  <c:v>3064.0</c:v>
                </c:pt>
                <c:pt idx="6974">
                  <c:v>3065.0</c:v>
                </c:pt>
                <c:pt idx="6975">
                  <c:v>3066.0</c:v>
                </c:pt>
                <c:pt idx="6976">
                  <c:v>3066.0</c:v>
                </c:pt>
                <c:pt idx="6977">
                  <c:v>3067.0</c:v>
                </c:pt>
                <c:pt idx="6978">
                  <c:v>3067.0</c:v>
                </c:pt>
                <c:pt idx="6979">
                  <c:v>3068.0</c:v>
                </c:pt>
                <c:pt idx="6980">
                  <c:v>3068.0</c:v>
                </c:pt>
                <c:pt idx="6981">
                  <c:v>3068.0</c:v>
                </c:pt>
                <c:pt idx="6982">
                  <c:v>3069.0</c:v>
                </c:pt>
                <c:pt idx="6983">
                  <c:v>3069.0</c:v>
                </c:pt>
                <c:pt idx="6984">
                  <c:v>3069.0</c:v>
                </c:pt>
                <c:pt idx="6985">
                  <c:v>3069.0</c:v>
                </c:pt>
                <c:pt idx="6986">
                  <c:v>3069.0</c:v>
                </c:pt>
                <c:pt idx="6987">
                  <c:v>3069.0</c:v>
                </c:pt>
                <c:pt idx="6988">
                  <c:v>3069.0</c:v>
                </c:pt>
                <c:pt idx="6989">
                  <c:v>3069.0</c:v>
                </c:pt>
                <c:pt idx="6990">
                  <c:v>3069.0</c:v>
                </c:pt>
                <c:pt idx="6991">
                  <c:v>3069.0</c:v>
                </c:pt>
                <c:pt idx="6992">
                  <c:v>3069.0</c:v>
                </c:pt>
                <c:pt idx="6993">
                  <c:v>3069.0</c:v>
                </c:pt>
                <c:pt idx="6994">
                  <c:v>3070.0</c:v>
                </c:pt>
                <c:pt idx="6995">
                  <c:v>3070.0</c:v>
                </c:pt>
                <c:pt idx="6996">
                  <c:v>3070.0</c:v>
                </c:pt>
                <c:pt idx="6997">
                  <c:v>3070.0</c:v>
                </c:pt>
                <c:pt idx="6998">
                  <c:v>3071.0</c:v>
                </c:pt>
                <c:pt idx="6999">
                  <c:v>3072.0</c:v>
                </c:pt>
                <c:pt idx="7000">
                  <c:v>3073.0</c:v>
                </c:pt>
                <c:pt idx="7001">
                  <c:v>3074.0</c:v>
                </c:pt>
                <c:pt idx="7002">
                  <c:v>3075.0</c:v>
                </c:pt>
                <c:pt idx="7003">
                  <c:v>3076.0</c:v>
                </c:pt>
                <c:pt idx="7004">
                  <c:v>3077.0</c:v>
                </c:pt>
                <c:pt idx="7005">
                  <c:v>3077.0</c:v>
                </c:pt>
                <c:pt idx="7006">
                  <c:v>3078.0</c:v>
                </c:pt>
                <c:pt idx="7007">
                  <c:v>3079.0</c:v>
                </c:pt>
                <c:pt idx="7008">
                  <c:v>3080.0</c:v>
                </c:pt>
                <c:pt idx="7009">
                  <c:v>3081.0</c:v>
                </c:pt>
                <c:pt idx="7010">
                  <c:v>3082.0</c:v>
                </c:pt>
                <c:pt idx="7011">
                  <c:v>3083.0</c:v>
                </c:pt>
                <c:pt idx="7012">
                  <c:v>3083.0</c:v>
                </c:pt>
                <c:pt idx="7013">
                  <c:v>3083.0</c:v>
                </c:pt>
                <c:pt idx="7014">
                  <c:v>3083.0</c:v>
                </c:pt>
                <c:pt idx="7015">
                  <c:v>3083.0</c:v>
                </c:pt>
                <c:pt idx="7016">
                  <c:v>3083.0</c:v>
                </c:pt>
                <c:pt idx="7017">
                  <c:v>3083.0</c:v>
                </c:pt>
                <c:pt idx="7018">
                  <c:v>3083.0</c:v>
                </c:pt>
                <c:pt idx="7019">
                  <c:v>3084.0</c:v>
                </c:pt>
                <c:pt idx="7020">
                  <c:v>3085.0</c:v>
                </c:pt>
                <c:pt idx="7021">
                  <c:v>3086.0</c:v>
                </c:pt>
                <c:pt idx="7022">
                  <c:v>3087.0</c:v>
                </c:pt>
                <c:pt idx="7023">
                  <c:v>3088.0</c:v>
                </c:pt>
                <c:pt idx="7024">
                  <c:v>3088.0</c:v>
                </c:pt>
                <c:pt idx="7025">
                  <c:v>3088.0</c:v>
                </c:pt>
                <c:pt idx="7026">
                  <c:v>3088.0</c:v>
                </c:pt>
                <c:pt idx="7027">
                  <c:v>3089.0</c:v>
                </c:pt>
                <c:pt idx="7028">
                  <c:v>3090.0</c:v>
                </c:pt>
                <c:pt idx="7029">
                  <c:v>3091.0</c:v>
                </c:pt>
                <c:pt idx="7030">
                  <c:v>3092.0</c:v>
                </c:pt>
                <c:pt idx="7031">
                  <c:v>3093.0</c:v>
                </c:pt>
                <c:pt idx="7032">
                  <c:v>3094.0</c:v>
                </c:pt>
                <c:pt idx="7033">
                  <c:v>3095.0</c:v>
                </c:pt>
                <c:pt idx="7034">
                  <c:v>3096.0</c:v>
                </c:pt>
                <c:pt idx="7035">
                  <c:v>3096.0</c:v>
                </c:pt>
                <c:pt idx="7036">
                  <c:v>3097.0</c:v>
                </c:pt>
                <c:pt idx="7037">
                  <c:v>3098.0</c:v>
                </c:pt>
                <c:pt idx="7038">
                  <c:v>3099.0</c:v>
                </c:pt>
                <c:pt idx="7039">
                  <c:v>3100.0</c:v>
                </c:pt>
                <c:pt idx="7040">
                  <c:v>3101.0</c:v>
                </c:pt>
                <c:pt idx="7041">
                  <c:v>3102.0</c:v>
                </c:pt>
                <c:pt idx="7042">
                  <c:v>3103.0</c:v>
                </c:pt>
                <c:pt idx="7043">
                  <c:v>3103.0</c:v>
                </c:pt>
                <c:pt idx="7044">
                  <c:v>3104.0</c:v>
                </c:pt>
                <c:pt idx="7045">
                  <c:v>3105.0</c:v>
                </c:pt>
                <c:pt idx="7046">
                  <c:v>3106.0</c:v>
                </c:pt>
                <c:pt idx="7047">
                  <c:v>3106.0</c:v>
                </c:pt>
                <c:pt idx="7048">
                  <c:v>3106.0</c:v>
                </c:pt>
                <c:pt idx="7049">
                  <c:v>3106.0</c:v>
                </c:pt>
                <c:pt idx="7050">
                  <c:v>3106.0</c:v>
                </c:pt>
                <c:pt idx="7051">
                  <c:v>3106.0</c:v>
                </c:pt>
                <c:pt idx="7052">
                  <c:v>3106.0</c:v>
                </c:pt>
                <c:pt idx="7053">
                  <c:v>3107.0</c:v>
                </c:pt>
                <c:pt idx="7054">
                  <c:v>3108.0</c:v>
                </c:pt>
                <c:pt idx="7055">
                  <c:v>3109.0</c:v>
                </c:pt>
                <c:pt idx="7056">
                  <c:v>3110.0</c:v>
                </c:pt>
                <c:pt idx="7057">
                  <c:v>3110.0</c:v>
                </c:pt>
                <c:pt idx="7058">
                  <c:v>3110.0</c:v>
                </c:pt>
                <c:pt idx="7059">
                  <c:v>3111.0</c:v>
                </c:pt>
                <c:pt idx="7060">
                  <c:v>3112.0</c:v>
                </c:pt>
                <c:pt idx="7061">
                  <c:v>3112.0</c:v>
                </c:pt>
                <c:pt idx="7062">
                  <c:v>3112.0</c:v>
                </c:pt>
                <c:pt idx="7063">
                  <c:v>3112.0</c:v>
                </c:pt>
                <c:pt idx="7064">
                  <c:v>3112.0</c:v>
                </c:pt>
                <c:pt idx="7065">
                  <c:v>3113.0</c:v>
                </c:pt>
                <c:pt idx="7066">
                  <c:v>3113.0</c:v>
                </c:pt>
                <c:pt idx="7067">
                  <c:v>3113.0</c:v>
                </c:pt>
                <c:pt idx="7068">
                  <c:v>3114.0</c:v>
                </c:pt>
                <c:pt idx="7069">
                  <c:v>3114.0</c:v>
                </c:pt>
                <c:pt idx="7070">
                  <c:v>3114.0</c:v>
                </c:pt>
                <c:pt idx="7071">
                  <c:v>3114.0</c:v>
                </c:pt>
                <c:pt idx="7072">
                  <c:v>3114.0</c:v>
                </c:pt>
                <c:pt idx="7073">
                  <c:v>3115.0</c:v>
                </c:pt>
                <c:pt idx="7074">
                  <c:v>3115.0</c:v>
                </c:pt>
                <c:pt idx="7075">
                  <c:v>3115.0</c:v>
                </c:pt>
                <c:pt idx="7076">
                  <c:v>3116.0</c:v>
                </c:pt>
                <c:pt idx="7077">
                  <c:v>3117.0</c:v>
                </c:pt>
                <c:pt idx="7078">
                  <c:v>3117.0</c:v>
                </c:pt>
                <c:pt idx="7079">
                  <c:v>3117.0</c:v>
                </c:pt>
                <c:pt idx="7080">
                  <c:v>3117.0</c:v>
                </c:pt>
                <c:pt idx="7081">
                  <c:v>3117.0</c:v>
                </c:pt>
                <c:pt idx="7082">
                  <c:v>3117.0</c:v>
                </c:pt>
                <c:pt idx="7083">
                  <c:v>3117.0</c:v>
                </c:pt>
                <c:pt idx="7084">
                  <c:v>3117.0</c:v>
                </c:pt>
                <c:pt idx="7085">
                  <c:v>3117.0</c:v>
                </c:pt>
                <c:pt idx="7086">
                  <c:v>3117.0</c:v>
                </c:pt>
                <c:pt idx="7087">
                  <c:v>3118.0</c:v>
                </c:pt>
                <c:pt idx="7088">
                  <c:v>3118.0</c:v>
                </c:pt>
                <c:pt idx="7089">
                  <c:v>3119.0</c:v>
                </c:pt>
                <c:pt idx="7090">
                  <c:v>3119.0</c:v>
                </c:pt>
                <c:pt idx="7091">
                  <c:v>3119.0</c:v>
                </c:pt>
                <c:pt idx="7092">
                  <c:v>3119.0</c:v>
                </c:pt>
                <c:pt idx="7093">
                  <c:v>3119.0</c:v>
                </c:pt>
                <c:pt idx="7094">
                  <c:v>3120.0</c:v>
                </c:pt>
                <c:pt idx="7095">
                  <c:v>3121.0</c:v>
                </c:pt>
                <c:pt idx="7096">
                  <c:v>3121.0</c:v>
                </c:pt>
                <c:pt idx="7097">
                  <c:v>3122.0</c:v>
                </c:pt>
                <c:pt idx="7098">
                  <c:v>3123.0</c:v>
                </c:pt>
                <c:pt idx="7099">
                  <c:v>3123.0</c:v>
                </c:pt>
                <c:pt idx="7100">
                  <c:v>3123.0</c:v>
                </c:pt>
                <c:pt idx="7101">
                  <c:v>3124.0</c:v>
                </c:pt>
                <c:pt idx="7102">
                  <c:v>3125.0</c:v>
                </c:pt>
                <c:pt idx="7103">
                  <c:v>3126.0</c:v>
                </c:pt>
                <c:pt idx="7104">
                  <c:v>3127.0</c:v>
                </c:pt>
                <c:pt idx="7105">
                  <c:v>3128.0</c:v>
                </c:pt>
                <c:pt idx="7106">
                  <c:v>3129.0</c:v>
                </c:pt>
                <c:pt idx="7107">
                  <c:v>3129.0</c:v>
                </c:pt>
                <c:pt idx="7108">
                  <c:v>3130.0</c:v>
                </c:pt>
                <c:pt idx="7109">
                  <c:v>3131.0</c:v>
                </c:pt>
                <c:pt idx="7110">
                  <c:v>3131.0</c:v>
                </c:pt>
                <c:pt idx="7111">
                  <c:v>3131.0</c:v>
                </c:pt>
                <c:pt idx="7112">
                  <c:v>3132.0</c:v>
                </c:pt>
                <c:pt idx="7113">
                  <c:v>3132.0</c:v>
                </c:pt>
                <c:pt idx="7114">
                  <c:v>3132.0</c:v>
                </c:pt>
                <c:pt idx="7115">
                  <c:v>3132.0</c:v>
                </c:pt>
                <c:pt idx="7116">
                  <c:v>3132.0</c:v>
                </c:pt>
                <c:pt idx="7117">
                  <c:v>3132.0</c:v>
                </c:pt>
                <c:pt idx="7118">
                  <c:v>3132.0</c:v>
                </c:pt>
                <c:pt idx="7119">
                  <c:v>3132.0</c:v>
                </c:pt>
                <c:pt idx="7120">
                  <c:v>3132.0</c:v>
                </c:pt>
                <c:pt idx="7121">
                  <c:v>3132.0</c:v>
                </c:pt>
                <c:pt idx="7122">
                  <c:v>3132.0</c:v>
                </c:pt>
                <c:pt idx="7123">
                  <c:v>3132.0</c:v>
                </c:pt>
                <c:pt idx="7124">
                  <c:v>3133.0</c:v>
                </c:pt>
                <c:pt idx="7125">
                  <c:v>3133.0</c:v>
                </c:pt>
                <c:pt idx="7126">
                  <c:v>3133.0</c:v>
                </c:pt>
                <c:pt idx="7127">
                  <c:v>3134.0</c:v>
                </c:pt>
                <c:pt idx="7128">
                  <c:v>3135.0</c:v>
                </c:pt>
                <c:pt idx="7129">
                  <c:v>3135.0</c:v>
                </c:pt>
                <c:pt idx="7130">
                  <c:v>3135.0</c:v>
                </c:pt>
                <c:pt idx="7131">
                  <c:v>3135.0</c:v>
                </c:pt>
                <c:pt idx="7132">
                  <c:v>3135.0</c:v>
                </c:pt>
                <c:pt idx="7133">
                  <c:v>3135.0</c:v>
                </c:pt>
                <c:pt idx="7134">
                  <c:v>3135.0</c:v>
                </c:pt>
                <c:pt idx="7135">
                  <c:v>3135.0</c:v>
                </c:pt>
                <c:pt idx="7136">
                  <c:v>3135.0</c:v>
                </c:pt>
                <c:pt idx="7137">
                  <c:v>3135.0</c:v>
                </c:pt>
                <c:pt idx="7138">
                  <c:v>3135.0</c:v>
                </c:pt>
                <c:pt idx="7139">
                  <c:v>3135.0</c:v>
                </c:pt>
                <c:pt idx="7140">
                  <c:v>3136.0</c:v>
                </c:pt>
                <c:pt idx="7141">
                  <c:v>3137.0</c:v>
                </c:pt>
                <c:pt idx="7142">
                  <c:v>3138.0</c:v>
                </c:pt>
                <c:pt idx="7143">
                  <c:v>3139.0</c:v>
                </c:pt>
                <c:pt idx="7144">
                  <c:v>3139.0</c:v>
                </c:pt>
                <c:pt idx="7145">
                  <c:v>3140.0</c:v>
                </c:pt>
                <c:pt idx="7146">
                  <c:v>3141.0</c:v>
                </c:pt>
                <c:pt idx="7147">
                  <c:v>3141.0</c:v>
                </c:pt>
                <c:pt idx="7148">
                  <c:v>3141.0</c:v>
                </c:pt>
                <c:pt idx="7149">
                  <c:v>3141.0</c:v>
                </c:pt>
                <c:pt idx="7150">
                  <c:v>3141.0</c:v>
                </c:pt>
                <c:pt idx="7151">
                  <c:v>3141.0</c:v>
                </c:pt>
                <c:pt idx="7152">
                  <c:v>3141.0</c:v>
                </c:pt>
                <c:pt idx="7153">
                  <c:v>3142.0</c:v>
                </c:pt>
                <c:pt idx="7154">
                  <c:v>3143.0</c:v>
                </c:pt>
                <c:pt idx="7155">
                  <c:v>3143.0</c:v>
                </c:pt>
                <c:pt idx="7156">
                  <c:v>3143.0</c:v>
                </c:pt>
                <c:pt idx="7157">
                  <c:v>3143.0</c:v>
                </c:pt>
                <c:pt idx="7158">
                  <c:v>3143.0</c:v>
                </c:pt>
                <c:pt idx="7159">
                  <c:v>3143.0</c:v>
                </c:pt>
                <c:pt idx="7160">
                  <c:v>3143.0</c:v>
                </c:pt>
                <c:pt idx="7161">
                  <c:v>3143.0</c:v>
                </c:pt>
                <c:pt idx="7162">
                  <c:v>3143.0</c:v>
                </c:pt>
                <c:pt idx="7163">
                  <c:v>3143.0</c:v>
                </c:pt>
                <c:pt idx="7164">
                  <c:v>3143.0</c:v>
                </c:pt>
                <c:pt idx="7165">
                  <c:v>3143.0</c:v>
                </c:pt>
                <c:pt idx="7166">
                  <c:v>3143.0</c:v>
                </c:pt>
                <c:pt idx="7167">
                  <c:v>3144.0</c:v>
                </c:pt>
                <c:pt idx="7168">
                  <c:v>3144.0</c:v>
                </c:pt>
                <c:pt idx="7169">
                  <c:v>3144.0</c:v>
                </c:pt>
                <c:pt idx="7170">
                  <c:v>3144.0</c:v>
                </c:pt>
                <c:pt idx="7171">
                  <c:v>3145.0</c:v>
                </c:pt>
                <c:pt idx="7172">
                  <c:v>3146.0</c:v>
                </c:pt>
                <c:pt idx="7173">
                  <c:v>3146.0</c:v>
                </c:pt>
                <c:pt idx="7174">
                  <c:v>3147.0</c:v>
                </c:pt>
                <c:pt idx="7175">
                  <c:v>3148.0</c:v>
                </c:pt>
                <c:pt idx="7176">
                  <c:v>3148.0</c:v>
                </c:pt>
                <c:pt idx="7177">
                  <c:v>3148.0</c:v>
                </c:pt>
                <c:pt idx="7178">
                  <c:v>3148.0</c:v>
                </c:pt>
                <c:pt idx="7179">
                  <c:v>3148.0</c:v>
                </c:pt>
                <c:pt idx="7180">
                  <c:v>3148.0</c:v>
                </c:pt>
                <c:pt idx="7181">
                  <c:v>3149.0</c:v>
                </c:pt>
                <c:pt idx="7182">
                  <c:v>3149.0</c:v>
                </c:pt>
                <c:pt idx="7183">
                  <c:v>3149.0</c:v>
                </c:pt>
                <c:pt idx="7184">
                  <c:v>3149.0</c:v>
                </c:pt>
                <c:pt idx="7185">
                  <c:v>3149.0</c:v>
                </c:pt>
                <c:pt idx="7186">
                  <c:v>3149.0</c:v>
                </c:pt>
                <c:pt idx="7187">
                  <c:v>3150.0</c:v>
                </c:pt>
                <c:pt idx="7188">
                  <c:v>3150.0</c:v>
                </c:pt>
                <c:pt idx="7189">
                  <c:v>3150.0</c:v>
                </c:pt>
                <c:pt idx="7190">
                  <c:v>3150.0</c:v>
                </c:pt>
                <c:pt idx="7191">
                  <c:v>3151.0</c:v>
                </c:pt>
                <c:pt idx="7192">
                  <c:v>3151.0</c:v>
                </c:pt>
                <c:pt idx="7193">
                  <c:v>3151.0</c:v>
                </c:pt>
                <c:pt idx="7194">
                  <c:v>3151.0</c:v>
                </c:pt>
                <c:pt idx="7195">
                  <c:v>3151.0</c:v>
                </c:pt>
                <c:pt idx="7196">
                  <c:v>3151.0</c:v>
                </c:pt>
                <c:pt idx="7197">
                  <c:v>3151.0</c:v>
                </c:pt>
                <c:pt idx="7198">
                  <c:v>3151.0</c:v>
                </c:pt>
                <c:pt idx="7199">
                  <c:v>3151.0</c:v>
                </c:pt>
                <c:pt idx="7200">
                  <c:v>3152.0</c:v>
                </c:pt>
                <c:pt idx="7201">
                  <c:v>3152.0</c:v>
                </c:pt>
                <c:pt idx="7202">
                  <c:v>3152.0</c:v>
                </c:pt>
                <c:pt idx="7203">
                  <c:v>3152.0</c:v>
                </c:pt>
                <c:pt idx="7204">
                  <c:v>3152.0</c:v>
                </c:pt>
                <c:pt idx="7205">
                  <c:v>3153.0</c:v>
                </c:pt>
                <c:pt idx="7206">
                  <c:v>3154.0</c:v>
                </c:pt>
                <c:pt idx="7207">
                  <c:v>3154.0</c:v>
                </c:pt>
                <c:pt idx="7208">
                  <c:v>3154.0</c:v>
                </c:pt>
                <c:pt idx="7209">
                  <c:v>3154.0</c:v>
                </c:pt>
                <c:pt idx="7210">
                  <c:v>3155.0</c:v>
                </c:pt>
                <c:pt idx="7211">
                  <c:v>3155.0</c:v>
                </c:pt>
                <c:pt idx="7212">
                  <c:v>3155.0</c:v>
                </c:pt>
                <c:pt idx="7213">
                  <c:v>3156.0</c:v>
                </c:pt>
                <c:pt idx="7214">
                  <c:v>3156.0</c:v>
                </c:pt>
                <c:pt idx="7215">
                  <c:v>3156.0</c:v>
                </c:pt>
                <c:pt idx="7216">
                  <c:v>3156.0</c:v>
                </c:pt>
                <c:pt idx="7217">
                  <c:v>3156.0</c:v>
                </c:pt>
                <c:pt idx="7218">
                  <c:v>3156.0</c:v>
                </c:pt>
                <c:pt idx="7219">
                  <c:v>3156.0</c:v>
                </c:pt>
                <c:pt idx="7220">
                  <c:v>3156.0</c:v>
                </c:pt>
                <c:pt idx="7221">
                  <c:v>3156.0</c:v>
                </c:pt>
                <c:pt idx="7222">
                  <c:v>3156.0</c:v>
                </c:pt>
                <c:pt idx="7223">
                  <c:v>3156.0</c:v>
                </c:pt>
                <c:pt idx="7224">
                  <c:v>3157.0</c:v>
                </c:pt>
                <c:pt idx="7225">
                  <c:v>3158.0</c:v>
                </c:pt>
                <c:pt idx="7226">
                  <c:v>3159.0</c:v>
                </c:pt>
                <c:pt idx="7227">
                  <c:v>3159.0</c:v>
                </c:pt>
                <c:pt idx="7228">
                  <c:v>3160.0</c:v>
                </c:pt>
                <c:pt idx="7229">
                  <c:v>3161.0</c:v>
                </c:pt>
                <c:pt idx="7230">
                  <c:v>3162.0</c:v>
                </c:pt>
                <c:pt idx="7231">
                  <c:v>3163.0</c:v>
                </c:pt>
                <c:pt idx="7232">
                  <c:v>3164.0</c:v>
                </c:pt>
                <c:pt idx="7233">
                  <c:v>3165.0</c:v>
                </c:pt>
                <c:pt idx="7234">
                  <c:v>3166.0</c:v>
                </c:pt>
                <c:pt idx="7235">
                  <c:v>3167.0</c:v>
                </c:pt>
                <c:pt idx="7236">
                  <c:v>3167.0</c:v>
                </c:pt>
                <c:pt idx="7237">
                  <c:v>3167.0</c:v>
                </c:pt>
                <c:pt idx="7238">
                  <c:v>3167.0</c:v>
                </c:pt>
                <c:pt idx="7239">
                  <c:v>3168.0</c:v>
                </c:pt>
                <c:pt idx="7240">
                  <c:v>3169.0</c:v>
                </c:pt>
                <c:pt idx="7241">
                  <c:v>3170.0</c:v>
                </c:pt>
                <c:pt idx="7242">
                  <c:v>3170.0</c:v>
                </c:pt>
                <c:pt idx="7243">
                  <c:v>3171.0</c:v>
                </c:pt>
                <c:pt idx="7244">
                  <c:v>3171.0</c:v>
                </c:pt>
                <c:pt idx="7245">
                  <c:v>3171.0</c:v>
                </c:pt>
                <c:pt idx="7246">
                  <c:v>3172.0</c:v>
                </c:pt>
                <c:pt idx="7247">
                  <c:v>3173.0</c:v>
                </c:pt>
                <c:pt idx="7248">
                  <c:v>3174.0</c:v>
                </c:pt>
                <c:pt idx="7249">
                  <c:v>3175.0</c:v>
                </c:pt>
                <c:pt idx="7250">
                  <c:v>3175.0</c:v>
                </c:pt>
                <c:pt idx="7251">
                  <c:v>3176.0</c:v>
                </c:pt>
                <c:pt idx="7252">
                  <c:v>3176.0</c:v>
                </c:pt>
                <c:pt idx="7253">
                  <c:v>3176.0</c:v>
                </c:pt>
                <c:pt idx="7254">
                  <c:v>3176.0</c:v>
                </c:pt>
                <c:pt idx="7255">
                  <c:v>3176.0</c:v>
                </c:pt>
                <c:pt idx="7256">
                  <c:v>3176.0</c:v>
                </c:pt>
                <c:pt idx="7257">
                  <c:v>3176.0</c:v>
                </c:pt>
                <c:pt idx="7258">
                  <c:v>3176.0</c:v>
                </c:pt>
                <c:pt idx="7259">
                  <c:v>3176.0</c:v>
                </c:pt>
                <c:pt idx="7260">
                  <c:v>3177.0</c:v>
                </c:pt>
                <c:pt idx="7261">
                  <c:v>3177.0</c:v>
                </c:pt>
                <c:pt idx="7262">
                  <c:v>3177.0</c:v>
                </c:pt>
                <c:pt idx="7263">
                  <c:v>3177.0</c:v>
                </c:pt>
                <c:pt idx="7264">
                  <c:v>3177.0</c:v>
                </c:pt>
                <c:pt idx="7265">
                  <c:v>3177.0</c:v>
                </c:pt>
                <c:pt idx="7266">
                  <c:v>3177.0</c:v>
                </c:pt>
                <c:pt idx="7267">
                  <c:v>3177.0</c:v>
                </c:pt>
                <c:pt idx="7268">
                  <c:v>3177.0</c:v>
                </c:pt>
                <c:pt idx="7269">
                  <c:v>3177.0</c:v>
                </c:pt>
                <c:pt idx="7270">
                  <c:v>3177.0</c:v>
                </c:pt>
                <c:pt idx="7271">
                  <c:v>3177.0</c:v>
                </c:pt>
                <c:pt idx="7272">
                  <c:v>3177.0</c:v>
                </c:pt>
                <c:pt idx="7273">
                  <c:v>3177.0</c:v>
                </c:pt>
                <c:pt idx="7274">
                  <c:v>3177.0</c:v>
                </c:pt>
                <c:pt idx="7275">
                  <c:v>3178.0</c:v>
                </c:pt>
                <c:pt idx="7276">
                  <c:v>3178.0</c:v>
                </c:pt>
                <c:pt idx="7277">
                  <c:v>3178.0</c:v>
                </c:pt>
                <c:pt idx="7278">
                  <c:v>3178.0</c:v>
                </c:pt>
                <c:pt idx="7279">
                  <c:v>3178.0</c:v>
                </c:pt>
                <c:pt idx="7280">
                  <c:v>3178.0</c:v>
                </c:pt>
                <c:pt idx="7281">
                  <c:v>3178.0</c:v>
                </c:pt>
                <c:pt idx="7282">
                  <c:v>3178.0</c:v>
                </c:pt>
                <c:pt idx="7283">
                  <c:v>3178.0</c:v>
                </c:pt>
                <c:pt idx="7284">
                  <c:v>3178.0</c:v>
                </c:pt>
                <c:pt idx="7285">
                  <c:v>3178.0</c:v>
                </c:pt>
                <c:pt idx="7286">
                  <c:v>3178.0</c:v>
                </c:pt>
                <c:pt idx="7287">
                  <c:v>3179.0</c:v>
                </c:pt>
                <c:pt idx="7288">
                  <c:v>3180.0</c:v>
                </c:pt>
                <c:pt idx="7289">
                  <c:v>3180.0</c:v>
                </c:pt>
                <c:pt idx="7290">
                  <c:v>3180.0</c:v>
                </c:pt>
                <c:pt idx="7291">
                  <c:v>3180.0</c:v>
                </c:pt>
                <c:pt idx="7292">
                  <c:v>3180.0</c:v>
                </c:pt>
                <c:pt idx="7293">
                  <c:v>3180.0</c:v>
                </c:pt>
                <c:pt idx="7294">
                  <c:v>3180.0</c:v>
                </c:pt>
                <c:pt idx="7295">
                  <c:v>3181.0</c:v>
                </c:pt>
                <c:pt idx="7296">
                  <c:v>3181.0</c:v>
                </c:pt>
                <c:pt idx="7297">
                  <c:v>3181.0</c:v>
                </c:pt>
                <c:pt idx="7298">
                  <c:v>3181.0</c:v>
                </c:pt>
                <c:pt idx="7299">
                  <c:v>3181.0</c:v>
                </c:pt>
                <c:pt idx="7300">
                  <c:v>3181.0</c:v>
                </c:pt>
                <c:pt idx="7301">
                  <c:v>3181.0</c:v>
                </c:pt>
                <c:pt idx="7302">
                  <c:v>3182.0</c:v>
                </c:pt>
                <c:pt idx="7303">
                  <c:v>3182.0</c:v>
                </c:pt>
                <c:pt idx="7304">
                  <c:v>3182.0</c:v>
                </c:pt>
                <c:pt idx="7305">
                  <c:v>3182.0</c:v>
                </c:pt>
                <c:pt idx="7306">
                  <c:v>3182.0</c:v>
                </c:pt>
                <c:pt idx="7307">
                  <c:v>3182.0</c:v>
                </c:pt>
                <c:pt idx="7308">
                  <c:v>3183.0</c:v>
                </c:pt>
                <c:pt idx="7309">
                  <c:v>3183.0</c:v>
                </c:pt>
                <c:pt idx="7310">
                  <c:v>3183.0</c:v>
                </c:pt>
                <c:pt idx="7311">
                  <c:v>3183.0</c:v>
                </c:pt>
                <c:pt idx="7312">
                  <c:v>3183.0</c:v>
                </c:pt>
                <c:pt idx="7313">
                  <c:v>3184.0</c:v>
                </c:pt>
                <c:pt idx="7314">
                  <c:v>3185.0</c:v>
                </c:pt>
                <c:pt idx="7315">
                  <c:v>3185.0</c:v>
                </c:pt>
                <c:pt idx="7316">
                  <c:v>3185.0</c:v>
                </c:pt>
                <c:pt idx="7317">
                  <c:v>3185.0</c:v>
                </c:pt>
                <c:pt idx="7318">
                  <c:v>3185.0</c:v>
                </c:pt>
                <c:pt idx="7319">
                  <c:v>3185.0</c:v>
                </c:pt>
                <c:pt idx="7320">
                  <c:v>3186.0</c:v>
                </c:pt>
                <c:pt idx="7321">
                  <c:v>3186.0</c:v>
                </c:pt>
                <c:pt idx="7322">
                  <c:v>3187.0</c:v>
                </c:pt>
                <c:pt idx="7323">
                  <c:v>3188.0</c:v>
                </c:pt>
                <c:pt idx="7324">
                  <c:v>3189.0</c:v>
                </c:pt>
                <c:pt idx="7325">
                  <c:v>3189.0</c:v>
                </c:pt>
                <c:pt idx="7326">
                  <c:v>3190.0</c:v>
                </c:pt>
                <c:pt idx="7327">
                  <c:v>3191.0</c:v>
                </c:pt>
                <c:pt idx="7328">
                  <c:v>3192.0</c:v>
                </c:pt>
                <c:pt idx="7329">
                  <c:v>3192.0</c:v>
                </c:pt>
                <c:pt idx="7330">
                  <c:v>3193.0</c:v>
                </c:pt>
                <c:pt idx="7331">
                  <c:v>3193.0</c:v>
                </c:pt>
                <c:pt idx="7332">
                  <c:v>3193.0</c:v>
                </c:pt>
                <c:pt idx="7333">
                  <c:v>3193.0</c:v>
                </c:pt>
                <c:pt idx="7334">
                  <c:v>3194.0</c:v>
                </c:pt>
                <c:pt idx="7335">
                  <c:v>3194.0</c:v>
                </c:pt>
                <c:pt idx="7336">
                  <c:v>3194.0</c:v>
                </c:pt>
                <c:pt idx="7337">
                  <c:v>3194.0</c:v>
                </c:pt>
                <c:pt idx="7338">
                  <c:v>3194.0</c:v>
                </c:pt>
                <c:pt idx="7339">
                  <c:v>3194.0</c:v>
                </c:pt>
                <c:pt idx="7340">
                  <c:v>3194.0</c:v>
                </c:pt>
                <c:pt idx="7341">
                  <c:v>3194.0</c:v>
                </c:pt>
                <c:pt idx="7342">
                  <c:v>3194.0</c:v>
                </c:pt>
                <c:pt idx="7343">
                  <c:v>3195.0</c:v>
                </c:pt>
                <c:pt idx="7344">
                  <c:v>3196.0</c:v>
                </c:pt>
                <c:pt idx="7345">
                  <c:v>3197.0</c:v>
                </c:pt>
                <c:pt idx="7346">
                  <c:v>3198.0</c:v>
                </c:pt>
                <c:pt idx="7347">
                  <c:v>3199.0</c:v>
                </c:pt>
                <c:pt idx="7348">
                  <c:v>3199.0</c:v>
                </c:pt>
                <c:pt idx="7349">
                  <c:v>3200.0</c:v>
                </c:pt>
                <c:pt idx="7350">
                  <c:v>3200.0</c:v>
                </c:pt>
                <c:pt idx="7351">
                  <c:v>3201.0</c:v>
                </c:pt>
                <c:pt idx="7352">
                  <c:v>3202.0</c:v>
                </c:pt>
                <c:pt idx="7353">
                  <c:v>3202.0</c:v>
                </c:pt>
                <c:pt idx="7354">
                  <c:v>3202.0</c:v>
                </c:pt>
                <c:pt idx="7355">
                  <c:v>3202.0</c:v>
                </c:pt>
                <c:pt idx="7356">
                  <c:v>3202.0</c:v>
                </c:pt>
                <c:pt idx="7357">
                  <c:v>3202.0</c:v>
                </c:pt>
                <c:pt idx="7358">
                  <c:v>3202.0</c:v>
                </c:pt>
                <c:pt idx="7359">
                  <c:v>3202.0</c:v>
                </c:pt>
                <c:pt idx="7360">
                  <c:v>3202.0</c:v>
                </c:pt>
                <c:pt idx="7361">
                  <c:v>3202.0</c:v>
                </c:pt>
                <c:pt idx="7362">
                  <c:v>3202.0</c:v>
                </c:pt>
                <c:pt idx="7363">
                  <c:v>3202.0</c:v>
                </c:pt>
                <c:pt idx="7364">
                  <c:v>3202.0</c:v>
                </c:pt>
                <c:pt idx="7365">
                  <c:v>3202.0</c:v>
                </c:pt>
                <c:pt idx="7366">
                  <c:v>3203.0</c:v>
                </c:pt>
                <c:pt idx="7367">
                  <c:v>3203.0</c:v>
                </c:pt>
                <c:pt idx="7368">
                  <c:v>3203.0</c:v>
                </c:pt>
                <c:pt idx="7369">
                  <c:v>3203.0</c:v>
                </c:pt>
                <c:pt idx="7370">
                  <c:v>3203.0</c:v>
                </c:pt>
                <c:pt idx="7371">
                  <c:v>3203.0</c:v>
                </c:pt>
                <c:pt idx="7372">
                  <c:v>3203.0</c:v>
                </c:pt>
                <c:pt idx="7373">
                  <c:v>3203.0</c:v>
                </c:pt>
                <c:pt idx="7374">
                  <c:v>3203.0</c:v>
                </c:pt>
                <c:pt idx="7375">
                  <c:v>3204.0</c:v>
                </c:pt>
                <c:pt idx="7376">
                  <c:v>3205.0</c:v>
                </c:pt>
                <c:pt idx="7377">
                  <c:v>3205.0</c:v>
                </c:pt>
                <c:pt idx="7378">
                  <c:v>3205.0</c:v>
                </c:pt>
                <c:pt idx="7379">
                  <c:v>3206.0</c:v>
                </c:pt>
                <c:pt idx="7380">
                  <c:v>3206.0</c:v>
                </c:pt>
                <c:pt idx="7381">
                  <c:v>3206.0</c:v>
                </c:pt>
                <c:pt idx="7382">
                  <c:v>3207.0</c:v>
                </c:pt>
                <c:pt idx="7383">
                  <c:v>3207.0</c:v>
                </c:pt>
                <c:pt idx="7384">
                  <c:v>3207.0</c:v>
                </c:pt>
                <c:pt idx="7385">
                  <c:v>3208.0</c:v>
                </c:pt>
                <c:pt idx="7386">
                  <c:v>3208.0</c:v>
                </c:pt>
                <c:pt idx="7387">
                  <c:v>3208.0</c:v>
                </c:pt>
                <c:pt idx="7388">
                  <c:v>3208.0</c:v>
                </c:pt>
                <c:pt idx="7389">
                  <c:v>3209.0</c:v>
                </c:pt>
                <c:pt idx="7390">
                  <c:v>3210.0</c:v>
                </c:pt>
                <c:pt idx="7391">
                  <c:v>3211.0</c:v>
                </c:pt>
                <c:pt idx="7392">
                  <c:v>3212.0</c:v>
                </c:pt>
                <c:pt idx="7393">
                  <c:v>3213.0</c:v>
                </c:pt>
                <c:pt idx="7394">
                  <c:v>3213.0</c:v>
                </c:pt>
                <c:pt idx="7395">
                  <c:v>3213.0</c:v>
                </c:pt>
                <c:pt idx="7396">
                  <c:v>3213.0</c:v>
                </c:pt>
                <c:pt idx="7397">
                  <c:v>3213.0</c:v>
                </c:pt>
                <c:pt idx="7398">
                  <c:v>3214.0</c:v>
                </c:pt>
                <c:pt idx="7399">
                  <c:v>3214.0</c:v>
                </c:pt>
                <c:pt idx="7400">
                  <c:v>3214.0</c:v>
                </c:pt>
                <c:pt idx="7401">
                  <c:v>3214.0</c:v>
                </c:pt>
                <c:pt idx="7402">
                  <c:v>3214.0</c:v>
                </c:pt>
                <c:pt idx="7403">
                  <c:v>3214.0</c:v>
                </c:pt>
                <c:pt idx="7404">
                  <c:v>3214.0</c:v>
                </c:pt>
                <c:pt idx="7405">
                  <c:v>3214.0</c:v>
                </c:pt>
                <c:pt idx="7406">
                  <c:v>3214.0</c:v>
                </c:pt>
                <c:pt idx="7407">
                  <c:v>3214.0</c:v>
                </c:pt>
                <c:pt idx="7408">
                  <c:v>3214.0</c:v>
                </c:pt>
                <c:pt idx="7409">
                  <c:v>3215.0</c:v>
                </c:pt>
                <c:pt idx="7410">
                  <c:v>3215.0</c:v>
                </c:pt>
                <c:pt idx="7411">
                  <c:v>3215.0</c:v>
                </c:pt>
                <c:pt idx="7412">
                  <c:v>3215.0</c:v>
                </c:pt>
                <c:pt idx="7413">
                  <c:v>3216.0</c:v>
                </c:pt>
                <c:pt idx="7414">
                  <c:v>3216.0</c:v>
                </c:pt>
                <c:pt idx="7415">
                  <c:v>3216.0</c:v>
                </c:pt>
                <c:pt idx="7416">
                  <c:v>3216.0</c:v>
                </c:pt>
                <c:pt idx="7417">
                  <c:v>3216.0</c:v>
                </c:pt>
                <c:pt idx="7418">
                  <c:v>3217.0</c:v>
                </c:pt>
                <c:pt idx="7419">
                  <c:v>3218.0</c:v>
                </c:pt>
                <c:pt idx="7420">
                  <c:v>3218.0</c:v>
                </c:pt>
                <c:pt idx="7421">
                  <c:v>3218.0</c:v>
                </c:pt>
                <c:pt idx="7422">
                  <c:v>3218.0</c:v>
                </c:pt>
                <c:pt idx="7423">
                  <c:v>3218.0</c:v>
                </c:pt>
                <c:pt idx="7424">
                  <c:v>3218.0</c:v>
                </c:pt>
                <c:pt idx="7425">
                  <c:v>3219.0</c:v>
                </c:pt>
                <c:pt idx="7426">
                  <c:v>3219.0</c:v>
                </c:pt>
                <c:pt idx="7427">
                  <c:v>3219.0</c:v>
                </c:pt>
                <c:pt idx="7428">
                  <c:v>3219.0</c:v>
                </c:pt>
                <c:pt idx="7429">
                  <c:v>3219.0</c:v>
                </c:pt>
                <c:pt idx="7430">
                  <c:v>3219.0</c:v>
                </c:pt>
                <c:pt idx="7431">
                  <c:v>3219.0</c:v>
                </c:pt>
                <c:pt idx="7432">
                  <c:v>3219.0</c:v>
                </c:pt>
                <c:pt idx="7433">
                  <c:v>3219.0</c:v>
                </c:pt>
                <c:pt idx="7434">
                  <c:v>3220.0</c:v>
                </c:pt>
                <c:pt idx="7435">
                  <c:v>3220.0</c:v>
                </c:pt>
                <c:pt idx="7436">
                  <c:v>3220.0</c:v>
                </c:pt>
                <c:pt idx="7437">
                  <c:v>3220.0</c:v>
                </c:pt>
                <c:pt idx="7438">
                  <c:v>3220.0</c:v>
                </c:pt>
                <c:pt idx="7439">
                  <c:v>3220.0</c:v>
                </c:pt>
                <c:pt idx="7440">
                  <c:v>3220.0</c:v>
                </c:pt>
                <c:pt idx="7441">
                  <c:v>3220.0</c:v>
                </c:pt>
                <c:pt idx="7442">
                  <c:v>3220.0</c:v>
                </c:pt>
                <c:pt idx="7443">
                  <c:v>3220.0</c:v>
                </c:pt>
                <c:pt idx="7444">
                  <c:v>3220.0</c:v>
                </c:pt>
                <c:pt idx="7445">
                  <c:v>3220.0</c:v>
                </c:pt>
                <c:pt idx="7446">
                  <c:v>3220.0</c:v>
                </c:pt>
                <c:pt idx="7447">
                  <c:v>3220.0</c:v>
                </c:pt>
                <c:pt idx="7448">
                  <c:v>3220.0</c:v>
                </c:pt>
                <c:pt idx="7449">
                  <c:v>3220.0</c:v>
                </c:pt>
                <c:pt idx="7450">
                  <c:v>3220.0</c:v>
                </c:pt>
                <c:pt idx="7451">
                  <c:v>3220.0</c:v>
                </c:pt>
                <c:pt idx="7452">
                  <c:v>3220.0</c:v>
                </c:pt>
                <c:pt idx="7453">
                  <c:v>3220.0</c:v>
                </c:pt>
                <c:pt idx="7454">
                  <c:v>3220.0</c:v>
                </c:pt>
                <c:pt idx="7455">
                  <c:v>3220.0</c:v>
                </c:pt>
                <c:pt idx="7456">
                  <c:v>3220.0</c:v>
                </c:pt>
                <c:pt idx="7457">
                  <c:v>3220.0</c:v>
                </c:pt>
                <c:pt idx="7458">
                  <c:v>3220.0</c:v>
                </c:pt>
                <c:pt idx="7459">
                  <c:v>3220.0</c:v>
                </c:pt>
                <c:pt idx="7460">
                  <c:v>3220.0</c:v>
                </c:pt>
                <c:pt idx="7461">
                  <c:v>3220.0</c:v>
                </c:pt>
                <c:pt idx="7462">
                  <c:v>3220.0</c:v>
                </c:pt>
                <c:pt idx="7463">
                  <c:v>3220.0</c:v>
                </c:pt>
                <c:pt idx="7464">
                  <c:v>3220.0</c:v>
                </c:pt>
                <c:pt idx="7465">
                  <c:v>3221.0</c:v>
                </c:pt>
                <c:pt idx="7466">
                  <c:v>3221.0</c:v>
                </c:pt>
                <c:pt idx="7467">
                  <c:v>3221.0</c:v>
                </c:pt>
                <c:pt idx="7468">
                  <c:v>3221.0</c:v>
                </c:pt>
                <c:pt idx="7469">
                  <c:v>3221.0</c:v>
                </c:pt>
                <c:pt idx="7470">
                  <c:v>3221.0</c:v>
                </c:pt>
                <c:pt idx="7471">
                  <c:v>3221.0</c:v>
                </c:pt>
                <c:pt idx="7472">
                  <c:v>3222.0</c:v>
                </c:pt>
                <c:pt idx="7473">
                  <c:v>3223.0</c:v>
                </c:pt>
                <c:pt idx="7474">
                  <c:v>3224.0</c:v>
                </c:pt>
                <c:pt idx="7475">
                  <c:v>3224.0</c:v>
                </c:pt>
                <c:pt idx="7476">
                  <c:v>3224.0</c:v>
                </c:pt>
                <c:pt idx="7477">
                  <c:v>3224.0</c:v>
                </c:pt>
                <c:pt idx="7478">
                  <c:v>3224.0</c:v>
                </c:pt>
                <c:pt idx="7479">
                  <c:v>3224.0</c:v>
                </c:pt>
                <c:pt idx="7480">
                  <c:v>3224.0</c:v>
                </c:pt>
                <c:pt idx="7481">
                  <c:v>3224.0</c:v>
                </c:pt>
                <c:pt idx="7482">
                  <c:v>3224.0</c:v>
                </c:pt>
                <c:pt idx="7483">
                  <c:v>3224.0</c:v>
                </c:pt>
                <c:pt idx="7484">
                  <c:v>3224.0</c:v>
                </c:pt>
                <c:pt idx="7485">
                  <c:v>3224.0</c:v>
                </c:pt>
                <c:pt idx="7486">
                  <c:v>3225.0</c:v>
                </c:pt>
                <c:pt idx="7487">
                  <c:v>3225.0</c:v>
                </c:pt>
                <c:pt idx="7488">
                  <c:v>3225.0</c:v>
                </c:pt>
                <c:pt idx="7489">
                  <c:v>3225.0</c:v>
                </c:pt>
                <c:pt idx="7490">
                  <c:v>3226.0</c:v>
                </c:pt>
                <c:pt idx="7491">
                  <c:v>3226.0</c:v>
                </c:pt>
                <c:pt idx="7492">
                  <c:v>3226.0</c:v>
                </c:pt>
                <c:pt idx="7493">
                  <c:v>3226.0</c:v>
                </c:pt>
                <c:pt idx="7494">
                  <c:v>3226.0</c:v>
                </c:pt>
                <c:pt idx="7495">
                  <c:v>3226.0</c:v>
                </c:pt>
                <c:pt idx="7496">
                  <c:v>3226.0</c:v>
                </c:pt>
                <c:pt idx="7497">
                  <c:v>3226.0</c:v>
                </c:pt>
                <c:pt idx="7498">
                  <c:v>3226.0</c:v>
                </c:pt>
                <c:pt idx="7499">
                  <c:v>3226.0</c:v>
                </c:pt>
                <c:pt idx="7500">
                  <c:v>3226.0</c:v>
                </c:pt>
                <c:pt idx="7501">
                  <c:v>3226.0</c:v>
                </c:pt>
                <c:pt idx="7502">
                  <c:v>3227.0</c:v>
                </c:pt>
                <c:pt idx="7503">
                  <c:v>3227.0</c:v>
                </c:pt>
                <c:pt idx="7504">
                  <c:v>3227.0</c:v>
                </c:pt>
                <c:pt idx="7505">
                  <c:v>3227.0</c:v>
                </c:pt>
                <c:pt idx="7506">
                  <c:v>3227.0</c:v>
                </c:pt>
                <c:pt idx="7507">
                  <c:v>3227.0</c:v>
                </c:pt>
                <c:pt idx="7508">
                  <c:v>3227.0</c:v>
                </c:pt>
                <c:pt idx="7509">
                  <c:v>3227.0</c:v>
                </c:pt>
                <c:pt idx="7510">
                  <c:v>3228.0</c:v>
                </c:pt>
                <c:pt idx="7511">
                  <c:v>3228.0</c:v>
                </c:pt>
                <c:pt idx="7512">
                  <c:v>3228.0</c:v>
                </c:pt>
                <c:pt idx="7513">
                  <c:v>3228.0</c:v>
                </c:pt>
                <c:pt idx="7514">
                  <c:v>3228.0</c:v>
                </c:pt>
                <c:pt idx="7515">
                  <c:v>3228.0</c:v>
                </c:pt>
                <c:pt idx="7516">
                  <c:v>3229.0</c:v>
                </c:pt>
                <c:pt idx="7517">
                  <c:v>3230.0</c:v>
                </c:pt>
                <c:pt idx="7518">
                  <c:v>3230.0</c:v>
                </c:pt>
                <c:pt idx="7519">
                  <c:v>3231.0</c:v>
                </c:pt>
                <c:pt idx="7520">
                  <c:v>3231.0</c:v>
                </c:pt>
                <c:pt idx="7521">
                  <c:v>3231.0</c:v>
                </c:pt>
                <c:pt idx="7522">
                  <c:v>3231.0</c:v>
                </c:pt>
                <c:pt idx="7523">
                  <c:v>3231.0</c:v>
                </c:pt>
                <c:pt idx="7524">
                  <c:v>3231.0</c:v>
                </c:pt>
                <c:pt idx="7525">
                  <c:v>3231.0</c:v>
                </c:pt>
                <c:pt idx="7526">
                  <c:v>3231.0</c:v>
                </c:pt>
                <c:pt idx="7527">
                  <c:v>3231.0</c:v>
                </c:pt>
                <c:pt idx="7528">
                  <c:v>3232.0</c:v>
                </c:pt>
                <c:pt idx="7529">
                  <c:v>3233.0</c:v>
                </c:pt>
                <c:pt idx="7530">
                  <c:v>3234.0</c:v>
                </c:pt>
                <c:pt idx="7531">
                  <c:v>3235.0</c:v>
                </c:pt>
                <c:pt idx="7532">
                  <c:v>3236.0</c:v>
                </c:pt>
                <c:pt idx="7533">
                  <c:v>3237.0</c:v>
                </c:pt>
                <c:pt idx="7534">
                  <c:v>3237.0</c:v>
                </c:pt>
                <c:pt idx="7535">
                  <c:v>3237.0</c:v>
                </c:pt>
                <c:pt idx="7536">
                  <c:v>3237.0</c:v>
                </c:pt>
                <c:pt idx="7537">
                  <c:v>3237.0</c:v>
                </c:pt>
                <c:pt idx="7538">
                  <c:v>3238.0</c:v>
                </c:pt>
                <c:pt idx="7539">
                  <c:v>3239.0</c:v>
                </c:pt>
                <c:pt idx="7540">
                  <c:v>3239.0</c:v>
                </c:pt>
                <c:pt idx="7541">
                  <c:v>3240.0</c:v>
                </c:pt>
                <c:pt idx="7542">
                  <c:v>3241.0</c:v>
                </c:pt>
                <c:pt idx="7543">
                  <c:v>3242.0</c:v>
                </c:pt>
                <c:pt idx="7544">
                  <c:v>3243.0</c:v>
                </c:pt>
                <c:pt idx="7545">
                  <c:v>3243.0</c:v>
                </c:pt>
                <c:pt idx="7546">
                  <c:v>3244.0</c:v>
                </c:pt>
                <c:pt idx="7547">
                  <c:v>3244.0</c:v>
                </c:pt>
                <c:pt idx="7548">
                  <c:v>3244.0</c:v>
                </c:pt>
                <c:pt idx="7549">
                  <c:v>3244.0</c:v>
                </c:pt>
                <c:pt idx="7550">
                  <c:v>3244.0</c:v>
                </c:pt>
                <c:pt idx="7551">
                  <c:v>3245.0</c:v>
                </c:pt>
                <c:pt idx="7552">
                  <c:v>3245.0</c:v>
                </c:pt>
                <c:pt idx="7553">
                  <c:v>3246.0</c:v>
                </c:pt>
                <c:pt idx="7554">
                  <c:v>3247.0</c:v>
                </c:pt>
                <c:pt idx="7555">
                  <c:v>3247.0</c:v>
                </c:pt>
                <c:pt idx="7556">
                  <c:v>3247.0</c:v>
                </c:pt>
                <c:pt idx="7557">
                  <c:v>3247.0</c:v>
                </c:pt>
                <c:pt idx="7558">
                  <c:v>3248.0</c:v>
                </c:pt>
                <c:pt idx="7559">
                  <c:v>3249.0</c:v>
                </c:pt>
                <c:pt idx="7560">
                  <c:v>3250.0</c:v>
                </c:pt>
                <c:pt idx="7561">
                  <c:v>3251.0</c:v>
                </c:pt>
                <c:pt idx="7562">
                  <c:v>3251.0</c:v>
                </c:pt>
                <c:pt idx="7563">
                  <c:v>3252.0</c:v>
                </c:pt>
                <c:pt idx="7564">
                  <c:v>3252.0</c:v>
                </c:pt>
                <c:pt idx="7565">
                  <c:v>3252.0</c:v>
                </c:pt>
                <c:pt idx="7566">
                  <c:v>3252.0</c:v>
                </c:pt>
                <c:pt idx="7567">
                  <c:v>3252.0</c:v>
                </c:pt>
                <c:pt idx="7568">
                  <c:v>3252.0</c:v>
                </c:pt>
                <c:pt idx="7569">
                  <c:v>3252.0</c:v>
                </c:pt>
                <c:pt idx="7570">
                  <c:v>3253.0</c:v>
                </c:pt>
                <c:pt idx="7571">
                  <c:v>3254.0</c:v>
                </c:pt>
                <c:pt idx="7572">
                  <c:v>3255.0</c:v>
                </c:pt>
                <c:pt idx="7573">
                  <c:v>3256.0</c:v>
                </c:pt>
                <c:pt idx="7574">
                  <c:v>3256.0</c:v>
                </c:pt>
                <c:pt idx="7575">
                  <c:v>3256.0</c:v>
                </c:pt>
                <c:pt idx="7576">
                  <c:v>3257.0</c:v>
                </c:pt>
                <c:pt idx="7577">
                  <c:v>3257.0</c:v>
                </c:pt>
                <c:pt idx="7578">
                  <c:v>3257.0</c:v>
                </c:pt>
                <c:pt idx="7579">
                  <c:v>3257.0</c:v>
                </c:pt>
                <c:pt idx="7580">
                  <c:v>3257.0</c:v>
                </c:pt>
                <c:pt idx="7581">
                  <c:v>3257.0</c:v>
                </c:pt>
                <c:pt idx="7582">
                  <c:v>3257.0</c:v>
                </c:pt>
                <c:pt idx="7583">
                  <c:v>3258.0</c:v>
                </c:pt>
                <c:pt idx="7584">
                  <c:v>3258.0</c:v>
                </c:pt>
                <c:pt idx="7585">
                  <c:v>3258.0</c:v>
                </c:pt>
                <c:pt idx="7586">
                  <c:v>3258.0</c:v>
                </c:pt>
                <c:pt idx="7587">
                  <c:v>3258.0</c:v>
                </c:pt>
                <c:pt idx="7588">
                  <c:v>3258.0</c:v>
                </c:pt>
                <c:pt idx="7589">
                  <c:v>3259.0</c:v>
                </c:pt>
                <c:pt idx="7590">
                  <c:v>3260.0</c:v>
                </c:pt>
                <c:pt idx="7591">
                  <c:v>3261.0</c:v>
                </c:pt>
                <c:pt idx="7592">
                  <c:v>3262.0</c:v>
                </c:pt>
                <c:pt idx="7593">
                  <c:v>3262.0</c:v>
                </c:pt>
                <c:pt idx="7594">
                  <c:v>3263.0</c:v>
                </c:pt>
                <c:pt idx="7595">
                  <c:v>3263.0</c:v>
                </c:pt>
                <c:pt idx="7596">
                  <c:v>3264.0</c:v>
                </c:pt>
                <c:pt idx="7597">
                  <c:v>3265.0</c:v>
                </c:pt>
                <c:pt idx="7598">
                  <c:v>3266.0</c:v>
                </c:pt>
                <c:pt idx="7599">
                  <c:v>3267.0</c:v>
                </c:pt>
                <c:pt idx="7600">
                  <c:v>3268.0</c:v>
                </c:pt>
                <c:pt idx="7601">
                  <c:v>3269.0</c:v>
                </c:pt>
                <c:pt idx="7602">
                  <c:v>3269.0</c:v>
                </c:pt>
                <c:pt idx="7603">
                  <c:v>3269.0</c:v>
                </c:pt>
                <c:pt idx="7604">
                  <c:v>3269.0</c:v>
                </c:pt>
                <c:pt idx="7605">
                  <c:v>3269.0</c:v>
                </c:pt>
                <c:pt idx="7606">
                  <c:v>3270.0</c:v>
                </c:pt>
                <c:pt idx="7607">
                  <c:v>3270.0</c:v>
                </c:pt>
                <c:pt idx="7608">
                  <c:v>3271.0</c:v>
                </c:pt>
                <c:pt idx="7609">
                  <c:v>3271.0</c:v>
                </c:pt>
                <c:pt idx="7610">
                  <c:v>3272.0</c:v>
                </c:pt>
                <c:pt idx="7611">
                  <c:v>3273.0</c:v>
                </c:pt>
                <c:pt idx="7612">
                  <c:v>3274.0</c:v>
                </c:pt>
                <c:pt idx="7613">
                  <c:v>3274.0</c:v>
                </c:pt>
                <c:pt idx="7614">
                  <c:v>3275.0</c:v>
                </c:pt>
                <c:pt idx="7615">
                  <c:v>3275.0</c:v>
                </c:pt>
                <c:pt idx="7616">
                  <c:v>3275.0</c:v>
                </c:pt>
                <c:pt idx="7617">
                  <c:v>3275.0</c:v>
                </c:pt>
                <c:pt idx="7618">
                  <c:v>3275.0</c:v>
                </c:pt>
                <c:pt idx="7619">
                  <c:v>3275.0</c:v>
                </c:pt>
                <c:pt idx="7620">
                  <c:v>3275.0</c:v>
                </c:pt>
                <c:pt idx="7621">
                  <c:v>3276.0</c:v>
                </c:pt>
                <c:pt idx="7622">
                  <c:v>3276.0</c:v>
                </c:pt>
                <c:pt idx="7623">
                  <c:v>3277.0</c:v>
                </c:pt>
                <c:pt idx="7624">
                  <c:v>3277.0</c:v>
                </c:pt>
                <c:pt idx="7625">
                  <c:v>3278.0</c:v>
                </c:pt>
                <c:pt idx="7626">
                  <c:v>3278.0</c:v>
                </c:pt>
                <c:pt idx="7627">
                  <c:v>3278.0</c:v>
                </c:pt>
                <c:pt idx="7628">
                  <c:v>3278.0</c:v>
                </c:pt>
                <c:pt idx="7629">
                  <c:v>3279.0</c:v>
                </c:pt>
                <c:pt idx="7630">
                  <c:v>3279.0</c:v>
                </c:pt>
                <c:pt idx="7631">
                  <c:v>3279.0</c:v>
                </c:pt>
                <c:pt idx="7632">
                  <c:v>3279.0</c:v>
                </c:pt>
                <c:pt idx="7633">
                  <c:v>3279.0</c:v>
                </c:pt>
                <c:pt idx="7634">
                  <c:v>3280.0</c:v>
                </c:pt>
                <c:pt idx="7635">
                  <c:v>3281.0</c:v>
                </c:pt>
                <c:pt idx="7636">
                  <c:v>3282.0</c:v>
                </c:pt>
                <c:pt idx="7637">
                  <c:v>3282.0</c:v>
                </c:pt>
                <c:pt idx="7638">
                  <c:v>3282.0</c:v>
                </c:pt>
                <c:pt idx="7639">
                  <c:v>3282.0</c:v>
                </c:pt>
                <c:pt idx="7640">
                  <c:v>3282.0</c:v>
                </c:pt>
                <c:pt idx="7641">
                  <c:v>3282.0</c:v>
                </c:pt>
                <c:pt idx="7642">
                  <c:v>3282.0</c:v>
                </c:pt>
                <c:pt idx="7643">
                  <c:v>3282.0</c:v>
                </c:pt>
                <c:pt idx="7644">
                  <c:v>3282.0</c:v>
                </c:pt>
                <c:pt idx="7645">
                  <c:v>3282.0</c:v>
                </c:pt>
                <c:pt idx="7646">
                  <c:v>3283.0</c:v>
                </c:pt>
                <c:pt idx="7647">
                  <c:v>3283.0</c:v>
                </c:pt>
                <c:pt idx="7648">
                  <c:v>3283.0</c:v>
                </c:pt>
                <c:pt idx="7649">
                  <c:v>3283.0</c:v>
                </c:pt>
                <c:pt idx="7650">
                  <c:v>3283.0</c:v>
                </c:pt>
                <c:pt idx="7651">
                  <c:v>3283.0</c:v>
                </c:pt>
                <c:pt idx="7652">
                  <c:v>3283.0</c:v>
                </c:pt>
                <c:pt idx="7653">
                  <c:v>3283.0</c:v>
                </c:pt>
                <c:pt idx="7654">
                  <c:v>3283.0</c:v>
                </c:pt>
                <c:pt idx="7655">
                  <c:v>3283.0</c:v>
                </c:pt>
                <c:pt idx="7656">
                  <c:v>3283.0</c:v>
                </c:pt>
                <c:pt idx="7657">
                  <c:v>3283.0</c:v>
                </c:pt>
                <c:pt idx="7658">
                  <c:v>3284.0</c:v>
                </c:pt>
                <c:pt idx="7659">
                  <c:v>3285.0</c:v>
                </c:pt>
                <c:pt idx="7660">
                  <c:v>3285.0</c:v>
                </c:pt>
                <c:pt idx="7661">
                  <c:v>3285.0</c:v>
                </c:pt>
                <c:pt idx="7662">
                  <c:v>3285.0</c:v>
                </c:pt>
                <c:pt idx="7663">
                  <c:v>3285.0</c:v>
                </c:pt>
                <c:pt idx="7664">
                  <c:v>3285.0</c:v>
                </c:pt>
                <c:pt idx="7665">
                  <c:v>3285.0</c:v>
                </c:pt>
                <c:pt idx="7666">
                  <c:v>3285.0</c:v>
                </c:pt>
                <c:pt idx="7667">
                  <c:v>3285.0</c:v>
                </c:pt>
                <c:pt idx="7668">
                  <c:v>3285.0</c:v>
                </c:pt>
                <c:pt idx="7669">
                  <c:v>3285.0</c:v>
                </c:pt>
                <c:pt idx="7670">
                  <c:v>3285.0</c:v>
                </c:pt>
                <c:pt idx="7671">
                  <c:v>3285.0</c:v>
                </c:pt>
                <c:pt idx="7672">
                  <c:v>3285.0</c:v>
                </c:pt>
                <c:pt idx="7673">
                  <c:v>3285.0</c:v>
                </c:pt>
                <c:pt idx="7674">
                  <c:v>3285.0</c:v>
                </c:pt>
                <c:pt idx="7675">
                  <c:v>3285.0</c:v>
                </c:pt>
                <c:pt idx="7676">
                  <c:v>3285.0</c:v>
                </c:pt>
                <c:pt idx="7677">
                  <c:v>3285.0</c:v>
                </c:pt>
                <c:pt idx="7678">
                  <c:v>3285.0</c:v>
                </c:pt>
                <c:pt idx="7679">
                  <c:v>3285.0</c:v>
                </c:pt>
                <c:pt idx="7680">
                  <c:v>3285.0</c:v>
                </c:pt>
                <c:pt idx="7681">
                  <c:v>3285.0</c:v>
                </c:pt>
                <c:pt idx="7682">
                  <c:v>3285.0</c:v>
                </c:pt>
                <c:pt idx="7683">
                  <c:v>3285.0</c:v>
                </c:pt>
                <c:pt idx="7684">
                  <c:v>3285.0</c:v>
                </c:pt>
                <c:pt idx="7685">
                  <c:v>3286.0</c:v>
                </c:pt>
                <c:pt idx="7686">
                  <c:v>3286.0</c:v>
                </c:pt>
                <c:pt idx="7687">
                  <c:v>3286.0</c:v>
                </c:pt>
                <c:pt idx="7688">
                  <c:v>3286.0</c:v>
                </c:pt>
                <c:pt idx="7689">
                  <c:v>3286.0</c:v>
                </c:pt>
                <c:pt idx="7690">
                  <c:v>3287.0</c:v>
                </c:pt>
                <c:pt idx="7691">
                  <c:v>3287.0</c:v>
                </c:pt>
                <c:pt idx="7692">
                  <c:v>3287.0</c:v>
                </c:pt>
                <c:pt idx="7693">
                  <c:v>3287.0</c:v>
                </c:pt>
                <c:pt idx="7694">
                  <c:v>3287.0</c:v>
                </c:pt>
                <c:pt idx="7695">
                  <c:v>3287.0</c:v>
                </c:pt>
                <c:pt idx="7696">
                  <c:v>3287.0</c:v>
                </c:pt>
                <c:pt idx="7697">
                  <c:v>3287.0</c:v>
                </c:pt>
                <c:pt idx="7698">
                  <c:v>3287.0</c:v>
                </c:pt>
                <c:pt idx="7699">
                  <c:v>3287.0</c:v>
                </c:pt>
                <c:pt idx="7700">
                  <c:v>3288.0</c:v>
                </c:pt>
                <c:pt idx="7701">
                  <c:v>3288.0</c:v>
                </c:pt>
                <c:pt idx="7702">
                  <c:v>3288.0</c:v>
                </c:pt>
                <c:pt idx="7703">
                  <c:v>3289.0</c:v>
                </c:pt>
                <c:pt idx="7704">
                  <c:v>3289.0</c:v>
                </c:pt>
                <c:pt idx="7705">
                  <c:v>3289.0</c:v>
                </c:pt>
                <c:pt idx="7706">
                  <c:v>3289.0</c:v>
                </c:pt>
                <c:pt idx="7707">
                  <c:v>3290.0</c:v>
                </c:pt>
                <c:pt idx="7708">
                  <c:v>3291.0</c:v>
                </c:pt>
                <c:pt idx="7709">
                  <c:v>3291.0</c:v>
                </c:pt>
                <c:pt idx="7710">
                  <c:v>3291.0</c:v>
                </c:pt>
                <c:pt idx="7711">
                  <c:v>3291.0</c:v>
                </c:pt>
                <c:pt idx="7712">
                  <c:v>3292.0</c:v>
                </c:pt>
                <c:pt idx="7713">
                  <c:v>3292.0</c:v>
                </c:pt>
                <c:pt idx="7714">
                  <c:v>3293.0</c:v>
                </c:pt>
                <c:pt idx="7715">
                  <c:v>3294.0</c:v>
                </c:pt>
                <c:pt idx="7716">
                  <c:v>3295.0</c:v>
                </c:pt>
                <c:pt idx="7717">
                  <c:v>3295.0</c:v>
                </c:pt>
                <c:pt idx="7718">
                  <c:v>3296.0</c:v>
                </c:pt>
                <c:pt idx="7719">
                  <c:v>3297.0</c:v>
                </c:pt>
                <c:pt idx="7720">
                  <c:v>3297.0</c:v>
                </c:pt>
                <c:pt idx="7721">
                  <c:v>3298.0</c:v>
                </c:pt>
                <c:pt idx="7722">
                  <c:v>3299.0</c:v>
                </c:pt>
                <c:pt idx="7723">
                  <c:v>3300.0</c:v>
                </c:pt>
                <c:pt idx="7724">
                  <c:v>3301.0</c:v>
                </c:pt>
                <c:pt idx="7725">
                  <c:v>3302.0</c:v>
                </c:pt>
                <c:pt idx="7726">
                  <c:v>3302.0</c:v>
                </c:pt>
                <c:pt idx="7727">
                  <c:v>3302.0</c:v>
                </c:pt>
                <c:pt idx="7728">
                  <c:v>3303.0</c:v>
                </c:pt>
                <c:pt idx="7729">
                  <c:v>3303.0</c:v>
                </c:pt>
                <c:pt idx="7730">
                  <c:v>3303.0</c:v>
                </c:pt>
                <c:pt idx="7731">
                  <c:v>3304.0</c:v>
                </c:pt>
                <c:pt idx="7732">
                  <c:v>3305.0</c:v>
                </c:pt>
                <c:pt idx="7733">
                  <c:v>3306.0</c:v>
                </c:pt>
                <c:pt idx="7734">
                  <c:v>3307.0</c:v>
                </c:pt>
                <c:pt idx="7735">
                  <c:v>3308.0</c:v>
                </c:pt>
                <c:pt idx="7736">
                  <c:v>3309.0</c:v>
                </c:pt>
                <c:pt idx="7737">
                  <c:v>3310.0</c:v>
                </c:pt>
                <c:pt idx="7738">
                  <c:v>3311.0</c:v>
                </c:pt>
                <c:pt idx="7739">
                  <c:v>3311.0</c:v>
                </c:pt>
                <c:pt idx="7740">
                  <c:v>3312.0</c:v>
                </c:pt>
                <c:pt idx="7741">
                  <c:v>3312.0</c:v>
                </c:pt>
                <c:pt idx="7742">
                  <c:v>3312.0</c:v>
                </c:pt>
                <c:pt idx="7743">
                  <c:v>3313.0</c:v>
                </c:pt>
                <c:pt idx="7744">
                  <c:v>3313.0</c:v>
                </c:pt>
                <c:pt idx="7745">
                  <c:v>3313.0</c:v>
                </c:pt>
                <c:pt idx="7746">
                  <c:v>3313.0</c:v>
                </c:pt>
                <c:pt idx="7747">
                  <c:v>3313.0</c:v>
                </c:pt>
                <c:pt idx="7748">
                  <c:v>3313.0</c:v>
                </c:pt>
                <c:pt idx="7749">
                  <c:v>3314.0</c:v>
                </c:pt>
                <c:pt idx="7750">
                  <c:v>3314.0</c:v>
                </c:pt>
                <c:pt idx="7751">
                  <c:v>3314.0</c:v>
                </c:pt>
                <c:pt idx="7752">
                  <c:v>3314.0</c:v>
                </c:pt>
                <c:pt idx="7753">
                  <c:v>3314.0</c:v>
                </c:pt>
                <c:pt idx="7754">
                  <c:v>3315.0</c:v>
                </c:pt>
                <c:pt idx="7755">
                  <c:v>3316.0</c:v>
                </c:pt>
                <c:pt idx="7756">
                  <c:v>3317.0</c:v>
                </c:pt>
                <c:pt idx="7757">
                  <c:v>3317.0</c:v>
                </c:pt>
                <c:pt idx="7758">
                  <c:v>3318.0</c:v>
                </c:pt>
                <c:pt idx="7759">
                  <c:v>3318.0</c:v>
                </c:pt>
                <c:pt idx="7760">
                  <c:v>3318.0</c:v>
                </c:pt>
                <c:pt idx="7761">
                  <c:v>3319.0</c:v>
                </c:pt>
                <c:pt idx="7762">
                  <c:v>3319.0</c:v>
                </c:pt>
                <c:pt idx="7763">
                  <c:v>3320.0</c:v>
                </c:pt>
                <c:pt idx="7764">
                  <c:v>3321.0</c:v>
                </c:pt>
                <c:pt idx="7765">
                  <c:v>3322.0</c:v>
                </c:pt>
                <c:pt idx="7766">
                  <c:v>3323.0</c:v>
                </c:pt>
                <c:pt idx="7767">
                  <c:v>3324.0</c:v>
                </c:pt>
                <c:pt idx="7768">
                  <c:v>3324.0</c:v>
                </c:pt>
                <c:pt idx="7769">
                  <c:v>3324.0</c:v>
                </c:pt>
                <c:pt idx="7770">
                  <c:v>3324.0</c:v>
                </c:pt>
                <c:pt idx="7771">
                  <c:v>3324.0</c:v>
                </c:pt>
                <c:pt idx="7772">
                  <c:v>3324.0</c:v>
                </c:pt>
                <c:pt idx="7773">
                  <c:v>3325.0</c:v>
                </c:pt>
                <c:pt idx="7774">
                  <c:v>3325.0</c:v>
                </c:pt>
                <c:pt idx="7775">
                  <c:v>3325.0</c:v>
                </c:pt>
                <c:pt idx="7776">
                  <c:v>3325.0</c:v>
                </c:pt>
                <c:pt idx="7777">
                  <c:v>3326.0</c:v>
                </c:pt>
                <c:pt idx="7778">
                  <c:v>3326.0</c:v>
                </c:pt>
                <c:pt idx="7779">
                  <c:v>3326.0</c:v>
                </c:pt>
                <c:pt idx="7780">
                  <c:v>3326.0</c:v>
                </c:pt>
                <c:pt idx="7781">
                  <c:v>3326.0</c:v>
                </c:pt>
                <c:pt idx="7782">
                  <c:v>3326.0</c:v>
                </c:pt>
                <c:pt idx="7783">
                  <c:v>3326.0</c:v>
                </c:pt>
                <c:pt idx="7784">
                  <c:v>3326.0</c:v>
                </c:pt>
                <c:pt idx="7785">
                  <c:v>3327.0</c:v>
                </c:pt>
                <c:pt idx="7786">
                  <c:v>3327.0</c:v>
                </c:pt>
                <c:pt idx="7787">
                  <c:v>3328.0</c:v>
                </c:pt>
                <c:pt idx="7788">
                  <c:v>3328.0</c:v>
                </c:pt>
                <c:pt idx="7789">
                  <c:v>3328.0</c:v>
                </c:pt>
                <c:pt idx="7790">
                  <c:v>3328.0</c:v>
                </c:pt>
                <c:pt idx="7791">
                  <c:v>3328.0</c:v>
                </c:pt>
                <c:pt idx="7792">
                  <c:v>3328.0</c:v>
                </c:pt>
                <c:pt idx="7793">
                  <c:v>3328.0</c:v>
                </c:pt>
                <c:pt idx="7794">
                  <c:v>3329.0</c:v>
                </c:pt>
                <c:pt idx="7795">
                  <c:v>3329.0</c:v>
                </c:pt>
                <c:pt idx="7796">
                  <c:v>3330.0</c:v>
                </c:pt>
                <c:pt idx="7797">
                  <c:v>3330.0</c:v>
                </c:pt>
                <c:pt idx="7798">
                  <c:v>3330.0</c:v>
                </c:pt>
                <c:pt idx="7799">
                  <c:v>3330.0</c:v>
                </c:pt>
                <c:pt idx="7800">
                  <c:v>3330.0</c:v>
                </c:pt>
                <c:pt idx="7801">
                  <c:v>3330.0</c:v>
                </c:pt>
                <c:pt idx="7802">
                  <c:v>3330.0</c:v>
                </c:pt>
                <c:pt idx="7803">
                  <c:v>3330.0</c:v>
                </c:pt>
                <c:pt idx="7804">
                  <c:v>3330.0</c:v>
                </c:pt>
                <c:pt idx="7805">
                  <c:v>3330.0</c:v>
                </c:pt>
                <c:pt idx="7806">
                  <c:v>3330.0</c:v>
                </c:pt>
                <c:pt idx="7807">
                  <c:v>3331.0</c:v>
                </c:pt>
                <c:pt idx="7808">
                  <c:v>3331.0</c:v>
                </c:pt>
                <c:pt idx="7809">
                  <c:v>3332.0</c:v>
                </c:pt>
                <c:pt idx="7810">
                  <c:v>3332.0</c:v>
                </c:pt>
                <c:pt idx="7811">
                  <c:v>3332.0</c:v>
                </c:pt>
                <c:pt idx="7812">
                  <c:v>3332.0</c:v>
                </c:pt>
                <c:pt idx="7813">
                  <c:v>3332.0</c:v>
                </c:pt>
                <c:pt idx="7814">
                  <c:v>3333.0</c:v>
                </c:pt>
                <c:pt idx="7815">
                  <c:v>3334.0</c:v>
                </c:pt>
                <c:pt idx="7816">
                  <c:v>3334.0</c:v>
                </c:pt>
                <c:pt idx="7817">
                  <c:v>3334.0</c:v>
                </c:pt>
                <c:pt idx="7818">
                  <c:v>3335.0</c:v>
                </c:pt>
                <c:pt idx="7819">
                  <c:v>3335.0</c:v>
                </c:pt>
                <c:pt idx="7820">
                  <c:v>3336.0</c:v>
                </c:pt>
                <c:pt idx="7821">
                  <c:v>3336.0</c:v>
                </c:pt>
                <c:pt idx="7822">
                  <c:v>3337.0</c:v>
                </c:pt>
                <c:pt idx="7823">
                  <c:v>3337.0</c:v>
                </c:pt>
                <c:pt idx="7824">
                  <c:v>3337.0</c:v>
                </c:pt>
                <c:pt idx="7825">
                  <c:v>3337.0</c:v>
                </c:pt>
                <c:pt idx="7826">
                  <c:v>3337.0</c:v>
                </c:pt>
                <c:pt idx="7827">
                  <c:v>3337.0</c:v>
                </c:pt>
                <c:pt idx="7828">
                  <c:v>3338.0</c:v>
                </c:pt>
                <c:pt idx="7829">
                  <c:v>3338.0</c:v>
                </c:pt>
                <c:pt idx="7830">
                  <c:v>3338.0</c:v>
                </c:pt>
                <c:pt idx="7831">
                  <c:v>3338.0</c:v>
                </c:pt>
                <c:pt idx="7832">
                  <c:v>3338.0</c:v>
                </c:pt>
                <c:pt idx="7833">
                  <c:v>3338.0</c:v>
                </c:pt>
                <c:pt idx="7834">
                  <c:v>3338.0</c:v>
                </c:pt>
                <c:pt idx="7835">
                  <c:v>3338.0</c:v>
                </c:pt>
                <c:pt idx="7836">
                  <c:v>3338.0</c:v>
                </c:pt>
                <c:pt idx="7837">
                  <c:v>3338.0</c:v>
                </c:pt>
                <c:pt idx="7838">
                  <c:v>3338.0</c:v>
                </c:pt>
                <c:pt idx="7839">
                  <c:v>3338.0</c:v>
                </c:pt>
                <c:pt idx="7840">
                  <c:v>3338.0</c:v>
                </c:pt>
                <c:pt idx="7841">
                  <c:v>3338.0</c:v>
                </c:pt>
                <c:pt idx="7842">
                  <c:v>3338.0</c:v>
                </c:pt>
                <c:pt idx="7843">
                  <c:v>3338.0</c:v>
                </c:pt>
                <c:pt idx="7844">
                  <c:v>3339.0</c:v>
                </c:pt>
                <c:pt idx="7845">
                  <c:v>3339.0</c:v>
                </c:pt>
                <c:pt idx="7846">
                  <c:v>3339.0</c:v>
                </c:pt>
                <c:pt idx="7847">
                  <c:v>3340.0</c:v>
                </c:pt>
                <c:pt idx="7848">
                  <c:v>3340.0</c:v>
                </c:pt>
                <c:pt idx="7849">
                  <c:v>3340.0</c:v>
                </c:pt>
                <c:pt idx="7850">
                  <c:v>3341.0</c:v>
                </c:pt>
                <c:pt idx="7851">
                  <c:v>3341.0</c:v>
                </c:pt>
                <c:pt idx="7852">
                  <c:v>3341.0</c:v>
                </c:pt>
                <c:pt idx="7853">
                  <c:v>3341.0</c:v>
                </c:pt>
                <c:pt idx="7854">
                  <c:v>3341.0</c:v>
                </c:pt>
                <c:pt idx="7855">
                  <c:v>3342.0</c:v>
                </c:pt>
                <c:pt idx="7856">
                  <c:v>3342.0</c:v>
                </c:pt>
                <c:pt idx="7857">
                  <c:v>3342.0</c:v>
                </c:pt>
                <c:pt idx="7858">
                  <c:v>3342.0</c:v>
                </c:pt>
                <c:pt idx="7859">
                  <c:v>3342.0</c:v>
                </c:pt>
                <c:pt idx="7860">
                  <c:v>3342.0</c:v>
                </c:pt>
                <c:pt idx="7861">
                  <c:v>3342.0</c:v>
                </c:pt>
                <c:pt idx="7862">
                  <c:v>3342.0</c:v>
                </c:pt>
                <c:pt idx="7863">
                  <c:v>3342.0</c:v>
                </c:pt>
                <c:pt idx="7864">
                  <c:v>3343.0</c:v>
                </c:pt>
                <c:pt idx="7865">
                  <c:v>3343.0</c:v>
                </c:pt>
                <c:pt idx="7866">
                  <c:v>3343.0</c:v>
                </c:pt>
                <c:pt idx="7867">
                  <c:v>3344.0</c:v>
                </c:pt>
                <c:pt idx="7868">
                  <c:v>3345.0</c:v>
                </c:pt>
                <c:pt idx="7869">
                  <c:v>3345.0</c:v>
                </c:pt>
                <c:pt idx="7870">
                  <c:v>3346.0</c:v>
                </c:pt>
                <c:pt idx="7871">
                  <c:v>3346.0</c:v>
                </c:pt>
                <c:pt idx="7872">
                  <c:v>3347.0</c:v>
                </c:pt>
                <c:pt idx="7873">
                  <c:v>3348.0</c:v>
                </c:pt>
                <c:pt idx="7874">
                  <c:v>3348.0</c:v>
                </c:pt>
                <c:pt idx="7875">
                  <c:v>3349.0</c:v>
                </c:pt>
                <c:pt idx="7876">
                  <c:v>3350.0</c:v>
                </c:pt>
                <c:pt idx="7877">
                  <c:v>3351.0</c:v>
                </c:pt>
                <c:pt idx="7878">
                  <c:v>3351.0</c:v>
                </c:pt>
                <c:pt idx="7879">
                  <c:v>3351.0</c:v>
                </c:pt>
                <c:pt idx="7880">
                  <c:v>3351.0</c:v>
                </c:pt>
                <c:pt idx="7881">
                  <c:v>3352.0</c:v>
                </c:pt>
                <c:pt idx="7882">
                  <c:v>3352.0</c:v>
                </c:pt>
                <c:pt idx="7883">
                  <c:v>3353.0</c:v>
                </c:pt>
                <c:pt idx="7884">
                  <c:v>3353.0</c:v>
                </c:pt>
                <c:pt idx="7885">
                  <c:v>3353.0</c:v>
                </c:pt>
                <c:pt idx="7886">
                  <c:v>3353.0</c:v>
                </c:pt>
                <c:pt idx="7887">
                  <c:v>3353.0</c:v>
                </c:pt>
                <c:pt idx="7888">
                  <c:v>3353.0</c:v>
                </c:pt>
                <c:pt idx="7889">
                  <c:v>3353.0</c:v>
                </c:pt>
                <c:pt idx="7890">
                  <c:v>3354.0</c:v>
                </c:pt>
                <c:pt idx="7891">
                  <c:v>3355.0</c:v>
                </c:pt>
                <c:pt idx="7892">
                  <c:v>3355.0</c:v>
                </c:pt>
                <c:pt idx="7893">
                  <c:v>3355.0</c:v>
                </c:pt>
                <c:pt idx="7894">
                  <c:v>3355.0</c:v>
                </c:pt>
                <c:pt idx="7895">
                  <c:v>3355.0</c:v>
                </c:pt>
                <c:pt idx="7896">
                  <c:v>3355.0</c:v>
                </c:pt>
                <c:pt idx="7897">
                  <c:v>3355.0</c:v>
                </c:pt>
                <c:pt idx="7898">
                  <c:v>3355.0</c:v>
                </c:pt>
                <c:pt idx="7899">
                  <c:v>3356.0</c:v>
                </c:pt>
                <c:pt idx="7900">
                  <c:v>3357.0</c:v>
                </c:pt>
                <c:pt idx="7901">
                  <c:v>3357.0</c:v>
                </c:pt>
                <c:pt idx="7902">
                  <c:v>3357.0</c:v>
                </c:pt>
                <c:pt idx="7903">
                  <c:v>3357.0</c:v>
                </c:pt>
                <c:pt idx="7904">
                  <c:v>3357.0</c:v>
                </c:pt>
                <c:pt idx="7905">
                  <c:v>3357.0</c:v>
                </c:pt>
                <c:pt idx="7906">
                  <c:v>3358.0</c:v>
                </c:pt>
                <c:pt idx="7907">
                  <c:v>3359.0</c:v>
                </c:pt>
                <c:pt idx="7908">
                  <c:v>3359.0</c:v>
                </c:pt>
                <c:pt idx="7909">
                  <c:v>3359.0</c:v>
                </c:pt>
                <c:pt idx="7910">
                  <c:v>3360.0</c:v>
                </c:pt>
                <c:pt idx="7911">
                  <c:v>3361.0</c:v>
                </c:pt>
                <c:pt idx="7912">
                  <c:v>3361.0</c:v>
                </c:pt>
                <c:pt idx="7913">
                  <c:v>3361.0</c:v>
                </c:pt>
                <c:pt idx="7914">
                  <c:v>3361.0</c:v>
                </c:pt>
                <c:pt idx="7915">
                  <c:v>3361.0</c:v>
                </c:pt>
                <c:pt idx="7916">
                  <c:v>3362.0</c:v>
                </c:pt>
                <c:pt idx="7917">
                  <c:v>3362.0</c:v>
                </c:pt>
                <c:pt idx="7918">
                  <c:v>3362.0</c:v>
                </c:pt>
                <c:pt idx="7919">
                  <c:v>3362.0</c:v>
                </c:pt>
                <c:pt idx="7920">
                  <c:v>3363.0</c:v>
                </c:pt>
                <c:pt idx="7921">
                  <c:v>3363.0</c:v>
                </c:pt>
                <c:pt idx="7922">
                  <c:v>3363.0</c:v>
                </c:pt>
                <c:pt idx="7923">
                  <c:v>3363.0</c:v>
                </c:pt>
                <c:pt idx="7924">
                  <c:v>3363.0</c:v>
                </c:pt>
                <c:pt idx="7925">
                  <c:v>3364.0</c:v>
                </c:pt>
                <c:pt idx="7926">
                  <c:v>3364.0</c:v>
                </c:pt>
                <c:pt idx="7927">
                  <c:v>3364.0</c:v>
                </c:pt>
                <c:pt idx="7928">
                  <c:v>3365.0</c:v>
                </c:pt>
                <c:pt idx="7929">
                  <c:v>3365.0</c:v>
                </c:pt>
                <c:pt idx="7930">
                  <c:v>3365.0</c:v>
                </c:pt>
                <c:pt idx="7931">
                  <c:v>3365.0</c:v>
                </c:pt>
                <c:pt idx="7932">
                  <c:v>3365.0</c:v>
                </c:pt>
                <c:pt idx="7933">
                  <c:v>3365.0</c:v>
                </c:pt>
                <c:pt idx="7934">
                  <c:v>3365.0</c:v>
                </c:pt>
                <c:pt idx="7935">
                  <c:v>3365.0</c:v>
                </c:pt>
                <c:pt idx="7936">
                  <c:v>3365.0</c:v>
                </c:pt>
                <c:pt idx="7937">
                  <c:v>3365.0</c:v>
                </c:pt>
                <c:pt idx="7938">
                  <c:v>3365.0</c:v>
                </c:pt>
                <c:pt idx="7939">
                  <c:v>3366.0</c:v>
                </c:pt>
                <c:pt idx="7940">
                  <c:v>3367.0</c:v>
                </c:pt>
                <c:pt idx="7941">
                  <c:v>3368.0</c:v>
                </c:pt>
                <c:pt idx="7942">
                  <c:v>3368.0</c:v>
                </c:pt>
                <c:pt idx="7943">
                  <c:v>3369.0</c:v>
                </c:pt>
                <c:pt idx="7944">
                  <c:v>3370.0</c:v>
                </c:pt>
                <c:pt idx="7945">
                  <c:v>3371.0</c:v>
                </c:pt>
                <c:pt idx="7946">
                  <c:v>3371.0</c:v>
                </c:pt>
                <c:pt idx="7947">
                  <c:v>3371.0</c:v>
                </c:pt>
                <c:pt idx="7948">
                  <c:v>3372.0</c:v>
                </c:pt>
                <c:pt idx="7949">
                  <c:v>3372.0</c:v>
                </c:pt>
                <c:pt idx="7950">
                  <c:v>3372.0</c:v>
                </c:pt>
                <c:pt idx="7951">
                  <c:v>3373.0</c:v>
                </c:pt>
                <c:pt idx="7952">
                  <c:v>3374.0</c:v>
                </c:pt>
                <c:pt idx="7953">
                  <c:v>3375.0</c:v>
                </c:pt>
                <c:pt idx="7954">
                  <c:v>3376.0</c:v>
                </c:pt>
                <c:pt idx="7955">
                  <c:v>3377.0</c:v>
                </c:pt>
                <c:pt idx="7956">
                  <c:v>3378.0</c:v>
                </c:pt>
                <c:pt idx="7957">
                  <c:v>3379.0</c:v>
                </c:pt>
                <c:pt idx="7958">
                  <c:v>3380.0</c:v>
                </c:pt>
                <c:pt idx="7959">
                  <c:v>3381.0</c:v>
                </c:pt>
                <c:pt idx="7960">
                  <c:v>3382.0</c:v>
                </c:pt>
                <c:pt idx="7961">
                  <c:v>3383.0</c:v>
                </c:pt>
                <c:pt idx="7962">
                  <c:v>3384.0</c:v>
                </c:pt>
                <c:pt idx="7963">
                  <c:v>3385.0</c:v>
                </c:pt>
                <c:pt idx="7964">
                  <c:v>3385.0</c:v>
                </c:pt>
                <c:pt idx="7965">
                  <c:v>3386.0</c:v>
                </c:pt>
                <c:pt idx="7966">
                  <c:v>3387.0</c:v>
                </c:pt>
                <c:pt idx="7967">
                  <c:v>3388.0</c:v>
                </c:pt>
                <c:pt idx="7968">
                  <c:v>3389.0</c:v>
                </c:pt>
                <c:pt idx="7969">
                  <c:v>3389.0</c:v>
                </c:pt>
                <c:pt idx="7970">
                  <c:v>3389.0</c:v>
                </c:pt>
                <c:pt idx="7971">
                  <c:v>3390.0</c:v>
                </c:pt>
                <c:pt idx="7972">
                  <c:v>3390.0</c:v>
                </c:pt>
                <c:pt idx="7973">
                  <c:v>3390.0</c:v>
                </c:pt>
                <c:pt idx="7974">
                  <c:v>3390.0</c:v>
                </c:pt>
                <c:pt idx="7975">
                  <c:v>3390.0</c:v>
                </c:pt>
                <c:pt idx="7976">
                  <c:v>3391.0</c:v>
                </c:pt>
                <c:pt idx="7977">
                  <c:v>3392.0</c:v>
                </c:pt>
                <c:pt idx="7978">
                  <c:v>3393.0</c:v>
                </c:pt>
                <c:pt idx="7979">
                  <c:v>3394.0</c:v>
                </c:pt>
                <c:pt idx="7980">
                  <c:v>3395.0</c:v>
                </c:pt>
                <c:pt idx="7981">
                  <c:v>3396.0</c:v>
                </c:pt>
                <c:pt idx="7982">
                  <c:v>3397.0</c:v>
                </c:pt>
                <c:pt idx="7983">
                  <c:v>3398.0</c:v>
                </c:pt>
                <c:pt idx="7984">
                  <c:v>3398.0</c:v>
                </c:pt>
                <c:pt idx="7985">
                  <c:v>3398.0</c:v>
                </c:pt>
                <c:pt idx="7986">
                  <c:v>3399.0</c:v>
                </c:pt>
                <c:pt idx="7987">
                  <c:v>3400.0</c:v>
                </c:pt>
                <c:pt idx="7988">
                  <c:v>3401.0</c:v>
                </c:pt>
                <c:pt idx="7989">
                  <c:v>3401.0</c:v>
                </c:pt>
                <c:pt idx="7990">
                  <c:v>3401.0</c:v>
                </c:pt>
                <c:pt idx="7991">
                  <c:v>3402.0</c:v>
                </c:pt>
                <c:pt idx="7992">
                  <c:v>3402.0</c:v>
                </c:pt>
                <c:pt idx="7993">
                  <c:v>3403.0</c:v>
                </c:pt>
                <c:pt idx="7994">
                  <c:v>3404.0</c:v>
                </c:pt>
                <c:pt idx="7995">
                  <c:v>3404.0</c:v>
                </c:pt>
                <c:pt idx="7996">
                  <c:v>3405.0</c:v>
                </c:pt>
                <c:pt idx="7997">
                  <c:v>3405.0</c:v>
                </c:pt>
                <c:pt idx="7998">
                  <c:v>3405.0</c:v>
                </c:pt>
                <c:pt idx="7999">
                  <c:v>3405.0</c:v>
                </c:pt>
                <c:pt idx="8000">
                  <c:v>3405.0</c:v>
                </c:pt>
                <c:pt idx="8001">
                  <c:v>3405.0</c:v>
                </c:pt>
                <c:pt idx="8002">
                  <c:v>3405.0</c:v>
                </c:pt>
                <c:pt idx="8003">
                  <c:v>3405.0</c:v>
                </c:pt>
                <c:pt idx="8004">
                  <c:v>3405.0</c:v>
                </c:pt>
                <c:pt idx="8005">
                  <c:v>3406.0</c:v>
                </c:pt>
                <c:pt idx="8006">
                  <c:v>3406.0</c:v>
                </c:pt>
                <c:pt idx="8007">
                  <c:v>3406.0</c:v>
                </c:pt>
                <c:pt idx="8008">
                  <c:v>3406.0</c:v>
                </c:pt>
                <c:pt idx="8009">
                  <c:v>3406.0</c:v>
                </c:pt>
                <c:pt idx="8010">
                  <c:v>3406.0</c:v>
                </c:pt>
                <c:pt idx="8011">
                  <c:v>3406.0</c:v>
                </c:pt>
                <c:pt idx="8012">
                  <c:v>3406.0</c:v>
                </c:pt>
                <c:pt idx="8013">
                  <c:v>3406.0</c:v>
                </c:pt>
                <c:pt idx="8014">
                  <c:v>3406.0</c:v>
                </c:pt>
                <c:pt idx="8015">
                  <c:v>3406.0</c:v>
                </c:pt>
                <c:pt idx="8016">
                  <c:v>3406.0</c:v>
                </c:pt>
                <c:pt idx="8017">
                  <c:v>3407.0</c:v>
                </c:pt>
                <c:pt idx="8018">
                  <c:v>3407.0</c:v>
                </c:pt>
                <c:pt idx="8019">
                  <c:v>3407.0</c:v>
                </c:pt>
                <c:pt idx="8020">
                  <c:v>3407.0</c:v>
                </c:pt>
                <c:pt idx="8021">
                  <c:v>3407.0</c:v>
                </c:pt>
                <c:pt idx="8022">
                  <c:v>3407.0</c:v>
                </c:pt>
                <c:pt idx="8023">
                  <c:v>3407.0</c:v>
                </c:pt>
                <c:pt idx="8024">
                  <c:v>3407.0</c:v>
                </c:pt>
                <c:pt idx="8025">
                  <c:v>3407.0</c:v>
                </c:pt>
                <c:pt idx="8026">
                  <c:v>3408.0</c:v>
                </c:pt>
                <c:pt idx="8027">
                  <c:v>3408.0</c:v>
                </c:pt>
                <c:pt idx="8028">
                  <c:v>3408.0</c:v>
                </c:pt>
                <c:pt idx="8029">
                  <c:v>3408.0</c:v>
                </c:pt>
                <c:pt idx="8030">
                  <c:v>3408.0</c:v>
                </c:pt>
                <c:pt idx="8031">
                  <c:v>3408.0</c:v>
                </c:pt>
                <c:pt idx="8032">
                  <c:v>3408.0</c:v>
                </c:pt>
                <c:pt idx="8033">
                  <c:v>3409.0</c:v>
                </c:pt>
                <c:pt idx="8034">
                  <c:v>3409.0</c:v>
                </c:pt>
                <c:pt idx="8035">
                  <c:v>3409.0</c:v>
                </c:pt>
                <c:pt idx="8036">
                  <c:v>3409.0</c:v>
                </c:pt>
                <c:pt idx="8037">
                  <c:v>3410.0</c:v>
                </c:pt>
                <c:pt idx="8038">
                  <c:v>3410.0</c:v>
                </c:pt>
                <c:pt idx="8039">
                  <c:v>3411.0</c:v>
                </c:pt>
                <c:pt idx="8040">
                  <c:v>3412.0</c:v>
                </c:pt>
                <c:pt idx="8041">
                  <c:v>3412.0</c:v>
                </c:pt>
                <c:pt idx="8042">
                  <c:v>3413.0</c:v>
                </c:pt>
                <c:pt idx="8043">
                  <c:v>3413.0</c:v>
                </c:pt>
                <c:pt idx="8044">
                  <c:v>3413.0</c:v>
                </c:pt>
                <c:pt idx="8045">
                  <c:v>3413.0</c:v>
                </c:pt>
                <c:pt idx="8046">
                  <c:v>3413.0</c:v>
                </c:pt>
                <c:pt idx="8047">
                  <c:v>3413.0</c:v>
                </c:pt>
                <c:pt idx="8048">
                  <c:v>3413.0</c:v>
                </c:pt>
                <c:pt idx="8049">
                  <c:v>3413.0</c:v>
                </c:pt>
                <c:pt idx="8050">
                  <c:v>3413.0</c:v>
                </c:pt>
                <c:pt idx="8051">
                  <c:v>3413.0</c:v>
                </c:pt>
                <c:pt idx="8052">
                  <c:v>3413.0</c:v>
                </c:pt>
                <c:pt idx="8053">
                  <c:v>3413.0</c:v>
                </c:pt>
                <c:pt idx="8054">
                  <c:v>3414.0</c:v>
                </c:pt>
                <c:pt idx="8055">
                  <c:v>3414.0</c:v>
                </c:pt>
                <c:pt idx="8056">
                  <c:v>3415.0</c:v>
                </c:pt>
                <c:pt idx="8057">
                  <c:v>3415.0</c:v>
                </c:pt>
                <c:pt idx="8058">
                  <c:v>3415.0</c:v>
                </c:pt>
                <c:pt idx="8059">
                  <c:v>3415.0</c:v>
                </c:pt>
                <c:pt idx="8060">
                  <c:v>3415.0</c:v>
                </c:pt>
                <c:pt idx="8061">
                  <c:v>3415.0</c:v>
                </c:pt>
                <c:pt idx="8062">
                  <c:v>3415.0</c:v>
                </c:pt>
                <c:pt idx="8063">
                  <c:v>3415.0</c:v>
                </c:pt>
                <c:pt idx="8064">
                  <c:v>3415.0</c:v>
                </c:pt>
                <c:pt idx="8065">
                  <c:v>3415.0</c:v>
                </c:pt>
                <c:pt idx="8066">
                  <c:v>3415.0</c:v>
                </c:pt>
                <c:pt idx="8067">
                  <c:v>3415.0</c:v>
                </c:pt>
                <c:pt idx="8068">
                  <c:v>3415.0</c:v>
                </c:pt>
                <c:pt idx="8069">
                  <c:v>3416.0</c:v>
                </c:pt>
                <c:pt idx="8070">
                  <c:v>3416.0</c:v>
                </c:pt>
                <c:pt idx="8071">
                  <c:v>3416.0</c:v>
                </c:pt>
                <c:pt idx="8072">
                  <c:v>3417.0</c:v>
                </c:pt>
                <c:pt idx="8073">
                  <c:v>3418.0</c:v>
                </c:pt>
                <c:pt idx="8074">
                  <c:v>3419.0</c:v>
                </c:pt>
                <c:pt idx="8075">
                  <c:v>3419.0</c:v>
                </c:pt>
                <c:pt idx="8076">
                  <c:v>3419.0</c:v>
                </c:pt>
                <c:pt idx="8077">
                  <c:v>3420.0</c:v>
                </c:pt>
                <c:pt idx="8078">
                  <c:v>3420.0</c:v>
                </c:pt>
                <c:pt idx="8079">
                  <c:v>3420.0</c:v>
                </c:pt>
                <c:pt idx="8080">
                  <c:v>3420.0</c:v>
                </c:pt>
                <c:pt idx="8081">
                  <c:v>3420.0</c:v>
                </c:pt>
                <c:pt idx="8082">
                  <c:v>3420.0</c:v>
                </c:pt>
                <c:pt idx="8083">
                  <c:v>3420.0</c:v>
                </c:pt>
                <c:pt idx="8084">
                  <c:v>3420.0</c:v>
                </c:pt>
                <c:pt idx="8085">
                  <c:v>3420.0</c:v>
                </c:pt>
                <c:pt idx="8086">
                  <c:v>3420.0</c:v>
                </c:pt>
                <c:pt idx="8087">
                  <c:v>3420.0</c:v>
                </c:pt>
                <c:pt idx="8088">
                  <c:v>3420.0</c:v>
                </c:pt>
                <c:pt idx="8089">
                  <c:v>3420.0</c:v>
                </c:pt>
                <c:pt idx="8090">
                  <c:v>3420.0</c:v>
                </c:pt>
                <c:pt idx="8091">
                  <c:v>3420.0</c:v>
                </c:pt>
                <c:pt idx="8092">
                  <c:v>3421.0</c:v>
                </c:pt>
                <c:pt idx="8093">
                  <c:v>3422.0</c:v>
                </c:pt>
                <c:pt idx="8094">
                  <c:v>3423.0</c:v>
                </c:pt>
                <c:pt idx="8095">
                  <c:v>3424.0</c:v>
                </c:pt>
                <c:pt idx="8096">
                  <c:v>3424.0</c:v>
                </c:pt>
                <c:pt idx="8097">
                  <c:v>3424.0</c:v>
                </c:pt>
                <c:pt idx="8098">
                  <c:v>3425.0</c:v>
                </c:pt>
                <c:pt idx="8099">
                  <c:v>3426.0</c:v>
                </c:pt>
                <c:pt idx="8100">
                  <c:v>3426.0</c:v>
                </c:pt>
                <c:pt idx="8101">
                  <c:v>3427.0</c:v>
                </c:pt>
                <c:pt idx="8102">
                  <c:v>3428.0</c:v>
                </c:pt>
                <c:pt idx="8103">
                  <c:v>3429.0</c:v>
                </c:pt>
                <c:pt idx="8104">
                  <c:v>3429.0</c:v>
                </c:pt>
                <c:pt idx="8105">
                  <c:v>3430.0</c:v>
                </c:pt>
                <c:pt idx="8106">
                  <c:v>3430.0</c:v>
                </c:pt>
                <c:pt idx="8107">
                  <c:v>3430.0</c:v>
                </c:pt>
                <c:pt idx="8108">
                  <c:v>3430.0</c:v>
                </c:pt>
                <c:pt idx="8109">
                  <c:v>3430.0</c:v>
                </c:pt>
                <c:pt idx="8110">
                  <c:v>3430.0</c:v>
                </c:pt>
                <c:pt idx="8111">
                  <c:v>3430.0</c:v>
                </c:pt>
                <c:pt idx="8112">
                  <c:v>3430.0</c:v>
                </c:pt>
                <c:pt idx="8113">
                  <c:v>3430.0</c:v>
                </c:pt>
                <c:pt idx="8114">
                  <c:v>3430.0</c:v>
                </c:pt>
                <c:pt idx="8115">
                  <c:v>3430.0</c:v>
                </c:pt>
                <c:pt idx="8116">
                  <c:v>3430.0</c:v>
                </c:pt>
                <c:pt idx="8117">
                  <c:v>3430.0</c:v>
                </c:pt>
                <c:pt idx="8118">
                  <c:v>3430.0</c:v>
                </c:pt>
                <c:pt idx="8119">
                  <c:v>3430.0</c:v>
                </c:pt>
                <c:pt idx="8120">
                  <c:v>3430.0</c:v>
                </c:pt>
                <c:pt idx="8121">
                  <c:v>3431.0</c:v>
                </c:pt>
                <c:pt idx="8122">
                  <c:v>3432.0</c:v>
                </c:pt>
                <c:pt idx="8123">
                  <c:v>3432.0</c:v>
                </c:pt>
                <c:pt idx="8124">
                  <c:v>3433.0</c:v>
                </c:pt>
                <c:pt idx="8125">
                  <c:v>3433.0</c:v>
                </c:pt>
                <c:pt idx="8126">
                  <c:v>3433.0</c:v>
                </c:pt>
                <c:pt idx="8127">
                  <c:v>3433.0</c:v>
                </c:pt>
                <c:pt idx="8128">
                  <c:v>3433.0</c:v>
                </c:pt>
                <c:pt idx="8129">
                  <c:v>3434.0</c:v>
                </c:pt>
                <c:pt idx="8130">
                  <c:v>3434.0</c:v>
                </c:pt>
                <c:pt idx="8131">
                  <c:v>3434.0</c:v>
                </c:pt>
                <c:pt idx="8132">
                  <c:v>3435.0</c:v>
                </c:pt>
                <c:pt idx="8133">
                  <c:v>3436.0</c:v>
                </c:pt>
                <c:pt idx="8134">
                  <c:v>3437.0</c:v>
                </c:pt>
                <c:pt idx="8135">
                  <c:v>3437.0</c:v>
                </c:pt>
                <c:pt idx="8136">
                  <c:v>3437.0</c:v>
                </c:pt>
                <c:pt idx="8137">
                  <c:v>3438.0</c:v>
                </c:pt>
                <c:pt idx="8138">
                  <c:v>3438.0</c:v>
                </c:pt>
                <c:pt idx="8139">
                  <c:v>3439.0</c:v>
                </c:pt>
                <c:pt idx="8140">
                  <c:v>3440.0</c:v>
                </c:pt>
                <c:pt idx="8141">
                  <c:v>3441.0</c:v>
                </c:pt>
                <c:pt idx="8142">
                  <c:v>3442.0</c:v>
                </c:pt>
                <c:pt idx="8143">
                  <c:v>3443.0</c:v>
                </c:pt>
                <c:pt idx="8144">
                  <c:v>3444.0</c:v>
                </c:pt>
                <c:pt idx="8145">
                  <c:v>3445.0</c:v>
                </c:pt>
                <c:pt idx="8146">
                  <c:v>3445.0</c:v>
                </c:pt>
                <c:pt idx="8147">
                  <c:v>3446.0</c:v>
                </c:pt>
                <c:pt idx="8148">
                  <c:v>3446.0</c:v>
                </c:pt>
                <c:pt idx="8149">
                  <c:v>3447.0</c:v>
                </c:pt>
                <c:pt idx="8150">
                  <c:v>3447.0</c:v>
                </c:pt>
                <c:pt idx="8151">
                  <c:v>3448.0</c:v>
                </c:pt>
                <c:pt idx="8152">
                  <c:v>3448.0</c:v>
                </c:pt>
                <c:pt idx="8153">
                  <c:v>3449.0</c:v>
                </c:pt>
                <c:pt idx="8154">
                  <c:v>3449.0</c:v>
                </c:pt>
                <c:pt idx="8155">
                  <c:v>3450.0</c:v>
                </c:pt>
                <c:pt idx="8156">
                  <c:v>3451.0</c:v>
                </c:pt>
                <c:pt idx="8157">
                  <c:v>3451.0</c:v>
                </c:pt>
                <c:pt idx="8158">
                  <c:v>3451.0</c:v>
                </c:pt>
                <c:pt idx="8159">
                  <c:v>3452.0</c:v>
                </c:pt>
                <c:pt idx="8160">
                  <c:v>3453.0</c:v>
                </c:pt>
                <c:pt idx="8161">
                  <c:v>3453.0</c:v>
                </c:pt>
                <c:pt idx="8162">
                  <c:v>3453.0</c:v>
                </c:pt>
                <c:pt idx="8163">
                  <c:v>3453.0</c:v>
                </c:pt>
                <c:pt idx="8164">
                  <c:v>3453.0</c:v>
                </c:pt>
                <c:pt idx="8165">
                  <c:v>3454.0</c:v>
                </c:pt>
                <c:pt idx="8166">
                  <c:v>3455.0</c:v>
                </c:pt>
                <c:pt idx="8167">
                  <c:v>3456.0</c:v>
                </c:pt>
                <c:pt idx="8168">
                  <c:v>3457.0</c:v>
                </c:pt>
                <c:pt idx="8169">
                  <c:v>3458.0</c:v>
                </c:pt>
                <c:pt idx="8170">
                  <c:v>3459.0</c:v>
                </c:pt>
                <c:pt idx="8171">
                  <c:v>3460.0</c:v>
                </c:pt>
                <c:pt idx="8172">
                  <c:v>3461.0</c:v>
                </c:pt>
                <c:pt idx="8173">
                  <c:v>3462.0</c:v>
                </c:pt>
                <c:pt idx="8174">
                  <c:v>3463.0</c:v>
                </c:pt>
                <c:pt idx="8175">
                  <c:v>3463.0</c:v>
                </c:pt>
                <c:pt idx="8176">
                  <c:v>3463.0</c:v>
                </c:pt>
                <c:pt idx="8177">
                  <c:v>3463.0</c:v>
                </c:pt>
                <c:pt idx="8178">
                  <c:v>3464.0</c:v>
                </c:pt>
                <c:pt idx="8179">
                  <c:v>3465.0</c:v>
                </c:pt>
                <c:pt idx="8180">
                  <c:v>3466.0</c:v>
                </c:pt>
                <c:pt idx="8181">
                  <c:v>3466.0</c:v>
                </c:pt>
                <c:pt idx="8182">
                  <c:v>3466.0</c:v>
                </c:pt>
                <c:pt idx="8183">
                  <c:v>3467.0</c:v>
                </c:pt>
                <c:pt idx="8184">
                  <c:v>3467.0</c:v>
                </c:pt>
                <c:pt idx="8185">
                  <c:v>3467.0</c:v>
                </c:pt>
                <c:pt idx="8186">
                  <c:v>3467.0</c:v>
                </c:pt>
                <c:pt idx="8187">
                  <c:v>3467.0</c:v>
                </c:pt>
                <c:pt idx="8188">
                  <c:v>3467.0</c:v>
                </c:pt>
                <c:pt idx="8189">
                  <c:v>3467.0</c:v>
                </c:pt>
                <c:pt idx="8190">
                  <c:v>3468.0</c:v>
                </c:pt>
                <c:pt idx="8191">
                  <c:v>3468.0</c:v>
                </c:pt>
                <c:pt idx="8192">
                  <c:v>3469.0</c:v>
                </c:pt>
                <c:pt idx="8193">
                  <c:v>3470.0</c:v>
                </c:pt>
                <c:pt idx="8194">
                  <c:v>3470.0</c:v>
                </c:pt>
                <c:pt idx="8195">
                  <c:v>3470.0</c:v>
                </c:pt>
                <c:pt idx="8196">
                  <c:v>3470.0</c:v>
                </c:pt>
                <c:pt idx="8197">
                  <c:v>3470.0</c:v>
                </c:pt>
                <c:pt idx="8198">
                  <c:v>3470.0</c:v>
                </c:pt>
                <c:pt idx="8199">
                  <c:v>3470.0</c:v>
                </c:pt>
                <c:pt idx="8200">
                  <c:v>3470.0</c:v>
                </c:pt>
                <c:pt idx="8201">
                  <c:v>3470.0</c:v>
                </c:pt>
                <c:pt idx="8202">
                  <c:v>3470.0</c:v>
                </c:pt>
                <c:pt idx="8203">
                  <c:v>3470.0</c:v>
                </c:pt>
                <c:pt idx="8204">
                  <c:v>3470.0</c:v>
                </c:pt>
                <c:pt idx="8205">
                  <c:v>3471.0</c:v>
                </c:pt>
                <c:pt idx="8206">
                  <c:v>3472.0</c:v>
                </c:pt>
                <c:pt idx="8207">
                  <c:v>3473.0</c:v>
                </c:pt>
                <c:pt idx="8208">
                  <c:v>3474.0</c:v>
                </c:pt>
                <c:pt idx="8209">
                  <c:v>3475.0</c:v>
                </c:pt>
                <c:pt idx="8210">
                  <c:v>3475.0</c:v>
                </c:pt>
                <c:pt idx="8211">
                  <c:v>3475.0</c:v>
                </c:pt>
                <c:pt idx="8212">
                  <c:v>3476.0</c:v>
                </c:pt>
                <c:pt idx="8213">
                  <c:v>3477.0</c:v>
                </c:pt>
                <c:pt idx="8214">
                  <c:v>3478.0</c:v>
                </c:pt>
                <c:pt idx="8215">
                  <c:v>3479.0</c:v>
                </c:pt>
                <c:pt idx="8216">
                  <c:v>3480.0</c:v>
                </c:pt>
                <c:pt idx="8217">
                  <c:v>3481.0</c:v>
                </c:pt>
                <c:pt idx="8218">
                  <c:v>3482.0</c:v>
                </c:pt>
                <c:pt idx="8219">
                  <c:v>3483.0</c:v>
                </c:pt>
                <c:pt idx="8220">
                  <c:v>3483.0</c:v>
                </c:pt>
                <c:pt idx="8221">
                  <c:v>3483.0</c:v>
                </c:pt>
                <c:pt idx="8222">
                  <c:v>3483.0</c:v>
                </c:pt>
                <c:pt idx="8223">
                  <c:v>3483.0</c:v>
                </c:pt>
                <c:pt idx="8224">
                  <c:v>3483.0</c:v>
                </c:pt>
                <c:pt idx="8225">
                  <c:v>3483.0</c:v>
                </c:pt>
                <c:pt idx="8226">
                  <c:v>3483.0</c:v>
                </c:pt>
                <c:pt idx="8227">
                  <c:v>3484.0</c:v>
                </c:pt>
                <c:pt idx="8228">
                  <c:v>3484.0</c:v>
                </c:pt>
                <c:pt idx="8229">
                  <c:v>3484.0</c:v>
                </c:pt>
                <c:pt idx="8230">
                  <c:v>3484.0</c:v>
                </c:pt>
                <c:pt idx="8231">
                  <c:v>3485.0</c:v>
                </c:pt>
                <c:pt idx="8232">
                  <c:v>3485.0</c:v>
                </c:pt>
                <c:pt idx="8233">
                  <c:v>3486.0</c:v>
                </c:pt>
                <c:pt idx="8234">
                  <c:v>3486.0</c:v>
                </c:pt>
                <c:pt idx="8235">
                  <c:v>3486.0</c:v>
                </c:pt>
                <c:pt idx="8236">
                  <c:v>3487.0</c:v>
                </c:pt>
                <c:pt idx="8237">
                  <c:v>3488.0</c:v>
                </c:pt>
                <c:pt idx="8238">
                  <c:v>3488.0</c:v>
                </c:pt>
                <c:pt idx="8239">
                  <c:v>3488.0</c:v>
                </c:pt>
                <c:pt idx="8240">
                  <c:v>3489.0</c:v>
                </c:pt>
                <c:pt idx="8241">
                  <c:v>3490.0</c:v>
                </c:pt>
                <c:pt idx="8242">
                  <c:v>3490.0</c:v>
                </c:pt>
                <c:pt idx="8243">
                  <c:v>3490.0</c:v>
                </c:pt>
                <c:pt idx="8244">
                  <c:v>3490.0</c:v>
                </c:pt>
                <c:pt idx="8245">
                  <c:v>3491.0</c:v>
                </c:pt>
                <c:pt idx="8246">
                  <c:v>3492.0</c:v>
                </c:pt>
                <c:pt idx="8247">
                  <c:v>3493.0</c:v>
                </c:pt>
                <c:pt idx="8248">
                  <c:v>3494.0</c:v>
                </c:pt>
                <c:pt idx="8249">
                  <c:v>3495.0</c:v>
                </c:pt>
                <c:pt idx="8250">
                  <c:v>3495.0</c:v>
                </c:pt>
                <c:pt idx="8251">
                  <c:v>3495.0</c:v>
                </c:pt>
                <c:pt idx="8252">
                  <c:v>3495.0</c:v>
                </c:pt>
                <c:pt idx="8253">
                  <c:v>3495.0</c:v>
                </c:pt>
                <c:pt idx="8254">
                  <c:v>3496.0</c:v>
                </c:pt>
                <c:pt idx="8255">
                  <c:v>3496.0</c:v>
                </c:pt>
                <c:pt idx="8256">
                  <c:v>3496.0</c:v>
                </c:pt>
                <c:pt idx="8257">
                  <c:v>3496.0</c:v>
                </c:pt>
                <c:pt idx="8258">
                  <c:v>3496.0</c:v>
                </c:pt>
                <c:pt idx="8259">
                  <c:v>3496.0</c:v>
                </c:pt>
                <c:pt idx="8260">
                  <c:v>3496.0</c:v>
                </c:pt>
                <c:pt idx="8261">
                  <c:v>3496.0</c:v>
                </c:pt>
                <c:pt idx="8262">
                  <c:v>3496.0</c:v>
                </c:pt>
                <c:pt idx="8263">
                  <c:v>3496.0</c:v>
                </c:pt>
                <c:pt idx="8264">
                  <c:v>3496.0</c:v>
                </c:pt>
                <c:pt idx="8265">
                  <c:v>3496.0</c:v>
                </c:pt>
                <c:pt idx="8266">
                  <c:v>3496.0</c:v>
                </c:pt>
                <c:pt idx="8267">
                  <c:v>3496.0</c:v>
                </c:pt>
                <c:pt idx="8268">
                  <c:v>3496.0</c:v>
                </c:pt>
                <c:pt idx="8269">
                  <c:v>3496.0</c:v>
                </c:pt>
                <c:pt idx="8270">
                  <c:v>3496.0</c:v>
                </c:pt>
                <c:pt idx="8271">
                  <c:v>3496.0</c:v>
                </c:pt>
                <c:pt idx="8272">
                  <c:v>3496.0</c:v>
                </c:pt>
                <c:pt idx="8273">
                  <c:v>3496.0</c:v>
                </c:pt>
                <c:pt idx="8274">
                  <c:v>3496.0</c:v>
                </c:pt>
                <c:pt idx="8275">
                  <c:v>3496.0</c:v>
                </c:pt>
                <c:pt idx="8276">
                  <c:v>3496.0</c:v>
                </c:pt>
                <c:pt idx="8277">
                  <c:v>3496.0</c:v>
                </c:pt>
                <c:pt idx="8278">
                  <c:v>3496.0</c:v>
                </c:pt>
                <c:pt idx="8279">
                  <c:v>3496.0</c:v>
                </c:pt>
                <c:pt idx="8280">
                  <c:v>3496.0</c:v>
                </c:pt>
                <c:pt idx="8281">
                  <c:v>3497.0</c:v>
                </c:pt>
                <c:pt idx="8282">
                  <c:v>3498.0</c:v>
                </c:pt>
                <c:pt idx="8283">
                  <c:v>3498.0</c:v>
                </c:pt>
                <c:pt idx="8284">
                  <c:v>3498.0</c:v>
                </c:pt>
                <c:pt idx="8285">
                  <c:v>3499.0</c:v>
                </c:pt>
                <c:pt idx="8286">
                  <c:v>3500.0</c:v>
                </c:pt>
                <c:pt idx="8287">
                  <c:v>3500.0</c:v>
                </c:pt>
                <c:pt idx="8288">
                  <c:v>3500.0</c:v>
                </c:pt>
                <c:pt idx="8289">
                  <c:v>3501.0</c:v>
                </c:pt>
                <c:pt idx="8290">
                  <c:v>3502.0</c:v>
                </c:pt>
                <c:pt idx="8291">
                  <c:v>3503.0</c:v>
                </c:pt>
                <c:pt idx="8292">
                  <c:v>3503.0</c:v>
                </c:pt>
                <c:pt idx="8293">
                  <c:v>3504.0</c:v>
                </c:pt>
                <c:pt idx="8294">
                  <c:v>3505.0</c:v>
                </c:pt>
                <c:pt idx="8295">
                  <c:v>3505.0</c:v>
                </c:pt>
                <c:pt idx="8296">
                  <c:v>3506.0</c:v>
                </c:pt>
                <c:pt idx="8297">
                  <c:v>3506.0</c:v>
                </c:pt>
                <c:pt idx="8298">
                  <c:v>3506.0</c:v>
                </c:pt>
                <c:pt idx="8299">
                  <c:v>3506.0</c:v>
                </c:pt>
                <c:pt idx="8300">
                  <c:v>3506.0</c:v>
                </c:pt>
                <c:pt idx="8301">
                  <c:v>3506.0</c:v>
                </c:pt>
                <c:pt idx="8302">
                  <c:v>3507.0</c:v>
                </c:pt>
                <c:pt idx="8303">
                  <c:v>3507.0</c:v>
                </c:pt>
                <c:pt idx="8304">
                  <c:v>3507.0</c:v>
                </c:pt>
                <c:pt idx="8305">
                  <c:v>3507.0</c:v>
                </c:pt>
                <c:pt idx="8306">
                  <c:v>3507.0</c:v>
                </c:pt>
                <c:pt idx="8307">
                  <c:v>3507.0</c:v>
                </c:pt>
                <c:pt idx="8308">
                  <c:v>3507.0</c:v>
                </c:pt>
                <c:pt idx="8309">
                  <c:v>3507.0</c:v>
                </c:pt>
                <c:pt idx="8310">
                  <c:v>3507.0</c:v>
                </c:pt>
                <c:pt idx="8311">
                  <c:v>3507.0</c:v>
                </c:pt>
                <c:pt idx="8312">
                  <c:v>3507.0</c:v>
                </c:pt>
                <c:pt idx="8313">
                  <c:v>3507.0</c:v>
                </c:pt>
                <c:pt idx="8314">
                  <c:v>3507.0</c:v>
                </c:pt>
                <c:pt idx="8315">
                  <c:v>3507.0</c:v>
                </c:pt>
                <c:pt idx="8316">
                  <c:v>3507.0</c:v>
                </c:pt>
                <c:pt idx="8317">
                  <c:v>3507.0</c:v>
                </c:pt>
                <c:pt idx="8318">
                  <c:v>3507.0</c:v>
                </c:pt>
                <c:pt idx="8319">
                  <c:v>3507.0</c:v>
                </c:pt>
                <c:pt idx="8320">
                  <c:v>3508.0</c:v>
                </c:pt>
                <c:pt idx="8321">
                  <c:v>3508.0</c:v>
                </c:pt>
                <c:pt idx="8322">
                  <c:v>3508.0</c:v>
                </c:pt>
                <c:pt idx="8323">
                  <c:v>3508.0</c:v>
                </c:pt>
                <c:pt idx="8324">
                  <c:v>3508.0</c:v>
                </c:pt>
                <c:pt idx="8325">
                  <c:v>3509.0</c:v>
                </c:pt>
                <c:pt idx="8326">
                  <c:v>3509.0</c:v>
                </c:pt>
                <c:pt idx="8327">
                  <c:v>3510.0</c:v>
                </c:pt>
                <c:pt idx="8328">
                  <c:v>3510.0</c:v>
                </c:pt>
                <c:pt idx="8329">
                  <c:v>3511.0</c:v>
                </c:pt>
                <c:pt idx="8330">
                  <c:v>3511.0</c:v>
                </c:pt>
                <c:pt idx="8331">
                  <c:v>3511.0</c:v>
                </c:pt>
                <c:pt idx="8332">
                  <c:v>3511.0</c:v>
                </c:pt>
                <c:pt idx="8333">
                  <c:v>3511.0</c:v>
                </c:pt>
                <c:pt idx="8334">
                  <c:v>3511.0</c:v>
                </c:pt>
                <c:pt idx="8335">
                  <c:v>3511.0</c:v>
                </c:pt>
                <c:pt idx="8336">
                  <c:v>3511.0</c:v>
                </c:pt>
                <c:pt idx="8337">
                  <c:v>3511.0</c:v>
                </c:pt>
                <c:pt idx="8338">
                  <c:v>3511.0</c:v>
                </c:pt>
                <c:pt idx="8339">
                  <c:v>3511.0</c:v>
                </c:pt>
                <c:pt idx="8340">
                  <c:v>3511.0</c:v>
                </c:pt>
                <c:pt idx="8341">
                  <c:v>3511.0</c:v>
                </c:pt>
                <c:pt idx="8342">
                  <c:v>3511.0</c:v>
                </c:pt>
                <c:pt idx="8343">
                  <c:v>3511.0</c:v>
                </c:pt>
                <c:pt idx="8344">
                  <c:v>3511.0</c:v>
                </c:pt>
                <c:pt idx="8345">
                  <c:v>3512.0</c:v>
                </c:pt>
                <c:pt idx="8346">
                  <c:v>3513.0</c:v>
                </c:pt>
                <c:pt idx="8347">
                  <c:v>3514.0</c:v>
                </c:pt>
                <c:pt idx="8348">
                  <c:v>3515.0</c:v>
                </c:pt>
                <c:pt idx="8349">
                  <c:v>3516.0</c:v>
                </c:pt>
                <c:pt idx="8350">
                  <c:v>3517.0</c:v>
                </c:pt>
                <c:pt idx="8351">
                  <c:v>3518.0</c:v>
                </c:pt>
                <c:pt idx="8352">
                  <c:v>3519.0</c:v>
                </c:pt>
                <c:pt idx="8353">
                  <c:v>3520.0</c:v>
                </c:pt>
                <c:pt idx="8354">
                  <c:v>3521.0</c:v>
                </c:pt>
                <c:pt idx="8355">
                  <c:v>3522.0</c:v>
                </c:pt>
                <c:pt idx="8356">
                  <c:v>3523.0</c:v>
                </c:pt>
                <c:pt idx="8357">
                  <c:v>3524.0</c:v>
                </c:pt>
                <c:pt idx="8358">
                  <c:v>3525.0</c:v>
                </c:pt>
                <c:pt idx="8359">
                  <c:v>3526.0</c:v>
                </c:pt>
                <c:pt idx="8360">
                  <c:v>3527.0</c:v>
                </c:pt>
                <c:pt idx="8361">
                  <c:v>3528.0</c:v>
                </c:pt>
                <c:pt idx="8362">
                  <c:v>3529.0</c:v>
                </c:pt>
                <c:pt idx="8363">
                  <c:v>3530.0</c:v>
                </c:pt>
                <c:pt idx="8364">
                  <c:v>3531.0</c:v>
                </c:pt>
                <c:pt idx="8365">
                  <c:v>3532.0</c:v>
                </c:pt>
                <c:pt idx="8366">
                  <c:v>3533.0</c:v>
                </c:pt>
                <c:pt idx="8367">
                  <c:v>3534.0</c:v>
                </c:pt>
                <c:pt idx="8368">
                  <c:v>3535.0</c:v>
                </c:pt>
                <c:pt idx="8369">
                  <c:v>3536.0</c:v>
                </c:pt>
                <c:pt idx="8370">
                  <c:v>3537.0</c:v>
                </c:pt>
                <c:pt idx="8371">
                  <c:v>3538.0</c:v>
                </c:pt>
                <c:pt idx="8372">
                  <c:v>3539.0</c:v>
                </c:pt>
                <c:pt idx="8373">
                  <c:v>3540.0</c:v>
                </c:pt>
                <c:pt idx="8374">
                  <c:v>3541.0</c:v>
                </c:pt>
                <c:pt idx="8375">
                  <c:v>3542.0</c:v>
                </c:pt>
                <c:pt idx="8376">
                  <c:v>3543.0</c:v>
                </c:pt>
                <c:pt idx="8377">
                  <c:v>3543.0</c:v>
                </c:pt>
                <c:pt idx="8378">
                  <c:v>3543.0</c:v>
                </c:pt>
                <c:pt idx="8379">
                  <c:v>3544.0</c:v>
                </c:pt>
                <c:pt idx="8380">
                  <c:v>3545.0</c:v>
                </c:pt>
                <c:pt idx="8381">
                  <c:v>3546.0</c:v>
                </c:pt>
                <c:pt idx="8382">
                  <c:v>3547.0</c:v>
                </c:pt>
                <c:pt idx="8383">
                  <c:v>3548.0</c:v>
                </c:pt>
                <c:pt idx="8384">
                  <c:v>3549.0</c:v>
                </c:pt>
                <c:pt idx="8385">
                  <c:v>3549.0</c:v>
                </c:pt>
                <c:pt idx="8386">
                  <c:v>3549.0</c:v>
                </c:pt>
                <c:pt idx="8387">
                  <c:v>3549.0</c:v>
                </c:pt>
                <c:pt idx="8388">
                  <c:v>3550.0</c:v>
                </c:pt>
                <c:pt idx="8389">
                  <c:v>3551.0</c:v>
                </c:pt>
                <c:pt idx="8390">
                  <c:v>3552.0</c:v>
                </c:pt>
                <c:pt idx="8391">
                  <c:v>3553.0</c:v>
                </c:pt>
                <c:pt idx="8392">
                  <c:v>3554.0</c:v>
                </c:pt>
                <c:pt idx="8393">
                  <c:v>3554.0</c:v>
                </c:pt>
                <c:pt idx="8394">
                  <c:v>3555.0</c:v>
                </c:pt>
                <c:pt idx="8395">
                  <c:v>3556.0</c:v>
                </c:pt>
                <c:pt idx="8396">
                  <c:v>3557.0</c:v>
                </c:pt>
                <c:pt idx="8397">
                  <c:v>3558.0</c:v>
                </c:pt>
                <c:pt idx="8398">
                  <c:v>3558.0</c:v>
                </c:pt>
                <c:pt idx="8399">
                  <c:v>3559.0</c:v>
                </c:pt>
                <c:pt idx="8400">
                  <c:v>3560.0</c:v>
                </c:pt>
                <c:pt idx="8401">
                  <c:v>3561.0</c:v>
                </c:pt>
                <c:pt idx="8402">
                  <c:v>3562.0</c:v>
                </c:pt>
                <c:pt idx="8403">
                  <c:v>3563.0</c:v>
                </c:pt>
                <c:pt idx="8404">
                  <c:v>3564.0</c:v>
                </c:pt>
                <c:pt idx="8405">
                  <c:v>3565.0</c:v>
                </c:pt>
                <c:pt idx="8406">
                  <c:v>3566.0</c:v>
                </c:pt>
                <c:pt idx="8407">
                  <c:v>3567.0</c:v>
                </c:pt>
                <c:pt idx="8408">
                  <c:v>3568.0</c:v>
                </c:pt>
                <c:pt idx="8409">
                  <c:v>3569.0</c:v>
                </c:pt>
                <c:pt idx="8410">
                  <c:v>3570.0</c:v>
                </c:pt>
                <c:pt idx="8411">
                  <c:v>3571.0</c:v>
                </c:pt>
                <c:pt idx="8412">
                  <c:v>3572.0</c:v>
                </c:pt>
                <c:pt idx="8413">
                  <c:v>3573.0</c:v>
                </c:pt>
                <c:pt idx="8414">
                  <c:v>3574.0</c:v>
                </c:pt>
                <c:pt idx="8415">
                  <c:v>3575.0</c:v>
                </c:pt>
                <c:pt idx="8416">
                  <c:v>3576.0</c:v>
                </c:pt>
                <c:pt idx="8417">
                  <c:v>3577.0</c:v>
                </c:pt>
                <c:pt idx="8418">
                  <c:v>3578.0</c:v>
                </c:pt>
                <c:pt idx="8419">
                  <c:v>3579.0</c:v>
                </c:pt>
                <c:pt idx="8420">
                  <c:v>3580.0</c:v>
                </c:pt>
                <c:pt idx="8421">
                  <c:v>3581.0</c:v>
                </c:pt>
                <c:pt idx="8422">
                  <c:v>3582.0</c:v>
                </c:pt>
                <c:pt idx="8423">
                  <c:v>3583.0</c:v>
                </c:pt>
                <c:pt idx="8424">
                  <c:v>3584.0</c:v>
                </c:pt>
                <c:pt idx="8425">
                  <c:v>3584.0</c:v>
                </c:pt>
                <c:pt idx="8426">
                  <c:v>3584.0</c:v>
                </c:pt>
                <c:pt idx="8427">
                  <c:v>3585.0</c:v>
                </c:pt>
                <c:pt idx="8428">
                  <c:v>3586.0</c:v>
                </c:pt>
                <c:pt idx="8429">
                  <c:v>3587.0</c:v>
                </c:pt>
                <c:pt idx="8430">
                  <c:v>3588.0</c:v>
                </c:pt>
                <c:pt idx="8431">
                  <c:v>3589.0</c:v>
                </c:pt>
                <c:pt idx="8432">
                  <c:v>3590.0</c:v>
                </c:pt>
                <c:pt idx="8433">
                  <c:v>3591.0</c:v>
                </c:pt>
                <c:pt idx="8434">
                  <c:v>3592.0</c:v>
                </c:pt>
                <c:pt idx="8435">
                  <c:v>3593.0</c:v>
                </c:pt>
                <c:pt idx="8436">
                  <c:v>3593.0</c:v>
                </c:pt>
                <c:pt idx="8437">
                  <c:v>3594.0</c:v>
                </c:pt>
                <c:pt idx="8438">
                  <c:v>3595.0</c:v>
                </c:pt>
                <c:pt idx="8439">
                  <c:v>3596.0</c:v>
                </c:pt>
                <c:pt idx="8440">
                  <c:v>3596.0</c:v>
                </c:pt>
                <c:pt idx="8441">
                  <c:v>3596.0</c:v>
                </c:pt>
                <c:pt idx="8442">
                  <c:v>3596.0</c:v>
                </c:pt>
                <c:pt idx="8443">
                  <c:v>3596.0</c:v>
                </c:pt>
                <c:pt idx="8444">
                  <c:v>3596.0</c:v>
                </c:pt>
                <c:pt idx="8445">
                  <c:v>3596.0</c:v>
                </c:pt>
                <c:pt idx="8446">
                  <c:v>3597.0</c:v>
                </c:pt>
                <c:pt idx="8447">
                  <c:v>3598.0</c:v>
                </c:pt>
                <c:pt idx="8448">
                  <c:v>3599.0</c:v>
                </c:pt>
                <c:pt idx="8449">
                  <c:v>3599.0</c:v>
                </c:pt>
                <c:pt idx="8450">
                  <c:v>3600.0</c:v>
                </c:pt>
                <c:pt idx="8451">
                  <c:v>3601.0</c:v>
                </c:pt>
                <c:pt idx="8452">
                  <c:v>3602.0</c:v>
                </c:pt>
                <c:pt idx="8453">
                  <c:v>3602.0</c:v>
                </c:pt>
                <c:pt idx="8454">
                  <c:v>3603.0</c:v>
                </c:pt>
                <c:pt idx="8455">
                  <c:v>3604.0</c:v>
                </c:pt>
                <c:pt idx="8456">
                  <c:v>3604.0</c:v>
                </c:pt>
                <c:pt idx="8457">
                  <c:v>3604.0</c:v>
                </c:pt>
                <c:pt idx="8458">
                  <c:v>3605.0</c:v>
                </c:pt>
                <c:pt idx="8459">
                  <c:v>3605.0</c:v>
                </c:pt>
                <c:pt idx="8460">
                  <c:v>3606.0</c:v>
                </c:pt>
                <c:pt idx="8461">
                  <c:v>3607.0</c:v>
                </c:pt>
                <c:pt idx="8462">
                  <c:v>3608.0</c:v>
                </c:pt>
                <c:pt idx="8463">
                  <c:v>3608.0</c:v>
                </c:pt>
                <c:pt idx="8464">
                  <c:v>3609.0</c:v>
                </c:pt>
                <c:pt idx="8465">
                  <c:v>3609.0</c:v>
                </c:pt>
                <c:pt idx="8466">
                  <c:v>3609.0</c:v>
                </c:pt>
                <c:pt idx="8467">
                  <c:v>3609.0</c:v>
                </c:pt>
                <c:pt idx="8468">
                  <c:v>3610.0</c:v>
                </c:pt>
                <c:pt idx="8469">
                  <c:v>3611.0</c:v>
                </c:pt>
                <c:pt idx="8470">
                  <c:v>3612.0</c:v>
                </c:pt>
                <c:pt idx="8471">
                  <c:v>3612.0</c:v>
                </c:pt>
                <c:pt idx="8472">
                  <c:v>3613.0</c:v>
                </c:pt>
                <c:pt idx="8473">
                  <c:v>3613.0</c:v>
                </c:pt>
                <c:pt idx="8474">
                  <c:v>3613.0</c:v>
                </c:pt>
                <c:pt idx="8475">
                  <c:v>3613.0</c:v>
                </c:pt>
                <c:pt idx="8476">
                  <c:v>3614.0</c:v>
                </c:pt>
                <c:pt idx="8477">
                  <c:v>3614.0</c:v>
                </c:pt>
                <c:pt idx="8478">
                  <c:v>3615.0</c:v>
                </c:pt>
                <c:pt idx="8479">
                  <c:v>3615.0</c:v>
                </c:pt>
                <c:pt idx="8480">
                  <c:v>3615.0</c:v>
                </c:pt>
                <c:pt idx="8481">
                  <c:v>3615.0</c:v>
                </c:pt>
                <c:pt idx="8482">
                  <c:v>3615.0</c:v>
                </c:pt>
                <c:pt idx="8483">
                  <c:v>3615.0</c:v>
                </c:pt>
                <c:pt idx="8484">
                  <c:v>3616.0</c:v>
                </c:pt>
                <c:pt idx="8485">
                  <c:v>3617.0</c:v>
                </c:pt>
                <c:pt idx="8486">
                  <c:v>3618.0</c:v>
                </c:pt>
                <c:pt idx="8487">
                  <c:v>3618.0</c:v>
                </c:pt>
                <c:pt idx="8488">
                  <c:v>3619.0</c:v>
                </c:pt>
                <c:pt idx="8489">
                  <c:v>3620.0</c:v>
                </c:pt>
                <c:pt idx="8490">
                  <c:v>3621.0</c:v>
                </c:pt>
                <c:pt idx="8491">
                  <c:v>3621.0</c:v>
                </c:pt>
                <c:pt idx="8492">
                  <c:v>3621.0</c:v>
                </c:pt>
                <c:pt idx="8493">
                  <c:v>3621.0</c:v>
                </c:pt>
                <c:pt idx="8494">
                  <c:v>3621.0</c:v>
                </c:pt>
                <c:pt idx="8495">
                  <c:v>3621.0</c:v>
                </c:pt>
                <c:pt idx="8496">
                  <c:v>3622.0</c:v>
                </c:pt>
                <c:pt idx="8497">
                  <c:v>3623.0</c:v>
                </c:pt>
                <c:pt idx="8498">
                  <c:v>3624.0</c:v>
                </c:pt>
                <c:pt idx="8499">
                  <c:v>3625.0</c:v>
                </c:pt>
                <c:pt idx="8500">
                  <c:v>3625.0</c:v>
                </c:pt>
                <c:pt idx="8501">
                  <c:v>3625.0</c:v>
                </c:pt>
                <c:pt idx="8502">
                  <c:v>3626.0</c:v>
                </c:pt>
                <c:pt idx="8503">
                  <c:v>3626.0</c:v>
                </c:pt>
                <c:pt idx="8504">
                  <c:v>3627.0</c:v>
                </c:pt>
                <c:pt idx="8505">
                  <c:v>3627.0</c:v>
                </c:pt>
                <c:pt idx="8506">
                  <c:v>3627.0</c:v>
                </c:pt>
                <c:pt idx="8507">
                  <c:v>3628.0</c:v>
                </c:pt>
                <c:pt idx="8508">
                  <c:v>3629.0</c:v>
                </c:pt>
                <c:pt idx="8509">
                  <c:v>3629.0</c:v>
                </c:pt>
                <c:pt idx="8510">
                  <c:v>3630.0</c:v>
                </c:pt>
                <c:pt idx="8511">
                  <c:v>3631.0</c:v>
                </c:pt>
                <c:pt idx="8512">
                  <c:v>3632.0</c:v>
                </c:pt>
                <c:pt idx="8513">
                  <c:v>3632.0</c:v>
                </c:pt>
                <c:pt idx="8514">
                  <c:v>3633.0</c:v>
                </c:pt>
                <c:pt idx="8515">
                  <c:v>3633.0</c:v>
                </c:pt>
                <c:pt idx="8516">
                  <c:v>3633.0</c:v>
                </c:pt>
                <c:pt idx="8517">
                  <c:v>3633.0</c:v>
                </c:pt>
                <c:pt idx="8518">
                  <c:v>3634.0</c:v>
                </c:pt>
                <c:pt idx="8519">
                  <c:v>3634.0</c:v>
                </c:pt>
                <c:pt idx="8520">
                  <c:v>3634.0</c:v>
                </c:pt>
                <c:pt idx="8521">
                  <c:v>3634.0</c:v>
                </c:pt>
                <c:pt idx="8522">
                  <c:v>3634.0</c:v>
                </c:pt>
                <c:pt idx="8523">
                  <c:v>3635.0</c:v>
                </c:pt>
                <c:pt idx="8524">
                  <c:v>3635.0</c:v>
                </c:pt>
                <c:pt idx="8525">
                  <c:v>3636.0</c:v>
                </c:pt>
                <c:pt idx="8526">
                  <c:v>3637.0</c:v>
                </c:pt>
                <c:pt idx="8527">
                  <c:v>3637.0</c:v>
                </c:pt>
                <c:pt idx="8528">
                  <c:v>3638.0</c:v>
                </c:pt>
                <c:pt idx="8529">
                  <c:v>3638.0</c:v>
                </c:pt>
                <c:pt idx="8530">
                  <c:v>3639.0</c:v>
                </c:pt>
                <c:pt idx="8531">
                  <c:v>3640.0</c:v>
                </c:pt>
                <c:pt idx="8532">
                  <c:v>3641.0</c:v>
                </c:pt>
                <c:pt idx="8533">
                  <c:v>3641.0</c:v>
                </c:pt>
                <c:pt idx="8534">
                  <c:v>3641.0</c:v>
                </c:pt>
                <c:pt idx="8535">
                  <c:v>3642.0</c:v>
                </c:pt>
                <c:pt idx="8536">
                  <c:v>3642.0</c:v>
                </c:pt>
                <c:pt idx="8537">
                  <c:v>3642.0</c:v>
                </c:pt>
                <c:pt idx="8538">
                  <c:v>3642.0</c:v>
                </c:pt>
                <c:pt idx="8539">
                  <c:v>3642.0</c:v>
                </c:pt>
                <c:pt idx="8540">
                  <c:v>3642.0</c:v>
                </c:pt>
                <c:pt idx="8541">
                  <c:v>3643.0</c:v>
                </c:pt>
                <c:pt idx="8542">
                  <c:v>3643.0</c:v>
                </c:pt>
                <c:pt idx="8543">
                  <c:v>3643.0</c:v>
                </c:pt>
                <c:pt idx="8544">
                  <c:v>3643.0</c:v>
                </c:pt>
                <c:pt idx="8545">
                  <c:v>3643.0</c:v>
                </c:pt>
                <c:pt idx="8546">
                  <c:v>3643.0</c:v>
                </c:pt>
                <c:pt idx="8547">
                  <c:v>3644.0</c:v>
                </c:pt>
                <c:pt idx="8548">
                  <c:v>3645.0</c:v>
                </c:pt>
                <c:pt idx="8549">
                  <c:v>3645.0</c:v>
                </c:pt>
                <c:pt idx="8550">
                  <c:v>3645.0</c:v>
                </c:pt>
                <c:pt idx="8551">
                  <c:v>3645.0</c:v>
                </c:pt>
                <c:pt idx="8552">
                  <c:v>3645.0</c:v>
                </c:pt>
                <c:pt idx="8553">
                  <c:v>3645.0</c:v>
                </c:pt>
                <c:pt idx="8554">
                  <c:v>3645.0</c:v>
                </c:pt>
                <c:pt idx="8555">
                  <c:v>3645.0</c:v>
                </c:pt>
                <c:pt idx="8556">
                  <c:v>3645.0</c:v>
                </c:pt>
                <c:pt idx="8557">
                  <c:v>3645.0</c:v>
                </c:pt>
                <c:pt idx="8558">
                  <c:v>3645.0</c:v>
                </c:pt>
                <c:pt idx="8559">
                  <c:v>3645.0</c:v>
                </c:pt>
                <c:pt idx="8560">
                  <c:v>3645.0</c:v>
                </c:pt>
                <c:pt idx="8561">
                  <c:v>3645.0</c:v>
                </c:pt>
                <c:pt idx="8562">
                  <c:v>3646.0</c:v>
                </c:pt>
                <c:pt idx="8563">
                  <c:v>3646.0</c:v>
                </c:pt>
                <c:pt idx="8564">
                  <c:v>3646.0</c:v>
                </c:pt>
                <c:pt idx="8565">
                  <c:v>3646.0</c:v>
                </c:pt>
                <c:pt idx="8566">
                  <c:v>3646.0</c:v>
                </c:pt>
                <c:pt idx="8567">
                  <c:v>3646.0</c:v>
                </c:pt>
                <c:pt idx="8568">
                  <c:v>3646.0</c:v>
                </c:pt>
                <c:pt idx="8569">
                  <c:v>3646.0</c:v>
                </c:pt>
                <c:pt idx="8570">
                  <c:v>3646.0</c:v>
                </c:pt>
                <c:pt idx="8571">
                  <c:v>3646.0</c:v>
                </c:pt>
                <c:pt idx="8572">
                  <c:v>3647.0</c:v>
                </c:pt>
                <c:pt idx="8573">
                  <c:v>3647.0</c:v>
                </c:pt>
                <c:pt idx="8574">
                  <c:v>3647.0</c:v>
                </c:pt>
                <c:pt idx="8575">
                  <c:v>3647.0</c:v>
                </c:pt>
                <c:pt idx="8576">
                  <c:v>3648.0</c:v>
                </c:pt>
                <c:pt idx="8577">
                  <c:v>3649.0</c:v>
                </c:pt>
                <c:pt idx="8578">
                  <c:v>3649.0</c:v>
                </c:pt>
                <c:pt idx="8579">
                  <c:v>3650.0</c:v>
                </c:pt>
                <c:pt idx="8580">
                  <c:v>3650.0</c:v>
                </c:pt>
                <c:pt idx="8581">
                  <c:v>3650.0</c:v>
                </c:pt>
                <c:pt idx="8582">
                  <c:v>3651.0</c:v>
                </c:pt>
                <c:pt idx="8583">
                  <c:v>3651.0</c:v>
                </c:pt>
                <c:pt idx="8584">
                  <c:v>3651.0</c:v>
                </c:pt>
                <c:pt idx="8585">
                  <c:v>3651.0</c:v>
                </c:pt>
                <c:pt idx="8586">
                  <c:v>3651.0</c:v>
                </c:pt>
                <c:pt idx="8587">
                  <c:v>3651.0</c:v>
                </c:pt>
                <c:pt idx="8588">
                  <c:v>3651.0</c:v>
                </c:pt>
                <c:pt idx="8589">
                  <c:v>3651.0</c:v>
                </c:pt>
                <c:pt idx="8590">
                  <c:v>3651.0</c:v>
                </c:pt>
                <c:pt idx="8591">
                  <c:v>3651.0</c:v>
                </c:pt>
                <c:pt idx="8592">
                  <c:v>3651.0</c:v>
                </c:pt>
                <c:pt idx="8593">
                  <c:v>3651.0</c:v>
                </c:pt>
                <c:pt idx="8594">
                  <c:v>3651.0</c:v>
                </c:pt>
                <c:pt idx="8595">
                  <c:v>3651.0</c:v>
                </c:pt>
                <c:pt idx="8596">
                  <c:v>3651.0</c:v>
                </c:pt>
                <c:pt idx="8597">
                  <c:v>3652.0</c:v>
                </c:pt>
                <c:pt idx="8598">
                  <c:v>3653.0</c:v>
                </c:pt>
                <c:pt idx="8599">
                  <c:v>3653.0</c:v>
                </c:pt>
                <c:pt idx="8600">
                  <c:v>3653.0</c:v>
                </c:pt>
                <c:pt idx="8601">
                  <c:v>3654.0</c:v>
                </c:pt>
                <c:pt idx="8602">
                  <c:v>3654.0</c:v>
                </c:pt>
                <c:pt idx="8603">
                  <c:v>3654.0</c:v>
                </c:pt>
                <c:pt idx="8604">
                  <c:v>3654.0</c:v>
                </c:pt>
                <c:pt idx="8605">
                  <c:v>3654.0</c:v>
                </c:pt>
                <c:pt idx="8606">
                  <c:v>3654.0</c:v>
                </c:pt>
                <c:pt idx="8607">
                  <c:v>3654.0</c:v>
                </c:pt>
                <c:pt idx="8608">
                  <c:v>3654.0</c:v>
                </c:pt>
                <c:pt idx="8609">
                  <c:v>3654.0</c:v>
                </c:pt>
                <c:pt idx="8610">
                  <c:v>3654.0</c:v>
                </c:pt>
                <c:pt idx="8611">
                  <c:v>3654.0</c:v>
                </c:pt>
                <c:pt idx="8612">
                  <c:v>3654.0</c:v>
                </c:pt>
                <c:pt idx="8613">
                  <c:v>3655.0</c:v>
                </c:pt>
                <c:pt idx="8614">
                  <c:v>3655.0</c:v>
                </c:pt>
                <c:pt idx="8615">
                  <c:v>3655.0</c:v>
                </c:pt>
                <c:pt idx="8616">
                  <c:v>3655.0</c:v>
                </c:pt>
                <c:pt idx="8617">
                  <c:v>3655.0</c:v>
                </c:pt>
                <c:pt idx="8618">
                  <c:v>3656.0</c:v>
                </c:pt>
                <c:pt idx="8619">
                  <c:v>3656.0</c:v>
                </c:pt>
                <c:pt idx="8620">
                  <c:v>3656.0</c:v>
                </c:pt>
                <c:pt idx="8621">
                  <c:v>3656.0</c:v>
                </c:pt>
                <c:pt idx="8622">
                  <c:v>3656.0</c:v>
                </c:pt>
                <c:pt idx="8623">
                  <c:v>3656.0</c:v>
                </c:pt>
                <c:pt idx="8624">
                  <c:v>3656.0</c:v>
                </c:pt>
                <c:pt idx="8625">
                  <c:v>3657.0</c:v>
                </c:pt>
                <c:pt idx="8626">
                  <c:v>3657.0</c:v>
                </c:pt>
                <c:pt idx="8627">
                  <c:v>3657.0</c:v>
                </c:pt>
                <c:pt idx="8628">
                  <c:v>3657.0</c:v>
                </c:pt>
                <c:pt idx="8629">
                  <c:v>3657.0</c:v>
                </c:pt>
                <c:pt idx="8630">
                  <c:v>3658.0</c:v>
                </c:pt>
                <c:pt idx="8631">
                  <c:v>3658.0</c:v>
                </c:pt>
                <c:pt idx="8632">
                  <c:v>3658.0</c:v>
                </c:pt>
                <c:pt idx="8633">
                  <c:v>3658.0</c:v>
                </c:pt>
                <c:pt idx="8634">
                  <c:v>3659.0</c:v>
                </c:pt>
                <c:pt idx="8635">
                  <c:v>3659.0</c:v>
                </c:pt>
                <c:pt idx="8636">
                  <c:v>3659.0</c:v>
                </c:pt>
                <c:pt idx="8637">
                  <c:v>3659.0</c:v>
                </c:pt>
                <c:pt idx="8638">
                  <c:v>3659.0</c:v>
                </c:pt>
                <c:pt idx="8639">
                  <c:v>3659.0</c:v>
                </c:pt>
                <c:pt idx="8640">
                  <c:v>3659.0</c:v>
                </c:pt>
                <c:pt idx="8641">
                  <c:v>3660.0</c:v>
                </c:pt>
                <c:pt idx="8642">
                  <c:v>3661.0</c:v>
                </c:pt>
                <c:pt idx="8643">
                  <c:v>3661.0</c:v>
                </c:pt>
                <c:pt idx="8644">
                  <c:v>3662.0</c:v>
                </c:pt>
                <c:pt idx="8645">
                  <c:v>3663.0</c:v>
                </c:pt>
                <c:pt idx="8646">
                  <c:v>3663.0</c:v>
                </c:pt>
                <c:pt idx="8647">
                  <c:v>3663.0</c:v>
                </c:pt>
                <c:pt idx="8648">
                  <c:v>3663.0</c:v>
                </c:pt>
                <c:pt idx="8649">
                  <c:v>3663.0</c:v>
                </c:pt>
                <c:pt idx="8650">
                  <c:v>3664.0</c:v>
                </c:pt>
                <c:pt idx="8651">
                  <c:v>3665.0</c:v>
                </c:pt>
                <c:pt idx="8652">
                  <c:v>3666.0</c:v>
                </c:pt>
                <c:pt idx="8653">
                  <c:v>3666.0</c:v>
                </c:pt>
                <c:pt idx="8654">
                  <c:v>3666.0</c:v>
                </c:pt>
                <c:pt idx="8655">
                  <c:v>3666.0</c:v>
                </c:pt>
                <c:pt idx="8656">
                  <c:v>3667.0</c:v>
                </c:pt>
                <c:pt idx="8657">
                  <c:v>3668.0</c:v>
                </c:pt>
                <c:pt idx="8658">
                  <c:v>3668.0</c:v>
                </c:pt>
                <c:pt idx="8659">
                  <c:v>3669.0</c:v>
                </c:pt>
                <c:pt idx="8660">
                  <c:v>3669.0</c:v>
                </c:pt>
                <c:pt idx="8661">
                  <c:v>3670.0</c:v>
                </c:pt>
                <c:pt idx="8662">
                  <c:v>3670.0</c:v>
                </c:pt>
                <c:pt idx="8663">
                  <c:v>3671.0</c:v>
                </c:pt>
                <c:pt idx="8664">
                  <c:v>3672.0</c:v>
                </c:pt>
                <c:pt idx="8665">
                  <c:v>3673.0</c:v>
                </c:pt>
                <c:pt idx="8666">
                  <c:v>3674.0</c:v>
                </c:pt>
                <c:pt idx="8667">
                  <c:v>3675.0</c:v>
                </c:pt>
                <c:pt idx="8668">
                  <c:v>3675.0</c:v>
                </c:pt>
                <c:pt idx="8669">
                  <c:v>3676.0</c:v>
                </c:pt>
                <c:pt idx="8670">
                  <c:v>3677.0</c:v>
                </c:pt>
                <c:pt idx="8671">
                  <c:v>3678.0</c:v>
                </c:pt>
                <c:pt idx="8672">
                  <c:v>3679.0</c:v>
                </c:pt>
                <c:pt idx="8673">
                  <c:v>3680.0</c:v>
                </c:pt>
                <c:pt idx="8674">
                  <c:v>3681.0</c:v>
                </c:pt>
                <c:pt idx="8675">
                  <c:v>3682.0</c:v>
                </c:pt>
                <c:pt idx="8676">
                  <c:v>3683.0</c:v>
                </c:pt>
                <c:pt idx="8677">
                  <c:v>3684.0</c:v>
                </c:pt>
                <c:pt idx="8678">
                  <c:v>3684.0</c:v>
                </c:pt>
                <c:pt idx="8679">
                  <c:v>3685.0</c:v>
                </c:pt>
                <c:pt idx="8680">
                  <c:v>3685.0</c:v>
                </c:pt>
                <c:pt idx="8681">
                  <c:v>3685.0</c:v>
                </c:pt>
                <c:pt idx="8682">
                  <c:v>3685.0</c:v>
                </c:pt>
                <c:pt idx="8683">
                  <c:v>3685.0</c:v>
                </c:pt>
                <c:pt idx="8684">
                  <c:v>3685.0</c:v>
                </c:pt>
                <c:pt idx="8685">
                  <c:v>3685.0</c:v>
                </c:pt>
                <c:pt idx="8686">
                  <c:v>3685.0</c:v>
                </c:pt>
                <c:pt idx="8687">
                  <c:v>3685.0</c:v>
                </c:pt>
                <c:pt idx="8688">
                  <c:v>3686.0</c:v>
                </c:pt>
                <c:pt idx="8689">
                  <c:v>3687.0</c:v>
                </c:pt>
                <c:pt idx="8690">
                  <c:v>3688.0</c:v>
                </c:pt>
                <c:pt idx="8691">
                  <c:v>3689.0</c:v>
                </c:pt>
                <c:pt idx="8692">
                  <c:v>3690.0</c:v>
                </c:pt>
                <c:pt idx="8693">
                  <c:v>3691.0</c:v>
                </c:pt>
                <c:pt idx="8694">
                  <c:v>3691.0</c:v>
                </c:pt>
                <c:pt idx="8695">
                  <c:v>3691.0</c:v>
                </c:pt>
                <c:pt idx="8696">
                  <c:v>3692.0</c:v>
                </c:pt>
                <c:pt idx="8697">
                  <c:v>3693.0</c:v>
                </c:pt>
                <c:pt idx="8698">
                  <c:v>3693.0</c:v>
                </c:pt>
                <c:pt idx="8699">
                  <c:v>3693.0</c:v>
                </c:pt>
                <c:pt idx="8700">
                  <c:v>3693.0</c:v>
                </c:pt>
                <c:pt idx="8701">
                  <c:v>3693.0</c:v>
                </c:pt>
                <c:pt idx="8702">
                  <c:v>3693.0</c:v>
                </c:pt>
                <c:pt idx="8703">
                  <c:v>3693.0</c:v>
                </c:pt>
                <c:pt idx="8704">
                  <c:v>3694.0</c:v>
                </c:pt>
                <c:pt idx="8705">
                  <c:v>3694.0</c:v>
                </c:pt>
                <c:pt idx="8706">
                  <c:v>3694.0</c:v>
                </c:pt>
                <c:pt idx="8707">
                  <c:v>3694.0</c:v>
                </c:pt>
                <c:pt idx="8708">
                  <c:v>3694.0</c:v>
                </c:pt>
                <c:pt idx="8709">
                  <c:v>3694.0</c:v>
                </c:pt>
                <c:pt idx="8710">
                  <c:v>3694.0</c:v>
                </c:pt>
                <c:pt idx="8711">
                  <c:v>3694.0</c:v>
                </c:pt>
                <c:pt idx="8712">
                  <c:v>3694.0</c:v>
                </c:pt>
                <c:pt idx="8713">
                  <c:v>3694.0</c:v>
                </c:pt>
                <c:pt idx="8714">
                  <c:v>3694.0</c:v>
                </c:pt>
                <c:pt idx="8715">
                  <c:v>3694.0</c:v>
                </c:pt>
                <c:pt idx="8716">
                  <c:v>3694.0</c:v>
                </c:pt>
                <c:pt idx="8717">
                  <c:v>3694.0</c:v>
                </c:pt>
                <c:pt idx="8718">
                  <c:v>3694.0</c:v>
                </c:pt>
                <c:pt idx="8719">
                  <c:v>3695.0</c:v>
                </c:pt>
                <c:pt idx="8720">
                  <c:v>3696.0</c:v>
                </c:pt>
                <c:pt idx="8721">
                  <c:v>3696.0</c:v>
                </c:pt>
                <c:pt idx="8722">
                  <c:v>3696.0</c:v>
                </c:pt>
                <c:pt idx="8723">
                  <c:v>3696.0</c:v>
                </c:pt>
                <c:pt idx="8724">
                  <c:v>3696.0</c:v>
                </c:pt>
                <c:pt idx="8725">
                  <c:v>3696.0</c:v>
                </c:pt>
                <c:pt idx="8726">
                  <c:v>3696.0</c:v>
                </c:pt>
                <c:pt idx="8727">
                  <c:v>3696.0</c:v>
                </c:pt>
                <c:pt idx="8728">
                  <c:v>3696.0</c:v>
                </c:pt>
                <c:pt idx="8729">
                  <c:v>3696.0</c:v>
                </c:pt>
                <c:pt idx="8730">
                  <c:v>3696.0</c:v>
                </c:pt>
                <c:pt idx="8731">
                  <c:v>3697.0</c:v>
                </c:pt>
                <c:pt idx="8732">
                  <c:v>3698.0</c:v>
                </c:pt>
                <c:pt idx="8733">
                  <c:v>3699.0</c:v>
                </c:pt>
                <c:pt idx="8734">
                  <c:v>3699.0</c:v>
                </c:pt>
                <c:pt idx="8735">
                  <c:v>3699.0</c:v>
                </c:pt>
                <c:pt idx="8736">
                  <c:v>3699.0</c:v>
                </c:pt>
                <c:pt idx="8737">
                  <c:v>3699.0</c:v>
                </c:pt>
                <c:pt idx="8738">
                  <c:v>3699.0</c:v>
                </c:pt>
                <c:pt idx="8739">
                  <c:v>3700.0</c:v>
                </c:pt>
                <c:pt idx="8740">
                  <c:v>3701.0</c:v>
                </c:pt>
                <c:pt idx="8741">
                  <c:v>3702.0</c:v>
                </c:pt>
                <c:pt idx="8742">
                  <c:v>3703.0</c:v>
                </c:pt>
                <c:pt idx="8743">
                  <c:v>3703.0</c:v>
                </c:pt>
                <c:pt idx="8744">
                  <c:v>3703.0</c:v>
                </c:pt>
                <c:pt idx="8745">
                  <c:v>3704.0</c:v>
                </c:pt>
                <c:pt idx="8746">
                  <c:v>3705.0</c:v>
                </c:pt>
                <c:pt idx="8747">
                  <c:v>3706.0</c:v>
                </c:pt>
                <c:pt idx="8748">
                  <c:v>3707.0</c:v>
                </c:pt>
                <c:pt idx="8749">
                  <c:v>3708.0</c:v>
                </c:pt>
                <c:pt idx="8750">
                  <c:v>3709.0</c:v>
                </c:pt>
                <c:pt idx="8751">
                  <c:v>3710.0</c:v>
                </c:pt>
                <c:pt idx="8752">
                  <c:v>3711.0</c:v>
                </c:pt>
                <c:pt idx="8753">
                  <c:v>3712.0</c:v>
                </c:pt>
                <c:pt idx="8754">
                  <c:v>3713.0</c:v>
                </c:pt>
                <c:pt idx="8755">
                  <c:v>3714.0</c:v>
                </c:pt>
                <c:pt idx="8756">
                  <c:v>3715.0</c:v>
                </c:pt>
                <c:pt idx="8757">
                  <c:v>3716.0</c:v>
                </c:pt>
                <c:pt idx="8758">
                  <c:v>3717.0</c:v>
                </c:pt>
                <c:pt idx="8759">
                  <c:v>3718.0</c:v>
                </c:pt>
                <c:pt idx="8760">
                  <c:v>3719.0</c:v>
                </c:pt>
                <c:pt idx="8761">
                  <c:v>3720.0</c:v>
                </c:pt>
                <c:pt idx="8762">
                  <c:v>3721.0</c:v>
                </c:pt>
                <c:pt idx="8763">
                  <c:v>3722.0</c:v>
                </c:pt>
                <c:pt idx="8764">
                  <c:v>3723.0</c:v>
                </c:pt>
                <c:pt idx="8765">
                  <c:v>3724.0</c:v>
                </c:pt>
                <c:pt idx="8766">
                  <c:v>3725.0</c:v>
                </c:pt>
                <c:pt idx="8767">
                  <c:v>3726.0</c:v>
                </c:pt>
                <c:pt idx="8768">
                  <c:v>3727.0</c:v>
                </c:pt>
                <c:pt idx="8769">
                  <c:v>3728.0</c:v>
                </c:pt>
                <c:pt idx="8770">
                  <c:v>3728.0</c:v>
                </c:pt>
                <c:pt idx="8771">
                  <c:v>3728.0</c:v>
                </c:pt>
                <c:pt idx="8772">
                  <c:v>3729.0</c:v>
                </c:pt>
                <c:pt idx="8773">
                  <c:v>3730.0</c:v>
                </c:pt>
                <c:pt idx="8774">
                  <c:v>3731.0</c:v>
                </c:pt>
                <c:pt idx="8775">
                  <c:v>3732.0</c:v>
                </c:pt>
                <c:pt idx="8776">
                  <c:v>3733.0</c:v>
                </c:pt>
                <c:pt idx="8777">
                  <c:v>3734.0</c:v>
                </c:pt>
                <c:pt idx="8778">
                  <c:v>3735.0</c:v>
                </c:pt>
                <c:pt idx="8779">
                  <c:v>3736.0</c:v>
                </c:pt>
                <c:pt idx="8780">
                  <c:v>3737.0</c:v>
                </c:pt>
                <c:pt idx="8781">
                  <c:v>3738.0</c:v>
                </c:pt>
                <c:pt idx="8782">
                  <c:v>3739.0</c:v>
                </c:pt>
                <c:pt idx="8783">
                  <c:v>3740.0</c:v>
                </c:pt>
                <c:pt idx="8784">
                  <c:v>3741.0</c:v>
                </c:pt>
                <c:pt idx="8785">
                  <c:v>3742.0</c:v>
                </c:pt>
                <c:pt idx="8786">
                  <c:v>3743.0</c:v>
                </c:pt>
                <c:pt idx="8787">
                  <c:v>3744.0</c:v>
                </c:pt>
                <c:pt idx="8788">
                  <c:v>3745.0</c:v>
                </c:pt>
                <c:pt idx="8789">
                  <c:v>3746.0</c:v>
                </c:pt>
                <c:pt idx="8790">
                  <c:v>3747.0</c:v>
                </c:pt>
                <c:pt idx="8791">
                  <c:v>3747.0</c:v>
                </c:pt>
                <c:pt idx="8792">
                  <c:v>3747.0</c:v>
                </c:pt>
                <c:pt idx="8793">
                  <c:v>3748.0</c:v>
                </c:pt>
                <c:pt idx="8794">
                  <c:v>3749.0</c:v>
                </c:pt>
                <c:pt idx="8795">
                  <c:v>3750.0</c:v>
                </c:pt>
                <c:pt idx="8796">
                  <c:v>3751.0</c:v>
                </c:pt>
                <c:pt idx="8797">
                  <c:v>3751.0</c:v>
                </c:pt>
                <c:pt idx="8798">
                  <c:v>3752.0</c:v>
                </c:pt>
                <c:pt idx="8799">
                  <c:v>3753.0</c:v>
                </c:pt>
                <c:pt idx="8800">
                  <c:v>3753.0</c:v>
                </c:pt>
                <c:pt idx="8801">
                  <c:v>3754.0</c:v>
                </c:pt>
                <c:pt idx="8802">
                  <c:v>3755.0</c:v>
                </c:pt>
                <c:pt idx="8803">
                  <c:v>3756.0</c:v>
                </c:pt>
                <c:pt idx="8804">
                  <c:v>3757.0</c:v>
                </c:pt>
                <c:pt idx="8805">
                  <c:v>3757.0</c:v>
                </c:pt>
                <c:pt idx="8806">
                  <c:v>3757.0</c:v>
                </c:pt>
                <c:pt idx="8807">
                  <c:v>3758.0</c:v>
                </c:pt>
                <c:pt idx="8808">
                  <c:v>3758.0</c:v>
                </c:pt>
                <c:pt idx="8809">
                  <c:v>3758.0</c:v>
                </c:pt>
                <c:pt idx="8810">
                  <c:v>3758.0</c:v>
                </c:pt>
                <c:pt idx="8811">
                  <c:v>3759.0</c:v>
                </c:pt>
                <c:pt idx="8812">
                  <c:v>3760.0</c:v>
                </c:pt>
                <c:pt idx="8813">
                  <c:v>3761.0</c:v>
                </c:pt>
                <c:pt idx="8814">
                  <c:v>3762.0</c:v>
                </c:pt>
                <c:pt idx="8815">
                  <c:v>3762.0</c:v>
                </c:pt>
                <c:pt idx="8816">
                  <c:v>3763.0</c:v>
                </c:pt>
                <c:pt idx="8817">
                  <c:v>3764.0</c:v>
                </c:pt>
                <c:pt idx="8818">
                  <c:v>3765.0</c:v>
                </c:pt>
                <c:pt idx="8819">
                  <c:v>3766.0</c:v>
                </c:pt>
                <c:pt idx="8820">
                  <c:v>3767.0</c:v>
                </c:pt>
                <c:pt idx="8821">
                  <c:v>3768.0</c:v>
                </c:pt>
                <c:pt idx="8822">
                  <c:v>3769.0</c:v>
                </c:pt>
                <c:pt idx="8823">
                  <c:v>3770.0</c:v>
                </c:pt>
                <c:pt idx="8824">
                  <c:v>3771.0</c:v>
                </c:pt>
                <c:pt idx="8825">
                  <c:v>3772.0</c:v>
                </c:pt>
                <c:pt idx="8826">
                  <c:v>3773.0</c:v>
                </c:pt>
                <c:pt idx="8827">
                  <c:v>3774.0</c:v>
                </c:pt>
                <c:pt idx="8828">
                  <c:v>3775.0</c:v>
                </c:pt>
                <c:pt idx="8829">
                  <c:v>3776.0</c:v>
                </c:pt>
                <c:pt idx="8830">
                  <c:v>3777.0</c:v>
                </c:pt>
                <c:pt idx="8831">
                  <c:v>3778.0</c:v>
                </c:pt>
                <c:pt idx="8832">
                  <c:v>3779.0</c:v>
                </c:pt>
                <c:pt idx="8833">
                  <c:v>3779.0</c:v>
                </c:pt>
                <c:pt idx="8834">
                  <c:v>3779.0</c:v>
                </c:pt>
                <c:pt idx="8835">
                  <c:v>3779.0</c:v>
                </c:pt>
                <c:pt idx="8836">
                  <c:v>3780.0</c:v>
                </c:pt>
                <c:pt idx="8837">
                  <c:v>3780.0</c:v>
                </c:pt>
                <c:pt idx="8838">
                  <c:v>3781.0</c:v>
                </c:pt>
                <c:pt idx="8839">
                  <c:v>3781.0</c:v>
                </c:pt>
                <c:pt idx="8840">
                  <c:v>3781.0</c:v>
                </c:pt>
                <c:pt idx="8841">
                  <c:v>3781.0</c:v>
                </c:pt>
                <c:pt idx="8842">
                  <c:v>3781.0</c:v>
                </c:pt>
                <c:pt idx="8843">
                  <c:v>3781.0</c:v>
                </c:pt>
                <c:pt idx="8844">
                  <c:v>3781.0</c:v>
                </c:pt>
                <c:pt idx="8845">
                  <c:v>3782.0</c:v>
                </c:pt>
                <c:pt idx="8846">
                  <c:v>3782.0</c:v>
                </c:pt>
                <c:pt idx="8847">
                  <c:v>3782.0</c:v>
                </c:pt>
                <c:pt idx="8848">
                  <c:v>3783.0</c:v>
                </c:pt>
                <c:pt idx="8849">
                  <c:v>3784.0</c:v>
                </c:pt>
                <c:pt idx="8850">
                  <c:v>3785.0</c:v>
                </c:pt>
                <c:pt idx="8851">
                  <c:v>3786.0</c:v>
                </c:pt>
                <c:pt idx="8852">
                  <c:v>3787.0</c:v>
                </c:pt>
                <c:pt idx="8853">
                  <c:v>3788.0</c:v>
                </c:pt>
                <c:pt idx="8854">
                  <c:v>3789.0</c:v>
                </c:pt>
                <c:pt idx="8855">
                  <c:v>3790.0</c:v>
                </c:pt>
                <c:pt idx="8856">
                  <c:v>3790.0</c:v>
                </c:pt>
                <c:pt idx="8857">
                  <c:v>3790.0</c:v>
                </c:pt>
                <c:pt idx="8858">
                  <c:v>3790.0</c:v>
                </c:pt>
                <c:pt idx="8859">
                  <c:v>3790.0</c:v>
                </c:pt>
                <c:pt idx="8860">
                  <c:v>3791.0</c:v>
                </c:pt>
                <c:pt idx="8861">
                  <c:v>3791.0</c:v>
                </c:pt>
                <c:pt idx="8862">
                  <c:v>3791.0</c:v>
                </c:pt>
                <c:pt idx="8863">
                  <c:v>3791.0</c:v>
                </c:pt>
                <c:pt idx="8864">
                  <c:v>3792.0</c:v>
                </c:pt>
                <c:pt idx="8865">
                  <c:v>3793.0</c:v>
                </c:pt>
                <c:pt idx="8866">
                  <c:v>3793.0</c:v>
                </c:pt>
                <c:pt idx="8867">
                  <c:v>3793.0</c:v>
                </c:pt>
                <c:pt idx="8868">
                  <c:v>3793.0</c:v>
                </c:pt>
                <c:pt idx="8869">
                  <c:v>3793.0</c:v>
                </c:pt>
                <c:pt idx="8870">
                  <c:v>3793.0</c:v>
                </c:pt>
                <c:pt idx="8871">
                  <c:v>3793.0</c:v>
                </c:pt>
                <c:pt idx="8872">
                  <c:v>3793.0</c:v>
                </c:pt>
                <c:pt idx="8873">
                  <c:v>3793.0</c:v>
                </c:pt>
                <c:pt idx="8874">
                  <c:v>3793.0</c:v>
                </c:pt>
                <c:pt idx="8875">
                  <c:v>3793.0</c:v>
                </c:pt>
                <c:pt idx="8876">
                  <c:v>3793.0</c:v>
                </c:pt>
                <c:pt idx="8877">
                  <c:v>3794.0</c:v>
                </c:pt>
                <c:pt idx="8878">
                  <c:v>3795.0</c:v>
                </c:pt>
                <c:pt idx="8879">
                  <c:v>3795.0</c:v>
                </c:pt>
                <c:pt idx="8880">
                  <c:v>3795.0</c:v>
                </c:pt>
                <c:pt idx="8881">
                  <c:v>3796.0</c:v>
                </c:pt>
                <c:pt idx="8882">
                  <c:v>3796.0</c:v>
                </c:pt>
                <c:pt idx="8883">
                  <c:v>3796.0</c:v>
                </c:pt>
                <c:pt idx="8884">
                  <c:v>3797.0</c:v>
                </c:pt>
                <c:pt idx="8885">
                  <c:v>3797.0</c:v>
                </c:pt>
                <c:pt idx="8886">
                  <c:v>3798.0</c:v>
                </c:pt>
                <c:pt idx="8887">
                  <c:v>3798.0</c:v>
                </c:pt>
                <c:pt idx="8888">
                  <c:v>3798.0</c:v>
                </c:pt>
                <c:pt idx="8889">
                  <c:v>3798.0</c:v>
                </c:pt>
                <c:pt idx="8890">
                  <c:v>3798.0</c:v>
                </c:pt>
                <c:pt idx="8891">
                  <c:v>3798.0</c:v>
                </c:pt>
                <c:pt idx="8892">
                  <c:v>3798.0</c:v>
                </c:pt>
                <c:pt idx="8893">
                  <c:v>3798.0</c:v>
                </c:pt>
                <c:pt idx="8894">
                  <c:v>3798.0</c:v>
                </c:pt>
                <c:pt idx="8895">
                  <c:v>3798.0</c:v>
                </c:pt>
                <c:pt idx="8896">
                  <c:v>3798.0</c:v>
                </c:pt>
                <c:pt idx="8897">
                  <c:v>3798.0</c:v>
                </c:pt>
                <c:pt idx="8898">
                  <c:v>3798.0</c:v>
                </c:pt>
                <c:pt idx="8899">
                  <c:v>3798.0</c:v>
                </c:pt>
                <c:pt idx="8900">
                  <c:v>3798.0</c:v>
                </c:pt>
                <c:pt idx="8901">
                  <c:v>3798.0</c:v>
                </c:pt>
                <c:pt idx="8902">
                  <c:v>3798.0</c:v>
                </c:pt>
                <c:pt idx="8903">
                  <c:v>3798.0</c:v>
                </c:pt>
                <c:pt idx="8904">
                  <c:v>3798.0</c:v>
                </c:pt>
                <c:pt idx="8905">
                  <c:v>3798.0</c:v>
                </c:pt>
                <c:pt idx="8906">
                  <c:v>3799.0</c:v>
                </c:pt>
                <c:pt idx="8907">
                  <c:v>3800.0</c:v>
                </c:pt>
                <c:pt idx="8908">
                  <c:v>3801.0</c:v>
                </c:pt>
                <c:pt idx="8909">
                  <c:v>3802.0</c:v>
                </c:pt>
                <c:pt idx="8910">
                  <c:v>3802.0</c:v>
                </c:pt>
                <c:pt idx="8911">
                  <c:v>3802.0</c:v>
                </c:pt>
                <c:pt idx="8912">
                  <c:v>3802.0</c:v>
                </c:pt>
                <c:pt idx="8913">
                  <c:v>3802.0</c:v>
                </c:pt>
                <c:pt idx="8914">
                  <c:v>3802.0</c:v>
                </c:pt>
                <c:pt idx="8915">
                  <c:v>3802.0</c:v>
                </c:pt>
                <c:pt idx="8916">
                  <c:v>3802.0</c:v>
                </c:pt>
                <c:pt idx="8917">
                  <c:v>3802.0</c:v>
                </c:pt>
                <c:pt idx="8918">
                  <c:v>3803.0</c:v>
                </c:pt>
                <c:pt idx="8919">
                  <c:v>3804.0</c:v>
                </c:pt>
                <c:pt idx="8920">
                  <c:v>3804.0</c:v>
                </c:pt>
                <c:pt idx="8921">
                  <c:v>3804.0</c:v>
                </c:pt>
                <c:pt idx="8922">
                  <c:v>3804.0</c:v>
                </c:pt>
                <c:pt idx="8923">
                  <c:v>3804.0</c:v>
                </c:pt>
                <c:pt idx="8924">
                  <c:v>3804.0</c:v>
                </c:pt>
                <c:pt idx="8925">
                  <c:v>3804.0</c:v>
                </c:pt>
                <c:pt idx="8926">
                  <c:v>3805.0</c:v>
                </c:pt>
                <c:pt idx="8927">
                  <c:v>3805.0</c:v>
                </c:pt>
                <c:pt idx="8928">
                  <c:v>3805.0</c:v>
                </c:pt>
                <c:pt idx="8929">
                  <c:v>3805.0</c:v>
                </c:pt>
                <c:pt idx="8930">
                  <c:v>3805.0</c:v>
                </c:pt>
                <c:pt idx="8931">
                  <c:v>3805.0</c:v>
                </c:pt>
                <c:pt idx="8932">
                  <c:v>3805.0</c:v>
                </c:pt>
                <c:pt idx="8933">
                  <c:v>3806.0</c:v>
                </c:pt>
                <c:pt idx="8934">
                  <c:v>3806.0</c:v>
                </c:pt>
                <c:pt idx="8935">
                  <c:v>3806.0</c:v>
                </c:pt>
                <c:pt idx="8936">
                  <c:v>3807.0</c:v>
                </c:pt>
                <c:pt idx="8937">
                  <c:v>3807.0</c:v>
                </c:pt>
                <c:pt idx="8938">
                  <c:v>3807.0</c:v>
                </c:pt>
                <c:pt idx="8939">
                  <c:v>3807.0</c:v>
                </c:pt>
                <c:pt idx="8940">
                  <c:v>3807.0</c:v>
                </c:pt>
                <c:pt idx="8941">
                  <c:v>3807.0</c:v>
                </c:pt>
                <c:pt idx="8942">
                  <c:v>3808.0</c:v>
                </c:pt>
                <c:pt idx="8943">
                  <c:v>3808.0</c:v>
                </c:pt>
                <c:pt idx="8944">
                  <c:v>3809.0</c:v>
                </c:pt>
                <c:pt idx="8945">
                  <c:v>3809.0</c:v>
                </c:pt>
                <c:pt idx="8946">
                  <c:v>3809.0</c:v>
                </c:pt>
                <c:pt idx="8947">
                  <c:v>3810.0</c:v>
                </c:pt>
                <c:pt idx="8948">
                  <c:v>3810.0</c:v>
                </c:pt>
                <c:pt idx="8949">
                  <c:v>3810.0</c:v>
                </c:pt>
                <c:pt idx="8950">
                  <c:v>3811.0</c:v>
                </c:pt>
                <c:pt idx="8951">
                  <c:v>3812.0</c:v>
                </c:pt>
                <c:pt idx="8952">
                  <c:v>3812.0</c:v>
                </c:pt>
                <c:pt idx="8953">
                  <c:v>3813.0</c:v>
                </c:pt>
                <c:pt idx="8954">
                  <c:v>3813.0</c:v>
                </c:pt>
                <c:pt idx="8955">
                  <c:v>3813.0</c:v>
                </c:pt>
                <c:pt idx="8956">
                  <c:v>3813.0</c:v>
                </c:pt>
                <c:pt idx="8957">
                  <c:v>3814.0</c:v>
                </c:pt>
                <c:pt idx="8958">
                  <c:v>3814.0</c:v>
                </c:pt>
                <c:pt idx="8959">
                  <c:v>3815.0</c:v>
                </c:pt>
                <c:pt idx="8960">
                  <c:v>3816.0</c:v>
                </c:pt>
                <c:pt idx="8961">
                  <c:v>3816.0</c:v>
                </c:pt>
                <c:pt idx="8962">
                  <c:v>3816.0</c:v>
                </c:pt>
                <c:pt idx="8963">
                  <c:v>3816.0</c:v>
                </c:pt>
                <c:pt idx="8964">
                  <c:v>3816.0</c:v>
                </c:pt>
                <c:pt idx="8965">
                  <c:v>3816.0</c:v>
                </c:pt>
                <c:pt idx="8966">
                  <c:v>3816.0</c:v>
                </c:pt>
                <c:pt idx="8967">
                  <c:v>3816.0</c:v>
                </c:pt>
                <c:pt idx="8968">
                  <c:v>3817.0</c:v>
                </c:pt>
                <c:pt idx="8969">
                  <c:v>3818.0</c:v>
                </c:pt>
                <c:pt idx="8970">
                  <c:v>3819.0</c:v>
                </c:pt>
                <c:pt idx="8971">
                  <c:v>3820.0</c:v>
                </c:pt>
                <c:pt idx="8972">
                  <c:v>3821.0</c:v>
                </c:pt>
                <c:pt idx="8973">
                  <c:v>3822.0</c:v>
                </c:pt>
                <c:pt idx="8974">
                  <c:v>3823.0</c:v>
                </c:pt>
                <c:pt idx="8975">
                  <c:v>3824.0</c:v>
                </c:pt>
                <c:pt idx="8976">
                  <c:v>3825.0</c:v>
                </c:pt>
                <c:pt idx="8977">
                  <c:v>3826.0</c:v>
                </c:pt>
                <c:pt idx="8978">
                  <c:v>3827.0</c:v>
                </c:pt>
                <c:pt idx="8979">
                  <c:v>3828.0</c:v>
                </c:pt>
                <c:pt idx="8980">
                  <c:v>3829.0</c:v>
                </c:pt>
                <c:pt idx="8981">
                  <c:v>3830.0</c:v>
                </c:pt>
                <c:pt idx="8982">
                  <c:v>3830.0</c:v>
                </c:pt>
                <c:pt idx="8983">
                  <c:v>3830.0</c:v>
                </c:pt>
                <c:pt idx="8984">
                  <c:v>3831.0</c:v>
                </c:pt>
                <c:pt idx="8985">
                  <c:v>3832.0</c:v>
                </c:pt>
                <c:pt idx="8986">
                  <c:v>3833.0</c:v>
                </c:pt>
                <c:pt idx="8987">
                  <c:v>3834.0</c:v>
                </c:pt>
                <c:pt idx="8988">
                  <c:v>3835.0</c:v>
                </c:pt>
                <c:pt idx="8989">
                  <c:v>3835.0</c:v>
                </c:pt>
                <c:pt idx="8990">
                  <c:v>3835.0</c:v>
                </c:pt>
                <c:pt idx="8991">
                  <c:v>3836.0</c:v>
                </c:pt>
                <c:pt idx="8992">
                  <c:v>3837.0</c:v>
                </c:pt>
                <c:pt idx="8993">
                  <c:v>3838.0</c:v>
                </c:pt>
                <c:pt idx="8994">
                  <c:v>3839.0</c:v>
                </c:pt>
                <c:pt idx="8995">
                  <c:v>3840.0</c:v>
                </c:pt>
                <c:pt idx="8996">
                  <c:v>3841.0</c:v>
                </c:pt>
                <c:pt idx="8997">
                  <c:v>3842.0</c:v>
                </c:pt>
                <c:pt idx="8998">
                  <c:v>3843.0</c:v>
                </c:pt>
                <c:pt idx="8999">
                  <c:v>3843.0</c:v>
                </c:pt>
                <c:pt idx="9000">
                  <c:v>3844.0</c:v>
                </c:pt>
                <c:pt idx="9001">
                  <c:v>3845.0</c:v>
                </c:pt>
                <c:pt idx="9002">
                  <c:v>3846.0</c:v>
                </c:pt>
                <c:pt idx="9003">
                  <c:v>3847.0</c:v>
                </c:pt>
                <c:pt idx="9004">
                  <c:v>3848.0</c:v>
                </c:pt>
                <c:pt idx="9005">
                  <c:v>3849.0</c:v>
                </c:pt>
                <c:pt idx="9006">
                  <c:v>3850.0</c:v>
                </c:pt>
                <c:pt idx="9007">
                  <c:v>3851.0</c:v>
                </c:pt>
                <c:pt idx="9008">
                  <c:v>3852.0</c:v>
                </c:pt>
                <c:pt idx="9009">
                  <c:v>3853.0</c:v>
                </c:pt>
                <c:pt idx="9010">
                  <c:v>3854.0</c:v>
                </c:pt>
                <c:pt idx="9011">
                  <c:v>3854.0</c:v>
                </c:pt>
                <c:pt idx="9012">
                  <c:v>3854.0</c:v>
                </c:pt>
                <c:pt idx="9013">
                  <c:v>3855.0</c:v>
                </c:pt>
                <c:pt idx="9014">
                  <c:v>3856.0</c:v>
                </c:pt>
                <c:pt idx="9015">
                  <c:v>3857.0</c:v>
                </c:pt>
                <c:pt idx="9016">
                  <c:v>3858.0</c:v>
                </c:pt>
                <c:pt idx="9017">
                  <c:v>3859.0</c:v>
                </c:pt>
                <c:pt idx="9018">
                  <c:v>3859.0</c:v>
                </c:pt>
                <c:pt idx="9019">
                  <c:v>3859.0</c:v>
                </c:pt>
                <c:pt idx="9020">
                  <c:v>3860.0</c:v>
                </c:pt>
                <c:pt idx="9021">
                  <c:v>3861.0</c:v>
                </c:pt>
                <c:pt idx="9022">
                  <c:v>3861.0</c:v>
                </c:pt>
                <c:pt idx="9023">
                  <c:v>3861.0</c:v>
                </c:pt>
                <c:pt idx="9024">
                  <c:v>3862.0</c:v>
                </c:pt>
                <c:pt idx="9025">
                  <c:v>3863.0</c:v>
                </c:pt>
                <c:pt idx="9026">
                  <c:v>3864.0</c:v>
                </c:pt>
                <c:pt idx="9027">
                  <c:v>3865.0</c:v>
                </c:pt>
                <c:pt idx="9028">
                  <c:v>3866.0</c:v>
                </c:pt>
                <c:pt idx="9029">
                  <c:v>3867.0</c:v>
                </c:pt>
                <c:pt idx="9030">
                  <c:v>3868.0</c:v>
                </c:pt>
                <c:pt idx="9031">
                  <c:v>3869.0</c:v>
                </c:pt>
                <c:pt idx="9032">
                  <c:v>3869.0</c:v>
                </c:pt>
                <c:pt idx="9033">
                  <c:v>3869.0</c:v>
                </c:pt>
                <c:pt idx="9034">
                  <c:v>3870.0</c:v>
                </c:pt>
                <c:pt idx="9035">
                  <c:v>3870.0</c:v>
                </c:pt>
                <c:pt idx="9036">
                  <c:v>3871.0</c:v>
                </c:pt>
                <c:pt idx="9037">
                  <c:v>3872.0</c:v>
                </c:pt>
                <c:pt idx="9038">
                  <c:v>3873.0</c:v>
                </c:pt>
                <c:pt idx="9039">
                  <c:v>3874.0</c:v>
                </c:pt>
                <c:pt idx="9040">
                  <c:v>3874.0</c:v>
                </c:pt>
                <c:pt idx="9041">
                  <c:v>3874.0</c:v>
                </c:pt>
                <c:pt idx="9042">
                  <c:v>3874.0</c:v>
                </c:pt>
                <c:pt idx="9043">
                  <c:v>3874.0</c:v>
                </c:pt>
                <c:pt idx="9044">
                  <c:v>3875.0</c:v>
                </c:pt>
                <c:pt idx="9045">
                  <c:v>3875.0</c:v>
                </c:pt>
                <c:pt idx="9046">
                  <c:v>3875.0</c:v>
                </c:pt>
                <c:pt idx="9047">
                  <c:v>3875.0</c:v>
                </c:pt>
                <c:pt idx="9048">
                  <c:v>3875.0</c:v>
                </c:pt>
                <c:pt idx="9049">
                  <c:v>3875.0</c:v>
                </c:pt>
                <c:pt idx="9050">
                  <c:v>3875.0</c:v>
                </c:pt>
                <c:pt idx="9051">
                  <c:v>3875.0</c:v>
                </c:pt>
                <c:pt idx="9052">
                  <c:v>3876.0</c:v>
                </c:pt>
                <c:pt idx="9053">
                  <c:v>3876.0</c:v>
                </c:pt>
                <c:pt idx="9054">
                  <c:v>3876.0</c:v>
                </c:pt>
                <c:pt idx="9055">
                  <c:v>3876.0</c:v>
                </c:pt>
                <c:pt idx="9056">
                  <c:v>3876.0</c:v>
                </c:pt>
                <c:pt idx="9057">
                  <c:v>3876.0</c:v>
                </c:pt>
                <c:pt idx="9058">
                  <c:v>3876.0</c:v>
                </c:pt>
                <c:pt idx="9059">
                  <c:v>3876.0</c:v>
                </c:pt>
                <c:pt idx="9060">
                  <c:v>3876.0</c:v>
                </c:pt>
                <c:pt idx="9061">
                  <c:v>3876.0</c:v>
                </c:pt>
                <c:pt idx="9062">
                  <c:v>3876.0</c:v>
                </c:pt>
                <c:pt idx="9063">
                  <c:v>3876.0</c:v>
                </c:pt>
                <c:pt idx="9064">
                  <c:v>3876.0</c:v>
                </c:pt>
                <c:pt idx="9065">
                  <c:v>3876.0</c:v>
                </c:pt>
                <c:pt idx="9066">
                  <c:v>3876.0</c:v>
                </c:pt>
                <c:pt idx="9067">
                  <c:v>3876.0</c:v>
                </c:pt>
                <c:pt idx="9068">
                  <c:v>3876.0</c:v>
                </c:pt>
                <c:pt idx="9069">
                  <c:v>3876.0</c:v>
                </c:pt>
                <c:pt idx="9070">
                  <c:v>3877.0</c:v>
                </c:pt>
                <c:pt idx="9071">
                  <c:v>3878.0</c:v>
                </c:pt>
                <c:pt idx="9072">
                  <c:v>3878.0</c:v>
                </c:pt>
                <c:pt idx="9073">
                  <c:v>3878.0</c:v>
                </c:pt>
                <c:pt idx="9074">
                  <c:v>3878.0</c:v>
                </c:pt>
                <c:pt idx="9075">
                  <c:v>3878.0</c:v>
                </c:pt>
                <c:pt idx="9076">
                  <c:v>3878.0</c:v>
                </c:pt>
                <c:pt idx="9077">
                  <c:v>3878.0</c:v>
                </c:pt>
                <c:pt idx="9078">
                  <c:v>3878.0</c:v>
                </c:pt>
                <c:pt idx="9079">
                  <c:v>3878.0</c:v>
                </c:pt>
                <c:pt idx="9080">
                  <c:v>3878.0</c:v>
                </c:pt>
                <c:pt idx="9081">
                  <c:v>3879.0</c:v>
                </c:pt>
                <c:pt idx="9082">
                  <c:v>3879.0</c:v>
                </c:pt>
                <c:pt idx="9083">
                  <c:v>3879.0</c:v>
                </c:pt>
                <c:pt idx="9084">
                  <c:v>3879.0</c:v>
                </c:pt>
                <c:pt idx="9085">
                  <c:v>3879.0</c:v>
                </c:pt>
                <c:pt idx="9086">
                  <c:v>3879.0</c:v>
                </c:pt>
                <c:pt idx="9087">
                  <c:v>3879.0</c:v>
                </c:pt>
                <c:pt idx="9088">
                  <c:v>3879.0</c:v>
                </c:pt>
                <c:pt idx="9089">
                  <c:v>3879.0</c:v>
                </c:pt>
                <c:pt idx="9090">
                  <c:v>3879.0</c:v>
                </c:pt>
                <c:pt idx="9091">
                  <c:v>3880.0</c:v>
                </c:pt>
                <c:pt idx="9092">
                  <c:v>3880.0</c:v>
                </c:pt>
                <c:pt idx="9093">
                  <c:v>3881.0</c:v>
                </c:pt>
                <c:pt idx="9094">
                  <c:v>3882.0</c:v>
                </c:pt>
                <c:pt idx="9095">
                  <c:v>3882.0</c:v>
                </c:pt>
                <c:pt idx="9096">
                  <c:v>3882.0</c:v>
                </c:pt>
                <c:pt idx="9097">
                  <c:v>3882.0</c:v>
                </c:pt>
                <c:pt idx="9098">
                  <c:v>3883.0</c:v>
                </c:pt>
                <c:pt idx="9099">
                  <c:v>3883.0</c:v>
                </c:pt>
                <c:pt idx="9100">
                  <c:v>3883.0</c:v>
                </c:pt>
                <c:pt idx="9101">
                  <c:v>3883.0</c:v>
                </c:pt>
                <c:pt idx="9102">
                  <c:v>3883.0</c:v>
                </c:pt>
                <c:pt idx="9103">
                  <c:v>3883.0</c:v>
                </c:pt>
                <c:pt idx="9104">
                  <c:v>3883.0</c:v>
                </c:pt>
                <c:pt idx="9105">
                  <c:v>3883.0</c:v>
                </c:pt>
                <c:pt idx="9106">
                  <c:v>3883.0</c:v>
                </c:pt>
                <c:pt idx="9107">
                  <c:v>3883.0</c:v>
                </c:pt>
                <c:pt idx="9108">
                  <c:v>3883.0</c:v>
                </c:pt>
                <c:pt idx="9109">
                  <c:v>3884.0</c:v>
                </c:pt>
                <c:pt idx="9110">
                  <c:v>3885.0</c:v>
                </c:pt>
                <c:pt idx="9111">
                  <c:v>3885.0</c:v>
                </c:pt>
                <c:pt idx="9112">
                  <c:v>3886.0</c:v>
                </c:pt>
                <c:pt idx="9113">
                  <c:v>3886.0</c:v>
                </c:pt>
                <c:pt idx="9114">
                  <c:v>3887.0</c:v>
                </c:pt>
                <c:pt idx="9115">
                  <c:v>3887.0</c:v>
                </c:pt>
                <c:pt idx="9116">
                  <c:v>3887.0</c:v>
                </c:pt>
                <c:pt idx="9117">
                  <c:v>3887.0</c:v>
                </c:pt>
                <c:pt idx="9118">
                  <c:v>3887.0</c:v>
                </c:pt>
                <c:pt idx="9119">
                  <c:v>3887.0</c:v>
                </c:pt>
                <c:pt idx="9120">
                  <c:v>3887.0</c:v>
                </c:pt>
                <c:pt idx="9121">
                  <c:v>3887.0</c:v>
                </c:pt>
                <c:pt idx="9122">
                  <c:v>3888.0</c:v>
                </c:pt>
                <c:pt idx="9123">
                  <c:v>3888.0</c:v>
                </c:pt>
                <c:pt idx="9124">
                  <c:v>3888.0</c:v>
                </c:pt>
                <c:pt idx="9125">
                  <c:v>3888.0</c:v>
                </c:pt>
                <c:pt idx="9126">
                  <c:v>3888.0</c:v>
                </c:pt>
                <c:pt idx="9127">
                  <c:v>3888.0</c:v>
                </c:pt>
                <c:pt idx="9128">
                  <c:v>3888.0</c:v>
                </c:pt>
                <c:pt idx="9129">
                  <c:v>3888.0</c:v>
                </c:pt>
                <c:pt idx="9130">
                  <c:v>3888.0</c:v>
                </c:pt>
                <c:pt idx="9131">
                  <c:v>3888.0</c:v>
                </c:pt>
                <c:pt idx="9132">
                  <c:v>3888.0</c:v>
                </c:pt>
                <c:pt idx="9133">
                  <c:v>3888.0</c:v>
                </c:pt>
                <c:pt idx="9134">
                  <c:v>3888.0</c:v>
                </c:pt>
                <c:pt idx="9135">
                  <c:v>3888.0</c:v>
                </c:pt>
                <c:pt idx="9136">
                  <c:v>3889.0</c:v>
                </c:pt>
                <c:pt idx="9137">
                  <c:v>3889.0</c:v>
                </c:pt>
                <c:pt idx="9138">
                  <c:v>3889.0</c:v>
                </c:pt>
                <c:pt idx="9139">
                  <c:v>3890.0</c:v>
                </c:pt>
                <c:pt idx="9140">
                  <c:v>3890.0</c:v>
                </c:pt>
                <c:pt idx="9141">
                  <c:v>3890.0</c:v>
                </c:pt>
                <c:pt idx="9142">
                  <c:v>3891.0</c:v>
                </c:pt>
                <c:pt idx="9143">
                  <c:v>3891.0</c:v>
                </c:pt>
                <c:pt idx="9144">
                  <c:v>3891.0</c:v>
                </c:pt>
                <c:pt idx="9145">
                  <c:v>3891.0</c:v>
                </c:pt>
                <c:pt idx="9146">
                  <c:v>3891.0</c:v>
                </c:pt>
                <c:pt idx="9147">
                  <c:v>3892.0</c:v>
                </c:pt>
                <c:pt idx="9148">
                  <c:v>3893.0</c:v>
                </c:pt>
                <c:pt idx="9149">
                  <c:v>3894.0</c:v>
                </c:pt>
                <c:pt idx="9150">
                  <c:v>3894.0</c:v>
                </c:pt>
                <c:pt idx="9151">
                  <c:v>3894.0</c:v>
                </c:pt>
                <c:pt idx="9152">
                  <c:v>3894.0</c:v>
                </c:pt>
                <c:pt idx="9153">
                  <c:v>3894.0</c:v>
                </c:pt>
                <c:pt idx="9154">
                  <c:v>3895.0</c:v>
                </c:pt>
                <c:pt idx="9155">
                  <c:v>3895.0</c:v>
                </c:pt>
                <c:pt idx="9156">
                  <c:v>3895.0</c:v>
                </c:pt>
                <c:pt idx="9157">
                  <c:v>3895.0</c:v>
                </c:pt>
                <c:pt idx="9158">
                  <c:v>3895.0</c:v>
                </c:pt>
                <c:pt idx="9159">
                  <c:v>3895.0</c:v>
                </c:pt>
                <c:pt idx="9160">
                  <c:v>3895.0</c:v>
                </c:pt>
                <c:pt idx="9161">
                  <c:v>3895.0</c:v>
                </c:pt>
                <c:pt idx="9162">
                  <c:v>3895.0</c:v>
                </c:pt>
                <c:pt idx="9163">
                  <c:v>3895.0</c:v>
                </c:pt>
                <c:pt idx="9164">
                  <c:v>3895.0</c:v>
                </c:pt>
                <c:pt idx="9165">
                  <c:v>3895.0</c:v>
                </c:pt>
                <c:pt idx="9166">
                  <c:v>3896.0</c:v>
                </c:pt>
                <c:pt idx="9167">
                  <c:v>3897.0</c:v>
                </c:pt>
                <c:pt idx="9168">
                  <c:v>3898.0</c:v>
                </c:pt>
                <c:pt idx="9169">
                  <c:v>3899.0</c:v>
                </c:pt>
                <c:pt idx="9170">
                  <c:v>3900.0</c:v>
                </c:pt>
                <c:pt idx="9171">
                  <c:v>3900.0</c:v>
                </c:pt>
                <c:pt idx="9172">
                  <c:v>3900.0</c:v>
                </c:pt>
                <c:pt idx="9173">
                  <c:v>3900.0</c:v>
                </c:pt>
                <c:pt idx="9174">
                  <c:v>3901.0</c:v>
                </c:pt>
                <c:pt idx="9175">
                  <c:v>3901.0</c:v>
                </c:pt>
                <c:pt idx="9176">
                  <c:v>3902.0</c:v>
                </c:pt>
                <c:pt idx="9177">
                  <c:v>3903.0</c:v>
                </c:pt>
                <c:pt idx="9178">
                  <c:v>3904.0</c:v>
                </c:pt>
                <c:pt idx="9179">
                  <c:v>3905.0</c:v>
                </c:pt>
                <c:pt idx="9180">
                  <c:v>3906.0</c:v>
                </c:pt>
                <c:pt idx="9181">
                  <c:v>3907.0</c:v>
                </c:pt>
                <c:pt idx="9182">
                  <c:v>3908.0</c:v>
                </c:pt>
                <c:pt idx="9183">
                  <c:v>3908.0</c:v>
                </c:pt>
                <c:pt idx="9184">
                  <c:v>3909.0</c:v>
                </c:pt>
                <c:pt idx="9185">
                  <c:v>3909.0</c:v>
                </c:pt>
                <c:pt idx="9186">
                  <c:v>3910.0</c:v>
                </c:pt>
                <c:pt idx="9187">
                  <c:v>3910.0</c:v>
                </c:pt>
                <c:pt idx="9188">
                  <c:v>3910.0</c:v>
                </c:pt>
                <c:pt idx="9189">
                  <c:v>3910.0</c:v>
                </c:pt>
                <c:pt idx="9190">
                  <c:v>3910.0</c:v>
                </c:pt>
                <c:pt idx="9191">
                  <c:v>3910.0</c:v>
                </c:pt>
                <c:pt idx="9192">
                  <c:v>3910.0</c:v>
                </c:pt>
                <c:pt idx="9193">
                  <c:v>3910.0</c:v>
                </c:pt>
                <c:pt idx="9194">
                  <c:v>3910.0</c:v>
                </c:pt>
                <c:pt idx="9195">
                  <c:v>3911.0</c:v>
                </c:pt>
                <c:pt idx="9196">
                  <c:v>3911.0</c:v>
                </c:pt>
                <c:pt idx="9197">
                  <c:v>3911.0</c:v>
                </c:pt>
                <c:pt idx="9198">
                  <c:v>3912.0</c:v>
                </c:pt>
                <c:pt idx="9199">
                  <c:v>3912.0</c:v>
                </c:pt>
                <c:pt idx="9200">
                  <c:v>3912.0</c:v>
                </c:pt>
                <c:pt idx="9201">
                  <c:v>3912.0</c:v>
                </c:pt>
                <c:pt idx="9202">
                  <c:v>3912.0</c:v>
                </c:pt>
                <c:pt idx="9203">
                  <c:v>3912.0</c:v>
                </c:pt>
                <c:pt idx="9204">
                  <c:v>3912.0</c:v>
                </c:pt>
                <c:pt idx="9205">
                  <c:v>3912.0</c:v>
                </c:pt>
                <c:pt idx="9206">
                  <c:v>3912.0</c:v>
                </c:pt>
                <c:pt idx="9207">
                  <c:v>3912.0</c:v>
                </c:pt>
                <c:pt idx="9208">
                  <c:v>3912.0</c:v>
                </c:pt>
                <c:pt idx="9209">
                  <c:v>3912.0</c:v>
                </c:pt>
                <c:pt idx="9210">
                  <c:v>3912.0</c:v>
                </c:pt>
                <c:pt idx="9211">
                  <c:v>3912.0</c:v>
                </c:pt>
                <c:pt idx="9212">
                  <c:v>3912.0</c:v>
                </c:pt>
                <c:pt idx="9213">
                  <c:v>3913.0</c:v>
                </c:pt>
                <c:pt idx="9214">
                  <c:v>3913.0</c:v>
                </c:pt>
                <c:pt idx="9215">
                  <c:v>3913.0</c:v>
                </c:pt>
                <c:pt idx="9216">
                  <c:v>3913.0</c:v>
                </c:pt>
                <c:pt idx="9217">
                  <c:v>3913.0</c:v>
                </c:pt>
                <c:pt idx="9218">
                  <c:v>3914.0</c:v>
                </c:pt>
                <c:pt idx="9219">
                  <c:v>3914.0</c:v>
                </c:pt>
                <c:pt idx="9220">
                  <c:v>3915.0</c:v>
                </c:pt>
                <c:pt idx="9221">
                  <c:v>3916.0</c:v>
                </c:pt>
                <c:pt idx="9222">
                  <c:v>3916.0</c:v>
                </c:pt>
                <c:pt idx="9223">
                  <c:v>3916.0</c:v>
                </c:pt>
                <c:pt idx="9224">
                  <c:v>3916.0</c:v>
                </c:pt>
                <c:pt idx="9225">
                  <c:v>3916.0</c:v>
                </c:pt>
                <c:pt idx="9226">
                  <c:v>3916.0</c:v>
                </c:pt>
                <c:pt idx="9227">
                  <c:v>3916.0</c:v>
                </c:pt>
                <c:pt idx="9228">
                  <c:v>3917.0</c:v>
                </c:pt>
                <c:pt idx="9229">
                  <c:v>3918.0</c:v>
                </c:pt>
                <c:pt idx="9230">
                  <c:v>3918.0</c:v>
                </c:pt>
                <c:pt idx="9231">
                  <c:v>3918.0</c:v>
                </c:pt>
                <c:pt idx="9232">
                  <c:v>3918.0</c:v>
                </c:pt>
                <c:pt idx="9233">
                  <c:v>3918.0</c:v>
                </c:pt>
                <c:pt idx="9234">
                  <c:v>3918.0</c:v>
                </c:pt>
                <c:pt idx="9235">
                  <c:v>3918.0</c:v>
                </c:pt>
                <c:pt idx="9236">
                  <c:v>3918.0</c:v>
                </c:pt>
                <c:pt idx="9237">
                  <c:v>3918.0</c:v>
                </c:pt>
                <c:pt idx="9238">
                  <c:v>3918.0</c:v>
                </c:pt>
                <c:pt idx="9239">
                  <c:v>3918.0</c:v>
                </c:pt>
                <c:pt idx="9240">
                  <c:v>3918.0</c:v>
                </c:pt>
                <c:pt idx="9241">
                  <c:v>3918.0</c:v>
                </c:pt>
                <c:pt idx="9242">
                  <c:v>3918.0</c:v>
                </c:pt>
                <c:pt idx="9243">
                  <c:v>3918.0</c:v>
                </c:pt>
                <c:pt idx="9244">
                  <c:v>3918.0</c:v>
                </c:pt>
                <c:pt idx="9245">
                  <c:v>3918.0</c:v>
                </c:pt>
                <c:pt idx="9246">
                  <c:v>3918.0</c:v>
                </c:pt>
                <c:pt idx="9247">
                  <c:v>3918.0</c:v>
                </c:pt>
                <c:pt idx="9248">
                  <c:v>3918.0</c:v>
                </c:pt>
                <c:pt idx="9249">
                  <c:v>3918.0</c:v>
                </c:pt>
                <c:pt idx="9250">
                  <c:v>3918.0</c:v>
                </c:pt>
                <c:pt idx="9251">
                  <c:v>3918.0</c:v>
                </c:pt>
                <c:pt idx="9252">
                  <c:v>3919.0</c:v>
                </c:pt>
                <c:pt idx="9253">
                  <c:v>3920.0</c:v>
                </c:pt>
                <c:pt idx="9254">
                  <c:v>3920.0</c:v>
                </c:pt>
                <c:pt idx="9255">
                  <c:v>3920.0</c:v>
                </c:pt>
                <c:pt idx="9256">
                  <c:v>3921.0</c:v>
                </c:pt>
                <c:pt idx="9257">
                  <c:v>3921.0</c:v>
                </c:pt>
                <c:pt idx="9258">
                  <c:v>3922.0</c:v>
                </c:pt>
                <c:pt idx="9259">
                  <c:v>3922.0</c:v>
                </c:pt>
                <c:pt idx="9260">
                  <c:v>3922.0</c:v>
                </c:pt>
                <c:pt idx="9261">
                  <c:v>3922.0</c:v>
                </c:pt>
                <c:pt idx="9262">
                  <c:v>3922.0</c:v>
                </c:pt>
                <c:pt idx="9263">
                  <c:v>3922.0</c:v>
                </c:pt>
                <c:pt idx="9264">
                  <c:v>3922.0</c:v>
                </c:pt>
                <c:pt idx="9265">
                  <c:v>3922.0</c:v>
                </c:pt>
                <c:pt idx="9266">
                  <c:v>3922.0</c:v>
                </c:pt>
                <c:pt idx="9267">
                  <c:v>3922.0</c:v>
                </c:pt>
                <c:pt idx="9268">
                  <c:v>3922.0</c:v>
                </c:pt>
                <c:pt idx="9269">
                  <c:v>3922.0</c:v>
                </c:pt>
                <c:pt idx="9270">
                  <c:v>3923.0</c:v>
                </c:pt>
                <c:pt idx="9271">
                  <c:v>3923.0</c:v>
                </c:pt>
                <c:pt idx="9272">
                  <c:v>3923.0</c:v>
                </c:pt>
                <c:pt idx="9273">
                  <c:v>3924.0</c:v>
                </c:pt>
                <c:pt idx="9274">
                  <c:v>3924.0</c:v>
                </c:pt>
                <c:pt idx="9275">
                  <c:v>3925.0</c:v>
                </c:pt>
                <c:pt idx="9276">
                  <c:v>3925.0</c:v>
                </c:pt>
                <c:pt idx="9277">
                  <c:v>3925.0</c:v>
                </c:pt>
                <c:pt idx="9278">
                  <c:v>3925.0</c:v>
                </c:pt>
                <c:pt idx="9279">
                  <c:v>3925.0</c:v>
                </c:pt>
                <c:pt idx="9280">
                  <c:v>3925.0</c:v>
                </c:pt>
                <c:pt idx="9281">
                  <c:v>3925.0</c:v>
                </c:pt>
                <c:pt idx="9282">
                  <c:v>3926.0</c:v>
                </c:pt>
                <c:pt idx="9283">
                  <c:v>3926.0</c:v>
                </c:pt>
                <c:pt idx="9284">
                  <c:v>3926.0</c:v>
                </c:pt>
                <c:pt idx="9285">
                  <c:v>3926.0</c:v>
                </c:pt>
                <c:pt idx="9286">
                  <c:v>3926.0</c:v>
                </c:pt>
                <c:pt idx="9287">
                  <c:v>3926.0</c:v>
                </c:pt>
                <c:pt idx="9288">
                  <c:v>3926.0</c:v>
                </c:pt>
                <c:pt idx="9289">
                  <c:v>3926.0</c:v>
                </c:pt>
                <c:pt idx="9290">
                  <c:v>3927.0</c:v>
                </c:pt>
                <c:pt idx="9291">
                  <c:v>3927.0</c:v>
                </c:pt>
                <c:pt idx="9292">
                  <c:v>3927.0</c:v>
                </c:pt>
                <c:pt idx="9293">
                  <c:v>3928.0</c:v>
                </c:pt>
                <c:pt idx="9294">
                  <c:v>3928.0</c:v>
                </c:pt>
                <c:pt idx="9295">
                  <c:v>3928.0</c:v>
                </c:pt>
                <c:pt idx="9296">
                  <c:v>3928.0</c:v>
                </c:pt>
                <c:pt idx="9297">
                  <c:v>3928.0</c:v>
                </c:pt>
                <c:pt idx="9298">
                  <c:v>3928.0</c:v>
                </c:pt>
                <c:pt idx="9299">
                  <c:v>3928.0</c:v>
                </c:pt>
                <c:pt idx="9300">
                  <c:v>3928.0</c:v>
                </c:pt>
                <c:pt idx="9301">
                  <c:v>3928.0</c:v>
                </c:pt>
                <c:pt idx="9302">
                  <c:v>3928.0</c:v>
                </c:pt>
                <c:pt idx="9303">
                  <c:v>3928.0</c:v>
                </c:pt>
                <c:pt idx="9304">
                  <c:v>3928.0</c:v>
                </c:pt>
                <c:pt idx="9305">
                  <c:v>3928.0</c:v>
                </c:pt>
                <c:pt idx="9306">
                  <c:v>3928.0</c:v>
                </c:pt>
                <c:pt idx="9307">
                  <c:v>3928.0</c:v>
                </c:pt>
                <c:pt idx="9308">
                  <c:v>3928.0</c:v>
                </c:pt>
                <c:pt idx="9309">
                  <c:v>3928.0</c:v>
                </c:pt>
                <c:pt idx="9310">
                  <c:v>3928.0</c:v>
                </c:pt>
                <c:pt idx="9311">
                  <c:v>3928.0</c:v>
                </c:pt>
                <c:pt idx="9312">
                  <c:v>3928.0</c:v>
                </c:pt>
                <c:pt idx="9313">
                  <c:v>3928.0</c:v>
                </c:pt>
                <c:pt idx="9314">
                  <c:v>3928.0</c:v>
                </c:pt>
                <c:pt idx="9315">
                  <c:v>3929.0</c:v>
                </c:pt>
                <c:pt idx="9316">
                  <c:v>3930.0</c:v>
                </c:pt>
                <c:pt idx="9317">
                  <c:v>3930.0</c:v>
                </c:pt>
                <c:pt idx="9318">
                  <c:v>3930.0</c:v>
                </c:pt>
                <c:pt idx="9319">
                  <c:v>3930.0</c:v>
                </c:pt>
                <c:pt idx="9320">
                  <c:v>3930.0</c:v>
                </c:pt>
                <c:pt idx="9321">
                  <c:v>3930.0</c:v>
                </c:pt>
                <c:pt idx="9322">
                  <c:v>3930.0</c:v>
                </c:pt>
                <c:pt idx="9323">
                  <c:v>3930.0</c:v>
                </c:pt>
                <c:pt idx="9324">
                  <c:v>3930.0</c:v>
                </c:pt>
                <c:pt idx="9325">
                  <c:v>3930.0</c:v>
                </c:pt>
                <c:pt idx="9326">
                  <c:v>3930.0</c:v>
                </c:pt>
                <c:pt idx="9327">
                  <c:v>3930.0</c:v>
                </c:pt>
                <c:pt idx="9328">
                  <c:v>3930.0</c:v>
                </c:pt>
                <c:pt idx="9329">
                  <c:v>3931.0</c:v>
                </c:pt>
                <c:pt idx="9330">
                  <c:v>3932.0</c:v>
                </c:pt>
                <c:pt idx="9331">
                  <c:v>3933.0</c:v>
                </c:pt>
                <c:pt idx="9332">
                  <c:v>3934.0</c:v>
                </c:pt>
                <c:pt idx="9333">
                  <c:v>3935.0</c:v>
                </c:pt>
                <c:pt idx="9334">
                  <c:v>3935.0</c:v>
                </c:pt>
                <c:pt idx="9335">
                  <c:v>3935.0</c:v>
                </c:pt>
                <c:pt idx="9336">
                  <c:v>3936.0</c:v>
                </c:pt>
                <c:pt idx="9337">
                  <c:v>3937.0</c:v>
                </c:pt>
                <c:pt idx="9338">
                  <c:v>3937.0</c:v>
                </c:pt>
                <c:pt idx="9339">
                  <c:v>3937.0</c:v>
                </c:pt>
                <c:pt idx="9340">
                  <c:v>3937.0</c:v>
                </c:pt>
                <c:pt idx="9341">
                  <c:v>3937.0</c:v>
                </c:pt>
                <c:pt idx="9342">
                  <c:v>3937.0</c:v>
                </c:pt>
                <c:pt idx="9343">
                  <c:v>3938.0</c:v>
                </c:pt>
                <c:pt idx="9344">
                  <c:v>3939.0</c:v>
                </c:pt>
                <c:pt idx="9345">
                  <c:v>3939.0</c:v>
                </c:pt>
                <c:pt idx="9346">
                  <c:v>3939.0</c:v>
                </c:pt>
                <c:pt idx="9347">
                  <c:v>3939.0</c:v>
                </c:pt>
                <c:pt idx="9348">
                  <c:v>3939.0</c:v>
                </c:pt>
                <c:pt idx="9349">
                  <c:v>3939.0</c:v>
                </c:pt>
                <c:pt idx="9350">
                  <c:v>3939.0</c:v>
                </c:pt>
                <c:pt idx="9351">
                  <c:v>3939.0</c:v>
                </c:pt>
                <c:pt idx="9352">
                  <c:v>3939.0</c:v>
                </c:pt>
                <c:pt idx="9353">
                  <c:v>3940.0</c:v>
                </c:pt>
                <c:pt idx="9354">
                  <c:v>3941.0</c:v>
                </c:pt>
                <c:pt idx="9355">
                  <c:v>3942.0</c:v>
                </c:pt>
                <c:pt idx="9356">
                  <c:v>3943.0</c:v>
                </c:pt>
                <c:pt idx="9357">
                  <c:v>3944.0</c:v>
                </c:pt>
                <c:pt idx="9358">
                  <c:v>3945.0</c:v>
                </c:pt>
                <c:pt idx="9359">
                  <c:v>3945.0</c:v>
                </c:pt>
                <c:pt idx="9360">
                  <c:v>3945.0</c:v>
                </c:pt>
                <c:pt idx="9361">
                  <c:v>3946.0</c:v>
                </c:pt>
                <c:pt idx="9362">
                  <c:v>3946.0</c:v>
                </c:pt>
                <c:pt idx="9363">
                  <c:v>3946.0</c:v>
                </c:pt>
                <c:pt idx="9364">
                  <c:v>3946.0</c:v>
                </c:pt>
                <c:pt idx="9365">
                  <c:v>3946.0</c:v>
                </c:pt>
                <c:pt idx="9366">
                  <c:v>3947.0</c:v>
                </c:pt>
                <c:pt idx="9367">
                  <c:v>3948.0</c:v>
                </c:pt>
                <c:pt idx="9368">
                  <c:v>3948.0</c:v>
                </c:pt>
                <c:pt idx="9369">
                  <c:v>3948.0</c:v>
                </c:pt>
                <c:pt idx="9370">
                  <c:v>3949.0</c:v>
                </c:pt>
                <c:pt idx="9371">
                  <c:v>3949.0</c:v>
                </c:pt>
                <c:pt idx="9372">
                  <c:v>3949.0</c:v>
                </c:pt>
                <c:pt idx="9373">
                  <c:v>3949.0</c:v>
                </c:pt>
                <c:pt idx="9374">
                  <c:v>3949.0</c:v>
                </c:pt>
                <c:pt idx="9375">
                  <c:v>3949.0</c:v>
                </c:pt>
                <c:pt idx="9376">
                  <c:v>3949.0</c:v>
                </c:pt>
                <c:pt idx="9377">
                  <c:v>3949.0</c:v>
                </c:pt>
                <c:pt idx="9378">
                  <c:v>3949.0</c:v>
                </c:pt>
                <c:pt idx="9379">
                  <c:v>3950.0</c:v>
                </c:pt>
                <c:pt idx="9380">
                  <c:v>3950.0</c:v>
                </c:pt>
                <c:pt idx="9381">
                  <c:v>3951.0</c:v>
                </c:pt>
                <c:pt idx="9382">
                  <c:v>3951.0</c:v>
                </c:pt>
                <c:pt idx="9383">
                  <c:v>3951.0</c:v>
                </c:pt>
                <c:pt idx="9384">
                  <c:v>3951.0</c:v>
                </c:pt>
                <c:pt idx="9385">
                  <c:v>3951.0</c:v>
                </c:pt>
                <c:pt idx="9386">
                  <c:v>3951.0</c:v>
                </c:pt>
                <c:pt idx="9387">
                  <c:v>3951.0</c:v>
                </c:pt>
                <c:pt idx="9388">
                  <c:v>3951.0</c:v>
                </c:pt>
                <c:pt idx="9389">
                  <c:v>3952.0</c:v>
                </c:pt>
                <c:pt idx="9390">
                  <c:v>3952.0</c:v>
                </c:pt>
                <c:pt idx="9391">
                  <c:v>3953.0</c:v>
                </c:pt>
                <c:pt idx="9392">
                  <c:v>3954.0</c:v>
                </c:pt>
                <c:pt idx="9393">
                  <c:v>3954.0</c:v>
                </c:pt>
                <c:pt idx="9394">
                  <c:v>3955.0</c:v>
                </c:pt>
                <c:pt idx="9395">
                  <c:v>3955.0</c:v>
                </c:pt>
                <c:pt idx="9396">
                  <c:v>3955.0</c:v>
                </c:pt>
                <c:pt idx="9397">
                  <c:v>3955.0</c:v>
                </c:pt>
                <c:pt idx="9398">
                  <c:v>3955.0</c:v>
                </c:pt>
                <c:pt idx="9399">
                  <c:v>3955.0</c:v>
                </c:pt>
                <c:pt idx="9400">
                  <c:v>3955.0</c:v>
                </c:pt>
                <c:pt idx="9401">
                  <c:v>3955.0</c:v>
                </c:pt>
                <c:pt idx="9402">
                  <c:v>3955.0</c:v>
                </c:pt>
                <c:pt idx="9403">
                  <c:v>3955.0</c:v>
                </c:pt>
                <c:pt idx="9404">
                  <c:v>3955.0</c:v>
                </c:pt>
                <c:pt idx="9405">
                  <c:v>3955.0</c:v>
                </c:pt>
                <c:pt idx="9406">
                  <c:v>3955.0</c:v>
                </c:pt>
                <c:pt idx="9407">
                  <c:v>3955.0</c:v>
                </c:pt>
                <c:pt idx="9408">
                  <c:v>3955.0</c:v>
                </c:pt>
                <c:pt idx="9409">
                  <c:v>3955.0</c:v>
                </c:pt>
                <c:pt idx="9410">
                  <c:v>3955.0</c:v>
                </c:pt>
                <c:pt idx="9411">
                  <c:v>3955.0</c:v>
                </c:pt>
                <c:pt idx="9412">
                  <c:v>3955.0</c:v>
                </c:pt>
                <c:pt idx="9413">
                  <c:v>3955.0</c:v>
                </c:pt>
                <c:pt idx="9414">
                  <c:v>3955.0</c:v>
                </c:pt>
                <c:pt idx="9415">
                  <c:v>3955.0</c:v>
                </c:pt>
                <c:pt idx="9416">
                  <c:v>3955.0</c:v>
                </c:pt>
                <c:pt idx="9417">
                  <c:v>3956.0</c:v>
                </c:pt>
                <c:pt idx="9418">
                  <c:v>3956.0</c:v>
                </c:pt>
                <c:pt idx="9419">
                  <c:v>3956.0</c:v>
                </c:pt>
                <c:pt idx="9420">
                  <c:v>3957.0</c:v>
                </c:pt>
                <c:pt idx="9421">
                  <c:v>3957.0</c:v>
                </c:pt>
                <c:pt idx="9422">
                  <c:v>3957.0</c:v>
                </c:pt>
                <c:pt idx="9423">
                  <c:v>3957.0</c:v>
                </c:pt>
                <c:pt idx="9424">
                  <c:v>3958.0</c:v>
                </c:pt>
                <c:pt idx="9425">
                  <c:v>3958.0</c:v>
                </c:pt>
                <c:pt idx="9426">
                  <c:v>3958.0</c:v>
                </c:pt>
                <c:pt idx="9427">
                  <c:v>3958.0</c:v>
                </c:pt>
                <c:pt idx="9428">
                  <c:v>3959.0</c:v>
                </c:pt>
                <c:pt idx="9429">
                  <c:v>3959.0</c:v>
                </c:pt>
                <c:pt idx="9430">
                  <c:v>3959.0</c:v>
                </c:pt>
                <c:pt idx="9431">
                  <c:v>3959.0</c:v>
                </c:pt>
                <c:pt idx="9432">
                  <c:v>3959.0</c:v>
                </c:pt>
                <c:pt idx="9433">
                  <c:v>3959.0</c:v>
                </c:pt>
                <c:pt idx="9434">
                  <c:v>3959.0</c:v>
                </c:pt>
                <c:pt idx="9435">
                  <c:v>3959.0</c:v>
                </c:pt>
                <c:pt idx="9436">
                  <c:v>3959.0</c:v>
                </c:pt>
                <c:pt idx="9437">
                  <c:v>3959.0</c:v>
                </c:pt>
                <c:pt idx="9438">
                  <c:v>3959.0</c:v>
                </c:pt>
                <c:pt idx="9439">
                  <c:v>3959.0</c:v>
                </c:pt>
                <c:pt idx="9440">
                  <c:v>3959.0</c:v>
                </c:pt>
                <c:pt idx="9441">
                  <c:v>3959.0</c:v>
                </c:pt>
                <c:pt idx="9442">
                  <c:v>3959.0</c:v>
                </c:pt>
                <c:pt idx="9443">
                  <c:v>3959.0</c:v>
                </c:pt>
                <c:pt idx="9444">
                  <c:v>3959.0</c:v>
                </c:pt>
                <c:pt idx="9445">
                  <c:v>3959.0</c:v>
                </c:pt>
                <c:pt idx="9446">
                  <c:v>3959.0</c:v>
                </c:pt>
                <c:pt idx="9447">
                  <c:v>3959.0</c:v>
                </c:pt>
                <c:pt idx="9448">
                  <c:v>3959.0</c:v>
                </c:pt>
                <c:pt idx="9449">
                  <c:v>3959.0</c:v>
                </c:pt>
                <c:pt idx="9450">
                  <c:v>3959.0</c:v>
                </c:pt>
                <c:pt idx="9451">
                  <c:v>3959.0</c:v>
                </c:pt>
                <c:pt idx="9452">
                  <c:v>3959.0</c:v>
                </c:pt>
                <c:pt idx="9453">
                  <c:v>3959.0</c:v>
                </c:pt>
                <c:pt idx="9454">
                  <c:v>3960.0</c:v>
                </c:pt>
                <c:pt idx="9455">
                  <c:v>3960.0</c:v>
                </c:pt>
                <c:pt idx="9456">
                  <c:v>3961.0</c:v>
                </c:pt>
                <c:pt idx="9457">
                  <c:v>3962.0</c:v>
                </c:pt>
                <c:pt idx="9458">
                  <c:v>3962.0</c:v>
                </c:pt>
                <c:pt idx="9459">
                  <c:v>3963.0</c:v>
                </c:pt>
                <c:pt idx="9460">
                  <c:v>3964.0</c:v>
                </c:pt>
                <c:pt idx="9461">
                  <c:v>3964.0</c:v>
                </c:pt>
                <c:pt idx="9462">
                  <c:v>3965.0</c:v>
                </c:pt>
                <c:pt idx="9463">
                  <c:v>3965.0</c:v>
                </c:pt>
                <c:pt idx="9464">
                  <c:v>3965.0</c:v>
                </c:pt>
                <c:pt idx="9465">
                  <c:v>3965.0</c:v>
                </c:pt>
                <c:pt idx="9466">
                  <c:v>3965.0</c:v>
                </c:pt>
                <c:pt idx="9467">
                  <c:v>3965.0</c:v>
                </c:pt>
                <c:pt idx="9468">
                  <c:v>3965.0</c:v>
                </c:pt>
                <c:pt idx="9469">
                  <c:v>3965.0</c:v>
                </c:pt>
                <c:pt idx="9470">
                  <c:v>3965.0</c:v>
                </c:pt>
                <c:pt idx="9471">
                  <c:v>3965.0</c:v>
                </c:pt>
                <c:pt idx="9472">
                  <c:v>3965.0</c:v>
                </c:pt>
                <c:pt idx="9473">
                  <c:v>3965.0</c:v>
                </c:pt>
                <c:pt idx="9474">
                  <c:v>3965.0</c:v>
                </c:pt>
                <c:pt idx="9475">
                  <c:v>3965.0</c:v>
                </c:pt>
                <c:pt idx="9476">
                  <c:v>3965.0</c:v>
                </c:pt>
                <c:pt idx="9477">
                  <c:v>3965.0</c:v>
                </c:pt>
                <c:pt idx="9478">
                  <c:v>3965.0</c:v>
                </c:pt>
                <c:pt idx="9479">
                  <c:v>3965.0</c:v>
                </c:pt>
                <c:pt idx="9480">
                  <c:v>3965.0</c:v>
                </c:pt>
                <c:pt idx="9481">
                  <c:v>3965.0</c:v>
                </c:pt>
                <c:pt idx="9482">
                  <c:v>3966.0</c:v>
                </c:pt>
                <c:pt idx="9483">
                  <c:v>3966.0</c:v>
                </c:pt>
                <c:pt idx="9484">
                  <c:v>3966.0</c:v>
                </c:pt>
                <c:pt idx="9485">
                  <c:v>3966.0</c:v>
                </c:pt>
                <c:pt idx="9486">
                  <c:v>3966.0</c:v>
                </c:pt>
                <c:pt idx="9487">
                  <c:v>3966.0</c:v>
                </c:pt>
                <c:pt idx="9488">
                  <c:v>3966.0</c:v>
                </c:pt>
                <c:pt idx="9489">
                  <c:v>3966.0</c:v>
                </c:pt>
                <c:pt idx="9490">
                  <c:v>3966.0</c:v>
                </c:pt>
              </c:numCache>
            </c:numRef>
          </c:val>
          <c:smooth val="0"/>
        </c:ser>
        <c:ser>
          <c:idx val="1"/>
          <c:order val="1"/>
          <c:tx>
            <c:strRef>
              <c:f>Confidentiality!$G$1</c:f>
              <c:strCache>
                <c:ptCount val="1"/>
                <c:pt idx="0">
                  <c:v>Partial C</c:v>
                </c:pt>
              </c:strCache>
            </c:strRef>
          </c:tx>
          <c:marker>
            <c:symbol val="none"/>
          </c:marker>
          <c:val>
            <c:numRef>
              <c:f>Confidentiality!$G$2:$G$9604</c:f>
              <c:numCache>
                <c:formatCode>General</c:formatCode>
                <c:ptCount val="9603"/>
                <c:pt idx="0">
                  <c:v>1.0</c:v>
                </c:pt>
                <c:pt idx="1">
                  <c:v>2.0</c:v>
                </c:pt>
                <c:pt idx="2">
                  <c:v>3.0</c:v>
                </c:pt>
                <c:pt idx="3">
                  <c:v>3.0</c:v>
                </c:pt>
                <c:pt idx="4">
                  <c:v>3.0</c:v>
                </c:pt>
                <c:pt idx="5">
                  <c:v>3.0</c:v>
                </c:pt>
                <c:pt idx="6">
                  <c:v>3.0</c:v>
                </c:pt>
                <c:pt idx="7">
                  <c:v>3.0</c:v>
                </c:pt>
                <c:pt idx="8">
                  <c:v>3.0</c:v>
                </c:pt>
                <c:pt idx="9">
                  <c:v>4.0</c:v>
                </c:pt>
                <c:pt idx="10">
                  <c:v>5.0</c:v>
                </c:pt>
                <c:pt idx="11">
                  <c:v>5.0</c:v>
                </c:pt>
                <c:pt idx="12">
                  <c:v>6.0</c:v>
                </c:pt>
                <c:pt idx="13">
                  <c:v>6.0</c:v>
                </c:pt>
                <c:pt idx="14">
                  <c:v>6.0</c:v>
                </c:pt>
                <c:pt idx="15">
                  <c:v>6.0</c:v>
                </c:pt>
                <c:pt idx="16">
                  <c:v>6.0</c:v>
                </c:pt>
                <c:pt idx="17">
                  <c:v>6.0</c:v>
                </c:pt>
                <c:pt idx="18">
                  <c:v>6.0</c:v>
                </c:pt>
                <c:pt idx="19">
                  <c:v>6.0</c:v>
                </c:pt>
                <c:pt idx="20">
                  <c:v>6.0</c:v>
                </c:pt>
                <c:pt idx="21">
                  <c:v>6.0</c:v>
                </c:pt>
                <c:pt idx="22">
                  <c:v>6.0</c:v>
                </c:pt>
                <c:pt idx="23">
                  <c:v>6.0</c:v>
                </c:pt>
                <c:pt idx="24">
                  <c:v>6.0</c:v>
                </c:pt>
                <c:pt idx="25">
                  <c:v>6.0</c:v>
                </c:pt>
                <c:pt idx="26">
                  <c:v>6.0</c:v>
                </c:pt>
                <c:pt idx="27">
                  <c:v>6.0</c:v>
                </c:pt>
                <c:pt idx="28">
                  <c:v>7.0</c:v>
                </c:pt>
                <c:pt idx="29">
                  <c:v>8.0</c:v>
                </c:pt>
                <c:pt idx="30">
                  <c:v>8.0</c:v>
                </c:pt>
                <c:pt idx="31">
                  <c:v>9.0</c:v>
                </c:pt>
                <c:pt idx="32">
                  <c:v>9.0</c:v>
                </c:pt>
                <c:pt idx="33">
                  <c:v>9.0</c:v>
                </c:pt>
                <c:pt idx="34">
                  <c:v>10.0</c:v>
                </c:pt>
                <c:pt idx="35">
                  <c:v>10.0</c:v>
                </c:pt>
                <c:pt idx="36">
                  <c:v>10.0</c:v>
                </c:pt>
                <c:pt idx="37">
                  <c:v>10.0</c:v>
                </c:pt>
                <c:pt idx="38">
                  <c:v>10.0</c:v>
                </c:pt>
                <c:pt idx="39">
                  <c:v>10.0</c:v>
                </c:pt>
                <c:pt idx="40">
                  <c:v>11.0</c:v>
                </c:pt>
                <c:pt idx="41">
                  <c:v>11.0</c:v>
                </c:pt>
                <c:pt idx="42">
                  <c:v>11.0</c:v>
                </c:pt>
                <c:pt idx="43">
                  <c:v>11.0</c:v>
                </c:pt>
                <c:pt idx="44">
                  <c:v>11.0</c:v>
                </c:pt>
                <c:pt idx="45">
                  <c:v>11.0</c:v>
                </c:pt>
                <c:pt idx="46">
                  <c:v>11.0</c:v>
                </c:pt>
                <c:pt idx="47">
                  <c:v>11.0</c:v>
                </c:pt>
                <c:pt idx="48">
                  <c:v>11.0</c:v>
                </c:pt>
                <c:pt idx="49">
                  <c:v>11.0</c:v>
                </c:pt>
                <c:pt idx="50">
                  <c:v>11.0</c:v>
                </c:pt>
                <c:pt idx="51">
                  <c:v>11.0</c:v>
                </c:pt>
                <c:pt idx="52">
                  <c:v>12.0</c:v>
                </c:pt>
                <c:pt idx="53">
                  <c:v>12.0</c:v>
                </c:pt>
                <c:pt idx="54">
                  <c:v>12.0</c:v>
                </c:pt>
                <c:pt idx="55">
                  <c:v>12.0</c:v>
                </c:pt>
                <c:pt idx="56">
                  <c:v>13.0</c:v>
                </c:pt>
                <c:pt idx="57">
                  <c:v>14.0</c:v>
                </c:pt>
                <c:pt idx="58">
                  <c:v>14.0</c:v>
                </c:pt>
                <c:pt idx="59">
                  <c:v>14.0</c:v>
                </c:pt>
                <c:pt idx="60">
                  <c:v>15.0</c:v>
                </c:pt>
                <c:pt idx="61">
                  <c:v>15.0</c:v>
                </c:pt>
                <c:pt idx="62">
                  <c:v>15.0</c:v>
                </c:pt>
                <c:pt idx="63">
                  <c:v>16.0</c:v>
                </c:pt>
                <c:pt idx="64">
                  <c:v>16.0</c:v>
                </c:pt>
                <c:pt idx="65">
                  <c:v>17.0</c:v>
                </c:pt>
                <c:pt idx="66">
                  <c:v>17.0</c:v>
                </c:pt>
                <c:pt idx="67">
                  <c:v>17.0</c:v>
                </c:pt>
                <c:pt idx="68">
                  <c:v>17.0</c:v>
                </c:pt>
                <c:pt idx="69">
                  <c:v>18.0</c:v>
                </c:pt>
                <c:pt idx="70">
                  <c:v>19.0</c:v>
                </c:pt>
                <c:pt idx="71">
                  <c:v>20.0</c:v>
                </c:pt>
                <c:pt idx="72">
                  <c:v>20.0</c:v>
                </c:pt>
                <c:pt idx="73">
                  <c:v>20.0</c:v>
                </c:pt>
                <c:pt idx="74">
                  <c:v>21.0</c:v>
                </c:pt>
                <c:pt idx="75">
                  <c:v>21.0</c:v>
                </c:pt>
                <c:pt idx="76">
                  <c:v>21.0</c:v>
                </c:pt>
                <c:pt idx="77">
                  <c:v>22.0</c:v>
                </c:pt>
                <c:pt idx="78">
                  <c:v>22.0</c:v>
                </c:pt>
                <c:pt idx="79">
                  <c:v>22.0</c:v>
                </c:pt>
                <c:pt idx="80">
                  <c:v>22.0</c:v>
                </c:pt>
                <c:pt idx="81">
                  <c:v>22.0</c:v>
                </c:pt>
                <c:pt idx="82">
                  <c:v>22.0</c:v>
                </c:pt>
                <c:pt idx="83">
                  <c:v>23.0</c:v>
                </c:pt>
                <c:pt idx="84">
                  <c:v>23.0</c:v>
                </c:pt>
                <c:pt idx="85">
                  <c:v>24.0</c:v>
                </c:pt>
                <c:pt idx="86">
                  <c:v>25.0</c:v>
                </c:pt>
                <c:pt idx="87">
                  <c:v>25.0</c:v>
                </c:pt>
                <c:pt idx="88">
                  <c:v>25.0</c:v>
                </c:pt>
                <c:pt idx="89">
                  <c:v>25.0</c:v>
                </c:pt>
                <c:pt idx="90">
                  <c:v>25.0</c:v>
                </c:pt>
                <c:pt idx="91">
                  <c:v>26.0</c:v>
                </c:pt>
                <c:pt idx="92">
                  <c:v>26.0</c:v>
                </c:pt>
                <c:pt idx="93">
                  <c:v>26.0</c:v>
                </c:pt>
                <c:pt idx="94">
                  <c:v>27.0</c:v>
                </c:pt>
                <c:pt idx="95">
                  <c:v>27.0</c:v>
                </c:pt>
                <c:pt idx="96">
                  <c:v>27.0</c:v>
                </c:pt>
                <c:pt idx="97">
                  <c:v>27.0</c:v>
                </c:pt>
                <c:pt idx="98">
                  <c:v>27.0</c:v>
                </c:pt>
                <c:pt idx="99">
                  <c:v>28.0</c:v>
                </c:pt>
                <c:pt idx="100">
                  <c:v>29.0</c:v>
                </c:pt>
                <c:pt idx="101">
                  <c:v>30.0</c:v>
                </c:pt>
                <c:pt idx="102">
                  <c:v>30.0</c:v>
                </c:pt>
                <c:pt idx="103">
                  <c:v>30.0</c:v>
                </c:pt>
                <c:pt idx="104">
                  <c:v>30.0</c:v>
                </c:pt>
                <c:pt idx="105">
                  <c:v>31.0</c:v>
                </c:pt>
                <c:pt idx="106">
                  <c:v>32.0</c:v>
                </c:pt>
                <c:pt idx="107">
                  <c:v>33.0</c:v>
                </c:pt>
                <c:pt idx="108">
                  <c:v>33.0</c:v>
                </c:pt>
                <c:pt idx="109">
                  <c:v>33.0</c:v>
                </c:pt>
                <c:pt idx="110">
                  <c:v>34.0</c:v>
                </c:pt>
                <c:pt idx="111">
                  <c:v>34.0</c:v>
                </c:pt>
                <c:pt idx="112">
                  <c:v>34.0</c:v>
                </c:pt>
                <c:pt idx="113">
                  <c:v>34.0</c:v>
                </c:pt>
                <c:pt idx="114">
                  <c:v>34.0</c:v>
                </c:pt>
                <c:pt idx="115">
                  <c:v>35.0</c:v>
                </c:pt>
                <c:pt idx="116">
                  <c:v>35.0</c:v>
                </c:pt>
                <c:pt idx="117">
                  <c:v>35.0</c:v>
                </c:pt>
                <c:pt idx="118">
                  <c:v>36.0</c:v>
                </c:pt>
                <c:pt idx="119">
                  <c:v>36.0</c:v>
                </c:pt>
                <c:pt idx="120">
                  <c:v>37.0</c:v>
                </c:pt>
                <c:pt idx="121">
                  <c:v>38.0</c:v>
                </c:pt>
                <c:pt idx="122">
                  <c:v>38.0</c:v>
                </c:pt>
                <c:pt idx="123">
                  <c:v>38.0</c:v>
                </c:pt>
                <c:pt idx="124">
                  <c:v>39.0</c:v>
                </c:pt>
                <c:pt idx="125">
                  <c:v>39.0</c:v>
                </c:pt>
                <c:pt idx="126">
                  <c:v>40.0</c:v>
                </c:pt>
                <c:pt idx="127">
                  <c:v>41.0</c:v>
                </c:pt>
                <c:pt idx="128">
                  <c:v>41.0</c:v>
                </c:pt>
                <c:pt idx="129">
                  <c:v>42.0</c:v>
                </c:pt>
                <c:pt idx="130">
                  <c:v>42.0</c:v>
                </c:pt>
                <c:pt idx="131">
                  <c:v>42.0</c:v>
                </c:pt>
                <c:pt idx="132">
                  <c:v>42.0</c:v>
                </c:pt>
                <c:pt idx="133">
                  <c:v>42.0</c:v>
                </c:pt>
                <c:pt idx="134">
                  <c:v>42.0</c:v>
                </c:pt>
                <c:pt idx="135">
                  <c:v>42.0</c:v>
                </c:pt>
                <c:pt idx="136">
                  <c:v>43.0</c:v>
                </c:pt>
                <c:pt idx="137">
                  <c:v>43.0</c:v>
                </c:pt>
                <c:pt idx="138">
                  <c:v>43.0</c:v>
                </c:pt>
                <c:pt idx="139">
                  <c:v>43.0</c:v>
                </c:pt>
                <c:pt idx="140">
                  <c:v>44.0</c:v>
                </c:pt>
                <c:pt idx="141">
                  <c:v>44.0</c:v>
                </c:pt>
                <c:pt idx="142">
                  <c:v>44.0</c:v>
                </c:pt>
                <c:pt idx="143">
                  <c:v>44.0</c:v>
                </c:pt>
                <c:pt idx="144">
                  <c:v>44.0</c:v>
                </c:pt>
                <c:pt idx="145">
                  <c:v>45.0</c:v>
                </c:pt>
                <c:pt idx="146">
                  <c:v>45.0</c:v>
                </c:pt>
                <c:pt idx="147">
                  <c:v>45.0</c:v>
                </c:pt>
                <c:pt idx="148">
                  <c:v>45.0</c:v>
                </c:pt>
                <c:pt idx="149">
                  <c:v>46.0</c:v>
                </c:pt>
                <c:pt idx="150">
                  <c:v>46.0</c:v>
                </c:pt>
                <c:pt idx="151">
                  <c:v>46.0</c:v>
                </c:pt>
                <c:pt idx="152">
                  <c:v>46.0</c:v>
                </c:pt>
                <c:pt idx="153">
                  <c:v>46.0</c:v>
                </c:pt>
                <c:pt idx="154">
                  <c:v>46.0</c:v>
                </c:pt>
                <c:pt idx="155">
                  <c:v>46.0</c:v>
                </c:pt>
                <c:pt idx="156">
                  <c:v>46.0</c:v>
                </c:pt>
                <c:pt idx="157">
                  <c:v>46.0</c:v>
                </c:pt>
                <c:pt idx="158">
                  <c:v>46.0</c:v>
                </c:pt>
                <c:pt idx="159">
                  <c:v>46.0</c:v>
                </c:pt>
                <c:pt idx="160">
                  <c:v>46.0</c:v>
                </c:pt>
                <c:pt idx="161">
                  <c:v>47.0</c:v>
                </c:pt>
                <c:pt idx="162">
                  <c:v>47.0</c:v>
                </c:pt>
                <c:pt idx="163">
                  <c:v>48.0</c:v>
                </c:pt>
                <c:pt idx="164">
                  <c:v>48.0</c:v>
                </c:pt>
                <c:pt idx="165">
                  <c:v>48.0</c:v>
                </c:pt>
                <c:pt idx="166">
                  <c:v>48.0</c:v>
                </c:pt>
                <c:pt idx="167">
                  <c:v>48.0</c:v>
                </c:pt>
                <c:pt idx="168">
                  <c:v>48.0</c:v>
                </c:pt>
                <c:pt idx="169">
                  <c:v>48.0</c:v>
                </c:pt>
                <c:pt idx="170">
                  <c:v>48.0</c:v>
                </c:pt>
                <c:pt idx="171">
                  <c:v>48.0</c:v>
                </c:pt>
                <c:pt idx="172">
                  <c:v>48.0</c:v>
                </c:pt>
                <c:pt idx="173">
                  <c:v>48.0</c:v>
                </c:pt>
                <c:pt idx="174">
                  <c:v>49.0</c:v>
                </c:pt>
                <c:pt idx="175">
                  <c:v>49.0</c:v>
                </c:pt>
                <c:pt idx="176">
                  <c:v>49.0</c:v>
                </c:pt>
                <c:pt idx="177">
                  <c:v>50.0</c:v>
                </c:pt>
                <c:pt idx="178">
                  <c:v>50.0</c:v>
                </c:pt>
                <c:pt idx="179">
                  <c:v>51.0</c:v>
                </c:pt>
                <c:pt idx="180">
                  <c:v>52.0</c:v>
                </c:pt>
                <c:pt idx="181">
                  <c:v>53.0</c:v>
                </c:pt>
                <c:pt idx="182">
                  <c:v>53.0</c:v>
                </c:pt>
                <c:pt idx="183">
                  <c:v>53.0</c:v>
                </c:pt>
                <c:pt idx="184">
                  <c:v>54.0</c:v>
                </c:pt>
                <c:pt idx="185">
                  <c:v>54.0</c:v>
                </c:pt>
                <c:pt idx="186">
                  <c:v>54.0</c:v>
                </c:pt>
                <c:pt idx="187">
                  <c:v>55.0</c:v>
                </c:pt>
                <c:pt idx="188">
                  <c:v>55.0</c:v>
                </c:pt>
                <c:pt idx="189">
                  <c:v>55.0</c:v>
                </c:pt>
                <c:pt idx="190">
                  <c:v>55.0</c:v>
                </c:pt>
                <c:pt idx="191">
                  <c:v>56.0</c:v>
                </c:pt>
                <c:pt idx="192">
                  <c:v>57.0</c:v>
                </c:pt>
                <c:pt idx="193">
                  <c:v>57.0</c:v>
                </c:pt>
                <c:pt idx="194">
                  <c:v>57.0</c:v>
                </c:pt>
                <c:pt idx="195">
                  <c:v>58.0</c:v>
                </c:pt>
                <c:pt idx="196">
                  <c:v>59.0</c:v>
                </c:pt>
                <c:pt idx="197">
                  <c:v>59.0</c:v>
                </c:pt>
                <c:pt idx="198">
                  <c:v>59.0</c:v>
                </c:pt>
                <c:pt idx="199">
                  <c:v>59.0</c:v>
                </c:pt>
                <c:pt idx="200">
                  <c:v>59.0</c:v>
                </c:pt>
                <c:pt idx="201">
                  <c:v>59.0</c:v>
                </c:pt>
                <c:pt idx="202">
                  <c:v>59.0</c:v>
                </c:pt>
                <c:pt idx="203">
                  <c:v>60.0</c:v>
                </c:pt>
                <c:pt idx="204">
                  <c:v>61.0</c:v>
                </c:pt>
                <c:pt idx="205">
                  <c:v>61.0</c:v>
                </c:pt>
                <c:pt idx="206">
                  <c:v>61.0</c:v>
                </c:pt>
                <c:pt idx="207">
                  <c:v>61.0</c:v>
                </c:pt>
                <c:pt idx="208">
                  <c:v>62.0</c:v>
                </c:pt>
                <c:pt idx="209">
                  <c:v>62.0</c:v>
                </c:pt>
                <c:pt idx="210">
                  <c:v>62.0</c:v>
                </c:pt>
                <c:pt idx="211">
                  <c:v>62.0</c:v>
                </c:pt>
                <c:pt idx="212">
                  <c:v>62.0</c:v>
                </c:pt>
                <c:pt idx="213">
                  <c:v>63.0</c:v>
                </c:pt>
                <c:pt idx="214">
                  <c:v>63.0</c:v>
                </c:pt>
                <c:pt idx="215">
                  <c:v>63.0</c:v>
                </c:pt>
                <c:pt idx="216">
                  <c:v>63.0</c:v>
                </c:pt>
                <c:pt idx="217">
                  <c:v>63.0</c:v>
                </c:pt>
                <c:pt idx="218">
                  <c:v>63.0</c:v>
                </c:pt>
                <c:pt idx="219">
                  <c:v>63.0</c:v>
                </c:pt>
                <c:pt idx="220">
                  <c:v>63.0</c:v>
                </c:pt>
                <c:pt idx="221">
                  <c:v>63.0</c:v>
                </c:pt>
                <c:pt idx="222">
                  <c:v>63.0</c:v>
                </c:pt>
                <c:pt idx="223">
                  <c:v>63.0</c:v>
                </c:pt>
                <c:pt idx="224">
                  <c:v>63.0</c:v>
                </c:pt>
                <c:pt idx="225">
                  <c:v>64.0</c:v>
                </c:pt>
                <c:pt idx="226">
                  <c:v>65.0</c:v>
                </c:pt>
                <c:pt idx="227">
                  <c:v>65.0</c:v>
                </c:pt>
                <c:pt idx="228">
                  <c:v>65.0</c:v>
                </c:pt>
                <c:pt idx="229">
                  <c:v>65.0</c:v>
                </c:pt>
                <c:pt idx="230">
                  <c:v>66.0</c:v>
                </c:pt>
                <c:pt idx="231">
                  <c:v>67.0</c:v>
                </c:pt>
                <c:pt idx="232">
                  <c:v>67.0</c:v>
                </c:pt>
                <c:pt idx="233">
                  <c:v>68.0</c:v>
                </c:pt>
                <c:pt idx="234">
                  <c:v>68.0</c:v>
                </c:pt>
                <c:pt idx="235">
                  <c:v>68.0</c:v>
                </c:pt>
                <c:pt idx="236">
                  <c:v>69.0</c:v>
                </c:pt>
                <c:pt idx="237">
                  <c:v>70.0</c:v>
                </c:pt>
                <c:pt idx="238">
                  <c:v>70.0</c:v>
                </c:pt>
                <c:pt idx="239">
                  <c:v>70.0</c:v>
                </c:pt>
                <c:pt idx="240">
                  <c:v>70.0</c:v>
                </c:pt>
                <c:pt idx="241">
                  <c:v>71.0</c:v>
                </c:pt>
                <c:pt idx="242">
                  <c:v>71.0</c:v>
                </c:pt>
                <c:pt idx="243">
                  <c:v>71.0</c:v>
                </c:pt>
                <c:pt idx="244">
                  <c:v>72.0</c:v>
                </c:pt>
                <c:pt idx="245">
                  <c:v>73.0</c:v>
                </c:pt>
                <c:pt idx="246">
                  <c:v>73.0</c:v>
                </c:pt>
                <c:pt idx="247">
                  <c:v>74.0</c:v>
                </c:pt>
                <c:pt idx="248">
                  <c:v>75.0</c:v>
                </c:pt>
                <c:pt idx="249">
                  <c:v>75.0</c:v>
                </c:pt>
                <c:pt idx="250">
                  <c:v>75.0</c:v>
                </c:pt>
                <c:pt idx="251">
                  <c:v>75.0</c:v>
                </c:pt>
                <c:pt idx="252">
                  <c:v>75.0</c:v>
                </c:pt>
                <c:pt idx="253">
                  <c:v>75.0</c:v>
                </c:pt>
                <c:pt idx="254">
                  <c:v>75.0</c:v>
                </c:pt>
                <c:pt idx="255">
                  <c:v>75.0</c:v>
                </c:pt>
                <c:pt idx="256">
                  <c:v>75.0</c:v>
                </c:pt>
                <c:pt idx="257">
                  <c:v>75.0</c:v>
                </c:pt>
                <c:pt idx="258">
                  <c:v>75.0</c:v>
                </c:pt>
                <c:pt idx="259">
                  <c:v>75.0</c:v>
                </c:pt>
                <c:pt idx="260">
                  <c:v>75.0</c:v>
                </c:pt>
                <c:pt idx="261">
                  <c:v>75.0</c:v>
                </c:pt>
                <c:pt idx="262">
                  <c:v>75.0</c:v>
                </c:pt>
                <c:pt idx="263">
                  <c:v>75.0</c:v>
                </c:pt>
                <c:pt idx="264">
                  <c:v>75.0</c:v>
                </c:pt>
                <c:pt idx="265">
                  <c:v>75.0</c:v>
                </c:pt>
                <c:pt idx="266">
                  <c:v>75.0</c:v>
                </c:pt>
                <c:pt idx="267">
                  <c:v>75.0</c:v>
                </c:pt>
                <c:pt idx="268">
                  <c:v>76.0</c:v>
                </c:pt>
                <c:pt idx="269">
                  <c:v>76.0</c:v>
                </c:pt>
                <c:pt idx="270">
                  <c:v>76.0</c:v>
                </c:pt>
                <c:pt idx="271">
                  <c:v>76.0</c:v>
                </c:pt>
                <c:pt idx="272">
                  <c:v>76.0</c:v>
                </c:pt>
                <c:pt idx="273">
                  <c:v>77.0</c:v>
                </c:pt>
                <c:pt idx="274">
                  <c:v>77.0</c:v>
                </c:pt>
                <c:pt idx="275">
                  <c:v>77.0</c:v>
                </c:pt>
                <c:pt idx="276">
                  <c:v>77.0</c:v>
                </c:pt>
                <c:pt idx="277">
                  <c:v>77.0</c:v>
                </c:pt>
                <c:pt idx="278">
                  <c:v>77.0</c:v>
                </c:pt>
                <c:pt idx="279">
                  <c:v>78.0</c:v>
                </c:pt>
                <c:pt idx="280">
                  <c:v>79.0</c:v>
                </c:pt>
                <c:pt idx="281">
                  <c:v>79.0</c:v>
                </c:pt>
                <c:pt idx="282">
                  <c:v>79.0</c:v>
                </c:pt>
                <c:pt idx="283">
                  <c:v>79.0</c:v>
                </c:pt>
                <c:pt idx="284">
                  <c:v>79.0</c:v>
                </c:pt>
                <c:pt idx="285">
                  <c:v>79.0</c:v>
                </c:pt>
                <c:pt idx="286">
                  <c:v>79.0</c:v>
                </c:pt>
                <c:pt idx="287">
                  <c:v>79.0</c:v>
                </c:pt>
                <c:pt idx="288">
                  <c:v>79.0</c:v>
                </c:pt>
                <c:pt idx="289">
                  <c:v>79.0</c:v>
                </c:pt>
                <c:pt idx="290">
                  <c:v>79.0</c:v>
                </c:pt>
                <c:pt idx="291">
                  <c:v>79.0</c:v>
                </c:pt>
                <c:pt idx="292">
                  <c:v>79.0</c:v>
                </c:pt>
                <c:pt idx="293">
                  <c:v>79.0</c:v>
                </c:pt>
                <c:pt idx="294">
                  <c:v>79.0</c:v>
                </c:pt>
                <c:pt idx="295">
                  <c:v>79.0</c:v>
                </c:pt>
                <c:pt idx="296">
                  <c:v>79.0</c:v>
                </c:pt>
                <c:pt idx="297">
                  <c:v>79.0</c:v>
                </c:pt>
                <c:pt idx="298">
                  <c:v>79.0</c:v>
                </c:pt>
                <c:pt idx="299">
                  <c:v>79.0</c:v>
                </c:pt>
                <c:pt idx="300">
                  <c:v>80.0</c:v>
                </c:pt>
                <c:pt idx="301">
                  <c:v>80.0</c:v>
                </c:pt>
                <c:pt idx="302">
                  <c:v>80.0</c:v>
                </c:pt>
                <c:pt idx="303">
                  <c:v>80.0</c:v>
                </c:pt>
                <c:pt idx="304">
                  <c:v>80.0</c:v>
                </c:pt>
                <c:pt idx="305">
                  <c:v>80.0</c:v>
                </c:pt>
                <c:pt idx="306">
                  <c:v>80.0</c:v>
                </c:pt>
                <c:pt idx="307">
                  <c:v>81.0</c:v>
                </c:pt>
                <c:pt idx="308">
                  <c:v>81.0</c:v>
                </c:pt>
                <c:pt idx="309">
                  <c:v>82.0</c:v>
                </c:pt>
                <c:pt idx="310">
                  <c:v>82.0</c:v>
                </c:pt>
                <c:pt idx="311">
                  <c:v>82.0</c:v>
                </c:pt>
                <c:pt idx="312">
                  <c:v>83.0</c:v>
                </c:pt>
                <c:pt idx="313">
                  <c:v>83.0</c:v>
                </c:pt>
                <c:pt idx="314">
                  <c:v>83.0</c:v>
                </c:pt>
                <c:pt idx="315">
                  <c:v>83.0</c:v>
                </c:pt>
                <c:pt idx="316">
                  <c:v>83.0</c:v>
                </c:pt>
                <c:pt idx="317">
                  <c:v>83.0</c:v>
                </c:pt>
                <c:pt idx="318">
                  <c:v>84.0</c:v>
                </c:pt>
                <c:pt idx="319">
                  <c:v>84.0</c:v>
                </c:pt>
                <c:pt idx="320">
                  <c:v>85.0</c:v>
                </c:pt>
                <c:pt idx="321">
                  <c:v>85.0</c:v>
                </c:pt>
                <c:pt idx="322">
                  <c:v>86.0</c:v>
                </c:pt>
                <c:pt idx="323">
                  <c:v>87.0</c:v>
                </c:pt>
                <c:pt idx="324">
                  <c:v>88.0</c:v>
                </c:pt>
                <c:pt idx="325">
                  <c:v>88.0</c:v>
                </c:pt>
                <c:pt idx="326">
                  <c:v>88.0</c:v>
                </c:pt>
                <c:pt idx="327">
                  <c:v>88.0</c:v>
                </c:pt>
                <c:pt idx="328">
                  <c:v>88.0</c:v>
                </c:pt>
                <c:pt idx="329">
                  <c:v>89.0</c:v>
                </c:pt>
                <c:pt idx="330">
                  <c:v>90.0</c:v>
                </c:pt>
                <c:pt idx="331">
                  <c:v>91.0</c:v>
                </c:pt>
                <c:pt idx="332">
                  <c:v>91.0</c:v>
                </c:pt>
                <c:pt idx="333">
                  <c:v>91.0</c:v>
                </c:pt>
                <c:pt idx="334">
                  <c:v>91.0</c:v>
                </c:pt>
                <c:pt idx="335">
                  <c:v>91.0</c:v>
                </c:pt>
                <c:pt idx="336">
                  <c:v>91.0</c:v>
                </c:pt>
                <c:pt idx="337">
                  <c:v>91.0</c:v>
                </c:pt>
                <c:pt idx="338">
                  <c:v>91.0</c:v>
                </c:pt>
                <c:pt idx="339">
                  <c:v>92.0</c:v>
                </c:pt>
                <c:pt idx="340">
                  <c:v>92.0</c:v>
                </c:pt>
                <c:pt idx="341">
                  <c:v>93.0</c:v>
                </c:pt>
                <c:pt idx="342">
                  <c:v>93.0</c:v>
                </c:pt>
                <c:pt idx="343">
                  <c:v>93.0</c:v>
                </c:pt>
                <c:pt idx="344">
                  <c:v>94.0</c:v>
                </c:pt>
                <c:pt idx="345">
                  <c:v>95.0</c:v>
                </c:pt>
                <c:pt idx="346">
                  <c:v>95.0</c:v>
                </c:pt>
                <c:pt idx="347">
                  <c:v>95.0</c:v>
                </c:pt>
                <c:pt idx="348">
                  <c:v>95.0</c:v>
                </c:pt>
                <c:pt idx="349">
                  <c:v>95.0</c:v>
                </c:pt>
                <c:pt idx="350">
                  <c:v>96.0</c:v>
                </c:pt>
                <c:pt idx="351">
                  <c:v>96.0</c:v>
                </c:pt>
                <c:pt idx="352">
                  <c:v>96.0</c:v>
                </c:pt>
                <c:pt idx="353">
                  <c:v>96.0</c:v>
                </c:pt>
                <c:pt idx="354">
                  <c:v>96.0</c:v>
                </c:pt>
                <c:pt idx="355">
                  <c:v>97.0</c:v>
                </c:pt>
                <c:pt idx="356">
                  <c:v>98.0</c:v>
                </c:pt>
                <c:pt idx="357">
                  <c:v>98.0</c:v>
                </c:pt>
                <c:pt idx="358">
                  <c:v>99.0</c:v>
                </c:pt>
                <c:pt idx="359">
                  <c:v>99.0</c:v>
                </c:pt>
                <c:pt idx="360">
                  <c:v>99.0</c:v>
                </c:pt>
                <c:pt idx="361">
                  <c:v>100.0</c:v>
                </c:pt>
                <c:pt idx="362">
                  <c:v>100.0</c:v>
                </c:pt>
                <c:pt idx="363">
                  <c:v>100.0</c:v>
                </c:pt>
                <c:pt idx="364">
                  <c:v>100.0</c:v>
                </c:pt>
                <c:pt idx="365">
                  <c:v>100.0</c:v>
                </c:pt>
                <c:pt idx="366">
                  <c:v>100.0</c:v>
                </c:pt>
                <c:pt idx="367">
                  <c:v>100.0</c:v>
                </c:pt>
                <c:pt idx="368">
                  <c:v>100.0</c:v>
                </c:pt>
                <c:pt idx="369">
                  <c:v>100.0</c:v>
                </c:pt>
                <c:pt idx="370">
                  <c:v>100.0</c:v>
                </c:pt>
                <c:pt idx="371">
                  <c:v>100.0</c:v>
                </c:pt>
                <c:pt idx="372">
                  <c:v>101.0</c:v>
                </c:pt>
                <c:pt idx="373">
                  <c:v>101.0</c:v>
                </c:pt>
                <c:pt idx="374">
                  <c:v>101.0</c:v>
                </c:pt>
                <c:pt idx="375">
                  <c:v>101.0</c:v>
                </c:pt>
                <c:pt idx="376">
                  <c:v>101.0</c:v>
                </c:pt>
                <c:pt idx="377">
                  <c:v>101.0</c:v>
                </c:pt>
                <c:pt idx="378">
                  <c:v>101.0</c:v>
                </c:pt>
                <c:pt idx="379">
                  <c:v>102.0</c:v>
                </c:pt>
                <c:pt idx="380">
                  <c:v>102.0</c:v>
                </c:pt>
                <c:pt idx="381">
                  <c:v>102.0</c:v>
                </c:pt>
                <c:pt idx="382">
                  <c:v>102.0</c:v>
                </c:pt>
                <c:pt idx="383">
                  <c:v>103.0</c:v>
                </c:pt>
                <c:pt idx="384">
                  <c:v>104.0</c:v>
                </c:pt>
                <c:pt idx="385">
                  <c:v>104.0</c:v>
                </c:pt>
                <c:pt idx="386">
                  <c:v>104.0</c:v>
                </c:pt>
                <c:pt idx="387">
                  <c:v>104.0</c:v>
                </c:pt>
                <c:pt idx="388">
                  <c:v>105.0</c:v>
                </c:pt>
                <c:pt idx="389">
                  <c:v>105.0</c:v>
                </c:pt>
                <c:pt idx="390">
                  <c:v>106.0</c:v>
                </c:pt>
                <c:pt idx="391">
                  <c:v>106.0</c:v>
                </c:pt>
                <c:pt idx="392">
                  <c:v>106.0</c:v>
                </c:pt>
                <c:pt idx="393">
                  <c:v>106.0</c:v>
                </c:pt>
                <c:pt idx="394">
                  <c:v>106.0</c:v>
                </c:pt>
                <c:pt idx="395">
                  <c:v>106.0</c:v>
                </c:pt>
                <c:pt idx="396">
                  <c:v>106.0</c:v>
                </c:pt>
                <c:pt idx="397">
                  <c:v>106.0</c:v>
                </c:pt>
                <c:pt idx="398">
                  <c:v>106.0</c:v>
                </c:pt>
                <c:pt idx="399">
                  <c:v>106.0</c:v>
                </c:pt>
                <c:pt idx="400">
                  <c:v>106.0</c:v>
                </c:pt>
                <c:pt idx="401">
                  <c:v>106.0</c:v>
                </c:pt>
                <c:pt idx="402">
                  <c:v>106.0</c:v>
                </c:pt>
                <c:pt idx="403">
                  <c:v>106.0</c:v>
                </c:pt>
                <c:pt idx="404">
                  <c:v>107.0</c:v>
                </c:pt>
                <c:pt idx="405">
                  <c:v>107.0</c:v>
                </c:pt>
                <c:pt idx="406">
                  <c:v>107.0</c:v>
                </c:pt>
                <c:pt idx="407">
                  <c:v>107.0</c:v>
                </c:pt>
                <c:pt idx="408">
                  <c:v>107.0</c:v>
                </c:pt>
                <c:pt idx="409">
                  <c:v>107.0</c:v>
                </c:pt>
                <c:pt idx="410">
                  <c:v>107.0</c:v>
                </c:pt>
                <c:pt idx="411">
                  <c:v>107.0</c:v>
                </c:pt>
                <c:pt idx="412">
                  <c:v>107.0</c:v>
                </c:pt>
                <c:pt idx="413">
                  <c:v>107.0</c:v>
                </c:pt>
                <c:pt idx="414">
                  <c:v>107.0</c:v>
                </c:pt>
                <c:pt idx="415">
                  <c:v>108.0</c:v>
                </c:pt>
                <c:pt idx="416">
                  <c:v>109.0</c:v>
                </c:pt>
                <c:pt idx="417">
                  <c:v>109.0</c:v>
                </c:pt>
                <c:pt idx="418">
                  <c:v>109.0</c:v>
                </c:pt>
                <c:pt idx="419">
                  <c:v>109.0</c:v>
                </c:pt>
                <c:pt idx="420">
                  <c:v>109.0</c:v>
                </c:pt>
                <c:pt idx="421">
                  <c:v>109.0</c:v>
                </c:pt>
                <c:pt idx="422">
                  <c:v>109.0</c:v>
                </c:pt>
                <c:pt idx="423">
                  <c:v>109.0</c:v>
                </c:pt>
                <c:pt idx="424">
                  <c:v>110.0</c:v>
                </c:pt>
                <c:pt idx="425">
                  <c:v>110.0</c:v>
                </c:pt>
                <c:pt idx="426">
                  <c:v>110.0</c:v>
                </c:pt>
                <c:pt idx="427">
                  <c:v>111.0</c:v>
                </c:pt>
                <c:pt idx="428">
                  <c:v>111.0</c:v>
                </c:pt>
                <c:pt idx="429">
                  <c:v>111.0</c:v>
                </c:pt>
                <c:pt idx="430">
                  <c:v>112.0</c:v>
                </c:pt>
                <c:pt idx="431">
                  <c:v>113.0</c:v>
                </c:pt>
                <c:pt idx="432">
                  <c:v>113.0</c:v>
                </c:pt>
                <c:pt idx="433">
                  <c:v>113.0</c:v>
                </c:pt>
                <c:pt idx="434">
                  <c:v>113.0</c:v>
                </c:pt>
                <c:pt idx="435">
                  <c:v>114.0</c:v>
                </c:pt>
                <c:pt idx="436">
                  <c:v>114.0</c:v>
                </c:pt>
                <c:pt idx="437">
                  <c:v>114.0</c:v>
                </c:pt>
                <c:pt idx="438">
                  <c:v>115.0</c:v>
                </c:pt>
                <c:pt idx="439">
                  <c:v>115.0</c:v>
                </c:pt>
                <c:pt idx="440">
                  <c:v>115.0</c:v>
                </c:pt>
                <c:pt idx="441">
                  <c:v>115.0</c:v>
                </c:pt>
                <c:pt idx="442">
                  <c:v>115.0</c:v>
                </c:pt>
                <c:pt idx="443">
                  <c:v>115.0</c:v>
                </c:pt>
                <c:pt idx="444">
                  <c:v>115.0</c:v>
                </c:pt>
                <c:pt idx="445">
                  <c:v>116.0</c:v>
                </c:pt>
                <c:pt idx="446">
                  <c:v>116.0</c:v>
                </c:pt>
                <c:pt idx="447">
                  <c:v>116.0</c:v>
                </c:pt>
                <c:pt idx="448">
                  <c:v>116.0</c:v>
                </c:pt>
                <c:pt idx="449">
                  <c:v>116.0</c:v>
                </c:pt>
                <c:pt idx="450">
                  <c:v>116.0</c:v>
                </c:pt>
                <c:pt idx="451">
                  <c:v>116.0</c:v>
                </c:pt>
                <c:pt idx="452">
                  <c:v>116.0</c:v>
                </c:pt>
                <c:pt idx="453">
                  <c:v>116.0</c:v>
                </c:pt>
                <c:pt idx="454">
                  <c:v>116.0</c:v>
                </c:pt>
                <c:pt idx="455">
                  <c:v>117.0</c:v>
                </c:pt>
                <c:pt idx="456">
                  <c:v>118.0</c:v>
                </c:pt>
                <c:pt idx="457">
                  <c:v>119.0</c:v>
                </c:pt>
                <c:pt idx="458">
                  <c:v>120.0</c:v>
                </c:pt>
                <c:pt idx="459">
                  <c:v>120.0</c:v>
                </c:pt>
                <c:pt idx="460">
                  <c:v>121.0</c:v>
                </c:pt>
                <c:pt idx="461">
                  <c:v>121.0</c:v>
                </c:pt>
                <c:pt idx="462">
                  <c:v>121.0</c:v>
                </c:pt>
                <c:pt idx="463">
                  <c:v>122.0</c:v>
                </c:pt>
                <c:pt idx="464">
                  <c:v>122.0</c:v>
                </c:pt>
                <c:pt idx="465">
                  <c:v>122.0</c:v>
                </c:pt>
                <c:pt idx="466">
                  <c:v>122.0</c:v>
                </c:pt>
                <c:pt idx="467">
                  <c:v>122.0</c:v>
                </c:pt>
                <c:pt idx="468">
                  <c:v>122.0</c:v>
                </c:pt>
                <c:pt idx="469">
                  <c:v>123.0</c:v>
                </c:pt>
                <c:pt idx="470">
                  <c:v>123.0</c:v>
                </c:pt>
                <c:pt idx="471">
                  <c:v>124.0</c:v>
                </c:pt>
                <c:pt idx="472">
                  <c:v>125.0</c:v>
                </c:pt>
                <c:pt idx="473">
                  <c:v>125.0</c:v>
                </c:pt>
                <c:pt idx="474">
                  <c:v>125.0</c:v>
                </c:pt>
                <c:pt idx="475">
                  <c:v>125.0</c:v>
                </c:pt>
                <c:pt idx="476">
                  <c:v>125.0</c:v>
                </c:pt>
                <c:pt idx="477">
                  <c:v>126.0</c:v>
                </c:pt>
                <c:pt idx="478">
                  <c:v>126.0</c:v>
                </c:pt>
                <c:pt idx="479">
                  <c:v>126.0</c:v>
                </c:pt>
                <c:pt idx="480">
                  <c:v>126.0</c:v>
                </c:pt>
                <c:pt idx="481">
                  <c:v>127.0</c:v>
                </c:pt>
                <c:pt idx="482">
                  <c:v>127.0</c:v>
                </c:pt>
                <c:pt idx="483">
                  <c:v>128.0</c:v>
                </c:pt>
                <c:pt idx="484">
                  <c:v>129.0</c:v>
                </c:pt>
                <c:pt idx="485">
                  <c:v>129.0</c:v>
                </c:pt>
                <c:pt idx="486">
                  <c:v>130.0</c:v>
                </c:pt>
                <c:pt idx="487">
                  <c:v>131.0</c:v>
                </c:pt>
                <c:pt idx="488">
                  <c:v>132.0</c:v>
                </c:pt>
                <c:pt idx="489">
                  <c:v>132.0</c:v>
                </c:pt>
                <c:pt idx="490">
                  <c:v>132.0</c:v>
                </c:pt>
                <c:pt idx="491">
                  <c:v>132.0</c:v>
                </c:pt>
                <c:pt idx="492">
                  <c:v>132.0</c:v>
                </c:pt>
                <c:pt idx="493">
                  <c:v>132.0</c:v>
                </c:pt>
                <c:pt idx="494">
                  <c:v>132.0</c:v>
                </c:pt>
                <c:pt idx="495">
                  <c:v>133.0</c:v>
                </c:pt>
                <c:pt idx="496">
                  <c:v>134.0</c:v>
                </c:pt>
                <c:pt idx="497">
                  <c:v>134.0</c:v>
                </c:pt>
                <c:pt idx="498">
                  <c:v>134.0</c:v>
                </c:pt>
                <c:pt idx="499">
                  <c:v>134.0</c:v>
                </c:pt>
                <c:pt idx="500">
                  <c:v>134.0</c:v>
                </c:pt>
                <c:pt idx="501">
                  <c:v>134.0</c:v>
                </c:pt>
                <c:pt idx="502">
                  <c:v>134.0</c:v>
                </c:pt>
                <c:pt idx="503">
                  <c:v>134.0</c:v>
                </c:pt>
                <c:pt idx="504">
                  <c:v>135.0</c:v>
                </c:pt>
                <c:pt idx="505">
                  <c:v>136.0</c:v>
                </c:pt>
                <c:pt idx="506">
                  <c:v>137.0</c:v>
                </c:pt>
                <c:pt idx="507">
                  <c:v>137.0</c:v>
                </c:pt>
                <c:pt idx="508">
                  <c:v>138.0</c:v>
                </c:pt>
                <c:pt idx="509">
                  <c:v>138.0</c:v>
                </c:pt>
                <c:pt idx="510">
                  <c:v>139.0</c:v>
                </c:pt>
                <c:pt idx="511">
                  <c:v>139.0</c:v>
                </c:pt>
                <c:pt idx="512">
                  <c:v>139.0</c:v>
                </c:pt>
                <c:pt idx="513">
                  <c:v>139.0</c:v>
                </c:pt>
                <c:pt idx="514">
                  <c:v>139.0</c:v>
                </c:pt>
                <c:pt idx="515">
                  <c:v>139.0</c:v>
                </c:pt>
                <c:pt idx="516">
                  <c:v>139.0</c:v>
                </c:pt>
                <c:pt idx="517">
                  <c:v>140.0</c:v>
                </c:pt>
                <c:pt idx="518">
                  <c:v>140.0</c:v>
                </c:pt>
                <c:pt idx="519">
                  <c:v>141.0</c:v>
                </c:pt>
                <c:pt idx="520">
                  <c:v>142.0</c:v>
                </c:pt>
                <c:pt idx="521">
                  <c:v>143.0</c:v>
                </c:pt>
                <c:pt idx="522">
                  <c:v>144.0</c:v>
                </c:pt>
                <c:pt idx="523">
                  <c:v>144.0</c:v>
                </c:pt>
                <c:pt idx="524">
                  <c:v>145.0</c:v>
                </c:pt>
                <c:pt idx="525">
                  <c:v>145.0</c:v>
                </c:pt>
                <c:pt idx="526">
                  <c:v>145.0</c:v>
                </c:pt>
                <c:pt idx="527">
                  <c:v>145.0</c:v>
                </c:pt>
                <c:pt idx="528">
                  <c:v>145.0</c:v>
                </c:pt>
                <c:pt idx="529">
                  <c:v>146.0</c:v>
                </c:pt>
                <c:pt idx="530">
                  <c:v>146.0</c:v>
                </c:pt>
                <c:pt idx="531">
                  <c:v>146.0</c:v>
                </c:pt>
                <c:pt idx="532">
                  <c:v>146.0</c:v>
                </c:pt>
                <c:pt idx="533">
                  <c:v>147.0</c:v>
                </c:pt>
                <c:pt idx="534">
                  <c:v>147.0</c:v>
                </c:pt>
                <c:pt idx="535">
                  <c:v>148.0</c:v>
                </c:pt>
                <c:pt idx="536">
                  <c:v>148.0</c:v>
                </c:pt>
                <c:pt idx="537">
                  <c:v>149.0</c:v>
                </c:pt>
                <c:pt idx="538">
                  <c:v>150.0</c:v>
                </c:pt>
                <c:pt idx="539">
                  <c:v>151.0</c:v>
                </c:pt>
                <c:pt idx="540">
                  <c:v>151.0</c:v>
                </c:pt>
                <c:pt idx="541">
                  <c:v>151.0</c:v>
                </c:pt>
                <c:pt idx="542">
                  <c:v>151.0</c:v>
                </c:pt>
                <c:pt idx="543">
                  <c:v>151.0</c:v>
                </c:pt>
                <c:pt idx="544">
                  <c:v>151.0</c:v>
                </c:pt>
                <c:pt idx="545">
                  <c:v>151.0</c:v>
                </c:pt>
                <c:pt idx="546">
                  <c:v>151.0</c:v>
                </c:pt>
                <c:pt idx="547">
                  <c:v>151.0</c:v>
                </c:pt>
                <c:pt idx="548">
                  <c:v>151.0</c:v>
                </c:pt>
                <c:pt idx="549">
                  <c:v>152.0</c:v>
                </c:pt>
                <c:pt idx="550">
                  <c:v>152.0</c:v>
                </c:pt>
                <c:pt idx="551">
                  <c:v>152.0</c:v>
                </c:pt>
                <c:pt idx="552">
                  <c:v>153.0</c:v>
                </c:pt>
                <c:pt idx="553">
                  <c:v>153.0</c:v>
                </c:pt>
                <c:pt idx="554">
                  <c:v>153.0</c:v>
                </c:pt>
                <c:pt idx="555">
                  <c:v>154.0</c:v>
                </c:pt>
                <c:pt idx="556">
                  <c:v>155.0</c:v>
                </c:pt>
                <c:pt idx="557">
                  <c:v>155.0</c:v>
                </c:pt>
                <c:pt idx="558">
                  <c:v>155.0</c:v>
                </c:pt>
                <c:pt idx="559">
                  <c:v>155.0</c:v>
                </c:pt>
                <c:pt idx="560">
                  <c:v>155.0</c:v>
                </c:pt>
                <c:pt idx="561">
                  <c:v>155.0</c:v>
                </c:pt>
                <c:pt idx="562">
                  <c:v>155.0</c:v>
                </c:pt>
                <c:pt idx="563">
                  <c:v>155.0</c:v>
                </c:pt>
                <c:pt idx="564">
                  <c:v>155.0</c:v>
                </c:pt>
                <c:pt idx="565">
                  <c:v>155.0</c:v>
                </c:pt>
                <c:pt idx="566">
                  <c:v>155.0</c:v>
                </c:pt>
                <c:pt idx="567">
                  <c:v>155.0</c:v>
                </c:pt>
                <c:pt idx="568">
                  <c:v>156.0</c:v>
                </c:pt>
                <c:pt idx="569">
                  <c:v>156.0</c:v>
                </c:pt>
                <c:pt idx="570">
                  <c:v>157.0</c:v>
                </c:pt>
                <c:pt idx="571">
                  <c:v>157.0</c:v>
                </c:pt>
                <c:pt idx="572">
                  <c:v>158.0</c:v>
                </c:pt>
                <c:pt idx="573">
                  <c:v>158.0</c:v>
                </c:pt>
                <c:pt idx="574">
                  <c:v>158.0</c:v>
                </c:pt>
                <c:pt idx="575">
                  <c:v>159.0</c:v>
                </c:pt>
                <c:pt idx="576">
                  <c:v>160.0</c:v>
                </c:pt>
                <c:pt idx="577">
                  <c:v>161.0</c:v>
                </c:pt>
                <c:pt idx="578">
                  <c:v>161.0</c:v>
                </c:pt>
                <c:pt idx="579">
                  <c:v>162.0</c:v>
                </c:pt>
                <c:pt idx="580">
                  <c:v>163.0</c:v>
                </c:pt>
                <c:pt idx="581">
                  <c:v>163.0</c:v>
                </c:pt>
                <c:pt idx="582">
                  <c:v>163.0</c:v>
                </c:pt>
                <c:pt idx="583">
                  <c:v>163.0</c:v>
                </c:pt>
                <c:pt idx="584">
                  <c:v>164.0</c:v>
                </c:pt>
                <c:pt idx="585">
                  <c:v>165.0</c:v>
                </c:pt>
                <c:pt idx="586">
                  <c:v>166.0</c:v>
                </c:pt>
                <c:pt idx="587">
                  <c:v>167.0</c:v>
                </c:pt>
                <c:pt idx="588">
                  <c:v>167.0</c:v>
                </c:pt>
                <c:pt idx="589">
                  <c:v>167.0</c:v>
                </c:pt>
                <c:pt idx="590">
                  <c:v>167.0</c:v>
                </c:pt>
                <c:pt idx="591">
                  <c:v>167.0</c:v>
                </c:pt>
                <c:pt idx="592">
                  <c:v>168.0</c:v>
                </c:pt>
                <c:pt idx="593">
                  <c:v>168.0</c:v>
                </c:pt>
                <c:pt idx="594">
                  <c:v>168.0</c:v>
                </c:pt>
                <c:pt idx="595">
                  <c:v>169.0</c:v>
                </c:pt>
                <c:pt idx="596">
                  <c:v>170.0</c:v>
                </c:pt>
                <c:pt idx="597">
                  <c:v>170.0</c:v>
                </c:pt>
                <c:pt idx="598">
                  <c:v>170.0</c:v>
                </c:pt>
                <c:pt idx="599">
                  <c:v>170.0</c:v>
                </c:pt>
                <c:pt idx="600">
                  <c:v>170.0</c:v>
                </c:pt>
                <c:pt idx="601">
                  <c:v>170.0</c:v>
                </c:pt>
                <c:pt idx="602">
                  <c:v>170.0</c:v>
                </c:pt>
                <c:pt idx="603">
                  <c:v>170.0</c:v>
                </c:pt>
                <c:pt idx="604">
                  <c:v>170.0</c:v>
                </c:pt>
                <c:pt idx="605">
                  <c:v>170.0</c:v>
                </c:pt>
                <c:pt idx="606">
                  <c:v>170.0</c:v>
                </c:pt>
                <c:pt idx="607">
                  <c:v>170.0</c:v>
                </c:pt>
                <c:pt idx="608">
                  <c:v>170.0</c:v>
                </c:pt>
                <c:pt idx="609">
                  <c:v>170.0</c:v>
                </c:pt>
                <c:pt idx="610">
                  <c:v>170.0</c:v>
                </c:pt>
                <c:pt idx="611">
                  <c:v>170.0</c:v>
                </c:pt>
                <c:pt idx="612">
                  <c:v>171.0</c:v>
                </c:pt>
                <c:pt idx="613">
                  <c:v>171.0</c:v>
                </c:pt>
                <c:pt idx="614">
                  <c:v>171.0</c:v>
                </c:pt>
                <c:pt idx="615">
                  <c:v>171.0</c:v>
                </c:pt>
                <c:pt idx="616">
                  <c:v>171.0</c:v>
                </c:pt>
                <c:pt idx="617">
                  <c:v>171.0</c:v>
                </c:pt>
                <c:pt idx="618">
                  <c:v>171.0</c:v>
                </c:pt>
                <c:pt idx="619">
                  <c:v>171.0</c:v>
                </c:pt>
                <c:pt idx="620">
                  <c:v>171.0</c:v>
                </c:pt>
                <c:pt idx="621">
                  <c:v>171.0</c:v>
                </c:pt>
                <c:pt idx="622">
                  <c:v>172.0</c:v>
                </c:pt>
                <c:pt idx="623">
                  <c:v>172.0</c:v>
                </c:pt>
                <c:pt idx="624">
                  <c:v>173.0</c:v>
                </c:pt>
                <c:pt idx="625">
                  <c:v>174.0</c:v>
                </c:pt>
                <c:pt idx="626">
                  <c:v>174.0</c:v>
                </c:pt>
                <c:pt idx="627">
                  <c:v>174.0</c:v>
                </c:pt>
                <c:pt idx="628">
                  <c:v>174.0</c:v>
                </c:pt>
                <c:pt idx="629">
                  <c:v>175.0</c:v>
                </c:pt>
                <c:pt idx="630">
                  <c:v>176.0</c:v>
                </c:pt>
                <c:pt idx="631">
                  <c:v>176.0</c:v>
                </c:pt>
                <c:pt idx="632">
                  <c:v>176.0</c:v>
                </c:pt>
                <c:pt idx="633">
                  <c:v>176.0</c:v>
                </c:pt>
                <c:pt idx="634">
                  <c:v>176.0</c:v>
                </c:pt>
                <c:pt idx="635">
                  <c:v>177.0</c:v>
                </c:pt>
                <c:pt idx="636">
                  <c:v>178.0</c:v>
                </c:pt>
                <c:pt idx="637">
                  <c:v>179.0</c:v>
                </c:pt>
                <c:pt idx="638">
                  <c:v>179.0</c:v>
                </c:pt>
                <c:pt idx="639">
                  <c:v>180.0</c:v>
                </c:pt>
                <c:pt idx="640">
                  <c:v>180.0</c:v>
                </c:pt>
                <c:pt idx="641">
                  <c:v>180.0</c:v>
                </c:pt>
                <c:pt idx="642">
                  <c:v>180.0</c:v>
                </c:pt>
                <c:pt idx="643">
                  <c:v>181.0</c:v>
                </c:pt>
                <c:pt idx="644">
                  <c:v>182.0</c:v>
                </c:pt>
                <c:pt idx="645">
                  <c:v>182.0</c:v>
                </c:pt>
                <c:pt idx="646">
                  <c:v>182.0</c:v>
                </c:pt>
                <c:pt idx="647">
                  <c:v>182.0</c:v>
                </c:pt>
                <c:pt idx="648">
                  <c:v>182.0</c:v>
                </c:pt>
                <c:pt idx="649">
                  <c:v>182.0</c:v>
                </c:pt>
                <c:pt idx="650">
                  <c:v>182.0</c:v>
                </c:pt>
                <c:pt idx="651">
                  <c:v>183.0</c:v>
                </c:pt>
                <c:pt idx="652">
                  <c:v>183.0</c:v>
                </c:pt>
                <c:pt idx="653">
                  <c:v>183.0</c:v>
                </c:pt>
                <c:pt idx="654">
                  <c:v>183.0</c:v>
                </c:pt>
                <c:pt idx="655">
                  <c:v>183.0</c:v>
                </c:pt>
                <c:pt idx="656">
                  <c:v>183.0</c:v>
                </c:pt>
                <c:pt idx="657">
                  <c:v>183.0</c:v>
                </c:pt>
                <c:pt idx="658">
                  <c:v>183.0</c:v>
                </c:pt>
                <c:pt idx="659">
                  <c:v>183.0</c:v>
                </c:pt>
                <c:pt idx="660">
                  <c:v>183.0</c:v>
                </c:pt>
                <c:pt idx="661">
                  <c:v>184.0</c:v>
                </c:pt>
                <c:pt idx="662">
                  <c:v>184.0</c:v>
                </c:pt>
                <c:pt idx="663">
                  <c:v>184.0</c:v>
                </c:pt>
                <c:pt idx="664">
                  <c:v>185.0</c:v>
                </c:pt>
                <c:pt idx="665">
                  <c:v>185.0</c:v>
                </c:pt>
                <c:pt idx="666">
                  <c:v>185.0</c:v>
                </c:pt>
                <c:pt idx="667">
                  <c:v>185.0</c:v>
                </c:pt>
                <c:pt idx="668">
                  <c:v>186.0</c:v>
                </c:pt>
                <c:pt idx="669">
                  <c:v>186.0</c:v>
                </c:pt>
                <c:pt idx="670">
                  <c:v>187.0</c:v>
                </c:pt>
                <c:pt idx="671">
                  <c:v>187.0</c:v>
                </c:pt>
                <c:pt idx="672">
                  <c:v>188.0</c:v>
                </c:pt>
                <c:pt idx="673">
                  <c:v>188.0</c:v>
                </c:pt>
                <c:pt idx="674">
                  <c:v>188.0</c:v>
                </c:pt>
                <c:pt idx="675">
                  <c:v>188.0</c:v>
                </c:pt>
                <c:pt idx="676">
                  <c:v>189.0</c:v>
                </c:pt>
                <c:pt idx="677">
                  <c:v>189.0</c:v>
                </c:pt>
                <c:pt idx="678">
                  <c:v>190.0</c:v>
                </c:pt>
                <c:pt idx="679">
                  <c:v>191.0</c:v>
                </c:pt>
                <c:pt idx="680">
                  <c:v>191.0</c:v>
                </c:pt>
                <c:pt idx="681">
                  <c:v>191.0</c:v>
                </c:pt>
                <c:pt idx="682">
                  <c:v>191.0</c:v>
                </c:pt>
                <c:pt idx="683">
                  <c:v>191.0</c:v>
                </c:pt>
                <c:pt idx="684">
                  <c:v>192.0</c:v>
                </c:pt>
                <c:pt idx="685">
                  <c:v>192.0</c:v>
                </c:pt>
                <c:pt idx="686">
                  <c:v>192.0</c:v>
                </c:pt>
                <c:pt idx="687">
                  <c:v>192.0</c:v>
                </c:pt>
                <c:pt idx="688">
                  <c:v>192.0</c:v>
                </c:pt>
                <c:pt idx="689">
                  <c:v>192.0</c:v>
                </c:pt>
                <c:pt idx="690">
                  <c:v>192.0</c:v>
                </c:pt>
                <c:pt idx="691">
                  <c:v>192.0</c:v>
                </c:pt>
                <c:pt idx="692">
                  <c:v>192.0</c:v>
                </c:pt>
                <c:pt idx="693">
                  <c:v>192.0</c:v>
                </c:pt>
                <c:pt idx="694">
                  <c:v>192.0</c:v>
                </c:pt>
                <c:pt idx="695">
                  <c:v>192.0</c:v>
                </c:pt>
                <c:pt idx="696">
                  <c:v>192.0</c:v>
                </c:pt>
                <c:pt idx="697">
                  <c:v>192.0</c:v>
                </c:pt>
                <c:pt idx="698">
                  <c:v>192.0</c:v>
                </c:pt>
                <c:pt idx="699">
                  <c:v>192.0</c:v>
                </c:pt>
                <c:pt idx="700">
                  <c:v>192.0</c:v>
                </c:pt>
                <c:pt idx="701">
                  <c:v>193.0</c:v>
                </c:pt>
                <c:pt idx="702">
                  <c:v>193.0</c:v>
                </c:pt>
                <c:pt idx="703">
                  <c:v>193.0</c:v>
                </c:pt>
                <c:pt idx="704">
                  <c:v>194.0</c:v>
                </c:pt>
                <c:pt idx="705">
                  <c:v>194.0</c:v>
                </c:pt>
                <c:pt idx="706">
                  <c:v>194.0</c:v>
                </c:pt>
                <c:pt idx="707">
                  <c:v>194.0</c:v>
                </c:pt>
                <c:pt idx="708">
                  <c:v>194.0</c:v>
                </c:pt>
                <c:pt idx="709">
                  <c:v>194.0</c:v>
                </c:pt>
                <c:pt idx="710">
                  <c:v>194.0</c:v>
                </c:pt>
                <c:pt idx="711">
                  <c:v>194.0</c:v>
                </c:pt>
                <c:pt idx="712">
                  <c:v>194.0</c:v>
                </c:pt>
                <c:pt idx="713">
                  <c:v>194.0</c:v>
                </c:pt>
                <c:pt idx="714">
                  <c:v>194.0</c:v>
                </c:pt>
                <c:pt idx="715">
                  <c:v>194.0</c:v>
                </c:pt>
                <c:pt idx="716">
                  <c:v>194.0</c:v>
                </c:pt>
                <c:pt idx="717">
                  <c:v>194.0</c:v>
                </c:pt>
                <c:pt idx="718">
                  <c:v>194.0</c:v>
                </c:pt>
                <c:pt idx="719">
                  <c:v>194.0</c:v>
                </c:pt>
                <c:pt idx="720">
                  <c:v>194.0</c:v>
                </c:pt>
                <c:pt idx="721">
                  <c:v>194.0</c:v>
                </c:pt>
                <c:pt idx="722">
                  <c:v>194.0</c:v>
                </c:pt>
                <c:pt idx="723">
                  <c:v>194.0</c:v>
                </c:pt>
                <c:pt idx="724">
                  <c:v>194.0</c:v>
                </c:pt>
                <c:pt idx="725">
                  <c:v>194.0</c:v>
                </c:pt>
                <c:pt idx="726">
                  <c:v>195.0</c:v>
                </c:pt>
                <c:pt idx="727">
                  <c:v>195.0</c:v>
                </c:pt>
                <c:pt idx="728">
                  <c:v>196.0</c:v>
                </c:pt>
                <c:pt idx="729">
                  <c:v>196.0</c:v>
                </c:pt>
                <c:pt idx="730">
                  <c:v>196.0</c:v>
                </c:pt>
                <c:pt idx="731">
                  <c:v>196.0</c:v>
                </c:pt>
                <c:pt idx="732">
                  <c:v>196.0</c:v>
                </c:pt>
                <c:pt idx="733">
                  <c:v>196.0</c:v>
                </c:pt>
                <c:pt idx="734">
                  <c:v>197.0</c:v>
                </c:pt>
                <c:pt idx="735">
                  <c:v>198.0</c:v>
                </c:pt>
                <c:pt idx="736">
                  <c:v>199.0</c:v>
                </c:pt>
                <c:pt idx="737">
                  <c:v>199.0</c:v>
                </c:pt>
                <c:pt idx="738">
                  <c:v>199.0</c:v>
                </c:pt>
                <c:pt idx="739">
                  <c:v>199.0</c:v>
                </c:pt>
                <c:pt idx="740">
                  <c:v>199.0</c:v>
                </c:pt>
                <c:pt idx="741">
                  <c:v>199.0</c:v>
                </c:pt>
                <c:pt idx="742">
                  <c:v>199.0</c:v>
                </c:pt>
                <c:pt idx="743">
                  <c:v>199.0</c:v>
                </c:pt>
                <c:pt idx="744">
                  <c:v>199.0</c:v>
                </c:pt>
                <c:pt idx="745">
                  <c:v>200.0</c:v>
                </c:pt>
                <c:pt idx="746">
                  <c:v>200.0</c:v>
                </c:pt>
                <c:pt idx="747">
                  <c:v>200.0</c:v>
                </c:pt>
                <c:pt idx="748">
                  <c:v>200.0</c:v>
                </c:pt>
                <c:pt idx="749">
                  <c:v>200.0</c:v>
                </c:pt>
                <c:pt idx="750">
                  <c:v>200.0</c:v>
                </c:pt>
                <c:pt idx="751">
                  <c:v>200.0</c:v>
                </c:pt>
                <c:pt idx="752">
                  <c:v>200.0</c:v>
                </c:pt>
                <c:pt idx="753">
                  <c:v>200.0</c:v>
                </c:pt>
                <c:pt idx="754">
                  <c:v>200.0</c:v>
                </c:pt>
                <c:pt idx="755">
                  <c:v>200.0</c:v>
                </c:pt>
                <c:pt idx="756">
                  <c:v>200.0</c:v>
                </c:pt>
                <c:pt idx="757">
                  <c:v>200.0</c:v>
                </c:pt>
                <c:pt idx="758">
                  <c:v>200.0</c:v>
                </c:pt>
                <c:pt idx="759">
                  <c:v>200.0</c:v>
                </c:pt>
                <c:pt idx="760">
                  <c:v>200.0</c:v>
                </c:pt>
                <c:pt idx="761">
                  <c:v>201.0</c:v>
                </c:pt>
                <c:pt idx="762">
                  <c:v>201.0</c:v>
                </c:pt>
                <c:pt idx="763">
                  <c:v>201.0</c:v>
                </c:pt>
                <c:pt idx="764">
                  <c:v>201.0</c:v>
                </c:pt>
                <c:pt idx="765">
                  <c:v>201.0</c:v>
                </c:pt>
                <c:pt idx="766">
                  <c:v>201.0</c:v>
                </c:pt>
                <c:pt idx="767">
                  <c:v>202.0</c:v>
                </c:pt>
                <c:pt idx="768">
                  <c:v>202.0</c:v>
                </c:pt>
                <c:pt idx="769">
                  <c:v>202.0</c:v>
                </c:pt>
                <c:pt idx="770">
                  <c:v>202.0</c:v>
                </c:pt>
                <c:pt idx="771">
                  <c:v>203.0</c:v>
                </c:pt>
                <c:pt idx="772">
                  <c:v>203.0</c:v>
                </c:pt>
                <c:pt idx="773">
                  <c:v>203.0</c:v>
                </c:pt>
                <c:pt idx="774">
                  <c:v>203.0</c:v>
                </c:pt>
                <c:pt idx="775">
                  <c:v>203.0</c:v>
                </c:pt>
                <c:pt idx="776">
                  <c:v>203.0</c:v>
                </c:pt>
                <c:pt idx="777">
                  <c:v>203.0</c:v>
                </c:pt>
                <c:pt idx="778">
                  <c:v>203.0</c:v>
                </c:pt>
                <c:pt idx="779">
                  <c:v>203.0</c:v>
                </c:pt>
                <c:pt idx="780">
                  <c:v>203.0</c:v>
                </c:pt>
                <c:pt idx="781">
                  <c:v>203.0</c:v>
                </c:pt>
                <c:pt idx="782">
                  <c:v>203.0</c:v>
                </c:pt>
                <c:pt idx="783">
                  <c:v>203.0</c:v>
                </c:pt>
                <c:pt idx="784">
                  <c:v>204.0</c:v>
                </c:pt>
                <c:pt idx="785">
                  <c:v>205.0</c:v>
                </c:pt>
                <c:pt idx="786">
                  <c:v>206.0</c:v>
                </c:pt>
                <c:pt idx="787">
                  <c:v>207.0</c:v>
                </c:pt>
                <c:pt idx="788">
                  <c:v>207.0</c:v>
                </c:pt>
                <c:pt idx="789">
                  <c:v>207.0</c:v>
                </c:pt>
                <c:pt idx="790">
                  <c:v>207.0</c:v>
                </c:pt>
                <c:pt idx="791">
                  <c:v>207.0</c:v>
                </c:pt>
                <c:pt idx="792">
                  <c:v>207.0</c:v>
                </c:pt>
                <c:pt idx="793">
                  <c:v>208.0</c:v>
                </c:pt>
                <c:pt idx="794">
                  <c:v>208.0</c:v>
                </c:pt>
                <c:pt idx="795">
                  <c:v>208.0</c:v>
                </c:pt>
                <c:pt idx="796">
                  <c:v>208.0</c:v>
                </c:pt>
                <c:pt idx="797">
                  <c:v>208.0</c:v>
                </c:pt>
                <c:pt idx="798">
                  <c:v>208.0</c:v>
                </c:pt>
                <c:pt idx="799">
                  <c:v>208.0</c:v>
                </c:pt>
                <c:pt idx="800">
                  <c:v>208.0</c:v>
                </c:pt>
                <c:pt idx="801">
                  <c:v>208.0</c:v>
                </c:pt>
                <c:pt idx="802">
                  <c:v>208.0</c:v>
                </c:pt>
                <c:pt idx="803">
                  <c:v>209.0</c:v>
                </c:pt>
                <c:pt idx="804">
                  <c:v>209.0</c:v>
                </c:pt>
                <c:pt idx="805">
                  <c:v>210.0</c:v>
                </c:pt>
                <c:pt idx="806">
                  <c:v>210.0</c:v>
                </c:pt>
                <c:pt idx="807">
                  <c:v>210.0</c:v>
                </c:pt>
                <c:pt idx="808">
                  <c:v>210.0</c:v>
                </c:pt>
                <c:pt idx="809">
                  <c:v>210.0</c:v>
                </c:pt>
                <c:pt idx="810">
                  <c:v>210.0</c:v>
                </c:pt>
                <c:pt idx="811">
                  <c:v>211.0</c:v>
                </c:pt>
                <c:pt idx="812">
                  <c:v>212.0</c:v>
                </c:pt>
                <c:pt idx="813">
                  <c:v>212.0</c:v>
                </c:pt>
                <c:pt idx="814">
                  <c:v>212.0</c:v>
                </c:pt>
                <c:pt idx="815">
                  <c:v>212.0</c:v>
                </c:pt>
                <c:pt idx="816">
                  <c:v>212.0</c:v>
                </c:pt>
                <c:pt idx="817">
                  <c:v>212.0</c:v>
                </c:pt>
                <c:pt idx="818">
                  <c:v>213.0</c:v>
                </c:pt>
                <c:pt idx="819">
                  <c:v>213.0</c:v>
                </c:pt>
                <c:pt idx="820">
                  <c:v>213.0</c:v>
                </c:pt>
                <c:pt idx="821">
                  <c:v>213.0</c:v>
                </c:pt>
                <c:pt idx="822">
                  <c:v>213.0</c:v>
                </c:pt>
                <c:pt idx="823">
                  <c:v>213.0</c:v>
                </c:pt>
                <c:pt idx="824">
                  <c:v>213.0</c:v>
                </c:pt>
                <c:pt idx="825">
                  <c:v>214.0</c:v>
                </c:pt>
                <c:pt idx="826">
                  <c:v>214.0</c:v>
                </c:pt>
                <c:pt idx="827">
                  <c:v>214.0</c:v>
                </c:pt>
                <c:pt idx="828">
                  <c:v>214.0</c:v>
                </c:pt>
                <c:pt idx="829">
                  <c:v>214.0</c:v>
                </c:pt>
                <c:pt idx="830">
                  <c:v>214.0</c:v>
                </c:pt>
                <c:pt idx="831">
                  <c:v>214.0</c:v>
                </c:pt>
                <c:pt idx="832">
                  <c:v>214.0</c:v>
                </c:pt>
                <c:pt idx="833">
                  <c:v>214.0</c:v>
                </c:pt>
                <c:pt idx="834">
                  <c:v>214.0</c:v>
                </c:pt>
                <c:pt idx="835">
                  <c:v>214.0</c:v>
                </c:pt>
                <c:pt idx="836">
                  <c:v>214.0</c:v>
                </c:pt>
                <c:pt idx="837">
                  <c:v>214.0</c:v>
                </c:pt>
                <c:pt idx="838">
                  <c:v>214.0</c:v>
                </c:pt>
                <c:pt idx="839">
                  <c:v>214.0</c:v>
                </c:pt>
                <c:pt idx="840">
                  <c:v>215.0</c:v>
                </c:pt>
                <c:pt idx="841">
                  <c:v>215.0</c:v>
                </c:pt>
                <c:pt idx="842">
                  <c:v>215.0</c:v>
                </c:pt>
                <c:pt idx="843">
                  <c:v>215.0</c:v>
                </c:pt>
                <c:pt idx="844">
                  <c:v>215.0</c:v>
                </c:pt>
                <c:pt idx="845">
                  <c:v>215.0</c:v>
                </c:pt>
                <c:pt idx="846">
                  <c:v>215.0</c:v>
                </c:pt>
                <c:pt idx="847">
                  <c:v>215.0</c:v>
                </c:pt>
                <c:pt idx="848">
                  <c:v>216.0</c:v>
                </c:pt>
                <c:pt idx="849">
                  <c:v>217.0</c:v>
                </c:pt>
                <c:pt idx="850">
                  <c:v>218.0</c:v>
                </c:pt>
                <c:pt idx="851">
                  <c:v>219.0</c:v>
                </c:pt>
                <c:pt idx="852">
                  <c:v>219.0</c:v>
                </c:pt>
                <c:pt idx="853">
                  <c:v>219.0</c:v>
                </c:pt>
                <c:pt idx="854">
                  <c:v>219.0</c:v>
                </c:pt>
                <c:pt idx="855">
                  <c:v>220.0</c:v>
                </c:pt>
                <c:pt idx="856">
                  <c:v>220.0</c:v>
                </c:pt>
                <c:pt idx="857">
                  <c:v>220.0</c:v>
                </c:pt>
                <c:pt idx="858">
                  <c:v>221.0</c:v>
                </c:pt>
                <c:pt idx="859">
                  <c:v>222.0</c:v>
                </c:pt>
                <c:pt idx="860">
                  <c:v>222.0</c:v>
                </c:pt>
                <c:pt idx="861">
                  <c:v>222.0</c:v>
                </c:pt>
                <c:pt idx="862">
                  <c:v>222.0</c:v>
                </c:pt>
                <c:pt idx="863">
                  <c:v>222.0</c:v>
                </c:pt>
                <c:pt idx="864">
                  <c:v>222.0</c:v>
                </c:pt>
                <c:pt idx="865">
                  <c:v>222.0</c:v>
                </c:pt>
                <c:pt idx="866">
                  <c:v>222.0</c:v>
                </c:pt>
                <c:pt idx="867">
                  <c:v>223.0</c:v>
                </c:pt>
                <c:pt idx="868">
                  <c:v>223.0</c:v>
                </c:pt>
                <c:pt idx="869">
                  <c:v>223.0</c:v>
                </c:pt>
                <c:pt idx="870">
                  <c:v>224.0</c:v>
                </c:pt>
                <c:pt idx="871">
                  <c:v>225.0</c:v>
                </c:pt>
                <c:pt idx="872">
                  <c:v>225.0</c:v>
                </c:pt>
                <c:pt idx="873">
                  <c:v>225.0</c:v>
                </c:pt>
                <c:pt idx="874">
                  <c:v>225.0</c:v>
                </c:pt>
                <c:pt idx="875">
                  <c:v>225.0</c:v>
                </c:pt>
                <c:pt idx="876">
                  <c:v>225.0</c:v>
                </c:pt>
                <c:pt idx="877">
                  <c:v>225.0</c:v>
                </c:pt>
                <c:pt idx="878">
                  <c:v>225.0</c:v>
                </c:pt>
                <c:pt idx="879">
                  <c:v>225.0</c:v>
                </c:pt>
                <c:pt idx="880">
                  <c:v>225.0</c:v>
                </c:pt>
                <c:pt idx="881">
                  <c:v>225.0</c:v>
                </c:pt>
                <c:pt idx="882">
                  <c:v>225.0</c:v>
                </c:pt>
                <c:pt idx="883">
                  <c:v>225.0</c:v>
                </c:pt>
                <c:pt idx="884">
                  <c:v>225.0</c:v>
                </c:pt>
                <c:pt idx="885">
                  <c:v>226.0</c:v>
                </c:pt>
                <c:pt idx="886">
                  <c:v>226.0</c:v>
                </c:pt>
                <c:pt idx="887">
                  <c:v>226.0</c:v>
                </c:pt>
                <c:pt idx="888">
                  <c:v>226.0</c:v>
                </c:pt>
                <c:pt idx="889">
                  <c:v>226.0</c:v>
                </c:pt>
                <c:pt idx="890">
                  <c:v>226.0</c:v>
                </c:pt>
                <c:pt idx="891">
                  <c:v>227.0</c:v>
                </c:pt>
                <c:pt idx="892">
                  <c:v>227.0</c:v>
                </c:pt>
                <c:pt idx="893">
                  <c:v>227.0</c:v>
                </c:pt>
                <c:pt idx="894">
                  <c:v>228.0</c:v>
                </c:pt>
                <c:pt idx="895">
                  <c:v>229.0</c:v>
                </c:pt>
                <c:pt idx="896">
                  <c:v>230.0</c:v>
                </c:pt>
                <c:pt idx="897">
                  <c:v>231.0</c:v>
                </c:pt>
                <c:pt idx="898">
                  <c:v>231.0</c:v>
                </c:pt>
                <c:pt idx="899">
                  <c:v>232.0</c:v>
                </c:pt>
                <c:pt idx="900">
                  <c:v>232.0</c:v>
                </c:pt>
                <c:pt idx="901">
                  <c:v>232.0</c:v>
                </c:pt>
                <c:pt idx="902">
                  <c:v>233.0</c:v>
                </c:pt>
                <c:pt idx="903">
                  <c:v>233.0</c:v>
                </c:pt>
                <c:pt idx="904">
                  <c:v>233.0</c:v>
                </c:pt>
                <c:pt idx="905">
                  <c:v>233.0</c:v>
                </c:pt>
                <c:pt idx="906">
                  <c:v>234.0</c:v>
                </c:pt>
                <c:pt idx="907">
                  <c:v>234.0</c:v>
                </c:pt>
                <c:pt idx="908">
                  <c:v>234.0</c:v>
                </c:pt>
                <c:pt idx="909">
                  <c:v>234.0</c:v>
                </c:pt>
                <c:pt idx="910">
                  <c:v>234.0</c:v>
                </c:pt>
                <c:pt idx="911">
                  <c:v>234.0</c:v>
                </c:pt>
                <c:pt idx="912">
                  <c:v>234.0</c:v>
                </c:pt>
                <c:pt idx="913">
                  <c:v>235.0</c:v>
                </c:pt>
                <c:pt idx="914">
                  <c:v>236.0</c:v>
                </c:pt>
                <c:pt idx="915">
                  <c:v>236.0</c:v>
                </c:pt>
                <c:pt idx="916">
                  <c:v>236.0</c:v>
                </c:pt>
                <c:pt idx="917">
                  <c:v>236.0</c:v>
                </c:pt>
                <c:pt idx="918">
                  <c:v>236.0</c:v>
                </c:pt>
                <c:pt idx="919">
                  <c:v>236.0</c:v>
                </c:pt>
                <c:pt idx="920">
                  <c:v>236.0</c:v>
                </c:pt>
                <c:pt idx="921">
                  <c:v>236.0</c:v>
                </c:pt>
                <c:pt idx="922">
                  <c:v>237.0</c:v>
                </c:pt>
                <c:pt idx="923">
                  <c:v>237.0</c:v>
                </c:pt>
                <c:pt idx="924">
                  <c:v>238.0</c:v>
                </c:pt>
                <c:pt idx="925">
                  <c:v>238.0</c:v>
                </c:pt>
                <c:pt idx="926">
                  <c:v>238.0</c:v>
                </c:pt>
                <c:pt idx="927">
                  <c:v>239.0</c:v>
                </c:pt>
                <c:pt idx="928">
                  <c:v>239.0</c:v>
                </c:pt>
                <c:pt idx="929">
                  <c:v>239.0</c:v>
                </c:pt>
                <c:pt idx="930">
                  <c:v>239.0</c:v>
                </c:pt>
                <c:pt idx="931">
                  <c:v>239.0</c:v>
                </c:pt>
                <c:pt idx="932">
                  <c:v>239.0</c:v>
                </c:pt>
                <c:pt idx="933">
                  <c:v>239.0</c:v>
                </c:pt>
                <c:pt idx="934">
                  <c:v>239.0</c:v>
                </c:pt>
                <c:pt idx="935">
                  <c:v>239.0</c:v>
                </c:pt>
                <c:pt idx="936">
                  <c:v>239.0</c:v>
                </c:pt>
                <c:pt idx="937">
                  <c:v>239.0</c:v>
                </c:pt>
                <c:pt idx="938">
                  <c:v>239.0</c:v>
                </c:pt>
                <c:pt idx="939">
                  <c:v>239.0</c:v>
                </c:pt>
                <c:pt idx="940">
                  <c:v>240.0</c:v>
                </c:pt>
                <c:pt idx="941">
                  <c:v>241.0</c:v>
                </c:pt>
                <c:pt idx="942">
                  <c:v>242.0</c:v>
                </c:pt>
                <c:pt idx="943">
                  <c:v>242.0</c:v>
                </c:pt>
                <c:pt idx="944">
                  <c:v>242.0</c:v>
                </c:pt>
                <c:pt idx="945">
                  <c:v>242.0</c:v>
                </c:pt>
                <c:pt idx="946">
                  <c:v>242.0</c:v>
                </c:pt>
                <c:pt idx="947">
                  <c:v>242.0</c:v>
                </c:pt>
                <c:pt idx="948">
                  <c:v>242.0</c:v>
                </c:pt>
                <c:pt idx="949">
                  <c:v>242.0</c:v>
                </c:pt>
                <c:pt idx="950">
                  <c:v>242.0</c:v>
                </c:pt>
                <c:pt idx="951">
                  <c:v>242.0</c:v>
                </c:pt>
                <c:pt idx="952">
                  <c:v>242.0</c:v>
                </c:pt>
                <c:pt idx="953">
                  <c:v>242.0</c:v>
                </c:pt>
                <c:pt idx="954">
                  <c:v>243.0</c:v>
                </c:pt>
                <c:pt idx="955">
                  <c:v>243.0</c:v>
                </c:pt>
                <c:pt idx="956">
                  <c:v>243.0</c:v>
                </c:pt>
                <c:pt idx="957">
                  <c:v>243.0</c:v>
                </c:pt>
                <c:pt idx="958">
                  <c:v>244.0</c:v>
                </c:pt>
                <c:pt idx="959">
                  <c:v>244.0</c:v>
                </c:pt>
                <c:pt idx="960">
                  <c:v>245.0</c:v>
                </c:pt>
                <c:pt idx="961">
                  <c:v>245.0</c:v>
                </c:pt>
                <c:pt idx="962">
                  <c:v>246.0</c:v>
                </c:pt>
                <c:pt idx="963">
                  <c:v>246.0</c:v>
                </c:pt>
                <c:pt idx="964">
                  <c:v>246.0</c:v>
                </c:pt>
                <c:pt idx="965">
                  <c:v>247.0</c:v>
                </c:pt>
                <c:pt idx="966">
                  <c:v>247.0</c:v>
                </c:pt>
                <c:pt idx="967">
                  <c:v>247.0</c:v>
                </c:pt>
                <c:pt idx="968">
                  <c:v>248.0</c:v>
                </c:pt>
                <c:pt idx="969">
                  <c:v>248.0</c:v>
                </c:pt>
                <c:pt idx="970">
                  <c:v>248.0</c:v>
                </c:pt>
                <c:pt idx="971">
                  <c:v>248.0</c:v>
                </c:pt>
                <c:pt idx="972">
                  <c:v>248.0</c:v>
                </c:pt>
                <c:pt idx="973">
                  <c:v>248.0</c:v>
                </c:pt>
                <c:pt idx="974">
                  <c:v>248.0</c:v>
                </c:pt>
                <c:pt idx="975">
                  <c:v>248.0</c:v>
                </c:pt>
                <c:pt idx="976">
                  <c:v>248.0</c:v>
                </c:pt>
                <c:pt idx="977">
                  <c:v>248.0</c:v>
                </c:pt>
                <c:pt idx="978">
                  <c:v>248.0</c:v>
                </c:pt>
                <c:pt idx="979">
                  <c:v>249.0</c:v>
                </c:pt>
                <c:pt idx="980">
                  <c:v>249.0</c:v>
                </c:pt>
                <c:pt idx="981">
                  <c:v>250.0</c:v>
                </c:pt>
                <c:pt idx="982">
                  <c:v>250.0</c:v>
                </c:pt>
                <c:pt idx="983">
                  <c:v>250.0</c:v>
                </c:pt>
                <c:pt idx="984">
                  <c:v>251.0</c:v>
                </c:pt>
                <c:pt idx="985">
                  <c:v>251.0</c:v>
                </c:pt>
                <c:pt idx="986">
                  <c:v>252.0</c:v>
                </c:pt>
                <c:pt idx="987">
                  <c:v>253.0</c:v>
                </c:pt>
                <c:pt idx="988">
                  <c:v>253.0</c:v>
                </c:pt>
                <c:pt idx="989">
                  <c:v>253.0</c:v>
                </c:pt>
                <c:pt idx="990">
                  <c:v>253.0</c:v>
                </c:pt>
                <c:pt idx="991">
                  <c:v>253.0</c:v>
                </c:pt>
                <c:pt idx="992">
                  <c:v>253.0</c:v>
                </c:pt>
                <c:pt idx="993">
                  <c:v>253.0</c:v>
                </c:pt>
                <c:pt idx="994">
                  <c:v>253.0</c:v>
                </c:pt>
                <c:pt idx="995">
                  <c:v>253.0</c:v>
                </c:pt>
                <c:pt idx="996">
                  <c:v>254.0</c:v>
                </c:pt>
                <c:pt idx="997">
                  <c:v>254.0</c:v>
                </c:pt>
                <c:pt idx="998">
                  <c:v>254.0</c:v>
                </c:pt>
                <c:pt idx="999">
                  <c:v>254.0</c:v>
                </c:pt>
                <c:pt idx="1000">
                  <c:v>254.0</c:v>
                </c:pt>
                <c:pt idx="1001">
                  <c:v>254.0</c:v>
                </c:pt>
                <c:pt idx="1002">
                  <c:v>254.0</c:v>
                </c:pt>
                <c:pt idx="1003">
                  <c:v>255.0</c:v>
                </c:pt>
                <c:pt idx="1004">
                  <c:v>256.0</c:v>
                </c:pt>
                <c:pt idx="1005">
                  <c:v>257.0</c:v>
                </c:pt>
                <c:pt idx="1006">
                  <c:v>257.0</c:v>
                </c:pt>
                <c:pt idx="1007">
                  <c:v>258.0</c:v>
                </c:pt>
                <c:pt idx="1008">
                  <c:v>258.0</c:v>
                </c:pt>
                <c:pt idx="1009">
                  <c:v>258.0</c:v>
                </c:pt>
                <c:pt idx="1010">
                  <c:v>258.0</c:v>
                </c:pt>
                <c:pt idx="1011">
                  <c:v>259.0</c:v>
                </c:pt>
                <c:pt idx="1012">
                  <c:v>259.0</c:v>
                </c:pt>
                <c:pt idx="1013">
                  <c:v>260.0</c:v>
                </c:pt>
                <c:pt idx="1014">
                  <c:v>260.0</c:v>
                </c:pt>
                <c:pt idx="1015">
                  <c:v>260.0</c:v>
                </c:pt>
                <c:pt idx="1016">
                  <c:v>260.0</c:v>
                </c:pt>
                <c:pt idx="1017">
                  <c:v>260.0</c:v>
                </c:pt>
                <c:pt idx="1018">
                  <c:v>261.0</c:v>
                </c:pt>
                <c:pt idx="1019">
                  <c:v>262.0</c:v>
                </c:pt>
                <c:pt idx="1020">
                  <c:v>262.0</c:v>
                </c:pt>
                <c:pt idx="1021">
                  <c:v>262.0</c:v>
                </c:pt>
                <c:pt idx="1022">
                  <c:v>263.0</c:v>
                </c:pt>
                <c:pt idx="1023">
                  <c:v>263.0</c:v>
                </c:pt>
                <c:pt idx="1024">
                  <c:v>264.0</c:v>
                </c:pt>
                <c:pt idx="1025">
                  <c:v>264.0</c:v>
                </c:pt>
                <c:pt idx="1026">
                  <c:v>264.0</c:v>
                </c:pt>
                <c:pt idx="1027">
                  <c:v>265.0</c:v>
                </c:pt>
                <c:pt idx="1028">
                  <c:v>266.0</c:v>
                </c:pt>
                <c:pt idx="1029">
                  <c:v>266.0</c:v>
                </c:pt>
                <c:pt idx="1030">
                  <c:v>266.0</c:v>
                </c:pt>
                <c:pt idx="1031">
                  <c:v>266.0</c:v>
                </c:pt>
                <c:pt idx="1032">
                  <c:v>266.0</c:v>
                </c:pt>
                <c:pt idx="1033">
                  <c:v>266.0</c:v>
                </c:pt>
                <c:pt idx="1034">
                  <c:v>266.0</c:v>
                </c:pt>
                <c:pt idx="1035">
                  <c:v>266.0</c:v>
                </c:pt>
                <c:pt idx="1036">
                  <c:v>266.0</c:v>
                </c:pt>
                <c:pt idx="1037">
                  <c:v>266.0</c:v>
                </c:pt>
                <c:pt idx="1038">
                  <c:v>266.0</c:v>
                </c:pt>
                <c:pt idx="1039">
                  <c:v>267.0</c:v>
                </c:pt>
                <c:pt idx="1040">
                  <c:v>267.0</c:v>
                </c:pt>
                <c:pt idx="1041">
                  <c:v>267.0</c:v>
                </c:pt>
                <c:pt idx="1042">
                  <c:v>267.0</c:v>
                </c:pt>
                <c:pt idx="1043">
                  <c:v>268.0</c:v>
                </c:pt>
                <c:pt idx="1044">
                  <c:v>269.0</c:v>
                </c:pt>
                <c:pt idx="1045">
                  <c:v>269.0</c:v>
                </c:pt>
                <c:pt idx="1046">
                  <c:v>269.0</c:v>
                </c:pt>
                <c:pt idx="1047">
                  <c:v>269.0</c:v>
                </c:pt>
                <c:pt idx="1048">
                  <c:v>269.0</c:v>
                </c:pt>
                <c:pt idx="1049">
                  <c:v>269.0</c:v>
                </c:pt>
                <c:pt idx="1050">
                  <c:v>269.0</c:v>
                </c:pt>
                <c:pt idx="1051">
                  <c:v>269.0</c:v>
                </c:pt>
                <c:pt idx="1052">
                  <c:v>269.0</c:v>
                </c:pt>
                <c:pt idx="1053">
                  <c:v>269.0</c:v>
                </c:pt>
                <c:pt idx="1054">
                  <c:v>269.0</c:v>
                </c:pt>
                <c:pt idx="1055">
                  <c:v>269.0</c:v>
                </c:pt>
                <c:pt idx="1056">
                  <c:v>269.0</c:v>
                </c:pt>
                <c:pt idx="1057">
                  <c:v>269.0</c:v>
                </c:pt>
                <c:pt idx="1058">
                  <c:v>269.0</c:v>
                </c:pt>
                <c:pt idx="1059">
                  <c:v>269.0</c:v>
                </c:pt>
                <c:pt idx="1060">
                  <c:v>269.0</c:v>
                </c:pt>
                <c:pt idx="1061">
                  <c:v>269.0</c:v>
                </c:pt>
                <c:pt idx="1062">
                  <c:v>269.0</c:v>
                </c:pt>
                <c:pt idx="1063">
                  <c:v>269.0</c:v>
                </c:pt>
                <c:pt idx="1064">
                  <c:v>269.0</c:v>
                </c:pt>
                <c:pt idx="1065">
                  <c:v>269.0</c:v>
                </c:pt>
                <c:pt idx="1066">
                  <c:v>269.0</c:v>
                </c:pt>
                <c:pt idx="1067">
                  <c:v>269.0</c:v>
                </c:pt>
                <c:pt idx="1068">
                  <c:v>269.0</c:v>
                </c:pt>
                <c:pt idx="1069">
                  <c:v>270.0</c:v>
                </c:pt>
                <c:pt idx="1070">
                  <c:v>270.0</c:v>
                </c:pt>
                <c:pt idx="1071">
                  <c:v>271.0</c:v>
                </c:pt>
                <c:pt idx="1072">
                  <c:v>271.0</c:v>
                </c:pt>
                <c:pt idx="1073">
                  <c:v>271.0</c:v>
                </c:pt>
                <c:pt idx="1074">
                  <c:v>272.0</c:v>
                </c:pt>
                <c:pt idx="1075">
                  <c:v>272.0</c:v>
                </c:pt>
                <c:pt idx="1076">
                  <c:v>272.0</c:v>
                </c:pt>
                <c:pt idx="1077">
                  <c:v>272.0</c:v>
                </c:pt>
                <c:pt idx="1078">
                  <c:v>273.0</c:v>
                </c:pt>
                <c:pt idx="1079">
                  <c:v>274.0</c:v>
                </c:pt>
                <c:pt idx="1080">
                  <c:v>274.0</c:v>
                </c:pt>
                <c:pt idx="1081">
                  <c:v>274.0</c:v>
                </c:pt>
                <c:pt idx="1082">
                  <c:v>274.0</c:v>
                </c:pt>
                <c:pt idx="1083">
                  <c:v>274.0</c:v>
                </c:pt>
                <c:pt idx="1084">
                  <c:v>275.0</c:v>
                </c:pt>
                <c:pt idx="1085">
                  <c:v>275.0</c:v>
                </c:pt>
                <c:pt idx="1086">
                  <c:v>276.0</c:v>
                </c:pt>
                <c:pt idx="1087">
                  <c:v>277.0</c:v>
                </c:pt>
                <c:pt idx="1088">
                  <c:v>277.0</c:v>
                </c:pt>
                <c:pt idx="1089">
                  <c:v>277.0</c:v>
                </c:pt>
                <c:pt idx="1090">
                  <c:v>277.0</c:v>
                </c:pt>
                <c:pt idx="1091">
                  <c:v>277.0</c:v>
                </c:pt>
                <c:pt idx="1092">
                  <c:v>277.0</c:v>
                </c:pt>
                <c:pt idx="1093">
                  <c:v>277.0</c:v>
                </c:pt>
                <c:pt idx="1094">
                  <c:v>277.0</c:v>
                </c:pt>
                <c:pt idx="1095">
                  <c:v>277.0</c:v>
                </c:pt>
                <c:pt idx="1096">
                  <c:v>277.0</c:v>
                </c:pt>
                <c:pt idx="1097">
                  <c:v>277.0</c:v>
                </c:pt>
                <c:pt idx="1098">
                  <c:v>277.0</c:v>
                </c:pt>
                <c:pt idx="1099">
                  <c:v>277.0</c:v>
                </c:pt>
                <c:pt idx="1100">
                  <c:v>277.0</c:v>
                </c:pt>
                <c:pt idx="1101">
                  <c:v>278.0</c:v>
                </c:pt>
                <c:pt idx="1102">
                  <c:v>278.0</c:v>
                </c:pt>
                <c:pt idx="1103">
                  <c:v>278.0</c:v>
                </c:pt>
                <c:pt idx="1104">
                  <c:v>278.0</c:v>
                </c:pt>
                <c:pt idx="1105">
                  <c:v>279.0</c:v>
                </c:pt>
                <c:pt idx="1106">
                  <c:v>279.0</c:v>
                </c:pt>
                <c:pt idx="1107">
                  <c:v>279.0</c:v>
                </c:pt>
                <c:pt idx="1108">
                  <c:v>280.0</c:v>
                </c:pt>
                <c:pt idx="1109">
                  <c:v>281.0</c:v>
                </c:pt>
                <c:pt idx="1110">
                  <c:v>281.0</c:v>
                </c:pt>
                <c:pt idx="1111">
                  <c:v>281.0</c:v>
                </c:pt>
                <c:pt idx="1112">
                  <c:v>281.0</c:v>
                </c:pt>
                <c:pt idx="1113">
                  <c:v>281.0</c:v>
                </c:pt>
                <c:pt idx="1114">
                  <c:v>281.0</c:v>
                </c:pt>
                <c:pt idx="1115">
                  <c:v>281.0</c:v>
                </c:pt>
                <c:pt idx="1116">
                  <c:v>281.0</c:v>
                </c:pt>
                <c:pt idx="1117">
                  <c:v>281.0</c:v>
                </c:pt>
                <c:pt idx="1118">
                  <c:v>281.0</c:v>
                </c:pt>
                <c:pt idx="1119">
                  <c:v>281.0</c:v>
                </c:pt>
                <c:pt idx="1120">
                  <c:v>282.0</c:v>
                </c:pt>
                <c:pt idx="1121">
                  <c:v>282.0</c:v>
                </c:pt>
                <c:pt idx="1122">
                  <c:v>282.0</c:v>
                </c:pt>
                <c:pt idx="1123">
                  <c:v>282.0</c:v>
                </c:pt>
                <c:pt idx="1124">
                  <c:v>282.0</c:v>
                </c:pt>
                <c:pt idx="1125">
                  <c:v>282.0</c:v>
                </c:pt>
                <c:pt idx="1126">
                  <c:v>283.0</c:v>
                </c:pt>
                <c:pt idx="1127">
                  <c:v>283.0</c:v>
                </c:pt>
                <c:pt idx="1128">
                  <c:v>284.0</c:v>
                </c:pt>
                <c:pt idx="1129">
                  <c:v>284.0</c:v>
                </c:pt>
                <c:pt idx="1130">
                  <c:v>284.0</c:v>
                </c:pt>
                <c:pt idx="1131">
                  <c:v>284.0</c:v>
                </c:pt>
                <c:pt idx="1132">
                  <c:v>284.0</c:v>
                </c:pt>
                <c:pt idx="1133">
                  <c:v>284.0</c:v>
                </c:pt>
                <c:pt idx="1134">
                  <c:v>285.0</c:v>
                </c:pt>
                <c:pt idx="1135">
                  <c:v>285.0</c:v>
                </c:pt>
                <c:pt idx="1136">
                  <c:v>285.0</c:v>
                </c:pt>
                <c:pt idx="1137">
                  <c:v>285.0</c:v>
                </c:pt>
                <c:pt idx="1138">
                  <c:v>285.0</c:v>
                </c:pt>
                <c:pt idx="1139">
                  <c:v>285.0</c:v>
                </c:pt>
                <c:pt idx="1140">
                  <c:v>285.0</c:v>
                </c:pt>
                <c:pt idx="1141">
                  <c:v>285.0</c:v>
                </c:pt>
                <c:pt idx="1142">
                  <c:v>285.0</c:v>
                </c:pt>
                <c:pt idx="1143">
                  <c:v>286.0</c:v>
                </c:pt>
                <c:pt idx="1144">
                  <c:v>286.0</c:v>
                </c:pt>
                <c:pt idx="1145">
                  <c:v>286.0</c:v>
                </c:pt>
                <c:pt idx="1146">
                  <c:v>287.0</c:v>
                </c:pt>
                <c:pt idx="1147">
                  <c:v>288.0</c:v>
                </c:pt>
                <c:pt idx="1148">
                  <c:v>288.0</c:v>
                </c:pt>
                <c:pt idx="1149">
                  <c:v>289.0</c:v>
                </c:pt>
                <c:pt idx="1150">
                  <c:v>289.0</c:v>
                </c:pt>
                <c:pt idx="1151">
                  <c:v>289.0</c:v>
                </c:pt>
                <c:pt idx="1152">
                  <c:v>290.0</c:v>
                </c:pt>
                <c:pt idx="1153">
                  <c:v>290.0</c:v>
                </c:pt>
                <c:pt idx="1154">
                  <c:v>290.0</c:v>
                </c:pt>
                <c:pt idx="1155">
                  <c:v>290.0</c:v>
                </c:pt>
                <c:pt idx="1156">
                  <c:v>290.0</c:v>
                </c:pt>
                <c:pt idx="1157">
                  <c:v>290.0</c:v>
                </c:pt>
                <c:pt idx="1158">
                  <c:v>290.0</c:v>
                </c:pt>
                <c:pt idx="1159">
                  <c:v>290.0</c:v>
                </c:pt>
                <c:pt idx="1160">
                  <c:v>290.0</c:v>
                </c:pt>
                <c:pt idx="1161">
                  <c:v>290.0</c:v>
                </c:pt>
                <c:pt idx="1162">
                  <c:v>290.0</c:v>
                </c:pt>
                <c:pt idx="1163">
                  <c:v>290.0</c:v>
                </c:pt>
                <c:pt idx="1164">
                  <c:v>290.0</c:v>
                </c:pt>
                <c:pt idx="1165">
                  <c:v>290.0</c:v>
                </c:pt>
                <c:pt idx="1166">
                  <c:v>290.0</c:v>
                </c:pt>
                <c:pt idx="1167">
                  <c:v>291.0</c:v>
                </c:pt>
                <c:pt idx="1168">
                  <c:v>292.0</c:v>
                </c:pt>
                <c:pt idx="1169">
                  <c:v>293.0</c:v>
                </c:pt>
                <c:pt idx="1170">
                  <c:v>293.0</c:v>
                </c:pt>
                <c:pt idx="1171">
                  <c:v>293.0</c:v>
                </c:pt>
                <c:pt idx="1172">
                  <c:v>294.0</c:v>
                </c:pt>
                <c:pt idx="1173">
                  <c:v>294.0</c:v>
                </c:pt>
                <c:pt idx="1174">
                  <c:v>294.0</c:v>
                </c:pt>
                <c:pt idx="1175">
                  <c:v>294.0</c:v>
                </c:pt>
                <c:pt idx="1176">
                  <c:v>294.0</c:v>
                </c:pt>
                <c:pt idx="1177">
                  <c:v>294.0</c:v>
                </c:pt>
                <c:pt idx="1178">
                  <c:v>294.0</c:v>
                </c:pt>
                <c:pt idx="1179">
                  <c:v>294.0</c:v>
                </c:pt>
                <c:pt idx="1180">
                  <c:v>295.0</c:v>
                </c:pt>
                <c:pt idx="1181">
                  <c:v>295.0</c:v>
                </c:pt>
                <c:pt idx="1182">
                  <c:v>296.0</c:v>
                </c:pt>
                <c:pt idx="1183">
                  <c:v>296.0</c:v>
                </c:pt>
                <c:pt idx="1184">
                  <c:v>297.0</c:v>
                </c:pt>
                <c:pt idx="1185">
                  <c:v>297.0</c:v>
                </c:pt>
                <c:pt idx="1186">
                  <c:v>297.0</c:v>
                </c:pt>
                <c:pt idx="1187">
                  <c:v>297.0</c:v>
                </c:pt>
                <c:pt idx="1188">
                  <c:v>297.0</c:v>
                </c:pt>
                <c:pt idx="1189">
                  <c:v>297.0</c:v>
                </c:pt>
                <c:pt idx="1190">
                  <c:v>297.0</c:v>
                </c:pt>
                <c:pt idx="1191">
                  <c:v>297.0</c:v>
                </c:pt>
                <c:pt idx="1192">
                  <c:v>298.0</c:v>
                </c:pt>
                <c:pt idx="1193">
                  <c:v>298.0</c:v>
                </c:pt>
                <c:pt idx="1194">
                  <c:v>298.0</c:v>
                </c:pt>
                <c:pt idx="1195">
                  <c:v>298.0</c:v>
                </c:pt>
                <c:pt idx="1196">
                  <c:v>298.0</c:v>
                </c:pt>
                <c:pt idx="1197">
                  <c:v>298.0</c:v>
                </c:pt>
                <c:pt idx="1198">
                  <c:v>298.0</c:v>
                </c:pt>
                <c:pt idx="1199">
                  <c:v>298.0</c:v>
                </c:pt>
                <c:pt idx="1200">
                  <c:v>298.0</c:v>
                </c:pt>
                <c:pt idx="1201">
                  <c:v>298.0</c:v>
                </c:pt>
                <c:pt idx="1202">
                  <c:v>298.0</c:v>
                </c:pt>
                <c:pt idx="1203">
                  <c:v>298.0</c:v>
                </c:pt>
                <c:pt idx="1204">
                  <c:v>298.0</c:v>
                </c:pt>
                <c:pt idx="1205">
                  <c:v>298.0</c:v>
                </c:pt>
                <c:pt idx="1206">
                  <c:v>298.0</c:v>
                </c:pt>
                <c:pt idx="1207">
                  <c:v>299.0</c:v>
                </c:pt>
                <c:pt idx="1208">
                  <c:v>299.0</c:v>
                </c:pt>
                <c:pt idx="1209">
                  <c:v>299.0</c:v>
                </c:pt>
                <c:pt idx="1210">
                  <c:v>299.0</c:v>
                </c:pt>
                <c:pt idx="1211">
                  <c:v>299.0</c:v>
                </c:pt>
                <c:pt idx="1212">
                  <c:v>300.0</c:v>
                </c:pt>
                <c:pt idx="1213">
                  <c:v>300.0</c:v>
                </c:pt>
                <c:pt idx="1214">
                  <c:v>301.0</c:v>
                </c:pt>
                <c:pt idx="1215">
                  <c:v>301.0</c:v>
                </c:pt>
                <c:pt idx="1216">
                  <c:v>301.0</c:v>
                </c:pt>
                <c:pt idx="1217">
                  <c:v>301.0</c:v>
                </c:pt>
                <c:pt idx="1218">
                  <c:v>301.0</c:v>
                </c:pt>
                <c:pt idx="1219">
                  <c:v>301.0</c:v>
                </c:pt>
                <c:pt idx="1220">
                  <c:v>301.0</c:v>
                </c:pt>
                <c:pt idx="1221">
                  <c:v>301.0</c:v>
                </c:pt>
                <c:pt idx="1222">
                  <c:v>301.0</c:v>
                </c:pt>
                <c:pt idx="1223">
                  <c:v>302.0</c:v>
                </c:pt>
                <c:pt idx="1224">
                  <c:v>302.0</c:v>
                </c:pt>
                <c:pt idx="1225">
                  <c:v>303.0</c:v>
                </c:pt>
                <c:pt idx="1226">
                  <c:v>303.0</c:v>
                </c:pt>
                <c:pt idx="1227">
                  <c:v>304.0</c:v>
                </c:pt>
                <c:pt idx="1228">
                  <c:v>304.0</c:v>
                </c:pt>
                <c:pt idx="1229">
                  <c:v>304.0</c:v>
                </c:pt>
                <c:pt idx="1230">
                  <c:v>304.0</c:v>
                </c:pt>
                <c:pt idx="1231">
                  <c:v>304.0</c:v>
                </c:pt>
                <c:pt idx="1232">
                  <c:v>305.0</c:v>
                </c:pt>
                <c:pt idx="1233">
                  <c:v>305.0</c:v>
                </c:pt>
                <c:pt idx="1234">
                  <c:v>306.0</c:v>
                </c:pt>
                <c:pt idx="1235">
                  <c:v>306.0</c:v>
                </c:pt>
                <c:pt idx="1236">
                  <c:v>307.0</c:v>
                </c:pt>
                <c:pt idx="1237">
                  <c:v>308.0</c:v>
                </c:pt>
                <c:pt idx="1238">
                  <c:v>308.0</c:v>
                </c:pt>
                <c:pt idx="1239">
                  <c:v>308.0</c:v>
                </c:pt>
                <c:pt idx="1240">
                  <c:v>308.0</c:v>
                </c:pt>
                <c:pt idx="1241">
                  <c:v>308.0</c:v>
                </c:pt>
                <c:pt idx="1242">
                  <c:v>309.0</c:v>
                </c:pt>
                <c:pt idx="1243">
                  <c:v>309.0</c:v>
                </c:pt>
                <c:pt idx="1244">
                  <c:v>309.0</c:v>
                </c:pt>
                <c:pt idx="1245">
                  <c:v>309.0</c:v>
                </c:pt>
                <c:pt idx="1246">
                  <c:v>309.0</c:v>
                </c:pt>
                <c:pt idx="1247">
                  <c:v>310.0</c:v>
                </c:pt>
                <c:pt idx="1248">
                  <c:v>310.0</c:v>
                </c:pt>
                <c:pt idx="1249">
                  <c:v>310.0</c:v>
                </c:pt>
                <c:pt idx="1250">
                  <c:v>310.0</c:v>
                </c:pt>
                <c:pt idx="1251">
                  <c:v>311.0</c:v>
                </c:pt>
                <c:pt idx="1252">
                  <c:v>311.0</c:v>
                </c:pt>
                <c:pt idx="1253">
                  <c:v>311.0</c:v>
                </c:pt>
                <c:pt idx="1254">
                  <c:v>311.0</c:v>
                </c:pt>
                <c:pt idx="1255">
                  <c:v>312.0</c:v>
                </c:pt>
                <c:pt idx="1256">
                  <c:v>312.0</c:v>
                </c:pt>
                <c:pt idx="1257">
                  <c:v>312.0</c:v>
                </c:pt>
                <c:pt idx="1258">
                  <c:v>313.0</c:v>
                </c:pt>
                <c:pt idx="1259">
                  <c:v>314.0</c:v>
                </c:pt>
                <c:pt idx="1260">
                  <c:v>314.0</c:v>
                </c:pt>
                <c:pt idx="1261">
                  <c:v>315.0</c:v>
                </c:pt>
                <c:pt idx="1262">
                  <c:v>315.0</c:v>
                </c:pt>
                <c:pt idx="1263">
                  <c:v>316.0</c:v>
                </c:pt>
                <c:pt idx="1264">
                  <c:v>316.0</c:v>
                </c:pt>
                <c:pt idx="1265">
                  <c:v>316.0</c:v>
                </c:pt>
                <c:pt idx="1266">
                  <c:v>316.0</c:v>
                </c:pt>
                <c:pt idx="1267">
                  <c:v>316.0</c:v>
                </c:pt>
                <c:pt idx="1268">
                  <c:v>317.0</c:v>
                </c:pt>
                <c:pt idx="1269">
                  <c:v>317.0</c:v>
                </c:pt>
                <c:pt idx="1270">
                  <c:v>317.0</c:v>
                </c:pt>
                <c:pt idx="1271">
                  <c:v>318.0</c:v>
                </c:pt>
                <c:pt idx="1272">
                  <c:v>318.0</c:v>
                </c:pt>
                <c:pt idx="1273">
                  <c:v>319.0</c:v>
                </c:pt>
                <c:pt idx="1274">
                  <c:v>319.0</c:v>
                </c:pt>
                <c:pt idx="1275">
                  <c:v>319.0</c:v>
                </c:pt>
                <c:pt idx="1276">
                  <c:v>319.0</c:v>
                </c:pt>
                <c:pt idx="1277">
                  <c:v>319.0</c:v>
                </c:pt>
                <c:pt idx="1278">
                  <c:v>319.0</c:v>
                </c:pt>
                <c:pt idx="1279">
                  <c:v>320.0</c:v>
                </c:pt>
                <c:pt idx="1280">
                  <c:v>320.0</c:v>
                </c:pt>
                <c:pt idx="1281">
                  <c:v>320.0</c:v>
                </c:pt>
                <c:pt idx="1282">
                  <c:v>320.0</c:v>
                </c:pt>
                <c:pt idx="1283">
                  <c:v>320.0</c:v>
                </c:pt>
                <c:pt idx="1284">
                  <c:v>320.0</c:v>
                </c:pt>
                <c:pt idx="1285">
                  <c:v>320.0</c:v>
                </c:pt>
                <c:pt idx="1286">
                  <c:v>320.0</c:v>
                </c:pt>
                <c:pt idx="1287">
                  <c:v>320.0</c:v>
                </c:pt>
                <c:pt idx="1288">
                  <c:v>320.0</c:v>
                </c:pt>
                <c:pt idx="1289">
                  <c:v>320.0</c:v>
                </c:pt>
                <c:pt idx="1290">
                  <c:v>320.0</c:v>
                </c:pt>
                <c:pt idx="1291">
                  <c:v>320.0</c:v>
                </c:pt>
                <c:pt idx="1292">
                  <c:v>320.0</c:v>
                </c:pt>
                <c:pt idx="1293">
                  <c:v>320.0</c:v>
                </c:pt>
                <c:pt idx="1294">
                  <c:v>320.0</c:v>
                </c:pt>
                <c:pt idx="1295">
                  <c:v>321.0</c:v>
                </c:pt>
                <c:pt idx="1296">
                  <c:v>321.0</c:v>
                </c:pt>
                <c:pt idx="1297">
                  <c:v>321.0</c:v>
                </c:pt>
                <c:pt idx="1298">
                  <c:v>321.0</c:v>
                </c:pt>
                <c:pt idx="1299">
                  <c:v>321.0</c:v>
                </c:pt>
                <c:pt idx="1300">
                  <c:v>322.0</c:v>
                </c:pt>
                <c:pt idx="1301">
                  <c:v>322.0</c:v>
                </c:pt>
                <c:pt idx="1302">
                  <c:v>323.0</c:v>
                </c:pt>
                <c:pt idx="1303">
                  <c:v>323.0</c:v>
                </c:pt>
                <c:pt idx="1304">
                  <c:v>324.0</c:v>
                </c:pt>
                <c:pt idx="1305">
                  <c:v>324.0</c:v>
                </c:pt>
                <c:pt idx="1306">
                  <c:v>325.0</c:v>
                </c:pt>
                <c:pt idx="1307">
                  <c:v>325.0</c:v>
                </c:pt>
                <c:pt idx="1308">
                  <c:v>325.0</c:v>
                </c:pt>
                <c:pt idx="1309">
                  <c:v>325.0</c:v>
                </c:pt>
                <c:pt idx="1310">
                  <c:v>325.0</c:v>
                </c:pt>
                <c:pt idx="1311">
                  <c:v>325.0</c:v>
                </c:pt>
                <c:pt idx="1312">
                  <c:v>325.0</c:v>
                </c:pt>
                <c:pt idx="1313">
                  <c:v>325.0</c:v>
                </c:pt>
                <c:pt idx="1314">
                  <c:v>325.0</c:v>
                </c:pt>
                <c:pt idx="1315">
                  <c:v>325.0</c:v>
                </c:pt>
                <c:pt idx="1316">
                  <c:v>326.0</c:v>
                </c:pt>
                <c:pt idx="1317">
                  <c:v>326.0</c:v>
                </c:pt>
                <c:pt idx="1318">
                  <c:v>326.0</c:v>
                </c:pt>
                <c:pt idx="1319">
                  <c:v>327.0</c:v>
                </c:pt>
                <c:pt idx="1320">
                  <c:v>328.0</c:v>
                </c:pt>
                <c:pt idx="1321">
                  <c:v>329.0</c:v>
                </c:pt>
                <c:pt idx="1322">
                  <c:v>330.0</c:v>
                </c:pt>
                <c:pt idx="1323">
                  <c:v>331.0</c:v>
                </c:pt>
                <c:pt idx="1324">
                  <c:v>332.0</c:v>
                </c:pt>
                <c:pt idx="1325">
                  <c:v>333.0</c:v>
                </c:pt>
                <c:pt idx="1326">
                  <c:v>334.0</c:v>
                </c:pt>
                <c:pt idx="1327">
                  <c:v>335.0</c:v>
                </c:pt>
                <c:pt idx="1328">
                  <c:v>336.0</c:v>
                </c:pt>
                <c:pt idx="1329">
                  <c:v>337.0</c:v>
                </c:pt>
                <c:pt idx="1330">
                  <c:v>338.0</c:v>
                </c:pt>
                <c:pt idx="1331">
                  <c:v>338.0</c:v>
                </c:pt>
                <c:pt idx="1332">
                  <c:v>339.0</c:v>
                </c:pt>
                <c:pt idx="1333">
                  <c:v>339.0</c:v>
                </c:pt>
                <c:pt idx="1334">
                  <c:v>339.0</c:v>
                </c:pt>
                <c:pt idx="1335">
                  <c:v>339.0</c:v>
                </c:pt>
                <c:pt idx="1336">
                  <c:v>339.0</c:v>
                </c:pt>
                <c:pt idx="1337">
                  <c:v>339.0</c:v>
                </c:pt>
                <c:pt idx="1338">
                  <c:v>339.0</c:v>
                </c:pt>
                <c:pt idx="1339">
                  <c:v>339.0</c:v>
                </c:pt>
                <c:pt idx="1340">
                  <c:v>339.0</c:v>
                </c:pt>
                <c:pt idx="1341">
                  <c:v>340.0</c:v>
                </c:pt>
                <c:pt idx="1342">
                  <c:v>340.0</c:v>
                </c:pt>
                <c:pt idx="1343">
                  <c:v>341.0</c:v>
                </c:pt>
                <c:pt idx="1344">
                  <c:v>341.0</c:v>
                </c:pt>
                <c:pt idx="1345">
                  <c:v>341.0</c:v>
                </c:pt>
                <c:pt idx="1346">
                  <c:v>341.0</c:v>
                </c:pt>
                <c:pt idx="1347">
                  <c:v>341.0</c:v>
                </c:pt>
                <c:pt idx="1348">
                  <c:v>341.0</c:v>
                </c:pt>
                <c:pt idx="1349">
                  <c:v>341.0</c:v>
                </c:pt>
                <c:pt idx="1350">
                  <c:v>341.0</c:v>
                </c:pt>
                <c:pt idx="1351">
                  <c:v>342.0</c:v>
                </c:pt>
                <c:pt idx="1352">
                  <c:v>343.0</c:v>
                </c:pt>
                <c:pt idx="1353">
                  <c:v>344.0</c:v>
                </c:pt>
                <c:pt idx="1354">
                  <c:v>344.0</c:v>
                </c:pt>
                <c:pt idx="1355">
                  <c:v>344.0</c:v>
                </c:pt>
                <c:pt idx="1356">
                  <c:v>344.0</c:v>
                </c:pt>
                <c:pt idx="1357">
                  <c:v>344.0</c:v>
                </c:pt>
                <c:pt idx="1358">
                  <c:v>344.0</c:v>
                </c:pt>
                <c:pt idx="1359">
                  <c:v>344.0</c:v>
                </c:pt>
                <c:pt idx="1360">
                  <c:v>344.0</c:v>
                </c:pt>
                <c:pt idx="1361">
                  <c:v>344.0</c:v>
                </c:pt>
                <c:pt idx="1362">
                  <c:v>344.0</c:v>
                </c:pt>
                <c:pt idx="1363">
                  <c:v>344.0</c:v>
                </c:pt>
                <c:pt idx="1364">
                  <c:v>344.0</c:v>
                </c:pt>
                <c:pt idx="1365">
                  <c:v>344.0</c:v>
                </c:pt>
                <c:pt idx="1366">
                  <c:v>344.0</c:v>
                </c:pt>
                <c:pt idx="1367">
                  <c:v>345.0</c:v>
                </c:pt>
                <c:pt idx="1368">
                  <c:v>346.0</c:v>
                </c:pt>
                <c:pt idx="1369">
                  <c:v>346.0</c:v>
                </c:pt>
                <c:pt idx="1370">
                  <c:v>346.0</c:v>
                </c:pt>
                <c:pt idx="1371">
                  <c:v>347.0</c:v>
                </c:pt>
                <c:pt idx="1372">
                  <c:v>347.0</c:v>
                </c:pt>
                <c:pt idx="1373">
                  <c:v>347.0</c:v>
                </c:pt>
                <c:pt idx="1374">
                  <c:v>347.0</c:v>
                </c:pt>
                <c:pt idx="1375">
                  <c:v>347.0</c:v>
                </c:pt>
                <c:pt idx="1376">
                  <c:v>347.0</c:v>
                </c:pt>
                <c:pt idx="1377">
                  <c:v>348.0</c:v>
                </c:pt>
                <c:pt idx="1378">
                  <c:v>348.0</c:v>
                </c:pt>
                <c:pt idx="1379">
                  <c:v>348.0</c:v>
                </c:pt>
                <c:pt idx="1380">
                  <c:v>348.0</c:v>
                </c:pt>
                <c:pt idx="1381">
                  <c:v>348.0</c:v>
                </c:pt>
                <c:pt idx="1382">
                  <c:v>348.0</c:v>
                </c:pt>
                <c:pt idx="1383">
                  <c:v>348.0</c:v>
                </c:pt>
                <c:pt idx="1384">
                  <c:v>349.0</c:v>
                </c:pt>
                <c:pt idx="1385">
                  <c:v>350.0</c:v>
                </c:pt>
                <c:pt idx="1386">
                  <c:v>350.0</c:v>
                </c:pt>
                <c:pt idx="1387">
                  <c:v>350.0</c:v>
                </c:pt>
                <c:pt idx="1388">
                  <c:v>350.0</c:v>
                </c:pt>
                <c:pt idx="1389">
                  <c:v>350.0</c:v>
                </c:pt>
                <c:pt idx="1390">
                  <c:v>350.0</c:v>
                </c:pt>
                <c:pt idx="1391">
                  <c:v>350.0</c:v>
                </c:pt>
                <c:pt idx="1392">
                  <c:v>351.0</c:v>
                </c:pt>
                <c:pt idx="1393">
                  <c:v>351.0</c:v>
                </c:pt>
                <c:pt idx="1394">
                  <c:v>351.0</c:v>
                </c:pt>
                <c:pt idx="1395">
                  <c:v>351.0</c:v>
                </c:pt>
                <c:pt idx="1396">
                  <c:v>352.0</c:v>
                </c:pt>
                <c:pt idx="1397">
                  <c:v>352.0</c:v>
                </c:pt>
                <c:pt idx="1398">
                  <c:v>353.0</c:v>
                </c:pt>
                <c:pt idx="1399">
                  <c:v>353.0</c:v>
                </c:pt>
                <c:pt idx="1400">
                  <c:v>353.0</c:v>
                </c:pt>
                <c:pt idx="1401">
                  <c:v>354.0</c:v>
                </c:pt>
                <c:pt idx="1402">
                  <c:v>354.0</c:v>
                </c:pt>
                <c:pt idx="1403">
                  <c:v>355.0</c:v>
                </c:pt>
                <c:pt idx="1404">
                  <c:v>355.0</c:v>
                </c:pt>
                <c:pt idx="1405">
                  <c:v>356.0</c:v>
                </c:pt>
                <c:pt idx="1406">
                  <c:v>357.0</c:v>
                </c:pt>
                <c:pt idx="1407">
                  <c:v>357.0</c:v>
                </c:pt>
                <c:pt idx="1408">
                  <c:v>357.0</c:v>
                </c:pt>
                <c:pt idx="1409">
                  <c:v>357.0</c:v>
                </c:pt>
                <c:pt idx="1410">
                  <c:v>358.0</c:v>
                </c:pt>
                <c:pt idx="1411">
                  <c:v>358.0</c:v>
                </c:pt>
                <c:pt idx="1412">
                  <c:v>359.0</c:v>
                </c:pt>
                <c:pt idx="1413">
                  <c:v>359.0</c:v>
                </c:pt>
                <c:pt idx="1414">
                  <c:v>359.0</c:v>
                </c:pt>
                <c:pt idx="1415">
                  <c:v>359.0</c:v>
                </c:pt>
                <c:pt idx="1416">
                  <c:v>359.0</c:v>
                </c:pt>
                <c:pt idx="1417">
                  <c:v>359.0</c:v>
                </c:pt>
                <c:pt idx="1418">
                  <c:v>360.0</c:v>
                </c:pt>
                <c:pt idx="1419">
                  <c:v>361.0</c:v>
                </c:pt>
                <c:pt idx="1420">
                  <c:v>361.0</c:v>
                </c:pt>
                <c:pt idx="1421">
                  <c:v>362.0</c:v>
                </c:pt>
                <c:pt idx="1422">
                  <c:v>363.0</c:v>
                </c:pt>
                <c:pt idx="1423">
                  <c:v>363.0</c:v>
                </c:pt>
                <c:pt idx="1424">
                  <c:v>364.0</c:v>
                </c:pt>
                <c:pt idx="1425">
                  <c:v>364.0</c:v>
                </c:pt>
                <c:pt idx="1426">
                  <c:v>364.0</c:v>
                </c:pt>
                <c:pt idx="1427">
                  <c:v>365.0</c:v>
                </c:pt>
                <c:pt idx="1428">
                  <c:v>366.0</c:v>
                </c:pt>
                <c:pt idx="1429">
                  <c:v>367.0</c:v>
                </c:pt>
                <c:pt idx="1430">
                  <c:v>367.0</c:v>
                </c:pt>
                <c:pt idx="1431">
                  <c:v>367.0</c:v>
                </c:pt>
                <c:pt idx="1432">
                  <c:v>367.0</c:v>
                </c:pt>
                <c:pt idx="1433">
                  <c:v>367.0</c:v>
                </c:pt>
                <c:pt idx="1434">
                  <c:v>367.0</c:v>
                </c:pt>
                <c:pt idx="1435">
                  <c:v>367.0</c:v>
                </c:pt>
                <c:pt idx="1436">
                  <c:v>367.0</c:v>
                </c:pt>
                <c:pt idx="1437">
                  <c:v>367.0</c:v>
                </c:pt>
                <c:pt idx="1438">
                  <c:v>367.0</c:v>
                </c:pt>
                <c:pt idx="1439">
                  <c:v>367.0</c:v>
                </c:pt>
                <c:pt idx="1440">
                  <c:v>367.0</c:v>
                </c:pt>
                <c:pt idx="1441">
                  <c:v>367.0</c:v>
                </c:pt>
                <c:pt idx="1442">
                  <c:v>368.0</c:v>
                </c:pt>
                <c:pt idx="1443">
                  <c:v>369.0</c:v>
                </c:pt>
                <c:pt idx="1444">
                  <c:v>369.0</c:v>
                </c:pt>
                <c:pt idx="1445">
                  <c:v>369.0</c:v>
                </c:pt>
                <c:pt idx="1446">
                  <c:v>370.0</c:v>
                </c:pt>
                <c:pt idx="1447">
                  <c:v>371.0</c:v>
                </c:pt>
                <c:pt idx="1448">
                  <c:v>371.0</c:v>
                </c:pt>
                <c:pt idx="1449">
                  <c:v>371.0</c:v>
                </c:pt>
                <c:pt idx="1450">
                  <c:v>371.0</c:v>
                </c:pt>
                <c:pt idx="1451">
                  <c:v>371.0</c:v>
                </c:pt>
                <c:pt idx="1452">
                  <c:v>371.0</c:v>
                </c:pt>
                <c:pt idx="1453">
                  <c:v>371.0</c:v>
                </c:pt>
                <c:pt idx="1454">
                  <c:v>371.0</c:v>
                </c:pt>
                <c:pt idx="1455">
                  <c:v>371.0</c:v>
                </c:pt>
                <c:pt idx="1456">
                  <c:v>371.0</c:v>
                </c:pt>
                <c:pt idx="1457">
                  <c:v>371.0</c:v>
                </c:pt>
                <c:pt idx="1458">
                  <c:v>371.0</c:v>
                </c:pt>
                <c:pt idx="1459">
                  <c:v>371.0</c:v>
                </c:pt>
                <c:pt idx="1460">
                  <c:v>372.0</c:v>
                </c:pt>
                <c:pt idx="1461">
                  <c:v>372.0</c:v>
                </c:pt>
                <c:pt idx="1462">
                  <c:v>372.0</c:v>
                </c:pt>
                <c:pt idx="1463">
                  <c:v>372.0</c:v>
                </c:pt>
                <c:pt idx="1464">
                  <c:v>372.0</c:v>
                </c:pt>
                <c:pt idx="1465">
                  <c:v>373.0</c:v>
                </c:pt>
                <c:pt idx="1466">
                  <c:v>373.0</c:v>
                </c:pt>
                <c:pt idx="1467">
                  <c:v>373.0</c:v>
                </c:pt>
                <c:pt idx="1468">
                  <c:v>373.0</c:v>
                </c:pt>
                <c:pt idx="1469">
                  <c:v>373.0</c:v>
                </c:pt>
                <c:pt idx="1470">
                  <c:v>374.0</c:v>
                </c:pt>
                <c:pt idx="1471">
                  <c:v>374.0</c:v>
                </c:pt>
                <c:pt idx="1472">
                  <c:v>374.0</c:v>
                </c:pt>
                <c:pt idx="1473">
                  <c:v>374.0</c:v>
                </c:pt>
                <c:pt idx="1474">
                  <c:v>374.0</c:v>
                </c:pt>
                <c:pt idx="1475">
                  <c:v>374.0</c:v>
                </c:pt>
                <c:pt idx="1476">
                  <c:v>374.0</c:v>
                </c:pt>
                <c:pt idx="1477">
                  <c:v>374.0</c:v>
                </c:pt>
                <c:pt idx="1478">
                  <c:v>375.0</c:v>
                </c:pt>
                <c:pt idx="1479">
                  <c:v>375.0</c:v>
                </c:pt>
                <c:pt idx="1480">
                  <c:v>376.0</c:v>
                </c:pt>
                <c:pt idx="1481">
                  <c:v>377.0</c:v>
                </c:pt>
                <c:pt idx="1482">
                  <c:v>377.0</c:v>
                </c:pt>
                <c:pt idx="1483">
                  <c:v>377.0</c:v>
                </c:pt>
                <c:pt idx="1484">
                  <c:v>377.0</c:v>
                </c:pt>
                <c:pt idx="1485">
                  <c:v>377.0</c:v>
                </c:pt>
                <c:pt idx="1486">
                  <c:v>378.0</c:v>
                </c:pt>
                <c:pt idx="1487">
                  <c:v>378.0</c:v>
                </c:pt>
                <c:pt idx="1488">
                  <c:v>378.0</c:v>
                </c:pt>
                <c:pt idx="1489">
                  <c:v>378.0</c:v>
                </c:pt>
                <c:pt idx="1490">
                  <c:v>379.0</c:v>
                </c:pt>
                <c:pt idx="1491">
                  <c:v>380.0</c:v>
                </c:pt>
                <c:pt idx="1492">
                  <c:v>381.0</c:v>
                </c:pt>
                <c:pt idx="1493">
                  <c:v>381.0</c:v>
                </c:pt>
                <c:pt idx="1494">
                  <c:v>381.0</c:v>
                </c:pt>
                <c:pt idx="1495">
                  <c:v>382.0</c:v>
                </c:pt>
                <c:pt idx="1496">
                  <c:v>383.0</c:v>
                </c:pt>
                <c:pt idx="1497">
                  <c:v>383.0</c:v>
                </c:pt>
                <c:pt idx="1498">
                  <c:v>384.0</c:v>
                </c:pt>
                <c:pt idx="1499">
                  <c:v>384.0</c:v>
                </c:pt>
                <c:pt idx="1500">
                  <c:v>384.0</c:v>
                </c:pt>
                <c:pt idx="1501">
                  <c:v>384.0</c:v>
                </c:pt>
                <c:pt idx="1502">
                  <c:v>384.0</c:v>
                </c:pt>
                <c:pt idx="1503">
                  <c:v>384.0</c:v>
                </c:pt>
                <c:pt idx="1504">
                  <c:v>384.0</c:v>
                </c:pt>
                <c:pt idx="1505">
                  <c:v>384.0</c:v>
                </c:pt>
                <c:pt idx="1506">
                  <c:v>384.0</c:v>
                </c:pt>
                <c:pt idx="1507">
                  <c:v>384.0</c:v>
                </c:pt>
                <c:pt idx="1508">
                  <c:v>384.0</c:v>
                </c:pt>
                <c:pt idx="1509">
                  <c:v>384.0</c:v>
                </c:pt>
                <c:pt idx="1510">
                  <c:v>384.0</c:v>
                </c:pt>
                <c:pt idx="1511">
                  <c:v>384.0</c:v>
                </c:pt>
                <c:pt idx="1512">
                  <c:v>384.0</c:v>
                </c:pt>
                <c:pt idx="1513">
                  <c:v>384.0</c:v>
                </c:pt>
                <c:pt idx="1514">
                  <c:v>384.0</c:v>
                </c:pt>
                <c:pt idx="1515">
                  <c:v>384.0</c:v>
                </c:pt>
                <c:pt idx="1516">
                  <c:v>385.0</c:v>
                </c:pt>
                <c:pt idx="1517">
                  <c:v>385.0</c:v>
                </c:pt>
                <c:pt idx="1518">
                  <c:v>385.0</c:v>
                </c:pt>
                <c:pt idx="1519">
                  <c:v>385.0</c:v>
                </c:pt>
                <c:pt idx="1520">
                  <c:v>385.0</c:v>
                </c:pt>
                <c:pt idx="1521">
                  <c:v>385.0</c:v>
                </c:pt>
                <c:pt idx="1522">
                  <c:v>385.0</c:v>
                </c:pt>
                <c:pt idx="1523">
                  <c:v>385.0</c:v>
                </c:pt>
                <c:pt idx="1524">
                  <c:v>385.0</c:v>
                </c:pt>
                <c:pt idx="1525">
                  <c:v>385.0</c:v>
                </c:pt>
                <c:pt idx="1526">
                  <c:v>385.0</c:v>
                </c:pt>
                <c:pt idx="1527">
                  <c:v>385.0</c:v>
                </c:pt>
                <c:pt idx="1528">
                  <c:v>385.0</c:v>
                </c:pt>
                <c:pt idx="1529">
                  <c:v>385.0</c:v>
                </c:pt>
                <c:pt idx="1530">
                  <c:v>385.0</c:v>
                </c:pt>
                <c:pt idx="1531">
                  <c:v>385.0</c:v>
                </c:pt>
                <c:pt idx="1532">
                  <c:v>385.0</c:v>
                </c:pt>
                <c:pt idx="1533">
                  <c:v>385.0</c:v>
                </c:pt>
                <c:pt idx="1534">
                  <c:v>385.0</c:v>
                </c:pt>
                <c:pt idx="1535">
                  <c:v>385.0</c:v>
                </c:pt>
                <c:pt idx="1536">
                  <c:v>385.0</c:v>
                </c:pt>
                <c:pt idx="1537">
                  <c:v>385.0</c:v>
                </c:pt>
                <c:pt idx="1538">
                  <c:v>385.0</c:v>
                </c:pt>
                <c:pt idx="1539">
                  <c:v>385.0</c:v>
                </c:pt>
                <c:pt idx="1540">
                  <c:v>385.0</c:v>
                </c:pt>
                <c:pt idx="1541">
                  <c:v>385.0</c:v>
                </c:pt>
                <c:pt idx="1542">
                  <c:v>385.0</c:v>
                </c:pt>
                <c:pt idx="1543">
                  <c:v>386.0</c:v>
                </c:pt>
                <c:pt idx="1544">
                  <c:v>387.0</c:v>
                </c:pt>
                <c:pt idx="1545">
                  <c:v>388.0</c:v>
                </c:pt>
                <c:pt idx="1546">
                  <c:v>388.0</c:v>
                </c:pt>
                <c:pt idx="1547">
                  <c:v>388.0</c:v>
                </c:pt>
                <c:pt idx="1548">
                  <c:v>388.0</c:v>
                </c:pt>
                <c:pt idx="1549">
                  <c:v>388.0</c:v>
                </c:pt>
                <c:pt idx="1550">
                  <c:v>389.0</c:v>
                </c:pt>
                <c:pt idx="1551">
                  <c:v>390.0</c:v>
                </c:pt>
                <c:pt idx="1552">
                  <c:v>391.0</c:v>
                </c:pt>
                <c:pt idx="1553">
                  <c:v>392.0</c:v>
                </c:pt>
                <c:pt idx="1554">
                  <c:v>393.0</c:v>
                </c:pt>
                <c:pt idx="1555">
                  <c:v>394.0</c:v>
                </c:pt>
                <c:pt idx="1556">
                  <c:v>394.0</c:v>
                </c:pt>
                <c:pt idx="1557">
                  <c:v>395.0</c:v>
                </c:pt>
                <c:pt idx="1558">
                  <c:v>395.0</c:v>
                </c:pt>
                <c:pt idx="1559">
                  <c:v>395.0</c:v>
                </c:pt>
                <c:pt idx="1560">
                  <c:v>395.0</c:v>
                </c:pt>
                <c:pt idx="1561">
                  <c:v>395.0</c:v>
                </c:pt>
                <c:pt idx="1562">
                  <c:v>395.0</c:v>
                </c:pt>
                <c:pt idx="1563">
                  <c:v>395.0</c:v>
                </c:pt>
                <c:pt idx="1564">
                  <c:v>395.0</c:v>
                </c:pt>
                <c:pt idx="1565">
                  <c:v>396.0</c:v>
                </c:pt>
                <c:pt idx="1566">
                  <c:v>396.0</c:v>
                </c:pt>
                <c:pt idx="1567">
                  <c:v>396.0</c:v>
                </c:pt>
                <c:pt idx="1568">
                  <c:v>396.0</c:v>
                </c:pt>
                <c:pt idx="1569">
                  <c:v>396.0</c:v>
                </c:pt>
                <c:pt idx="1570">
                  <c:v>397.0</c:v>
                </c:pt>
                <c:pt idx="1571">
                  <c:v>397.0</c:v>
                </c:pt>
                <c:pt idx="1572">
                  <c:v>397.0</c:v>
                </c:pt>
                <c:pt idx="1573">
                  <c:v>398.0</c:v>
                </c:pt>
                <c:pt idx="1574">
                  <c:v>399.0</c:v>
                </c:pt>
                <c:pt idx="1575">
                  <c:v>399.0</c:v>
                </c:pt>
                <c:pt idx="1576">
                  <c:v>399.0</c:v>
                </c:pt>
                <c:pt idx="1577">
                  <c:v>400.0</c:v>
                </c:pt>
                <c:pt idx="1578">
                  <c:v>400.0</c:v>
                </c:pt>
                <c:pt idx="1579">
                  <c:v>400.0</c:v>
                </c:pt>
                <c:pt idx="1580">
                  <c:v>400.0</c:v>
                </c:pt>
                <c:pt idx="1581">
                  <c:v>400.0</c:v>
                </c:pt>
                <c:pt idx="1582">
                  <c:v>400.0</c:v>
                </c:pt>
                <c:pt idx="1583">
                  <c:v>400.0</c:v>
                </c:pt>
                <c:pt idx="1584">
                  <c:v>400.0</c:v>
                </c:pt>
                <c:pt idx="1585">
                  <c:v>400.0</c:v>
                </c:pt>
                <c:pt idx="1586">
                  <c:v>400.0</c:v>
                </c:pt>
                <c:pt idx="1587">
                  <c:v>400.0</c:v>
                </c:pt>
                <c:pt idx="1588">
                  <c:v>401.0</c:v>
                </c:pt>
                <c:pt idx="1589">
                  <c:v>401.0</c:v>
                </c:pt>
                <c:pt idx="1590">
                  <c:v>401.0</c:v>
                </c:pt>
                <c:pt idx="1591">
                  <c:v>402.0</c:v>
                </c:pt>
                <c:pt idx="1592">
                  <c:v>403.0</c:v>
                </c:pt>
                <c:pt idx="1593">
                  <c:v>403.0</c:v>
                </c:pt>
                <c:pt idx="1594">
                  <c:v>404.0</c:v>
                </c:pt>
                <c:pt idx="1595">
                  <c:v>404.0</c:v>
                </c:pt>
                <c:pt idx="1596">
                  <c:v>405.0</c:v>
                </c:pt>
                <c:pt idx="1597">
                  <c:v>405.0</c:v>
                </c:pt>
                <c:pt idx="1598">
                  <c:v>405.0</c:v>
                </c:pt>
                <c:pt idx="1599">
                  <c:v>405.0</c:v>
                </c:pt>
                <c:pt idx="1600">
                  <c:v>406.0</c:v>
                </c:pt>
                <c:pt idx="1601">
                  <c:v>407.0</c:v>
                </c:pt>
                <c:pt idx="1602">
                  <c:v>407.0</c:v>
                </c:pt>
                <c:pt idx="1603">
                  <c:v>407.0</c:v>
                </c:pt>
                <c:pt idx="1604">
                  <c:v>407.0</c:v>
                </c:pt>
                <c:pt idx="1605">
                  <c:v>408.0</c:v>
                </c:pt>
                <c:pt idx="1606">
                  <c:v>408.0</c:v>
                </c:pt>
                <c:pt idx="1607">
                  <c:v>408.0</c:v>
                </c:pt>
                <c:pt idx="1608">
                  <c:v>408.0</c:v>
                </c:pt>
                <c:pt idx="1609">
                  <c:v>408.0</c:v>
                </c:pt>
                <c:pt idx="1610">
                  <c:v>408.0</c:v>
                </c:pt>
                <c:pt idx="1611">
                  <c:v>408.0</c:v>
                </c:pt>
                <c:pt idx="1612">
                  <c:v>408.0</c:v>
                </c:pt>
                <c:pt idx="1613">
                  <c:v>409.0</c:v>
                </c:pt>
                <c:pt idx="1614">
                  <c:v>410.0</c:v>
                </c:pt>
                <c:pt idx="1615">
                  <c:v>410.0</c:v>
                </c:pt>
                <c:pt idx="1616">
                  <c:v>410.0</c:v>
                </c:pt>
                <c:pt idx="1617">
                  <c:v>411.0</c:v>
                </c:pt>
                <c:pt idx="1618">
                  <c:v>411.0</c:v>
                </c:pt>
                <c:pt idx="1619">
                  <c:v>411.0</c:v>
                </c:pt>
                <c:pt idx="1620">
                  <c:v>412.0</c:v>
                </c:pt>
                <c:pt idx="1621">
                  <c:v>412.0</c:v>
                </c:pt>
                <c:pt idx="1622">
                  <c:v>412.0</c:v>
                </c:pt>
                <c:pt idx="1623">
                  <c:v>412.0</c:v>
                </c:pt>
                <c:pt idx="1624">
                  <c:v>412.0</c:v>
                </c:pt>
                <c:pt idx="1625">
                  <c:v>412.0</c:v>
                </c:pt>
                <c:pt idx="1626">
                  <c:v>412.0</c:v>
                </c:pt>
                <c:pt idx="1627">
                  <c:v>412.0</c:v>
                </c:pt>
                <c:pt idx="1628">
                  <c:v>412.0</c:v>
                </c:pt>
                <c:pt idx="1629">
                  <c:v>412.0</c:v>
                </c:pt>
                <c:pt idx="1630">
                  <c:v>412.0</c:v>
                </c:pt>
                <c:pt idx="1631">
                  <c:v>413.0</c:v>
                </c:pt>
                <c:pt idx="1632">
                  <c:v>413.0</c:v>
                </c:pt>
                <c:pt idx="1633">
                  <c:v>413.0</c:v>
                </c:pt>
                <c:pt idx="1634">
                  <c:v>413.0</c:v>
                </c:pt>
                <c:pt idx="1635">
                  <c:v>413.0</c:v>
                </c:pt>
                <c:pt idx="1636">
                  <c:v>414.0</c:v>
                </c:pt>
                <c:pt idx="1637">
                  <c:v>414.0</c:v>
                </c:pt>
                <c:pt idx="1638">
                  <c:v>414.0</c:v>
                </c:pt>
                <c:pt idx="1639">
                  <c:v>414.0</c:v>
                </c:pt>
                <c:pt idx="1640">
                  <c:v>414.0</c:v>
                </c:pt>
                <c:pt idx="1641">
                  <c:v>414.0</c:v>
                </c:pt>
                <c:pt idx="1642">
                  <c:v>415.0</c:v>
                </c:pt>
                <c:pt idx="1643">
                  <c:v>415.0</c:v>
                </c:pt>
                <c:pt idx="1644">
                  <c:v>415.0</c:v>
                </c:pt>
                <c:pt idx="1645">
                  <c:v>415.0</c:v>
                </c:pt>
                <c:pt idx="1646">
                  <c:v>415.0</c:v>
                </c:pt>
                <c:pt idx="1647">
                  <c:v>416.0</c:v>
                </c:pt>
                <c:pt idx="1648">
                  <c:v>417.0</c:v>
                </c:pt>
                <c:pt idx="1649">
                  <c:v>418.0</c:v>
                </c:pt>
                <c:pt idx="1650">
                  <c:v>419.0</c:v>
                </c:pt>
                <c:pt idx="1651">
                  <c:v>419.0</c:v>
                </c:pt>
                <c:pt idx="1652">
                  <c:v>420.0</c:v>
                </c:pt>
                <c:pt idx="1653">
                  <c:v>421.0</c:v>
                </c:pt>
                <c:pt idx="1654">
                  <c:v>422.0</c:v>
                </c:pt>
                <c:pt idx="1655">
                  <c:v>423.0</c:v>
                </c:pt>
                <c:pt idx="1656">
                  <c:v>423.0</c:v>
                </c:pt>
                <c:pt idx="1657">
                  <c:v>424.0</c:v>
                </c:pt>
                <c:pt idx="1658">
                  <c:v>425.0</c:v>
                </c:pt>
                <c:pt idx="1659">
                  <c:v>425.0</c:v>
                </c:pt>
                <c:pt idx="1660">
                  <c:v>425.0</c:v>
                </c:pt>
                <c:pt idx="1661">
                  <c:v>425.0</c:v>
                </c:pt>
                <c:pt idx="1662">
                  <c:v>425.0</c:v>
                </c:pt>
                <c:pt idx="1663">
                  <c:v>425.0</c:v>
                </c:pt>
                <c:pt idx="1664">
                  <c:v>425.0</c:v>
                </c:pt>
                <c:pt idx="1665">
                  <c:v>425.0</c:v>
                </c:pt>
                <c:pt idx="1666">
                  <c:v>425.0</c:v>
                </c:pt>
                <c:pt idx="1667">
                  <c:v>425.0</c:v>
                </c:pt>
                <c:pt idx="1668">
                  <c:v>426.0</c:v>
                </c:pt>
                <c:pt idx="1669">
                  <c:v>426.0</c:v>
                </c:pt>
                <c:pt idx="1670">
                  <c:v>426.0</c:v>
                </c:pt>
                <c:pt idx="1671">
                  <c:v>427.0</c:v>
                </c:pt>
                <c:pt idx="1672">
                  <c:v>427.0</c:v>
                </c:pt>
                <c:pt idx="1673">
                  <c:v>427.0</c:v>
                </c:pt>
                <c:pt idx="1674">
                  <c:v>427.0</c:v>
                </c:pt>
                <c:pt idx="1675">
                  <c:v>427.0</c:v>
                </c:pt>
                <c:pt idx="1676">
                  <c:v>428.0</c:v>
                </c:pt>
                <c:pt idx="1677">
                  <c:v>429.0</c:v>
                </c:pt>
                <c:pt idx="1678">
                  <c:v>429.0</c:v>
                </c:pt>
                <c:pt idx="1679">
                  <c:v>430.0</c:v>
                </c:pt>
                <c:pt idx="1680">
                  <c:v>430.0</c:v>
                </c:pt>
                <c:pt idx="1681">
                  <c:v>430.0</c:v>
                </c:pt>
                <c:pt idx="1682">
                  <c:v>430.0</c:v>
                </c:pt>
                <c:pt idx="1683">
                  <c:v>430.0</c:v>
                </c:pt>
                <c:pt idx="1684">
                  <c:v>430.0</c:v>
                </c:pt>
                <c:pt idx="1685">
                  <c:v>430.0</c:v>
                </c:pt>
                <c:pt idx="1686">
                  <c:v>430.0</c:v>
                </c:pt>
                <c:pt idx="1687">
                  <c:v>430.0</c:v>
                </c:pt>
                <c:pt idx="1688">
                  <c:v>430.0</c:v>
                </c:pt>
                <c:pt idx="1689">
                  <c:v>431.0</c:v>
                </c:pt>
                <c:pt idx="1690">
                  <c:v>431.0</c:v>
                </c:pt>
                <c:pt idx="1691">
                  <c:v>431.0</c:v>
                </c:pt>
                <c:pt idx="1692">
                  <c:v>431.0</c:v>
                </c:pt>
                <c:pt idx="1693">
                  <c:v>431.0</c:v>
                </c:pt>
                <c:pt idx="1694">
                  <c:v>431.0</c:v>
                </c:pt>
                <c:pt idx="1695">
                  <c:v>431.0</c:v>
                </c:pt>
                <c:pt idx="1696">
                  <c:v>432.0</c:v>
                </c:pt>
                <c:pt idx="1697">
                  <c:v>432.0</c:v>
                </c:pt>
                <c:pt idx="1698">
                  <c:v>432.0</c:v>
                </c:pt>
                <c:pt idx="1699">
                  <c:v>432.0</c:v>
                </c:pt>
                <c:pt idx="1700">
                  <c:v>432.0</c:v>
                </c:pt>
                <c:pt idx="1701">
                  <c:v>432.0</c:v>
                </c:pt>
                <c:pt idx="1702">
                  <c:v>432.0</c:v>
                </c:pt>
                <c:pt idx="1703">
                  <c:v>432.0</c:v>
                </c:pt>
                <c:pt idx="1704">
                  <c:v>432.0</c:v>
                </c:pt>
                <c:pt idx="1705">
                  <c:v>432.0</c:v>
                </c:pt>
                <c:pt idx="1706">
                  <c:v>432.0</c:v>
                </c:pt>
                <c:pt idx="1707">
                  <c:v>433.0</c:v>
                </c:pt>
                <c:pt idx="1708">
                  <c:v>433.0</c:v>
                </c:pt>
                <c:pt idx="1709">
                  <c:v>434.0</c:v>
                </c:pt>
                <c:pt idx="1710">
                  <c:v>434.0</c:v>
                </c:pt>
                <c:pt idx="1711">
                  <c:v>434.0</c:v>
                </c:pt>
                <c:pt idx="1712">
                  <c:v>435.0</c:v>
                </c:pt>
                <c:pt idx="1713">
                  <c:v>435.0</c:v>
                </c:pt>
                <c:pt idx="1714">
                  <c:v>435.0</c:v>
                </c:pt>
                <c:pt idx="1715">
                  <c:v>435.0</c:v>
                </c:pt>
                <c:pt idx="1716">
                  <c:v>435.0</c:v>
                </c:pt>
                <c:pt idx="1717">
                  <c:v>435.0</c:v>
                </c:pt>
                <c:pt idx="1718">
                  <c:v>435.0</c:v>
                </c:pt>
                <c:pt idx="1719">
                  <c:v>435.0</c:v>
                </c:pt>
                <c:pt idx="1720">
                  <c:v>435.0</c:v>
                </c:pt>
                <c:pt idx="1721">
                  <c:v>436.0</c:v>
                </c:pt>
                <c:pt idx="1722">
                  <c:v>436.0</c:v>
                </c:pt>
                <c:pt idx="1723">
                  <c:v>437.0</c:v>
                </c:pt>
                <c:pt idx="1724">
                  <c:v>437.0</c:v>
                </c:pt>
                <c:pt idx="1725">
                  <c:v>437.0</c:v>
                </c:pt>
                <c:pt idx="1726">
                  <c:v>437.0</c:v>
                </c:pt>
                <c:pt idx="1727">
                  <c:v>438.0</c:v>
                </c:pt>
                <c:pt idx="1728">
                  <c:v>439.0</c:v>
                </c:pt>
                <c:pt idx="1729">
                  <c:v>439.0</c:v>
                </c:pt>
                <c:pt idx="1730">
                  <c:v>439.0</c:v>
                </c:pt>
                <c:pt idx="1731">
                  <c:v>439.0</c:v>
                </c:pt>
                <c:pt idx="1732">
                  <c:v>439.0</c:v>
                </c:pt>
                <c:pt idx="1733">
                  <c:v>439.0</c:v>
                </c:pt>
                <c:pt idx="1734">
                  <c:v>439.0</c:v>
                </c:pt>
                <c:pt idx="1735">
                  <c:v>439.0</c:v>
                </c:pt>
                <c:pt idx="1736">
                  <c:v>440.0</c:v>
                </c:pt>
                <c:pt idx="1737">
                  <c:v>440.0</c:v>
                </c:pt>
                <c:pt idx="1738">
                  <c:v>440.0</c:v>
                </c:pt>
                <c:pt idx="1739">
                  <c:v>440.0</c:v>
                </c:pt>
                <c:pt idx="1740">
                  <c:v>440.0</c:v>
                </c:pt>
                <c:pt idx="1741">
                  <c:v>441.0</c:v>
                </c:pt>
                <c:pt idx="1742">
                  <c:v>441.0</c:v>
                </c:pt>
                <c:pt idx="1743">
                  <c:v>441.0</c:v>
                </c:pt>
                <c:pt idx="1744">
                  <c:v>441.0</c:v>
                </c:pt>
                <c:pt idx="1745">
                  <c:v>441.0</c:v>
                </c:pt>
                <c:pt idx="1746">
                  <c:v>442.0</c:v>
                </c:pt>
                <c:pt idx="1747">
                  <c:v>443.0</c:v>
                </c:pt>
                <c:pt idx="1748">
                  <c:v>444.0</c:v>
                </c:pt>
                <c:pt idx="1749">
                  <c:v>444.0</c:v>
                </c:pt>
                <c:pt idx="1750">
                  <c:v>444.0</c:v>
                </c:pt>
                <c:pt idx="1751">
                  <c:v>444.0</c:v>
                </c:pt>
                <c:pt idx="1752">
                  <c:v>445.0</c:v>
                </c:pt>
                <c:pt idx="1753">
                  <c:v>445.0</c:v>
                </c:pt>
                <c:pt idx="1754">
                  <c:v>445.0</c:v>
                </c:pt>
                <c:pt idx="1755">
                  <c:v>445.0</c:v>
                </c:pt>
                <c:pt idx="1756">
                  <c:v>445.0</c:v>
                </c:pt>
                <c:pt idx="1757">
                  <c:v>445.0</c:v>
                </c:pt>
                <c:pt idx="1758">
                  <c:v>445.0</c:v>
                </c:pt>
                <c:pt idx="1759">
                  <c:v>445.0</c:v>
                </c:pt>
                <c:pt idx="1760">
                  <c:v>445.0</c:v>
                </c:pt>
                <c:pt idx="1761">
                  <c:v>445.0</c:v>
                </c:pt>
                <c:pt idx="1762">
                  <c:v>446.0</c:v>
                </c:pt>
                <c:pt idx="1763">
                  <c:v>446.0</c:v>
                </c:pt>
                <c:pt idx="1764">
                  <c:v>446.0</c:v>
                </c:pt>
                <c:pt idx="1765">
                  <c:v>446.0</c:v>
                </c:pt>
                <c:pt idx="1766">
                  <c:v>446.0</c:v>
                </c:pt>
                <c:pt idx="1767">
                  <c:v>447.0</c:v>
                </c:pt>
                <c:pt idx="1768">
                  <c:v>447.0</c:v>
                </c:pt>
                <c:pt idx="1769">
                  <c:v>447.0</c:v>
                </c:pt>
                <c:pt idx="1770">
                  <c:v>447.0</c:v>
                </c:pt>
                <c:pt idx="1771">
                  <c:v>447.0</c:v>
                </c:pt>
                <c:pt idx="1772">
                  <c:v>447.0</c:v>
                </c:pt>
                <c:pt idx="1773">
                  <c:v>447.0</c:v>
                </c:pt>
                <c:pt idx="1774">
                  <c:v>447.0</c:v>
                </c:pt>
                <c:pt idx="1775">
                  <c:v>447.0</c:v>
                </c:pt>
                <c:pt idx="1776">
                  <c:v>447.0</c:v>
                </c:pt>
                <c:pt idx="1777">
                  <c:v>447.0</c:v>
                </c:pt>
                <c:pt idx="1778">
                  <c:v>447.0</c:v>
                </c:pt>
                <c:pt idx="1779">
                  <c:v>447.0</c:v>
                </c:pt>
                <c:pt idx="1780">
                  <c:v>447.0</c:v>
                </c:pt>
                <c:pt idx="1781">
                  <c:v>447.0</c:v>
                </c:pt>
                <c:pt idx="1782">
                  <c:v>447.0</c:v>
                </c:pt>
                <c:pt idx="1783">
                  <c:v>447.0</c:v>
                </c:pt>
                <c:pt idx="1784">
                  <c:v>447.0</c:v>
                </c:pt>
                <c:pt idx="1785">
                  <c:v>447.0</c:v>
                </c:pt>
                <c:pt idx="1786">
                  <c:v>447.0</c:v>
                </c:pt>
                <c:pt idx="1787">
                  <c:v>448.0</c:v>
                </c:pt>
                <c:pt idx="1788">
                  <c:v>448.0</c:v>
                </c:pt>
                <c:pt idx="1789">
                  <c:v>448.0</c:v>
                </c:pt>
                <c:pt idx="1790">
                  <c:v>448.0</c:v>
                </c:pt>
                <c:pt idx="1791">
                  <c:v>449.0</c:v>
                </c:pt>
                <c:pt idx="1792">
                  <c:v>450.0</c:v>
                </c:pt>
                <c:pt idx="1793">
                  <c:v>450.0</c:v>
                </c:pt>
                <c:pt idx="1794">
                  <c:v>451.0</c:v>
                </c:pt>
                <c:pt idx="1795">
                  <c:v>451.0</c:v>
                </c:pt>
                <c:pt idx="1796">
                  <c:v>451.0</c:v>
                </c:pt>
                <c:pt idx="1797">
                  <c:v>452.0</c:v>
                </c:pt>
                <c:pt idx="1798">
                  <c:v>452.0</c:v>
                </c:pt>
                <c:pt idx="1799">
                  <c:v>453.0</c:v>
                </c:pt>
                <c:pt idx="1800">
                  <c:v>454.0</c:v>
                </c:pt>
                <c:pt idx="1801">
                  <c:v>454.0</c:v>
                </c:pt>
                <c:pt idx="1802">
                  <c:v>454.0</c:v>
                </c:pt>
                <c:pt idx="1803">
                  <c:v>454.0</c:v>
                </c:pt>
                <c:pt idx="1804">
                  <c:v>454.0</c:v>
                </c:pt>
                <c:pt idx="1805">
                  <c:v>454.0</c:v>
                </c:pt>
                <c:pt idx="1806">
                  <c:v>454.0</c:v>
                </c:pt>
                <c:pt idx="1807">
                  <c:v>455.0</c:v>
                </c:pt>
                <c:pt idx="1808">
                  <c:v>456.0</c:v>
                </c:pt>
                <c:pt idx="1809">
                  <c:v>456.0</c:v>
                </c:pt>
                <c:pt idx="1810">
                  <c:v>456.0</c:v>
                </c:pt>
                <c:pt idx="1811">
                  <c:v>456.0</c:v>
                </c:pt>
                <c:pt idx="1812">
                  <c:v>457.0</c:v>
                </c:pt>
                <c:pt idx="1813">
                  <c:v>457.0</c:v>
                </c:pt>
                <c:pt idx="1814">
                  <c:v>457.0</c:v>
                </c:pt>
                <c:pt idx="1815">
                  <c:v>457.0</c:v>
                </c:pt>
                <c:pt idx="1816">
                  <c:v>457.0</c:v>
                </c:pt>
                <c:pt idx="1817">
                  <c:v>457.0</c:v>
                </c:pt>
                <c:pt idx="1818">
                  <c:v>458.0</c:v>
                </c:pt>
                <c:pt idx="1819">
                  <c:v>459.0</c:v>
                </c:pt>
                <c:pt idx="1820">
                  <c:v>460.0</c:v>
                </c:pt>
                <c:pt idx="1821">
                  <c:v>460.0</c:v>
                </c:pt>
                <c:pt idx="1822">
                  <c:v>460.0</c:v>
                </c:pt>
                <c:pt idx="1823">
                  <c:v>461.0</c:v>
                </c:pt>
                <c:pt idx="1824">
                  <c:v>461.0</c:v>
                </c:pt>
                <c:pt idx="1825">
                  <c:v>461.0</c:v>
                </c:pt>
                <c:pt idx="1826">
                  <c:v>462.0</c:v>
                </c:pt>
                <c:pt idx="1827">
                  <c:v>462.0</c:v>
                </c:pt>
                <c:pt idx="1828">
                  <c:v>462.0</c:v>
                </c:pt>
                <c:pt idx="1829">
                  <c:v>463.0</c:v>
                </c:pt>
                <c:pt idx="1830">
                  <c:v>464.0</c:v>
                </c:pt>
                <c:pt idx="1831">
                  <c:v>464.0</c:v>
                </c:pt>
                <c:pt idx="1832">
                  <c:v>465.0</c:v>
                </c:pt>
                <c:pt idx="1833">
                  <c:v>466.0</c:v>
                </c:pt>
                <c:pt idx="1834">
                  <c:v>466.0</c:v>
                </c:pt>
                <c:pt idx="1835">
                  <c:v>466.0</c:v>
                </c:pt>
                <c:pt idx="1836">
                  <c:v>467.0</c:v>
                </c:pt>
                <c:pt idx="1837">
                  <c:v>468.0</c:v>
                </c:pt>
                <c:pt idx="1838">
                  <c:v>468.0</c:v>
                </c:pt>
                <c:pt idx="1839">
                  <c:v>468.0</c:v>
                </c:pt>
                <c:pt idx="1840">
                  <c:v>468.0</c:v>
                </c:pt>
                <c:pt idx="1841">
                  <c:v>468.0</c:v>
                </c:pt>
                <c:pt idx="1842">
                  <c:v>468.0</c:v>
                </c:pt>
                <c:pt idx="1843">
                  <c:v>468.0</c:v>
                </c:pt>
                <c:pt idx="1844">
                  <c:v>468.0</c:v>
                </c:pt>
                <c:pt idx="1845">
                  <c:v>468.0</c:v>
                </c:pt>
                <c:pt idx="1846">
                  <c:v>468.0</c:v>
                </c:pt>
                <c:pt idx="1847">
                  <c:v>468.0</c:v>
                </c:pt>
                <c:pt idx="1848">
                  <c:v>469.0</c:v>
                </c:pt>
                <c:pt idx="1849">
                  <c:v>469.0</c:v>
                </c:pt>
                <c:pt idx="1850">
                  <c:v>469.0</c:v>
                </c:pt>
                <c:pt idx="1851">
                  <c:v>469.0</c:v>
                </c:pt>
                <c:pt idx="1852">
                  <c:v>470.0</c:v>
                </c:pt>
                <c:pt idx="1853">
                  <c:v>471.0</c:v>
                </c:pt>
                <c:pt idx="1854">
                  <c:v>472.0</c:v>
                </c:pt>
                <c:pt idx="1855">
                  <c:v>472.0</c:v>
                </c:pt>
                <c:pt idx="1856">
                  <c:v>472.0</c:v>
                </c:pt>
                <c:pt idx="1857">
                  <c:v>472.0</c:v>
                </c:pt>
                <c:pt idx="1858">
                  <c:v>472.0</c:v>
                </c:pt>
                <c:pt idx="1859">
                  <c:v>473.0</c:v>
                </c:pt>
                <c:pt idx="1860">
                  <c:v>473.0</c:v>
                </c:pt>
                <c:pt idx="1861">
                  <c:v>474.0</c:v>
                </c:pt>
                <c:pt idx="1862">
                  <c:v>474.0</c:v>
                </c:pt>
                <c:pt idx="1863">
                  <c:v>475.0</c:v>
                </c:pt>
                <c:pt idx="1864">
                  <c:v>475.0</c:v>
                </c:pt>
                <c:pt idx="1865">
                  <c:v>476.0</c:v>
                </c:pt>
                <c:pt idx="1866">
                  <c:v>476.0</c:v>
                </c:pt>
                <c:pt idx="1867">
                  <c:v>476.0</c:v>
                </c:pt>
                <c:pt idx="1868">
                  <c:v>476.0</c:v>
                </c:pt>
                <c:pt idx="1869">
                  <c:v>476.0</c:v>
                </c:pt>
                <c:pt idx="1870">
                  <c:v>476.0</c:v>
                </c:pt>
                <c:pt idx="1871">
                  <c:v>476.0</c:v>
                </c:pt>
                <c:pt idx="1872">
                  <c:v>477.0</c:v>
                </c:pt>
                <c:pt idx="1873">
                  <c:v>477.0</c:v>
                </c:pt>
                <c:pt idx="1874">
                  <c:v>477.0</c:v>
                </c:pt>
                <c:pt idx="1875">
                  <c:v>477.0</c:v>
                </c:pt>
                <c:pt idx="1876">
                  <c:v>478.0</c:v>
                </c:pt>
                <c:pt idx="1877">
                  <c:v>479.0</c:v>
                </c:pt>
                <c:pt idx="1878">
                  <c:v>480.0</c:v>
                </c:pt>
                <c:pt idx="1879">
                  <c:v>481.0</c:v>
                </c:pt>
                <c:pt idx="1880">
                  <c:v>482.0</c:v>
                </c:pt>
                <c:pt idx="1881">
                  <c:v>483.0</c:v>
                </c:pt>
                <c:pt idx="1882">
                  <c:v>484.0</c:v>
                </c:pt>
                <c:pt idx="1883">
                  <c:v>484.0</c:v>
                </c:pt>
                <c:pt idx="1884">
                  <c:v>485.0</c:v>
                </c:pt>
                <c:pt idx="1885">
                  <c:v>485.0</c:v>
                </c:pt>
                <c:pt idx="1886">
                  <c:v>486.0</c:v>
                </c:pt>
                <c:pt idx="1887">
                  <c:v>487.0</c:v>
                </c:pt>
                <c:pt idx="1888">
                  <c:v>487.0</c:v>
                </c:pt>
                <c:pt idx="1889">
                  <c:v>487.0</c:v>
                </c:pt>
                <c:pt idx="1890">
                  <c:v>487.0</c:v>
                </c:pt>
                <c:pt idx="1891">
                  <c:v>487.0</c:v>
                </c:pt>
                <c:pt idx="1892">
                  <c:v>487.0</c:v>
                </c:pt>
                <c:pt idx="1893">
                  <c:v>487.0</c:v>
                </c:pt>
                <c:pt idx="1894">
                  <c:v>487.0</c:v>
                </c:pt>
                <c:pt idx="1895">
                  <c:v>487.0</c:v>
                </c:pt>
                <c:pt idx="1896">
                  <c:v>487.0</c:v>
                </c:pt>
                <c:pt idx="1897">
                  <c:v>488.0</c:v>
                </c:pt>
                <c:pt idx="1898">
                  <c:v>489.0</c:v>
                </c:pt>
                <c:pt idx="1899">
                  <c:v>490.0</c:v>
                </c:pt>
                <c:pt idx="1900">
                  <c:v>491.0</c:v>
                </c:pt>
                <c:pt idx="1901">
                  <c:v>491.0</c:v>
                </c:pt>
                <c:pt idx="1902">
                  <c:v>491.0</c:v>
                </c:pt>
                <c:pt idx="1903">
                  <c:v>491.0</c:v>
                </c:pt>
                <c:pt idx="1904">
                  <c:v>491.0</c:v>
                </c:pt>
                <c:pt idx="1905">
                  <c:v>491.0</c:v>
                </c:pt>
                <c:pt idx="1906">
                  <c:v>491.0</c:v>
                </c:pt>
                <c:pt idx="1907">
                  <c:v>491.0</c:v>
                </c:pt>
                <c:pt idx="1908">
                  <c:v>491.0</c:v>
                </c:pt>
                <c:pt idx="1909">
                  <c:v>491.0</c:v>
                </c:pt>
                <c:pt idx="1910">
                  <c:v>491.0</c:v>
                </c:pt>
                <c:pt idx="1911">
                  <c:v>491.0</c:v>
                </c:pt>
                <c:pt idx="1912">
                  <c:v>491.0</c:v>
                </c:pt>
                <c:pt idx="1913">
                  <c:v>491.0</c:v>
                </c:pt>
                <c:pt idx="1914">
                  <c:v>491.0</c:v>
                </c:pt>
                <c:pt idx="1915">
                  <c:v>491.0</c:v>
                </c:pt>
                <c:pt idx="1916">
                  <c:v>492.0</c:v>
                </c:pt>
                <c:pt idx="1917">
                  <c:v>492.0</c:v>
                </c:pt>
                <c:pt idx="1918">
                  <c:v>492.0</c:v>
                </c:pt>
                <c:pt idx="1919">
                  <c:v>492.0</c:v>
                </c:pt>
                <c:pt idx="1920">
                  <c:v>493.0</c:v>
                </c:pt>
                <c:pt idx="1921">
                  <c:v>493.0</c:v>
                </c:pt>
                <c:pt idx="1922">
                  <c:v>493.0</c:v>
                </c:pt>
                <c:pt idx="1923">
                  <c:v>493.0</c:v>
                </c:pt>
                <c:pt idx="1924">
                  <c:v>493.0</c:v>
                </c:pt>
                <c:pt idx="1925">
                  <c:v>493.0</c:v>
                </c:pt>
                <c:pt idx="1926">
                  <c:v>493.0</c:v>
                </c:pt>
                <c:pt idx="1927">
                  <c:v>493.0</c:v>
                </c:pt>
                <c:pt idx="1928">
                  <c:v>493.0</c:v>
                </c:pt>
                <c:pt idx="1929">
                  <c:v>493.0</c:v>
                </c:pt>
                <c:pt idx="1930">
                  <c:v>493.0</c:v>
                </c:pt>
                <c:pt idx="1931">
                  <c:v>493.0</c:v>
                </c:pt>
                <c:pt idx="1932">
                  <c:v>493.0</c:v>
                </c:pt>
                <c:pt idx="1933">
                  <c:v>493.0</c:v>
                </c:pt>
                <c:pt idx="1934">
                  <c:v>493.0</c:v>
                </c:pt>
                <c:pt idx="1935">
                  <c:v>493.0</c:v>
                </c:pt>
                <c:pt idx="1936">
                  <c:v>493.0</c:v>
                </c:pt>
                <c:pt idx="1937">
                  <c:v>493.0</c:v>
                </c:pt>
                <c:pt idx="1938">
                  <c:v>493.0</c:v>
                </c:pt>
                <c:pt idx="1939">
                  <c:v>494.0</c:v>
                </c:pt>
                <c:pt idx="1940">
                  <c:v>495.0</c:v>
                </c:pt>
                <c:pt idx="1941">
                  <c:v>496.0</c:v>
                </c:pt>
                <c:pt idx="1942">
                  <c:v>496.0</c:v>
                </c:pt>
                <c:pt idx="1943">
                  <c:v>497.0</c:v>
                </c:pt>
                <c:pt idx="1944">
                  <c:v>498.0</c:v>
                </c:pt>
                <c:pt idx="1945">
                  <c:v>498.0</c:v>
                </c:pt>
                <c:pt idx="1946">
                  <c:v>498.0</c:v>
                </c:pt>
                <c:pt idx="1947">
                  <c:v>499.0</c:v>
                </c:pt>
                <c:pt idx="1948">
                  <c:v>499.0</c:v>
                </c:pt>
                <c:pt idx="1949">
                  <c:v>499.0</c:v>
                </c:pt>
                <c:pt idx="1950">
                  <c:v>499.0</c:v>
                </c:pt>
                <c:pt idx="1951">
                  <c:v>499.0</c:v>
                </c:pt>
                <c:pt idx="1952">
                  <c:v>500.0</c:v>
                </c:pt>
                <c:pt idx="1953">
                  <c:v>500.0</c:v>
                </c:pt>
                <c:pt idx="1954">
                  <c:v>500.0</c:v>
                </c:pt>
                <c:pt idx="1955">
                  <c:v>500.0</c:v>
                </c:pt>
                <c:pt idx="1956">
                  <c:v>500.0</c:v>
                </c:pt>
                <c:pt idx="1957">
                  <c:v>500.0</c:v>
                </c:pt>
                <c:pt idx="1958">
                  <c:v>500.0</c:v>
                </c:pt>
                <c:pt idx="1959">
                  <c:v>500.0</c:v>
                </c:pt>
                <c:pt idx="1960">
                  <c:v>500.0</c:v>
                </c:pt>
                <c:pt idx="1961">
                  <c:v>500.0</c:v>
                </c:pt>
                <c:pt idx="1962">
                  <c:v>500.0</c:v>
                </c:pt>
                <c:pt idx="1963">
                  <c:v>500.0</c:v>
                </c:pt>
                <c:pt idx="1964">
                  <c:v>501.0</c:v>
                </c:pt>
                <c:pt idx="1965">
                  <c:v>502.0</c:v>
                </c:pt>
                <c:pt idx="1966">
                  <c:v>503.0</c:v>
                </c:pt>
                <c:pt idx="1967">
                  <c:v>503.0</c:v>
                </c:pt>
                <c:pt idx="1968">
                  <c:v>504.0</c:v>
                </c:pt>
                <c:pt idx="1969">
                  <c:v>505.0</c:v>
                </c:pt>
                <c:pt idx="1970">
                  <c:v>505.0</c:v>
                </c:pt>
                <c:pt idx="1971">
                  <c:v>505.0</c:v>
                </c:pt>
                <c:pt idx="1972">
                  <c:v>506.0</c:v>
                </c:pt>
                <c:pt idx="1973">
                  <c:v>506.0</c:v>
                </c:pt>
                <c:pt idx="1974">
                  <c:v>507.0</c:v>
                </c:pt>
                <c:pt idx="1975">
                  <c:v>508.0</c:v>
                </c:pt>
                <c:pt idx="1976">
                  <c:v>509.0</c:v>
                </c:pt>
                <c:pt idx="1977">
                  <c:v>509.0</c:v>
                </c:pt>
                <c:pt idx="1978">
                  <c:v>509.0</c:v>
                </c:pt>
                <c:pt idx="1979">
                  <c:v>509.0</c:v>
                </c:pt>
                <c:pt idx="1980">
                  <c:v>509.0</c:v>
                </c:pt>
                <c:pt idx="1981">
                  <c:v>509.0</c:v>
                </c:pt>
                <c:pt idx="1982">
                  <c:v>509.0</c:v>
                </c:pt>
                <c:pt idx="1983">
                  <c:v>509.0</c:v>
                </c:pt>
                <c:pt idx="1984">
                  <c:v>509.0</c:v>
                </c:pt>
                <c:pt idx="1985">
                  <c:v>509.0</c:v>
                </c:pt>
                <c:pt idx="1986">
                  <c:v>509.0</c:v>
                </c:pt>
                <c:pt idx="1987">
                  <c:v>509.0</c:v>
                </c:pt>
                <c:pt idx="1988">
                  <c:v>509.0</c:v>
                </c:pt>
                <c:pt idx="1989">
                  <c:v>509.0</c:v>
                </c:pt>
                <c:pt idx="1990">
                  <c:v>509.0</c:v>
                </c:pt>
                <c:pt idx="1991">
                  <c:v>509.0</c:v>
                </c:pt>
                <c:pt idx="1992">
                  <c:v>509.0</c:v>
                </c:pt>
                <c:pt idx="1993">
                  <c:v>509.0</c:v>
                </c:pt>
                <c:pt idx="1994">
                  <c:v>509.0</c:v>
                </c:pt>
                <c:pt idx="1995">
                  <c:v>509.0</c:v>
                </c:pt>
                <c:pt idx="1996">
                  <c:v>509.0</c:v>
                </c:pt>
                <c:pt idx="1997">
                  <c:v>509.0</c:v>
                </c:pt>
                <c:pt idx="1998">
                  <c:v>509.0</c:v>
                </c:pt>
                <c:pt idx="1999">
                  <c:v>509.0</c:v>
                </c:pt>
                <c:pt idx="2000">
                  <c:v>509.0</c:v>
                </c:pt>
                <c:pt idx="2001">
                  <c:v>509.0</c:v>
                </c:pt>
                <c:pt idx="2002">
                  <c:v>509.0</c:v>
                </c:pt>
                <c:pt idx="2003">
                  <c:v>509.0</c:v>
                </c:pt>
                <c:pt idx="2004">
                  <c:v>510.0</c:v>
                </c:pt>
                <c:pt idx="2005">
                  <c:v>510.0</c:v>
                </c:pt>
                <c:pt idx="2006">
                  <c:v>510.0</c:v>
                </c:pt>
                <c:pt idx="2007">
                  <c:v>511.0</c:v>
                </c:pt>
                <c:pt idx="2008">
                  <c:v>512.0</c:v>
                </c:pt>
                <c:pt idx="2009">
                  <c:v>513.0</c:v>
                </c:pt>
                <c:pt idx="2010">
                  <c:v>513.0</c:v>
                </c:pt>
                <c:pt idx="2011">
                  <c:v>513.0</c:v>
                </c:pt>
                <c:pt idx="2012">
                  <c:v>514.0</c:v>
                </c:pt>
                <c:pt idx="2013">
                  <c:v>515.0</c:v>
                </c:pt>
                <c:pt idx="2014">
                  <c:v>515.0</c:v>
                </c:pt>
                <c:pt idx="2015">
                  <c:v>515.0</c:v>
                </c:pt>
                <c:pt idx="2016">
                  <c:v>515.0</c:v>
                </c:pt>
                <c:pt idx="2017">
                  <c:v>516.0</c:v>
                </c:pt>
                <c:pt idx="2018">
                  <c:v>517.0</c:v>
                </c:pt>
                <c:pt idx="2019">
                  <c:v>517.0</c:v>
                </c:pt>
                <c:pt idx="2020">
                  <c:v>517.0</c:v>
                </c:pt>
                <c:pt idx="2021">
                  <c:v>517.0</c:v>
                </c:pt>
                <c:pt idx="2022">
                  <c:v>517.0</c:v>
                </c:pt>
                <c:pt idx="2023">
                  <c:v>517.0</c:v>
                </c:pt>
                <c:pt idx="2024">
                  <c:v>517.0</c:v>
                </c:pt>
                <c:pt idx="2025">
                  <c:v>518.0</c:v>
                </c:pt>
                <c:pt idx="2026">
                  <c:v>519.0</c:v>
                </c:pt>
                <c:pt idx="2027">
                  <c:v>519.0</c:v>
                </c:pt>
                <c:pt idx="2028">
                  <c:v>519.0</c:v>
                </c:pt>
                <c:pt idx="2029">
                  <c:v>519.0</c:v>
                </c:pt>
                <c:pt idx="2030">
                  <c:v>519.0</c:v>
                </c:pt>
                <c:pt idx="2031">
                  <c:v>519.0</c:v>
                </c:pt>
                <c:pt idx="2032">
                  <c:v>519.0</c:v>
                </c:pt>
                <c:pt idx="2033">
                  <c:v>519.0</c:v>
                </c:pt>
                <c:pt idx="2034">
                  <c:v>519.0</c:v>
                </c:pt>
                <c:pt idx="2035">
                  <c:v>520.0</c:v>
                </c:pt>
                <c:pt idx="2036">
                  <c:v>521.0</c:v>
                </c:pt>
                <c:pt idx="2037">
                  <c:v>522.0</c:v>
                </c:pt>
                <c:pt idx="2038">
                  <c:v>522.0</c:v>
                </c:pt>
                <c:pt idx="2039">
                  <c:v>522.0</c:v>
                </c:pt>
                <c:pt idx="2040">
                  <c:v>522.0</c:v>
                </c:pt>
                <c:pt idx="2041">
                  <c:v>522.0</c:v>
                </c:pt>
                <c:pt idx="2042">
                  <c:v>522.0</c:v>
                </c:pt>
                <c:pt idx="2043">
                  <c:v>523.0</c:v>
                </c:pt>
                <c:pt idx="2044">
                  <c:v>523.0</c:v>
                </c:pt>
                <c:pt idx="2045">
                  <c:v>524.0</c:v>
                </c:pt>
                <c:pt idx="2046">
                  <c:v>524.0</c:v>
                </c:pt>
                <c:pt idx="2047">
                  <c:v>524.0</c:v>
                </c:pt>
                <c:pt idx="2048">
                  <c:v>524.0</c:v>
                </c:pt>
                <c:pt idx="2049">
                  <c:v>524.0</c:v>
                </c:pt>
                <c:pt idx="2050">
                  <c:v>524.0</c:v>
                </c:pt>
                <c:pt idx="2051">
                  <c:v>524.0</c:v>
                </c:pt>
                <c:pt idx="2052">
                  <c:v>524.0</c:v>
                </c:pt>
                <c:pt idx="2053">
                  <c:v>525.0</c:v>
                </c:pt>
                <c:pt idx="2054">
                  <c:v>525.0</c:v>
                </c:pt>
                <c:pt idx="2055">
                  <c:v>525.0</c:v>
                </c:pt>
                <c:pt idx="2056">
                  <c:v>525.0</c:v>
                </c:pt>
                <c:pt idx="2057">
                  <c:v>526.0</c:v>
                </c:pt>
                <c:pt idx="2058">
                  <c:v>526.0</c:v>
                </c:pt>
                <c:pt idx="2059">
                  <c:v>526.0</c:v>
                </c:pt>
                <c:pt idx="2060">
                  <c:v>526.0</c:v>
                </c:pt>
                <c:pt idx="2061">
                  <c:v>526.0</c:v>
                </c:pt>
                <c:pt idx="2062">
                  <c:v>526.0</c:v>
                </c:pt>
                <c:pt idx="2063">
                  <c:v>527.0</c:v>
                </c:pt>
                <c:pt idx="2064">
                  <c:v>528.0</c:v>
                </c:pt>
                <c:pt idx="2065">
                  <c:v>528.0</c:v>
                </c:pt>
                <c:pt idx="2066">
                  <c:v>528.0</c:v>
                </c:pt>
                <c:pt idx="2067">
                  <c:v>528.0</c:v>
                </c:pt>
                <c:pt idx="2068">
                  <c:v>528.0</c:v>
                </c:pt>
                <c:pt idx="2069">
                  <c:v>529.0</c:v>
                </c:pt>
                <c:pt idx="2070">
                  <c:v>529.0</c:v>
                </c:pt>
                <c:pt idx="2071">
                  <c:v>529.0</c:v>
                </c:pt>
                <c:pt idx="2072">
                  <c:v>529.0</c:v>
                </c:pt>
                <c:pt idx="2073">
                  <c:v>529.0</c:v>
                </c:pt>
                <c:pt idx="2074">
                  <c:v>530.0</c:v>
                </c:pt>
                <c:pt idx="2075">
                  <c:v>530.0</c:v>
                </c:pt>
                <c:pt idx="2076">
                  <c:v>531.0</c:v>
                </c:pt>
                <c:pt idx="2077">
                  <c:v>531.0</c:v>
                </c:pt>
                <c:pt idx="2078">
                  <c:v>532.0</c:v>
                </c:pt>
                <c:pt idx="2079">
                  <c:v>533.0</c:v>
                </c:pt>
                <c:pt idx="2080">
                  <c:v>533.0</c:v>
                </c:pt>
                <c:pt idx="2081">
                  <c:v>533.0</c:v>
                </c:pt>
                <c:pt idx="2082">
                  <c:v>533.0</c:v>
                </c:pt>
                <c:pt idx="2083">
                  <c:v>533.0</c:v>
                </c:pt>
                <c:pt idx="2084">
                  <c:v>533.0</c:v>
                </c:pt>
                <c:pt idx="2085">
                  <c:v>533.0</c:v>
                </c:pt>
                <c:pt idx="2086">
                  <c:v>533.0</c:v>
                </c:pt>
                <c:pt idx="2087">
                  <c:v>533.0</c:v>
                </c:pt>
                <c:pt idx="2088">
                  <c:v>533.0</c:v>
                </c:pt>
                <c:pt idx="2089">
                  <c:v>533.0</c:v>
                </c:pt>
                <c:pt idx="2090">
                  <c:v>533.0</c:v>
                </c:pt>
                <c:pt idx="2091">
                  <c:v>533.0</c:v>
                </c:pt>
                <c:pt idx="2092">
                  <c:v>533.0</c:v>
                </c:pt>
                <c:pt idx="2093">
                  <c:v>533.0</c:v>
                </c:pt>
                <c:pt idx="2094">
                  <c:v>533.0</c:v>
                </c:pt>
                <c:pt idx="2095">
                  <c:v>534.0</c:v>
                </c:pt>
                <c:pt idx="2096">
                  <c:v>534.0</c:v>
                </c:pt>
                <c:pt idx="2097">
                  <c:v>534.0</c:v>
                </c:pt>
                <c:pt idx="2098">
                  <c:v>534.0</c:v>
                </c:pt>
                <c:pt idx="2099">
                  <c:v>534.0</c:v>
                </c:pt>
                <c:pt idx="2100">
                  <c:v>535.0</c:v>
                </c:pt>
                <c:pt idx="2101">
                  <c:v>535.0</c:v>
                </c:pt>
                <c:pt idx="2102">
                  <c:v>535.0</c:v>
                </c:pt>
                <c:pt idx="2103">
                  <c:v>535.0</c:v>
                </c:pt>
                <c:pt idx="2104">
                  <c:v>536.0</c:v>
                </c:pt>
                <c:pt idx="2105">
                  <c:v>537.0</c:v>
                </c:pt>
                <c:pt idx="2106">
                  <c:v>537.0</c:v>
                </c:pt>
                <c:pt idx="2107">
                  <c:v>537.0</c:v>
                </c:pt>
                <c:pt idx="2108">
                  <c:v>537.0</c:v>
                </c:pt>
                <c:pt idx="2109">
                  <c:v>537.0</c:v>
                </c:pt>
                <c:pt idx="2110">
                  <c:v>537.0</c:v>
                </c:pt>
                <c:pt idx="2111">
                  <c:v>537.0</c:v>
                </c:pt>
                <c:pt idx="2112">
                  <c:v>537.0</c:v>
                </c:pt>
                <c:pt idx="2113">
                  <c:v>537.0</c:v>
                </c:pt>
                <c:pt idx="2114">
                  <c:v>537.0</c:v>
                </c:pt>
                <c:pt idx="2115">
                  <c:v>538.0</c:v>
                </c:pt>
                <c:pt idx="2116">
                  <c:v>538.0</c:v>
                </c:pt>
                <c:pt idx="2117">
                  <c:v>538.0</c:v>
                </c:pt>
                <c:pt idx="2118">
                  <c:v>538.0</c:v>
                </c:pt>
                <c:pt idx="2119">
                  <c:v>538.0</c:v>
                </c:pt>
                <c:pt idx="2120">
                  <c:v>538.0</c:v>
                </c:pt>
                <c:pt idx="2121">
                  <c:v>539.0</c:v>
                </c:pt>
                <c:pt idx="2122">
                  <c:v>539.0</c:v>
                </c:pt>
                <c:pt idx="2123">
                  <c:v>539.0</c:v>
                </c:pt>
                <c:pt idx="2124">
                  <c:v>539.0</c:v>
                </c:pt>
                <c:pt idx="2125">
                  <c:v>539.0</c:v>
                </c:pt>
                <c:pt idx="2126">
                  <c:v>540.0</c:v>
                </c:pt>
                <c:pt idx="2127">
                  <c:v>541.0</c:v>
                </c:pt>
                <c:pt idx="2128">
                  <c:v>541.0</c:v>
                </c:pt>
                <c:pt idx="2129">
                  <c:v>541.0</c:v>
                </c:pt>
                <c:pt idx="2130">
                  <c:v>541.0</c:v>
                </c:pt>
                <c:pt idx="2131">
                  <c:v>541.0</c:v>
                </c:pt>
                <c:pt idx="2132">
                  <c:v>542.0</c:v>
                </c:pt>
                <c:pt idx="2133">
                  <c:v>542.0</c:v>
                </c:pt>
                <c:pt idx="2134">
                  <c:v>543.0</c:v>
                </c:pt>
                <c:pt idx="2135">
                  <c:v>543.0</c:v>
                </c:pt>
                <c:pt idx="2136">
                  <c:v>543.0</c:v>
                </c:pt>
                <c:pt idx="2137">
                  <c:v>543.0</c:v>
                </c:pt>
                <c:pt idx="2138">
                  <c:v>544.0</c:v>
                </c:pt>
                <c:pt idx="2139">
                  <c:v>544.0</c:v>
                </c:pt>
                <c:pt idx="2140">
                  <c:v>545.0</c:v>
                </c:pt>
                <c:pt idx="2141">
                  <c:v>545.0</c:v>
                </c:pt>
                <c:pt idx="2142">
                  <c:v>545.0</c:v>
                </c:pt>
                <c:pt idx="2143">
                  <c:v>545.0</c:v>
                </c:pt>
                <c:pt idx="2144">
                  <c:v>545.0</c:v>
                </c:pt>
                <c:pt idx="2145">
                  <c:v>545.0</c:v>
                </c:pt>
                <c:pt idx="2146">
                  <c:v>545.0</c:v>
                </c:pt>
                <c:pt idx="2147">
                  <c:v>545.0</c:v>
                </c:pt>
                <c:pt idx="2148">
                  <c:v>545.0</c:v>
                </c:pt>
                <c:pt idx="2149">
                  <c:v>546.0</c:v>
                </c:pt>
                <c:pt idx="2150">
                  <c:v>547.0</c:v>
                </c:pt>
                <c:pt idx="2151">
                  <c:v>547.0</c:v>
                </c:pt>
                <c:pt idx="2152">
                  <c:v>547.0</c:v>
                </c:pt>
                <c:pt idx="2153">
                  <c:v>547.0</c:v>
                </c:pt>
                <c:pt idx="2154">
                  <c:v>547.0</c:v>
                </c:pt>
                <c:pt idx="2155">
                  <c:v>548.0</c:v>
                </c:pt>
                <c:pt idx="2156">
                  <c:v>548.0</c:v>
                </c:pt>
                <c:pt idx="2157">
                  <c:v>548.0</c:v>
                </c:pt>
                <c:pt idx="2158">
                  <c:v>548.0</c:v>
                </c:pt>
                <c:pt idx="2159">
                  <c:v>548.0</c:v>
                </c:pt>
                <c:pt idx="2160">
                  <c:v>549.0</c:v>
                </c:pt>
                <c:pt idx="2161">
                  <c:v>549.0</c:v>
                </c:pt>
                <c:pt idx="2162">
                  <c:v>550.0</c:v>
                </c:pt>
                <c:pt idx="2163">
                  <c:v>551.0</c:v>
                </c:pt>
                <c:pt idx="2164">
                  <c:v>551.0</c:v>
                </c:pt>
                <c:pt idx="2165">
                  <c:v>551.0</c:v>
                </c:pt>
                <c:pt idx="2166">
                  <c:v>551.0</c:v>
                </c:pt>
                <c:pt idx="2167">
                  <c:v>551.0</c:v>
                </c:pt>
                <c:pt idx="2168">
                  <c:v>551.0</c:v>
                </c:pt>
                <c:pt idx="2169">
                  <c:v>551.0</c:v>
                </c:pt>
                <c:pt idx="2170">
                  <c:v>551.0</c:v>
                </c:pt>
                <c:pt idx="2171">
                  <c:v>552.0</c:v>
                </c:pt>
                <c:pt idx="2172">
                  <c:v>552.0</c:v>
                </c:pt>
                <c:pt idx="2173">
                  <c:v>552.0</c:v>
                </c:pt>
                <c:pt idx="2174">
                  <c:v>553.0</c:v>
                </c:pt>
                <c:pt idx="2175">
                  <c:v>553.0</c:v>
                </c:pt>
                <c:pt idx="2176">
                  <c:v>553.0</c:v>
                </c:pt>
                <c:pt idx="2177">
                  <c:v>553.0</c:v>
                </c:pt>
                <c:pt idx="2178">
                  <c:v>553.0</c:v>
                </c:pt>
                <c:pt idx="2179">
                  <c:v>554.0</c:v>
                </c:pt>
                <c:pt idx="2180">
                  <c:v>555.0</c:v>
                </c:pt>
                <c:pt idx="2181">
                  <c:v>556.0</c:v>
                </c:pt>
                <c:pt idx="2182">
                  <c:v>556.0</c:v>
                </c:pt>
                <c:pt idx="2183">
                  <c:v>556.0</c:v>
                </c:pt>
                <c:pt idx="2184">
                  <c:v>556.0</c:v>
                </c:pt>
                <c:pt idx="2185">
                  <c:v>556.0</c:v>
                </c:pt>
                <c:pt idx="2186">
                  <c:v>557.0</c:v>
                </c:pt>
                <c:pt idx="2187">
                  <c:v>558.0</c:v>
                </c:pt>
                <c:pt idx="2188">
                  <c:v>558.0</c:v>
                </c:pt>
                <c:pt idx="2189">
                  <c:v>558.0</c:v>
                </c:pt>
                <c:pt idx="2190">
                  <c:v>558.0</c:v>
                </c:pt>
                <c:pt idx="2191">
                  <c:v>558.0</c:v>
                </c:pt>
                <c:pt idx="2192">
                  <c:v>558.0</c:v>
                </c:pt>
                <c:pt idx="2193">
                  <c:v>558.0</c:v>
                </c:pt>
                <c:pt idx="2194">
                  <c:v>558.0</c:v>
                </c:pt>
                <c:pt idx="2195">
                  <c:v>558.0</c:v>
                </c:pt>
                <c:pt idx="2196">
                  <c:v>558.0</c:v>
                </c:pt>
                <c:pt idx="2197">
                  <c:v>558.0</c:v>
                </c:pt>
                <c:pt idx="2198">
                  <c:v>558.0</c:v>
                </c:pt>
                <c:pt idx="2199">
                  <c:v>558.0</c:v>
                </c:pt>
                <c:pt idx="2200">
                  <c:v>558.0</c:v>
                </c:pt>
                <c:pt idx="2201">
                  <c:v>558.0</c:v>
                </c:pt>
                <c:pt idx="2202">
                  <c:v>558.0</c:v>
                </c:pt>
                <c:pt idx="2203">
                  <c:v>558.0</c:v>
                </c:pt>
                <c:pt idx="2204">
                  <c:v>559.0</c:v>
                </c:pt>
                <c:pt idx="2205">
                  <c:v>560.0</c:v>
                </c:pt>
                <c:pt idx="2206">
                  <c:v>560.0</c:v>
                </c:pt>
                <c:pt idx="2207">
                  <c:v>560.0</c:v>
                </c:pt>
                <c:pt idx="2208">
                  <c:v>560.0</c:v>
                </c:pt>
                <c:pt idx="2209">
                  <c:v>560.0</c:v>
                </c:pt>
                <c:pt idx="2210">
                  <c:v>561.0</c:v>
                </c:pt>
                <c:pt idx="2211">
                  <c:v>561.0</c:v>
                </c:pt>
                <c:pt idx="2212">
                  <c:v>561.0</c:v>
                </c:pt>
                <c:pt idx="2213">
                  <c:v>561.0</c:v>
                </c:pt>
                <c:pt idx="2214">
                  <c:v>562.0</c:v>
                </c:pt>
                <c:pt idx="2215">
                  <c:v>563.0</c:v>
                </c:pt>
                <c:pt idx="2216">
                  <c:v>564.0</c:v>
                </c:pt>
                <c:pt idx="2217">
                  <c:v>564.0</c:v>
                </c:pt>
                <c:pt idx="2218">
                  <c:v>564.0</c:v>
                </c:pt>
                <c:pt idx="2219">
                  <c:v>564.0</c:v>
                </c:pt>
                <c:pt idx="2220">
                  <c:v>564.0</c:v>
                </c:pt>
                <c:pt idx="2221">
                  <c:v>565.0</c:v>
                </c:pt>
                <c:pt idx="2222">
                  <c:v>566.0</c:v>
                </c:pt>
                <c:pt idx="2223">
                  <c:v>566.0</c:v>
                </c:pt>
                <c:pt idx="2224">
                  <c:v>566.0</c:v>
                </c:pt>
                <c:pt idx="2225">
                  <c:v>566.0</c:v>
                </c:pt>
                <c:pt idx="2226">
                  <c:v>566.0</c:v>
                </c:pt>
                <c:pt idx="2227">
                  <c:v>567.0</c:v>
                </c:pt>
                <c:pt idx="2228">
                  <c:v>567.0</c:v>
                </c:pt>
                <c:pt idx="2229">
                  <c:v>567.0</c:v>
                </c:pt>
                <c:pt idx="2230">
                  <c:v>567.0</c:v>
                </c:pt>
                <c:pt idx="2231">
                  <c:v>567.0</c:v>
                </c:pt>
                <c:pt idx="2232">
                  <c:v>567.0</c:v>
                </c:pt>
                <c:pt idx="2233">
                  <c:v>567.0</c:v>
                </c:pt>
                <c:pt idx="2234">
                  <c:v>568.0</c:v>
                </c:pt>
                <c:pt idx="2235">
                  <c:v>568.0</c:v>
                </c:pt>
                <c:pt idx="2236">
                  <c:v>568.0</c:v>
                </c:pt>
                <c:pt idx="2237">
                  <c:v>568.0</c:v>
                </c:pt>
                <c:pt idx="2238">
                  <c:v>568.0</c:v>
                </c:pt>
                <c:pt idx="2239">
                  <c:v>568.0</c:v>
                </c:pt>
                <c:pt idx="2240">
                  <c:v>568.0</c:v>
                </c:pt>
                <c:pt idx="2241">
                  <c:v>569.0</c:v>
                </c:pt>
                <c:pt idx="2242">
                  <c:v>569.0</c:v>
                </c:pt>
                <c:pt idx="2243">
                  <c:v>569.0</c:v>
                </c:pt>
                <c:pt idx="2244">
                  <c:v>569.0</c:v>
                </c:pt>
                <c:pt idx="2245">
                  <c:v>569.0</c:v>
                </c:pt>
                <c:pt idx="2246">
                  <c:v>569.0</c:v>
                </c:pt>
                <c:pt idx="2247">
                  <c:v>569.0</c:v>
                </c:pt>
                <c:pt idx="2248">
                  <c:v>569.0</c:v>
                </c:pt>
                <c:pt idx="2249">
                  <c:v>569.0</c:v>
                </c:pt>
                <c:pt idx="2250">
                  <c:v>569.0</c:v>
                </c:pt>
                <c:pt idx="2251">
                  <c:v>569.0</c:v>
                </c:pt>
                <c:pt idx="2252">
                  <c:v>569.0</c:v>
                </c:pt>
                <c:pt idx="2253">
                  <c:v>569.0</c:v>
                </c:pt>
                <c:pt idx="2254">
                  <c:v>569.0</c:v>
                </c:pt>
                <c:pt idx="2255">
                  <c:v>569.0</c:v>
                </c:pt>
                <c:pt idx="2256">
                  <c:v>569.0</c:v>
                </c:pt>
                <c:pt idx="2257">
                  <c:v>569.0</c:v>
                </c:pt>
                <c:pt idx="2258">
                  <c:v>569.0</c:v>
                </c:pt>
                <c:pt idx="2259">
                  <c:v>569.0</c:v>
                </c:pt>
                <c:pt idx="2260">
                  <c:v>569.0</c:v>
                </c:pt>
                <c:pt idx="2261">
                  <c:v>570.0</c:v>
                </c:pt>
                <c:pt idx="2262">
                  <c:v>571.0</c:v>
                </c:pt>
                <c:pt idx="2263">
                  <c:v>572.0</c:v>
                </c:pt>
                <c:pt idx="2264">
                  <c:v>573.0</c:v>
                </c:pt>
                <c:pt idx="2265">
                  <c:v>574.0</c:v>
                </c:pt>
                <c:pt idx="2266">
                  <c:v>574.0</c:v>
                </c:pt>
                <c:pt idx="2267">
                  <c:v>574.0</c:v>
                </c:pt>
                <c:pt idx="2268">
                  <c:v>574.0</c:v>
                </c:pt>
                <c:pt idx="2269">
                  <c:v>575.0</c:v>
                </c:pt>
                <c:pt idx="2270">
                  <c:v>576.0</c:v>
                </c:pt>
                <c:pt idx="2271">
                  <c:v>576.0</c:v>
                </c:pt>
                <c:pt idx="2272">
                  <c:v>577.0</c:v>
                </c:pt>
                <c:pt idx="2273">
                  <c:v>578.0</c:v>
                </c:pt>
                <c:pt idx="2274">
                  <c:v>579.0</c:v>
                </c:pt>
                <c:pt idx="2275">
                  <c:v>579.0</c:v>
                </c:pt>
                <c:pt idx="2276">
                  <c:v>579.0</c:v>
                </c:pt>
                <c:pt idx="2277">
                  <c:v>579.0</c:v>
                </c:pt>
                <c:pt idx="2278">
                  <c:v>579.0</c:v>
                </c:pt>
                <c:pt idx="2279">
                  <c:v>579.0</c:v>
                </c:pt>
                <c:pt idx="2280">
                  <c:v>579.0</c:v>
                </c:pt>
                <c:pt idx="2281">
                  <c:v>579.0</c:v>
                </c:pt>
                <c:pt idx="2282">
                  <c:v>579.0</c:v>
                </c:pt>
                <c:pt idx="2283">
                  <c:v>579.0</c:v>
                </c:pt>
                <c:pt idx="2284">
                  <c:v>580.0</c:v>
                </c:pt>
                <c:pt idx="2285">
                  <c:v>580.0</c:v>
                </c:pt>
                <c:pt idx="2286">
                  <c:v>580.0</c:v>
                </c:pt>
                <c:pt idx="2287">
                  <c:v>581.0</c:v>
                </c:pt>
                <c:pt idx="2288">
                  <c:v>582.0</c:v>
                </c:pt>
                <c:pt idx="2289">
                  <c:v>582.0</c:v>
                </c:pt>
                <c:pt idx="2290">
                  <c:v>582.0</c:v>
                </c:pt>
                <c:pt idx="2291">
                  <c:v>582.0</c:v>
                </c:pt>
                <c:pt idx="2292">
                  <c:v>582.0</c:v>
                </c:pt>
                <c:pt idx="2293">
                  <c:v>582.0</c:v>
                </c:pt>
                <c:pt idx="2294">
                  <c:v>582.0</c:v>
                </c:pt>
                <c:pt idx="2295">
                  <c:v>583.0</c:v>
                </c:pt>
                <c:pt idx="2296">
                  <c:v>584.0</c:v>
                </c:pt>
                <c:pt idx="2297">
                  <c:v>585.0</c:v>
                </c:pt>
                <c:pt idx="2298">
                  <c:v>585.0</c:v>
                </c:pt>
                <c:pt idx="2299">
                  <c:v>585.0</c:v>
                </c:pt>
                <c:pt idx="2300">
                  <c:v>585.0</c:v>
                </c:pt>
                <c:pt idx="2301">
                  <c:v>585.0</c:v>
                </c:pt>
                <c:pt idx="2302">
                  <c:v>585.0</c:v>
                </c:pt>
                <c:pt idx="2303">
                  <c:v>585.0</c:v>
                </c:pt>
                <c:pt idx="2304">
                  <c:v>586.0</c:v>
                </c:pt>
                <c:pt idx="2305">
                  <c:v>586.0</c:v>
                </c:pt>
                <c:pt idx="2306">
                  <c:v>587.0</c:v>
                </c:pt>
                <c:pt idx="2307">
                  <c:v>587.0</c:v>
                </c:pt>
                <c:pt idx="2308">
                  <c:v>588.0</c:v>
                </c:pt>
                <c:pt idx="2309">
                  <c:v>588.0</c:v>
                </c:pt>
                <c:pt idx="2310">
                  <c:v>588.0</c:v>
                </c:pt>
                <c:pt idx="2311">
                  <c:v>589.0</c:v>
                </c:pt>
                <c:pt idx="2312">
                  <c:v>590.0</c:v>
                </c:pt>
                <c:pt idx="2313">
                  <c:v>590.0</c:v>
                </c:pt>
                <c:pt idx="2314">
                  <c:v>590.0</c:v>
                </c:pt>
                <c:pt idx="2315">
                  <c:v>590.0</c:v>
                </c:pt>
                <c:pt idx="2316">
                  <c:v>590.0</c:v>
                </c:pt>
                <c:pt idx="2317">
                  <c:v>590.0</c:v>
                </c:pt>
                <c:pt idx="2318">
                  <c:v>590.0</c:v>
                </c:pt>
                <c:pt idx="2319">
                  <c:v>590.0</c:v>
                </c:pt>
                <c:pt idx="2320">
                  <c:v>590.0</c:v>
                </c:pt>
                <c:pt idx="2321">
                  <c:v>590.0</c:v>
                </c:pt>
                <c:pt idx="2322">
                  <c:v>590.0</c:v>
                </c:pt>
                <c:pt idx="2323">
                  <c:v>590.0</c:v>
                </c:pt>
                <c:pt idx="2324">
                  <c:v>590.0</c:v>
                </c:pt>
                <c:pt idx="2325">
                  <c:v>591.0</c:v>
                </c:pt>
                <c:pt idx="2326">
                  <c:v>591.0</c:v>
                </c:pt>
                <c:pt idx="2327">
                  <c:v>591.0</c:v>
                </c:pt>
                <c:pt idx="2328">
                  <c:v>591.0</c:v>
                </c:pt>
                <c:pt idx="2329">
                  <c:v>591.0</c:v>
                </c:pt>
                <c:pt idx="2330">
                  <c:v>591.0</c:v>
                </c:pt>
                <c:pt idx="2331">
                  <c:v>592.0</c:v>
                </c:pt>
                <c:pt idx="2332">
                  <c:v>592.0</c:v>
                </c:pt>
                <c:pt idx="2333">
                  <c:v>593.0</c:v>
                </c:pt>
                <c:pt idx="2334">
                  <c:v>593.0</c:v>
                </c:pt>
                <c:pt idx="2335">
                  <c:v>594.0</c:v>
                </c:pt>
                <c:pt idx="2336">
                  <c:v>595.0</c:v>
                </c:pt>
                <c:pt idx="2337">
                  <c:v>596.0</c:v>
                </c:pt>
                <c:pt idx="2338">
                  <c:v>596.0</c:v>
                </c:pt>
                <c:pt idx="2339">
                  <c:v>596.0</c:v>
                </c:pt>
                <c:pt idx="2340">
                  <c:v>596.0</c:v>
                </c:pt>
                <c:pt idx="2341">
                  <c:v>596.0</c:v>
                </c:pt>
                <c:pt idx="2342">
                  <c:v>596.0</c:v>
                </c:pt>
                <c:pt idx="2343">
                  <c:v>596.0</c:v>
                </c:pt>
                <c:pt idx="2344">
                  <c:v>596.0</c:v>
                </c:pt>
                <c:pt idx="2345">
                  <c:v>596.0</c:v>
                </c:pt>
                <c:pt idx="2346">
                  <c:v>596.0</c:v>
                </c:pt>
                <c:pt idx="2347">
                  <c:v>596.0</c:v>
                </c:pt>
                <c:pt idx="2348">
                  <c:v>596.0</c:v>
                </c:pt>
                <c:pt idx="2349">
                  <c:v>596.0</c:v>
                </c:pt>
                <c:pt idx="2350">
                  <c:v>597.0</c:v>
                </c:pt>
                <c:pt idx="2351">
                  <c:v>598.0</c:v>
                </c:pt>
                <c:pt idx="2352">
                  <c:v>598.0</c:v>
                </c:pt>
                <c:pt idx="2353">
                  <c:v>598.0</c:v>
                </c:pt>
                <c:pt idx="2354">
                  <c:v>598.0</c:v>
                </c:pt>
                <c:pt idx="2355">
                  <c:v>598.0</c:v>
                </c:pt>
                <c:pt idx="2356">
                  <c:v>598.0</c:v>
                </c:pt>
                <c:pt idx="2357">
                  <c:v>598.0</c:v>
                </c:pt>
                <c:pt idx="2358">
                  <c:v>598.0</c:v>
                </c:pt>
                <c:pt idx="2359">
                  <c:v>598.0</c:v>
                </c:pt>
                <c:pt idx="2360">
                  <c:v>598.0</c:v>
                </c:pt>
                <c:pt idx="2361">
                  <c:v>598.0</c:v>
                </c:pt>
                <c:pt idx="2362">
                  <c:v>598.0</c:v>
                </c:pt>
                <c:pt idx="2363">
                  <c:v>598.0</c:v>
                </c:pt>
                <c:pt idx="2364">
                  <c:v>598.0</c:v>
                </c:pt>
                <c:pt idx="2365">
                  <c:v>598.0</c:v>
                </c:pt>
                <c:pt idx="2366">
                  <c:v>598.0</c:v>
                </c:pt>
                <c:pt idx="2367">
                  <c:v>598.0</c:v>
                </c:pt>
                <c:pt idx="2368">
                  <c:v>598.0</c:v>
                </c:pt>
                <c:pt idx="2369">
                  <c:v>598.0</c:v>
                </c:pt>
                <c:pt idx="2370">
                  <c:v>599.0</c:v>
                </c:pt>
                <c:pt idx="2371">
                  <c:v>599.0</c:v>
                </c:pt>
                <c:pt idx="2372">
                  <c:v>599.0</c:v>
                </c:pt>
                <c:pt idx="2373">
                  <c:v>599.0</c:v>
                </c:pt>
                <c:pt idx="2374">
                  <c:v>599.0</c:v>
                </c:pt>
                <c:pt idx="2375">
                  <c:v>599.0</c:v>
                </c:pt>
                <c:pt idx="2376">
                  <c:v>600.0</c:v>
                </c:pt>
                <c:pt idx="2377">
                  <c:v>600.0</c:v>
                </c:pt>
                <c:pt idx="2378">
                  <c:v>600.0</c:v>
                </c:pt>
                <c:pt idx="2379">
                  <c:v>601.0</c:v>
                </c:pt>
                <c:pt idx="2380">
                  <c:v>601.0</c:v>
                </c:pt>
                <c:pt idx="2381">
                  <c:v>602.0</c:v>
                </c:pt>
                <c:pt idx="2382">
                  <c:v>602.0</c:v>
                </c:pt>
                <c:pt idx="2383">
                  <c:v>602.0</c:v>
                </c:pt>
                <c:pt idx="2384">
                  <c:v>602.0</c:v>
                </c:pt>
                <c:pt idx="2385">
                  <c:v>603.0</c:v>
                </c:pt>
                <c:pt idx="2386">
                  <c:v>603.0</c:v>
                </c:pt>
                <c:pt idx="2387">
                  <c:v>603.0</c:v>
                </c:pt>
                <c:pt idx="2388">
                  <c:v>603.0</c:v>
                </c:pt>
                <c:pt idx="2389">
                  <c:v>603.0</c:v>
                </c:pt>
                <c:pt idx="2390">
                  <c:v>603.0</c:v>
                </c:pt>
                <c:pt idx="2391">
                  <c:v>603.0</c:v>
                </c:pt>
                <c:pt idx="2392">
                  <c:v>603.0</c:v>
                </c:pt>
                <c:pt idx="2393">
                  <c:v>603.0</c:v>
                </c:pt>
                <c:pt idx="2394">
                  <c:v>603.0</c:v>
                </c:pt>
                <c:pt idx="2395">
                  <c:v>603.0</c:v>
                </c:pt>
                <c:pt idx="2396">
                  <c:v>603.0</c:v>
                </c:pt>
                <c:pt idx="2397">
                  <c:v>603.0</c:v>
                </c:pt>
                <c:pt idx="2398">
                  <c:v>603.0</c:v>
                </c:pt>
                <c:pt idx="2399">
                  <c:v>603.0</c:v>
                </c:pt>
                <c:pt idx="2400">
                  <c:v>603.0</c:v>
                </c:pt>
                <c:pt idx="2401">
                  <c:v>603.0</c:v>
                </c:pt>
                <c:pt idx="2402">
                  <c:v>603.0</c:v>
                </c:pt>
                <c:pt idx="2403">
                  <c:v>603.0</c:v>
                </c:pt>
                <c:pt idx="2404">
                  <c:v>604.0</c:v>
                </c:pt>
                <c:pt idx="2405">
                  <c:v>604.0</c:v>
                </c:pt>
                <c:pt idx="2406">
                  <c:v>604.0</c:v>
                </c:pt>
                <c:pt idx="2407">
                  <c:v>604.0</c:v>
                </c:pt>
                <c:pt idx="2408">
                  <c:v>604.0</c:v>
                </c:pt>
                <c:pt idx="2409">
                  <c:v>604.0</c:v>
                </c:pt>
                <c:pt idx="2410">
                  <c:v>604.0</c:v>
                </c:pt>
                <c:pt idx="2411">
                  <c:v>604.0</c:v>
                </c:pt>
                <c:pt idx="2412">
                  <c:v>604.0</c:v>
                </c:pt>
                <c:pt idx="2413">
                  <c:v>604.0</c:v>
                </c:pt>
                <c:pt idx="2414">
                  <c:v>604.0</c:v>
                </c:pt>
                <c:pt idx="2415">
                  <c:v>604.0</c:v>
                </c:pt>
                <c:pt idx="2416">
                  <c:v>604.0</c:v>
                </c:pt>
                <c:pt idx="2417">
                  <c:v>604.0</c:v>
                </c:pt>
                <c:pt idx="2418">
                  <c:v>604.0</c:v>
                </c:pt>
                <c:pt idx="2419">
                  <c:v>604.0</c:v>
                </c:pt>
                <c:pt idx="2420">
                  <c:v>604.0</c:v>
                </c:pt>
                <c:pt idx="2421">
                  <c:v>604.0</c:v>
                </c:pt>
                <c:pt idx="2422">
                  <c:v>604.0</c:v>
                </c:pt>
                <c:pt idx="2423">
                  <c:v>604.0</c:v>
                </c:pt>
                <c:pt idx="2424">
                  <c:v>604.0</c:v>
                </c:pt>
                <c:pt idx="2425">
                  <c:v>604.0</c:v>
                </c:pt>
                <c:pt idx="2426">
                  <c:v>605.0</c:v>
                </c:pt>
                <c:pt idx="2427">
                  <c:v>605.0</c:v>
                </c:pt>
                <c:pt idx="2428">
                  <c:v>605.0</c:v>
                </c:pt>
                <c:pt idx="2429">
                  <c:v>605.0</c:v>
                </c:pt>
                <c:pt idx="2430">
                  <c:v>605.0</c:v>
                </c:pt>
                <c:pt idx="2431">
                  <c:v>605.0</c:v>
                </c:pt>
                <c:pt idx="2432">
                  <c:v>605.0</c:v>
                </c:pt>
                <c:pt idx="2433">
                  <c:v>605.0</c:v>
                </c:pt>
                <c:pt idx="2434">
                  <c:v>605.0</c:v>
                </c:pt>
                <c:pt idx="2435">
                  <c:v>605.0</c:v>
                </c:pt>
                <c:pt idx="2436">
                  <c:v>605.0</c:v>
                </c:pt>
                <c:pt idx="2437">
                  <c:v>605.0</c:v>
                </c:pt>
                <c:pt idx="2438">
                  <c:v>605.0</c:v>
                </c:pt>
                <c:pt idx="2439">
                  <c:v>605.0</c:v>
                </c:pt>
                <c:pt idx="2440">
                  <c:v>605.0</c:v>
                </c:pt>
                <c:pt idx="2441">
                  <c:v>605.0</c:v>
                </c:pt>
                <c:pt idx="2442">
                  <c:v>605.0</c:v>
                </c:pt>
                <c:pt idx="2443">
                  <c:v>606.0</c:v>
                </c:pt>
                <c:pt idx="2444">
                  <c:v>607.0</c:v>
                </c:pt>
                <c:pt idx="2445">
                  <c:v>607.0</c:v>
                </c:pt>
                <c:pt idx="2446">
                  <c:v>607.0</c:v>
                </c:pt>
                <c:pt idx="2447">
                  <c:v>607.0</c:v>
                </c:pt>
                <c:pt idx="2448">
                  <c:v>607.0</c:v>
                </c:pt>
                <c:pt idx="2449">
                  <c:v>607.0</c:v>
                </c:pt>
                <c:pt idx="2450">
                  <c:v>607.0</c:v>
                </c:pt>
                <c:pt idx="2451">
                  <c:v>607.0</c:v>
                </c:pt>
                <c:pt idx="2452">
                  <c:v>608.0</c:v>
                </c:pt>
                <c:pt idx="2453">
                  <c:v>608.0</c:v>
                </c:pt>
                <c:pt idx="2454">
                  <c:v>608.0</c:v>
                </c:pt>
                <c:pt idx="2455">
                  <c:v>609.0</c:v>
                </c:pt>
                <c:pt idx="2456">
                  <c:v>609.0</c:v>
                </c:pt>
                <c:pt idx="2457">
                  <c:v>609.0</c:v>
                </c:pt>
                <c:pt idx="2458">
                  <c:v>609.0</c:v>
                </c:pt>
                <c:pt idx="2459">
                  <c:v>609.0</c:v>
                </c:pt>
                <c:pt idx="2460">
                  <c:v>609.0</c:v>
                </c:pt>
                <c:pt idx="2461">
                  <c:v>609.0</c:v>
                </c:pt>
                <c:pt idx="2462">
                  <c:v>609.0</c:v>
                </c:pt>
                <c:pt idx="2463">
                  <c:v>609.0</c:v>
                </c:pt>
                <c:pt idx="2464">
                  <c:v>609.0</c:v>
                </c:pt>
                <c:pt idx="2465">
                  <c:v>609.0</c:v>
                </c:pt>
                <c:pt idx="2466">
                  <c:v>610.0</c:v>
                </c:pt>
                <c:pt idx="2467">
                  <c:v>610.0</c:v>
                </c:pt>
                <c:pt idx="2468">
                  <c:v>610.0</c:v>
                </c:pt>
                <c:pt idx="2469">
                  <c:v>610.0</c:v>
                </c:pt>
                <c:pt idx="2470">
                  <c:v>610.0</c:v>
                </c:pt>
                <c:pt idx="2471">
                  <c:v>610.0</c:v>
                </c:pt>
                <c:pt idx="2472">
                  <c:v>611.0</c:v>
                </c:pt>
                <c:pt idx="2473">
                  <c:v>612.0</c:v>
                </c:pt>
                <c:pt idx="2474">
                  <c:v>612.0</c:v>
                </c:pt>
                <c:pt idx="2475">
                  <c:v>612.0</c:v>
                </c:pt>
                <c:pt idx="2476">
                  <c:v>612.0</c:v>
                </c:pt>
                <c:pt idx="2477">
                  <c:v>612.0</c:v>
                </c:pt>
                <c:pt idx="2478">
                  <c:v>612.0</c:v>
                </c:pt>
                <c:pt idx="2479">
                  <c:v>612.0</c:v>
                </c:pt>
                <c:pt idx="2480">
                  <c:v>612.0</c:v>
                </c:pt>
                <c:pt idx="2481">
                  <c:v>612.0</c:v>
                </c:pt>
                <c:pt idx="2482">
                  <c:v>612.0</c:v>
                </c:pt>
                <c:pt idx="2483">
                  <c:v>612.0</c:v>
                </c:pt>
                <c:pt idx="2484">
                  <c:v>612.0</c:v>
                </c:pt>
                <c:pt idx="2485">
                  <c:v>612.0</c:v>
                </c:pt>
                <c:pt idx="2486">
                  <c:v>612.0</c:v>
                </c:pt>
                <c:pt idx="2487">
                  <c:v>612.0</c:v>
                </c:pt>
                <c:pt idx="2488">
                  <c:v>612.0</c:v>
                </c:pt>
                <c:pt idx="2489">
                  <c:v>612.0</c:v>
                </c:pt>
                <c:pt idx="2490">
                  <c:v>612.0</c:v>
                </c:pt>
                <c:pt idx="2491">
                  <c:v>612.0</c:v>
                </c:pt>
                <c:pt idx="2492">
                  <c:v>613.0</c:v>
                </c:pt>
                <c:pt idx="2493">
                  <c:v>613.0</c:v>
                </c:pt>
                <c:pt idx="2494">
                  <c:v>613.0</c:v>
                </c:pt>
                <c:pt idx="2495">
                  <c:v>613.0</c:v>
                </c:pt>
                <c:pt idx="2496">
                  <c:v>613.0</c:v>
                </c:pt>
                <c:pt idx="2497">
                  <c:v>613.0</c:v>
                </c:pt>
                <c:pt idx="2498">
                  <c:v>613.0</c:v>
                </c:pt>
                <c:pt idx="2499">
                  <c:v>613.0</c:v>
                </c:pt>
                <c:pt idx="2500">
                  <c:v>613.0</c:v>
                </c:pt>
                <c:pt idx="2501">
                  <c:v>613.0</c:v>
                </c:pt>
                <c:pt idx="2502">
                  <c:v>613.0</c:v>
                </c:pt>
                <c:pt idx="2503">
                  <c:v>613.0</c:v>
                </c:pt>
                <c:pt idx="2504">
                  <c:v>613.0</c:v>
                </c:pt>
                <c:pt idx="2505">
                  <c:v>613.0</c:v>
                </c:pt>
                <c:pt idx="2506">
                  <c:v>613.0</c:v>
                </c:pt>
                <c:pt idx="2507">
                  <c:v>613.0</c:v>
                </c:pt>
                <c:pt idx="2508">
                  <c:v>613.0</c:v>
                </c:pt>
                <c:pt idx="2509">
                  <c:v>614.0</c:v>
                </c:pt>
                <c:pt idx="2510">
                  <c:v>614.0</c:v>
                </c:pt>
                <c:pt idx="2511">
                  <c:v>614.0</c:v>
                </c:pt>
                <c:pt idx="2512">
                  <c:v>614.0</c:v>
                </c:pt>
                <c:pt idx="2513">
                  <c:v>614.0</c:v>
                </c:pt>
                <c:pt idx="2514">
                  <c:v>614.0</c:v>
                </c:pt>
                <c:pt idx="2515">
                  <c:v>614.0</c:v>
                </c:pt>
                <c:pt idx="2516">
                  <c:v>614.0</c:v>
                </c:pt>
                <c:pt idx="2517">
                  <c:v>615.0</c:v>
                </c:pt>
                <c:pt idx="2518">
                  <c:v>616.0</c:v>
                </c:pt>
                <c:pt idx="2519">
                  <c:v>617.0</c:v>
                </c:pt>
                <c:pt idx="2520">
                  <c:v>618.0</c:v>
                </c:pt>
                <c:pt idx="2521">
                  <c:v>619.0</c:v>
                </c:pt>
                <c:pt idx="2522">
                  <c:v>619.0</c:v>
                </c:pt>
                <c:pt idx="2523">
                  <c:v>619.0</c:v>
                </c:pt>
                <c:pt idx="2524">
                  <c:v>619.0</c:v>
                </c:pt>
                <c:pt idx="2525">
                  <c:v>619.0</c:v>
                </c:pt>
                <c:pt idx="2526">
                  <c:v>619.0</c:v>
                </c:pt>
                <c:pt idx="2527">
                  <c:v>619.0</c:v>
                </c:pt>
                <c:pt idx="2528">
                  <c:v>619.0</c:v>
                </c:pt>
                <c:pt idx="2529">
                  <c:v>619.0</c:v>
                </c:pt>
                <c:pt idx="2530">
                  <c:v>619.0</c:v>
                </c:pt>
                <c:pt idx="2531">
                  <c:v>620.0</c:v>
                </c:pt>
                <c:pt idx="2532">
                  <c:v>620.0</c:v>
                </c:pt>
                <c:pt idx="2533">
                  <c:v>620.0</c:v>
                </c:pt>
                <c:pt idx="2534">
                  <c:v>620.0</c:v>
                </c:pt>
                <c:pt idx="2535">
                  <c:v>620.0</c:v>
                </c:pt>
                <c:pt idx="2536">
                  <c:v>620.0</c:v>
                </c:pt>
                <c:pt idx="2537">
                  <c:v>621.0</c:v>
                </c:pt>
                <c:pt idx="2538">
                  <c:v>622.0</c:v>
                </c:pt>
                <c:pt idx="2539">
                  <c:v>622.0</c:v>
                </c:pt>
                <c:pt idx="2540">
                  <c:v>623.0</c:v>
                </c:pt>
                <c:pt idx="2541">
                  <c:v>623.0</c:v>
                </c:pt>
                <c:pt idx="2542">
                  <c:v>624.0</c:v>
                </c:pt>
                <c:pt idx="2543">
                  <c:v>624.0</c:v>
                </c:pt>
                <c:pt idx="2544">
                  <c:v>624.0</c:v>
                </c:pt>
                <c:pt idx="2545">
                  <c:v>624.0</c:v>
                </c:pt>
                <c:pt idx="2546">
                  <c:v>624.0</c:v>
                </c:pt>
                <c:pt idx="2547">
                  <c:v>624.0</c:v>
                </c:pt>
                <c:pt idx="2548">
                  <c:v>624.0</c:v>
                </c:pt>
                <c:pt idx="2549">
                  <c:v>624.0</c:v>
                </c:pt>
                <c:pt idx="2550">
                  <c:v>624.0</c:v>
                </c:pt>
                <c:pt idx="2551">
                  <c:v>624.0</c:v>
                </c:pt>
                <c:pt idx="2552">
                  <c:v>624.0</c:v>
                </c:pt>
                <c:pt idx="2553">
                  <c:v>624.0</c:v>
                </c:pt>
                <c:pt idx="2554">
                  <c:v>624.0</c:v>
                </c:pt>
                <c:pt idx="2555">
                  <c:v>624.0</c:v>
                </c:pt>
                <c:pt idx="2556">
                  <c:v>625.0</c:v>
                </c:pt>
                <c:pt idx="2557">
                  <c:v>625.0</c:v>
                </c:pt>
                <c:pt idx="2558">
                  <c:v>625.0</c:v>
                </c:pt>
                <c:pt idx="2559">
                  <c:v>625.0</c:v>
                </c:pt>
                <c:pt idx="2560">
                  <c:v>626.0</c:v>
                </c:pt>
                <c:pt idx="2561">
                  <c:v>626.0</c:v>
                </c:pt>
                <c:pt idx="2562">
                  <c:v>626.0</c:v>
                </c:pt>
                <c:pt idx="2563">
                  <c:v>626.0</c:v>
                </c:pt>
                <c:pt idx="2564">
                  <c:v>626.0</c:v>
                </c:pt>
                <c:pt idx="2565">
                  <c:v>626.0</c:v>
                </c:pt>
                <c:pt idx="2566">
                  <c:v>626.0</c:v>
                </c:pt>
                <c:pt idx="2567">
                  <c:v>627.0</c:v>
                </c:pt>
                <c:pt idx="2568">
                  <c:v>627.0</c:v>
                </c:pt>
                <c:pt idx="2569">
                  <c:v>628.0</c:v>
                </c:pt>
                <c:pt idx="2570">
                  <c:v>628.0</c:v>
                </c:pt>
                <c:pt idx="2571">
                  <c:v>628.0</c:v>
                </c:pt>
                <c:pt idx="2572">
                  <c:v>628.0</c:v>
                </c:pt>
                <c:pt idx="2573">
                  <c:v>628.0</c:v>
                </c:pt>
                <c:pt idx="2574">
                  <c:v>629.0</c:v>
                </c:pt>
                <c:pt idx="2575">
                  <c:v>629.0</c:v>
                </c:pt>
                <c:pt idx="2576">
                  <c:v>629.0</c:v>
                </c:pt>
                <c:pt idx="2577">
                  <c:v>629.0</c:v>
                </c:pt>
                <c:pt idx="2578">
                  <c:v>630.0</c:v>
                </c:pt>
                <c:pt idx="2579">
                  <c:v>631.0</c:v>
                </c:pt>
                <c:pt idx="2580">
                  <c:v>631.0</c:v>
                </c:pt>
                <c:pt idx="2581">
                  <c:v>632.0</c:v>
                </c:pt>
                <c:pt idx="2582">
                  <c:v>633.0</c:v>
                </c:pt>
                <c:pt idx="2583">
                  <c:v>633.0</c:v>
                </c:pt>
                <c:pt idx="2584">
                  <c:v>634.0</c:v>
                </c:pt>
                <c:pt idx="2585">
                  <c:v>634.0</c:v>
                </c:pt>
                <c:pt idx="2586">
                  <c:v>634.0</c:v>
                </c:pt>
                <c:pt idx="2587">
                  <c:v>635.0</c:v>
                </c:pt>
                <c:pt idx="2588">
                  <c:v>635.0</c:v>
                </c:pt>
                <c:pt idx="2589">
                  <c:v>635.0</c:v>
                </c:pt>
                <c:pt idx="2590">
                  <c:v>635.0</c:v>
                </c:pt>
                <c:pt idx="2591">
                  <c:v>635.0</c:v>
                </c:pt>
                <c:pt idx="2592">
                  <c:v>635.0</c:v>
                </c:pt>
                <c:pt idx="2593">
                  <c:v>635.0</c:v>
                </c:pt>
                <c:pt idx="2594">
                  <c:v>635.0</c:v>
                </c:pt>
                <c:pt idx="2595">
                  <c:v>636.0</c:v>
                </c:pt>
                <c:pt idx="2596">
                  <c:v>637.0</c:v>
                </c:pt>
                <c:pt idx="2597">
                  <c:v>638.0</c:v>
                </c:pt>
                <c:pt idx="2598">
                  <c:v>638.0</c:v>
                </c:pt>
                <c:pt idx="2599">
                  <c:v>638.0</c:v>
                </c:pt>
                <c:pt idx="2600">
                  <c:v>638.0</c:v>
                </c:pt>
                <c:pt idx="2601">
                  <c:v>638.0</c:v>
                </c:pt>
                <c:pt idx="2602">
                  <c:v>638.0</c:v>
                </c:pt>
                <c:pt idx="2603">
                  <c:v>638.0</c:v>
                </c:pt>
                <c:pt idx="2604">
                  <c:v>638.0</c:v>
                </c:pt>
                <c:pt idx="2605">
                  <c:v>638.0</c:v>
                </c:pt>
                <c:pt idx="2606">
                  <c:v>638.0</c:v>
                </c:pt>
                <c:pt idx="2607">
                  <c:v>638.0</c:v>
                </c:pt>
                <c:pt idx="2608">
                  <c:v>638.0</c:v>
                </c:pt>
                <c:pt idx="2609">
                  <c:v>639.0</c:v>
                </c:pt>
                <c:pt idx="2610">
                  <c:v>639.0</c:v>
                </c:pt>
                <c:pt idx="2611">
                  <c:v>639.0</c:v>
                </c:pt>
                <c:pt idx="2612">
                  <c:v>639.0</c:v>
                </c:pt>
                <c:pt idx="2613">
                  <c:v>639.0</c:v>
                </c:pt>
                <c:pt idx="2614">
                  <c:v>639.0</c:v>
                </c:pt>
                <c:pt idx="2615">
                  <c:v>640.0</c:v>
                </c:pt>
                <c:pt idx="2616">
                  <c:v>641.0</c:v>
                </c:pt>
                <c:pt idx="2617">
                  <c:v>642.0</c:v>
                </c:pt>
                <c:pt idx="2618">
                  <c:v>642.0</c:v>
                </c:pt>
                <c:pt idx="2619">
                  <c:v>642.0</c:v>
                </c:pt>
                <c:pt idx="2620">
                  <c:v>642.0</c:v>
                </c:pt>
                <c:pt idx="2621">
                  <c:v>642.0</c:v>
                </c:pt>
                <c:pt idx="2622">
                  <c:v>642.0</c:v>
                </c:pt>
                <c:pt idx="2623">
                  <c:v>643.0</c:v>
                </c:pt>
                <c:pt idx="2624">
                  <c:v>644.0</c:v>
                </c:pt>
                <c:pt idx="2625">
                  <c:v>644.0</c:v>
                </c:pt>
                <c:pt idx="2626">
                  <c:v>644.0</c:v>
                </c:pt>
                <c:pt idx="2627">
                  <c:v>644.0</c:v>
                </c:pt>
                <c:pt idx="2628">
                  <c:v>645.0</c:v>
                </c:pt>
                <c:pt idx="2629">
                  <c:v>646.0</c:v>
                </c:pt>
                <c:pt idx="2630">
                  <c:v>647.0</c:v>
                </c:pt>
                <c:pt idx="2631">
                  <c:v>648.0</c:v>
                </c:pt>
                <c:pt idx="2632">
                  <c:v>649.0</c:v>
                </c:pt>
                <c:pt idx="2633">
                  <c:v>649.0</c:v>
                </c:pt>
                <c:pt idx="2634">
                  <c:v>649.0</c:v>
                </c:pt>
                <c:pt idx="2635">
                  <c:v>649.0</c:v>
                </c:pt>
                <c:pt idx="2636">
                  <c:v>649.0</c:v>
                </c:pt>
                <c:pt idx="2637">
                  <c:v>650.0</c:v>
                </c:pt>
                <c:pt idx="2638">
                  <c:v>651.0</c:v>
                </c:pt>
                <c:pt idx="2639">
                  <c:v>652.0</c:v>
                </c:pt>
                <c:pt idx="2640">
                  <c:v>653.0</c:v>
                </c:pt>
                <c:pt idx="2641">
                  <c:v>654.0</c:v>
                </c:pt>
                <c:pt idx="2642">
                  <c:v>654.0</c:v>
                </c:pt>
                <c:pt idx="2643">
                  <c:v>655.0</c:v>
                </c:pt>
                <c:pt idx="2644">
                  <c:v>655.0</c:v>
                </c:pt>
                <c:pt idx="2645">
                  <c:v>655.0</c:v>
                </c:pt>
                <c:pt idx="2646">
                  <c:v>656.0</c:v>
                </c:pt>
                <c:pt idx="2647">
                  <c:v>657.0</c:v>
                </c:pt>
                <c:pt idx="2648">
                  <c:v>658.0</c:v>
                </c:pt>
                <c:pt idx="2649">
                  <c:v>659.0</c:v>
                </c:pt>
                <c:pt idx="2650">
                  <c:v>660.0</c:v>
                </c:pt>
                <c:pt idx="2651">
                  <c:v>660.0</c:v>
                </c:pt>
                <c:pt idx="2652">
                  <c:v>660.0</c:v>
                </c:pt>
                <c:pt idx="2653">
                  <c:v>660.0</c:v>
                </c:pt>
                <c:pt idx="2654">
                  <c:v>660.0</c:v>
                </c:pt>
                <c:pt idx="2655">
                  <c:v>661.0</c:v>
                </c:pt>
                <c:pt idx="2656">
                  <c:v>662.0</c:v>
                </c:pt>
                <c:pt idx="2657">
                  <c:v>663.0</c:v>
                </c:pt>
                <c:pt idx="2658">
                  <c:v>664.0</c:v>
                </c:pt>
                <c:pt idx="2659">
                  <c:v>664.0</c:v>
                </c:pt>
                <c:pt idx="2660">
                  <c:v>664.0</c:v>
                </c:pt>
                <c:pt idx="2661">
                  <c:v>664.0</c:v>
                </c:pt>
                <c:pt idx="2662">
                  <c:v>664.0</c:v>
                </c:pt>
                <c:pt idx="2663">
                  <c:v>664.0</c:v>
                </c:pt>
                <c:pt idx="2664">
                  <c:v>664.0</c:v>
                </c:pt>
                <c:pt idx="2665">
                  <c:v>664.0</c:v>
                </c:pt>
                <c:pt idx="2666">
                  <c:v>664.0</c:v>
                </c:pt>
                <c:pt idx="2667">
                  <c:v>664.0</c:v>
                </c:pt>
                <c:pt idx="2668">
                  <c:v>664.0</c:v>
                </c:pt>
                <c:pt idx="2669">
                  <c:v>665.0</c:v>
                </c:pt>
                <c:pt idx="2670">
                  <c:v>666.0</c:v>
                </c:pt>
                <c:pt idx="2671">
                  <c:v>666.0</c:v>
                </c:pt>
                <c:pt idx="2672">
                  <c:v>667.0</c:v>
                </c:pt>
                <c:pt idx="2673">
                  <c:v>667.0</c:v>
                </c:pt>
                <c:pt idx="2674">
                  <c:v>667.0</c:v>
                </c:pt>
                <c:pt idx="2675">
                  <c:v>667.0</c:v>
                </c:pt>
                <c:pt idx="2676">
                  <c:v>667.0</c:v>
                </c:pt>
                <c:pt idx="2677">
                  <c:v>667.0</c:v>
                </c:pt>
                <c:pt idx="2678">
                  <c:v>667.0</c:v>
                </c:pt>
                <c:pt idx="2679">
                  <c:v>667.0</c:v>
                </c:pt>
                <c:pt idx="2680">
                  <c:v>667.0</c:v>
                </c:pt>
                <c:pt idx="2681">
                  <c:v>667.0</c:v>
                </c:pt>
                <c:pt idx="2682">
                  <c:v>667.0</c:v>
                </c:pt>
                <c:pt idx="2683">
                  <c:v>667.0</c:v>
                </c:pt>
                <c:pt idx="2684">
                  <c:v>667.0</c:v>
                </c:pt>
                <c:pt idx="2685">
                  <c:v>667.0</c:v>
                </c:pt>
                <c:pt idx="2686">
                  <c:v>668.0</c:v>
                </c:pt>
                <c:pt idx="2687">
                  <c:v>669.0</c:v>
                </c:pt>
                <c:pt idx="2688">
                  <c:v>669.0</c:v>
                </c:pt>
                <c:pt idx="2689">
                  <c:v>670.0</c:v>
                </c:pt>
                <c:pt idx="2690">
                  <c:v>670.0</c:v>
                </c:pt>
                <c:pt idx="2691">
                  <c:v>671.0</c:v>
                </c:pt>
                <c:pt idx="2692">
                  <c:v>671.0</c:v>
                </c:pt>
                <c:pt idx="2693">
                  <c:v>671.0</c:v>
                </c:pt>
                <c:pt idx="2694">
                  <c:v>671.0</c:v>
                </c:pt>
                <c:pt idx="2695">
                  <c:v>671.0</c:v>
                </c:pt>
                <c:pt idx="2696">
                  <c:v>671.0</c:v>
                </c:pt>
                <c:pt idx="2697">
                  <c:v>671.0</c:v>
                </c:pt>
                <c:pt idx="2698">
                  <c:v>672.0</c:v>
                </c:pt>
                <c:pt idx="2699">
                  <c:v>672.0</c:v>
                </c:pt>
                <c:pt idx="2700">
                  <c:v>672.0</c:v>
                </c:pt>
                <c:pt idx="2701">
                  <c:v>672.0</c:v>
                </c:pt>
                <c:pt idx="2702">
                  <c:v>672.0</c:v>
                </c:pt>
                <c:pt idx="2703">
                  <c:v>672.0</c:v>
                </c:pt>
                <c:pt idx="2704">
                  <c:v>673.0</c:v>
                </c:pt>
                <c:pt idx="2705">
                  <c:v>673.0</c:v>
                </c:pt>
                <c:pt idx="2706">
                  <c:v>673.0</c:v>
                </c:pt>
                <c:pt idx="2707">
                  <c:v>673.0</c:v>
                </c:pt>
                <c:pt idx="2708">
                  <c:v>673.0</c:v>
                </c:pt>
                <c:pt idx="2709">
                  <c:v>673.0</c:v>
                </c:pt>
                <c:pt idx="2710">
                  <c:v>673.0</c:v>
                </c:pt>
                <c:pt idx="2711">
                  <c:v>673.0</c:v>
                </c:pt>
                <c:pt idx="2712">
                  <c:v>673.0</c:v>
                </c:pt>
                <c:pt idx="2713">
                  <c:v>673.0</c:v>
                </c:pt>
                <c:pt idx="2714">
                  <c:v>673.0</c:v>
                </c:pt>
                <c:pt idx="2715">
                  <c:v>673.0</c:v>
                </c:pt>
                <c:pt idx="2716">
                  <c:v>674.0</c:v>
                </c:pt>
                <c:pt idx="2717">
                  <c:v>674.0</c:v>
                </c:pt>
                <c:pt idx="2718">
                  <c:v>674.0</c:v>
                </c:pt>
                <c:pt idx="2719">
                  <c:v>675.0</c:v>
                </c:pt>
                <c:pt idx="2720">
                  <c:v>675.0</c:v>
                </c:pt>
                <c:pt idx="2721">
                  <c:v>675.0</c:v>
                </c:pt>
                <c:pt idx="2722">
                  <c:v>675.0</c:v>
                </c:pt>
                <c:pt idx="2723">
                  <c:v>676.0</c:v>
                </c:pt>
                <c:pt idx="2724">
                  <c:v>676.0</c:v>
                </c:pt>
                <c:pt idx="2725">
                  <c:v>677.0</c:v>
                </c:pt>
                <c:pt idx="2726">
                  <c:v>677.0</c:v>
                </c:pt>
                <c:pt idx="2727">
                  <c:v>678.0</c:v>
                </c:pt>
                <c:pt idx="2728">
                  <c:v>679.0</c:v>
                </c:pt>
                <c:pt idx="2729">
                  <c:v>679.0</c:v>
                </c:pt>
                <c:pt idx="2730">
                  <c:v>679.0</c:v>
                </c:pt>
                <c:pt idx="2731">
                  <c:v>679.0</c:v>
                </c:pt>
                <c:pt idx="2732">
                  <c:v>679.0</c:v>
                </c:pt>
                <c:pt idx="2733">
                  <c:v>679.0</c:v>
                </c:pt>
                <c:pt idx="2734">
                  <c:v>679.0</c:v>
                </c:pt>
                <c:pt idx="2735">
                  <c:v>679.0</c:v>
                </c:pt>
                <c:pt idx="2736">
                  <c:v>679.0</c:v>
                </c:pt>
                <c:pt idx="2737">
                  <c:v>679.0</c:v>
                </c:pt>
                <c:pt idx="2738">
                  <c:v>679.0</c:v>
                </c:pt>
                <c:pt idx="2739">
                  <c:v>679.0</c:v>
                </c:pt>
                <c:pt idx="2740">
                  <c:v>679.0</c:v>
                </c:pt>
                <c:pt idx="2741">
                  <c:v>679.0</c:v>
                </c:pt>
                <c:pt idx="2742">
                  <c:v>680.0</c:v>
                </c:pt>
                <c:pt idx="2743">
                  <c:v>680.0</c:v>
                </c:pt>
                <c:pt idx="2744">
                  <c:v>680.0</c:v>
                </c:pt>
                <c:pt idx="2745">
                  <c:v>680.0</c:v>
                </c:pt>
                <c:pt idx="2746">
                  <c:v>681.0</c:v>
                </c:pt>
                <c:pt idx="2747">
                  <c:v>681.0</c:v>
                </c:pt>
                <c:pt idx="2748">
                  <c:v>681.0</c:v>
                </c:pt>
                <c:pt idx="2749">
                  <c:v>681.0</c:v>
                </c:pt>
                <c:pt idx="2750">
                  <c:v>681.0</c:v>
                </c:pt>
                <c:pt idx="2751">
                  <c:v>681.0</c:v>
                </c:pt>
                <c:pt idx="2752">
                  <c:v>682.0</c:v>
                </c:pt>
                <c:pt idx="2753">
                  <c:v>682.0</c:v>
                </c:pt>
                <c:pt idx="2754">
                  <c:v>682.0</c:v>
                </c:pt>
                <c:pt idx="2755">
                  <c:v>683.0</c:v>
                </c:pt>
                <c:pt idx="2756">
                  <c:v>683.0</c:v>
                </c:pt>
                <c:pt idx="2757">
                  <c:v>684.0</c:v>
                </c:pt>
                <c:pt idx="2758">
                  <c:v>684.0</c:v>
                </c:pt>
                <c:pt idx="2759">
                  <c:v>684.0</c:v>
                </c:pt>
                <c:pt idx="2760">
                  <c:v>684.0</c:v>
                </c:pt>
                <c:pt idx="2761">
                  <c:v>684.0</c:v>
                </c:pt>
                <c:pt idx="2762">
                  <c:v>684.0</c:v>
                </c:pt>
                <c:pt idx="2763">
                  <c:v>684.0</c:v>
                </c:pt>
                <c:pt idx="2764">
                  <c:v>685.0</c:v>
                </c:pt>
                <c:pt idx="2765">
                  <c:v>686.0</c:v>
                </c:pt>
                <c:pt idx="2766">
                  <c:v>687.0</c:v>
                </c:pt>
                <c:pt idx="2767">
                  <c:v>688.0</c:v>
                </c:pt>
                <c:pt idx="2768">
                  <c:v>688.0</c:v>
                </c:pt>
                <c:pt idx="2769">
                  <c:v>688.0</c:v>
                </c:pt>
                <c:pt idx="2770">
                  <c:v>689.0</c:v>
                </c:pt>
                <c:pt idx="2771">
                  <c:v>690.0</c:v>
                </c:pt>
                <c:pt idx="2772">
                  <c:v>691.0</c:v>
                </c:pt>
                <c:pt idx="2773">
                  <c:v>692.0</c:v>
                </c:pt>
                <c:pt idx="2774">
                  <c:v>693.0</c:v>
                </c:pt>
                <c:pt idx="2775">
                  <c:v>693.0</c:v>
                </c:pt>
                <c:pt idx="2776">
                  <c:v>693.0</c:v>
                </c:pt>
                <c:pt idx="2777">
                  <c:v>693.0</c:v>
                </c:pt>
                <c:pt idx="2778">
                  <c:v>693.0</c:v>
                </c:pt>
                <c:pt idx="2779">
                  <c:v>693.0</c:v>
                </c:pt>
                <c:pt idx="2780">
                  <c:v>693.0</c:v>
                </c:pt>
                <c:pt idx="2781">
                  <c:v>693.0</c:v>
                </c:pt>
                <c:pt idx="2782">
                  <c:v>693.0</c:v>
                </c:pt>
                <c:pt idx="2783">
                  <c:v>693.0</c:v>
                </c:pt>
                <c:pt idx="2784">
                  <c:v>693.0</c:v>
                </c:pt>
                <c:pt idx="2785">
                  <c:v>693.0</c:v>
                </c:pt>
                <c:pt idx="2786">
                  <c:v>693.0</c:v>
                </c:pt>
                <c:pt idx="2787">
                  <c:v>693.0</c:v>
                </c:pt>
                <c:pt idx="2788">
                  <c:v>693.0</c:v>
                </c:pt>
                <c:pt idx="2789">
                  <c:v>693.0</c:v>
                </c:pt>
                <c:pt idx="2790">
                  <c:v>693.0</c:v>
                </c:pt>
                <c:pt idx="2791">
                  <c:v>693.0</c:v>
                </c:pt>
                <c:pt idx="2792">
                  <c:v>693.0</c:v>
                </c:pt>
                <c:pt idx="2793">
                  <c:v>693.0</c:v>
                </c:pt>
                <c:pt idx="2794">
                  <c:v>693.0</c:v>
                </c:pt>
                <c:pt idx="2795">
                  <c:v>693.0</c:v>
                </c:pt>
                <c:pt idx="2796">
                  <c:v>693.0</c:v>
                </c:pt>
                <c:pt idx="2797">
                  <c:v>693.0</c:v>
                </c:pt>
                <c:pt idx="2798">
                  <c:v>693.0</c:v>
                </c:pt>
                <c:pt idx="2799">
                  <c:v>693.0</c:v>
                </c:pt>
                <c:pt idx="2800">
                  <c:v>693.0</c:v>
                </c:pt>
                <c:pt idx="2801">
                  <c:v>693.0</c:v>
                </c:pt>
                <c:pt idx="2802">
                  <c:v>693.0</c:v>
                </c:pt>
                <c:pt idx="2803">
                  <c:v>693.0</c:v>
                </c:pt>
                <c:pt idx="2804">
                  <c:v>693.0</c:v>
                </c:pt>
                <c:pt idx="2805">
                  <c:v>693.0</c:v>
                </c:pt>
                <c:pt idx="2806">
                  <c:v>693.0</c:v>
                </c:pt>
                <c:pt idx="2807">
                  <c:v>693.0</c:v>
                </c:pt>
                <c:pt idx="2808">
                  <c:v>693.0</c:v>
                </c:pt>
                <c:pt idx="2809">
                  <c:v>693.0</c:v>
                </c:pt>
                <c:pt idx="2810">
                  <c:v>693.0</c:v>
                </c:pt>
                <c:pt idx="2811">
                  <c:v>693.0</c:v>
                </c:pt>
                <c:pt idx="2812">
                  <c:v>693.0</c:v>
                </c:pt>
                <c:pt idx="2813">
                  <c:v>694.0</c:v>
                </c:pt>
                <c:pt idx="2814">
                  <c:v>694.0</c:v>
                </c:pt>
                <c:pt idx="2815">
                  <c:v>694.0</c:v>
                </c:pt>
                <c:pt idx="2816">
                  <c:v>694.0</c:v>
                </c:pt>
                <c:pt idx="2817">
                  <c:v>694.0</c:v>
                </c:pt>
                <c:pt idx="2818">
                  <c:v>694.0</c:v>
                </c:pt>
                <c:pt idx="2819">
                  <c:v>694.0</c:v>
                </c:pt>
                <c:pt idx="2820">
                  <c:v>694.0</c:v>
                </c:pt>
                <c:pt idx="2821">
                  <c:v>695.0</c:v>
                </c:pt>
                <c:pt idx="2822">
                  <c:v>696.0</c:v>
                </c:pt>
                <c:pt idx="2823">
                  <c:v>696.0</c:v>
                </c:pt>
                <c:pt idx="2824">
                  <c:v>696.0</c:v>
                </c:pt>
                <c:pt idx="2825">
                  <c:v>696.0</c:v>
                </c:pt>
                <c:pt idx="2826">
                  <c:v>697.0</c:v>
                </c:pt>
                <c:pt idx="2827">
                  <c:v>698.0</c:v>
                </c:pt>
                <c:pt idx="2828">
                  <c:v>698.0</c:v>
                </c:pt>
                <c:pt idx="2829">
                  <c:v>699.0</c:v>
                </c:pt>
                <c:pt idx="2830">
                  <c:v>700.0</c:v>
                </c:pt>
                <c:pt idx="2831">
                  <c:v>700.0</c:v>
                </c:pt>
                <c:pt idx="2832">
                  <c:v>701.0</c:v>
                </c:pt>
                <c:pt idx="2833">
                  <c:v>702.0</c:v>
                </c:pt>
                <c:pt idx="2834">
                  <c:v>703.0</c:v>
                </c:pt>
                <c:pt idx="2835">
                  <c:v>704.0</c:v>
                </c:pt>
                <c:pt idx="2836">
                  <c:v>704.0</c:v>
                </c:pt>
                <c:pt idx="2837">
                  <c:v>705.0</c:v>
                </c:pt>
                <c:pt idx="2838">
                  <c:v>705.0</c:v>
                </c:pt>
                <c:pt idx="2839">
                  <c:v>705.0</c:v>
                </c:pt>
                <c:pt idx="2840">
                  <c:v>705.0</c:v>
                </c:pt>
                <c:pt idx="2841">
                  <c:v>705.0</c:v>
                </c:pt>
                <c:pt idx="2842">
                  <c:v>705.0</c:v>
                </c:pt>
                <c:pt idx="2843">
                  <c:v>706.0</c:v>
                </c:pt>
                <c:pt idx="2844">
                  <c:v>706.0</c:v>
                </c:pt>
                <c:pt idx="2845">
                  <c:v>706.0</c:v>
                </c:pt>
                <c:pt idx="2846">
                  <c:v>706.0</c:v>
                </c:pt>
                <c:pt idx="2847">
                  <c:v>706.0</c:v>
                </c:pt>
                <c:pt idx="2848">
                  <c:v>706.0</c:v>
                </c:pt>
                <c:pt idx="2849">
                  <c:v>706.0</c:v>
                </c:pt>
                <c:pt idx="2850">
                  <c:v>707.0</c:v>
                </c:pt>
                <c:pt idx="2851">
                  <c:v>707.0</c:v>
                </c:pt>
                <c:pt idx="2852">
                  <c:v>707.0</c:v>
                </c:pt>
                <c:pt idx="2853">
                  <c:v>707.0</c:v>
                </c:pt>
                <c:pt idx="2854">
                  <c:v>707.0</c:v>
                </c:pt>
                <c:pt idx="2855">
                  <c:v>707.0</c:v>
                </c:pt>
                <c:pt idx="2856">
                  <c:v>707.0</c:v>
                </c:pt>
                <c:pt idx="2857">
                  <c:v>707.0</c:v>
                </c:pt>
                <c:pt idx="2858">
                  <c:v>707.0</c:v>
                </c:pt>
                <c:pt idx="2859">
                  <c:v>707.0</c:v>
                </c:pt>
                <c:pt idx="2860">
                  <c:v>707.0</c:v>
                </c:pt>
                <c:pt idx="2861">
                  <c:v>707.0</c:v>
                </c:pt>
                <c:pt idx="2862">
                  <c:v>707.0</c:v>
                </c:pt>
                <c:pt idx="2863">
                  <c:v>707.0</c:v>
                </c:pt>
                <c:pt idx="2864">
                  <c:v>707.0</c:v>
                </c:pt>
                <c:pt idx="2865">
                  <c:v>707.0</c:v>
                </c:pt>
                <c:pt idx="2866">
                  <c:v>707.0</c:v>
                </c:pt>
                <c:pt idx="2867">
                  <c:v>707.0</c:v>
                </c:pt>
                <c:pt idx="2868">
                  <c:v>707.0</c:v>
                </c:pt>
                <c:pt idx="2869">
                  <c:v>707.0</c:v>
                </c:pt>
                <c:pt idx="2870">
                  <c:v>707.0</c:v>
                </c:pt>
                <c:pt idx="2871">
                  <c:v>707.0</c:v>
                </c:pt>
                <c:pt idx="2872">
                  <c:v>707.0</c:v>
                </c:pt>
                <c:pt idx="2873">
                  <c:v>707.0</c:v>
                </c:pt>
                <c:pt idx="2874">
                  <c:v>707.0</c:v>
                </c:pt>
                <c:pt idx="2875">
                  <c:v>707.0</c:v>
                </c:pt>
                <c:pt idx="2876">
                  <c:v>707.0</c:v>
                </c:pt>
                <c:pt idx="2877">
                  <c:v>707.0</c:v>
                </c:pt>
                <c:pt idx="2878">
                  <c:v>707.0</c:v>
                </c:pt>
                <c:pt idx="2879">
                  <c:v>707.0</c:v>
                </c:pt>
                <c:pt idx="2880">
                  <c:v>707.0</c:v>
                </c:pt>
                <c:pt idx="2881">
                  <c:v>707.0</c:v>
                </c:pt>
                <c:pt idx="2882">
                  <c:v>707.0</c:v>
                </c:pt>
                <c:pt idx="2883">
                  <c:v>707.0</c:v>
                </c:pt>
                <c:pt idx="2884">
                  <c:v>707.0</c:v>
                </c:pt>
                <c:pt idx="2885">
                  <c:v>707.0</c:v>
                </c:pt>
                <c:pt idx="2886">
                  <c:v>707.0</c:v>
                </c:pt>
                <c:pt idx="2887">
                  <c:v>707.0</c:v>
                </c:pt>
                <c:pt idx="2888">
                  <c:v>708.0</c:v>
                </c:pt>
                <c:pt idx="2889">
                  <c:v>709.0</c:v>
                </c:pt>
                <c:pt idx="2890">
                  <c:v>709.0</c:v>
                </c:pt>
                <c:pt idx="2891">
                  <c:v>709.0</c:v>
                </c:pt>
                <c:pt idx="2892">
                  <c:v>709.0</c:v>
                </c:pt>
                <c:pt idx="2893">
                  <c:v>709.0</c:v>
                </c:pt>
                <c:pt idx="2894">
                  <c:v>710.0</c:v>
                </c:pt>
                <c:pt idx="2895">
                  <c:v>711.0</c:v>
                </c:pt>
                <c:pt idx="2896">
                  <c:v>711.0</c:v>
                </c:pt>
                <c:pt idx="2897">
                  <c:v>712.0</c:v>
                </c:pt>
                <c:pt idx="2898">
                  <c:v>713.0</c:v>
                </c:pt>
                <c:pt idx="2899">
                  <c:v>714.0</c:v>
                </c:pt>
                <c:pt idx="2900">
                  <c:v>714.0</c:v>
                </c:pt>
                <c:pt idx="2901">
                  <c:v>715.0</c:v>
                </c:pt>
                <c:pt idx="2902">
                  <c:v>715.0</c:v>
                </c:pt>
                <c:pt idx="2903">
                  <c:v>715.0</c:v>
                </c:pt>
                <c:pt idx="2904">
                  <c:v>715.0</c:v>
                </c:pt>
                <c:pt idx="2905">
                  <c:v>715.0</c:v>
                </c:pt>
                <c:pt idx="2906">
                  <c:v>715.0</c:v>
                </c:pt>
                <c:pt idx="2907">
                  <c:v>715.0</c:v>
                </c:pt>
                <c:pt idx="2908">
                  <c:v>715.0</c:v>
                </c:pt>
                <c:pt idx="2909">
                  <c:v>716.0</c:v>
                </c:pt>
                <c:pt idx="2910">
                  <c:v>716.0</c:v>
                </c:pt>
                <c:pt idx="2911">
                  <c:v>716.0</c:v>
                </c:pt>
                <c:pt idx="2912">
                  <c:v>716.0</c:v>
                </c:pt>
                <c:pt idx="2913">
                  <c:v>716.0</c:v>
                </c:pt>
                <c:pt idx="2914">
                  <c:v>716.0</c:v>
                </c:pt>
                <c:pt idx="2915">
                  <c:v>717.0</c:v>
                </c:pt>
                <c:pt idx="2916">
                  <c:v>717.0</c:v>
                </c:pt>
                <c:pt idx="2917">
                  <c:v>717.0</c:v>
                </c:pt>
                <c:pt idx="2918">
                  <c:v>717.0</c:v>
                </c:pt>
                <c:pt idx="2919">
                  <c:v>717.0</c:v>
                </c:pt>
                <c:pt idx="2920">
                  <c:v>718.0</c:v>
                </c:pt>
                <c:pt idx="2921">
                  <c:v>719.0</c:v>
                </c:pt>
                <c:pt idx="2922">
                  <c:v>719.0</c:v>
                </c:pt>
                <c:pt idx="2923">
                  <c:v>720.0</c:v>
                </c:pt>
                <c:pt idx="2924">
                  <c:v>720.0</c:v>
                </c:pt>
                <c:pt idx="2925">
                  <c:v>720.0</c:v>
                </c:pt>
                <c:pt idx="2926">
                  <c:v>720.0</c:v>
                </c:pt>
                <c:pt idx="2927">
                  <c:v>720.0</c:v>
                </c:pt>
                <c:pt idx="2928">
                  <c:v>720.0</c:v>
                </c:pt>
                <c:pt idx="2929">
                  <c:v>720.0</c:v>
                </c:pt>
                <c:pt idx="2930">
                  <c:v>720.0</c:v>
                </c:pt>
                <c:pt idx="2931">
                  <c:v>721.0</c:v>
                </c:pt>
                <c:pt idx="2932">
                  <c:v>722.0</c:v>
                </c:pt>
                <c:pt idx="2933">
                  <c:v>722.0</c:v>
                </c:pt>
                <c:pt idx="2934">
                  <c:v>723.0</c:v>
                </c:pt>
                <c:pt idx="2935">
                  <c:v>723.0</c:v>
                </c:pt>
                <c:pt idx="2936">
                  <c:v>723.0</c:v>
                </c:pt>
                <c:pt idx="2937">
                  <c:v>724.0</c:v>
                </c:pt>
                <c:pt idx="2938">
                  <c:v>725.0</c:v>
                </c:pt>
                <c:pt idx="2939">
                  <c:v>725.0</c:v>
                </c:pt>
                <c:pt idx="2940">
                  <c:v>725.0</c:v>
                </c:pt>
                <c:pt idx="2941">
                  <c:v>725.0</c:v>
                </c:pt>
                <c:pt idx="2942">
                  <c:v>725.0</c:v>
                </c:pt>
                <c:pt idx="2943">
                  <c:v>726.0</c:v>
                </c:pt>
                <c:pt idx="2944">
                  <c:v>727.0</c:v>
                </c:pt>
                <c:pt idx="2945">
                  <c:v>728.0</c:v>
                </c:pt>
                <c:pt idx="2946">
                  <c:v>729.0</c:v>
                </c:pt>
                <c:pt idx="2947">
                  <c:v>729.0</c:v>
                </c:pt>
                <c:pt idx="2948">
                  <c:v>729.0</c:v>
                </c:pt>
                <c:pt idx="2949">
                  <c:v>729.0</c:v>
                </c:pt>
                <c:pt idx="2950">
                  <c:v>729.0</c:v>
                </c:pt>
                <c:pt idx="2951">
                  <c:v>729.0</c:v>
                </c:pt>
                <c:pt idx="2952">
                  <c:v>730.0</c:v>
                </c:pt>
                <c:pt idx="2953">
                  <c:v>730.0</c:v>
                </c:pt>
                <c:pt idx="2954">
                  <c:v>730.0</c:v>
                </c:pt>
                <c:pt idx="2955">
                  <c:v>730.0</c:v>
                </c:pt>
                <c:pt idx="2956">
                  <c:v>730.0</c:v>
                </c:pt>
                <c:pt idx="2957">
                  <c:v>731.0</c:v>
                </c:pt>
                <c:pt idx="2958">
                  <c:v>732.0</c:v>
                </c:pt>
                <c:pt idx="2959">
                  <c:v>733.0</c:v>
                </c:pt>
                <c:pt idx="2960">
                  <c:v>733.0</c:v>
                </c:pt>
                <c:pt idx="2961">
                  <c:v>733.0</c:v>
                </c:pt>
                <c:pt idx="2962">
                  <c:v>733.0</c:v>
                </c:pt>
                <c:pt idx="2963">
                  <c:v>733.0</c:v>
                </c:pt>
                <c:pt idx="2964">
                  <c:v>733.0</c:v>
                </c:pt>
                <c:pt idx="2965">
                  <c:v>733.0</c:v>
                </c:pt>
                <c:pt idx="2966">
                  <c:v>733.0</c:v>
                </c:pt>
                <c:pt idx="2967">
                  <c:v>733.0</c:v>
                </c:pt>
                <c:pt idx="2968">
                  <c:v>733.0</c:v>
                </c:pt>
                <c:pt idx="2969">
                  <c:v>733.0</c:v>
                </c:pt>
                <c:pt idx="2970">
                  <c:v>733.0</c:v>
                </c:pt>
                <c:pt idx="2971">
                  <c:v>733.0</c:v>
                </c:pt>
                <c:pt idx="2972">
                  <c:v>733.0</c:v>
                </c:pt>
                <c:pt idx="2973">
                  <c:v>733.0</c:v>
                </c:pt>
                <c:pt idx="2974">
                  <c:v>733.0</c:v>
                </c:pt>
                <c:pt idx="2975">
                  <c:v>733.0</c:v>
                </c:pt>
                <c:pt idx="2976">
                  <c:v>733.0</c:v>
                </c:pt>
                <c:pt idx="2977">
                  <c:v>733.0</c:v>
                </c:pt>
                <c:pt idx="2978">
                  <c:v>733.0</c:v>
                </c:pt>
                <c:pt idx="2979">
                  <c:v>733.0</c:v>
                </c:pt>
                <c:pt idx="2980">
                  <c:v>734.0</c:v>
                </c:pt>
                <c:pt idx="2981">
                  <c:v>735.0</c:v>
                </c:pt>
                <c:pt idx="2982">
                  <c:v>735.0</c:v>
                </c:pt>
                <c:pt idx="2983">
                  <c:v>735.0</c:v>
                </c:pt>
                <c:pt idx="2984">
                  <c:v>736.0</c:v>
                </c:pt>
                <c:pt idx="2985">
                  <c:v>737.0</c:v>
                </c:pt>
                <c:pt idx="2986">
                  <c:v>737.0</c:v>
                </c:pt>
                <c:pt idx="2987">
                  <c:v>737.0</c:v>
                </c:pt>
                <c:pt idx="2988">
                  <c:v>737.0</c:v>
                </c:pt>
                <c:pt idx="2989">
                  <c:v>737.0</c:v>
                </c:pt>
                <c:pt idx="2990">
                  <c:v>737.0</c:v>
                </c:pt>
                <c:pt idx="2991">
                  <c:v>737.0</c:v>
                </c:pt>
                <c:pt idx="2992">
                  <c:v>738.0</c:v>
                </c:pt>
                <c:pt idx="2993">
                  <c:v>739.0</c:v>
                </c:pt>
                <c:pt idx="2994">
                  <c:v>740.0</c:v>
                </c:pt>
                <c:pt idx="2995">
                  <c:v>740.0</c:v>
                </c:pt>
                <c:pt idx="2996">
                  <c:v>740.0</c:v>
                </c:pt>
                <c:pt idx="2997">
                  <c:v>740.0</c:v>
                </c:pt>
                <c:pt idx="2998">
                  <c:v>741.0</c:v>
                </c:pt>
                <c:pt idx="2999">
                  <c:v>741.0</c:v>
                </c:pt>
                <c:pt idx="3000">
                  <c:v>741.0</c:v>
                </c:pt>
                <c:pt idx="3001">
                  <c:v>741.0</c:v>
                </c:pt>
                <c:pt idx="3002">
                  <c:v>741.0</c:v>
                </c:pt>
                <c:pt idx="3003">
                  <c:v>741.0</c:v>
                </c:pt>
                <c:pt idx="3004">
                  <c:v>741.0</c:v>
                </c:pt>
                <c:pt idx="3005">
                  <c:v>741.0</c:v>
                </c:pt>
                <c:pt idx="3006">
                  <c:v>741.0</c:v>
                </c:pt>
                <c:pt idx="3007">
                  <c:v>741.0</c:v>
                </c:pt>
                <c:pt idx="3008">
                  <c:v>742.0</c:v>
                </c:pt>
                <c:pt idx="3009">
                  <c:v>742.0</c:v>
                </c:pt>
                <c:pt idx="3010">
                  <c:v>742.0</c:v>
                </c:pt>
                <c:pt idx="3011">
                  <c:v>742.0</c:v>
                </c:pt>
                <c:pt idx="3012">
                  <c:v>742.0</c:v>
                </c:pt>
                <c:pt idx="3013">
                  <c:v>742.0</c:v>
                </c:pt>
                <c:pt idx="3014">
                  <c:v>742.0</c:v>
                </c:pt>
                <c:pt idx="3015">
                  <c:v>742.0</c:v>
                </c:pt>
                <c:pt idx="3016">
                  <c:v>742.0</c:v>
                </c:pt>
                <c:pt idx="3017">
                  <c:v>742.0</c:v>
                </c:pt>
                <c:pt idx="3018">
                  <c:v>742.0</c:v>
                </c:pt>
                <c:pt idx="3019">
                  <c:v>742.0</c:v>
                </c:pt>
                <c:pt idx="3020">
                  <c:v>743.0</c:v>
                </c:pt>
                <c:pt idx="3021">
                  <c:v>744.0</c:v>
                </c:pt>
                <c:pt idx="3022">
                  <c:v>744.0</c:v>
                </c:pt>
                <c:pt idx="3023">
                  <c:v>744.0</c:v>
                </c:pt>
                <c:pt idx="3024">
                  <c:v>744.0</c:v>
                </c:pt>
                <c:pt idx="3025">
                  <c:v>745.0</c:v>
                </c:pt>
                <c:pt idx="3026">
                  <c:v>745.0</c:v>
                </c:pt>
                <c:pt idx="3027">
                  <c:v>745.0</c:v>
                </c:pt>
                <c:pt idx="3028">
                  <c:v>745.0</c:v>
                </c:pt>
                <c:pt idx="3029">
                  <c:v>745.0</c:v>
                </c:pt>
                <c:pt idx="3030">
                  <c:v>746.0</c:v>
                </c:pt>
                <c:pt idx="3031">
                  <c:v>747.0</c:v>
                </c:pt>
                <c:pt idx="3032">
                  <c:v>747.0</c:v>
                </c:pt>
                <c:pt idx="3033">
                  <c:v>748.0</c:v>
                </c:pt>
                <c:pt idx="3034">
                  <c:v>749.0</c:v>
                </c:pt>
                <c:pt idx="3035">
                  <c:v>749.0</c:v>
                </c:pt>
                <c:pt idx="3036">
                  <c:v>749.0</c:v>
                </c:pt>
                <c:pt idx="3037">
                  <c:v>750.0</c:v>
                </c:pt>
                <c:pt idx="3038">
                  <c:v>750.0</c:v>
                </c:pt>
                <c:pt idx="3039">
                  <c:v>751.0</c:v>
                </c:pt>
                <c:pt idx="3040">
                  <c:v>752.0</c:v>
                </c:pt>
                <c:pt idx="3041">
                  <c:v>752.0</c:v>
                </c:pt>
                <c:pt idx="3042">
                  <c:v>752.0</c:v>
                </c:pt>
                <c:pt idx="3043">
                  <c:v>752.0</c:v>
                </c:pt>
                <c:pt idx="3044">
                  <c:v>752.0</c:v>
                </c:pt>
                <c:pt idx="3045">
                  <c:v>752.0</c:v>
                </c:pt>
                <c:pt idx="3046">
                  <c:v>752.0</c:v>
                </c:pt>
                <c:pt idx="3047">
                  <c:v>752.0</c:v>
                </c:pt>
                <c:pt idx="3048">
                  <c:v>752.0</c:v>
                </c:pt>
                <c:pt idx="3049">
                  <c:v>752.0</c:v>
                </c:pt>
                <c:pt idx="3050">
                  <c:v>752.0</c:v>
                </c:pt>
                <c:pt idx="3051">
                  <c:v>752.0</c:v>
                </c:pt>
                <c:pt idx="3052">
                  <c:v>752.0</c:v>
                </c:pt>
                <c:pt idx="3053">
                  <c:v>752.0</c:v>
                </c:pt>
                <c:pt idx="3054">
                  <c:v>752.0</c:v>
                </c:pt>
                <c:pt idx="3055">
                  <c:v>752.0</c:v>
                </c:pt>
                <c:pt idx="3056">
                  <c:v>753.0</c:v>
                </c:pt>
                <c:pt idx="3057">
                  <c:v>753.0</c:v>
                </c:pt>
                <c:pt idx="3058">
                  <c:v>753.0</c:v>
                </c:pt>
                <c:pt idx="3059">
                  <c:v>754.0</c:v>
                </c:pt>
                <c:pt idx="3060">
                  <c:v>754.0</c:v>
                </c:pt>
                <c:pt idx="3061">
                  <c:v>754.0</c:v>
                </c:pt>
                <c:pt idx="3062">
                  <c:v>754.0</c:v>
                </c:pt>
                <c:pt idx="3063">
                  <c:v>754.0</c:v>
                </c:pt>
                <c:pt idx="3064">
                  <c:v>754.0</c:v>
                </c:pt>
                <c:pt idx="3065">
                  <c:v>755.0</c:v>
                </c:pt>
                <c:pt idx="3066">
                  <c:v>756.0</c:v>
                </c:pt>
                <c:pt idx="3067">
                  <c:v>756.0</c:v>
                </c:pt>
                <c:pt idx="3068">
                  <c:v>757.0</c:v>
                </c:pt>
                <c:pt idx="3069">
                  <c:v>757.0</c:v>
                </c:pt>
                <c:pt idx="3070">
                  <c:v>757.0</c:v>
                </c:pt>
                <c:pt idx="3071">
                  <c:v>757.0</c:v>
                </c:pt>
                <c:pt idx="3072">
                  <c:v>757.0</c:v>
                </c:pt>
                <c:pt idx="3073">
                  <c:v>757.0</c:v>
                </c:pt>
                <c:pt idx="3074">
                  <c:v>757.0</c:v>
                </c:pt>
                <c:pt idx="3075">
                  <c:v>757.0</c:v>
                </c:pt>
                <c:pt idx="3076">
                  <c:v>757.0</c:v>
                </c:pt>
                <c:pt idx="3077">
                  <c:v>758.0</c:v>
                </c:pt>
                <c:pt idx="3078">
                  <c:v>758.0</c:v>
                </c:pt>
                <c:pt idx="3079">
                  <c:v>758.0</c:v>
                </c:pt>
                <c:pt idx="3080">
                  <c:v>758.0</c:v>
                </c:pt>
                <c:pt idx="3081">
                  <c:v>759.0</c:v>
                </c:pt>
                <c:pt idx="3082">
                  <c:v>760.0</c:v>
                </c:pt>
                <c:pt idx="3083">
                  <c:v>760.0</c:v>
                </c:pt>
                <c:pt idx="3084">
                  <c:v>760.0</c:v>
                </c:pt>
                <c:pt idx="3085">
                  <c:v>760.0</c:v>
                </c:pt>
                <c:pt idx="3086">
                  <c:v>760.0</c:v>
                </c:pt>
                <c:pt idx="3087">
                  <c:v>761.0</c:v>
                </c:pt>
                <c:pt idx="3088">
                  <c:v>761.0</c:v>
                </c:pt>
                <c:pt idx="3089">
                  <c:v>761.0</c:v>
                </c:pt>
                <c:pt idx="3090">
                  <c:v>762.0</c:v>
                </c:pt>
                <c:pt idx="3091">
                  <c:v>763.0</c:v>
                </c:pt>
                <c:pt idx="3092">
                  <c:v>763.0</c:v>
                </c:pt>
                <c:pt idx="3093">
                  <c:v>763.0</c:v>
                </c:pt>
                <c:pt idx="3094">
                  <c:v>763.0</c:v>
                </c:pt>
                <c:pt idx="3095">
                  <c:v>763.0</c:v>
                </c:pt>
                <c:pt idx="3096">
                  <c:v>764.0</c:v>
                </c:pt>
                <c:pt idx="3097">
                  <c:v>765.0</c:v>
                </c:pt>
                <c:pt idx="3098">
                  <c:v>766.0</c:v>
                </c:pt>
                <c:pt idx="3099">
                  <c:v>766.0</c:v>
                </c:pt>
                <c:pt idx="3100">
                  <c:v>767.0</c:v>
                </c:pt>
                <c:pt idx="3101">
                  <c:v>767.0</c:v>
                </c:pt>
                <c:pt idx="3102">
                  <c:v>767.0</c:v>
                </c:pt>
                <c:pt idx="3103">
                  <c:v>767.0</c:v>
                </c:pt>
                <c:pt idx="3104">
                  <c:v>767.0</c:v>
                </c:pt>
                <c:pt idx="3105">
                  <c:v>767.0</c:v>
                </c:pt>
                <c:pt idx="3106">
                  <c:v>767.0</c:v>
                </c:pt>
                <c:pt idx="3107">
                  <c:v>767.0</c:v>
                </c:pt>
                <c:pt idx="3108">
                  <c:v>767.0</c:v>
                </c:pt>
                <c:pt idx="3109">
                  <c:v>767.0</c:v>
                </c:pt>
                <c:pt idx="3110">
                  <c:v>767.0</c:v>
                </c:pt>
                <c:pt idx="3111">
                  <c:v>767.0</c:v>
                </c:pt>
                <c:pt idx="3112">
                  <c:v>768.0</c:v>
                </c:pt>
                <c:pt idx="3113">
                  <c:v>769.0</c:v>
                </c:pt>
                <c:pt idx="3114">
                  <c:v>770.0</c:v>
                </c:pt>
                <c:pt idx="3115">
                  <c:v>771.0</c:v>
                </c:pt>
                <c:pt idx="3116">
                  <c:v>772.0</c:v>
                </c:pt>
                <c:pt idx="3117">
                  <c:v>772.0</c:v>
                </c:pt>
                <c:pt idx="3118">
                  <c:v>772.0</c:v>
                </c:pt>
                <c:pt idx="3119">
                  <c:v>772.0</c:v>
                </c:pt>
                <c:pt idx="3120">
                  <c:v>772.0</c:v>
                </c:pt>
                <c:pt idx="3121">
                  <c:v>772.0</c:v>
                </c:pt>
                <c:pt idx="3122">
                  <c:v>772.0</c:v>
                </c:pt>
                <c:pt idx="3123">
                  <c:v>772.0</c:v>
                </c:pt>
                <c:pt idx="3124">
                  <c:v>772.0</c:v>
                </c:pt>
                <c:pt idx="3125">
                  <c:v>772.0</c:v>
                </c:pt>
                <c:pt idx="3126">
                  <c:v>772.0</c:v>
                </c:pt>
                <c:pt idx="3127">
                  <c:v>772.0</c:v>
                </c:pt>
                <c:pt idx="3128">
                  <c:v>773.0</c:v>
                </c:pt>
                <c:pt idx="3129">
                  <c:v>774.0</c:v>
                </c:pt>
                <c:pt idx="3130">
                  <c:v>774.0</c:v>
                </c:pt>
                <c:pt idx="3131">
                  <c:v>775.0</c:v>
                </c:pt>
                <c:pt idx="3132">
                  <c:v>775.0</c:v>
                </c:pt>
                <c:pt idx="3133">
                  <c:v>776.0</c:v>
                </c:pt>
                <c:pt idx="3134">
                  <c:v>777.0</c:v>
                </c:pt>
                <c:pt idx="3135">
                  <c:v>778.0</c:v>
                </c:pt>
                <c:pt idx="3136">
                  <c:v>779.0</c:v>
                </c:pt>
                <c:pt idx="3137">
                  <c:v>780.0</c:v>
                </c:pt>
                <c:pt idx="3138">
                  <c:v>780.0</c:v>
                </c:pt>
                <c:pt idx="3139">
                  <c:v>780.0</c:v>
                </c:pt>
                <c:pt idx="3140">
                  <c:v>781.0</c:v>
                </c:pt>
                <c:pt idx="3141">
                  <c:v>781.0</c:v>
                </c:pt>
                <c:pt idx="3142">
                  <c:v>782.0</c:v>
                </c:pt>
                <c:pt idx="3143">
                  <c:v>782.0</c:v>
                </c:pt>
                <c:pt idx="3144">
                  <c:v>782.0</c:v>
                </c:pt>
                <c:pt idx="3145">
                  <c:v>782.0</c:v>
                </c:pt>
                <c:pt idx="3146">
                  <c:v>782.0</c:v>
                </c:pt>
                <c:pt idx="3147">
                  <c:v>783.0</c:v>
                </c:pt>
                <c:pt idx="3148">
                  <c:v>783.0</c:v>
                </c:pt>
                <c:pt idx="3149">
                  <c:v>783.0</c:v>
                </c:pt>
                <c:pt idx="3150">
                  <c:v>783.0</c:v>
                </c:pt>
                <c:pt idx="3151">
                  <c:v>783.0</c:v>
                </c:pt>
                <c:pt idx="3152">
                  <c:v>783.0</c:v>
                </c:pt>
                <c:pt idx="3153">
                  <c:v>783.0</c:v>
                </c:pt>
                <c:pt idx="3154">
                  <c:v>783.0</c:v>
                </c:pt>
                <c:pt idx="3155">
                  <c:v>784.0</c:v>
                </c:pt>
                <c:pt idx="3156">
                  <c:v>784.0</c:v>
                </c:pt>
                <c:pt idx="3157">
                  <c:v>784.0</c:v>
                </c:pt>
                <c:pt idx="3158">
                  <c:v>785.0</c:v>
                </c:pt>
                <c:pt idx="3159">
                  <c:v>786.0</c:v>
                </c:pt>
                <c:pt idx="3160">
                  <c:v>787.0</c:v>
                </c:pt>
                <c:pt idx="3161">
                  <c:v>787.0</c:v>
                </c:pt>
                <c:pt idx="3162">
                  <c:v>787.0</c:v>
                </c:pt>
                <c:pt idx="3163">
                  <c:v>787.0</c:v>
                </c:pt>
                <c:pt idx="3164">
                  <c:v>787.0</c:v>
                </c:pt>
                <c:pt idx="3165">
                  <c:v>787.0</c:v>
                </c:pt>
                <c:pt idx="3166">
                  <c:v>787.0</c:v>
                </c:pt>
                <c:pt idx="3167">
                  <c:v>787.0</c:v>
                </c:pt>
                <c:pt idx="3168">
                  <c:v>787.0</c:v>
                </c:pt>
                <c:pt idx="3169">
                  <c:v>787.0</c:v>
                </c:pt>
                <c:pt idx="3170">
                  <c:v>787.0</c:v>
                </c:pt>
                <c:pt idx="3171">
                  <c:v>787.0</c:v>
                </c:pt>
                <c:pt idx="3172">
                  <c:v>787.0</c:v>
                </c:pt>
                <c:pt idx="3173">
                  <c:v>787.0</c:v>
                </c:pt>
                <c:pt idx="3174">
                  <c:v>787.0</c:v>
                </c:pt>
                <c:pt idx="3175">
                  <c:v>787.0</c:v>
                </c:pt>
                <c:pt idx="3176">
                  <c:v>787.0</c:v>
                </c:pt>
                <c:pt idx="3177">
                  <c:v>787.0</c:v>
                </c:pt>
                <c:pt idx="3178">
                  <c:v>787.0</c:v>
                </c:pt>
                <c:pt idx="3179">
                  <c:v>787.0</c:v>
                </c:pt>
                <c:pt idx="3180">
                  <c:v>787.0</c:v>
                </c:pt>
                <c:pt idx="3181">
                  <c:v>787.0</c:v>
                </c:pt>
                <c:pt idx="3182">
                  <c:v>787.0</c:v>
                </c:pt>
                <c:pt idx="3183">
                  <c:v>787.0</c:v>
                </c:pt>
                <c:pt idx="3184">
                  <c:v>787.0</c:v>
                </c:pt>
                <c:pt idx="3185">
                  <c:v>787.0</c:v>
                </c:pt>
                <c:pt idx="3186">
                  <c:v>788.0</c:v>
                </c:pt>
                <c:pt idx="3187">
                  <c:v>789.0</c:v>
                </c:pt>
                <c:pt idx="3188">
                  <c:v>789.0</c:v>
                </c:pt>
                <c:pt idx="3189">
                  <c:v>789.0</c:v>
                </c:pt>
                <c:pt idx="3190">
                  <c:v>789.0</c:v>
                </c:pt>
                <c:pt idx="3191">
                  <c:v>789.0</c:v>
                </c:pt>
                <c:pt idx="3192">
                  <c:v>789.0</c:v>
                </c:pt>
                <c:pt idx="3193">
                  <c:v>789.0</c:v>
                </c:pt>
                <c:pt idx="3194">
                  <c:v>789.0</c:v>
                </c:pt>
                <c:pt idx="3195">
                  <c:v>790.0</c:v>
                </c:pt>
                <c:pt idx="3196">
                  <c:v>790.0</c:v>
                </c:pt>
                <c:pt idx="3197">
                  <c:v>790.0</c:v>
                </c:pt>
                <c:pt idx="3198">
                  <c:v>790.0</c:v>
                </c:pt>
                <c:pt idx="3199">
                  <c:v>790.0</c:v>
                </c:pt>
                <c:pt idx="3200">
                  <c:v>790.0</c:v>
                </c:pt>
                <c:pt idx="3201">
                  <c:v>790.0</c:v>
                </c:pt>
                <c:pt idx="3202">
                  <c:v>790.0</c:v>
                </c:pt>
                <c:pt idx="3203">
                  <c:v>790.0</c:v>
                </c:pt>
                <c:pt idx="3204">
                  <c:v>790.0</c:v>
                </c:pt>
                <c:pt idx="3205">
                  <c:v>791.0</c:v>
                </c:pt>
                <c:pt idx="3206">
                  <c:v>792.0</c:v>
                </c:pt>
                <c:pt idx="3207">
                  <c:v>792.0</c:v>
                </c:pt>
                <c:pt idx="3208">
                  <c:v>792.0</c:v>
                </c:pt>
                <c:pt idx="3209">
                  <c:v>792.0</c:v>
                </c:pt>
                <c:pt idx="3210">
                  <c:v>792.0</c:v>
                </c:pt>
                <c:pt idx="3211">
                  <c:v>793.0</c:v>
                </c:pt>
                <c:pt idx="3212">
                  <c:v>793.0</c:v>
                </c:pt>
                <c:pt idx="3213">
                  <c:v>793.0</c:v>
                </c:pt>
                <c:pt idx="3214">
                  <c:v>793.0</c:v>
                </c:pt>
                <c:pt idx="3215">
                  <c:v>794.0</c:v>
                </c:pt>
                <c:pt idx="3216">
                  <c:v>795.0</c:v>
                </c:pt>
                <c:pt idx="3217">
                  <c:v>795.0</c:v>
                </c:pt>
                <c:pt idx="3218">
                  <c:v>795.0</c:v>
                </c:pt>
                <c:pt idx="3219">
                  <c:v>796.0</c:v>
                </c:pt>
                <c:pt idx="3220">
                  <c:v>796.0</c:v>
                </c:pt>
                <c:pt idx="3221">
                  <c:v>796.0</c:v>
                </c:pt>
                <c:pt idx="3222">
                  <c:v>796.0</c:v>
                </c:pt>
                <c:pt idx="3223">
                  <c:v>796.0</c:v>
                </c:pt>
                <c:pt idx="3224">
                  <c:v>796.0</c:v>
                </c:pt>
                <c:pt idx="3225">
                  <c:v>796.0</c:v>
                </c:pt>
                <c:pt idx="3226">
                  <c:v>796.0</c:v>
                </c:pt>
                <c:pt idx="3227">
                  <c:v>796.0</c:v>
                </c:pt>
                <c:pt idx="3228">
                  <c:v>796.0</c:v>
                </c:pt>
                <c:pt idx="3229">
                  <c:v>796.0</c:v>
                </c:pt>
                <c:pt idx="3230">
                  <c:v>797.0</c:v>
                </c:pt>
                <c:pt idx="3231">
                  <c:v>797.0</c:v>
                </c:pt>
                <c:pt idx="3232">
                  <c:v>798.0</c:v>
                </c:pt>
                <c:pt idx="3233">
                  <c:v>798.0</c:v>
                </c:pt>
                <c:pt idx="3234">
                  <c:v>798.0</c:v>
                </c:pt>
                <c:pt idx="3235">
                  <c:v>798.0</c:v>
                </c:pt>
                <c:pt idx="3236">
                  <c:v>798.0</c:v>
                </c:pt>
                <c:pt idx="3237">
                  <c:v>798.0</c:v>
                </c:pt>
                <c:pt idx="3238">
                  <c:v>798.0</c:v>
                </c:pt>
                <c:pt idx="3239">
                  <c:v>798.0</c:v>
                </c:pt>
                <c:pt idx="3240">
                  <c:v>798.0</c:v>
                </c:pt>
                <c:pt idx="3241">
                  <c:v>799.0</c:v>
                </c:pt>
                <c:pt idx="3242">
                  <c:v>799.0</c:v>
                </c:pt>
                <c:pt idx="3243">
                  <c:v>799.0</c:v>
                </c:pt>
                <c:pt idx="3244">
                  <c:v>799.0</c:v>
                </c:pt>
                <c:pt idx="3245">
                  <c:v>800.0</c:v>
                </c:pt>
                <c:pt idx="3246">
                  <c:v>800.0</c:v>
                </c:pt>
                <c:pt idx="3247">
                  <c:v>800.0</c:v>
                </c:pt>
                <c:pt idx="3248">
                  <c:v>800.0</c:v>
                </c:pt>
                <c:pt idx="3249">
                  <c:v>801.0</c:v>
                </c:pt>
                <c:pt idx="3250">
                  <c:v>801.0</c:v>
                </c:pt>
                <c:pt idx="3251">
                  <c:v>801.0</c:v>
                </c:pt>
                <c:pt idx="3252">
                  <c:v>802.0</c:v>
                </c:pt>
                <c:pt idx="3253">
                  <c:v>803.0</c:v>
                </c:pt>
                <c:pt idx="3254">
                  <c:v>803.0</c:v>
                </c:pt>
                <c:pt idx="3255">
                  <c:v>803.0</c:v>
                </c:pt>
                <c:pt idx="3256">
                  <c:v>803.0</c:v>
                </c:pt>
                <c:pt idx="3257">
                  <c:v>803.0</c:v>
                </c:pt>
                <c:pt idx="3258">
                  <c:v>803.0</c:v>
                </c:pt>
                <c:pt idx="3259">
                  <c:v>803.0</c:v>
                </c:pt>
                <c:pt idx="3260">
                  <c:v>803.0</c:v>
                </c:pt>
                <c:pt idx="3261">
                  <c:v>803.0</c:v>
                </c:pt>
                <c:pt idx="3262">
                  <c:v>803.0</c:v>
                </c:pt>
                <c:pt idx="3263">
                  <c:v>803.0</c:v>
                </c:pt>
                <c:pt idx="3264">
                  <c:v>803.0</c:v>
                </c:pt>
                <c:pt idx="3265">
                  <c:v>803.0</c:v>
                </c:pt>
                <c:pt idx="3266">
                  <c:v>803.0</c:v>
                </c:pt>
                <c:pt idx="3267">
                  <c:v>803.0</c:v>
                </c:pt>
                <c:pt idx="3268">
                  <c:v>804.0</c:v>
                </c:pt>
                <c:pt idx="3269">
                  <c:v>804.0</c:v>
                </c:pt>
                <c:pt idx="3270">
                  <c:v>804.0</c:v>
                </c:pt>
                <c:pt idx="3271">
                  <c:v>804.0</c:v>
                </c:pt>
                <c:pt idx="3272">
                  <c:v>804.0</c:v>
                </c:pt>
                <c:pt idx="3273">
                  <c:v>804.0</c:v>
                </c:pt>
                <c:pt idx="3274">
                  <c:v>804.0</c:v>
                </c:pt>
                <c:pt idx="3275">
                  <c:v>804.0</c:v>
                </c:pt>
                <c:pt idx="3276">
                  <c:v>804.0</c:v>
                </c:pt>
                <c:pt idx="3277">
                  <c:v>804.0</c:v>
                </c:pt>
                <c:pt idx="3278">
                  <c:v>804.0</c:v>
                </c:pt>
                <c:pt idx="3279">
                  <c:v>804.0</c:v>
                </c:pt>
                <c:pt idx="3280">
                  <c:v>804.0</c:v>
                </c:pt>
                <c:pt idx="3281">
                  <c:v>804.0</c:v>
                </c:pt>
                <c:pt idx="3282">
                  <c:v>805.0</c:v>
                </c:pt>
                <c:pt idx="3283">
                  <c:v>805.0</c:v>
                </c:pt>
                <c:pt idx="3284">
                  <c:v>805.0</c:v>
                </c:pt>
                <c:pt idx="3285">
                  <c:v>805.0</c:v>
                </c:pt>
                <c:pt idx="3286">
                  <c:v>806.0</c:v>
                </c:pt>
                <c:pt idx="3287">
                  <c:v>807.0</c:v>
                </c:pt>
                <c:pt idx="3288">
                  <c:v>807.0</c:v>
                </c:pt>
                <c:pt idx="3289">
                  <c:v>807.0</c:v>
                </c:pt>
                <c:pt idx="3290">
                  <c:v>807.0</c:v>
                </c:pt>
                <c:pt idx="3291">
                  <c:v>807.0</c:v>
                </c:pt>
                <c:pt idx="3292">
                  <c:v>807.0</c:v>
                </c:pt>
                <c:pt idx="3293">
                  <c:v>807.0</c:v>
                </c:pt>
                <c:pt idx="3294">
                  <c:v>807.0</c:v>
                </c:pt>
                <c:pt idx="3295">
                  <c:v>807.0</c:v>
                </c:pt>
                <c:pt idx="3296">
                  <c:v>807.0</c:v>
                </c:pt>
                <c:pt idx="3297">
                  <c:v>807.0</c:v>
                </c:pt>
                <c:pt idx="3298">
                  <c:v>807.0</c:v>
                </c:pt>
                <c:pt idx="3299">
                  <c:v>807.0</c:v>
                </c:pt>
                <c:pt idx="3300">
                  <c:v>807.0</c:v>
                </c:pt>
                <c:pt idx="3301">
                  <c:v>807.0</c:v>
                </c:pt>
                <c:pt idx="3302">
                  <c:v>807.0</c:v>
                </c:pt>
                <c:pt idx="3303">
                  <c:v>807.0</c:v>
                </c:pt>
                <c:pt idx="3304">
                  <c:v>807.0</c:v>
                </c:pt>
                <c:pt idx="3305">
                  <c:v>807.0</c:v>
                </c:pt>
                <c:pt idx="3306">
                  <c:v>807.0</c:v>
                </c:pt>
                <c:pt idx="3307">
                  <c:v>807.0</c:v>
                </c:pt>
                <c:pt idx="3308">
                  <c:v>807.0</c:v>
                </c:pt>
                <c:pt idx="3309">
                  <c:v>807.0</c:v>
                </c:pt>
                <c:pt idx="3310">
                  <c:v>807.0</c:v>
                </c:pt>
                <c:pt idx="3311">
                  <c:v>807.0</c:v>
                </c:pt>
                <c:pt idx="3312">
                  <c:v>807.0</c:v>
                </c:pt>
                <c:pt idx="3313">
                  <c:v>808.0</c:v>
                </c:pt>
                <c:pt idx="3314">
                  <c:v>808.0</c:v>
                </c:pt>
                <c:pt idx="3315">
                  <c:v>809.0</c:v>
                </c:pt>
                <c:pt idx="3316">
                  <c:v>809.0</c:v>
                </c:pt>
                <c:pt idx="3317">
                  <c:v>809.0</c:v>
                </c:pt>
                <c:pt idx="3318">
                  <c:v>809.0</c:v>
                </c:pt>
                <c:pt idx="3319">
                  <c:v>809.0</c:v>
                </c:pt>
                <c:pt idx="3320">
                  <c:v>809.0</c:v>
                </c:pt>
                <c:pt idx="3321">
                  <c:v>809.0</c:v>
                </c:pt>
                <c:pt idx="3322">
                  <c:v>809.0</c:v>
                </c:pt>
                <c:pt idx="3323">
                  <c:v>809.0</c:v>
                </c:pt>
                <c:pt idx="3324">
                  <c:v>809.0</c:v>
                </c:pt>
                <c:pt idx="3325">
                  <c:v>809.0</c:v>
                </c:pt>
                <c:pt idx="3326">
                  <c:v>809.0</c:v>
                </c:pt>
                <c:pt idx="3327">
                  <c:v>810.0</c:v>
                </c:pt>
                <c:pt idx="3328">
                  <c:v>811.0</c:v>
                </c:pt>
                <c:pt idx="3329">
                  <c:v>811.0</c:v>
                </c:pt>
                <c:pt idx="3330">
                  <c:v>811.0</c:v>
                </c:pt>
                <c:pt idx="3331">
                  <c:v>811.0</c:v>
                </c:pt>
                <c:pt idx="3332">
                  <c:v>811.0</c:v>
                </c:pt>
                <c:pt idx="3333">
                  <c:v>812.0</c:v>
                </c:pt>
                <c:pt idx="3334">
                  <c:v>812.0</c:v>
                </c:pt>
                <c:pt idx="3335">
                  <c:v>812.0</c:v>
                </c:pt>
                <c:pt idx="3336">
                  <c:v>812.0</c:v>
                </c:pt>
                <c:pt idx="3337">
                  <c:v>812.0</c:v>
                </c:pt>
                <c:pt idx="3338">
                  <c:v>812.0</c:v>
                </c:pt>
                <c:pt idx="3339">
                  <c:v>812.0</c:v>
                </c:pt>
                <c:pt idx="3340">
                  <c:v>813.0</c:v>
                </c:pt>
                <c:pt idx="3341">
                  <c:v>813.0</c:v>
                </c:pt>
                <c:pt idx="3342">
                  <c:v>813.0</c:v>
                </c:pt>
                <c:pt idx="3343">
                  <c:v>813.0</c:v>
                </c:pt>
                <c:pt idx="3344">
                  <c:v>813.0</c:v>
                </c:pt>
                <c:pt idx="3345">
                  <c:v>813.0</c:v>
                </c:pt>
                <c:pt idx="3346">
                  <c:v>814.0</c:v>
                </c:pt>
                <c:pt idx="3347">
                  <c:v>815.0</c:v>
                </c:pt>
                <c:pt idx="3348">
                  <c:v>816.0</c:v>
                </c:pt>
                <c:pt idx="3349">
                  <c:v>817.0</c:v>
                </c:pt>
                <c:pt idx="3350">
                  <c:v>818.0</c:v>
                </c:pt>
                <c:pt idx="3351">
                  <c:v>819.0</c:v>
                </c:pt>
                <c:pt idx="3352">
                  <c:v>820.0</c:v>
                </c:pt>
                <c:pt idx="3353">
                  <c:v>820.0</c:v>
                </c:pt>
                <c:pt idx="3354">
                  <c:v>820.0</c:v>
                </c:pt>
                <c:pt idx="3355">
                  <c:v>820.0</c:v>
                </c:pt>
                <c:pt idx="3356">
                  <c:v>821.0</c:v>
                </c:pt>
                <c:pt idx="3357">
                  <c:v>821.0</c:v>
                </c:pt>
                <c:pt idx="3358">
                  <c:v>821.0</c:v>
                </c:pt>
                <c:pt idx="3359">
                  <c:v>821.0</c:v>
                </c:pt>
                <c:pt idx="3360">
                  <c:v>821.0</c:v>
                </c:pt>
                <c:pt idx="3361">
                  <c:v>821.0</c:v>
                </c:pt>
                <c:pt idx="3362">
                  <c:v>821.0</c:v>
                </c:pt>
                <c:pt idx="3363">
                  <c:v>821.0</c:v>
                </c:pt>
                <c:pt idx="3364">
                  <c:v>822.0</c:v>
                </c:pt>
                <c:pt idx="3365">
                  <c:v>823.0</c:v>
                </c:pt>
                <c:pt idx="3366">
                  <c:v>823.0</c:v>
                </c:pt>
                <c:pt idx="3367">
                  <c:v>823.0</c:v>
                </c:pt>
                <c:pt idx="3368">
                  <c:v>823.0</c:v>
                </c:pt>
                <c:pt idx="3369">
                  <c:v>823.0</c:v>
                </c:pt>
                <c:pt idx="3370">
                  <c:v>823.0</c:v>
                </c:pt>
                <c:pt idx="3371">
                  <c:v>823.0</c:v>
                </c:pt>
                <c:pt idx="3372">
                  <c:v>823.0</c:v>
                </c:pt>
                <c:pt idx="3373">
                  <c:v>823.0</c:v>
                </c:pt>
                <c:pt idx="3374">
                  <c:v>823.0</c:v>
                </c:pt>
                <c:pt idx="3375">
                  <c:v>823.0</c:v>
                </c:pt>
                <c:pt idx="3376">
                  <c:v>823.0</c:v>
                </c:pt>
                <c:pt idx="3377">
                  <c:v>823.0</c:v>
                </c:pt>
                <c:pt idx="3378">
                  <c:v>823.0</c:v>
                </c:pt>
                <c:pt idx="3379">
                  <c:v>823.0</c:v>
                </c:pt>
                <c:pt idx="3380">
                  <c:v>823.0</c:v>
                </c:pt>
                <c:pt idx="3381">
                  <c:v>823.0</c:v>
                </c:pt>
                <c:pt idx="3382">
                  <c:v>823.0</c:v>
                </c:pt>
                <c:pt idx="3383">
                  <c:v>823.0</c:v>
                </c:pt>
                <c:pt idx="3384">
                  <c:v>823.0</c:v>
                </c:pt>
                <c:pt idx="3385">
                  <c:v>824.0</c:v>
                </c:pt>
                <c:pt idx="3386">
                  <c:v>824.0</c:v>
                </c:pt>
                <c:pt idx="3387">
                  <c:v>824.0</c:v>
                </c:pt>
                <c:pt idx="3388">
                  <c:v>825.0</c:v>
                </c:pt>
                <c:pt idx="3389">
                  <c:v>825.0</c:v>
                </c:pt>
                <c:pt idx="3390">
                  <c:v>826.0</c:v>
                </c:pt>
                <c:pt idx="3391">
                  <c:v>826.0</c:v>
                </c:pt>
                <c:pt idx="3392">
                  <c:v>826.0</c:v>
                </c:pt>
                <c:pt idx="3393">
                  <c:v>826.0</c:v>
                </c:pt>
                <c:pt idx="3394">
                  <c:v>826.0</c:v>
                </c:pt>
                <c:pt idx="3395">
                  <c:v>827.0</c:v>
                </c:pt>
                <c:pt idx="3396">
                  <c:v>827.0</c:v>
                </c:pt>
                <c:pt idx="3397">
                  <c:v>827.0</c:v>
                </c:pt>
                <c:pt idx="3398">
                  <c:v>827.0</c:v>
                </c:pt>
                <c:pt idx="3399">
                  <c:v>827.0</c:v>
                </c:pt>
                <c:pt idx="3400">
                  <c:v>827.0</c:v>
                </c:pt>
                <c:pt idx="3401">
                  <c:v>827.0</c:v>
                </c:pt>
                <c:pt idx="3402">
                  <c:v>827.0</c:v>
                </c:pt>
                <c:pt idx="3403">
                  <c:v>827.0</c:v>
                </c:pt>
                <c:pt idx="3404">
                  <c:v>827.0</c:v>
                </c:pt>
                <c:pt idx="3405">
                  <c:v>827.0</c:v>
                </c:pt>
                <c:pt idx="3406">
                  <c:v>827.0</c:v>
                </c:pt>
                <c:pt idx="3407">
                  <c:v>827.0</c:v>
                </c:pt>
                <c:pt idx="3408">
                  <c:v>827.0</c:v>
                </c:pt>
                <c:pt idx="3409">
                  <c:v>827.0</c:v>
                </c:pt>
                <c:pt idx="3410">
                  <c:v>827.0</c:v>
                </c:pt>
                <c:pt idx="3411">
                  <c:v>827.0</c:v>
                </c:pt>
                <c:pt idx="3412">
                  <c:v>827.0</c:v>
                </c:pt>
                <c:pt idx="3413">
                  <c:v>827.0</c:v>
                </c:pt>
                <c:pt idx="3414">
                  <c:v>827.0</c:v>
                </c:pt>
                <c:pt idx="3415">
                  <c:v>827.0</c:v>
                </c:pt>
                <c:pt idx="3416">
                  <c:v>828.0</c:v>
                </c:pt>
                <c:pt idx="3417">
                  <c:v>829.0</c:v>
                </c:pt>
                <c:pt idx="3418">
                  <c:v>829.0</c:v>
                </c:pt>
                <c:pt idx="3419">
                  <c:v>829.0</c:v>
                </c:pt>
                <c:pt idx="3420">
                  <c:v>830.0</c:v>
                </c:pt>
                <c:pt idx="3421">
                  <c:v>830.0</c:v>
                </c:pt>
                <c:pt idx="3422">
                  <c:v>830.0</c:v>
                </c:pt>
                <c:pt idx="3423">
                  <c:v>830.0</c:v>
                </c:pt>
                <c:pt idx="3424">
                  <c:v>831.0</c:v>
                </c:pt>
                <c:pt idx="3425">
                  <c:v>831.0</c:v>
                </c:pt>
                <c:pt idx="3426">
                  <c:v>832.0</c:v>
                </c:pt>
                <c:pt idx="3427">
                  <c:v>832.0</c:v>
                </c:pt>
                <c:pt idx="3428">
                  <c:v>832.0</c:v>
                </c:pt>
                <c:pt idx="3429">
                  <c:v>832.0</c:v>
                </c:pt>
                <c:pt idx="3430">
                  <c:v>832.0</c:v>
                </c:pt>
                <c:pt idx="3431">
                  <c:v>832.0</c:v>
                </c:pt>
                <c:pt idx="3432">
                  <c:v>832.0</c:v>
                </c:pt>
                <c:pt idx="3433">
                  <c:v>832.0</c:v>
                </c:pt>
                <c:pt idx="3434">
                  <c:v>832.0</c:v>
                </c:pt>
                <c:pt idx="3435">
                  <c:v>832.0</c:v>
                </c:pt>
                <c:pt idx="3436">
                  <c:v>832.0</c:v>
                </c:pt>
                <c:pt idx="3437">
                  <c:v>832.0</c:v>
                </c:pt>
                <c:pt idx="3438">
                  <c:v>832.0</c:v>
                </c:pt>
                <c:pt idx="3439">
                  <c:v>833.0</c:v>
                </c:pt>
                <c:pt idx="3440">
                  <c:v>834.0</c:v>
                </c:pt>
                <c:pt idx="3441">
                  <c:v>834.0</c:v>
                </c:pt>
                <c:pt idx="3442">
                  <c:v>834.0</c:v>
                </c:pt>
                <c:pt idx="3443">
                  <c:v>834.0</c:v>
                </c:pt>
                <c:pt idx="3444">
                  <c:v>834.0</c:v>
                </c:pt>
                <c:pt idx="3445">
                  <c:v>834.0</c:v>
                </c:pt>
                <c:pt idx="3446">
                  <c:v>834.0</c:v>
                </c:pt>
                <c:pt idx="3447">
                  <c:v>834.0</c:v>
                </c:pt>
                <c:pt idx="3448">
                  <c:v>834.0</c:v>
                </c:pt>
                <c:pt idx="3449">
                  <c:v>834.0</c:v>
                </c:pt>
                <c:pt idx="3450">
                  <c:v>835.0</c:v>
                </c:pt>
                <c:pt idx="3451">
                  <c:v>835.0</c:v>
                </c:pt>
                <c:pt idx="3452">
                  <c:v>836.0</c:v>
                </c:pt>
                <c:pt idx="3453">
                  <c:v>836.0</c:v>
                </c:pt>
                <c:pt idx="3454">
                  <c:v>836.0</c:v>
                </c:pt>
                <c:pt idx="3455">
                  <c:v>837.0</c:v>
                </c:pt>
                <c:pt idx="3456">
                  <c:v>837.0</c:v>
                </c:pt>
                <c:pt idx="3457">
                  <c:v>838.0</c:v>
                </c:pt>
                <c:pt idx="3458">
                  <c:v>838.0</c:v>
                </c:pt>
                <c:pt idx="3459">
                  <c:v>838.0</c:v>
                </c:pt>
                <c:pt idx="3460">
                  <c:v>838.0</c:v>
                </c:pt>
                <c:pt idx="3461">
                  <c:v>838.0</c:v>
                </c:pt>
                <c:pt idx="3462">
                  <c:v>838.0</c:v>
                </c:pt>
                <c:pt idx="3463">
                  <c:v>838.0</c:v>
                </c:pt>
                <c:pt idx="3464">
                  <c:v>838.0</c:v>
                </c:pt>
                <c:pt idx="3465">
                  <c:v>838.0</c:v>
                </c:pt>
                <c:pt idx="3466">
                  <c:v>838.0</c:v>
                </c:pt>
                <c:pt idx="3467">
                  <c:v>838.0</c:v>
                </c:pt>
                <c:pt idx="3468">
                  <c:v>838.0</c:v>
                </c:pt>
                <c:pt idx="3469">
                  <c:v>839.0</c:v>
                </c:pt>
                <c:pt idx="3470">
                  <c:v>840.0</c:v>
                </c:pt>
                <c:pt idx="3471">
                  <c:v>840.0</c:v>
                </c:pt>
                <c:pt idx="3472">
                  <c:v>840.0</c:v>
                </c:pt>
                <c:pt idx="3473">
                  <c:v>840.0</c:v>
                </c:pt>
                <c:pt idx="3474">
                  <c:v>840.0</c:v>
                </c:pt>
                <c:pt idx="3475">
                  <c:v>840.0</c:v>
                </c:pt>
                <c:pt idx="3476">
                  <c:v>840.0</c:v>
                </c:pt>
                <c:pt idx="3477">
                  <c:v>840.0</c:v>
                </c:pt>
                <c:pt idx="3478">
                  <c:v>840.0</c:v>
                </c:pt>
                <c:pt idx="3479">
                  <c:v>841.0</c:v>
                </c:pt>
                <c:pt idx="3480">
                  <c:v>841.0</c:v>
                </c:pt>
                <c:pt idx="3481">
                  <c:v>841.0</c:v>
                </c:pt>
                <c:pt idx="3482">
                  <c:v>841.0</c:v>
                </c:pt>
                <c:pt idx="3483">
                  <c:v>841.0</c:v>
                </c:pt>
                <c:pt idx="3484">
                  <c:v>841.0</c:v>
                </c:pt>
                <c:pt idx="3485">
                  <c:v>841.0</c:v>
                </c:pt>
                <c:pt idx="3486">
                  <c:v>841.0</c:v>
                </c:pt>
                <c:pt idx="3487">
                  <c:v>841.0</c:v>
                </c:pt>
                <c:pt idx="3488">
                  <c:v>841.0</c:v>
                </c:pt>
                <c:pt idx="3489">
                  <c:v>841.0</c:v>
                </c:pt>
                <c:pt idx="3490">
                  <c:v>841.0</c:v>
                </c:pt>
                <c:pt idx="3491">
                  <c:v>841.0</c:v>
                </c:pt>
                <c:pt idx="3492">
                  <c:v>841.0</c:v>
                </c:pt>
                <c:pt idx="3493">
                  <c:v>841.0</c:v>
                </c:pt>
                <c:pt idx="3494">
                  <c:v>841.0</c:v>
                </c:pt>
                <c:pt idx="3495">
                  <c:v>841.0</c:v>
                </c:pt>
                <c:pt idx="3496">
                  <c:v>841.0</c:v>
                </c:pt>
                <c:pt idx="3497">
                  <c:v>841.0</c:v>
                </c:pt>
                <c:pt idx="3498">
                  <c:v>842.0</c:v>
                </c:pt>
                <c:pt idx="3499">
                  <c:v>843.0</c:v>
                </c:pt>
                <c:pt idx="3500">
                  <c:v>843.0</c:v>
                </c:pt>
                <c:pt idx="3501">
                  <c:v>843.0</c:v>
                </c:pt>
                <c:pt idx="3502">
                  <c:v>843.0</c:v>
                </c:pt>
                <c:pt idx="3503">
                  <c:v>843.0</c:v>
                </c:pt>
                <c:pt idx="3504">
                  <c:v>843.0</c:v>
                </c:pt>
                <c:pt idx="3505">
                  <c:v>843.0</c:v>
                </c:pt>
                <c:pt idx="3506">
                  <c:v>843.0</c:v>
                </c:pt>
                <c:pt idx="3507">
                  <c:v>843.0</c:v>
                </c:pt>
                <c:pt idx="3508">
                  <c:v>843.0</c:v>
                </c:pt>
                <c:pt idx="3509">
                  <c:v>843.0</c:v>
                </c:pt>
                <c:pt idx="3510">
                  <c:v>843.0</c:v>
                </c:pt>
                <c:pt idx="3511">
                  <c:v>843.0</c:v>
                </c:pt>
                <c:pt idx="3512">
                  <c:v>843.0</c:v>
                </c:pt>
                <c:pt idx="3513">
                  <c:v>843.0</c:v>
                </c:pt>
                <c:pt idx="3514">
                  <c:v>843.0</c:v>
                </c:pt>
                <c:pt idx="3515">
                  <c:v>843.0</c:v>
                </c:pt>
                <c:pt idx="3516">
                  <c:v>843.0</c:v>
                </c:pt>
                <c:pt idx="3517">
                  <c:v>843.0</c:v>
                </c:pt>
                <c:pt idx="3518">
                  <c:v>843.0</c:v>
                </c:pt>
                <c:pt idx="3519">
                  <c:v>843.0</c:v>
                </c:pt>
                <c:pt idx="3520">
                  <c:v>843.0</c:v>
                </c:pt>
                <c:pt idx="3521">
                  <c:v>843.0</c:v>
                </c:pt>
                <c:pt idx="3522">
                  <c:v>843.0</c:v>
                </c:pt>
                <c:pt idx="3523">
                  <c:v>843.0</c:v>
                </c:pt>
                <c:pt idx="3524">
                  <c:v>843.0</c:v>
                </c:pt>
                <c:pt idx="3525">
                  <c:v>843.0</c:v>
                </c:pt>
                <c:pt idx="3526">
                  <c:v>843.0</c:v>
                </c:pt>
                <c:pt idx="3527">
                  <c:v>844.0</c:v>
                </c:pt>
                <c:pt idx="3528">
                  <c:v>844.0</c:v>
                </c:pt>
                <c:pt idx="3529">
                  <c:v>845.0</c:v>
                </c:pt>
                <c:pt idx="3530">
                  <c:v>845.0</c:v>
                </c:pt>
                <c:pt idx="3531">
                  <c:v>845.0</c:v>
                </c:pt>
                <c:pt idx="3532">
                  <c:v>845.0</c:v>
                </c:pt>
                <c:pt idx="3533">
                  <c:v>846.0</c:v>
                </c:pt>
                <c:pt idx="3534">
                  <c:v>846.0</c:v>
                </c:pt>
                <c:pt idx="3535">
                  <c:v>847.0</c:v>
                </c:pt>
                <c:pt idx="3536">
                  <c:v>848.0</c:v>
                </c:pt>
                <c:pt idx="3537">
                  <c:v>849.0</c:v>
                </c:pt>
                <c:pt idx="3538">
                  <c:v>850.0</c:v>
                </c:pt>
                <c:pt idx="3539">
                  <c:v>851.0</c:v>
                </c:pt>
                <c:pt idx="3540">
                  <c:v>851.0</c:v>
                </c:pt>
                <c:pt idx="3541">
                  <c:v>852.0</c:v>
                </c:pt>
                <c:pt idx="3542">
                  <c:v>852.0</c:v>
                </c:pt>
                <c:pt idx="3543">
                  <c:v>852.0</c:v>
                </c:pt>
                <c:pt idx="3544">
                  <c:v>852.0</c:v>
                </c:pt>
                <c:pt idx="3545">
                  <c:v>852.0</c:v>
                </c:pt>
                <c:pt idx="3546">
                  <c:v>852.0</c:v>
                </c:pt>
                <c:pt idx="3547">
                  <c:v>852.0</c:v>
                </c:pt>
                <c:pt idx="3548">
                  <c:v>852.0</c:v>
                </c:pt>
                <c:pt idx="3549">
                  <c:v>852.0</c:v>
                </c:pt>
                <c:pt idx="3550">
                  <c:v>852.0</c:v>
                </c:pt>
                <c:pt idx="3551">
                  <c:v>853.0</c:v>
                </c:pt>
                <c:pt idx="3552">
                  <c:v>853.0</c:v>
                </c:pt>
                <c:pt idx="3553">
                  <c:v>853.0</c:v>
                </c:pt>
                <c:pt idx="3554">
                  <c:v>853.0</c:v>
                </c:pt>
                <c:pt idx="3555">
                  <c:v>853.0</c:v>
                </c:pt>
                <c:pt idx="3556">
                  <c:v>853.0</c:v>
                </c:pt>
                <c:pt idx="3557">
                  <c:v>853.0</c:v>
                </c:pt>
                <c:pt idx="3558">
                  <c:v>853.0</c:v>
                </c:pt>
                <c:pt idx="3559">
                  <c:v>853.0</c:v>
                </c:pt>
                <c:pt idx="3560">
                  <c:v>853.0</c:v>
                </c:pt>
                <c:pt idx="3561">
                  <c:v>853.0</c:v>
                </c:pt>
                <c:pt idx="3562">
                  <c:v>854.0</c:v>
                </c:pt>
                <c:pt idx="3563">
                  <c:v>854.0</c:v>
                </c:pt>
                <c:pt idx="3564">
                  <c:v>854.0</c:v>
                </c:pt>
                <c:pt idx="3565">
                  <c:v>855.0</c:v>
                </c:pt>
                <c:pt idx="3566">
                  <c:v>855.0</c:v>
                </c:pt>
                <c:pt idx="3567">
                  <c:v>856.0</c:v>
                </c:pt>
                <c:pt idx="3568">
                  <c:v>856.0</c:v>
                </c:pt>
                <c:pt idx="3569">
                  <c:v>856.0</c:v>
                </c:pt>
                <c:pt idx="3570">
                  <c:v>856.0</c:v>
                </c:pt>
                <c:pt idx="3571">
                  <c:v>856.0</c:v>
                </c:pt>
                <c:pt idx="3572">
                  <c:v>856.0</c:v>
                </c:pt>
                <c:pt idx="3573">
                  <c:v>856.0</c:v>
                </c:pt>
                <c:pt idx="3574">
                  <c:v>857.0</c:v>
                </c:pt>
                <c:pt idx="3575">
                  <c:v>858.0</c:v>
                </c:pt>
                <c:pt idx="3576">
                  <c:v>859.0</c:v>
                </c:pt>
                <c:pt idx="3577">
                  <c:v>860.0</c:v>
                </c:pt>
                <c:pt idx="3578">
                  <c:v>860.0</c:v>
                </c:pt>
                <c:pt idx="3579">
                  <c:v>861.0</c:v>
                </c:pt>
                <c:pt idx="3580">
                  <c:v>862.0</c:v>
                </c:pt>
                <c:pt idx="3581">
                  <c:v>863.0</c:v>
                </c:pt>
                <c:pt idx="3582">
                  <c:v>864.0</c:v>
                </c:pt>
                <c:pt idx="3583">
                  <c:v>864.0</c:v>
                </c:pt>
                <c:pt idx="3584">
                  <c:v>865.0</c:v>
                </c:pt>
                <c:pt idx="3585">
                  <c:v>865.0</c:v>
                </c:pt>
                <c:pt idx="3586">
                  <c:v>865.0</c:v>
                </c:pt>
                <c:pt idx="3587">
                  <c:v>865.0</c:v>
                </c:pt>
                <c:pt idx="3588">
                  <c:v>865.0</c:v>
                </c:pt>
                <c:pt idx="3589">
                  <c:v>866.0</c:v>
                </c:pt>
                <c:pt idx="3590">
                  <c:v>866.0</c:v>
                </c:pt>
                <c:pt idx="3591">
                  <c:v>867.0</c:v>
                </c:pt>
                <c:pt idx="3592">
                  <c:v>868.0</c:v>
                </c:pt>
                <c:pt idx="3593">
                  <c:v>869.0</c:v>
                </c:pt>
                <c:pt idx="3594">
                  <c:v>869.0</c:v>
                </c:pt>
                <c:pt idx="3595">
                  <c:v>870.0</c:v>
                </c:pt>
                <c:pt idx="3596">
                  <c:v>871.0</c:v>
                </c:pt>
                <c:pt idx="3597">
                  <c:v>872.0</c:v>
                </c:pt>
                <c:pt idx="3598">
                  <c:v>873.0</c:v>
                </c:pt>
                <c:pt idx="3599">
                  <c:v>874.0</c:v>
                </c:pt>
                <c:pt idx="3600">
                  <c:v>875.0</c:v>
                </c:pt>
                <c:pt idx="3601">
                  <c:v>876.0</c:v>
                </c:pt>
                <c:pt idx="3602">
                  <c:v>877.0</c:v>
                </c:pt>
                <c:pt idx="3603">
                  <c:v>877.0</c:v>
                </c:pt>
                <c:pt idx="3604">
                  <c:v>878.0</c:v>
                </c:pt>
                <c:pt idx="3605">
                  <c:v>878.0</c:v>
                </c:pt>
                <c:pt idx="3606">
                  <c:v>878.0</c:v>
                </c:pt>
                <c:pt idx="3607">
                  <c:v>878.0</c:v>
                </c:pt>
                <c:pt idx="3608">
                  <c:v>878.0</c:v>
                </c:pt>
                <c:pt idx="3609">
                  <c:v>878.0</c:v>
                </c:pt>
                <c:pt idx="3610">
                  <c:v>879.0</c:v>
                </c:pt>
                <c:pt idx="3611">
                  <c:v>879.0</c:v>
                </c:pt>
                <c:pt idx="3612">
                  <c:v>879.0</c:v>
                </c:pt>
                <c:pt idx="3613">
                  <c:v>879.0</c:v>
                </c:pt>
                <c:pt idx="3614">
                  <c:v>879.0</c:v>
                </c:pt>
                <c:pt idx="3615">
                  <c:v>879.0</c:v>
                </c:pt>
                <c:pt idx="3616">
                  <c:v>879.0</c:v>
                </c:pt>
                <c:pt idx="3617">
                  <c:v>879.0</c:v>
                </c:pt>
                <c:pt idx="3618">
                  <c:v>879.0</c:v>
                </c:pt>
                <c:pt idx="3619">
                  <c:v>879.0</c:v>
                </c:pt>
                <c:pt idx="3620">
                  <c:v>879.0</c:v>
                </c:pt>
                <c:pt idx="3621">
                  <c:v>879.0</c:v>
                </c:pt>
                <c:pt idx="3622">
                  <c:v>879.0</c:v>
                </c:pt>
                <c:pt idx="3623">
                  <c:v>879.0</c:v>
                </c:pt>
                <c:pt idx="3624">
                  <c:v>879.0</c:v>
                </c:pt>
                <c:pt idx="3625">
                  <c:v>879.0</c:v>
                </c:pt>
                <c:pt idx="3626">
                  <c:v>879.0</c:v>
                </c:pt>
                <c:pt idx="3627">
                  <c:v>879.0</c:v>
                </c:pt>
                <c:pt idx="3628">
                  <c:v>879.0</c:v>
                </c:pt>
                <c:pt idx="3629">
                  <c:v>879.0</c:v>
                </c:pt>
                <c:pt idx="3630">
                  <c:v>879.0</c:v>
                </c:pt>
                <c:pt idx="3631">
                  <c:v>880.0</c:v>
                </c:pt>
                <c:pt idx="3632">
                  <c:v>880.0</c:v>
                </c:pt>
                <c:pt idx="3633">
                  <c:v>880.0</c:v>
                </c:pt>
                <c:pt idx="3634">
                  <c:v>880.0</c:v>
                </c:pt>
                <c:pt idx="3635">
                  <c:v>880.0</c:v>
                </c:pt>
                <c:pt idx="3636">
                  <c:v>880.0</c:v>
                </c:pt>
                <c:pt idx="3637">
                  <c:v>881.0</c:v>
                </c:pt>
                <c:pt idx="3638">
                  <c:v>882.0</c:v>
                </c:pt>
                <c:pt idx="3639">
                  <c:v>883.0</c:v>
                </c:pt>
                <c:pt idx="3640">
                  <c:v>883.0</c:v>
                </c:pt>
                <c:pt idx="3641">
                  <c:v>883.0</c:v>
                </c:pt>
                <c:pt idx="3642">
                  <c:v>884.0</c:v>
                </c:pt>
                <c:pt idx="3643">
                  <c:v>884.0</c:v>
                </c:pt>
                <c:pt idx="3644">
                  <c:v>884.0</c:v>
                </c:pt>
                <c:pt idx="3645">
                  <c:v>884.0</c:v>
                </c:pt>
                <c:pt idx="3646">
                  <c:v>884.0</c:v>
                </c:pt>
                <c:pt idx="3647">
                  <c:v>884.0</c:v>
                </c:pt>
                <c:pt idx="3648">
                  <c:v>884.0</c:v>
                </c:pt>
                <c:pt idx="3649">
                  <c:v>884.0</c:v>
                </c:pt>
                <c:pt idx="3650">
                  <c:v>884.0</c:v>
                </c:pt>
                <c:pt idx="3651">
                  <c:v>884.0</c:v>
                </c:pt>
                <c:pt idx="3652">
                  <c:v>884.0</c:v>
                </c:pt>
                <c:pt idx="3653">
                  <c:v>884.0</c:v>
                </c:pt>
                <c:pt idx="3654">
                  <c:v>884.0</c:v>
                </c:pt>
                <c:pt idx="3655">
                  <c:v>884.0</c:v>
                </c:pt>
                <c:pt idx="3656">
                  <c:v>884.0</c:v>
                </c:pt>
                <c:pt idx="3657">
                  <c:v>884.0</c:v>
                </c:pt>
                <c:pt idx="3658">
                  <c:v>884.0</c:v>
                </c:pt>
                <c:pt idx="3659">
                  <c:v>884.0</c:v>
                </c:pt>
                <c:pt idx="3660">
                  <c:v>884.0</c:v>
                </c:pt>
                <c:pt idx="3661">
                  <c:v>884.0</c:v>
                </c:pt>
                <c:pt idx="3662">
                  <c:v>884.0</c:v>
                </c:pt>
                <c:pt idx="3663">
                  <c:v>884.0</c:v>
                </c:pt>
                <c:pt idx="3664">
                  <c:v>884.0</c:v>
                </c:pt>
                <c:pt idx="3665">
                  <c:v>884.0</c:v>
                </c:pt>
                <c:pt idx="3666">
                  <c:v>884.0</c:v>
                </c:pt>
                <c:pt idx="3667">
                  <c:v>885.0</c:v>
                </c:pt>
                <c:pt idx="3668">
                  <c:v>885.0</c:v>
                </c:pt>
                <c:pt idx="3669">
                  <c:v>885.0</c:v>
                </c:pt>
                <c:pt idx="3670">
                  <c:v>885.0</c:v>
                </c:pt>
                <c:pt idx="3671">
                  <c:v>885.0</c:v>
                </c:pt>
                <c:pt idx="3672">
                  <c:v>885.0</c:v>
                </c:pt>
                <c:pt idx="3673">
                  <c:v>886.0</c:v>
                </c:pt>
                <c:pt idx="3674">
                  <c:v>886.0</c:v>
                </c:pt>
                <c:pt idx="3675">
                  <c:v>886.0</c:v>
                </c:pt>
                <c:pt idx="3676">
                  <c:v>886.0</c:v>
                </c:pt>
                <c:pt idx="3677">
                  <c:v>886.0</c:v>
                </c:pt>
                <c:pt idx="3678">
                  <c:v>886.0</c:v>
                </c:pt>
                <c:pt idx="3679">
                  <c:v>886.0</c:v>
                </c:pt>
                <c:pt idx="3680">
                  <c:v>886.0</c:v>
                </c:pt>
                <c:pt idx="3681">
                  <c:v>886.0</c:v>
                </c:pt>
                <c:pt idx="3682">
                  <c:v>886.0</c:v>
                </c:pt>
                <c:pt idx="3683">
                  <c:v>886.0</c:v>
                </c:pt>
                <c:pt idx="3684">
                  <c:v>886.0</c:v>
                </c:pt>
                <c:pt idx="3685">
                  <c:v>886.0</c:v>
                </c:pt>
                <c:pt idx="3686">
                  <c:v>886.0</c:v>
                </c:pt>
                <c:pt idx="3687">
                  <c:v>886.0</c:v>
                </c:pt>
                <c:pt idx="3688">
                  <c:v>886.0</c:v>
                </c:pt>
                <c:pt idx="3689">
                  <c:v>886.0</c:v>
                </c:pt>
                <c:pt idx="3690">
                  <c:v>886.0</c:v>
                </c:pt>
                <c:pt idx="3691">
                  <c:v>887.0</c:v>
                </c:pt>
                <c:pt idx="3692">
                  <c:v>887.0</c:v>
                </c:pt>
                <c:pt idx="3693">
                  <c:v>887.0</c:v>
                </c:pt>
                <c:pt idx="3694">
                  <c:v>887.0</c:v>
                </c:pt>
                <c:pt idx="3695">
                  <c:v>888.0</c:v>
                </c:pt>
                <c:pt idx="3696">
                  <c:v>888.0</c:v>
                </c:pt>
                <c:pt idx="3697">
                  <c:v>888.0</c:v>
                </c:pt>
                <c:pt idx="3698">
                  <c:v>888.0</c:v>
                </c:pt>
                <c:pt idx="3699">
                  <c:v>888.0</c:v>
                </c:pt>
                <c:pt idx="3700">
                  <c:v>888.0</c:v>
                </c:pt>
                <c:pt idx="3701">
                  <c:v>888.0</c:v>
                </c:pt>
                <c:pt idx="3702">
                  <c:v>888.0</c:v>
                </c:pt>
                <c:pt idx="3703">
                  <c:v>888.0</c:v>
                </c:pt>
                <c:pt idx="3704">
                  <c:v>888.0</c:v>
                </c:pt>
                <c:pt idx="3705">
                  <c:v>888.0</c:v>
                </c:pt>
                <c:pt idx="3706">
                  <c:v>889.0</c:v>
                </c:pt>
                <c:pt idx="3707">
                  <c:v>889.0</c:v>
                </c:pt>
                <c:pt idx="3708">
                  <c:v>889.0</c:v>
                </c:pt>
                <c:pt idx="3709">
                  <c:v>890.0</c:v>
                </c:pt>
                <c:pt idx="3710">
                  <c:v>891.0</c:v>
                </c:pt>
                <c:pt idx="3711">
                  <c:v>892.0</c:v>
                </c:pt>
                <c:pt idx="3712">
                  <c:v>892.0</c:v>
                </c:pt>
                <c:pt idx="3713">
                  <c:v>892.0</c:v>
                </c:pt>
                <c:pt idx="3714">
                  <c:v>892.0</c:v>
                </c:pt>
                <c:pt idx="3715">
                  <c:v>892.0</c:v>
                </c:pt>
                <c:pt idx="3716">
                  <c:v>892.0</c:v>
                </c:pt>
                <c:pt idx="3717">
                  <c:v>892.0</c:v>
                </c:pt>
                <c:pt idx="3718">
                  <c:v>892.0</c:v>
                </c:pt>
                <c:pt idx="3719">
                  <c:v>892.0</c:v>
                </c:pt>
                <c:pt idx="3720">
                  <c:v>892.0</c:v>
                </c:pt>
                <c:pt idx="3721">
                  <c:v>892.0</c:v>
                </c:pt>
                <c:pt idx="3722">
                  <c:v>893.0</c:v>
                </c:pt>
                <c:pt idx="3723">
                  <c:v>894.0</c:v>
                </c:pt>
                <c:pt idx="3724">
                  <c:v>894.0</c:v>
                </c:pt>
                <c:pt idx="3725">
                  <c:v>894.0</c:v>
                </c:pt>
                <c:pt idx="3726">
                  <c:v>894.0</c:v>
                </c:pt>
                <c:pt idx="3727">
                  <c:v>894.0</c:v>
                </c:pt>
                <c:pt idx="3728">
                  <c:v>894.0</c:v>
                </c:pt>
                <c:pt idx="3729">
                  <c:v>894.0</c:v>
                </c:pt>
                <c:pt idx="3730">
                  <c:v>894.0</c:v>
                </c:pt>
                <c:pt idx="3731">
                  <c:v>894.0</c:v>
                </c:pt>
                <c:pt idx="3732">
                  <c:v>894.0</c:v>
                </c:pt>
                <c:pt idx="3733">
                  <c:v>894.0</c:v>
                </c:pt>
                <c:pt idx="3734">
                  <c:v>894.0</c:v>
                </c:pt>
                <c:pt idx="3735">
                  <c:v>894.0</c:v>
                </c:pt>
                <c:pt idx="3736">
                  <c:v>894.0</c:v>
                </c:pt>
                <c:pt idx="3737">
                  <c:v>894.0</c:v>
                </c:pt>
                <c:pt idx="3738">
                  <c:v>894.0</c:v>
                </c:pt>
                <c:pt idx="3739">
                  <c:v>895.0</c:v>
                </c:pt>
                <c:pt idx="3740">
                  <c:v>895.0</c:v>
                </c:pt>
                <c:pt idx="3741">
                  <c:v>895.0</c:v>
                </c:pt>
                <c:pt idx="3742">
                  <c:v>895.0</c:v>
                </c:pt>
                <c:pt idx="3743">
                  <c:v>895.0</c:v>
                </c:pt>
                <c:pt idx="3744">
                  <c:v>895.0</c:v>
                </c:pt>
                <c:pt idx="3745">
                  <c:v>895.0</c:v>
                </c:pt>
                <c:pt idx="3746">
                  <c:v>895.0</c:v>
                </c:pt>
                <c:pt idx="3747">
                  <c:v>895.0</c:v>
                </c:pt>
                <c:pt idx="3748">
                  <c:v>895.0</c:v>
                </c:pt>
                <c:pt idx="3749">
                  <c:v>895.0</c:v>
                </c:pt>
                <c:pt idx="3750">
                  <c:v>895.0</c:v>
                </c:pt>
                <c:pt idx="3751">
                  <c:v>895.0</c:v>
                </c:pt>
                <c:pt idx="3752">
                  <c:v>895.0</c:v>
                </c:pt>
                <c:pt idx="3753">
                  <c:v>895.0</c:v>
                </c:pt>
                <c:pt idx="3754">
                  <c:v>895.0</c:v>
                </c:pt>
                <c:pt idx="3755">
                  <c:v>895.0</c:v>
                </c:pt>
                <c:pt idx="3756">
                  <c:v>895.0</c:v>
                </c:pt>
                <c:pt idx="3757">
                  <c:v>895.0</c:v>
                </c:pt>
                <c:pt idx="3758">
                  <c:v>895.0</c:v>
                </c:pt>
                <c:pt idx="3759">
                  <c:v>896.0</c:v>
                </c:pt>
                <c:pt idx="3760">
                  <c:v>896.0</c:v>
                </c:pt>
                <c:pt idx="3761">
                  <c:v>896.0</c:v>
                </c:pt>
                <c:pt idx="3762">
                  <c:v>896.0</c:v>
                </c:pt>
                <c:pt idx="3763">
                  <c:v>896.0</c:v>
                </c:pt>
                <c:pt idx="3764">
                  <c:v>896.0</c:v>
                </c:pt>
                <c:pt idx="3765">
                  <c:v>896.0</c:v>
                </c:pt>
                <c:pt idx="3766">
                  <c:v>896.0</c:v>
                </c:pt>
                <c:pt idx="3767">
                  <c:v>896.0</c:v>
                </c:pt>
                <c:pt idx="3768">
                  <c:v>896.0</c:v>
                </c:pt>
                <c:pt idx="3769">
                  <c:v>896.0</c:v>
                </c:pt>
                <c:pt idx="3770">
                  <c:v>896.0</c:v>
                </c:pt>
                <c:pt idx="3771">
                  <c:v>896.0</c:v>
                </c:pt>
                <c:pt idx="3772">
                  <c:v>896.0</c:v>
                </c:pt>
                <c:pt idx="3773">
                  <c:v>896.0</c:v>
                </c:pt>
                <c:pt idx="3774">
                  <c:v>897.0</c:v>
                </c:pt>
                <c:pt idx="3775">
                  <c:v>897.0</c:v>
                </c:pt>
                <c:pt idx="3776">
                  <c:v>897.0</c:v>
                </c:pt>
                <c:pt idx="3777">
                  <c:v>897.0</c:v>
                </c:pt>
                <c:pt idx="3778">
                  <c:v>897.0</c:v>
                </c:pt>
                <c:pt idx="3779">
                  <c:v>897.0</c:v>
                </c:pt>
                <c:pt idx="3780">
                  <c:v>897.0</c:v>
                </c:pt>
                <c:pt idx="3781">
                  <c:v>897.0</c:v>
                </c:pt>
                <c:pt idx="3782">
                  <c:v>897.0</c:v>
                </c:pt>
                <c:pt idx="3783">
                  <c:v>897.0</c:v>
                </c:pt>
                <c:pt idx="3784">
                  <c:v>897.0</c:v>
                </c:pt>
                <c:pt idx="3785">
                  <c:v>897.0</c:v>
                </c:pt>
                <c:pt idx="3786">
                  <c:v>897.0</c:v>
                </c:pt>
                <c:pt idx="3787">
                  <c:v>897.0</c:v>
                </c:pt>
                <c:pt idx="3788">
                  <c:v>897.0</c:v>
                </c:pt>
                <c:pt idx="3789">
                  <c:v>898.0</c:v>
                </c:pt>
                <c:pt idx="3790">
                  <c:v>898.0</c:v>
                </c:pt>
                <c:pt idx="3791">
                  <c:v>898.0</c:v>
                </c:pt>
                <c:pt idx="3792">
                  <c:v>898.0</c:v>
                </c:pt>
                <c:pt idx="3793">
                  <c:v>898.0</c:v>
                </c:pt>
                <c:pt idx="3794">
                  <c:v>898.0</c:v>
                </c:pt>
                <c:pt idx="3795">
                  <c:v>898.0</c:v>
                </c:pt>
                <c:pt idx="3796">
                  <c:v>898.0</c:v>
                </c:pt>
                <c:pt idx="3797">
                  <c:v>898.0</c:v>
                </c:pt>
                <c:pt idx="3798">
                  <c:v>899.0</c:v>
                </c:pt>
                <c:pt idx="3799">
                  <c:v>899.0</c:v>
                </c:pt>
                <c:pt idx="3800">
                  <c:v>899.0</c:v>
                </c:pt>
                <c:pt idx="3801">
                  <c:v>899.0</c:v>
                </c:pt>
                <c:pt idx="3802">
                  <c:v>900.0</c:v>
                </c:pt>
                <c:pt idx="3803">
                  <c:v>900.0</c:v>
                </c:pt>
                <c:pt idx="3804">
                  <c:v>900.0</c:v>
                </c:pt>
                <c:pt idx="3805">
                  <c:v>900.0</c:v>
                </c:pt>
                <c:pt idx="3806">
                  <c:v>900.0</c:v>
                </c:pt>
                <c:pt idx="3807">
                  <c:v>900.0</c:v>
                </c:pt>
                <c:pt idx="3808">
                  <c:v>900.0</c:v>
                </c:pt>
                <c:pt idx="3809">
                  <c:v>901.0</c:v>
                </c:pt>
                <c:pt idx="3810">
                  <c:v>901.0</c:v>
                </c:pt>
                <c:pt idx="3811">
                  <c:v>901.0</c:v>
                </c:pt>
                <c:pt idx="3812">
                  <c:v>901.0</c:v>
                </c:pt>
                <c:pt idx="3813">
                  <c:v>901.0</c:v>
                </c:pt>
                <c:pt idx="3814">
                  <c:v>901.0</c:v>
                </c:pt>
                <c:pt idx="3815">
                  <c:v>901.0</c:v>
                </c:pt>
                <c:pt idx="3816">
                  <c:v>901.0</c:v>
                </c:pt>
                <c:pt idx="3817">
                  <c:v>901.0</c:v>
                </c:pt>
                <c:pt idx="3818">
                  <c:v>901.0</c:v>
                </c:pt>
                <c:pt idx="3819">
                  <c:v>901.0</c:v>
                </c:pt>
                <c:pt idx="3820">
                  <c:v>902.0</c:v>
                </c:pt>
                <c:pt idx="3821">
                  <c:v>902.0</c:v>
                </c:pt>
                <c:pt idx="3822">
                  <c:v>902.0</c:v>
                </c:pt>
                <c:pt idx="3823">
                  <c:v>902.0</c:v>
                </c:pt>
                <c:pt idx="3824">
                  <c:v>902.0</c:v>
                </c:pt>
                <c:pt idx="3825">
                  <c:v>902.0</c:v>
                </c:pt>
                <c:pt idx="3826">
                  <c:v>902.0</c:v>
                </c:pt>
                <c:pt idx="3827">
                  <c:v>902.0</c:v>
                </c:pt>
                <c:pt idx="3828">
                  <c:v>902.0</c:v>
                </c:pt>
                <c:pt idx="3829">
                  <c:v>902.0</c:v>
                </c:pt>
                <c:pt idx="3830">
                  <c:v>902.0</c:v>
                </c:pt>
                <c:pt idx="3831">
                  <c:v>902.0</c:v>
                </c:pt>
                <c:pt idx="3832">
                  <c:v>902.0</c:v>
                </c:pt>
                <c:pt idx="3833">
                  <c:v>902.0</c:v>
                </c:pt>
                <c:pt idx="3834">
                  <c:v>902.0</c:v>
                </c:pt>
                <c:pt idx="3835">
                  <c:v>902.0</c:v>
                </c:pt>
                <c:pt idx="3836">
                  <c:v>902.0</c:v>
                </c:pt>
                <c:pt idx="3837">
                  <c:v>902.0</c:v>
                </c:pt>
                <c:pt idx="3838">
                  <c:v>902.0</c:v>
                </c:pt>
                <c:pt idx="3839">
                  <c:v>902.0</c:v>
                </c:pt>
                <c:pt idx="3840">
                  <c:v>902.0</c:v>
                </c:pt>
                <c:pt idx="3841">
                  <c:v>902.0</c:v>
                </c:pt>
                <c:pt idx="3842">
                  <c:v>902.0</c:v>
                </c:pt>
                <c:pt idx="3843">
                  <c:v>902.0</c:v>
                </c:pt>
                <c:pt idx="3844">
                  <c:v>902.0</c:v>
                </c:pt>
                <c:pt idx="3845">
                  <c:v>902.0</c:v>
                </c:pt>
                <c:pt idx="3846">
                  <c:v>902.0</c:v>
                </c:pt>
                <c:pt idx="3847">
                  <c:v>902.0</c:v>
                </c:pt>
                <c:pt idx="3848">
                  <c:v>902.0</c:v>
                </c:pt>
                <c:pt idx="3849">
                  <c:v>903.0</c:v>
                </c:pt>
                <c:pt idx="3850">
                  <c:v>904.0</c:v>
                </c:pt>
                <c:pt idx="3851">
                  <c:v>904.0</c:v>
                </c:pt>
                <c:pt idx="3852">
                  <c:v>904.0</c:v>
                </c:pt>
                <c:pt idx="3853">
                  <c:v>904.0</c:v>
                </c:pt>
                <c:pt idx="3854">
                  <c:v>904.0</c:v>
                </c:pt>
                <c:pt idx="3855">
                  <c:v>904.0</c:v>
                </c:pt>
                <c:pt idx="3856">
                  <c:v>904.0</c:v>
                </c:pt>
                <c:pt idx="3857">
                  <c:v>904.0</c:v>
                </c:pt>
                <c:pt idx="3858">
                  <c:v>904.0</c:v>
                </c:pt>
                <c:pt idx="3859">
                  <c:v>904.0</c:v>
                </c:pt>
                <c:pt idx="3860">
                  <c:v>904.0</c:v>
                </c:pt>
                <c:pt idx="3861">
                  <c:v>904.0</c:v>
                </c:pt>
                <c:pt idx="3862">
                  <c:v>904.0</c:v>
                </c:pt>
                <c:pt idx="3863">
                  <c:v>904.0</c:v>
                </c:pt>
                <c:pt idx="3864">
                  <c:v>904.0</c:v>
                </c:pt>
                <c:pt idx="3865">
                  <c:v>905.0</c:v>
                </c:pt>
                <c:pt idx="3866">
                  <c:v>905.0</c:v>
                </c:pt>
                <c:pt idx="3867">
                  <c:v>905.0</c:v>
                </c:pt>
                <c:pt idx="3868">
                  <c:v>905.0</c:v>
                </c:pt>
                <c:pt idx="3869">
                  <c:v>905.0</c:v>
                </c:pt>
                <c:pt idx="3870">
                  <c:v>905.0</c:v>
                </c:pt>
                <c:pt idx="3871">
                  <c:v>905.0</c:v>
                </c:pt>
                <c:pt idx="3872">
                  <c:v>906.0</c:v>
                </c:pt>
                <c:pt idx="3873">
                  <c:v>907.0</c:v>
                </c:pt>
                <c:pt idx="3874">
                  <c:v>908.0</c:v>
                </c:pt>
                <c:pt idx="3875">
                  <c:v>908.0</c:v>
                </c:pt>
                <c:pt idx="3876">
                  <c:v>909.0</c:v>
                </c:pt>
                <c:pt idx="3877">
                  <c:v>909.0</c:v>
                </c:pt>
                <c:pt idx="3878">
                  <c:v>909.0</c:v>
                </c:pt>
                <c:pt idx="3879">
                  <c:v>909.0</c:v>
                </c:pt>
                <c:pt idx="3880">
                  <c:v>909.0</c:v>
                </c:pt>
                <c:pt idx="3881">
                  <c:v>909.0</c:v>
                </c:pt>
                <c:pt idx="3882">
                  <c:v>909.0</c:v>
                </c:pt>
                <c:pt idx="3883">
                  <c:v>910.0</c:v>
                </c:pt>
                <c:pt idx="3884">
                  <c:v>910.0</c:v>
                </c:pt>
                <c:pt idx="3885">
                  <c:v>911.0</c:v>
                </c:pt>
                <c:pt idx="3886">
                  <c:v>911.0</c:v>
                </c:pt>
                <c:pt idx="3887">
                  <c:v>911.0</c:v>
                </c:pt>
                <c:pt idx="3888">
                  <c:v>911.0</c:v>
                </c:pt>
                <c:pt idx="3889">
                  <c:v>911.0</c:v>
                </c:pt>
                <c:pt idx="3890">
                  <c:v>911.0</c:v>
                </c:pt>
                <c:pt idx="3891">
                  <c:v>912.0</c:v>
                </c:pt>
                <c:pt idx="3892">
                  <c:v>913.0</c:v>
                </c:pt>
                <c:pt idx="3893">
                  <c:v>913.0</c:v>
                </c:pt>
                <c:pt idx="3894">
                  <c:v>913.0</c:v>
                </c:pt>
                <c:pt idx="3895">
                  <c:v>913.0</c:v>
                </c:pt>
                <c:pt idx="3896">
                  <c:v>914.0</c:v>
                </c:pt>
                <c:pt idx="3897">
                  <c:v>914.0</c:v>
                </c:pt>
                <c:pt idx="3898">
                  <c:v>914.0</c:v>
                </c:pt>
                <c:pt idx="3899">
                  <c:v>914.0</c:v>
                </c:pt>
                <c:pt idx="3900">
                  <c:v>914.0</c:v>
                </c:pt>
                <c:pt idx="3901">
                  <c:v>914.0</c:v>
                </c:pt>
                <c:pt idx="3902">
                  <c:v>914.0</c:v>
                </c:pt>
                <c:pt idx="3903">
                  <c:v>914.0</c:v>
                </c:pt>
                <c:pt idx="3904">
                  <c:v>915.0</c:v>
                </c:pt>
                <c:pt idx="3905">
                  <c:v>915.0</c:v>
                </c:pt>
                <c:pt idx="3906">
                  <c:v>916.0</c:v>
                </c:pt>
                <c:pt idx="3907">
                  <c:v>916.0</c:v>
                </c:pt>
                <c:pt idx="3908">
                  <c:v>917.0</c:v>
                </c:pt>
                <c:pt idx="3909">
                  <c:v>917.0</c:v>
                </c:pt>
                <c:pt idx="3910">
                  <c:v>917.0</c:v>
                </c:pt>
                <c:pt idx="3911">
                  <c:v>917.0</c:v>
                </c:pt>
                <c:pt idx="3912">
                  <c:v>917.0</c:v>
                </c:pt>
                <c:pt idx="3913">
                  <c:v>918.0</c:v>
                </c:pt>
                <c:pt idx="3914">
                  <c:v>918.0</c:v>
                </c:pt>
                <c:pt idx="3915">
                  <c:v>918.0</c:v>
                </c:pt>
                <c:pt idx="3916">
                  <c:v>918.0</c:v>
                </c:pt>
                <c:pt idx="3917">
                  <c:v>918.0</c:v>
                </c:pt>
                <c:pt idx="3918">
                  <c:v>918.0</c:v>
                </c:pt>
                <c:pt idx="3919">
                  <c:v>918.0</c:v>
                </c:pt>
                <c:pt idx="3920">
                  <c:v>918.0</c:v>
                </c:pt>
                <c:pt idx="3921">
                  <c:v>919.0</c:v>
                </c:pt>
                <c:pt idx="3922">
                  <c:v>920.0</c:v>
                </c:pt>
                <c:pt idx="3923">
                  <c:v>920.0</c:v>
                </c:pt>
                <c:pt idx="3924">
                  <c:v>920.0</c:v>
                </c:pt>
                <c:pt idx="3925">
                  <c:v>920.0</c:v>
                </c:pt>
                <c:pt idx="3926">
                  <c:v>920.0</c:v>
                </c:pt>
                <c:pt idx="3927">
                  <c:v>920.0</c:v>
                </c:pt>
                <c:pt idx="3928">
                  <c:v>920.0</c:v>
                </c:pt>
                <c:pt idx="3929">
                  <c:v>920.0</c:v>
                </c:pt>
                <c:pt idx="3930">
                  <c:v>920.0</c:v>
                </c:pt>
                <c:pt idx="3931">
                  <c:v>920.0</c:v>
                </c:pt>
                <c:pt idx="3932">
                  <c:v>920.0</c:v>
                </c:pt>
                <c:pt idx="3933">
                  <c:v>920.0</c:v>
                </c:pt>
                <c:pt idx="3934">
                  <c:v>920.0</c:v>
                </c:pt>
                <c:pt idx="3935">
                  <c:v>920.0</c:v>
                </c:pt>
                <c:pt idx="3936">
                  <c:v>920.0</c:v>
                </c:pt>
                <c:pt idx="3937">
                  <c:v>920.0</c:v>
                </c:pt>
                <c:pt idx="3938">
                  <c:v>920.0</c:v>
                </c:pt>
                <c:pt idx="3939">
                  <c:v>920.0</c:v>
                </c:pt>
                <c:pt idx="3940">
                  <c:v>920.0</c:v>
                </c:pt>
                <c:pt idx="3941">
                  <c:v>920.0</c:v>
                </c:pt>
                <c:pt idx="3942">
                  <c:v>920.0</c:v>
                </c:pt>
                <c:pt idx="3943">
                  <c:v>920.0</c:v>
                </c:pt>
                <c:pt idx="3944">
                  <c:v>921.0</c:v>
                </c:pt>
                <c:pt idx="3945">
                  <c:v>921.0</c:v>
                </c:pt>
                <c:pt idx="3946">
                  <c:v>921.0</c:v>
                </c:pt>
                <c:pt idx="3947">
                  <c:v>921.0</c:v>
                </c:pt>
                <c:pt idx="3948">
                  <c:v>921.0</c:v>
                </c:pt>
                <c:pt idx="3949">
                  <c:v>921.0</c:v>
                </c:pt>
                <c:pt idx="3950">
                  <c:v>921.0</c:v>
                </c:pt>
                <c:pt idx="3951">
                  <c:v>921.0</c:v>
                </c:pt>
                <c:pt idx="3952">
                  <c:v>921.0</c:v>
                </c:pt>
                <c:pt idx="3953">
                  <c:v>922.0</c:v>
                </c:pt>
                <c:pt idx="3954">
                  <c:v>922.0</c:v>
                </c:pt>
                <c:pt idx="3955">
                  <c:v>922.0</c:v>
                </c:pt>
                <c:pt idx="3956">
                  <c:v>922.0</c:v>
                </c:pt>
                <c:pt idx="3957">
                  <c:v>922.0</c:v>
                </c:pt>
                <c:pt idx="3958">
                  <c:v>922.0</c:v>
                </c:pt>
                <c:pt idx="3959">
                  <c:v>922.0</c:v>
                </c:pt>
                <c:pt idx="3960">
                  <c:v>922.0</c:v>
                </c:pt>
                <c:pt idx="3961">
                  <c:v>923.0</c:v>
                </c:pt>
                <c:pt idx="3962">
                  <c:v>923.0</c:v>
                </c:pt>
                <c:pt idx="3963">
                  <c:v>923.0</c:v>
                </c:pt>
                <c:pt idx="3964">
                  <c:v>923.0</c:v>
                </c:pt>
                <c:pt idx="3965">
                  <c:v>923.0</c:v>
                </c:pt>
                <c:pt idx="3966">
                  <c:v>924.0</c:v>
                </c:pt>
                <c:pt idx="3967">
                  <c:v>925.0</c:v>
                </c:pt>
                <c:pt idx="3968">
                  <c:v>926.0</c:v>
                </c:pt>
                <c:pt idx="3969">
                  <c:v>927.0</c:v>
                </c:pt>
                <c:pt idx="3970">
                  <c:v>927.0</c:v>
                </c:pt>
                <c:pt idx="3971">
                  <c:v>927.0</c:v>
                </c:pt>
                <c:pt idx="3972">
                  <c:v>927.0</c:v>
                </c:pt>
                <c:pt idx="3973">
                  <c:v>928.0</c:v>
                </c:pt>
                <c:pt idx="3974">
                  <c:v>928.0</c:v>
                </c:pt>
                <c:pt idx="3975">
                  <c:v>928.0</c:v>
                </c:pt>
                <c:pt idx="3976">
                  <c:v>928.0</c:v>
                </c:pt>
                <c:pt idx="3977">
                  <c:v>928.0</c:v>
                </c:pt>
                <c:pt idx="3978">
                  <c:v>929.0</c:v>
                </c:pt>
                <c:pt idx="3979">
                  <c:v>929.0</c:v>
                </c:pt>
                <c:pt idx="3980">
                  <c:v>929.0</c:v>
                </c:pt>
                <c:pt idx="3981">
                  <c:v>929.0</c:v>
                </c:pt>
                <c:pt idx="3982">
                  <c:v>929.0</c:v>
                </c:pt>
                <c:pt idx="3983">
                  <c:v>930.0</c:v>
                </c:pt>
                <c:pt idx="3984">
                  <c:v>931.0</c:v>
                </c:pt>
                <c:pt idx="3985">
                  <c:v>932.0</c:v>
                </c:pt>
                <c:pt idx="3986">
                  <c:v>932.0</c:v>
                </c:pt>
                <c:pt idx="3987">
                  <c:v>933.0</c:v>
                </c:pt>
                <c:pt idx="3988">
                  <c:v>933.0</c:v>
                </c:pt>
                <c:pt idx="3989">
                  <c:v>934.0</c:v>
                </c:pt>
                <c:pt idx="3990">
                  <c:v>934.0</c:v>
                </c:pt>
                <c:pt idx="3991">
                  <c:v>934.0</c:v>
                </c:pt>
                <c:pt idx="3992">
                  <c:v>934.0</c:v>
                </c:pt>
                <c:pt idx="3993">
                  <c:v>935.0</c:v>
                </c:pt>
                <c:pt idx="3994">
                  <c:v>936.0</c:v>
                </c:pt>
                <c:pt idx="3995">
                  <c:v>937.0</c:v>
                </c:pt>
                <c:pt idx="3996">
                  <c:v>937.0</c:v>
                </c:pt>
                <c:pt idx="3997">
                  <c:v>937.0</c:v>
                </c:pt>
                <c:pt idx="3998">
                  <c:v>937.0</c:v>
                </c:pt>
                <c:pt idx="3999">
                  <c:v>937.0</c:v>
                </c:pt>
                <c:pt idx="4000">
                  <c:v>937.0</c:v>
                </c:pt>
                <c:pt idx="4001">
                  <c:v>937.0</c:v>
                </c:pt>
                <c:pt idx="4002">
                  <c:v>937.0</c:v>
                </c:pt>
                <c:pt idx="4003">
                  <c:v>937.0</c:v>
                </c:pt>
                <c:pt idx="4004">
                  <c:v>937.0</c:v>
                </c:pt>
                <c:pt idx="4005">
                  <c:v>937.0</c:v>
                </c:pt>
                <c:pt idx="4006">
                  <c:v>938.0</c:v>
                </c:pt>
                <c:pt idx="4007">
                  <c:v>939.0</c:v>
                </c:pt>
                <c:pt idx="4008">
                  <c:v>939.0</c:v>
                </c:pt>
                <c:pt idx="4009">
                  <c:v>940.0</c:v>
                </c:pt>
                <c:pt idx="4010">
                  <c:v>940.0</c:v>
                </c:pt>
                <c:pt idx="4011">
                  <c:v>940.0</c:v>
                </c:pt>
                <c:pt idx="4012">
                  <c:v>940.0</c:v>
                </c:pt>
                <c:pt idx="4013">
                  <c:v>940.0</c:v>
                </c:pt>
                <c:pt idx="4014">
                  <c:v>940.0</c:v>
                </c:pt>
                <c:pt idx="4015">
                  <c:v>940.0</c:v>
                </c:pt>
                <c:pt idx="4016">
                  <c:v>940.0</c:v>
                </c:pt>
                <c:pt idx="4017">
                  <c:v>940.0</c:v>
                </c:pt>
                <c:pt idx="4018">
                  <c:v>941.0</c:v>
                </c:pt>
                <c:pt idx="4019">
                  <c:v>941.0</c:v>
                </c:pt>
                <c:pt idx="4020">
                  <c:v>941.0</c:v>
                </c:pt>
                <c:pt idx="4021">
                  <c:v>941.0</c:v>
                </c:pt>
                <c:pt idx="4022">
                  <c:v>941.0</c:v>
                </c:pt>
                <c:pt idx="4023">
                  <c:v>941.0</c:v>
                </c:pt>
                <c:pt idx="4024">
                  <c:v>942.0</c:v>
                </c:pt>
                <c:pt idx="4025">
                  <c:v>943.0</c:v>
                </c:pt>
                <c:pt idx="4026">
                  <c:v>943.0</c:v>
                </c:pt>
                <c:pt idx="4027">
                  <c:v>944.0</c:v>
                </c:pt>
                <c:pt idx="4028">
                  <c:v>945.0</c:v>
                </c:pt>
                <c:pt idx="4029">
                  <c:v>945.0</c:v>
                </c:pt>
                <c:pt idx="4030">
                  <c:v>945.0</c:v>
                </c:pt>
                <c:pt idx="4031">
                  <c:v>945.0</c:v>
                </c:pt>
                <c:pt idx="4032">
                  <c:v>946.0</c:v>
                </c:pt>
                <c:pt idx="4033">
                  <c:v>947.0</c:v>
                </c:pt>
                <c:pt idx="4034">
                  <c:v>947.0</c:v>
                </c:pt>
                <c:pt idx="4035">
                  <c:v>947.0</c:v>
                </c:pt>
                <c:pt idx="4036">
                  <c:v>947.0</c:v>
                </c:pt>
                <c:pt idx="4037">
                  <c:v>947.0</c:v>
                </c:pt>
                <c:pt idx="4038">
                  <c:v>948.0</c:v>
                </c:pt>
                <c:pt idx="4039">
                  <c:v>948.0</c:v>
                </c:pt>
                <c:pt idx="4040">
                  <c:v>948.0</c:v>
                </c:pt>
                <c:pt idx="4041">
                  <c:v>948.0</c:v>
                </c:pt>
                <c:pt idx="4042">
                  <c:v>948.0</c:v>
                </c:pt>
                <c:pt idx="4043">
                  <c:v>948.0</c:v>
                </c:pt>
                <c:pt idx="4044">
                  <c:v>948.0</c:v>
                </c:pt>
                <c:pt idx="4045">
                  <c:v>948.0</c:v>
                </c:pt>
                <c:pt idx="4046">
                  <c:v>948.0</c:v>
                </c:pt>
                <c:pt idx="4047">
                  <c:v>948.0</c:v>
                </c:pt>
                <c:pt idx="4048">
                  <c:v>948.0</c:v>
                </c:pt>
                <c:pt idx="4049">
                  <c:v>948.0</c:v>
                </c:pt>
                <c:pt idx="4050">
                  <c:v>948.0</c:v>
                </c:pt>
                <c:pt idx="4051">
                  <c:v>949.0</c:v>
                </c:pt>
                <c:pt idx="4052">
                  <c:v>949.0</c:v>
                </c:pt>
                <c:pt idx="4053">
                  <c:v>949.0</c:v>
                </c:pt>
                <c:pt idx="4054">
                  <c:v>949.0</c:v>
                </c:pt>
                <c:pt idx="4055">
                  <c:v>949.0</c:v>
                </c:pt>
                <c:pt idx="4056">
                  <c:v>949.0</c:v>
                </c:pt>
                <c:pt idx="4057">
                  <c:v>950.0</c:v>
                </c:pt>
                <c:pt idx="4058">
                  <c:v>951.0</c:v>
                </c:pt>
                <c:pt idx="4059">
                  <c:v>951.0</c:v>
                </c:pt>
                <c:pt idx="4060">
                  <c:v>952.0</c:v>
                </c:pt>
                <c:pt idx="4061">
                  <c:v>952.0</c:v>
                </c:pt>
                <c:pt idx="4062">
                  <c:v>952.0</c:v>
                </c:pt>
                <c:pt idx="4063">
                  <c:v>952.0</c:v>
                </c:pt>
                <c:pt idx="4064">
                  <c:v>952.0</c:v>
                </c:pt>
                <c:pt idx="4065">
                  <c:v>952.0</c:v>
                </c:pt>
                <c:pt idx="4066">
                  <c:v>953.0</c:v>
                </c:pt>
                <c:pt idx="4067">
                  <c:v>953.0</c:v>
                </c:pt>
                <c:pt idx="4068">
                  <c:v>954.0</c:v>
                </c:pt>
                <c:pt idx="4069">
                  <c:v>955.0</c:v>
                </c:pt>
                <c:pt idx="4070">
                  <c:v>955.0</c:v>
                </c:pt>
                <c:pt idx="4071">
                  <c:v>955.0</c:v>
                </c:pt>
                <c:pt idx="4072">
                  <c:v>955.0</c:v>
                </c:pt>
                <c:pt idx="4073">
                  <c:v>955.0</c:v>
                </c:pt>
                <c:pt idx="4074">
                  <c:v>956.0</c:v>
                </c:pt>
                <c:pt idx="4075">
                  <c:v>956.0</c:v>
                </c:pt>
                <c:pt idx="4076">
                  <c:v>957.0</c:v>
                </c:pt>
                <c:pt idx="4077">
                  <c:v>958.0</c:v>
                </c:pt>
                <c:pt idx="4078">
                  <c:v>958.0</c:v>
                </c:pt>
                <c:pt idx="4079">
                  <c:v>958.0</c:v>
                </c:pt>
                <c:pt idx="4080">
                  <c:v>958.0</c:v>
                </c:pt>
                <c:pt idx="4081">
                  <c:v>959.0</c:v>
                </c:pt>
                <c:pt idx="4082">
                  <c:v>959.0</c:v>
                </c:pt>
                <c:pt idx="4083">
                  <c:v>959.0</c:v>
                </c:pt>
                <c:pt idx="4084">
                  <c:v>959.0</c:v>
                </c:pt>
                <c:pt idx="4085">
                  <c:v>959.0</c:v>
                </c:pt>
                <c:pt idx="4086">
                  <c:v>960.0</c:v>
                </c:pt>
                <c:pt idx="4087">
                  <c:v>960.0</c:v>
                </c:pt>
                <c:pt idx="4088">
                  <c:v>960.0</c:v>
                </c:pt>
                <c:pt idx="4089">
                  <c:v>960.0</c:v>
                </c:pt>
                <c:pt idx="4090">
                  <c:v>960.0</c:v>
                </c:pt>
                <c:pt idx="4091">
                  <c:v>960.0</c:v>
                </c:pt>
                <c:pt idx="4092">
                  <c:v>960.0</c:v>
                </c:pt>
                <c:pt idx="4093">
                  <c:v>960.0</c:v>
                </c:pt>
                <c:pt idx="4094">
                  <c:v>960.0</c:v>
                </c:pt>
                <c:pt idx="4095">
                  <c:v>960.0</c:v>
                </c:pt>
                <c:pt idx="4096">
                  <c:v>960.0</c:v>
                </c:pt>
                <c:pt idx="4097">
                  <c:v>960.0</c:v>
                </c:pt>
                <c:pt idx="4098">
                  <c:v>960.0</c:v>
                </c:pt>
                <c:pt idx="4099">
                  <c:v>961.0</c:v>
                </c:pt>
                <c:pt idx="4100">
                  <c:v>961.0</c:v>
                </c:pt>
                <c:pt idx="4101">
                  <c:v>962.0</c:v>
                </c:pt>
                <c:pt idx="4102">
                  <c:v>962.0</c:v>
                </c:pt>
                <c:pt idx="4103">
                  <c:v>963.0</c:v>
                </c:pt>
                <c:pt idx="4104">
                  <c:v>963.0</c:v>
                </c:pt>
                <c:pt idx="4105">
                  <c:v>963.0</c:v>
                </c:pt>
                <c:pt idx="4106">
                  <c:v>963.0</c:v>
                </c:pt>
                <c:pt idx="4107">
                  <c:v>964.0</c:v>
                </c:pt>
                <c:pt idx="4108">
                  <c:v>964.0</c:v>
                </c:pt>
                <c:pt idx="4109">
                  <c:v>964.0</c:v>
                </c:pt>
                <c:pt idx="4110">
                  <c:v>964.0</c:v>
                </c:pt>
                <c:pt idx="4111">
                  <c:v>964.0</c:v>
                </c:pt>
                <c:pt idx="4112">
                  <c:v>964.0</c:v>
                </c:pt>
                <c:pt idx="4113">
                  <c:v>964.0</c:v>
                </c:pt>
                <c:pt idx="4114">
                  <c:v>964.0</c:v>
                </c:pt>
                <c:pt idx="4115">
                  <c:v>964.0</c:v>
                </c:pt>
                <c:pt idx="4116">
                  <c:v>964.0</c:v>
                </c:pt>
                <c:pt idx="4117">
                  <c:v>964.0</c:v>
                </c:pt>
                <c:pt idx="4118">
                  <c:v>964.0</c:v>
                </c:pt>
                <c:pt idx="4119">
                  <c:v>964.0</c:v>
                </c:pt>
                <c:pt idx="4120">
                  <c:v>964.0</c:v>
                </c:pt>
                <c:pt idx="4121">
                  <c:v>965.0</c:v>
                </c:pt>
                <c:pt idx="4122">
                  <c:v>965.0</c:v>
                </c:pt>
                <c:pt idx="4123">
                  <c:v>965.0</c:v>
                </c:pt>
                <c:pt idx="4124">
                  <c:v>965.0</c:v>
                </c:pt>
                <c:pt idx="4125">
                  <c:v>965.0</c:v>
                </c:pt>
                <c:pt idx="4126">
                  <c:v>965.0</c:v>
                </c:pt>
                <c:pt idx="4127">
                  <c:v>965.0</c:v>
                </c:pt>
                <c:pt idx="4128">
                  <c:v>966.0</c:v>
                </c:pt>
                <c:pt idx="4129">
                  <c:v>966.0</c:v>
                </c:pt>
                <c:pt idx="4130">
                  <c:v>966.0</c:v>
                </c:pt>
                <c:pt idx="4131">
                  <c:v>967.0</c:v>
                </c:pt>
                <c:pt idx="4132">
                  <c:v>968.0</c:v>
                </c:pt>
                <c:pt idx="4133">
                  <c:v>968.0</c:v>
                </c:pt>
                <c:pt idx="4134">
                  <c:v>968.0</c:v>
                </c:pt>
                <c:pt idx="4135">
                  <c:v>968.0</c:v>
                </c:pt>
                <c:pt idx="4136">
                  <c:v>968.0</c:v>
                </c:pt>
                <c:pt idx="4137">
                  <c:v>969.0</c:v>
                </c:pt>
                <c:pt idx="4138">
                  <c:v>969.0</c:v>
                </c:pt>
                <c:pt idx="4139">
                  <c:v>969.0</c:v>
                </c:pt>
                <c:pt idx="4140">
                  <c:v>969.0</c:v>
                </c:pt>
                <c:pt idx="4141">
                  <c:v>969.0</c:v>
                </c:pt>
                <c:pt idx="4142">
                  <c:v>969.0</c:v>
                </c:pt>
                <c:pt idx="4143">
                  <c:v>969.0</c:v>
                </c:pt>
                <c:pt idx="4144">
                  <c:v>969.0</c:v>
                </c:pt>
                <c:pt idx="4145">
                  <c:v>969.0</c:v>
                </c:pt>
                <c:pt idx="4146">
                  <c:v>969.0</c:v>
                </c:pt>
                <c:pt idx="4147">
                  <c:v>969.0</c:v>
                </c:pt>
                <c:pt idx="4148">
                  <c:v>969.0</c:v>
                </c:pt>
                <c:pt idx="4149">
                  <c:v>969.0</c:v>
                </c:pt>
                <c:pt idx="4150">
                  <c:v>969.0</c:v>
                </c:pt>
                <c:pt idx="4151">
                  <c:v>969.0</c:v>
                </c:pt>
                <c:pt idx="4152">
                  <c:v>969.0</c:v>
                </c:pt>
                <c:pt idx="4153">
                  <c:v>969.0</c:v>
                </c:pt>
                <c:pt idx="4154">
                  <c:v>969.0</c:v>
                </c:pt>
                <c:pt idx="4155">
                  <c:v>969.0</c:v>
                </c:pt>
                <c:pt idx="4156">
                  <c:v>969.0</c:v>
                </c:pt>
                <c:pt idx="4157">
                  <c:v>969.0</c:v>
                </c:pt>
                <c:pt idx="4158">
                  <c:v>969.0</c:v>
                </c:pt>
                <c:pt idx="4159">
                  <c:v>969.0</c:v>
                </c:pt>
                <c:pt idx="4160">
                  <c:v>970.0</c:v>
                </c:pt>
                <c:pt idx="4161">
                  <c:v>970.0</c:v>
                </c:pt>
                <c:pt idx="4162">
                  <c:v>970.0</c:v>
                </c:pt>
                <c:pt idx="4163">
                  <c:v>971.0</c:v>
                </c:pt>
                <c:pt idx="4164">
                  <c:v>972.0</c:v>
                </c:pt>
                <c:pt idx="4165">
                  <c:v>973.0</c:v>
                </c:pt>
                <c:pt idx="4166">
                  <c:v>973.0</c:v>
                </c:pt>
                <c:pt idx="4167">
                  <c:v>973.0</c:v>
                </c:pt>
                <c:pt idx="4168">
                  <c:v>973.0</c:v>
                </c:pt>
                <c:pt idx="4169">
                  <c:v>973.0</c:v>
                </c:pt>
                <c:pt idx="4170">
                  <c:v>974.0</c:v>
                </c:pt>
                <c:pt idx="4171">
                  <c:v>975.0</c:v>
                </c:pt>
                <c:pt idx="4172">
                  <c:v>976.0</c:v>
                </c:pt>
                <c:pt idx="4173">
                  <c:v>977.0</c:v>
                </c:pt>
                <c:pt idx="4174">
                  <c:v>978.0</c:v>
                </c:pt>
                <c:pt idx="4175">
                  <c:v>978.0</c:v>
                </c:pt>
                <c:pt idx="4176">
                  <c:v>979.0</c:v>
                </c:pt>
                <c:pt idx="4177">
                  <c:v>979.0</c:v>
                </c:pt>
                <c:pt idx="4178">
                  <c:v>979.0</c:v>
                </c:pt>
                <c:pt idx="4179">
                  <c:v>979.0</c:v>
                </c:pt>
                <c:pt idx="4180">
                  <c:v>980.0</c:v>
                </c:pt>
                <c:pt idx="4181">
                  <c:v>981.0</c:v>
                </c:pt>
                <c:pt idx="4182">
                  <c:v>982.0</c:v>
                </c:pt>
                <c:pt idx="4183">
                  <c:v>983.0</c:v>
                </c:pt>
                <c:pt idx="4184">
                  <c:v>984.0</c:v>
                </c:pt>
                <c:pt idx="4185">
                  <c:v>985.0</c:v>
                </c:pt>
                <c:pt idx="4186">
                  <c:v>986.0</c:v>
                </c:pt>
                <c:pt idx="4187">
                  <c:v>987.0</c:v>
                </c:pt>
                <c:pt idx="4188">
                  <c:v>988.0</c:v>
                </c:pt>
                <c:pt idx="4189">
                  <c:v>988.0</c:v>
                </c:pt>
                <c:pt idx="4190">
                  <c:v>988.0</c:v>
                </c:pt>
                <c:pt idx="4191">
                  <c:v>988.0</c:v>
                </c:pt>
                <c:pt idx="4192">
                  <c:v>988.0</c:v>
                </c:pt>
                <c:pt idx="4193">
                  <c:v>989.0</c:v>
                </c:pt>
                <c:pt idx="4194">
                  <c:v>990.0</c:v>
                </c:pt>
                <c:pt idx="4195">
                  <c:v>990.0</c:v>
                </c:pt>
                <c:pt idx="4196">
                  <c:v>990.0</c:v>
                </c:pt>
                <c:pt idx="4197">
                  <c:v>990.0</c:v>
                </c:pt>
                <c:pt idx="4198">
                  <c:v>990.0</c:v>
                </c:pt>
                <c:pt idx="4199">
                  <c:v>990.0</c:v>
                </c:pt>
                <c:pt idx="4200">
                  <c:v>990.0</c:v>
                </c:pt>
                <c:pt idx="4201">
                  <c:v>990.0</c:v>
                </c:pt>
                <c:pt idx="4202">
                  <c:v>990.0</c:v>
                </c:pt>
                <c:pt idx="4203">
                  <c:v>990.0</c:v>
                </c:pt>
                <c:pt idx="4204">
                  <c:v>990.0</c:v>
                </c:pt>
                <c:pt idx="4205">
                  <c:v>990.0</c:v>
                </c:pt>
                <c:pt idx="4206">
                  <c:v>990.0</c:v>
                </c:pt>
                <c:pt idx="4207">
                  <c:v>990.0</c:v>
                </c:pt>
                <c:pt idx="4208">
                  <c:v>990.0</c:v>
                </c:pt>
                <c:pt idx="4209">
                  <c:v>990.0</c:v>
                </c:pt>
                <c:pt idx="4210">
                  <c:v>990.0</c:v>
                </c:pt>
                <c:pt idx="4211">
                  <c:v>990.0</c:v>
                </c:pt>
                <c:pt idx="4212">
                  <c:v>990.0</c:v>
                </c:pt>
                <c:pt idx="4213">
                  <c:v>990.0</c:v>
                </c:pt>
                <c:pt idx="4214">
                  <c:v>990.0</c:v>
                </c:pt>
                <c:pt idx="4215">
                  <c:v>990.0</c:v>
                </c:pt>
                <c:pt idx="4216">
                  <c:v>990.0</c:v>
                </c:pt>
                <c:pt idx="4217">
                  <c:v>990.0</c:v>
                </c:pt>
                <c:pt idx="4218">
                  <c:v>990.0</c:v>
                </c:pt>
                <c:pt idx="4219">
                  <c:v>990.0</c:v>
                </c:pt>
                <c:pt idx="4220">
                  <c:v>990.0</c:v>
                </c:pt>
                <c:pt idx="4221">
                  <c:v>990.0</c:v>
                </c:pt>
                <c:pt idx="4222">
                  <c:v>991.0</c:v>
                </c:pt>
                <c:pt idx="4223">
                  <c:v>992.0</c:v>
                </c:pt>
                <c:pt idx="4224">
                  <c:v>993.0</c:v>
                </c:pt>
                <c:pt idx="4225">
                  <c:v>994.0</c:v>
                </c:pt>
                <c:pt idx="4226">
                  <c:v>995.0</c:v>
                </c:pt>
                <c:pt idx="4227">
                  <c:v>995.0</c:v>
                </c:pt>
                <c:pt idx="4228">
                  <c:v>996.0</c:v>
                </c:pt>
                <c:pt idx="4229">
                  <c:v>997.0</c:v>
                </c:pt>
                <c:pt idx="4230">
                  <c:v>997.0</c:v>
                </c:pt>
                <c:pt idx="4231">
                  <c:v>997.0</c:v>
                </c:pt>
                <c:pt idx="4232">
                  <c:v>998.0</c:v>
                </c:pt>
                <c:pt idx="4233">
                  <c:v>999.0</c:v>
                </c:pt>
                <c:pt idx="4234">
                  <c:v>1000.0</c:v>
                </c:pt>
                <c:pt idx="4235">
                  <c:v>1000.0</c:v>
                </c:pt>
                <c:pt idx="4236">
                  <c:v>1001.0</c:v>
                </c:pt>
                <c:pt idx="4237">
                  <c:v>1002.0</c:v>
                </c:pt>
                <c:pt idx="4238">
                  <c:v>1003.0</c:v>
                </c:pt>
                <c:pt idx="4239">
                  <c:v>1003.0</c:v>
                </c:pt>
                <c:pt idx="4240">
                  <c:v>1003.0</c:v>
                </c:pt>
                <c:pt idx="4241">
                  <c:v>1003.0</c:v>
                </c:pt>
                <c:pt idx="4242">
                  <c:v>1003.0</c:v>
                </c:pt>
                <c:pt idx="4243">
                  <c:v>1003.0</c:v>
                </c:pt>
                <c:pt idx="4244">
                  <c:v>1003.0</c:v>
                </c:pt>
                <c:pt idx="4245">
                  <c:v>1003.0</c:v>
                </c:pt>
                <c:pt idx="4246">
                  <c:v>1003.0</c:v>
                </c:pt>
                <c:pt idx="4247">
                  <c:v>1003.0</c:v>
                </c:pt>
                <c:pt idx="4248">
                  <c:v>1003.0</c:v>
                </c:pt>
                <c:pt idx="4249">
                  <c:v>1004.0</c:v>
                </c:pt>
                <c:pt idx="4250">
                  <c:v>1004.0</c:v>
                </c:pt>
                <c:pt idx="4251">
                  <c:v>1004.0</c:v>
                </c:pt>
                <c:pt idx="4252">
                  <c:v>1004.0</c:v>
                </c:pt>
                <c:pt idx="4253">
                  <c:v>1004.0</c:v>
                </c:pt>
                <c:pt idx="4254">
                  <c:v>1004.0</c:v>
                </c:pt>
                <c:pt idx="4255">
                  <c:v>1004.0</c:v>
                </c:pt>
                <c:pt idx="4256">
                  <c:v>1004.0</c:v>
                </c:pt>
                <c:pt idx="4257">
                  <c:v>1004.0</c:v>
                </c:pt>
                <c:pt idx="4258">
                  <c:v>1004.0</c:v>
                </c:pt>
                <c:pt idx="4259">
                  <c:v>1004.0</c:v>
                </c:pt>
                <c:pt idx="4260">
                  <c:v>1004.0</c:v>
                </c:pt>
                <c:pt idx="4261">
                  <c:v>1005.0</c:v>
                </c:pt>
                <c:pt idx="4262">
                  <c:v>1005.0</c:v>
                </c:pt>
                <c:pt idx="4263">
                  <c:v>1005.0</c:v>
                </c:pt>
                <c:pt idx="4264">
                  <c:v>1005.0</c:v>
                </c:pt>
                <c:pt idx="4265">
                  <c:v>1005.0</c:v>
                </c:pt>
                <c:pt idx="4266">
                  <c:v>1005.0</c:v>
                </c:pt>
                <c:pt idx="4267">
                  <c:v>1005.0</c:v>
                </c:pt>
                <c:pt idx="4268">
                  <c:v>1005.0</c:v>
                </c:pt>
                <c:pt idx="4269">
                  <c:v>1005.0</c:v>
                </c:pt>
                <c:pt idx="4270">
                  <c:v>1005.0</c:v>
                </c:pt>
                <c:pt idx="4271">
                  <c:v>1005.0</c:v>
                </c:pt>
                <c:pt idx="4272">
                  <c:v>1006.0</c:v>
                </c:pt>
                <c:pt idx="4273">
                  <c:v>1007.0</c:v>
                </c:pt>
                <c:pt idx="4274">
                  <c:v>1007.0</c:v>
                </c:pt>
                <c:pt idx="4275">
                  <c:v>1007.0</c:v>
                </c:pt>
                <c:pt idx="4276">
                  <c:v>1008.0</c:v>
                </c:pt>
                <c:pt idx="4277">
                  <c:v>1009.0</c:v>
                </c:pt>
                <c:pt idx="4278">
                  <c:v>1010.0</c:v>
                </c:pt>
                <c:pt idx="4279">
                  <c:v>1010.0</c:v>
                </c:pt>
                <c:pt idx="4280">
                  <c:v>1011.0</c:v>
                </c:pt>
                <c:pt idx="4281">
                  <c:v>1011.0</c:v>
                </c:pt>
                <c:pt idx="4282">
                  <c:v>1011.0</c:v>
                </c:pt>
                <c:pt idx="4283">
                  <c:v>1012.0</c:v>
                </c:pt>
                <c:pt idx="4284">
                  <c:v>1013.0</c:v>
                </c:pt>
                <c:pt idx="4285">
                  <c:v>1014.0</c:v>
                </c:pt>
                <c:pt idx="4286">
                  <c:v>1014.0</c:v>
                </c:pt>
                <c:pt idx="4287">
                  <c:v>1014.0</c:v>
                </c:pt>
                <c:pt idx="4288">
                  <c:v>1014.0</c:v>
                </c:pt>
                <c:pt idx="4289">
                  <c:v>1014.0</c:v>
                </c:pt>
                <c:pt idx="4290">
                  <c:v>1014.0</c:v>
                </c:pt>
                <c:pt idx="4291">
                  <c:v>1014.0</c:v>
                </c:pt>
                <c:pt idx="4292">
                  <c:v>1014.0</c:v>
                </c:pt>
                <c:pt idx="4293">
                  <c:v>1014.0</c:v>
                </c:pt>
                <c:pt idx="4294">
                  <c:v>1015.0</c:v>
                </c:pt>
                <c:pt idx="4295">
                  <c:v>1015.0</c:v>
                </c:pt>
                <c:pt idx="4296">
                  <c:v>1015.0</c:v>
                </c:pt>
                <c:pt idx="4297">
                  <c:v>1016.0</c:v>
                </c:pt>
                <c:pt idx="4298">
                  <c:v>1016.0</c:v>
                </c:pt>
                <c:pt idx="4299">
                  <c:v>1016.0</c:v>
                </c:pt>
                <c:pt idx="4300">
                  <c:v>1016.0</c:v>
                </c:pt>
                <c:pt idx="4301">
                  <c:v>1016.0</c:v>
                </c:pt>
                <c:pt idx="4302">
                  <c:v>1016.0</c:v>
                </c:pt>
                <c:pt idx="4303">
                  <c:v>1016.0</c:v>
                </c:pt>
                <c:pt idx="4304">
                  <c:v>1016.0</c:v>
                </c:pt>
                <c:pt idx="4305">
                  <c:v>1016.0</c:v>
                </c:pt>
                <c:pt idx="4306">
                  <c:v>1016.0</c:v>
                </c:pt>
                <c:pt idx="4307">
                  <c:v>1016.0</c:v>
                </c:pt>
                <c:pt idx="4308">
                  <c:v>1016.0</c:v>
                </c:pt>
                <c:pt idx="4309">
                  <c:v>1016.0</c:v>
                </c:pt>
                <c:pt idx="4310">
                  <c:v>1016.0</c:v>
                </c:pt>
                <c:pt idx="4311">
                  <c:v>1016.0</c:v>
                </c:pt>
                <c:pt idx="4312">
                  <c:v>1016.0</c:v>
                </c:pt>
                <c:pt idx="4313">
                  <c:v>1016.0</c:v>
                </c:pt>
                <c:pt idx="4314">
                  <c:v>1016.0</c:v>
                </c:pt>
                <c:pt idx="4315">
                  <c:v>1016.0</c:v>
                </c:pt>
                <c:pt idx="4316">
                  <c:v>1016.0</c:v>
                </c:pt>
                <c:pt idx="4317">
                  <c:v>1016.0</c:v>
                </c:pt>
                <c:pt idx="4318">
                  <c:v>1016.0</c:v>
                </c:pt>
                <c:pt idx="4319">
                  <c:v>1016.0</c:v>
                </c:pt>
                <c:pt idx="4320">
                  <c:v>1016.0</c:v>
                </c:pt>
                <c:pt idx="4321">
                  <c:v>1016.0</c:v>
                </c:pt>
                <c:pt idx="4322">
                  <c:v>1017.0</c:v>
                </c:pt>
                <c:pt idx="4323">
                  <c:v>1018.0</c:v>
                </c:pt>
                <c:pt idx="4324">
                  <c:v>1018.0</c:v>
                </c:pt>
                <c:pt idx="4325">
                  <c:v>1019.0</c:v>
                </c:pt>
                <c:pt idx="4326">
                  <c:v>1019.0</c:v>
                </c:pt>
                <c:pt idx="4327">
                  <c:v>1019.0</c:v>
                </c:pt>
                <c:pt idx="4328">
                  <c:v>1019.0</c:v>
                </c:pt>
                <c:pt idx="4329">
                  <c:v>1019.0</c:v>
                </c:pt>
                <c:pt idx="4330">
                  <c:v>1019.0</c:v>
                </c:pt>
                <c:pt idx="4331">
                  <c:v>1019.0</c:v>
                </c:pt>
                <c:pt idx="4332">
                  <c:v>1019.0</c:v>
                </c:pt>
                <c:pt idx="4333">
                  <c:v>1019.0</c:v>
                </c:pt>
                <c:pt idx="4334">
                  <c:v>1019.0</c:v>
                </c:pt>
                <c:pt idx="4335">
                  <c:v>1020.0</c:v>
                </c:pt>
                <c:pt idx="4336">
                  <c:v>1020.0</c:v>
                </c:pt>
                <c:pt idx="4337">
                  <c:v>1021.0</c:v>
                </c:pt>
                <c:pt idx="4338">
                  <c:v>1021.0</c:v>
                </c:pt>
                <c:pt idx="4339">
                  <c:v>1021.0</c:v>
                </c:pt>
                <c:pt idx="4340">
                  <c:v>1021.0</c:v>
                </c:pt>
                <c:pt idx="4341">
                  <c:v>1022.0</c:v>
                </c:pt>
                <c:pt idx="4342">
                  <c:v>1022.0</c:v>
                </c:pt>
                <c:pt idx="4343">
                  <c:v>1022.0</c:v>
                </c:pt>
                <c:pt idx="4344">
                  <c:v>1022.0</c:v>
                </c:pt>
                <c:pt idx="4345">
                  <c:v>1022.0</c:v>
                </c:pt>
                <c:pt idx="4346">
                  <c:v>1022.0</c:v>
                </c:pt>
                <c:pt idx="4347">
                  <c:v>1022.0</c:v>
                </c:pt>
                <c:pt idx="4348">
                  <c:v>1022.0</c:v>
                </c:pt>
                <c:pt idx="4349">
                  <c:v>1022.0</c:v>
                </c:pt>
                <c:pt idx="4350">
                  <c:v>1022.0</c:v>
                </c:pt>
                <c:pt idx="4351">
                  <c:v>1022.0</c:v>
                </c:pt>
                <c:pt idx="4352">
                  <c:v>1022.0</c:v>
                </c:pt>
                <c:pt idx="4353">
                  <c:v>1022.0</c:v>
                </c:pt>
                <c:pt idx="4354">
                  <c:v>1022.0</c:v>
                </c:pt>
                <c:pt idx="4355">
                  <c:v>1023.0</c:v>
                </c:pt>
                <c:pt idx="4356">
                  <c:v>1024.0</c:v>
                </c:pt>
                <c:pt idx="4357">
                  <c:v>1024.0</c:v>
                </c:pt>
                <c:pt idx="4358">
                  <c:v>1024.0</c:v>
                </c:pt>
                <c:pt idx="4359">
                  <c:v>1024.0</c:v>
                </c:pt>
                <c:pt idx="4360">
                  <c:v>1024.0</c:v>
                </c:pt>
                <c:pt idx="4361">
                  <c:v>1024.0</c:v>
                </c:pt>
                <c:pt idx="4362">
                  <c:v>1024.0</c:v>
                </c:pt>
                <c:pt idx="4363">
                  <c:v>1024.0</c:v>
                </c:pt>
                <c:pt idx="4364">
                  <c:v>1024.0</c:v>
                </c:pt>
                <c:pt idx="4365">
                  <c:v>1024.0</c:v>
                </c:pt>
                <c:pt idx="4366">
                  <c:v>1024.0</c:v>
                </c:pt>
                <c:pt idx="4367">
                  <c:v>1024.0</c:v>
                </c:pt>
                <c:pt idx="4368">
                  <c:v>1024.0</c:v>
                </c:pt>
                <c:pt idx="4369">
                  <c:v>1024.0</c:v>
                </c:pt>
                <c:pt idx="4370">
                  <c:v>1024.0</c:v>
                </c:pt>
                <c:pt idx="4371">
                  <c:v>1024.0</c:v>
                </c:pt>
                <c:pt idx="4372">
                  <c:v>1024.0</c:v>
                </c:pt>
                <c:pt idx="4373">
                  <c:v>1024.0</c:v>
                </c:pt>
                <c:pt idx="4374">
                  <c:v>1025.0</c:v>
                </c:pt>
                <c:pt idx="4375">
                  <c:v>1026.0</c:v>
                </c:pt>
                <c:pt idx="4376">
                  <c:v>1026.0</c:v>
                </c:pt>
                <c:pt idx="4377">
                  <c:v>1026.0</c:v>
                </c:pt>
                <c:pt idx="4378">
                  <c:v>1027.0</c:v>
                </c:pt>
                <c:pt idx="4379">
                  <c:v>1027.0</c:v>
                </c:pt>
                <c:pt idx="4380">
                  <c:v>1028.0</c:v>
                </c:pt>
                <c:pt idx="4381">
                  <c:v>1028.0</c:v>
                </c:pt>
                <c:pt idx="4382">
                  <c:v>1028.0</c:v>
                </c:pt>
                <c:pt idx="4383">
                  <c:v>1028.0</c:v>
                </c:pt>
                <c:pt idx="4384">
                  <c:v>1028.0</c:v>
                </c:pt>
                <c:pt idx="4385">
                  <c:v>1028.0</c:v>
                </c:pt>
                <c:pt idx="4386">
                  <c:v>1028.0</c:v>
                </c:pt>
                <c:pt idx="4387">
                  <c:v>1028.0</c:v>
                </c:pt>
                <c:pt idx="4388">
                  <c:v>1028.0</c:v>
                </c:pt>
                <c:pt idx="4389">
                  <c:v>1029.0</c:v>
                </c:pt>
                <c:pt idx="4390">
                  <c:v>1029.0</c:v>
                </c:pt>
                <c:pt idx="4391">
                  <c:v>1030.0</c:v>
                </c:pt>
                <c:pt idx="4392">
                  <c:v>1031.0</c:v>
                </c:pt>
                <c:pt idx="4393">
                  <c:v>1032.0</c:v>
                </c:pt>
                <c:pt idx="4394">
                  <c:v>1032.0</c:v>
                </c:pt>
                <c:pt idx="4395">
                  <c:v>1032.0</c:v>
                </c:pt>
                <c:pt idx="4396">
                  <c:v>1032.0</c:v>
                </c:pt>
                <c:pt idx="4397">
                  <c:v>1032.0</c:v>
                </c:pt>
                <c:pt idx="4398">
                  <c:v>1032.0</c:v>
                </c:pt>
                <c:pt idx="4399">
                  <c:v>1032.0</c:v>
                </c:pt>
                <c:pt idx="4400">
                  <c:v>1032.0</c:v>
                </c:pt>
                <c:pt idx="4401">
                  <c:v>1032.0</c:v>
                </c:pt>
                <c:pt idx="4402">
                  <c:v>1032.0</c:v>
                </c:pt>
                <c:pt idx="4403">
                  <c:v>1032.0</c:v>
                </c:pt>
                <c:pt idx="4404">
                  <c:v>1032.0</c:v>
                </c:pt>
                <c:pt idx="4405">
                  <c:v>1032.0</c:v>
                </c:pt>
                <c:pt idx="4406">
                  <c:v>1032.0</c:v>
                </c:pt>
                <c:pt idx="4407">
                  <c:v>1032.0</c:v>
                </c:pt>
                <c:pt idx="4408">
                  <c:v>1032.0</c:v>
                </c:pt>
                <c:pt idx="4409">
                  <c:v>1032.0</c:v>
                </c:pt>
                <c:pt idx="4410">
                  <c:v>1032.0</c:v>
                </c:pt>
                <c:pt idx="4411">
                  <c:v>1032.0</c:v>
                </c:pt>
                <c:pt idx="4412">
                  <c:v>1032.0</c:v>
                </c:pt>
                <c:pt idx="4413">
                  <c:v>1032.0</c:v>
                </c:pt>
                <c:pt idx="4414">
                  <c:v>1032.0</c:v>
                </c:pt>
                <c:pt idx="4415">
                  <c:v>1032.0</c:v>
                </c:pt>
                <c:pt idx="4416">
                  <c:v>1032.0</c:v>
                </c:pt>
                <c:pt idx="4417">
                  <c:v>1032.0</c:v>
                </c:pt>
                <c:pt idx="4418">
                  <c:v>1032.0</c:v>
                </c:pt>
                <c:pt idx="4419">
                  <c:v>1032.0</c:v>
                </c:pt>
                <c:pt idx="4420">
                  <c:v>1032.0</c:v>
                </c:pt>
                <c:pt idx="4421">
                  <c:v>1032.0</c:v>
                </c:pt>
                <c:pt idx="4422">
                  <c:v>1032.0</c:v>
                </c:pt>
                <c:pt idx="4423">
                  <c:v>1032.0</c:v>
                </c:pt>
                <c:pt idx="4424">
                  <c:v>1032.0</c:v>
                </c:pt>
                <c:pt idx="4425">
                  <c:v>1033.0</c:v>
                </c:pt>
                <c:pt idx="4426">
                  <c:v>1033.0</c:v>
                </c:pt>
                <c:pt idx="4427">
                  <c:v>1033.0</c:v>
                </c:pt>
                <c:pt idx="4428">
                  <c:v>1033.0</c:v>
                </c:pt>
                <c:pt idx="4429">
                  <c:v>1033.0</c:v>
                </c:pt>
                <c:pt idx="4430">
                  <c:v>1033.0</c:v>
                </c:pt>
                <c:pt idx="4431">
                  <c:v>1033.0</c:v>
                </c:pt>
                <c:pt idx="4432">
                  <c:v>1033.0</c:v>
                </c:pt>
                <c:pt idx="4433">
                  <c:v>1033.0</c:v>
                </c:pt>
                <c:pt idx="4434">
                  <c:v>1033.0</c:v>
                </c:pt>
                <c:pt idx="4435">
                  <c:v>1033.0</c:v>
                </c:pt>
                <c:pt idx="4436">
                  <c:v>1033.0</c:v>
                </c:pt>
                <c:pt idx="4437">
                  <c:v>1033.0</c:v>
                </c:pt>
                <c:pt idx="4438">
                  <c:v>1033.0</c:v>
                </c:pt>
                <c:pt idx="4439">
                  <c:v>1033.0</c:v>
                </c:pt>
                <c:pt idx="4440">
                  <c:v>1033.0</c:v>
                </c:pt>
                <c:pt idx="4441">
                  <c:v>1033.0</c:v>
                </c:pt>
                <c:pt idx="4442">
                  <c:v>1033.0</c:v>
                </c:pt>
                <c:pt idx="4443">
                  <c:v>1033.0</c:v>
                </c:pt>
                <c:pt idx="4444">
                  <c:v>1033.0</c:v>
                </c:pt>
                <c:pt idx="4445">
                  <c:v>1033.0</c:v>
                </c:pt>
                <c:pt idx="4446">
                  <c:v>1033.0</c:v>
                </c:pt>
                <c:pt idx="4447">
                  <c:v>1033.0</c:v>
                </c:pt>
                <c:pt idx="4448">
                  <c:v>1033.0</c:v>
                </c:pt>
                <c:pt idx="4449">
                  <c:v>1034.0</c:v>
                </c:pt>
                <c:pt idx="4450">
                  <c:v>1034.0</c:v>
                </c:pt>
                <c:pt idx="4451">
                  <c:v>1035.0</c:v>
                </c:pt>
                <c:pt idx="4452">
                  <c:v>1035.0</c:v>
                </c:pt>
                <c:pt idx="4453">
                  <c:v>1035.0</c:v>
                </c:pt>
                <c:pt idx="4454">
                  <c:v>1036.0</c:v>
                </c:pt>
                <c:pt idx="4455">
                  <c:v>1036.0</c:v>
                </c:pt>
                <c:pt idx="4456">
                  <c:v>1036.0</c:v>
                </c:pt>
                <c:pt idx="4457">
                  <c:v>1036.0</c:v>
                </c:pt>
                <c:pt idx="4458">
                  <c:v>1036.0</c:v>
                </c:pt>
                <c:pt idx="4459">
                  <c:v>1036.0</c:v>
                </c:pt>
                <c:pt idx="4460">
                  <c:v>1036.0</c:v>
                </c:pt>
                <c:pt idx="4461">
                  <c:v>1036.0</c:v>
                </c:pt>
                <c:pt idx="4462">
                  <c:v>1036.0</c:v>
                </c:pt>
                <c:pt idx="4463">
                  <c:v>1036.0</c:v>
                </c:pt>
                <c:pt idx="4464">
                  <c:v>1036.0</c:v>
                </c:pt>
                <c:pt idx="4465">
                  <c:v>1036.0</c:v>
                </c:pt>
                <c:pt idx="4466">
                  <c:v>1036.0</c:v>
                </c:pt>
                <c:pt idx="4467">
                  <c:v>1036.0</c:v>
                </c:pt>
                <c:pt idx="4468">
                  <c:v>1037.0</c:v>
                </c:pt>
                <c:pt idx="4469">
                  <c:v>1037.0</c:v>
                </c:pt>
                <c:pt idx="4470">
                  <c:v>1037.0</c:v>
                </c:pt>
                <c:pt idx="4471">
                  <c:v>1037.0</c:v>
                </c:pt>
                <c:pt idx="4472">
                  <c:v>1037.0</c:v>
                </c:pt>
                <c:pt idx="4473">
                  <c:v>1037.0</c:v>
                </c:pt>
                <c:pt idx="4474">
                  <c:v>1037.0</c:v>
                </c:pt>
                <c:pt idx="4475">
                  <c:v>1038.0</c:v>
                </c:pt>
                <c:pt idx="4476">
                  <c:v>1038.0</c:v>
                </c:pt>
                <c:pt idx="4477">
                  <c:v>1039.0</c:v>
                </c:pt>
                <c:pt idx="4478">
                  <c:v>1039.0</c:v>
                </c:pt>
                <c:pt idx="4479">
                  <c:v>1040.0</c:v>
                </c:pt>
                <c:pt idx="4480">
                  <c:v>1040.0</c:v>
                </c:pt>
                <c:pt idx="4481">
                  <c:v>1040.0</c:v>
                </c:pt>
                <c:pt idx="4482">
                  <c:v>1040.0</c:v>
                </c:pt>
                <c:pt idx="4483">
                  <c:v>1040.0</c:v>
                </c:pt>
                <c:pt idx="4484">
                  <c:v>1040.0</c:v>
                </c:pt>
                <c:pt idx="4485">
                  <c:v>1040.0</c:v>
                </c:pt>
                <c:pt idx="4486">
                  <c:v>1040.0</c:v>
                </c:pt>
                <c:pt idx="4487">
                  <c:v>1040.0</c:v>
                </c:pt>
                <c:pt idx="4488">
                  <c:v>1040.0</c:v>
                </c:pt>
                <c:pt idx="4489">
                  <c:v>1040.0</c:v>
                </c:pt>
                <c:pt idx="4490">
                  <c:v>1040.0</c:v>
                </c:pt>
                <c:pt idx="4491">
                  <c:v>1041.0</c:v>
                </c:pt>
                <c:pt idx="4492">
                  <c:v>1041.0</c:v>
                </c:pt>
                <c:pt idx="4493">
                  <c:v>1041.0</c:v>
                </c:pt>
                <c:pt idx="4494">
                  <c:v>1042.0</c:v>
                </c:pt>
                <c:pt idx="4495">
                  <c:v>1042.0</c:v>
                </c:pt>
                <c:pt idx="4496">
                  <c:v>1043.0</c:v>
                </c:pt>
                <c:pt idx="4497">
                  <c:v>1043.0</c:v>
                </c:pt>
                <c:pt idx="4498">
                  <c:v>1043.0</c:v>
                </c:pt>
                <c:pt idx="4499">
                  <c:v>1043.0</c:v>
                </c:pt>
                <c:pt idx="4500">
                  <c:v>1043.0</c:v>
                </c:pt>
                <c:pt idx="4501">
                  <c:v>1044.0</c:v>
                </c:pt>
                <c:pt idx="4502">
                  <c:v>1044.0</c:v>
                </c:pt>
                <c:pt idx="4503">
                  <c:v>1044.0</c:v>
                </c:pt>
                <c:pt idx="4504">
                  <c:v>1044.0</c:v>
                </c:pt>
                <c:pt idx="4505">
                  <c:v>1044.0</c:v>
                </c:pt>
                <c:pt idx="4506">
                  <c:v>1044.0</c:v>
                </c:pt>
                <c:pt idx="4507">
                  <c:v>1044.0</c:v>
                </c:pt>
                <c:pt idx="4508">
                  <c:v>1044.0</c:v>
                </c:pt>
                <c:pt idx="4509">
                  <c:v>1044.0</c:v>
                </c:pt>
                <c:pt idx="4510">
                  <c:v>1044.0</c:v>
                </c:pt>
                <c:pt idx="4511">
                  <c:v>1044.0</c:v>
                </c:pt>
                <c:pt idx="4512">
                  <c:v>1044.0</c:v>
                </c:pt>
                <c:pt idx="4513">
                  <c:v>1044.0</c:v>
                </c:pt>
                <c:pt idx="4514">
                  <c:v>1044.0</c:v>
                </c:pt>
                <c:pt idx="4515">
                  <c:v>1044.0</c:v>
                </c:pt>
                <c:pt idx="4516">
                  <c:v>1044.0</c:v>
                </c:pt>
                <c:pt idx="4517">
                  <c:v>1044.0</c:v>
                </c:pt>
                <c:pt idx="4518">
                  <c:v>1044.0</c:v>
                </c:pt>
                <c:pt idx="4519">
                  <c:v>1044.0</c:v>
                </c:pt>
                <c:pt idx="4520">
                  <c:v>1044.0</c:v>
                </c:pt>
                <c:pt idx="4521">
                  <c:v>1044.0</c:v>
                </c:pt>
                <c:pt idx="4522">
                  <c:v>1044.0</c:v>
                </c:pt>
                <c:pt idx="4523">
                  <c:v>1044.0</c:v>
                </c:pt>
                <c:pt idx="4524">
                  <c:v>1045.0</c:v>
                </c:pt>
                <c:pt idx="4525">
                  <c:v>1045.0</c:v>
                </c:pt>
                <c:pt idx="4526">
                  <c:v>1045.0</c:v>
                </c:pt>
                <c:pt idx="4527">
                  <c:v>1045.0</c:v>
                </c:pt>
                <c:pt idx="4528">
                  <c:v>1045.0</c:v>
                </c:pt>
                <c:pt idx="4529">
                  <c:v>1045.0</c:v>
                </c:pt>
                <c:pt idx="4530">
                  <c:v>1045.0</c:v>
                </c:pt>
                <c:pt idx="4531">
                  <c:v>1045.0</c:v>
                </c:pt>
                <c:pt idx="4532">
                  <c:v>1045.0</c:v>
                </c:pt>
                <c:pt idx="4533">
                  <c:v>1046.0</c:v>
                </c:pt>
                <c:pt idx="4534">
                  <c:v>1046.0</c:v>
                </c:pt>
                <c:pt idx="4535">
                  <c:v>1046.0</c:v>
                </c:pt>
                <c:pt idx="4536">
                  <c:v>1046.0</c:v>
                </c:pt>
                <c:pt idx="4537">
                  <c:v>1046.0</c:v>
                </c:pt>
                <c:pt idx="4538">
                  <c:v>1046.0</c:v>
                </c:pt>
                <c:pt idx="4539">
                  <c:v>1046.0</c:v>
                </c:pt>
                <c:pt idx="4540">
                  <c:v>1046.0</c:v>
                </c:pt>
                <c:pt idx="4541">
                  <c:v>1046.0</c:v>
                </c:pt>
                <c:pt idx="4542">
                  <c:v>1046.0</c:v>
                </c:pt>
                <c:pt idx="4543">
                  <c:v>1046.0</c:v>
                </c:pt>
                <c:pt idx="4544">
                  <c:v>1046.0</c:v>
                </c:pt>
                <c:pt idx="4545">
                  <c:v>1046.0</c:v>
                </c:pt>
                <c:pt idx="4546">
                  <c:v>1046.0</c:v>
                </c:pt>
                <c:pt idx="4547">
                  <c:v>1046.0</c:v>
                </c:pt>
                <c:pt idx="4548">
                  <c:v>1046.0</c:v>
                </c:pt>
                <c:pt idx="4549">
                  <c:v>1046.0</c:v>
                </c:pt>
                <c:pt idx="4550">
                  <c:v>1046.0</c:v>
                </c:pt>
                <c:pt idx="4551">
                  <c:v>1046.0</c:v>
                </c:pt>
                <c:pt idx="4552">
                  <c:v>1046.0</c:v>
                </c:pt>
                <c:pt idx="4553">
                  <c:v>1046.0</c:v>
                </c:pt>
                <c:pt idx="4554">
                  <c:v>1046.0</c:v>
                </c:pt>
                <c:pt idx="4555">
                  <c:v>1046.0</c:v>
                </c:pt>
                <c:pt idx="4556">
                  <c:v>1046.0</c:v>
                </c:pt>
                <c:pt idx="4557">
                  <c:v>1046.0</c:v>
                </c:pt>
                <c:pt idx="4558">
                  <c:v>1046.0</c:v>
                </c:pt>
                <c:pt idx="4559">
                  <c:v>1046.0</c:v>
                </c:pt>
                <c:pt idx="4560">
                  <c:v>1046.0</c:v>
                </c:pt>
                <c:pt idx="4561">
                  <c:v>1047.0</c:v>
                </c:pt>
                <c:pt idx="4562">
                  <c:v>1048.0</c:v>
                </c:pt>
                <c:pt idx="4563">
                  <c:v>1048.0</c:v>
                </c:pt>
                <c:pt idx="4564">
                  <c:v>1048.0</c:v>
                </c:pt>
                <c:pt idx="4565">
                  <c:v>1048.0</c:v>
                </c:pt>
                <c:pt idx="4566">
                  <c:v>1048.0</c:v>
                </c:pt>
                <c:pt idx="4567">
                  <c:v>1049.0</c:v>
                </c:pt>
                <c:pt idx="4568">
                  <c:v>1049.0</c:v>
                </c:pt>
                <c:pt idx="4569">
                  <c:v>1049.0</c:v>
                </c:pt>
                <c:pt idx="4570">
                  <c:v>1049.0</c:v>
                </c:pt>
                <c:pt idx="4571">
                  <c:v>1049.0</c:v>
                </c:pt>
                <c:pt idx="4572">
                  <c:v>1049.0</c:v>
                </c:pt>
                <c:pt idx="4573">
                  <c:v>1050.0</c:v>
                </c:pt>
                <c:pt idx="4574">
                  <c:v>1050.0</c:v>
                </c:pt>
                <c:pt idx="4575">
                  <c:v>1051.0</c:v>
                </c:pt>
                <c:pt idx="4576">
                  <c:v>1051.0</c:v>
                </c:pt>
                <c:pt idx="4577">
                  <c:v>1052.0</c:v>
                </c:pt>
                <c:pt idx="4578">
                  <c:v>1052.0</c:v>
                </c:pt>
                <c:pt idx="4579">
                  <c:v>1053.0</c:v>
                </c:pt>
                <c:pt idx="4580">
                  <c:v>1053.0</c:v>
                </c:pt>
                <c:pt idx="4581">
                  <c:v>1054.0</c:v>
                </c:pt>
                <c:pt idx="4582">
                  <c:v>1054.0</c:v>
                </c:pt>
                <c:pt idx="4583">
                  <c:v>1054.0</c:v>
                </c:pt>
                <c:pt idx="4584">
                  <c:v>1054.0</c:v>
                </c:pt>
                <c:pt idx="4585">
                  <c:v>1054.0</c:v>
                </c:pt>
                <c:pt idx="4586">
                  <c:v>1054.0</c:v>
                </c:pt>
                <c:pt idx="4587">
                  <c:v>1055.0</c:v>
                </c:pt>
                <c:pt idx="4588">
                  <c:v>1056.0</c:v>
                </c:pt>
                <c:pt idx="4589">
                  <c:v>1057.0</c:v>
                </c:pt>
                <c:pt idx="4590">
                  <c:v>1057.0</c:v>
                </c:pt>
                <c:pt idx="4591">
                  <c:v>1058.0</c:v>
                </c:pt>
                <c:pt idx="4592">
                  <c:v>1058.0</c:v>
                </c:pt>
                <c:pt idx="4593">
                  <c:v>1058.0</c:v>
                </c:pt>
                <c:pt idx="4594">
                  <c:v>1058.0</c:v>
                </c:pt>
                <c:pt idx="4595">
                  <c:v>1059.0</c:v>
                </c:pt>
                <c:pt idx="4596">
                  <c:v>1059.0</c:v>
                </c:pt>
                <c:pt idx="4597">
                  <c:v>1060.0</c:v>
                </c:pt>
                <c:pt idx="4598">
                  <c:v>1060.0</c:v>
                </c:pt>
                <c:pt idx="4599">
                  <c:v>1060.0</c:v>
                </c:pt>
                <c:pt idx="4600">
                  <c:v>1060.0</c:v>
                </c:pt>
                <c:pt idx="4601">
                  <c:v>1060.0</c:v>
                </c:pt>
                <c:pt idx="4602">
                  <c:v>1060.0</c:v>
                </c:pt>
                <c:pt idx="4603">
                  <c:v>1060.0</c:v>
                </c:pt>
                <c:pt idx="4604">
                  <c:v>1061.0</c:v>
                </c:pt>
                <c:pt idx="4605">
                  <c:v>1061.0</c:v>
                </c:pt>
                <c:pt idx="4606">
                  <c:v>1061.0</c:v>
                </c:pt>
                <c:pt idx="4607">
                  <c:v>1061.0</c:v>
                </c:pt>
                <c:pt idx="4608">
                  <c:v>1062.0</c:v>
                </c:pt>
                <c:pt idx="4609">
                  <c:v>1062.0</c:v>
                </c:pt>
                <c:pt idx="4610">
                  <c:v>1062.0</c:v>
                </c:pt>
                <c:pt idx="4611">
                  <c:v>1062.0</c:v>
                </c:pt>
                <c:pt idx="4612">
                  <c:v>1063.0</c:v>
                </c:pt>
                <c:pt idx="4613">
                  <c:v>1063.0</c:v>
                </c:pt>
                <c:pt idx="4614">
                  <c:v>1063.0</c:v>
                </c:pt>
                <c:pt idx="4615">
                  <c:v>1063.0</c:v>
                </c:pt>
                <c:pt idx="4616">
                  <c:v>1063.0</c:v>
                </c:pt>
                <c:pt idx="4617">
                  <c:v>1064.0</c:v>
                </c:pt>
                <c:pt idx="4618">
                  <c:v>1064.0</c:v>
                </c:pt>
                <c:pt idx="4619">
                  <c:v>1064.0</c:v>
                </c:pt>
                <c:pt idx="4620">
                  <c:v>1064.0</c:v>
                </c:pt>
                <c:pt idx="4621">
                  <c:v>1064.0</c:v>
                </c:pt>
                <c:pt idx="4622">
                  <c:v>1064.0</c:v>
                </c:pt>
                <c:pt idx="4623">
                  <c:v>1065.0</c:v>
                </c:pt>
                <c:pt idx="4624">
                  <c:v>1065.0</c:v>
                </c:pt>
                <c:pt idx="4625">
                  <c:v>1065.0</c:v>
                </c:pt>
                <c:pt idx="4626">
                  <c:v>1065.0</c:v>
                </c:pt>
                <c:pt idx="4627">
                  <c:v>1065.0</c:v>
                </c:pt>
                <c:pt idx="4628">
                  <c:v>1065.0</c:v>
                </c:pt>
                <c:pt idx="4629">
                  <c:v>1065.0</c:v>
                </c:pt>
                <c:pt idx="4630">
                  <c:v>1065.0</c:v>
                </c:pt>
                <c:pt idx="4631">
                  <c:v>1065.0</c:v>
                </c:pt>
                <c:pt idx="4632">
                  <c:v>1065.0</c:v>
                </c:pt>
                <c:pt idx="4633">
                  <c:v>1065.0</c:v>
                </c:pt>
                <c:pt idx="4634">
                  <c:v>1066.0</c:v>
                </c:pt>
                <c:pt idx="4635">
                  <c:v>1066.0</c:v>
                </c:pt>
                <c:pt idx="4636">
                  <c:v>1066.0</c:v>
                </c:pt>
                <c:pt idx="4637">
                  <c:v>1067.0</c:v>
                </c:pt>
                <c:pt idx="4638">
                  <c:v>1067.0</c:v>
                </c:pt>
                <c:pt idx="4639">
                  <c:v>1067.0</c:v>
                </c:pt>
                <c:pt idx="4640">
                  <c:v>1067.0</c:v>
                </c:pt>
                <c:pt idx="4641">
                  <c:v>1067.0</c:v>
                </c:pt>
                <c:pt idx="4642">
                  <c:v>1067.0</c:v>
                </c:pt>
                <c:pt idx="4643">
                  <c:v>1067.0</c:v>
                </c:pt>
                <c:pt idx="4644">
                  <c:v>1067.0</c:v>
                </c:pt>
                <c:pt idx="4645">
                  <c:v>1067.0</c:v>
                </c:pt>
                <c:pt idx="4646">
                  <c:v>1067.0</c:v>
                </c:pt>
                <c:pt idx="4647">
                  <c:v>1067.0</c:v>
                </c:pt>
                <c:pt idx="4648">
                  <c:v>1067.0</c:v>
                </c:pt>
                <c:pt idx="4649">
                  <c:v>1067.0</c:v>
                </c:pt>
                <c:pt idx="4650">
                  <c:v>1067.0</c:v>
                </c:pt>
                <c:pt idx="4651">
                  <c:v>1067.0</c:v>
                </c:pt>
                <c:pt idx="4652">
                  <c:v>1067.0</c:v>
                </c:pt>
                <c:pt idx="4653">
                  <c:v>1067.0</c:v>
                </c:pt>
                <c:pt idx="4654">
                  <c:v>1067.0</c:v>
                </c:pt>
                <c:pt idx="4655">
                  <c:v>1067.0</c:v>
                </c:pt>
                <c:pt idx="4656">
                  <c:v>1067.0</c:v>
                </c:pt>
                <c:pt idx="4657">
                  <c:v>1067.0</c:v>
                </c:pt>
                <c:pt idx="4658">
                  <c:v>1067.0</c:v>
                </c:pt>
                <c:pt idx="4659">
                  <c:v>1067.0</c:v>
                </c:pt>
                <c:pt idx="4660">
                  <c:v>1067.0</c:v>
                </c:pt>
                <c:pt idx="4661">
                  <c:v>1067.0</c:v>
                </c:pt>
                <c:pt idx="4662">
                  <c:v>1067.0</c:v>
                </c:pt>
                <c:pt idx="4663">
                  <c:v>1068.0</c:v>
                </c:pt>
                <c:pt idx="4664">
                  <c:v>1068.0</c:v>
                </c:pt>
                <c:pt idx="4665">
                  <c:v>1068.0</c:v>
                </c:pt>
                <c:pt idx="4666">
                  <c:v>1068.0</c:v>
                </c:pt>
                <c:pt idx="4667">
                  <c:v>1068.0</c:v>
                </c:pt>
                <c:pt idx="4668">
                  <c:v>1068.0</c:v>
                </c:pt>
                <c:pt idx="4669">
                  <c:v>1068.0</c:v>
                </c:pt>
                <c:pt idx="4670">
                  <c:v>1068.0</c:v>
                </c:pt>
                <c:pt idx="4671">
                  <c:v>1068.0</c:v>
                </c:pt>
                <c:pt idx="4672">
                  <c:v>1068.0</c:v>
                </c:pt>
                <c:pt idx="4673">
                  <c:v>1068.0</c:v>
                </c:pt>
                <c:pt idx="4674">
                  <c:v>1068.0</c:v>
                </c:pt>
                <c:pt idx="4675">
                  <c:v>1068.0</c:v>
                </c:pt>
                <c:pt idx="4676">
                  <c:v>1069.0</c:v>
                </c:pt>
                <c:pt idx="4677">
                  <c:v>1069.0</c:v>
                </c:pt>
                <c:pt idx="4678">
                  <c:v>1069.0</c:v>
                </c:pt>
                <c:pt idx="4679">
                  <c:v>1069.0</c:v>
                </c:pt>
                <c:pt idx="4680">
                  <c:v>1070.0</c:v>
                </c:pt>
                <c:pt idx="4681">
                  <c:v>1071.0</c:v>
                </c:pt>
                <c:pt idx="4682">
                  <c:v>1072.0</c:v>
                </c:pt>
                <c:pt idx="4683">
                  <c:v>1073.0</c:v>
                </c:pt>
                <c:pt idx="4684">
                  <c:v>1074.0</c:v>
                </c:pt>
                <c:pt idx="4685">
                  <c:v>1075.0</c:v>
                </c:pt>
                <c:pt idx="4686">
                  <c:v>1076.0</c:v>
                </c:pt>
                <c:pt idx="4687">
                  <c:v>1077.0</c:v>
                </c:pt>
                <c:pt idx="4688">
                  <c:v>1078.0</c:v>
                </c:pt>
                <c:pt idx="4689">
                  <c:v>1079.0</c:v>
                </c:pt>
                <c:pt idx="4690">
                  <c:v>1080.0</c:v>
                </c:pt>
                <c:pt idx="4691">
                  <c:v>1081.0</c:v>
                </c:pt>
                <c:pt idx="4692">
                  <c:v>1082.0</c:v>
                </c:pt>
                <c:pt idx="4693">
                  <c:v>1082.0</c:v>
                </c:pt>
                <c:pt idx="4694">
                  <c:v>1082.0</c:v>
                </c:pt>
                <c:pt idx="4695">
                  <c:v>1082.0</c:v>
                </c:pt>
                <c:pt idx="4696">
                  <c:v>1082.0</c:v>
                </c:pt>
                <c:pt idx="4697">
                  <c:v>1082.0</c:v>
                </c:pt>
                <c:pt idx="4698">
                  <c:v>1082.0</c:v>
                </c:pt>
                <c:pt idx="4699">
                  <c:v>1082.0</c:v>
                </c:pt>
                <c:pt idx="4700">
                  <c:v>1082.0</c:v>
                </c:pt>
                <c:pt idx="4701">
                  <c:v>1082.0</c:v>
                </c:pt>
                <c:pt idx="4702">
                  <c:v>1082.0</c:v>
                </c:pt>
                <c:pt idx="4703">
                  <c:v>1083.0</c:v>
                </c:pt>
                <c:pt idx="4704">
                  <c:v>1083.0</c:v>
                </c:pt>
                <c:pt idx="4705">
                  <c:v>1083.0</c:v>
                </c:pt>
                <c:pt idx="4706">
                  <c:v>1083.0</c:v>
                </c:pt>
                <c:pt idx="4707">
                  <c:v>1083.0</c:v>
                </c:pt>
                <c:pt idx="4708">
                  <c:v>1083.0</c:v>
                </c:pt>
                <c:pt idx="4709">
                  <c:v>1083.0</c:v>
                </c:pt>
                <c:pt idx="4710">
                  <c:v>1083.0</c:v>
                </c:pt>
                <c:pt idx="4711">
                  <c:v>1083.0</c:v>
                </c:pt>
                <c:pt idx="4712">
                  <c:v>1083.0</c:v>
                </c:pt>
                <c:pt idx="4713">
                  <c:v>1083.0</c:v>
                </c:pt>
                <c:pt idx="4714">
                  <c:v>1083.0</c:v>
                </c:pt>
                <c:pt idx="4715">
                  <c:v>1083.0</c:v>
                </c:pt>
                <c:pt idx="4716">
                  <c:v>1083.0</c:v>
                </c:pt>
                <c:pt idx="4717">
                  <c:v>1083.0</c:v>
                </c:pt>
                <c:pt idx="4718">
                  <c:v>1083.0</c:v>
                </c:pt>
                <c:pt idx="4719">
                  <c:v>1083.0</c:v>
                </c:pt>
                <c:pt idx="4720">
                  <c:v>1083.0</c:v>
                </c:pt>
                <c:pt idx="4721">
                  <c:v>1083.0</c:v>
                </c:pt>
                <c:pt idx="4722">
                  <c:v>1083.0</c:v>
                </c:pt>
                <c:pt idx="4723">
                  <c:v>1083.0</c:v>
                </c:pt>
                <c:pt idx="4724">
                  <c:v>1083.0</c:v>
                </c:pt>
                <c:pt idx="4725">
                  <c:v>1083.0</c:v>
                </c:pt>
                <c:pt idx="4726">
                  <c:v>1084.0</c:v>
                </c:pt>
                <c:pt idx="4727">
                  <c:v>1084.0</c:v>
                </c:pt>
                <c:pt idx="4728">
                  <c:v>1084.0</c:v>
                </c:pt>
                <c:pt idx="4729">
                  <c:v>1084.0</c:v>
                </c:pt>
                <c:pt idx="4730">
                  <c:v>1085.0</c:v>
                </c:pt>
                <c:pt idx="4731">
                  <c:v>1085.0</c:v>
                </c:pt>
                <c:pt idx="4732">
                  <c:v>1085.0</c:v>
                </c:pt>
                <c:pt idx="4733">
                  <c:v>1085.0</c:v>
                </c:pt>
                <c:pt idx="4734">
                  <c:v>1085.0</c:v>
                </c:pt>
                <c:pt idx="4735">
                  <c:v>1085.0</c:v>
                </c:pt>
                <c:pt idx="4736">
                  <c:v>1086.0</c:v>
                </c:pt>
                <c:pt idx="4737">
                  <c:v>1086.0</c:v>
                </c:pt>
                <c:pt idx="4738">
                  <c:v>1086.0</c:v>
                </c:pt>
                <c:pt idx="4739">
                  <c:v>1086.0</c:v>
                </c:pt>
                <c:pt idx="4740">
                  <c:v>1086.0</c:v>
                </c:pt>
                <c:pt idx="4741">
                  <c:v>1086.0</c:v>
                </c:pt>
                <c:pt idx="4742">
                  <c:v>1086.0</c:v>
                </c:pt>
                <c:pt idx="4743">
                  <c:v>1086.0</c:v>
                </c:pt>
                <c:pt idx="4744">
                  <c:v>1086.0</c:v>
                </c:pt>
                <c:pt idx="4745">
                  <c:v>1086.0</c:v>
                </c:pt>
                <c:pt idx="4746">
                  <c:v>1086.0</c:v>
                </c:pt>
                <c:pt idx="4747">
                  <c:v>1086.0</c:v>
                </c:pt>
                <c:pt idx="4748">
                  <c:v>1086.0</c:v>
                </c:pt>
                <c:pt idx="4749">
                  <c:v>1086.0</c:v>
                </c:pt>
                <c:pt idx="4750">
                  <c:v>1086.0</c:v>
                </c:pt>
                <c:pt idx="4751">
                  <c:v>1086.0</c:v>
                </c:pt>
                <c:pt idx="4752">
                  <c:v>1086.0</c:v>
                </c:pt>
                <c:pt idx="4753">
                  <c:v>1086.0</c:v>
                </c:pt>
                <c:pt idx="4754">
                  <c:v>1086.0</c:v>
                </c:pt>
                <c:pt idx="4755">
                  <c:v>1086.0</c:v>
                </c:pt>
                <c:pt idx="4756">
                  <c:v>1086.0</c:v>
                </c:pt>
                <c:pt idx="4757">
                  <c:v>1086.0</c:v>
                </c:pt>
                <c:pt idx="4758">
                  <c:v>1086.0</c:v>
                </c:pt>
                <c:pt idx="4759">
                  <c:v>1086.0</c:v>
                </c:pt>
                <c:pt idx="4760">
                  <c:v>1086.0</c:v>
                </c:pt>
                <c:pt idx="4761">
                  <c:v>1086.0</c:v>
                </c:pt>
                <c:pt idx="4762">
                  <c:v>1086.0</c:v>
                </c:pt>
                <c:pt idx="4763">
                  <c:v>1086.0</c:v>
                </c:pt>
                <c:pt idx="4764">
                  <c:v>1086.0</c:v>
                </c:pt>
                <c:pt idx="4765">
                  <c:v>1086.0</c:v>
                </c:pt>
                <c:pt idx="4766">
                  <c:v>1086.0</c:v>
                </c:pt>
                <c:pt idx="4767">
                  <c:v>1086.0</c:v>
                </c:pt>
                <c:pt idx="4768">
                  <c:v>1086.0</c:v>
                </c:pt>
                <c:pt idx="4769">
                  <c:v>1086.0</c:v>
                </c:pt>
                <c:pt idx="4770">
                  <c:v>1086.0</c:v>
                </c:pt>
                <c:pt idx="4771">
                  <c:v>1086.0</c:v>
                </c:pt>
                <c:pt idx="4772">
                  <c:v>1086.0</c:v>
                </c:pt>
                <c:pt idx="4773">
                  <c:v>1087.0</c:v>
                </c:pt>
                <c:pt idx="4774">
                  <c:v>1087.0</c:v>
                </c:pt>
                <c:pt idx="4775">
                  <c:v>1088.0</c:v>
                </c:pt>
                <c:pt idx="4776">
                  <c:v>1088.0</c:v>
                </c:pt>
                <c:pt idx="4777">
                  <c:v>1088.0</c:v>
                </c:pt>
                <c:pt idx="4778">
                  <c:v>1089.0</c:v>
                </c:pt>
                <c:pt idx="4779">
                  <c:v>1090.0</c:v>
                </c:pt>
                <c:pt idx="4780">
                  <c:v>1090.0</c:v>
                </c:pt>
                <c:pt idx="4781">
                  <c:v>1090.0</c:v>
                </c:pt>
                <c:pt idx="4782">
                  <c:v>1091.0</c:v>
                </c:pt>
                <c:pt idx="4783">
                  <c:v>1091.0</c:v>
                </c:pt>
                <c:pt idx="4784">
                  <c:v>1091.0</c:v>
                </c:pt>
                <c:pt idx="4785">
                  <c:v>1091.0</c:v>
                </c:pt>
                <c:pt idx="4786">
                  <c:v>1092.0</c:v>
                </c:pt>
                <c:pt idx="4787">
                  <c:v>1093.0</c:v>
                </c:pt>
                <c:pt idx="4788">
                  <c:v>1094.0</c:v>
                </c:pt>
                <c:pt idx="4789">
                  <c:v>1094.0</c:v>
                </c:pt>
                <c:pt idx="4790">
                  <c:v>1094.0</c:v>
                </c:pt>
                <c:pt idx="4791">
                  <c:v>1095.0</c:v>
                </c:pt>
                <c:pt idx="4792">
                  <c:v>1096.0</c:v>
                </c:pt>
                <c:pt idx="4793">
                  <c:v>1097.0</c:v>
                </c:pt>
                <c:pt idx="4794">
                  <c:v>1097.0</c:v>
                </c:pt>
                <c:pt idx="4795">
                  <c:v>1098.0</c:v>
                </c:pt>
                <c:pt idx="4796">
                  <c:v>1099.0</c:v>
                </c:pt>
                <c:pt idx="4797">
                  <c:v>1099.0</c:v>
                </c:pt>
                <c:pt idx="4798">
                  <c:v>1099.0</c:v>
                </c:pt>
                <c:pt idx="4799">
                  <c:v>1099.0</c:v>
                </c:pt>
                <c:pt idx="4800">
                  <c:v>1099.0</c:v>
                </c:pt>
                <c:pt idx="4801">
                  <c:v>1099.0</c:v>
                </c:pt>
                <c:pt idx="4802">
                  <c:v>1099.0</c:v>
                </c:pt>
                <c:pt idx="4803">
                  <c:v>1100.0</c:v>
                </c:pt>
                <c:pt idx="4804">
                  <c:v>1101.0</c:v>
                </c:pt>
                <c:pt idx="4805">
                  <c:v>1102.0</c:v>
                </c:pt>
                <c:pt idx="4806">
                  <c:v>1103.0</c:v>
                </c:pt>
                <c:pt idx="4807">
                  <c:v>1104.0</c:v>
                </c:pt>
                <c:pt idx="4808">
                  <c:v>1105.0</c:v>
                </c:pt>
                <c:pt idx="4809">
                  <c:v>1106.0</c:v>
                </c:pt>
                <c:pt idx="4810">
                  <c:v>1106.0</c:v>
                </c:pt>
                <c:pt idx="4811">
                  <c:v>1106.0</c:v>
                </c:pt>
                <c:pt idx="4812">
                  <c:v>1106.0</c:v>
                </c:pt>
                <c:pt idx="4813">
                  <c:v>1107.0</c:v>
                </c:pt>
                <c:pt idx="4814">
                  <c:v>1107.0</c:v>
                </c:pt>
                <c:pt idx="4815">
                  <c:v>1108.0</c:v>
                </c:pt>
                <c:pt idx="4816">
                  <c:v>1109.0</c:v>
                </c:pt>
                <c:pt idx="4817">
                  <c:v>1110.0</c:v>
                </c:pt>
                <c:pt idx="4818">
                  <c:v>1111.0</c:v>
                </c:pt>
                <c:pt idx="4819">
                  <c:v>1112.0</c:v>
                </c:pt>
                <c:pt idx="4820">
                  <c:v>1112.0</c:v>
                </c:pt>
                <c:pt idx="4821">
                  <c:v>1113.0</c:v>
                </c:pt>
                <c:pt idx="4822">
                  <c:v>1113.0</c:v>
                </c:pt>
                <c:pt idx="4823">
                  <c:v>1114.0</c:v>
                </c:pt>
                <c:pt idx="4824">
                  <c:v>1114.0</c:v>
                </c:pt>
                <c:pt idx="4825">
                  <c:v>1114.0</c:v>
                </c:pt>
                <c:pt idx="4826">
                  <c:v>1114.0</c:v>
                </c:pt>
                <c:pt idx="4827">
                  <c:v>1114.0</c:v>
                </c:pt>
                <c:pt idx="4828">
                  <c:v>1114.0</c:v>
                </c:pt>
                <c:pt idx="4829">
                  <c:v>1114.0</c:v>
                </c:pt>
                <c:pt idx="4830">
                  <c:v>1115.0</c:v>
                </c:pt>
                <c:pt idx="4831">
                  <c:v>1115.0</c:v>
                </c:pt>
                <c:pt idx="4832">
                  <c:v>1115.0</c:v>
                </c:pt>
                <c:pt idx="4833">
                  <c:v>1115.0</c:v>
                </c:pt>
                <c:pt idx="4834">
                  <c:v>1115.0</c:v>
                </c:pt>
                <c:pt idx="4835">
                  <c:v>1115.0</c:v>
                </c:pt>
                <c:pt idx="4836">
                  <c:v>1115.0</c:v>
                </c:pt>
                <c:pt idx="4837">
                  <c:v>1115.0</c:v>
                </c:pt>
                <c:pt idx="4838">
                  <c:v>1115.0</c:v>
                </c:pt>
                <c:pt idx="4839">
                  <c:v>1115.0</c:v>
                </c:pt>
                <c:pt idx="4840">
                  <c:v>1115.0</c:v>
                </c:pt>
                <c:pt idx="4841">
                  <c:v>1115.0</c:v>
                </c:pt>
                <c:pt idx="4842">
                  <c:v>1115.0</c:v>
                </c:pt>
                <c:pt idx="4843">
                  <c:v>1115.0</c:v>
                </c:pt>
                <c:pt idx="4844">
                  <c:v>1115.0</c:v>
                </c:pt>
                <c:pt idx="4845">
                  <c:v>1115.0</c:v>
                </c:pt>
                <c:pt idx="4846">
                  <c:v>1115.0</c:v>
                </c:pt>
                <c:pt idx="4847">
                  <c:v>1115.0</c:v>
                </c:pt>
                <c:pt idx="4848">
                  <c:v>1115.0</c:v>
                </c:pt>
                <c:pt idx="4849">
                  <c:v>1115.0</c:v>
                </c:pt>
                <c:pt idx="4850">
                  <c:v>1115.0</c:v>
                </c:pt>
                <c:pt idx="4851">
                  <c:v>1115.0</c:v>
                </c:pt>
                <c:pt idx="4852">
                  <c:v>1115.0</c:v>
                </c:pt>
                <c:pt idx="4853">
                  <c:v>1115.0</c:v>
                </c:pt>
                <c:pt idx="4854">
                  <c:v>1115.0</c:v>
                </c:pt>
                <c:pt idx="4855">
                  <c:v>1116.0</c:v>
                </c:pt>
                <c:pt idx="4856">
                  <c:v>1116.0</c:v>
                </c:pt>
                <c:pt idx="4857">
                  <c:v>1116.0</c:v>
                </c:pt>
                <c:pt idx="4858">
                  <c:v>1117.0</c:v>
                </c:pt>
                <c:pt idx="4859">
                  <c:v>1117.0</c:v>
                </c:pt>
                <c:pt idx="4860">
                  <c:v>1118.0</c:v>
                </c:pt>
                <c:pt idx="4861">
                  <c:v>1118.0</c:v>
                </c:pt>
                <c:pt idx="4862">
                  <c:v>1118.0</c:v>
                </c:pt>
                <c:pt idx="4863">
                  <c:v>1118.0</c:v>
                </c:pt>
                <c:pt idx="4864">
                  <c:v>1118.0</c:v>
                </c:pt>
                <c:pt idx="4865">
                  <c:v>1119.0</c:v>
                </c:pt>
                <c:pt idx="4866">
                  <c:v>1119.0</c:v>
                </c:pt>
                <c:pt idx="4867">
                  <c:v>1119.0</c:v>
                </c:pt>
                <c:pt idx="4868">
                  <c:v>1120.0</c:v>
                </c:pt>
                <c:pt idx="4869">
                  <c:v>1120.0</c:v>
                </c:pt>
                <c:pt idx="4870">
                  <c:v>1120.0</c:v>
                </c:pt>
                <c:pt idx="4871">
                  <c:v>1120.0</c:v>
                </c:pt>
                <c:pt idx="4872">
                  <c:v>1120.0</c:v>
                </c:pt>
                <c:pt idx="4873">
                  <c:v>1121.0</c:v>
                </c:pt>
                <c:pt idx="4874">
                  <c:v>1121.0</c:v>
                </c:pt>
                <c:pt idx="4875">
                  <c:v>1121.0</c:v>
                </c:pt>
                <c:pt idx="4876">
                  <c:v>1122.0</c:v>
                </c:pt>
                <c:pt idx="4877">
                  <c:v>1122.0</c:v>
                </c:pt>
                <c:pt idx="4878">
                  <c:v>1122.0</c:v>
                </c:pt>
                <c:pt idx="4879">
                  <c:v>1122.0</c:v>
                </c:pt>
                <c:pt idx="4880">
                  <c:v>1122.0</c:v>
                </c:pt>
                <c:pt idx="4881">
                  <c:v>1122.0</c:v>
                </c:pt>
                <c:pt idx="4882">
                  <c:v>1122.0</c:v>
                </c:pt>
                <c:pt idx="4883">
                  <c:v>1122.0</c:v>
                </c:pt>
                <c:pt idx="4884">
                  <c:v>1122.0</c:v>
                </c:pt>
                <c:pt idx="4885">
                  <c:v>1122.0</c:v>
                </c:pt>
                <c:pt idx="4886">
                  <c:v>1122.0</c:v>
                </c:pt>
                <c:pt idx="4887">
                  <c:v>1122.0</c:v>
                </c:pt>
                <c:pt idx="4888">
                  <c:v>1122.0</c:v>
                </c:pt>
                <c:pt idx="4889">
                  <c:v>1122.0</c:v>
                </c:pt>
                <c:pt idx="4890">
                  <c:v>1122.0</c:v>
                </c:pt>
                <c:pt idx="4891">
                  <c:v>1122.0</c:v>
                </c:pt>
                <c:pt idx="4892">
                  <c:v>1122.0</c:v>
                </c:pt>
                <c:pt idx="4893">
                  <c:v>1122.0</c:v>
                </c:pt>
                <c:pt idx="4894">
                  <c:v>1122.0</c:v>
                </c:pt>
                <c:pt idx="4895">
                  <c:v>1122.0</c:v>
                </c:pt>
                <c:pt idx="4896">
                  <c:v>1123.0</c:v>
                </c:pt>
                <c:pt idx="4897">
                  <c:v>1124.0</c:v>
                </c:pt>
                <c:pt idx="4898">
                  <c:v>1125.0</c:v>
                </c:pt>
                <c:pt idx="4899">
                  <c:v>1125.0</c:v>
                </c:pt>
                <c:pt idx="4900">
                  <c:v>1125.0</c:v>
                </c:pt>
                <c:pt idx="4901">
                  <c:v>1126.0</c:v>
                </c:pt>
                <c:pt idx="4902">
                  <c:v>1126.0</c:v>
                </c:pt>
                <c:pt idx="4903">
                  <c:v>1126.0</c:v>
                </c:pt>
                <c:pt idx="4904">
                  <c:v>1126.0</c:v>
                </c:pt>
                <c:pt idx="4905">
                  <c:v>1126.0</c:v>
                </c:pt>
                <c:pt idx="4906">
                  <c:v>1126.0</c:v>
                </c:pt>
                <c:pt idx="4907">
                  <c:v>1127.0</c:v>
                </c:pt>
                <c:pt idx="4908">
                  <c:v>1127.0</c:v>
                </c:pt>
                <c:pt idx="4909">
                  <c:v>1127.0</c:v>
                </c:pt>
                <c:pt idx="4910">
                  <c:v>1128.0</c:v>
                </c:pt>
                <c:pt idx="4911">
                  <c:v>1128.0</c:v>
                </c:pt>
                <c:pt idx="4912">
                  <c:v>1128.0</c:v>
                </c:pt>
                <c:pt idx="4913">
                  <c:v>1129.0</c:v>
                </c:pt>
                <c:pt idx="4914">
                  <c:v>1129.0</c:v>
                </c:pt>
                <c:pt idx="4915">
                  <c:v>1129.0</c:v>
                </c:pt>
                <c:pt idx="4916">
                  <c:v>1129.0</c:v>
                </c:pt>
                <c:pt idx="4917">
                  <c:v>1129.0</c:v>
                </c:pt>
                <c:pt idx="4918">
                  <c:v>1129.0</c:v>
                </c:pt>
                <c:pt idx="4919">
                  <c:v>1129.0</c:v>
                </c:pt>
                <c:pt idx="4920">
                  <c:v>1130.0</c:v>
                </c:pt>
                <c:pt idx="4921">
                  <c:v>1130.0</c:v>
                </c:pt>
                <c:pt idx="4922">
                  <c:v>1131.0</c:v>
                </c:pt>
                <c:pt idx="4923">
                  <c:v>1131.0</c:v>
                </c:pt>
                <c:pt idx="4924">
                  <c:v>1131.0</c:v>
                </c:pt>
                <c:pt idx="4925">
                  <c:v>1131.0</c:v>
                </c:pt>
                <c:pt idx="4926">
                  <c:v>1131.0</c:v>
                </c:pt>
                <c:pt idx="4927">
                  <c:v>1131.0</c:v>
                </c:pt>
                <c:pt idx="4928">
                  <c:v>1131.0</c:v>
                </c:pt>
                <c:pt idx="4929">
                  <c:v>1131.0</c:v>
                </c:pt>
                <c:pt idx="4930">
                  <c:v>1131.0</c:v>
                </c:pt>
                <c:pt idx="4931">
                  <c:v>1131.0</c:v>
                </c:pt>
                <c:pt idx="4932">
                  <c:v>1131.0</c:v>
                </c:pt>
                <c:pt idx="4933">
                  <c:v>1131.0</c:v>
                </c:pt>
                <c:pt idx="4934">
                  <c:v>1131.0</c:v>
                </c:pt>
                <c:pt idx="4935">
                  <c:v>1132.0</c:v>
                </c:pt>
                <c:pt idx="4936">
                  <c:v>1132.0</c:v>
                </c:pt>
                <c:pt idx="4937">
                  <c:v>1132.0</c:v>
                </c:pt>
                <c:pt idx="4938">
                  <c:v>1132.0</c:v>
                </c:pt>
                <c:pt idx="4939">
                  <c:v>1132.0</c:v>
                </c:pt>
                <c:pt idx="4940">
                  <c:v>1132.0</c:v>
                </c:pt>
                <c:pt idx="4941">
                  <c:v>1132.0</c:v>
                </c:pt>
                <c:pt idx="4942">
                  <c:v>1133.0</c:v>
                </c:pt>
                <c:pt idx="4943">
                  <c:v>1133.0</c:v>
                </c:pt>
                <c:pt idx="4944">
                  <c:v>1133.0</c:v>
                </c:pt>
                <c:pt idx="4945">
                  <c:v>1133.0</c:v>
                </c:pt>
                <c:pt idx="4946">
                  <c:v>1133.0</c:v>
                </c:pt>
                <c:pt idx="4947">
                  <c:v>1134.0</c:v>
                </c:pt>
                <c:pt idx="4948">
                  <c:v>1134.0</c:v>
                </c:pt>
                <c:pt idx="4949">
                  <c:v>1134.0</c:v>
                </c:pt>
                <c:pt idx="4950">
                  <c:v>1134.0</c:v>
                </c:pt>
                <c:pt idx="4951">
                  <c:v>1134.0</c:v>
                </c:pt>
                <c:pt idx="4952">
                  <c:v>1134.0</c:v>
                </c:pt>
                <c:pt idx="4953">
                  <c:v>1134.0</c:v>
                </c:pt>
                <c:pt idx="4954">
                  <c:v>1135.0</c:v>
                </c:pt>
                <c:pt idx="4955">
                  <c:v>1135.0</c:v>
                </c:pt>
                <c:pt idx="4956">
                  <c:v>1135.0</c:v>
                </c:pt>
                <c:pt idx="4957">
                  <c:v>1135.0</c:v>
                </c:pt>
                <c:pt idx="4958">
                  <c:v>1135.0</c:v>
                </c:pt>
                <c:pt idx="4959">
                  <c:v>1135.0</c:v>
                </c:pt>
                <c:pt idx="4960">
                  <c:v>1135.0</c:v>
                </c:pt>
                <c:pt idx="4961">
                  <c:v>1135.0</c:v>
                </c:pt>
                <c:pt idx="4962">
                  <c:v>1135.0</c:v>
                </c:pt>
                <c:pt idx="4963">
                  <c:v>1135.0</c:v>
                </c:pt>
                <c:pt idx="4964">
                  <c:v>1135.0</c:v>
                </c:pt>
                <c:pt idx="4965">
                  <c:v>1135.0</c:v>
                </c:pt>
                <c:pt idx="4966">
                  <c:v>1135.0</c:v>
                </c:pt>
                <c:pt idx="4967">
                  <c:v>1135.0</c:v>
                </c:pt>
                <c:pt idx="4968">
                  <c:v>1135.0</c:v>
                </c:pt>
                <c:pt idx="4969">
                  <c:v>1136.0</c:v>
                </c:pt>
                <c:pt idx="4970">
                  <c:v>1137.0</c:v>
                </c:pt>
                <c:pt idx="4971">
                  <c:v>1137.0</c:v>
                </c:pt>
                <c:pt idx="4972">
                  <c:v>1137.0</c:v>
                </c:pt>
                <c:pt idx="4973">
                  <c:v>1137.0</c:v>
                </c:pt>
                <c:pt idx="4974">
                  <c:v>1137.0</c:v>
                </c:pt>
                <c:pt idx="4975">
                  <c:v>1137.0</c:v>
                </c:pt>
                <c:pt idx="4976">
                  <c:v>1137.0</c:v>
                </c:pt>
                <c:pt idx="4977">
                  <c:v>1138.0</c:v>
                </c:pt>
                <c:pt idx="4978">
                  <c:v>1138.0</c:v>
                </c:pt>
                <c:pt idx="4979">
                  <c:v>1138.0</c:v>
                </c:pt>
                <c:pt idx="4980">
                  <c:v>1139.0</c:v>
                </c:pt>
                <c:pt idx="4981">
                  <c:v>1139.0</c:v>
                </c:pt>
                <c:pt idx="4982">
                  <c:v>1139.0</c:v>
                </c:pt>
                <c:pt idx="4983">
                  <c:v>1140.0</c:v>
                </c:pt>
                <c:pt idx="4984">
                  <c:v>1140.0</c:v>
                </c:pt>
                <c:pt idx="4985">
                  <c:v>1140.0</c:v>
                </c:pt>
                <c:pt idx="4986">
                  <c:v>1141.0</c:v>
                </c:pt>
                <c:pt idx="4987">
                  <c:v>1141.0</c:v>
                </c:pt>
                <c:pt idx="4988">
                  <c:v>1141.0</c:v>
                </c:pt>
                <c:pt idx="4989">
                  <c:v>1141.0</c:v>
                </c:pt>
                <c:pt idx="4990">
                  <c:v>1141.0</c:v>
                </c:pt>
                <c:pt idx="4991">
                  <c:v>1142.0</c:v>
                </c:pt>
                <c:pt idx="4992">
                  <c:v>1142.0</c:v>
                </c:pt>
                <c:pt idx="4993">
                  <c:v>1142.0</c:v>
                </c:pt>
                <c:pt idx="4994">
                  <c:v>1142.0</c:v>
                </c:pt>
                <c:pt idx="4995">
                  <c:v>1142.0</c:v>
                </c:pt>
                <c:pt idx="4996">
                  <c:v>1142.0</c:v>
                </c:pt>
                <c:pt idx="4997">
                  <c:v>1142.0</c:v>
                </c:pt>
                <c:pt idx="4998">
                  <c:v>1142.0</c:v>
                </c:pt>
                <c:pt idx="4999">
                  <c:v>1142.0</c:v>
                </c:pt>
                <c:pt idx="5000">
                  <c:v>1142.0</c:v>
                </c:pt>
                <c:pt idx="5001">
                  <c:v>1142.0</c:v>
                </c:pt>
                <c:pt idx="5002">
                  <c:v>1142.0</c:v>
                </c:pt>
                <c:pt idx="5003">
                  <c:v>1142.0</c:v>
                </c:pt>
                <c:pt idx="5004">
                  <c:v>1142.0</c:v>
                </c:pt>
                <c:pt idx="5005">
                  <c:v>1143.0</c:v>
                </c:pt>
                <c:pt idx="5006">
                  <c:v>1143.0</c:v>
                </c:pt>
                <c:pt idx="5007">
                  <c:v>1143.0</c:v>
                </c:pt>
                <c:pt idx="5008">
                  <c:v>1143.0</c:v>
                </c:pt>
                <c:pt idx="5009">
                  <c:v>1143.0</c:v>
                </c:pt>
                <c:pt idx="5010">
                  <c:v>1143.0</c:v>
                </c:pt>
                <c:pt idx="5011">
                  <c:v>1143.0</c:v>
                </c:pt>
                <c:pt idx="5012">
                  <c:v>1143.0</c:v>
                </c:pt>
                <c:pt idx="5013">
                  <c:v>1143.0</c:v>
                </c:pt>
                <c:pt idx="5014">
                  <c:v>1143.0</c:v>
                </c:pt>
                <c:pt idx="5015">
                  <c:v>1143.0</c:v>
                </c:pt>
                <c:pt idx="5016">
                  <c:v>1143.0</c:v>
                </c:pt>
                <c:pt idx="5017">
                  <c:v>1143.0</c:v>
                </c:pt>
                <c:pt idx="5018">
                  <c:v>1143.0</c:v>
                </c:pt>
                <c:pt idx="5019">
                  <c:v>1143.0</c:v>
                </c:pt>
                <c:pt idx="5020">
                  <c:v>1143.0</c:v>
                </c:pt>
                <c:pt idx="5021">
                  <c:v>1143.0</c:v>
                </c:pt>
                <c:pt idx="5022">
                  <c:v>1143.0</c:v>
                </c:pt>
                <c:pt idx="5023">
                  <c:v>1143.0</c:v>
                </c:pt>
                <c:pt idx="5024">
                  <c:v>1143.0</c:v>
                </c:pt>
                <c:pt idx="5025">
                  <c:v>1143.0</c:v>
                </c:pt>
                <c:pt idx="5026">
                  <c:v>1144.0</c:v>
                </c:pt>
                <c:pt idx="5027">
                  <c:v>1144.0</c:v>
                </c:pt>
                <c:pt idx="5028">
                  <c:v>1144.0</c:v>
                </c:pt>
                <c:pt idx="5029">
                  <c:v>1144.0</c:v>
                </c:pt>
                <c:pt idx="5030">
                  <c:v>1144.0</c:v>
                </c:pt>
                <c:pt idx="5031">
                  <c:v>1145.0</c:v>
                </c:pt>
                <c:pt idx="5032">
                  <c:v>1146.0</c:v>
                </c:pt>
                <c:pt idx="5033">
                  <c:v>1147.0</c:v>
                </c:pt>
                <c:pt idx="5034">
                  <c:v>1148.0</c:v>
                </c:pt>
                <c:pt idx="5035">
                  <c:v>1149.0</c:v>
                </c:pt>
                <c:pt idx="5036">
                  <c:v>1150.0</c:v>
                </c:pt>
                <c:pt idx="5037">
                  <c:v>1151.0</c:v>
                </c:pt>
                <c:pt idx="5038">
                  <c:v>1152.0</c:v>
                </c:pt>
                <c:pt idx="5039">
                  <c:v>1152.0</c:v>
                </c:pt>
                <c:pt idx="5040">
                  <c:v>1152.0</c:v>
                </c:pt>
                <c:pt idx="5041">
                  <c:v>1153.0</c:v>
                </c:pt>
                <c:pt idx="5042">
                  <c:v>1154.0</c:v>
                </c:pt>
                <c:pt idx="5043">
                  <c:v>1155.0</c:v>
                </c:pt>
                <c:pt idx="5044">
                  <c:v>1156.0</c:v>
                </c:pt>
                <c:pt idx="5045">
                  <c:v>1157.0</c:v>
                </c:pt>
                <c:pt idx="5046">
                  <c:v>1157.0</c:v>
                </c:pt>
                <c:pt idx="5047">
                  <c:v>1157.0</c:v>
                </c:pt>
                <c:pt idx="5048">
                  <c:v>1157.0</c:v>
                </c:pt>
                <c:pt idx="5049">
                  <c:v>1158.0</c:v>
                </c:pt>
                <c:pt idx="5050">
                  <c:v>1159.0</c:v>
                </c:pt>
                <c:pt idx="5051">
                  <c:v>1160.0</c:v>
                </c:pt>
                <c:pt idx="5052">
                  <c:v>1160.0</c:v>
                </c:pt>
                <c:pt idx="5053">
                  <c:v>1161.0</c:v>
                </c:pt>
                <c:pt idx="5054">
                  <c:v>1162.0</c:v>
                </c:pt>
                <c:pt idx="5055">
                  <c:v>1163.0</c:v>
                </c:pt>
                <c:pt idx="5056">
                  <c:v>1164.0</c:v>
                </c:pt>
                <c:pt idx="5057">
                  <c:v>1165.0</c:v>
                </c:pt>
                <c:pt idx="5058">
                  <c:v>1166.0</c:v>
                </c:pt>
                <c:pt idx="5059">
                  <c:v>1167.0</c:v>
                </c:pt>
                <c:pt idx="5060">
                  <c:v>1168.0</c:v>
                </c:pt>
                <c:pt idx="5061">
                  <c:v>1169.0</c:v>
                </c:pt>
                <c:pt idx="5062">
                  <c:v>1170.0</c:v>
                </c:pt>
                <c:pt idx="5063">
                  <c:v>1171.0</c:v>
                </c:pt>
                <c:pt idx="5064">
                  <c:v>1172.0</c:v>
                </c:pt>
                <c:pt idx="5065">
                  <c:v>1173.0</c:v>
                </c:pt>
                <c:pt idx="5066">
                  <c:v>1174.0</c:v>
                </c:pt>
                <c:pt idx="5067">
                  <c:v>1175.0</c:v>
                </c:pt>
                <c:pt idx="5068">
                  <c:v>1176.0</c:v>
                </c:pt>
                <c:pt idx="5069">
                  <c:v>1176.0</c:v>
                </c:pt>
                <c:pt idx="5070">
                  <c:v>1176.0</c:v>
                </c:pt>
                <c:pt idx="5071">
                  <c:v>1177.0</c:v>
                </c:pt>
                <c:pt idx="5072">
                  <c:v>1177.0</c:v>
                </c:pt>
                <c:pt idx="5073">
                  <c:v>1177.0</c:v>
                </c:pt>
                <c:pt idx="5074">
                  <c:v>1177.0</c:v>
                </c:pt>
                <c:pt idx="5075">
                  <c:v>1177.0</c:v>
                </c:pt>
                <c:pt idx="5076">
                  <c:v>1178.0</c:v>
                </c:pt>
                <c:pt idx="5077">
                  <c:v>1178.0</c:v>
                </c:pt>
                <c:pt idx="5078">
                  <c:v>1178.0</c:v>
                </c:pt>
                <c:pt idx="5079">
                  <c:v>1179.0</c:v>
                </c:pt>
                <c:pt idx="5080">
                  <c:v>1180.0</c:v>
                </c:pt>
                <c:pt idx="5081">
                  <c:v>1181.0</c:v>
                </c:pt>
                <c:pt idx="5082">
                  <c:v>1181.0</c:v>
                </c:pt>
                <c:pt idx="5083">
                  <c:v>1181.0</c:v>
                </c:pt>
                <c:pt idx="5084">
                  <c:v>1181.0</c:v>
                </c:pt>
                <c:pt idx="5085">
                  <c:v>1181.0</c:v>
                </c:pt>
                <c:pt idx="5086">
                  <c:v>1181.0</c:v>
                </c:pt>
                <c:pt idx="5087">
                  <c:v>1181.0</c:v>
                </c:pt>
                <c:pt idx="5088">
                  <c:v>1182.0</c:v>
                </c:pt>
                <c:pt idx="5089">
                  <c:v>1182.0</c:v>
                </c:pt>
                <c:pt idx="5090">
                  <c:v>1182.0</c:v>
                </c:pt>
                <c:pt idx="5091">
                  <c:v>1182.0</c:v>
                </c:pt>
                <c:pt idx="5092">
                  <c:v>1182.0</c:v>
                </c:pt>
                <c:pt idx="5093">
                  <c:v>1182.0</c:v>
                </c:pt>
                <c:pt idx="5094">
                  <c:v>1182.0</c:v>
                </c:pt>
                <c:pt idx="5095">
                  <c:v>1182.0</c:v>
                </c:pt>
                <c:pt idx="5096">
                  <c:v>1182.0</c:v>
                </c:pt>
                <c:pt idx="5097">
                  <c:v>1182.0</c:v>
                </c:pt>
                <c:pt idx="5098">
                  <c:v>1182.0</c:v>
                </c:pt>
                <c:pt idx="5099">
                  <c:v>1182.0</c:v>
                </c:pt>
                <c:pt idx="5100">
                  <c:v>1182.0</c:v>
                </c:pt>
                <c:pt idx="5101">
                  <c:v>1182.0</c:v>
                </c:pt>
                <c:pt idx="5102">
                  <c:v>1183.0</c:v>
                </c:pt>
                <c:pt idx="5103">
                  <c:v>1183.0</c:v>
                </c:pt>
                <c:pt idx="5104">
                  <c:v>1183.0</c:v>
                </c:pt>
                <c:pt idx="5105">
                  <c:v>1183.0</c:v>
                </c:pt>
                <c:pt idx="5106">
                  <c:v>1183.0</c:v>
                </c:pt>
                <c:pt idx="5107">
                  <c:v>1183.0</c:v>
                </c:pt>
                <c:pt idx="5108">
                  <c:v>1183.0</c:v>
                </c:pt>
                <c:pt idx="5109">
                  <c:v>1183.0</c:v>
                </c:pt>
                <c:pt idx="5110">
                  <c:v>1183.0</c:v>
                </c:pt>
                <c:pt idx="5111">
                  <c:v>1183.0</c:v>
                </c:pt>
                <c:pt idx="5112">
                  <c:v>1183.0</c:v>
                </c:pt>
                <c:pt idx="5113">
                  <c:v>1183.0</c:v>
                </c:pt>
                <c:pt idx="5114">
                  <c:v>1183.0</c:v>
                </c:pt>
                <c:pt idx="5115">
                  <c:v>1183.0</c:v>
                </c:pt>
                <c:pt idx="5116">
                  <c:v>1183.0</c:v>
                </c:pt>
                <c:pt idx="5117">
                  <c:v>1183.0</c:v>
                </c:pt>
                <c:pt idx="5118">
                  <c:v>1184.0</c:v>
                </c:pt>
                <c:pt idx="5119">
                  <c:v>1185.0</c:v>
                </c:pt>
                <c:pt idx="5120">
                  <c:v>1186.0</c:v>
                </c:pt>
                <c:pt idx="5121">
                  <c:v>1186.0</c:v>
                </c:pt>
                <c:pt idx="5122">
                  <c:v>1186.0</c:v>
                </c:pt>
                <c:pt idx="5123">
                  <c:v>1186.0</c:v>
                </c:pt>
                <c:pt idx="5124">
                  <c:v>1186.0</c:v>
                </c:pt>
                <c:pt idx="5125">
                  <c:v>1186.0</c:v>
                </c:pt>
                <c:pt idx="5126">
                  <c:v>1186.0</c:v>
                </c:pt>
                <c:pt idx="5127">
                  <c:v>1186.0</c:v>
                </c:pt>
                <c:pt idx="5128">
                  <c:v>1187.0</c:v>
                </c:pt>
                <c:pt idx="5129">
                  <c:v>1188.0</c:v>
                </c:pt>
                <c:pt idx="5130">
                  <c:v>1188.0</c:v>
                </c:pt>
                <c:pt idx="5131">
                  <c:v>1189.0</c:v>
                </c:pt>
                <c:pt idx="5132">
                  <c:v>1190.0</c:v>
                </c:pt>
                <c:pt idx="5133">
                  <c:v>1191.0</c:v>
                </c:pt>
                <c:pt idx="5134">
                  <c:v>1192.0</c:v>
                </c:pt>
                <c:pt idx="5135">
                  <c:v>1192.0</c:v>
                </c:pt>
                <c:pt idx="5136">
                  <c:v>1192.0</c:v>
                </c:pt>
                <c:pt idx="5137">
                  <c:v>1192.0</c:v>
                </c:pt>
                <c:pt idx="5138">
                  <c:v>1192.0</c:v>
                </c:pt>
                <c:pt idx="5139">
                  <c:v>1192.0</c:v>
                </c:pt>
                <c:pt idx="5140">
                  <c:v>1192.0</c:v>
                </c:pt>
                <c:pt idx="5141">
                  <c:v>1192.0</c:v>
                </c:pt>
                <c:pt idx="5142">
                  <c:v>1193.0</c:v>
                </c:pt>
                <c:pt idx="5143">
                  <c:v>1193.0</c:v>
                </c:pt>
                <c:pt idx="5144">
                  <c:v>1194.0</c:v>
                </c:pt>
                <c:pt idx="5145">
                  <c:v>1194.0</c:v>
                </c:pt>
                <c:pt idx="5146">
                  <c:v>1194.0</c:v>
                </c:pt>
                <c:pt idx="5147">
                  <c:v>1194.0</c:v>
                </c:pt>
                <c:pt idx="5148">
                  <c:v>1194.0</c:v>
                </c:pt>
                <c:pt idx="5149">
                  <c:v>1194.0</c:v>
                </c:pt>
                <c:pt idx="5150">
                  <c:v>1194.0</c:v>
                </c:pt>
                <c:pt idx="5151">
                  <c:v>1194.0</c:v>
                </c:pt>
                <c:pt idx="5152">
                  <c:v>1194.0</c:v>
                </c:pt>
                <c:pt idx="5153">
                  <c:v>1194.0</c:v>
                </c:pt>
                <c:pt idx="5154">
                  <c:v>1194.0</c:v>
                </c:pt>
                <c:pt idx="5155">
                  <c:v>1194.0</c:v>
                </c:pt>
                <c:pt idx="5156">
                  <c:v>1194.0</c:v>
                </c:pt>
                <c:pt idx="5157">
                  <c:v>1195.0</c:v>
                </c:pt>
                <c:pt idx="5158">
                  <c:v>1195.0</c:v>
                </c:pt>
                <c:pt idx="5159">
                  <c:v>1195.0</c:v>
                </c:pt>
                <c:pt idx="5160">
                  <c:v>1195.0</c:v>
                </c:pt>
                <c:pt idx="5161">
                  <c:v>1195.0</c:v>
                </c:pt>
                <c:pt idx="5162">
                  <c:v>1195.0</c:v>
                </c:pt>
                <c:pt idx="5163">
                  <c:v>1195.0</c:v>
                </c:pt>
                <c:pt idx="5164">
                  <c:v>1196.0</c:v>
                </c:pt>
                <c:pt idx="5165">
                  <c:v>1196.0</c:v>
                </c:pt>
                <c:pt idx="5166">
                  <c:v>1196.0</c:v>
                </c:pt>
                <c:pt idx="5167">
                  <c:v>1196.0</c:v>
                </c:pt>
                <c:pt idx="5168">
                  <c:v>1196.0</c:v>
                </c:pt>
                <c:pt idx="5169">
                  <c:v>1197.0</c:v>
                </c:pt>
                <c:pt idx="5170">
                  <c:v>1197.0</c:v>
                </c:pt>
                <c:pt idx="5171">
                  <c:v>1197.0</c:v>
                </c:pt>
                <c:pt idx="5172">
                  <c:v>1197.0</c:v>
                </c:pt>
                <c:pt idx="5173">
                  <c:v>1197.0</c:v>
                </c:pt>
                <c:pt idx="5174">
                  <c:v>1198.0</c:v>
                </c:pt>
                <c:pt idx="5175">
                  <c:v>1199.0</c:v>
                </c:pt>
                <c:pt idx="5176">
                  <c:v>1200.0</c:v>
                </c:pt>
                <c:pt idx="5177">
                  <c:v>1201.0</c:v>
                </c:pt>
                <c:pt idx="5178">
                  <c:v>1201.0</c:v>
                </c:pt>
                <c:pt idx="5179">
                  <c:v>1201.0</c:v>
                </c:pt>
                <c:pt idx="5180">
                  <c:v>1201.0</c:v>
                </c:pt>
                <c:pt idx="5181">
                  <c:v>1201.0</c:v>
                </c:pt>
                <c:pt idx="5182">
                  <c:v>1202.0</c:v>
                </c:pt>
                <c:pt idx="5183">
                  <c:v>1203.0</c:v>
                </c:pt>
                <c:pt idx="5184">
                  <c:v>1203.0</c:v>
                </c:pt>
                <c:pt idx="5185">
                  <c:v>1204.0</c:v>
                </c:pt>
                <c:pt idx="5186">
                  <c:v>1204.0</c:v>
                </c:pt>
                <c:pt idx="5187">
                  <c:v>1204.0</c:v>
                </c:pt>
                <c:pt idx="5188">
                  <c:v>1204.0</c:v>
                </c:pt>
                <c:pt idx="5189">
                  <c:v>1205.0</c:v>
                </c:pt>
                <c:pt idx="5190">
                  <c:v>1206.0</c:v>
                </c:pt>
                <c:pt idx="5191">
                  <c:v>1207.0</c:v>
                </c:pt>
                <c:pt idx="5192">
                  <c:v>1207.0</c:v>
                </c:pt>
                <c:pt idx="5193">
                  <c:v>1208.0</c:v>
                </c:pt>
                <c:pt idx="5194">
                  <c:v>1209.0</c:v>
                </c:pt>
                <c:pt idx="5195">
                  <c:v>1209.0</c:v>
                </c:pt>
                <c:pt idx="5196">
                  <c:v>1209.0</c:v>
                </c:pt>
                <c:pt idx="5197">
                  <c:v>1209.0</c:v>
                </c:pt>
                <c:pt idx="5198">
                  <c:v>1209.0</c:v>
                </c:pt>
                <c:pt idx="5199">
                  <c:v>1209.0</c:v>
                </c:pt>
                <c:pt idx="5200">
                  <c:v>1210.0</c:v>
                </c:pt>
                <c:pt idx="5201">
                  <c:v>1210.0</c:v>
                </c:pt>
                <c:pt idx="5202">
                  <c:v>1210.0</c:v>
                </c:pt>
                <c:pt idx="5203">
                  <c:v>1210.0</c:v>
                </c:pt>
                <c:pt idx="5204">
                  <c:v>1211.0</c:v>
                </c:pt>
                <c:pt idx="5205">
                  <c:v>1211.0</c:v>
                </c:pt>
                <c:pt idx="5206">
                  <c:v>1211.0</c:v>
                </c:pt>
                <c:pt idx="5207">
                  <c:v>1211.0</c:v>
                </c:pt>
                <c:pt idx="5208">
                  <c:v>1212.0</c:v>
                </c:pt>
                <c:pt idx="5209">
                  <c:v>1212.0</c:v>
                </c:pt>
                <c:pt idx="5210">
                  <c:v>1213.0</c:v>
                </c:pt>
                <c:pt idx="5211">
                  <c:v>1213.0</c:v>
                </c:pt>
                <c:pt idx="5212">
                  <c:v>1214.0</c:v>
                </c:pt>
                <c:pt idx="5213">
                  <c:v>1215.0</c:v>
                </c:pt>
                <c:pt idx="5214">
                  <c:v>1215.0</c:v>
                </c:pt>
                <c:pt idx="5215">
                  <c:v>1215.0</c:v>
                </c:pt>
                <c:pt idx="5216">
                  <c:v>1215.0</c:v>
                </c:pt>
                <c:pt idx="5217">
                  <c:v>1215.0</c:v>
                </c:pt>
                <c:pt idx="5218">
                  <c:v>1215.0</c:v>
                </c:pt>
                <c:pt idx="5219">
                  <c:v>1215.0</c:v>
                </c:pt>
                <c:pt idx="5220">
                  <c:v>1215.0</c:v>
                </c:pt>
                <c:pt idx="5221">
                  <c:v>1215.0</c:v>
                </c:pt>
                <c:pt idx="5222">
                  <c:v>1215.0</c:v>
                </c:pt>
                <c:pt idx="5223">
                  <c:v>1215.0</c:v>
                </c:pt>
                <c:pt idx="5224">
                  <c:v>1215.0</c:v>
                </c:pt>
                <c:pt idx="5225">
                  <c:v>1215.0</c:v>
                </c:pt>
                <c:pt idx="5226">
                  <c:v>1215.0</c:v>
                </c:pt>
                <c:pt idx="5227">
                  <c:v>1215.0</c:v>
                </c:pt>
                <c:pt idx="5228">
                  <c:v>1215.0</c:v>
                </c:pt>
                <c:pt idx="5229">
                  <c:v>1215.0</c:v>
                </c:pt>
                <c:pt idx="5230">
                  <c:v>1215.0</c:v>
                </c:pt>
                <c:pt idx="5231">
                  <c:v>1215.0</c:v>
                </c:pt>
                <c:pt idx="5232">
                  <c:v>1215.0</c:v>
                </c:pt>
                <c:pt idx="5233">
                  <c:v>1215.0</c:v>
                </c:pt>
                <c:pt idx="5234">
                  <c:v>1215.0</c:v>
                </c:pt>
                <c:pt idx="5235">
                  <c:v>1215.0</c:v>
                </c:pt>
                <c:pt idx="5236">
                  <c:v>1215.0</c:v>
                </c:pt>
                <c:pt idx="5237">
                  <c:v>1215.0</c:v>
                </c:pt>
                <c:pt idx="5238">
                  <c:v>1215.0</c:v>
                </c:pt>
                <c:pt idx="5239">
                  <c:v>1215.0</c:v>
                </c:pt>
                <c:pt idx="5240">
                  <c:v>1215.0</c:v>
                </c:pt>
                <c:pt idx="5241">
                  <c:v>1215.0</c:v>
                </c:pt>
                <c:pt idx="5242">
                  <c:v>1215.0</c:v>
                </c:pt>
                <c:pt idx="5243">
                  <c:v>1215.0</c:v>
                </c:pt>
                <c:pt idx="5244">
                  <c:v>1215.0</c:v>
                </c:pt>
                <c:pt idx="5245">
                  <c:v>1215.0</c:v>
                </c:pt>
                <c:pt idx="5246">
                  <c:v>1215.0</c:v>
                </c:pt>
                <c:pt idx="5247">
                  <c:v>1215.0</c:v>
                </c:pt>
                <c:pt idx="5248">
                  <c:v>1215.0</c:v>
                </c:pt>
                <c:pt idx="5249">
                  <c:v>1215.0</c:v>
                </c:pt>
                <c:pt idx="5250">
                  <c:v>1215.0</c:v>
                </c:pt>
                <c:pt idx="5251">
                  <c:v>1215.0</c:v>
                </c:pt>
                <c:pt idx="5252">
                  <c:v>1215.0</c:v>
                </c:pt>
                <c:pt idx="5253">
                  <c:v>1215.0</c:v>
                </c:pt>
                <c:pt idx="5254">
                  <c:v>1215.0</c:v>
                </c:pt>
                <c:pt idx="5255">
                  <c:v>1215.0</c:v>
                </c:pt>
                <c:pt idx="5256">
                  <c:v>1215.0</c:v>
                </c:pt>
                <c:pt idx="5257">
                  <c:v>1215.0</c:v>
                </c:pt>
                <c:pt idx="5258">
                  <c:v>1215.0</c:v>
                </c:pt>
                <c:pt idx="5259">
                  <c:v>1215.0</c:v>
                </c:pt>
                <c:pt idx="5260">
                  <c:v>1215.0</c:v>
                </c:pt>
                <c:pt idx="5261">
                  <c:v>1216.0</c:v>
                </c:pt>
                <c:pt idx="5262">
                  <c:v>1216.0</c:v>
                </c:pt>
                <c:pt idx="5263">
                  <c:v>1216.0</c:v>
                </c:pt>
                <c:pt idx="5264">
                  <c:v>1216.0</c:v>
                </c:pt>
                <c:pt idx="5265">
                  <c:v>1216.0</c:v>
                </c:pt>
                <c:pt idx="5266">
                  <c:v>1216.0</c:v>
                </c:pt>
                <c:pt idx="5267">
                  <c:v>1216.0</c:v>
                </c:pt>
                <c:pt idx="5268">
                  <c:v>1217.0</c:v>
                </c:pt>
                <c:pt idx="5269">
                  <c:v>1217.0</c:v>
                </c:pt>
                <c:pt idx="5270">
                  <c:v>1217.0</c:v>
                </c:pt>
                <c:pt idx="5271">
                  <c:v>1217.0</c:v>
                </c:pt>
                <c:pt idx="5272">
                  <c:v>1217.0</c:v>
                </c:pt>
                <c:pt idx="5273">
                  <c:v>1217.0</c:v>
                </c:pt>
                <c:pt idx="5274">
                  <c:v>1217.0</c:v>
                </c:pt>
                <c:pt idx="5275">
                  <c:v>1217.0</c:v>
                </c:pt>
                <c:pt idx="5276">
                  <c:v>1217.0</c:v>
                </c:pt>
                <c:pt idx="5277">
                  <c:v>1217.0</c:v>
                </c:pt>
                <c:pt idx="5278">
                  <c:v>1217.0</c:v>
                </c:pt>
                <c:pt idx="5279">
                  <c:v>1217.0</c:v>
                </c:pt>
                <c:pt idx="5280">
                  <c:v>1217.0</c:v>
                </c:pt>
                <c:pt idx="5281">
                  <c:v>1217.0</c:v>
                </c:pt>
                <c:pt idx="5282">
                  <c:v>1217.0</c:v>
                </c:pt>
                <c:pt idx="5283">
                  <c:v>1217.0</c:v>
                </c:pt>
                <c:pt idx="5284">
                  <c:v>1217.0</c:v>
                </c:pt>
                <c:pt idx="5285">
                  <c:v>1217.0</c:v>
                </c:pt>
                <c:pt idx="5286">
                  <c:v>1217.0</c:v>
                </c:pt>
                <c:pt idx="5287">
                  <c:v>1217.0</c:v>
                </c:pt>
                <c:pt idx="5288">
                  <c:v>1217.0</c:v>
                </c:pt>
                <c:pt idx="5289">
                  <c:v>1217.0</c:v>
                </c:pt>
                <c:pt idx="5290">
                  <c:v>1217.0</c:v>
                </c:pt>
                <c:pt idx="5291">
                  <c:v>1218.0</c:v>
                </c:pt>
                <c:pt idx="5292">
                  <c:v>1219.0</c:v>
                </c:pt>
                <c:pt idx="5293">
                  <c:v>1219.0</c:v>
                </c:pt>
                <c:pt idx="5294">
                  <c:v>1220.0</c:v>
                </c:pt>
                <c:pt idx="5295">
                  <c:v>1220.0</c:v>
                </c:pt>
                <c:pt idx="5296">
                  <c:v>1220.0</c:v>
                </c:pt>
                <c:pt idx="5297">
                  <c:v>1221.0</c:v>
                </c:pt>
                <c:pt idx="5298">
                  <c:v>1221.0</c:v>
                </c:pt>
                <c:pt idx="5299">
                  <c:v>1222.0</c:v>
                </c:pt>
                <c:pt idx="5300">
                  <c:v>1222.0</c:v>
                </c:pt>
                <c:pt idx="5301">
                  <c:v>1222.0</c:v>
                </c:pt>
                <c:pt idx="5302">
                  <c:v>1222.0</c:v>
                </c:pt>
                <c:pt idx="5303">
                  <c:v>1222.0</c:v>
                </c:pt>
                <c:pt idx="5304">
                  <c:v>1223.0</c:v>
                </c:pt>
                <c:pt idx="5305">
                  <c:v>1223.0</c:v>
                </c:pt>
                <c:pt idx="5306">
                  <c:v>1224.0</c:v>
                </c:pt>
                <c:pt idx="5307">
                  <c:v>1225.0</c:v>
                </c:pt>
                <c:pt idx="5308">
                  <c:v>1226.0</c:v>
                </c:pt>
                <c:pt idx="5309">
                  <c:v>1226.0</c:v>
                </c:pt>
                <c:pt idx="5310">
                  <c:v>1226.0</c:v>
                </c:pt>
                <c:pt idx="5311">
                  <c:v>1227.0</c:v>
                </c:pt>
                <c:pt idx="5312">
                  <c:v>1227.0</c:v>
                </c:pt>
                <c:pt idx="5313">
                  <c:v>1227.0</c:v>
                </c:pt>
                <c:pt idx="5314">
                  <c:v>1227.0</c:v>
                </c:pt>
                <c:pt idx="5315">
                  <c:v>1227.0</c:v>
                </c:pt>
                <c:pt idx="5316">
                  <c:v>1227.0</c:v>
                </c:pt>
                <c:pt idx="5317">
                  <c:v>1227.0</c:v>
                </c:pt>
                <c:pt idx="5318">
                  <c:v>1227.0</c:v>
                </c:pt>
                <c:pt idx="5319">
                  <c:v>1228.0</c:v>
                </c:pt>
                <c:pt idx="5320">
                  <c:v>1229.0</c:v>
                </c:pt>
                <c:pt idx="5321">
                  <c:v>1230.0</c:v>
                </c:pt>
                <c:pt idx="5322">
                  <c:v>1230.0</c:v>
                </c:pt>
                <c:pt idx="5323">
                  <c:v>1230.0</c:v>
                </c:pt>
                <c:pt idx="5324">
                  <c:v>1230.0</c:v>
                </c:pt>
                <c:pt idx="5325">
                  <c:v>1231.0</c:v>
                </c:pt>
                <c:pt idx="5326">
                  <c:v>1231.0</c:v>
                </c:pt>
                <c:pt idx="5327">
                  <c:v>1231.0</c:v>
                </c:pt>
                <c:pt idx="5328">
                  <c:v>1231.0</c:v>
                </c:pt>
                <c:pt idx="5329">
                  <c:v>1232.0</c:v>
                </c:pt>
                <c:pt idx="5330">
                  <c:v>1233.0</c:v>
                </c:pt>
                <c:pt idx="5331">
                  <c:v>1233.0</c:v>
                </c:pt>
                <c:pt idx="5332">
                  <c:v>1233.0</c:v>
                </c:pt>
                <c:pt idx="5333">
                  <c:v>1233.0</c:v>
                </c:pt>
                <c:pt idx="5334">
                  <c:v>1233.0</c:v>
                </c:pt>
                <c:pt idx="5335">
                  <c:v>1233.0</c:v>
                </c:pt>
                <c:pt idx="5336">
                  <c:v>1233.0</c:v>
                </c:pt>
                <c:pt idx="5337">
                  <c:v>1233.0</c:v>
                </c:pt>
                <c:pt idx="5338">
                  <c:v>1233.0</c:v>
                </c:pt>
                <c:pt idx="5339">
                  <c:v>1233.0</c:v>
                </c:pt>
                <c:pt idx="5340">
                  <c:v>1233.0</c:v>
                </c:pt>
                <c:pt idx="5341">
                  <c:v>1233.0</c:v>
                </c:pt>
                <c:pt idx="5342">
                  <c:v>1233.0</c:v>
                </c:pt>
                <c:pt idx="5343">
                  <c:v>1233.0</c:v>
                </c:pt>
                <c:pt idx="5344">
                  <c:v>1233.0</c:v>
                </c:pt>
                <c:pt idx="5345">
                  <c:v>1233.0</c:v>
                </c:pt>
                <c:pt idx="5346">
                  <c:v>1233.0</c:v>
                </c:pt>
                <c:pt idx="5347">
                  <c:v>1233.0</c:v>
                </c:pt>
                <c:pt idx="5348">
                  <c:v>1233.0</c:v>
                </c:pt>
                <c:pt idx="5349">
                  <c:v>1233.0</c:v>
                </c:pt>
                <c:pt idx="5350">
                  <c:v>1233.0</c:v>
                </c:pt>
                <c:pt idx="5351">
                  <c:v>1233.0</c:v>
                </c:pt>
                <c:pt idx="5352">
                  <c:v>1233.0</c:v>
                </c:pt>
                <c:pt idx="5353">
                  <c:v>1233.0</c:v>
                </c:pt>
                <c:pt idx="5354">
                  <c:v>1234.0</c:v>
                </c:pt>
                <c:pt idx="5355">
                  <c:v>1234.0</c:v>
                </c:pt>
                <c:pt idx="5356">
                  <c:v>1234.0</c:v>
                </c:pt>
                <c:pt idx="5357">
                  <c:v>1234.0</c:v>
                </c:pt>
                <c:pt idx="5358">
                  <c:v>1234.0</c:v>
                </c:pt>
                <c:pt idx="5359">
                  <c:v>1234.0</c:v>
                </c:pt>
                <c:pt idx="5360">
                  <c:v>1234.0</c:v>
                </c:pt>
                <c:pt idx="5361">
                  <c:v>1234.0</c:v>
                </c:pt>
                <c:pt idx="5362">
                  <c:v>1234.0</c:v>
                </c:pt>
                <c:pt idx="5363">
                  <c:v>1235.0</c:v>
                </c:pt>
                <c:pt idx="5364">
                  <c:v>1236.0</c:v>
                </c:pt>
                <c:pt idx="5365">
                  <c:v>1236.0</c:v>
                </c:pt>
                <c:pt idx="5366">
                  <c:v>1237.0</c:v>
                </c:pt>
                <c:pt idx="5367">
                  <c:v>1238.0</c:v>
                </c:pt>
                <c:pt idx="5368">
                  <c:v>1238.0</c:v>
                </c:pt>
                <c:pt idx="5369">
                  <c:v>1238.0</c:v>
                </c:pt>
                <c:pt idx="5370">
                  <c:v>1238.0</c:v>
                </c:pt>
                <c:pt idx="5371">
                  <c:v>1238.0</c:v>
                </c:pt>
                <c:pt idx="5372">
                  <c:v>1238.0</c:v>
                </c:pt>
                <c:pt idx="5373">
                  <c:v>1238.0</c:v>
                </c:pt>
                <c:pt idx="5374">
                  <c:v>1238.0</c:v>
                </c:pt>
                <c:pt idx="5375">
                  <c:v>1238.0</c:v>
                </c:pt>
                <c:pt idx="5376">
                  <c:v>1239.0</c:v>
                </c:pt>
                <c:pt idx="5377">
                  <c:v>1239.0</c:v>
                </c:pt>
                <c:pt idx="5378">
                  <c:v>1239.0</c:v>
                </c:pt>
                <c:pt idx="5379">
                  <c:v>1239.0</c:v>
                </c:pt>
                <c:pt idx="5380">
                  <c:v>1239.0</c:v>
                </c:pt>
                <c:pt idx="5381">
                  <c:v>1240.0</c:v>
                </c:pt>
                <c:pt idx="5382">
                  <c:v>1240.0</c:v>
                </c:pt>
                <c:pt idx="5383">
                  <c:v>1240.0</c:v>
                </c:pt>
                <c:pt idx="5384">
                  <c:v>1240.0</c:v>
                </c:pt>
                <c:pt idx="5385">
                  <c:v>1241.0</c:v>
                </c:pt>
                <c:pt idx="5386">
                  <c:v>1241.0</c:v>
                </c:pt>
                <c:pt idx="5387">
                  <c:v>1241.0</c:v>
                </c:pt>
                <c:pt idx="5388">
                  <c:v>1241.0</c:v>
                </c:pt>
                <c:pt idx="5389">
                  <c:v>1242.0</c:v>
                </c:pt>
                <c:pt idx="5390">
                  <c:v>1243.0</c:v>
                </c:pt>
                <c:pt idx="5391">
                  <c:v>1243.0</c:v>
                </c:pt>
                <c:pt idx="5392">
                  <c:v>1243.0</c:v>
                </c:pt>
                <c:pt idx="5393">
                  <c:v>1244.0</c:v>
                </c:pt>
                <c:pt idx="5394">
                  <c:v>1245.0</c:v>
                </c:pt>
                <c:pt idx="5395">
                  <c:v>1246.0</c:v>
                </c:pt>
                <c:pt idx="5396">
                  <c:v>1246.0</c:v>
                </c:pt>
                <c:pt idx="5397">
                  <c:v>1246.0</c:v>
                </c:pt>
                <c:pt idx="5398">
                  <c:v>1246.0</c:v>
                </c:pt>
                <c:pt idx="5399">
                  <c:v>1247.0</c:v>
                </c:pt>
                <c:pt idx="5400">
                  <c:v>1247.0</c:v>
                </c:pt>
                <c:pt idx="5401">
                  <c:v>1247.0</c:v>
                </c:pt>
                <c:pt idx="5402">
                  <c:v>1247.0</c:v>
                </c:pt>
                <c:pt idx="5403">
                  <c:v>1247.0</c:v>
                </c:pt>
                <c:pt idx="5404">
                  <c:v>1247.0</c:v>
                </c:pt>
                <c:pt idx="5405">
                  <c:v>1248.0</c:v>
                </c:pt>
                <c:pt idx="5406">
                  <c:v>1249.0</c:v>
                </c:pt>
                <c:pt idx="5407">
                  <c:v>1250.0</c:v>
                </c:pt>
                <c:pt idx="5408">
                  <c:v>1250.0</c:v>
                </c:pt>
                <c:pt idx="5409">
                  <c:v>1250.0</c:v>
                </c:pt>
                <c:pt idx="5410">
                  <c:v>1250.0</c:v>
                </c:pt>
                <c:pt idx="5411">
                  <c:v>1250.0</c:v>
                </c:pt>
                <c:pt idx="5412">
                  <c:v>1251.0</c:v>
                </c:pt>
                <c:pt idx="5413">
                  <c:v>1252.0</c:v>
                </c:pt>
                <c:pt idx="5414">
                  <c:v>1252.0</c:v>
                </c:pt>
                <c:pt idx="5415">
                  <c:v>1252.0</c:v>
                </c:pt>
                <c:pt idx="5416">
                  <c:v>1253.0</c:v>
                </c:pt>
                <c:pt idx="5417">
                  <c:v>1254.0</c:v>
                </c:pt>
                <c:pt idx="5418">
                  <c:v>1255.0</c:v>
                </c:pt>
                <c:pt idx="5419">
                  <c:v>1255.0</c:v>
                </c:pt>
                <c:pt idx="5420">
                  <c:v>1256.0</c:v>
                </c:pt>
                <c:pt idx="5421">
                  <c:v>1257.0</c:v>
                </c:pt>
                <c:pt idx="5422">
                  <c:v>1258.0</c:v>
                </c:pt>
                <c:pt idx="5423">
                  <c:v>1259.0</c:v>
                </c:pt>
                <c:pt idx="5424">
                  <c:v>1260.0</c:v>
                </c:pt>
                <c:pt idx="5425">
                  <c:v>1260.0</c:v>
                </c:pt>
                <c:pt idx="5426">
                  <c:v>1261.0</c:v>
                </c:pt>
                <c:pt idx="5427">
                  <c:v>1262.0</c:v>
                </c:pt>
                <c:pt idx="5428">
                  <c:v>1263.0</c:v>
                </c:pt>
                <c:pt idx="5429">
                  <c:v>1264.0</c:v>
                </c:pt>
                <c:pt idx="5430">
                  <c:v>1264.0</c:v>
                </c:pt>
                <c:pt idx="5431">
                  <c:v>1264.0</c:v>
                </c:pt>
                <c:pt idx="5432">
                  <c:v>1264.0</c:v>
                </c:pt>
                <c:pt idx="5433">
                  <c:v>1264.0</c:v>
                </c:pt>
                <c:pt idx="5434">
                  <c:v>1264.0</c:v>
                </c:pt>
                <c:pt idx="5435">
                  <c:v>1264.0</c:v>
                </c:pt>
                <c:pt idx="5436">
                  <c:v>1264.0</c:v>
                </c:pt>
                <c:pt idx="5437">
                  <c:v>1264.0</c:v>
                </c:pt>
                <c:pt idx="5438">
                  <c:v>1264.0</c:v>
                </c:pt>
                <c:pt idx="5439">
                  <c:v>1264.0</c:v>
                </c:pt>
                <c:pt idx="5440">
                  <c:v>1264.0</c:v>
                </c:pt>
                <c:pt idx="5441">
                  <c:v>1264.0</c:v>
                </c:pt>
                <c:pt idx="5442">
                  <c:v>1264.0</c:v>
                </c:pt>
                <c:pt idx="5443">
                  <c:v>1264.0</c:v>
                </c:pt>
                <c:pt idx="5444">
                  <c:v>1264.0</c:v>
                </c:pt>
                <c:pt idx="5445">
                  <c:v>1264.0</c:v>
                </c:pt>
                <c:pt idx="5446">
                  <c:v>1264.0</c:v>
                </c:pt>
                <c:pt idx="5447">
                  <c:v>1264.0</c:v>
                </c:pt>
                <c:pt idx="5448">
                  <c:v>1264.0</c:v>
                </c:pt>
                <c:pt idx="5449">
                  <c:v>1264.0</c:v>
                </c:pt>
                <c:pt idx="5450">
                  <c:v>1264.0</c:v>
                </c:pt>
                <c:pt idx="5451">
                  <c:v>1264.0</c:v>
                </c:pt>
                <c:pt idx="5452">
                  <c:v>1264.0</c:v>
                </c:pt>
                <c:pt idx="5453">
                  <c:v>1264.0</c:v>
                </c:pt>
                <c:pt idx="5454">
                  <c:v>1264.0</c:v>
                </c:pt>
                <c:pt idx="5455">
                  <c:v>1264.0</c:v>
                </c:pt>
                <c:pt idx="5456">
                  <c:v>1264.0</c:v>
                </c:pt>
                <c:pt idx="5457">
                  <c:v>1264.0</c:v>
                </c:pt>
                <c:pt idx="5458">
                  <c:v>1264.0</c:v>
                </c:pt>
                <c:pt idx="5459">
                  <c:v>1264.0</c:v>
                </c:pt>
                <c:pt idx="5460">
                  <c:v>1264.0</c:v>
                </c:pt>
                <c:pt idx="5461">
                  <c:v>1265.0</c:v>
                </c:pt>
                <c:pt idx="5462">
                  <c:v>1266.0</c:v>
                </c:pt>
                <c:pt idx="5463">
                  <c:v>1267.0</c:v>
                </c:pt>
                <c:pt idx="5464">
                  <c:v>1267.0</c:v>
                </c:pt>
                <c:pt idx="5465">
                  <c:v>1267.0</c:v>
                </c:pt>
                <c:pt idx="5466">
                  <c:v>1267.0</c:v>
                </c:pt>
                <c:pt idx="5467">
                  <c:v>1267.0</c:v>
                </c:pt>
                <c:pt idx="5468">
                  <c:v>1267.0</c:v>
                </c:pt>
                <c:pt idx="5469">
                  <c:v>1267.0</c:v>
                </c:pt>
                <c:pt idx="5470">
                  <c:v>1267.0</c:v>
                </c:pt>
                <c:pt idx="5471">
                  <c:v>1267.0</c:v>
                </c:pt>
                <c:pt idx="5472">
                  <c:v>1267.0</c:v>
                </c:pt>
                <c:pt idx="5473">
                  <c:v>1267.0</c:v>
                </c:pt>
                <c:pt idx="5474">
                  <c:v>1267.0</c:v>
                </c:pt>
                <c:pt idx="5475">
                  <c:v>1268.0</c:v>
                </c:pt>
                <c:pt idx="5476">
                  <c:v>1268.0</c:v>
                </c:pt>
                <c:pt idx="5477">
                  <c:v>1268.0</c:v>
                </c:pt>
                <c:pt idx="5478">
                  <c:v>1268.0</c:v>
                </c:pt>
                <c:pt idx="5479">
                  <c:v>1268.0</c:v>
                </c:pt>
                <c:pt idx="5480">
                  <c:v>1268.0</c:v>
                </c:pt>
                <c:pt idx="5481">
                  <c:v>1268.0</c:v>
                </c:pt>
                <c:pt idx="5482">
                  <c:v>1268.0</c:v>
                </c:pt>
                <c:pt idx="5483">
                  <c:v>1268.0</c:v>
                </c:pt>
                <c:pt idx="5484">
                  <c:v>1268.0</c:v>
                </c:pt>
                <c:pt idx="5485">
                  <c:v>1268.0</c:v>
                </c:pt>
                <c:pt idx="5486">
                  <c:v>1268.0</c:v>
                </c:pt>
                <c:pt idx="5487">
                  <c:v>1269.0</c:v>
                </c:pt>
                <c:pt idx="5488">
                  <c:v>1269.0</c:v>
                </c:pt>
                <c:pt idx="5489">
                  <c:v>1269.0</c:v>
                </c:pt>
                <c:pt idx="5490">
                  <c:v>1269.0</c:v>
                </c:pt>
                <c:pt idx="5491">
                  <c:v>1269.0</c:v>
                </c:pt>
                <c:pt idx="5492">
                  <c:v>1269.0</c:v>
                </c:pt>
                <c:pt idx="5493">
                  <c:v>1269.0</c:v>
                </c:pt>
                <c:pt idx="5494">
                  <c:v>1269.0</c:v>
                </c:pt>
                <c:pt idx="5495">
                  <c:v>1269.0</c:v>
                </c:pt>
                <c:pt idx="5496">
                  <c:v>1270.0</c:v>
                </c:pt>
                <c:pt idx="5497">
                  <c:v>1270.0</c:v>
                </c:pt>
                <c:pt idx="5498">
                  <c:v>1270.0</c:v>
                </c:pt>
                <c:pt idx="5499">
                  <c:v>1270.0</c:v>
                </c:pt>
                <c:pt idx="5500">
                  <c:v>1270.0</c:v>
                </c:pt>
                <c:pt idx="5501">
                  <c:v>1270.0</c:v>
                </c:pt>
                <c:pt idx="5502">
                  <c:v>1271.0</c:v>
                </c:pt>
                <c:pt idx="5503">
                  <c:v>1271.0</c:v>
                </c:pt>
                <c:pt idx="5504">
                  <c:v>1272.0</c:v>
                </c:pt>
                <c:pt idx="5505">
                  <c:v>1272.0</c:v>
                </c:pt>
                <c:pt idx="5506">
                  <c:v>1272.0</c:v>
                </c:pt>
                <c:pt idx="5507">
                  <c:v>1273.0</c:v>
                </c:pt>
                <c:pt idx="5508">
                  <c:v>1274.0</c:v>
                </c:pt>
                <c:pt idx="5509">
                  <c:v>1274.0</c:v>
                </c:pt>
                <c:pt idx="5510">
                  <c:v>1274.0</c:v>
                </c:pt>
                <c:pt idx="5511">
                  <c:v>1275.0</c:v>
                </c:pt>
                <c:pt idx="5512">
                  <c:v>1276.0</c:v>
                </c:pt>
                <c:pt idx="5513">
                  <c:v>1276.0</c:v>
                </c:pt>
                <c:pt idx="5514">
                  <c:v>1276.0</c:v>
                </c:pt>
                <c:pt idx="5515">
                  <c:v>1276.0</c:v>
                </c:pt>
                <c:pt idx="5516">
                  <c:v>1276.0</c:v>
                </c:pt>
                <c:pt idx="5517">
                  <c:v>1276.0</c:v>
                </c:pt>
                <c:pt idx="5518">
                  <c:v>1277.0</c:v>
                </c:pt>
                <c:pt idx="5519">
                  <c:v>1277.0</c:v>
                </c:pt>
                <c:pt idx="5520">
                  <c:v>1277.0</c:v>
                </c:pt>
                <c:pt idx="5521">
                  <c:v>1277.0</c:v>
                </c:pt>
                <c:pt idx="5522">
                  <c:v>1277.0</c:v>
                </c:pt>
                <c:pt idx="5523">
                  <c:v>1277.0</c:v>
                </c:pt>
                <c:pt idx="5524">
                  <c:v>1277.0</c:v>
                </c:pt>
                <c:pt idx="5525">
                  <c:v>1278.0</c:v>
                </c:pt>
                <c:pt idx="5526">
                  <c:v>1279.0</c:v>
                </c:pt>
                <c:pt idx="5527">
                  <c:v>1280.0</c:v>
                </c:pt>
                <c:pt idx="5528">
                  <c:v>1280.0</c:v>
                </c:pt>
                <c:pt idx="5529">
                  <c:v>1280.0</c:v>
                </c:pt>
                <c:pt idx="5530">
                  <c:v>1280.0</c:v>
                </c:pt>
                <c:pt idx="5531">
                  <c:v>1280.0</c:v>
                </c:pt>
                <c:pt idx="5532">
                  <c:v>1281.0</c:v>
                </c:pt>
                <c:pt idx="5533">
                  <c:v>1282.0</c:v>
                </c:pt>
                <c:pt idx="5534">
                  <c:v>1282.0</c:v>
                </c:pt>
                <c:pt idx="5535">
                  <c:v>1283.0</c:v>
                </c:pt>
                <c:pt idx="5536">
                  <c:v>1283.0</c:v>
                </c:pt>
                <c:pt idx="5537">
                  <c:v>1283.0</c:v>
                </c:pt>
                <c:pt idx="5538">
                  <c:v>1283.0</c:v>
                </c:pt>
                <c:pt idx="5539">
                  <c:v>1283.0</c:v>
                </c:pt>
                <c:pt idx="5540">
                  <c:v>1284.0</c:v>
                </c:pt>
                <c:pt idx="5541">
                  <c:v>1284.0</c:v>
                </c:pt>
                <c:pt idx="5542">
                  <c:v>1284.0</c:v>
                </c:pt>
                <c:pt idx="5543">
                  <c:v>1284.0</c:v>
                </c:pt>
                <c:pt idx="5544">
                  <c:v>1284.0</c:v>
                </c:pt>
                <c:pt idx="5545">
                  <c:v>1284.0</c:v>
                </c:pt>
                <c:pt idx="5546">
                  <c:v>1284.0</c:v>
                </c:pt>
                <c:pt idx="5547">
                  <c:v>1284.0</c:v>
                </c:pt>
                <c:pt idx="5548">
                  <c:v>1284.0</c:v>
                </c:pt>
                <c:pt idx="5549">
                  <c:v>1284.0</c:v>
                </c:pt>
                <c:pt idx="5550">
                  <c:v>1284.0</c:v>
                </c:pt>
                <c:pt idx="5551">
                  <c:v>1284.0</c:v>
                </c:pt>
                <c:pt idx="5552">
                  <c:v>1284.0</c:v>
                </c:pt>
                <c:pt idx="5553">
                  <c:v>1285.0</c:v>
                </c:pt>
                <c:pt idx="5554">
                  <c:v>1285.0</c:v>
                </c:pt>
                <c:pt idx="5555">
                  <c:v>1285.0</c:v>
                </c:pt>
                <c:pt idx="5556">
                  <c:v>1286.0</c:v>
                </c:pt>
                <c:pt idx="5557">
                  <c:v>1287.0</c:v>
                </c:pt>
                <c:pt idx="5558">
                  <c:v>1287.0</c:v>
                </c:pt>
                <c:pt idx="5559">
                  <c:v>1287.0</c:v>
                </c:pt>
                <c:pt idx="5560">
                  <c:v>1287.0</c:v>
                </c:pt>
                <c:pt idx="5561">
                  <c:v>1287.0</c:v>
                </c:pt>
                <c:pt idx="5562">
                  <c:v>1288.0</c:v>
                </c:pt>
                <c:pt idx="5563">
                  <c:v>1289.0</c:v>
                </c:pt>
                <c:pt idx="5564">
                  <c:v>1289.0</c:v>
                </c:pt>
                <c:pt idx="5565">
                  <c:v>1290.0</c:v>
                </c:pt>
                <c:pt idx="5566">
                  <c:v>1291.0</c:v>
                </c:pt>
                <c:pt idx="5567">
                  <c:v>1291.0</c:v>
                </c:pt>
                <c:pt idx="5568">
                  <c:v>1291.0</c:v>
                </c:pt>
                <c:pt idx="5569">
                  <c:v>1292.0</c:v>
                </c:pt>
                <c:pt idx="5570">
                  <c:v>1293.0</c:v>
                </c:pt>
                <c:pt idx="5571">
                  <c:v>1294.0</c:v>
                </c:pt>
                <c:pt idx="5572">
                  <c:v>1294.0</c:v>
                </c:pt>
                <c:pt idx="5573">
                  <c:v>1294.0</c:v>
                </c:pt>
                <c:pt idx="5574">
                  <c:v>1294.0</c:v>
                </c:pt>
                <c:pt idx="5575">
                  <c:v>1294.0</c:v>
                </c:pt>
                <c:pt idx="5576">
                  <c:v>1294.0</c:v>
                </c:pt>
                <c:pt idx="5577">
                  <c:v>1294.0</c:v>
                </c:pt>
                <c:pt idx="5578">
                  <c:v>1294.0</c:v>
                </c:pt>
                <c:pt idx="5579">
                  <c:v>1294.0</c:v>
                </c:pt>
                <c:pt idx="5580">
                  <c:v>1294.0</c:v>
                </c:pt>
                <c:pt idx="5581">
                  <c:v>1294.0</c:v>
                </c:pt>
                <c:pt idx="5582">
                  <c:v>1295.0</c:v>
                </c:pt>
                <c:pt idx="5583">
                  <c:v>1295.0</c:v>
                </c:pt>
                <c:pt idx="5584">
                  <c:v>1295.0</c:v>
                </c:pt>
                <c:pt idx="5585">
                  <c:v>1295.0</c:v>
                </c:pt>
                <c:pt idx="5586">
                  <c:v>1295.0</c:v>
                </c:pt>
                <c:pt idx="5587">
                  <c:v>1296.0</c:v>
                </c:pt>
                <c:pt idx="5588">
                  <c:v>1296.0</c:v>
                </c:pt>
                <c:pt idx="5589">
                  <c:v>1296.0</c:v>
                </c:pt>
                <c:pt idx="5590">
                  <c:v>1296.0</c:v>
                </c:pt>
                <c:pt idx="5591">
                  <c:v>1296.0</c:v>
                </c:pt>
                <c:pt idx="5592">
                  <c:v>1296.0</c:v>
                </c:pt>
                <c:pt idx="5593">
                  <c:v>1297.0</c:v>
                </c:pt>
                <c:pt idx="5594">
                  <c:v>1297.0</c:v>
                </c:pt>
                <c:pt idx="5595">
                  <c:v>1298.0</c:v>
                </c:pt>
                <c:pt idx="5596">
                  <c:v>1298.0</c:v>
                </c:pt>
                <c:pt idx="5597">
                  <c:v>1298.0</c:v>
                </c:pt>
                <c:pt idx="5598">
                  <c:v>1299.0</c:v>
                </c:pt>
                <c:pt idx="5599">
                  <c:v>1299.0</c:v>
                </c:pt>
                <c:pt idx="5600">
                  <c:v>1299.0</c:v>
                </c:pt>
                <c:pt idx="5601">
                  <c:v>1299.0</c:v>
                </c:pt>
                <c:pt idx="5602">
                  <c:v>1300.0</c:v>
                </c:pt>
                <c:pt idx="5603">
                  <c:v>1300.0</c:v>
                </c:pt>
                <c:pt idx="5604">
                  <c:v>1300.0</c:v>
                </c:pt>
                <c:pt idx="5605">
                  <c:v>1300.0</c:v>
                </c:pt>
                <c:pt idx="5606">
                  <c:v>1301.0</c:v>
                </c:pt>
                <c:pt idx="5607">
                  <c:v>1302.0</c:v>
                </c:pt>
                <c:pt idx="5608">
                  <c:v>1302.0</c:v>
                </c:pt>
                <c:pt idx="5609">
                  <c:v>1302.0</c:v>
                </c:pt>
                <c:pt idx="5610">
                  <c:v>1303.0</c:v>
                </c:pt>
                <c:pt idx="5611">
                  <c:v>1304.0</c:v>
                </c:pt>
                <c:pt idx="5612">
                  <c:v>1305.0</c:v>
                </c:pt>
                <c:pt idx="5613">
                  <c:v>1306.0</c:v>
                </c:pt>
                <c:pt idx="5614">
                  <c:v>1306.0</c:v>
                </c:pt>
                <c:pt idx="5615">
                  <c:v>1306.0</c:v>
                </c:pt>
                <c:pt idx="5616">
                  <c:v>1306.0</c:v>
                </c:pt>
                <c:pt idx="5617">
                  <c:v>1306.0</c:v>
                </c:pt>
                <c:pt idx="5618">
                  <c:v>1306.0</c:v>
                </c:pt>
                <c:pt idx="5619">
                  <c:v>1306.0</c:v>
                </c:pt>
                <c:pt idx="5620">
                  <c:v>1306.0</c:v>
                </c:pt>
                <c:pt idx="5621">
                  <c:v>1306.0</c:v>
                </c:pt>
                <c:pt idx="5622">
                  <c:v>1306.0</c:v>
                </c:pt>
                <c:pt idx="5623">
                  <c:v>1306.0</c:v>
                </c:pt>
                <c:pt idx="5624">
                  <c:v>1306.0</c:v>
                </c:pt>
                <c:pt idx="5625">
                  <c:v>1306.0</c:v>
                </c:pt>
                <c:pt idx="5626">
                  <c:v>1307.0</c:v>
                </c:pt>
                <c:pt idx="5627">
                  <c:v>1307.0</c:v>
                </c:pt>
                <c:pt idx="5628">
                  <c:v>1307.0</c:v>
                </c:pt>
                <c:pt idx="5629">
                  <c:v>1308.0</c:v>
                </c:pt>
                <c:pt idx="5630">
                  <c:v>1309.0</c:v>
                </c:pt>
                <c:pt idx="5631">
                  <c:v>1310.0</c:v>
                </c:pt>
                <c:pt idx="5632">
                  <c:v>1310.0</c:v>
                </c:pt>
                <c:pt idx="5633">
                  <c:v>1310.0</c:v>
                </c:pt>
                <c:pt idx="5634">
                  <c:v>1310.0</c:v>
                </c:pt>
                <c:pt idx="5635">
                  <c:v>1310.0</c:v>
                </c:pt>
                <c:pt idx="5636">
                  <c:v>1310.0</c:v>
                </c:pt>
                <c:pt idx="5637">
                  <c:v>1310.0</c:v>
                </c:pt>
                <c:pt idx="5638">
                  <c:v>1310.0</c:v>
                </c:pt>
                <c:pt idx="5639">
                  <c:v>1310.0</c:v>
                </c:pt>
                <c:pt idx="5640">
                  <c:v>1310.0</c:v>
                </c:pt>
                <c:pt idx="5641">
                  <c:v>1310.0</c:v>
                </c:pt>
                <c:pt idx="5642">
                  <c:v>1310.0</c:v>
                </c:pt>
                <c:pt idx="5643">
                  <c:v>1310.0</c:v>
                </c:pt>
                <c:pt idx="5644">
                  <c:v>1310.0</c:v>
                </c:pt>
                <c:pt idx="5645">
                  <c:v>1310.0</c:v>
                </c:pt>
                <c:pt idx="5646">
                  <c:v>1310.0</c:v>
                </c:pt>
                <c:pt idx="5647">
                  <c:v>1311.0</c:v>
                </c:pt>
                <c:pt idx="5648">
                  <c:v>1311.0</c:v>
                </c:pt>
                <c:pt idx="5649">
                  <c:v>1312.0</c:v>
                </c:pt>
                <c:pt idx="5650">
                  <c:v>1312.0</c:v>
                </c:pt>
                <c:pt idx="5651">
                  <c:v>1312.0</c:v>
                </c:pt>
                <c:pt idx="5652">
                  <c:v>1312.0</c:v>
                </c:pt>
                <c:pt idx="5653">
                  <c:v>1312.0</c:v>
                </c:pt>
                <c:pt idx="5654">
                  <c:v>1312.0</c:v>
                </c:pt>
                <c:pt idx="5655">
                  <c:v>1312.0</c:v>
                </c:pt>
                <c:pt idx="5656">
                  <c:v>1313.0</c:v>
                </c:pt>
                <c:pt idx="5657">
                  <c:v>1313.0</c:v>
                </c:pt>
                <c:pt idx="5658">
                  <c:v>1313.0</c:v>
                </c:pt>
                <c:pt idx="5659">
                  <c:v>1313.0</c:v>
                </c:pt>
                <c:pt idx="5660">
                  <c:v>1313.0</c:v>
                </c:pt>
                <c:pt idx="5661">
                  <c:v>1313.0</c:v>
                </c:pt>
                <c:pt idx="5662">
                  <c:v>1313.0</c:v>
                </c:pt>
                <c:pt idx="5663">
                  <c:v>1313.0</c:v>
                </c:pt>
                <c:pt idx="5664">
                  <c:v>1314.0</c:v>
                </c:pt>
                <c:pt idx="5665">
                  <c:v>1315.0</c:v>
                </c:pt>
                <c:pt idx="5666">
                  <c:v>1316.0</c:v>
                </c:pt>
                <c:pt idx="5667">
                  <c:v>1316.0</c:v>
                </c:pt>
                <c:pt idx="5668">
                  <c:v>1316.0</c:v>
                </c:pt>
                <c:pt idx="5669">
                  <c:v>1317.0</c:v>
                </c:pt>
                <c:pt idx="5670">
                  <c:v>1317.0</c:v>
                </c:pt>
                <c:pt idx="5671">
                  <c:v>1317.0</c:v>
                </c:pt>
                <c:pt idx="5672">
                  <c:v>1317.0</c:v>
                </c:pt>
                <c:pt idx="5673">
                  <c:v>1318.0</c:v>
                </c:pt>
                <c:pt idx="5674">
                  <c:v>1319.0</c:v>
                </c:pt>
                <c:pt idx="5675">
                  <c:v>1320.0</c:v>
                </c:pt>
                <c:pt idx="5676">
                  <c:v>1320.0</c:v>
                </c:pt>
                <c:pt idx="5677">
                  <c:v>1321.0</c:v>
                </c:pt>
                <c:pt idx="5678">
                  <c:v>1321.0</c:v>
                </c:pt>
                <c:pt idx="5679">
                  <c:v>1322.0</c:v>
                </c:pt>
                <c:pt idx="5680">
                  <c:v>1322.0</c:v>
                </c:pt>
                <c:pt idx="5681">
                  <c:v>1323.0</c:v>
                </c:pt>
                <c:pt idx="5682">
                  <c:v>1323.0</c:v>
                </c:pt>
                <c:pt idx="5683">
                  <c:v>1324.0</c:v>
                </c:pt>
                <c:pt idx="5684">
                  <c:v>1324.0</c:v>
                </c:pt>
                <c:pt idx="5685">
                  <c:v>1324.0</c:v>
                </c:pt>
                <c:pt idx="5686">
                  <c:v>1324.0</c:v>
                </c:pt>
                <c:pt idx="5687">
                  <c:v>1324.0</c:v>
                </c:pt>
                <c:pt idx="5688">
                  <c:v>1324.0</c:v>
                </c:pt>
                <c:pt idx="5689">
                  <c:v>1324.0</c:v>
                </c:pt>
                <c:pt idx="5690">
                  <c:v>1324.0</c:v>
                </c:pt>
                <c:pt idx="5691">
                  <c:v>1324.0</c:v>
                </c:pt>
                <c:pt idx="5692">
                  <c:v>1325.0</c:v>
                </c:pt>
                <c:pt idx="5693">
                  <c:v>1325.0</c:v>
                </c:pt>
                <c:pt idx="5694">
                  <c:v>1326.0</c:v>
                </c:pt>
                <c:pt idx="5695">
                  <c:v>1327.0</c:v>
                </c:pt>
                <c:pt idx="5696">
                  <c:v>1328.0</c:v>
                </c:pt>
                <c:pt idx="5697">
                  <c:v>1329.0</c:v>
                </c:pt>
                <c:pt idx="5698">
                  <c:v>1329.0</c:v>
                </c:pt>
                <c:pt idx="5699">
                  <c:v>1329.0</c:v>
                </c:pt>
                <c:pt idx="5700">
                  <c:v>1329.0</c:v>
                </c:pt>
                <c:pt idx="5701">
                  <c:v>1329.0</c:v>
                </c:pt>
                <c:pt idx="5702">
                  <c:v>1329.0</c:v>
                </c:pt>
                <c:pt idx="5703">
                  <c:v>1329.0</c:v>
                </c:pt>
                <c:pt idx="5704">
                  <c:v>1329.0</c:v>
                </c:pt>
                <c:pt idx="5705">
                  <c:v>1329.0</c:v>
                </c:pt>
                <c:pt idx="5706">
                  <c:v>1329.0</c:v>
                </c:pt>
                <c:pt idx="5707">
                  <c:v>1329.0</c:v>
                </c:pt>
                <c:pt idx="5708">
                  <c:v>1329.0</c:v>
                </c:pt>
                <c:pt idx="5709">
                  <c:v>1329.0</c:v>
                </c:pt>
                <c:pt idx="5710">
                  <c:v>1329.0</c:v>
                </c:pt>
                <c:pt idx="5711">
                  <c:v>1329.0</c:v>
                </c:pt>
                <c:pt idx="5712">
                  <c:v>1329.0</c:v>
                </c:pt>
                <c:pt idx="5713">
                  <c:v>1329.0</c:v>
                </c:pt>
                <c:pt idx="5714">
                  <c:v>1329.0</c:v>
                </c:pt>
                <c:pt idx="5715">
                  <c:v>1329.0</c:v>
                </c:pt>
                <c:pt idx="5716">
                  <c:v>1329.0</c:v>
                </c:pt>
                <c:pt idx="5717">
                  <c:v>1329.0</c:v>
                </c:pt>
                <c:pt idx="5718">
                  <c:v>1329.0</c:v>
                </c:pt>
                <c:pt idx="5719">
                  <c:v>1329.0</c:v>
                </c:pt>
                <c:pt idx="5720">
                  <c:v>1329.0</c:v>
                </c:pt>
                <c:pt idx="5721">
                  <c:v>1329.0</c:v>
                </c:pt>
                <c:pt idx="5722">
                  <c:v>1329.0</c:v>
                </c:pt>
                <c:pt idx="5723">
                  <c:v>1330.0</c:v>
                </c:pt>
                <c:pt idx="5724">
                  <c:v>1330.0</c:v>
                </c:pt>
                <c:pt idx="5725">
                  <c:v>1330.0</c:v>
                </c:pt>
                <c:pt idx="5726">
                  <c:v>1330.0</c:v>
                </c:pt>
                <c:pt idx="5727">
                  <c:v>1330.0</c:v>
                </c:pt>
                <c:pt idx="5728">
                  <c:v>1330.0</c:v>
                </c:pt>
                <c:pt idx="5729">
                  <c:v>1331.0</c:v>
                </c:pt>
                <c:pt idx="5730">
                  <c:v>1331.0</c:v>
                </c:pt>
                <c:pt idx="5731">
                  <c:v>1331.0</c:v>
                </c:pt>
                <c:pt idx="5732">
                  <c:v>1331.0</c:v>
                </c:pt>
                <c:pt idx="5733">
                  <c:v>1331.0</c:v>
                </c:pt>
                <c:pt idx="5734">
                  <c:v>1331.0</c:v>
                </c:pt>
                <c:pt idx="5735">
                  <c:v>1331.0</c:v>
                </c:pt>
                <c:pt idx="5736">
                  <c:v>1331.0</c:v>
                </c:pt>
                <c:pt idx="5737">
                  <c:v>1331.0</c:v>
                </c:pt>
                <c:pt idx="5738">
                  <c:v>1331.0</c:v>
                </c:pt>
                <c:pt idx="5739">
                  <c:v>1331.0</c:v>
                </c:pt>
                <c:pt idx="5740">
                  <c:v>1331.0</c:v>
                </c:pt>
                <c:pt idx="5741">
                  <c:v>1332.0</c:v>
                </c:pt>
                <c:pt idx="5742">
                  <c:v>1333.0</c:v>
                </c:pt>
                <c:pt idx="5743">
                  <c:v>1333.0</c:v>
                </c:pt>
                <c:pt idx="5744">
                  <c:v>1333.0</c:v>
                </c:pt>
                <c:pt idx="5745">
                  <c:v>1333.0</c:v>
                </c:pt>
                <c:pt idx="5746">
                  <c:v>1333.0</c:v>
                </c:pt>
                <c:pt idx="5747">
                  <c:v>1334.0</c:v>
                </c:pt>
                <c:pt idx="5748">
                  <c:v>1334.0</c:v>
                </c:pt>
                <c:pt idx="5749">
                  <c:v>1334.0</c:v>
                </c:pt>
                <c:pt idx="5750">
                  <c:v>1334.0</c:v>
                </c:pt>
                <c:pt idx="5751">
                  <c:v>1335.0</c:v>
                </c:pt>
                <c:pt idx="5752">
                  <c:v>1335.0</c:v>
                </c:pt>
                <c:pt idx="5753">
                  <c:v>1336.0</c:v>
                </c:pt>
                <c:pt idx="5754">
                  <c:v>1336.0</c:v>
                </c:pt>
                <c:pt idx="5755">
                  <c:v>1336.0</c:v>
                </c:pt>
                <c:pt idx="5756">
                  <c:v>1336.0</c:v>
                </c:pt>
                <c:pt idx="5757">
                  <c:v>1336.0</c:v>
                </c:pt>
                <c:pt idx="5758">
                  <c:v>1336.0</c:v>
                </c:pt>
                <c:pt idx="5759">
                  <c:v>1336.0</c:v>
                </c:pt>
                <c:pt idx="5760">
                  <c:v>1336.0</c:v>
                </c:pt>
                <c:pt idx="5761">
                  <c:v>1336.0</c:v>
                </c:pt>
                <c:pt idx="5762">
                  <c:v>1336.0</c:v>
                </c:pt>
                <c:pt idx="5763">
                  <c:v>1336.0</c:v>
                </c:pt>
                <c:pt idx="5764">
                  <c:v>1336.0</c:v>
                </c:pt>
                <c:pt idx="5765">
                  <c:v>1336.0</c:v>
                </c:pt>
                <c:pt idx="5766">
                  <c:v>1336.0</c:v>
                </c:pt>
                <c:pt idx="5767">
                  <c:v>1337.0</c:v>
                </c:pt>
                <c:pt idx="5768">
                  <c:v>1338.0</c:v>
                </c:pt>
                <c:pt idx="5769">
                  <c:v>1338.0</c:v>
                </c:pt>
                <c:pt idx="5770">
                  <c:v>1338.0</c:v>
                </c:pt>
                <c:pt idx="5771">
                  <c:v>1338.0</c:v>
                </c:pt>
                <c:pt idx="5772">
                  <c:v>1338.0</c:v>
                </c:pt>
                <c:pt idx="5773">
                  <c:v>1338.0</c:v>
                </c:pt>
                <c:pt idx="5774">
                  <c:v>1338.0</c:v>
                </c:pt>
                <c:pt idx="5775">
                  <c:v>1338.0</c:v>
                </c:pt>
                <c:pt idx="5776">
                  <c:v>1338.0</c:v>
                </c:pt>
                <c:pt idx="5777">
                  <c:v>1338.0</c:v>
                </c:pt>
                <c:pt idx="5778">
                  <c:v>1338.0</c:v>
                </c:pt>
                <c:pt idx="5779">
                  <c:v>1338.0</c:v>
                </c:pt>
                <c:pt idx="5780">
                  <c:v>1338.0</c:v>
                </c:pt>
                <c:pt idx="5781">
                  <c:v>1339.0</c:v>
                </c:pt>
                <c:pt idx="5782">
                  <c:v>1339.0</c:v>
                </c:pt>
                <c:pt idx="5783">
                  <c:v>1339.0</c:v>
                </c:pt>
                <c:pt idx="5784">
                  <c:v>1339.0</c:v>
                </c:pt>
                <c:pt idx="5785">
                  <c:v>1339.0</c:v>
                </c:pt>
                <c:pt idx="5786">
                  <c:v>1339.0</c:v>
                </c:pt>
                <c:pt idx="5787">
                  <c:v>1339.0</c:v>
                </c:pt>
                <c:pt idx="5788">
                  <c:v>1339.0</c:v>
                </c:pt>
                <c:pt idx="5789">
                  <c:v>1339.0</c:v>
                </c:pt>
                <c:pt idx="5790">
                  <c:v>1339.0</c:v>
                </c:pt>
                <c:pt idx="5791">
                  <c:v>1339.0</c:v>
                </c:pt>
                <c:pt idx="5792">
                  <c:v>1339.0</c:v>
                </c:pt>
                <c:pt idx="5793">
                  <c:v>1339.0</c:v>
                </c:pt>
                <c:pt idx="5794">
                  <c:v>1339.0</c:v>
                </c:pt>
                <c:pt idx="5795">
                  <c:v>1339.0</c:v>
                </c:pt>
                <c:pt idx="5796">
                  <c:v>1339.0</c:v>
                </c:pt>
                <c:pt idx="5797">
                  <c:v>1339.0</c:v>
                </c:pt>
                <c:pt idx="5798">
                  <c:v>1339.0</c:v>
                </c:pt>
                <c:pt idx="5799">
                  <c:v>1339.0</c:v>
                </c:pt>
                <c:pt idx="5800">
                  <c:v>1339.0</c:v>
                </c:pt>
                <c:pt idx="5801">
                  <c:v>1339.0</c:v>
                </c:pt>
                <c:pt idx="5802">
                  <c:v>1339.0</c:v>
                </c:pt>
                <c:pt idx="5803">
                  <c:v>1339.0</c:v>
                </c:pt>
                <c:pt idx="5804">
                  <c:v>1339.0</c:v>
                </c:pt>
                <c:pt idx="5805">
                  <c:v>1339.0</c:v>
                </c:pt>
                <c:pt idx="5806">
                  <c:v>1339.0</c:v>
                </c:pt>
                <c:pt idx="5807">
                  <c:v>1339.0</c:v>
                </c:pt>
                <c:pt idx="5808">
                  <c:v>1339.0</c:v>
                </c:pt>
                <c:pt idx="5809">
                  <c:v>1339.0</c:v>
                </c:pt>
                <c:pt idx="5810">
                  <c:v>1339.0</c:v>
                </c:pt>
                <c:pt idx="5811">
                  <c:v>1339.0</c:v>
                </c:pt>
                <c:pt idx="5812">
                  <c:v>1339.0</c:v>
                </c:pt>
                <c:pt idx="5813">
                  <c:v>1339.0</c:v>
                </c:pt>
                <c:pt idx="5814">
                  <c:v>1339.0</c:v>
                </c:pt>
                <c:pt idx="5815">
                  <c:v>1339.0</c:v>
                </c:pt>
                <c:pt idx="5816">
                  <c:v>1339.0</c:v>
                </c:pt>
                <c:pt idx="5817">
                  <c:v>1339.0</c:v>
                </c:pt>
                <c:pt idx="5818">
                  <c:v>1339.0</c:v>
                </c:pt>
                <c:pt idx="5819">
                  <c:v>1339.0</c:v>
                </c:pt>
                <c:pt idx="5820">
                  <c:v>1339.0</c:v>
                </c:pt>
                <c:pt idx="5821">
                  <c:v>1339.0</c:v>
                </c:pt>
                <c:pt idx="5822">
                  <c:v>1339.0</c:v>
                </c:pt>
                <c:pt idx="5823">
                  <c:v>1339.0</c:v>
                </c:pt>
                <c:pt idx="5824">
                  <c:v>1339.0</c:v>
                </c:pt>
                <c:pt idx="5825">
                  <c:v>1339.0</c:v>
                </c:pt>
                <c:pt idx="5826">
                  <c:v>1339.0</c:v>
                </c:pt>
                <c:pt idx="5827">
                  <c:v>1339.0</c:v>
                </c:pt>
                <c:pt idx="5828">
                  <c:v>1339.0</c:v>
                </c:pt>
                <c:pt idx="5829">
                  <c:v>1339.0</c:v>
                </c:pt>
                <c:pt idx="5830">
                  <c:v>1339.0</c:v>
                </c:pt>
                <c:pt idx="5831">
                  <c:v>1339.0</c:v>
                </c:pt>
                <c:pt idx="5832">
                  <c:v>1339.0</c:v>
                </c:pt>
                <c:pt idx="5833">
                  <c:v>1339.0</c:v>
                </c:pt>
                <c:pt idx="5834">
                  <c:v>1339.0</c:v>
                </c:pt>
                <c:pt idx="5835">
                  <c:v>1339.0</c:v>
                </c:pt>
                <c:pt idx="5836">
                  <c:v>1339.0</c:v>
                </c:pt>
                <c:pt idx="5837">
                  <c:v>1339.0</c:v>
                </c:pt>
                <c:pt idx="5838">
                  <c:v>1339.0</c:v>
                </c:pt>
                <c:pt idx="5839">
                  <c:v>1339.0</c:v>
                </c:pt>
                <c:pt idx="5840">
                  <c:v>1339.0</c:v>
                </c:pt>
                <c:pt idx="5841">
                  <c:v>1339.0</c:v>
                </c:pt>
                <c:pt idx="5842">
                  <c:v>1339.0</c:v>
                </c:pt>
                <c:pt idx="5843">
                  <c:v>1340.0</c:v>
                </c:pt>
                <c:pt idx="5844">
                  <c:v>1340.0</c:v>
                </c:pt>
                <c:pt idx="5845">
                  <c:v>1340.0</c:v>
                </c:pt>
                <c:pt idx="5846">
                  <c:v>1340.0</c:v>
                </c:pt>
                <c:pt idx="5847">
                  <c:v>1341.0</c:v>
                </c:pt>
                <c:pt idx="5848">
                  <c:v>1342.0</c:v>
                </c:pt>
                <c:pt idx="5849">
                  <c:v>1343.0</c:v>
                </c:pt>
                <c:pt idx="5850">
                  <c:v>1343.0</c:v>
                </c:pt>
                <c:pt idx="5851">
                  <c:v>1343.0</c:v>
                </c:pt>
                <c:pt idx="5852">
                  <c:v>1344.0</c:v>
                </c:pt>
                <c:pt idx="5853">
                  <c:v>1344.0</c:v>
                </c:pt>
                <c:pt idx="5854">
                  <c:v>1344.0</c:v>
                </c:pt>
                <c:pt idx="5855">
                  <c:v>1344.0</c:v>
                </c:pt>
                <c:pt idx="5856">
                  <c:v>1344.0</c:v>
                </c:pt>
                <c:pt idx="5857">
                  <c:v>1344.0</c:v>
                </c:pt>
                <c:pt idx="5858">
                  <c:v>1345.0</c:v>
                </c:pt>
                <c:pt idx="5859">
                  <c:v>1345.0</c:v>
                </c:pt>
                <c:pt idx="5860">
                  <c:v>1346.0</c:v>
                </c:pt>
                <c:pt idx="5861">
                  <c:v>1346.0</c:v>
                </c:pt>
                <c:pt idx="5862">
                  <c:v>1347.0</c:v>
                </c:pt>
                <c:pt idx="5863">
                  <c:v>1348.0</c:v>
                </c:pt>
                <c:pt idx="5864">
                  <c:v>1348.0</c:v>
                </c:pt>
                <c:pt idx="5865">
                  <c:v>1348.0</c:v>
                </c:pt>
                <c:pt idx="5866">
                  <c:v>1348.0</c:v>
                </c:pt>
                <c:pt idx="5867">
                  <c:v>1348.0</c:v>
                </c:pt>
                <c:pt idx="5868">
                  <c:v>1348.0</c:v>
                </c:pt>
                <c:pt idx="5869">
                  <c:v>1349.0</c:v>
                </c:pt>
                <c:pt idx="5870">
                  <c:v>1350.0</c:v>
                </c:pt>
                <c:pt idx="5871">
                  <c:v>1350.0</c:v>
                </c:pt>
                <c:pt idx="5872">
                  <c:v>1350.0</c:v>
                </c:pt>
                <c:pt idx="5873">
                  <c:v>1350.0</c:v>
                </c:pt>
                <c:pt idx="5874">
                  <c:v>1350.0</c:v>
                </c:pt>
                <c:pt idx="5875">
                  <c:v>1350.0</c:v>
                </c:pt>
                <c:pt idx="5876">
                  <c:v>1350.0</c:v>
                </c:pt>
                <c:pt idx="5877">
                  <c:v>1350.0</c:v>
                </c:pt>
                <c:pt idx="5878">
                  <c:v>1350.0</c:v>
                </c:pt>
                <c:pt idx="5879">
                  <c:v>1350.0</c:v>
                </c:pt>
                <c:pt idx="5880">
                  <c:v>1350.0</c:v>
                </c:pt>
                <c:pt idx="5881">
                  <c:v>1350.0</c:v>
                </c:pt>
                <c:pt idx="5882">
                  <c:v>1351.0</c:v>
                </c:pt>
                <c:pt idx="5883">
                  <c:v>1351.0</c:v>
                </c:pt>
                <c:pt idx="5884">
                  <c:v>1352.0</c:v>
                </c:pt>
                <c:pt idx="5885">
                  <c:v>1352.0</c:v>
                </c:pt>
                <c:pt idx="5886">
                  <c:v>1352.0</c:v>
                </c:pt>
                <c:pt idx="5887">
                  <c:v>1352.0</c:v>
                </c:pt>
                <c:pt idx="5888">
                  <c:v>1352.0</c:v>
                </c:pt>
                <c:pt idx="5889">
                  <c:v>1352.0</c:v>
                </c:pt>
                <c:pt idx="5890">
                  <c:v>1352.0</c:v>
                </c:pt>
                <c:pt idx="5891">
                  <c:v>1352.0</c:v>
                </c:pt>
                <c:pt idx="5892">
                  <c:v>1353.0</c:v>
                </c:pt>
                <c:pt idx="5893">
                  <c:v>1354.0</c:v>
                </c:pt>
                <c:pt idx="5894">
                  <c:v>1354.0</c:v>
                </c:pt>
                <c:pt idx="5895">
                  <c:v>1354.0</c:v>
                </c:pt>
                <c:pt idx="5896">
                  <c:v>1355.0</c:v>
                </c:pt>
                <c:pt idx="5897">
                  <c:v>1355.0</c:v>
                </c:pt>
                <c:pt idx="5898">
                  <c:v>1355.0</c:v>
                </c:pt>
                <c:pt idx="5899">
                  <c:v>1355.0</c:v>
                </c:pt>
                <c:pt idx="5900">
                  <c:v>1355.0</c:v>
                </c:pt>
                <c:pt idx="5901">
                  <c:v>1355.0</c:v>
                </c:pt>
                <c:pt idx="5902">
                  <c:v>1355.0</c:v>
                </c:pt>
                <c:pt idx="5903">
                  <c:v>1355.0</c:v>
                </c:pt>
                <c:pt idx="5904">
                  <c:v>1355.0</c:v>
                </c:pt>
                <c:pt idx="5905">
                  <c:v>1355.0</c:v>
                </c:pt>
                <c:pt idx="5906">
                  <c:v>1355.0</c:v>
                </c:pt>
                <c:pt idx="5907">
                  <c:v>1355.0</c:v>
                </c:pt>
                <c:pt idx="5908">
                  <c:v>1355.0</c:v>
                </c:pt>
                <c:pt idx="5909">
                  <c:v>1355.0</c:v>
                </c:pt>
                <c:pt idx="5910">
                  <c:v>1355.0</c:v>
                </c:pt>
                <c:pt idx="5911">
                  <c:v>1355.0</c:v>
                </c:pt>
                <c:pt idx="5912">
                  <c:v>1355.0</c:v>
                </c:pt>
                <c:pt idx="5913">
                  <c:v>1355.0</c:v>
                </c:pt>
                <c:pt idx="5914">
                  <c:v>1355.0</c:v>
                </c:pt>
                <c:pt idx="5915">
                  <c:v>1355.0</c:v>
                </c:pt>
                <c:pt idx="5916">
                  <c:v>1355.0</c:v>
                </c:pt>
                <c:pt idx="5917">
                  <c:v>1355.0</c:v>
                </c:pt>
                <c:pt idx="5918">
                  <c:v>1355.0</c:v>
                </c:pt>
                <c:pt idx="5919">
                  <c:v>1355.0</c:v>
                </c:pt>
                <c:pt idx="5920">
                  <c:v>1355.0</c:v>
                </c:pt>
                <c:pt idx="5921">
                  <c:v>1356.0</c:v>
                </c:pt>
                <c:pt idx="5922">
                  <c:v>1356.0</c:v>
                </c:pt>
                <c:pt idx="5923">
                  <c:v>1356.0</c:v>
                </c:pt>
                <c:pt idx="5924">
                  <c:v>1356.0</c:v>
                </c:pt>
                <c:pt idx="5925">
                  <c:v>1356.0</c:v>
                </c:pt>
                <c:pt idx="5926">
                  <c:v>1357.0</c:v>
                </c:pt>
                <c:pt idx="5927">
                  <c:v>1358.0</c:v>
                </c:pt>
                <c:pt idx="5928">
                  <c:v>1358.0</c:v>
                </c:pt>
                <c:pt idx="5929">
                  <c:v>1358.0</c:v>
                </c:pt>
                <c:pt idx="5930">
                  <c:v>1358.0</c:v>
                </c:pt>
                <c:pt idx="5931">
                  <c:v>1359.0</c:v>
                </c:pt>
                <c:pt idx="5932">
                  <c:v>1360.0</c:v>
                </c:pt>
                <c:pt idx="5933">
                  <c:v>1360.0</c:v>
                </c:pt>
                <c:pt idx="5934">
                  <c:v>1360.0</c:v>
                </c:pt>
                <c:pt idx="5935">
                  <c:v>1361.0</c:v>
                </c:pt>
                <c:pt idx="5936">
                  <c:v>1362.0</c:v>
                </c:pt>
                <c:pt idx="5937">
                  <c:v>1362.0</c:v>
                </c:pt>
                <c:pt idx="5938">
                  <c:v>1363.0</c:v>
                </c:pt>
                <c:pt idx="5939">
                  <c:v>1363.0</c:v>
                </c:pt>
                <c:pt idx="5940">
                  <c:v>1363.0</c:v>
                </c:pt>
                <c:pt idx="5941">
                  <c:v>1363.0</c:v>
                </c:pt>
                <c:pt idx="5942">
                  <c:v>1363.0</c:v>
                </c:pt>
                <c:pt idx="5943">
                  <c:v>1363.0</c:v>
                </c:pt>
                <c:pt idx="5944">
                  <c:v>1363.0</c:v>
                </c:pt>
                <c:pt idx="5945">
                  <c:v>1364.0</c:v>
                </c:pt>
                <c:pt idx="5946">
                  <c:v>1365.0</c:v>
                </c:pt>
                <c:pt idx="5947">
                  <c:v>1365.0</c:v>
                </c:pt>
                <c:pt idx="5948">
                  <c:v>1366.0</c:v>
                </c:pt>
                <c:pt idx="5949">
                  <c:v>1366.0</c:v>
                </c:pt>
                <c:pt idx="5950">
                  <c:v>1366.0</c:v>
                </c:pt>
                <c:pt idx="5951">
                  <c:v>1366.0</c:v>
                </c:pt>
                <c:pt idx="5952">
                  <c:v>1367.0</c:v>
                </c:pt>
                <c:pt idx="5953">
                  <c:v>1367.0</c:v>
                </c:pt>
                <c:pt idx="5954">
                  <c:v>1367.0</c:v>
                </c:pt>
                <c:pt idx="5955">
                  <c:v>1367.0</c:v>
                </c:pt>
                <c:pt idx="5956">
                  <c:v>1367.0</c:v>
                </c:pt>
                <c:pt idx="5957">
                  <c:v>1367.0</c:v>
                </c:pt>
                <c:pt idx="5958">
                  <c:v>1367.0</c:v>
                </c:pt>
                <c:pt idx="5959">
                  <c:v>1367.0</c:v>
                </c:pt>
                <c:pt idx="5960">
                  <c:v>1367.0</c:v>
                </c:pt>
                <c:pt idx="5961">
                  <c:v>1368.0</c:v>
                </c:pt>
                <c:pt idx="5962">
                  <c:v>1369.0</c:v>
                </c:pt>
                <c:pt idx="5963">
                  <c:v>1370.0</c:v>
                </c:pt>
                <c:pt idx="5964">
                  <c:v>1370.0</c:v>
                </c:pt>
                <c:pt idx="5965">
                  <c:v>1371.0</c:v>
                </c:pt>
                <c:pt idx="5966">
                  <c:v>1372.0</c:v>
                </c:pt>
                <c:pt idx="5967">
                  <c:v>1372.0</c:v>
                </c:pt>
                <c:pt idx="5968">
                  <c:v>1372.0</c:v>
                </c:pt>
                <c:pt idx="5969">
                  <c:v>1372.0</c:v>
                </c:pt>
                <c:pt idx="5970">
                  <c:v>1372.0</c:v>
                </c:pt>
                <c:pt idx="5971">
                  <c:v>1372.0</c:v>
                </c:pt>
                <c:pt idx="5972">
                  <c:v>1373.0</c:v>
                </c:pt>
                <c:pt idx="5973">
                  <c:v>1373.0</c:v>
                </c:pt>
                <c:pt idx="5974">
                  <c:v>1373.0</c:v>
                </c:pt>
                <c:pt idx="5975">
                  <c:v>1373.0</c:v>
                </c:pt>
                <c:pt idx="5976">
                  <c:v>1373.0</c:v>
                </c:pt>
                <c:pt idx="5977">
                  <c:v>1374.0</c:v>
                </c:pt>
                <c:pt idx="5978">
                  <c:v>1375.0</c:v>
                </c:pt>
                <c:pt idx="5979">
                  <c:v>1375.0</c:v>
                </c:pt>
                <c:pt idx="5980">
                  <c:v>1375.0</c:v>
                </c:pt>
                <c:pt idx="5981">
                  <c:v>1375.0</c:v>
                </c:pt>
                <c:pt idx="5982">
                  <c:v>1375.0</c:v>
                </c:pt>
                <c:pt idx="5983">
                  <c:v>1375.0</c:v>
                </c:pt>
                <c:pt idx="5984">
                  <c:v>1376.0</c:v>
                </c:pt>
                <c:pt idx="5985">
                  <c:v>1376.0</c:v>
                </c:pt>
                <c:pt idx="5986">
                  <c:v>1377.0</c:v>
                </c:pt>
                <c:pt idx="5987">
                  <c:v>1377.0</c:v>
                </c:pt>
                <c:pt idx="5988">
                  <c:v>1377.0</c:v>
                </c:pt>
                <c:pt idx="5989">
                  <c:v>1377.0</c:v>
                </c:pt>
                <c:pt idx="5990">
                  <c:v>1378.0</c:v>
                </c:pt>
                <c:pt idx="5991">
                  <c:v>1379.0</c:v>
                </c:pt>
                <c:pt idx="5992">
                  <c:v>1379.0</c:v>
                </c:pt>
                <c:pt idx="5993">
                  <c:v>1379.0</c:v>
                </c:pt>
                <c:pt idx="5994">
                  <c:v>1380.0</c:v>
                </c:pt>
                <c:pt idx="5995">
                  <c:v>1380.0</c:v>
                </c:pt>
                <c:pt idx="5996">
                  <c:v>1380.0</c:v>
                </c:pt>
                <c:pt idx="5997">
                  <c:v>1380.0</c:v>
                </c:pt>
                <c:pt idx="5998">
                  <c:v>1380.0</c:v>
                </c:pt>
                <c:pt idx="5999">
                  <c:v>1380.0</c:v>
                </c:pt>
                <c:pt idx="6000">
                  <c:v>1380.0</c:v>
                </c:pt>
                <c:pt idx="6001">
                  <c:v>1380.0</c:v>
                </c:pt>
                <c:pt idx="6002">
                  <c:v>1380.0</c:v>
                </c:pt>
                <c:pt idx="6003">
                  <c:v>1381.0</c:v>
                </c:pt>
                <c:pt idx="6004">
                  <c:v>1381.0</c:v>
                </c:pt>
                <c:pt idx="6005">
                  <c:v>1382.0</c:v>
                </c:pt>
                <c:pt idx="6006">
                  <c:v>1382.0</c:v>
                </c:pt>
                <c:pt idx="6007">
                  <c:v>1382.0</c:v>
                </c:pt>
                <c:pt idx="6008">
                  <c:v>1383.0</c:v>
                </c:pt>
                <c:pt idx="6009">
                  <c:v>1384.0</c:v>
                </c:pt>
                <c:pt idx="6010">
                  <c:v>1384.0</c:v>
                </c:pt>
                <c:pt idx="6011">
                  <c:v>1384.0</c:v>
                </c:pt>
                <c:pt idx="6012">
                  <c:v>1384.0</c:v>
                </c:pt>
                <c:pt idx="6013">
                  <c:v>1385.0</c:v>
                </c:pt>
                <c:pt idx="6014">
                  <c:v>1386.0</c:v>
                </c:pt>
                <c:pt idx="6015">
                  <c:v>1387.0</c:v>
                </c:pt>
                <c:pt idx="6016">
                  <c:v>1388.0</c:v>
                </c:pt>
                <c:pt idx="6017">
                  <c:v>1389.0</c:v>
                </c:pt>
                <c:pt idx="6018">
                  <c:v>1389.0</c:v>
                </c:pt>
                <c:pt idx="6019">
                  <c:v>1389.0</c:v>
                </c:pt>
                <c:pt idx="6020">
                  <c:v>1390.0</c:v>
                </c:pt>
                <c:pt idx="6021">
                  <c:v>1390.0</c:v>
                </c:pt>
                <c:pt idx="6022">
                  <c:v>1391.0</c:v>
                </c:pt>
                <c:pt idx="6023">
                  <c:v>1392.0</c:v>
                </c:pt>
                <c:pt idx="6024">
                  <c:v>1392.0</c:v>
                </c:pt>
                <c:pt idx="6025">
                  <c:v>1392.0</c:v>
                </c:pt>
                <c:pt idx="6026">
                  <c:v>1393.0</c:v>
                </c:pt>
                <c:pt idx="6027">
                  <c:v>1393.0</c:v>
                </c:pt>
                <c:pt idx="6028">
                  <c:v>1393.0</c:v>
                </c:pt>
                <c:pt idx="6029">
                  <c:v>1393.0</c:v>
                </c:pt>
                <c:pt idx="6030">
                  <c:v>1394.0</c:v>
                </c:pt>
                <c:pt idx="6031">
                  <c:v>1394.0</c:v>
                </c:pt>
                <c:pt idx="6032">
                  <c:v>1394.0</c:v>
                </c:pt>
                <c:pt idx="6033">
                  <c:v>1394.0</c:v>
                </c:pt>
                <c:pt idx="6034">
                  <c:v>1395.0</c:v>
                </c:pt>
                <c:pt idx="6035">
                  <c:v>1395.0</c:v>
                </c:pt>
                <c:pt idx="6036">
                  <c:v>1395.0</c:v>
                </c:pt>
                <c:pt idx="6037">
                  <c:v>1395.0</c:v>
                </c:pt>
                <c:pt idx="6038">
                  <c:v>1395.0</c:v>
                </c:pt>
                <c:pt idx="6039">
                  <c:v>1395.0</c:v>
                </c:pt>
                <c:pt idx="6040">
                  <c:v>1395.0</c:v>
                </c:pt>
                <c:pt idx="6041">
                  <c:v>1395.0</c:v>
                </c:pt>
                <c:pt idx="6042">
                  <c:v>1395.0</c:v>
                </c:pt>
                <c:pt idx="6043">
                  <c:v>1395.0</c:v>
                </c:pt>
                <c:pt idx="6044">
                  <c:v>1395.0</c:v>
                </c:pt>
                <c:pt idx="6045">
                  <c:v>1395.0</c:v>
                </c:pt>
                <c:pt idx="6046">
                  <c:v>1395.0</c:v>
                </c:pt>
                <c:pt idx="6047">
                  <c:v>1395.0</c:v>
                </c:pt>
                <c:pt idx="6048">
                  <c:v>1395.0</c:v>
                </c:pt>
                <c:pt idx="6049">
                  <c:v>1396.0</c:v>
                </c:pt>
                <c:pt idx="6050">
                  <c:v>1396.0</c:v>
                </c:pt>
                <c:pt idx="6051">
                  <c:v>1397.0</c:v>
                </c:pt>
                <c:pt idx="6052">
                  <c:v>1398.0</c:v>
                </c:pt>
                <c:pt idx="6053">
                  <c:v>1398.0</c:v>
                </c:pt>
                <c:pt idx="6054">
                  <c:v>1398.0</c:v>
                </c:pt>
                <c:pt idx="6055">
                  <c:v>1399.0</c:v>
                </c:pt>
                <c:pt idx="6056">
                  <c:v>1399.0</c:v>
                </c:pt>
                <c:pt idx="6057">
                  <c:v>1400.0</c:v>
                </c:pt>
                <c:pt idx="6058">
                  <c:v>1400.0</c:v>
                </c:pt>
                <c:pt idx="6059">
                  <c:v>1400.0</c:v>
                </c:pt>
                <c:pt idx="6060">
                  <c:v>1401.0</c:v>
                </c:pt>
                <c:pt idx="6061">
                  <c:v>1401.0</c:v>
                </c:pt>
                <c:pt idx="6062">
                  <c:v>1401.0</c:v>
                </c:pt>
                <c:pt idx="6063">
                  <c:v>1401.0</c:v>
                </c:pt>
                <c:pt idx="6064">
                  <c:v>1401.0</c:v>
                </c:pt>
                <c:pt idx="6065">
                  <c:v>1401.0</c:v>
                </c:pt>
                <c:pt idx="6066">
                  <c:v>1401.0</c:v>
                </c:pt>
                <c:pt idx="6067">
                  <c:v>1401.0</c:v>
                </c:pt>
                <c:pt idx="6068">
                  <c:v>1401.0</c:v>
                </c:pt>
                <c:pt idx="6069">
                  <c:v>1401.0</c:v>
                </c:pt>
                <c:pt idx="6070">
                  <c:v>1401.0</c:v>
                </c:pt>
                <c:pt idx="6071">
                  <c:v>1401.0</c:v>
                </c:pt>
                <c:pt idx="6072">
                  <c:v>1402.0</c:v>
                </c:pt>
                <c:pt idx="6073">
                  <c:v>1403.0</c:v>
                </c:pt>
                <c:pt idx="6074">
                  <c:v>1404.0</c:v>
                </c:pt>
                <c:pt idx="6075">
                  <c:v>1405.0</c:v>
                </c:pt>
                <c:pt idx="6076">
                  <c:v>1406.0</c:v>
                </c:pt>
                <c:pt idx="6077">
                  <c:v>1406.0</c:v>
                </c:pt>
                <c:pt idx="6078">
                  <c:v>1406.0</c:v>
                </c:pt>
                <c:pt idx="6079">
                  <c:v>1407.0</c:v>
                </c:pt>
                <c:pt idx="6080">
                  <c:v>1408.0</c:v>
                </c:pt>
                <c:pt idx="6081">
                  <c:v>1409.0</c:v>
                </c:pt>
                <c:pt idx="6082">
                  <c:v>1409.0</c:v>
                </c:pt>
                <c:pt idx="6083">
                  <c:v>1409.0</c:v>
                </c:pt>
                <c:pt idx="6084">
                  <c:v>1409.0</c:v>
                </c:pt>
                <c:pt idx="6085">
                  <c:v>1410.0</c:v>
                </c:pt>
                <c:pt idx="6086">
                  <c:v>1411.0</c:v>
                </c:pt>
                <c:pt idx="6087">
                  <c:v>1411.0</c:v>
                </c:pt>
                <c:pt idx="6088">
                  <c:v>1412.0</c:v>
                </c:pt>
                <c:pt idx="6089">
                  <c:v>1412.0</c:v>
                </c:pt>
                <c:pt idx="6090">
                  <c:v>1412.0</c:v>
                </c:pt>
                <c:pt idx="6091">
                  <c:v>1412.0</c:v>
                </c:pt>
                <c:pt idx="6092">
                  <c:v>1412.0</c:v>
                </c:pt>
                <c:pt idx="6093">
                  <c:v>1412.0</c:v>
                </c:pt>
                <c:pt idx="6094">
                  <c:v>1412.0</c:v>
                </c:pt>
                <c:pt idx="6095">
                  <c:v>1412.0</c:v>
                </c:pt>
                <c:pt idx="6096">
                  <c:v>1413.0</c:v>
                </c:pt>
                <c:pt idx="6097">
                  <c:v>1413.0</c:v>
                </c:pt>
                <c:pt idx="6098">
                  <c:v>1413.0</c:v>
                </c:pt>
                <c:pt idx="6099">
                  <c:v>1413.0</c:v>
                </c:pt>
                <c:pt idx="6100">
                  <c:v>1413.0</c:v>
                </c:pt>
                <c:pt idx="6101">
                  <c:v>1414.0</c:v>
                </c:pt>
                <c:pt idx="6102">
                  <c:v>1414.0</c:v>
                </c:pt>
                <c:pt idx="6103">
                  <c:v>1415.0</c:v>
                </c:pt>
                <c:pt idx="6104">
                  <c:v>1416.0</c:v>
                </c:pt>
                <c:pt idx="6105">
                  <c:v>1417.0</c:v>
                </c:pt>
                <c:pt idx="6106">
                  <c:v>1417.0</c:v>
                </c:pt>
                <c:pt idx="6107">
                  <c:v>1417.0</c:v>
                </c:pt>
                <c:pt idx="6108">
                  <c:v>1418.0</c:v>
                </c:pt>
                <c:pt idx="6109">
                  <c:v>1418.0</c:v>
                </c:pt>
                <c:pt idx="6110">
                  <c:v>1418.0</c:v>
                </c:pt>
                <c:pt idx="6111">
                  <c:v>1418.0</c:v>
                </c:pt>
                <c:pt idx="6112">
                  <c:v>1419.0</c:v>
                </c:pt>
                <c:pt idx="6113">
                  <c:v>1420.0</c:v>
                </c:pt>
                <c:pt idx="6114">
                  <c:v>1420.0</c:v>
                </c:pt>
                <c:pt idx="6115">
                  <c:v>1420.0</c:v>
                </c:pt>
                <c:pt idx="6116">
                  <c:v>1420.0</c:v>
                </c:pt>
                <c:pt idx="6117">
                  <c:v>1420.0</c:v>
                </c:pt>
                <c:pt idx="6118">
                  <c:v>1420.0</c:v>
                </c:pt>
                <c:pt idx="6119">
                  <c:v>1421.0</c:v>
                </c:pt>
                <c:pt idx="6120">
                  <c:v>1422.0</c:v>
                </c:pt>
                <c:pt idx="6121">
                  <c:v>1422.0</c:v>
                </c:pt>
                <c:pt idx="6122">
                  <c:v>1422.0</c:v>
                </c:pt>
                <c:pt idx="6123">
                  <c:v>1423.0</c:v>
                </c:pt>
                <c:pt idx="6124">
                  <c:v>1423.0</c:v>
                </c:pt>
                <c:pt idx="6125">
                  <c:v>1423.0</c:v>
                </c:pt>
                <c:pt idx="6126">
                  <c:v>1423.0</c:v>
                </c:pt>
                <c:pt idx="6127">
                  <c:v>1424.0</c:v>
                </c:pt>
                <c:pt idx="6128">
                  <c:v>1425.0</c:v>
                </c:pt>
                <c:pt idx="6129">
                  <c:v>1425.0</c:v>
                </c:pt>
                <c:pt idx="6130">
                  <c:v>1426.0</c:v>
                </c:pt>
                <c:pt idx="6131">
                  <c:v>1426.0</c:v>
                </c:pt>
                <c:pt idx="6132">
                  <c:v>1426.0</c:v>
                </c:pt>
                <c:pt idx="6133">
                  <c:v>1427.0</c:v>
                </c:pt>
                <c:pt idx="6134">
                  <c:v>1428.0</c:v>
                </c:pt>
                <c:pt idx="6135">
                  <c:v>1429.0</c:v>
                </c:pt>
                <c:pt idx="6136">
                  <c:v>1430.0</c:v>
                </c:pt>
                <c:pt idx="6137">
                  <c:v>1430.0</c:v>
                </c:pt>
                <c:pt idx="6138">
                  <c:v>1431.0</c:v>
                </c:pt>
                <c:pt idx="6139">
                  <c:v>1432.0</c:v>
                </c:pt>
                <c:pt idx="6140">
                  <c:v>1433.0</c:v>
                </c:pt>
                <c:pt idx="6141">
                  <c:v>1434.0</c:v>
                </c:pt>
                <c:pt idx="6142">
                  <c:v>1435.0</c:v>
                </c:pt>
                <c:pt idx="6143">
                  <c:v>1435.0</c:v>
                </c:pt>
                <c:pt idx="6144">
                  <c:v>1435.0</c:v>
                </c:pt>
                <c:pt idx="6145">
                  <c:v>1436.0</c:v>
                </c:pt>
                <c:pt idx="6146">
                  <c:v>1436.0</c:v>
                </c:pt>
                <c:pt idx="6147">
                  <c:v>1436.0</c:v>
                </c:pt>
                <c:pt idx="6148">
                  <c:v>1436.0</c:v>
                </c:pt>
                <c:pt idx="6149">
                  <c:v>1436.0</c:v>
                </c:pt>
                <c:pt idx="6150">
                  <c:v>1436.0</c:v>
                </c:pt>
                <c:pt idx="6151">
                  <c:v>1437.0</c:v>
                </c:pt>
                <c:pt idx="6152">
                  <c:v>1437.0</c:v>
                </c:pt>
                <c:pt idx="6153">
                  <c:v>1437.0</c:v>
                </c:pt>
                <c:pt idx="6154">
                  <c:v>1437.0</c:v>
                </c:pt>
                <c:pt idx="6155">
                  <c:v>1438.0</c:v>
                </c:pt>
                <c:pt idx="6156">
                  <c:v>1439.0</c:v>
                </c:pt>
                <c:pt idx="6157">
                  <c:v>1439.0</c:v>
                </c:pt>
                <c:pt idx="6158">
                  <c:v>1439.0</c:v>
                </c:pt>
                <c:pt idx="6159">
                  <c:v>1439.0</c:v>
                </c:pt>
                <c:pt idx="6160">
                  <c:v>1439.0</c:v>
                </c:pt>
                <c:pt idx="6161">
                  <c:v>1439.0</c:v>
                </c:pt>
                <c:pt idx="6162">
                  <c:v>1439.0</c:v>
                </c:pt>
                <c:pt idx="6163">
                  <c:v>1439.0</c:v>
                </c:pt>
                <c:pt idx="6164">
                  <c:v>1439.0</c:v>
                </c:pt>
                <c:pt idx="6165">
                  <c:v>1439.0</c:v>
                </c:pt>
                <c:pt idx="6166">
                  <c:v>1439.0</c:v>
                </c:pt>
                <c:pt idx="6167">
                  <c:v>1439.0</c:v>
                </c:pt>
                <c:pt idx="6168">
                  <c:v>1439.0</c:v>
                </c:pt>
                <c:pt idx="6169">
                  <c:v>1439.0</c:v>
                </c:pt>
                <c:pt idx="6170">
                  <c:v>1439.0</c:v>
                </c:pt>
                <c:pt idx="6171">
                  <c:v>1439.0</c:v>
                </c:pt>
                <c:pt idx="6172">
                  <c:v>1439.0</c:v>
                </c:pt>
                <c:pt idx="6173">
                  <c:v>1439.0</c:v>
                </c:pt>
                <c:pt idx="6174">
                  <c:v>1439.0</c:v>
                </c:pt>
                <c:pt idx="6175">
                  <c:v>1439.0</c:v>
                </c:pt>
                <c:pt idx="6176">
                  <c:v>1439.0</c:v>
                </c:pt>
                <c:pt idx="6177">
                  <c:v>1439.0</c:v>
                </c:pt>
                <c:pt idx="6178">
                  <c:v>1439.0</c:v>
                </c:pt>
                <c:pt idx="6179">
                  <c:v>1439.0</c:v>
                </c:pt>
                <c:pt idx="6180">
                  <c:v>1439.0</c:v>
                </c:pt>
                <c:pt idx="6181">
                  <c:v>1439.0</c:v>
                </c:pt>
                <c:pt idx="6182">
                  <c:v>1439.0</c:v>
                </c:pt>
                <c:pt idx="6183">
                  <c:v>1439.0</c:v>
                </c:pt>
                <c:pt idx="6184">
                  <c:v>1439.0</c:v>
                </c:pt>
                <c:pt idx="6185">
                  <c:v>1439.0</c:v>
                </c:pt>
                <c:pt idx="6186">
                  <c:v>1439.0</c:v>
                </c:pt>
                <c:pt idx="6187">
                  <c:v>1439.0</c:v>
                </c:pt>
                <c:pt idx="6188">
                  <c:v>1439.0</c:v>
                </c:pt>
                <c:pt idx="6189">
                  <c:v>1439.0</c:v>
                </c:pt>
                <c:pt idx="6190">
                  <c:v>1439.0</c:v>
                </c:pt>
                <c:pt idx="6191">
                  <c:v>1439.0</c:v>
                </c:pt>
                <c:pt idx="6192">
                  <c:v>1439.0</c:v>
                </c:pt>
                <c:pt idx="6193">
                  <c:v>1439.0</c:v>
                </c:pt>
                <c:pt idx="6194">
                  <c:v>1440.0</c:v>
                </c:pt>
                <c:pt idx="6195">
                  <c:v>1440.0</c:v>
                </c:pt>
                <c:pt idx="6196">
                  <c:v>1440.0</c:v>
                </c:pt>
                <c:pt idx="6197">
                  <c:v>1440.0</c:v>
                </c:pt>
                <c:pt idx="6198">
                  <c:v>1440.0</c:v>
                </c:pt>
                <c:pt idx="6199">
                  <c:v>1440.0</c:v>
                </c:pt>
                <c:pt idx="6200">
                  <c:v>1440.0</c:v>
                </c:pt>
                <c:pt idx="6201">
                  <c:v>1440.0</c:v>
                </c:pt>
                <c:pt idx="6202">
                  <c:v>1440.0</c:v>
                </c:pt>
                <c:pt idx="6203">
                  <c:v>1440.0</c:v>
                </c:pt>
                <c:pt idx="6204">
                  <c:v>1440.0</c:v>
                </c:pt>
                <c:pt idx="6205">
                  <c:v>1440.0</c:v>
                </c:pt>
                <c:pt idx="6206">
                  <c:v>1440.0</c:v>
                </c:pt>
                <c:pt idx="6207">
                  <c:v>1441.0</c:v>
                </c:pt>
                <c:pt idx="6208">
                  <c:v>1442.0</c:v>
                </c:pt>
                <c:pt idx="6209">
                  <c:v>1443.0</c:v>
                </c:pt>
                <c:pt idx="6210">
                  <c:v>1444.0</c:v>
                </c:pt>
                <c:pt idx="6211">
                  <c:v>1444.0</c:v>
                </c:pt>
                <c:pt idx="6212">
                  <c:v>1444.0</c:v>
                </c:pt>
                <c:pt idx="6213">
                  <c:v>1444.0</c:v>
                </c:pt>
                <c:pt idx="6214">
                  <c:v>1444.0</c:v>
                </c:pt>
                <c:pt idx="6215">
                  <c:v>1444.0</c:v>
                </c:pt>
                <c:pt idx="6216">
                  <c:v>1444.0</c:v>
                </c:pt>
                <c:pt idx="6217">
                  <c:v>1444.0</c:v>
                </c:pt>
                <c:pt idx="6218">
                  <c:v>1444.0</c:v>
                </c:pt>
                <c:pt idx="6219">
                  <c:v>1444.0</c:v>
                </c:pt>
                <c:pt idx="6220">
                  <c:v>1445.0</c:v>
                </c:pt>
                <c:pt idx="6221">
                  <c:v>1445.0</c:v>
                </c:pt>
                <c:pt idx="6222">
                  <c:v>1445.0</c:v>
                </c:pt>
                <c:pt idx="6223">
                  <c:v>1445.0</c:v>
                </c:pt>
                <c:pt idx="6224">
                  <c:v>1445.0</c:v>
                </c:pt>
                <c:pt idx="6225">
                  <c:v>1445.0</c:v>
                </c:pt>
                <c:pt idx="6226">
                  <c:v>1445.0</c:v>
                </c:pt>
                <c:pt idx="6227">
                  <c:v>1445.0</c:v>
                </c:pt>
                <c:pt idx="6228">
                  <c:v>1446.0</c:v>
                </c:pt>
                <c:pt idx="6229">
                  <c:v>1446.0</c:v>
                </c:pt>
                <c:pt idx="6230">
                  <c:v>1446.0</c:v>
                </c:pt>
                <c:pt idx="6231">
                  <c:v>1446.0</c:v>
                </c:pt>
                <c:pt idx="6232">
                  <c:v>1447.0</c:v>
                </c:pt>
                <c:pt idx="6233">
                  <c:v>1447.0</c:v>
                </c:pt>
                <c:pt idx="6234">
                  <c:v>1448.0</c:v>
                </c:pt>
                <c:pt idx="6235">
                  <c:v>1448.0</c:v>
                </c:pt>
                <c:pt idx="6236">
                  <c:v>1449.0</c:v>
                </c:pt>
                <c:pt idx="6237">
                  <c:v>1450.0</c:v>
                </c:pt>
                <c:pt idx="6238">
                  <c:v>1451.0</c:v>
                </c:pt>
                <c:pt idx="6239">
                  <c:v>1452.0</c:v>
                </c:pt>
                <c:pt idx="6240">
                  <c:v>1453.0</c:v>
                </c:pt>
                <c:pt idx="6241">
                  <c:v>1454.0</c:v>
                </c:pt>
                <c:pt idx="6242">
                  <c:v>1455.0</c:v>
                </c:pt>
                <c:pt idx="6243">
                  <c:v>1456.0</c:v>
                </c:pt>
                <c:pt idx="6244">
                  <c:v>1457.0</c:v>
                </c:pt>
                <c:pt idx="6245">
                  <c:v>1458.0</c:v>
                </c:pt>
                <c:pt idx="6246">
                  <c:v>1459.0</c:v>
                </c:pt>
                <c:pt idx="6247">
                  <c:v>1460.0</c:v>
                </c:pt>
                <c:pt idx="6248">
                  <c:v>1461.0</c:v>
                </c:pt>
                <c:pt idx="6249">
                  <c:v>1461.0</c:v>
                </c:pt>
                <c:pt idx="6250">
                  <c:v>1462.0</c:v>
                </c:pt>
                <c:pt idx="6251">
                  <c:v>1462.0</c:v>
                </c:pt>
                <c:pt idx="6252">
                  <c:v>1462.0</c:v>
                </c:pt>
                <c:pt idx="6253">
                  <c:v>1462.0</c:v>
                </c:pt>
                <c:pt idx="6254">
                  <c:v>1463.0</c:v>
                </c:pt>
                <c:pt idx="6255">
                  <c:v>1463.0</c:v>
                </c:pt>
                <c:pt idx="6256">
                  <c:v>1463.0</c:v>
                </c:pt>
                <c:pt idx="6257">
                  <c:v>1463.0</c:v>
                </c:pt>
                <c:pt idx="6258">
                  <c:v>1463.0</c:v>
                </c:pt>
                <c:pt idx="6259">
                  <c:v>1463.0</c:v>
                </c:pt>
                <c:pt idx="6260">
                  <c:v>1463.0</c:v>
                </c:pt>
                <c:pt idx="6261">
                  <c:v>1463.0</c:v>
                </c:pt>
                <c:pt idx="6262">
                  <c:v>1464.0</c:v>
                </c:pt>
                <c:pt idx="6263">
                  <c:v>1465.0</c:v>
                </c:pt>
                <c:pt idx="6264">
                  <c:v>1466.0</c:v>
                </c:pt>
                <c:pt idx="6265">
                  <c:v>1467.0</c:v>
                </c:pt>
                <c:pt idx="6266">
                  <c:v>1467.0</c:v>
                </c:pt>
                <c:pt idx="6267">
                  <c:v>1467.0</c:v>
                </c:pt>
                <c:pt idx="6268">
                  <c:v>1468.0</c:v>
                </c:pt>
                <c:pt idx="6269">
                  <c:v>1468.0</c:v>
                </c:pt>
                <c:pt idx="6270">
                  <c:v>1468.0</c:v>
                </c:pt>
                <c:pt idx="6271">
                  <c:v>1469.0</c:v>
                </c:pt>
                <c:pt idx="6272">
                  <c:v>1469.0</c:v>
                </c:pt>
                <c:pt idx="6273">
                  <c:v>1469.0</c:v>
                </c:pt>
                <c:pt idx="6274">
                  <c:v>1469.0</c:v>
                </c:pt>
                <c:pt idx="6275">
                  <c:v>1470.0</c:v>
                </c:pt>
                <c:pt idx="6276">
                  <c:v>1470.0</c:v>
                </c:pt>
                <c:pt idx="6277">
                  <c:v>1470.0</c:v>
                </c:pt>
                <c:pt idx="6278">
                  <c:v>1470.0</c:v>
                </c:pt>
                <c:pt idx="6279">
                  <c:v>1471.0</c:v>
                </c:pt>
                <c:pt idx="6280">
                  <c:v>1471.0</c:v>
                </c:pt>
                <c:pt idx="6281">
                  <c:v>1471.0</c:v>
                </c:pt>
                <c:pt idx="6282">
                  <c:v>1472.0</c:v>
                </c:pt>
                <c:pt idx="6283">
                  <c:v>1473.0</c:v>
                </c:pt>
                <c:pt idx="6284">
                  <c:v>1474.0</c:v>
                </c:pt>
                <c:pt idx="6285">
                  <c:v>1475.0</c:v>
                </c:pt>
                <c:pt idx="6286">
                  <c:v>1476.0</c:v>
                </c:pt>
                <c:pt idx="6287">
                  <c:v>1477.0</c:v>
                </c:pt>
                <c:pt idx="6288">
                  <c:v>1478.0</c:v>
                </c:pt>
                <c:pt idx="6289">
                  <c:v>1479.0</c:v>
                </c:pt>
                <c:pt idx="6290">
                  <c:v>1480.0</c:v>
                </c:pt>
                <c:pt idx="6291">
                  <c:v>1480.0</c:v>
                </c:pt>
                <c:pt idx="6292">
                  <c:v>1480.0</c:v>
                </c:pt>
                <c:pt idx="6293">
                  <c:v>1480.0</c:v>
                </c:pt>
                <c:pt idx="6294">
                  <c:v>1480.0</c:v>
                </c:pt>
                <c:pt idx="6295">
                  <c:v>1480.0</c:v>
                </c:pt>
                <c:pt idx="6296">
                  <c:v>1480.0</c:v>
                </c:pt>
                <c:pt idx="6297">
                  <c:v>1480.0</c:v>
                </c:pt>
                <c:pt idx="6298">
                  <c:v>1481.0</c:v>
                </c:pt>
                <c:pt idx="6299">
                  <c:v>1482.0</c:v>
                </c:pt>
                <c:pt idx="6300">
                  <c:v>1483.0</c:v>
                </c:pt>
                <c:pt idx="6301">
                  <c:v>1483.0</c:v>
                </c:pt>
                <c:pt idx="6302">
                  <c:v>1484.0</c:v>
                </c:pt>
                <c:pt idx="6303">
                  <c:v>1485.0</c:v>
                </c:pt>
                <c:pt idx="6304">
                  <c:v>1486.0</c:v>
                </c:pt>
                <c:pt idx="6305">
                  <c:v>1486.0</c:v>
                </c:pt>
                <c:pt idx="6306">
                  <c:v>1486.0</c:v>
                </c:pt>
                <c:pt idx="6307">
                  <c:v>1487.0</c:v>
                </c:pt>
                <c:pt idx="6308">
                  <c:v>1488.0</c:v>
                </c:pt>
                <c:pt idx="6309">
                  <c:v>1488.0</c:v>
                </c:pt>
                <c:pt idx="6310">
                  <c:v>1488.0</c:v>
                </c:pt>
                <c:pt idx="6311">
                  <c:v>1488.0</c:v>
                </c:pt>
                <c:pt idx="6312">
                  <c:v>1489.0</c:v>
                </c:pt>
                <c:pt idx="6313">
                  <c:v>1489.0</c:v>
                </c:pt>
                <c:pt idx="6314">
                  <c:v>1489.0</c:v>
                </c:pt>
                <c:pt idx="6315">
                  <c:v>1489.0</c:v>
                </c:pt>
                <c:pt idx="6316">
                  <c:v>1489.0</c:v>
                </c:pt>
                <c:pt idx="6317">
                  <c:v>1489.0</c:v>
                </c:pt>
                <c:pt idx="6318">
                  <c:v>1489.0</c:v>
                </c:pt>
                <c:pt idx="6319">
                  <c:v>1489.0</c:v>
                </c:pt>
                <c:pt idx="6320">
                  <c:v>1489.0</c:v>
                </c:pt>
                <c:pt idx="6321">
                  <c:v>1489.0</c:v>
                </c:pt>
                <c:pt idx="6322">
                  <c:v>1489.0</c:v>
                </c:pt>
                <c:pt idx="6323">
                  <c:v>1490.0</c:v>
                </c:pt>
                <c:pt idx="6324">
                  <c:v>1490.0</c:v>
                </c:pt>
                <c:pt idx="6325">
                  <c:v>1490.0</c:v>
                </c:pt>
                <c:pt idx="6326">
                  <c:v>1490.0</c:v>
                </c:pt>
                <c:pt idx="6327">
                  <c:v>1490.0</c:v>
                </c:pt>
                <c:pt idx="6328">
                  <c:v>1490.0</c:v>
                </c:pt>
                <c:pt idx="6329">
                  <c:v>1491.0</c:v>
                </c:pt>
                <c:pt idx="6330">
                  <c:v>1491.0</c:v>
                </c:pt>
                <c:pt idx="6331">
                  <c:v>1491.0</c:v>
                </c:pt>
                <c:pt idx="6332">
                  <c:v>1491.0</c:v>
                </c:pt>
                <c:pt idx="6333">
                  <c:v>1491.0</c:v>
                </c:pt>
                <c:pt idx="6334">
                  <c:v>1491.0</c:v>
                </c:pt>
                <c:pt idx="6335">
                  <c:v>1491.0</c:v>
                </c:pt>
                <c:pt idx="6336">
                  <c:v>1491.0</c:v>
                </c:pt>
                <c:pt idx="6337">
                  <c:v>1492.0</c:v>
                </c:pt>
                <c:pt idx="6338">
                  <c:v>1492.0</c:v>
                </c:pt>
                <c:pt idx="6339">
                  <c:v>1492.0</c:v>
                </c:pt>
                <c:pt idx="6340">
                  <c:v>1493.0</c:v>
                </c:pt>
                <c:pt idx="6341">
                  <c:v>1493.0</c:v>
                </c:pt>
                <c:pt idx="6342">
                  <c:v>1493.0</c:v>
                </c:pt>
                <c:pt idx="6343">
                  <c:v>1493.0</c:v>
                </c:pt>
                <c:pt idx="6344">
                  <c:v>1494.0</c:v>
                </c:pt>
                <c:pt idx="6345">
                  <c:v>1494.0</c:v>
                </c:pt>
                <c:pt idx="6346">
                  <c:v>1494.0</c:v>
                </c:pt>
                <c:pt idx="6347">
                  <c:v>1494.0</c:v>
                </c:pt>
                <c:pt idx="6348">
                  <c:v>1495.0</c:v>
                </c:pt>
                <c:pt idx="6349">
                  <c:v>1496.0</c:v>
                </c:pt>
                <c:pt idx="6350">
                  <c:v>1496.0</c:v>
                </c:pt>
                <c:pt idx="6351">
                  <c:v>1496.0</c:v>
                </c:pt>
                <c:pt idx="6352">
                  <c:v>1496.0</c:v>
                </c:pt>
                <c:pt idx="6353">
                  <c:v>1496.0</c:v>
                </c:pt>
                <c:pt idx="6354">
                  <c:v>1496.0</c:v>
                </c:pt>
                <c:pt idx="6355">
                  <c:v>1496.0</c:v>
                </c:pt>
                <c:pt idx="6356">
                  <c:v>1497.0</c:v>
                </c:pt>
                <c:pt idx="6357">
                  <c:v>1497.0</c:v>
                </c:pt>
                <c:pt idx="6358">
                  <c:v>1498.0</c:v>
                </c:pt>
                <c:pt idx="6359">
                  <c:v>1498.0</c:v>
                </c:pt>
                <c:pt idx="6360">
                  <c:v>1499.0</c:v>
                </c:pt>
                <c:pt idx="6361">
                  <c:v>1499.0</c:v>
                </c:pt>
                <c:pt idx="6362">
                  <c:v>1499.0</c:v>
                </c:pt>
                <c:pt idx="6363">
                  <c:v>1499.0</c:v>
                </c:pt>
                <c:pt idx="6364">
                  <c:v>1500.0</c:v>
                </c:pt>
                <c:pt idx="6365">
                  <c:v>1501.0</c:v>
                </c:pt>
                <c:pt idx="6366">
                  <c:v>1502.0</c:v>
                </c:pt>
                <c:pt idx="6367">
                  <c:v>1503.0</c:v>
                </c:pt>
                <c:pt idx="6368">
                  <c:v>1503.0</c:v>
                </c:pt>
                <c:pt idx="6369">
                  <c:v>1503.0</c:v>
                </c:pt>
                <c:pt idx="6370">
                  <c:v>1503.0</c:v>
                </c:pt>
                <c:pt idx="6371">
                  <c:v>1503.0</c:v>
                </c:pt>
                <c:pt idx="6372">
                  <c:v>1504.0</c:v>
                </c:pt>
                <c:pt idx="6373">
                  <c:v>1505.0</c:v>
                </c:pt>
                <c:pt idx="6374">
                  <c:v>1506.0</c:v>
                </c:pt>
                <c:pt idx="6375">
                  <c:v>1507.0</c:v>
                </c:pt>
                <c:pt idx="6376">
                  <c:v>1507.0</c:v>
                </c:pt>
                <c:pt idx="6377">
                  <c:v>1507.0</c:v>
                </c:pt>
                <c:pt idx="6378">
                  <c:v>1507.0</c:v>
                </c:pt>
                <c:pt idx="6379">
                  <c:v>1507.0</c:v>
                </c:pt>
                <c:pt idx="6380">
                  <c:v>1507.0</c:v>
                </c:pt>
                <c:pt idx="6381">
                  <c:v>1507.0</c:v>
                </c:pt>
                <c:pt idx="6382">
                  <c:v>1507.0</c:v>
                </c:pt>
                <c:pt idx="6383">
                  <c:v>1507.0</c:v>
                </c:pt>
                <c:pt idx="6384">
                  <c:v>1507.0</c:v>
                </c:pt>
                <c:pt idx="6385">
                  <c:v>1507.0</c:v>
                </c:pt>
                <c:pt idx="6386">
                  <c:v>1507.0</c:v>
                </c:pt>
                <c:pt idx="6387">
                  <c:v>1507.0</c:v>
                </c:pt>
                <c:pt idx="6388">
                  <c:v>1507.0</c:v>
                </c:pt>
                <c:pt idx="6389">
                  <c:v>1507.0</c:v>
                </c:pt>
                <c:pt idx="6390">
                  <c:v>1507.0</c:v>
                </c:pt>
                <c:pt idx="6391">
                  <c:v>1507.0</c:v>
                </c:pt>
                <c:pt idx="6392">
                  <c:v>1507.0</c:v>
                </c:pt>
                <c:pt idx="6393">
                  <c:v>1507.0</c:v>
                </c:pt>
                <c:pt idx="6394">
                  <c:v>1507.0</c:v>
                </c:pt>
                <c:pt idx="6395">
                  <c:v>1507.0</c:v>
                </c:pt>
                <c:pt idx="6396">
                  <c:v>1507.0</c:v>
                </c:pt>
                <c:pt idx="6397">
                  <c:v>1507.0</c:v>
                </c:pt>
                <c:pt idx="6398">
                  <c:v>1507.0</c:v>
                </c:pt>
                <c:pt idx="6399">
                  <c:v>1507.0</c:v>
                </c:pt>
                <c:pt idx="6400">
                  <c:v>1507.0</c:v>
                </c:pt>
                <c:pt idx="6401">
                  <c:v>1507.0</c:v>
                </c:pt>
                <c:pt idx="6402">
                  <c:v>1507.0</c:v>
                </c:pt>
                <c:pt idx="6403">
                  <c:v>1507.0</c:v>
                </c:pt>
                <c:pt idx="6404">
                  <c:v>1507.0</c:v>
                </c:pt>
                <c:pt idx="6405">
                  <c:v>1507.0</c:v>
                </c:pt>
                <c:pt idx="6406">
                  <c:v>1507.0</c:v>
                </c:pt>
                <c:pt idx="6407">
                  <c:v>1508.0</c:v>
                </c:pt>
                <c:pt idx="6408">
                  <c:v>1509.0</c:v>
                </c:pt>
                <c:pt idx="6409">
                  <c:v>1509.0</c:v>
                </c:pt>
                <c:pt idx="6410">
                  <c:v>1509.0</c:v>
                </c:pt>
                <c:pt idx="6411">
                  <c:v>1510.0</c:v>
                </c:pt>
                <c:pt idx="6412">
                  <c:v>1510.0</c:v>
                </c:pt>
                <c:pt idx="6413">
                  <c:v>1511.0</c:v>
                </c:pt>
                <c:pt idx="6414">
                  <c:v>1511.0</c:v>
                </c:pt>
                <c:pt idx="6415">
                  <c:v>1511.0</c:v>
                </c:pt>
                <c:pt idx="6416">
                  <c:v>1512.0</c:v>
                </c:pt>
                <c:pt idx="6417">
                  <c:v>1512.0</c:v>
                </c:pt>
                <c:pt idx="6418">
                  <c:v>1513.0</c:v>
                </c:pt>
                <c:pt idx="6419">
                  <c:v>1513.0</c:v>
                </c:pt>
                <c:pt idx="6420">
                  <c:v>1513.0</c:v>
                </c:pt>
                <c:pt idx="6421">
                  <c:v>1514.0</c:v>
                </c:pt>
                <c:pt idx="6422">
                  <c:v>1515.0</c:v>
                </c:pt>
                <c:pt idx="6423">
                  <c:v>1516.0</c:v>
                </c:pt>
                <c:pt idx="6424">
                  <c:v>1516.0</c:v>
                </c:pt>
                <c:pt idx="6425">
                  <c:v>1516.0</c:v>
                </c:pt>
                <c:pt idx="6426">
                  <c:v>1517.0</c:v>
                </c:pt>
                <c:pt idx="6427">
                  <c:v>1517.0</c:v>
                </c:pt>
                <c:pt idx="6428">
                  <c:v>1517.0</c:v>
                </c:pt>
                <c:pt idx="6429">
                  <c:v>1517.0</c:v>
                </c:pt>
                <c:pt idx="6430">
                  <c:v>1518.0</c:v>
                </c:pt>
                <c:pt idx="6431">
                  <c:v>1519.0</c:v>
                </c:pt>
                <c:pt idx="6432">
                  <c:v>1520.0</c:v>
                </c:pt>
                <c:pt idx="6433">
                  <c:v>1520.0</c:v>
                </c:pt>
                <c:pt idx="6434">
                  <c:v>1521.0</c:v>
                </c:pt>
                <c:pt idx="6435">
                  <c:v>1521.0</c:v>
                </c:pt>
                <c:pt idx="6436">
                  <c:v>1522.0</c:v>
                </c:pt>
                <c:pt idx="6437">
                  <c:v>1523.0</c:v>
                </c:pt>
                <c:pt idx="6438">
                  <c:v>1523.0</c:v>
                </c:pt>
                <c:pt idx="6439">
                  <c:v>1523.0</c:v>
                </c:pt>
                <c:pt idx="6440">
                  <c:v>1523.0</c:v>
                </c:pt>
                <c:pt idx="6441">
                  <c:v>1524.0</c:v>
                </c:pt>
                <c:pt idx="6442">
                  <c:v>1524.0</c:v>
                </c:pt>
                <c:pt idx="6443">
                  <c:v>1524.0</c:v>
                </c:pt>
                <c:pt idx="6444">
                  <c:v>1524.0</c:v>
                </c:pt>
                <c:pt idx="6445">
                  <c:v>1525.0</c:v>
                </c:pt>
                <c:pt idx="6446">
                  <c:v>1525.0</c:v>
                </c:pt>
                <c:pt idx="6447">
                  <c:v>1525.0</c:v>
                </c:pt>
                <c:pt idx="6448">
                  <c:v>1525.0</c:v>
                </c:pt>
                <c:pt idx="6449">
                  <c:v>1525.0</c:v>
                </c:pt>
                <c:pt idx="6450">
                  <c:v>1525.0</c:v>
                </c:pt>
                <c:pt idx="6451">
                  <c:v>1525.0</c:v>
                </c:pt>
                <c:pt idx="6452">
                  <c:v>1525.0</c:v>
                </c:pt>
                <c:pt idx="6453">
                  <c:v>1525.0</c:v>
                </c:pt>
                <c:pt idx="6454">
                  <c:v>1525.0</c:v>
                </c:pt>
                <c:pt idx="6455">
                  <c:v>1526.0</c:v>
                </c:pt>
                <c:pt idx="6456">
                  <c:v>1526.0</c:v>
                </c:pt>
                <c:pt idx="6457">
                  <c:v>1526.0</c:v>
                </c:pt>
                <c:pt idx="6458">
                  <c:v>1526.0</c:v>
                </c:pt>
                <c:pt idx="6459">
                  <c:v>1526.0</c:v>
                </c:pt>
                <c:pt idx="6460">
                  <c:v>1526.0</c:v>
                </c:pt>
                <c:pt idx="6461">
                  <c:v>1526.0</c:v>
                </c:pt>
                <c:pt idx="6462">
                  <c:v>1526.0</c:v>
                </c:pt>
                <c:pt idx="6463">
                  <c:v>1526.0</c:v>
                </c:pt>
                <c:pt idx="6464">
                  <c:v>1526.0</c:v>
                </c:pt>
                <c:pt idx="6465">
                  <c:v>1526.0</c:v>
                </c:pt>
                <c:pt idx="6466">
                  <c:v>1527.0</c:v>
                </c:pt>
                <c:pt idx="6467">
                  <c:v>1528.0</c:v>
                </c:pt>
                <c:pt idx="6468">
                  <c:v>1528.0</c:v>
                </c:pt>
                <c:pt idx="6469">
                  <c:v>1528.0</c:v>
                </c:pt>
                <c:pt idx="6470">
                  <c:v>1528.0</c:v>
                </c:pt>
                <c:pt idx="6471">
                  <c:v>1528.0</c:v>
                </c:pt>
                <c:pt idx="6472">
                  <c:v>1528.0</c:v>
                </c:pt>
                <c:pt idx="6473">
                  <c:v>1528.0</c:v>
                </c:pt>
                <c:pt idx="6474">
                  <c:v>1528.0</c:v>
                </c:pt>
                <c:pt idx="6475">
                  <c:v>1529.0</c:v>
                </c:pt>
                <c:pt idx="6476">
                  <c:v>1530.0</c:v>
                </c:pt>
                <c:pt idx="6477">
                  <c:v>1530.0</c:v>
                </c:pt>
                <c:pt idx="6478">
                  <c:v>1531.0</c:v>
                </c:pt>
                <c:pt idx="6479">
                  <c:v>1531.0</c:v>
                </c:pt>
                <c:pt idx="6480">
                  <c:v>1531.0</c:v>
                </c:pt>
                <c:pt idx="6481">
                  <c:v>1531.0</c:v>
                </c:pt>
                <c:pt idx="6482">
                  <c:v>1532.0</c:v>
                </c:pt>
                <c:pt idx="6483">
                  <c:v>1533.0</c:v>
                </c:pt>
                <c:pt idx="6484">
                  <c:v>1533.0</c:v>
                </c:pt>
                <c:pt idx="6485">
                  <c:v>1534.0</c:v>
                </c:pt>
                <c:pt idx="6486">
                  <c:v>1534.0</c:v>
                </c:pt>
                <c:pt idx="6487">
                  <c:v>1534.0</c:v>
                </c:pt>
                <c:pt idx="6488">
                  <c:v>1535.0</c:v>
                </c:pt>
                <c:pt idx="6489">
                  <c:v>1535.0</c:v>
                </c:pt>
                <c:pt idx="6490">
                  <c:v>1535.0</c:v>
                </c:pt>
                <c:pt idx="6491">
                  <c:v>1535.0</c:v>
                </c:pt>
                <c:pt idx="6492">
                  <c:v>1536.0</c:v>
                </c:pt>
                <c:pt idx="6493">
                  <c:v>1536.0</c:v>
                </c:pt>
                <c:pt idx="6494">
                  <c:v>1536.0</c:v>
                </c:pt>
                <c:pt idx="6495">
                  <c:v>1536.0</c:v>
                </c:pt>
                <c:pt idx="6496">
                  <c:v>1536.0</c:v>
                </c:pt>
                <c:pt idx="6497">
                  <c:v>1536.0</c:v>
                </c:pt>
                <c:pt idx="6498">
                  <c:v>1536.0</c:v>
                </c:pt>
                <c:pt idx="6499">
                  <c:v>1536.0</c:v>
                </c:pt>
                <c:pt idx="6500">
                  <c:v>1536.0</c:v>
                </c:pt>
                <c:pt idx="6501">
                  <c:v>1536.0</c:v>
                </c:pt>
                <c:pt idx="6502">
                  <c:v>1536.0</c:v>
                </c:pt>
                <c:pt idx="6503">
                  <c:v>1537.0</c:v>
                </c:pt>
                <c:pt idx="6504">
                  <c:v>1537.0</c:v>
                </c:pt>
                <c:pt idx="6505">
                  <c:v>1538.0</c:v>
                </c:pt>
                <c:pt idx="6506">
                  <c:v>1538.0</c:v>
                </c:pt>
                <c:pt idx="6507">
                  <c:v>1538.0</c:v>
                </c:pt>
                <c:pt idx="6508">
                  <c:v>1538.0</c:v>
                </c:pt>
                <c:pt idx="6509">
                  <c:v>1538.0</c:v>
                </c:pt>
                <c:pt idx="6510">
                  <c:v>1538.0</c:v>
                </c:pt>
                <c:pt idx="6511">
                  <c:v>1538.0</c:v>
                </c:pt>
                <c:pt idx="6512">
                  <c:v>1538.0</c:v>
                </c:pt>
                <c:pt idx="6513">
                  <c:v>1538.0</c:v>
                </c:pt>
                <c:pt idx="6514">
                  <c:v>1538.0</c:v>
                </c:pt>
                <c:pt idx="6515">
                  <c:v>1538.0</c:v>
                </c:pt>
                <c:pt idx="6516">
                  <c:v>1538.0</c:v>
                </c:pt>
                <c:pt idx="6517">
                  <c:v>1538.0</c:v>
                </c:pt>
                <c:pt idx="6518">
                  <c:v>1538.0</c:v>
                </c:pt>
                <c:pt idx="6519">
                  <c:v>1539.0</c:v>
                </c:pt>
                <c:pt idx="6520">
                  <c:v>1540.0</c:v>
                </c:pt>
                <c:pt idx="6521">
                  <c:v>1540.0</c:v>
                </c:pt>
                <c:pt idx="6522">
                  <c:v>1541.0</c:v>
                </c:pt>
                <c:pt idx="6523">
                  <c:v>1542.0</c:v>
                </c:pt>
                <c:pt idx="6524">
                  <c:v>1542.0</c:v>
                </c:pt>
                <c:pt idx="6525">
                  <c:v>1542.0</c:v>
                </c:pt>
                <c:pt idx="6526">
                  <c:v>1542.0</c:v>
                </c:pt>
                <c:pt idx="6527">
                  <c:v>1542.0</c:v>
                </c:pt>
                <c:pt idx="6528">
                  <c:v>1542.0</c:v>
                </c:pt>
                <c:pt idx="6529">
                  <c:v>1542.0</c:v>
                </c:pt>
                <c:pt idx="6530">
                  <c:v>1543.0</c:v>
                </c:pt>
                <c:pt idx="6531">
                  <c:v>1544.0</c:v>
                </c:pt>
                <c:pt idx="6532">
                  <c:v>1544.0</c:v>
                </c:pt>
                <c:pt idx="6533">
                  <c:v>1545.0</c:v>
                </c:pt>
                <c:pt idx="6534">
                  <c:v>1545.0</c:v>
                </c:pt>
                <c:pt idx="6535">
                  <c:v>1546.0</c:v>
                </c:pt>
                <c:pt idx="6536">
                  <c:v>1547.0</c:v>
                </c:pt>
                <c:pt idx="6537">
                  <c:v>1548.0</c:v>
                </c:pt>
                <c:pt idx="6538">
                  <c:v>1549.0</c:v>
                </c:pt>
                <c:pt idx="6539">
                  <c:v>1549.0</c:v>
                </c:pt>
                <c:pt idx="6540">
                  <c:v>1549.0</c:v>
                </c:pt>
                <c:pt idx="6541">
                  <c:v>1549.0</c:v>
                </c:pt>
                <c:pt idx="6542">
                  <c:v>1549.0</c:v>
                </c:pt>
                <c:pt idx="6543">
                  <c:v>1550.0</c:v>
                </c:pt>
                <c:pt idx="6544">
                  <c:v>1551.0</c:v>
                </c:pt>
                <c:pt idx="6545">
                  <c:v>1551.0</c:v>
                </c:pt>
                <c:pt idx="6546">
                  <c:v>1552.0</c:v>
                </c:pt>
                <c:pt idx="6547">
                  <c:v>1552.0</c:v>
                </c:pt>
                <c:pt idx="6548">
                  <c:v>1553.0</c:v>
                </c:pt>
                <c:pt idx="6549">
                  <c:v>1553.0</c:v>
                </c:pt>
                <c:pt idx="6550">
                  <c:v>1553.0</c:v>
                </c:pt>
                <c:pt idx="6551">
                  <c:v>1553.0</c:v>
                </c:pt>
                <c:pt idx="6552">
                  <c:v>1553.0</c:v>
                </c:pt>
                <c:pt idx="6553">
                  <c:v>1553.0</c:v>
                </c:pt>
                <c:pt idx="6554">
                  <c:v>1553.0</c:v>
                </c:pt>
                <c:pt idx="6555">
                  <c:v>1553.0</c:v>
                </c:pt>
                <c:pt idx="6556">
                  <c:v>1553.0</c:v>
                </c:pt>
                <c:pt idx="6557">
                  <c:v>1553.0</c:v>
                </c:pt>
                <c:pt idx="6558">
                  <c:v>1553.0</c:v>
                </c:pt>
                <c:pt idx="6559">
                  <c:v>1553.0</c:v>
                </c:pt>
                <c:pt idx="6560">
                  <c:v>1554.0</c:v>
                </c:pt>
                <c:pt idx="6561">
                  <c:v>1555.0</c:v>
                </c:pt>
                <c:pt idx="6562">
                  <c:v>1555.0</c:v>
                </c:pt>
                <c:pt idx="6563">
                  <c:v>1555.0</c:v>
                </c:pt>
                <c:pt idx="6564">
                  <c:v>1555.0</c:v>
                </c:pt>
                <c:pt idx="6565">
                  <c:v>1555.0</c:v>
                </c:pt>
                <c:pt idx="6566">
                  <c:v>1555.0</c:v>
                </c:pt>
                <c:pt idx="6567">
                  <c:v>1555.0</c:v>
                </c:pt>
                <c:pt idx="6568">
                  <c:v>1555.0</c:v>
                </c:pt>
                <c:pt idx="6569">
                  <c:v>1555.0</c:v>
                </c:pt>
                <c:pt idx="6570">
                  <c:v>1555.0</c:v>
                </c:pt>
                <c:pt idx="6571">
                  <c:v>1555.0</c:v>
                </c:pt>
                <c:pt idx="6572">
                  <c:v>1555.0</c:v>
                </c:pt>
                <c:pt idx="6573">
                  <c:v>1555.0</c:v>
                </c:pt>
                <c:pt idx="6574">
                  <c:v>1555.0</c:v>
                </c:pt>
                <c:pt idx="6575">
                  <c:v>1555.0</c:v>
                </c:pt>
                <c:pt idx="6576">
                  <c:v>1555.0</c:v>
                </c:pt>
                <c:pt idx="6577">
                  <c:v>1555.0</c:v>
                </c:pt>
                <c:pt idx="6578">
                  <c:v>1555.0</c:v>
                </c:pt>
                <c:pt idx="6579">
                  <c:v>1555.0</c:v>
                </c:pt>
                <c:pt idx="6580">
                  <c:v>1555.0</c:v>
                </c:pt>
                <c:pt idx="6581">
                  <c:v>1555.0</c:v>
                </c:pt>
                <c:pt idx="6582">
                  <c:v>1555.0</c:v>
                </c:pt>
                <c:pt idx="6583">
                  <c:v>1555.0</c:v>
                </c:pt>
                <c:pt idx="6584">
                  <c:v>1555.0</c:v>
                </c:pt>
                <c:pt idx="6585">
                  <c:v>1555.0</c:v>
                </c:pt>
                <c:pt idx="6586">
                  <c:v>1556.0</c:v>
                </c:pt>
                <c:pt idx="6587">
                  <c:v>1556.0</c:v>
                </c:pt>
                <c:pt idx="6588">
                  <c:v>1556.0</c:v>
                </c:pt>
                <c:pt idx="6589">
                  <c:v>1556.0</c:v>
                </c:pt>
                <c:pt idx="6590">
                  <c:v>1556.0</c:v>
                </c:pt>
                <c:pt idx="6591">
                  <c:v>1556.0</c:v>
                </c:pt>
                <c:pt idx="6592">
                  <c:v>1556.0</c:v>
                </c:pt>
                <c:pt idx="6593">
                  <c:v>1556.0</c:v>
                </c:pt>
                <c:pt idx="6594">
                  <c:v>1556.0</c:v>
                </c:pt>
                <c:pt idx="6595">
                  <c:v>1556.0</c:v>
                </c:pt>
                <c:pt idx="6596">
                  <c:v>1556.0</c:v>
                </c:pt>
                <c:pt idx="6597">
                  <c:v>1556.0</c:v>
                </c:pt>
                <c:pt idx="6598">
                  <c:v>1557.0</c:v>
                </c:pt>
                <c:pt idx="6599">
                  <c:v>1557.0</c:v>
                </c:pt>
                <c:pt idx="6600">
                  <c:v>1557.0</c:v>
                </c:pt>
                <c:pt idx="6601">
                  <c:v>1557.0</c:v>
                </c:pt>
                <c:pt idx="6602">
                  <c:v>1557.0</c:v>
                </c:pt>
                <c:pt idx="6603">
                  <c:v>1557.0</c:v>
                </c:pt>
                <c:pt idx="6604">
                  <c:v>1557.0</c:v>
                </c:pt>
                <c:pt idx="6605">
                  <c:v>1557.0</c:v>
                </c:pt>
                <c:pt idx="6606">
                  <c:v>1557.0</c:v>
                </c:pt>
                <c:pt idx="6607">
                  <c:v>1557.0</c:v>
                </c:pt>
                <c:pt idx="6608">
                  <c:v>1558.0</c:v>
                </c:pt>
                <c:pt idx="6609">
                  <c:v>1558.0</c:v>
                </c:pt>
                <c:pt idx="6610">
                  <c:v>1558.0</c:v>
                </c:pt>
                <c:pt idx="6611">
                  <c:v>1558.0</c:v>
                </c:pt>
                <c:pt idx="6612">
                  <c:v>1558.0</c:v>
                </c:pt>
                <c:pt idx="6613">
                  <c:v>1558.0</c:v>
                </c:pt>
                <c:pt idx="6614">
                  <c:v>1558.0</c:v>
                </c:pt>
                <c:pt idx="6615">
                  <c:v>1558.0</c:v>
                </c:pt>
                <c:pt idx="6616">
                  <c:v>1558.0</c:v>
                </c:pt>
                <c:pt idx="6617">
                  <c:v>1558.0</c:v>
                </c:pt>
                <c:pt idx="6618">
                  <c:v>1558.0</c:v>
                </c:pt>
                <c:pt idx="6619">
                  <c:v>1559.0</c:v>
                </c:pt>
                <c:pt idx="6620">
                  <c:v>1560.0</c:v>
                </c:pt>
                <c:pt idx="6621">
                  <c:v>1560.0</c:v>
                </c:pt>
                <c:pt idx="6622">
                  <c:v>1560.0</c:v>
                </c:pt>
                <c:pt idx="6623">
                  <c:v>1560.0</c:v>
                </c:pt>
                <c:pt idx="6624">
                  <c:v>1560.0</c:v>
                </c:pt>
                <c:pt idx="6625">
                  <c:v>1560.0</c:v>
                </c:pt>
                <c:pt idx="6626">
                  <c:v>1560.0</c:v>
                </c:pt>
                <c:pt idx="6627">
                  <c:v>1560.0</c:v>
                </c:pt>
                <c:pt idx="6628">
                  <c:v>1560.0</c:v>
                </c:pt>
                <c:pt idx="6629">
                  <c:v>1560.0</c:v>
                </c:pt>
                <c:pt idx="6630">
                  <c:v>1560.0</c:v>
                </c:pt>
                <c:pt idx="6631">
                  <c:v>1561.0</c:v>
                </c:pt>
                <c:pt idx="6632">
                  <c:v>1561.0</c:v>
                </c:pt>
                <c:pt idx="6633">
                  <c:v>1561.0</c:v>
                </c:pt>
                <c:pt idx="6634">
                  <c:v>1562.0</c:v>
                </c:pt>
                <c:pt idx="6635">
                  <c:v>1563.0</c:v>
                </c:pt>
                <c:pt idx="6636">
                  <c:v>1563.0</c:v>
                </c:pt>
                <c:pt idx="6637">
                  <c:v>1563.0</c:v>
                </c:pt>
                <c:pt idx="6638">
                  <c:v>1563.0</c:v>
                </c:pt>
                <c:pt idx="6639">
                  <c:v>1563.0</c:v>
                </c:pt>
                <c:pt idx="6640">
                  <c:v>1563.0</c:v>
                </c:pt>
                <c:pt idx="6641">
                  <c:v>1563.0</c:v>
                </c:pt>
                <c:pt idx="6642">
                  <c:v>1563.0</c:v>
                </c:pt>
                <c:pt idx="6643">
                  <c:v>1563.0</c:v>
                </c:pt>
                <c:pt idx="6644">
                  <c:v>1563.0</c:v>
                </c:pt>
                <c:pt idx="6645">
                  <c:v>1563.0</c:v>
                </c:pt>
                <c:pt idx="6646">
                  <c:v>1563.0</c:v>
                </c:pt>
                <c:pt idx="6647">
                  <c:v>1563.0</c:v>
                </c:pt>
                <c:pt idx="6648">
                  <c:v>1563.0</c:v>
                </c:pt>
                <c:pt idx="6649">
                  <c:v>1563.0</c:v>
                </c:pt>
                <c:pt idx="6650">
                  <c:v>1564.0</c:v>
                </c:pt>
                <c:pt idx="6651">
                  <c:v>1564.0</c:v>
                </c:pt>
                <c:pt idx="6652">
                  <c:v>1565.0</c:v>
                </c:pt>
                <c:pt idx="6653">
                  <c:v>1566.0</c:v>
                </c:pt>
                <c:pt idx="6654">
                  <c:v>1566.0</c:v>
                </c:pt>
                <c:pt idx="6655">
                  <c:v>1567.0</c:v>
                </c:pt>
                <c:pt idx="6656">
                  <c:v>1567.0</c:v>
                </c:pt>
                <c:pt idx="6657">
                  <c:v>1568.0</c:v>
                </c:pt>
                <c:pt idx="6658">
                  <c:v>1569.0</c:v>
                </c:pt>
                <c:pt idx="6659">
                  <c:v>1569.0</c:v>
                </c:pt>
                <c:pt idx="6660">
                  <c:v>1569.0</c:v>
                </c:pt>
                <c:pt idx="6661">
                  <c:v>1569.0</c:v>
                </c:pt>
                <c:pt idx="6662">
                  <c:v>1569.0</c:v>
                </c:pt>
                <c:pt idx="6663">
                  <c:v>1569.0</c:v>
                </c:pt>
                <c:pt idx="6664">
                  <c:v>1570.0</c:v>
                </c:pt>
                <c:pt idx="6665">
                  <c:v>1571.0</c:v>
                </c:pt>
                <c:pt idx="6666">
                  <c:v>1572.0</c:v>
                </c:pt>
                <c:pt idx="6667">
                  <c:v>1572.0</c:v>
                </c:pt>
                <c:pt idx="6668">
                  <c:v>1572.0</c:v>
                </c:pt>
                <c:pt idx="6669">
                  <c:v>1572.0</c:v>
                </c:pt>
                <c:pt idx="6670">
                  <c:v>1572.0</c:v>
                </c:pt>
                <c:pt idx="6671">
                  <c:v>1572.0</c:v>
                </c:pt>
                <c:pt idx="6672">
                  <c:v>1572.0</c:v>
                </c:pt>
                <c:pt idx="6673">
                  <c:v>1572.0</c:v>
                </c:pt>
                <c:pt idx="6674">
                  <c:v>1572.0</c:v>
                </c:pt>
                <c:pt idx="6675">
                  <c:v>1572.0</c:v>
                </c:pt>
                <c:pt idx="6676">
                  <c:v>1572.0</c:v>
                </c:pt>
                <c:pt idx="6677">
                  <c:v>1572.0</c:v>
                </c:pt>
                <c:pt idx="6678">
                  <c:v>1572.0</c:v>
                </c:pt>
                <c:pt idx="6679">
                  <c:v>1572.0</c:v>
                </c:pt>
                <c:pt idx="6680">
                  <c:v>1572.0</c:v>
                </c:pt>
                <c:pt idx="6681">
                  <c:v>1572.0</c:v>
                </c:pt>
                <c:pt idx="6682">
                  <c:v>1572.0</c:v>
                </c:pt>
                <c:pt idx="6683">
                  <c:v>1572.0</c:v>
                </c:pt>
                <c:pt idx="6684">
                  <c:v>1572.0</c:v>
                </c:pt>
                <c:pt idx="6685">
                  <c:v>1572.0</c:v>
                </c:pt>
                <c:pt idx="6686">
                  <c:v>1572.0</c:v>
                </c:pt>
                <c:pt idx="6687">
                  <c:v>1572.0</c:v>
                </c:pt>
                <c:pt idx="6688">
                  <c:v>1572.0</c:v>
                </c:pt>
                <c:pt idx="6689">
                  <c:v>1572.0</c:v>
                </c:pt>
                <c:pt idx="6690">
                  <c:v>1572.0</c:v>
                </c:pt>
                <c:pt idx="6691">
                  <c:v>1572.0</c:v>
                </c:pt>
                <c:pt idx="6692">
                  <c:v>1573.0</c:v>
                </c:pt>
                <c:pt idx="6693">
                  <c:v>1573.0</c:v>
                </c:pt>
                <c:pt idx="6694">
                  <c:v>1574.0</c:v>
                </c:pt>
                <c:pt idx="6695">
                  <c:v>1575.0</c:v>
                </c:pt>
                <c:pt idx="6696">
                  <c:v>1575.0</c:v>
                </c:pt>
                <c:pt idx="6697">
                  <c:v>1576.0</c:v>
                </c:pt>
                <c:pt idx="6698">
                  <c:v>1576.0</c:v>
                </c:pt>
                <c:pt idx="6699">
                  <c:v>1576.0</c:v>
                </c:pt>
                <c:pt idx="6700">
                  <c:v>1577.0</c:v>
                </c:pt>
                <c:pt idx="6701">
                  <c:v>1577.0</c:v>
                </c:pt>
                <c:pt idx="6702">
                  <c:v>1577.0</c:v>
                </c:pt>
                <c:pt idx="6703">
                  <c:v>1577.0</c:v>
                </c:pt>
                <c:pt idx="6704">
                  <c:v>1577.0</c:v>
                </c:pt>
                <c:pt idx="6705">
                  <c:v>1578.0</c:v>
                </c:pt>
                <c:pt idx="6706">
                  <c:v>1579.0</c:v>
                </c:pt>
                <c:pt idx="6707">
                  <c:v>1579.0</c:v>
                </c:pt>
                <c:pt idx="6708">
                  <c:v>1579.0</c:v>
                </c:pt>
                <c:pt idx="6709">
                  <c:v>1580.0</c:v>
                </c:pt>
                <c:pt idx="6710">
                  <c:v>1580.0</c:v>
                </c:pt>
                <c:pt idx="6711">
                  <c:v>1580.0</c:v>
                </c:pt>
                <c:pt idx="6712">
                  <c:v>1581.0</c:v>
                </c:pt>
                <c:pt idx="6713">
                  <c:v>1581.0</c:v>
                </c:pt>
                <c:pt idx="6714">
                  <c:v>1581.0</c:v>
                </c:pt>
                <c:pt idx="6715">
                  <c:v>1582.0</c:v>
                </c:pt>
                <c:pt idx="6716">
                  <c:v>1582.0</c:v>
                </c:pt>
                <c:pt idx="6717">
                  <c:v>1582.0</c:v>
                </c:pt>
                <c:pt idx="6718">
                  <c:v>1582.0</c:v>
                </c:pt>
                <c:pt idx="6719">
                  <c:v>1582.0</c:v>
                </c:pt>
                <c:pt idx="6720">
                  <c:v>1582.0</c:v>
                </c:pt>
                <c:pt idx="6721">
                  <c:v>1583.0</c:v>
                </c:pt>
                <c:pt idx="6722">
                  <c:v>1583.0</c:v>
                </c:pt>
                <c:pt idx="6723">
                  <c:v>1583.0</c:v>
                </c:pt>
                <c:pt idx="6724">
                  <c:v>1583.0</c:v>
                </c:pt>
                <c:pt idx="6725">
                  <c:v>1584.0</c:v>
                </c:pt>
                <c:pt idx="6726">
                  <c:v>1585.0</c:v>
                </c:pt>
                <c:pt idx="6727">
                  <c:v>1586.0</c:v>
                </c:pt>
                <c:pt idx="6728">
                  <c:v>1586.0</c:v>
                </c:pt>
                <c:pt idx="6729">
                  <c:v>1587.0</c:v>
                </c:pt>
                <c:pt idx="6730">
                  <c:v>1587.0</c:v>
                </c:pt>
                <c:pt idx="6731">
                  <c:v>1588.0</c:v>
                </c:pt>
                <c:pt idx="6732">
                  <c:v>1589.0</c:v>
                </c:pt>
                <c:pt idx="6733">
                  <c:v>1589.0</c:v>
                </c:pt>
                <c:pt idx="6734">
                  <c:v>1590.0</c:v>
                </c:pt>
                <c:pt idx="6735">
                  <c:v>1591.0</c:v>
                </c:pt>
                <c:pt idx="6736">
                  <c:v>1592.0</c:v>
                </c:pt>
                <c:pt idx="6737">
                  <c:v>1593.0</c:v>
                </c:pt>
                <c:pt idx="6738">
                  <c:v>1594.0</c:v>
                </c:pt>
                <c:pt idx="6739">
                  <c:v>1595.0</c:v>
                </c:pt>
                <c:pt idx="6740">
                  <c:v>1595.0</c:v>
                </c:pt>
                <c:pt idx="6741">
                  <c:v>1595.0</c:v>
                </c:pt>
                <c:pt idx="6742">
                  <c:v>1595.0</c:v>
                </c:pt>
                <c:pt idx="6743">
                  <c:v>1595.0</c:v>
                </c:pt>
                <c:pt idx="6744">
                  <c:v>1595.0</c:v>
                </c:pt>
                <c:pt idx="6745">
                  <c:v>1596.0</c:v>
                </c:pt>
                <c:pt idx="6746">
                  <c:v>1596.0</c:v>
                </c:pt>
                <c:pt idx="6747">
                  <c:v>1596.0</c:v>
                </c:pt>
                <c:pt idx="6748">
                  <c:v>1596.0</c:v>
                </c:pt>
                <c:pt idx="6749">
                  <c:v>1596.0</c:v>
                </c:pt>
                <c:pt idx="6750">
                  <c:v>1596.0</c:v>
                </c:pt>
                <c:pt idx="6751">
                  <c:v>1596.0</c:v>
                </c:pt>
                <c:pt idx="6752">
                  <c:v>1596.0</c:v>
                </c:pt>
                <c:pt idx="6753">
                  <c:v>1596.0</c:v>
                </c:pt>
                <c:pt idx="6754">
                  <c:v>1596.0</c:v>
                </c:pt>
                <c:pt idx="6755">
                  <c:v>1596.0</c:v>
                </c:pt>
                <c:pt idx="6756">
                  <c:v>1597.0</c:v>
                </c:pt>
                <c:pt idx="6757">
                  <c:v>1597.0</c:v>
                </c:pt>
                <c:pt idx="6758">
                  <c:v>1598.0</c:v>
                </c:pt>
                <c:pt idx="6759">
                  <c:v>1599.0</c:v>
                </c:pt>
                <c:pt idx="6760">
                  <c:v>1600.0</c:v>
                </c:pt>
                <c:pt idx="6761">
                  <c:v>1601.0</c:v>
                </c:pt>
                <c:pt idx="6762">
                  <c:v>1601.0</c:v>
                </c:pt>
                <c:pt idx="6763">
                  <c:v>1601.0</c:v>
                </c:pt>
                <c:pt idx="6764">
                  <c:v>1601.0</c:v>
                </c:pt>
                <c:pt idx="6765">
                  <c:v>1601.0</c:v>
                </c:pt>
                <c:pt idx="6766">
                  <c:v>1601.0</c:v>
                </c:pt>
                <c:pt idx="6767">
                  <c:v>1601.0</c:v>
                </c:pt>
                <c:pt idx="6768">
                  <c:v>1602.0</c:v>
                </c:pt>
                <c:pt idx="6769">
                  <c:v>1603.0</c:v>
                </c:pt>
                <c:pt idx="6770">
                  <c:v>1604.0</c:v>
                </c:pt>
                <c:pt idx="6771">
                  <c:v>1605.0</c:v>
                </c:pt>
                <c:pt idx="6772">
                  <c:v>1606.0</c:v>
                </c:pt>
                <c:pt idx="6773">
                  <c:v>1607.0</c:v>
                </c:pt>
                <c:pt idx="6774">
                  <c:v>1608.0</c:v>
                </c:pt>
                <c:pt idx="6775">
                  <c:v>1609.0</c:v>
                </c:pt>
                <c:pt idx="6776">
                  <c:v>1609.0</c:v>
                </c:pt>
                <c:pt idx="6777">
                  <c:v>1609.0</c:v>
                </c:pt>
                <c:pt idx="6778">
                  <c:v>1609.0</c:v>
                </c:pt>
                <c:pt idx="6779">
                  <c:v>1609.0</c:v>
                </c:pt>
                <c:pt idx="6780">
                  <c:v>1609.0</c:v>
                </c:pt>
                <c:pt idx="6781">
                  <c:v>1609.0</c:v>
                </c:pt>
                <c:pt idx="6782">
                  <c:v>1609.0</c:v>
                </c:pt>
                <c:pt idx="6783">
                  <c:v>1610.0</c:v>
                </c:pt>
                <c:pt idx="6784">
                  <c:v>1610.0</c:v>
                </c:pt>
                <c:pt idx="6785">
                  <c:v>1611.0</c:v>
                </c:pt>
                <c:pt idx="6786">
                  <c:v>1611.0</c:v>
                </c:pt>
                <c:pt idx="6787">
                  <c:v>1611.0</c:v>
                </c:pt>
                <c:pt idx="6788">
                  <c:v>1612.0</c:v>
                </c:pt>
                <c:pt idx="6789">
                  <c:v>1612.0</c:v>
                </c:pt>
                <c:pt idx="6790">
                  <c:v>1612.0</c:v>
                </c:pt>
                <c:pt idx="6791">
                  <c:v>1612.0</c:v>
                </c:pt>
                <c:pt idx="6792">
                  <c:v>1612.0</c:v>
                </c:pt>
                <c:pt idx="6793">
                  <c:v>1613.0</c:v>
                </c:pt>
                <c:pt idx="6794">
                  <c:v>1613.0</c:v>
                </c:pt>
                <c:pt idx="6795">
                  <c:v>1614.0</c:v>
                </c:pt>
                <c:pt idx="6796">
                  <c:v>1614.0</c:v>
                </c:pt>
                <c:pt idx="6797">
                  <c:v>1615.0</c:v>
                </c:pt>
                <c:pt idx="6798">
                  <c:v>1615.0</c:v>
                </c:pt>
                <c:pt idx="6799">
                  <c:v>1615.0</c:v>
                </c:pt>
                <c:pt idx="6800">
                  <c:v>1615.0</c:v>
                </c:pt>
                <c:pt idx="6801">
                  <c:v>1615.0</c:v>
                </c:pt>
                <c:pt idx="6802">
                  <c:v>1615.0</c:v>
                </c:pt>
                <c:pt idx="6803">
                  <c:v>1615.0</c:v>
                </c:pt>
                <c:pt idx="6804">
                  <c:v>1615.0</c:v>
                </c:pt>
                <c:pt idx="6805">
                  <c:v>1615.0</c:v>
                </c:pt>
                <c:pt idx="6806">
                  <c:v>1615.0</c:v>
                </c:pt>
                <c:pt idx="6807">
                  <c:v>1615.0</c:v>
                </c:pt>
                <c:pt idx="6808">
                  <c:v>1615.0</c:v>
                </c:pt>
                <c:pt idx="6809">
                  <c:v>1615.0</c:v>
                </c:pt>
                <c:pt idx="6810">
                  <c:v>1615.0</c:v>
                </c:pt>
                <c:pt idx="6811">
                  <c:v>1615.0</c:v>
                </c:pt>
                <c:pt idx="6812">
                  <c:v>1616.0</c:v>
                </c:pt>
                <c:pt idx="6813">
                  <c:v>1616.0</c:v>
                </c:pt>
                <c:pt idx="6814">
                  <c:v>1616.0</c:v>
                </c:pt>
                <c:pt idx="6815">
                  <c:v>1616.0</c:v>
                </c:pt>
                <c:pt idx="6816">
                  <c:v>1616.0</c:v>
                </c:pt>
                <c:pt idx="6817">
                  <c:v>1616.0</c:v>
                </c:pt>
                <c:pt idx="6818">
                  <c:v>1616.0</c:v>
                </c:pt>
                <c:pt idx="6819">
                  <c:v>1616.0</c:v>
                </c:pt>
                <c:pt idx="6820">
                  <c:v>1616.0</c:v>
                </c:pt>
                <c:pt idx="6821">
                  <c:v>1616.0</c:v>
                </c:pt>
                <c:pt idx="6822">
                  <c:v>1617.0</c:v>
                </c:pt>
                <c:pt idx="6823">
                  <c:v>1617.0</c:v>
                </c:pt>
                <c:pt idx="6824">
                  <c:v>1618.0</c:v>
                </c:pt>
                <c:pt idx="6825">
                  <c:v>1619.0</c:v>
                </c:pt>
                <c:pt idx="6826">
                  <c:v>1619.0</c:v>
                </c:pt>
                <c:pt idx="6827">
                  <c:v>1620.0</c:v>
                </c:pt>
                <c:pt idx="6828">
                  <c:v>1621.0</c:v>
                </c:pt>
                <c:pt idx="6829">
                  <c:v>1622.0</c:v>
                </c:pt>
                <c:pt idx="6830">
                  <c:v>1622.0</c:v>
                </c:pt>
                <c:pt idx="6831">
                  <c:v>1622.0</c:v>
                </c:pt>
                <c:pt idx="6832">
                  <c:v>1622.0</c:v>
                </c:pt>
                <c:pt idx="6833">
                  <c:v>1622.0</c:v>
                </c:pt>
                <c:pt idx="6834">
                  <c:v>1623.0</c:v>
                </c:pt>
                <c:pt idx="6835">
                  <c:v>1624.0</c:v>
                </c:pt>
                <c:pt idx="6836">
                  <c:v>1625.0</c:v>
                </c:pt>
                <c:pt idx="6837">
                  <c:v>1626.0</c:v>
                </c:pt>
                <c:pt idx="6838">
                  <c:v>1626.0</c:v>
                </c:pt>
                <c:pt idx="6839">
                  <c:v>1627.0</c:v>
                </c:pt>
                <c:pt idx="6840">
                  <c:v>1627.0</c:v>
                </c:pt>
                <c:pt idx="6841">
                  <c:v>1627.0</c:v>
                </c:pt>
                <c:pt idx="6842">
                  <c:v>1627.0</c:v>
                </c:pt>
                <c:pt idx="6843">
                  <c:v>1628.0</c:v>
                </c:pt>
                <c:pt idx="6844">
                  <c:v>1628.0</c:v>
                </c:pt>
                <c:pt idx="6845">
                  <c:v>1629.0</c:v>
                </c:pt>
                <c:pt idx="6846">
                  <c:v>1629.0</c:v>
                </c:pt>
                <c:pt idx="6847">
                  <c:v>1629.0</c:v>
                </c:pt>
                <c:pt idx="6848">
                  <c:v>1629.0</c:v>
                </c:pt>
                <c:pt idx="6849">
                  <c:v>1629.0</c:v>
                </c:pt>
                <c:pt idx="6850">
                  <c:v>1629.0</c:v>
                </c:pt>
                <c:pt idx="6851">
                  <c:v>1629.0</c:v>
                </c:pt>
                <c:pt idx="6852">
                  <c:v>1630.0</c:v>
                </c:pt>
                <c:pt idx="6853">
                  <c:v>1631.0</c:v>
                </c:pt>
                <c:pt idx="6854">
                  <c:v>1632.0</c:v>
                </c:pt>
                <c:pt idx="6855">
                  <c:v>1632.0</c:v>
                </c:pt>
                <c:pt idx="6856">
                  <c:v>1632.0</c:v>
                </c:pt>
                <c:pt idx="6857">
                  <c:v>1633.0</c:v>
                </c:pt>
                <c:pt idx="6858">
                  <c:v>1633.0</c:v>
                </c:pt>
                <c:pt idx="6859">
                  <c:v>1633.0</c:v>
                </c:pt>
                <c:pt idx="6860">
                  <c:v>1633.0</c:v>
                </c:pt>
                <c:pt idx="6861">
                  <c:v>1633.0</c:v>
                </c:pt>
                <c:pt idx="6862">
                  <c:v>1633.0</c:v>
                </c:pt>
                <c:pt idx="6863">
                  <c:v>1634.0</c:v>
                </c:pt>
                <c:pt idx="6864">
                  <c:v>1634.0</c:v>
                </c:pt>
                <c:pt idx="6865">
                  <c:v>1634.0</c:v>
                </c:pt>
                <c:pt idx="6866">
                  <c:v>1634.0</c:v>
                </c:pt>
                <c:pt idx="6867">
                  <c:v>1634.0</c:v>
                </c:pt>
                <c:pt idx="6868">
                  <c:v>1634.0</c:v>
                </c:pt>
                <c:pt idx="6869">
                  <c:v>1635.0</c:v>
                </c:pt>
                <c:pt idx="6870">
                  <c:v>1635.0</c:v>
                </c:pt>
                <c:pt idx="6871">
                  <c:v>1635.0</c:v>
                </c:pt>
                <c:pt idx="6872">
                  <c:v>1636.0</c:v>
                </c:pt>
                <c:pt idx="6873">
                  <c:v>1636.0</c:v>
                </c:pt>
                <c:pt idx="6874">
                  <c:v>1636.0</c:v>
                </c:pt>
                <c:pt idx="6875">
                  <c:v>1636.0</c:v>
                </c:pt>
                <c:pt idx="6876">
                  <c:v>1637.0</c:v>
                </c:pt>
                <c:pt idx="6877">
                  <c:v>1637.0</c:v>
                </c:pt>
                <c:pt idx="6878">
                  <c:v>1637.0</c:v>
                </c:pt>
                <c:pt idx="6879">
                  <c:v>1637.0</c:v>
                </c:pt>
                <c:pt idx="6880">
                  <c:v>1637.0</c:v>
                </c:pt>
                <c:pt idx="6881">
                  <c:v>1637.0</c:v>
                </c:pt>
                <c:pt idx="6882">
                  <c:v>1638.0</c:v>
                </c:pt>
                <c:pt idx="6883">
                  <c:v>1638.0</c:v>
                </c:pt>
                <c:pt idx="6884">
                  <c:v>1638.0</c:v>
                </c:pt>
                <c:pt idx="6885">
                  <c:v>1638.0</c:v>
                </c:pt>
                <c:pt idx="6886">
                  <c:v>1638.0</c:v>
                </c:pt>
                <c:pt idx="6887">
                  <c:v>1638.0</c:v>
                </c:pt>
                <c:pt idx="6888">
                  <c:v>1638.0</c:v>
                </c:pt>
                <c:pt idx="6889">
                  <c:v>1638.0</c:v>
                </c:pt>
                <c:pt idx="6890">
                  <c:v>1638.0</c:v>
                </c:pt>
                <c:pt idx="6891">
                  <c:v>1638.0</c:v>
                </c:pt>
                <c:pt idx="6892">
                  <c:v>1638.0</c:v>
                </c:pt>
                <c:pt idx="6893">
                  <c:v>1638.0</c:v>
                </c:pt>
                <c:pt idx="6894">
                  <c:v>1638.0</c:v>
                </c:pt>
                <c:pt idx="6895">
                  <c:v>1638.0</c:v>
                </c:pt>
                <c:pt idx="6896">
                  <c:v>1638.0</c:v>
                </c:pt>
                <c:pt idx="6897">
                  <c:v>1638.0</c:v>
                </c:pt>
                <c:pt idx="6898">
                  <c:v>1639.0</c:v>
                </c:pt>
                <c:pt idx="6899">
                  <c:v>1639.0</c:v>
                </c:pt>
                <c:pt idx="6900">
                  <c:v>1640.0</c:v>
                </c:pt>
                <c:pt idx="6901">
                  <c:v>1640.0</c:v>
                </c:pt>
                <c:pt idx="6902">
                  <c:v>1640.0</c:v>
                </c:pt>
                <c:pt idx="6903">
                  <c:v>1640.0</c:v>
                </c:pt>
                <c:pt idx="6904">
                  <c:v>1640.0</c:v>
                </c:pt>
                <c:pt idx="6905">
                  <c:v>1640.0</c:v>
                </c:pt>
                <c:pt idx="6906">
                  <c:v>1640.0</c:v>
                </c:pt>
                <c:pt idx="6907">
                  <c:v>1640.0</c:v>
                </c:pt>
                <c:pt idx="6908">
                  <c:v>1640.0</c:v>
                </c:pt>
                <c:pt idx="6909">
                  <c:v>1641.0</c:v>
                </c:pt>
                <c:pt idx="6910">
                  <c:v>1641.0</c:v>
                </c:pt>
                <c:pt idx="6911">
                  <c:v>1641.0</c:v>
                </c:pt>
                <c:pt idx="6912">
                  <c:v>1641.0</c:v>
                </c:pt>
                <c:pt idx="6913">
                  <c:v>1641.0</c:v>
                </c:pt>
                <c:pt idx="6914">
                  <c:v>1641.0</c:v>
                </c:pt>
                <c:pt idx="6915">
                  <c:v>1642.0</c:v>
                </c:pt>
                <c:pt idx="6916">
                  <c:v>1643.0</c:v>
                </c:pt>
                <c:pt idx="6917">
                  <c:v>1643.0</c:v>
                </c:pt>
                <c:pt idx="6918">
                  <c:v>1643.0</c:v>
                </c:pt>
                <c:pt idx="6919">
                  <c:v>1643.0</c:v>
                </c:pt>
                <c:pt idx="6920">
                  <c:v>1643.0</c:v>
                </c:pt>
                <c:pt idx="6921">
                  <c:v>1643.0</c:v>
                </c:pt>
                <c:pt idx="6922">
                  <c:v>1643.0</c:v>
                </c:pt>
                <c:pt idx="6923">
                  <c:v>1643.0</c:v>
                </c:pt>
                <c:pt idx="6924">
                  <c:v>1643.0</c:v>
                </c:pt>
                <c:pt idx="6925">
                  <c:v>1643.0</c:v>
                </c:pt>
                <c:pt idx="6926">
                  <c:v>1643.0</c:v>
                </c:pt>
                <c:pt idx="6927">
                  <c:v>1643.0</c:v>
                </c:pt>
                <c:pt idx="6928">
                  <c:v>1643.0</c:v>
                </c:pt>
                <c:pt idx="6929">
                  <c:v>1643.0</c:v>
                </c:pt>
                <c:pt idx="6930">
                  <c:v>1643.0</c:v>
                </c:pt>
                <c:pt idx="6931">
                  <c:v>1643.0</c:v>
                </c:pt>
                <c:pt idx="6932">
                  <c:v>1643.0</c:v>
                </c:pt>
                <c:pt idx="6933">
                  <c:v>1643.0</c:v>
                </c:pt>
                <c:pt idx="6934">
                  <c:v>1644.0</c:v>
                </c:pt>
                <c:pt idx="6935">
                  <c:v>1644.0</c:v>
                </c:pt>
                <c:pt idx="6936">
                  <c:v>1644.0</c:v>
                </c:pt>
                <c:pt idx="6937">
                  <c:v>1644.0</c:v>
                </c:pt>
                <c:pt idx="6938">
                  <c:v>1645.0</c:v>
                </c:pt>
                <c:pt idx="6939">
                  <c:v>1645.0</c:v>
                </c:pt>
                <c:pt idx="6940">
                  <c:v>1645.0</c:v>
                </c:pt>
                <c:pt idx="6941">
                  <c:v>1646.0</c:v>
                </c:pt>
                <c:pt idx="6942">
                  <c:v>1646.0</c:v>
                </c:pt>
                <c:pt idx="6943">
                  <c:v>1646.0</c:v>
                </c:pt>
                <c:pt idx="6944">
                  <c:v>1646.0</c:v>
                </c:pt>
                <c:pt idx="6945">
                  <c:v>1646.0</c:v>
                </c:pt>
                <c:pt idx="6946">
                  <c:v>1646.0</c:v>
                </c:pt>
                <c:pt idx="6947">
                  <c:v>1646.0</c:v>
                </c:pt>
                <c:pt idx="6948">
                  <c:v>1646.0</c:v>
                </c:pt>
                <c:pt idx="6949">
                  <c:v>1646.0</c:v>
                </c:pt>
                <c:pt idx="6950">
                  <c:v>1647.0</c:v>
                </c:pt>
                <c:pt idx="6951">
                  <c:v>1648.0</c:v>
                </c:pt>
                <c:pt idx="6952">
                  <c:v>1649.0</c:v>
                </c:pt>
                <c:pt idx="6953">
                  <c:v>1650.0</c:v>
                </c:pt>
                <c:pt idx="6954">
                  <c:v>1651.0</c:v>
                </c:pt>
                <c:pt idx="6955">
                  <c:v>1651.0</c:v>
                </c:pt>
                <c:pt idx="6956">
                  <c:v>1651.0</c:v>
                </c:pt>
                <c:pt idx="6957">
                  <c:v>1651.0</c:v>
                </c:pt>
                <c:pt idx="6958">
                  <c:v>1651.0</c:v>
                </c:pt>
                <c:pt idx="6959">
                  <c:v>1652.0</c:v>
                </c:pt>
                <c:pt idx="6960">
                  <c:v>1652.0</c:v>
                </c:pt>
                <c:pt idx="6961">
                  <c:v>1652.0</c:v>
                </c:pt>
                <c:pt idx="6962">
                  <c:v>1652.0</c:v>
                </c:pt>
                <c:pt idx="6963">
                  <c:v>1652.0</c:v>
                </c:pt>
                <c:pt idx="6964">
                  <c:v>1652.0</c:v>
                </c:pt>
                <c:pt idx="6965">
                  <c:v>1652.0</c:v>
                </c:pt>
                <c:pt idx="6966">
                  <c:v>1652.0</c:v>
                </c:pt>
                <c:pt idx="6967">
                  <c:v>1652.0</c:v>
                </c:pt>
                <c:pt idx="6968">
                  <c:v>1652.0</c:v>
                </c:pt>
                <c:pt idx="6969">
                  <c:v>1652.0</c:v>
                </c:pt>
                <c:pt idx="6970">
                  <c:v>1652.0</c:v>
                </c:pt>
                <c:pt idx="6971">
                  <c:v>1652.0</c:v>
                </c:pt>
                <c:pt idx="6972">
                  <c:v>1652.0</c:v>
                </c:pt>
                <c:pt idx="6973">
                  <c:v>1652.0</c:v>
                </c:pt>
                <c:pt idx="6974">
                  <c:v>1652.0</c:v>
                </c:pt>
                <c:pt idx="6975">
                  <c:v>1652.0</c:v>
                </c:pt>
                <c:pt idx="6976">
                  <c:v>1652.0</c:v>
                </c:pt>
                <c:pt idx="6977">
                  <c:v>1652.0</c:v>
                </c:pt>
                <c:pt idx="6978">
                  <c:v>1652.0</c:v>
                </c:pt>
                <c:pt idx="6979">
                  <c:v>1652.0</c:v>
                </c:pt>
                <c:pt idx="6980">
                  <c:v>1652.0</c:v>
                </c:pt>
                <c:pt idx="6981">
                  <c:v>1652.0</c:v>
                </c:pt>
                <c:pt idx="6982">
                  <c:v>1652.0</c:v>
                </c:pt>
                <c:pt idx="6983">
                  <c:v>1653.0</c:v>
                </c:pt>
                <c:pt idx="6984">
                  <c:v>1653.0</c:v>
                </c:pt>
                <c:pt idx="6985">
                  <c:v>1653.0</c:v>
                </c:pt>
                <c:pt idx="6986">
                  <c:v>1653.0</c:v>
                </c:pt>
                <c:pt idx="6987">
                  <c:v>1653.0</c:v>
                </c:pt>
                <c:pt idx="6988">
                  <c:v>1653.0</c:v>
                </c:pt>
                <c:pt idx="6989">
                  <c:v>1653.0</c:v>
                </c:pt>
                <c:pt idx="6990">
                  <c:v>1654.0</c:v>
                </c:pt>
                <c:pt idx="6991">
                  <c:v>1654.0</c:v>
                </c:pt>
                <c:pt idx="6992">
                  <c:v>1655.0</c:v>
                </c:pt>
                <c:pt idx="6993">
                  <c:v>1655.0</c:v>
                </c:pt>
                <c:pt idx="6994">
                  <c:v>1655.0</c:v>
                </c:pt>
                <c:pt idx="6995">
                  <c:v>1655.0</c:v>
                </c:pt>
                <c:pt idx="6996">
                  <c:v>1655.0</c:v>
                </c:pt>
                <c:pt idx="6997">
                  <c:v>1656.0</c:v>
                </c:pt>
                <c:pt idx="6998">
                  <c:v>1656.0</c:v>
                </c:pt>
                <c:pt idx="6999">
                  <c:v>1656.0</c:v>
                </c:pt>
                <c:pt idx="7000">
                  <c:v>1656.0</c:v>
                </c:pt>
                <c:pt idx="7001">
                  <c:v>1656.0</c:v>
                </c:pt>
                <c:pt idx="7002">
                  <c:v>1656.0</c:v>
                </c:pt>
                <c:pt idx="7003">
                  <c:v>1656.0</c:v>
                </c:pt>
                <c:pt idx="7004">
                  <c:v>1656.0</c:v>
                </c:pt>
                <c:pt idx="7005">
                  <c:v>1656.0</c:v>
                </c:pt>
                <c:pt idx="7006">
                  <c:v>1656.0</c:v>
                </c:pt>
                <c:pt idx="7007">
                  <c:v>1656.0</c:v>
                </c:pt>
                <c:pt idx="7008">
                  <c:v>1656.0</c:v>
                </c:pt>
                <c:pt idx="7009">
                  <c:v>1656.0</c:v>
                </c:pt>
                <c:pt idx="7010">
                  <c:v>1656.0</c:v>
                </c:pt>
                <c:pt idx="7011">
                  <c:v>1656.0</c:v>
                </c:pt>
                <c:pt idx="7012">
                  <c:v>1656.0</c:v>
                </c:pt>
                <c:pt idx="7013">
                  <c:v>1657.0</c:v>
                </c:pt>
                <c:pt idx="7014">
                  <c:v>1657.0</c:v>
                </c:pt>
                <c:pt idx="7015">
                  <c:v>1658.0</c:v>
                </c:pt>
                <c:pt idx="7016">
                  <c:v>1658.0</c:v>
                </c:pt>
                <c:pt idx="7017">
                  <c:v>1659.0</c:v>
                </c:pt>
                <c:pt idx="7018">
                  <c:v>1659.0</c:v>
                </c:pt>
                <c:pt idx="7019">
                  <c:v>1659.0</c:v>
                </c:pt>
                <c:pt idx="7020">
                  <c:v>1659.0</c:v>
                </c:pt>
                <c:pt idx="7021">
                  <c:v>1659.0</c:v>
                </c:pt>
                <c:pt idx="7022">
                  <c:v>1659.0</c:v>
                </c:pt>
                <c:pt idx="7023">
                  <c:v>1659.0</c:v>
                </c:pt>
                <c:pt idx="7024">
                  <c:v>1660.0</c:v>
                </c:pt>
                <c:pt idx="7025">
                  <c:v>1660.0</c:v>
                </c:pt>
                <c:pt idx="7026">
                  <c:v>1661.0</c:v>
                </c:pt>
                <c:pt idx="7027">
                  <c:v>1661.0</c:v>
                </c:pt>
                <c:pt idx="7028">
                  <c:v>1661.0</c:v>
                </c:pt>
                <c:pt idx="7029">
                  <c:v>1661.0</c:v>
                </c:pt>
                <c:pt idx="7030">
                  <c:v>1661.0</c:v>
                </c:pt>
                <c:pt idx="7031">
                  <c:v>1661.0</c:v>
                </c:pt>
                <c:pt idx="7032">
                  <c:v>1661.0</c:v>
                </c:pt>
                <c:pt idx="7033">
                  <c:v>1661.0</c:v>
                </c:pt>
                <c:pt idx="7034">
                  <c:v>1661.0</c:v>
                </c:pt>
                <c:pt idx="7035">
                  <c:v>1662.0</c:v>
                </c:pt>
                <c:pt idx="7036">
                  <c:v>1662.0</c:v>
                </c:pt>
                <c:pt idx="7037">
                  <c:v>1662.0</c:v>
                </c:pt>
                <c:pt idx="7038">
                  <c:v>1662.0</c:v>
                </c:pt>
                <c:pt idx="7039">
                  <c:v>1662.0</c:v>
                </c:pt>
                <c:pt idx="7040">
                  <c:v>1662.0</c:v>
                </c:pt>
                <c:pt idx="7041">
                  <c:v>1662.0</c:v>
                </c:pt>
                <c:pt idx="7042">
                  <c:v>1662.0</c:v>
                </c:pt>
                <c:pt idx="7043">
                  <c:v>1662.0</c:v>
                </c:pt>
                <c:pt idx="7044">
                  <c:v>1662.0</c:v>
                </c:pt>
                <c:pt idx="7045">
                  <c:v>1662.0</c:v>
                </c:pt>
                <c:pt idx="7046">
                  <c:v>1662.0</c:v>
                </c:pt>
                <c:pt idx="7047">
                  <c:v>1663.0</c:v>
                </c:pt>
                <c:pt idx="7048">
                  <c:v>1664.0</c:v>
                </c:pt>
                <c:pt idx="7049">
                  <c:v>1664.0</c:v>
                </c:pt>
                <c:pt idx="7050">
                  <c:v>1664.0</c:v>
                </c:pt>
                <c:pt idx="7051">
                  <c:v>1665.0</c:v>
                </c:pt>
                <c:pt idx="7052">
                  <c:v>1666.0</c:v>
                </c:pt>
                <c:pt idx="7053">
                  <c:v>1666.0</c:v>
                </c:pt>
                <c:pt idx="7054">
                  <c:v>1666.0</c:v>
                </c:pt>
                <c:pt idx="7055">
                  <c:v>1666.0</c:v>
                </c:pt>
                <c:pt idx="7056">
                  <c:v>1666.0</c:v>
                </c:pt>
                <c:pt idx="7057">
                  <c:v>1666.0</c:v>
                </c:pt>
                <c:pt idx="7058">
                  <c:v>1667.0</c:v>
                </c:pt>
                <c:pt idx="7059">
                  <c:v>1667.0</c:v>
                </c:pt>
                <c:pt idx="7060">
                  <c:v>1667.0</c:v>
                </c:pt>
                <c:pt idx="7061">
                  <c:v>1667.0</c:v>
                </c:pt>
                <c:pt idx="7062">
                  <c:v>1668.0</c:v>
                </c:pt>
                <c:pt idx="7063">
                  <c:v>1668.0</c:v>
                </c:pt>
                <c:pt idx="7064">
                  <c:v>1668.0</c:v>
                </c:pt>
                <c:pt idx="7065">
                  <c:v>1668.0</c:v>
                </c:pt>
                <c:pt idx="7066">
                  <c:v>1668.0</c:v>
                </c:pt>
                <c:pt idx="7067">
                  <c:v>1668.0</c:v>
                </c:pt>
                <c:pt idx="7068">
                  <c:v>1668.0</c:v>
                </c:pt>
                <c:pt idx="7069">
                  <c:v>1669.0</c:v>
                </c:pt>
                <c:pt idx="7070">
                  <c:v>1670.0</c:v>
                </c:pt>
                <c:pt idx="7071">
                  <c:v>1670.0</c:v>
                </c:pt>
                <c:pt idx="7072">
                  <c:v>1670.0</c:v>
                </c:pt>
                <c:pt idx="7073">
                  <c:v>1670.0</c:v>
                </c:pt>
                <c:pt idx="7074">
                  <c:v>1671.0</c:v>
                </c:pt>
                <c:pt idx="7075">
                  <c:v>1672.0</c:v>
                </c:pt>
                <c:pt idx="7076">
                  <c:v>1672.0</c:v>
                </c:pt>
                <c:pt idx="7077">
                  <c:v>1672.0</c:v>
                </c:pt>
                <c:pt idx="7078">
                  <c:v>1672.0</c:v>
                </c:pt>
                <c:pt idx="7079">
                  <c:v>1673.0</c:v>
                </c:pt>
                <c:pt idx="7080">
                  <c:v>1674.0</c:v>
                </c:pt>
                <c:pt idx="7081">
                  <c:v>1674.0</c:v>
                </c:pt>
                <c:pt idx="7082">
                  <c:v>1675.0</c:v>
                </c:pt>
                <c:pt idx="7083">
                  <c:v>1675.0</c:v>
                </c:pt>
                <c:pt idx="7084">
                  <c:v>1676.0</c:v>
                </c:pt>
                <c:pt idx="7085">
                  <c:v>1677.0</c:v>
                </c:pt>
                <c:pt idx="7086">
                  <c:v>1677.0</c:v>
                </c:pt>
                <c:pt idx="7087">
                  <c:v>1677.0</c:v>
                </c:pt>
                <c:pt idx="7088">
                  <c:v>1678.0</c:v>
                </c:pt>
                <c:pt idx="7089">
                  <c:v>1678.0</c:v>
                </c:pt>
                <c:pt idx="7090">
                  <c:v>1678.0</c:v>
                </c:pt>
                <c:pt idx="7091">
                  <c:v>1678.0</c:v>
                </c:pt>
                <c:pt idx="7092">
                  <c:v>1679.0</c:v>
                </c:pt>
                <c:pt idx="7093">
                  <c:v>1679.0</c:v>
                </c:pt>
                <c:pt idx="7094">
                  <c:v>1679.0</c:v>
                </c:pt>
                <c:pt idx="7095">
                  <c:v>1679.0</c:v>
                </c:pt>
                <c:pt idx="7096">
                  <c:v>1679.0</c:v>
                </c:pt>
                <c:pt idx="7097">
                  <c:v>1679.0</c:v>
                </c:pt>
                <c:pt idx="7098">
                  <c:v>1679.0</c:v>
                </c:pt>
                <c:pt idx="7099">
                  <c:v>1679.0</c:v>
                </c:pt>
                <c:pt idx="7100">
                  <c:v>1679.0</c:v>
                </c:pt>
                <c:pt idx="7101">
                  <c:v>1679.0</c:v>
                </c:pt>
                <c:pt idx="7102">
                  <c:v>1679.0</c:v>
                </c:pt>
                <c:pt idx="7103">
                  <c:v>1679.0</c:v>
                </c:pt>
                <c:pt idx="7104">
                  <c:v>1679.0</c:v>
                </c:pt>
                <c:pt idx="7105">
                  <c:v>1679.0</c:v>
                </c:pt>
                <c:pt idx="7106">
                  <c:v>1679.0</c:v>
                </c:pt>
                <c:pt idx="7107">
                  <c:v>1680.0</c:v>
                </c:pt>
                <c:pt idx="7108">
                  <c:v>1680.0</c:v>
                </c:pt>
                <c:pt idx="7109">
                  <c:v>1680.0</c:v>
                </c:pt>
                <c:pt idx="7110">
                  <c:v>1680.0</c:v>
                </c:pt>
                <c:pt idx="7111">
                  <c:v>1680.0</c:v>
                </c:pt>
                <c:pt idx="7112">
                  <c:v>1680.0</c:v>
                </c:pt>
                <c:pt idx="7113">
                  <c:v>1681.0</c:v>
                </c:pt>
                <c:pt idx="7114">
                  <c:v>1682.0</c:v>
                </c:pt>
                <c:pt idx="7115">
                  <c:v>1682.0</c:v>
                </c:pt>
                <c:pt idx="7116">
                  <c:v>1682.0</c:v>
                </c:pt>
                <c:pt idx="7117">
                  <c:v>1682.0</c:v>
                </c:pt>
                <c:pt idx="7118">
                  <c:v>1683.0</c:v>
                </c:pt>
                <c:pt idx="7119">
                  <c:v>1684.0</c:v>
                </c:pt>
                <c:pt idx="7120">
                  <c:v>1685.0</c:v>
                </c:pt>
                <c:pt idx="7121">
                  <c:v>1685.0</c:v>
                </c:pt>
                <c:pt idx="7122">
                  <c:v>1685.0</c:v>
                </c:pt>
                <c:pt idx="7123">
                  <c:v>1686.0</c:v>
                </c:pt>
                <c:pt idx="7124">
                  <c:v>1686.0</c:v>
                </c:pt>
                <c:pt idx="7125">
                  <c:v>1687.0</c:v>
                </c:pt>
                <c:pt idx="7126">
                  <c:v>1687.0</c:v>
                </c:pt>
                <c:pt idx="7127">
                  <c:v>1687.0</c:v>
                </c:pt>
                <c:pt idx="7128">
                  <c:v>1687.0</c:v>
                </c:pt>
                <c:pt idx="7129">
                  <c:v>1687.0</c:v>
                </c:pt>
                <c:pt idx="7130">
                  <c:v>1687.0</c:v>
                </c:pt>
                <c:pt idx="7131">
                  <c:v>1687.0</c:v>
                </c:pt>
                <c:pt idx="7132">
                  <c:v>1688.0</c:v>
                </c:pt>
                <c:pt idx="7133">
                  <c:v>1689.0</c:v>
                </c:pt>
                <c:pt idx="7134">
                  <c:v>1689.0</c:v>
                </c:pt>
                <c:pt idx="7135">
                  <c:v>1690.0</c:v>
                </c:pt>
                <c:pt idx="7136">
                  <c:v>1690.0</c:v>
                </c:pt>
                <c:pt idx="7137">
                  <c:v>1691.0</c:v>
                </c:pt>
                <c:pt idx="7138">
                  <c:v>1692.0</c:v>
                </c:pt>
                <c:pt idx="7139">
                  <c:v>1692.0</c:v>
                </c:pt>
                <c:pt idx="7140">
                  <c:v>1692.0</c:v>
                </c:pt>
                <c:pt idx="7141">
                  <c:v>1692.0</c:v>
                </c:pt>
                <c:pt idx="7142">
                  <c:v>1692.0</c:v>
                </c:pt>
                <c:pt idx="7143">
                  <c:v>1692.0</c:v>
                </c:pt>
                <c:pt idx="7144">
                  <c:v>1693.0</c:v>
                </c:pt>
                <c:pt idx="7145">
                  <c:v>1693.0</c:v>
                </c:pt>
                <c:pt idx="7146">
                  <c:v>1693.0</c:v>
                </c:pt>
                <c:pt idx="7147">
                  <c:v>1693.0</c:v>
                </c:pt>
                <c:pt idx="7148">
                  <c:v>1693.0</c:v>
                </c:pt>
                <c:pt idx="7149">
                  <c:v>1693.0</c:v>
                </c:pt>
                <c:pt idx="7150">
                  <c:v>1693.0</c:v>
                </c:pt>
                <c:pt idx="7151">
                  <c:v>1693.0</c:v>
                </c:pt>
                <c:pt idx="7152">
                  <c:v>1694.0</c:v>
                </c:pt>
                <c:pt idx="7153">
                  <c:v>1694.0</c:v>
                </c:pt>
                <c:pt idx="7154">
                  <c:v>1694.0</c:v>
                </c:pt>
                <c:pt idx="7155">
                  <c:v>1695.0</c:v>
                </c:pt>
                <c:pt idx="7156">
                  <c:v>1696.0</c:v>
                </c:pt>
                <c:pt idx="7157">
                  <c:v>1696.0</c:v>
                </c:pt>
                <c:pt idx="7158">
                  <c:v>1697.0</c:v>
                </c:pt>
                <c:pt idx="7159">
                  <c:v>1697.0</c:v>
                </c:pt>
                <c:pt idx="7160">
                  <c:v>1697.0</c:v>
                </c:pt>
                <c:pt idx="7161">
                  <c:v>1698.0</c:v>
                </c:pt>
                <c:pt idx="7162">
                  <c:v>1698.0</c:v>
                </c:pt>
                <c:pt idx="7163">
                  <c:v>1698.0</c:v>
                </c:pt>
                <c:pt idx="7164">
                  <c:v>1698.0</c:v>
                </c:pt>
                <c:pt idx="7165">
                  <c:v>1698.0</c:v>
                </c:pt>
                <c:pt idx="7166">
                  <c:v>1698.0</c:v>
                </c:pt>
                <c:pt idx="7167">
                  <c:v>1698.0</c:v>
                </c:pt>
                <c:pt idx="7168">
                  <c:v>1699.0</c:v>
                </c:pt>
                <c:pt idx="7169">
                  <c:v>1700.0</c:v>
                </c:pt>
                <c:pt idx="7170">
                  <c:v>1701.0</c:v>
                </c:pt>
                <c:pt idx="7171">
                  <c:v>1701.0</c:v>
                </c:pt>
                <c:pt idx="7172">
                  <c:v>1701.0</c:v>
                </c:pt>
                <c:pt idx="7173">
                  <c:v>1702.0</c:v>
                </c:pt>
                <c:pt idx="7174">
                  <c:v>1702.0</c:v>
                </c:pt>
                <c:pt idx="7175">
                  <c:v>1702.0</c:v>
                </c:pt>
                <c:pt idx="7176">
                  <c:v>1703.0</c:v>
                </c:pt>
                <c:pt idx="7177">
                  <c:v>1704.0</c:v>
                </c:pt>
                <c:pt idx="7178">
                  <c:v>1705.0</c:v>
                </c:pt>
                <c:pt idx="7179">
                  <c:v>1705.0</c:v>
                </c:pt>
                <c:pt idx="7180">
                  <c:v>1705.0</c:v>
                </c:pt>
                <c:pt idx="7181">
                  <c:v>1705.0</c:v>
                </c:pt>
                <c:pt idx="7182">
                  <c:v>1705.0</c:v>
                </c:pt>
                <c:pt idx="7183">
                  <c:v>1705.0</c:v>
                </c:pt>
                <c:pt idx="7184">
                  <c:v>1706.0</c:v>
                </c:pt>
                <c:pt idx="7185">
                  <c:v>1707.0</c:v>
                </c:pt>
                <c:pt idx="7186">
                  <c:v>1707.0</c:v>
                </c:pt>
                <c:pt idx="7187">
                  <c:v>1707.0</c:v>
                </c:pt>
                <c:pt idx="7188">
                  <c:v>1708.0</c:v>
                </c:pt>
                <c:pt idx="7189">
                  <c:v>1708.0</c:v>
                </c:pt>
                <c:pt idx="7190">
                  <c:v>1708.0</c:v>
                </c:pt>
                <c:pt idx="7191">
                  <c:v>1708.0</c:v>
                </c:pt>
                <c:pt idx="7192">
                  <c:v>1708.0</c:v>
                </c:pt>
                <c:pt idx="7193">
                  <c:v>1708.0</c:v>
                </c:pt>
                <c:pt idx="7194">
                  <c:v>1709.0</c:v>
                </c:pt>
                <c:pt idx="7195">
                  <c:v>1709.0</c:v>
                </c:pt>
                <c:pt idx="7196">
                  <c:v>1709.0</c:v>
                </c:pt>
                <c:pt idx="7197">
                  <c:v>1709.0</c:v>
                </c:pt>
                <c:pt idx="7198">
                  <c:v>1709.0</c:v>
                </c:pt>
                <c:pt idx="7199">
                  <c:v>1710.0</c:v>
                </c:pt>
                <c:pt idx="7200">
                  <c:v>1710.0</c:v>
                </c:pt>
                <c:pt idx="7201">
                  <c:v>1711.0</c:v>
                </c:pt>
                <c:pt idx="7202">
                  <c:v>1712.0</c:v>
                </c:pt>
                <c:pt idx="7203">
                  <c:v>1713.0</c:v>
                </c:pt>
                <c:pt idx="7204">
                  <c:v>1714.0</c:v>
                </c:pt>
                <c:pt idx="7205">
                  <c:v>1714.0</c:v>
                </c:pt>
                <c:pt idx="7206">
                  <c:v>1714.0</c:v>
                </c:pt>
                <c:pt idx="7207">
                  <c:v>1714.0</c:v>
                </c:pt>
                <c:pt idx="7208">
                  <c:v>1714.0</c:v>
                </c:pt>
                <c:pt idx="7209">
                  <c:v>1714.0</c:v>
                </c:pt>
                <c:pt idx="7210">
                  <c:v>1714.0</c:v>
                </c:pt>
                <c:pt idx="7211">
                  <c:v>1714.0</c:v>
                </c:pt>
                <c:pt idx="7212">
                  <c:v>1714.0</c:v>
                </c:pt>
                <c:pt idx="7213">
                  <c:v>1714.0</c:v>
                </c:pt>
                <c:pt idx="7214">
                  <c:v>1714.0</c:v>
                </c:pt>
                <c:pt idx="7215">
                  <c:v>1714.0</c:v>
                </c:pt>
                <c:pt idx="7216">
                  <c:v>1715.0</c:v>
                </c:pt>
                <c:pt idx="7217">
                  <c:v>1716.0</c:v>
                </c:pt>
                <c:pt idx="7218">
                  <c:v>1717.0</c:v>
                </c:pt>
                <c:pt idx="7219">
                  <c:v>1718.0</c:v>
                </c:pt>
                <c:pt idx="7220">
                  <c:v>1718.0</c:v>
                </c:pt>
                <c:pt idx="7221">
                  <c:v>1718.0</c:v>
                </c:pt>
                <c:pt idx="7222">
                  <c:v>1718.0</c:v>
                </c:pt>
                <c:pt idx="7223">
                  <c:v>1718.0</c:v>
                </c:pt>
                <c:pt idx="7224">
                  <c:v>1718.0</c:v>
                </c:pt>
                <c:pt idx="7225">
                  <c:v>1718.0</c:v>
                </c:pt>
                <c:pt idx="7226">
                  <c:v>1718.0</c:v>
                </c:pt>
                <c:pt idx="7227">
                  <c:v>1718.0</c:v>
                </c:pt>
                <c:pt idx="7228">
                  <c:v>1718.0</c:v>
                </c:pt>
                <c:pt idx="7229">
                  <c:v>1718.0</c:v>
                </c:pt>
                <c:pt idx="7230">
                  <c:v>1718.0</c:v>
                </c:pt>
                <c:pt idx="7231">
                  <c:v>1718.0</c:v>
                </c:pt>
                <c:pt idx="7232">
                  <c:v>1718.0</c:v>
                </c:pt>
                <c:pt idx="7233">
                  <c:v>1718.0</c:v>
                </c:pt>
                <c:pt idx="7234">
                  <c:v>1718.0</c:v>
                </c:pt>
                <c:pt idx="7235">
                  <c:v>1718.0</c:v>
                </c:pt>
                <c:pt idx="7236">
                  <c:v>1719.0</c:v>
                </c:pt>
                <c:pt idx="7237">
                  <c:v>1720.0</c:v>
                </c:pt>
                <c:pt idx="7238">
                  <c:v>1720.0</c:v>
                </c:pt>
                <c:pt idx="7239">
                  <c:v>1720.0</c:v>
                </c:pt>
                <c:pt idx="7240">
                  <c:v>1720.0</c:v>
                </c:pt>
                <c:pt idx="7241">
                  <c:v>1720.0</c:v>
                </c:pt>
                <c:pt idx="7242">
                  <c:v>1721.0</c:v>
                </c:pt>
                <c:pt idx="7243">
                  <c:v>1721.0</c:v>
                </c:pt>
                <c:pt idx="7244">
                  <c:v>1721.0</c:v>
                </c:pt>
                <c:pt idx="7245">
                  <c:v>1721.0</c:v>
                </c:pt>
                <c:pt idx="7246">
                  <c:v>1721.0</c:v>
                </c:pt>
                <c:pt idx="7247">
                  <c:v>1721.0</c:v>
                </c:pt>
                <c:pt idx="7248">
                  <c:v>1721.0</c:v>
                </c:pt>
                <c:pt idx="7249">
                  <c:v>1721.0</c:v>
                </c:pt>
                <c:pt idx="7250">
                  <c:v>1722.0</c:v>
                </c:pt>
                <c:pt idx="7251">
                  <c:v>1722.0</c:v>
                </c:pt>
                <c:pt idx="7252">
                  <c:v>1723.0</c:v>
                </c:pt>
                <c:pt idx="7253">
                  <c:v>1723.0</c:v>
                </c:pt>
                <c:pt idx="7254">
                  <c:v>1723.0</c:v>
                </c:pt>
                <c:pt idx="7255">
                  <c:v>1724.0</c:v>
                </c:pt>
                <c:pt idx="7256">
                  <c:v>1725.0</c:v>
                </c:pt>
                <c:pt idx="7257">
                  <c:v>1725.0</c:v>
                </c:pt>
                <c:pt idx="7258">
                  <c:v>1726.0</c:v>
                </c:pt>
                <c:pt idx="7259">
                  <c:v>1727.0</c:v>
                </c:pt>
                <c:pt idx="7260">
                  <c:v>1727.0</c:v>
                </c:pt>
                <c:pt idx="7261">
                  <c:v>1727.0</c:v>
                </c:pt>
                <c:pt idx="7262">
                  <c:v>1727.0</c:v>
                </c:pt>
                <c:pt idx="7263">
                  <c:v>1727.0</c:v>
                </c:pt>
                <c:pt idx="7264">
                  <c:v>1727.0</c:v>
                </c:pt>
                <c:pt idx="7265">
                  <c:v>1728.0</c:v>
                </c:pt>
                <c:pt idx="7266">
                  <c:v>1729.0</c:v>
                </c:pt>
                <c:pt idx="7267">
                  <c:v>1730.0</c:v>
                </c:pt>
                <c:pt idx="7268">
                  <c:v>1730.0</c:v>
                </c:pt>
                <c:pt idx="7269">
                  <c:v>1731.0</c:v>
                </c:pt>
                <c:pt idx="7270">
                  <c:v>1731.0</c:v>
                </c:pt>
                <c:pt idx="7271">
                  <c:v>1732.0</c:v>
                </c:pt>
                <c:pt idx="7272">
                  <c:v>1732.0</c:v>
                </c:pt>
                <c:pt idx="7273">
                  <c:v>1732.0</c:v>
                </c:pt>
                <c:pt idx="7274">
                  <c:v>1732.0</c:v>
                </c:pt>
                <c:pt idx="7275">
                  <c:v>1732.0</c:v>
                </c:pt>
                <c:pt idx="7276">
                  <c:v>1733.0</c:v>
                </c:pt>
                <c:pt idx="7277">
                  <c:v>1734.0</c:v>
                </c:pt>
                <c:pt idx="7278">
                  <c:v>1735.0</c:v>
                </c:pt>
                <c:pt idx="7279">
                  <c:v>1735.0</c:v>
                </c:pt>
                <c:pt idx="7280">
                  <c:v>1735.0</c:v>
                </c:pt>
                <c:pt idx="7281">
                  <c:v>1736.0</c:v>
                </c:pt>
                <c:pt idx="7282">
                  <c:v>1737.0</c:v>
                </c:pt>
                <c:pt idx="7283">
                  <c:v>1737.0</c:v>
                </c:pt>
                <c:pt idx="7284">
                  <c:v>1737.0</c:v>
                </c:pt>
                <c:pt idx="7285">
                  <c:v>1738.0</c:v>
                </c:pt>
                <c:pt idx="7286">
                  <c:v>1738.0</c:v>
                </c:pt>
                <c:pt idx="7287">
                  <c:v>1738.0</c:v>
                </c:pt>
                <c:pt idx="7288">
                  <c:v>1738.0</c:v>
                </c:pt>
                <c:pt idx="7289">
                  <c:v>1739.0</c:v>
                </c:pt>
                <c:pt idx="7290">
                  <c:v>1740.0</c:v>
                </c:pt>
                <c:pt idx="7291">
                  <c:v>1741.0</c:v>
                </c:pt>
                <c:pt idx="7292">
                  <c:v>1742.0</c:v>
                </c:pt>
                <c:pt idx="7293">
                  <c:v>1743.0</c:v>
                </c:pt>
                <c:pt idx="7294">
                  <c:v>1743.0</c:v>
                </c:pt>
                <c:pt idx="7295">
                  <c:v>1743.0</c:v>
                </c:pt>
                <c:pt idx="7296">
                  <c:v>1744.0</c:v>
                </c:pt>
                <c:pt idx="7297">
                  <c:v>1744.0</c:v>
                </c:pt>
                <c:pt idx="7298">
                  <c:v>1745.0</c:v>
                </c:pt>
                <c:pt idx="7299">
                  <c:v>1745.0</c:v>
                </c:pt>
                <c:pt idx="7300">
                  <c:v>1745.0</c:v>
                </c:pt>
                <c:pt idx="7301">
                  <c:v>1745.0</c:v>
                </c:pt>
                <c:pt idx="7302">
                  <c:v>1745.0</c:v>
                </c:pt>
                <c:pt idx="7303">
                  <c:v>1746.0</c:v>
                </c:pt>
                <c:pt idx="7304">
                  <c:v>1746.0</c:v>
                </c:pt>
                <c:pt idx="7305">
                  <c:v>1747.0</c:v>
                </c:pt>
                <c:pt idx="7306">
                  <c:v>1747.0</c:v>
                </c:pt>
                <c:pt idx="7307">
                  <c:v>1747.0</c:v>
                </c:pt>
                <c:pt idx="7308">
                  <c:v>1747.0</c:v>
                </c:pt>
                <c:pt idx="7309">
                  <c:v>1748.0</c:v>
                </c:pt>
                <c:pt idx="7310">
                  <c:v>1749.0</c:v>
                </c:pt>
                <c:pt idx="7311">
                  <c:v>1750.0</c:v>
                </c:pt>
                <c:pt idx="7312">
                  <c:v>1750.0</c:v>
                </c:pt>
                <c:pt idx="7313">
                  <c:v>1750.0</c:v>
                </c:pt>
                <c:pt idx="7314">
                  <c:v>1750.0</c:v>
                </c:pt>
                <c:pt idx="7315">
                  <c:v>1750.0</c:v>
                </c:pt>
                <c:pt idx="7316">
                  <c:v>1751.0</c:v>
                </c:pt>
                <c:pt idx="7317">
                  <c:v>1752.0</c:v>
                </c:pt>
                <c:pt idx="7318">
                  <c:v>1753.0</c:v>
                </c:pt>
                <c:pt idx="7319">
                  <c:v>1754.0</c:v>
                </c:pt>
                <c:pt idx="7320">
                  <c:v>1754.0</c:v>
                </c:pt>
                <c:pt idx="7321">
                  <c:v>1755.0</c:v>
                </c:pt>
                <c:pt idx="7322">
                  <c:v>1755.0</c:v>
                </c:pt>
                <c:pt idx="7323">
                  <c:v>1755.0</c:v>
                </c:pt>
                <c:pt idx="7324">
                  <c:v>1755.0</c:v>
                </c:pt>
                <c:pt idx="7325">
                  <c:v>1755.0</c:v>
                </c:pt>
                <c:pt idx="7326">
                  <c:v>1755.0</c:v>
                </c:pt>
                <c:pt idx="7327">
                  <c:v>1755.0</c:v>
                </c:pt>
                <c:pt idx="7328">
                  <c:v>1755.0</c:v>
                </c:pt>
                <c:pt idx="7329">
                  <c:v>1755.0</c:v>
                </c:pt>
                <c:pt idx="7330">
                  <c:v>1755.0</c:v>
                </c:pt>
                <c:pt idx="7331">
                  <c:v>1755.0</c:v>
                </c:pt>
                <c:pt idx="7332">
                  <c:v>1756.0</c:v>
                </c:pt>
                <c:pt idx="7333">
                  <c:v>1757.0</c:v>
                </c:pt>
                <c:pt idx="7334">
                  <c:v>1757.0</c:v>
                </c:pt>
                <c:pt idx="7335">
                  <c:v>1758.0</c:v>
                </c:pt>
                <c:pt idx="7336">
                  <c:v>1758.0</c:v>
                </c:pt>
                <c:pt idx="7337">
                  <c:v>1759.0</c:v>
                </c:pt>
                <c:pt idx="7338">
                  <c:v>1760.0</c:v>
                </c:pt>
                <c:pt idx="7339">
                  <c:v>1760.0</c:v>
                </c:pt>
                <c:pt idx="7340">
                  <c:v>1760.0</c:v>
                </c:pt>
                <c:pt idx="7341">
                  <c:v>1760.0</c:v>
                </c:pt>
                <c:pt idx="7342">
                  <c:v>1760.0</c:v>
                </c:pt>
                <c:pt idx="7343">
                  <c:v>1760.0</c:v>
                </c:pt>
                <c:pt idx="7344">
                  <c:v>1760.0</c:v>
                </c:pt>
                <c:pt idx="7345">
                  <c:v>1760.0</c:v>
                </c:pt>
                <c:pt idx="7346">
                  <c:v>1760.0</c:v>
                </c:pt>
                <c:pt idx="7347">
                  <c:v>1760.0</c:v>
                </c:pt>
                <c:pt idx="7348">
                  <c:v>1760.0</c:v>
                </c:pt>
                <c:pt idx="7349">
                  <c:v>1760.0</c:v>
                </c:pt>
                <c:pt idx="7350">
                  <c:v>1760.0</c:v>
                </c:pt>
                <c:pt idx="7351">
                  <c:v>1760.0</c:v>
                </c:pt>
                <c:pt idx="7352">
                  <c:v>1760.0</c:v>
                </c:pt>
                <c:pt idx="7353">
                  <c:v>1760.0</c:v>
                </c:pt>
                <c:pt idx="7354">
                  <c:v>1760.0</c:v>
                </c:pt>
                <c:pt idx="7355">
                  <c:v>1760.0</c:v>
                </c:pt>
                <c:pt idx="7356">
                  <c:v>1760.0</c:v>
                </c:pt>
                <c:pt idx="7357">
                  <c:v>1760.0</c:v>
                </c:pt>
                <c:pt idx="7358">
                  <c:v>1761.0</c:v>
                </c:pt>
                <c:pt idx="7359">
                  <c:v>1762.0</c:v>
                </c:pt>
                <c:pt idx="7360">
                  <c:v>1763.0</c:v>
                </c:pt>
                <c:pt idx="7361">
                  <c:v>1764.0</c:v>
                </c:pt>
                <c:pt idx="7362">
                  <c:v>1764.0</c:v>
                </c:pt>
                <c:pt idx="7363">
                  <c:v>1765.0</c:v>
                </c:pt>
                <c:pt idx="7364">
                  <c:v>1766.0</c:v>
                </c:pt>
                <c:pt idx="7365">
                  <c:v>1766.0</c:v>
                </c:pt>
                <c:pt idx="7366">
                  <c:v>1766.0</c:v>
                </c:pt>
                <c:pt idx="7367">
                  <c:v>1766.0</c:v>
                </c:pt>
                <c:pt idx="7368">
                  <c:v>1766.0</c:v>
                </c:pt>
                <c:pt idx="7369">
                  <c:v>1766.0</c:v>
                </c:pt>
                <c:pt idx="7370">
                  <c:v>1767.0</c:v>
                </c:pt>
                <c:pt idx="7371">
                  <c:v>1768.0</c:v>
                </c:pt>
                <c:pt idx="7372">
                  <c:v>1768.0</c:v>
                </c:pt>
                <c:pt idx="7373">
                  <c:v>1768.0</c:v>
                </c:pt>
                <c:pt idx="7374">
                  <c:v>1768.0</c:v>
                </c:pt>
                <c:pt idx="7375">
                  <c:v>1768.0</c:v>
                </c:pt>
                <c:pt idx="7376">
                  <c:v>1768.0</c:v>
                </c:pt>
                <c:pt idx="7377">
                  <c:v>1769.0</c:v>
                </c:pt>
                <c:pt idx="7378">
                  <c:v>1770.0</c:v>
                </c:pt>
                <c:pt idx="7379">
                  <c:v>1770.0</c:v>
                </c:pt>
                <c:pt idx="7380">
                  <c:v>1770.0</c:v>
                </c:pt>
                <c:pt idx="7381">
                  <c:v>1771.0</c:v>
                </c:pt>
                <c:pt idx="7382">
                  <c:v>1771.0</c:v>
                </c:pt>
                <c:pt idx="7383">
                  <c:v>1771.0</c:v>
                </c:pt>
                <c:pt idx="7384">
                  <c:v>1771.0</c:v>
                </c:pt>
                <c:pt idx="7385">
                  <c:v>1771.0</c:v>
                </c:pt>
                <c:pt idx="7386">
                  <c:v>1771.0</c:v>
                </c:pt>
                <c:pt idx="7387">
                  <c:v>1772.0</c:v>
                </c:pt>
                <c:pt idx="7388">
                  <c:v>1772.0</c:v>
                </c:pt>
                <c:pt idx="7389">
                  <c:v>1772.0</c:v>
                </c:pt>
                <c:pt idx="7390">
                  <c:v>1772.0</c:v>
                </c:pt>
                <c:pt idx="7391">
                  <c:v>1772.0</c:v>
                </c:pt>
                <c:pt idx="7392">
                  <c:v>1772.0</c:v>
                </c:pt>
                <c:pt idx="7393">
                  <c:v>1772.0</c:v>
                </c:pt>
                <c:pt idx="7394">
                  <c:v>1772.0</c:v>
                </c:pt>
                <c:pt idx="7395">
                  <c:v>1773.0</c:v>
                </c:pt>
                <c:pt idx="7396">
                  <c:v>1773.0</c:v>
                </c:pt>
                <c:pt idx="7397">
                  <c:v>1773.0</c:v>
                </c:pt>
                <c:pt idx="7398">
                  <c:v>1773.0</c:v>
                </c:pt>
                <c:pt idx="7399">
                  <c:v>1773.0</c:v>
                </c:pt>
                <c:pt idx="7400">
                  <c:v>1773.0</c:v>
                </c:pt>
                <c:pt idx="7401">
                  <c:v>1773.0</c:v>
                </c:pt>
                <c:pt idx="7402">
                  <c:v>1773.0</c:v>
                </c:pt>
                <c:pt idx="7403">
                  <c:v>1773.0</c:v>
                </c:pt>
                <c:pt idx="7404">
                  <c:v>1774.0</c:v>
                </c:pt>
                <c:pt idx="7405">
                  <c:v>1775.0</c:v>
                </c:pt>
                <c:pt idx="7406">
                  <c:v>1776.0</c:v>
                </c:pt>
                <c:pt idx="7407">
                  <c:v>1777.0</c:v>
                </c:pt>
                <c:pt idx="7408">
                  <c:v>1777.0</c:v>
                </c:pt>
                <c:pt idx="7409">
                  <c:v>1777.0</c:v>
                </c:pt>
                <c:pt idx="7410">
                  <c:v>1778.0</c:v>
                </c:pt>
                <c:pt idx="7411">
                  <c:v>1779.0</c:v>
                </c:pt>
                <c:pt idx="7412">
                  <c:v>1779.0</c:v>
                </c:pt>
                <c:pt idx="7413">
                  <c:v>1779.0</c:v>
                </c:pt>
                <c:pt idx="7414">
                  <c:v>1780.0</c:v>
                </c:pt>
                <c:pt idx="7415">
                  <c:v>1780.0</c:v>
                </c:pt>
                <c:pt idx="7416">
                  <c:v>1780.0</c:v>
                </c:pt>
                <c:pt idx="7417">
                  <c:v>1780.0</c:v>
                </c:pt>
                <c:pt idx="7418">
                  <c:v>1780.0</c:v>
                </c:pt>
                <c:pt idx="7419">
                  <c:v>1780.0</c:v>
                </c:pt>
                <c:pt idx="7420">
                  <c:v>1780.0</c:v>
                </c:pt>
                <c:pt idx="7421">
                  <c:v>1780.0</c:v>
                </c:pt>
                <c:pt idx="7422">
                  <c:v>1781.0</c:v>
                </c:pt>
                <c:pt idx="7423">
                  <c:v>1781.0</c:v>
                </c:pt>
                <c:pt idx="7424">
                  <c:v>1782.0</c:v>
                </c:pt>
                <c:pt idx="7425">
                  <c:v>1782.0</c:v>
                </c:pt>
                <c:pt idx="7426">
                  <c:v>1783.0</c:v>
                </c:pt>
                <c:pt idx="7427">
                  <c:v>1784.0</c:v>
                </c:pt>
                <c:pt idx="7428">
                  <c:v>1784.0</c:v>
                </c:pt>
                <c:pt idx="7429">
                  <c:v>1784.0</c:v>
                </c:pt>
                <c:pt idx="7430">
                  <c:v>1785.0</c:v>
                </c:pt>
                <c:pt idx="7431">
                  <c:v>1786.0</c:v>
                </c:pt>
                <c:pt idx="7432">
                  <c:v>1786.0</c:v>
                </c:pt>
                <c:pt idx="7433">
                  <c:v>1786.0</c:v>
                </c:pt>
                <c:pt idx="7434">
                  <c:v>1786.0</c:v>
                </c:pt>
                <c:pt idx="7435">
                  <c:v>1787.0</c:v>
                </c:pt>
                <c:pt idx="7436">
                  <c:v>1788.0</c:v>
                </c:pt>
                <c:pt idx="7437">
                  <c:v>1789.0</c:v>
                </c:pt>
                <c:pt idx="7438">
                  <c:v>1789.0</c:v>
                </c:pt>
                <c:pt idx="7439">
                  <c:v>1789.0</c:v>
                </c:pt>
                <c:pt idx="7440">
                  <c:v>1790.0</c:v>
                </c:pt>
                <c:pt idx="7441">
                  <c:v>1790.0</c:v>
                </c:pt>
                <c:pt idx="7442">
                  <c:v>1791.0</c:v>
                </c:pt>
                <c:pt idx="7443">
                  <c:v>1792.0</c:v>
                </c:pt>
                <c:pt idx="7444">
                  <c:v>1792.0</c:v>
                </c:pt>
                <c:pt idx="7445">
                  <c:v>1792.0</c:v>
                </c:pt>
                <c:pt idx="7446">
                  <c:v>1792.0</c:v>
                </c:pt>
                <c:pt idx="7447">
                  <c:v>1792.0</c:v>
                </c:pt>
                <c:pt idx="7448">
                  <c:v>1792.0</c:v>
                </c:pt>
                <c:pt idx="7449">
                  <c:v>1792.0</c:v>
                </c:pt>
                <c:pt idx="7450">
                  <c:v>1793.0</c:v>
                </c:pt>
                <c:pt idx="7451">
                  <c:v>1794.0</c:v>
                </c:pt>
                <c:pt idx="7452">
                  <c:v>1795.0</c:v>
                </c:pt>
                <c:pt idx="7453">
                  <c:v>1795.0</c:v>
                </c:pt>
                <c:pt idx="7454">
                  <c:v>1795.0</c:v>
                </c:pt>
                <c:pt idx="7455">
                  <c:v>1795.0</c:v>
                </c:pt>
                <c:pt idx="7456">
                  <c:v>1795.0</c:v>
                </c:pt>
                <c:pt idx="7457">
                  <c:v>1796.0</c:v>
                </c:pt>
                <c:pt idx="7458">
                  <c:v>1797.0</c:v>
                </c:pt>
                <c:pt idx="7459">
                  <c:v>1798.0</c:v>
                </c:pt>
                <c:pt idx="7460">
                  <c:v>1799.0</c:v>
                </c:pt>
                <c:pt idx="7461">
                  <c:v>1800.0</c:v>
                </c:pt>
                <c:pt idx="7462">
                  <c:v>1801.0</c:v>
                </c:pt>
                <c:pt idx="7463">
                  <c:v>1802.0</c:v>
                </c:pt>
                <c:pt idx="7464">
                  <c:v>1802.0</c:v>
                </c:pt>
                <c:pt idx="7465">
                  <c:v>1802.0</c:v>
                </c:pt>
                <c:pt idx="7466">
                  <c:v>1803.0</c:v>
                </c:pt>
                <c:pt idx="7467">
                  <c:v>1803.0</c:v>
                </c:pt>
                <c:pt idx="7468">
                  <c:v>1804.0</c:v>
                </c:pt>
                <c:pt idx="7469">
                  <c:v>1805.0</c:v>
                </c:pt>
                <c:pt idx="7470">
                  <c:v>1805.0</c:v>
                </c:pt>
                <c:pt idx="7471">
                  <c:v>1806.0</c:v>
                </c:pt>
                <c:pt idx="7472">
                  <c:v>1806.0</c:v>
                </c:pt>
                <c:pt idx="7473">
                  <c:v>1806.0</c:v>
                </c:pt>
                <c:pt idx="7474">
                  <c:v>1806.0</c:v>
                </c:pt>
                <c:pt idx="7475">
                  <c:v>1806.0</c:v>
                </c:pt>
                <c:pt idx="7476">
                  <c:v>1807.0</c:v>
                </c:pt>
                <c:pt idx="7477">
                  <c:v>1808.0</c:v>
                </c:pt>
                <c:pt idx="7478">
                  <c:v>1809.0</c:v>
                </c:pt>
                <c:pt idx="7479">
                  <c:v>1810.0</c:v>
                </c:pt>
                <c:pt idx="7480">
                  <c:v>1810.0</c:v>
                </c:pt>
                <c:pt idx="7481">
                  <c:v>1811.0</c:v>
                </c:pt>
                <c:pt idx="7482">
                  <c:v>1811.0</c:v>
                </c:pt>
                <c:pt idx="7483">
                  <c:v>1811.0</c:v>
                </c:pt>
                <c:pt idx="7484">
                  <c:v>1811.0</c:v>
                </c:pt>
                <c:pt idx="7485">
                  <c:v>1811.0</c:v>
                </c:pt>
                <c:pt idx="7486">
                  <c:v>1811.0</c:v>
                </c:pt>
                <c:pt idx="7487">
                  <c:v>1811.0</c:v>
                </c:pt>
                <c:pt idx="7488">
                  <c:v>1811.0</c:v>
                </c:pt>
                <c:pt idx="7489">
                  <c:v>1812.0</c:v>
                </c:pt>
                <c:pt idx="7490">
                  <c:v>1812.0</c:v>
                </c:pt>
                <c:pt idx="7491">
                  <c:v>1813.0</c:v>
                </c:pt>
                <c:pt idx="7492">
                  <c:v>1813.0</c:v>
                </c:pt>
                <c:pt idx="7493">
                  <c:v>1814.0</c:v>
                </c:pt>
                <c:pt idx="7494">
                  <c:v>1815.0</c:v>
                </c:pt>
                <c:pt idx="7495">
                  <c:v>1816.0</c:v>
                </c:pt>
                <c:pt idx="7496">
                  <c:v>1817.0</c:v>
                </c:pt>
                <c:pt idx="7497">
                  <c:v>1818.0</c:v>
                </c:pt>
                <c:pt idx="7498">
                  <c:v>1819.0</c:v>
                </c:pt>
                <c:pt idx="7499">
                  <c:v>1820.0</c:v>
                </c:pt>
                <c:pt idx="7500">
                  <c:v>1821.0</c:v>
                </c:pt>
                <c:pt idx="7501">
                  <c:v>1822.0</c:v>
                </c:pt>
                <c:pt idx="7502">
                  <c:v>1822.0</c:v>
                </c:pt>
                <c:pt idx="7503">
                  <c:v>1823.0</c:v>
                </c:pt>
                <c:pt idx="7504">
                  <c:v>1823.0</c:v>
                </c:pt>
                <c:pt idx="7505">
                  <c:v>1823.0</c:v>
                </c:pt>
                <c:pt idx="7506">
                  <c:v>1823.0</c:v>
                </c:pt>
                <c:pt idx="7507">
                  <c:v>1823.0</c:v>
                </c:pt>
                <c:pt idx="7508">
                  <c:v>1824.0</c:v>
                </c:pt>
                <c:pt idx="7509">
                  <c:v>1825.0</c:v>
                </c:pt>
                <c:pt idx="7510">
                  <c:v>1825.0</c:v>
                </c:pt>
                <c:pt idx="7511">
                  <c:v>1825.0</c:v>
                </c:pt>
                <c:pt idx="7512">
                  <c:v>1825.0</c:v>
                </c:pt>
                <c:pt idx="7513">
                  <c:v>1825.0</c:v>
                </c:pt>
                <c:pt idx="7514">
                  <c:v>1825.0</c:v>
                </c:pt>
                <c:pt idx="7515">
                  <c:v>1826.0</c:v>
                </c:pt>
                <c:pt idx="7516">
                  <c:v>1826.0</c:v>
                </c:pt>
                <c:pt idx="7517">
                  <c:v>1826.0</c:v>
                </c:pt>
                <c:pt idx="7518">
                  <c:v>1826.0</c:v>
                </c:pt>
                <c:pt idx="7519">
                  <c:v>1826.0</c:v>
                </c:pt>
                <c:pt idx="7520">
                  <c:v>1826.0</c:v>
                </c:pt>
                <c:pt idx="7521">
                  <c:v>1826.0</c:v>
                </c:pt>
                <c:pt idx="7522">
                  <c:v>1826.0</c:v>
                </c:pt>
                <c:pt idx="7523">
                  <c:v>1826.0</c:v>
                </c:pt>
                <c:pt idx="7524">
                  <c:v>1827.0</c:v>
                </c:pt>
                <c:pt idx="7525">
                  <c:v>1827.0</c:v>
                </c:pt>
                <c:pt idx="7526">
                  <c:v>1827.0</c:v>
                </c:pt>
                <c:pt idx="7527">
                  <c:v>1827.0</c:v>
                </c:pt>
                <c:pt idx="7528">
                  <c:v>1827.0</c:v>
                </c:pt>
                <c:pt idx="7529">
                  <c:v>1827.0</c:v>
                </c:pt>
                <c:pt idx="7530">
                  <c:v>1827.0</c:v>
                </c:pt>
                <c:pt idx="7531">
                  <c:v>1827.0</c:v>
                </c:pt>
                <c:pt idx="7532">
                  <c:v>1827.0</c:v>
                </c:pt>
                <c:pt idx="7533">
                  <c:v>1827.0</c:v>
                </c:pt>
                <c:pt idx="7534">
                  <c:v>1827.0</c:v>
                </c:pt>
                <c:pt idx="7535">
                  <c:v>1827.0</c:v>
                </c:pt>
                <c:pt idx="7536">
                  <c:v>1827.0</c:v>
                </c:pt>
                <c:pt idx="7537">
                  <c:v>1827.0</c:v>
                </c:pt>
                <c:pt idx="7538">
                  <c:v>1827.0</c:v>
                </c:pt>
                <c:pt idx="7539">
                  <c:v>1827.0</c:v>
                </c:pt>
                <c:pt idx="7540">
                  <c:v>1828.0</c:v>
                </c:pt>
                <c:pt idx="7541">
                  <c:v>1828.0</c:v>
                </c:pt>
                <c:pt idx="7542">
                  <c:v>1828.0</c:v>
                </c:pt>
                <c:pt idx="7543">
                  <c:v>1828.0</c:v>
                </c:pt>
                <c:pt idx="7544">
                  <c:v>1828.0</c:v>
                </c:pt>
                <c:pt idx="7545">
                  <c:v>1829.0</c:v>
                </c:pt>
                <c:pt idx="7546">
                  <c:v>1829.0</c:v>
                </c:pt>
                <c:pt idx="7547">
                  <c:v>1830.0</c:v>
                </c:pt>
                <c:pt idx="7548">
                  <c:v>1830.0</c:v>
                </c:pt>
                <c:pt idx="7549">
                  <c:v>1831.0</c:v>
                </c:pt>
                <c:pt idx="7550">
                  <c:v>1832.0</c:v>
                </c:pt>
                <c:pt idx="7551">
                  <c:v>1832.0</c:v>
                </c:pt>
                <c:pt idx="7552">
                  <c:v>1832.0</c:v>
                </c:pt>
                <c:pt idx="7553">
                  <c:v>1832.0</c:v>
                </c:pt>
                <c:pt idx="7554">
                  <c:v>1832.0</c:v>
                </c:pt>
                <c:pt idx="7555">
                  <c:v>1833.0</c:v>
                </c:pt>
                <c:pt idx="7556">
                  <c:v>1833.0</c:v>
                </c:pt>
                <c:pt idx="7557">
                  <c:v>1834.0</c:v>
                </c:pt>
                <c:pt idx="7558">
                  <c:v>1834.0</c:v>
                </c:pt>
                <c:pt idx="7559">
                  <c:v>1834.0</c:v>
                </c:pt>
                <c:pt idx="7560">
                  <c:v>1834.0</c:v>
                </c:pt>
                <c:pt idx="7561">
                  <c:v>1834.0</c:v>
                </c:pt>
                <c:pt idx="7562">
                  <c:v>1835.0</c:v>
                </c:pt>
                <c:pt idx="7563">
                  <c:v>1835.0</c:v>
                </c:pt>
                <c:pt idx="7564">
                  <c:v>1835.0</c:v>
                </c:pt>
                <c:pt idx="7565">
                  <c:v>1836.0</c:v>
                </c:pt>
                <c:pt idx="7566">
                  <c:v>1836.0</c:v>
                </c:pt>
                <c:pt idx="7567">
                  <c:v>1837.0</c:v>
                </c:pt>
                <c:pt idx="7568">
                  <c:v>1838.0</c:v>
                </c:pt>
                <c:pt idx="7569">
                  <c:v>1839.0</c:v>
                </c:pt>
                <c:pt idx="7570">
                  <c:v>1839.0</c:v>
                </c:pt>
                <c:pt idx="7571">
                  <c:v>1839.0</c:v>
                </c:pt>
                <c:pt idx="7572">
                  <c:v>1839.0</c:v>
                </c:pt>
                <c:pt idx="7573">
                  <c:v>1839.0</c:v>
                </c:pt>
                <c:pt idx="7574">
                  <c:v>1839.0</c:v>
                </c:pt>
                <c:pt idx="7575">
                  <c:v>1839.0</c:v>
                </c:pt>
                <c:pt idx="7576">
                  <c:v>1839.0</c:v>
                </c:pt>
                <c:pt idx="7577">
                  <c:v>1839.0</c:v>
                </c:pt>
                <c:pt idx="7578">
                  <c:v>1840.0</c:v>
                </c:pt>
                <c:pt idx="7579">
                  <c:v>1841.0</c:v>
                </c:pt>
                <c:pt idx="7580">
                  <c:v>1842.0</c:v>
                </c:pt>
                <c:pt idx="7581">
                  <c:v>1843.0</c:v>
                </c:pt>
                <c:pt idx="7582">
                  <c:v>1844.0</c:v>
                </c:pt>
                <c:pt idx="7583">
                  <c:v>1844.0</c:v>
                </c:pt>
                <c:pt idx="7584">
                  <c:v>1845.0</c:v>
                </c:pt>
                <c:pt idx="7585">
                  <c:v>1845.0</c:v>
                </c:pt>
                <c:pt idx="7586">
                  <c:v>1846.0</c:v>
                </c:pt>
                <c:pt idx="7587">
                  <c:v>1846.0</c:v>
                </c:pt>
                <c:pt idx="7588">
                  <c:v>1846.0</c:v>
                </c:pt>
                <c:pt idx="7589">
                  <c:v>1846.0</c:v>
                </c:pt>
                <c:pt idx="7590">
                  <c:v>1846.0</c:v>
                </c:pt>
                <c:pt idx="7591">
                  <c:v>1846.0</c:v>
                </c:pt>
                <c:pt idx="7592">
                  <c:v>1846.0</c:v>
                </c:pt>
                <c:pt idx="7593">
                  <c:v>1846.0</c:v>
                </c:pt>
                <c:pt idx="7594">
                  <c:v>1846.0</c:v>
                </c:pt>
                <c:pt idx="7595">
                  <c:v>1846.0</c:v>
                </c:pt>
                <c:pt idx="7596">
                  <c:v>1846.0</c:v>
                </c:pt>
                <c:pt idx="7597">
                  <c:v>1846.0</c:v>
                </c:pt>
                <c:pt idx="7598">
                  <c:v>1846.0</c:v>
                </c:pt>
                <c:pt idx="7599">
                  <c:v>1846.0</c:v>
                </c:pt>
                <c:pt idx="7600">
                  <c:v>1846.0</c:v>
                </c:pt>
                <c:pt idx="7601">
                  <c:v>1846.0</c:v>
                </c:pt>
                <c:pt idx="7602">
                  <c:v>1847.0</c:v>
                </c:pt>
                <c:pt idx="7603">
                  <c:v>1848.0</c:v>
                </c:pt>
                <c:pt idx="7604">
                  <c:v>1849.0</c:v>
                </c:pt>
                <c:pt idx="7605">
                  <c:v>1850.0</c:v>
                </c:pt>
                <c:pt idx="7606">
                  <c:v>1850.0</c:v>
                </c:pt>
                <c:pt idx="7607">
                  <c:v>1850.0</c:v>
                </c:pt>
                <c:pt idx="7608">
                  <c:v>1850.0</c:v>
                </c:pt>
                <c:pt idx="7609">
                  <c:v>1850.0</c:v>
                </c:pt>
                <c:pt idx="7610">
                  <c:v>1850.0</c:v>
                </c:pt>
                <c:pt idx="7611">
                  <c:v>1850.0</c:v>
                </c:pt>
                <c:pt idx="7612">
                  <c:v>1850.0</c:v>
                </c:pt>
                <c:pt idx="7613">
                  <c:v>1850.0</c:v>
                </c:pt>
                <c:pt idx="7614">
                  <c:v>1850.0</c:v>
                </c:pt>
                <c:pt idx="7615">
                  <c:v>1850.0</c:v>
                </c:pt>
                <c:pt idx="7616">
                  <c:v>1851.0</c:v>
                </c:pt>
                <c:pt idx="7617">
                  <c:v>1852.0</c:v>
                </c:pt>
                <c:pt idx="7618">
                  <c:v>1853.0</c:v>
                </c:pt>
                <c:pt idx="7619">
                  <c:v>1854.0</c:v>
                </c:pt>
                <c:pt idx="7620">
                  <c:v>1855.0</c:v>
                </c:pt>
                <c:pt idx="7621">
                  <c:v>1855.0</c:v>
                </c:pt>
                <c:pt idx="7622">
                  <c:v>1856.0</c:v>
                </c:pt>
                <c:pt idx="7623">
                  <c:v>1856.0</c:v>
                </c:pt>
                <c:pt idx="7624">
                  <c:v>1857.0</c:v>
                </c:pt>
                <c:pt idx="7625">
                  <c:v>1857.0</c:v>
                </c:pt>
                <c:pt idx="7626">
                  <c:v>1857.0</c:v>
                </c:pt>
                <c:pt idx="7627">
                  <c:v>1858.0</c:v>
                </c:pt>
                <c:pt idx="7628">
                  <c:v>1858.0</c:v>
                </c:pt>
                <c:pt idx="7629">
                  <c:v>1858.0</c:v>
                </c:pt>
                <c:pt idx="7630">
                  <c:v>1859.0</c:v>
                </c:pt>
                <c:pt idx="7631">
                  <c:v>1859.0</c:v>
                </c:pt>
                <c:pt idx="7632">
                  <c:v>1859.0</c:v>
                </c:pt>
                <c:pt idx="7633">
                  <c:v>1860.0</c:v>
                </c:pt>
                <c:pt idx="7634">
                  <c:v>1860.0</c:v>
                </c:pt>
                <c:pt idx="7635">
                  <c:v>1860.0</c:v>
                </c:pt>
                <c:pt idx="7636">
                  <c:v>1860.0</c:v>
                </c:pt>
                <c:pt idx="7637">
                  <c:v>1860.0</c:v>
                </c:pt>
                <c:pt idx="7638">
                  <c:v>1860.0</c:v>
                </c:pt>
                <c:pt idx="7639">
                  <c:v>1860.0</c:v>
                </c:pt>
                <c:pt idx="7640">
                  <c:v>1861.0</c:v>
                </c:pt>
                <c:pt idx="7641">
                  <c:v>1862.0</c:v>
                </c:pt>
                <c:pt idx="7642">
                  <c:v>1863.0</c:v>
                </c:pt>
                <c:pt idx="7643">
                  <c:v>1864.0</c:v>
                </c:pt>
                <c:pt idx="7644">
                  <c:v>1864.0</c:v>
                </c:pt>
                <c:pt idx="7645">
                  <c:v>1864.0</c:v>
                </c:pt>
                <c:pt idx="7646">
                  <c:v>1864.0</c:v>
                </c:pt>
                <c:pt idx="7647">
                  <c:v>1865.0</c:v>
                </c:pt>
                <c:pt idx="7648">
                  <c:v>1866.0</c:v>
                </c:pt>
                <c:pt idx="7649">
                  <c:v>1866.0</c:v>
                </c:pt>
                <c:pt idx="7650">
                  <c:v>1866.0</c:v>
                </c:pt>
                <c:pt idx="7651">
                  <c:v>1867.0</c:v>
                </c:pt>
                <c:pt idx="7652">
                  <c:v>1868.0</c:v>
                </c:pt>
                <c:pt idx="7653">
                  <c:v>1868.0</c:v>
                </c:pt>
                <c:pt idx="7654">
                  <c:v>1868.0</c:v>
                </c:pt>
                <c:pt idx="7655">
                  <c:v>1868.0</c:v>
                </c:pt>
                <c:pt idx="7656">
                  <c:v>1868.0</c:v>
                </c:pt>
                <c:pt idx="7657">
                  <c:v>1868.0</c:v>
                </c:pt>
                <c:pt idx="7658">
                  <c:v>1868.0</c:v>
                </c:pt>
                <c:pt idx="7659">
                  <c:v>1868.0</c:v>
                </c:pt>
                <c:pt idx="7660">
                  <c:v>1869.0</c:v>
                </c:pt>
                <c:pt idx="7661">
                  <c:v>1870.0</c:v>
                </c:pt>
                <c:pt idx="7662">
                  <c:v>1871.0</c:v>
                </c:pt>
                <c:pt idx="7663">
                  <c:v>1871.0</c:v>
                </c:pt>
                <c:pt idx="7664">
                  <c:v>1871.0</c:v>
                </c:pt>
                <c:pt idx="7665">
                  <c:v>1872.0</c:v>
                </c:pt>
                <c:pt idx="7666">
                  <c:v>1873.0</c:v>
                </c:pt>
                <c:pt idx="7667">
                  <c:v>1873.0</c:v>
                </c:pt>
                <c:pt idx="7668">
                  <c:v>1873.0</c:v>
                </c:pt>
                <c:pt idx="7669">
                  <c:v>1873.0</c:v>
                </c:pt>
                <c:pt idx="7670">
                  <c:v>1874.0</c:v>
                </c:pt>
                <c:pt idx="7671">
                  <c:v>1875.0</c:v>
                </c:pt>
                <c:pt idx="7672">
                  <c:v>1875.0</c:v>
                </c:pt>
                <c:pt idx="7673">
                  <c:v>1875.0</c:v>
                </c:pt>
                <c:pt idx="7674">
                  <c:v>1876.0</c:v>
                </c:pt>
                <c:pt idx="7675">
                  <c:v>1876.0</c:v>
                </c:pt>
                <c:pt idx="7676">
                  <c:v>1876.0</c:v>
                </c:pt>
                <c:pt idx="7677">
                  <c:v>1876.0</c:v>
                </c:pt>
                <c:pt idx="7678">
                  <c:v>1876.0</c:v>
                </c:pt>
                <c:pt idx="7679">
                  <c:v>1877.0</c:v>
                </c:pt>
                <c:pt idx="7680">
                  <c:v>1877.0</c:v>
                </c:pt>
                <c:pt idx="7681">
                  <c:v>1878.0</c:v>
                </c:pt>
                <c:pt idx="7682">
                  <c:v>1878.0</c:v>
                </c:pt>
                <c:pt idx="7683">
                  <c:v>1879.0</c:v>
                </c:pt>
                <c:pt idx="7684">
                  <c:v>1879.0</c:v>
                </c:pt>
                <c:pt idx="7685">
                  <c:v>1879.0</c:v>
                </c:pt>
                <c:pt idx="7686">
                  <c:v>1880.0</c:v>
                </c:pt>
                <c:pt idx="7687">
                  <c:v>1880.0</c:v>
                </c:pt>
                <c:pt idx="7688">
                  <c:v>1880.0</c:v>
                </c:pt>
                <c:pt idx="7689">
                  <c:v>1880.0</c:v>
                </c:pt>
                <c:pt idx="7690">
                  <c:v>1880.0</c:v>
                </c:pt>
                <c:pt idx="7691">
                  <c:v>1881.0</c:v>
                </c:pt>
                <c:pt idx="7692">
                  <c:v>1882.0</c:v>
                </c:pt>
                <c:pt idx="7693">
                  <c:v>1882.0</c:v>
                </c:pt>
                <c:pt idx="7694">
                  <c:v>1882.0</c:v>
                </c:pt>
                <c:pt idx="7695">
                  <c:v>1882.0</c:v>
                </c:pt>
                <c:pt idx="7696">
                  <c:v>1882.0</c:v>
                </c:pt>
                <c:pt idx="7697">
                  <c:v>1882.0</c:v>
                </c:pt>
                <c:pt idx="7698">
                  <c:v>1882.0</c:v>
                </c:pt>
                <c:pt idx="7699">
                  <c:v>1882.0</c:v>
                </c:pt>
                <c:pt idx="7700">
                  <c:v>1882.0</c:v>
                </c:pt>
                <c:pt idx="7701">
                  <c:v>1882.0</c:v>
                </c:pt>
                <c:pt idx="7702">
                  <c:v>1882.0</c:v>
                </c:pt>
                <c:pt idx="7703">
                  <c:v>1882.0</c:v>
                </c:pt>
                <c:pt idx="7704">
                  <c:v>1882.0</c:v>
                </c:pt>
                <c:pt idx="7705">
                  <c:v>1883.0</c:v>
                </c:pt>
                <c:pt idx="7706">
                  <c:v>1884.0</c:v>
                </c:pt>
                <c:pt idx="7707">
                  <c:v>1884.0</c:v>
                </c:pt>
                <c:pt idx="7708">
                  <c:v>1884.0</c:v>
                </c:pt>
                <c:pt idx="7709">
                  <c:v>1885.0</c:v>
                </c:pt>
                <c:pt idx="7710">
                  <c:v>1885.0</c:v>
                </c:pt>
                <c:pt idx="7711">
                  <c:v>1885.0</c:v>
                </c:pt>
                <c:pt idx="7712">
                  <c:v>1885.0</c:v>
                </c:pt>
                <c:pt idx="7713">
                  <c:v>1885.0</c:v>
                </c:pt>
                <c:pt idx="7714">
                  <c:v>1885.0</c:v>
                </c:pt>
                <c:pt idx="7715">
                  <c:v>1885.0</c:v>
                </c:pt>
                <c:pt idx="7716">
                  <c:v>1885.0</c:v>
                </c:pt>
                <c:pt idx="7717">
                  <c:v>1885.0</c:v>
                </c:pt>
                <c:pt idx="7718">
                  <c:v>1885.0</c:v>
                </c:pt>
                <c:pt idx="7719">
                  <c:v>1885.0</c:v>
                </c:pt>
                <c:pt idx="7720">
                  <c:v>1885.0</c:v>
                </c:pt>
                <c:pt idx="7721">
                  <c:v>1885.0</c:v>
                </c:pt>
                <c:pt idx="7722">
                  <c:v>1885.0</c:v>
                </c:pt>
                <c:pt idx="7723">
                  <c:v>1885.0</c:v>
                </c:pt>
                <c:pt idx="7724">
                  <c:v>1885.0</c:v>
                </c:pt>
                <c:pt idx="7725">
                  <c:v>1885.0</c:v>
                </c:pt>
                <c:pt idx="7726">
                  <c:v>1885.0</c:v>
                </c:pt>
                <c:pt idx="7727">
                  <c:v>1885.0</c:v>
                </c:pt>
                <c:pt idx="7728">
                  <c:v>1885.0</c:v>
                </c:pt>
                <c:pt idx="7729">
                  <c:v>1886.0</c:v>
                </c:pt>
                <c:pt idx="7730">
                  <c:v>1886.0</c:v>
                </c:pt>
                <c:pt idx="7731">
                  <c:v>1886.0</c:v>
                </c:pt>
                <c:pt idx="7732">
                  <c:v>1886.0</c:v>
                </c:pt>
                <c:pt idx="7733">
                  <c:v>1886.0</c:v>
                </c:pt>
                <c:pt idx="7734">
                  <c:v>1886.0</c:v>
                </c:pt>
                <c:pt idx="7735">
                  <c:v>1886.0</c:v>
                </c:pt>
                <c:pt idx="7736">
                  <c:v>1886.0</c:v>
                </c:pt>
                <c:pt idx="7737">
                  <c:v>1886.0</c:v>
                </c:pt>
                <c:pt idx="7738">
                  <c:v>1886.0</c:v>
                </c:pt>
                <c:pt idx="7739">
                  <c:v>1886.0</c:v>
                </c:pt>
                <c:pt idx="7740">
                  <c:v>1886.0</c:v>
                </c:pt>
                <c:pt idx="7741">
                  <c:v>1887.0</c:v>
                </c:pt>
                <c:pt idx="7742">
                  <c:v>1887.0</c:v>
                </c:pt>
                <c:pt idx="7743">
                  <c:v>1887.0</c:v>
                </c:pt>
                <c:pt idx="7744">
                  <c:v>1888.0</c:v>
                </c:pt>
                <c:pt idx="7745">
                  <c:v>1888.0</c:v>
                </c:pt>
                <c:pt idx="7746">
                  <c:v>1889.0</c:v>
                </c:pt>
                <c:pt idx="7747">
                  <c:v>1889.0</c:v>
                </c:pt>
                <c:pt idx="7748">
                  <c:v>1889.0</c:v>
                </c:pt>
                <c:pt idx="7749">
                  <c:v>1889.0</c:v>
                </c:pt>
                <c:pt idx="7750">
                  <c:v>1890.0</c:v>
                </c:pt>
                <c:pt idx="7751">
                  <c:v>1890.0</c:v>
                </c:pt>
                <c:pt idx="7752">
                  <c:v>1890.0</c:v>
                </c:pt>
                <c:pt idx="7753">
                  <c:v>1890.0</c:v>
                </c:pt>
                <c:pt idx="7754">
                  <c:v>1890.0</c:v>
                </c:pt>
                <c:pt idx="7755">
                  <c:v>1890.0</c:v>
                </c:pt>
                <c:pt idx="7756">
                  <c:v>1890.0</c:v>
                </c:pt>
                <c:pt idx="7757">
                  <c:v>1891.0</c:v>
                </c:pt>
                <c:pt idx="7758">
                  <c:v>1891.0</c:v>
                </c:pt>
                <c:pt idx="7759">
                  <c:v>1891.0</c:v>
                </c:pt>
                <c:pt idx="7760">
                  <c:v>1891.0</c:v>
                </c:pt>
                <c:pt idx="7761">
                  <c:v>1891.0</c:v>
                </c:pt>
                <c:pt idx="7762">
                  <c:v>1891.0</c:v>
                </c:pt>
                <c:pt idx="7763">
                  <c:v>1891.0</c:v>
                </c:pt>
                <c:pt idx="7764">
                  <c:v>1891.0</c:v>
                </c:pt>
                <c:pt idx="7765">
                  <c:v>1891.0</c:v>
                </c:pt>
                <c:pt idx="7766">
                  <c:v>1891.0</c:v>
                </c:pt>
                <c:pt idx="7767">
                  <c:v>1891.0</c:v>
                </c:pt>
                <c:pt idx="7768">
                  <c:v>1892.0</c:v>
                </c:pt>
                <c:pt idx="7769">
                  <c:v>1892.0</c:v>
                </c:pt>
                <c:pt idx="7770">
                  <c:v>1892.0</c:v>
                </c:pt>
                <c:pt idx="7771">
                  <c:v>1892.0</c:v>
                </c:pt>
                <c:pt idx="7772">
                  <c:v>1893.0</c:v>
                </c:pt>
                <c:pt idx="7773">
                  <c:v>1893.0</c:v>
                </c:pt>
                <c:pt idx="7774">
                  <c:v>1893.0</c:v>
                </c:pt>
                <c:pt idx="7775">
                  <c:v>1893.0</c:v>
                </c:pt>
                <c:pt idx="7776">
                  <c:v>1894.0</c:v>
                </c:pt>
                <c:pt idx="7777">
                  <c:v>1894.0</c:v>
                </c:pt>
                <c:pt idx="7778">
                  <c:v>1894.0</c:v>
                </c:pt>
                <c:pt idx="7779">
                  <c:v>1895.0</c:v>
                </c:pt>
                <c:pt idx="7780">
                  <c:v>1896.0</c:v>
                </c:pt>
                <c:pt idx="7781">
                  <c:v>1897.0</c:v>
                </c:pt>
                <c:pt idx="7782">
                  <c:v>1898.0</c:v>
                </c:pt>
                <c:pt idx="7783">
                  <c:v>1899.0</c:v>
                </c:pt>
                <c:pt idx="7784">
                  <c:v>1900.0</c:v>
                </c:pt>
                <c:pt idx="7785">
                  <c:v>1900.0</c:v>
                </c:pt>
                <c:pt idx="7786">
                  <c:v>1901.0</c:v>
                </c:pt>
                <c:pt idx="7787">
                  <c:v>1901.0</c:v>
                </c:pt>
                <c:pt idx="7788">
                  <c:v>1902.0</c:v>
                </c:pt>
                <c:pt idx="7789">
                  <c:v>1903.0</c:v>
                </c:pt>
                <c:pt idx="7790">
                  <c:v>1904.0</c:v>
                </c:pt>
                <c:pt idx="7791">
                  <c:v>1905.0</c:v>
                </c:pt>
                <c:pt idx="7792">
                  <c:v>1905.0</c:v>
                </c:pt>
                <c:pt idx="7793">
                  <c:v>1906.0</c:v>
                </c:pt>
                <c:pt idx="7794">
                  <c:v>1906.0</c:v>
                </c:pt>
                <c:pt idx="7795">
                  <c:v>1906.0</c:v>
                </c:pt>
                <c:pt idx="7796">
                  <c:v>1906.0</c:v>
                </c:pt>
                <c:pt idx="7797">
                  <c:v>1907.0</c:v>
                </c:pt>
                <c:pt idx="7798">
                  <c:v>1908.0</c:v>
                </c:pt>
                <c:pt idx="7799">
                  <c:v>1908.0</c:v>
                </c:pt>
                <c:pt idx="7800">
                  <c:v>1908.0</c:v>
                </c:pt>
                <c:pt idx="7801">
                  <c:v>1909.0</c:v>
                </c:pt>
                <c:pt idx="7802">
                  <c:v>1909.0</c:v>
                </c:pt>
                <c:pt idx="7803">
                  <c:v>1909.0</c:v>
                </c:pt>
                <c:pt idx="7804">
                  <c:v>1909.0</c:v>
                </c:pt>
                <c:pt idx="7805">
                  <c:v>1909.0</c:v>
                </c:pt>
                <c:pt idx="7806">
                  <c:v>1909.0</c:v>
                </c:pt>
                <c:pt idx="7807">
                  <c:v>1909.0</c:v>
                </c:pt>
                <c:pt idx="7808">
                  <c:v>1909.0</c:v>
                </c:pt>
                <c:pt idx="7809">
                  <c:v>1909.0</c:v>
                </c:pt>
                <c:pt idx="7810">
                  <c:v>1909.0</c:v>
                </c:pt>
                <c:pt idx="7811">
                  <c:v>1910.0</c:v>
                </c:pt>
                <c:pt idx="7812">
                  <c:v>1910.0</c:v>
                </c:pt>
                <c:pt idx="7813">
                  <c:v>1910.0</c:v>
                </c:pt>
                <c:pt idx="7814">
                  <c:v>1910.0</c:v>
                </c:pt>
                <c:pt idx="7815">
                  <c:v>1910.0</c:v>
                </c:pt>
                <c:pt idx="7816">
                  <c:v>1910.0</c:v>
                </c:pt>
                <c:pt idx="7817">
                  <c:v>1910.0</c:v>
                </c:pt>
                <c:pt idx="7818">
                  <c:v>1910.0</c:v>
                </c:pt>
                <c:pt idx="7819">
                  <c:v>1910.0</c:v>
                </c:pt>
                <c:pt idx="7820">
                  <c:v>1910.0</c:v>
                </c:pt>
                <c:pt idx="7821">
                  <c:v>1910.0</c:v>
                </c:pt>
                <c:pt idx="7822">
                  <c:v>1910.0</c:v>
                </c:pt>
                <c:pt idx="7823">
                  <c:v>1910.0</c:v>
                </c:pt>
                <c:pt idx="7824">
                  <c:v>1910.0</c:v>
                </c:pt>
                <c:pt idx="7825">
                  <c:v>1910.0</c:v>
                </c:pt>
                <c:pt idx="7826">
                  <c:v>1910.0</c:v>
                </c:pt>
                <c:pt idx="7827">
                  <c:v>1910.0</c:v>
                </c:pt>
                <c:pt idx="7828">
                  <c:v>1910.0</c:v>
                </c:pt>
                <c:pt idx="7829">
                  <c:v>1911.0</c:v>
                </c:pt>
                <c:pt idx="7830">
                  <c:v>1912.0</c:v>
                </c:pt>
                <c:pt idx="7831">
                  <c:v>1913.0</c:v>
                </c:pt>
                <c:pt idx="7832">
                  <c:v>1914.0</c:v>
                </c:pt>
                <c:pt idx="7833">
                  <c:v>1915.0</c:v>
                </c:pt>
                <c:pt idx="7834">
                  <c:v>1916.0</c:v>
                </c:pt>
                <c:pt idx="7835">
                  <c:v>1916.0</c:v>
                </c:pt>
                <c:pt idx="7836">
                  <c:v>1917.0</c:v>
                </c:pt>
                <c:pt idx="7837">
                  <c:v>1918.0</c:v>
                </c:pt>
                <c:pt idx="7838">
                  <c:v>1919.0</c:v>
                </c:pt>
                <c:pt idx="7839">
                  <c:v>1920.0</c:v>
                </c:pt>
                <c:pt idx="7840">
                  <c:v>1920.0</c:v>
                </c:pt>
                <c:pt idx="7841">
                  <c:v>1920.0</c:v>
                </c:pt>
                <c:pt idx="7842">
                  <c:v>1920.0</c:v>
                </c:pt>
                <c:pt idx="7843">
                  <c:v>1921.0</c:v>
                </c:pt>
                <c:pt idx="7844">
                  <c:v>1921.0</c:v>
                </c:pt>
                <c:pt idx="7845">
                  <c:v>1922.0</c:v>
                </c:pt>
                <c:pt idx="7846">
                  <c:v>1922.0</c:v>
                </c:pt>
                <c:pt idx="7847">
                  <c:v>1922.0</c:v>
                </c:pt>
                <c:pt idx="7848">
                  <c:v>1922.0</c:v>
                </c:pt>
                <c:pt idx="7849">
                  <c:v>1922.0</c:v>
                </c:pt>
                <c:pt idx="7850">
                  <c:v>1922.0</c:v>
                </c:pt>
                <c:pt idx="7851">
                  <c:v>1922.0</c:v>
                </c:pt>
                <c:pt idx="7852">
                  <c:v>1922.0</c:v>
                </c:pt>
                <c:pt idx="7853">
                  <c:v>1922.0</c:v>
                </c:pt>
                <c:pt idx="7854">
                  <c:v>1922.0</c:v>
                </c:pt>
                <c:pt idx="7855">
                  <c:v>1922.0</c:v>
                </c:pt>
                <c:pt idx="7856">
                  <c:v>1922.0</c:v>
                </c:pt>
                <c:pt idx="7857">
                  <c:v>1922.0</c:v>
                </c:pt>
                <c:pt idx="7858">
                  <c:v>1923.0</c:v>
                </c:pt>
                <c:pt idx="7859">
                  <c:v>1924.0</c:v>
                </c:pt>
                <c:pt idx="7860">
                  <c:v>1925.0</c:v>
                </c:pt>
                <c:pt idx="7861">
                  <c:v>1926.0</c:v>
                </c:pt>
                <c:pt idx="7862">
                  <c:v>1927.0</c:v>
                </c:pt>
                <c:pt idx="7863">
                  <c:v>1928.0</c:v>
                </c:pt>
                <c:pt idx="7864">
                  <c:v>1928.0</c:v>
                </c:pt>
                <c:pt idx="7865">
                  <c:v>1929.0</c:v>
                </c:pt>
                <c:pt idx="7866">
                  <c:v>1929.0</c:v>
                </c:pt>
                <c:pt idx="7867">
                  <c:v>1929.0</c:v>
                </c:pt>
                <c:pt idx="7868">
                  <c:v>1929.0</c:v>
                </c:pt>
                <c:pt idx="7869">
                  <c:v>1929.0</c:v>
                </c:pt>
                <c:pt idx="7870">
                  <c:v>1929.0</c:v>
                </c:pt>
                <c:pt idx="7871">
                  <c:v>1929.0</c:v>
                </c:pt>
                <c:pt idx="7872">
                  <c:v>1929.0</c:v>
                </c:pt>
                <c:pt idx="7873">
                  <c:v>1929.0</c:v>
                </c:pt>
                <c:pt idx="7874">
                  <c:v>1929.0</c:v>
                </c:pt>
                <c:pt idx="7875">
                  <c:v>1929.0</c:v>
                </c:pt>
                <c:pt idx="7876">
                  <c:v>1929.0</c:v>
                </c:pt>
                <c:pt idx="7877">
                  <c:v>1929.0</c:v>
                </c:pt>
                <c:pt idx="7878">
                  <c:v>1929.0</c:v>
                </c:pt>
                <c:pt idx="7879">
                  <c:v>1929.0</c:v>
                </c:pt>
                <c:pt idx="7880">
                  <c:v>1930.0</c:v>
                </c:pt>
                <c:pt idx="7881">
                  <c:v>1930.0</c:v>
                </c:pt>
                <c:pt idx="7882">
                  <c:v>1931.0</c:v>
                </c:pt>
                <c:pt idx="7883">
                  <c:v>1931.0</c:v>
                </c:pt>
                <c:pt idx="7884">
                  <c:v>1931.0</c:v>
                </c:pt>
                <c:pt idx="7885">
                  <c:v>1931.0</c:v>
                </c:pt>
                <c:pt idx="7886">
                  <c:v>1932.0</c:v>
                </c:pt>
                <c:pt idx="7887">
                  <c:v>1933.0</c:v>
                </c:pt>
                <c:pt idx="7888">
                  <c:v>1933.0</c:v>
                </c:pt>
                <c:pt idx="7889">
                  <c:v>1934.0</c:v>
                </c:pt>
                <c:pt idx="7890">
                  <c:v>1934.0</c:v>
                </c:pt>
                <c:pt idx="7891">
                  <c:v>1934.0</c:v>
                </c:pt>
                <c:pt idx="7892">
                  <c:v>1934.0</c:v>
                </c:pt>
                <c:pt idx="7893">
                  <c:v>1934.0</c:v>
                </c:pt>
                <c:pt idx="7894">
                  <c:v>1935.0</c:v>
                </c:pt>
                <c:pt idx="7895">
                  <c:v>1935.0</c:v>
                </c:pt>
                <c:pt idx="7896">
                  <c:v>1935.0</c:v>
                </c:pt>
                <c:pt idx="7897">
                  <c:v>1936.0</c:v>
                </c:pt>
                <c:pt idx="7898">
                  <c:v>1936.0</c:v>
                </c:pt>
                <c:pt idx="7899">
                  <c:v>1936.0</c:v>
                </c:pt>
                <c:pt idx="7900">
                  <c:v>1936.0</c:v>
                </c:pt>
                <c:pt idx="7901">
                  <c:v>1937.0</c:v>
                </c:pt>
                <c:pt idx="7902">
                  <c:v>1937.0</c:v>
                </c:pt>
                <c:pt idx="7903">
                  <c:v>1938.0</c:v>
                </c:pt>
                <c:pt idx="7904">
                  <c:v>1938.0</c:v>
                </c:pt>
                <c:pt idx="7905">
                  <c:v>1938.0</c:v>
                </c:pt>
                <c:pt idx="7906">
                  <c:v>1938.0</c:v>
                </c:pt>
                <c:pt idx="7907">
                  <c:v>1938.0</c:v>
                </c:pt>
                <c:pt idx="7908">
                  <c:v>1938.0</c:v>
                </c:pt>
                <c:pt idx="7909">
                  <c:v>1938.0</c:v>
                </c:pt>
                <c:pt idx="7910">
                  <c:v>1938.0</c:v>
                </c:pt>
                <c:pt idx="7911">
                  <c:v>1938.0</c:v>
                </c:pt>
                <c:pt idx="7912">
                  <c:v>1939.0</c:v>
                </c:pt>
                <c:pt idx="7913">
                  <c:v>1940.0</c:v>
                </c:pt>
                <c:pt idx="7914">
                  <c:v>1940.0</c:v>
                </c:pt>
                <c:pt idx="7915">
                  <c:v>1941.0</c:v>
                </c:pt>
                <c:pt idx="7916">
                  <c:v>1941.0</c:v>
                </c:pt>
                <c:pt idx="7917">
                  <c:v>1941.0</c:v>
                </c:pt>
                <c:pt idx="7918">
                  <c:v>1941.0</c:v>
                </c:pt>
                <c:pt idx="7919">
                  <c:v>1942.0</c:v>
                </c:pt>
                <c:pt idx="7920">
                  <c:v>1942.0</c:v>
                </c:pt>
                <c:pt idx="7921">
                  <c:v>1943.0</c:v>
                </c:pt>
                <c:pt idx="7922">
                  <c:v>1944.0</c:v>
                </c:pt>
                <c:pt idx="7923">
                  <c:v>1944.0</c:v>
                </c:pt>
                <c:pt idx="7924">
                  <c:v>1944.0</c:v>
                </c:pt>
                <c:pt idx="7925">
                  <c:v>1944.0</c:v>
                </c:pt>
                <c:pt idx="7926">
                  <c:v>1944.0</c:v>
                </c:pt>
                <c:pt idx="7927">
                  <c:v>1944.0</c:v>
                </c:pt>
                <c:pt idx="7928">
                  <c:v>1944.0</c:v>
                </c:pt>
                <c:pt idx="7929">
                  <c:v>1945.0</c:v>
                </c:pt>
                <c:pt idx="7930">
                  <c:v>1945.0</c:v>
                </c:pt>
                <c:pt idx="7931">
                  <c:v>1945.0</c:v>
                </c:pt>
                <c:pt idx="7932">
                  <c:v>1946.0</c:v>
                </c:pt>
                <c:pt idx="7933">
                  <c:v>1947.0</c:v>
                </c:pt>
                <c:pt idx="7934">
                  <c:v>1948.0</c:v>
                </c:pt>
                <c:pt idx="7935">
                  <c:v>1949.0</c:v>
                </c:pt>
                <c:pt idx="7936">
                  <c:v>1950.0</c:v>
                </c:pt>
                <c:pt idx="7937">
                  <c:v>1951.0</c:v>
                </c:pt>
                <c:pt idx="7938">
                  <c:v>1952.0</c:v>
                </c:pt>
                <c:pt idx="7939">
                  <c:v>1952.0</c:v>
                </c:pt>
                <c:pt idx="7940">
                  <c:v>1952.0</c:v>
                </c:pt>
                <c:pt idx="7941">
                  <c:v>1952.0</c:v>
                </c:pt>
                <c:pt idx="7942">
                  <c:v>1952.0</c:v>
                </c:pt>
                <c:pt idx="7943">
                  <c:v>1952.0</c:v>
                </c:pt>
                <c:pt idx="7944">
                  <c:v>1952.0</c:v>
                </c:pt>
                <c:pt idx="7945">
                  <c:v>1952.0</c:v>
                </c:pt>
                <c:pt idx="7946">
                  <c:v>1952.0</c:v>
                </c:pt>
                <c:pt idx="7947">
                  <c:v>1952.0</c:v>
                </c:pt>
                <c:pt idx="7948">
                  <c:v>1952.0</c:v>
                </c:pt>
                <c:pt idx="7949">
                  <c:v>1953.0</c:v>
                </c:pt>
                <c:pt idx="7950">
                  <c:v>1954.0</c:v>
                </c:pt>
                <c:pt idx="7951">
                  <c:v>1954.0</c:v>
                </c:pt>
                <c:pt idx="7952">
                  <c:v>1954.0</c:v>
                </c:pt>
                <c:pt idx="7953">
                  <c:v>1954.0</c:v>
                </c:pt>
                <c:pt idx="7954">
                  <c:v>1954.0</c:v>
                </c:pt>
                <c:pt idx="7955">
                  <c:v>1954.0</c:v>
                </c:pt>
                <c:pt idx="7956">
                  <c:v>1954.0</c:v>
                </c:pt>
                <c:pt idx="7957">
                  <c:v>1954.0</c:v>
                </c:pt>
                <c:pt idx="7958">
                  <c:v>1954.0</c:v>
                </c:pt>
                <c:pt idx="7959">
                  <c:v>1954.0</c:v>
                </c:pt>
                <c:pt idx="7960">
                  <c:v>1954.0</c:v>
                </c:pt>
                <c:pt idx="7961">
                  <c:v>1954.0</c:v>
                </c:pt>
                <c:pt idx="7962">
                  <c:v>1954.0</c:v>
                </c:pt>
                <c:pt idx="7963">
                  <c:v>1954.0</c:v>
                </c:pt>
                <c:pt idx="7964">
                  <c:v>1954.0</c:v>
                </c:pt>
                <c:pt idx="7965">
                  <c:v>1954.0</c:v>
                </c:pt>
                <c:pt idx="7966">
                  <c:v>1954.0</c:v>
                </c:pt>
                <c:pt idx="7967">
                  <c:v>1954.0</c:v>
                </c:pt>
                <c:pt idx="7968">
                  <c:v>1954.0</c:v>
                </c:pt>
                <c:pt idx="7969">
                  <c:v>1955.0</c:v>
                </c:pt>
                <c:pt idx="7970">
                  <c:v>1955.0</c:v>
                </c:pt>
                <c:pt idx="7971">
                  <c:v>1955.0</c:v>
                </c:pt>
                <c:pt idx="7972">
                  <c:v>1955.0</c:v>
                </c:pt>
                <c:pt idx="7973">
                  <c:v>1956.0</c:v>
                </c:pt>
                <c:pt idx="7974">
                  <c:v>1956.0</c:v>
                </c:pt>
                <c:pt idx="7975">
                  <c:v>1957.0</c:v>
                </c:pt>
                <c:pt idx="7976">
                  <c:v>1957.0</c:v>
                </c:pt>
                <c:pt idx="7977">
                  <c:v>1957.0</c:v>
                </c:pt>
                <c:pt idx="7978">
                  <c:v>1957.0</c:v>
                </c:pt>
                <c:pt idx="7979">
                  <c:v>1957.0</c:v>
                </c:pt>
                <c:pt idx="7980">
                  <c:v>1957.0</c:v>
                </c:pt>
                <c:pt idx="7981">
                  <c:v>1957.0</c:v>
                </c:pt>
                <c:pt idx="7982">
                  <c:v>1957.0</c:v>
                </c:pt>
                <c:pt idx="7983">
                  <c:v>1957.0</c:v>
                </c:pt>
                <c:pt idx="7984">
                  <c:v>1958.0</c:v>
                </c:pt>
                <c:pt idx="7985">
                  <c:v>1959.0</c:v>
                </c:pt>
                <c:pt idx="7986">
                  <c:v>1959.0</c:v>
                </c:pt>
                <c:pt idx="7987">
                  <c:v>1959.0</c:v>
                </c:pt>
                <c:pt idx="7988">
                  <c:v>1959.0</c:v>
                </c:pt>
                <c:pt idx="7989">
                  <c:v>1960.0</c:v>
                </c:pt>
                <c:pt idx="7990">
                  <c:v>1961.0</c:v>
                </c:pt>
                <c:pt idx="7991">
                  <c:v>1961.0</c:v>
                </c:pt>
                <c:pt idx="7992">
                  <c:v>1962.0</c:v>
                </c:pt>
                <c:pt idx="7993">
                  <c:v>1962.0</c:v>
                </c:pt>
                <c:pt idx="7994">
                  <c:v>1962.0</c:v>
                </c:pt>
                <c:pt idx="7995">
                  <c:v>1963.0</c:v>
                </c:pt>
                <c:pt idx="7996">
                  <c:v>1963.0</c:v>
                </c:pt>
                <c:pt idx="7997">
                  <c:v>1963.0</c:v>
                </c:pt>
                <c:pt idx="7998">
                  <c:v>1963.0</c:v>
                </c:pt>
                <c:pt idx="7999">
                  <c:v>1964.0</c:v>
                </c:pt>
                <c:pt idx="8000">
                  <c:v>1965.0</c:v>
                </c:pt>
                <c:pt idx="8001">
                  <c:v>1966.0</c:v>
                </c:pt>
                <c:pt idx="8002">
                  <c:v>1966.0</c:v>
                </c:pt>
                <c:pt idx="8003">
                  <c:v>1966.0</c:v>
                </c:pt>
                <c:pt idx="8004">
                  <c:v>1967.0</c:v>
                </c:pt>
                <c:pt idx="8005">
                  <c:v>1967.0</c:v>
                </c:pt>
                <c:pt idx="8006">
                  <c:v>1967.0</c:v>
                </c:pt>
                <c:pt idx="8007">
                  <c:v>1967.0</c:v>
                </c:pt>
                <c:pt idx="8008">
                  <c:v>1967.0</c:v>
                </c:pt>
                <c:pt idx="8009">
                  <c:v>1968.0</c:v>
                </c:pt>
                <c:pt idx="8010">
                  <c:v>1969.0</c:v>
                </c:pt>
                <c:pt idx="8011">
                  <c:v>1969.0</c:v>
                </c:pt>
                <c:pt idx="8012">
                  <c:v>1970.0</c:v>
                </c:pt>
                <c:pt idx="8013">
                  <c:v>1970.0</c:v>
                </c:pt>
                <c:pt idx="8014">
                  <c:v>1970.0</c:v>
                </c:pt>
                <c:pt idx="8015">
                  <c:v>1970.0</c:v>
                </c:pt>
                <c:pt idx="8016">
                  <c:v>1970.0</c:v>
                </c:pt>
                <c:pt idx="8017">
                  <c:v>1970.0</c:v>
                </c:pt>
                <c:pt idx="8018">
                  <c:v>1970.0</c:v>
                </c:pt>
                <c:pt idx="8019">
                  <c:v>1970.0</c:v>
                </c:pt>
                <c:pt idx="8020">
                  <c:v>1970.0</c:v>
                </c:pt>
                <c:pt idx="8021">
                  <c:v>1970.0</c:v>
                </c:pt>
                <c:pt idx="8022">
                  <c:v>1971.0</c:v>
                </c:pt>
                <c:pt idx="8023">
                  <c:v>1972.0</c:v>
                </c:pt>
                <c:pt idx="8024">
                  <c:v>1972.0</c:v>
                </c:pt>
                <c:pt idx="8025">
                  <c:v>1972.0</c:v>
                </c:pt>
                <c:pt idx="8026">
                  <c:v>1972.0</c:v>
                </c:pt>
                <c:pt idx="8027">
                  <c:v>1973.0</c:v>
                </c:pt>
                <c:pt idx="8028">
                  <c:v>1973.0</c:v>
                </c:pt>
                <c:pt idx="8029">
                  <c:v>1974.0</c:v>
                </c:pt>
                <c:pt idx="8030">
                  <c:v>1974.0</c:v>
                </c:pt>
                <c:pt idx="8031">
                  <c:v>1974.0</c:v>
                </c:pt>
                <c:pt idx="8032">
                  <c:v>1974.0</c:v>
                </c:pt>
                <c:pt idx="8033">
                  <c:v>1974.0</c:v>
                </c:pt>
                <c:pt idx="8034">
                  <c:v>1974.0</c:v>
                </c:pt>
                <c:pt idx="8035">
                  <c:v>1975.0</c:v>
                </c:pt>
                <c:pt idx="8036">
                  <c:v>1976.0</c:v>
                </c:pt>
                <c:pt idx="8037">
                  <c:v>1976.0</c:v>
                </c:pt>
                <c:pt idx="8038">
                  <c:v>1976.0</c:v>
                </c:pt>
                <c:pt idx="8039">
                  <c:v>1976.0</c:v>
                </c:pt>
                <c:pt idx="8040">
                  <c:v>1976.0</c:v>
                </c:pt>
                <c:pt idx="8041">
                  <c:v>1976.0</c:v>
                </c:pt>
                <c:pt idx="8042">
                  <c:v>1976.0</c:v>
                </c:pt>
                <c:pt idx="8043">
                  <c:v>1977.0</c:v>
                </c:pt>
                <c:pt idx="8044">
                  <c:v>1977.0</c:v>
                </c:pt>
                <c:pt idx="8045">
                  <c:v>1977.0</c:v>
                </c:pt>
                <c:pt idx="8046">
                  <c:v>1977.0</c:v>
                </c:pt>
                <c:pt idx="8047">
                  <c:v>1977.0</c:v>
                </c:pt>
                <c:pt idx="8048">
                  <c:v>1977.0</c:v>
                </c:pt>
                <c:pt idx="8049">
                  <c:v>1977.0</c:v>
                </c:pt>
                <c:pt idx="8050">
                  <c:v>1977.0</c:v>
                </c:pt>
                <c:pt idx="8051">
                  <c:v>1977.0</c:v>
                </c:pt>
                <c:pt idx="8052">
                  <c:v>1977.0</c:v>
                </c:pt>
                <c:pt idx="8053">
                  <c:v>1978.0</c:v>
                </c:pt>
                <c:pt idx="8054">
                  <c:v>1978.0</c:v>
                </c:pt>
                <c:pt idx="8055">
                  <c:v>1979.0</c:v>
                </c:pt>
                <c:pt idx="8056">
                  <c:v>1979.0</c:v>
                </c:pt>
                <c:pt idx="8057">
                  <c:v>1979.0</c:v>
                </c:pt>
                <c:pt idx="8058">
                  <c:v>1980.0</c:v>
                </c:pt>
                <c:pt idx="8059">
                  <c:v>1980.0</c:v>
                </c:pt>
                <c:pt idx="8060">
                  <c:v>1980.0</c:v>
                </c:pt>
                <c:pt idx="8061">
                  <c:v>1980.0</c:v>
                </c:pt>
                <c:pt idx="8062">
                  <c:v>1980.0</c:v>
                </c:pt>
                <c:pt idx="8063">
                  <c:v>1980.0</c:v>
                </c:pt>
                <c:pt idx="8064">
                  <c:v>1981.0</c:v>
                </c:pt>
                <c:pt idx="8065">
                  <c:v>1981.0</c:v>
                </c:pt>
                <c:pt idx="8066">
                  <c:v>1981.0</c:v>
                </c:pt>
                <c:pt idx="8067">
                  <c:v>1981.0</c:v>
                </c:pt>
                <c:pt idx="8068">
                  <c:v>1981.0</c:v>
                </c:pt>
                <c:pt idx="8069">
                  <c:v>1981.0</c:v>
                </c:pt>
                <c:pt idx="8070">
                  <c:v>1981.0</c:v>
                </c:pt>
                <c:pt idx="8071">
                  <c:v>1981.0</c:v>
                </c:pt>
                <c:pt idx="8072">
                  <c:v>1981.0</c:v>
                </c:pt>
                <c:pt idx="8073">
                  <c:v>1981.0</c:v>
                </c:pt>
                <c:pt idx="8074">
                  <c:v>1981.0</c:v>
                </c:pt>
                <c:pt idx="8075">
                  <c:v>1982.0</c:v>
                </c:pt>
                <c:pt idx="8076">
                  <c:v>1982.0</c:v>
                </c:pt>
                <c:pt idx="8077">
                  <c:v>1982.0</c:v>
                </c:pt>
                <c:pt idx="8078">
                  <c:v>1982.0</c:v>
                </c:pt>
                <c:pt idx="8079">
                  <c:v>1982.0</c:v>
                </c:pt>
                <c:pt idx="8080">
                  <c:v>1982.0</c:v>
                </c:pt>
                <c:pt idx="8081">
                  <c:v>1982.0</c:v>
                </c:pt>
                <c:pt idx="8082">
                  <c:v>1982.0</c:v>
                </c:pt>
                <c:pt idx="8083">
                  <c:v>1982.0</c:v>
                </c:pt>
                <c:pt idx="8084">
                  <c:v>1983.0</c:v>
                </c:pt>
                <c:pt idx="8085">
                  <c:v>1983.0</c:v>
                </c:pt>
                <c:pt idx="8086">
                  <c:v>1984.0</c:v>
                </c:pt>
                <c:pt idx="8087">
                  <c:v>1985.0</c:v>
                </c:pt>
                <c:pt idx="8088">
                  <c:v>1985.0</c:v>
                </c:pt>
                <c:pt idx="8089">
                  <c:v>1986.0</c:v>
                </c:pt>
                <c:pt idx="8090">
                  <c:v>1986.0</c:v>
                </c:pt>
                <c:pt idx="8091">
                  <c:v>1987.0</c:v>
                </c:pt>
                <c:pt idx="8092">
                  <c:v>1987.0</c:v>
                </c:pt>
                <c:pt idx="8093">
                  <c:v>1987.0</c:v>
                </c:pt>
                <c:pt idx="8094">
                  <c:v>1987.0</c:v>
                </c:pt>
                <c:pt idx="8095">
                  <c:v>1987.0</c:v>
                </c:pt>
                <c:pt idx="8096">
                  <c:v>1988.0</c:v>
                </c:pt>
                <c:pt idx="8097">
                  <c:v>1989.0</c:v>
                </c:pt>
                <c:pt idx="8098">
                  <c:v>1989.0</c:v>
                </c:pt>
                <c:pt idx="8099">
                  <c:v>1989.0</c:v>
                </c:pt>
                <c:pt idx="8100">
                  <c:v>1990.0</c:v>
                </c:pt>
                <c:pt idx="8101">
                  <c:v>1990.0</c:v>
                </c:pt>
                <c:pt idx="8102">
                  <c:v>1990.0</c:v>
                </c:pt>
                <c:pt idx="8103">
                  <c:v>1990.0</c:v>
                </c:pt>
                <c:pt idx="8104">
                  <c:v>1991.0</c:v>
                </c:pt>
                <c:pt idx="8105">
                  <c:v>1991.0</c:v>
                </c:pt>
                <c:pt idx="8106">
                  <c:v>1991.0</c:v>
                </c:pt>
                <c:pt idx="8107">
                  <c:v>1991.0</c:v>
                </c:pt>
                <c:pt idx="8108">
                  <c:v>1991.0</c:v>
                </c:pt>
                <c:pt idx="8109">
                  <c:v>1991.0</c:v>
                </c:pt>
                <c:pt idx="8110">
                  <c:v>1991.0</c:v>
                </c:pt>
                <c:pt idx="8111">
                  <c:v>1992.0</c:v>
                </c:pt>
                <c:pt idx="8112">
                  <c:v>1992.0</c:v>
                </c:pt>
                <c:pt idx="8113">
                  <c:v>1993.0</c:v>
                </c:pt>
                <c:pt idx="8114">
                  <c:v>1993.0</c:v>
                </c:pt>
                <c:pt idx="8115">
                  <c:v>1994.0</c:v>
                </c:pt>
                <c:pt idx="8116">
                  <c:v>1995.0</c:v>
                </c:pt>
                <c:pt idx="8117">
                  <c:v>1996.0</c:v>
                </c:pt>
                <c:pt idx="8118">
                  <c:v>1996.0</c:v>
                </c:pt>
                <c:pt idx="8119">
                  <c:v>1997.0</c:v>
                </c:pt>
                <c:pt idx="8120">
                  <c:v>1998.0</c:v>
                </c:pt>
                <c:pt idx="8121">
                  <c:v>1998.0</c:v>
                </c:pt>
                <c:pt idx="8122">
                  <c:v>1998.0</c:v>
                </c:pt>
                <c:pt idx="8123">
                  <c:v>1998.0</c:v>
                </c:pt>
                <c:pt idx="8124">
                  <c:v>1998.0</c:v>
                </c:pt>
                <c:pt idx="8125">
                  <c:v>1998.0</c:v>
                </c:pt>
                <c:pt idx="8126">
                  <c:v>1998.0</c:v>
                </c:pt>
                <c:pt idx="8127">
                  <c:v>1998.0</c:v>
                </c:pt>
                <c:pt idx="8128">
                  <c:v>1998.0</c:v>
                </c:pt>
                <c:pt idx="8129">
                  <c:v>1998.0</c:v>
                </c:pt>
                <c:pt idx="8130">
                  <c:v>1998.0</c:v>
                </c:pt>
                <c:pt idx="8131">
                  <c:v>1998.0</c:v>
                </c:pt>
                <c:pt idx="8132">
                  <c:v>1998.0</c:v>
                </c:pt>
                <c:pt idx="8133">
                  <c:v>1998.0</c:v>
                </c:pt>
                <c:pt idx="8134">
                  <c:v>1998.0</c:v>
                </c:pt>
                <c:pt idx="8135">
                  <c:v>1999.0</c:v>
                </c:pt>
                <c:pt idx="8136">
                  <c:v>2000.0</c:v>
                </c:pt>
                <c:pt idx="8137">
                  <c:v>2000.0</c:v>
                </c:pt>
                <c:pt idx="8138">
                  <c:v>2001.0</c:v>
                </c:pt>
                <c:pt idx="8139">
                  <c:v>2001.0</c:v>
                </c:pt>
                <c:pt idx="8140">
                  <c:v>2001.0</c:v>
                </c:pt>
                <c:pt idx="8141">
                  <c:v>2001.0</c:v>
                </c:pt>
                <c:pt idx="8142">
                  <c:v>2001.0</c:v>
                </c:pt>
                <c:pt idx="8143">
                  <c:v>2001.0</c:v>
                </c:pt>
                <c:pt idx="8144">
                  <c:v>2001.0</c:v>
                </c:pt>
                <c:pt idx="8145">
                  <c:v>2001.0</c:v>
                </c:pt>
                <c:pt idx="8146">
                  <c:v>2001.0</c:v>
                </c:pt>
                <c:pt idx="8147">
                  <c:v>2001.0</c:v>
                </c:pt>
                <c:pt idx="8148">
                  <c:v>2001.0</c:v>
                </c:pt>
                <c:pt idx="8149">
                  <c:v>2001.0</c:v>
                </c:pt>
                <c:pt idx="8150">
                  <c:v>2002.0</c:v>
                </c:pt>
                <c:pt idx="8151">
                  <c:v>2002.0</c:v>
                </c:pt>
                <c:pt idx="8152">
                  <c:v>2003.0</c:v>
                </c:pt>
                <c:pt idx="8153">
                  <c:v>2003.0</c:v>
                </c:pt>
                <c:pt idx="8154">
                  <c:v>2004.0</c:v>
                </c:pt>
                <c:pt idx="8155">
                  <c:v>2004.0</c:v>
                </c:pt>
                <c:pt idx="8156">
                  <c:v>2004.0</c:v>
                </c:pt>
                <c:pt idx="8157">
                  <c:v>2004.0</c:v>
                </c:pt>
                <c:pt idx="8158">
                  <c:v>2005.0</c:v>
                </c:pt>
                <c:pt idx="8159">
                  <c:v>2005.0</c:v>
                </c:pt>
                <c:pt idx="8160">
                  <c:v>2005.0</c:v>
                </c:pt>
                <c:pt idx="8161">
                  <c:v>2005.0</c:v>
                </c:pt>
                <c:pt idx="8162">
                  <c:v>2006.0</c:v>
                </c:pt>
                <c:pt idx="8163">
                  <c:v>2006.0</c:v>
                </c:pt>
                <c:pt idx="8164">
                  <c:v>2007.0</c:v>
                </c:pt>
                <c:pt idx="8165">
                  <c:v>2007.0</c:v>
                </c:pt>
                <c:pt idx="8166">
                  <c:v>2007.0</c:v>
                </c:pt>
                <c:pt idx="8167">
                  <c:v>2007.0</c:v>
                </c:pt>
                <c:pt idx="8168">
                  <c:v>2007.0</c:v>
                </c:pt>
                <c:pt idx="8169">
                  <c:v>2007.0</c:v>
                </c:pt>
                <c:pt idx="8170">
                  <c:v>2007.0</c:v>
                </c:pt>
                <c:pt idx="8171">
                  <c:v>2007.0</c:v>
                </c:pt>
                <c:pt idx="8172">
                  <c:v>2007.0</c:v>
                </c:pt>
                <c:pt idx="8173">
                  <c:v>2007.0</c:v>
                </c:pt>
                <c:pt idx="8174">
                  <c:v>2007.0</c:v>
                </c:pt>
                <c:pt idx="8175">
                  <c:v>2008.0</c:v>
                </c:pt>
                <c:pt idx="8176">
                  <c:v>2009.0</c:v>
                </c:pt>
                <c:pt idx="8177">
                  <c:v>2010.0</c:v>
                </c:pt>
                <c:pt idx="8178">
                  <c:v>2010.0</c:v>
                </c:pt>
                <c:pt idx="8179">
                  <c:v>2010.0</c:v>
                </c:pt>
                <c:pt idx="8180">
                  <c:v>2010.0</c:v>
                </c:pt>
                <c:pt idx="8181">
                  <c:v>2010.0</c:v>
                </c:pt>
                <c:pt idx="8182">
                  <c:v>2010.0</c:v>
                </c:pt>
                <c:pt idx="8183">
                  <c:v>2010.0</c:v>
                </c:pt>
                <c:pt idx="8184">
                  <c:v>2010.0</c:v>
                </c:pt>
                <c:pt idx="8185">
                  <c:v>2011.0</c:v>
                </c:pt>
                <c:pt idx="8186">
                  <c:v>2011.0</c:v>
                </c:pt>
                <c:pt idx="8187">
                  <c:v>2012.0</c:v>
                </c:pt>
                <c:pt idx="8188">
                  <c:v>2013.0</c:v>
                </c:pt>
                <c:pt idx="8189">
                  <c:v>2013.0</c:v>
                </c:pt>
                <c:pt idx="8190">
                  <c:v>2013.0</c:v>
                </c:pt>
                <c:pt idx="8191">
                  <c:v>2014.0</c:v>
                </c:pt>
                <c:pt idx="8192">
                  <c:v>2014.0</c:v>
                </c:pt>
                <c:pt idx="8193">
                  <c:v>2014.0</c:v>
                </c:pt>
                <c:pt idx="8194">
                  <c:v>2015.0</c:v>
                </c:pt>
                <c:pt idx="8195">
                  <c:v>2015.0</c:v>
                </c:pt>
                <c:pt idx="8196">
                  <c:v>2016.0</c:v>
                </c:pt>
                <c:pt idx="8197">
                  <c:v>2016.0</c:v>
                </c:pt>
                <c:pt idx="8198">
                  <c:v>2016.0</c:v>
                </c:pt>
                <c:pt idx="8199">
                  <c:v>2016.0</c:v>
                </c:pt>
                <c:pt idx="8200">
                  <c:v>2017.0</c:v>
                </c:pt>
                <c:pt idx="8201">
                  <c:v>2018.0</c:v>
                </c:pt>
                <c:pt idx="8202">
                  <c:v>2019.0</c:v>
                </c:pt>
                <c:pt idx="8203">
                  <c:v>2020.0</c:v>
                </c:pt>
                <c:pt idx="8204">
                  <c:v>2021.0</c:v>
                </c:pt>
                <c:pt idx="8205">
                  <c:v>2021.0</c:v>
                </c:pt>
                <c:pt idx="8206">
                  <c:v>2021.0</c:v>
                </c:pt>
                <c:pt idx="8207">
                  <c:v>2021.0</c:v>
                </c:pt>
                <c:pt idx="8208">
                  <c:v>2021.0</c:v>
                </c:pt>
                <c:pt idx="8209">
                  <c:v>2021.0</c:v>
                </c:pt>
                <c:pt idx="8210">
                  <c:v>2021.0</c:v>
                </c:pt>
                <c:pt idx="8211">
                  <c:v>2021.0</c:v>
                </c:pt>
                <c:pt idx="8212">
                  <c:v>2021.0</c:v>
                </c:pt>
                <c:pt idx="8213">
                  <c:v>2021.0</c:v>
                </c:pt>
                <c:pt idx="8214">
                  <c:v>2021.0</c:v>
                </c:pt>
                <c:pt idx="8215">
                  <c:v>2021.0</c:v>
                </c:pt>
                <c:pt idx="8216">
                  <c:v>2021.0</c:v>
                </c:pt>
                <c:pt idx="8217">
                  <c:v>2021.0</c:v>
                </c:pt>
                <c:pt idx="8218">
                  <c:v>2021.0</c:v>
                </c:pt>
                <c:pt idx="8219">
                  <c:v>2021.0</c:v>
                </c:pt>
                <c:pt idx="8220">
                  <c:v>2022.0</c:v>
                </c:pt>
                <c:pt idx="8221">
                  <c:v>2023.0</c:v>
                </c:pt>
                <c:pt idx="8222">
                  <c:v>2024.0</c:v>
                </c:pt>
                <c:pt idx="8223">
                  <c:v>2025.0</c:v>
                </c:pt>
                <c:pt idx="8224">
                  <c:v>2025.0</c:v>
                </c:pt>
                <c:pt idx="8225">
                  <c:v>2026.0</c:v>
                </c:pt>
                <c:pt idx="8226">
                  <c:v>2026.0</c:v>
                </c:pt>
                <c:pt idx="8227">
                  <c:v>2026.0</c:v>
                </c:pt>
                <c:pt idx="8228">
                  <c:v>2027.0</c:v>
                </c:pt>
                <c:pt idx="8229">
                  <c:v>2027.0</c:v>
                </c:pt>
                <c:pt idx="8230">
                  <c:v>2028.0</c:v>
                </c:pt>
                <c:pt idx="8231">
                  <c:v>2028.0</c:v>
                </c:pt>
                <c:pt idx="8232">
                  <c:v>2029.0</c:v>
                </c:pt>
                <c:pt idx="8233">
                  <c:v>2029.0</c:v>
                </c:pt>
                <c:pt idx="8234">
                  <c:v>2029.0</c:v>
                </c:pt>
                <c:pt idx="8235">
                  <c:v>2030.0</c:v>
                </c:pt>
                <c:pt idx="8236">
                  <c:v>2030.0</c:v>
                </c:pt>
                <c:pt idx="8237">
                  <c:v>2030.0</c:v>
                </c:pt>
                <c:pt idx="8238">
                  <c:v>2030.0</c:v>
                </c:pt>
                <c:pt idx="8239">
                  <c:v>2030.0</c:v>
                </c:pt>
                <c:pt idx="8240">
                  <c:v>2030.0</c:v>
                </c:pt>
                <c:pt idx="8241">
                  <c:v>2030.0</c:v>
                </c:pt>
                <c:pt idx="8242">
                  <c:v>2031.0</c:v>
                </c:pt>
                <c:pt idx="8243">
                  <c:v>2031.0</c:v>
                </c:pt>
                <c:pt idx="8244">
                  <c:v>2031.0</c:v>
                </c:pt>
                <c:pt idx="8245">
                  <c:v>2031.0</c:v>
                </c:pt>
                <c:pt idx="8246">
                  <c:v>2031.0</c:v>
                </c:pt>
                <c:pt idx="8247">
                  <c:v>2031.0</c:v>
                </c:pt>
                <c:pt idx="8248">
                  <c:v>2031.0</c:v>
                </c:pt>
                <c:pt idx="8249">
                  <c:v>2031.0</c:v>
                </c:pt>
                <c:pt idx="8250">
                  <c:v>2032.0</c:v>
                </c:pt>
                <c:pt idx="8251">
                  <c:v>2032.0</c:v>
                </c:pt>
                <c:pt idx="8252">
                  <c:v>2032.0</c:v>
                </c:pt>
                <c:pt idx="8253">
                  <c:v>2032.0</c:v>
                </c:pt>
                <c:pt idx="8254">
                  <c:v>2032.0</c:v>
                </c:pt>
                <c:pt idx="8255">
                  <c:v>2033.0</c:v>
                </c:pt>
                <c:pt idx="8256">
                  <c:v>2033.0</c:v>
                </c:pt>
                <c:pt idx="8257">
                  <c:v>2033.0</c:v>
                </c:pt>
                <c:pt idx="8258">
                  <c:v>2033.0</c:v>
                </c:pt>
                <c:pt idx="8259">
                  <c:v>2033.0</c:v>
                </c:pt>
                <c:pt idx="8260">
                  <c:v>2033.0</c:v>
                </c:pt>
                <c:pt idx="8261">
                  <c:v>2033.0</c:v>
                </c:pt>
                <c:pt idx="8262">
                  <c:v>2033.0</c:v>
                </c:pt>
                <c:pt idx="8263">
                  <c:v>2034.0</c:v>
                </c:pt>
                <c:pt idx="8264">
                  <c:v>2034.0</c:v>
                </c:pt>
                <c:pt idx="8265">
                  <c:v>2034.0</c:v>
                </c:pt>
                <c:pt idx="8266">
                  <c:v>2034.0</c:v>
                </c:pt>
                <c:pt idx="8267">
                  <c:v>2034.0</c:v>
                </c:pt>
                <c:pt idx="8268">
                  <c:v>2034.0</c:v>
                </c:pt>
                <c:pt idx="8269">
                  <c:v>2034.0</c:v>
                </c:pt>
                <c:pt idx="8270">
                  <c:v>2034.0</c:v>
                </c:pt>
                <c:pt idx="8271">
                  <c:v>2034.0</c:v>
                </c:pt>
                <c:pt idx="8272">
                  <c:v>2034.0</c:v>
                </c:pt>
                <c:pt idx="8273">
                  <c:v>2035.0</c:v>
                </c:pt>
                <c:pt idx="8274">
                  <c:v>2035.0</c:v>
                </c:pt>
                <c:pt idx="8275">
                  <c:v>2035.0</c:v>
                </c:pt>
                <c:pt idx="8276">
                  <c:v>2035.0</c:v>
                </c:pt>
                <c:pt idx="8277">
                  <c:v>2036.0</c:v>
                </c:pt>
                <c:pt idx="8278">
                  <c:v>2036.0</c:v>
                </c:pt>
                <c:pt idx="8279">
                  <c:v>2036.0</c:v>
                </c:pt>
                <c:pt idx="8280">
                  <c:v>2036.0</c:v>
                </c:pt>
                <c:pt idx="8281">
                  <c:v>2036.0</c:v>
                </c:pt>
                <c:pt idx="8282">
                  <c:v>2036.0</c:v>
                </c:pt>
                <c:pt idx="8283">
                  <c:v>2037.0</c:v>
                </c:pt>
                <c:pt idx="8284">
                  <c:v>2037.0</c:v>
                </c:pt>
                <c:pt idx="8285">
                  <c:v>2037.0</c:v>
                </c:pt>
                <c:pt idx="8286">
                  <c:v>2037.0</c:v>
                </c:pt>
                <c:pt idx="8287">
                  <c:v>2037.0</c:v>
                </c:pt>
                <c:pt idx="8288">
                  <c:v>2037.0</c:v>
                </c:pt>
                <c:pt idx="8289">
                  <c:v>2037.0</c:v>
                </c:pt>
                <c:pt idx="8290">
                  <c:v>2037.0</c:v>
                </c:pt>
                <c:pt idx="8291">
                  <c:v>2037.0</c:v>
                </c:pt>
                <c:pt idx="8292">
                  <c:v>2037.0</c:v>
                </c:pt>
                <c:pt idx="8293">
                  <c:v>2037.0</c:v>
                </c:pt>
                <c:pt idx="8294">
                  <c:v>2037.0</c:v>
                </c:pt>
                <c:pt idx="8295">
                  <c:v>2037.0</c:v>
                </c:pt>
                <c:pt idx="8296">
                  <c:v>2037.0</c:v>
                </c:pt>
                <c:pt idx="8297">
                  <c:v>2038.0</c:v>
                </c:pt>
                <c:pt idx="8298">
                  <c:v>2038.0</c:v>
                </c:pt>
                <c:pt idx="8299">
                  <c:v>2038.0</c:v>
                </c:pt>
                <c:pt idx="8300">
                  <c:v>2038.0</c:v>
                </c:pt>
                <c:pt idx="8301">
                  <c:v>2038.0</c:v>
                </c:pt>
                <c:pt idx="8302">
                  <c:v>2038.0</c:v>
                </c:pt>
                <c:pt idx="8303">
                  <c:v>2038.0</c:v>
                </c:pt>
                <c:pt idx="8304">
                  <c:v>2039.0</c:v>
                </c:pt>
                <c:pt idx="8305">
                  <c:v>2040.0</c:v>
                </c:pt>
                <c:pt idx="8306">
                  <c:v>2040.0</c:v>
                </c:pt>
                <c:pt idx="8307">
                  <c:v>2040.0</c:v>
                </c:pt>
                <c:pt idx="8308">
                  <c:v>2040.0</c:v>
                </c:pt>
                <c:pt idx="8309">
                  <c:v>2041.0</c:v>
                </c:pt>
                <c:pt idx="8310">
                  <c:v>2041.0</c:v>
                </c:pt>
                <c:pt idx="8311">
                  <c:v>2041.0</c:v>
                </c:pt>
                <c:pt idx="8312">
                  <c:v>2042.0</c:v>
                </c:pt>
                <c:pt idx="8313">
                  <c:v>2043.0</c:v>
                </c:pt>
                <c:pt idx="8314">
                  <c:v>2043.0</c:v>
                </c:pt>
                <c:pt idx="8315">
                  <c:v>2043.0</c:v>
                </c:pt>
                <c:pt idx="8316">
                  <c:v>2043.0</c:v>
                </c:pt>
                <c:pt idx="8317">
                  <c:v>2044.0</c:v>
                </c:pt>
                <c:pt idx="8318">
                  <c:v>2044.0</c:v>
                </c:pt>
                <c:pt idx="8319">
                  <c:v>2045.0</c:v>
                </c:pt>
                <c:pt idx="8320">
                  <c:v>2045.0</c:v>
                </c:pt>
                <c:pt idx="8321">
                  <c:v>2045.0</c:v>
                </c:pt>
                <c:pt idx="8322">
                  <c:v>2045.0</c:v>
                </c:pt>
                <c:pt idx="8323">
                  <c:v>2045.0</c:v>
                </c:pt>
                <c:pt idx="8324">
                  <c:v>2045.0</c:v>
                </c:pt>
                <c:pt idx="8325">
                  <c:v>2045.0</c:v>
                </c:pt>
                <c:pt idx="8326">
                  <c:v>2045.0</c:v>
                </c:pt>
                <c:pt idx="8327">
                  <c:v>2045.0</c:v>
                </c:pt>
                <c:pt idx="8328">
                  <c:v>2045.0</c:v>
                </c:pt>
                <c:pt idx="8329">
                  <c:v>2045.0</c:v>
                </c:pt>
                <c:pt idx="8330">
                  <c:v>2045.0</c:v>
                </c:pt>
                <c:pt idx="8331">
                  <c:v>2045.0</c:v>
                </c:pt>
                <c:pt idx="8332">
                  <c:v>2045.0</c:v>
                </c:pt>
                <c:pt idx="8333">
                  <c:v>2045.0</c:v>
                </c:pt>
                <c:pt idx="8334">
                  <c:v>2045.0</c:v>
                </c:pt>
                <c:pt idx="8335">
                  <c:v>2046.0</c:v>
                </c:pt>
                <c:pt idx="8336">
                  <c:v>2046.0</c:v>
                </c:pt>
                <c:pt idx="8337">
                  <c:v>2046.0</c:v>
                </c:pt>
                <c:pt idx="8338">
                  <c:v>2046.0</c:v>
                </c:pt>
                <c:pt idx="8339">
                  <c:v>2046.0</c:v>
                </c:pt>
                <c:pt idx="8340">
                  <c:v>2046.0</c:v>
                </c:pt>
                <c:pt idx="8341">
                  <c:v>2046.0</c:v>
                </c:pt>
                <c:pt idx="8342">
                  <c:v>2046.0</c:v>
                </c:pt>
                <c:pt idx="8343">
                  <c:v>2046.0</c:v>
                </c:pt>
                <c:pt idx="8344">
                  <c:v>2046.0</c:v>
                </c:pt>
                <c:pt idx="8345">
                  <c:v>2046.0</c:v>
                </c:pt>
                <c:pt idx="8346">
                  <c:v>2046.0</c:v>
                </c:pt>
                <c:pt idx="8347">
                  <c:v>2046.0</c:v>
                </c:pt>
                <c:pt idx="8348">
                  <c:v>2046.0</c:v>
                </c:pt>
                <c:pt idx="8349">
                  <c:v>2046.0</c:v>
                </c:pt>
                <c:pt idx="8350">
                  <c:v>2046.0</c:v>
                </c:pt>
                <c:pt idx="8351">
                  <c:v>2046.0</c:v>
                </c:pt>
                <c:pt idx="8352">
                  <c:v>2046.0</c:v>
                </c:pt>
                <c:pt idx="8353">
                  <c:v>2046.0</c:v>
                </c:pt>
                <c:pt idx="8354">
                  <c:v>2046.0</c:v>
                </c:pt>
                <c:pt idx="8355">
                  <c:v>2046.0</c:v>
                </c:pt>
                <c:pt idx="8356">
                  <c:v>2046.0</c:v>
                </c:pt>
                <c:pt idx="8357">
                  <c:v>2046.0</c:v>
                </c:pt>
                <c:pt idx="8358">
                  <c:v>2046.0</c:v>
                </c:pt>
                <c:pt idx="8359">
                  <c:v>2046.0</c:v>
                </c:pt>
                <c:pt idx="8360">
                  <c:v>2046.0</c:v>
                </c:pt>
                <c:pt idx="8361">
                  <c:v>2046.0</c:v>
                </c:pt>
                <c:pt idx="8362">
                  <c:v>2046.0</c:v>
                </c:pt>
                <c:pt idx="8363">
                  <c:v>2046.0</c:v>
                </c:pt>
                <c:pt idx="8364">
                  <c:v>2046.0</c:v>
                </c:pt>
                <c:pt idx="8365">
                  <c:v>2046.0</c:v>
                </c:pt>
                <c:pt idx="8366">
                  <c:v>2046.0</c:v>
                </c:pt>
                <c:pt idx="8367">
                  <c:v>2046.0</c:v>
                </c:pt>
                <c:pt idx="8368">
                  <c:v>2046.0</c:v>
                </c:pt>
                <c:pt idx="8369">
                  <c:v>2046.0</c:v>
                </c:pt>
                <c:pt idx="8370">
                  <c:v>2046.0</c:v>
                </c:pt>
                <c:pt idx="8371">
                  <c:v>2046.0</c:v>
                </c:pt>
                <c:pt idx="8372">
                  <c:v>2046.0</c:v>
                </c:pt>
                <c:pt idx="8373">
                  <c:v>2046.0</c:v>
                </c:pt>
                <c:pt idx="8374">
                  <c:v>2046.0</c:v>
                </c:pt>
                <c:pt idx="8375">
                  <c:v>2046.0</c:v>
                </c:pt>
                <c:pt idx="8376">
                  <c:v>2046.0</c:v>
                </c:pt>
                <c:pt idx="8377">
                  <c:v>2046.0</c:v>
                </c:pt>
                <c:pt idx="8378">
                  <c:v>2046.0</c:v>
                </c:pt>
                <c:pt idx="8379">
                  <c:v>2046.0</c:v>
                </c:pt>
                <c:pt idx="8380">
                  <c:v>2046.0</c:v>
                </c:pt>
                <c:pt idx="8381">
                  <c:v>2046.0</c:v>
                </c:pt>
                <c:pt idx="8382">
                  <c:v>2046.0</c:v>
                </c:pt>
                <c:pt idx="8383">
                  <c:v>2046.0</c:v>
                </c:pt>
                <c:pt idx="8384">
                  <c:v>2046.0</c:v>
                </c:pt>
                <c:pt idx="8385">
                  <c:v>2046.0</c:v>
                </c:pt>
                <c:pt idx="8386">
                  <c:v>2047.0</c:v>
                </c:pt>
                <c:pt idx="8387">
                  <c:v>2047.0</c:v>
                </c:pt>
                <c:pt idx="8388">
                  <c:v>2047.0</c:v>
                </c:pt>
                <c:pt idx="8389">
                  <c:v>2047.0</c:v>
                </c:pt>
                <c:pt idx="8390">
                  <c:v>2047.0</c:v>
                </c:pt>
                <c:pt idx="8391">
                  <c:v>2047.0</c:v>
                </c:pt>
                <c:pt idx="8392">
                  <c:v>2047.0</c:v>
                </c:pt>
                <c:pt idx="8393">
                  <c:v>2048.0</c:v>
                </c:pt>
                <c:pt idx="8394">
                  <c:v>2048.0</c:v>
                </c:pt>
                <c:pt idx="8395">
                  <c:v>2048.0</c:v>
                </c:pt>
                <c:pt idx="8396">
                  <c:v>2048.0</c:v>
                </c:pt>
                <c:pt idx="8397">
                  <c:v>2048.0</c:v>
                </c:pt>
                <c:pt idx="8398">
                  <c:v>2048.0</c:v>
                </c:pt>
                <c:pt idx="8399">
                  <c:v>2048.0</c:v>
                </c:pt>
                <c:pt idx="8400">
                  <c:v>2048.0</c:v>
                </c:pt>
                <c:pt idx="8401">
                  <c:v>2048.0</c:v>
                </c:pt>
                <c:pt idx="8402">
                  <c:v>2048.0</c:v>
                </c:pt>
                <c:pt idx="8403">
                  <c:v>2048.0</c:v>
                </c:pt>
                <c:pt idx="8404">
                  <c:v>2048.0</c:v>
                </c:pt>
                <c:pt idx="8405">
                  <c:v>2048.0</c:v>
                </c:pt>
                <c:pt idx="8406">
                  <c:v>2048.0</c:v>
                </c:pt>
                <c:pt idx="8407">
                  <c:v>2048.0</c:v>
                </c:pt>
                <c:pt idx="8408">
                  <c:v>2048.0</c:v>
                </c:pt>
                <c:pt idx="8409">
                  <c:v>2048.0</c:v>
                </c:pt>
                <c:pt idx="8410">
                  <c:v>2048.0</c:v>
                </c:pt>
                <c:pt idx="8411">
                  <c:v>2048.0</c:v>
                </c:pt>
                <c:pt idx="8412">
                  <c:v>2048.0</c:v>
                </c:pt>
                <c:pt idx="8413">
                  <c:v>2048.0</c:v>
                </c:pt>
                <c:pt idx="8414">
                  <c:v>2048.0</c:v>
                </c:pt>
                <c:pt idx="8415">
                  <c:v>2048.0</c:v>
                </c:pt>
                <c:pt idx="8416">
                  <c:v>2048.0</c:v>
                </c:pt>
                <c:pt idx="8417">
                  <c:v>2048.0</c:v>
                </c:pt>
                <c:pt idx="8418">
                  <c:v>2048.0</c:v>
                </c:pt>
                <c:pt idx="8419">
                  <c:v>2048.0</c:v>
                </c:pt>
                <c:pt idx="8420">
                  <c:v>2048.0</c:v>
                </c:pt>
                <c:pt idx="8421">
                  <c:v>2048.0</c:v>
                </c:pt>
                <c:pt idx="8422">
                  <c:v>2048.0</c:v>
                </c:pt>
                <c:pt idx="8423">
                  <c:v>2048.0</c:v>
                </c:pt>
                <c:pt idx="8424">
                  <c:v>2048.0</c:v>
                </c:pt>
                <c:pt idx="8425">
                  <c:v>2048.0</c:v>
                </c:pt>
                <c:pt idx="8426">
                  <c:v>2049.0</c:v>
                </c:pt>
                <c:pt idx="8427">
                  <c:v>2049.0</c:v>
                </c:pt>
                <c:pt idx="8428">
                  <c:v>2049.0</c:v>
                </c:pt>
                <c:pt idx="8429">
                  <c:v>2049.0</c:v>
                </c:pt>
                <c:pt idx="8430">
                  <c:v>2049.0</c:v>
                </c:pt>
                <c:pt idx="8431">
                  <c:v>2049.0</c:v>
                </c:pt>
                <c:pt idx="8432">
                  <c:v>2049.0</c:v>
                </c:pt>
                <c:pt idx="8433">
                  <c:v>2049.0</c:v>
                </c:pt>
                <c:pt idx="8434">
                  <c:v>2049.0</c:v>
                </c:pt>
                <c:pt idx="8435">
                  <c:v>2049.0</c:v>
                </c:pt>
                <c:pt idx="8436">
                  <c:v>2050.0</c:v>
                </c:pt>
                <c:pt idx="8437">
                  <c:v>2050.0</c:v>
                </c:pt>
                <c:pt idx="8438">
                  <c:v>2050.0</c:v>
                </c:pt>
                <c:pt idx="8439">
                  <c:v>2050.0</c:v>
                </c:pt>
                <c:pt idx="8440">
                  <c:v>2050.0</c:v>
                </c:pt>
                <c:pt idx="8441">
                  <c:v>2050.0</c:v>
                </c:pt>
                <c:pt idx="8442">
                  <c:v>2050.0</c:v>
                </c:pt>
                <c:pt idx="8443">
                  <c:v>2050.0</c:v>
                </c:pt>
                <c:pt idx="8444">
                  <c:v>2051.0</c:v>
                </c:pt>
                <c:pt idx="8445">
                  <c:v>2051.0</c:v>
                </c:pt>
                <c:pt idx="8446">
                  <c:v>2051.0</c:v>
                </c:pt>
                <c:pt idx="8447">
                  <c:v>2051.0</c:v>
                </c:pt>
                <c:pt idx="8448">
                  <c:v>2051.0</c:v>
                </c:pt>
                <c:pt idx="8449">
                  <c:v>2051.0</c:v>
                </c:pt>
                <c:pt idx="8450">
                  <c:v>2051.0</c:v>
                </c:pt>
                <c:pt idx="8451">
                  <c:v>2051.0</c:v>
                </c:pt>
                <c:pt idx="8452">
                  <c:v>2051.0</c:v>
                </c:pt>
                <c:pt idx="8453">
                  <c:v>2052.0</c:v>
                </c:pt>
                <c:pt idx="8454">
                  <c:v>2052.0</c:v>
                </c:pt>
                <c:pt idx="8455">
                  <c:v>2052.0</c:v>
                </c:pt>
                <c:pt idx="8456">
                  <c:v>2052.0</c:v>
                </c:pt>
                <c:pt idx="8457">
                  <c:v>2052.0</c:v>
                </c:pt>
                <c:pt idx="8458">
                  <c:v>2052.0</c:v>
                </c:pt>
                <c:pt idx="8459">
                  <c:v>2052.0</c:v>
                </c:pt>
                <c:pt idx="8460">
                  <c:v>2052.0</c:v>
                </c:pt>
                <c:pt idx="8461">
                  <c:v>2052.0</c:v>
                </c:pt>
                <c:pt idx="8462">
                  <c:v>2052.0</c:v>
                </c:pt>
                <c:pt idx="8463">
                  <c:v>2052.0</c:v>
                </c:pt>
                <c:pt idx="8464">
                  <c:v>2052.0</c:v>
                </c:pt>
                <c:pt idx="8465">
                  <c:v>2053.0</c:v>
                </c:pt>
                <c:pt idx="8466">
                  <c:v>2053.0</c:v>
                </c:pt>
                <c:pt idx="8467">
                  <c:v>2054.0</c:v>
                </c:pt>
                <c:pt idx="8468">
                  <c:v>2054.0</c:v>
                </c:pt>
                <c:pt idx="8469">
                  <c:v>2054.0</c:v>
                </c:pt>
                <c:pt idx="8470">
                  <c:v>2054.0</c:v>
                </c:pt>
                <c:pt idx="8471">
                  <c:v>2055.0</c:v>
                </c:pt>
                <c:pt idx="8472">
                  <c:v>2055.0</c:v>
                </c:pt>
                <c:pt idx="8473">
                  <c:v>2056.0</c:v>
                </c:pt>
                <c:pt idx="8474">
                  <c:v>2057.0</c:v>
                </c:pt>
                <c:pt idx="8475">
                  <c:v>2057.0</c:v>
                </c:pt>
                <c:pt idx="8476">
                  <c:v>2057.0</c:v>
                </c:pt>
                <c:pt idx="8477">
                  <c:v>2057.0</c:v>
                </c:pt>
                <c:pt idx="8478">
                  <c:v>2057.0</c:v>
                </c:pt>
                <c:pt idx="8479">
                  <c:v>2057.0</c:v>
                </c:pt>
                <c:pt idx="8480">
                  <c:v>2058.0</c:v>
                </c:pt>
                <c:pt idx="8481">
                  <c:v>2059.0</c:v>
                </c:pt>
                <c:pt idx="8482">
                  <c:v>2059.0</c:v>
                </c:pt>
                <c:pt idx="8483">
                  <c:v>2060.0</c:v>
                </c:pt>
                <c:pt idx="8484">
                  <c:v>2060.0</c:v>
                </c:pt>
                <c:pt idx="8485">
                  <c:v>2060.0</c:v>
                </c:pt>
                <c:pt idx="8486">
                  <c:v>2060.0</c:v>
                </c:pt>
                <c:pt idx="8487">
                  <c:v>2061.0</c:v>
                </c:pt>
                <c:pt idx="8488">
                  <c:v>2061.0</c:v>
                </c:pt>
                <c:pt idx="8489">
                  <c:v>2061.0</c:v>
                </c:pt>
                <c:pt idx="8490">
                  <c:v>2061.0</c:v>
                </c:pt>
                <c:pt idx="8491">
                  <c:v>2061.0</c:v>
                </c:pt>
                <c:pt idx="8492">
                  <c:v>2062.0</c:v>
                </c:pt>
                <c:pt idx="8493">
                  <c:v>2063.0</c:v>
                </c:pt>
                <c:pt idx="8494">
                  <c:v>2064.0</c:v>
                </c:pt>
                <c:pt idx="8495">
                  <c:v>2065.0</c:v>
                </c:pt>
                <c:pt idx="8496">
                  <c:v>2065.0</c:v>
                </c:pt>
                <c:pt idx="8497">
                  <c:v>2065.0</c:v>
                </c:pt>
                <c:pt idx="8498">
                  <c:v>2065.0</c:v>
                </c:pt>
                <c:pt idx="8499">
                  <c:v>2065.0</c:v>
                </c:pt>
                <c:pt idx="8500">
                  <c:v>2065.0</c:v>
                </c:pt>
                <c:pt idx="8501">
                  <c:v>2065.0</c:v>
                </c:pt>
                <c:pt idx="8502">
                  <c:v>2065.0</c:v>
                </c:pt>
                <c:pt idx="8503">
                  <c:v>2065.0</c:v>
                </c:pt>
                <c:pt idx="8504">
                  <c:v>2065.0</c:v>
                </c:pt>
                <c:pt idx="8505">
                  <c:v>2065.0</c:v>
                </c:pt>
                <c:pt idx="8506">
                  <c:v>2065.0</c:v>
                </c:pt>
                <c:pt idx="8507">
                  <c:v>2065.0</c:v>
                </c:pt>
                <c:pt idx="8508">
                  <c:v>2065.0</c:v>
                </c:pt>
                <c:pt idx="8509">
                  <c:v>2066.0</c:v>
                </c:pt>
                <c:pt idx="8510">
                  <c:v>2066.0</c:v>
                </c:pt>
                <c:pt idx="8511">
                  <c:v>2066.0</c:v>
                </c:pt>
                <c:pt idx="8512">
                  <c:v>2066.0</c:v>
                </c:pt>
                <c:pt idx="8513">
                  <c:v>2067.0</c:v>
                </c:pt>
                <c:pt idx="8514">
                  <c:v>2067.0</c:v>
                </c:pt>
                <c:pt idx="8515">
                  <c:v>2068.0</c:v>
                </c:pt>
                <c:pt idx="8516">
                  <c:v>2069.0</c:v>
                </c:pt>
                <c:pt idx="8517">
                  <c:v>2070.0</c:v>
                </c:pt>
                <c:pt idx="8518">
                  <c:v>2070.0</c:v>
                </c:pt>
                <c:pt idx="8519">
                  <c:v>2071.0</c:v>
                </c:pt>
                <c:pt idx="8520">
                  <c:v>2072.0</c:v>
                </c:pt>
                <c:pt idx="8521">
                  <c:v>2072.0</c:v>
                </c:pt>
                <c:pt idx="8522">
                  <c:v>2072.0</c:v>
                </c:pt>
                <c:pt idx="8523">
                  <c:v>2072.0</c:v>
                </c:pt>
                <c:pt idx="8524">
                  <c:v>2073.0</c:v>
                </c:pt>
                <c:pt idx="8525">
                  <c:v>2073.0</c:v>
                </c:pt>
                <c:pt idx="8526">
                  <c:v>2073.0</c:v>
                </c:pt>
                <c:pt idx="8527">
                  <c:v>2074.0</c:v>
                </c:pt>
                <c:pt idx="8528">
                  <c:v>2074.0</c:v>
                </c:pt>
                <c:pt idx="8529">
                  <c:v>2075.0</c:v>
                </c:pt>
                <c:pt idx="8530">
                  <c:v>2075.0</c:v>
                </c:pt>
                <c:pt idx="8531">
                  <c:v>2075.0</c:v>
                </c:pt>
                <c:pt idx="8532">
                  <c:v>2075.0</c:v>
                </c:pt>
                <c:pt idx="8533">
                  <c:v>2076.0</c:v>
                </c:pt>
                <c:pt idx="8534">
                  <c:v>2076.0</c:v>
                </c:pt>
                <c:pt idx="8535">
                  <c:v>2076.0</c:v>
                </c:pt>
                <c:pt idx="8536">
                  <c:v>2076.0</c:v>
                </c:pt>
                <c:pt idx="8537">
                  <c:v>2077.0</c:v>
                </c:pt>
                <c:pt idx="8538">
                  <c:v>2077.0</c:v>
                </c:pt>
                <c:pt idx="8539">
                  <c:v>2077.0</c:v>
                </c:pt>
                <c:pt idx="8540">
                  <c:v>2077.0</c:v>
                </c:pt>
                <c:pt idx="8541">
                  <c:v>2077.0</c:v>
                </c:pt>
                <c:pt idx="8542">
                  <c:v>2077.0</c:v>
                </c:pt>
                <c:pt idx="8543">
                  <c:v>2077.0</c:v>
                </c:pt>
                <c:pt idx="8544">
                  <c:v>2077.0</c:v>
                </c:pt>
                <c:pt idx="8545">
                  <c:v>2078.0</c:v>
                </c:pt>
                <c:pt idx="8546">
                  <c:v>2078.0</c:v>
                </c:pt>
                <c:pt idx="8547">
                  <c:v>2078.0</c:v>
                </c:pt>
                <c:pt idx="8548">
                  <c:v>2078.0</c:v>
                </c:pt>
                <c:pt idx="8549">
                  <c:v>2078.0</c:v>
                </c:pt>
                <c:pt idx="8550">
                  <c:v>2079.0</c:v>
                </c:pt>
                <c:pt idx="8551">
                  <c:v>2080.0</c:v>
                </c:pt>
                <c:pt idx="8552">
                  <c:v>2081.0</c:v>
                </c:pt>
                <c:pt idx="8553">
                  <c:v>2082.0</c:v>
                </c:pt>
                <c:pt idx="8554">
                  <c:v>2083.0</c:v>
                </c:pt>
                <c:pt idx="8555">
                  <c:v>2083.0</c:v>
                </c:pt>
                <c:pt idx="8556">
                  <c:v>2083.0</c:v>
                </c:pt>
                <c:pt idx="8557">
                  <c:v>2084.0</c:v>
                </c:pt>
                <c:pt idx="8558">
                  <c:v>2085.0</c:v>
                </c:pt>
                <c:pt idx="8559">
                  <c:v>2085.0</c:v>
                </c:pt>
                <c:pt idx="8560">
                  <c:v>2086.0</c:v>
                </c:pt>
                <c:pt idx="8561">
                  <c:v>2086.0</c:v>
                </c:pt>
                <c:pt idx="8562">
                  <c:v>2086.0</c:v>
                </c:pt>
                <c:pt idx="8563">
                  <c:v>2087.0</c:v>
                </c:pt>
                <c:pt idx="8564">
                  <c:v>2088.0</c:v>
                </c:pt>
                <c:pt idx="8565">
                  <c:v>2088.0</c:v>
                </c:pt>
                <c:pt idx="8566">
                  <c:v>2089.0</c:v>
                </c:pt>
                <c:pt idx="8567">
                  <c:v>2090.0</c:v>
                </c:pt>
                <c:pt idx="8568">
                  <c:v>2091.0</c:v>
                </c:pt>
                <c:pt idx="8569">
                  <c:v>2091.0</c:v>
                </c:pt>
                <c:pt idx="8570">
                  <c:v>2091.0</c:v>
                </c:pt>
                <c:pt idx="8571">
                  <c:v>2092.0</c:v>
                </c:pt>
                <c:pt idx="8572">
                  <c:v>2092.0</c:v>
                </c:pt>
                <c:pt idx="8573">
                  <c:v>2093.0</c:v>
                </c:pt>
                <c:pt idx="8574">
                  <c:v>2093.0</c:v>
                </c:pt>
                <c:pt idx="8575">
                  <c:v>2093.0</c:v>
                </c:pt>
                <c:pt idx="8576">
                  <c:v>2093.0</c:v>
                </c:pt>
                <c:pt idx="8577">
                  <c:v>2093.0</c:v>
                </c:pt>
                <c:pt idx="8578">
                  <c:v>2093.0</c:v>
                </c:pt>
                <c:pt idx="8579">
                  <c:v>2093.0</c:v>
                </c:pt>
                <c:pt idx="8580">
                  <c:v>2093.0</c:v>
                </c:pt>
                <c:pt idx="8581">
                  <c:v>2094.0</c:v>
                </c:pt>
                <c:pt idx="8582">
                  <c:v>2094.0</c:v>
                </c:pt>
                <c:pt idx="8583">
                  <c:v>2094.0</c:v>
                </c:pt>
                <c:pt idx="8584">
                  <c:v>2094.0</c:v>
                </c:pt>
                <c:pt idx="8585">
                  <c:v>2094.0</c:v>
                </c:pt>
                <c:pt idx="8586">
                  <c:v>2095.0</c:v>
                </c:pt>
                <c:pt idx="8587">
                  <c:v>2095.0</c:v>
                </c:pt>
                <c:pt idx="8588">
                  <c:v>2096.0</c:v>
                </c:pt>
                <c:pt idx="8589">
                  <c:v>2096.0</c:v>
                </c:pt>
                <c:pt idx="8590">
                  <c:v>2097.0</c:v>
                </c:pt>
                <c:pt idx="8591">
                  <c:v>2098.0</c:v>
                </c:pt>
                <c:pt idx="8592">
                  <c:v>2099.0</c:v>
                </c:pt>
                <c:pt idx="8593">
                  <c:v>2099.0</c:v>
                </c:pt>
                <c:pt idx="8594">
                  <c:v>2100.0</c:v>
                </c:pt>
                <c:pt idx="8595">
                  <c:v>2100.0</c:v>
                </c:pt>
                <c:pt idx="8596">
                  <c:v>2100.0</c:v>
                </c:pt>
                <c:pt idx="8597">
                  <c:v>2100.0</c:v>
                </c:pt>
                <c:pt idx="8598">
                  <c:v>2100.0</c:v>
                </c:pt>
                <c:pt idx="8599">
                  <c:v>2100.0</c:v>
                </c:pt>
                <c:pt idx="8600">
                  <c:v>2100.0</c:v>
                </c:pt>
                <c:pt idx="8601">
                  <c:v>2100.0</c:v>
                </c:pt>
                <c:pt idx="8602">
                  <c:v>2100.0</c:v>
                </c:pt>
                <c:pt idx="8603">
                  <c:v>2100.0</c:v>
                </c:pt>
                <c:pt idx="8604">
                  <c:v>2100.0</c:v>
                </c:pt>
                <c:pt idx="8605">
                  <c:v>2100.0</c:v>
                </c:pt>
                <c:pt idx="8606">
                  <c:v>2100.0</c:v>
                </c:pt>
                <c:pt idx="8607">
                  <c:v>2101.0</c:v>
                </c:pt>
                <c:pt idx="8608">
                  <c:v>2101.0</c:v>
                </c:pt>
                <c:pt idx="8609">
                  <c:v>2102.0</c:v>
                </c:pt>
                <c:pt idx="8610">
                  <c:v>2103.0</c:v>
                </c:pt>
                <c:pt idx="8611">
                  <c:v>2104.0</c:v>
                </c:pt>
                <c:pt idx="8612">
                  <c:v>2104.0</c:v>
                </c:pt>
                <c:pt idx="8613">
                  <c:v>2104.0</c:v>
                </c:pt>
                <c:pt idx="8614">
                  <c:v>2104.0</c:v>
                </c:pt>
                <c:pt idx="8615">
                  <c:v>2104.0</c:v>
                </c:pt>
                <c:pt idx="8616">
                  <c:v>2105.0</c:v>
                </c:pt>
                <c:pt idx="8617">
                  <c:v>2105.0</c:v>
                </c:pt>
                <c:pt idx="8618">
                  <c:v>2105.0</c:v>
                </c:pt>
                <c:pt idx="8619">
                  <c:v>2106.0</c:v>
                </c:pt>
                <c:pt idx="8620">
                  <c:v>2107.0</c:v>
                </c:pt>
                <c:pt idx="8621">
                  <c:v>2108.0</c:v>
                </c:pt>
                <c:pt idx="8622">
                  <c:v>2108.0</c:v>
                </c:pt>
                <c:pt idx="8623">
                  <c:v>2108.0</c:v>
                </c:pt>
                <c:pt idx="8624">
                  <c:v>2109.0</c:v>
                </c:pt>
                <c:pt idx="8625">
                  <c:v>2109.0</c:v>
                </c:pt>
                <c:pt idx="8626">
                  <c:v>2109.0</c:v>
                </c:pt>
                <c:pt idx="8627">
                  <c:v>2110.0</c:v>
                </c:pt>
                <c:pt idx="8628">
                  <c:v>2111.0</c:v>
                </c:pt>
                <c:pt idx="8629">
                  <c:v>2112.0</c:v>
                </c:pt>
                <c:pt idx="8630">
                  <c:v>2112.0</c:v>
                </c:pt>
                <c:pt idx="8631">
                  <c:v>2112.0</c:v>
                </c:pt>
                <c:pt idx="8632">
                  <c:v>2113.0</c:v>
                </c:pt>
                <c:pt idx="8633">
                  <c:v>2113.0</c:v>
                </c:pt>
                <c:pt idx="8634">
                  <c:v>2113.0</c:v>
                </c:pt>
                <c:pt idx="8635">
                  <c:v>2114.0</c:v>
                </c:pt>
                <c:pt idx="8636">
                  <c:v>2115.0</c:v>
                </c:pt>
                <c:pt idx="8637">
                  <c:v>2115.0</c:v>
                </c:pt>
                <c:pt idx="8638">
                  <c:v>2115.0</c:v>
                </c:pt>
                <c:pt idx="8639">
                  <c:v>2116.0</c:v>
                </c:pt>
                <c:pt idx="8640">
                  <c:v>2117.0</c:v>
                </c:pt>
                <c:pt idx="8641">
                  <c:v>2117.0</c:v>
                </c:pt>
                <c:pt idx="8642">
                  <c:v>2117.0</c:v>
                </c:pt>
                <c:pt idx="8643">
                  <c:v>2118.0</c:v>
                </c:pt>
                <c:pt idx="8644">
                  <c:v>2118.0</c:v>
                </c:pt>
                <c:pt idx="8645">
                  <c:v>2118.0</c:v>
                </c:pt>
                <c:pt idx="8646">
                  <c:v>2119.0</c:v>
                </c:pt>
                <c:pt idx="8647">
                  <c:v>2119.0</c:v>
                </c:pt>
                <c:pt idx="8648">
                  <c:v>2119.0</c:v>
                </c:pt>
                <c:pt idx="8649">
                  <c:v>2119.0</c:v>
                </c:pt>
                <c:pt idx="8650">
                  <c:v>2119.0</c:v>
                </c:pt>
                <c:pt idx="8651">
                  <c:v>2119.0</c:v>
                </c:pt>
                <c:pt idx="8652">
                  <c:v>2119.0</c:v>
                </c:pt>
                <c:pt idx="8653">
                  <c:v>2119.0</c:v>
                </c:pt>
                <c:pt idx="8654">
                  <c:v>2120.0</c:v>
                </c:pt>
                <c:pt idx="8655">
                  <c:v>2121.0</c:v>
                </c:pt>
                <c:pt idx="8656">
                  <c:v>2121.0</c:v>
                </c:pt>
                <c:pt idx="8657">
                  <c:v>2121.0</c:v>
                </c:pt>
                <c:pt idx="8658">
                  <c:v>2121.0</c:v>
                </c:pt>
                <c:pt idx="8659">
                  <c:v>2121.0</c:v>
                </c:pt>
                <c:pt idx="8660">
                  <c:v>2121.0</c:v>
                </c:pt>
                <c:pt idx="8661">
                  <c:v>2121.0</c:v>
                </c:pt>
                <c:pt idx="8662">
                  <c:v>2121.0</c:v>
                </c:pt>
                <c:pt idx="8663">
                  <c:v>2121.0</c:v>
                </c:pt>
                <c:pt idx="8664">
                  <c:v>2121.0</c:v>
                </c:pt>
                <c:pt idx="8665">
                  <c:v>2121.0</c:v>
                </c:pt>
                <c:pt idx="8666">
                  <c:v>2121.0</c:v>
                </c:pt>
                <c:pt idx="8667">
                  <c:v>2121.0</c:v>
                </c:pt>
                <c:pt idx="8668">
                  <c:v>2122.0</c:v>
                </c:pt>
                <c:pt idx="8669">
                  <c:v>2122.0</c:v>
                </c:pt>
                <c:pt idx="8670">
                  <c:v>2122.0</c:v>
                </c:pt>
                <c:pt idx="8671">
                  <c:v>2122.0</c:v>
                </c:pt>
                <c:pt idx="8672">
                  <c:v>2122.0</c:v>
                </c:pt>
                <c:pt idx="8673">
                  <c:v>2122.0</c:v>
                </c:pt>
                <c:pt idx="8674">
                  <c:v>2122.0</c:v>
                </c:pt>
                <c:pt idx="8675">
                  <c:v>2122.0</c:v>
                </c:pt>
                <c:pt idx="8676">
                  <c:v>2122.0</c:v>
                </c:pt>
                <c:pt idx="8677">
                  <c:v>2122.0</c:v>
                </c:pt>
                <c:pt idx="8678">
                  <c:v>2123.0</c:v>
                </c:pt>
                <c:pt idx="8679">
                  <c:v>2123.0</c:v>
                </c:pt>
                <c:pt idx="8680">
                  <c:v>2123.0</c:v>
                </c:pt>
                <c:pt idx="8681">
                  <c:v>2123.0</c:v>
                </c:pt>
                <c:pt idx="8682">
                  <c:v>2123.0</c:v>
                </c:pt>
                <c:pt idx="8683">
                  <c:v>2123.0</c:v>
                </c:pt>
                <c:pt idx="8684">
                  <c:v>2124.0</c:v>
                </c:pt>
                <c:pt idx="8685">
                  <c:v>2124.0</c:v>
                </c:pt>
                <c:pt idx="8686">
                  <c:v>2124.0</c:v>
                </c:pt>
                <c:pt idx="8687">
                  <c:v>2124.0</c:v>
                </c:pt>
                <c:pt idx="8688">
                  <c:v>2124.0</c:v>
                </c:pt>
                <c:pt idx="8689">
                  <c:v>2124.0</c:v>
                </c:pt>
                <c:pt idx="8690">
                  <c:v>2124.0</c:v>
                </c:pt>
                <c:pt idx="8691">
                  <c:v>2124.0</c:v>
                </c:pt>
                <c:pt idx="8692">
                  <c:v>2124.0</c:v>
                </c:pt>
                <c:pt idx="8693">
                  <c:v>2124.0</c:v>
                </c:pt>
                <c:pt idx="8694">
                  <c:v>2124.0</c:v>
                </c:pt>
                <c:pt idx="8695">
                  <c:v>2124.0</c:v>
                </c:pt>
                <c:pt idx="8696">
                  <c:v>2124.0</c:v>
                </c:pt>
                <c:pt idx="8697">
                  <c:v>2124.0</c:v>
                </c:pt>
                <c:pt idx="8698">
                  <c:v>2124.0</c:v>
                </c:pt>
                <c:pt idx="8699">
                  <c:v>2124.0</c:v>
                </c:pt>
                <c:pt idx="8700">
                  <c:v>2124.0</c:v>
                </c:pt>
                <c:pt idx="8701">
                  <c:v>2124.0</c:v>
                </c:pt>
                <c:pt idx="8702">
                  <c:v>2124.0</c:v>
                </c:pt>
                <c:pt idx="8703">
                  <c:v>2124.0</c:v>
                </c:pt>
                <c:pt idx="8704">
                  <c:v>2124.0</c:v>
                </c:pt>
                <c:pt idx="8705">
                  <c:v>2124.0</c:v>
                </c:pt>
                <c:pt idx="8706">
                  <c:v>2124.0</c:v>
                </c:pt>
                <c:pt idx="8707">
                  <c:v>2124.0</c:v>
                </c:pt>
                <c:pt idx="8708">
                  <c:v>2124.0</c:v>
                </c:pt>
                <c:pt idx="8709">
                  <c:v>2124.0</c:v>
                </c:pt>
                <c:pt idx="8710">
                  <c:v>2124.0</c:v>
                </c:pt>
                <c:pt idx="8711">
                  <c:v>2124.0</c:v>
                </c:pt>
                <c:pt idx="8712">
                  <c:v>2124.0</c:v>
                </c:pt>
                <c:pt idx="8713">
                  <c:v>2124.0</c:v>
                </c:pt>
                <c:pt idx="8714">
                  <c:v>2124.0</c:v>
                </c:pt>
                <c:pt idx="8715">
                  <c:v>2125.0</c:v>
                </c:pt>
                <c:pt idx="8716">
                  <c:v>2126.0</c:v>
                </c:pt>
                <c:pt idx="8717">
                  <c:v>2126.0</c:v>
                </c:pt>
                <c:pt idx="8718">
                  <c:v>2127.0</c:v>
                </c:pt>
                <c:pt idx="8719">
                  <c:v>2127.0</c:v>
                </c:pt>
                <c:pt idx="8720">
                  <c:v>2127.0</c:v>
                </c:pt>
                <c:pt idx="8721">
                  <c:v>2128.0</c:v>
                </c:pt>
                <c:pt idx="8722">
                  <c:v>2129.0</c:v>
                </c:pt>
                <c:pt idx="8723">
                  <c:v>2129.0</c:v>
                </c:pt>
                <c:pt idx="8724">
                  <c:v>2129.0</c:v>
                </c:pt>
                <c:pt idx="8725">
                  <c:v>2129.0</c:v>
                </c:pt>
                <c:pt idx="8726">
                  <c:v>2130.0</c:v>
                </c:pt>
                <c:pt idx="8727">
                  <c:v>2131.0</c:v>
                </c:pt>
                <c:pt idx="8728">
                  <c:v>2132.0</c:v>
                </c:pt>
                <c:pt idx="8729">
                  <c:v>2133.0</c:v>
                </c:pt>
                <c:pt idx="8730">
                  <c:v>2134.0</c:v>
                </c:pt>
                <c:pt idx="8731">
                  <c:v>2134.0</c:v>
                </c:pt>
                <c:pt idx="8732">
                  <c:v>2134.0</c:v>
                </c:pt>
                <c:pt idx="8733">
                  <c:v>2134.0</c:v>
                </c:pt>
                <c:pt idx="8734">
                  <c:v>2135.0</c:v>
                </c:pt>
                <c:pt idx="8735">
                  <c:v>2135.0</c:v>
                </c:pt>
                <c:pt idx="8736">
                  <c:v>2136.0</c:v>
                </c:pt>
                <c:pt idx="8737">
                  <c:v>2137.0</c:v>
                </c:pt>
                <c:pt idx="8738">
                  <c:v>2138.0</c:v>
                </c:pt>
                <c:pt idx="8739">
                  <c:v>2138.0</c:v>
                </c:pt>
                <c:pt idx="8740">
                  <c:v>2138.0</c:v>
                </c:pt>
                <c:pt idx="8741">
                  <c:v>2138.0</c:v>
                </c:pt>
                <c:pt idx="8742">
                  <c:v>2138.0</c:v>
                </c:pt>
                <c:pt idx="8743">
                  <c:v>2139.0</c:v>
                </c:pt>
                <c:pt idx="8744">
                  <c:v>2139.0</c:v>
                </c:pt>
                <c:pt idx="8745">
                  <c:v>2139.0</c:v>
                </c:pt>
                <c:pt idx="8746">
                  <c:v>2139.0</c:v>
                </c:pt>
                <c:pt idx="8747">
                  <c:v>2139.0</c:v>
                </c:pt>
                <c:pt idx="8748">
                  <c:v>2139.0</c:v>
                </c:pt>
                <c:pt idx="8749">
                  <c:v>2139.0</c:v>
                </c:pt>
                <c:pt idx="8750">
                  <c:v>2139.0</c:v>
                </c:pt>
                <c:pt idx="8751">
                  <c:v>2139.0</c:v>
                </c:pt>
                <c:pt idx="8752">
                  <c:v>2139.0</c:v>
                </c:pt>
                <c:pt idx="8753">
                  <c:v>2139.0</c:v>
                </c:pt>
                <c:pt idx="8754">
                  <c:v>2139.0</c:v>
                </c:pt>
                <c:pt idx="8755">
                  <c:v>2139.0</c:v>
                </c:pt>
                <c:pt idx="8756">
                  <c:v>2139.0</c:v>
                </c:pt>
                <c:pt idx="8757">
                  <c:v>2139.0</c:v>
                </c:pt>
                <c:pt idx="8758">
                  <c:v>2139.0</c:v>
                </c:pt>
                <c:pt idx="8759">
                  <c:v>2139.0</c:v>
                </c:pt>
                <c:pt idx="8760">
                  <c:v>2139.0</c:v>
                </c:pt>
                <c:pt idx="8761">
                  <c:v>2139.0</c:v>
                </c:pt>
                <c:pt idx="8762">
                  <c:v>2139.0</c:v>
                </c:pt>
                <c:pt idx="8763">
                  <c:v>2139.0</c:v>
                </c:pt>
                <c:pt idx="8764">
                  <c:v>2139.0</c:v>
                </c:pt>
                <c:pt idx="8765">
                  <c:v>2139.0</c:v>
                </c:pt>
                <c:pt idx="8766">
                  <c:v>2139.0</c:v>
                </c:pt>
                <c:pt idx="8767">
                  <c:v>2139.0</c:v>
                </c:pt>
                <c:pt idx="8768">
                  <c:v>2139.0</c:v>
                </c:pt>
                <c:pt idx="8769">
                  <c:v>2139.0</c:v>
                </c:pt>
                <c:pt idx="8770">
                  <c:v>2140.0</c:v>
                </c:pt>
                <c:pt idx="8771">
                  <c:v>2140.0</c:v>
                </c:pt>
                <c:pt idx="8772">
                  <c:v>2140.0</c:v>
                </c:pt>
                <c:pt idx="8773">
                  <c:v>2140.0</c:v>
                </c:pt>
                <c:pt idx="8774">
                  <c:v>2140.0</c:v>
                </c:pt>
                <c:pt idx="8775">
                  <c:v>2140.0</c:v>
                </c:pt>
                <c:pt idx="8776">
                  <c:v>2140.0</c:v>
                </c:pt>
                <c:pt idx="8777">
                  <c:v>2140.0</c:v>
                </c:pt>
                <c:pt idx="8778">
                  <c:v>2140.0</c:v>
                </c:pt>
                <c:pt idx="8779">
                  <c:v>2140.0</c:v>
                </c:pt>
                <c:pt idx="8780">
                  <c:v>2140.0</c:v>
                </c:pt>
                <c:pt idx="8781">
                  <c:v>2140.0</c:v>
                </c:pt>
                <c:pt idx="8782">
                  <c:v>2140.0</c:v>
                </c:pt>
                <c:pt idx="8783">
                  <c:v>2140.0</c:v>
                </c:pt>
                <c:pt idx="8784">
                  <c:v>2140.0</c:v>
                </c:pt>
                <c:pt idx="8785">
                  <c:v>2140.0</c:v>
                </c:pt>
                <c:pt idx="8786">
                  <c:v>2140.0</c:v>
                </c:pt>
                <c:pt idx="8787">
                  <c:v>2140.0</c:v>
                </c:pt>
                <c:pt idx="8788">
                  <c:v>2140.0</c:v>
                </c:pt>
                <c:pt idx="8789">
                  <c:v>2140.0</c:v>
                </c:pt>
                <c:pt idx="8790">
                  <c:v>2140.0</c:v>
                </c:pt>
                <c:pt idx="8791">
                  <c:v>2141.0</c:v>
                </c:pt>
                <c:pt idx="8792">
                  <c:v>2142.0</c:v>
                </c:pt>
                <c:pt idx="8793">
                  <c:v>2142.0</c:v>
                </c:pt>
                <c:pt idx="8794">
                  <c:v>2142.0</c:v>
                </c:pt>
                <c:pt idx="8795">
                  <c:v>2142.0</c:v>
                </c:pt>
                <c:pt idx="8796">
                  <c:v>2142.0</c:v>
                </c:pt>
                <c:pt idx="8797">
                  <c:v>2142.0</c:v>
                </c:pt>
                <c:pt idx="8798">
                  <c:v>2142.0</c:v>
                </c:pt>
                <c:pt idx="8799">
                  <c:v>2142.0</c:v>
                </c:pt>
                <c:pt idx="8800">
                  <c:v>2142.0</c:v>
                </c:pt>
                <c:pt idx="8801">
                  <c:v>2142.0</c:v>
                </c:pt>
                <c:pt idx="8802">
                  <c:v>2142.0</c:v>
                </c:pt>
                <c:pt idx="8803">
                  <c:v>2142.0</c:v>
                </c:pt>
                <c:pt idx="8804">
                  <c:v>2142.0</c:v>
                </c:pt>
                <c:pt idx="8805">
                  <c:v>2142.0</c:v>
                </c:pt>
                <c:pt idx="8806">
                  <c:v>2142.0</c:v>
                </c:pt>
                <c:pt idx="8807">
                  <c:v>2142.0</c:v>
                </c:pt>
                <c:pt idx="8808">
                  <c:v>2142.0</c:v>
                </c:pt>
                <c:pt idx="8809">
                  <c:v>2142.0</c:v>
                </c:pt>
                <c:pt idx="8810">
                  <c:v>2143.0</c:v>
                </c:pt>
                <c:pt idx="8811">
                  <c:v>2143.0</c:v>
                </c:pt>
                <c:pt idx="8812">
                  <c:v>2143.0</c:v>
                </c:pt>
                <c:pt idx="8813">
                  <c:v>2143.0</c:v>
                </c:pt>
                <c:pt idx="8814">
                  <c:v>2143.0</c:v>
                </c:pt>
                <c:pt idx="8815">
                  <c:v>2144.0</c:v>
                </c:pt>
                <c:pt idx="8816">
                  <c:v>2144.0</c:v>
                </c:pt>
                <c:pt idx="8817">
                  <c:v>2144.0</c:v>
                </c:pt>
                <c:pt idx="8818">
                  <c:v>2144.0</c:v>
                </c:pt>
                <c:pt idx="8819">
                  <c:v>2144.0</c:v>
                </c:pt>
                <c:pt idx="8820">
                  <c:v>2144.0</c:v>
                </c:pt>
                <c:pt idx="8821">
                  <c:v>2144.0</c:v>
                </c:pt>
                <c:pt idx="8822">
                  <c:v>2144.0</c:v>
                </c:pt>
                <c:pt idx="8823">
                  <c:v>2144.0</c:v>
                </c:pt>
                <c:pt idx="8824">
                  <c:v>2144.0</c:v>
                </c:pt>
                <c:pt idx="8825">
                  <c:v>2144.0</c:v>
                </c:pt>
                <c:pt idx="8826">
                  <c:v>2144.0</c:v>
                </c:pt>
                <c:pt idx="8827">
                  <c:v>2144.0</c:v>
                </c:pt>
                <c:pt idx="8828">
                  <c:v>2144.0</c:v>
                </c:pt>
                <c:pt idx="8829">
                  <c:v>2144.0</c:v>
                </c:pt>
                <c:pt idx="8830">
                  <c:v>2144.0</c:v>
                </c:pt>
                <c:pt idx="8831">
                  <c:v>2144.0</c:v>
                </c:pt>
                <c:pt idx="8832">
                  <c:v>2144.0</c:v>
                </c:pt>
                <c:pt idx="8833">
                  <c:v>2145.0</c:v>
                </c:pt>
                <c:pt idx="8834">
                  <c:v>2146.0</c:v>
                </c:pt>
                <c:pt idx="8835">
                  <c:v>2147.0</c:v>
                </c:pt>
                <c:pt idx="8836">
                  <c:v>2147.0</c:v>
                </c:pt>
                <c:pt idx="8837">
                  <c:v>2148.0</c:v>
                </c:pt>
                <c:pt idx="8838">
                  <c:v>2148.0</c:v>
                </c:pt>
                <c:pt idx="8839">
                  <c:v>2148.0</c:v>
                </c:pt>
                <c:pt idx="8840">
                  <c:v>2149.0</c:v>
                </c:pt>
                <c:pt idx="8841">
                  <c:v>2149.0</c:v>
                </c:pt>
                <c:pt idx="8842">
                  <c:v>2150.0</c:v>
                </c:pt>
                <c:pt idx="8843">
                  <c:v>2150.0</c:v>
                </c:pt>
                <c:pt idx="8844">
                  <c:v>2150.0</c:v>
                </c:pt>
                <c:pt idx="8845">
                  <c:v>2150.0</c:v>
                </c:pt>
                <c:pt idx="8846">
                  <c:v>2151.0</c:v>
                </c:pt>
                <c:pt idx="8847">
                  <c:v>2152.0</c:v>
                </c:pt>
                <c:pt idx="8848">
                  <c:v>2152.0</c:v>
                </c:pt>
                <c:pt idx="8849">
                  <c:v>2152.0</c:v>
                </c:pt>
                <c:pt idx="8850">
                  <c:v>2152.0</c:v>
                </c:pt>
                <c:pt idx="8851">
                  <c:v>2152.0</c:v>
                </c:pt>
                <c:pt idx="8852">
                  <c:v>2152.0</c:v>
                </c:pt>
                <c:pt idx="8853">
                  <c:v>2152.0</c:v>
                </c:pt>
                <c:pt idx="8854">
                  <c:v>2152.0</c:v>
                </c:pt>
                <c:pt idx="8855">
                  <c:v>2152.0</c:v>
                </c:pt>
                <c:pt idx="8856">
                  <c:v>2152.0</c:v>
                </c:pt>
                <c:pt idx="8857">
                  <c:v>2152.0</c:v>
                </c:pt>
                <c:pt idx="8858">
                  <c:v>2152.0</c:v>
                </c:pt>
                <c:pt idx="8859">
                  <c:v>2152.0</c:v>
                </c:pt>
                <c:pt idx="8860">
                  <c:v>2152.0</c:v>
                </c:pt>
                <c:pt idx="8861">
                  <c:v>2153.0</c:v>
                </c:pt>
                <c:pt idx="8862">
                  <c:v>2153.0</c:v>
                </c:pt>
                <c:pt idx="8863">
                  <c:v>2153.0</c:v>
                </c:pt>
                <c:pt idx="8864">
                  <c:v>2153.0</c:v>
                </c:pt>
                <c:pt idx="8865">
                  <c:v>2153.0</c:v>
                </c:pt>
                <c:pt idx="8866">
                  <c:v>2153.0</c:v>
                </c:pt>
                <c:pt idx="8867">
                  <c:v>2153.0</c:v>
                </c:pt>
                <c:pt idx="8868">
                  <c:v>2153.0</c:v>
                </c:pt>
                <c:pt idx="8869">
                  <c:v>2153.0</c:v>
                </c:pt>
                <c:pt idx="8870">
                  <c:v>2153.0</c:v>
                </c:pt>
                <c:pt idx="8871">
                  <c:v>2153.0</c:v>
                </c:pt>
                <c:pt idx="8872">
                  <c:v>2153.0</c:v>
                </c:pt>
                <c:pt idx="8873">
                  <c:v>2153.0</c:v>
                </c:pt>
                <c:pt idx="8874">
                  <c:v>2154.0</c:v>
                </c:pt>
                <c:pt idx="8875">
                  <c:v>2155.0</c:v>
                </c:pt>
                <c:pt idx="8876">
                  <c:v>2156.0</c:v>
                </c:pt>
                <c:pt idx="8877">
                  <c:v>2156.0</c:v>
                </c:pt>
                <c:pt idx="8878">
                  <c:v>2156.0</c:v>
                </c:pt>
                <c:pt idx="8879">
                  <c:v>2156.0</c:v>
                </c:pt>
                <c:pt idx="8880">
                  <c:v>2157.0</c:v>
                </c:pt>
                <c:pt idx="8881">
                  <c:v>2157.0</c:v>
                </c:pt>
                <c:pt idx="8882">
                  <c:v>2158.0</c:v>
                </c:pt>
                <c:pt idx="8883">
                  <c:v>2158.0</c:v>
                </c:pt>
                <c:pt idx="8884">
                  <c:v>2158.0</c:v>
                </c:pt>
                <c:pt idx="8885">
                  <c:v>2159.0</c:v>
                </c:pt>
                <c:pt idx="8886">
                  <c:v>2159.0</c:v>
                </c:pt>
                <c:pt idx="8887">
                  <c:v>2160.0</c:v>
                </c:pt>
                <c:pt idx="8888">
                  <c:v>2160.0</c:v>
                </c:pt>
                <c:pt idx="8889">
                  <c:v>2160.0</c:v>
                </c:pt>
                <c:pt idx="8890">
                  <c:v>2161.0</c:v>
                </c:pt>
                <c:pt idx="8891">
                  <c:v>2161.0</c:v>
                </c:pt>
                <c:pt idx="8892">
                  <c:v>2161.0</c:v>
                </c:pt>
                <c:pt idx="8893">
                  <c:v>2161.0</c:v>
                </c:pt>
                <c:pt idx="8894">
                  <c:v>2161.0</c:v>
                </c:pt>
                <c:pt idx="8895">
                  <c:v>2162.0</c:v>
                </c:pt>
                <c:pt idx="8896">
                  <c:v>2162.0</c:v>
                </c:pt>
                <c:pt idx="8897">
                  <c:v>2162.0</c:v>
                </c:pt>
                <c:pt idx="8898">
                  <c:v>2163.0</c:v>
                </c:pt>
                <c:pt idx="8899">
                  <c:v>2163.0</c:v>
                </c:pt>
                <c:pt idx="8900">
                  <c:v>2163.0</c:v>
                </c:pt>
                <c:pt idx="8901">
                  <c:v>2163.0</c:v>
                </c:pt>
                <c:pt idx="8902">
                  <c:v>2164.0</c:v>
                </c:pt>
                <c:pt idx="8903">
                  <c:v>2165.0</c:v>
                </c:pt>
                <c:pt idx="8904">
                  <c:v>2166.0</c:v>
                </c:pt>
                <c:pt idx="8905">
                  <c:v>2167.0</c:v>
                </c:pt>
                <c:pt idx="8906">
                  <c:v>2167.0</c:v>
                </c:pt>
                <c:pt idx="8907">
                  <c:v>2167.0</c:v>
                </c:pt>
                <c:pt idx="8908">
                  <c:v>2167.0</c:v>
                </c:pt>
                <c:pt idx="8909">
                  <c:v>2167.0</c:v>
                </c:pt>
                <c:pt idx="8910">
                  <c:v>2167.0</c:v>
                </c:pt>
                <c:pt idx="8911">
                  <c:v>2168.0</c:v>
                </c:pt>
                <c:pt idx="8912">
                  <c:v>2169.0</c:v>
                </c:pt>
                <c:pt idx="8913">
                  <c:v>2170.0</c:v>
                </c:pt>
                <c:pt idx="8914">
                  <c:v>2170.0</c:v>
                </c:pt>
                <c:pt idx="8915">
                  <c:v>2170.0</c:v>
                </c:pt>
                <c:pt idx="8916">
                  <c:v>2170.0</c:v>
                </c:pt>
                <c:pt idx="8917">
                  <c:v>2171.0</c:v>
                </c:pt>
                <c:pt idx="8918">
                  <c:v>2171.0</c:v>
                </c:pt>
                <c:pt idx="8919">
                  <c:v>2171.0</c:v>
                </c:pt>
                <c:pt idx="8920">
                  <c:v>2171.0</c:v>
                </c:pt>
                <c:pt idx="8921">
                  <c:v>2172.0</c:v>
                </c:pt>
                <c:pt idx="8922">
                  <c:v>2173.0</c:v>
                </c:pt>
                <c:pt idx="8923">
                  <c:v>2174.0</c:v>
                </c:pt>
                <c:pt idx="8924">
                  <c:v>2175.0</c:v>
                </c:pt>
                <c:pt idx="8925">
                  <c:v>2175.0</c:v>
                </c:pt>
                <c:pt idx="8926">
                  <c:v>2175.0</c:v>
                </c:pt>
                <c:pt idx="8927">
                  <c:v>2176.0</c:v>
                </c:pt>
                <c:pt idx="8928">
                  <c:v>2177.0</c:v>
                </c:pt>
                <c:pt idx="8929">
                  <c:v>2177.0</c:v>
                </c:pt>
                <c:pt idx="8930">
                  <c:v>2177.0</c:v>
                </c:pt>
                <c:pt idx="8931">
                  <c:v>2177.0</c:v>
                </c:pt>
                <c:pt idx="8932">
                  <c:v>2177.0</c:v>
                </c:pt>
                <c:pt idx="8933">
                  <c:v>2177.0</c:v>
                </c:pt>
                <c:pt idx="8934">
                  <c:v>2177.0</c:v>
                </c:pt>
                <c:pt idx="8935">
                  <c:v>2177.0</c:v>
                </c:pt>
                <c:pt idx="8936">
                  <c:v>2177.0</c:v>
                </c:pt>
                <c:pt idx="8937">
                  <c:v>2177.0</c:v>
                </c:pt>
                <c:pt idx="8938">
                  <c:v>2177.0</c:v>
                </c:pt>
                <c:pt idx="8939">
                  <c:v>2178.0</c:v>
                </c:pt>
                <c:pt idx="8940">
                  <c:v>2178.0</c:v>
                </c:pt>
                <c:pt idx="8941">
                  <c:v>2179.0</c:v>
                </c:pt>
                <c:pt idx="8942">
                  <c:v>2179.0</c:v>
                </c:pt>
                <c:pt idx="8943">
                  <c:v>2179.0</c:v>
                </c:pt>
                <c:pt idx="8944">
                  <c:v>2179.0</c:v>
                </c:pt>
                <c:pt idx="8945">
                  <c:v>2179.0</c:v>
                </c:pt>
                <c:pt idx="8946">
                  <c:v>2179.0</c:v>
                </c:pt>
                <c:pt idx="8947">
                  <c:v>2179.0</c:v>
                </c:pt>
                <c:pt idx="8948">
                  <c:v>2180.0</c:v>
                </c:pt>
                <c:pt idx="8949">
                  <c:v>2181.0</c:v>
                </c:pt>
                <c:pt idx="8950">
                  <c:v>2181.0</c:v>
                </c:pt>
                <c:pt idx="8951">
                  <c:v>2181.0</c:v>
                </c:pt>
                <c:pt idx="8952">
                  <c:v>2181.0</c:v>
                </c:pt>
                <c:pt idx="8953">
                  <c:v>2181.0</c:v>
                </c:pt>
                <c:pt idx="8954">
                  <c:v>2181.0</c:v>
                </c:pt>
                <c:pt idx="8955">
                  <c:v>2182.0</c:v>
                </c:pt>
                <c:pt idx="8956">
                  <c:v>2183.0</c:v>
                </c:pt>
                <c:pt idx="8957">
                  <c:v>2183.0</c:v>
                </c:pt>
                <c:pt idx="8958">
                  <c:v>2183.0</c:v>
                </c:pt>
                <c:pt idx="8959">
                  <c:v>2183.0</c:v>
                </c:pt>
                <c:pt idx="8960">
                  <c:v>2183.0</c:v>
                </c:pt>
                <c:pt idx="8961">
                  <c:v>2184.0</c:v>
                </c:pt>
                <c:pt idx="8962">
                  <c:v>2184.0</c:v>
                </c:pt>
                <c:pt idx="8963">
                  <c:v>2185.0</c:v>
                </c:pt>
                <c:pt idx="8964">
                  <c:v>2186.0</c:v>
                </c:pt>
                <c:pt idx="8965">
                  <c:v>2187.0</c:v>
                </c:pt>
                <c:pt idx="8966">
                  <c:v>2188.0</c:v>
                </c:pt>
                <c:pt idx="8967">
                  <c:v>2189.0</c:v>
                </c:pt>
                <c:pt idx="8968">
                  <c:v>2189.0</c:v>
                </c:pt>
                <c:pt idx="8969">
                  <c:v>2189.0</c:v>
                </c:pt>
                <c:pt idx="8970">
                  <c:v>2189.0</c:v>
                </c:pt>
                <c:pt idx="8971">
                  <c:v>2189.0</c:v>
                </c:pt>
                <c:pt idx="8972">
                  <c:v>2189.0</c:v>
                </c:pt>
                <c:pt idx="8973">
                  <c:v>2189.0</c:v>
                </c:pt>
                <c:pt idx="8974">
                  <c:v>2189.0</c:v>
                </c:pt>
                <c:pt idx="8975">
                  <c:v>2189.0</c:v>
                </c:pt>
                <c:pt idx="8976">
                  <c:v>2189.0</c:v>
                </c:pt>
                <c:pt idx="8977">
                  <c:v>2189.0</c:v>
                </c:pt>
                <c:pt idx="8978">
                  <c:v>2189.0</c:v>
                </c:pt>
                <c:pt idx="8979">
                  <c:v>2189.0</c:v>
                </c:pt>
                <c:pt idx="8980">
                  <c:v>2189.0</c:v>
                </c:pt>
                <c:pt idx="8981">
                  <c:v>2189.0</c:v>
                </c:pt>
                <c:pt idx="8982">
                  <c:v>2189.0</c:v>
                </c:pt>
                <c:pt idx="8983">
                  <c:v>2189.0</c:v>
                </c:pt>
                <c:pt idx="8984">
                  <c:v>2189.0</c:v>
                </c:pt>
                <c:pt idx="8985">
                  <c:v>2189.0</c:v>
                </c:pt>
                <c:pt idx="8986">
                  <c:v>2189.0</c:v>
                </c:pt>
                <c:pt idx="8987">
                  <c:v>2189.0</c:v>
                </c:pt>
                <c:pt idx="8988">
                  <c:v>2189.0</c:v>
                </c:pt>
                <c:pt idx="8989">
                  <c:v>2190.0</c:v>
                </c:pt>
                <c:pt idx="8990">
                  <c:v>2190.0</c:v>
                </c:pt>
                <c:pt idx="8991">
                  <c:v>2190.0</c:v>
                </c:pt>
                <c:pt idx="8992">
                  <c:v>2190.0</c:v>
                </c:pt>
                <c:pt idx="8993">
                  <c:v>2190.0</c:v>
                </c:pt>
                <c:pt idx="8994">
                  <c:v>2190.0</c:v>
                </c:pt>
                <c:pt idx="8995">
                  <c:v>2190.0</c:v>
                </c:pt>
                <c:pt idx="8996">
                  <c:v>2190.0</c:v>
                </c:pt>
                <c:pt idx="8997">
                  <c:v>2190.0</c:v>
                </c:pt>
                <c:pt idx="8998">
                  <c:v>2190.0</c:v>
                </c:pt>
                <c:pt idx="8999">
                  <c:v>2191.0</c:v>
                </c:pt>
                <c:pt idx="9000">
                  <c:v>2191.0</c:v>
                </c:pt>
                <c:pt idx="9001">
                  <c:v>2191.0</c:v>
                </c:pt>
                <c:pt idx="9002">
                  <c:v>2191.0</c:v>
                </c:pt>
                <c:pt idx="9003">
                  <c:v>2191.0</c:v>
                </c:pt>
                <c:pt idx="9004">
                  <c:v>2191.0</c:v>
                </c:pt>
                <c:pt idx="9005">
                  <c:v>2191.0</c:v>
                </c:pt>
                <c:pt idx="9006">
                  <c:v>2191.0</c:v>
                </c:pt>
                <c:pt idx="9007">
                  <c:v>2191.0</c:v>
                </c:pt>
                <c:pt idx="9008">
                  <c:v>2191.0</c:v>
                </c:pt>
                <c:pt idx="9009">
                  <c:v>2191.0</c:v>
                </c:pt>
                <c:pt idx="9010">
                  <c:v>2191.0</c:v>
                </c:pt>
                <c:pt idx="9011">
                  <c:v>2192.0</c:v>
                </c:pt>
                <c:pt idx="9012">
                  <c:v>2193.0</c:v>
                </c:pt>
                <c:pt idx="9013">
                  <c:v>2193.0</c:v>
                </c:pt>
                <c:pt idx="9014">
                  <c:v>2193.0</c:v>
                </c:pt>
                <c:pt idx="9015">
                  <c:v>2193.0</c:v>
                </c:pt>
                <c:pt idx="9016">
                  <c:v>2193.0</c:v>
                </c:pt>
                <c:pt idx="9017">
                  <c:v>2193.0</c:v>
                </c:pt>
                <c:pt idx="9018">
                  <c:v>2193.0</c:v>
                </c:pt>
                <c:pt idx="9019">
                  <c:v>2194.0</c:v>
                </c:pt>
                <c:pt idx="9020">
                  <c:v>2194.0</c:v>
                </c:pt>
                <c:pt idx="9021">
                  <c:v>2194.0</c:v>
                </c:pt>
                <c:pt idx="9022">
                  <c:v>2195.0</c:v>
                </c:pt>
                <c:pt idx="9023">
                  <c:v>2196.0</c:v>
                </c:pt>
                <c:pt idx="9024">
                  <c:v>2196.0</c:v>
                </c:pt>
                <c:pt idx="9025">
                  <c:v>2196.0</c:v>
                </c:pt>
                <c:pt idx="9026">
                  <c:v>2196.0</c:v>
                </c:pt>
                <c:pt idx="9027">
                  <c:v>2196.0</c:v>
                </c:pt>
                <c:pt idx="9028">
                  <c:v>2196.0</c:v>
                </c:pt>
                <c:pt idx="9029">
                  <c:v>2196.0</c:v>
                </c:pt>
                <c:pt idx="9030">
                  <c:v>2196.0</c:v>
                </c:pt>
                <c:pt idx="9031">
                  <c:v>2196.0</c:v>
                </c:pt>
                <c:pt idx="9032">
                  <c:v>2196.0</c:v>
                </c:pt>
                <c:pt idx="9033">
                  <c:v>2197.0</c:v>
                </c:pt>
                <c:pt idx="9034">
                  <c:v>2197.0</c:v>
                </c:pt>
                <c:pt idx="9035">
                  <c:v>2197.0</c:v>
                </c:pt>
                <c:pt idx="9036">
                  <c:v>2197.0</c:v>
                </c:pt>
                <c:pt idx="9037">
                  <c:v>2197.0</c:v>
                </c:pt>
                <c:pt idx="9038">
                  <c:v>2197.0</c:v>
                </c:pt>
                <c:pt idx="9039">
                  <c:v>2197.0</c:v>
                </c:pt>
                <c:pt idx="9040">
                  <c:v>2198.0</c:v>
                </c:pt>
                <c:pt idx="9041">
                  <c:v>2199.0</c:v>
                </c:pt>
                <c:pt idx="9042">
                  <c:v>2199.0</c:v>
                </c:pt>
                <c:pt idx="9043">
                  <c:v>2199.0</c:v>
                </c:pt>
                <c:pt idx="9044">
                  <c:v>2199.0</c:v>
                </c:pt>
                <c:pt idx="9045">
                  <c:v>2199.0</c:v>
                </c:pt>
                <c:pt idx="9046">
                  <c:v>2199.0</c:v>
                </c:pt>
                <c:pt idx="9047">
                  <c:v>2200.0</c:v>
                </c:pt>
                <c:pt idx="9048">
                  <c:v>2200.0</c:v>
                </c:pt>
                <c:pt idx="9049">
                  <c:v>2200.0</c:v>
                </c:pt>
                <c:pt idx="9050">
                  <c:v>2200.0</c:v>
                </c:pt>
                <c:pt idx="9051">
                  <c:v>2201.0</c:v>
                </c:pt>
                <c:pt idx="9052">
                  <c:v>2201.0</c:v>
                </c:pt>
                <c:pt idx="9053">
                  <c:v>2202.0</c:v>
                </c:pt>
                <c:pt idx="9054">
                  <c:v>2203.0</c:v>
                </c:pt>
                <c:pt idx="9055">
                  <c:v>2204.0</c:v>
                </c:pt>
                <c:pt idx="9056">
                  <c:v>2205.0</c:v>
                </c:pt>
                <c:pt idx="9057">
                  <c:v>2206.0</c:v>
                </c:pt>
                <c:pt idx="9058">
                  <c:v>2207.0</c:v>
                </c:pt>
                <c:pt idx="9059">
                  <c:v>2207.0</c:v>
                </c:pt>
                <c:pt idx="9060">
                  <c:v>2207.0</c:v>
                </c:pt>
                <c:pt idx="9061">
                  <c:v>2207.0</c:v>
                </c:pt>
                <c:pt idx="9062">
                  <c:v>2207.0</c:v>
                </c:pt>
                <c:pt idx="9063">
                  <c:v>2207.0</c:v>
                </c:pt>
                <c:pt idx="9064">
                  <c:v>2207.0</c:v>
                </c:pt>
                <c:pt idx="9065">
                  <c:v>2208.0</c:v>
                </c:pt>
                <c:pt idx="9066">
                  <c:v>2208.0</c:v>
                </c:pt>
                <c:pt idx="9067">
                  <c:v>2208.0</c:v>
                </c:pt>
                <c:pt idx="9068">
                  <c:v>2208.0</c:v>
                </c:pt>
                <c:pt idx="9069">
                  <c:v>2209.0</c:v>
                </c:pt>
                <c:pt idx="9070">
                  <c:v>2209.0</c:v>
                </c:pt>
                <c:pt idx="9071">
                  <c:v>2209.0</c:v>
                </c:pt>
                <c:pt idx="9072">
                  <c:v>2209.0</c:v>
                </c:pt>
                <c:pt idx="9073">
                  <c:v>2209.0</c:v>
                </c:pt>
                <c:pt idx="9074">
                  <c:v>2209.0</c:v>
                </c:pt>
                <c:pt idx="9075">
                  <c:v>2209.0</c:v>
                </c:pt>
                <c:pt idx="9076">
                  <c:v>2210.0</c:v>
                </c:pt>
                <c:pt idx="9077">
                  <c:v>2211.0</c:v>
                </c:pt>
                <c:pt idx="9078">
                  <c:v>2211.0</c:v>
                </c:pt>
                <c:pt idx="9079">
                  <c:v>2212.0</c:v>
                </c:pt>
                <c:pt idx="9080">
                  <c:v>2212.0</c:v>
                </c:pt>
                <c:pt idx="9081">
                  <c:v>2212.0</c:v>
                </c:pt>
                <c:pt idx="9082">
                  <c:v>2212.0</c:v>
                </c:pt>
                <c:pt idx="9083">
                  <c:v>2213.0</c:v>
                </c:pt>
                <c:pt idx="9084">
                  <c:v>2213.0</c:v>
                </c:pt>
                <c:pt idx="9085">
                  <c:v>2213.0</c:v>
                </c:pt>
                <c:pt idx="9086">
                  <c:v>2213.0</c:v>
                </c:pt>
                <c:pt idx="9087">
                  <c:v>2213.0</c:v>
                </c:pt>
                <c:pt idx="9088">
                  <c:v>2214.0</c:v>
                </c:pt>
                <c:pt idx="9089">
                  <c:v>2215.0</c:v>
                </c:pt>
                <c:pt idx="9090">
                  <c:v>2216.0</c:v>
                </c:pt>
                <c:pt idx="9091">
                  <c:v>2216.0</c:v>
                </c:pt>
                <c:pt idx="9092">
                  <c:v>2217.0</c:v>
                </c:pt>
                <c:pt idx="9093">
                  <c:v>2217.0</c:v>
                </c:pt>
                <c:pt idx="9094">
                  <c:v>2217.0</c:v>
                </c:pt>
                <c:pt idx="9095">
                  <c:v>2218.0</c:v>
                </c:pt>
                <c:pt idx="9096">
                  <c:v>2218.0</c:v>
                </c:pt>
                <c:pt idx="9097">
                  <c:v>2218.0</c:v>
                </c:pt>
                <c:pt idx="9098">
                  <c:v>2218.0</c:v>
                </c:pt>
                <c:pt idx="9099">
                  <c:v>2218.0</c:v>
                </c:pt>
                <c:pt idx="9100">
                  <c:v>2219.0</c:v>
                </c:pt>
                <c:pt idx="9101">
                  <c:v>2219.0</c:v>
                </c:pt>
                <c:pt idx="9102">
                  <c:v>2220.0</c:v>
                </c:pt>
                <c:pt idx="9103">
                  <c:v>2221.0</c:v>
                </c:pt>
                <c:pt idx="9104">
                  <c:v>2221.0</c:v>
                </c:pt>
                <c:pt idx="9105">
                  <c:v>2221.0</c:v>
                </c:pt>
                <c:pt idx="9106">
                  <c:v>2221.0</c:v>
                </c:pt>
                <c:pt idx="9107">
                  <c:v>2222.0</c:v>
                </c:pt>
                <c:pt idx="9108">
                  <c:v>2223.0</c:v>
                </c:pt>
                <c:pt idx="9109">
                  <c:v>2223.0</c:v>
                </c:pt>
                <c:pt idx="9110">
                  <c:v>2223.0</c:v>
                </c:pt>
                <c:pt idx="9111">
                  <c:v>2223.0</c:v>
                </c:pt>
                <c:pt idx="9112">
                  <c:v>2223.0</c:v>
                </c:pt>
                <c:pt idx="9113">
                  <c:v>2223.0</c:v>
                </c:pt>
                <c:pt idx="9114">
                  <c:v>2223.0</c:v>
                </c:pt>
                <c:pt idx="9115">
                  <c:v>2223.0</c:v>
                </c:pt>
                <c:pt idx="9116">
                  <c:v>2223.0</c:v>
                </c:pt>
                <c:pt idx="9117">
                  <c:v>2224.0</c:v>
                </c:pt>
                <c:pt idx="9118">
                  <c:v>2224.0</c:v>
                </c:pt>
                <c:pt idx="9119">
                  <c:v>2224.0</c:v>
                </c:pt>
                <c:pt idx="9120">
                  <c:v>2224.0</c:v>
                </c:pt>
                <c:pt idx="9121">
                  <c:v>2224.0</c:v>
                </c:pt>
                <c:pt idx="9122">
                  <c:v>2224.0</c:v>
                </c:pt>
                <c:pt idx="9123">
                  <c:v>2225.0</c:v>
                </c:pt>
                <c:pt idx="9124">
                  <c:v>2226.0</c:v>
                </c:pt>
                <c:pt idx="9125">
                  <c:v>2226.0</c:v>
                </c:pt>
                <c:pt idx="9126">
                  <c:v>2226.0</c:v>
                </c:pt>
                <c:pt idx="9127">
                  <c:v>2226.0</c:v>
                </c:pt>
                <c:pt idx="9128">
                  <c:v>2226.0</c:v>
                </c:pt>
                <c:pt idx="9129">
                  <c:v>2226.0</c:v>
                </c:pt>
                <c:pt idx="9130">
                  <c:v>2226.0</c:v>
                </c:pt>
                <c:pt idx="9131">
                  <c:v>2226.0</c:v>
                </c:pt>
                <c:pt idx="9132">
                  <c:v>2227.0</c:v>
                </c:pt>
                <c:pt idx="9133">
                  <c:v>2227.0</c:v>
                </c:pt>
                <c:pt idx="9134">
                  <c:v>2227.0</c:v>
                </c:pt>
                <c:pt idx="9135">
                  <c:v>2228.0</c:v>
                </c:pt>
                <c:pt idx="9136">
                  <c:v>2228.0</c:v>
                </c:pt>
                <c:pt idx="9137">
                  <c:v>2228.0</c:v>
                </c:pt>
                <c:pt idx="9138">
                  <c:v>2229.0</c:v>
                </c:pt>
                <c:pt idx="9139">
                  <c:v>2229.0</c:v>
                </c:pt>
                <c:pt idx="9140">
                  <c:v>2229.0</c:v>
                </c:pt>
                <c:pt idx="9141">
                  <c:v>2230.0</c:v>
                </c:pt>
                <c:pt idx="9142">
                  <c:v>2230.0</c:v>
                </c:pt>
                <c:pt idx="9143">
                  <c:v>2231.0</c:v>
                </c:pt>
                <c:pt idx="9144">
                  <c:v>2231.0</c:v>
                </c:pt>
                <c:pt idx="9145">
                  <c:v>2232.0</c:v>
                </c:pt>
                <c:pt idx="9146">
                  <c:v>2233.0</c:v>
                </c:pt>
                <c:pt idx="9147">
                  <c:v>2233.0</c:v>
                </c:pt>
                <c:pt idx="9148">
                  <c:v>2233.0</c:v>
                </c:pt>
                <c:pt idx="9149">
                  <c:v>2233.0</c:v>
                </c:pt>
                <c:pt idx="9150">
                  <c:v>2234.0</c:v>
                </c:pt>
                <c:pt idx="9151">
                  <c:v>2234.0</c:v>
                </c:pt>
                <c:pt idx="9152">
                  <c:v>2235.0</c:v>
                </c:pt>
                <c:pt idx="9153">
                  <c:v>2235.0</c:v>
                </c:pt>
                <c:pt idx="9154">
                  <c:v>2235.0</c:v>
                </c:pt>
                <c:pt idx="9155">
                  <c:v>2235.0</c:v>
                </c:pt>
                <c:pt idx="9156">
                  <c:v>2235.0</c:v>
                </c:pt>
                <c:pt idx="9157">
                  <c:v>2235.0</c:v>
                </c:pt>
                <c:pt idx="9158">
                  <c:v>2236.0</c:v>
                </c:pt>
                <c:pt idx="9159">
                  <c:v>2237.0</c:v>
                </c:pt>
                <c:pt idx="9160">
                  <c:v>2238.0</c:v>
                </c:pt>
                <c:pt idx="9161">
                  <c:v>2238.0</c:v>
                </c:pt>
                <c:pt idx="9162">
                  <c:v>2239.0</c:v>
                </c:pt>
                <c:pt idx="9163">
                  <c:v>2239.0</c:v>
                </c:pt>
                <c:pt idx="9164">
                  <c:v>2240.0</c:v>
                </c:pt>
                <c:pt idx="9165">
                  <c:v>2241.0</c:v>
                </c:pt>
                <c:pt idx="9166">
                  <c:v>2241.0</c:v>
                </c:pt>
                <c:pt idx="9167">
                  <c:v>2241.0</c:v>
                </c:pt>
                <c:pt idx="9168">
                  <c:v>2241.0</c:v>
                </c:pt>
                <c:pt idx="9169">
                  <c:v>2241.0</c:v>
                </c:pt>
                <c:pt idx="9170">
                  <c:v>2241.0</c:v>
                </c:pt>
                <c:pt idx="9171">
                  <c:v>2242.0</c:v>
                </c:pt>
                <c:pt idx="9172">
                  <c:v>2243.0</c:v>
                </c:pt>
                <c:pt idx="9173">
                  <c:v>2243.0</c:v>
                </c:pt>
                <c:pt idx="9174">
                  <c:v>2243.0</c:v>
                </c:pt>
                <c:pt idx="9175">
                  <c:v>2243.0</c:v>
                </c:pt>
                <c:pt idx="9176">
                  <c:v>2243.0</c:v>
                </c:pt>
                <c:pt idx="9177">
                  <c:v>2243.0</c:v>
                </c:pt>
                <c:pt idx="9178">
                  <c:v>2243.0</c:v>
                </c:pt>
                <c:pt idx="9179">
                  <c:v>2243.0</c:v>
                </c:pt>
                <c:pt idx="9180">
                  <c:v>2243.0</c:v>
                </c:pt>
                <c:pt idx="9181">
                  <c:v>2243.0</c:v>
                </c:pt>
                <c:pt idx="9182">
                  <c:v>2243.0</c:v>
                </c:pt>
                <c:pt idx="9183">
                  <c:v>2244.0</c:v>
                </c:pt>
                <c:pt idx="9184">
                  <c:v>2244.0</c:v>
                </c:pt>
                <c:pt idx="9185">
                  <c:v>2245.0</c:v>
                </c:pt>
                <c:pt idx="9186">
                  <c:v>2245.0</c:v>
                </c:pt>
                <c:pt idx="9187">
                  <c:v>2245.0</c:v>
                </c:pt>
                <c:pt idx="9188">
                  <c:v>2246.0</c:v>
                </c:pt>
                <c:pt idx="9189">
                  <c:v>2246.0</c:v>
                </c:pt>
                <c:pt idx="9190">
                  <c:v>2246.0</c:v>
                </c:pt>
                <c:pt idx="9191">
                  <c:v>2246.0</c:v>
                </c:pt>
                <c:pt idx="9192">
                  <c:v>2246.0</c:v>
                </c:pt>
                <c:pt idx="9193">
                  <c:v>2247.0</c:v>
                </c:pt>
                <c:pt idx="9194">
                  <c:v>2247.0</c:v>
                </c:pt>
                <c:pt idx="9195">
                  <c:v>2247.0</c:v>
                </c:pt>
                <c:pt idx="9196">
                  <c:v>2247.0</c:v>
                </c:pt>
                <c:pt idx="9197">
                  <c:v>2247.0</c:v>
                </c:pt>
                <c:pt idx="9198">
                  <c:v>2247.0</c:v>
                </c:pt>
                <c:pt idx="9199">
                  <c:v>2248.0</c:v>
                </c:pt>
                <c:pt idx="9200">
                  <c:v>2248.0</c:v>
                </c:pt>
                <c:pt idx="9201">
                  <c:v>2248.0</c:v>
                </c:pt>
                <c:pt idx="9202">
                  <c:v>2248.0</c:v>
                </c:pt>
                <c:pt idx="9203">
                  <c:v>2248.0</c:v>
                </c:pt>
                <c:pt idx="9204">
                  <c:v>2249.0</c:v>
                </c:pt>
                <c:pt idx="9205">
                  <c:v>2250.0</c:v>
                </c:pt>
                <c:pt idx="9206">
                  <c:v>2250.0</c:v>
                </c:pt>
                <c:pt idx="9207">
                  <c:v>2251.0</c:v>
                </c:pt>
                <c:pt idx="9208">
                  <c:v>2252.0</c:v>
                </c:pt>
                <c:pt idx="9209">
                  <c:v>2253.0</c:v>
                </c:pt>
                <c:pt idx="9210">
                  <c:v>2253.0</c:v>
                </c:pt>
                <c:pt idx="9211">
                  <c:v>2253.0</c:v>
                </c:pt>
                <c:pt idx="9212">
                  <c:v>2253.0</c:v>
                </c:pt>
                <c:pt idx="9213">
                  <c:v>2253.0</c:v>
                </c:pt>
                <c:pt idx="9214">
                  <c:v>2253.0</c:v>
                </c:pt>
                <c:pt idx="9215">
                  <c:v>2253.0</c:v>
                </c:pt>
                <c:pt idx="9216">
                  <c:v>2254.0</c:v>
                </c:pt>
                <c:pt idx="9217">
                  <c:v>2254.0</c:v>
                </c:pt>
                <c:pt idx="9218">
                  <c:v>2254.0</c:v>
                </c:pt>
                <c:pt idx="9219">
                  <c:v>2255.0</c:v>
                </c:pt>
                <c:pt idx="9220">
                  <c:v>2255.0</c:v>
                </c:pt>
                <c:pt idx="9221">
                  <c:v>2255.0</c:v>
                </c:pt>
                <c:pt idx="9222">
                  <c:v>2255.0</c:v>
                </c:pt>
                <c:pt idx="9223">
                  <c:v>2255.0</c:v>
                </c:pt>
                <c:pt idx="9224">
                  <c:v>2256.0</c:v>
                </c:pt>
                <c:pt idx="9225">
                  <c:v>2257.0</c:v>
                </c:pt>
                <c:pt idx="9226">
                  <c:v>2258.0</c:v>
                </c:pt>
                <c:pt idx="9227">
                  <c:v>2258.0</c:v>
                </c:pt>
                <c:pt idx="9228">
                  <c:v>2258.0</c:v>
                </c:pt>
                <c:pt idx="9229">
                  <c:v>2258.0</c:v>
                </c:pt>
                <c:pt idx="9230">
                  <c:v>2259.0</c:v>
                </c:pt>
                <c:pt idx="9231">
                  <c:v>2260.0</c:v>
                </c:pt>
                <c:pt idx="9232">
                  <c:v>2260.0</c:v>
                </c:pt>
                <c:pt idx="9233">
                  <c:v>2260.0</c:v>
                </c:pt>
                <c:pt idx="9234">
                  <c:v>2261.0</c:v>
                </c:pt>
                <c:pt idx="9235">
                  <c:v>2261.0</c:v>
                </c:pt>
                <c:pt idx="9236">
                  <c:v>2261.0</c:v>
                </c:pt>
                <c:pt idx="9237">
                  <c:v>2261.0</c:v>
                </c:pt>
                <c:pt idx="9238">
                  <c:v>2261.0</c:v>
                </c:pt>
                <c:pt idx="9239">
                  <c:v>2262.0</c:v>
                </c:pt>
                <c:pt idx="9240">
                  <c:v>2262.0</c:v>
                </c:pt>
                <c:pt idx="9241">
                  <c:v>2262.0</c:v>
                </c:pt>
                <c:pt idx="9242">
                  <c:v>2262.0</c:v>
                </c:pt>
                <c:pt idx="9243">
                  <c:v>2262.0</c:v>
                </c:pt>
                <c:pt idx="9244">
                  <c:v>2262.0</c:v>
                </c:pt>
                <c:pt idx="9245">
                  <c:v>2262.0</c:v>
                </c:pt>
                <c:pt idx="9246">
                  <c:v>2262.0</c:v>
                </c:pt>
                <c:pt idx="9247">
                  <c:v>2262.0</c:v>
                </c:pt>
                <c:pt idx="9248">
                  <c:v>2262.0</c:v>
                </c:pt>
                <c:pt idx="9249">
                  <c:v>2262.0</c:v>
                </c:pt>
                <c:pt idx="9250">
                  <c:v>2262.0</c:v>
                </c:pt>
                <c:pt idx="9251">
                  <c:v>2262.0</c:v>
                </c:pt>
                <c:pt idx="9252">
                  <c:v>2262.0</c:v>
                </c:pt>
                <c:pt idx="9253">
                  <c:v>2262.0</c:v>
                </c:pt>
                <c:pt idx="9254">
                  <c:v>2262.0</c:v>
                </c:pt>
                <c:pt idx="9255">
                  <c:v>2263.0</c:v>
                </c:pt>
                <c:pt idx="9256">
                  <c:v>2263.0</c:v>
                </c:pt>
                <c:pt idx="9257">
                  <c:v>2264.0</c:v>
                </c:pt>
                <c:pt idx="9258">
                  <c:v>2264.0</c:v>
                </c:pt>
                <c:pt idx="9259">
                  <c:v>2264.0</c:v>
                </c:pt>
                <c:pt idx="9260">
                  <c:v>2264.0</c:v>
                </c:pt>
                <c:pt idx="9261">
                  <c:v>2264.0</c:v>
                </c:pt>
                <c:pt idx="9262">
                  <c:v>2264.0</c:v>
                </c:pt>
                <c:pt idx="9263">
                  <c:v>2264.0</c:v>
                </c:pt>
                <c:pt idx="9264">
                  <c:v>2264.0</c:v>
                </c:pt>
                <c:pt idx="9265">
                  <c:v>2264.0</c:v>
                </c:pt>
                <c:pt idx="9266">
                  <c:v>2265.0</c:v>
                </c:pt>
                <c:pt idx="9267">
                  <c:v>2265.0</c:v>
                </c:pt>
                <c:pt idx="9268">
                  <c:v>2265.0</c:v>
                </c:pt>
                <c:pt idx="9269">
                  <c:v>2265.0</c:v>
                </c:pt>
                <c:pt idx="9270">
                  <c:v>2265.0</c:v>
                </c:pt>
                <c:pt idx="9271">
                  <c:v>2265.0</c:v>
                </c:pt>
                <c:pt idx="9272">
                  <c:v>2265.0</c:v>
                </c:pt>
                <c:pt idx="9273">
                  <c:v>2265.0</c:v>
                </c:pt>
                <c:pt idx="9274">
                  <c:v>2266.0</c:v>
                </c:pt>
                <c:pt idx="9275">
                  <c:v>2266.0</c:v>
                </c:pt>
                <c:pt idx="9276">
                  <c:v>2266.0</c:v>
                </c:pt>
                <c:pt idx="9277">
                  <c:v>2266.0</c:v>
                </c:pt>
                <c:pt idx="9278">
                  <c:v>2266.0</c:v>
                </c:pt>
                <c:pt idx="9279">
                  <c:v>2266.0</c:v>
                </c:pt>
                <c:pt idx="9280">
                  <c:v>2266.0</c:v>
                </c:pt>
                <c:pt idx="9281">
                  <c:v>2266.0</c:v>
                </c:pt>
                <c:pt idx="9282">
                  <c:v>2266.0</c:v>
                </c:pt>
                <c:pt idx="9283">
                  <c:v>2266.0</c:v>
                </c:pt>
                <c:pt idx="9284">
                  <c:v>2266.0</c:v>
                </c:pt>
                <c:pt idx="9285">
                  <c:v>2267.0</c:v>
                </c:pt>
                <c:pt idx="9286">
                  <c:v>2267.0</c:v>
                </c:pt>
                <c:pt idx="9287">
                  <c:v>2267.0</c:v>
                </c:pt>
                <c:pt idx="9288">
                  <c:v>2268.0</c:v>
                </c:pt>
                <c:pt idx="9289">
                  <c:v>2269.0</c:v>
                </c:pt>
                <c:pt idx="9290">
                  <c:v>2269.0</c:v>
                </c:pt>
                <c:pt idx="9291">
                  <c:v>2270.0</c:v>
                </c:pt>
                <c:pt idx="9292">
                  <c:v>2270.0</c:v>
                </c:pt>
                <c:pt idx="9293">
                  <c:v>2270.0</c:v>
                </c:pt>
                <c:pt idx="9294">
                  <c:v>2270.0</c:v>
                </c:pt>
                <c:pt idx="9295">
                  <c:v>2271.0</c:v>
                </c:pt>
                <c:pt idx="9296">
                  <c:v>2271.0</c:v>
                </c:pt>
                <c:pt idx="9297">
                  <c:v>2271.0</c:v>
                </c:pt>
                <c:pt idx="9298">
                  <c:v>2272.0</c:v>
                </c:pt>
                <c:pt idx="9299">
                  <c:v>2273.0</c:v>
                </c:pt>
                <c:pt idx="9300">
                  <c:v>2273.0</c:v>
                </c:pt>
                <c:pt idx="9301">
                  <c:v>2273.0</c:v>
                </c:pt>
                <c:pt idx="9302">
                  <c:v>2273.0</c:v>
                </c:pt>
                <c:pt idx="9303">
                  <c:v>2273.0</c:v>
                </c:pt>
                <c:pt idx="9304">
                  <c:v>2273.0</c:v>
                </c:pt>
                <c:pt idx="9305">
                  <c:v>2273.0</c:v>
                </c:pt>
                <c:pt idx="9306">
                  <c:v>2273.0</c:v>
                </c:pt>
                <c:pt idx="9307">
                  <c:v>2273.0</c:v>
                </c:pt>
                <c:pt idx="9308">
                  <c:v>2273.0</c:v>
                </c:pt>
                <c:pt idx="9309">
                  <c:v>2273.0</c:v>
                </c:pt>
                <c:pt idx="9310">
                  <c:v>2273.0</c:v>
                </c:pt>
                <c:pt idx="9311">
                  <c:v>2274.0</c:v>
                </c:pt>
                <c:pt idx="9312">
                  <c:v>2274.0</c:v>
                </c:pt>
                <c:pt idx="9313">
                  <c:v>2275.0</c:v>
                </c:pt>
                <c:pt idx="9314">
                  <c:v>2275.0</c:v>
                </c:pt>
                <c:pt idx="9315">
                  <c:v>2275.0</c:v>
                </c:pt>
                <c:pt idx="9316">
                  <c:v>2275.0</c:v>
                </c:pt>
                <c:pt idx="9317">
                  <c:v>2276.0</c:v>
                </c:pt>
                <c:pt idx="9318">
                  <c:v>2276.0</c:v>
                </c:pt>
                <c:pt idx="9319">
                  <c:v>2277.0</c:v>
                </c:pt>
                <c:pt idx="9320">
                  <c:v>2277.0</c:v>
                </c:pt>
                <c:pt idx="9321">
                  <c:v>2277.0</c:v>
                </c:pt>
                <c:pt idx="9322">
                  <c:v>2277.0</c:v>
                </c:pt>
                <c:pt idx="9323">
                  <c:v>2277.0</c:v>
                </c:pt>
                <c:pt idx="9324">
                  <c:v>2277.0</c:v>
                </c:pt>
                <c:pt idx="9325">
                  <c:v>2278.0</c:v>
                </c:pt>
                <c:pt idx="9326">
                  <c:v>2278.0</c:v>
                </c:pt>
                <c:pt idx="9327">
                  <c:v>2278.0</c:v>
                </c:pt>
                <c:pt idx="9328">
                  <c:v>2279.0</c:v>
                </c:pt>
                <c:pt idx="9329">
                  <c:v>2279.0</c:v>
                </c:pt>
                <c:pt idx="9330">
                  <c:v>2279.0</c:v>
                </c:pt>
                <c:pt idx="9331">
                  <c:v>2279.0</c:v>
                </c:pt>
                <c:pt idx="9332">
                  <c:v>2279.0</c:v>
                </c:pt>
                <c:pt idx="9333">
                  <c:v>2279.0</c:v>
                </c:pt>
                <c:pt idx="9334">
                  <c:v>2279.0</c:v>
                </c:pt>
                <c:pt idx="9335">
                  <c:v>2279.0</c:v>
                </c:pt>
                <c:pt idx="9336">
                  <c:v>2279.0</c:v>
                </c:pt>
                <c:pt idx="9337">
                  <c:v>2279.0</c:v>
                </c:pt>
                <c:pt idx="9338">
                  <c:v>2279.0</c:v>
                </c:pt>
                <c:pt idx="9339">
                  <c:v>2279.0</c:v>
                </c:pt>
                <c:pt idx="9340">
                  <c:v>2279.0</c:v>
                </c:pt>
                <c:pt idx="9341">
                  <c:v>2279.0</c:v>
                </c:pt>
                <c:pt idx="9342">
                  <c:v>2279.0</c:v>
                </c:pt>
                <c:pt idx="9343">
                  <c:v>2279.0</c:v>
                </c:pt>
                <c:pt idx="9344">
                  <c:v>2279.0</c:v>
                </c:pt>
                <c:pt idx="9345">
                  <c:v>2280.0</c:v>
                </c:pt>
                <c:pt idx="9346">
                  <c:v>2281.0</c:v>
                </c:pt>
                <c:pt idx="9347">
                  <c:v>2282.0</c:v>
                </c:pt>
                <c:pt idx="9348">
                  <c:v>2282.0</c:v>
                </c:pt>
                <c:pt idx="9349">
                  <c:v>2282.0</c:v>
                </c:pt>
                <c:pt idx="9350">
                  <c:v>2282.0</c:v>
                </c:pt>
                <c:pt idx="9351">
                  <c:v>2283.0</c:v>
                </c:pt>
                <c:pt idx="9352">
                  <c:v>2283.0</c:v>
                </c:pt>
                <c:pt idx="9353">
                  <c:v>2283.0</c:v>
                </c:pt>
                <c:pt idx="9354">
                  <c:v>2283.0</c:v>
                </c:pt>
                <c:pt idx="9355">
                  <c:v>2283.0</c:v>
                </c:pt>
                <c:pt idx="9356">
                  <c:v>2283.0</c:v>
                </c:pt>
                <c:pt idx="9357">
                  <c:v>2283.0</c:v>
                </c:pt>
                <c:pt idx="9358">
                  <c:v>2283.0</c:v>
                </c:pt>
                <c:pt idx="9359">
                  <c:v>2283.0</c:v>
                </c:pt>
                <c:pt idx="9360">
                  <c:v>2284.0</c:v>
                </c:pt>
                <c:pt idx="9361">
                  <c:v>2284.0</c:v>
                </c:pt>
                <c:pt idx="9362">
                  <c:v>2285.0</c:v>
                </c:pt>
                <c:pt idx="9363">
                  <c:v>2285.0</c:v>
                </c:pt>
                <c:pt idx="9364">
                  <c:v>2286.0</c:v>
                </c:pt>
                <c:pt idx="9365">
                  <c:v>2287.0</c:v>
                </c:pt>
                <c:pt idx="9366">
                  <c:v>2287.0</c:v>
                </c:pt>
                <c:pt idx="9367">
                  <c:v>2287.0</c:v>
                </c:pt>
                <c:pt idx="9368">
                  <c:v>2288.0</c:v>
                </c:pt>
                <c:pt idx="9369">
                  <c:v>2288.0</c:v>
                </c:pt>
                <c:pt idx="9370">
                  <c:v>2288.0</c:v>
                </c:pt>
                <c:pt idx="9371">
                  <c:v>2288.0</c:v>
                </c:pt>
                <c:pt idx="9372">
                  <c:v>2289.0</c:v>
                </c:pt>
                <c:pt idx="9373">
                  <c:v>2289.0</c:v>
                </c:pt>
                <c:pt idx="9374">
                  <c:v>2289.0</c:v>
                </c:pt>
                <c:pt idx="9375">
                  <c:v>2289.0</c:v>
                </c:pt>
                <c:pt idx="9376">
                  <c:v>2290.0</c:v>
                </c:pt>
                <c:pt idx="9377">
                  <c:v>2291.0</c:v>
                </c:pt>
                <c:pt idx="9378">
                  <c:v>2292.0</c:v>
                </c:pt>
                <c:pt idx="9379">
                  <c:v>2292.0</c:v>
                </c:pt>
                <c:pt idx="9380">
                  <c:v>2292.0</c:v>
                </c:pt>
                <c:pt idx="9381">
                  <c:v>2292.0</c:v>
                </c:pt>
                <c:pt idx="9382">
                  <c:v>2292.0</c:v>
                </c:pt>
                <c:pt idx="9383">
                  <c:v>2293.0</c:v>
                </c:pt>
                <c:pt idx="9384">
                  <c:v>2293.0</c:v>
                </c:pt>
                <c:pt idx="9385">
                  <c:v>2293.0</c:v>
                </c:pt>
                <c:pt idx="9386">
                  <c:v>2293.0</c:v>
                </c:pt>
                <c:pt idx="9387">
                  <c:v>2293.0</c:v>
                </c:pt>
                <c:pt idx="9388">
                  <c:v>2293.0</c:v>
                </c:pt>
                <c:pt idx="9389">
                  <c:v>2293.0</c:v>
                </c:pt>
                <c:pt idx="9390">
                  <c:v>2293.0</c:v>
                </c:pt>
                <c:pt idx="9391">
                  <c:v>2293.0</c:v>
                </c:pt>
                <c:pt idx="9392">
                  <c:v>2293.0</c:v>
                </c:pt>
                <c:pt idx="9393">
                  <c:v>2294.0</c:v>
                </c:pt>
                <c:pt idx="9394">
                  <c:v>2294.0</c:v>
                </c:pt>
                <c:pt idx="9395">
                  <c:v>2294.0</c:v>
                </c:pt>
                <c:pt idx="9396">
                  <c:v>2294.0</c:v>
                </c:pt>
                <c:pt idx="9397">
                  <c:v>2294.0</c:v>
                </c:pt>
                <c:pt idx="9398">
                  <c:v>2294.0</c:v>
                </c:pt>
                <c:pt idx="9399">
                  <c:v>2295.0</c:v>
                </c:pt>
                <c:pt idx="9400">
                  <c:v>2296.0</c:v>
                </c:pt>
                <c:pt idx="9401">
                  <c:v>2297.0</c:v>
                </c:pt>
                <c:pt idx="9402">
                  <c:v>2298.0</c:v>
                </c:pt>
                <c:pt idx="9403">
                  <c:v>2298.0</c:v>
                </c:pt>
                <c:pt idx="9404">
                  <c:v>2298.0</c:v>
                </c:pt>
                <c:pt idx="9405">
                  <c:v>2298.0</c:v>
                </c:pt>
                <c:pt idx="9406">
                  <c:v>2299.0</c:v>
                </c:pt>
                <c:pt idx="9407">
                  <c:v>2299.0</c:v>
                </c:pt>
                <c:pt idx="9408">
                  <c:v>2299.0</c:v>
                </c:pt>
                <c:pt idx="9409">
                  <c:v>2300.0</c:v>
                </c:pt>
                <c:pt idx="9410">
                  <c:v>2301.0</c:v>
                </c:pt>
                <c:pt idx="9411">
                  <c:v>2302.0</c:v>
                </c:pt>
                <c:pt idx="9412">
                  <c:v>2303.0</c:v>
                </c:pt>
                <c:pt idx="9413">
                  <c:v>2303.0</c:v>
                </c:pt>
                <c:pt idx="9414">
                  <c:v>2303.0</c:v>
                </c:pt>
                <c:pt idx="9415">
                  <c:v>2304.0</c:v>
                </c:pt>
                <c:pt idx="9416">
                  <c:v>2304.0</c:v>
                </c:pt>
                <c:pt idx="9417">
                  <c:v>2304.0</c:v>
                </c:pt>
                <c:pt idx="9418">
                  <c:v>2305.0</c:v>
                </c:pt>
                <c:pt idx="9419">
                  <c:v>2306.0</c:v>
                </c:pt>
                <c:pt idx="9420">
                  <c:v>2306.0</c:v>
                </c:pt>
                <c:pt idx="9421">
                  <c:v>2306.0</c:v>
                </c:pt>
                <c:pt idx="9422">
                  <c:v>2306.0</c:v>
                </c:pt>
                <c:pt idx="9423">
                  <c:v>2306.0</c:v>
                </c:pt>
                <c:pt idx="9424">
                  <c:v>2306.0</c:v>
                </c:pt>
                <c:pt idx="9425">
                  <c:v>2306.0</c:v>
                </c:pt>
                <c:pt idx="9426">
                  <c:v>2307.0</c:v>
                </c:pt>
                <c:pt idx="9427">
                  <c:v>2307.0</c:v>
                </c:pt>
                <c:pt idx="9428">
                  <c:v>2307.0</c:v>
                </c:pt>
                <c:pt idx="9429">
                  <c:v>2307.0</c:v>
                </c:pt>
                <c:pt idx="9430">
                  <c:v>2307.0</c:v>
                </c:pt>
                <c:pt idx="9431">
                  <c:v>2307.0</c:v>
                </c:pt>
                <c:pt idx="9432">
                  <c:v>2307.0</c:v>
                </c:pt>
                <c:pt idx="9433">
                  <c:v>2308.0</c:v>
                </c:pt>
                <c:pt idx="9434">
                  <c:v>2308.0</c:v>
                </c:pt>
                <c:pt idx="9435">
                  <c:v>2308.0</c:v>
                </c:pt>
                <c:pt idx="9436">
                  <c:v>2308.0</c:v>
                </c:pt>
                <c:pt idx="9437">
                  <c:v>2308.0</c:v>
                </c:pt>
                <c:pt idx="9438">
                  <c:v>2308.0</c:v>
                </c:pt>
                <c:pt idx="9439">
                  <c:v>2308.0</c:v>
                </c:pt>
                <c:pt idx="9440">
                  <c:v>2308.0</c:v>
                </c:pt>
                <c:pt idx="9441">
                  <c:v>2308.0</c:v>
                </c:pt>
                <c:pt idx="9442">
                  <c:v>2308.0</c:v>
                </c:pt>
                <c:pt idx="9443">
                  <c:v>2309.0</c:v>
                </c:pt>
                <c:pt idx="9444">
                  <c:v>2310.0</c:v>
                </c:pt>
                <c:pt idx="9445">
                  <c:v>2311.0</c:v>
                </c:pt>
                <c:pt idx="9446">
                  <c:v>2311.0</c:v>
                </c:pt>
                <c:pt idx="9447">
                  <c:v>2311.0</c:v>
                </c:pt>
                <c:pt idx="9448">
                  <c:v>2312.0</c:v>
                </c:pt>
                <c:pt idx="9449">
                  <c:v>2312.0</c:v>
                </c:pt>
                <c:pt idx="9450">
                  <c:v>2312.0</c:v>
                </c:pt>
                <c:pt idx="9451">
                  <c:v>2313.0</c:v>
                </c:pt>
                <c:pt idx="9452">
                  <c:v>2313.0</c:v>
                </c:pt>
                <c:pt idx="9453">
                  <c:v>2313.0</c:v>
                </c:pt>
                <c:pt idx="9454">
                  <c:v>2313.0</c:v>
                </c:pt>
                <c:pt idx="9455">
                  <c:v>2314.0</c:v>
                </c:pt>
                <c:pt idx="9456">
                  <c:v>2314.0</c:v>
                </c:pt>
                <c:pt idx="9457">
                  <c:v>2314.0</c:v>
                </c:pt>
                <c:pt idx="9458">
                  <c:v>2314.0</c:v>
                </c:pt>
                <c:pt idx="9459">
                  <c:v>2314.0</c:v>
                </c:pt>
                <c:pt idx="9460">
                  <c:v>2314.0</c:v>
                </c:pt>
                <c:pt idx="9461">
                  <c:v>2314.0</c:v>
                </c:pt>
                <c:pt idx="9462">
                  <c:v>2314.0</c:v>
                </c:pt>
                <c:pt idx="9463">
                  <c:v>2314.0</c:v>
                </c:pt>
                <c:pt idx="9464">
                  <c:v>2314.0</c:v>
                </c:pt>
                <c:pt idx="9465">
                  <c:v>2314.0</c:v>
                </c:pt>
                <c:pt idx="9466">
                  <c:v>2315.0</c:v>
                </c:pt>
                <c:pt idx="9467">
                  <c:v>2315.0</c:v>
                </c:pt>
                <c:pt idx="9468">
                  <c:v>2315.0</c:v>
                </c:pt>
                <c:pt idx="9469">
                  <c:v>2315.0</c:v>
                </c:pt>
                <c:pt idx="9470">
                  <c:v>2315.0</c:v>
                </c:pt>
                <c:pt idx="9471">
                  <c:v>2315.0</c:v>
                </c:pt>
                <c:pt idx="9472">
                  <c:v>2316.0</c:v>
                </c:pt>
                <c:pt idx="9473">
                  <c:v>2317.0</c:v>
                </c:pt>
                <c:pt idx="9474">
                  <c:v>2318.0</c:v>
                </c:pt>
                <c:pt idx="9475">
                  <c:v>2319.0</c:v>
                </c:pt>
                <c:pt idx="9476">
                  <c:v>2320.0</c:v>
                </c:pt>
                <c:pt idx="9477">
                  <c:v>2321.0</c:v>
                </c:pt>
                <c:pt idx="9478">
                  <c:v>2322.0</c:v>
                </c:pt>
                <c:pt idx="9479">
                  <c:v>2322.0</c:v>
                </c:pt>
                <c:pt idx="9480">
                  <c:v>2323.0</c:v>
                </c:pt>
                <c:pt idx="9481">
                  <c:v>2324.0</c:v>
                </c:pt>
                <c:pt idx="9482">
                  <c:v>2324.0</c:v>
                </c:pt>
                <c:pt idx="9483">
                  <c:v>2324.0</c:v>
                </c:pt>
                <c:pt idx="9484">
                  <c:v>2324.0</c:v>
                </c:pt>
                <c:pt idx="9485">
                  <c:v>2325.0</c:v>
                </c:pt>
                <c:pt idx="9486">
                  <c:v>2326.0</c:v>
                </c:pt>
                <c:pt idx="9487">
                  <c:v>2327.0</c:v>
                </c:pt>
                <c:pt idx="9488">
                  <c:v>2327.0</c:v>
                </c:pt>
                <c:pt idx="9489">
                  <c:v>2327.0</c:v>
                </c:pt>
                <c:pt idx="9490">
                  <c:v>2328.0</c:v>
                </c:pt>
              </c:numCache>
            </c:numRef>
          </c:val>
          <c:smooth val="0"/>
        </c:ser>
        <c:ser>
          <c:idx val="2"/>
          <c:order val="2"/>
          <c:tx>
            <c:strRef>
              <c:f>Confidentiality!$H$1</c:f>
              <c:strCache>
                <c:ptCount val="1"/>
                <c:pt idx="0">
                  <c:v>None C</c:v>
                </c:pt>
              </c:strCache>
            </c:strRef>
          </c:tx>
          <c:marker>
            <c:symbol val="none"/>
          </c:marker>
          <c:val>
            <c:numRef>
              <c:f>Confidentiality!$H$2:$H$9604</c:f>
              <c:numCache>
                <c:formatCode>General</c:formatCode>
                <c:ptCount val="9603"/>
                <c:pt idx="0">
                  <c:v>0.0</c:v>
                </c:pt>
                <c:pt idx="1">
                  <c:v>0.0</c:v>
                </c:pt>
                <c:pt idx="2">
                  <c:v>0.0</c:v>
                </c:pt>
                <c:pt idx="3">
                  <c:v>1.0</c:v>
                </c:pt>
                <c:pt idx="4">
                  <c:v>1.0</c:v>
                </c:pt>
                <c:pt idx="5">
                  <c:v>1.0</c:v>
                </c:pt>
                <c:pt idx="6">
                  <c:v>1.0</c:v>
                </c:pt>
                <c:pt idx="7">
                  <c:v>2.0</c:v>
                </c:pt>
                <c:pt idx="8">
                  <c:v>3.0</c:v>
                </c:pt>
                <c:pt idx="9">
                  <c:v>3.0</c:v>
                </c:pt>
                <c:pt idx="10">
                  <c:v>3.0</c:v>
                </c:pt>
                <c:pt idx="11">
                  <c:v>4.0</c:v>
                </c:pt>
                <c:pt idx="12">
                  <c:v>4.0</c:v>
                </c:pt>
                <c:pt idx="13">
                  <c:v>4.0</c:v>
                </c:pt>
                <c:pt idx="14">
                  <c:v>4.0</c:v>
                </c:pt>
                <c:pt idx="15">
                  <c:v>4.0</c:v>
                </c:pt>
                <c:pt idx="16">
                  <c:v>4.0</c:v>
                </c:pt>
                <c:pt idx="17">
                  <c:v>4.0</c:v>
                </c:pt>
                <c:pt idx="18">
                  <c:v>5.0</c:v>
                </c:pt>
                <c:pt idx="19">
                  <c:v>5.0</c:v>
                </c:pt>
                <c:pt idx="20">
                  <c:v>5.0</c:v>
                </c:pt>
                <c:pt idx="21">
                  <c:v>5.0</c:v>
                </c:pt>
                <c:pt idx="22">
                  <c:v>5.0</c:v>
                </c:pt>
                <c:pt idx="23">
                  <c:v>5.0</c:v>
                </c:pt>
                <c:pt idx="24">
                  <c:v>5.0</c:v>
                </c:pt>
                <c:pt idx="25">
                  <c:v>6.0</c:v>
                </c:pt>
                <c:pt idx="26">
                  <c:v>7.0</c:v>
                </c:pt>
                <c:pt idx="27">
                  <c:v>7.0</c:v>
                </c:pt>
                <c:pt idx="28">
                  <c:v>7.0</c:v>
                </c:pt>
                <c:pt idx="29">
                  <c:v>7.0</c:v>
                </c:pt>
                <c:pt idx="30">
                  <c:v>8.0</c:v>
                </c:pt>
                <c:pt idx="31">
                  <c:v>8.0</c:v>
                </c:pt>
                <c:pt idx="32">
                  <c:v>9.0</c:v>
                </c:pt>
                <c:pt idx="33">
                  <c:v>10.0</c:v>
                </c:pt>
                <c:pt idx="34">
                  <c:v>10.0</c:v>
                </c:pt>
                <c:pt idx="35">
                  <c:v>10.0</c:v>
                </c:pt>
                <c:pt idx="36">
                  <c:v>10.0</c:v>
                </c:pt>
                <c:pt idx="37">
                  <c:v>11.0</c:v>
                </c:pt>
                <c:pt idx="38">
                  <c:v>12.0</c:v>
                </c:pt>
                <c:pt idx="39">
                  <c:v>13.0</c:v>
                </c:pt>
                <c:pt idx="40">
                  <c:v>13.0</c:v>
                </c:pt>
                <c:pt idx="41">
                  <c:v>14.0</c:v>
                </c:pt>
                <c:pt idx="42">
                  <c:v>15.0</c:v>
                </c:pt>
                <c:pt idx="43">
                  <c:v>16.0</c:v>
                </c:pt>
                <c:pt idx="44">
                  <c:v>16.0</c:v>
                </c:pt>
                <c:pt idx="45">
                  <c:v>17.0</c:v>
                </c:pt>
                <c:pt idx="46">
                  <c:v>18.0</c:v>
                </c:pt>
                <c:pt idx="47">
                  <c:v>19.0</c:v>
                </c:pt>
                <c:pt idx="48">
                  <c:v>20.0</c:v>
                </c:pt>
                <c:pt idx="49">
                  <c:v>20.0</c:v>
                </c:pt>
                <c:pt idx="50">
                  <c:v>20.0</c:v>
                </c:pt>
                <c:pt idx="51">
                  <c:v>21.0</c:v>
                </c:pt>
                <c:pt idx="52">
                  <c:v>21.0</c:v>
                </c:pt>
                <c:pt idx="53">
                  <c:v>21.0</c:v>
                </c:pt>
                <c:pt idx="54">
                  <c:v>22.0</c:v>
                </c:pt>
                <c:pt idx="55">
                  <c:v>23.0</c:v>
                </c:pt>
                <c:pt idx="56">
                  <c:v>23.0</c:v>
                </c:pt>
                <c:pt idx="57">
                  <c:v>23.0</c:v>
                </c:pt>
                <c:pt idx="58">
                  <c:v>23.0</c:v>
                </c:pt>
                <c:pt idx="59">
                  <c:v>23.0</c:v>
                </c:pt>
                <c:pt idx="60">
                  <c:v>23.0</c:v>
                </c:pt>
                <c:pt idx="61">
                  <c:v>23.0</c:v>
                </c:pt>
                <c:pt idx="62">
                  <c:v>24.0</c:v>
                </c:pt>
                <c:pt idx="63">
                  <c:v>24.0</c:v>
                </c:pt>
                <c:pt idx="64">
                  <c:v>24.0</c:v>
                </c:pt>
                <c:pt idx="65">
                  <c:v>24.0</c:v>
                </c:pt>
                <c:pt idx="66">
                  <c:v>24.0</c:v>
                </c:pt>
                <c:pt idx="67">
                  <c:v>24.0</c:v>
                </c:pt>
                <c:pt idx="68">
                  <c:v>25.0</c:v>
                </c:pt>
                <c:pt idx="69">
                  <c:v>25.0</c:v>
                </c:pt>
                <c:pt idx="70">
                  <c:v>25.0</c:v>
                </c:pt>
                <c:pt idx="71">
                  <c:v>25.0</c:v>
                </c:pt>
                <c:pt idx="72">
                  <c:v>25.0</c:v>
                </c:pt>
                <c:pt idx="73">
                  <c:v>25.0</c:v>
                </c:pt>
                <c:pt idx="74">
                  <c:v>25.0</c:v>
                </c:pt>
                <c:pt idx="75">
                  <c:v>26.0</c:v>
                </c:pt>
                <c:pt idx="76">
                  <c:v>27.0</c:v>
                </c:pt>
                <c:pt idx="77">
                  <c:v>27.0</c:v>
                </c:pt>
                <c:pt idx="78">
                  <c:v>28.0</c:v>
                </c:pt>
                <c:pt idx="79">
                  <c:v>29.0</c:v>
                </c:pt>
                <c:pt idx="80">
                  <c:v>30.0</c:v>
                </c:pt>
                <c:pt idx="81">
                  <c:v>30.0</c:v>
                </c:pt>
                <c:pt idx="82">
                  <c:v>31.0</c:v>
                </c:pt>
                <c:pt idx="83">
                  <c:v>31.0</c:v>
                </c:pt>
                <c:pt idx="84">
                  <c:v>32.0</c:v>
                </c:pt>
                <c:pt idx="85">
                  <c:v>32.0</c:v>
                </c:pt>
                <c:pt idx="86">
                  <c:v>32.0</c:v>
                </c:pt>
                <c:pt idx="87">
                  <c:v>32.0</c:v>
                </c:pt>
                <c:pt idx="88">
                  <c:v>32.0</c:v>
                </c:pt>
                <c:pt idx="89">
                  <c:v>33.0</c:v>
                </c:pt>
                <c:pt idx="90">
                  <c:v>34.0</c:v>
                </c:pt>
                <c:pt idx="91">
                  <c:v>34.0</c:v>
                </c:pt>
                <c:pt idx="92">
                  <c:v>35.0</c:v>
                </c:pt>
                <c:pt idx="93">
                  <c:v>36.0</c:v>
                </c:pt>
                <c:pt idx="94">
                  <c:v>36.0</c:v>
                </c:pt>
                <c:pt idx="95">
                  <c:v>37.0</c:v>
                </c:pt>
                <c:pt idx="96">
                  <c:v>37.0</c:v>
                </c:pt>
                <c:pt idx="97">
                  <c:v>38.0</c:v>
                </c:pt>
                <c:pt idx="98">
                  <c:v>39.0</c:v>
                </c:pt>
                <c:pt idx="99">
                  <c:v>39.0</c:v>
                </c:pt>
                <c:pt idx="100">
                  <c:v>39.0</c:v>
                </c:pt>
                <c:pt idx="101">
                  <c:v>39.0</c:v>
                </c:pt>
                <c:pt idx="102">
                  <c:v>40.0</c:v>
                </c:pt>
                <c:pt idx="103">
                  <c:v>41.0</c:v>
                </c:pt>
                <c:pt idx="104">
                  <c:v>41.0</c:v>
                </c:pt>
                <c:pt idx="105">
                  <c:v>41.0</c:v>
                </c:pt>
                <c:pt idx="106">
                  <c:v>41.0</c:v>
                </c:pt>
                <c:pt idx="107">
                  <c:v>41.0</c:v>
                </c:pt>
                <c:pt idx="108">
                  <c:v>42.0</c:v>
                </c:pt>
                <c:pt idx="109">
                  <c:v>42.0</c:v>
                </c:pt>
                <c:pt idx="110">
                  <c:v>42.0</c:v>
                </c:pt>
                <c:pt idx="111">
                  <c:v>43.0</c:v>
                </c:pt>
                <c:pt idx="112">
                  <c:v>44.0</c:v>
                </c:pt>
                <c:pt idx="113">
                  <c:v>44.0</c:v>
                </c:pt>
                <c:pt idx="114">
                  <c:v>44.0</c:v>
                </c:pt>
                <c:pt idx="115">
                  <c:v>44.0</c:v>
                </c:pt>
                <c:pt idx="116">
                  <c:v>45.0</c:v>
                </c:pt>
                <c:pt idx="117">
                  <c:v>45.0</c:v>
                </c:pt>
                <c:pt idx="118">
                  <c:v>45.0</c:v>
                </c:pt>
                <c:pt idx="119">
                  <c:v>46.0</c:v>
                </c:pt>
                <c:pt idx="120">
                  <c:v>46.0</c:v>
                </c:pt>
                <c:pt idx="121">
                  <c:v>46.0</c:v>
                </c:pt>
                <c:pt idx="122">
                  <c:v>47.0</c:v>
                </c:pt>
                <c:pt idx="123">
                  <c:v>47.0</c:v>
                </c:pt>
                <c:pt idx="124">
                  <c:v>47.0</c:v>
                </c:pt>
                <c:pt idx="125">
                  <c:v>48.0</c:v>
                </c:pt>
                <c:pt idx="126">
                  <c:v>48.0</c:v>
                </c:pt>
                <c:pt idx="127">
                  <c:v>48.0</c:v>
                </c:pt>
                <c:pt idx="128">
                  <c:v>49.0</c:v>
                </c:pt>
                <c:pt idx="129">
                  <c:v>49.0</c:v>
                </c:pt>
                <c:pt idx="130">
                  <c:v>50.0</c:v>
                </c:pt>
                <c:pt idx="131">
                  <c:v>50.0</c:v>
                </c:pt>
                <c:pt idx="132">
                  <c:v>50.0</c:v>
                </c:pt>
                <c:pt idx="133">
                  <c:v>50.0</c:v>
                </c:pt>
                <c:pt idx="134">
                  <c:v>50.0</c:v>
                </c:pt>
                <c:pt idx="135">
                  <c:v>51.0</c:v>
                </c:pt>
                <c:pt idx="136">
                  <c:v>51.0</c:v>
                </c:pt>
                <c:pt idx="137">
                  <c:v>51.0</c:v>
                </c:pt>
                <c:pt idx="138">
                  <c:v>52.0</c:v>
                </c:pt>
                <c:pt idx="139">
                  <c:v>52.0</c:v>
                </c:pt>
                <c:pt idx="140">
                  <c:v>52.0</c:v>
                </c:pt>
                <c:pt idx="141">
                  <c:v>52.0</c:v>
                </c:pt>
                <c:pt idx="142">
                  <c:v>52.0</c:v>
                </c:pt>
                <c:pt idx="143">
                  <c:v>52.0</c:v>
                </c:pt>
                <c:pt idx="144">
                  <c:v>52.0</c:v>
                </c:pt>
                <c:pt idx="145">
                  <c:v>52.0</c:v>
                </c:pt>
                <c:pt idx="146">
                  <c:v>53.0</c:v>
                </c:pt>
                <c:pt idx="147">
                  <c:v>54.0</c:v>
                </c:pt>
                <c:pt idx="148">
                  <c:v>55.0</c:v>
                </c:pt>
                <c:pt idx="149">
                  <c:v>55.0</c:v>
                </c:pt>
                <c:pt idx="150">
                  <c:v>55.0</c:v>
                </c:pt>
                <c:pt idx="151">
                  <c:v>55.0</c:v>
                </c:pt>
                <c:pt idx="152">
                  <c:v>55.0</c:v>
                </c:pt>
                <c:pt idx="153">
                  <c:v>55.0</c:v>
                </c:pt>
                <c:pt idx="154">
                  <c:v>56.0</c:v>
                </c:pt>
                <c:pt idx="155">
                  <c:v>56.0</c:v>
                </c:pt>
                <c:pt idx="156">
                  <c:v>56.0</c:v>
                </c:pt>
                <c:pt idx="157">
                  <c:v>56.0</c:v>
                </c:pt>
                <c:pt idx="158">
                  <c:v>56.0</c:v>
                </c:pt>
                <c:pt idx="159">
                  <c:v>57.0</c:v>
                </c:pt>
                <c:pt idx="160">
                  <c:v>57.0</c:v>
                </c:pt>
                <c:pt idx="161">
                  <c:v>57.0</c:v>
                </c:pt>
                <c:pt idx="162">
                  <c:v>58.0</c:v>
                </c:pt>
                <c:pt idx="163">
                  <c:v>58.0</c:v>
                </c:pt>
                <c:pt idx="164">
                  <c:v>59.0</c:v>
                </c:pt>
                <c:pt idx="165">
                  <c:v>59.0</c:v>
                </c:pt>
                <c:pt idx="166">
                  <c:v>59.0</c:v>
                </c:pt>
                <c:pt idx="167">
                  <c:v>60.0</c:v>
                </c:pt>
                <c:pt idx="168">
                  <c:v>61.0</c:v>
                </c:pt>
                <c:pt idx="169">
                  <c:v>62.0</c:v>
                </c:pt>
                <c:pt idx="170">
                  <c:v>62.0</c:v>
                </c:pt>
                <c:pt idx="171">
                  <c:v>63.0</c:v>
                </c:pt>
                <c:pt idx="172">
                  <c:v>63.0</c:v>
                </c:pt>
                <c:pt idx="173">
                  <c:v>64.0</c:v>
                </c:pt>
                <c:pt idx="174">
                  <c:v>64.0</c:v>
                </c:pt>
                <c:pt idx="175">
                  <c:v>64.0</c:v>
                </c:pt>
                <c:pt idx="176">
                  <c:v>65.0</c:v>
                </c:pt>
                <c:pt idx="177">
                  <c:v>65.0</c:v>
                </c:pt>
                <c:pt idx="178">
                  <c:v>66.0</c:v>
                </c:pt>
                <c:pt idx="179">
                  <c:v>66.0</c:v>
                </c:pt>
                <c:pt idx="180">
                  <c:v>66.0</c:v>
                </c:pt>
                <c:pt idx="181">
                  <c:v>66.0</c:v>
                </c:pt>
                <c:pt idx="182">
                  <c:v>67.0</c:v>
                </c:pt>
                <c:pt idx="183">
                  <c:v>68.0</c:v>
                </c:pt>
                <c:pt idx="184">
                  <c:v>68.0</c:v>
                </c:pt>
                <c:pt idx="185">
                  <c:v>69.0</c:v>
                </c:pt>
                <c:pt idx="186">
                  <c:v>69.0</c:v>
                </c:pt>
                <c:pt idx="187">
                  <c:v>69.0</c:v>
                </c:pt>
                <c:pt idx="188">
                  <c:v>69.0</c:v>
                </c:pt>
                <c:pt idx="189">
                  <c:v>69.0</c:v>
                </c:pt>
                <c:pt idx="190">
                  <c:v>69.0</c:v>
                </c:pt>
                <c:pt idx="191">
                  <c:v>69.0</c:v>
                </c:pt>
                <c:pt idx="192">
                  <c:v>69.0</c:v>
                </c:pt>
                <c:pt idx="193">
                  <c:v>70.0</c:v>
                </c:pt>
                <c:pt idx="194">
                  <c:v>70.0</c:v>
                </c:pt>
                <c:pt idx="195">
                  <c:v>70.0</c:v>
                </c:pt>
                <c:pt idx="196">
                  <c:v>70.0</c:v>
                </c:pt>
                <c:pt idx="197">
                  <c:v>71.0</c:v>
                </c:pt>
                <c:pt idx="198">
                  <c:v>72.0</c:v>
                </c:pt>
                <c:pt idx="199">
                  <c:v>73.0</c:v>
                </c:pt>
                <c:pt idx="200">
                  <c:v>74.0</c:v>
                </c:pt>
                <c:pt idx="201">
                  <c:v>74.0</c:v>
                </c:pt>
                <c:pt idx="202">
                  <c:v>74.0</c:v>
                </c:pt>
                <c:pt idx="203">
                  <c:v>74.0</c:v>
                </c:pt>
                <c:pt idx="204">
                  <c:v>74.0</c:v>
                </c:pt>
                <c:pt idx="205">
                  <c:v>74.0</c:v>
                </c:pt>
                <c:pt idx="206">
                  <c:v>74.0</c:v>
                </c:pt>
                <c:pt idx="207">
                  <c:v>74.0</c:v>
                </c:pt>
                <c:pt idx="208">
                  <c:v>74.0</c:v>
                </c:pt>
                <c:pt idx="209">
                  <c:v>75.0</c:v>
                </c:pt>
                <c:pt idx="210">
                  <c:v>75.0</c:v>
                </c:pt>
                <c:pt idx="211">
                  <c:v>75.0</c:v>
                </c:pt>
                <c:pt idx="212">
                  <c:v>75.0</c:v>
                </c:pt>
                <c:pt idx="213">
                  <c:v>75.0</c:v>
                </c:pt>
                <c:pt idx="214">
                  <c:v>75.0</c:v>
                </c:pt>
                <c:pt idx="215">
                  <c:v>75.0</c:v>
                </c:pt>
                <c:pt idx="216">
                  <c:v>75.0</c:v>
                </c:pt>
                <c:pt idx="217">
                  <c:v>76.0</c:v>
                </c:pt>
                <c:pt idx="218">
                  <c:v>77.0</c:v>
                </c:pt>
                <c:pt idx="219">
                  <c:v>78.0</c:v>
                </c:pt>
                <c:pt idx="220">
                  <c:v>79.0</c:v>
                </c:pt>
                <c:pt idx="221">
                  <c:v>80.0</c:v>
                </c:pt>
                <c:pt idx="222">
                  <c:v>80.0</c:v>
                </c:pt>
                <c:pt idx="223">
                  <c:v>81.0</c:v>
                </c:pt>
                <c:pt idx="224">
                  <c:v>82.0</c:v>
                </c:pt>
                <c:pt idx="225">
                  <c:v>82.0</c:v>
                </c:pt>
                <c:pt idx="226">
                  <c:v>82.0</c:v>
                </c:pt>
                <c:pt idx="227">
                  <c:v>82.0</c:v>
                </c:pt>
                <c:pt idx="228">
                  <c:v>82.0</c:v>
                </c:pt>
                <c:pt idx="229">
                  <c:v>82.0</c:v>
                </c:pt>
                <c:pt idx="230">
                  <c:v>82.0</c:v>
                </c:pt>
                <c:pt idx="231">
                  <c:v>82.0</c:v>
                </c:pt>
                <c:pt idx="232">
                  <c:v>83.0</c:v>
                </c:pt>
                <c:pt idx="233">
                  <c:v>83.0</c:v>
                </c:pt>
                <c:pt idx="234">
                  <c:v>83.0</c:v>
                </c:pt>
                <c:pt idx="235">
                  <c:v>83.0</c:v>
                </c:pt>
                <c:pt idx="236">
                  <c:v>83.0</c:v>
                </c:pt>
                <c:pt idx="237">
                  <c:v>83.0</c:v>
                </c:pt>
                <c:pt idx="238">
                  <c:v>84.0</c:v>
                </c:pt>
                <c:pt idx="239">
                  <c:v>84.0</c:v>
                </c:pt>
                <c:pt idx="240">
                  <c:v>85.0</c:v>
                </c:pt>
                <c:pt idx="241">
                  <c:v>85.0</c:v>
                </c:pt>
                <c:pt idx="242">
                  <c:v>86.0</c:v>
                </c:pt>
                <c:pt idx="243">
                  <c:v>87.0</c:v>
                </c:pt>
                <c:pt idx="244">
                  <c:v>87.0</c:v>
                </c:pt>
                <c:pt idx="245">
                  <c:v>87.0</c:v>
                </c:pt>
                <c:pt idx="246">
                  <c:v>88.0</c:v>
                </c:pt>
                <c:pt idx="247">
                  <c:v>88.0</c:v>
                </c:pt>
                <c:pt idx="248">
                  <c:v>88.0</c:v>
                </c:pt>
                <c:pt idx="249">
                  <c:v>89.0</c:v>
                </c:pt>
                <c:pt idx="250">
                  <c:v>90.0</c:v>
                </c:pt>
                <c:pt idx="251">
                  <c:v>91.0</c:v>
                </c:pt>
                <c:pt idx="252">
                  <c:v>92.0</c:v>
                </c:pt>
                <c:pt idx="253">
                  <c:v>93.0</c:v>
                </c:pt>
                <c:pt idx="254">
                  <c:v>94.0</c:v>
                </c:pt>
                <c:pt idx="255">
                  <c:v>94.0</c:v>
                </c:pt>
                <c:pt idx="256">
                  <c:v>94.0</c:v>
                </c:pt>
                <c:pt idx="257">
                  <c:v>95.0</c:v>
                </c:pt>
                <c:pt idx="258">
                  <c:v>96.0</c:v>
                </c:pt>
                <c:pt idx="259">
                  <c:v>97.0</c:v>
                </c:pt>
                <c:pt idx="260">
                  <c:v>98.0</c:v>
                </c:pt>
                <c:pt idx="261">
                  <c:v>99.0</c:v>
                </c:pt>
                <c:pt idx="262">
                  <c:v>100.0</c:v>
                </c:pt>
                <c:pt idx="263">
                  <c:v>101.0</c:v>
                </c:pt>
                <c:pt idx="264">
                  <c:v>102.0</c:v>
                </c:pt>
                <c:pt idx="265">
                  <c:v>102.0</c:v>
                </c:pt>
                <c:pt idx="266">
                  <c:v>103.0</c:v>
                </c:pt>
                <c:pt idx="267">
                  <c:v>103.0</c:v>
                </c:pt>
                <c:pt idx="268">
                  <c:v>103.0</c:v>
                </c:pt>
                <c:pt idx="269">
                  <c:v>103.0</c:v>
                </c:pt>
                <c:pt idx="270">
                  <c:v>104.0</c:v>
                </c:pt>
                <c:pt idx="271">
                  <c:v>105.0</c:v>
                </c:pt>
                <c:pt idx="272">
                  <c:v>105.0</c:v>
                </c:pt>
                <c:pt idx="273">
                  <c:v>105.0</c:v>
                </c:pt>
                <c:pt idx="274">
                  <c:v>105.0</c:v>
                </c:pt>
                <c:pt idx="275">
                  <c:v>105.0</c:v>
                </c:pt>
                <c:pt idx="276">
                  <c:v>106.0</c:v>
                </c:pt>
                <c:pt idx="277">
                  <c:v>107.0</c:v>
                </c:pt>
                <c:pt idx="278">
                  <c:v>108.0</c:v>
                </c:pt>
                <c:pt idx="279">
                  <c:v>108.0</c:v>
                </c:pt>
                <c:pt idx="280">
                  <c:v>108.0</c:v>
                </c:pt>
                <c:pt idx="281">
                  <c:v>109.0</c:v>
                </c:pt>
                <c:pt idx="282">
                  <c:v>109.0</c:v>
                </c:pt>
                <c:pt idx="283">
                  <c:v>109.0</c:v>
                </c:pt>
                <c:pt idx="284">
                  <c:v>110.0</c:v>
                </c:pt>
                <c:pt idx="285">
                  <c:v>110.0</c:v>
                </c:pt>
                <c:pt idx="286">
                  <c:v>110.0</c:v>
                </c:pt>
                <c:pt idx="287">
                  <c:v>111.0</c:v>
                </c:pt>
                <c:pt idx="288">
                  <c:v>112.0</c:v>
                </c:pt>
                <c:pt idx="289">
                  <c:v>112.0</c:v>
                </c:pt>
                <c:pt idx="290">
                  <c:v>112.0</c:v>
                </c:pt>
                <c:pt idx="291">
                  <c:v>113.0</c:v>
                </c:pt>
                <c:pt idx="292">
                  <c:v>113.0</c:v>
                </c:pt>
                <c:pt idx="293">
                  <c:v>113.0</c:v>
                </c:pt>
                <c:pt idx="294">
                  <c:v>114.0</c:v>
                </c:pt>
                <c:pt idx="295">
                  <c:v>115.0</c:v>
                </c:pt>
                <c:pt idx="296">
                  <c:v>115.0</c:v>
                </c:pt>
                <c:pt idx="297">
                  <c:v>115.0</c:v>
                </c:pt>
                <c:pt idx="298">
                  <c:v>115.0</c:v>
                </c:pt>
                <c:pt idx="299">
                  <c:v>115.0</c:v>
                </c:pt>
                <c:pt idx="300">
                  <c:v>115.0</c:v>
                </c:pt>
                <c:pt idx="301">
                  <c:v>116.0</c:v>
                </c:pt>
                <c:pt idx="302">
                  <c:v>117.0</c:v>
                </c:pt>
                <c:pt idx="303">
                  <c:v>117.0</c:v>
                </c:pt>
                <c:pt idx="304">
                  <c:v>118.0</c:v>
                </c:pt>
                <c:pt idx="305">
                  <c:v>119.0</c:v>
                </c:pt>
                <c:pt idx="306">
                  <c:v>120.0</c:v>
                </c:pt>
                <c:pt idx="307">
                  <c:v>120.0</c:v>
                </c:pt>
                <c:pt idx="308">
                  <c:v>121.0</c:v>
                </c:pt>
                <c:pt idx="309">
                  <c:v>121.0</c:v>
                </c:pt>
                <c:pt idx="310">
                  <c:v>122.0</c:v>
                </c:pt>
                <c:pt idx="311">
                  <c:v>122.0</c:v>
                </c:pt>
                <c:pt idx="312">
                  <c:v>122.0</c:v>
                </c:pt>
                <c:pt idx="313">
                  <c:v>123.0</c:v>
                </c:pt>
                <c:pt idx="314">
                  <c:v>124.0</c:v>
                </c:pt>
                <c:pt idx="315">
                  <c:v>124.0</c:v>
                </c:pt>
                <c:pt idx="316">
                  <c:v>125.0</c:v>
                </c:pt>
                <c:pt idx="317">
                  <c:v>125.0</c:v>
                </c:pt>
                <c:pt idx="318">
                  <c:v>125.0</c:v>
                </c:pt>
                <c:pt idx="319">
                  <c:v>126.0</c:v>
                </c:pt>
                <c:pt idx="320">
                  <c:v>126.0</c:v>
                </c:pt>
                <c:pt idx="321">
                  <c:v>126.0</c:v>
                </c:pt>
                <c:pt idx="322">
                  <c:v>126.0</c:v>
                </c:pt>
                <c:pt idx="323">
                  <c:v>126.0</c:v>
                </c:pt>
                <c:pt idx="324">
                  <c:v>126.0</c:v>
                </c:pt>
                <c:pt idx="325">
                  <c:v>126.0</c:v>
                </c:pt>
                <c:pt idx="326">
                  <c:v>126.0</c:v>
                </c:pt>
                <c:pt idx="327">
                  <c:v>126.0</c:v>
                </c:pt>
                <c:pt idx="328">
                  <c:v>126.0</c:v>
                </c:pt>
                <c:pt idx="329">
                  <c:v>126.0</c:v>
                </c:pt>
                <c:pt idx="330">
                  <c:v>126.0</c:v>
                </c:pt>
                <c:pt idx="331">
                  <c:v>126.0</c:v>
                </c:pt>
                <c:pt idx="332">
                  <c:v>126.0</c:v>
                </c:pt>
                <c:pt idx="333">
                  <c:v>126.0</c:v>
                </c:pt>
                <c:pt idx="334">
                  <c:v>126.0</c:v>
                </c:pt>
                <c:pt idx="335">
                  <c:v>127.0</c:v>
                </c:pt>
                <c:pt idx="336">
                  <c:v>127.0</c:v>
                </c:pt>
                <c:pt idx="337">
                  <c:v>127.0</c:v>
                </c:pt>
                <c:pt idx="338">
                  <c:v>127.0</c:v>
                </c:pt>
                <c:pt idx="339">
                  <c:v>127.0</c:v>
                </c:pt>
                <c:pt idx="340">
                  <c:v>128.0</c:v>
                </c:pt>
                <c:pt idx="341">
                  <c:v>128.0</c:v>
                </c:pt>
                <c:pt idx="342">
                  <c:v>128.0</c:v>
                </c:pt>
                <c:pt idx="343">
                  <c:v>129.0</c:v>
                </c:pt>
                <c:pt idx="344">
                  <c:v>129.0</c:v>
                </c:pt>
                <c:pt idx="345">
                  <c:v>129.0</c:v>
                </c:pt>
                <c:pt idx="346">
                  <c:v>130.0</c:v>
                </c:pt>
                <c:pt idx="347">
                  <c:v>130.0</c:v>
                </c:pt>
                <c:pt idx="348">
                  <c:v>130.0</c:v>
                </c:pt>
                <c:pt idx="349">
                  <c:v>131.0</c:v>
                </c:pt>
                <c:pt idx="350">
                  <c:v>131.0</c:v>
                </c:pt>
                <c:pt idx="351">
                  <c:v>132.0</c:v>
                </c:pt>
                <c:pt idx="352">
                  <c:v>133.0</c:v>
                </c:pt>
                <c:pt idx="353">
                  <c:v>134.0</c:v>
                </c:pt>
                <c:pt idx="354">
                  <c:v>134.0</c:v>
                </c:pt>
                <c:pt idx="355">
                  <c:v>134.0</c:v>
                </c:pt>
                <c:pt idx="356">
                  <c:v>134.0</c:v>
                </c:pt>
                <c:pt idx="357">
                  <c:v>135.0</c:v>
                </c:pt>
                <c:pt idx="358">
                  <c:v>135.0</c:v>
                </c:pt>
                <c:pt idx="359">
                  <c:v>135.0</c:v>
                </c:pt>
                <c:pt idx="360">
                  <c:v>135.0</c:v>
                </c:pt>
                <c:pt idx="361">
                  <c:v>135.0</c:v>
                </c:pt>
                <c:pt idx="362">
                  <c:v>136.0</c:v>
                </c:pt>
                <c:pt idx="363">
                  <c:v>136.0</c:v>
                </c:pt>
                <c:pt idx="364">
                  <c:v>136.0</c:v>
                </c:pt>
                <c:pt idx="365">
                  <c:v>136.0</c:v>
                </c:pt>
                <c:pt idx="366">
                  <c:v>136.0</c:v>
                </c:pt>
                <c:pt idx="367">
                  <c:v>137.0</c:v>
                </c:pt>
                <c:pt idx="368">
                  <c:v>137.0</c:v>
                </c:pt>
                <c:pt idx="369">
                  <c:v>137.0</c:v>
                </c:pt>
                <c:pt idx="370">
                  <c:v>137.0</c:v>
                </c:pt>
                <c:pt idx="371">
                  <c:v>138.0</c:v>
                </c:pt>
                <c:pt idx="372">
                  <c:v>138.0</c:v>
                </c:pt>
                <c:pt idx="373">
                  <c:v>138.0</c:v>
                </c:pt>
                <c:pt idx="374">
                  <c:v>138.0</c:v>
                </c:pt>
                <c:pt idx="375">
                  <c:v>138.0</c:v>
                </c:pt>
                <c:pt idx="376">
                  <c:v>138.0</c:v>
                </c:pt>
                <c:pt idx="377">
                  <c:v>139.0</c:v>
                </c:pt>
                <c:pt idx="378">
                  <c:v>140.0</c:v>
                </c:pt>
                <c:pt idx="379">
                  <c:v>140.0</c:v>
                </c:pt>
                <c:pt idx="380">
                  <c:v>140.0</c:v>
                </c:pt>
                <c:pt idx="381">
                  <c:v>140.0</c:v>
                </c:pt>
                <c:pt idx="382">
                  <c:v>141.0</c:v>
                </c:pt>
                <c:pt idx="383">
                  <c:v>141.0</c:v>
                </c:pt>
                <c:pt idx="384">
                  <c:v>141.0</c:v>
                </c:pt>
                <c:pt idx="385">
                  <c:v>142.0</c:v>
                </c:pt>
                <c:pt idx="386">
                  <c:v>142.0</c:v>
                </c:pt>
                <c:pt idx="387">
                  <c:v>143.0</c:v>
                </c:pt>
                <c:pt idx="388">
                  <c:v>143.0</c:v>
                </c:pt>
                <c:pt idx="389">
                  <c:v>143.0</c:v>
                </c:pt>
                <c:pt idx="390">
                  <c:v>143.0</c:v>
                </c:pt>
                <c:pt idx="391">
                  <c:v>144.0</c:v>
                </c:pt>
                <c:pt idx="392">
                  <c:v>145.0</c:v>
                </c:pt>
                <c:pt idx="393">
                  <c:v>146.0</c:v>
                </c:pt>
                <c:pt idx="394">
                  <c:v>147.0</c:v>
                </c:pt>
                <c:pt idx="395">
                  <c:v>148.0</c:v>
                </c:pt>
                <c:pt idx="396">
                  <c:v>148.0</c:v>
                </c:pt>
                <c:pt idx="397">
                  <c:v>148.0</c:v>
                </c:pt>
                <c:pt idx="398">
                  <c:v>148.0</c:v>
                </c:pt>
                <c:pt idx="399">
                  <c:v>148.0</c:v>
                </c:pt>
                <c:pt idx="400">
                  <c:v>148.0</c:v>
                </c:pt>
                <c:pt idx="401">
                  <c:v>148.0</c:v>
                </c:pt>
                <c:pt idx="402">
                  <c:v>148.0</c:v>
                </c:pt>
                <c:pt idx="403">
                  <c:v>149.0</c:v>
                </c:pt>
                <c:pt idx="404">
                  <c:v>149.0</c:v>
                </c:pt>
                <c:pt idx="405">
                  <c:v>150.0</c:v>
                </c:pt>
                <c:pt idx="406">
                  <c:v>151.0</c:v>
                </c:pt>
                <c:pt idx="407">
                  <c:v>152.0</c:v>
                </c:pt>
                <c:pt idx="408">
                  <c:v>152.0</c:v>
                </c:pt>
                <c:pt idx="409">
                  <c:v>152.0</c:v>
                </c:pt>
                <c:pt idx="410">
                  <c:v>152.0</c:v>
                </c:pt>
                <c:pt idx="411">
                  <c:v>152.0</c:v>
                </c:pt>
                <c:pt idx="412">
                  <c:v>152.0</c:v>
                </c:pt>
                <c:pt idx="413">
                  <c:v>152.0</c:v>
                </c:pt>
                <c:pt idx="414">
                  <c:v>152.0</c:v>
                </c:pt>
                <c:pt idx="415">
                  <c:v>152.0</c:v>
                </c:pt>
                <c:pt idx="416">
                  <c:v>152.0</c:v>
                </c:pt>
                <c:pt idx="417">
                  <c:v>153.0</c:v>
                </c:pt>
                <c:pt idx="418">
                  <c:v>154.0</c:v>
                </c:pt>
                <c:pt idx="419">
                  <c:v>154.0</c:v>
                </c:pt>
                <c:pt idx="420">
                  <c:v>155.0</c:v>
                </c:pt>
                <c:pt idx="421">
                  <c:v>156.0</c:v>
                </c:pt>
                <c:pt idx="422">
                  <c:v>157.0</c:v>
                </c:pt>
                <c:pt idx="423">
                  <c:v>157.0</c:v>
                </c:pt>
                <c:pt idx="424">
                  <c:v>157.0</c:v>
                </c:pt>
                <c:pt idx="425">
                  <c:v>157.0</c:v>
                </c:pt>
                <c:pt idx="426">
                  <c:v>158.0</c:v>
                </c:pt>
                <c:pt idx="427">
                  <c:v>158.0</c:v>
                </c:pt>
                <c:pt idx="428">
                  <c:v>159.0</c:v>
                </c:pt>
                <c:pt idx="429">
                  <c:v>160.0</c:v>
                </c:pt>
                <c:pt idx="430">
                  <c:v>160.0</c:v>
                </c:pt>
                <c:pt idx="431">
                  <c:v>160.0</c:v>
                </c:pt>
                <c:pt idx="432">
                  <c:v>160.0</c:v>
                </c:pt>
                <c:pt idx="433">
                  <c:v>161.0</c:v>
                </c:pt>
                <c:pt idx="434">
                  <c:v>162.0</c:v>
                </c:pt>
                <c:pt idx="435">
                  <c:v>162.0</c:v>
                </c:pt>
                <c:pt idx="436">
                  <c:v>162.0</c:v>
                </c:pt>
                <c:pt idx="437">
                  <c:v>163.0</c:v>
                </c:pt>
                <c:pt idx="438">
                  <c:v>163.0</c:v>
                </c:pt>
                <c:pt idx="439">
                  <c:v>163.0</c:v>
                </c:pt>
                <c:pt idx="440">
                  <c:v>163.0</c:v>
                </c:pt>
                <c:pt idx="441">
                  <c:v>164.0</c:v>
                </c:pt>
                <c:pt idx="442">
                  <c:v>164.0</c:v>
                </c:pt>
                <c:pt idx="443">
                  <c:v>165.0</c:v>
                </c:pt>
                <c:pt idx="444">
                  <c:v>166.0</c:v>
                </c:pt>
                <c:pt idx="445">
                  <c:v>166.0</c:v>
                </c:pt>
                <c:pt idx="446">
                  <c:v>166.0</c:v>
                </c:pt>
                <c:pt idx="447">
                  <c:v>166.0</c:v>
                </c:pt>
                <c:pt idx="448">
                  <c:v>166.0</c:v>
                </c:pt>
                <c:pt idx="449">
                  <c:v>166.0</c:v>
                </c:pt>
                <c:pt idx="450">
                  <c:v>166.0</c:v>
                </c:pt>
                <c:pt idx="451">
                  <c:v>166.0</c:v>
                </c:pt>
                <c:pt idx="452">
                  <c:v>167.0</c:v>
                </c:pt>
                <c:pt idx="453">
                  <c:v>167.0</c:v>
                </c:pt>
                <c:pt idx="454">
                  <c:v>167.0</c:v>
                </c:pt>
                <c:pt idx="455">
                  <c:v>167.0</c:v>
                </c:pt>
                <c:pt idx="456">
                  <c:v>167.0</c:v>
                </c:pt>
                <c:pt idx="457">
                  <c:v>167.0</c:v>
                </c:pt>
                <c:pt idx="458">
                  <c:v>167.0</c:v>
                </c:pt>
                <c:pt idx="459">
                  <c:v>168.0</c:v>
                </c:pt>
                <c:pt idx="460">
                  <c:v>168.0</c:v>
                </c:pt>
                <c:pt idx="461">
                  <c:v>168.0</c:v>
                </c:pt>
                <c:pt idx="462">
                  <c:v>168.0</c:v>
                </c:pt>
                <c:pt idx="463">
                  <c:v>168.0</c:v>
                </c:pt>
                <c:pt idx="464">
                  <c:v>168.0</c:v>
                </c:pt>
                <c:pt idx="465">
                  <c:v>168.0</c:v>
                </c:pt>
                <c:pt idx="466">
                  <c:v>168.0</c:v>
                </c:pt>
                <c:pt idx="467">
                  <c:v>169.0</c:v>
                </c:pt>
                <c:pt idx="468">
                  <c:v>170.0</c:v>
                </c:pt>
                <c:pt idx="469">
                  <c:v>170.0</c:v>
                </c:pt>
                <c:pt idx="470">
                  <c:v>170.0</c:v>
                </c:pt>
                <c:pt idx="471">
                  <c:v>170.0</c:v>
                </c:pt>
                <c:pt idx="472">
                  <c:v>170.0</c:v>
                </c:pt>
                <c:pt idx="473">
                  <c:v>170.0</c:v>
                </c:pt>
                <c:pt idx="474">
                  <c:v>170.0</c:v>
                </c:pt>
                <c:pt idx="475">
                  <c:v>170.0</c:v>
                </c:pt>
                <c:pt idx="476">
                  <c:v>170.0</c:v>
                </c:pt>
                <c:pt idx="477">
                  <c:v>170.0</c:v>
                </c:pt>
                <c:pt idx="478">
                  <c:v>170.0</c:v>
                </c:pt>
                <c:pt idx="479">
                  <c:v>170.0</c:v>
                </c:pt>
                <c:pt idx="480">
                  <c:v>170.0</c:v>
                </c:pt>
                <c:pt idx="481">
                  <c:v>170.0</c:v>
                </c:pt>
                <c:pt idx="482">
                  <c:v>171.0</c:v>
                </c:pt>
                <c:pt idx="483">
                  <c:v>171.0</c:v>
                </c:pt>
                <c:pt idx="484">
                  <c:v>171.0</c:v>
                </c:pt>
                <c:pt idx="485">
                  <c:v>172.0</c:v>
                </c:pt>
                <c:pt idx="486">
                  <c:v>172.0</c:v>
                </c:pt>
                <c:pt idx="487">
                  <c:v>172.0</c:v>
                </c:pt>
                <c:pt idx="488">
                  <c:v>172.0</c:v>
                </c:pt>
                <c:pt idx="489">
                  <c:v>172.0</c:v>
                </c:pt>
                <c:pt idx="490">
                  <c:v>172.0</c:v>
                </c:pt>
                <c:pt idx="491">
                  <c:v>172.0</c:v>
                </c:pt>
                <c:pt idx="492">
                  <c:v>172.0</c:v>
                </c:pt>
                <c:pt idx="493">
                  <c:v>173.0</c:v>
                </c:pt>
                <c:pt idx="494">
                  <c:v>174.0</c:v>
                </c:pt>
                <c:pt idx="495">
                  <c:v>174.0</c:v>
                </c:pt>
                <c:pt idx="496">
                  <c:v>174.0</c:v>
                </c:pt>
                <c:pt idx="497">
                  <c:v>174.0</c:v>
                </c:pt>
                <c:pt idx="498">
                  <c:v>175.0</c:v>
                </c:pt>
                <c:pt idx="499">
                  <c:v>176.0</c:v>
                </c:pt>
                <c:pt idx="500">
                  <c:v>176.0</c:v>
                </c:pt>
                <c:pt idx="501">
                  <c:v>176.0</c:v>
                </c:pt>
                <c:pt idx="502">
                  <c:v>176.0</c:v>
                </c:pt>
                <c:pt idx="503">
                  <c:v>176.0</c:v>
                </c:pt>
                <c:pt idx="504">
                  <c:v>176.0</c:v>
                </c:pt>
                <c:pt idx="505">
                  <c:v>176.0</c:v>
                </c:pt>
                <c:pt idx="506">
                  <c:v>176.0</c:v>
                </c:pt>
                <c:pt idx="507">
                  <c:v>177.0</c:v>
                </c:pt>
                <c:pt idx="508">
                  <c:v>177.0</c:v>
                </c:pt>
                <c:pt idx="509">
                  <c:v>178.0</c:v>
                </c:pt>
                <c:pt idx="510">
                  <c:v>178.0</c:v>
                </c:pt>
                <c:pt idx="511">
                  <c:v>178.0</c:v>
                </c:pt>
                <c:pt idx="512">
                  <c:v>179.0</c:v>
                </c:pt>
                <c:pt idx="513">
                  <c:v>179.0</c:v>
                </c:pt>
                <c:pt idx="514">
                  <c:v>180.0</c:v>
                </c:pt>
                <c:pt idx="515">
                  <c:v>181.0</c:v>
                </c:pt>
                <c:pt idx="516">
                  <c:v>182.0</c:v>
                </c:pt>
                <c:pt idx="517">
                  <c:v>182.0</c:v>
                </c:pt>
                <c:pt idx="518">
                  <c:v>183.0</c:v>
                </c:pt>
                <c:pt idx="519">
                  <c:v>183.0</c:v>
                </c:pt>
                <c:pt idx="520">
                  <c:v>183.0</c:v>
                </c:pt>
                <c:pt idx="521">
                  <c:v>183.0</c:v>
                </c:pt>
                <c:pt idx="522">
                  <c:v>183.0</c:v>
                </c:pt>
                <c:pt idx="523">
                  <c:v>183.0</c:v>
                </c:pt>
                <c:pt idx="524">
                  <c:v>183.0</c:v>
                </c:pt>
                <c:pt idx="525">
                  <c:v>183.0</c:v>
                </c:pt>
                <c:pt idx="526">
                  <c:v>184.0</c:v>
                </c:pt>
                <c:pt idx="527">
                  <c:v>185.0</c:v>
                </c:pt>
                <c:pt idx="528">
                  <c:v>186.0</c:v>
                </c:pt>
                <c:pt idx="529">
                  <c:v>186.0</c:v>
                </c:pt>
                <c:pt idx="530">
                  <c:v>186.0</c:v>
                </c:pt>
                <c:pt idx="531">
                  <c:v>186.0</c:v>
                </c:pt>
                <c:pt idx="532">
                  <c:v>187.0</c:v>
                </c:pt>
                <c:pt idx="533">
                  <c:v>187.0</c:v>
                </c:pt>
                <c:pt idx="534">
                  <c:v>188.0</c:v>
                </c:pt>
                <c:pt idx="535">
                  <c:v>188.0</c:v>
                </c:pt>
                <c:pt idx="536">
                  <c:v>188.0</c:v>
                </c:pt>
                <c:pt idx="537">
                  <c:v>188.0</c:v>
                </c:pt>
                <c:pt idx="538">
                  <c:v>188.0</c:v>
                </c:pt>
                <c:pt idx="539">
                  <c:v>188.0</c:v>
                </c:pt>
                <c:pt idx="540">
                  <c:v>188.0</c:v>
                </c:pt>
                <c:pt idx="541">
                  <c:v>188.0</c:v>
                </c:pt>
                <c:pt idx="542">
                  <c:v>188.0</c:v>
                </c:pt>
                <c:pt idx="543">
                  <c:v>189.0</c:v>
                </c:pt>
                <c:pt idx="544">
                  <c:v>190.0</c:v>
                </c:pt>
                <c:pt idx="545">
                  <c:v>191.0</c:v>
                </c:pt>
                <c:pt idx="546">
                  <c:v>191.0</c:v>
                </c:pt>
                <c:pt idx="547">
                  <c:v>191.0</c:v>
                </c:pt>
                <c:pt idx="548">
                  <c:v>191.0</c:v>
                </c:pt>
                <c:pt idx="549">
                  <c:v>191.0</c:v>
                </c:pt>
                <c:pt idx="550">
                  <c:v>191.0</c:v>
                </c:pt>
                <c:pt idx="551">
                  <c:v>191.0</c:v>
                </c:pt>
                <c:pt idx="552">
                  <c:v>191.0</c:v>
                </c:pt>
                <c:pt idx="553">
                  <c:v>191.0</c:v>
                </c:pt>
                <c:pt idx="554">
                  <c:v>192.0</c:v>
                </c:pt>
                <c:pt idx="555">
                  <c:v>192.0</c:v>
                </c:pt>
                <c:pt idx="556">
                  <c:v>192.0</c:v>
                </c:pt>
                <c:pt idx="557">
                  <c:v>192.0</c:v>
                </c:pt>
                <c:pt idx="558">
                  <c:v>192.0</c:v>
                </c:pt>
                <c:pt idx="559">
                  <c:v>193.0</c:v>
                </c:pt>
                <c:pt idx="560">
                  <c:v>193.0</c:v>
                </c:pt>
                <c:pt idx="561">
                  <c:v>193.0</c:v>
                </c:pt>
                <c:pt idx="562">
                  <c:v>194.0</c:v>
                </c:pt>
                <c:pt idx="563">
                  <c:v>194.0</c:v>
                </c:pt>
                <c:pt idx="564">
                  <c:v>194.0</c:v>
                </c:pt>
                <c:pt idx="565">
                  <c:v>194.0</c:v>
                </c:pt>
                <c:pt idx="566">
                  <c:v>194.0</c:v>
                </c:pt>
                <c:pt idx="567">
                  <c:v>194.0</c:v>
                </c:pt>
                <c:pt idx="568">
                  <c:v>194.0</c:v>
                </c:pt>
                <c:pt idx="569">
                  <c:v>195.0</c:v>
                </c:pt>
                <c:pt idx="570">
                  <c:v>195.0</c:v>
                </c:pt>
                <c:pt idx="571">
                  <c:v>196.0</c:v>
                </c:pt>
                <c:pt idx="572">
                  <c:v>196.0</c:v>
                </c:pt>
                <c:pt idx="573">
                  <c:v>197.0</c:v>
                </c:pt>
                <c:pt idx="574">
                  <c:v>198.0</c:v>
                </c:pt>
                <c:pt idx="575">
                  <c:v>198.0</c:v>
                </c:pt>
                <c:pt idx="576">
                  <c:v>198.0</c:v>
                </c:pt>
                <c:pt idx="577">
                  <c:v>198.0</c:v>
                </c:pt>
                <c:pt idx="578">
                  <c:v>199.0</c:v>
                </c:pt>
                <c:pt idx="579">
                  <c:v>199.0</c:v>
                </c:pt>
                <c:pt idx="580">
                  <c:v>199.0</c:v>
                </c:pt>
                <c:pt idx="581">
                  <c:v>200.0</c:v>
                </c:pt>
                <c:pt idx="582">
                  <c:v>200.0</c:v>
                </c:pt>
                <c:pt idx="583">
                  <c:v>201.0</c:v>
                </c:pt>
                <c:pt idx="584">
                  <c:v>201.0</c:v>
                </c:pt>
                <c:pt idx="585">
                  <c:v>201.0</c:v>
                </c:pt>
                <c:pt idx="586">
                  <c:v>201.0</c:v>
                </c:pt>
                <c:pt idx="587">
                  <c:v>201.0</c:v>
                </c:pt>
                <c:pt idx="588">
                  <c:v>201.0</c:v>
                </c:pt>
                <c:pt idx="589">
                  <c:v>201.0</c:v>
                </c:pt>
                <c:pt idx="590">
                  <c:v>202.0</c:v>
                </c:pt>
                <c:pt idx="591">
                  <c:v>202.0</c:v>
                </c:pt>
                <c:pt idx="592">
                  <c:v>202.0</c:v>
                </c:pt>
                <c:pt idx="593">
                  <c:v>202.0</c:v>
                </c:pt>
                <c:pt idx="594">
                  <c:v>202.0</c:v>
                </c:pt>
                <c:pt idx="595">
                  <c:v>202.0</c:v>
                </c:pt>
                <c:pt idx="596">
                  <c:v>202.0</c:v>
                </c:pt>
                <c:pt idx="597">
                  <c:v>203.0</c:v>
                </c:pt>
                <c:pt idx="598">
                  <c:v>204.0</c:v>
                </c:pt>
                <c:pt idx="599">
                  <c:v>204.0</c:v>
                </c:pt>
                <c:pt idx="600">
                  <c:v>204.0</c:v>
                </c:pt>
                <c:pt idx="601">
                  <c:v>204.0</c:v>
                </c:pt>
                <c:pt idx="602">
                  <c:v>204.0</c:v>
                </c:pt>
                <c:pt idx="603">
                  <c:v>204.0</c:v>
                </c:pt>
                <c:pt idx="604">
                  <c:v>204.0</c:v>
                </c:pt>
                <c:pt idx="605">
                  <c:v>205.0</c:v>
                </c:pt>
                <c:pt idx="606">
                  <c:v>206.0</c:v>
                </c:pt>
                <c:pt idx="607">
                  <c:v>207.0</c:v>
                </c:pt>
                <c:pt idx="608">
                  <c:v>208.0</c:v>
                </c:pt>
                <c:pt idx="609">
                  <c:v>209.0</c:v>
                </c:pt>
                <c:pt idx="610">
                  <c:v>209.0</c:v>
                </c:pt>
                <c:pt idx="611">
                  <c:v>210.0</c:v>
                </c:pt>
                <c:pt idx="612">
                  <c:v>210.0</c:v>
                </c:pt>
                <c:pt idx="613">
                  <c:v>210.0</c:v>
                </c:pt>
                <c:pt idx="614">
                  <c:v>210.0</c:v>
                </c:pt>
                <c:pt idx="615">
                  <c:v>210.0</c:v>
                </c:pt>
                <c:pt idx="616">
                  <c:v>210.0</c:v>
                </c:pt>
                <c:pt idx="617">
                  <c:v>210.0</c:v>
                </c:pt>
                <c:pt idx="618">
                  <c:v>210.0</c:v>
                </c:pt>
                <c:pt idx="619">
                  <c:v>210.0</c:v>
                </c:pt>
                <c:pt idx="620">
                  <c:v>210.0</c:v>
                </c:pt>
                <c:pt idx="621">
                  <c:v>210.0</c:v>
                </c:pt>
                <c:pt idx="622">
                  <c:v>210.0</c:v>
                </c:pt>
                <c:pt idx="623">
                  <c:v>211.0</c:v>
                </c:pt>
                <c:pt idx="624">
                  <c:v>211.0</c:v>
                </c:pt>
                <c:pt idx="625">
                  <c:v>211.0</c:v>
                </c:pt>
                <c:pt idx="626">
                  <c:v>211.0</c:v>
                </c:pt>
                <c:pt idx="627">
                  <c:v>212.0</c:v>
                </c:pt>
                <c:pt idx="628">
                  <c:v>213.0</c:v>
                </c:pt>
                <c:pt idx="629">
                  <c:v>213.0</c:v>
                </c:pt>
                <c:pt idx="630">
                  <c:v>213.0</c:v>
                </c:pt>
                <c:pt idx="631">
                  <c:v>213.0</c:v>
                </c:pt>
                <c:pt idx="632">
                  <c:v>213.0</c:v>
                </c:pt>
                <c:pt idx="633">
                  <c:v>213.0</c:v>
                </c:pt>
                <c:pt idx="634">
                  <c:v>213.0</c:v>
                </c:pt>
                <c:pt idx="635">
                  <c:v>213.0</c:v>
                </c:pt>
                <c:pt idx="636">
                  <c:v>213.0</c:v>
                </c:pt>
                <c:pt idx="637">
                  <c:v>213.0</c:v>
                </c:pt>
                <c:pt idx="638">
                  <c:v>213.0</c:v>
                </c:pt>
                <c:pt idx="639">
                  <c:v>213.0</c:v>
                </c:pt>
                <c:pt idx="640">
                  <c:v>214.0</c:v>
                </c:pt>
                <c:pt idx="641">
                  <c:v>215.0</c:v>
                </c:pt>
                <c:pt idx="642">
                  <c:v>216.0</c:v>
                </c:pt>
                <c:pt idx="643">
                  <c:v>216.0</c:v>
                </c:pt>
                <c:pt idx="644">
                  <c:v>216.0</c:v>
                </c:pt>
                <c:pt idx="645">
                  <c:v>216.0</c:v>
                </c:pt>
                <c:pt idx="646">
                  <c:v>217.0</c:v>
                </c:pt>
                <c:pt idx="647">
                  <c:v>217.0</c:v>
                </c:pt>
                <c:pt idx="648">
                  <c:v>217.0</c:v>
                </c:pt>
                <c:pt idx="649">
                  <c:v>217.0</c:v>
                </c:pt>
                <c:pt idx="650">
                  <c:v>217.0</c:v>
                </c:pt>
                <c:pt idx="651">
                  <c:v>217.0</c:v>
                </c:pt>
                <c:pt idx="652">
                  <c:v>217.0</c:v>
                </c:pt>
                <c:pt idx="653">
                  <c:v>217.0</c:v>
                </c:pt>
                <c:pt idx="654">
                  <c:v>217.0</c:v>
                </c:pt>
                <c:pt idx="655">
                  <c:v>217.0</c:v>
                </c:pt>
                <c:pt idx="656">
                  <c:v>217.0</c:v>
                </c:pt>
                <c:pt idx="657">
                  <c:v>217.0</c:v>
                </c:pt>
                <c:pt idx="658">
                  <c:v>218.0</c:v>
                </c:pt>
                <c:pt idx="659">
                  <c:v>219.0</c:v>
                </c:pt>
                <c:pt idx="660">
                  <c:v>220.0</c:v>
                </c:pt>
                <c:pt idx="661">
                  <c:v>220.0</c:v>
                </c:pt>
                <c:pt idx="662">
                  <c:v>221.0</c:v>
                </c:pt>
                <c:pt idx="663">
                  <c:v>222.0</c:v>
                </c:pt>
                <c:pt idx="664">
                  <c:v>222.0</c:v>
                </c:pt>
                <c:pt idx="665">
                  <c:v>223.0</c:v>
                </c:pt>
                <c:pt idx="666">
                  <c:v>224.0</c:v>
                </c:pt>
                <c:pt idx="667">
                  <c:v>224.0</c:v>
                </c:pt>
                <c:pt idx="668">
                  <c:v>224.0</c:v>
                </c:pt>
                <c:pt idx="669">
                  <c:v>225.0</c:v>
                </c:pt>
                <c:pt idx="670">
                  <c:v>225.0</c:v>
                </c:pt>
                <c:pt idx="671">
                  <c:v>226.0</c:v>
                </c:pt>
                <c:pt idx="672">
                  <c:v>226.0</c:v>
                </c:pt>
                <c:pt idx="673">
                  <c:v>227.0</c:v>
                </c:pt>
                <c:pt idx="674">
                  <c:v>228.0</c:v>
                </c:pt>
                <c:pt idx="675">
                  <c:v>229.0</c:v>
                </c:pt>
                <c:pt idx="676">
                  <c:v>229.0</c:v>
                </c:pt>
                <c:pt idx="677">
                  <c:v>230.0</c:v>
                </c:pt>
                <c:pt idx="678">
                  <c:v>230.0</c:v>
                </c:pt>
                <c:pt idx="679">
                  <c:v>230.0</c:v>
                </c:pt>
                <c:pt idx="680">
                  <c:v>231.0</c:v>
                </c:pt>
                <c:pt idx="681">
                  <c:v>232.0</c:v>
                </c:pt>
                <c:pt idx="682">
                  <c:v>232.0</c:v>
                </c:pt>
                <c:pt idx="683">
                  <c:v>232.0</c:v>
                </c:pt>
                <c:pt idx="684">
                  <c:v>232.0</c:v>
                </c:pt>
                <c:pt idx="685">
                  <c:v>232.0</c:v>
                </c:pt>
                <c:pt idx="686">
                  <c:v>232.0</c:v>
                </c:pt>
                <c:pt idx="687">
                  <c:v>232.0</c:v>
                </c:pt>
                <c:pt idx="688">
                  <c:v>233.0</c:v>
                </c:pt>
                <c:pt idx="689">
                  <c:v>234.0</c:v>
                </c:pt>
                <c:pt idx="690">
                  <c:v>235.0</c:v>
                </c:pt>
                <c:pt idx="691">
                  <c:v>235.0</c:v>
                </c:pt>
                <c:pt idx="692">
                  <c:v>236.0</c:v>
                </c:pt>
                <c:pt idx="693">
                  <c:v>237.0</c:v>
                </c:pt>
                <c:pt idx="694">
                  <c:v>238.0</c:v>
                </c:pt>
                <c:pt idx="695">
                  <c:v>238.0</c:v>
                </c:pt>
                <c:pt idx="696">
                  <c:v>239.0</c:v>
                </c:pt>
                <c:pt idx="697">
                  <c:v>240.0</c:v>
                </c:pt>
                <c:pt idx="698">
                  <c:v>240.0</c:v>
                </c:pt>
                <c:pt idx="699">
                  <c:v>240.0</c:v>
                </c:pt>
                <c:pt idx="700">
                  <c:v>240.0</c:v>
                </c:pt>
                <c:pt idx="701">
                  <c:v>240.0</c:v>
                </c:pt>
                <c:pt idx="702">
                  <c:v>240.0</c:v>
                </c:pt>
                <c:pt idx="703">
                  <c:v>240.0</c:v>
                </c:pt>
                <c:pt idx="704">
                  <c:v>240.0</c:v>
                </c:pt>
                <c:pt idx="705">
                  <c:v>240.0</c:v>
                </c:pt>
                <c:pt idx="706">
                  <c:v>240.0</c:v>
                </c:pt>
                <c:pt idx="707">
                  <c:v>241.0</c:v>
                </c:pt>
                <c:pt idx="708">
                  <c:v>242.0</c:v>
                </c:pt>
                <c:pt idx="709">
                  <c:v>242.0</c:v>
                </c:pt>
                <c:pt idx="710">
                  <c:v>242.0</c:v>
                </c:pt>
                <c:pt idx="711">
                  <c:v>243.0</c:v>
                </c:pt>
                <c:pt idx="712">
                  <c:v>244.0</c:v>
                </c:pt>
                <c:pt idx="713">
                  <c:v>245.0</c:v>
                </c:pt>
                <c:pt idx="714">
                  <c:v>245.0</c:v>
                </c:pt>
                <c:pt idx="715">
                  <c:v>245.0</c:v>
                </c:pt>
                <c:pt idx="716">
                  <c:v>245.0</c:v>
                </c:pt>
                <c:pt idx="717">
                  <c:v>245.0</c:v>
                </c:pt>
                <c:pt idx="718">
                  <c:v>245.0</c:v>
                </c:pt>
                <c:pt idx="719">
                  <c:v>245.0</c:v>
                </c:pt>
                <c:pt idx="720">
                  <c:v>245.0</c:v>
                </c:pt>
                <c:pt idx="721">
                  <c:v>245.0</c:v>
                </c:pt>
                <c:pt idx="722">
                  <c:v>245.0</c:v>
                </c:pt>
                <c:pt idx="723">
                  <c:v>245.0</c:v>
                </c:pt>
                <c:pt idx="724">
                  <c:v>245.0</c:v>
                </c:pt>
                <c:pt idx="725">
                  <c:v>245.0</c:v>
                </c:pt>
                <c:pt idx="726">
                  <c:v>245.0</c:v>
                </c:pt>
                <c:pt idx="727">
                  <c:v>245.0</c:v>
                </c:pt>
                <c:pt idx="728">
                  <c:v>245.0</c:v>
                </c:pt>
                <c:pt idx="729">
                  <c:v>246.0</c:v>
                </c:pt>
                <c:pt idx="730">
                  <c:v>247.0</c:v>
                </c:pt>
                <c:pt idx="731">
                  <c:v>248.0</c:v>
                </c:pt>
                <c:pt idx="732">
                  <c:v>249.0</c:v>
                </c:pt>
                <c:pt idx="733">
                  <c:v>249.0</c:v>
                </c:pt>
                <c:pt idx="734">
                  <c:v>249.0</c:v>
                </c:pt>
                <c:pt idx="735">
                  <c:v>249.0</c:v>
                </c:pt>
                <c:pt idx="736">
                  <c:v>249.0</c:v>
                </c:pt>
                <c:pt idx="737">
                  <c:v>249.0</c:v>
                </c:pt>
                <c:pt idx="738">
                  <c:v>249.0</c:v>
                </c:pt>
                <c:pt idx="739">
                  <c:v>249.0</c:v>
                </c:pt>
                <c:pt idx="740">
                  <c:v>249.0</c:v>
                </c:pt>
                <c:pt idx="741">
                  <c:v>249.0</c:v>
                </c:pt>
                <c:pt idx="742">
                  <c:v>249.0</c:v>
                </c:pt>
                <c:pt idx="743">
                  <c:v>249.0</c:v>
                </c:pt>
                <c:pt idx="744">
                  <c:v>249.0</c:v>
                </c:pt>
                <c:pt idx="745">
                  <c:v>249.0</c:v>
                </c:pt>
                <c:pt idx="746">
                  <c:v>249.0</c:v>
                </c:pt>
                <c:pt idx="747">
                  <c:v>250.0</c:v>
                </c:pt>
                <c:pt idx="748">
                  <c:v>250.0</c:v>
                </c:pt>
                <c:pt idx="749">
                  <c:v>251.0</c:v>
                </c:pt>
                <c:pt idx="750">
                  <c:v>252.0</c:v>
                </c:pt>
                <c:pt idx="751">
                  <c:v>252.0</c:v>
                </c:pt>
                <c:pt idx="752">
                  <c:v>252.0</c:v>
                </c:pt>
                <c:pt idx="753">
                  <c:v>253.0</c:v>
                </c:pt>
                <c:pt idx="754">
                  <c:v>253.0</c:v>
                </c:pt>
                <c:pt idx="755">
                  <c:v>253.0</c:v>
                </c:pt>
                <c:pt idx="756">
                  <c:v>253.0</c:v>
                </c:pt>
                <c:pt idx="757">
                  <c:v>254.0</c:v>
                </c:pt>
                <c:pt idx="758">
                  <c:v>254.0</c:v>
                </c:pt>
                <c:pt idx="759">
                  <c:v>254.0</c:v>
                </c:pt>
                <c:pt idx="760">
                  <c:v>254.0</c:v>
                </c:pt>
                <c:pt idx="761">
                  <c:v>254.0</c:v>
                </c:pt>
                <c:pt idx="762">
                  <c:v>254.0</c:v>
                </c:pt>
                <c:pt idx="763">
                  <c:v>255.0</c:v>
                </c:pt>
                <c:pt idx="764">
                  <c:v>256.0</c:v>
                </c:pt>
                <c:pt idx="765">
                  <c:v>256.0</c:v>
                </c:pt>
                <c:pt idx="766">
                  <c:v>256.0</c:v>
                </c:pt>
                <c:pt idx="767">
                  <c:v>256.0</c:v>
                </c:pt>
                <c:pt idx="768">
                  <c:v>256.0</c:v>
                </c:pt>
                <c:pt idx="769">
                  <c:v>256.0</c:v>
                </c:pt>
                <c:pt idx="770">
                  <c:v>257.0</c:v>
                </c:pt>
                <c:pt idx="771">
                  <c:v>257.0</c:v>
                </c:pt>
                <c:pt idx="772">
                  <c:v>257.0</c:v>
                </c:pt>
                <c:pt idx="773">
                  <c:v>257.0</c:v>
                </c:pt>
                <c:pt idx="774">
                  <c:v>257.0</c:v>
                </c:pt>
                <c:pt idx="775">
                  <c:v>258.0</c:v>
                </c:pt>
                <c:pt idx="776">
                  <c:v>259.0</c:v>
                </c:pt>
                <c:pt idx="777">
                  <c:v>259.0</c:v>
                </c:pt>
                <c:pt idx="778">
                  <c:v>259.0</c:v>
                </c:pt>
                <c:pt idx="779">
                  <c:v>260.0</c:v>
                </c:pt>
                <c:pt idx="780">
                  <c:v>261.0</c:v>
                </c:pt>
                <c:pt idx="781">
                  <c:v>262.0</c:v>
                </c:pt>
                <c:pt idx="782">
                  <c:v>263.0</c:v>
                </c:pt>
                <c:pt idx="783">
                  <c:v>264.0</c:v>
                </c:pt>
                <c:pt idx="784">
                  <c:v>264.0</c:v>
                </c:pt>
                <c:pt idx="785">
                  <c:v>264.0</c:v>
                </c:pt>
                <c:pt idx="786">
                  <c:v>264.0</c:v>
                </c:pt>
                <c:pt idx="787">
                  <c:v>264.0</c:v>
                </c:pt>
                <c:pt idx="788">
                  <c:v>265.0</c:v>
                </c:pt>
                <c:pt idx="789">
                  <c:v>265.0</c:v>
                </c:pt>
                <c:pt idx="790">
                  <c:v>266.0</c:v>
                </c:pt>
                <c:pt idx="791">
                  <c:v>266.0</c:v>
                </c:pt>
                <c:pt idx="792">
                  <c:v>267.0</c:v>
                </c:pt>
                <c:pt idx="793">
                  <c:v>267.0</c:v>
                </c:pt>
                <c:pt idx="794">
                  <c:v>267.0</c:v>
                </c:pt>
                <c:pt idx="795">
                  <c:v>268.0</c:v>
                </c:pt>
                <c:pt idx="796">
                  <c:v>269.0</c:v>
                </c:pt>
                <c:pt idx="797">
                  <c:v>270.0</c:v>
                </c:pt>
                <c:pt idx="798">
                  <c:v>271.0</c:v>
                </c:pt>
                <c:pt idx="799">
                  <c:v>271.0</c:v>
                </c:pt>
                <c:pt idx="800">
                  <c:v>272.0</c:v>
                </c:pt>
                <c:pt idx="801">
                  <c:v>272.0</c:v>
                </c:pt>
                <c:pt idx="802">
                  <c:v>272.0</c:v>
                </c:pt>
                <c:pt idx="803">
                  <c:v>272.0</c:v>
                </c:pt>
                <c:pt idx="804">
                  <c:v>272.0</c:v>
                </c:pt>
                <c:pt idx="805">
                  <c:v>272.0</c:v>
                </c:pt>
                <c:pt idx="806">
                  <c:v>273.0</c:v>
                </c:pt>
                <c:pt idx="807">
                  <c:v>274.0</c:v>
                </c:pt>
                <c:pt idx="808">
                  <c:v>275.0</c:v>
                </c:pt>
                <c:pt idx="809">
                  <c:v>275.0</c:v>
                </c:pt>
                <c:pt idx="810">
                  <c:v>275.0</c:v>
                </c:pt>
                <c:pt idx="811">
                  <c:v>275.0</c:v>
                </c:pt>
                <c:pt idx="812">
                  <c:v>275.0</c:v>
                </c:pt>
                <c:pt idx="813">
                  <c:v>275.0</c:v>
                </c:pt>
                <c:pt idx="814">
                  <c:v>275.0</c:v>
                </c:pt>
                <c:pt idx="815">
                  <c:v>275.0</c:v>
                </c:pt>
                <c:pt idx="816">
                  <c:v>276.0</c:v>
                </c:pt>
                <c:pt idx="817">
                  <c:v>276.0</c:v>
                </c:pt>
                <c:pt idx="818">
                  <c:v>276.0</c:v>
                </c:pt>
                <c:pt idx="819">
                  <c:v>277.0</c:v>
                </c:pt>
                <c:pt idx="820">
                  <c:v>278.0</c:v>
                </c:pt>
                <c:pt idx="821">
                  <c:v>279.0</c:v>
                </c:pt>
                <c:pt idx="822">
                  <c:v>280.0</c:v>
                </c:pt>
                <c:pt idx="823">
                  <c:v>280.0</c:v>
                </c:pt>
                <c:pt idx="824">
                  <c:v>281.0</c:v>
                </c:pt>
                <c:pt idx="825">
                  <c:v>281.0</c:v>
                </c:pt>
                <c:pt idx="826">
                  <c:v>282.0</c:v>
                </c:pt>
                <c:pt idx="827">
                  <c:v>282.0</c:v>
                </c:pt>
                <c:pt idx="828">
                  <c:v>283.0</c:v>
                </c:pt>
                <c:pt idx="829">
                  <c:v>284.0</c:v>
                </c:pt>
                <c:pt idx="830">
                  <c:v>284.0</c:v>
                </c:pt>
                <c:pt idx="831">
                  <c:v>285.0</c:v>
                </c:pt>
                <c:pt idx="832">
                  <c:v>285.0</c:v>
                </c:pt>
                <c:pt idx="833">
                  <c:v>285.0</c:v>
                </c:pt>
                <c:pt idx="834">
                  <c:v>286.0</c:v>
                </c:pt>
                <c:pt idx="835">
                  <c:v>287.0</c:v>
                </c:pt>
                <c:pt idx="836">
                  <c:v>288.0</c:v>
                </c:pt>
                <c:pt idx="837">
                  <c:v>289.0</c:v>
                </c:pt>
                <c:pt idx="838">
                  <c:v>290.0</c:v>
                </c:pt>
                <c:pt idx="839">
                  <c:v>291.0</c:v>
                </c:pt>
                <c:pt idx="840">
                  <c:v>291.0</c:v>
                </c:pt>
                <c:pt idx="841">
                  <c:v>292.0</c:v>
                </c:pt>
                <c:pt idx="842">
                  <c:v>292.0</c:v>
                </c:pt>
                <c:pt idx="843">
                  <c:v>292.0</c:v>
                </c:pt>
                <c:pt idx="844">
                  <c:v>292.0</c:v>
                </c:pt>
                <c:pt idx="845">
                  <c:v>292.0</c:v>
                </c:pt>
                <c:pt idx="846">
                  <c:v>292.0</c:v>
                </c:pt>
                <c:pt idx="847">
                  <c:v>292.0</c:v>
                </c:pt>
                <c:pt idx="848">
                  <c:v>292.0</c:v>
                </c:pt>
                <c:pt idx="849">
                  <c:v>292.0</c:v>
                </c:pt>
                <c:pt idx="850">
                  <c:v>292.0</c:v>
                </c:pt>
                <c:pt idx="851">
                  <c:v>292.0</c:v>
                </c:pt>
                <c:pt idx="852">
                  <c:v>292.0</c:v>
                </c:pt>
                <c:pt idx="853">
                  <c:v>292.0</c:v>
                </c:pt>
                <c:pt idx="854">
                  <c:v>293.0</c:v>
                </c:pt>
                <c:pt idx="855">
                  <c:v>293.0</c:v>
                </c:pt>
                <c:pt idx="856">
                  <c:v>294.0</c:v>
                </c:pt>
                <c:pt idx="857">
                  <c:v>294.0</c:v>
                </c:pt>
                <c:pt idx="858">
                  <c:v>294.0</c:v>
                </c:pt>
                <c:pt idx="859">
                  <c:v>294.0</c:v>
                </c:pt>
                <c:pt idx="860">
                  <c:v>295.0</c:v>
                </c:pt>
                <c:pt idx="861">
                  <c:v>296.0</c:v>
                </c:pt>
                <c:pt idx="862">
                  <c:v>297.0</c:v>
                </c:pt>
                <c:pt idx="863">
                  <c:v>298.0</c:v>
                </c:pt>
                <c:pt idx="864">
                  <c:v>299.0</c:v>
                </c:pt>
                <c:pt idx="865">
                  <c:v>300.0</c:v>
                </c:pt>
                <c:pt idx="866">
                  <c:v>301.0</c:v>
                </c:pt>
                <c:pt idx="867">
                  <c:v>301.0</c:v>
                </c:pt>
                <c:pt idx="868">
                  <c:v>301.0</c:v>
                </c:pt>
                <c:pt idx="869">
                  <c:v>302.0</c:v>
                </c:pt>
                <c:pt idx="870">
                  <c:v>302.0</c:v>
                </c:pt>
                <c:pt idx="871">
                  <c:v>302.0</c:v>
                </c:pt>
                <c:pt idx="872">
                  <c:v>302.0</c:v>
                </c:pt>
                <c:pt idx="873">
                  <c:v>302.0</c:v>
                </c:pt>
                <c:pt idx="874">
                  <c:v>303.0</c:v>
                </c:pt>
                <c:pt idx="875">
                  <c:v>303.0</c:v>
                </c:pt>
                <c:pt idx="876">
                  <c:v>304.0</c:v>
                </c:pt>
                <c:pt idx="877">
                  <c:v>304.0</c:v>
                </c:pt>
                <c:pt idx="878">
                  <c:v>304.0</c:v>
                </c:pt>
                <c:pt idx="879">
                  <c:v>304.0</c:v>
                </c:pt>
                <c:pt idx="880">
                  <c:v>304.0</c:v>
                </c:pt>
                <c:pt idx="881">
                  <c:v>305.0</c:v>
                </c:pt>
                <c:pt idx="882">
                  <c:v>306.0</c:v>
                </c:pt>
                <c:pt idx="883">
                  <c:v>306.0</c:v>
                </c:pt>
                <c:pt idx="884">
                  <c:v>307.0</c:v>
                </c:pt>
                <c:pt idx="885">
                  <c:v>307.0</c:v>
                </c:pt>
                <c:pt idx="886">
                  <c:v>308.0</c:v>
                </c:pt>
                <c:pt idx="887">
                  <c:v>309.0</c:v>
                </c:pt>
                <c:pt idx="888">
                  <c:v>310.0</c:v>
                </c:pt>
                <c:pt idx="889">
                  <c:v>311.0</c:v>
                </c:pt>
                <c:pt idx="890">
                  <c:v>311.0</c:v>
                </c:pt>
                <c:pt idx="891">
                  <c:v>311.0</c:v>
                </c:pt>
                <c:pt idx="892">
                  <c:v>311.0</c:v>
                </c:pt>
                <c:pt idx="893">
                  <c:v>311.0</c:v>
                </c:pt>
                <c:pt idx="894">
                  <c:v>311.0</c:v>
                </c:pt>
                <c:pt idx="895">
                  <c:v>311.0</c:v>
                </c:pt>
                <c:pt idx="896">
                  <c:v>311.0</c:v>
                </c:pt>
                <c:pt idx="897">
                  <c:v>311.0</c:v>
                </c:pt>
                <c:pt idx="898">
                  <c:v>311.0</c:v>
                </c:pt>
                <c:pt idx="899">
                  <c:v>311.0</c:v>
                </c:pt>
                <c:pt idx="900">
                  <c:v>312.0</c:v>
                </c:pt>
                <c:pt idx="901">
                  <c:v>313.0</c:v>
                </c:pt>
                <c:pt idx="902">
                  <c:v>313.0</c:v>
                </c:pt>
                <c:pt idx="903">
                  <c:v>314.0</c:v>
                </c:pt>
                <c:pt idx="904">
                  <c:v>315.0</c:v>
                </c:pt>
                <c:pt idx="905">
                  <c:v>316.0</c:v>
                </c:pt>
                <c:pt idx="906">
                  <c:v>316.0</c:v>
                </c:pt>
                <c:pt idx="907">
                  <c:v>316.0</c:v>
                </c:pt>
                <c:pt idx="908">
                  <c:v>316.0</c:v>
                </c:pt>
                <c:pt idx="909">
                  <c:v>317.0</c:v>
                </c:pt>
                <c:pt idx="910">
                  <c:v>318.0</c:v>
                </c:pt>
                <c:pt idx="911">
                  <c:v>319.0</c:v>
                </c:pt>
                <c:pt idx="912">
                  <c:v>319.0</c:v>
                </c:pt>
                <c:pt idx="913">
                  <c:v>319.0</c:v>
                </c:pt>
                <c:pt idx="914">
                  <c:v>319.0</c:v>
                </c:pt>
                <c:pt idx="915">
                  <c:v>320.0</c:v>
                </c:pt>
                <c:pt idx="916">
                  <c:v>321.0</c:v>
                </c:pt>
                <c:pt idx="917">
                  <c:v>322.0</c:v>
                </c:pt>
                <c:pt idx="918">
                  <c:v>323.0</c:v>
                </c:pt>
                <c:pt idx="919">
                  <c:v>323.0</c:v>
                </c:pt>
                <c:pt idx="920">
                  <c:v>324.0</c:v>
                </c:pt>
                <c:pt idx="921">
                  <c:v>324.0</c:v>
                </c:pt>
                <c:pt idx="922">
                  <c:v>324.0</c:v>
                </c:pt>
                <c:pt idx="923">
                  <c:v>324.0</c:v>
                </c:pt>
                <c:pt idx="924">
                  <c:v>324.0</c:v>
                </c:pt>
                <c:pt idx="925">
                  <c:v>324.0</c:v>
                </c:pt>
                <c:pt idx="926">
                  <c:v>324.0</c:v>
                </c:pt>
                <c:pt idx="927">
                  <c:v>324.0</c:v>
                </c:pt>
                <c:pt idx="928">
                  <c:v>325.0</c:v>
                </c:pt>
                <c:pt idx="929">
                  <c:v>325.0</c:v>
                </c:pt>
                <c:pt idx="930">
                  <c:v>326.0</c:v>
                </c:pt>
                <c:pt idx="931">
                  <c:v>327.0</c:v>
                </c:pt>
                <c:pt idx="932">
                  <c:v>328.0</c:v>
                </c:pt>
                <c:pt idx="933">
                  <c:v>329.0</c:v>
                </c:pt>
                <c:pt idx="934">
                  <c:v>329.0</c:v>
                </c:pt>
                <c:pt idx="935">
                  <c:v>330.0</c:v>
                </c:pt>
                <c:pt idx="936">
                  <c:v>331.0</c:v>
                </c:pt>
                <c:pt idx="937">
                  <c:v>332.0</c:v>
                </c:pt>
                <c:pt idx="938">
                  <c:v>332.0</c:v>
                </c:pt>
                <c:pt idx="939">
                  <c:v>333.0</c:v>
                </c:pt>
                <c:pt idx="940">
                  <c:v>333.0</c:v>
                </c:pt>
                <c:pt idx="941">
                  <c:v>333.0</c:v>
                </c:pt>
                <c:pt idx="942">
                  <c:v>333.0</c:v>
                </c:pt>
                <c:pt idx="943">
                  <c:v>334.0</c:v>
                </c:pt>
                <c:pt idx="944">
                  <c:v>335.0</c:v>
                </c:pt>
                <c:pt idx="945">
                  <c:v>335.0</c:v>
                </c:pt>
                <c:pt idx="946">
                  <c:v>336.0</c:v>
                </c:pt>
                <c:pt idx="947">
                  <c:v>337.0</c:v>
                </c:pt>
                <c:pt idx="948">
                  <c:v>337.0</c:v>
                </c:pt>
                <c:pt idx="949">
                  <c:v>338.0</c:v>
                </c:pt>
                <c:pt idx="950">
                  <c:v>339.0</c:v>
                </c:pt>
                <c:pt idx="951">
                  <c:v>340.0</c:v>
                </c:pt>
                <c:pt idx="952">
                  <c:v>341.0</c:v>
                </c:pt>
                <c:pt idx="953">
                  <c:v>342.0</c:v>
                </c:pt>
                <c:pt idx="954">
                  <c:v>342.0</c:v>
                </c:pt>
                <c:pt idx="955">
                  <c:v>343.0</c:v>
                </c:pt>
                <c:pt idx="956">
                  <c:v>343.0</c:v>
                </c:pt>
                <c:pt idx="957">
                  <c:v>344.0</c:v>
                </c:pt>
                <c:pt idx="958">
                  <c:v>344.0</c:v>
                </c:pt>
                <c:pt idx="959">
                  <c:v>345.0</c:v>
                </c:pt>
                <c:pt idx="960">
                  <c:v>345.0</c:v>
                </c:pt>
                <c:pt idx="961">
                  <c:v>345.0</c:v>
                </c:pt>
                <c:pt idx="962">
                  <c:v>345.0</c:v>
                </c:pt>
                <c:pt idx="963">
                  <c:v>346.0</c:v>
                </c:pt>
                <c:pt idx="964">
                  <c:v>347.0</c:v>
                </c:pt>
                <c:pt idx="965">
                  <c:v>347.0</c:v>
                </c:pt>
                <c:pt idx="966">
                  <c:v>348.0</c:v>
                </c:pt>
                <c:pt idx="967">
                  <c:v>348.0</c:v>
                </c:pt>
                <c:pt idx="968">
                  <c:v>348.0</c:v>
                </c:pt>
                <c:pt idx="969">
                  <c:v>349.0</c:v>
                </c:pt>
                <c:pt idx="970">
                  <c:v>350.0</c:v>
                </c:pt>
                <c:pt idx="971">
                  <c:v>351.0</c:v>
                </c:pt>
                <c:pt idx="972">
                  <c:v>352.0</c:v>
                </c:pt>
                <c:pt idx="973">
                  <c:v>353.0</c:v>
                </c:pt>
                <c:pt idx="974">
                  <c:v>354.0</c:v>
                </c:pt>
                <c:pt idx="975">
                  <c:v>354.0</c:v>
                </c:pt>
                <c:pt idx="976">
                  <c:v>355.0</c:v>
                </c:pt>
                <c:pt idx="977">
                  <c:v>356.0</c:v>
                </c:pt>
                <c:pt idx="978">
                  <c:v>356.0</c:v>
                </c:pt>
                <c:pt idx="979">
                  <c:v>356.0</c:v>
                </c:pt>
                <c:pt idx="980">
                  <c:v>357.0</c:v>
                </c:pt>
                <c:pt idx="981">
                  <c:v>357.0</c:v>
                </c:pt>
                <c:pt idx="982">
                  <c:v>357.0</c:v>
                </c:pt>
                <c:pt idx="983">
                  <c:v>358.0</c:v>
                </c:pt>
                <c:pt idx="984">
                  <c:v>358.0</c:v>
                </c:pt>
                <c:pt idx="985">
                  <c:v>358.0</c:v>
                </c:pt>
                <c:pt idx="986">
                  <c:v>358.0</c:v>
                </c:pt>
                <c:pt idx="987">
                  <c:v>358.0</c:v>
                </c:pt>
                <c:pt idx="988">
                  <c:v>358.0</c:v>
                </c:pt>
                <c:pt idx="989">
                  <c:v>358.0</c:v>
                </c:pt>
                <c:pt idx="990">
                  <c:v>358.0</c:v>
                </c:pt>
                <c:pt idx="991">
                  <c:v>358.0</c:v>
                </c:pt>
                <c:pt idx="992">
                  <c:v>358.0</c:v>
                </c:pt>
                <c:pt idx="993">
                  <c:v>358.0</c:v>
                </c:pt>
                <c:pt idx="994">
                  <c:v>358.0</c:v>
                </c:pt>
                <c:pt idx="995">
                  <c:v>358.0</c:v>
                </c:pt>
                <c:pt idx="996">
                  <c:v>358.0</c:v>
                </c:pt>
                <c:pt idx="997">
                  <c:v>358.0</c:v>
                </c:pt>
                <c:pt idx="998">
                  <c:v>359.0</c:v>
                </c:pt>
                <c:pt idx="999">
                  <c:v>359.0</c:v>
                </c:pt>
                <c:pt idx="1000">
                  <c:v>360.0</c:v>
                </c:pt>
                <c:pt idx="1001">
                  <c:v>361.0</c:v>
                </c:pt>
                <c:pt idx="1002">
                  <c:v>361.0</c:v>
                </c:pt>
                <c:pt idx="1003">
                  <c:v>361.0</c:v>
                </c:pt>
                <c:pt idx="1004">
                  <c:v>361.0</c:v>
                </c:pt>
                <c:pt idx="1005">
                  <c:v>361.0</c:v>
                </c:pt>
                <c:pt idx="1006">
                  <c:v>361.0</c:v>
                </c:pt>
                <c:pt idx="1007">
                  <c:v>361.0</c:v>
                </c:pt>
                <c:pt idx="1008">
                  <c:v>362.0</c:v>
                </c:pt>
                <c:pt idx="1009">
                  <c:v>362.0</c:v>
                </c:pt>
                <c:pt idx="1010">
                  <c:v>362.0</c:v>
                </c:pt>
                <c:pt idx="1011">
                  <c:v>362.0</c:v>
                </c:pt>
                <c:pt idx="1012">
                  <c:v>363.0</c:v>
                </c:pt>
                <c:pt idx="1013">
                  <c:v>363.0</c:v>
                </c:pt>
                <c:pt idx="1014">
                  <c:v>363.0</c:v>
                </c:pt>
                <c:pt idx="1015">
                  <c:v>363.0</c:v>
                </c:pt>
                <c:pt idx="1016">
                  <c:v>364.0</c:v>
                </c:pt>
                <c:pt idx="1017">
                  <c:v>364.0</c:v>
                </c:pt>
                <c:pt idx="1018">
                  <c:v>364.0</c:v>
                </c:pt>
                <c:pt idx="1019">
                  <c:v>364.0</c:v>
                </c:pt>
                <c:pt idx="1020">
                  <c:v>365.0</c:v>
                </c:pt>
                <c:pt idx="1021">
                  <c:v>366.0</c:v>
                </c:pt>
                <c:pt idx="1022">
                  <c:v>366.0</c:v>
                </c:pt>
                <c:pt idx="1023">
                  <c:v>366.0</c:v>
                </c:pt>
                <c:pt idx="1024">
                  <c:v>366.0</c:v>
                </c:pt>
                <c:pt idx="1025">
                  <c:v>366.0</c:v>
                </c:pt>
                <c:pt idx="1026">
                  <c:v>366.0</c:v>
                </c:pt>
                <c:pt idx="1027">
                  <c:v>366.0</c:v>
                </c:pt>
                <c:pt idx="1028">
                  <c:v>366.0</c:v>
                </c:pt>
                <c:pt idx="1029">
                  <c:v>366.0</c:v>
                </c:pt>
                <c:pt idx="1030">
                  <c:v>366.0</c:v>
                </c:pt>
                <c:pt idx="1031">
                  <c:v>366.0</c:v>
                </c:pt>
                <c:pt idx="1032">
                  <c:v>366.0</c:v>
                </c:pt>
                <c:pt idx="1033">
                  <c:v>366.0</c:v>
                </c:pt>
                <c:pt idx="1034">
                  <c:v>366.0</c:v>
                </c:pt>
                <c:pt idx="1035">
                  <c:v>366.0</c:v>
                </c:pt>
                <c:pt idx="1036">
                  <c:v>366.0</c:v>
                </c:pt>
                <c:pt idx="1037">
                  <c:v>366.0</c:v>
                </c:pt>
                <c:pt idx="1038">
                  <c:v>367.0</c:v>
                </c:pt>
                <c:pt idx="1039">
                  <c:v>367.0</c:v>
                </c:pt>
                <c:pt idx="1040">
                  <c:v>367.0</c:v>
                </c:pt>
                <c:pt idx="1041">
                  <c:v>368.0</c:v>
                </c:pt>
                <c:pt idx="1042">
                  <c:v>369.0</c:v>
                </c:pt>
                <c:pt idx="1043">
                  <c:v>369.0</c:v>
                </c:pt>
                <c:pt idx="1044">
                  <c:v>369.0</c:v>
                </c:pt>
                <c:pt idx="1045">
                  <c:v>369.0</c:v>
                </c:pt>
                <c:pt idx="1046">
                  <c:v>369.0</c:v>
                </c:pt>
                <c:pt idx="1047">
                  <c:v>369.0</c:v>
                </c:pt>
                <c:pt idx="1048">
                  <c:v>369.0</c:v>
                </c:pt>
                <c:pt idx="1049">
                  <c:v>369.0</c:v>
                </c:pt>
                <c:pt idx="1050">
                  <c:v>369.0</c:v>
                </c:pt>
                <c:pt idx="1051">
                  <c:v>369.0</c:v>
                </c:pt>
                <c:pt idx="1052">
                  <c:v>369.0</c:v>
                </c:pt>
                <c:pt idx="1053">
                  <c:v>369.0</c:v>
                </c:pt>
                <c:pt idx="1054">
                  <c:v>369.0</c:v>
                </c:pt>
                <c:pt idx="1055">
                  <c:v>369.0</c:v>
                </c:pt>
                <c:pt idx="1056">
                  <c:v>369.0</c:v>
                </c:pt>
                <c:pt idx="1057">
                  <c:v>369.0</c:v>
                </c:pt>
                <c:pt idx="1058">
                  <c:v>369.0</c:v>
                </c:pt>
                <c:pt idx="1059">
                  <c:v>369.0</c:v>
                </c:pt>
                <c:pt idx="1060">
                  <c:v>369.0</c:v>
                </c:pt>
                <c:pt idx="1061">
                  <c:v>369.0</c:v>
                </c:pt>
                <c:pt idx="1062">
                  <c:v>369.0</c:v>
                </c:pt>
                <c:pt idx="1063">
                  <c:v>369.0</c:v>
                </c:pt>
                <c:pt idx="1064">
                  <c:v>369.0</c:v>
                </c:pt>
                <c:pt idx="1065">
                  <c:v>369.0</c:v>
                </c:pt>
                <c:pt idx="1066">
                  <c:v>369.0</c:v>
                </c:pt>
                <c:pt idx="1067">
                  <c:v>370.0</c:v>
                </c:pt>
                <c:pt idx="1068">
                  <c:v>371.0</c:v>
                </c:pt>
                <c:pt idx="1069">
                  <c:v>371.0</c:v>
                </c:pt>
                <c:pt idx="1070">
                  <c:v>372.0</c:v>
                </c:pt>
                <c:pt idx="1071">
                  <c:v>372.0</c:v>
                </c:pt>
                <c:pt idx="1072">
                  <c:v>373.0</c:v>
                </c:pt>
                <c:pt idx="1073">
                  <c:v>374.0</c:v>
                </c:pt>
                <c:pt idx="1074">
                  <c:v>374.0</c:v>
                </c:pt>
                <c:pt idx="1075">
                  <c:v>374.0</c:v>
                </c:pt>
                <c:pt idx="1076">
                  <c:v>375.0</c:v>
                </c:pt>
                <c:pt idx="1077">
                  <c:v>376.0</c:v>
                </c:pt>
                <c:pt idx="1078">
                  <c:v>376.0</c:v>
                </c:pt>
                <c:pt idx="1079">
                  <c:v>376.0</c:v>
                </c:pt>
                <c:pt idx="1080">
                  <c:v>376.0</c:v>
                </c:pt>
                <c:pt idx="1081">
                  <c:v>377.0</c:v>
                </c:pt>
                <c:pt idx="1082">
                  <c:v>377.0</c:v>
                </c:pt>
                <c:pt idx="1083">
                  <c:v>378.0</c:v>
                </c:pt>
                <c:pt idx="1084">
                  <c:v>378.0</c:v>
                </c:pt>
                <c:pt idx="1085">
                  <c:v>378.0</c:v>
                </c:pt>
                <c:pt idx="1086">
                  <c:v>378.0</c:v>
                </c:pt>
                <c:pt idx="1087">
                  <c:v>378.0</c:v>
                </c:pt>
                <c:pt idx="1088">
                  <c:v>378.0</c:v>
                </c:pt>
                <c:pt idx="1089">
                  <c:v>379.0</c:v>
                </c:pt>
                <c:pt idx="1090">
                  <c:v>380.0</c:v>
                </c:pt>
                <c:pt idx="1091">
                  <c:v>381.0</c:v>
                </c:pt>
                <c:pt idx="1092">
                  <c:v>381.0</c:v>
                </c:pt>
                <c:pt idx="1093">
                  <c:v>381.0</c:v>
                </c:pt>
                <c:pt idx="1094">
                  <c:v>381.0</c:v>
                </c:pt>
                <c:pt idx="1095">
                  <c:v>381.0</c:v>
                </c:pt>
                <c:pt idx="1096">
                  <c:v>381.0</c:v>
                </c:pt>
                <c:pt idx="1097">
                  <c:v>382.0</c:v>
                </c:pt>
                <c:pt idx="1098">
                  <c:v>383.0</c:v>
                </c:pt>
                <c:pt idx="1099">
                  <c:v>383.0</c:v>
                </c:pt>
                <c:pt idx="1100">
                  <c:v>384.0</c:v>
                </c:pt>
                <c:pt idx="1101">
                  <c:v>384.0</c:v>
                </c:pt>
                <c:pt idx="1102">
                  <c:v>384.0</c:v>
                </c:pt>
                <c:pt idx="1103">
                  <c:v>384.0</c:v>
                </c:pt>
                <c:pt idx="1104">
                  <c:v>385.0</c:v>
                </c:pt>
                <c:pt idx="1105">
                  <c:v>385.0</c:v>
                </c:pt>
                <c:pt idx="1106">
                  <c:v>385.0</c:v>
                </c:pt>
                <c:pt idx="1107">
                  <c:v>385.0</c:v>
                </c:pt>
                <c:pt idx="1108">
                  <c:v>385.0</c:v>
                </c:pt>
                <c:pt idx="1109">
                  <c:v>385.0</c:v>
                </c:pt>
                <c:pt idx="1110">
                  <c:v>385.0</c:v>
                </c:pt>
                <c:pt idx="1111">
                  <c:v>385.0</c:v>
                </c:pt>
                <c:pt idx="1112">
                  <c:v>385.0</c:v>
                </c:pt>
                <c:pt idx="1113">
                  <c:v>386.0</c:v>
                </c:pt>
                <c:pt idx="1114">
                  <c:v>387.0</c:v>
                </c:pt>
                <c:pt idx="1115">
                  <c:v>388.0</c:v>
                </c:pt>
                <c:pt idx="1116">
                  <c:v>388.0</c:v>
                </c:pt>
                <c:pt idx="1117">
                  <c:v>388.0</c:v>
                </c:pt>
                <c:pt idx="1118">
                  <c:v>388.0</c:v>
                </c:pt>
                <c:pt idx="1119">
                  <c:v>389.0</c:v>
                </c:pt>
                <c:pt idx="1120">
                  <c:v>389.0</c:v>
                </c:pt>
                <c:pt idx="1121">
                  <c:v>389.0</c:v>
                </c:pt>
                <c:pt idx="1122">
                  <c:v>390.0</c:v>
                </c:pt>
                <c:pt idx="1123">
                  <c:v>391.0</c:v>
                </c:pt>
                <c:pt idx="1124">
                  <c:v>391.0</c:v>
                </c:pt>
                <c:pt idx="1125">
                  <c:v>391.0</c:v>
                </c:pt>
                <c:pt idx="1126">
                  <c:v>391.0</c:v>
                </c:pt>
                <c:pt idx="1127">
                  <c:v>391.0</c:v>
                </c:pt>
                <c:pt idx="1128">
                  <c:v>391.0</c:v>
                </c:pt>
                <c:pt idx="1129">
                  <c:v>391.0</c:v>
                </c:pt>
                <c:pt idx="1130">
                  <c:v>391.0</c:v>
                </c:pt>
                <c:pt idx="1131">
                  <c:v>392.0</c:v>
                </c:pt>
                <c:pt idx="1132">
                  <c:v>393.0</c:v>
                </c:pt>
                <c:pt idx="1133">
                  <c:v>394.0</c:v>
                </c:pt>
                <c:pt idx="1134">
                  <c:v>394.0</c:v>
                </c:pt>
                <c:pt idx="1135">
                  <c:v>394.0</c:v>
                </c:pt>
                <c:pt idx="1136">
                  <c:v>394.0</c:v>
                </c:pt>
                <c:pt idx="1137">
                  <c:v>394.0</c:v>
                </c:pt>
                <c:pt idx="1138">
                  <c:v>394.0</c:v>
                </c:pt>
                <c:pt idx="1139">
                  <c:v>394.0</c:v>
                </c:pt>
                <c:pt idx="1140">
                  <c:v>395.0</c:v>
                </c:pt>
                <c:pt idx="1141">
                  <c:v>396.0</c:v>
                </c:pt>
                <c:pt idx="1142">
                  <c:v>396.0</c:v>
                </c:pt>
                <c:pt idx="1143">
                  <c:v>396.0</c:v>
                </c:pt>
                <c:pt idx="1144">
                  <c:v>396.0</c:v>
                </c:pt>
                <c:pt idx="1145">
                  <c:v>397.0</c:v>
                </c:pt>
                <c:pt idx="1146">
                  <c:v>397.0</c:v>
                </c:pt>
                <c:pt idx="1147">
                  <c:v>397.0</c:v>
                </c:pt>
                <c:pt idx="1148">
                  <c:v>397.0</c:v>
                </c:pt>
                <c:pt idx="1149">
                  <c:v>397.0</c:v>
                </c:pt>
                <c:pt idx="1150">
                  <c:v>398.0</c:v>
                </c:pt>
                <c:pt idx="1151">
                  <c:v>399.0</c:v>
                </c:pt>
                <c:pt idx="1152">
                  <c:v>399.0</c:v>
                </c:pt>
                <c:pt idx="1153">
                  <c:v>400.0</c:v>
                </c:pt>
                <c:pt idx="1154">
                  <c:v>401.0</c:v>
                </c:pt>
                <c:pt idx="1155">
                  <c:v>401.0</c:v>
                </c:pt>
                <c:pt idx="1156">
                  <c:v>401.0</c:v>
                </c:pt>
                <c:pt idx="1157">
                  <c:v>401.0</c:v>
                </c:pt>
                <c:pt idx="1158">
                  <c:v>401.0</c:v>
                </c:pt>
                <c:pt idx="1159">
                  <c:v>401.0</c:v>
                </c:pt>
                <c:pt idx="1160">
                  <c:v>402.0</c:v>
                </c:pt>
                <c:pt idx="1161">
                  <c:v>403.0</c:v>
                </c:pt>
                <c:pt idx="1162">
                  <c:v>404.0</c:v>
                </c:pt>
                <c:pt idx="1163">
                  <c:v>405.0</c:v>
                </c:pt>
                <c:pt idx="1164">
                  <c:v>406.0</c:v>
                </c:pt>
                <c:pt idx="1165">
                  <c:v>407.0</c:v>
                </c:pt>
                <c:pt idx="1166">
                  <c:v>407.0</c:v>
                </c:pt>
                <c:pt idx="1167">
                  <c:v>407.0</c:v>
                </c:pt>
                <c:pt idx="1168">
                  <c:v>407.0</c:v>
                </c:pt>
                <c:pt idx="1169">
                  <c:v>407.0</c:v>
                </c:pt>
                <c:pt idx="1170">
                  <c:v>408.0</c:v>
                </c:pt>
                <c:pt idx="1171">
                  <c:v>408.0</c:v>
                </c:pt>
                <c:pt idx="1172">
                  <c:v>408.0</c:v>
                </c:pt>
                <c:pt idx="1173">
                  <c:v>408.0</c:v>
                </c:pt>
                <c:pt idx="1174">
                  <c:v>408.0</c:v>
                </c:pt>
                <c:pt idx="1175">
                  <c:v>408.0</c:v>
                </c:pt>
                <c:pt idx="1176">
                  <c:v>408.0</c:v>
                </c:pt>
                <c:pt idx="1177">
                  <c:v>408.0</c:v>
                </c:pt>
                <c:pt idx="1178">
                  <c:v>408.0</c:v>
                </c:pt>
                <c:pt idx="1179">
                  <c:v>408.0</c:v>
                </c:pt>
                <c:pt idx="1180">
                  <c:v>408.0</c:v>
                </c:pt>
                <c:pt idx="1181">
                  <c:v>409.0</c:v>
                </c:pt>
                <c:pt idx="1182">
                  <c:v>409.0</c:v>
                </c:pt>
                <c:pt idx="1183">
                  <c:v>410.0</c:v>
                </c:pt>
                <c:pt idx="1184">
                  <c:v>410.0</c:v>
                </c:pt>
                <c:pt idx="1185">
                  <c:v>411.0</c:v>
                </c:pt>
                <c:pt idx="1186">
                  <c:v>412.0</c:v>
                </c:pt>
                <c:pt idx="1187">
                  <c:v>412.0</c:v>
                </c:pt>
                <c:pt idx="1188">
                  <c:v>412.0</c:v>
                </c:pt>
                <c:pt idx="1189">
                  <c:v>412.0</c:v>
                </c:pt>
                <c:pt idx="1190">
                  <c:v>413.0</c:v>
                </c:pt>
                <c:pt idx="1191">
                  <c:v>413.0</c:v>
                </c:pt>
                <c:pt idx="1192">
                  <c:v>413.0</c:v>
                </c:pt>
                <c:pt idx="1193">
                  <c:v>414.0</c:v>
                </c:pt>
                <c:pt idx="1194">
                  <c:v>415.0</c:v>
                </c:pt>
                <c:pt idx="1195">
                  <c:v>415.0</c:v>
                </c:pt>
                <c:pt idx="1196">
                  <c:v>415.0</c:v>
                </c:pt>
                <c:pt idx="1197">
                  <c:v>415.0</c:v>
                </c:pt>
                <c:pt idx="1198">
                  <c:v>416.0</c:v>
                </c:pt>
                <c:pt idx="1199">
                  <c:v>417.0</c:v>
                </c:pt>
                <c:pt idx="1200">
                  <c:v>418.0</c:v>
                </c:pt>
                <c:pt idx="1201">
                  <c:v>418.0</c:v>
                </c:pt>
                <c:pt idx="1202">
                  <c:v>418.0</c:v>
                </c:pt>
                <c:pt idx="1203">
                  <c:v>419.0</c:v>
                </c:pt>
                <c:pt idx="1204">
                  <c:v>419.0</c:v>
                </c:pt>
                <c:pt idx="1205">
                  <c:v>419.0</c:v>
                </c:pt>
                <c:pt idx="1206">
                  <c:v>420.0</c:v>
                </c:pt>
                <c:pt idx="1207">
                  <c:v>420.0</c:v>
                </c:pt>
                <c:pt idx="1208">
                  <c:v>421.0</c:v>
                </c:pt>
                <c:pt idx="1209">
                  <c:v>421.0</c:v>
                </c:pt>
                <c:pt idx="1210">
                  <c:v>421.0</c:v>
                </c:pt>
                <c:pt idx="1211">
                  <c:v>421.0</c:v>
                </c:pt>
                <c:pt idx="1212">
                  <c:v>421.0</c:v>
                </c:pt>
                <c:pt idx="1213">
                  <c:v>422.0</c:v>
                </c:pt>
                <c:pt idx="1214">
                  <c:v>422.0</c:v>
                </c:pt>
                <c:pt idx="1215">
                  <c:v>423.0</c:v>
                </c:pt>
                <c:pt idx="1216">
                  <c:v>423.0</c:v>
                </c:pt>
                <c:pt idx="1217">
                  <c:v>424.0</c:v>
                </c:pt>
                <c:pt idx="1218">
                  <c:v>425.0</c:v>
                </c:pt>
                <c:pt idx="1219">
                  <c:v>426.0</c:v>
                </c:pt>
                <c:pt idx="1220">
                  <c:v>426.0</c:v>
                </c:pt>
                <c:pt idx="1221">
                  <c:v>427.0</c:v>
                </c:pt>
                <c:pt idx="1222">
                  <c:v>427.0</c:v>
                </c:pt>
                <c:pt idx="1223">
                  <c:v>427.0</c:v>
                </c:pt>
                <c:pt idx="1224">
                  <c:v>427.0</c:v>
                </c:pt>
                <c:pt idx="1225">
                  <c:v>427.0</c:v>
                </c:pt>
                <c:pt idx="1226">
                  <c:v>428.0</c:v>
                </c:pt>
                <c:pt idx="1227">
                  <c:v>428.0</c:v>
                </c:pt>
                <c:pt idx="1228">
                  <c:v>428.0</c:v>
                </c:pt>
                <c:pt idx="1229">
                  <c:v>428.0</c:v>
                </c:pt>
                <c:pt idx="1230">
                  <c:v>429.0</c:v>
                </c:pt>
                <c:pt idx="1231">
                  <c:v>429.0</c:v>
                </c:pt>
                <c:pt idx="1232">
                  <c:v>429.0</c:v>
                </c:pt>
                <c:pt idx="1233">
                  <c:v>429.0</c:v>
                </c:pt>
                <c:pt idx="1234">
                  <c:v>429.0</c:v>
                </c:pt>
                <c:pt idx="1235">
                  <c:v>430.0</c:v>
                </c:pt>
                <c:pt idx="1236">
                  <c:v>430.0</c:v>
                </c:pt>
                <c:pt idx="1237">
                  <c:v>430.0</c:v>
                </c:pt>
                <c:pt idx="1238">
                  <c:v>431.0</c:v>
                </c:pt>
                <c:pt idx="1239">
                  <c:v>432.0</c:v>
                </c:pt>
                <c:pt idx="1240">
                  <c:v>433.0</c:v>
                </c:pt>
                <c:pt idx="1241">
                  <c:v>434.0</c:v>
                </c:pt>
                <c:pt idx="1242">
                  <c:v>434.0</c:v>
                </c:pt>
                <c:pt idx="1243">
                  <c:v>435.0</c:v>
                </c:pt>
                <c:pt idx="1244">
                  <c:v>436.0</c:v>
                </c:pt>
                <c:pt idx="1245">
                  <c:v>437.0</c:v>
                </c:pt>
                <c:pt idx="1246">
                  <c:v>438.0</c:v>
                </c:pt>
                <c:pt idx="1247">
                  <c:v>438.0</c:v>
                </c:pt>
                <c:pt idx="1248">
                  <c:v>439.0</c:v>
                </c:pt>
                <c:pt idx="1249">
                  <c:v>440.0</c:v>
                </c:pt>
                <c:pt idx="1250">
                  <c:v>440.0</c:v>
                </c:pt>
                <c:pt idx="1251">
                  <c:v>440.0</c:v>
                </c:pt>
                <c:pt idx="1252">
                  <c:v>440.0</c:v>
                </c:pt>
                <c:pt idx="1253">
                  <c:v>440.0</c:v>
                </c:pt>
                <c:pt idx="1254">
                  <c:v>441.0</c:v>
                </c:pt>
                <c:pt idx="1255">
                  <c:v>441.0</c:v>
                </c:pt>
                <c:pt idx="1256">
                  <c:v>442.0</c:v>
                </c:pt>
                <c:pt idx="1257">
                  <c:v>442.0</c:v>
                </c:pt>
                <c:pt idx="1258">
                  <c:v>442.0</c:v>
                </c:pt>
                <c:pt idx="1259">
                  <c:v>442.0</c:v>
                </c:pt>
                <c:pt idx="1260">
                  <c:v>442.0</c:v>
                </c:pt>
                <c:pt idx="1261">
                  <c:v>442.0</c:v>
                </c:pt>
                <c:pt idx="1262">
                  <c:v>443.0</c:v>
                </c:pt>
                <c:pt idx="1263">
                  <c:v>443.0</c:v>
                </c:pt>
                <c:pt idx="1264">
                  <c:v>443.0</c:v>
                </c:pt>
                <c:pt idx="1265">
                  <c:v>444.0</c:v>
                </c:pt>
                <c:pt idx="1266">
                  <c:v>445.0</c:v>
                </c:pt>
                <c:pt idx="1267">
                  <c:v>445.0</c:v>
                </c:pt>
                <c:pt idx="1268">
                  <c:v>445.0</c:v>
                </c:pt>
                <c:pt idx="1269">
                  <c:v>445.0</c:v>
                </c:pt>
                <c:pt idx="1270">
                  <c:v>445.0</c:v>
                </c:pt>
                <c:pt idx="1271">
                  <c:v>445.0</c:v>
                </c:pt>
                <c:pt idx="1272">
                  <c:v>446.0</c:v>
                </c:pt>
                <c:pt idx="1273">
                  <c:v>446.0</c:v>
                </c:pt>
                <c:pt idx="1274">
                  <c:v>447.0</c:v>
                </c:pt>
                <c:pt idx="1275">
                  <c:v>447.0</c:v>
                </c:pt>
                <c:pt idx="1276">
                  <c:v>448.0</c:v>
                </c:pt>
                <c:pt idx="1277">
                  <c:v>448.0</c:v>
                </c:pt>
                <c:pt idx="1278">
                  <c:v>448.0</c:v>
                </c:pt>
                <c:pt idx="1279">
                  <c:v>448.0</c:v>
                </c:pt>
                <c:pt idx="1280">
                  <c:v>449.0</c:v>
                </c:pt>
                <c:pt idx="1281">
                  <c:v>449.0</c:v>
                </c:pt>
                <c:pt idx="1282">
                  <c:v>449.0</c:v>
                </c:pt>
                <c:pt idx="1283">
                  <c:v>449.0</c:v>
                </c:pt>
                <c:pt idx="1284">
                  <c:v>449.0</c:v>
                </c:pt>
                <c:pt idx="1285">
                  <c:v>449.0</c:v>
                </c:pt>
                <c:pt idx="1286">
                  <c:v>449.0</c:v>
                </c:pt>
                <c:pt idx="1287">
                  <c:v>449.0</c:v>
                </c:pt>
                <c:pt idx="1288">
                  <c:v>449.0</c:v>
                </c:pt>
                <c:pt idx="1289">
                  <c:v>449.0</c:v>
                </c:pt>
                <c:pt idx="1290">
                  <c:v>449.0</c:v>
                </c:pt>
                <c:pt idx="1291">
                  <c:v>449.0</c:v>
                </c:pt>
                <c:pt idx="1292">
                  <c:v>449.0</c:v>
                </c:pt>
                <c:pt idx="1293">
                  <c:v>449.0</c:v>
                </c:pt>
                <c:pt idx="1294">
                  <c:v>450.0</c:v>
                </c:pt>
                <c:pt idx="1295">
                  <c:v>450.0</c:v>
                </c:pt>
                <c:pt idx="1296">
                  <c:v>451.0</c:v>
                </c:pt>
                <c:pt idx="1297">
                  <c:v>452.0</c:v>
                </c:pt>
                <c:pt idx="1298">
                  <c:v>453.0</c:v>
                </c:pt>
                <c:pt idx="1299">
                  <c:v>454.0</c:v>
                </c:pt>
                <c:pt idx="1300">
                  <c:v>454.0</c:v>
                </c:pt>
                <c:pt idx="1301">
                  <c:v>455.0</c:v>
                </c:pt>
                <c:pt idx="1302">
                  <c:v>455.0</c:v>
                </c:pt>
                <c:pt idx="1303">
                  <c:v>455.0</c:v>
                </c:pt>
                <c:pt idx="1304">
                  <c:v>455.0</c:v>
                </c:pt>
                <c:pt idx="1305">
                  <c:v>456.0</c:v>
                </c:pt>
                <c:pt idx="1306">
                  <c:v>456.0</c:v>
                </c:pt>
                <c:pt idx="1307">
                  <c:v>456.0</c:v>
                </c:pt>
                <c:pt idx="1308">
                  <c:v>457.0</c:v>
                </c:pt>
                <c:pt idx="1309">
                  <c:v>458.0</c:v>
                </c:pt>
                <c:pt idx="1310">
                  <c:v>459.0</c:v>
                </c:pt>
                <c:pt idx="1311">
                  <c:v>460.0</c:v>
                </c:pt>
                <c:pt idx="1312">
                  <c:v>461.0</c:v>
                </c:pt>
                <c:pt idx="1313">
                  <c:v>462.0</c:v>
                </c:pt>
                <c:pt idx="1314">
                  <c:v>463.0</c:v>
                </c:pt>
                <c:pt idx="1315">
                  <c:v>464.0</c:v>
                </c:pt>
                <c:pt idx="1316">
                  <c:v>464.0</c:v>
                </c:pt>
                <c:pt idx="1317">
                  <c:v>465.0</c:v>
                </c:pt>
                <c:pt idx="1318">
                  <c:v>466.0</c:v>
                </c:pt>
                <c:pt idx="1319">
                  <c:v>466.0</c:v>
                </c:pt>
                <c:pt idx="1320">
                  <c:v>466.0</c:v>
                </c:pt>
                <c:pt idx="1321">
                  <c:v>466.0</c:v>
                </c:pt>
                <c:pt idx="1322">
                  <c:v>466.0</c:v>
                </c:pt>
                <c:pt idx="1323">
                  <c:v>466.0</c:v>
                </c:pt>
                <c:pt idx="1324">
                  <c:v>466.0</c:v>
                </c:pt>
                <c:pt idx="1325">
                  <c:v>466.0</c:v>
                </c:pt>
                <c:pt idx="1326">
                  <c:v>466.0</c:v>
                </c:pt>
                <c:pt idx="1327">
                  <c:v>466.0</c:v>
                </c:pt>
                <c:pt idx="1328">
                  <c:v>466.0</c:v>
                </c:pt>
                <c:pt idx="1329">
                  <c:v>466.0</c:v>
                </c:pt>
                <c:pt idx="1330">
                  <c:v>466.0</c:v>
                </c:pt>
                <c:pt idx="1331">
                  <c:v>467.0</c:v>
                </c:pt>
                <c:pt idx="1332">
                  <c:v>467.0</c:v>
                </c:pt>
                <c:pt idx="1333">
                  <c:v>467.0</c:v>
                </c:pt>
                <c:pt idx="1334">
                  <c:v>467.0</c:v>
                </c:pt>
                <c:pt idx="1335">
                  <c:v>467.0</c:v>
                </c:pt>
                <c:pt idx="1336">
                  <c:v>467.0</c:v>
                </c:pt>
                <c:pt idx="1337">
                  <c:v>468.0</c:v>
                </c:pt>
                <c:pt idx="1338">
                  <c:v>469.0</c:v>
                </c:pt>
                <c:pt idx="1339">
                  <c:v>470.0</c:v>
                </c:pt>
                <c:pt idx="1340">
                  <c:v>470.0</c:v>
                </c:pt>
                <c:pt idx="1341">
                  <c:v>470.0</c:v>
                </c:pt>
                <c:pt idx="1342">
                  <c:v>471.0</c:v>
                </c:pt>
                <c:pt idx="1343">
                  <c:v>471.0</c:v>
                </c:pt>
                <c:pt idx="1344">
                  <c:v>471.0</c:v>
                </c:pt>
                <c:pt idx="1345">
                  <c:v>472.0</c:v>
                </c:pt>
                <c:pt idx="1346">
                  <c:v>473.0</c:v>
                </c:pt>
                <c:pt idx="1347">
                  <c:v>474.0</c:v>
                </c:pt>
                <c:pt idx="1348">
                  <c:v>475.0</c:v>
                </c:pt>
                <c:pt idx="1349">
                  <c:v>476.0</c:v>
                </c:pt>
                <c:pt idx="1350">
                  <c:v>477.0</c:v>
                </c:pt>
                <c:pt idx="1351">
                  <c:v>477.0</c:v>
                </c:pt>
                <c:pt idx="1352">
                  <c:v>477.0</c:v>
                </c:pt>
                <c:pt idx="1353">
                  <c:v>477.0</c:v>
                </c:pt>
                <c:pt idx="1354">
                  <c:v>478.0</c:v>
                </c:pt>
                <c:pt idx="1355">
                  <c:v>478.0</c:v>
                </c:pt>
                <c:pt idx="1356">
                  <c:v>478.0</c:v>
                </c:pt>
                <c:pt idx="1357">
                  <c:v>478.0</c:v>
                </c:pt>
                <c:pt idx="1358">
                  <c:v>478.0</c:v>
                </c:pt>
                <c:pt idx="1359">
                  <c:v>478.0</c:v>
                </c:pt>
                <c:pt idx="1360">
                  <c:v>478.0</c:v>
                </c:pt>
                <c:pt idx="1361">
                  <c:v>478.0</c:v>
                </c:pt>
                <c:pt idx="1362">
                  <c:v>478.0</c:v>
                </c:pt>
                <c:pt idx="1363">
                  <c:v>478.0</c:v>
                </c:pt>
                <c:pt idx="1364">
                  <c:v>478.0</c:v>
                </c:pt>
                <c:pt idx="1365">
                  <c:v>478.0</c:v>
                </c:pt>
                <c:pt idx="1366">
                  <c:v>479.0</c:v>
                </c:pt>
                <c:pt idx="1367">
                  <c:v>479.0</c:v>
                </c:pt>
                <c:pt idx="1368">
                  <c:v>479.0</c:v>
                </c:pt>
                <c:pt idx="1369">
                  <c:v>479.0</c:v>
                </c:pt>
                <c:pt idx="1370">
                  <c:v>479.0</c:v>
                </c:pt>
                <c:pt idx="1371">
                  <c:v>479.0</c:v>
                </c:pt>
                <c:pt idx="1372">
                  <c:v>480.0</c:v>
                </c:pt>
                <c:pt idx="1373">
                  <c:v>480.0</c:v>
                </c:pt>
                <c:pt idx="1374">
                  <c:v>480.0</c:v>
                </c:pt>
                <c:pt idx="1375">
                  <c:v>481.0</c:v>
                </c:pt>
                <c:pt idx="1376">
                  <c:v>481.0</c:v>
                </c:pt>
                <c:pt idx="1377">
                  <c:v>481.0</c:v>
                </c:pt>
                <c:pt idx="1378">
                  <c:v>481.0</c:v>
                </c:pt>
                <c:pt idx="1379">
                  <c:v>482.0</c:v>
                </c:pt>
                <c:pt idx="1380">
                  <c:v>482.0</c:v>
                </c:pt>
                <c:pt idx="1381">
                  <c:v>482.0</c:v>
                </c:pt>
                <c:pt idx="1382">
                  <c:v>483.0</c:v>
                </c:pt>
                <c:pt idx="1383">
                  <c:v>484.0</c:v>
                </c:pt>
                <c:pt idx="1384">
                  <c:v>484.0</c:v>
                </c:pt>
                <c:pt idx="1385">
                  <c:v>484.0</c:v>
                </c:pt>
                <c:pt idx="1386">
                  <c:v>485.0</c:v>
                </c:pt>
                <c:pt idx="1387">
                  <c:v>486.0</c:v>
                </c:pt>
                <c:pt idx="1388">
                  <c:v>487.0</c:v>
                </c:pt>
                <c:pt idx="1389">
                  <c:v>488.0</c:v>
                </c:pt>
                <c:pt idx="1390">
                  <c:v>488.0</c:v>
                </c:pt>
                <c:pt idx="1391">
                  <c:v>488.0</c:v>
                </c:pt>
                <c:pt idx="1392">
                  <c:v>488.0</c:v>
                </c:pt>
                <c:pt idx="1393">
                  <c:v>488.0</c:v>
                </c:pt>
                <c:pt idx="1394">
                  <c:v>489.0</c:v>
                </c:pt>
                <c:pt idx="1395">
                  <c:v>490.0</c:v>
                </c:pt>
                <c:pt idx="1396">
                  <c:v>490.0</c:v>
                </c:pt>
                <c:pt idx="1397">
                  <c:v>491.0</c:v>
                </c:pt>
                <c:pt idx="1398">
                  <c:v>491.0</c:v>
                </c:pt>
                <c:pt idx="1399">
                  <c:v>491.0</c:v>
                </c:pt>
                <c:pt idx="1400">
                  <c:v>491.0</c:v>
                </c:pt>
                <c:pt idx="1401">
                  <c:v>491.0</c:v>
                </c:pt>
                <c:pt idx="1402">
                  <c:v>491.0</c:v>
                </c:pt>
                <c:pt idx="1403">
                  <c:v>491.0</c:v>
                </c:pt>
                <c:pt idx="1404">
                  <c:v>491.0</c:v>
                </c:pt>
                <c:pt idx="1405">
                  <c:v>491.0</c:v>
                </c:pt>
                <c:pt idx="1406">
                  <c:v>491.0</c:v>
                </c:pt>
                <c:pt idx="1407">
                  <c:v>491.0</c:v>
                </c:pt>
                <c:pt idx="1408">
                  <c:v>492.0</c:v>
                </c:pt>
                <c:pt idx="1409">
                  <c:v>492.0</c:v>
                </c:pt>
                <c:pt idx="1410">
                  <c:v>492.0</c:v>
                </c:pt>
                <c:pt idx="1411">
                  <c:v>493.0</c:v>
                </c:pt>
                <c:pt idx="1412">
                  <c:v>493.0</c:v>
                </c:pt>
                <c:pt idx="1413">
                  <c:v>494.0</c:v>
                </c:pt>
                <c:pt idx="1414">
                  <c:v>495.0</c:v>
                </c:pt>
                <c:pt idx="1415">
                  <c:v>496.0</c:v>
                </c:pt>
                <c:pt idx="1416">
                  <c:v>497.0</c:v>
                </c:pt>
                <c:pt idx="1417">
                  <c:v>498.0</c:v>
                </c:pt>
                <c:pt idx="1418">
                  <c:v>498.0</c:v>
                </c:pt>
                <c:pt idx="1419">
                  <c:v>498.0</c:v>
                </c:pt>
                <c:pt idx="1420">
                  <c:v>498.0</c:v>
                </c:pt>
                <c:pt idx="1421">
                  <c:v>498.0</c:v>
                </c:pt>
                <c:pt idx="1422">
                  <c:v>498.0</c:v>
                </c:pt>
                <c:pt idx="1423">
                  <c:v>499.0</c:v>
                </c:pt>
                <c:pt idx="1424">
                  <c:v>499.0</c:v>
                </c:pt>
                <c:pt idx="1425">
                  <c:v>500.0</c:v>
                </c:pt>
                <c:pt idx="1426">
                  <c:v>500.0</c:v>
                </c:pt>
                <c:pt idx="1427">
                  <c:v>500.0</c:v>
                </c:pt>
                <c:pt idx="1428">
                  <c:v>500.0</c:v>
                </c:pt>
                <c:pt idx="1429">
                  <c:v>500.0</c:v>
                </c:pt>
                <c:pt idx="1430">
                  <c:v>501.0</c:v>
                </c:pt>
                <c:pt idx="1431">
                  <c:v>501.0</c:v>
                </c:pt>
                <c:pt idx="1432">
                  <c:v>502.0</c:v>
                </c:pt>
                <c:pt idx="1433">
                  <c:v>502.0</c:v>
                </c:pt>
                <c:pt idx="1434">
                  <c:v>502.0</c:v>
                </c:pt>
                <c:pt idx="1435">
                  <c:v>502.0</c:v>
                </c:pt>
                <c:pt idx="1436">
                  <c:v>503.0</c:v>
                </c:pt>
                <c:pt idx="1437">
                  <c:v>503.0</c:v>
                </c:pt>
                <c:pt idx="1438">
                  <c:v>503.0</c:v>
                </c:pt>
                <c:pt idx="1439">
                  <c:v>504.0</c:v>
                </c:pt>
                <c:pt idx="1440">
                  <c:v>505.0</c:v>
                </c:pt>
                <c:pt idx="1441">
                  <c:v>506.0</c:v>
                </c:pt>
                <c:pt idx="1442">
                  <c:v>506.0</c:v>
                </c:pt>
                <c:pt idx="1443">
                  <c:v>506.0</c:v>
                </c:pt>
                <c:pt idx="1444">
                  <c:v>507.0</c:v>
                </c:pt>
                <c:pt idx="1445">
                  <c:v>507.0</c:v>
                </c:pt>
                <c:pt idx="1446">
                  <c:v>507.0</c:v>
                </c:pt>
                <c:pt idx="1447">
                  <c:v>507.0</c:v>
                </c:pt>
                <c:pt idx="1448">
                  <c:v>508.0</c:v>
                </c:pt>
                <c:pt idx="1449">
                  <c:v>509.0</c:v>
                </c:pt>
                <c:pt idx="1450">
                  <c:v>509.0</c:v>
                </c:pt>
                <c:pt idx="1451">
                  <c:v>509.0</c:v>
                </c:pt>
                <c:pt idx="1452">
                  <c:v>510.0</c:v>
                </c:pt>
                <c:pt idx="1453">
                  <c:v>511.0</c:v>
                </c:pt>
                <c:pt idx="1454">
                  <c:v>511.0</c:v>
                </c:pt>
                <c:pt idx="1455">
                  <c:v>511.0</c:v>
                </c:pt>
                <c:pt idx="1456">
                  <c:v>512.0</c:v>
                </c:pt>
                <c:pt idx="1457">
                  <c:v>513.0</c:v>
                </c:pt>
                <c:pt idx="1458">
                  <c:v>513.0</c:v>
                </c:pt>
                <c:pt idx="1459">
                  <c:v>513.0</c:v>
                </c:pt>
                <c:pt idx="1460">
                  <c:v>513.0</c:v>
                </c:pt>
                <c:pt idx="1461">
                  <c:v>513.0</c:v>
                </c:pt>
                <c:pt idx="1462">
                  <c:v>513.0</c:v>
                </c:pt>
                <c:pt idx="1463">
                  <c:v>514.0</c:v>
                </c:pt>
                <c:pt idx="1464">
                  <c:v>515.0</c:v>
                </c:pt>
                <c:pt idx="1465">
                  <c:v>515.0</c:v>
                </c:pt>
                <c:pt idx="1466">
                  <c:v>516.0</c:v>
                </c:pt>
                <c:pt idx="1467">
                  <c:v>517.0</c:v>
                </c:pt>
                <c:pt idx="1468">
                  <c:v>518.0</c:v>
                </c:pt>
                <c:pt idx="1469">
                  <c:v>519.0</c:v>
                </c:pt>
                <c:pt idx="1470">
                  <c:v>519.0</c:v>
                </c:pt>
                <c:pt idx="1471">
                  <c:v>520.0</c:v>
                </c:pt>
                <c:pt idx="1472">
                  <c:v>520.0</c:v>
                </c:pt>
                <c:pt idx="1473">
                  <c:v>520.0</c:v>
                </c:pt>
                <c:pt idx="1474">
                  <c:v>520.0</c:v>
                </c:pt>
                <c:pt idx="1475">
                  <c:v>521.0</c:v>
                </c:pt>
                <c:pt idx="1476">
                  <c:v>522.0</c:v>
                </c:pt>
                <c:pt idx="1477">
                  <c:v>523.0</c:v>
                </c:pt>
                <c:pt idx="1478">
                  <c:v>523.0</c:v>
                </c:pt>
                <c:pt idx="1479">
                  <c:v>524.0</c:v>
                </c:pt>
                <c:pt idx="1480">
                  <c:v>524.0</c:v>
                </c:pt>
                <c:pt idx="1481">
                  <c:v>524.0</c:v>
                </c:pt>
                <c:pt idx="1482">
                  <c:v>524.0</c:v>
                </c:pt>
                <c:pt idx="1483">
                  <c:v>524.0</c:v>
                </c:pt>
                <c:pt idx="1484">
                  <c:v>524.0</c:v>
                </c:pt>
                <c:pt idx="1485">
                  <c:v>524.0</c:v>
                </c:pt>
                <c:pt idx="1486">
                  <c:v>524.0</c:v>
                </c:pt>
                <c:pt idx="1487">
                  <c:v>525.0</c:v>
                </c:pt>
                <c:pt idx="1488">
                  <c:v>526.0</c:v>
                </c:pt>
                <c:pt idx="1489">
                  <c:v>527.0</c:v>
                </c:pt>
                <c:pt idx="1490">
                  <c:v>527.0</c:v>
                </c:pt>
                <c:pt idx="1491">
                  <c:v>527.0</c:v>
                </c:pt>
                <c:pt idx="1492">
                  <c:v>527.0</c:v>
                </c:pt>
                <c:pt idx="1493">
                  <c:v>528.0</c:v>
                </c:pt>
                <c:pt idx="1494">
                  <c:v>529.0</c:v>
                </c:pt>
                <c:pt idx="1495">
                  <c:v>529.0</c:v>
                </c:pt>
                <c:pt idx="1496">
                  <c:v>529.0</c:v>
                </c:pt>
                <c:pt idx="1497">
                  <c:v>530.0</c:v>
                </c:pt>
                <c:pt idx="1498">
                  <c:v>530.0</c:v>
                </c:pt>
                <c:pt idx="1499">
                  <c:v>531.0</c:v>
                </c:pt>
                <c:pt idx="1500">
                  <c:v>531.0</c:v>
                </c:pt>
                <c:pt idx="1501">
                  <c:v>531.0</c:v>
                </c:pt>
                <c:pt idx="1502">
                  <c:v>531.0</c:v>
                </c:pt>
                <c:pt idx="1503">
                  <c:v>532.0</c:v>
                </c:pt>
                <c:pt idx="1504">
                  <c:v>533.0</c:v>
                </c:pt>
                <c:pt idx="1505">
                  <c:v>534.0</c:v>
                </c:pt>
                <c:pt idx="1506">
                  <c:v>535.0</c:v>
                </c:pt>
                <c:pt idx="1507">
                  <c:v>535.0</c:v>
                </c:pt>
                <c:pt idx="1508">
                  <c:v>535.0</c:v>
                </c:pt>
                <c:pt idx="1509">
                  <c:v>536.0</c:v>
                </c:pt>
                <c:pt idx="1510">
                  <c:v>536.0</c:v>
                </c:pt>
                <c:pt idx="1511">
                  <c:v>537.0</c:v>
                </c:pt>
                <c:pt idx="1512">
                  <c:v>537.0</c:v>
                </c:pt>
                <c:pt idx="1513">
                  <c:v>537.0</c:v>
                </c:pt>
                <c:pt idx="1514">
                  <c:v>537.0</c:v>
                </c:pt>
                <c:pt idx="1515">
                  <c:v>538.0</c:v>
                </c:pt>
                <c:pt idx="1516">
                  <c:v>538.0</c:v>
                </c:pt>
                <c:pt idx="1517">
                  <c:v>538.0</c:v>
                </c:pt>
                <c:pt idx="1518">
                  <c:v>538.0</c:v>
                </c:pt>
                <c:pt idx="1519">
                  <c:v>539.0</c:v>
                </c:pt>
                <c:pt idx="1520">
                  <c:v>540.0</c:v>
                </c:pt>
                <c:pt idx="1521">
                  <c:v>541.0</c:v>
                </c:pt>
                <c:pt idx="1522">
                  <c:v>541.0</c:v>
                </c:pt>
                <c:pt idx="1523">
                  <c:v>541.0</c:v>
                </c:pt>
                <c:pt idx="1524">
                  <c:v>541.0</c:v>
                </c:pt>
                <c:pt idx="1525">
                  <c:v>542.0</c:v>
                </c:pt>
                <c:pt idx="1526">
                  <c:v>542.0</c:v>
                </c:pt>
                <c:pt idx="1527">
                  <c:v>542.0</c:v>
                </c:pt>
                <c:pt idx="1528">
                  <c:v>542.0</c:v>
                </c:pt>
                <c:pt idx="1529">
                  <c:v>542.0</c:v>
                </c:pt>
                <c:pt idx="1530">
                  <c:v>543.0</c:v>
                </c:pt>
                <c:pt idx="1531">
                  <c:v>544.0</c:v>
                </c:pt>
                <c:pt idx="1532">
                  <c:v>545.0</c:v>
                </c:pt>
                <c:pt idx="1533">
                  <c:v>545.0</c:v>
                </c:pt>
                <c:pt idx="1534">
                  <c:v>545.0</c:v>
                </c:pt>
                <c:pt idx="1535">
                  <c:v>545.0</c:v>
                </c:pt>
                <c:pt idx="1536">
                  <c:v>545.0</c:v>
                </c:pt>
                <c:pt idx="1537">
                  <c:v>546.0</c:v>
                </c:pt>
                <c:pt idx="1538">
                  <c:v>547.0</c:v>
                </c:pt>
                <c:pt idx="1539">
                  <c:v>548.0</c:v>
                </c:pt>
                <c:pt idx="1540">
                  <c:v>549.0</c:v>
                </c:pt>
                <c:pt idx="1541">
                  <c:v>550.0</c:v>
                </c:pt>
                <c:pt idx="1542">
                  <c:v>551.0</c:v>
                </c:pt>
                <c:pt idx="1543">
                  <c:v>551.0</c:v>
                </c:pt>
                <c:pt idx="1544">
                  <c:v>551.0</c:v>
                </c:pt>
                <c:pt idx="1545">
                  <c:v>551.0</c:v>
                </c:pt>
                <c:pt idx="1546">
                  <c:v>551.0</c:v>
                </c:pt>
                <c:pt idx="1547">
                  <c:v>551.0</c:v>
                </c:pt>
                <c:pt idx="1548">
                  <c:v>551.0</c:v>
                </c:pt>
                <c:pt idx="1549">
                  <c:v>551.0</c:v>
                </c:pt>
                <c:pt idx="1550">
                  <c:v>551.0</c:v>
                </c:pt>
                <c:pt idx="1551">
                  <c:v>551.0</c:v>
                </c:pt>
                <c:pt idx="1552">
                  <c:v>551.0</c:v>
                </c:pt>
                <c:pt idx="1553">
                  <c:v>551.0</c:v>
                </c:pt>
                <c:pt idx="1554">
                  <c:v>551.0</c:v>
                </c:pt>
                <c:pt idx="1555">
                  <c:v>551.0</c:v>
                </c:pt>
                <c:pt idx="1556">
                  <c:v>552.0</c:v>
                </c:pt>
                <c:pt idx="1557">
                  <c:v>552.0</c:v>
                </c:pt>
                <c:pt idx="1558">
                  <c:v>552.0</c:v>
                </c:pt>
                <c:pt idx="1559">
                  <c:v>552.0</c:v>
                </c:pt>
                <c:pt idx="1560">
                  <c:v>552.0</c:v>
                </c:pt>
                <c:pt idx="1561">
                  <c:v>552.0</c:v>
                </c:pt>
                <c:pt idx="1562">
                  <c:v>552.0</c:v>
                </c:pt>
                <c:pt idx="1563">
                  <c:v>552.0</c:v>
                </c:pt>
                <c:pt idx="1564">
                  <c:v>552.0</c:v>
                </c:pt>
                <c:pt idx="1565">
                  <c:v>552.0</c:v>
                </c:pt>
                <c:pt idx="1566">
                  <c:v>552.0</c:v>
                </c:pt>
                <c:pt idx="1567">
                  <c:v>553.0</c:v>
                </c:pt>
                <c:pt idx="1568">
                  <c:v>554.0</c:v>
                </c:pt>
                <c:pt idx="1569">
                  <c:v>554.0</c:v>
                </c:pt>
                <c:pt idx="1570">
                  <c:v>554.0</c:v>
                </c:pt>
                <c:pt idx="1571">
                  <c:v>555.0</c:v>
                </c:pt>
                <c:pt idx="1572">
                  <c:v>555.0</c:v>
                </c:pt>
                <c:pt idx="1573">
                  <c:v>555.0</c:v>
                </c:pt>
                <c:pt idx="1574">
                  <c:v>555.0</c:v>
                </c:pt>
                <c:pt idx="1575">
                  <c:v>556.0</c:v>
                </c:pt>
                <c:pt idx="1576">
                  <c:v>557.0</c:v>
                </c:pt>
                <c:pt idx="1577">
                  <c:v>557.0</c:v>
                </c:pt>
                <c:pt idx="1578">
                  <c:v>557.0</c:v>
                </c:pt>
                <c:pt idx="1579">
                  <c:v>557.0</c:v>
                </c:pt>
                <c:pt idx="1580">
                  <c:v>557.0</c:v>
                </c:pt>
                <c:pt idx="1581">
                  <c:v>558.0</c:v>
                </c:pt>
                <c:pt idx="1582">
                  <c:v>559.0</c:v>
                </c:pt>
                <c:pt idx="1583">
                  <c:v>559.0</c:v>
                </c:pt>
                <c:pt idx="1584">
                  <c:v>560.0</c:v>
                </c:pt>
                <c:pt idx="1585">
                  <c:v>560.0</c:v>
                </c:pt>
                <c:pt idx="1586">
                  <c:v>560.0</c:v>
                </c:pt>
                <c:pt idx="1587">
                  <c:v>560.0</c:v>
                </c:pt>
                <c:pt idx="1588">
                  <c:v>560.0</c:v>
                </c:pt>
                <c:pt idx="1589">
                  <c:v>561.0</c:v>
                </c:pt>
                <c:pt idx="1590">
                  <c:v>561.0</c:v>
                </c:pt>
                <c:pt idx="1591">
                  <c:v>561.0</c:v>
                </c:pt>
                <c:pt idx="1592">
                  <c:v>561.0</c:v>
                </c:pt>
                <c:pt idx="1593">
                  <c:v>562.0</c:v>
                </c:pt>
                <c:pt idx="1594">
                  <c:v>562.0</c:v>
                </c:pt>
                <c:pt idx="1595">
                  <c:v>563.0</c:v>
                </c:pt>
                <c:pt idx="1596">
                  <c:v>563.0</c:v>
                </c:pt>
                <c:pt idx="1597">
                  <c:v>564.0</c:v>
                </c:pt>
                <c:pt idx="1598">
                  <c:v>564.0</c:v>
                </c:pt>
                <c:pt idx="1599">
                  <c:v>565.0</c:v>
                </c:pt>
                <c:pt idx="1600">
                  <c:v>565.0</c:v>
                </c:pt>
                <c:pt idx="1601">
                  <c:v>565.0</c:v>
                </c:pt>
                <c:pt idx="1602">
                  <c:v>565.0</c:v>
                </c:pt>
                <c:pt idx="1603">
                  <c:v>565.0</c:v>
                </c:pt>
                <c:pt idx="1604">
                  <c:v>565.0</c:v>
                </c:pt>
                <c:pt idx="1605">
                  <c:v>565.0</c:v>
                </c:pt>
                <c:pt idx="1606">
                  <c:v>566.0</c:v>
                </c:pt>
                <c:pt idx="1607">
                  <c:v>567.0</c:v>
                </c:pt>
                <c:pt idx="1608">
                  <c:v>568.0</c:v>
                </c:pt>
                <c:pt idx="1609">
                  <c:v>568.0</c:v>
                </c:pt>
                <c:pt idx="1610">
                  <c:v>568.0</c:v>
                </c:pt>
                <c:pt idx="1611">
                  <c:v>569.0</c:v>
                </c:pt>
                <c:pt idx="1612">
                  <c:v>569.0</c:v>
                </c:pt>
                <c:pt idx="1613">
                  <c:v>569.0</c:v>
                </c:pt>
                <c:pt idx="1614">
                  <c:v>569.0</c:v>
                </c:pt>
                <c:pt idx="1615">
                  <c:v>570.0</c:v>
                </c:pt>
                <c:pt idx="1616">
                  <c:v>570.0</c:v>
                </c:pt>
                <c:pt idx="1617">
                  <c:v>570.0</c:v>
                </c:pt>
                <c:pt idx="1618">
                  <c:v>571.0</c:v>
                </c:pt>
                <c:pt idx="1619">
                  <c:v>571.0</c:v>
                </c:pt>
                <c:pt idx="1620">
                  <c:v>571.0</c:v>
                </c:pt>
                <c:pt idx="1621">
                  <c:v>572.0</c:v>
                </c:pt>
                <c:pt idx="1622">
                  <c:v>573.0</c:v>
                </c:pt>
                <c:pt idx="1623">
                  <c:v>574.0</c:v>
                </c:pt>
                <c:pt idx="1624">
                  <c:v>575.0</c:v>
                </c:pt>
                <c:pt idx="1625">
                  <c:v>576.0</c:v>
                </c:pt>
                <c:pt idx="1626">
                  <c:v>577.0</c:v>
                </c:pt>
                <c:pt idx="1627">
                  <c:v>578.0</c:v>
                </c:pt>
                <c:pt idx="1628">
                  <c:v>579.0</c:v>
                </c:pt>
                <c:pt idx="1629">
                  <c:v>580.0</c:v>
                </c:pt>
                <c:pt idx="1630">
                  <c:v>581.0</c:v>
                </c:pt>
                <c:pt idx="1631">
                  <c:v>581.0</c:v>
                </c:pt>
                <c:pt idx="1632">
                  <c:v>582.0</c:v>
                </c:pt>
                <c:pt idx="1633">
                  <c:v>582.0</c:v>
                </c:pt>
                <c:pt idx="1634">
                  <c:v>582.0</c:v>
                </c:pt>
                <c:pt idx="1635">
                  <c:v>582.0</c:v>
                </c:pt>
                <c:pt idx="1636">
                  <c:v>582.0</c:v>
                </c:pt>
                <c:pt idx="1637">
                  <c:v>582.0</c:v>
                </c:pt>
                <c:pt idx="1638">
                  <c:v>583.0</c:v>
                </c:pt>
                <c:pt idx="1639">
                  <c:v>584.0</c:v>
                </c:pt>
                <c:pt idx="1640">
                  <c:v>585.0</c:v>
                </c:pt>
                <c:pt idx="1641">
                  <c:v>586.0</c:v>
                </c:pt>
                <c:pt idx="1642">
                  <c:v>586.0</c:v>
                </c:pt>
                <c:pt idx="1643">
                  <c:v>586.0</c:v>
                </c:pt>
                <c:pt idx="1644">
                  <c:v>586.0</c:v>
                </c:pt>
                <c:pt idx="1645">
                  <c:v>586.0</c:v>
                </c:pt>
                <c:pt idx="1646">
                  <c:v>586.0</c:v>
                </c:pt>
                <c:pt idx="1647">
                  <c:v>586.0</c:v>
                </c:pt>
                <c:pt idx="1648">
                  <c:v>586.0</c:v>
                </c:pt>
                <c:pt idx="1649">
                  <c:v>586.0</c:v>
                </c:pt>
                <c:pt idx="1650">
                  <c:v>586.0</c:v>
                </c:pt>
                <c:pt idx="1651">
                  <c:v>586.0</c:v>
                </c:pt>
                <c:pt idx="1652">
                  <c:v>586.0</c:v>
                </c:pt>
                <c:pt idx="1653">
                  <c:v>586.0</c:v>
                </c:pt>
                <c:pt idx="1654">
                  <c:v>586.0</c:v>
                </c:pt>
                <c:pt idx="1655">
                  <c:v>586.0</c:v>
                </c:pt>
                <c:pt idx="1656">
                  <c:v>586.0</c:v>
                </c:pt>
                <c:pt idx="1657">
                  <c:v>586.0</c:v>
                </c:pt>
                <c:pt idx="1658">
                  <c:v>586.0</c:v>
                </c:pt>
                <c:pt idx="1659">
                  <c:v>587.0</c:v>
                </c:pt>
                <c:pt idx="1660">
                  <c:v>588.0</c:v>
                </c:pt>
                <c:pt idx="1661">
                  <c:v>588.0</c:v>
                </c:pt>
                <c:pt idx="1662">
                  <c:v>589.0</c:v>
                </c:pt>
                <c:pt idx="1663">
                  <c:v>590.0</c:v>
                </c:pt>
                <c:pt idx="1664">
                  <c:v>591.0</c:v>
                </c:pt>
                <c:pt idx="1665">
                  <c:v>592.0</c:v>
                </c:pt>
                <c:pt idx="1666">
                  <c:v>593.0</c:v>
                </c:pt>
                <c:pt idx="1667">
                  <c:v>594.0</c:v>
                </c:pt>
                <c:pt idx="1668">
                  <c:v>594.0</c:v>
                </c:pt>
                <c:pt idx="1669">
                  <c:v>594.0</c:v>
                </c:pt>
                <c:pt idx="1670">
                  <c:v>595.0</c:v>
                </c:pt>
                <c:pt idx="1671">
                  <c:v>595.0</c:v>
                </c:pt>
                <c:pt idx="1672">
                  <c:v>596.0</c:v>
                </c:pt>
                <c:pt idx="1673">
                  <c:v>597.0</c:v>
                </c:pt>
                <c:pt idx="1674">
                  <c:v>597.0</c:v>
                </c:pt>
                <c:pt idx="1675">
                  <c:v>597.0</c:v>
                </c:pt>
                <c:pt idx="1676">
                  <c:v>597.0</c:v>
                </c:pt>
                <c:pt idx="1677">
                  <c:v>597.0</c:v>
                </c:pt>
                <c:pt idx="1678">
                  <c:v>598.0</c:v>
                </c:pt>
                <c:pt idx="1679">
                  <c:v>598.0</c:v>
                </c:pt>
                <c:pt idx="1680">
                  <c:v>598.0</c:v>
                </c:pt>
                <c:pt idx="1681">
                  <c:v>598.0</c:v>
                </c:pt>
                <c:pt idx="1682">
                  <c:v>599.0</c:v>
                </c:pt>
                <c:pt idx="1683">
                  <c:v>599.0</c:v>
                </c:pt>
                <c:pt idx="1684">
                  <c:v>599.0</c:v>
                </c:pt>
                <c:pt idx="1685">
                  <c:v>600.0</c:v>
                </c:pt>
                <c:pt idx="1686">
                  <c:v>600.0</c:v>
                </c:pt>
                <c:pt idx="1687">
                  <c:v>600.0</c:v>
                </c:pt>
                <c:pt idx="1688">
                  <c:v>601.0</c:v>
                </c:pt>
                <c:pt idx="1689">
                  <c:v>601.0</c:v>
                </c:pt>
                <c:pt idx="1690">
                  <c:v>602.0</c:v>
                </c:pt>
                <c:pt idx="1691">
                  <c:v>602.0</c:v>
                </c:pt>
                <c:pt idx="1692">
                  <c:v>603.0</c:v>
                </c:pt>
                <c:pt idx="1693">
                  <c:v>604.0</c:v>
                </c:pt>
                <c:pt idx="1694">
                  <c:v>605.0</c:v>
                </c:pt>
                <c:pt idx="1695">
                  <c:v>606.0</c:v>
                </c:pt>
                <c:pt idx="1696">
                  <c:v>606.0</c:v>
                </c:pt>
                <c:pt idx="1697">
                  <c:v>606.0</c:v>
                </c:pt>
                <c:pt idx="1698">
                  <c:v>606.0</c:v>
                </c:pt>
                <c:pt idx="1699">
                  <c:v>607.0</c:v>
                </c:pt>
                <c:pt idx="1700">
                  <c:v>608.0</c:v>
                </c:pt>
                <c:pt idx="1701">
                  <c:v>608.0</c:v>
                </c:pt>
                <c:pt idx="1702">
                  <c:v>609.0</c:v>
                </c:pt>
                <c:pt idx="1703">
                  <c:v>610.0</c:v>
                </c:pt>
                <c:pt idx="1704">
                  <c:v>610.0</c:v>
                </c:pt>
                <c:pt idx="1705">
                  <c:v>610.0</c:v>
                </c:pt>
                <c:pt idx="1706">
                  <c:v>611.0</c:v>
                </c:pt>
                <c:pt idx="1707">
                  <c:v>611.0</c:v>
                </c:pt>
                <c:pt idx="1708">
                  <c:v>612.0</c:v>
                </c:pt>
                <c:pt idx="1709">
                  <c:v>612.0</c:v>
                </c:pt>
                <c:pt idx="1710">
                  <c:v>612.0</c:v>
                </c:pt>
                <c:pt idx="1711">
                  <c:v>613.0</c:v>
                </c:pt>
                <c:pt idx="1712">
                  <c:v>613.0</c:v>
                </c:pt>
                <c:pt idx="1713">
                  <c:v>613.0</c:v>
                </c:pt>
                <c:pt idx="1714">
                  <c:v>613.0</c:v>
                </c:pt>
                <c:pt idx="1715">
                  <c:v>613.0</c:v>
                </c:pt>
                <c:pt idx="1716">
                  <c:v>613.0</c:v>
                </c:pt>
                <c:pt idx="1717">
                  <c:v>614.0</c:v>
                </c:pt>
                <c:pt idx="1718">
                  <c:v>615.0</c:v>
                </c:pt>
                <c:pt idx="1719">
                  <c:v>616.0</c:v>
                </c:pt>
                <c:pt idx="1720">
                  <c:v>616.0</c:v>
                </c:pt>
                <c:pt idx="1721">
                  <c:v>616.0</c:v>
                </c:pt>
                <c:pt idx="1722">
                  <c:v>617.0</c:v>
                </c:pt>
                <c:pt idx="1723">
                  <c:v>617.0</c:v>
                </c:pt>
                <c:pt idx="1724">
                  <c:v>617.0</c:v>
                </c:pt>
                <c:pt idx="1725">
                  <c:v>618.0</c:v>
                </c:pt>
                <c:pt idx="1726">
                  <c:v>619.0</c:v>
                </c:pt>
                <c:pt idx="1727">
                  <c:v>619.0</c:v>
                </c:pt>
                <c:pt idx="1728">
                  <c:v>619.0</c:v>
                </c:pt>
                <c:pt idx="1729">
                  <c:v>619.0</c:v>
                </c:pt>
                <c:pt idx="1730">
                  <c:v>620.0</c:v>
                </c:pt>
                <c:pt idx="1731">
                  <c:v>621.0</c:v>
                </c:pt>
                <c:pt idx="1732">
                  <c:v>621.0</c:v>
                </c:pt>
                <c:pt idx="1733">
                  <c:v>621.0</c:v>
                </c:pt>
                <c:pt idx="1734">
                  <c:v>621.0</c:v>
                </c:pt>
                <c:pt idx="1735">
                  <c:v>621.0</c:v>
                </c:pt>
                <c:pt idx="1736">
                  <c:v>621.0</c:v>
                </c:pt>
                <c:pt idx="1737">
                  <c:v>622.0</c:v>
                </c:pt>
                <c:pt idx="1738">
                  <c:v>622.0</c:v>
                </c:pt>
                <c:pt idx="1739">
                  <c:v>622.0</c:v>
                </c:pt>
                <c:pt idx="1740">
                  <c:v>623.0</c:v>
                </c:pt>
                <c:pt idx="1741">
                  <c:v>623.0</c:v>
                </c:pt>
                <c:pt idx="1742">
                  <c:v>624.0</c:v>
                </c:pt>
                <c:pt idx="1743">
                  <c:v>625.0</c:v>
                </c:pt>
                <c:pt idx="1744">
                  <c:v>626.0</c:v>
                </c:pt>
                <c:pt idx="1745">
                  <c:v>627.0</c:v>
                </c:pt>
                <c:pt idx="1746">
                  <c:v>627.0</c:v>
                </c:pt>
                <c:pt idx="1747">
                  <c:v>627.0</c:v>
                </c:pt>
                <c:pt idx="1748">
                  <c:v>627.0</c:v>
                </c:pt>
                <c:pt idx="1749">
                  <c:v>627.0</c:v>
                </c:pt>
                <c:pt idx="1750">
                  <c:v>627.0</c:v>
                </c:pt>
                <c:pt idx="1751">
                  <c:v>627.0</c:v>
                </c:pt>
                <c:pt idx="1752">
                  <c:v>627.0</c:v>
                </c:pt>
                <c:pt idx="1753">
                  <c:v>627.0</c:v>
                </c:pt>
                <c:pt idx="1754">
                  <c:v>627.0</c:v>
                </c:pt>
                <c:pt idx="1755">
                  <c:v>627.0</c:v>
                </c:pt>
                <c:pt idx="1756">
                  <c:v>628.0</c:v>
                </c:pt>
                <c:pt idx="1757">
                  <c:v>629.0</c:v>
                </c:pt>
                <c:pt idx="1758">
                  <c:v>630.0</c:v>
                </c:pt>
                <c:pt idx="1759">
                  <c:v>631.0</c:v>
                </c:pt>
                <c:pt idx="1760">
                  <c:v>631.0</c:v>
                </c:pt>
                <c:pt idx="1761">
                  <c:v>631.0</c:v>
                </c:pt>
                <c:pt idx="1762">
                  <c:v>631.0</c:v>
                </c:pt>
                <c:pt idx="1763">
                  <c:v>631.0</c:v>
                </c:pt>
                <c:pt idx="1764">
                  <c:v>631.0</c:v>
                </c:pt>
                <c:pt idx="1765">
                  <c:v>631.0</c:v>
                </c:pt>
                <c:pt idx="1766">
                  <c:v>631.0</c:v>
                </c:pt>
                <c:pt idx="1767">
                  <c:v>631.0</c:v>
                </c:pt>
                <c:pt idx="1768">
                  <c:v>631.0</c:v>
                </c:pt>
                <c:pt idx="1769">
                  <c:v>631.0</c:v>
                </c:pt>
                <c:pt idx="1770">
                  <c:v>632.0</c:v>
                </c:pt>
                <c:pt idx="1771">
                  <c:v>633.0</c:v>
                </c:pt>
                <c:pt idx="1772">
                  <c:v>633.0</c:v>
                </c:pt>
                <c:pt idx="1773">
                  <c:v>633.0</c:v>
                </c:pt>
                <c:pt idx="1774">
                  <c:v>633.0</c:v>
                </c:pt>
                <c:pt idx="1775">
                  <c:v>633.0</c:v>
                </c:pt>
                <c:pt idx="1776">
                  <c:v>633.0</c:v>
                </c:pt>
                <c:pt idx="1777">
                  <c:v>633.0</c:v>
                </c:pt>
                <c:pt idx="1778">
                  <c:v>633.0</c:v>
                </c:pt>
                <c:pt idx="1779">
                  <c:v>633.0</c:v>
                </c:pt>
                <c:pt idx="1780">
                  <c:v>633.0</c:v>
                </c:pt>
                <c:pt idx="1781">
                  <c:v>633.0</c:v>
                </c:pt>
                <c:pt idx="1782">
                  <c:v>633.0</c:v>
                </c:pt>
                <c:pt idx="1783">
                  <c:v>634.0</c:v>
                </c:pt>
                <c:pt idx="1784">
                  <c:v>634.0</c:v>
                </c:pt>
                <c:pt idx="1785">
                  <c:v>634.0</c:v>
                </c:pt>
                <c:pt idx="1786">
                  <c:v>634.0</c:v>
                </c:pt>
                <c:pt idx="1787">
                  <c:v>634.0</c:v>
                </c:pt>
                <c:pt idx="1788">
                  <c:v>634.0</c:v>
                </c:pt>
                <c:pt idx="1789">
                  <c:v>635.0</c:v>
                </c:pt>
                <c:pt idx="1790">
                  <c:v>635.0</c:v>
                </c:pt>
                <c:pt idx="1791">
                  <c:v>635.0</c:v>
                </c:pt>
                <c:pt idx="1792">
                  <c:v>635.0</c:v>
                </c:pt>
                <c:pt idx="1793">
                  <c:v>635.0</c:v>
                </c:pt>
                <c:pt idx="1794">
                  <c:v>635.0</c:v>
                </c:pt>
                <c:pt idx="1795">
                  <c:v>635.0</c:v>
                </c:pt>
                <c:pt idx="1796">
                  <c:v>635.0</c:v>
                </c:pt>
                <c:pt idx="1797">
                  <c:v>635.0</c:v>
                </c:pt>
                <c:pt idx="1798">
                  <c:v>635.0</c:v>
                </c:pt>
                <c:pt idx="1799">
                  <c:v>635.0</c:v>
                </c:pt>
                <c:pt idx="1800">
                  <c:v>635.0</c:v>
                </c:pt>
                <c:pt idx="1801">
                  <c:v>635.0</c:v>
                </c:pt>
                <c:pt idx="1802">
                  <c:v>635.0</c:v>
                </c:pt>
                <c:pt idx="1803">
                  <c:v>635.0</c:v>
                </c:pt>
                <c:pt idx="1804">
                  <c:v>635.0</c:v>
                </c:pt>
                <c:pt idx="1805">
                  <c:v>635.0</c:v>
                </c:pt>
                <c:pt idx="1806">
                  <c:v>636.0</c:v>
                </c:pt>
                <c:pt idx="1807">
                  <c:v>636.0</c:v>
                </c:pt>
                <c:pt idx="1808">
                  <c:v>636.0</c:v>
                </c:pt>
                <c:pt idx="1809">
                  <c:v>636.0</c:v>
                </c:pt>
                <c:pt idx="1810">
                  <c:v>636.0</c:v>
                </c:pt>
                <c:pt idx="1811">
                  <c:v>637.0</c:v>
                </c:pt>
                <c:pt idx="1812">
                  <c:v>637.0</c:v>
                </c:pt>
                <c:pt idx="1813">
                  <c:v>637.0</c:v>
                </c:pt>
                <c:pt idx="1814">
                  <c:v>638.0</c:v>
                </c:pt>
                <c:pt idx="1815">
                  <c:v>638.0</c:v>
                </c:pt>
                <c:pt idx="1816">
                  <c:v>639.0</c:v>
                </c:pt>
                <c:pt idx="1817">
                  <c:v>640.0</c:v>
                </c:pt>
                <c:pt idx="1818">
                  <c:v>640.0</c:v>
                </c:pt>
                <c:pt idx="1819">
                  <c:v>640.0</c:v>
                </c:pt>
                <c:pt idx="1820">
                  <c:v>640.0</c:v>
                </c:pt>
                <c:pt idx="1821">
                  <c:v>641.0</c:v>
                </c:pt>
                <c:pt idx="1822">
                  <c:v>642.0</c:v>
                </c:pt>
                <c:pt idx="1823">
                  <c:v>642.0</c:v>
                </c:pt>
                <c:pt idx="1824">
                  <c:v>642.0</c:v>
                </c:pt>
                <c:pt idx="1825">
                  <c:v>643.0</c:v>
                </c:pt>
                <c:pt idx="1826">
                  <c:v>643.0</c:v>
                </c:pt>
                <c:pt idx="1827">
                  <c:v>644.0</c:v>
                </c:pt>
                <c:pt idx="1828">
                  <c:v>644.0</c:v>
                </c:pt>
                <c:pt idx="1829">
                  <c:v>644.0</c:v>
                </c:pt>
                <c:pt idx="1830">
                  <c:v>644.0</c:v>
                </c:pt>
                <c:pt idx="1831">
                  <c:v>644.0</c:v>
                </c:pt>
                <c:pt idx="1832">
                  <c:v>644.0</c:v>
                </c:pt>
                <c:pt idx="1833">
                  <c:v>644.0</c:v>
                </c:pt>
                <c:pt idx="1834">
                  <c:v>644.0</c:v>
                </c:pt>
                <c:pt idx="1835">
                  <c:v>644.0</c:v>
                </c:pt>
                <c:pt idx="1836">
                  <c:v>644.0</c:v>
                </c:pt>
                <c:pt idx="1837">
                  <c:v>644.0</c:v>
                </c:pt>
                <c:pt idx="1838">
                  <c:v>644.0</c:v>
                </c:pt>
                <c:pt idx="1839">
                  <c:v>644.0</c:v>
                </c:pt>
                <c:pt idx="1840">
                  <c:v>644.0</c:v>
                </c:pt>
                <c:pt idx="1841">
                  <c:v>645.0</c:v>
                </c:pt>
                <c:pt idx="1842">
                  <c:v>646.0</c:v>
                </c:pt>
                <c:pt idx="1843">
                  <c:v>647.0</c:v>
                </c:pt>
                <c:pt idx="1844">
                  <c:v>648.0</c:v>
                </c:pt>
                <c:pt idx="1845">
                  <c:v>648.0</c:v>
                </c:pt>
                <c:pt idx="1846">
                  <c:v>648.0</c:v>
                </c:pt>
                <c:pt idx="1847">
                  <c:v>648.0</c:v>
                </c:pt>
                <c:pt idx="1848">
                  <c:v>648.0</c:v>
                </c:pt>
                <c:pt idx="1849">
                  <c:v>648.0</c:v>
                </c:pt>
                <c:pt idx="1850">
                  <c:v>648.0</c:v>
                </c:pt>
                <c:pt idx="1851">
                  <c:v>648.0</c:v>
                </c:pt>
                <c:pt idx="1852">
                  <c:v>648.0</c:v>
                </c:pt>
                <c:pt idx="1853">
                  <c:v>648.0</c:v>
                </c:pt>
                <c:pt idx="1854">
                  <c:v>648.0</c:v>
                </c:pt>
                <c:pt idx="1855">
                  <c:v>649.0</c:v>
                </c:pt>
                <c:pt idx="1856">
                  <c:v>649.0</c:v>
                </c:pt>
                <c:pt idx="1857">
                  <c:v>649.0</c:v>
                </c:pt>
                <c:pt idx="1858">
                  <c:v>649.0</c:v>
                </c:pt>
                <c:pt idx="1859">
                  <c:v>649.0</c:v>
                </c:pt>
                <c:pt idx="1860">
                  <c:v>649.0</c:v>
                </c:pt>
                <c:pt idx="1861">
                  <c:v>649.0</c:v>
                </c:pt>
                <c:pt idx="1862">
                  <c:v>649.0</c:v>
                </c:pt>
                <c:pt idx="1863">
                  <c:v>649.0</c:v>
                </c:pt>
                <c:pt idx="1864">
                  <c:v>649.0</c:v>
                </c:pt>
                <c:pt idx="1865">
                  <c:v>649.0</c:v>
                </c:pt>
                <c:pt idx="1866">
                  <c:v>650.0</c:v>
                </c:pt>
                <c:pt idx="1867">
                  <c:v>650.0</c:v>
                </c:pt>
                <c:pt idx="1868">
                  <c:v>650.0</c:v>
                </c:pt>
                <c:pt idx="1869">
                  <c:v>650.0</c:v>
                </c:pt>
                <c:pt idx="1870">
                  <c:v>650.0</c:v>
                </c:pt>
                <c:pt idx="1871">
                  <c:v>650.0</c:v>
                </c:pt>
                <c:pt idx="1872">
                  <c:v>650.0</c:v>
                </c:pt>
                <c:pt idx="1873">
                  <c:v>651.0</c:v>
                </c:pt>
                <c:pt idx="1874">
                  <c:v>651.0</c:v>
                </c:pt>
                <c:pt idx="1875">
                  <c:v>652.0</c:v>
                </c:pt>
                <c:pt idx="1876">
                  <c:v>652.0</c:v>
                </c:pt>
                <c:pt idx="1877">
                  <c:v>652.0</c:v>
                </c:pt>
                <c:pt idx="1878">
                  <c:v>652.0</c:v>
                </c:pt>
                <c:pt idx="1879">
                  <c:v>652.0</c:v>
                </c:pt>
                <c:pt idx="1880">
                  <c:v>652.0</c:v>
                </c:pt>
                <c:pt idx="1881">
                  <c:v>652.0</c:v>
                </c:pt>
                <c:pt idx="1882">
                  <c:v>652.0</c:v>
                </c:pt>
                <c:pt idx="1883">
                  <c:v>653.0</c:v>
                </c:pt>
                <c:pt idx="1884">
                  <c:v>653.0</c:v>
                </c:pt>
                <c:pt idx="1885">
                  <c:v>654.0</c:v>
                </c:pt>
                <c:pt idx="1886">
                  <c:v>654.0</c:v>
                </c:pt>
                <c:pt idx="1887">
                  <c:v>654.0</c:v>
                </c:pt>
                <c:pt idx="1888">
                  <c:v>655.0</c:v>
                </c:pt>
                <c:pt idx="1889">
                  <c:v>656.0</c:v>
                </c:pt>
                <c:pt idx="1890">
                  <c:v>657.0</c:v>
                </c:pt>
                <c:pt idx="1891">
                  <c:v>657.0</c:v>
                </c:pt>
                <c:pt idx="1892">
                  <c:v>658.0</c:v>
                </c:pt>
                <c:pt idx="1893">
                  <c:v>658.0</c:v>
                </c:pt>
                <c:pt idx="1894">
                  <c:v>658.0</c:v>
                </c:pt>
                <c:pt idx="1895">
                  <c:v>658.0</c:v>
                </c:pt>
                <c:pt idx="1896">
                  <c:v>659.0</c:v>
                </c:pt>
                <c:pt idx="1897">
                  <c:v>659.0</c:v>
                </c:pt>
                <c:pt idx="1898">
                  <c:v>659.0</c:v>
                </c:pt>
                <c:pt idx="1899">
                  <c:v>659.0</c:v>
                </c:pt>
                <c:pt idx="1900">
                  <c:v>659.0</c:v>
                </c:pt>
                <c:pt idx="1901">
                  <c:v>659.0</c:v>
                </c:pt>
                <c:pt idx="1902">
                  <c:v>659.0</c:v>
                </c:pt>
                <c:pt idx="1903">
                  <c:v>659.0</c:v>
                </c:pt>
                <c:pt idx="1904">
                  <c:v>659.0</c:v>
                </c:pt>
                <c:pt idx="1905">
                  <c:v>660.0</c:v>
                </c:pt>
                <c:pt idx="1906">
                  <c:v>660.0</c:v>
                </c:pt>
                <c:pt idx="1907">
                  <c:v>661.0</c:v>
                </c:pt>
                <c:pt idx="1908">
                  <c:v>662.0</c:v>
                </c:pt>
                <c:pt idx="1909">
                  <c:v>663.0</c:v>
                </c:pt>
                <c:pt idx="1910">
                  <c:v>664.0</c:v>
                </c:pt>
                <c:pt idx="1911">
                  <c:v>664.0</c:v>
                </c:pt>
                <c:pt idx="1912">
                  <c:v>665.0</c:v>
                </c:pt>
                <c:pt idx="1913">
                  <c:v>665.0</c:v>
                </c:pt>
                <c:pt idx="1914">
                  <c:v>666.0</c:v>
                </c:pt>
                <c:pt idx="1915">
                  <c:v>667.0</c:v>
                </c:pt>
                <c:pt idx="1916">
                  <c:v>667.0</c:v>
                </c:pt>
                <c:pt idx="1917">
                  <c:v>668.0</c:v>
                </c:pt>
                <c:pt idx="1918">
                  <c:v>669.0</c:v>
                </c:pt>
                <c:pt idx="1919">
                  <c:v>669.0</c:v>
                </c:pt>
                <c:pt idx="1920">
                  <c:v>669.0</c:v>
                </c:pt>
                <c:pt idx="1921">
                  <c:v>670.0</c:v>
                </c:pt>
                <c:pt idx="1922">
                  <c:v>671.0</c:v>
                </c:pt>
                <c:pt idx="1923">
                  <c:v>672.0</c:v>
                </c:pt>
                <c:pt idx="1924">
                  <c:v>673.0</c:v>
                </c:pt>
                <c:pt idx="1925">
                  <c:v>673.0</c:v>
                </c:pt>
                <c:pt idx="1926">
                  <c:v>674.0</c:v>
                </c:pt>
                <c:pt idx="1927">
                  <c:v>675.0</c:v>
                </c:pt>
                <c:pt idx="1928">
                  <c:v>676.0</c:v>
                </c:pt>
                <c:pt idx="1929">
                  <c:v>676.0</c:v>
                </c:pt>
                <c:pt idx="1930">
                  <c:v>677.0</c:v>
                </c:pt>
                <c:pt idx="1931">
                  <c:v>678.0</c:v>
                </c:pt>
                <c:pt idx="1932">
                  <c:v>679.0</c:v>
                </c:pt>
                <c:pt idx="1933">
                  <c:v>679.0</c:v>
                </c:pt>
                <c:pt idx="1934">
                  <c:v>679.0</c:v>
                </c:pt>
                <c:pt idx="1935">
                  <c:v>680.0</c:v>
                </c:pt>
                <c:pt idx="1936">
                  <c:v>680.0</c:v>
                </c:pt>
                <c:pt idx="1937">
                  <c:v>680.0</c:v>
                </c:pt>
                <c:pt idx="1938">
                  <c:v>681.0</c:v>
                </c:pt>
                <c:pt idx="1939">
                  <c:v>681.0</c:v>
                </c:pt>
                <c:pt idx="1940">
                  <c:v>681.0</c:v>
                </c:pt>
                <c:pt idx="1941">
                  <c:v>681.0</c:v>
                </c:pt>
                <c:pt idx="1942">
                  <c:v>682.0</c:v>
                </c:pt>
                <c:pt idx="1943">
                  <c:v>682.0</c:v>
                </c:pt>
                <c:pt idx="1944">
                  <c:v>682.0</c:v>
                </c:pt>
                <c:pt idx="1945">
                  <c:v>683.0</c:v>
                </c:pt>
                <c:pt idx="1946">
                  <c:v>684.0</c:v>
                </c:pt>
                <c:pt idx="1947">
                  <c:v>684.0</c:v>
                </c:pt>
                <c:pt idx="1948">
                  <c:v>684.0</c:v>
                </c:pt>
                <c:pt idx="1949">
                  <c:v>684.0</c:v>
                </c:pt>
                <c:pt idx="1950">
                  <c:v>684.0</c:v>
                </c:pt>
                <c:pt idx="1951">
                  <c:v>685.0</c:v>
                </c:pt>
                <c:pt idx="1952">
                  <c:v>685.0</c:v>
                </c:pt>
                <c:pt idx="1953">
                  <c:v>686.0</c:v>
                </c:pt>
                <c:pt idx="1954">
                  <c:v>686.0</c:v>
                </c:pt>
                <c:pt idx="1955">
                  <c:v>687.0</c:v>
                </c:pt>
                <c:pt idx="1956">
                  <c:v>688.0</c:v>
                </c:pt>
                <c:pt idx="1957">
                  <c:v>688.0</c:v>
                </c:pt>
                <c:pt idx="1958">
                  <c:v>688.0</c:v>
                </c:pt>
                <c:pt idx="1959">
                  <c:v>688.0</c:v>
                </c:pt>
                <c:pt idx="1960">
                  <c:v>688.0</c:v>
                </c:pt>
                <c:pt idx="1961">
                  <c:v>689.0</c:v>
                </c:pt>
                <c:pt idx="1962">
                  <c:v>690.0</c:v>
                </c:pt>
                <c:pt idx="1963">
                  <c:v>690.0</c:v>
                </c:pt>
                <c:pt idx="1964">
                  <c:v>690.0</c:v>
                </c:pt>
                <c:pt idx="1965">
                  <c:v>690.0</c:v>
                </c:pt>
                <c:pt idx="1966">
                  <c:v>690.0</c:v>
                </c:pt>
                <c:pt idx="1967">
                  <c:v>690.0</c:v>
                </c:pt>
                <c:pt idx="1968">
                  <c:v>690.0</c:v>
                </c:pt>
                <c:pt idx="1969">
                  <c:v>690.0</c:v>
                </c:pt>
                <c:pt idx="1970">
                  <c:v>691.0</c:v>
                </c:pt>
                <c:pt idx="1971">
                  <c:v>692.0</c:v>
                </c:pt>
                <c:pt idx="1972">
                  <c:v>692.0</c:v>
                </c:pt>
                <c:pt idx="1973">
                  <c:v>693.0</c:v>
                </c:pt>
                <c:pt idx="1974">
                  <c:v>693.0</c:v>
                </c:pt>
                <c:pt idx="1975">
                  <c:v>693.0</c:v>
                </c:pt>
                <c:pt idx="1976">
                  <c:v>693.0</c:v>
                </c:pt>
                <c:pt idx="1977">
                  <c:v>694.0</c:v>
                </c:pt>
                <c:pt idx="1978">
                  <c:v>694.0</c:v>
                </c:pt>
                <c:pt idx="1979">
                  <c:v>695.0</c:v>
                </c:pt>
                <c:pt idx="1980">
                  <c:v>695.0</c:v>
                </c:pt>
                <c:pt idx="1981">
                  <c:v>695.0</c:v>
                </c:pt>
                <c:pt idx="1982">
                  <c:v>695.0</c:v>
                </c:pt>
                <c:pt idx="1983">
                  <c:v>695.0</c:v>
                </c:pt>
                <c:pt idx="1984">
                  <c:v>695.0</c:v>
                </c:pt>
                <c:pt idx="1985">
                  <c:v>695.0</c:v>
                </c:pt>
                <c:pt idx="1986">
                  <c:v>695.0</c:v>
                </c:pt>
                <c:pt idx="1987">
                  <c:v>695.0</c:v>
                </c:pt>
                <c:pt idx="1988">
                  <c:v>695.0</c:v>
                </c:pt>
                <c:pt idx="1989">
                  <c:v>695.0</c:v>
                </c:pt>
                <c:pt idx="1990">
                  <c:v>695.0</c:v>
                </c:pt>
                <c:pt idx="1991">
                  <c:v>695.0</c:v>
                </c:pt>
                <c:pt idx="1992">
                  <c:v>695.0</c:v>
                </c:pt>
                <c:pt idx="1993">
                  <c:v>695.0</c:v>
                </c:pt>
                <c:pt idx="1994">
                  <c:v>695.0</c:v>
                </c:pt>
                <c:pt idx="1995">
                  <c:v>695.0</c:v>
                </c:pt>
                <c:pt idx="1996">
                  <c:v>695.0</c:v>
                </c:pt>
                <c:pt idx="1997">
                  <c:v>695.0</c:v>
                </c:pt>
                <c:pt idx="1998">
                  <c:v>695.0</c:v>
                </c:pt>
                <c:pt idx="1999">
                  <c:v>695.0</c:v>
                </c:pt>
                <c:pt idx="2000">
                  <c:v>695.0</c:v>
                </c:pt>
                <c:pt idx="2001">
                  <c:v>696.0</c:v>
                </c:pt>
                <c:pt idx="2002">
                  <c:v>696.0</c:v>
                </c:pt>
                <c:pt idx="2003">
                  <c:v>696.0</c:v>
                </c:pt>
                <c:pt idx="2004">
                  <c:v>696.0</c:v>
                </c:pt>
                <c:pt idx="2005">
                  <c:v>697.0</c:v>
                </c:pt>
                <c:pt idx="2006">
                  <c:v>697.0</c:v>
                </c:pt>
                <c:pt idx="2007">
                  <c:v>697.0</c:v>
                </c:pt>
                <c:pt idx="2008">
                  <c:v>697.0</c:v>
                </c:pt>
                <c:pt idx="2009">
                  <c:v>697.0</c:v>
                </c:pt>
                <c:pt idx="2010">
                  <c:v>697.0</c:v>
                </c:pt>
                <c:pt idx="2011">
                  <c:v>697.0</c:v>
                </c:pt>
                <c:pt idx="2012">
                  <c:v>697.0</c:v>
                </c:pt>
                <c:pt idx="2013">
                  <c:v>697.0</c:v>
                </c:pt>
                <c:pt idx="2014">
                  <c:v>697.0</c:v>
                </c:pt>
                <c:pt idx="2015">
                  <c:v>697.0</c:v>
                </c:pt>
                <c:pt idx="2016">
                  <c:v>697.0</c:v>
                </c:pt>
                <c:pt idx="2017">
                  <c:v>697.0</c:v>
                </c:pt>
                <c:pt idx="2018">
                  <c:v>697.0</c:v>
                </c:pt>
                <c:pt idx="2019">
                  <c:v>698.0</c:v>
                </c:pt>
                <c:pt idx="2020">
                  <c:v>699.0</c:v>
                </c:pt>
                <c:pt idx="2021">
                  <c:v>700.0</c:v>
                </c:pt>
                <c:pt idx="2022">
                  <c:v>701.0</c:v>
                </c:pt>
                <c:pt idx="2023">
                  <c:v>702.0</c:v>
                </c:pt>
                <c:pt idx="2024">
                  <c:v>702.0</c:v>
                </c:pt>
                <c:pt idx="2025">
                  <c:v>702.0</c:v>
                </c:pt>
                <c:pt idx="2026">
                  <c:v>702.0</c:v>
                </c:pt>
                <c:pt idx="2027">
                  <c:v>703.0</c:v>
                </c:pt>
                <c:pt idx="2028">
                  <c:v>704.0</c:v>
                </c:pt>
                <c:pt idx="2029">
                  <c:v>704.0</c:v>
                </c:pt>
                <c:pt idx="2030">
                  <c:v>705.0</c:v>
                </c:pt>
                <c:pt idx="2031">
                  <c:v>706.0</c:v>
                </c:pt>
                <c:pt idx="2032">
                  <c:v>706.0</c:v>
                </c:pt>
                <c:pt idx="2033">
                  <c:v>707.0</c:v>
                </c:pt>
                <c:pt idx="2034">
                  <c:v>707.0</c:v>
                </c:pt>
                <c:pt idx="2035">
                  <c:v>707.0</c:v>
                </c:pt>
                <c:pt idx="2036">
                  <c:v>707.0</c:v>
                </c:pt>
                <c:pt idx="2037">
                  <c:v>707.0</c:v>
                </c:pt>
                <c:pt idx="2038">
                  <c:v>708.0</c:v>
                </c:pt>
                <c:pt idx="2039">
                  <c:v>708.0</c:v>
                </c:pt>
                <c:pt idx="2040">
                  <c:v>709.0</c:v>
                </c:pt>
                <c:pt idx="2041">
                  <c:v>710.0</c:v>
                </c:pt>
                <c:pt idx="2042">
                  <c:v>711.0</c:v>
                </c:pt>
                <c:pt idx="2043">
                  <c:v>711.0</c:v>
                </c:pt>
                <c:pt idx="2044">
                  <c:v>712.0</c:v>
                </c:pt>
                <c:pt idx="2045">
                  <c:v>712.0</c:v>
                </c:pt>
                <c:pt idx="2046">
                  <c:v>713.0</c:v>
                </c:pt>
                <c:pt idx="2047">
                  <c:v>714.0</c:v>
                </c:pt>
                <c:pt idx="2048">
                  <c:v>714.0</c:v>
                </c:pt>
                <c:pt idx="2049">
                  <c:v>714.0</c:v>
                </c:pt>
                <c:pt idx="2050">
                  <c:v>714.0</c:v>
                </c:pt>
                <c:pt idx="2051">
                  <c:v>715.0</c:v>
                </c:pt>
                <c:pt idx="2052">
                  <c:v>715.0</c:v>
                </c:pt>
                <c:pt idx="2053">
                  <c:v>715.0</c:v>
                </c:pt>
                <c:pt idx="2054">
                  <c:v>716.0</c:v>
                </c:pt>
                <c:pt idx="2055">
                  <c:v>717.0</c:v>
                </c:pt>
                <c:pt idx="2056">
                  <c:v>717.0</c:v>
                </c:pt>
                <c:pt idx="2057">
                  <c:v>717.0</c:v>
                </c:pt>
                <c:pt idx="2058">
                  <c:v>718.0</c:v>
                </c:pt>
                <c:pt idx="2059">
                  <c:v>719.0</c:v>
                </c:pt>
                <c:pt idx="2060">
                  <c:v>719.0</c:v>
                </c:pt>
                <c:pt idx="2061">
                  <c:v>720.0</c:v>
                </c:pt>
                <c:pt idx="2062">
                  <c:v>721.0</c:v>
                </c:pt>
                <c:pt idx="2063">
                  <c:v>721.0</c:v>
                </c:pt>
                <c:pt idx="2064">
                  <c:v>721.0</c:v>
                </c:pt>
                <c:pt idx="2065">
                  <c:v>721.0</c:v>
                </c:pt>
                <c:pt idx="2066">
                  <c:v>722.0</c:v>
                </c:pt>
                <c:pt idx="2067">
                  <c:v>723.0</c:v>
                </c:pt>
                <c:pt idx="2068">
                  <c:v>723.0</c:v>
                </c:pt>
                <c:pt idx="2069">
                  <c:v>723.0</c:v>
                </c:pt>
                <c:pt idx="2070">
                  <c:v>723.0</c:v>
                </c:pt>
                <c:pt idx="2071">
                  <c:v>724.0</c:v>
                </c:pt>
                <c:pt idx="2072">
                  <c:v>724.0</c:v>
                </c:pt>
                <c:pt idx="2073">
                  <c:v>724.0</c:v>
                </c:pt>
                <c:pt idx="2074">
                  <c:v>724.0</c:v>
                </c:pt>
                <c:pt idx="2075">
                  <c:v>725.0</c:v>
                </c:pt>
                <c:pt idx="2076">
                  <c:v>725.0</c:v>
                </c:pt>
                <c:pt idx="2077">
                  <c:v>726.0</c:v>
                </c:pt>
                <c:pt idx="2078">
                  <c:v>726.0</c:v>
                </c:pt>
                <c:pt idx="2079">
                  <c:v>726.0</c:v>
                </c:pt>
                <c:pt idx="2080">
                  <c:v>727.0</c:v>
                </c:pt>
                <c:pt idx="2081">
                  <c:v>727.0</c:v>
                </c:pt>
                <c:pt idx="2082">
                  <c:v>728.0</c:v>
                </c:pt>
                <c:pt idx="2083">
                  <c:v>729.0</c:v>
                </c:pt>
                <c:pt idx="2084">
                  <c:v>730.0</c:v>
                </c:pt>
                <c:pt idx="2085">
                  <c:v>730.0</c:v>
                </c:pt>
                <c:pt idx="2086">
                  <c:v>731.0</c:v>
                </c:pt>
                <c:pt idx="2087">
                  <c:v>732.0</c:v>
                </c:pt>
                <c:pt idx="2088">
                  <c:v>732.0</c:v>
                </c:pt>
                <c:pt idx="2089">
                  <c:v>732.0</c:v>
                </c:pt>
                <c:pt idx="2090">
                  <c:v>732.0</c:v>
                </c:pt>
                <c:pt idx="2091">
                  <c:v>732.0</c:v>
                </c:pt>
                <c:pt idx="2092">
                  <c:v>732.0</c:v>
                </c:pt>
                <c:pt idx="2093">
                  <c:v>732.0</c:v>
                </c:pt>
                <c:pt idx="2094">
                  <c:v>732.0</c:v>
                </c:pt>
                <c:pt idx="2095">
                  <c:v>732.0</c:v>
                </c:pt>
                <c:pt idx="2096">
                  <c:v>732.0</c:v>
                </c:pt>
                <c:pt idx="2097">
                  <c:v>732.0</c:v>
                </c:pt>
                <c:pt idx="2098">
                  <c:v>732.0</c:v>
                </c:pt>
                <c:pt idx="2099">
                  <c:v>732.0</c:v>
                </c:pt>
                <c:pt idx="2100">
                  <c:v>732.0</c:v>
                </c:pt>
                <c:pt idx="2101">
                  <c:v>733.0</c:v>
                </c:pt>
                <c:pt idx="2102">
                  <c:v>734.0</c:v>
                </c:pt>
                <c:pt idx="2103">
                  <c:v>735.0</c:v>
                </c:pt>
                <c:pt idx="2104">
                  <c:v>735.0</c:v>
                </c:pt>
                <c:pt idx="2105">
                  <c:v>735.0</c:v>
                </c:pt>
                <c:pt idx="2106">
                  <c:v>735.0</c:v>
                </c:pt>
                <c:pt idx="2107">
                  <c:v>736.0</c:v>
                </c:pt>
                <c:pt idx="2108">
                  <c:v>736.0</c:v>
                </c:pt>
                <c:pt idx="2109">
                  <c:v>736.0</c:v>
                </c:pt>
                <c:pt idx="2110">
                  <c:v>737.0</c:v>
                </c:pt>
                <c:pt idx="2111">
                  <c:v>738.0</c:v>
                </c:pt>
                <c:pt idx="2112">
                  <c:v>739.0</c:v>
                </c:pt>
                <c:pt idx="2113">
                  <c:v>740.0</c:v>
                </c:pt>
                <c:pt idx="2114">
                  <c:v>740.0</c:v>
                </c:pt>
                <c:pt idx="2115">
                  <c:v>740.0</c:v>
                </c:pt>
                <c:pt idx="2116">
                  <c:v>740.0</c:v>
                </c:pt>
                <c:pt idx="2117">
                  <c:v>741.0</c:v>
                </c:pt>
                <c:pt idx="2118">
                  <c:v>742.0</c:v>
                </c:pt>
                <c:pt idx="2119">
                  <c:v>743.0</c:v>
                </c:pt>
                <c:pt idx="2120">
                  <c:v>744.0</c:v>
                </c:pt>
                <c:pt idx="2121">
                  <c:v>744.0</c:v>
                </c:pt>
                <c:pt idx="2122">
                  <c:v>744.0</c:v>
                </c:pt>
                <c:pt idx="2123">
                  <c:v>745.0</c:v>
                </c:pt>
                <c:pt idx="2124">
                  <c:v>746.0</c:v>
                </c:pt>
                <c:pt idx="2125">
                  <c:v>746.0</c:v>
                </c:pt>
                <c:pt idx="2126">
                  <c:v>746.0</c:v>
                </c:pt>
                <c:pt idx="2127">
                  <c:v>746.0</c:v>
                </c:pt>
                <c:pt idx="2128">
                  <c:v>746.0</c:v>
                </c:pt>
                <c:pt idx="2129">
                  <c:v>746.0</c:v>
                </c:pt>
                <c:pt idx="2130">
                  <c:v>746.0</c:v>
                </c:pt>
                <c:pt idx="2131">
                  <c:v>747.0</c:v>
                </c:pt>
                <c:pt idx="2132">
                  <c:v>747.0</c:v>
                </c:pt>
                <c:pt idx="2133">
                  <c:v>747.0</c:v>
                </c:pt>
                <c:pt idx="2134">
                  <c:v>747.0</c:v>
                </c:pt>
                <c:pt idx="2135">
                  <c:v>747.0</c:v>
                </c:pt>
                <c:pt idx="2136">
                  <c:v>748.0</c:v>
                </c:pt>
                <c:pt idx="2137">
                  <c:v>748.0</c:v>
                </c:pt>
                <c:pt idx="2138">
                  <c:v>748.0</c:v>
                </c:pt>
                <c:pt idx="2139">
                  <c:v>748.0</c:v>
                </c:pt>
                <c:pt idx="2140">
                  <c:v>748.0</c:v>
                </c:pt>
                <c:pt idx="2141">
                  <c:v>748.0</c:v>
                </c:pt>
                <c:pt idx="2142">
                  <c:v>748.0</c:v>
                </c:pt>
                <c:pt idx="2143">
                  <c:v>749.0</c:v>
                </c:pt>
                <c:pt idx="2144">
                  <c:v>750.0</c:v>
                </c:pt>
                <c:pt idx="2145">
                  <c:v>750.0</c:v>
                </c:pt>
                <c:pt idx="2146">
                  <c:v>750.0</c:v>
                </c:pt>
                <c:pt idx="2147">
                  <c:v>750.0</c:v>
                </c:pt>
                <c:pt idx="2148">
                  <c:v>750.0</c:v>
                </c:pt>
                <c:pt idx="2149">
                  <c:v>750.0</c:v>
                </c:pt>
                <c:pt idx="2150">
                  <c:v>750.0</c:v>
                </c:pt>
                <c:pt idx="2151">
                  <c:v>750.0</c:v>
                </c:pt>
                <c:pt idx="2152">
                  <c:v>750.0</c:v>
                </c:pt>
                <c:pt idx="2153">
                  <c:v>751.0</c:v>
                </c:pt>
                <c:pt idx="2154">
                  <c:v>751.0</c:v>
                </c:pt>
                <c:pt idx="2155">
                  <c:v>751.0</c:v>
                </c:pt>
                <c:pt idx="2156">
                  <c:v>751.0</c:v>
                </c:pt>
                <c:pt idx="2157">
                  <c:v>751.0</c:v>
                </c:pt>
                <c:pt idx="2158">
                  <c:v>752.0</c:v>
                </c:pt>
                <c:pt idx="2159">
                  <c:v>753.0</c:v>
                </c:pt>
                <c:pt idx="2160">
                  <c:v>753.0</c:v>
                </c:pt>
                <c:pt idx="2161">
                  <c:v>754.0</c:v>
                </c:pt>
                <c:pt idx="2162">
                  <c:v>754.0</c:v>
                </c:pt>
                <c:pt idx="2163">
                  <c:v>754.0</c:v>
                </c:pt>
                <c:pt idx="2164">
                  <c:v>755.0</c:v>
                </c:pt>
                <c:pt idx="2165">
                  <c:v>756.0</c:v>
                </c:pt>
                <c:pt idx="2166">
                  <c:v>757.0</c:v>
                </c:pt>
                <c:pt idx="2167">
                  <c:v>758.0</c:v>
                </c:pt>
                <c:pt idx="2168">
                  <c:v>758.0</c:v>
                </c:pt>
                <c:pt idx="2169">
                  <c:v>758.0</c:v>
                </c:pt>
                <c:pt idx="2170">
                  <c:v>759.0</c:v>
                </c:pt>
                <c:pt idx="2171">
                  <c:v>759.0</c:v>
                </c:pt>
                <c:pt idx="2172">
                  <c:v>760.0</c:v>
                </c:pt>
                <c:pt idx="2173">
                  <c:v>761.0</c:v>
                </c:pt>
                <c:pt idx="2174">
                  <c:v>761.0</c:v>
                </c:pt>
                <c:pt idx="2175">
                  <c:v>761.0</c:v>
                </c:pt>
                <c:pt idx="2176">
                  <c:v>761.0</c:v>
                </c:pt>
                <c:pt idx="2177">
                  <c:v>762.0</c:v>
                </c:pt>
                <c:pt idx="2178">
                  <c:v>763.0</c:v>
                </c:pt>
                <c:pt idx="2179">
                  <c:v>763.0</c:v>
                </c:pt>
                <c:pt idx="2180">
                  <c:v>763.0</c:v>
                </c:pt>
                <c:pt idx="2181">
                  <c:v>763.0</c:v>
                </c:pt>
                <c:pt idx="2182">
                  <c:v>763.0</c:v>
                </c:pt>
                <c:pt idx="2183">
                  <c:v>764.0</c:v>
                </c:pt>
                <c:pt idx="2184">
                  <c:v>765.0</c:v>
                </c:pt>
                <c:pt idx="2185">
                  <c:v>766.0</c:v>
                </c:pt>
                <c:pt idx="2186">
                  <c:v>766.0</c:v>
                </c:pt>
                <c:pt idx="2187">
                  <c:v>766.0</c:v>
                </c:pt>
                <c:pt idx="2188">
                  <c:v>767.0</c:v>
                </c:pt>
                <c:pt idx="2189">
                  <c:v>768.0</c:v>
                </c:pt>
                <c:pt idx="2190">
                  <c:v>769.0</c:v>
                </c:pt>
                <c:pt idx="2191">
                  <c:v>770.0</c:v>
                </c:pt>
                <c:pt idx="2192">
                  <c:v>771.0</c:v>
                </c:pt>
                <c:pt idx="2193">
                  <c:v>772.0</c:v>
                </c:pt>
                <c:pt idx="2194">
                  <c:v>773.0</c:v>
                </c:pt>
                <c:pt idx="2195">
                  <c:v>774.0</c:v>
                </c:pt>
                <c:pt idx="2196">
                  <c:v>775.0</c:v>
                </c:pt>
                <c:pt idx="2197">
                  <c:v>775.0</c:v>
                </c:pt>
                <c:pt idx="2198">
                  <c:v>776.0</c:v>
                </c:pt>
                <c:pt idx="2199">
                  <c:v>777.0</c:v>
                </c:pt>
                <c:pt idx="2200">
                  <c:v>778.0</c:v>
                </c:pt>
                <c:pt idx="2201">
                  <c:v>779.0</c:v>
                </c:pt>
                <c:pt idx="2202">
                  <c:v>780.0</c:v>
                </c:pt>
                <c:pt idx="2203">
                  <c:v>781.0</c:v>
                </c:pt>
                <c:pt idx="2204">
                  <c:v>781.0</c:v>
                </c:pt>
                <c:pt idx="2205">
                  <c:v>781.0</c:v>
                </c:pt>
                <c:pt idx="2206">
                  <c:v>782.0</c:v>
                </c:pt>
                <c:pt idx="2207">
                  <c:v>783.0</c:v>
                </c:pt>
                <c:pt idx="2208">
                  <c:v>784.0</c:v>
                </c:pt>
                <c:pt idx="2209">
                  <c:v>785.0</c:v>
                </c:pt>
                <c:pt idx="2210">
                  <c:v>785.0</c:v>
                </c:pt>
                <c:pt idx="2211">
                  <c:v>786.0</c:v>
                </c:pt>
                <c:pt idx="2212">
                  <c:v>787.0</c:v>
                </c:pt>
                <c:pt idx="2213">
                  <c:v>788.0</c:v>
                </c:pt>
                <c:pt idx="2214">
                  <c:v>788.0</c:v>
                </c:pt>
                <c:pt idx="2215">
                  <c:v>788.0</c:v>
                </c:pt>
                <c:pt idx="2216">
                  <c:v>788.0</c:v>
                </c:pt>
                <c:pt idx="2217">
                  <c:v>789.0</c:v>
                </c:pt>
                <c:pt idx="2218">
                  <c:v>790.0</c:v>
                </c:pt>
                <c:pt idx="2219">
                  <c:v>790.0</c:v>
                </c:pt>
                <c:pt idx="2220">
                  <c:v>791.0</c:v>
                </c:pt>
                <c:pt idx="2221">
                  <c:v>791.0</c:v>
                </c:pt>
                <c:pt idx="2222">
                  <c:v>791.0</c:v>
                </c:pt>
                <c:pt idx="2223">
                  <c:v>791.0</c:v>
                </c:pt>
                <c:pt idx="2224">
                  <c:v>792.0</c:v>
                </c:pt>
                <c:pt idx="2225">
                  <c:v>792.0</c:v>
                </c:pt>
                <c:pt idx="2226">
                  <c:v>793.0</c:v>
                </c:pt>
                <c:pt idx="2227">
                  <c:v>793.0</c:v>
                </c:pt>
                <c:pt idx="2228">
                  <c:v>794.0</c:v>
                </c:pt>
                <c:pt idx="2229">
                  <c:v>795.0</c:v>
                </c:pt>
                <c:pt idx="2230">
                  <c:v>795.0</c:v>
                </c:pt>
                <c:pt idx="2231">
                  <c:v>795.0</c:v>
                </c:pt>
                <c:pt idx="2232">
                  <c:v>796.0</c:v>
                </c:pt>
                <c:pt idx="2233">
                  <c:v>796.0</c:v>
                </c:pt>
                <c:pt idx="2234">
                  <c:v>796.0</c:v>
                </c:pt>
                <c:pt idx="2235">
                  <c:v>796.0</c:v>
                </c:pt>
                <c:pt idx="2236">
                  <c:v>796.0</c:v>
                </c:pt>
                <c:pt idx="2237">
                  <c:v>796.0</c:v>
                </c:pt>
                <c:pt idx="2238">
                  <c:v>796.0</c:v>
                </c:pt>
                <c:pt idx="2239">
                  <c:v>797.0</c:v>
                </c:pt>
                <c:pt idx="2240">
                  <c:v>797.0</c:v>
                </c:pt>
                <c:pt idx="2241">
                  <c:v>797.0</c:v>
                </c:pt>
                <c:pt idx="2242">
                  <c:v>798.0</c:v>
                </c:pt>
                <c:pt idx="2243">
                  <c:v>798.0</c:v>
                </c:pt>
                <c:pt idx="2244">
                  <c:v>799.0</c:v>
                </c:pt>
                <c:pt idx="2245">
                  <c:v>800.0</c:v>
                </c:pt>
                <c:pt idx="2246">
                  <c:v>800.0</c:v>
                </c:pt>
                <c:pt idx="2247">
                  <c:v>800.0</c:v>
                </c:pt>
                <c:pt idx="2248">
                  <c:v>800.0</c:v>
                </c:pt>
                <c:pt idx="2249">
                  <c:v>801.0</c:v>
                </c:pt>
                <c:pt idx="2250">
                  <c:v>802.0</c:v>
                </c:pt>
                <c:pt idx="2251">
                  <c:v>803.0</c:v>
                </c:pt>
                <c:pt idx="2252">
                  <c:v>803.0</c:v>
                </c:pt>
                <c:pt idx="2253">
                  <c:v>803.0</c:v>
                </c:pt>
                <c:pt idx="2254">
                  <c:v>803.0</c:v>
                </c:pt>
                <c:pt idx="2255">
                  <c:v>804.0</c:v>
                </c:pt>
                <c:pt idx="2256">
                  <c:v>805.0</c:v>
                </c:pt>
                <c:pt idx="2257">
                  <c:v>805.0</c:v>
                </c:pt>
                <c:pt idx="2258">
                  <c:v>806.0</c:v>
                </c:pt>
                <c:pt idx="2259">
                  <c:v>807.0</c:v>
                </c:pt>
                <c:pt idx="2260">
                  <c:v>808.0</c:v>
                </c:pt>
                <c:pt idx="2261">
                  <c:v>808.0</c:v>
                </c:pt>
                <c:pt idx="2262">
                  <c:v>808.0</c:v>
                </c:pt>
                <c:pt idx="2263">
                  <c:v>808.0</c:v>
                </c:pt>
                <c:pt idx="2264">
                  <c:v>808.0</c:v>
                </c:pt>
                <c:pt idx="2265">
                  <c:v>808.0</c:v>
                </c:pt>
                <c:pt idx="2266">
                  <c:v>809.0</c:v>
                </c:pt>
                <c:pt idx="2267">
                  <c:v>809.0</c:v>
                </c:pt>
                <c:pt idx="2268">
                  <c:v>809.0</c:v>
                </c:pt>
                <c:pt idx="2269">
                  <c:v>809.0</c:v>
                </c:pt>
                <c:pt idx="2270">
                  <c:v>809.0</c:v>
                </c:pt>
                <c:pt idx="2271">
                  <c:v>810.0</c:v>
                </c:pt>
                <c:pt idx="2272">
                  <c:v>810.0</c:v>
                </c:pt>
                <c:pt idx="2273">
                  <c:v>810.0</c:v>
                </c:pt>
                <c:pt idx="2274">
                  <c:v>810.0</c:v>
                </c:pt>
                <c:pt idx="2275">
                  <c:v>810.0</c:v>
                </c:pt>
                <c:pt idx="2276">
                  <c:v>810.0</c:v>
                </c:pt>
                <c:pt idx="2277">
                  <c:v>811.0</c:v>
                </c:pt>
                <c:pt idx="2278">
                  <c:v>811.0</c:v>
                </c:pt>
                <c:pt idx="2279">
                  <c:v>811.0</c:v>
                </c:pt>
                <c:pt idx="2280">
                  <c:v>811.0</c:v>
                </c:pt>
                <c:pt idx="2281">
                  <c:v>811.0</c:v>
                </c:pt>
                <c:pt idx="2282">
                  <c:v>811.0</c:v>
                </c:pt>
                <c:pt idx="2283">
                  <c:v>811.0</c:v>
                </c:pt>
                <c:pt idx="2284">
                  <c:v>811.0</c:v>
                </c:pt>
                <c:pt idx="2285">
                  <c:v>811.0</c:v>
                </c:pt>
                <c:pt idx="2286">
                  <c:v>811.0</c:v>
                </c:pt>
                <c:pt idx="2287">
                  <c:v>811.0</c:v>
                </c:pt>
                <c:pt idx="2288">
                  <c:v>811.0</c:v>
                </c:pt>
                <c:pt idx="2289">
                  <c:v>811.0</c:v>
                </c:pt>
                <c:pt idx="2290">
                  <c:v>811.0</c:v>
                </c:pt>
                <c:pt idx="2291">
                  <c:v>811.0</c:v>
                </c:pt>
                <c:pt idx="2292">
                  <c:v>811.0</c:v>
                </c:pt>
                <c:pt idx="2293">
                  <c:v>812.0</c:v>
                </c:pt>
                <c:pt idx="2294">
                  <c:v>812.0</c:v>
                </c:pt>
                <c:pt idx="2295">
                  <c:v>812.0</c:v>
                </c:pt>
                <c:pt idx="2296">
                  <c:v>812.0</c:v>
                </c:pt>
                <c:pt idx="2297">
                  <c:v>812.0</c:v>
                </c:pt>
                <c:pt idx="2298">
                  <c:v>812.0</c:v>
                </c:pt>
                <c:pt idx="2299">
                  <c:v>812.0</c:v>
                </c:pt>
                <c:pt idx="2300">
                  <c:v>812.0</c:v>
                </c:pt>
                <c:pt idx="2301">
                  <c:v>812.0</c:v>
                </c:pt>
                <c:pt idx="2302">
                  <c:v>813.0</c:v>
                </c:pt>
                <c:pt idx="2303">
                  <c:v>814.0</c:v>
                </c:pt>
                <c:pt idx="2304">
                  <c:v>814.0</c:v>
                </c:pt>
                <c:pt idx="2305">
                  <c:v>814.0</c:v>
                </c:pt>
                <c:pt idx="2306">
                  <c:v>814.0</c:v>
                </c:pt>
                <c:pt idx="2307">
                  <c:v>814.0</c:v>
                </c:pt>
                <c:pt idx="2308">
                  <c:v>814.0</c:v>
                </c:pt>
                <c:pt idx="2309">
                  <c:v>814.0</c:v>
                </c:pt>
                <c:pt idx="2310">
                  <c:v>814.0</c:v>
                </c:pt>
                <c:pt idx="2311">
                  <c:v>814.0</c:v>
                </c:pt>
                <c:pt idx="2312">
                  <c:v>814.0</c:v>
                </c:pt>
                <c:pt idx="2313">
                  <c:v>815.0</c:v>
                </c:pt>
                <c:pt idx="2314">
                  <c:v>816.0</c:v>
                </c:pt>
                <c:pt idx="2315">
                  <c:v>816.0</c:v>
                </c:pt>
                <c:pt idx="2316">
                  <c:v>817.0</c:v>
                </c:pt>
                <c:pt idx="2317">
                  <c:v>818.0</c:v>
                </c:pt>
                <c:pt idx="2318">
                  <c:v>818.0</c:v>
                </c:pt>
                <c:pt idx="2319">
                  <c:v>818.0</c:v>
                </c:pt>
                <c:pt idx="2320">
                  <c:v>818.0</c:v>
                </c:pt>
                <c:pt idx="2321">
                  <c:v>819.0</c:v>
                </c:pt>
                <c:pt idx="2322">
                  <c:v>820.0</c:v>
                </c:pt>
                <c:pt idx="2323">
                  <c:v>821.0</c:v>
                </c:pt>
                <c:pt idx="2324">
                  <c:v>822.0</c:v>
                </c:pt>
                <c:pt idx="2325">
                  <c:v>822.0</c:v>
                </c:pt>
                <c:pt idx="2326">
                  <c:v>822.0</c:v>
                </c:pt>
                <c:pt idx="2327">
                  <c:v>823.0</c:v>
                </c:pt>
                <c:pt idx="2328">
                  <c:v>824.0</c:v>
                </c:pt>
                <c:pt idx="2329">
                  <c:v>824.0</c:v>
                </c:pt>
                <c:pt idx="2330">
                  <c:v>825.0</c:v>
                </c:pt>
                <c:pt idx="2331">
                  <c:v>825.0</c:v>
                </c:pt>
                <c:pt idx="2332">
                  <c:v>826.0</c:v>
                </c:pt>
                <c:pt idx="2333">
                  <c:v>826.0</c:v>
                </c:pt>
                <c:pt idx="2334">
                  <c:v>826.0</c:v>
                </c:pt>
                <c:pt idx="2335">
                  <c:v>826.0</c:v>
                </c:pt>
                <c:pt idx="2336">
                  <c:v>826.0</c:v>
                </c:pt>
                <c:pt idx="2337">
                  <c:v>826.0</c:v>
                </c:pt>
                <c:pt idx="2338">
                  <c:v>826.0</c:v>
                </c:pt>
                <c:pt idx="2339">
                  <c:v>826.0</c:v>
                </c:pt>
                <c:pt idx="2340">
                  <c:v>827.0</c:v>
                </c:pt>
                <c:pt idx="2341">
                  <c:v>827.0</c:v>
                </c:pt>
                <c:pt idx="2342">
                  <c:v>827.0</c:v>
                </c:pt>
                <c:pt idx="2343">
                  <c:v>828.0</c:v>
                </c:pt>
                <c:pt idx="2344">
                  <c:v>828.0</c:v>
                </c:pt>
                <c:pt idx="2345">
                  <c:v>829.0</c:v>
                </c:pt>
                <c:pt idx="2346">
                  <c:v>830.0</c:v>
                </c:pt>
                <c:pt idx="2347">
                  <c:v>830.0</c:v>
                </c:pt>
                <c:pt idx="2348">
                  <c:v>830.0</c:v>
                </c:pt>
                <c:pt idx="2349">
                  <c:v>831.0</c:v>
                </c:pt>
                <c:pt idx="2350">
                  <c:v>831.0</c:v>
                </c:pt>
                <c:pt idx="2351">
                  <c:v>831.0</c:v>
                </c:pt>
                <c:pt idx="2352">
                  <c:v>831.0</c:v>
                </c:pt>
                <c:pt idx="2353">
                  <c:v>831.0</c:v>
                </c:pt>
                <c:pt idx="2354">
                  <c:v>831.0</c:v>
                </c:pt>
                <c:pt idx="2355">
                  <c:v>831.0</c:v>
                </c:pt>
                <c:pt idx="2356">
                  <c:v>831.0</c:v>
                </c:pt>
                <c:pt idx="2357">
                  <c:v>831.0</c:v>
                </c:pt>
                <c:pt idx="2358">
                  <c:v>831.0</c:v>
                </c:pt>
                <c:pt idx="2359">
                  <c:v>831.0</c:v>
                </c:pt>
                <c:pt idx="2360">
                  <c:v>831.0</c:v>
                </c:pt>
                <c:pt idx="2361">
                  <c:v>831.0</c:v>
                </c:pt>
                <c:pt idx="2362">
                  <c:v>831.0</c:v>
                </c:pt>
                <c:pt idx="2363">
                  <c:v>831.0</c:v>
                </c:pt>
                <c:pt idx="2364">
                  <c:v>831.0</c:v>
                </c:pt>
                <c:pt idx="2365">
                  <c:v>831.0</c:v>
                </c:pt>
                <c:pt idx="2366">
                  <c:v>831.0</c:v>
                </c:pt>
                <c:pt idx="2367">
                  <c:v>831.0</c:v>
                </c:pt>
                <c:pt idx="2368">
                  <c:v>831.0</c:v>
                </c:pt>
                <c:pt idx="2369">
                  <c:v>831.0</c:v>
                </c:pt>
                <c:pt idx="2370">
                  <c:v>831.0</c:v>
                </c:pt>
                <c:pt idx="2371">
                  <c:v>831.0</c:v>
                </c:pt>
                <c:pt idx="2372">
                  <c:v>831.0</c:v>
                </c:pt>
                <c:pt idx="2373">
                  <c:v>832.0</c:v>
                </c:pt>
                <c:pt idx="2374">
                  <c:v>832.0</c:v>
                </c:pt>
                <c:pt idx="2375">
                  <c:v>833.0</c:v>
                </c:pt>
                <c:pt idx="2376">
                  <c:v>833.0</c:v>
                </c:pt>
                <c:pt idx="2377">
                  <c:v>834.0</c:v>
                </c:pt>
                <c:pt idx="2378">
                  <c:v>835.0</c:v>
                </c:pt>
                <c:pt idx="2379">
                  <c:v>835.0</c:v>
                </c:pt>
                <c:pt idx="2380">
                  <c:v>835.0</c:v>
                </c:pt>
                <c:pt idx="2381">
                  <c:v>835.0</c:v>
                </c:pt>
                <c:pt idx="2382">
                  <c:v>835.0</c:v>
                </c:pt>
                <c:pt idx="2383">
                  <c:v>836.0</c:v>
                </c:pt>
                <c:pt idx="2384">
                  <c:v>837.0</c:v>
                </c:pt>
                <c:pt idx="2385">
                  <c:v>837.0</c:v>
                </c:pt>
                <c:pt idx="2386">
                  <c:v>838.0</c:v>
                </c:pt>
                <c:pt idx="2387">
                  <c:v>838.0</c:v>
                </c:pt>
                <c:pt idx="2388">
                  <c:v>838.0</c:v>
                </c:pt>
                <c:pt idx="2389">
                  <c:v>838.0</c:v>
                </c:pt>
                <c:pt idx="2390">
                  <c:v>838.0</c:v>
                </c:pt>
                <c:pt idx="2391">
                  <c:v>838.0</c:v>
                </c:pt>
                <c:pt idx="2392">
                  <c:v>839.0</c:v>
                </c:pt>
                <c:pt idx="2393">
                  <c:v>839.0</c:v>
                </c:pt>
                <c:pt idx="2394">
                  <c:v>839.0</c:v>
                </c:pt>
                <c:pt idx="2395">
                  <c:v>840.0</c:v>
                </c:pt>
                <c:pt idx="2396">
                  <c:v>841.0</c:v>
                </c:pt>
                <c:pt idx="2397">
                  <c:v>841.0</c:v>
                </c:pt>
                <c:pt idx="2398">
                  <c:v>841.0</c:v>
                </c:pt>
                <c:pt idx="2399">
                  <c:v>842.0</c:v>
                </c:pt>
                <c:pt idx="2400">
                  <c:v>842.0</c:v>
                </c:pt>
                <c:pt idx="2401">
                  <c:v>843.0</c:v>
                </c:pt>
                <c:pt idx="2402">
                  <c:v>844.0</c:v>
                </c:pt>
                <c:pt idx="2403">
                  <c:v>845.0</c:v>
                </c:pt>
                <c:pt idx="2404">
                  <c:v>845.0</c:v>
                </c:pt>
                <c:pt idx="2405">
                  <c:v>845.0</c:v>
                </c:pt>
                <c:pt idx="2406">
                  <c:v>845.0</c:v>
                </c:pt>
                <c:pt idx="2407">
                  <c:v>845.0</c:v>
                </c:pt>
                <c:pt idx="2408">
                  <c:v>846.0</c:v>
                </c:pt>
                <c:pt idx="2409">
                  <c:v>847.0</c:v>
                </c:pt>
                <c:pt idx="2410">
                  <c:v>847.0</c:v>
                </c:pt>
                <c:pt idx="2411">
                  <c:v>847.0</c:v>
                </c:pt>
                <c:pt idx="2412">
                  <c:v>847.0</c:v>
                </c:pt>
                <c:pt idx="2413">
                  <c:v>848.0</c:v>
                </c:pt>
                <c:pt idx="2414">
                  <c:v>848.0</c:v>
                </c:pt>
                <c:pt idx="2415">
                  <c:v>848.0</c:v>
                </c:pt>
                <c:pt idx="2416">
                  <c:v>849.0</c:v>
                </c:pt>
                <c:pt idx="2417">
                  <c:v>849.0</c:v>
                </c:pt>
                <c:pt idx="2418">
                  <c:v>849.0</c:v>
                </c:pt>
                <c:pt idx="2419">
                  <c:v>849.0</c:v>
                </c:pt>
                <c:pt idx="2420">
                  <c:v>849.0</c:v>
                </c:pt>
                <c:pt idx="2421">
                  <c:v>849.0</c:v>
                </c:pt>
                <c:pt idx="2422">
                  <c:v>849.0</c:v>
                </c:pt>
                <c:pt idx="2423">
                  <c:v>849.0</c:v>
                </c:pt>
                <c:pt idx="2424">
                  <c:v>850.0</c:v>
                </c:pt>
                <c:pt idx="2425">
                  <c:v>851.0</c:v>
                </c:pt>
                <c:pt idx="2426">
                  <c:v>851.0</c:v>
                </c:pt>
                <c:pt idx="2427">
                  <c:v>852.0</c:v>
                </c:pt>
                <c:pt idx="2428">
                  <c:v>852.0</c:v>
                </c:pt>
                <c:pt idx="2429">
                  <c:v>853.0</c:v>
                </c:pt>
                <c:pt idx="2430">
                  <c:v>853.0</c:v>
                </c:pt>
                <c:pt idx="2431">
                  <c:v>854.0</c:v>
                </c:pt>
                <c:pt idx="2432">
                  <c:v>855.0</c:v>
                </c:pt>
                <c:pt idx="2433">
                  <c:v>855.0</c:v>
                </c:pt>
                <c:pt idx="2434">
                  <c:v>856.0</c:v>
                </c:pt>
                <c:pt idx="2435">
                  <c:v>856.0</c:v>
                </c:pt>
                <c:pt idx="2436">
                  <c:v>856.0</c:v>
                </c:pt>
                <c:pt idx="2437">
                  <c:v>856.0</c:v>
                </c:pt>
                <c:pt idx="2438">
                  <c:v>856.0</c:v>
                </c:pt>
                <c:pt idx="2439">
                  <c:v>856.0</c:v>
                </c:pt>
                <c:pt idx="2440">
                  <c:v>856.0</c:v>
                </c:pt>
                <c:pt idx="2441">
                  <c:v>856.0</c:v>
                </c:pt>
                <c:pt idx="2442">
                  <c:v>857.0</c:v>
                </c:pt>
                <c:pt idx="2443">
                  <c:v>857.0</c:v>
                </c:pt>
                <c:pt idx="2444">
                  <c:v>857.0</c:v>
                </c:pt>
                <c:pt idx="2445">
                  <c:v>857.0</c:v>
                </c:pt>
                <c:pt idx="2446">
                  <c:v>857.0</c:v>
                </c:pt>
                <c:pt idx="2447">
                  <c:v>857.0</c:v>
                </c:pt>
                <c:pt idx="2448">
                  <c:v>858.0</c:v>
                </c:pt>
                <c:pt idx="2449">
                  <c:v>858.0</c:v>
                </c:pt>
                <c:pt idx="2450">
                  <c:v>858.0</c:v>
                </c:pt>
                <c:pt idx="2451">
                  <c:v>858.0</c:v>
                </c:pt>
                <c:pt idx="2452">
                  <c:v>858.0</c:v>
                </c:pt>
                <c:pt idx="2453">
                  <c:v>858.0</c:v>
                </c:pt>
                <c:pt idx="2454">
                  <c:v>859.0</c:v>
                </c:pt>
                <c:pt idx="2455">
                  <c:v>859.0</c:v>
                </c:pt>
                <c:pt idx="2456">
                  <c:v>860.0</c:v>
                </c:pt>
                <c:pt idx="2457">
                  <c:v>861.0</c:v>
                </c:pt>
                <c:pt idx="2458">
                  <c:v>862.0</c:v>
                </c:pt>
                <c:pt idx="2459">
                  <c:v>863.0</c:v>
                </c:pt>
                <c:pt idx="2460">
                  <c:v>864.0</c:v>
                </c:pt>
                <c:pt idx="2461">
                  <c:v>865.0</c:v>
                </c:pt>
                <c:pt idx="2462">
                  <c:v>865.0</c:v>
                </c:pt>
                <c:pt idx="2463">
                  <c:v>865.0</c:v>
                </c:pt>
                <c:pt idx="2464">
                  <c:v>866.0</c:v>
                </c:pt>
                <c:pt idx="2465">
                  <c:v>867.0</c:v>
                </c:pt>
                <c:pt idx="2466">
                  <c:v>867.0</c:v>
                </c:pt>
                <c:pt idx="2467">
                  <c:v>867.0</c:v>
                </c:pt>
                <c:pt idx="2468">
                  <c:v>868.0</c:v>
                </c:pt>
                <c:pt idx="2469">
                  <c:v>869.0</c:v>
                </c:pt>
                <c:pt idx="2470">
                  <c:v>869.0</c:v>
                </c:pt>
                <c:pt idx="2471">
                  <c:v>869.0</c:v>
                </c:pt>
                <c:pt idx="2472">
                  <c:v>869.0</c:v>
                </c:pt>
                <c:pt idx="2473">
                  <c:v>869.0</c:v>
                </c:pt>
                <c:pt idx="2474">
                  <c:v>869.0</c:v>
                </c:pt>
                <c:pt idx="2475">
                  <c:v>870.0</c:v>
                </c:pt>
                <c:pt idx="2476">
                  <c:v>870.0</c:v>
                </c:pt>
                <c:pt idx="2477">
                  <c:v>871.0</c:v>
                </c:pt>
                <c:pt idx="2478">
                  <c:v>872.0</c:v>
                </c:pt>
                <c:pt idx="2479">
                  <c:v>872.0</c:v>
                </c:pt>
                <c:pt idx="2480">
                  <c:v>872.0</c:v>
                </c:pt>
                <c:pt idx="2481">
                  <c:v>872.0</c:v>
                </c:pt>
                <c:pt idx="2482">
                  <c:v>872.0</c:v>
                </c:pt>
                <c:pt idx="2483">
                  <c:v>872.0</c:v>
                </c:pt>
                <c:pt idx="2484">
                  <c:v>872.0</c:v>
                </c:pt>
                <c:pt idx="2485">
                  <c:v>872.0</c:v>
                </c:pt>
                <c:pt idx="2486">
                  <c:v>872.0</c:v>
                </c:pt>
                <c:pt idx="2487">
                  <c:v>872.0</c:v>
                </c:pt>
                <c:pt idx="2488">
                  <c:v>872.0</c:v>
                </c:pt>
                <c:pt idx="2489">
                  <c:v>872.0</c:v>
                </c:pt>
                <c:pt idx="2490">
                  <c:v>872.0</c:v>
                </c:pt>
                <c:pt idx="2491">
                  <c:v>872.0</c:v>
                </c:pt>
                <c:pt idx="2492">
                  <c:v>872.0</c:v>
                </c:pt>
                <c:pt idx="2493">
                  <c:v>873.0</c:v>
                </c:pt>
                <c:pt idx="2494">
                  <c:v>873.0</c:v>
                </c:pt>
                <c:pt idx="2495">
                  <c:v>873.0</c:v>
                </c:pt>
                <c:pt idx="2496">
                  <c:v>874.0</c:v>
                </c:pt>
                <c:pt idx="2497">
                  <c:v>874.0</c:v>
                </c:pt>
                <c:pt idx="2498">
                  <c:v>875.0</c:v>
                </c:pt>
                <c:pt idx="2499">
                  <c:v>876.0</c:v>
                </c:pt>
                <c:pt idx="2500">
                  <c:v>876.0</c:v>
                </c:pt>
                <c:pt idx="2501">
                  <c:v>877.0</c:v>
                </c:pt>
                <c:pt idx="2502">
                  <c:v>878.0</c:v>
                </c:pt>
                <c:pt idx="2503">
                  <c:v>878.0</c:v>
                </c:pt>
                <c:pt idx="2504">
                  <c:v>878.0</c:v>
                </c:pt>
                <c:pt idx="2505">
                  <c:v>878.0</c:v>
                </c:pt>
                <c:pt idx="2506">
                  <c:v>879.0</c:v>
                </c:pt>
                <c:pt idx="2507">
                  <c:v>880.0</c:v>
                </c:pt>
                <c:pt idx="2508">
                  <c:v>880.0</c:v>
                </c:pt>
                <c:pt idx="2509">
                  <c:v>880.0</c:v>
                </c:pt>
                <c:pt idx="2510">
                  <c:v>880.0</c:v>
                </c:pt>
                <c:pt idx="2511">
                  <c:v>880.0</c:v>
                </c:pt>
                <c:pt idx="2512">
                  <c:v>881.0</c:v>
                </c:pt>
                <c:pt idx="2513">
                  <c:v>881.0</c:v>
                </c:pt>
                <c:pt idx="2514">
                  <c:v>881.0</c:v>
                </c:pt>
                <c:pt idx="2515">
                  <c:v>882.0</c:v>
                </c:pt>
                <c:pt idx="2516">
                  <c:v>882.0</c:v>
                </c:pt>
                <c:pt idx="2517">
                  <c:v>882.0</c:v>
                </c:pt>
                <c:pt idx="2518">
                  <c:v>882.0</c:v>
                </c:pt>
                <c:pt idx="2519">
                  <c:v>882.0</c:v>
                </c:pt>
                <c:pt idx="2520">
                  <c:v>882.0</c:v>
                </c:pt>
                <c:pt idx="2521">
                  <c:v>882.0</c:v>
                </c:pt>
                <c:pt idx="2522">
                  <c:v>883.0</c:v>
                </c:pt>
                <c:pt idx="2523">
                  <c:v>883.0</c:v>
                </c:pt>
                <c:pt idx="2524">
                  <c:v>884.0</c:v>
                </c:pt>
                <c:pt idx="2525">
                  <c:v>884.0</c:v>
                </c:pt>
                <c:pt idx="2526">
                  <c:v>885.0</c:v>
                </c:pt>
                <c:pt idx="2527">
                  <c:v>886.0</c:v>
                </c:pt>
                <c:pt idx="2528">
                  <c:v>886.0</c:v>
                </c:pt>
                <c:pt idx="2529">
                  <c:v>886.0</c:v>
                </c:pt>
                <c:pt idx="2530">
                  <c:v>887.0</c:v>
                </c:pt>
                <c:pt idx="2531">
                  <c:v>887.0</c:v>
                </c:pt>
                <c:pt idx="2532">
                  <c:v>888.0</c:v>
                </c:pt>
                <c:pt idx="2533">
                  <c:v>889.0</c:v>
                </c:pt>
                <c:pt idx="2534">
                  <c:v>889.0</c:v>
                </c:pt>
                <c:pt idx="2535">
                  <c:v>890.0</c:v>
                </c:pt>
                <c:pt idx="2536">
                  <c:v>891.0</c:v>
                </c:pt>
                <c:pt idx="2537">
                  <c:v>891.0</c:v>
                </c:pt>
                <c:pt idx="2538">
                  <c:v>891.0</c:v>
                </c:pt>
                <c:pt idx="2539">
                  <c:v>892.0</c:v>
                </c:pt>
                <c:pt idx="2540">
                  <c:v>892.0</c:v>
                </c:pt>
                <c:pt idx="2541">
                  <c:v>893.0</c:v>
                </c:pt>
                <c:pt idx="2542">
                  <c:v>893.0</c:v>
                </c:pt>
                <c:pt idx="2543">
                  <c:v>893.0</c:v>
                </c:pt>
                <c:pt idx="2544">
                  <c:v>894.0</c:v>
                </c:pt>
                <c:pt idx="2545">
                  <c:v>895.0</c:v>
                </c:pt>
                <c:pt idx="2546">
                  <c:v>895.0</c:v>
                </c:pt>
                <c:pt idx="2547">
                  <c:v>895.0</c:v>
                </c:pt>
                <c:pt idx="2548">
                  <c:v>895.0</c:v>
                </c:pt>
                <c:pt idx="2549">
                  <c:v>895.0</c:v>
                </c:pt>
                <c:pt idx="2550">
                  <c:v>896.0</c:v>
                </c:pt>
                <c:pt idx="2551">
                  <c:v>897.0</c:v>
                </c:pt>
                <c:pt idx="2552">
                  <c:v>898.0</c:v>
                </c:pt>
                <c:pt idx="2553">
                  <c:v>898.0</c:v>
                </c:pt>
                <c:pt idx="2554">
                  <c:v>899.0</c:v>
                </c:pt>
                <c:pt idx="2555">
                  <c:v>899.0</c:v>
                </c:pt>
                <c:pt idx="2556">
                  <c:v>899.0</c:v>
                </c:pt>
                <c:pt idx="2557">
                  <c:v>900.0</c:v>
                </c:pt>
                <c:pt idx="2558">
                  <c:v>901.0</c:v>
                </c:pt>
                <c:pt idx="2559">
                  <c:v>902.0</c:v>
                </c:pt>
                <c:pt idx="2560">
                  <c:v>902.0</c:v>
                </c:pt>
                <c:pt idx="2561">
                  <c:v>903.0</c:v>
                </c:pt>
                <c:pt idx="2562">
                  <c:v>903.0</c:v>
                </c:pt>
                <c:pt idx="2563">
                  <c:v>904.0</c:v>
                </c:pt>
                <c:pt idx="2564">
                  <c:v>905.0</c:v>
                </c:pt>
                <c:pt idx="2565">
                  <c:v>905.0</c:v>
                </c:pt>
                <c:pt idx="2566">
                  <c:v>906.0</c:v>
                </c:pt>
                <c:pt idx="2567">
                  <c:v>906.0</c:v>
                </c:pt>
                <c:pt idx="2568">
                  <c:v>907.0</c:v>
                </c:pt>
                <c:pt idx="2569">
                  <c:v>907.0</c:v>
                </c:pt>
                <c:pt idx="2570">
                  <c:v>907.0</c:v>
                </c:pt>
                <c:pt idx="2571">
                  <c:v>907.0</c:v>
                </c:pt>
                <c:pt idx="2572">
                  <c:v>908.0</c:v>
                </c:pt>
                <c:pt idx="2573">
                  <c:v>909.0</c:v>
                </c:pt>
                <c:pt idx="2574">
                  <c:v>909.0</c:v>
                </c:pt>
                <c:pt idx="2575">
                  <c:v>910.0</c:v>
                </c:pt>
                <c:pt idx="2576">
                  <c:v>911.0</c:v>
                </c:pt>
                <c:pt idx="2577">
                  <c:v>911.0</c:v>
                </c:pt>
                <c:pt idx="2578">
                  <c:v>911.0</c:v>
                </c:pt>
                <c:pt idx="2579">
                  <c:v>911.0</c:v>
                </c:pt>
                <c:pt idx="2580">
                  <c:v>911.0</c:v>
                </c:pt>
                <c:pt idx="2581">
                  <c:v>911.0</c:v>
                </c:pt>
                <c:pt idx="2582">
                  <c:v>911.0</c:v>
                </c:pt>
                <c:pt idx="2583">
                  <c:v>911.0</c:v>
                </c:pt>
                <c:pt idx="2584">
                  <c:v>911.0</c:v>
                </c:pt>
                <c:pt idx="2585">
                  <c:v>912.0</c:v>
                </c:pt>
                <c:pt idx="2586">
                  <c:v>913.0</c:v>
                </c:pt>
                <c:pt idx="2587">
                  <c:v>913.0</c:v>
                </c:pt>
                <c:pt idx="2588">
                  <c:v>913.0</c:v>
                </c:pt>
                <c:pt idx="2589">
                  <c:v>913.0</c:v>
                </c:pt>
                <c:pt idx="2590">
                  <c:v>913.0</c:v>
                </c:pt>
                <c:pt idx="2591">
                  <c:v>913.0</c:v>
                </c:pt>
                <c:pt idx="2592">
                  <c:v>913.0</c:v>
                </c:pt>
                <c:pt idx="2593">
                  <c:v>913.0</c:v>
                </c:pt>
                <c:pt idx="2594">
                  <c:v>913.0</c:v>
                </c:pt>
                <c:pt idx="2595">
                  <c:v>913.0</c:v>
                </c:pt>
                <c:pt idx="2596">
                  <c:v>913.0</c:v>
                </c:pt>
                <c:pt idx="2597">
                  <c:v>913.0</c:v>
                </c:pt>
                <c:pt idx="2598">
                  <c:v>913.0</c:v>
                </c:pt>
                <c:pt idx="2599">
                  <c:v>913.0</c:v>
                </c:pt>
                <c:pt idx="2600">
                  <c:v>913.0</c:v>
                </c:pt>
                <c:pt idx="2601">
                  <c:v>913.0</c:v>
                </c:pt>
                <c:pt idx="2602">
                  <c:v>913.0</c:v>
                </c:pt>
                <c:pt idx="2603">
                  <c:v>913.0</c:v>
                </c:pt>
                <c:pt idx="2604">
                  <c:v>913.0</c:v>
                </c:pt>
                <c:pt idx="2605">
                  <c:v>914.0</c:v>
                </c:pt>
                <c:pt idx="2606">
                  <c:v>914.0</c:v>
                </c:pt>
                <c:pt idx="2607">
                  <c:v>914.0</c:v>
                </c:pt>
                <c:pt idx="2608">
                  <c:v>915.0</c:v>
                </c:pt>
                <c:pt idx="2609">
                  <c:v>915.0</c:v>
                </c:pt>
                <c:pt idx="2610">
                  <c:v>915.0</c:v>
                </c:pt>
                <c:pt idx="2611">
                  <c:v>915.0</c:v>
                </c:pt>
                <c:pt idx="2612">
                  <c:v>915.0</c:v>
                </c:pt>
                <c:pt idx="2613">
                  <c:v>915.0</c:v>
                </c:pt>
                <c:pt idx="2614">
                  <c:v>916.0</c:v>
                </c:pt>
                <c:pt idx="2615">
                  <c:v>916.0</c:v>
                </c:pt>
                <c:pt idx="2616">
                  <c:v>916.0</c:v>
                </c:pt>
                <c:pt idx="2617">
                  <c:v>916.0</c:v>
                </c:pt>
                <c:pt idx="2618">
                  <c:v>917.0</c:v>
                </c:pt>
                <c:pt idx="2619">
                  <c:v>918.0</c:v>
                </c:pt>
                <c:pt idx="2620">
                  <c:v>919.0</c:v>
                </c:pt>
                <c:pt idx="2621">
                  <c:v>919.0</c:v>
                </c:pt>
                <c:pt idx="2622">
                  <c:v>920.0</c:v>
                </c:pt>
                <c:pt idx="2623">
                  <c:v>920.0</c:v>
                </c:pt>
                <c:pt idx="2624">
                  <c:v>920.0</c:v>
                </c:pt>
                <c:pt idx="2625">
                  <c:v>920.0</c:v>
                </c:pt>
                <c:pt idx="2626">
                  <c:v>920.0</c:v>
                </c:pt>
                <c:pt idx="2627">
                  <c:v>920.0</c:v>
                </c:pt>
                <c:pt idx="2628">
                  <c:v>920.0</c:v>
                </c:pt>
                <c:pt idx="2629">
                  <c:v>920.0</c:v>
                </c:pt>
                <c:pt idx="2630">
                  <c:v>920.0</c:v>
                </c:pt>
                <c:pt idx="2631">
                  <c:v>920.0</c:v>
                </c:pt>
                <c:pt idx="2632">
                  <c:v>920.0</c:v>
                </c:pt>
                <c:pt idx="2633">
                  <c:v>920.0</c:v>
                </c:pt>
                <c:pt idx="2634">
                  <c:v>920.0</c:v>
                </c:pt>
                <c:pt idx="2635">
                  <c:v>921.0</c:v>
                </c:pt>
                <c:pt idx="2636">
                  <c:v>922.0</c:v>
                </c:pt>
                <c:pt idx="2637">
                  <c:v>922.0</c:v>
                </c:pt>
                <c:pt idx="2638">
                  <c:v>922.0</c:v>
                </c:pt>
                <c:pt idx="2639">
                  <c:v>922.0</c:v>
                </c:pt>
                <c:pt idx="2640">
                  <c:v>922.0</c:v>
                </c:pt>
                <c:pt idx="2641">
                  <c:v>922.0</c:v>
                </c:pt>
                <c:pt idx="2642">
                  <c:v>923.0</c:v>
                </c:pt>
                <c:pt idx="2643">
                  <c:v>923.0</c:v>
                </c:pt>
                <c:pt idx="2644">
                  <c:v>924.0</c:v>
                </c:pt>
                <c:pt idx="2645">
                  <c:v>925.0</c:v>
                </c:pt>
                <c:pt idx="2646">
                  <c:v>925.0</c:v>
                </c:pt>
                <c:pt idx="2647">
                  <c:v>925.0</c:v>
                </c:pt>
                <c:pt idx="2648">
                  <c:v>925.0</c:v>
                </c:pt>
                <c:pt idx="2649">
                  <c:v>925.0</c:v>
                </c:pt>
                <c:pt idx="2650">
                  <c:v>925.0</c:v>
                </c:pt>
                <c:pt idx="2651">
                  <c:v>926.0</c:v>
                </c:pt>
                <c:pt idx="2652">
                  <c:v>926.0</c:v>
                </c:pt>
                <c:pt idx="2653">
                  <c:v>927.0</c:v>
                </c:pt>
                <c:pt idx="2654">
                  <c:v>928.0</c:v>
                </c:pt>
                <c:pt idx="2655">
                  <c:v>928.0</c:v>
                </c:pt>
                <c:pt idx="2656">
                  <c:v>928.0</c:v>
                </c:pt>
                <c:pt idx="2657">
                  <c:v>928.0</c:v>
                </c:pt>
                <c:pt idx="2658">
                  <c:v>928.0</c:v>
                </c:pt>
                <c:pt idx="2659">
                  <c:v>929.0</c:v>
                </c:pt>
                <c:pt idx="2660">
                  <c:v>929.0</c:v>
                </c:pt>
                <c:pt idx="2661">
                  <c:v>929.0</c:v>
                </c:pt>
                <c:pt idx="2662">
                  <c:v>929.0</c:v>
                </c:pt>
                <c:pt idx="2663">
                  <c:v>930.0</c:v>
                </c:pt>
                <c:pt idx="2664">
                  <c:v>931.0</c:v>
                </c:pt>
                <c:pt idx="2665">
                  <c:v>931.0</c:v>
                </c:pt>
                <c:pt idx="2666">
                  <c:v>931.0</c:v>
                </c:pt>
                <c:pt idx="2667">
                  <c:v>931.0</c:v>
                </c:pt>
                <c:pt idx="2668">
                  <c:v>932.0</c:v>
                </c:pt>
                <c:pt idx="2669">
                  <c:v>932.0</c:v>
                </c:pt>
                <c:pt idx="2670">
                  <c:v>932.0</c:v>
                </c:pt>
                <c:pt idx="2671">
                  <c:v>932.0</c:v>
                </c:pt>
                <c:pt idx="2672">
                  <c:v>932.0</c:v>
                </c:pt>
                <c:pt idx="2673">
                  <c:v>933.0</c:v>
                </c:pt>
                <c:pt idx="2674">
                  <c:v>934.0</c:v>
                </c:pt>
                <c:pt idx="2675">
                  <c:v>935.0</c:v>
                </c:pt>
                <c:pt idx="2676">
                  <c:v>935.0</c:v>
                </c:pt>
                <c:pt idx="2677">
                  <c:v>936.0</c:v>
                </c:pt>
                <c:pt idx="2678">
                  <c:v>937.0</c:v>
                </c:pt>
                <c:pt idx="2679">
                  <c:v>937.0</c:v>
                </c:pt>
                <c:pt idx="2680">
                  <c:v>938.0</c:v>
                </c:pt>
                <c:pt idx="2681">
                  <c:v>938.0</c:v>
                </c:pt>
                <c:pt idx="2682">
                  <c:v>939.0</c:v>
                </c:pt>
                <c:pt idx="2683">
                  <c:v>940.0</c:v>
                </c:pt>
                <c:pt idx="2684">
                  <c:v>940.0</c:v>
                </c:pt>
                <c:pt idx="2685">
                  <c:v>941.0</c:v>
                </c:pt>
                <c:pt idx="2686">
                  <c:v>941.0</c:v>
                </c:pt>
                <c:pt idx="2687">
                  <c:v>941.0</c:v>
                </c:pt>
                <c:pt idx="2688">
                  <c:v>942.0</c:v>
                </c:pt>
                <c:pt idx="2689">
                  <c:v>942.0</c:v>
                </c:pt>
                <c:pt idx="2690">
                  <c:v>942.0</c:v>
                </c:pt>
                <c:pt idx="2691">
                  <c:v>942.0</c:v>
                </c:pt>
                <c:pt idx="2692">
                  <c:v>943.0</c:v>
                </c:pt>
                <c:pt idx="2693">
                  <c:v>943.0</c:v>
                </c:pt>
                <c:pt idx="2694">
                  <c:v>944.0</c:v>
                </c:pt>
                <c:pt idx="2695">
                  <c:v>945.0</c:v>
                </c:pt>
                <c:pt idx="2696">
                  <c:v>946.0</c:v>
                </c:pt>
                <c:pt idx="2697">
                  <c:v>947.0</c:v>
                </c:pt>
                <c:pt idx="2698">
                  <c:v>947.0</c:v>
                </c:pt>
                <c:pt idx="2699">
                  <c:v>947.0</c:v>
                </c:pt>
                <c:pt idx="2700">
                  <c:v>948.0</c:v>
                </c:pt>
                <c:pt idx="2701">
                  <c:v>949.0</c:v>
                </c:pt>
                <c:pt idx="2702">
                  <c:v>950.0</c:v>
                </c:pt>
                <c:pt idx="2703">
                  <c:v>951.0</c:v>
                </c:pt>
                <c:pt idx="2704">
                  <c:v>951.0</c:v>
                </c:pt>
                <c:pt idx="2705">
                  <c:v>952.0</c:v>
                </c:pt>
                <c:pt idx="2706">
                  <c:v>953.0</c:v>
                </c:pt>
                <c:pt idx="2707">
                  <c:v>954.0</c:v>
                </c:pt>
                <c:pt idx="2708">
                  <c:v>955.0</c:v>
                </c:pt>
                <c:pt idx="2709">
                  <c:v>956.0</c:v>
                </c:pt>
                <c:pt idx="2710">
                  <c:v>957.0</c:v>
                </c:pt>
                <c:pt idx="2711">
                  <c:v>958.0</c:v>
                </c:pt>
                <c:pt idx="2712">
                  <c:v>959.0</c:v>
                </c:pt>
                <c:pt idx="2713">
                  <c:v>960.0</c:v>
                </c:pt>
                <c:pt idx="2714">
                  <c:v>961.0</c:v>
                </c:pt>
                <c:pt idx="2715">
                  <c:v>961.0</c:v>
                </c:pt>
                <c:pt idx="2716">
                  <c:v>961.0</c:v>
                </c:pt>
                <c:pt idx="2717">
                  <c:v>961.0</c:v>
                </c:pt>
                <c:pt idx="2718">
                  <c:v>961.0</c:v>
                </c:pt>
                <c:pt idx="2719">
                  <c:v>961.0</c:v>
                </c:pt>
                <c:pt idx="2720">
                  <c:v>962.0</c:v>
                </c:pt>
                <c:pt idx="2721">
                  <c:v>962.0</c:v>
                </c:pt>
                <c:pt idx="2722">
                  <c:v>962.0</c:v>
                </c:pt>
                <c:pt idx="2723">
                  <c:v>962.0</c:v>
                </c:pt>
                <c:pt idx="2724">
                  <c:v>963.0</c:v>
                </c:pt>
                <c:pt idx="2725">
                  <c:v>963.0</c:v>
                </c:pt>
                <c:pt idx="2726">
                  <c:v>963.0</c:v>
                </c:pt>
                <c:pt idx="2727">
                  <c:v>963.0</c:v>
                </c:pt>
                <c:pt idx="2728">
                  <c:v>963.0</c:v>
                </c:pt>
                <c:pt idx="2729">
                  <c:v>963.0</c:v>
                </c:pt>
                <c:pt idx="2730">
                  <c:v>963.0</c:v>
                </c:pt>
                <c:pt idx="2731">
                  <c:v>964.0</c:v>
                </c:pt>
                <c:pt idx="2732">
                  <c:v>965.0</c:v>
                </c:pt>
                <c:pt idx="2733">
                  <c:v>966.0</c:v>
                </c:pt>
                <c:pt idx="2734">
                  <c:v>966.0</c:v>
                </c:pt>
                <c:pt idx="2735">
                  <c:v>966.0</c:v>
                </c:pt>
                <c:pt idx="2736">
                  <c:v>966.0</c:v>
                </c:pt>
                <c:pt idx="2737">
                  <c:v>966.0</c:v>
                </c:pt>
                <c:pt idx="2738">
                  <c:v>966.0</c:v>
                </c:pt>
                <c:pt idx="2739">
                  <c:v>966.0</c:v>
                </c:pt>
                <c:pt idx="2740">
                  <c:v>966.0</c:v>
                </c:pt>
                <c:pt idx="2741">
                  <c:v>966.0</c:v>
                </c:pt>
                <c:pt idx="2742">
                  <c:v>966.0</c:v>
                </c:pt>
                <c:pt idx="2743">
                  <c:v>966.0</c:v>
                </c:pt>
                <c:pt idx="2744">
                  <c:v>966.0</c:v>
                </c:pt>
                <c:pt idx="2745">
                  <c:v>966.0</c:v>
                </c:pt>
                <c:pt idx="2746">
                  <c:v>966.0</c:v>
                </c:pt>
                <c:pt idx="2747">
                  <c:v>966.0</c:v>
                </c:pt>
                <c:pt idx="2748">
                  <c:v>967.0</c:v>
                </c:pt>
                <c:pt idx="2749">
                  <c:v>967.0</c:v>
                </c:pt>
                <c:pt idx="2750">
                  <c:v>967.0</c:v>
                </c:pt>
                <c:pt idx="2751">
                  <c:v>968.0</c:v>
                </c:pt>
                <c:pt idx="2752">
                  <c:v>968.0</c:v>
                </c:pt>
                <c:pt idx="2753">
                  <c:v>968.0</c:v>
                </c:pt>
                <c:pt idx="2754">
                  <c:v>968.0</c:v>
                </c:pt>
                <c:pt idx="2755">
                  <c:v>968.0</c:v>
                </c:pt>
                <c:pt idx="2756">
                  <c:v>969.0</c:v>
                </c:pt>
                <c:pt idx="2757">
                  <c:v>969.0</c:v>
                </c:pt>
                <c:pt idx="2758">
                  <c:v>970.0</c:v>
                </c:pt>
                <c:pt idx="2759">
                  <c:v>970.0</c:v>
                </c:pt>
                <c:pt idx="2760">
                  <c:v>971.0</c:v>
                </c:pt>
                <c:pt idx="2761">
                  <c:v>971.0</c:v>
                </c:pt>
                <c:pt idx="2762">
                  <c:v>972.0</c:v>
                </c:pt>
                <c:pt idx="2763">
                  <c:v>972.0</c:v>
                </c:pt>
                <c:pt idx="2764">
                  <c:v>972.0</c:v>
                </c:pt>
                <c:pt idx="2765">
                  <c:v>972.0</c:v>
                </c:pt>
                <c:pt idx="2766">
                  <c:v>972.0</c:v>
                </c:pt>
                <c:pt idx="2767">
                  <c:v>972.0</c:v>
                </c:pt>
                <c:pt idx="2768">
                  <c:v>972.0</c:v>
                </c:pt>
                <c:pt idx="2769">
                  <c:v>972.0</c:v>
                </c:pt>
                <c:pt idx="2770">
                  <c:v>972.0</c:v>
                </c:pt>
                <c:pt idx="2771">
                  <c:v>972.0</c:v>
                </c:pt>
                <c:pt idx="2772">
                  <c:v>972.0</c:v>
                </c:pt>
                <c:pt idx="2773">
                  <c:v>972.0</c:v>
                </c:pt>
                <c:pt idx="2774">
                  <c:v>972.0</c:v>
                </c:pt>
                <c:pt idx="2775">
                  <c:v>973.0</c:v>
                </c:pt>
                <c:pt idx="2776">
                  <c:v>974.0</c:v>
                </c:pt>
                <c:pt idx="2777">
                  <c:v>975.0</c:v>
                </c:pt>
                <c:pt idx="2778">
                  <c:v>976.0</c:v>
                </c:pt>
                <c:pt idx="2779">
                  <c:v>976.0</c:v>
                </c:pt>
                <c:pt idx="2780">
                  <c:v>977.0</c:v>
                </c:pt>
                <c:pt idx="2781">
                  <c:v>977.0</c:v>
                </c:pt>
                <c:pt idx="2782">
                  <c:v>977.0</c:v>
                </c:pt>
                <c:pt idx="2783">
                  <c:v>978.0</c:v>
                </c:pt>
                <c:pt idx="2784">
                  <c:v>978.0</c:v>
                </c:pt>
                <c:pt idx="2785">
                  <c:v>978.0</c:v>
                </c:pt>
                <c:pt idx="2786">
                  <c:v>979.0</c:v>
                </c:pt>
                <c:pt idx="2787">
                  <c:v>979.0</c:v>
                </c:pt>
                <c:pt idx="2788">
                  <c:v>979.0</c:v>
                </c:pt>
                <c:pt idx="2789">
                  <c:v>979.0</c:v>
                </c:pt>
                <c:pt idx="2790">
                  <c:v>979.0</c:v>
                </c:pt>
                <c:pt idx="2791">
                  <c:v>979.0</c:v>
                </c:pt>
                <c:pt idx="2792">
                  <c:v>979.0</c:v>
                </c:pt>
                <c:pt idx="2793">
                  <c:v>979.0</c:v>
                </c:pt>
                <c:pt idx="2794">
                  <c:v>980.0</c:v>
                </c:pt>
                <c:pt idx="2795">
                  <c:v>980.0</c:v>
                </c:pt>
                <c:pt idx="2796">
                  <c:v>980.0</c:v>
                </c:pt>
                <c:pt idx="2797">
                  <c:v>980.0</c:v>
                </c:pt>
                <c:pt idx="2798">
                  <c:v>981.0</c:v>
                </c:pt>
                <c:pt idx="2799">
                  <c:v>981.0</c:v>
                </c:pt>
                <c:pt idx="2800">
                  <c:v>981.0</c:v>
                </c:pt>
                <c:pt idx="2801">
                  <c:v>982.0</c:v>
                </c:pt>
                <c:pt idx="2802">
                  <c:v>983.0</c:v>
                </c:pt>
                <c:pt idx="2803">
                  <c:v>983.0</c:v>
                </c:pt>
                <c:pt idx="2804">
                  <c:v>983.0</c:v>
                </c:pt>
                <c:pt idx="2805">
                  <c:v>983.0</c:v>
                </c:pt>
                <c:pt idx="2806">
                  <c:v>983.0</c:v>
                </c:pt>
                <c:pt idx="2807">
                  <c:v>984.0</c:v>
                </c:pt>
                <c:pt idx="2808">
                  <c:v>984.0</c:v>
                </c:pt>
                <c:pt idx="2809">
                  <c:v>984.0</c:v>
                </c:pt>
                <c:pt idx="2810">
                  <c:v>985.0</c:v>
                </c:pt>
                <c:pt idx="2811">
                  <c:v>986.0</c:v>
                </c:pt>
                <c:pt idx="2812">
                  <c:v>986.0</c:v>
                </c:pt>
                <c:pt idx="2813">
                  <c:v>986.0</c:v>
                </c:pt>
                <c:pt idx="2814">
                  <c:v>987.0</c:v>
                </c:pt>
                <c:pt idx="2815">
                  <c:v>987.0</c:v>
                </c:pt>
                <c:pt idx="2816">
                  <c:v>987.0</c:v>
                </c:pt>
                <c:pt idx="2817">
                  <c:v>987.0</c:v>
                </c:pt>
                <c:pt idx="2818">
                  <c:v>987.0</c:v>
                </c:pt>
                <c:pt idx="2819">
                  <c:v>988.0</c:v>
                </c:pt>
                <c:pt idx="2820">
                  <c:v>989.0</c:v>
                </c:pt>
                <c:pt idx="2821">
                  <c:v>989.0</c:v>
                </c:pt>
                <c:pt idx="2822">
                  <c:v>989.0</c:v>
                </c:pt>
                <c:pt idx="2823">
                  <c:v>990.0</c:v>
                </c:pt>
                <c:pt idx="2824">
                  <c:v>991.0</c:v>
                </c:pt>
                <c:pt idx="2825">
                  <c:v>991.0</c:v>
                </c:pt>
                <c:pt idx="2826">
                  <c:v>991.0</c:v>
                </c:pt>
                <c:pt idx="2827">
                  <c:v>991.0</c:v>
                </c:pt>
                <c:pt idx="2828">
                  <c:v>991.0</c:v>
                </c:pt>
                <c:pt idx="2829">
                  <c:v>991.0</c:v>
                </c:pt>
                <c:pt idx="2830">
                  <c:v>991.0</c:v>
                </c:pt>
                <c:pt idx="2831">
                  <c:v>992.0</c:v>
                </c:pt>
                <c:pt idx="2832">
                  <c:v>992.0</c:v>
                </c:pt>
                <c:pt idx="2833">
                  <c:v>992.0</c:v>
                </c:pt>
                <c:pt idx="2834">
                  <c:v>992.0</c:v>
                </c:pt>
                <c:pt idx="2835">
                  <c:v>992.0</c:v>
                </c:pt>
                <c:pt idx="2836">
                  <c:v>993.0</c:v>
                </c:pt>
                <c:pt idx="2837">
                  <c:v>993.0</c:v>
                </c:pt>
                <c:pt idx="2838">
                  <c:v>994.0</c:v>
                </c:pt>
                <c:pt idx="2839">
                  <c:v>994.0</c:v>
                </c:pt>
                <c:pt idx="2840">
                  <c:v>995.0</c:v>
                </c:pt>
                <c:pt idx="2841">
                  <c:v>996.0</c:v>
                </c:pt>
                <c:pt idx="2842">
                  <c:v>996.0</c:v>
                </c:pt>
                <c:pt idx="2843">
                  <c:v>996.0</c:v>
                </c:pt>
                <c:pt idx="2844">
                  <c:v>997.0</c:v>
                </c:pt>
                <c:pt idx="2845">
                  <c:v>998.0</c:v>
                </c:pt>
                <c:pt idx="2846">
                  <c:v>998.0</c:v>
                </c:pt>
                <c:pt idx="2847">
                  <c:v>999.0</c:v>
                </c:pt>
                <c:pt idx="2848">
                  <c:v>999.0</c:v>
                </c:pt>
                <c:pt idx="2849">
                  <c:v>999.0</c:v>
                </c:pt>
                <c:pt idx="2850">
                  <c:v>999.0</c:v>
                </c:pt>
                <c:pt idx="2851">
                  <c:v>999.0</c:v>
                </c:pt>
                <c:pt idx="2852">
                  <c:v>999.0</c:v>
                </c:pt>
                <c:pt idx="2853">
                  <c:v>999.0</c:v>
                </c:pt>
                <c:pt idx="2854">
                  <c:v>999.0</c:v>
                </c:pt>
                <c:pt idx="2855">
                  <c:v>999.0</c:v>
                </c:pt>
                <c:pt idx="2856">
                  <c:v>1000.0</c:v>
                </c:pt>
                <c:pt idx="2857">
                  <c:v>1001.0</c:v>
                </c:pt>
                <c:pt idx="2858">
                  <c:v>1001.0</c:v>
                </c:pt>
                <c:pt idx="2859">
                  <c:v>1001.0</c:v>
                </c:pt>
                <c:pt idx="2860">
                  <c:v>1001.0</c:v>
                </c:pt>
                <c:pt idx="2861">
                  <c:v>1002.0</c:v>
                </c:pt>
                <c:pt idx="2862">
                  <c:v>1003.0</c:v>
                </c:pt>
                <c:pt idx="2863">
                  <c:v>1004.0</c:v>
                </c:pt>
                <c:pt idx="2864">
                  <c:v>1004.0</c:v>
                </c:pt>
                <c:pt idx="2865">
                  <c:v>1004.0</c:v>
                </c:pt>
                <c:pt idx="2866">
                  <c:v>1004.0</c:v>
                </c:pt>
                <c:pt idx="2867">
                  <c:v>1005.0</c:v>
                </c:pt>
                <c:pt idx="2868">
                  <c:v>1005.0</c:v>
                </c:pt>
                <c:pt idx="2869">
                  <c:v>1005.0</c:v>
                </c:pt>
                <c:pt idx="2870">
                  <c:v>1005.0</c:v>
                </c:pt>
                <c:pt idx="2871">
                  <c:v>1005.0</c:v>
                </c:pt>
                <c:pt idx="2872">
                  <c:v>1005.0</c:v>
                </c:pt>
                <c:pt idx="2873">
                  <c:v>1005.0</c:v>
                </c:pt>
                <c:pt idx="2874">
                  <c:v>1005.0</c:v>
                </c:pt>
                <c:pt idx="2875">
                  <c:v>1005.0</c:v>
                </c:pt>
                <c:pt idx="2876">
                  <c:v>1005.0</c:v>
                </c:pt>
                <c:pt idx="2877">
                  <c:v>1005.0</c:v>
                </c:pt>
                <c:pt idx="2878">
                  <c:v>1005.0</c:v>
                </c:pt>
                <c:pt idx="2879">
                  <c:v>1005.0</c:v>
                </c:pt>
                <c:pt idx="2880">
                  <c:v>1005.0</c:v>
                </c:pt>
                <c:pt idx="2881">
                  <c:v>1005.0</c:v>
                </c:pt>
                <c:pt idx="2882">
                  <c:v>1006.0</c:v>
                </c:pt>
                <c:pt idx="2883">
                  <c:v>1007.0</c:v>
                </c:pt>
                <c:pt idx="2884">
                  <c:v>1007.0</c:v>
                </c:pt>
                <c:pt idx="2885">
                  <c:v>1008.0</c:v>
                </c:pt>
                <c:pt idx="2886">
                  <c:v>1008.0</c:v>
                </c:pt>
                <c:pt idx="2887">
                  <c:v>1009.0</c:v>
                </c:pt>
                <c:pt idx="2888">
                  <c:v>1009.0</c:v>
                </c:pt>
                <c:pt idx="2889">
                  <c:v>1009.0</c:v>
                </c:pt>
                <c:pt idx="2890">
                  <c:v>1010.0</c:v>
                </c:pt>
                <c:pt idx="2891">
                  <c:v>1011.0</c:v>
                </c:pt>
                <c:pt idx="2892">
                  <c:v>1012.0</c:v>
                </c:pt>
                <c:pt idx="2893">
                  <c:v>1012.0</c:v>
                </c:pt>
                <c:pt idx="2894">
                  <c:v>1012.0</c:v>
                </c:pt>
                <c:pt idx="2895">
                  <c:v>1012.0</c:v>
                </c:pt>
                <c:pt idx="2896">
                  <c:v>1013.0</c:v>
                </c:pt>
                <c:pt idx="2897">
                  <c:v>1013.0</c:v>
                </c:pt>
                <c:pt idx="2898">
                  <c:v>1013.0</c:v>
                </c:pt>
                <c:pt idx="2899">
                  <c:v>1013.0</c:v>
                </c:pt>
                <c:pt idx="2900">
                  <c:v>1013.0</c:v>
                </c:pt>
                <c:pt idx="2901">
                  <c:v>1013.0</c:v>
                </c:pt>
                <c:pt idx="2902">
                  <c:v>1014.0</c:v>
                </c:pt>
                <c:pt idx="2903">
                  <c:v>1014.0</c:v>
                </c:pt>
                <c:pt idx="2904">
                  <c:v>1014.0</c:v>
                </c:pt>
                <c:pt idx="2905">
                  <c:v>1014.0</c:v>
                </c:pt>
                <c:pt idx="2906">
                  <c:v>1014.0</c:v>
                </c:pt>
                <c:pt idx="2907">
                  <c:v>1015.0</c:v>
                </c:pt>
                <c:pt idx="2908">
                  <c:v>1015.0</c:v>
                </c:pt>
                <c:pt idx="2909">
                  <c:v>1015.0</c:v>
                </c:pt>
                <c:pt idx="2910">
                  <c:v>1015.0</c:v>
                </c:pt>
                <c:pt idx="2911">
                  <c:v>1015.0</c:v>
                </c:pt>
                <c:pt idx="2912">
                  <c:v>1015.0</c:v>
                </c:pt>
                <c:pt idx="2913">
                  <c:v>1015.0</c:v>
                </c:pt>
                <c:pt idx="2914">
                  <c:v>1016.0</c:v>
                </c:pt>
                <c:pt idx="2915">
                  <c:v>1016.0</c:v>
                </c:pt>
                <c:pt idx="2916">
                  <c:v>1016.0</c:v>
                </c:pt>
                <c:pt idx="2917">
                  <c:v>1016.0</c:v>
                </c:pt>
                <c:pt idx="2918">
                  <c:v>1017.0</c:v>
                </c:pt>
                <c:pt idx="2919">
                  <c:v>1017.0</c:v>
                </c:pt>
                <c:pt idx="2920">
                  <c:v>1017.0</c:v>
                </c:pt>
                <c:pt idx="2921">
                  <c:v>1017.0</c:v>
                </c:pt>
                <c:pt idx="2922">
                  <c:v>1017.0</c:v>
                </c:pt>
                <c:pt idx="2923">
                  <c:v>1017.0</c:v>
                </c:pt>
                <c:pt idx="2924">
                  <c:v>1017.0</c:v>
                </c:pt>
                <c:pt idx="2925">
                  <c:v>1017.0</c:v>
                </c:pt>
                <c:pt idx="2926">
                  <c:v>1017.0</c:v>
                </c:pt>
                <c:pt idx="2927">
                  <c:v>1017.0</c:v>
                </c:pt>
                <c:pt idx="2928">
                  <c:v>1017.0</c:v>
                </c:pt>
                <c:pt idx="2929">
                  <c:v>1017.0</c:v>
                </c:pt>
                <c:pt idx="2930">
                  <c:v>1017.0</c:v>
                </c:pt>
                <c:pt idx="2931">
                  <c:v>1017.0</c:v>
                </c:pt>
                <c:pt idx="2932">
                  <c:v>1017.0</c:v>
                </c:pt>
                <c:pt idx="2933">
                  <c:v>1017.0</c:v>
                </c:pt>
                <c:pt idx="2934">
                  <c:v>1017.0</c:v>
                </c:pt>
                <c:pt idx="2935">
                  <c:v>1017.0</c:v>
                </c:pt>
                <c:pt idx="2936">
                  <c:v>1017.0</c:v>
                </c:pt>
                <c:pt idx="2937">
                  <c:v>1017.0</c:v>
                </c:pt>
                <c:pt idx="2938">
                  <c:v>1017.0</c:v>
                </c:pt>
                <c:pt idx="2939">
                  <c:v>1018.0</c:v>
                </c:pt>
                <c:pt idx="2940">
                  <c:v>1019.0</c:v>
                </c:pt>
                <c:pt idx="2941">
                  <c:v>1020.0</c:v>
                </c:pt>
                <c:pt idx="2942">
                  <c:v>1021.0</c:v>
                </c:pt>
                <c:pt idx="2943">
                  <c:v>1021.0</c:v>
                </c:pt>
                <c:pt idx="2944">
                  <c:v>1021.0</c:v>
                </c:pt>
                <c:pt idx="2945">
                  <c:v>1021.0</c:v>
                </c:pt>
                <c:pt idx="2946">
                  <c:v>1021.0</c:v>
                </c:pt>
                <c:pt idx="2947">
                  <c:v>1021.0</c:v>
                </c:pt>
                <c:pt idx="2948">
                  <c:v>1021.0</c:v>
                </c:pt>
                <c:pt idx="2949">
                  <c:v>1021.0</c:v>
                </c:pt>
                <c:pt idx="2950">
                  <c:v>1021.0</c:v>
                </c:pt>
                <c:pt idx="2951">
                  <c:v>1021.0</c:v>
                </c:pt>
                <c:pt idx="2952">
                  <c:v>1021.0</c:v>
                </c:pt>
                <c:pt idx="2953">
                  <c:v>1022.0</c:v>
                </c:pt>
                <c:pt idx="2954">
                  <c:v>1023.0</c:v>
                </c:pt>
                <c:pt idx="2955">
                  <c:v>1023.0</c:v>
                </c:pt>
                <c:pt idx="2956">
                  <c:v>1024.0</c:v>
                </c:pt>
                <c:pt idx="2957">
                  <c:v>1024.0</c:v>
                </c:pt>
                <c:pt idx="2958">
                  <c:v>1024.0</c:v>
                </c:pt>
                <c:pt idx="2959">
                  <c:v>1024.0</c:v>
                </c:pt>
                <c:pt idx="2960">
                  <c:v>1025.0</c:v>
                </c:pt>
                <c:pt idx="2961">
                  <c:v>1026.0</c:v>
                </c:pt>
                <c:pt idx="2962">
                  <c:v>1026.0</c:v>
                </c:pt>
                <c:pt idx="2963">
                  <c:v>1026.0</c:v>
                </c:pt>
                <c:pt idx="2964">
                  <c:v>1026.0</c:v>
                </c:pt>
                <c:pt idx="2965">
                  <c:v>1026.0</c:v>
                </c:pt>
                <c:pt idx="2966">
                  <c:v>1026.0</c:v>
                </c:pt>
                <c:pt idx="2967">
                  <c:v>1026.0</c:v>
                </c:pt>
                <c:pt idx="2968">
                  <c:v>1026.0</c:v>
                </c:pt>
                <c:pt idx="2969">
                  <c:v>1026.0</c:v>
                </c:pt>
                <c:pt idx="2970">
                  <c:v>1026.0</c:v>
                </c:pt>
                <c:pt idx="2971">
                  <c:v>1026.0</c:v>
                </c:pt>
                <c:pt idx="2972">
                  <c:v>1026.0</c:v>
                </c:pt>
                <c:pt idx="2973">
                  <c:v>1026.0</c:v>
                </c:pt>
                <c:pt idx="2974">
                  <c:v>1026.0</c:v>
                </c:pt>
                <c:pt idx="2975">
                  <c:v>1026.0</c:v>
                </c:pt>
                <c:pt idx="2976">
                  <c:v>1026.0</c:v>
                </c:pt>
                <c:pt idx="2977">
                  <c:v>1026.0</c:v>
                </c:pt>
                <c:pt idx="2978">
                  <c:v>1026.0</c:v>
                </c:pt>
                <c:pt idx="2979">
                  <c:v>1027.0</c:v>
                </c:pt>
                <c:pt idx="2980">
                  <c:v>1027.0</c:v>
                </c:pt>
                <c:pt idx="2981">
                  <c:v>1027.0</c:v>
                </c:pt>
                <c:pt idx="2982">
                  <c:v>1027.0</c:v>
                </c:pt>
                <c:pt idx="2983">
                  <c:v>1027.0</c:v>
                </c:pt>
                <c:pt idx="2984">
                  <c:v>1027.0</c:v>
                </c:pt>
                <c:pt idx="2985">
                  <c:v>1027.0</c:v>
                </c:pt>
                <c:pt idx="2986">
                  <c:v>1028.0</c:v>
                </c:pt>
                <c:pt idx="2987">
                  <c:v>1029.0</c:v>
                </c:pt>
                <c:pt idx="2988">
                  <c:v>1030.0</c:v>
                </c:pt>
                <c:pt idx="2989">
                  <c:v>1031.0</c:v>
                </c:pt>
                <c:pt idx="2990">
                  <c:v>1032.0</c:v>
                </c:pt>
                <c:pt idx="2991">
                  <c:v>1033.0</c:v>
                </c:pt>
                <c:pt idx="2992">
                  <c:v>1033.0</c:v>
                </c:pt>
                <c:pt idx="2993">
                  <c:v>1033.0</c:v>
                </c:pt>
                <c:pt idx="2994">
                  <c:v>1033.0</c:v>
                </c:pt>
                <c:pt idx="2995">
                  <c:v>1033.0</c:v>
                </c:pt>
                <c:pt idx="2996">
                  <c:v>1033.0</c:v>
                </c:pt>
                <c:pt idx="2997">
                  <c:v>1033.0</c:v>
                </c:pt>
                <c:pt idx="2998">
                  <c:v>1033.0</c:v>
                </c:pt>
                <c:pt idx="2999">
                  <c:v>1034.0</c:v>
                </c:pt>
                <c:pt idx="3000">
                  <c:v>1034.0</c:v>
                </c:pt>
                <c:pt idx="3001">
                  <c:v>1034.0</c:v>
                </c:pt>
                <c:pt idx="3002">
                  <c:v>1034.0</c:v>
                </c:pt>
                <c:pt idx="3003">
                  <c:v>1035.0</c:v>
                </c:pt>
                <c:pt idx="3004">
                  <c:v>1036.0</c:v>
                </c:pt>
                <c:pt idx="3005">
                  <c:v>1037.0</c:v>
                </c:pt>
                <c:pt idx="3006">
                  <c:v>1038.0</c:v>
                </c:pt>
                <c:pt idx="3007">
                  <c:v>1039.0</c:v>
                </c:pt>
                <c:pt idx="3008">
                  <c:v>1039.0</c:v>
                </c:pt>
                <c:pt idx="3009">
                  <c:v>1040.0</c:v>
                </c:pt>
                <c:pt idx="3010">
                  <c:v>1041.0</c:v>
                </c:pt>
                <c:pt idx="3011">
                  <c:v>1042.0</c:v>
                </c:pt>
                <c:pt idx="3012">
                  <c:v>1042.0</c:v>
                </c:pt>
                <c:pt idx="3013">
                  <c:v>1043.0</c:v>
                </c:pt>
                <c:pt idx="3014">
                  <c:v>1044.0</c:v>
                </c:pt>
                <c:pt idx="3015">
                  <c:v>1045.0</c:v>
                </c:pt>
                <c:pt idx="3016">
                  <c:v>1046.0</c:v>
                </c:pt>
                <c:pt idx="3017">
                  <c:v>1046.0</c:v>
                </c:pt>
                <c:pt idx="3018">
                  <c:v>1047.0</c:v>
                </c:pt>
                <c:pt idx="3019">
                  <c:v>1047.0</c:v>
                </c:pt>
                <c:pt idx="3020">
                  <c:v>1047.0</c:v>
                </c:pt>
                <c:pt idx="3021">
                  <c:v>1047.0</c:v>
                </c:pt>
                <c:pt idx="3022">
                  <c:v>1048.0</c:v>
                </c:pt>
                <c:pt idx="3023">
                  <c:v>1048.0</c:v>
                </c:pt>
                <c:pt idx="3024">
                  <c:v>1049.0</c:v>
                </c:pt>
                <c:pt idx="3025">
                  <c:v>1049.0</c:v>
                </c:pt>
                <c:pt idx="3026">
                  <c:v>1050.0</c:v>
                </c:pt>
                <c:pt idx="3027">
                  <c:v>1050.0</c:v>
                </c:pt>
                <c:pt idx="3028">
                  <c:v>1051.0</c:v>
                </c:pt>
                <c:pt idx="3029">
                  <c:v>1051.0</c:v>
                </c:pt>
                <c:pt idx="3030">
                  <c:v>1051.0</c:v>
                </c:pt>
                <c:pt idx="3031">
                  <c:v>1051.0</c:v>
                </c:pt>
                <c:pt idx="3032">
                  <c:v>1051.0</c:v>
                </c:pt>
                <c:pt idx="3033">
                  <c:v>1051.0</c:v>
                </c:pt>
                <c:pt idx="3034">
                  <c:v>1051.0</c:v>
                </c:pt>
                <c:pt idx="3035">
                  <c:v>1052.0</c:v>
                </c:pt>
                <c:pt idx="3036">
                  <c:v>1052.0</c:v>
                </c:pt>
                <c:pt idx="3037">
                  <c:v>1052.0</c:v>
                </c:pt>
                <c:pt idx="3038">
                  <c:v>1052.0</c:v>
                </c:pt>
                <c:pt idx="3039">
                  <c:v>1052.0</c:v>
                </c:pt>
                <c:pt idx="3040">
                  <c:v>1052.0</c:v>
                </c:pt>
                <c:pt idx="3041">
                  <c:v>1053.0</c:v>
                </c:pt>
                <c:pt idx="3042">
                  <c:v>1053.0</c:v>
                </c:pt>
                <c:pt idx="3043">
                  <c:v>1053.0</c:v>
                </c:pt>
                <c:pt idx="3044">
                  <c:v>1053.0</c:v>
                </c:pt>
                <c:pt idx="3045">
                  <c:v>1054.0</c:v>
                </c:pt>
                <c:pt idx="3046">
                  <c:v>1055.0</c:v>
                </c:pt>
                <c:pt idx="3047">
                  <c:v>1055.0</c:v>
                </c:pt>
                <c:pt idx="3048">
                  <c:v>1055.0</c:v>
                </c:pt>
                <c:pt idx="3049">
                  <c:v>1055.0</c:v>
                </c:pt>
                <c:pt idx="3050">
                  <c:v>1055.0</c:v>
                </c:pt>
                <c:pt idx="3051">
                  <c:v>1055.0</c:v>
                </c:pt>
                <c:pt idx="3052">
                  <c:v>1055.0</c:v>
                </c:pt>
                <c:pt idx="3053">
                  <c:v>1056.0</c:v>
                </c:pt>
                <c:pt idx="3054">
                  <c:v>1057.0</c:v>
                </c:pt>
                <c:pt idx="3055">
                  <c:v>1057.0</c:v>
                </c:pt>
                <c:pt idx="3056">
                  <c:v>1057.0</c:v>
                </c:pt>
                <c:pt idx="3057">
                  <c:v>1057.0</c:v>
                </c:pt>
                <c:pt idx="3058">
                  <c:v>1058.0</c:v>
                </c:pt>
                <c:pt idx="3059">
                  <c:v>1058.0</c:v>
                </c:pt>
                <c:pt idx="3060">
                  <c:v>1059.0</c:v>
                </c:pt>
                <c:pt idx="3061">
                  <c:v>1059.0</c:v>
                </c:pt>
                <c:pt idx="3062">
                  <c:v>1059.0</c:v>
                </c:pt>
                <c:pt idx="3063">
                  <c:v>1059.0</c:v>
                </c:pt>
                <c:pt idx="3064">
                  <c:v>1060.0</c:v>
                </c:pt>
                <c:pt idx="3065">
                  <c:v>1060.0</c:v>
                </c:pt>
                <c:pt idx="3066">
                  <c:v>1060.0</c:v>
                </c:pt>
                <c:pt idx="3067">
                  <c:v>1061.0</c:v>
                </c:pt>
                <c:pt idx="3068">
                  <c:v>1061.0</c:v>
                </c:pt>
                <c:pt idx="3069">
                  <c:v>1062.0</c:v>
                </c:pt>
                <c:pt idx="3070">
                  <c:v>1062.0</c:v>
                </c:pt>
                <c:pt idx="3071">
                  <c:v>1063.0</c:v>
                </c:pt>
                <c:pt idx="3072">
                  <c:v>1064.0</c:v>
                </c:pt>
                <c:pt idx="3073">
                  <c:v>1065.0</c:v>
                </c:pt>
                <c:pt idx="3074">
                  <c:v>1066.0</c:v>
                </c:pt>
                <c:pt idx="3075">
                  <c:v>1067.0</c:v>
                </c:pt>
                <c:pt idx="3076">
                  <c:v>1068.0</c:v>
                </c:pt>
                <c:pt idx="3077">
                  <c:v>1068.0</c:v>
                </c:pt>
                <c:pt idx="3078">
                  <c:v>1068.0</c:v>
                </c:pt>
                <c:pt idx="3079">
                  <c:v>1069.0</c:v>
                </c:pt>
                <c:pt idx="3080">
                  <c:v>1070.0</c:v>
                </c:pt>
                <c:pt idx="3081">
                  <c:v>1070.0</c:v>
                </c:pt>
                <c:pt idx="3082">
                  <c:v>1070.0</c:v>
                </c:pt>
                <c:pt idx="3083">
                  <c:v>1071.0</c:v>
                </c:pt>
                <c:pt idx="3084">
                  <c:v>1071.0</c:v>
                </c:pt>
                <c:pt idx="3085">
                  <c:v>1071.0</c:v>
                </c:pt>
                <c:pt idx="3086">
                  <c:v>1072.0</c:v>
                </c:pt>
                <c:pt idx="3087">
                  <c:v>1072.0</c:v>
                </c:pt>
                <c:pt idx="3088">
                  <c:v>1072.0</c:v>
                </c:pt>
                <c:pt idx="3089">
                  <c:v>1072.0</c:v>
                </c:pt>
                <c:pt idx="3090">
                  <c:v>1072.0</c:v>
                </c:pt>
                <c:pt idx="3091">
                  <c:v>1072.0</c:v>
                </c:pt>
                <c:pt idx="3092">
                  <c:v>1072.0</c:v>
                </c:pt>
                <c:pt idx="3093">
                  <c:v>1072.0</c:v>
                </c:pt>
                <c:pt idx="3094">
                  <c:v>1072.0</c:v>
                </c:pt>
                <c:pt idx="3095">
                  <c:v>1072.0</c:v>
                </c:pt>
                <c:pt idx="3096">
                  <c:v>1072.0</c:v>
                </c:pt>
                <c:pt idx="3097">
                  <c:v>1072.0</c:v>
                </c:pt>
                <c:pt idx="3098">
                  <c:v>1072.0</c:v>
                </c:pt>
                <c:pt idx="3099">
                  <c:v>1072.0</c:v>
                </c:pt>
                <c:pt idx="3100">
                  <c:v>1072.0</c:v>
                </c:pt>
                <c:pt idx="3101">
                  <c:v>1072.0</c:v>
                </c:pt>
                <c:pt idx="3102">
                  <c:v>1073.0</c:v>
                </c:pt>
                <c:pt idx="3103">
                  <c:v>1073.0</c:v>
                </c:pt>
                <c:pt idx="3104">
                  <c:v>1073.0</c:v>
                </c:pt>
                <c:pt idx="3105">
                  <c:v>1074.0</c:v>
                </c:pt>
                <c:pt idx="3106">
                  <c:v>1075.0</c:v>
                </c:pt>
                <c:pt idx="3107">
                  <c:v>1076.0</c:v>
                </c:pt>
                <c:pt idx="3108">
                  <c:v>1076.0</c:v>
                </c:pt>
                <c:pt idx="3109">
                  <c:v>1076.0</c:v>
                </c:pt>
                <c:pt idx="3110">
                  <c:v>1077.0</c:v>
                </c:pt>
                <c:pt idx="3111">
                  <c:v>1078.0</c:v>
                </c:pt>
                <c:pt idx="3112">
                  <c:v>1078.0</c:v>
                </c:pt>
                <c:pt idx="3113">
                  <c:v>1078.0</c:v>
                </c:pt>
                <c:pt idx="3114">
                  <c:v>1078.0</c:v>
                </c:pt>
                <c:pt idx="3115">
                  <c:v>1078.0</c:v>
                </c:pt>
                <c:pt idx="3116">
                  <c:v>1078.0</c:v>
                </c:pt>
                <c:pt idx="3117">
                  <c:v>1078.0</c:v>
                </c:pt>
                <c:pt idx="3118">
                  <c:v>1078.0</c:v>
                </c:pt>
                <c:pt idx="3119">
                  <c:v>1079.0</c:v>
                </c:pt>
                <c:pt idx="3120">
                  <c:v>1079.0</c:v>
                </c:pt>
                <c:pt idx="3121">
                  <c:v>1079.0</c:v>
                </c:pt>
                <c:pt idx="3122">
                  <c:v>1079.0</c:v>
                </c:pt>
                <c:pt idx="3123">
                  <c:v>1079.0</c:v>
                </c:pt>
                <c:pt idx="3124">
                  <c:v>1079.0</c:v>
                </c:pt>
                <c:pt idx="3125">
                  <c:v>1079.0</c:v>
                </c:pt>
                <c:pt idx="3126">
                  <c:v>1079.0</c:v>
                </c:pt>
                <c:pt idx="3127">
                  <c:v>1080.0</c:v>
                </c:pt>
                <c:pt idx="3128">
                  <c:v>1080.0</c:v>
                </c:pt>
                <c:pt idx="3129">
                  <c:v>1080.0</c:v>
                </c:pt>
                <c:pt idx="3130">
                  <c:v>1080.0</c:v>
                </c:pt>
                <c:pt idx="3131">
                  <c:v>1080.0</c:v>
                </c:pt>
                <c:pt idx="3132">
                  <c:v>1081.0</c:v>
                </c:pt>
                <c:pt idx="3133">
                  <c:v>1081.0</c:v>
                </c:pt>
                <c:pt idx="3134">
                  <c:v>1081.0</c:v>
                </c:pt>
                <c:pt idx="3135">
                  <c:v>1081.0</c:v>
                </c:pt>
                <c:pt idx="3136">
                  <c:v>1081.0</c:v>
                </c:pt>
                <c:pt idx="3137">
                  <c:v>1081.0</c:v>
                </c:pt>
                <c:pt idx="3138">
                  <c:v>1081.0</c:v>
                </c:pt>
                <c:pt idx="3139">
                  <c:v>1081.0</c:v>
                </c:pt>
                <c:pt idx="3140">
                  <c:v>1081.0</c:v>
                </c:pt>
                <c:pt idx="3141">
                  <c:v>1081.0</c:v>
                </c:pt>
                <c:pt idx="3142">
                  <c:v>1081.0</c:v>
                </c:pt>
                <c:pt idx="3143">
                  <c:v>1082.0</c:v>
                </c:pt>
                <c:pt idx="3144">
                  <c:v>1083.0</c:v>
                </c:pt>
                <c:pt idx="3145">
                  <c:v>1083.0</c:v>
                </c:pt>
                <c:pt idx="3146">
                  <c:v>1083.0</c:v>
                </c:pt>
                <c:pt idx="3147">
                  <c:v>1083.0</c:v>
                </c:pt>
                <c:pt idx="3148">
                  <c:v>1084.0</c:v>
                </c:pt>
                <c:pt idx="3149">
                  <c:v>1085.0</c:v>
                </c:pt>
                <c:pt idx="3150">
                  <c:v>1085.0</c:v>
                </c:pt>
                <c:pt idx="3151">
                  <c:v>1085.0</c:v>
                </c:pt>
                <c:pt idx="3152">
                  <c:v>1085.0</c:v>
                </c:pt>
                <c:pt idx="3153">
                  <c:v>1085.0</c:v>
                </c:pt>
                <c:pt idx="3154">
                  <c:v>1085.0</c:v>
                </c:pt>
                <c:pt idx="3155">
                  <c:v>1085.0</c:v>
                </c:pt>
                <c:pt idx="3156">
                  <c:v>1086.0</c:v>
                </c:pt>
                <c:pt idx="3157">
                  <c:v>1087.0</c:v>
                </c:pt>
                <c:pt idx="3158">
                  <c:v>1087.0</c:v>
                </c:pt>
                <c:pt idx="3159">
                  <c:v>1087.0</c:v>
                </c:pt>
                <c:pt idx="3160">
                  <c:v>1087.0</c:v>
                </c:pt>
                <c:pt idx="3161">
                  <c:v>1088.0</c:v>
                </c:pt>
                <c:pt idx="3162">
                  <c:v>1089.0</c:v>
                </c:pt>
                <c:pt idx="3163">
                  <c:v>1089.0</c:v>
                </c:pt>
                <c:pt idx="3164">
                  <c:v>1089.0</c:v>
                </c:pt>
                <c:pt idx="3165">
                  <c:v>1089.0</c:v>
                </c:pt>
                <c:pt idx="3166">
                  <c:v>1089.0</c:v>
                </c:pt>
                <c:pt idx="3167">
                  <c:v>1089.0</c:v>
                </c:pt>
                <c:pt idx="3168">
                  <c:v>1089.0</c:v>
                </c:pt>
                <c:pt idx="3169">
                  <c:v>1089.0</c:v>
                </c:pt>
                <c:pt idx="3170">
                  <c:v>1089.0</c:v>
                </c:pt>
                <c:pt idx="3171">
                  <c:v>1089.0</c:v>
                </c:pt>
                <c:pt idx="3172">
                  <c:v>1089.0</c:v>
                </c:pt>
                <c:pt idx="3173">
                  <c:v>1089.0</c:v>
                </c:pt>
                <c:pt idx="3174">
                  <c:v>1089.0</c:v>
                </c:pt>
                <c:pt idx="3175">
                  <c:v>1089.0</c:v>
                </c:pt>
                <c:pt idx="3176">
                  <c:v>1089.0</c:v>
                </c:pt>
                <c:pt idx="3177">
                  <c:v>1089.0</c:v>
                </c:pt>
                <c:pt idx="3178">
                  <c:v>1089.0</c:v>
                </c:pt>
                <c:pt idx="3179">
                  <c:v>1089.0</c:v>
                </c:pt>
                <c:pt idx="3180">
                  <c:v>1089.0</c:v>
                </c:pt>
                <c:pt idx="3181">
                  <c:v>1090.0</c:v>
                </c:pt>
                <c:pt idx="3182">
                  <c:v>1090.0</c:v>
                </c:pt>
                <c:pt idx="3183">
                  <c:v>1090.0</c:v>
                </c:pt>
                <c:pt idx="3184">
                  <c:v>1091.0</c:v>
                </c:pt>
                <c:pt idx="3185">
                  <c:v>1091.0</c:v>
                </c:pt>
                <c:pt idx="3186">
                  <c:v>1091.0</c:v>
                </c:pt>
                <c:pt idx="3187">
                  <c:v>1091.0</c:v>
                </c:pt>
                <c:pt idx="3188">
                  <c:v>1092.0</c:v>
                </c:pt>
                <c:pt idx="3189">
                  <c:v>1093.0</c:v>
                </c:pt>
                <c:pt idx="3190">
                  <c:v>1093.0</c:v>
                </c:pt>
                <c:pt idx="3191">
                  <c:v>1094.0</c:v>
                </c:pt>
                <c:pt idx="3192">
                  <c:v>1095.0</c:v>
                </c:pt>
                <c:pt idx="3193">
                  <c:v>1096.0</c:v>
                </c:pt>
                <c:pt idx="3194">
                  <c:v>1097.0</c:v>
                </c:pt>
                <c:pt idx="3195">
                  <c:v>1097.0</c:v>
                </c:pt>
                <c:pt idx="3196">
                  <c:v>1097.0</c:v>
                </c:pt>
                <c:pt idx="3197">
                  <c:v>1098.0</c:v>
                </c:pt>
                <c:pt idx="3198">
                  <c:v>1099.0</c:v>
                </c:pt>
                <c:pt idx="3199">
                  <c:v>1100.0</c:v>
                </c:pt>
                <c:pt idx="3200">
                  <c:v>1101.0</c:v>
                </c:pt>
                <c:pt idx="3201">
                  <c:v>1102.0</c:v>
                </c:pt>
                <c:pt idx="3202">
                  <c:v>1102.0</c:v>
                </c:pt>
                <c:pt idx="3203">
                  <c:v>1103.0</c:v>
                </c:pt>
                <c:pt idx="3204">
                  <c:v>1103.0</c:v>
                </c:pt>
                <c:pt idx="3205">
                  <c:v>1103.0</c:v>
                </c:pt>
                <c:pt idx="3206">
                  <c:v>1103.0</c:v>
                </c:pt>
                <c:pt idx="3207">
                  <c:v>1103.0</c:v>
                </c:pt>
                <c:pt idx="3208">
                  <c:v>1104.0</c:v>
                </c:pt>
                <c:pt idx="3209">
                  <c:v>1105.0</c:v>
                </c:pt>
                <c:pt idx="3210">
                  <c:v>1105.0</c:v>
                </c:pt>
                <c:pt idx="3211">
                  <c:v>1105.0</c:v>
                </c:pt>
                <c:pt idx="3212">
                  <c:v>1106.0</c:v>
                </c:pt>
                <c:pt idx="3213">
                  <c:v>1107.0</c:v>
                </c:pt>
                <c:pt idx="3214">
                  <c:v>1108.0</c:v>
                </c:pt>
                <c:pt idx="3215">
                  <c:v>1108.0</c:v>
                </c:pt>
                <c:pt idx="3216">
                  <c:v>1108.0</c:v>
                </c:pt>
                <c:pt idx="3217">
                  <c:v>1108.0</c:v>
                </c:pt>
                <c:pt idx="3218">
                  <c:v>1109.0</c:v>
                </c:pt>
                <c:pt idx="3219">
                  <c:v>1109.0</c:v>
                </c:pt>
                <c:pt idx="3220">
                  <c:v>1109.0</c:v>
                </c:pt>
                <c:pt idx="3221">
                  <c:v>1110.0</c:v>
                </c:pt>
                <c:pt idx="3222">
                  <c:v>1111.0</c:v>
                </c:pt>
                <c:pt idx="3223">
                  <c:v>1112.0</c:v>
                </c:pt>
                <c:pt idx="3224">
                  <c:v>1112.0</c:v>
                </c:pt>
                <c:pt idx="3225">
                  <c:v>1112.0</c:v>
                </c:pt>
                <c:pt idx="3226">
                  <c:v>1112.0</c:v>
                </c:pt>
                <c:pt idx="3227">
                  <c:v>1113.0</c:v>
                </c:pt>
                <c:pt idx="3228">
                  <c:v>1113.0</c:v>
                </c:pt>
                <c:pt idx="3229">
                  <c:v>1113.0</c:v>
                </c:pt>
                <c:pt idx="3230">
                  <c:v>1113.0</c:v>
                </c:pt>
                <c:pt idx="3231">
                  <c:v>1113.0</c:v>
                </c:pt>
                <c:pt idx="3232">
                  <c:v>1113.0</c:v>
                </c:pt>
                <c:pt idx="3233">
                  <c:v>1113.0</c:v>
                </c:pt>
                <c:pt idx="3234">
                  <c:v>1114.0</c:v>
                </c:pt>
                <c:pt idx="3235">
                  <c:v>1115.0</c:v>
                </c:pt>
                <c:pt idx="3236">
                  <c:v>1116.0</c:v>
                </c:pt>
                <c:pt idx="3237">
                  <c:v>1117.0</c:v>
                </c:pt>
                <c:pt idx="3238">
                  <c:v>1118.0</c:v>
                </c:pt>
                <c:pt idx="3239">
                  <c:v>1119.0</c:v>
                </c:pt>
                <c:pt idx="3240">
                  <c:v>1120.0</c:v>
                </c:pt>
                <c:pt idx="3241">
                  <c:v>1120.0</c:v>
                </c:pt>
                <c:pt idx="3242">
                  <c:v>1121.0</c:v>
                </c:pt>
                <c:pt idx="3243">
                  <c:v>1122.0</c:v>
                </c:pt>
                <c:pt idx="3244">
                  <c:v>1123.0</c:v>
                </c:pt>
                <c:pt idx="3245">
                  <c:v>1123.0</c:v>
                </c:pt>
                <c:pt idx="3246">
                  <c:v>1124.0</c:v>
                </c:pt>
                <c:pt idx="3247">
                  <c:v>1124.0</c:v>
                </c:pt>
                <c:pt idx="3248">
                  <c:v>1125.0</c:v>
                </c:pt>
                <c:pt idx="3249">
                  <c:v>1125.0</c:v>
                </c:pt>
                <c:pt idx="3250">
                  <c:v>1125.0</c:v>
                </c:pt>
                <c:pt idx="3251">
                  <c:v>1125.0</c:v>
                </c:pt>
                <c:pt idx="3252">
                  <c:v>1125.0</c:v>
                </c:pt>
                <c:pt idx="3253">
                  <c:v>1125.0</c:v>
                </c:pt>
                <c:pt idx="3254">
                  <c:v>1125.0</c:v>
                </c:pt>
                <c:pt idx="3255">
                  <c:v>1126.0</c:v>
                </c:pt>
                <c:pt idx="3256">
                  <c:v>1127.0</c:v>
                </c:pt>
                <c:pt idx="3257">
                  <c:v>1128.0</c:v>
                </c:pt>
                <c:pt idx="3258">
                  <c:v>1129.0</c:v>
                </c:pt>
                <c:pt idx="3259">
                  <c:v>1130.0</c:v>
                </c:pt>
                <c:pt idx="3260">
                  <c:v>1131.0</c:v>
                </c:pt>
                <c:pt idx="3261">
                  <c:v>1132.0</c:v>
                </c:pt>
                <c:pt idx="3262">
                  <c:v>1133.0</c:v>
                </c:pt>
                <c:pt idx="3263">
                  <c:v>1133.0</c:v>
                </c:pt>
                <c:pt idx="3264">
                  <c:v>1133.0</c:v>
                </c:pt>
                <c:pt idx="3265">
                  <c:v>1134.0</c:v>
                </c:pt>
                <c:pt idx="3266">
                  <c:v>1135.0</c:v>
                </c:pt>
                <c:pt idx="3267">
                  <c:v>1136.0</c:v>
                </c:pt>
                <c:pt idx="3268">
                  <c:v>1136.0</c:v>
                </c:pt>
                <c:pt idx="3269">
                  <c:v>1136.0</c:v>
                </c:pt>
                <c:pt idx="3270">
                  <c:v>1137.0</c:v>
                </c:pt>
                <c:pt idx="3271">
                  <c:v>1137.0</c:v>
                </c:pt>
                <c:pt idx="3272">
                  <c:v>1138.0</c:v>
                </c:pt>
                <c:pt idx="3273">
                  <c:v>1139.0</c:v>
                </c:pt>
                <c:pt idx="3274">
                  <c:v>1140.0</c:v>
                </c:pt>
                <c:pt idx="3275">
                  <c:v>1141.0</c:v>
                </c:pt>
                <c:pt idx="3276">
                  <c:v>1142.0</c:v>
                </c:pt>
                <c:pt idx="3277">
                  <c:v>1143.0</c:v>
                </c:pt>
                <c:pt idx="3278">
                  <c:v>1143.0</c:v>
                </c:pt>
                <c:pt idx="3279">
                  <c:v>1143.0</c:v>
                </c:pt>
                <c:pt idx="3280">
                  <c:v>1143.0</c:v>
                </c:pt>
                <c:pt idx="3281">
                  <c:v>1143.0</c:v>
                </c:pt>
                <c:pt idx="3282">
                  <c:v>1143.0</c:v>
                </c:pt>
                <c:pt idx="3283">
                  <c:v>1144.0</c:v>
                </c:pt>
                <c:pt idx="3284">
                  <c:v>1144.0</c:v>
                </c:pt>
                <c:pt idx="3285">
                  <c:v>1144.0</c:v>
                </c:pt>
                <c:pt idx="3286">
                  <c:v>1144.0</c:v>
                </c:pt>
                <c:pt idx="3287">
                  <c:v>1144.0</c:v>
                </c:pt>
                <c:pt idx="3288">
                  <c:v>1144.0</c:v>
                </c:pt>
                <c:pt idx="3289">
                  <c:v>1144.0</c:v>
                </c:pt>
                <c:pt idx="3290">
                  <c:v>1144.0</c:v>
                </c:pt>
                <c:pt idx="3291">
                  <c:v>1144.0</c:v>
                </c:pt>
                <c:pt idx="3292">
                  <c:v>1144.0</c:v>
                </c:pt>
                <c:pt idx="3293">
                  <c:v>1144.0</c:v>
                </c:pt>
                <c:pt idx="3294">
                  <c:v>1144.0</c:v>
                </c:pt>
                <c:pt idx="3295">
                  <c:v>1144.0</c:v>
                </c:pt>
                <c:pt idx="3296">
                  <c:v>1145.0</c:v>
                </c:pt>
                <c:pt idx="3297">
                  <c:v>1145.0</c:v>
                </c:pt>
                <c:pt idx="3298">
                  <c:v>1145.0</c:v>
                </c:pt>
                <c:pt idx="3299">
                  <c:v>1145.0</c:v>
                </c:pt>
                <c:pt idx="3300">
                  <c:v>1145.0</c:v>
                </c:pt>
                <c:pt idx="3301">
                  <c:v>1145.0</c:v>
                </c:pt>
                <c:pt idx="3302">
                  <c:v>1145.0</c:v>
                </c:pt>
                <c:pt idx="3303">
                  <c:v>1145.0</c:v>
                </c:pt>
                <c:pt idx="3304">
                  <c:v>1145.0</c:v>
                </c:pt>
                <c:pt idx="3305">
                  <c:v>1145.0</c:v>
                </c:pt>
                <c:pt idx="3306">
                  <c:v>1145.0</c:v>
                </c:pt>
                <c:pt idx="3307">
                  <c:v>1145.0</c:v>
                </c:pt>
                <c:pt idx="3308">
                  <c:v>1145.0</c:v>
                </c:pt>
                <c:pt idx="3309">
                  <c:v>1145.0</c:v>
                </c:pt>
                <c:pt idx="3310">
                  <c:v>1145.0</c:v>
                </c:pt>
                <c:pt idx="3311">
                  <c:v>1146.0</c:v>
                </c:pt>
                <c:pt idx="3312">
                  <c:v>1146.0</c:v>
                </c:pt>
                <c:pt idx="3313">
                  <c:v>1146.0</c:v>
                </c:pt>
                <c:pt idx="3314">
                  <c:v>1147.0</c:v>
                </c:pt>
                <c:pt idx="3315">
                  <c:v>1147.0</c:v>
                </c:pt>
                <c:pt idx="3316">
                  <c:v>1148.0</c:v>
                </c:pt>
                <c:pt idx="3317">
                  <c:v>1148.0</c:v>
                </c:pt>
                <c:pt idx="3318">
                  <c:v>1149.0</c:v>
                </c:pt>
                <c:pt idx="3319">
                  <c:v>1150.0</c:v>
                </c:pt>
                <c:pt idx="3320">
                  <c:v>1151.0</c:v>
                </c:pt>
                <c:pt idx="3321">
                  <c:v>1151.0</c:v>
                </c:pt>
                <c:pt idx="3322">
                  <c:v>1151.0</c:v>
                </c:pt>
                <c:pt idx="3323">
                  <c:v>1152.0</c:v>
                </c:pt>
                <c:pt idx="3324">
                  <c:v>1153.0</c:v>
                </c:pt>
                <c:pt idx="3325">
                  <c:v>1153.0</c:v>
                </c:pt>
                <c:pt idx="3326">
                  <c:v>1154.0</c:v>
                </c:pt>
                <c:pt idx="3327">
                  <c:v>1154.0</c:v>
                </c:pt>
                <c:pt idx="3328">
                  <c:v>1154.0</c:v>
                </c:pt>
                <c:pt idx="3329">
                  <c:v>1155.0</c:v>
                </c:pt>
                <c:pt idx="3330">
                  <c:v>1156.0</c:v>
                </c:pt>
                <c:pt idx="3331">
                  <c:v>1156.0</c:v>
                </c:pt>
                <c:pt idx="3332">
                  <c:v>1156.0</c:v>
                </c:pt>
                <c:pt idx="3333">
                  <c:v>1156.0</c:v>
                </c:pt>
                <c:pt idx="3334">
                  <c:v>1156.0</c:v>
                </c:pt>
                <c:pt idx="3335">
                  <c:v>1157.0</c:v>
                </c:pt>
                <c:pt idx="3336">
                  <c:v>1157.0</c:v>
                </c:pt>
                <c:pt idx="3337">
                  <c:v>1157.0</c:v>
                </c:pt>
                <c:pt idx="3338">
                  <c:v>1157.0</c:v>
                </c:pt>
                <c:pt idx="3339">
                  <c:v>1157.0</c:v>
                </c:pt>
                <c:pt idx="3340">
                  <c:v>1157.0</c:v>
                </c:pt>
                <c:pt idx="3341">
                  <c:v>1157.0</c:v>
                </c:pt>
                <c:pt idx="3342">
                  <c:v>1157.0</c:v>
                </c:pt>
                <c:pt idx="3343">
                  <c:v>1157.0</c:v>
                </c:pt>
                <c:pt idx="3344">
                  <c:v>1158.0</c:v>
                </c:pt>
                <c:pt idx="3345">
                  <c:v>1159.0</c:v>
                </c:pt>
                <c:pt idx="3346">
                  <c:v>1159.0</c:v>
                </c:pt>
                <c:pt idx="3347">
                  <c:v>1159.0</c:v>
                </c:pt>
                <c:pt idx="3348">
                  <c:v>1159.0</c:v>
                </c:pt>
                <c:pt idx="3349">
                  <c:v>1159.0</c:v>
                </c:pt>
                <c:pt idx="3350">
                  <c:v>1159.0</c:v>
                </c:pt>
                <c:pt idx="3351">
                  <c:v>1159.0</c:v>
                </c:pt>
                <c:pt idx="3352">
                  <c:v>1159.0</c:v>
                </c:pt>
                <c:pt idx="3353">
                  <c:v>1160.0</c:v>
                </c:pt>
                <c:pt idx="3354">
                  <c:v>1160.0</c:v>
                </c:pt>
                <c:pt idx="3355">
                  <c:v>1160.0</c:v>
                </c:pt>
                <c:pt idx="3356">
                  <c:v>1160.0</c:v>
                </c:pt>
                <c:pt idx="3357">
                  <c:v>1161.0</c:v>
                </c:pt>
                <c:pt idx="3358">
                  <c:v>1162.0</c:v>
                </c:pt>
                <c:pt idx="3359">
                  <c:v>1163.0</c:v>
                </c:pt>
                <c:pt idx="3360">
                  <c:v>1164.0</c:v>
                </c:pt>
                <c:pt idx="3361">
                  <c:v>1164.0</c:v>
                </c:pt>
                <c:pt idx="3362">
                  <c:v>1164.0</c:v>
                </c:pt>
                <c:pt idx="3363">
                  <c:v>1165.0</c:v>
                </c:pt>
                <c:pt idx="3364">
                  <c:v>1165.0</c:v>
                </c:pt>
                <c:pt idx="3365">
                  <c:v>1165.0</c:v>
                </c:pt>
                <c:pt idx="3366">
                  <c:v>1165.0</c:v>
                </c:pt>
                <c:pt idx="3367">
                  <c:v>1165.0</c:v>
                </c:pt>
                <c:pt idx="3368">
                  <c:v>1165.0</c:v>
                </c:pt>
                <c:pt idx="3369">
                  <c:v>1165.0</c:v>
                </c:pt>
                <c:pt idx="3370">
                  <c:v>1165.0</c:v>
                </c:pt>
                <c:pt idx="3371">
                  <c:v>1165.0</c:v>
                </c:pt>
                <c:pt idx="3372">
                  <c:v>1165.0</c:v>
                </c:pt>
                <c:pt idx="3373">
                  <c:v>1165.0</c:v>
                </c:pt>
                <c:pt idx="3374">
                  <c:v>1165.0</c:v>
                </c:pt>
                <c:pt idx="3375">
                  <c:v>1165.0</c:v>
                </c:pt>
                <c:pt idx="3376">
                  <c:v>1165.0</c:v>
                </c:pt>
                <c:pt idx="3377">
                  <c:v>1165.0</c:v>
                </c:pt>
                <c:pt idx="3378">
                  <c:v>1165.0</c:v>
                </c:pt>
                <c:pt idx="3379">
                  <c:v>1165.0</c:v>
                </c:pt>
                <c:pt idx="3380">
                  <c:v>1165.0</c:v>
                </c:pt>
                <c:pt idx="3381">
                  <c:v>1166.0</c:v>
                </c:pt>
                <c:pt idx="3382">
                  <c:v>1166.0</c:v>
                </c:pt>
                <c:pt idx="3383">
                  <c:v>1166.0</c:v>
                </c:pt>
                <c:pt idx="3384">
                  <c:v>1167.0</c:v>
                </c:pt>
                <c:pt idx="3385">
                  <c:v>1167.0</c:v>
                </c:pt>
                <c:pt idx="3386">
                  <c:v>1168.0</c:v>
                </c:pt>
                <c:pt idx="3387">
                  <c:v>1169.0</c:v>
                </c:pt>
                <c:pt idx="3388">
                  <c:v>1169.0</c:v>
                </c:pt>
                <c:pt idx="3389">
                  <c:v>1170.0</c:v>
                </c:pt>
                <c:pt idx="3390">
                  <c:v>1170.0</c:v>
                </c:pt>
                <c:pt idx="3391">
                  <c:v>1171.0</c:v>
                </c:pt>
                <c:pt idx="3392">
                  <c:v>1171.0</c:v>
                </c:pt>
                <c:pt idx="3393">
                  <c:v>1171.0</c:v>
                </c:pt>
                <c:pt idx="3394">
                  <c:v>1172.0</c:v>
                </c:pt>
                <c:pt idx="3395">
                  <c:v>1172.0</c:v>
                </c:pt>
                <c:pt idx="3396">
                  <c:v>1173.0</c:v>
                </c:pt>
                <c:pt idx="3397">
                  <c:v>1174.0</c:v>
                </c:pt>
                <c:pt idx="3398">
                  <c:v>1174.0</c:v>
                </c:pt>
                <c:pt idx="3399">
                  <c:v>1174.0</c:v>
                </c:pt>
                <c:pt idx="3400">
                  <c:v>1174.0</c:v>
                </c:pt>
                <c:pt idx="3401">
                  <c:v>1174.0</c:v>
                </c:pt>
                <c:pt idx="3402">
                  <c:v>1174.0</c:v>
                </c:pt>
                <c:pt idx="3403">
                  <c:v>1174.0</c:v>
                </c:pt>
                <c:pt idx="3404">
                  <c:v>1174.0</c:v>
                </c:pt>
                <c:pt idx="3405">
                  <c:v>1174.0</c:v>
                </c:pt>
                <c:pt idx="3406">
                  <c:v>1174.0</c:v>
                </c:pt>
                <c:pt idx="3407">
                  <c:v>1174.0</c:v>
                </c:pt>
                <c:pt idx="3408">
                  <c:v>1175.0</c:v>
                </c:pt>
                <c:pt idx="3409">
                  <c:v>1176.0</c:v>
                </c:pt>
                <c:pt idx="3410">
                  <c:v>1176.0</c:v>
                </c:pt>
                <c:pt idx="3411">
                  <c:v>1176.0</c:v>
                </c:pt>
                <c:pt idx="3412">
                  <c:v>1176.0</c:v>
                </c:pt>
                <c:pt idx="3413">
                  <c:v>1176.0</c:v>
                </c:pt>
                <c:pt idx="3414">
                  <c:v>1177.0</c:v>
                </c:pt>
                <c:pt idx="3415">
                  <c:v>1178.0</c:v>
                </c:pt>
                <c:pt idx="3416">
                  <c:v>1178.0</c:v>
                </c:pt>
                <c:pt idx="3417">
                  <c:v>1178.0</c:v>
                </c:pt>
                <c:pt idx="3418">
                  <c:v>1179.0</c:v>
                </c:pt>
                <c:pt idx="3419">
                  <c:v>1180.0</c:v>
                </c:pt>
                <c:pt idx="3420">
                  <c:v>1180.0</c:v>
                </c:pt>
                <c:pt idx="3421">
                  <c:v>1180.0</c:v>
                </c:pt>
                <c:pt idx="3422">
                  <c:v>1180.0</c:v>
                </c:pt>
                <c:pt idx="3423">
                  <c:v>1180.0</c:v>
                </c:pt>
                <c:pt idx="3424">
                  <c:v>1180.0</c:v>
                </c:pt>
                <c:pt idx="3425">
                  <c:v>1180.0</c:v>
                </c:pt>
                <c:pt idx="3426">
                  <c:v>1180.0</c:v>
                </c:pt>
                <c:pt idx="3427">
                  <c:v>1181.0</c:v>
                </c:pt>
                <c:pt idx="3428">
                  <c:v>1181.0</c:v>
                </c:pt>
                <c:pt idx="3429">
                  <c:v>1181.0</c:v>
                </c:pt>
                <c:pt idx="3430">
                  <c:v>1182.0</c:v>
                </c:pt>
                <c:pt idx="3431">
                  <c:v>1183.0</c:v>
                </c:pt>
                <c:pt idx="3432">
                  <c:v>1184.0</c:v>
                </c:pt>
                <c:pt idx="3433">
                  <c:v>1185.0</c:v>
                </c:pt>
                <c:pt idx="3434">
                  <c:v>1186.0</c:v>
                </c:pt>
                <c:pt idx="3435">
                  <c:v>1187.0</c:v>
                </c:pt>
                <c:pt idx="3436">
                  <c:v>1188.0</c:v>
                </c:pt>
                <c:pt idx="3437">
                  <c:v>1189.0</c:v>
                </c:pt>
                <c:pt idx="3438">
                  <c:v>1190.0</c:v>
                </c:pt>
                <c:pt idx="3439">
                  <c:v>1190.0</c:v>
                </c:pt>
                <c:pt idx="3440">
                  <c:v>1190.0</c:v>
                </c:pt>
                <c:pt idx="3441">
                  <c:v>1190.0</c:v>
                </c:pt>
                <c:pt idx="3442">
                  <c:v>1191.0</c:v>
                </c:pt>
                <c:pt idx="3443">
                  <c:v>1191.0</c:v>
                </c:pt>
                <c:pt idx="3444">
                  <c:v>1191.0</c:v>
                </c:pt>
                <c:pt idx="3445">
                  <c:v>1192.0</c:v>
                </c:pt>
                <c:pt idx="3446">
                  <c:v>1193.0</c:v>
                </c:pt>
                <c:pt idx="3447">
                  <c:v>1193.0</c:v>
                </c:pt>
                <c:pt idx="3448">
                  <c:v>1193.0</c:v>
                </c:pt>
                <c:pt idx="3449">
                  <c:v>1193.0</c:v>
                </c:pt>
                <c:pt idx="3450">
                  <c:v>1193.0</c:v>
                </c:pt>
                <c:pt idx="3451">
                  <c:v>1193.0</c:v>
                </c:pt>
                <c:pt idx="3452">
                  <c:v>1193.0</c:v>
                </c:pt>
                <c:pt idx="3453">
                  <c:v>1193.0</c:v>
                </c:pt>
                <c:pt idx="3454">
                  <c:v>1194.0</c:v>
                </c:pt>
                <c:pt idx="3455">
                  <c:v>1194.0</c:v>
                </c:pt>
                <c:pt idx="3456">
                  <c:v>1195.0</c:v>
                </c:pt>
                <c:pt idx="3457">
                  <c:v>1195.0</c:v>
                </c:pt>
                <c:pt idx="3458">
                  <c:v>1195.0</c:v>
                </c:pt>
                <c:pt idx="3459">
                  <c:v>1196.0</c:v>
                </c:pt>
                <c:pt idx="3460">
                  <c:v>1196.0</c:v>
                </c:pt>
                <c:pt idx="3461">
                  <c:v>1196.0</c:v>
                </c:pt>
                <c:pt idx="3462">
                  <c:v>1197.0</c:v>
                </c:pt>
                <c:pt idx="3463">
                  <c:v>1197.0</c:v>
                </c:pt>
                <c:pt idx="3464">
                  <c:v>1197.0</c:v>
                </c:pt>
                <c:pt idx="3465">
                  <c:v>1197.0</c:v>
                </c:pt>
                <c:pt idx="3466">
                  <c:v>1197.0</c:v>
                </c:pt>
                <c:pt idx="3467">
                  <c:v>1198.0</c:v>
                </c:pt>
                <c:pt idx="3468">
                  <c:v>1199.0</c:v>
                </c:pt>
                <c:pt idx="3469">
                  <c:v>1199.0</c:v>
                </c:pt>
                <c:pt idx="3470">
                  <c:v>1199.0</c:v>
                </c:pt>
                <c:pt idx="3471">
                  <c:v>1199.0</c:v>
                </c:pt>
                <c:pt idx="3472">
                  <c:v>1200.0</c:v>
                </c:pt>
                <c:pt idx="3473">
                  <c:v>1200.0</c:v>
                </c:pt>
                <c:pt idx="3474">
                  <c:v>1200.0</c:v>
                </c:pt>
                <c:pt idx="3475">
                  <c:v>1200.0</c:v>
                </c:pt>
                <c:pt idx="3476">
                  <c:v>1200.0</c:v>
                </c:pt>
                <c:pt idx="3477">
                  <c:v>1201.0</c:v>
                </c:pt>
                <c:pt idx="3478">
                  <c:v>1202.0</c:v>
                </c:pt>
                <c:pt idx="3479">
                  <c:v>1202.0</c:v>
                </c:pt>
                <c:pt idx="3480">
                  <c:v>1202.0</c:v>
                </c:pt>
                <c:pt idx="3481">
                  <c:v>1202.0</c:v>
                </c:pt>
                <c:pt idx="3482">
                  <c:v>1202.0</c:v>
                </c:pt>
                <c:pt idx="3483">
                  <c:v>1202.0</c:v>
                </c:pt>
                <c:pt idx="3484">
                  <c:v>1202.0</c:v>
                </c:pt>
                <c:pt idx="3485">
                  <c:v>1202.0</c:v>
                </c:pt>
                <c:pt idx="3486">
                  <c:v>1202.0</c:v>
                </c:pt>
                <c:pt idx="3487">
                  <c:v>1202.0</c:v>
                </c:pt>
                <c:pt idx="3488">
                  <c:v>1202.0</c:v>
                </c:pt>
                <c:pt idx="3489">
                  <c:v>1202.0</c:v>
                </c:pt>
                <c:pt idx="3490">
                  <c:v>1202.0</c:v>
                </c:pt>
                <c:pt idx="3491">
                  <c:v>1202.0</c:v>
                </c:pt>
                <c:pt idx="3492">
                  <c:v>1202.0</c:v>
                </c:pt>
                <c:pt idx="3493">
                  <c:v>1202.0</c:v>
                </c:pt>
                <c:pt idx="3494">
                  <c:v>1202.0</c:v>
                </c:pt>
                <c:pt idx="3495">
                  <c:v>1202.0</c:v>
                </c:pt>
                <c:pt idx="3496">
                  <c:v>1202.0</c:v>
                </c:pt>
                <c:pt idx="3497">
                  <c:v>1202.0</c:v>
                </c:pt>
                <c:pt idx="3498">
                  <c:v>1202.0</c:v>
                </c:pt>
                <c:pt idx="3499">
                  <c:v>1202.0</c:v>
                </c:pt>
                <c:pt idx="3500">
                  <c:v>1202.0</c:v>
                </c:pt>
                <c:pt idx="3501">
                  <c:v>1202.0</c:v>
                </c:pt>
                <c:pt idx="3502">
                  <c:v>1202.0</c:v>
                </c:pt>
                <c:pt idx="3503">
                  <c:v>1202.0</c:v>
                </c:pt>
                <c:pt idx="3504">
                  <c:v>1202.0</c:v>
                </c:pt>
                <c:pt idx="3505">
                  <c:v>1203.0</c:v>
                </c:pt>
                <c:pt idx="3506">
                  <c:v>1203.0</c:v>
                </c:pt>
                <c:pt idx="3507">
                  <c:v>1203.0</c:v>
                </c:pt>
                <c:pt idx="3508">
                  <c:v>1204.0</c:v>
                </c:pt>
                <c:pt idx="3509">
                  <c:v>1204.0</c:v>
                </c:pt>
                <c:pt idx="3510">
                  <c:v>1205.0</c:v>
                </c:pt>
                <c:pt idx="3511">
                  <c:v>1205.0</c:v>
                </c:pt>
                <c:pt idx="3512">
                  <c:v>1206.0</c:v>
                </c:pt>
                <c:pt idx="3513">
                  <c:v>1206.0</c:v>
                </c:pt>
                <c:pt idx="3514">
                  <c:v>1206.0</c:v>
                </c:pt>
                <c:pt idx="3515">
                  <c:v>1206.0</c:v>
                </c:pt>
                <c:pt idx="3516">
                  <c:v>1206.0</c:v>
                </c:pt>
                <c:pt idx="3517">
                  <c:v>1206.0</c:v>
                </c:pt>
                <c:pt idx="3518">
                  <c:v>1206.0</c:v>
                </c:pt>
                <c:pt idx="3519">
                  <c:v>1207.0</c:v>
                </c:pt>
                <c:pt idx="3520">
                  <c:v>1208.0</c:v>
                </c:pt>
                <c:pt idx="3521">
                  <c:v>1209.0</c:v>
                </c:pt>
                <c:pt idx="3522">
                  <c:v>1209.0</c:v>
                </c:pt>
                <c:pt idx="3523">
                  <c:v>1210.0</c:v>
                </c:pt>
                <c:pt idx="3524">
                  <c:v>1211.0</c:v>
                </c:pt>
                <c:pt idx="3525">
                  <c:v>1212.0</c:v>
                </c:pt>
                <c:pt idx="3526">
                  <c:v>1213.0</c:v>
                </c:pt>
                <c:pt idx="3527">
                  <c:v>1213.0</c:v>
                </c:pt>
                <c:pt idx="3528">
                  <c:v>1213.0</c:v>
                </c:pt>
                <c:pt idx="3529">
                  <c:v>1213.0</c:v>
                </c:pt>
                <c:pt idx="3530">
                  <c:v>1213.0</c:v>
                </c:pt>
                <c:pt idx="3531">
                  <c:v>1214.0</c:v>
                </c:pt>
                <c:pt idx="3532">
                  <c:v>1215.0</c:v>
                </c:pt>
                <c:pt idx="3533">
                  <c:v>1215.0</c:v>
                </c:pt>
                <c:pt idx="3534">
                  <c:v>1215.0</c:v>
                </c:pt>
                <c:pt idx="3535">
                  <c:v>1215.0</c:v>
                </c:pt>
                <c:pt idx="3536">
                  <c:v>1215.0</c:v>
                </c:pt>
                <c:pt idx="3537">
                  <c:v>1215.0</c:v>
                </c:pt>
                <c:pt idx="3538">
                  <c:v>1215.0</c:v>
                </c:pt>
                <c:pt idx="3539">
                  <c:v>1215.0</c:v>
                </c:pt>
                <c:pt idx="3540">
                  <c:v>1215.0</c:v>
                </c:pt>
                <c:pt idx="3541">
                  <c:v>1215.0</c:v>
                </c:pt>
                <c:pt idx="3542">
                  <c:v>1216.0</c:v>
                </c:pt>
                <c:pt idx="3543">
                  <c:v>1217.0</c:v>
                </c:pt>
                <c:pt idx="3544">
                  <c:v>1217.0</c:v>
                </c:pt>
                <c:pt idx="3545">
                  <c:v>1217.0</c:v>
                </c:pt>
                <c:pt idx="3546">
                  <c:v>1217.0</c:v>
                </c:pt>
                <c:pt idx="3547">
                  <c:v>1218.0</c:v>
                </c:pt>
                <c:pt idx="3548">
                  <c:v>1218.0</c:v>
                </c:pt>
                <c:pt idx="3549">
                  <c:v>1218.0</c:v>
                </c:pt>
                <c:pt idx="3550">
                  <c:v>1219.0</c:v>
                </c:pt>
                <c:pt idx="3551">
                  <c:v>1219.0</c:v>
                </c:pt>
                <c:pt idx="3552">
                  <c:v>1219.0</c:v>
                </c:pt>
                <c:pt idx="3553">
                  <c:v>1220.0</c:v>
                </c:pt>
                <c:pt idx="3554">
                  <c:v>1220.0</c:v>
                </c:pt>
                <c:pt idx="3555">
                  <c:v>1220.0</c:v>
                </c:pt>
                <c:pt idx="3556">
                  <c:v>1220.0</c:v>
                </c:pt>
                <c:pt idx="3557">
                  <c:v>1221.0</c:v>
                </c:pt>
                <c:pt idx="3558">
                  <c:v>1222.0</c:v>
                </c:pt>
                <c:pt idx="3559">
                  <c:v>1223.0</c:v>
                </c:pt>
                <c:pt idx="3560">
                  <c:v>1224.0</c:v>
                </c:pt>
                <c:pt idx="3561">
                  <c:v>1225.0</c:v>
                </c:pt>
                <c:pt idx="3562">
                  <c:v>1225.0</c:v>
                </c:pt>
                <c:pt idx="3563">
                  <c:v>1226.0</c:v>
                </c:pt>
                <c:pt idx="3564">
                  <c:v>1227.0</c:v>
                </c:pt>
                <c:pt idx="3565">
                  <c:v>1227.0</c:v>
                </c:pt>
                <c:pt idx="3566">
                  <c:v>1228.0</c:v>
                </c:pt>
                <c:pt idx="3567">
                  <c:v>1228.0</c:v>
                </c:pt>
                <c:pt idx="3568">
                  <c:v>1229.0</c:v>
                </c:pt>
                <c:pt idx="3569">
                  <c:v>1230.0</c:v>
                </c:pt>
                <c:pt idx="3570">
                  <c:v>1230.0</c:v>
                </c:pt>
                <c:pt idx="3571">
                  <c:v>1230.0</c:v>
                </c:pt>
                <c:pt idx="3572">
                  <c:v>1230.0</c:v>
                </c:pt>
                <c:pt idx="3573">
                  <c:v>1230.0</c:v>
                </c:pt>
                <c:pt idx="3574">
                  <c:v>1230.0</c:v>
                </c:pt>
                <c:pt idx="3575">
                  <c:v>1230.0</c:v>
                </c:pt>
                <c:pt idx="3576">
                  <c:v>1230.0</c:v>
                </c:pt>
                <c:pt idx="3577">
                  <c:v>1230.0</c:v>
                </c:pt>
                <c:pt idx="3578">
                  <c:v>1230.0</c:v>
                </c:pt>
                <c:pt idx="3579">
                  <c:v>1230.0</c:v>
                </c:pt>
                <c:pt idx="3580">
                  <c:v>1230.0</c:v>
                </c:pt>
                <c:pt idx="3581">
                  <c:v>1230.0</c:v>
                </c:pt>
                <c:pt idx="3582">
                  <c:v>1230.0</c:v>
                </c:pt>
                <c:pt idx="3583">
                  <c:v>1231.0</c:v>
                </c:pt>
                <c:pt idx="3584">
                  <c:v>1231.0</c:v>
                </c:pt>
                <c:pt idx="3585">
                  <c:v>1231.0</c:v>
                </c:pt>
                <c:pt idx="3586">
                  <c:v>1231.0</c:v>
                </c:pt>
                <c:pt idx="3587">
                  <c:v>1232.0</c:v>
                </c:pt>
                <c:pt idx="3588">
                  <c:v>1233.0</c:v>
                </c:pt>
                <c:pt idx="3589">
                  <c:v>1233.0</c:v>
                </c:pt>
                <c:pt idx="3590">
                  <c:v>1234.0</c:v>
                </c:pt>
                <c:pt idx="3591">
                  <c:v>1234.0</c:v>
                </c:pt>
                <c:pt idx="3592">
                  <c:v>1234.0</c:v>
                </c:pt>
                <c:pt idx="3593">
                  <c:v>1234.0</c:v>
                </c:pt>
                <c:pt idx="3594">
                  <c:v>1235.0</c:v>
                </c:pt>
                <c:pt idx="3595">
                  <c:v>1235.0</c:v>
                </c:pt>
                <c:pt idx="3596">
                  <c:v>1235.0</c:v>
                </c:pt>
                <c:pt idx="3597">
                  <c:v>1235.0</c:v>
                </c:pt>
                <c:pt idx="3598">
                  <c:v>1235.0</c:v>
                </c:pt>
                <c:pt idx="3599">
                  <c:v>1235.0</c:v>
                </c:pt>
                <c:pt idx="3600">
                  <c:v>1235.0</c:v>
                </c:pt>
                <c:pt idx="3601">
                  <c:v>1235.0</c:v>
                </c:pt>
                <c:pt idx="3602">
                  <c:v>1235.0</c:v>
                </c:pt>
                <c:pt idx="3603">
                  <c:v>1236.0</c:v>
                </c:pt>
                <c:pt idx="3604">
                  <c:v>1236.0</c:v>
                </c:pt>
                <c:pt idx="3605">
                  <c:v>1236.0</c:v>
                </c:pt>
                <c:pt idx="3606">
                  <c:v>1237.0</c:v>
                </c:pt>
                <c:pt idx="3607">
                  <c:v>1238.0</c:v>
                </c:pt>
                <c:pt idx="3608">
                  <c:v>1239.0</c:v>
                </c:pt>
                <c:pt idx="3609">
                  <c:v>1240.0</c:v>
                </c:pt>
                <c:pt idx="3610">
                  <c:v>1240.0</c:v>
                </c:pt>
                <c:pt idx="3611">
                  <c:v>1240.0</c:v>
                </c:pt>
                <c:pt idx="3612">
                  <c:v>1241.0</c:v>
                </c:pt>
                <c:pt idx="3613">
                  <c:v>1241.0</c:v>
                </c:pt>
                <c:pt idx="3614">
                  <c:v>1242.0</c:v>
                </c:pt>
                <c:pt idx="3615">
                  <c:v>1243.0</c:v>
                </c:pt>
                <c:pt idx="3616">
                  <c:v>1244.0</c:v>
                </c:pt>
                <c:pt idx="3617">
                  <c:v>1245.0</c:v>
                </c:pt>
                <c:pt idx="3618">
                  <c:v>1246.0</c:v>
                </c:pt>
                <c:pt idx="3619">
                  <c:v>1247.0</c:v>
                </c:pt>
                <c:pt idx="3620">
                  <c:v>1248.0</c:v>
                </c:pt>
                <c:pt idx="3621">
                  <c:v>1249.0</c:v>
                </c:pt>
                <c:pt idx="3622">
                  <c:v>1250.0</c:v>
                </c:pt>
                <c:pt idx="3623">
                  <c:v>1250.0</c:v>
                </c:pt>
                <c:pt idx="3624">
                  <c:v>1250.0</c:v>
                </c:pt>
                <c:pt idx="3625">
                  <c:v>1250.0</c:v>
                </c:pt>
                <c:pt idx="3626">
                  <c:v>1250.0</c:v>
                </c:pt>
                <c:pt idx="3627">
                  <c:v>1250.0</c:v>
                </c:pt>
                <c:pt idx="3628">
                  <c:v>1250.0</c:v>
                </c:pt>
                <c:pt idx="3629">
                  <c:v>1251.0</c:v>
                </c:pt>
                <c:pt idx="3630">
                  <c:v>1252.0</c:v>
                </c:pt>
                <c:pt idx="3631">
                  <c:v>1252.0</c:v>
                </c:pt>
                <c:pt idx="3632">
                  <c:v>1253.0</c:v>
                </c:pt>
                <c:pt idx="3633">
                  <c:v>1254.0</c:v>
                </c:pt>
                <c:pt idx="3634">
                  <c:v>1255.0</c:v>
                </c:pt>
                <c:pt idx="3635">
                  <c:v>1255.0</c:v>
                </c:pt>
                <c:pt idx="3636">
                  <c:v>1255.0</c:v>
                </c:pt>
                <c:pt idx="3637">
                  <c:v>1255.0</c:v>
                </c:pt>
                <c:pt idx="3638">
                  <c:v>1255.0</c:v>
                </c:pt>
                <c:pt idx="3639">
                  <c:v>1255.0</c:v>
                </c:pt>
                <c:pt idx="3640">
                  <c:v>1255.0</c:v>
                </c:pt>
                <c:pt idx="3641">
                  <c:v>1255.0</c:v>
                </c:pt>
                <c:pt idx="3642">
                  <c:v>1255.0</c:v>
                </c:pt>
                <c:pt idx="3643">
                  <c:v>1256.0</c:v>
                </c:pt>
                <c:pt idx="3644">
                  <c:v>1257.0</c:v>
                </c:pt>
                <c:pt idx="3645">
                  <c:v>1257.0</c:v>
                </c:pt>
                <c:pt idx="3646">
                  <c:v>1257.0</c:v>
                </c:pt>
                <c:pt idx="3647">
                  <c:v>1257.0</c:v>
                </c:pt>
                <c:pt idx="3648">
                  <c:v>1257.0</c:v>
                </c:pt>
                <c:pt idx="3649">
                  <c:v>1257.0</c:v>
                </c:pt>
                <c:pt idx="3650">
                  <c:v>1257.0</c:v>
                </c:pt>
                <c:pt idx="3651">
                  <c:v>1258.0</c:v>
                </c:pt>
                <c:pt idx="3652">
                  <c:v>1259.0</c:v>
                </c:pt>
                <c:pt idx="3653">
                  <c:v>1259.0</c:v>
                </c:pt>
                <c:pt idx="3654">
                  <c:v>1259.0</c:v>
                </c:pt>
                <c:pt idx="3655">
                  <c:v>1259.0</c:v>
                </c:pt>
                <c:pt idx="3656">
                  <c:v>1260.0</c:v>
                </c:pt>
                <c:pt idx="3657">
                  <c:v>1260.0</c:v>
                </c:pt>
                <c:pt idx="3658">
                  <c:v>1261.0</c:v>
                </c:pt>
                <c:pt idx="3659">
                  <c:v>1261.0</c:v>
                </c:pt>
                <c:pt idx="3660">
                  <c:v>1261.0</c:v>
                </c:pt>
                <c:pt idx="3661">
                  <c:v>1261.0</c:v>
                </c:pt>
                <c:pt idx="3662">
                  <c:v>1261.0</c:v>
                </c:pt>
                <c:pt idx="3663">
                  <c:v>1261.0</c:v>
                </c:pt>
                <c:pt idx="3664">
                  <c:v>1262.0</c:v>
                </c:pt>
                <c:pt idx="3665">
                  <c:v>1262.0</c:v>
                </c:pt>
                <c:pt idx="3666">
                  <c:v>1262.0</c:v>
                </c:pt>
                <c:pt idx="3667">
                  <c:v>1262.0</c:v>
                </c:pt>
                <c:pt idx="3668">
                  <c:v>1263.0</c:v>
                </c:pt>
                <c:pt idx="3669">
                  <c:v>1264.0</c:v>
                </c:pt>
                <c:pt idx="3670">
                  <c:v>1264.0</c:v>
                </c:pt>
                <c:pt idx="3671">
                  <c:v>1264.0</c:v>
                </c:pt>
                <c:pt idx="3672">
                  <c:v>1264.0</c:v>
                </c:pt>
                <c:pt idx="3673">
                  <c:v>1264.0</c:v>
                </c:pt>
                <c:pt idx="3674">
                  <c:v>1265.0</c:v>
                </c:pt>
                <c:pt idx="3675">
                  <c:v>1265.0</c:v>
                </c:pt>
                <c:pt idx="3676">
                  <c:v>1265.0</c:v>
                </c:pt>
                <c:pt idx="3677">
                  <c:v>1265.0</c:v>
                </c:pt>
                <c:pt idx="3678">
                  <c:v>1265.0</c:v>
                </c:pt>
                <c:pt idx="3679">
                  <c:v>1265.0</c:v>
                </c:pt>
                <c:pt idx="3680">
                  <c:v>1265.0</c:v>
                </c:pt>
                <c:pt idx="3681">
                  <c:v>1265.0</c:v>
                </c:pt>
                <c:pt idx="3682">
                  <c:v>1265.0</c:v>
                </c:pt>
                <c:pt idx="3683">
                  <c:v>1265.0</c:v>
                </c:pt>
                <c:pt idx="3684">
                  <c:v>1265.0</c:v>
                </c:pt>
                <c:pt idx="3685">
                  <c:v>1266.0</c:v>
                </c:pt>
                <c:pt idx="3686">
                  <c:v>1266.0</c:v>
                </c:pt>
                <c:pt idx="3687">
                  <c:v>1266.0</c:v>
                </c:pt>
                <c:pt idx="3688">
                  <c:v>1267.0</c:v>
                </c:pt>
                <c:pt idx="3689">
                  <c:v>1268.0</c:v>
                </c:pt>
                <c:pt idx="3690">
                  <c:v>1269.0</c:v>
                </c:pt>
                <c:pt idx="3691">
                  <c:v>1269.0</c:v>
                </c:pt>
                <c:pt idx="3692">
                  <c:v>1269.0</c:v>
                </c:pt>
                <c:pt idx="3693">
                  <c:v>1269.0</c:v>
                </c:pt>
                <c:pt idx="3694">
                  <c:v>1270.0</c:v>
                </c:pt>
                <c:pt idx="3695">
                  <c:v>1270.0</c:v>
                </c:pt>
                <c:pt idx="3696">
                  <c:v>1270.0</c:v>
                </c:pt>
                <c:pt idx="3697">
                  <c:v>1270.0</c:v>
                </c:pt>
                <c:pt idx="3698">
                  <c:v>1270.0</c:v>
                </c:pt>
                <c:pt idx="3699">
                  <c:v>1270.0</c:v>
                </c:pt>
                <c:pt idx="3700">
                  <c:v>1270.0</c:v>
                </c:pt>
                <c:pt idx="3701">
                  <c:v>1270.0</c:v>
                </c:pt>
                <c:pt idx="3702">
                  <c:v>1270.0</c:v>
                </c:pt>
                <c:pt idx="3703">
                  <c:v>1270.0</c:v>
                </c:pt>
                <c:pt idx="3704">
                  <c:v>1270.0</c:v>
                </c:pt>
                <c:pt idx="3705">
                  <c:v>1270.0</c:v>
                </c:pt>
                <c:pt idx="3706">
                  <c:v>1270.0</c:v>
                </c:pt>
                <c:pt idx="3707">
                  <c:v>1270.0</c:v>
                </c:pt>
                <c:pt idx="3708">
                  <c:v>1271.0</c:v>
                </c:pt>
                <c:pt idx="3709">
                  <c:v>1271.0</c:v>
                </c:pt>
                <c:pt idx="3710">
                  <c:v>1271.0</c:v>
                </c:pt>
                <c:pt idx="3711">
                  <c:v>1271.0</c:v>
                </c:pt>
                <c:pt idx="3712">
                  <c:v>1271.0</c:v>
                </c:pt>
                <c:pt idx="3713">
                  <c:v>1271.0</c:v>
                </c:pt>
                <c:pt idx="3714">
                  <c:v>1272.0</c:v>
                </c:pt>
                <c:pt idx="3715">
                  <c:v>1272.0</c:v>
                </c:pt>
                <c:pt idx="3716">
                  <c:v>1273.0</c:v>
                </c:pt>
                <c:pt idx="3717">
                  <c:v>1273.0</c:v>
                </c:pt>
                <c:pt idx="3718">
                  <c:v>1273.0</c:v>
                </c:pt>
                <c:pt idx="3719">
                  <c:v>1273.0</c:v>
                </c:pt>
                <c:pt idx="3720">
                  <c:v>1273.0</c:v>
                </c:pt>
                <c:pt idx="3721">
                  <c:v>1273.0</c:v>
                </c:pt>
                <c:pt idx="3722">
                  <c:v>1273.0</c:v>
                </c:pt>
                <c:pt idx="3723">
                  <c:v>1273.0</c:v>
                </c:pt>
                <c:pt idx="3724">
                  <c:v>1273.0</c:v>
                </c:pt>
                <c:pt idx="3725">
                  <c:v>1273.0</c:v>
                </c:pt>
                <c:pt idx="3726">
                  <c:v>1273.0</c:v>
                </c:pt>
                <c:pt idx="3727">
                  <c:v>1273.0</c:v>
                </c:pt>
                <c:pt idx="3728">
                  <c:v>1273.0</c:v>
                </c:pt>
                <c:pt idx="3729">
                  <c:v>1274.0</c:v>
                </c:pt>
                <c:pt idx="3730">
                  <c:v>1274.0</c:v>
                </c:pt>
                <c:pt idx="3731">
                  <c:v>1274.0</c:v>
                </c:pt>
                <c:pt idx="3732">
                  <c:v>1274.0</c:v>
                </c:pt>
                <c:pt idx="3733">
                  <c:v>1274.0</c:v>
                </c:pt>
                <c:pt idx="3734">
                  <c:v>1274.0</c:v>
                </c:pt>
                <c:pt idx="3735">
                  <c:v>1274.0</c:v>
                </c:pt>
                <c:pt idx="3736">
                  <c:v>1274.0</c:v>
                </c:pt>
                <c:pt idx="3737">
                  <c:v>1274.0</c:v>
                </c:pt>
                <c:pt idx="3738">
                  <c:v>1274.0</c:v>
                </c:pt>
                <c:pt idx="3739">
                  <c:v>1274.0</c:v>
                </c:pt>
                <c:pt idx="3740">
                  <c:v>1274.0</c:v>
                </c:pt>
                <c:pt idx="3741">
                  <c:v>1274.0</c:v>
                </c:pt>
                <c:pt idx="3742">
                  <c:v>1274.0</c:v>
                </c:pt>
                <c:pt idx="3743">
                  <c:v>1274.0</c:v>
                </c:pt>
                <c:pt idx="3744">
                  <c:v>1274.0</c:v>
                </c:pt>
                <c:pt idx="3745">
                  <c:v>1275.0</c:v>
                </c:pt>
                <c:pt idx="3746">
                  <c:v>1276.0</c:v>
                </c:pt>
                <c:pt idx="3747">
                  <c:v>1277.0</c:v>
                </c:pt>
                <c:pt idx="3748">
                  <c:v>1278.0</c:v>
                </c:pt>
                <c:pt idx="3749">
                  <c:v>1279.0</c:v>
                </c:pt>
                <c:pt idx="3750">
                  <c:v>1280.0</c:v>
                </c:pt>
                <c:pt idx="3751">
                  <c:v>1281.0</c:v>
                </c:pt>
                <c:pt idx="3752">
                  <c:v>1282.0</c:v>
                </c:pt>
                <c:pt idx="3753">
                  <c:v>1283.0</c:v>
                </c:pt>
                <c:pt idx="3754">
                  <c:v>1284.0</c:v>
                </c:pt>
                <c:pt idx="3755">
                  <c:v>1284.0</c:v>
                </c:pt>
                <c:pt idx="3756">
                  <c:v>1284.0</c:v>
                </c:pt>
                <c:pt idx="3757">
                  <c:v>1284.0</c:v>
                </c:pt>
                <c:pt idx="3758">
                  <c:v>1284.0</c:v>
                </c:pt>
                <c:pt idx="3759">
                  <c:v>1284.0</c:v>
                </c:pt>
                <c:pt idx="3760">
                  <c:v>1284.0</c:v>
                </c:pt>
                <c:pt idx="3761">
                  <c:v>1285.0</c:v>
                </c:pt>
                <c:pt idx="3762">
                  <c:v>1285.0</c:v>
                </c:pt>
                <c:pt idx="3763">
                  <c:v>1285.0</c:v>
                </c:pt>
                <c:pt idx="3764">
                  <c:v>1285.0</c:v>
                </c:pt>
                <c:pt idx="3765">
                  <c:v>1285.0</c:v>
                </c:pt>
                <c:pt idx="3766">
                  <c:v>1285.0</c:v>
                </c:pt>
                <c:pt idx="3767">
                  <c:v>1286.0</c:v>
                </c:pt>
                <c:pt idx="3768">
                  <c:v>1286.0</c:v>
                </c:pt>
                <c:pt idx="3769">
                  <c:v>1287.0</c:v>
                </c:pt>
                <c:pt idx="3770">
                  <c:v>1288.0</c:v>
                </c:pt>
                <c:pt idx="3771">
                  <c:v>1289.0</c:v>
                </c:pt>
                <c:pt idx="3772">
                  <c:v>1290.0</c:v>
                </c:pt>
                <c:pt idx="3773">
                  <c:v>1291.0</c:v>
                </c:pt>
                <c:pt idx="3774">
                  <c:v>1291.0</c:v>
                </c:pt>
                <c:pt idx="3775">
                  <c:v>1292.0</c:v>
                </c:pt>
                <c:pt idx="3776">
                  <c:v>1293.0</c:v>
                </c:pt>
                <c:pt idx="3777">
                  <c:v>1294.0</c:v>
                </c:pt>
                <c:pt idx="3778">
                  <c:v>1295.0</c:v>
                </c:pt>
                <c:pt idx="3779">
                  <c:v>1295.0</c:v>
                </c:pt>
                <c:pt idx="3780">
                  <c:v>1295.0</c:v>
                </c:pt>
                <c:pt idx="3781">
                  <c:v>1295.0</c:v>
                </c:pt>
                <c:pt idx="3782">
                  <c:v>1295.0</c:v>
                </c:pt>
                <c:pt idx="3783">
                  <c:v>1296.0</c:v>
                </c:pt>
                <c:pt idx="3784">
                  <c:v>1297.0</c:v>
                </c:pt>
                <c:pt idx="3785">
                  <c:v>1297.0</c:v>
                </c:pt>
                <c:pt idx="3786">
                  <c:v>1297.0</c:v>
                </c:pt>
                <c:pt idx="3787">
                  <c:v>1297.0</c:v>
                </c:pt>
                <c:pt idx="3788">
                  <c:v>1298.0</c:v>
                </c:pt>
                <c:pt idx="3789">
                  <c:v>1298.0</c:v>
                </c:pt>
                <c:pt idx="3790">
                  <c:v>1298.0</c:v>
                </c:pt>
                <c:pt idx="3791">
                  <c:v>1299.0</c:v>
                </c:pt>
                <c:pt idx="3792">
                  <c:v>1300.0</c:v>
                </c:pt>
                <c:pt idx="3793">
                  <c:v>1301.0</c:v>
                </c:pt>
                <c:pt idx="3794">
                  <c:v>1302.0</c:v>
                </c:pt>
                <c:pt idx="3795">
                  <c:v>1303.0</c:v>
                </c:pt>
                <c:pt idx="3796">
                  <c:v>1303.0</c:v>
                </c:pt>
                <c:pt idx="3797">
                  <c:v>1304.0</c:v>
                </c:pt>
                <c:pt idx="3798">
                  <c:v>1304.0</c:v>
                </c:pt>
                <c:pt idx="3799">
                  <c:v>1305.0</c:v>
                </c:pt>
                <c:pt idx="3800">
                  <c:v>1306.0</c:v>
                </c:pt>
                <c:pt idx="3801">
                  <c:v>1306.0</c:v>
                </c:pt>
                <c:pt idx="3802">
                  <c:v>1306.0</c:v>
                </c:pt>
                <c:pt idx="3803">
                  <c:v>1307.0</c:v>
                </c:pt>
                <c:pt idx="3804">
                  <c:v>1307.0</c:v>
                </c:pt>
                <c:pt idx="3805">
                  <c:v>1307.0</c:v>
                </c:pt>
                <c:pt idx="3806">
                  <c:v>1307.0</c:v>
                </c:pt>
                <c:pt idx="3807">
                  <c:v>1307.0</c:v>
                </c:pt>
                <c:pt idx="3808">
                  <c:v>1308.0</c:v>
                </c:pt>
                <c:pt idx="3809">
                  <c:v>1308.0</c:v>
                </c:pt>
                <c:pt idx="3810">
                  <c:v>1309.0</c:v>
                </c:pt>
                <c:pt idx="3811">
                  <c:v>1309.0</c:v>
                </c:pt>
                <c:pt idx="3812">
                  <c:v>1309.0</c:v>
                </c:pt>
                <c:pt idx="3813">
                  <c:v>1309.0</c:v>
                </c:pt>
                <c:pt idx="3814">
                  <c:v>1309.0</c:v>
                </c:pt>
                <c:pt idx="3815">
                  <c:v>1309.0</c:v>
                </c:pt>
                <c:pt idx="3816">
                  <c:v>1309.0</c:v>
                </c:pt>
                <c:pt idx="3817">
                  <c:v>1309.0</c:v>
                </c:pt>
                <c:pt idx="3818">
                  <c:v>1310.0</c:v>
                </c:pt>
                <c:pt idx="3819">
                  <c:v>1310.0</c:v>
                </c:pt>
                <c:pt idx="3820">
                  <c:v>1310.0</c:v>
                </c:pt>
                <c:pt idx="3821">
                  <c:v>1310.0</c:v>
                </c:pt>
                <c:pt idx="3822">
                  <c:v>1311.0</c:v>
                </c:pt>
                <c:pt idx="3823">
                  <c:v>1312.0</c:v>
                </c:pt>
                <c:pt idx="3824">
                  <c:v>1312.0</c:v>
                </c:pt>
                <c:pt idx="3825">
                  <c:v>1312.0</c:v>
                </c:pt>
                <c:pt idx="3826">
                  <c:v>1312.0</c:v>
                </c:pt>
                <c:pt idx="3827">
                  <c:v>1312.0</c:v>
                </c:pt>
                <c:pt idx="3828">
                  <c:v>1312.0</c:v>
                </c:pt>
                <c:pt idx="3829">
                  <c:v>1312.0</c:v>
                </c:pt>
                <c:pt idx="3830">
                  <c:v>1312.0</c:v>
                </c:pt>
                <c:pt idx="3831">
                  <c:v>1312.0</c:v>
                </c:pt>
                <c:pt idx="3832">
                  <c:v>1312.0</c:v>
                </c:pt>
                <c:pt idx="3833">
                  <c:v>1312.0</c:v>
                </c:pt>
                <c:pt idx="3834">
                  <c:v>1312.0</c:v>
                </c:pt>
                <c:pt idx="3835">
                  <c:v>1312.0</c:v>
                </c:pt>
                <c:pt idx="3836">
                  <c:v>1312.0</c:v>
                </c:pt>
                <c:pt idx="3837">
                  <c:v>1313.0</c:v>
                </c:pt>
                <c:pt idx="3838">
                  <c:v>1314.0</c:v>
                </c:pt>
                <c:pt idx="3839">
                  <c:v>1314.0</c:v>
                </c:pt>
                <c:pt idx="3840">
                  <c:v>1314.0</c:v>
                </c:pt>
                <c:pt idx="3841">
                  <c:v>1314.0</c:v>
                </c:pt>
                <c:pt idx="3842">
                  <c:v>1314.0</c:v>
                </c:pt>
                <c:pt idx="3843">
                  <c:v>1314.0</c:v>
                </c:pt>
                <c:pt idx="3844">
                  <c:v>1314.0</c:v>
                </c:pt>
                <c:pt idx="3845">
                  <c:v>1315.0</c:v>
                </c:pt>
                <c:pt idx="3846">
                  <c:v>1316.0</c:v>
                </c:pt>
                <c:pt idx="3847">
                  <c:v>1317.0</c:v>
                </c:pt>
                <c:pt idx="3848">
                  <c:v>1318.0</c:v>
                </c:pt>
                <c:pt idx="3849">
                  <c:v>1318.0</c:v>
                </c:pt>
                <c:pt idx="3850">
                  <c:v>1318.0</c:v>
                </c:pt>
                <c:pt idx="3851">
                  <c:v>1319.0</c:v>
                </c:pt>
                <c:pt idx="3852">
                  <c:v>1319.0</c:v>
                </c:pt>
                <c:pt idx="3853">
                  <c:v>1320.0</c:v>
                </c:pt>
                <c:pt idx="3854">
                  <c:v>1321.0</c:v>
                </c:pt>
                <c:pt idx="3855">
                  <c:v>1322.0</c:v>
                </c:pt>
                <c:pt idx="3856">
                  <c:v>1322.0</c:v>
                </c:pt>
                <c:pt idx="3857">
                  <c:v>1322.0</c:v>
                </c:pt>
                <c:pt idx="3858">
                  <c:v>1322.0</c:v>
                </c:pt>
                <c:pt idx="3859">
                  <c:v>1322.0</c:v>
                </c:pt>
                <c:pt idx="3860">
                  <c:v>1322.0</c:v>
                </c:pt>
                <c:pt idx="3861">
                  <c:v>1322.0</c:v>
                </c:pt>
                <c:pt idx="3862">
                  <c:v>1323.0</c:v>
                </c:pt>
                <c:pt idx="3863">
                  <c:v>1323.0</c:v>
                </c:pt>
                <c:pt idx="3864">
                  <c:v>1323.0</c:v>
                </c:pt>
                <c:pt idx="3865">
                  <c:v>1323.0</c:v>
                </c:pt>
                <c:pt idx="3866">
                  <c:v>1323.0</c:v>
                </c:pt>
                <c:pt idx="3867">
                  <c:v>1324.0</c:v>
                </c:pt>
                <c:pt idx="3868">
                  <c:v>1324.0</c:v>
                </c:pt>
                <c:pt idx="3869">
                  <c:v>1324.0</c:v>
                </c:pt>
                <c:pt idx="3870">
                  <c:v>1324.0</c:v>
                </c:pt>
                <c:pt idx="3871">
                  <c:v>1324.0</c:v>
                </c:pt>
                <c:pt idx="3872">
                  <c:v>1324.0</c:v>
                </c:pt>
                <c:pt idx="3873">
                  <c:v>1324.0</c:v>
                </c:pt>
                <c:pt idx="3874">
                  <c:v>1324.0</c:v>
                </c:pt>
                <c:pt idx="3875">
                  <c:v>1324.0</c:v>
                </c:pt>
                <c:pt idx="3876">
                  <c:v>1324.0</c:v>
                </c:pt>
                <c:pt idx="3877">
                  <c:v>1324.0</c:v>
                </c:pt>
                <c:pt idx="3878">
                  <c:v>1324.0</c:v>
                </c:pt>
                <c:pt idx="3879">
                  <c:v>1324.0</c:v>
                </c:pt>
                <c:pt idx="3880">
                  <c:v>1324.0</c:v>
                </c:pt>
                <c:pt idx="3881">
                  <c:v>1324.0</c:v>
                </c:pt>
                <c:pt idx="3882">
                  <c:v>1324.0</c:v>
                </c:pt>
                <c:pt idx="3883">
                  <c:v>1324.0</c:v>
                </c:pt>
                <c:pt idx="3884">
                  <c:v>1325.0</c:v>
                </c:pt>
                <c:pt idx="3885">
                  <c:v>1325.0</c:v>
                </c:pt>
                <c:pt idx="3886">
                  <c:v>1326.0</c:v>
                </c:pt>
                <c:pt idx="3887">
                  <c:v>1327.0</c:v>
                </c:pt>
                <c:pt idx="3888">
                  <c:v>1328.0</c:v>
                </c:pt>
                <c:pt idx="3889">
                  <c:v>1329.0</c:v>
                </c:pt>
                <c:pt idx="3890">
                  <c:v>1330.0</c:v>
                </c:pt>
                <c:pt idx="3891">
                  <c:v>1330.0</c:v>
                </c:pt>
                <c:pt idx="3892">
                  <c:v>1330.0</c:v>
                </c:pt>
                <c:pt idx="3893">
                  <c:v>1331.0</c:v>
                </c:pt>
                <c:pt idx="3894">
                  <c:v>1331.0</c:v>
                </c:pt>
                <c:pt idx="3895">
                  <c:v>1332.0</c:v>
                </c:pt>
                <c:pt idx="3896">
                  <c:v>1332.0</c:v>
                </c:pt>
                <c:pt idx="3897">
                  <c:v>1333.0</c:v>
                </c:pt>
                <c:pt idx="3898">
                  <c:v>1334.0</c:v>
                </c:pt>
                <c:pt idx="3899">
                  <c:v>1335.0</c:v>
                </c:pt>
                <c:pt idx="3900">
                  <c:v>1335.0</c:v>
                </c:pt>
                <c:pt idx="3901">
                  <c:v>1336.0</c:v>
                </c:pt>
                <c:pt idx="3902">
                  <c:v>1337.0</c:v>
                </c:pt>
                <c:pt idx="3903">
                  <c:v>1337.0</c:v>
                </c:pt>
                <c:pt idx="3904">
                  <c:v>1337.0</c:v>
                </c:pt>
                <c:pt idx="3905">
                  <c:v>1338.0</c:v>
                </c:pt>
                <c:pt idx="3906">
                  <c:v>1338.0</c:v>
                </c:pt>
                <c:pt idx="3907">
                  <c:v>1339.0</c:v>
                </c:pt>
                <c:pt idx="3908">
                  <c:v>1339.0</c:v>
                </c:pt>
                <c:pt idx="3909">
                  <c:v>1339.0</c:v>
                </c:pt>
                <c:pt idx="3910">
                  <c:v>1339.0</c:v>
                </c:pt>
                <c:pt idx="3911">
                  <c:v>1339.0</c:v>
                </c:pt>
                <c:pt idx="3912">
                  <c:v>1340.0</c:v>
                </c:pt>
                <c:pt idx="3913">
                  <c:v>1340.0</c:v>
                </c:pt>
                <c:pt idx="3914">
                  <c:v>1341.0</c:v>
                </c:pt>
                <c:pt idx="3915">
                  <c:v>1341.0</c:v>
                </c:pt>
                <c:pt idx="3916">
                  <c:v>1341.0</c:v>
                </c:pt>
                <c:pt idx="3917">
                  <c:v>1341.0</c:v>
                </c:pt>
                <c:pt idx="3918">
                  <c:v>1341.0</c:v>
                </c:pt>
                <c:pt idx="3919">
                  <c:v>1341.0</c:v>
                </c:pt>
                <c:pt idx="3920">
                  <c:v>1341.0</c:v>
                </c:pt>
                <c:pt idx="3921">
                  <c:v>1341.0</c:v>
                </c:pt>
                <c:pt idx="3922">
                  <c:v>1341.0</c:v>
                </c:pt>
                <c:pt idx="3923">
                  <c:v>1341.0</c:v>
                </c:pt>
                <c:pt idx="3924">
                  <c:v>1342.0</c:v>
                </c:pt>
                <c:pt idx="3925">
                  <c:v>1342.0</c:v>
                </c:pt>
                <c:pt idx="3926">
                  <c:v>1343.0</c:v>
                </c:pt>
                <c:pt idx="3927">
                  <c:v>1343.0</c:v>
                </c:pt>
                <c:pt idx="3928">
                  <c:v>1343.0</c:v>
                </c:pt>
                <c:pt idx="3929">
                  <c:v>1343.0</c:v>
                </c:pt>
                <c:pt idx="3930">
                  <c:v>1343.0</c:v>
                </c:pt>
                <c:pt idx="3931">
                  <c:v>1343.0</c:v>
                </c:pt>
                <c:pt idx="3932">
                  <c:v>1344.0</c:v>
                </c:pt>
                <c:pt idx="3933">
                  <c:v>1344.0</c:v>
                </c:pt>
                <c:pt idx="3934">
                  <c:v>1344.0</c:v>
                </c:pt>
                <c:pt idx="3935">
                  <c:v>1344.0</c:v>
                </c:pt>
                <c:pt idx="3936">
                  <c:v>1344.0</c:v>
                </c:pt>
                <c:pt idx="3937">
                  <c:v>1344.0</c:v>
                </c:pt>
                <c:pt idx="3938">
                  <c:v>1344.0</c:v>
                </c:pt>
                <c:pt idx="3939">
                  <c:v>1344.0</c:v>
                </c:pt>
                <c:pt idx="3940">
                  <c:v>1344.0</c:v>
                </c:pt>
                <c:pt idx="3941">
                  <c:v>1344.0</c:v>
                </c:pt>
                <c:pt idx="3942">
                  <c:v>1345.0</c:v>
                </c:pt>
                <c:pt idx="3943">
                  <c:v>1345.0</c:v>
                </c:pt>
                <c:pt idx="3944">
                  <c:v>1345.0</c:v>
                </c:pt>
                <c:pt idx="3945">
                  <c:v>1345.0</c:v>
                </c:pt>
                <c:pt idx="3946">
                  <c:v>1345.0</c:v>
                </c:pt>
                <c:pt idx="3947">
                  <c:v>1345.0</c:v>
                </c:pt>
                <c:pt idx="3948">
                  <c:v>1346.0</c:v>
                </c:pt>
                <c:pt idx="3949">
                  <c:v>1347.0</c:v>
                </c:pt>
                <c:pt idx="3950">
                  <c:v>1348.0</c:v>
                </c:pt>
                <c:pt idx="3951">
                  <c:v>1349.0</c:v>
                </c:pt>
                <c:pt idx="3952">
                  <c:v>1350.0</c:v>
                </c:pt>
                <c:pt idx="3953">
                  <c:v>1350.0</c:v>
                </c:pt>
                <c:pt idx="3954">
                  <c:v>1351.0</c:v>
                </c:pt>
                <c:pt idx="3955">
                  <c:v>1351.0</c:v>
                </c:pt>
                <c:pt idx="3956">
                  <c:v>1351.0</c:v>
                </c:pt>
                <c:pt idx="3957">
                  <c:v>1351.0</c:v>
                </c:pt>
                <c:pt idx="3958">
                  <c:v>1352.0</c:v>
                </c:pt>
                <c:pt idx="3959">
                  <c:v>1353.0</c:v>
                </c:pt>
                <c:pt idx="3960">
                  <c:v>1354.0</c:v>
                </c:pt>
                <c:pt idx="3961">
                  <c:v>1354.0</c:v>
                </c:pt>
                <c:pt idx="3962">
                  <c:v>1355.0</c:v>
                </c:pt>
                <c:pt idx="3963">
                  <c:v>1356.0</c:v>
                </c:pt>
                <c:pt idx="3964">
                  <c:v>1356.0</c:v>
                </c:pt>
                <c:pt idx="3965">
                  <c:v>1356.0</c:v>
                </c:pt>
                <c:pt idx="3966">
                  <c:v>1356.0</c:v>
                </c:pt>
                <c:pt idx="3967">
                  <c:v>1356.0</c:v>
                </c:pt>
                <c:pt idx="3968">
                  <c:v>1356.0</c:v>
                </c:pt>
                <c:pt idx="3969">
                  <c:v>1356.0</c:v>
                </c:pt>
                <c:pt idx="3970">
                  <c:v>1357.0</c:v>
                </c:pt>
                <c:pt idx="3971">
                  <c:v>1358.0</c:v>
                </c:pt>
                <c:pt idx="3972">
                  <c:v>1358.0</c:v>
                </c:pt>
                <c:pt idx="3973">
                  <c:v>1358.0</c:v>
                </c:pt>
                <c:pt idx="3974">
                  <c:v>1359.0</c:v>
                </c:pt>
                <c:pt idx="3975">
                  <c:v>1360.0</c:v>
                </c:pt>
                <c:pt idx="3976">
                  <c:v>1360.0</c:v>
                </c:pt>
                <c:pt idx="3977">
                  <c:v>1360.0</c:v>
                </c:pt>
                <c:pt idx="3978">
                  <c:v>1360.0</c:v>
                </c:pt>
                <c:pt idx="3979">
                  <c:v>1361.0</c:v>
                </c:pt>
                <c:pt idx="3980">
                  <c:v>1361.0</c:v>
                </c:pt>
                <c:pt idx="3981">
                  <c:v>1362.0</c:v>
                </c:pt>
                <c:pt idx="3982">
                  <c:v>1363.0</c:v>
                </c:pt>
                <c:pt idx="3983">
                  <c:v>1363.0</c:v>
                </c:pt>
                <c:pt idx="3984">
                  <c:v>1363.0</c:v>
                </c:pt>
                <c:pt idx="3985">
                  <c:v>1363.0</c:v>
                </c:pt>
                <c:pt idx="3986">
                  <c:v>1363.0</c:v>
                </c:pt>
                <c:pt idx="3987">
                  <c:v>1363.0</c:v>
                </c:pt>
                <c:pt idx="3988">
                  <c:v>1363.0</c:v>
                </c:pt>
                <c:pt idx="3989">
                  <c:v>1363.0</c:v>
                </c:pt>
                <c:pt idx="3990">
                  <c:v>1363.0</c:v>
                </c:pt>
                <c:pt idx="3991">
                  <c:v>1363.0</c:v>
                </c:pt>
                <c:pt idx="3992">
                  <c:v>1363.0</c:v>
                </c:pt>
                <c:pt idx="3993">
                  <c:v>1363.0</c:v>
                </c:pt>
                <c:pt idx="3994">
                  <c:v>1363.0</c:v>
                </c:pt>
                <c:pt idx="3995">
                  <c:v>1363.0</c:v>
                </c:pt>
                <c:pt idx="3996">
                  <c:v>1363.0</c:v>
                </c:pt>
                <c:pt idx="3997">
                  <c:v>1363.0</c:v>
                </c:pt>
                <c:pt idx="3998">
                  <c:v>1363.0</c:v>
                </c:pt>
                <c:pt idx="3999">
                  <c:v>1363.0</c:v>
                </c:pt>
                <c:pt idx="4000">
                  <c:v>1363.0</c:v>
                </c:pt>
                <c:pt idx="4001">
                  <c:v>1363.0</c:v>
                </c:pt>
                <c:pt idx="4002">
                  <c:v>1363.0</c:v>
                </c:pt>
                <c:pt idx="4003">
                  <c:v>1363.0</c:v>
                </c:pt>
                <c:pt idx="4004">
                  <c:v>1363.0</c:v>
                </c:pt>
                <c:pt idx="4005">
                  <c:v>1364.0</c:v>
                </c:pt>
                <c:pt idx="4006">
                  <c:v>1364.0</c:v>
                </c:pt>
                <c:pt idx="4007">
                  <c:v>1364.0</c:v>
                </c:pt>
                <c:pt idx="4008">
                  <c:v>1365.0</c:v>
                </c:pt>
                <c:pt idx="4009">
                  <c:v>1365.0</c:v>
                </c:pt>
                <c:pt idx="4010">
                  <c:v>1365.0</c:v>
                </c:pt>
                <c:pt idx="4011">
                  <c:v>1365.0</c:v>
                </c:pt>
                <c:pt idx="4012">
                  <c:v>1366.0</c:v>
                </c:pt>
                <c:pt idx="4013">
                  <c:v>1367.0</c:v>
                </c:pt>
                <c:pt idx="4014">
                  <c:v>1367.0</c:v>
                </c:pt>
                <c:pt idx="4015">
                  <c:v>1367.0</c:v>
                </c:pt>
                <c:pt idx="4016">
                  <c:v>1367.0</c:v>
                </c:pt>
                <c:pt idx="4017">
                  <c:v>1367.0</c:v>
                </c:pt>
                <c:pt idx="4018">
                  <c:v>1367.0</c:v>
                </c:pt>
                <c:pt idx="4019">
                  <c:v>1368.0</c:v>
                </c:pt>
                <c:pt idx="4020">
                  <c:v>1368.0</c:v>
                </c:pt>
                <c:pt idx="4021">
                  <c:v>1368.0</c:v>
                </c:pt>
                <c:pt idx="4022">
                  <c:v>1368.0</c:v>
                </c:pt>
                <c:pt idx="4023">
                  <c:v>1369.0</c:v>
                </c:pt>
                <c:pt idx="4024">
                  <c:v>1369.0</c:v>
                </c:pt>
                <c:pt idx="4025">
                  <c:v>1369.0</c:v>
                </c:pt>
                <c:pt idx="4026">
                  <c:v>1370.0</c:v>
                </c:pt>
                <c:pt idx="4027">
                  <c:v>1370.0</c:v>
                </c:pt>
                <c:pt idx="4028">
                  <c:v>1370.0</c:v>
                </c:pt>
                <c:pt idx="4029">
                  <c:v>1371.0</c:v>
                </c:pt>
                <c:pt idx="4030">
                  <c:v>1372.0</c:v>
                </c:pt>
                <c:pt idx="4031">
                  <c:v>1373.0</c:v>
                </c:pt>
                <c:pt idx="4032">
                  <c:v>1373.0</c:v>
                </c:pt>
                <c:pt idx="4033">
                  <c:v>1373.0</c:v>
                </c:pt>
                <c:pt idx="4034">
                  <c:v>1374.0</c:v>
                </c:pt>
                <c:pt idx="4035">
                  <c:v>1375.0</c:v>
                </c:pt>
                <c:pt idx="4036">
                  <c:v>1376.0</c:v>
                </c:pt>
                <c:pt idx="4037">
                  <c:v>1377.0</c:v>
                </c:pt>
                <c:pt idx="4038">
                  <c:v>1377.0</c:v>
                </c:pt>
                <c:pt idx="4039">
                  <c:v>1377.0</c:v>
                </c:pt>
                <c:pt idx="4040">
                  <c:v>1377.0</c:v>
                </c:pt>
                <c:pt idx="4041">
                  <c:v>1377.0</c:v>
                </c:pt>
                <c:pt idx="4042">
                  <c:v>1377.0</c:v>
                </c:pt>
                <c:pt idx="4043">
                  <c:v>1377.0</c:v>
                </c:pt>
                <c:pt idx="4044">
                  <c:v>1378.0</c:v>
                </c:pt>
                <c:pt idx="4045">
                  <c:v>1378.0</c:v>
                </c:pt>
                <c:pt idx="4046">
                  <c:v>1379.0</c:v>
                </c:pt>
                <c:pt idx="4047">
                  <c:v>1380.0</c:v>
                </c:pt>
                <c:pt idx="4048">
                  <c:v>1381.0</c:v>
                </c:pt>
                <c:pt idx="4049">
                  <c:v>1382.0</c:v>
                </c:pt>
                <c:pt idx="4050">
                  <c:v>1382.0</c:v>
                </c:pt>
                <c:pt idx="4051">
                  <c:v>1382.0</c:v>
                </c:pt>
                <c:pt idx="4052">
                  <c:v>1383.0</c:v>
                </c:pt>
                <c:pt idx="4053">
                  <c:v>1384.0</c:v>
                </c:pt>
                <c:pt idx="4054">
                  <c:v>1384.0</c:v>
                </c:pt>
                <c:pt idx="4055">
                  <c:v>1384.0</c:v>
                </c:pt>
                <c:pt idx="4056">
                  <c:v>1384.0</c:v>
                </c:pt>
                <c:pt idx="4057">
                  <c:v>1384.0</c:v>
                </c:pt>
                <c:pt idx="4058">
                  <c:v>1384.0</c:v>
                </c:pt>
                <c:pt idx="4059">
                  <c:v>1385.0</c:v>
                </c:pt>
                <c:pt idx="4060">
                  <c:v>1385.0</c:v>
                </c:pt>
                <c:pt idx="4061">
                  <c:v>1385.0</c:v>
                </c:pt>
                <c:pt idx="4062">
                  <c:v>1385.0</c:v>
                </c:pt>
                <c:pt idx="4063">
                  <c:v>1386.0</c:v>
                </c:pt>
                <c:pt idx="4064">
                  <c:v>1386.0</c:v>
                </c:pt>
                <c:pt idx="4065">
                  <c:v>1386.0</c:v>
                </c:pt>
                <c:pt idx="4066">
                  <c:v>1386.0</c:v>
                </c:pt>
                <c:pt idx="4067">
                  <c:v>1386.0</c:v>
                </c:pt>
                <c:pt idx="4068">
                  <c:v>1386.0</c:v>
                </c:pt>
                <c:pt idx="4069">
                  <c:v>1386.0</c:v>
                </c:pt>
                <c:pt idx="4070">
                  <c:v>1386.0</c:v>
                </c:pt>
                <c:pt idx="4071">
                  <c:v>1387.0</c:v>
                </c:pt>
                <c:pt idx="4072">
                  <c:v>1388.0</c:v>
                </c:pt>
                <c:pt idx="4073">
                  <c:v>1389.0</c:v>
                </c:pt>
                <c:pt idx="4074">
                  <c:v>1389.0</c:v>
                </c:pt>
                <c:pt idx="4075">
                  <c:v>1389.0</c:v>
                </c:pt>
                <c:pt idx="4076">
                  <c:v>1389.0</c:v>
                </c:pt>
                <c:pt idx="4077">
                  <c:v>1389.0</c:v>
                </c:pt>
                <c:pt idx="4078">
                  <c:v>1390.0</c:v>
                </c:pt>
                <c:pt idx="4079">
                  <c:v>1390.0</c:v>
                </c:pt>
                <c:pt idx="4080">
                  <c:v>1390.0</c:v>
                </c:pt>
                <c:pt idx="4081">
                  <c:v>1390.0</c:v>
                </c:pt>
                <c:pt idx="4082">
                  <c:v>1391.0</c:v>
                </c:pt>
                <c:pt idx="4083">
                  <c:v>1392.0</c:v>
                </c:pt>
                <c:pt idx="4084">
                  <c:v>1393.0</c:v>
                </c:pt>
                <c:pt idx="4085">
                  <c:v>1393.0</c:v>
                </c:pt>
                <c:pt idx="4086">
                  <c:v>1393.0</c:v>
                </c:pt>
                <c:pt idx="4087">
                  <c:v>1394.0</c:v>
                </c:pt>
                <c:pt idx="4088">
                  <c:v>1395.0</c:v>
                </c:pt>
                <c:pt idx="4089">
                  <c:v>1395.0</c:v>
                </c:pt>
                <c:pt idx="4090">
                  <c:v>1395.0</c:v>
                </c:pt>
                <c:pt idx="4091">
                  <c:v>1395.0</c:v>
                </c:pt>
                <c:pt idx="4092">
                  <c:v>1395.0</c:v>
                </c:pt>
                <c:pt idx="4093">
                  <c:v>1395.0</c:v>
                </c:pt>
                <c:pt idx="4094">
                  <c:v>1395.0</c:v>
                </c:pt>
                <c:pt idx="4095">
                  <c:v>1395.0</c:v>
                </c:pt>
                <c:pt idx="4096">
                  <c:v>1395.0</c:v>
                </c:pt>
                <c:pt idx="4097">
                  <c:v>1395.0</c:v>
                </c:pt>
                <c:pt idx="4098">
                  <c:v>1395.0</c:v>
                </c:pt>
                <c:pt idx="4099">
                  <c:v>1395.0</c:v>
                </c:pt>
                <c:pt idx="4100">
                  <c:v>1396.0</c:v>
                </c:pt>
                <c:pt idx="4101">
                  <c:v>1396.0</c:v>
                </c:pt>
                <c:pt idx="4102">
                  <c:v>1396.0</c:v>
                </c:pt>
                <c:pt idx="4103">
                  <c:v>1396.0</c:v>
                </c:pt>
                <c:pt idx="4104">
                  <c:v>1396.0</c:v>
                </c:pt>
                <c:pt idx="4105">
                  <c:v>1396.0</c:v>
                </c:pt>
                <c:pt idx="4106">
                  <c:v>1396.0</c:v>
                </c:pt>
                <c:pt idx="4107">
                  <c:v>1396.0</c:v>
                </c:pt>
                <c:pt idx="4108">
                  <c:v>1396.0</c:v>
                </c:pt>
                <c:pt idx="4109">
                  <c:v>1397.0</c:v>
                </c:pt>
                <c:pt idx="4110">
                  <c:v>1397.0</c:v>
                </c:pt>
                <c:pt idx="4111">
                  <c:v>1398.0</c:v>
                </c:pt>
                <c:pt idx="4112">
                  <c:v>1399.0</c:v>
                </c:pt>
                <c:pt idx="4113">
                  <c:v>1400.0</c:v>
                </c:pt>
                <c:pt idx="4114">
                  <c:v>1401.0</c:v>
                </c:pt>
                <c:pt idx="4115">
                  <c:v>1402.0</c:v>
                </c:pt>
                <c:pt idx="4116">
                  <c:v>1402.0</c:v>
                </c:pt>
                <c:pt idx="4117">
                  <c:v>1402.0</c:v>
                </c:pt>
                <c:pt idx="4118">
                  <c:v>1402.0</c:v>
                </c:pt>
                <c:pt idx="4119">
                  <c:v>1402.0</c:v>
                </c:pt>
                <c:pt idx="4120">
                  <c:v>1402.0</c:v>
                </c:pt>
                <c:pt idx="4121">
                  <c:v>1402.0</c:v>
                </c:pt>
                <c:pt idx="4122">
                  <c:v>1402.0</c:v>
                </c:pt>
                <c:pt idx="4123">
                  <c:v>1403.0</c:v>
                </c:pt>
                <c:pt idx="4124">
                  <c:v>1404.0</c:v>
                </c:pt>
                <c:pt idx="4125">
                  <c:v>1405.0</c:v>
                </c:pt>
                <c:pt idx="4126">
                  <c:v>1406.0</c:v>
                </c:pt>
                <c:pt idx="4127">
                  <c:v>1406.0</c:v>
                </c:pt>
                <c:pt idx="4128">
                  <c:v>1406.0</c:v>
                </c:pt>
                <c:pt idx="4129">
                  <c:v>1407.0</c:v>
                </c:pt>
                <c:pt idx="4130">
                  <c:v>1407.0</c:v>
                </c:pt>
                <c:pt idx="4131">
                  <c:v>1407.0</c:v>
                </c:pt>
                <c:pt idx="4132">
                  <c:v>1407.0</c:v>
                </c:pt>
                <c:pt idx="4133">
                  <c:v>1407.0</c:v>
                </c:pt>
                <c:pt idx="4134">
                  <c:v>1408.0</c:v>
                </c:pt>
                <c:pt idx="4135">
                  <c:v>1408.0</c:v>
                </c:pt>
                <c:pt idx="4136">
                  <c:v>1408.0</c:v>
                </c:pt>
                <c:pt idx="4137">
                  <c:v>1408.0</c:v>
                </c:pt>
                <c:pt idx="4138">
                  <c:v>1408.0</c:v>
                </c:pt>
                <c:pt idx="4139">
                  <c:v>1408.0</c:v>
                </c:pt>
                <c:pt idx="4140">
                  <c:v>1408.0</c:v>
                </c:pt>
                <c:pt idx="4141">
                  <c:v>1409.0</c:v>
                </c:pt>
                <c:pt idx="4142">
                  <c:v>1409.0</c:v>
                </c:pt>
                <c:pt idx="4143">
                  <c:v>1409.0</c:v>
                </c:pt>
                <c:pt idx="4144">
                  <c:v>1409.0</c:v>
                </c:pt>
                <c:pt idx="4145">
                  <c:v>1410.0</c:v>
                </c:pt>
                <c:pt idx="4146">
                  <c:v>1410.0</c:v>
                </c:pt>
                <c:pt idx="4147">
                  <c:v>1410.0</c:v>
                </c:pt>
                <c:pt idx="4148">
                  <c:v>1410.0</c:v>
                </c:pt>
                <c:pt idx="4149">
                  <c:v>1410.0</c:v>
                </c:pt>
                <c:pt idx="4150">
                  <c:v>1410.0</c:v>
                </c:pt>
                <c:pt idx="4151">
                  <c:v>1410.0</c:v>
                </c:pt>
                <c:pt idx="4152">
                  <c:v>1410.0</c:v>
                </c:pt>
                <c:pt idx="4153">
                  <c:v>1410.0</c:v>
                </c:pt>
                <c:pt idx="4154">
                  <c:v>1410.0</c:v>
                </c:pt>
                <c:pt idx="4155">
                  <c:v>1410.0</c:v>
                </c:pt>
                <c:pt idx="4156">
                  <c:v>1410.0</c:v>
                </c:pt>
                <c:pt idx="4157">
                  <c:v>1410.0</c:v>
                </c:pt>
                <c:pt idx="4158">
                  <c:v>1410.0</c:v>
                </c:pt>
                <c:pt idx="4159">
                  <c:v>1411.0</c:v>
                </c:pt>
                <c:pt idx="4160">
                  <c:v>1411.0</c:v>
                </c:pt>
                <c:pt idx="4161">
                  <c:v>1411.0</c:v>
                </c:pt>
                <c:pt idx="4162">
                  <c:v>1411.0</c:v>
                </c:pt>
                <c:pt idx="4163">
                  <c:v>1411.0</c:v>
                </c:pt>
                <c:pt idx="4164">
                  <c:v>1411.0</c:v>
                </c:pt>
                <c:pt idx="4165">
                  <c:v>1411.0</c:v>
                </c:pt>
                <c:pt idx="4166">
                  <c:v>1412.0</c:v>
                </c:pt>
                <c:pt idx="4167">
                  <c:v>1412.0</c:v>
                </c:pt>
                <c:pt idx="4168">
                  <c:v>1412.0</c:v>
                </c:pt>
                <c:pt idx="4169">
                  <c:v>1412.0</c:v>
                </c:pt>
                <c:pt idx="4170">
                  <c:v>1412.0</c:v>
                </c:pt>
                <c:pt idx="4171">
                  <c:v>1412.0</c:v>
                </c:pt>
                <c:pt idx="4172">
                  <c:v>1412.0</c:v>
                </c:pt>
                <c:pt idx="4173">
                  <c:v>1412.0</c:v>
                </c:pt>
                <c:pt idx="4174">
                  <c:v>1412.0</c:v>
                </c:pt>
                <c:pt idx="4175">
                  <c:v>1412.0</c:v>
                </c:pt>
                <c:pt idx="4176">
                  <c:v>1412.0</c:v>
                </c:pt>
                <c:pt idx="4177">
                  <c:v>1412.0</c:v>
                </c:pt>
                <c:pt idx="4178">
                  <c:v>1412.0</c:v>
                </c:pt>
                <c:pt idx="4179">
                  <c:v>1413.0</c:v>
                </c:pt>
                <c:pt idx="4180">
                  <c:v>1413.0</c:v>
                </c:pt>
                <c:pt idx="4181">
                  <c:v>1413.0</c:v>
                </c:pt>
                <c:pt idx="4182">
                  <c:v>1413.0</c:v>
                </c:pt>
                <c:pt idx="4183">
                  <c:v>1413.0</c:v>
                </c:pt>
                <c:pt idx="4184">
                  <c:v>1413.0</c:v>
                </c:pt>
                <c:pt idx="4185">
                  <c:v>1413.0</c:v>
                </c:pt>
                <c:pt idx="4186">
                  <c:v>1413.0</c:v>
                </c:pt>
                <c:pt idx="4187">
                  <c:v>1413.0</c:v>
                </c:pt>
                <c:pt idx="4188">
                  <c:v>1413.0</c:v>
                </c:pt>
                <c:pt idx="4189">
                  <c:v>1413.0</c:v>
                </c:pt>
                <c:pt idx="4190">
                  <c:v>1413.0</c:v>
                </c:pt>
                <c:pt idx="4191">
                  <c:v>1414.0</c:v>
                </c:pt>
                <c:pt idx="4192">
                  <c:v>1415.0</c:v>
                </c:pt>
                <c:pt idx="4193">
                  <c:v>1415.0</c:v>
                </c:pt>
                <c:pt idx="4194">
                  <c:v>1415.0</c:v>
                </c:pt>
                <c:pt idx="4195">
                  <c:v>1416.0</c:v>
                </c:pt>
                <c:pt idx="4196">
                  <c:v>1417.0</c:v>
                </c:pt>
                <c:pt idx="4197">
                  <c:v>1417.0</c:v>
                </c:pt>
                <c:pt idx="4198">
                  <c:v>1417.0</c:v>
                </c:pt>
                <c:pt idx="4199">
                  <c:v>1417.0</c:v>
                </c:pt>
                <c:pt idx="4200">
                  <c:v>1417.0</c:v>
                </c:pt>
                <c:pt idx="4201">
                  <c:v>1418.0</c:v>
                </c:pt>
                <c:pt idx="4202">
                  <c:v>1418.0</c:v>
                </c:pt>
                <c:pt idx="4203">
                  <c:v>1418.0</c:v>
                </c:pt>
                <c:pt idx="4204">
                  <c:v>1419.0</c:v>
                </c:pt>
                <c:pt idx="4205">
                  <c:v>1419.0</c:v>
                </c:pt>
                <c:pt idx="4206">
                  <c:v>1420.0</c:v>
                </c:pt>
                <c:pt idx="4207">
                  <c:v>1420.0</c:v>
                </c:pt>
                <c:pt idx="4208">
                  <c:v>1420.0</c:v>
                </c:pt>
                <c:pt idx="4209">
                  <c:v>1420.0</c:v>
                </c:pt>
                <c:pt idx="4210">
                  <c:v>1420.0</c:v>
                </c:pt>
                <c:pt idx="4211">
                  <c:v>1420.0</c:v>
                </c:pt>
                <c:pt idx="4212">
                  <c:v>1420.0</c:v>
                </c:pt>
                <c:pt idx="4213">
                  <c:v>1421.0</c:v>
                </c:pt>
                <c:pt idx="4214">
                  <c:v>1421.0</c:v>
                </c:pt>
                <c:pt idx="4215">
                  <c:v>1421.0</c:v>
                </c:pt>
                <c:pt idx="4216">
                  <c:v>1421.0</c:v>
                </c:pt>
                <c:pt idx="4217">
                  <c:v>1421.0</c:v>
                </c:pt>
                <c:pt idx="4218">
                  <c:v>1421.0</c:v>
                </c:pt>
                <c:pt idx="4219">
                  <c:v>1422.0</c:v>
                </c:pt>
                <c:pt idx="4220">
                  <c:v>1422.0</c:v>
                </c:pt>
                <c:pt idx="4221">
                  <c:v>1422.0</c:v>
                </c:pt>
                <c:pt idx="4222">
                  <c:v>1422.0</c:v>
                </c:pt>
                <c:pt idx="4223">
                  <c:v>1422.0</c:v>
                </c:pt>
                <c:pt idx="4224">
                  <c:v>1422.0</c:v>
                </c:pt>
                <c:pt idx="4225">
                  <c:v>1422.0</c:v>
                </c:pt>
                <c:pt idx="4226">
                  <c:v>1422.0</c:v>
                </c:pt>
                <c:pt idx="4227">
                  <c:v>1423.0</c:v>
                </c:pt>
                <c:pt idx="4228">
                  <c:v>1423.0</c:v>
                </c:pt>
                <c:pt idx="4229">
                  <c:v>1423.0</c:v>
                </c:pt>
                <c:pt idx="4230">
                  <c:v>1423.0</c:v>
                </c:pt>
                <c:pt idx="4231">
                  <c:v>1424.0</c:v>
                </c:pt>
                <c:pt idx="4232">
                  <c:v>1424.0</c:v>
                </c:pt>
                <c:pt idx="4233">
                  <c:v>1424.0</c:v>
                </c:pt>
                <c:pt idx="4234">
                  <c:v>1424.0</c:v>
                </c:pt>
                <c:pt idx="4235">
                  <c:v>1425.0</c:v>
                </c:pt>
                <c:pt idx="4236">
                  <c:v>1425.0</c:v>
                </c:pt>
                <c:pt idx="4237">
                  <c:v>1425.0</c:v>
                </c:pt>
                <c:pt idx="4238">
                  <c:v>1425.0</c:v>
                </c:pt>
                <c:pt idx="4239">
                  <c:v>1426.0</c:v>
                </c:pt>
                <c:pt idx="4240">
                  <c:v>1426.0</c:v>
                </c:pt>
                <c:pt idx="4241">
                  <c:v>1426.0</c:v>
                </c:pt>
                <c:pt idx="4242">
                  <c:v>1426.0</c:v>
                </c:pt>
                <c:pt idx="4243">
                  <c:v>1426.0</c:v>
                </c:pt>
                <c:pt idx="4244">
                  <c:v>1426.0</c:v>
                </c:pt>
                <c:pt idx="4245">
                  <c:v>1426.0</c:v>
                </c:pt>
                <c:pt idx="4246">
                  <c:v>1426.0</c:v>
                </c:pt>
                <c:pt idx="4247">
                  <c:v>1426.0</c:v>
                </c:pt>
                <c:pt idx="4248">
                  <c:v>1426.0</c:v>
                </c:pt>
                <c:pt idx="4249">
                  <c:v>1426.0</c:v>
                </c:pt>
                <c:pt idx="4250">
                  <c:v>1426.0</c:v>
                </c:pt>
                <c:pt idx="4251">
                  <c:v>1426.0</c:v>
                </c:pt>
                <c:pt idx="4252">
                  <c:v>1426.0</c:v>
                </c:pt>
                <c:pt idx="4253">
                  <c:v>1426.0</c:v>
                </c:pt>
                <c:pt idx="4254">
                  <c:v>1426.0</c:v>
                </c:pt>
                <c:pt idx="4255">
                  <c:v>1426.0</c:v>
                </c:pt>
                <c:pt idx="4256">
                  <c:v>1426.0</c:v>
                </c:pt>
                <c:pt idx="4257">
                  <c:v>1426.0</c:v>
                </c:pt>
                <c:pt idx="4258">
                  <c:v>1426.0</c:v>
                </c:pt>
                <c:pt idx="4259">
                  <c:v>1426.0</c:v>
                </c:pt>
                <c:pt idx="4260">
                  <c:v>1427.0</c:v>
                </c:pt>
                <c:pt idx="4261">
                  <c:v>1427.0</c:v>
                </c:pt>
                <c:pt idx="4262">
                  <c:v>1427.0</c:v>
                </c:pt>
                <c:pt idx="4263">
                  <c:v>1428.0</c:v>
                </c:pt>
                <c:pt idx="4264">
                  <c:v>1429.0</c:v>
                </c:pt>
                <c:pt idx="4265">
                  <c:v>1429.0</c:v>
                </c:pt>
                <c:pt idx="4266">
                  <c:v>1430.0</c:v>
                </c:pt>
                <c:pt idx="4267">
                  <c:v>1430.0</c:v>
                </c:pt>
                <c:pt idx="4268">
                  <c:v>1431.0</c:v>
                </c:pt>
                <c:pt idx="4269">
                  <c:v>1432.0</c:v>
                </c:pt>
                <c:pt idx="4270">
                  <c:v>1432.0</c:v>
                </c:pt>
                <c:pt idx="4271">
                  <c:v>1433.0</c:v>
                </c:pt>
                <c:pt idx="4272">
                  <c:v>1433.0</c:v>
                </c:pt>
                <c:pt idx="4273">
                  <c:v>1433.0</c:v>
                </c:pt>
                <c:pt idx="4274">
                  <c:v>1433.0</c:v>
                </c:pt>
                <c:pt idx="4275">
                  <c:v>1434.0</c:v>
                </c:pt>
                <c:pt idx="4276">
                  <c:v>1434.0</c:v>
                </c:pt>
                <c:pt idx="4277">
                  <c:v>1434.0</c:v>
                </c:pt>
                <c:pt idx="4278">
                  <c:v>1434.0</c:v>
                </c:pt>
                <c:pt idx="4279">
                  <c:v>1435.0</c:v>
                </c:pt>
                <c:pt idx="4280">
                  <c:v>1435.0</c:v>
                </c:pt>
                <c:pt idx="4281">
                  <c:v>1436.0</c:v>
                </c:pt>
                <c:pt idx="4282">
                  <c:v>1437.0</c:v>
                </c:pt>
                <c:pt idx="4283">
                  <c:v>1437.0</c:v>
                </c:pt>
                <c:pt idx="4284">
                  <c:v>1437.0</c:v>
                </c:pt>
                <c:pt idx="4285">
                  <c:v>1437.0</c:v>
                </c:pt>
                <c:pt idx="4286">
                  <c:v>1438.0</c:v>
                </c:pt>
                <c:pt idx="4287">
                  <c:v>1439.0</c:v>
                </c:pt>
                <c:pt idx="4288">
                  <c:v>1440.0</c:v>
                </c:pt>
                <c:pt idx="4289">
                  <c:v>1441.0</c:v>
                </c:pt>
                <c:pt idx="4290">
                  <c:v>1442.0</c:v>
                </c:pt>
                <c:pt idx="4291">
                  <c:v>1442.0</c:v>
                </c:pt>
                <c:pt idx="4292">
                  <c:v>1442.0</c:v>
                </c:pt>
                <c:pt idx="4293">
                  <c:v>1442.0</c:v>
                </c:pt>
                <c:pt idx="4294">
                  <c:v>1442.0</c:v>
                </c:pt>
                <c:pt idx="4295">
                  <c:v>1443.0</c:v>
                </c:pt>
                <c:pt idx="4296">
                  <c:v>1444.0</c:v>
                </c:pt>
                <c:pt idx="4297">
                  <c:v>1444.0</c:v>
                </c:pt>
                <c:pt idx="4298">
                  <c:v>1444.0</c:v>
                </c:pt>
                <c:pt idx="4299">
                  <c:v>1444.0</c:v>
                </c:pt>
                <c:pt idx="4300">
                  <c:v>1445.0</c:v>
                </c:pt>
                <c:pt idx="4301">
                  <c:v>1446.0</c:v>
                </c:pt>
                <c:pt idx="4302">
                  <c:v>1446.0</c:v>
                </c:pt>
                <c:pt idx="4303">
                  <c:v>1446.0</c:v>
                </c:pt>
                <c:pt idx="4304">
                  <c:v>1446.0</c:v>
                </c:pt>
                <c:pt idx="4305">
                  <c:v>1446.0</c:v>
                </c:pt>
                <c:pt idx="4306">
                  <c:v>1446.0</c:v>
                </c:pt>
                <c:pt idx="4307">
                  <c:v>1446.0</c:v>
                </c:pt>
                <c:pt idx="4308">
                  <c:v>1446.0</c:v>
                </c:pt>
                <c:pt idx="4309">
                  <c:v>1446.0</c:v>
                </c:pt>
                <c:pt idx="4310">
                  <c:v>1446.0</c:v>
                </c:pt>
                <c:pt idx="4311">
                  <c:v>1446.0</c:v>
                </c:pt>
                <c:pt idx="4312">
                  <c:v>1446.0</c:v>
                </c:pt>
                <c:pt idx="4313">
                  <c:v>1446.0</c:v>
                </c:pt>
                <c:pt idx="4314">
                  <c:v>1446.0</c:v>
                </c:pt>
                <c:pt idx="4315">
                  <c:v>1446.0</c:v>
                </c:pt>
                <c:pt idx="4316">
                  <c:v>1446.0</c:v>
                </c:pt>
                <c:pt idx="4317">
                  <c:v>1446.0</c:v>
                </c:pt>
                <c:pt idx="4318">
                  <c:v>1446.0</c:v>
                </c:pt>
                <c:pt idx="4319">
                  <c:v>1446.0</c:v>
                </c:pt>
                <c:pt idx="4320">
                  <c:v>1446.0</c:v>
                </c:pt>
                <c:pt idx="4321">
                  <c:v>1446.0</c:v>
                </c:pt>
                <c:pt idx="4322">
                  <c:v>1446.0</c:v>
                </c:pt>
                <c:pt idx="4323">
                  <c:v>1446.0</c:v>
                </c:pt>
                <c:pt idx="4324">
                  <c:v>1446.0</c:v>
                </c:pt>
                <c:pt idx="4325">
                  <c:v>1446.0</c:v>
                </c:pt>
                <c:pt idx="4326">
                  <c:v>1447.0</c:v>
                </c:pt>
                <c:pt idx="4327">
                  <c:v>1447.0</c:v>
                </c:pt>
                <c:pt idx="4328">
                  <c:v>1447.0</c:v>
                </c:pt>
                <c:pt idx="4329">
                  <c:v>1447.0</c:v>
                </c:pt>
                <c:pt idx="4330">
                  <c:v>1448.0</c:v>
                </c:pt>
                <c:pt idx="4331">
                  <c:v>1449.0</c:v>
                </c:pt>
                <c:pt idx="4332">
                  <c:v>1450.0</c:v>
                </c:pt>
                <c:pt idx="4333">
                  <c:v>1450.0</c:v>
                </c:pt>
                <c:pt idx="4334">
                  <c:v>1450.0</c:v>
                </c:pt>
                <c:pt idx="4335">
                  <c:v>1450.0</c:v>
                </c:pt>
                <c:pt idx="4336">
                  <c:v>1450.0</c:v>
                </c:pt>
                <c:pt idx="4337">
                  <c:v>1450.0</c:v>
                </c:pt>
                <c:pt idx="4338">
                  <c:v>1451.0</c:v>
                </c:pt>
                <c:pt idx="4339">
                  <c:v>1452.0</c:v>
                </c:pt>
                <c:pt idx="4340">
                  <c:v>1453.0</c:v>
                </c:pt>
                <c:pt idx="4341">
                  <c:v>1453.0</c:v>
                </c:pt>
                <c:pt idx="4342">
                  <c:v>1453.0</c:v>
                </c:pt>
                <c:pt idx="4343">
                  <c:v>1453.0</c:v>
                </c:pt>
                <c:pt idx="4344">
                  <c:v>1453.0</c:v>
                </c:pt>
                <c:pt idx="4345">
                  <c:v>1453.0</c:v>
                </c:pt>
                <c:pt idx="4346">
                  <c:v>1454.0</c:v>
                </c:pt>
                <c:pt idx="4347">
                  <c:v>1454.0</c:v>
                </c:pt>
                <c:pt idx="4348">
                  <c:v>1455.0</c:v>
                </c:pt>
                <c:pt idx="4349">
                  <c:v>1455.0</c:v>
                </c:pt>
                <c:pt idx="4350">
                  <c:v>1455.0</c:v>
                </c:pt>
                <c:pt idx="4351">
                  <c:v>1455.0</c:v>
                </c:pt>
                <c:pt idx="4352">
                  <c:v>1455.0</c:v>
                </c:pt>
                <c:pt idx="4353">
                  <c:v>1455.0</c:v>
                </c:pt>
                <c:pt idx="4354">
                  <c:v>1455.0</c:v>
                </c:pt>
                <c:pt idx="4355">
                  <c:v>1455.0</c:v>
                </c:pt>
                <c:pt idx="4356">
                  <c:v>1455.0</c:v>
                </c:pt>
                <c:pt idx="4357">
                  <c:v>1456.0</c:v>
                </c:pt>
                <c:pt idx="4358">
                  <c:v>1457.0</c:v>
                </c:pt>
                <c:pt idx="4359">
                  <c:v>1457.0</c:v>
                </c:pt>
                <c:pt idx="4360">
                  <c:v>1457.0</c:v>
                </c:pt>
                <c:pt idx="4361">
                  <c:v>1457.0</c:v>
                </c:pt>
                <c:pt idx="4362">
                  <c:v>1457.0</c:v>
                </c:pt>
                <c:pt idx="4363">
                  <c:v>1458.0</c:v>
                </c:pt>
                <c:pt idx="4364">
                  <c:v>1458.0</c:v>
                </c:pt>
                <c:pt idx="4365">
                  <c:v>1458.0</c:v>
                </c:pt>
                <c:pt idx="4366">
                  <c:v>1458.0</c:v>
                </c:pt>
                <c:pt idx="4367">
                  <c:v>1458.0</c:v>
                </c:pt>
                <c:pt idx="4368">
                  <c:v>1458.0</c:v>
                </c:pt>
                <c:pt idx="4369">
                  <c:v>1458.0</c:v>
                </c:pt>
                <c:pt idx="4370">
                  <c:v>1458.0</c:v>
                </c:pt>
                <c:pt idx="4371">
                  <c:v>1459.0</c:v>
                </c:pt>
                <c:pt idx="4372">
                  <c:v>1459.0</c:v>
                </c:pt>
                <c:pt idx="4373">
                  <c:v>1459.0</c:v>
                </c:pt>
                <c:pt idx="4374">
                  <c:v>1459.0</c:v>
                </c:pt>
                <c:pt idx="4375">
                  <c:v>1459.0</c:v>
                </c:pt>
                <c:pt idx="4376">
                  <c:v>1460.0</c:v>
                </c:pt>
                <c:pt idx="4377">
                  <c:v>1460.0</c:v>
                </c:pt>
                <c:pt idx="4378">
                  <c:v>1460.0</c:v>
                </c:pt>
                <c:pt idx="4379">
                  <c:v>1461.0</c:v>
                </c:pt>
                <c:pt idx="4380">
                  <c:v>1461.0</c:v>
                </c:pt>
                <c:pt idx="4381">
                  <c:v>1461.0</c:v>
                </c:pt>
                <c:pt idx="4382">
                  <c:v>1461.0</c:v>
                </c:pt>
                <c:pt idx="4383">
                  <c:v>1461.0</c:v>
                </c:pt>
                <c:pt idx="4384">
                  <c:v>1462.0</c:v>
                </c:pt>
                <c:pt idx="4385">
                  <c:v>1463.0</c:v>
                </c:pt>
                <c:pt idx="4386">
                  <c:v>1463.0</c:v>
                </c:pt>
                <c:pt idx="4387">
                  <c:v>1463.0</c:v>
                </c:pt>
                <c:pt idx="4388">
                  <c:v>1463.0</c:v>
                </c:pt>
                <c:pt idx="4389">
                  <c:v>1463.0</c:v>
                </c:pt>
                <c:pt idx="4390">
                  <c:v>1463.0</c:v>
                </c:pt>
                <c:pt idx="4391">
                  <c:v>1463.0</c:v>
                </c:pt>
                <c:pt idx="4392">
                  <c:v>1463.0</c:v>
                </c:pt>
                <c:pt idx="4393">
                  <c:v>1463.0</c:v>
                </c:pt>
                <c:pt idx="4394">
                  <c:v>1464.0</c:v>
                </c:pt>
                <c:pt idx="4395">
                  <c:v>1465.0</c:v>
                </c:pt>
                <c:pt idx="4396">
                  <c:v>1466.0</c:v>
                </c:pt>
                <c:pt idx="4397">
                  <c:v>1467.0</c:v>
                </c:pt>
                <c:pt idx="4398">
                  <c:v>1468.0</c:v>
                </c:pt>
                <c:pt idx="4399">
                  <c:v>1469.0</c:v>
                </c:pt>
                <c:pt idx="4400">
                  <c:v>1470.0</c:v>
                </c:pt>
                <c:pt idx="4401">
                  <c:v>1471.0</c:v>
                </c:pt>
                <c:pt idx="4402">
                  <c:v>1472.0</c:v>
                </c:pt>
                <c:pt idx="4403">
                  <c:v>1473.0</c:v>
                </c:pt>
                <c:pt idx="4404">
                  <c:v>1474.0</c:v>
                </c:pt>
                <c:pt idx="4405">
                  <c:v>1475.0</c:v>
                </c:pt>
                <c:pt idx="4406">
                  <c:v>1476.0</c:v>
                </c:pt>
                <c:pt idx="4407">
                  <c:v>1476.0</c:v>
                </c:pt>
                <c:pt idx="4408">
                  <c:v>1477.0</c:v>
                </c:pt>
                <c:pt idx="4409">
                  <c:v>1478.0</c:v>
                </c:pt>
                <c:pt idx="4410">
                  <c:v>1479.0</c:v>
                </c:pt>
                <c:pt idx="4411">
                  <c:v>1480.0</c:v>
                </c:pt>
                <c:pt idx="4412">
                  <c:v>1481.0</c:v>
                </c:pt>
                <c:pt idx="4413">
                  <c:v>1482.0</c:v>
                </c:pt>
                <c:pt idx="4414">
                  <c:v>1483.0</c:v>
                </c:pt>
                <c:pt idx="4415">
                  <c:v>1484.0</c:v>
                </c:pt>
                <c:pt idx="4416">
                  <c:v>1485.0</c:v>
                </c:pt>
                <c:pt idx="4417">
                  <c:v>1486.0</c:v>
                </c:pt>
                <c:pt idx="4418">
                  <c:v>1487.0</c:v>
                </c:pt>
                <c:pt idx="4419">
                  <c:v>1488.0</c:v>
                </c:pt>
                <c:pt idx="4420">
                  <c:v>1489.0</c:v>
                </c:pt>
                <c:pt idx="4421">
                  <c:v>1490.0</c:v>
                </c:pt>
                <c:pt idx="4422">
                  <c:v>1491.0</c:v>
                </c:pt>
                <c:pt idx="4423">
                  <c:v>1491.0</c:v>
                </c:pt>
                <c:pt idx="4424">
                  <c:v>1491.0</c:v>
                </c:pt>
                <c:pt idx="4425">
                  <c:v>1491.0</c:v>
                </c:pt>
                <c:pt idx="4426">
                  <c:v>1491.0</c:v>
                </c:pt>
                <c:pt idx="4427">
                  <c:v>1491.0</c:v>
                </c:pt>
                <c:pt idx="4428">
                  <c:v>1491.0</c:v>
                </c:pt>
                <c:pt idx="4429">
                  <c:v>1491.0</c:v>
                </c:pt>
                <c:pt idx="4430">
                  <c:v>1491.0</c:v>
                </c:pt>
                <c:pt idx="4431">
                  <c:v>1491.0</c:v>
                </c:pt>
                <c:pt idx="4432">
                  <c:v>1491.0</c:v>
                </c:pt>
                <c:pt idx="4433">
                  <c:v>1491.0</c:v>
                </c:pt>
                <c:pt idx="4434">
                  <c:v>1491.0</c:v>
                </c:pt>
                <c:pt idx="4435">
                  <c:v>1491.0</c:v>
                </c:pt>
                <c:pt idx="4436">
                  <c:v>1491.0</c:v>
                </c:pt>
                <c:pt idx="4437">
                  <c:v>1491.0</c:v>
                </c:pt>
                <c:pt idx="4438">
                  <c:v>1491.0</c:v>
                </c:pt>
                <c:pt idx="4439">
                  <c:v>1491.0</c:v>
                </c:pt>
                <c:pt idx="4440">
                  <c:v>1492.0</c:v>
                </c:pt>
                <c:pt idx="4441">
                  <c:v>1493.0</c:v>
                </c:pt>
                <c:pt idx="4442">
                  <c:v>1493.0</c:v>
                </c:pt>
                <c:pt idx="4443">
                  <c:v>1493.0</c:v>
                </c:pt>
                <c:pt idx="4444">
                  <c:v>1493.0</c:v>
                </c:pt>
                <c:pt idx="4445">
                  <c:v>1493.0</c:v>
                </c:pt>
                <c:pt idx="4446">
                  <c:v>1494.0</c:v>
                </c:pt>
                <c:pt idx="4447">
                  <c:v>1495.0</c:v>
                </c:pt>
                <c:pt idx="4448">
                  <c:v>1495.0</c:v>
                </c:pt>
                <c:pt idx="4449">
                  <c:v>1495.0</c:v>
                </c:pt>
                <c:pt idx="4450">
                  <c:v>1495.0</c:v>
                </c:pt>
                <c:pt idx="4451">
                  <c:v>1495.0</c:v>
                </c:pt>
                <c:pt idx="4452">
                  <c:v>1496.0</c:v>
                </c:pt>
                <c:pt idx="4453">
                  <c:v>1497.0</c:v>
                </c:pt>
                <c:pt idx="4454">
                  <c:v>1497.0</c:v>
                </c:pt>
                <c:pt idx="4455">
                  <c:v>1497.0</c:v>
                </c:pt>
                <c:pt idx="4456">
                  <c:v>1498.0</c:v>
                </c:pt>
                <c:pt idx="4457">
                  <c:v>1498.0</c:v>
                </c:pt>
                <c:pt idx="4458">
                  <c:v>1498.0</c:v>
                </c:pt>
                <c:pt idx="4459">
                  <c:v>1498.0</c:v>
                </c:pt>
                <c:pt idx="4460">
                  <c:v>1498.0</c:v>
                </c:pt>
                <c:pt idx="4461">
                  <c:v>1498.0</c:v>
                </c:pt>
                <c:pt idx="4462">
                  <c:v>1498.0</c:v>
                </c:pt>
                <c:pt idx="4463">
                  <c:v>1498.0</c:v>
                </c:pt>
                <c:pt idx="4464">
                  <c:v>1498.0</c:v>
                </c:pt>
                <c:pt idx="4465">
                  <c:v>1498.0</c:v>
                </c:pt>
                <c:pt idx="4466">
                  <c:v>1498.0</c:v>
                </c:pt>
                <c:pt idx="4467">
                  <c:v>1499.0</c:v>
                </c:pt>
                <c:pt idx="4468">
                  <c:v>1499.0</c:v>
                </c:pt>
                <c:pt idx="4469">
                  <c:v>1499.0</c:v>
                </c:pt>
                <c:pt idx="4470">
                  <c:v>1500.0</c:v>
                </c:pt>
                <c:pt idx="4471">
                  <c:v>1500.0</c:v>
                </c:pt>
                <c:pt idx="4472">
                  <c:v>1500.0</c:v>
                </c:pt>
                <c:pt idx="4473">
                  <c:v>1501.0</c:v>
                </c:pt>
                <c:pt idx="4474">
                  <c:v>1502.0</c:v>
                </c:pt>
                <c:pt idx="4475">
                  <c:v>1502.0</c:v>
                </c:pt>
                <c:pt idx="4476">
                  <c:v>1503.0</c:v>
                </c:pt>
                <c:pt idx="4477">
                  <c:v>1503.0</c:v>
                </c:pt>
                <c:pt idx="4478">
                  <c:v>1503.0</c:v>
                </c:pt>
                <c:pt idx="4479">
                  <c:v>1503.0</c:v>
                </c:pt>
                <c:pt idx="4480">
                  <c:v>1504.0</c:v>
                </c:pt>
                <c:pt idx="4481">
                  <c:v>1504.0</c:v>
                </c:pt>
                <c:pt idx="4482">
                  <c:v>1504.0</c:v>
                </c:pt>
                <c:pt idx="4483">
                  <c:v>1504.0</c:v>
                </c:pt>
                <c:pt idx="4484">
                  <c:v>1504.0</c:v>
                </c:pt>
                <c:pt idx="4485">
                  <c:v>1504.0</c:v>
                </c:pt>
                <c:pt idx="4486">
                  <c:v>1504.0</c:v>
                </c:pt>
                <c:pt idx="4487">
                  <c:v>1504.0</c:v>
                </c:pt>
                <c:pt idx="4488">
                  <c:v>1504.0</c:v>
                </c:pt>
                <c:pt idx="4489">
                  <c:v>1505.0</c:v>
                </c:pt>
                <c:pt idx="4490">
                  <c:v>1506.0</c:v>
                </c:pt>
                <c:pt idx="4491">
                  <c:v>1506.0</c:v>
                </c:pt>
                <c:pt idx="4492">
                  <c:v>1507.0</c:v>
                </c:pt>
                <c:pt idx="4493">
                  <c:v>1508.0</c:v>
                </c:pt>
                <c:pt idx="4494">
                  <c:v>1508.0</c:v>
                </c:pt>
                <c:pt idx="4495">
                  <c:v>1509.0</c:v>
                </c:pt>
                <c:pt idx="4496">
                  <c:v>1509.0</c:v>
                </c:pt>
                <c:pt idx="4497">
                  <c:v>1510.0</c:v>
                </c:pt>
                <c:pt idx="4498">
                  <c:v>1511.0</c:v>
                </c:pt>
                <c:pt idx="4499">
                  <c:v>1511.0</c:v>
                </c:pt>
                <c:pt idx="4500">
                  <c:v>1512.0</c:v>
                </c:pt>
                <c:pt idx="4501">
                  <c:v>1512.0</c:v>
                </c:pt>
                <c:pt idx="4502">
                  <c:v>1513.0</c:v>
                </c:pt>
                <c:pt idx="4503">
                  <c:v>1513.0</c:v>
                </c:pt>
                <c:pt idx="4504">
                  <c:v>1513.0</c:v>
                </c:pt>
                <c:pt idx="4505">
                  <c:v>1513.0</c:v>
                </c:pt>
                <c:pt idx="4506">
                  <c:v>1513.0</c:v>
                </c:pt>
                <c:pt idx="4507">
                  <c:v>1513.0</c:v>
                </c:pt>
                <c:pt idx="4508">
                  <c:v>1513.0</c:v>
                </c:pt>
                <c:pt idx="4509">
                  <c:v>1513.0</c:v>
                </c:pt>
                <c:pt idx="4510">
                  <c:v>1513.0</c:v>
                </c:pt>
                <c:pt idx="4511">
                  <c:v>1513.0</c:v>
                </c:pt>
                <c:pt idx="4512">
                  <c:v>1513.0</c:v>
                </c:pt>
                <c:pt idx="4513">
                  <c:v>1513.0</c:v>
                </c:pt>
                <c:pt idx="4514">
                  <c:v>1513.0</c:v>
                </c:pt>
                <c:pt idx="4515">
                  <c:v>1513.0</c:v>
                </c:pt>
                <c:pt idx="4516">
                  <c:v>1513.0</c:v>
                </c:pt>
                <c:pt idx="4517">
                  <c:v>1513.0</c:v>
                </c:pt>
                <c:pt idx="4518">
                  <c:v>1513.0</c:v>
                </c:pt>
                <c:pt idx="4519">
                  <c:v>1513.0</c:v>
                </c:pt>
                <c:pt idx="4520">
                  <c:v>1513.0</c:v>
                </c:pt>
                <c:pt idx="4521">
                  <c:v>1513.0</c:v>
                </c:pt>
                <c:pt idx="4522">
                  <c:v>1514.0</c:v>
                </c:pt>
                <c:pt idx="4523">
                  <c:v>1515.0</c:v>
                </c:pt>
                <c:pt idx="4524">
                  <c:v>1515.0</c:v>
                </c:pt>
                <c:pt idx="4525">
                  <c:v>1515.0</c:v>
                </c:pt>
                <c:pt idx="4526">
                  <c:v>1515.0</c:v>
                </c:pt>
                <c:pt idx="4527">
                  <c:v>1515.0</c:v>
                </c:pt>
                <c:pt idx="4528">
                  <c:v>1515.0</c:v>
                </c:pt>
                <c:pt idx="4529">
                  <c:v>1515.0</c:v>
                </c:pt>
                <c:pt idx="4530">
                  <c:v>1515.0</c:v>
                </c:pt>
                <c:pt idx="4531">
                  <c:v>1515.0</c:v>
                </c:pt>
                <c:pt idx="4532">
                  <c:v>1516.0</c:v>
                </c:pt>
                <c:pt idx="4533">
                  <c:v>1516.0</c:v>
                </c:pt>
                <c:pt idx="4534">
                  <c:v>1516.0</c:v>
                </c:pt>
                <c:pt idx="4535">
                  <c:v>1516.0</c:v>
                </c:pt>
                <c:pt idx="4536">
                  <c:v>1516.0</c:v>
                </c:pt>
                <c:pt idx="4537">
                  <c:v>1516.0</c:v>
                </c:pt>
                <c:pt idx="4538">
                  <c:v>1516.0</c:v>
                </c:pt>
                <c:pt idx="4539">
                  <c:v>1516.0</c:v>
                </c:pt>
                <c:pt idx="4540">
                  <c:v>1516.0</c:v>
                </c:pt>
                <c:pt idx="4541">
                  <c:v>1516.0</c:v>
                </c:pt>
                <c:pt idx="4542">
                  <c:v>1516.0</c:v>
                </c:pt>
                <c:pt idx="4543">
                  <c:v>1516.0</c:v>
                </c:pt>
                <c:pt idx="4544">
                  <c:v>1516.0</c:v>
                </c:pt>
                <c:pt idx="4545">
                  <c:v>1516.0</c:v>
                </c:pt>
                <c:pt idx="4546">
                  <c:v>1517.0</c:v>
                </c:pt>
                <c:pt idx="4547">
                  <c:v>1517.0</c:v>
                </c:pt>
                <c:pt idx="4548">
                  <c:v>1517.0</c:v>
                </c:pt>
                <c:pt idx="4549">
                  <c:v>1517.0</c:v>
                </c:pt>
                <c:pt idx="4550">
                  <c:v>1517.0</c:v>
                </c:pt>
                <c:pt idx="4551">
                  <c:v>1517.0</c:v>
                </c:pt>
                <c:pt idx="4552">
                  <c:v>1517.0</c:v>
                </c:pt>
                <c:pt idx="4553">
                  <c:v>1517.0</c:v>
                </c:pt>
                <c:pt idx="4554">
                  <c:v>1517.0</c:v>
                </c:pt>
                <c:pt idx="4555">
                  <c:v>1517.0</c:v>
                </c:pt>
                <c:pt idx="4556">
                  <c:v>1517.0</c:v>
                </c:pt>
                <c:pt idx="4557">
                  <c:v>1517.0</c:v>
                </c:pt>
                <c:pt idx="4558">
                  <c:v>1517.0</c:v>
                </c:pt>
                <c:pt idx="4559">
                  <c:v>1518.0</c:v>
                </c:pt>
                <c:pt idx="4560">
                  <c:v>1518.0</c:v>
                </c:pt>
                <c:pt idx="4561">
                  <c:v>1518.0</c:v>
                </c:pt>
                <c:pt idx="4562">
                  <c:v>1518.0</c:v>
                </c:pt>
                <c:pt idx="4563">
                  <c:v>1519.0</c:v>
                </c:pt>
                <c:pt idx="4564">
                  <c:v>1520.0</c:v>
                </c:pt>
                <c:pt idx="4565">
                  <c:v>1520.0</c:v>
                </c:pt>
                <c:pt idx="4566">
                  <c:v>1520.0</c:v>
                </c:pt>
                <c:pt idx="4567">
                  <c:v>1520.0</c:v>
                </c:pt>
                <c:pt idx="4568">
                  <c:v>1520.0</c:v>
                </c:pt>
                <c:pt idx="4569">
                  <c:v>1520.0</c:v>
                </c:pt>
                <c:pt idx="4570">
                  <c:v>1521.0</c:v>
                </c:pt>
                <c:pt idx="4571">
                  <c:v>1521.0</c:v>
                </c:pt>
                <c:pt idx="4572">
                  <c:v>1521.0</c:v>
                </c:pt>
                <c:pt idx="4573">
                  <c:v>1521.0</c:v>
                </c:pt>
                <c:pt idx="4574">
                  <c:v>1522.0</c:v>
                </c:pt>
                <c:pt idx="4575">
                  <c:v>1522.0</c:v>
                </c:pt>
                <c:pt idx="4576">
                  <c:v>1523.0</c:v>
                </c:pt>
                <c:pt idx="4577">
                  <c:v>1523.0</c:v>
                </c:pt>
                <c:pt idx="4578">
                  <c:v>1523.0</c:v>
                </c:pt>
                <c:pt idx="4579">
                  <c:v>1523.0</c:v>
                </c:pt>
                <c:pt idx="4580">
                  <c:v>1524.0</c:v>
                </c:pt>
                <c:pt idx="4581">
                  <c:v>1524.0</c:v>
                </c:pt>
                <c:pt idx="4582">
                  <c:v>1525.0</c:v>
                </c:pt>
                <c:pt idx="4583">
                  <c:v>1526.0</c:v>
                </c:pt>
                <c:pt idx="4584">
                  <c:v>1526.0</c:v>
                </c:pt>
                <c:pt idx="4585">
                  <c:v>1527.0</c:v>
                </c:pt>
                <c:pt idx="4586">
                  <c:v>1527.0</c:v>
                </c:pt>
                <c:pt idx="4587">
                  <c:v>1527.0</c:v>
                </c:pt>
                <c:pt idx="4588">
                  <c:v>1527.0</c:v>
                </c:pt>
                <c:pt idx="4589">
                  <c:v>1527.0</c:v>
                </c:pt>
                <c:pt idx="4590">
                  <c:v>1528.0</c:v>
                </c:pt>
                <c:pt idx="4591">
                  <c:v>1528.0</c:v>
                </c:pt>
                <c:pt idx="4592">
                  <c:v>1528.0</c:v>
                </c:pt>
                <c:pt idx="4593">
                  <c:v>1528.0</c:v>
                </c:pt>
                <c:pt idx="4594">
                  <c:v>1528.0</c:v>
                </c:pt>
                <c:pt idx="4595">
                  <c:v>1528.0</c:v>
                </c:pt>
                <c:pt idx="4596">
                  <c:v>1528.0</c:v>
                </c:pt>
                <c:pt idx="4597">
                  <c:v>1528.0</c:v>
                </c:pt>
                <c:pt idx="4598">
                  <c:v>1528.0</c:v>
                </c:pt>
                <c:pt idx="4599">
                  <c:v>1528.0</c:v>
                </c:pt>
                <c:pt idx="4600">
                  <c:v>1528.0</c:v>
                </c:pt>
                <c:pt idx="4601">
                  <c:v>1528.0</c:v>
                </c:pt>
                <c:pt idx="4602">
                  <c:v>1528.0</c:v>
                </c:pt>
                <c:pt idx="4603">
                  <c:v>1528.0</c:v>
                </c:pt>
                <c:pt idx="4604">
                  <c:v>1528.0</c:v>
                </c:pt>
                <c:pt idx="4605">
                  <c:v>1528.0</c:v>
                </c:pt>
                <c:pt idx="4606">
                  <c:v>1528.0</c:v>
                </c:pt>
                <c:pt idx="4607">
                  <c:v>1528.0</c:v>
                </c:pt>
                <c:pt idx="4608">
                  <c:v>1528.0</c:v>
                </c:pt>
                <c:pt idx="4609">
                  <c:v>1528.0</c:v>
                </c:pt>
                <c:pt idx="4610">
                  <c:v>1528.0</c:v>
                </c:pt>
                <c:pt idx="4611">
                  <c:v>1529.0</c:v>
                </c:pt>
                <c:pt idx="4612">
                  <c:v>1529.0</c:v>
                </c:pt>
                <c:pt idx="4613">
                  <c:v>1529.0</c:v>
                </c:pt>
                <c:pt idx="4614">
                  <c:v>1529.0</c:v>
                </c:pt>
                <c:pt idx="4615">
                  <c:v>1530.0</c:v>
                </c:pt>
                <c:pt idx="4616">
                  <c:v>1531.0</c:v>
                </c:pt>
                <c:pt idx="4617">
                  <c:v>1531.0</c:v>
                </c:pt>
                <c:pt idx="4618">
                  <c:v>1531.0</c:v>
                </c:pt>
                <c:pt idx="4619">
                  <c:v>1531.0</c:v>
                </c:pt>
                <c:pt idx="4620">
                  <c:v>1531.0</c:v>
                </c:pt>
                <c:pt idx="4621">
                  <c:v>1531.0</c:v>
                </c:pt>
                <c:pt idx="4622">
                  <c:v>1531.0</c:v>
                </c:pt>
                <c:pt idx="4623">
                  <c:v>1531.0</c:v>
                </c:pt>
                <c:pt idx="4624">
                  <c:v>1532.0</c:v>
                </c:pt>
                <c:pt idx="4625">
                  <c:v>1532.0</c:v>
                </c:pt>
                <c:pt idx="4626">
                  <c:v>1533.0</c:v>
                </c:pt>
                <c:pt idx="4627">
                  <c:v>1533.0</c:v>
                </c:pt>
                <c:pt idx="4628">
                  <c:v>1533.0</c:v>
                </c:pt>
                <c:pt idx="4629">
                  <c:v>1533.0</c:v>
                </c:pt>
                <c:pt idx="4630">
                  <c:v>1533.0</c:v>
                </c:pt>
                <c:pt idx="4631">
                  <c:v>1533.0</c:v>
                </c:pt>
                <c:pt idx="4632">
                  <c:v>1533.0</c:v>
                </c:pt>
                <c:pt idx="4633">
                  <c:v>1533.0</c:v>
                </c:pt>
                <c:pt idx="4634">
                  <c:v>1533.0</c:v>
                </c:pt>
                <c:pt idx="4635">
                  <c:v>1534.0</c:v>
                </c:pt>
                <c:pt idx="4636">
                  <c:v>1534.0</c:v>
                </c:pt>
                <c:pt idx="4637">
                  <c:v>1534.0</c:v>
                </c:pt>
                <c:pt idx="4638">
                  <c:v>1534.0</c:v>
                </c:pt>
                <c:pt idx="4639">
                  <c:v>1535.0</c:v>
                </c:pt>
                <c:pt idx="4640">
                  <c:v>1536.0</c:v>
                </c:pt>
                <c:pt idx="4641">
                  <c:v>1537.0</c:v>
                </c:pt>
                <c:pt idx="4642">
                  <c:v>1538.0</c:v>
                </c:pt>
                <c:pt idx="4643">
                  <c:v>1539.0</c:v>
                </c:pt>
                <c:pt idx="4644">
                  <c:v>1540.0</c:v>
                </c:pt>
                <c:pt idx="4645">
                  <c:v>1540.0</c:v>
                </c:pt>
                <c:pt idx="4646">
                  <c:v>1540.0</c:v>
                </c:pt>
                <c:pt idx="4647">
                  <c:v>1540.0</c:v>
                </c:pt>
                <c:pt idx="4648">
                  <c:v>1540.0</c:v>
                </c:pt>
                <c:pt idx="4649">
                  <c:v>1540.0</c:v>
                </c:pt>
                <c:pt idx="4650">
                  <c:v>1540.0</c:v>
                </c:pt>
                <c:pt idx="4651">
                  <c:v>1540.0</c:v>
                </c:pt>
                <c:pt idx="4652">
                  <c:v>1540.0</c:v>
                </c:pt>
                <c:pt idx="4653">
                  <c:v>1541.0</c:v>
                </c:pt>
                <c:pt idx="4654">
                  <c:v>1542.0</c:v>
                </c:pt>
                <c:pt idx="4655">
                  <c:v>1543.0</c:v>
                </c:pt>
                <c:pt idx="4656">
                  <c:v>1544.0</c:v>
                </c:pt>
                <c:pt idx="4657">
                  <c:v>1545.0</c:v>
                </c:pt>
                <c:pt idx="4658">
                  <c:v>1546.0</c:v>
                </c:pt>
                <c:pt idx="4659">
                  <c:v>1546.0</c:v>
                </c:pt>
                <c:pt idx="4660">
                  <c:v>1547.0</c:v>
                </c:pt>
                <c:pt idx="4661">
                  <c:v>1548.0</c:v>
                </c:pt>
                <c:pt idx="4662">
                  <c:v>1548.0</c:v>
                </c:pt>
                <c:pt idx="4663">
                  <c:v>1548.0</c:v>
                </c:pt>
                <c:pt idx="4664">
                  <c:v>1549.0</c:v>
                </c:pt>
                <c:pt idx="4665">
                  <c:v>1549.0</c:v>
                </c:pt>
                <c:pt idx="4666">
                  <c:v>1549.0</c:v>
                </c:pt>
                <c:pt idx="4667">
                  <c:v>1549.0</c:v>
                </c:pt>
                <c:pt idx="4668">
                  <c:v>1549.0</c:v>
                </c:pt>
                <c:pt idx="4669">
                  <c:v>1549.0</c:v>
                </c:pt>
                <c:pt idx="4670">
                  <c:v>1550.0</c:v>
                </c:pt>
                <c:pt idx="4671">
                  <c:v>1550.0</c:v>
                </c:pt>
                <c:pt idx="4672">
                  <c:v>1550.0</c:v>
                </c:pt>
                <c:pt idx="4673">
                  <c:v>1550.0</c:v>
                </c:pt>
                <c:pt idx="4674">
                  <c:v>1550.0</c:v>
                </c:pt>
                <c:pt idx="4675">
                  <c:v>1551.0</c:v>
                </c:pt>
                <c:pt idx="4676">
                  <c:v>1551.0</c:v>
                </c:pt>
                <c:pt idx="4677">
                  <c:v>1551.0</c:v>
                </c:pt>
                <c:pt idx="4678">
                  <c:v>1552.0</c:v>
                </c:pt>
                <c:pt idx="4679">
                  <c:v>1552.0</c:v>
                </c:pt>
                <c:pt idx="4680">
                  <c:v>1552.0</c:v>
                </c:pt>
                <c:pt idx="4681">
                  <c:v>1552.0</c:v>
                </c:pt>
                <c:pt idx="4682">
                  <c:v>1552.0</c:v>
                </c:pt>
                <c:pt idx="4683">
                  <c:v>1552.0</c:v>
                </c:pt>
                <c:pt idx="4684">
                  <c:v>1552.0</c:v>
                </c:pt>
                <c:pt idx="4685">
                  <c:v>1552.0</c:v>
                </c:pt>
                <c:pt idx="4686">
                  <c:v>1552.0</c:v>
                </c:pt>
                <c:pt idx="4687">
                  <c:v>1552.0</c:v>
                </c:pt>
                <c:pt idx="4688">
                  <c:v>1552.0</c:v>
                </c:pt>
                <c:pt idx="4689">
                  <c:v>1552.0</c:v>
                </c:pt>
                <c:pt idx="4690">
                  <c:v>1552.0</c:v>
                </c:pt>
                <c:pt idx="4691">
                  <c:v>1552.0</c:v>
                </c:pt>
                <c:pt idx="4692">
                  <c:v>1552.0</c:v>
                </c:pt>
                <c:pt idx="4693">
                  <c:v>1552.0</c:v>
                </c:pt>
                <c:pt idx="4694">
                  <c:v>1552.0</c:v>
                </c:pt>
                <c:pt idx="4695">
                  <c:v>1552.0</c:v>
                </c:pt>
                <c:pt idx="4696">
                  <c:v>1552.0</c:v>
                </c:pt>
                <c:pt idx="4697">
                  <c:v>1552.0</c:v>
                </c:pt>
                <c:pt idx="4698">
                  <c:v>1552.0</c:v>
                </c:pt>
                <c:pt idx="4699">
                  <c:v>1552.0</c:v>
                </c:pt>
                <c:pt idx="4700">
                  <c:v>1553.0</c:v>
                </c:pt>
                <c:pt idx="4701">
                  <c:v>1553.0</c:v>
                </c:pt>
                <c:pt idx="4702">
                  <c:v>1553.0</c:v>
                </c:pt>
                <c:pt idx="4703">
                  <c:v>1553.0</c:v>
                </c:pt>
                <c:pt idx="4704">
                  <c:v>1553.0</c:v>
                </c:pt>
                <c:pt idx="4705">
                  <c:v>1553.0</c:v>
                </c:pt>
                <c:pt idx="4706">
                  <c:v>1553.0</c:v>
                </c:pt>
                <c:pt idx="4707">
                  <c:v>1553.0</c:v>
                </c:pt>
                <c:pt idx="4708">
                  <c:v>1553.0</c:v>
                </c:pt>
                <c:pt idx="4709">
                  <c:v>1553.0</c:v>
                </c:pt>
                <c:pt idx="4710">
                  <c:v>1553.0</c:v>
                </c:pt>
                <c:pt idx="4711">
                  <c:v>1553.0</c:v>
                </c:pt>
                <c:pt idx="4712">
                  <c:v>1553.0</c:v>
                </c:pt>
                <c:pt idx="4713">
                  <c:v>1553.0</c:v>
                </c:pt>
                <c:pt idx="4714">
                  <c:v>1554.0</c:v>
                </c:pt>
                <c:pt idx="4715">
                  <c:v>1555.0</c:v>
                </c:pt>
                <c:pt idx="4716">
                  <c:v>1556.0</c:v>
                </c:pt>
                <c:pt idx="4717">
                  <c:v>1557.0</c:v>
                </c:pt>
                <c:pt idx="4718">
                  <c:v>1558.0</c:v>
                </c:pt>
                <c:pt idx="4719">
                  <c:v>1559.0</c:v>
                </c:pt>
                <c:pt idx="4720">
                  <c:v>1560.0</c:v>
                </c:pt>
                <c:pt idx="4721">
                  <c:v>1560.0</c:v>
                </c:pt>
                <c:pt idx="4722">
                  <c:v>1561.0</c:v>
                </c:pt>
                <c:pt idx="4723">
                  <c:v>1561.0</c:v>
                </c:pt>
                <c:pt idx="4724">
                  <c:v>1561.0</c:v>
                </c:pt>
                <c:pt idx="4725">
                  <c:v>1562.0</c:v>
                </c:pt>
                <c:pt idx="4726">
                  <c:v>1562.0</c:v>
                </c:pt>
                <c:pt idx="4727">
                  <c:v>1563.0</c:v>
                </c:pt>
                <c:pt idx="4728">
                  <c:v>1563.0</c:v>
                </c:pt>
                <c:pt idx="4729">
                  <c:v>1563.0</c:v>
                </c:pt>
                <c:pt idx="4730">
                  <c:v>1563.0</c:v>
                </c:pt>
                <c:pt idx="4731">
                  <c:v>1563.0</c:v>
                </c:pt>
                <c:pt idx="4732">
                  <c:v>1564.0</c:v>
                </c:pt>
                <c:pt idx="4733">
                  <c:v>1565.0</c:v>
                </c:pt>
                <c:pt idx="4734">
                  <c:v>1566.0</c:v>
                </c:pt>
                <c:pt idx="4735">
                  <c:v>1567.0</c:v>
                </c:pt>
                <c:pt idx="4736">
                  <c:v>1567.0</c:v>
                </c:pt>
                <c:pt idx="4737">
                  <c:v>1567.0</c:v>
                </c:pt>
                <c:pt idx="4738">
                  <c:v>1568.0</c:v>
                </c:pt>
                <c:pt idx="4739">
                  <c:v>1568.0</c:v>
                </c:pt>
                <c:pt idx="4740">
                  <c:v>1569.0</c:v>
                </c:pt>
                <c:pt idx="4741">
                  <c:v>1570.0</c:v>
                </c:pt>
                <c:pt idx="4742">
                  <c:v>1571.0</c:v>
                </c:pt>
                <c:pt idx="4743">
                  <c:v>1571.0</c:v>
                </c:pt>
                <c:pt idx="4744">
                  <c:v>1571.0</c:v>
                </c:pt>
                <c:pt idx="4745">
                  <c:v>1571.0</c:v>
                </c:pt>
                <c:pt idx="4746">
                  <c:v>1571.0</c:v>
                </c:pt>
                <c:pt idx="4747">
                  <c:v>1571.0</c:v>
                </c:pt>
                <c:pt idx="4748">
                  <c:v>1571.0</c:v>
                </c:pt>
                <c:pt idx="4749">
                  <c:v>1571.0</c:v>
                </c:pt>
                <c:pt idx="4750">
                  <c:v>1571.0</c:v>
                </c:pt>
                <c:pt idx="4751">
                  <c:v>1571.0</c:v>
                </c:pt>
                <c:pt idx="4752">
                  <c:v>1571.0</c:v>
                </c:pt>
                <c:pt idx="4753">
                  <c:v>1571.0</c:v>
                </c:pt>
                <c:pt idx="4754">
                  <c:v>1571.0</c:v>
                </c:pt>
                <c:pt idx="4755">
                  <c:v>1571.0</c:v>
                </c:pt>
                <c:pt idx="4756">
                  <c:v>1571.0</c:v>
                </c:pt>
                <c:pt idx="4757">
                  <c:v>1571.0</c:v>
                </c:pt>
                <c:pt idx="4758">
                  <c:v>1571.0</c:v>
                </c:pt>
                <c:pt idx="4759">
                  <c:v>1571.0</c:v>
                </c:pt>
                <c:pt idx="4760">
                  <c:v>1571.0</c:v>
                </c:pt>
                <c:pt idx="4761">
                  <c:v>1571.0</c:v>
                </c:pt>
                <c:pt idx="4762">
                  <c:v>1572.0</c:v>
                </c:pt>
                <c:pt idx="4763">
                  <c:v>1572.0</c:v>
                </c:pt>
                <c:pt idx="4764">
                  <c:v>1572.0</c:v>
                </c:pt>
                <c:pt idx="4765">
                  <c:v>1572.0</c:v>
                </c:pt>
                <c:pt idx="4766">
                  <c:v>1572.0</c:v>
                </c:pt>
                <c:pt idx="4767">
                  <c:v>1572.0</c:v>
                </c:pt>
                <c:pt idx="4768">
                  <c:v>1572.0</c:v>
                </c:pt>
                <c:pt idx="4769">
                  <c:v>1572.0</c:v>
                </c:pt>
                <c:pt idx="4770">
                  <c:v>1572.0</c:v>
                </c:pt>
                <c:pt idx="4771">
                  <c:v>1572.0</c:v>
                </c:pt>
                <c:pt idx="4772">
                  <c:v>1572.0</c:v>
                </c:pt>
                <c:pt idx="4773">
                  <c:v>1572.0</c:v>
                </c:pt>
                <c:pt idx="4774">
                  <c:v>1573.0</c:v>
                </c:pt>
                <c:pt idx="4775">
                  <c:v>1573.0</c:v>
                </c:pt>
                <c:pt idx="4776">
                  <c:v>1574.0</c:v>
                </c:pt>
                <c:pt idx="4777">
                  <c:v>1575.0</c:v>
                </c:pt>
                <c:pt idx="4778">
                  <c:v>1575.0</c:v>
                </c:pt>
                <c:pt idx="4779">
                  <c:v>1575.0</c:v>
                </c:pt>
                <c:pt idx="4780">
                  <c:v>1576.0</c:v>
                </c:pt>
                <c:pt idx="4781">
                  <c:v>1576.0</c:v>
                </c:pt>
                <c:pt idx="4782">
                  <c:v>1576.0</c:v>
                </c:pt>
                <c:pt idx="4783">
                  <c:v>1577.0</c:v>
                </c:pt>
                <c:pt idx="4784">
                  <c:v>1578.0</c:v>
                </c:pt>
                <c:pt idx="4785">
                  <c:v>1578.0</c:v>
                </c:pt>
                <c:pt idx="4786">
                  <c:v>1578.0</c:v>
                </c:pt>
                <c:pt idx="4787">
                  <c:v>1578.0</c:v>
                </c:pt>
                <c:pt idx="4788">
                  <c:v>1578.0</c:v>
                </c:pt>
                <c:pt idx="4789">
                  <c:v>1579.0</c:v>
                </c:pt>
                <c:pt idx="4790">
                  <c:v>1580.0</c:v>
                </c:pt>
                <c:pt idx="4791">
                  <c:v>1580.0</c:v>
                </c:pt>
                <c:pt idx="4792">
                  <c:v>1580.0</c:v>
                </c:pt>
                <c:pt idx="4793">
                  <c:v>1580.0</c:v>
                </c:pt>
                <c:pt idx="4794">
                  <c:v>1581.0</c:v>
                </c:pt>
                <c:pt idx="4795">
                  <c:v>1581.0</c:v>
                </c:pt>
                <c:pt idx="4796">
                  <c:v>1581.0</c:v>
                </c:pt>
                <c:pt idx="4797">
                  <c:v>1582.0</c:v>
                </c:pt>
                <c:pt idx="4798">
                  <c:v>1583.0</c:v>
                </c:pt>
                <c:pt idx="4799">
                  <c:v>1584.0</c:v>
                </c:pt>
                <c:pt idx="4800">
                  <c:v>1585.0</c:v>
                </c:pt>
                <c:pt idx="4801">
                  <c:v>1586.0</c:v>
                </c:pt>
                <c:pt idx="4802">
                  <c:v>1587.0</c:v>
                </c:pt>
                <c:pt idx="4803">
                  <c:v>1587.0</c:v>
                </c:pt>
                <c:pt idx="4804">
                  <c:v>1587.0</c:v>
                </c:pt>
                <c:pt idx="4805">
                  <c:v>1587.0</c:v>
                </c:pt>
                <c:pt idx="4806">
                  <c:v>1587.0</c:v>
                </c:pt>
                <c:pt idx="4807">
                  <c:v>1587.0</c:v>
                </c:pt>
                <c:pt idx="4808">
                  <c:v>1587.0</c:v>
                </c:pt>
                <c:pt idx="4809">
                  <c:v>1587.0</c:v>
                </c:pt>
                <c:pt idx="4810">
                  <c:v>1587.0</c:v>
                </c:pt>
                <c:pt idx="4811">
                  <c:v>1587.0</c:v>
                </c:pt>
                <c:pt idx="4812">
                  <c:v>1587.0</c:v>
                </c:pt>
                <c:pt idx="4813">
                  <c:v>1587.0</c:v>
                </c:pt>
                <c:pt idx="4814">
                  <c:v>1588.0</c:v>
                </c:pt>
                <c:pt idx="4815">
                  <c:v>1588.0</c:v>
                </c:pt>
                <c:pt idx="4816">
                  <c:v>1588.0</c:v>
                </c:pt>
                <c:pt idx="4817">
                  <c:v>1588.0</c:v>
                </c:pt>
                <c:pt idx="4818">
                  <c:v>1588.0</c:v>
                </c:pt>
                <c:pt idx="4819">
                  <c:v>1588.0</c:v>
                </c:pt>
                <c:pt idx="4820">
                  <c:v>1589.0</c:v>
                </c:pt>
                <c:pt idx="4821">
                  <c:v>1589.0</c:v>
                </c:pt>
                <c:pt idx="4822">
                  <c:v>1590.0</c:v>
                </c:pt>
                <c:pt idx="4823">
                  <c:v>1590.0</c:v>
                </c:pt>
                <c:pt idx="4824">
                  <c:v>1590.0</c:v>
                </c:pt>
                <c:pt idx="4825">
                  <c:v>1591.0</c:v>
                </c:pt>
                <c:pt idx="4826">
                  <c:v>1591.0</c:v>
                </c:pt>
                <c:pt idx="4827">
                  <c:v>1591.0</c:v>
                </c:pt>
                <c:pt idx="4828">
                  <c:v>1591.0</c:v>
                </c:pt>
                <c:pt idx="4829">
                  <c:v>1591.0</c:v>
                </c:pt>
                <c:pt idx="4830">
                  <c:v>1591.0</c:v>
                </c:pt>
                <c:pt idx="4831">
                  <c:v>1591.0</c:v>
                </c:pt>
                <c:pt idx="4832">
                  <c:v>1592.0</c:v>
                </c:pt>
                <c:pt idx="4833">
                  <c:v>1593.0</c:v>
                </c:pt>
                <c:pt idx="4834">
                  <c:v>1594.0</c:v>
                </c:pt>
                <c:pt idx="4835">
                  <c:v>1594.0</c:v>
                </c:pt>
                <c:pt idx="4836">
                  <c:v>1595.0</c:v>
                </c:pt>
                <c:pt idx="4837">
                  <c:v>1595.0</c:v>
                </c:pt>
                <c:pt idx="4838">
                  <c:v>1596.0</c:v>
                </c:pt>
                <c:pt idx="4839">
                  <c:v>1597.0</c:v>
                </c:pt>
                <c:pt idx="4840">
                  <c:v>1597.0</c:v>
                </c:pt>
                <c:pt idx="4841">
                  <c:v>1597.0</c:v>
                </c:pt>
                <c:pt idx="4842">
                  <c:v>1597.0</c:v>
                </c:pt>
                <c:pt idx="4843">
                  <c:v>1597.0</c:v>
                </c:pt>
                <c:pt idx="4844">
                  <c:v>1597.0</c:v>
                </c:pt>
                <c:pt idx="4845">
                  <c:v>1598.0</c:v>
                </c:pt>
                <c:pt idx="4846">
                  <c:v>1598.0</c:v>
                </c:pt>
                <c:pt idx="4847">
                  <c:v>1598.0</c:v>
                </c:pt>
                <c:pt idx="4848">
                  <c:v>1598.0</c:v>
                </c:pt>
                <c:pt idx="4849">
                  <c:v>1598.0</c:v>
                </c:pt>
                <c:pt idx="4850">
                  <c:v>1599.0</c:v>
                </c:pt>
                <c:pt idx="4851">
                  <c:v>1600.0</c:v>
                </c:pt>
                <c:pt idx="4852">
                  <c:v>1601.0</c:v>
                </c:pt>
                <c:pt idx="4853">
                  <c:v>1602.0</c:v>
                </c:pt>
                <c:pt idx="4854">
                  <c:v>1602.0</c:v>
                </c:pt>
                <c:pt idx="4855">
                  <c:v>1602.0</c:v>
                </c:pt>
                <c:pt idx="4856">
                  <c:v>1602.0</c:v>
                </c:pt>
                <c:pt idx="4857">
                  <c:v>1603.0</c:v>
                </c:pt>
                <c:pt idx="4858">
                  <c:v>1603.0</c:v>
                </c:pt>
                <c:pt idx="4859">
                  <c:v>1604.0</c:v>
                </c:pt>
                <c:pt idx="4860">
                  <c:v>1604.0</c:v>
                </c:pt>
                <c:pt idx="4861">
                  <c:v>1604.0</c:v>
                </c:pt>
                <c:pt idx="4862">
                  <c:v>1604.0</c:v>
                </c:pt>
                <c:pt idx="4863">
                  <c:v>1604.0</c:v>
                </c:pt>
                <c:pt idx="4864">
                  <c:v>1604.0</c:v>
                </c:pt>
                <c:pt idx="4865">
                  <c:v>1604.0</c:v>
                </c:pt>
                <c:pt idx="4866">
                  <c:v>1605.0</c:v>
                </c:pt>
                <c:pt idx="4867">
                  <c:v>1605.0</c:v>
                </c:pt>
                <c:pt idx="4868">
                  <c:v>1605.0</c:v>
                </c:pt>
                <c:pt idx="4869">
                  <c:v>1606.0</c:v>
                </c:pt>
                <c:pt idx="4870">
                  <c:v>1606.0</c:v>
                </c:pt>
                <c:pt idx="4871">
                  <c:v>1606.0</c:v>
                </c:pt>
                <c:pt idx="4872">
                  <c:v>1607.0</c:v>
                </c:pt>
                <c:pt idx="4873">
                  <c:v>1607.0</c:v>
                </c:pt>
                <c:pt idx="4874">
                  <c:v>1608.0</c:v>
                </c:pt>
                <c:pt idx="4875">
                  <c:v>1608.0</c:v>
                </c:pt>
                <c:pt idx="4876">
                  <c:v>1608.0</c:v>
                </c:pt>
                <c:pt idx="4877">
                  <c:v>1608.0</c:v>
                </c:pt>
                <c:pt idx="4878">
                  <c:v>1608.0</c:v>
                </c:pt>
                <c:pt idx="4879">
                  <c:v>1608.0</c:v>
                </c:pt>
                <c:pt idx="4880">
                  <c:v>1608.0</c:v>
                </c:pt>
                <c:pt idx="4881">
                  <c:v>1608.0</c:v>
                </c:pt>
                <c:pt idx="4882">
                  <c:v>1608.0</c:v>
                </c:pt>
                <c:pt idx="4883">
                  <c:v>1608.0</c:v>
                </c:pt>
                <c:pt idx="4884">
                  <c:v>1608.0</c:v>
                </c:pt>
                <c:pt idx="4885">
                  <c:v>1608.0</c:v>
                </c:pt>
                <c:pt idx="4886">
                  <c:v>1608.0</c:v>
                </c:pt>
                <c:pt idx="4887">
                  <c:v>1608.0</c:v>
                </c:pt>
                <c:pt idx="4888">
                  <c:v>1608.0</c:v>
                </c:pt>
                <c:pt idx="4889">
                  <c:v>1608.0</c:v>
                </c:pt>
                <c:pt idx="4890">
                  <c:v>1608.0</c:v>
                </c:pt>
                <c:pt idx="4891">
                  <c:v>1608.0</c:v>
                </c:pt>
                <c:pt idx="4892">
                  <c:v>1609.0</c:v>
                </c:pt>
                <c:pt idx="4893">
                  <c:v>1609.0</c:v>
                </c:pt>
                <c:pt idx="4894">
                  <c:v>1609.0</c:v>
                </c:pt>
                <c:pt idx="4895">
                  <c:v>1610.0</c:v>
                </c:pt>
                <c:pt idx="4896">
                  <c:v>1610.0</c:v>
                </c:pt>
                <c:pt idx="4897">
                  <c:v>1610.0</c:v>
                </c:pt>
                <c:pt idx="4898">
                  <c:v>1610.0</c:v>
                </c:pt>
                <c:pt idx="4899">
                  <c:v>1610.0</c:v>
                </c:pt>
                <c:pt idx="4900">
                  <c:v>1610.0</c:v>
                </c:pt>
                <c:pt idx="4901">
                  <c:v>1610.0</c:v>
                </c:pt>
                <c:pt idx="4902">
                  <c:v>1610.0</c:v>
                </c:pt>
                <c:pt idx="4903">
                  <c:v>1610.0</c:v>
                </c:pt>
                <c:pt idx="4904">
                  <c:v>1610.0</c:v>
                </c:pt>
                <c:pt idx="4905">
                  <c:v>1610.0</c:v>
                </c:pt>
                <c:pt idx="4906">
                  <c:v>1610.0</c:v>
                </c:pt>
                <c:pt idx="4907">
                  <c:v>1610.0</c:v>
                </c:pt>
                <c:pt idx="4908">
                  <c:v>1611.0</c:v>
                </c:pt>
                <c:pt idx="4909">
                  <c:v>1612.0</c:v>
                </c:pt>
                <c:pt idx="4910">
                  <c:v>1612.0</c:v>
                </c:pt>
                <c:pt idx="4911">
                  <c:v>1613.0</c:v>
                </c:pt>
                <c:pt idx="4912">
                  <c:v>1613.0</c:v>
                </c:pt>
                <c:pt idx="4913">
                  <c:v>1613.0</c:v>
                </c:pt>
                <c:pt idx="4914">
                  <c:v>1614.0</c:v>
                </c:pt>
                <c:pt idx="4915">
                  <c:v>1615.0</c:v>
                </c:pt>
                <c:pt idx="4916">
                  <c:v>1615.0</c:v>
                </c:pt>
                <c:pt idx="4917">
                  <c:v>1616.0</c:v>
                </c:pt>
                <c:pt idx="4918">
                  <c:v>1617.0</c:v>
                </c:pt>
                <c:pt idx="4919">
                  <c:v>1618.0</c:v>
                </c:pt>
                <c:pt idx="4920">
                  <c:v>1618.0</c:v>
                </c:pt>
                <c:pt idx="4921">
                  <c:v>1618.0</c:v>
                </c:pt>
                <c:pt idx="4922">
                  <c:v>1618.0</c:v>
                </c:pt>
                <c:pt idx="4923">
                  <c:v>1619.0</c:v>
                </c:pt>
                <c:pt idx="4924">
                  <c:v>1620.0</c:v>
                </c:pt>
                <c:pt idx="4925">
                  <c:v>1621.0</c:v>
                </c:pt>
                <c:pt idx="4926">
                  <c:v>1622.0</c:v>
                </c:pt>
                <c:pt idx="4927">
                  <c:v>1623.0</c:v>
                </c:pt>
                <c:pt idx="4928">
                  <c:v>1623.0</c:v>
                </c:pt>
                <c:pt idx="4929">
                  <c:v>1623.0</c:v>
                </c:pt>
                <c:pt idx="4930">
                  <c:v>1623.0</c:v>
                </c:pt>
                <c:pt idx="4931">
                  <c:v>1624.0</c:v>
                </c:pt>
                <c:pt idx="4932">
                  <c:v>1625.0</c:v>
                </c:pt>
                <c:pt idx="4933">
                  <c:v>1625.0</c:v>
                </c:pt>
                <c:pt idx="4934">
                  <c:v>1626.0</c:v>
                </c:pt>
                <c:pt idx="4935">
                  <c:v>1626.0</c:v>
                </c:pt>
                <c:pt idx="4936">
                  <c:v>1626.0</c:v>
                </c:pt>
                <c:pt idx="4937">
                  <c:v>1627.0</c:v>
                </c:pt>
                <c:pt idx="4938">
                  <c:v>1627.0</c:v>
                </c:pt>
                <c:pt idx="4939">
                  <c:v>1628.0</c:v>
                </c:pt>
                <c:pt idx="4940">
                  <c:v>1628.0</c:v>
                </c:pt>
                <c:pt idx="4941">
                  <c:v>1629.0</c:v>
                </c:pt>
                <c:pt idx="4942">
                  <c:v>1629.0</c:v>
                </c:pt>
                <c:pt idx="4943">
                  <c:v>1630.0</c:v>
                </c:pt>
                <c:pt idx="4944">
                  <c:v>1631.0</c:v>
                </c:pt>
                <c:pt idx="4945">
                  <c:v>1632.0</c:v>
                </c:pt>
                <c:pt idx="4946">
                  <c:v>1632.0</c:v>
                </c:pt>
                <c:pt idx="4947">
                  <c:v>1632.0</c:v>
                </c:pt>
                <c:pt idx="4948">
                  <c:v>1632.0</c:v>
                </c:pt>
                <c:pt idx="4949">
                  <c:v>1632.0</c:v>
                </c:pt>
                <c:pt idx="4950">
                  <c:v>1632.0</c:v>
                </c:pt>
                <c:pt idx="4951">
                  <c:v>1632.0</c:v>
                </c:pt>
                <c:pt idx="4952">
                  <c:v>1632.0</c:v>
                </c:pt>
                <c:pt idx="4953">
                  <c:v>1632.0</c:v>
                </c:pt>
                <c:pt idx="4954">
                  <c:v>1632.0</c:v>
                </c:pt>
                <c:pt idx="4955">
                  <c:v>1632.0</c:v>
                </c:pt>
                <c:pt idx="4956">
                  <c:v>1632.0</c:v>
                </c:pt>
                <c:pt idx="4957">
                  <c:v>1632.0</c:v>
                </c:pt>
                <c:pt idx="4958">
                  <c:v>1632.0</c:v>
                </c:pt>
                <c:pt idx="4959">
                  <c:v>1632.0</c:v>
                </c:pt>
                <c:pt idx="4960">
                  <c:v>1632.0</c:v>
                </c:pt>
                <c:pt idx="4961">
                  <c:v>1632.0</c:v>
                </c:pt>
                <c:pt idx="4962">
                  <c:v>1632.0</c:v>
                </c:pt>
                <c:pt idx="4963">
                  <c:v>1633.0</c:v>
                </c:pt>
                <c:pt idx="4964">
                  <c:v>1633.0</c:v>
                </c:pt>
                <c:pt idx="4965">
                  <c:v>1633.0</c:v>
                </c:pt>
                <c:pt idx="4966">
                  <c:v>1633.0</c:v>
                </c:pt>
                <c:pt idx="4967">
                  <c:v>1633.0</c:v>
                </c:pt>
                <c:pt idx="4968">
                  <c:v>1634.0</c:v>
                </c:pt>
                <c:pt idx="4969">
                  <c:v>1634.0</c:v>
                </c:pt>
                <c:pt idx="4970">
                  <c:v>1634.0</c:v>
                </c:pt>
                <c:pt idx="4971">
                  <c:v>1634.0</c:v>
                </c:pt>
                <c:pt idx="4972">
                  <c:v>1634.0</c:v>
                </c:pt>
                <c:pt idx="4973">
                  <c:v>1634.0</c:v>
                </c:pt>
                <c:pt idx="4974">
                  <c:v>1634.0</c:v>
                </c:pt>
                <c:pt idx="4975">
                  <c:v>1634.0</c:v>
                </c:pt>
                <c:pt idx="4976">
                  <c:v>1634.0</c:v>
                </c:pt>
                <c:pt idx="4977">
                  <c:v>1634.0</c:v>
                </c:pt>
                <c:pt idx="4978">
                  <c:v>1634.0</c:v>
                </c:pt>
                <c:pt idx="4979">
                  <c:v>1634.0</c:v>
                </c:pt>
                <c:pt idx="4980">
                  <c:v>1634.0</c:v>
                </c:pt>
                <c:pt idx="4981">
                  <c:v>1634.0</c:v>
                </c:pt>
                <c:pt idx="4982">
                  <c:v>1634.0</c:v>
                </c:pt>
                <c:pt idx="4983">
                  <c:v>1634.0</c:v>
                </c:pt>
                <c:pt idx="4984">
                  <c:v>1634.0</c:v>
                </c:pt>
                <c:pt idx="4985">
                  <c:v>1634.0</c:v>
                </c:pt>
                <c:pt idx="4986">
                  <c:v>1634.0</c:v>
                </c:pt>
                <c:pt idx="4987">
                  <c:v>1634.0</c:v>
                </c:pt>
                <c:pt idx="4988">
                  <c:v>1634.0</c:v>
                </c:pt>
                <c:pt idx="4989">
                  <c:v>1634.0</c:v>
                </c:pt>
                <c:pt idx="4990">
                  <c:v>1634.0</c:v>
                </c:pt>
                <c:pt idx="4991">
                  <c:v>1634.0</c:v>
                </c:pt>
                <c:pt idx="4992">
                  <c:v>1634.0</c:v>
                </c:pt>
                <c:pt idx="4993">
                  <c:v>1634.0</c:v>
                </c:pt>
                <c:pt idx="4994">
                  <c:v>1634.0</c:v>
                </c:pt>
                <c:pt idx="4995">
                  <c:v>1634.0</c:v>
                </c:pt>
                <c:pt idx="4996">
                  <c:v>1634.0</c:v>
                </c:pt>
                <c:pt idx="4997">
                  <c:v>1634.0</c:v>
                </c:pt>
                <c:pt idx="4998">
                  <c:v>1634.0</c:v>
                </c:pt>
                <c:pt idx="4999">
                  <c:v>1634.0</c:v>
                </c:pt>
                <c:pt idx="5000">
                  <c:v>1634.0</c:v>
                </c:pt>
                <c:pt idx="5001">
                  <c:v>1634.0</c:v>
                </c:pt>
                <c:pt idx="5002">
                  <c:v>1634.0</c:v>
                </c:pt>
                <c:pt idx="5003">
                  <c:v>1634.0</c:v>
                </c:pt>
                <c:pt idx="5004">
                  <c:v>1634.0</c:v>
                </c:pt>
                <c:pt idx="5005">
                  <c:v>1634.0</c:v>
                </c:pt>
                <c:pt idx="5006">
                  <c:v>1634.0</c:v>
                </c:pt>
                <c:pt idx="5007">
                  <c:v>1634.0</c:v>
                </c:pt>
                <c:pt idx="5008">
                  <c:v>1634.0</c:v>
                </c:pt>
                <c:pt idx="5009">
                  <c:v>1635.0</c:v>
                </c:pt>
                <c:pt idx="5010">
                  <c:v>1635.0</c:v>
                </c:pt>
                <c:pt idx="5011">
                  <c:v>1635.0</c:v>
                </c:pt>
                <c:pt idx="5012">
                  <c:v>1635.0</c:v>
                </c:pt>
                <c:pt idx="5013">
                  <c:v>1635.0</c:v>
                </c:pt>
                <c:pt idx="5014">
                  <c:v>1635.0</c:v>
                </c:pt>
                <c:pt idx="5015">
                  <c:v>1635.0</c:v>
                </c:pt>
                <c:pt idx="5016">
                  <c:v>1635.0</c:v>
                </c:pt>
                <c:pt idx="5017">
                  <c:v>1635.0</c:v>
                </c:pt>
                <c:pt idx="5018">
                  <c:v>1635.0</c:v>
                </c:pt>
                <c:pt idx="5019">
                  <c:v>1635.0</c:v>
                </c:pt>
                <c:pt idx="5020">
                  <c:v>1635.0</c:v>
                </c:pt>
                <c:pt idx="5021">
                  <c:v>1635.0</c:v>
                </c:pt>
                <c:pt idx="5022">
                  <c:v>1636.0</c:v>
                </c:pt>
                <c:pt idx="5023">
                  <c:v>1637.0</c:v>
                </c:pt>
                <c:pt idx="5024">
                  <c:v>1638.0</c:v>
                </c:pt>
                <c:pt idx="5025">
                  <c:v>1639.0</c:v>
                </c:pt>
                <c:pt idx="5026">
                  <c:v>1639.0</c:v>
                </c:pt>
                <c:pt idx="5027">
                  <c:v>1640.0</c:v>
                </c:pt>
                <c:pt idx="5028">
                  <c:v>1641.0</c:v>
                </c:pt>
                <c:pt idx="5029">
                  <c:v>1641.0</c:v>
                </c:pt>
                <c:pt idx="5030">
                  <c:v>1642.0</c:v>
                </c:pt>
                <c:pt idx="5031">
                  <c:v>1642.0</c:v>
                </c:pt>
                <c:pt idx="5032">
                  <c:v>1642.0</c:v>
                </c:pt>
                <c:pt idx="5033">
                  <c:v>1642.0</c:v>
                </c:pt>
                <c:pt idx="5034">
                  <c:v>1642.0</c:v>
                </c:pt>
                <c:pt idx="5035">
                  <c:v>1642.0</c:v>
                </c:pt>
                <c:pt idx="5036">
                  <c:v>1642.0</c:v>
                </c:pt>
                <c:pt idx="5037">
                  <c:v>1642.0</c:v>
                </c:pt>
                <c:pt idx="5038">
                  <c:v>1642.0</c:v>
                </c:pt>
                <c:pt idx="5039">
                  <c:v>1642.0</c:v>
                </c:pt>
                <c:pt idx="5040">
                  <c:v>1643.0</c:v>
                </c:pt>
                <c:pt idx="5041">
                  <c:v>1643.0</c:v>
                </c:pt>
                <c:pt idx="5042">
                  <c:v>1643.0</c:v>
                </c:pt>
                <c:pt idx="5043">
                  <c:v>1643.0</c:v>
                </c:pt>
                <c:pt idx="5044">
                  <c:v>1643.0</c:v>
                </c:pt>
                <c:pt idx="5045">
                  <c:v>1643.0</c:v>
                </c:pt>
                <c:pt idx="5046">
                  <c:v>1644.0</c:v>
                </c:pt>
                <c:pt idx="5047">
                  <c:v>1644.0</c:v>
                </c:pt>
                <c:pt idx="5048">
                  <c:v>1644.0</c:v>
                </c:pt>
                <c:pt idx="5049">
                  <c:v>1644.0</c:v>
                </c:pt>
                <c:pt idx="5050">
                  <c:v>1644.0</c:v>
                </c:pt>
                <c:pt idx="5051">
                  <c:v>1644.0</c:v>
                </c:pt>
                <c:pt idx="5052">
                  <c:v>1645.0</c:v>
                </c:pt>
                <c:pt idx="5053">
                  <c:v>1645.0</c:v>
                </c:pt>
                <c:pt idx="5054">
                  <c:v>1645.0</c:v>
                </c:pt>
                <c:pt idx="5055">
                  <c:v>1645.0</c:v>
                </c:pt>
                <c:pt idx="5056">
                  <c:v>1645.0</c:v>
                </c:pt>
                <c:pt idx="5057">
                  <c:v>1645.0</c:v>
                </c:pt>
                <c:pt idx="5058">
                  <c:v>1645.0</c:v>
                </c:pt>
                <c:pt idx="5059">
                  <c:v>1645.0</c:v>
                </c:pt>
                <c:pt idx="5060">
                  <c:v>1645.0</c:v>
                </c:pt>
                <c:pt idx="5061">
                  <c:v>1645.0</c:v>
                </c:pt>
                <c:pt idx="5062">
                  <c:v>1645.0</c:v>
                </c:pt>
                <c:pt idx="5063">
                  <c:v>1645.0</c:v>
                </c:pt>
                <c:pt idx="5064">
                  <c:v>1645.0</c:v>
                </c:pt>
                <c:pt idx="5065">
                  <c:v>1645.0</c:v>
                </c:pt>
                <c:pt idx="5066">
                  <c:v>1645.0</c:v>
                </c:pt>
                <c:pt idx="5067">
                  <c:v>1645.0</c:v>
                </c:pt>
                <c:pt idx="5068">
                  <c:v>1645.0</c:v>
                </c:pt>
                <c:pt idx="5069">
                  <c:v>1645.0</c:v>
                </c:pt>
                <c:pt idx="5070">
                  <c:v>1645.0</c:v>
                </c:pt>
                <c:pt idx="5071">
                  <c:v>1645.0</c:v>
                </c:pt>
                <c:pt idx="5072">
                  <c:v>1646.0</c:v>
                </c:pt>
                <c:pt idx="5073">
                  <c:v>1646.0</c:v>
                </c:pt>
                <c:pt idx="5074">
                  <c:v>1646.0</c:v>
                </c:pt>
                <c:pt idx="5075">
                  <c:v>1646.0</c:v>
                </c:pt>
                <c:pt idx="5076">
                  <c:v>1646.0</c:v>
                </c:pt>
                <c:pt idx="5077">
                  <c:v>1646.0</c:v>
                </c:pt>
                <c:pt idx="5078">
                  <c:v>1646.0</c:v>
                </c:pt>
                <c:pt idx="5079">
                  <c:v>1646.0</c:v>
                </c:pt>
                <c:pt idx="5080">
                  <c:v>1646.0</c:v>
                </c:pt>
                <c:pt idx="5081">
                  <c:v>1646.0</c:v>
                </c:pt>
                <c:pt idx="5082">
                  <c:v>1646.0</c:v>
                </c:pt>
                <c:pt idx="5083">
                  <c:v>1646.0</c:v>
                </c:pt>
                <c:pt idx="5084">
                  <c:v>1646.0</c:v>
                </c:pt>
                <c:pt idx="5085">
                  <c:v>1646.0</c:v>
                </c:pt>
                <c:pt idx="5086">
                  <c:v>1646.0</c:v>
                </c:pt>
                <c:pt idx="5087">
                  <c:v>1647.0</c:v>
                </c:pt>
                <c:pt idx="5088">
                  <c:v>1647.0</c:v>
                </c:pt>
                <c:pt idx="5089">
                  <c:v>1647.0</c:v>
                </c:pt>
                <c:pt idx="5090">
                  <c:v>1647.0</c:v>
                </c:pt>
                <c:pt idx="5091">
                  <c:v>1647.0</c:v>
                </c:pt>
                <c:pt idx="5092">
                  <c:v>1647.0</c:v>
                </c:pt>
                <c:pt idx="5093">
                  <c:v>1647.0</c:v>
                </c:pt>
                <c:pt idx="5094">
                  <c:v>1647.0</c:v>
                </c:pt>
                <c:pt idx="5095">
                  <c:v>1647.0</c:v>
                </c:pt>
                <c:pt idx="5096">
                  <c:v>1647.0</c:v>
                </c:pt>
                <c:pt idx="5097">
                  <c:v>1647.0</c:v>
                </c:pt>
                <c:pt idx="5098">
                  <c:v>1647.0</c:v>
                </c:pt>
                <c:pt idx="5099">
                  <c:v>1647.0</c:v>
                </c:pt>
                <c:pt idx="5100">
                  <c:v>1647.0</c:v>
                </c:pt>
                <c:pt idx="5101">
                  <c:v>1647.0</c:v>
                </c:pt>
                <c:pt idx="5102">
                  <c:v>1647.0</c:v>
                </c:pt>
                <c:pt idx="5103">
                  <c:v>1647.0</c:v>
                </c:pt>
                <c:pt idx="5104">
                  <c:v>1647.0</c:v>
                </c:pt>
                <c:pt idx="5105">
                  <c:v>1647.0</c:v>
                </c:pt>
                <c:pt idx="5106">
                  <c:v>1647.0</c:v>
                </c:pt>
                <c:pt idx="5107">
                  <c:v>1647.0</c:v>
                </c:pt>
                <c:pt idx="5108">
                  <c:v>1647.0</c:v>
                </c:pt>
                <c:pt idx="5109">
                  <c:v>1647.0</c:v>
                </c:pt>
                <c:pt idx="5110">
                  <c:v>1647.0</c:v>
                </c:pt>
                <c:pt idx="5111">
                  <c:v>1647.0</c:v>
                </c:pt>
                <c:pt idx="5112">
                  <c:v>1647.0</c:v>
                </c:pt>
                <c:pt idx="5113">
                  <c:v>1647.0</c:v>
                </c:pt>
                <c:pt idx="5114">
                  <c:v>1647.0</c:v>
                </c:pt>
                <c:pt idx="5115">
                  <c:v>1648.0</c:v>
                </c:pt>
                <c:pt idx="5116">
                  <c:v>1649.0</c:v>
                </c:pt>
                <c:pt idx="5117">
                  <c:v>1649.0</c:v>
                </c:pt>
                <c:pt idx="5118">
                  <c:v>1649.0</c:v>
                </c:pt>
                <c:pt idx="5119">
                  <c:v>1649.0</c:v>
                </c:pt>
                <c:pt idx="5120">
                  <c:v>1649.0</c:v>
                </c:pt>
                <c:pt idx="5121">
                  <c:v>1650.0</c:v>
                </c:pt>
                <c:pt idx="5122">
                  <c:v>1651.0</c:v>
                </c:pt>
                <c:pt idx="5123">
                  <c:v>1652.0</c:v>
                </c:pt>
                <c:pt idx="5124">
                  <c:v>1653.0</c:v>
                </c:pt>
                <c:pt idx="5125">
                  <c:v>1653.0</c:v>
                </c:pt>
                <c:pt idx="5126">
                  <c:v>1653.0</c:v>
                </c:pt>
                <c:pt idx="5127">
                  <c:v>1654.0</c:v>
                </c:pt>
                <c:pt idx="5128">
                  <c:v>1654.0</c:v>
                </c:pt>
                <c:pt idx="5129">
                  <c:v>1654.0</c:v>
                </c:pt>
                <c:pt idx="5130">
                  <c:v>1654.0</c:v>
                </c:pt>
                <c:pt idx="5131">
                  <c:v>1654.0</c:v>
                </c:pt>
                <c:pt idx="5132">
                  <c:v>1654.0</c:v>
                </c:pt>
                <c:pt idx="5133">
                  <c:v>1654.0</c:v>
                </c:pt>
                <c:pt idx="5134">
                  <c:v>1654.0</c:v>
                </c:pt>
                <c:pt idx="5135">
                  <c:v>1654.0</c:v>
                </c:pt>
                <c:pt idx="5136">
                  <c:v>1654.0</c:v>
                </c:pt>
                <c:pt idx="5137">
                  <c:v>1654.0</c:v>
                </c:pt>
                <c:pt idx="5138">
                  <c:v>1654.0</c:v>
                </c:pt>
                <c:pt idx="5139">
                  <c:v>1654.0</c:v>
                </c:pt>
                <c:pt idx="5140">
                  <c:v>1654.0</c:v>
                </c:pt>
                <c:pt idx="5141">
                  <c:v>1654.0</c:v>
                </c:pt>
                <c:pt idx="5142">
                  <c:v>1654.0</c:v>
                </c:pt>
                <c:pt idx="5143">
                  <c:v>1654.0</c:v>
                </c:pt>
                <c:pt idx="5144">
                  <c:v>1654.0</c:v>
                </c:pt>
                <c:pt idx="5145">
                  <c:v>1655.0</c:v>
                </c:pt>
                <c:pt idx="5146">
                  <c:v>1656.0</c:v>
                </c:pt>
                <c:pt idx="5147">
                  <c:v>1657.0</c:v>
                </c:pt>
                <c:pt idx="5148">
                  <c:v>1657.0</c:v>
                </c:pt>
                <c:pt idx="5149">
                  <c:v>1657.0</c:v>
                </c:pt>
                <c:pt idx="5150">
                  <c:v>1657.0</c:v>
                </c:pt>
                <c:pt idx="5151">
                  <c:v>1657.0</c:v>
                </c:pt>
                <c:pt idx="5152">
                  <c:v>1657.0</c:v>
                </c:pt>
                <c:pt idx="5153">
                  <c:v>1657.0</c:v>
                </c:pt>
                <c:pt idx="5154">
                  <c:v>1658.0</c:v>
                </c:pt>
                <c:pt idx="5155">
                  <c:v>1658.0</c:v>
                </c:pt>
                <c:pt idx="5156">
                  <c:v>1658.0</c:v>
                </c:pt>
                <c:pt idx="5157">
                  <c:v>1658.0</c:v>
                </c:pt>
                <c:pt idx="5158">
                  <c:v>1658.0</c:v>
                </c:pt>
                <c:pt idx="5159">
                  <c:v>1658.0</c:v>
                </c:pt>
                <c:pt idx="5160">
                  <c:v>1658.0</c:v>
                </c:pt>
                <c:pt idx="5161">
                  <c:v>1658.0</c:v>
                </c:pt>
                <c:pt idx="5162">
                  <c:v>1658.0</c:v>
                </c:pt>
                <c:pt idx="5163">
                  <c:v>1658.0</c:v>
                </c:pt>
                <c:pt idx="5164">
                  <c:v>1658.0</c:v>
                </c:pt>
                <c:pt idx="5165">
                  <c:v>1659.0</c:v>
                </c:pt>
                <c:pt idx="5166">
                  <c:v>1660.0</c:v>
                </c:pt>
                <c:pt idx="5167">
                  <c:v>1661.0</c:v>
                </c:pt>
                <c:pt idx="5168">
                  <c:v>1662.0</c:v>
                </c:pt>
                <c:pt idx="5169">
                  <c:v>1662.0</c:v>
                </c:pt>
                <c:pt idx="5170">
                  <c:v>1663.0</c:v>
                </c:pt>
                <c:pt idx="5171">
                  <c:v>1664.0</c:v>
                </c:pt>
                <c:pt idx="5172">
                  <c:v>1665.0</c:v>
                </c:pt>
                <c:pt idx="5173">
                  <c:v>1665.0</c:v>
                </c:pt>
                <c:pt idx="5174">
                  <c:v>1665.0</c:v>
                </c:pt>
                <c:pt idx="5175">
                  <c:v>1665.0</c:v>
                </c:pt>
                <c:pt idx="5176">
                  <c:v>1665.0</c:v>
                </c:pt>
                <c:pt idx="5177">
                  <c:v>1665.0</c:v>
                </c:pt>
                <c:pt idx="5178">
                  <c:v>1666.0</c:v>
                </c:pt>
                <c:pt idx="5179">
                  <c:v>1667.0</c:v>
                </c:pt>
                <c:pt idx="5180">
                  <c:v>1668.0</c:v>
                </c:pt>
                <c:pt idx="5181">
                  <c:v>1669.0</c:v>
                </c:pt>
                <c:pt idx="5182">
                  <c:v>1669.0</c:v>
                </c:pt>
                <c:pt idx="5183">
                  <c:v>1669.0</c:v>
                </c:pt>
                <c:pt idx="5184">
                  <c:v>1670.0</c:v>
                </c:pt>
                <c:pt idx="5185">
                  <c:v>1670.0</c:v>
                </c:pt>
                <c:pt idx="5186">
                  <c:v>1670.0</c:v>
                </c:pt>
                <c:pt idx="5187">
                  <c:v>1671.0</c:v>
                </c:pt>
                <c:pt idx="5188">
                  <c:v>1672.0</c:v>
                </c:pt>
                <c:pt idx="5189">
                  <c:v>1672.0</c:v>
                </c:pt>
                <c:pt idx="5190">
                  <c:v>1672.0</c:v>
                </c:pt>
                <c:pt idx="5191">
                  <c:v>1672.0</c:v>
                </c:pt>
                <c:pt idx="5192">
                  <c:v>1672.0</c:v>
                </c:pt>
                <c:pt idx="5193">
                  <c:v>1672.0</c:v>
                </c:pt>
                <c:pt idx="5194">
                  <c:v>1672.0</c:v>
                </c:pt>
                <c:pt idx="5195">
                  <c:v>1672.0</c:v>
                </c:pt>
                <c:pt idx="5196">
                  <c:v>1672.0</c:v>
                </c:pt>
                <c:pt idx="5197">
                  <c:v>1672.0</c:v>
                </c:pt>
                <c:pt idx="5198">
                  <c:v>1673.0</c:v>
                </c:pt>
                <c:pt idx="5199">
                  <c:v>1673.0</c:v>
                </c:pt>
                <c:pt idx="5200">
                  <c:v>1673.0</c:v>
                </c:pt>
                <c:pt idx="5201">
                  <c:v>1674.0</c:v>
                </c:pt>
                <c:pt idx="5202">
                  <c:v>1675.0</c:v>
                </c:pt>
                <c:pt idx="5203">
                  <c:v>1676.0</c:v>
                </c:pt>
                <c:pt idx="5204">
                  <c:v>1676.0</c:v>
                </c:pt>
                <c:pt idx="5205">
                  <c:v>1676.0</c:v>
                </c:pt>
                <c:pt idx="5206">
                  <c:v>1676.0</c:v>
                </c:pt>
                <c:pt idx="5207">
                  <c:v>1676.0</c:v>
                </c:pt>
                <c:pt idx="5208">
                  <c:v>1676.0</c:v>
                </c:pt>
                <c:pt idx="5209">
                  <c:v>1677.0</c:v>
                </c:pt>
                <c:pt idx="5210">
                  <c:v>1677.0</c:v>
                </c:pt>
                <c:pt idx="5211">
                  <c:v>1678.0</c:v>
                </c:pt>
                <c:pt idx="5212">
                  <c:v>1678.0</c:v>
                </c:pt>
                <c:pt idx="5213">
                  <c:v>1678.0</c:v>
                </c:pt>
                <c:pt idx="5214">
                  <c:v>1678.0</c:v>
                </c:pt>
                <c:pt idx="5215">
                  <c:v>1678.0</c:v>
                </c:pt>
                <c:pt idx="5216">
                  <c:v>1678.0</c:v>
                </c:pt>
                <c:pt idx="5217">
                  <c:v>1678.0</c:v>
                </c:pt>
                <c:pt idx="5218">
                  <c:v>1678.0</c:v>
                </c:pt>
                <c:pt idx="5219">
                  <c:v>1678.0</c:v>
                </c:pt>
                <c:pt idx="5220">
                  <c:v>1678.0</c:v>
                </c:pt>
                <c:pt idx="5221">
                  <c:v>1678.0</c:v>
                </c:pt>
                <c:pt idx="5222">
                  <c:v>1678.0</c:v>
                </c:pt>
                <c:pt idx="5223">
                  <c:v>1678.0</c:v>
                </c:pt>
                <c:pt idx="5224">
                  <c:v>1678.0</c:v>
                </c:pt>
                <c:pt idx="5225">
                  <c:v>1678.0</c:v>
                </c:pt>
                <c:pt idx="5226">
                  <c:v>1678.0</c:v>
                </c:pt>
                <c:pt idx="5227">
                  <c:v>1678.0</c:v>
                </c:pt>
                <c:pt idx="5228">
                  <c:v>1679.0</c:v>
                </c:pt>
                <c:pt idx="5229">
                  <c:v>1679.0</c:v>
                </c:pt>
                <c:pt idx="5230">
                  <c:v>1679.0</c:v>
                </c:pt>
                <c:pt idx="5231">
                  <c:v>1679.0</c:v>
                </c:pt>
                <c:pt idx="5232">
                  <c:v>1679.0</c:v>
                </c:pt>
                <c:pt idx="5233">
                  <c:v>1679.0</c:v>
                </c:pt>
                <c:pt idx="5234">
                  <c:v>1679.0</c:v>
                </c:pt>
                <c:pt idx="5235">
                  <c:v>1679.0</c:v>
                </c:pt>
                <c:pt idx="5236">
                  <c:v>1679.0</c:v>
                </c:pt>
                <c:pt idx="5237">
                  <c:v>1679.0</c:v>
                </c:pt>
                <c:pt idx="5238">
                  <c:v>1679.0</c:v>
                </c:pt>
                <c:pt idx="5239">
                  <c:v>1679.0</c:v>
                </c:pt>
                <c:pt idx="5240">
                  <c:v>1680.0</c:v>
                </c:pt>
                <c:pt idx="5241">
                  <c:v>1680.0</c:v>
                </c:pt>
                <c:pt idx="5242">
                  <c:v>1680.0</c:v>
                </c:pt>
                <c:pt idx="5243">
                  <c:v>1680.0</c:v>
                </c:pt>
                <c:pt idx="5244">
                  <c:v>1680.0</c:v>
                </c:pt>
                <c:pt idx="5245">
                  <c:v>1680.0</c:v>
                </c:pt>
                <c:pt idx="5246">
                  <c:v>1681.0</c:v>
                </c:pt>
                <c:pt idx="5247">
                  <c:v>1682.0</c:v>
                </c:pt>
                <c:pt idx="5248">
                  <c:v>1682.0</c:v>
                </c:pt>
                <c:pt idx="5249">
                  <c:v>1682.0</c:v>
                </c:pt>
                <c:pt idx="5250">
                  <c:v>1682.0</c:v>
                </c:pt>
                <c:pt idx="5251">
                  <c:v>1682.0</c:v>
                </c:pt>
                <c:pt idx="5252">
                  <c:v>1682.0</c:v>
                </c:pt>
                <c:pt idx="5253">
                  <c:v>1682.0</c:v>
                </c:pt>
                <c:pt idx="5254">
                  <c:v>1682.0</c:v>
                </c:pt>
                <c:pt idx="5255">
                  <c:v>1682.0</c:v>
                </c:pt>
                <c:pt idx="5256">
                  <c:v>1682.0</c:v>
                </c:pt>
                <c:pt idx="5257">
                  <c:v>1682.0</c:v>
                </c:pt>
                <c:pt idx="5258">
                  <c:v>1682.0</c:v>
                </c:pt>
                <c:pt idx="5259">
                  <c:v>1682.0</c:v>
                </c:pt>
                <c:pt idx="5260">
                  <c:v>1682.0</c:v>
                </c:pt>
                <c:pt idx="5261">
                  <c:v>1682.0</c:v>
                </c:pt>
                <c:pt idx="5262">
                  <c:v>1682.0</c:v>
                </c:pt>
                <c:pt idx="5263">
                  <c:v>1682.0</c:v>
                </c:pt>
                <c:pt idx="5264">
                  <c:v>1683.0</c:v>
                </c:pt>
                <c:pt idx="5265">
                  <c:v>1683.0</c:v>
                </c:pt>
                <c:pt idx="5266">
                  <c:v>1683.0</c:v>
                </c:pt>
                <c:pt idx="5267">
                  <c:v>1683.0</c:v>
                </c:pt>
                <c:pt idx="5268">
                  <c:v>1683.0</c:v>
                </c:pt>
                <c:pt idx="5269">
                  <c:v>1683.0</c:v>
                </c:pt>
                <c:pt idx="5270">
                  <c:v>1683.0</c:v>
                </c:pt>
                <c:pt idx="5271">
                  <c:v>1683.0</c:v>
                </c:pt>
                <c:pt idx="5272">
                  <c:v>1683.0</c:v>
                </c:pt>
                <c:pt idx="5273">
                  <c:v>1683.0</c:v>
                </c:pt>
                <c:pt idx="5274">
                  <c:v>1683.0</c:v>
                </c:pt>
                <c:pt idx="5275">
                  <c:v>1683.0</c:v>
                </c:pt>
                <c:pt idx="5276">
                  <c:v>1683.0</c:v>
                </c:pt>
                <c:pt idx="5277">
                  <c:v>1683.0</c:v>
                </c:pt>
                <c:pt idx="5278">
                  <c:v>1683.0</c:v>
                </c:pt>
                <c:pt idx="5279">
                  <c:v>1683.0</c:v>
                </c:pt>
                <c:pt idx="5280">
                  <c:v>1683.0</c:v>
                </c:pt>
                <c:pt idx="5281">
                  <c:v>1683.0</c:v>
                </c:pt>
                <c:pt idx="5282">
                  <c:v>1683.0</c:v>
                </c:pt>
                <c:pt idx="5283">
                  <c:v>1683.0</c:v>
                </c:pt>
                <c:pt idx="5284">
                  <c:v>1683.0</c:v>
                </c:pt>
                <c:pt idx="5285">
                  <c:v>1683.0</c:v>
                </c:pt>
                <c:pt idx="5286">
                  <c:v>1683.0</c:v>
                </c:pt>
                <c:pt idx="5287">
                  <c:v>1683.0</c:v>
                </c:pt>
                <c:pt idx="5288">
                  <c:v>1684.0</c:v>
                </c:pt>
                <c:pt idx="5289">
                  <c:v>1685.0</c:v>
                </c:pt>
                <c:pt idx="5290">
                  <c:v>1686.0</c:v>
                </c:pt>
                <c:pt idx="5291">
                  <c:v>1686.0</c:v>
                </c:pt>
                <c:pt idx="5292">
                  <c:v>1686.0</c:v>
                </c:pt>
                <c:pt idx="5293">
                  <c:v>1686.0</c:v>
                </c:pt>
                <c:pt idx="5294">
                  <c:v>1686.0</c:v>
                </c:pt>
                <c:pt idx="5295">
                  <c:v>1687.0</c:v>
                </c:pt>
                <c:pt idx="5296">
                  <c:v>1688.0</c:v>
                </c:pt>
                <c:pt idx="5297">
                  <c:v>1688.0</c:v>
                </c:pt>
                <c:pt idx="5298">
                  <c:v>1689.0</c:v>
                </c:pt>
                <c:pt idx="5299">
                  <c:v>1689.0</c:v>
                </c:pt>
                <c:pt idx="5300">
                  <c:v>1689.0</c:v>
                </c:pt>
                <c:pt idx="5301">
                  <c:v>1689.0</c:v>
                </c:pt>
                <c:pt idx="5302">
                  <c:v>1689.0</c:v>
                </c:pt>
                <c:pt idx="5303">
                  <c:v>1690.0</c:v>
                </c:pt>
                <c:pt idx="5304">
                  <c:v>1690.0</c:v>
                </c:pt>
                <c:pt idx="5305">
                  <c:v>1691.0</c:v>
                </c:pt>
                <c:pt idx="5306">
                  <c:v>1691.0</c:v>
                </c:pt>
                <c:pt idx="5307">
                  <c:v>1691.0</c:v>
                </c:pt>
                <c:pt idx="5308">
                  <c:v>1691.0</c:v>
                </c:pt>
                <c:pt idx="5309">
                  <c:v>1691.0</c:v>
                </c:pt>
                <c:pt idx="5310">
                  <c:v>1691.0</c:v>
                </c:pt>
                <c:pt idx="5311">
                  <c:v>1691.0</c:v>
                </c:pt>
                <c:pt idx="5312">
                  <c:v>1691.0</c:v>
                </c:pt>
                <c:pt idx="5313">
                  <c:v>1691.0</c:v>
                </c:pt>
                <c:pt idx="5314">
                  <c:v>1692.0</c:v>
                </c:pt>
                <c:pt idx="5315">
                  <c:v>1693.0</c:v>
                </c:pt>
                <c:pt idx="5316">
                  <c:v>1693.0</c:v>
                </c:pt>
                <c:pt idx="5317">
                  <c:v>1693.0</c:v>
                </c:pt>
                <c:pt idx="5318">
                  <c:v>1694.0</c:v>
                </c:pt>
                <c:pt idx="5319">
                  <c:v>1694.0</c:v>
                </c:pt>
                <c:pt idx="5320">
                  <c:v>1694.0</c:v>
                </c:pt>
                <c:pt idx="5321">
                  <c:v>1694.0</c:v>
                </c:pt>
                <c:pt idx="5322">
                  <c:v>1694.0</c:v>
                </c:pt>
                <c:pt idx="5323">
                  <c:v>1694.0</c:v>
                </c:pt>
                <c:pt idx="5324">
                  <c:v>1694.0</c:v>
                </c:pt>
                <c:pt idx="5325">
                  <c:v>1694.0</c:v>
                </c:pt>
                <c:pt idx="5326">
                  <c:v>1695.0</c:v>
                </c:pt>
                <c:pt idx="5327">
                  <c:v>1696.0</c:v>
                </c:pt>
                <c:pt idx="5328">
                  <c:v>1697.0</c:v>
                </c:pt>
                <c:pt idx="5329">
                  <c:v>1697.0</c:v>
                </c:pt>
                <c:pt idx="5330">
                  <c:v>1697.0</c:v>
                </c:pt>
                <c:pt idx="5331">
                  <c:v>1698.0</c:v>
                </c:pt>
                <c:pt idx="5332">
                  <c:v>1698.0</c:v>
                </c:pt>
                <c:pt idx="5333">
                  <c:v>1699.0</c:v>
                </c:pt>
                <c:pt idx="5334">
                  <c:v>1700.0</c:v>
                </c:pt>
                <c:pt idx="5335">
                  <c:v>1701.0</c:v>
                </c:pt>
                <c:pt idx="5336">
                  <c:v>1701.0</c:v>
                </c:pt>
                <c:pt idx="5337">
                  <c:v>1701.0</c:v>
                </c:pt>
                <c:pt idx="5338">
                  <c:v>1701.0</c:v>
                </c:pt>
                <c:pt idx="5339">
                  <c:v>1701.0</c:v>
                </c:pt>
                <c:pt idx="5340">
                  <c:v>1701.0</c:v>
                </c:pt>
                <c:pt idx="5341">
                  <c:v>1701.0</c:v>
                </c:pt>
                <c:pt idx="5342">
                  <c:v>1701.0</c:v>
                </c:pt>
                <c:pt idx="5343">
                  <c:v>1701.0</c:v>
                </c:pt>
                <c:pt idx="5344">
                  <c:v>1701.0</c:v>
                </c:pt>
                <c:pt idx="5345">
                  <c:v>1702.0</c:v>
                </c:pt>
                <c:pt idx="5346">
                  <c:v>1703.0</c:v>
                </c:pt>
                <c:pt idx="5347">
                  <c:v>1704.0</c:v>
                </c:pt>
                <c:pt idx="5348">
                  <c:v>1705.0</c:v>
                </c:pt>
                <c:pt idx="5349">
                  <c:v>1706.0</c:v>
                </c:pt>
                <c:pt idx="5350">
                  <c:v>1707.0</c:v>
                </c:pt>
                <c:pt idx="5351">
                  <c:v>1708.0</c:v>
                </c:pt>
                <c:pt idx="5352">
                  <c:v>1709.0</c:v>
                </c:pt>
                <c:pt idx="5353">
                  <c:v>1710.0</c:v>
                </c:pt>
                <c:pt idx="5354">
                  <c:v>1710.0</c:v>
                </c:pt>
                <c:pt idx="5355">
                  <c:v>1711.0</c:v>
                </c:pt>
                <c:pt idx="5356">
                  <c:v>1712.0</c:v>
                </c:pt>
                <c:pt idx="5357">
                  <c:v>1712.0</c:v>
                </c:pt>
                <c:pt idx="5358">
                  <c:v>1712.0</c:v>
                </c:pt>
                <c:pt idx="5359">
                  <c:v>1712.0</c:v>
                </c:pt>
                <c:pt idx="5360">
                  <c:v>1712.0</c:v>
                </c:pt>
                <c:pt idx="5361">
                  <c:v>1712.0</c:v>
                </c:pt>
                <c:pt idx="5362">
                  <c:v>1712.0</c:v>
                </c:pt>
                <c:pt idx="5363">
                  <c:v>1712.0</c:v>
                </c:pt>
                <c:pt idx="5364">
                  <c:v>1712.0</c:v>
                </c:pt>
                <c:pt idx="5365">
                  <c:v>1712.0</c:v>
                </c:pt>
                <c:pt idx="5366">
                  <c:v>1712.0</c:v>
                </c:pt>
                <c:pt idx="5367">
                  <c:v>1712.0</c:v>
                </c:pt>
                <c:pt idx="5368">
                  <c:v>1713.0</c:v>
                </c:pt>
                <c:pt idx="5369">
                  <c:v>1714.0</c:v>
                </c:pt>
                <c:pt idx="5370">
                  <c:v>1715.0</c:v>
                </c:pt>
                <c:pt idx="5371">
                  <c:v>1716.0</c:v>
                </c:pt>
                <c:pt idx="5372">
                  <c:v>1716.0</c:v>
                </c:pt>
                <c:pt idx="5373">
                  <c:v>1717.0</c:v>
                </c:pt>
                <c:pt idx="5374">
                  <c:v>1718.0</c:v>
                </c:pt>
                <c:pt idx="5375">
                  <c:v>1718.0</c:v>
                </c:pt>
                <c:pt idx="5376">
                  <c:v>1718.0</c:v>
                </c:pt>
                <c:pt idx="5377">
                  <c:v>1718.0</c:v>
                </c:pt>
                <c:pt idx="5378">
                  <c:v>1718.0</c:v>
                </c:pt>
                <c:pt idx="5379">
                  <c:v>1718.0</c:v>
                </c:pt>
                <c:pt idx="5380">
                  <c:v>1719.0</c:v>
                </c:pt>
                <c:pt idx="5381">
                  <c:v>1719.0</c:v>
                </c:pt>
                <c:pt idx="5382">
                  <c:v>1720.0</c:v>
                </c:pt>
                <c:pt idx="5383">
                  <c:v>1721.0</c:v>
                </c:pt>
                <c:pt idx="5384">
                  <c:v>1722.0</c:v>
                </c:pt>
                <c:pt idx="5385">
                  <c:v>1722.0</c:v>
                </c:pt>
                <c:pt idx="5386">
                  <c:v>1722.0</c:v>
                </c:pt>
                <c:pt idx="5387">
                  <c:v>1723.0</c:v>
                </c:pt>
                <c:pt idx="5388">
                  <c:v>1724.0</c:v>
                </c:pt>
                <c:pt idx="5389">
                  <c:v>1724.0</c:v>
                </c:pt>
                <c:pt idx="5390">
                  <c:v>1724.0</c:v>
                </c:pt>
                <c:pt idx="5391">
                  <c:v>1725.0</c:v>
                </c:pt>
                <c:pt idx="5392">
                  <c:v>1726.0</c:v>
                </c:pt>
                <c:pt idx="5393">
                  <c:v>1726.0</c:v>
                </c:pt>
                <c:pt idx="5394">
                  <c:v>1726.0</c:v>
                </c:pt>
                <c:pt idx="5395">
                  <c:v>1726.0</c:v>
                </c:pt>
                <c:pt idx="5396">
                  <c:v>1727.0</c:v>
                </c:pt>
                <c:pt idx="5397">
                  <c:v>1728.0</c:v>
                </c:pt>
                <c:pt idx="5398">
                  <c:v>1729.0</c:v>
                </c:pt>
                <c:pt idx="5399">
                  <c:v>1729.0</c:v>
                </c:pt>
                <c:pt idx="5400">
                  <c:v>1730.0</c:v>
                </c:pt>
                <c:pt idx="5401">
                  <c:v>1731.0</c:v>
                </c:pt>
                <c:pt idx="5402">
                  <c:v>1732.0</c:v>
                </c:pt>
                <c:pt idx="5403">
                  <c:v>1733.0</c:v>
                </c:pt>
                <c:pt idx="5404">
                  <c:v>1733.0</c:v>
                </c:pt>
                <c:pt idx="5405">
                  <c:v>1733.0</c:v>
                </c:pt>
                <c:pt idx="5406">
                  <c:v>1733.0</c:v>
                </c:pt>
                <c:pt idx="5407">
                  <c:v>1733.0</c:v>
                </c:pt>
                <c:pt idx="5408">
                  <c:v>1734.0</c:v>
                </c:pt>
                <c:pt idx="5409">
                  <c:v>1734.0</c:v>
                </c:pt>
                <c:pt idx="5410">
                  <c:v>1735.0</c:v>
                </c:pt>
                <c:pt idx="5411">
                  <c:v>1736.0</c:v>
                </c:pt>
                <c:pt idx="5412">
                  <c:v>1736.0</c:v>
                </c:pt>
                <c:pt idx="5413">
                  <c:v>1736.0</c:v>
                </c:pt>
                <c:pt idx="5414">
                  <c:v>1736.0</c:v>
                </c:pt>
                <c:pt idx="5415">
                  <c:v>1737.0</c:v>
                </c:pt>
                <c:pt idx="5416">
                  <c:v>1737.0</c:v>
                </c:pt>
                <c:pt idx="5417">
                  <c:v>1737.0</c:v>
                </c:pt>
                <c:pt idx="5418">
                  <c:v>1737.0</c:v>
                </c:pt>
                <c:pt idx="5419">
                  <c:v>1738.0</c:v>
                </c:pt>
                <c:pt idx="5420">
                  <c:v>1738.0</c:v>
                </c:pt>
                <c:pt idx="5421">
                  <c:v>1738.0</c:v>
                </c:pt>
                <c:pt idx="5422">
                  <c:v>1738.0</c:v>
                </c:pt>
                <c:pt idx="5423">
                  <c:v>1738.0</c:v>
                </c:pt>
                <c:pt idx="5424">
                  <c:v>1738.0</c:v>
                </c:pt>
                <c:pt idx="5425">
                  <c:v>1739.0</c:v>
                </c:pt>
                <c:pt idx="5426">
                  <c:v>1739.0</c:v>
                </c:pt>
                <c:pt idx="5427">
                  <c:v>1739.0</c:v>
                </c:pt>
                <c:pt idx="5428">
                  <c:v>1739.0</c:v>
                </c:pt>
                <c:pt idx="5429">
                  <c:v>1739.0</c:v>
                </c:pt>
                <c:pt idx="5430">
                  <c:v>1739.0</c:v>
                </c:pt>
                <c:pt idx="5431">
                  <c:v>1739.0</c:v>
                </c:pt>
                <c:pt idx="5432">
                  <c:v>1739.0</c:v>
                </c:pt>
                <c:pt idx="5433">
                  <c:v>1740.0</c:v>
                </c:pt>
                <c:pt idx="5434">
                  <c:v>1740.0</c:v>
                </c:pt>
                <c:pt idx="5435">
                  <c:v>1740.0</c:v>
                </c:pt>
                <c:pt idx="5436">
                  <c:v>1740.0</c:v>
                </c:pt>
                <c:pt idx="5437">
                  <c:v>1740.0</c:v>
                </c:pt>
                <c:pt idx="5438">
                  <c:v>1740.0</c:v>
                </c:pt>
                <c:pt idx="5439">
                  <c:v>1741.0</c:v>
                </c:pt>
                <c:pt idx="5440">
                  <c:v>1741.0</c:v>
                </c:pt>
                <c:pt idx="5441">
                  <c:v>1741.0</c:v>
                </c:pt>
                <c:pt idx="5442">
                  <c:v>1741.0</c:v>
                </c:pt>
                <c:pt idx="5443">
                  <c:v>1741.0</c:v>
                </c:pt>
                <c:pt idx="5444">
                  <c:v>1741.0</c:v>
                </c:pt>
                <c:pt idx="5445">
                  <c:v>1741.0</c:v>
                </c:pt>
                <c:pt idx="5446">
                  <c:v>1741.0</c:v>
                </c:pt>
                <c:pt idx="5447">
                  <c:v>1741.0</c:v>
                </c:pt>
                <c:pt idx="5448">
                  <c:v>1741.0</c:v>
                </c:pt>
                <c:pt idx="5449">
                  <c:v>1741.0</c:v>
                </c:pt>
                <c:pt idx="5450">
                  <c:v>1741.0</c:v>
                </c:pt>
                <c:pt idx="5451">
                  <c:v>1741.0</c:v>
                </c:pt>
                <c:pt idx="5452">
                  <c:v>1741.0</c:v>
                </c:pt>
                <c:pt idx="5453">
                  <c:v>1741.0</c:v>
                </c:pt>
                <c:pt idx="5454">
                  <c:v>1741.0</c:v>
                </c:pt>
                <c:pt idx="5455">
                  <c:v>1741.0</c:v>
                </c:pt>
                <c:pt idx="5456">
                  <c:v>1741.0</c:v>
                </c:pt>
                <c:pt idx="5457">
                  <c:v>1741.0</c:v>
                </c:pt>
                <c:pt idx="5458">
                  <c:v>1741.0</c:v>
                </c:pt>
                <c:pt idx="5459">
                  <c:v>1741.0</c:v>
                </c:pt>
                <c:pt idx="5460">
                  <c:v>1741.0</c:v>
                </c:pt>
                <c:pt idx="5461">
                  <c:v>1741.0</c:v>
                </c:pt>
                <c:pt idx="5462">
                  <c:v>1741.0</c:v>
                </c:pt>
                <c:pt idx="5463">
                  <c:v>1741.0</c:v>
                </c:pt>
                <c:pt idx="5464">
                  <c:v>1741.0</c:v>
                </c:pt>
                <c:pt idx="5465">
                  <c:v>1741.0</c:v>
                </c:pt>
                <c:pt idx="5466">
                  <c:v>1741.0</c:v>
                </c:pt>
                <c:pt idx="5467">
                  <c:v>1741.0</c:v>
                </c:pt>
                <c:pt idx="5468">
                  <c:v>1741.0</c:v>
                </c:pt>
                <c:pt idx="5469">
                  <c:v>1742.0</c:v>
                </c:pt>
                <c:pt idx="5470">
                  <c:v>1742.0</c:v>
                </c:pt>
                <c:pt idx="5471">
                  <c:v>1742.0</c:v>
                </c:pt>
                <c:pt idx="5472">
                  <c:v>1742.0</c:v>
                </c:pt>
                <c:pt idx="5473">
                  <c:v>1742.0</c:v>
                </c:pt>
                <c:pt idx="5474">
                  <c:v>1742.0</c:v>
                </c:pt>
                <c:pt idx="5475">
                  <c:v>1742.0</c:v>
                </c:pt>
                <c:pt idx="5476">
                  <c:v>1742.0</c:v>
                </c:pt>
                <c:pt idx="5477">
                  <c:v>1742.0</c:v>
                </c:pt>
                <c:pt idx="5478">
                  <c:v>1742.0</c:v>
                </c:pt>
                <c:pt idx="5479">
                  <c:v>1743.0</c:v>
                </c:pt>
                <c:pt idx="5480">
                  <c:v>1744.0</c:v>
                </c:pt>
                <c:pt idx="5481">
                  <c:v>1744.0</c:v>
                </c:pt>
                <c:pt idx="5482">
                  <c:v>1744.0</c:v>
                </c:pt>
                <c:pt idx="5483">
                  <c:v>1745.0</c:v>
                </c:pt>
                <c:pt idx="5484">
                  <c:v>1745.0</c:v>
                </c:pt>
                <c:pt idx="5485">
                  <c:v>1745.0</c:v>
                </c:pt>
                <c:pt idx="5486">
                  <c:v>1745.0</c:v>
                </c:pt>
                <c:pt idx="5487">
                  <c:v>1745.0</c:v>
                </c:pt>
                <c:pt idx="5488">
                  <c:v>1745.0</c:v>
                </c:pt>
                <c:pt idx="5489">
                  <c:v>1745.0</c:v>
                </c:pt>
                <c:pt idx="5490">
                  <c:v>1745.0</c:v>
                </c:pt>
                <c:pt idx="5491">
                  <c:v>1745.0</c:v>
                </c:pt>
                <c:pt idx="5492">
                  <c:v>1745.0</c:v>
                </c:pt>
                <c:pt idx="5493">
                  <c:v>1745.0</c:v>
                </c:pt>
                <c:pt idx="5494">
                  <c:v>1745.0</c:v>
                </c:pt>
                <c:pt idx="5495">
                  <c:v>1745.0</c:v>
                </c:pt>
                <c:pt idx="5496">
                  <c:v>1745.0</c:v>
                </c:pt>
                <c:pt idx="5497">
                  <c:v>1745.0</c:v>
                </c:pt>
                <c:pt idx="5498">
                  <c:v>1745.0</c:v>
                </c:pt>
                <c:pt idx="5499">
                  <c:v>1745.0</c:v>
                </c:pt>
                <c:pt idx="5500">
                  <c:v>1745.0</c:v>
                </c:pt>
                <c:pt idx="5501">
                  <c:v>1745.0</c:v>
                </c:pt>
                <c:pt idx="5502">
                  <c:v>1745.0</c:v>
                </c:pt>
                <c:pt idx="5503">
                  <c:v>1746.0</c:v>
                </c:pt>
                <c:pt idx="5504">
                  <c:v>1746.0</c:v>
                </c:pt>
                <c:pt idx="5505">
                  <c:v>1746.0</c:v>
                </c:pt>
                <c:pt idx="5506">
                  <c:v>1747.0</c:v>
                </c:pt>
                <c:pt idx="5507">
                  <c:v>1747.0</c:v>
                </c:pt>
                <c:pt idx="5508">
                  <c:v>1747.0</c:v>
                </c:pt>
                <c:pt idx="5509">
                  <c:v>1748.0</c:v>
                </c:pt>
                <c:pt idx="5510">
                  <c:v>1748.0</c:v>
                </c:pt>
                <c:pt idx="5511">
                  <c:v>1748.0</c:v>
                </c:pt>
                <c:pt idx="5512">
                  <c:v>1748.0</c:v>
                </c:pt>
                <c:pt idx="5513">
                  <c:v>1749.0</c:v>
                </c:pt>
                <c:pt idx="5514">
                  <c:v>1750.0</c:v>
                </c:pt>
                <c:pt idx="5515">
                  <c:v>1751.0</c:v>
                </c:pt>
                <c:pt idx="5516">
                  <c:v>1752.0</c:v>
                </c:pt>
                <c:pt idx="5517">
                  <c:v>1752.0</c:v>
                </c:pt>
                <c:pt idx="5518">
                  <c:v>1752.0</c:v>
                </c:pt>
                <c:pt idx="5519">
                  <c:v>1752.0</c:v>
                </c:pt>
                <c:pt idx="5520">
                  <c:v>1752.0</c:v>
                </c:pt>
                <c:pt idx="5521">
                  <c:v>1753.0</c:v>
                </c:pt>
                <c:pt idx="5522">
                  <c:v>1754.0</c:v>
                </c:pt>
                <c:pt idx="5523">
                  <c:v>1755.0</c:v>
                </c:pt>
                <c:pt idx="5524">
                  <c:v>1756.0</c:v>
                </c:pt>
                <c:pt idx="5525">
                  <c:v>1756.0</c:v>
                </c:pt>
                <c:pt idx="5526">
                  <c:v>1756.0</c:v>
                </c:pt>
                <c:pt idx="5527">
                  <c:v>1756.0</c:v>
                </c:pt>
                <c:pt idx="5528">
                  <c:v>1756.0</c:v>
                </c:pt>
                <c:pt idx="5529">
                  <c:v>1756.0</c:v>
                </c:pt>
                <c:pt idx="5530">
                  <c:v>1757.0</c:v>
                </c:pt>
                <c:pt idx="5531">
                  <c:v>1758.0</c:v>
                </c:pt>
                <c:pt idx="5532">
                  <c:v>1758.0</c:v>
                </c:pt>
                <c:pt idx="5533">
                  <c:v>1758.0</c:v>
                </c:pt>
                <c:pt idx="5534">
                  <c:v>1758.0</c:v>
                </c:pt>
                <c:pt idx="5535">
                  <c:v>1758.0</c:v>
                </c:pt>
                <c:pt idx="5536">
                  <c:v>1758.0</c:v>
                </c:pt>
                <c:pt idx="5537">
                  <c:v>1759.0</c:v>
                </c:pt>
                <c:pt idx="5538">
                  <c:v>1760.0</c:v>
                </c:pt>
                <c:pt idx="5539">
                  <c:v>1761.0</c:v>
                </c:pt>
                <c:pt idx="5540">
                  <c:v>1761.0</c:v>
                </c:pt>
                <c:pt idx="5541">
                  <c:v>1762.0</c:v>
                </c:pt>
                <c:pt idx="5542">
                  <c:v>1763.0</c:v>
                </c:pt>
                <c:pt idx="5543">
                  <c:v>1764.0</c:v>
                </c:pt>
                <c:pt idx="5544">
                  <c:v>1765.0</c:v>
                </c:pt>
                <c:pt idx="5545">
                  <c:v>1765.0</c:v>
                </c:pt>
                <c:pt idx="5546">
                  <c:v>1766.0</c:v>
                </c:pt>
                <c:pt idx="5547">
                  <c:v>1767.0</c:v>
                </c:pt>
                <c:pt idx="5548">
                  <c:v>1767.0</c:v>
                </c:pt>
                <c:pt idx="5549">
                  <c:v>1767.0</c:v>
                </c:pt>
                <c:pt idx="5550">
                  <c:v>1768.0</c:v>
                </c:pt>
                <c:pt idx="5551">
                  <c:v>1768.0</c:v>
                </c:pt>
                <c:pt idx="5552">
                  <c:v>1769.0</c:v>
                </c:pt>
                <c:pt idx="5553">
                  <c:v>1769.0</c:v>
                </c:pt>
                <c:pt idx="5554">
                  <c:v>1769.0</c:v>
                </c:pt>
                <c:pt idx="5555">
                  <c:v>1769.0</c:v>
                </c:pt>
                <c:pt idx="5556">
                  <c:v>1769.0</c:v>
                </c:pt>
                <c:pt idx="5557">
                  <c:v>1769.0</c:v>
                </c:pt>
                <c:pt idx="5558">
                  <c:v>1770.0</c:v>
                </c:pt>
                <c:pt idx="5559">
                  <c:v>1771.0</c:v>
                </c:pt>
                <c:pt idx="5560">
                  <c:v>1772.0</c:v>
                </c:pt>
                <c:pt idx="5561">
                  <c:v>1773.0</c:v>
                </c:pt>
                <c:pt idx="5562">
                  <c:v>1773.0</c:v>
                </c:pt>
                <c:pt idx="5563">
                  <c:v>1773.0</c:v>
                </c:pt>
                <c:pt idx="5564">
                  <c:v>1774.0</c:v>
                </c:pt>
                <c:pt idx="5565">
                  <c:v>1774.0</c:v>
                </c:pt>
                <c:pt idx="5566">
                  <c:v>1774.0</c:v>
                </c:pt>
                <c:pt idx="5567">
                  <c:v>1774.0</c:v>
                </c:pt>
                <c:pt idx="5568">
                  <c:v>1774.0</c:v>
                </c:pt>
                <c:pt idx="5569">
                  <c:v>1774.0</c:v>
                </c:pt>
                <c:pt idx="5570">
                  <c:v>1774.0</c:v>
                </c:pt>
                <c:pt idx="5571">
                  <c:v>1774.0</c:v>
                </c:pt>
                <c:pt idx="5572">
                  <c:v>1775.0</c:v>
                </c:pt>
                <c:pt idx="5573">
                  <c:v>1776.0</c:v>
                </c:pt>
                <c:pt idx="5574">
                  <c:v>1777.0</c:v>
                </c:pt>
                <c:pt idx="5575">
                  <c:v>1777.0</c:v>
                </c:pt>
                <c:pt idx="5576">
                  <c:v>1778.0</c:v>
                </c:pt>
                <c:pt idx="5577">
                  <c:v>1779.0</c:v>
                </c:pt>
                <c:pt idx="5578">
                  <c:v>1780.0</c:v>
                </c:pt>
                <c:pt idx="5579">
                  <c:v>1781.0</c:v>
                </c:pt>
                <c:pt idx="5580">
                  <c:v>1782.0</c:v>
                </c:pt>
                <c:pt idx="5581">
                  <c:v>1782.0</c:v>
                </c:pt>
                <c:pt idx="5582">
                  <c:v>1782.0</c:v>
                </c:pt>
                <c:pt idx="5583">
                  <c:v>1783.0</c:v>
                </c:pt>
                <c:pt idx="5584">
                  <c:v>1783.0</c:v>
                </c:pt>
                <c:pt idx="5585">
                  <c:v>1784.0</c:v>
                </c:pt>
                <c:pt idx="5586">
                  <c:v>1785.0</c:v>
                </c:pt>
                <c:pt idx="5587">
                  <c:v>1785.0</c:v>
                </c:pt>
                <c:pt idx="5588">
                  <c:v>1785.0</c:v>
                </c:pt>
                <c:pt idx="5589">
                  <c:v>1785.0</c:v>
                </c:pt>
                <c:pt idx="5590">
                  <c:v>1786.0</c:v>
                </c:pt>
                <c:pt idx="5591">
                  <c:v>1787.0</c:v>
                </c:pt>
                <c:pt idx="5592">
                  <c:v>1788.0</c:v>
                </c:pt>
                <c:pt idx="5593">
                  <c:v>1788.0</c:v>
                </c:pt>
                <c:pt idx="5594">
                  <c:v>1788.0</c:v>
                </c:pt>
                <c:pt idx="5595">
                  <c:v>1788.0</c:v>
                </c:pt>
                <c:pt idx="5596">
                  <c:v>1788.0</c:v>
                </c:pt>
                <c:pt idx="5597">
                  <c:v>1789.0</c:v>
                </c:pt>
                <c:pt idx="5598">
                  <c:v>1789.0</c:v>
                </c:pt>
                <c:pt idx="5599">
                  <c:v>1789.0</c:v>
                </c:pt>
                <c:pt idx="5600">
                  <c:v>1789.0</c:v>
                </c:pt>
                <c:pt idx="5601">
                  <c:v>1789.0</c:v>
                </c:pt>
                <c:pt idx="5602">
                  <c:v>1789.0</c:v>
                </c:pt>
                <c:pt idx="5603">
                  <c:v>1790.0</c:v>
                </c:pt>
                <c:pt idx="5604">
                  <c:v>1791.0</c:v>
                </c:pt>
                <c:pt idx="5605">
                  <c:v>1791.0</c:v>
                </c:pt>
                <c:pt idx="5606">
                  <c:v>1791.0</c:v>
                </c:pt>
                <c:pt idx="5607">
                  <c:v>1791.0</c:v>
                </c:pt>
                <c:pt idx="5608">
                  <c:v>1792.0</c:v>
                </c:pt>
                <c:pt idx="5609">
                  <c:v>1793.0</c:v>
                </c:pt>
                <c:pt idx="5610">
                  <c:v>1793.0</c:v>
                </c:pt>
                <c:pt idx="5611">
                  <c:v>1793.0</c:v>
                </c:pt>
                <c:pt idx="5612">
                  <c:v>1793.0</c:v>
                </c:pt>
                <c:pt idx="5613">
                  <c:v>1793.0</c:v>
                </c:pt>
                <c:pt idx="5614">
                  <c:v>1794.0</c:v>
                </c:pt>
                <c:pt idx="5615">
                  <c:v>1794.0</c:v>
                </c:pt>
                <c:pt idx="5616">
                  <c:v>1794.0</c:v>
                </c:pt>
                <c:pt idx="5617">
                  <c:v>1794.0</c:v>
                </c:pt>
                <c:pt idx="5618">
                  <c:v>1794.0</c:v>
                </c:pt>
                <c:pt idx="5619">
                  <c:v>1794.0</c:v>
                </c:pt>
                <c:pt idx="5620">
                  <c:v>1794.0</c:v>
                </c:pt>
                <c:pt idx="5621">
                  <c:v>1794.0</c:v>
                </c:pt>
                <c:pt idx="5622">
                  <c:v>1794.0</c:v>
                </c:pt>
                <c:pt idx="5623">
                  <c:v>1794.0</c:v>
                </c:pt>
                <c:pt idx="5624">
                  <c:v>1794.0</c:v>
                </c:pt>
                <c:pt idx="5625">
                  <c:v>1794.0</c:v>
                </c:pt>
                <c:pt idx="5626">
                  <c:v>1794.0</c:v>
                </c:pt>
                <c:pt idx="5627">
                  <c:v>1795.0</c:v>
                </c:pt>
                <c:pt idx="5628">
                  <c:v>1795.0</c:v>
                </c:pt>
                <c:pt idx="5629">
                  <c:v>1795.0</c:v>
                </c:pt>
                <c:pt idx="5630">
                  <c:v>1795.0</c:v>
                </c:pt>
                <c:pt idx="5631">
                  <c:v>1795.0</c:v>
                </c:pt>
                <c:pt idx="5632">
                  <c:v>1796.0</c:v>
                </c:pt>
                <c:pt idx="5633">
                  <c:v>1797.0</c:v>
                </c:pt>
                <c:pt idx="5634">
                  <c:v>1797.0</c:v>
                </c:pt>
                <c:pt idx="5635">
                  <c:v>1797.0</c:v>
                </c:pt>
                <c:pt idx="5636">
                  <c:v>1797.0</c:v>
                </c:pt>
                <c:pt idx="5637">
                  <c:v>1797.0</c:v>
                </c:pt>
                <c:pt idx="5638">
                  <c:v>1797.0</c:v>
                </c:pt>
                <c:pt idx="5639">
                  <c:v>1797.0</c:v>
                </c:pt>
                <c:pt idx="5640">
                  <c:v>1797.0</c:v>
                </c:pt>
                <c:pt idx="5641">
                  <c:v>1797.0</c:v>
                </c:pt>
                <c:pt idx="5642">
                  <c:v>1797.0</c:v>
                </c:pt>
                <c:pt idx="5643">
                  <c:v>1798.0</c:v>
                </c:pt>
                <c:pt idx="5644">
                  <c:v>1798.0</c:v>
                </c:pt>
                <c:pt idx="5645">
                  <c:v>1798.0</c:v>
                </c:pt>
                <c:pt idx="5646">
                  <c:v>1798.0</c:v>
                </c:pt>
                <c:pt idx="5647">
                  <c:v>1798.0</c:v>
                </c:pt>
                <c:pt idx="5648">
                  <c:v>1799.0</c:v>
                </c:pt>
                <c:pt idx="5649">
                  <c:v>1799.0</c:v>
                </c:pt>
                <c:pt idx="5650">
                  <c:v>1799.0</c:v>
                </c:pt>
                <c:pt idx="5651">
                  <c:v>1799.0</c:v>
                </c:pt>
                <c:pt idx="5652">
                  <c:v>1799.0</c:v>
                </c:pt>
                <c:pt idx="5653">
                  <c:v>1799.0</c:v>
                </c:pt>
                <c:pt idx="5654">
                  <c:v>1800.0</c:v>
                </c:pt>
                <c:pt idx="5655">
                  <c:v>1801.0</c:v>
                </c:pt>
                <c:pt idx="5656">
                  <c:v>1801.0</c:v>
                </c:pt>
                <c:pt idx="5657">
                  <c:v>1802.0</c:v>
                </c:pt>
                <c:pt idx="5658">
                  <c:v>1803.0</c:v>
                </c:pt>
                <c:pt idx="5659">
                  <c:v>1804.0</c:v>
                </c:pt>
                <c:pt idx="5660">
                  <c:v>1805.0</c:v>
                </c:pt>
                <c:pt idx="5661">
                  <c:v>1806.0</c:v>
                </c:pt>
                <c:pt idx="5662">
                  <c:v>1807.0</c:v>
                </c:pt>
                <c:pt idx="5663">
                  <c:v>1808.0</c:v>
                </c:pt>
                <c:pt idx="5664">
                  <c:v>1808.0</c:v>
                </c:pt>
                <c:pt idx="5665">
                  <c:v>1808.0</c:v>
                </c:pt>
                <c:pt idx="5666">
                  <c:v>1808.0</c:v>
                </c:pt>
                <c:pt idx="5667">
                  <c:v>1809.0</c:v>
                </c:pt>
                <c:pt idx="5668">
                  <c:v>1810.0</c:v>
                </c:pt>
                <c:pt idx="5669">
                  <c:v>1810.0</c:v>
                </c:pt>
                <c:pt idx="5670">
                  <c:v>1811.0</c:v>
                </c:pt>
                <c:pt idx="5671">
                  <c:v>1812.0</c:v>
                </c:pt>
                <c:pt idx="5672">
                  <c:v>1812.0</c:v>
                </c:pt>
                <c:pt idx="5673">
                  <c:v>1812.0</c:v>
                </c:pt>
                <c:pt idx="5674">
                  <c:v>1812.0</c:v>
                </c:pt>
                <c:pt idx="5675">
                  <c:v>1812.0</c:v>
                </c:pt>
                <c:pt idx="5676">
                  <c:v>1813.0</c:v>
                </c:pt>
                <c:pt idx="5677">
                  <c:v>1813.0</c:v>
                </c:pt>
                <c:pt idx="5678">
                  <c:v>1813.0</c:v>
                </c:pt>
                <c:pt idx="5679">
                  <c:v>1813.0</c:v>
                </c:pt>
                <c:pt idx="5680">
                  <c:v>1814.0</c:v>
                </c:pt>
                <c:pt idx="5681">
                  <c:v>1814.0</c:v>
                </c:pt>
                <c:pt idx="5682">
                  <c:v>1815.0</c:v>
                </c:pt>
                <c:pt idx="5683">
                  <c:v>1815.0</c:v>
                </c:pt>
                <c:pt idx="5684">
                  <c:v>1816.0</c:v>
                </c:pt>
                <c:pt idx="5685">
                  <c:v>1816.0</c:v>
                </c:pt>
                <c:pt idx="5686">
                  <c:v>1816.0</c:v>
                </c:pt>
                <c:pt idx="5687">
                  <c:v>1816.0</c:v>
                </c:pt>
                <c:pt idx="5688">
                  <c:v>1816.0</c:v>
                </c:pt>
                <c:pt idx="5689">
                  <c:v>1816.0</c:v>
                </c:pt>
                <c:pt idx="5690">
                  <c:v>1816.0</c:v>
                </c:pt>
                <c:pt idx="5691">
                  <c:v>1816.0</c:v>
                </c:pt>
                <c:pt idx="5692">
                  <c:v>1816.0</c:v>
                </c:pt>
                <c:pt idx="5693">
                  <c:v>1817.0</c:v>
                </c:pt>
                <c:pt idx="5694">
                  <c:v>1817.0</c:v>
                </c:pt>
                <c:pt idx="5695">
                  <c:v>1817.0</c:v>
                </c:pt>
                <c:pt idx="5696">
                  <c:v>1817.0</c:v>
                </c:pt>
                <c:pt idx="5697">
                  <c:v>1817.0</c:v>
                </c:pt>
                <c:pt idx="5698">
                  <c:v>1817.0</c:v>
                </c:pt>
                <c:pt idx="5699">
                  <c:v>1818.0</c:v>
                </c:pt>
                <c:pt idx="5700">
                  <c:v>1818.0</c:v>
                </c:pt>
                <c:pt idx="5701">
                  <c:v>1818.0</c:v>
                </c:pt>
                <c:pt idx="5702">
                  <c:v>1818.0</c:v>
                </c:pt>
                <c:pt idx="5703">
                  <c:v>1818.0</c:v>
                </c:pt>
                <c:pt idx="5704">
                  <c:v>1818.0</c:v>
                </c:pt>
                <c:pt idx="5705">
                  <c:v>1818.0</c:v>
                </c:pt>
                <c:pt idx="5706">
                  <c:v>1819.0</c:v>
                </c:pt>
                <c:pt idx="5707">
                  <c:v>1819.0</c:v>
                </c:pt>
                <c:pt idx="5708">
                  <c:v>1820.0</c:v>
                </c:pt>
                <c:pt idx="5709">
                  <c:v>1821.0</c:v>
                </c:pt>
                <c:pt idx="5710">
                  <c:v>1821.0</c:v>
                </c:pt>
                <c:pt idx="5711">
                  <c:v>1821.0</c:v>
                </c:pt>
                <c:pt idx="5712">
                  <c:v>1821.0</c:v>
                </c:pt>
                <c:pt idx="5713">
                  <c:v>1821.0</c:v>
                </c:pt>
                <c:pt idx="5714">
                  <c:v>1821.0</c:v>
                </c:pt>
                <c:pt idx="5715">
                  <c:v>1821.0</c:v>
                </c:pt>
                <c:pt idx="5716">
                  <c:v>1821.0</c:v>
                </c:pt>
                <c:pt idx="5717">
                  <c:v>1821.0</c:v>
                </c:pt>
                <c:pt idx="5718">
                  <c:v>1821.0</c:v>
                </c:pt>
                <c:pt idx="5719">
                  <c:v>1821.0</c:v>
                </c:pt>
                <c:pt idx="5720">
                  <c:v>1821.0</c:v>
                </c:pt>
                <c:pt idx="5721">
                  <c:v>1821.0</c:v>
                </c:pt>
                <c:pt idx="5722">
                  <c:v>1821.0</c:v>
                </c:pt>
                <c:pt idx="5723">
                  <c:v>1821.0</c:v>
                </c:pt>
                <c:pt idx="5724">
                  <c:v>1821.0</c:v>
                </c:pt>
                <c:pt idx="5725">
                  <c:v>1821.0</c:v>
                </c:pt>
                <c:pt idx="5726">
                  <c:v>1821.0</c:v>
                </c:pt>
                <c:pt idx="5727">
                  <c:v>1822.0</c:v>
                </c:pt>
                <c:pt idx="5728">
                  <c:v>1823.0</c:v>
                </c:pt>
                <c:pt idx="5729">
                  <c:v>1823.0</c:v>
                </c:pt>
                <c:pt idx="5730">
                  <c:v>1824.0</c:v>
                </c:pt>
                <c:pt idx="5731">
                  <c:v>1825.0</c:v>
                </c:pt>
                <c:pt idx="5732">
                  <c:v>1826.0</c:v>
                </c:pt>
                <c:pt idx="5733">
                  <c:v>1827.0</c:v>
                </c:pt>
                <c:pt idx="5734">
                  <c:v>1828.0</c:v>
                </c:pt>
                <c:pt idx="5735">
                  <c:v>1828.0</c:v>
                </c:pt>
                <c:pt idx="5736">
                  <c:v>1829.0</c:v>
                </c:pt>
                <c:pt idx="5737">
                  <c:v>1830.0</c:v>
                </c:pt>
                <c:pt idx="5738">
                  <c:v>1831.0</c:v>
                </c:pt>
                <c:pt idx="5739">
                  <c:v>1831.0</c:v>
                </c:pt>
                <c:pt idx="5740">
                  <c:v>1831.0</c:v>
                </c:pt>
                <c:pt idx="5741">
                  <c:v>1831.0</c:v>
                </c:pt>
                <c:pt idx="5742">
                  <c:v>1831.0</c:v>
                </c:pt>
                <c:pt idx="5743">
                  <c:v>1832.0</c:v>
                </c:pt>
                <c:pt idx="5744">
                  <c:v>1833.0</c:v>
                </c:pt>
                <c:pt idx="5745">
                  <c:v>1834.0</c:v>
                </c:pt>
                <c:pt idx="5746">
                  <c:v>1835.0</c:v>
                </c:pt>
                <c:pt idx="5747">
                  <c:v>1835.0</c:v>
                </c:pt>
                <c:pt idx="5748">
                  <c:v>1835.0</c:v>
                </c:pt>
                <c:pt idx="5749">
                  <c:v>1836.0</c:v>
                </c:pt>
                <c:pt idx="5750">
                  <c:v>1837.0</c:v>
                </c:pt>
                <c:pt idx="5751">
                  <c:v>1837.0</c:v>
                </c:pt>
                <c:pt idx="5752">
                  <c:v>1837.0</c:v>
                </c:pt>
                <c:pt idx="5753">
                  <c:v>1837.0</c:v>
                </c:pt>
                <c:pt idx="5754">
                  <c:v>1837.0</c:v>
                </c:pt>
                <c:pt idx="5755">
                  <c:v>1837.0</c:v>
                </c:pt>
                <c:pt idx="5756">
                  <c:v>1838.0</c:v>
                </c:pt>
                <c:pt idx="5757">
                  <c:v>1838.0</c:v>
                </c:pt>
                <c:pt idx="5758">
                  <c:v>1838.0</c:v>
                </c:pt>
                <c:pt idx="5759">
                  <c:v>1839.0</c:v>
                </c:pt>
                <c:pt idx="5760">
                  <c:v>1839.0</c:v>
                </c:pt>
                <c:pt idx="5761">
                  <c:v>1840.0</c:v>
                </c:pt>
                <c:pt idx="5762">
                  <c:v>1841.0</c:v>
                </c:pt>
                <c:pt idx="5763">
                  <c:v>1841.0</c:v>
                </c:pt>
                <c:pt idx="5764">
                  <c:v>1841.0</c:v>
                </c:pt>
                <c:pt idx="5765">
                  <c:v>1841.0</c:v>
                </c:pt>
                <c:pt idx="5766">
                  <c:v>1842.0</c:v>
                </c:pt>
                <c:pt idx="5767">
                  <c:v>1842.0</c:v>
                </c:pt>
                <c:pt idx="5768">
                  <c:v>1842.0</c:v>
                </c:pt>
                <c:pt idx="5769">
                  <c:v>1842.0</c:v>
                </c:pt>
                <c:pt idx="5770">
                  <c:v>1842.0</c:v>
                </c:pt>
                <c:pt idx="5771">
                  <c:v>1842.0</c:v>
                </c:pt>
                <c:pt idx="5772">
                  <c:v>1842.0</c:v>
                </c:pt>
                <c:pt idx="5773">
                  <c:v>1842.0</c:v>
                </c:pt>
                <c:pt idx="5774">
                  <c:v>1842.0</c:v>
                </c:pt>
                <c:pt idx="5775">
                  <c:v>1842.0</c:v>
                </c:pt>
                <c:pt idx="5776">
                  <c:v>1842.0</c:v>
                </c:pt>
                <c:pt idx="5777">
                  <c:v>1842.0</c:v>
                </c:pt>
                <c:pt idx="5778">
                  <c:v>1842.0</c:v>
                </c:pt>
                <c:pt idx="5779">
                  <c:v>1842.0</c:v>
                </c:pt>
                <c:pt idx="5780">
                  <c:v>1842.0</c:v>
                </c:pt>
                <c:pt idx="5781">
                  <c:v>1842.0</c:v>
                </c:pt>
                <c:pt idx="5782">
                  <c:v>1842.0</c:v>
                </c:pt>
                <c:pt idx="5783">
                  <c:v>1842.0</c:v>
                </c:pt>
                <c:pt idx="5784">
                  <c:v>1842.0</c:v>
                </c:pt>
                <c:pt idx="5785">
                  <c:v>1842.0</c:v>
                </c:pt>
                <c:pt idx="5786">
                  <c:v>1842.0</c:v>
                </c:pt>
                <c:pt idx="5787">
                  <c:v>1842.0</c:v>
                </c:pt>
                <c:pt idx="5788">
                  <c:v>1842.0</c:v>
                </c:pt>
                <c:pt idx="5789">
                  <c:v>1842.0</c:v>
                </c:pt>
                <c:pt idx="5790">
                  <c:v>1843.0</c:v>
                </c:pt>
                <c:pt idx="5791">
                  <c:v>1843.0</c:v>
                </c:pt>
                <c:pt idx="5792">
                  <c:v>1844.0</c:v>
                </c:pt>
                <c:pt idx="5793">
                  <c:v>1844.0</c:v>
                </c:pt>
                <c:pt idx="5794">
                  <c:v>1845.0</c:v>
                </c:pt>
                <c:pt idx="5795">
                  <c:v>1846.0</c:v>
                </c:pt>
                <c:pt idx="5796">
                  <c:v>1846.0</c:v>
                </c:pt>
                <c:pt idx="5797">
                  <c:v>1846.0</c:v>
                </c:pt>
                <c:pt idx="5798">
                  <c:v>1846.0</c:v>
                </c:pt>
                <c:pt idx="5799">
                  <c:v>1847.0</c:v>
                </c:pt>
                <c:pt idx="5800">
                  <c:v>1847.0</c:v>
                </c:pt>
                <c:pt idx="5801">
                  <c:v>1847.0</c:v>
                </c:pt>
                <c:pt idx="5802">
                  <c:v>1847.0</c:v>
                </c:pt>
                <c:pt idx="5803">
                  <c:v>1847.0</c:v>
                </c:pt>
                <c:pt idx="5804">
                  <c:v>1847.0</c:v>
                </c:pt>
                <c:pt idx="5805">
                  <c:v>1847.0</c:v>
                </c:pt>
                <c:pt idx="5806">
                  <c:v>1848.0</c:v>
                </c:pt>
                <c:pt idx="5807">
                  <c:v>1848.0</c:v>
                </c:pt>
                <c:pt idx="5808">
                  <c:v>1848.0</c:v>
                </c:pt>
                <c:pt idx="5809">
                  <c:v>1848.0</c:v>
                </c:pt>
                <c:pt idx="5810">
                  <c:v>1848.0</c:v>
                </c:pt>
                <c:pt idx="5811">
                  <c:v>1849.0</c:v>
                </c:pt>
                <c:pt idx="5812">
                  <c:v>1850.0</c:v>
                </c:pt>
                <c:pt idx="5813">
                  <c:v>1851.0</c:v>
                </c:pt>
                <c:pt idx="5814">
                  <c:v>1851.0</c:v>
                </c:pt>
                <c:pt idx="5815">
                  <c:v>1852.0</c:v>
                </c:pt>
                <c:pt idx="5816">
                  <c:v>1853.0</c:v>
                </c:pt>
                <c:pt idx="5817">
                  <c:v>1853.0</c:v>
                </c:pt>
                <c:pt idx="5818">
                  <c:v>1853.0</c:v>
                </c:pt>
                <c:pt idx="5819">
                  <c:v>1854.0</c:v>
                </c:pt>
                <c:pt idx="5820">
                  <c:v>1854.0</c:v>
                </c:pt>
                <c:pt idx="5821">
                  <c:v>1854.0</c:v>
                </c:pt>
                <c:pt idx="5822">
                  <c:v>1854.0</c:v>
                </c:pt>
                <c:pt idx="5823">
                  <c:v>1854.0</c:v>
                </c:pt>
                <c:pt idx="5824">
                  <c:v>1854.0</c:v>
                </c:pt>
                <c:pt idx="5825">
                  <c:v>1854.0</c:v>
                </c:pt>
                <c:pt idx="5826">
                  <c:v>1854.0</c:v>
                </c:pt>
                <c:pt idx="5827">
                  <c:v>1854.0</c:v>
                </c:pt>
                <c:pt idx="5828">
                  <c:v>1854.0</c:v>
                </c:pt>
                <c:pt idx="5829">
                  <c:v>1854.0</c:v>
                </c:pt>
                <c:pt idx="5830">
                  <c:v>1854.0</c:v>
                </c:pt>
                <c:pt idx="5831">
                  <c:v>1854.0</c:v>
                </c:pt>
                <c:pt idx="5832">
                  <c:v>1854.0</c:v>
                </c:pt>
                <c:pt idx="5833">
                  <c:v>1854.0</c:v>
                </c:pt>
                <c:pt idx="5834">
                  <c:v>1854.0</c:v>
                </c:pt>
                <c:pt idx="5835">
                  <c:v>1854.0</c:v>
                </c:pt>
                <c:pt idx="5836">
                  <c:v>1855.0</c:v>
                </c:pt>
                <c:pt idx="5837">
                  <c:v>1856.0</c:v>
                </c:pt>
                <c:pt idx="5838">
                  <c:v>1856.0</c:v>
                </c:pt>
                <c:pt idx="5839">
                  <c:v>1856.0</c:v>
                </c:pt>
                <c:pt idx="5840">
                  <c:v>1856.0</c:v>
                </c:pt>
                <c:pt idx="5841">
                  <c:v>1856.0</c:v>
                </c:pt>
                <c:pt idx="5842">
                  <c:v>1857.0</c:v>
                </c:pt>
                <c:pt idx="5843">
                  <c:v>1857.0</c:v>
                </c:pt>
                <c:pt idx="5844">
                  <c:v>1858.0</c:v>
                </c:pt>
                <c:pt idx="5845">
                  <c:v>1859.0</c:v>
                </c:pt>
                <c:pt idx="5846">
                  <c:v>1860.0</c:v>
                </c:pt>
                <c:pt idx="5847">
                  <c:v>1860.0</c:v>
                </c:pt>
                <c:pt idx="5848">
                  <c:v>1860.0</c:v>
                </c:pt>
                <c:pt idx="5849">
                  <c:v>1860.0</c:v>
                </c:pt>
                <c:pt idx="5850">
                  <c:v>1861.0</c:v>
                </c:pt>
                <c:pt idx="5851">
                  <c:v>1862.0</c:v>
                </c:pt>
                <c:pt idx="5852">
                  <c:v>1862.0</c:v>
                </c:pt>
                <c:pt idx="5853">
                  <c:v>1862.0</c:v>
                </c:pt>
                <c:pt idx="5854">
                  <c:v>1863.0</c:v>
                </c:pt>
                <c:pt idx="5855">
                  <c:v>1864.0</c:v>
                </c:pt>
                <c:pt idx="5856">
                  <c:v>1864.0</c:v>
                </c:pt>
                <c:pt idx="5857">
                  <c:v>1864.0</c:v>
                </c:pt>
                <c:pt idx="5858">
                  <c:v>1864.0</c:v>
                </c:pt>
                <c:pt idx="5859">
                  <c:v>1865.0</c:v>
                </c:pt>
                <c:pt idx="5860">
                  <c:v>1865.0</c:v>
                </c:pt>
                <c:pt idx="5861">
                  <c:v>1865.0</c:v>
                </c:pt>
                <c:pt idx="5862">
                  <c:v>1865.0</c:v>
                </c:pt>
                <c:pt idx="5863">
                  <c:v>1865.0</c:v>
                </c:pt>
                <c:pt idx="5864">
                  <c:v>1866.0</c:v>
                </c:pt>
                <c:pt idx="5865">
                  <c:v>1867.0</c:v>
                </c:pt>
                <c:pt idx="5866">
                  <c:v>1867.0</c:v>
                </c:pt>
                <c:pt idx="5867">
                  <c:v>1867.0</c:v>
                </c:pt>
                <c:pt idx="5868">
                  <c:v>1867.0</c:v>
                </c:pt>
                <c:pt idx="5869">
                  <c:v>1867.0</c:v>
                </c:pt>
                <c:pt idx="5870">
                  <c:v>1867.0</c:v>
                </c:pt>
                <c:pt idx="5871">
                  <c:v>1867.0</c:v>
                </c:pt>
                <c:pt idx="5872">
                  <c:v>1868.0</c:v>
                </c:pt>
                <c:pt idx="5873">
                  <c:v>1868.0</c:v>
                </c:pt>
                <c:pt idx="5874">
                  <c:v>1869.0</c:v>
                </c:pt>
                <c:pt idx="5875">
                  <c:v>1869.0</c:v>
                </c:pt>
                <c:pt idx="5876">
                  <c:v>1869.0</c:v>
                </c:pt>
                <c:pt idx="5877">
                  <c:v>1869.0</c:v>
                </c:pt>
                <c:pt idx="5878">
                  <c:v>1869.0</c:v>
                </c:pt>
                <c:pt idx="5879">
                  <c:v>1870.0</c:v>
                </c:pt>
                <c:pt idx="5880">
                  <c:v>1870.0</c:v>
                </c:pt>
                <c:pt idx="5881">
                  <c:v>1871.0</c:v>
                </c:pt>
                <c:pt idx="5882">
                  <c:v>1871.0</c:v>
                </c:pt>
                <c:pt idx="5883">
                  <c:v>1872.0</c:v>
                </c:pt>
                <c:pt idx="5884">
                  <c:v>1872.0</c:v>
                </c:pt>
                <c:pt idx="5885">
                  <c:v>1873.0</c:v>
                </c:pt>
                <c:pt idx="5886">
                  <c:v>1873.0</c:v>
                </c:pt>
                <c:pt idx="5887">
                  <c:v>1873.0</c:v>
                </c:pt>
                <c:pt idx="5888">
                  <c:v>1874.0</c:v>
                </c:pt>
                <c:pt idx="5889">
                  <c:v>1875.0</c:v>
                </c:pt>
                <c:pt idx="5890">
                  <c:v>1875.0</c:v>
                </c:pt>
                <c:pt idx="5891">
                  <c:v>1876.0</c:v>
                </c:pt>
                <c:pt idx="5892">
                  <c:v>1876.0</c:v>
                </c:pt>
                <c:pt idx="5893">
                  <c:v>1876.0</c:v>
                </c:pt>
                <c:pt idx="5894">
                  <c:v>1877.0</c:v>
                </c:pt>
                <c:pt idx="5895">
                  <c:v>1878.0</c:v>
                </c:pt>
                <c:pt idx="5896">
                  <c:v>1878.0</c:v>
                </c:pt>
                <c:pt idx="5897">
                  <c:v>1879.0</c:v>
                </c:pt>
                <c:pt idx="5898">
                  <c:v>1880.0</c:v>
                </c:pt>
                <c:pt idx="5899">
                  <c:v>1881.0</c:v>
                </c:pt>
                <c:pt idx="5900">
                  <c:v>1881.0</c:v>
                </c:pt>
                <c:pt idx="5901">
                  <c:v>1881.0</c:v>
                </c:pt>
                <c:pt idx="5902">
                  <c:v>1881.0</c:v>
                </c:pt>
                <c:pt idx="5903">
                  <c:v>1881.0</c:v>
                </c:pt>
                <c:pt idx="5904">
                  <c:v>1881.0</c:v>
                </c:pt>
                <c:pt idx="5905">
                  <c:v>1881.0</c:v>
                </c:pt>
                <c:pt idx="5906">
                  <c:v>1881.0</c:v>
                </c:pt>
                <c:pt idx="5907">
                  <c:v>1881.0</c:v>
                </c:pt>
                <c:pt idx="5908">
                  <c:v>1881.0</c:v>
                </c:pt>
                <c:pt idx="5909">
                  <c:v>1881.0</c:v>
                </c:pt>
                <c:pt idx="5910">
                  <c:v>1881.0</c:v>
                </c:pt>
                <c:pt idx="5911">
                  <c:v>1881.0</c:v>
                </c:pt>
                <c:pt idx="5912">
                  <c:v>1881.0</c:v>
                </c:pt>
                <c:pt idx="5913">
                  <c:v>1881.0</c:v>
                </c:pt>
                <c:pt idx="5914">
                  <c:v>1881.0</c:v>
                </c:pt>
                <c:pt idx="5915">
                  <c:v>1882.0</c:v>
                </c:pt>
                <c:pt idx="5916">
                  <c:v>1882.0</c:v>
                </c:pt>
                <c:pt idx="5917">
                  <c:v>1883.0</c:v>
                </c:pt>
                <c:pt idx="5918">
                  <c:v>1884.0</c:v>
                </c:pt>
                <c:pt idx="5919">
                  <c:v>1885.0</c:v>
                </c:pt>
                <c:pt idx="5920">
                  <c:v>1886.0</c:v>
                </c:pt>
                <c:pt idx="5921">
                  <c:v>1886.0</c:v>
                </c:pt>
                <c:pt idx="5922">
                  <c:v>1887.0</c:v>
                </c:pt>
                <c:pt idx="5923">
                  <c:v>1888.0</c:v>
                </c:pt>
                <c:pt idx="5924">
                  <c:v>1889.0</c:v>
                </c:pt>
                <c:pt idx="5925">
                  <c:v>1890.0</c:v>
                </c:pt>
                <c:pt idx="5926">
                  <c:v>1890.0</c:v>
                </c:pt>
                <c:pt idx="5927">
                  <c:v>1890.0</c:v>
                </c:pt>
                <c:pt idx="5928">
                  <c:v>1891.0</c:v>
                </c:pt>
                <c:pt idx="5929">
                  <c:v>1891.0</c:v>
                </c:pt>
                <c:pt idx="5930">
                  <c:v>1892.0</c:v>
                </c:pt>
                <c:pt idx="5931">
                  <c:v>1892.0</c:v>
                </c:pt>
                <c:pt idx="5932">
                  <c:v>1892.0</c:v>
                </c:pt>
                <c:pt idx="5933">
                  <c:v>1892.0</c:v>
                </c:pt>
                <c:pt idx="5934">
                  <c:v>1893.0</c:v>
                </c:pt>
                <c:pt idx="5935">
                  <c:v>1893.0</c:v>
                </c:pt>
                <c:pt idx="5936">
                  <c:v>1893.0</c:v>
                </c:pt>
                <c:pt idx="5937">
                  <c:v>1894.0</c:v>
                </c:pt>
                <c:pt idx="5938">
                  <c:v>1894.0</c:v>
                </c:pt>
                <c:pt idx="5939">
                  <c:v>1895.0</c:v>
                </c:pt>
                <c:pt idx="5940">
                  <c:v>1895.0</c:v>
                </c:pt>
                <c:pt idx="5941">
                  <c:v>1896.0</c:v>
                </c:pt>
                <c:pt idx="5942">
                  <c:v>1897.0</c:v>
                </c:pt>
                <c:pt idx="5943">
                  <c:v>1897.0</c:v>
                </c:pt>
                <c:pt idx="5944">
                  <c:v>1898.0</c:v>
                </c:pt>
                <c:pt idx="5945">
                  <c:v>1898.0</c:v>
                </c:pt>
                <c:pt idx="5946">
                  <c:v>1898.0</c:v>
                </c:pt>
                <c:pt idx="5947">
                  <c:v>1898.0</c:v>
                </c:pt>
                <c:pt idx="5948">
                  <c:v>1898.0</c:v>
                </c:pt>
                <c:pt idx="5949">
                  <c:v>1899.0</c:v>
                </c:pt>
                <c:pt idx="5950">
                  <c:v>1899.0</c:v>
                </c:pt>
                <c:pt idx="5951">
                  <c:v>1900.0</c:v>
                </c:pt>
                <c:pt idx="5952">
                  <c:v>1900.0</c:v>
                </c:pt>
                <c:pt idx="5953">
                  <c:v>1901.0</c:v>
                </c:pt>
                <c:pt idx="5954">
                  <c:v>1902.0</c:v>
                </c:pt>
                <c:pt idx="5955">
                  <c:v>1903.0</c:v>
                </c:pt>
                <c:pt idx="5956">
                  <c:v>1904.0</c:v>
                </c:pt>
                <c:pt idx="5957">
                  <c:v>1905.0</c:v>
                </c:pt>
                <c:pt idx="5958">
                  <c:v>1906.0</c:v>
                </c:pt>
                <c:pt idx="5959">
                  <c:v>1906.0</c:v>
                </c:pt>
                <c:pt idx="5960">
                  <c:v>1907.0</c:v>
                </c:pt>
                <c:pt idx="5961">
                  <c:v>1907.0</c:v>
                </c:pt>
                <c:pt idx="5962">
                  <c:v>1907.0</c:v>
                </c:pt>
                <c:pt idx="5963">
                  <c:v>1907.0</c:v>
                </c:pt>
                <c:pt idx="5964">
                  <c:v>1908.0</c:v>
                </c:pt>
                <c:pt idx="5965">
                  <c:v>1908.0</c:v>
                </c:pt>
                <c:pt idx="5966">
                  <c:v>1908.0</c:v>
                </c:pt>
                <c:pt idx="5967">
                  <c:v>1909.0</c:v>
                </c:pt>
                <c:pt idx="5968">
                  <c:v>1910.0</c:v>
                </c:pt>
                <c:pt idx="5969">
                  <c:v>1911.0</c:v>
                </c:pt>
                <c:pt idx="5970">
                  <c:v>1911.0</c:v>
                </c:pt>
                <c:pt idx="5971">
                  <c:v>1912.0</c:v>
                </c:pt>
                <c:pt idx="5972">
                  <c:v>1912.0</c:v>
                </c:pt>
                <c:pt idx="5973">
                  <c:v>1912.0</c:v>
                </c:pt>
                <c:pt idx="5974">
                  <c:v>1912.0</c:v>
                </c:pt>
                <c:pt idx="5975">
                  <c:v>1912.0</c:v>
                </c:pt>
                <c:pt idx="5976">
                  <c:v>1912.0</c:v>
                </c:pt>
                <c:pt idx="5977">
                  <c:v>1912.0</c:v>
                </c:pt>
                <c:pt idx="5978">
                  <c:v>1912.0</c:v>
                </c:pt>
                <c:pt idx="5979">
                  <c:v>1913.0</c:v>
                </c:pt>
                <c:pt idx="5980">
                  <c:v>1913.0</c:v>
                </c:pt>
                <c:pt idx="5981">
                  <c:v>1913.0</c:v>
                </c:pt>
                <c:pt idx="5982">
                  <c:v>1914.0</c:v>
                </c:pt>
                <c:pt idx="5983">
                  <c:v>1914.0</c:v>
                </c:pt>
                <c:pt idx="5984">
                  <c:v>1914.0</c:v>
                </c:pt>
                <c:pt idx="5985">
                  <c:v>1915.0</c:v>
                </c:pt>
                <c:pt idx="5986">
                  <c:v>1915.0</c:v>
                </c:pt>
                <c:pt idx="5987">
                  <c:v>1916.0</c:v>
                </c:pt>
                <c:pt idx="5988">
                  <c:v>1917.0</c:v>
                </c:pt>
                <c:pt idx="5989">
                  <c:v>1918.0</c:v>
                </c:pt>
                <c:pt idx="5990">
                  <c:v>1918.0</c:v>
                </c:pt>
                <c:pt idx="5991">
                  <c:v>1918.0</c:v>
                </c:pt>
                <c:pt idx="5992">
                  <c:v>1919.0</c:v>
                </c:pt>
                <c:pt idx="5993">
                  <c:v>1920.0</c:v>
                </c:pt>
                <c:pt idx="5994">
                  <c:v>1920.0</c:v>
                </c:pt>
                <c:pt idx="5995">
                  <c:v>1920.0</c:v>
                </c:pt>
                <c:pt idx="5996">
                  <c:v>1921.0</c:v>
                </c:pt>
                <c:pt idx="5997">
                  <c:v>1921.0</c:v>
                </c:pt>
                <c:pt idx="5998">
                  <c:v>1922.0</c:v>
                </c:pt>
                <c:pt idx="5999">
                  <c:v>1923.0</c:v>
                </c:pt>
                <c:pt idx="6000">
                  <c:v>1924.0</c:v>
                </c:pt>
                <c:pt idx="6001">
                  <c:v>1925.0</c:v>
                </c:pt>
                <c:pt idx="6002">
                  <c:v>1926.0</c:v>
                </c:pt>
                <c:pt idx="6003">
                  <c:v>1926.0</c:v>
                </c:pt>
                <c:pt idx="6004">
                  <c:v>1926.0</c:v>
                </c:pt>
                <c:pt idx="6005">
                  <c:v>1926.0</c:v>
                </c:pt>
                <c:pt idx="6006">
                  <c:v>1926.0</c:v>
                </c:pt>
                <c:pt idx="6007">
                  <c:v>1926.0</c:v>
                </c:pt>
                <c:pt idx="6008">
                  <c:v>1926.0</c:v>
                </c:pt>
                <c:pt idx="6009">
                  <c:v>1926.0</c:v>
                </c:pt>
                <c:pt idx="6010">
                  <c:v>1927.0</c:v>
                </c:pt>
                <c:pt idx="6011">
                  <c:v>1928.0</c:v>
                </c:pt>
                <c:pt idx="6012">
                  <c:v>1929.0</c:v>
                </c:pt>
                <c:pt idx="6013">
                  <c:v>1929.0</c:v>
                </c:pt>
                <c:pt idx="6014">
                  <c:v>1929.0</c:v>
                </c:pt>
                <c:pt idx="6015">
                  <c:v>1929.0</c:v>
                </c:pt>
                <c:pt idx="6016">
                  <c:v>1929.0</c:v>
                </c:pt>
                <c:pt idx="6017">
                  <c:v>1929.0</c:v>
                </c:pt>
                <c:pt idx="6018">
                  <c:v>1929.0</c:v>
                </c:pt>
                <c:pt idx="6019">
                  <c:v>1929.0</c:v>
                </c:pt>
                <c:pt idx="6020">
                  <c:v>1929.0</c:v>
                </c:pt>
                <c:pt idx="6021">
                  <c:v>1929.0</c:v>
                </c:pt>
                <c:pt idx="6022">
                  <c:v>1929.0</c:v>
                </c:pt>
                <c:pt idx="6023">
                  <c:v>1929.0</c:v>
                </c:pt>
                <c:pt idx="6024">
                  <c:v>1930.0</c:v>
                </c:pt>
                <c:pt idx="6025">
                  <c:v>1930.0</c:v>
                </c:pt>
                <c:pt idx="6026">
                  <c:v>1930.0</c:v>
                </c:pt>
                <c:pt idx="6027">
                  <c:v>1931.0</c:v>
                </c:pt>
                <c:pt idx="6028">
                  <c:v>1932.0</c:v>
                </c:pt>
                <c:pt idx="6029">
                  <c:v>1933.0</c:v>
                </c:pt>
                <c:pt idx="6030">
                  <c:v>1933.0</c:v>
                </c:pt>
                <c:pt idx="6031">
                  <c:v>1934.0</c:v>
                </c:pt>
                <c:pt idx="6032">
                  <c:v>1935.0</c:v>
                </c:pt>
                <c:pt idx="6033">
                  <c:v>1936.0</c:v>
                </c:pt>
                <c:pt idx="6034">
                  <c:v>1936.0</c:v>
                </c:pt>
                <c:pt idx="6035">
                  <c:v>1936.0</c:v>
                </c:pt>
                <c:pt idx="6036">
                  <c:v>1937.0</c:v>
                </c:pt>
                <c:pt idx="6037">
                  <c:v>1937.0</c:v>
                </c:pt>
                <c:pt idx="6038">
                  <c:v>1937.0</c:v>
                </c:pt>
                <c:pt idx="6039">
                  <c:v>1938.0</c:v>
                </c:pt>
                <c:pt idx="6040">
                  <c:v>1938.0</c:v>
                </c:pt>
                <c:pt idx="6041">
                  <c:v>1938.0</c:v>
                </c:pt>
                <c:pt idx="6042">
                  <c:v>1938.0</c:v>
                </c:pt>
                <c:pt idx="6043">
                  <c:v>1938.0</c:v>
                </c:pt>
                <c:pt idx="6044">
                  <c:v>1938.0</c:v>
                </c:pt>
                <c:pt idx="6045">
                  <c:v>1938.0</c:v>
                </c:pt>
                <c:pt idx="6046">
                  <c:v>1938.0</c:v>
                </c:pt>
                <c:pt idx="6047">
                  <c:v>1938.0</c:v>
                </c:pt>
                <c:pt idx="6048">
                  <c:v>1938.0</c:v>
                </c:pt>
                <c:pt idx="6049">
                  <c:v>1938.0</c:v>
                </c:pt>
                <c:pt idx="6050">
                  <c:v>1939.0</c:v>
                </c:pt>
                <c:pt idx="6051">
                  <c:v>1939.0</c:v>
                </c:pt>
                <c:pt idx="6052">
                  <c:v>1939.0</c:v>
                </c:pt>
                <c:pt idx="6053">
                  <c:v>1939.0</c:v>
                </c:pt>
                <c:pt idx="6054">
                  <c:v>1939.0</c:v>
                </c:pt>
                <c:pt idx="6055">
                  <c:v>1939.0</c:v>
                </c:pt>
                <c:pt idx="6056">
                  <c:v>1939.0</c:v>
                </c:pt>
                <c:pt idx="6057">
                  <c:v>1939.0</c:v>
                </c:pt>
                <c:pt idx="6058">
                  <c:v>1939.0</c:v>
                </c:pt>
                <c:pt idx="6059">
                  <c:v>1939.0</c:v>
                </c:pt>
                <c:pt idx="6060">
                  <c:v>1939.0</c:v>
                </c:pt>
                <c:pt idx="6061">
                  <c:v>1939.0</c:v>
                </c:pt>
                <c:pt idx="6062">
                  <c:v>1939.0</c:v>
                </c:pt>
                <c:pt idx="6063">
                  <c:v>1939.0</c:v>
                </c:pt>
                <c:pt idx="6064">
                  <c:v>1939.0</c:v>
                </c:pt>
                <c:pt idx="6065">
                  <c:v>1939.0</c:v>
                </c:pt>
                <c:pt idx="6066">
                  <c:v>1940.0</c:v>
                </c:pt>
                <c:pt idx="6067">
                  <c:v>1941.0</c:v>
                </c:pt>
                <c:pt idx="6068">
                  <c:v>1941.0</c:v>
                </c:pt>
                <c:pt idx="6069">
                  <c:v>1941.0</c:v>
                </c:pt>
                <c:pt idx="6070">
                  <c:v>1942.0</c:v>
                </c:pt>
                <c:pt idx="6071">
                  <c:v>1942.0</c:v>
                </c:pt>
                <c:pt idx="6072">
                  <c:v>1942.0</c:v>
                </c:pt>
                <c:pt idx="6073">
                  <c:v>1942.0</c:v>
                </c:pt>
                <c:pt idx="6074">
                  <c:v>1942.0</c:v>
                </c:pt>
                <c:pt idx="6075">
                  <c:v>1942.0</c:v>
                </c:pt>
                <c:pt idx="6076">
                  <c:v>1942.0</c:v>
                </c:pt>
                <c:pt idx="6077">
                  <c:v>1942.0</c:v>
                </c:pt>
                <c:pt idx="6078">
                  <c:v>1942.0</c:v>
                </c:pt>
                <c:pt idx="6079">
                  <c:v>1942.0</c:v>
                </c:pt>
                <c:pt idx="6080">
                  <c:v>1942.0</c:v>
                </c:pt>
                <c:pt idx="6081">
                  <c:v>1942.0</c:v>
                </c:pt>
                <c:pt idx="6082">
                  <c:v>1943.0</c:v>
                </c:pt>
                <c:pt idx="6083">
                  <c:v>1943.0</c:v>
                </c:pt>
                <c:pt idx="6084">
                  <c:v>1943.0</c:v>
                </c:pt>
                <c:pt idx="6085">
                  <c:v>1943.0</c:v>
                </c:pt>
                <c:pt idx="6086">
                  <c:v>1943.0</c:v>
                </c:pt>
                <c:pt idx="6087">
                  <c:v>1944.0</c:v>
                </c:pt>
                <c:pt idx="6088">
                  <c:v>1944.0</c:v>
                </c:pt>
                <c:pt idx="6089">
                  <c:v>1944.0</c:v>
                </c:pt>
                <c:pt idx="6090">
                  <c:v>1944.0</c:v>
                </c:pt>
                <c:pt idx="6091">
                  <c:v>1944.0</c:v>
                </c:pt>
                <c:pt idx="6092">
                  <c:v>1944.0</c:v>
                </c:pt>
                <c:pt idx="6093">
                  <c:v>1944.0</c:v>
                </c:pt>
                <c:pt idx="6094">
                  <c:v>1944.0</c:v>
                </c:pt>
                <c:pt idx="6095">
                  <c:v>1944.0</c:v>
                </c:pt>
                <c:pt idx="6096">
                  <c:v>1944.0</c:v>
                </c:pt>
                <c:pt idx="6097">
                  <c:v>1944.0</c:v>
                </c:pt>
                <c:pt idx="6098">
                  <c:v>1944.0</c:v>
                </c:pt>
                <c:pt idx="6099">
                  <c:v>1944.0</c:v>
                </c:pt>
                <c:pt idx="6100">
                  <c:v>1944.0</c:v>
                </c:pt>
                <c:pt idx="6101">
                  <c:v>1944.0</c:v>
                </c:pt>
                <c:pt idx="6102">
                  <c:v>1945.0</c:v>
                </c:pt>
                <c:pt idx="6103">
                  <c:v>1945.0</c:v>
                </c:pt>
                <c:pt idx="6104">
                  <c:v>1945.0</c:v>
                </c:pt>
                <c:pt idx="6105">
                  <c:v>1945.0</c:v>
                </c:pt>
                <c:pt idx="6106">
                  <c:v>1945.0</c:v>
                </c:pt>
                <c:pt idx="6107">
                  <c:v>1945.0</c:v>
                </c:pt>
                <c:pt idx="6108">
                  <c:v>1945.0</c:v>
                </c:pt>
                <c:pt idx="6109">
                  <c:v>1946.0</c:v>
                </c:pt>
                <c:pt idx="6110">
                  <c:v>1947.0</c:v>
                </c:pt>
                <c:pt idx="6111">
                  <c:v>1947.0</c:v>
                </c:pt>
                <c:pt idx="6112">
                  <c:v>1947.0</c:v>
                </c:pt>
                <c:pt idx="6113">
                  <c:v>1947.0</c:v>
                </c:pt>
                <c:pt idx="6114">
                  <c:v>1947.0</c:v>
                </c:pt>
                <c:pt idx="6115">
                  <c:v>1948.0</c:v>
                </c:pt>
                <c:pt idx="6116">
                  <c:v>1948.0</c:v>
                </c:pt>
                <c:pt idx="6117">
                  <c:v>1948.0</c:v>
                </c:pt>
                <c:pt idx="6118">
                  <c:v>1949.0</c:v>
                </c:pt>
                <c:pt idx="6119">
                  <c:v>1949.0</c:v>
                </c:pt>
                <c:pt idx="6120">
                  <c:v>1949.0</c:v>
                </c:pt>
                <c:pt idx="6121">
                  <c:v>1950.0</c:v>
                </c:pt>
                <c:pt idx="6122">
                  <c:v>1951.0</c:v>
                </c:pt>
                <c:pt idx="6123">
                  <c:v>1951.0</c:v>
                </c:pt>
                <c:pt idx="6124">
                  <c:v>1952.0</c:v>
                </c:pt>
                <c:pt idx="6125">
                  <c:v>1953.0</c:v>
                </c:pt>
                <c:pt idx="6126">
                  <c:v>1953.0</c:v>
                </c:pt>
                <c:pt idx="6127">
                  <c:v>1953.0</c:v>
                </c:pt>
                <c:pt idx="6128">
                  <c:v>1953.0</c:v>
                </c:pt>
                <c:pt idx="6129">
                  <c:v>1954.0</c:v>
                </c:pt>
                <c:pt idx="6130">
                  <c:v>1954.0</c:v>
                </c:pt>
                <c:pt idx="6131">
                  <c:v>1955.0</c:v>
                </c:pt>
                <c:pt idx="6132">
                  <c:v>1955.0</c:v>
                </c:pt>
                <c:pt idx="6133">
                  <c:v>1955.0</c:v>
                </c:pt>
                <c:pt idx="6134">
                  <c:v>1955.0</c:v>
                </c:pt>
                <c:pt idx="6135">
                  <c:v>1955.0</c:v>
                </c:pt>
                <c:pt idx="6136">
                  <c:v>1955.0</c:v>
                </c:pt>
                <c:pt idx="6137">
                  <c:v>1956.0</c:v>
                </c:pt>
                <c:pt idx="6138">
                  <c:v>1956.0</c:v>
                </c:pt>
                <c:pt idx="6139">
                  <c:v>1956.0</c:v>
                </c:pt>
                <c:pt idx="6140">
                  <c:v>1956.0</c:v>
                </c:pt>
                <c:pt idx="6141">
                  <c:v>1956.0</c:v>
                </c:pt>
                <c:pt idx="6142">
                  <c:v>1956.0</c:v>
                </c:pt>
                <c:pt idx="6143">
                  <c:v>1956.0</c:v>
                </c:pt>
                <c:pt idx="6144">
                  <c:v>1957.0</c:v>
                </c:pt>
                <c:pt idx="6145">
                  <c:v>1957.0</c:v>
                </c:pt>
                <c:pt idx="6146">
                  <c:v>1957.0</c:v>
                </c:pt>
                <c:pt idx="6147">
                  <c:v>1957.0</c:v>
                </c:pt>
                <c:pt idx="6148">
                  <c:v>1957.0</c:v>
                </c:pt>
                <c:pt idx="6149">
                  <c:v>1957.0</c:v>
                </c:pt>
                <c:pt idx="6150">
                  <c:v>1957.0</c:v>
                </c:pt>
                <c:pt idx="6151">
                  <c:v>1957.0</c:v>
                </c:pt>
                <c:pt idx="6152">
                  <c:v>1958.0</c:v>
                </c:pt>
                <c:pt idx="6153">
                  <c:v>1959.0</c:v>
                </c:pt>
                <c:pt idx="6154">
                  <c:v>1960.0</c:v>
                </c:pt>
                <c:pt idx="6155">
                  <c:v>1960.0</c:v>
                </c:pt>
                <c:pt idx="6156">
                  <c:v>1960.0</c:v>
                </c:pt>
                <c:pt idx="6157">
                  <c:v>1961.0</c:v>
                </c:pt>
                <c:pt idx="6158">
                  <c:v>1961.0</c:v>
                </c:pt>
                <c:pt idx="6159">
                  <c:v>1962.0</c:v>
                </c:pt>
                <c:pt idx="6160">
                  <c:v>1962.0</c:v>
                </c:pt>
                <c:pt idx="6161">
                  <c:v>1963.0</c:v>
                </c:pt>
                <c:pt idx="6162">
                  <c:v>1964.0</c:v>
                </c:pt>
                <c:pt idx="6163">
                  <c:v>1965.0</c:v>
                </c:pt>
                <c:pt idx="6164">
                  <c:v>1966.0</c:v>
                </c:pt>
                <c:pt idx="6165">
                  <c:v>1967.0</c:v>
                </c:pt>
                <c:pt idx="6166">
                  <c:v>1968.0</c:v>
                </c:pt>
                <c:pt idx="6167">
                  <c:v>1969.0</c:v>
                </c:pt>
                <c:pt idx="6168">
                  <c:v>1970.0</c:v>
                </c:pt>
                <c:pt idx="6169">
                  <c:v>1971.0</c:v>
                </c:pt>
                <c:pt idx="6170">
                  <c:v>1972.0</c:v>
                </c:pt>
                <c:pt idx="6171">
                  <c:v>1973.0</c:v>
                </c:pt>
                <c:pt idx="6172">
                  <c:v>1974.0</c:v>
                </c:pt>
                <c:pt idx="6173">
                  <c:v>1975.0</c:v>
                </c:pt>
                <c:pt idx="6174">
                  <c:v>1975.0</c:v>
                </c:pt>
                <c:pt idx="6175">
                  <c:v>1976.0</c:v>
                </c:pt>
                <c:pt idx="6176">
                  <c:v>1977.0</c:v>
                </c:pt>
                <c:pt idx="6177">
                  <c:v>1978.0</c:v>
                </c:pt>
                <c:pt idx="6178">
                  <c:v>1979.0</c:v>
                </c:pt>
                <c:pt idx="6179">
                  <c:v>1980.0</c:v>
                </c:pt>
                <c:pt idx="6180">
                  <c:v>1981.0</c:v>
                </c:pt>
                <c:pt idx="6181">
                  <c:v>1982.0</c:v>
                </c:pt>
                <c:pt idx="6182">
                  <c:v>1983.0</c:v>
                </c:pt>
                <c:pt idx="6183">
                  <c:v>1983.0</c:v>
                </c:pt>
                <c:pt idx="6184">
                  <c:v>1983.0</c:v>
                </c:pt>
                <c:pt idx="6185">
                  <c:v>1983.0</c:v>
                </c:pt>
                <c:pt idx="6186">
                  <c:v>1984.0</c:v>
                </c:pt>
                <c:pt idx="6187">
                  <c:v>1984.0</c:v>
                </c:pt>
                <c:pt idx="6188">
                  <c:v>1984.0</c:v>
                </c:pt>
                <c:pt idx="6189">
                  <c:v>1984.0</c:v>
                </c:pt>
                <c:pt idx="6190">
                  <c:v>1985.0</c:v>
                </c:pt>
                <c:pt idx="6191">
                  <c:v>1986.0</c:v>
                </c:pt>
                <c:pt idx="6192">
                  <c:v>1987.0</c:v>
                </c:pt>
                <c:pt idx="6193">
                  <c:v>1988.0</c:v>
                </c:pt>
                <c:pt idx="6194">
                  <c:v>1988.0</c:v>
                </c:pt>
                <c:pt idx="6195">
                  <c:v>1989.0</c:v>
                </c:pt>
                <c:pt idx="6196">
                  <c:v>1989.0</c:v>
                </c:pt>
                <c:pt idx="6197">
                  <c:v>1990.0</c:v>
                </c:pt>
                <c:pt idx="6198">
                  <c:v>1991.0</c:v>
                </c:pt>
                <c:pt idx="6199">
                  <c:v>1992.0</c:v>
                </c:pt>
                <c:pt idx="6200">
                  <c:v>1993.0</c:v>
                </c:pt>
                <c:pt idx="6201">
                  <c:v>1994.0</c:v>
                </c:pt>
                <c:pt idx="6202">
                  <c:v>1995.0</c:v>
                </c:pt>
                <c:pt idx="6203">
                  <c:v>1995.0</c:v>
                </c:pt>
                <c:pt idx="6204">
                  <c:v>1996.0</c:v>
                </c:pt>
                <c:pt idx="6205">
                  <c:v>1996.0</c:v>
                </c:pt>
                <c:pt idx="6206">
                  <c:v>1997.0</c:v>
                </c:pt>
                <c:pt idx="6207">
                  <c:v>1997.0</c:v>
                </c:pt>
                <c:pt idx="6208">
                  <c:v>1997.0</c:v>
                </c:pt>
                <c:pt idx="6209">
                  <c:v>1997.0</c:v>
                </c:pt>
                <c:pt idx="6210">
                  <c:v>1997.0</c:v>
                </c:pt>
                <c:pt idx="6211">
                  <c:v>1998.0</c:v>
                </c:pt>
                <c:pt idx="6212">
                  <c:v>1998.0</c:v>
                </c:pt>
                <c:pt idx="6213">
                  <c:v>1999.0</c:v>
                </c:pt>
                <c:pt idx="6214">
                  <c:v>1999.0</c:v>
                </c:pt>
                <c:pt idx="6215">
                  <c:v>1999.0</c:v>
                </c:pt>
                <c:pt idx="6216">
                  <c:v>1999.0</c:v>
                </c:pt>
                <c:pt idx="6217">
                  <c:v>1999.0</c:v>
                </c:pt>
                <c:pt idx="6218">
                  <c:v>1999.0</c:v>
                </c:pt>
                <c:pt idx="6219">
                  <c:v>1999.0</c:v>
                </c:pt>
                <c:pt idx="6220">
                  <c:v>1999.0</c:v>
                </c:pt>
                <c:pt idx="6221">
                  <c:v>1999.0</c:v>
                </c:pt>
                <c:pt idx="6222">
                  <c:v>1999.0</c:v>
                </c:pt>
                <c:pt idx="6223">
                  <c:v>1999.0</c:v>
                </c:pt>
                <c:pt idx="6224">
                  <c:v>1999.0</c:v>
                </c:pt>
                <c:pt idx="6225">
                  <c:v>1999.0</c:v>
                </c:pt>
                <c:pt idx="6226">
                  <c:v>1999.0</c:v>
                </c:pt>
                <c:pt idx="6227">
                  <c:v>2000.0</c:v>
                </c:pt>
                <c:pt idx="6228">
                  <c:v>2000.0</c:v>
                </c:pt>
                <c:pt idx="6229">
                  <c:v>2000.0</c:v>
                </c:pt>
                <c:pt idx="6230">
                  <c:v>2000.0</c:v>
                </c:pt>
                <c:pt idx="6231">
                  <c:v>2001.0</c:v>
                </c:pt>
                <c:pt idx="6232">
                  <c:v>2001.0</c:v>
                </c:pt>
                <c:pt idx="6233">
                  <c:v>2002.0</c:v>
                </c:pt>
                <c:pt idx="6234">
                  <c:v>2002.0</c:v>
                </c:pt>
                <c:pt idx="6235">
                  <c:v>2002.0</c:v>
                </c:pt>
                <c:pt idx="6236">
                  <c:v>2002.0</c:v>
                </c:pt>
                <c:pt idx="6237">
                  <c:v>2002.0</c:v>
                </c:pt>
                <c:pt idx="6238">
                  <c:v>2002.0</c:v>
                </c:pt>
                <c:pt idx="6239">
                  <c:v>2002.0</c:v>
                </c:pt>
                <c:pt idx="6240">
                  <c:v>2002.0</c:v>
                </c:pt>
                <c:pt idx="6241">
                  <c:v>2002.0</c:v>
                </c:pt>
                <c:pt idx="6242">
                  <c:v>2002.0</c:v>
                </c:pt>
                <c:pt idx="6243">
                  <c:v>2002.0</c:v>
                </c:pt>
                <c:pt idx="6244">
                  <c:v>2002.0</c:v>
                </c:pt>
                <c:pt idx="6245">
                  <c:v>2002.0</c:v>
                </c:pt>
                <c:pt idx="6246">
                  <c:v>2002.0</c:v>
                </c:pt>
                <c:pt idx="6247">
                  <c:v>2002.0</c:v>
                </c:pt>
                <c:pt idx="6248">
                  <c:v>2002.0</c:v>
                </c:pt>
                <c:pt idx="6249">
                  <c:v>2002.0</c:v>
                </c:pt>
                <c:pt idx="6250">
                  <c:v>2002.0</c:v>
                </c:pt>
                <c:pt idx="6251">
                  <c:v>2002.0</c:v>
                </c:pt>
                <c:pt idx="6252">
                  <c:v>2002.0</c:v>
                </c:pt>
                <c:pt idx="6253">
                  <c:v>2003.0</c:v>
                </c:pt>
                <c:pt idx="6254">
                  <c:v>2003.0</c:v>
                </c:pt>
                <c:pt idx="6255">
                  <c:v>2003.0</c:v>
                </c:pt>
                <c:pt idx="6256">
                  <c:v>2004.0</c:v>
                </c:pt>
                <c:pt idx="6257">
                  <c:v>2004.0</c:v>
                </c:pt>
                <c:pt idx="6258">
                  <c:v>2004.0</c:v>
                </c:pt>
                <c:pt idx="6259">
                  <c:v>2004.0</c:v>
                </c:pt>
                <c:pt idx="6260">
                  <c:v>2005.0</c:v>
                </c:pt>
                <c:pt idx="6261">
                  <c:v>2006.0</c:v>
                </c:pt>
                <c:pt idx="6262">
                  <c:v>2006.0</c:v>
                </c:pt>
                <c:pt idx="6263">
                  <c:v>2006.0</c:v>
                </c:pt>
                <c:pt idx="6264">
                  <c:v>2006.0</c:v>
                </c:pt>
                <c:pt idx="6265">
                  <c:v>2006.0</c:v>
                </c:pt>
                <c:pt idx="6266">
                  <c:v>2007.0</c:v>
                </c:pt>
                <c:pt idx="6267">
                  <c:v>2008.0</c:v>
                </c:pt>
                <c:pt idx="6268">
                  <c:v>2008.0</c:v>
                </c:pt>
                <c:pt idx="6269">
                  <c:v>2008.0</c:v>
                </c:pt>
                <c:pt idx="6270">
                  <c:v>2009.0</c:v>
                </c:pt>
                <c:pt idx="6271">
                  <c:v>2009.0</c:v>
                </c:pt>
                <c:pt idx="6272">
                  <c:v>2009.0</c:v>
                </c:pt>
                <c:pt idx="6273">
                  <c:v>2009.0</c:v>
                </c:pt>
                <c:pt idx="6274">
                  <c:v>2009.0</c:v>
                </c:pt>
                <c:pt idx="6275">
                  <c:v>2009.0</c:v>
                </c:pt>
                <c:pt idx="6276">
                  <c:v>2009.0</c:v>
                </c:pt>
                <c:pt idx="6277">
                  <c:v>2009.0</c:v>
                </c:pt>
                <c:pt idx="6278">
                  <c:v>2010.0</c:v>
                </c:pt>
                <c:pt idx="6279">
                  <c:v>2010.0</c:v>
                </c:pt>
                <c:pt idx="6280">
                  <c:v>2010.0</c:v>
                </c:pt>
                <c:pt idx="6281">
                  <c:v>2010.0</c:v>
                </c:pt>
                <c:pt idx="6282">
                  <c:v>2010.0</c:v>
                </c:pt>
                <c:pt idx="6283">
                  <c:v>2010.0</c:v>
                </c:pt>
                <c:pt idx="6284">
                  <c:v>2010.0</c:v>
                </c:pt>
                <c:pt idx="6285">
                  <c:v>2010.0</c:v>
                </c:pt>
                <c:pt idx="6286">
                  <c:v>2010.0</c:v>
                </c:pt>
                <c:pt idx="6287">
                  <c:v>2010.0</c:v>
                </c:pt>
                <c:pt idx="6288">
                  <c:v>2010.0</c:v>
                </c:pt>
                <c:pt idx="6289">
                  <c:v>2010.0</c:v>
                </c:pt>
                <c:pt idx="6290">
                  <c:v>2010.0</c:v>
                </c:pt>
                <c:pt idx="6291">
                  <c:v>2011.0</c:v>
                </c:pt>
                <c:pt idx="6292">
                  <c:v>2012.0</c:v>
                </c:pt>
                <c:pt idx="6293">
                  <c:v>2012.0</c:v>
                </c:pt>
                <c:pt idx="6294">
                  <c:v>2013.0</c:v>
                </c:pt>
                <c:pt idx="6295">
                  <c:v>2013.0</c:v>
                </c:pt>
                <c:pt idx="6296">
                  <c:v>2014.0</c:v>
                </c:pt>
                <c:pt idx="6297">
                  <c:v>2014.0</c:v>
                </c:pt>
                <c:pt idx="6298">
                  <c:v>2014.0</c:v>
                </c:pt>
                <c:pt idx="6299">
                  <c:v>2014.0</c:v>
                </c:pt>
                <c:pt idx="6300">
                  <c:v>2014.0</c:v>
                </c:pt>
                <c:pt idx="6301">
                  <c:v>2015.0</c:v>
                </c:pt>
                <c:pt idx="6302">
                  <c:v>2015.0</c:v>
                </c:pt>
                <c:pt idx="6303">
                  <c:v>2015.0</c:v>
                </c:pt>
                <c:pt idx="6304">
                  <c:v>2015.0</c:v>
                </c:pt>
                <c:pt idx="6305">
                  <c:v>2015.0</c:v>
                </c:pt>
                <c:pt idx="6306">
                  <c:v>2015.0</c:v>
                </c:pt>
                <c:pt idx="6307">
                  <c:v>2015.0</c:v>
                </c:pt>
                <c:pt idx="6308">
                  <c:v>2015.0</c:v>
                </c:pt>
                <c:pt idx="6309">
                  <c:v>2016.0</c:v>
                </c:pt>
                <c:pt idx="6310">
                  <c:v>2016.0</c:v>
                </c:pt>
                <c:pt idx="6311">
                  <c:v>2017.0</c:v>
                </c:pt>
                <c:pt idx="6312">
                  <c:v>2017.0</c:v>
                </c:pt>
                <c:pt idx="6313">
                  <c:v>2017.0</c:v>
                </c:pt>
                <c:pt idx="6314">
                  <c:v>2018.0</c:v>
                </c:pt>
                <c:pt idx="6315">
                  <c:v>2018.0</c:v>
                </c:pt>
                <c:pt idx="6316">
                  <c:v>2018.0</c:v>
                </c:pt>
                <c:pt idx="6317">
                  <c:v>2019.0</c:v>
                </c:pt>
                <c:pt idx="6318">
                  <c:v>2019.0</c:v>
                </c:pt>
                <c:pt idx="6319">
                  <c:v>2019.0</c:v>
                </c:pt>
                <c:pt idx="6320">
                  <c:v>2019.0</c:v>
                </c:pt>
                <c:pt idx="6321">
                  <c:v>2020.0</c:v>
                </c:pt>
                <c:pt idx="6322">
                  <c:v>2020.0</c:v>
                </c:pt>
                <c:pt idx="6323">
                  <c:v>2020.0</c:v>
                </c:pt>
                <c:pt idx="6324">
                  <c:v>2020.0</c:v>
                </c:pt>
                <c:pt idx="6325">
                  <c:v>2020.0</c:v>
                </c:pt>
                <c:pt idx="6326">
                  <c:v>2021.0</c:v>
                </c:pt>
                <c:pt idx="6327">
                  <c:v>2022.0</c:v>
                </c:pt>
                <c:pt idx="6328">
                  <c:v>2023.0</c:v>
                </c:pt>
                <c:pt idx="6329">
                  <c:v>2023.0</c:v>
                </c:pt>
                <c:pt idx="6330">
                  <c:v>2023.0</c:v>
                </c:pt>
                <c:pt idx="6331">
                  <c:v>2023.0</c:v>
                </c:pt>
                <c:pt idx="6332">
                  <c:v>2024.0</c:v>
                </c:pt>
                <c:pt idx="6333">
                  <c:v>2025.0</c:v>
                </c:pt>
                <c:pt idx="6334">
                  <c:v>2026.0</c:v>
                </c:pt>
                <c:pt idx="6335">
                  <c:v>2027.0</c:v>
                </c:pt>
                <c:pt idx="6336">
                  <c:v>2028.0</c:v>
                </c:pt>
                <c:pt idx="6337">
                  <c:v>2028.0</c:v>
                </c:pt>
                <c:pt idx="6338">
                  <c:v>2029.0</c:v>
                </c:pt>
                <c:pt idx="6339">
                  <c:v>2030.0</c:v>
                </c:pt>
                <c:pt idx="6340">
                  <c:v>2030.0</c:v>
                </c:pt>
                <c:pt idx="6341">
                  <c:v>2030.0</c:v>
                </c:pt>
                <c:pt idx="6342">
                  <c:v>2031.0</c:v>
                </c:pt>
                <c:pt idx="6343">
                  <c:v>2031.0</c:v>
                </c:pt>
                <c:pt idx="6344">
                  <c:v>2031.0</c:v>
                </c:pt>
                <c:pt idx="6345">
                  <c:v>2031.0</c:v>
                </c:pt>
                <c:pt idx="6346">
                  <c:v>2032.0</c:v>
                </c:pt>
                <c:pt idx="6347">
                  <c:v>2033.0</c:v>
                </c:pt>
                <c:pt idx="6348">
                  <c:v>2033.0</c:v>
                </c:pt>
                <c:pt idx="6349">
                  <c:v>2033.0</c:v>
                </c:pt>
                <c:pt idx="6350">
                  <c:v>2033.0</c:v>
                </c:pt>
                <c:pt idx="6351">
                  <c:v>2034.0</c:v>
                </c:pt>
                <c:pt idx="6352">
                  <c:v>2035.0</c:v>
                </c:pt>
                <c:pt idx="6353">
                  <c:v>2036.0</c:v>
                </c:pt>
                <c:pt idx="6354">
                  <c:v>2037.0</c:v>
                </c:pt>
                <c:pt idx="6355">
                  <c:v>2037.0</c:v>
                </c:pt>
                <c:pt idx="6356">
                  <c:v>2037.0</c:v>
                </c:pt>
                <c:pt idx="6357">
                  <c:v>2037.0</c:v>
                </c:pt>
                <c:pt idx="6358">
                  <c:v>2037.0</c:v>
                </c:pt>
                <c:pt idx="6359">
                  <c:v>2037.0</c:v>
                </c:pt>
                <c:pt idx="6360">
                  <c:v>2037.0</c:v>
                </c:pt>
                <c:pt idx="6361">
                  <c:v>2037.0</c:v>
                </c:pt>
                <c:pt idx="6362">
                  <c:v>2037.0</c:v>
                </c:pt>
                <c:pt idx="6363">
                  <c:v>2037.0</c:v>
                </c:pt>
                <c:pt idx="6364">
                  <c:v>2037.0</c:v>
                </c:pt>
                <c:pt idx="6365">
                  <c:v>2037.0</c:v>
                </c:pt>
                <c:pt idx="6366">
                  <c:v>2037.0</c:v>
                </c:pt>
                <c:pt idx="6367">
                  <c:v>2037.0</c:v>
                </c:pt>
                <c:pt idx="6368">
                  <c:v>2037.0</c:v>
                </c:pt>
                <c:pt idx="6369">
                  <c:v>2037.0</c:v>
                </c:pt>
                <c:pt idx="6370">
                  <c:v>2037.0</c:v>
                </c:pt>
                <c:pt idx="6371">
                  <c:v>2038.0</c:v>
                </c:pt>
                <c:pt idx="6372">
                  <c:v>2038.0</c:v>
                </c:pt>
                <c:pt idx="6373">
                  <c:v>2038.0</c:v>
                </c:pt>
                <c:pt idx="6374">
                  <c:v>2038.0</c:v>
                </c:pt>
                <c:pt idx="6375">
                  <c:v>2038.0</c:v>
                </c:pt>
                <c:pt idx="6376">
                  <c:v>2039.0</c:v>
                </c:pt>
                <c:pt idx="6377">
                  <c:v>2039.0</c:v>
                </c:pt>
                <c:pt idx="6378">
                  <c:v>2039.0</c:v>
                </c:pt>
                <c:pt idx="6379">
                  <c:v>2039.0</c:v>
                </c:pt>
                <c:pt idx="6380">
                  <c:v>2039.0</c:v>
                </c:pt>
                <c:pt idx="6381">
                  <c:v>2039.0</c:v>
                </c:pt>
                <c:pt idx="6382">
                  <c:v>2039.0</c:v>
                </c:pt>
                <c:pt idx="6383">
                  <c:v>2039.0</c:v>
                </c:pt>
                <c:pt idx="6384">
                  <c:v>2039.0</c:v>
                </c:pt>
                <c:pt idx="6385">
                  <c:v>2039.0</c:v>
                </c:pt>
                <c:pt idx="6386">
                  <c:v>2039.0</c:v>
                </c:pt>
                <c:pt idx="6387">
                  <c:v>2039.0</c:v>
                </c:pt>
                <c:pt idx="6388">
                  <c:v>2039.0</c:v>
                </c:pt>
                <c:pt idx="6389">
                  <c:v>2039.0</c:v>
                </c:pt>
                <c:pt idx="6390">
                  <c:v>2039.0</c:v>
                </c:pt>
                <c:pt idx="6391">
                  <c:v>2039.0</c:v>
                </c:pt>
                <c:pt idx="6392">
                  <c:v>2039.0</c:v>
                </c:pt>
                <c:pt idx="6393">
                  <c:v>2039.0</c:v>
                </c:pt>
                <c:pt idx="6394">
                  <c:v>2039.0</c:v>
                </c:pt>
                <c:pt idx="6395">
                  <c:v>2039.0</c:v>
                </c:pt>
                <c:pt idx="6396">
                  <c:v>2040.0</c:v>
                </c:pt>
                <c:pt idx="6397">
                  <c:v>2041.0</c:v>
                </c:pt>
                <c:pt idx="6398">
                  <c:v>2042.0</c:v>
                </c:pt>
                <c:pt idx="6399">
                  <c:v>2043.0</c:v>
                </c:pt>
                <c:pt idx="6400">
                  <c:v>2044.0</c:v>
                </c:pt>
                <c:pt idx="6401">
                  <c:v>2045.0</c:v>
                </c:pt>
                <c:pt idx="6402">
                  <c:v>2046.0</c:v>
                </c:pt>
                <c:pt idx="6403">
                  <c:v>2046.0</c:v>
                </c:pt>
                <c:pt idx="6404">
                  <c:v>2047.0</c:v>
                </c:pt>
                <c:pt idx="6405">
                  <c:v>2048.0</c:v>
                </c:pt>
                <c:pt idx="6406">
                  <c:v>2049.0</c:v>
                </c:pt>
                <c:pt idx="6407">
                  <c:v>2049.0</c:v>
                </c:pt>
                <c:pt idx="6408">
                  <c:v>2049.0</c:v>
                </c:pt>
                <c:pt idx="6409">
                  <c:v>2050.0</c:v>
                </c:pt>
                <c:pt idx="6410">
                  <c:v>2050.0</c:v>
                </c:pt>
                <c:pt idx="6411">
                  <c:v>2050.0</c:v>
                </c:pt>
                <c:pt idx="6412">
                  <c:v>2051.0</c:v>
                </c:pt>
                <c:pt idx="6413">
                  <c:v>2051.0</c:v>
                </c:pt>
                <c:pt idx="6414">
                  <c:v>2052.0</c:v>
                </c:pt>
                <c:pt idx="6415">
                  <c:v>2052.0</c:v>
                </c:pt>
                <c:pt idx="6416">
                  <c:v>2052.0</c:v>
                </c:pt>
                <c:pt idx="6417">
                  <c:v>2053.0</c:v>
                </c:pt>
                <c:pt idx="6418">
                  <c:v>2053.0</c:v>
                </c:pt>
                <c:pt idx="6419">
                  <c:v>2053.0</c:v>
                </c:pt>
                <c:pt idx="6420">
                  <c:v>2053.0</c:v>
                </c:pt>
                <c:pt idx="6421">
                  <c:v>2053.0</c:v>
                </c:pt>
                <c:pt idx="6422">
                  <c:v>2053.0</c:v>
                </c:pt>
                <c:pt idx="6423">
                  <c:v>2053.0</c:v>
                </c:pt>
                <c:pt idx="6424">
                  <c:v>2054.0</c:v>
                </c:pt>
                <c:pt idx="6425">
                  <c:v>2055.0</c:v>
                </c:pt>
                <c:pt idx="6426">
                  <c:v>2055.0</c:v>
                </c:pt>
                <c:pt idx="6427">
                  <c:v>2056.0</c:v>
                </c:pt>
                <c:pt idx="6428">
                  <c:v>2057.0</c:v>
                </c:pt>
                <c:pt idx="6429">
                  <c:v>2058.0</c:v>
                </c:pt>
                <c:pt idx="6430">
                  <c:v>2058.0</c:v>
                </c:pt>
                <c:pt idx="6431">
                  <c:v>2058.0</c:v>
                </c:pt>
                <c:pt idx="6432">
                  <c:v>2058.0</c:v>
                </c:pt>
                <c:pt idx="6433">
                  <c:v>2058.0</c:v>
                </c:pt>
                <c:pt idx="6434">
                  <c:v>2058.0</c:v>
                </c:pt>
                <c:pt idx="6435">
                  <c:v>2059.0</c:v>
                </c:pt>
                <c:pt idx="6436">
                  <c:v>2059.0</c:v>
                </c:pt>
                <c:pt idx="6437">
                  <c:v>2059.0</c:v>
                </c:pt>
                <c:pt idx="6438">
                  <c:v>2060.0</c:v>
                </c:pt>
                <c:pt idx="6439">
                  <c:v>2061.0</c:v>
                </c:pt>
                <c:pt idx="6440">
                  <c:v>2062.0</c:v>
                </c:pt>
                <c:pt idx="6441">
                  <c:v>2062.0</c:v>
                </c:pt>
                <c:pt idx="6442">
                  <c:v>2063.0</c:v>
                </c:pt>
                <c:pt idx="6443">
                  <c:v>2064.0</c:v>
                </c:pt>
                <c:pt idx="6444">
                  <c:v>2065.0</c:v>
                </c:pt>
                <c:pt idx="6445">
                  <c:v>2065.0</c:v>
                </c:pt>
                <c:pt idx="6446">
                  <c:v>2066.0</c:v>
                </c:pt>
                <c:pt idx="6447">
                  <c:v>2067.0</c:v>
                </c:pt>
                <c:pt idx="6448">
                  <c:v>2068.0</c:v>
                </c:pt>
                <c:pt idx="6449">
                  <c:v>2069.0</c:v>
                </c:pt>
                <c:pt idx="6450">
                  <c:v>2070.0</c:v>
                </c:pt>
                <c:pt idx="6451">
                  <c:v>2071.0</c:v>
                </c:pt>
                <c:pt idx="6452">
                  <c:v>2072.0</c:v>
                </c:pt>
                <c:pt idx="6453">
                  <c:v>2072.0</c:v>
                </c:pt>
                <c:pt idx="6454">
                  <c:v>2073.0</c:v>
                </c:pt>
                <c:pt idx="6455">
                  <c:v>2073.0</c:v>
                </c:pt>
                <c:pt idx="6456">
                  <c:v>2073.0</c:v>
                </c:pt>
                <c:pt idx="6457">
                  <c:v>2073.0</c:v>
                </c:pt>
                <c:pt idx="6458">
                  <c:v>2074.0</c:v>
                </c:pt>
                <c:pt idx="6459">
                  <c:v>2075.0</c:v>
                </c:pt>
                <c:pt idx="6460">
                  <c:v>2075.0</c:v>
                </c:pt>
                <c:pt idx="6461">
                  <c:v>2075.0</c:v>
                </c:pt>
                <c:pt idx="6462">
                  <c:v>2075.0</c:v>
                </c:pt>
                <c:pt idx="6463">
                  <c:v>2075.0</c:v>
                </c:pt>
                <c:pt idx="6464">
                  <c:v>2075.0</c:v>
                </c:pt>
                <c:pt idx="6465">
                  <c:v>2075.0</c:v>
                </c:pt>
                <c:pt idx="6466">
                  <c:v>2075.0</c:v>
                </c:pt>
                <c:pt idx="6467">
                  <c:v>2075.0</c:v>
                </c:pt>
                <c:pt idx="6468">
                  <c:v>2076.0</c:v>
                </c:pt>
                <c:pt idx="6469">
                  <c:v>2077.0</c:v>
                </c:pt>
                <c:pt idx="6470">
                  <c:v>2078.0</c:v>
                </c:pt>
                <c:pt idx="6471">
                  <c:v>2079.0</c:v>
                </c:pt>
                <c:pt idx="6472">
                  <c:v>2079.0</c:v>
                </c:pt>
                <c:pt idx="6473">
                  <c:v>2079.0</c:v>
                </c:pt>
                <c:pt idx="6474">
                  <c:v>2080.0</c:v>
                </c:pt>
                <c:pt idx="6475">
                  <c:v>2080.0</c:v>
                </c:pt>
                <c:pt idx="6476">
                  <c:v>2080.0</c:v>
                </c:pt>
                <c:pt idx="6477">
                  <c:v>2080.0</c:v>
                </c:pt>
                <c:pt idx="6478">
                  <c:v>2080.0</c:v>
                </c:pt>
                <c:pt idx="6479">
                  <c:v>2081.0</c:v>
                </c:pt>
                <c:pt idx="6480">
                  <c:v>2082.0</c:v>
                </c:pt>
                <c:pt idx="6481">
                  <c:v>2083.0</c:v>
                </c:pt>
                <c:pt idx="6482">
                  <c:v>2083.0</c:v>
                </c:pt>
                <c:pt idx="6483">
                  <c:v>2083.0</c:v>
                </c:pt>
                <c:pt idx="6484">
                  <c:v>2084.0</c:v>
                </c:pt>
                <c:pt idx="6485">
                  <c:v>2084.0</c:v>
                </c:pt>
                <c:pt idx="6486">
                  <c:v>2085.0</c:v>
                </c:pt>
                <c:pt idx="6487">
                  <c:v>2085.0</c:v>
                </c:pt>
                <c:pt idx="6488">
                  <c:v>2085.0</c:v>
                </c:pt>
                <c:pt idx="6489">
                  <c:v>2086.0</c:v>
                </c:pt>
                <c:pt idx="6490">
                  <c:v>2086.0</c:v>
                </c:pt>
                <c:pt idx="6491">
                  <c:v>2087.0</c:v>
                </c:pt>
                <c:pt idx="6492">
                  <c:v>2087.0</c:v>
                </c:pt>
                <c:pt idx="6493">
                  <c:v>2087.0</c:v>
                </c:pt>
                <c:pt idx="6494">
                  <c:v>2087.0</c:v>
                </c:pt>
                <c:pt idx="6495">
                  <c:v>2087.0</c:v>
                </c:pt>
                <c:pt idx="6496">
                  <c:v>2087.0</c:v>
                </c:pt>
                <c:pt idx="6497">
                  <c:v>2087.0</c:v>
                </c:pt>
                <c:pt idx="6498">
                  <c:v>2087.0</c:v>
                </c:pt>
                <c:pt idx="6499">
                  <c:v>2088.0</c:v>
                </c:pt>
                <c:pt idx="6500">
                  <c:v>2089.0</c:v>
                </c:pt>
                <c:pt idx="6501">
                  <c:v>2089.0</c:v>
                </c:pt>
                <c:pt idx="6502">
                  <c:v>2089.0</c:v>
                </c:pt>
                <c:pt idx="6503">
                  <c:v>2089.0</c:v>
                </c:pt>
                <c:pt idx="6504">
                  <c:v>2089.0</c:v>
                </c:pt>
                <c:pt idx="6505">
                  <c:v>2089.0</c:v>
                </c:pt>
                <c:pt idx="6506">
                  <c:v>2089.0</c:v>
                </c:pt>
                <c:pt idx="6507">
                  <c:v>2089.0</c:v>
                </c:pt>
                <c:pt idx="6508">
                  <c:v>2089.0</c:v>
                </c:pt>
                <c:pt idx="6509">
                  <c:v>2089.0</c:v>
                </c:pt>
                <c:pt idx="6510">
                  <c:v>2090.0</c:v>
                </c:pt>
                <c:pt idx="6511">
                  <c:v>2090.0</c:v>
                </c:pt>
                <c:pt idx="6512">
                  <c:v>2090.0</c:v>
                </c:pt>
                <c:pt idx="6513">
                  <c:v>2090.0</c:v>
                </c:pt>
                <c:pt idx="6514">
                  <c:v>2091.0</c:v>
                </c:pt>
                <c:pt idx="6515">
                  <c:v>2092.0</c:v>
                </c:pt>
                <c:pt idx="6516">
                  <c:v>2093.0</c:v>
                </c:pt>
                <c:pt idx="6517">
                  <c:v>2093.0</c:v>
                </c:pt>
                <c:pt idx="6518">
                  <c:v>2093.0</c:v>
                </c:pt>
                <c:pt idx="6519">
                  <c:v>2093.0</c:v>
                </c:pt>
                <c:pt idx="6520">
                  <c:v>2093.0</c:v>
                </c:pt>
                <c:pt idx="6521">
                  <c:v>2093.0</c:v>
                </c:pt>
                <c:pt idx="6522">
                  <c:v>2093.0</c:v>
                </c:pt>
                <c:pt idx="6523">
                  <c:v>2093.0</c:v>
                </c:pt>
                <c:pt idx="6524">
                  <c:v>2094.0</c:v>
                </c:pt>
                <c:pt idx="6525">
                  <c:v>2095.0</c:v>
                </c:pt>
                <c:pt idx="6526">
                  <c:v>2095.0</c:v>
                </c:pt>
                <c:pt idx="6527">
                  <c:v>2096.0</c:v>
                </c:pt>
                <c:pt idx="6528">
                  <c:v>2097.0</c:v>
                </c:pt>
                <c:pt idx="6529">
                  <c:v>2098.0</c:v>
                </c:pt>
                <c:pt idx="6530">
                  <c:v>2098.0</c:v>
                </c:pt>
                <c:pt idx="6531">
                  <c:v>2098.0</c:v>
                </c:pt>
                <c:pt idx="6532">
                  <c:v>2098.0</c:v>
                </c:pt>
                <c:pt idx="6533">
                  <c:v>2098.0</c:v>
                </c:pt>
                <c:pt idx="6534">
                  <c:v>2099.0</c:v>
                </c:pt>
                <c:pt idx="6535">
                  <c:v>2099.0</c:v>
                </c:pt>
                <c:pt idx="6536">
                  <c:v>2099.0</c:v>
                </c:pt>
                <c:pt idx="6537">
                  <c:v>2099.0</c:v>
                </c:pt>
                <c:pt idx="6538">
                  <c:v>2099.0</c:v>
                </c:pt>
                <c:pt idx="6539">
                  <c:v>2099.0</c:v>
                </c:pt>
                <c:pt idx="6540">
                  <c:v>2099.0</c:v>
                </c:pt>
                <c:pt idx="6541">
                  <c:v>2099.0</c:v>
                </c:pt>
                <c:pt idx="6542">
                  <c:v>2099.0</c:v>
                </c:pt>
                <c:pt idx="6543">
                  <c:v>2099.0</c:v>
                </c:pt>
                <c:pt idx="6544">
                  <c:v>2099.0</c:v>
                </c:pt>
                <c:pt idx="6545">
                  <c:v>2099.0</c:v>
                </c:pt>
                <c:pt idx="6546">
                  <c:v>2099.0</c:v>
                </c:pt>
                <c:pt idx="6547">
                  <c:v>2099.0</c:v>
                </c:pt>
                <c:pt idx="6548">
                  <c:v>2099.0</c:v>
                </c:pt>
                <c:pt idx="6549">
                  <c:v>2099.0</c:v>
                </c:pt>
                <c:pt idx="6550">
                  <c:v>2100.0</c:v>
                </c:pt>
                <c:pt idx="6551">
                  <c:v>2101.0</c:v>
                </c:pt>
                <c:pt idx="6552">
                  <c:v>2101.0</c:v>
                </c:pt>
                <c:pt idx="6553">
                  <c:v>2101.0</c:v>
                </c:pt>
                <c:pt idx="6554">
                  <c:v>2101.0</c:v>
                </c:pt>
                <c:pt idx="6555">
                  <c:v>2101.0</c:v>
                </c:pt>
                <c:pt idx="6556">
                  <c:v>2101.0</c:v>
                </c:pt>
                <c:pt idx="6557">
                  <c:v>2101.0</c:v>
                </c:pt>
                <c:pt idx="6558">
                  <c:v>2102.0</c:v>
                </c:pt>
                <c:pt idx="6559">
                  <c:v>2103.0</c:v>
                </c:pt>
                <c:pt idx="6560">
                  <c:v>2103.0</c:v>
                </c:pt>
                <c:pt idx="6561">
                  <c:v>2103.0</c:v>
                </c:pt>
                <c:pt idx="6562">
                  <c:v>2103.0</c:v>
                </c:pt>
                <c:pt idx="6563">
                  <c:v>2103.0</c:v>
                </c:pt>
                <c:pt idx="6564">
                  <c:v>2103.0</c:v>
                </c:pt>
                <c:pt idx="6565">
                  <c:v>2103.0</c:v>
                </c:pt>
                <c:pt idx="6566">
                  <c:v>2104.0</c:v>
                </c:pt>
                <c:pt idx="6567">
                  <c:v>2104.0</c:v>
                </c:pt>
                <c:pt idx="6568">
                  <c:v>2104.0</c:v>
                </c:pt>
                <c:pt idx="6569">
                  <c:v>2105.0</c:v>
                </c:pt>
                <c:pt idx="6570">
                  <c:v>2105.0</c:v>
                </c:pt>
                <c:pt idx="6571">
                  <c:v>2105.0</c:v>
                </c:pt>
                <c:pt idx="6572">
                  <c:v>2105.0</c:v>
                </c:pt>
                <c:pt idx="6573">
                  <c:v>2105.0</c:v>
                </c:pt>
                <c:pt idx="6574">
                  <c:v>2105.0</c:v>
                </c:pt>
                <c:pt idx="6575">
                  <c:v>2105.0</c:v>
                </c:pt>
                <c:pt idx="6576">
                  <c:v>2105.0</c:v>
                </c:pt>
                <c:pt idx="6577">
                  <c:v>2106.0</c:v>
                </c:pt>
                <c:pt idx="6578">
                  <c:v>2106.0</c:v>
                </c:pt>
                <c:pt idx="6579">
                  <c:v>2106.0</c:v>
                </c:pt>
                <c:pt idx="6580">
                  <c:v>2106.0</c:v>
                </c:pt>
                <c:pt idx="6581">
                  <c:v>2106.0</c:v>
                </c:pt>
                <c:pt idx="6582">
                  <c:v>2106.0</c:v>
                </c:pt>
                <c:pt idx="6583">
                  <c:v>2106.0</c:v>
                </c:pt>
                <c:pt idx="6584">
                  <c:v>2106.0</c:v>
                </c:pt>
                <c:pt idx="6585">
                  <c:v>2106.0</c:v>
                </c:pt>
                <c:pt idx="6586">
                  <c:v>2106.0</c:v>
                </c:pt>
                <c:pt idx="6587">
                  <c:v>2106.0</c:v>
                </c:pt>
                <c:pt idx="6588">
                  <c:v>2106.0</c:v>
                </c:pt>
                <c:pt idx="6589">
                  <c:v>2106.0</c:v>
                </c:pt>
                <c:pt idx="6590">
                  <c:v>2106.0</c:v>
                </c:pt>
                <c:pt idx="6591">
                  <c:v>2106.0</c:v>
                </c:pt>
                <c:pt idx="6592">
                  <c:v>2106.0</c:v>
                </c:pt>
                <c:pt idx="6593">
                  <c:v>2106.0</c:v>
                </c:pt>
                <c:pt idx="6594">
                  <c:v>2106.0</c:v>
                </c:pt>
                <c:pt idx="6595">
                  <c:v>2106.0</c:v>
                </c:pt>
                <c:pt idx="6596">
                  <c:v>2106.0</c:v>
                </c:pt>
                <c:pt idx="6597">
                  <c:v>2106.0</c:v>
                </c:pt>
                <c:pt idx="6598">
                  <c:v>2106.0</c:v>
                </c:pt>
                <c:pt idx="6599">
                  <c:v>2106.0</c:v>
                </c:pt>
                <c:pt idx="6600">
                  <c:v>2106.0</c:v>
                </c:pt>
                <c:pt idx="6601">
                  <c:v>2106.0</c:v>
                </c:pt>
                <c:pt idx="6602">
                  <c:v>2106.0</c:v>
                </c:pt>
                <c:pt idx="6603">
                  <c:v>2107.0</c:v>
                </c:pt>
                <c:pt idx="6604">
                  <c:v>2107.0</c:v>
                </c:pt>
                <c:pt idx="6605">
                  <c:v>2108.0</c:v>
                </c:pt>
                <c:pt idx="6606">
                  <c:v>2109.0</c:v>
                </c:pt>
                <c:pt idx="6607">
                  <c:v>2109.0</c:v>
                </c:pt>
                <c:pt idx="6608">
                  <c:v>2109.0</c:v>
                </c:pt>
                <c:pt idx="6609">
                  <c:v>2109.0</c:v>
                </c:pt>
                <c:pt idx="6610">
                  <c:v>2109.0</c:v>
                </c:pt>
                <c:pt idx="6611">
                  <c:v>2110.0</c:v>
                </c:pt>
                <c:pt idx="6612">
                  <c:v>2110.0</c:v>
                </c:pt>
                <c:pt idx="6613">
                  <c:v>2111.0</c:v>
                </c:pt>
                <c:pt idx="6614">
                  <c:v>2112.0</c:v>
                </c:pt>
                <c:pt idx="6615">
                  <c:v>2113.0</c:v>
                </c:pt>
                <c:pt idx="6616">
                  <c:v>2113.0</c:v>
                </c:pt>
                <c:pt idx="6617">
                  <c:v>2113.0</c:v>
                </c:pt>
                <c:pt idx="6618">
                  <c:v>2114.0</c:v>
                </c:pt>
                <c:pt idx="6619">
                  <c:v>2114.0</c:v>
                </c:pt>
                <c:pt idx="6620">
                  <c:v>2114.0</c:v>
                </c:pt>
                <c:pt idx="6621">
                  <c:v>2114.0</c:v>
                </c:pt>
                <c:pt idx="6622">
                  <c:v>2114.0</c:v>
                </c:pt>
                <c:pt idx="6623">
                  <c:v>2114.0</c:v>
                </c:pt>
                <c:pt idx="6624">
                  <c:v>2115.0</c:v>
                </c:pt>
                <c:pt idx="6625">
                  <c:v>2115.0</c:v>
                </c:pt>
                <c:pt idx="6626">
                  <c:v>2115.0</c:v>
                </c:pt>
                <c:pt idx="6627">
                  <c:v>2115.0</c:v>
                </c:pt>
                <c:pt idx="6628">
                  <c:v>2116.0</c:v>
                </c:pt>
                <c:pt idx="6629">
                  <c:v>2117.0</c:v>
                </c:pt>
                <c:pt idx="6630">
                  <c:v>2118.0</c:v>
                </c:pt>
                <c:pt idx="6631">
                  <c:v>2118.0</c:v>
                </c:pt>
                <c:pt idx="6632">
                  <c:v>2119.0</c:v>
                </c:pt>
                <c:pt idx="6633">
                  <c:v>2120.0</c:v>
                </c:pt>
                <c:pt idx="6634">
                  <c:v>2120.0</c:v>
                </c:pt>
                <c:pt idx="6635">
                  <c:v>2120.0</c:v>
                </c:pt>
                <c:pt idx="6636">
                  <c:v>2121.0</c:v>
                </c:pt>
                <c:pt idx="6637">
                  <c:v>2122.0</c:v>
                </c:pt>
                <c:pt idx="6638">
                  <c:v>2122.0</c:v>
                </c:pt>
                <c:pt idx="6639">
                  <c:v>2122.0</c:v>
                </c:pt>
                <c:pt idx="6640">
                  <c:v>2123.0</c:v>
                </c:pt>
                <c:pt idx="6641">
                  <c:v>2123.0</c:v>
                </c:pt>
                <c:pt idx="6642">
                  <c:v>2123.0</c:v>
                </c:pt>
                <c:pt idx="6643">
                  <c:v>2124.0</c:v>
                </c:pt>
                <c:pt idx="6644">
                  <c:v>2124.0</c:v>
                </c:pt>
                <c:pt idx="6645">
                  <c:v>2125.0</c:v>
                </c:pt>
                <c:pt idx="6646">
                  <c:v>2126.0</c:v>
                </c:pt>
                <c:pt idx="6647">
                  <c:v>2126.0</c:v>
                </c:pt>
                <c:pt idx="6648">
                  <c:v>2127.0</c:v>
                </c:pt>
                <c:pt idx="6649">
                  <c:v>2127.0</c:v>
                </c:pt>
                <c:pt idx="6650">
                  <c:v>2127.0</c:v>
                </c:pt>
                <c:pt idx="6651">
                  <c:v>2127.0</c:v>
                </c:pt>
                <c:pt idx="6652">
                  <c:v>2127.0</c:v>
                </c:pt>
                <c:pt idx="6653">
                  <c:v>2127.0</c:v>
                </c:pt>
                <c:pt idx="6654">
                  <c:v>2128.0</c:v>
                </c:pt>
                <c:pt idx="6655">
                  <c:v>2128.0</c:v>
                </c:pt>
                <c:pt idx="6656">
                  <c:v>2128.0</c:v>
                </c:pt>
                <c:pt idx="6657">
                  <c:v>2128.0</c:v>
                </c:pt>
                <c:pt idx="6658">
                  <c:v>2128.0</c:v>
                </c:pt>
                <c:pt idx="6659">
                  <c:v>2129.0</c:v>
                </c:pt>
                <c:pt idx="6660">
                  <c:v>2130.0</c:v>
                </c:pt>
                <c:pt idx="6661">
                  <c:v>2131.0</c:v>
                </c:pt>
                <c:pt idx="6662">
                  <c:v>2131.0</c:v>
                </c:pt>
                <c:pt idx="6663">
                  <c:v>2132.0</c:v>
                </c:pt>
                <c:pt idx="6664">
                  <c:v>2132.0</c:v>
                </c:pt>
                <c:pt idx="6665">
                  <c:v>2132.0</c:v>
                </c:pt>
                <c:pt idx="6666">
                  <c:v>2132.0</c:v>
                </c:pt>
                <c:pt idx="6667">
                  <c:v>2133.0</c:v>
                </c:pt>
                <c:pt idx="6668">
                  <c:v>2134.0</c:v>
                </c:pt>
                <c:pt idx="6669">
                  <c:v>2135.0</c:v>
                </c:pt>
                <c:pt idx="6670">
                  <c:v>2136.0</c:v>
                </c:pt>
                <c:pt idx="6671">
                  <c:v>2137.0</c:v>
                </c:pt>
                <c:pt idx="6672">
                  <c:v>2138.0</c:v>
                </c:pt>
                <c:pt idx="6673">
                  <c:v>2138.0</c:v>
                </c:pt>
                <c:pt idx="6674">
                  <c:v>2139.0</c:v>
                </c:pt>
                <c:pt idx="6675">
                  <c:v>2139.0</c:v>
                </c:pt>
                <c:pt idx="6676">
                  <c:v>2140.0</c:v>
                </c:pt>
                <c:pt idx="6677">
                  <c:v>2140.0</c:v>
                </c:pt>
                <c:pt idx="6678">
                  <c:v>2140.0</c:v>
                </c:pt>
                <c:pt idx="6679">
                  <c:v>2141.0</c:v>
                </c:pt>
                <c:pt idx="6680">
                  <c:v>2142.0</c:v>
                </c:pt>
                <c:pt idx="6681">
                  <c:v>2143.0</c:v>
                </c:pt>
                <c:pt idx="6682">
                  <c:v>2144.0</c:v>
                </c:pt>
                <c:pt idx="6683">
                  <c:v>2144.0</c:v>
                </c:pt>
                <c:pt idx="6684">
                  <c:v>2145.0</c:v>
                </c:pt>
                <c:pt idx="6685">
                  <c:v>2146.0</c:v>
                </c:pt>
                <c:pt idx="6686">
                  <c:v>2147.0</c:v>
                </c:pt>
                <c:pt idx="6687">
                  <c:v>2147.0</c:v>
                </c:pt>
                <c:pt idx="6688">
                  <c:v>2148.0</c:v>
                </c:pt>
                <c:pt idx="6689">
                  <c:v>2149.0</c:v>
                </c:pt>
                <c:pt idx="6690">
                  <c:v>2150.0</c:v>
                </c:pt>
                <c:pt idx="6691">
                  <c:v>2151.0</c:v>
                </c:pt>
                <c:pt idx="6692">
                  <c:v>2151.0</c:v>
                </c:pt>
                <c:pt idx="6693">
                  <c:v>2151.0</c:v>
                </c:pt>
                <c:pt idx="6694">
                  <c:v>2151.0</c:v>
                </c:pt>
                <c:pt idx="6695">
                  <c:v>2151.0</c:v>
                </c:pt>
                <c:pt idx="6696">
                  <c:v>2151.0</c:v>
                </c:pt>
                <c:pt idx="6697">
                  <c:v>2151.0</c:v>
                </c:pt>
                <c:pt idx="6698">
                  <c:v>2152.0</c:v>
                </c:pt>
                <c:pt idx="6699">
                  <c:v>2152.0</c:v>
                </c:pt>
                <c:pt idx="6700">
                  <c:v>2152.0</c:v>
                </c:pt>
                <c:pt idx="6701">
                  <c:v>2152.0</c:v>
                </c:pt>
                <c:pt idx="6702">
                  <c:v>2153.0</c:v>
                </c:pt>
                <c:pt idx="6703">
                  <c:v>2154.0</c:v>
                </c:pt>
                <c:pt idx="6704">
                  <c:v>2155.0</c:v>
                </c:pt>
                <c:pt idx="6705">
                  <c:v>2155.0</c:v>
                </c:pt>
                <c:pt idx="6706">
                  <c:v>2155.0</c:v>
                </c:pt>
                <c:pt idx="6707">
                  <c:v>2155.0</c:v>
                </c:pt>
                <c:pt idx="6708">
                  <c:v>2155.0</c:v>
                </c:pt>
                <c:pt idx="6709">
                  <c:v>2155.0</c:v>
                </c:pt>
                <c:pt idx="6710">
                  <c:v>2156.0</c:v>
                </c:pt>
                <c:pt idx="6711">
                  <c:v>2157.0</c:v>
                </c:pt>
                <c:pt idx="6712">
                  <c:v>2157.0</c:v>
                </c:pt>
                <c:pt idx="6713">
                  <c:v>2157.0</c:v>
                </c:pt>
                <c:pt idx="6714">
                  <c:v>2157.0</c:v>
                </c:pt>
                <c:pt idx="6715">
                  <c:v>2157.0</c:v>
                </c:pt>
                <c:pt idx="6716">
                  <c:v>2157.0</c:v>
                </c:pt>
                <c:pt idx="6717">
                  <c:v>2157.0</c:v>
                </c:pt>
                <c:pt idx="6718">
                  <c:v>2157.0</c:v>
                </c:pt>
                <c:pt idx="6719">
                  <c:v>2158.0</c:v>
                </c:pt>
                <c:pt idx="6720">
                  <c:v>2159.0</c:v>
                </c:pt>
                <c:pt idx="6721">
                  <c:v>2159.0</c:v>
                </c:pt>
                <c:pt idx="6722">
                  <c:v>2160.0</c:v>
                </c:pt>
                <c:pt idx="6723">
                  <c:v>2160.0</c:v>
                </c:pt>
                <c:pt idx="6724">
                  <c:v>2161.0</c:v>
                </c:pt>
                <c:pt idx="6725">
                  <c:v>2161.0</c:v>
                </c:pt>
                <c:pt idx="6726">
                  <c:v>2161.0</c:v>
                </c:pt>
                <c:pt idx="6727">
                  <c:v>2161.0</c:v>
                </c:pt>
                <c:pt idx="6728">
                  <c:v>2162.0</c:v>
                </c:pt>
                <c:pt idx="6729">
                  <c:v>2162.0</c:v>
                </c:pt>
                <c:pt idx="6730">
                  <c:v>2162.0</c:v>
                </c:pt>
                <c:pt idx="6731">
                  <c:v>2162.0</c:v>
                </c:pt>
                <c:pt idx="6732">
                  <c:v>2162.0</c:v>
                </c:pt>
                <c:pt idx="6733">
                  <c:v>2163.0</c:v>
                </c:pt>
                <c:pt idx="6734">
                  <c:v>2163.0</c:v>
                </c:pt>
                <c:pt idx="6735">
                  <c:v>2163.0</c:v>
                </c:pt>
                <c:pt idx="6736">
                  <c:v>2163.0</c:v>
                </c:pt>
                <c:pt idx="6737">
                  <c:v>2163.0</c:v>
                </c:pt>
                <c:pt idx="6738">
                  <c:v>2163.0</c:v>
                </c:pt>
                <c:pt idx="6739">
                  <c:v>2163.0</c:v>
                </c:pt>
                <c:pt idx="6740">
                  <c:v>2163.0</c:v>
                </c:pt>
                <c:pt idx="6741">
                  <c:v>2163.0</c:v>
                </c:pt>
                <c:pt idx="6742">
                  <c:v>2163.0</c:v>
                </c:pt>
                <c:pt idx="6743">
                  <c:v>2164.0</c:v>
                </c:pt>
                <c:pt idx="6744">
                  <c:v>2164.0</c:v>
                </c:pt>
                <c:pt idx="6745">
                  <c:v>2164.0</c:v>
                </c:pt>
                <c:pt idx="6746">
                  <c:v>2165.0</c:v>
                </c:pt>
                <c:pt idx="6747">
                  <c:v>2166.0</c:v>
                </c:pt>
                <c:pt idx="6748">
                  <c:v>2167.0</c:v>
                </c:pt>
                <c:pt idx="6749">
                  <c:v>2167.0</c:v>
                </c:pt>
                <c:pt idx="6750">
                  <c:v>2168.0</c:v>
                </c:pt>
                <c:pt idx="6751">
                  <c:v>2168.0</c:v>
                </c:pt>
                <c:pt idx="6752">
                  <c:v>2168.0</c:v>
                </c:pt>
                <c:pt idx="6753">
                  <c:v>2168.0</c:v>
                </c:pt>
                <c:pt idx="6754">
                  <c:v>2169.0</c:v>
                </c:pt>
                <c:pt idx="6755">
                  <c:v>2169.0</c:v>
                </c:pt>
                <c:pt idx="6756">
                  <c:v>2169.0</c:v>
                </c:pt>
                <c:pt idx="6757">
                  <c:v>2169.0</c:v>
                </c:pt>
                <c:pt idx="6758">
                  <c:v>2169.0</c:v>
                </c:pt>
                <c:pt idx="6759">
                  <c:v>2169.0</c:v>
                </c:pt>
                <c:pt idx="6760">
                  <c:v>2169.0</c:v>
                </c:pt>
                <c:pt idx="6761">
                  <c:v>2169.0</c:v>
                </c:pt>
                <c:pt idx="6762">
                  <c:v>2170.0</c:v>
                </c:pt>
                <c:pt idx="6763">
                  <c:v>2171.0</c:v>
                </c:pt>
                <c:pt idx="6764">
                  <c:v>2171.0</c:v>
                </c:pt>
                <c:pt idx="6765">
                  <c:v>2171.0</c:v>
                </c:pt>
                <c:pt idx="6766">
                  <c:v>2171.0</c:v>
                </c:pt>
                <c:pt idx="6767">
                  <c:v>2171.0</c:v>
                </c:pt>
                <c:pt idx="6768">
                  <c:v>2171.0</c:v>
                </c:pt>
                <c:pt idx="6769">
                  <c:v>2171.0</c:v>
                </c:pt>
                <c:pt idx="6770">
                  <c:v>2171.0</c:v>
                </c:pt>
                <c:pt idx="6771">
                  <c:v>2171.0</c:v>
                </c:pt>
                <c:pt idx="6772">
                  <c:v>2171.0</c:v>
                </c:pt>
                <c:pt idx="6773">
                  <c:v>2171.0</c:v>
                </c:pt>
                <c:pt idx="6774">
                  <c:v>2171.0</c:v>
                </c:pt>
                <c:pt idx="6775">
                  <c:v>2171.0</c:v>
                </c:pt>
                <c:pt idx="6776">
                  <c:v>2171.0</c:v>
                </c:pt>
                <c:pt idx="6777">
                  <c:v>2171.0</c:v>
                </c:pt>
                <c:pt idx="6778">
                  <c:v>2171.0</c:v>
                </c:pt>
                <c:pt idx="6779">
                  <c:v>2171.0</c:v>
                </c:pt>
                <c:pt idx="6780">
                  <c:v>2171.0</c:v>
                </c:pt>
                <c:pt idx="6781">
                  <c:v>2171.0</c:v>
                </c:pt>
                <c:pt idx="6782">
                  <c:v>2171.0</c:v>
                </c:pt>
                <c:pt idx="6783">
                  <c:v>2171.0</c:v>
                </c:pt>
                <c:pt idx="6784">
                  <c:v>2172.0</c:v>
                </c:pt>
                <c:pt idx="6785">
                  <c:v>2172.0</c:v>
                </c:pt>
                <c:pt idx="6786">
                  <c:v>2173.0</c:v>
                </c:pt>
                <c:pt idx="6787">
                  <c:v>2173.0</c:v>
                </c:pt>
                <c:pt idx="6788">
                  <c:v>2173.0</c:v>
                </c:pt>
                <c:pt idx="6789">
                  <c:v>2173.0</c:v>
                </c:pt>
                <c:pt idx="6790">
                  <c:v>2173.0</c:v>
                </c:pt>
                <c:pt idx="6791">
                  <c:v>2174.0</c:v>
                </c:pt>
                <c:pt idx="6792">
                  <c:v>2174.0</c:v>
                </c:pt>
                <c:pt idx="6793">
                  <c:v>2174.0</c:v>
                </c:pt>
                <c:pt idx="6794">
                  <c:v>2175.0</c:v>
                </c:pt>
                <c:pt idx="6795">
                  <c:v>2175.0</c:v>
                </c:pt>
                <c:pt idx="6796">
                  <c:v>2176.0</c:v>
                </c:pt>
                <c:pt idx="6797">
                  <c:v>2176.0</c:v>
                </c:pt>
                <c:pt idx="6798">
                  <c:v>2177.0</c:v>
                </c:pt>
                <c:pt idx="6799">
                  <c:v>2178.0</c:v>
                </c:pt>
                <c:pt idx="6800">
                  <c:v>2179.0</c:v>
                </c:pt>
                <c:pt idx="6801">
                  <c:v>2180.0</c:v>
                </c:pt>
                <c:pt idx="6802">
                  <c:v>2181.0</c:v>
                </c:pt>
                <c:pt idx="6803">
                  <c:v>2182.0</c:v>
                </c:pt>
                <c:pt idx="6804">
                  <c:v>2182.0</c:v>
                </c:pt>
                <c:pt idx="6805">
                  <c:v>2182.0</c:v>
                </c:pt>
                <c:pt idx="6806">
                  <c:v>2183.0</c:v>
                </c:pt>
                <c:pt idx="6807">
                  <c:v>2183.0</c:v>
                </c:pt>
                <c:pt idx="6808">
                  <c:v>2184.0</c:v>
                </c:pt>
                <c:pt idx="6809">
                  <c:v>2184.0</c:v>
                </c:pt>
                <c:pt idx="6810">
                  <c:v>2185.0</c:v>
                </c:pt>
                <c:pt idx="6811">
                  <c:v>2185.0</c:v>
                </c:pt>
                <c:pt idx="6812">
                  <c:v>2185.0</c:v>
                </c:pt>
                <c:pt idx="6813">
                  <c:v>2186.0</c:v>
                </c:pt>
                <c:pt idx="6814">
                  <c:v>2186.0</c:v>
                </c:pt>
                <c:pt idx="6815">
                  <c:v>2186.0</c:v>
                </c:pt>
                <c:pt idx="6816">
                  <c:v>2186.0</c:v>
                </c:pt>
                <c:pt idx="6817">
                  <c:v>2186.0</c:v>
                </c:pt>
                <c:pt idx="6818">
                  <c:v>2187.0</c:v>
                </c:pt>
                <c:pt idx="6819">
                  <c:v>2188.0</c:v>
                </c:pt>
                <c:pt idx="6820">
                  <c:v>2189.0</c:v>
                </c:pt>
                <c:pt idx="6821">
                  <c:v>2189.0</c:v>
                </c:pt>
                <c:pt idx="6822">
                  <c:v>2189.0</c:v>
                </c:pt>
                <c:pt idx="6823">
                  <c:v>2189.0</c:v>
                </c:pt>
                <c:pt idx="6824">
                  <c:v>2189.0</c:v>
                </c:pt>
                <c:pt idx="6825">
                  <c:v>2189.0</c:v>
                </c:pt>
                <c:pt idx="6826">
                  <c:v>2190.0</c:v>
                </c:pt>
                <c:pt idx="6827">
                  <c:v>2190.0</c:v>
                </c:pt>
                <c:pt idx="6828">
                  <c:v>2190.0</c:v>
                </c:pt>
                <c:pt idx="6829">
                  <c:v>2190.0</c:v>
                </c:pt>
                <c:pt idx="6830">
                  <c:v>2191.0</c:v>
                </c:pt>
                <c:pt idx="6831">
                  <c:v>2192.0</c:v>
                </c:pt>
                <c:pt idx="6832">
                  <c:v>2192.0</c:v>
                </c:pt>
                <c:pt idx="6833">
                  <c:v>2192.0</c:v>
                </c:pt>
                <c:pt idx="6834">
                  <c:v>2192.0</c:v>
                </c:pt>
                <c:pt idx="6835">
                  <c:v>2192.0</c:v>
                </c:pt>
                <c:pt idx="6836">
                  <c:v>2192.0</c:v>
                </c:pt>
                <c:pt idx="6837">
                  <c:v>2192.0</c:v>
                </c:pt>
                <c:pt idx="6838">
                  <c:v>2192.0</c:v>
                </c:pt>
                <c:pt idx="6839">
                  <c:v>2192.0</c:v>
                </c:pt>
                <c:pt idx="6840">
                  <c:v>2193.0</c:v>
                </c:pt>
                <c:pt idx="6841">
                  <c:v>2194.0</c:v>
                </c:pt>
                <c:pt idx="6842">
                  <c:v>2194.0</c:v>
                </c:pt>
                <c:pt idx="6843">
                  <c:v>2194.0</c:v>
                </c:pt>
                <c:pt idx="6844">
                  <c:v>2195.0</c:v>
                </c:pt>
                <c:pt idx="6845">
                  <c:v>2195.0</c:v>
                </c:pt>
                <c:pt idx="6846">
                  <c:v>2196.0</c:v>
                </c:pt>
                <c:pt idx="6847">
                  <c:v>2196.0</c:v>
                </c:pt>
                <c:pt idx="6848">
                  <c:v>2196.0</c:v>
                </c:pt>
                <c:pt idx="6849">
                  <c:v>2196.0</c:v>
                </c:pt>
                <c:pt idx="6850">
                  <c:v>2196.0</c:v>
                </c:pt>
                <c:pt idx="6851">
                  <c:v>2196.0</c:v>
                </c:pt>
                <c:pt idx="6852">
                  <c:v>2196.0</c:v>
                </c:pt>
                <c:pt idx="6853">
                  <c:v>2196.0</c:v>
                </c:pt>
                <c:pt idx="6854">
                  <c:v>2196.0</c:v>
                </c:pt>
                <c:pt idx="6855">
                  <c:v>2197.0</c:v>
                </c:pt>
                <c:pt idx="6856">
                  <c:v>2198.0</c:v>
                </c:pt>
                <c:pt idx="6857">
                  <c:v>2198.0</c:v>
                </c:pt>
                <c:pt idx="6858">
                  <c:v>2198.0</c:v>
                </c:pt>
                <c:pt idx="6859">
                  <c:v>2199.0</c:v>
                </c:pt>
                <c:pt idx="6860">
                  <c:v>2200.0</c:v>
                </c:pt>
                <c:pt idx="6861">
                  <c:v>2201.0</c:v>
                </c:pt>
                <c:pt idx="6862">
                  <c:v>2202.0</c:v>
                </c:pt>
                <c:pt idx="6863">
                  <c:v>2202.0</c:v>
                </c:pt>
                <c:pt idx="6864">
                  <c:v>2203.0</c:v>
                </c:pt>
                <c:pt idx="6865">
                  <c:v>2203.0</c:v>
                </c:pt>
                <c:pt idx="6866">
                  <c:v>2204.0</c:v>
                </c:pt>
                <c:pt idx="6867">
                  <c:v>2204.0</c:v>
                </c:pt>
                <c:pt idx="6868">
                  <c:v>2205.0</c:v>
                </c:pt>
                <c:pt idx="6869">
                  <c:v>2205.0</c:v>
                </c:pt>
                <c:pt idx="6870">
                  <c:v>2206.0</c:v>
                </c:pt>
                <c:pt idx="6871">
                  <c:v>2207.0</c:v>
                </c:pt>
                <c:pt idx="6872">
                  <c:v>2207.0</c:v>
                </c:pt>
                <c:pt idx="6873">
                  <c:v>2208.0</c:v>
                </c:pt>
                <c:pt idx="6874">
                  <c:v>2209.0</c:v>
                </c:pt>
                <c:pt idx="6875">
                  <c:v>2210.0</c:v>
                </c:pt>
                <c:pt idx="6876">
                  <c:v>2210.0</c:v>
                </c:pt>
                <c:pt idx="6877">
                  <c:v>2211.0</c:v>
                </c:pt>
                <c:pt idx="6878">
                  <c:v>2212.0</c:v>
                </c:pt>
                <c:pt idx="6879">
                  <c:v>2212.0</c:v>
                </c:pt>
                <c:pt idx="6880">
                  <c:v>2213.0</c:v>
                </c:pt>
                <c:pt idx="6881">
                  <c:v>2214.0</c:v>
                </c:pt>
                <c:pt idx="6882">
                  <c:v>2214.0</c:v>
                </c:pt>
                <c:pt idx="6883">
                  <c:v>2215.0</c:v>
                </c:pt>
                <c:pt idx="6884">
                  <c:v>2216.0</c:v>
                </c:pt>
                <c:pt idx="6885">
                  <c:v>2217.0</c:v>
                </c:pt>
                <c:pt idx="6886">
                  <c:v>2217.0</c:v>
                </c:pt>
                <c:pt idx="6887">
                  <c:v>2218.0</c:v>
                </c:pt>
                <c:pt idx="6888">
                  <c:v>2219.0</c:v>
                </c:pt>
                <c:pt idx="6889">
                  <c:v>2219.0</c:v>
                </c:pt>
                <c:pt idx="6890">
                  <c:v>2219.0</c:v>
                </c:pt>
                <c:pt idx="6891">
                  <c:v>2219.0</c:v>
                </c:pt>
                <c:pt idx="6892">
                  <c:v>2220.0</c:v>
                </c:pt>
                <c:pt idx="6893">
                  <c:v>2221.0</c:v>
                </c:pt>
                <c:pt idx="6894">
                  <c:v>2222.0</c:v>
                </c:pt>
                <c:pt idx="6895">
                  <c:v>2223.0</c:v>
                </c:pt>
                <c:pt idx="6896">
                  <c:v>2224.0</c:v>
                </c:pt>
                <c:pt idx="6897">
                  <c:v>2225.0</c:v>
                </c:pt>
                <c:pt idx="6898">
                  <c:v>2225.0</c:v>
                </c:pt>
                <c:pt idx="6899">
                  <c:v>2226.0</c:v>
                </c:pt>
                <c:pt idx="6900">
                  <c:v>2226.0</c:v>
                </c:pt>
                <c:pt idx="6901">
                  <c:v>2227.0</c:v>
                </c:pt>
                <c:pt idx="6902">
                  <c:v>2228.0</c:v>
                </c:pt>
                <c:pt idx="6903">
                  <c:v>2229.0</c:v>
                </c:pt>
                <c:pt idx="6904">
                  <c:v>2230.0</c:v>
                </c:pt>
                <c:pt idx="6905">
                  <c:v>2231.0</c:v>
                </c:pt>
                <c:pt idx="6906">
                  <c:v>2232.0</c:v>
                </c:pt>
                <c:pt idx="6907">
                  <c:v>2233.0</c:v>
                </c:pt>
                <c:pt idx="6908">
                  <c:v>2234.0</c:v>
                </c:pt>
                <c:pt idx="6909">
                  <c:v>2234.0</c:v>
                </c:pt>
                <c:pt idx="6910">
                  <c:v>2234.0</c:v>
                </c:pt>
                <c:pt idx="6911">
                  <c:v>2234.0</c:v>
                </c:pt>
                <c:pt idx="6912">
                  <c:v>2234.0</c:v>
                </c:pt>
                <c:pt idx="6913">
                  <c:v>2235.0</c:v>
                </c:pt>
                <c:pt idx="6914">
                  <c:v>2236.0</c:v>
                </c:pt>
                <c:pt idx="6915">
                  <c:v>2236.0</c:v>
                </c:pt>
                <c:pt idx="6916">
                  <c:v>2236.0</c:v>
                </c:pt>
                <c:pt idx="6917">
                  <c:v>2236.0</c:v>
                </c:pt>
                <c:pt idx="6918">
                  <c:v>2236.0</c:v>
                </c:pt>
                <c:pt idx="6919">
                  <c:v>2236.0</c:v>
                </c:pt>
                <c:pt idx="6920">
                  <c:v>2236.0</c:v>
                </c:pt>
                <c:pt idx="6921">
                  <c:v>2236.0</c:v>
                </c:pt>
                <c:pt idx="6922">
                  <c:v>2236.0</c:v>
                </c:pt>
                <c:pt idx="6923">
                  <c:v>2236.0</c:v>
                </c:pt>
                <c:pt idx="6924">
                  <c:v>2236.0</c:v>
                </c:pt>
                <c:pt idx="6925">
                  <c:v>2236.0</c:v>
                </c:pt>
                <c:pt idx="6926">
                  <c:v>2236.0</c:v>
                </c:pt>
                <c:pt idx="6927">
                  <c:v>2236.0</c:v>
                </c:pt>
                <c:pt idx="6928">
                  <c:v>2236.0</c:v>
                </c:pt>
                <c:pt idx="6929">
                  <c:v>2236.0</c:v>
                </c:pt>
                <c:pt idx="6930">
                  <c:v>2236.0</c:v>
                </c:pt>
                <c:pt idx="6931">
                  <c:v>2236.0</c:v>
                </c:pt>
                <c:pt idx="6932">
                  <c:v>2236.0</c:v>
                </c:pt>
                <c:pt idx="6933">
                  <c:v>2236.0</c:v>
                </c:pt>
                <c:pt idx="6934">
                  <c:v>2236.0</c:v>
                </c:pt>
                <c:pt idx="6935">
                  <c:v>2237.0</c:v>
                </c:pt>
                <c:pt idx="6936">
                  <c:v>2238.0</c:v>
                </c:pt>
                <c:pt idx="6937">
                  <c:v>2239.0</c:v>
                </c:pt>
                <c:pt idx="6938">
                  <c:v>2239.0</c:v>
                </c:pt>
                <c:pt idx="6939">
                  <c:v>2240.0</c:v>
                </c:pt>
                <c:pt idx="6940">
                  <c:v>2241.0</c:v>
                </c:pt>
                <c:pt idx="6941">
                  <c:v>2241.0</c:v>
                </c:pt>
                <c:pt idx="6942">
                  <c:v>2242.0</c:v>
                </c:pt>
                <c:pt idx="6943">
                  <c:v>2243.0</c:v>
                </c:pt>
                <c:pt idx="6944">
                  <c:v>2244.0</c:v>
                </c:pt>
                <c:pt idx="6945">
                  <c:v>2245.0</c:v>
                </c:pt>
                <c:pt idx="6946">
                  <c:v>2246.0</c:v>
                </c:pt>
                <c:pt idx="6947">
                  <c:v>2247.0</c:v>
                </c:pt>
                <c:pt idx="6948">
                  <c:v>2248.0</c:v>
                </c:pt>
                <c:pt idx="6949">
                  <c:v>2248.0</c:v>
                </c:pt>
                <c:pt idx="6950">
                  <c:v>2248.0</c:v>
                </c:pt>
                <c:pt idx="6951">
                  <c:v>2248.0</c:v>
                </c:pt>
                <c:pt idx="6952">
                  <c:v>2248.0</c:v>
                </c:pt>
                <c:pt idx="6953">
                  <c:v>2248.0</c:v>
                </c:pt>
                <c:pt idx="6954">
                  <c:v>2248.0</c:v>
                </c:pt>
                <c:pt idx="6955">
                  <c:v>2248.0</c:v>
                </c:pt>
                <c:pt idx="6956">
                  <c:v>2248.0</c:v>
                </c:pt>
                <c:pt idx="6957">
                  <c:v>2248.0</c:v>
                </c:pt>
                <c:pt idx="6958">
                  <c:v>2248.0</c:v>
                </c:pt>
                <c:pt idx="6959">
                  <c:v>2248.0</c:v>
                </c:pt>
                <c:pt idx="6960">
                  <c:v>2249.0</c:v>
                </c:pt>
                <c:pt idx="6961">
                  <c:v>2250.0</c:v>
                </c:pt>
                <c:pt idx="6962">
                  <c:v>2250.0</c:v>
                </c:pt>
                <c:pt idx="6963">
                  <c:v>2251.0</c:v>
                </c:pt>
                <c:pt idx="6964">
                  <c:v>2251.0</c:v>
                </c:pt>
                <c:pt idx="6965">
                  <c:v>2252.0</c:v>
                </c:pt>
                <c:pt idx="6966">
                  <c:v>2253.0</c:v>
                </c:pt>
                <c:pt idx="6967">
                  <c:v>2254.0</c:v>
                </c:pt>
                <c:pt idx="6968">
                  <c:v>2255.0</c:v>
                </c:pt>
                <c:pt idx="6969">
                  <c:v>2256.0</c:v>
                </c:pt>
                <c:pt idx="6970">
                  <c:v>2257.0</c:v>
                </c:pt>
                <c:pt idx="6971">
                  <c:v>2258.0</c:v>
                </c:pt>
                <c:pt idx="6972">
                  <c:v>2258.0</c:v>
                </c:pt>
                <c:pt idx="6973">
                  <c:v>2258.0</c:v>
                </c:pt>
                <c:pt idx="6974">
                  <c:v>2258.0</c:v>
                </c:pt>
                <c:pt idx="6975">
                  <c:v>2258.0</c:v>
                </c:pt>
                <c:pt idx="6976">
                  <c:v>2259.0</c:v>
                </c:pt>
                <c:pt idx="6977">
                  <c:v>2259.0</c:v>
                </c:pt>
                <c:pt idx="6978">
                  <c:v>2260.0</c:v>
                </c:pt>
                <c:pt idx="6979">
                  <c:v>2260.0</c:v>
                </c:pt>
                <c:pt idx="6980">
                  <c:v>2261.0</c:v>
                </c:pt>
                <c:pt idx="6981">
                  <c:v>2262.0</c:v>
                </c:pt>
                <c:pt idx="6982">
                  <c:v>2262.0</c:v>
                </c:pt>
                <c:pt idx="6983">
                  <c:v>2262.0</c:v>
                </c:pt>
                <c:pt idx="6984">
                  <c:v>2263.0</c:v>
                </c:pt>
                <c:pt idx="6985">
                  <c:v>2264.0</c:v>
                </c:pt>
                <c:pt idx="6986">
                  <c:v>2265.0</c:v>
                </c:pt>
                <c:pt idx="6987">
                  <c:v>2266.0</c:v>
                </c:pt>
                <c:pt idx="6988">
                  <c:v>2267.0</c:v>
                </c:pt>
                <c:pt idx="6989">
                  <c:v>2268.0</c:v>
                </c:pt>
                <c:pt idx="6990">
                  <c:v>2268.0</c:v>
                </c:pt>
                <c:pt idx="6991">
                  <c:v>2269.0</c:v>
                </c:pt>
                <c:pt idx="6992">
                  <c:v>2269.0</c:v>
                </c:pt>
                <c:pt idx="6993">
                  <c:v>2270.0</c:v>
                </c:pt>
                <c:pt idx="6994">
                  <c:v>2270.0</c:v>
                </c:pt>
                <c:pt idx="6995">
                  <c:v>2271.0</c:v>
                </c:pt>
                <c:pt idx="6996">
                  <c:v>2272.0</c:v>
                </c:pt>
                <c:pt idx="6997">
                  <c:v>2272.0</c:v>
                </c:pt>
                <c:pt idx="6998">
                  <c:v>2272.0</c:v>
                </c:pt>
                <c:pt idx="6999">
                  <c:v>2272.0</c:v>
                </c:pt>
                <c:pt idx="7000">
                  <c:v>2272.0</c:v>
                </c:pt>
                <c:pt idx="7001">
                  <c:v>2272.0</c:v>
                </c:pt>
                <c:pt idx="7002">
                  <c:v>2272.0</c:v>
                </c:pt>
                <c:pt idx="7003">
                  <c:v>2272.0</c:v>
                </c:pt>
                <c:pt idx="7004">
                  <c:v>2272.0</c:v>
                </c:pt>
                <c:pt idx="7005">
                  <c:v>2273.0</c:v>
                </c:pt>
                <c:pt idx="7006">
                  <c:v>2273.0</c:v>
                </c:pt>
                <c:pt idx="7007">
                  <c:v>2273.0</c:v>
                </c:pt>
                <c:pt idx="7008">
                  <c:v>2273.0</c:v>
                </c:pt>
                <c:pt idx="7009">
                  <c:v>2273.0</c:v>
                </c:pt>
                <c:pt idx="7010">
                  <c:v>2273.0</c:v>
                </c:pt>
                <c:pt idx="7011">
                  <c:v>2273.0</c:v>
                </c:pt>
                <c:pt idx="7012">
                  <c:v>2274.0</c:v>
                </c:pt>
                <c:pt idx="7013">
                  <c:v>2274.0</c:v>
                </c:pt>
                <c:pt idx="7014">
                  <c:v>2275.0</c:v>
                </c:pt>
                <c:pt idx="7015">
                  <c:v>2275.0</c:v>
                </c:pt>
                <c:pt idx="7016">
                  <c:v>2276.0</c:v>
                </c:pt>
                <c:pt idx="7017">
                  <c:v>2276.0</c:v>
                </c:pt>
                <c:pt idx="7018">
                  <c:v>2277.0</c:v>
                </c:pt>
                <c:pt idx="7019">
                  <c:v>2277.0</c:v>
                </c:pt>
                <c:pt idx="7020">
                  <c:v>2277.0</c:v>
                </c:pt>
                <c:pt idx="7021">
                  <c:v>2277.0</c:v>
                </c:pt>
                <c:pt idx="7022">
                  <c:v>2277.0</c:v>
                </c:pt>
                <c:pt idx="7023">
                  <c:v>2277.0</c:v>
                </c:pt>
                <c:pt idx="7024">
                  <c:v>2277.0</c:v>
                </c:pt>
                <c:pt idx="7025">
                  <c:v>2278.0</c:v>
                </c:pt>
                <c:pt idx="7026">
                  <c:v>2278.0</c:v>
                </c:pt>
                <c:pt idx="7027">
                  <c:v>2278.0</c:v>
                </c:pt>
                <c:pt idx="7028">
                  <c:v>2278.0</c:v>
                </c:pt>
                <c:pt idx="7029">
                  <c:v>2278.0</c:v>
                </c:pt>
                <c:pt idx="7030">
                  <c:v>2278.0</c:v>
                </c:pt>
                <c:pt idx="7031">
                  <c:v>2278.0</c:v>
                </c:pt>
                <c:pt idx="7032">
                  <c:v>2278.0</c:v>
                </c:pt>
                <c:pt idx="7033">
                  <c:v>2278.0</c:v>
                </c:pt>
                <c:pt idx="7034">
                  <c:v>2278.0</c:v>
                </c:pt>
                <c:pt idx="7035">
                  <c:v>2278.0</c:v>
                </c:pt>
                <c:pt idx="7036">
                  <c:v>2278.0</c:v>
                </c:pt>
                <c:pt idx="7037">
                  <c:v>2278.0</c:v>
                </c:pt>
                <c:pt idx="7038">
                  <c:v>2278.0</c:v>
                </c:pt>
                <c:pt idx="7039">
                  <c:v>2278.0</c:v>
                </c:pt>
                <c:pt idx="7040">
                  <c:v>2278.0</c:v>
                </c:pt>
                <c:pt idx="7041">
                  <c:v>2278.0</c:v>
                </c:pt>
                <c:pt idx="7042">
                  <c:v>2278.0</c:v>
                </c:pt>
                <c:pt idx="7043">
                  <c:v>2279.0</c:v>
                </c:pt>
                <c:pt idx="7044">
                  <c:v>2279.0</c:v>
                </c:pt>
                <c:pt idx="7045">
                  <c:v>2279.0</c:v>
                </c:pt>
                <c:pt idx="7046">
                  <c:v>2279.0</c:v>
                </c:pt>
                <c:pt idx="7047">
                  <c:v>2279.0</c:v>
                </c:pt>
                <c:pt idx="7048">
                  <c:v>2279.0</c:v>
                </c:pt>
                <c:pt idx="7049">
                  <c:v>2280.0</c:v>
                </c:pt>
                <c:pt idx="7050">
                  <c:v>2281.0</c:v>
                </c:pt>
                <c:pt idx="7051">
                  <c:v>2281.0</c:v>
                </c:pt>
                <c:pt idx="7052">
                  <c:v>2281.0</c:v>
                </c:pt>
                <c:pt idx="7053">
                  <c:v>2281.0</c:v>
                </c:pt>
                <c:pt idx="7054">
                  <c:v>2281.0</c:v>
                </c:pt>
                <c:pt idx="7055">
                  <c:v>2281.0</c:v>
                </c:pt>
                <c:pt idx="7056">
                  <c:v>2281.0</c:v>
                </c:pt>
                <c:pt idx="7057">
                  <c:v>2282.0</c:v>
                </c:pt>
                <c:pt idx="7058">
                  <c:v>2282.0</c:v>
                </c:pt>
                <c:pt idx="7059">
                  <c:v>2282.0</c:v>
                </c:pt>
                <c:pt idx="7060">
                  <c:v>2282.0</c:v>
                </c:pt>
                <c:pt idx="7061">
                  <c:v>2283.0</c:v>
                </c:pt>
                <c:pt idx="7062">
                  <c:v>2283.0</c:v>
                </c:pt>
                <c:pt idx="7063">
                  <c:v>2284.0</c:v>
                </c:pt>
                <c:pt idx="7064">
                  <c:v>2285.0</c:v>
                </c:pt>
                <c:pt idx="7065">
                  <c:v>2285.0</c:v>
                </c:pt>
                <c:pt idx="7066">
                  <c:v>2286.0</c:v>
                </c:pt>
                <c:pt idx="7067">
                  <c:v>2287.0</c:v>
                </c:pt>
                <c:pt idx="7068">
                  <c:v>2287.0</c:v>
                </c:pt>
                <c:pt idx="7069">
                  <c:v>2287.0</c:v>
                </c:pt>
                <c:pt idx="7070">
                  <c:v>2287.0</c:v>
                </c:pt>
                <c:pt idx="7071">
                  <c:v>2288.0</c:v>
                </c:pt>
                <c:pt idx="7072">
                  <c:v>2289.0</c:v>
                </c:pt>
                <c:pt idx="7073">
                  <c:v>2289.0</c:v>
                </c:pt>
                <c:pt idx="7074">
                  <c:v>2289.0</c:v>
                </c:pt>
                <c:pt idx="7075">
                  <c:v>2289.0</c:v>
                </c:pt>
                <c:pt idx="7076">
                  <c:v>2289.0</c:v>
                </c:pt>
                <c:pt idx="7077">
                  <c:v>2289.0</c:v>
                </c:pt>
                <c:pt idx="7078">
                  <c:v>2290.0</c:v>
                </c:pt>
                <c:pt idx="7079">
                  <c:v>2290.0</c:v>
                </c:pt>
                <c:pt idx="7080">
                  <c:v>2290.0</c:v>
                </c:pt>
                <c:pt idx="7081">
                  <c:v>2291.0</c:v>
                </c:pt>
                <c:pt idx="7082">
                  <c:v>2291.0</c:v>
                </c:pt>
                <c:pt idx="7083">
                  <c:v>2292.0</c:v>
                </c:pt>
                <c:pt idx="7084">
                  <c:v>2292.0</c:v>
                </c:pt>
                <c:pt idx="7085">
                  <c:v>2292.0</c:v>
                </c:pt>
                <c:pt idx="7086">
                  <c:v>2293.0</c:v>
                </c:pt>
                <c:pt idx="7087">
                  <c:v>2293.0</c:v>
                </c:pt>
                <c:pt idx="7088">
                  <c:v>2293.0</c:v>
                </c:pt>
                <c:pt idx="7089">
                  <c:v>2293.0</c:v>
                </c:pt>
                <c:pt idx="7090">
                  <c:v>2294.0</c:v>
                </c:pt>
                <c:pt idx="7091">
                  <c:v>2295.0</c:v>
                </c:pt>
                <c:pt idx="7092">
                  <c:v>2295.0</c:v>
                </c:pt>
                <c:pt idx="7093">
                  <c:v>2296.0</c:v>
                </c:pt>
                <c:pt idx="7094">
                  <c:v>2296.0</c:v>
                </c:pt>
                <c:pt idx="7095">
                  <c:v>2296.0</c:v>
                </c:pt>
                <c:pt idx="7096">
                  <c:v>2297.0</c:v>
                </c:pt>
                <c:pt idx="7097">
                  <c:v>2297.0</c:v>
                </c:pt>
                <c:pt idx="7098">
                  <c:v>2297.0</c:v>
                </c:pt>
                <c:pt idx="7099">
                  <c:v>2298.0</c:v>
                </c:pt>
                <c:pt idx="7100">
                  <c:v>2299.0</c:v>
                </c:pt>
                <c:pt idx="7101">
                  <c:v>2299.0</c:v>
                </c:pt>
                <c:pt idx="7102">
                  <c:v>2299.0</c:v>
                </c:pt>
                <c:pt idx="7103">
                  <c:v>2299.0</c:v>
                </c:pt>
                <c:pt idx="7104">
                  <c:v>2299.0</c:v>
                </c:pt>
                <c:pt idx="7105">
                  <c:v>2299.0</c:v>
                </c:pt>
                <c:pt idx="7106">
                  <c:v>2299.0</c:v>
                </c:pt>
                <c:pt idx="7107">
                  <c:v>2299.0</c:v>
                </c:pt>
                <c:pt idx="7108">
                  <c:v>2299.0</c:v>
                </c:pt>
                <c:pt idx="7109">
                  <c:v>2299.0</c:v>
                </c:pt>
                <c:pt idx="7110">
                  <c:v>2300.0</c:v>
                </c:pt>
                <c:pt idx="7111">
                  <c:v>2301.0</c:v>
                </c:pt>
                <c:pt idx="7112">
                  <c:v>2301.0</c:v>
                </c:pt>
                <c:pt idx="7113">
                  <c:v>2301.0</c:v>
                </c:pt>
                <c:pt idx="7114">
                  <c:v>2301.0</c:v>
                </c:pt>
                <c:pt idx="7115">
                  <c:v>2302.0</c:v>
                </c:pt>
                <c:pt idx="7116">
                  <c:v>2303.0</c:v>
                </c:pt>
                <c:pt idx="7117">
                  <c:v>2304.0</c:v>
                </c:pt>
                <c:pt idx="7118">
                  <c:v>2304.0</c:v>
                </c:pt>
                <c:pt idx="7119">
                  <c:v>2304.0</c:v>
                </c:pt>
                <c:pt idx="7120">
                  <c:v>2304.0</c:v>
                </c:pt>
                <c:pt idx="7121">
                  <c:v>2305.0</c:v>
                </c:pt>
                <c:pt idx="7122">
                  <c:v>2306.0</c:v>
                </c:pt>
                <c:pt idx="7123">
                  <c:v>2306.0</c:v>
                </c:pt>
                <c:pt idx="7124">
                  <c:v>2306.0</c:v>
                </c:pt>
                <c:pt idx="7125">
                  <c:v>2306.0</c:v>
                </c:pt>
                <c:pt idx="7126">
                  <c:v>2307.0</c:v>
                </c:pt>
                <c:pt idx="7127">
                  <c:v>2307.0</c:v>
                </c:pt>
                <c:pt idx="7128">
                  <c:v>2307.0</c:v>
                </c:pt>
                <c:pt idx="7129">
                  <c:v>2308.0</c:v>
                </c:pt>
                <c:pt idx="7130">
                  <c:v>2309.0</c:v>
                </c:pt>
                <c:pt idx="7131">
                  <c:v>2310.0</c:v>
                </c:pt>
                <c:pt idx="7132">
                  <c:v>2310.0</c:v>
                </c:pt>
                <c:pt idx="7133">
                  <c:v>2310.0</c:v>
                </c:pt>
                <c:pt idx="7134">
                  <c:v>2311.0</c:v>
                </c:pt>
                <c:pt idx="7135">
                  <c:v>2311.0</c:v>
                </c:pt>
                <c:pt idx="7136">
                  <c:v>2312.0</c:v>
                </c:pt>
                <c:pt idx="7137">
                  <c:v>2312.0</c:v>
                </c:pt>
                <c:pt idx="7138">
                  <c:v>2312.0</c:v>
                </c:pt>
                <c:pt idx="7139">
                  <c:v>2313.0</c:v>
                </c:pt>
                <c:pt idx="7140">
                  <c:v>2313.0</c:v>
                </c:pt>
                <c:pt idx="7141">
                  <c:v>2313.0</c:v>
                </c:pt>
                <c:pt idx="7142">
                  <c:v>2313.0</c:v>
                </c:pt>
                <c:pt idx="7143">
                  <c:v>2313.0</c:v>
                </c:pt>
                <c:pt idx="7144">
                  <c:v>2313.0</c:v>
                </c:pt>
                <c:pt idx="7145">
                  <c:v>2313.0</c:v>
                </c:pt>
                <c:pt idx="7146">
                  <c:v>2313.0</c:v>
                </c:pt>
                <c:pt idx="7147">
                  <c:v>2314.0</c:v>
                </c:pt>
                <c:pt idx="7148">
                  <c:v>2315.0</c:v>
                </c:pt>
                <c:pt idx="7149">
                  <c:v>2316.0</c:v>
                </c:pt>
                <c:pt idx="7150">
                  <c:v>2317.0</c:v>
                </c:pt>
                <c:pt idx="7151">
                  <c:v>2318.0</c:v>
                </c:pt>
                <c:pt idx="7152">
                  <c:v>2318.0</c:v>
                </c:pt>
                <c:pt idx="7153">
                  <c:v>2318.0</c:v>
                </c:pt>
                <c:pt idx="7154">
                  <c:v>2318.0</c:v>
                </c:pt>
                <c:pt idx="7155">
                  <c:v>2318.0</c:v>
                </c:pt>
                <c:pt idx="7156">
                  <c:v>2318.0</c:v>
                </c:pt>
                <c:pt idx="7157">
                  <c:v>2319.0</c:v>
                </c:pt>
                <c:pt idx="7158">
                  <c:v>2319.0</c:v>
                </c:pt>
                <c:pt idx="7159">
                  <c:v>2320.0</c:v>
                </c:pt>
                <c:pt idx="7160">
                  <c:v>2321.0</c:v>
                </c:pt>
                <c:pt idx="7161">
                  <c:v>2321.0</c:v>
                </c:pt>
                <c:pt idx="7162">
                  <c:v>2322.0</c:v>
                </c:pt>
                <c:pt idx="7163">
                  <c:v>2323.0</c:v>
                </c:pt>
                <c:pt idx="7164">
                  <c:v>2324.0</c:v>
                </c:pt>
                <c:pt idx="7165">
                  <c:v>2325.0</c:v>
                </c:pt>
                <c:pt idx="7166">
                  <c:v>2326.0</c:v>
                </c:pt>
                <c:pt idx="7167">
                  <c:v>2326.0</c:v>
                </c:pt>
                <c:pt idx="7168">
                  <c:v>2326.0</c:v>
                </c:pt>
                <c:pt idx="7169">
                  <c:v>2326.0</c:v>
                </c:pt>
                <c:pt idx="7170">
                  <c:v>2326.0</c:v>
                </c:pt>
                <c:pt idx="7171">
                  <c:v>2326.0</c:v>
                </c:pt>
                <c:pt idx="7172">
                  <c:v>2326.0</c:v>
                </c:pt>
                <c:pt idx="7173">
                  <c:v>2326.0</c:v>
                </c:pt>
                <c:pt idx="7174">
                  <c:v>2326.0</c:v>
                </c:pt>
                <c:pt idx="7175">
                  <c:v>2326.0</c:v>
                </c:pt>
                <c:pt idx="7176">
                  <c:v>2326.0</c:v>
                </c:pt>
                <c:pt idx="7177">
                  <c:v>2326.0</c:v>
                </c:pt>
                <c:pt idx="7178">
                  <c:v>2326.0</c:v>
                </c:pt>
                <c:pt idx="7179">
                  <c:v>2327.0</c:v>
                </c:pt>
                <c:pt idx="7180">
                  <c:v>2328.0</c:v>
                </c:pt>
                <c:pt idx="7181">
                  <c:v>2328.0</c:v>
                </c:pt>
                <c:pt idx="7182">
                  <c:v>2329.0</c:v>
                </c:pt>
                <c:pt idx="7183">
                  <c:v>2330.0</c:v>
                </c:pt>
                <c:pt idx="7184">
                  <c:v>2330.0</c:v>
                </c:pt>
                <c:pt idx="7185">
                  <c:v>2330.0</c:v>
                </c:pt>
                <c:pt idx="7186">
                  <c:v>2331.0</c:v>
                </c:pt>
                <c:pt idx="7187">
                  <c:v>2331.0</c:v>
                </c:pt>
                <c:pt idx="7188">
                  <c:v>2331.0</c:v>
                </c:pt>
                <c:pt idx="7189">
                  <c:v>2332.0</c:v>
                </c:pt>
                <c:pt idx="7190">
                  <c:v>2333.0</c:v>
                </c:pt>
                <c:pt idx="7191">
                  <c:v>2333.0</c:v>
                </c:pt>
                <c:pt idx="7192">
                  <c:v>2334.0</c:v>
                </c:pt>
                <c:pt idx="7193">
                  <c:v>2335.0</c:v>
                </c:pt>
                <c:pt idx="7194">
                  <c:v>2335.0</c:v>
                </c:pt>
                <c:pt idx="7195">
                  <c:v>2336.0</c:v>
                </c:pt>
                <c:pt idx="7196">
                  <c:v>2337.0</c:v>
                </c:pt>
                <c:pt idx="7197">
                  <c:v>2338.0</c:v>
                </c:pt>
                <c:pt idx="7198">
                  <c:v>2339.0</c:v>
                </c:pt>
                <c:pt idx="7199">
                  <c:v>2339.0</c:v>
                </c:pt>
                <c:pt idx="7200">
                  <c:v>2339.0</c:v>
                </c:pt>
                <c:pt idx="7201">
                  <c:v>2339.0</c:v>
                </c:pt>
                <c:pt idx="7202">
                  <c:v>2339.0</c:v>
                </c:pt>
                <c:pt idx="7203">
                  <c:v>2339.0</c:v>
                </c:pt>
                <c:pt idx="7204">
                  <c:v>2339.0</c:v>
                </c:pt>
                <c:pt idx="7205">
                  <c:v>2339.0</c:v>
                </c:pt>
                <c:pt idx="7206">
                  <c:v>2339.0</c:v>
                </c:pt>
                <c:pt idx="7207">
                  <c:v>2340.0</c:v>
                </c:pt>
                <c:pt idx="7208">
                  <c:v>2341.0</c:v>
                </c:pt>
                <c:pt idx="7209">
                  <c:v>2342.0</c:v>
                </c:pt>
                <c:pt idx="7210">
                  <c:v>2342.0</c:v>
                </c:pt>
                <c:pt idx="7211">
                  <c:v>2343.0</c:v>
                </c:pt>
                <c:pt idx="7212">
                  <c:v>2344.0</c:v>
                </c:pt>
                <c:pt idx="7213">
                  <c:v>2344.0</c:v>
                </c:pt>
                <c:pt idx="7214">
                  <c:v>2345.0</c:v>
                </c:pt>
                <c:pt idx="7215">
                  <c:v>2346.0</c:v>
                </c:pt>
                <c:pt idx="7216">
                  <c:v>2346.0</c:v>
                </c:pt>
                <c:pt idx="7217">
                  <c:v>2346.0</c:v>
                </c:pt>
                <c:pt idx="7218">
                  <c:v>2346.0</c:v>
                </c:pt>
                <c:pt idx="7219">
                  <c:v>2346.0</c:v>
                </c:pt>
                <c:pt idx="7220">
                  <c:v>2347.0</c:v>
                </c:pt>
                <c:pt idx="7221">
                  <c:v>2348.0</c:v>
                </c:pt>
                <c:pt idx="7222">
                  <c:v>2349.0</c:v>
                </c:pt>
                <c:pt idx="7223">
                  <c:v>2350.0</c:v>
                </c:pt>
                <c:pt idx="7224">
                  <c:v>2350.0</c:v>
                </c:pt>
                <c:pt idx="7225">
                  <c:v>2350.0</c:v>
                </c:pt>
                <c:pt idx="7226">
                  <c:v>2350.0</c:v>
                </c:pt>
                <c:pt idx="7227">
                  <c:v>2351.0</c:v>
                </c:pt>
                <c:pt idx="7228">
                  <c:v>2351.0</c:v>
                </c:pt>
                <c:pt idx="7229">
                  <c:v>2351.0</c:v>
                </c:pt>
                <c:pt idx="7230">
                  <c:v>2351.0</c:v>
                </c:pt>
                <c:pt idx="7231">
                  <c:v>2351.0</c:v>
                </c:pt>
                <c:pt idx="7232">
                  <c:v>2351.0</c:v>
                </c:pt>
                <c:pt idx="7233">
                  <c:v>2351.0</c:v>
                </c:pt>
                <c:pt idx="7234">
                  <c:v>2351.0</c:v>
                </c:pt>
                <c:pt idx="7235">
                  <c:v>2351.0</c:v>
                </c:pt>
                <c:pt idx="7236">
                  <c:v>2351.0</c:v>
                </c:pt>
                <c:pt idx="7237">
                  <c:v>2351.0</c:v>
                </c:pt>
                <c:pt idx="7238">
                  <c:v>2352.0</c:v>
                </c:pt>
                <c:pt idx="7239">
                  <c:v>2352.0</c:v>
                </c:pt>
                <c:pt idx="7240">
                  <c:v>2352.0</c:v>
                </c:pt>
                <c:pt idx="7241">
                  <c:v>2352.0</c:v>
                </c:pt>
                <c:pt idx="7242">
                  <c:v>2352.0</c:v>
                </c:pt>
                <c:pt idx="7243">
                  <c:v>2352.0</c:v>
                </c:pt>
                <c:pt idx="7244">
                  <c:v>2353.0</c:v>
                </c:pt>
                <c:pt idx="7245">
                  <c:v>2354.0</c:v>
                </c:pt>
                <c:pt idx="7246">
                  <c:v>2354.0</c:v>
                </c:pt>
                <c:pt idx="7247">
                  <c:v>2354.0</c:v>
                </c:pt>
                <c:pt idx="7248">
                  <c:v>2354.0</c:v>
                </c:pt>
                <c:pt idx="7249">
                  <c:v>2354.0</c:v>
                </c:pt>
                <c:pt idx="7250">
                  <c:v>2354.0</c:v>
                </c:pt>
                <c:pt idx="7251">
                  <c:v>2354.0</c:v>
                </c:pt>
                <c:pt idx="7252">
                  <c:v>2354.0</c:v>
                </c:pt>
                <c:pt idx="7253">
                  <c:v>2355.0</c:v>
                </c:pt>
                <c:pt idx="7254">
                  <c:v>2356.0</c:v>
                </c:pt>
                <c:pt idx="7255">
                  <c:v>2356.0</c:v>
                </c:pt>
                <c:pt idx="7256">
                  <c:v>2356.0</c:v>
                </c:pt>
                <c:pt idx="7257">
                  <c:v>2357.0</c:v>
                </c:pt>
                <c:pt idx="7258">
                  <c:v>2357.0</c:v>
                </c:pt>
                <c:pt idx="7259">
                  <c:v>2357.0</c:v>
                </c:pt>
                <c:pt idx="7260">
                  <c:v>2357.0</c:v>
                </c:pt>
                <c:pt idx="7261">
                  <c:v>2358.0</c:v>
                </c:pt>
                <c:pt idx="7262">
                  <c:v>2359.0</c:v>
                </c:pt>
                <c:pt idx="7263">
                  <c:v>2360.0</c:v>
                </c:pt>
                <c:pt idx="7264">
                  <c:v>2361.0</c:v>
                </c:pt>
                <c:pt idx="7265">
                  <c:v>2361.0</c:v>
                </c:pt>
                <c:pt idx="7266">
                  <c:v>2361.0</c:v>
                </c:pt>
                <c:pt idx="7267">
                  <c:v>2361.0</c:v>
                </c:pt>
                <c:pt idx="7268">
                  <c:v>2362.0</c:v>
                </c:pt>
                <c:pt idx="7269">
                  <c:v>2362.0</c:v>
                </c:pt>
                <c:pt idx="7270">
                  <c:v>2363.0</c:v>
                </c:pt>
                <c:pt idx="7271">
                  <c:v>2363.0</c:v>
                </c:pt>
                <c:pt idx="7272">
                  <c:v>2364.0</c:v>
                </c:pt>
                <c:pt idx="7273">
                  <c:v>2365.0</c:v>
                </c:pt>
                <c:pt idx="7274">
                  <c:v>2366.0</c:v>
                </c:pt>
                <c:pt idx="7275">
                  <c:v>2366.0</c:v>
                </c:pt>
                <c:pt idx="7276">
                  <c:v>2366.0</c:v>
                </c:pt>
                <c:pt idx="7277">
                  <c:v>2366.0</c:v>
                </c:pt>
                <c:pt idx="7278">
                  <c:v>2366.0</c:v>
                </c:pt>
                <c:pt idx="7279">
                  <c:v>2367.0</c:v>
                </c:pt>
                <c:pt idx="7280">
                  <c:v>2368.0</c:v>
                </c:pt>
                <c:pt idx="7281">
                  <c:v>2368.0</c:v>
                </c:pt>
                <c:pt idx="7282">
                  <c:v>2368.0</c:v>
                </c:pt>
                <c:pt idx="7283">
                  <c:v>2369.0</c:v>
                </c:pt>
                <c:pt idx="7284">
                  <c:v>2370.0</c:v>
                </c:pt>
                <c:pt idx="7285">
                  <c:v>2370.0</c:v>
                </c:pt>
                <c:pt idx="7286">
                  <c:v>2371.0</c:v>
                </c:pt>
                <c:pt idx="7287">
                  <c:v>2371.0</c:v>
                </c:pt>
                <c:pt idx="7288">
                  <c:v>2371.0</c:v>
                </c:pt>
                <c:pt idx="7289">
                  <c:v>2371.0</c:v>
                </c:pt>
                <c:pt idx="7290">
                  <c:v>2371.0</c:v>
                </c:pt>
                <c:pt idx="7291">
                  <c:v>2371.0</c:v>
                </c:pt>
                <c:pt idx="7292">
                  <c:v>2371.0</c:v>
                </c:pt>
                <c:pt idx="7293">
                  <c:v>2371.0</c:v>
                </c:pt>
                <c:pt idx="7294">
                  <c:v>2372.0</c:v>
                </c:pt>
                <c:pt idx="7295">
                  <c:v>2372.0</c:v>
                </c:pt>
                <c:pt idx="7296">
                  <c:v>2372.0</c:v>
                </c:pt>
                <c:pt idx="7297">
                  <c:v>2373.0</c:v>
                </c:pt>
                <c:pt idx="7298">
                  <c:v>2373.0</c:v>
                </c:pt>
                <c:pt idx="7299">
                  <c:v>2374.0</c:v>
                </c:pt>
                <c:pt idx="7300">
                  <c:v>2375.0</c:v>
                </c:pt>
                <c:pt idx="7301">
                  <c:v>2376.0</c:v>
                </c:pt>
                <c:pt idx="7302">
                  <c:v>2376.0</c:v>
                </c:pt>
                <c:pt idx="7303">
                  <c:v>2376.0</c:v>
                </c:pt>
                <c:pt idx="7304">
                  <c:v>2377.0</c:v>
                </c:pt>
                <c:pt idx="7305">
                  <c:v>2377.0</c:v>
                </c:pt>
                <c:pt idx="7306">
                  <c:v>2378.0</c:v>
                </c:pt>
                <c:pt idx="7307">
                  <c:v>2379.0</c:v>
                </c:pt>
                <c:pt idx="7308">
                  <c:v>2379.0</c:v>
                </c:pt>
                <c:pt idx="7309">
                  <c:v>2379.0</c:v>
                </c:pt>
                <c:pt idx="7310">
                  <c:v>2379.0</c:v>
                </c:pt>
                <c:pt idx="7311">
                  <c:v>2379.0</c:v>
                </c:pt>
                <c:pt idx="7312">
                  <c:v>2380.0</c:v>
                </c:pt>
                <c:pt idx="7313">
                  <c:v>2380.0</c:v>
                </c:pt>
                <c:pt idx="7314">
                  <c:v>2380.0</c:v>
                </c:pt>
                <c:pt idx="7315">
                  <c:v>2381.0</c:v>
                </c:pt>
                <c:pt idx="7316">
                  <c:v>2381.0</c:v>
                </c:pt>
                <c:pt idx="7317">
                  <c:v>2381.0</c:v>
                </c:pt>
                <c:pt idx="7318">
                  <c:v>2381.0</c:v>
                </c:pt>
                <c:pt idx="7319">
                  <c:v>2381.0</c:v>
                </c:pt>
                <c:pt idx="7320">
                  <c:v>2381.0</c:v>
                </c:pt>
                <c:pt idx="7321">
                  <c:v>2381.0</c:v>
                </c:pt>
                <c:pt idx="7322">
                  <c:v>2381.0</c:v>
                </c:pt>
                <c:pt idx="7323">
                  <c:v>2381.0</c:v>
                </c:pt>
                <c:pt idx="7324">
                  <c:v>2381.0</c:v>
                </c:pt>
                <c:pt idx="7325">
                  <c:v>2382.0</c:v>
                </c:pt>
                <c:pt idx="7326">
                  <c:v>2382.0</c:v>
                </c:pt>
                <c:pt idx="7327">
                  <c:v>2382.0</c:v>
                </c:pt>
                <c:pt idx="7328">
                  <c:v>2382.0</c:v>
                </c:pt>
                <c:pt idx="7329">
                  <c:v>2383.0</c:v>
                </c:pt>
                <c:pt idx="7330">
                  <c:v>2383.0</c:v>
                </c:pt>
                <c:pt idx="7331">
                  <c:v>2384.0</c:v>
                </c:pt>
                <c:pt idx="7332">
                  <c:v>2384.0</c:v>
                </c:pt>
                <c:pt idx="7333">
                  <c:v>2384.0</c:v>
                </c:pt>
                <c:pt idx="7334">
                  <c:v>2384.0</c:v>
                </c:pt>
                <c:pt idx="7335">
                  <c:v>2384.0</c:v>
                </c:pt>
                <c:pt idx="7336">
                  <c:v>2385.0</c:v>
                </c:pt>
                <c:pt idx="7337">
                  <c:v>2385.0</c:v>
                </c:pt>
                <c:pt idx="7338">
                  <c:v>2385.0</c:v>
                </c:pt>
                <c:pt idx="7339">
                  <c:v>2386.0</c:v>
                </c:pt>
                <c:pt idx="7340">
                  <c:v>2387.0</c:v>
                </c:pt>
                <c:pt idx="7341">
                  <c:v>2388.0</c:v>
                </c:pt>
                <c:pt idx="7342">
                  <c:v>2389.0</c:v>
                </c:pt>
                <c:pt idx="7343">
                  <c:v>2389.0</c:v>
                </c:pt>
                <c:pt idx="7344">
                  <c:v>2389.0</c:v>
                </c:pt>
                <c:pt idx="7345">
                  <c:v>2389.0</c:v>
                </c:pt>
                <c:pt idx="7346">
                  <c:v>2389.0</c:v>
                </c:pt>
                <c:pt idx="7347">
                  <c:v>2389.0</c:v>
                </c:pt>
                <c:pt idx="7348">
                  <c:v>2390.0</c:v>
                </c:pt>
                <c:pt idx="7349">
                  <c:v>2390.0</c:v>
                </c:pt>
                <c:pt idx="7350">
                  <c:v>2391.0</c:v>
                </c:pt>
                <c:pt idx="7351">
                  <c:v>2391.0</c:v>
                </c:pt>
                <c:pt idx="7352">
                  <c:v>2391.0</c:v>
                </c:pt>
                <c:pt idx="7353">
                  <c:v>2392.0</c:v>
                </c:pt>
                <c:pt idx="7354">
                  <c:v>2393.0</c:v>
                </c:pt>
                <c:pt idx="7355">
                  <c:v>2394.0</c:v>
                </c:pt>
                <c:pt idx="7356">
                  <c:v>2395.0</c:v>
                </c:pt>
                <c:pt idx="7357">
                  <c:v>2396.0</c:v>
                </c:pt>
                <c:pt idx="7358">
                  <c:v>2396.0</c:v>
                </c:pt>
                <c:pt idx="7359">
                  <c:v>2396.0</c:v>
                </c:pt>
                <c:pt idx="7360">
                  <c:v>2396.0</c:v>
                </c:pt>
                <c:pt idx="7361">
                  <c:v>2396.0</c:v>
                </c:pt>
                <c:pt idx="7362">
                  <c:v>2397.0</c:v>
                </c:pt>
                <c:pt idx="7363">
                  <c:v>2397.0</c:v>
                </c:pt>
                <c:pt idx="7364">
                  <c:v>2397.0</c:v>
                </c:pt>
                <c:pt idx="7365">
                  <c:v>2398.0</c:v>
                </c:pt>
                <c:pt idx="7366">
                  <c:v>2398.0</c:v>
                </c:pt>
                <c:pt idx="7367">
                  <c:v>2399.0</c:v>
                </c:pt>
                <c:pt idx="7368">
                  <c:v>2400.0</c:v>
                </c:pt>
                <c:pt idx="7369">
                  <c:v>2401.0</c:v>
                </c:pt>
                <c:pt idx="7370">
                  <c:v>2401.0</c:v>
                </c:pt>
                <c:pt idx="7371">
                  <c:v>2401.0</c:v>
                </c:pt>
                <c:pt idx="7372">
                  <c:v>2402.0</c:v>
                </c:pt>
                <c:pt idx="7373">
                  <c:v>2403.0</c:v>
                </c:pt>
                <c:pt idx="7374">
                  <c:v>2404.0</c:v>
                </c:pt>
                <c:pt idx="7375">
                  <c:v>2404.0</c:v>
                </c:pt>
                <c:pt idx="7376">
                  <c:v>2404.0</c:v>
                </c:pt>
                <c:pt idx="7377">
                  <c:v>2404.0</c:v>
                </c:pt>
                <c:pt idx="7378">
                  <c:v>2404.0</c:v>
                </c:pt>
                <c:pt idx="7379">
                  <c:v>2404.0</c:v>
                </c:pt>
                <c:pt idx="7380">
                  <c:v>2405.0</c:v>
                </c:pt>
                <c:pt idx="7381">
                  <c:v>2405.0</c:v>
                </c:pt>
                <c:pt idx="7382">
                  <c:v>2405.0</c:v>
                </c:pt>
                <c:pt idx="7383">
                  <c:v>2406.0</c:v>
                </c:pt>
                <c:pt idx="7384">
                  <c:v>2407.0</c:v>
                </c:pt>
                <c:pt idx="7385">
                  <c:v>2407.0</c:v>
                </c:pt>
                <c:pt idx="7386">
                  <c:v>2408.0</c:v>
                </c:pt>
                <c:pt idx="7387">
                  <c:v>2408.0</c:v>
                </c:pt>
                <c:pt idx="7388">
                  <c:v>2409.0</c:v>
                </c:pt>
                <c:pt idx="7389">
                  <c:v>2409.0</c:v>
                </c:pt>
                <c:pt idx="7390">
                  <c:v>2409.0</c:v>
                </c:pt>
                <c:pt idx="7391">
                  <c:v>2409.0</c:v>
                </c:pt>
                <c:pt idx="7392">
                  <c:v>2409.0</c:v>
                </c:pt>
                <c:pt idx="7393">
                  <c:v>2409.0</c:v>
                </c:pt>
                <c:pt idx="7394">
                  <c:v>2410.0</c:v>
                </c:pt>
                <c:pt idx="7395">
                  <c:v>2410.0</c:v>
                </c:pt>
                <c:pt idx="7396">
                  <c:v>2411.0</c:v>
                </c:pt>
                <c:pt idx="7397">
                  <c:v>2412.0</c:v>
                </c:pt>
                <c:pt idx="7398">
                  <c:v>2412.0</c:v>
                </c:pt>
                <c:pt idx="7399">
                  <c:v>2413.0</c:v>
                </c:pt>
                <c:pt idx="7400">
                  <c:v>2414.0</c:v>
                </c:pt>
                <c:pt idx="7401">
                  <c:v>2415.0</c:v>
                </c:pt>
                <c:pt idx="7402">
                  <c:v>2416.0</c:v>
                </c:pt>
                <c:pt idx="7403">
                  <c:v>2417.0</c:v>
                </c:pt>
                <c:pt idx="7404">
                  <c:v>2417.0</c:v>
                </c:pt>
                <c:pt idx="7405">
                  <c:v>2417.0</c:v>
                </c:pt>
                <c:pt idx="7406">
                  <c:v>2417.0</c:v>
                </c:pt>
                <c:pt idx="7407">
                  <c:v>2417.0</c:v>
                </c:pt>
                <c:pt idx="7408">
                  <c:v>2418.0</c:v>
                </c:pt>
                <c:pt idx="7409">
                  <c:v>2418.0</c:v>
                </c:pt>
                <c:pt idx="7410">
                  <c:v>2418.0</c:v>
                </c:pt>
                <c:pt idx="7411">
                  <c:v>2418.0</c:v>
                </c:pt>
                <c:pt idx="7412">
                  <c:v>2419.0</c:v>
                </c:pt>
                <c:pt idx="7413">
                  <c:v>2419.0</c:v>
                </c:pt>
                <c:pt idx="7414">
                  <c:v>2419.0</c:v>
                </c:pt>
                <c:pt idx="7415">
                  <c:v>2420.0</c:v>
                </c:pt>
                <c:pt idx="7416">
                  <c:v>2421.0</c:v>
                </c:pt>
                <c:pt idx="7417">
                  <c:v>2422.0</c:v>
                </c:pt>
                <c:pt idx="7418">
                  <c:v>2422.0</c:v>
                </c:pt>
                <c:pt idx="7419">
                  <c:v>2422.0</c:v>
                </c:pt>
                <c:pt idx="7420">
                  <c:v>2423.0</c:v>
                </c:pt>
                <c:pt idx="7421">
                  <c:v>2424.0</c:v>
                </c:pt>
                <c:pt idx="7422">
                  <c:v>2424.0</c:v>
                </c:pt>
                <c:pt idx="7423">
                  <c:v>2425.0</c:v>
                </c:pt>
                <c:pt idx="7424">
                  <c:v>2425.0</c:v>
                </c:pt>
                <c:pt idx="7425">
                  <c:v>2425.0</c:v>
                </c:pt>
                <c:pt idx="7426">
                  <c:v>2425.0</c:v>
                </c:pt>
                <c:pt idx="7427">
                  <c:v>2425.0</c:v>
                </c:pt>
                <c:pt idx="7428">
                  <c:v>2426.0</c:v>
                </c:pt>
                <c:pt idx="7429">
                  <c:v>2427.0</c:v>
                </c:pt>
                <c:pt idx="7430">
                  <c:v>2427.0</c:v>
                </c:pt>
                <c:pt idx="7431">
                  <c:v>2427.0</c:v>
                </c:pt>
                <c:pt idx="7432">
                  <c:v>2428.0</c:v>
                </c:pt>
                <c:pt idx="7433">
                  <c:v>2429.0</c:v>
                </c:pt>
                <c:pt idx="7434">
                  <c:v>2429.0</c:v>
                </c:pt>
                <c:pt idx="7435">
                  <c:v>2429.0</c:v>
                </c:pt>
                <c:pt idx="7436">
                  <c:v>2429.0</c:v>
                </c:pt>
                <c:pt idx="7437">
                  <c:v>2429.0</c:v>
                </c:pt>
                <c:pt idx="7438">
                  <c:v>2430.0</c:v>
                </c:pt>
                <c:pt idx="7439">
                  <c:v>2431.0</c:v>
                </c:pt>
                <c:pt idx="7440">
                  <c:v>2431.0</c:v>
                </c:pt>
                <c:pt idx="7441">
                  <c:v>2432.0</c:v>
                </c:pt>
                <c:pt idx="7442">
                  <c:v>2432.0</c:v>
                </c:pt>
                <c:pt idx="7443">
                  <c:v>2432.0</c:v>
                </c:pt>
                <c:pt idx="7444">
                  <c:v>2433.0</c:v>
                </c:pt>
                <c:pt idx="7445">
                  <c:v>2434.0</c:v>
                </c:pt>
                <c:pt idx="7446">
                  <c:v>2435.0</c:v>
                </c:pt>
                <c:pt idx="7447">
                  <c:v>2436.0</c:v>
                </c:pt>
                <c:pt idx="7448">
                  <c:v>2437.0</c:v>
                </c:pt>
                <c:pt idx="7449">
                  <c:v>2438.0</c:v>
                </c:pt>
                <c:pt idx="7450">
                  <c:v>2438.0</c:v>
                </c:pt>
                <c:pt idx="7451">
                  <c:v>2438.0</c:v>
                </c:pt>
                <c:pt idx="7452">
                  <c:v>2438.0</c:v>
                </c:pt>
                <c:pt idx="7453">
                  <c:v>2439.0</c:v>
                </c:pt>
                <c:pt idx="7454">
                  <c:v>2440.0</c:v>
                </c:pt>
                <c:pt idx="7455">
                  <c:v>2441.0</c:v>
                </c:pt>
                <c:pt idx="7456">
                  <c:v>2442.0</c:v>
                </c:pt>
                <c:pt idx="7457">
                  <c:v>2442.0</c:v>
                </c:pt>
                <c:pt idx="7458">
                  <c:v>2442.0</c:v>
                </c:pt>
                <c:pt idx="7459">
                  <c:v>2442.0</c:v>
                </c:pt>
                <c:pt idx="7460">
                  <c:v>2442.0</c:v>
                </c:pt>
                <c:pt idx="7461">
                  <c:v>2442.0</c:v>
                </c:pt>
                <c:pt idx="7462">
                  <c:v>2442.0</c:v>
                </c:pt>
                <c:pt idx="7463">
                  <c:v>2442.0</c:v>
                </c:pt>
                <c:pt idx="7464">
                  <c:v>2443.0</c:v>
                </c:pt>
                <c:pt idx="7465">
                  <c:v>2443.0</c:v>
                </c:pt>
                <c:pt idx="7466">
                  <c:v>2443.0</c:v>
                </c:pt>
                <c:pt idx="7467">
                  <c:v>2444.0</c:v>
                </c:pt>
                <c:pt idx="7468">
                  <c:v>2444.0</c:v>
                </c:pt>
                <c:pt idx="7469">
                  <c:v>2444.0</c:v>
                </c:pt>
                <c:pt idx="7470">
                  <c:v>2445.0</c:v>
                </c:pt>
                <c:pt idx="7471">
                  <c:v>2445.0</c:v>
                </c:pt>
                <c:pt idx="7472">
                  <c:v>2445.0</c:v>
                </c:pt>
                <c:pt idx="7473">
                  <c:v>2445.0</c:v>
                </c:pt>
                <c:pt idx="7474">
                  <c:v>2445.0</c:v>
                </c:pt>
                <c:pt idx="7475">
                  <c:v>2446.0</c:v>
                </c:pt>
                <c:pt idx="7476">
                  <c:v>2446.0</c:v>
                </c:pt>
                <c:pt idx="7477">
                  <c:v>2446.0</c:v>
                </c:pt>
                <c:pt idx="7478">
                  <c:v>2446.0</c:v>
                </c:pt>
                <c:pt idx="7479">
                  <c:v>2446.0</c:v>
                </c:pt>
                <c:pt idx="7480">
                  <c:v>2447.0</c:v>
                </c:pt>
                <c:pt idx="7481">
                  <c:v>2447.0</c:v>
                </c:pt>
                <c:pt idx="7482">
                  <c:v>2448.0</c:v>
                </c:pt>
                <c:pt idx="7483">
                  <c:v>2449.0</c:v>
                </c:pt>
                <c:pt idx="7484">
                  <c:v>2450.0</c:v>
                </c:pt>
                <c:pt idx="7485">
                  <c:v>2451.0</c:v>
                </c:pt>
                <c:pt idx="7486">
                  <c:v>2451.0</c:v>
                </c:pt>
                <c:pt idx="7487">
                  <c:v>2452.0</c:v>
                </c:pt>
                <c:pt idx="7488">
                  <c:v>2453.0</c:v>
                </c:pt>
                <c:pt idx="7489">
                  <c:v>2453.0</c:v>
                </c:pt>
                <c:pt idx="7490">
                  <c:v>2453.0</c:v>
                </c:pt>
                <c:pt idx="7491">
                  <c:v>2453.0</c:v>
                </c:pt>
                <c:pt idx="7492">
                  <c:v>2454.0</c:v>
                </c:pt>
                <c:pt idx="7493">
                  <c:v>2454.0</c:v>
                </c:pt>
                <c:pt idx="7494">
                  <c:v>2454.0</c:v>
                </c:pt>
                <c:pt idx="7495">
                  <c:v>2454.0</c:v>
                </c:pt>
                <c:pt idx="7496">
                  <c:v>2454.0</c:v>
                </c:pt>
                <c:pt idx="7497">
                  <c:v>2454.0</c:v>
                </c:pt>
                <c:pt idx="7498">
                  <c:v>2454.0</c:v>
                </c:pt>
                <c:pt idx="7499">
                  <c:v>2454.0</c:v>
                </c:pt>
                <c:pt idx="7500">
                  <c:v>2454.0</c:v>
                </c:pt>
                <c:pt idx="7501">
                  <c:v>2454.0</c:v>
                </c:pt>
                <c:pt idx="7502">
                  <c:v>2454.0</c:v>
                </c:pt>
                <c:pt idx="7503">
                  <c:v>2454.0</c:v>
                </c:pt>
                <c:pt idx="7504">
                  <c:v>2455.0</c:v>
                </c:pt>
                <c:pt idx="7505">
                  <c:v>2456.0</c:v>
                </c:pt>
                <c:pt idx="7506">
                  <c:v>2457.0</c:v>
                </c:pt>
                <c:pt idx="7507">
                  <c:v>2458.0</c:v>
                </c:pt>
                <c:pt idx="7508">
                  <c:v>2458.0</c:v>
                </c:pt>
                <c:pt idx="7509">
                  <c:v>2458.0</c:v>
                </c:pt>
                <c:pt idx="7510">
                  <c:v>2458.0</c:v>
                </c:pt>
                <c:pt idx="7511">
                  <c:v>2459.0</c:v>
                </c:pt>
                <c:pt idx="7512">
                  <c:v>2460.0</c:v>
                </c:pt>
                <c:pt idx="7513">
                  <c:v>2461.0</c:v>
                </c:pt>
                <c:pt idx="7514">
                  <c:v>2462.0</c:v>
                </c:pt>
                <c:pt idx="7515">
                  <c:v>2462.0</c:v>
                </c:pt>
                <c:pt idx="7516">
                  <c:v>2462.0</c:v>
                </c:pt>
                <c:pt idx="7517">
                  <c:v>2462.0</c:v>
                </c:pt>
                <c:pt idx="7518">
                  <c:v>2463.0</c:v>
                </c:pt>
                <c:pt idx="7519">
                  <c:v>2463.0</c:v>
                </c:pt>
                <c:pt idx="7520">
                  <c:v>2464.0</c:v>
                </c:pt>
                <c:pt idx="7521">
                  <c:v>2465.0</c:v>
                </c:pt>
                <c:pt idx="7522">
                  <c:v>2466.0</c:v>
                </c:pt>
                <c:pt idx="7523">
                  <c:v>2467.0</c:v>
                </c:pt>
                <c:pt idx="7524">
                  <c:v>2467.0</c:v>
                </c:pt>
                <c:pt idx="7525">
                  <c:v>2468.0</c:v>
                </c:pt>
                <c:pt idx="7526">
                  <c:v>2469.0</c:v>
                </c:pt>
                <c:pt idx="7527">
                  <c:v>2470.0</c:v>
                </c:pt>
                <c:pt idx="7528">
                  <c:v>2470.0</c:v>
                </c:pt>
                <c:pt idx="7529">
                  <c:v>2470.0</c:v>
                </c:pt>
                <c:pt idx="7530">
                  <c:v>2470.0</c:v>
                </c:pt>
                <c:pt idx="7531">
                  <c:v>2470.0</c:v>
                </c:pt>
                <c:pt idx="7532">
                  <c:v>2470.0</c:v>
                </c:pt>
                <c:pt idx="7533">
                  <c:v>2470.0</c:v>
                </c:pt>
                <c:pt idx="7534">
                  <c:v>2471.0</c:v>
                </c:pt>
                <c:pt idx="7535">
                  <c:v>2472.0</c:v>
                </c:pt>
                <c:pt idx="7536">
                  <c:v>2473.0</c:v>
                </c:pt>
                <c:pt idx="7537">
                  <c:v>2474.0</c:v>
                </c:pt>
                <c:pt idx="7538">
                  <c:v>2474.0</c:v>
                </c:pt>
                <c:pt idx="7539">
                  <c:v>2474.0</c:v>
                </c:pt>
                <c:pt idx="7540">
                  <c:v>2474.0</c:v>
                </c:pt>
                <c:pt idx="7541">
                  <c:v>2474.0</c:v>
                </c:pt>
                <c:pt idx="7542">
                  <c:v>2474.0</c:v>
                </c:pt>
                <c:pt idx="7543">
                  <c:v>2474.0</c:v>
                </c:pt>
                <c:pt idx="7544">
                  <c:v>2474.0</c:v>
                </c:pt>
                <c:pt idx="7545">
                  <c:v>2474.0</c:v>
                </c:pt>
                <c:pt idx="7546">
                  <c:v>2474.0</c:v>
                </c:pt>
                <c:pt idx="7547">
                  <c:v>2474.0</c:v>
                </c:pt>
                <c:pt idx="7548">
                  <c:v>2475.0</c:v>
                </c:pt>
                <c:pt idx="7549">
                  <c:v>2475.0</c:v>
                </c:pt>
                <c:pt idx="7550">
                  <c:v>2475.0</c:v>
                </c:pt>
                <c:pt idx="7551">
                  <c:v>2475.0</c:v>
                </c:pt>
                <c:pt idx="7552">
                  <c:v>2476.0</c:v>
                </c:pt>
                <c:pt idx="7553">
                  <c:v>2476.0</c:v>
                </c:pt>
                <c:pt idx="7554">
                  <c:v>2476.0</c:v>
                </c:pt>
                <c:pt idx="7555">
                  <c:v>2476.0</c:v>
                </c:pt>
                <c:pt idx="7556">
                  <c:v>2477.0</c:v>
                </c:pt>
                <c:pt idx="7557">
                  <c:v>2477.0</c:v>
                </c:pt>
                <c:pt idx="7558">
                  <c:v>2477.0</c:v>
                </c:pt>
                <c:pt idx="7559">
                  <c:v>2477.0</c:v>
                </c:pt>
                <c:pt idx="7560">
                  <c:v>2477.0</c:v>
                </c:pt>
                <c:pt idx="7561">
                  <c:v>2477.0</c:v>
                </c:pt>
                <c:pt idx="7562">
                  <c:v>2477.0</c:v>
                </c:pt>
                <c:pt idx="7563">
                  <c:v>2477.0</c:v>
                </c:pt>
                <c:pt idx="7564">
                  <c:v>2478.0</c:v>
                </c:pt>
                <c:pt idx="7565">
                  <c:v>2478.0</c:v>
                </c:pt>
                <c:pt idx="7566">
                  <c:v>2479.0</c:v>
                </c:pt>
                <c:pt idx="7567">
                  <c:v>2479.0</c:v>
                </c:pt>
                <c:pt idx="7568">
                  <c:v>2479.0</c:v>
                </c:pt>
                <c:pt idx="7569">
                  <c:v>2479.0</c:v>
                </c:pt>
                <c:pt idx="7570">
                  <c:v>2479.0</c:v>
                </c:pt>
                <c:pt idx="7571">
                  <c:v>2479.0</c:v>
                </c:pt>
                <c:pt idx="7572">
                  <c:v>2479.0</c:v>
                </c:pt>
                <c:pt idx="7573">
                  <c:v>2479.0</c:v>
                </c:pt>
                <c:pt idx="7574">
                  <c:v>2480.0</c:v>
                </c:pt>
                <c:pt idx="7575">
                  <c:v>2481.0</c:v>
                </c:pt>
                <c:pt idx="7576">
                  <c:v>2481.0</c:v>
                </c:pt>
                <c:pt idx="7577">
                  <c:v>2482.0</c:v>
                </c:pt>
                <c:pt idx="7578">
                  <c:v>2482.0</c:v>
                </c:pt>
                <c:pt idx="7579">
                  <c:v>2482.0</c:v>
                </c:pt>
                <c:pt idx="7580">
                  <c:v>2482.0</c:v>
                </c:pt>
                <c:pt idx="7581">
                  <c:v>2482.0</c:v>
                </c:pt>
                <c:pt idx="7582">
                  <c:v>2482.0</c:v>
                </c:pt>
                <c:pt idx="7583">
                  <c:v>2482.0</c:v>
                </c:pt>
                <c:pt idx="7584">
                  <c:v>2482.0</c:v>
                </c:pt>
                <c:pt idx="7585">
                  <c:v>2483.0</c:v>
                </c:pt>
                <c:pt idx="7586">
                  <c:v>2483.0</c:v>
                </c:pt>
                <c:pt idx="7587">
                  <c:v>2484.0</c:v>
                </c:pt>
                <c:pt idx="7588">
                  <c:v>2485.0</c:v>
                </c:pt>
                <c:pt idx="7589">
                  <c:v>2485.0</c:v>
                </c:pt>
                <c:pt idx="7590">
                  <c:v>2485.0</c:v>
                </c:pt>
                <c:pt idx="7591">
                  <c:v>2485.0</c:v>
                </c:pt>
                <c:pt idx="7592">
                  <c:v>2485.0</c:v>
                </c:pt>
                <c:pt idx="7593">
                  <c:v>2486.0</c:v>
                </c:pt>
                <c:pt idx="7594">
                  <c:v>2486.0</c:v>
                </c:pt>
                <c:pt idx="7595">
                  <c:v>2487.0</c:v>
                </c:pt>
                <c:pt idx="7596">
                  <c:v>2487.0</c:v>
                </c:pt>
                <c:pt idx="7597">
                  <c:v>2487.0</c:v>
                </c:pt>
                <c:pt idx="7598">
                  <c:v>2487.0</c:v>
                </c:pt>
                <c:pt idx="7599">
                  <c:v>2487.0</c:v>
                </c:pt>
                <c:pt idx="7600">
                  <c:v>2487.0</c:v>
                </c:pt>
                <c:pt idx="7601">
                  <c:v>2487.0</c:v>
                </c:pt>
                <c:pt idx="7602">
                  <c:v>2487.0</c:v>
                </c:pt>
                <c:pt idx="7603">
                  <c:v>2487.0</c:v>
                </c:pt>
                <c:pt idx="7604">
                  <c:v>2487.0</c:v>
                </c:pt>
                <c:pt idx="7605">
                  <c:v>2487.0</c:v>
                </c:pt>
                <c:pt idx="7606">
                  <c:v>2487.0</c:v>
                </c:pt>
                <c:pt idx="7607">
                  <c:v>2488.0</c:v>
                </c:pt>
                <c:pt idx="7608">
                  <c:v>2488.0</c:v>
                </c:pt>
                <c:pt idx="7609">
                  <c:v>2489.0</c:v>
                </c:pt>
                <c:pt idx="7610">
                  <c:v>2489.0</c:v>
                </c:pt>
                <c:pt idx="7611">
                  <c:v>2489.0</c:v>
                </c:pt>
                <c:pt idx="7612">
                  <c:v>2489.0</c:v>
                </c:pt>
                <c:pt idx="7613">
                  <c:v>2490.0</c:v>
                </c:pt>
                <c:pt idx="7614">
                  <c:v>2490.0</c:v>
                </c:pt>
                <c:pt idx="7615">
                  <c:v>2491.0</c:v>
                </c:pt>
                <c:pt idx="7616">
                  <c:v>2491.0</c:v>
                </c:pt>
                <c:pt idx="7617">
                  <c:v>2491.0</c:v>
                </c:pt>
                <c:pt idx="7618">
                  <c:v>2491.0</c:v>
                </c:pt>
                <c:pt idx="7619">
                  <c:v>2491.0</c:v>
                </c:pt>
                <c:pt idx="7620">
                  <c:v>2491.0</c:v>
                </c:pt>
                <c:pt idx="7621">
                  <c:v>2491.0</c:v>
                </c:pt>
                <c:pt idx="7622">
                  <c:v>2491.0</c:v>
                </c:pt>
                <c:pt idx="7623">
                  <c:v>2491.0</c:v>
                </c:pt>
                <c:pt idx="7624">
                  <c:v>2491.0</c:v>
                </c:pt>
                <c:pt idx="7625">
                  <c:v>2491.0</c:v>
                </c:pt>
                <c:pt idx="7626">
                  <c:v>2492.0</c:v>
                </c:pt>
                <c:pt idx="7627">
                  <c:v>2492.0</c:v>
                </c:pt>
                <c:pt idx="7628">
                  <c:v>2493.0</c:v>
                </c:pt>
                <c:pt idx="7629">
                  <c:v>2493.0</c:v>
                </c:pt>
                <c:pt idx="7630">
                  <c:v>2493.0</c:v>
                </c:pt>
                <c:pt idx="7631">
                  <c:v>2494.0</c:v>
                </c:pt>
                <c:pt idx="7632">
                  <c:v>2495.0</c:v>
                </c:pt>
                <c:pt idx="7633">
                  <c:v>2495.0</c:v>
                </c:pt>
                <c:pt idx="7634">
                  <c:v>2495.0</c:v>
                </c:pt>
                <c:pt idx="7635">
                  <c:v>2495.0</c:v>
                </c:pt>
                <c:pt idx="7636">
                  <c:v>2495.0</c:v>
                </c:pt>
                <c:pt idx="7637">
                  <c:v>2496.0</c:v>
                </c:pt>
                <c:pt idx="7638">
                  <c:v>2497.0</c:v>
                </c:pt>
                <c:pt idx="7639">
                  <c:v>2498.0</c:v>
                </c:pt>
                <c:pt idx="7640">
                  <c:v>2498.0</c:v>
                </c:pt>
                <c:pt idx="7641">
                  <c:v>2498.0</c:v>
                </c:pt>
                <c:pt idx="7642">
                  <c:v>2498.0</c:v>
                </c:pt>
                <c:pt idx="7643">
                  <c:v>2498.0</c:v>
                </c:pt>
                <c:pt idx="7644">
                  <c:v>2499.0</c:v>
                </c:pt>
                <c:pt idx="7645">
                  <c:v>2500.0</c:v>
                </c:pt>
                <c:pt idx="7646">
                  <c:v>2500.0</c:v>
                </c:pt>
                <c:pt idx="7647">
                  <c:v>2500.0</c:v>
                </c:pt>
                <c:pt idx="7648">
                  <c:v>2500.0</c:v>
                </c:pt>
                <c:pt idx="7649">
                  <c:v>2501.0</c:v>
                </c:pt>
                <c:pt idx="7650">
                  <c:v>2502.0</c:v>
                </c:pt>
                <c:pt idx="7651">
                  <c:v>2502.0</c:v>
                </c:pt>
                <c:pt idx="7652">
                  <c:v>2502.0</c:v>
                </c:pt>
                <c:pt idx="7653">
                  <c:v>2503.0</c:v>
                </c:pt>
                <c:pt idx="7654">
                  <c:v>2504.0</c:v>
                </c:pt>
                <c:pt idx="7655">
                  <c:v>2505.0</c:v>
                </c:pt>
                <c:pt idx="7656">
                  <c:v>2506.0</c:v>
                </c:pt>
                <c:pt idx="7657">
                  <c:v>2507.0</c:v>
                </c:pt>
                <c:pt idx="7658">
                  <c:v>2507.0</c:v>
                </c:pt>
                <c:pt idx="7659">
                  <c:v>2507.0</c:v>
                </c:pt>
                <c:pt idx="7660">
                  <c:v>2507.0</c:v>
                </c:pt>
                <c:pt idx="7661">
                  <c:v>2507.0</c:v>
                </c:pt>
                <c:pt idx="7662">
                  <c:v>2507.0</c:v>
                </c:pt>
                <c:pt idx="7663">
                  <c:v>2508.0</c:v>
                </c:pt>
                <c:pt idx="7664">
                  <c:v>2509.0</c:v>
                </c:pt>
                <c:pt idx="7665">
                  <c:v>2509.0</c:v>
                </c:pt>
                <c:pt idx="7666">
                  <c:v>2509.0</c:v>
                </c:pt>
                <c:pt idx="7667">
                  <c:v>2510.0</c:v>
                </c:pt>
                <c:pt idx="7668">
                  <c:v>2511.0</c:v>
                </c:pt>
                <c:pt idx="7669">
                  <c:v>2512.0</c:v>
                </c:pt>
                <c:pt idx="7670">
                  <c:v>2512.0</c:v>
                </c:pt>
                <c:pt idx="7671">
                  <c:v>2512.0</c:v>
                </c:pt>
                <c:pt idx="7672">
                  <c:v>2513.0</c:v>
                </c:pt>
                <c:pt idx="7673">
                  <c:v>2514.0</c:v>
                </c:pt>
                <c:pt idx="7674">
                  <c:v>2514.0</c:v>
                </c:pt>
                <c:pt idx="7675">
                  <c:v>2515.0</c:v>
                </c:pt>
                <c:pt idx="7676">
                  <c:v>2516.0</c:v>
                </c:pt>
                <c:pt idx="7677">
                  <c:v>2517.0</c:v>
                </c:pt>
                <c:pt idx="7678">
                  <c:v>2518.0</c:v>
                </c:pt>
                <c:pt idx="7679">
                  <c:v>2518.0</c:v>
                </c:pt>
                <c:pt idx="7680">
                  <c:v>2519.0</c:v>
                </c:pt>
                <c:pt idx="7681">
                  <c:v>2519.0</c:v>
                </c:pt>
                <c:pt idx="7682">
                  <c:v>2520.0</c:v>
                </c:pt>
                <c:pt idx="7683">
                  <c:v>2520.0</c:v>
                </c:pt>
                <c:pt idx="7684">
                  <c:v>2521.0</c:v>
                </c:pt>
                <c:pt idx="7685">
                  <c:v>2521.0</c:v>
                </c:pt>
                <c:pt idx="7686">
                  <c:v>2521.0</c:v>
                </c:pt>
                <c:pt idx="7687">
                  <c:v>2522.0</c:v>
                </c:pt>
                <c:pt idx="7688">
                  <c:v>2523.0</c:v>
                </c:pt>
                <c:pt idx="7689">
                  <c:v>2524.0</c:v>
                </c:pt>
                <c:pt idx="7690">
                  <c:v>2524.0</c:v>
                </c:pt>
                <c:pt idx="7691">
                  <c:v>2524.0</c:v>
                </c:pt>
                <c:pt idx="7692">
                  <c:v>2524.0</c:v>
                </c:pt>
                <c:pt idx="7693">
                  <c:v>2525.0</c:v>
                </c:pt>
                <c:pt idx="7694">
                  <c:v>2526.0</c:v>
                </c:pt>
                <c:pt idx="7695">
                  <c:v>2527.0</c:v>
                </c:pt>
                <c:pt idx="7696">
                  <c:v>2528.0</c:v>
                </c:pt>
                <c:pt idx="7697">
                  <c:v>2529.0</c:v>
                </c:pt>
                <c:pt idx="7698">
                  <c:v>2530.0</c:v>
                </c:pt>
                <c:pt idx="7699">
                  <c:v>2531.0</c:v>
                </c:pt>
                <c:pt idx="7700">
                  <c:v>2531.0</c:v>
                </c:pt>
                <c:pt idx="7701">
                  <c:v>2532.0</c:v>
                </c:pt>
                <c:pt idx="7702">
                  <c:v>2533.0</c:v>
                </c:pt>
                <c:pt idx="7703">
                  <c:v>2533.0</c:v>
                </c:pt>
                <c:pt idx="7704">
                  <c:v>2534.0</c:v>
                </c:pt>
                <c:pt idx="7705">
                  <c:v>2534.0</c:v>
                </c:pt>
                <c:pt idx="7706">
                  <c:v>2534.0</c:v>
                </c:pt>
                <c:pt idx="7707">
                  <c:v>2534.0</c:v>
                </c:pt>
                <c:pt idx="7708">
                  <c:v>2534.0</c:v>
                </c:pt>
                <c:pt idx="7709">
                  <c:v>2534.0</c:v>
                </c:pt>
                <c:pt idx="7710">
                  <c:v>2535.0</c:v>
                </c:pt>
                <c:pt idx="7711">
                  <c:v>2536.0</c:v>
                </c:pt>
                <c:pt idx="7712">
                  <c:v>2536.0</c:v>
                </c:pt>
                <c:pt idx="7713">
                  <c:v>2537.0</c:v>
                </c:pt>
                <c:pt idx="7714">
                  <c:v>2537.0</c:v>
                </c:pt>
                <c:pt idx="7715">
                  <c:v>2537.0</c:v>
                </c:pt>
                <c:pt idx="7716">
                  <c:v>2537.0</c:v>
                </c:pt>
                <c:pt idx="7717">
                  <c:v>2538.0</c:v>
                </c:pt>
                <c:pt idx="7718">
                  <c:v>2538.0</c:v>
                </c:pt>
                <c:pt idx="7719">
                  <c:v>2538.0</c:v>
                </c:pt>
                <c:pt idx="7720">
                  <c:v>2539.0</c:v>
                </c:pt>
                <c:pt idx="7721">
                  <c:v>2539.0</c:v>
                </c:pt>
                <c:pt idx="7722">
                  <c:v>2539.0</c:v>
                </c:pt>
                <c:pt idx="7723">
                  <c:v>2539.0</c:v>
                </c:pt>
                <c:pt idx="7724">
                  <c:v>2539.0</c:v>
                </c:pt>
                <c:pt idx="7725">
                  <c:v>2539.0</c:v>
                </c:pt>
                <c:pt idx="7726">
                  <c:v>2540.0</c:v>
                </c:pt>
                <c:pt idx="7727">
                  <c:v>2541.0</c:v>
                </c:pt>
                <c:pt idx="7728">
                  <c:v>2541.0</c:v>
                </c:pt>
                <c:pt idx="7729">
                  <c:v>2541.0</c:v>
                </c:pt>
                <c:pt idx="7730">
                  <c:v>2542.0</c:v>
                </c:pt>
                <c:pt idx="7731">
                  <c:v>2542.0</c:v>
                </c:pt>
                <c:pt idx="7732">
                  <c:v>2542.0</c:v>
                </c:pt>
                <c:pt idx="7733">
                  <c:v>2542.0</c:v>
                </c:pt>
                <c:pt idx="7734">
                  <c:v>2542.0</c:v>
                </c:pt>
                <c:pt idx="7735">
                  <c:v>2542.0</c:v>
                </c:pt>
                <c:pt idx="7736">
                  <c:v>2542.0</c:v>
                </c:pt>
                <c:pt idx="7737">
                  <c:v>2542.0</c:v>
                </c:pt>
                <c:pt idx="7738">
                  <c:v>2542.0</c:v>
                </c:pt>
                <c:pt idx="7739">
                  <c:v>2543.0</c:v>
                </c:pt>
                <c:pt idx="7740">
                  <c:v>2543.0</c:v>
                </c:pt>
                <c:pt idx="7741">
                  <c:v>2543.0</c:v>
                </c:pt>
                <c:pt idx="7742">
                  <c:v>2544.0</c:v>
                </c:pt>
                <c:pt idx="7743">
                  <c:v>2544.0</c:v>
                </c:pt>
                <c:pt idx="7744">
                  <c:v>2544.0</c:v>
                </c:pt>
                <c:pt idx="7745">
                  <c:v>2545.0</c:v>
                </c:pt>
                <c:pt idx="7746">
                  <c:v>2545.0</c:v>
                </c:pt>
                <c:pt idx="7747">
                  <c:v>2546.0</c:v>
                </c:pt>
                <c:pt idx="7748">
                  <c:v>2547.0</c:v>
                </c:pt>
                <c:pt idx="7749">
                  <c:v>2547.0</c:v>
                </c:pt>
                <c:pt idx="7750">
                  <c:v>2547.0</c:v>
                </c:pt>
                <c:pt idx="7751">
                  <c:v>2548.0</c:v>
                </c:pt>
                <c:pt idx="7752">
                  <c:v>2549.0</c:v>
                </c:pt>
                <c:pt idx="7753">
                  <c:v>2550.0</c:v>
                </c:pt>
                <c:pt idx="7754">
                  <c:v>2550.0</c:v>
                </c:pt>
                <c:pt idx="7755">
                  <c:v>2550.0</c:v>
                </c:pt>
                <c:pt idx="7756">
                  <c:v>2550.0</c:v>
                </c:pt>
                <c:pt idx="7757">
                  <c:v>2550.0</c:v>
                </c:pt>
                <c:pt idx="7758">
                  <c:v>2550.0</c:v>
                </c:pt>
                <c:pt idx="7759">
                  <c:v>2551.0</c:v>
                </c:pt>
                <c:pt idx="7760">
                  <c:v>2552.0</c:v>
                </c:pt>
                <c:pt idx="7761">
                  <c:v>2552.0</c:v>
                </c:pt>
                <c:pt idx="7762">
                  <c:v>2553.0</c:v>
                </c:pt>
                <c:pt idx="7763">
                  <c:v>2553.0</c:v>
                </c:pt>
                <c:pt idx="7764">
                  <c:v>2553.0</c:v>
                </c:pt>
                <c:pt idx="7765">
                  <c:v>2553.0</c:v>
                </c:pt>
                <c:pt idx="7766">
                  <c:v>2553.0</c:v>
                </c:pt>
                <c:pt idx="7767">
                  <c:v>2553.0</c:v>
                </c:pt>
                <c:pt idx="7768">
                  <c:v>2553.0</c:v>
                </c:pt>
                <c:pt idx="7769">
                  <c:v>2554.0</c:v>
                </c:pt>
                <c:pt idx="7770">
                  <c:v>2555.0</c:v>
                </c:pt>
                <c:pt idx="7771">
                  <c:v>2556.0</c:v>
                </c:pt>
                <c:pt idx="7772">
                  <c:v>2556.0</c:v>
                </c:pt>
                <c:pt idx="7773">
                  <c:v>2556.0</c:v>
                </c:pt>
                <c:pt idx="7774">
                  <c:v>2557.0</c:v>
                </c:pt>
                <c:pt idx="7775">
                  <c:v>2558.0</c:v>
                </c:pt>
                <c:pt idx="7776">
                  <c:v>2558.0</c:v>
                </c:pt>
                <c:pt idx="7777">
                  <c:v>2558.0</c:v>
                </c:pt>
                <c:pt idx="7778">
                  <c:v>2559.0</c:v>
                </c:pt>
                <c:pt idx="7779">
                  <c:v>2559.0</c:v>
                </c:pt>
                <c:pt idx="7780">
                  <c:v>2559.0</c:v>
                </c:pt>
                <c:pt idx="7781">
                  <c:v>2559.0</c:v>
                </c:pt>
                <c:pt idx="7782">
                  <c:v>2559.0</c:v>
                </c:pt>
                <c:pt idx="7783">
                  <c:v>2559.0</c:v>
                </c:pt>
                <c:pt idx="7784">
                  <c:v>2559.0</c:v>
                </c:pt>
                <c:pt idx="7785">
                  <c:v>2559.0</c:v>
                </c:pt>
                <c:pt idx="7786">
                  <c:v>2559.0</c:v>
                </c:pt>
                <c:pt idx="7787">
                  <c:v>2559.0</c:v>
                </c:pt>
                <c:pt idx="7788">
                  <c:v>2559.0</c:v>
                </c:pt>
                <c:pt idx="7789">
                  <c:v>2559.0</c:v>
                </c:pt>
                <c:pt idx="7790">
                  <c:v>2559.0</c:v>
                </c:pt>
                <c:pt idx="7791">
                  <c:v>2559.0</c:v>
                </c:pt>
                <c:pt idx="7792">
                  <c:v>2560.0</c:v>
                </c:pt>
                <c:pt idx="7793">
                  <c:v>2560.0</c:v>
                </c:pt>
                <c:pt idx="7794">
                  <c:v>2560.0</c:v>
                </c:pt>
                <c:pt idx="7795">
                  <c:v>2561.0</c:v>
                </c:pt>
                <c:pt idx="7796">
                  <c:v>2561.0</c:v>
                </c:pt>
                <c:pt idx="7797">
                  <c:v>2561.0</c:v>
                </c:pt>
                <c:pt idx="7798">
                  <c:v>2561.0</c:v>
                </c:pt>
                <c:pt idx="7799">
                  <c:v>2562.0</c:v>
                </c:pt>
                <c:pt idx="7800">
                  <c:v>2563.0</c:v>
                </c:pt>
                <c:pt idx="7801">
                  <c:v>2563.0</c:v>
                </c:pt>
                <c:pt idx="7802">
                  <c:v>2564.0</c:v>
                </c:pt>
                <c:pt idx="7803">
                  <c:v>2565.0</c:v>
                </c:pt>
                <c:pt idx="7804">
                  <c:v>2566.0</c:v>
                </c:pt>
                <c:pt idx="7805">
                  <c:v>2567.0</c:v>
                </c:pt>
                <c:pt idx="7806">
                  <c:v>2568.0</c:v>
                </c:pt>
                <c:pt idx="7807">
                  <c:v>2568.0</c:v>
                </c:pt>
                <c:pt idx="7808">
                  <c:v>2569.0</c:v>
                </c:pt>
                <c:pt idx="7809">
                  <c:v>2569.0</c:v>
                </c:pt>
                <c:pt idx="7810">
                  <c:v>2570.0</c:v>
                </c:pt>
                <c:pt idx="7811">
                  <c:v>2570.0</c:v>
                </c:pt>
                <c:pt idx="7812">
                  <c:v>2571.0</c:v>
                </c:pt>
                <c:pt idx="7813">
                  <c:v>2572.0</c:v>
                </c:pt>
                <c:pt idx="7814">
                  <c:v>2572.0</c:v>
                </c:pt>
                <c:pt idx="7815">
                  <c:v>2572.0</c:v>
                </c:pt>
                <c:pt idx="7816">
                  <c:v>2573.0</c:v>
                </c:pt>
                <c:pt idx="7817">
                  <c:v>2574.0</c:v>
                </c:pt>
                <c:pt idx="7818">
                  <c:v>2574.0</c:v>
                </c:pt>
                <c:pt idx="7819">
                  <c:v>2575.0</c:v>
                </c:pt>
                <c:pt idx="7820">
                  <c:v>2575.0</c:v>
                </c:pt>
                <c:pt idx="7821">
                  <c:v>2576.0</c:v>
                </c:pt>
                <c:pt idx="7822">
                  <c:v>2576.0</c:v>
                </c:pt>
                <c:pt idx="7823">
                  <c:v>2577.0</c:v>
                </c:pt>
                <c:pt idx="7824">
                  <c:v>2578.0</c:v>
                </c:pt>
                <c:pt idx="7825">
                  <c:v>2579.0</c:v>
                </c:pt>
                <c:pt idx="7826">
                  <c:v>2580.0</c:v>
                </c:pt>
                <c:pt idx="7827">
                  <c:v>2581.0</c:v>
                </c:pt>
                <c:pt idx="7828">
                  <c:v>2581.0</c:v>
                </c:pt>
                <c:pt idx="7829">
                  <c:v>2581.0</c:v>
                </c:pt>
                <c:pt idx="7830">
                  <c:v>2581.0</c:v>
                </c:pt>
                <c:pt idx="7831">
                  <c:v>2581.0</c:v>
                </c:pt>
                <c:pt idx="7832">
                  <c:v>2581.0</c:v>
                </c:pt>
                <c:pt idx="7833">
                  <c:v>2581.0</c:v>
                </c:pt>
                <c:pt idx="7834">
                  <c:v>2581.0</c:v>
                </c:pt>
                <c:pt idx="7835">
                  <c:v>2582.0</c:v>
                </c:pt>
                <c:pt idx="7836">
                  <c:v>2582.0</c:v>
                </c:pt>
                <c:pt idx="7837">
                  <c:v>2582.0</c:v>
                </c:pt>
                <c:pt idx="7838">
                  <c:v>2582.0</c:v>
                </c:pt>
                <c:pt idx="7839">
                  <c:v>2582.0</c:v>
                </c:pt>
                <c:pt idx="7840">
                  <c:v>2583.0</c:v>
                </c:pt>
                <c:pt idx="7841">
                  <c:v>2584.0</c:v>
                </c:pt>
                <c:pt idx="7842">
                  <c:v>2585.0</c:v>
                </c:pt>
                <c:pt idx="7843">
                  <c:v>2585.0</c:v>
                </c:pt>
                <c:pt idx="7844">
                  <c:v>2585.0</c:v>
                </c:pt>
                <c:pt idx="7845">
                  <c:v>2585.0</c:v>
                </c:pt>
                <c:pt idx="7846">
                  <c:v>2586.0</c:v>
                </c:pt>
                <c:pt idx="7847">
                  <c:v>2586.0</c:v>
                </c:pt>
                <c:pt idx="7848">
                  <c:v>2587.0</c:v>
                </c:pt>
                <c:pt idx="7849">
                  <c:v>2588.0</c:v>
                </c:pt>
                <c:pt idx="7850">
                  <c:v>2588.0</c:v>
                </c:pt>
                <c:pt idx="7851">
                  <c:v>2589.0</c:v>
                </c:pt>
                <c:pt idx="7852">
                  <c:v>2590.0</c:v>
                </c:pt>
                <c:pt idx="7853">
                  <c:v>2591.0</c:v>
                </c:pt>
                <c:pt idx="7854">
                  <c:v>2592.0</c:v>
                </c:pt>
                <c:pt idx="7855">
                  <c:v>2592.0</c:v>
                </c:pt>
                <c:pt idx="7856">
                  <c:v>2593.0</c:v>
                </c:pt>
                <c:pt idx="7857">
                  <c:v>2594.0</c:v>
                </c:pt>
                <c:pt idx="7858">
                  <c:v>2594.0</c:v>
                </c:pt>
                <c:pt idx="7859">
                  <c:v>2594.0</c:v>
                </c:pt>
                <c:pt idx="7860">
                  <c:v>2594.0</c:v>
                </c:pt>
                <c:pt idx="7861">
                  <c:v>2594.0</c:v>
                </c:pt>
                <c:pt idx="7862">
                  <c:v>2594.0</c:v>
                </c:pt>
                <c:pt idx="7863">
                  <c:v>2594.0</c:v>
                </c:pt>
                <c:pt idx="7864">
                  <c:v>2594.0</c:v>
                </c:pt>
                <c:pt idx="7865">
                  <c:v>2594.0</c:v>
                </c:pt>
                <c:pt idx="7866">
                  <c:v>2595.0</c:v>
                </c:pt>
                <c:pt idx="7867">
                  <c:v>2595.0</c:v>
                </c:pt>
                <c:pt idx="7868">
                  <c:v>2595.0</c:v>
                </c:pt>
                <c:pt idx="7869">
                  <c:v>2596.0</c:v>
                </c:pt>
                <c:pt idx="7870">
                  <c:v>2596.0</c:v>
                </c:pt>
                <c:pt idx="7871">
                  <c:v>2597.0</c:v>
                </c:pt>
                <c:pt idx="7872">
                  <c:v>2597.0</c:v>
                </c:pt>
                <c:pt idx="7873">
                  <c:v>2597.0</c:v>
                </c:pt>
                <c:pt idx="7874">
                  <c:v>2598.0</c:v>
                </c:pt>
                <c:pt idx="7875">
                  <c:v>2598.0</c:v>
                </c:pt>
                <c:pt idx="7876">
                  <c:v>2598.0</c:v>
                </c:pt>
                <c:pt idx="7877">
                  <c:v>2598.0</c:v>
                </c:pt>
                <c:pt idx="7878">
                  <c:v>2599.0</c:v>
                </c:pt>
                <c:pt idx="7879">
                  <c:v>2600.0</c:v>
                </c:pt>
                <c:pt idx="7880">
                  <c:v>2600.0</c:v>
                </c:pt>
                <c:pt idx="7881">
                  <c:v>2600.0</c:v>
                </c:pt>
                <c:pt idx="7882">
                  <c:v>2600.0</c:v>
                </c:pt>
                <c:pt idx="7883">
                  <c:v>2600.0</c:v>
                </c:pt>
                <c:pt idx="7884">
                  <c:v>2601.0</c:v>
                </c:pt>
                <c:pt idx="7885">
                  <c:v>2602.0</c:v>
                </c:pt>
                <c:pt idx="7886">
                  <c:v>2602.0</c:v>
                </c:pt>
                <c:pt idx="7887">
                  <c:v>2602.0</c:v>
                </c:pt>
                <c:pt idx="7888">
                  <c:v>2603.0</c:v>
                </c:pt>
                <c:pt idx="7889">
                  <c:v>2603.0</c:v>
                </c:pt>
                <c:pt idx="7890">
                  <c:v>2603.0</c:v>
                </c:pt>
                <c:pt idx="7891">
                  <c:v>2603.0</c:v>
                </c:pt>
                <c:pt idx="7892">
                  <c:v>2604.0</c:v>
                </c:pt>
                <c:pt idx="7893">
                  <c:v>2605.0</c:v>
                </c:pt>
                <c:pt idx="7894">
                  <c:v>2605.0</c:v>
                </c:pt>
                <c:pt idx="7895">
                  <c:v>2606.0</c:v>
                </c:pt>
                <c:pt idx="7896">
                  <c:v>2607.0</c:v>
                </c:pt>
                <c:pt idx="7897">
                  <c:v>2607.0</c:v>
                </c:pt>
                <c:pt idx="7898">
                  <c:v>2608.0</c:v>
                </c:pt>
                <c:pt idx="7899">
                  <c:v>2608.0</c:v>
                </c:pt>
                <c:pt idx="7900">
                  <c:v>2608.0</c:v>
                </c:pt>
                <c:pt idx="7901">
                  <c:v>2608.0</c:v>
                </c:pt>
                <c:pt idx="7902">
                  <c:v>2609.0</c:v>
                </c:pt>
                <c:pt idx="7903">
                  <c:v>2609.0</c:v>
                </c:pt>
                <c:pt idx="7904">
                  <c:v>2610.0</c:v>
                </c:pt>
                <c:pt idx="7905">
                  <c:v>2611.0</c:v>
                </c:pt>
                <c:pt idx="7906">
                  <c:v>2611.0</c:v>
                </c:pt>
                <c:pt idx="7907">
                  <c:v>2611.0</c:v>
                </c:pt>
                <c:pt idx="7908">
                  <c:v>2612.0</c:v>
                </c:pt>
                <c:pt idx="7909">
                  <c:v>2613.0</c:v>
                </c:pt>
                <c:pt idx="7910">
                  <c:v>2613.0</c:v>
                </c:pt>
                <c:pt idx="7911">
                  <c:v>2613.0</c:v>
                </c:pt>
                <c:pt idx="7912">
                  <c:v>2613.0</c:v>
                </c:pt>
                <c:pt idx="7913">
                  <c:v>2613.0</c:v>
                </c:pt>
                <c:pt idx="7914">
                  <c:v>2614.0</c:v>
                </c:pt>
                <c:pt idx="7915">
                  <c:v>2614.0</c:v>
                </c:pt>
                <c:pt idx="7916">
                  <c:v>2614.0</c:v>
                </c:pt>
                <c:pt idx="7917">
                  <c:v>2615.0</c:v>
                </c:pt>
                <c:pt idx="7918">
                  <c:v>2616.0</c:v>
                </c:pt>
                <c:pt idx="7919">
                  <c:v>2616.0</c:v>
                </c:pt>
                <c:pt idx="7920">
                  <c:v>2616.0</c:v>
                </c:pt>
                <c:pt idx="7921">
                  <c:v>2616.0</c:v>
                </c:pt>
                <c:pt idx="7922">
                  <c:v>2616.0</c:v>
                </c:pt>
                <c:pt idx="7923">
                  <c:v>2617.0</c:v>
                </c:pt>
                <c:pt idx="7924">
                  <c:v>2618.0</c:v>
                </c:pt>
                <c:pt idx="7925">
                  <c:v>2618.0</c:v>
                </c:pt>
                <c:pt idx="7926">
                  <c:v>2619.0</c:v>
                </c:pt>
                <c:pt idx="7927">
                  <c:v>2620.0</c:v>
                </c:pt>
                <c:pt idx="7928">
                  <c:v>2620.0</c:v>
                </c:pt>
                <c:pt idx="7929">
                  <c:v>2620.0</c:v>
                </c:pt>
                <c:pt idx="7930">
                  <c:v>2621.0</c:v>
                </c:pt>
                <c:pt idx="7931">
                  <c:v>2622.0</c:v>
                </c:pt>
                <c:pt idx="7932">
                  <c:v>2622.0</c:v>
                </c:pt>
                <c:pt idx="7933">
                  <c:v>2622.0</c:v>
                </c:pt>
                <c:pt idx="7934">
                  <c:v>2622.0</c:v>
                </c:pt>
                <c:pt idx="7935">
                  <c:v>2622.0</c:v>
                </c:pt>
                <c:pt idx="7936">
                  <c:v>2622.0</c:v>
                </c:pt>
                <c:pt idx="7937">
                  <c:v>2622.0</c:v>
                </c:pt>
                <c:pt idx="7938">
                  <c:v>2622.0</c:v>
                </c:pt>
                <c:pt idx="7939">
                  <c:v>2622.0</c:v>
                </c:pt>
                <c:pt idx="7940">
                  <c:v>2622.0</c:v>
                </c:pt>
                <c:pt idx="7941">
                  <c:v>2622.0</c:v>
                </c:pt>
                <c:pt idx="7942">
                  <c:v>2623.0</c:v>
                </c:pt>
                <c:pt idx="7943">
                  <c:v>2623.0</c:v>
                </c:pt>
                <c:pt idx="7944">
                  <c:v>2623.0</c:v>
                </c:pt>
                <c:pt idx="7945">
                  <c:v>2623.0</c:v>
                </c:pt>
                <c:pt idx="7946">
                  <c:v>2624.0</c:v>
                </c:pt>
                <c:pt idx="7947">
                  <c:v>2625.0</c:v>
                </c:pt>
                <c:pt idx="7948">
                  <c:v>2625.0</c:v>
                </c:pt>
                <c:pt idx="7949">
                  <c:v>2625.0</c:v>
                </c:pt>
                <c:pt idx="7950">
                  <c:v>2625.0</c:v>
                </c:pt>
                <c:pt idx="7951">
                  <c:v>2625.0</c:v>
                </c:pt>
                <c:pt idx="7952">
                  <c:v>2625.0</c:v>
                </c:pt>
                <c:pt idx="7953">
                  <c:v>2625.0</c:v>
                </c:pt>
                <c:pt idx="7954">
                  <c:v>2625.0</c:v>
                </c:pt>
                <c:pt idx="7955">
                  <c:v>2625.0</c:v>
                </c:pt>
                <c:pt idx="7956">
                  <c:v>2625.0</c:v>
                </c:pt>
                <c:pt idx="7957">
                  <c:v>2625.0</c:v>
                </c:pt>
                <c:pt idx="7958">
                  <c:v>2625.0</c:v>
                </c:pt>
                <c:pt idx="7959">
                  <c:v>2625.0</c:v>
                </c:pt>
                <c:pt idx="7960">
                  <c:v>2625.0</c:v>
                </c:pt>
                <c:pt idx="7961">
                  <c:v>2625.0</c:v>
                </c:pt>
                <c:pt idx="7962">
                  <c:v>2625.0</c:v>
                </c:pt>
                <c:pt idx="7963">
                  <c:v>2625.0</c:v>
                </c:pt>
                <c:pt idx="7964">
                  <c:v>2626.0</c:v>
                </c:pt>
                <c:pt idx="7965">
                  <c:v>2626.0</c:v>
                </c:pt>
                <c:pt idx="7966">
                  <c:v>2626.0</c:v>
                </c:pt>
                <c:pt idx="7967">
                  <c:v>2626.0</c:v>
                </c:pt>
                <c:pt idx="7968">
                  <c:v>2626.0</c:v>
                </c:pt>
                <c:pt idx="7969">
                  <c:v>2626.0</c:v>
                </c:pt>
                <c:pt idx="7970">
                  <c:v>2627.0</c:v>
                </c:pt>
                <c:pt idx="7971">
                  <c:v>2627.0</c:v>
                </c:pt>
                <c:pt idx="7972">
                  <c:v>2628.0</c:v>
                </c:pt>
                <c:pt idx="7973">
                  <c:v>2628.0</c:v>
                </c:pt>
                <c:pt idx="7974">
                  <c:v>2629.0</c:v>
                </c:pt>
                <c:pt idx="7975">
                  <c:v>2629.0</c:v>
                </c:pt>
                <c:pt idx="7976">
                  <c:v>2629.0</c:v>
                </c:pt>
                <c:pt idx="7977">
                  <c:v>2629.0</c:v>
                </c:pt>
                <c:pt idx="7978">
                  <c:v>2629.0</c:v>
                </c:pt>
                <c:pt idx="7979">
                  <c:v>2629.0</c:v>
                </c:pt>
                <c:pt idx="7980">
                  <c:v>2629.0</c:v>
                </c:pt>
                <c:pt idx="7981">
                  <c:v>2629.0</c:v>
                </c:pt>
                <c:pt idx="7982">
                  <c:v>2629.0</c:v>
                </c:pt>
                <c:pt idx="7983">
                  <c:v>2629.0</c:v>
                </c:pt>
                <c:pt idx="7984">
                  <c:v>2629.0</c:v>
                </c:pt>
                <c:pt idx="7985">
                  <c:v>2629.0</c:v>
                </c:pt>
                <c:pt idx="7986">
                  <c:v>2629.0</c:v>
                </c:pt>
                <c:pt idx="7987">
                  <c:v>2629.0</c:v>
                </c:pt>
                <c:pt idx="7988">
                  <c:v>2629.0</c:v>
                </c:pt>
                <c:pt idx="7989">
                  <c:v>2629.0</c:v>
                </c:pt>
                <c:pt idx="7990">
                  <c:v>2629.0</c:v>
                </c:pt>
                <c:pt idx="7991">
                  <c:v>2629.0</c:v>
                </c:pt>
                <c:pt idx="7992">
                  <c:v>2629.0</c:v>
                </c:pt>
                <c:pt idx="7993">
                  <c:v>2629.0</c:v>
                </c:pt>
                <c:pt idx="7994">
                  <c:v>2629.0</c:v>
                </c:pt>
                <c:pt idx="7995">
                  <c:v>2629.0</c:v>
                </c:pt>
                <c:pt idx="7996">
                  <c:v>2629.0</c:v>
                </c:pt>
                <c:pt idx="7997">
                  <c:v>2630.0</c:v>
                </c:pt>
                <c:pt idx="7998">
                  <c:v>2631.0</c:v>
                </c:pt>
                <c:pt idx="7999">
                  <c:v>2631.0</c:v>
                </c:pt>
                <c:pt idx="8000">
                  <c:v>2631.0</c:v>
                </c:pt>
                <c:pt idx="8001">
                  <c:v>2631.0</c:v>
                </c:pt>
                <c:pt idx="8002">
                  <c:v>2632.0</c:v>
                </c:pt>
                <c:pt idx="8003">
                  <c:v>2633.0</c:v>
                </c:pt>
                <c:pt idx="8004">
                  <c:v>2633.0</c:v>
                </c:pt>
                <c:pt idx="8005">
                  <c:v>2633.0</c:v>
                </c:pt>
                <c:pt idx="8006">
                  <c:v>2634.0</c:v>
                </c:pt>
                <c:pt idx="8007">
                  <c:v>2635.0</c:v>
                </c:pt>
                <c:pt idx="8008">
                  <c:v>2636.0</c:v>
                </c:pt>
                <c:pt idx="8009">
                  <c:v>2636.0</c:v>
                </c:pt>
                <c:pt idx="8010">
                  <c:v>2636.0</c:v>
                </c:pt>
                <c:pt idx="8011">
                  <c:v>2637.0</c:v>
                </c:pt>
                <c:pt idx="8012">
                  <c:v>2637.0</c:v>
                </c:pt>
                <c:pt idx="8013">
                  <c:v>2638.0</c:v>
                </c:pt>
                <c:pt idx="8014">
                  <c:v>2639.0</c:v>
                </c:pt>
                <c:pt idx="8015">
                  <c:v>2640.0</c:v>
                </c:pt>
                <c:pt idx="8016">
                  <c:v>2641.0</c:v>
                </c:pt>
                <c:pt idx="8017">
                  <c:v>2641.0</c:v>
                </c:pt>
                <c:pt idx="8018">
                  <c:v>2642.0</c:v>
                </c:pt>
                <c:pt idx="8019">
                  <c:v>2643.0</c:v>
                </c:pt>
                <c:pt idx="8020">
                  <c:v>2644.0</c:v>
                </c:pt>
                <c:pt idx="8021">
                  <c:v>2645.0</c:v>
                </c:pt>
                <c:pt idx="8022">
                  <c:v>2645.0</c:v>
                </c:pt>
                <c:pt idx="8023">
                  <c:v>2645.0</c:v>
                </c:pt>
                <c:pt idx="8024">
                  <c:v>2646.0</c:v>
                </c:pt>
                <c:pt idx="8025">
                  <c:v>2647.0</c:v>
                </c:pt>
                <c:pt idx="8026">
                  <c:v>2647.0</c:v>
                </c:pt>
                <c:pt idx="8027">
                  <c:v>2647.0</c:v>
                </c:pt>
                <c:pt idx="8028">
                  <c:v>2648.0</c:v>
                </c:pt>
                <c:pt idx="8029">
                  <c:v>2648.0</c:v>
                </c:pt>
                <c:pt idx="8030">
                  <c:v>2649.0</c:v>
                </c:pt>
                <c:pt idx="8031">
                  <c:v>2650.0</c:v>
                </c:pt>
                <c:pt idx="8032">
                  <c:v>2651.0</c:v>
                </c:pt>
                <c:pt idx="8033">
                  <c:v>2651.0</c:v>
                </c:pt>
                <c:pt idx="8034">
                  <c:v>2652.0</c:v>
                </c:pt>
                <c:pt idx="8035">
                  <c:v>2652.0</c:v>
                </c:pt>
                <c:pt idx="8036">
                  <c:v>2652.0</c:v>
                </c:pt>
                <c:pt idx="8037">
                  <c:v>2652.0</c:v>
                </c:pt>
                <c:pt idx="8038">
                  <c:v>2653.0</c:v>
                </c:pt>
                <c:pt idx="8039">
                  <c:v>2653.0</c:v>
                </c:pt>
                <c:pt idx="8040">
                  <c:v>2653.0</c:v>
                </c:pt>
                <c:pt idx="8041">
                  <c:v>2654.0</c:v>
                </c:pt>
                <c:pt idx="8042">
                  <c:v>2654.0</c:v>
                </c:pt>
                <c:pt idx="8043">
                  <c:v>2654.0</c:v>
                </c:pt>
                <c:pt idx="8044">
                  <c:v>2655.0</c:v>
                </c:pt>
                <c:pt idx="8045">
                  <c:v>2656.0</c:v>
                </c:pt>
                <c:pt idx="8046">
                  <c:v>2657.0</c:v>
                </c:pt>
                <c:pt idx="8047">
                  <c:v>2658.0</c:v>
                </c:pt>
                <c:pt idx="8048">
                  <c:v>2659.0</c:v>
                </c:pt>
                <c:pt idx="8049">
                  <c:v>2660.0</c:v>
                </c:pt>
                <c:pt idx="8050">
                  <c:v>2661.0</c:v>
                </c:pt>
                <c:pt idx="8051">
                  <c:v>2662.0</c:v>
                </c:pt>
                <c:pt idx="8052">
                  <c:v>2663.0</c:v>
                </c:pt>
                <c:pt idx="8053">
                  <c:v>2663.0</c:v>
                </c:pt>
                <c:pt idx="8054">
                  <c:v>2663.0</c:v>
                </c:pt>
                <c:pt idx="8055">
                  <c:v>2663.0</c:v>
                </c:pt>
                <c:pt idx="8056">
                  <c:v>2663.0</c:v>
                </c:pt>
                <c:pt idx="8057">
                  <c:v>2664.0</c:v>
                </c:pt>
                <c:pt idx="8058">
                  <c:v>2664.0</c:v>
                </c:pt>
                <c:pt idx="8059">
                  <c:v>2665.0</c:v>
                </c:pt>
                <c:pt idx="8060">
                  <c:v>2666.0</c:v>
                </c:pt>
                <c:pt idx="8061">
                  <c:v>2667.0</c:v>
                </c:pt>
                <c:pt idx="8062">
                  <c:v>2668.0</c:v>
                </c:pt>
                <c:pt idx="8063">
                  <c:v>2669.0</c:v>
                </c:pt>
                <c:pt idx="8064">
                  <c:v>2669.0</c:v>
                </c:pt>
                <c:pt idx="8065">
                  <c:v>2670.0</c:v>
                </c:pt>
                <c:pt idx="8066">
                  <c:v>2671.0</c:v>
                </c:pt>
                <c:pt idx="8067">
                  <c:v>2672.0</c:v>
                </c:pt>
                <c:pt idx="8068">
                  <c:v>2673.0</c:v>
                </c:pt>
                <c:pt idx="8069">
                  <c:v>2673.0</c:v>
                </c:pt>
                <c:pt idx="8070">
                  <c:v>2674.0</c:v>
                </c:pt>
                <c:pt idx="8071">
                  <c:v>2675.0</c:v>
                </c:pt>
                <c:pt idx="8072">
                  <c:v>2675.0</c:v>
                </c:pt>
                <c:pt idx="8073">
                  <c:v>2675.0</c:v>
                </c:pt>
                <c:pt idx="8074">
                  <c:v>2675.0</c:v>
                </c:pt>
                <c:pt idx="8075">
                  <c:v>2675.0</c:v>
                </c:pt>
                <c:pt idx="8076">
                  <c:v>2676.0</c:v>
                </c:pt>
                <c:pt idx="8077">
                  <c:v>2676.0</c:v>
                </c:pt>
                <c:pt idx="8078">
                  <c:v>2677.0</c:v>
                </c:pt>
                <c:pt idx="8079">
                  <c:v>2678.0</c:v>
                </c:pt>
                <c:pt idx="8080">
                  <c:v>2679.0</c:v>
                </c:pt>
                <c:pt idx="8081">
                  <c:v>2680.0</c:v>
                </c:pt>
                <c:pt idx="8082">
                  <c:v>2681.0</c:v>
                </c:pt>
                <c:pt idx="8083">
                  <c:v>2682.0</c:v>
                </c:pt>
                <c:pt idx="8084">
                  <c:v>2682.0</c:v>
                </c:pt>
                <c:pt idx="8085">
                  <c:v>2683.0</c:v>
                </c:pt>
                <c:pt idx="8086">
                  <c:v>2683.0</c:v>
                </c:pt>
                <c:pt idx="8087">
                  <c:v>2683.0</c:v>
                </c:pt>
                <c:pt idx="8088">
                  <c:v>2684.0</c:v>
                </c:pt>
                <c:pt idx="8089">
                  <c:v>2684.0</c:v>
                </c:pt>
                <c:pt idx="8090">
                  <c:v>2685.0</c:v>
                </c:pt>
                <c:pt idx="8091">
                  <c:v>2685.0</c:v>
                </c:pt>
                <c:pt idx="8092">
                  <c:v>2685.0</c:v>
                </c:pt>
                <c:pt idx="8093">
                  <c:v>2685.0</c:v>
                </c:pt>
                <c:pt idx="8094">
                  <c:v>2685.0</c:v>
                </c:pt>
                <c:pt idx="8095">
                  <c:v>2685.0</c:v>
                </c:pt>
                <c:pt idx="8096">
                  <c:v>2685.0</c:v>
                </c:pt>
                <c:pt idx="8097">
                  <c:v>2685.0</c:v>
                </c:pt>
                <c:pt idx="8098">
                  <c:v>2685.0</c:v>
                </c:pt>
                <c:pt idx="8099">
                  <c:v>2685.0</c:v>
                </c:pt>
                <c:pt idx="8100">
                  <c:v>2685.0</c:v>
                </c:pt>
                <c:pt idx="8101">
                  <c:v>2685.0</c:v>
                </c:pt>
                <c:pt idx="8102">
                  <c:v>2685.0</c:v>
                </c:pt>
                <c:pt idx="8103">
                  <c:v>2685.0</c:v>
                </c:pt>
                <c:pt idx="8104">
                  <c:v>2685.0</c:v>
                </c:pt>
                <c:pt idx="8105">
                  <c:v>2685.0</c:v>
                </c:pt>
                <c:pt idx="8106">
                  <c:v>2686.0</c:v>
                </c:pt>
                <c:pt idx="8107">
                  <c:v>2687.0</c:v>
                </c:pt>
                <c:pt idx="8108">
                  <c:v>2688.0</c:v>
                </c:pt>
                <c:pt idx="8109">
                  <c:v>2689.0</c:v>
                </c:pt>
                <c:pt idx="8110">
                  <c:v>2690.0</c:v>
                </c:pt>
                <c:pt idx="8111">
                  <c:v>2690.0</c:v>
                </c:pt>
                <c:pt idx="8112">
                  <c:v>2691.0</c:v>
                </c:pt>
                <c:pt idx="8113">
                  <c:v>2691.0</c:v>
                </c:pt>
                <c:pt idx="8114">
                  <c:v>2692.0</c:v>
                </c:pt>
                <c:pt idx="8115">
                  <c:v>2692.0</c:v>
                </c:pt>
                <c:pt idx="8116">
                  <c:v>2692.0</c:v>
                </c:pt>
                <c:pt idx="8117">
                  <c:v>2692.0</c:v>
                </c:pt>
                <c:pt idx="8118">
                  <c:v>2693.0</c:v>
                </c:pt>
                <c:pt idx="8119">
                  <c:v>2693.0</c:v>
                </c:pt>
                <c:pt idx="8120">
                  <c:v>2693.0</c:v>
                </c:pt>
                <c:pt idx="8121">
                  <c:v>2693.0</c:v>
                </c:pt>
                <c:pt idx="8122">
                  <c:v>2693.0</c:v>
                </c:pt>
                <c:pt idx="8123">
                  <c:v>2694.0</c:v>
                </c:pt>
                <c:pt idx="8124">
                  <c:v>2694.0</c:v>
                </c:pt>
                <c:pt idx="8125">
                  <c:v>2695.0</c:v>
                </c:pt>
                <c:pt idx="8126">
                  <c:v>2696.0</c:v>
                </c:pt>
                <c:pt idx="8127">
                  <c:v>2697.0</c:v>
                </c:pt>
                <c:pt idx="8128">
                  <c:v>2698.0</c:v>
                </c:pt>
                <c:pt idx="8129">
                  <c:v>2698.0</c:v>
                </c:pt>
                <c:pt idx="8130">
                  <c:v>2699.0</c:v>
                </c:pt>
                <c:pt idx="8131">
                  <c:v>2700.0</c:v>
                </c:pt>
                <c:pt idx="8132">
                  <c:v>2700.0</c:v>
                </c:pt>
                <c:pt idx="8133">
                  <c:v>2700.0</c:v>
                </c:pt>
                <c:pt idx="8134">
                  <c:v>2700.0</c:v>
                </c:pt>
                <c:pt idx="8135">
                  <c:v>2700.0</c:v>
                </c:pt>
                <c:pt idx="8136">
                  <c:v>2700.0</c:v>
                </c:pt>
                <c:pt idx="8137">
                  <c:v>2700.0</c:v>
                </c:pt>
                <c:pt idx="8138">
                  <c:v>2700.0</c:v>
                </c:pt>
                <c:pt idx="8139">
                  <c:v>2700.0</c:v>
                </c:pt>
                <c:pt idx="8140">
                  <c:v>2700.0</c:v>
                </c:pt>
                <c:pt idx="8141">
                  <c:v>2700.0</c:v>
                </c:pt>
                <c:pt idx="8142">
                  <c:v>2700.0</c:v>
                </c:pt>
                <c:pt idx="8143">
                  <c:v>2700.0</c:v>
                </c:pt>
                <c:pt idx="8144">
                  <c:v>2700.0</c:v>
                </c:pt>
                <c:pt idx="8145">
                  <c:v>2700.0</c:v>
                </c:pt>
                <c:pt idx="8146">
                  <c:v>2701.0</c:v>
                </c:pt>
                <c:pt idx="8147">
                  <c:v>2701.0</c:v>
                </c:pt>
                <c:pt idx="8148">
                  <c:v>2702.0</c:v>
                </c:pt>
                <c:pt idx="8149">
                  <c:v>2702.0</c:v>
                </c:pt>
                <c:pt idx="8150">
                  <c:v>2702.0</c:v>
                </c:pt>
                <c:pt idx="8151">
                  <c:v>2702.0</c:v>
                </c:pt>
                <c:pt idx="8152">
                  <c:v>2702.0</c:v>
                </c:pt>
                <c:pt idx="8153">
                  <c:v>2702.0</c:v>
                </c:pt>
                <c:pt idx="8154">
                  <c:v>2702.0</c:v>
                </c:pt>
                <c:pt idx="8155">
                  <c:v>2702.0</c:v>
                </c:pt>
                <c:pt idx="8156">
                  <c:v>2702.0</c:v>
                </c:pt>
                <c:pt idx="8157">
                  <c:v>2703.0</c:v>
                </c:pt>
                <c:pt idx="8158">
                  <c:v>2703.0</c:v>
                </c:pt>
                <c:pt idx="8159">
                  <c:v>2703.0</c:v>
                </c:pt>
                <c:pt idx="8160">
                  <c:v>2703.0</c:v>
                </c:pt>
                <c:pt idx="8161">
                  <c:v>2704.0</c:v>
                </c:pt>
                <c:pt idx="8162">
                  <c:v>2704.0</c:v>
                </c:pt>
                <c:pt idx="8163">
                  <c:v>2705.0</c:v>
                </c:pt>
                <c:pt idx="8164">
                  <c:v>2705.0</c:v>
                </c:pt>
                <c:pt idx="8165">
                  <c:v>2705.0</c:v>
                </c:pt>
                <c:pt idx="8166">
                  <c:v>2705.0</c:v>
                </c:pt>
                <c:pt idx="8167">
                  <c:v>2705.0</c:v>
                </c:pt>
                <c:pt idx="8168">
                  <c:v>2705.0</c:v>
                </c:pt>
                <c:pt idx="8169">
                  <c:v>2705.0</c:v>
                </c:pt>
                <c:pt idx="8170">
                  <c:v>2705.0</c:v>
                </c:pt>
                <c:pt idx="8171">
                  <c:v>2705.0</c:v>
                </c:pt>
                <c:pt idx="8172">
                  <c:v>2705.0</c:v>
                </c:pt>
                <c:pt idx="8173">
                  <c:v>2705.0</c:v>
                </c:pt>
                <c:pt idx="8174">
                  <c:v>2705.0</c:v>
                </c:pt>
                <c:pt idx="8175">
                  <c:v>2705.0</c:v>
                </c:pt>
                <c:pt idx="8176">
                  <c:v>2705.0</c:v>
                </c:pt>
                <c:pt idx="8177">
                  <c:v>2705.0</c:v>
                </c:pt>
                <c:pt idx="8178">
                  <c:v>2705.0</c:v>
                </c:pt>
                <c:pt idx="8179">
                  <c:v>2705.0</c:v>
                </c:pt>
                <c:pt idx="8180">
                  <c:v>2705.0</c:v>
                </c:pt>
                <c:pt idx="8181">
                  <c:v>2706.0</c:v>
                </c:pt>
                <c:pt idx="8182">
                  <c:v>2707.0</c:v>
                </c:pt>
                <c:pt idx="8183">
                  <c:v>2707.0</c:v>
                </c:pt>
                <c:pt idx="8184">
                  <c:v>2708.0</c:v>
                </c:pt>
                <c:pt idx="8185">
                  <c:v>2708.0</c:v>
                </c:pt>
                <c:pt idx="8186">
                  <c:v>2709.0</c:v>
                </c:pt>
                <c:pt idx="8187">
                  <c:v>2709.0</c:v>
                </c:pt>
                <c:pt idx="8188">
                  <c:v>2709.0</c:v>
                </c:pt>
                <c:pt idx="8189">
                  <c:v>2710.0</c:v>
                </c:pt>
                <c:pt idx="8190">
                  <c:v>2710.0</c:v>
                </c:pt>
                <c:pt idx="8191">
                  <c:v>2710.0</c:v>
                </c:pt>
                <c:pt idx="8192">
                  <c:v>2710.0</c:v>
                </c:pt>
                <c:pt idx="8193">
                  <c:v>2710.0</c:v>
                </c:pt>
                <c:pt idx="8194">
                  <c:v>2710.0</c:v>
                </c:pt>
                <c:pt idx="8195">
                  <c:v>2711.0</c:v>
                </c:pt>
                <c:pt idx="8196">
                  <c:v>2711.0</c:v>
                </c:pt>
                <c:pt idx="8197">
                  <c:v>2712.0</c:v>
                </c:pt>
                <c:pt idx="8198">
                  <c:v>2713.0</c:v>
                </c:pt>
                <c:pt idx="8199">
                  <c:v>2714.0</c:v>
                </c:pt>
                <c:pt idx="8200">
                  <c:v>2714.0</c:v>
                </c:pt>
                <c:pt idx="8201">
                  <c:v>2714.0</c:v>
                </c:pt>
                <c:pt idx="8202">
                  <c:v>2714.0</c:v>
                </c:pt>
                <c:pt idx="8203">
                  <c:v>2714.0</c:v>
                </c:pt>
                <c:pt idx="8204">
                  <c:v>2714.0</c:v>
                </c:pt>
                <c:pt idx="8205">
                  <c:v>2714.0</c:v>
                </c:pt>
                <c:pt idx="8206">
                  <c:v>2714.0</c:v>
                </c:pt>
                <c:pt idx="8207">
                  <c:v>2714.0</c:v>
                </c:pt>
                <c:pt idx="8208">
                  <c:v>2714.0</c:v>
                </c:pt>
                <c:pt idx="8209">
                  <c:v>2714.0</c:v>
                </c:pt>
                <c:pt idx="8210">
                  <c:v>2715.0</c:v>
                </c:pt>
                <c:pt idx="8211">
                  <c:v>2716.0</c:v>
                </c:pt>
                <c:pt idx="8212">
                  <c:v>2716.0</c:v>
                </c:pt>
                <c:pt idx="8213">
                  <c:v>2716.0</c:v>
                </c:pt>
                <c:pt idx="8214">
                  <c:v>2716.0</c:v>
                </c:pt>
                <c:pt idx="8215">
                  <c:v>2716.0</c:v>
                </c:pt>
                <c:pt idx="8216">
                  <c:v>2716.0</c:v>
                </c:pt>
                <c:pt idx="8217">
                  <c:v>2716.0</c:v>
                </c:pt>
                <c:pt idx="8218">
                  <c:v>2716.0</c:v>
                </c:pt>
                <c:pt idx="8219">
                  <c:v>2716.0</c:v>
                </c:pt>
                <c:pt idx="8220">
                  <c:v>2716.0</c:v>
                </c:pt>
                <c:pt idx="8221">
                  <c:v>2716.0</c:v>
                </c:pt>
                <c:pt idx="8222">
                  <c:v>2716.0</c:v>
                </c:pt>
                <c:pt idx="8223">
                  <c:v>2716.0</c:v>
                </c:pt>
                <c:pt idx="8224">
                  <c:v>2717.0</c:v>
                </c:pt>
                <c:pt idx="8225">
                  <c:v>2717.0</c:v>
                </c:pt>
                <c:pt idx="8226">
                  <c:v>2718.0</c:v>
                </c:pt>
                <c:pt idx="8227">
                  <c:v>2718.0</c:v>
                </c:pt>
                <c:pt idx="8228">
                  <c:v>2718.0</c:v>
                </c:pt>
                <c:pt idx="8229">
                  <c:v>2719.0</c:v>
                </c:pt>
                <c:pt idx="8230">
                  <c:v>2719.0</c:v>
                </c:pt>
                <c:pt idx="8231">
                  <c:v>2719.0</c:v>
                </c:pt>
                <c:pt idx="8232">
                  <c:v>2719.0</c:v>
                </c:pt>
                <c:pt idx="8233">
                  <c:v>2719.0</c:v>
                </c:pt>
                <c:pt idx="8234">
                  <c:v>2720.0</c:v>
                </c:pt>
                <c:pt idx="8235">
                  <c:v>2720.0</c:v>
                </c:pt>
                <c:pt idx="8236">
                  <c:v>2720.0</c:v>
                </c:pt>
                <c:pt idx="8237">
                  <c:v>2720.0</c:v>
                </c:pt>
                <c:pt idx="8238">
                  <c:v>2721.0</c:v>
                </c:pt>
                <c:pt idx="8239">
                  <c:v>2722.0</c:v>
                </c:pt>
                <c:pt idx="8240">
                  <c:v>2722.0</c:v>
                </c:pt>
                <c:pt idx="8241">
                  <c:v>2722.0</c:v>
                </c:pt>
                <c:pt idx="8242">
                  <c:v>2722.0</c:v>
                </c:pt>
                <c:pt idx="8243">
                  <c:v>2723.0</c:v>
                </c:pt>
                <c:pt idx="8244">
                  <c:v>2724.0</c:v>
                </c:pt>
                <c:pt idx="8245">
                  <c:v>2724.0</c:v>
                </c:pt>
                <c:pt idx="8246">
                  <c:v>2724.0</c:v>
                </c:pt>
                <c:pt idx="8247">
                  <c:v>2724.0</c:v>
                </c:pt>
                <c:pt idx="8248">
                  <c:v>2724.0</c:v>
                </c:pt>
                <c:pt idx="8249">
                  <c:v>2724.0</c:v>
                </c:pt>
                <c:pt idx="8250">
                  <c:v>2724.0</c:v>
                </c:pt>
                <c:pt idx="8251">
                  <c:v>2725.0</c:v>
                </c:pt>
                <c:pt idx="8252">
                  <c:v>2726.0</c:v>
                </c:pt>
                <c:pt idx="8253">
                  <c:v>2727.0</c:v>
                </c:pt>
                <c:pt idx="8254">
                  <c:v>2727.0</c:v>
                </c:pt>
                <c:pt idx="8255">
                  <c:v>2727.0</c:v>
                </c:pt>
                <c:pt idx="8256">
                  <c:v>2728.0</c:v>
                </c:pt>
                <c:pt idx="8257">
                  <c:v>2729.0</c:v>
                </c:pt>
                <c:pt idx="8258">
                  <c:v>2730.0</c:v>
                </c:pt>
                <c:pt idx="8259">
                  <c:v>2731.0</c:v>
                </c:pt>
                <c:pt idx="8260">
                  <c:v>2732.0</c:v>
                </c:pt>
                <c:pt idx="8261">
                  <c:v>2733.0</c:v>
                </c:pt>
                <c:pt idx="8262">
                  <c:v>2734.0</c:v>
                </c:pt>
                <c:pt idx="8263">
                  <c:v>2734.0</c:v>
                </c:pt>
                <c:pt idx="8264">
                  <c:v>2735.0</c:v>
                </c:pt>
                <c:pt idx="8265">
                  <c:v>2736.0</c:v>
                </c:pt>
                <c:pt idx="8266">
                  <c:v>2737.0</c:v>
                </c:pt>
                <c:pt idx="8267">
                  <c:v>2738.0</c:v>
                </c:pt>
                <c:pt idx="8268">
                  <c:v>2739.0</c:v>
                </c:pt>
                <c:pt idx="8269">
                  <c:v>2740.0</c:v>
                </c:pt>
                <c:pt idx="8270">
                  <c:v>2741.0</c:v>
                </c:pt>
                <c:pt idx="8271">
                  <c:v>2742.0</c:v>
                </c:pt>
                <c:pt idx="8272">
                  <c:v>2743.0</c:v>
                </c:pt>
                <c:pt idx="8273">
                  <c:v>2743.0</c:v>
                </c:pt>
                <c:pt idx="8274">
                  <c:v>2744.0</c:v>
                </c:pt>
                <c:pt idx="8275">
                  <c:v>2745.0</c:v>
                </c:pt>
                <c:pt idx="8276">
                  <c:v>2746.0</c:v>
                </c:pt>
                <c:pt idx="8277">
                  <c:v>2746.0</c:v>
                </c:pt>
                <c:pt idx="8278">
                  <c:v>2747.0</c:v>
                </c:pt>
                <c:pt idx="8279">
                  <c:v>2748.0</c:v>
                </c:pt>
                <c:pt idx="8280">
                  <c:v>2749.0</c:v>
                </c:pt>
                <c:pt idx="8281">
                  <c:v>2749.0</c:v>
                </c:pt>
                <c:pt idx="8282">
                  <c:v>2749.0</c:v>
                </c:pt>
                <c:pt idx="8283">
                  <c:v>2749.0</c:v>
                </c:pt>
                <c:pt idx="8284">
                  <c:v>2750.0</c:v>
                </c:pt>
                <c:pt idx="8285">
                  <c:v>2750.0</c:v>
                </c:pt>
                <c:pt idx="8286">
                  <c:v>2750.0</c:v>
                </c:pt>
                <c:pt idx="8287">
                  <c:v>2751.0</c:v>
                </c:pt>
                <c:pt idx="8288">
                  <c:v>2752.0</c:v>
                </c:pt>
                <c:pt idx="8289">
                  <c:v>2752.0</c:v>
                </c:pt>
                <c:pt idx="8290">
                  <c:v>2752.0</c:v>
                </c:pt>
                <c:pt idx="8291">
                  <c:v>2752.0</c:v>
                </c:pt>
                <c:pt idx="8292">
                  <c:v>2753.0</c:v>
                </c:pt>
                <c:pt idx="8293">
                  <c:v>2753.0</c:v>
                </c:pt>
                <c:pt idx="8294">
                  <c:v>2753.0</c:v>
                </c:pt>
                <c:pt idx="8295">
                  <c:v>2754.0</c:v>
                </c:pt>
                <c:pt idx="8296">
                  <c:v>2754.0</c:v>
                </c:pt>
                <c:pt idx="8297">
                  <c:v>2754.0</c:v>
                </c:pt>
                <c:pt idx="8298">
                  <c:v>2755.0</c:v>
                </c:pt>
                <c:pt idx="8299">
                  <c:v>2756.0</c:v>
                </c:pt>
                <c:pt idx="8300">
                  <c:v>2757.0</c:v>
                </c:pt>
                <c:pt idx="8301">
                  <c:v>2758.0</c:v>
                </c:pt>
                <c:pt idx="8302">
                  <c:v>2758.0</c:v>
                </c:pt>
                <c:pt idx="8303">
                  <c:v>2759.0</c:v>
                </c:pt>
                <c:pt idx="8304">
                  <c:v>2759.0</c:v>
                </c:pt>
                <c:pt idx="8305">
                  <c:v>2759.0</c:v>
                </c:pt>
                <c:pt idx="8306">
                  <c:v>2760.0</c:v>
                </c:pt>
                <c:pt idx="8307">
                  <c:v>2761.0</c:v>
                </c:pt>
                <c:pt idx="8308">
                  <c:v>2762.0</c:v>
                </c:pt>
                <c:pt idx="8309">
                  <c:v>2762.0</c:v>
                </c:pt>
                <c:pt idx="8310">
                  <c:v>2763.0</c:v>
                </c:pt>
                <c:pt idx="8311">
                  <c:v>2764.0</c:v>
                </c:pt>
                <c:pt idx="8312">
                  <c:v>2764.0</c:v>
                </c:pt>
                <c:pt idx="8313">
                  <c:v>2764.0</c:v>
                </c:pt>
                <c:pt idx="8314">
                  <c:v>2765.0</c:v>
                </c:pt>
                <c:pt idx="8315">
                  <c:v>2766.0</c:v>
                </c:pt>
                <c:pt idx="8316">
                  <c:v>2767.0</c:v>
                </c:pt>
                <c:pt idx="8317">
                  <c:v>2767.0</c:v>
                </c:pt>
                <c:pt idx="8318">
                  <c:v>2768.0</c:v>
                </c:pt>
                <c:pt idx="8319">
                  <c:v>2768.0</c:v>
                </c:pt>
                <c:pt idx="8320">
                  <c:v>2768.0</c:v>
                </c:pt>
                <c:pt idx="8321">
                  <c:v>2769.0</c:v>
                </c:pt>
                <c:pt idx="8322">
                  <c:v>2770.0</c:v>
                </c:pt>
                <c:pt idx="8323">
                  <c:v>2771.0</c:v>
                </c:pt>
                <c:pt idx="8324">
                  <c:v>2772.0</c:v>
                </c:pt>
                <c:pt idx="8325">
                  <c:v>2772.0</c:v>
                </c:pt>
                <c:pt idx="8326">
                  <c:v>2773.0</c:v>
                </c:pt>
                <c:pt idx="8327">
                  <c:v>2773.0</c:v>
                </c:pt>
                <c:pt idx="8328">
                  <c:v>2774.0</c:v>
                </c:pt>
                <c:pt idx="8329">
                  <c:v>2774.0</c:v>
                </c:pt>
                <c:pt idx="8330">
                  <c:v>2775.0</c:v>
                </c:pt>
                <c:pt idx="8331">
                  <c:v>2776.0</c:v>
                </c:pt>
                <c:pt idx="8332">
                  <c:v>2777.0</c:v>
                </c:pt>
                <c:pt idx="8333">
                  <c:v>2778.0</c:v>
                </c:pt>
                <c:pt idx="8334">
                  <c:v>2779.0</c:v>
                </c:pt>
                <c:pt idx="8335">
                  <c:v>2779.0</c:v>
                </c:pt>
                <c:pt idx="8336">
                  <c:v>2780.0</c:v>
                </c:pt>
                <c:pt idx="8337">
                  <c:v>2781.0</c:v>
                </c:pt>
                <c:pt idx="8338">
                  <c:v>2782.0</c:v>
                </c:pt>
                <c:pt idx="8339">
                  <c:v>2783.0</c:v>
                </c:pt>
                <c:pt idx="8340">
                  <c:v>2784.0</c:v>
                </c:pt>
                <c:pt idx="8341">
                  <c:v>2785.0</c:v>
                </c:pt>
                <c:pt idx="8342">
                  <c:v>2786.0</c:v>
                </c:pt>
                <c:pt idx="8343">
                  <c:v>2787.0</c:v>
                </c:pt>
                <c:pt idx="8344">
                  <c:v>2788.0</c:v>
                </c:pt>
                <c:pt idx="8345">
                  <c:v>2788.0</c:v>
                </c:pt>
                <c:pt idx="8346">
                  <c:v>2788.0</c:v>
                </c:pt>
                <c:pt idx="8347">
                  <c:v>2788.0</c:v>
                </c:pt>
                <c:pt idx="8348">
                  <c:v>2788.0</c:v>
                </c:pt>
                <c:pt idx="8349">
                  <c:v>2788.0</c:v>
                </c:pt>
                <c:pt idx="8350">
                  <c:v>2788.0</c:v>
                </c:pt>
                <c:pt idx="8351">
                  <c:v>2788.0</c:v>
                </c:pt>
                <c:pt idx="8352">
                  <c:v>2788.0</c:v>
                </c:pt>
                <c:pt idx="8353">
                  <c:v>2788.0</c:v>
                </c:pt>
                <c:pt idx="8354">
                  <c:v>2788.0</c:v>
                </c:pt>
                <c:pt idx="8355">
                  <c:v>2788.0</c:v>
                </c:pt>
                <c:pt idx="8356">
                  <c:v>2788.0</c:v>
                </c:pt>
                <c:pt idx="8357">
                  <c:v>2788.0</c:v>
                </c:pt>
                <c:pt idx="8358">
                  <c:v>2788.0</c:v>
                </c:pt>
                <c:pt idx="8359">
                  <c:v>2788.0</c:v>
                </c:pt>
                <c:pt idx="8360">
                  <c:v>2788.0</c:v>
                </c:pt>
                <c:pt idx="8361">
                  <c:v>2788.0</c:v>
                </c:pt>
                <c:pt idx="8362">
                  <c:v>2788.0</c:v>
                </c:pt>
                <c:pt idx="8363">
                  <c:v>2788.0</c:v>
                </c:pt>
                <c:pt idx="8364">
                  <c:v>2788.0</c:v>
                </c:pt>
                <c:pt idx="8365">
                  <c:v>2788.0</c:v>
                </c:pt>
                <c:pt idx="8366">
                  <c:v>2788.0</c:v>
                </c:pt>
                <c:pt idx="8367">
                  <c:v>2788.0</c:v>
                </c:pt>
                <c:pt idx="8368">
                  <c:v>2788.0</c:v>
                </c:pt>
                <c:pt idx="8369">
                  <c:v>2788.0</c:v>
                </c:pt>
                <c:pt idx="8370">
                  <c:v>2788.0</c:v>
                </c:pt>
                <c:pt idx="8371">
                  <c:v>2788.0</c:v>
                </c:pt>
                <c:pt idx="8372">
                  <c:v>2788.0</c:v>
                </c:pt>
                <c:pt idx="8373">
                  <c:v>2788.0</c:v>
                </c:pt>
                <c:pt idx="8374">
                  <c:v>2788.0</c:v>
                </c:pt>
                <c:pt idx="8375">
                  <c:v>2788.0</c:v>
                </c:pt>
                <c:pt idx="8376">
                  <c:v>2788.0</c:v>
                </c:pt>
                <c:pt idx="8377">
                  <c:v>2789.0</c:v>
                </c:pt>
                <c:pt idx="8378">
                  <c:v>2790.0</c:v>
                </c:pt>
                <c:pt idx="8379">
                  <c:v>2790.0</c:v>
                </c:pt>
                <c:pt idx="8380">
                  <c:v>2790.0</c:v>
                </c:pt>
                <c:pt idx="8381">
                  <c:v>2790.0</c:v>
                </c:pt>
                <c:pt idx="8382">
                  <c:v>2790.0</c:v>
                </c:pt>
                <c:pt idx="8383">
                  <c:v>2790.0</c:v>
                </c:pt>
                <c:pt idx="8384">
                  <c:v>2790.0</c:v>
                </c:pt>
                <c:pt idx="8385">
                  <c:v>2791.0</c:v>
                </c:pt>
                <c:pt idx="8386">
                  <c:v>2791.0</c:v>
                </c:pt>
                <c:pt idx="8387">
                  <c:v>2792.0</c:v>
                </c:pt>
                <c:pt idx="8388">
                  <c:v>2792.0</c:v>
                </c:pt>
                <c:pt idx="8389">
                  <c:v>2792.0</c:v>
                </c:pt>
                <c:pt idx="8390">
                  <c:v>2792.0</c:v>
                </c:pt>
                <c:pt idx="8391">
                  <c:v>2792.0</c:v>
                </c:pt>
                <c:pt idx="8392">
                  <c:v>2792.0</c:v>
                </c:pt>
                <c:pt idx="8393">
                  <c:v>2792.0</c:v>
                </c:pt>
                <c:pt idx="8394">
                  <c:v>2792.0</c:v>
                </c:pt>
                <c:pt idx="8395">
                  <c:v>2792.0</c:v>
                </c:pt>
                <c:pt idx="8396">
                  <c:v>2792.0</c:v>
                </c:pt>
                <c:pt idx="8397">
                  <c:v>2792.0</c:v>
                </c:pt>
                <c:pt idx="8398">
                  <c:v>2793.0</c:v>
                </c:pt>
                <c:pt idx="8399">
                  <c:v>2793.0</c:v>
                </c:pt>
                <c:pt idx="8400">
                  <c:v>2793.0</c:v>
                </c:pt>
                <c:pt idx="8401">
                  <c:v>2793.0</c:v>
                </c:pt>
                <c:pt idx="8402">
                  <c:v>2793.0</c:v>
                </c:pt>
                <c:pt idx="8403">
                  <c:v>2793.0</c:v>
                </c:pt>
                <c:pt idx="8404">
                  <c:v>2793.0</c:v>
                </c:pt>
                <c:pt idx="8405">
                  <c:v>2793.0</c:v>
                </c:pt>
                <c:pt idx="8406">
                  <c:v>2793.0</c:v>
                </c:pt>
                <c:pt idx="8407">
                  <c:v>2793.0</c:v>
                </c:pt>
                <c:pt idx="8408">
                  <c:v>2793.0</c:v>
                </c:pt>
                <c:pt idx="8409">
                  <c:v>2793.0</c:v>
                </c:pt>
                <c:pt idx="8410">
                  <c:v>2793.0</c:v>
                </c:pt>
                <c:pt idx="8411">
                  <c:v>2793.0</c:v>
                </c:pt>
                <c:pt idx="8412">
                  <c:v>2793.0</c:v>
                </c:pt>
                <c:pt idx="8413">
                  <c:v>2793.0</c:v>
                </c:pt>
                <c:pt idx="8414">
                  <c:v>2793.0</c:v>
                </c:pt>
                <c:pt idx="8415">
                  <c:v>2793.0</c:v>
                </c:pt>
                <c:pt idx="8416">
                  <c:v>2793.0</c:v>
                </c:pt>
                <c:pt idx="8417">
                  <c:v>2793.0</c:v>
                </c:pt>
                <c:pt idx="8418">
                  <c:v>2793.0</c:v>
                </c:pt>
                <c:pt idx="8419">
                  <c:v>2793.0</c:v>
                </c:pt>
                <c:pt idx="8420">
                  <c:v>2793.0</c:v>
                </c:pt>
                <c:pt idx="8421">
                  <c:v>2793.0</c:v>
                </c:pt>
                <c:pt idx="8422">
                  <c:v>2793.0</c:v>
                </c:pt>
                <c:pt idx="8423">
                  <c:v>2793.0</c:v>
                </c:pt>
                <c:pt idx="8424">
                  <c:v>2793.0</c:v>
                </c:pt>
                <c:pt idx="8425">
                  <c:v>2794.0</c:v>
                </c:pt>
                <c:pt idx="8426">
                  <c:v>2794.0</c:v>
                </c:pt>
                <c:pt idx="8427">
                  <c:v>2794.0</c:v>
                </c:pt>
                <c:pt idx="8428">
                  <c:v>2794.0</c:v>
                </c:pt>
                <c:pt idx="8429">
                  <c:v>2794.0</c:v>
                </c:pt>
                <c:pt idx="8430">
                  <c:v>2794.0</c:v>
                </c:pt>
                <c:pt idx="8431">
                  <c:v>2794.0</c:v>
                </c:pt>
                <c:pt idx="8432">
                  <c:v>2794.0</c:v>
                </c:pt>
                <c:pt idx="8433">
                  <c:v>2794.0</c:v>
                </c:pt>
                <c:pt idx="8434">
                  <c:v>2794.0</c:v>
                </c:pt>
                <c:pt idx="8435">
                  <c:v>2794.0</c:v>
                </c:pt>
                <c:pt idx="8436">
                  <c:v>2794.0</c:v>
                </c:pt>
                <c:pt idx="8437">
                  <c:v>2794.0</c:v>
                </c:pt>
                <c:pt idx="8438">
                  <c:v>2794.0</c:v>
                </c:pt>
                <c:pt idx="8439">
                  <c:v>2794.0</c:v>
                </c:pt>
                <c:pt idx="8440">
                  <c:v>2795.0</c:v>
                </c:pt>
                <c:pt idx="8441">
                  <c:v>2796.0</c:v>
                </c:pt>
                <c:pt idx="8442">
                  <c:v>2797.0</c:v>
                </c:pt>
                <c:pt idx="8443">
                  <c:v>2798.0</c:v>
                </c:pt>
                <c:pt idx="8444">
                  <c:v>2798.0</c:v>
                </c:pt>
                <c:pt idx="8445">
                  <c:v>2799.0</c:v>
                </c:pt>
                <c:pt idx="8446">
                  <c:v>2799.0</c:v>
                </c:pt>
                <c:pt idx="8447">
                  <c:v>2799.0</c:v>
                </c:pt>
                <c:pt idx="8448">
                  <c:v>2799.0</c:v>
                </c:pt>
                <c:pt idx="8449">
                  <c:v>2800.0</c:v>
                </c:pt>
                <c:pt idx="8450">
                  <c:v>2800.0</c:v>
                </c:pt>
                <c:pt idx="8451">
                  <c:v>2800.0</c:v>
                </c:pt>
                <c:pt idx="8452">
                  <c:v>2800.0</c:v>
                </c:pt>
                <c:pt idx="8453">
                  <c:v>2800.0</c:v>
                </c:pt>
                <c:pt idx="8454">
                  <c:v>2800.0</c:v>
                </c:pt>
                <c:pt idx="8455">
                  <c:v>2800.0</c:v>
                </c:pt>
                <c:pt idx="8456">
                  <c:v>2801.0</c:v>
                </c:pt>
                <c:pt idx="8457">
                  <c:v>2802.0</c:v>
                </c:pt>
                <c:pt idx="8458">
                  <c:v>2802.0</c:v>
                </c:pt>
                <c:pt idx="8459">
                  <c:v>2803.0</c:v>
                </c:pt>
                <c:pt idx="8460">
                  <c:v>2803.0</c:v>
                </c:pt>
                <c:pt idx="8461">
                  <c:v>2803.0</c:v>
                </c:pt>
                <c:pt idx="8462">
                  <c:v>2803.0</c:v>
                </c:pt>
                <c:pt idx="8463">
                  <c:v>2804.0</c:v>
                </c:pt>
                <c:pt idx="8464">
                  <c:v>2804.0</c:v>
                </c:pt>
                <c:pt idx="8465">
                  <c:v>2804.0</c:v>
                </c:pt>
                <c:pt idx="8466">
                  <c:v>2805.0</c:v>
                </c:pt>
                <c:pt idx="8467">
                  <c:v>2805.0</c:v>
                </c:pt>
                <c:pt idx="8468">
                  <c:v>2805.0</c:v>
                </c:pt>
                <c:pt idx="8469">
                  <c:v>2805.0</c:v>
                </c:pt>
                <c:pt idx="8470">
                  <c:v>2805.0</c:v>
                </c:pt>
                <c:pt idx="8471">
                  <c:v>2805.0</c:v>
                </c:pt>
                <c:pt idx="8472">
                  <c:v>2805.0</c:v>
                </c:pt>
                <c:pt idx="8473">
                  <c:v>2805.0</c:v>
                </c:pt>
                <c:pt idx="8474">
                  <c:v>2805.0</c:v>
                </c:pt>
                <c:pt idx="8475">
                  <c:v>2806.0</c:v>
                </c:pt>
                <c:pt idx="8476">
                  <c:v>2806.0</c:v>
                </c:pt>
                <c:pt idx="8477">
                  <c:v>2807.0</c:v>
                </c:pt>
                <c:pt idx="8478">
                  <c:v>2807.0</c:v>
                </c:pt>
                <c:pt idx="8479">
                  <c:v>2808.0</c:v>
                </c:pt>
                <c:pt idx="8480">
                  <c:v>2808.0</c:v>
                </c:pt>
                <c:pt idx="8481">
                  <c:v>2808.0</c:v>
                </c:pt>
                <c:pt idx="8482">
                  <c:v>2809.0</c:v>
                </c:pt>
                <c:pt idx="8483">
                  <c:v>2809.0</c:v>
                </c:pt>
                <c:pt idx="8484">
                  <c:v>2809.0</c:v>
                </c:pt>
                <c:pt idx="8485">
                  <c:v>2809.0</c:v>
                </c:pt>
                <c:pt idx="8486">
                  <c:v>2809.0</c:v>
                </c:pt>
                <c:pt idx="8487">
                  <c:v>2809.0</c:v>
                </c:pt>
                <c:pt idx="8488">
                  <c:v>2809.0</c:v>
                </c:pt>
                <c:pt idx="8489">
                  <c:v>2809.0</c:v>
                </c:pt>
                <c:pt idx="8490">
                  <c:v>2809.0</c:v>
                </c:pt>
                <c:pt idx="8491">
                  <c:v>2810.0</c:v>
                </c:pt>
                <c:pt idx="8492">
                  <c:v>2810.0</c:v>
                </c:pt>
                <c:pt idx="8493">
                  <c:v>2810.0</c:v>
                </c:pt>
                <c:pt idx="8494">
                  <c:v>2810.0</c:v>
                </c:pt>
                <c:pt idx="8495">
                  <c:v>2810.0</c:v>
                </c:pt>
                <c:pt idx="8496">
                  <c:v>2810.0</c:v>
                </c:pt>
                <c:pt idx="8497">
                  <c:v>2810.0</c:v>
                </c:pt>
                <c:pt idx="8498">
                  <c:v>2810.0</c:v>
                </c:pt>
                <c:pt idx="8499">
                  <c:v>2810.0</c:v>
                </c:pt>
                <c:pt idx="8500">
                  <c:v>2811.0</c:v>
                </c:pt>
                <c:pt idx="8501">
                  <c:v>2812.0</c:v>
                </c:pt>
                <c:pt idx="8502">
                  <c:v>2812.0</c:v>
                </c:pt>
                <c:pt idx="8503">
                  <c:v>2813.0</c:v>
                </c:pt>
                <c:pt idx="8504">
                  <c:v>2813.0</c:v>
                </c:pt>
                <c:pt idx="8505">
                  <c:v>2814.0</c:v>
                </c:pt>
                <c:pt idx="8506">
                  <c:v>2815.0</c:v>
                </c:pt>
                <c:pt idx="8507">
                  <c:v>2815.0</c:v>
                </c:pt>
                <c:pt idx="8508">
                  <c:v>2815.0</c:v>
                </c:pt>
                <c:pt idx="8509">
                  <c:v>2815.0</c:v>
                </c:pt>
                <c:pt idx="8510">
                  <c:v>2815.0</c:v>
                </c:pt>
                <c:pt idx="8511">
                  <c:v>2815.0</c:v>
                </c:pt>
                <c:pt idx="8512">
                  <c:v>2815.0</c:v>
                </c:pt>
                <c:pt idx="8513">
                  <c:v>2815.0</c:v>
                </c:pt>
                <c:pt idx="8514">
                  <c:v>2815.0</c:v>
                </c:pt>
                <c:pt idx="8515">
                  <c:v>2815.0</c:v>
                </c:pt>
                <c:pt idx="8516">
                  <c:v>2815.0</c:v>
                </c:pt>
                <c:pt idx="8517">
                  <c:v>2815.0</c:v>
                </c:pt>
                <c:pt idx="8518">
                  <c:v>2815.0</c:v>
                </c:pt>
                <c:pt idx="8519">
                  <c:v>2815.0</c:v>
                </c:pt>
                <c:pt idx="8520">
                  <c:v>2815.0</c:v>
                </c:pt>
                <c:pt idx="8521">
                  <c:v>2816.0</c:v>
                </c:pt>
                <c:pt idx="8522">
                  <c:v>2817.0</c:v>
                </c:pt>
                <c:pt idx="8523">
                  <c:v>2817.0</c:v>
                </c:pt>
                <c:pt idx="8524">
                  <c:v>2817.0</c:v>
                </c:pt>
                <c:pt idx="8525">
                  <c:v>2817.0</c:v>
                </c:pt>
                <c:pt idx="8526">
                  <c:v>2817.0</c:v>
                </c:pt>
                <c:pt idx="8527">
                  <c:v>2817.0</c:v>
                </c:pt>
                <c:pt idx="8528">
                  <c:v>2817.0</c:v>
                </c:pt>
                <c:pt idx="8529">
                  <c:v>2817.0</c:v>
                </c:pt>
                <c:pt idx="8530">
                  <c:v>2817.0</c:v>
                </c:pt>
                <c:pt idx="8531">
                  <c:v>2817.0</c:v>
                </c:pt>
                <c:pt idx="8532">
                  <c:v>2817.0</c:v>
                </c:pt>
                <c:pt idx="8533">
                  <c:v>2817.0</c:v>
                </c:pt>
                <c:pt idx="8534">
                  <c:v>2818.0</c:v>
                </c:pt>
                <c:pt idx="8535">
                  <c:v>2818.0</c:v>
                </c:pt>
                <c:pt idx="8536">
                  <c:v>2819.0</c:v>
                </c:pt>
                <c:pt idx="8537">
                  <c:v>2819.0</c:v>
                </c:pt>
                <c:pt idx="8538">
                  <c:v>2820.0</c:v>
                </c:pt>
                <c:pt idx="8539">
                  <c:v>2821.0</c:v>
                </c:pt>
                <c:pt idx="8540">
                  <c:v>2822.0</c:v>
                </c:pt>
                <c:pt idx="8541">
                  <c:v>2822.0</c:v>
                </c:pt>
                <c:pt idx="8542">
                  <c:v>2823.0</c:v>
                </c:pt>
                <c:pt idx="8543">
                  <c:v>2824.0</c:v>
                </c:pt>
                <c:pt idx="8544">
                  <c:v>2825.0</c:v>
                </c:pt>
                <c:pt idx="8545">
                  <c:v>2825.0</c:v>
                </c:pt>
                <c:pt idx="8546">
                  <c:v>2826.0</c:v>
                </c:pt>
                <c:pt idx="8547">
                  <c:v>2826.0</c:v>
                </c:pt>
                <c:pt idx="8548">
                  <c:v>2826.0</c:v>
                </c:pt>
                <c:pt idx="8549">
                  <c:v>2827.0</c:v>
                </c:pt>
                <c:pt idx="8550">
                  <c:v>2827.0</c:v>
                </c:pt>
                <c:pt idx="8551">
                  <c:v>2827.0</c:v>
                </c:pt>
                <c:pt idx="8552">
                  <c:v>2827.0</c:v>
                </c:pt>
                <c:pt idx="8553">
                  <c:v>2827.0</c:v>
                </c:pt>
                <c:pt idx="8554">
                  <c:v>2827.0</c:v>
                </c:pt>
                <c:pt idx="8555">
                  <c:v>2828.0</c:v>
                </c:pt>
                <c:pt idx="8556">
                  <c:v>2829.0</c:v>
                </c:pt>
                <c:pt idx="8557">
                  <c:v>2829.0</c:v>
                </c:pt>
                <c:pt idx="8558">
                  <c:v>2829.0</c:v>
                </c:pt>
                <c:pt idx="8559">
                  <c:v>2830.0</c:v>
                </c:pt>
                <c:pt idx="8560">
                  <c:v>2830.0</c:v>
                </c:pt>
                <c:pt idx="8561">
                  <c:v>2831.0</c:v>
                </c:pt>
                <c:pt idx="8562">
                  <c:v>2831.0</c:v>
                </c:pt>
                <c:pt idx="8563">
                  <c:v>2831.0</c:v>
                </c:pt>
                <c:pt idx="8564">
                  <c:v>2831.0</c:v>
                </c:pt>
                <c:pt idx="8565">
                  <c:v>2832.0</c:v>
                </c:pt>
                <c:pt idx="8566">
                  <c:v>2832.0</c:v>
                </c:pt>
                <c:pt idx="8567">
                  <c:v>2832.0</c:v>
                </c:pt>
                <c:pt idx="8568">
                  <c:v>2832.0</c:v>
                </c:pt>
                <c:pt idx="8569">
                  <c:v>2833.0</c:v>
                </c:pt>
                <c:pt idx="8570">
                  <c:v>2834.0</c:v>
                </c:pt>
                <c:pt idx="8571">
                  <c:v>2834.0</c:v>
                </c:pt>
                <c:pt idx="8572">
                  <c:v>2834.0</c:v>
                </c:pt>
                <c:pt idx="8573">
                  <c:v>2834.0</c:v>
                </c:pt>
                <c:pt idx="8574">
                  <c:v>2835.0</c:v>
                </c:pt>
                <c:pt idx="8575">
                  <c:v>2836.0</c:v>
                </c:pt>
                <c:pt idx="8576">
                  <c:v>2836.0</c:v>
                </c:pt>
                <c:pt idx="8577">
                  <c:v>2836.0</c:v>
                </c:pt>
                <c:pt idx="8578">
                  <c:v>2837.0</c:v>
                </c:pt>
                <c:pt idx="8579">
                  <c:v>2837.0</c:v>
                </c:pt>
                <c:pt idx="8580">
                  <c:v>2838.0</c:v>
                </c:pt>
                <c:pt idx="8581">
                  <c:v>2838.0</c:v>
                </c:pt>
                <c:pt idx="8582">
                  <c:v>2838.0</c:v>
                </c:pt>
                <c:pt idx="8583">
                  <c:v>2839.0</c:v>
                </c:pt>
                <c:pt idx="8584">
                  <c:v>2840.0</c:v>
                </c:pt>
                <c:pt idx="8585">
                  <c:v>2841.0</c:v>
                </c:pt>
                <c:pt idx="8586">
                  <c:v>2841.0</c:v>
                </c:pt>
                <c:pt idx="8587">
                  <c:v>2842.0</c:v>
                </c:pt>
                <c:pt idx="8588">
                  <c:v>2842.0</c:v>
                </c:pt>
                <c:pt idx="8589">
                  <c:v>2843.0</c:v>
                </c:pt>
                <c:pt idx="8590">
                  <c:v>2843.0</c:v>
                </c:pt>
                <c:pt idx="8591">
                  <c:v>2843.0</c:v>
                </c:pt>
                <c:pt idx="8592">
                  <c:v>2843.0</c:v>
                </c:pt>
                <c:pt idx="8593">
                  <c:v>2844.0</c:v>
                </c:pt>
                <c:pt idx="8594">
                  <c:v>2844.0</c:v>
                </c:pt>
                <c:pt idx="8595">
                  <c:v>2845.0</c:v>
                </c:pt>
                <c:pt idx="8596">
                  <c:v>2846.0</c:v>
                </c:pt>
                <c:pt idx="8597">
                  <c:v>2846.0</c:v>
                </c:pt>
                <c:pt idx="8598">
                  <c:v>2846.0</c:v>
                </c:pt>
                <c:pt idx="8599">
                  <c:v>2847.0</c:v>
                </c:pt>
                <c:pt idx="8600">
                  <c:v>2848.0</c:v>
                </c:pt>
                <c:pt idx="8601">
                  <c:v>2848.0</c:v>
                </c:pt>
                <c:pt idx="8602">
                  <c:v>2849.0</c:v>
                </c:pt>
                <c:pt idx="8603">
                  <c:v>2850.0</c:v>
                </c:pt>
                <c:pt idx="8604">
                  <c:v>2851.0</c:v>
                </c:pt>
                <c:pt idx="8605">
                  <c:v>2852.0</c:v>
                </c:pt>
                <c:pt idx="8606">
                  <c:v>2853.0</c:v>
                </c:pt>
                <c:pt idx="8607">
                  <c:v>2853.0</c:v>
                </c:pt>
                <c:pt idx="8608">
                  <c:v>2854.0</c:v>
                </c:pt>
                <c:pt idx="8609">
                  <c:v>2854.0</c:v>
                </c:pt>
                <c:pt idx="8610">
                  <c:v>2854.0</c:v>
                </c:pt>
                <c:pt idx="8611">
                  <c:v>2854.0</c:v>
                </c:pt>
                <c:pt idx="8612">
                  <c:v>2855.0</c:v>
                </c:pt>
                <c:pt idx="8613">
                  <c:v>2855.0</c:v>
                </c:pt>
                <c:pt idx="8614">
                  <c:v>2856.0</c:v>
                </c:pt>
                <c:pt idx="8615">
                  <c:v>2857.0</c:v>
                </c:pt>
                <c:pt idx="8616">
                  <c:v>2857.0</c:v>
                </c:pt>
                <c:pt idx="8617">
                  <c:v>2858.0</c:v>
                </c:pt>
                <c:pt idx="8618">
                  <c:v>2858.0</c:v>
                </c:pt>
                <c:pt idx="8619">
                  <c:v>2858.0</c:v>
                </c:pt>
                <c:pt idx="8620">
                  <c:v>2858.0</c:v>
                </c:pt>
                <c:pt idx="8621">
                  <c:v>2858.0</c:v>
                </c:pt>
                <c:pt idx="8622">
                  <c:v>2859.0</c:v>
                </c:pt>
                <c:pt idx="8623">
                  <c:v>2860.0</c:v>
                </c:pt>
                <c:pt idx="8624">
                  <c:v>2860.0</c:v>
                </c:pt>
                <c:pt idx="8625">
                  <c:v>2860.0</c:v>
                </c:pt>
                <c:pt idx="8626">
                  <c:v>2861.0</c:v>
                </c:pt>
                <c:pt idx="8627">
                  <c:v>2861.0</c:v>
                </c:pt>
                <c:pt idx="8628">
                  <c:v>2861.0</c:v>
                </c:pt>
                <c:pt idx="8629">
                  <c:v>2861.0</c:v>
                </c:pt>
                <c:pt idx="8630">
                  <c:v>2861.0</c:v>
                </c:pt>
                <c:pt idx="8631">
                  <c:v>2862.0</c:v>
                </c:pt>
                <c:pt idx="8632">
                  <c:v>2862.0</c:v>
                </c:pt>
                <c:pt idx="8633">
                  <c:v>2863.0</c:v>
                </c:pt>
                <c:pt idx="8634">
                  <c:v>2863.0</c:v>
                </c:pt>
                <c:pt idx="8635">
                  <c:v>2863.0</c:v>
                </c:pt>
                <c:pt idx="8636">
                  <c:v>2863.0</c:v>
                </c:pt>
                <c:pt idx="8637">
                  <c:v>2864.0</c:v>
                </c:pt>
                <c:pt idx="8638">
                  <c:v>2865.0</c:v>
                </c:pt>
                <c:pt idx="8639">
                  <c:v>2865.0</c:v>
                </c:pt>
                <c:pt idx="8640">
                  <c:v>2865.0</c:v>
                </c:pt>
                <c:pt idx="8641">
                  <c:v>2865.0</c:v>
                </c:pt>
                <c:pt idx="8642">
                  <c:v>2865.0</c:v>
                </c:pt>
                <c:pt idx="8643">
                  <c:v>2865.0</c:v>
                </c:pt>
                <c:pt idx="8644">
                  <c:v>2865.0</c:v>
                </c:pt>
                <c:pt idx="8645">
                  <c:v>2865.0</c:v>
                </c:pt>
                <c:pt idx="8646">
                  <c:v>2865.0</c:v>
                </c:pt>
                <c:pt idx="8647">
                  <c:v>2866.0</c:v>
                </c:pt>
                <c:pt idx="8648">
                  <c:v>2867.0</c:v>
                </c:pt>
                <c:pt idx="8649">
                  <c:v>2868.0</c:v>
                </c:pt>
                <c:pt idx="8650">
                  <c:v>2868.0</c:v>
                </c:pt>
                <c:pt idx="8651">
                  <c:v>2868.0</c:v>
                </c:pt>
                <c:pt idx="8652">
                  <c:v>2868.0</c:v>
                </c:pt>
                <c:pt idx="8653">
                  <c:v>2869.0</c:v>
                </c:pt>
                <c:pt idx="8654">
                  <c:v>2869.0</c:v>
                </c:pt>
                <c:pt idx="8655">
                  <c:v>2869.0</c:v>
                </c:pt>
                <c:pt idx="8656">
                  <c:v>2869.0</c:v>
                </c:pt>
                <c:pt idx="8657">
                  <c:v>2869.0</c:v>
                </c:pt>
                <c:pt idx="8658">
                  <c:v>2870.0</c:v>
                </c:pt>
                <c:pt idx="8659">
                  <c:v>2870.0</c:v>
                </c:pt>
                <c:pt idx="8660">
                  <c:v>2871.0</c:v>
                </c:pt>
                <c:pt idx="8661">
                  <c:v>2871.0</c:v>
                </c:pt>
                <c:pt idx="8662">
                  <c:v>2872.0</c:v>
                </c:pt>
                <c:pt idx="8663">
                  <c:v>2872.0</c:v>
                </c:pt>
                <c:pt idx="8664">
                  <c:v>2872.0</c:v>
                </c:pt>
                <c:pt idx="8665">
                  <c:v>2872.0</c:v>
                </c:pt>
                <c:pt idx="8666">
                  <c:v>2872.0</c:v>
                </c:pt>
                <c:pt idx="8667">
                  <c:v>2872.0</c:v>
                </c:pt>
                <c:pt idx="8668">
                  <c:v>2872.0</c:v>
                </c:pt>
                <c:pt idx="8669">
                  <c:v>2872.0</c:v>
                </c:pt>
                <c:pt idx="8670">
                  <c:v>2872.0</c:v>
                </c:pt>
                <c:pt idx="8671">
                  <c:v>2872.0</c:v>
                </c:pt>
                <c:pt idx="8672">
                  <c:v>2872.0</c:v>
                </c:pt>
                <c:pt idx="8673">
                  <c:v>2872.0</c:v>
                </c:pt>
                <c:pt idx="8674">
                  <c:v>2872.0</c:v>
                </c:pt>
                <c:pt idx="8675">
                  <c:v>2872.0</c:v>
                </c:pt>
                <c:pt idx="8676">
                  <c:v>2872.0</c:v>
                </c:pt>
                <c:pt idx="8677">
                  <c:v>2872.0</c:v>
                </c:pt>
                <c:pt idx="8678">
                  <c:v>2872.0</c:v>
                </c:pt>
                <c:pt idx="8679">
                  <c:v>2872.0</c:v>
                </c:pt>
                <c:pt idx="8680">
                  <c:v>2873.0</c:v>
                </c:pt>
                <c:pt idx="8681">
                  <c:v>2874.0</c:v>
                </c:pt>
                <c:pt idx="8682">
                  <c:v>2875.0</c:v>
                </c:pt>
                <c:pt idx="8683">
                  <c:v>2876.0</c:v>
                </c:pt>
                <c:pt idx="8684">
                  <c:v>2876.0</c:v>
                </c:pt>
                <c:pt idx="8685">
                  <c:v>2877.0</c:v>
                </c:pt>
                <c:pt idx="8686">
                  <c:v>2878.0</c:v>
                </c:pt>
                <c:pt idx="8687">
                  <c:v>2879.0</c:v>
                </c:pt>
                <c:pt idx="8688">
                  <c:v>2879.0</c:v>
                </c:pt>
                <c:pt idx="8689">
                  <c:v>2879.0</c:v>
                </c:pt>
                <c:pt idx="8690">
                  <c:v>2879.0</c:v>
                </c:pt>
                <c:pt idx="8691">
                  <c:v>2879.0</c:v>
                </c:pt>
                <c:pt idx="8692">
                  <c:v>2879.0</c:v>
                </c:pt>
                <c:pt idx="8693">
                  <c:v>2879.0</c:v>
                </c:pt>
                <c:pt idx="8694">
                  <c:v>2880.0</c:v>
                </c:pt>
                <c:pt idx="8695">
                  <c:v>2881.0</c:v>
                </c:pt>
                <c:pt idx="8696">
                  <c:v>2881.0</c:v>
                </c:pt>
                <c:pt idx="8697">
                  <c:v>2881.0</c:v>
                </c:pt>
                <c:pt idx="8698">
                  <c:v>2882.0</c:v>
                </c:pt>
                <c:pt idx="8699">
                  <c:v>2883.0</c:v>
                </c:pt>
                <c:pt idx="8700">
                  <c:v>2884.0</c:v>
                </c:pt>
                <c:pt idx="8701">
                  <c:v>2885.0</c:v>
                </c:pt>
                <c:pt idx="8702">
                  <c:v>2886.0</c:v>
                </c:pt>
                <c:pt idx="8703">
                  <c:v>2887.0</c:v>
                </c:pt>
                <c:pt idx="8704">
                  <c:v>2887.0</c:v>
                </c:pt>
                <c:pt idx="8705">
                  <c:v>2888.0</c:v>
                </c:pt>
                <c:pt idx="8706">
                  <c:v>2889.0</c:v>
                </c:pt>
                <c:pt idx="8707">
                  <c:v>2890.0</c:v>
                </c:pt>
                <c:pt idx="8708">
                  <c:v>2891.0</c:v>
                </c:pt>
                <c:pt idx="8709">
                  <c:v>2892.0</c:v>
                </c:pt>
                <c:pt idx="8710">
                  <c:v>2893.0</c:v>
                </c:pt>
                <c:pt idx="8711">
                  <c:v>2894.0</c:v>
                </c:pt>
                <c:pt idx="8712">
                  <c:v>2895.0</c:v>
                </c:pt>
                <c:pt idx="8713">
                  <c:v>2896.0</c:v>
                </c:pt>
                <c:pt idx="8714">
                  <c:v>2897.0</c:v>
                </c:pt>
                <c:pt idx="8715">
                  <c:v>2897.0</c:v>
                </c:pt>
                <c:pt idx="8716">
                  <c:v>2897.0</c:v>
                </c:pt>
                <c:pt idx="8717">
                  <c:v>2898.0</c:v>
                </c:pt>
                <c:pt idx="8718">
                  <c:v>2898.0</c:v>
                </c:pt>
                <c:pt idx="8719">
                  <c:v>2898.0</c:v>
                </c:pt>
                <c:pt idx="8720">
                  <c:v>2898.0</c:v>
                </c:pt>
                <c:pt idx="8721">
                  <c:v>2898.0</c:v>
                </c:pt>
                <c:pt idx="8722">
                  <c:v>2898.0</c:v>
                </c:pt>
                <c:pt idx="8723">
                  <c:v>2899.0</c:v>
                </c:pt>
                <c:pt idx="8724">
                  <c:v>2900.0</c:v>
                </c:pt>
                <c:pt idx="8725">
                  <c:v>2901.0</c:v>
                </c:pt>
                <c:pt idx="8726">
                  <c:v>2901.0</c:v>
                </c:pt>
                <c:pt idx="8727">
                  <c:v>2901.0</c:v>
                </c:pt>
                <c:pt idx="8728">
                  <c:v>2901.0</c:v>
                </c:pt>
                <c:pt idx="8729">
                  <c:v>2901.0</c:v>
                </c:pt>
                <c:pt idx="8730">
                  <c:v>2901.0</c:v>
                </c:pt>
                <c:pt idx="8731">
                  <c:v>2901.0</c:v>
                </c:pt>
                <c:pt idx="8732">
                  <c:v>2901.0</c:v>
                </c:pt>
                <c:pt idx="8733">
                  <c:v>2901.0</c:v>
                </c:pt>
                <c:pt idx="8734">
                  <c:v>2901.0</c:v>
                </c:pt>
                <c:pt idx="8735">
                  <c:v>2902.0</c:v>
                </c:pt>
                <c:pt idx="8736">
                  <c:v>2902.0</c:v>
                </c:pt>
                <c:pt idx="8737">
                  <c:v>2902.0</c:v>
                </c:pt>
                <c:pt idx="8738">
                  <c:v>2902.0</c:v>
                </c:pt>
                <c:pt idx="8739">
                  <c:v>2902.0</c:v>
                </c:pt>
                <c:pt idx="8740">
                  <c:v>2902.0</c:v>
                </c:pt>
                <c:pt idx="8741">
                  <c:v>2902.0</c:v>
                </c:pt>
                <c:pt idx="8742">
                  <c:v>2902.0</c:v>
                </c:pt>
                <c:pt idx="8743">
                  <c:v>2902.0</c:v>
                </c:pt>
                <c:pt idx="8744">
                  <c:v>2903.0</c:v>
                </c:pt>
                <c:pt idx="8745">
                  <c:v>2903.0</c:v>
                </c:pt>
                <c:pt idx="8746">
                  <c:v>2903.0</c:v>
                </c:pt>
                <c:pt idx="8747">
                  <c:v>2903.0</c:v>
                </c:pt>
                <c:pt idx="8748">
                  <c:v>2903.0</c:v>
                </c:pt>
                <c:pt idx="8749">
                  <c:v>2903.0</c:v>
                </c:pt>
                <c:pt idx="8750">
                  <c:v>2903.0</c:v>
                </c:pt>
                <c:pt idx="8751">
                  <c:v>2903.0</c:v>
                </c:pt>
                <c:pt idx="8752">
                  <c:v>2903.0</c:v>
                </c:pt>
                <c:pt idx="8753">
                  <c:v>2903.0</c:v>
                </c:pt>
                <c:pt idx="8754">
                  <c:v>2903.0</c:v>
                </c:pt>
                <c:pt idx="8755">
                  <c:v>2903.0</c:v>
                </c:pt>
                <c:pt idx="8756">
                  <c:v>2903.0</c:v>
                </c:pt>
                <c:pt idx="8757">
                  <c:v>2903.0</c:v>
                </c:pt>
                <c:pt idx="8758">
                  <c:v>2903.0</c:v>
                </c:pt>
                <c:pt idx="8759">
                  <c:v>2903.0</c:v>
                </c:pt>
                <c:pt idx="8760">
                  <c:v>2903.0</c:v>
                </c:pt>
                <c:pt idx="8761">
                  <c:v>2903.0</c:v>
                </c:pt>
                <c:pt idx="8762">
                  <c:v>2903.0</c:v>
                </c:pt>
                <c:pt idx="8763">
                  <c:v>2903.0</c:v>
                </c:pt>
                <c:pt idx="8764">
                  <c:v>2903.0</c:v>
                </c:pt>
                <c:pt idx="8765">
                  <c:v>2903.0</c:v>
                </c:pt>
                <c:pt idx="8766">
                  <c:v>2903.0</c:v>
                </c:pt>
                <c:pt idx="8767">
                  <c:v>2903.0</c:v>
                </c:pt>
                <c:pt idx="8768">
                  <c:v>2903.0</c:v>
                </c:pt>
                <c:pt idx="8769">
                  <c:v>2903.0</c:v>
                </c:pt>
                <c:pt idx="8770">
                  <c:v>2903.0</c:v>
                </c:pt>
                <c:pt idx="8771">
                  <c:v>2904.0</c:v>
                </c:pt>
                <c:pt idx="8772">
                  <c:v>2904.0</c:v>
                </c:pt>
                <c:pt idx="8773">
                  <c:v>2904.0</c:v>
                </c:pt>
                <c:pt idx="8774">
                  <c:v>2904.0</c:v>
                </c:pt>
                <c:pt idx="8775">
                  <c:v>2904.0</c:v>
                </c:pt>
                <c:pt idx="8776">
                  <c:v>2904.0</c:v>
                </c:pt>
                <c:pt idx="8777">
                  <c:v>2904.0</c:v>
                </c:pt>
                <c:pt idx="8778">
                  <c:v>2904.0</c:v>
                </c:pt>
                <c:pt idx="8779">
                  <c:v>2904.0</c:v>
                </c:pt>
                <c:pt idx="8780">
                  <c:v>2904.0</c:v>
                </c:pt>
                <c:pt idx="8781">
                  <c:v>2904.0</c:v>
                </c:pt>
                <c:pt idx="8782">
                  <c:v>2904.0</c:v>
                </c:pt>
                <c:pt idx="8783">
                  <c:v>2904.0</c:v>
                </c:pt>
                <c:pt idx="8784">
                  <c:v>2904.0</c:v>
                </c:pt>
                <c:pt idx="8785">
                  <c:v>2904.0</c:v>
                </c:pt>
                <c:pt idx="8786">
                  <c:v>2904.0</c:v>
                </c:pt>
                <c:pt idx="8787">
                  <c:v>2904.0</c:v>
                </c:pt>
                <c:pt idx="8788">
                  <c:v>2904.0</c:v>
                </c:pt>
                <c:pt idx="8789">
                  <c:v>2904.0</c:v>
                </c:pt>
                <c:pt idx="8790">
                  <c:v>2904.0</c:v>
                </c:pt>
                <c:pt idx="8791">
                  <c:v>2904.0</c:v>
                </c:pt>
                <c:pt idx="8792">
                  <c:v>2904.0</c:v>
                </c:pt>
                <c:pt idx="8793">
                  <c:v>2904.0</c:v>
                </c:pt>
                <c:pt idx="8794">
                  <c:v>2904.0</c:v>
                </c:pt>
                <c:pt idx="8795">
                  <c:v>2904.0</c:v>
                </c:pt>
                <c:pt idx="8796">
                  <c:v>2904.0</c:v>
                </c:pt>
                <c:pt idx="8797">
                  <c:v>2905.0</c:v>
                </c:pt>
                <c:pt idx="8798">
                  <c:v>2905.0</c:v>
                </c:pt>
                <c:pt idx="8799">
                  <c:v>2905.0</c:v>
                </c:pt>
                <c:pt idx="8800">
                  <c:v>2906.0</c:v>
                </c:pt>
                <c:pt idx="8801">
                  <c:v>2906.0</c:v>
                </c:pt>
                <c:pt idx="8802">
                  <c:v>2906.0</c:v>
                </c:pt>
                <c:pt idx="8803">
                  <c:v>2906.0</c:v>
                </c:pt>
                <c:pt idx="8804">
                  <c:v>2906.0</c:v>
                </c:pt>
                <c:pt idx="8805">
                  <c:v>2907.0</c:v>
                </c:pt>
                <c:pt idx="8806">
                  <c:v>2908.0</c:v>
                </c:pt>
                <c:pt idx="8807">
                  <c:v>2908.0</c:v>
                </c:pt>
                <c:pt idx="8808">
                  <c:v>2909.0</c:v>
                </c:pt>
                <c:pt idx="8809">
                  <c:v>2910.0</c:v>
                </c:pt>
                <c:pt idx="8810">
                  <c:v>2910.0</c:v>
                </c:pt>
                <c:pt idx="8811">
                  <c:v>2910.0</c:v>
                </c:pt>
                <c:pt idx="8812">
                  <c:v>2910.0</c:v>
                </c:pt>
                <c:pt idx="8813">
                  <c:v>2910.0</c:v>
                </c:pt>
                <c:pt idx="8814">
                  <c:v>2910.0</c:v>
                </c:pt>
                <c:pt idx="8815">
                  <c:v>2910.0</c:v>
                </c:pt>
                <c:pt idx="8816">
                  <c:v>2910.0</c:v>
                </c:pt>
                <c:pt idx="8817">
                  <c:v>2910.0</c:v>
                </c:pt>
                <c:pt idx="8818">
                  <c:v>2910.0</c:v>
                </c:pt>
                <c:pt idx="8819">
                  <c:v>2910.0</c:v>
                </c:pt>
                <c:pt idx="8820">
                  <c:v>2910.0</c:v>
                </c:pt>
                <c:pt idx="8821">
                  <c:v>2910.0</c:v>
                </c:pt>
                <c:pt idx="8822">
                  <c:v>2910.0</c:v>
                </c:pt>
                <c:pt idx="8823">
                  <c:v>2910.0</c:v>
                </c:pt>
                <c:pt idx="8824">
                  <c:v>2910.0</c:v>
                </c:pt>
                <c:pt idx="8825">
                  <c:v>2910.0</c:v>
                </c:pt>
                <c:pt idx="8826">
                  <c:v>2910.0</c:v>
                </c:pt>
                <c:pt idx="8827">
                  <c:v>2910.0</c:v>
                </c:pt>
                <c:pt idx="8828">
                  <c:v>2910.0</c:v>
                </c:pt>
                <c:pt idx="8829">
                  <c:v>2910.0</c:v>
                </c:pt>
                <c:pt idx="8830">
                  <c:v>2910.0</c:v>
                </c:pt>
                <c:pt idx="8831">
                  <c:v>2910.0</c:v>
                </c:pt>
                <c:pt idx="8832">
                  <c:v>2910.0</c:v>
                </c:pt>
                <c:pt idx="8833">
                  <c:v>2910.0</c:v>
                </c:pt>
                <c:pt idx="8834">
                  <c:v>2910.0</c:v>
                </c:pt>
                <c:pt idx="8835">
                  <c:v>2910.0</c:v>
                </c:pt>
                <c:pt idx="8836">
                  <c:v>2910.0</c:v>
                </c:pt>
                <c:pt idx="8837">
                  <c:v>2910.0</c:v>
                </c:pt>
                <c:pt idx="8838">
                  <c:v>2910.0</c:v>
                </c:pt>
                <c:pt idx="8839">
                  <c:v>2911.0</c:v>
                </c:pt>
                <c:pt idx="8840">
                  <c:v>2911.0</c:v>
                </c:pt>
                <c:pt idx="8841">
                  <c:v>2912.0</c:v>
                </c:pt>
                <c:pt idx="8842">
                  <c:v>2912.0</c:v>
                </c:pt>
                <c:pt idx="8843">
                  <c:v>2913.0</c:v>
                </c:pt>
                <c:pt idx="8844">
                  <c:v>2914.0</c:v>
                </c:pt>
                <c:pt idx="8845">
                  <c:v>2914.0</c:v>
                </c:pt>
                <c:pt idx="8846">
                  <c:v>2914.0</c:v>
                </c:pt>
                <c:pt idx="8847">
                  <c:v>2914.0</c:v>
                </c:pt>
                <c:pt idx="8848">
                  <c:v>2914.0</c:v>
                </c:pt>
                <c:pt idx="8849">
                  <c:v>2914.0</c:v>
                </c:pt>
                <c:pt idx="8850">
                  <c:v>2914.0</c:v>
                </c:pt>
                <c:pt idx="8851">
                  <c:v>2914.0</c:v>
                </c:pt>
                <c:pt idx="8852">
                  <c:v>2914.0</c:v>
                </c:pt>
                <c:pt idx="8853">
                  <c:v>2914.0</c:v>
                </c:pt>
                <c:pt idx="8854">
                  <c:v>2914.0</c:v>
                </c:pt>
                <c:pt idx="8855">
                  <c:v>2914.0</c:v>
                </c:pt>
                <c:pt idx="8856">
                  <c:v>2915.0</c:v>
                </c:pt>
                <c:pt idx="8857">
                  <c:v>2916.0</c:v>
                </c:pt>
                <c:pt idx="8858">
                  <c:v>2917.0</c:v>
                </c:pt>
                <c:pt idx="8859">
                  <c:v>2918.0</c:v>
                </c:pt>
                <c:pt idx="8860">
                  <c:v>2918.0</c:v>
                </c:pt>
                <c:pt idx="8861">
                  <c:v>2918.0</c:v>
                </c:pt>
                <c:pt idx="8862">
                  <c:v>2919.0</c:v>
                </c:pt>
                <c:pt idx="8863">
                  <c:v>2920.0</c:v>
                </c:pt>
                <c:pt idx="8864">
                  <c:v>2920.0</c:v>
                </c:pt>
                <c:pt idx="8865">
                  <c:v>2920.0</c:v>
                </c:pt>
                <c:pt idx="8866">
                  <c:v>2921.0</c:v>
                </c:pt>
                <c:pt idx="8867">
                  <c:v>2922.0</c:v>
                </c:pt>
                <c:pt idx="8868">
                  <c:v>2923.0</c:v>
                </c:pt>
                <c:pt idx="8869">
                  <c:v>2924.0</c:v>
                </c:pt>
                <c:pt idx="8870">
                  <c:v>2925.0</c:v>
                </c:pt>
                <c:pt idx="8871">
                  <c:v>2926.0</c:v>
                </c:pt>
                <c:pt idx="8872">
                  <c:v>2927.0</c:v>
                </c:pt>
                <c:pt idx="8873">
                  <c:v>2928.0</c:v>
                </c:pt>
                <c:pt idx="8874">
                  <c:v>2928.0</c:v>
                </c:pt>
                <c:pt idx="8875">
                  <c:v>2928.0</c:v>
                </c:pt>
                <c:pt idx="8876">
                  <c:v>2928.0</c:v>
                </c:pt>
                <c:pt idx="8877">
                  <c:v>2928.0</c:v>
                </c:pt>
                <c:pt idx="8878">
                  <c:v>2928.0</c:v>
                </c:pt>
                <c:pt idx="8879">
                  <c:v>2929.0</c:v>
                </c:pt>
                <c:pt idx="8880">
                  <c:v>2929.0</c:v>
                </c:pt>
                <c:pt idx="8881">
                  <c:v>2929.0</c:v>
                </c:pt>
                <c:pt idx="8882">
                  <c:v>2929.0</c:v>
                </c:pt>
                <c:pt idx="8883">
                  <c:v>2930.0</c:v>
                </c:pt>
                <c:pt idx="8884">
                  <c:v>2930.0</c:v>
                </c:pt>
                <c:pt idx="8885">
                  <c:v>2930.0</c:v>
                </c:pt>
                <c:pt idx="8886">
                  <c:v>2930.0</c:v>
                </c:pt>
                <c:pt idx="8887">
                  <c:v>2930.0</c:v>
                </c:pt>
                <c:pt idx="8888">
                  <c:v>2931.0</c:v>
                </c:pt>
                <c:pt idx="8889">
                  <c:v>2932.0</c:v>
                </c:pt>
                <c:pt idx="8890">
                  <c:v>2932.0</c:v>
                </c:pt>
                <c:pt idx="8891">
                  <c:v>2933.0</c:v>
                </c:pt>
                <c:pt idx="8892">
                  <c:v>2934.0</c:v>
                </c:pt>
                <c:pt idx="8893">
                  <c:v>2935.0</c:v>
                </c:pt>
                <c:pt idx="8894">
                  <c:v>2936.0</c:v>
                </c:pt>
                <c:pt idx="8895">
                  <c:v>2936.0</c:v>
                </c:pt>
                <c:pt idx="8896">
                  <c:v>2937.0</c:v>
                </c:pt>
                <c:pt idx="8897">
                  <c:v>2938.0</c:v>
                </c:pt>
                <c:pt idx="8898">
                  <c:v>2938.0</c:v>
                </c:pt>
                <c:pt idx="8899">
                  <c:v>2939.0</c:v>
                </c:pt>
                <c:pt idx="8900">
                  <c:v>2940.0</c:v>
                </c:pt>
                <c:pt idx="8901">
                  <c:v>2941.0</c:v>
                </c:pt>
                <c:pt idx="8902">
                  <c:v>2941.0</c:v>
                </c:pt>
                <c:pt idx="8903">
                  <c:v>2941.0</c:v>
                </c:pt>
                <c:pt idx="8904">
                  <c:v>2941.0</c:v>
                </c:pt>
                <c:pt idx="8905">
                  <c:v>2941.0</c:v>
                </c:pt>
                <c:pt idx="8906">
                  <c:v>2941.0</c:v>
                </c:pt>
                <c:pt idx="8907">
                  <c:v>2941.0</c:v>
                </c:pt>
                <c:pt idx="8908">
                  <c:v>2941.0</c:v>
                </c:pt>
                <c:pt idx="8909">
                  <c:v>2941.0</c:v>
                </c:pt>
                <c:pt idx="8910">
                  <c:v>2942.0</c:v>
                </c:pt>
                <c:pt idx="8911">
                  <c:v>2942.0</c:v>
                </c:pt>
                <c:pt idx="8912">
                  <c:v>2942.0</c:v>
                </c:pt>
                <c:pt idx="8913">
                  <c:v>2942.0</c:v>
                </c:pt>
                <c:pt idx="8914">
                  <c:v>2943.0</c:v>
                </c:pt>
                <c:pt idx="8915">
                  <c:v>2944.0</c:v>
                </c:pt>
                <c:pt idx="8916">
                  <c:v>2945.0</c:v>
                </c:pt>
                <c:pt idx="8917">
                  <c:v>2945.0</c:v>
                </c:pt>
                <c:pt idx="8918">
                  <c:v>2945.0</c:v>
                </c:pt>
                <c:pt idx="8919">
                  <c:v>2945.0</c:v>
                </c:pt>
                <c:pt idx="8920">
                  <c:v>2946.0</c:v>
                </c:pt>
                <c:pt idx="8921">
                  <c:v>2946.0</c:v>
                </c:pt>
                <c:pt idx="8922">
                  <c:v>2946.0</c:v>
                </c:pt>
                <c:pt idx="8923">
                  <c:v>2946.0</c:v>
                </c:pt>
                <c:pt idx="8924">
                  <c:v>2946.0</c:v>
                </c:pt>
                <c:pt idx="8925">
                  <c:v>2947.0</c:v>
                </c:pt>
                <c:pt idx="8926">
                  <c:v>2947.0</c:v>
                </c:pt>
                <c:pt idx="8927">
                  <c:v>2947.0</c:v>
                </c:pt>
                <c:pt idx="8928">
                  <c:v>2947.0</c:v>
                </c:pt>
                <c:pt idx="8929">
                  <c:v>2948.0</c:v>
                </c:pt>
                <c:pt idx="8930">
                  <c:v>2949.0</c:v>
                </c:pt>
                <c:pt idx="8931">
                  <c:v>2950.0</c:v>
                </c:pt>
                <c:pt idx="8932">
                  <c:v>2951.0</c:v>
                </c:pt>
                <c:pt idx="8933">
                  <c:v>2951.0</c:v>
                </c:pt>
                <c:pt idx="8934">
                  <c:v>2952.0</c:v>
                </c:pt>
                <c:pt idx="8935">
                  <c:v>2953.0</c:v>
                </c:pt>
                <c:pt idx="8936">
                  <c:v>2953.0</c:v>
                </c:pt>
                <c:pt idx="8937">
                  <c:v>2954.0</c:v>
                </c:pt>
                <c:pt idx="8938">
                  <c:v>2955.0</c:v>
                </c:pt>
                <c:pt idx="8939">
                  <c:v>2955.0</c:v>
                </c:pt>
                <c:pt idx="8940">
                  <c:v>2956.0</c:v>
                </c:pt>
                <c:pt idx="8941">
                  <c:v>2956.0</c:v>
                </c:pt>
                <c:pt idx="8942">
                  <c:v>2956.0</c:v>
                </c:pt>
                <c:pt idx="8943">
                  <c:v>2957.0</c:v>
                </c:pt>
                <c:pt idx="8944">
                  <c:v>2957.0</c:v>
                </c:pt>
                <c:pt idx="8945">
                  <c:v>2958.0</c:v>
                </c:pt>
                <c:pt idx="8946">
                  <c:v>2959.0</c:v>
                </c:pt>
                <c:pt idx="8947">
                  <c:v>2959.0</c:v>
                </c:pt>
                <c:pt idx="8948">
                  <c:v>2959.0</c:v>
                </c:pt>
                <c:pt idx="8949">
                  <c:v>2959.0</c:v>
                </c:pt>
                <c:pt idx="8950">
                  <c:v>2959.0</c:v>
                </c:pt>
                <c:pt idx="8951">
                  <c:v>2959.0</c:v>
                </c:pt>
                <c:pt idx="8952">
                  <c:v>2960.0</c:v>
                </c:pt>
                <c:pt idx="8953">
                  <c:v>2960.0</c:v>
                </c:pt>
                <c:pt idx="8954">
                  <c:v>2961.0</c:v>
                </c:pt>
                <c:pt idx="8955">
                  <c:v>2961.0</c:v>
                </c:pt>
                <c:pt idx="8956">
                  <c:v>2961.0</c:v>
                </c:pt>
                <c:pt idx="8957">
                  <c:v>2961.0</c:v>
                </c:pt>
                <c:pt idx="8958">
                  <c:v>2962.0</c:v>
                </c:pt>
                <c:pt idx="8959">
                  <c:v>2962.0</c:v>
                </c:pt>
                <c:pt idx="8960">
                  <c:v>2962.0</c:v>
                </c:pt>
                <c:pt idx="8961">
                  <c:v>2962.0</c:v>
                </c:pt>
                <c:pt idx="8962">
                  <c:v>2963.0</c:v>
                </c:pt>
                <c:pt idx="8963">
                  <c:v>2963.0</c:v>
                </c:pt>
                <c:pt idx="8964">
                  <c:v>2963.0</c:v>
                </c:pt>
                <c:pt idx="8965">
                  <c:v>2963.0</c:v>
                </c:pt>
                <c:pt idx="8966">
                  <c:v>2963.0</c:v>
                </c:pt>
                <c:pt idx="8967">
                  <c:v>2963.0</c:v>
                </c:pt>
                <c:pt idx="8968">
                  <c:v>2963.0</c:v>
                </c:pt>
                <c:pt idx="8969">
                  <c:v>2963.0</c:v>
                </c:pt>
                <c:pt idx="8970">
                  <c:v>2963.0</c:v>
                </c:pt>
                <c:pt idx="8971">
                  <c:v>2963.0</c:v>
                </c:pt>
                <c:pt idx="8972">
                  <c:v>2963.0</c:v>
                </c:pt>
                <c:pt idx="8973">
                  <c:v>2963.0</c:v>
                </c:pt>
                <c:pt idx="8974">
                  <c:v>2963.0</c:v>
                </c:pt>
                <c:pt idx="8975">
                  <c:v>2963.0</c:v>
                </c:pt>
                <c:pt idx="8976">
                  <c:v>2963.0</c:v>
                </c:pt>
                <c:pt idx="8977">
                  <c:v>2963.0</c:v>
                </c:pt>
                <c:pt idx="8978">
                  <c:v>2963.0</c:v>
                </c:pt>
                <c:pt idx="8979">
                  <c:v>2963.0</c:v>
                </c:pt>
                <c:pt idx="8980">
                  <c:v>2963.0</c:v>
                </c:pt>
                <c:pt idx="8981">
                  <c:v>2963.0</c:v>
                </c:pt>
                <c:pt idx="8982">
                  <c:v>2964.0</c:v>
                </c:pt>
                <c:pt idx="8983">
                  <c:v>2965.0</c:v>
                </c:pt>
                <c:pt idx="8984">
                  <c:v>2965.0</c:v>
                </c:pt>
                <c:pt idx="8985">
                  <c:v>2965.0</c:v>
                </c:pt>
                <c:pt idx="8986">
                  <c:v>2965.0</c:v>
                </c:pt>
                <c:pt idx="8987">
                  <c:v>2965.0</c:v>
                </c:pt>
                <c:pt idx="8988">
                  <c:v>2965.0</c:v>
                </c:pt>
                <c:pt idx="8989">
                  <c:v>2965.0</c:v>
                </c:pt>
                <c:pt idx="8990">
                  <c:v>2966.0</c:v>
                </c:pt>
                <c:pt idx="8991">
                  <c:v>2966.0</c:v>
                </c:pt>
                <c:pt idx="8992">
                  <c:v>2966.0</c:v>
                </c:pt>
                <c:pt idx="8993">
                  <c:v>2966.0</c:v>
                </c:pt>
                <c:pt idx="8994">
                  <c:v>2966.0</c:v>
                </c:pt>
                <c:pt idx="8995">
                  <c:v>2966.0</c:v>
                </c:pt>
                <c:pt idx="8996">
                  <c:v>2966.0</c:v>
                </c:pt>
                <c:pt idx="8997">
                  <c:v>2966.0</c:v>
                </c:pt>
                <c:pt idx="8998">
                  <c:v>2966.0</c:v>
                </c:pt>
                <c:pt idx="8999">
                  <c:v>2966.0</c:v>
                </c:pt>
                <c:pt idx="9000">
                  <c:v>2966.0</c:v>
                </c:pt>
                <c:pt idx="9001">
                  <c:v>2966.0</c:v>
                </c:pt>
                <c:pt idx="9002">
                  <c:v>2966.0</c:v>
                </c:pt>
                <c:pt idx="9003">
                  <c:v>2966.0</c:v>
                </c:pt>
                <c:pt idx="9004">
                  <c:v>2966.0</c:v>
                </c:pt>
                <c:pt idx="9005">
                  <c:v>2966.0</c:v>
                </c:pt>
                <c:pt idx="9006">
                  <c:v>2966.0</c:v>
                </c:pt>
                <c:pt idx="9007">
                  <c:v>2966.0</c:v>
                </c:pt>
                <c:pt idx="9008">
                  <c:v>2966.0</c:v>
                </c:pt>
                <c:pt idx="9009">
                  <c:v>2966.0</c:v>
                </c:pt>
                <c:pt idx="9010">
                  <c:v>2966.0</c:v>
                </c:pt>
                <c:pt idx="9011">
                  <c:v>2966.0</c:v>
                </c:pt>
                <c:pt idx="9012">
                  <c:v>2966.0</c:v>
                </c:pt>
                <c:pt idx="9013">
                  <c:v>2966.0</c:v>
                </c:pt>
                <c:pt idx="9014">
                  <c:v>2966.0</c:v>
                </c:pt>
                <c:pt idx="9015">
                  <c:v>2966.0</c:v>
                </c:pt>
                <c:pt idx="9016">
                  <c:v>2966.0</c:v>
                </c:pt>
                <c:pt idx="9017">
                  <c:v>2966.0</c:v>
                </c:pt>
                <c:pt idx="9018">
                  <c:v>2967.0</c:v>
                </c:pt>
                <c:pt idx="9019">
                  <c:v>2967.0</c:v>
                </c:pt>
                <c:pt idx="9020">
                  <c:v>2967.0</c:v>
                </c:pt>
                <c:pt idx="9021">
                  <c:v>2967.0</c:v>
                </c:pt>
                <c:pt idx="9022">
                  <c:v>2967.0</c:v>
                </c:pt>
                <c:pt idx="9023">
                  <c:v>2967.0</c:v>
                </c:pt>
                <c:pt idx="9024">
                  <c:v>2967.0</c:v>
                </c:pt>
                <c:pt idx="9025">
                  <c:v>2967.0</c:v>
                </c:pt>
                <c:pt idx="9026">
                  <c:v>2967.0</c:v>
                </c:pt>
                <c:pt idx="9027">
                  <c:v>2967.0</c:v>
                </c:pt>
                <c:pt idx="9028">
                  <c:v>2967.0</c:v>
                </c:pt>
                <c:pt idx="9029">
                  <c:v>2967.0</c:v>
                </c:pt>
                <c:pt idx="9030">
                  <c:v>2967.0</c:v>
                </c:pt>
                <c:pt idx="9031">
                  <c:v>2967.0</c:v>
                </c:pt>
                <c:pt idx="9032">
                  <c:v>2968.0</c:v>
                </c:pt>
                <c:pt idx="9033">
                  <c:v>2968.0</c:v>
                </c:pt>
                <c:pt idx="9034">
                  <c:v>2968.0</c:v>
                </c:pt>
                <c:pt idx="9035">
                  <c:v>2969.0</c:v>
                </c:pt>
                <c:pt idx="9036">
                  <c:v>2969.0</c:v>
                </c:pt>
                <c:pt idx="9037">
                  <c:v>2969.0</c:v>
                </c:pt>
                <c:pt idx="9038">
                  <c:v>2969.0</c:v>
                </c:pt>
                <c:pt idx="9039">
                  <c:v>2969.0</c:v>
                </c:pt>
                <c:pt idx="9040">
                  <c:v>2969.0</c:v>
                </c:pt>
                <c:pt idx="9041">
                  <c:v>2969.0</c:v>
                </c:pt>
                <c:pt idx="9042">
                  <c:v>2970.0</c:v>
                </c:pt>
                <c:pt idx="9043">
                  <c:v>2971.0</c:v>
                </c:pt>
                <c:pt idx="9044">
                  <c:v>2971.0</c:v>
                </c:pt>
                <c:pt idx="9045">
                  <c:v>2972.0</c:v>
                </c:pt>
                <c:pt idx="9046">
                  <c:v>2973.0</c:v>
                </c:pt>
                <c:pt idx="9047">
                  <c:v>2973.0</c:v>
                </c:pt>
                <c:pt idx="9048">
                  <c:v>2974.0</c:v>
                </c:pt>
                <c:pt idx="9049">
                  <c:v>2975.0</c:v>
                </c:pt>
                <c:pt idx="9050">
                  <c:v>2976.0</c:v>
                </c:pt>
                <c:pt idx="9051">
                  <c:v>2976.0</c:v>
                </c:pt>
                <c:pt idx="9052">
                  <c:v>2976.0</c:v>
                </c:pt>
                <c:pt idx="9053">
                  <c:v>2976.0</c:v>
                </c:pt>
                <c:pt idx="9054">
                  <c:v>2976.0</c:v>
                </c:pt>
                <c:pt idx="9055">
                  <c:v>2976.0</c:v>
                </c:pt>
                <c:pt idx="9056">
                  <c:v>2976.0</c:v>
                </c:pt>
                <c:pt idx="9057">
                  <c:v>2976.0</c:v>
                </c:pt>
                <c:pt idx="9058">
                  <c:v>2976.0</c:v>
                </c:pt>
                <c:pt idx="9059">
                  <c:v>2977.0</c:v>
                </c:pt>
                <c:pt idx="9060">
                  <c:v>2978.0</c:v>
                </c:pt>
                <c:pt idx="9061">
                  <c:v>2979.0</c:v>
                </c:pt>
                <c:pt idx="9062">
                  <c:v>2980.0</c:v>
                </c:pt>
                <c:pt idx="9063">
                  <c:v>2981.0</c:v>
                </c:pt>
                <c:pt idx="9064">
                  <c:v>2982.0</c:v>
                </c:pt>
                <c:pt idx="9065">
                  <c:v>2982.0</c:v>
                </c:pt>
                <c:pt idx="9066">
                  <c:v>2983.0</c:v>
                </c:pt>
                <c:pt idx="9067">
                  <c:v>2984.0</c:v>
                </c:pt>
                <c:pt idx="9068">
                  <c:v>2985.0</c:v>
                </c:pt>
                <c:pt idx="9069">
                  <c:v>2985.0</c:v>
                </c:pt>
                <c:pt idx="9070">
                  <c:v>2985.0</c:v>
                </c:pt>
                <c:pt idx="9071">
                  <c:v>2985.0</c:v>
                </c:pt>
                <c:pt idx="9072">
                  <c:v>2986.0</c:v>
                </c:pt>
                <c:pt idx="9073">
                  <c:v>2987.0</c:v>
                </c:pt>
                <c:pt idx="9074">
                  <c:v>2988.0</c:v>
                </c:pt>
                <c:pt idx="9075">
                  <c:v>2989.0</c:v>
                </c:pt>
                <c:pt idx="9076">
                  <c:v>2989.0</c:v>
                </c:pt>
                <c:pt idx="9077">
                  <c:v>2989.0</c:v>
                </c:pt>
                <c:pt idx="9078">
                  <c:v>2990.0</c:v>
                </c:pt>
                <c:pt idx="9079">
                  <c:v>2990.0</c:v>
                </c:pt>
                <c:pt idx="9080">
                  <c:v>2991.0</c:v>
                </c:pt>
                <c:pt idx="9081">
                  <c:v>2991.0</c:v>
                </c:pt>
                <c:pt idx="9082">
                  <c:v>2992.0</c:v>
                </c:pt>
                <c:pt idx="9083">
                  <c:v>2992.0</c:v>
                </c:pt>
                <c:pt idx="9084">
                  <c:v>2993.0</c:v>
                </c:pt>
                <c:pt idx="9085">
                  <c:v>2994.0</c:v>
                </c:pt>
                <c:pt idx="9086">
                  <c:v>2995.0</c:v>
                </c:pt>
                <c:pt idx="9087">
                  <c:v>2996.0</c:v>
                </c:pt>
                <c:pt idx="9088">
                  <c:v>2996.0</c:v>
                </c:pt>
                <c:pt idx="9089">
                  <c:v>2996.0</c:v>
                </c:pt>
                <c:pt idx="9090">
                  <c:v>2996.0</c:v>
                </c:pt>
                <c:pt idx="9091">
                  <c:v>2996.0</c:v>
                </c:pt>
                <c:pt idx="9092">
                  <c:v>2996.0</c:v>
                </c:pt>
                <c:pt idx="9093">
                  <c:v>2996.0</c:v>
                </c:pt>
                <c:pt idx="9094">
                  <c:v>2996.0</c:v>
                </c:pt>
                <c:pt idx="9095">
                  <c:v>2996.0</c:v>
                </c:pt>
                <c:pt idx="9096">
                  <c:v>2997.0</c:v>
                </c:pt>
                <c:pt idx="9097">
                  <c:v>2998.0</c:v>
                </c:pt>
                <c:pt idx="9098">
                  <c:v>2998.0</c:v>
                </c:pt>
                <c:pt idx="9099">
                  <c:v>2999.0</c:v>
                </c:pt>
                <c:pt idx="9100">
                  <c:v>2999.0</c:v>
                </c:pt>
                <c:pt idx="9101">
                  <c:v>3000.0</c:v>
                </c:pt>
                <c:pt idx="9102">
                  <c:v>3000.0</c:v>
                </c:pt>
                <c:pt idx="9103">
                  <c:v>3000.0</c:v>
                </c:pt>
                <c:pt idx="9104">
                  <c:v>3001.0</c:v>
                </c:pt>
                <c:pt idx="9105">
                  <c:v>3002.0</c:v>
                </c:pt>
                <c:pt idx="9106">
                  <c:v>3003.0</c:v>
                </c:pt>
                <c:pt idx="9107">
                  <c:v>3003.0</c:v>
                </c:pt>
                <c:pt idx="9108">
                  <c:v>3003.0</c:v>
                </c:pt>
                <c:pt idx="9109">
                  <c:v>3003.0</c:v>
                </c:pt>
                <c:pt idx="9110">
                  <c:v>3003.0</c:v>
                </c:pt>
                <c:pt idx="9111">
                  <c:v>3004.0</c:v>
                </c:pt>
                <c:pt idx="9112">
                  <c:v>3004.0</c:v>
                </c:pt>
                <c:pt idx="9113">
                  <c:v>3005.0</c:v>
                </c:pt>
                <c:pt idx="9114">
                  <c:v>3005.0</c:v>
                </c:pt>
                <c:pt idx="9115">
                  <c:v>3006.0</c:v>
                </c:pt>
                <c:pt idx="9116">
                  <c:v>3007.0</c:v>
                </c:pt>
                <c:pt idx="9117">
                  <c:v>3007.0</c:v>
                </c:pt>
                <c:pt idx="9118">
                  <c:v>3008.0</c:v>
                </c:pt>
                <c:pt idx="9119">
                  <c:v>3009.0</c:v>
                </c:pt>
                <c:pt idx="9120">
                  <c:v>3010.0</c:v>
                </c:pt>
                <c:pt idx="9121">
                  <c:v>3011.0</c:v>
                </c:pt>
                <c:pt idx="9122">
                  <c:v>3011.0</c:v>
                </c:pt>
                <c:pt idx="9123">
                  <c:v>3011.0</c:v>
                </c:pt>
                <c:pt idx="9124">
                  <c:v>3011.0</c:v>
                </c:pt>
                <c:pt idx="9125">
                  <c:v>3012.0</c:v>
                </c:pt>
                <c:pt idx="9126">
                  <c:v>3013.0</c:v>
                </c:pt>
                <c:pt idx="9127">
                  <c:v>3014.0</c:v>
                </c:pt>
                <c:pt idx="9128">
                  <c:v>3015.0</c:v>
                </c:pt>
                <c:pt idx="9129">
                  <c:v>3016.0</c:v>
                </c:pt>
                <c:pt idx="9130">
                  <c:v>3017.0</c:v>
                </c:pt>
                <c:pt idx="9131">
                  <c:v>3018.0</c:v>
                </c:pt>
                <c:pt idx="9132">
                  <c:v>3018.0</c:v>
                </c:pt>
                <c:pt idx="9133">
                  <c:v>3019.0</c:v>
                </c:pt>
                <c:pt idx="9134">
                  <c:v>3020.0</c:v>
                </c:pt>
                <c:pt idx="9135">
                  <c:v>3020.0</c:v>
                </c:pt>
                <c:pt idx="9136">
                  <c:v>3020.0</c:v>
                </c:pt>
                <c:pt idx="9137">
                  <c:v>3021.0</c:v>
                </c:pt>
                <c:pt idx="9138">
                  <c:v>3021.0</c:v>
                </c:pt>
                <c:pt idx="9139">
                  <c:v>3021.0</c:v>
                </c:pt>
                <c:pt idx="9140">
                  <c:v>3022.0</c:v>
                </c:pt>
                <c:pt idx="9141">
                  <c:v>3022.0</c:v>
                </c:pt>
                <c:pt idx="9142">
                  <c:v>3022.0</c:v>
                </c:pt>
                <c:pt idx="9143">
                  <c:v>3022.0</c:v>
                </c:pt>
                <c:pt idx="9144">
                  <c:v>3023.0</c:v>
                </c:pt>
                <c:pt idx="9145">
                  <c:v>3023.0</c:v>
                </c:pt>
                <c:pt idx="9146">
                  <c:v>3023.0</c:v>
                </c:pt>
                <c:pt idx="9147">
                  <c:v>3023.0</c:v>
                </c:pt>
                <c:pt idx="9148">
                  <c:v>3023.0</c:v>
                </c:pt>
                <c:pt idx="9149">
                  <c:v>3023.0</c:v>
                </c:pt>
                <c:pt idx="9150">
                  <c:v>3023.0</c:v>
                </c:pt>
                <c:pt idx="9151">
                  <c:v>3024.0</c:v>
                </c:pt>
                <c:pt idx="9152">
                  <c:v>3024.0</c:v>
                </c:pt>
                <c:pt idx="9153">
                  <c:v>3025.0</c:v>
                </c:pt>
                <c:pt idx="9154">
                  <c:v>3025.0</c:v>
                </c:pt>
                <c:pt idx="9155">
                  <c:v>3026.0</c:v>
                </c:pt>
                <c:pt idx="9156">
                  <c:v>3027.0</c:v>
                </c:pt>
                <c:pt idx="9157">
                  <c:v>3028.0</c:v>
                </c:pt>
                <c:pt idx="9158">
                  <c:v>3028.0</c:v>
                </c:pt>
                <c:pt idx="9159">
                  <c:v>3028.0</c:v>
                </c:pt>
                <c:pt idx="9160">
                  <c:v>3028.0</c:v>
                </c:pt>
                <c:pt idx="9161">
                  <c:v>3029.0</c:v>
                </c:pt>
                <c:pt idx="9162">
                  <c:v>3029.0</c:v>
                </c:pt>
                <c:pt idx="9163">
                  <c:v>3030.0</c:v>
                </c:pt>
                <c:pt idx="9164">
                  <c:v>3030.0</c:v>
                </c:pt>
                <c:pt idx="9165">
                  <c:v>3030.0</c:v>
                </c:pt>
                <c:pt idx="9166">
                  <c:v>3030.0</c:v>
                </c:pt>
                <c:pt idx="9167">
                  <c:v>3030.0</c:v>
                </c:pt>
                <c:pt idx="9168">
                  <c:v>3030.0</c:v>
                </c:pt>
                <c:pt idx="9169">
                  <c:v>3030.0</c:v>
                </c:pt>
                <c:pt idx="9170">
                  <c:v>3030.0</c:v>
                </c:pt>
                <c:pt idx="9171">
                  <c:v>3030.0</c:v>
                </c:pt>
                <c:pt idx="9172">
                  <c:v>3030.0</c:v>
                </c:pt>
                <c:pt idx="9173">
                  <c:v>3031.0</c:v>
                </c:pt>
                <c:pt idx="9174">
                  <c:v>3031.0</c:v>
                </c:pt>
                <c:pt idx="9175">
                  <c:v>3032.0</c:v>
                </c:pt>
                <c:pt idx="9176">
                  <c:v>3032.0</c:v>
                </c:pt>
                <c:pt idx="9177">
                  <c:v>3032.0</c:v>
                </c:pt>
                <c:pt idx="9178">
                  <c:v>3032.0</c:v>
                </c:pt>
                <c:pt idx="9179">
                  <c:v>3032.0</c:v>
                </c:pt>
                <c:pt idx="9180">
                  <c:v>3032.0</c:v>
                </c:pt>
                <c:pt idx="9181">
                  <c:v>3032.0</c:v>
                </c:pt>
                <c:pt idx="9182">
                  <c:v>3032.0</c:v>
                </c:pt>
                <c:pt idx="9183">
                  <c:v>3032.0</c:v>
                </c:pt>
                <c:pt idx="9184">
                  <c:v>3032.0</c:v>
                </c:pt>
                <c:pt idx="9185">
                  <c:v>3032.0</c:v>
                </c:pt>
                <c:pt idx="9186">
                  <c:v>3032.0</c:v>
                </c:pt>
                <c:pt idx="9187">
                  <c:v>3033.0</c:v>
                </c:pt>
                <c:pt idx="9188">
                  <c:v>3033.0</c:v>
                </c:pt>
                <c:pt idx="9189">
                  <c:v>3034.0</c:v>
                </c:pt>
                <c:pt idx="9190">
                  <c:v>3035.0</c:v>
                </c:pt>
                <c:pt idx="9191">
                  <c:v>3036.0</c:v>
                </c:pt>
                <c:pt idx="9192">
                  <c:v>3037.0</c:v>
                </c:pt>
                <c:pt idx="9193">
                  <c:v>3037.0</c:v>
                </c:pt>
                <c:pt idx="9194">
                  <c:v>3038.0</c:v>
                </c:pt>
                <c:pt idx="9195">
                  <c:v>3038.0</c:v>
                </c:pt>
                <c:pt idx="9196">
                  <c:v>3039.0</c:v>
                </c:pt>
                <c:pt idx="9197">
                  <c:v>3040.0</c:v>
                </c:pt>
                <c:pt idx="9198">
                  <c:v>3040.0</c:v>
                </c:pt>
                <c:pt idx="9199">
                  <c:v>3040.0</c:v>
                </c:pt>
                <c:pt idx="9200">
                  <c:v>3041.0</c:v>
                </c:pt>
                <c:pt idx="9201">
                  <c:v>3042.0</c:v>
                </c:pt>
                <c:pt idx="9202">
                  <c:v>3043.0</c:v>
                </c:pt>
                <c:pt idx="9203">
                  <c:v>3044.0</c:v>
                </c:pt>
                <c:pt idx="9204">
                  <c:v>3044.0</c:v>
                </c:pt>
                <c:pt idx="9205">
                  <c:v>3044.0</c:v>
                </c:pt>
                <c:pt idx="9206">
                  <c:v>3045.0</c:v>
                </c:pt>
                <c:pt idx="9207">
                  <c:v>3045.0</c:v>
                </c:pt>
                <c:pt idx="9208">
                  <c:v>3045.0</c:v>
                </c:pt>
                <c:pt idx="9209">
                  <c:v>3045.0</c:v>
                </c:pt>
                <c:pt idx="9210">
                  <c:v>3046.0</c:v>
                </c:pt>
                <c:pt idx="9211">
                  <c:v>3047.0</c:v>
                </c:pt>
                <c:pt idx="9212">
                  <c:v>3048.0</c:v>
                </c:pt>
                <c:pt idx="9213">
                  <c:v>3048.0</c:v>
                </c:pt>
                <c:pt idx="9214">
                  <c:v>3049.0</c:v>
                </c:pt>
                <c:pt idx="9215">
                  <c:v>3050.0</c:v>
                </c:pt>
                <c:pt idx="9216">
                  <c:v>3050.0</c:v>
                </c:pt>
                <c:pt idx="9217">
                  <c:v>3051.0</c:v>
                </c:pt>
                <c:pt idx="9218">
                  <c:v>3051.0</c:v>
                </c:pt>
                <c:pt idx="9219">
                  <c:v>3051.0</c:v>
                </c:pt>
                <c:pt idx="9220">
                  <c:v>3051.0</c:v>
                </c:pt>
                <c:pt idx="9221">
                  <c:v>3051.0</c:v>
                </c:pt>
                <c:pt idx="9222">
                  <c:v>3052.0</c:v>
                </c:pt>
                <c:pt idx="9223">
                  <c:v>3053.0</c:v>
                </c:pt>
                <c:pt idx="9224">
                  <c:v>3053.0</c:v>
                </c:pt>
                <c:pt idx="9225">
                  <c:v>3053.0</c:v>
                </c:pt>
                <c:pt idx="9226">
                  <c:v>3053.0</c:v>
                </c:pt>
                <c:pt idx="9227">
                  <c:v>3054.0</c:v>
                </c:pt>
                <c:pt idx="9228">
                  <c:v>3054.0</c:v>
                </c:pt>
                <c:pt idx="9229">
                  <c:v>3054.0</c:v>
                </c:pt>
                <c:pt idx="9230">
                  <c:v>3054.0</c:v>
                </c:pt>
                <c:pt idx="9231">
                  <c:v>3054.0</c:v>
                </c:pt>
                <c:pt idx="9232">
                  <c:v>3055.0</c:v>
                </c:pt>
                <c:pt idx="9233">
                  <c:v>3056.0</c:v>
                </c:pt>
                <c:pt idx="9234">
                  <c:v>3056.0</c:v>
                </c:pt>
                <c:pt idx="9235">
                  <c:v>3057.0</c:v>
                </c:pt>
                <c:pt idx="9236">
                  <c:v>3058.0</c:v>
                </c:pt>
                <c:pt idx="9237">
                  <c:v>3059.0</c:v>
                </c:pt>
                <c:pt idx="9238">
                  <c:v>3060.0</c:v>
                </c:pt>
                <c:pt idx="9239">
                  <c:v>3060.0</c:v>
                </c:pt>
                <c:pt idx="9240">
                  <c:v>3061.0</c:v>
                </c:pt>
                <c:pt idx="9241">
                  <c:v>3062.0</c:v>
                </c:pt>
                <c:pt idx="9242">
                  <c:v>3063.0</c:v>
                </c:pt>
                <c:pt idx="9243">
                  <c:v>3064.0</c:v>
                </c:pt>
                <c:pt idx="9244">
                  <c:v>3065.0</c:v>
                </c:pt>
                <c:pt idx="9245">
                  <c:v>3066.0</c:v>
                </c:pt>
                <c:pt idx="9246">
                  <c:v>3067.0</c:v>
                </c:pt>
                <c:pt idx="9247">
                  <c:v>3068.0</c:v>
                </c:pt>
                <c:pt idx="9248">
                  <c:v>3069.0</c:v>
                </c:pt>
                <c:pt idx="9249">
                  <c:v>3070.0</c:v>
                </c:pt>
                <c:pt idx="9250">
                  <c:v>3071.0</c:v>
                </c:pt>
                <c:pt idx="9251">
                  <c:v>3072.0</c:v>
                </c:pt>
                <c:pt idx="9252">
                  <c:v>3072.0</c:v>
                </c:pt>
                <c:pt idx="9253">
                  <c:v>3072.0</c:v>
                </c:pt>
                <c:pt idx="9254">
                  <c:v>3073.0</c:v>
                </c:pt>
                <c:pt idx="9255">
                  <c:v>3073.0</c:v>
                </c:pt>
                <c:pt idx="9256">
                  <c:v>3073.0</c:v>
                </c:pt>
                <c:pt idx="9257">
                  <c:v>3073.0</c:v>
                </c:pt>
                <c:pt idx="9258">
                  <c:v>3073.0</c:v>
                </c:pt>
                <c:pt idx="9259">
                  <c:v>3074.0</c:v>
                </c:pt>
                <c:pt idx="9260">
                  <c:v>3075.0</c:v>
                </c:pt>
                <c:pt idx="9261">
                  <c:v>3076.0</c:v>
                </c:pt>
                <c:pt idx="9262">
                  <c:v>3077.0</c:v>
                </c:pt>
                <c:pt idx="9263">
                  <c:v>3078.0</c:v>
                </c:pt>
                <c:pt idx="9264">
                  <c:v>3079.0</c:v>
                </c:pt>
                <c:pt idx="9265">
                  <c:v>3080.0</c:v>
                </c:pt>
                <c:pt idx="9266">
                  <c:v>3080.0</c:v>
                </c:pt>
                <c:pt idx="9267">
                  <c:v>3081.0</c:v>
                </c:pt>
                <c:pt idx="9268">
                  <c:v>3082.0</c:v>
                </c:pt>
                <c:pt idx="9269">
                  <c:v>3083.0</c:v>
                </c:pt>
                <c:pt idx="9270">
                  <c:v>3083.0</c:v>
                </c:pt>
                <c:pt idx="9271">
                  <c:v>3084.0</c:v>
                </c:pt>
                <c:pt idx="9272">
                  <c:v>3085.0</c:v>
                </c:pt>
                <c:pt idx="9273">
                  <c:v>3085.0</c:v>
                </c:pt>
                <c:pt idx="9274">
                  <c:v>3085.0</c:v>
                </c:pt>
                <c:pt idx="9275">
                  <c:v>3085.0</c:v>
                </c:pt>
                <c:pt idx="9276">
                  <c:v>3086.0</c:v>
                </c:pt>
                <c:pt idx="9277">
                  <c:v>3087.0</c:v>
                </c:pt>
                <c:pt idx="9278">
                  <c:v>3088.0</c:v>
                </c:pt>
                <c:pt idx="9279">
                  <c:v>3089.0</c:v>
                </c:pt>
                <c:pt idx="9280">
                  <c:v>3090.0</c:v>
                </c:pt>
                <c:pt idx="9281">
                  <c:v>3091.0</c:v>
                </c:pt>
                <c:pt idx="9282">
                  <c:v>3091.0</c:v>
                </c:pt>
                <c:pt idx="9283">
                  <c:v>3092.0</c:v>
                </c:pt>
                <c:pt idx="9284">
                  <c:v>3093.0</c:v>
                </c:pt>
                <c:pt idx="9285">
                  <c:v>3093.0</c:v>
                </c:pt>
                <c:pt idx="9286">
                  <c:v>3094.0</c:v>
                </c:pt>
                <c:pt idx="9287">
                  <c:v>3095.0</c:v>
                </c:pt>
                <c:pt idx="9288">
                  <c:v>3095.0</c:v>
                </c:pt>
                <c:pt idx="9289">
                  <c:v>3095.0</c:v>
                </c:pt>
                <c:pt idx="9290">
                  <c:v>3095.0</c:v>
                </c:pt>
                <c:pt idx="9291">
                  <c:v>3095.0</c:v>
                </c:pt>
                <c:pt idx="9292">
                  <c:v>3096.0</c:v>
                </c:pt>
                <c:pt idx="9293">
                  <c:v>3096.0</c:v>
                </c:pt>
                <c:pt idx="9294">
                  <c:v>3097.0</c:v>
                </c:pt>
                <c:pt idx="9295">
                  <c:v>3097.0</c:v>
                </c:pt>
                <c:pt idx="9296">
                  <c:v>3098.0</c:v>
                </c:pt>
                <c:pt idx="9297">
                  <c:v>3099.0</c:v>
                </c:pt>
                <c:pt idx="9298">
                  <c:v>3099.0</c:v>
                </c:pt>
                <c:pt idx="9299">
                  <c:v>3099.0</c:v>
                </c:pt>
                <c:pt idx="9300">
                  <c:v>3100.0</c:v>
                </c:pt>
                <c:pt idx="9301">
                  <c:v>3101.0</c:v>
                </c:pt>
                <c:pt idx="9302">
                  <c:v>3102.0</c:v>
                </c:pt>
                <c:pt idx="9303">
                  <c:v>3103.0</c:v>
                </c:pt>
                <c:pt idx="9304">
                  <c:v>3104.0</c:v>
                </c:pt>
                <c:pt idx="9305">
                  <c:v>3105.0</c:v>
                </c:pt>
                <c:pt idx="9306">
                  <c:v>3106.0</c:v>
                </c:pt>
                <c:pt idx="9307">
                  <c:v>3107.0</c:v>
                </c:pt>
                <c:pt idx="9308">
                  <c:v>3108.0</c:v>
                </c:pt>
                <c:pt idx="9309">
                  <c:v>3109.0</c:v>
                </c:pt>
                <c:pt idx="9310">
                  <c:v>3110.0</c:v>
                </c:pt>
                <c:pt idx="9311">
                  <c:v>3110.0</c:v>
                </c:pt>
                <c:pt idx="9312">
                  <c:v>3111.0</c:v>
                </c:pt>
                <c:pt idx="9313">
                  <c:v>3111.0</c:v>
                </c:pt>
                <c:pt idx="9314">
                  <c:v>3112.0</c:v>
                </c:pt>
                <c:pt idx="9315">
                  <c:v>3112.0</c:v>
                </c:pt>
                <c:pt idx="9316">
                  <c:v>3112.0</c:v>
                </c:pt>
                <c:pt idx="9317">
                  <c:v>3112.0</c:v>
                </c:pt>
                <c:pt idx="9318">
                  <c:v>3113.0</c:v>
                </c:pt>
                <c:pt idx="9319">
                  <c:v>3113.0</c:v>
                </c:pt>
                <c:pt idx="9320">
                  <c:v>3114.0</c:v>
                </c:pt>
                <c:pt idx="9321">
                  <c:v>3115.0</c:v>
                </c:pt>
                <c:pt idx="9322">
                  <c:v>3116.0</c:v>
                </c:pt>
                <c:pt idx="9323">
                  <c:v>3117.0</c:v>
                </c:pt>
                <c:pt idx="9324">
                  <c:v>3118.0</c:v>
                </c:pt>
                <c:pt idx="9325">
                  <c:v>3118.0</c:v>
                </c:pt>
                <c:pt idx="9326">
                  <c:v>3119.0</c:v>
                </c:pt>
                <c:pt idx="9327">
                  <c:v>3120.0</c:v>
                </c:pt>
                <c:pt idx="9328">
                  <c:v>3120.0</c:v>
                </c:pt>
                <c:pt idx="9329">
                  <c:v>3120.0</c:v>
                </c:pt>
                <c:pt idx="9330">
                  <c:v>3120.0</c:v>
                </c:pt>
                <c:pt idx="9331">
                  <c:v>3120.0</c:v>
                </c:pt>
                <c:pt idx="9332">
                  <c:v>3120.0</c:v>
                </c:pt>
                <c:pt idx="9333">
                  <c:v>3120.0</c:v>
                </c:pt>
                <c:pt idx="9334">
                  <c:v>3121.0</c:v>
                </c:pt>
                <c:pt idx="9335">
                  <c:v>3122.0</c:v>
                </c:pt>
                <c:pt idx="9336">
                  <c:v>3122.0</c:v>
                </c:pt>
                <c:pt idx="9337">
                  <c:v>3122.0</c:v>
                </c:pt>
                <c:pt idx="9338">
                  <c:v>3123.0</c:v>
                </c:pt>
                <c:pt idx="9339">
                  <c:v>3124.0</c:v>
                </c:pt>
                <c:pt idx="9340">
                  <c:v>3125.0</c:v>
                </c:pt>
                <c:pt idx="9341">
                  <c:v>3126.0</c:v>
                </c:pt>
                <c:pt idx="9342">
                  <c:v>3127.0</c:v>
                </c:pt>
                <c:pt idx="9343">
                  <c:v>3127.0</c:v>
                </c:pt>
                <c:pt idx="9344">
                  <c:v>3127.0</c:v>
                </c:pt>
                <c:pt idx="9345">
                  <c:v>3127.0</c:v>
                </c:pt>
                <c:pt idx="9346">
                  <c:v>3127.0</c:v>
                </c:pt>
                <c:pt idx="9347">
                  <c:v>3127.0</c:v>
                </c:pt>
                <c:pt idx="9348">
                  <c:v>3128.0</c:v>
                </c:pt>
                <c:pt idx="9349">
                  <c:v>3129.0</c:v>
                </c:pt>
                <c:pt idx="9350">
                  <c:v>3130.0</c:v>
                </c:pt>
                <c:pt idx="9351">
                  <c:v>3130.0</c:v>
                </c:pt>
                <c:pt idx="9352">
                  <c:v>3131.0</c:v>
                </c:pt>
                <c:pt idx="9353">
                  <c:v>3131.0</c:v>
                </c:pt>
                <c:pt idx="9354">
                  <c:v>3131.0</c:v>
                </c:pt>
                <c:pt idx="9355">
                  <c:v>3131.0</c:v>
                </c:pt>
                <c:pt idx="9356">
                  <c:v>3131.0</c:v>
                </c:pt>
                <c:pt idx="9357">
                  <c:v>3131.0</c:v>
                </c:pt>
                <c:pt idx="9358">
                  <c:v>3131.0</c:v>
                </c:pt>
                <c:pt idx="9359">
                  <c:v>3132.0</c:v>
                </c:pt>
                <c:pt idx="9360">
                  <c:v>3132.0</c:v>
                </c:pt>
                <c:pt idx="9361">
                  <c:v>3132.0</c:v>
                </c:pt>
                <c:pt idx="9362">
                  <c:v>3132.0</c:v>
                </c:pt>
                <c:pt idx="9363">
                  <c:v>3133.0</c:v>
                </c:pt>
                <c:pt idx="9364">
                  <c:v>3133.0</c:v>
                </c:pt>
                <c:pt idx="9365">
                  <c:v>3133.0</c:v>
                </c:pt>
                <c:pt idx="9366">
                  <c:v>3133.0</c:v>
                </c:pt>
                <c:pt idx="9367">
                  <c:v>3133.0</c:v>
                </c:pt>
                <c:pt idx="9368">
                  <c:v>3133.0</c:v>
                </c:pt>
                <c:pt idx="9369">
                  <c:v>3134.0</c:v>
                </c:pt>
                <c:pt idx="9370">
                  <c:v>3134.0</c:v>
                </c:pt>
                <c:pt idx="9371">
                  <c:v>3135.0</c:v>
                </c:pt>
                <c:pt idx="9372">
                  <c:v>3135.0</c:v>
                </c:pt>
                <c:pt idx="9373">
                  <c:v>3136.0</c:v>
                </c:pt>
                <c:pt idx="9374">
                  <c:v>3137.0</c:v>
                </c:pt>
                <c:pt idx="9375">
                  <c:v>3138.0</c:v>
                </c:pt>
                <c:pt idx="9376">
                  <c:v>3138.0</c:v>
                </c:pt>
                <c:pt idx="9377">
                  <c:v>3138.0</c:v>
                </c:pt>
                <c:pt idx="9378">
                  <c:v>3138.0</c:v>
                </c:pt>
                <c:pt idx="9379">
                  <c:v>3138.0</c:v>
                </c:pt>
                <c:pt idx="9380">
                  <c:v>3139.0</c:v>
                </c:pt>
                <c:pt idx="9381">
                  <c:v>3139.0</c:v>
                </c:pt>
                <c:pt idx="9382">
                  <c:v>3140.0</c:v>
                </c:pt>
                <c:pt idx="9383">
                  <c:v>3140.0</c:v>
                </c:pt>
                <c:pt idx="9384">
                  <c:v>3141.0</c:v>
                </c:pt>
                <c:pt idx="9385">
                  <c:v>3142.0</c:v>
                </c:pt>
                <c:pt idx="9386">
                  <c:v>3143.0</c:v>
                </c:pt>
                <c:pt idx="9387">
                  <c:v>3144.0</c:v>
                </c:pt>
                <c:pt idx="9388">
                  <c:v>3145.0</c:v>
                </c:pt>
                <c:pt idx="9389">
                  <c:v>3145.0</c:v>
                </c:pt>
                <c:pt idx="9390">
                  <c:v>3146.0</c:v>
                </c:pt>
                <c:pt idx="9391">
                  <c:v>3146.0</c:v>
                </c:pt>
                <c:pt idx="9392">
                  <c:v>3146.0</c:v>
                </c:pt>
                <c:pt idx="9393">
                  <c:v>3146.0</c:v>
                </c:pt>
                <c:pt idx="9394">
                  <c:v>3146.0</c:v>
                </c:pt>
                <c:pt idx="9395">
                  <c:v>3147.0</c:v>
                </c:pt>
                <c:pt idx="9396">
                  <c:v>3148.0</c:v>
                </c:pt>
                <c:pt idx="9397">
                  <c:v>3149.0</c:v>
                </c:pt>
                <c:pt idx="9398">
                  <c:v>3150.0</c:v>
                </c:pt>
                <c:pt idx="9399">
                  <c:v>3150.0</c:v>
                </c:pt>
                <c:pt idx="9400">
                  <c:v>3150.0</c:v>
                </c:pt>
                <c:pt idx="9401">
                  <c:v>3150.0</c:v>
                </c:pt>
                <c:pt idx="9402">
                  <c:v>3150.0</c:v>
                </c:pt>
                <c:pt idx="9403">
                  <c:v>3151.0</c:v>
                </c:pt>
                <c:pt idx="9404">
                  <c:v>3152.0</c:v>
                </c:pt>
                <c:pt idx="9405">
                  <c:v>3153.0</c:v>
                </c:pt>
                <c:pt idx="9406">
                  <c:v>3153.0</c:v>
                </c:pt>
                <c:pt idx="9407">
                  <c:v>3154.0</c:v>
                </c:pt>
                <c:pt idx="9408">
                  <c:v>3155.0</c:v>
                </c:pt>
                <c:pt idx="9409">
                  <c:v>3155.0</c:v>
                </c:pt>
                <c:pt idx="9410">
                  <c:v>3155.0</c:v>
                </c:pt>
                <c:pt idx="9411">
                  <c:v>3155.0</c:v>
                </c:pt>
                <c:pt idx="9412">
                  <c:v>3155.0</c:v>
                </c:pt>
                <c:pt idx="9413">
                  <c:v>3156.0</c:v>
                </c:pt>
                <c:pt idx="9414">
                  <c:v>3157.0</c:v>
                </c:pt>
                <c:pt idx="9415">
                  <c:v>3157.0</c:v>
                </c:pt>
                <c:pt idx="9416">
                  <c:v>3158.0</c:v>
                </c:pt>
                <c:pt idx="9417">
                  <c:v>3158.0</c:v>
                </c:pt>
                <c:pt idx="9418">
                  <c:v>3158.0</c:v>
                </c:pt>
                <c:pt idx="9419">
                  <c:v>3158.0</c:v>
                </c:pt>
                <c:pt idx="9420">
                  <c:v>3158.0</c:v>
                </c:pt>
                <c:pt idx="9421">
                  <c:v>3159.0</c:v>
                </c:pt>
                <c:pt idx="9422">
                  <c:v>3160.0</c:v>
                </c:pt>
                <c:pt idx="9423">
                  <c:v>3161.0</c:v>
                </c:pt>
                <c:pt idx="9424">
                  <c:v>3161.0</c:v>
                </c:pt>
                <c:pt idx="9425">
                  <c:v>3162.0</c:v>
                </c:pt>
                <c:pt idx="9426">
                  <c:v>3162.0</c:v>
                </c:pt>
                <c:pt idx="9427">
                  <c:v>3163.0</c:v>
                </c:pt>
                <c:pt idx="9428">
                  <c:v>3163.0</c:v>
                </c:pt>
                <c:pt idx="9429">
                  <c:v>3164.0</c:v>
                </c:pt>
                <c:pt idx="9430">
                  <c:v>3165.0</c:v>
                </c:pt>
                <c:pt idx="9431">
                  <c:v>3166.0</c:v>
                </c:pt>
                <c:pt idx="9432">
                  <c:v>3167.0</c:v>
                </c:pt>
                <c:pt idx="9433">
                  <c:v>3167.0</c:v>
                </c:pt>
                <c:pt idx="9434">
                  <c:v>3168.0</c:v>
                </c:pt>
                <c:pt idx="9435">
                  <c:v>3169.0</c:v>
                </c:pt>
                <c:pt idx="9436">
                  <c:v>3170.0</c:v>
                </c:pt>
                <c:pt idx="9437">
                  <c:v>3171.0</c:v>
                </c:pt>
                <c:pt idx="9438">
                  <c:v>3172.0</c:v>
                </c:pt>
                <c:pt idx="9439">
                  <c:v>3173.0</c:v>
                </c:pt>
                <c:pt idx="9440">
                  <c:v>3174.0</c:v>
                </c:pt>
                <c:pt idx="9441">
                  <c:v>3175.0</c:v>
                </c:pt>
                <c:pt idx="9442">
                  <c:v>3176.0</c:v>
                </c:pt>
                <c:pt idx="9443">
                  <c:v>3176.0</c:v>
                </c:pt>
                <c:pt idx="9444">
                  <c:v>3176.0</c:v>
                </c:pt>
                <c:pt idx="9445">
                  <c:v>3176.0</c:v>
                </c:pt>
                <c:pt idx="9446">
                  <c:v>3177.0</c:v>
                </c:pt>
                <c:pt idx="9447">
                  <c:v>3178.0</c:v>
                </c:pt>
                <c:pt idx="9448">
                  <c:v>3178.0</c:v>
                </c:pt>
                <c:pt idx="9449">
                  <c:v>3179.0</c:v>
                </c:pt>
                <c:pt idx="9450">
                  <c:v>3180.0</c:v>
                </c:pt>
                <c:pt idx="9451">
                  <c:v>3180.0</c:v>
                </c:pt>
                <c:pt idx="9452">
                  <c:v>3181.0</c:v>
                </c:pt>
                <c:pt idx="9453">
                  <c:v>3182.0</c:v>
                </c:pt>
                <c:pt idx="9454">
                  <c:v>3182.0</c:v>
                </c:pt>
                <c:pt idx="9455">
                  <c:v>3182.0</c:v>
                </c:pt>
                <c:pt idx="9456">
                  <c:v>3182.0</c:v>
                </c:pt>
                <c:pt idx="9457">
                  <c:v>3182.0</c:v>
                </c:pt>
                <c:pt idx="9458">
                  <c:v>3183.0</c:v>
                </c:pt>
                <c:pt idx="9459">
                  <c:v>3183.0</c:v>
                </c:pt>
                <c:pt idx="9460">
                  <c:v>3183.0</c:v>
                </c:pt>
                <c:pt idx="9461">
                  <c:v>3184.0</c:v>
                </c:pt>
                <c:pt idx="9462">
                  <c:v>3184.0</c:v>
                </c:pt>
                <c:pt idx="9463">
                  <c:v>3185.0</c:v>
                </c:pt>
                <c:pt idx="9464">
                  <c:v>3186.0</c:v>
                </c:pt>
                <c:pt idx="9465">
                  <c:v>3187.0</c:v>
                </c:pt>
                <c:pt idx="9466">
                  <c:v>3187.0</c:v>
                </c:pt>
                <c:pt idx="9467">
                  <c:v>3188.0</c:v>
                </c:pt>
                <c:pt idx="9468">
                  <c:v>3189.0</c:v>
                </c:pt>
                <c:pt idx="9469">
                  <c:v>3190.0</c:v>
                </c:pt>
                <c:pt idx="9470">
                  <c:v>3191.0</c:v>
                </c:pt>
                <c:pt idx="9471">
                  <c:v>3192.0</c:v>
                </c:pt>
                <c:pt idx="9472">
                  <c:v>3192.0</c:v>
                </c:pt>
                <c:pt idx="9473">
                  <c:v>3192.0</c:v>
                </c:pt>
                <c:pt idx="9474">
                  <c:v>3192.0</c:v>
                </c:pt>
                <c:pt idx="9475">
                  <c:v>3192.0</c:v>
                </c:pt>
                <c:pt idx="9476">
                  <c:v>3192.0</c:v>
                </c:pt>
                <c:pt idx="9477">
                  <c:v>3192.0</c:v>
                </c:pt>
                <c:pt idx="9478">
                  <c:v>3192.0</c:v>
                </c:pt>
                <c:pt idx="9479">
                  <c:v>3193.0</c:v>
                </c:pt>
                <c:pt idx="9480">
                  <c:v>3193.0</c:v>
                </c:pt>
                <c:pt idx="9481">
                  <c:v>3193.0</c:v>
                </c:pt>
                <c:pt idx="9482">
                  <c:v>3193.0</c:v>
                </c:pt>
                <c:pt idx="9483">
                  <c:v>3194.0</c:v>
                </c:pt>
                <c:pt idx="9484">
                  <c:v>3195.0</c:v>
                </c:pt>
                <c:pt idx="9485">
                  <c:v>3195.0</c:v>
                </c:pt>
                <c:pt idx="9486">
                  <c:v>3195.0</c:v>
                </c:pt>
                <c:pt idx="9487">
                  <c:v>3195.0</c:v>
                </c:pt>
                <c:pt idx="9488">
                  <c:v>3196.0</c:v>
                </c:pt>
                <c:pt idx="9489">
                  <c:v>3197.0</c:v>
                </c:pt>
                <c:pt idx="9490">
                  <c:v>3197.0</c:v>
                </c:pt>
              </c:numCache>
            </c:numRef>
          </c:val>
          <c:smooth val="0"/>
        </c:ser>
        <c:dLbls>
          <c:showLegendKey val="0"/>
          <c:showVal val="0"/>
          <c:showCatName val="0"/>
          <c:showSerName val="0"/>
          <c:showPercent val="0"/>
          <c:showBubbleSize val="0"/>
        </c:dLbls>
        <c:marker val="1"/>
        <c:smooth val="0"/>
        <c:axId val="-1989099256"/>
        <c:axId val="-1994967176"/>
      </c:lineChart>
      <c:catAx>
        <c:axId val="-1989099256"/>
        <c:scaling>
          <c:orientation val="minMax"/>
        </c:scaling>
        <c:delete val="0"/>
        <c:axPos val="b"/>
        <c:title>
          <c:tx>
            <c:rich>
              <a:bodyPr/>
              <a:lstStyle/>
              <a:p>
                <a:pPr>
                  <a:defRPr/>
                </a:pPr>
                <a:r>
                  <a:rPr lang="en-GB"/>
                  <a:t>Series</a:t>
                </a:r>
                <a:r>
                  <a:rPr lang="en-GB" baseline="0"/>
                  <a:t> Order</a:t>
                </a:r>
                <a:endParaRPr lang="en-GB"/>
              </a:p>
            </c:rich>
          </c:tx>
          <c:layout/>
          <c:overlay val="0"/>
        </c:title>
        <c:majorTickMark val="out"/>
        <c:minorTickMark val="none"/>
        <c:tickLblPos val="nextTo"/>
        <c:crossAx val="-1994967176"/>
        <c:crosses val="autoZero"/>
        <c:auto val="1"/>
        <c:lblAlgn val="ctr"/>
        <c:lblOffset val="100"/>
        <c:noMultiLvlLbl val="0"/>
      </c:catAx>
      <c:valAx>
        <c:axId val="-1994967176"/>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989099256"/>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Confidentiality!$F$1</c:f>
              <c:strCache>
                <c:ptCount val="1"/>
                <c:pt idx="0">
                  <c:v>Complete B</c:v>
                </c:pt>
              </c:strCache>
            </c:strRef>
          </c:tx>
          <c:marker>
            <c:symbol val="none"/>
          </c:marker>
          <c:val>
            <c:numRef>
              <c:f>Confidentiality!$F$2:$F$9606</c:f>
              <c:numCache>
                <c:formatCode>General</c:formatCode>
                <c:ptCount val="9605"/>
                <c:pt idx="0">
                  <c:v>0.0</c:v>
                </c:pt>
                <c:pt idx="1">
                  <c:v>1.0</c:v>
                </c:pt>
                <c:pt idx="2">
                  <c:v>2.0</c:v>
                </c:pt>
                <c:pt idx="3">
                  <c:v>3.0</c:v>
                </c:pt>
                <c:pt idx="4">
                  <c:v>4.0</c:v>
                </c:pt>
                <c:pt idx="5">
                  <c:v>5.0</c:v>
                </c:pt>
                <c:pt idx="6">
                  <c:v>5.0</c:v>
                </c:pt>
                <c:pt idx="7">
                  <c:v>6.0</c:v>
                </c:pt>
                <c:pt idx="8">
                  <c:v>7.0</c:v>
                </c:pt>
                <c:pt idx="9">
                  <c:v>8.0</c:v>
                </c:pt>
                <c:pt idx="10">
                  <c:v>9.0</c:v>
                </c:pt>
                <c:pt idx="11">
                  <c:v>10.0</c:v>
                </c:pt>
                <c:pt idx="12">
                  <c:v>11.0</c:v>
                </c:pt>
                <c:pt idx="13">
                  <c:v>12.0</c:v>
                </c:pt>
                <c:pt idx="14">
                  <c:v>13.0</c:v>
                </c:pt>
                <c:pt idx="15">
                  <c:v>13.0</c:v>
                </c:pt>
                <c:pt idx="16">
                  <c:v>14.0</c:v>
                </c:pt>
                <c:pt idx="17">
                  <c:v>14.0</c:v>
                </c:pt>
                <c:pt idx="18">
                  <c:v>14.0</c:v>
                </c:pt>
                <c:pt idx="19">
                  <c:v>14.0</c:v>
                </c:pt>
                <c:pt idx="20">
                  <c:v>14.0</c:v>
                </c:pt>
                <c:pt idx="21">
                  <c:v>15.0</c:v>
                </c:pt>
                <c:pt idx="22">
                  <c:v>15.0</c:v>
                </c:pt>
                <c:pt idx="23">
                  <c:v>16.0</c:v>
                </c:pt>
                <c:pt idx="24">
                  <c:v>17.0</c:v>
                </c:pt>
                <c:pt idx="25">
                  <c:v>18.0</c:v>
                </c:pt>
                <c:pt idx="26">
                  <c:v>18.0</c:v>
                </c:pt>
                <c:pt idx="27">
                  <c:v>18.0</c:v>
                </c:pt>
                <c:pt idx="28">
                  <c:v>19.0</c:v>
                </c:pt>
                <c:pt idx="29">
                  <c:v>20.0</c:v>
                </c:pt>
                <c:pt idx="30">
                  <c:v>20.0</c:v>
                </c:pt>
                <c:pt idx="31">
                  <c:v>21.0</c:v>
                </c:pt>
                <c:pt idx="32">
                  <c:v>21.0</c:v>
                </c:pt>
                <c:pt idx="33">
                  <c:v>22.0</c:v>
                </c:pt>
                <c:pt idx="34">
                  <c:v>22.0</c:v>
                </c:pt>
                <c:pt idx="35">
                  <c:v>22.0</c:v>
                </c:pt>
                <c:pt idx="36">
                  <c:v>23.0</c:v>
                </c:pt>
                <c:pt idx="37">
                  <c:v>24.0</c:v>
                </c:pt>
                <c:pt idx="38">
                  <c:v>25.0</c:v>
                </c:pt>
                <c:pt idx="39">
                  <c:v>25.0</c:v>
                </c:pt>
                <c:pt idx="40">
                  <c:v>26.0</c:v>
                </c:pt>
                <c:pt idx="41">
                  <c:v>27.0</c:v>
                </c:pt>
                <c:pt idx="42">
                  <c:v>27.0</c:v>
                </c:pt>
                <c:pt idx="43">
                  <c:v>27.0</c:v>
                </c:pt>
                <c:pt idx="44">
                  <c:v>27.0</c:v>
                </c:pt>
                <c:pt idx="45">
                  <c:v>27.0</c:v>
                </c:pt>
                <c:pt idx="46">
                  <c:v>27.0</c:v>
                </c:pt>
                <c:pt idx="47">
                  <c:v>28.0</c:v>
                </c:pt>
                <c:pt idx="48">
                  <c:v>29.0</c:v>
                </c:pt>
                <c:pt idx="49">
                  <c:v>30.0</c:v>
                </c:pt>
                <c:pt idx="50">
                  <c:v>31.0</c:v>
                </c:pt>
                <c:pt idx="51">
                  <c:v>31.0</c:v>
                </c:pt>
                <c:pt idx="52">
                  <c:v>31.0</c:v>
                </c:pt>
                <c:pt idx="53">
                  <c:v>31.0</c:v>
                </c:pt>
                <c:pt idx="54">
                  <c:v>32.0</c:v>
                </c:pt>
                <c:pt idx="55">
                  <c:v>32.0</c:v>
                </c:pt>
                <c:pt idx="56">
                  <c:v>33.0</c:v>
                </c:pt>
                <c:pt idx="57">
                  <c:v>34.0</c:v>
                </c:pt>
                <c:pt idx="58">
                  <c:v>35.0</c:v>
                </c:pt>
                <c:pt idx="59">
                  <c:v>36.0</c:v>
                </c:pt>
                <c:pt idx="60">
                  <c:v>36.0</c:v>
                </c:pt>
                <c:pt idx="61">
                  <c:v>37.0</c:v>
                </c:pt>
                <c:pt idx="62">
                  <c:v>38.0</c:v>
                </c:pt>
                <c:pt idx="63">
                  <c:v>39.0</c:v>
                </c:pt>
                <c:pt idx="64">
                  <c:v>39.0</c:v>
                </c:pt>
                <c:pt idx="65">
                  <c:v>40.0</c:v>
                </c:pt>
                <c:pt idx="66">
                  <c:v>41.0</c:v>
                </c:pt>
                <c:pt idx="67">
                  <c:v>42.0</c:v>
                </c:pt>
                <c:pt idx="68">
                  <c:v>43.0</c:v>
                </c:pt>
                <c:pt idx="69">
                  <c:v>43.0</c:v>
                </c:pt>
                <c:pt idx="70">
                  <c:v>44.0</c:v>
                </c:pt>
                <c:pt idx="71">
                  <c:v>44.0</c:v>
                </c:pt>
                <c:pt idx="72">
                  <c:v>44.0</c:v>
                </c:pt>
                <c:pt idx="73">
                  <c:v>45.0</c:v>
                </c:pt>
                <c:pt idx="74">
                  <c:v>46.0</c:v>
                </c:pt>
                <c:pt idx="75">
                  <c:v>46.0</c:v>
                </c:pt>
                <c:pt idx="76">
                  <c:v>46.0</c:v>
                </c:pt>
                <c:pt idx="77">
                  <c:v>47.0</c:v>
                </c:pt>
                <c:pt idx="78">
                  <c:v>47.0</c:v>
                </c:pt>
                <c:pt idx="79">
                  <c:v>47.0</c:v>
                </c:pt>
                <c:pt idx="80">
                  <c:v>48.0</c:v>
                </c:pt>
                <c:pt idx="81">
                  <c:v>48.0</c:v>
                </c:pt>
                <c:pt idx="82">
                  <c:v>49.0</c:v>
                </c:pt>
                <c:pt idx="83">
                  <c:v>50.0</c:v>
                </c:pt>
                <c:pt idx="84">
                  <c:v>51.0</c:v>
                </c:pt>
                <c:pt idx="85">
                  <c:v>52.0</c:v>
                </c:pt>
                <c:pt idx="86">
                  <c:v>52.0</c:v>
                </c:pt>
                <c:pt idx="87">
                  <c:v>53.0</c:v>
                </c:pt>
                <c:pt idx="88">
                  <c:v>53.0</c:v>
                </c:pt>
                <c:pt idx="89">
                  <c:v>54.0</c:v>
                </c:pt>
                <c:pt idx="90">
                  <c:v>55.0</c:v>
                </c:pt>
                <c:pt idx="91">
                  <c:v>56.0</c:v>
                </c:pt>
                <c:pt idx="92">
                  <c:v>57.0</c:v>
                </c:pt>
                <c:pt idx="93">
                  <c:v>58.0</c:v>
                </c:pt>
                <c:pt idx="94">
                  <c:v>59.0</c:v>
                </c:pt>
                <c:pt idx="95">
                  <c:v>59.0</c:v>
                </c:pt>
                <c:pt idx="96">
                  <c:v>59.0</c:v>
                </c:pt>
                <c:pt idx="97">
                  <c:v>59.0</c:v>
                </c:pt>
                <c:pt idx="98">
                  <c:v>59.0</c:v>
                </c:pt>
                <c:pt idx="99">
                  <c:v>59.0</c:v>
                </c:pt>
                <c:pt idx="100">
                  <c:v>59.0</c:v>
                </c:pt>
                <c:pt idx="101">
                  <c:v>59.0</c:v>
                </c:pt>
                <c:pt idx="102">
                  <c:v>59.0</c:v>
                </c:pt>
                <c:pt idx="103">
                  <c:v>59.0</c:v>
                </c:pt>
                <c:pt idx="104">
                  <c:v>59.0</c:v>
                </c:pt>
                <c:pt idx="105">
                  <c:v>59.0</c:v>
                </c:pt>
                <c:pt idx="106">
                  <c:v>59.0</c:v>
                </c:pt>
                <c:pt idx="107">
                  <c:v>60.0</c:v>
                </c:pt>
                <c:pt idx="108">
                  <c:v>61.0</c:v>
                </c:pt>
                <c:pt idx="109">
                  <c:v>61.0</c:v>
                </c:pt>
                <c:pt idx="110">
                  <c:v>62.0</c:v>
                </c:pt>
                <c:pt idx="111">
                  <c:v>62.0</c:v>
                </c:pt>
                <c:pt idx="112">
                  <c:v>63.0</c:v>
                </c:pt>
                <c:pt idx="113">
                  <c:v>64.0</c:v>
                </c:pt>
                <c:pt idx="114">
                  <c:v>64.0</c:v>
                </c:pt>
                <c:pt idx="115">
                  <c:v>65.0</c:v>
                </c:pt>
                <c:pt idx="116">
                  <c:v>65.0</c:v>
                </c:pt>
                <c:pt idx="117">
                  <c:v>65.0</c:v>
                </c:pt>
                <c:pt idx="118">
                  <c:v>66.0</c:v>
                </c:pt>
                <c:pt idx="119">
                  <c:v>66.0</c:v>
                </c:pt>
                <c:pt idx="120">
                  <c:v>66.0</c:v>
                </c:pt>
                <c:pt idx="121">
                  <c:v>66.0</c:v>
                </c:pt>
                <c:pt idx="122">
                  <c:v>67.0</c:v>
                </c:pt>
                <c:pt idx="123">
                  <c:v>67.0</c:v>
                </c:pt>
                <c:pt idx="124">
                  <c:v>68.0</c:v>
                </c:pt>
                <c:pt idx="125">
                  <c:v>68.0</c:v>
                </c:pt>
                <c:pt idx="126">
                  <c:v>68.0</c:v>
                </c:pt>
                <c:pt idx="127">
                  <c:v>68.0</c:v>
                </c:pt>
                <c:pt idx="128">
                  <c:v>68.0</c:v>
                </c:pt>
                <c:pt idx="129">
                  <c:v>68.0</c:v>
                </c:pt>
                <c:pt idx="130">
                  <c:v>69.0</c:v>
                </c:pt>
                <c:pt idx="131">
                  <c:v>69.0</c:v>
                </c:pt>
                <c:pt idx="132">
                  <c:v>69.0</c:v>
                </c:pt>
                <c:pt idx="133">
                  <c:v>69.0</c:v>
                </c:pt>
                <c:pt idx="134">
                  <c:v>70.0</c:v>
                </c:pt>
                <c:pt idx="135">
                  <c:v>70.0</c:v>
                </c:pt>
                <c:pt idx="136">
                  <c:v>71.0</c:v>
                </c:pt>
                <c:pt idx="137">
                  <c:v>71.0</c:v>
                </c:pt>
                <c:pt idx="138">
                  <c:v>71.0</c:v>
                </c:pt>
                <c:pt idx="139">
                  <c:v>71.0</c:v>
                </c:pt>
                <c:pt idx="140">
                  <c:v>71.0</c:v>
                </c:pt>
                <c:pt idx="141">
                  <c:v>71.0</c:v>
                </c:pt>
                <c:pt idx="142">
                  <c:v>71.0</c:v>
                </c:pt>
                <c:pt idx="143">
                  <c:v>71.0</c:v>
                </c:pt>
                <c:pt idx="144">
                  <c:v>72.0</c:v>
                </c:pt>
                <c:pt idx="145">
                  <c:v>73.0</c:v>
                </c:pt>
                <c:pt idx="146">
                  <c:v>74.0</c:v>
                </c:pt>
                <c:pt idx="147">
                  <c:v>75.0</c:v>
                </c:pt>
                <c:pt idx="148">
                  <c:v>76.0</c:v>
                </c:pt>
                <c:pt idx="149">
                  <c:v>77.0</c:v>
                </c:pt>
                <c:pt idx="150">
                  <c:v>77.0</c:v>
                </c:pt>
                <c:pt idx="151">
                  <c:v>77.0</c:v>
                </c:pt>
                <c:pt idx="152">
                  <c:v>78.0</c:v>
                </c:pt>
                <c:pt idx="153">
                  <c:v>78.0</c:v>
                </c:pt>
                <c:pt idx="154">
                  <c:v>78.0</c:v>
                </c:pt>
                <c:pt idx="155">
                  <c:v>78.0</c:v>
                </c:pt>
                <c:pt idx="156">
                  <c:v>78.0</c:v>
                </c:pt>
                <c:pt idx="157">
                  <c:v>78.0</c:v>
                </c:pt>
                <c:pt idx="158">
                  <c:v>78.0</c:v>
                </c:pt>
                <c:pt idx="159">
                  <c:v>79.0</c:v>
                </c:pt>
                <c:pt idx="160">
                  <c:v>79.0</c:v>
                </c:pt>
                <c:pt idx="161">
                  <c:v>80.0</c:v>
                </c:pt>
                <c:pt idx="162">
                  <c:v>81.0</c:v>
                </c:pt>
                <c:pt idx="163">
                  <c:v>82.0</c:v>
                </c:pt>
                <c:pt idx="164">
                  <c:v>83.0</c:v>
                </c:pt>
                <c:pt idx="165">
                  <c:v>83.0</c:v>
                </c:pt>
                <c:pt idx="166">
                  <c:v>83.0</c:v>
                </c:pt>
                <c:pt idx="167">
                  <c:v>83.0</c:v>
                </c:pt>
                <c:pt idx="168">
                  <c:v>83.0</c:v>
                </c:pt>
                <c:pt idx="169">
                  <c:v>83.0</c:v>
                </c:pt>
                <c:pt idx="170">
                  <c:v>83.0</c:v>
                </c:pt>
                <c:pt idx="171">
                  <c:v>84.0</c:v>
                </c:pt>
                <c:pt idx="172">
                  <c:v>85.0</c:v>
                </c:pt>
                <c:pt idx="173">
                  <c:v>86.0</c:v>
                </c:pt>
                <c:pt idx="174">
                  <c:v>87.0</c:v>
                </c:pt>
                <c:pt idx="175">
                  <c:v>87.0</c:v>
                </c:pt>
                <c:pt idx="176">
                  <c:v>88.0</c:v>
                </c:pt>
                <c:pt idx="177">
                  <c:v>89.0</c:v>
                </c:pt>
                <c:pt idx="178">
                  <c:v>89.0</c:v>
                </c:pt>
                <c:pt idx="179">
                  <c:v>89.0</c:v>
                </c:pt>
                <c:pt idx="180">
                  <c:v>89.0</c:v>
                </c:pt>
                <c:pt idx="181">
                  <c:v>89.0</c:v>
                </c:pt>
                <c:pt idx="182">
                  <c:v>90.0</c:v>
                </c:pt>
                <c:pt idx="183">
                  <c:v>90.0</c:v>
                </c:pt>
                <c:pt idx="184">
                  <c:v>90.0</c:v>
                </c:pt>
                <c:pt idx="185">
                  <c:v>90.0</c:v>
                </c:pt>
                <c:pt idx="186">
                  <c:v>91.0</c:v>
                </c:pt>
                <c:pt idx="187">
                  <c:v>92.0</c:v>
                </c:pt>
                <c:pt idx="188">
                  <c:v>93.0</c:v>
                </c:pt>
                <c:pt idx="189">
                  <c:v>93.0</c:v>
                </c:pt>
                <c:pt idx="190">
                  <c:v>94.0</c:v>
                </c:pt>
                <c:pt idx="191">
                  <c:v>94.0</c:v>
                </c:pt>
                <c:pt idx="192">
                  <c:v>94.0</c:v>
                </c:pt>
                <c:pt idx="193">
                  <c:v>95.0</c:v>
                </c:pt>
                <c:pt idx="194">
                  <c:v>95.0</c:v>
                </c:pt>
                <c:pt idx="195">
                  <c:v>96.0</c:v>
                </c:pt>
                <c:pt idx="196">
                  <c:v>96.0</c:v>
                </c:pt>
                <c:pt idx="197">
                  <c:v>97.0</c:v>
                </c:pt>
                <c:pt idx="198">
                  <c:v>97.0</c:v>
                </c:pt>
                <c:pt idx="199">
                  <c:v>97.0</c:v>
                </c:pt>
                <c:pt idx="200">
                  <c:v>98.0</c:v>
                </c:pt>
                <c:pt idx="201">
                  <c:v>98.0</c:v>
                </c:pt>
                <c:pt idx="202">
                  <c:v>98.0</c:v>
                </c:pt>
                <c:pt idx="203">
                  <c:v>98.0</c:v>
                </c:pt>
                <c:pt idx="204">
                  <c:v>98.0</c:v>
                </c:pt>
                <c:pt idx="205">
                  <c:v>98.0</c:v>
                </c:pt>
                <c:pt idx="206">
                  <c:v>98.0</c:v>
                </c:pt>
                <c:pt idx="207">
                  <c:v>98.0</c:v>
                </c:pt>
                <c:pt idx="208">
                  <c:v>98.0</c:v>
                </c:pt>
                <c:pt idx="209">
                  <c:v>98.0</c:v>
                </c:pt>
                <c:pt idx="210">
                  <c:v>98.0</c:v>
                </c:pt>
                <c:pt idx="211">
                  <c:v>98.0</c:v>
                </c:pt>
                <c:pt idx="212">
                  <c:v>98.0</c:v>
                </c:pt>
                <c:pt idx="213">
                  <c:v>98.0</c:v>
                </c:pt>
                <c:pt idx="214">
                  <c:v>99.0</c:v>
                </c:pt>
                <c:pt idx="215">
                  <c:v>99.0</c:v>
                </c:pt>
                <c:pt idx="216">
                  <c:v>100.0</c:v>
                </c:pt>
                <c:pt idx="217">
                  <c:v>100.0</c:v>
                </c:pt>
                <c:pt idx="218">
                  <c:v>101.0</c:v>
                </c:pt>
                <c:pt idx="219">
                  <c:v>101.0</c:v>
                </c:pt>
                <c:pt idx="220">
                  <c:v>102.0</c:v>
                </c:pt>
                <c:pt idx="221">
                  <c:v>102.0</c:v>
                </c:pt>
                <c:pt idx="222">
                  <c:v>102.0</c:v>
                </c:pt>
                <c:pt idx="223">
                  <c:v>102.0</c:v>
                </c:pt>
                <c:pt idx="224">
                  <c:v>102.0</c:v>
                </c:pt>
                <c:pt idx="225">
                  <c:v>102.0</c:v>
                </c:pt>
                <c:pt idx="226">
                  <c:v>102.0</c:v>
                </c:pt>
                <c:pt idx="227">
                  <c:v>102.0</c:v>
                </c:pt>
                <c:pt idx="228">
                  <c:v>103.0</c:v>
                </c:pt>
                <c:pt idx="229">
                  <c:v>103.0</c:v>
                </c:pt>
                <c:pt idx="230">
                  <c:v>103.0</c:v>
                </c:pt>
                <c:pt idx="231">
                  <c:v>103.0</c:v>
                </c:pt>
                <c:pt idx="232">
                  <c:v>104.0</c:v>
                </c:pt>
                <c:pt idx="233">
                  <c:v>105.0</c:v>
                </c:pt>
                <c:pt idx="234">
                  <c:v>106.0</c:v>
                </c:pt>
                <c:pt idx="235">
                  <c:v>106.0</c:v>
                </c:pt>
                <c:pt idx="236">
                  <c:v>106.0</c:v>
                </c:pt>
                <c:pt idx="237">
                  <c:v>107.0</c:v>
                </c:pt>
                <c:pt idx="238">
                  <c:v>107.0</c:v>
                </c:pt>
                <c:pt idx="239">
                  <c:v>107.0</c:v>
                </c:pt>
                <c:pt idx="240">
                  <c:v>107.0</c:v>
                </c:pt>
                <c:pt idx="241">
                  <c:v>107.0</c:v>
                </c:pt>
                <c:pt idx="242">
                  <c:v>107.0</c:v>
                </c:pt>
                <c:pt idx="243">
                  <c:v>108.0</c:v>
                </c:pt>
                <c:pt idx="244">
                  <c:v>108.0</c:v>
                </c:pt>
                <c:pt idx="245">
                  <c:v>108.0</c:v>
                </c:pt>
                <c:pt idx="246">
                  <c:v>108.0</c:v>
                </c:pt>
                <c:pt idx="247">
                  <c:v>108.0</c:v>
                </c:pt>
                <c:pt idx="248">
                  <c:v>109.0</c:v>
                </c:pt>
                <c:pt idx="249">
                  <c:v>109.0</c:v>
                </c:pt>
                <c:pt idx="250">
                  <c:v>109.0</c:v>
                </c:pt>
                <c:pt idx="251">
                  <c:v>109.0</c:v>
                </c:pt>
                <c:pt idx="252">
                  <c:v>109.0</c:v>
                </c:pt>
                <c:pt idx="253">
                  <c:v>110.0</c:v>
                </c:pt>
                <c:pt idx="254">
                  <c:v>111.0</c:v>
                </c:pt>
                <c:pt idx="255">
                  <c:v>111.0</c:v>
                </c:pt>
                <c:pt idx="256">
                  <c:v>112.0</c:v>
                </c:pt>
                <c:pt idx="257">
                  <c:v>113.0</c:v>
                </c:pt>
                <c:pt idx="258">
                  <c:v>113.0</c:v>
                </c:pt>
                <c:pt idx="259">
                  <c:v>113.0</c:v>
                </c:pt>
                <c:pt idx="260">
                  <c:v>114.0</c:v>
                </c:pt>
                <c:pt idx="261">
                  <c:v>115.0</c:v>
                </c:pt>
                <c:pt idx="262">
                  <c:v>116.0</c:v>
                </c:pt>
                <c:pt idx="263">
                  <c:v>117.0</c:v>
                </c:pt>
                <c:pt idx="264">
                  <c:v>117.0</c:v>
                </c:pt>
                <c:pt idx="265">
                  <c:v>117.0</c:v>
                </c:pt>
                <c:pt idx="266">
                  <c:v>117.0</c:v>
                </c:pt>
                <c:pt idx="267">
                  <c:v>117.0</c:v>
                </c:pt>
                <c:pt idx="268">
                  <c:v>117.0</c:v>
                </c:pt>
                <c:pt idx="269">
                  <c:v>117.0</c:v>
                </c:pt>
                <c:pt idx="270">
                  <c:v>117.0</c:v>
                </c:pt>
                <c:pt idx="271">
                  <c:v>117.0</c:v>
                </c:pt>
                <c:pt idx="272">
                  <c:v>117.0</c:v>
                </c:pt>
                <c:pt idx="273">
                  <c:v>117.0</c:v>
                </c:pt>
                <c:pt idx="274">
                  <c:v>117.0</c:v>
                </c:pt>
                <c:pt idx="275">
                  <c:v>117.0</c:v>
                </c:pt>
                <c:pt idx="276">
                  <c:v>117.0</c:v>
                </c:pt>
                <c:pt idx="277">
                  <c:v>118.0</c:v>
                </c:pt>
                <c:pt idx="278">
                  <c:v>118.0</c:v>
                </c:pt>
                <c:pt idx="279">
                  <c:v>118.0</c:v>
                </c:pt>
                <c:pt idx="280">
                  <c:v>118.0</c:v>
                </c:pt>
                <c:pt idx="281">
                  <c:v>118.0</c:v>
                </c:pt>
                <c:pt idx="282">
                  <c:v>118.0</c:v>
                </c:pt>
                <c:pt idx="283">
                  <c:v>119.0</c:v>
                </c:pt>
                <c:pt idx="284">
                  <c:v>119.0</c:v>
                </c:pt>
                <c:pt idx="285">
                  <c:v>119.0</c:v>
                </c:pt>
                <c:pt idx="286">
                  <c:v>119.0</c:v>
                </c:pt>
                <c:pt idx="287">
                  <c:v>119.0</c:v>
                </c:pt>
                <c:pt idx="288">
                  <c:v>119.0</c:v>
                </c:pt>
                <c:pt idx="289">
                  <c:v>119.0</c:v>
                </c:pt>
                <c:pt idx="290">
                  <c:v>119.0</c:v>
                </c:pt>
                <c:pt idx="291">
                  <c:v>119.0</c:v>
                </c:pt>
                <c:pt idx="292">
                  <c:v>119.0</c:v>
                </c:pt>
                <c:pt idx="293">
                  <c:v>119.0</c:v>
                </c:pt>
                <c:pt idx="294">
                  <c:v>119.0</c:v>
                </c:pt>
                <c:pt idx="295">
                  <c:v>119.0</c:v>
                </c:pt>
                <c:pt idx="296">
                  <c:v>119.0</c:v>
                </c:pt>
                <c:pt idx="297">
                  <c:v>119.0</c:v>
                </c:pt>
                <c:pt idx="298">
                  <c:v>119.0</c:v>
                </c:pt>
                <c:pt idx="299">
                  <c:v>120.0</c:v>
                </c:pt>
                <c:pt idx="300">
                  <c:v>120.0</c:v>
                </c:pt>
                <c:pt idx="301">
                  <c:v>120.0</c:v>
                </c:pt>
                <c:pt idx="302">
                  <c:v>120.0</c:v>
                </c:pt>
                <c:pt idx="303">
                  <c:v>120.0</c:v>
                </c:pt>
                <c:pt idx="304">
                  <c:v>120.0</c:v>
                </c:pt>
                <c:pt idx="305">
                  <c:v>120.0</c:v>
                </c:pt>
                <c:pt idx="306">
                  <c:v>121.0</c:v>
                </c:pt>
                <c:pt idx="307">
                  <c:v>122.0</c:v>
                </c:pt>
                <c:pt idx="308">
                  <c:v>123.0</c:v>
                </c:pt>
                <c:pt idx="309">
                  <c:v>124.0</c:v>
                </c:pt>
                <c:pt idx="310">
                  <c:v>125.0</c:v>
                </c:pt>
                <c:pt idx="311">
                  <c:v>126.0</c:v>
                </c:pt>
                <c:pt idx="312">
                  <c:v>127.0</c:v>
                </c:pt>
                <c:pt idx="313">
                  <c:v>128.0</c:v>
                </c:pt>
                <c:pt idx="314">
                  <c:v>129.0</c:v>
                </c:pt>
                <c:pt idx="315">
                  <c:v>130.0</c:v>
                </c:pt>
                <c:pt idx="316">
                  <c:v>130.0</c:v>
                </c:pt>
                <c:pt idx="317">
                  <c:v>130.0</c:v>
                </c:pt>
                <c:pt idx="318">
                  <c:v>130.0</c:v>
                </c:pt>
                <c:pt idx="319">
                  <c:v>130.0</c:v>
                </c:pt>
                <c:pt idx="320">
                  <c:v>131.0</c:v>
                </c:pt>
                <c:pt idx="321">
                  <c:v>132.0</c:v>
                </c:pt>
                <c:pt idx="322">
                  <c:v>133.0</c:v>
                </c:pt>
                <c:pt idx="323">
                  <c:v>134.0</c:v>
                </c:pt>
                <c:pt idx="324">
                  <c:v>135.0</c:v>
                </c:pt>
                <c:pt idx="325">
                  <c:v>136.0</c:v>
                </c:pt>
                <c:pt idx="326">
                  <c:v>137.0</c:v>
                </c:pt>
                <c:pt idx="327">
                  <c:v>138.0</c:v>
                </c:pt>
                <c:pt idx="328">
                  <c:v>139.0</c:v>
                </c:pt>
                <c:pt idx="329">
                  <c:v>139.0</c:v>
                </c:pt>
                <c:pt idx="330">
                  <c:v>140.0</c:v>
                </c:pt>
                <c:pt idx="331">
                  <c:v>140.0</c:v>
                </c:pt>
                <c:pt idx="332">
                  <c:v>140.0</c:v>
                </c:pt>
                <c:pt idx="333">
                  <c:v>140.0</c:v>
                </c:pt>
                <c:pt idx="334">
                  <c:v>140.0</c:v>
                </c:pt>
                <c:pt idx="335">
                  <c:v>140.0</c:v>
                </c:pt>
                <c:pt idx="336">
                  <c:v>140.0</c:v>
                </c:pt>
                <c:pt idx="337">
                  <c:v>140.0</c:v>
                </c:pt>
                <c:pt idx="338">
                  <c:v>140.0</c:v>
                </c:pt>
                <c:pt idx="339">
                  <c:v>141.0</c:v>
                </c:pt>
                <c:pt idx="340">
                  <c:v>141.0</c:v>
                </c:pt>
                <c:pt idx="341">
                  <c:v>142.0</c:v>
                </c:pt>
                <c:pt idx="342">
                  <c:v>142.0</c:v>
                </c:pt>
                <c:pt idx="343">
                  <c:v>142.0</c:v>
                </c:pt>
                <c:pt idx="344">
                  <c:v>143.0</c:v>
                </c:pt>
                <c:pt idx="345">
                  <c:v>143.0</c:v>
                </c:pt>
                <c:pt idx="346">
                  <c:v>143.0</c:v>
                </c:pt>
                <c:pt idx="347">
                  <c:v>144.0</c:v>
                </c:pt>
                <c:pt idx="348">
                  <c:v>145.0</c:v>
                </c:pt>
                <c:pt idx="349">
                  <c:v>146.0</c:v>
                </c:pt>
                <c:pt idx="350">
                  <c:v>146.0</c:v>
                </c:pt>
                <c:pt idx="351">
                  <c:v>146.0</c:v>
                </c:pt>
                <c:pt idx="352">
                  <c:v>146.0</c:v>
                </c:pt>
                <c:pt idx="353">
                  <c:v>146.0</c:v>
                </c:pt>
                <c:pt idx="354">
                  <c:v>146.0</c:v>
                </c:pt>
                <c:pt idx="355">
                  <c:v>146.0</c:v>
                </c:pt>
                <c:pt idx="356">
                  <c:v>146.0</c:v>
                </c:pt>
                <c:pt idx="357">
                  <c:v>146.0</c:v>
                </c:pt>
                <c:pt idx="358">
                  <c:v>146.0</c:v>
                </c:pt>
                <c:pt idx="359">
                  <c:v>146.0</c:v>
                </c:pt>
                <c:pt idx="360">
                  <c:v>146.0</c:v>
                </c:pt>
                <c:pt idx="361">
                  <c:v>146.0</c:v>
                </c:pt>
                <c:pt idx="362">
                  <c:v>146.0</c:v>
                </c:pt>
                <c:pt idx="363">
                  <c:v>146.0</c:v>
                </c:pt>
                <c:pt idx="364">
                  <c:v>146.0</c:v>
                </c:pt>
                <c:pt idx="365">
                  <c:v>146.0</c:v>
                </c:pt>
                <c:pt idx="366">
                  <c:v>146.0</c:v>
                </c:pt>
                <c:pt idx="367">
                  <c:v>146.0</c:v>
                </c:pt>
                <c:pt idx="368">
                  <c:v>146.0</c:v>
                </c:pt>
                <c:pt idx="369">
                  <c:v>146.0</c:v>
                </c:pt>
                <c:pt idx="370">
                  <c:v>146.0</c:v>
                </c:pt>
                <c:pt idx="371">
                  <c:v>146.0</c:v>
                </c:pt>
                <c:pt idx="372">
                  <c:v>146.0</c:v>
                </c:pt>
                <c:pt idx="373">
                  <c:v>146.0</c:v>
                </c:pt>
                <c:pt idx="374">
                  <c:v>146.0</c:v>
                </c:pt>
                <c:pt idx="375">
                  <c:v>146.0</c:v>
                </c:pt>
                <c:pt idx="376">
                  <c:v>147.0</c:v>
                </c:pt>
                <c:pt idx="377">
                  <c:v>148.0</c:v>
                </c:pt>
                <c:pt idx="378">
                  <c:v>148.0</c:v>
                </c:pt>
                <c:pt idx="379">
                  <c:v>148.0</c:v>
                </c:pt>
                <c:pt idx="380">
                  <c:v>148.0</c:v>
                </c:pt>
                <c:pt idx="381">
                  <c:v>148.0</c:v>
                </c:pt>
                <c:pt idx="382">
                  <c:v>148.0</c:v>
                </c:pt>
                <c:pt idx="383">
                  <c:v>148.0</c:v>
                </c:pt>
                <c:pt idx="384">
                  <c:v>149.0</c:v>
                </c:pt>
                <c:pt idx="385">
                  <c:v>149.0</c:v>
                </c:pt>
                <c:pt idx="386">
                  <c:v>149.0</c:v>
                </c:pt>
                <c:pt idx="387">
                  <c:v>149.0</c:v>
                </c:pt>
                <c:pt idx="388">
                  <c:v>150.0</c:v>
                </c:pt>
                <c:pt idx="389">
                  <c:v>150.0</c:v>
                </c:pt>
                <c:pt idx="390">
                  <c:v>150.0</c:v>
                </c:pt>
                <c:pt idx="391">
                  <c:v>151.0</c:v>
                </c:pt>
                <c:pt idx="392">
                  <c:v>152.0</c:v>
                </c:pt>
                <c:pt idx="393">
                  <c:v>153.0</c:v>
                </c:pt>
                <c:pt idx="394">
                  <c:v>154.0</c:v>
                </c:pt>
                <c:pt idx="395">
                  <c:v>155.0</c:v>
                </c:pt>
                <c:pt idx="396">
                  <c:v>156.0</c:v>
                </c:pt>
                <c:pt idx="397">
                  <c:v>157.0</c:v>
                </c:pt>
                <c:pt idx="398">
                  <c:v>157.0</c:v>
                </c:pt>
                <c:pt idx="399">
                  <c:v>157.0</c:v>
                </c:pt>
                <c:pt idx="400">
                  <c:v>157.0</c:v>
                </c:pt>
                <c:pt idx="401">
                  <c:v>157.0</c:v>
                </c:pt>
                <c:pt idx="402">
                  <c:v>158.0</c:v>
                </c:pt>
                <c:pt idx="403">
                  <c:v>158.0</c:v>
                </c:pt>
                <c:pt idx="404">
                  <c:v>158.0</c:v>
                </c:pt>
                <c:pt idx="405">
                  <c:v>158.0</c:v>
                </c:pt>
                <c:pt idx="406">
                  <c:v>158.0</c:v>
                </c:pt>
                <c:pt idx="407">
                  <c:v>159.0</c:v>
                </c:pt>
                <c:pt idx="408">
                  <c:v>160.0</c:v>
                </c:pt>
                <c:pt idx="409">
                  <c:v>161.0</c:v>
                </c:pt>
                <c:pt idx="410">
                  <c:v>162.0</c:v>
                </c:pt>
                <c:pt idx="411">
                  <c:v>163.0</c:v>
                </c:pt>
                <c:pt idx="412">
                  <c:v>164.0</c:v>
                </c:pt>
                <c:pt idx="413">
                  <c:v>165.0</c:v>
                </c:pt>
                <c:pt idx="414">
                  <c:v>166.0</c:v>
                </c:pt>
                <c:pt idx="415">
                  <c:v>166.0</c:v>
                </c:pt>
                <c:pt idx="416">
                  <c:v>167.0</c:v>
                </c:pt>
                <c:pt idx="417">
                  <c:v>168.0</c:v>
                </c:pt>
                <c:pt idx="418">
                  <c:v>169.0</c:v>
                </c:pt>
                <c:pt idx="419">
                  <c:v>170.0</c:v>
                </c:pt>
                <c:pt idx="420">
                  <c:v>171.0</c:v>
                </c:pt>
                <c:pt idx="421">
                  <c:v>171.0</c:v>
                </c:pt>
                <c:pt idx="422">
                  <c:v>171.0</c:v>
                </c:pt>
                <c:pt idx="423">
                  <c:v>171.0</c:v>
                </c:pt>
                <c:pt idx="424">
                  <c:v>171.0</c:v>
                </c:pt>
                <c:pt idx="425">
                  <c:v>171.0</c:v>
                </c:pt>
                <c:pt idx="426">
                  <c:v>171.0</c:v>
                </c:pt>
                <c:pt idx="427">
                  <c:v>171.0</c:v>
                </c:pt>
                <c:pt idx="428">
                  <c:v>171.0</c:v>
                </c:pt>
                <c:pt idx="429">
                  <c:v>172.0</c:v>
                </c:pt>
                <c:pt idx="430">
                  <c:v>173.0</c:v>
                </c:pt>
                <c:pt idx="431">
                  <c:v>174.0</c:v>
                </c:pt>
                <c:pt idx="432">
                  <c:v>175.0</c:v>
                </c:pt>
                <c:pt idx="433">
                  <c:v>176.0</c:v>
                </c:pt>
                <c:pt idx="434">
                  <c:v>177.0</c:v>
                </c:pt>
                <c:pt idx="435">
                  <c:v>178.0</c:v>
                </c:pt>
                <c:pt idx="436">
                  <c:v>179.0</c:v>
                </c:pt>
                <c:pt idx="437">
                  <c:v>179.0</c:v>
                </c:pt>
                <c:pt idx="438">
                  <c:v>179.0</c:v>
                </c:pt>
                <c:pt idx="439">
                  <c:v>179.0</c:v>
                </c:pt>
                <c:pt idx="440">
                  <c:v>180.0</c:v>
                </c:pt>
                <c:pt idx="441">
                  <c:v>180.0</c:v>
                </c:pt>
                <c:pt idx="442">
                  <c:v>180.0</c:v>
                </c:pt>
                <c:pt idx="443">
                  <c:v>181.0</c:v>
                </c:pt>
                <c:pt idx="444">
                  <c:v>182.0</c:v>
                </c:pt>
                <c:pt idx="445">
                  <c:v>183.0</c:v>
                </c:pt>
                <c:pt idx="446">
                  <c:v>183.0</c:v>
                </c:pt>
                <c:pt idx="447">
                  <c:v>184.0</c:v>
                </c:pt>
                <c:pt idx="448">
                  <c:v>184.0</c:v>
                </c:pt>
                <c:pt idx="449">
                  <c:v>185.0</c:v>
                </c:pt>
                <c:pt idx="450">
                  <c:v>185.0</c:v>
                </c:pt>
                <c:pt idx="451">
                  <c:v>186.0</c:v>
                </c:pt>
                <c:pt idx="452">
                  <c:v>186.0</c:v>
                </c:pt>
                <c:pt idx="453">
                  <c:v>187.0</c:v>
                </c:pt>
                <c:pt idx="454">
                  <c:v>187.0</c:v>
                </c:pt>
                <c:pt idx="455">
                  <c:v>187.0</c:v>
                </c:pt>
                <c:pt idx="456">
                  <c:v>188.0</c:v>
                </c:pt>
                <c:pt idx="457">
                  <c:v>189.0</c:v>
                </c:pt>
                <c:pt idx="458">
                  <c:v>190.0</c:v>
                </c:pt>
                <c:pt idx="459">
                  <c:v>190.0</c:v>
                </c:pt>
                <c:pt idx="460">
                  <c:v>190.0</c:v>
                </c:pt>
                <c:pt idx="461">
                  <c:v>190.0</c:v>
                </c:pt>
                <c:pt idx="462">
                  <c:v>190.0</c:v>
                </c:pt>
                <c:pt idx="463">
                  <c:v>190.0</c:v>
                </c:pt>
                <c:pt idx="464">
                  <c:v>190.0</c:v>
                </c:pt>
                <c:pt idx="465">
                  <c:v>190.0</c:v>
                </c:pt>
                <c:pt idx="466">
                  <c:v>190.0</c:v>
                </c:pt>
                <c:pt idx="467">
                  <c:v>190.0</c:v>
                </c:pt>
                <c:pt idx="468">
                  <c:v>190.0</c:v>
                </c:pt>
                <c:pt idx="469">
                  <c:v>190.0</c:v>
                </c:pt>
                <c:pt idx="470">
                  <c:v>190.0</c:v>
                </c:pt>
                <c:pt idx="471">
                  <c:v>190.0</c:v>
                </c:pt>
                <c:pt idx="472">
                  <c:v>190.0</c:v>
                </c:pt>
                <c:pt idx="473">
                  <c:v>190.0</c:v>
                </c:pt>
                <c:pt idx="474">
                  <c:v>190.0</c:v>
                </c:pt>
                <c:pt idx="475">
                  <c:v>190.0</c:v>
                </c:pt>
                <c:pt idx="476">
                  <c:v>190.0</c:v>
                </c:pt>
                <c:pt idx="477">
                  <c:v>190.0</c:v>
                </c:pt>
                <c:pt idx="478">
                  <c:v>190.0</c:v>
                </c:pt>
                <c:pt idx="479">
                  <c:v>190.0</c:v>
                </c:pt>
                <c:pt idx="480">
                  <c:v>190.0</c:v>
                </c:pt>
                <c:pt idx="481">
                  <c:v>190.0</c:v>
                </c:pt>
                <c:pt idx="482">
                  <c:v>190.0</c:v>
                </c:pt>
                <c:pt idx="483">
                  <c:v>190.0</c:v>
                </c:pt>
                <c:pt idx="484">
                  <c:v>191.0</c:v>
                </c:pt>
                <c:pt idx="485">
                  <c:v>191.0</c:v>
                </c:pt>
                <c:pt idx="486">
                  <c:v>191.0</c:v>
                </c:pt>
                <c:pt idx="487">
                  <c:v>191.0</c:v>
                </c:pt>
                <c:pt idx="488">
                  <c:v>191.0</c:v>
                </c:pt>
                <c:pt idx="489">
                  <c:v>192.0</c:v>
                </c:pt>
                <c:pt idx="490">
                  <c:v>192.0</c:v>
                </c:pt>
                <c:pt idx="491">
                  <c:v>192.0</c:v>
                </c:pt>
                <c:pt idx="492">
                  <c:v>192.0</c:v>
                </c:pt>
                <c:pt idx="493">
                  <c:v>192.0</c:v>
                </c:pt>
                <c:pt idx="494">
                  <c:v>192.0</c:v>
                </c:pt>
                <c:pt idx="495">
                  <c:v>192.0</c:v>
                </c:pt>
                <c:pt idx="496">
                  <c:v>192.0</c:v>
                </c:pt>
                <c:pt idx="497">
                  <c:v>192.0</c:v>
                </c:pt>
                <c:pt idx="498">
                  <c:v>192.0</c:v>
                </c:pt>
                <c:pt idx="499">
                  <c:v>192.0</c:v>
                </c:pt>
                <c:pt idx="500">
                  <c:v>193.0</c:v>
                </c:pt>
                <c:pt idx="501">
                  <c:v>193.0</c:v>
                </c:pt>
                <c:pt idx="502">
                  <c:v>193.0</c:v>
                </c:pt>
                <c:pt idx="503">
                  <c:v>193.0</c:v>
                </c:pt>
                <c:pt idx="504">
                  <c:v>194.0</c:v>
                </c:pt>
                <c:pt idx="505">
                  <c:v>195.0</c:v>
                </c:pt>
                <c:pt idx="506">
                  <c:v>195.0</c:v>
                </c:pt>
                <c:pt idx="507">
                  <c:v>196.0</c:v>
                </c:pt>
                <c:pt idx="508">
                  <c:v>197.0</c:v>
                </c:pt>
                <c:pt idx="509">
                  <c:v>197.0</c:v>
                </c:pt>
                <c:pt idx="510">
                  <c:v>197.0</c:v>
                </c:pt>
                <c:pt idx="511">
                  <c:v>197.0</c:v>
                </c:pt>
                <c:pt idx="512">
                  <c:v>197.0</c:v>
                </c:pt>
                <c:pt idx="513">
                  <c:v>197.0</c:v>
                </c:pt>
                <c:pt idx="514">
                  <c:v>197.0</c:v>
                </c:pt>
                <c:pt idx="515">
                  <c:v>197.0</c:v>
                </c:pt>
                <c:pt idx="516">
                  <c:v>197.0</c:v>
                </c:pt>
                <c:pt idx="517">
                  <c:v>197.0</c:v>
                </c:pt>
                <c:pt idx="518">
                  <c:v>197.0</c:v>
                </c:pt>
                <c:pt idx="519">
                  <c:v>197.0</c:v>
                </c:pt>
                <c:pt idx="520">
                  <c:v>197.0</c:v>
                </c:pt>
                <c:pt idx="521">
                  <c:v>197.0</c:v>
                </c:pt>
                <c:pt idx="522">
                  <c:v>197.0</c:v>
                </c:pt>
                <c:pt idx="523">
                  <c:v>197.0</c:v>
                </c:pt>
                <c:pt idx="524">
                  <c:v>197.0</c:v>
                </c:pt>
                <c:pt idx="525">
                  <c:v>197.0</c:v>
                </c:pt>
                <c:pt idx="526">
                  <c:v>197.0</c:v>
                </c:pt>
                <c:pt idx="527">
                  <c:v>197.0</c:v>
                </c:pt>
                <c:pt idx="528">
                  <c:v>197.0</c:v>
                </c:pt>
                <c:pt idx="529">
                  <c:v>197.0</c:v>
                </c:pt>
                <c:pt idx="530">
                  <c:v>197.0</c:v>
                </c:pt>
                <c:pt idx="531">
                  <c:v>198.0</c:v>
                </c:pt>
                <c:pt idx="532">
                  <c:v>199.0</c:v>
                </c:pt>
                <c:pt idx="533">
                  <c:v>199.0</c:v>
                </c:pt>
                <c:pt idx="534">
                  <c:v>200.0</c:v>
                </c:pt>
                <c:pt idx="535">
                  <c:v>201.0</c:v>
                </c:pt>
                <c:pt idx="536">
                  <c:v>201.0</c:v>
                </c:pt>
                <c:pt idx="537">
                  <c:v>201.0</c:v>
                </c:pt>
                <c:pt idx="538">
                  <c:v>201.0</c:v>
                </c:pt>
                <c:pt idx="539">
                  <c:v>201.0</c:v>
                </c:pt>
                <c:pt idx="540">
                  <c:v>202.0</c:v>
                </c:pt>
                <c:pt idx="541">
                  <c:v>203.0</c:v>
                </c:pt>
                <c:pt idx="542">
                  <c:v>203.0</c:v>
                </c:pt>
                <c:pt idx="543">
                  <c:v>203.0</c:v>
                </c:pt>
                <c:pt idx="544">
                  <c:v>203.0</c:v>
                </c:pt>
                <c:pt idx="545">
                  <c:v>203.0</c:v>
                </c:pt>
                <c:pt idx="546">
                  <c:v>204.0</c:v>
                </c:pt>
                <c:pt idx="547">
                  <c:v>204.0</c:v>
                </c:pt>
                <c:pt idx="548">
                  <c:v>204.0</c:v>
                </c:pt>
                <c:pt idx="549">
                  <c:v>204.0</c:v>
                </c:pt>
                <c:pt idx="550">
                  <c:v>204.0</c:v>
                </c:pt>
                <c:pt idx="551">
                  <c:v>204.0</c:v>
                </c:pt>
                <c:pt idx="552">
                  <c:v>204.0</c:v>
                </c:pt>
                <c:pt idx="553">
                  <c:v>204.0</c:v>
                </c:pt>
                <c:pt idx="554">
                  <c:v>204.0</c:v>
                </c:pt>
                <c:pt idx="555">
                  <c:v>204.0</c:v>
                </c:pt>
                <c:pt idx="556">
                  <c:v>204.0</c:v>
                </c:pt>
                <c:pt idx="557">
                  <c:v>204.0</c:v>
                </c:pt>
                <c:pt idx="558">
                  <c:v>204.0</c:v>
                </c:pt>
                <c:pt idx="559">
                  <c:v>204.0</c:v>
                </c:pt>
                <c:pt idx="560">
                  <c:v>204.0</c:v>
                </c:pt>
                <c:pt idx="561">
                  <c:v>205.0</c:v>
                </c:pt>
                <c:pt idx="562">
                  <c:v>206.0</c:v>
                </c:pt>
                <c:pt idx="563">
                  <c:v>206.0</c:v>
                </c:pt>
                <c:pt idx="564">
                  <c:v>206.0</c:v>
                </c:pt>
                <c:pt idx="565">
                  <c:v>206.0</c:v>
                </c:pt>
                <c:pt idx="566">
                  <c:v>207.0</c:v>
                </c:pt>
                <c:pt idx="567">
                  <c:v>207.0</c:v>
                </c:pt>
                <c:pt idx="568">
                  <c:v>208.0</c:v>
                </c:pt>
                <c:pt idx="569">
                  <c:v>208.0</c:v>
                </c:pt>
                <c:pt idx="570">
                  <c:v>208.0</c:v>
                </c:pt>
                <c:pt idx="571">
                  <c:v>208.0</c:v>
                </c:pt>
                <c:pt idx="572">
                  <c:v>208.0</c:v>
                </c:pt>
                <c:pt idx="573">
                  <c:v>208.0</c:v>
                </c:pt>
                <c:pt idx="574">
                  <c:v>208.0</c:v>
                </c:pt>
                <c:pt idx="575">
                  <c:v>208.0</c:v>
                </c:pt>
                <c:pt idx="576">
                  <c:v>208.0</c:v>
                </c:pt>
                <c:pt idx="577">
                  <c:v>208.0</c:v>
                </c:pt>
                <c:pt idx="578">
                  <c:v>208.0</c:v>
                </c:pt>
                <c:pt idx="579">
                  <c:v>208.0</c:v>
                </c:pt>
                <c:pt idx="580">
                  <c:v>209.0</c:v>
                </c:pt>
                <c:pt idx="581">
                  <c:v>210.0</c:v>
                </c:pt>
                <c:pt idx="582">
                  <c:v>210.0</c:v>
                </c:pt>
                <c:pt idx="583">
                  <c:v>210.0</c:v>
                </c:pt>
                <c:pt idx="584">
                  <c:v>210.0</c:v>
                </c:pt>
                <c:pt idx="585">
                  <c:v>210.0</c:v>
                </c:pt>
                <c:pt idx="586">
                  <c:v>210.0</c:v>
                </c:pt>
                <c:pt idx="587">
                  <c:v>210.0</c:v>
                </c:pt>
                <c:pt idx="588">
                  <c:v>211.0</c:v>
                </c:pt>
                <c:pt idx="589">
                  <c:v>211.0</c:v>
                </c:pt>
                <c:pt idx="590">
                  <c:v>211.0</c:v>
                </c:pt>
                <c:pt idx="591">
                  <c:v>211.0</c:v>
                </c:pt>
                <c:pt idx="592">
                  <c:v>211.0</c:v>
                </c:pt>
                <c:pt idx="593">
                  <c:v>211.0</c:v>
                </c:pt>
                <c:pt idx="594">
                  <c:v>211.0</c:v>
                </c:pt>
                <c:pt idx="595">
                  <c:v>211.0</c:v>
                </c:pt>
                <c:pt idx="596">
                  <c:v>212.0</c:v>
                </c:pt>
                <c:pt idx="597">
                  <c:v>213.0</c:v>
                </c:pt>
                <c:pt idx="598">
                  <c:v>213.0</c:v>
                </c:pt>
                <c:pt idx="599">
                  <c:v>213.0</c:v>
                </c:pt>
                <c:pt idx="600">
                  <c:v>213.0</c:v>
                </c:pt>
                <c:pt idx="601">
                  <c:v>214.0</c:v>
                </c:pt>
                <c:pt idx="602">
                  <c:v>214.0</c:v>
                </c:pt>
                <c:pt idx="603">
                  <c:v>214.0</c:v>
                </c:pt>
                <c:pt idx="604">
                  <c:v>214.0</c:v>
                </c:pt>
                <c:pt idx="605">
                  <c:v>214.0</c:v>
                </c:pt>
                <c:pt idx="606">
                  <c:v>214.0</c:v>
                </c:pt>
                <c:pt idx="607">
                  <c:v>214.0</c:v>
                </c:pt>
                <c:pt idx="608">
                  <c:v>214.0</c:v>
                </c:pt>
                <c:pt idx="609">
                  <c:v>215.0</c:v>
                </c:pt>
                <c:pt idx="610">
                  <c:v>216.0</c:v>
                </c:pt>
                <c:pt idx="611">
                  <c:v>216.0</c:v>
                </c:pt>
                <c:pt idx="612">
                  <c:v>217.0</c:v>
                </c:pt>
                <c:pt idx="613">
                  <c:v>217.0</c:v>
                </c:pt>
                <c:pt idx="614">
                  <c:v>218.0</c:v>
                </c:pt>
                <c:pt idx="615">
                  <c:v>219.0</c:v>
                </c:pt>
                <c:pt idx="616">
                  <c:v>219.0</c:v>
                </c:pt>
                <c:pt idx="617">
                  <c:v>219.0</c:v>
                </c:pt>
                <c:pt idx="618">
                  <c:v>220.0</c:v>
                </c:pt>
                <c:pt idx="619">
                  <c:v>220.0</c:v>
                </c:pt>
                <c:pt idx="620">
                  <c:v>220.0</c:v>
                </c:pt>
                <c:pt idx="621">
                  <c:v>220.0</c:v>
                </c:pt>
                <c:pt idx="622">
                  <c:v>220.0</c:v>
                </c:pt>
                <c:pt idx="623">
                  <c:v>220.0</c:v>
                </c:pt>
                <c:pt idx="624">
                  <c:v>220.0</c:v>
                </c:pt>
                <c:pt idx="625">
                  <c:v>220.0</c:v>
                </c:pt>
                <c:pt idx="626">
                  <c:v>220.0</c:v>
                </c:pt>
                <c:pt idx="627">
                  <c:v>220.0</c:v>
                </c:pt>
                <c:pt idx="628">
                  <c:v>220.0</c:v>
                </c:pt>
                <c:pt idx="629">
                  <c:v>220.0</c:v>
                </c:pt>
                <c:pt idx="630">
                  <c:v>220.0</c:v>
                </c:pt>
                <c:pt idx="631">
                  <c:v>220.0</c:v>
                </c:pt>
                <c:pt idx="632">
                  <c:v>220.0</c:v>
                </c:pt>
                <c:pt idx="633">
                  <c:v>220.0</c:v>
                </c:pt>
                <c:pt idx="634">
                  <c:v>220.0</c:v>
                </c:pt>
                <c:pt idx="635">
                  <c:v>220.0</c:v>
                </c:pt>
                <c:pt idx="636">
                  <c:v>220.0</c:v>
                </c:pt>
                <c:pt idx="637">
                  <c:v>221.0</c:v>
                </c:pt>
                <c:pt idx="638">
                  <c:v>221.0</c:v>
                </c:pt>
                <c:pt idx="639">
                  <c:v>221.0</c:v>
                </c:pt>
                <c:pt idx="640">
                  <c:v>221.0</c:v>
                </c:pt>
                <c:pt idx="641">
                  <c:v>221.0</c:v>
                </c:pt>
                <c:pt idx="642">
                  <c:v>221.0</c:v>
                </c:pt>
                <c:pt idx="643">
                  <c:v>221.0</c:v>
                </c:pt>
                <c:pt idx="644">
                  <c:v>221.0</c:v>
                </c:pt>
                <c:pt idx="645">
                  <c:v>221.0</c:v>
                </c:pt>
                <c:pt idx="646">
                  <c:v>221.0</c:v>
                </c:pt>
                <c:pt idx="647">
                  <c:v>221.0</c:v>
                </c:pt>
                <c:pt idx="648">
                  <c:v>221.0</c:v>
                </c:pt>
                <c:pt idx="649">
                  <c:v>221.0</c:v>
                </c:pt>
                <c:pt idx="650">
                  <c:v>221.0</c:v>
                </c:pt>
                <c:pt idx="651">
                  <c:v>221.0</c:v>
                </c:pt>
                <c:pt idx="652">
                  <c:v>221.0</c:v>
                </c:pt>
                <c:pt idx="653">
                  <c:v>221.0</c:v>
                </c:pt>
                <c:pt idx="654">
                  <c:v>221.0</c:v>
                </c:pt>
                <c:pt idx="655">
                  <c:v>221.0</c:v>
                </c:pt>
                <c:pt idx="656">
                  <c:v>221.0</c:v>
                </c:pt>
                <c:pt idx="657">
                  <c:v>222.0</c:v>
                </c:pt>
                <c:pt idx="658">
                  <c:v>222.0</c:v>
                </c:pt>
                <c:pt idx="659">
                  <c:v>222.0</c:v>
                </c:pt>
                <c:pt idx="660">
                  <c:v>222.0</c:v>
                </c:pt>
                <c:pt idx="661">
                  <c:v>222.0</c:v>
                </c:pt>
                <c:pt idx="662">
                  <c:v>222.0</c:v>
                </c:pt>
                <c:pt idx="663">
                  <c:v>222.0</c:v>
                </c:pt>
                <c:pt idx="664">
                  <c:v>222.0</c:v>
                </c:pt>
                <c:pt idx="665">
                  <c:v>222.0</c:v>
                </c:pt>
                <c:pt idx="666">
                  <c:v>223.0</c:v>
                </c:pt>
                <c:pt idx="667">
                  <c:v>223.0</c:v>
                </c:pt>
                <c:pt idx="668">
                  <c:v>223.0</c:v>
                </c:pt>
                <c:pt idx="669">
                  <c:v>223.0</c:v>
                </c:pt>
                <c:pt idx="670">
                  <c:v>224.0</c:v>
                </c:pt>
                <c:pt idx="671">
                  <c:v>224.0</c:v>
                </c:pt>
                <c:pt idx="672">
                  <c:v>224.0</c:v>
                </c:pt>
                <c:pt idx="673">
                  <c:v>224.0</c:v>
                </c:pt>
                <c:pt idx="674">
                  <c:v>224.0</c:v>
                </c:pt>
                <c:pt idx="675">
                  <c:v>224.0</c:v>
                </c:pt>
                <c:pt idx="676">
                  <c:v>225.0</c:v>
                </c:pt>
                <c:pt idx="677">
                  <c:v>226.0</c:v>
                </c:pt>
                <c:pt idx="678">
                  <c:v>227.0</c:v>
                </c:pt>
                <c:pt idx="679">
                  <c:v>228.0</c:v>
                </c:pt>
                <c:pt idx="680">
                  <c:v>229.0</c:v>
                </c:pt>
                <c:pt idx="681">
                  <c:v>230.0</c:v>
                </c:pt>
                <c:pt idx="682">
                  <c:v>231.0</c:v>
                </c:pt>
                <c:pt idx="683">
                  <c:v>232.0</c:v>
                </c:pt>
                <c:pt idx="684">
                  <c:v>233.0</c:v>
                </c:pt>
                <c:pt idx="685">
                  <c:v>233.0</c:v>
                </c:pt>
                <c:pt idx="686">
                  <c:v>234.0</c:v>
                </c:pt>
                <c:pt idx="687">
                  <c:v>234.0</c:v>
                </c:pt>
                <c:pt idx="688">
                  <c:v>235.0</c:v>
                </c:pt>
                <c:pt idx="689">
                  <c:v>236.0</c:v>
                </c:pt>
                <c:pt idx="690">
                  <c:v>237.0</c:v>
                </c:pt>
                <c:pt idx="691">
                  <c:v>238.0</c:v>
                </c:pt>
                <c:pt idx="692">
                  <c:v>239.0</c:v>
                </c:pt>
                <c:pt idx="693">
                  <c:v>240.0</c:v>
                </c:pt>
                <c:pt idx="694">
                  <c:v>240.0</c:v>
                </c:pt>
                <c:pt idx="695">
                  <c:v>241.0</c:v>
                </c:pt>
                <c:pt idx="696">
                  <c:v>241.0</c:v>
                </c:pt>
                <c:pt idx="697">
                  <c:v>241.0</c:v>
                </c:pt>
                <c:pt idx="698">
                  <c:v>241.0</c:v>
                </c:pt>
                <c:pt idx="699">
                  <c:v>241.0</c:v>
                </c:pt>
                <c:pt idx="700">
                  <c:v>241.0</c:v>
                </c:pt>
                <c:pt idx="701">
                  <c:v>242.0</c:v>
                </c:pt>
                <c:pt idx="702">
                  <c:v>242.0</c:v>
                </c:pt>
                <c:pt idx="703">
                  <c:v>243.0</c:v>
                </c:pt>
                <c:pt idx="704">
                  <c:v>243.0</c:v>
                </c:pt>
                <c:pt idx="705">
                  <c:v>243.0</c:v>
                </c:pt>
                <c:pt idx="706">
                  <c:v>244.0</c:v>
                </c:pt>
                <c:pt idx="707">
                  <c:v>244.0</c:v>
                </c:pt>
                <c:pt idx="708">
                  <c:v>244.0</c:v>
                </c:pt>
                <c:pt idx="709">
                  <c:v>244.0</c:v>
                </c:pt>
                <c:pt idx="710">
                  <c:v>244.0</c:v>
                </c:pt>
                <c:pt idx="711">
                  <c:v>244.0</c:v>
                </c:pt>
                <c:pt idx="712">
                  <c:v>245.0</c:v>
                </c:pt>
                <c:pt idx="713">
                  <c:v>245.0</c:v>
                </c:pt>
                <c:pt idx="714">
                  <c:v>245.0</c:v>
                </c:pt>
                <c:pt idx="715">
                  <c:v>246.0</c:v>
                </c:pt>
                <c:pt idx="716">
                  <c:v>246.0</c:v>
                </c:pt>
                <c:pt idx="717">
                  <c:v>247.0</c:v>
                </c:pt>
                <c:pt idx="718">
                  <c:v>248.0</c:v>
                </c:pt>
                <c:pt idx="719">
                  <c:v>248.0</c:v>
                </c:pt>
                <c:pt idx="720">
                  <c:v>249.0</c:v>
                </c:pt>
                <c:pt idx="721">
                  <c:v>250.0</c:v>
                </c:pt>
                <c:pt idx="722">
                  <c:v>251.0</c:v>
                </c:pt>
                <c:pt idx="723">
                  <c:v>252.0</c:v>
                </c:pt>
                <c:pt idx="724">
                  <c:v>253.0</c:v>
                </c:pt>
                <c:pt idx="725">
                  <c:v>253.0</c:v>
                </c:pt>
                <c:pt idx="726">
                  <c:v>254.0</c:v>
                </c:pt>
                <c:pt idx="727">
                  <c:v>254.0</c:v>
                </c:pt>
                <c:pt idx="728">
                  <c:v>254.0</c:v>
                </c:pt>
                <c:pt idx="729">
                  <c:v>254.0</c:v>
                </c:pt>
                <c:pt idx="730">
                  <c:v>254.0</c:v>
                </c:pt>
                <c:pt idx="731">
                  <c:v>254.0</c:v>
                </c:pt>
                <c:pt idx="732">
                  <c:v>254.0</c:v>
                </c:pt>
                <c:pt idx="733">
                  <c:v>254.0</c:v>
                </c:pt>
                <c:pt idx="734">
                  <c:v>254.0</c:v>
                </c:pt>
                <c:pt idx="735">
                  <c:v>255.0</c:v>
                </c:pt>
                <c:pt idx="736">
                  <c:v>256.0</c:v>
                </c:pt>
                <c:pt idx="737">
                  <c:v>257.0</c:v>
                </c:pt>
                <c:pt idx="738">
                  <c:v>258.0</c:v>
                </c:pt>
                <c:pt idx="739">
                  <c:v>258.0</c:v>
                </c:pt>
                <c:pt idx="740">
                  <c:v>258.0</c:v>
                </c:pt>
                <c:pt idx="741">
                  <c:v>259.0</c:v>
                </c:pt>
                <c:pt idx="742">
                  <c:v>260.0</c:v>
                </c:pt>
                <c:pt idx="743">
                  <c:v>260.0</c:v>
                </c:pt>
                <c:pt idx="744">
                  <c:v>261.0</c:v>
                </c:pt>
                <c:pt idx="745">
                  <c:v>262.0</c:v>
                </c:pt>
                <c:pt idx="746">
                  <c:v>263.0</c:v>
                </c:pt>
                <c:pt idx="747">
                  <c:v>264.0</c:v>
                </c:pt>
                <c:pt idx="748">
                  <c:v>265.0</c:v>
                </c:pt>
                <c:pt idx="749">
                  <c:v>266.0</c:v>
                </c:pt>
                <c:pt idx="750">
                  <c:v>267.0</c:v>
                </c:pt>
                <c:pt idx="751">
                  <c:v>268.0</c:v>
                </c:pt>
                <c:pt idx="752">
                  <c:v>269.0</c:v>
                </c:pt>
                <c:pt idx="753">
                  <c:v>270.0</c:v>
                </c:pt>
                <c:pt idx="754">
                  <c:v>271.0</c:v>
                </c:pt>
                <c:pt idx="755">
                  <c:v>271.0</c:v>
                </c:pt>
                <c:pt idx="756">
                  <c:v>272.0</c:v>
                </c:pt>
                <c:pt idx="757">
                  <c:v>272.0</c:v>
                </c:pt>
                <c:pt idx="758">
                  <c:v>272.0</c:v>
                </c:pt>
                <c:pt idx="759">
                  <c:v>272.0</c:v>
                </c:pt>
                <c:pt idx="760">
                  <c:v>272.0</c:v>
                </c:pt>
                <c:pt idx="761">
                  <c:v>272.0</c:v>
                </c:pt>
                <c:pt idx="762">
                  <c:v>272.0</c:v>
                </c:pt>
                <c:pt idx="763">
                  <c:v>272.0</c:v>
                </c:pt>
                <c:pt idx="764">
                  <c:v>272.0</c:v>
                </c:pt>
                <c:pt idx="765">
                  <c:v>272.0</c:v>
                </c:pt>
                <c:pt idx="766">
                  <c:v>272.0</c:v>
                </c:pt>
                <c:pt idx="767">
                  <c:v>273.0</c:v>
                </c:pt>
                <c:pt idx="768">
                  <c:v>273.0</c:v>
                </c:pt>
                <c:pt idx="769">
                  <c:v>273.0</c:v>
                </c:pt>
                <c:pt idx="770">
                  <c:v>273.0</c:v>
                </c:pt>
                <c:pt idx="771">
                  <c:v>273.0</c:v>
                </c:pt>
                <c:pt idx="772">
                  <c:v>273.0</c:v>
                </c:pt>
                <c:pt idx="773">
                  <c:v>274.0</c:v>
                </c:pt>
                <c:pt idx="774">
                  <c:v>275.0</c:v>
                </c:pt>
                <c:pt idx="775">
                  <c:v>275.0</c:v>
                </c:pt>
                <c:pt idx="776">
                  <c:v>275.0</c:v>
                </c:pt>
                <c:pt idx="777">
                  <c:v>276.0</c:v>
                </c:pt>
                <c:pt idx="778">
                  <c:v>276.0</c:v>
                </c:pt>
                <c:pt idx="779">
                  <c:v>276.0</c:v>
                </c:pt>
                <c:pt idx="780">
                  <c:v>276.0</c:v>
                </c:pt>
                <c:pt idx="781">
                  <c:v>276.0</c:v>
                </c:pt>
                <c:pt idx="782">
                  <c:v>277.0</c:v>
                </c:pt>
                <c:pt idx="783">
                  <c:v>278.0</c:v>
                </c:pt>
                <c:pt idx="784">
                  <c:v>279.0</c:v>
                </c:pt>
                <c:pt idx="785">
                  <c:v>279.0</c:v>
                </c:pt>
                <c:pt idx="786">
                  <c:v>279.0</c:v>
                </c:pt>
                <c:pt idx="787">
                  <c:v>279.0</c:v>
                </c:pt>
                <c:pt idx="788">
                  <c:v>280.0</c:v>
                </c:pt>
                <c:pt idx="789">
                  <c:v>280.0</c:v>
                </c:pt>
                <c:pt idx="790">
                  <c:v>281.0</c:v>
                </c:pt>
                <c:pt idx="791">
                  <c:v>282.0</c:v>
                </c:pt>
                <c:pt idx="792">
                  <c:v>282.0</c:v>
                </c:pt>
                <c:pt idx="793">
                  <c:v>282.0</c:v>
                </c:pt>
                <c:pt idx="794">
                  <c:v>282.0</c:v>
                </c:pt>
                <c:pt idx="795">
                  <c:v>283.0</c:v>
                </c:pt>
                <c:pt idx="796">
                  <c:v>284.0</c:v>
                </c:pt>
                <c:pt idx="797">
                  <c:v>285.0</c:v>
                </c:pt>
                <c:pt idx="798">
                  <c:v>285.0</c:v>
                </c:pt>
                <c:pt idx="799">
                  <c:v>285.0</c:v>
                </c:pt>
                <c:pt idx="800">
                  <c:v>285.0</c:v>
                </c:pt>
                <c:pt idx="801">
                  <c:v>285.0</c:v>
                </c:pt>
                <c:pt idx="802">
                  <c:v>285.0</c:v>
                </c:pt>
                <c:pt idx="803">
                  <c:v>285.0</c:v>
                </c:pt>
                <c:pt idx="804">
                  <c:v>285.0</c:v>
                </c:pt>
                <c:pt idx="805">
                  <c:v>286.0</c:v>
                </c:pt>
                <c:pt idx="806">
                  <c:v>286.0</c:v>
                </c:pt>
                <c:pt idx="807">
                  <c:v>286.0</c:v>
                </c:pt>
                <c:pt idx="808">
                  <c:v>286.0</c:v>
                </c:pt>
                <c:pt idx="809">
                  <c:v>286.0</c:v>
                </c:pt>
                <c:pt idx="810">
                  <c:v>287.0</c:v>
                </c:pt>
                <c:pt idx="811">
                  <c:v>287.0</c:v>
                </c:pt>
                <c:pt idx="812">
                  <c:v>287.0</c:v>
                </c:pt>
                <c:pt idx="813">
                  <c:v>288.0</c:v>
                </c:pt>
                <c:pt idx="814">
                  <c:v>288.0</c:v>
                </c:pt>
                <c:pt idx="815">
                  <c:v>289.0</c:v>
                </c:pt>
                <c:pt idx="816">
                  <c:v>290.0</c:v>
                </c:pt>
                <c:pt idx="817">
                  <c:v>290.0</c:v>
                </c:pt>
                <c:pt idx="818">
                  <c:v>291.0</c:v>
                </c:pt>
                <c:pt idx="819">
                  <c:v>292.0</c:v>
                </c:pt>
                <c:pt idx="820">
                  <c:v>292.0</c:v>
                </c:pt>
                <c:pt idx="821">
                  <c:v>292.0</c:v>
                </c:pt>
                <c:pt idx="822">
                  <c:v>292.0</c:v>
                </c:pt>
                <c:pt idx="823">
                  <c:v>292.0</c:v>
                </c:pt>
                <c:pt idx="824">
                  <c:v>292.0</c:v>
                </c:pt>
                <c:pt idx="825">
                  <c:v>292.0</c:v>
                </c:pt>
                <c:pt idx="826">
                  <c:v>292.0</c:v>
                </c:pt>
                <c:pt idx="827">
                  <c:v>293.0</c:v>
                </c:pt>
                <c:pt idx="828">
                  <c:v>294.0</c:v>
                </c:pt>
                <c:pt idx="829">
                  <c:v>294.0</c:v>
                </c:pt>
                <c:pt idx="830">
                  <c:v>294.0</c:v>
                </c:pt>
                <c:pt idx="831">
                  <c:v>295.0</c:v>
                </c:pt>
                <c:pt idx="832">
                  <c:v>295.0</c:v>
                </c:pt>
                <c:pt idx="833">
                  <c:v>295.0</c:v>
                </c:pt>
                <c:pt idx="834">
                  <c:v>295.0</c:v>
                </c:pt>
                <c:pt idx="835">
                  <c:v>295.0</c:v>
                </c:pt>
                <c:pt idx="836">
                  <c:v>295.0</c:v>
                </c:pt>
                <c:pt idx="837">
                  <c:v>296.0</c:v>
                </c:pt>
                <c:pt idx="838">
                  <c:v>297.0</c:v>
                </c:pt>
                <c:pt idx="839">
                  <c:v>297.0</c:v>
                </c:pt>
                <c:pt idx="840">
                  <c:v>297.0</c:v>
                </c:pt>
                <c:pt idx="841">
                  <c:v>297.0</c:v>
                </c:pt>
                <c:pt idx="842">
                  <c:v>297.0</c:v>
                </c:pt>
                <c:pt idx="843">
                  <c:v>297.0</c:v>
                </c:pt>
                <c:pt idx="844">
                  <c:v>297.0</c:v>
                </c:pt>
                <c:pt idx="845">
                  <c:v>297.0</c:v>
                </c:pt>
                <c:pt idx="846">
                  <c:v>297.0</c:v>
                </c:pt>
                <c:pt idx="847">
                  <c:v>297.0</c:v>
                </c:pt>
                <c:pt idx="848">
                  <c:v>297.0</c:v>
                </c:pt>
                <c:pt idx="849">
                  <c:v>297.0</c:v>
                </c:pt>
                <c:pt idx="850">
                  <c:v>297.0</c:v>
                </c:pt>
                <c:pt idx="851">
                  <c:v>297.0</c:v>
                </c:pt>
                <c:pt idx="852">
                  <c:v>297.0</c:v>
                </c:pt>
                <c:pt idx="853">
                  <c:v>297.0</c:v>
                </c:pt>
                <c:pt idx="854">
                  <c:v>297.0</c:v>
                </c:pt>
                <c:pt idx="855">
                  <c:v>298.0</c:v>
                </c:pt>
                <c:pt idx="856">
                  <c:v>298.0</c:v>
                </c:pt>
                <c:pt idx="857">
                  <c:v>298.0</c:v>
                </c:pt>
                <c:pt idx="858">
                  <c:v>298.0</c:v>
                </c:pt>
                <c:pt idx="859">
                  <c:v>298.0</c:v>
                </c:pt>
                <c:pt idx="860">
                  <c:v>299.0</c:v>
                </c:pt>
                <c:pt idx="861">
                  <c:v>299.0</c:v>
                </c:pt>
                <c:pt idx="862">
                  <c:v>300.0</c:v>
                </c:pt>
                <c:pt idx="863">
                  <c:v>300.0</c:v>
                </c:pt>
                <c:pt idx="864">
                  <c:v>301.0</c:v>
                </c:pt>
                <c:pt idx="865">
                  <c:v>302.0</c:v>
                </c:pt>
                <c:pt idx="866">
                  <c:v>303.0</c:v>
                </c:pt>
                <c:pt idx="867">
                  <c:v>303.0</c:v>
                </c:pt>
                <c:pt idx="868">
                  <c:v>304.0</c:v>
                </c:pt>
                <c:pt idx="869">
                  <c:v>304.0</c:v>
                </c:pt>
                <c:pt idx="870">
                  <c:v>304.0</c:v>
                </c:pt>
                <c:pt idx="871">
                  <c:v>304.0</c:v>
                </c:pt>
                <c:pt idx="872">
                  <c:v>304.0</c:v>
                </c:pt>
                <c:pt idx="873">
                  <c:v>304.0</c:v>
                </c:pt>
                <c:pt idx="874">
                  <c:v>304.0</c:v>
                </c:pt>
                <c:pt idx="875">
                  <c:v>304.0</c:v>
                </c:pt>
                <c:pt idx="876">
                  <c:v>304.0</c:v>
                </c:pt>
                <c:pt idx="877">
                  <c:v>304.0</c:v>
                </c:pt>
                <c:pt idx="878">
                  <c:v>305.0</c:v>
                </c:pt>
                <c:pt idx="879">
                  <c:v>305.0</c:v>
                </c:pt>
                <c:pt idx="880">
                  <c:v>305.0</c:v>
                </c:pt>
                <c:pt idx="881">
                  <c:v>305.0</c:v>
                </c:pt>
                <c:pt idx="882">
                  <c:v>306.0</c:v>
                </c:pt>
                <c:pt idx="883">
                  <c:v>306.0</c:v>
                </c:pt>
                <c:pt idx="884">
                  <c:v>307.0</c:v>
                </c:pt>
                <c:pt idx="885">
                  <c:v>308.0</c:v>
                </c:pt>
                <c:pt idx="886">
                  <c:v>309.0</c:v>
                </c:pt>
                <c:pt idx="887">
                  <c:v>309.0</c:v>
                </c:pt>
                <c:pt idx="888">
                  <c:v>309.0</c:v>
                </c:pt>
                <c:pt idx="889">
                  <c:v>309.0</c:v>
                </c:pt>
                <c:pt idx="890">
                  <c:v>309.0</c:v>
                </c:pt>
                <c:pt idx="891">
                  <c:v>309.0</c:v>
                </c:pt>
                <c:pt idx="892">
                  <c:v>309.0</c:v>
                </c:pt>
                <c:pt idx="893">
                  <c:v>310.0</c:v>
                </c:pt>
                <c:pt idx="894">
                  <c:v>311.0</c:v>
                </c:pt>
                <c:pt idx="895">
                  <c:v>311.0</c:v>
                </c:pt>
                <c:pt idx="896">
                  <c:v>311.0</c:v>
                </c:pt>
                <c:pt idx="897">
                  <c:v>311.0</c:v>
                </c:pt>
                <c:pt idx="898">
                  <c:v>311.0</c:v>
                </c:pt>
                <c:pt idx="899">
                  <c:v>311.0</c:v>
                </c:pt>
                <c:pt idx="900">
                  <c:v>311.0</c:v>
                </c:pt>
                <c:pt idx="901">
                  <c:v>311.0</c:v>
                </c:pt>
                <c:pt idx="902">
                  <c:v>311.0</c:v>
                </c:pt>
                <c:pt idx="903">
                  <c:v>312.0</c:v>
                </c:pt>
                <c:pt idx="904">
                  <c:v>312.0</c:v>
                </c:pt>
                <c:pt idx="905">
                  <c:v>312.0</c:v>
                </c:pt>
                <c:pt idx="906">
                  <c:v>312.0</c:v>
                </c:pt>
                <c:pt idx="907">
                  <c:v>312.0</c:v>
                </c:pt>
                <c:pt idx="908">
                  <c:v>312.0</c:v>
                </c:pt>
                <c:pt idx="909">
                  <c:v>313.0</c:v>
                </c:pt>
                <c:pt idx="910">
                  <c:v>313.0</c:v>
                </c:pt>
                <c:pt idx="911">
                  <c:v>313.0</c:v>
                </c:pt>
                <c:pt idx="912">
                  <c:v>313.0</c:v>
                </c:pt>
                <c:pt idx="913">
                  <c:v>314.0</c:v>
                </c:pt>
                <c:pt idx="914">
                  <c:v>314.0</c:v>
                </c:pt>
                <c:pt idx="915">
                  <c:v>314.0</c:v>
                </c:pt>
                <c:pt idx="916">
                  <c:v>314.0</c:v>
                </c:pt>
                <c:pt idx="917">
                  <c:v>314.0</c:v>
                </c:pt>
                <c:pt idx="918">
                  <c:v>315.0</c:v>
                </c:pt>
                <c:pt idx="919">
                  <c:v>315.0</c:v>
                </c:pt>
                <c:pt idx="920">
                  <c:v>315.0</c:v>
                </c:pt>
                <c:pt idx="921">
                  <c:v>316.0</c:v>
                </c:pt>
                <c:pt idx="922">
                  <c:v>317.0</c:v>
                </c:pt>
                <c:pt idx="923">
                  <c:v>317.0</c:v>
                </c:pt>
                <c:pt idx="924">
                  <c:v>317.0</c:v>
                </c:pt>
                <c:pt idx="925">
                  <c:v>317.0</c:v>
                </c:pt>
                <c:pt idx="926">
                  <c:v>317.0</c:v>
                </c:pt>
                <c:pt idx="927">
                  <c:v>317.0</c:v>
                </c:pt>
                <c:pt idx="928">
                  <c:v>317.0</c:v>
                </c:pt>
                <c:pt idx="929">
                  <c:v>317.0</c:v>
                </c:pt>
                <c:pt idx="930">
                  <c:v>317.0</c:v>
                </c:pt>
                <c:pt idx="931">
                  <c:v>317.0</c:v>
                </c:pt>
                <c:pt idx="932">
                  <c:v>317.0</c:v>
                </c:pt>
                <c:pt idx="933">
                  <c:v>317.0</c:v>
                </c:pt>
                <c:pt idx="934">
                  <c:v>317.0</c:v>
                </c:pt>
                <c:pt idx="935">
                  <c:v>317.0</c:v>
                </c:pt>
                <c:pt idx="936">
                  <c:v>317.0</c:v>
                </c:pt>
                <c:pt idx="937">
                  <c:v>317.0</c:v>
                </c:pt>
                <c:pt idx="938">
                  <c:v>317.0</c:v>
                </c:pt>
                <c:pt idx="939">
                  <c:v>317.0</c:v>
                </c:pt>
                <c:pt idx="940">
                  <c:v>317.0</c:v>
                </c:pt>
                <c:pt idx="941">
                  <c:v>317.0</c:v>
                </c:pt>
                <c:pt idx="942">
                  <c:v>317.0</c:v>
                </c:pt>
                <c:pt idx="943">
                  <c:v>317.0</c:v>
                </c:pt>
                <c:pt idx="944">
                  <c:v>317.0</c:v>
                </c:pt>
                <c:pt idx="945">
                  <c:v>317.0</c:v>
                </c:pt>
                <c:pt idx="946">
                  <c:v>318.0</c:v>
                </c:pt>
                <c:pt idx="947">
                  <c:v>318.0</c:v>
                </c:pt>
                <c:pt idx="948">
                  <c:v>318.0</c:v>
                </c:pt>
                <c:pt idx="949">
                  <c:v>318.0</c:v>
                </c:pt>
                <c:pt idx="950">
                  <c:v>318.0</c:v>
                </c:pt>
                <c:pt idx="951">
                  <c:v>318.0</c:v>
                </c:pt>
                <c:pt idx="952">
                  <c:v>318.0</c:v>
                </c:pt>
                <c:pt idx="953">
                  <c:v>318.0</c:v>
                </c:pt>
                <c:pt idx="954">
                  <c:v>318.0</c:v>
                </c:pt>
                <c:pt idx="955">
                  <c:v>318.0</c:v>
                </c:pt>
                <c:pt idx="956">
                  <c:v>318.0</c:v>
                </c:pt>
                <c:pt idx="957">
                  <c:v>319.0</c:v>
                </c:pt>
                <c:pt idx="958">
                  <c:v>320.0</c:v>
                </c:pt>
                <c:pt idx="959">
                  <c:v>320.0</c:v>
                </c:pt>
                <c:pt idx="960">
                  <c:v>320.0</c:v>
                </c:pt>
                <c:pt idx="961">
                  <c:v>320.0</c:v>
                </c:pt>
                <c:pt idx="962">
                  <c:v>320.0</c:v>
                </c:pt>
                <c:pt idx="963">
                  <c:v>320.0</c:v>
                </c:pt>
                <c:pt idx="964">
                  <c:v>320.0</c:v>
                </c:pt>
                <c:pt idx="965">
                  <c:v>321.0</c:v>
                </c:pt>
                <c:pt idx="966">
                  <c:v>321.0</c:v>
                </c:pt>
                <c:pt idx="967">
                  <c:v>321.0</c:v>
                </c:pt>
                <c:pt idx="968">
                  <c:v>321.0</c:v>
                </c:pt>
                <c:pt idx="969">
                  <c:v>322.0</c:v>
                </c:pt>
                <c:pt idx="970">
                  <c:v>323.0</c:v>
                </c:pt>
                <c:pt idx="971">
                  <c:v>323.0</c:v>
                </c:pt>
                <c:pt idx="972">
                  <c:v>324.0</c:v>
                </c:pt>
                <c:pt idx="973">
                  <c:v>325.0</c:v>
                </c:pt>
                <c:pt idx="974">
                  <c:v>326.0</c:v>
                </c:pt>
                <c:pt idx="975">
                  <c:v>327.0</c:v>
                </c:pt>
                <c:pt idx="976">
                  <c:v>328.0</c:v>
                </c:pt>
                <c:pt idx="977">
                  <c:v>328.0</c:v>
                </c:pt>
                <c:pt idx="978">
                  <c:v>328.0</c:v>
                </c:pt>
                <c:pt idx="979">
                  <c:v>328.0</c:v>
                </c:pt>
                <c:pt idx="980">
                  <c:v>328.0</c:v>
                </c:pt>
                <c:pt idx="981">
                  <c:v>328.0</c:v>
                </c:pt>
                <c:pt idx="982">
                  <c:v>328.0</c:v>
                </c:pt>
                <c:pt idx="983">
                  <c:v>328.0</c:v>
                </c:pt>
                <c:pt idx="984">
                  <c:v>328.0</c:v>
                </c:pt>
                <c:pt idx="985">
                  <c:v>328.0</c:v>
                </c:pt>
                <c:pt idx="986">
                  <c:v>328.0</c:v>
                </c:pt>
                <c:pt idx="987">
                  <c:v>328.0</c:v>
                </c:pt>
                <c:pt idx="988">
                  <c:v>328.0</c:v>
                </c:pt>
                <c:pt idx="989">
                  <c:v>328.0</c:v>
                </c:pt>
                <c:pt idx="990">
                  <c:v>328.0</c:v>
                </c:pt>
                <c:pt idx="991">
                  <c:v>329.0</c:v>
                </c:pt>
                <c:pt idx="992">
                  <c:v>329.0</c:v>
                </c:pt>
                <c:pt idx="993">
                  <c:v>329.0</c:v>
                </c:pt>
                <c:pt idx="994">
                  <c:v>329.0</c:v>
                </c:pt>
                <c:pt idx="995">
                  <c:v>330.0</c:v>
                </c:pt>
                <c:pt idx="996">
                  <c:v>330.0</c:v>
                </c:pt>
                <c:pt idx="997">
                  <c:v>330.0</c:v>
                </c:pt>
                <c:pt idx="998">
                  <c:v>330.0</c:v>
                </c:pt>
                <c:pt idx="999">
                  <c:v>330.0</c:v>
                </c:pt>
                <c:pt idx="1000">
                  <c:v>330.0</c:v>
                </c:pt>
                <c:pt idx="1001">
                  <c:v>330.0</c:v>
                </c:pt>
                <c:pt idx="1002">
                  <c:v>330.0</c:v>
                </c:pt>
                <c:pt idx="1003">
                  <c:v>330.0</c:v>
                </c:pt>
                <c:pt idx="1004">
                  <c:v>330.0</c:v>
                </c:pt>
                <c:pt idx="1005">
                  <c:v>330.0</c:v>
                </c:pt>
                <c:pt idx="1006">
                  <c:v>330.0</c:v>
                </c:pt>
                <c:pt idx="1007">
                  <c:v>330.0</c:v>
                </c:pt>
                <c:pt idx="1008">
                  <c:v>330.0</c:v>
                </c:pt>
                <c:pt idx="1009">
                  <c:v>330.0</c:v>
                </c:pt>
                <c:pt idx="1010">
                  <c:v>330.0</c:v>
                </c:pt>
                <c:pt idx="1011">
                  <c:v>330.0</c:v>
                </c:pt>
                <c:pt idx="1012">
                  <c:v>330.0</c:v>
                </c:pt>
                <c:pt idx="1013">
                  <c:v>330.0</c:v>
                </c:pt>
                <c:pt idx="1014">
                  <c:v>330.0</c:v>
                </c:pt>
                <c:pt idx="1015">
                  <c:v>330.0</c:v>
                </c:pt>
                <c:pt idx="1016">
                  <c:v>330.0</c:v>
                </c:pt>
                <c:pt idx="1017">
                  <c:v>330.0</c:v>
                </c:pt>
                <c:pt idx="1018">
                  <c:v>330.0</c:v>
                </c:pt>
                <c:pt idx="1019">
                  <c:v>330.0</c:v>
                </c:pt>
                <c:pt idx="1020">
                  <c:v>330.0</c:v>
                </c:pt>
                <c:pt idx="1021">
                  <c:v>330.0</c:v>
                </c:pt>
                <c:pt idx="1022">
                  <c:v>330.0</c:v>
                </c:pt>
                <c:pt idx="1023">
                  <c:v>330.0</c:v>
                </c:pt>
                <c:pt idx="1024">
                  <c:v>330.0</c:v>
                </c:pt>
                <c:pt idx="1025">
                  <c:v>330.0</c:v>
                </c:pt>
                <c:pt idx="1026">
                  <c:v>330.0</c:v>
                </c:pt>
                <c:pt idx="1027">
                  <c:v>330.0</c:v>
                </c:pt>
                <c:pt idx="1028">
                  <c:v>330.0</c:v>
                </c:pt>
                <c:pt idx="1029">
                  <c:v>331.0</c:v>
                </c:pt>
                <c:pt idx="1030">
                  <c:v>332.0</c:v>
                </c:pt>
                <c:pt idx="1031">
                  <c:v>332.0</c:v>
                </c:pt>
                <c:pt idx="1032">
                  <c:v>333.0</c:v>
                </c:pt>
                <c:pt idx="1033">
                  <c:v>333.0</c:v>
                </c:pt>
                <c:pt idx="1034">
                  <c:v>333.0</c:v>
                </c:pt>
                <c:pt idx="1035">
                  <c:v>333.0</c:v>
                </c:pt>
                <c:pt idx="1036">
                  <c:v>333.0</c:v>
                </c:pt>
                <c:pt idx="1037">
                  <c:v>333.0</c:v>
                </c:pt>
                <c:pt idx="1038">
                  <c:v>333.0</c:v>
                </c:pt>
                <c:pt idx="1039">
                  <c:v>333.0</c:v>
                </c:pt>
                <c:pt idx="1040">
                  <c:v>333.0</c:v>
                </c:pt>
                <c:pt idx="1041">
                  <c:v>333.0</c:v>
                </c:pt>
                <c:pt idx="1042">
                  <c:v>333.0</c:v>
                </c:pt>
                <c:pt idx="1043">
                  <c:v>334.0</c:v>
                </c:pt>
                <c:pt idx="1044">
                  <c:v>335.0</c:v>
                </c:pt>
                <c:pt idx="1045">
                  <c:v>336.0</c:v>
                </c:pt>
                <c:pt idx="1046">
                  <c:v>337.0</c:v>
                </c:pt>
                <c:pt idx="1047">
                  <c:v>338.0</c:v>
                </c:pt>
                <c:pt idx="1048">
                  <c:v>339.0</c:v>
                </c:pt>
                <c:pt idx="1049">
                  <c:v>340.0</c:v>
                </c:pt>
                <c:pt idx="1050">
                  <c:v>341.0</c:v>
                </c:pt>
                <c:pt idx="1051">
                  <c:v>342.0</c:v>
                </c:pt>
                <c:pt idx="1052">
                  <c:v>343.0</c:v>
                </c:pt>
                <c:pt idx="1053">
                  <c:v>344.0</c:v>
                </c:pt>
                <c:pt idx="1054">
                  <c:v>344.0</c:v>
                </c:pt>
                <c:pt idx="1055">
                  <c:v>344.0</c:v>
                </c:pt>
                <c:pt idx="1056">
                  <c:v>344.0</c:v>
                </c:pt>
                <c:pt idx="1057">
                  <c:v>344.0</c:v>
                </c:pt>
                <c:pt idx="1058">
                  <c:v>345.0</c:v>
                </c:pt>
                <c:pt idx="1059">
                  <c:v>345.0</c:v>
                </c:pt>
                <c:pt idx="1060">
                  <c:v>345.0</c:v>
                </c:pt>
                <c:pt idx="1061">
                  <c:v>345.0</c:v>
                </c:pt>
                <c:pt idx="1062">
                  <c:v>345.0</c:v>
                </c:pt>
                <c:pt idx="1063">
                  <c:v>345.0</c:v>
                </c:pt>
                <c:pt idx="1064">
                  <c:v>345.0</c:v>
                </c:pt>
                <c:pt idx="1065">
                  <c:v>345.0</c:v>
                </c:pt>
                <c:pt idx="1066">
                  <c:v>345.0</c:v>
                </c:pt>
                <c:pt idx="1067">
                  <c:v>345.0</c:v>
                </c:pt>
                <c:pt idx="1068">
                  <c:v>346.0</c:v>
                </c:pt>
                <c:pt idx="1069">
                  <c:v>347.0</c:v>
                </c:pt>
                <c:pt idx="1070">
                  <c:v>347.0</c:v>
                </c:pt>
                <c:pt idx="1071">
                  <c:v>347.0</c:v>
                </c:pt>
                <c:pt idx="1072">
                  <c:v>347.0</c:v>
                </c:pt>
                <c:pt idx="1073">
                  <c:v>347.0</c:v>
                </c:pt>
                <c:pt idx="1074">
                  <c:v>347.0</c:v>
                </c:pt>
                <c:pt idx="1075">
                  <c:v>347.0</c:v>
                </c:pt>
                <c:pt idx="1076">
                  <c:v>347.0</c:v>
                </c:pt>
                <c:pt idx="1077">
                  <c:v>347.0</c:v>
                </c:pt>
                <c:pt idx="1078">
                  <c:v>348.0</c:v>
                </c:pt>
                <c:pt idx="1079">
                  <c:v>349.0</c:v>
                </c:pt>
                <c:pt idx="1080">
                  <c:v>349.0</c:v>
                </c:pt>
                <c:pt idx="1081">
                  <c:v>350.0</c:v>
                </c:pt>
                <c:pt idx="1082">
                  <c:v>350.0</c:v>
                </c:pt>
                <c:pt idx="1083">
                  <c:v>350.0</c:v>
                </c:pt>
                <c:pt idx="1084">
                  <c:v>350.0</c:v>
                </c:pt>
                <c:pt idx="1085">
                  <c:v>350.0</c:v>
                </c:pt>
                <c:pt idx="1086">
                  <c:v>350.0</c:v>
                </c:pt>
                <c:pt idx="1087">
                  <c:v>350.0</c:v>
                </c:pt>
                <c:pt idx="1088">
                  <c:v>350.0</c:v>
                </c:pt>
                <c:pt idx="1089">
                  <c:v>350.0</c:v>
                </c:pt>
                <c:pt idx="1090">
                  <c:v>350.0</c:v>
                </c:pt>
                <c:pt idx="1091">
                  <c:v>350.0</c:v>
                </c:pt>
                <c:pt idx="1092">
                  <c:v>350.0</c:v>
                </c:pt>
                <c:pt idx="1093">
                  <c:v>350.0</c:v>
                </c:pt>
                <c:pt idx="1094">
                  <c:v>350.0</c:v>
                </c:pt>
                <c:pt idx="1095">
                  <c:v>350.0</c:v>
                </c:pt>
                <c:pt idx="1096">
                  <c:v>350.0</c:v>
                </c:pt>
                <c:pt idx="1097">
                  <c:v>350.0</c:v>
                </c:pt>
                <c:pt idx="1098">
                  <c:v>350.0</c:v>
                </c:pt>
                <c:pt idx="1099">
                  <c:v>350.0</c:v>
                </c:pt>
                <c:pt idx="1100">
                  <c:v>350.0</c:v>
                </c:pt>
                <c:pt idx="1101">
                  <c:v>350.0</c:v>
                </c:pt>
                <c:pt idx="1102">
                  <c:v>350.0</c:v>
                </c:pt>
                <c:pt idx="1103">
                  <c:v>350.0</c:v>
                </c:pt>
                <c:pt idx="1104">
                  <c:v>350.0</c:v>
                </c:pt>
                <c:pt idx="1105">
                  <c:v>350.0</c:v>
                </c:pt>
                <c:pt idx="1106">
                  <c:v>351.0</c:v>
                </c:pt>
                <c:pt idx="1107">
                  <c:v>351.0</c:v>
                </c:pt>
                <c:pt idx="1108">
                  <c:v>351.0</c:v>
                </c:pt>
                <c:pt idx="1109">
                  <c:v>351.0</c:v>
                </c:pt>
                <c:pt idx="1110">
                  <c:v>351.0</c:v>
                </c:pt>
                <c:pt idx="1111">
                  <c:v>351.0</c:v>
                </c:pt>
                <c:pt idx="1112">
                  <c:v>352.0</c:v>
                </c:pt>
                <c:pt idx="1113">
                  <c:v>352.0</c:v>
                </c:pt>
                <c:pt idx="1114">
                  <c:v>353.0</c:v>
                </c:pt>
                <c:pt idx="1115">
                  <c:v>354.0</c:v>
                </c:pt>
                <c:pt idx="1116">
                  <c:v>355.0</c:v>
                </c:pt>
                <c:pt idx="1117">
                  <c:v>355.0</c:v>
                </c:pt>
                <c:pt idx="1118">
                  <c:v>355.0</c:v>
                </c:pt>
                <c:pt idx="1119">
                  <c:v>355.0</c:v>
                </c:pt>
                <c:pt idx="1120">
                  <c:v>355.0</c:v>
                </c:pt>
                <c:pt idx="1121">
                  <c:v>355.0</c:v>
                </c:pt>
                <c:pt idx="1122">
                  <c:v>355.0</c:v>
                </c:pt>
                <c:pt idx="1123">
                  <c:v>355.0</c:v>
                </c:pt>
                <c:pt idx="1124">
                  <c:v>355.0</c:v>
                </c:pt>
                <c:pt idx="1125">
                  <c:v>355.0</c:v>
                </c:pt>
                <c:pt idx="1126">
                  <c:v>355.0</c:v>
                </c:pt>
                <c:pt idx="1127">
                  <c:v>355.0</c:v>
                </c:pt>
                <c:pt idx="1128">
                  <c:v>355.0</c:v>
                </c:pt>
                <c:pt idx="1129">
                  <c:v>355.0</c:v>
                </c:pt>
                <c:pt idx="1130">
                  <c:v>355.0</c:v>
                </c:pt>
                <c:pt idx="1131">
                  <c:v>355.0</c:v>
                </c:pt>
                <c:pt idx="1132">
                  <c:v>355.0</c:v>
                </c:pt>
                <c:pt idx="1133">
                  <c:v>355.0</c:v>
                </c:pt>
                <c:pt idx="1134">
                  <c:v>355.0</c:v>
                </c:pt>
                <c:pt idx="1135">
                  <c:v>355.0</c:v>
                </c:pt>
                <c:pt idx="1136">
                  <c:v>355.0</c:v>
                </c:pt>
                <c:pt idx="1137">
                  <c:v>355.0</c:v>
                </c:pt>
                <c:pt idx="1138">
                  <c:v>356.0</c:v>
                </c:pt>
                <c:pt idx="1139">
                  <c:v>356.0</c:v>
                </c:pt>
                <c:pt idx="1140">
                  <c:v>356.0</c:v>
                </c:pt>
                <c:pt idx="1141">
                  <c:v>356.0</c:v>
                </c:pt>
                <c:pt idx="1142">
                  <c:v>356.0</c:v>
                </c:pt>
                <c:pt idx="1143">
                  <c:v>356.0</c:v>
                </c:pt>
                <c:pt idx="1144">
                  <c:v>356.0</c:v>
                </c:pt>
                <c:pt idx="1145">
                  <c:v>357.0</c:v>
                </c:pt>
                <c:pt idx="1146">
                  <c:v>358.0</c:v>
                </c:pt>
                <c:pt idx="1147">
                  <c:v>358.0</c:v>
                </c:pt>
                <c:pt idx="1148">
                  <c:v>358.0</c:v>
                </c:pt>
                <c:pt idx="1149">
                  <c:v>358.0</c:v>
                </c:pt>
                <c:pt idx="1150">
                  <c:v>358.0</c:v>
                </c:pt>
                <c:pt idx="1151">
                  <c:v>358.0</c:v>
                </c:pt>
                <c:pt idx="1152">
                  <c:v>358.0</c:v>
                </c:pt>
                <c:pt idx="1153">
                  <c:v>359.0</c:v>
                </c:pt>
                <c:pt idx="1154">
                  <c:v>359.0</c:v>
                </c:pt>
                <c:pt idx="1155">
                  <c:v>359.0</c:v>
                </c:pt>
                <c:pt idx="1156">
                  <c:v>359.0</c:v>
                </c:pt>
                <c:pt idx="1157">
                  <c:v>360.0</c:v>
                </c:pt>
                <c:pt idx="1158">
                  <c:v>360.0</c:v>
                </c:pt>
                <c:pt idx="1159">
                  <c:v>360.0</c:v>
                </c:pt>
                <c:pt idx="1160">
                  <c:v>360.0</c:v>
                </c:pt>
                <c:pt idx="1161">
                  <c:v>360.0</c:v>
                </c:pt>
                <c:pt idx="1162">
                  <c:v>360.0</c:v>
                </c:pt>
                <c:pt idx="1163">
                  <c:v>360.0</c:v>
                </c:pt>
                <c:pt idx="1164">
                  <c:v>360.0</c:v>
                </c:pt>
                <c:pt idx="1165">
                  <c:v>360.0</c:v>
                </c:pt>
                <c:pt idx="1166">
                  <c:v>360.0</c:v>
                </c:pt>
                <c:pt idx="1167">
                  <c:v>360.0</c:v>
                </c:pt>
                <c:pt idx="1168">
                  <c:v>360.0</c:v>
                </c:pt>
                <c:pt idx="1169">
                  <c:v>361.0</c:v>
                </c:pt>
                <c:pt idx="1170">
                  <c:v>362.0</c:v>
                </c:pt>
                <c:pt idx="1171">
                  <c:v>362.0</c:v>
                </c:pt>
                <c:pt idx="1172">
                  <c:v>363.0</c:v>
                </c:pt>
                <c:pt idx="1173">
                  <c:v>363.0</c:v>
                </c:pt>
                <c:pt idx="1174">
                  <c:v>363.0</c:v>
                </c:pt>
                <c:pt idx="1175">
                  <c:v>363.0</c:v>
                </c:pt>
                <c:pt idx="1176">
                  <c:v>363.0</c:v>
                </c:pt>
                <c:pt idx="1177">
                  <c:v>363.0</c:v>
                </c:pt>
                <c:pt idx="1178">
                  <c:v>363.0</c:v>
                </c:pt>
                <c:pt idx="1179">
                  <c:v>363.0</c:v>
                </c:pt>
                <c:pt idx="1180">
                  <c:v>363.0</c:v>
                </c:pt>
                <c:pt idx="1181">
                  <c:v>363.0</c:v>
                </c:pt>
                <c:pt idx="1182">
                  <c:v>364.0</c:v>
                </c:pt>
                <c:pt idx="1183">
                  <c:v>364.0</c:v>
                </c:pt>
                <c:pt idx="1184">
                  <c:v>364.0</c:v>
                </c:pt>
                <c:pt idx="1185">
                  <c:v>364.0</c:v>
                </c:pt>
                <c:pt idx="1186">
                  <c:v>364.0</c:v>
                </c:pt>
                <c:pt idx="1187">
                  <c:v>365.0</c:v>
                </c:pt>
                <c:pt idx="1188">
                  <c:v>366.0</c:v>
                </c:pt>
                <c:pt idx="1189">
                  <c:v>367.0</c:v>
                </c:pt>
                <c:pt idx="1190">
                  <c:v>367.0</c:v>
                </c:pt>
                <c:pt idx="1191">
                  <c:v>367.0</c:v>
                </c:pt>
                <c:pt idx="1192">
                  <c:v>367.0</c:v>
                </c:pt>
                <c:pt idx="1193">
                  <c:v>367.0</c:v>
                </c:pt>
                <c:pt idx="1194">
                  <c:v>368.0</c:v>
                </c:pt>
                <c:pt idx="1195">
                  <c:v>369.0</c:v>
                </c:pt>
                <c:pt idx="1196">
                  <c:v>369.0</c:v>
                </c:pt>
                <c:pt idx="1197">
                  <c:v>370.0</c:v>
                </c:pt>
                <c:pt idx="1198">
                  <c:v>370.0</c:v>
                </c:pt>
                <c:pt idx="1199">
                  <c:v>370.0</c:v>
                </c:pt>
                <c:pt idx="1200">
                  <c:v>371.0</c:v>
                </c:pt>
                <c:pt idx="1201">
                  <c:v>372.0</c:v>
                </c:pt>
                <c:pt idx="1202">
                  <c:v>372.0</c:v>
                </c:pt>
                <c:pt idx="1203">
                  <c:v>373.0</c:v>
                </c:pt>
                <c:pt idx="1204">
                  <c:v>374.0</c:v>
                </c:pt>
                <c:pt idx="1205">
                  <c:v>375.0</c:v>
                </c:pt>
                <c:pt idx="1206">
                  <c:v>375.0</c:v>
                </c:pt>
                <c:pt idx="1207">
                  <c:v>375.0</c:v>
                </c:pt>
                <c:pt idx="1208">
                  <c:v>375.0</c:v>
                </c:pt>
                <c:pt idx="1209">
                  <c:v>375.0</c:v>
                </c:pt>
                <c:pt idx="1210">
                  <c:v>376.0</c:v>
                </c:pt>
                <c:pt idx="1211">
                  <c:v>376.0</c:v>
                </c:pt>
                <c:pt idx="1212">
                  <c:v>376.0</c:v>
                </c:pt>
                <c:pt idx="1213">
                  <c:v>377.0</c:v>
                </c:pt>
                <c:pt idx="1214">
                  <c:v>377.0</c:v>
                </c:pt>
                <c:pt idx="1215">
                  <c:v>377.0</c:v>
                </c:pt>
                <c:pt idx="1216">
                  <c:v>378.0</c:v>
                </c:pt>
                <c:pt idx="1217">
                  <c:v>378.0</c:v>
                </c:pt>
                <c:pt idx="1218">
                  <c:v>378.0</c:v>
                </c:pt>
                <c:pt idx="1219">
                  <c:v>378.0</c:v>
                </c:pt>
                <c:pt idx="1220">
                  <c:v>379.0</c:v>
                </c:pt>
                <c:pt idx="1221">
                  <c:v>380.0</c:v>
                </c:pt>
                <c:pt idx="1222">
                  <c:v>380.0</c:v>
                </c:pt>
                <c:pt idx="1223">
                  <c:v>380.0</c:v>
                </c:pt>
                <c:pt idx="1224">
                  <c:v>380.0</c:v>
                </c:pt>
                <c:pt idx="1225">
                  <c:v>380.0</c:v>
                </c:pt>
                <c:pt idx="1226">
                  <c:v>380.0</c:v>
                </c:pt>
                <c:pt idx="1227">
                  <c:v>380.0</c:v>
                </c:pt>
                <c:pt idx="1228">
                  <c:v>380.0</c:v>
                </c:pt>
                <c:pt idx="1229">
                  <c:v>380.0</c:v>
                </c:pt>
                <c:pt idx="1230">
                  <c:v>380.0</c:v>
                </c:pt>
                <c:pt idx="1231">
                  <c:v>380.0</c:v>
                </c:pt>
                <c:pt idx="1232">
                  <c:v>380.0</c:v>
                </c:pt>
                <c:pt idx="1233">
                  <c:v>380.0</c:v>
                </c:pt>
                <c:pt idx="1234">
                  <c:v>380.0</c:v>
                </c:pt>
                <c:pt idx="1235">
                  <c:v>380.0</c:v>
                </c:pt>
                <c:pt idx="1236">
                  <c:v>380.0</c:v>
                </c:pt>
                <c:pt idx="1237">
                  <c:v>380.0</c:v>
                </c:pt>
                <c:pt idx="1238">
                  <c:v>380.0</c:v>
                </c:pt>
                <c:pt idx="1239">
                  <c:v>380.0</c:v>
                </c:pt>
                <c:pt idx="1240">
                  <c:v>380.0</c:v>
                </c:pt>
                <c:pt idx="1241">
                  <c:v>380.0</c:v>
                </c:pt>
                <c:pt idx="1242">
                  <c:v>380.0</c:v>
                </c:pt>
                <c:pt idx="1243">
                  <c:v>380.0</c:v>
                </c:pt>
                <c:pt idx="1244">
                  <c:v>380.0</c:v>
                </c:pt>
                <c:pt idx="1245">
                  <c:v>380.0</c:v>
                </c:pt>
                <c:pt idx="1246">
                  <c:v>380.0</c:v>
                </c:pt>
                <c:pt idx="1247">
                  <c:v>380.0</c:v>
                </c:pt>
                <c:pt idx="1248">
                  <c:v>380.0</c:v>
                </c:pt>
                <c:pt idx="1249">
                  <c:v>381.0</c:v>
                </c:pt>
                <c:pt idx="1250">
                  <c:v>382.0</c:v>
                </c:pt>
                <c:pt idx="1251">
                  <c:v>383.0</c:v>
                </c:pt>
                <c:pt idx="1252">
                  <c:v>383.0</c:v>
                </c:pt>
                <c:pt idx="1253">
                  <c:v>384.0</c:v>
                </c:pt>
                <c:pt idx="1254">
                  <c:v>384.0</c:v>
                </c:pt>
                <c:pt idx="1255">
                  <c:v>384.0</c:v>
                </c:pt>
                <c:pt idx="1256">
                  <c:v>385.0</c:v>
                </c:pt>
                <c:pt idx="1257">
                  <c:v>385.0</c:v>
                </c:pt>
                <c:pt idx="1258">
                  <c:v>385.0</c:v>
                </c:pt>
                <c:pt idx="1259">
                  <c:v>386.0</c:v>
                </c:pt>
                <c:pt idx="1260">
                  <c:v>386.0</c:v>
                </c:pt>
                <c:pt idx="1261">
                  <c:v>386.0</c:v>
                </c:pt>
                <c:pt idx="1262">
                  <c:v>386.0</c:v>
                </c:pt>
                <c:pt idx="1263">
                  <c:v>386.0</c:v>
                </c:pt>
                <c:pt idx="1264">
                  <c:v>386.0</c:v>
                </c:pt>
                <c:pt idx="1265">
                  <c:v>386.0</c:v>
                </c:pt>
                <c:pt idx="1266">
                  <c:v>386.0</c:v>
                </c:pt>
                <c:pt idx="1267">
                  <c:v>387.0</c:v>
                </c:pt>
                <c:pt idx="1268">
                  <c:v>387.0</c:v>
                </c:pt>
                <c:pt idx="1269">
                  <c:v>387.0</c:v>
                </c:pt>
                <c:pt idx="1270">
                  <c:v>388.0</c:v>
                </c:pt>
                <c:pt idx="1271">
                  <c:v>388.0</c:v>
                </c:pt>
                <c:pt idx="1272">
                  <c:v>388.0</c:v>
                </c:pt>
                <c:pt idx="1273">
                  <c:v>388.0</c:v>
                </c:pt>
                <c:pt idx="1274">
                  <c:v>388.0</c:v>
                </c:pt>
                <c:pt idx="1275">
                  <c:v>388.0</c:v>
                </c:pt>
                <c:pt idx="1276">
                  <c:v>388.0</c:v>
                </c:pt>
                <c:pt idx="1277">
                  <c:v>388.0</c:v>
                </c:pt>
                <c:pt idx="1278">
                  <c:v>388.0</c:v>
                </c:pt>
                <c:pt idx="1279">
                  <c:v>388.0</c:v>
                </c:pt>
                <c:pt idx="1280">
                  <c:v>388.0</c:v>
                </c:pt>
                <c:pt idx="1281">
                  <c:v>388.0</c:v>
                </c:pt>
                <c:pt idx="1282">
                  <c:v>388.0</c:v>
                </c:pt>
                <c:pt idx="1283">
                  <c:v>388.0</c:v>
                </c:pt>
                <c:pt idx="1284">
                  <c:v>388.0</c:v>
                </c:pt>
                <c:pt idx="1285">
                  <c:v>388.0</c:v>
                </c:pt>
                <c:pt idx="1286">
                  <c:v>388.0</c:v>
                </c:pt>
                <c:pt idx="1287">
                  <c:v>388.0</c:v>
                </c:pt>
                <c:pt idx="1288">
                  <c:v>388.0</c:v>
                </c:pt>
                <c:pt idx="1289">
                  <c:v>389.0</c:v>
                </c:pt>
                <c:pt idx="1290">
                  <c:v>389.0</c:v>
                </c:pt>
                <c:pt idx="1291">
                  <c:v>389.0</c:v>
                </c:pt>
                <c:pt idx="1292">
                  <c:v>389.0</c:v>
                </c:pt>
                <c:pt idx="1293">
                  <c:v>389.0</c:v>
                </c:pt>
                <c:pt idx="1294">
                  <c:v>389.0</c:v>
                </c:pt>
                <c:pt idx="1295">
                  <c:v>389.0</c:v>
                </c:pt>
                <c:pt idx="1296">
                  <c:v>389.0</c:v>
                </c:pt>
                <c:pt idx="1297">
                  <c:v>389.0</c:v>
                </c:pt>
                <c:pt idx="1298">
                  <c:v>389.0</c:v>
                </c:pt>
                <c:pt idx="1299">
                  <c:v>390.0</c:v>
                </c:pt>
                <c:pt idx="1300">
                  <c:v>390.0</c:v>
                </c:pt>
                <c:pt idx="1301">
                  <c:v>390.0</c:v>
                </c:pt>
                <c:pt idx="1302">
                  <c:v>390.0</c:v>
                </c:pt>
                <c:pt idx="1303">
                  <c:v>391.0</c:v>
                </c:pt>
                <c:pt idx="1304">
                  <c:v>391.0</c:v>
                </c:pt>
                <c:pt idx="1305">
                  <c:v>391.0</c:v>
                </c:pt>
                <c:pt idx="1306">
                  <c:v>391.0</c:v>
                </c:pt>
                <c:pt idx="1307">
                  <c:v>391.0</c:v>
                </c:pt>
                <c:pt idx="1308">
                  <c:v>391.0</c:v>
                </c:pt>
                <c:pt idx="1309">
                  <c:v>391.0</c:v>
                </c:pt>
                <c:pt idx="1310">
                  <c:v>391.0</c:v>
                </c:pt>
                <c:pt idx="1311">
                  <c:v>391.0</c:v>
                </c:pt>
                <c:pt idx="1312">
                  <c:v>391.0</c:v>
                </c:pt>
                <c:pt idx="1313">
                  <c:v>391.0</c:v>
                </c:pt>
                <c:pt idx="1314">
                  <c:v>391.0</c:v>
                </c:pt>
                <c:pt idx="1315">
                  <c:v>391.0</c:v>
                </c:pt>
                <c:pt idx="1316">
                  <c:v>391.0</c:v>
                </c:pt>
                <c:pt idx="1317">
                  <c:v>391.0</c:v>
                </c:pt>
                <c:pt idx="1318">
                  <c:v>391.0</c:v>
                </c:pt>
                <c:pt idx="1319">
                  <c:v>391.0</c:v>
                </c:pt>
                <c:pt idx="1320">
                  <c:v>391.0</c:v>
                </c:pt>
                <c:pt idx="1321">
                  <c:v>391.0</c:v>
                </c:pt>
                <c:pt idx="1322">
                  <c:v>392.0</c:v>
                </c:pt>
                <c:pt idx="1323">
                  <c:v>392.0</c:v>
                </c:pt>
                <c:pt idx="1324">
                  <c:v>393.0</c:v>
                </c:pt>
                <c:pt idx="1325">
                  <c:v>393.0</c:v>
                </c:pt>
                <c:pt idx="1326">
                  <c:v>393.0</c:v>
                </c:pt>
                <c:pt idx="1327">
                  <c:v>393.0</c:v>
                </c:pt>
                <c:pt idx="1328">
                  <c:v>393.0</c:v>
                </c:pt>
                <c:pt idx="1329">
                  <c:v>393.0</c:v>
                </c:pt>
                <c:pt idx="1330">
                  <c:v>394.0</c:v>
                </c:pt>
                <c:pt idx="1331">
                  <c:v>394.0</c:v>
                </c:pt>
                <c:pt idx="1332">
                  <c:v>394.0</c:v>
                </c:pt>
                <c:pt idx="1333">
                  <c:v>394.0</c:v>
                </c:pt>
                <c:pt idx="1334">
                  <c:v>394.0</c:v>
                </c:pt>
                <c:pt idx="1335">
                  <c:v>394.0</c:v>
                </c:pt>
                <c:pt idx="1336">
                  <c:v>394.0</c:v>
                </c:pt>
                <c:pt idx="1337">
                  <c:v>394.0</c:v>
                </c:pt>
                <c:pt idx="1338">
                  <c:v>395.0</c:v>
                </c:pt>
                <c:pt idx="1339">
                  <c:v>396.0</c:v>
                </c:pt>
                <c:pt idx="1340">
                  <c:v>396.0</c:v>
                </c:pt>
                <c:pt idx="1341">
                  <c:v>396.0</c:v>
                </c:pt>
                <c:pt idx="1342">
                  <c:v>396.0</c:v>
                </c:pt>
                <c:pt idx="1343">
                  <c:v>396.0</c:v>
                </c:pt>
                <c:pt idx="1344">
                  <c:v>396.0</c:v>
                </c:pt>
                <c:pt idx="1345">
                  <c:v>396.0</c:v>
                </c:pt>
                <c:pt idx="1346">
                  <c:v>396.0</c:v>
                </c:pt>
                <c:pt idx="1347">
                  <c:v>396.0</c:v>
                </c:pt>
                <c:pt idx="1348">
                  <c:v>396.0</c:v>
                </c:pt>
                <c:pt idx="1349">
                  <c:v>396.0</c:v>
                </c:pt>
                <c:pt idx="1350">
                  <c:v>396.0</c:v>
                </c:pt>
                <c:pt idx="1351">
                  <c:v>396.0</c:v>
                </c:pt>
                <c:pt idx="1352">
                  <c:v>396.0</c:v>
                </c:pt>
                <c:pt idx="1353">
                  <c:v>396.0</c:v>
                </c:pt>
                <c:pt idx="1354">
                  <c:v>396.0</c:v>
                </c:pt>
                <c:pt idx="1355">
                  <c:v>396.0</c:v>
                </c:pt>
                <c:pt idx="1356">
                  <c:v>396.0</c:v>
                </c:pt>
                <c:pt idx="1357">
                  <c:v>396.0</c:v>
                </c:pt>
                <c:pt idx="1358">
                  <c:v>396.0</c:v>
                </c:pt>
                <c:pt idx="1359">
                  <c:v>396.0</c:v>
                </c:pt>
                <c:pt idx="1360">
                  <c:v>396.0</c:v>
                </c:pt>
                <c:pt idx="1361">
                  <c:v>397.0</c:v>
                </c:pt>
                <c:pt idx="1362">
                  <c:v>397.0</c:v>
                </c:pt>
                <c:pt idx="1363">
                  <c:v>397.0</c:v>
                </c:pt>
                <c:pt idx="1364">
                  <c:v>397.0</c:v>
                </c:pt>
                <c:pt idx="1365">
                  <c:v>397.0</c:v>
                </c:pt>
                <c:pt idx="1366">
                  <c:v>397.0</c:v>
                </c:pt>
                <c:pt idx="1367">
                  <c:v>398.0</c:v>
                </c:pt>
                <c:pt idx="1368">
                  <c:v>398.0</c:v>
                </c:pt>
                <c:pt idx="1369">
                  <c:v>398.0</c:v>
                </c:pt>
                <c:pt idx="1370">
                  <c:v>398.0</c:v>
                </c:pt>
                <c:pt idx="1371">
                  <c:v>398.0</c:v>
                </c:pt>
                <c:pt idx="1372">
                  <c:v>398.0</c:v>
                </c:pt>
                <c:pt idx="1373">
                  <c:v>398.0</c:v>
                </c:pt>
                <c:pt idx="1374">
                  <c:v>398.0</c:v>
                </c:pt>
                <c:pt idx="1375">
                  <c:v>398.0</c:v>
                </c:pt>
                <c:pt idx="1376">
                  <c:v>399.0</c:v>
                </c:pt>
                <c:pt idx="1377">
                  <c:v>399.0</c:v>
                </c:pt>
                <c:pt idx="1378">
                  <c:v>400.0</c:v>
                </c:pt>
                <c:pt idx="1379">
                  <c:v>400.0</c:v>
                </c:pt>
                <c:pt idx="1380">
                  <c:v>400.0</c:v>
                </c:pt>
                <c:pt idx="1381">
                  <c:v>400.0</c:v>
                </c:pt>
                <c:pt idx="1382">
                  <c:v>400.0</c:v>
                </c:pt>
                <c:pt idx="1383">
                  <c:v>401.0</c:v>
                </c:pt>
                <c:pt idx="1384">
                  <c:v>401.0</c:v>
                </c:pt>
                <c:pt idx="1385">
                  <c:v>401.0</c:v>
                </c:pt>
                <c:pt idx="1386">
                  <c:v>401.0</c:v>
                </c:pt>
                <c:pt idx="1387">
                  <c:v>401.0</c:v>
                </c:pt>
                <c:pt idx="1388">
                  <c:v>401.0</c:v>
                </c:pt>
                <c:pt idx="1389">
                  <c:v>401.0</c:v>
                </c:pt>
                <c:pt idx="1390">
                  <c:v>401.0</c:v>
                </c:pt>
                <c:pt idx="1391">
                  <c:v>401.0</c:v>
                </c:pt>
                <c:pt idx="1392">
                  <c:v>401.0</c:v>
                </c:pt>
                <c:pt idx="1393">
                  <c:v>401.0</c:v>
                </c:pt>
                <c:pt idx="1394">
                  <c:v>401.0</c:v>
                </c:pt>
                <c:pt idx="1395">
                  <c:v>401.0</c:v>
                </c:pt>
                <c:pt idx="1396">
                  <c:v>401.0</c:v>
                </c:pt>
                <c:pt idx="1397">
                  <c:v>401.0</c:v>
                </c:pt>
                <c:pt idx="1398">
                  <c:v>402.0</c:v>
                </c:pt>
                <c:pt idx="1399">
                  <c:v>402.0</c:v>
                </c:pt>
                <c:pt idx="1400">
                  <c:v>402.0</c:v>
                </c:pt>
                <c:pt idx="1401">
                  <c:v>402.0</c:v>
                </c:pt>
                <c:pt idx="1402">
                  <c:v>402.0</c:v>
                </c:pt>
                <c:pt idx="1403">
                  <c:v>403.0</c:v>
                </c:pt>
                <c:pt idx="1404">
                  <c:v>404.0</c:v>
                </c:pt>
                <c:pt idx="1405">
                  <c:v>404.0</c:v>
                </c:pt>
                <c:pt idx="1406">
                  <c:v>404.0</c:v>
                </c:pt>
                <c:pt idx="1407">
                  <c:v>404.0</c:v>
                </c:pt>
                <c:pt idx="1408">
                  <c:v>404.0</c:v>
                </c:pt>
                <c:pt idx="1409">
                  <c:v>404.0</c:v>
                </c:pt>
                <c:pt idx="1410">
                  <c:v>404.0</c:v>
                </c:pt>
                <c:pt idx="1411">
                  <c:v>404.0</c:v>
                </c:pt>
                <c:pt idx="1412">
                  <c:v>404.0</c:v>
                </c:pt>
                <c:pt idx="1413">
                  <c:v>404.0</c:v>
                </c:pt>
                <c:pt idx="1414">
                  <c:v>404.0</c:v>
                </c:pt>
                <c:pt idx="1415">
                  <c:v>404.0</c:v>
                </c:pt>
                <c:pt idx="1416">
                  <c:v>404.0</c:v>
                </c:pt>
                <c:pt idx="1417">
                  <c:v>405.0</c:v>
                </c:pt>
                <c:pt idx="1418">
                  <c:v>405.0</c:v>
                </c:pt>
                <c:pt idx="1419">
                  <c:v>405.0</c:v>
                </c:pt>
                <c:pt idx="1420">
                  <c:v>406.0</c:v>
                </c:pt>
                <c:pt idx="1421">
                  <c:v>406.0</c:v>
                </c:pt>
                <c:pt idx="1422">
                  <c:v>406.0</c:v>
                </c:pt>
                <c:pt idx="1423">
                  <c:v>406.0</c:v>
                </c:pt>
                <c:pt idx="1424">
                  <c:v>406.0</c:v>
                </c:pt>
                <c:pt idx="1425">
                  <c:v>406.0</c:v>
                </c:pt>
                <c:pt idx="1426">
                  <c:v>407.0</c:v>
                </c:pt>
                <c:pt idx="1427">
                  <c:v>408.0</c:v>
                </c:pt>
                <c:pt idx="1428">
                  <c:v>408.0</c:v>
                </c:pt>
                <c:pt idx="1429">
                  <c:v>408.0</c:v>
                </c:pt>
                <c:pt idx="1430">
                  <c:v>408.0</c:v>
                </c:pt>
                <c:pt idx="1431">
                  <c:v>408.0</c:v>
                </c:pt>
                <c:pt idx="1432">
                  <c:v>408.0</c:v>
                </c:pt>
                <c:pt idx="1433">
                  <c:v>408.0</c:v>
                </c:pt>
                <c:pt idx="1434">
                  <c:v>408.0</c:v>
                </c:pt>
                <c:pt idx="1435">
                  <c:v>408.0</c:v>
                </c:pt>
                <c:pt idx="1436">
                  <c:v>408.0</c:v>
                </c:pt>
                <c:pt idx="1437">
                  <c:v>409.0</c:v>
                </c:pt>
                <c:pt idx="1438">
                  <c:v>409.0</c:v>
                </c:pt>
                <c:pt idx="1439">
                  <c:v>409.0</c:v>
                </c:pt>
                <c:pt idx="1440">
                  <c:v>409.0</c:v>
                </c:pt>
                <c:pt idx="1441">
                  <c:v>410.0</c:v>
                </c:pt>
                <c:pt idx="1442">
                  <c:v>410.0</c:v>
                </c:pt>
                <c:pt idx="1443">
                  <c:v>411.0</c:v>
                </c:pt>
                <c:pt idx="1444">
                  <c:v>411.0</c:v>
                </c:pt>
                <c:pt idx="1445">
                  <c:v>411.0</c:v>
                </c:pt>
                <c:pt idx="1446">
                  <c:v>411.0</c:v>
                </c:pt>
                <c:pt idx="1447">
                  <c:v>411.0</c:v>
                </c:pt>
                <c:pt idx="1448">
                  <c:v>411.0</c:v>
                </c:pt>
                <c:pt idx="1449">
                  <c:v>411.0</c:v>
                </c:pt>
                <c:pt idx="1450">
                  <c:v>411.0</c:v>
                </c:pt>
                <c:pt idx="1451">
                  <c:v>411.0</c:v>
                </c:pt>
                <c:pt idx="1452">
                  <c:v>411.0</c:v>
                </c:pt>
                <c:pt idx="1453">
                  <c:v>412.0</c:v>
                </c:pt>
                <c:pt idx="1454">
                  <c:v>413.0</c:v>
                </c:pt>
                <c:pt idx="1455">
                  <c:v>414.0</c:v>
                </c:pt>
                <c:pt idx="1456">
                  <c:v>415.0</c:v>
                </c:pt>
                <c:pt idx="1457">
                  <c:v>416.0</c:v>
                </c:pt>
                <c:pt idx="1458">
                  <c:v>416.0</c:v>
                </c:pt>
                <c:pt idx="1459">
                  <c:v>416.0</c:v>
                </c:pt>
                <c:pt idx="1460">
                  <c:v>417.0</c:v>
                </c:pt>
                <c:pt idx="1461">
                  <c:v>418.0</c:v>
                </c:pt>
                <c:pt idx="1462">
                  <c:v>419.0</c:v>
                </c:pt>
                <c:pt idx="1463">
                  <c:v>420.0</c:v>
                </c:pt>
                <c:pt idx="1464">
                  <c:v>421.0</c:v>
                </c:pt>
                <c:pt idx="1465">
                  <c:v>422.0</c:v>
                </c:pt>
                <c:pt idx="1466">
                  <c:v>423.0</c:v>
                </c:pt>
                <c:pt idx="1467">
                  <c:v>424.0</c:v>
                </c:pt>
                <c:pt idx="1468">
                  <c:v>425.0</c:v>
                </c:pt>
                <c:pt idx="1469">
                  <c:v>426.0</c:v>
                </c:pt>
                <c:pt idx="1470">
                  <c:v>427.0</c:v>
                </c:pt>
                <c:pt idx="1471">
                  <c:v>427.0</c:v>
                </c:pt>
                <c:pt idx="1472">
                  <c:v>427.0</c:v>
                </c:pt>
                <c:pt idx="1473">
                  <c:v>427.0</c:v>
                </c:pt>
                <c:pt idx="1474">
                  <c:v>427.0</c:v>
                </c:pt>
                <c:pt idx="1475">
                  <c:v>427.0</c:v>
                </c:pt>
                <c:pt idx="1476">
                  <c:v>427.0</c:v>
                </c:pt>
                <c:pt idx="1477">
                  <c:v>427.0</c:v>
                </c:pt>
                <c:pt idx="1478">
                  <c:v>427.0</c:v>
                </c:pt>
                <c:pt idx="1479">
                  <c:v>427.0</c:v>
                </c:pt>
                <c:pt idx="1480">
                  <c:v>427.0</c:v>
                </c:pt>
                <c:pt idx="1481">
                  <c:v>427.0</c:v>
                </c:pt>
                <c:pt idx="1482">
                  <c:v>427.0</c:v>
                </c:pt>
                <c:pt idx="1483">
                  <c:v>427.0</c:v>
                </c:pt>
                <c:pt idx="1484">
                  <c:v>428.0</c:v>
                </c:pt>
                <c:pt idx="1485">
                  <c:v>428.0</c:v>
                </c:pt>
                <c:pt idx="1486">
                  <c:v>428.0</c:v>
                </c:pt>
                <c:pt idx="1487">
                  <c:v>429.0</c:v>
                </c:pt>
                <c:pt idx="1488">
                  <c:v>429.0</c:v>
                </c:pt>
                <c:pt idx="1489">
                  <c:v>429.0</c:v>
                </c:pt>
                <c:pt idx="1490">
                  <c:v>429.0</c:v>
                </c:pt>
                <c:pt idx="1491">
                  <c:v>429.0</c:v>
                </c:pt>
                <c:pt idx="1492">
                  <c:v>429.0</c:v>
                </c:pt>
                <c:pt idx="1493">
                  <c:v>429.0</c:v>
                </c:pt>
                <c:pt idx="1494">
                  <c:v>429.0</c:v>
                </c:pt>
                <c:pt idx="1495">
                  <c:v>429.0</c:v>
                </c:pt>
                <c:pt idx="1496">
                  <c:v>429.0</c:v>
                </c:pt>
                <c:pt idx="1497">
                  <c:v>429.0</c:v>
                </c:pt>
                <c:pt idx="1498">
                  <c:v>429.0</c:v>
                </c:pt>
                <c:pt idx="1499">
                  <c:v>429.0</c:v>
                </c:pt>
                <c:pt idx="1500">
                  <c:v>429.0</c:v>
                </c:pt>
                <c:pt idx="1501">
                  <c:v>430.0</c:v>
                </c:pt>
                <c:pt idx="1502">
                  <c:v>430.0</c:v>
                </c:pt>
                <c:pt idx="1503">
                  <c:v>431.0</c:v>
                </c:pt>
                <c:pt idx="1504">
                  <c:v>431.0</c:v>
                </c:pt>
                <c:pt idx="1505">
                  <c:v>431.0</c:v>
                </c:pt>
                <c:pt idx="1506">
                  <c:v>431.0</c:v>
                </c:pt>
                <c:pt idx="1507">
                  <c:v>431.0</c:v>
                </c:pt>
                <c:pt idx="1508">
                  <c:v>431.0</c:v>
                </c:pt>
                <c:pt idx="1509">
                  <c:v>431.0</c:v>
                </c:pt>
                <c:pt idx="1510">
                  <c:v>431.0</c:v>
                </c:pt>
                <c:pt idx="1511">
                  <c:v>431.0</c:v>
                </c:pt>
                <c:pt idx="1512">
                  <c:v>431.0</c:v>
                </c:pt>
                <c:pt idx="1513">
                  <c:v>431.0</c:v>
                </c:pt>
                <c:pt idx="1514">
                  <c:v>431.0</c:v>
                </c:pt>
                <c:pt idx="1515">
                  <c:v>431.0</c:v>
                </c:pt>
                <c:pt idx="1516">
                  <c:v>431.0</c:v>
                </c:pt>
                <c:pt idx="1517">
                  <c:v>431.0</c:v>
                </c:pt>
                <c:pt idx="1518">
                  <c:v>432.0</c:v>
                </c:pt>
                <c:pt idx="1519">
                  <c:v>432.0</c:v>
                </c:pt>
                <c:pt idx="1520">
                  <c:v>433.0</c:v>
                </c:pt>
                <c:pt idx="1521">
                  <c:v>433.0</c:v>
                </c:pt>
                <c:pt idx="1522">
                  <c:v>434.0</c:v>
                </c:pt>
                <c:pt idx="1523">
                  <c:v>435.0</c:v>
                </c:pt>
                <c:pt idx="1524">
                  <c:v>436.0</c:v>
                </c:pt>
                <c:pt idx="1525">
                  <c:v>436.0</c:v>
                </c:pt>
                <c:pt idx="1526">
                  <c:v>436.0</c:v>
                </c:pt>
                <c:pt idx="1527">
                  <c:v>436.0</c:v>
                </c:pt>
                <c:pt idx="1528">
                  <c:v>436.0</c:v>
                </c:pt>
                <c:pt idx="1529">
                  <c:v>436.0</c:v>
                </c:pt>
                <c:pt idx="1530">
                  <c:v>436.0</c:v>
                </c:pt>
                <c:pt idx="1531">
                  <c:v>436.0</c:v>
                </c:pt>
                <c:pt idx="1532">
                  <c:v>436.0</c:v>
                </c:pt>
                <c:pt idx="1533">
                  <c:v>436.0</c:v>
                </c:pt>
                <c:pt idx="1534">
                  <c:v>436.0</c:v>
                </c:pt>
                <c:pt idx="1535">
                  <c:v>437.0</c:v>
                </c:pt>
                <c:pt idx="1536">
                  <c:v>437.0</c:v>
                </c:pt>
                <c:pt idx="1537">
                  <c:v>438.0</c:v>
                </c:pt>
                <c:pt idx="1538">
                  <c:v>438.0</c:v>
                </c:pt>
                <c:pt idx="1539">
                  <c:v>438.0</c:v>
                </c:pt>
                <c:pt idx="1540">
                  <c:v>438.0</c:v>
                </c:pt>
                <c:pt idx="1541">
                  <c:v>438.0</c:v>
                </c:pt>
                <c:pt idx="1542">
                  <c:v>439.0</c:v>
                </c:pt>
                <c:pt idx="1543">
                  <c:v>439.0</c:v>
                </c:pt>
                <c:pt idx="1544">
                  <c:v>439.0</c:v>
                </c:pt>
                <c:pt idx="1545">
                  <c:v>439.0</c:v>
                </c:pt>
                <c:pt idx="1546">
                  <c:v>439.0</c:v>
                </c:pt>
                <c:pt idx="1547">
                  <c:v>439.0</c:v>
                </c:pt>
                <c:pt idx="1548">
                  <c:v>439.0</c:v>
                </c:pt>
                <c:pt idx="1549">
                  <c:v>439.0</c:v>
                </c:pt>
                <c:pt idx="1550">
                  <c:v>440.0</c:v>
                </c:pt>
                <c:pt idx="1551">
                  <c:v>441.0</c:v>
                </c:pt>
                <c:pt idx="1552">
                  <c:v>442.0</c:v>
                </c:pt>
                <c:pt idx="1553">
                  <c:v>442.0</c:v>
                </c:pt>
                <c:pt idx="1554">
                  <c:v>442.0</c:v>
                </c:pt>
                <c:pt idx="1555">
                  <c:v>442.0</c:v>
                </c:pt>
                <c:pt idx="1556">
                  <c:v>442.0</c:v>
                </c:pt>
                <c:pt idx="1557">
                  <c:v>442.0</c:v>
                </c:pt>
                <c:pt idx="1558">
                  <c:v>443.0</c:v>
                </c:pt>
                <c:pt idx="1559">
                  <c:v>444.0</c:v>
                </c:pt>
                <c:pt idx="1560">
                  <c:v>444.0</c:v>
                </c:pt>
                <c:pt idx="1561">
                  <c:v>444.0</c:v>
                </c:pt>
                <c:pt idx="1562">
                  <c:v>445.0</c:v>
                </c:pt>
                <c:pt idx="1563">
                  <c:v>445.0</c:v>
                </c:pt>
                <c:pt idx="1564">
                  <c:v>445.0</c:v>
                </c:pt>
                <c:pt idx="1565">
                  <c:v>445.0</c:v>
                </c:pt>
                <c:pt idx="1566">
                  <c:v>445.0</c:v>
                </c:pt>
                <c:pt idx="1567">
                  <c:v>445.0</c:v>
                </c:pt>
                <c:pt idx="1568">
                  <c:v>445.0</c:v>
                </c:pt>
                <c:pt idx="1569">
                  <c:v>445.0</c:v>
                </c:pt>
                <c:pt idx="1570">
                  <c:v>445.0</c:v>
                </c:pt>
                <c:pt idx="1571">
                  <c:v>445.0</c:v>
                </c:pt>
                <c:pt idx="1572">
                  <c:v>445.0</c:v>
                </c:pt>
                <c:pt idx="1573">
                  <c:v>445.0</c:v>
                </c:pt>
                <c:pt idx="1574">
                  <c:v>445.0</c:v>
                </c:pt>
                <c:pt idx="1575">
                  <c:v>446.0</c:v>
                </c:pt>
                <c:pt idx="1576">
                  <c:v>446.0</c:v>
                </c:pt>
                <c:pt idx="1577">
                  <c:v>446.0</c:v>
                </c:pt>
                <c:pt idx="1578">
                  <c:v>446.0</c:v>
                </c:pt>
                <c:pt idx="1579">
                  <c:v>447.0</c:v>
                </c:pt>
                <c:pt idx="1580">
                  <c:v>447.0</c:v>
                </c:pt>
                <c:pt idx="1581">
                  <c:v>448.0</c:v>
                </c:pt>
                <c:pt idx="1582">
                  <c:v>448.0</c:v>
                </c:pt>
                <c:pt idx="1583">
                  <c:v>448.0</c:v>
                </c:pt>
                <c:pt idx="1584">
                  <c:v>448.0</c:v>
                </c:pt>
                <c:pt idx="1585">
                  <c:v>448.0</c:v>
                </c:pt>
                <c:pt idx="1586">
                  <c:v>448.0</c:v>
                </c:pt>
                <c:pt idx="1587">
                  <c:v>448.0</c:v>
                </c:pt>
                <c:pt idx="1588">
                  <c:v>448.0</c:v>
                </c:pt>
                <c:pt idx="1589">
                  <c:v>448.0</c:v>
                </c:pt>
                <c:pt idx="1590">
                  <c:v>449.0</c:v>
                </c:pt>
                <c:pt idx="1591">
                  <c:v>450.0</c:v>
                </c:pt>
                <c:pt idx="1592">
                  <c:v>450.0</c:v>
                </c:pt>
                <c:pt idx="1593">
                  <c:v>450.0</c:v>
                </c:pt>
                <c:pt idx="1594">
                  <c:v>450.0</c:v>
                </c:pt>
                <c:pt idx="1595">
                  <c:v>450.0</c:v>
                </c:pt>
                <c:pt idx="1596">
                  <c:v>450.0</c:v>
                </c:pt>
                <c:pt idx="1597">
                  <c:v>450.0</c:v>
                </c:pt>
                <c:pt idx="1598">
                  <c:v>450.0</c:v>
                </c:pt>
                <c:pt idx="1599">
                  <c:v>451.0</c:v>
                </c:pt>
                <c:pt idx="1600">
                  <c:v>451.0</c:v>
                </c:pt>
                <c:pt idx="1601">
                  <c:v>451.0</c:v>
                </c:pt>
                <c:pt idx="1602">
                  <c:v>451.0</c:v>
                </c:pt>
                <c:pt idx="1603">
                  <c:v>451.0</c:v>
                </c:pt>
                <c:pt idx="1604">
                  <c:v>451.0</c:v>
                </c:pt>
                <c:pt idx="1605">
                  <c:v>451.0</c:v>
                </c:pt>
                <c:pt idx="1606">
                  <c:v>451.0</c:v>
                </c:pt>
                <c:pt idx="1607">
                  <c:v>451.0</c:v>
                </c:pt>
                <c:pt idx="1608">
                  <c:v>451.0</c:v>
                </c:pt>
                <c:pt idx="1609">
                  <c:v>451.0</c:v>
                </c:pt>
                <c:pt idx="1610">
                  <c:v>451.0</c:v>
                </c:pt>
                <c:pt idx="1611">
                  <c:v>451.0</c:v>
                </c:pt>
                <c:pt idx="1612">
                  <c:v>451.0</c:v>
                </c:pt>
                <c:pt idx="1613">
                  <c:v>451.0</c:v>
                </c:pt>
                <c:pt idx="1614">
                  <c:v>451.0</c:v>
                </c:pt>
                <c:pt idx="1615">
                  <c:v>451.0</c:v>
                </c:pt>
                <c:pt idx="1616">
                  <c:v>451.0</c:v>
                </c:pt>
                <c:pt idx="1617">
                  <c:v>452.0</c:v>
                </c:pt>
                <c:pt idx="1618">
                  <c:v>452.0</c:v>
                </c:pt>
                <c:pt idx="1619">
                  <c:v>452.0</c:v>
                </c:pt>
                <c:pt idx="1620">
                  <c:v>453.0</c:v>
                </c:pt>
                <c:pt idx="1621">
                  <c:v>454.0</c:v>
                </c:pt>
                <c:pt idx="1622">
                  <c:v>455.0</c:v>
                </c:pt>
                <c:pt idx="1623">
                  <c:v>455.0</c:v>
                </c:pt>
                <c:pt idx="1624">
                  <c:v>456.0</c:v>
                </c:pt>
                <c:pt idx="1625">
                  <c:v>457.0</c:v>
                </c:pt>
                <c:pt idx="1626">
                  <c:v>457.0</c:v>
                </c:pt>
                <c:pt idx="1627">
                  <c:v>457.0</c:v>
                </c:pt>
                <c:pt idx="1628">
                  <c:v>458.0</c:v>
                </c:pt>
                <c:pt idx="1629">
                  <c:v>459.0</c:v>
                </c:pt>
                <c:pt idx="1630">
                  <c:v>460.0</c:v>
                </c:pt>
                <c:pt idx="1631">
                  <c:v>460.0</c:v>
                </c:pt>
                <c:pt idx="1632">
                  <c:v>460.0</c:v>
                </c:pt>
                <c:pt idx="1633">
                  <c:v>460.0</c:v>
                </c:pt>
                <c:pt idx="1634">
                  <c:v>460.0</c:v>
                </c:pt>
                <c:pt idx="1635">
                  <c:v>460.0</c:v>
                </c:pt>
                <c:pt idx="1636">
                  <c:v>461.0</c:v>
                </c:pt>
                <c:pt idx="1637">
                  <c:v>461.0</c:v>
                </c:pt>
                <c:pt idx="1638">
                  <c:v>461.0</c:v>
                </c:pt>
                <c:pt idx="1639">
                  <c:v>461.0</c:v>
                </c:pt>
                <c:pt idx="1640">
                  <c:v>461.0</c:v>
                </c:pt>
                <c:pt idx="1641">
                  <c:v>461.0</c:v>
                </c:pt>
                <c:pt idx="1642">
                  <c:v>462.0</c:v>
                </c:pt>
                <c:pt idx="1643">
                  <c:v>462.0</c:v>
                </c:pt>
                <c:pt idx="1644">
                  <c:v>462.0</c:v>
                </c:pt>
                <c:pt idx="1645">
                  <c:v>463.0</c:v>
                </c:pt>
                <c:pt idx="1646">
                  <c:v>464.0</c:v>
                </c:pt>
                <c:pt idx="1647">
                  <c:v>465.0</c:v>
                </c:pt>
                <c:pt idx="1648">
                  <c:v>466.0</c:v>
                </c:pt>
                <c:pt idx="1649">
                  <c:v>466.0</c:v>
                </c:pt>
                <c:pt idx="1650">
                  <c:v>466.0</c:v>
                </c:pt>
                <c:pt idx="1651">
                  <c:v>466.0</c:v>
                </c:pt>
                <c:pt idx="1652">
                  <c:v>467.0</c:v>
                </c:pt>
                <c:pt idx="1653">
                  <c:v>468.0</c:v>
                </c:pt>
                <c:pt idx="1654">
                  <c:v>468.0</c:v>
                </c:pt>
                <c:pt idx="1655">
                  <c:v>469.0</c:v>
                </c:pt>
                <c:pt idx="1656">
                  <c:v>469.0</c:v>
                </c:pt>
                <c:pt idx="1657">
                  <c:v>469.0</c:v>
                </c:pt>
                <c:pt idx="1658">
                  <c:v>469.0</c:v>
                </c:pt>
                <c:pt idx="1659">
                  <c:v>469.0</c:v>
                </c:pt>
                <c:pt idx="1660">
                  <c:v>469.0</c:v>
                </c:pt>
                <c:pt idx="1661">
                  <c:v>469.0</c:v>
                </c:pt>
                <c:pt idx="1662">
                  <c:v>469.0</c:v>
                </c:pt>
                <c:pt idx="1663">
                  <c:v>469.0</c:v>
                </c:pt>
                <c:pt idx="1664">
                  <c:v>469.0</c:v>
                </c:pt>
                <c:pt idx="1665">
                  <c:v>470.0</c:v>
                </c:pt>
                <c:pt idx="1666">
                  <c:v>470.0</c:v>
                </c:pt>
                <c:pt idx="1667">
                  <c:v>471.0</c:v>
                </c:pt>
                <c:pt idx="1668">
                  <c:v>471.0</c:v>
                </c:pt>
                <c:pt idx="1669">
                  <c:v>472.0</c:v>
                </c:pt>
                <c:pt idx="1670">
                  <c:v>473.0</c:v>
                </c:pt>
                <c:pt idx="1671">
                  <c:v>474.0</c:v>
                </c:pt>
                <c:pt idx="1672">
                  <c:v>475.0</c:v>
                </c:pt>
                <c:pt idx="1673">
                  <c:v>476.0</c:v>
                </c:pt>
                <c:pt idx="1674">
                  <c:v>477.0</c:v>
                </c:pt>
                <c:pt idx="1675">
                  <c:v>477.0</c:v>
                </c:pt>
                <c:pt idx="1676">
                  <c:v>478.0</c:v>
                </c:pt>
                <c:pt idx="1677">
                  <c:v>479.0</c:v>
                </c:pt>
                <c:pt idx="1678">
                  <c:v>480.0</c:v>
                </c:pt>
                <c:pt idx="1679">
                  <c:v>481.0</c:v>
                </c:pt>
                <c:pt idx="1680">
                  <c:v>482.0</c:v>
                </c:pt>
                <c:pt idx="1681">
                  <c:v>483.0</c:v>
                </c:pt>
                <c:pt idx="1682">
                  <c:v>484.0</c:v>
                </c:pt>
                <c:pt idx="1683">
                  <c:v>485.0</c:v>
                </c:pt>
                <c:pt idx="1684">
                  <c:v>485.0</c:v>
                </c:pt>
                <c:pt idx="1685">
                  <c:v>486.0</c:v>
                </c:pt>
                <c:pt idx="1686">
                  <c:v>486.0</c:v>
                </c:pt>
                <c:pt idx="1687">
                  <c:v>487.0</c:v>
                </c:pt>
                <c:pt idx="1688">
                  <c:v>487.0</c:v>
                </c:pt>
                <c:pt idx="1689">
                  <c:v>487.0</c:v>
                </c:pt>
                <c:pt idx="1690">
                  <c:v>487.0</c:v>
                </c:pt>
                <c:pt idx="1691">
                  <c:v>488.0</c:v>
                </c:pt>
                <c:pt idx="1692">
                  <c:v>488.0</c:v>
                </c:pt>
                <c:pt idx="1693">
                  <c:v>488.0</c:v>
                </c:pt>
                <c:pt idx="1694">
                  <c:v>488.0</c:v>
                </c:pt>
                <c:pt idx="1695">
                  <c:v>488.0</c:v>
                </c:pt>
                <c:pt idx="1696">
                  <c:v>488.0</c:v>
                </c:pt>
                <c:pt idx="1697">
                  <c:v>488.0</c:v>
                </c:pt>
                <c:pt idx="1698">
                  <c:v>488.0</c:v>
                </c:pt>
                <c:pt idx="1699">
                  <c:v>488.0</c:v>
                </c:pt>
                <c:pt idx="1700">
                  <c:v>488.0</c:v>
                </c:pt>
                <c:pt idx="1701">
                  <c:v>488.0</c:v>
                </c:pt>
                <c:pt idx="1702">
                  <c:v>488.0</c:v>
                </c:pt>
                <c:pt idx="1703">
                  <c:v>488.0</c:v>
                </c:pt>
                <c:pt idx="1704">
                  <c:v>488.0</c:v>
                </c:pt>
                <c:pt idx="1705">
                  <c:v>488.0</c:v>
                </c:pt>
                <c:pt idx="1706">
                  <c:v>488.0</c:v>
                </c:pt>
                <c:pt idx="1707">
                  <c:v>488.0</c:v>
                </c:pt>
                <c:pt idx="1708">
                  <c:v>488.0</c:v>
                </c:pt>
                <c:pt idx="1709">
                  <c:v>488.0</c:v>
                </c:pt>
                <c:pt idx="1710">
                  <c:v>488.0</c:v>
                </c:pt>
                <c:pt idx="1711">
                  <c:v>488.0</c:v>
                </c:pt>
                <c:pt idx="1712">
                  <c:v>488.0</c:v>
                </c:pt>
                <c:pt idx="1713">
                  <c:v>488.0</c:v>
                </c:pt>
                <c:pt idx="1714">
                  <c:v>488.0</c:v>
                </c:pt>
                <c:pt idx="1715">
                  <c:v>488.0</c:v>
                </c:pt>
                <c:pt idx="1716">
                  <c:v>488.0</c:v>
                </c:pt>
                <c:pt idx="1717">
                  <c:v>488.0</c:v>
                </c:pt>
                <c:pt idx="1718">
                  <c:v>488.0</c:v>
                </c:pt>
                <c:pt idx="1719">
                  <c:v>488.0</c:v>
                </c:pt>
                <c:pt idx="1720">
                  <c:v>488.0</c:v>
                </c:pt>
                <c:pt idx="1721">
                  <c:v>488.0</c:v>
                </c:pt>
                <c:pt idx="1722">
                  <c:v>488.0</c:v>
                </c:pt>
                <c:pt idx="1723">
                  <c:v>488.0</c:v>
                </c:pt>
                <c:pt idx="1724">
                  <c:v>488.0</c:v>
                </c:pt>
                <c:pt idx="1725">
                  <c:v>488.0</c:v>
                </c:pt>
                <c:pt idx="1726">
                  <c:v>488.0</c:v>
                </c:pt>
                <c:pt idx="1727">
                  <c:v>488.0</c:v>
                </c:pt>
                <c:pt idx="1728">
                  <c:v>488.0</c:v>
                </c:pt>
                <c:pt idx="1729">
                  <c:v>488.0</c:v>
                </c:pt>
                <c:pt idx="1730">
                  <c:v>488.0</c:v>
                </c:pt>
                <c:pt idx="1731">
                  <c:v>488.0</c:v>
                </c:pt>
                <c:pt idx="1732">
                  <c:v>488.0</c:v>
                </c:pt>
                <c:pt idx="1733">
                  <c:v>488.0</c:v>
                </c:pt>
                <c:pt idx="1734">
                  <c:v>488.0</c:v>
                </c:pt>
                <c:pt idx="1735">
                  <c:v>489.0</c:v>
                </c:pt>
                <c:pt idx="1736">
                  <c:v>489.0</c:v>
                </c:pt>
                <c:pt idx="1737">
                  <c:v>489.0</c:v>
                </c:pt>
                <c:pt idx="1738">
                  <c:v>489.0</c:v>
                </c:pt>
                <c:pt idx="1739">
                  <c:v>490.0</c:v>
                </c:pt>
                <c:pt idx="1740">
                  <c:v>490.0</c:v>
                </c:pt>
                <c:pt idx="1741">
                  <c:v>490.0</c:v>
                </c:pt>
                <c:pt idx="1742">
                  <c:v>490.0</c:v>
                </c:pt>
                <c:pt idx="1743">
                  <c:v>490.0</c:v>
                </c:pt>
                <c:pt idx="1744">
                  <c:v>490.0</c:v>
                </c:pt>
                <c:pt idx="1745">
                  <c:v>490.0</c:v>
                </c:pt>
                <c:pt idx="1746">
                  <c:v>490.0</c:v>
                </c:pt>
                <c:pt idx="1747">
                  <c:v>490.0</c:v>
                </c:pt>
                <c:pt idx="1748">
                  <c:v>490.0</c:v>
                </c:pt>
                <c:pt idx="1749">
                  <c:v>490.0</c:v>
                </c:pt>
                <c:pt idx="1750">
                  <c:v>490.0</c:v>
                </c:pt>
                <c:pt idx="1751">
                  <c:v>490.0</c:v>
                </c:pt>
                <c:pt idx="1752">
                  <c:v>490.0</c:v>
                </c:pt>
                <c:pt idx="1753">
                  <c:v>490.0</c:v>
                </c:pt>
                <c:pt idx="1754">
                  <c:v>490.0</c:v>
                </c:pt>
                <c:pt idx="1755">
                  <c:v>490.0</c:v>
                </c:pt>
                <c:pt idx="1756">
                  <c:v>490.0</c:v>
                </c:pt>
                <c:pt idx="1757">
                  <c:v>491.0</c:v>
                </c:pt>
                <c:pt idx="1758">
                  <c:v>491.0</c:v>
                </c:pt>
                <c:pt idx="1759">
                  <c:v>492.0</c:v>
                </c:pt>
                <c:pt idx="1760">
                  <c:v>493.0</c:v>
                </c:pt>
                <c:pt idx="1761">
                  <c:v>493.0</c:v>
                </c:pt>
                <c:pt idx="1762">
                  <c:v>493.0</c:v>
                </c:pt>
                <c:pt idx="1763">
                  <c:v>493.0</c:v>
                </c:pt>
                <c:pt idx="1764">
                  <c:v>493.0</c:v>
                </c:pt>
                <c:pt idx="1765">
                  <c:v>493.0</c:v>
                </c:pt>
                <c:pt idx="1766">
                  <c:v>493.0</c:v>
                </c:pt>
                <c:pt idx="1767">
                  <c:v>493.0</c:v>
                </c:pt>
                <c:pt idx="1768">
                  <c:v>494.0</c:v>
                </c:pt>
                <c:pt idx="1769">
                  <c:v>494.0</c:v>
                </c:pt>
                <c:pt idx="1770">
                  <c:v>494.0</c:v>
                </c:pt>
                <c:pt idx="1771">
                  <c:v>494.0</c:v>
                </c:pt>
                <c:pt idx="1772">
                  <c:v>495.0</c:v>
                </c:pt>
                <c:pt idx="1773">
                  <c:v>495.0</c:v>
                </c:pt>
                <c:pt idx="1774">
                  <c:v>495.0</c:v>
                </c:pt>
                <c:pt idx="1775">
                  <c:v>496.0</c:v>
                </c:pt>
                <c:pt idx="1776">
                  <c:v>497.0</c:v>
                </c:pt>
                <c:pt idx="1777">
                  <c:v>498.0</c:v>
                </c:pt>
                <c:pt idx="1778">
                  <c:v>499.0</c:v>
                </c:pt>
                <c:pt idx="1779">
                  <c:v>500.0</c:v>
                </c:pt>
                <c:pt idx="1780">
                  <c:v>500.0</c:v>
                </c:pt>
                <c:pt idx="1781">
                  <c:v>500.0</c:v>
                </c:pt>
                <c:pt idx="1782">
                  <c:v>500.0</c:v>
                </c:pt>
                <c:pt idx="1783">
                  <c:v>501.0</c:v>
                </c:pt>
                <c:pt idx="1784">
                  <c:v>502.0</c:v>
                </c:pt>
                <c:pt idx="1785">
                  <c:v>503.0</c:v>
                </c:pt>
                <c:pt idx="1786">
                  <c:v>504.0</c:v>
                </c:pt>
                <c:pt idx="1787">
                  <c:v>504.0</c:v>
                </c:pt>
                <c:pt idx="1788">
                  <c:v>504.0</c:v>
                </c:pt>
                <c:pt idx="1789">
                  <c:v>504.0</c:v>
                </c:pt>
                <c:pt idx="1790">
                  <c:v>504.0</c:v>
                </c:pt>
                <c:pt idx="1791">
                  <c:v>504.0</c:v>
                </c:pt>
                <c:pt idx="1792">
                  <c:v>504.0</c:v>
                </c:pt>
                <c:pt idx="1793">
                  <c:v>504.0</c:v>
                </c:pt>
                <c:pt idx="1794">
                  <c:v>504.0</c:v>
                </c:pt>
                <c:pt idx="1795">
                  <c:v>505.0</c:v>
                </c:pt>
                <c:pt idx="1796">
                  <c:v>505.0</c:v>
                </c:pt>
                <c:pt idx="1797">
                  <c:v>505.0</c:v>
                </c:pt>
                <c:pt idx="1798">
                  <c:v>505.0</c:v>
                </c:pt>
                <c:pt idx="1799">
                  <c:v>505.0</c:v>
                </c:pt>
                <c:pt idx="1800">
                  <c:v>505.0</c:v>
                </c:pt>
                <c:pt idx="1801">
                  <c:v>505.0</c:v>
                </c:pt>
                <c:pt idx="1802">
                  <c:v>505.0</c:v>
                </c:pt>
                <c:pt idx="1803">
                  <c:v>505.0</c:v>
                </c:pt>
                <c:pt idx="1804">
                  <c:v>505.0</c:v>
                </c:pt>
                <c:pt idx="1805">
                  <c:v>505.0</c:v>
                </c:pt>
                <c:pt idx="1806">
                  <c:v>505.0</c:v>
                </c:pt>
                <c:pt idx="1807">
                  <c:v>505.0</c:v>
                </c:pt>
                <c:pt idx="1808">
                  <c:v>505.0</c:v>
                </c:pt>
                <c:pt idx="1809">
                  <c:v>505.0</c:v>
                </c:pt>
                <c:pt idx="1810">
                  <c:v>506.0</c:v>
                </c:pt>
                <c:pt idx="1811">
                  <c:v>506.0</c:v>
                </c:pt>
                <c:pt idx="1812">
                  <c:v>506.0</c:v>
                </c:pt>
                <c:pt idx="1813">
                  <c:v>506.0</c:v>
                </c:pt>
                <c:pt idx="1814">
                  <c:v>506.0</c:v>
                </c:pt>
                <c:pt idx="1815">
                  <c:v>506.0</c:v>
                </c:pt>
                <c:pt idx="1816">
                  <c:v>506.0</c:v>
                </c:pt>
                <c:pt idx="1817">
                  <c:v>506.0</c:v>
                </c:pt>
                <c:pt idx="1818">
                  <c:v>506.0</c:v>
                </c:pt>
                <c:pt idx="1819">
                  <c:v>506.0</c:v>
                </c:pt>
                <c:pt idx="1820">
                  <c:v>506.0</c:v>
                </c:pt>
                <c:pt idx="1821">
                  <c:v>506.0</c:v>
                </c:pt>
                <c:pt idx="1822">
                  <c:v>506.0</c:v>
                </c:pt>
                <c:pt idx="1823">
                  <c:v>506.0</c:v>
                </c:pt>
                <c:pt idx="1824">
                  <c:v>506.0</c:v>
                </c:pt>
                <c:pt idx="1825">
                  <c:v>506.0</c:v>
                </c:pt>
                <c:pt idx="1826">
                  <c:v>506.0</c:v>
                </c:pt>
                <c:pt idx="1827">
                  <c:v>506.0</c:v>
                </c:pt>
                <c:pt idx="1828">
                  <c:v>506.0</c:v>
                </c:pt>
                <c:pt idx="1829">
                  <c:v>506.0</c:v>
                </c:pt>
                <c:pt idx="1830">
                  <c:v>506.0</c:v>
                </c:pt>
                <c:pt idx="1831">
                  <c:v>506.0</c:v>
                </c:pt>
                <c:pt idx="1832">
                  <c:v>506.0</c:v>
                </c:pt>
                <c:pt idx="1833">
                  <c:v>506.0</c:v>
                </c:pt>
                <c:pt idx="1834">
                  <c:v>507.0</c:v>
                </c:pt>
                <c:pt idx="1835">
                  <c:v>507.0</c:v>
                </c:pt>
                <c:pt idx="1836">
                  <c:v>507.0</c:v>
                </c:pt>
                <c:pt idx="1837">
                  <c:v>507.0</c:v>
                </c:pt>
                <c:pt idx="1838">
                  <c:v>507.0</c:v>
                </c:pt>
                <c:pt idx="1839">
                  <c:v>507.0</c:v>
                </c:pt>
                <c:pt idx="1840">
                  <c:v>507.0</c:v>
                </c:pt>
                <c:pt idx="1841">
                  <c:v>507.0</c:v>
                </c:pt>
                <c:pt idx="1842">
                  <c:v>507.0</c:v>
                </c:pt>
                <c:pt idx="1843">
                  <c:v>507.0</c:v>
                </c:pt>
                <c:pt idx="1844">
                  <c:v>507.0</c:v>
                </c:pt>
                <c:pt idx="1845">
                  <c:v>507.0</c:v>
                </c:pt>
                <c:pt idx="1846">
                  <c:v>507.0</c:v>
                </c:pt>
                <c:pt idx="1847">
                  <c:v>507.0</c:v>
                </c:pt>
                <c:pt idx="1848">
                  <c:v>507.0</c:v>
                </c:pt>
                <c:pt idx="1849">
                  <c:v>507.0</c:v>
                </c:pt>
                <c:pt idx="1850">
                  <c:v>507.0</c:v>
                </c:pt>
                <c:pt idx="1851">
                  <c:v>507.0</c:v>
                </c:pt>
                <c:pt idx="1852">
                  <c:v>507.0</c:v>
                </c:pt>
                <c:pt idx="1853">
                  <c:v>507.0</c:v>
                </c:pt>
                <c:pt idx="1854">
                  <c:v>507.0</c:v>
                </c:pt>
                <c:pt idx="1855">
                  <c:v>507.0</c:v>
                </c:pt>
                <c:pt idx="1856">
                  <c:v>508.0</c:v>
                </c:pt>
                <c:pt idx="1857">
                  <c:v>509.0</c:v>
                </c:pt>
                <c:pt idx="1858">
                  <c:v>509.0</c:v>
                </c:pt>
                <c:pt idx="1859">
                  <c:v>509.0</c:v>
                </c:pt>
                <c:pt idx="1860">
                  <c:v>509.0</c:v>
                </c:pt>
                <c:pt idx="1861">
                  <c:v>509.0</c:v>
                </c:pt>
                <c:pt idx="1862">
                  <c:v>509.0</c:v>
                </c:pt>
                <c:pt idx="1863">
                  <c:v>510.0</c:v>
                </c:pt>
                <c:pt idx="1864">
                  <c:v>511.0</c:v>
                </c:pt>
                <c:pt idx="1865">
                  <c:v>511.0</c:v>
                </c:pt>
                <c:pt idx="1866">
                  <c:v>511.0</c:v>
                </c:pt>
                <c:pt idx="1867">
                  <c:v>511.0</c:v>
                </c:pt>
                <c:pt idx="1868">
                  <c:v>511.0</c:v>
                </c:pt>
                <c:pt idx="1869">
                  <c:v>511.0</c:v>
                </c:pt>
                <c:pt idx="1870">
                  <c:v>511.0</c:v>
                </c:pt>
                <c:pt idx="1871">
                  <c:v>511.0</c:v>
                </c:pt>
                <c:pt idx="1872">
                  <c:v>511.0</c:v>
                </c:pt>
                <c:pt idx="1873">
                  <c:v>511.0</c:v>
                </c:pt>
                <c:pt idx="1874">
                  <c:v>511.0</c:v>
                </c:pt>
                <c:pt idx="1875">
                  <c:v>511.0</c:v>
                </c:pt>
                <c:pt idx="1876">
                  <c:v>511.0</c:v>
                </c:pt>
                <c:pt idx="1877">
                  <c:v>511.0</c:v>
                </c:pt>
                <c:pt idx="1878">
                  <c:v>511.0</c:v>
                </c:pt>
                <c:pt idx="1879">
                  <c:v>511.0</c:v>
                </c:pt>
                <c:pt idx="1880">
                  <c:v>511.0</c:v>
                </c:pt>
                <c:pt idx="1881">
                  <c:v>511.0</c:v>
                </c:pt>
                <c:pt idx="1882">
                  <c:v>511.0</c:v>
                </c:pt>
                <c:pt idx="1883">
                  <c:v>511.0</c:v>
                </c:pt>
                <c:pt idx="1884">
                  <c:v>511.0</c:v>
                </c:pt>
                <c:pt idx="1885">
                  <c:v>512.0</c:v>
                </c:pt>
                <c:pt idx="1886">
                  <c:v>512.0</c:v>
                </c:pt>
                <c:pt idx="1887">
                  <c:v>512.0</c:v>
                </c:pt>
                <c:pt idx="1888">
                  <c:v>512.0</c:v>
                </c:pt>
                <c:pt idx="1889">
                  <c:v>512.0</c:v>
                </c:pt>
                <c:pt idx="1890">
                  <c:v>512.0</c:v>
                </c:pt>
                <c:pt idx="1891">
                  <c:v>512.0</c:v>
                </c:pt>
                <c:pt idx="1892">
                  <c:v>512.0</c:v>
                </c:pt>
                <c:pt idx="1893">
                  <c:v>512.0</c:v>
                </c:pt>
                <c:pt idx="1894">
                  <c:v>512.0</c:v>
                </c:pt>
                <c:pt idx="1895">
                  <c:v>512.0</c:v>
                </c:pt>
                <c:pt idx="1896">
                  <c:v>512.0</c:v>
                </c:pt>
                <c:pt idx="1897">
                  <c:v>512.0</c:v>
                </c:pt>
                <c:pt idx="1898">
                  <c:v>513.0</c:v>
                </c:pt>
                <c:pt idx="1899">
                  <c:v>513.0</c:v>
                </c:pt>
                <c:pt idx="1900">
                  <c:v>513.0</c:v>
                </c:pt>
                <c:pt idx="1901">
                  <c:v>513.0</c:v>
                </c:pt>
                <c:pt idx="1902">
                  <c:v>513.0</c:v>
                </c:pt>
                <c:pt idx="1903">
                  <c:v>513.0</c:v>
                </c:pt>
                <c:pt idx="1904">
                  <c:v>513.0</c:v>
                </c:pt>
                <c:pt idx="1905">
                  <c:v>513.0</c:v>
                </c:pt>
                <c:pt idx="1906">
                  <c:v>513.0</c:v>
                </c:pt>
                <c:pt idx="1907">
                  <c:v>513.0</c:v>
                </c:pt>
                <c:pt idx="1908">
                  <c:v>513.0</c:v>
                </c:pt>
                <c:pt idx="1909">
                  <c:v>513.0</c:v>
                </c:pt>
                <c:pt idx="1910">
                  <c:v>514.0</c:v>
                </c:pt>
                <c:pt idx="1911">
                  <c:v>514.0</c:v>
                </c:pt>
                <c:pt idx="1912">
                  <c:v>514.0</c:v>
                </c:pt>
                <c:pt idx="1913">
                  <c:v>514.0</c:v>
                </c:pt>
                <c:pt idx="1914">
                  <c:v>514.0</c:v>
                </c:pt>
                <c:pt idx="1915">
                  <c:v>515.0</c:v>
                </c:pt>
                <c:pt idx="1916">
                  <c:v>515.0</c:v>
                </c:pt>
                <c:pt idx="1917">
                  <c:v>515.0</c:v>
                </c:pt>
                <c:pt idx="1918">
                  <c:v>515.0</c:v>
                </c:pt>
                <c:pt idx="1919">
                  <c:v>515.0</c:v>
                </c:pt>
                <c:pt idx="1920">
                  <c:v>515.0</c:v>
                </c:pt>
                <c:pt idx="1921">
                  <c:v>516.0</c:v>
                </c:pt>
                <c:pt idx="1922">
                  <c:v>516.0</c:v>
                </c:pt>
                <c:pt idx="1923">
                  <c:v>516.0</c:v>
                </c:pt>
                <c:pt idx="1924">
                  <c:v>516.0</c:v>
                </c:pt>
                <c:pt idx="1925">
                  <c:v>516.0</c:v>
                </c:pt>
                <c:pt idx="1926">
                  <c:v>516.0</c:v>
                </c:pt>
                <c:pt idx="1927">
                  <c:v>516.0</c:v>
                </c:pt>
                <c:pt idx="1928">
                  <c:v>517.0</c:v>
                </c:pt>
                <c:pt idx="1929">
                  <c:v>517.0</c:v>
                </c:pt>
                <c:pt idx="1930">
                  <c:v>517.0</c:v>
                </c:pt>
                <c:pt idx="1931">
                  <c:v>517.0</c:v>
                </c:pt>
                <c:pt idx="1932">
                  <c:v>517.0</c:v>
                </c:pt>
                <c:pt idx="1933">
                  <c:v>517.0</c:v>
                </c:pt>
                <c:pt idx="1934">
                  <c:v>517.0</c:v>
                </c:pt>
                <c:pt idx="1935">
                  <c:v>517.0</c:v>
                </c:pt>
                <c:pt idx="1936">
                  <c:v>517.0</c:v>
                </c:pt>
                <c:pt idx="1937">
                  <c:v>517.0</c:v>
                </c:pt>
                <c:pt idx="1938">
                  <c:v>517.0</c:v>
                </c:pt>
                <c:pt idx="1939">
                  <c:v>517.0</c:v>
                </c:pt>
                <c:pt idx="1940">
                  <c:v>517.0</c:v>
                </c:pt>
                <c:pt idx="1941">
                  <c:v>517.0</c:v>
                </c:pt>
                <c:pt idx="1942">
                  <c:v>517.0</c:v>
                </c:pt>
                <c:pt idx="1943">
                  <c:v>517.0</c:v>
                </c:pt>
                <c:pt idx="1944">
                  <c:v>517.0</c:v>
                </c:pt>
                <c:pt idx="1945">
                  <c:v>517.0</c:v>
                </c:pt>
                <c:pt idx="1946">
                  <c:v>517.0</c:v>
                </c:pt>
                <c:pt idx="1947">
                  <c:v>517.0</c:v>
                </c:pt>
                <c:pt idx="1948">
                  <c:v>517.0</c:v>
                </c:pt>
                <c:pt idx="1949">
                  <c:v>517.0</c:v>
                </c:pt>
                <c:pt idx="1950">
                  <c:v>517.0</c:v>
                </c:pt>
                <c:pt idx="1951">
                  <c:v>517.0</c:v>
                </c:pt>
                <c:pt idx="1952">
                  <c:v>517.0</c:v>
                </c:pt>
                <c:pt idx="1953">
                  <c:v>517.0</c:v>
                </c:pt>
                <c:pt idx="1954">
                  <c:v>517.0</c:v>
                </c:pt>
                <c:pt idx="1955">
                  <c:v>518.0</c:v>
                </c:pt>
                <c:pt idx="1956">
                  <c:v>519.0</c:v>
                </c:pt>
                <c:pt idx="1957">
                  <c:v>519.0</c:v>
                </c:pt>
                <c:pt idx="1958">
                  <c:v>519.0</c:v>
                </c:pt>
                <c:pt idx="1959">
                  <c:v>519.0</c:v>
                </c:pt>
                <c:pt idx="1960">
                  <c:v>519.0</c:v>
                </c:pt>
                <c:pt idx="1961">
                  <c:v>519.0</c:v>
                </c:pt>
                <c:pt idx="1962">
                  <c:v>519.0</c:v>
                </c:pt>
                <c:pt idx="1963">
                  <c:v>520.0</c:v>
                </c:pt>
                <c:pt idx="1964">
                  <c:v>521.0</c:v>
                </c:pt>
                <c:pt idx="1965">
                  <c:v>521.0</c:v>
                </c:pt>
                <c:pt idx="1966">
                  <c:v>522.0</c:v>
                </c:pt>
                <c:pt idx="1967">
                  <c:v>523.0</c:v>
                </c:pt>
                <c:pt idx="1968">
                  <c:v>524.0</c:v>
                </c:pt>
                <c:pt idx="1969">
                  <c:v>525.0</c:v>
                </c:pt>
                <c:pt idx="1970">
                  <c:v>526.0</c:v>
                </c:pt>
                <c:pt idx="1971">
                  <c:v>527.0</c:v>
                </c:pt>
                <c:pt idx="1972">
                  <c:v>527.0</c:v>
                </c:pt>
                <c:pt idx="1973">
                  <c:v>528.0</c:v>
                </c:pt>
                <c:pt idx="1974">
                  <c:v>529.0</c:v>
                </c:pt>
                <c:pt idx="1975">
                  <c:v>529.0</c:v>
                </c:pt>
                <c:pt idx="1976">
                  <c:v>529.0</c:v>
                </c:pt>
                <c:pt idx="1977">
                  <c:v>530.0</c:v>
                </c:pt>
                <c:pt idx="1978">
                  <c:v>531.0</c:v>
                </c:pt>
                <c:pt idx="1979">
                  <c:v>532.0</c:v>
                </c:pt>
                <c:pt idx="1980">
                  <c:v>532.0</c:v>
                </c:pt>
                <c:pt idx="1981">
                  <c:v>532.0</c:v>
                </c:pt>
                <c:pt idx="1982">
                  <c:v>532.0</c:v>
                </c:pt>
                <c:pt idx="1983">
                  <c:v>533.0</c:v>
                </c:pt>
                <c:pt idx="1984">
                  <c:v>534.0</c:v>
                </c:pt>
                <c:pt idx="1985">
                  <c:v>535.0</c:v>
                </c:pt>
                <c:pt idx="1986">
                  <c:v>536.0</c:v>
                </c:pt>
                <c:pt idx="1987">
                  <c:v>537.0</c:v>
                </c:pt>
                <c:pt idx="1988">
                  <c:v>538.0</c:v>
                </c:pt>
                <c:pt idx="1989">
                  <c:v>539.0</c:v>
                </c:pt>
                <c:pt idx="1990">
                  <c:v>539.0</c:v>
                </c:pt>
                <c:pt idx="1991">
                  <c:v>539.0</c:v>
                </c:pt>
                <c:pt idx="1992">
                  <c:v>539.0</c:v>
                </c:pt>
                <c:pt idx="1993">
                  <c:v>539.0</c:v>
                </c:pt>
                <c:pt idx="1994">
                  <c:v>539.0</c:v>
                </c:pt>
                <c:pt idx="1995">
                  <c:v>540.0</c:v>
                </c:pt>
                <c:pt idx="1996">
                  <c:v>540.0</c:v>
                </c:pt>
                <c:pt idx="1997">
                  <c:v>540.0</c:v>
                </c:pt>
                <c:pt idx="1998">
                  <c:v>540.0</c:v>
                </c:pt>
                <c:pt idx="1999">
                  <c:v>540.0</c:v>
                </c:pt>
                <c:pt idx="2000">
                  <c:v>540.0</c:v>
                </c:pt>
                <c:pt idx="2001">
                  <c:v>540.0</c:v>
                </c:pt>
                <c:pt idx="2002">
                  <c:v>540.0</c:v>
                </c:pt>
                <c:pt idx="2003">
                  <c:v>540.0</c:v>
                </c:pt>
                <c:pt idx="2004">
                  <c:v>540.0</c:v>
                </c:pt>
                <c:pt idx="2005">
                  <c:v>540.0</c:v>
                </c:pt>
                <c:pt idx="2006">
                  <c:v>540.0</c:v>
                </c:pt>
                <c:pt idx="2007">
                  <c:v>540.0</c:v>
                </c:pt>
                <c:pt idx="2008">
                  <c:v>541.0</c:v>
                </c:pt>
                <c:pt idx="2009">
                  <c:v>541.0</c:v>
                </c:pt>
                <c:pt idx="2010">
                  <c:v>541.0</c:v>
                </c:pt>
                <c:pt idx="2011">
                  <c:v>541.0</c:v>
                </c:pt>
                <c:pt idx="2012">
                  <c:v>541.0</c:v>
                </c:pt>
                <c:pt idx="2013">
                  <c:v>541.0</c:v>
                </c:pt>
                <c:pt idx="2014">
                  <c:v>541.0</c:v>
                </c:pt>
                <c:pt idx="2015">
                  <c:v>542.0</c:v>
                </c:pt>
                <c:pt idx="2016">
                  <c:v>542.0</c:v>
                </c:pt>
                <c:pt idx="2017">
                  <c:v>542.0</c:v>
                </c:pt>
                <c:pt idx="2018">
                  <c:v>542.0</c:v>
                </c:pt>
                <c:pt idx="2019">
                  <c:v>542.0</c:v>
                </c:pt>
                <c:pt idx="2020">
                  <c:v>542.0</c:v>
                </c:pt>
                <c:pt idx="2021">
                  <c:v>542.0</c:v>
                </c:pt>
                <c:pt idx="2022">
                  <c:v>542.0</c:v>
                </c:pt>
                <c:pt idx="2023">
                  <c:v>542.0</c:v>
                </c:pt>
                <c:pt idx="2024">
                  <c:v>542.0</c:v>
                </c:pt>
                <c:pt idx="2025">
                  <c:v>542.0</c:v>
                </c:pt>
                <c:pt idx="2026">
                  <c:v>542.0</c:v>
                </c:pt>
                <c:pt idx="2027">
                  <c:v>542.0</c:v>
                </c:pt>
                <c:pt idx="2028">
                  <c:v>543.0</c:v>
                </c:pt>
                <c:pt idx="2029">
                  <c:v>543.0</c:v>
                </c:pt>
                <c:pt idx="2030">
                  <c:v>543.0</c:v>
                </c:pt>
                <c:pt idx="2031">
                  <c:v>543.0</c:v>
                </c:pt>
                <c:pt idx="2032">
                  <c:v>543.0</c:v>
                </c:pt>
                <c:pt idx="2033">
                  <c:v>543.0</c:v>
                </c:pt>
                <c:pt idx="2034">
                  <c:v>543.0</c:v>
                </c:pt>
                <c:pt idx="2035">
                  <c:v>543.0</c:v>
                </c:pt>
                <c:pt idx="2036">
                  <c:v>543.0</c:v>
                </c:pt>
                <c:pt idx="2037">
                  <c:v>543.0</c:v>
                </c:pt>
                <c:pt idx="2038">
                  <c:v>543.0</c:v>
                </c:pt>
                <c:pt idx="2039">
                  <c:v>543.0</c:v>
                </c:pt>
                <c:pt idx="2040">
                  <c:v>543.0</c:v>
                </c:pt>
                <c:pt idx="2041">
                  <c:v>544.0</c:v>
                </c:pt>
                <c:pt idx="2042">
                  <c:v>545.0</c:v>
                </c:pt>
                <c:pt idx="2043">
                  <c:v>546.0</c:v>
                </c:pt>
                <c:pt idx="2044">
                  <c:v>547.0</c:v>
                </c:pt>
                <c:pt idx="2045">
                  <c:v>548.0</c:v>
                </c:pt>
                <c:pt idx="2046">
                  <c:v>549.0</c:v>
                </c:pt>
                <c:pt idx="2047">
                  <c:v>550.0</c:v>
                </c:pt>
                <c:pt idx="2048">
                  <c:v>551.0</c:v>
                </c:pt>
                <c:pt idx="2049">
                  <c:v>552.0</c:v>
                </c:pt>
                <c:pt idx="2050">
                  <c:v>553.0</c:v>
                </c:pt>
                <c:pt idx="2051">
                  <c:v>554.0</c:v>
                </c:pt>
                <c:pt idx="2052">
                  <c:v>555.0</c:v>
                </c:pt>
                <c:pt idx="2053">
                  <c:v>556.0</c:v>
                </c:pt>
                <c:pt idx="2054">
                  <c:v>557.0</c:v>
                </c:pt>
                <c:pt idx="2055">
                  <c:v>558.0</c:v>
                </c:pt>
                <c:pt idx="2056">
                  <c:v>559.0</c:v>
                </c:pt>
                <c:pt idx="2057">
                  <c:v>559.0</c:v>
                </c:pt>
                <c:pt idx="2058">
                  <c:v>559.0</c:v>
                </c:pt>
                <c:pt idx="2059">
                  <c:v>559.0</c:v>
                </c:pt>
                <c:pt idx="2060">
                  <c:v>559.0</c:v>
                </c:pt>
                <c:pt idx="2061">
                  <c:v>559.0</c:v>
                </c:pt>
                <c:pt idx="2062">
                  <c:v>560.0</c:v>
                </c:pt>
                <c:pt idx="2063">
                  <c:v>560.0</c:v>
                </c:pt>
                <c:pt idx="2064">
                  <c:v>560.0</c:v>
                </c:pt>
                <c:pt idx="2065">
                  <c:v>560.0</c:v>
                </c:pt>
                <c:pt idx="2066">
                  <c:v>560.0</c:v>
                </c:pt>
                <c:pt idx="2067">
                  <c:v>560.0</c:v>
                </c:pt>
                <c:pt idx="2068">
                  <c:v>560.0</c:v>
                </c:pt>
                <c:pt idx="2069">
                  <c:v>560.0</c:v>
                </c:pt>
                <c:pt idx="2070">
                  <c:v>560.0</c:v>
                </c:pt>
                <c:pt idx="2071">
                  <c:v>560.0</c:v>
                </c:pt>
                <c:pt idx="2072">
                  <c:v>560.0</c:v>
                </c:pt>
                <c:pt idx="2073">
                  <c:v>560.0</c:v>
                </c:pt>
                <c:pt idx="2074">
                  <c:v>561.0</c:v>
                </c:pt>
                <c:pt idx="2075">
                  <c:v>561.0</c:v>
                </c:pt>
                <c:pt idx="2076">
                  <c:v>562.0</c:v>
                </c:pt>
                <c:pt idx="2077">
                  <c:v>562.0</c:v>
                </c:pt>
                <c:pt idx="2078">
                  <c:v>563.0</c:v>
                </c:pt>
                <c:pt idx="2079">
                  <c:v>564.0</c:v>
                </c:pt>
                <c:pt idx="2080">
                  <c:v>564.0</c:v>
                </c:pt>
                <c:pt idx="2081">
                  <c:v>564.0</c:v>
                </c:pt>
                <c:pt idx="2082">
                  <c:v>565.0</c:v>
                </c:pt>
                <c:pt idx="2083">
                  <c:v>566.0</c:v>
                </c:pt>
                <c:pt idx="2084">
                  <c:v>566.0</c:v>
                </c:pt>
                <c:pt idx="2085">
                  <c:v>566.0</c:v>
                </c:pt>
                <c:pt idx="2086">
                  <c:v>566.0</c:v>
                </c:pt>
                <c:pt idx="2087">
                  <c:v>566.0</c:v>
                </c:pt>
                <c:pt idx="2088">
                  <c:v>566.0</c:v>
                </c:pt>
                <c:pt idx="2089">
                  <c:v>566.0</c:v>
                </c:pt>
                <c:pt idx="2090">
                  <c:v>566.0</c:v>
                </c:pt>
                <c:pt idx="2091">
                  <c:v>566.0</c:v>
                </c:pt>
                <c:pt idx="2092">
                  <c:v>566.0</c:v>
                </c:pt>
                <c:pt idx="2093">
                  <c:v>566.0</c:v>
                </c:pt>
                <c:pt idx="2094">
                  <c:v>566.0</c:v>
                </c:pt>
                <c:pt idx="2095">
                  <c:v>566.0</c:v>
                </c:pt>
                <c:pt idx="2096">
                  <c:v>566.0</c:v>
                </c:pt>
                <c:pt idx="2097">
                  <c:v>566.0</c:v>
                </c:pt>
                <c:pt idx="2098">
                  <c:v>566.0</c:v>
                </c:pt>
                <c:pt idx="2099">
                  <c:v>567.0</c:v>
                </c:pt>
                <c:pt idx="2100">
                  <c:v>567.0</c:v>
                </c:pt>
                <c:pt idx="2101">
                  <c:v>567.0</c:v>
                </c:pt>
                <c:pt idx="2102">
                  <c:v>567.0</c:v>
                </c:pt>
                <c:pt idx="2103">
                  <c:v>567.0</c:v>
                </c:pt>
                <c:pt idx="2104">
                  <c:v>567.0</c:v>
                </c:pt>
                <c:pt idx="2105">
                  <c:v>567.0</c:v>
                </c:pt>
                <c:pt idx="2106">
                  <c:v>567.0</c:v>
                </c:pt>
                <c:pt idx="2107">
                  <c:v>567.0</c:v>
                </c:pt>
                <c:pt idx="2108">
                  <c:v>567.0</c:v>
                </c:pt>
                <c:pt idx="2109">
                  <c:v>567.0</c:v>
                </c:pt>
                <c:pt idx="2110">
                  <c:v>567.0</c:v>
                </c:pt>
                <c:pt idx="2111">
                  <c:v>567.0</c:v>
                </c:pt>
                <c:pt idx="2112">
                  <c:v>567.0</c:v>
                </c:pt>
                <c:pt idx="2113">
                  <c:v>567.0</c:v>
                </c:pt>
                <c:pt idx="2114">
                  <c:v>567.0</c:v>
                </c:pt>
                <c:pt idx="2115">
                  <c:v>567.0</c:v>
                </c:pt>
                <c:pt idx="2116">
                  <c:v>567.0</c:v>
                </c:pt>
                <c:pt idx="2117">
                  <c:v>567.0</c:v>
                </c:pt>
                <c:pt idx="2118">
                  <c:v>567.0</c:v>
                </c:pt>
                <c:pt idx="2119">
                  <c:v>567.0</c:v>
                </c:pt>
                <c:pt idx="2120">
                  <c:v>568.0</c:v>
                </c:pt>
                <c:pt idx="2121">
                  <c:v>568.0</c:v>
                </c:pt>
                <c:pt idx="2122">
                  <c:v>568.0</c:v>
                </c:pt>
                <c:pt idx="2123">
                  <c:v>569.0</c:v>
                </c:pt>
                <c:pt idx="2124">
                  <c:v>569.0</c:v>
                </c:pt>
                <c:pt idx="2125">
                  <c:v>569.0</c:v>
                </c:pt>
                <c:pt idx="2126">
                  <c:v>569.0</c:v>
                </c:pt>
                <c:pt idx="2127">
                  <c:v>570.0</c:v>
                </c:pt>
                <c:pt idx="2128">
                  <c:v>571.0</c:v>
                </c:pt>
                <c:pt idx="2129">
                  <c:v>571.0</c:v>
                </c:pt>
                <c:pt idx="2130">
                  <c:v>571.0</c:v>
                </c:pt>
                <c:pt idx="2131">
                  <c:v>571.0</c:v>
                </c:pt>
                <c:pt idx="2132">
                  <c:v>572.0</c:v>
                </c:pt>
                <c:pt idx="2133">
                  <c:v>572.0</c:v>
                </c:pt>
                <c:pt idx="2134">
                  <c:v>572.0</c:v>
                </c:pt>
                <c:pt idx="2135">
                  <c:v>572.0</c:v>
                </c:pt>
                <c:pt idx="2136">
                  <c:v>572.0</c:v>
                </c:pt>
                <c:pt idx="2137">
                  <c:v>572.0</c:v>
                </c:pt>
                <c:pt idx="2138">
                  <c:v>572.0</c:v>
                </c:pt>
                <c:pt idx="2139">
                  <c:v>572.0</c:v>
                </c:pt>
                <c:pt idx="2140">
                  <c:v>572.0</c:v>
                </c:pt>
                <c:pt idx="2141">
                  <c:v>572.0</c:v>
                </c:pt>
                <c:pt idx="2142">
                  <c:v>572.0</c:v>
                </c:pt>
                <c:pt idx="2143">
                  <c:v>572.0</c:v>
                </c:pt>
                <c:pt idx="2144">
                  <c:v>572.0</c:v>
                </c:pt>
                <c:pt idx="2145">
                  <c:v>572.0</c:v>
                </c:pt>
                <c:pt idx="2146">
                  <c:v>572.0</c:v>
                </c:pt>
                <c:pt idx="2147">
                  <c:v>572.0</c:v>
                </c:pt>
                <c:pt idx="2148">
                  <c:v>572.0</c:v>
                </c:pt>
                <c:pt idx="2149">
                  <c:v>572.0</c:v>
                </c:pt>
                <c:pt idx="2150">
                  <c:v>572.0</c:v>
                </c:pt>
                <c:pt idx="2151">
                  <c:v>572.0</c:v>
                </c:pt>
                <c:pt idx="2152">
                  <c:v>572.0</c:v>
                </c:pt>
                <c:pt idx="2153">
                  <c:v>572.0</c:v>
                </c:pt>
                <c:pt idx="2154">
                  <c:v>572.0</c:v>
                </c:pt>
                <c:pt idx="2155">
                  <c:v>572.0</c:v>
                </c:pt>
                <c:pt idx="2156">
                  <c:v>572.0</c:v>
                </c:pt>
                <c:pt idx="2157">
                  <c:v>573.0</c:v>
                </c:pt>
                <c:pt idx="2158">
                  <c:v>574.0</c:v>
                </c:pt>
                <c:pt idx="2159">
                  <c:v>574.0</c:v>
                </c:pt>
                <c:pt idx="2160">
                  <c:v>574.0</c:v>
                </c:pt>
                <c:pt idx="2161">
                  <c:v>574.0</c:v>
                </c:pt>
                <c:pt idx="2162">
                  <c:v>574.0</c:v>
                </c:pt>
                <c:pt idx="2163">
                  <c:v>574.0</c:v>
                </c:pt>
                <c:pt idx="2164">
                  <c:v>574.0</c:v>
                </c:pt>
                <c:pt idx="2165">
                  <c:v>575.0</c:v>
                </c:pt>
                <c:pt idx="2166">
                  <c:v>576.0</c:v>
                </c:pt>
                <c:pt idx="2167">
                  <c:v>577.0</c:v>
                </c:pt>
                <c:pt idx="2168">
                  <c:v>578.0</c:v>
                </c:pt>
                <c:pt idx="2169">
                  <c:v>579.0</c:v>
                </c:pt>
                <c:pt idx="2170">
                  <c:v>580.0</c:v>
                </c:pt>
                <c:pt idx="2171">
                  <c:v>581.0</c:v>
                </c:pt>
                <c:pt idx="2172">
                  <c:v>581.0</c:v>
                </c:pt>
                <c:pt idx="2173">
                  <c:v>582.0</c:v>
                </c:pt>
                <c:pt idx="2174">
                  <c:v>583.0</c:v>
                </c:pt>
                <c:pt idx="2175">
                  <c:v>584.0</c:v>
                </c:pt>
                <c:pt idx="2176">
                  <c:v>585.0</c:v>
                </c:pt>
                <c:pt idx="2177">
                  <c:v>586.0</c:v>
                </c:pt>
                <c:pt idx="2178">
                  <c:v>586.0</c:v>
                </c:pt>
                <c:pt idx="2179">
                  <c:v>586.0</c:v>
                </c:pt>
                <c:pt idx="2180">
                  <c:v>586.0</c:v>
                </c:pt>
                <c:pt idx="2181">
                  <c:v>586.0</c:v>
                </c:pt>
                <c:pt idx="2182">
                  <c:v>586.0</c:v>
                </c:pt>
                <c:pt idx="2183">
                  <c:v>586.0</c:v>
                </c:pt>
                <c:pt idx="2184">
                  <c:v>586.0</c:v>
                </c:pt>
                <c:pt idx="2185">
                  <c:v>586.0</c:v>
                </c:pt>
                <c:pt idx="2186">
                  <c:v>586.0</c:v>
                </c:pt>
                <c:pt idx="2187">
                  <c:v>586.0</c:v>
                </c:pt>
                <c:pt idx="2188">
                  <c:v>586.0</c:v>
                </c:pt>
                <c:pt idx="2189">
                  <c:v>586.0</c:v>
                </c:pt>
                <c:pt idx="2190">
                  <c:v>586.0</c:v>
                </c:pt>
                <c:pt idx="2191">
                  <c:v>586.0</c:v>
                </c:pt>
                <c:pt idx="2192">
                  <c:v>586.0</c:v>
                </c:pt>
                <c:pt idx="2193">
                  <c:v>586.0</c:v>
                </c:pt>
                <c:pt idx="2194">
                  <c:v>587.0</c:v>
                </c:pt>
                <c:pt idx="2195">
                  <c:v>587.0</c:v>
                </c:pt>
                <c:pt idx="2196">
                  <c:v>588.0</c:v>
                </c:pt>
                <c:pt idx="2197">
                  <c:v>588.0</c:v>
                </c:pt>
                <c:pt idx="2198">
                  <c:v>589.0</c:v>
                </c:pt>
                <c:pt idx="2199">
                  <c:v>590.0</c:v>
                </c:pt>
                <c:pt idx="2200">
                  <c:v>591.0</c:v>
                </c:pt>
                <c:pt idx="2201">
                  <c:v>591.0</c:v>
                </c:pt>
                <c:pt idx="2202">
                  <c:v>592.0</c:v>
                </c:pt>
                <c:pt idx="2203">
                  <c:v>592.0</c:v>
                </c:pt>
                <c:pt idx="2204">
                  <c:v>593.0</c:v>
                </c:pt>
                <c:pt idx="2205">
                  <c:v>593.0</c:v>
                </c:pt>
                <c:pt idx="2206">
                  <c:v>593.0</c:v>
                </c:pt>
                <c:pt idx="2207">
                  <c:v>593.0</c:v>
                </c:pt>
                <c:pt idx="2208">
                  <c:v>593.0</c:v>
                </c:pt>
                <c:pt idx="2209">
                  <c:v>593.0</c:v>
                </c:pt>
                <c:pt idx="2210">
                  <c:v>593.0</c:v>
                </c:pt>
                <c:pt idx="2211">
                  <c:v>593.0</c:v>
                </c:pt>
                <c:pt idx="2212">
                  <c:v>593.0</c:v>
                </c:pt>
                <c:pt idx="2213">
                  <c:v>593.0</c:v>
                </c:pt>
                <c:pt idx="2214">
                  <c:v>593.0</c:v>
                </c:pt>
                <c:pt idx="2215">
                  <c:v>594.0</c:v>
                </c:pt>
                <c:pt idx="2216">
                  <c:v>594.0</c:v>
                </c:pt>
                <c:pt idx="2217">
                  <c:v>594.0</c:v>
                </c:pt>
                <c:pt idx="2218">
                  <c:v>594.0</c:v>
                </c:pt>
                <c:pt idx="2219">
                  <c:v>594.0</c:v>
                </c:pt>
                <c:pt idx="2220">
                  <c:v>594.0</c:v>
                </c:pt>
                <c:pt idx="2221">
                  <c:v>594.0</c:v>
                </c:pt>
                <c:pt idx="2222">
                  <c:v>594.0</c:v>
                </c:pt>
                <c:pt idx="2223">
                  <c:v>594.0</c:v>
                </c:pt>
                <c:pt idx="2224">
                  <c:v>594.0</c:v>
                </c:pt>
                <c:pt idx="2225">
                  <c:v>594.0</c:v>
                </c:pt>
                <c:pt idx="2226">
                  <c:v>594.0</c:v>
                </c:pt>
                <c:pt idx="2227">
                  <c:v>594.0</c:v>
                </c:pt>
                <c:pt idx="2228">
                  <c:v>594.0</c:v>
                </c:pt>
                <c:pt idx="2229">
                  <c:v>594.0</c:v>
                </c:pt>
                <c:pt idx="2230">
                  <c:v>594.0</c:v>
                </c:pt>
                <c:pt idx="2231">
                  <c:v>594.0</c:v>
                </c:pt>
                <c:pt idx="2232">
                  <c:v>594.0</c:v>
                </c:pt>
                <c:pt idx="2233">
                  <c:v>595.0</c:v>
                </c:pt>
                <c:pt idx="2234">
                  <c:v>595.0</c:v>
                </c:pt>
                <c:pt idx="2235">
                  <c:v>595.0</c:v>
                </c:pt>
                <c:pt idx="2236">
                  <c:v>595.0</c:v>
                </c:pt>
                <c:pt idx="2237">
                  <c:v>595.0</c:v>
                </c:pt>
                <c:pt idx="2238">
                  <c:v>595.0</c:v>
                </c:pt>
                <c:pt idx="2239">
                  <c:v>595.0</c:v>
                </c:pt>
                <c:pt idx="2240">
                  <c:v>595.0</c:v>
                </c:pt>
                <c:pt idx="2241">
                  <c:v>595.0</c:v>
                </c:pt>
                <c:pt idx="2242">
                  <c:v>595.0</c:v>
                </c:pt>
                <c:pt idx="2243">
                  <c:v>595.0</c:v>
                </c:pt>
                <c:pt idx="2244">
                  <c:v>595.0</c:v>
                </c:pt>
                <c:pt idx="2245">
                  <c:v>595.0</c:v>
                </c:pt>
                <c:pt idx="2246">
                  <c:v>595.0</c:v>
                </c:pt>
                <c:pt idx="2247">
                  <c:v>595.0</c:v>
                </c:pt>
                <c:pt idx="2248">
                  <c:v>596.0</c:v>
                </c:pt>
                <c:pt idx="2249">
                  <c:v>596.0</c:v>
                </c:pt>
                <c:pt idx="2250">
                  <c:v>596.0</c:v>
                </c:pt>
                <c:pt idx="2251">
                  <c:v>596.0</c:v>
                </c:pt>
                <c:pt idx="2252">
                  <c:v>596.0</c:v>
                </c:pt>
                <c:pt idx="2253">
                  <c:v>596.0</c:v>
                </c:pt>
                <c:pt idx="2254">
                  <c:v>596.0</c:v>
                </c:pt>
                <c:pt idx="2255">
                  <c:v>596.0</c:v>
                </c:pt>
                <c:pt idx="2256">
                  <c:v>596.0</c:v>
                </c:pt>
                <c:pt idx="2257">
                  <c:v>596.0</c:v>
                </c:pt>
                <c:pt idx="2258">
                  <c:v>596.0</c:v>
                </c:pt>
                <c:pt idx="2259">
                  <c:v>596.0</c:v>
                </c:pt>
                <c:pt idx="2260">
                  <c:v>596.0</c:v>
                </c:pt>
                <c:pt idx="2261">
                  <c:v>596.0</c:v>
                </c:pt>
                <c:pt idx="2262">
                  <c:v>596.0</c:v>
                </c:pt>
                <c:pt idx="2263">
                  <c:v>597.0</c:v>
                </c:pt>
                <c:pt idx="2264">
                  <c:v>597.0</c:v>
                </c:pt>
                <c:pt idx="2265">
                  <c:v>597.0</c:v>
                </c:pt>
                <c:pt idx="2266">
                  <c:v>597.0</c:v>
                </c:pt>
                <c:pt idx="2267">
                  <c:v>597.0</c:v>
                </c:pt>
                <c:pt idx="2268">
                  <c:v>597.0</c:v>
                </c:pt>
                <c:pt idx="2269">
                  <c:v>597.0</c:v>
                </c:pt>
                <c:pt idx="2270">
                  <c:v>597.0</c:v>
                </c:pt>
                <c:pt idx="2271">
                  <c:v>597.0</c:v>
                </c:pt>
                <c:pt idx="2272">
                  <c:v>597.0</c:v>
                </c:pt>
                <c:pt idx="2273">
                  <c:v>597.0</c:v>
                </c:pt>
                <c:pt idx="2274">
                  <c:v>598.0</c:v>
                </c:pt>
                <c:pt idx="2275">
                  <c:v>598.0</c:v>
                </c:pt>
                <c:pt idx="2276">
                  <c:v>599.0</c:v>
                </c:pt>
                <c:pt idx="2277">
                  <c:v>600.0</c:v>
                </c:pt>
                <c:pt idx="2278">
                  <c:v>601.0</c:v>
                </c:pt>
                <c:pt idx="2279">
                  <c:v>602.0</c:v>
                </c:pt>
                <c:pt idx="2280">
                  <c:v>603.0</c:v>
                </c:pt>
                <c:pt idx="2281">
                  <c:v>603.0</c:v>
                </c:pt>
                <c:pt idx="2282">
                  <c:v>603.0</c:v>
                </c:pt>
                <c:pt idx="2283">
                  <c:v>603.0</c:v>
                </c:pt>
                <c:pt idx="2284">
                  <c:v>604.0</c:v>
                </c:pt>
                <c:pt idx="2285">
                  <c:v>604.0</c:v>
                </c:pt>
                <c:pt idx="2286">
                  <c:v>604.0</c:v>
                </c:pt>
                <c:pt idx="2287">
                  <c:v>604.0</c:v>
                </c:pt>
                <c:pt idx="2288">
                  <c:v>605.0</c:v>
                </c:pt>
                <c:pt idx="2289">
                  <c:v>605.0</c:v>
                </c:pt>
                <c:pt idx="2290">
                  <c:v>605.0</c:v>
                </c:pt>
                <c:pt idx="2291">
                  <c:v>605.0</c:v>
                </c:pt>
                <c:pt idx="2292">
                  <c:v>605.0</c:v>
                </c:pt>
                <c:pt idx="2293">
                  <c:v>605.0</c:v>
                </c:pt>
                <c:pt idx="2294">
                  <c:v>605.0</c:v>
                </c:pt>
                <c:pt idx="2295">
                  <c:v>605.0</c:v>
                </c:pt>
                <c:pt idx="2296">
                  <c:v>605.0</c:v>
                </c:pt>
                <c:pt idx="2297">
                  <c:v>605.0</c:v>
                </c:pt>
                <c:pt idx="2298">
                  <c:v>606.0</c:v>
                </c:pt>
                <c:pt idx="2299">
                  <c:v>606.0</c:v>
                </c:pt>
                <c:pt idx="2300">
                  <c:v>606.0</c:v>
                </c:pt>
                <c:pt idx="2301">
                  <c:v>606.0</c:v>
                </c:pt>
                <c:pt idx="2302">
                  <c:v>606.0</c:v>
                </c:pt>
                <c:pt idx="2303">
                  <c:v>606.0</c:v>
                </c:pt>
                <c:pt idx="2304">
                  <c:v>606.0</c:v>
                </c:pt>
                <c:pt idx="2305">
                  <c:v>606.0</c:v>
                </c:pt>
                <c:pt idx="2306">
                  <c:v>606.0</c:v>
                </c:pt>
                <c:pt idx="2307">
                  <c:v>607.0</c:v>
                </c:pt>
                <c:pt idx="2308">
                  <c:v>607.0</c:v>
                </c:pt>
                <c:pt idx="2309">
                  <c:v>607.0</c:v>
                </c:pt>
                <c:pt idx="2310">
                  <c:v>607.0</c:v>
                </c:pt>
                <c:pt idx="2311">
                  <c:v>608.0</c:v>
                </c:pt>
                <c:pt idx="2312">
                  <c:v>609.0</c:v>
                </c:pt>
                <c:pt idx="2313">
                  <c:v>610.0</c:v>
                </c:pt>
                <c:pt idx="2314">
                  <c:v>610.0</c:v>
                </c:pt>
                <c:pt idx="2315">
                  <c:v>610.0</c:v>
                </c:pt>
                <c:pt idx="2316">
                  <c:v>610.0</c:v>
                </c:pt>
                <c:pt idx="2317">
                  <c:v>610.0</c:v>
                </c:pt>
                <c:pt idx="2318">
                  <c:v>610.0</c:v>
                </c:pt>
                <c:pt idx="2319">
                  <c:v>611.0</c:v>
                </c:pt>
                <c:pt idx="2320">
                  <c:v>612.0</c:v>
                </c:pt>
                <c:pt idx="2321">
                  <c:v>613.0</c:v>
                </c:pt>
                <c:pt idx="2322">
                  <c:v>614.0</c:v>
                </c:pt>
                <c:pt idx="2323">
                  <c:v>614.0</c:v>
                </c:pt>
                <c:pt idx="2324">
                  <c:v>614.0</c:v>
                </c:pt>
                <c:pt idx="2325">
                  <c:v>614.0</c:v>
                </c:pt>
                <c:pt idx="2326">
                  <c:v>614.0</c:v>
                </c:pt>
                <c:pt idx="2327">
                  <c:v>614.0</c:v>
                </c:pt>
                <c:pt idx="2328">
                  <c:v>614.0</c:v>
                </c:pt>
                <c:pt idx="2329">
                  <c:v>614.0</c:v>
                </c:pt>
                <c:pt idx="2330">
                  <c:v>614.0</c:v>
                </c:pt>
                <c:pt idx="2331">
                  <c:v>614.0</c:v>
                </c:pt>
                <c:pt idx="2332">
                  <c:v>614.0</c:v>
                </c:pt>
                <c:pt idx="2333">
                  <c:v>614.0</c:v>
                </c:pt>
                <c:pt idx="2334">
                  <c:v>614.0</c:v>
                </c:pt>
                <c:pt idx="2335">
                  <c:v>614.0</c:v>
                </c:pt>
                <c:pt idx="2336">
                  <c:v>614.0</c:v>
                </c:pt>
                <c:pt idx="2337">
                  <c:v>614.0</c:v>
                </c:pt>
                <c:pt idx="2338">
                  <c:v>614.0</c:v>
                </c:pt>
                <c:pt idx="2339">
                  <c:v>614.0</c:v>
                </c:pt>
                <c:pt idx="2340">
                  <c:v>614.0</c:v>
                </c:pt>
                <c:pt idx="2341">
                  <c:v>614.0</c:v>
                </c:pt>
                <c:pt idx="2342">
                  <c:v>614.0</c:v>
                </c:pt>
                <c:pt idx="2343">
                  <c:v>614.0</c:v>
                </c:pt>
                <c:pt idx="2344">
                  <c:v>614.0</c:v>
                </c:pt>
                <c:pt idx="2345">
                  <c:v>614.0</c:v>
                </c:pt>
                <c:pt idx="2346">
                  <c:v>614.0</c:v>
                </c:pt>
                <c:pt idx="2347">
                  <c:v>614.0</c:v>
                </c:pt>
                <c:pt idx="2348">
                  <c:v>615.0</c:v>
                </c:pt>
                <c:pt idx="2349">
                  <c:v>616.0</c:v>
                </c:pt>
                <c:pt idx="2350">
                  <c:v>616.0</c:v>
                </c:pt>
                <c:pt idx="2351">
                  <c:v>616.0</c:v>
                </c:pt>
                <c:pt idx="2352">
                  <c:v>616.0</c:v>
                </c:pt>
                <c:pt idx="2353">
                  <c:v>616.0</c:v>
                </c:pt>
                <c:pt idx="2354">
                  <c:v>617.0</c:v>
                </c:pt>
                <c:pt idx="2355">
                  <c:v>617.0</c:v>
                </c:pt>
                <c:pt idx="2356">
                  <c:v>617.0</c:v>
                </c:pt>
                <c:pt idx="2357">
                  <c:v>617.0</c:v>
                </c:pt>
                <c:pt idx="2358">
                  <c:v>617.0</c:v>
                </c:pt>
                <c:pt idx="2359">
                  <c:v>617.0</c:v>
                </c:pt>
                <c:pt idx="2360">
                  <c:v>617.0</c:v>
                </c:pt>
                <c:pt idx="2361">
                  <c:v>617.0</c:v>
                </c:pt>
                <c:pt idx="2362">
                  <c:v>617.0</c:v>
                </c:pt>
                <c:pt idx="2363">
                  <c:v>618.0</c:v>
                </c:pt>
                <c:pt idx="2364">
                  <c:v>618.0</c:v>
                </c:pt>
                <c:pt idx="2365">
                  <c:v>618.0</c:v>
                </c:pt>
                <c:pt idx="2366">
                  <c:v>619.0</c:v>
                </c:pt>
                <c:pt idx="2367">
                  <c:v>619.0</c:v>
                </c:pt>
                <c:pt idx="2368">
                  <c:v>620.0</c:v>
                </c:pt>
                <c:pt idx="2369">
                  <c:v>620.0</c:v>
                </c:pt>
                <c:pt idx="2370">
                  <c:v>620.0</c:v>
                </c:pt>
                <c:pt idx="2371">
                  <c:v>620.0</c:v>
                </c:pt>
                <c:pt idx="2372">
                  <c:v>620.0</c:v>
                </c:pt>
                <c:pt idx="2373">
                  <c:v>620.0</c:v>
                </c:pt>
                <c:pt idx="2374">
                  <c:v>620.0</c:v>
                </c:pt>
                <c:pt idx="2375">
                  <c:v>620.0</c:v>
                </c:pt>
                <c:pt idx="2376">
                  <c:v>620.0</c:v>
                </c:pt>
                <c:pt idx="2377">
                  <c:v>620.0</c:v>
                </c:pt>
                <c:pt idx="2378">
                  <c:v>620.0</c:v>
                </c:pt>
                <c:pt idx="2379">
                  <c:v>620.0</c:v>
                </c:pt>
                <c:pt idx="2380">
                  <c:v>620.0</c:v>
                </c:pt>
                <c:pt idx="2381">
                  <c:v>620.0</c:v>
                </c:pt>
                <c:pt idx="2382">
                  <c:v>620.0</c:v>
                </c:pt>
                <c:pt idx="2383">
                  <c:v>620.0</c:v>
                </c:pt>
                <c:pt idx="2384">
                  <c:v>620.0</c:v>
                </c:pt>
                <c:pt idx="2385">
                  <c:v>620.0</c:v>
                </c:pt>
                <c:pt idx="2386">
                  <c:v>620.0</c:v>
                </c:pt>
                <c:pt idx="2387">
                  <c:v>620.0</c:v>
                </c:pt>
                <c:pt idx="2388">
                  <c:v>620.0</c:v>
                </c:pt>
                <c:pt idx="2389">
                  <c:v>620.0</c:v>
                </c:pt>
                <c:pt idx="2390">
                  <c:v>620.0</c:v>
                </c:pt>
                <c:pt idx="2391">
                  <c:v>620.0</c:v>
                </c:pt>
                <c:pt idx="2392">
                  <c:v>620.0</c:v>
                </c:pt>
                <c:pt idx="2393">
                  <c:v>620.0</c:v>
                </c:pt>
                <c:pt idx="2394">
                  <c:v>620.0</c:v>
                </c:pt>
                <c:pt idx="2395">
                  <c:v>620.0</c:v>
                </c:pt>
                <c:pt idx="2396">
                  <c:v>620.0</c:v>
                </c:pt>
                <c:pt idx="2397">
                  <c:v>620.0</c:v>
                </c:pt>
                <c:pt idx="2398">
                  <c:v>620.0</c:v>
                </c:pt>
                <c:pt idx="2399">
                  <c:v>620.0</c:v>
                </c:pt>
                <c:pt idx="2400">
                  <c:v>620.0</c:v>
                </c:pt>
                <c:pt idx="2401">
                  <c:v>620.0</c:v>
                </c:pt>
                <c:pt idx="2402">
                  <c:v>620.0</c:v>
                </c:pt>
                <c:pt idx="2403">
                  <c:v>620.0</c:v>
                </c:pt>
                <c:pt idx="2404">
                  <c:v>621.0</c:v>
                </c:pt>
                <c:pt idx="2405">
                  <c:v>621.0</c:v>
                </c:pt>
                <c:pt idx="2406">
                  <c:v>621.0</c:v>
                </c:pt>
                <c:pt idx="2407">
                  <c:v>622.0</c:v>
                </c:pt>
                <c:pt idx="2408">
                  <c:v>622.0</c:v>
                </c:pt>
                <c:pt idx="2409">
                  <c:v>622.0</c:v>
                </c:pt>
                <c:pt idx="2410">
                  <c:v>622.0</c:v>
                </c:pt>
                <c:pt idx="2411">
                  <c:v>622.0</c:v>
                </c:pt>
                <c:pt idx="2412">
                  <c:v>623.0</c:v>
                </c:pt>
                <c:pt idx="2413">
                  <c:v>623.0</c:v>
                </c:pt>
                <c:pt idx="2414">
                  <c:v>623.0</c:v>
                </c:pt>
                <c:pt idx="2415">
                  <c:v>623.0</c:v>
                </c:pt>
                <c:pt idx="2416">
                  <c:v>623.0</c:v>
                </c:pt>
                <c:pt idx="2417">
                  <c:v>623.0</c:v>
                </c:pt>
                <c:pt idx="2418">
                  <c:v>623.0</c:v>
                </c:pt>
                <c:pt idx="2419">
                  <c:v>623.0</c:v>
                </c:pt>
                <c:pt idx="2420">
                  <c:v>623.0</c:v>
                </c:pt>
                <c:pt idx="2421">
                  <c:v>623.0</c:v>
                </c:pt>
                <c:pt idx="2422">
                  <c:v>623.0</c:v>
                </c:pt>
                <c:pt idx="2423">
                  <c:v>623.0</c:v>
                </c:pt>
                <c:pt idx="2424">
                  <c:v>623.0</c:v>
                </c:pt>
                <c:pt idx="2425">
                  <c:v>623.0</c:v>
                </c:pt>
                <c:pt idx="2426">
                  <c:v>623.0</c:v>
                </c:pt>
                <c:pt idx="2427">
                  <c:v>623.0</c:v>
                </c:pt>
                <c:pt idx="2428">
                  <c:v>623.0</c:v>
                </c:pt>
                <c:pt idx="2429">
                  <c:v>623.0</c:v>
                </c:pt>
                <c:pt idx="2430">
                  <c:v>623.0</c:v>
                </c:pt>
                <c:pt idx="2431">
                  <c:v>623.0</c:v>
                </c:pt>
                <c:pt idx="2432">
                  <c:v>623.0</c:v>
                </c:pt>
                <c:pt idx="2433">
                  <c:v>623.0</c:v>
                </c:pt>
                <c:pt idx="2434">
                  <c:v>623.0</c:v>
                </c:pt>
                <c:pt idx="2435">
                  <c:v>623.0</c:v>
                </c:pt>
                <c:pt idx="2436">
                  <c:v>623.0</c:v>
                </c:pt>
                <c:pt idx="2437">
                  <c:v>623.0</c:v>
                </c:pt>
                <c:pt idx="2438">
                  <c:v>623.0</c:v>
                </c:pt>
                <c:pt idx="2439">
                  <c:v>623.0</c:v>
                </c:pt>
                <c:pt idx="2440">
                  <c:v>624.0</c:v>
                </c:pt>
                <c:pt idx="2441">
                  <c:v>624.0</c:v>
                </c:pt>
                <c:pt idx="2442">
                  <c:v>624.0</c:v>
                </c:pt>
                <c:pt idx="2443">
                  <c:v>624.0</c:v>
                </c:pt>
                <c:pt idx="2444">
                  <c:v>624.0</c:v>
                </c:pt>
                <c:pt idx="2445">
                  <c:v>624.0</c:v>
                </c:pt>
                <c:pt idx="2446">
                  <c:v>624.0</c:v>
                </c:pt>
                <c:pt idx="2447">
                  <c:v>624.0</c:v>
                </c:pt>
                <c:pt idx="2448">
                  <c:v>624.0</c:v>
                </c:pt>
                <c:pt idx="2449">
                  <c:v>625.0</c:v>
                </c:pt>
                <c:pt idx="2450">
                  <c:v>626.0</c:v>
                </c:pt>
                <c:pt idx="2451">
                  <c:v>626.0</c:v>
                </c:pt>
                <c:pt idx="2452">
                  <c:v>626.0</c:v>
                </c:pt>
                <c:pt idx="2453">
                  <c:v>626.0</c:v>
                </c:pt>
                <c:pt idx="2454">
                  <c:v>626.0</c:v>
                </c:pt>
                <c:pt idx="2455">
                  <c:v>626.0</c:v>
                </c:pt>
                <c:pt idx="2456">
                  <c:v>626.0</c:v>
                </c:pt>
                <c:pt idx="2457">
                  <c:v>627.0</c:v>
                </c:pt>
                <c:pt idx="2458">
                  <c:v>628.0</c:v>
                </c:pt>
                <c:pt idx="2459">
                  <c:v>628.0</c:v>
                </c:pt>
                <c:pt idx="2460">
                  <c:v>628.0</c:v>
                </c:pt>
                <c:pt idx="2461">
                  <c:v>628.0</c:v>
                </c:pt>
                <c:pt idx="2462">
                  <c:v>628.0</c:v>
                </c:pt>
                <c:pt idx="2463">
                  <c:v>628.0</c:v>
                </c:pt>
                <c:pt idx="2464">
                  <c:v>628.0</c:v>
                </c:pt>
                <c:pt idx="2465">
                  <c:v>629.0</c:v>
                </c:pt>
                <c:pt idx="2466">
                  <c:v>629.0</c:v>
                </c:pt>
                <c:pt idx="2467">
                  <c:v>629.0</c:v>
                </c:pt>
                <c:pt idx="2468">
                  <c:v>630.0</c:v>
                </c:pt>
                <c:pt idx="2469">
                  <c:v>630.0</c:v>
                </c:pt>
                <c:pt idx="2470">
                  <c:v>631.0</c:v>
                </c:pt>
                <c:pt idx="2471">
                  <c:v>632.0</c:v>
                </c:pt>
                <c:pt idx="2472">
                  <c:v>632.0</c:v>
                </c:pt>
                <c:pt idx="2473">
                  <c:v>633.0</c:v>
                </c:pt>
                <c:pt idx="2474">
                  <c:v>634.0</c:v>
                </c:pt>
                <c:pt idx="2475">
                  <c:v>635.0</c:v>
                </c:pt>
                <c:pt idx="2476">
                  <c:v>636.0</c:v>
                </c:pt>
                <c:pt idx="2477">
                  <c:v>637.0</c:v>
                </c:pt>
                <c:pt idx="2478">
                  <c:v>638.0</c:v>
                </c:pt>
                <c:pt idx="2479">
                  <c:v>639.0</c:v>
                </c:pt>
                <c:pt idx="2480">
                  <c:v>639.0</c:v>
                </c:pt>
                <c:pt idx="2481">
                  <c:v>639.0</c:v>
                </c:pt>
                <c:pt idx="2482">
                  <c:v>640.0</c:v>
                </c:pt>
                <c:pt idx="2483">
                  <c:v>641.0</c:v>
                </c:pt>
                <c:pt idx="2484">
                  <c:v>641.0</c:v>
                </c:pt>
                <c:pt idx="2485">
                  <c:v>642.0</c:v>
                </c:pt>
                <c:pt idx="2486">
                  <c:v>643.0</c:v>
                </c:pt>
                <c:pt idx="2487">
                  <c:v>643.0</c:v>
                </c:pt>
                <c:pt idx="2488">
                  <c:v>643.0</c:v>
                </c:pt>
                <c:pt idx="2489">
                  <c:v>644.0</c:v>
                </c:pt>
                <c:pt idx="2490">
                  <c:v>645.0</c:v>
                </c:pt>
                <c:pt idx="2491">
                  <c:v>646.0</c:v>
                </c:pt>
                <c:pt idx="2492">
                  <c:v>647.0</c:v>
                </c:pt>
                <c:pt idx="2493">
                  <c:v>647.0</c:v>
                </c:pt>
                <c:pt idx="2494">
                  <c:v>648.0</c:v>
                </c:pt>
                <c:pt idx="2495">
                  <c:v>649.0</c:v>
                </c:pt>
                <c:pt idx="2496">
                  <c:v>649.0</c:v>
                </c:pt>
                <c:pt idx="2497">
                  <c:v>649.0</c:v>
                </c:pt>
                <c:pt idx="2498">
                  <c:v>650.0</c:v>
                </c:pt>
                <c:pt idx="2499">
                  <c:v>650.0</c:v>
                </c:pt>
                <c:pt idx="2500">
                  <c:v>650.0</c:v>
                </c:pt>
                <c:pt idx="2501">
                  <c:v>650.0</c:v>
                </c:pt>
                <c:pt idx="2502">
                  <c:v>650.0</c:v>
                </c:pt>
                <c:pt idx="2503">
                  <c:v>650.0</c:v>
                </c:pt>
                <c:pt idx="2504">
                  <c:v>650.0</c:v>
                </c:pt>
                <c:pt idx="2505">
                  <c:v>650.0</c:v>
                </c:pt>
                <c:pt idx="2506">
                  <c:v>650.0</c:v>
                </c:pt>
                <c:pt idx="2507">
                  <c:v>650.0</c:v>
                </c:pt>
                <c:pt idx="2508">
                  <c:v>650.0</c:v>
                </c:pt>
                <c:pt idx="2509">
                  <c:v>650.0</c:v>
                </c:pt>
                <c:pt idx="2510">
                  <c:v>650.0</c:v>
                </c:pt>
                <c:pt idx="2511">
                  <c:v>650.0</c:v>
                </c:pt>
                <c:pt idx="2512">
                  <c:v>650.0</c:v>
                </c:pt>
                <c:pt idx="2513">
                  <c:v>650.0</c:v>
                </c:pt>
                <c:pt idx="2514">
                  <c:v>650.0</c:v>
                </c:pt>
                <c:pt idx="2515">
                  <c:v>650.0</c:v>
                </c:pt>
                <c:pt idx="2516">
                  <c:v>650.0</c:v>
                </c:pt>
                <c:pt idx="2517">
                  <c:v>650.0</c:v>
                </c:pt>
                <c:pt idx="2518">
                  <c:v>650.0</c:v>
                </c:pt>
                <c:pt idx="2519">
                  <c:v>650.0</c:v>
                </c:pt>
                <c:pt idx="2520">
                  <c:v>650.0</c:v>
                </c:pt>
                <c:pt idx="2521">
                  <c:v>650.0</c:v>
                </c:pt>
                <c:pt idx="2522">
                  <c:v>650.0</c:v>
                </c:pt>
                <c:pt idx="2523">
                  <c:v>650.0</c:v>
                </c:pt>
                <c:pt idx="2524">
                  <c:v>650.0</c:v>
                </c:pt>
                <c:pt idx="2525">
                  <c:v>650.0</c:v>
                </c:pt>
                <c:pt idx="2526">
                  <c:v>650.0</c:v>
                </c:pt>
                <c:pt idx="2527">
                  <c:v>650.0</c:v>
                </c:pt>
                <c:pt idx="2528">
                  <c:v>651.0</c:v>
                </c:pt>
                <c:pt idx="2529">
                  <c:v>651.0</c:v>
                </c:pt>
                <c:pt idx="2530">
                  <c:v>651.0</c:v>
                </c:pt>
                <c:pt idx="2531">
                  <c:v>651.0</c:v>
                </c:pt>
                <c:pt idx="2532">
                  <c:v>652.0</c:v>
                </c:pt>
                <c:pt idx="2533">
                  <c:v>652.0</c:v>
                </c:pt>
                <c:pt idx="2534">
                  <c:v>652.0</c:v>
                </c:pt>
                <c:pt idx="2535">
                  <c:v>652.0</c:v>
                </c:pt>
                <c:pt idx="2536">
                  <c:v>652.0</c:v>
                </c:pt>
                <c:pt idx="2537">
                  <c:v>652.0</c:v>
                </c:pt>
                <c:pt idx="2538">
                  <c:v>653.0</c:v>
                </c:pt>
                <c:pt idx="2539">
                  <c:v>653.0</c:v>
                </c:pt>
                <c:pt idx="2540">
                  <c:v>653.0</c:v>
                </c:pt>
                <c:pt idx="2541">
                  <c:v>653.0</c:v>
                </c:pt>
                <c:pt idx="2542">
                  <c:v>653.0</c:v>
                </c:pt>
                <c:pt idx="2543">
                  <c:v>653.0</c:v>
                </c:pt>
                <c:pt idx="2544">
                  <c:v>653.0</c:v>
                </c:pt>
                <c:pt idx="2545">
                  <c:v>653.0</c:v>
                </c:pt>
                <c:pt idx="2546">
                  <c:v>654.0</c:v>
                </c:pt>
                <c:pt idx="2547">
                  <c:v>655.0</c:v>
                </c:pt>
                <c:pt idx="2548">
                  <c:v>655.0</c:v>
                </c:pt>
                <c:pt idx="2549">
                  <c:v>655.0</c:v>
                </c:pt>
                <c:pt idx="2550">
                  <c:v>655.0</c:v>
                </c:pt>
                <c:pt idx="2551">
                  <c:v>655.0</c:v>
                </c:pt>
                <c:pt idx="2552">
                  <c:v>655.0</c:v>
                </c:pt>
                <c:pt idx="2553">
                  <c:v>656.0</c:v>
                </c:pt>
                <c:pt idx="2554">
                  <c:v>656.0</c:v>
                </c:pt>
                <c:pt idx="2555">
                  <c:v>656.0</c:v>
                </c:pt>
                <c:pt idx="2556">
                  <c:v>657.0</c:v>
                </c:pt>
                <c:pt idx="2557">
                  <c:v>658.0</c:v>
                </c:pt>
                <c:pt idx="2558">
                  <c:v>659.0</c:v>
                </c:pt>
                <c:pt idx="2559">
                  <c:v>660.0</c:v>
                </c:pt>
                <c:pt idx="2560">
                  <c:v>661.0</c:v>
                </c:pt>
                <c:pt idx="2561">
                  <c:v>662.0</c:v>
                </c:pt>
                <c:pt idx="2562">
                  <c:v>663.0</c:v>
                </c:pt>
                <c:pt idx="2563">
                  <c:v>664.0</c:v>
                </c:pt>
                <c:pt idx="2564">
                  <c:v>665.0</c:v>
                </c:pt>
                <c:pt idx="2565">
                  <c:v>666.0</c:v>
                </c:pt>
                <c:pt idx="2566">
                  <c:v>666.0</c:v>
                </c:pt>
                <c:pt idx="2567">
                  <c:v>667.0</c:v>
                </c:pt>
                <c:pt idx="2568">
                  <c:v>668.0</c:v>
                </c:pt>
                <c:pt idx="2569">
                  <c:v>669.0</c:v>
                </c:pt>
                <c:pt idx="2570">
                  <c:v>669.0</c:v>
                </c:pt>
                <c:pt idx="2571">
                  <c:v>669.0</c:v>
                </c:pt>
                <c:pt idx="2572">
                  <c:v>670.0</c:v>
                </c:pt>
                <c:pt idx="2573">
                  <c:v>670.0</c:v>
                </c:pt>
                <c:pt idx="2574">
                  <c:v>671.0</c:v>
                </c:pt>
                <c:pt idx="2575">
                  <c:v>671.0</c:v>
                </c:pt>
                <c:pt idx="2576">
                  <c:v>671.0</c:v>
                </c:pt>
                <c:pt idx="2577">
                  <c:v>671.0</c:v>
                </c:pt>
                <c:pt idx="2578">
                  <c:v>671.0</c:v>
                </c:pt>
                <c:pt idx="2579">
                  <c:v>671.0</c:v>
                </c:pt>
                <c:pt idx="2580">
                  <c:v>671.0</c:v>
                </c:pt>
                <c:pt idx="2581">
                  <c:v>671.0</c:v>
                </c:pt>
                <c:pt idx="2582">
                  <c:v>671.0</c:v>
                </c:pt>
                <c:pt idx="2583">
                  <c:v>671.0</c:v>
                </c:pt>
                <c:pt idx="2584">
                  <c:v>671.0</c:v>
                </c:pt>
                <c:pt idx="2585">
                  <c:v>671.0</c:v>
                </c:pt>
                <c:pt idx="2586">
                  <c:v>671.0</c:v>
                </c:pt>
                <c:pt idx="2587">
                  <c:v>671.0</c:v>
                </c:pt>
                <c:pt idx="2588">
                  <c:v>672.0</c:v>
                </c:pt>
                <c:pt idx="2589">
                  <c:v>672.0</c:v>
                </c:pt>
                <c:pt idx="2590">
                  <c:v>672.0</c:v>
                </c:pt>
                <c:pt idx="2591">
                  <c:v>673.0</c:v>
                </c:pt>
                <c:pt idx="2592">
                  <c:v>674.0</c:v>
                </c:pt>
                <c:pt idx="2593">
                  <c:v>675.0</c:v>
                </c:pt>
                <c:pt idx="2594">
                  <c:v>676.0</c:v>
                </c:pt>
                <c:pt idx="2595">
                  <c:v>676.0</c:v>
                </c:pt>
                <c:pt idx="2596">
                  <c:v>677.0</c:v>
                </c:pt>
                <c:pt idx="2597">
                  <c:v>677.0</c:v>
                </c:pt>
                <c:pt idx="2598">
                  <c:v>677.0</c:v>
                </c:pt>
                <c:pt idx="2599">
                  <c:v>677.0</c:v>
                </c:pt>
                <c:pt idx="2600">
                  <c:v>677.0</c:v>
                </c:pt>
                <c:pt idx="2601">
                  <c:v>677.0</c:v>
                </c:pt>
                <c:pt idx="2602">
                  <c:v>677.0</c:v>
                </c:pt>
                <c:pt idx="2603">
                  <c:v>677.0</c:v>
                </c:pt>
                <c:pt idx="2604">
                  <c:v>678.0</c:v>
                </c:pt>
                <c:pt idx="2605">
                  <c:v>679.0</c:v>
                </c:pt>
                <c:pt idx="2606">
                  <c:v>679.0</c:v>
                </c:pt>
                <c:pt idx="2607">
                  <c:v>679.0</c:v>
                </c:pt>
                <c:pt idx="2608">
                  <c:v>679.0</c:v>
                </c:pt>
                <c:pt idx="2609">
                  <c:v>679.0</c:v>
                </c:pt>
                <c:pt idx="2610">
                  <c:v>680.0</c:v>
                </c:pt>
                <c:pt idx="2611">
                  <c:v>680.0</c:v>
                </c:pt>
                <c:pt idx="2612">
                  <c:v>680.0</c:v>
                </c:pt>
                <c:pt idx="2613">
                  <c:v>681.0</c:v>
                </c:pt>
                <c:pt idx="2614">
                  <c:v>682.0</c:v>
                </c:pt>
                <c:pt idx="2615">
                  <c:v>682.0</c:v>
                </c:pt>
                <c:pt idx="2616">
                  <c:v>682.0</c:v>
                </c:pt>
                <c:pt idx="2617">
                  <c:v>682.0</c:v>
                </c:pt>
                <c:pt idx="2618">
                  <c:v>682.0</c:v>
                </c:pt>
                <c:pt idx="2619">
                  <c:v>682.0</c:v>
                </c:pt>
                <c:pt idx="2620">
                  <c:v>682.0</c:v>
                </c:pt>
                <c:pt idx="2621">
                  <c:v>682.0</c:v>
                </c:pt>
                <c:pt idx="2622">
                  <c:v>682.0</c:v>
                </c:pt>
                <c:pt idx="2623">
                  <c:v>683.0</c:v>
                </c:pt>
                <c:pt idx="2624">
                  <c:v>683.0</c:v>
                </c:pt>
                <c:pt idx="2625">
                  <c:v>683.0</c:v>
                </c:pt>
                <c:pt idx="2626">
                  <c:v>683.0</c:v>
                </c:pt>
                <c:pt idx="2627">
                  <c:v>683.0</c:v>
                </c:pt>
                <c:pt idx="2628">
                  <c:v>683.0</c:v>
                </c:pt>
                <c:pt idx="2629">
                  <c:v>683.0</c:v>
                </c:pt>
                <c:pt idx="2630">
                  <c:v>683.0</c:v>
                </c:pt>
                <c:pt idx="2631">
                  <c:v>683.0</c:v>
                </c:pt>
                <c:pt idx="2632">
                  <c:v>683.0</c:v>
                </c:pt>
                <c:pt idx="2633">
                  <c:v>683.0</c:v>
                </c:pt>
                <c:pt idx="2634">
                  <c:v>683.0</c:v>
                </c:pt>
                <c:pt idx="2635">
                  <c:v>684.0</c:v>
                </c:pt>
                <c:pt idx="2636">
                  <c:v>685.0</c:v>
                </c:pt>
                <c:pt idx="2637">
                  <c:v>686.0</c:v>
                </c:pt>
                <c:pt idx="2638">
                  <c:v>686.0</c:v>
                </c:pt>
                <c:pt idx="2639">
                  <c:v>687.0</c:v>
                </c:pt>
                <c:pt idx="2640">
                  <c:v>687.0</c:v>
                </c:pt>
                <c:pt idx="2641">
                  <c:v>687.0</c:v>
                </c:pt>
                <c:pt idx="2642">
                  <c:v>687.0</c:v>
                </c:pt>
                <c:pt idx="2643">
                  <c:v>687.0</c:v>
                </c:pt>
                <c:pt idx="2644">
                  <c:v>687.0</c:v>
                </c:pt>
                <c:pt idx="2645">
                  <c:v>687.0</c:v>
                </c:pt>
                <c:pt idx="2646">
                  <c:v>687.0</c:v>
                </c:pt>
                <c:pt idx="2647">
                  <c:v>687.0</c:v>
                </c:pt>
                <c:pt idx="2648">
                  <c:v>687.0</c:v>
                </c:pt>
                <c:pt idx="2649">
                  <c:v>687.0</c:v>
                </c:pt>
                <c:pt idx="2650">
                  <c:v>688.0</c:v>
                </c:pt>
                <c:pt idx="2651">
                  <c:v>689.0</c:v>
                </c:pt>
                <c:pt idx="2652">
                  <c:v>690.0</c:v>
                </c:pt>
                <c:pt idx="2653">
                  <c:v>691.0</c:v>
                </c:pt>
                <c:pt idx="2654">
                  <c:v>692.0</c:v>
                </c:pt>
                <c:pt idx="2655">
                  <c:v>693.0</c:v>
                </c:pt>
                <c:pt idx="2656">
                  <c:v>694.0</c:v>
                </c:pt>
                <c:pt idx="2657">
                  <c:v>695.0</c:v>
                </c:pt>
                <c:pt idx="2658">
                  <c:v>696.0</c:v>
                </c:pt>
                <c:pt idx="2659">
                  <c:v>697.0</c:v>
                </c:pt>
                <c:pt idx="2660">
                  <c:v>698.0</c:v>
                </c:pt>
                <c:pt idx="2661">
                  <c:v>699.0</c:v>
                </c:pt>
                <c:pt idx="2662">
                  <c:v>700.0</c:v>
                </c:pt>
                <c:pt idx="2663">
                  <c:v>701.0</c:v>
                </c:pt>
                <c:pt idx="2664">
                  <c:v>702.0</c:v>
                </c:pt>
                <c:pt idx="2665">
                  <c:v>703.0</c:v>
                </c:pt>
                <c:pt idx="2666">
                  <c:v>704.0</c:v>
                </c:pt>
                <c:pt idx="2667">
                  <c:v>704.0</c:v>
                </c:pt>
                <c:pt idx="2668">
                  <c:v>704.0</c:v>
                </c:pt>
                <c:pt idx="2669">
                  <c:v>704.0</c:v>
                </c:pt>
                <c:pt idx="2670">
                  <c:v>704.0</c:v>
                </c:pt>
                <c:pt idx="2671">
                  <c:v>704.0</c:v>
                </c:pt>
                <c:pt idx="2672">
                  <c:v>704.0</c:v>
                </c:pt>
                <c:pt idx="2673">
                  <c:v>704.0</c:v>
                </c:pt>
                <c:pt idx="2674">
                  <c:v>704.0</c:v>
                </c:pt>
                <c:pt idx="2675">
                  <c:v>704.0</c:v>
                </c:pt>
                <c:pt idx="2676">
                  <c:v>704.0</c:v>
                </c:pt>
                <c:pt idx="2677">
                  <c:v>704.0</c:v>
                </c:pt>
                <c:pt idx="2678">
                  <c:v>704.0</c:v>
                </c:pt>
                <c:pt idx="2679">
                  <c:v>704.0</c:v>
                </c:pt>
                <c:pt idx="2680">
                  <c:v>704.0</c:v>
                </c:pt>
                <c:pt idx="2681">
                  <c:v>704.0</c:v>
                </c:pt>
                <c:pt idx="2682">
                  <c:v>704.0</c:v>
                </c:pt>
                <c:pt idx="2683">
                  <c:v>705.0</c:v>
                </c:pt>
                <c:pt idx="2684">
                  <c:v>706.0</c:v>
                </c:pt>
                <c:pt idx="2685">
                  <c:v>707.0</c:v>
                </c:pt>
                <c:pt idx="2686">
                  <c:v>707.0</c:v>
                </c:pt>
                <c:pt idx="2687">
                  <c:v>707.0</c:v>
                </c:pt>
                <c:pt idx="2688">
                  <c:v>708.0</c:v>
                </c:pt>
                <c:pt idx="2689">
                  <c:v>709.0</c:v>
                </c:pt>
                <c:pt idx="2690">
                  <c:v>710.0</c:v>
                </c:pt>
                <c:pt idx="2691">
                  <c:v>710.0</c:v>
                </c:pt>
                <c:pt idx="2692">
                  <c:v>710.0</c:v>
                </c:pt>
                <c:pt idx="2693">
                  <c:v>710.0</c:v>
                </c:pt>
                <c:pt idx="2694">
                  <c:v>710.0</c:v>
                </c:pt>
                <c:pt idx="2695">
                  <c:v>710.0</c:v>
                </c:pt>
                <c:pt idx="2696">
                  <c:v>710.0</c:v>
                </c:pt>
                <c:pt idx="2697">
                  <c:v>710.0</c:v>
                </c:pt>
                <c:pt idx="2698">
                  <c:v>710.0</c:v>
                </c:pt>
                <c:pt idx="2699">
                  <c:v>710.0</c:v>
                </c:pt>
                <c:pt idx="2700">
                  <c:v>711.0</c:v>
                </c:pt>
                <c:pt idx="2701">
                  <c:v>711.0</c:v>
                </c:pt>
                <c:pt idx="2702">
                  <c:v>711.0</c:v>
                </c:pt>
                <c:pt idx="2703">
                  <c:v>711.0</c:v>
                </c:pt>
                <c:pt idx="2704">
                  <c:v>711.0</c:v>
                </c:pt>
                <c:pt idx="2705">
                  <c:v>712.0</c:v>
                </c:pt>
                <c:pt idx="2706">
                  <c:v>712.0</c:v>
                </c:pt>
                <c:pt idx="2707">
                  <c:v>713.0</c:v>
                </c:pt>
                <c:pt idx="2708">
                  <c:v>713.0</c:v>
                </c:pt>
                <c:pt idx="2709">
                  <c:v>714.0</c:v>
                </c:pt>
                <c:pt idx="2710">
                  <c:v>714.0</c:v>
                </c:pt>
                <c:pt idx="2711">
                  <c:v>715.0</c:v>
                </c:pt>
                <c:pt idx="2712">
                  <c:v>715.0</c:v>
                </c:pt>
                <c:pt idx="2713">
                  <c:v>715.0</c:v>
                </c:pt>
                <c:pt idx="2714">
                  <c:v>715.0</c:v>
                </c:pt>
                <c:pt idx="2715">
                  <c:v>715.0</c:v>
                </c:pt>
                <c:pt idx="2716">
                  <c:v>715.0</c:v>
                </c:pt>
                <c:pt idx="2717">
                  <c:v>716.0</c:v>
                </c:pt>
                <c:pt idx="2718">
                  <c:v>716.0</c:v>
                </c:pt>
                <c:pt idx="2719">
                  <c:v>716.0</c:v>
                </c:pt>
                <c:pt idx="2720">
                  <c:v>717.0</c:v>
                </c:pt>
                <c:pt idx="2721">
                  <c:v>717.0</c:v>
                </c:pt>
                <c:pt idx="2722">
                  <c:v>717.0</c:v>
                </c:pt>
                <c:pt idx="2723">
                  <c:v>717.0</c:v>
                </c:pt>
                <c:pt idx="2724">
                  <c:v>717.0</c:v>
                </c:pt>
                <c:pt idx="2725">
                  <c:v>717.0</c:v>
                </c:pt>
                <c:pt idx="2726">
                  <c:v>718.0</c:v>
                </c:pt>
                <c:pt idx="2727">
                  <c:v>718.0</c:v>
                </c:pt>
                <c:pt idx="2728">
                  <c:v>718.0</c:v>
                </c:pt>
                <c:pt idx="2729">
                  <c:v>718.0</c:v>
                </c:pt>
                <c:pt idx="2730">
                  <c:v>718.0</c:v>
                </c:pt>
                <c:pt idx="2731">
                  <c:v>718.0</c:v>
                </c:pt>
                <c:pt idx="2732">
                  <c:v>718.0</c:v>
                </c:pt>
                <c:pt idx="2733">
                  <c:v>718.0</c:v>
                </c:pt>
                <c:pt idx="2734">
                  <c:v>718.0</c:v>
                </c:pt>
                <c:pt idx="2735">
                  <c:v>719.0</c:v>
                </c:pt>
                <c:pt idx="2736">
                  <c:v>720.0</c:v>
                </c:pt>
                <c:pt idx="2737">
                  <c:v>721.0</c:v>
                </c:pt>
                <c:pt idx="2738">
                  <c:v>722.0</c:v>
                </c:pt>
                <c:pt idx="2739">
                  <c:v>723.0</c:v>
                </c:pt>
                <c:pt idx="2740">
                  <c:v>723.0</c:v>
                </c:pt>
                <c:pt idx="2741">
                  <c:v>723.0</c:v>
                </c:pt>
                <c:pt idx="2742">
                  <c:v>723.0</c:v>
                </c:pt>
                <c:pt idx="2743">
                  <c:v>723.0</c:v>
                </c:pt>
                <c:pt idx="2744">
                  <c:v>723.0</c:v>
                </c:pt>
                <c:pt idx="2745">
                  <c:v>723.0</c:v>
                </c:pt>
                <c:pt idx="2746">
                  <c:v>723.0</c:v>
                </c:pt>
                <c:pt idx="2747">
                  <c:v>723.0</c:v>
                </c:pt>
                <c:pt idx="2748">
                  <c:v>723.0</c:v>
                </c:pt>
                <c:pt idx="2749">
                  <c:v>723.0</c:v>
                </c:pt>
                <c:pt idx="2750">
                  <c:v>723.0</c:v>
                </c:pt>
                <c:pt idx="2751">
                  <c:v>723.0</c:v>
                </c:pt>
                <c:pt idx="2752">
                  <c:v>723.0</c:v>
                </c:pt>
                <c:pt idx="2753">
                  <c:v>723.0</c:v>
                </c:pt>
                <c:pt idx="2754">
                  <c:v>723.0</c:v>
                </c:pt>
                <c:pt idx="2755">
                  <c:v>723.0</c:v>
                </c:pt>
                <c:pt idx="2756">
                  <c:v>723.0</c:v>
                </c:pt>
                <c:pt idx="2757">
                  <c:v>723.0</c:v>
                </c:pt>
                <c:pt idx="2758">
                  <c:v>724.0</c:v>
                </c:pt>
                <c:pt idx="2759">
                  <c:v>724.0</c:v>
                </c:pt>
                <c:pt idx="2760">
                  <c:v>724.0</c:v>
                </c:pt>
                <c:pt idx="2761">
                  <c:v>724.0</c:v>
                </c:pt>
                <c:pt idx="2762">
                  <c:v>724.0</c:v>
                </c:pt>
                <c:pt idx="2763">
                  <c:v>724.0</c:v>
                </c:pt>
                <c:pt idx="2764">
                  <c:v>724.0</c:v>
                </c:pt>
                <c:pt idx="2765">
                  <c:v>724.0</c:v>
                </c:pt>
                <c:pt idx="2766">
                  <c:v>725.0</c:v>
                </c:pt>
                <c:pt idx="2767">
                  <c:v>725.0</c:v>
                </c:pt>
                <c:pt idx="2768">
                  <c:v>725.0</c:v>
                </c:pt>
                <c:pt idx="2769">
                  <c:v>725.0</c:v>
                </c:pt>
                <c:pt idx="2770">
                  <c:v>725.0</c:v>
                </c:pt>
                <c:pt idx="2771">
                  <c:v>725.0</c:v>
                </c:pt>
                <c:pt idx="2772">
                  <c:v>726.0</c:v>
                </c:pt>
                <c:pt idx="2773">
                  <c:v>727.0</c:v>
                </c:pt>
                <c:pt idx="2774">
                  <c:v>727.0</c:v>
                </c:pt>
                <c:pt idx="2775">
                  <c:v>727.0</c:v>
                </c:pt>
                <c:pt idx="2776">
                  <c:v>728.0</c:v>
                </c:pt>
                <c:pt idx="2777">
                  <c:v>729.0</c:v>
                </c:pt>
                <c:pt idx="2778">
                  <c:v>729.0</c:v>
                </c:pt>
                <c:pt idx="2779">
                  <c:v>729.0</c:v>
                </c:pt>
                <c:pt idx="2780">
                  <c:v>730.0</c:v>
                </c:pt>
                <c:pt idx="2781">
                  <c:v>730.0</c:v>
                </c:pt>
                <c:pt idx="2782">
                  <c:v>731.0</c:v>
                </c:pt>
                <c:pt idx="2783">
                  <c:v>732.0</c:v>
                </c:pt>
                <c:pt idx="2784">
                  <c:v>732.0</c:v>
                </c:pt>
                <c:pt idx="2785">
                  <c:v>732.0</c:v>
                </c:pt>
                <c:pt idx="2786">
                  <c:v>732.0</c:v>
                </c:pt>
                <c:pt idx="2787">
                  <c:v>733.0</c:v>
                </c:pt>
                <c:pt idx="2788">
                  <c:v>734.0</c:v>
                </c:pt>
                <c:pt idx="2789">
                  <c:v>734.0</c:v>
                </c:pt>
                <c:pt idx="2790">
                  <c:v>734.0</c:v>
                </c:pt>
                <c:pt idx="2791">
                  <c:v>734.0</c:v>
                </c:pt>
                <c:pt idx="2792">
                  <c:v>734.0</c:v>
                </c:pt>
                <c:pt idx="2793">
                  <c:v>734.0</c:v>
                </c:pt>
                <c:pt idx="2794">
                  <c:v>734.0</c:v>
                </c:pt>
                <c:pt idx="2795">
                  <c:v>734.0</c:v>
                </c:pt>
                <c:pt idx="2796">
                  <c:v>735.0</c:v>
                </c:pt>
                <c:pt idx="2797">
                  <c:v>736.0</c:v>
                </c:pt>
                <c:pt idx="2798">
                  <c:v>736.0</c:v>
                </c:pt>
                <c:pt idx="2799">
                  <c:v>736.0</c:v>
                </c:pt>
                <c:pt idx="2800">
                  <c:v>736.0</c:v>
                </c:pt>
                <c:pt idx="2801">
                  <c:v>736.0</c:v>
                </c:pt>
                <c:pt idx="2802">
                  <c:v>736.0</c:v>
                </c:pt>
                <c:pt idx="2803">
                  <c:v>736.0</c:v>
                </c:pt>
                <c:pt idx="2804">
                  <c:v>736.0</c:v>
                </c:pt>
                <c:pt idx="2805">
                  <c:v>736.0</c:v>
                </c:pt>
                <c:pt idx="2806">
                  <c:v>736.0</c:v>
                </c:pt>
                <c:pt idx="2807">
                  <c:v>736.0</c:v>
                </c:pt>
                <c:pt idx="2808">
                  <c:v>736.0</c:v>
                </c:pt>
                <c:pt idx="2809">
                  <c:v>736.0</c:v>
                </c:pt>
                <c:pt idx="2810">
                  <c:v>736.0</c:v>
                </c:pt>
                <c:pt idx="2811">
                  <c:v>736.0</c:v>
                </c:pt>
                <c:pt idx="2812">
                  <c:v>736.0</c:v>
                </c:pt>
                <c:pt idx="2813">
                  <c:v>736.0</c:v>
                </c:pt>
                <c:pt idx="2814">
                  <c:v>736.0</c:v>
                </c:pt>
                <c:pt idx="2815">
                  <c:v>736.0</c:v>
                </c:pt>
                <c:pt idx="2816">
                  <c:v>736.0</c:v>
                </c:pt>
                <c:pt idx="2817">
                  <c:v>736.0</c:v>
                </c:pt>
                <c:pt idx="2818">
                  <c:v>737.0</c:v>
                </c:pt>
                <c:pt idx="2819">
                  <c:v>737.0</c:v>
                </c:pt>
                <c:pt idx="2820">
                  <c:v>737.0</c:v>
                </c:pt>
                <c:pt idx="2821">
                  <c:v>737.0</c:v>
                </c:pt>
                <c:pt idx="2822">
                  <c:v>737.0</c:v>
                </c:pt>
                <c:pt idx="2823">
                  <c:v>738.0</c:v>
                </c:pt>
                <c:pt idx="2824">
                  <c:v>739.0</c:v>
                </c:pt>
                <c:pt idx="2825">
                  <c:v>740.0</c:v>
                </c:pt>
                <c:pt idx="2826">
                  <c:v>741.0</c:v>
                </c:pt>
                <c:pt idx="2827">
                  <c:v>741.0</c:v>
                </c:pt>
                <c:pt idx="2828">
                  <c:v>741.0</c:v>
                </c:pt>
                <c:pt idx="2829">
                  <c:v>742.0</c:v>
                </c:pt>
                <c:pt idx="2830">
                  <c:v>742.0</c:v>
                </c:pt>
                <c:pt idx="2831">
                  <c:v>742.0</c:v>
                </c:pt>
                <c:pt idx="2832">
                  <c:v>742.0</c:v>
                </c:pt>
                <c:pt idx="2833">
                  <c:v>742.0</c:v>
                </c:pt>
                <c:pt idx="2834">
                  <c:v>743.0</c:v>
                </c:pt>
                <c:pt idx="2835">
                  <c:v>743.0</c:v>
                </c:pt>
                <c:pt idx="2836">
                  <c:v>743.0</c:v>
                </c:pt>
                <c:pt idx="2837">
                  <c:v>743.0</c:v>
                </c:pt>
                <c:pt idx="2838">
                  <c:v>743.0</c:v>
                </c:pt>
                <c:pt idx="2839">
                  <c:v>743.0</c:v>
                </c:pt>
                <c:pt idx="2840">
                  <c:v>743.0</c:v>
                </c:pt>
                <c:pt idx="2841">
                  <c:v>743.0</c:v>
                </c:pt>
                <c:pt idx="2842">
                  <c:v>743.0</c:v>
                </c:pt>
                <c:pt idx="2843">
                  <c:v>743.0</c:v>
                </c:pt>
                <c:pt idx="2844">
                  <c:v>743.0</c:v>
                </c:pt>
                <c:pt idx="2845">
                  <c:v>743.0</c:v>
                </c:pt>
                <c:pt idx="2846">
                  <c:v>743.0</c:v>
                </c:pt>
                <c:pt idx="2847">
                  <c:v>743.0</c:v>
                </c:pt>
                <c:pt idx="2848">
                  <c:v>743.0</c:v>
                </c:pt>
                <c:pt idx="2849">
                  <c:v>743.0</c:v>
                </c:pt>
                <c:pt idx="2850">
                  <c:v>743.0</c:v>
                </c:pt>
                <c:pt idx="2851">
                  <c:v>743.0</c:v>
                </c:pt>
                <c:pt idx="2852">
                  <c:v>743.0</c:v>
                </c:pt>
                <c:pt idx="2853">
                  <c:v>744.0</c:v>
                </c:pt>
                <c:pt idx="2854">
                  <c:v>745.0</c:v>
                </c:pt>
                <c:pt idx="2855">
                  <c:v>746.0</c:v>
                </c:pt>
                <c:pt idx="2856">
                  <c:v>747.0</c:v>
                </c:pt>
                <c:pt idx="2857">
                  <c:v>748.0</c:v>
                </c:pt>
                <c:pt idx="2858">
                  <c:v>749.0</c:v>
                </c:pt>
                <c:pt idx="2859">
                  <c:v>750.0</c:v>
                </c:pt>
                <c:pt idx="2860">
                  <c:v>751.0</c:v>
                </c:pt>
                <c:pt idx="2861">
                  <c:v>752.0</c:v>
                </c:pt>
                <c:pt idx="2862">
                  <c:v>753.0</c:v>
                </c:pt>
                <c:pt idx="2863">
                  <c:v>753.0</c:v>
                </c:pt>
                <c:pt idx="2864">
                  <c:v>754.0</c:v>
                </c:pt>
                <c:pt idx="2865">
                  <c:v>755.0</c:v>
                </c:pt>
                <c:pt idx="2866">
                  <c:v>756.0</c:v>
                </c:pt>
                <c:pt idx="2867">
                  <c:v>757.0</c:v>
                </c:pt>
                <c:pt idx="2868">
                  <c:v>758.0</c:v>
                </c:pt>
                <c:pt idx="2869">
                  <c:v>758.0</c:v>
                </c:pt>
                <c:pt idx="2870">
                  <c:v>758.0</c:v>
                </c:pt>
                <c:pt idx="2871">
                  <c:v>759.0</c:v>
                </c:pt>
                <c:pt idx="2872">
                  <c:v>759.0</c:v>
                </c:pt>
                <c:pt idx="2873">
                  <c:v>760.0</c:v>
                </c:pt>
                <c:pt idx="2874">
                  <c:v>760.0</c:v>
                </c:pt>
                <c:pt idx="2875">
                  <c:v>760.0</c:v>
                </c:pt>
                <c:pt idx="2876">
                  <c:v>760.0</c:v>
                </c:pt>
                <c:pt idx="2877">
                  <c:v>760.0</c:v>
                </c:pt>
                <c:pt idx="2878">
                  <c:v>761.0</c:v>
                </c:pt>
                <c:pt idx="2879">
                  <c:v>761.0</c:v>
                </c:pt>
                <c:pt idx="2880">
                  <c:v>761.0</c:v>
                </c:pt>
                <c:pt idx="2881">
                  <c:v>761.0</c:v>
                </c:pt>
                <c:pt idx="2882">
                  <c:v>761.0</c:v>
                </c:pt>
                <c:pt idx="2883">
                  <c:v>761.0</c:v>
                </c:pt>
                <c:pt idx="2884">
                  <c:v>762.0</c:v>
                </c:pt>
                <c:pt idx="2885">
                  <c:v>762.0</c:v>
                </c:pt>
                <c:pt idx="2886">
                  <c:v>762.0</c:v>
                </c:pt>
                <c:pt idx="2887">
                  <c:v>762.0</c:v>
                </c:pt>
                <c:pt idx="2888">
                  <c:v>762.0</c:v>
                </c:pt>
                <c:pt idx="2889">
                  <c:v>762.0</c:v>
                </c:pt>
                <c:pt idx="2890">
                  <c:v>762.0</c:v>
                </c:pt>
                <c:pt idx="2891">
                  <c:v>762.0</c:v>
                </c:pt>
                <c:pt idx="2892">
                  <c:v>763.0</c:v>
                </c:pt>
                <c:pt idx="2893">
                  <c:v>763.0</c:v>
                </c:pt>
                <c:pt idx="2894">
                  <c:v>763.0</c:v>
                </c:pt>
                <c:pt idx="2895">
                  <c:v>764.0</c:v>
                </c:pt>
                <c:pt idx="2896">
                  <c:v>764.0</c:v>
                </c:pt>
                <c:pt idx="2897">
                  <c:v>764.0</c:v>
                </c:pt>
                <c:pt idx="2898">
                  <c:v>764.0</c:v>
                </c:pt>
                <c:pt idx="2899">
                  <c:v>764.0</c:v>
                </c:pt>
                <c:pt idx="2900">
                  <c:v>764.0</c:v>
                </c:pt>
                <c:pt idx="2901">
                  <c:v>764.0</c:v>
                </c:pt>
                <c:pt idx="2902">
                  <c:v>764.0</c:v>
                </c:pt>
                <c:pt idx="2903">
                  <c:v>764.0</c:v>
                </c:pt>
                <c:pt idx="2904">
                  <c:v>764.0</c:v>
                </c:pt>
                <c:pt idx="2905">
                  <c:v>764.0</c:v>
                </c:pt>
                <c:pt idx="2906">
                  <c:v>764.0</c:v>
                </c:pt>
                <c:pt idx="2907">
                  <c:v>764.0</c:v>
                </c:pt>
                <c:pt idx="2908">
                  <c:v>764.0</c:v>
                </c:pt>
                <c:pt idx="2909">
                  <c:v>764.0</c:v>
                </c:pt>
                <c:pt idx="2910">
                  <c:v>764.0</c:v>
                </c:pt>
                <c:pt idx="2911">
                  <c:v>764.0</c:v>
                </c:pt>
                <c:pt idx="2912">
                  <c:v>765.0</c:v>
                </c:pt>
                <c:pt idx="2913">
                  <c:v>766.0</c:v>
                </c:pt>
                <c:pt idx="2914">
                  <c:v>766.0</c:v>
                </c:pt>
                <c:pt idx="2915">
                  <c:v>766.0</c:v>
                </c:pt>
                <c:pt idx="2916">
                  <c:v>766.0</c:v>
                </c:pt>
                <c:pt idx="2917">
                  <c:v>766.0</c:v>
                </c:pt>
                <c:pt idx="2918">
                  <c:v>766.0</c:v>
                </c:pt>
                <c:pt idx="2919">
                  <c:v>767.0</c:v>
                </c:pt>
                <c:pt idx="2920">
                  <c:v>767.0</c:v>
                </c:pt>
                <c:pt idx="2921">
                  <c:v>767.0</c:v>
                </c:pt>
                <c:pt idx="2922">
                  <c:v>768.0</c:v>
                </c:pt>
                <c:pt idx="2923">
                  <c:v>769.0</c:v>
                </c:pt>
                <c:pt idx="2924">
                  <c:v>770.0</c:v>
                </c:pt>
                <c:pt idx="2925">
                  <c:v>771.0</c:v>
                </c:pt>
                <c:pt idx="2926">
                  <c:v>771.0</c:v>
                </c:pt>
                <c:pt idx="2927">
                  <c:v>771.0</c:v>
                </c:pt>
                <c:pt idx="2928">
                  <c:v>771.0</c:v>
                </c:pt>
                <c:pt idx="2929">
                  <c:v>772.0</c:v>
                </c:pt>
                <c:pt idx="2930">
                  <c:v>773.0</c:v>
                </c:pt>
                <c:pt idx="2931">
                  <c:v>773.0</c:v>
                </c:pt>
                <c:pt idx="2932">
                  <c:v>773.0</c:v>
                </c:pt>
                <c:pt idx="2933">
                  <c:v>774.0</c:v>
                </c:pt>
                <c:pt idx="2934">
                  <c:v>774.0</c:v>
                </c:pt>
                <c:pt idx="2935">
                  <c:v>775.0</c:v>
                </c:pt>
                <c:pt idx="2936">
                  <c:v>775.0</c:v>
                </c:pt>
                <c:pt idx="2937">
                  <c:v>775.0</c:v>
                </c:pt>
                <c:pt idx="2938">
                  <c:v>776.0</c:v>
                </c:pt>
                <c:pt idx="2939">
                  <c:v>776.0</c:v>
                </c:pt>
                <c:pt idx="2940">
                  <c:v>776.0</c:v>
                </c:pt>
                <c:pt idx="2941">
                  <c:v>776.0</c:v>
                </c:pt>
                <c:pt idx="2942">
                  <c:v>776.0</c:v>
                </c:pt>
                <c:pt idx="2943">
                  <c:v>776.0</c:v>
                </c:pt>
                <c:pt idx="2944">
                  <c:v>776.0</c:v>
                </c:pt>
                <c:pt idx="2945">
                  <c:v>776.0</c:v>
                </c:pt>
                <c:pt idx="2946">
                  <c:v>776.0</c:v>
                </c:pt>
                <c:pt idx="2947">
                  <c:v>776.0</c:v>
                </c:pt>
                <c:pt idx="2948">
                  <c:v>776.0</c:v>
                </c:pt>
                <c:pt idx="2949">
                  <c:v>776.0</c:v>
                </c:pt>
                <c:pt idx="2950">
                  <c:v>776.0</c:v>
                </c:pt>
                <c:pt idx="2951">
                  <c:v>777.0</c:v>
                </c:pt>
                <c:pt idx="2952">
                  <c:v>777.0</c:v>
                </c:pt>
                <c:pt idx="2953">
                  <c:v>777.0</c:v>
                </c:pt>
                <c:pt idx="2954">
                  <c:v>777.0</c:v>
                </c:pt>
                <c:pt idx="2955">
                  <c:v>777.0</c:v>
                </c:pt>
                <c:pt idx="2956">
                  <c:v>777.0</c:v>
                </c:pt>
                <c:pt idx="2957">
                  <c:v>777.0</c:v>
                </c:pt>
                <c:pt idx="2958">
                  <c:v>777.0</c:v>
                </c:pt>
                <c:pt idx="2959">
                  <c:v>777.0</c:v>
                </c:pt>
                <c:pt idx="2960">
                  <c:v>777.0</c:v>
                </c:pt>
                <c:pt idx="2961">
                  <c:v>777.0</c:v>
                </c:pt>
                <c:pt idx="2962">
                  <c:v>777.0</c:v>
                </c:pt>
                <c:pt idx="2963">
                  <c:v>777.0</c:v>
                </c:pt>
                <c:pt idx="2964">
                  <c:v>777.0</c:v>
                </c:pt>
                <c:pt idx="2965">
                  <c:v>778.0</c:v>
                </c:pt>
                <c:pt idx="2966">
                  <c:v>779.0</c:v>
                </c:pt>
                <c:pt idx="2967">
                  <c:v>780.0</c:v>
                </c:pt>
                <c:pt idx="2968">
                  <c:v>780.0</c:v>
                </c:pt>
                <c:pt idx="2969">
                  <c:v>780.0</c:v>
                </c:pt>
                <c:pt idx="2970">
                  <c:v>780.0</c:v>
                </c:pt>
                <c:pt idx="2971">
                  <c:v>780.0</c:v>
                </c:pt>
                <c:pt idx="2972">
                  <c:v>781.0</c:v>
                </c:pt>
                <c:pt idx="2973">
                  <c:v>782.0</c:v>
                </c:pt>
                <c:pt idx="2974">
                  <c:v>782.0</c:v>
                </c:pt>
                <c:pt idx="2975">
                  <c:v>783.0</c:v>
                </c:pt>
                <c:pt idx="2976">
                  <c:v>784.0</c:v>
                </c:pt>
                <c:pt idx="2977">
                  <c:v>785.0</c:v>
                </c:pt>
                <c:pt idx="2978">
                  <c:v>786.0</c:v>
                </c:pt>
                <c:pt idx="2979">
                  <c:v>787.0</c:v>
                </c:pt>
                <c:pt idx="2980">
                  <c:v>788.0</c:v>
                </c:pt>
                <c:pt idx="2981">
                  <c:v>789.0</c:v>
                </c:pt>
                <c:pt idx="2982">
                  <c:v>789.0</c:v>
                </c:pt>
                <c:pt idx="2983">
                  <c:v>789.0</c:v>
                </c:pt>
                <c:pt idx="2984">
                  <c:v>790.0</c:v>
                </c:pt>
                <c:pt idx="2985">
                  <c:v>791.0</c:v>
                </c:pt>
                <c:pt idx="2986">
                  <c:v>792.0</c:v>
                </c:pt>
                <c:pt idx="2987">
                  <c:v>793.0</c:v>
                </c:pt>
                <c:pt idx="2988">
                  <c:v>794.0</c:v>
                </c:pt>
                <c:pt idx="2989">
                  <c:v>795.0</c:v>
                </c:pt>
                <c:pt idx="2990">
                  <c:v>796.0</c:v>
                </c:pt>
                <c:pt idx="2991">
                  <c:v>797.0</c:v>
                </c:pt>
                <c:pt idx="2992">
                  <c:v>798.0</c:v>
                </c:pt>
                <c:pt idx="2993">
                  <c:v>798.0</c:v>
                </c:pt>
                <c:pt idx="2994">
                  <c:v>798.0</c:v>
                </c:pt>
                <c:pt idx="2995">
                  <c:v>799.0</c:v>
                </c:pt>
                <c:pt idx="2996">
                  <c:v>800.0</c:v>
                </c:pt>
                <c:pt idx="2997">
                  <c:v>800.0</c:v>
                </c:pt>
                <c:pt idx="2998">
                  <c:v>801.0</c:v>
                </c:pt>
                <c:pt idx="2999">
                  <c:v>801.0</c:v>
                </c:pt>
                <c:pt idx="3000">
                  <c:v>801.0</c:v>
                </c:pt>
                <c:pt idx="3001">
                  <c:v>801.0</c:v>
                </c:pt>
                <c:pt idx="3002">
                  <c:v>801.0</c:v>
                </c:pt>
                <c:pt idx="3003">
                  <c:v>801.0</c:v>
                </c:pt>
                <c:pt idx="3004">
                  <c:v>802.0</c:v>
                </c:pt>
                <c:pt idx="3005">
                  <c:v>802.0</c:v>
                </c:pt>
                <c:pt idx="3006">
                  <c:v>802.0</c:v>
                </c:pt>
                <c:pt idx="3007">
                  <c:v>802.0</c:v>
                </c:pt>
                <c:pt idx="3008">
                  <c:v>802.0</c:v>
                </c:pt>
                <c:pt idx="3009">
                  <c:v>802.0</c:v>
                </c:pt>
                <c:pt idx="3010">
                  <c:v>802.0</c:v>
                </c:pt>
                <c:pt idx="3011">
                  <c:v>802.0</c:v>
                </c:pt>
                <c:pt idx="3012">
                  <c:v>802.0</c:v>
                </c:pt>
                <c:pt idx="3013">
                  <c:v>802.0</c:v>
                </c:pt>
                <c:pt idx="3014">
                  <c:v>802.0</c:v>
                </c:pt>
                <c:pt idx="3015">
                  <c:v>802.0</c:v>
                </c:pt>
                <c:pt idx="3016">
                  <c:v>802.0</c:v>
                </c:pt>
                <c:pt idx="3017">
                  <c:v>802.0</c:v>
                </c:pt>
                <c:pt idx="3018">
                  <c:v>802.0</c:v>
                </c:pt>
                <c:pt idx="3019">
                  <c:v>802.0</c:v>
                </c:pt>
                <c:pt idx="3020">
                  <c:v>802.0</c:v>
                </c:pt>
                <c:pt idx="3021">
                  <c:v>802.0</c:v>
                </c:pt>
                <c:pt idx="3022">
                  <c:v>802.0</c:v>
                </c:pt>
                <c:pt idx="3023">
                  <c:v>802.0</c:v>
                </c:pt>
                <c:pt idx="3024">
                  <c:v>802.0</c:v>
                </c:pt>
                <c:pt idx="3025">
                  <c:v>802.0</c:v>
                </c:pt>
                <c:pt idx="3026">
                  <c:v>802.0</c:v>
                </c:pt>
                <c:pt idx="3027">
                  <c:v>802.0</c:v>
                </c:pt>
                <c:pt idx="3028">
                  <c:v>802.0</c:v>
                </c:pt>
                <c:pt idx="3029">
                  <c:v>802.0</c:v>
                </c:pt>
                <c:pt idx="3030">
                  <c:v>802.0</c:v>
                </c:pt>
                <c:pt idx="3031">
                  <c:v>802.0</c:v>
                </c:pt>
                <c:pt idx="3032">
                  <c:v>802.0</c:v>
                </c:pt>
                <c:pt idx="3033">
                  <c:v>802.0</c:v>
                </c:pt>
                <c:pt idx="3034">
                  <c:v>803.0</c:v>
                </c:pt>
                <c:pt idx="3035">
                  <c:v>803.0</c:v>
                </c:pt>
                <c:pt idx="3036">
                  <c:v>803.0</c:v>
                </c:pt>
                <c:pt idx="3037">
                  <c:v>803.0</c:v>
                </c:pt>
                <c:pt idx="3038">
                  <c:v>803.0</c:v>
                </c:pt>
                <c:pt idx="3039">
                  <c:v>803.0</c:v>
                </c:pt>
                <c:pt idx="3040">
                  <c:v>803.0</c:v>
                </c:pt>
                <c:pt idx="3041">
                  <c:v>803.0</c:v>
                </c:pt>
                <c:pt idx="3042">
                  <c:v>803.0</c:v>
                </c:pt>
                <c:pt idx="3043">
                  <c:v>803.0</c:v>
                </c:pt>
                <c:pt idx="3044">
                  <c:v>803.0</c:v>
                </c:pt>
                <c:pt idx="3045">
                  <c:v>803.0</c:v>
                </c:pt>
                <c:pt idx="3046">
                  <c:v>803.0</c:v>
                </c:pt>
                <c:pt idx="3047">
                  <c:v>803.0</c:v>
                </c:pt>
                <c:pt idx="3048">
                  <c:v>803.0</c:v>
                </c:pt>
                <c:pt idx="3049">
                  <c:v>803.0</c:v>
                </c:pt>
                <c:pt idx="3050">
                  <c:v>803.0</c:v>
                </c:pt>
                <c:pt idx="3051">
                  <c:v>803.0</c:v>
                </c:pt>
                <c:pt idx="3052">
                  <c:v>803.0</c:v>
                </c:pt>
                <c:pt idx="3053">
                  <c:v>803.0</c:v>
                </c:pt>
                <c:pt idx="3054">
                  <c:v>803.0</c:v>
                </c:pt>
                <c:pt idx="3055">
                  <c:v>803.0</c:v>
                </c:pt>
                <c:pt idx="3056">
                  <c:v>803.0</c:v>
                </c:pt>
                <c:pt idx="3057">
                  <c:v>804.0</c:v>
                </c:pt>
                <c:pt idx="3058">
                  <c:v>805.0</c:v>
                </c:pt>
                <c:pt idx="3059">
                  <c:v>806.0</c:v>
                </c:pt>
                <c:pt idx="3060">
                  <c:v>807.0</c:v>
                </c:pt>
                <c:pt idx="3061">
                  <c:v>808.0</c:v>
                </c:pt>
                <c:pt idx="3062">
                  <c:v>809.0</c:v>
                </c:pt>
                <c:pt idx="3063">
                  <c:v>810.0</c:v>
                </c:pt>
                <c:pt idx="3064">
                  <c:v>811.0</c:v>
                </c:pt>
                <c:pt idx="3065">
                  <c:v>812.0</c:v>
                </c:pt>
                <c:pt idx="3066">
                  <c:v>813.0</c:v>
                </c:pt>
                <c:pt idx="3067">
                  <c:v>814.0</c:v>
                </c:pt>
                <c:pt idx="3068">
                  <c:v>814.0</c:v>
                </c:pt>
                <c:pt idx="3069">
                  <c:v>815.0</c:v>
                </c:pt>
                <c:pt idx="3070">
                  <c:v>816.0</c:v>
                </c:pt>
                <c:pt idx="3071">
                  <c:v>816.0</c:v>
                </c:pt>
                <c:pt idx="3072">
                  <c:v>816.0</c:v>
                </c:pt>
                <c:pt idx="3073">
                  <c:v>816.0</c:v>
                </c:pt>
                <c:pt idx="3074">
                  <c:v>816.0</c:v>
                </c:pt>
                <c:pt idx="3075">
                  <c:v>816.0</c:v>
                </c:pt>
                <c:pt idx="3076">
                  <c:v>816.0</c:v>
                </c:pt>
                <c:pt idx="3077">
                  <c:v>816.0</c:v>
                </c:pt>
                <c:pt idx="3078">
                  <c:v>816.0</c:v>
                </c:pt>
                <c:pt idx="3079">
                  <c:v>816.0</c:v>
                </c:pt>
                <c:pt idx="3080">
                  <c:v>816.0</c:v>
                </c:pt>
                <c:pt idx="3081">
                  <c:v>816.0</c:v>
                </c:pt>
                <c:pt idx="3082">
                  <c:v>816.0</c:v>
                </c:pt>
                <c:pt idx="3083">
                  <c:v>816.0</c:v>
                </c:pt>
                <c:pt idx="3084">
                  <c:v>816.0</c:v>
                </c:pt>
                <c:pt idx="3085">
                  <c:v>816.0</c:v>
                </c:pt>
                <c:pt idx="3086">
                  <c:v>816.0</c:v>
                </c:pt>
                <c:pt idx="3087">
                  <c:v>817.0</c:v>
                </c:pt>
                <c:pt idx="3088">
                  <c:v>818.0</c:v>
                </c:pt>
                <c:pt idx="3089">
                  <c:v>819.0</c:v>
                </c:pt>
                <c:pt idx="3090">
                  <c:v>820.0</c:v>
                </c:pt>
                <c:pt idx="3091">
                  <c:v>821.0</c:v>
                </c:pt>
                <c:pt idx="3092">
                  <c:v>822.0</c:v>
                </c:pt>
                <c:pt idx="3093">
                  <c:v>823.0</c:v>
                </c:pt>
                <c:pt idx="3094">
                  <c:v>824.0</c:v>
                </c:pt>
                <c:pt idx="3095">
                  <c:v>824.0</c:v>
                </c:pt>
                <c:pt idx="3096">
                  <c:v>824.0</c:v>
                </c:pt>
                <c:pt idx="3097">
                  <c:v>825.0</c:v>
                </c:pt>
                <c:pt idx="3098">
                  <c:v>826.0</c:v>
                </c:pt>
                <c:pt idx="3099">
                  <c:v>826.0</c:v>
                </c:pt>
                <c:pt idx="3100">
                  <c:v>827.0</c:v>
                </c:pt>
                <c:pt idx="3101">
                  <c:v>827.0</c:v>
                </c:pt>
                <c:pt idx="3102">
                  <c:v>827.0</c:v>
                </c:pt>
                <c:pt idx="3103">
                  <c:v>827.0</c:v>
                </c:pt>
                <c:pt idx="3104">
                  <c:v>827.0</c:v>
                </c:pt>
                <c:pt idx="3105">
                  <c:v>827.0</c:v>
                </c:pt>
                <c:pt idx="3106">
                  <c:v>827.0</c:v>
                </c:pt>
                <c:pt idx="3107">
                  <c:v>827.0</c:v>
                </c:pt>
                <c:pt idx="3108">
                  <c:v>828.0</c:v>
                </c:pt>
                <c:pt idx="3109">
                  <c:v>829.0</c:v>
                </c:pt>
                <c:pt idx="3110">
                  <c:v>830.0</c:v>
                </c:pt>
                <c:pt idx="3111">
                  <c:v>830.0</c:v>
                </c:pt>
                <c:pt idx="3112">
                  <c:v>831.0</c:v>
                </c:pt>
                <c:pt idx="3113">
                  <c:v>831.0</c:v>
                </c:pt>
                <c:pt idx="3114">
                  <c:v>831.0</c:v>
                </c:pt>
                <c:pt idx="3115">
                  <c:v>832.0</c:v>
                </c:pt>
                <c:pt idx="3116">
                  <c:v>833.0</c:v>
                </c:pt>
                <c:pt idx="3117">
                  <c:v>833.0</c:v>
                </c:pt>
                <c:pt idx="3118">
                  <c:v>833.0</c:v>
                </c:pt>
                <c:pt idx="3119">
                  <c:v>833.0</c:v>
                </c:pt>
                <c:pt idx="3120">
                  <c:v>833.0</c:v>
                </c:pt>
                <c:pt idx="3121">
                  <c:v>833.0</c:v>
                </c:pt>
                <c:pt idx="3122">
                  <c:v>833.0</c:v>
                </c:pt>
                <c:pt idx="3123">
                  <c:v>833.0</c:v>
                </c:pt>
                <c:pt idx="3124">
                  <c:v>833.0</c:v>
                </c:pt>
                <c:pt idx="3125">
                  <c:v>833.0</c:v>
                </c:pt>
                <c:pt idx="3126">
                  <c:v>833.0</c:v>
                </c:pt>
                <c:pt idx="3127">
                  <c:v>833.0</c:v>
                </c:pt>
                <c:pt idx="3128">
                  <c:v>833.0</c:v>
                </c:pt>
                <c:pt idx="3129">
                  <c:v>833.0</c:v>
                </c:pt>
                <c:pt idx="3130">
                  <c:v>834.0</c:v>
                </c:pt>
                <c:pt idx="3131">
                  <c:v>834.0</c:v>
                </c:pt>
                <c:pt idx="3132">
                  <c:v>834.0</c:v>
                </c:pt>
                <c:pt idx="3133">
                  <c:v>834.0</c:v>
                </c:pt>
                <c:pt idx="3134">
                  <c:v>834.0</c:v>
                </c:pt>
                <c:pt idx="3135">
                  <c:v>834.0</c:v>
                </c:pt>
                <c:pt idx="3136">
                  <c:v>834.0</c:v>
                </c:pt>
                <c:pt idx="3137">
                  <c:v>834.0</c:v>
                </c:pt>
                <c:pt idx="3138">
                  <c:v>834.0</c:v>
                </c:pt>
                <c:pt idx="3139">
                  <c:v>834.0</c:v>
                </c:pt>
                <c:pt idx="3140">
                  <c:v>834.0</c:v>
                </c:pt>
                <c:pt idx="3141">
                  <c:v>834.0</c:v>
                </c:pt>
                <c:pt idx="3142">
                  <c:v>834.0</c:v>
                </c:pt>
                <c:pt idx="3143">
                  <c:v>834.0</c:v>
                </c:pt>
                <c:pt idx="3144">
                  <c:v>834.0</c:v>
                </c:pt>
                <c:pt idx="3145">
                  <c:v>834.0</c:v>
                </c:pt>
                <c:pt idx="3146">
                  <c:v>834.0</c:v>
                </c:pt>
                <c:pt idx="3147">
                  <c:v>834.0</c:v>
                </c:pt>
                <c:pt idx="3148">
                  <c:v>835.0</c:v>
                </c:pt>
                <c:pt idx="3149">
                  <c:v>835.0</c:v>
                </c:pt>
                <c:pt idx="3150">
                  <c:v>835.0</c:v>
                </c:pt>
                <c:pt idx="3151">
                  <c:v>835.0</c:v>
                </c:pt>
                <c:pt idx="3152">
                  <c:v>835.0</c:v>
                </c:pt>
                <c:pt idx="3153">
                  <c:v>835.0</c:v>
                </c:pt>
                <c:pt idx="3154">
                  <c:v>835.0</c:v>
                </c:pt>
                <c:pt idx="3155">
                  <c:v>835.0</c:v>
                </c:pt>
                <c:pt idx="3156">
                  <c:v>835.0</c:v>
                </c:pt>
                <c:pt idx="3157">
                  <c:v>835.0</c:v>
                </c:pt>
                <c:pt idx="3158">
                  <c:v>835.0</c:v>
                </c:pt>
                <c:pt idx="3159">
                  <c:v>835.0</c:v>
                </c:pt>
                <c:pt idx="3160">
                  <c:v>836.0</c:v>
                </c:pt>
                <c:pt idx="3161">
                  <c:v>837.0</c:v>
                </c:pt>
                <c:pt idx="3162">
                  <c:v>838.0</c:v>
                </c:pt>
                <c:pt idx="3163">
                  <c:v>839.0</c:v>
                </c:pt>
                <c:pt idx="3164">
                  <c:v>839.0</c:v>
                </c:pt>
                <c:pt idx="3165">
                  <c:v>839.0</c:v>
                </c:pt>
                <c:pt idx="3166">
                  <c:v>839.0</c:v>
                </c:pt>
                <c:pt idx="3167">
                  <c:v>840.0</c:v>
                </c:pt>
                <c:pt idx="3168">
                  <c:v>841.0</c:v>
                </c:pt>
                <c:pt idx="3169">
                  <c:v>842.0</c:v>
                </c:pt>
                <c:pt idx="3170">
                  <c:v>842.0</c:v>
                </c:pt>
                <c:pt idx="3171">
                  <c:v>843.0</c:v>
                </c:pt>
                <c:pt idx="3172">
                  <c:v>844.0</c:v>
                </c:pt>
                <c:pt idx="3173">
                  <c:v>845.0</c:v>
                </c:pt>
                <c:pt idx="3174">
                  <c:v>846.0</c:v>
                </c:pt>
                <c:pt idx="3175">
                  <c:v>847.0</c:v>
                </c:pt>
                <c:pt idx="3176">
                  <c:v>848.0</c:v>
                </c:pt>
                <c:pt idx="3177">
                  <c:v>849.0</c:v>
                </c:pt>
                <c:pt idx="3178">
                  <c:v>850.0</c:v>
                </c:pt>
                <c:pt idx="3179">
                  <c:v>851.0</c:v>
                </c:pt>
                <c:pt idx="3180">
                  <c:v>852.0</c:v>
                </c:pt>
                <c:pt idx="3181">
                  <c:v>853.0</c:v>
                </c:pt>
                <c:pt idx="3182">
                  <c:v>854.0</c:v>
                </c:pt>
                <c:pt idx="3183">
                  <c:v>854.0</c:v>
                </c:pt>
                <c:pt idx="3184">
                  <c:v>855.0</c:v>
                </c:pt>
                <c:pt idx="3185">
                  <c:v>855.0</c:v>
                </c:pt>
                <c:pt idx="3186">
                  <c:v>855.0</c:v>
                </c:pt>
                <c:pt idx="3187">
                  <c:v>856.0</c:v>
                </c:pt>
                <c:pt idx="3188">
                  <c:v>857.0</c:v>
                </c:pt>
                <c:pt idx="3189">
                  <c:v>858.0</c:v>
                </c:pt>
                <c:pt idx="3190">
                  <c:v>859.0</c:v>
                </c:pt>
                <c:pt idx="3191">
                  <c:v>860.0</c:v>
                </c:pt>
                <c:pt idx="3192">
                  <c:v>860.0</c:v>
                </c:pt>
                <c:pt idx="3193">
                  <c:v>861.0</c:v>
                </c:pt>
                <c:pt idx="3194">
                  <c:v>862.0</c:v>
                </c:pt>
                <c:pt idx="3195">
                  <c:v>862.0</c:v>
                </c:pt>
                <c:pt idx="3196">
                  <c:v>863.0</c:v>
                </c:pt>
                <c:pt idx="3197">
                  <c:v>863.0</c:v>
                </c:pt>
                <c:pt idx="3198">
                  <c:v>864.0</c:v>
                </c:pt>
                <c:pt idx="3199">
                  <c:v>864.0</c:v>
                </c:pt>
                <c:pt idx="3200">
                  <c:v>865.0</c:v>
                </c:pt>
                <c:pt idx="3201">
                  <c:v>866.0</c:v>
                </c:pt>
                <c:pt idx="3202">
                  <c:v>867.0</c:v>
                </c:pt>
                <c:pt idx="3203">
                  <c:v>868.0</c:v>
                </c:pt>
                <c:pt idx="3204">
                  <c:v>869.0</c:v>
                </c:pt>
                <c:pt idx="3205">
                  <c:v>870.0</c:v>
                </c:pt>
                <c:pt idx="3206">
                  <c:v>870.0</c:v>
                </c:pt>
                <c:pt idx="3207">
                  <c:v>870.0</c:v>
                </c:pt>
                <c:pt idx="3208">
                  <c:v>870.0</c:v>
                </c:pt>
                <c:pt idx="3209">
                  <c:v>871.0</c:v>
                </c:pt>
                <c:pt idx="3210">
                  <c:v>871.0</c:v>
                </c:pt>
                <c:pt idx="3211">
                  <c:v>871.0</c:v>
                </c:pt>
                <c:pt idx="3212">
                  <c:v>871.0</c:v>
                </c:pt>
                <c:pt idx="3213">
                  <c:v>871.0</c:v>
                </c:pt>
                <c:pt idx="3214">
                  <c:v>871.0</c:v>
                </c:pt>
                <c:pt idx="3215">
                  <c:v>871.0</c:v>
                </c:pt>
                <c:pt idx="3216">
                  <c:v>871.0</c:v>
                </c:pt>
                <c:pt idx="3217">
                  <c:v>871.0</c:v>
                </c:pt>
                <c:pt idx="3218">
                  <c:v>871.0</c:v>
                </c:pt>
                <c:pt idx="3219">
                  <c:v>871.0</c:v>
                </c:pt>
                <c:pt idx="3220">
                  <c:v>871.0</c:v>
                </c:pt>
                <c:pt idx="3221">
                  <c:v>872.0</c:v>
                </c:pt>
                <c:pt idx="3222">
                  <c:v>872.0</c:v>
                </c:pt>
                <c:pt idx="3223">
                  <c:v>872.0</c:v>
                </c:pt>
                <c:pt idx="3224">
                  <c:v>872.0</c:v>
                </c:pt>
                <c:pt idx="3225">
                  <c:v>872.0</c:v>
                </c:pt>
                <c:pt idx="3226">
                  <c:v>872.0</c:v>
                </c:pt>
                <c:pt idx="3227">
                  <c:v>872.0</c:v>
                </c:pt>
                <c:pt idx="3228">
                  <c:v>872.0</c:v>
                </c:pt>
                <c:pt idx="3229">
                  <c:v>872.0</c:v>
                </c:pt>
                <c:pt idx="3230">
                  <c:v>872.0</c:v>
                </c:pt>
                <c:pt idx="3231">
                  <c:v>872.0</c:v>
                </c:pt>
                <c:pt idx="3232">
                  <c:v>872.0</c:v>
                </c:pt>
                <c:pt idx="3233">
                  <c:v>872.0</c:v>
                </c:pt>
                <c:pt idx="3234">
                  <c:v>872.0</c:v>
                </c:pt>
                <c:pt idx="3235">
                  <c:v>873.0</c:v>
                </c:pt>
                <c:pt idx="3236">
                  <c:v>873.0</c:v>
                </c:pt>
                <c:pt idx="3237">
                  <c:v>873.0</c:v>
                </c:pt>
                <c:pt idx="3238">
                  <c:v>873.0</c:v>
                </c:pt>
                <c:pt idx="3239">
                  <c:v>874.0</c:v>
                </c:pt>
                <c:pt idx="3240">
                  <c:v>874.0</c:v>
                </c:pt>
                <c:pt idx="3241">
                  <c:v>874.0</c:v>
                </c:pt>
                <c:pt idx="3242">
                  <c:v>874.0</c:v>
                </c:pt>
                <c:pt idx="3243">
                  <c:v>874.0</c:v>
                </c:pt>
                <c:pt idx="3244">
                  <c:v>874.0</c:v>
                </c:pt>
                <c:pt idx="3245">
                  <c:v>874.0</c:v>
                </c:pt>
                <c:pt idx="3246">
                  <c:v>874.0</c:v>
                </c:pt>
                <c:pt idx="3247">
                  <c:v>874.0</c:v>
                </c:pt>
                <c:pt idx="3248">
                  <c:v>874.0</c:v>
                </c:pt>
                <c:pt idx="3249">
                  <c:v>874.0</c:v>
                </c:pt>
                <c:pt idx="3250">
                  <c:v>874.0</c:v>
                </c:pt>
                <c:pt idx="3251">
                  <c:v>874.0</c:v>
                </c:pt>
                <c:pt idx="3252">
                  <c:v>874.0</c:v>
                </c:pt>
                <c:pt idx="3253">
                  <c:v>874.0</c:v>
                </c:pt>
                <c:pt idx="3254">
                  <c:v>874.0</c:v>
                </c:pt>
                <c:pt idx="3255">
                  <c:v>874.0</c:v>
                </c:pt>
                <c:pt idx="3256">
                  <c:v>874.0</c:v>
                </c:pt>
                <c:pt idx="3257">
                  <c:v>875.0</c:v>
                </c:pt>
                <c:pt idx="3258">
                  <c:v>876.0</c:v>
                </c:pt>
                <c:pt idx="3259">
                  <c:v>876.0</c:v>
                </c:pt>
                <c:pt idx="3260">
                  <c:v>876.0</c:v>
                </c:pt>
                <c:pt idx="3261">
                  <c:v>876.0</c:v>
                </c:pt>
                <c:pt idx="3262">
                  <c:v>876.0</c:v>
                </c:pt>
                <c:pt idx="3263">
                  <c:v>876.0</c:v>
                </c:pt>
                <c:pt idx="3264">
                  <c:v>876.0</c:v>
                </c:pt>
                <c:pt idx="3265">
                  <c:v>877.0</c:v>
                </c:pt>
                <c:pt idx="3266">
                  <c:v>877.0</c:v>
                </c:pt>
                <c:pt idx="3267">
                  <c:v>877.0</c:v>
                </c:pt>
                <c:pt idx="3268">
                  <c:v>877.0</c:v>
                </c:pt>
                <c:pt idx="3269">
                  <c:v>877.0</c:v>
                </c:pt>
                <c:pt idx="3270">
                  <c:v>877.0</c:v>
                </c:pt>
                <c:pt idx="3271">
                  <c:v>877.0</c:v>
                </c:pt>
                <c:pt idx="3272">
                  <c:v>877.0</c:v>
                </c:pt>
                <c:pt idx="3273">
                  <c:v>878.0</c:v>
                </c:pt>
                <c:pt idx="3274">
                  <c:v>878.0</c:v>
                </c:pt>
                <c:pt idx="3275">
                  <c:v>878.0</c:v>
                </c:pt>
                <c:pt idx="3276">
                  <c:v>878.0</c:v>
                </c:pt>
                <c:pt idx="3277">
                  <c:v>878.0</c:v>
                </c:pt>
                <c:pt idx="3278">
                  <c:v>878.0</c:v>
                </c:pt>
                <c:pt idx="3279">
                  <c:v>878.0</c:v>
                </c:pt>
                <c:pt idx="3280">
                  <c:v>878.0</c:v>
                </c:pt>
                <c:pt idx="3281">
                  <c:v>878.0</c:v>
                </c:pt>
                <c:pt idx="3282">
                  <c:v>878.0</c:v>
                </c:pt>
                <c:pt idx="3283">
                  <c:v>878.0</c:v>
                </c:pt>
                <c:pt idx="3284">
                  <c:v>878.0</c:v>
                </c:pt>
                <c:pt idx="3285">
                  <c:v>878.0</c:v>
                </c:pt>
                <c:pt idx="3286">
                  <c:v>878.0</c:v>
                </c:pt>
                <c:pt idx="3287">
                  <c:v>878.0</c:v>
                </c:pt>
                <c:pt idx="3288">
                  <c:v>878.0</c:v>
                </c:pt>
                <c:pt idx="3289">
                  <c:v>878.0</c:v>
                </c:pt>
                <c:pt idx="3290">
                  <c:v>878.0</c:v>
                </c:pt>
                <c:pt idx="3291">
                  <c:v>878.0</c:v>
                </c:pt>
                <c:pt idx="3292">
                  <c:v>878.0</c:v>
                </c:pt>
                <c:pt idx="3293">
                  <c:v>878.0</c:v>
                </c:pt>
                <c:pt idx="3294">
                  <c:v>878.0</c:v>
                </c:pt>
                <c:pt idx="3295">
                  <c:v>878.0</c:v>
                </c:pt>
                <c:pt idx="3296">
                  <c:v>878.0</c:v>
                </c:pt>
                <c:pt idx="3297">
                  <c:v>878.0</c:v>
                </c:pt>
                <c:pt idx="3298">
                  <c:v>879.0</c:v>
                </c:pt>
                <c:pt idx="3299">
                  <c:v>879.0</c:v>
                </c:pt>
                <c:pt idx="3300">
                  <c:v>880.0</c:v>
                </c:pt>
                <c:pt idx="3301">
                  <c:v>880.0</c:v>
                </c:pt>
                <c:pt idx="3302">
                  <c:v>880.0</c:v>
                </c:pt>
                <c:pt idx="3303">
                  <c:v>880.0</c:v>
                </c:pt>
                <c:pt idx="3304">
                  <c:v>880.0</c:v>
                </c:pt>
                <c:pt idx="3305">
                  <c:v>880.0</c:v>
                </c:pt>
                <c:pt idx="3306">
                  <c:v>880.0</c:v>
                </c:pt>
                <c:pt idx="3307">
                  <c:v>880.0</c:v>
                </c:pt>
                <c:pt idx="3308">
                  <c:v>880.0</c:v>
                </c:pt>
                <c:pt idx="3309">
                  <c:v>880.0</c:v>
                </c:pt>
                <c:pt idx="3310">
                  <c:v>881.0</c:v>
                </c:pt>
                <c:pt idx="3311">
                  <c:v>882.0</c:v>
                </c:pt>
                <c:pt idx="3312">
                  <c:v>883.0</c:v>
                </c:pt>
                <c:pt idx="3313">
                  <c:v>884.0</c:v>
                </c:pt>
                <c:pt idx="3314">
                  <c:v>885.0</c:v>
                </c:pt>
                <c:pt idx="3315">
                  <c:v>886.0</c:v>
                </c:pt>
                <c:pt idx="3316">
                  <c:v>886.0</c:v>
                </c:pt>
                <c:pt idx="3317">
                  <c:v>886.0</c:v>
                </c:pt>
                <c:pt idx="3318">
                  <c:v>886.0</c:v>
                </c:pt>
                <c:pt idx="3319">
                  <c:v>886.0</c:v>
                </c:pt>
                <c:pt idx="3320">
                  <c:v>886.0</c:v>
                </c:pt>
                <c:pt idx="3321">
                  <c:v>886.0</c:v>
                </c:pt>
                <c:pt idx="3322">
                  <c:v>886.0</c:v>
                </c:pt>
                <c:pt idx="3323">
                  <c:v>886.0</c:v>
                </c:pt>
                <c:pt idx="3324">
                  <c:v>886.0</c:v>
                </c:pt>
                <c:pt idx="3325">
                  <c:v>886.0</c:v>
                </c:pt>
                <c:pt idx="3326">
                  <c:v>886.0</c:v>
                </c:pt>
                <c:pt idx="3327">
                  <c:v>886.0</c:v>
                </c:pt>
                <c:pt idx="3328">
                  <c:v>886.0</c:v>
                </c:pt>
                <c:pt idx="3329">
                  <c:v>886.0</c:v>
                </c:pt>
                <c:pt idx="3330">
                  <c:v>886.0</c:v>
                </c:pt>
                <c:pt idx="3331">
                  <c:v>886.0</c:v>
                </c:pt>
                <c:pt idx="3332">
                  <c:v>887.0</c:v>
                </c:pt>
                <c:pt idx="3333">
                  <c:v>887.0</c:v>
                </c:pt>
                <c:pt idx="3334">
                  <c:v>888.0</c:v>
                </c:pt>
                <c:pt idx="3335">
                  <c:v>889.0</c:v>
                </c:pt>
                <c:pt idx="3336">
                  <c:v>890.0</c:v>
                </c:pt>
                <c:pt idx="3337">
                  <c:v>891.0</c:v>
                </c:pt>
                <c:pt idx="3338">
                  <c:v>891.0</c:v>
                </c:pt>
                <c:pt idx="3339">
                  <c:v>891.0</c:v>
                </c:pt>
                <c:pt idx="3340">
                  <c:v>892.0</c:v>
                </c:pt>
                <c:pt idx="3341">
                  <c:v>893.0</c:v>
                </c:pt>
                <c:pt idx="3342">
                  <c:v>894.0</c:v>
                </c:pt>
                <c:pt idx="3343">
                  <c:v>894.0</c:v>
                </c:pt>
                <c:pt idx="3344">
                  <c:v>895.0</c:v>
                </c:pt>
                <c:pt idx="3345">
                  <c:v>895.0</c:v>
                </c:pt>
                <c:pt idx="3346">
                  <c:v>896.0</c:v>
                </c:pt>
                <c:pt idx="3347">
                  <c:v>897.0</c:v>
                </c:pt>
                <c:pt idx="3348">
                  <c:v>898.0</c:v>
                </c:pt>
                <c:pt idx="3349">
                  <c:v>898.0</c:v>
                </c:pt>
                <c:pt idx="3350">
                  <c:v>898.0</c:v>
                </c:pt>
                <c:pt idx="3351">
                  <c:v>898.0</c:v>
                </c:pt>
                <c:pt idx="3352">
                  <c:v>899.0</c:v>
                </c:pt>
                <c:pt idx="3353">
                  <c:v>900.0</c:v>
                </c:pt>
                <c:pt idx="3354">
                  <c:v>901.0</c:v>
                </c:pt>
                <c:pt idx="3355">
                  <c:v>901.0</c:v>
                </c:pt>
                <c:pt idx="3356">
                  <c:v>901.0</c:v>
                </c:pt>
                <c:pt idx="3357">
                  <c:v>902.0</c:v>
                </c:pt>
                <c:pt idx="3358">
                  <c:v>903.0</c:v>
                </c:pt>
                <c:pt idx="3359">
                  <c:v>904.0</c:v>
                </c:pt>
                <c:pt idx="3360">
                  <c:v>904.0</c:v>
                </c:pt>
                <c:pt idx="3361">
                  <c:v>904.0</c:v>
                </c:pt>
                <c:pt idx="3362">
                  <c:v>905.0</c:v>
                </c:pt>
                <c:pt idx="3363">
                  <c:v>905.0</c:v>
                </c:pt>
                <c:pt idx="3364">
                  <c:v>906.0</c:v>
                </c:pt>
                <c:pt idx="3365">
                  <c:v>907.0</c:v>
                </c:pt>
                <c:pt idx="3366">
                  <c:v>908.0</c:v>
                </c:pt>
                <c:pt idx="3367">
                  <c:v>909.0</c:v>
                </c:pt>
                <c:pt idx="3368">
                  <c:v>910.0</c:v>
                </c:pt>
                <c:pt idx="3369">
                  <c:v>911.0</c:v>
                </c:pt>
                <c:pt idx="3370">
                  <c:v>912.0</c:v>
                </c:pt>
                <c:pt idx="3371">
                  <c:v>913.0</c:v>
                </c:pt>
                <c:pt idx="3372">
                  <c:v>913.0</c:v>
                </c:pt>
                <c:pt idx="3373">
                  <c:v>913.0</c:v>
                </c:pt>
                <c:pt idx="3374">
                  <c:v>914.0</c:v>
                </c:pt>
                <c:pt idx="3375">
                  <c:v>914.0</c:v>
                </c:pt>
                <c:pt idx="3376">
                  <c:v>914.0</c:v>
                </c:pt>
                <c:pt idx="3377">
                  <c:v>914.0</c:v>
                </c:pt>
                <c:pt idx="3378">
                  <c:v>914.0</c:v>
                </c:pt>
                <c:pt idx="3379">
                  <c:v>915.0</c:v>
                </c:pt>
                <c:pt idx="3380">
                  <c:v>916.0</c:v>
                </c:pt>
                <c:pt idx="3381">
                  <c:v>916.0</c:v>
                </c:pt>
                <c:pt idx="3382">
                  <c:v>916.0</c:v>
                </c:pt>
                <c:pt idx="3383">
                  <c:v>917.0</c:v>
                </c:pt>
                <c:pt idx="3384">
                  <c:v>918.0</c:v>
                </c:pt>
                <c:pt idx="3385">
                  <c:v>919.0</c:v>
                </c:pt>
                <c:pt idx="3386">
                  <c:v>920.0</c:v>
                </c:pt>
                <c:pt idx="3387">
                  <c:v>921.0</c:v>
                </c:pt>
                <c:pt idx="3388">
                  <c:v>922.0</c:v>
                </c:pt>
                <c:pt idx="3389">
                  <c:v>923.0</c:v>
                </c:pt>
                <c:pt idx="3390">
                  <c:v>924.0</c:v>
                </c:pt>
                <c:pt idx="3391">
                  <c:v>925.0</c:v>
                </c:pt>
                <c:pt idx="3392">
                  <c:v>926.0</c:v>
                </c:pt>
                <c:pt idx="3393">
                  <c:v>926.0</c:v>
                </c:pt>
                <c:pt idx="3394">
                  <c:v>926.0</c:v>
                </c:pt>
                <c:pt idx="3395">
                  <c:v>926.0</c:v>
                </c:pt>
                <c:pt idx="3396">
                  <c:v>926.0</c:v>
                </c:pt>
                <c:pt idx="3397">
                  <c:v>926.0</c:v>
                </c:pt>
                <c:pt idx="3398">
                  <c:v>926.0</c:v>
                </c:pt>
                <c:pt idx="3399">
                  <c:v>927.0</c:v>
                </c:pt>
                <c:pt idx="3400">
                  <c:v>928.0</c:v>
                </c:pt>
                <c:pt idx="3401">
                  <c:v>928.0</c:v>
                </c:pt>
                <c:pt idx="3402">
                  <c:v>928.0</c:v>
                </c:pt>
                <c:pt idx="3403">
                  <c:v>928.0</c:v>
                </c:pt>
                <c:pt idx="3404">
                  <c:v>928.0</c:v>
                </c:pt>
                <c:pt idx="3405">
                  <c:v>928.0</c:v>
                </c:pt>
                <c:pt idx="3406">
                  <c:v>929.0</c:v>
                </c:pt>
                <c:pt idx="3407">
                  <c:v>930.0</c:v>
                </c:pt>
                <c:pt idx="3408">
                  <c:v>931.0</c:v>
                </c:pt>
                <c:pt idx="3409">
                  <c:v>931.0</c:v>
                </c:pt>
                <c:pt idx="3410">
                  <c:v>931.0</c:v>
                </c:pt>
                <c:pt idx="3411">
                  <c:v>931.0</c:v>
                </c:pt>
                <c:pt idx="3412">
                  <c:v>931.0</c:v>
                </c:pt>
                <c:pt idx="3413">
                  <c:v>931.0</c:v>
                </c:pt>
                <c:pt idx="3414">
                  <c:v>932.0</c:v>
                </c:pt>
                <c:pt idx="3415">
                  <c:v>933.0</c:v>
                </c:pt>
                <c:pt idx="3416">
                  <c:v>933.0</c:v>
                </c:pt>
                <c:pt idx="3417">
                  <c:v>934.0</c:v>
                </c:pt>
                <c:pt idx="3418">
                  <c:v>935.0</c:v>
                </c:pt>
                <c:pt idx="3419">
                  <c:v>936.0</c:v>
                </c:pt>
                <c:pt idx="3420">
                  <c:v>936.0</c:v>
                </c:pt>
                <c:pt idx="3421">
                  <c:v>937.0</c:v>
                </c:pt>
                <c:pt idx="3422">
                  <c:v>938.0</c:v>
                </c:pt>
                <c:pt idx="3423">
                  <c:v>939.0</c:v>
                </c:pt>
                <c:pt idx="3424">
                  <c:v>940.0</c:v>
                </c:pt>
                <c:pt idx="3425">
                  <c:v>941.0</c:v>
                </c:pt>
                <c:pt idx="3426">
                  <c:v>941.0</c:v>
                </c:pt>
                <c:pt idx="3427">
                  <c:v>941.0</c:v>
                </c:pt>
                <c:pt idx="3428">
                  <c:v>941.0</c:v>
                </c:pt>
                <c:pt idx="3429">
                  <c:v>942.0</c:v>
                </c:pt>
                <c:pt idx="3430">
                  <c:v>942.0</c:v>
                </c:pt>
                <c:pt idx="3431">
                  <c:v>942.0</c:v>
                </c:pt>
                <c:pt idx="3432">
                  <c:v>942.0</c:v>
                </c:pt>
                <c:pt idx="3433">
                  <c:v>942.0</c:v>
                </c:pt>
                <c:pt idx="3434">
                  <c:v>942.0</c:v>
                </c:pt>
                <c:pt idx="3435">
                  <c:v>942.0</c:v>
                </c:pt>
                <c:pt idx="3436">
                  <c:v>942.0</c:v>
                </c:pt>
                <c:pt idx="3437">
                  <c:v>942.0</c:v>
                </c:pt>
                <c:pt idx="3438">
                  <c:v>942.0</c:v>
                </c:pt>
                <c:pt idx="3439">
                  <c:v>942.0</c:v>
                </c:pt>
                <c:pt idx="3440">
                  <c:v>942.0</c:v>
                </c:pt>
                <c:pt idx="3441">
                  <c:v>942.0</c:v>
                </c:pt>
                <c:pt idx="3442">
                  <c:v>942.0</c:v>
                </c:pt>
                <c:pt idx="3443">
                  <c:v>942.0</c:v>
                </c:pt>
                <c:pt idx="3444">
                  <c:v>942.0</c:v>
                </c:pt>
                <c:pt idx="3445">
                  <c:v>942.0</c:v>
                </c:pt>
                <c:pt idx="3446">
                  <c:v>942.0</c:v>
                </c:pt>
                <c:pt idx="3447">
                  <c:v>943.0</c:v>
                </c:pt>
                <c:pt idx="3448">
                  <c:v>943.0</c:v>
                </c:pt>
                <c:pt idx="3449">
                  <c:v>943.0</c:v>
                </c:pt>
                <c:pt idx="3450">
                  <c:v>943.0</c:v>
                </c:pt>
                <c:pt idx="3451">
                  <c:v>943.0</c:v>
                </c:pt>
                <c:pt idx="3452">
                  <c:v>943.0</c:v>
                </c:pt>
                <c:pt idx="3453">
                  <c:v>943.0</c:v>
                </c:pt>
                <c:pt idx="3454">
                  <c:v>943.0</c:v>
                </c:pt>
                <c:pt idx="3455">
                  <c:v>944.0</c:v>
                </c:pt>
                <c:pt idx="3456">
                  <c:v>944.0</c:v>
                </c:pt>
                <c:pt idx="3457">
                  <c:v>944.0</c:v>
                </c:pt>
                <c:pt idx="3458">
                  <c:v>944.0</c:v>
                </c:pt>
                <c:pt idx="3459">
                  <c:v>944.0</c:v>
                </c:pt>
                <c:pt idx="3460">
                  <c:v>944.0</c:v>
                </c:pt>
                <c:pt idx="3461">
                  <c:v>944.0</c:v>
                </c:pt>
                <c:pt idx="3462">
                  <c:v>944.0</c:v>
                </c:pt>
                <c:pt idx="3463">
                  <c:v>944.0</c:v>
                </c:pt>
                <c:pt idx="3464">
                  <c:v>944.0</c:v>
                </c:pt>
                <c:pt idx="3465">
                  <c:v>944.0</c:v>
                </c:pt>
                <c:pt idx="3466">
                  <c:v>945.0</c:v>
                </c:pt>
                <c:pt idx="3467">
                  <c:v>946.0</c:v>
                </c:pt>
                <c:pt idx="3468">
                  <c:v>947.0</c:v>
                </c:pt>
                <c:pt idx="3469">
                  <c:v>948.0</c:v>
                </c:pt>
                <c:pt idx="3470">
                  <c:v>948.0</c:v>
                </c:pt>
                <c:pt idx="3471">
                  <c:v>948.0</c:v>
                </c:pt>
                <c:pt idx="3472">
                  <c:v>949.0</c:v>
                </c:pt>
                <c:pt idx="3473">
                  <c:v>950.0</c:v>
                </c:pt>
                <c:pt idx="3474">
                  <c:v>951.0</c:v>
                </c:pt>
                <c:pt idx="3475">
                  <c:v>951.0</c:v>
                </c:pt>
                <c:pt idx="3476">
                  <c:v>951.0</c:v>
                </c:pt>
                <c:pt idx="3477">
                  <c:v>952.0</c:v>
                </c:pt>
                <c:pt idx="3478">
                  <c:v>952.0</c:v>
                </c:pt>
                <c:pt idx="3479">
                  <c:v>952.0</c:v>
                </c:pt>
                <c:pt idx="3480">
                  <c:v>952.0</c:v>
                </c:pt>
                <c:pt idx="3481">
                  <c:v>952.0</c:v>
                </c:pt>
                <c:pt idx="3482">
                  <c:v>952.0</c:v>
                </c:pt>
                <c:pt idx="3483">
                  <c:v>952.0</c:v>
                </c:pt>
                <c:pt idx="3484">
                  <c:v>952.0</c:v>
                </c:pt>
                <c:pt idx="3485">
                  <c:v>952.0</c:v>
                </c:pt>
                <c:pt idx="3486">
                  <c:v>952.0</c:v>
                </c:pt>
                <c:pt idx="3487">
                  <c:v>952.0</c:v>
                </c:pt>
                <c:pt idx="3488">
                  <c:v>952.0</c:v>
                </c:pt>
                <c:pt idx="3489">
                  <c:v>952.0</c:v>
                </c:pt>
                <c:pt idx="3490">
                  <c:v>952.0</c:v>
                </c:pt>
                <c:pt idx="3491">
                  <c:v>952.0</c:v>
                </c:pt>
                <c:pt idx="3492">
                  <c:v>953.0</c:v>
                </c:pt>
                <c:pt idx="3493">
                  <c:v>953.0</c:v>
                </c:pt>
                <c:pt idx="3494">
                  <c:v>953.0</c:v>
                </c:pt>
                <c:pt idx="3495">
                  <c:v>953.0</c:v>
                </c:pt>
                <c:pt idx="3496">
                  <c:v>953.0</c:v>
                </c:pt>
                <c:pt idx="3497">
                  <c:v>953.0</c:v>
                </c:pt>
                <c:pt idx="3498">
                  <c:v>954.0</c:v>
                </c:pt>
                <c:pt idx="3499">
                  <c:v>955.0</c:v>
                </c:pt>
                <c:pt idx="3500">
                  <c:v>956.0</c:v>
                </c:pt>
                <c:pt idx="3501">
                  <c:v>957.0</c:v>
                </c:pt>
                <c:pt idx="3502">
                  <c:v>958.0</c:v>
                </c:pt>
                <c:pt idx="3503">
                  <c:v>959.0</c:v>
                </c:pt>
                <c:pt idx="3504">
                  <c:v>960.0</c:v>
                </c:pt>
                <c:pt idx="3505">
                  <c:v>960.0</c:v>
                </c:pt>
                <c:pt idx="3506">
                  <c:v>960.0</c:v>
                </c:pt>
                <c:pt idx="3507">
                  <c:v>960.0</c:v>
                </c:pt>
                <c:pt idx="3508">
                  <c:v>960.0</c:v>
                </c:pt>
                <c:pt idx="3509">
                  <c:v>960.0</c:v>
                </c:pt>
                <c:pt idx="3510">
                  <c:v>960.0</c:v>
                </c:pt>
                <c:pt idx="3511">
                  <c:v>960.0</c:v>
                </c:pt>
                <c:pt idx="3512">
                  <c:v>960.0</c:v>
                </c:pt>
                <c:pt idx="3513">
                  <c:v>961.0</c:v>
                </c:pt>
                <c:pt idx="3514">
                  <c:v>962.0</c:v>
                </c:pt>
                <c:pt idx="3515">
                  <c:v>963.0</c:v>
                </c:pt>
                <c:pt idx="3516">
                  <c:v>964.0</c:v>
                </c:pt>
                <c:pt idx="3517">
                  <c:v>965.0</c:v>
                </c:pt>
                <c:pt idx="3518">
                  <c:v>966.0</c:v>
                </c:pt>
                <c:pt idx="3519">
                  <c:v>966.0</c:v>
                </c:pt>
                <c:pt idx="3520">
                  <c:v>966.0</c:v>
                </c:pt>
                <c:pt idx="3521">
                  <c:v>966.0</c:v>
                </c:pt>
                <c:pt idx="3522">
                  <c:v>966.0</c:v>
                </c:pt>
                <c:pt idx="3523">
                  <c:v>966.0</c:v>
                </c:pt>
                <c:pt idx="3524">
                  <c:v>966.0</c:v>
                </c:pt>
                <c:pt idx="3525">
                  <c:v>966.0</c:v>
                </c:pt>
                <c:pt idx="3526">
                  <c:v>966.0</c:v>
                </c:pt>
                <c:pt idx="3527">
                  <c:v>966.0</c:v>
                </c:pt>
                <c:pt idx="3528">
                  <c:v>966.0</c:v>
                </c:pt>
                <c:pt idx="3529">
                  <c:v>966.0</c:v>
                </c:pt>
                <c:pt idx="3530">
                  <c:v>966.0</c:v>
                </c:pt>
                <c:pt idx="3531">
                  <c:v>966.0</c:v>
                </c:pt>
                <c:pt idx="3532">
                  <c:v>966.0</c:v>
                </c:pt>
                <c:pt idx="3533">
                  <c:v>966.0</c:v>
                </c:pt>
                <c:pt idx="3534">
                  <c:v>966.0</c:v>
                </c:pt>
                <c:pt idx="3535">
                  <c:v>966.0</c:v>
                </c:pt>
                <c:pt idx="3536">
                  <c:v>967.0</c:v>
                </c:pt>
                <c:pt idx="3537">
                  <c:v>967.0</c:v>
                </c:pt>
                <c:pt idx="3538">
                  <c:v>967.0</c:v>
                </c:pt>
                <c:pt idx="3539">
                  <c:v>967.0</c:v>
                </c:pt>
                <c:pt idx="3540">
                  <c:v>967.0</c:v>
                </c:pt>
                <c:pt idx="3541">
                  <c:v>967.0</c:v>
                </c:pt>
                <c:pt idx="3542">
                  <c:v>967.0</c:v>
                </c:pt>
                <c:pt idx="3543">
                  <c:v>968.0</c:v>
                </c:pt>
                <c:pt idx="3544">
                  <c:v>969.0</c:v>
                </c:pt>
                <c:pt idx="3545">
                  <c:v>970.0</c:v>
                </c:pt>
                <c:pt idx="3546">
                  <c:v>971.0</c:v>
                </c:pt>
                <c:pt idx="3547">
                  <c:v>972.0</c:v>
                </c:pt>
                <c:pt idx="3548">
                  <c:v>972.0</c:v>
                </c:pt>
                <c:pt idx="3549">
                  <c:v>972.0</c:v>
                </c:pt>
                <c:pt idx="3550">
                  <c:v>973.0</c:v>
                </c:pt>
                <c:pt idx="3551">
                  <c:v>974.0</c:v>
                </c:pt>
                <c:pt idx="3552">
                  <c:v>974.0</c:v>
                </c:pt>
                <c:pt idx="3553">
                  <c:v>974.0</c:v>
                </c:pt>
                <c:pt idx="3554">
                  <c:v>974.0</c:v>
                </c:pt>
                <c:pt idx="3555">
                  <c:v>975.0</c:v>
                </c:pt>
                <c:pt idx="3556">
                  <c:v>976.0</c:v>
                </c:pt>
                <c:pt idx="3557">
                  <c:v>977.0</c:v>
                </c:pt>
                <c:pt idx="3558">
                  <c:v>978.0</c:v>
                </c:pt>
                <c:pt idx="3559">
                  <c:v>978.0</c:v>
                </c:pt>
                <c:pt idx="3560">
                  <c:v>978.0</c:v>
                </c:pt>
                <c:pt idx="3561">
                  <c:v>978.0</c:v>
                </c:pt>
                <c:pt idx="3562">
                  <c:v>978.0</c:v>
                </c:pt>
                <c:pt idx="3563">
                  <c:v>978.0</c:v>
                </c:pt>
                <c:pt idx="3564">
                  <c:v>978.0</c:v>
                </c:pt>
                <c:pt idx="3565">
                  <c:v>978.0</c:v>
                </c:pt>
                <c:pt idx="3566">
                  <c:v>979.0</c:v>
                </c:pt>
                <c:pt idx="3567">
                  <c:v>980.0</c:v>
                </c:pt>
                <c:pt idx="3568">
                  <c:v>981.0</c:v>
                </c:pt>
                <c:pt idx="3569">
                  <c:v>981.0</c:v>
                </c:pt>
                <c:pt idx="3570">
                  <c:v>981.0</c:v>
                </c:pt>
                <c:pt idx="3571">
                  <c:v>981.0</c:v>
                </c:pt>
                <c:pt idx="3572">
                  <c:v>981.0</c:v>
                </c:pt>
                <c:pt idx="3573">
                  <c:v>981.0</c:v>
                </c:pt>
                <c:pt idx="3574">
                  <c:v>981.0</c:v>
                </c:pt>
                <c:pt idx="3575">
                  <c:v>981.0</c:v>
                </c:pt>
                <c:pt idx="3576">
                  <c:v>981.0</c:v>
                </c:pt>
                <c:pt idx="3577">
                  <c:v>981.0</c:v>
                </c:pt>
                <c:pt idx="3578">
                  <c:v>981.0</c:v>
                </c:pt>
                <c:pt idx="3579">
                  <c:v>981.0</c:v>
                </c:pt>
                <c:pt idx="3580">
                  <c:v>981.0</c:v>
                </c:pt>
                <c:pt idx="3581">
                  <c:v>981.0</c:v>
                </c:pt>
                <c:pt idx="3582">
                  <c:v>981.0</c:v>
                </c:pt>
                <c:pt idx="3583">
                  <c:v>981.0</c:v>
                </c:pt>
                <c:pt idx="3584">
                  <c:v>981.0</c:v>
                </c:pt>
                <c:pt idx="3585">
                  <c:v>981.0</c:v>
                </c:pt>
                <c:pt idx="3586">
                  <c:v>981.0</c:v>
                </c:pt>
                <c:pt idx="3587">
                  <c:v>981.0</c:v>
                </c:pt>
                <c:pt idx="3588">
                  <c:v>981.0</c:v>
                </c:pt>
                <c:pt idx="3589">
                  <c:v>981.0</c:v>
                </c:pt>
                <c:pt idx="3590">
                  <c:v>981.0</c:v>
                </c:pt>
                <c:pt idx="3591">
                  <c:v>981.0</c:v>
                </c:pt>
                <c:pt idx="3592">
                  <c:v>981.0</c:v>
                </c:pt>
                <c:pt idx="3593">
                  <c:v>981.0</c:v>
                </c:pt>
                <c:pt idx="3594">
                  <c:v>981.0</c:v>
                </c:pt>
                <c:pt idx="3595">
                  <c:v>981.0</c:v>
                </c:pt>
                <c:pt idx="3596">
                  <c:v>982.0</c:v>
                </c:pt>
                <c:pt idx="3597">
                  <c:v>983.0</c:v>
                </c:pt>
                <c:pt idx="3598">
                  <c:v>984.0</c:v>
                </c:pt>
                <c:pt idx="3599">
                  <c:v>984.0</c:v>
                </c:pt>
                <c:pt idx="3600">
                  <c:v>984.0</c:v>
                </c:pt>
                <c:pt idx="3601">
                  <c:v>984.0</c:v>
                </c:pt>
                <c:pt idx="3602">
                  <c:v>985.0</c:v>
                </c:pt>
                <c:pt idx="3603">
                  <c:v>986.0</c:v>
                </c:pt>
                <c:pt idx="3604">
                  <c:v>987.0</c:v>
                </c:pt>
                <c:pt idx="3605">
                  <c:v>988.0</c:v>
                </c:pt>
                <c:pt idx="3606">
                  <c:v>989.0</c:v>
                </c:pt>
                <c:pt idx="3607">
                  <c:v>990.0</c:v>
                </c:pt>
                <c:pt idx="3608">
                  <c:v>990.0</c:v>
                </c:pt>
                <c:pt idx="3609">
                  <c:v>990.0</c:v>
                </c:pt>
                <c:pt idx="3610">
                  <c:v>990.0</c:v>
                </c:pt>
                <c:pt idx="3611">
                  <c:v>990.0</c:v>
                </c:pt>
                <c:pt idx="3612">
                  <c:v>990.0</c:v>
                </c:pt>
                <c:pt idx="3613">
                  <c:v>990.0</c:v>
                </c:pt>
                <c:pt idx="3614">
                  <c:v>990.0</c:v>
                </c:pt>
                <c:pt idx="3615">
                  <c:v>991.0</c:v>
                </c:pt>
                <c:pt idx="3616">
                  <c:v>992.0</c:v>
                </c:pt>
                <c:pt idx="3617">
                  <c:v>993.0</c:v>
                </c:pt>
                <c:pt idx="3618">
                  <c:v>994.0</c:v>
                </c:pt>
                <c:pt idx="3619">
                  <c:v>994.0</c:v>
                </c:pt>
                <c:pt idx="3620">
                  <c:v>995.0</c:v>
                </c:pt>
                <c:pt idx="3621">
                  <c:v>995.0</c:v>
                </c:pt>
                <c:pt idx="3622">
                  <c:v>995.0</c:v>
                </c:pt>
                <c:pt idx="3623">
                  <c:v>995.0</c:v>
                </c:pt>
                <c:pt idx="3624">
                  <c:v>995.0</c:v>
                </c:pt>
                <c:pt idx="3625">
                  <c:v>995.0</c:v>
                </c:pt>
                <c:pt idx="3626">
                  <c:v>995.0</c:v>
                </c:pt>
                <c:pt idx="3627">
                  <c:v>995.0</c:v>
                </c:pt>
                <c:pt idx="3628">
                  <c:v>995.0</c:v>
                </c:pt>
                <c:pt idx="3629">
                  <c:v>995.0</c:v>
                </c:pt>
                <c:pt idx="3630">
                  <c:v>995.0</c:v>
                </c:pt>
                <c:pt idx="3631">
                  <c:v>995.0</c:v>
                </c:pt>
                <c:pt idx="3632">
                  <c:v>996.0</c:v>
                </c:pt>
                <c:pt idx="3633">
                  <c:v>997.0</c:v>
                </c:pt>
                <c:pt idx="3634">
                  <c:v>998.0</c:v>
                </c:pt>
                <c:pt idx="3635">
                  <c:v>998.0</c:v>
                </c:pt>
                <c:pt idx="3636">
                  <c:v>998.0</c:v>
                </c:pt>
                <c:pt idx="3637">
                  <c:v>998.0</c:v>
                </c:pt>
                <c:pt idx="3638">
                  <c:v>998.0</c:v>
                </c:pt>
                <c:pt idx="3639">
                  <c:v>998.0</c:v>
                </c:pt>
                <c:pt idx="3640">
                  <c:v>998.0</c:v>
                </c:pt>
                <c:pt idx="3641">
                  <c:v>998.0</c:v>
                </c:pt>
                <c:pt idx="3642">
                  <c:v>998.0</c:v>
                </c:pt>
                <c:pt idx="3643">
                  <c:v>998.0</c:v>
                </c:pt>
                <c:pt idx="3644">
                  <c:v>998.0</c:v>
                </c:pt>
                <c:pt idx="3645">
                  <c:v>998.0</c:v>
                </c:pt>
                <c:pt idx="3646">
                  <c:v>998.0</c:v>
                </c:pt>
                <c:pt idx="3647">
                  <c:v>998.0</c:v>
                </c:pt>
                <c:pt idx="3648">
                  <c:v>998.0</c:v>
                </c:pt>
                <c:pt idx="3649">
                  <c:v>998.0</c:v>
                </c:pt>
                <c:pt idx="3650">
                  <c:v>998.0</c:v>
                </c:pt>
                <c:pt idx="3651">
                  <c:v>999.0</c:v>
                </c:pt>
                <c:pt idx="3652">
                  <c:v>999.0</c:v>
                </c:pt>
                <c:pt idx="3653">
                  <c:v>999.0</c:v>
                </c:pt>
                <c:pt idx="3654">
                  <c:v>999.0</c:v>
                </c:pt>
                <c:pt idx="3655">
                  <c:v>999.0</c:v>
                </c:pt>
                <c:pt idx="3656">
                  <c:v>999.0</c:v>
                </c:pt>
                <c:pt idx="3657">
                  <c:v>999.0</c:v>
                </c:pt>
                <c:pt idx="3658">
                  <c:v>999.0</c:v>
                </c:pt>
                <c:pt idx="3659">
                  <c:v>999.0</c:v>
                </c:pt>
                <c:pt idx="3660">
                  <c:v>999.0</c:v>
                </c:pt>
                <c:pt idx="3661">
                  <c:v>999.0</c:v>
                </c:pt>
                <c:pt idx="3662">
                  <c:v>999.0</c:v>
                </c:pt>
                <c:pt idx="3663">
                  <c:v>1000.0</c:v>
                </c:pt>
                <c:pt idx="3664">
                  <c:v>1000.0</c:v>
                </c:pt>
                <c:pt idx="3665">
                  <c:v>1000.0</c:v>
                </c:pt>
                <c:pt idx="3666">
                  <c:v>1000.0</c:v>
                </c:pt>
                <c:pt idx="3667">
                  <c:v>1000.0</c:v>
                </c:pt>
                <c:pt idx="3668">
                  <c:v>1000.0</c:v>
                </c:pt>
                <c:pt idx="3669">
                  <c:v>1000.0</c:v>
                </c:pt>
                <c:pt idx="3670">
                  <c:v>1000.0</c:v>
                </c:pt>
                <c:pt idx="3671">
                  <c:v>1000.0</c:v>
                </c:pt>
                <c:pt idx="3672">
                  <c:v>1000.0</c:v>
                </c:pt>
                <c:pt idx="3673">
                  <c:v>1000.0</c:v>
                </c:pt>
                <c:pt idx="3674">
                  <c:v>1001.0</c:v>
                </c:pt>
                <c:pt idx="3675">
                  <c:v>1001.0</c:v>
                </c:pt>
                <c:pt idx="3676">
                  <c:v>1002.0</c:v>
                </c:pt>
                <c:pt idx="3677">
                  <c:v>1003.0</c:v>
                </c:pt>
                <c:pt idx="3678">
                  <c:v>1003.0</c:v>
                </c:pt>
                <c:pt idx="3679">
                  <c:v>1003.0</c:v>
                </c:pt>
                <c:pt idx="3680">
                  <c:v>1003.0</c:v>
                </c:pt>
                <c:pt idx="3681">
                  <c:v>1003.0</c:v>
                </c:pt>
                <c:pt idx="3682">
                  <c:v>1003.0</c:v>
                </c:pt>
                <c:pt idx="3683">
                  <c:v>1003.0</c:v>
                </c:pt>
                <c:pt idx="3684">
                  <c:v>1003.0</c:v>
                </c:pt>
                <c:pt idx="3685">
                  <c:v>1003.0</c:v>
                </c:pt>
                <c:pt idx="3686">
                  <c:v>1003.0</c:v>
                </c:pt>
                <c:pt idx="3687">
                  <c:v>1004.0</c:v>
                </c:pt>
                <c:pt idx="3688">
                  <c:v>1005.0</c:v>
                </c:pt>
                <c:pt idx="3689">
                  <c:v>1006.0</c:v>
                </c:pt>
                <c:pt idx="3690">
                  <c:v>1007.0</c:v>
                </c:pt>
                <c:pt idx="3691">
                  <c:v>1007.0</c:v>
                </c:pt>
                <c:pt idx="3692">
                  <c:v>1007.0</c:v>
                </c:pt>
                <c:pt idx="3693">
                  <c:v>1007.0</c:v>
                </c:pt>
                <c:pt idx="3694">
                  <c:v>1007.0</c:v>
                </c:pt>
                <c:pt idx="3695">
                  <c:v>1007.0</c:v>
                </c:pt>
                <c:pt idx="3696">
                  <c:v>1008.0</c:v>
                </c:pt>
                <c:pt idx="3697">
                  <c:v>1009.0</c:v>
                </c:pt>
                <c:pt idx="3698">
                  <c:v>1009.0</c:v>
                </c:pt>
                <c:pt idx="3699">
                  <c:v>1009.0</c:v>
                </c:pt>
                <c:pt idx="3700">
                  <c:v>1010.0</c:v>
                </c:pt>
                <c:pt idx="3701">
                  <c:v>1011.0</c:v>
                </c:pt>
                <c:pt idx="3702">
                  <c:v>1011.0</c:v>
                </c:pt>
                <c:pt idx="3703">
                  <c:v>1011.0</c:v>
                </c:pt>
                <c:pt idx="3704">
                  <c:v>1011.0</c:v>
                </c:pt>
                <c:pt idx="3705">
                  <c:v>1011.0</c:v>
                </c:pt>
                <c:pt idx="3706">
                  <c:v>1012.0</c:v>
                </c:pt>
                <c:pt idx="3707">
                  <c:v>1013.0</c:v>
                </c:pt>
                <c:pt idx="3708">
                  <c:v>1014.0</c:v>
                </c:pt>
                <c:pt idx="3709">
                  <c:v>1014.0</c:v>
                </c:pt>
                <c:pt idx="3710">
                  <c:v>1014.0</c:v>
                </c:pt>
                <c:pt idx="3711">
                  <c:v>1014.0</c:v>
                </c:pt>
                <c:pt idx="3712">
                  <c:v>1014.0</c:v>
                </c:pt>
                <c:pt idx="3713">
                  <c:v>1014.0</c:v>
                </c:pt>
                <c:pt idx="3714">
                  <c:v>1014.0</c:v>
                </c:pt>
                <c:pt idx="3715">
                  <c:v>1014.0</c:v>
                </c:pt>
                <c:pt idx="3716">
                  <c:v>1014.0</c:v>
                </c:pt>
                <c:pt idx="3717">
                  <c:v>1014.0</c:v>
                </c:pt>
                <c:pt idx="3718">
                  <c:v>1014.0</c:v>
                </c:pt>
                <c:pt idx="3719">
                  <c:v>1014.0</c:v>
                </c:pt>
                <c:pt idx="3720">
                  <c:v>1014.0</c:v>
                </c:pt>
                <c:pt idx="3721">
                  <c:v>1014.0</c:v>
                </c:pt>
                <c:pt idx="3722">
                  <c:v>1014.0</c:v>
                </c:pt>
                <c:pt idx="3723">
                  <c:v>1014.0</c:v>
                </c:pt>
                <c:pt idx="3724">
                  <c:v>1014.0</c:v>
                </c:pt>
                <c:pt idx="3725">
                  <c:v>1015.0</c:v>
                </c:pt>
                <c:pt idx="3726">
                  <c:v>1016.0</c:v>
                </c:pt>
                <c:pt idx="3727">
                  <c:v>1017.0</c:v>
                </c:pt>
                <c:pt idx="3728">
                  <c:v>1018.0</c:v>
                </c:pt>
                <c:pt idx="3729">
                  <c:v>1019.0</c:v>
                </c:pt>
                <c:pt idx="3730">
                  <c:v>1019.0</c:v>
                </c:pt>
                <c:pt idx="3731">
                  <c:v>1020.0</c:v>
                </c:pt>
                <c:pt idx="3732">
                  <c:v>1021.0</c:v>
                </c:pt>
                <c:pt idx="3733">
                  <c:v>1021.0</c:v>
                </c:pt>
                <c:pt idx="3734">
                  <c:v>1021.0</c:v>
                </c:pt>
                <c:pt idx="3735">
                  <c:v>1021.0</c:v>
                </c:pt>
                <c:pt idx="3736">
                  <c:v>1021.0</c:v>
                </c:pt>
                <c:pt idx="3737">
                  <c:v>1021.0</c:v>
                </c:pt>
                <c:pt idx="3738">
                  <c:v>1021.0</c:v>
                </c:pt>
                <c:pt idx="3739">
                  <c:v>1021.0</c:v>
                </c:pt>
                <c:pt idx="3740">
                  <c:v>1022.0</c:v>
                </c:pt>
                <c:pt idx="3741">
                  <c:v>1023.0</c:v>
                </c:pt>
                <c:pt idx="3742">
                  <c:v>1024.0</c:v>
                </c:pt>
                <c:pt idx="3743">
                  <c:v>1024.0</c:v>
                </c:pt>
                <c:pt idx="3744">
                  <c:v>1024.0</c:v>
                </c:pt>
                <c:pt idx="3745">
                  <c:v>1024.0</c:v>
                </c:pt>
                <c:pt idx="3746">
                  <c:v>1024.0</c:v>
                </c:pt>
                <c:pt idx="3747">
                  <c:v>1025.0</c:v>
                </c:pt>
                <c:pt idx="3748">
                  <c:v>1026.0</c:v>
                </c:pt>
                <c:pt idx="3749">
                  <c:v>1026.0</c:v>
                </c:pt>
                <c:pt idx="3750">
                  <c:v>1027.0</c:v>
                </c:pt>
                <c:pt idx="3751">
                  <c:v>1028.0</c:v>
                </c:pt>
                <c:pt idx="3752">
                  <c:v>1028.0</c:v>
                </c:pt>
                <c:pt idx="3753">
                  <c:v>1029.0</c:v>
                </c:pt>
                <c:pt idx="3754">
                  <c:v>1030.0</c:v>
                </c:pt>
                <c:pt idx="3755">
                  <c:v>1030.0</c:v>
                </c:pt>
                <c:pt idx="3756">
                  <c:v>1031.0</c:v>
                </c:pt>
                <c:pt idx="3757">
                  <c:v>1031.0</c:v>
                </c:pt>
                <c:pt idx="3758">
                  <c:v>1031.0</c:v>
                </c:pt>
                <c:pt idx="3759">
                  <c:v>1031.0</c:v>
                </c:pt>
                <c:pt idx="3760">
                  <c:v>1031.0</c:v>
                </c:pt>
                <c:pt idx="3761">
                  <c:v>1031.0</c:v>
                </c:pt>
                <c:pt idx="3762">
                  <c:v>1031.0</c:v>
                </c:pt>
                <c:pt idx="3763">
                  <c:v>1031.0</c:v>
                </c:pt>
                <c:pt idx="3764">
                  <c:v>1031.0</c:v>
                </c:pt>
                <c:pt idx="3765">
                  <c:v>1031.0</c:v>
                </c:pt>
                <c:pt idx="3766">
                  <c:v>1031.0</c:v>
                </c:pt>
                <c:pt idx="3767">
                  <c:v>1031.0</c:v>
                </c:pt>
                <c:pt idx="3768">
                  <c:v>1031.0</c:v>
                </c:pt>
                <c:pt idx="3769">
                  <c:v>1031.0</c:v>
                </c:pt>
                <c:pt idx="3770">
                  <c:v>1031.0</c:v>
                </c:pt>
                <c:pt idx="3771">
                  <c:v>1032.0</c:v>
                </c:pt>
                <c:pt idx="3772">
                  <c:v>1032.0</c:v>
                </c:pt>
                <c:pt idx="3773">
                  <c:v>1032.0</c:v>
                </c:pt>
                <c:pt idx="3774">
                  <c:v>1032.0</c:v>
                </c:pt>
                <c:pt idx="3775">
                  <c:v>1032.0</c:v>
                </c:pt>
                <c:pt idx="3776">
                  <c:v>1032.0</c:v>
                </c:pt>
                <c:pt idx="3777">
                  <c:v>1032.0</c:v>
                </c:pt>
                <c:pt idx="3778">
                  <c:v>1032.0</c:v>
                </c:pt>
                <c:pt idx="3779">
                  <c:v>1032.0</c:v>
                </c:pt>
                <c:pt idx="3780">
                  <c:v>1032.0</c:v>
                </c:pt>
                <c:pt idx="3781">
                  <c:v>1032.0</c:v>
                </c:pt>
                <c:pt idx="3782">
                  <c:v>1032.0</c:v>
                </c:pt>
                <c:pt idx="3783">
                  <c:v>1032.0</c:v>
                </c:pt>
                <c:pt idx="3784">
                  <c:v>1032.0</c:v>
                </c:pt>
                <c:pt idx="3785">
                  <c:v>1032.0</c:v>
                </c:pt>
                <c:pt idx="3786">
                  <c:v>1032.0</c:v>
                </c:pt>
                <c:pt idx="3787">
                  <c:v>1032.0</c:v>
                </c:pt>
                <c:pt idx="3788">
                  <c:v>1032.0</c:v>
                </c:pt>
                <c:pt idx="3789">
                  <c:v>1032.0</c:v>
                </c:pt>
                <c:pt idx="3790">
                  <c:v>1032.0</c:v>
                </c:pt>
                <c:pt idx="3791">
                  <c:v>1032.0</c:v>
                </c:pt>
                <c:pt idx="3792">
                  <c:v>1032.0</c:v>
                </c:pt>
                <c:pt idx="3793">
                  <c:v>1032.0</c:v>
                </c:pt>
                <c:pt idx="3794">
                  <c:v>1032.0</c:v>
                </c:pt>
                <c:pt idx="3795">
                  <c:v>1032.0</c:v>
                </c:pt>
                <c:pt idx="3796">
                  <c:v>1032.0</c:v>
                </c:pt>
                <c:pt idx="3797">
                  <c:v>1032.0</c:v>
                </c:pt>
                <c:pt idx="3798">
                  <c:v>1032.0</c:v>
                </c:pt>
                <c:pt idx="3799">
                  <c:v>1032.0</c:v>
                </c:pt>
                <c:pt idx="3800">
                  <c:v>1032.0</c:v>
                </c:pt>
                <c:pt idx="3801">
                  <c:v>1032.0</c:v>
                </c:pt>
                <c:pt idx="3802">
                  <c:v>1032.0</c:v>
                </c:pt>
                <c:pt idx="3803">
                  <c:v>1033.0</c:v>
                </c:pt>
                <c:pt idx="3804">
                  <c:v>1033.0</c:v>
                </c:pt>
                <c:pt idx="3805">
                  <c:v>1034.0</c:v>
                </c:pt>
                <c:pt idx="3806">
                  <c:v>1035.0</c:v>
                </c:pt>
                <c:pt idx="3807">
                  <c:v>1035.0</c:v>
                </c:pt>
                <c:pt idx="3808">
                  <c:v>1036.0</c:v>
                </c:pt>
                <c:pt idx="3809">
                  <c:v>1036.0</c:v>
                </c:pt>
                <c:pt idx="3810">
                  <c:v>1036.0</c:v>
                </c:pt>
                <c:pt idx="3811">
                  <c:v>1036.0</c:v>
                </c:pt>
                <c:pt idx="3812">
                  <c:v>1036.0</c:v>
                </c:pt>
                <c:pt idx="3813">
                  <c:v>1036.0</c:v>
                </c:pt>
                <c:pt idx="3814">
                  <c:v>1036.0</c:v>
                </c:pt>
                <c:pt idx="3815">
                  <c:v>1036.0</c:v>
                </c:pt>
                <c:pt idx="3816">
                  <c:v>1036.0</c:v>
                </c:pt>
                <c:pt idx="3817">
                  <c:v>1036.0</c:v>
                </c:pt>
                <c:pt idx="3818">
                  <c:v>1036.0</c:v>
                </c:pt>
                <c:pt idx="3819">
                  <c:v>1036.0</c:v>
                </c:pt>
                <c:pt idx="3820">
                  <c:v>1036.0</c:v>
                </c:pt>
                <c:pt idx="3821">
                  <c:v>1036.0</c:v>
                </c:pt>
                <c:pt idx="3822">
                  <c:v>1036.0</c:v>
                </c:pt>
                <c:pt idx="3823">
                  <c:v>1036.0</c:v>
                </c:pt>
                <c:pt idx="3824">
                  <c:v>1036.0</c:v>
                </c:pt>
                <c:pt idx="3825">
                  <c:v>1036.0</c:v>
                </c:pt>
                <c:pt idx="3826">
                  <c:v>1036.0</c:v>
                </c:pt>
                <c:pt idx="3827">
                  <c:v>1036.0</c:v>
                </c:pt>
                <c:pt idx="3828">
                  <c:v>1036.0</c:v>
                </c:pt>
                <c:pt idx="3829">
                  <c:v>1036.0</c:v>
                </c:pt>
                <c:pt idx="3830">
                  <c:v>1036.0</c:v>
                </c:pt>
                <c:pt idx="3831">
                  <c:v>1036.0</c:v>
                </c:pt>
                <c:pt idx="3832">
                  <c:v>1036.0</c:v>
                </c:pt>
                <c:pt idx="3833">
                  <c:v>1036.0</c:v>
                </c:pt>
                <c:pt idx="3834">
                  <c:v>1036.0</c:v>
                </c:pt>
                <c:pt idx="3835">
                  <c:v>1036.0</c:v>
                </c:pt>
                <c:pt idx="3836">
                  <c:v>1036.0</c:v>
                </c:pt>
                <c:pt idx="3837">
                  <c:v>1037.0</c:v>
                </c:pt>
                <c:pt idx="3838">
                  <c:v>1037.0</c:v>
                </c:pt>
                <c:pt idx="3839">
                  <c:v>1037.0</c:v>
                </c:pt>
                <c:pt idx="3840">
                  <c:v>1037.0</c:v>
                </c:pt>
                <c:pt idx="3841">
                  <c:v>1037.0</c:v>
                </c:pt>
                <c:pt idx="3842">
                  <c:v>1037.0</c:v>
                </c:pt>
                <c:pt idx="3843">
                  <c:v>1037.0</c:v>
                </c:pt>
                <c:pt idx="3844">
                  <c:v>1037.0</c:v>
                </c:pt>
                <c:pt idx="3845">
                  <c:v>1037.0</c:v>
                </c:pt>
                <c:pt idx="3846">
                  <c:v>1037.0</c:v>
                </c:pt>
                <c:pt idx="3847">
                  <c:v>1037.0</c:v>
                </c:pt>
                <c:pt idx="3848">
                  <c:v>1037.0</c:v>
                </c:pt>
                <c:pt idx="3849">
                  <c:v>1037.0</c:v>
                </c:pt>
                <c:pt idx="3850">
                  <c:v>1038.0</c:v>
                </c:pt>
                <c:pt idx="3851">
                  <c:v>1038.0</c:v>
                </c:pt>
                <c:pt idx="3852">
                  <c:v>1038.0</c:v>
                </c:pt>
                <c:pt idx="3853">
                  <c:v>1038.0</c:v>
                </c:pt>
                <c:pt idx="3854">
                  <c:v>1038.0</c:v>
                </c:pt>
                <c:pt idx="3855">
                  <c:v>1038.0</c:v>
                </c:pt>
                <c:pt idx="3856">
                  <c:v>1039.0</c:v>
                </c:pt>
                <c:pt idx="3857">
                  <c:v>1039.0</c:v>
                </c:pt>
                <c:pt idx="3858">
                  <c:v>1039.0</c:v>
                </c:pt>
                <c:pt idx="3859">
                  <c:v>1039.0</c:v>
                </c:pt>
                <c:pt idx="3860">
                  <c:v>1039.0</c:v>
                </c:pt>
                <c:pt idx="3861">
                  <c:v>1040.0</c:v>
                </c:pt>
                <c:pt idx="3862">
                  <c:v>1040.0</c:v>
                </c:pt>
                <c:pt idx="3863">
                  <c:v>1040.0</c:v>
                </c:pt>
                <c:pt idx="3864">
                  <c:v>1040.0</c:v>
                </c:pt>
                <c:pt idx="3865">
                  <c:v>1040.0</c:v>
                </c:pt>
                <c:pt idx="3866">
                  <c:v>1040.0</c:v>
                </c:pt>
                <c:pt idx="3867">
                  <c:v>1040.0</c:v>
                </c:pt>
                <c:pt idx="3868">
                  <c:v>1040.0</c:v>
                </c:pt>
                <c:pt idx="3869">
                  <c:v>1040.0</c:v>
                </c:pt>
                <c:pt idx="3870">
                  <c:v>1040.0</c:v>
                </c:pt>
                <c:pt idx="3871">
                  <c:v>1040.0</c:v>
                </c:pt>
                <c:pt idx="3872">
                  <c:v>1040.0</c:v>
                </c:pt>
                <c:pt idx="3873">
                  <c:v>1040.0</c:v>
                </c:pt>
                <c:pt idx="3874">
                  <c:v>1040.0</c:v>
                </c:pt>
                <c:pt idx="3875">
                  <c:v>1040.0</c:v>
                </c:pt>
                <c:pt idx="3876">
                  <c:v>1040.0</c:v>
                </c:pt>
                <c:pt idx="3877">
                  <c:v>1040.0</c:v>
                </c:pt>
                <c:pt idx="3878">
                  <c:v>1040.0</c:v>
                </c:pt>
                <c:pt idx="3879">
                  <c:v>1040.0</c:v>
                </c:pt>
                <c:pt idx="3880">
                  <c:v>1040.0</c:v>
                </c:pt>
                <c:pt idx="3881">
                  <c:v>1040.0</c:v>
                </c:pt>
                <c:pt idx="3882">
                  <c:v>1040.0</c:v>
                </c:pt>
                <c:pt idx="3883">
                  <c:v>1040.0</c:v>
                </c:pt>
                <c:pt idx="3884">
                  <c:v>1040.0</c:v>
                </c:pt>
                <c:pt idx="3885">
                  <c:v>1041.0</c:v>
                </c:pt>
                <c:pt idx="3886">
                  <c:v>1042.0</c:v>
                </c:pt>
                <c:pt idx="3887">
                  <c:v>1043.0</c:v>
                </c:pt>
                <c:pt idx="3888">
                  <c:v>1044.0</c:v>
                </c:pt>
                <c:pt idx="3889">
                  <c:v>1044.0</c:v>
                </c:pt>
                <c:pt idx="3890">
                  <c:v>1045.0</c:v>
                </c:pt>
                <c:pt idx="3891">
                  <c:v>1046.0</c:v>
                </c:pt>
                <c:pt idx="3892">
                  <c:v>1046.0</c:v>
                </c:pt>
                <c:pt idx="3893">
                  <c:v>1047.0</c:v>
                </c:pt>
                <c:pt idx="3894">
                  <c:v>1047.0</c:v>
                </c:pt>
                <c:pt idx="3895">
                  <c:v>1048.0</c:v>
                </c:pt>
                <c:pt idx="3896">
                  <c:v>1049.0</c:v>
                </c:pt>
                <c:pt idx="3897">
                  <c:v>1050.0</c:v>
                </c:pt>
                <c:pt idx="3898">
                  <c:v>1051.0</c:v>
                </c:pt>
                <c:pt idx="3899">
                  <c:v>1052.0</c:v>
                </c:pt>
                <c:pt idx="3900">
                  <c:v>1053.0</c:v>
                </c:pt>
                <c:pt idx="3901">
                  <c:v>1053.0</c:v>
                </c:pt>
                <c:pt idx="3902">
                  <c:v>1054.0</c:v>
                </c:pt>
                <c:pt idx="3903">
                  <c:v>1055.0</c:v>
                </c:pt>
                <c:pt idx="3904">
                  <c:v>1056.0</c:v>
                </c:pt>
                <c:pt idx="3905">
                  <c:v>1057.0</c:v>
                </c:pt>
                <c:pt idx="3906">
                  <c:v>1058.0</c:v>
                </c:pt>
                <c:pt idx="3907">
                  <c:v>1058.0</c:v>
                </c:pt>
                <c:pt idx="3908">
                  <c:v>1059.0</c:v>
                </c:pt>
                <c:pt idx="3909">
                  <c:v>1060.0</c:v>
                </c:pt>
                <c:pt idx="3910">
                  <c:v>1061.0</c:v>
                </c:pt>
                <c:pt idx="3911">
                  <c:v>1061.0</c:v>
                </c:pt>
                <c:pt idx="3912">
                  <c:v>1061.0</c:v>
                </c:pt>
                <c:pt idx="3913">
                  <c:v>1061.0</c:v>
                </c:pt>
                <c:pt idx="3914">
                  <c:v>1061.0</c:v>
                </c:pt>
                <c:pt idx="3915">
                  <c:v>1061.0</c:v>
                </c:pt>
                <c:pt idx="3916">
                  <c:v>1061.0</c:v>
                </c:pt>
                <c:pt idx="3917">
                  <c:v>1061.0</c:v>
                </c:pt>
                <c:pt idx="3918">
                  <c:v>1061.0</c:v>
                </c:pt>
                <c:pt idx="3919">
                  <c:v>1061.0</c:v>
                </c:pt>
                <c:pt idx="3920">
                  <c:v>1061.0</c:v>
                </c:pt>
                <c:pt idx="3921">
                  <c:v>1061.0</c:v>
                </c:pt>
                <c:pt idx="3922">
                  <c:v>1061.0</c:v>
                </c:pt>
                <c:pt idx="3923">
                  <c:v>1061.0</c:v>
                </c:pt>
                <c:pt idx="3924">
                  <c:v>1061.0</c:v>
                </c:pt>
                <c:pt idx="3925">
                  <c:v>1061.0</c:v>
                </c:pt>
                <c:pt idx="3926">
                  <c:v>1061.0</c:v>
                </c:pt>
                <c:pt idx="3927">
                  <c:v>1061.0</c:v>
                </c:pt>
                <c:pt idx="3928">
                  <c:v>1062.0</c:v>
                </c:pt>
                <c:pt idx="3929">
                  <c:v>1063.0</c:v>
                </c:pt>
                <c:pt idx="3930">
                  <c:v>1064.0</c:v>
                </c:pt>
                <c:pt idx="3931">
                  <c:v>1065.0</c:v>
                </c:pt>
                <c:pt idx="3932">
                  <c:v>1066.0</c:v>
                </c:pt>
                <c:pt idx="3933">
                  <c:v>1067.0</c:v>
                </c:pt>
                <c:pt idx="3934">
                  <c:v>1068.0</c:v>
                </c:pt>
                <c:pt idx="3935">
                  <c:v>1069.0</c:v>
                </c:pt>
                <c:pt idx="3936">
                  <c:v>1070.0</c:v>
                </c:pt>
                <c:pt idx="3937">
                  <c:v>1071.0</c:v>
                </c:pt>
                <c:pt idx="3938">
                  <c:v>1072.0</c:v>
                </c:pt>
                <c:pt idx="3939">
                  <c:v>1073.0</c:v>
                </c:pt>
                <c:pt idx="3940">
                  <c:v>1074.0</c:v>
                </c:pt>
                <c:pt idx="3941">
                  <c:v>1075.0</c:v>
                </c:pt>
                <c:pt idx="3942">
                  <c:v>1076.0</c:v>
                </c:pt>
                <c:pt idx="3943">
                  <c:v>1077.0</c:v>
                </c:pt>
                <c:pt idx="3944">
                  <c:v>1078.0</c:v>
                </c:pt>
                <c:pt idx="3945">
                  <c:v>1079.0</c:v>
                </c:pt>
                <c:pt idx="3946">
                  <c:v>1080.0</c:v>
                </c:pt>
                <c:pt idx="3947">
                  <c:v>1081.0</c:v>
                </c:pt>
                <c:pt idx="3948">
                  <c:v>1081.0</c:v>
                </c:pt>
                <c:pt idx="3949">
                  <c:v>1081.0</c:v>
                </c:pt>
                <c:pt idx="3950">
                  <c:v>1081.0</c:v>
                </c:pt>
                <c:pt idx="3951">
                  <c:v>1081.0</c:v>
                </c:pt>
                <c:pt idx="3952">
                  <c:v>1081.0</c:v>
                </c:pt>
                <c:pt idx="3953">
                  <c:v>1082.0</c:v>
                </c:pt>
                <c:pt idx="3954">
                  <c:v>1082.0</c:v>
                </c:pt>
                <c:pt idx="3955">
                  <c:v>1082.0</c:v>
                </c:pt>
                <c:pt idx="3956">
                  <c:v>1082.0</c:v>
                </c:pt>
                <c:pt idx="3957">
                  <c:v>1082.0</c:v>
                </c:pt>
                <c:pt idx="3958">
                  <c:v>1082.0</c:v>
                </c:pt>
                <c:pt idx="3959">
                  <c:v>1082.0</c:v>
                </c:pt>
                <c:pt idx="3960">
                  <c:v>1082.0</c:v>
                </c:pt>
                <c:pt idx="3961">
                  <c:v>1082.0</c:v>
                </c:pt>
                <c:pt idx="3962">
                  <c:v>1083.0</c:v>
                </c:pt>
                <c:pt idx="3963">
                  <c:v>1083.0</c:v>
                </c:pt>
                <c:pt idx="3964">
                  <c:v>1083.0</c:v>
                </c:pt>
                <c:pt idx="3965">
                  <c:v>1083.0</c:v>
                </c:pt>
                <c:pt idx="3966">
                  <c:v>1083.0</c:v>
                </c:pt>
                <c:pt idx="3967">
                  <c:v>1083.0</c:v>
                </c:pt>
                <c:pt idx="3968">
                  <c:v>1083.0</c:v>
                </c:pt>
                <c:pt idx="3969">
                  <c:v>1083.0</c:v>
                </c:pt>
                <c:pt idx="3970">
                  <c:v>1083.0</c:v>
                </c:pt>
                <c:pt idx="3971">
                  <c:v>1083.0</c:v>
                </c:pt>
                <c:pt idx="3972">
                  <c:v>1083.0</c:v>
                </c:pt>
                <c:pt idx="3973">
                  <c:v>1083.0</c:v>
                </c:pt>
                <c:pt idx="3974">
                  <c:v>1083.0</c:v>
                </c:pt>
                <c:pt idx="3975">
                  <c:v>1083.0</c:v>
                </c:pt>
                <c:pt idx="3976">
                  <c:v>1083.0</c:v>
                </c:pt>
                <c:pt idx="3977">
                  <c:v>1083.0</c:v>
                </c:pt>
                <c:pt idx="3978">
                  <c:v>1083.0</c:v>
                </c:pt>
                <c:pt idx="3979">
                  <c:v>1083.0</c:v>
                </c:pt>
                <c:pt idx="3980">
                  <c:v>1083.0</c:v>
                </c:pt>
                <c:pt idx="3981">
                  <c:v>1083.0</c:v>
                </c:pt>
                <c:pt idx="3982">
                  <c:v>1083.0</c:v>
                </c:pt>
                <c:pt idx="3983">
                  <c:v>1083.0</c:v>
                </c:pt>
                <c:pt idx="3984">
                  <c:v>1083.0</c:v>
                </c:pt>
                <c:pt idx="3985">
                  <c:v>1083.0</c:v>
                </c:pt>
                <c:pt idx="3986">
                  <c:v>1084.0</c:v>
                </c:pt>
                <c:pt idx="3987">
                  <c:v>1085.0</c:v>
                </c:pt>
                <c:pt idx="3988">
                  <c:v>1085.0</c:v>
                </c:pt>
                <c:pt idx="3989">
                  <c:v>1085.0</c:v>
                </c:pt>
                <c:pt idx="3990">
                  <c:v>1086.0</c:v>
                </c:pt>
                <c:pt idx="3991">
                  <c:v>1087.0</c:v>
                </c:pt>
                <c:pt idx="3992">
                  <c:v>1088.0</c:v>
                </c:pt>
                <c:pt idx="3993">
                  <c:v>1089.0</c:v>
                </c:pt>
                <c:pt idx="3994">
                  <c:v>1090.0</c:v>
                </c:pt>
                <c:pt idx="3995">
                  <c:v>1091.0</c:v>
                </c:pt>
                <c:pt idx="3996">
                  <c:v>1092.0</c:v>
                </c:pt>
                <c:pt idx="3997">
                  <c:v>1093.0</c:v>
                </c:pt>
                <c:pt idx="3998">
                  <c:v>1094.0</c:v>
                </c:pt>
                <c:pt idx="3999">
                  <c:v>1095.0</c:v>
                </c:pt>
                <c:pt idx="4000">
                  <c:v>1096.0</c:v>
                </c:pt>
                <c:pt idx="4001">
                  <c:v>1097.0</c:v>
                </c:pt>
                <c:pt idx="4002">
                  <c:v>1098.0</c:v>
                </c:pt>
                <c:pt idx="4003">
                  <c:v>1099.0</c:v>
                </c:pt>
                <c:pt idx="4004">
                  <c:v>1100.0</c:v>
                </c:pt>
                <c:pt idx="4005">
                  <c:v>1101.0</c:v>
                </c:pt>
                <c:pt idx="4006">
                  <c:v>1102.0</c:v>
                </c:pt>
                <c:pt idx="4007">
                  <c:v>1103.0</c:v>
                </c:pt>
                <c:pt idx="4008">
                  <c:v>1104.0</c:v>
                </c:pt>
                <c:pt idx="4009">
                  <c:v>1105.0</c:v>
                </c:pt>
                <c:pt idx="4010">
                  <c:v>1105.0</c:v>
                </c:pt>
                <c:pt idx="4011">
                  <c:v>1105.0</c:v>
                </c:pt>
                <c:pt idx="4012">
                  <c:v>1105.0</c:v>
                </c:pt>
                <c:pt idx="4013">
                  <c:v>1105.0</c:v>
                </c:pt>
                <c:pt idx="4014">
                  <c:v>1105.0</c:v>
                </c:pt>
                <c:pt idx="4015">
                  <c:v>1106.0</c:v>
                </c:pt>
                <c:pt idx="4016">
                  <c:v>1107.0</c:v>
                </c:pt>
                <c:pt idx="4017">
                  <c:v>1108.0</c:v>
                </c:pt>
                <c:pt idx="4018">
                  <c:v>1108.0</c:v>
                </c:pt>
                <c:pt idx="4019">
                  <c:v>1108.0</c:v>
                </c:pt>
                <c:pt idx="4020">
                  <c:v>1108.0</c:v>
                </c:pt>
                <c:pt idx="4021">
                  <c:v>1109.0</c:v>
                </c:pt>
                <c:pt idx="4022">
                  <c:v>1109.0</c:v>
                </c:pt>
                <c:pt idx="4023">
                  <c:v>1109.0</c:v>
                </c:pt>
                <c:pt idx="4024">
                  <c:v>1110.0</c:v>
                </c:pt>
                <c:pt idx="4025">
                  <c:v>1110.0</c:v>
                </c:pt>
                <c:pt idx="4026">
                  <c:v>1110.0</c:v>
                </c:pt>
                <c:pt idx="4027">
                  <c:v>1110.0</c:v>
                </c:pt>
                <c:pt idx="4028">
                  <c:v>1110.0</c:v>
                </c:pt>
                <c:pt idx="4029">
                  <c:v>1110.0</c:v>
                </c:pt>
                <c:pt idx="4030">
                  <c:v>1110.0</c:v>
                </c:pt>
                <c:pt idx="4031">
                  <c:v>1111.0</c:v>
                </c:pt>
                <c:pt idx="4032">
                  <c:v>1112.0</c:v>
                </c:pt>
                <c:pt idx="4033">
                  <c:v>1112.0</c:v>
                </c:pt>
                <c:pt idx="4034">
                  <c:v>1112.0</c:v>
                </c:pt>
                <c:pt idx="4035">
                  <c:v>1112.0</c:v>
                </c:pt>
                <c:pt idx="4036">
                  <c:v>1112.0</c:v>
                </c:pt>
                <c:pt idx="4037">
                  <c:v>1113.0</c:v>
                </c:pt>
                <c:pt idx="4038">
                  <c:v>1113.0</c:v>
                </c:pt>
                <c:pt idx="4039">
                  <c:v>1114.0</c:v>
                </c:pt>
                <c:pt idx="4040">
                  <c:v>1115.0</c:v>
                </c:pt>
                <c:pt idx="4041">
                  <c:v>1116.0</c:v>
                </c:pt>
                <c:pt idx="4042">
                  <c:v>1117.0</c:v>
                </c:pt>
                <c:pt idx="4043">
                  <c:v>1117.0</c:v>
                </c:pt>
                <c:pt idx="4044">
                  <c:v>1117.0</c:v>
                </c:pt>
                <c:pt idx="4045">
                  <c:v>1117.0</c:v>
                </c:pt>
                <c:pt idx="4046">
                  <c:v>1117.0</c:v>
                </c:pt>
                <c:pt idx="4047">
                  <c:v>1118.0</c:v>
                </c:pt>
                <c:pt idx="4048">
                  <c:v>1119.0</c:v>
                </c:pt>
                <c:pt idx="4049">
                  <c:v>1120.0</c:v>
                </c:pt>
                <c:pt idx="4050">
                  <c:v>1121.0</c:v>
                </c:pt>
                <c:pt idx="4051">
                  <c:v>1121.0</c:v>
                </c:pt>
                <c:pt idx="4052">
                  <c:v>1122.0</c:v>
                </c:pt>
                <c:pt idx="4053">
                  <c:v>1123.0</c:v>
                </c:pt>
                <c:pt idx="4054">
                  <c:v>1124.0</c:v>
                </c:pt>
                <c:pt idx="4055">
                  <c:v>1125.0</c:v>
                </c:pt>
                <c:pt idx="4056">
                  <c:v>1126.0</c:v>
                </c:pt>
                <c:pt idx="4057">
                  <c:v>1127.0</c:v>
                </c:pt>
                <c:pt idx="4058">
                  <c:v>1128.0</c:v>
                </c:pt>
                <c:pt idx="4059">
                  <c:v>1128.0</c:v>
                </c:pt>
                <c:pt idx="4060">
                  <c:v>1129.0</c:v>
                </c:pt>
                <c:pt idx="4061">
                  <c:v>1130.0</c:v>
                </c:pt>
                <c:pt idx="4062">
                  <c:v>1130.0</c:v>
                </c:pt>
                <c:pt idx="4063">
                  <c:v>1130.0</c:v>
                </c:pt>
                <c:pt idx="4064">
                  <c:v>1130.0</c:v>
                </c:pt>
                <c:pt idx="4065">
                  <c:v>1130.0</c:v>
                </c:pt>
                <c:pt idx="4066">
                  <c:v>1131.0</c:v>
                </c:pt>
                <c:pt idx="4067">
                  <c:v>1131.0</c:v>
                </c:pt>
                <c:pt idx="4068">
                  <c:v>1131.0</c:v>
                </c:pt>
                <c:pt idx="4069">
                  <c:v>1131.0</c:v>
                </c:pt>
                <c:pt idx="4070">
                  <c:v>1132.0</c:v>
                </c:pt>
                <c:pt idx="4071">
                  <c:v>1132.0</c:v>
                </c:pt>
                <c:pt idx="4072">
                  <c:v>1132.0</c:v>
                </c:pt>
                <c:pt idx="4073">
                  <c:v>1132.0</c:v>
                </c:pt>
                <c:pt idx="4074">
                  <c:v>1132.0</c:v>
                </c:pt>
                <c:pt idx="4075">
                  <c:v>1132.0</c:v>
                </c:pt>
                <c:pt idx="4076">
                  <c:v>1132.0</c:v>
                </c:pt>
                <c:pt idx="4077">
                  <c:v>1133.0</c:v>
                </c:pt>
                <c:pt idx="4078">
                  <c:v>1133.0</c:v>
                </c:pt>
                <c:pt idx="4079">
                  <c:v>1133.0</c:v>
                </c:pt>
                <c:pt idx="4080">
                  <c:v>1133.0</c:v>
                </c:pt>
                <c:pt idx="4081">
                  <c:v>1133.0</c:v>
                </c:pt>
                <c:pt idx="4082">
                  <c:v>1133.0</c:v>
                </c:pt>
                <c:pt idx="4083">
                  <c:v>1133.0</c:v>
                </c:pt>
                <c:pt idx="4084">
                  <c:v>1133.0</c:v>
                </c:pt>
                <c:pt idx="4085">
                  <c:v>1133.0</c:v>
                </c:pt>
                <c:pt idx="4086">
                  <c:v>1133.0</c:v>
                </c:pt>
                <c:pt idx="4087">
                  <c:v>1133.0</c:v>
                </c:pt>
                <c:pt idx="4088">
                  <c:v>1133.0</c:v>
                </c:pt>
                <c:pt idx="4089">
                  <c:v>1133.0</c:v>
                </c:pt>
                <c:pt idx="4090">
                  <c:v>1133.0</c:v>
                </c:pt>
                <c:pt idx="4091">
                  <c:v>1133.0</c:v>
                </c:pt>
                <c:pt idx="4092">
                  <c:v>1133.0</c:v>
                </c:pt>
                <c:pt idx="4093">
                  <c:v>1133.0</c:v>
                </c:pt>
                <c:pt idx="4094">
                  <c:v>1133.0</c:v>
                </c:pt>
                <c:pt idx="4095">
                  <c:v>1133.0</c:v>
                </c:pt>
                <c:pt idx="4096">
                  <c:v>1134.0</c:v>
                </c:pt>
                <c:pt idx="4097">
                  <c:v>1134.0</c:v>
                </c:pt>
                <c:pt idx="4098">
                  <c:v>1134.0</c:v>
                </c:pt>
                <c:pt idx="4099">
                  <c:v>1134.0</c:v>
                </c:pt>
                <c:pt idx="4100">
                  <c:v>1134.0</c:v>
                </c:pt>
                <c:pt idx="4101">
                  <c:v>1134.0</c:v>
                </c:pt>
                <c:pt idx="4102">
                  <c:v>1134.0</c:v>
                </c:pt>
                <c:pt idx="4103">
                  <c:v>1134.0</c:v>
                </c:pt>
                <c:pt idx="4104">
                  <c:v>1134.0</c:v>
                </c:pt>
                <c:pt idx="4105">
                  <c:v>1134.0</c:v>
                </c:pt>
                <c:pt idx="4106">
                  <c:v>1134.0</c:v>
                </c:pt>
                <c:pt idx="4107">
                  <c:v>1134.0</c:v>
                </c:pt>
                <c:pt idx="4108">
                  <c:v>1134.0</c:v>
                </c:pt>
                <c:pt idx="4109">
                  <c:v>1134.0</c:v>
                </c:pt>
                <c:pt idx="4110">
                  <c:v>1134.0</c:v>
                </c:pt>
                <c:pt idx="4111">
                  <c:v>1134.0</c:v>
                </c:pt>
                <c:pt idx="4112">
                  <c:v>1135.0</c:v>
                </c:pt>
                <c:pt idx="4113">
                  <c:v>1136.0</c:v>
                </c:pt>
                <c:pt idx="4114">
                  <c:v>1136.0</c:v>
                </c:pt>
                <c:pt idx="4115">
                  <c:v>1137.0</c:v>
                </c:pt>
                <c:pt idx="4116">
                  <c:v>1138.0</c:v>
                </c:pt>
                <c:pt idx="4117">
                  <c:v>1139.0</c:v>
                </c:pt>
                <c:pt idx="4118">
                  <c:v>1140.0</c:v>
                </c:pt>
                <c:pt idx="4119">
                  <c:v>1141.0</c:v>
                </c:pt>
                <c:pt idx="4120">
                  <c:v>1142.0</c:v>
                </c:pt>
                <c:pt idx="4121">
                  <c:v>1143.0</c:v>
                </c:pt>
                <c:pt idx="4122">
                  <c:v>1144.0</c:v>
                </c:pt>
                <c:pt idx="4123">
                  <c:v>1145.0</c:v>
                </c:pt>
                <c:pt idx="4124">
                  <c:v>1146.0</c:v>
                </c:pt>
                <c:pt idx="4125">
                  <c:v>1147.0</c:v>
                </c:pt>
                <c:pt idx="4126">
                  <c:v>1148.0</c:v>
                </c:pt>
                <c:pt idx="4127">
                  <c:v>1149.0</c:v>
                </c:pt>
                <c:pt idx="4128">
                  <c:v>1150.0</c:v>
                </c:pt>
                <c:pt idx="4129">
                  <c:v>1150.0</c:v>
                </c:pt>
                <c:pt idx="4130">
                  <c:v>1150.0</c:v>
                </c:pt>
                <c:pt idx="4131">
                  <c:v>1150.0</c:v>
                </c:pt>
                <c:pt idx="4132">
                  <c:v>1150.0</c:v>
                </c:pt>
                <c:pt idx="4133">
                  <c:v>1151.0</c:v>
                </c:pt>
                <c:pt idx="4134">
                  <c:v>1152.0</c:v>
                </c:pt>
                <c:pt idx="4135">
                  <c:v>1152.0</c:v>
                </c:pt>
                <c:pt idx="4136">
                  <c:v>1152.0</c:v>
                </c:pt>
                <c:pt idx="4137">
                  <c:v>1152.0</c:v>
                </c:pt>
                <c:pt idx="4138">
                  <c:v>1152.0</c:v>
                </c:pt>
                <c:pt idx="4139">
                  <c:v>1152.0</c:v>
                </c:pt>
                <c:pt idx="4140">
                  <c:v>1152.0</c:v>
                </c:pt>
                <c:pt idx="4141">
                  <c:v>1152.0</c:v>
                </c:pt>
                <c:pt idx="4142">
                  <c:v>1152.0</c:v>
                </c:pt>
                <c:pt idx="4143">
                  <c:v>1152.0</c:v>
                </c:pt>
                <c:pt idx="4144">
                  <c:v>1152.0</c:v>
                </c:pt>
                <c:pt idx="4145">
                  <c:v>1152.0</c:v>
                </c:pt>
                <c:pt idx="4146">
                  <c:v>1152.0</c:v>
                </c:pt>
                <c:pt idx="4147">
                  <c:v>1152.0</c:v>
                </c:pt>
                <c:pt idx="4148">
                  <c:v>1153.0</c:v>
                </c:pt>
                <c:pt idx="4149">
                  <c:v>1153.0</c:v>
                </c:pt>
                <c:pt idx="4150">
                  <c:v>1153.0</c:v>
                </c:pt>
                <c:pt idx="4151">
                  <c:v>1153.0</c:v>
                </c:pt>
                <c:pt idx="4152">
                  <c:v>1153.0</c:v>
                </c:pt>
                <c:pt idx="4153">
                  <c:v>1153.0</c:v>
                </c:pt>
                <c:pt idx="4154">
                  <c:v>1153.0</c:v>
                </c:pt>
                <c:pt idx="4155">
                  <c:v>1153.0</c:v>
                </c:pt>
                <c:pt idx="4156">
                  <c:v>1153.0</c:v>
                </c:pt>
                <c:pt idx="4157">
                  <c:v>1153.0</c:v>
                </c:pt>
                <c:pt idx="4158">
                  <c:v>1154.0</c:v>
                </c:pt>
                <c:pt idx="4159">
                  <c:v>1154.0</c:v>
                </c:pt>
                <c:pt idx="4160">
                  <c:v>1154.0</c:v>
                </c:pt>
                <c:pt idx="4161">
                  <c:v>1154.0</c:v>
                </c:pt>
                <c:pt idx="4162">
                  <c:v>1154.0</c:v>
                </c:pt>
                <c:pt idx="4163">
                  <c:v>1154.0</c:v>
                </c:pt>
                <c:pt idx="4164">
                  <c:v>1154.0</c:v>
                </c:pt>
                <c:pt idx="4165">
                  <c:v>1154.0</c:v>
                </c:pt>
                <c:pt idx="4166">
                  <c:v>1154.0</c:v>
                </c:pt>
                <c:pt idx="4167">
                  <c:v>1155.0</c:v>
                </c:pt>
                <c:pt idx="4168">
                  <c:v>1155.0</c:v>
                </c:pt>
                <c:pt idx="4169">
                  <c:v>1155.0</c:v>
                </c:pt>
                <c:pt idx="4170">
                  <c:v>1156.0</c:v>
                </c:pt>
                <c:pt idx="4171">
                  <c:v>1157.0</c:v>
                </c:pt>
                <c:pt idx="4172">
                  <c:v>1158.0</c:v>
                </c:pt>
                <c:pt idx="4173">
                  <c:v>1159.0</c:v>
                </c:pt>
                <c:pt idx="4174">
                  <c:v>1160.0</c:v>
                </c:pt>
                <c:pt idx="4175">
                  <c:v>1161.0</c:v>
                </c:pt>
                <c:pt idx="4176">
                  <c:v>1162.0</c:v>
                </c:pt>
                <c:pt idx="4177">
                  <c:v>1163.0</c:v>
                </c:pt>
                <c:pt idx="4178">
                  <c:v>1163.0</c:v>
                </c:pt>
                <c:pt idx="4179">
                  <c:v>1163.0</c:v>
                </c:pt>
                <c:pt idx="4180">
                  <c:v>1163.0</c:v>
                </c:pt>
                <c:pt idx="4181">
                  <c:v>1163.0</c:v>
                </c:pt>
                <c:pt idx="4182">
                  <c:v>1163.0</c:v>
                </c:pt>
                <c:pt idx="4183">
                  <c:v>1163.0</c:v>
                </c:pt>
                <c:pt idx="4184">
                  <c:v>1163.0</c:v>
                </c:pt>
                <c:pt idx="4185">
                  <c:v>1164.0</c:v>
                </c:pt>
                <c:pt idx="4186">
                  <c:v>1164.0</c:v>
                </c:pt>
                <c:pt idx="4187">
                  <c:v>1164.0</c:v>
                </c:pt>
                <c:pt idx="4188">
                  <c:v>1164.0</c:v>
                </c:pt>
                <c:pt idx="4189">
                  <c:v>1164.0</c:v>
                </c:pt>
                <c:pt idx="4190">
                  <c:v>1164.0</c:v>
                </c:pt>
                <c:pt idx="4191">
                  <c:v>1165.0</c:v>
                </c:pt>
                <c:pt idx="4192">
                  <c:v>1165.0</c:v>
                </c:pt>
                <c:pt idx="4193">
                  <c:v>1166.0</c:v>
                </c:pt>
                <c:pt idx="4194">
                  <c:v>1167.0</c:v>
                </c:pt>
                <c:pt idx="4195">
                  <c:v>1168.0</c:v>
                </c:pt>
                <c:pt idx="4196">
                  <c:v>1169.0</c:v>
                </c:pt>
                <c:pt idx="4197">
                  <c:v>1170.0</c:v>
                </c:pt>
                <c:pt idx="4198">
                  <c:v>1171.0</c:v>
                </c:pt>
                <c:pt idx="4199">
                  <c:v>1172.0</c:v>
                </c:pt>
                <c:pt idx="4200">
                  <c:v>1173.0</c:v>
                </c:pt>
                <c:pt idx="4201">
                  <c:v>1174.0</c:v>
                </c:pt>
                <c:pt idx="4202">
                  <c:v>1175.0</c:v>
                </c:pt>
                <c:pt idx="4203">
                  <c:v>1176.0</c:v>
                </c:pt>
                <c:pt idx="4204">
                  <c:v>1177.0</c:v>
                </c:pt>
                <c:pt idx="4205">
                  <c:v>1178.0</c:v>
                </c:pt>
                <c:pt idx="4206">
                  <c:v>1178.0</c:v>
                </c:pt>
                <c:pt idx="4207">
                  <c:v>1178.0</c:v>
                </c:pt>
                <c:pt idx="4208">
                  <c:v>1179.0</c:v>
                </c:pt>
                <c:pt idx="4209">
                  <c:v>1179.0</c:v>
                </c:pt>
                <c:pt idx="4210">
                  <c:v>1179.0</c:v>
                </c:pt>
                <c:pt idx="4211">
                  <c:v>1179.0</c:v>
                </c:pt>
                <c:pt idx="4212">
                  <c:v>1179.0</c:v>
                </c:pt>
                <c:pt idx="4213">
                  <c:v>1180.0</c:v>
                </c:pt>
                <c:pt idx="4214">
                  <c:v>1181.0</c:v>
                </c:pt>
                <c:pt idx="4215">
                  <c:v>1182.0</c:v>
                </c:pt>
                <c:pt idx="4216">
                  <c:v>1182.0</c:v>
                </c:pt>
                <c:pt idx="4217">
                  <c:v>1183.0</c:v>
                </c:pt>
                <c:pt idx="4218">
                  <c:v>1184.0</c:v>
                </c:pt>
                <c:pt idx="4219">
                  <c:v>1185.0</c:v>
                </c:pt>
                <c:pt idx="4220">
                  <c:v>1185.0</c:v>
                </c:pt>
                <c:pt idx="4221">
                  <c:v>1185.0</c:v>
                </c:pt>
                <c:pt idx="4222">
                  <c:v>1186.0</c:v>
                </c:pt>
                <c:pt idx="4223">
                  <c:v>1187.0</c:v>
                </c:pt>
                <c:pt idx="4224">
                  <c:v>1188.0</c:v>
                </c:pt>
                <c:pt idx="4225">
                  <c:v>1189.0</c:v>
                </c:pt>
                <c:pt idx="4226">
                  <c:v>1190.0</c:v>
                </c:pt>
                <c:pt idx="4227">
                  <c:v>1191.0</c:v>
                </c:pt>
                <c:pt idx="4228">
                  <c:v>1192.0</c:v>
                </c:pt>
                <c:pt idx="4229">
                  <c:v>1193.0</c:v>
                </c:pt>
                <c:pt idx="4230">
                  <c:v>1194.0</c:v>
                </c:pt>
                <c:pt idx="4231">
                  <c:v>1195.0</c:v>
                </c:pt>
                <c:pt idx="4232">
                  <c:v>1196.0</c:v>
                </c:pt>
                <c:pt idx="4233">
                  <c:v>1197.0</c:v>
                </c:pt>
                <c:pt idx="4234">
                  <c:v>1197.0</c:v>
                </c:pt>
                <c:pt idx="4235">
                  <c:v>1198.0</c:v>
                </c:pt>
                <c:pt idx="4236">
                  <c:v>1199.0</c:v>
                </c:pt>
                <c:pt idx="4237">
                  <c:v>1200.0</c:v>
                </c:pt>
                <c:pt idx="4238">
                  <c:v>1201.0</c:v>
                </c:pt>
                <c:pt idx="4239">
                  <c:v>1202.0</c:v>
                </c:pt>
                <c:pt idx="4240">
                  <c:v>1203.0</c:v>
                </c:pt>
                <c:pt idx="4241">
                  <c:v>1204.0</c:v>
                </c:pt>
                <c:pt idx="4242">
                  <c:v>1205.0</c:v>
                </c:pt>
                <c:pt idx="4243">
                  <c:v>1206.0</c:v>
                </c:pt>
                <c:pt idx="4244">
                  <c:v>1207.0</c:v>
                </c:pt>
                <c:pt idx="4245">
                  <c:v>1208.0</c:v>
                </c:pt>
                <c:pt idx="4246">
                  <c:v>1209.0</c:v>
                </c:pt>
                <c:pt idx="4247">
                  <c:v>1209.0</c:v>
                </c:pt>
                <c:pt idx="4248">
                  <c:v>1209.0</c:v>
                </c:pt>
                <c:pt idx="4249">
                  <c:v>1209.0</c:v>
                </c:pt>
                <c:pt idx="4250">
                  <c:v>1209.0</c:v>
                </c:pt>
                <c:pt idx="4251">
                  <c:v>1209.0</c:v>
                </c:pt>
                <c:pt idx="4252">
                  <c:v>1209.0</c:v>
                </c:pt>
                <c:pt idx="4253">
                  <c:v>1210.0</c:v>
                </c:pt>
                <c:pt idx="4254">
                  <c:v>1211.0</c:v>
                </c:pt>
                <c:pt idx="4255">
                  <c:v>1211.0</c:v>
                </c:pt>
                <c:pt idx="4256">
                  <c:v>1211.0</c:v>
                </c:pt>
                <c:pt idx="4257">
                  <c:v>1211.0</c:v>
                </c:pt>
                <c:pt idx="4258">
                  <c:v>1211.0</c:v>
                </c:pt>
                <c:pt idx="4259">
                  <c:v>1212.0</c:v>
                </c:pt>
                <c:pt idx="4260">
                  <c:v>1213.0</c:v>
                </c:pt>
                <c:pt idx="4261">
                  <c:v>1213.0</c:v>
                </c:pt>
                <c:pt idx="4262">
                  <c:v>1213.0</c:v>
                </c:pt>
                <c:pt idx="4263">
                  <c:v>1213.0</c:v>
                </c:pt>
                <c:pt idx="4264">
                  <c:v>1213.0</c:v>
                </c:pt>
                <c:pt idx="4265">
                  <c:v>1213.0</c:v>
                </c:pt>
                <c:pt idx="4266">
                  <c:v>1213.0</c:v>
                </c:pt>
                <c:pt idx="4267">
                  <c:v>1214.0</c:v>
                </c:pt>
                <c:pt idx="4268">
                  <c:v>1214.0</c:v>
                </c:pt>
                <c:pt idx="4269">
                  <c:v>1214.0</c:v>
                </c:pt>
                <c:pt idx="4270">
                  <c:v>1214.0</c:v>
                </c:pt>
                <c:pt idx="4271">
                  <c:v>1214.0</c:v>
                </c:pt>
                <c:pt idx="4272">
                  <c:v>1214.0</c:v>
                </c:pt>
                <c:pt idx="4273">
                  <c:v>1215.0</c:v>
                </c:pt>
                <c:pt idx="4274">
                  <c:v>1215.0</c:v>
                </c:pt>
                <c:pt idx="4275">
                  <c:v>1215.0</c:v>
                </c:pt>
                <c:pt idx="4276">
                  <c:v>1215.0</c:v>
                </c:pt>
                <c:pt idx="4277">
                  <c:v>1215.0</c:v>
                </c:pt>
                <c:pt idx="4278">
                  <c:v>1215.0</c:v>
                </c:pt>
                <c:pt idx="4279">
                  <c:v>1215.0</c:v>
                </c:pt>
                <c:pt idx="4280">
                  <c:v>1215.0</c:v>
                </c:pt>
                <c:pt idx="4281">
                  <c:v>1216.0</c:v>
                </c:pt>
                <c:pt idx="4282">
                  <c:v>1217.0</c:v>
                </c:pt>
                <c:pt idx="4283">
                  <c:v>1218.0</c:v>
                </c:pt>
                <c:pt idx="4284">
                  <c:v>1218.0</c:v>
                </c:pt>
                <c:pt idx="4285">
                  <c:v>1219.0</c:v>
                </c:pt>
                <c:pt idx="4286">
                  <c:v>1220.0</c:v>
                </c:pt>
                <c:pt idx="4287">
                  <c:v>1221.0</c:v>
                </c:pt>
                <c:pt idx="4288">
                  <c:v>1222.0</c:v>
                </c:pt>
                <c:pt idx="4289">
                  <c:v>1223.0</c:v>
                </c:pt>
                <c:pt idx="4290">
                  <c:v>1224.0</c:v>
                </c:pt>
                <c:pt idx="4291">
                  <c:v>1225.0</c:v>
                </c:pt>
                <c:pt idx="4292">
                  <c:v>1226.0</c:v>
                </c:pt>
                <c:pt idx="4293">
                  <c:v>1226.0</c:v>
                </c:pt>
                <c:pt idx="4294">
                  <c:v>1227.0</c:v>
                </c:pt>
                <c:pt idx="4295">
                  <c:v>1228.0</c:v>
                </c:pt>
                <c:pt idx="4296">
                  <c:v>1229.0</c:v>
                </c:pt>
                <c:pt idx="4297">
                  <c:v>1229.0</c:v>
                </c:pt>
                <c:pt idx="4298">
                  <c:v>1229.0</c:v>
                </c:pt>
                <c:pt idx="4299">
                  <c:v>1229.0</c:v>
                </c:pt>
                <c:pt idx="4300">
                  <c:v>1229.0</c:v>
                </c:pt>
                <c:pt idx="4301">
                  <c:v>1229.0</c:v>
                </c:pt>
                <c:pt idx="4302">
                  <c:v>1229.0</c:v>
                </c:pt>
                <c:pt idx="4303">
                  <c:v>1229.0</c:v>
                </c:pt>
                <c:pt idx="4304">
                  <c:v>1229.0</c:v>
                </c:pt>
                <c:pt idx="4305">
                  <c:v>1229.0</c:v>
                </c:pt>
                <c:pt idx="4306">
                  <c:v>1229.0</c:v>
                </c:pt>
                <c:pt idx="4307">
                  <c:v>1229.0</c:v>
                </c:pt>
                <c:pt idx="4308">
                  <c:v>1229.0</c:v>
                </c:pt>
                <c:pt idx="4309">
                  <c:v>1229.0</c:v>
                </c:pt>
                <c:pt idx="4310">
                  <c:v>1229.0</c:v>
                </c:pt>
                <c:pt idx="4311">
                  <c:v>1229.0</c:v>
                </c:pt>
                <c:pt idx="4312">
                  <c:v>1229.0</c:v>
                </c:pt>
                <c:pt idx="4313">
                  <c:v>1229.0</c:v>
                </c:pt>
                <c:pt idx="4314">
                  <c:v>1229.0</c:v>
                </c:pt>
                <c:pt idx="4315">
                  <c:v>1229.0</c:v>
                </c:pt>
                <c:pt idx="4316">
                  <c:v>1230.0</c:v>
                </c:pt>
                <c:pt idx="4317">
                  <c:v>1231.0</c:v>
                </c:pt>
                <c:pt idx="4318">
                  <c:v>1232.0</c:v>
                </c:pt>
                <c:pt idx="4319">
                  <c:v>1233.0</c:v>
                </c:pt>
                <c:pt idx="4320">
                  <c:v>1234.0</c:v>
                </c:pt>
                <c:pt idx="4321">
                  <c:v>1235.0</c:v>
                </c:pt>
                <c:pt idx="4322">
                  <c:v>1236.0</c:v>
                </c:pt>
                <c:pt idx="4323">
                  <c:v>1236.0</c:v>
                </c:pt>
                <c:pt idx="4324">
                  <c:v>1236.0</c:v>
                </c:pt>
                <c:pt idx="4325">
                  <c:v>1237.0</c:v>
                </c:pt>
                <c:pt idx="4326">
                  <c:v>1237.0</c:v>
                </c:pt>
                <c:pt idx="4327">
                  <c:v>1238.0</c:v>
                </c:pt>
                <c:pt idx="4328">
                  <c:v>1238.0</c:v>
                </c:pt>
                <c:pt idx="4329">
                  <c:v>1238.0</c:v>
                </c:pt>
                <c:pt idx="4330">
                  <c:v>1238.0</c:v>
                </c:pt>
                <c:pt idx="4331">
                  <c:v>1238.0</c:v>
                </c:pt>
                <c:pt idx="4332">
                  <c:v>1238.0</c:v>
                </c:pt>
                <c:pt idx="4333">
                  <c:v>1238.0</c:v>
                </c:pt>
                <c:pt idx="4334">
                  <c:v>1239.0</c:v>
                </c:pt>
                <c:pt idx="4335">
                  <c:v>1240.0</c:v>
                </c:pt>
                <c:pt idx="4336">
                  <c:v>1241.0</c:v>
                </c:pt>
                <c:pt idx="4337">
                  <c:v>1242.0</c:v>
                </c:pt>
                <c:pt idx="4338">
                  <c:v>1243.0</c:v>
                </c:pt>
                <c:pt idx="4339">
                  <c:v>1243.0</c:v>
                </c:pt>
                <c:pt idx="4340">
                  <c:v>1244.0</c:v>
                </c:pt>
                <c:pt idx="4341">
                  <c:v>1245.0</c:v>
                </c:pt>
                <c:pt idx="4342">
                  <c:v>1245.0</c:v>
                </c:pt>
                <c:pt idx="4343">
                  <c:v>1245.0</c:v>
                </c:pt>
                <c:pt idx="4344">
                  <c:v>1245.0</c:v>
                </c:pt>
                <c:pt idx="4345">
                  <c:v>1245.0</c:v>
                </c:pt>
                <c:pt idx="4346">
                  <c:v>1245.0</c:v>
                </c:pt>
                <c:pt idx="4347">
                  <c:v>1245.0</c:v>
                </c:pt>
                <c:pt idx="4348">
                  <c:v>1245.0</c:v>
                </c:pt>
                <c:pt idx="4349">
                  <c:v>1245.0</c:v>
                </c:pt>
                <c:pt idx="4350">
                  <c:v>1245.0</c:v>
                </c:pt>
                <c:pt idx="4351">
                  <c:v>1245.0</c:v>
                </c:pt>
                <c:pt idx="4352">
                  <c:v>1245.0</c:v>
                </c:pt>
                <c:pt idx="4353">
                  <c:v>1245.0</c:v>
                </c:pt>
                <c:pt idx="4354">
                  <c:v>1245.0</c:v>
                </c:pt>
                <c:pt idx="4355">
                  <c:v>1245.0</c:v>
                </c:pt>
                <c:pt idx="4356">
                  <c:v>1245.0</c:v>
                </c:pt>
                <c:pt idx="4357">
                  <c:v>1245.0</c:v>
                </c:pt>
                <c:pt idx="4358">
                  <c:v>1245.0</c:v>
                </c:pt>
                <c:pt idx="4359">
                  <c:v>1245.0</c:v>
                </c:pt>
                <c:pt idx="4360">
                  <c:v>1245.0</c:v>
                </c:pt>
                <c:pt idx="4361">
                  <c:v>1246.0</c:v>
                </c:pt>
                <c:pt idx="4362">
                  <c:v>1247.0</c:v>
                </c:pt>
                <c:pt idx="4363">
                  <c:v>1248.0</c:v>
                </c:pt>
                <c:pt idx="4364">
                  <c:v>1248.0</c:v>
                </c:pt>
                <c:pt idx="4365">
                  <c:v>1249.0</c:v>
                </c:pt>
                <c:pt idx="4366">
                  <c:v>1250.0</c:v>
                </c:pt>
                <c:pt idx="4367">
                  <c:v>1250.0</c:v>
                </c:pt>
                <c:pt idx="4368">
                  <c:v>1250.0</c:v>
                </c:pt>
                <c:pt idx="4369">
                  <c:v>1250.0</c:v>
                </c:pt>
                <c:pt idx="4370">
                  <c:v>1250.0</c:v>
                </c:pt>
                <c:pt idx="4371">
                  <c:v>1250.0</c:v>
                </c:pt>
                <c:pt idx="4372">
                  <c:v>1250.0</c:v>
                </c:pt>
                <c:pt idx="4373">
                  <c:v>1250.0</c:v>
                </c:pt>
                <c:pt idx="4374">
                  <c:v>1250.0</c:v>
                </c:pt>
                <c:pt idx="4375">
                  <c:v>1250.0</c:v>
                </c:pt>
                <c:pt idx="4376">
                  <c:v>1250.0</c:v>
                </c:pt>
                <c:pt idx="4377">
                  <c:v>1250.0</c:v>
                </c:pt>
                <c:pt idx="4378">
                  <c:v>1250.0</c:v>
                </c:pt>
                <c:pt idx="4379">
                  <c:v>1250.0</c:v>
                </c:pt>
                <c:pt idx="4380">
                  <c:v>1250.0</c:v>
                </c:pt>
                <c:pt idx="4381">
                  <c:v>1250.0</c:v>
                </c:pt>
                <c:pt idx="4382">
                  <c:v>1250.0</c:v>
                </c:pt>
                <c:pt idx="4383">
                  <c:v>1250.0</c:v>
                </c:pt>
                <c:pt idx="4384">
                  <c:v>1250.0</c:v>
                </c:pt>
                <c:pt idx="4385">
                  <c:v>1250.0</c:v>
                </c:pt>
                <c:pt idx="4386">
                  <c:v>1250.0</c:v>
                </c:pt>
                <c:pt idx="4387">
                  <c:v>1250.0</c:v>
                </c:pt>
                <c:pt idx="4388">
                  <c:v>1250.0</c:v>
                </c:pt>
                <c:pt idx="4389">
                  <c:v>1250.0</c:v>
                </c:pt>
                <c:pt idx="4390">
                  <c:v>1250.0</c:v>
                </c:pt>
                <c:pt idx="4391">
                  <c:v>1250.0</c:v>
                </c:pt>
                <c:pt idx="4392">
                  <c:v>1250.0</c:v>
                </c:pt>
                <c:pt idx="4393">
                  <c:v>1250.0</c:v>
                </c:pt>
                <c:pt idx="4394">
                  <c:v>1250.0</c:v>
                </c:pt>
                <c:pt idx="4395">
                  <c:v>1250.0</c:v>
                </c:pt>
                <c:pt idx="4396">
                  <c:v>1250.0</c:v>
                </c:pt>
                <c:pt idx="4397">
                  <c:v>1250.0</c:v>
                </c:pt>
                <c:pt idx="4398">
                  <c:v>1250.0</c:v>
                </c:pt>
                <c:pt idx="4399">
                  <c:v>1250.0</c:v>
                </c:pt>
                <c:pt idx="4400">
                  <c:v>1250.0</c:v>
                </c:pt>
                <c:pt idx="4401">
                  <c:v>1250.0</c:v>
                </c:pt>
                <c:pt idx="4402">
                  <c:v>1250.0</c:v>
                </c:pt>
                <c:pt idx="4403">
                  <c:v>1250.0</c:v>
                </c:pt>
                <c:pt idx="4404">
                  <c:v>1250.0</c:v>
                </c:pt>
                <c:pt idx="4405">
                  <c:v>1250.0</c:v>
                </c:pt>
                <c:pt idx="4406">
                  <c:v>1250.0</c:v>
                </c:pt>
                <c:pt idx="4407">
                  <c:v>1250.0</c:v>
                </c:pt>
                <c:pt idx="4408">
                  <c:v>1250.0</c:v>
                </c:pt>
                <c:pt idx="4409">
                  <c:v>1250.0</c:v>
                </c:pt>
                <c:pt idx="4410">
                  <c:v>1250.0</c:v>
                </c:pt>
                <c:pt idx="4411">
                  <c:v>1250.0</c:v>
                </c:pt>
                <c:pt idx="4412">
                  <c:v>1250.0</c:v>
                </c:pt>
                <c:pt idx="4413">
                  <c:v>1250.0</c:v>
                </c:pt>
                <c:pt idx="4414">
                  <c:v>1250.0</c:v>
                </c:pt>
                <c:pt idx="4415">
                  <c:v>1250.0</c:v>
                </c:pt>
                <c:pt idx="4416">
                  <c:v>1250.0</c:v>
                </c:pt>
                <c:pt idx="4417">
                  <c:v>1250.0</c:v>
                </c:pt>
                <c:pt idx="4418">
                  <c:v>1250.0</c:v>
                </c:pt>
                <c:pt idx="4419">
                  <c:v>1250.0</c:v>
                </c:pt>
                <c:pt idx="4420">
                  <c:v>1250.0</c:v>
                </c:pt>
                <c:pt idx="4421">
                  <c:v>1250.0</c:v>
                </c:pt>
                <c:pt idx="4422">
                  <c:v>1250.0</c:v>
                </c:pt>
                <c:pt idx="4423">
                  <c:v>1250.0</c:v>
                </c:pt>
                <c:pt idx="4424">
                  <c:v>1250.0</c:v>
                </c:pt>
                <c:pt idx="4425">
                  <c:v>1250.0</c:v>
                </c:pt>
                <c:pt idx="4426">
                  <c:v>1251.0</c:v>
                </c:pt>
                <c:pt idx="4427">
                  <c:v>1251.0</c:v>
                </c:pt>
                <c:pt idx="4428">
                  <c:v>1251.0</c:v>
                </c:pt>
                <c:pt idx="4429">
                  <c:v>1251.0</c:v>
                </c:pt>
                <c:pt idx="4430">
                  <c:v>1251.0</c:v>
                </c:pt>
                <c:pt idx="4431">
                  <c:v>1251.0</c:v>
                </c:pt>
                <c:pt idx="4432">
                  <c:v>1252.0</c:v>
                </c:pt>
                <c:pt idx="4433">
                  <c:v>1253.0</c:v>
                </c:pt>
                <c:pt idx="4434">
                  <c:v>1254.0</c:v>
                </c:pt>
                <c:pt idx="4435">
                  <c:v>1255.0</c:v>
                </c:pt>
                <c:pt idx="4436">
                  <c:v>1256.0</c:v>
                </c:pt>
                <c:pt idx="4437">
                  <c:v>1257.0</c:v>
                </c:pt>
                <c:pt idx="4438">
                  <c:v>1258.0</c:v>
                </c:pt>
                <c:pt idx="4439">
                  <c:v>1259.0</c:v>
                </c:pt>
                <c:pt idx="4440">
                  <c:v>1260.0</c:v>
                </c:pt>
                <c:pt idx="4441">
                  <c:v>1261.0</c:v>
                </c:pt>
                <c:pt idx="4442">
                  <c:v>1262.0</c:v>
                </c:pt>
                <c:pt idx="4443">
                  <c:v>1263.0</c:v>
                </c:pt>
                <c:pt idx="4444">
                  <c:v>1264.0</c:v>
                </c:pt>
                <c:pt idx="4445">
                  <c:v>1265.0</c:v>
                </c:pt>
                <c:pt idx="4446">
                  <c:v>1266.0</c:v>
                </c:pt>
                <c:pt idx="4447">
                  <c:v>1267.0</c:v>
                </c:pt>
                <c:pt idx="4448">
                  <c:v>1268.0</c:v>
                </c:pt>
                <c:pt idx="4449">
                  <c:v>1269.0</c:v>
                </c:pt>
                <c:pt idx="4450">
                  <c:v>1270.0</c:v>
                </c:pt>
                <c:pt idx="4451">
                  <c:v>1270.0</c:v>
                </c:pt>
                <c:pt idx="4452">
                  <c:v>1271.0</c:v>
                </c:pt>
                <c:pt idx="4453">
                  <c:v>1272.0</c:v>
                </c:pt>
                <c:pt idx="4454">
                  <c:v>1273.0</c:v>
                </c:pt>
                <c:pt idx="4455">
                  <c:v>1274.0</c:v>
                </c:pt>
                <c:pt idx="4456">
                  <c:v>1275.0</c:v>
                </c:pt>
                <c:pt idx="4457">
                  <c:v>1276.0</c:v>
                </c:pt>
                <c:pt idx="4458">
                  <c:v>1277.0</c:v>
                </c:pt>
                <c:pt idx="4459">
                  <c:v>1278.0</c:v>
                </c:pt>
                <c:pt idx="4460">
                  <c:v>1279.0</c:v>
                </c:pt>
                <c:pt idx="4461">
                  <c:v>1280.0</c:v>
                </c:pt>
                <c:pt idx="4462">
                  <c:v>1280.0</c:v>
                </c:pt>
                <c:pt idx="4463">
                  <c:v>1280.0</c:v>
                </c:pt>
                <c:pt idx="4464">
                  <c:v>1280.0</c:v>
                </c:pt>
                <c:pt idx="4465">
                  <c:v>1280.0</c:v>
                </c:pt>
                <c:pt idx="4466">
                  <c:v>1280.0</c:v>
                </c:pt>
                <c:pt idx="4467">
                  <c:v>1280.0</c:v>
                </c:pt>
                <c:pt idx="4468">
                  <c:v>1280.0</c:v>
                </c:pt>
                <c:pt idx="4469">
                  <c:v>1280.0</c:v>
                </c:pt>
                <c:pt idx="4470">
                  <c:v>1280.0</c:v>
                </c:pt>
                <c:pt idx="4471">
                  <c:v>1280.0</c:v>
                </c:pt>
                <c:pt idx="4472">
                  <c:v>1280.0</c:v>
                </c:pt>
                <c:pt idx="4473">
                  <c:v>1281.0</c:v>
                </c:pt>
                <c:pt idx="4474">
                  <c:v>1281.0</c:v>
                </c:pt>
                <c:pt idx="4475">
                  <c:v>1281.0</c:v>
                </c:pt>
                <c:pt idx="4476">
                  <c:v>1281.0</c:v>
                </c:pt>
                <c:pt idx="4477">
                  <c:v>1281.0</c:v>
                </c:pt>
                <c:pt idx="4478">
                  <c:v>1281.0</c:v>
                </c:pt>
                <c:pt idx="4479">
                  <c:v>1281.0</c:v>
                </c:pt>
                <c:pt idx="4480">
                  <c:v>1281.0</c:v>
                </c:pt>
                <c:pt idx="4481">
                  <c:v>1281.0</c:v>
                </c:pt>
                <c:pt idx="4482">
                  <c:v>1281.0</c:v>
                </c:pt>
                <c:pt idx="4483">
                  <c:v>1281.0</c:v>
                </c:pt>
                <c:pt idx="4484">
                  <c:v>1281.0</c:v>
                </c:pt>
                <c:pt idx="4485">
                  <c:v>1281.0</c:v>
                </c:pt>
                <c:pt idx="4486">
                  <c:v>1281.0</c:v>
                </c:pt>
                <c:pt idx="4487">
                  <c:v>1281.0</c:v>
                </c:pt>
                <c:pt idx="4488">
                  <c:v>1281.0</c:v>
                </c:pt>
                <c:pt idx="4489">
                  <c:v>1281.0</c:v>
                </c:pt>
                <c:pt idx="4490">
                  <c:v>1281.0</c:v>
                </c:pt>
                <c:pt idx="4491">
                  <c:v>1281.0</c:v>
                </c:pt>
                <c:pt idx="4492">
                  <c:v>1281.0</c:v>
                </c:pt>
                <c:pt idx="4493">
                  <c:v>1281.0</c:v>
                </c:pt>
                <c:pt idx="4494">
                  <c:v>1281.0</c:v>
                </c:pt>
                <c:pt idx="4495">
                  <c:v>1281.0</c:v>
                </c:pt>
                <c:pt idx="4496">
                  <c:v>1281.0</c:v>
                </c:pt>
                <c:pt idx="4497">
                  <c:v>1281.0</c:v>
                </c:pt>
                <c:pt idx="4498">
                  <c:v>1281.0</c:v>
                </c:pt>
                <c:pt idx="4499">
                  <c:v>1282.0</c:v>
                </c:pt>
                <c:pt idx="4500">
                  <c:v>1283.0</c:v>
                </c:pt>
                <c:pt idx="4501">
                  <c:v>1284.0</c:v>
                </c:pt>
                <c:pt idx="4502">
                  <c:v>1284.0</c:v>
                </c:pt>
                <c:pt idx="4503">
                  <c:v>1284.0</c:v>
                </c:pt>
                <c:pt idx="4504">
                  <c:v>1284.0</c:v>
                </c:pt>
                <c:pt idx="4505">
                  <c:v>1284.0</c:v>
                </c:pt>
                <c:pt idx="4506">
                  <c:v>1284.0</c:v>
                </c:pt>
                <c:pt idx="4507">
                  <c:v>1284.0</c:v>
                </c:pt>
                <c:pt idx="4508">
                  <c:v>1284.0</c:v>
                </c:pt>
                <c:pt idx="4509">
                  <c:v>1284.0</c:v>
                </c:pt>
                <c:pt idx="4510">
                  <c:v>1284.0</c:v>
                </c:pt>
                <c:pt idx="4511">
                  <c:v>1284.0</c:v>
                </c:pt>
                <c:pt idx="4512">
                  <c:v>1284.0</c:v>
                </c:pt>
                <c:pt idx="4513">
                  <c:v>1285.0</c:v>
                </c:pt>
                <c:pt idx="4514">
                  <c:v>1285.0</c:v>
                </c:pt>
                <c:pt idx="4515">
                  <c:v>1285.0</c:v>
                </c:pt>
                <c:pt idx="4516">
                  <c:v>1286.0</c:v>
                </c:pt>
                <c:pt idx="4517">
                  <c:v>1286.0</c:v>
                </c:pt>
                <c:pt idx="4518">
                  <c:v>1286.0</c:v>
                </c:pt>
                <c:pt idx="4519">
                  <c:v>1286.0</c:v>
                </c:pt>
                <c:pt idx="4520">
                  <c:v>1286.0</c:v>
                </c:pt>
                <c:pt idx="4521">
                  <c:v>1286.0</c:v>
                </c:pt>
                <c:pt idx="4522">
                  <c:v>1286.0</c:v>
                </c:pt>
                <c:pt idx="4523">
                  <c:v>1286.0</c:v>
                </c:pt>
                <c:pt idx="4524">
                  <c:v>1287.0</c:v>
                </c:pt>
                <c:pt idx="4525">
                  <c:v>1287.0</c:v>
                </c:pt>
                <c:pt idx="4526">
                  <c:v>1287.0</c:v>
                </c:pt>
                <c:pt idx="4527">
                  <c:v>1287.0</c:v>
                </c:pt>
                <c:pt idx="4528">
                  <c:v>1287.0</c:v>
                </c:pt>
                <c:pt idx="4529">
                  <c:v>1288.0</c:v>
                </c:pt>
                <c:pt idx="4530">
                  <c:v>1289.0</c:v>
                </c:pt>
                <c:pt idx="4531">
                  <c:v>1290.0</c:v>
                </c:pt>
                <c:pt idx="4532">
                  <c:v>1291.0</c:v>
                </c:pt>
                <c:pt idx="4533">
                  <c:v>1291.0</c:v>
                </c:pt>
                <c:pt idx="4534">
                  <c:v>1291.0</c:v>
                </c:pt>
                <c:pt idx="4535">
                  <c:v>1292.0</c:v>
                </c:pt>
                <c:pt idx="4536">
                  <c:v>1292.0</c:v>
                </c:pt>
                <c:pt idx="4537">
                  <c:v>1292.0</c:v>
                </c:pt>
                <c:pt idx="4538">
                  <c:v>1292.0</c:v>
                </c:pt>
                <c:pt idx="4539">
                  <c:v>1292.0</c:v>
                </c:pt>
                <c:pt idx="4540">
                  <c:v>1292.0</c:v>
                </c:pt>
                <c:pt idx="4541">
                  <c:v>1292.0</c:v>
                </c:pt>
                <c:pt idx="4542">
                  <c:v>1292.0</c:v>
                </c:pt>
                <c:pt idx="4543">
                  <c:v>1292.0</c:v>
                </c:pt>
                <c:pt idx="4544">
                  <c:v>1292.0</c:v>
                </c:pt>
                <c:pt idx="4545">
                  <c:v>1293.0</c:v>
                </c:pt>
                <c:pt idx="4546">
                  <c:v>1293.0</c:v>
                </c:pt>
                <c:pt idx="4547">
                  <c:v>1293.0</c:v>
                </c:pt>
                <c:pt idx="4548">
                  <c:v>1293.0</c:v>
                </c:pt>
                <c:pt idx="4549">
                  <c:v>1293.0</c:v>
                </c:pt>
                <c:pt idx="4550">
                  <c:v>1293.0</c:v>
                </c:pt>
                <c:pt idx="4551">
                  <c:v>1294.0</c:v>
                </c:pt>
                <c:pt idx="4552">
                  <c:v>1295.0</c:v>
                </c:pt>
                <c:pt idx="4553">
                  <c:v>1295.0</c:v>
                </c:pt>
                <c:pt idx="4554">
                  <c:v>1295.0</c:v>
                </c:pt>
                <c:pt idx="4555">
                  <c:v>1296.0</c:v>
                </c:pt>
                <c:pt idx="4556">
                  <c:v>1296.0</c:v>
                </c:pt>
                <c:pt idx="4557">
                  <c:v>1296.0</c:v>
                </c:pt>
                <c:pt idx="4558">
                  <c:v>1297.0</c:v>
                </c:pt>
                <c:pt idx="4559">
                  <c:v>1298.0</c:v>
                </c:pt>
                <c:pt idx="4560">
                  <c:v>1298.0</c:v>
                </c:pt>
                <c:pt idx="4561">
                  <c:v>1298.0</c:v>
                </c:pt>
                <c:pt idx="4562">
                  <c:v>1298.0</c:v>
                </c:pt>
                <c:pt idx="4563">
                  <c:v>1299.0</c:v>
                </c:pt>
                <c:pt idx="4564">
                  <c:v>1299.0</c:v>
                </c:pt>
                <c:pt idx="4565">
                  <c:v>1299.0</c:v>
                </c:pt>
                <c:pt idx="4566">
                  <c:v>1299.0</c:v>
                </c:pt>
                <c:pt idx="4567">
                  <c:v>1299.0</c:v>
                </c:pt>
                <c:pt idx="4568">
                  <c:v>1299.0</c:v>
                </c:pt>
                <c:pt idx="4569">
                  <c:v>1299.0</c:v>
                </c:pt>
                <c:pt idx="4570">
                  <c:v>1299.0</c:v>
                </c:pt>
                <c:pt idx="4571">
                  <c:v>1299.0</c:v>
                </c:pt>
                <c:pt idx="4572">
                  <c:v>1299.0</c:v>
                </c:pt>
                <c:pt idx="4573">
                  <c:v>1299.0</c:v>
                </c:pt>
                <c:pt idx="4574">
                  <c:v>1299.0</c:v>
                </c:pt>
                <c:pt idx="4575">
                  <c:v>1299.0</c:v>
                </c:pt>
                <c:pt idx="4576">
                  <c:v>1299.0</c:v>
                </c:pt>
                <c:pt idx="4577">
                  <c:v>1299.0</c:v>
                </c:pt>
                <c:pt idx="4578">
                  <c:v>1299.0</c:v>
                </c:pt>
                <c:pt idx="4579">
                  <c:v>1299.0</c:v>
                </c:pt>
                <c:pt idx="4580">
                  <c:v>1299.0</c:v>
                </c:pt>
                <c:pt idx="4581">
                  <c:v>1300.0</c:v>
                </c:pt>
                <c:pt idx="4582">
                  <c:v>1300.0</c:v>
                </c:pt>
                <c:pt idx="4583">
                  <c:v>1300.0</c:v>
                </c:pt>
                <c:pt idx="4584">
                  <c:v>1300.0</c:v>
                </c:pt>
                <c:pt idx="4585">
                  <c:v>1300.0</c:v>
                </c:pt>
                <c:pt idx="4586">
                  <c:v>1301.0</c:v>
                </c:pt>
                <c:pt idx="4587">
                  <c:v>1302.0</c:v>
                </c:pt>
                <c:pt idx="4588">
                  <c:v>1302.0</c:v>
                </c:pt>
                <c:pt idx="4589">
                  <c:v>1303.0</c:v>
                </c:pt>
                <c:pt idx="4590">
                  <c:v>1304.0</c:v>
                </c:pt>
                <c:pt idx="4591">
                  <c:v>1305.0</c:v>
                </c:pt>
                <c:pt idx="4592">
                  <c:v>1306.0</c:v>
                </c:pt>
                <c:pt idx="4593">
                  <c:v>1307.0</c:v>
                </c:pt>
                <c:pt idx="4594">
                  <c:v>1307.0</c:v>
                </c:pt>
                <c:pt idx="4595">
                  <c:v>1307.0</c:v>
                </c:pt>
                <c:pt idx="4596">
                  <c:v>1307.0</c:v>
                </c:pt>
                <c:pt idx="4597">
                  <c:v>1307.0</c:v>
                </c:pt>
                <c:pt idx="4598">
                  <c:v>1307.0</c:v>
                </c:pt>
                <c:pt idx="4599">
                  <c:v>1307.0</c:v>
                </c:pt>
                <c:pt idx="4600">
                  <c:v>1307.0</c:v>
                </c:pt>
                <c:pt idx="4601">
                  <c:v>1307.0</c:v>
                </c:pt>
                <c:pt idx="4602">
                  <c:v>1307.0</c:v>
                </c:pt>
                <c:pt idx="4603">
                  <c:v>1307.0</c:v>
                </c:pt>
                <c:pt idx="4604">
                  <c:v>1307.0</c:v>
                </c:pt>
                <c:pt idx="4605">
                  <c:v>1307.0</c:v>
                </c:pt>
                <c:pt idx="4606">
                  <c:v>1307.0</c:v>
                </c:pt>
                <c:pt idx="4607">
                  <c:v>1307.0</c:v>
                </c:pt>
                <c:pt idx="4608">
                  <c:v>1308.0</c:v>
                </c:pt>
                <c:pt idx="4609">
                  <c:v>1308.0</c:v>
                </c:pt>
                <c:pt idx="4610">
                  <c:v>1308.0</c:v>
                </c:pt>
                <c:pt idx="4611">
                  <c:v>1308.0</c:v>
                </c:pt>
                <c:pt idx="4612">
                  <c:v>1308.0</c:v>
                </c:pt>
                <c:pt idx="4613">
                  <c:v>1308.0</c:v>
                </c:pt>
                <c:pt idx="4614">
                  <c:v>1308.0</c:v>
                </c:pt>
                <c:pt idx="4615">
                  <c:v>1308.0</c:v>
                </c:pt>
                <c:pt idx="4616">
                  <c:v>1309.0</c:v>
                </c:pt>
                <c:pt idx="4617">
                  <c:v>1309.0</c:v>
                </c:pt>
                <c:pt idx="4618">
                  <c:v>1309.0</c:v>
                </c:pt>
                <c:pt idx="4619">
                  <c:v>1309.0</c:v>
                </c:pt>
                <c:pt idx="4620">
                  <c:v>1310.0</c:v>
                </c:pt>
                <c:pt idx="4621">
                  <c:v>1310.0</c:v>
                </c:pt>
                <c:pt idx="4622">
                  <c:v>1310.0</c:v>
                </c:pt>
                <c:pt idx="4623">
                  <c:v>1310.0</c:v>
                </c:pt>
                <c:pt idx="4624">
                  <c:v>1310.0</c:v>
                </c:pt>
                <c:pt idx="4625">
                  <c:v>1311.0</c:v>
                </c:pt>
                <c:pt idx="4626">
                  <c:v>1311.0</c:v>
                </c:pt>
                <c:pt idx="4627">
                  <c:v>1311.0</c:v>
                </c:pt>
                <c:pt idx="4628">
                  <c:v>1312.0</c:v>
                </c:pt>
                <c:pt idx="4629">
                  <c:v>1312.0</c:v>
                </c:pt>
                <c:pt idx="4630">
                  <c:v>1312.0</c:v>
                </c:pt>
                <c:pt idx="4631">
                  <c:v>1312.0</c:v>
                </c:pt>
                <c:pt idx="4632">
                  <c:v>1312.0</c:v>
                </c:pt>
                <c:pt idx="4633">
                  <c:v>1312.0</c:v>
                </c:pt>
                <c:pt idx="4634">
                  <c:v>1313.0</c:v>
                </c:pt>
                <c:pt idx="4635">
                  <c:v>1313.0</c:v>
                </c:pt>
                <c:pt idx="4636">
                  <c:v>1313.0</c:v>
                </c:pt>
                <c:pt idx="4637">
                  <c:v>1314.0</c:v>
                </c:pt>
                <c:pt idx="4638">
                  <c:v>1315.0</c:v>
                </c:pt>
                <c:pt idx="4639">
                  <c:v>1316.0</c:v>
                </c:pt>
                <c:pt idx="4640">
                  <c:v>1317.0</c:v>
                </c:pt>
                <c:pt idx="4641">
                  <c:v>1318.0</c:v>
                </c:pt>
                <c:pt idx="4642">
                  <c:v>1318.0</c:v>
                </c:pt>
                <c:pt idx="4643">
                  <c:v>1319.0</c:v>
                </c:pt>
                <c:pt idx="4644">
                  <c:v>1320.0</c:v>
                </c:pt>
                <c:pt idx="4645">
                  <c:v>1321.0</c:v>
                </c:pt>
                <c:pt idx="4646">
                  <c:v>1322.0</c:v>
                </c:pt>
                <c:pt idx="4647">
                  <c:v>1323.0</c:v>
                </c:pt>
                <c:pt idx="4648">
                  <c:v>1324.0</c:v>
                </c:pt>
                <c:pt idx="4649">
                  <c:v>1325.0</c:v>
                </c:pt>
                <c:pt idx="4650">
                  <c:v>1326.0</c:v>
                </c:pt>
                <c:pt idx="4651">
                  <c:v>1326.0</c:v>
                </c:pt>
                <c:pt idx="4652">
                  <c:v>1327.0</c:v>
                </c:pt>
                <c:pt idx="4653">
                  <c:v>1328.0</c:v>
                </c:pt>
                <c:pt idx="4654">
                  <c:v>1329.0</c:v>
                </c:pt>
                <c:pt idx="4655">
                  <c:v>1330.0</c:v>
                </c:pt>
                <c:pt idx="4656">
                  <c:v>1330.0</c:v>
                </c:pt>
                <c:pt idx="4657">
                  <c:v>1330.0</c:v>
                </c:pt>
                <c:pt idx="4658">
                  <c:v>1331.0</c:v>
                </c:pt>
                <c:pt idx="4659">
                  <c:v>1332.0</c:v>
                </c:pt>
                <c:pt idx="4660">
                  <c:v>1333.0</c:v>
                </c:pt>
                <c:pt idx="4661">
                  <c:v>1334.0</c:v>
                </c:pt>
                <c:pt idx="4662">
                  <c:v>1335.0</c:v>
                </c:pt>
                <c:pt idx="4663">
                  <c:v>1336.0</c:v>
                </c:pt>
                <c:pt idx="4664">
                  <c:v>1337.0</c:v>
                </c:pt>
                <c:pt idx="4665">
                  <c:v>1337.0</c:v>
                </c:pt>
                <c:pt idx="4666">
                  <c:v>1338.0</c:v>
                </c:pt>
                <c:pt idx="4667">
                  <c:v>1339.0</c:v>
                </c:pt>
                <c:pt idx="4668">
                  <c:v>1339.0</c:v>
                </c:pt>
                <c:pt idx="4669">
                  <c:v>1340.0</c:v>
                </c:pt>
                <c:pt idx="4670">
                  <c:v>1341.0</c:v>
                </c:pt>
                <c:pt idx="4671">
                  <c:v>1341.0</c:v>
                </c:pt>
                <c:pt idx="4672">
                  <c:v>1342.0</c:v>
                </c:pt>
                <c:pt idx="4673">
                  <c:v>1343.0</c:v>
                </c:pt>
                <c:pt idx="4674">
                  <c:v>1344.0</c:v>
                </c:pt>
                <c:pt idx="4675">
                  <c:v>1344.0</c:v>
                </c:pt>
                <c:pt idx="4676">
                  <c:v>1345.0</c:v>
                </c:pt>
                <c:pt idx="4677">
                  <c:v>1346.0</c:v>
                </c:pt>
                <c:pt idx="4678">
                  <c:v>1347.0</c:v>
                </c:pt>
                <c:pt idx="4679">
                  <c:v>1348.0</c:v>
                </c:pt>
                <c:pt idx="4680">
                  <c:v>1349.0</c:v>
                </c:pt>
                <c:pt idx="4681">
                  <c:v>1350.0</c:v>
                </c:pt>
                <c:pt idx="4682">
                  <c:v>1351.0</c:v>
                </c:pt>
                <c:pt idx="4683">
                  <c:v>1352.0</c:v>
                </c:pt>
                <c:pt idx="4684">
                  <c:v>1353.0</c:v>
                </c:pt>
                <c:pt idx="4685">
                  <c:v>1354.0</c:v>
                </c:pt>
                <c:pt idx="4686">
                  <c:v>1355.0</c:v>
                </c:pt>
                <c:pt idx="4687">
                  <c:v>1356.0</c:v>
                </c:pt>
                <c:pt idx="4688">
                  <c:v>1357.0</c:v>
                </c:pt>
                <c:pt idx="4689">
                  <c:v>1358.0</c:v>
                </c:pt>
                <c:pt idx="4690">
                  <c:v>1359.0</c:v>
                </c:pt>
                <c:pt idx="4691">
                  <c:v>1360.0</c:v>
                </c:pt>
                <c:pt idx="4692">
                  <c:v>1361.0</c:v>
                </c:pt>
                <c:pt idx="4693">
                  <c:v>1362.0</c:v>
                </c:pt>
                <c:pt idx="4694">
                  <c:v>1362.0</c:v>
                </c:pt>
                <c:pt idx="4695">
                  <c:v>1363.0</c:v>
                </c:pt>
                <c:pt idx="4696">
                  <c:v>1364.0</c:v>
                </c:pt>
                <c:pt idx="4697">
                  <c:v>1365.0</c:v>
                </c:pt>
                <c:pt idx="4698">
                  <c:v>1365.0</c:v>
                </c:pt>
                <c:pt idx="4699">
                  <c:v>1366.0</c:v>
                </c:pt>
                <c:pt idx="4700">
                  <c:v>1367.0</c:v>
                </c:pt>
                <c:pt idx="4701">
                  <c:v>1368.0</c:v>
                </c:pt>
                <c:pt idx="4702">
                  <c:v>1369.0</c:v>
                </c:pt>
                <c:pt idx="4703">
                  <c:v>1370.0</c:v>
                </c:pt>
                <c:pt idx="4704">
                  <c:v>1371.0</c:v>
                </c:pt>
                <c:pt idx="4705">
                  <c:v>1371.0</c:v>
                </c:pt>
                <c:pt idx="4706">
                  <c:v>1371.0</c:v>
                </c:pt>
                <c:pt idx="4707">
                  <c:v>1371.0</c:v>
                </c:pt>
                <c:pt idx="4708">
                  <c:v>1371.0</c:v>
                </c:pt>
                <c:pt idx="4709">
                  <c:v>1371.0</c:v>
                </c:pt>
                <c:pt idx="4710">
                  <c:v>1371.0</c:v>
                </c:pt>
                <c:pt idx="4711">
                  <c:v>1371.0</c:v>
                </c:pt>
                <c:pt idx="4712">
                  <c:v>1371.0</c:v>
                </c:pt>
                <c:pt idx="4713">
                  <c:v>1371.0</c:v>
                </c:pt>
                <c:pt idx="4714">
                  <c:v>1371.0</c:v>
                </c:pt>
                <c:pt idx="4715">
                  <c:v>1371.0</c:v>
                </c:pt>
                <c:pt idx="4716">
                  <c:v>1371.0</c:v>
                </c:pt>
                <c:pt idx="4717">
                  <c:v>1371.0</c:v>
                </c:pt>
                <c:pt idx="4718">
                  <c:v>1371.0</c:v>
                </c:pt>
                <c:pt idx="4719">
                  <c:v>1371.0</c:v>
                </c:pt>
                <c:pt idx="4720">
                  <c:v>1371.0</c:v>
                </c:pt>
                <c:pt idx="4721">
                  <c:v>1371.0</c:v>
                </c:pt>
                <c:pt idx="4722">
                  <c:v>1371.0</c:v>
                </c:pt>
                <c:pt idx="4723">
                  <c:v>1371.0</c:v>
                </c:pt>
                <c:pt idx="4724">
                  <c:v>1371.0</c:v>
                </c:pt>
                <c:pt idx="4725">
                  <c:v>1371.0</c:v>
                </c:pt>
                <c:pt idx="4726">
                  <c:v>1371.0</c:v>
                </c:pt>
                <c:pt idx="4727">
                  <c:v>1371.0</c:v>
                </c:pt>
                <c:pt idx="4728">
                  <c:v>1372.0</c:v>
                </c:pt>
                <c:pt idx="4729">
                  <c:v>1372.0</c:v>
                </c:pt>
                <c:pt idx="4730">
                  <c:v>1372.0</c:v>
                </c:pt>
                <c:pt idx="4731">
                  <c:v>1372.0</c:v>
                </c:pt>
                <c:pt idx="4732">
                  <c:v>1372.0</c:v>
                </c:pt>
                <c:pt idx="4733">
                  <c:v>1372.0</c:v>
                </c:pt>
                <c:pt idx="4734">
                  <c:v>1372.0</c:v>
                </c:pt>
                <c:pt idx="4735">
                  <c:v>1372.0</c:v>
                </c:pt>
                <c:pt idx="4736">
                  <c:v>1372.0</c:v>
                </c:pt>
                <c:pt idx="4737">
                  <c:v>1372.0</c:v>
                </c:pt>
                <c:pt idx="4738">
                  <c:v>1372.0</c:v>
                </c:pt>
                <c:pt idx="4739">
                  <c:v>1372.0</c:v>
                </c:pt>
                <c:pt idx="4740">
                  <c:v>1372.0</c:v>
                </c:pt>
                <c:pt idx="4741">
                  <c:v>1372.0</c:v>
                </c:pt>
                <c:pt idx="4742">
                  <c:v>1372.0</c:v>
                </c:pt>
                <c:pt idx="4743">
                  <c:v>1372.0</c:v>
                </c:pt>
                <c:pt idx="4744">
                  <c:v>1372.0</c:v>
                </c:pt>
                <c:pt idx="4745">
                  <c:v>1372.0</c:v>
                </c:pt>
                <c:pt idx="4746">
                  <c:v>1372.0</c:v>
                </c:pt>
                <c:pt idx="4747">
                  <c:v>1372.0</c:v>
                </c:pt>
                <c:pt idx="4748">
                  <c:v>1372.0</c:v>
                </c:pt>
                <c:pt idx="4749">
                  <c:v>1372.0</c:v>
                </c:pt>
                <c:pt idx="4750">
                  <c:v>1372.0</c:v>
                </c:pt>
                <c:pt idx="4751">
                  <c:v>1372.0</c:v>
                </c:pt>
                <c:pt idx="4752">
                  <c:v>1372.0</c:v>
                </c:pt>
                <c:pt idx="4753">
                  <c:v>1372.0</c:v>
                </c:pt>
                <c:pt idx="4754">
                  <c:v>1372.0</c:v>
                </c:pt>
                <c:pt idx="4755">
                  <c:v>1372.0</c:v>
                </c:pt>
                <c:pt idx="4756">
                  <c:v>1372.0</c:v>
                </c:pt>
                <c:pt idx="4757">
                  <c:v>1372.0</c:v>
                </c:pt>
                <c:pt idx="4758">
                  <c:v>1372.0</c:v>
                </c:pt>
                <c:pt idx="4759">
                  <c:v>1372.0</c:v>
                </c:pt>
                <c:pt idx="4760">
                  <c:v>1372.0</c:v>
                </c:pt>
                <c:pt idx="4761">
                  <c:v>1372.0</c:v>
                </c:pt>
                <c:pt idx="4762">
                  <c:v>1372.0</c:v>
                </c:pt>
                <c:pt idx="4763">
                  <c:v>1373.0</c:v>
                </c:pt>
                <c:pt idx="4764">
                  <c:v>1373.0</c:v>
                </c:pt>
                <c:pt idx="4765">
                  <c:v>1373.0</c:v>
                </c:pt>
                <c:pt idx="4766">
                  <c:v>1374.0</c:v>
                </c:pt>
                <c:pt idx="4767">
                  <c:v>1374.0</c:v>
                </c:pt>
                <c:pt idx="4768">
                  <c:v>1374.0</c:v>
                </c:pt>
                <c:pt idx="4769">
                  <c:v>1374.0</c:v>
                </c:pt>
                <c:pt idx="4770">
                  <c:v>1374.0</c:v>
                </c:pt>
                <c:pt idx="4771">
                  <c:v>1374.0</c:v>
                </c:pt>
                <c:pt idx="4772">
                  <c:v>1374.0</c:v>
                </c:pt>
                <c:pt idx="4773">
                  <c:v>1374.0</c:v>
                </c:pt>
                <c:pt idx="4774">
                  <c:v>1374.0</c:v>
                </c:pt>
                <c:pt idx="4775">
                  <c:v>1374.0</c:v>
                </c:pt>
                <c:pt idx="4776">
                  <c:v>1374.0</c:v>
                </c:pt>
                <c:pt idx="4777">
                  <c:v>1374.0</c:v>
                </c:pt>
                <c:pt idx="4778">
                  <c:v>1374.0</c:v>
                </c:pt>
                <c:pt idx="4779">
                  <c:v>1374.0</c:v>
                </c:pt>
                <c:pt idx="4780">
                  <c:v>1374.0</c:v>
                </c:pt>
                <c:pt idx="4781">
                  <c:v>1374.0</c:v>
                </c:pt>
                <c:pt idx="4782">
                  <c:v>1374.0</c:v>
                </c:pt>
                <c:pt idx="4783">
                  <c:v>1374.0</c:v>
                </c:pt>
                <c:pt idx="4784">
                  <c:v>1374.0</c:v>
                </c:pt>
                <c:pt idx="4785">
                  <c:v>1374.0</c:v>
                </c:pt>
                <c:pt idx="4786">
                  <c:v>1374.0</c:v>
                </c:pt>
                <c:pt idx="4787">
                  <c:v>1374.0</c:v>
                </c:pt>
                <c:pt idx="4788">
                  <c:v>1374.0</c:v>
                </c:pt>
                <c:pt idx="4789">
                  <c:v>1374.0</c:v>
                </c:pt>
                <c:pt idx="4790">
                  <c:v>1374.0</c:v>
                </c:pt>
                <c:pt idx="4791">
                  <c:v>1374.0</c:v>
                </c:pt>
                <c:pt idx="4792">
                  <c:v>1375.0</c:v>
                </c:pt>
                <c:pt idx="4793">
                  <c:v>1376.0</c:v>
                </c:pt>
                <c:pt idx="4794">
                  <c:v>1377.0</c:v>
                </c:pt>
                <c:pt idx="4795">
                  <c:v>1378.0</c:v>
                </c:pt>
                <c:pt idx="4796">
                  <c:v>1379.0</c:v>
                </c:pt>
                <c:pt idx="4797">
                  <c:v>1380.0</c:v>
                </c:pt>
                <c:pt idx="4798">
                  <c:v>1381.0</c:v>
                </c:pt>
                <c:pt idx="4799">
                  <c:v>1382.0</c:v>
                </c:pt>
                <c:pt idx="4800">
                  <c:v>1383.0</c:v>
                </c:pt>
                <c:pt idx="4801">
                  <c:v>1384.0</c:v>
                </c:pt>
                <c:pt idx="4802">
                  <c:v>1385.0</c:v>
                </c:pt>
                <c:pt idx="4803">
                  <c:v>1386.0</c:v>
                </c:pt>
                <c:pt idx="4804">
                  <c:v>1386.0</c:v>
                </c:pt>
                <c:pt idx="4805">
                  <c:v>1386.0</c:v>
                </c:pt>
                <c:pt idx="4806">
                  <c:v>1386.0</c:v>
                </c:pt>
                <c:pt idx="4807">
                  <c:v>1386.0</c:v>
                </c:pt>
                <c:pt idx="4808">
                  <c:v>1386.0</c:v>
                </c:pt>
                <c:pt idx="4809">
                  <c:v>1386.0</c:v>
                </c:pt>
                <c:pt idx="4810">
                  <c:v>1386.0</c:v>
                </c:pt>
                <c:pt idx="4811">
                  <c:v>1386.0</c:v>
                </c:pt>
                <c:pt idx="4812">
                  <c:v>1386.0</c:v>
                </c:pt>
                <c:pt idx="4813">
                  <c:v>1386.0</c:v>
                </c:pt>
                <c:pt idx="4814">
                  <c:v>1387.0</c:v>
                </c:pt>
                <c:pt idx="4815">
                  <c:v>1387.0</c:v>
                </c:pt>
                <c:pt idx="4816">
                  <c:v>1387.0</c:v>
                </c:pt>
                <c:pt idx="4817">
                  <c:v>1387.0</c:v>
                </c:pt>
                <c:pt idx="4818">
                  <c:v>1387.0</c:v>
                </c:pt>
                <c:pt idx="4819">
                  <c:v>1388.0</c:v>
                </c:pt>
                <c:pt idx="4820">
                  <c:v>1388.0</c:v>
                </c:pt>
                <c:pt idx="4821">
                  <c:v>1388.0</c:v>
                </c:pt>
                <c:pt idx="4822">
                  <c:v>1388.0</c:v>
                </c:pt>
                <c:pt idx="4823">
                  <c:v>1388.0</c:v>
                </c:pt>
                <c:pt idx="4824">
                  <c:v>1389.0</c:v>
                </c:pt>
                <c:pt idx="4825">
                  <c:v>1390.0</c:v>
                </c:pt>
                <c:pt idx="4826">
                  <c:v>1391.0</c:v>
                </c:pt>
                <c:pt idx="4827">
                  <c:v>1392.0</c:v>
                </c:pt>
                <c:pt idx="4828">
                  <c:v>1393.0</c:v>
                </c:pt>
                <c:pt idx="4829">
                  <c:v>1394.0</c:v>
                </c:pt>
                <c:pt idx="4830">
                  <c:v>1395.0</c:v>
                </c:pt>
                <c:pt idx="4831">
                  <c:v>1396.0</c:v>
                </c:pt>
                <c:pt idx="4832">
                  <c:v>1397.0</c:v>
                </c:pt>
                <c:pt idx="4833">
                  <c:v>1397.0</c:v>
                </c:pt>
                <c:pt idx="4834">
                  <c:v>1397.0</c:v>
                </c:pt>
                <c:pt idx="4835">
                  <c:v>1398.0</c:v>
                </c:pt>
                <c:pt idx="4836">
                  <c:v>1398.0</c:v>
                </c:pt>
                <c:pt idx="4837">
                  <c:v>1398.0</c:v>
                </c:pt>
                <c:pt idx="4838">
                  <c:v>1398.0</c:v>
                </c:pt>
                <c:pt idx="4839">
                  <c:v>1398.0</c:v>
                </c:pt>
                <c:pt idx="4840">
                  <c:v>1398.0</c:v>
                </c:pt>
                <c:pt idx="4841">
                  <c:v>1399.0</c:v>
                </c:pt>
                <c:pt idx="4842">
                  <c:v>1400.0</c:v>
                </c:pt>
                <c:pt idx="4843">
                  <c:v>1401.0</c:v>
                </c:pt>
                <c:pt idx="4844">
                  <c:v>1402.0</c:v>
                </c:pt>
                <c:pt idx="4845">
                  <c:v>1403.0</c:v>
                </c:pt>
                <c:pt idx="4846">
                  <c:v>1403.0</c:v>
                </c:pt>
                <c:pt idx="4847">
                  <c:v>1404.0</c:v>
                </c:pt>
                <c:pt idx="4848">
                  <c:v>1405.0</c:v>
                </c:pt>
                <c:pt idx="4849">
                  <c:v>1405.0</c:v>
                </c:pt>
                <c:pt idx="4850">
                  <c:v>1406.0</c:v>
                </c:pt>
                <c:pt idx="4851">
                  <c:v>1407.0</c:v>
                </c:pt>
                <c:pt idx="4852">
                  <c:v>1408.0</c:v>
                </c:pt>
                <c:pt idx="4853">
                  <c:v>1409.0</c:v>
                </c:pt>
                <c:pt idx="4854">
                  <c:v>1410.0</c:v>
                </c:pt>
                <c:pt idx="4855">
                  <c:v>1411.0</c:v>
                </c:pt>
                <c:pt idx="4856">
                  <c:v>1411.0</c:v>
                </c:pt>
                <c:pt idx="4857">
                  <c:v>1411.0</c:v>
                </c:pt>
                <c:pt idx="4858">
                  <c:v>1411.0</c:v>
                </c:pt>
                <c:pt idx="4859">
                  <c:v>1411.0</c:v>
                </c:pt>
                <c:pt idx="4860">
                  <c:v>1411.0</c:v>
                </c:pt>
                <c:pt idx="4861">
                  <c:v>1411.0</c:v>
                </c:pt>
                <c:pt idx="4862">
                  <c:v>1411.0</c:v>
                </c:pt>
                <c:pt idx="4863">
                  <c:v>1411.0</c:v>
                </c:pt>
                <c:pt idx="4864">
                  <c:v>1411.0</c:v>
                </c:pt>
                <c:pt idx="4865">
                  <c:v>1412.0</c:v>
                </c:pt>
                <c:pt idx="4866">
                  <c:v>1412.0</c:v>
                </c:pt>
                <c:pt idx="4867">
                  <c:v>1412.0</c:v>
                </c:pt>
                <c:pt idx="4868">
                  <c:v>1412.0</c:v>
                </c:pt>
                <c:pt idx="4869">
                  <c:v>1412.0</c:v>
                </c:pt>
                <c:pt idx="4870">
                  <c:v>1412.0</c:v>
                </c:pt>
                <c:pt idx="4871">
                  <c:v>1412.0</c:v>
                </c:pt>
                <c:pt idx="4872">
                  <c:v>1412.0</c:v>
                </c:pt>
                <c:pt idx="4873">
                  <c:v>1412.0</c:v>
                </c:pt>
                <c:pt idx="4874">
                  <c:v>1412.0</c:v>
                </c:pt>
                <c:pt idx="4875">
                  <c:v>1412.0</c:v>
                </c:pt>
                <c:pt idx="4876">
                  <c:v>1412.0</c:v>
                </c:pt>
                <c:pt idx="4877">
                  <c:v>1412.0</c:v>
                </c:pt>
                <c:pt idx="4878">
                  <c:v>1412.0</c:v>
                </c:pt>
                <c:pt idx="4879">
                  <c:v>1412.0</c:v>
                </c:pt>
                <c:pt idx="4880">
                  <c:v>1412.0</c:v>
                </c:pt>
                <c:pt idx="4881">
                  <c:v>1412.0</c:v>
                </c:pt>
                <c:pt idx="4882">
                  <c:v>1412.0</c:v>
                </c:pt>
                <c:pt idx="4883">
                  <c:v>1412.0</c:v>
                </c:pt>
                <c:pt idx="4884">
                  <c:v>1413.0</c:v>
                </c:pt>
                <c:pt idx="4885">
                  <c:v>1413.0</c:v>
                </c:pt>
                <c:pt idx="4886">
                  <c:v>1413.0</c:v>
                </c:pt>
                <c:pt idx="4887">
                  <c:v>1413.0</c:v>
                </c:pt>
                <c:pt idx="4888">
                  <c:v>1414.0</c:v>
                </c:pt>
                <c:pt idx="4889">
                  <c:v>1415.0</c:v>
                </c:pt>
                <c:pt idx="4890">
                  <c:v>1415.0</c:v>
                </c:pt>
                <c:pt idx="4891">
                  <c:v>1416.0</c:v>
                </c:pt>
                <c:pt idx="4892">
                  <c:v>1416.0</c:v>
                </c:pt>
                <c:pt idx="4893">
                  <c:v>1416.0</c:v>
                </c:pt>
                <c:pt idx="4894">
                  <c:v>1416.0</c:v>
                </c:pt>
                <c:pt idx="4895">
                  <c:v>1416.0</c:v>
                </c:pt>
                <c:pt idx="4896">
                  <c:v>1416.0</c:v>
                </c:pt>
                <c:pt idx="4897">
                  <c:v>1417.0</c:v>
                </c:pt>
                <c:pt idx="4898">
                  <c:v>1418.0</c:v>
                </c:pt>
                <c:pt idx="4899">
                  <c:v>1419.0</c:v>
                </c:pt>
                <c:pt idx="4900">
                  <c:v>1419.0</c:v>
                </c:pt>
                <c:pt idx="4901">
                  <c:v>1419.0</c:v>
                </c:pt>
                <c:pt idx="4902">
                  <c:v>1419.0</c:v>
                </c:pt>
                <c:pt idx="4903">
                  <c:v>1419.0</c:v>
                </c:pt>
                <c:pt idx="4904">
                  <c:v>1419.0</c:v>
                </c:pt>
                <c:pt idx="4905">
                  <c:v>1420.0</c:v>
                </c:pt>
                <c:pt idx="4906">
                  <c:v>1421.0</c:v>
                </c:pt>
                <c:pt idx="4907">
                  <c:v>1422.0</c:v>
                </c:pt>
                <c:pt idx="4908">
                  <c:v>1423.0</c:v>
                </c:pt>
                <c:pt idx="4909">
                  <c:v>1424.0</c:v>
                </c:pt>
                <c:pt idx="4910">
                  <c:v>1425.0</c:v>
                </c:pt>
                <c:pt idx="4911">
                  <c:v>1426.0</c:v>
                </c:pt>
                <c:pt idx="4912">
                  <c:v>1427.0</c:v>
                </c:pt>
                <c:pt idx="4913">
                  <c:v>1428.0</c:v>
                </c:pt>
                <c:pt idx="4914">
                  <c:v>1429.0</c:v>
                </c:pt>
                <c:pt idx="4915">
                  <c:v>1430.0</c:v>
                </c:pt>
                <c:pt idx="4916">
                  <c:v>1431.0</c:v>
                </c:pt>
                <c:pt idx="4917">
                  <c:v>1432.0</c:v>
                </c:pt>
                <c:pt idx="4918">
                  <c:v>1432.0</c:v>
                </c:pt>
                <c:pt idx="4919">
                  <c:v>1433.0</c:v>
                </c:pt>
                <c:pt idx="4920">
                  <c:v>1434.0</c:v>
                </c:pt>
                <c:pt idx="4921">
                  <c:v>1435.0</c:v>
                </c:pt>
                <c:pt idx="4922">
                  <c:v>1436.0</c:v>
                </c:pt>
                <c:pt idx="4923">
                  <c:v>1437.0</c:v>
                </c:pt>
                <c:pt idx="4924">
                  <c:v>1438.0</c:v>
                </c:pt>
                <c:pt idx="4925">
                  <c:v>1439.0</c:v>
                </c:pt>
                <c:pt idx="4926">
                  <c:v>1440.0</c:v>
                </c:pt>
                <c:pt idx="4927">
                  <c:v>1441.0</c:v>
                </c:pt>
                <c:pt idx="4928">
                  <c:v>1442.0</c:v>
                </c:pt>
                <c:pt idx="4929">
                  <c:v>1443.0</c:v>
                </c:pt>
                <c:pt idx="4930">
                  <c:v>1443.0</c:v>
                </c:pt>
                <c:pt idx="4931">
                  <c:v>1444.0</c:v>
                </c:pt>
                <c:pt idx="4932">
                  <c:v>1445.0</c:v>
                </c:pt>
                <c:pt idx="4933">
                  <c:v>1446.0</c:v>
                </c:pt>
                <c:pt idx="4934">
                  <c:v>1447.0</c:v>
                </c:pt>
                <c:pt idx="4935">
                  <c:v>1448.0</c:v>
                </c:pt>
                <c:pt idx="4936">
                  <c:v>1448.0</c:v>
                </c:pt>
                <c:pt idx="4937">
                  <c:v>1448.0</c:v>
                </c:pt>
                <c:pt idx="4938">
                  <c:v>1449.0</c:v>
                </c:pt>
                <c:pt idx="4939">
                  <c:v>1450.0</c:v>
                </c:pt>
                <c:pt idx="4940">
                  <c:v>1451.0</c:v>
                </c:pt>
                <c:pt idx="4941">
                  <c:v>1452.0</c:v>
                </c:pt>
                <c:pt idx="4942">
                  <c:v>1453.0</c:v>
                </c:pt>
                <c:pt idx="4943">
                  <c:v>1454.0</c:v>
                </c:pt>
                <c:pt idx="4944">
                  <c:v>1455.0</c:v>
                </c:pt>
                <c:pt idx="4945">
                  <c:v>1456.0</c:v>
                </c:pt>
                <c:pt idx="4946">
                  <c:v>1457.0</c:v>
                </c:pt>
                <c:pt idx="4947">
                  <c:v>1458.0</c:v>
                </c:pt>
                <c:pt idx="4948">
                  <c:v>1459.0</c:v>
                </c:pt>
                <c:pt idx="4949">
                  <c:v>1460.0</c:v>
                </c:pt>
                <c:pt idx="4950">
                  <c:v>1461.0</c:v>
                </c:pt>
                <c:pt idx="4951">
                  <c:v>1461.0</c:v>
                </c:pt>
                <c:pt idx="4952">
                  <c:v>1461.0</c:v>
                </c:pt>
                <c:pt idx="4953">
                  <c:v>1462.0</c:v>
                </c:pt>
                <c:pt idx="4954">
                  <c:v>1462.0</c:v>
                </c:pt>
                <c:pt idx="4955">
                  <c:v>1462.0</c:v>
                </c:pt>
                <c:pt idx="4956">
                  <c:v>1463.0</c:v>
                </c:pt>
                <c:pt idx="4957">
                  <c:v>1464.0</c:v>
                </c:pt>
                <c:pt idx="4958">
                  <c:v>1465.0</c:v>
                </c:pt>
                <c:pt idx="4959">
                  <c:v>1466.0</c:v>
                </c:pt>
                <c:pt idx="4960">
                  <c:v>1467.0</c:v>
                </c:pt>
                <c:pt idx="4961">
                  <c:v>1468.0</c:v>
                </c:pt>
                <c:pt idx="4962">
                  <c:v>1469.0</c:v>
                </c:pt>
                <c:pt idx="4963">
                  <c:v>1470.0</c:v>
                </c:pt>
                <c:pt idx="4964">
                  <c:v>1471.0</c:v>
                </c:pt>
                <c:pt idx="4965">
                  <c:v>1472.0</c:v>
                </c:pt>
                <c:pt idx="4966">
                  <c:v>1473.0</c:v>
                </c:pt>
                <c:pt idx="4967">
                  <c:v>1474.0</c:v>
                </c:pt>
                <c:pt idx="4968">
                  <c:v>1475.0</c:v>
                </c:pt>
                <c:pt idx="4969">
                  <c:v>1476.0</c:v>
                </c:pt>
                <c:pt idx="4970">
                  <c:v>1477.0</c:v>
                </c:pt>
                <c:pt idx="4971">
                  <c:v>1478.0</c:v>
                </c:pt>
                <c:pt idx="4972">
                  <c:v>1479.0</c:v>
                </c:pt>
                <c:pt idx="4973">
                  <c:v>1480.0</c:v>
                </c:pt>
                <c:pt idx="4974">
                  <c:v>1481.0</c:v>
                </c:pt>
                <c:pt idx="4975">
                  <c:v>1482.0</c:v>
                </c:pt>
                <c:pt idx="4976">
                  <c:v>1483.0</c:v>
                </c:pt>
                <c:pt idx="4977">
                  <c:v>1483.0</c:v>
                </c:pt>
                <c:pt idx="4978">
                  <c:v>1483.0</c:v>
                </c:pt>
                <c:pt idx="4979">
                  <c:v>1483.0</c:v>
                </c:pt>
                <c:pt idx="4980">
                  <c:v>1483.0</c:v>
                </c:pt>
                <c:pt idx="4981">
                  <c:v>1483.0</c:v>
                </c:pt>
                <c:pt idx="4982">
                  <c:v>1483.0</c:v>
                </c:pt>
                <c:pt idx="4983">
                  <c:v>1483.0</c:v>
                </c:pt>
                <c:pt idx="4984">
                  <c:v>1483.0</c:v>
                </c:pt>
                <c:pt idx="4985">
                  <c:v>1483.0</c:v>
                </c:pt>
                <c:pt idx="4986">
                  <c:v>1483.0</c:v>
                </c:pt>
                <c:pt idx="4987">
                  <c:v>1483.0</c:v>
                </c:pt>
                <c:pt idx="4988">
                  <c:v>1483.0</c:v>
                </c:pt>
                <c:pt idx="4989">
                  <c:v>1483.0</c:v>
                </c:pt>
                <c:pt idx="4990">
                  <c:v>1483.0</c:v>
                </c:pt>
                <c:pt idx="4991">
                  <c:v>1484.0</c:v>
                </c:pt>
                <c:pt idx="4992">
                  <c:v>1485.0</c:v>
                </c:pt>
                <c:pt idx="4993">
                  <c:v>1486.0</c:v>
                </c:pt>
                <c:pt idx="4994">
                  <c:v>1486.0</c:v>
                </c:pt>
                <c:pt idx="4995">
                  <c:v>1486.0</c:v>
                </c:pt>
                <c:pt idx="4996">
                  <c:v>1486.0</c:v>
                </c:pt>
                <c:pt idx="4997">
                  <c:v>1486.0</c:v>
                </c:pt>
                <c:pt idx="4998">
                  <c:v>1487.0</c:v>
                </c:pt>
                <c:pt idx="4999">
                  <c:v>1487.0</c:v>
                </c:pt>
                <c:pt idx="5000">
                  <c:v>1488.0</c:v>
                </c:pt>
                <c:pt idx="5001">
                  <c:v>1489.0</c:v>
                </c:pt>
                <c:pt idx="5002">
                  <c:v>1490.0</c:v>
                </c:pt>
                <c:pt idx="5003">
                  <c:v>1491.0</c:v>
                </c:pt>
                <c:pt idx="5004">
                  <c:v>1492.0</c:v>
                </c:pt>
                <c:pt idx="5005">
                  <c:v>1492.0</c:v>
                </c:pt>
                <c:pt idx="5006">
                  <c:v>1492.0</c:v>
                </c:pt>
                <c:pt idx="5007">
                  <c:v>1493.0</c:v>
                </c:pt>
                <c:pt idx="5008">
                  <c:v>1494.0</c:v>
                </c:pt>
                <c:pt idx="5009">
                  <c:v>1494.0</c:v>
                </c:pt>
                <c:pt idx="5010">
                  <c:v>1494.0</c:v>
                </c:pt>
                <c:pt idx="5011">
                  <c:v>1494.0</c:v>
                </c:pt>
                <c:pt idx="5012">
                  <c:v>1494.0</c:v>
                </c:pt>
                <c:pt idx="5013">
                  <c:v>1495.0</c:v>
                </c:pt>
                <c:pt idx="5014">
                  <c:v>1496.0</c:v>
                </c:pt>
                <c:pt idx="5015">
                  <c:v>1497.0</c:v>
                </c:pt>
                <c:pt idx="5016">
                  <c:v>1497.0</c:v>
                </c:pt>
                <c:pt idx="5017">
                  <c:v>1497.0</c:v>
                </c:pt>
                <c:pt idx="5018">
                  <c:v>1497.0</c:v>
                </c:pt>
                <c:pt idx="5019">
                  <c:v>1497.0</c:v>
                </c:pt>
                <c:pt idx="5020">
                  <c:v>1497.0</c:v>
                </c:pt>
                <c:pt idx="5021">
                  <c:v>1497.0</c:v>
                </c:pt>
                <c:pt idx="5022">
                  <c:v>1497.0</c:v>
                </c:pt>
                <c:pt idx="5023">
                  <c:v>1498.0</c:v>
                </c:pt>
                <c:pt idx="5024">
                  <c:v>1498.0</c:v>
                </c:pt>
                <c:pt idx="5025">
                  <c:v>1498.0</c:v>
                </c:pt>
                <c:pt idx="5026">
                  <c:v>1498.0</c:v>
                </c:pt>
                <c:pt idx="5027">
                  <c:v>1499.0</c:v>
                </c:pt>
                <c:pt idx="5028">
                  <c:v>1500.0</c:v>
                </c:pt>
                <c:pt idx="5029">
                  <c:v>1501.0</c:v>
                </c:pt>
                <c:pt idx="5030">
                  <c:v>1502.0</c:v>
                </c:pt>
                <c:pt idx="5031">
                  <c:v>1503.0</c:v>
                </c:pt>
                <c:pt idx="5032">
                  <c:v>1504.0</c:v>
                </c:pt>
                <c:pt idx="5033">
                  <c:v>1505.0</c:v>
                </c:pt>
                <c:pt idx="5034">
                  <c:v>1506.0</c:v>
                </c:pt>
                <c:pt idx="5035">
                  <c:v>1507.0</c:v>
                </c:pt>
                <c:pt idx="5036">
                  <c:v>1508.0</c:v>
                </c:pt>
                <c:pt idx="5037">
                  <c:v>1509.0</c:v>
                </c:pt>
                <c:pt idx="5038">
                  <c:v>1509.0</c:v>
                </c:pt>
                <c:pt idx="5039">
                  <c:v>1509.0</c:v>
                </c:pt>
                <c:pt idx="5040">
                  <c:v>1509.0</c:v>
                </c:pt>
                <c:pt idx="5041">
                  <c:v>1509.0</c:v>
                </c:pt>
                <c:pt idx="5042">
                  <c:v>1509.0</c:v>
                </c:pt>
                <c:pt idx="5043">
                  <c:v>1509.0</c:v>
                </c:pt>
                <c:pt idx="5044">
                  <c:v>1509.0</c:v>
                </c:pt>
                <c:pt idx="5045">
                  <c:v>1509.0</c:v>
                </c:pt>
                <c:pt idx="5046">
                  <c:v>1509.0</c:v>
                </c:pt>
                <c:pt idx="5047">
                  <c:v>1509.0</c:v>
                </c:pt>
                <c:pt idx="5048">
                  <c:v>1509.0</c:v>
                </c:pt>
                <c:pt idx="5049">
                  <c:v>1510.0</c:v>
                </c:pt>
                <c:pt idx="5050">
                  <c:v>1511.0</c:v>
                </c:pt>
                <c:pt idx="5051">
                  <c:v>1512.0</c:v>
                </c:pt>
                <c:pt idx="5052">
                  <c:v>1513.0</c:v>
                </c:pt>
                <c:pt idx="5053">
                  <c:v>1514.0</c:v>
                </c:pt>
                <c:pt idx="5054">
                  <c:v>1514.0</c:v>
                </c:pt>
                <c:pt idx="5055">
                  <c:v>1514.0</c:v>
                </c:pt>
                <c:pt idx="5056">
                  <c:v>1515.0</c:v>
                </c:pt>
                <c:pt idx="5057">
                  <c:v>1515.0</c:v>
                </c:pt>
                <c:pt idx="5058">
                  <c:v>1515.0</c:v>
                </c:pt>
                <c:pt idx="5059">
                  <c:v>1515.0</c:v>
                </c:pt>
                <c:pt idx="5060">
                  <c:v>1515.0</c:v>
                </c:pt>
                <c:pt idx="5061">
                  <c:v>1515.0</c:v>
                </c:pt>
                <c:pt idx="5062">
                  <c:v>1515.0</c:v>
                </c:pt>
                <c:pt idx="5063">
                  <c:v>1515.0</c:v>
                </c:pt>
                <c:pt idx="5064">
                  <c:v>1515.0</c:v>
                </c:pt>
                <c:pt idx="5065">
                  <c:v>1515.0</c:v>
                </c:pt>
                <c:pt idx="5066">
                  <c:v>1516.0</c:v>
                </c:pt>
                <c:pt idx="5067">
                  <c:v>1516.0</c:v>
                </c:pt>
                <c:pt idx="5068">
                  <c:v>1516.0</c:v>
                </c:pt>
                <c:pt idx="5069">
                  <c:v>1516.0</c:v>
                </c:pt>
                <c:pt idx="5070">
                  <c:v>1516.0</c:v>
                </c:pt>
                <c:pt idx="5071">
                  <c:v>1516.0</c:v>
                </c:pt>
                <c:pt idx="5072">
                  <c:v>1516.0</c:v>
                </c:pt>
                <c:pt idx="5073">
                  <c:v>1516.0</c:v>
                </c:pt>
                <c:pt idx="5074">
                  <c:v>1516.0</c:v>
                </c:pt>
                <c:pt idx="5075">
                  <c:v>1516.0</c:v>
                </c:pt>
                <c:pt idx="5076">
                  <c:v>1516.0</c:v>
                </c:pt>
                <c:pt idx="5077">
                  <c:v>1517.0</c:v>
                </c:pt>
                <c:pt idx="5078">
                  <c:v>1517.0</c:v>
                </c:pt>
                <c:pt idx="5079">
                  <c:v>1517.0</c:v>
                </c:pt>
                <c:pt idx="5080">
                  <c:v>1517.0</c:v>
                </c:pt>
                <c:pt idx="5081">
                  <c:v>1517.0</c:v>
                </c:pt>
                <c:pt idx="5082">
                  <c:v>1517.0</c:v>
                </c:pt>
                <c:pt idx="5083">
                  <c:v>1517.0</c:v>
                </c:pt>
                <c:pt idx="5084">
                  <c:v>1517.0</c:v>
                </c:pt>
                <c:pt idx="5085">
                  <c:v>1517.0</c:v>
                </c:pt>
                <c:pt idx="5086">
                  <c:v>1517.0</c:v>
                </c:pt>
                <c:pt idx="5087">
                  <c:v>1517.0</c:v>
                </c:pt>
                <c:pt idx="5088">
                  <c:v>1517.0</c:v>
                </c:pt>
                <c:pt idx="5089">
                  <c:v>1517.0</c:v>
                </c:pt>
                <c:pt idx="5090">
                  <c:v>1517.0</c:v>
                </c:pt>
                <c:pt idx="5091">
                  <c:v>1517.0</c:v>
                </c:pt>
                <c:pt idx="5092">
                  <c:v>1517.0</c:v>
                </c:pt>
                <c:pt idx="5093">
                  <c:v>1517.0</c:v>
                </c:pt>
                <c:pt idx="5094">
                  <c:v>1517.0</c:v>
                </c:pt>
                <c:pt idx="5095">
                  <c:v>1517.0</c:v>
                </c:pt>
                <c:pt idx="5096">
                  <c:v>1517.0</c:v>
                </c:pt>
                <c:pt idx="5097">
                  <c:v>1517.0</c:v>
                </c:pt>
                <c:pt idx="5098">
                  <c:v>1517.0</c:v>
                </c:pt>
                <c:pt idx="5099">
                  <c:v>1517.0</c:v>
                </c:pt>
                <c:pt idx="5100">
                  <c:v>1518.0</c:v>
                </c:pt>
                <c:pt idx="5101">
                  <c:v>1518.0</c:v>
                </c:pt>
                <c:pt idx="5102">
                  <c:v>1518.0</c:v>
                </c:pt>
                <c:pt idx="5103">
                  <c:v>1518.0</c:v>
                </c:pt>
                <c:pt idx="5104">
                  <c:v>1518.0</c:v>
                </c:pt>
                <c:pt idx="5105">
                  <c:v>1519.0</c:v>
                </c:pt>
                <c:pt idx="5106">
                  <c:v>1519.0</c:v>
                </c:pt>
                <c:pt idx="5107">
                  <c:v>1519.0</c:v>
                </c:pt>
                <c:pt idx="5108">
                  <c:v>1519.0</c:v>
                </c:pt>
                <c:pt idx="5109">
                  <c:v>1519.0</c:v>
                </c:pt>
                <c:pt idx="5110">
                  <c:v>1519.0</c:v>
                </c:pt>
                <c:pt idx="5111">
                  <c:v>1519.0</c:v>
                </c:pt>
                <c:pt idx="5112">
                  <c:v>1519.0</c:v>
                </c:pt>
                <c:pt idx="5113">
                  <c:v>1519.0</c:v>
                </c:pt>
                <c:pt idx="5114">
                  <c:v>1519.0</c:v>
                </c:pt>
                <c:pt idx="5115">
                  <c:v>1519.0</c:v>
                </c:pt>
                <c:pt idx="5116">
                  <c:v>1519.0</c:v>
                </c:pt>
                <c:pt idx="5117">
                  <c:v>1519.0</c:v>
                </c:pt>
                <c:pt idx="5118">
                  <c:v>1519.0</c:v>
                </c:pt>
                <c:pt idx="5119">
                  <c:v>1519.0</c:v>
                </c:pt>
                <c:pt idx="5120">
                  <c:v>1519.0</c:v>
                </c:pt>
                <c:pt idx="5121">
                  <c:v>1520.0</c:v>
                </c:pt>
                <c:pt idx="5122">
                  <c:v>1521.0</c:v>
                </c:pt>
                <c:pt idx="5123">
                  <c:v>1522.0</c:v>
                </c:pt>
                <c:pt idx="5124">
                  <c:v>1522.0</c:v>
                </c:pt>
                <c:pt idx="5125">
                  <c:v>1522.0</c:v>
                </c:pt>
                <c:pt idx="5126">
                  <c:v>1523.0</c:v>
                </c:pt>
                <c:pt idx="5127">
                  <c:v>1524.0</c:v>
                </c:pt>
                <c:pt idx="5128">
                  <c:v>1525.0</c:v>
                </c:pt>
                <c:pt idx="5129">
                  <c:v>1526.0</c:v>
                </c:pt>
                <c:pt idx="5130">
                  <c:v>1527.0</c:v>
                </c:pt>
                <c:pt idx="5131">
                  <c:v>1528.0</c:v>
                </c:pt>
                <c:pt idx="5132">
                  <c:v>1529.0</c:v>
                </c:pt>
                <c:pt idx="5133">
                  <c:v>1530.0</c:v>
                </c:pt>
                <c:pt idx="5134">
                  <c:v>1531.0</c:v>
                </c:pt>
                <c:pt idx="5135">
                  <c:v>1532.0</c:v>
                </c:pt>
                <c:pt idx="5136">
                  <c:v>1533.0</c:v>
                </c:pt>
                <c:pt idx="5137">
                  <c:v>1534.0</c:v>
                </c:pt>
                <c:pt idx="5138">
                  <c:v>1535.0</c:v>
                </c:pt>
                <c:pt idx="5139">
                  <c:v>1536.0</c:v>
                </c:pt>
                <c:pt idx="5140">
                  <c:v>1537.0</c:v>
                </c:pt>
                <c:pt idx="5141">
                  <c:v>1538.0</c:v>
                </c:pt>
                <c:pt idx="5142">
                  <c:v>1539.0</c:v>
                </c:pt>
                <c:pt idx="5143">
                  <c:v>1540.0</c:v>
                </c:pt>
                <c:pt idx="5144">
                  <c:v>1541.0</c:v>
                </c:pt>
                <c:pt idx="5145">
                  <c:v>1542.0</c:v>
                </c:pt>
                <c:pt idx="5146">
                  <c:v>1543.0</c:v>
                </c:pt>
                <c:pt idx="5147">
                  <c:v>1544.0</c:v>
                </c:pt>
                <c:pt idx="5148">
                  <c:v>1545.0</c:v>
                </c:pt>
                <c:pt idx="5149">
                  <c:v>1546.0</c:v>
                </c:pt>
                <c:pt idx="5150">
                  <c:v>1547.0</c:v>
                </c:pt>
                <c:pt idx="5151">
                  <c:v>1548.0</c:v>
                </c:pt>
                <c:pt idx="5152">
                  <c:v>1549.0</c:v>
                </c:pt>
                <c:pt idx="5153">
                  <c:v>1549.0</c:v>
                </c:pt>
                <c:pt idx="5154">
                  <c:v>1549.0</c:v>
                </c:pt>
                <c:pt idx="5155">
                  <c:v>1549.0</c:v>
                </c:pt>
                <c:pt idx="5156">
                  <c:v>1550.0</c:v>
                </c:pt>
                <c:pt idx="5157">
                  <c:v>1551.0</c:v>
                </c:pt>
                <c:pt idx="5158">
                  <c:v>1552.0</c:v>
                </c:pt>
                <c:pt idx="5159">
                  <c:v>1553.0</c:v>
                </c:pt>
                <c:pt idx="5160">
                  <c:v>1554.0</c:v>
                </c:pt>
                <c:pt idx="5161">
                  <c:v>1554.0</c:v>
                </c:pt>
                <c:pt idx="5162">
                  <c:v>1555.0</c:v>
                </c:pt>
                <c:pt idx="5163">
                  <c:v>1556.0</c:v>
                </c:pt>
                <c:pt idx="5164">
                  <c:v>1557.0</c:v>
                </c:pt>
                <c:pt idx="5165">
                  <c:v>1558.0</c:v>
                </c:pt>
                <c:pt idx="5166">
                  <c:v>1559.0</c:v>
                </c:pt>
                <c:pt idx="5167">
                  <c:v>1559.0</c:v>
                </c:pt>
                <c:pt idx="5168">
                  <c:v>1560.0</c:v>
                </c:pt>
                <c:pt idx="5169">
                  <c:v>1561.0</c:v>
                </c:pt>
                <c:pt idx="5170">
                  <c:v>1562.0</c:v>
                </c:pt>
                <c:pt idx="5171">
                  <c:v>1563.0</c:v>
                </c:pt>
                <c:pt idx="5172">
                  <c:v>1563.0</c:v>
                </c:pt>
                <c:pt idx="5173">
                  <c:v>1564.0</c:v>
                </c:pt>
                <c:pt idx="5174">
                  <c:v>1565.0</c:v>
                </c:pt>
                <c:pt idx="5175">
                  <c:v>1565.0</c:v>
                </c:pt>
                <c:pt idx="5176">
                  <c:v>1566.0</c:v>
                </c:pt>
                <c:pt idx="5177">
                  <c:v>1567.0</c:v>
                </c:pt>
                <c:pt idx="5178">
                  <c:v>1568.0</c:v>
                </c:pt>
                <c:pt idx="5179">
                  <c:v>1569.0</c:v>
                </c:pt>
                <c:pt idx="5180">
                  <c:v>1570.0</c:v>
                </c:pt>
                <c:pt idx="5181">
                  <c:v>1571.0</c:v>
                </c:pt>
                <c:pt idx="5182">
                  <c:v>1572.0</c:v>
                </c:pt>
                <c:pt idx="5183">
                  <c:v>1573.0</c:v>
                </c:pt>
                <c:pt idx="5184">
                  <c:v>1574.0</c:v>
                </c:pt>
                <c:pt idx="5185">
                  <c:v>1575.0</c:v>
                </c:pt>
                <c:pt idx="5186">
                  <c:v>1576.0</c:v>
                </c:pt>
                <c:pt idx="5187">
                  <c:v>1577.0</c:v>
                </c:pt>
                <c:pt idx="5188">
                  <c:v>1577.0</c:v>
                </c:pt>
                <c:pt idx="5189">
                  <c:v>1578.0</c:v>
                </c:pt>
                <c:pt idx="5190">
                  <c:v>1579.0</c:v>
                </c:pt>
                <c:pt idx="5191">
                  <c:v>1580.0</c:v>
                </c:pt>
                <c:pt idx="5192">
                  <c:v>1581.0</c:v>
                </c:pt>
                <c:pt idx="5193">
                  <c:v>1581.0</c:v>
                </c:pt>
                <c:pt idx="5194">
                  <c:v>1581.0</c:v>
                </c:pt>
                <c:pt idx="5195">
                  <c:v>1581.0</c:v>
                </c:pt>
                <c:pt idx="5196">
                  <c:v>1581.0</c:v>
                </c:pt>
                <c:pt idx="5197">
                  <c:v>1582.0</c:v>
                </c:pt>
                <c:pt idx="5198">
                  <c:v>1582.0</c:v>
                </c:pt>
                <c:pt idx="5199">
                  <c:v>1582.0</c:v>
                </c:pt>
                <c:pt idx="5200">
                  <c:v>1582.0</c:v>
                </c:pt>
                <c:pt idx="5201">
                  <c:v>1582.0</c:v>
                </c:pt>
                <c:pt idx="5202">
                  <c:v>1583.0</c:v>
                </c:pt>
                <c:pt idx="5203">
                  <c:v>1583.0</c:v>
                </c:pt>
                <c:pt idx="5204">
                  <c:v>1583.0</c:v>
                </c:pt>
                <c:pt idx="5205">
                  <c:v>1583.0</c:v>
                </c:pt>
                <c:pt idx="5206">
                  <c:v>1583.0</c:v>
                </c:pt>
                <c:pt idx="5207">
                  <c:v>1583.0</c:v>
                </c:pt>
                <c:pt idx="5208">
                  <c:v>1583.0</c:v>
                </c:pt>
                <c:pt idx="5209">
                  <c:v>1584.0</c:v>
                </c:pt>
                <c:pt idx="5210">
                  <c:v>1584.0</c:v>
                </c:pt>
                <c:pt idx="5211">
                  <c:v>1585.0</c:v>
                </c:pt>
                <c:pt idx="5212">
                  <c:v>1586.0</c:v>
                </c:pt>
                <c:pt idx="5213">
                  <c:v>1586.0</c:v>
                </c:pt>
                <c:pt idx="5214">
                  <c:v>1586.0</c:v>
                </c:pt>
                <c:pt idx="5215">
                  <c:v>1586.0</c:v>
                </c:pt>
                <c:pt idx="5216">
                  <c:v>1586.0</c:v>
                </c:pt>
                <c:pt idx="5217">
                  <c:v>1586.0</c:v>
                </c:pt>
                <c:pt idx="5218">
                  <c:v>1586.0</c:v>
                </c:pt>
                <c:pt idx="5219">
                  <c:v>1586.0</c:v>
                </c:pt>
                <c:pt idx="5220">
                  <c:v>1586.0</c:v>
                </c:pt>
                <c:pt idx="5221">
                  <c:v>1586.0</c:v>
                </c:pt>
                <c:pt idx="5222">
                  <c:v>1586.0</c:v>
                </c:pt>
                <c:pt idx="5223">
                  <c:v>1586.0</c:v>
                </c:pt>
                <c:pt idx="5224">
                  <c:v>1586.0</c:v>
                </c:pt>
                <c:pt idx="5225">
                  <c:v>1586.0</c:v>
                </c:pt>
                <c:pt idx="5226">
                  <c:v>1586.0</c:v>
                </c:pt>
                <c:pt idx="5227">
                  <c:v>1586.0</c:v>
                </c:pt>
                <c:pt idx="5228">
                  <c:v>1586.0</c:v>
                </c:pt>
                <c:pt idx="5229">
                  <c:v>1586.0</c:v>
                </c:pt>
                <c:pt idx="5230">
                  <c:v>1586.0</c:v>
                </c:pt>
                <c:pt idx="5231">
                  <c:v>1586.0</c:v>
                </c:pt>
                <c:pt idx="5232">
                  <c:v>1586.0</c:v>
                </c:pt>
                <c:pt idx="5233">
                  <c:v>1586.0</c:v>
                </c:pt>
                <c:pt idx="5234">
                  <c:v>1586.0</c:v>
                </c:pt>
                <c:pt idx="5235">
                  <c:v>1586.0</c:v>
                </c:pt>
                <c:pt idx="5236">
                  <c:v>1586.0</c:v>
                </c:pt>
                <c:pt idx="5237">
                  <c:v>1586.0</c:v>
                </c:pt>
                <c:pt idx="5238">
                  <c:v>1586.0</c:v>
                </c:pt>
                <c:pt idx="5239">
                  <c:v>1586.0</c:v>
                </c:pt>
                <c:pt idx="5240">
                  <c:v>1586.0</c:v>
                </c:pt>
                <c:pt idx="5241">
                  <c:v>1586.0</c:v>
                </c:pt>
                <c:pt idx="5242">
                  <c:v>1586.0</c:v>
                </c:pt>
                <c:pt idx="5243">
                  <c:v>1587.0</c:v>
                </c:pt>
                <c:pt idx="5244">
                  <c:v>1587.0</c:v>
                </c:pt>
                <c:pt idx="5245">
                  <c:v>1587.0</c:v>
                </c:pt>
                <c:pt idx="5246">
                  <c:v>1588.0</c:v>
                </c:pt>
                <c:pt idx="5247">
                  <c:v>1589.0</c:v>
                </c:pt>
                <c:pt idx="5248">
                  <c:v>1589.0</c:v>
                </c:pt>
                <c:pt idx="5249">
                  <c:v>1589.0</c:v>
                </c:pt>
                <c:pt idx="5250">
                  <c:v>1589.0</c:v>
                </c:pt>
                <c:pt idx="5251">
                  <c:v>1589.0</c:v>
                </c:pt>
                <c:pt idx="5252">
                  <c:v>1589.0</c:v>
                </c:pt>
                <c:pt idx="5253">
                  <c:v>1589.0</c:v>
                </c:pt>
                <c:pt idx="5254">
                  <c:v>1589.0</c:v>
                </c:pt>
                <c:pt idx="5255">
                  <c:v>1589.0</c:v>
                </c:pt>
                <c:pt idx="5256">
                  <c:v>1589.0</c:v>
                </c:pt>
                <c:pt idx="5257">
                  <c:v>1589.0</c:v>
                </c:pt>
                <c:pt idx="5258">
                  <c:v>1589.0</c:v>
                </c:pt>
                <c:pt idx="5259">
                  <c:v>1590.0</c:v>
                </c:pt>
                <c:pt idx="5260">
                  <c:v>1591.0</c:v>
                </c:pt>
                <c:pt idx="5261">
                  <c:v>1591.0</c:v>
                </c:pt>
                <c:pt idx="5262">
                  <c:v>1591.0</c:v>
                </c:pt>
                <c:pt idx="5263">
                  <c:v>1592.0</c:v>
                </c:pt>
                <c:pt idx="5264">
                  <c:v>1592.0</c:v>
                </c:pt>
                <c:pt idx="5265">
                  <c:v>1592.0</c:v>
                </c:pt>
                <c:pt idx="5266">
                  <c:v>1592.0</c:v>
                </c:pt>
                <c:pt idx="5267">
                  <c:v>1593.0</c:v>
                </c:pt>
                <c:pt idx="5268">
                  <c:v>1593.0</c:v>
                </c:pt>
                <c:pt idx="5269">
                  <c:v>1593.0</c:v>
                </c:pt>
                <c:pt idx="5270">
                  <c:v>1593.0</c:v>
                </c:pt>
                <c:pt idx="5271">
                  <c:v>1593.0</c:v>
                </c:pt>
                <c:pt idx="5272">
                  <c:v>1593.0</c:v>
                </c:pt>
                <c:pt idx="5273">
                  <c:v>1593.0</c:v>
                </c:pt>
                <c:pt idx="5274">
                  <c:v>1593.0</c:v>
                </c:pt>
                <c:pt idx="5275">
                  <c:v>1593.0</c:v>
                </c:pt>
                <c:pt idx="5276">
                  <c:v>1593.0</c:v>
                </c:pt>
                <c:pt idx="5277">
                  <c:v>1593.0</c:v>
                </c:pt>
                <c:pt idx="5278">
                  <c:v>1593.0</c:v>
                </c:pt>
                <c:pt idx="5279">
                  <c:v>1593.0</c:v>
                </c:pt>
                <c:pt idx="5280">
                  <c:v>1594.0</c:v>
                </c:pt>
                <c:pt idx="5281">
                  <c:v>1595.0</c:v>
                </c:pt>
                <c:pt idx="5282">
                  <c:v>1595.0</c:v>
                </c:pt>
                <c:pt idx="5283">
                  <c:v>1595.0</c:v>
                </c:pt>
                <c:pt idx="5284">
                  <c:v>1595.0</c:v>
                </c:pt>
                <c:pt idx="5285">
                  <c:v>1595.0</c:v>
                </c:pt>
                <c:pt idx="5286">
                  <c:v>1596.0</c:v>
                </c:pt>
                <c:pt idx="5287">
                  <c:v>1596.0</c:v>
                </c:pt>
                <c:pt idx="5288">
                  <c:v>1597.0</c:v>
                </c:pt>
                <c:pt idx="5289">
                  <c:v>1597.0</c:v>
                </c:pt>
                <c:pt idx="5290">
                  <c:v>1597.0</c:v>
                </c:pt>
                <c:pt idx="5291">
                  <c:v>1598.0</c:v>
                </c:pt>
                <c:pt idx="5292">
                  <c:v>1599.0</c:v>
                </c:pt>
                <c:pt idx="5293">
                  <c:v>1600.0</c:v>
                </c:pt>
                <c:pt idx="5294">
                  <c:v>1600.0</c:v>
                </c:pt>
                <c:pt idx="5295">
                  <c:v>1600.0</c:v>
                </c:pt>
                <c:pt idx="5296">
                  <c:v>1600.0</c:v>
                </c:pt>
                <c:pt idx="5297">
                  <c:v>1600.0</c:v>
                </c:pt>
                <c:pt idx="5298">
                  <c:v>1600.0</c:v>
                </c:pt>
                <c:pt idx="5299">
                  <c:v>1600.0</c:v>
                </c:pt>
                <c:pt idx="5300">
                  <c:v>1600.0</c:v>
                </c:pt>
                <c:pt idx="5301">
                  <c:v>1600.0</c:v>
                </c:pt>
                <c:pt idx="5302">
                  <c:v>1600.0</c:v>
                </c:pt>
                <c:pt idx="5303">
                  <c:v>1600.0</c:v>
                </c:pt>
                <c:pt idx="5304">
                  <c:v>1600.0</c:v>
                </c:pt>
                <c:pt idx="5305">
                  <c:v>1600.0</c:v>
                </c:pt>
                <c:pt idx="5306">
                  <c:v>1600.0</c:v>
                </c:pt>
                <c:pt idx="5307">
                  <c:v>1600.0</c:v>
                </c:pt>
                <c:pt idx="5308">
                  <c:v>1600.0</c:v>
                </c:pt>
                <c:pt idx="5309">
                  <c:v>1600.0</c:v>
                </c:pt>
                <c:pt idx="5310">
                  <c:v>1600.0</c:v>
                </c:pt>
                <c:pt idx="5311">
                  <c:v>1600.0</c:v>
                </c:pt>
                <c:pt idx="5312">
                  <c:v>1600.0</c:v>
                </c:pt>
                <c:pt idx="5313">
                  <c:v>1600.0</c:v>
                </c:pt>
                <c:pt idx="5314">
                  <c:v>1600.0</c:v>
                </c:pt>
                <c:pt idx="5315">
                  <c:v>1600.0</c:v>
                </c:pt>
                <c:pt idx="5316">
                  <c:v>1600.0</c:v>
                </c:pt>
                <c:pt idx="5317">
                  <c:v>1600.0</c:v>
                </c:pt>
                <c:pt idx="5318">
                  <c:v>1600.0</c:v>
                </c:pt>
                <c:pt idx="5319">
                  <c:v>1600.0</c:v>
                </c:pt>
                <c:pt idx="5320">
                  <c:v>1600.0</c:v>
                </c:pt>
                <c:pt idx="5321">
                  <c:v>1601.0</c:v>
                </c:pt>
                <c:pt idx="5322">
                  <c:v>1601.0</c:v>
                </c:pt>
                <c:pt idx="5323">
                  <c:v>1601.0</c:v>
                </c:pt>
                <c:pt idx="5324">
                  <c:v>1601.0</c:v>
                </c:pt>
                <c:pt idx="5325">
                  <c:v>1601.0</c:v>
                </c:pt>
                <c:pt idx="5326">
                  <c:v>1601.0</c:v>
                </c:pt>
                <c:pt idx="5327">
                  <c:v>1602.0</c:v>
                </c:pt>
                <c:pt idx="5328">
                  <c:v>1603.0</c:v>
                </c:pt>
                <c:pt idx="5329">
                  <c:v>1604.0</c:v>
                </c:pt>
                <c:pt idx="5330">
                  <c:v>1605.0</c:v>
                </c:pt>
                <c:pt idx="5331">
                  <c:v>1606.0</c:v>
                </c:pt>
                <c:pt idx="5332">
                  <c:v>1607.0</c:v>
                </c:pt>
                <c:pt idx="5333">
                  <c:v>1608.0</c:v>
                </c:pt>
                <c:pt idx="5334">
                  <c:v>1609.0</c:v>
                </c:pt>
                <c:pt idx="5335">
                  <c:v>1610.0</c:v>
                </c:pt>
                <c:pt idx="5336">
                  <c:v>1610.0</c:v>
                </c:pt>
                <c:pt idx="5337">
                  <c:v>1611.0</c:v>
                </c:pt>
                <c:pt idx="5338">
                  <c:v>1612.0</c:v>
                </c:pt>
                <c:pt idx="5339">
                  <c:v>1613.0</c:v>
                </c:pt>
                <c:pt idx="5340">
                  <c:v>1614.0</c:v>
                </c:pt>
                <c:pt idx="5341">
                  <c:v>1614.0</c:v>
                </c:pt>
                <c:pt idx="5342">
                  <c:v>1614.0</c:v>
                </c:pt>
                <c:pt idx="5343">
                  <c:v>1614.0</c:v>
                </c:pt>
                <c:pt idx="5344">
                  <c:v>1614.0</c:v>
                </c:pt>
                <c:pt idx="5345">
                  <c:v>1614.0</c:v>
                </c:pt>
                <c:pt idx="5346">
                  <c:v>1614.0</c:v>
                </c:pt>
                <c:pt idx="5347">
                  <c:v>1614.0</c:v>
                </c:pt>
                <c:pt idx="5348">
                  <c:v>1614.0</c:v>
                </c:pt>
                <c:pt idx="5349">
                  <c:v>1614.0</c:v>
                </c:pt>
                <c:pt idx="5350">
                  <c:v>1614.0</c:v>
                </c:pt>
                <c:pt idx="5351">
                  <c:v>1614.0</c:v>
                </c:pt>
                <c:pt idx="5352">
                  <c:v>1614.0</c:v>
                </c:pt>
                <c:pt idx="5353">
                  <c:v>1614.0</c:v>
                </c:pt>
                <c:pt idx="5354">
                  <c:v>1614.0</c:v>
                </c:pt>
                <c:pt idx="5355">
                  <c:v>1614.0</c:v>
                </c:pt>
                <c:pt idx="5356">
                  <c:v>1614.0</c:v>
                </c:pt>
                <c:pt idx="5357">
                  <c:v>1614.0</c:v>
                </c:pt>
                <c:pt idx="5358">
                  <c:v>1614.0</c:v>
                </c:pt>
                <c:pt idx="5359">
                  <c:v>1614.0</c:v>
                </c:pt>
                <c:pt idx="5360">
                  <c:v>1614.0</c:v>
                </c:pt>
                <c:pt idx="5361">
                  <c:v>1614.0</c:v>
                </c:pt>
                <c:pt idx="5362">
                  <c:v>1614.0</c:v>
                </c:pt>
                <c:pt idx="5363">
                  <c:v>1614.0</c:v>
                </c:pt>
                <c:pt idx="5364">
                  <c:v>1614.0</c:v>
                </c:pt>
                <c:pt idx="5365">
                  <c:v>1614.0</c:v>
                </c:pt>
                <c:pt idx="5366">
                  <c:v>1614.0</c:v>
                </c:pt>
                <c:pt idx="5367">
                  <c:v>1614.0</c:v>
                </c:pt>
                <c:pt idx="5368">
                  <c:v>1614.0</c:v>
                </c:pt>
                <c:pt idx="5369">
                  <c:v>1614.0</c:v>
                </c:pt>
                <c:pt idx="5370">
                  <c:v>1614.0</c:v>
                </c:pt>
                <c:pt idx="5371">
                  <c:v>1614.0</c:v>
                </c:pt>
                <c:pt idx="5372">
                  <c:v>1614.0</c:v>
                </c:pt>
                <c:pt idx="5373">
                  <c:v>1614.0</c:v>
                </c:pt>
                <c:pt idx="5374">
                  <c:v>1614.0</c:v>
                </c:pt>
                <c:pt idx="5375">
                  <c:v>1614.0</c:v>
                </c:pt>
                <c:pt idx="5376">
                  <c:v>1614.0</c:v>
                </c:pt>
                <c:pt idx="5377">
                  <c:v>1614.0</c:v>
                </c:pt>
                <c:pt idx="5378">
                  <c:v>1615.0</c:v>
                </c:pt>
                <c:pt idx="5379">
                  <c:v>1616.0</c:v>
                </c:pt>
                <c:pt idx="5380">
                  <c:v>1617.0</c:v>
                </c:pt>
                <c:pt idx="5381">
                  <c:v>1618.0</c:v>
                </c:pt>
                <c:pt idx="5382">
                  <c:v>1619.0</c:v>
                </c:pt>
                <c:pt idx="5383">
                  <c:v>1620.0</c:v>
                </c:pt>
                <c:pt idx="5384">
                  <c:v>1621.0</c:v>
                </c:pt>
                <c:pt idx="5385">
                  <c:v>1621.0</c:v>
                </c:pt>
                <c:pt idx="5386">
                  <c:v>1621.0</c:v>
                </c:pt>
                <c:pt idx="5387">
                  <c:v>1621.0</c:v>
                </c:pt>
                <c:pt idx="5388">
                  <c:v>1621.0</c:v>
                </c:pt>
                <c:pt idx="5389">
                  <c:v>1621.0</c:v>
                </c:pt>
                <c:pt idx="5390">
                  <c:v>1621.0</c:v>
                </c:pt>
                <c:pt idx="5391">
                  <c:v>1622.0</c:v>
                </c:pt>
                <c:pt idx="5392">
                  <c:v>1622.0</c:v>
                </c:pt>
                <c:pt idx="5393">
                  <c:v>1622.0</c:v>
                </c:pt>
                <c:pt idx="5394">
                  <c:v>1623.0</c:v>
                </c:pt>
                <c:pt idx="5395">
                  <c:v>1624.0</c:v>
                </c:pt>
                <c:pt idx="5396">
                  <c:v>1625.0</c:v>
                </c:pt>
                <c:pt idx="5397">
                  <c:v>1626.0</c:v>
                </c:pt>
                <c:pt idx="5398">
                  <c:v>1627.0</c:v>
                </c:pt>
                <c:pt idx="5399">
                  <c:v>1627.0</c:v>
                </c:pt>
                <c:pt idx="5400">
                  <c:v>1628.0</c:v>
                </c:pt>
                <c:pt idx="5401">
                  <c:v>1628.0</c:v>
                </c:pt>
                <c:pt idx="5402">
                  <c:v>1628.0</c:v>
                </c:pt>
                <c:pt idx="5403">
                  <c:v>1629.0</c:v>
                </c:pt>
                <c:pt idx="5404">
                  <c:v>1630.0</c:v>
                </c:pt>
                <c:pt idx="5405">
                  <c:v>1631.0</c:v>
                </c:pt>
                <c:pt idx="5406">
                  <c:v>1632.0</c:v>
                </c:pt>
                <c:pt idx="5407">
                  <c:v>1633.0</c:v>
                </c:pt>
                <c:pt idx="5408">
                  <c:v>1634.0</c:v>
                </c:pt>
                <c:pt idx="5409">
                  <c:v>1635.0</c:v>
                </c:pt>
                <c:pt idx="5410">
                  <c:v>1636.0</c:v>
                </c:pt>
                <c:pt idx="5411">
                  <c:v>1637.0</c:v>
                </c:pt>
                <c:pt idx="5412">
                  <c:v>1638.0</c:v>
                </c:pt>
                <c:pt idx="5413">
                  <c:v>1639.0</c:v>
                </c:pt>
                <c:pt idx="5414">
                  <c:v>1640.0</c:v>
                </c:pt>
                <c:pt idx="5415">
                  <c:v>1641.0</c:v>
                </c:pt>
                <c:pt idx="5416">
                  <c:v>1641.0</c:v>
                </c:pt>
                <c:pt idx="5417">
                  <c:v>1642.0</c:v>
                </c:pt>
                <c:pt idx="5418">
                  <c:v>1643.0</c:v>
                </c:pt>
                <c:pt idx="5419">
                  <c:v>1644.0</c:v>
                </c:pt>
                <c:pt idx="5420">
                  <c:v>1644.0</c:v>
                </c:pt>
                <c:pt idx="5421">
                  <c:v>1644.0</c:v>
                </c:pt>
                <c:pt idx="5422">
                  <c:v>1644.0</c:v>
                </c:pt>
                <c:pt idx="5423">
                  <c:v>1644.0</c:v>
                </c:pt>
                <c:pt idx="5424">
                  <c:v>1644.0</c:v>
                </c:pt>
                <c:pt idx="5425">
                  <c:v>1644.0</c:v>
                </c:pt>
                <c:pt idx="5426">
                  <c:v>1644.0</c:v>
                </c:pt>
                <c:pt idx="5427">
                  <c:v>1644.0</c:v>
                </c:pt>
                <c:pt idx="5428">
                  <c:v>1644.0</c:v>
                </c:pt>
                <c:pt idx="5429">
                  <c:v>1644.0</c:v>
                </c:pt>
                <c:pt idx="5430">
                  <c:v>1644.0</c:v>
                </c:pt>
                <c:pt idx="5431">
                  <c:v>1644.0</c:v>
                </c:pt>
                <c:pt idx="5432">
                  <c:v>1644.0</c:v>
                </c:pt>
                <c:pt idx="5433">
                  <c:v>1644.0</c:v>
                </c:pt>
                <c:pt idx="5434">
                  <c:v>1644.0</c:v>
                </c:pt>
                <c:pt idx="5435">
                  <c:v>1644.0</c:v>
                </c:pt>
                <c:pt idx="5436">
                  <c:v>1644.0</c:v>
                </c:pt>
                <c:pt idx="5437">
                  <c:v>1644.0</c:v>
                </c:pt>
                <c:pt idx="5438">
                  <c:v>1644.0</c:v>
                </c:pt>
                <c:pt idx="5439">
                  <c:v>1644.0</c:v>
                </c:pt>
                <c:pt idx="5440">
                  <c:v>1644.0</c:v>
                </c:pt>
                <c:pt idx="5441">
                  <c:v>1644.0</c:v>
                </c:pt>
                <c:pt idx="5442">
                  <c:v>1644.0</c:v>
                </c:pt>
                <c:pt idx="5443">
                  <c:v>1644.0</c:v>
                </c:pt>
                <c:pt idx="5444">
                  <c:v>1645.0</c:v>
                </c:pt>
                <c:pt idx="5445">
                  <c:v>1645.0</c:v>
                </c:pt>
                <c:pt idx="5446">
                  <c:v>1646.0</c:v>
                </c:pt>
                <c:pt idx="5447">
                  <c:v>1647.0</c:v>
                </c:pt>
                <c:pt idx="5448">
                  <c:v>1647.0</c:v>
                </c:pt>
                <c:pt idx="5449">
                  <c:v>1648.0</c:v>
                </c:pt>
                <c:pt idx="5450">
                  <c:v>1649.0</c:v>
                </c:pt>
                <c:pt idx="5451">
                  <c:v>1649.0</c:v>
                </c:pt>
                <c:pt idx="5452">
                  <c:v>1650.0</c:v>
                </c:pt>
                <c:pt idx="5453">
                  <c:v>1650.0</c:v>
                </c:pt>
                <c:pt idx="5454">
                  <c:v>1650.0</c:v>
                </c:pt>
                <c:pt idx="5455">
                  <c:v>1651.0</c:v>
                </c:pt>
                <c:pt idx="5456">
                  <c:v>1652.0</c:v>
                </c:pt>
                <c:pt idx="5457">
                  <c:v>1653.0</c:v>
                </c:pt>
                <c:pt idx="5458">
                  <c:v>1653.0</c:v>
                </c:pt>
                <c:pt idx="5459">
                  <c:v>1653.0</c:v>
                </c:pt>
                <c:pt idx="5460">
                  <c:v>1653.0</c:v>
                </c:pt>
                <c:pt idx="5461">
                  <c:v>1654.0</c:v>
                </c:pt>
                <c:pt idx="5462">
                  <c:v>1655.0</c:v>
                </c:pt>
                <c:pt idx="5463">
                  <c:v>1656.0</c:v>
                </c:pt>
                <c:pt idx="5464">
                  <c:v>1657.0</c:v>
                </c:pt>
                <c:pt idx="5465">
                  <c:v>1658.0</c:v>
                </c:pt>
                <c:pt idx="5466">
                  <c:v>1659.0</c:v>
                </c:pt>
                <c:pt idx="5467">
                  <c:v>1660.0</c:v>
                </c:pt>
                <c:pt idx="5468">
                  <c:v>1661.0</c:v>
                </c:pt>
                <c:pt idx="5469">
                  <c:v>1662.0</c:v>
                </c:pt>
                <c:pt idx="5470">
                  <c:v>1663.0</c:v>
                </c:pt>
                <c:pt idx="5471">
                  <c:v>1664.0</c:v>
                </c:pt>
                <c:pt idx="5472">
                  <c:v>1665.0</c:v>
                </c:pt>
                <c:pt idx="5473">
                  <c:v>1665.0</c:v>
                </c:pt>
                <c:pt idx="5474">
                  <c:v>1666.0</c:v>
                </c:pt>
                <c:pt idx="5475">
                  <c:v>1667.0</c:v>
                </c:pt>
                <c:pt idx="5476">
                  <c:v>1668.0</c:v>
                </c:pt>
                <c:pt idx="5477">
                  <c:v>1669.0</c:v>
                </c:pt>
                <c:pt idx="5478">
                  <c:v>1670.0</c:v>
                </c:pt>
                <c:pt idx="5479">
                  <c:v>1671.0</c:v>
                </c:pt>
                <c:pt idx="5480">
                  <c:v>1672.0</c:v>
                </c:pt>
                <c:pt idx="5481">
                  <c:v>1673.0</c:v>
                </c:pt>
                <c:pt idx="5482">
                  <c:v>1674.0</c:v>
                </c:pt>
                <c:pt idx="5483">
                  <c:v>1675.0</c:v>
                </c:pt>
                <c:pt idx="5484">
                  <c:v>1676.0</c:v>
                </c:pt>
                <c:pt idx="5485">
                  <c:v>1677.0</c:v>
                </c:pt>
                <c:pt idx="5486">
                  <c:v>1677.0</c:v>
                </c:pt>
                <c:pt idx="5487">
                  <c:v>1677.0</c:v>
                </c:pt>
                <c:pt idx="5488">
                  <c:v>1678.0</c:v>
                </c:pt>
                <c:pt idx="5489">
                  <c:v>1679.0</c:v>
                </c:pt>
                <c:pt idx="5490">
                  <c:v>1680.0</c:v>
                </c:pt>
                <c:pt idx="5491">
                  <c:v>1680.0</c:v>
                </c:pt>
                <c:pt idx="5492">
                  <c:v>1681.0</c:v>
                </c:pt>
                <c:pt idx="5493">
                  <c:v>1682.0</c:v>
                </c:pt>
                <c:pt idx="5494">
                  <c:v>1683.0</c:v>
                </c:pt>
                <c:pt idx="5495">
                  <c:v>1684.0</c:v>
                </c:pt>
                <c:pt idx="5496">
                  <c:v>1685.0</c:v>
                </c:pt>
                <c:pt idx="5497">
                  <c:v>1685.0</c:v>
                </c:pt>
                <c:pt idx="5498">
                  <c:v>1685.0</c:v>
                </c:pt>
                <c:pt idx="5499">
                  <c:v>1686.0</c:v>
                </c:pt>
                <c:pt idx="5500">
                  <c:v>1687.0</c:v>
                </c:pt>
                <c:pt idx="5501">
                  <c:v>1688.0</c:v>
                </c:pt>
                <c:pt idx="5502">
                  <c:v>1688.0</c:v>
                </c:pt>
                <c:pt idx="5503">
                  <c:v>1689.0</c:v>
                </c:pt>
                <c:pt idx="5504">
                  <c:v>1689.0</c:v>
                </c:pt>
                <c:pt idx="5505">
                  <c:v>1690.0</c:v>
                </c:pt>
                <c:pt idx="5506">
                  <c:v>1690.0</c:v>
                </c:pt>
                <c:pt idx="5507">
                  <c:v>1690.0</c:v>
                </c:pt>
                <c:pt idx="5508">
                  <c:v>1691.0</c:v>
                </c:pt>
                <c:pt idx="5509">
                  <c:v>1692.0</c:v>
                </c:pt>
                <c:pt idx="5510">
                  <c:v>1692.0</c:v>
                </c:pt>
                <c:pt idx="5511">
                  <c:v>1693.0</c:v>
                </c:pt>
                <c:pt idx="5512">
                  <c:v>1694.0</c:v>
                </c:pt>
                <c:pt idx="5513">
                  <c:v>1695.0</c:v>
                </c:pt>
                <c:pt idx="5514">
                  <c:v>1696.0</c:v>
                </c:pt>
                <c:pt idx="5515">
                  <c:v>1697.0</c:v>
                </c:pt>
                <c:pt idx="5516">
                  <c:v>1698.0</c:v>
                </c:pt>
                <c:pt idx="5517">
                  <c:v>1699.0</c:v>
                </c:pt>
                <c:pt idx="5518">
                  <c:v>1700.0</c:v>
                </c:pt>
                <c:pt idx="5519">
                  <c:v>1701.0</c:v>
                </c:pt>
                <c:pt idx="5520">
                  <c:v>1702.0</c:v>
                </c:pt>
                <c:pt idx="5521">
                  <c:v>1703.0</c:v>
                </c:pt>
                <c:pt idx="5522">
                  <c:v>1704.0</c:v>
                </c:pt>
                <c:pt idx="5523">
                  <c:v>1705.0</c:v>
                </c:pt>
                <c:pt idx="5524">
                  <c:v>1706.0</c:v>
                </c:pt>
                <c:pt idx="5525">
                  <c:v>1707.0</c:v>
                </c:pt>
                <c:pt idx="5526">
                  <c:v>1708.0</c:v>
                </c:pt>
                <c:pt idx="5527">
                  <c:v>1708.0</c:v>
                </c:pt>
                <c:pt idx="5528">
                  <c:v>1708.0</c:v>
                </c:pt>
                <c:pt idx="5529">
                  <c:v>1709.0</c:v>
                </c:pt>
                <c:pt idx="5530">
                  <c:v>1710.0</c:v>
                </c:pt>
                <c:pt idx="5531">
                  <c:v>1711.0</c:v>
                </c:pt>
                <c:pt idx="5532">
                  <c:v>1712.0</c:v>
                </c:pt>
                <c:pt idx="5533">
                  <c:v>1712.0</c:v>
                </c:pt>
                <c:pt idx="5534">
                  <c:v>1712.0</c:v>
                </c:pt>
                <c:pt idx="5535">
                  <c:v>1712.0</c:v>
                </c:pt>
                <c:pt idx="5536">
                  <c:v>1712.0</c:v>
                </c:pt>
                <c:pt idx="5537">
                  <c:v>1712.0</c:v>
                </c:pt>
                <c:pt idx="5538">
                  <c:v>1712.0</c:v>
                </c:pt>
                <c:pt idx="5539">
                  <c:v>1712.0</c:v>
                </c:pt>
                <c:pt idx="5540">
                  <c:v>1712.0</c:v>
                </c:pt>
                <c:pt idx="5541">
                  <c:v>1712.0</c:v>
                </c:pt>
                <c:pt idx="5542">
                  <c:v>1712.0</c:v>
                </c:pt>
                <c:pt idx="5543">
                  <c:v>1712.0</c:v>
                </c:pt>
                <c:pt idx="5544">
                  <c:v>1712.0</c:v>
                </c:pt>
                <c:pt idx="5545">
                  <c:v>1712.0</c:v>
                </c:pt>
                <c:pt idx="5546">
                  <c:v>1712.0</c:v>
                </c:pt>
                <c:pt idx="5547">
                  <c:v>1713.0</c:v>
                </c:pt>
                <c:pt idx="5548">
                  <c:v>1713.0</c:v>
                </c:pt>
                <c:pt idx="5549">
                  <c:v>1713.0</c:v>
                </c:pt>
                <c:pt idx="5550">
                  <c:v>1713.0</c:v>
                </c:pt>
                <c:pt idx="5551">
                  <c:v>1713.0</c:v>
                </c:pt>
                <c:pt idx="5552">
                  <c:v>1714.0</c:v>
                </c:pt>
                <c:pt idx="5553">
                  <c:v>1715.0</c:v>
                </c:pt>
                <c:pt idx="5554">
                  <c:v>1716.0</c:v>
                </c:pt>
                <c:pt idx="5555">
                  <c:v>1716.0</c:v>
                </c:pt>
                <c:pt idx="5556">
                  <c:v>1716.0</c:v>
                </c:pt>
                <c:pt idx="5557">
                  <c:v>1717.0</c:v>
                </c:pt>
                <c:pt idx="5558">
                  <c:v>1718.0</c:v>
                </c:pt>
                <c:pt idx="5559">
                  <c:v>1719.0</c:v>
                </c:pt>
                <c:pt idx="5560">
                  <c:v>1719.0</c:v>
                </c:pt>
                <c:pt idx="5561">
                  <c:v>1719.0</c:v>
                </c:pt>
                <c:pt idx="5562">
                  <c:v>1720.0</c:v>
                </c:pt>
                <c:pt idx="5563">
                  <c:v>1720.0</c:v>
                </c:pt>
                <c:pt idx="5564">
                  <c:v>1721.0</c:v>
                </c:pt>
                <c:pt idx="5565">
                  <c:v>1721.0</c:v>
                </c:pt>
                <c:pt idx="5566">
                  <c:v>1722.0</c:v>
                </c:pt>
                <c:pt idx="5567">
                  <c:v>1723.0</c:v>
                </c:pt>
                <c:pt idx="5568">
                  <c:v>1724.0</c:v>
                </c:pt>
                <c:pt idx="5569">
                  <c:v>1725.0</c:v>
                </c:pt>
                <c:pt idx="5570">
                  <c:v>1725.0</c:v>
                </c:pt>
                <c:pt idx="5571">
                  <c:v>1726.0</c:v>
                </c:pt>
                <c:pt idx="5572">
                  <c:v>1726.0</c:v>
                </c:pt>
                <c:pt idx="5573">
                  <c:v>1726.0</c:v>
                </c:pt>
                <c:pt idx="5574">
                  <c:v>1726.0</c:v>
                </c:pt>
                <c:pt idx="5575">
                  <c:v>1726.0</c:v>
                </c:pt>
                <c:pt idx="5576">
                  <c:v>1726.0</c:v>
                </c:pt>
                <c:pt idx="5577">
                  <c:v>1727.0</c:v>
                </c:pt>
                <c:pt idx="5578">
                  <c:v>1728.0</c:v>
                </c:pt>
                <c:pt idx="5579">
                  <c:v>1728.0</c:v>
                </c:pt>
                <c:pt idx="5580">
                  <c:v>1728.0</c:v>
                </c:pt>
                <c:pt idx="5581">
                  <c:v>1729.0</c:v>
                </c:pt>
                <c:pt idx="5582">
                  <c:v>1729.0</c:v>
                </c:pt>
                <c:pt idx="5583">
                  <c:v>1729.0</c:v>
                </c:pt>
                <c:pt idx="5584">
                  <c:v>1729.0</c:v>
                </c:pt>
                <c:pt idx="5585">
                  <c:v>1729.0</c:v>
                </c:pt>
                <c:pt idx="5586">
                  <c:v>1730.0</c:v>
                </c:pt>
                <c:pt idx="5587">
                  <c:v>1730.0</c:v>
                </c:pt>
                <c:pt idx="5588">
                  <c:v>1730.0</c:v>
                </c:pt>
                <c:pt idx="5589">
                  <c:v>1730.0</c:v>
                </c:pt>
                <c:pt idx="5590">
                  <c:v>1730.0</c:v>
                </c:pt>
                <c:pt idx="5591">
                  <c:v>1731.0</c:v>
                </c:pt>
                <c:pt idx="5592">
                  <c:v>1732.0</c:v>
                </c:pt>
                <c:pt idx="5593">
                  <c:v>1733.0</c:v>
                </c:pt>
                <c:pt idx="5594">
                  <c:v>1734.0</c:v>
                </c:pt>
                <c:pt idx="5595">
                  <c:v>1735.0</c:v>
                </c:pt>
                <c:pt idx="5596">
                  <c:v>1736.0</c:v>
                </c:pt>
                <c:pt idx="5597">
                  <c:v>1737.0</c:v>
                </c:pt>
                <c:pt idx="5598">
                  <c:v>1738.0</c:v>
                </c:pt>
                <c:pt idx="5599">
                  <c:v>1739.0</c:v>
                </c:pt>
                <c:pt idx="5600">
                  <c:v>1740.0</c:v>
                </c:pt>
                <c:pt idx="5601">
                  <c:v>1741.0</c:v>
                </c:pt>
                <c:pt idx="5602">
                  <c:v>1742.0</c:v>
                </c:pt>
                <c:pt idx="5603">
                  <c:v>1743.0</c:v>
                </c:pt>
                <c:pt idx="5604">
                  <c:v>1744.0</c:v>
                </c:pt>
                <c:pt idx="5605">
                  <c:v>1745.0</c:v>
                </c:pt>
                <c:pt idx="5606">
                  <c:v>1745.0</c:v>
                </c:pt>
                <c:pt idx="5607">
                  <c:v>1746.0</c:v>
                </c:pt>
                <c:pt idx="5608">
                  <c:v>1746.0</c:v>
                </c:pt>
                <c:pt idx="5609">
                  <c:v>1746.0</c:v>
                </c:pt>
                <c:pt idx="5610">
                  <c:v>1746.0</c:v>
                </c:pt>
                <c:pt idx="5611">
                  <c:v>1746.0</c:v>
                </c:pt>
                <c:pt idx="5612">
                  <c:v>1746.0</c:v>
                </c:pt>
                <c:pt idx="5613">
                  <c:v>1746.0</c:v>
                </c:pt>
                <c:pt idx="5614">
                  <c:v>1746.0</c:v>
                </c:pt>
                <c:pt idx="5615">
                  <c:v>1746.0</c:v>
                </c:pt>
                <c:pt idx="5616">
                  <c:v>1746.0</c:v>
                </c:pt>
                <c:pt idx="5617">
                  <c:v>1746.0</c:v>
                </c:pt>
                <c:pt idx="5618">
                  <c:v>1746.0</c:v>
                </c:pt>
                <c:pt idx="5619">
                  <c:v>1746.0</c:v>
                </c:pt>
                <c:pt idx="5620">
                  <c:v>1746.0</c:v>
                </c:pt>
                <c:pt idx="5621">
                  <c:v>1746.0</c:v>
                </c:pt>
                <c:pt idx="5622">
                  <c:v>1746.0</c:v>
                </c:pt>
                <c:pt idx="5623">
                  <c:v>1746.0</c:v>
                </c:pt>
                <c:pt idx="5624">
                  <c:v>1746.0</c:v>
                </c:pt>
                <c:pt idx="5625">
                  <c:v>1746.0</c:v>
                </c:pt>
                <c:pt idx="5626">
                  <c:v>1746.0</c:v>
                </c:pt>
                <c:pt idx="5627">
                  <c:v>1746.0</c:v>
                </c:pt>
                <c:pt idx="5628">
                  <c:v>1746.0</c:v>
                </c:pt>
                <c:pt idx="5629">
                  <c:v>1746.0</c:v>
                </c:pt>
                <c:pt idx="5630">
                  <c:v>1746.0</c:v>
                </c:pt>
                <c:pt idx="5631">
                  <c:v>1746.0</c:v>
                </c:pt>
                <c:pt idx="5632">
                  <c:v>1746.0</c:v>
                </c:pt>
                <c:pt idx="5633">
                  <c:v>1746.0</c:v>
                </c:pt>
                <c:pt idx="5634">
                  <c:v>1746.0</c:v>
                </c:pt>
                <c:pt idx="5635">
                  <c:v>1746.0</c:v>
                </c:pt>
                <c:pt idx="5636">
                  <c:v>1746.0</c:v>
                </c:pt>
                <c:pt idx="5637">
                  <c:v>1747.0</c:v>
                </c:pt>
                <c:pt idx="5638">
                  <c:v>1747.0</c:v>
                </c:pt>
                <c:pt idx="5639">
                  <c:v>1747.0</c:v>
                </c:pt>
                <c:pt idx="5640">
                  <c:v>1747.0</c:v>
                </c:pt>
                <c:pt idx="5641">
                  <c:v>1747.0</c:v>
                </c:pt>
                <c:pt idx="5642">
                  <c:v>1747.0</c:v>
                </c:pt>
                <c:pt idx="5643">
                  <c:v>1747.0</c:v>
                </c:pt>
                <c:pt idx="5644">
                  <c:v>1747.0</c:v>
                </c:pt>
                <c:pt idx="5645">
                  <c:v>1747.0</c:v>
                </c:pt>
                <c:pt idx="5646">
                  <c:v>1747.0</c:v>
                </c:pt>
                <c:pt idx="5647">
                  <c:v>1747.0</c:v>
                </c:pt>
                <c:pt idx="5648">
                  <c:v>1747.0</c:v>
                </c:pt>
                <c:pt idx="5649">
                  <c:v>1747.0</c:v>
                </c:pt>
                <c:pt idx="5650">
                  <c:v>1747.0</c:v>
                </c:pt>
                <c:pt idx="5651">
                  <c:v>1747.0</c:v>
                </c:pt>
                <c:pt idx="5652">
                  <c:v>1747.0</c:v>
                </c:pt>
                <c:pt idx="5653">
                  <c:v>1748.0</c:v>
                </c:pt>
                <c:pt idx="5654">
                  <c:v>1748.0</c:v>
                </c:pt>
                <c:pt idx="5655">
                  <c:v>1748.0</c:v>
                </c:pt>
                <c:pt idx="5656">
                  <c:v>1748.0</c:v>
                </c:pt>
                <c:pt idx="5657">
                  <c:v>1748.0</c:v>
                </c:pt>
                <c:pt idx="5658">
                  <c:v>1748.0</c:v>
                </c:pt>
                <c:pt idx="5659">
                  <c:v>1748.0</c:v>
                </c:pt>
                <c:pt idx="5660">
                  <c:v>1748.0</c:v>
                </c:pt>
                <c:pt idx="5661">
                  <c:v>1749.0</c:v>
                </c:pt>
                <c:pt idx="5662">
                  <c:v>1750.0</c:v>
                </c:pt>
                <c:pt idx="5663">
                  <c:v>1750.0</c:v>
                </c:pt>
                <c:pt idx="5664">
                  <c:v>1750.0</c:v>
                </c:pt>
                <c:pt idx="5665">
                  <c:v>1750.0</c:v>
                </c:pt>
                <c:pt idx="5666">
                  <c:v>1750.0</c:v>
                </c:pt>
                <c:pt idx="5667">
                  <c:v>1750.0</c:v>
                </c:pt>
                <c:pt idx="5668">
                  <c:v>1750.0</c:v>
                </c:pt>
                <c:pt idx="5669">
                  <c:v>1751.0</c:v>
                </c:pt>
                <c:pt idx="5670">
                  <c:v>1751.0</c:v>
                </c:pt>
                <c:pt idx="5671">
                  <c:v>1752.0</c:v>
                </c:pt>
                <c:pt idx="5672">
                  <c:v>1753.0</c:v>
                </c:pt>
                <c:pt idx="5673">
                  <c:v>1754.0</c:v>
                </c:pt>
                <c:pt idx="5674">
                  <c:v>1755.0</c:v>
                </c:pt>
                <c:pt idx="5675">
                  <c:v>1755.0</c:v>
                </c:pt>
                <c:pt idx="5676">
                  <c:v>1756.0</c:v>
                </c:pt>
                <c:pt idx="5677">
                  <c:v>1757.0</c:v>
                </c:pt>
                <c:pt idx="5678">
                  <c:v>1757.0</c:v>
                </c:pt>
                <c:pt idx="5679">
                  <c:v>1758.0</c:v>
                </c:pt>
                <c:pt idx="5680">
                  <c:v>1758.0</c:v>
                </c:pt>
                <c:pt idx="5681">
                  <c:v>1758.0</c:v>
                </c:pt>
                <c:pt idx="5682">
                  <c:v>1758.0</c:v>
                </c:pt>
                <c:pt idx="5683">
                  <c:v>1758.0</c:v>
                </c:pt>
                <c:pt idx="5684">
                  <c:v>1758.0</c:v>
                </c:pt>
                <c:pt idx="5685">
                  <c:v>1758.0</c:v>
                </c:pt>
                <c:pt idx="5686">
                  <c:v>1758.0</c:v>
                </c:pt>
                <c:pt idx="5687">
                  <c:v>1758.0</c:v>
                </c:pt>
                <c:pt idx="5688">
                  <c:v>1758.0</c:v>
                </c:pt>
                <c:pt idx="5689">
                  <c:v>1758.0</c:v>
                </c:pt>
                <c:pt idx="5690">
                  <c:v>1758.0</c:v>
                </c:pt>
                <c:pt idx="5691">
                  <c:v>1758.0</c:v>
                </c:pt>
                <c:pt idx="5692">
                  <c:v>1758.0</c:v>
                </c:pt>
                <c:pt idx="5693">
                  <c:v>1758.0</c:v>
                </c:pt>
                <c:pt idx="5694">
                  <c:v>1758.0</c:v>
                </c:pt>
                <c:pt idx="5695">
                  <c:v>1758.0</c:v>
                </c:pt>
                <c:pt idx="5696">
                  <c:v>1758.0</c:v>
                </c:pt>
                <c:pt idx="5697">
                  <c:v>1758.0</c:v>
                </c:pt>
                <c:pt idx="5698">
                  <c:v>1758.0</c:v>
                </c:pt>
                <c:pt idx="5699">
                  <c:v>1758.0</c:v>
                </c:pt>
                <c:pt idx="5700">
                  <c:v>1759.0</c:v>
                </c:pt>
                <c:pt idx="5701">
                  <c:v>1759.0</c:v>
                </c:pt>
                <c:pt idx="5702">
                  <c:v>1760.0</c:v>
                </c:pt>
                <c:pt idx="5703">
                  <c:v>1760.0</c:v>
                </c:pt>
                <c:pt idx="5704">
                  <c:v>1760.0</c:v>
                </c:pt>
                <c:pt idx="5705">
                  <c:v>1760.0</c:v>
                </c:pt>
                <c:pt idx="5706">
                  <c:v>1760.0</c:v>
                </c:pt>
                <c:pt idx="5707">
                  <c:v>1760.0</c:v>
                </c:pt>
                <c:pt idx="5708">
                  <c:v>1760.0</c:v>
                </c:pt>
                <c:pt idx="5709">
                  <c:v>1760.0</c:v>
                </c:pt>
                <c:pt idx="5710">
                  <c:v>1760.0</c:v>
                </c:pt>
                <c:pt idx="5711">
                  <c:v>1760.0</c:v>
                </c:pt>
                <c:pt idx="5712">
                  <c:v>1760.0</c:v>
                </c:pt>
                <c:pt idx="5713">
                  <c:v>1760.0</c:v>
                </c:pt>
                <c:pt idx="5714">
                  <c:v>1761.0</c:v>
                </c:pt>
                <c:pt idx="5715">
                  <c:v>1762.0</c:v>
                </c:pt>
                <c:pt idx="5716">
                  <c:v>1762.0</c:v>
                </c:pt>
                <c:pt idx="5717">
                  <c:v>1762.0</c:v>
                </c:pt>
                <c:pt idx="5718">
                  <c:v>1762.0</c:v>
                </c:pt>
                <c:pt idx="5719">
                  <c:v>1762.0</c:v>
                </c:pt>
                <c:pt idx="5720">
                  <c:v>1762.0</c:v>
                </c:pt>
                <c:pt idx="5721">
                  <c:v>1762.0</c:v>
                </c:pt>
                <c:pt idx="5722">
                  <c:v>1762.0</c:v>
                </c:pt>
                <c:pt idx="5723">
                  <c:v>1762.0</c:v>
                </c:pt>
                <c:pt idx="5724">
                  <c:v>1762.0</c:v>
                </c:pt>
                <c:pt idx="5725">
                  <c:v>1762.0</c:v>
                </c:pt>
                <c:pt idx="5726">
                  <c:v>1762.0</c:v>
                </c:pt>
                <c:pt idx="5727">
                  <c:v>1762.0</c:v>
                </c:pt>
                <c:pt idx="5728">
                  <c:v>1762.0</c:v>
                </c:pt>
                <c:pt idx="5729">
                  <c:v>1762.0</c:v>
                </c:pt>
                <c:pt idx="5730">
                  <c:v>1762.0</c:v>
                </c:pt>
                <c:pt idx="5731">
                  <c:v>1762.0</c:v>
                </c:pt>
                <c:pt idx="5732">
                  <c:v>1762.0</c:v>
                </c:pt>
                <c:pt idx="5733">
                  <c:v>1762.0</c:v>
                </c:pt>
                <c:pt idx="5734">
                  <c:v>1762.0</c:v>
                </c:pt>
                <c:pt idx="5735">
                  <c:v>1762.0</c:v>
                </c:pt>
                <c:pt idx="5736">
                  <c:v>1762.0</c:v>
                </c:pt>
                <c:pt idx="5737">
                  <c:v>1762.0</c:v>
                </c:pt>
                <c:pt idx="5738">
                  <c:v>1762.0</c:v>
                </c:pt>
                <c:pt idx="5739">
                  <c:v>1762.0</c:v>
                </c:pt>
                <c:pt idx="5740">
                  <c:v>1762.0</c:v>
                </c:pt>
                <c:pt idx="5741">
                  <c:v>1762.0</c:v>
                </c:pt>
                <c:pt idx="5742">
                  <c:v>1762.0</c:v>
                </c:pt>
                <c:pt idx="5743">
                  <c:v>1762.0</c:v>
                </c:pt>
                <c:pt idx="5744">
                  <c:v>1762.0</c:v>
                </c:pt>
                <c:pt idx="5745">
                  <c:v>1762.0</c:v>
                </c:pt>
                <c:pt idx="5746">
                  <c:v>1762.0</c:v>
                </c:pt>
                <c:pt idx="5747">
                  <c:v>1762.0</c:v>
                </c:pt>
                <c:pt idx="5748">
                  <c:v>1762.0</c:v>
                </c:pt>
                <c:pt idx="5749">
                  <c:v>1763.0</c:v>
                </c:pt>
                <c:pt idx="5750">
                  <c:v>1764.0</c:v>
                </c:pt>
                <c:pt idx="5751">
                  <c:v>1764.0</c:v>
                </c:pt>
                <c:pt idx="5752">
                  <c:v>1765.0</c:v>
                </c:pt>
                <c:pt idx="5753">
                  <c:v>1765.0</c:v>
                </c:pt>
                <c:pt idx="5754">
                  <c:v>1766.0</c:v>
                </c:pt>
                <c:pt idx="5755">
                  <c:v>1767.0</c:v>
                </c:pt>
                <c:pt idx="5756">
                  <c:v>1767.0</c:v>
                </c:pt>
                <c:pt idx="5757">
                  <c:v>1768.0</c:v>
                </c:pt>
                <c:pt idx="5758">
                  <c:v>1768.0</c:v>
                </c:pt>
                <c:pt idx="5759">
                  <c:v>1768.0</c:v>
                </c:pt>
                <c:pt idx="5760">
                  <c:v>1768.0</c:v>
                </c:pt>
                <c:pt idx="5761">
                  <c:v>1768.0</c:v>
                </c:pt>
                <c:pt idx="5762">
                  <c:v>1768.0</c:v>
                </c:pt>
                <c:pt idx="5763">
                  <c:v>1768.0</c:v>
                </c:pt>
                <c:pt idx="5764">
                  <c:v>1768.0</c:v>
                </c:pt>
                <c:pt idx="5765">
                  <c:v>1768.0</c:v>
                </c:pt>
                <c:pt idx="5766">
                  <c:v>1768.0</c:v>
                </c:pt>
                <c:pt idx="5767">
                  <c:v>1768.0</c:v>
                </c:pt>
                <c:pt idx="5768">
                  <c:v>1768.0</c:v>
                </c:pt>
                <c:pt idx="5769">
                  <c:v>1768.0</c:v>
                </c:pt>
                <c:pt idx="5770">
                  <c:v>1768.0</c:v>
                </c:pt>
                <c:pt idx="5771">
                  <c:v>1768.0</c:v>
                </c:pt>
                <c:pt idx="5772">
                  <c:v>1768.0</c:v>
                </c:pt>
                <c:pt idx="5773">
                  <c:v>1768.0</c:v>
                </c:pt>
                <c:pt idx="5774">
                  <c:v>1768.0</c:v>
                </c:pt>
                <c:pt idx="5775">
                  <c:v>1768.0</c:v>
                </c:pt>
                <c:pt idx="5776">
                  <c:v>1768.0</c:v>
                </c:pt>
                <c:pt idx="5777">
                  <c:v>1768.0</c:v>
                </c:pt>
                <c:pt idx="5778">
                  <c:v>1768.0</c:v>
                </c:pt>
                <c:pt idx="5779">
                  <c:v>1769.0</c:v>
                </c:pt>
                <c:pt idx="5780">
                  <c:v>1770.0</c:v>
                </c:pt>
                <c:pt idx="5781">
                  <c:v>1770.0</c:v>
                </c:pt>
                <c:pt idx="5782">
                  <c:v>1770.0</c:v>
                </c:pt>
                <c:pt idx="5783">
                  <c:v>1770.0</c:v>
                </c:pt>
                <c:pt idx="5784">
                  <c:v>1770.0</c:v>
                </c:pt>
                <c:pt idx="5785">
                  <c:v>1770.0</c:v>
                </c:pt>
                <c:pt idx="5786">
                  <c:v>1771.0</c:v>
                </c:pt>
                <c:pt idx="5787">
                  <c:v>1772.0</c:v>
                </c:pt>
                <c:pt idx="5788">
                  <c:v>1773.0</c:v>
                </c:pt>
                <c:pt idx="5789">
                  <c:v>1774.0</c:v>
                </c:pt>
                <c:pt idx="5790">
                  <c:v>1775.0</c:v>
                </c:pt>
                <c:pt idx="5791">
                  <c:v>1776.0</c:v>
                </c:pt>
                <c:pt idx="5792">
                  <c:v>1777.0</c:v>
                </c:pt>
                <c:pt idx="5793">
                  <c:v>1777.0</c:v>
                </c:pt>
                <c:pt idx="5794">
                  <c:v>1778.0</c:v>
                </c:pt>
                <c:pt idx="5795">
                  <c:v>1778.0</c:v>
                </c:pt>
                <c:pt idx="5796">
                  <c:v>1778.0</c:v>
                </c:pt>
                <c:pt idx="5797">
                  <c:v>1778.0</c:v>
                </c:pt>
                <c:pt idx="5798">
                  <c:v>1778.0</c:v>
                </c:pt>
                <c:pt idx="5799">
                  <c:v>1778.0</c:v>
                </c:pt>
                <c:pt idx="5800">
                  <c:v>1778.0</c:v>
                </c:pt>
                <c:pt idx="5801">
                  <c:v>1778.0</c:v>
                </c:pt>
                <c:pt idx="5802">
                  <c:v>1779.0</c:v>
                </c:pt>
                <c:pt idx="5803">
                  <c:v>1779.0</c:v>
                </c:pt>
                <c:pt idx="5804">
                  <c:v>1779.0</c:v>
                </c:pt>
                <c:pt idx="5805">
                  <c:v>1779.0</c:v>
                </c:pt>
                <c:pt idx="5806">
                  <c:v>1779.0</c:v>
                </c:pt>
                <c:pt idx="5807">
                  <c:v>1779.0</c:v>
                </c:pt>
                <c:pt idx="5808">
                  <c:v>1779.0</c:v>
                </c:pt>
                <c:pt idx="5809">
                  <c:v>1779.0</c:v>
                </c:pt>
                <c:pt idx="5810">
                  <c:v>1779.0</c:v>
                </c:pt>
                <c:pt idx="5811">
                  <c:v>1779.0</c:v>
                </c:pt>
                <c:pt idx="5812">
                  <c:v>1779.0</c:v>
                </c:pt>
                <c:pt idx="5813">
                  <c:v>1779.0</c:v>
                </c:pt>
                <c:pt idx="5814">
                  <c:v>1779.0</c:v>
                </c:pt>
                <c:pt idx="5815">
                  <c:v>1779.0</c:v>
                </c:pt>
                <c:pt idx="5816">
                  <c:v>1779.0</c:v>
                </c:pt>
                <c:pt idx="5817">
                  <c:v>1779.0</c:v>
                </c:pt>
                <c:pt idx="5818">
                  <c:v>1779.0</c:v>
                </c:pt>
                <c:pt idx="5819">
                  <c:v>1779.0</c:v>
                </c:pt>
                <c:pt idx="5820">
                  <c:v>1779.0</c:v>
                </c:pt>
                <c:pt idx="5821">
                  <c:v>1779.0</c:v>
                </c:pt>
                <c:pt idx="5822">
                  <c:v>1779.0</c:v>
                </c:pt>
                <c:pt idx="5823">
                  <c:v>1779.0</c:v>
                </c:pt>
                <c:pt idx="5824">
                  <c:v>1779.0</c:v>
                </c:pt>
                <c:pt idx="5825">
                  <c:v>1779.0</c:v>
                </c:pt>
                <c:pt idx="5826">
                  <c:v>1779.0</c:v>
                </c:pt>
                <c:pt idx="5827">
                  <c:v>1779.0</c:v>
                </c:pt>
                <c:pt idx="5828">
                  <c:v>1779.0</c:v>
                </c:pt>
                <c:pt idx="5829">
                  <c:v>1779.0</c:v>
                </c:pt>
                <c:pt idx="5830">
                  <c:v>1779.0</c:v>
                </c:pt>
                <c:pt idx="5831">
                  <c:v>1779.0</c:v>
                </c:pt>
                <c:pt idx="5832">
                  <c:v>1779.0</c:v>
                </c:pt>
                <c:pt idx="5833">
                  <c:v>1779.0</c:v>
                </c:pt>
                <c:pt idx="5834">
                  <c:v>1779.0</c:v>
                </c:pt>
                <c:pt idx="5835">
                  <c:v>1779.0</c:v>
                </c:pt>
                <c:pt idx="5836">
                  <c:v>1779.0</c:v>
                </c:pt>
                <c:pt idx="5837">
                  <c:v>1779.0</c:v>
                </c:pt>
                <c:pt idx="5838">
                  <c:v>1779.0</c:v>
                </c:pt>
                <c:pt idx="5839">
                  <c:v>1779.0</c:v>
                </c:pt>
                <c:pt idx="5840">
                  <c:v>1779.0</c:v>
                </c:pt>
                <c:pt idx="5841">
                  <c:v>1779.0</c:v>
                </c:pt>
                <c:pt idx="5842">
                  <c:v>1779.0</c:v>
                </c:pt>
                <c:pt idx="5843">
                  <c:v>1779.0</c:v>
                </c:pt>
                <c:pt idx="5844">
                  <c:v>1779.0</c:v>
                </c:pt>
                <c:pt idx="5845">
                  <c:v>1779.0</c:v>
                </c:pt>
                <c:pt idx="5846">
                  <c:v>1779.0</c:v>
                </c:pt>
                <c:pt idx="5847">
                  <c:v>1779.0</c:v>
                </c:pt>
                <c:pt idx="5848">
                  <c:v>1779.0</c:v>
                </c:pt>
                <c:pt idx="5849">
                  <c:v>1779.0</c:v>
                </c:pt>
                <c:pt idx="5850">
                  <c:v>1779.0</c:v>
                </c:pt>
                <c:pt idx="5851">
                  <c:v>1779.0</c:v>
                </c:pt>
                <c:pt idx="5852">
                  <c:v>1779.0</c:v>
                </c:pt>
                <c:pt idx="5853">
                  <c:v>1779.0</c:v>
                </c:pt>
                <c:pt idx="5854">
                  <c:v>1779.0</c:v>
                </c:pt>
                <c:pt idx="5855">
                  <c:v>1779.0</c:v>
                </c:pt>
                <c:pt idx="5856">
                  <c:v>1779.0</c:v>
                </c:pt>
                <c:pt idx="5857">
                  <c:v>1780.0</c:v>
                </c:pt>
                <c:pt idx="5858">
                  <c:v>1780.0</c:v>
                </c:pt>
                <c:pt idx="5859">
                  <c:v>1780.0</c:v>
                </c:pt>
                <c:pt idx="5860">
                  <c:v>1780.0</c:v>
                </c:pt>
                <c:pt idx="5861">
                  <c:v>1780.0</c:v>
                </c:pt>
                <c:pt idx="5862">
                  <c:v>1780.0</c:v>
                </c:pt>
                <c:pt idx="5863">
                  <c:v>1780.0</c:v>
                </c:pt>
                <c:pt idx="5864">
                  <c:v>1780.0</c:v>
                </c:pt>
                <c:pt idx="5865">
                  <c:v>1780.0</c:v>
                </c:pt>
                <c:pt idx="5866">
                  <c:v>1780.0</c:v>
                </c:pt>
                <c:pt idx="5867">
                  <c:v>1780.0</c:v>
                </c:pt>
                <c:pt idx="5868">
                  <c:v>1780.0</c:v>
                </c:pt>
                <c:pt idx="5869">
                  <c:v>1780.0</c:v>
                </c:pt>
                <c:pt idx="5870">
                  <c:v>1780.0</c:v>
                </c:pt>
                <c:pt idx="5871">
                  <c:v>1781.0</c:v>
                </c:pt>
                <c:pt idx="5872">
                  <c:v>1781.0</c:v>
                </c:pt>
                <c:pt idx="5873">
                  <c:v>1781.0</c:v>
                </c:pt>
                <c:pt idx="5874">
                  <c:v>1781.0</c:v>
                </c:pt>
                <c:pt idx="5875">
                  <c:v>1781.0</c:v>
                </c:pt>
                <c:pt idx="5876">
                  <c:v>1781.0</c:v>
                </c:pt>
                <c:pt idx="5877">
                  <c:v>1781.0</c:v>
                </c:pt>
                <c:pt idx="5878">
                  <c:v>1781.0</c:v>
                </c:pt>
                <c:pt idx="5879">
                  <c:v>1781.0</c:v>
                </c:pt>
                <c:pt idx="5880">
                  <c:v>1782.0</c:v>
                </c:pt>
                <c:pt idx="5881">
                  <c:v>1783.0</c:v>
                </c:pt>
                <c:pt idx="5882">
                  <c:v>1784.0</c:v>
                </c:pt>
                <c:pt idx="5883">
                  <c:v>1784.0</c:v>
                </c:pt>
                <c:pt idx="5884">
                  <c:v>1785.0</c:v>
                </c:pt>
                <c:pt idx="5885">
                  <c:v>1785.0</c:v>
                </c:pt>
                <c:pt idx="5886">
                  <c:v>1785.0</c:v>
                </c:pt>
                <c:pt idx="5887">
                  <c:v>1785.0</c:v>
                </c:pt>
                <c:pt idx="5888">
                  <c:v>1785.0</c:v>
                </c:pt>
                <c:pt idx="5889">
                  <c:v>1785.0</c:v>
                </c:pt>
                <c:pt idx="5890">
                  <c:v>1785.0</c:v>
                </c:pt>
                <c:pt idx="5891">
                  <c:v>1785.0</c:v>
                </c:pt>
                <c:pt idx="5892">
                  <c:v>1785.0</c:v>
                </c:pt>
                <c:pt idx="5893">
                  <c:v>1785.0</c:v>
                </c:pt>
                <c:pt idx="5894">
                  <c:v>1785.0</c:v>
                </c:pt>
                <c:pt idx="5895">
                  <c:v>1785.0</c:v>
                </c:pt>
                <c:pt idx="5896">
                  <c:v>1785.0</c:v>
                </c:pt>
                <c:pt idx="5897">
                  <c:v>1785.0</c:v>
                </c:pt>
                <c:pt idx="5898">
                  <c:v>1785.0</c:v>
                </c:pt>
                <c:pt idx="5899">
                  <c:v>1785.0</c:v>
                </c:pt>
                <c:pt idx="5900">
                  <c:v>1785.0</c:v>
                </c:pt>
                <c:pt idx="5901">
                  <c:v>1785.0</c:v>
                </c:pt>
                <c:pt idx="5902">
                  <c:v>1785.0</c:v>
                </c:pt>
                <c:pt idx="5903">
                  <c:v>1785.0</c:v>
                </c:pt>
                <c:pt idx="5904">
                  <c:v>1786.0</c:v>
                </c:pt>
                <c:pt idx="5905">
                  <c:v>1786.0</c:v>
                </c:pt>
                <c:pt idx="5906">
                  <c:v>1786.0</c:v>
                </c:pt>
                <c:pt idx="5907">
                  <c:v>1786.0</c:v>
                </c:pt>
                <c:pt idx="5908">
                  <c:v>1786.0</c:v>
                </c:pt>
                <c:pt idx="5909">
                  <c:v>1786.0</c:v>
                </c:pt>
                <c:pt idx="5910">
                  <c:v>1786.0</c:v>
                </c:pt>
                <c:pt idx="5911">
                  <c:v>1786.0</c:v>
                </c:pt>
                <c:pt idx="5912">
                  <c:v>1786.0</c:v>
                </c:pt>
                <c:pt idx="5913">
                  <c:v>1787.0</c:v>
                </c:pt>
                <c:pt idx="5914">
                  <c:v>1788.0</c:v>
                </c:pt>
                <c:pt idx="5915">
                  <c:v>1789.0</c:v>
                </c:pt>
                <c:pt idx="5916">
                  <c:v>1790.0</c:v>
                </c:pt>
                <c:pt idx="5917">
                  <c:v>1791.0</c:v>
                </c:pt>
                <c:pt idx="5918">
                  <c:v>1792.0</c:v>
                </c:pt>
                <c:pt idx="5919">
                  <c:v>1792.0</c:v>
                </c:pt>
                <c:pt idx="5920">
                  <c:v>1793.0</c:v>
                </c:pt>
                <c:pt idx="5921">
                  <c:v>1794.0</c:v>
                </c:pt>
                <c:pt idx="5922">
                  <c:v>1795.0</c:v>
                </c:pt>
                <c:pt idx="5923">
                  <c:v>1796.0</c:v>
                </c:pt>
                <c:pt idx="5924">
                  <c:v>1797.0</c:v>
                </c:pt>
                <c:pt idx="5925">
                  <c:v>1798.0</c:v>
                </c:pt>
                <c:pt idx="5926">
                  <c:v>1798.0</c:v>
                </c:pt>
                <c:pt idx="5927">
                  <c:v>1798.0</c:v>
                </c:pt>
                <c:pt idx="5928">
                  <c:v>1799.0</c:v>
                </c:pt>
                <c:pt idx="5929">
                  <c:v>1800.0</c:v>
                </c:pt>
                <c:pt idx="5930">
                  <c:v>1800.0</c:v>
                </c:pt>
                <c:pt idx="5931">
                  <c:v>1800.0</c:v>
                </c:pt>
                <c:pt idx="5932">
                  <c:v>1800.0</c:v>
                </c:pt>
                <c:pt idx="5933">
                  <c:v>1800.0</c:v>
                </c:pt>
                <c:pt idx="5934">
                  <c:v>1800.0</c:v>
                </c:pt>
                <c:pt idx="5935">
                  <c:v>1800.0</c:v>
                </c:pt>
                <c:pt idx="5936">
                  <c:v>1800.0</c:v>
                </c:pt>
                <c:pt idx="5937">
                  <c:v>1800.0</c:v>
                </c:pt>
                <c:pt idx="5938">
                  <c:v>1800.0</c:v>
                </c:pt>
                <c:pt idx="5939">
                  <c:v>1800.0</c:v>
                </c:pt>
                <c:pt idx="5940">
                  <c:v>1800.0</c:v>
                </c:pt>
                <c:pt idx="5941">
                  <c:v>1800.0</c:v>
                </c:pt>
                <c:pt idx="5942">
                  <c:v>1800.0</c:v>
                </c:pt>
                <c:pt idx="5943">
                  <c:v>1800.0</c:v>
                </c:pt>
                <c:pt idx="5944">
                  <c:v>1800.0</c:v>
                </c:pt>
                <c:pt idx="5945">
                  <c:v>1800.0</c:v>
                </c:pt>
                <c:pt idx="5946">
                  <c:v>1801.0</c:v>
                </c:pt>
                <c:pt idx="5947">
                  <c:v>1802.0</c:v>
                </c:pt>
                <c:pt idx="5948">
                  <c:v>1802.0</c:v>
                </c:pt>
                <c:pt idx="5949">
                  <c:v>1803.0</c:v>
                </c:pt>
                <c:pt idx="5950">
                  <c:v>1804.0</c:v>
                </c:pt>
                <c:pt idx="5951">
                  <c:v>1804.0</c:v>
                </c:pt>
                <c:pt idx="5952">
                  <c:v>1804.0</c:v>
                </c:pt>
                <c:pt idx="5953">
                  <c:v>1805.0</c:v>
                </c:pt>
                <c:pt idx="5954">
                  <c:v>1805.0</c:v>
                </c:pt>
                <c:pt idx="5955">
                  <c:v>1806.0</c:v>
                </c:pt>
                <c:pt idx="5956">
                  <c:v>1807.0</c:v>
                </c:pt>
                <c:pt idx="5957">
                  <c:v>1807.0</c:v>
                </c:pt>
                <c:pt idx="5958">
                  <c:v>1807.0</c:v>
                </c:pt>
                <c:pt idx="5959">
                  <c:v>1807.0</c:v>
                </c:pt>
                <c:pt idx="5960">
                  <c:v>1807.0</c:v>
                </c:pt>
                <c:pt idx="5961">
                  <c:v>1807.0</c:v>
                </c:pt>
                <c:pt idx="5962">
                  <c:v>1807.0</c:v>
                </c:pt>
                <c:pt idx="5963">
                  <c:v>1807.0</c:v>
                </c:pt>
                <c:pt idx="5964">
                  <c:v>1807.0</c:v>
                </c:pt>
                <c:pt idx="5965">
                  <c:v>1807.0</c:v>
                </c:pt>
                <c:pt idx="5966">
                  <c:v>1807.0</c:v>
                </c:pt>
                <c:pt idx="5967">
                  <c:v>1807.0</c:v>
                </c:pt>
                <c:pt idx="5968">
                  <c:v>1807.0</c:v>
                </c:pt>
                <c:pt idx="5969">
                  <c:v>1808.0</c:v>
                </c:pt>
                <c:pt idx="5970">
                  <c:v>1808.0</c:v>
                </c:pt>
                <c:pt idx="5971">
                  <c:v>1808.0</c:v>
                </c:pt>
                <c:pt idx="5972">
                  <c:v>1809.0</c:v>
                </c:pt>
                <c:pt idx="5973">
                  <c:v>1810.0</c:v>
                </c:pt>
                <c:pt idx="5974">
                  <c:v>1811.0</c:v>
                </c:pt>
                <c:pt idx="5975">
                  <c:v>1811.0</c:v>
                </c:pt>
                <c:pt idx="5976">
                  <c:v>1812.0</c:v>
                </c:pt>
                <c:pt idx="5977">
                  <c:v>1813.0</c:v>
                </c:pt>
                <c:pt idx="5978">
                  <c:v>1813.0</c:v>
                </c:pt>
                <c:pt idx="5979">
                  <c:v>1814.0</c:v>
                </c:pt>
                <c:pt idx="5980">
                  <c:v>1814.0</c:v>
                </c:pt>
                <c:pt idx="5981">
                  <c:v>1815.0</c:v>
                </c:pt>
                <c:pt idx="5982">
                  <c:v>1815.0</c:v>
                </c:pt>
                <c:pt idx="5983">
                  <c:v>1815.0</c:v>
                </c:pt>
                <c:pt idx="5984">
                  <c:v>1815.0</c:v>
                </c:pt>
                <c:pt idx="5985">
                  <c:v>1815.0</c:v>
                </c:pt>
                <c:pt idx="5986">
                  <c:v>1815.0</c:v>
                </c:pt>
                <c:pt idx="5987">
                  <c:v>1815.0</c:v>
                </c:pt>
                <c:pt idx="5988">
                  <c:v>1815.0</c:v>
                </c:pt>
                <c:pt idx="5989">
                  <c:v>1815.0</c:v>
                </c:pt>
                <c:pt idx="5990">
                  <c:v>1816.0</c:v>
                </c:pt>
                <c:pt idx="5991">
                  <c:v>1816.0</c:v>
                </c:pt>
                <c:pt idx="5992">
                  <c:v>1816.0</c:v>
                </c:pt>
                <c:pt idx="5993">
                  <c:v>1816.0</c:v>
                </c:pt>
                <c:pt idx="5994">
                  <c:v>1816.0</c:v>
                </c:pt>
                <c:pt idx="5995">
                  <c:v>1816.0</c:v>
                </c:pt>
                <c:pt idx="5996">
                  <c:v>1816.0</c:v>
                </c:pt>
                <c:pt idx="5997">
                  <c:v>1817.0</c:v>
                </c:pt>
                <c:pt idx="5998">
                  <c:v>1817.0</c:v>
                </c:pt>
                <c:pt idx="5999">
                  <c:v>1817.0</c:v>
                </c:pt>
                <c:pt idx="6000">
                  <c:v>1817.0</c:v>
                </c:pt>
                <c:pt idx="6001">
                  <c:v>1817.0</c:v>
                </c:pt>
                <c:pt idx="6002">
                  <c:v>1817.0</c:v>
                </c:pt>
                <c:pt idx="6003">
                  <c:v>1817.0</c:v>
                </c:pt>
                <c:pt idx="6004">
                  <c:v>1817.0</c:v>
                </c:pt>
                <c:pt idx="6005">
                  <c:v>1817.0</c:v>
                </c:pt>
                <c:pt idx="6006">
                  <c:v>1817.0</c:v>
                </c:pt>
                <c:pt idx="6007">
                  <c:v>1818.0</c:v>
                </c:pt>
                <c:pt idx="6008">
                  <c:v>1819.0</c:v>
                </c:pt>
                <c:pt idx="6009">
                  <c:v>1819.0</c:v>
                </c:pt>
                <c:pt idx="6010">
                  <c:v>1819.0</c:v>
                </c:pt>
                <c:pt idx="6011">
                  <c:v>1819.0</c:v>
                </c:pt>
                <c:pt idx="6012">
                  <c:v>1819.0</c:v>
                </c:pt>
                <c:pt idx="6013">
                  <c:v>1819.0</c:v>
                </c:pt>
                <c:pt idx="6014">
                  <c:v>1819.0</c:v>
                </c:pt>
                <c:pt idx="6015">
                  <c:v>1819.0</c:v>
                </c:pt>
                <c:pt idx="6016">
                  <c:v>1819.0</c:v>
                </c:pt>
                <c:pt idx="6017">
                  <c:v>1819.0</c:v>
                </c:pt>
                <c:pt idx="6018">
                  <c:v>1819.0</c:v>
                </c:pt>
                <c:pt idx="6019">
                  <c:v>1819.0</c:v>
                </c:pt>
                <c:pt idx="6020">
                  <c:v>1819.0</c:v>
                </c:pt>
                <c:pt idx="6021">
                  <c:v>1819.0</c:v>
                </c:pt>
                <c:pt idx="6022">
                  <c:v>1820.0</c:v>
                </c:pt>
                <c:pt idx="6023">
                  <c:v>1820.0</c:v>
                </c:pt>
                <c:pt idx="6024">
                  <c:v>1821.0</c:v>
                </c:pt>
                <c:pt idx="6025">
                  <c:v>1821.0</c:v>
                </c:pt>
                <c:pt idx="6026">
                  <c:v>1822.0</c:v>
                </c:pt>
                <c:pt idx="6027">
                  <c:v>1823.0</c:v>
                </c:pt>
                <c:pt idx="6028">
                  <c:v>1823.0</c:v>
                </c:pt>
                <c:pt idx="6029">
                  <c:v>1823.0</c:v>
                </c:pt>
                <c:pt idx="6030">
                  <c:v>1823.0</c:v>
                </c:pt>
                <c:pt idx="6031">
                  <c:v>1823.0</c:v>
                </c:pt>
                <c:pt idx="6032">
                  <c:v>1823.0</c:v>
                </c:pt>
                <c:pt idx="6033">
                  <c:v>1823.0</c:v>
                </c:pt>
                <c:pt idx="6034">
                  <c:v>1823.0</c:v>
                </c:pt>
                <c:pt idx="6035">
                  <c:v>1823.0</c:v>
                </c:pt>
                <c:pt idx="6036">
                  <c:v>1823.0</c:v>
                </c:pt>
                <c:pt idx="6037">
                  <c:v>1824.0</c:v>
                </c:pt>
                <c:pt idx="6038">
                  <c:v>1824.0</c:v>
                </c:pt>
                <c:pt idx="6039">
                  <c:v>1825.0</c:v>
                </c:pt>
                <c:pt idx="6040">
                  <c:v>1825.0</c:v>
                </c:pt>
                <c:pt idx="6041">
                  <c:v>1825.0</c:v>
                </c:pt>
                <c:pt idx="6042">
                  <c:v>1825.0</c:v>
                </c:pt>
                <c:pt idx="6043">
                  <c:v>1825.0</c:v>
                </c:pt>
                <c:pt idx="6044">
                  <c:v>1825.0</c:v>
                </c:pt>
                <c:pt idx="6045">
                  <c:v>1825.0</c:v>
                </c:pt>
                <c:pt idx="6046">
                  <c:v>1825.0</c:v>
                </c:pt>
                <c:pt idx="6047">
                  <c:v>1826.0</c:v>
                </c:pt>
                <c:pt idx="6048">
                  <c:v>1826.0</c:v>
                </c:pt>
                <c:pt idx="6049">
                  <c:v>1826.0</c:v>
                </c:pt>
                <c:pt idx="6050">
                  <c:v>1826.0</c:v>
                </c:pt>
                <c:pt idx="6051">
                  <c:v>1826.0</c:v>
                </c:pt>
                <c:pt idx="6052">
                  <c:v>1826.0</c:v>
                </c:pt>
                <c:pt idx="6053">
                  <c:v>1826.0</c:v>
                </c:pt>
                <c:pt idx="6054">
                  <c:v>1827.0</c:v>
                </c:pt>
                <c:pt idx="6055">
                  <c:v>1827.0</c:v>
                </c:pt>
                <c:pt idx="6056">
                  <c:v>1827.0</c:v>
                </c:pt>
                <c:pt idx="6057">
                  <c:v>1827.0</c:v>
                </c:pt>
                <c:pt idx="6058">
                  <c:v>1827.0</c:v>
                </c:pt>
                <c:pt idx="6059">
                  <c:v>1828.0</c:v>
                </c:pt>
                <c:pt idx="6060">
                  <c:v>1828.0</c:v>
                </c:pt>
                <c:pt idx="6061">
                  <c:v>1829.0</c:v>
                </c:pt>
                <c:pt idx="6062">
                  <c:v>1829.0</c:v>
                </c:pt>
                <c:pt idx="6063">
                  <c:v>1830.0</c:v>
                </c:pt>
                <c:pt idx="6064">
                  <c:v>1830.0</c:v>
                </c:pt>
                <c:pt idx="6065">
                  <c:v>1831.0</c:v>
                </c:pt>
                <c:pt idx="6066">
                  <c:v>1832.0</c:v>
                </c:pt>
                <c:pt idx="6067">
                  <c:v>1832.0</c:v>
                </c:pt>
                <c:pt idx="6068">
                  <c:v>1832.0</c:v>
                </c:pt>
                <c:pt idx="6069">
                  <c:v>1832.0</c:v>
                </c:pt>
                <c:pt idx="6070">
                  <c:v>1832.0</c:v>
                </c:pt>
                <c:pt idx="6071">
                  <c:v>1832.0</c:v>
                </c:pt>
                <c:pt idx="6072">
                  <c:v>1832.0</c:v>
                </c:pt>
                <c:pt idx="6073">
                  <c:v>1833.0</c:v>
                </c:pt>
                <c:pt idx="6074">
                  <c:v>1833.0</c:v>
                </c:pt>
                <c:pt idx="6075">
                  <c:v>1833.0</c:v>
                </c:pt>
                <c:pt idx="6076">
                  <c:v>1833.0</c:v>
                </c:pt>
                <c:pt idx="6077">
                  <c:v>1833.0</c:v>
                </c:pt>
                <c:pt idx="6078">
                  <c:v>1833.0</c:v>
                </c:pt>
                <c:pt idx="6079">
                  <c:v>1833.0</c:v>
                </c:pt>
                <c:pt idx="6080">
                  <c:v>1833.0</c:v>
                </c:pt>
                <c:pt idx="6081">
                  <c:v>1833.0</c:v>
                </c:pt>
                <c:pt idx="6082">
                  <c:v>1833.0</c:v>
                </c:pt>
                <c:pt idx="6083">
                  <c:v>1833.0</c:v>
                </c:pt>
                <c:pt idx="6084">
                  <c:v>1833.0</c:v>
                </c:pt>
                <c:pt idx="6085">
                  <c:v>1833.0</c:v>
                </c:pt>
                <c:pt idx="6086">
                  <c:v>1833.0</c:v>
                </c:pt>
                <c:pt idx="6087">
                  <c:v>1833.0</c:v>
                </c:pt>
                <c:pt idx="6088">
                  <c:v>1833.0</c:v>
                </c:pt>
                <c:pt idx="6089">
                  <c:v>1833.0</c:v>
                </c:pt>
                <c:pt idx="6090">
                  <c:v>1833.0</c:v>
                </c:pt>
                <c:pt idx="6091">
                  <c:v>1833.0</c:v>
                </c:pt>
                <c:pt idx="6092">
                  <c:v>1833.0</c:v>
                </c:pt>
                <c:pt idx="6093">
                  <c:v>1833.0</c:v>
                </c:pt>
                <c:pt idx="6094">
                  <c:v>1833.0</c:v>
                </c:pt>
                <c:pt idx="6095">
                  <c:v>1833.0</c:v>
                </c:pt>
                <c:pt idx="6096">
                  <c:v>1833.0</c:v>
                </c:pt>
                <c:pt idx="6097">
                  <c:v>1833.0</c:v>
                </c:pt>
                <c:pt idx="6098">
                  <c:v>1833.0</c:v>
                </c:pt>
                <c:pt idx="6099">
                  <c:v>1833.0</c:v>
                </c:pt>
                <c:pt idx="6100">
                  <c:v>1833.0</c:v>
                </c:pt>
                <c:pt idx="6101">
                  <c:v>1833.0</c:v>
                </c:pt>
                <c:pt idx="6102">
                  <c:v>1833.0</c:v>
                </c:pt>
                <c:pt idx="6103">
                  <c:v>1833.0</c:v>
                </c:pt>
                <c:pt idx="6104">
                  <c:v>1833.0</c:v>
                </c:pt>
                <c:pt idx="6105">
                  <c:v>1833.0</c:v>
                </c:pt>
                <c:pt idx="6106">
                  <c:v>1833.0</c:v>
                </c:pt>
                <c:pt idx="6107">
                  <c:v>1834.0</c:v>
                </c:pt>
                <c:pt idx="6108">
                  <c:v>1834.0</c:v>
                </c:pt>
                <c:pt idx="6109">
                  <c:v>1834.0</c:v>
                </c:pt>
                <c:pt idx="6110">
                  <c:v>1834.0</c:v>
                </c:pt>
                <c:pt idx="6111">
                  <c:v>1834.0</c:v>
                </c:pt>
                <c:pt idx="6112">
                  <c:v>1834.0</c:v>
                </c:pt>
                <c:pt idx="6113">
                  <c:v>1834.0</c:v>
                </c:pt>
                <c:pt idx="6114">
                  <c:v>1834.0</c:v>
                </c:pt>
                <c:pt idx="6115">
                  <c:v>1834.0</c:v>
                </c:pt>
                <c:pt idx="6116">
                  <c:v>1834.0</c:v>
                </c:pt>
                <c:pt idx="6117">
                  <c:v>1834.0</c:v>
                </c:pt>
                <c:pt idx="6118">
                  <c:v>1834.0</c:v>
                </c:pt>
                <c:pt idx="6119">
                  <c:v>1835.0</c:v>
                </c:pt>
                <c:pt idx="6120">
                  <c:v>1835.0</c:v>
                </c:pt>
                <c:pt idx="6121">
                  <c:v>1835.0</c:v>
                </c:pt>
                <c:pt idx="6122">
                  <c:v>1835.0</c:v>
                </c:pt>
                <c:pt idx="6123">
                  <c:v>1835.0</c:v>
                </c:pt>
                <c:pt idx="6124">
                  <c:v>1835.0</c:v>
                </c:pt>
                <c:pt idx="6125">
                  <c:v>1835.0</c:v>
                </c:pt>
                <c:pt idx="6126">
                  <c:v>1835.0</c:v>
                </c:pt>
                <c:pt idx="6127">
                  <c:v>1835.0</c:v>
                </c:pt>
                <c:pt idx="6128">
                  <c:v>1835.0</c:v>
                </c:pt>
                <c:pt idx="6129">
                  <c:v>1835.0</c:v>
                </c:pt>
                <c:pt idx="6130">
                  <c:v>1835.0</c:v>
                </c:pt>
                <c:pt idx="6131">
                  <c:v>1835.0</c:v>
                </c:pt>
                <c:pt idx="6132">
                  <c:v>1835.0</c:v>
                </c:pt>
                <c:pt idx="6133">
                  <c:v>1835.0</c:v>
                </c:pt>
                <c:pt idx="6134">
                  <c:v>1835.0</c:v>
                </c:pt>
                <c:pt idx="6135">
                  <c:v>1835.0</c:v>
                </c:pt>
                <c:pt idx="6136">
                  <c:v>1835.0</c:v>
                </c:pt>
                <c:pt idx="6137">
                  <c:v>1835.0</c:v>
                </c:pt>
                <c:pt idx="6138">
                  <c:v>1835.0</c:v>
                </c:pt>
                <c:pt idx="6139">
                  <c:v>1835.0</c:v>
                </c:pt>
                <c:pt idx="6140">
                  <c:v>1835.0</c:v>
                </c:pt>
                <c:pt idx="6141">
                  <c:v>1835.0</c:v>
                </c:pt>
                <c:pt idx="6142">
                  <c:v>1835.0</c:v>
                </c:pt>
                <c:pt idx="6143">
                  <c:v>1835.0</c:v>
                </c:pt>
                <c:pt idx="6144">
                  <c:v>1835.0</c:v>
                </c:pt>
                <c:pt idx="6145">
                  <c:v>1835.0</c:v>
                </c:pt>
                <c:pt idx="6146">
                  <c:v>1835.0</c:v>
                </c:pt>
                <c:pt idx="6147">
                  <c:v>1835.0</c:v>
                </c:pt>
                <c:pt idx="6148">
                  <c:v>1835.0</c:v>
                </c:pt>
                <c:pt idx="6149">
                  <c:v>1835.0</c:v>
                </c:pt>
                <c:pt idx="6150">
                  <c:v>1835.0</c:v>
                </c:pt>
                <c:pt idx="6151">
                  <c:v>1835.0</c:v>
                </c:pt>
                <c:pt idx="6152">
                  <c:v>1835.0</c:v>
                </c:pt>
                <c:pt idx="6153">
                  <c:v>1835.0</c:v>
                </c:pt>
                <c:pt idx="6154">
                  <c:v>1835.0</c:v>
                </c:pt>
                <c:pt idx="6155">
                  <c:v>1835.0</c:v>
                </c:pt>
                <c:pt idx="6156">
                  <c:v>1835.0</c:v>
                </c:pt>
                <c:pt idx="6157">
                  <c:v>1835.0</c:v>
                </c:pt>
                <c:pt idx="6158">
                  <c:v>1836.0</c:v>
                </c:pt>
                <c:pt idx="6159">
                  <c:v>1836.0</c:v>
                </c:pt>
                <c:pt idx="6160">
                  <c:v>1836.0</c:v>
                </c:pt>
                <c:pt idx="6161">
                  <c:v>1837.0</c:v>
                </c:pt>
                <c:pt idx="6162">
                  <c:v>1838.0</c:v>
                </c:pt>
                <c:pt idx="6163">
                  <c:v>1838.0</c:v>
                </c:pt>
                <c:pt idx="6164">
                  <c:v>1838.0</c:v>
                </c:pt>
                <c:pt idx="6165">
                  <c:v>1838.0</c:v>
                </c:pt>
                <c:pt idx="6166">
                  <c:v>1838.0</c:v>
                </c:pt>
                <c:pt idx="6167">
                  <c:v>1839.0</c:v>
                </c:pt>
                <c:pt idx="6168">
                  <c:v>1840.0</c:v>
                </c:pt>
                <c:pt idx="6169">
                  <c:v>1841.0</c:v>
                </c:pt>
                <c:pt idx="6170">
                  <c:v>1842.0</c:v>
                </c:pt>
                <c:pt idx="6171">
                  <c:v>1842.0</c:v>
                </c:pt>
                <c:pt idx="6172">
                  <c:v>1842.0</c:v>
                </c:pt>
                <c:pt idx="6173">
                  <c:v>1842.0</c:v>
                </c:pt>
                <c:pt idx="6174">
                  <c:v>1842.0</c:v>
                </c:pt>
                <c:pt idx="6175">
                  <c:v>1842.0</c:v>
                </c:pt>
                <c:pt idx="6176">
                  <c:v>1842.0</c:v>
                </c:pt>
                <c:pt idx="6177">
                  <c:v>1842.0</c:v>
                </c:pt>
                <c:pt idx="6178">
                  <c:v>1842.0</c:v>
                </c:pt>
                <c:pt idx="6179">
                  <c:v>1843.0</c:v>
                </c:pt>
                <c:pt idx="6180">
                  <c:v>1843.0</c:v>
                </c:pt>
                <c:pt idx="6181">
                  <c:v>1844.0</c:v>
                </c:pt>
                <c:pt idx="6182">
                  <c:v>1844.0</c:v>
                </c:pt>
                <c:pt idx="6183">
                  <c:v>1844.0</c:v>
                </c:pt>
                <c:pt idx="6184">
                  <c:v>1844.0</c:v>
                </c:pt>
                <c:pt idx="6185">
                  <c:v>1844.0</c:v>
                </c:pt>
                <c:pt idx="6186">
                  <c:v>1844.0</c:v>
                </c:pt>
                <c:pt idx="6187">
                  <c:v>1844.0</c:v>
                </c:pt>
                <c:pt idx="6188">
                  <c:v>1844.0</c:v>
                </c:pt>
                <c:pt idx="6189">
                  <c:v>1844.0</c:v>
                </c:pt>
                <c:pt idx="6190">
                  <c:v>1844.0</c:v>
                </c:pt>
                <c:pt idx="6191">
                  <c:v>1844.0</c:v>
                </c:pt>
                <c:pt idx="6192">
                  <c:v>1844.0</c:v>
                </c:pt>
                <c:pt idx="6193">
                  <c:v>1845.0</c:v>
                </c:pt>
                <c:pt idx="6194">
                  <c:v>1845.0</c:v>
                </c:pt>
                <c:pt idx="6195">
                  <c:v>1845.0</c:v>
                </c:pt>
                <c:pt idx="6196">
                  <c:v>1846.0</c:v>
                </c:pt>
                <c:pt idx="6197">
                  <c:v>1846.0</c:v>
                </c:pt>
                <c:pt idx="6198">
                  <c:v>1846.0</c:v>
                </c:pt>
                <c:pt idx="6199">
                  <c:v>1847.0</c:v>
                </c:pt>
                <c:pt idx="6200">
                  <c:v>1848.0</c:v>
                </c:pt>
                <c:pt idx="6201">
                  <c:v>1849.0</c:v>
                </c:pt>
                <c:pt idx="6202">
                  <c:v>1850.0</c:v>
                </c:pt>
                <c:pt idx="6203">
                  <c:v>1851.0</c:v>
                </c:pt>
                <c:pt idx="6204">
                  <c:v>1852.0</c:v>
                </c:pt>
                <c:pt idx="6205">
                  <c:v>1852.0</c:v>
                </c:pt>
                <c:pt idx="6206">
                  <c:v>1852.0</c:v>
                </c:pt>
                <c:pt idx="6207">
                  <c:v>1853.0</c:v>
                </c:pt>
                <c:pt idx="6208">
                  <c:v>1854.0</c:v>
                </c:pt>
                <c:pt idx="6209">
                  <c:v>1854.0</c:v>
                </c:pt>
                <c:pt idx="6210">
                  <c:v>1855.0</c:v>
                </c:pt>
                <c:pt idx="6211">
                  <c:v>1855.0</c:v>
                </c:pt>
                <c:pt idx="6212">
                  <c:v>1856.0</c:v>
                </c:pt>
                <c:pt idx="6213">
                  <c:v>1857.0</c:v>
                </c:pt>
                <c:pt idx="6214">
                  <c:v>1858.0</c:v>
                </c:pt>
                <c:pt idx="6215">
                  <c:v>1859.0</c:v>
                </c:pt>
                <c:pt idx="6216">
                  <c:v>1859.0</c:v>
                </c:pt>
                <c:pt idx="6217">
                  <c:v>1860.0</c:v>
                </c:pt>
                <c:pt idx="6218">
                  <c:v>1861.0</c:v>
                </c:pt>
                <c:pt idx="6219">
                  <c:v>1862.0</c:v>
                </c:pt>
                <c:pt idx="6220">
                  <c:v>1862.0</c:v>
                </c:pt>
                <c:pt idx="6221">
                  <c:v>1862.0</c:v>
                </c:pt>
                <c:pt idx="6222">
                  <c:v>1862.0</c:v>
                </c:pt>
                <c:pt idx="6223">
                  <c:v>1862.0</c:v>
                </c:pt>
                <c:pt idx="6224">
                  <c:v>1862.0</c:v>
                </c:pt>
                <c:pt idx="6225">
                  <c:v>1862.0</c:v>
                </c:pt>
                <c:pt idx="6226">
                  <c:v>1862.0</c:v>
                </c:pt>
                <c:pt idx="6227">
                  <c:v>1862.0</c:v>
                </c:pt>
                <c:pt idx="6228">
                  <c:v>1862.0</c:v>
                </c:pt>
                <c:pt idx="6229">
                  <c:v>1862.0</c:v>
                </c:pt>
                <c:pt idx="6230">
                  <c:v>1862.0</c:v>
                </c:pt>
                <c:pt idx="6231">
                  <c:v>1862.0</c:v>
                </c:pt>
                <c:pt idx="6232">
                  <c:v>1863.0</c:v>
                </c:pt>
                <c:pt idx="6233">
                  <c:v>1863.0</c:v>
                </c:pt>
                <c:pt idx="6234">
                  <c:v>1863.0</c:v>
                </c:pt>
                <c:pt idx="6235">
                  <c:v>1863.0</c:v>
                </c:pt>
                <c:pt idx="6236">
                  <c:v>1863.0</c:v>
                </c:pt>
                <c:pt idx="6237">
                  <c:v>1863.0</c:v>
                </c:pt>
                <c:pt idx="6238">
                  <c:v>1864.0</c:v>
                </c:pt>
                <c:pt idx="6239">
                  <c:v>1864.0</c:v>
                </c:pt>
                <c:pt idx="6240">
                  <c:v>1864.0</c:v>
                </c:pt>
                <c:pt idx="6241">
                  <c:v>1865.0</c:v>
                </c:pt>
                <c:pt idx="6242">
                  <c:v>1866.0</c:v>
                </c:pt>
                <c:pt idx="6243">
                  <c:v>1866.0</c:v>
                </c:pt>
                <c:pt idx="6244">
                  <c:v>1866.0</c:v>
                </c:pt>
                <c:pt idx="6245">
                  <c:v>1867.0</c:v>
                </c:pt>
                <c:pt idx="6246">
                  <c:v>1868.0</c:v>
                </c:pt>
                <c:pt idx="6247">
                  <c:v>1869.0</c:v>
                </c:pt>
                <c:pt idx="6248">
                  <c:v>1870.0</c:v>
                </c:pt>
                <c:pt idx="6249">
                  <c:v>1870.0</c:v>
                </c:pt>
                <c:pt idx="6250">
                  <c:v>1870.0</c:v>
                </c:pt>
                <c:pt idx="6251">
                  <c:v>1871.0</c:v>
                </c:pt>
                <c:pt idx="6252">
                  <c:v>1871.0</c:v>
                </c:pt>
                <c:pt idx="6253">
                  <c:v>1872.0</c:v>
                </c:pt>
                <c:pt idx="6254">
                  <c:v>1872.0</c:v>
                </c:pt>
                <c:pt idx="6255">
                  <c:v>1873.0</c:v>
                </c:pt>
                <c:pt idx="6256">
                  <c:v>1873.0</c:v>
                </c:pt>
                <c:pt idx="6257">
                  <c:v>1873.0</c:v>
                </c:pt>
                <c:pt idx="6258">
                  <c:v>1874.0</c:v>
                </c:pt>
                <c:pt idx="6259">
                  <c:v>1875.0</c:v>
                </c:pt>
                <c:pt idx="6260">
                  <c:v>1876.0</c:v>
                </c:pt>
                <c:pt idx="6261">
                  <c:v>1877.0</c:v>
                </c:pt>
                <c:pt idx="6262">
                  <c:v>1878.0</c:v>
                </c:pt>
                <c:pt idx="6263">
                  <c:v>1879.0</c:v>
                </c:pt>
                <c:pt idx="6264">
                  <c:v>1879.0</c:v>
                </c:pt>
                <c:pt idx="6265">
                  <c:v>1879.0</c:v>
                </c:pt>
                <c:pt idx="6266">
                  <c:v>1879.0</c:v>
                </c:pt>
                <c:pt idx="6267">
                  <c:v>1879.0</c:v>
                </c:pt>
                <c:pt idx="6268">
                  <c:v>1880.0</c:v>
                </c:pt>
                <c:pt idx="6269">
                  <c:v>1881.0</c:v>
                </c:pt>
                <c:pt idx="6270">
                  <c:v>1882.0</c:v>
                </c:pt>
                <c:pt idx="6271">
                  <c:v>1883.0</c:v>
                </c:pt>
                <c:pt idx="6272">
                  <c:v>1883.0</c:v>
                </c:pt>
                <c:pt idx="6273">
                  <c:v>1884.0</c:v>
                </c:pt>
                <c:pt idx="6274">
                  <c:v>1885.0</c:v>
                </c:pt>
                <c:pt idx="6275">
                  <c:v>1885.0</c:v>
                </c:pt>
                <c:pt idx="6276">
                  <c:v>1886.0</c:v>
                </c:pt>
                <c:pt idx="6277">
                  <c:v>1887.0</c:v>
                </c:pt>
                <c:pt idx="6278">
                  <c:v>1888.0</c:v>
                </c:pt>
                <c:pt idx="6279">
                  <c:v>1889.0</c:v>
                </c:pt>
                <c:pt idx="6280">
                  <c:v>1890.0</c:v>
                </c:pt>
                <c:pt idx="6281">
                  <c:v>1891.0</c:v>
                </c:pt>
                <c:pt idx="6282">
                  <c:v>1892.0</c:v>
                </c:pt>
                <c:pt idx="6283">
                  <c:v>1892.0</c:v>
                </c:pt>
                <c:pt idx="6284">
                  <c:v>1893.0</c:v>
                </c:pt>
                <c:pt idx="6285">
                  <c:v>1894.0</c:v>
                </c:pt>
                <c:pt idx="6286">
                  <c:v>1895.0</c:v>
                </c:pt>
                <c:pt idx="6287">
                  <c:v>1896.0</c:v>
                </c:pt>
                <c:pt idx="6288">
                  <c:v>1897.0</c:v>
                </c:pt>
                <c:pt idx="6289">
                  <c:v>1898.0</c:v>
                </c:pt>
                <c:pt idx="6290">
                  <c:v>1899.0</c:v>
                </c:pt>
                <c:pt idx="6291">
                  <c:v>1900.0</c:v>
                </c:pt>
                <c:pt idx="6292">
                  <c:v>1900.0</c:v>
                </c:pt>
                <c:pt idx="6293">
                  <c:v>1901.0</c:v>
                </c:pt>
                <c:pt idx="6294">
                  <c:v>1902.0</c:v>
                </c:pt>
                <c:pt idx="6295">
                  <c:v>1903.0</c:v>
                </c:pt>
                <c:pt idx="6296">
                  <c:v>1904.0</c:v>
                </c:pt>
                <c:pt idx="6297">
                  <c:v>1905.0</c:v>
                </c:pt>
                <c:pt idx="6298">
                  <c:v>1906.0</c:v>
                </c:pt>
                <c:pt idx="6299">
                  <c:v>1907.0</c:v>
                </c:pt>
                <c:pt idx="6300">
                  <c:v>1908.0</c:v>
                </c:pt>
                <c:pt idx="6301">
                  <c:v>1909.0</c:v>
                </c:pt>
                <c:pt idx="6302">
                  <c:v>1910.0</c:v>
                </c:pt>
                <c:pt idx="6303">
                  <c:v>1911.0</c:v>
                </c:pt>
                <c:pt idx="6304">
                  <c:v>1911.0</c:v>
                </c:pt>
                <c:pt idx="6305">
                  <c:v>1912.0</c:v>
                </c:pt>
                <c:pt idx="6306">
                  <c:v>1913.0</c:v>
                </c:pt>
                <c:pt idx="6307">
                  <c:v>1914.0</c:v>
                </c:pt>
                <c:pt idx="6308">
                  <c:v>1915.0</c:v>
                </c:pt>
                <c:pt idx="6309">
                  <c:v>1915.0</c:v>
                </c:pt>
                <c:pt idx="6310">
                  <c:v>1916.0</c:v>
                </c:pt>
                <c:pt idx="6311">
                  <c:v>1916.0</c:v>
                </c:pt>
                <c:pt idx="6312">
                  <c:v>1916.0</c:v>
                </c:pt>
                <c:pt idx="6313">
                  <c:v>1917.0</c:v>
                </c:pt>
                <c:pt idx="6314">
                  <c:v>1917.0</c:v>
                </c:pt>
                <c:pt idx="6315">
                  <c:v>1918.0</c:v>
                </c:pt>
                <c:pt idx="6316">
                  <c:v>1919.0</c:v>
                </c:pt>
                <c:pt idx="6317">
                  <c:v>1919.0</c:v>
                </c:pt>
                <c:pt idx="6318">
                  <c:v>1920.0</c:v>
                </c:pt>
                <c:pt idx="6319">
                  <c:v>1920.0</c:v>
                </c:pt>
                <c:pt idx="6320">
                  <c:v>1920.0</c:v>
                </c:pt>
                <c:pt idx="6321">
                  <c:v>1920.0</c:v>
                </c:pt>
                <c:pt idx="6322">
                  <c:v>1921.0</c:v>
                </c:pt>
                <c:pt idx="6323">
                  <c:v>1922.0</c:v>
                </c:pt>
                <c:pt idx="6324">
                  <c:v>1922.0</c:v>
                </c:pt>
                <c:pt idx="6325">
                  <c:v>1922.0</c:v>
                </c:pt>
                <c:pt idx="6326">
                  <c:v>1922.0</c:v>
                </c:pt>
                <c:pt idx="6327">
                  <c:v>1922.0</c:v>
                </c:pt>
                <c:pt idx="6328">
                  <c:v>1922.0</c:v>
                </c:pt>
                <c:pt idx="6329">
                  <c:v>1922.0</c:v>
                </c:pt>
                <c:pt idx="6330">
                  <c:v>1922.0</c:v>
                </c:pt>
                <c:pt idx="6331">
                  <c:v>1923.0</c:v>
                </c:pt>
                <c:pt idx="6332">
                  <c:v>1923.0</c:v>
                </c:pt>
                <c:pt idx="6333">
                  <c:v>1923.0</c:v>
                </c:pt>
                <c:pt idx="6334">
                  <c:v>1923.0</c:v>
                </c:pt>
                <c:pt idx="6335">
                  <c:v>1923.0</c:v>
                </c:pt>
                <c:pt idx="6336">
                  <c:v>1923.0</c:v>
                </c:pt>
                <c:pt idx="6337">
                  <c:v>1924.0</c:v>
                </c:pt>
                <c:pt idx="6338">
                  <c:v>1924.0</c:v>
                </c:pt>
                <c:pt idx="6339">
                  <c:v>1924.0</c:v>
                </c:pt>
                <c:pt idx="6340">
                  <c:v>1925.0</c:v>
                </c:pt>
                <c:pt idx="6341">
                  <c:v>1926.0</c:v>
                </c:pt>
                <c:pt idx="6342">
                  <c:v>1926.0</c:v>
                </c:pt>
                <c:pt idx="6343">
                  <c:v>1926.0</c:v>
                </c:pt>
                <c:pt idx="6344">
                  <c:v>1926.0</c:v>
                </c:pt>
                <c:pt idx="6345">
                  <c:v>1927.0</c:v>
                </c:pt>
                <c:pt idx="6346">
                  <c:v>1927.0</c:v>
                </c:pt>
                <c:pt idx="6347">
                  <c:v>1928.0</c:v>
                </c:pt>
                <c:pt idx="6348">
                  <c:v>1929.0</c:v>
                </c:pt>
                <c:pt idx="6349">
                  <c:v>1929.0</c:v>
                </c:pt>
                <c:pt idx="6350">
                  <c:v>1930.0</c:v>
                </c:pt>
                <c:pt idx="6351">
                  <c:v>1930.0</c:v>
                </c:pt>
                <c:pt idx="6352">
                  <c:v>1930.0</c:v>
                </c:pt>
                <c:pt idx="6353">
                  <c:v>1930.0</c:v>
                </c:pt>
                <c:pt idx="6354">
                  <c:v>1930.0</c:v>
                </c:pt>
                <c:pt idx="6355">
                  <c:v>1930.0</c:v>
                </c:pt>
                <c:pt idx="6356">
                  <c:v>1930.0</c:v>
                </c:pt>
                <c:pt idx="6357">
                  <c:v>1931.0</c:v>
                </c:pt>
                <c:pt idx="6358">
                  <c:v>1931.0</c:v>
                </c:pt>
                <c:pt idx="6359">
                  <c:v>1931.0</c:v>
                </c:pt>
                <c:pt idx="6360">
                  <c:v>1931.0</c:v>
                </c:pt>
                <c:pt idx="6361">
                  <c:v>1931.0</c:v>
                </c:pt>
                <c:pt idx="6362">
                  <c:v>1932.0</c:v>
                </c:pt>
                <c:pt idx="6363">
                  <c:v>1933.0</c:v>
                </c:pt>
                <c:pt idx="6364">
                  <c:v>1933.0</c:v>
                </c:pt>
                <c:pt idx="6365">
                  <c:v>1933.0</c:v>
                </c:pt>
                <c:pt idx="6366">
                  <c:v>1933.0</c:v>
                </c:pt>
                <c:pt idx="6367">
                  <c:v>1933.0</c:v>
                </c:pt>
                <c:pt idx="6368">
                  <c:v>1934.0</c:v>
                </c:pt>
                <c:pt idx="6369">
                  <c:v>1934.0</c:v>
                </c:pt>
                <c:pt idx="6370">
                  <c:v>1934.0</c:v>
                </c:pt>
                <c:pt idx="6371">
                  <c:v>1934.0</c:v>
                </c:pt>
                <c:pt idx="6372">
                  <c:v>1934.0</c:v>
                </c:pt>
                <c:pt idx="6373">
                  <c:v>1934.0</c:v>
                </c:pt>
                <c:pt idx="6374">
                  <c:v>1934.0</c:v>
                </c:pt>
                <c:pt idx="6375">
                  <c:v>1934.0</c:v>
                </c:pt>
                <c:pt idx="6376">
                  <c:v>1934.0</c:v>
                </c:pt>
                <c:pt idx="6377">
                  <c:v>1934.0</c:v>
                </c:pt>
                <c:pt idx="6378">
                  <c:v>1934.0</c:v>
                </c:pt>
                <c:pt idx="6379">
                  <c:v>1935.0</c:v>
                </c:pt>
                <c:pt idx="6380">
                  <c:v>1935.0</c:v>
                </c:pt>
                <c:pt idx="6381">
                  <c:v>1936.0</c:v>
                </c:pt>
                <c:pt idx="6382">
                  <c:v>1936.0</c:v>
                </c:pt>
                <c:pt idx="6383">
                  <c:v>1937.0</c:v>
                </c:pt>
                <c:pt idx="6384">
                  <c:v>1938.0</c:v>
                </c:pt>
                <c:pt idx="6385">
                  <c:v>1938.0</c:v>
                </c:pt>
                <c:pt idx="6386">
                  <c:v>1938.0</c:v>
                </c:pt>
                <c:pt idx="6387">
                  <c:v>1938.0</c:v>
                </c:pt>
                <c:pt idx="6388">
                  <c:v>1938.0</c:v>
                </c:pt>
                <c:pt idx="6389">
                  <c:v>1939.0</c:v>
                </c:pt>
                <c:pt idx="6390">
                  <c:v>1939.0</c:v>
                </c:pt>
                <c:pt idx="6391">
                  <c:v>1939.0</c:v>
                </c:pt>
                <c:pt idx="6392">
                  <c:v>1939.0</c:v>
                </c:pt>
                <c:pt idx="6393">
                  <c:v>1940.0</c:v>
                </c:pt>
                <c:pt idx="6394">
                  <c:v>1940.0</c:v>
                </c:pt>
                <c:pt idx="6395">
                  <c:v>1940.0</c:v>
                </c:pt>
                <c:pt idx="6396">
                  <c:v>1940.0</c:v>
                </c:pt>
                <c:pt idx="6397">
                  <c:v>1940.0</c:v>
                </c:pt>
                <c:pt idx="6398">
                  <c:v>1940.0</c:v>
                </c:pt>
                <c:pt idx="6399">
                  <c:v>1940.0</c:v>
                </c:pt>
                <c:pt idx="6400">
                  <c:v>1940.0</c:v>
                </c:pt>
                <c:pt idx="6401">
                  <c:v>1940.0</c:v>
                </c:pt>
                <c:pt idx="6402">
                  <c:v>1941.0</c:v>
                </c:pt>
                <c:pt idx="6403">
                  <c:v>1941.0</c:v>
                </c:pt>
                <c:pt idx="6404">
                  <c:v>1941.0</c:v>
                </c:pt>
                <c:pt idx="6405">
                  <c:v>1941.0</c:v>
                </c:pt>
                <c:pt idx="6406">
                  <c:v>1941.0</c:v>
                </c:pt>
                <c:pt idx="6407">
                  <c:v>1942.0</c:v>
                </c:pt>
                <c:pt idx="6408">
                  <c:v>1942.0</c:v>
                </c:pt>
                <c:pt idx="6409">
                  <c:v>1942.0</c:v>
                </c:pt>
                <c:pt idx="6410">
                  <c:v>1942.0</c:v>
                </c:pt>
                <c:pt idx="6411">
                  <c:v>1943.0</c:v>
                </c:pt>
                <c:pt idx="6412">
                  <c:v>1943.0</c:v>
                </c:pt>
                <c:pt idx="6413">
                  <c:v>1943.0</c:v>
                </c:pt>
                <c:pt idx="6414">
                  <c:v>1943.0</c:v>
                </c:pt>
                <c:pt idx="6415">
                  <c:v>1943.0</c:v>
                </c:pt>
                <c:pt idx="6416">
                  <c:v>1943.0</c:v>
                </c:pt>
                <c:pt idx="6417">
                  <c:v>1943.0</c:v>
                </c:pt>
                <c:pt idx="6418">
                  <c:v>1943.0</c:v>
                </c:pt>
                <c:pt idx="6419">
                  <c:v>1943.0</c:v>
                </c:pt>
                <c:pt idx="6420">
                  <c:v>1944.0</c:v>
                </c:pt>
                <c:pt idx="6421">
                  <c:v>1944.0</c:v>
                </c:pt>
                <c:pt idx="6422">
                  <c:v>1944.0</c:v>
                </c:pt>
                <c:pt idx="6423">
                  <c:v>1944.0</c:v>
                </c:pt>
                <c:pt idx="6424">
                  <c:v>1944.0</c:v>
                </c:pt>
                <c:pt idx="6425">
                  <c:v>1944.0</c:v>
                </c:pt>
                <c:pt idx="6426">
                  <c:v>1944.0</c:v>
                </c:pt>
                <c:pt idx="6427">
                  <c:v>1944.0</c:v>
                </c:pt>
                <c:pt idx="6428">
                  <c:v>1944.0</c:v>
                </c:pt>
                <c:pt idx="6429">
                  <c:v>1944.0</c:v>
                </c:pt>
                <c:pt idx="6430">
                  <c:v>1944.0</c:v>
                </c:pt>
                <c:pt idx="6431">
                  <c:v>1944.0</c:v>
                </c:pt>
                <c:pt idx="6432">
                  <c:v>1944.0</c:v>
                </c:pt>
                <c:pt idx="6433">
                  <c:v>1945.0</c:v>
                </c:pt>
                <c:pt idx="6434">
                  <c:v>1945.0</c:v>
                </c:pt>
                <c:pt idx="6435">
                  <c:v>1945.0</c:v>
                </c:pt>
                <c:pt idx="6436">
                  <c:v>1946.0</c:v>
                </c:pt>
                <c:pt idx="6437">
                  <c:v>1946.0</c:v>
                </c:pt>
                <c:pt idx="6438">
                  <c:v>1946.0</c:v>
                </c:pt>
                <c:pt idx="6439">
                  <c:v>1946.0</c:v>
                </c:pt>
                <c:pt idx="6440">
                  <c:v>1947.0</c:v>
                </c:pt>
                <c:pt idx="6441">
                  <c:v>1948.0</c:v>
                </c:pt>
                <c:pt idx="6442">
                  <c:v>1949.0</c:v>
                </c:pt>
                <c:pt idx="6443">
                  <c:v>1950.0</c:v>
                </c:pt>
                <c:pt idx="6444">
                  <c:v>1950.0</c:v>
                </c:pt>
                <c:pt idx="6445">
                  <c:v>1950.0</c:v>
                </c:pt>
                <c:pt idx="6446">
                  <c:v>1951.0</c:v>
                </c:pt>
                <c:pt idx="6447">
                  <c:v>1952.0</c:v>
                </c:pt>
                <c:pt idx="6448">
                  <c:v>1953.0</c:v>
                </c:pt>
                <c:pt idx="6449">
                  <c:v>1953.0</c:v>
                </c:pt>
                <c:pt idx="6450">
                  <c:v>1954.0</c:v>
                </c:pt>
                <c:pt idx="6451">
                  <c:v>1954.0</c:v>
                </c:pt>
                <c:pt idx="6452">
                  <c:v>1954.0</c:v>
                </c:pt>
                <c:pt idx="6453">
                  <c:v>1954.0</c:v>
                </c:pt>
                <c:pt idx="6454">
                  <c:v>1954.0</c:v>
                </c:pt>
                <c:pt idx="6455">
                  <c:v>1954.0</c:v>
                </c:pt>
                <c:pt idx="6456">
                  <c:v>1954.0</c:v>
                </c:pt>
                <c:pt idx="6457">
                  <c:v>1955.0</c:v>
                </c:pt>
                <c:pt idx="6458">
                  <c:v>1956.0</c:v>
                </c:pt>
                <c:pt idx="6459">
                  <c:v>1957.0</c:v>
                </c:pt>
                <c:pt idx="6460">
                  <c:v>1957.0</c:v>
                </c:pt>
                <c:pt idx="6461">
                  <c:v>1958.0</c:v>
                </c:pt>
                <c:pt idx="6462">
                  <c:v>1958.0</c:v>
                </c:pt>
                <c:pt idx="6463">
                  <c:v>1959.0</c:v>
                </c:pt>
                <c:pt idx="6464">
                  <c:v>1959.0</c:v>
                </c:pt>
                <c:pt idx="6465">
                  <c:v>1960.0</c:v>
                </c:pt>
                <c:pt idx="6466">
                  <c:v>1960.0</c:v>
                </c:pt>
                <c:pt idx="6467">
                  <c:v>1960.0</c:v>
                </c:pt>
                <c:pt idx="6468">
                  <c:v>1960.0</c:v>
                </c:pt>
                <c:pt idx="6469">
                  <c:v>1960.0</c:v>
                </c:pt>
                <c:pt idx="6470">
                  <c:v>1960.0</c:v>
                </c:pt>
                <c:pt idx="6471">
                  <c:v>1960.0</c:v>
                </c:pt>
                <c:pt idx="6472">
                  <c:v>1960.0</c:v>
                </c:pt>
                <c:pt idx="6473">
                  <c:v>1961.0</c:v>
                </c:pt>
                <c:pt idx="6474">
                  <c:v>1961.0</c:v>
                </c:pt>
                <c:pt idx="6475">
                  <c:v>1961.0</c:v>
                </c:pt>
                <c:pt idx="6476">
                  <c:v>1961.0</c:v>
                </c:pt>
                <c:pt idx="6477">
                  <c:v>1961.0</c:v>
                </c:pt>
                <c:pt idx="6478">
                  <c:v>1961.0</c:v>
                </c:pt>
                <c:pt idx="6479">
                  <c:v>1961.0</c:v>
                </c:pt>
                <c:pt idx="6480">
                  <c:v>1961.0</c:v>
                </c:pt>
                <c:pt idx="6481">
                  <c:v>1961.0</c:v>
                </c:pt>
                <c:pt idx="6482">
                  <c:v>1961.0</c:v>
                </c:pt>
                <c:pt idx="6483">
                  <c:v>1961.0</c:v>
                </c:pt>
                <c:pt idx="6484">
                  <c:v>1961.0</c:v>
                </c:pt>
                <c:pt idx="6485">
                  <c:v>1961.0</c:v>
                </c:pt>
                <c:pt idx="6486">
                  <c:v>1961.0</c:v>
                </c:pt>
                <c:pt idx="6487">
                  <c:v>1961.0</c:v>
                </c:pt>
                <c:pt idx="6488">
                  <c:v>1961.0</c:v>
                </c:pt>
                <c:pt idx="6489">
                  <c:v>1961.0</c:v>
                </c:pt>
                <c:pt idx="6490">
                  <c:v>1961.0</c:v>
                </c:pt>
                <c:pt idx="6491">
                  <c:v>1961.0</c:v>
                </c:pt>
                <c:pt idx="6492">
                  <c:v>1961.0</c:v>
                </c:pt>
                <c:pt idx="6493">
                  <c:v>1962.0</c:v>
                </c:pt>
                <c:pt idx="6494">
                  <c:v>1962.0</c:v>
                </c:pt>
                <c:pt idx="6495">
                  <c:v>1963.0</c:v>
                </c:pt>
                <c:pt idx="6496">
                  <c:v>1963.0</c:v>
                </c:pt>
                <c:pt idx="6497">
                  <c:v>1963.0</c:v>
                </c:pt>
                <c:pt idx="6498">
                  <c:v>1964.0</c:v>
                </c:pt>
                <c:pt idx="6499">
                  <c:v>1964.0</c:v>
                </c:pt>
                <c:pt idx="6500">
                  <c:v>1964.0</c:v>
                </c:pt>
                <c:pt idx="6501">
                  <c:v>1964.0</c:v>
                </c:pt>
                <c:pt idx="6502">
                  <c:v>1964.0</c:v>
                </c:pt>
                <c:pt idx="6503">
                  <c:v>1964.0</c:v>
                </c:pt>
                <c:pt idx="6504">
                  <c:v>1964.0</c:v>
                </c:pt>
                <c:pt idx="6505">
                  <c:v>1964.0</c:v>
                </c:pt>
                <c:pt idx="6506">
                  <c:v>1964.0</c:v>
                </c:pt>
                <c:pt idx="6507">
                  <c:v>1964.0</c:v>
                </c:pt>
                <c:pt idx="6508">
                  <c:v>1964.0</c:v>
                </c:pt>
                <c:pt idx="6509">
                  <c:v>1964.0</c:v>
                </c:pt>
                <c:pt idx="6510">
                  <c:v>1965.0</c:v>
                </c:pt>
                <c:pt idx="6511">
                  <c:v>1966.0</c:v>
                </c:pt>
                <c:pt idx="6512">
                  <c:v>1966.0</c:v>
                </c:pt>
                <c:pt idx="6513">
                  <c:v>1967.0</c:v>
                </c:pt>
                <c:pt idx="6514">
                  <c:v>1967.0</c:v>
                </c:pt>
                <c:pt idx="6515">
                  <c:v>1968.0</c:v>
                </c:pt>
                <c:pt idx="6516">
                  <c:v>1968.0</c:v>
                </c:pt>
                <c:pt idx="6517">
                  <c:v>1969.0</c:v>
                </c:pt>
                <c:pt idx="6518">
                  <c:v>1970.0</c:v>
                </c:pt>
                <c:pt idx="6519">
                  <c:v>1970.0</c:v>
                </c:pt>
                <c:pt idx="6520">
                  <c:v>1971.0</c:v>
                </c:pt>
                <c:pt idx="6521">
                  <c:v>1972.0</c:v>
                </c:pt>
                <c:pt idx="6522">
                  <c:v>1973.0</c:v>
                </c:pt>
                <c:pt idx="6523">
                  <c:v>1974.0</c:v>
                </c:pt>
                <c:pt idx="6524">
                  <c:v>1974.0</c:v>
                </c:pt>
                <c:pt idx="6525">
                  <c:v>1974.0</c:v>
                </c:pt>
                <c:pt idx="6526">
                  <c:v>1974.0</c:v>
                </c:pt>
                <c:pt idx="6527">
                  <c:v>1974.0</c:v>
                </c:pt>
                <c:pt idx="6528">
                  <c:v>1974.0</c:v>
                </c:pt>
                <c:pt idx="6529">
                  <c:v>1974.0</c:v>
                </c:pt>
                <c:pt idx="6530">
                  <c:v>1975.0</c:v>
                </c:pt>
                <c:pt idx="6531">
                  <c:v>1975.0</c:v>
                </c:pt>
                <c:pt idx="6532">
                  <c:v>1975.0</c:v>
                </c:pt>
                <c:pt idx="6533">
                  <c:v>1976.0</c:v>
                </c:pt>
                <c:pt idx="6534">
                  <c:v>1976.0</c:v>
                </c:pt>
                <c:pt idx="6535">
                  <c:v>1976.0</c:v>
                </c:pt>
                <c:pt idx="6536">
                  <c:v>1976.0</c:v>
                </c:pt>
                <c:pt idx="6537">
                  <c:v>1976.0</c:v>
                </c:pt>
                <c:pt idx="6538">
                  <c:v>1977.0</c:v>
                </c:pt>
                <c:pt idx="6539">
                  <c:v>1977.0</c:v>
                </c:pt>
                <c:pt idx="6540">
                  <c:v>1977.0</c:v>
                </c:pt>
                <c:pt idx="6541">
                  <c:v>1978.0</c:v>
                </c:pt>
                <c:pt idx="6542">
                  <c:v>1978.0</c:v>
                </c:pt>
                <c:pt idx="6543">
                  <c:v>1978.0</c:v>
                </c:pt>
                <c:pt idx="6544">
                  <c:v>1978.0</c:v>
                </c:pt>
                <c:pt idx="6545">
                  <c:v>1978.0</c:v>
                </c:pt>
                <c:pt idx="6546">
                  <c:v>1979.0</c:v>
                </c:pt>
                <c:pt idx="6547">
                  <c:v>1979.0</c:v>
                </c:pt>
                <c:pt idx="6548">
                  <c:v>1979.0</c:v>
                </c:pt>
                <c:pt idx="6549">
                  <c:v>1980.0</c:v>
                </c:pt>
                <c:pt idx="6550">
                  <c:v>1980.0</c:v>
                </c:pt>
                <c:pt idx="6551">
                  <c:v>1980.0</c:v>
                </c:pt>
                <c:pt idx="6552">
                  <c:v>1980.0</c:v>
                </c:pt>
                <c:pt idx="6553">
                  <c:v>1980.0</c:v>
                </c:pt>
                <c:pt idx="6554">
                  <c:v>1980.0</c:v>
                </c:pt>
                <c:pt idx="6555">
                  <c:v>1980.0</c:v>
                </c:pt>
                <c:pt idx="6556">
                  <c:v>1980.0</c:v>
                </c:pt>
                <c:pt idx="6557">
                  <c:v>1980.0</c:v>
                </c:pt>
                <c:pt idx="6558">
                  <c:v>1980.0</c:v>
                </c:pt>
                <c:pt idx="6559">
                  <c:v>1980.0</c:v>
                </c:pt>
                <c:pt idx="6560">
                  <c:v>1980.0</c:v>
                </c:pt>
                <c:pt idx="6561">
                  <c:v>1980.0</c:v>
                </c:pt>
                <c:pt idx="6562">
                  <c:v>1980.0</c:v>
                </c:pt>
                <c:pt idx="6563">
                  <c:v>1980.0</c:v>
                </c:pt>
                <c:pt idx="6564">
                  <c:v>1980.0</c:v>
                </c:pt>
                <c:pt idx="6565">
                  <c:v>1981.0</c:v>
                </c:pt>
                <c:pt idx="6566">
                  <c:v>1981.0</c:v>
                </c:pt>
                <c:pt idx="6567">
                  <c:v>1981.0</c:v>
                </c:pt>
                <c:pt idx="6568">
                  <c:v>1981.0</c:v>
                </c:pt>
                <c:pt idx="6569">
                  <c:v>1981.0</c:v>
                </c:pt>
                <c:pt idx="6570">
                  <c:v>1981.0</c:v>
                </c:pt>
                <c:pt idx="6571">
                  <c:v>1981.0</c:v>
                </c:pt>
                <c:pt idx="6572">
                  <c:v>1981.0</c:v>
                </c:pt>
                <c:pt idx="6573">
                  <c:v>1981.0</c:v>
                </c:pt>
                <c:pt idx="6574">
                  <c:v>1981.0</c:v>
                </c:pt>
                <c:pt idx="6575">
                  <c:v>1981.0</c:v>
                </c:pt>
                <c:pt idx="6576">
                  <c:v>1981.0</c:v>
                </c:pt>
                <c:pt idx="6577">
                  <c:v>1981.0</c:v>
                </c:pt>
                <c:pt idx="6578">
                  <c:v>1981.0</c:v>
                </c:pt>
                <c:pt idx="6579">
                  <c:v>1981.0</c:v>
                </c:pt>
                <c:pt idx="6580">
                  <c:v>1981.0</c:v>
                </c:pt>
                <c:pt idx="6581">
                  <c:v>1981.0</c:v>
                </c:pt>
                <c:pt idx="6582">
                  <c:v>1981.0</c:v>
                </c:pt>
                <c:pt idx="6583">
                  <c:v>1981.0</c:v>
                </c:pt>
                <c:pt idx="6584">
                  <c:v>1981.0</c:v>
                </c:pt>
                <c:pt idx="6585">
                  <c:v>1981.0</c:v>
                </c:pt>
                <c:pt idx="6586">
                  <c:v>1982.0</c:v>
                </c:pt>
                <c:pt idx="6587">
                  <c:v>1982.0</c:v>
                </c:pt>
                <c:pt idx="6588">
                  <c:v>1982.0</c:v>
                </c:pt>
                <c:pt idx="6589">
                  <c:v>1982.0</c:v>
                </c:pt>
                <c:pt idx="6590">
                  <c:v>1982.0</c:v>
                </c:pt>
                <c:pt idx="6591">
                  <c:v>1982.0</c:v>
                </c:pt>
                <c:pt idx="6592">
                  <c:v>1982.0</c:v>
                </c:pt>
                <c:pt idx="6593">
                  <c:v>1982.0</c:v>
                </c:pt>
                <c:pt idx="6594">
                  <c:v>1983.0</c:v>
                </c:pt>
                <c:pt idx="6595">
                  <c:v>1983.0</c:v>
                </c:pt>
                <c:pt idx="6596">
                  <c:v>1983.0</c:v>
                </c:pt>
                <c:pt idx="6597">
                  <c:v>1984.0</c:v>
                </c:pt>
                <c:pt idx="6598">
                  <c:v>1985.0</c:v>
                </c:pt>
                <c:pt idx="6599">
                  <c:v>1986.0</c:v>
                </c:pt>
                <c:pt idx="6600">
                  <c:v>1986.0</c:v>
                </c:pt>
                <c:pt idx="6601">
                  <c:v>1986.0</c:v>
                </c:pt>
                <c:pt idx="6602">
                  <c:v>1986.0</c:v>
                </c:pt>
                <c:pt idx="6603">
                  <c:v>1986.0</c:v>
                </c:pt>
                <c:pt idx="6604">
                  <c:v>1986.0</c:v>
                </c:pt>
                <c:pt idx="6605">
                  <c:v>1986.0</c:v>
                </c:pt>
                <c:pt idx="6606">
                  <c:v>1986.0</c:v>
                </c:pt>
                <c:pt idx="6607">
                  <c:v>1986.0</c:v>
                </c:pt>
                <c:pt idx="6608">
                  <c:v>1986.0</c:v>
                </c:pt>
                <c:pt idx="6609">
                  <c:v>1986.0</c:v>
                </c:pt>
                <c:pt idx="6610">
                  <c:v>1986.0</c:v>
                </c:pt>
                <c:pt idx="6611">
                  <c:v>1986.0</c:v>
                </c:pt>
                <c:pt idx="6612">
                  <c:v>1986.0</c:v>
                </c:pt>
                <c:pt idx="6613">
                  <c:v>1986.0</c:v>
                </c:pt>
                <c:pt idx="6614">
                  <c:v>1986.0</c:v>
                </c:pt>
                <c:pt idx="6615">
                  <c:v>1986.0</c:v>
                </c:pt>
                <c:pt idx="6616">
                  <c:v>1986.0</c:v>
                </c:pt>
                <c:pt idx="6617">
                  <c:v>1986.0</c:v>
                </c:pt>
                <c:pt idx="6618">
                  <c:v>1986.0</c:v>
                </c:pt>
                <c:pt idx="6619">
                  <c:v>1986.0</c:v>
                </c:pt>
                <c:pt idx="6620">
                  <c:v>1986.0</c:v>
                </c:pt>
                <c:pt idx="6621">
                  <c:v>1986.0</c:v>
                </c:pt>
                <c:pt idx="6622">
                  <c:v>1986.0</c:v>
                </c:pt>
                <c:pt idx="6623">
                  <c:v>1986.0</c:v>
                </c:pt>
                <c:pt idx="6624">
                  <c:v>1986.0</c:v>
                </c:pt>
                <c:pt idx="6625">
                  <c:v>1986.0</c:v>
                </c:pt>
                <c:pt idx="6626">
                  <c:v>1986.0</c:v>
                </c:pt>
                <c:pt idx="6627">
                  <c:v>1986.0</c:v>
                </c:pt>
                <c:pt idx="6628">
                  <c:v>1986.0</c:v>
                </c:pt>
                <c:pt idx="6629">
                  <c:v>1987.0</c:v>
                </c:pt>
                <c:pt idx="6630">
                  <c:v>1988.0</c:v>
                </c:pt>
                <c:pt idx="6631">
                  <c:v>1989.0</c:v>
                </c:pt>
                <c:pt idx="6632">
                  <c:v>1990.0</c:v>
                </c:pt>
                <c:pt idx="6633">
                  <c:v>1991.0</c:v>
                </c:pt>
                <c:pt idx="6634">
                  <c:v>1992.0</c:v>
                </c:pt>
                <c:pt idx="6635">
                  <c:v>1993.0</c:v>
                </c:pt>
                <c:pt idx="6636">
                  <c:v>1994.0</c:v>
                </c:pt>
                <c:pt idx="6637">
                  <c:v>1995.0</c:v>
                </c:pt>
                <c:pt idx="6638">
                  <c:v>1996.0</c:v>
                </c:pt>
                <c:pt idx="6639">
                  <c:v>1997.0</c:v>
                </c:pt>
                <c:pt idx="6640">
                  <c:v>1998.0</c:v>
                </c:pt>
                <c:pt idx="6641">
                  <c:v>1999.0</c:v>
                </c:pt>
                <c:pt idx="6642">
                  <c:v>1999.0</c:v>
                </c:pt>
                <c:pt idx="6643">
                  <c:v>1999.0</c:v>
                </c:pt>
                <c:pt idx="6644">
                  <c:v>1999.0</c:v>
                </c:pt>
                <c:pt idx="6645">
                  <c:v>1999.0</c:v>
                </c:pt>
                <c:pt idx="6646">
                  <c:v>1999.0</c:v>
                </c:pt>
                <c:pt idx="6647">
                  <c:v>1999.0</c:v>
                </c:pt>
                <c:pt idx="6648">
                  <c:v>1999.0</c:v>
                </c:pt>
                <c:pt idx="6649">
                  <c:v>1999.0</c:v>
                </c:pt>
                <c:pt idx="6650">
                  <c:v>1999.0</c:v>
                </c:pt>
                <c:pt idx="6651">
                  <c:v>1999.0</c:v>
                </c:pt>
                <c:pt idx="6652">
                  <c:v>1999.0</c:v>
                </c:pt>
                <c:pt idx="6653">
                  <c:v>1999.0</c:v>
                </c:pt>
                <c:pt idx="6654">
                  <c:v>1999.0</c:v>
                </c:pt>
                <c:pt idx="6655">
                  <c:v>1999.0</c:v>
                </c:pt>
                <c:pt idx="6656">
                  <c:v>1999.0</c:v>
                </c:pt>
                <c:pt idx="6657">
                  <c:v>1999.0</c:v>
                </c:pt>
                <c:pt idx="6658">
                  <c:v>1999.0</c:v>
                </c:pt>
                <c:pt idx="6659">
                  <c:v>2000.0</c:v>
                </c:pt>
                <c:pt idx="6660">
                  <c:v>2000.0</c:v>
                </c:pt>
                <c:pt idx="6661">
                  <c:v>2000.0</c:v>
                </c:pt>
                <c:pt idx="6662">
                  <c:v>2000.0</c:v>
                </c:pt>
                <c:pt idx="6663">
                  <c:v>2000.0</c:v>
                </c:pt>
                <c:pt idx="6664">
                  <c:v>2000.0</c:v>
                </c:pt>
                <c:pt idx="6665">
                  <c:v>2000.0</c:v>
                </c:pt>
                <c:pt idx="6666">
                  <c:v>2001.0</c:v>
                </c:pt>
                <c:pt idx="6667">
                  <c:v>2002.0</c:v>
                </c:pt>
                <c:pt idx="6668">
                  <c:v>2003.0</c:v>
                </c:pt>
                <c:pt idx="6669">
                  <c:v>2003.0</c:v>
                </c:pt>
                <c:pt idx="6670">
                  <c:v>2003.0</c:v>
                </c:pt>
                <c:pt idx="6671">
                  <c:v>2003.0</c:v>
                </c:pt>
                <c:pt idx="6672">
                  <c:v>2004.0</c:v>
                </c:pt>
                <c:pt idx="6673">
                  <c:v>2004.0</c:v>
                </c:pt>
                <c:pt idx="6674">
                  <c:v>2005.0</c:v>
                </c:pt>
                <c:pt idx="6675">
                  <c:v>2005.0</c:v>
                </c:pt>
                <c:pt idx="6676">
                  <c:v>2005.0</c:v>
                </c:pt>
                <c:pt idx="6677">
                  <c:v>2005.0</c:v>
                </c:pt>
                <c:pt idx="6678">
                  <c:v>2005.0</c:v>
                </c:pt>
                <c:pt idx="6679">
                  <c:v>2005.0</c:v>
                </c:pt>
                <c:pt idx="6680">
                  <c:v>2005.0</c:v>
                </c:pt>
                <c:pt idx="6681">
                  <c:v>2005.0</c:v>
                </c:pt>
                <c:pt idx="6682">
                  <c:v>2005.0</c:v>
                </c:pt>
                <c:pt idx="6683">
                  <c:v>2005.0</c:v>
                </c:pt>
                <c:pt idx="6684">
                  <c:v>2006.0</c:v>
                </c:pt>
                <c:pt idx="6685">
                  <c:v>2006.0</c:v>
                </c:pt>
                <c:pt idx="6686">
                  <c:v>2006.0</c:v>
                </c:pt>
                <c:pt idx="6687">
                  <c:v>2006.0</c:v>
                </c:pt>
                <c:pt idx="6688">
                  <c:v>2006.0</c:v>
                </c:pt>
                <c:pt idx="6689">
                  <c:v>2006.0</c:v>
                </c:pt>
                <c:pt idx="6690">
                  <c:v>2006.0</c:v>
                </c:pt>
                <c:pt idx="6691">
                  <c:v>2006.0</c:v>
                </c:pt>
                <c:pt idx="6692">
                  <c:v>2006.0</c:v>
                </c:pt>
                <c:pt idx="6693">
                  <c:v>2006.0</c:v>
                </c:pt>
                <c:pt idx="6694">
                  <c:v>2006.0</c:v>
                </c:pt>
                <c:pt idx="6695">
                  <c:v>2006.0</c:v>
                </c:pt>
                <c:pt idx="6696">
                  <c:v>2006.0</c:v>
                </c:pt>
                <c:pt idx="6697">
                  <c:v>2006.0</c:v>
                </c:pt>
                <c:pt idx="6698">
                  <c:v>2006.0</c:v>
                </c:pt>
                <c:pt idx="6699">
                  <c:v>2006.0</c:v>
                </c:pt>
                <c:pt idx="6700">
                  <c:v>2006.0</c:v>
                </c:pt>
                <c:pt idx="6701">
                  <c:v>2006.0</c:v>
                </c:pt>
                <c:pt idx="6702">
                  <c:v>2006.0</c:v>
                </c:pt>
                <c:pt idx="6703">
                  <c:v>2006.0</c:v>
                </c:pt>
                <c:pt idx="6704">
                  <c:v>2007.0</c:v>
                </c:pt>
                <c:pt idx="6705">
                  <c:v>2007.0</c:v>
                </c:pt>
                <c:pt idx="6706">
                  <c:v>2007.0</c:v>
                </c:pt>
                <c:pt idx="6707">
                  <c:v>2007.0</c:v>
                </c:pt>
                <c:pt idx="6708">
                  <c:v>2008.0</c:v>
                </c:pt>
                <c:pt idx="6709">
                  <c:v>2008.0</c:v>
                </c:pt>
                <c:pt idx="6710">
                  <c:v>2008.0</c:v>
                </c:pt>
                <c:pt idx="6711">
                  <c:v>2008.0</c:v>
                </c:pt>
                <c:pt idx="6712">
                  <c:v>2009.0</c:v>
                </c:pt>
                <c:pt idx="6713">
                  <c:v>2010.0</c:v>
                </c:pt>
                <c:pt idx="6714">
                  <c:v>2011.0</c:v>
                </c:pt>
                <c:pt idx="6715">
                  <c:v>2011.0</c:v>
                </c:pt>
                <c:pt idx="6716">
                  <c:v>2012.0</c:v>
                </c:pt>
                <c:pt idx="6717">
                  <c:v>2013.0</c:v>
                </c:pt>
                <c:pt idx="6718">
                  <c:v>2014.0</c:v>
                </c:pt>
                <c:pt idx="6719">
                  <c:v>2015.0</c:v>
                </c:pt>
                <c:pt idx="6720">
                  <c:v>2016.0</c:v>
                </c:pt>
                <c:pt idx="6721">
                  <c:v>2017.0</c:v>
                </c:pt>
                <c:pt idx="6722">
                  <c:v>2017.0</c:v>
                </c:pt>
                <c:pt idx="6723">
                  <c:v>2017.0</c:v>
                </c:pt>
                <c:pt idx="6724">
                  <c:v>2017.0</c:v>
                </c:pt>
                <c:pt idx="6725">
                  <c:v>2017.0</c:v>
                </c:pt>
                <c:pt idx="6726">
                  <c:v>2017.0</c:v>
                </c:pt>
                <c:pt idx="6727">
                  <c:v>2017.0</c:v>
                </c:pt>
                <c:pt idx="6728">
                  <c:v>2017.0</c:v>
                </c:pt>
                <c:pt idx="6729">
                  <c:v>2018.0</c:v>
                </c:pt>
                <c:pt idx="6730">
                  <c:v>2019.0</c:v>
                </c:pt>
                <c:pt idx="6731">
                  <c:v>2020.0</c:v>
                </c:pt>
                <c:pt idx="6732">
                  <c:v>2021.0</c:v>
                </c:pt>
                <c:pt idx="6733">
                  <c:v>2022.0</c:v>
                </c:pt>
                <c:pt idx="6734">
                  <c:v>2022.0</c:v>
                </c:pt>
                <c:pt idx="6735">
                  <c:v>2022.0</c:v>
                </c:pt>
                <c:pt idx="6736">
                  <c:v>2022.0</c:v>
                </c:pt>
                <c:pt idx="6737">
                  <c:v>2023.0</c:v>
                </c:pt>
                <c:pt idx="6738">
                  <c:v>2024.0</c:v>
                </c:pt>
                <c:pt idx="6739">
                  <c:v>2025.0</c:v>
                </c:pt>
                <c:pt idx="6740">
                  <c:v>2026.0</c:v>
                </c:pt>
                <c:pt idx="6741">
                  <c:v>2027.0</c:v>
                </c:pt>
                <c:pt idx="6742">
                  <c:v>2028.0</c:v>
                </c:pt>
                <c:pt idx="6743">
                  <c:v>2029.0</c:v>
                </c:pt>
                <c:pt idx="6744">
                  <c:v>2030.0</c:v>
                </c:pt>
                <c:pt idx="6745">
                  <c:v>2030.0</c:v>
                </c:pt>
                <c:pt idx="6746">
                  <c:v>2031.0</c:v>
                </c:pt>
                <c:pt idx="6747">
                  <c:v>2032.0</c:v>
                </c:pt>
                <c:pt idx="6748">
                  <c:v>2033.0</c:v>
                </c:pt>
                <c:pt idx="6749">
                  <c:v>2034.0</c:v>
                </c:pt>
                <c:pt idx="6750">
                  <c:v>2035.0</c:v>
                </c:pt>
                <c:pt idx="6751">
                  <c:v>2036.0</c:v>
                </c:pt>
                <c:pt idx="6752">
                  <c:v>2037.0</c:v>
                </c:pt>
                <c:pt idx="6753">
                  <c:v>2037.0</c:v>
                </c:pt>
                <c:pt idx="6754">
                  <c:v>2038.0</c:v>
                </c:pt>
                <c:pt idx="6755">
                  <c:v>2039.0</c:v>
                </c:pt>
                <c:pt idx="6756">
                  <c:v>2040.0</c:v>
                </c:pt>
                <c:pt idx="6757">
                  <c:v>2040.0</c:v>
                </c:pt>
                <c:pt idx="6758">
                  <c:v>2040.0</c:v>
                </c:pt>
                <c:pt idx="6759">
                  <c:v>2040.0</c:v>
                </c:pt>
                <c:pt idx="6760">
                  <c:v>2040.0</c:v>
                </c:pt>
                <c:pt idx="6761">
                  <c:v>2040.0</c:v>
                </c:pt>
                <c:pt idx="6762">
                  <c:v>2041.0</c:v>
                </c:pt>
                <c:pt idx="6763">
                  <c:v>2042.0</c:v>
                </c:pt>
                <c:pt idx="6764">
                  <c:v>2043.0</c:v>
                </c:pt>
                <c:pt idx="6765">
                  <c:v>2044.0</c:v>
                </c:pt>
                <c:pt idx="6766">
                  <c:v>2044.0</c:v>
                </c:pt>
                <c:pt idx="6767">
                  <c:v>2044.0</c:v>
                </c:pt>
                <c:pt idx="6768">
                  <c:v>2045.0</c:v>
                </c:pt>
                <c:pt idx="6769">
                  <c:v>2046.0</c:v>
                </c:pt>
                <c:pt idx="6770">
                  <c:v>2046.0</c:v>
                </c:pt>
                <c:pt idx="6771">
                  <c:v>2046.0</c:v>
                </c:pt>
                <c:pt idx="6772">
                  <c:v>2046.0</c:v>
                </c:pt>
                <c:pt idx="6773">
                  <c:v>2046.0</c:v>
                </c:pt>
                <c:pt idx="6774">
                  <c:v>2047.0</c:v>
                </c:pt>
                <c:pt idx="6775">
                  <c:v>2047.0</c:v>
                </c:pt>
                <c:pt idx="6776">
                  <c:v>2047.0</c:v>
                </c:pt>
                <c:pt idx="6777">
                  <c:v>2048.0</c:v>
                </c:pt>
                <c:pt idx="6778">
                  <c:v>2048.0</c:v>
                </c:pt>
                <c:pt idx="6779">
                  <c:v>2048.0</c:v>
                </c:pt>
                <c:pt idx="6780">
                  <c:v>2048.0</c:v>
                </c:pt>
                <c:pt idx="6781">
                  <c:v>2048.0</c:v>
                </c:pt>
                <c:pt idx="6782">
                  <c:v>2049.0</c:v>
                </c:pt>
                <c:pt idx="6783">
                  <c:v>2049.0</c:v>
                </c:pt>
                <c:pt idx="6784">
                  <c:v>2049.0</c:v>
                </c:pt>
                <c:pt idx="6785">
                  <c:v>2050.0</c:v>
                </c:pt>
                <c:pt idx="6786">
                  <c:v>2051.0</c:v>
                </c:pt>
                <c:pt idx="6787">
                  <c:v>2051.0</c:v>
                </c:pt>
                <c:pt idx="6788">
                  <c:v>2051.0</c:v>
                </c:pt>
                <c:pt idx="6789">
                  <c:v>2051.0</c:v>
                </c:pt>
                <c:pt idx="6790">
                  <c:v>2051.0</c:v>
                </c:pt>
                <c:pt idx="6791">
                  <c:v>2051.0</c:v>
                </c:pt>
                <c:pt idx="6792">
                  <c:v>2051.0</c:v>
                </c:pt>
                <c:pt idx="6793">
                  <c:v>2051.0</c:v>
                </c:pt>
                <c:pt idx="6794">
                  <c:v>2051.0</c:v>
                </c:pt>
                <c:pt idx="6795">
                  <c:v>2051.0</c:v>
                </c:pt>
                <c:pt idx="6796">
                  <c:v>2051.0</c:v>
                </c:pt>
                <c:pt idx="6797">
                  <c:v>2051.0</c:v>
                </c:pt>
                <c:pt idx="6798">
                  <c:v>2051.0</c:v>
                </c:pt>
                <c:pt idx="6799">
                  <c:v>2051.0</c:v>
                </c:pt>
                <c:pt idx="6800">
                  <c:v>2051.0</c:v>
                </c:pt>
                <c:pt idx="6801">
                  <c:v>2051.0</c:v>
                </c:pt>
                <c:pt idx="6802">
                  <c:v>2051.0</c:v>
                </c:pt>
                <c:pt idx="6803">
                  <c:v>2052.0</c:v>
                </c:pt>
                <c:pt idx="6804">
                  <c:v>2053.0</c:v>
                </c:pt>
                <c:pt idx="6805">
                  <c:v>2053.0</c:v>
                </c:pt>
                <c:pt idx="6806">
                  <c:v>2054.0</c:v>
                </c:pt>
                <c:pt idx="6807">
                  <c:v>2055.0</c:v>
                </c:pt>
                <c:pt idx="6808">
                  <c:v>2055.0</c:v>
                </c:pt>
                <c:pt idx="6809">
                  <c:v>2055.0</c:v>
                </c:pt>
                <c:pt idx="6810">
                  <c:v>2056.0</c:v>
                </c:pt>
                <c:pt idx="6811">
                  <c:v>2057.0</c:v>
                </c:pt>
                <c:pt idx="6812">
                  <c:v>2058.0</c:v>
                </c:pt>
                <c:pt idx="6813">
                  <c:v>2059.0</c:v>
                </c:pt>
                <c:pt idx="6814">
                  <c:v>2060.0</c:v>
                </c:pt>
                <c:pt idx="6815">
                  <c:v>2061.0</c:v>
                </c:pt>
                <c:pt idx="6816">
                  <c:v>2061.0</c:v>
                </c:pt>
                <c:pt idx="6817">
                  <c:v>2062.0</c:v>
                </c:pt>
                <c:pt idx="6818">
                  <c:v>2063.0</c:v>
                </c:pt>
                <c:pt idx="6819">
                  <c:v>2063.0</c:v>
                </c:pt>
                <c:pt idx="6820">
                  <c:v>2063.0</c:v>
                </c:pt>
                <c:pt idx="6821">
                  <c:v>2064.0</c:v>
                </c:pt>
                <c:pt idx="6822">
                  <c:v>2064.0</c:v>
                </c:pt>
                <c:pt idx="6823">
                  <c:v>2064.0</c:v>
                </c:pt>
                <c:pt idx="6824">
                  <c:v>2064.0</c:v>
                </c:pt>
                <c:pt idx="6825">
                  <c:v>2064.0</c:v>
                </c:pt>
                <c:pt idx="6826">
                  <c:v>2064.0</c:v>
                </c:pt>
                <c:pt idx="6827">
                  <c:v>2064.0</c:v>
                </c:pt>
                <c:pt idx="6828">
                  <c:v>2064.0</c:v>
                </c:pt>
                <c:pt idx="6829">
                  <c:v>2064.0</c:v>
                </c:pt>
                <c:pt idx="6830">
                  <c:v>2064.0</c:v>
                </c:pt>
                <c:pt idx="6831">
                  <c:v>2064.0</c:v>
                </c:pt>
                <c:pt idx="6832">
                  <c:v>2064.0</c:v>
                </c:pt>
                <c:pt idx="6833">
                  <c:v>2064.0</c:v>
                </c:pt>
                <c:pt idx="6834">
                  <c:v>2064.0</c:v>
                </c:pt>
                <c:pt idx="6835">
                  <c:v>2064.0</c:v>
                </c:pt>
                <c:pt idx="6836">
                  <c:v>2064.0</c:v>
                </c:pt>
                <c:pt idx="6837">
                  <c:v>2065.0</c:v>
                </c:pt>
                <c:pt idx="6838">
                  <c:v>2066.0</c:v>
                </c:pt>
                <c:pt idx="6839">
                  <c:v>2066.0</c:v>
                </c:pt>
                <c:pt idx="6840">
                  <c:v>2066.0</c:v>
                </c:pt>
                <c:pt idx="6841">
                  <c:v>2066.0</c:v>
                </c:pt>
                <c:pt idx="6842">
                  <c:v>2066.0</c:v>
                </c:pt>
                <c:pt idx="6843">
                  <c:v>2066.0</c:v>
                </c:pt>
                <c:pt idx="6844">
                  <c:v>2066.0</c:v>
                </c:pt>
                <c:pt idx="6845">
                  <c:v>2066.0</c:v>
                </c:pt>
                <c:pt idx="6846">
                  <c:v>2066.0</c:v>
                </c:pt>
                <c:pt idx="6847">
                  <c:v>2066.0</c:v>
                </c:pt>
                <c:pt idx="6848">
                  <c:v>2066.0</c:v>
                </c:pt>
                <c:pt idx="6849">
                  <c:v>2066.0</c:v>
                </c:pt>
                <c:pt idx="6850">
                  <c:v>2067.0</c:v>
                </c:pt>
                <c:pt idx="6851">
                  <c:v>2068.0</c:v>
                </c:pt>
                <c:pt idx="6852">
                  <c:v>2069.0</c:v>
                </c:pt>
                <c:pt idx="6853">
                  <c:v>2070.0</c:v>
                </c:pt>
                <c:pt idx="6854">
                  <c:v>2071.0</c:v>
                </c:pt>
                <c:pt idx="6855">
                  <c:v>2071.0</c:v>
                </c:pt>
                <c:pt idx="6856">
                  <c:v>2072.0</c:v>
                </c:pt>
                <c:pt idx="6857">
                  <c:v>2072.0</c:v>
                </c:pt>
                <c:pt idx="6858">
                  <c:v>2072.0</c:v>
                </c:pt>
                <c:pt idx="6859">
                  <c:v>2072.0</c:v>
                </c:pt>
                <c:pt idx="6860">
                  <c:v>2072.0</c:v>
                </c:pt>
                <c:pt idx="6861">
                  <c:v>2073.0</c:v>
                </c:pt>
                <c:pt idx="6862">
                  <c:v>2073.0</c:v>
                </c:pt>
                <c:pt idx="6863">
                  <c:v>2074.0</c:v>
                </c:pt>
                <c:pt idx="6864">
                  <c:v>2075.0</c:v>
                </c:pt>
                <c:pt idx="6865">
                  <c:v>2075.0</c:v>
                </c:pt>
                <c:pt idx="6866">
                  <c:v>2075.0</c:v>
                </c:pt>
                <c:pt idx="6867">
                  <c:v>2075.0</c:v>
                </c:pt>
                <c:pt idx="6868">
                  <c:v>2075.0</c:v>
                </c:pt>
                <c:pt idx="6869">
                  <c:v>2075.0</c:v>
                </c:pt>
                <c:pt idx="6870">
                  <c:v>2075.0</c:v>
                </c:pt>
                <c:pt idx="6871">
                  <c:v>2075.0</c:v>
                </c:pt>
                <c:pt idx="6872">
                  <c:v>2075.0</c:v>
                </c:pt>
                <c:pt idx="6873">
                  <c:v>2075.0</c:v>
                </c:pt>
                <c:pt idx="6874">
                  <c:v>2075.0</c:v>
                </c:pt>
                <c:pt idx="6875">
                  <c:v>2075.0</c:v>
                </c:pt>
                <c:pt idx="6876">
                  <c:v>2075.0</c:v>
                </c:pt>
                <c:pt idx="6877">
                  <c:v>2075.0</c:v>
                </c:pt>
                <c:pt idx="6878">
                  <c:v>2075.0</c:v>
                </c:pt>
                <c:pt idx="6879">
                  <c:v>2075.0</c:v>
                </c:pt>
                <c:pt idx="6880">
                  <c:v>2076.0</c:v>
                </c:pt>
                <c:pt idx="6881">
                  <c:v>2076.0</c:v>
                </c:pt>
                <c:pt idx="6882">
                  <c:v>2076.0</c:v>
                </c:pt>
                <c:pt idx="6883">
                  <c:v>2076.0</c:v>
                </c:pt>
                <c:pt idx="6884">
                  <c:v>2076.0</c:v>
                </c:pt>
                <c:pt idx="6885">
                  <c:v>2077.0</c:v>
                </c:pt>
                <c:pt idx="6886">
                  <c:v>2078.0</c:v>
                </c:pt>
                <c:pt idx="6887">
                  <c:v>2078.0</c:v>
                </c:pt>
                <c:pt idx="6888">
                  <c:v>2078.0</c:v>
                </c:pt>
                <c:pt idx="6889">
                  <c:v>2078.0</c:v>
                </c:pt>
                <c:pt idx="6890">
                  <c:v>2078.0</c:v>
                </c:pt>
                <c:pt idx="6891">
                  <c:v>2078.0</c:v>
                </c:pt>
                <c:pt idx="6892">
                  <c:v>2078.0</c:v>
                </c:pt>
                <c:pt idx="6893">
                  <c:v>2078.0</c:v>
                </c:pt>
                <c:pt idx="6894">
                  <c:v>2078.0</c:v>
                </c:pt>
                <c:pt idx="6895">
                  <c:v>2078.0</c:v>
                </c:pt>
                <c:pt idx="6896">
                  <c:v>2078.0</c:v>
                </c:pt>
                <c:pt idx="6897">
                  <c:v>2078.0</c:v>
                </c:pt>
                <c:pt idx="6898">
                  <c:v>2078.0</c:v>
                </c:pt>
                <c:pt idx="6899">
                  <c:v>2078.0</c:v>
                </c:pt>
                <c:pt idx="6900">
                  <c:v>2078.0</c:v>
                </c:pt>
                <c:pt idx="6901">
                  <c:v>2078.0</c:v>
                </c:pt>
                <c:pt idx="6902">
                  <c:v>2078.0</c:v>
                </c:pt>
                <c:pt idx="6903">
                  <c:v>2078.0</c:v>
                </c:pt>
                <c:pt idx="6904">
                  <c:v>2078.0</c:v>
                </c:pt>
                <c:pt idx="6905">
                  <c:v>2078.0</c:v>
                </c:pt>
                <c:pt idx="6906">
                  <c:v>2078.0</c:v>
                </c:pt>
                <c:pt idx="6907">
                  <c:v>2078.0</c:v>
                </c:pt>
                <c:pt idx="6908">
                  <c:v>2078.0</c:v>
                </c:pt>
                <c:pt idx="6909">
                  <c:v>2078.0</c:v>
                </c:pt>
                <c:pt idx="6910">
                  <c:v>2078.0</c:v>
                </c:pt>
                <c:pt idx="6911">
                  <c:v>2078.0</c:v>
                </c:pt>
                <c:pt idx="6912">
                  <c:v>2078.0</c:v>
                </c:pt>
                <c:pt idx="6913">
                  <c:v>2078.0</c:v>
                </c:pt>
                <c:pt idx="6914">
                  <c:v>2078.0</c:v>
                </c:pt>
                <c:pt idx="6915">
                  <c:v>2078.0</c:v>
                </c:pt>
                <c:pt idx="6916">
                  <c:v>2078.0</c:v>
                </c:pt>
                <c:pt idx="6917">
                  <c:v>2078.0</c:v>
                </c:pt>
                <c:pt idx="6918">
                  <c:v>2078.0</c:v>
                </c:pt>
                <c:pt idx="6919">
                  <c:v>2078.0</c:v>
                </c:pt>
                <c:pt idx="6920">
                  <c:v>2078.0</c:v>
                </c:pt>
                <c:pt idx="6921">
                  <c:v>2079.0</c:v>
                </c:pt>
                <c:pt idx="6922">
                  <c:v>2079.0</c:v>
                </c:pt>
                <c:pt idx="6923">
                  <c:v>2079.0</c:v>
                </c:pt>
                <c:pt idx="6924">
                  <c:v>2080.0</c:v>
                </c:pt>
                <c:pt idx="6925">
                  <c:v>2080.0</c:v>
                </c:pt>
                <c:pt idx="6926">
                  <c:v>2080.0</c:v>
                </c:pt>
                <c:pt idx="6927">
                  <c:v>2080.0</c:v>
                </c:pt>
                <c:pt idx="6928">
                  <c:v>2080.0</c:v>
                </c:pt>
                <c:pt idx="6929">
                  <c:v>2080.0</c:v>
                </c:pt>
                <c:pt idx="6930">
                  <c:v>2080.0</c:v>
                </c:pt>
                <c:pt idx="6931">
                  <c:v>2080.0</c:v>
                </c:pt>
                <c:pt idx="6932">
                  <c:v>2080.0</c:v>
                </c:pt>
                <c:pt idx="6933">
                  <c:v>2080.0</c:v>
                </c:pt>
                <c:pt idx="6934">
                  <c:v>2080.0</c:v>
                </c:pt>
                <c:pt idx="6935">
                  <c:v>2081.0</c:v>
                </c:pt>
                <c:pt idx="6936">
                  <c:v>2082.0</c:v>
                </c:pt>
                <c:pt idx="6937">
                  <c:v>2083.0</c:v>
                </c:pt>
                <c:pt idx="6938">
                  <c:v>2084.0</c:v>
                </c:pt>
                <c:pt idx="6939">
                  <c:v>2085.0</c:v>
                </c:pt>
                <c:pt idx="6940">
                  <c:v>2086.0</c:v>
                </c:pt>
                <c:pt idx="6941">
                  <c:v>2087.0</c:v>
                </c:pt>
                <c:pt idx="6942">
                  <c:v>2088.0</c:v>
                </c:pt>
                <c:pt idx="6943">
                  <c:v>2089.0</c:v>
                </c:pt>
                <c:pt idx="6944">
                  <c:v>2090.0</c:v>
                </c:pt>
                <c:pt idx="6945">
                  <c:v>2091.0</c:v>
                </c:pt>
                <c:pt idx="6946">
                  <c:v>2092.0</c:v>
                </c:pt>
                <c:pt idx="6947">
                  <c:v>2092.0</c:v>
                </c:pt>
                <c:pt idx="6948">
                  <c:v>2092.0</c:v>
                </c:pt>
                <c:pt idx="6949">
                  <c:v>2092.0</c:v>
                </c:pt>
                <c:pt idx="6950">
                  <c:v>2093.0</c:v>
                </c:pt>
                <c:pt idx="6951">
                  <c:v>2094.0</c:v>
                </c:pt>
                <c:pt idx="6952">
                  <c:v>2095.0</c:v>
                </c:pt>
                <c:pt idx="6953">
                  <c:v>2095.0</c:v>
                </c:pt>
                <c:pt idx="6954">
                  <c:v>2096.0</c:v>
                </c:pt>
                <c:pt idx="6955">
                  <c:v>2096.0</c:v>
                </c:pt>
                <c:pt idx="6956">
                  <c:v>2096.0</c:v>
                </c:pt>
                <c:pt idx="6957">
                  <c:v>2097.0</c:v>
                </c:pt>
                <c:pt idx="6958">
                  <c:v>2098.0</c:v>
                </c:pt>
                <c:pt idx="6959">
                  <c:v>2099.0</c:v>
                </c:pt>
                <c:pt idx="6960">
                  <c:v>2099.0</c:v>
                </c:pt>
                <c:pt idx="6961">
                  <c:v>2099.0</c:v>
                </c:pt>
                <c:pt idx="6962">
                  <c:v>2100.0</c:v>
                </c:pt>
                <c:pt idx="6963">
                  <c:v>2100.0</c:v>
                </c:pt>
                <c:pt idx="6964">
                  <c:v>2100.0</c:v>
                </c:pt>
                <c:pt idx="6965">
                  <c:v>2100.0</c:v>
                </c:pt>
                <c:pt idx="6966">
                  <c:v>2100.0</c:v>
                </c:pt>
                <c:pt idx="6967">
                  <c:v>2100.0</c:v>
                </c:pt>
                <c:pt idx="6968">
                  <c:v>2100.0</c:v>
                </c:pt>
                <c:pt idx="6969">
                  <c:v>2101.0</c:v>
                </c:pt>
                <c:pt idx="6970">
                  <c:v>2101.0</c:v>
                </c:pt>
                <c:pt idx="6971">
                  <c:v>2101.0</c:v>
                </c:pt>
                <c:pt idx="6972">
                  <c:v>2101.0</c:v>
                </c:pt>
                <c:pt idx="6973">
                  <c:v>2101.0</c:v>
                </c:pt>
                <c:pt idx="6974">
                  <c:v>2101.0</c:v>
                </c:pt>
                <c:pt idx="6975">
                  <c:v>2101.0</c:v>
                </c:pt>
                <c:pt idx="6976">
                  <c:v>2101.0</c:v>
                </c:pt>
                <c:pt idx="6977">
                  <c:v>2101.0</c:v>
                </c:pt>
                <c:pt idx="6978">
                  <c:v>2101.0</c:v>
                </c:pt>
                <c:pt idx="6979">
                  <c:v>2101.0</c:v>
                </c:pt>
                <c:pt idx="6980">
                  <c:v>2101.0</c:v>
                </c:pt>
                <c:pt idx="6981">
                  <c:v>2101.0</c:v>
                </c:pt>
                <c:pt idx="6982">
                  <c:v>2101.0</c:v>
                </c:pt>
                <c:pt idx="6983">
                  <c:v>2101.0</c:v>
                </c:pt>
                <c:pt idx="6984">
                  <c:v>2101.0</c:v>
                </c:pt>
                <c:pt idx="6985">
                  <c:v>2101.0</c:v>
                </c:pt>
                <c:pt idx="6986">
                  <c:v>2101.0</c:v>
                </c:pt>
                <c:pt idx="6987">
                  <c:v>2101.0</c:v>
                </c:pt>
                <c:pt idx="6988">
                  <c:v>2101.0</c:v>
                </c:pt>
                <c:pt idx="6989">
                  <c:v>2101.0</c:v>
                </c:pt>
                <c:pt idx="6990">
                  <c:v>2101.0</c:v>
                </c:pt>
                <c:pt idx="6991">
                  <c:v>2101.0</c:v>
                </c:pt>
                <c:pt idx="6992">
                  <c:v>2101.0</c:v>
                </c:pt>
                <c:pt idx="6993">
                  <c:v>2101.0</c:v>
                </c:pt>
                <c:pt idx="6994">
                  <c:v>2101.0</c:v>
                </c:pt>
                <c:pt idx="6995">
                  <c:v>2101.0</c:v>
                </c:pt>
                <c:pt idx="6996">
                  <c:v>2101.0</c:v>
                </c:pt>
                <c:pt idx="6997">
                  <c:v>2101.0</c:v>
                </c:pt>
                <c:pt idx="6998">
                  <c:v>2101.0</c:v>
                </c:pt>
                <c:pt idx="6999">
                  <c:v>2101.0</c:v>
                </c:pt>
                <c:pt idx="7000">
                  <c:v>2102.0</c:v>
                </c:pt>
                <c:pt idx="7001">
                  <c:v>2102.0</c:v>
                </c:pt>
                <c:pt idx="7002">
                  <c:v>2102.0</c:v>
                </c:pt>
                <c:pt idx="7003">
                  <c:v>2102.0</c:v>
                </c:pt>
                <c:pt idx="7004">
                  <c:v>2102.0</c:v>
                </c:pt>
                <c:pt idx="7005">
                  <c:v>2102.0</c:v>
                </c:pt>
                <c:pt idx="7006">
                  <c:v>2102.0</c:v>
                </c:pt>
                <c:pt idx="7007">
                  <c:v>2103.0</c:v>
                </c:pt>
                <c:pt idx="7008">
                  <c:v>2103.0</c:v>
                </c:pt>
                <c:pt idx="7009">
                  <c:v>2103.0</c:v>
                </c:pt>
                <c:pt idx="7010">
                  <c:v>2103.0</c:v>
                </c:pt>
                <c:pt idx="7011">
                  <c:v>2103.0</c:v>
                </c:pt>
                <c:pt idx="7012">
                  <c:v>2103.0</c:v>
                </c:pt>
                <c:pt idx="7013">
                  <c:v>2103.0</c:v>
                </c:pt>
                <c:pt idx="7014">
                  <c:v>2103.0</c:v>
                </c:pt>
                <c:pt idx="7015">
                  <c:v>2103.0</c:v>
                </c:pt>
                <c:pt idx="7016">
                  <c:v>2103.0</c:v>
                </c:pt>
                <c:pt idx="7017">
                  <c:v>2103.0</c:v>
                </c:pt>
                <c:pt idx="7018">
                  <c:v>2103.0</c:v>
                </c:pt>
                <c:pt idx="7019">
                  <c:v>2103.0</c:v>
                </c:pt>
                <c:pt idx="7020">
                  <c:v>2103.0</c:v>
                </c:pt>
                <c:pt idx="7021">
                  <c:v>2103.0</c:v>
                </c:pt>
                <c:pt idx="7022">
                  <c:v>2103.0</c:v>
                </c:pt>
                <c:pt idx="7023">
                  <c:v>2103.0</c:v>
                </c:pt>
                <c:pt idx="7024">
                  <c:v>2103.0</c:v>
                </c:pt>
                <c:pt idx="7025">
                  <c:v>2104.0</c:v>
                </c:pt>
                <c:pt idx="7026">
                  <c:v>2105.0</c:v>
                </c:pt>
                <c:pt idx="7027">
                  <c:v>2105.0</c:v>
                </c:pt>
                <c:pt idx="7028">
                  <c:v>2105.0</c:v>
                </c:pt>
                <c:pt idx="7029">
                  <c:v>2105.0</c:v>
                </c:pt>
                <c:pt idx="7030">
                  <c:v>2105.0</c:v>
                </c:pt>
                <c:pt idx="7031">
                  <c:v>2105.0</c:v>
                </c:pt>
                <c:pt idx="7032">
                  <c:v>2105.0</c:v>
                </c:pt>
                <c:pt idx="7033">
                  <c:v>2105.0</c:v>
                </c:pt>
                <c:pt idx="7034">
                  <c:v>2106.0</c:v>
                </c:pt>
                <c:pt idx="7035">
                  <c:v>2107.0</c:v>
                </c:pt>
                <c:pt idx="7036">
                  <c:v>2108.0</c:v>
                </c:pt>
                <c:pt idx="7037">
                  <c:v>2108.0</c:v>
                </c:pt>
                <c:pt idx="7038">
                  <c:v>2108.0</c:v>
                </c:pt>
                <c:pt idx="7039">
                  <c:v>2108.0</c:v>
                </c:pt>
                <c:pt idx="7040">
                  <c:v>2108.0</c:v>
                </c:pt>
                <c:pt idx="7041">
                  <c:v>2108.0</c:v>
                </c:pt>
                <c:pt idx="7042">
                  <c:v>2109.0</c:v>
                </c:pt>
                <c:pt idx="7043">
                  <c:v>2109.0</c:v>
                </c:pt>
                <c:pt idx="7044">
                  <c:v>2110.0</c:v>
                </c:pt>
                <c:pt idx="7045">
                  <c:v>2110.0</c:v>
                </c:pt>
                <c:pt idx="7046">
                  <c:v>2110.0</c:v>
                </c:pt>
                <c:pt idx="7047">
                  <c:v>2110.0</c:v>
                </c:pt>
                <c:pt idx="7048">
                  <c:v>2110.0</c:v>
                </c:pt>
                <c:pt idx="7049">
                  <c:v>2110.0</c:v>
                </c:pt>
                <c:pt idx="7050">
                  <c:v>2110.0</c:v>
                </c:pt>
                <c:pt idx="7051">
                  <c:v>2110.0</c:v>
                </c:pt>
                <c:pt idx="7052">
                  <c:v>2110.0</c:v>
                </c:pt>
                <c:pt idx="7053">
                  <c:v>2110.0</c:v>
                </c:pt>
                <c:pt idx="7054">
                  <c:v>2110.0</c:v>
                </c:pt>
                <c:pt idx="7055">
                  <c:v>2111.0</c:v>
                </c:pt>
                <c:pt idx="7056">
                  <c:v>2112.0</c:v>
                </c:pt>
                <c:pt idx="7057">
                  <c:v>2113.0</c:v>
                </c:pt>
                <c:pt idx="7058">
                  <c:v>2114.0</c:v>
                </c:pt>
                <c:pt idx="7059">
                  <c:v>2115.0</c:v>
                </c:pt>
                <c:pt idx="7060">
                  <c:v>2115.0</c:v>
                </c:pt>
                <c:pt idx="7061">
                  <c:v>2116.0</c:v>
                </c:pt>
                <c:pt idx="7062">
                  <c:v>2116.0</c:v>
                </c:pt>
                <c:pt idx="7063">
                  <c:v>2117.0</c:v>
                </c:pt>
                <c:pt idx="7064">
                  <c:v>2118.0</c:v>
                </c:pt>
                <c:pt idx="7065">
                  <c:v>2118.0</c:v>
                </c:pt>
                <c:pt idx="7066">
                  <c:v>2118.0</c:v>
                </c:pt>
                <c:pt idx="7067">
                  <c:v>2118.0</c:v>
                </c:pt>
                <c:pt idx="7068">
                  <c:v>2118.0</c:v>
                </c:pt>
                <c:pt idx="7069">
                  <c:v>2118.0</c:v>
                </c:pt>
                <c:pt idx="7070">
                  <c:v>2118.0</c:v>
                </c:pt>
                <c:pt idx="7071">
                  <c:v>2118.0</c:v>
                </c:pt>
                <c:pt idx="7072">
                  <c:v>2118.0</c:v>
                </c:pt>
                <c:pt idx="7073">
                  <c:v>2118.0</c:v>
                </c:pt>
                <c:pt idx="7074">
                  <c:v>2118.0</c:v>
                </c:pt>
                <c:pt idx="7075">
                  <c:v>2118.0</c:v>
                </c:pt>
                <c:pt idx="7076">
                  <c:v>2118.0</c:v>
                </c:pt>
                <c:pt idx="7077">
                  <c:v>2118.0</c:v>
                </c:pt>
                <c:pt idx="7078">
                  <c:v>2119.0</c:v>
                </c:pt>
                <c:pt idx="7079">
                  <c:v>2119.0</c:v>
                </c:pt>
                <c:pt idx="7080">
                  <c:v>2119.0</c:v>
                </c:pt>
                <c:pt idx="7081">
                  <c:v>2120.0</c:v>
                </c:pt>
                <c:pt idx="7082">
                  <c:v>2120.0</c:v>
                </c:pt>
                <c:pt idx="7083">
                  <c:v>2120.0</c:v>
                </c:pt>
                <c:pt idx="7084">
                  <c:v>2120.0</c:v>
                </c:pt>
                <c:pt idx="7085">
                  <c:v>2120.0</c:v>
                </c:pt>
                <c:pt idx="7086">
                  <c:v>2120.0</c:v>
                </c:pt>
                <c:pt idx="7087">
                  <c:v>2121.0</c:v>
                </c:pt>
                <c:pt idx="7088">
                  <c:v>2122.0</c:v>
                </c:pt>
                <c:pt idx="7089">
                  <c:v>2122.0</c:v>
                </c:pt>
                <c:pt idx="7090">
                  <c:v>2123.0</c:v>
                </c:pt>
                <c:pt idx="7091">
                  <c:v>2124.0</c:v>
                </c:pt>
                <c:pt idx="7092">
                  <c:v>2124.0</c:v>
                </c:pt>
                <c:pt idx="7093">
                  <c:v>2124.0</c:v>
                </c:pt>
                <c:pt idx="7094">
                  <c:v>2125.0</c:v>
                </c:pt>
                <c:pt idx="7095">
                  <c:v>2125.0</c:v>
                </c:pt>
                <c:pt idx="7096">
                  <c:v>2125.0</c:v>
                </c:pt>
                <c:pt idx="7097">
                  <c:v>2126.0</c:v>
                </c:pt>
                <c:pt idx="7098">
                  <c:v>2126.0</c:v>
                </c:pt>
                <c:pt idx="7099">
                  <c:v>2126.0</c:v>
                </c:pt>
                <c:pt idx="7100">
                  <c:v>2126.0</c:v>
                </c:pt>
                <c:pt idx="7101">
                  <c:v>2127.0</c:v>
                </c:pt>
                <c:pt idx="7102">
                  <c:v>2128.0</c:v>
                </c:pt>
                <c:pt idx="7103">
                  <c:v>2129.0</c:v>
                </c:pt>
                <c:pt idx="7104">
                  <c:v>2130.0</c:v>
                </c:pt>
                <c:pt idx="7105">
                  <c:v>2130.0</c:v>
                </c:pt>
                <c:pt idx="7106">
                  <c:v>2130.0</c:v>
                </c:pt>
                <c:pt idx="7107">
                  <c:v>2130.0</c:v>
                </c:pt>
                <c:pt idx="7108">
                  <c:v>2130.0</c:v>
                </c:pt>
                <c:pt idx="7109">
                  <c:v>2130.0</c:v>
                </c:pt>
                <c:pt idx="7110">
                  <c:v>2130.0</c:v>
                </c:pt>
                <c:pt idx="7111">
                  <c:v>2130.0</c:v>
                </c:pt>
                <c:pt idx="7112">
                  <c:v>2130.0</c:v>
                </c:pt>
                <c:pt idx="7113">
                  <c:v>2130.0</c:v>
                </c:pt>
                <c:pt idx="7114">
                  <c:v>2130.0</c:v>
                </c:pt>
                <c:pt idx="7115">
                  <c:v>2130.0</c:v>
                </c:pt>
                <c:pt idx="7116">
                  <c:v>2130.0</c:v>
                </c:pt>
                <c:pt idx="7117">
                  <c:v>2130.0</c:v>
                </c:pt>
                <c:pt idx="7118">
                  <c:v>2130.0</c:v>
                </c:pt>
                <c:pt idx="7119">
                  <c:v>2130.0</c:v>
                </c:pt>
                <c:pt idx="7120">
                  <c:v>2130.0</c:v>
                </c:pt>
                <c:pt idx="7121">
                  <c:v>2131.0</c:v>
                </c:pt>
                <c:pt idx="7122">
                  <c:v>2131.0</c:v>
                </c:pt>
                <c:pt idx="7123">
                  <c:v>2131.0</c:v>
                </c:pt>
                <c:pt idx="7124">
                  <c:v>2131.0</c:v>
                </c:pt>
                <c:pt idx="7125">
                  <c:v>2132.0</c:v>
                </c:pt>
                <c:pt idx="7126">
                  <c:v>2132.0</c:v>
                </c:pt>
                <c:pt idx="7127">
                  <c:v>2132.0</c:v>
                </c:pt>
                <c:pt idx="7128">
                  <c:v>2132.0</c:v>
                </c:pt>
                <c:pt idx="7129">
                  <c:v>2132.0</c:v>
                </c:pt>
                <c:pt idx="7130">
                  <c:v>2133.0</c:v>
                </c:pt>
                <c:pt idx="7131">
                  <c:v>2133.0</c:v>
                </c:pt>
                <c:pt idx="7132">
                  <c:v>2133.0</c:v>
                </c:pt>
                <c:pt idx="7133">
                  <c:v>2133.0</c:v>
                </c:pt>
                <c:pt idx="7134">
                  <c:v>2133.0</c:v>
                </c:pt>
                <c:pt idx="7135">
                  <c:v>2133.0</c:v>
                </c:pt>
                <c:pt idx="7136">
                  <c:v>2133.0</c:v>
                </c:pt>
                <c:pt idx="7137">
                  <c:v>2133.0</c:v>
                </c:pt>
                <c:pt idx="7138">
                  <c:v>2133.0</c:v>
                </c:pt>
                <c:pt idx="7139">
                  <c:v>2133.0</c:v>
                </c:pt>
                <c:pt idx="7140">
                  <c:v>2133.0</c:v>
                </c:pt>
                <c:pt idx="7141">
                  <c:v>2133.0</c:v>
                </c:pt>
                <c:pt idx="7142">
                  <c:v>2133.0</c:v>
                </c:pt>
                <c:pt idx="7143">
                  <c:v>2133.0</c:v>
                </c:pt>
                <c:pt idx="7144">
                  <c:v>2133.0</c:v>
                </c:pt>
                <c:pt idx="7145">
                  <c:v>2133.0</c:v>
                </c:pt>
                <c:pt idx="7146">
                  <c:v>2133.0</c:v>
                </c:pt>
                <c:pt idx="7147">
                  <c:v>2133.0</c:v>
                </c:pt>
                <c:pt idx="7148">
                  <c:v>2133.0</c:v>
                </c:pt>
                <c:pt idx="7149">
                  <c:v>2133.0</c:v>
                </c:pt>
                <c:pt idx="7150">
                  <c:v>2133.0</c:v>
                </c:pt>
                <c:pt idx="7151">
                  <c:v>2133.0</c:v>
                </c:pt>
                <c:pt idx="7152">
                  <c:v>2133.0</c:v>
                </c:pt>
                <c:pt idx="7153">
                  <c:v>2133.0</c:v>
                </c:pt>
                <c:pt idx="7154">
                  <c:v>2133.0</c:v>
                </c:pt>
                <c:pt idx="7155">
                  <c:v>2133.0</c:v>
                </c:pt>
                <c:pt idx="7156">
                  <c:v>2133.0</c:v>
                </c:pt>
                <c:pt idx="7157">
                  <c:v>2133.0</c:v>
                </c:pt>
                <c:pt idx="7158">
                  <c:v>2133.0</c:v>
                </c:pt>
                <c:pt idx="7159">
                  <c:v>2133.0</c:v>
                </c:pt>
                <c:pt idx="7160">
                  <c:v>2133.0</c:v>
                </c:pt>
                <c:pt idx="7161">
                  <c:v>2133.0</c:v>
                </c:pt>
                <c:pt idx="7162">
                  <c:v>2133.0</c:v>
                </c:pt>
                <c:pt idx="7163">
                  <c:v>2133.0</c:v>
                </c:pt>
                <c:pt idx="7164">
                  <c:v>2133.0</c:v>
                </c:pt>
                <c:pt idx="7165">
                  <c:v>2133.0</c:v>
                </c:pt>
                <c:pt idx="7166">
                  <c:v>2133.0</c:v>
                </c:pt>
                <c:pt idx="7167">
                  <c:v>2133.0</c:v>
                </c:pt>
                <c:pt idx="7168">
                  <c:v>2133.0</c:v>
                </c:pt>
                <c:pt idx="7169">
                  <c:v>2133.0</c:v>
                </c:pt>
                <c:pt idx="7170">
                  <c:v>2133.0</c:v>
                </c:pt>
                <c:pt idx="7171">
                  <c:v>2133.0</c:v>
                </c:pt>
                <c:pt idx="7172">
                  <c:v>2133.0</c:v>
                </c:pt>
                <c:pt idx="7173">
                  <c:v>2133.0</c:v>
                </c:pt>
                <c:pt idx="7174">
                  <c:v>2133.0</c:v>
                </c:pt>
                <c:pt idx="7175">
                  <c:v>2133.0</c:v>
                </c:pt>
                <c:pt idx="7176">
                  <c:v>2133.0</c:v>
                </c:pt>
                <c:pt idx="7177">
                  <c:v>2133.0</c:v>
                </c:pt>
                <c:pt idx="7178">
                  <c:v>2133.0</c:v>
                </c:pt>
                <c:pt idx="7179">
                  <c:v>2133.0</c:v>
                </c:pt>
                <c:pt idx="7180">
                  <c:v>2133.0</c:v>
                </c:pt>
                <c:pt idx="7181">
                  <c:v>2133.0</c:v>
                </c:pt>
                <c:pt idx="7182">
                  <c:v>2133.0</c:v>
                </c:pt>
                <c:pt idx="7183">
                  <c:v>2133.0</c:v>
                </c:pt>
                <c:pt idx="7184">
                  <c:v>2133.0</c:v>
                </c:pt>
                <c:pt idx="7185">
                  <c:v>2133.0</c:v>
                </c:pt>
                <c:pt idx="7186">
                  <c:v>2133.0</c:v>
                </c:pt>
                <c:pt idx="7187">
                  <c:v>2133.0</c:v>
                </c:pt>
                <c:pt idx="7188">
                  <c:v>2133.0</c:v>
                </c:pt>
                <c:pt idx="7189">
                  <c:v>2133.0</c:v>
                </c:pt>
                <c:pt idx="7190">
                  <c:v>2133.0</c:v>
                </c:pt>
                <c:pt idx="7191">
                  <c:v>2133.0</c:v>
                </c:pt>
                <c:pt idx="7192">
                  <c:v>2133.0</c:v>
                </c:pt>
                <c:pt idx="7193">
                  <c:v>2133.0</c:v>
                </c:pt>
                <c:pt idx="7194">
                  <c:v>2133.0</c:v>
                </c:pt>
                <c:pt idx="7195">
                  <c:v>2133.0</c:v>
                </c:pt>
                <c:pt idx="7196">
                  <c:v>2133.0</c:v>
                </c:pt>
                <c:pt idx="7197">
                  <c:v>2133.0</c:v>
                </c:pt>
                <c:pt idx="7198">
                  <c:v>2133.0</c:v>
                </c:pt>
                <c:pt idx="7199">
                  <c:v>2133.0</c:v>
                </c:pt>
                <c:pt idx="7200">
                  <c:v>2133.0</c:v>
                </c:pt>
                <c:pt idx="7201">
                  <c:v>2133.0</c:v>
                </c:pt>
                <c:pt idx="7202">
                  <c:v>2134.0</c:v>
                </c:pt>
                <c:pt idx="7203">
                  <c:v>2134.0</c:v>
                </c:pt>
                <c:pt idx="7204">
                  <c:v>2134.0</c:v>
                </c:pt>
                <c:pt idx="7205">
                  <c:v>2134.0</c:v>
                </c:pt>
                <c:pt idx="7206">
                  <c:v>2134.0</c:v>
                </c:pt>
                <c:pt idx="7207">
                  <c:v>2134.0</c:v>
                </c:pt>
                <c:pt idx="7208">
                  <c:v>2134.0</c:v>
                </c:pt>
                <c:pt idx="7209">
                  <c:v>2134.0</c:v>
                </c:pt>
                <c:pt idx="7210">
                  <c:v>2134.0</c:v>
                </c:pt>
                <c:pt idx="7211">
                  <c:v>2134.0</c:v>
                </c:pt>
                <c:pt idx="7212">
                  <c:v>2134.0</c:v>
                </c:pt>
                <c:pt idx="7213">
                  <c:v>2134.0</c:v>
                </c:pt>
                <c:pt idx="7214">
                  <c:v>2135.0</c:v>
                </c:pt>
                <c:pt idx="7215">
                  <c:v>2135.0</c:v>
                </c:pt>
                <c:pt idx="7216">
                  <c:v>2135.0</c:v>
                </c:pt>
                <c:pt idx="7217">
                  <c:v>2135.0</c:v>
                </c:pt>
                <c:pt idx="7218">
                  <c:v>2135.0</c:v>
                </c:pt>
                <c:pt idx="7219">
                  <c:v>2135.0</c:v>
                </c:pt>
                <c:pt idx="7220">
                  <c:v>2135.0</c:v>
                </c:pt>
                <c:pt idx="7221">
                  <c:v>2135.0</c:v>
                </c:pt>
                <c:pt idx="7222">
                  <c:v>2136.0</c:v>
                </c:pt>
                <c:pt idx="7223">
                  <c:v>2136.0</c:v>
                </c:pt>
                <c:pt idx="7224">
                  <c:v>2136.0</c:v>
                </c:pt>
                <c:pt idx="7225">
                  <c:v>2136.0</c:v>
                </c:pt>
                <c:pt idx="7226">
                  <c:v>2136.0</c:v>
                </c:pt>
                <c:pt idx="7227">
                  <c:v>2136.0</c:v>
                </c:pt>
                <c:pt idx="7228">
                  <c:v>2136.0</c:v>
                </c:pt>
                <c:pt idx="7229">
                  <c:v>2136.0</c:v>
                </c:pt>
                <c:pt idx="7230">
                  <c:v>2136.0</c:v>
                </c:pt>
                <c:pt idx="7231">
                  <c:v>2136.0</c:v>
                </c:pt>
                <c:pt idx="7232">
                  <c:v>2136.0</c:v>
                </c:pt>
                <c:pt idx="7233">
                  <c:v>2136.0</c:v>
                </c:pt>
                <c:pt idx="7234">
                  <c:v>2136.0</c:v>
                </c:pt>
                <c:pt idx="7235">
                  <c:v>2136.0</c:v>
                </c:pt>
                <c:pt idx="7236">
                  <c:v>2136.0</c:v>
                </c:pt>
                <c:pt idx="7237">
                  <c:v>2136.0</c:v>
                </c:pt>
                <c:pt idx="7238">
                  <c:v>2136.0</c:v>
                </c:pt>
                <c:pt idx="7239">
                  <c:v>2136.0</c:v>
                </c:pt>
                <c:pt idx="7240">
                  <c:v>2137.0</c:v>
                </c:pt>
                <c:pt idx="7241">
                  <c:v>2138.0</c:v>
                </c:pt>
                <c:pt idx="7242">
                  <c:v>2139.0</c:v>
                </c:pt>
                <c:pt idx="7243">
                  <c:v>2140.0</c:v>
                </c:pt>
                <c:pt idx="7244">
                  <c:v>2141.0</c:v>
                </c:pt>
                <c:pt idx="7245">
                  <c:v>2142.0</c:v>
                </c:pt>
                <c:pt idx="7246">
                  <c:v>2142.0</c:v>
                </c:pt>
                <c:pt idx="7247">
                  <c:v>2142.0</c:v>
                </c:pt>
                <c:pt idx="7248">
                  <c:v>2142.0</c:v>
                </c:pt>
                <c:pt idx="7249">
                  <c:v>2142.0</c:v>
                </c:pt>
                <c:pt idx="7250">
                  <c:v>2143.0</c:v>
                </c:pt>
                <c:pt idx="7251">
                  <c:v>2143.0</c:v>
                </c:pt>
                <c:pt idx="7252">
                  <c:v>2144.0</c:v>
                </c:pt>
                <c:pt idx="7253">
                  <c:v>2145.0</c:v>
                </c:pt>
                <c:pt idx="7254">
                  <c:v>2146.0</c:v>
                </c:pt>
                <c:pt idx="7255">
                  <c:v>2147.0</c:v>
                </c:pt>
                <c:pt idx="7256">
                  <c:v>2148.0</c:v>
                </c:pt>
                <c:pt idx="7257">
                  <c:v>2149.0</c:v>
                </c:pt>
                <c:pt idx="7258">
                  <c:v>2149.0</c:v>
                </c:pt>
                <c:pt idx="7259">
                  <c:v>2149.0</c:v>
                </c:pt>
                <c:pt idx="7260">
                  <c:v>2149.0</c:v>
                </c:pt>
                <c:pt idx="7261">
                  <c:v>2149.0</c:v>
                </c:pt>
                <c:pt idx="7262">
                  <c:v>2150.0</c:v>
                </c:pt>
                <c:pt idx="7263">
                  <c:v>2151.0</c:v>
                </c:pt>
                <c:pt idx="7264">
                  <c:v>2151.0</c:v>
                </c:pt>
                <c:pt idx="7265">
                  <c:v>2152.0</c:v>
                </c:pt>
                <c:pt idx="7266">
                  <c:v>2153.0</c:v>
                </c:pt>
                <c:pt idx="7267">
                  <c:v>2153.0</c:v>
                </c:pt>
                <c:pt idx="7268">
                  <c:v>2153.0</c:v>
                </c:pt>
                <c:pt idx="7269">
                  <c:v>2153.0</c:v>
                </c:pt>
                <c:pt idx="7270">
                  <c:v>2154.0</c:v>
                </c:pt>
                <c:pt idx="7271">
                  <c:v>2154.0</c:v>
                </c:pt>
                <c:pt idx="7272">
                  <c:v>2155.0</c:v>
                </c:pt>
                <c:pt idx="7273">
                  <c:v>2156.0</c:v>
                </c:pt>
                <c:pt idx="7274">
                  <c:v>2156.0</c:v>
                </c:pt>
                <c:pt idx="7275">
                  <c:v>2157.0</c:v>
                </c:pt>
                <c:pt idx="7276">
                  <c:v>2157.0</c:v>
                </c:pt>
                <c:pt idx="7277">
                  <c:v>2157.0</c:v>
                </c:pt>
                <c:pt idx="7278">
                  <c:v>2157.0</c:v>
                </c:pt>
                <c:pt idx="7279">
                  <c:v>2157.0</c:v>
                </c:pt>
                <c:pt idx="7280">
                  <c:v>2157.0</c:v>
                </c:pt>
                <c:pt idx="7281">
                  <c:v>2157.0</c:v>
                </c:pt>
                <c:pt idx="7282">
                  <c:v>2158.0</c:v>
                </c:pt>
                <c:pt idx="7283">
                  <c:v>2159.0</c:v>
                </c:pt>
                <c:pt idx="7284">
                  <c:v>2160.0</c:v>
                </c:pt>
                <c:pt idx="7285">
                  <c:v>2160.0</c:v>
                </c:pt>
                <c:pt idx="7286">
                  <c:v>2160.0</c:v>
                </c:pt>
                <c:pt idx="7287">
                  <c:v>2160.0</c:v>
                </c:pt>
                <c:pt idx="7288">
                  <c:v>2161.0</c:v>
                </c:pt>
                <c:pt idx="7289">
                  <c:v>2161.0</c:v>
                </c:pt>
                <c:pt idx="7290">
                  <c:v>2161.0</c:v>
                </c:pt>
                <c:pt idx="7291">
                  <c:v>2161.0</c:v>
                </c:pt>
                <c:pt idx="7292">
                  <c:v>2161.0</c:v>
                </c:pt>
                <c:pt idx="7293">
                  <c:v>2161.0</c:v>
                </c:pt>
                <c:pt idx="7294">
                  <c:v>2161.0</c:v>
                </c:pt>
                <c:pt idx="7295">
                  <c:v>2162.0</c:v>
                </c:pt>
                <c:pt idx="7296">
                  <c:v>2162.0</c:v>
                </c:pt>
                <c:pt idx="7297">
                  <c:v>2162.0</c:v>
                </c:pt>
                <c:pt idx="7298">
                  <c:v>2162.0</c:v>
                </c:pt>
                <c:pt idx="7299">
                  <c:v>2162.0</c:v>
                </c:pt>
                <c:pt idx="7300">
                  <c:v>2162.0</c:v>
                </c:pt>
                <c:pt idx="7301">
                  <c:v>2163.0</c:v>
                </c:pt>
                <c:pt idx="7302">
                  <c:v>2164.0</c:v>
                </c:pt>
                <c:pt idx="7303">
                  <c:v>2165.0</c:v>
                </c:pt>
                <c:pt idx="7304">
                  <c:v>2166.0</c:v>
                </c:pt>
                <c:pt idx="7305">
                  <c:v>2166.0</c:v>
                </c:pt>
                <c:pt idx="7306">
                  <c:v>2167.0</c:v>
                </c:pt>
                <c:pt idx="7307">
                  <c:v>2167.0</c:v>
                </c:pt>
                <c:pt idx="7308">
                  <c:v>2168.0</c:v>
                </c:pt>
                <c:pt idx="7309">
                  <c:v>2169.0</c:v>
                </c:pt>
                <c:pt idx="7310">
                  <c:v>2170.0</c:v>
                </c:pt>
                <c:pt idx="7311">
                  <c:v>2171.0</c:v>
                </c:pt>
                <c:pt idx="7312">
                  <c:v>2172.0</c:v>
                </c:pt>
                <c:pt idx="7313">
                  <c:v>2173.0</c:v>
                </c:pt>
                <c:pt idx="7314">
                  <c:v>2173.0</c:v>
                </c:pt>
                <c:pt idx="7315">
                  <c:v>2173.0</c:v>
                </c:pt>
                <c:pt idx="7316">
                  <c:v>2173.0</c:v>
                </c:pt>
                <c:pt idx="7317">
                  <c:v>2173.0</c:v>
                </c:pt>
                <c:pt idx="7318">
                  <c:v>2174.0</c:v>
                </c:pt>
                <c:pt idx="7319">
                  <c:v>2174.0</c:v>
                </c:pt>
                <c:pt idx="7320">
                  <c:v>2174.0</c:v>
                </c:pt>
                <c:pt idx="7321">
                  <c:v>2174.0</c:v>
                </c:pt>
                <c:pt idx="7322">
                  <c:v>2175.0</c:v>
                </c:pt>
                <c:pt idx="7323">
                  <c:v>2176.0</c:v>
                </c:pt>
                <c:pt idx="7324">
                  <c:v>2176.0</c:v>
                </c:pt>
                <c:pt idx="7325">
                  <c:v>2176.0</c:v>
                </c:pt>
                <c:pt idx="7326">
                  <c:v>2176.0</c:v>
                </c:pt>
                <c:pt idx="7327">
                  <c:v>2176.0</c:v>
                </c:pt>
                <c:pt idx="7328">
                  <c:v>2176.0</c:v>
                </c:pt>
                <c:pt idx="7329">
                  <c:v>2176.0</c:v>
                </c:pt>
                <c:pt idx="7330">
                  <c:v>2176.0</c:v>
                </c:pt>
                <c:pt idx="7331">
                  <c:v>2176.0</c:v>
                </c:pt>
                <c:pt idx="7332">
                  <c:v>2176.0</c:v>
                </c:pt>
                <c:pt idx="7333">
                  <c:v>2177.0</c:v>
                </c:pt>
                <c:pt idx="7334">
                  <c:v>2178.0</c:v>
                </c:pt>
                <c:pt idx="7335">
                  <c:v>2179.0</c:v>
                </c:pt>
                <c:pt idx="7336">
                  <c:v>2179.0</c:v>
                </c:pt>
                <c:pt idx="7337">
                  <c:v>2180.0</c:v>
                </c:pt>
                <c:pt idx="7338">
                  <c:v>2180.0</c:v>
                </c:pt>
                <c:pt idx="7339">
                  <c:v>2180.0</c:v>
                </c:pt>
                <c:pt idx="7340">
                  <c:v>2180.0</c:v>
                </c:pt>
                <c:pt idx="7341">
                  <c:v>2181.0</c:v>
                </c:pt>
                <c:pt idx="7342">
                  <c:v>2181.0</c:v>
                </c:pt>
                <c:pt idx="7343">
                  <c:v>2181.0</c:v>
                </c:pt>
                <c:pt idx="7344">
                  <c:v>2181.0</c:v>
                </c:pt>
                <c:pt idx="7345">
                  <c:v>2181.0</c:v>
                </c:pt>
                <c:pt idx="7346">
                  <c:v>2182.0</c:v>
                </c:pt>
                <c:pt idx="7347">
                  <c:v>2182.0</c:v>
                </c:pt>
                <c:pt idx="7348">
                  <c:v>2183.0</c:v>
                </c:pt>
                <c:pt idx="7349">
                  <c:v>2183.0</c:v>
                </c:pt>
                <c:pt idx="7350">
                  <c:v>2183.0</c:v>
                </c:pt>
                <c:pt idx="7351">
                  <c:v>2183.0</c:v>
                </c:pt>
                <c:pt idx="7352">
                  <c:v>2183.0</c:v>
                </c:pt>
                <c:pt idx="7353">
                  <c:v>2183.0</c:v>
                </c:pt>
                <c:pt idx="7354">
                  <c:v>2183.0</c:v>
                </c:pt>
                <c:pt idx="7355">
                  <c:v>2183.0</c:v>
                </c:pt>
                <c:pt idx="7356">
                  <c:v>2183.0</c:v>
                </c:pt>
                <c:pt idx="7357">
                  <c:v>2183.0</c:v>
                </c:pt>
                <c:pt idx="7358">
                  <c:v>2183.0</c:v>
                </c:pt>
                <c:pt idx="7359">
                  <c:v>2183.0</c:v>
                </c:pt>
                <c:pt idx="7360">
                  <c:v>2183.0</c:v>
                </c:pt>
                <c:pt idx="7361">
                  <c:v>2183.0</c:v>
                </c:pt>
                <c:pt idx="7362">
                  <c:v>2183.0</c:v>
                </c:pt>
                <c:pt idx="7363">
                  <c:v>2183.0</c:v>
                </c:pt>
                <c:pt idx="7364">
                  <c:v>2183.0</c:v>
                </c:pt>
                <c:pt idx="7365">
                  <c:v>2183.0</c:v>
                </c:pt>
                <c:pt idx="7366">
                  <c:v>2183.0</c:v>
                </c:pt>
                <c:pt idx="7367">
                  <c:v>2183.0</c:v>
                </c:pt>
                <c:pt idx="7368">
                  <c:v>2183.0</c:v>
                </c:pt>
                <c:pt idx="7369">
                  <c:v>2183.0</c:v>
                </c:pt>
                <c:pt idx="7370">
                  <c:v>2183.0</c:v>
                </c:pt>
                <c:pt idx="7371">
                  <c:v>2183.0</c:v>
                </c:pt>
                <c:pt idx="7372">
                  <c:v>2183.0</c:v>
                </c:pt>
                <c:pt idx="7373">
                  <c:v>2184.0</c:v>
                </c:pt>
                <c:pt idx="7374">
                  <c:v>2184.0</c:v>
                </c:pt>
                <c:pt idx="7375">
                  <c:v>2184.0</c:v>
                </c:pt>
                <c:pt idx="7376">
                  <c:v>2184.0</c:v>
                </c:pt>
                <c:pt idx="7377">
                  <c:v>2184.0</c:v>
                </c:pt>
                <c:pt idx="7378">
                  <c:v>2184.0</c:v>
                </c:pt>
                <c:pt idx="7379">
                  <c:v>2184.0</c:v>
                </c:pt>
                <c:pt idx="7380">
                  <c:v>2184.0</c:v>
                </c:pt>
                <c:pt idx="7381">
                  <c:v>2184.0</c:v>
                </c:pt>
                <c:pt idx="7382">
                  <c:v>2184.0</c:v>
                </c:pt>
                <c:pt idx="7383">
                  <c:v>2184.0</c:v>
                </c:pt>
                <c:pt idx="7384">
                  <c:v>2184.0</c:v>
                </c:pt>
                <c:pt idx="7385">
                  <c:v>2184.0</c:v>
                </c:pt>
                <c:pt idx="7386">
                  <c:v>2184.0</c:v>
                </c:pt>
                <c:pt idx="7387">
                  <c:v>2184.0</c:v>
                </c:pt>
                <c:pt idx="7388">
                  <c:v>2184.0</c:v>
                </c:pt>
                <c:pt idx="7389">
                  <c:v>2184.0</c:v>
                </c:pt>
                <c:pt idx="7390">
                  <c:v>2184.0</c:v>
                </c:pt>
                <c:pt idx="7391">
                  <c:v>2184.0</c:v>
                </c:pt>
                <c:pt idx="7392">
                  <c:v>2184.0</c:v>
                </c:pt>
                <c:pt idx="7393">
                  <c:v>2184.0</c:v>
                </c:pt>
                <c:pt idx="7394">
                  <c:v>2185.0</c:v>
                </c:pt>
                <c:pt idx="7395">
                  <c:v>2185.0</c:v>
                </c:pt>
                <c:pt idx="7396">
                  <c:v>2185.0</c:v>
                </c:pt>
                <c:pt idx="7397">
                  <c:v>2185.0</c:v>
                </c:pt>
                <c:pt idx="7398">
                  <c:v>2186.0</c:v>
                </c:pt>
                <c:pt idx="7399">
                  <c:v>2186.0</c:v>
                </c:pt>
                <c:pt idx="7400">
                  <c:v>2187.0</c:v>
                </c:pt>
                <c:pt idx="7401">
                  <c:v>2187.0</c:v>
                </c:pt>
                <c:pt idx="7402">
                  <c:v>2187.0</c:v>
                </c:pt>
                <c:pt idx="7403">
                  <c:v>2187.0</c:v>
                </c:pt>
                <c:pt idx="7404">
                  <c:v>2187.0</c:v>
                </c:pt>
                <c:pt idx="7405">
                  <c:v>2188.0</c:v>
                </c:pt>
                <c:pt idx="7406">
                  <c:v>2189.0</c:v>
                </c:pt>
                <c:pt idx="7407">
                  <c:v>2189.0</c:v>
                </c:pt>
                <c:pt idx="7408">
                  <c:v>2189.0</c:v>
                </c:pt>
                <c:pt idx="7409">
                  <c:v>2189.0</c:v>
                </c:pt>
                <c:pt idx="7410">
                  <c:v>2189.0</c:v>
                </c:pt>
                <c:pt idx="7411">
                  <c:v>2189.0</c:v>
                </c:pt>
                <c:pt idx="7412">
                  <c:v>2189.0</c:v>
                </c:pt>
                <c:pt idx="7413">
                  <c:v>2189.0</c:v>
                </c:pt>
                <c:pt idx="7414">
                  <c:v>2189.0</c:v>
                </c:pt>
                <c:pt idx="7415">
                  <c:v>2190.0</c:v>
                </c:pt>
                <c:pt idx="7416">
                  <c:v>2190.0</c:v>
                </c:pt>
                <c:pt idx="7417">
                  <c:v>2190.0</c:v>
                </c:pt>
                <c:pt idx="7418">
                  <c:v>2191.0</c:v>
                </c:pt>
                <c:pt idx="7419">
                  <c:v>2191.0</c:v>
                </c:pt>
                <c:pt idx="7420">
                  <c:v>2191.0</c:v>
                </c:pt>
                <c:pt idx="7421">
                  <c:v>2191.0</c:v>
                </c:pt>
                <c:pt idx="7422">
                  <c:v>2192.0</c:v>
                </c:pt>
                <c:pt idx="7423">
                  <c:v>2192.0</c:v>
                </c:pt>
                <c:pt idx="7424">
                  <c:v>2192.0</c:v>
                </c:pt>
                <c:pt idx="7425">
                  <c:v>2192.0</c:v>
                </c:pt>
                <c:pt idx="7426">
                  <c:v>2192.0</c:v>
                </c:pt>
                <c:pt idx="7427">
                  <c:v>2192.0</c:v>
                </c:pt>
                <c:pt idx="7428">
                  <c:v>2192.0</c:v>
                </c:pt>
                <c:pt idx="7429">
                  <c:v>2193.0</c:v>
                </c:pt>
                <c:pt idx="7430">
                  <c:v>2194.0</c:v>
                </c:pt>
                <c:pt idx="7431">
                  <c:v>2194.0</c:v>
                </c:pt>
                <c:pt idx="7432">
                  <c:v>2194.0</c:v>
                </c:pt>
                <c:pt idx="7433">
                  <c:v>2194.0</c:v>
                </c:pt>
                <c:pt idx="7434">
                  <c:v>2194.0</c:v>
                </c:pt>
                <c:pt idx="7435">
                  <c:v>2194.0</c:v>
                </c:pt>
                <c:pt idx="7436">
                  <c:v>2194.0</c:v>
                </c:pt>
                <c:pt idx="7437">
                  <c:v>2194.0</c:v>
                </c:pt>
                <c:pt idx="7438">
                  <c:v>2194.0</c:v>
                </c:pt>
                <c:pt idx="7439">
                  <c:v>2195.0</c:v>
                </c:pt>
                <c:pt idx="7440">
                  <c:v>2195.0</c:v>
                </c:pt>
                <c:pt idx="7441">
                  <c:v>2195.0</c:v>
                </c:pt>
                <c:pt idx="7442">
                  <c:v>2195.0</c:v>
                </c:pt>
                <c:pt idx="7443">
                  <c:v>2195.0</c:v>
                </c:pt>
                <c:pt idx="7444">
                  <c:v>2195.0</c:v>
                </c:pt>
                <c:pt idx="7445">
                  <c:v>2195.0</c:v>
                </c:pt>
                <c:pt idx="7446">
                  <c:v>2196.0</c:v>
                </c:pt>
                <c:pt idx="7447">
                  <c:v>2197.0</c:v>
                </c:pt>
                <c:pt idx="7448">
                  <c:v>2198.0</c:v>
                </c:pt>
                <c:pt idx="7449">
                  <c:v>2199.0</c:v>
                </c:pt>
                <c:pt idx="7450">
                  <c:v>2200.0</c:v>
                </c:pt>
                <c:pt idx="7451">
                  <c:v>2201.0</c:v>
                </c:pt>
                <c:pt idx="7452">
                  <c:v>2202.0</c:v>
                </c:pt>
                <c:pt idx="7453">
                  <c:v>2203.0</c:v>
                </c:pt>
                <c:pt idx="7454">
                  <c:v>2203.0</c:v>
                </c:pt>
                <c:pt idx="7455">
                  <c:v>2204.0</c:v>
                </c:pt>
                <c:pt idx="7456">
                  <c:v>2204.0</c:v>
                </c:pt>
                <c:pt idx="7457">
                  <c:v>2204.0</c:v>
                </c:pt>
                <c:pt idx="7458">
                  <c:v>2204.0</c:v>
                </c:pt>
                <c:pt idx="7459">
                  <c:v>2205.0</c:v>
                </c:pt>
                <c:pt idx="7460">
                  <c:v>2205.0</c:v>
                </c:pt>
                <c:pt idx="7461">
                  <c:v>2205.0</c:v>
                </c:pt>
                <c:pt idx="7462">
                  <c:v>2205.0</c:v>
                </c:pt>
                <c:pt idx="7463">
                  <c:v>2205.0</c:v>
                </c:pt>
                <c:pt idx="7464">
                  <c:v>2205.0</c:v>
                </c:pt>
                <c:pt idx="7465">
                  <c:v>2206.0</c:v>
                </c:pt>
                <c:pt idx="7466">
                  <c:v>2206.0</c:v>
                </c:pt>
                <c:pt idx="7467">
                  <c:v>2206.0</c:v>
                </c:pt>
                <c:pt idx="7468">
                  <c:v>2206.0</c:v>
                </c:pt>
                <c:pt idx="7469">
                  <c:v>2206.0</c:v>
                </c:pt>
                <c:pt idx="7470">
                  <c:v>2207.0</c:v>
                </c:pt>
                <c:pt idx="7471">
                  <c:v>2208.0</c:v>
                </c:pt>
                <c:pt idx="7472">
                  <c:v>2209.0</c:v>
                </c:pt>
                <c:pt idx="7473">
                  <c:v>2209.0</c:v>
                </c:pt>
                <c:pt idx="7474">
                  <c:v>2209.0</c:v>
                </c:pt>
                <c:pt idx="7475">
                  <c:v>2209.0</c:v>
                </c:pt>
                <c:pt idx="7476">
                  <c:v>2209.0</c:v>
                </c:pt>
                <c:pt idx="7477">
                  <c:v>2210.0</c:v>
                </c:pt>
                <c:pt idx="7478">
                  <c:v>2210.0</c:v>
                </c:pt>
                <c:pt idx="7479">
                  <c:v>2211.0</c:v>
                </c:pt>
                <c:pt idx="7480">
                  <c:v>2211.0</c:v>
                </c:pt>
                <c:pt idx="7481">
                  <c:v>2211.0</c:v>
                </c:pt>
                <c:pt idx="7482">
                  <c:v>2212.0</c:v>
                </c:pt>
                <c:pt idx="7483">
                  <c:v>2213.0</c:v>
                </c:pt>
                <c:pt idx="7484">
                  <c:v>2213.0</c:v>
                </c:pt>
                <c:pt idx="7485">
                  <c:v>2213.0</c:v>
                </c:pt>
                <c:pt idx="7486">
                  <c:v>2213.0</c:v>
                </c:pt>
                <c:pt idx="7487">
                  <c:v>2213.0</c:v>
                </c:pt>
                <c:pt idx="7488">
                  <c:v>2213.0</c:v>
                </c:pt>
                <c:pt idx="7489">
                  <c:v>2214.0</c:v>
                </c:pt>
                <c:pt idx="7490">
                  <c:v>2214.0</c:v>
                </c:pt>
                <c:pt idx="7491">
                  <c:v>2214.0</c:v>
                </c:pt>
                <c:pt idx="7492">
                  <c:v>2214.0</c:v>
                </c:pt>
                <c:pt idx="7493">
                  <c:v>2215.0</c:v>
                </c:pt>
                <c:pt idx="7494">
                  <c:v>2215.0</c:v>
                </c:pt>
                <c:pt idx="7495">
                  <c:v>2215.0</c:v>
                </c:pt>
                <c:pt idx="7496">
                  <c:v>2215.0</c:v>
                </c:pt>
                <c:pt idx="7497">
                  <c:v>2215.0</c:v>
                </c:pt>
                <c:pt idx="7498">
                  <c:v>2215.0</c:v>
                </c:pt>
                <c:pt idx="7499">
                  <c:v>2215.0</c:v>
                </c:pt>
                <c:pt idx="7500">
                  <c:v>2215.0</c:v>
                </c:pt>
                <c:pt idx="7501">
                  <c:v>2216.0</c:v>
                </c:pt>
                <c:pt idx="7502">
                  <c:v>2216.0</c:v>
                </c:pt>
                <c:pt idx="7503">
                  <c:v>2217.0</c:v>
                </c:pt>
                <c:pt idx="7504">
                  <c:v>2217.0</c:v>
                </c:pt>
                <c:pt idx="7505">
                  <c:v>2217.0</c:v>
                </c:pt>
                <c:pt idx="7506">
                  <c:v>2217.0</c:v>
                </c:pt>
                <c:pt idx="7507">
                  <c:v>2217.0</c:v>
                </c:pt>
                <c:pt idx="7508">
                  <c:v>2217.0</c:v>
                </c:pt>
                <c:pt idx="7509">
                  <c:v>2217.0</c:v>
                </c:pt>
                <c:pt idx="7510">
                  <c:v>2218.0</c:v>
                </c:pt>
                <c:pt idx="7511">
                  <c:v>2218.0</c:v>
                </c:pt>
                <c:pt idx="7512">
                  <c:v>2219.0</c:v>
                </c:pt>
                <c:pt idx="7513">
                  <c:v>2220.0</c:v>
                </c:pt>
                <c:pt idx="7514">
                  <c:v>2220.0</c:v>
                </c:pt>
                <c:pt idx="7515">
                  <c:v>2220.0</c:v>
                </c:pt>
                <c:pt idx="7516">
                  <c:v>2220.0</c:v>
                </c:pt>
                <c:pt idx="7517">
                  <c:v>2220.0</c:v>
                </c:pt>
                <c:pt idx="7518">
                  <c:v>2220.0</c:v>
                </c:pt>
                <c:pt idx="7519">
                  <c:v>2220.0</c:v>
                </c:pt>
                <c:pt idx="7520">
                  <c:v>2220.0</c:v>
                </c:pt>
                <c:pt idx="7521">
                  <c:v>2220.0</c:v>
                </c:pt>
                <c:pt idx="7522">
                  <c:v>2220.0</c:v>
                </c:pt>
                <c:pt idx="7523">
                  <c:v>2220.0</c:v>
                </c:pt>
                <c:pt idx="7524">
                  <c:v>2220.0</c:v>
                </c:pt>
                <c:pt idx="7525">
                  <c:v>2221.0</c:v>
                </c:pt>
                <c:pt idx="7526">
                  <c:v>2221.0</c:v>
                </c:pt>
                <c:pt idx="7527">
                  <c:v>2221.0</c:v>
                </c:pt>
                <c:pt idx="7528">
                  <c:v>2221.0</c:v>
                </c:pt>
                <c:pt idx="7529">
                  <c:v>2221.0</c:v>
                </c:pt>
                <c:pt idx="7530">
                  <c:v>2221.0</c:v>
                </c:pt>
                <c:pt idx="7531">
                  <c:v>2222.0</c:v>
                </c:pt>
                <c:pt idx="7532">
                  <c:v>2222.0</c:v>
                </c:pt>
                <c:pt idx="7533">
                  <c:v>2222.0</c:v>
                </c:pt>
                <c:pt idx="7534">
                  <c:v>2222.0</c:v>
                </c:pt>
                <c:pt idx="7535">
                  <c:v>2222.0</c:v>
                </c:pt>
                <c:pt idx="7536">
                  <c:v>2222.0</c:v>
                </c:pt>
                <c:pt idx="7537">
                  <c:v>2222.0</c:v>
                </c:pt>
                <c:pt idx="7538">
                  <c:v>2222.0</c:v>
                </c:pt>
                <c:pt idx="7539">
                  <c:v>2223.0</c:v>
                </c:pt>
                <c:pt idx="7540">
                  <c:v>2223.0</c:v>
                </c:pt>
                <c:pt idx="7541">
                  <c:v>2223.0</c:v>
                </c:pt>
                <c:pt idx="7542">
                  <c:v>2223.0</c:v>
                </c:pt>
                <c:pt idx="7543">
                  <c:v>2223.0</c:v>
                </c:pt>
                <c:pt idx="7544">
                  <c:v>2223.0</c:v>
                </c:pt>
                <c:pt idx="7545">
                  <c:v>2223.0</c:v>
                </c:pt>
                <c:pt idx="7546">
                  <c:v>2223.0</c:v>
                </c:pt>
                <c:pt idx="7547">
                  <c:v>2223.0</c:v>
                </c:pt>
                <c:pt idx="7548">
                  <c:v>2223.0</c:v>
                </c:pt>
                <c:pt idx="7549">
                  <c:v>2223.0</c:v>
                </c:pt>
                <c:pt idx="7550">
                  <c:v>2223.0</c:v>
                </c:pt>
                <c:pt idx="7551">
                  <c:v>2223.0</c:v>
                </c:pt>
                <c:pt idx="7552">
                  <c:v>2223.0</c:v>
                </c:pt>
                <c:pt idx="7553">
                  <c:v>2223.0</c:v>
                </c:pt>
                <c:pt idx="7554">
                  <c:v>2223.0</c:v>
                </c:pt>
                <c:pt idx="7555">
                  <c:v>2223.0</c:v>
                </c:pt>
                <c:pt idx="7556">
                  <c:v>2223.0</c:v>
                </c:pt>
                <c:pt idx="7557">
                  <c:v>2223.0</c:v>
                </c:pt>
                <c:pt idx="7558">
                  <c:v>2223.0</c:v>
                </c:pt>
                <c:pt idx="7559">
                  <c:v>2223.0</c:v>
                </c:pt>
                <c:pt idx="7560">
                  <c:v>2224.0</c:v>
                </c:pt>
                <c:pt idx="7561">
                  <c:v>2225.0</c:v>
                </c:pt>
                <c:pt idx="7562">
                  <c:v>2225.0</c:v>
                </c:pt>
                <c:pt idx="7563">
                  <c:v>2225.0</c:v>
                </c:pt>
                <c:pt idx="7564">
                  <c:v>2226.0</c:v>
                </c:pt>
                <c:pt idx="7565">
                  <c:v>2226.0</c:v>
                </c:pt>
                <c:pt idx="7566">
                  <c:v>2226.0</c:v>
                </c:pt>
                <c:pt idx="7567">
                  <c:v>2226.0</c:v>
                </c:pt>
                <c:pt idx="7568">
                  <c:v>2226.0</c:v>
                </c:pt>
                <c:pt idx="7569">
                  <c:v>2226.0</c:v>
                </c:pt>
                <c:pt idx="7570">
                  <c:v>2226.0</c:v>
                </c:pt>
                <c:pt idx="7571">
                  <c:v>2227.0</c:v>
                </c:pt>
                <c:pt idx="7572">
                  <c:v>2227.0</c:v>
                </c:pt>
                <c:pt idx="7573">
                  <c:v>2227.0</c:v>
                </c:pt>
                <c:pt idx="7574">
                  <c:v>2227.0</c:v>
                </c:pt>
                <c:pt idx="7575">
                  <c:v>2227.0</c:v>
                </c:pt>
                <c:pt idx="7576">
                  <c:v>2227.0</c:v>
                </c:pt>
                <c:pt idx="7577">
                  <c:v>2227.0</c:v>
                </c:pt>
                <c:pt idx="7578">
                  <c:v>2227.0</c:v>
                </c:pt>
                <c:pt idx="7579">
                  <c:v>2227.0</c:v>
                </c:pt>
                <c:pt idx="7580">
                  <c:v>2227.0</c:v>
                </c:pt>
                <c:pt idx="7581">
                  <c:v>2227.0</c:v>
                </c:pt>
                <c:pt idx="7582">
                  <c:v>2227.0</c:v>
                </c:pt>
                <c:pt idx="7583">
                  <c:v>2227.0</c:v>
                </c:pt>
                <c:pt idx="7584">
                  <c:v>2228.0</c:v>
                </c:pt>
                <c:pt idx="7585">
                  <c:v>2229.0</c:v>
                </c:pt>
                <c:pt idx="7586">
                  <c:v>2229.0</c:v>
                </c:pt>
                <c:pt idx="7587">
                  <c:v>2229.0</c:v>
                </c:pt>
                <c:pt idx="7588">
                  <c:v>2229.0</c:v>
                </c:pt>
                <c:pt idx="7589">
                  <c:v>2230.0</c:v>
                </c:pt>
                <c:pt idx="7590">
                  <c:v>2231.0</c:v>
                </c:pt>
                <c:pt idx="7591">
                  <c:v>2231.0</c:v>
                </c:pt>
                <c:pt idx="7592">
                  <c:v>2232.0</c:v>
                </c:pt>
                <c:pt idx="7593">
                  <c:v>2233.0</c:v>
                </c:pt>
                <c:pt idx="7594">
                  <c:v>2234.0</c:v>
                </c:pt>
                <c:pt idx="7595">
                  <c:v>2234.0</c:v>
                </c:pt>
                <c:pt idx="7596">
                  <c:v>2234.0</c:v>
                </c:pt>
                <c:pt idx="7597">
                  <c:v>2234.0</c:v>
                </c:pt>
                <c:pt idx="7598">
                  <c:v>2235.0</c:v>
                </c:pt>
                <c:pt idx="7599">
                  <c:v>2235.0</c:v>
                </c:pt>
                <c:pt idx="7600">
                  <c:v>2236.0</c:v>
                </c:pt>
                <c:pt idx="7601">
                  <c:v>2236.0</c:v>
                </c:pt>
                <c:pt idx="7602">
                  <c:v>2236.0</c:v>
                </c:pt>
                <c:pt idx="7603">
                  <c:v>2236.0</c:v>
                </c:pt>
                <c:pt idx="7604">
                  <c:v>2237.0</c:v>
                </c:pt>
                <c:pt idx="7605">
                  <c:v>2237.0</c:v>
                </c:pt>
                <c:pt idx="7606">
                  <c:v>2237.0</c:v>
                </c:pt>
                <c:pt idx="7607">
                  <c:v>2238.0</c:v>
                </c:pt>
                <c:pt idx="7608">
                  <c:v>2238.0</c:v>
                </c:pt>
                <c:pt idx="7609">
                  <c:v>2238.0</c:v>
                </c:pt>
                <c:pt idx="7610">
                  <c:v>2238.0</c:v>
                </c:pt>
                <c:pt idx="7611">
                  <c:v>2238.0</c:v>
                </c:pt>
                <c:pt idx="7612">
                  <c:v>2238.0</c:v>
                </c:pt>
                <c:pt idx="7613">
                  <c:v>2238.0</c:v>
                </c:pt>
                <c:pt idx="7614">
                  <c:v>2238.0</c:v>
                </c:pt>
                <c:pt idx="7615">
                  <c:v>2238.0</c:v>
                </c:pt>
                <c:pt idx="7616">
                  <c:v>2238.0</c:v>
                </c:pt>
                <c:pt idx="7617">
                  <c:v>2238.0</c:v>
                </c:pt>
                <c:pt idx="7618">
                  <c:v>2238.0</c:v>
                </c:pt>
                <c:pt idx="7619">
                  <c:v>2238.0</c:v>
                </c:pt>
                <c:pt idx="7620">
                  <c:v>2238.0</c:v>
                </c:pt>
                <c:pt idx="7621">
                  <c:v>2238.0</c:v>
                </c:pt>
                <c:pt idx="7622">
                  <c:v>2238.0</c:v>
                </c:pt>
                <c:pt idx="7623">
                  <c:v>2239.0</c:v>
                </c:pt>
                <c:pt idx="7624">
                  <c:v>2240.0</c:v>
                </c:pt>
                <c:pt idx="7625">
                  <c:v>2240.0</c:v>
                </c:pt>
                <c:pt idx="7626">
                  <c:v>2240.0</c:v>
                </c:pt>
                <c:pt idx="7627">
                  <c:v>2241.0</c:v>
                </c:pt>
                <c:pt idx="7628">
                  <c:v>2242.0</c:v>
                </c:pt>
                <c:pt idx="7629">
                  <c:v>2243.0</c:v>
                </c:pt>
                <c:pt idx="7630">
                  <c:v>2243.0</c:v>
                </c:pt>
                <c:pt idx="7631">
                  <c:v>2243.0</c:v>
                </c:pt>
                <c:pt idx="7632">
                  <c:v>2243.0</c:v>
                </c:pt>
                <c:pt idx="7633">
                  <c:v>2243.0</c:v>
                </c:pt>
                <c:pt idx="7634">
                  <c:v>2244.0</c:v>
                </c:pt>
                <c:pt idx="7635">
                  <c:v>2244.0</c:v>
                </c:pt>
                <c:pt idx="7636">
                  <c:v>2244.0</c:v>
                </c:pt>
                <c:pt idx="7637">
                  <c:v>2244.0</c:v>
                </c:pt>
                <c:pt idx="7638">
                  <c:v>2244.0</c:v>
                </c:pt>
                <c:pt idx="7639">
                  <c:v>2244.0</c:v>
                </c:pt>
                <c:pt idx="7640">
                  <c:v>2245.0</c:v>
                </c:pt>
                <c:pt idx="7641">
                  <c:v>2245.0</c:v>
                </c:pt>
                <c:pt idx="7642">
                  <c:v>2245.0</c:v>
                </c:pt>
                <c:pt idx="7643">
                  <c:v>2245.0</c:v>
                </c:pt>
                <c:pt idx="7644">
                  <c:v>2245.0</c:v>
                </c:pt>
                <c:pt idx="7645">
                  <c:v>2245.0</c:v>
                </c:pt>
                <c:pt idx="7646">
                  <c:v>2245.0</c:v>
                </c:pt>
                <c:pt idx="7647">
                  <c:v>2245.0</c:v>
                </c:pt>
                <c:pt idx="7648">
                  <c:v>2245.0</c:v>
                </c:pt>
                <c:pt idx="7649">
                  <c:v>2245.0</c:v>
                </c:pt>
                <c:pt idx="7650">
                  <c:v>2245.0</c:v>
                </c:pt>
                <c:pt idx="7651">
                  <c:v>2245.0</c:v>
                </c:pt>
                <c:pt idx="7652">
                  <c:v>2245.0</c:v>
                </c:pt>
                <c:pt idx="7653">
                  <c:v>2245.0</c:v>
                </c:pt>
                <c:pt idx="7654">
                  <c:v>2245.0</c:v>
                </c:pt>
                <c:pt idx="7655">
                  <c:v>2245.0</c:v>
                </c:pt>
                <c:pt idx="7656">
                  <c:v>2245.0</c:v>
                </c:pt>
                <c:pt idx="7657">
                  <c:v>2245.0</c:v>
                </c:pt>
                <c:pt idx="7658">
                  <c:v>2246.0</c:v>
                </c:pt>
                <c:pt idx="7659">
                  <c:v>2247.0</c:v>
                </c:pt>
                <c:pt idx="7660">
                  <c:v>2248.0</c:v>
                </c:pt>
                <c:pt idx="7661">
                  <c:v>2248.0</c:v>
                </c:pt>
                <c:pt idx="7662">
                  <c:v>2249.0</c:v>
                </c:pt>
                <c:pt idx="7663">
                  <c:v>2250.0</c:v>
                </c:pt>
                <c:pt idx="7664">
                  <c:v>2251.0</c:v>
                </c:pt>
                <c:pt idx="7665">
                  <c:v>2251.0</c:v>
                </c:pt>
                <c:pt idx="7666">
                  <c:v>2251.0</c:v>
                </c:pt>
                <c:pt idx="7667">
                  <c:v>2252.0</c:v>
                </c:pt>
                <c:pt idx="7668">
                  <c:v>2252.0</c:v>
                </c:pt>
                <c:pt idx="7669">
                  <c:v>2252.0</c:v>
                </c:pt>
                <c:pt idx="7670">
                  <c:v>2253.0</c:v>
                </c:pt>
                <c:pt idx="7671">
                  <c:v>2254.0</c:v>
                </c:pt>
                <c:pt idx="7672">
                  <c:v>2255.0</c:v>
                </c:pt>
                <c:pt idx="7673">
                  <c:v>2256.0</c:v>
                </c:pt>
                <c:pt idx="7674">
                  <c:v>2257.0</c:v>
                </c:pt>
                <c:pt idx="7675">
                  <c:v>2258.0</c:v>
                </c:pt>
                <c:pt idx="7676">
                  <c:v>2259.0</c:v>
                </c:pt>
                <c:pt idx="7677">
                  <c:v>2260.0</c:v>
                </c:pt>
                <c:pt idx="7678">
                  <c:v>2261.0</c:v>
                </c:pt>
                <c:pt idx="7679">
                  <c:v>2262.0</c:v>
                </c:pt>
                <c:pt idx="7680">
                  <c:v>2263.0</c:v>
                </c:pt>
                <c:pt idx="7681">
                  <c:v>2264.0</c:v>
                </c:pt>
                <c:pt idx="7682">
                  <c:v>2265.0</c:v>
                </c:pt>
                <c:pt idx="7683">
                  <c:v>2265.0</c:v>
                </c:pt>
                <c:pt idx="7684">
                  <c:v>2266.0</c:v>
                </c:pt>
                <c:pt idx="7685">
                  <c:v>2267.0</c:v>
                </c:pt>
                <c:pt idx="7686">
                  <c:v>2268.0</c:v>
                </c:pt>
                <c:pt idx="7687">
                  <c:v>2269.0</c:v>
                </c:pt>
                <c:pt idx="7688">
                  <c:v>2270.0</c:v>
                </c:pt>
                <c:pt idx="7689">
                  <c:v>2270.0</c:v>
                </c:pt>
                <c:pt idx="7690">
                  <c:v>2271.0</c:v>
                </c:pt>
                <c:pt idx="7691">
                  <c:v>2272.0</c:v>
                </c:pt>
                <c:pt idx="7692">
                  <c:v>2273.0</c:v>
                </c:pt>
                <c:pt idx="7693">
                  <c:v>2273.0</c:v>
                </c:pt>
                <c:pt idx="7694">
                  <c:v>2273.0</c:v>
                </c:pt>
                <c:pt idx="7695">
                  <c:v>2274.0</c:v>
                </c:pt>
                <c:pt idx="7696">
                  <c:v>2275.0</c:v>
                </c:pt>
                <c:pt idx="7697">
                  <c:v>2276.0</c:v>
                </c:pt>
                <c:pt idx="7698">
                  <c:v>2277.0</c:v>
                </c:pt>
                <c:pt idx="7699">
                  <c:v>2278.0</c:v>
                </c:pt>
                <c:pt idx="7700">
                  <c:v>2279.0</c:v>
                </c:pt>
                <c:pt idx="7701">
                  <c:v>2280.0</c:v>
                </c:pt>
                <c:pt idx="7702">
                  <c:v>2281.0</c:v>
                </c:pt>
                <c:pt idx="7703">
                  <c:v>2281.0</c:v>
                </c:pt>
                <c:pt idx="7704">
                  <c:v>2282.0</c:v>
                </c:pt>
                <c:pt idx="7705">
                  <c:v>2282.0</c:v>
                </c:pt>
                <c:pt idx="7706">
                  <c:v>2282.0</c:v>
                </c:pt>
                <c:pt idx="7707">
                  <c:v>2282.0</c:v>
                </c:pt>
                <c:pt idx="7708">
                  <c:v>2282.0</c:v>
                </c:pt>
                <c:pt idx="7709">
                  <c:v>2282.0</c:v>
                </c:pt>
                <c:pt idx="7710">
                  <c:v>2282.0</c:v>
                </c:pt>
                <c:pt idx="7711">
                  <c:v>2282.0</c:v>
                </c:pt>
                <c:pt idx="7712">
                  <c:v>2283.0</c:v>
                </c:pt>
                <c:pt idx="7713">
                  <c:v>2284.0</c:v>
                </c:pt>
                <c:pt idx="7714">
                  <c:v>2284.0</c:v>
                </c:pt>
                <c:pt idx="7715">
                  <c:v>2284.0</c:v>
                </c:pt>
                <c:pt idx="7716">
                  <c:v>2284.0</c:v>
                </c:pt>
                <c:pt idx="7717">
                  <c:v>2284.0</c:v>
                </c:pt>
                <c:pt idx="7718">
                  <c:v>2284.0</c:v>
                </c:pt>
                <c:pt idx="7719">
                  <c:v>2285.0</c:v>
                </c:pt>
                <c:pt idx="7720">
                  <c:v>2285.0</c:v>
                </c:pt>
                <c:pt idx="7721">
                  <c:v>2285.0</c:v>
                </c:pt>
                <c:pt idx="7722">
                  <c:v>2285.0</c:v>
                </c:pt>
                <c:pt idx="7723">
                  <c:v>2285.0</c:v>
                </c:pt>
                <c:pt idx="7724">
                  <c:v>2286.0</c:v>
                </c:pt>
                <c:pt idx="7725">
                  <c:v>2286.0</c:v>
                </c:pt>
                <c:pt idx="7726">
                  <c:v>2286.0</c:v>
                </c:pt>
                <c:pt idx="7727">
                  <c:v>2286.0</c:v>
                </c:pt>
                <c:pt idx="7728">
                  <c:v>2286.0</c:v>
                </c:pt>
                <c:pt idx="7729">
                  <c:v>2286.0</c:v>
                </c:pt>
                <c:pt idx="7730">
                  <c:v>2286.0</c:v>
                </c:pt>
                <c:pt idx="7731">
                  <c:v>2286.0</c:v>
                </c:pt>
                <c:pt idx="7732">
                  <c:v>2286.0</c:v>
                </c:pt>
                <c:pt idx="7733">
                  <c:v>2286.0</c:v>
                </c:pt>
                <c:pt idx="7734">
                  <c:v>2286.0</c:v>
                </c:pt>
                <c:pt idx="7735">
                  <c:v>2286.0</c:v>
                </c:pt>
                <c:pt idx="7736">
                  <c:v>2286.0</c:v>
                </c:pt>
                <c:pt idx="7737">
                  <c:v>2286.0</c:v>
                </c:pt>
                <c:pt idx="7738">
                  <c:v>2286.0</c:v>
                </c:pt>
                <c:pt idx="7739">
                  <c:v>2286.0</c:v>
                </c:pt>
                <c:pt idx="7740">
                  <c:v>2286.0</c:v>
                </c:pt>
                <c:pt idx="7741">
                  <c:v>2286.0</c:v>
                </c:pt>
                <c:pt idx="7742">
                  <c:v>2286.0</c:v>
                </c:pt>
                <c:pt idx="7743">
                  <c:v>2286.0</c:v>
                </c:pt>
                <c:pt idx="7744">
                  <c:v>2286.0</c:v>
                </c:pt>
                <c:pt idx="7745">
                  <c:v>2286.0</c:v>
                </c:pt>
                <c:pt idx="7746">
                  <c:v>2286.0</c:v>
                </c:pt>
                <c:pt idx="7747">
                  <c:v>2286.0</c:v>
                </c:pt>
                <c:pt idx="7748">
                  <c:v>2286.0</c:v>
                </c:pt>
                <c:pt idx="7749">
                  <c:v>2286.0</c:v>
                </c:pt>
                <c:pt idx="7750">
                  <c:v>2286.0</c:v>
                </c:pt>
                <c:pt idx="7751">
                  <c:v>2286.0</c:v>
                </c:pt>
                <c:pt idx="7752">
                  <c:v>2286.0</c:v>
                </c:pt>
                <c:pt idx="7753">
                  <c:v>2286.0</c:v>
                </c:pt>
                <c:pt idx="7754">
                  <c:v>2286.0</c:v>
                </c:pt>
                <c:pt idx="7755">
                  <c:v>2286.0</c:v>
                </c:pt>
                <c:pt idx="7756">
                  <c:v>2286.0</c:v>
                </c:pt>
                <c:pt idx="7757">
                  <c:v>2286.0</c:v>
                </c:pt>
                <c:pt idx="7758">
                  <c:v>2286.0</c:v>
                </c:pt>
                <c:pt idx="7759">
                  <c:v>2286.0</c:v>
                </c:pt>
                <c:pt idx="7760">
                  <c:v>2286.0</c:v>
                </c:pt>
                <c:pt idx="7761">
                  <c:v>2286.0</c:v>
                </c:pt>
                <c:pt idx="7762">
                  <c:v>2286.0</c:v>
                </c:pt>
                <c:pt idx="7763">
                  <c:v>2286.0</c:v>
                </c:pt>
                <c:pt idx="7764">
                  <c:v>2286.0</c:v>
                </c:pt>
                <c:pt idx="7765">
                  <c:v>2286.0</c:v>
                </c:pt>
                <c:pt idx="7766">
                  <c:v>2286.0</c:v>
                </c:pt>
                <c:pt idx="7767">
                  <c:v>2286.0</c:v>
                </c:pt>
                <c:pt idx="7768">
                  <c:v>2286.0</c:v>
                </c:pt>
                <c:pt idx="7769">
                  <c:v>2286.0</c:v>
                </c:pt>
                <c:pt idx="7770">
                  <c:v>2286.0</c:v>
                </c:pt>
                <c:pt idx="7771">
                  <c:v>2286.0</c:v>
                </c:pt>
                <c:pt idx="7772">
                  <c:v>2286.0</c:v>
                </c:pt>
                <c:pt idx="7773">
                  <c:v>2286.0</c:v>
                </c:pt>
                <c:pt idx="7774">
                  <c:v>2287.0</c:v>
                </c:pt>
                <c:pt idx="7775">
                  <c:v>2288.0</c:v>
                </c:pt>
                <c:pt idx="7776">
                  <c:v>2289.0</c:v>
                </c:pt>
                <c:pt idx="7777">
                  <c:v>2289.0</c:v>
                </c:pt>
                <c:pt idx="7778">
                  <c:v>2289.0</c:v>
                </c:pt>
                <c:pt idx="7779">
                  <c:v>2289.0</c:v>
                </c:pt>
                <c:pt idx="7780">
                  <c:v>2289.0</c:v>
                </c:pt>
                <c:pt idx="7781">
                  <c:v>2289.0</c:v>
                </c:pt>
                <c:pt idx="7782">
                  <c:v>2289.0</c:v>
                </c:pt>
                <c:pt idx="7783">
                  <c:v>2289.0</c:v>
                </c:pt>
                <c:pt idx="7784">
                  <c:v>2289.0</c:v>
                </c:pt>
                <c:pt idx="7785">
                  <c:v>2289.0</c:v>
                </c:pt>
                <c:pt idx="7786">
                  <c:v>2289.0</c:v>
                </c:pt>
                <c:pt idx="7787">
                  <c:v>2289.0</c:v>
                </c:pt>
                <c:pt idx="7788">
                  <c:v>2289.0</c:v>
                </c:pt>
                <c:pt idx="7789">
                  <c:v>2289.0</c:v>
                </c:pt>
                <c:pt idx="7790">
                  <c:v>2290.0</c:v>
                </c:pt>
                <c:pt idx="7791">
                  <c:v>2290.0</c:v>
                </c:pt>
                <c:pt idx="7792">
                  <c:v>2290.0</c:v>
                </c:pt>
                <c:pt idx="7793">
                  <c:v>2291.0</c:v>
                </c:pt>
                <c:pt idx="7794">
                  <c:v>2291.0</c:v>
                </c:pt>
                <c:pt idx="7795">
                  <c:v>2291.0</c:v>
                </c:pt>
                <c:pt idx="7796">
                  <c:v>2292.0</c:v>
                </c:pt>
                <c:pt idx="7797">
                  <c:v>2292.0</c:v>
                </c:pt>
                <c:pt idx="7798">
                  <c:v>2292.0</c:v>
                </c:pt>
                <c:pt idx="7799">
                  <c:v>2293.0</c:v>
                </c:pt>
                <c:pt idx="7800">
                  <c:v>2293.0</c:v>
                </c:pt>
                <c:pt idx="7801">
                  <c:v>2293.0</c:v>
                </c:pt>
                <c:pt idx="7802">
                  <c:v>2293.0</c:v>
                </c:pt>
                <c:pt idx="7803">
                  <c:v>2293.0</c:v>
                </c:pt>
                <c:pt idx="7804">
                  <c:v>2293.0</c:v>
                </c:pt>
                <c:pt idx="7805">
                  <c:v>2293.0</c:v>
                </c:pt>
                <c:pt idx="7806">
                  <c:v>2293.0</c:v>
                </c:pt>
                <c:pt idx="7807">
                  <c:v>2293.0</c:v>
                </c:pt>
                <c:pt idx="7808">
                  <c:v>2293.0</c:v>
                </c:pt>
                <c:pt idx="7809">
                  <c:v>2293.0</c:v>
                </c:pt>
                <c:pt idx="7810">
                  <c:v>2293.0</c:v>
                </c:pt>
                <c:pt idx="7811">
                  <c:v>2293.0</c:v>
                </c:pt>
                <c:pt idx="7812">
                  <c:v>2293.0</c:v>
                </c:pt>
                <c:pt idx="7813">
                  <c:v>2293.0</c:v>
                </c:pt>
                <c:pt idx="7814">
                  <c:v>2294.0</c:v>
                </c:pt>
                <c:pt idx="7815">
                  <c:v>2295.0</c:v>
                </c:pt>
                <c:pt idx="7816">
                  <c:v>2296.0</c:v>
                </c:pt>
                <c:pt idx="7817">
                  <c:v>2297.0</c:v>
                </c:pt>
                <c:pt idx="7818">
                  <c:v>2297.0</c:v>
                </c:pt>
                <c:pt idx="7819">
                  <c:v>2297.0</c:v>
                </c:pt>
                <c:pt idx="7820">
                  <c:v>2298.0</c:v>
                </c:pt>
                <c:pt idx="7821">
                  <c:v>2298.0</c:v>
                </c:pt>
                <c:pt idx="7822">
                  <c:v>2299.0</c:v>
                </c:pt>
                <c:pt idx="7823">
                  <c:v>2299.0</c:v>
                </c:pt>
                <c:pt idx="7824">
                  <c:v>2299.0</c:v>
                </c:pt>
                <c:pt idx="7825">
                  <c:v>2300.0</c:v>
                </c:pt>
                <c:pt idx="7826">
                  <c:v>2300.0</c:v>
                </c:pt>
                <c:pt idx="7827">
                  <c:v>2301.0</c:v>
                </c:pt>
                <c:pt idx="7828">
                  <c:v>2301.0</c:v>
                </c:pt>
                <c:pt idx="7829">
                  <c:v>2301.0</c:v>
                </c:pt>
                <c:pt idx="7830">
                  <c:v>2301.0</c:v>
                </c:pt>
                <c:pt idx="7831">
                  <c:v>2301.0</c:v>
                </c:pt>
                <c:pt idx="7832">
                  <c:v>2301.0</c:v>
                </c:pt>
                <c:pt idx="7833">
                  <c:v>2301.0</c:v>
                </c:pt>
                <c:pt idx="7834">
                  <c:v>2301.0</c:v>
                </c:pt>
                <c:pt idx="7835">
                  <c:v>2301.0</c:v>
                </c:pt>
                <c:pt idx="7836">
                  <c:v>2301.0</c:v>
                </c:pt>
                <c:pt idx="7837">
                  <c:v>2301.0</c:v>
                </c:pt>
                <c:pt idx="7838">
                  <c:v>2301.0</c:v>
                </c:pt>
                <c:pt idx="7839">
                  <c:v>2301.0</c:v>
                </c:pt>
                <c:pt idx="7840">
                  <c:v>2301.0</c:v>
                </c:pt>
                <c:pt idx="7841">
                  <c:v>2301.0</c:v>
                </c:pt>
                <c:pt idx="7842">
                  <c:v>2301.0</c:v>
                </c:pt>
                <c:pt idx="7843">
                  <c:v>2301.0</c:v>
                </c:pt>
                <c:pt idx="7844">
                  <c:v>2301.0</c:v>
                </c:pt>
                <c:pt idx="7845">
                  <c:v>2301.0</c:v>
                </c:pt>
                <c:pt idx="7846">
                  <c:v>2301.0</c:v>
                </c:pt>
                <c:pt idx="7847">
                  <c:v>2301.0</c:v>
                </c:pt>
                <c:pt idx="7848">
                  <c:v>2301.0</c:v>
                </c:pt>
                <c:pt idx="7849">
                  <c:v>2301.0</c:v>
                </c:pt>
                <c:pt idx="7850">
                  <c:v>2301.0</c:v>
                </c:pt>
                <c:pt idx="7851">
                  <c:v>2301.0</c:v>
                </c:pt>
                <c:pt idx="7852">
                  <c:v>2301.0</c:v>
                </c:pt>
                <c:pt idx="7853">
                  <c:v>2301.0</c:v>
                </c:pt>
                <c:pt idx="7854">
                  <c:v>2302.0</c:v>
                </c:pt>
                <c:pt idx="7855">
                  <c:v>2303.0</c:v>
                </c:pt>
                <c:pt idx="7856">
                  <c:v>2304.0</c:v>
                </c:pt>
                <c:pt idx="7857">
                  <c:v>2304.0</c:v>
                </c:pt>
                <c:pt idx="7858">
                  <c:v>2304.0</c:v>
                </c:pt>
                <c:pt idx="7859">
                  <c:v>2304.0</c:v>
                </c:pt>
                <c:pt idx="7860">
                  <c:v>2304.0</c:v>
                </c:pt>
                <c:pt idx="7861">
                  <c:v>2305.0</c:v>
                </c:pt>
                <c:pt idx="7862">
                  <c:v>2306.0</c:v>
                </c:pt>
                <c:pt idx="7863">
                  <c:v>2307.0</c:v>
                </c:pt>
                <c:pt idx="7864">
                  <c:v>2308.0</c:v>
                </c:pt>
                <c:pt idx="7865">
                  <c:v>2309.0</c:v>
                </c:pt>
                <c:pt idx="7866">
                  <c:v>2309.0</c:v>
                </c:pt>
                <c:pt idx="7867">
                  <c:v>2310.0</c:v>
                </c:pt>
                <c:pt idx="7868">
                  <c:v>2310.0</c:v>
                </c:pt>
                <c:pt idx="7869">
                  <c:v>2310.0</c:v>
                </c:pt>
                <c:pt idx="7870">
                  <c:v>2311.0</c:v>
                </c:pt>
                <c:pt idx="7871">
                  <c:v>2312.0</c:v>
                </c:pt>
                <c:pt idx="7872">
                  <c:v>2312.0</c:v>
                </c:pt>
                <c:pt idx="7873">
                  <c:v>2313.0</c:v>
                </c:pt>
                <c:pt idx="7874">
                  <c:v>2313.0</c:v>
                </c:pt>
                <c:pt idx="7875">
                  <c:v>2314.0</c:v>
                </c:pt>
                <c:pt idx="7876">
                  <c:v>2314.0</c:v>
                </c:pt>
                <c:pt idx="7877">
                  <c:v>2315.0</c:v>
                </c:pt>
                <c:pt idx="7878">
                  <c:v>2316.0</c:v>
                </c:pt>
                <c:pt idx="7879">
                  <c:v>2316.0</c:v>
                </c:pt>
                <c:pt idx="7880">
                  <c:v>2316.0</c:v>
                </c:pt>
                <c:pt idx="7881">
                  <c:v>2317.0</c:v>
                </c:pt>
                <c:pt idx="7882">
                  <c:v>2318.0</c:v>
                </c:pt>
                <c:pt idx="7883">
                  <c:v>2318.0</c:v>
                </c:pt>
                <c:pt idx="7884">
                  <c:v>2319.0</c:v>
                </c:pt>
                <c:pt idx="7885">
                  <c:v>2319.0</c:v>
                </c:pt>
                <c:pt idx="7886">
                  <c:v>2319.0</c:v>
                </c:pt>
                <c:pt idx="7887">
                  <c:v>2320.0</c:v>
                </c:pt>
                <c:pt idx="7888">
                  <c:v>2321.0</c:v>
                </c:pt>
                <c:pt idx="7889">
                  <c:v>2322.0</c:v>
                </c:pt>
                <c:pt idx="7890">
                  <c:v>2323.0</c:v>
                </c:pt>
                <c:pt idx="7891">
                  <c:v>2324.0</c:v>
                </c:pt>
                <c:pt idx="7892">
                  <c:v>2325.0</c:v>
                </c:pt>
                <c:pt idx="7893">
                  <c:v>2326.0</c:v>
                </c:pt>
                <c:pt idx="7894">
                  <c:v>2327.0</c:v>
                </c:pt>
                <c:pt idx="7895">
                  <c:v>2328.0</c:v>
                </c:pt>
                <c:pt idx="7896">
                  <c:v>2329.0</c:v>
                </c:pt>
                <c:pt idx="7897">
                  <c:v>2329.0</c:v>
                </c:pt>
                <c:pt idx="7898">
                  <c:v>2329.0</c:v>
                </c:pt>
                <c:pt idx="7899">
                  <c:v>2329.0</c:v>
                </c:pt>
                <c:pt idx="7900">
                  <c:v>2330.0</c:v>
                </c:pt>
                <c:pt idx="7901">
                  <c:v>2331.0</c:v>
                </c:pt>
                <c:pt idx="7902">
                  <c:v>2331.0</c:v>
                </c:pt>
                <c:pt idx="7903">
                  <c:v>2331.0</c:v>
                </c:pt>
                <c:pt idx="7904">
                  <c:v>2331.0</c:v>
                </c:pt>
                <c:pt idx="7905">
                  <c:v>2332.0</c:v>
                </c:pt>
                <c:pt idx="7906">
                  <c:v>2332.0</c:v>
                </c:pt>
                <c:pt idx="7907">
                  <c:v>2332.0</c:v>
                </c:pt>
                <c:pt idx="7908">
                  <c:v>2332.0</c:v>
                </c:pt>
                <c:pt idx="7909">
                  <c:v>2332.0</c:v>
                </c:pt>
                <c:pt idx="7910">
                  <c:v>2332.0</c:v>
                </c:pt>
                <c:pt idx="7911">
                  <c:v>2332.0</c:v>
                </c:pt>
                <c:pt idx="7912">
                  <c:v>2333.0</c:v>
                </c:pt>
                <c:pt idx="7913">
                  <c:v>2334.0</c:v>
                </c:pt>
                <c:pt idx="7914">
                  <c:v>2335.0</c:v>
                </c:pt>
                <c:pt idx="7915">
                  <c:v>2336.0</c:v>
                </c:pt>
                <c:pt idx="7916">
                  <c:v>2336.0</c:v>
                </c:pt>
                <c:pt idx="7917">
                  <c:v>2336.0</c:v>
                </c:pt>
                <c:pt idx="7918">
                  <c:v>2336.0</c:v>
                </c:pt>
                <c:pt idx="7919">
                  <c:v>2336.0</c:v>
                </c:pt>
                <c:pt idx="7920">
                  <c:v>2336.0</c:v>
                </c:pt>
                <c:pt idx="7921">
                  <c:v>2336.0</c:v>
                </c:pt>
                <c:pt idx="7922">
                  <c:v>2336.0</c:v>
                </c:pt>
                <c:pt idx="7923">
                  <c:v>2336.0</c:v>
                </c:pt>
                <c:pt idx="7924">
                  <c:v>2336.0</c:v>
                </c:pt>
                <c:pt idx="7925">
                  <c:v>2336.0</c:v>
                </c:pt>
                <c:pt idx="7926">
                  <c:v>2336.0</c:v>
                </c:pt>
                <c:pt idx="7927">
                  <c:v>2336.0</c:v>
                </c:pt>
                <c:pt idx="7928">
                  <c:v>2337.0</c:v>
                </c:pt>
                <c:pt idx="7929">
                  <c:v>2338.0</c:v>
                </c:pt>
                <c:pt idx="7930">
                  <c:v>2339.0</c:v>
                </c:pt>
                <c:pt idx="7931">
                  <c:v>2340.0</c:v>
                </c:pt>
                <c:pt idx="7932">
                  <c:v>2340.0</c:v>
                </c:pt>
                <c:pt idx="7933">
                  <c:v>2340.0</c:v>
                </c:pt>
                <c:pt idx="7934">
                  <c:v>2341.0</c:v>
                </c:pt>
                <c:pt idx="7935">
                  <c:v>2342.0</c:v>
                </c:pt>
                <c:pt idx="7936">
                  <c:v>2343.0</c:v>
                </c:pt>
                <c:pt idx="7937">
                  <c:v>2344.0</c:v>
                </c:pt>
                <c:pt idx="7938">
                  <c:v>2345.0</c:v>
                </c:pt>
                <c:pt idx="7939">
                  <c:v>2346.0</c:v>
                </c:pt>
                <c:pt idx="7940">
                  <c:v>2347.0</c:v>
                </c:pt>
                <c:pt idx="7941">
                  <c:v>2348.0</c:v>
                </c:pt>
                <c:pt idx="7942">
                  <c:v>2348.0</c:v>
                </c:pt>
                <c:pt idx="7943">
                  <c:v>2348.0</c:v>
                </c:pt>
                <c:pt idx="7944">
                  <c:v>2348.0</c:v>
                </c:pt>
                <c:pt idx="7945">
                  <c:v>2348.0</c:v>
                </c:pt>
                <c:pt idx="7946">
                  <c:v>2348.0</c:v>
                </c:pt>
                <c:pt idx="7947">
                  <c:v>2348.0</c:v>
                </c:pt>
                <c:pt idx="7948">
                  <c:v>2348.0</c:v>
                </c:pt>
                <c:pt idx="7949">
                  <c:v>2349.0</c:v>
                </c:pt>
                <c:pt idx="7950">
                  <c:v>2349.0</c:v>
                </c:pt>
                <c:pt idx="7951">
                  <c:v>2349.0</c:v>
                </c:pt>
                <c:pt idx="7952">
                  <c:v>2350.0</c:v>
                </c:pt>
                <c:pt idx="7953">
                  <c:v>2350.0</c:v>
                </c:pt>
                <c:pt idx="7954">
                  <c:v>2350.0</c:v>
                </c:pt>
                <c:pt idx="7955">
                  <c:v>2350.0</c:v>
                </c:pt>
                <c:pt idx="7956">
                  <c:v>2350.0</c:v>
                </c:pt>
                <c:pt idx="7957">
                  <c:v>2350.0</c:v>
                </c:pt>
                <c:pt idx="7958">
                  <c:v>2350.0</c:v>
                </c:pt>
                <c:pt idx="7959">
                  <c:v>2351.0</c:v>
                </c:pt>
                <c:pt idx="7960">
                  <c:v>2351.0</c:v>
                </c:pt>
                <c:pt idx="7961">
                  <c:v>2351.0</c:v>
                </c:pt>
                <c:pt idx="7962">
                  <c:v>2352.0</c:v>
                </c:pt>
                <c:pt idx="7963">
                  <c:v>2353.0</c:v>
                </c:pt>
                <c:pt idx="7964">
                  <c:v>2353.0</c:v>
                </c:pt>
                <c:pt idx="7965">
                  <c:v>2353.0</c:v>
                </c:pt>
                <c:pt idx="7966">
                  <c:v>2353.0</c:v>
                </c:pt>
                <c:pt idx="7967">
                  <c:v>2354.0</c:v>
                </c:pt>
                <c:pt idx="7968">
                  <c:v>2355.0</c:v>
                </c:pt>
                <c:pt idx="7969">
                  <c:v>2356.0</c:v>
                </c:pt>
                <c:pt idx="7970">
                  <c:v>2357.0</c:v>
                </c:pt>
                <c:pt idx="7971">
                  <c:v>2358.0</c:v>
                </c:pt>
                <c:pt idx="7972">
                  <c:v>2358.0</c:v>
                </c:pt>
                <c:pt idx="7973">
                  <c:v>2358.0</c:v>
                </c:pt>
                <c:pt idx="7974">
                  <c:v>2358.0</c:v>
                </c:pt>
                <c:pt idx="7975">
                  <c:v>2358.0</c:v>
                </c:pt>
                <c:pt idx="7976">
                  <c:v>2359.0</c:v>
                </c:pt>
                <c:pt idx="7977">
                  <c:v>2359.0</c:v>
                </c:pt>
                <c:pt idx="7978">
                  <c:v>2359.0</c:v>
                </c:pt>
                <c:pt idx="7979">
                  <c:v>2359.0</c:v>
                </c:pt>
                <c:pt idx="7980">
                  <c:v>2359.0</c:v>
                </c:pt>
                <c:pt idx="7981">
                  <c:v>2359.0</c:v>
                </c:pt>
                <c:pt idx="7982">
                  <c:v>2359.0</c:v>
                </c:pt>
                <c:pt idx="7983">
                  <c:v>2359.0</c:v>
                </c:pt>
                <c:pt idx="7984">
                  <c:v>2359.0</c:v>
                </c:pt>
                <c:pt idx="7985">
                  <c:v>2359.0</c:v>
                </c:pt>
                <c:pt idx="7986">
                  <c:v>2359.0</c:v>
                </c:pt>
                <c:pt idx="7987">
                  <c:v>2359.0</c:v>
                </c:pt>
                <c:pt idx="7988">
                  <c:v>2359.0</c:v>
                </c:pt>
                <c:pt idx="7989">
                  <c:v>2359.0</c:v>
                </c:pt>
                <c:pt idx="7990">
                  <c:v>2359.0</c:v>
                </c:pt>
                <c:pt idx="7991">
                  <c:v>2359.0</c:v>
                </c:pt>
                <c:pt idx="7992">
                  <c:v>2359.0</c:v>
                </c:pt>
                <c:pt idx="7993">
                  <c:v>2359.0</c:v>
                </c:pt>
                <c:pt idx="7994">
                  <c:v>2359.0</c:v>
                </c:pt>
                <c:pt idx="7995">
                  <c:v>2359.0</c:v>
                </c:pt>
                <c:pt idx="7996">
                  <c:v>2359.0</c:v>
                </c:pt>
                <c:pt idx="7997">
                  <c:v>2359.0</c:v>
                </c:pt>
                <c:pt idx="7998">
                  <c:v>2359.0</c:v>
                </c:pt>
                <c:pt idx="7999">
                  <c:v>2359.0</c:v>
                </c:pt>
                <c:pt idx="8000">
                  <c:v>2359.0</c:v>
                </c:pt>
                <c:pt idx="8001">
                  <c:v>2359.0</c:v>
                </c:pt>
                <c:pt idx="8002">
                  <c:v>2359.0</c:v>
                </c:pt>
                <c:pt idx="8003">
                  <c:v>2360.0</c:v>
                </c:pt>
                <c:pt idx="8004">
                  <c:v>2361.0</c:v>
                </c:pt>
                <c:pt idx="8005">
                  <c:v>2361.0</c:v>
                </c:pt>
                <c:pt idx="8006">
                  <c:v>2361.0</c:v>
                </c:pt>
                <c:pt idx="8007">
                  <c:v>2362.0</c:v>
                </c:pt>
                <c:pt idx="8008">
                  <c:v>2363.0</c:v>
                </c:pt>
                <c:pt idx="8009">
                  <c:v>2363.0</c:v>
                </c:pt>
                <c:pt idx="8010">
                  <c:v>2363.0</c:v>
                </c:pt>
                <c:pt idx="8011">
                  <c:v>2364.0</c:v>
                </c:pt>
                <c:pt idx="8012">
                  <c:v>2365.0</c:v>
                </c:pt>
                <c:pt idx="8013">
                  <c:v>2366.0</c:v>
                </c:pt>
                <c:pt idx="8014">
                  <c:v>2366.0</c:v>
                </c:pt>
                <c:pt idx="8015">
                  <c:v>2367.0</c:v>
                </c:pt>
                <c:pt idx="8016">
                  <c:v>2368.0</c:v>
                </c:pt>
                <c:pt idx="8017">
                  <c:v>2368.0</c:v>
                </c:pt>
                <c:pt idx="8018">
                  <c:v>2369.0</c:v>
                </c:pt>
                <c:pt idx="8019">
                  <c:v>2369.0</c:v>
                </c:pt>
                <c:pt idx="8020">
                  <c:v>2369.0</c:v>
                </c:pt>
                <c:pt idx="8021">
                  <c:v>2369.0</c:v>
                </c:pt>
                <c:pt idx="8022">
                  <c:v>2369.0</c:v>
                </c:pt>
                <c:pt idx="8023">
                  <c:v>2369.0</c:v>
                </c:pt>
                <c:pt idx="8024">
                  <c:v>2370.0</c:v>
                </c:pt>
                <c:pt idx="8025">
                  <c:v>2370.0</c:v>
                </c:pt>
                <c:pt idx="8026">
                  <c:v>2370.0</c:v>
                </c:pt>
                <c:pt idx="8027">
                  <c:v>2370.0</c:v>
                </c:pt>
                <c:pt idx="8028">
                  <c:v>2370.0</c:v>
                </c:pt>
                <c:pt idx="8029">
                  <c:v>2370.0</c:v>
                </c:pt>
                <c:pt idx="8030">
                  <c:v>2370.0</c:v>
                </c:pt>
                <c:pt idx="8031">
                  <c:v>2370.0</c:v>
                </c:pt>
                <c:pt idx="8032">
                  <c:v>2370.0</c:v>
                </c:pt>
                <c:pt idx="8033">
                  <c:v>2370.0</c:v>
                </c:pt>
                <c:pt idx="8034">
                  <c:v>2370.0</c:v>
                </c:pt>
                <c:pt idx="8035">
                  <c:v>2370.0</c:v>
                </c:pt>
                <c:pt idx="8036">
                  <c:v>2370.0</c:v>
                </c:pt>
                <c:pt idx="8037">
                  <c:v>2370.0</c:v>
                </c:pt>
                <c:pt idx="8038">
                  <c:v>2370.0</c:v>
                </c:pt>
                <c:pt idx="8039">
                  <c:v>2370.0</c:v>
                </c:pt>
                <c:pt idx="8040">
                  <c:v>2370.0</c:v>
                </c:pt>
                <c:pt idx="8041">
                  <c:v>2370.0</c:v>
                </c:pt>
                <c:pt idx="8042">
                  <c:v>2371.0</c:v>
                </c:pt>
                <c:pt idx="8043">
                  <c:v>2371.0</c:v>
                </c:pt>
                <c:pt idx="8044">
                  <c:v>2371.0</c:v>
                </c:pt>
                <c:pt idx="8045">
                  <c:v>2371.0</c:v>
                </c:pt>
                <c:pt idx="8046">
                  <c:v>2371.0</c:v>
                </c:pt>
                <c:pt idx="8047">
                  <c:v>2372.0</c:v>
                </c:pt>
                <c:pt idx="8048">
                  <c:v>2372.0</c:v>
                </c:pt>
                <c:pt idx="8049">
                  <c:v>2373.0</c:v>
                </c:pt>
                <c:pt idx="8050">
                  <c:v>2373.0</c:v>
                </c:pt>
                <c:pt idx="8051">
                  <c:v>2374.0</c:v>
                </c:pt>
                <c:pt idx="8052">
                  <c:v>2374.0</c:v>
                </c:pt>
                <c:pt idx="8053">
                  <c:v>2374.0</c:v>
                </c:pt>
                <c:pt idx="8054">
                  <c:v>2374.0</c:v>
                </c:pt>
                <c:pt idx="8055">
                  <c:v>2374.0</c:v>
                </c:pt>
                <c:pt idx="8056">
                  <c:v>2374.0</c:v>
                </c:pt>
                <c:pt idx="8057">
                  <c:v>2374.0</c:v>
                </c:pt>
                <c:pt idx="8058">
                  <c:v>2374.0</c:v>
                </c:pt>
                <c:pt idx="8059">
                  <c:v>2374.0</c:v>
                </c:pt>
                <c:pt idx="8060">
                  <c:v>2374.0</c:v>
                </c:pt>
                <c:pt idx="8061">
                  <c:v>2374.0</c:v>
                </c:pt>
                <c:pt idx="8062">
                  <c:v>2374.0</c:v>
                </c:pt>
                <c:pt idx="8063">
                  <c:v>2374.0</c:v>
                </c:pt>
                <c:pt idx="8064">
                  <c:v>2374.0</c:v>
                </c:pt>
                <c:pt idx="8065">
                  <c:v>2374.0</c:v>
                </c:pt>
                <c:pt idx="8066">
                  <c:v>2374.0</c:v>
                </c:pt>
                <c:pt idx="8067">
                  <c:v>2375.0</c:v>
                </c:pt>
                <c:pt idx="8068">
                  <c:v>2376.0</c:v>
                </c:pt>
                <c:pt idx="8069">
                  <c:v>2377.0</c:v>
                </c:pt>
                <c:pt idx="8070">
                  <c:v>2378.0</c:v>
                </c:pt>
                <c:pt idx="8071">
                  <c:v>2379.0</c:v>
                </c:pt>
                <c:pt idx="8072">
                  <c:v>2380.0</c:v>
                </c:pt>
                <c:pt idx="8073">
                  <c:v>2381.0</c:v>
                </c:pt>
                <c:pt idx="8074">
                  <c:v>2382.0</c:v>
                </c:pt>
                <c:pt idx="8075">
                  <c:v>2383.0</c:v>
                </c:pt>
                <c:pt idx="8076">
                  <c:v>2384.0</c:v>
                </c:pt>
                <c:pt idx="8077">
                  <c:v>2385.0</c:v>
                </c:pt>
                <c:pt idx="8078">
                  <c:v>2386.0</c:v>
                </c:pt>
                <c:pt idx="8079">
                  <c:v>2387.0</c:v>
                </c:pt>
                <c:pt idx="8080">
                  <c:v>2388.0</c:v>
                </c:pt>
                <c:pt idx="8081">
                  <c:v>2389.0</c:v>
                </c:pt>
                <c:pt idx="8082">
                  <c:v>2390.0</c:v>
                </c:pt>
                <c:pt idx="8083">
                  <c:v>2391.0</c:v>
                </c:pt>
                <c:pt idx="8084">
                  <c:v>2392.0</c:v>
                </c:pt>
                <c:pt idx="8085">
                  <c:v>2393.0</c:v>
                </c:pt>
                <c:pt idx="8086">
                  <c:v>2394.0</c:v>
                </c:pt>
                <c:pt idx="8087">
                  <c:v>2395.0</c:v>
                </c:pt>
                <c:pt idx="8088">
                  <c:v>2396.0</c:v>
                </c:pt>
                <c:pt idx="8089">
                  <c:v>2397.0</c:v>
                </c:pt>
                <c:pt idx="8090">
                  <c:v>2398.0</c:v>
                </c:pt>
                <c:pt idx="8091">
                  <c:v>2399.0</c:v>
                </c:pt>
                <c:pt idx="8092">
                  <c:v>2400.0</c:v>
                </c:pt>
                <c:pt idx="8093">
                  <c:v>2401.0</c:v>
                </c:pt>
                <c:pt idx="8094">
                  <c:v>2402.0</c:v>
                </c:pt>
                <c:pt idx="8095">
                  <c:v>2403.0</c:v>
                </c:pt>
                <c:pt idx="8096">
                  <c:v>2404.0</c:v>
                </c:pt>
                <c:pt idx="8097">
                  <c:v>2405.0</c:v>
                </c:pt>
                <c:pt idx="8098">
                  <c:v>2406.0</c:v>
                </c:pt>
                <c:pt idx="8099">
                  <c:v>2406.0</c:v>
                </c:pt>
                <c:pt idx="8100">
                  <c:v>2406.0</c:v>
                </c:pt>
                <c:pt idx="8101">
                  <c:v>2407.0</c:v>
                </c:pt>
                <c:pt idx="8102">
                  <c:v>2408.0</c:v>
                </c:pt>
                <c:pt idx="8103">
                  <c:v>2409.0</c:v>
                </c:pt>
                <c:pt idx="8104">
                  <c:v>2410.0</c:v>
                </c:pt>
                <c:pt idx="8105">
                  <c:v>2411.0</c:v>
                </c:pt>
                <c:pt idx="8106">
                  <c:v>2412.0</c:v>
                </c:pt>
                <c:pt idx="8107">
                  <c:v>2413.0</c:v>
                </c:pt>
                <c:pt idx="8108">
                  <c:v>2414.0</c:v>
                </c:pt>
                <c:pt idx="8109">
                  <c:v>2414.0</c:v>
                </c:pt>
                <c:pt idx="8110">
                  <c:v>2415.0</c:v>
                </c:pt>
                <c:pt idx="8111">
                  <c:v>2416.0</c:v>
                </c:pt>
                <c:pt idx="8112">
                  <c:v>2417.0</c:v>
                </c:pt>
                <c:pt idx="8113">
                  <c:v>2418.0</c:v>
                </c:pt>
                <c:pt idx="8114">
                  <c:v>2419.0</c:v>
                </c:pt>
                <c:pt idx="8115">
                  <c:v>2419.0</c:v>
                </c:pt>
                <c:pt idx="8116">
                  <c:v>2420.0</c:v>
                </c:pt>
                <c:pt idx="8117">
                  <c:v>2421.0</c:v>
                </c:pt>
                <c:pt idx="8118">
                  <c:v>2422.0</c:v>
                </c:pt>
                <c:pt idx="8119">
                  <c:v>2423.0</c:v>
                </c:pt>
                <c:pt idx="8120">
                  <c:v>2423.0</c:v>
                </c:pt>
                <c:pt idx="8121">
                  <c:v>2424.0</c:v>
                </c:pt>
                <c:pt idx="8122">
                  <c:v>2425.0</c:v>
                </c:pt>
                <c:pt idx="8123">
                  <c:v>2426.0</c:v>
                </c:pt>
                <c:pt idx="8124">
                  <c:v>2427.0</c:v>
                </c:pt>
                <c:pt idx="8125">
                  <c:v>2428.0</c:v>
                </c:pt>
                <c:pt idx="8126">
                  <c:v>2429.0</c:v>
                </c:pt>
                <c:pt idx="8127">
                  <c:v>2430.0</c:v>
                </c:pt>
                <c:pt idx="8128">
                  <c:v>2431.0</c:v>
                </c:pt>
                <c:pt idx="8129">
                  <c:v>2432.0</c:v>
                </c:pt>
                <c:pt idx="8130">
                  <c:v>2433.0</c:v>
                </c:pt>
                <c:pt idx="8131">
                  <c:v>2434.0</c:v>
                </c:pt>
                <c:pt idx="8132">
                  <c:v>2435.0</c:v>
                </c:pt>
                <c:pt idx="8133">
                  <c:v>2436.0</c:v>
                </c:pt>
                <c:pt idx="8134">
                  <c:v>2437.0</c:v>
                </c:pt>
                <c:pt idx="8135">
                  <c:v>2438.0</c:v>
                </c:pt>
                <c:pt idx="8136">
                  <c:v>2439.0</c:v>
                </c:pt>
                <c:pt idx="8137">
                  <c:v>2440.0</c:v>
                </c:pt>
                <c:pt idx="8138">
                  <c:v>2441.0</c:v>
                </c:pt>
                <c:pt idx="8139">
                  <c:v>2442.0</c:v>
                </c:pt>
                <c:pt idx="8140">
                  <c:v>2443.0</c:v>
                </c:pt>
                <c:pt idx="8141">
                  <c:v>2444.0</c:v>
                </c:pt>
                <c:pt idx="8142">
                  <c:v>2445.0</c:v>
                </c:pt>
                <c:pt idx="8143">
                  <c:v>2446.0</c:v>
                </c:pt>
                <c:pt idx="8144">
                  <c:v>2447.0</c:v>
                </c:pt>
                <c:pt idx="8145">
                  <c:v>2448.0</c:v>
                </c:pt>
                <c:pt idx="8146">
                  <c:v>2449.0</c:v>
                </c:pt>
                <c:pt idx="8147">
                  <c:v>2449.0</c:v>
                </c:pt>
                <c:pt idx="8148">
                  <c:v>2449.0</c:v>
                </c:pt>
                <c:pt idx="8149">
                  <c:v>2450.0</c:v>
                </c:pt>
                <c:pt idx="8150">
                  <c:v>2451.0</c:v>
                </c:pt>
                <c:pt idx="8151">
                  <c:v>2452.0</c:v>
                </c:pt>
                <c:pt idx="8152">
                  <c:v>2453.0</c:v>
                </c:pt>
                <c:pt idx="8153">
                  <c:v>2454.0</c:v>
                </c:pt>
                <c:pt idx="8154">
                  <c:v>2455.0</c:v>
                </c:pt>
                <c:pt idx="8155">
                  <c:v>2456.0</c:v>
                </c:pt>
                <c:pt idx="8156">
                  <c:v>2457.0</c:v>
                </c:pt>
                <c:pt idx="8157">
                  <c:v>2458.0</c:v>
                </c:pt>
                <c:pt idx="8158">
                  <c:v>2459.0</c:v>
                </c:pt>
                <c:pt idx="8159">
                  <c:v>2459.0</c:v>
                </c:pt>
                <c:pt idx="8160">
                  <c:v>2459.0</c:v>
                </c:pt>
                <c:pt idx="8161">
                  <c:v>2460.0</c:v>
                </c:pt>
                <c:pt idx="8162">
                  <c:v>2460.0</c:v>
                </c:pt>
                <c:pt idx="8163">
                  <c:v>2460.0</c:v>
                </c:pt>
                <c:pt idx="8164">
                  <c:v>2460.0</c:v>
                </c:pt>
                <c:pt idx="8165">
                  <c:v>2460.0</c:v>
                </c:pt>
                <c:pt idx="8166">
                  <c:v>2460.0</c:v>
                </c:pt>
                <c:pt idx="8167">
                  <c:v>2460.0</c:v>
                </c:pt>
                <c:pt idx="8168">
                  <c:v>2460.0</c:v>
                </c:pt>
                <c:pt idx="8169">
                  <c:v>2460.0</c:v>
                </c:pt>
                <c:pt idx="8170">
                  <c:v>2461.0</c:v>
                </c:pt>
                <c:pt idx="8171">
                  <c:v>2462.0</c:v>
                </c:pt>
                <c:pt idx="8172">
                  <c:v>2463.0</c:v>
                </c:pt>
                <c:pt idx="8173">
                  <c:v>2463.0</c:v>
                </c:pt>
                <c:pt idx="8174">
                  <c:v>2464.0</c:v>
                </c:pt>
                <c:pt idx="8175">
                  <c:v>2465.0</c:v>
                </c:pt>
                <c:pt idx="8176">
                  <c:v>2466.0</c:v>
                </c:pt>
                <c:pt idx="8177">
                  <c:v>2466.0</c:v>
                </c:pt>
                <c:pt idx="8178">
                  <c:v>2467.0</c:v>
                </c:pt>
                <c:pt idx="8179">
                  <c:v>2468.0</c:v>
                </c:pt>
                <c:pt idx="8180">
                  <c:v>2468.0</c:v>
                </c:pt>
                <c:pt idx="8181">
                  <c:v>2468.0</c:v>
                </c:pt>
                <c:pt idx="8182">
                  <c:v>2469.0</c:v>
                </c:pt>
                <c:pt idx="8183">
                  <c:v>2469.0</c:v>
                </c:pt>
                <c:pt idx="8184">
                  <c:v>2469.0</c:v>
                </c:pt>
                <c:pt idx="8185">
                  <c:v>2469.0</c:v>
                </c:pt>
                <c:pt idx="8186">
                  <c:v>2469.0</c:v>
                </c:pt>
                <c:pt idx="8187">
                  <c:v>2470.0</c:v>
                </c:pt>
                <c:pt idx="8188">
                  <c:v>2471.0</c:v>
                </c:pt>
                <c:pt idx="8189">
                  <c:v>2471.0</c:v>
                </c:pt>
                <c:pt idx="8190">
                  <c:v>2472.0</c:v>
                </c:pt>
                <c:pt idx="8191">
                  <c:v>2472.0</c:v>
                </c:pt>
                <c:pt idx="8192">
                  <c:v>2472.0</c:v>
                </c:pt>
                <c:pt idx="8193">
                  <c:v>2472.0</c:v>
                </c:pt>
                <c:pt idx="8194">
                  <c:v>2473.0</c:v>
                </c:pt>
                <c:pt idx="8195">
                  <c:v>2474.0</c:v>
                </c:pt>
                <c:pt idx="8196">
                  <c:v>2474.0</c:v>
                </c:pt>
                <c:pt idx="8197">
                  <c:v>2474.0</c:v>
                </c:pt>
                <c:pt idx="8198">
                  <c:v>2474.0</c:v>
                </c:pt>
                <c:pt idx="8199">
                  <c:v>2474.0</c:v>
                </c:pt>
                <c:pt idx="8200">
                  <c:v>2474.0</c:v>
                </c:pt>
                <c:pt idx="8201">
                  <c:v>2474.0</c:v>
                </c:pt>
                <c:pt idx="8202">
                  <c:v>2474.0</c:v>
                </c:pt>
                <c:pt idx="8203">
                  <c:v>2474.0</c:v>
                </c:pt>
                <c:pt idx="8204">
                  <c:v>2475.0</c:v>
                </c:pt>
                <c:pt idx="8205">
                  <c:v>2475.0</c:v>
                </c:pt>
                <c:pt idx="8206">
                  <c:v>2475.0</c:v>
                </c:pt>
                <c:pt idx="8207">
                  <c:v>2475.0</c:v>
                </c:pt>
                <c:pt idx="8208">
                  <c:v>2475.0</c:v>
                </c:pt>
                <c:pt idx="8209">
                  <c:v>2475.0</c:v>
                </c:pt>
                <c:pt idx="8210">
                  <c:v>2476.0</c:v>
                </c:pt>
                <c:pt idx="8211">
                  <c:v>2477.0</c:v>
                </c:pt>
                <c:pt idx="8212">
                  <c:v>2478.0</c:v>
                </c:pt>
                <c:pt idx="8213">
                  <c:v>2478.0</c:v>
                </c:pt>
                <c:pt idx="8214">
                  <c:v>2479.0</c:v>
                </c:pt>
                <c:pt idx="8215">
                  <c:v>2480.0</c:v>
                </c:pt>
                <c:pt idx="8216">
                  <c:v>2480.0</c:v>
                </c:pt>
                <c:pt idx="8217">
                  <c:v>2480.0</c:v>
                </c:pt>
                <c:pt idx="8218">
                  <c:v>2480.0</c:v>
                </c:pt>
                <c:pt idx="8219">
                  <c:v>2481.0</c:v>
                </c:pt>
                <c:pt idx="8220">
                  <c:v>2481.0</c:v>
                </c:pt>
                <c:pt idx="8221">
                  <c:v>2481.0</c:v>
                </c:pt>
                <c:pt idx="8222">
                  <c:v>2482.0</c:v>
                </c:pt>
                <c:pt idx="8223">
                  <c:v>2483.0</c:v>
                </c:pt>
                <c:pt idx="8224">
                  <c:v>2484.0</c:v>
                </c:pt>
                <c:pt idx="8225">
                  <c:v>2485.0</c:v>
                </c:pt>
                <c:pt idx="8226">
                  <c:v>2485.0</c:v>
                </c:pt>
                <c:pt idx="8227">
                  <c:v>2485.0</c:v>
                </c:pt>
                <c:pt idx="8228">
                  <c:v>2486.0</c:v>
                </c:pt>
                <c:pt idx="8229">
                  <c:v>2486.0</c:v>
                </c:pt>
                <c:pt idx="8230">
                  <c:v>2487.0</c:v>
                </c:pt>
                <c:pt idx="8231">
                  <c:v>2487.0</c:v>
                </c:pt>
                <c:pt idx="8232">
                  <c:v>2487.0</c:v>
                </c:pt>
                <c:pt idx="8233">
                  <c:v>2488.0</c:v>
                </c:pt>
                <c:pt idx="8234">
                  <c:v>2488.0</c:v>
                </c:pt>
                <c:pt idx="8235">
                  <c:v>2489.0</c:v>
                </c:pt>
                <c:pt idx="8236">
                  <c:v>2490.0</c:v>
                </c:pt>
                <c:pt idx="8237">
                  <c:v>2491.0</c:v>
                </c:pt>
                <c:pt idx="8238">
                  <c:v>2492.0</c:v>
                </c:pt>
                <c:pt idx="8239">
                  <c:v>2493.0</c:v>
                </c:pt>
                <c:pt idx="8240">
                  <c:v>2494.0</c:v>
                </c:pt>
                <c:pt idx="8241">
                  <c:v>2494.0</c:v>
                </c:pt>
                <c:pt idx="8242">
                  <c:v>2494.0</c:v>
                </c:pt>
                <c:pt idx="8243">
                  <c:v>2495.0</c:v>
                </c:pt>
                <c:pt idx="8244">
                  <c:v>2496.0</c:v>
                </c:pt>
                <c:pt idx="8245">
                  <c:v>2496.0</c:v>
                </c:pt>
                <c:pt idx="8246">
                  <c:v>2496.0</c:v>
                </c:pt>
                <c:pt idx="8247">
                  <c:v>2496.0</c:v>
                </c:pt>
                <c:pt idx="8248">
                  <c:v>2496.0</c:v>
                </c:pt>
                <c:pt idx="8249">
                  <c:v>2496.0</c:v>
                </c:pt>
                <c:pt idx="8250">
                  <c:v>2496.0</c:v>
                </c:pt>
                <c:pt idx="8251">
                  <c:v>2496.0</c:v>
                </c:pt>
                <c:pt idx="8252">
                  <c:v>2497.0</c:v>
                </c:pt>
                <c:pt idx="8253">
                  <c:v>2498.0</c:v>
                </c:pt>
                <c:pt idx="8254">
                  <c:v>2499.0</c:v>
                </c:pt>
                <c:pt idx="8255">
                  <c:v>2499.0</c:v>
                </c:pt>
                <c:pt idx="8256">
                  <c:v>2499.0</c:v>
                </c:pt>
                <c:pt idx="8257">
                  <c:v>2500.0</c:v>
                </c:pt>
                <c:pt idx="8258">
                  <c:v>2501.0</c:v>
                </c:pt>
                <c:pt idx="8259">
                  <c:v>2501.0</c:v>
                </c:pt>
                <c:pt idx="8260">
                  <c:v>2501.0</c:v>
                </c:pt>
                <c:pt idx="8261">
                  <c:v>2501.0</c:v>
                </c:pt>
                <c:pt idx="8262">
                  <c:v>2501.0</c:v>
                </c:pt>
                <c:pt idx="8263">
                  <c:v>2501.0</c:v>
                </c:pt>
                <c:pt idx="8264">
                  <c:v>2501.0</c:v>
                </c:pt>
                <c:pt idx="8265">
                  <c:v>2501.0</c:v>
                </c:pt>
                <c:pt idx="8266">
                  <c:v>2501.0</c:v>
                </c:pt>
                <c:pt idx="8267">
                  <c:v>2501.0</c:v>
                </c:pt>
                <c:pt idx="8268">
                  <c:v>2501.0</c:v>
                </c:pt>
                <c:pt idx="8269">
                  <c:v>2501.0</c:v>
                </c:pt>
                <c:pt idx="8270">
                  <c:v>2501.0</c:v>
                </c:pt>
                <c:pt idx="8271">
                  <c:v>2501.0</c:v>
                </c:pt>
                <c:pt idx="8272">
                  <c:v>2501.0</c:v>
                </c:pt>
                <c:pt idx="8273">
                  <c:v>2501.0</c:v>
                </c:pt>
                <c:pt idx="8274">
                  <c:v>2502.0</c:v>
                </c:pt>
                <c:pt idx="8275">
                  <c:v>2502.0</c:v>
                </c:pt>
                <c:pt idx="8276">
                  <c:v>2502.0</c:v>
                </c:pt>
                <c:pt idx="8277">
                  <c:v>2502.0</c:v>
                </c:pt>
                <c:pt idx="8278">
                  <c:v>2502.0</c:v>
                </c:pt>
                <c:pt idx="8279">
                  <c:v>2502.0</c:v>
                </c:pt>
                <c:pt idx="8280">
                  <c:v>2502.0</c:v>
                </c:pt>
                <c:pt idx="8281">
                  <c:v>2502.0</c:v>
                </c:pt>
                <c:pt idx="8282">
                  <c:v>2502.0</c:v>
                </c:pt>
                <c:pt idx="8283">
                  <c:v>2502.0</c:v>
                </c:pt>
                <c:pt idx="8284">
                  <c:v>2502.0</c:v>
                </c:pt>
                <c:pt idx="8285">
                  <c:v>2502.0</c:v>
                </c:pt>
                <c:pt idx="8286">
                  <c:v>2502.0</c:v>
                </c:pt>
                <c:pt idx="8287">
                  <c:v>2502.0</c:v>
                </c:pt>
                <c:pt idx="8288">
                  <c:v>2502.0</c:v>
                </c:pt>
                <c:pt idx="8289">
                  <c:v>2502.0</c:v>
                </c:pt>
                <c:pt idx="8290">
                  <c:v>2502.0</c:v>
                </c:pt>
                <c:pt idx="8291">
                  <c:v>2502.0</c:v>
                </c:pt>
                <c:pt idx="8292">
                  <c:v>2502.0</c:v>
                </c:pt>
                <c:pt idx="8293">
                  <c:v>2502.0</c:v>
                </c:pt>
                <c:pt idx="8294">
                  <c:v>2502.0</c:v>
                </c:pt>
                <c:pt idx="8295">
                  <c:v>2502.0</c:v>
                </c:pt>
                <c:pt idx="8296">
                  <c:v>2502.0</c:v>
                </c:pt>
                <c:pt idx="8297">
                  <c:v>2502.0</c:v>
                </c:pt>
                <c:pt idx="8298">
                  <c:v>2502.0</c:v>
                </c:pt>
                <c:pt idx="8299">
                  <c:v>2502.0</c:v>
                </c:pt>
                <c:pt idx="8300">
                  <c:v>2502.0</c:v>
                </c:pt>
                <c:pt idx="8301">
                  <c:v>2502.0</c:v>
                </c:pt>
                <c:pt idx="8302">
                  <c:v>2502.0</c:v>
                </c:pt>
                <c:pt idx="8303">
                  <c:v>2502.0</c:v>
                </c:pt>
                <c:pt idx="8304">
                  <c:v>2502.0</c:v>
                </c:pt>
                <c:pt idx="8305">
                  <c:v>2502.0</c:v>
                </c:pt>
                <c:pt idx="8306">
                  <c:v>2502.0</c:v>
                </c:pt>
                <c:pt idx="8307">
                  <c:v>2502.0</c:v>
                </c:pt>
                <c:pt idx="8308">
                  <c:v>2502.0</c:v>
                </c:pt>
                <c:pt idx="8309">
                  <c:v>2502.0</c:v>
                </c:pt>
                <c:pt idx="8310">
                  <c:v>2502.0</c:v>
                </c:pt>
                <c:pt idx="8311">
                  <c:v>2502.0</c:v>
                </c:pt>
                <c:pt idx="8312">
                  <c:v>2502.0</c:v>
                </c:pt>
                <c:pt idx="8313">
                  <c:v>2502.0</c:v>
                </c:pt>
                <c:pt idx="8314">
                  <c:v>2502.0</c:v>
                </c:pt>
                <c:pt idx="8315">
                  <c:v>2502.0</c:v>
                </c:pt>
                <c:pt idx="8316">
                  <c:v>2502.0</c:v>
                </c:pt>
                <c:pt idx="8317">
                  <c:v>2502.0</c:v>
                </c:pt>
                <c:pt idx="8318">
                  <c:v>2502.0</c:v>
                </c:pt>
                <c:pt idx="8319">
                  <c:v>2502.0</c:v>
                </c:pt>
                <c:pt idx="8320">
                  <c:v>2502.0</c:v>
                </c:pt>
                <c:pt idx="8321">
                  <c:v>2502.0</c:v>
                </c:pt>
                <c:pt idx="8322">
                  <c:v>2502.0</c:v>
                </c:pt>
                <c:pt idx="8323">
                  <c:v>2502.0</c:v>
                </c:pt>
                <c:pt idx="8324">
                  <c:v>2503.0</c:v>
                </c:pt>
                <c:pt idx="8325">
                  <c:v>2504.0</c:v>
                </c:pt>
                <c:pt idx="8326">
                  <c:v>2504.0</c:v>
                </c:pt>
                <c:pt idx="8327">
                  <c:v>2504.0</c:v>
                </c:pt>
                <c:pt idx="8328">
                  <c:v>2504.0</c:v>
                </c:pt>
                <c:pt idx="8329">
                  <c:v>2504.0</c:v>
                </c:pt>
                <c:pt idx="8330">
                  <c:v>2504.0</c:v>
                </c:pt>
                <c:pt idx="8331">
                  <c:v>2504.0</c:v>
                </c:pt>
                <c:pt idx="8332">
                  <c:v>2504.0</c:v>
                </c:pt>
                <c:pt idx="8333">
                  <c:v>2504.0</c:v>
                </c:pt>
                <c:pt idx="8334">
                  <c:v>2504.0</c:v>
                </c:pt>
                <c:pt idx="8335">
                  <c:v>2504.0</c:v>
                </c:pt>
                <c:pt idx="8336">
                  <c:v>2504.0</c:v>
                </c:pt>
                <c:pt idx="8337">
                  <c:v>2504.0</c:v>
                </c:pt>
                <c:pt idx="8338">
                  <c:v>2504.0</c:v>
                </c:pt>
                <c:pt idx="8339">
                  <c:v>2504.0</c:v>
                </c:pt>
                <c:pt idx="8340">
                  <c:v>2504.0</c:v>
                </c:pt>
                <c:pt idx="8341">
                  <c:v>2504.0</c:v>
                </c:pt>
                <c:pt idx="8342">
                  <c:v>2504.0</c:v>
                </c:pt>
                <c:pt idx="8343">
                  <c:v>2504.0</c:v>
                </c:pt>
                <c:pt idx="8344">
                  <c:v>2504.0</c:v>
                </c:pt>
                <c:pt idx="8345">
                  <c:v>2504.0</c:v>
                </c:pt>
                <c:pt idx="8346">
                  <c:v>2505.0</c:v>
                </c:pt>
                <c:pt idx="8347">
                  <c:v>2505.0</c:v>
                </c:pt>
                <c:pt idx="8348">
                  <c:v>2505.0</c:v>
                </c:pt>
                <c:pt idx="8349">
                  <c:v>2505.0</c:v>
                </c:pt>
                <c:pt idx="8350">
                  <c:v>2505.0</c:v>
                </c:pt>
                <c:pt idx="8351">
                  <c:v>2505.0</c:v>
                </c:pt>
                <c:pt idx="8352">
                  <c:v>2505.0</c:v>
                </c:pt>
                <c:pt idx="8353">
                  <c:v>2506.0</c:v>
                </c:pt>
                <c:pt idx="8354">
                  <c:v>2506.0</c:v>
                </c:pt>
                <c:pt idx="8355">
                  <c:v>2506.0</c:v>
                </c:pt>
                <c:pt idx="8356">
                  <c:v>2506.0</c:v>
                </c:pt>
                <c:pt idx="8357">
                  <c:v>2506.0</c:v>
                </c:pt>
                <c:pt idx="8358">
                  <c:v>2506.0</c:v>
                </c:pt>
                <c:pt idx="8359">
                  <c:v>2506.0</c:v>
                </c:pt>
                <c:pt idx="8360">
                  <c:v>2506.0</c:v>
                </c:pt>
                <c:pt idx="8361">
                  <c:v>2506.0</c:v>
                </c:pt>
                <c:pt idx="8362">
                  <c:v>2506.0</c:v>
                </c:pt>
                <c:pt idx="8363">
                  <c:v>2506.0</c:v>
                </c:pt>
                <c:pt idx="8364">
                  <c:v>2506.0</c:v>
                </c:pt>
                <c:pt idx="8365">
                  <c:v>2506.0</c:v>
                </c:pt>
                <c:pt idx="8366">
                  <c:v>2506.0</c:v>
                </c:pt>
                <c:pt idx="8367">
                  <c:v>2506.0</c:v>
                </c:pt>
                <c:pt idx="8368">
                  <c:v>2506.0</c:v>
                </c:pt>
                <c:pt idx="8369">
                  <c:v>2507.0</c:v>
                </c:pt>
                <c:pt idx="8370">
                  <c:v>2508.0</c:v>
                </c:pt>
                <c:pt idx="8371">
                  <c:v>2508.0</c:v>
                </c:pt>
                <c:pt idx="8372">
                  <c:v>2509.0</c:v>
                </c:pt>
                <c:pt idx="8373">
                  <c:v>2510.0</c:v>
                </c:pt>
                <c:pt idx="8374">
                  <c:v>2510.0</c:v>
                </c:pt>
                <c:pt idx="8375">
                  <c:v>2510.0</c:v>
                </c:pt>
                <c:pt idx="8376">
                  <c:v>2510.0</c:v>
                </c:pt>
                <c:pt idx="8377">
                  <c:v>2511.0</c:v>
                </c:pt>
                <c:pt idx="8378">
                  <c:v>2512.0</c:v>
                </c:pt>
                <c:pt idx="8379">
                  <c:v>2513.0</c:v>
                </c:pt>
                <c:pt idx="8380">
                  <c:v>2514.0</c:v>
                </c:pt>
                <c:pt idx="8381">
                  <c:v>2514.0</c:v>
                </c:pt>
                <c:pt idx="8382">
                  <c:v>2514.0</c:v>
                </c:pt>
                <c:pt idx="8383">
                  <c:v>2515.0</c:v>
                </c:pt>
                <c:pt idx="8384">
                  <c:v>2516.0</c:v>
                </c:pt>
                <c:pt idx="8385">
                  <c:v>2517.0</c:v>
                </c:pt>
                <c:pt idx="8386">
                  <c:v>2518.0</c:v>
                </c:pt>
                <c:pt idx="8387">
                  <c:v>2519.0</c:v>
                </c:pt>
                <c:pt idx="8388">
                  <c:v>2520.0</c:v>
                </c:pt>
                <c:pt idx="8389">
                  <c:v>2521.0</c:v>
                </c:pt>
                <c:pt idx="8390">
                  <c:v>2522.0</c:v>
                </c:pt>
                <c:pt idx="8391">
                  <c:v>2523.0</c:v>
                </c:pt>
                <c:pt idx="8392">
                  <c:v>2524.0</c:v>
                </c:pt>
                <c:pt idx="8393">
                  <c:v>2525.0</c:v>
                </c:pt>
                <c:pt idx="8394">
                  <c:v>2526.0</c:v>
                </c:pt>
                <c:pt idx="8395">
                  <c:v>2527.0</c:v>
                </c:pt>
                <c:pt idx="8396">
                  <c:v>2527.0</c:v>
                </c:pt>
                <c:pt idx="8397">
                  <c:v>2528.0</c:v>
                </c:pt>
                <c:pt idx="8398">
                  <c:v>2529.0</c:v>
                </c:pt>
                <c:pt idx="8399">
                  <c:v>2530.0</c:v>
                </c:pt>
                <c:pt idx="8400">
                  <c:v>2531.0</c:v>
                </c:pt>
                <c:pt idx="8401">
                  <c:v>2532.0</c:v>
                </c:pt>
                <c:pt idx="8402">
                  <c:v>2533.0</c:v>
                </c:pt>
                <c:pt idx="8403">
                  <c:v>2534.0</c:v>
                </c:pt>
                <c:pt idx="8404">
                  <c:v>2535.0</c:v>
                </c:pt>
                <c:pt idx="8405">
                  <c:v>2536.0</c:v>
                </c:pt>
                <c:pt idx="8406">
                  <c:v>2536.0</c:v>
                </c:pt>
                <c:pt idx="8407">
                  <c:v>2536.0</c:v>
                </c:pt>
                <c:pt idx="8408">
                  <c:v>2536.0</c:v>
                </c:pt>
                <c:pt idx="8409">
                  <c:v>2536.0</c:v>
                </c:pt>
                <c:pt idx="8410">
                  <c:v>2536.0</c:v>
                </c:pt>
                <c:pt idx="8411">
                  <c:v>2536.0</c:v>
                </c:pt>
                <c:pt idx="8412">
                  <c:v>2536.0</c:v>
                </c:pt>
                <c:pt idx="8413">
                  <c:v>2536.0</c:v>
                </c:pt>
                <c:pt idx="8414">
                  <c:v>2536.0</c:v>
                </c:pt>
                <c:pt idx="8415">
                  <c:v>2536.0</c:v>
                </c:pt>
                <c:pt idx="8416">
                  <c:v>2536.0</c:v>
                </c:pt>
                <c:pt idx="8417">
                  <c:v>2536.0</c:v>
                </c:pt>
                <c:pt idx="8418">
                  <c:v>2536.0</c:v>
                </c:pt>
                <c:pt idx="8419">
                  <c:v>2536.0</c:v>
                </c:pt>
                <c:pt idx="8420">
                  <c:v>2537.0</c:v>
                </c:pt>
                <c:pt idx="8421">
                  <c:v>2538.0</c:v>
                </c:pt>
                <c:pt idx="8422">
                  <c:v>2539.0</c:v>
                </c:pt>
                <c:pt idx="8423">
                  <c:v>2539.0</c:v>
                </c:pt>
                <c:pt idx="8424">
                  <c:v>2540.0</c:v>
                </c:pt>
                <c:pt idx="8425">
                  <c:v>2541.0</c:v>
                </c:pt>
                <c:pt idx="8426">
                  <c:v>2541.0</c:v>
                </c:pt>
                <c:pt idx="8427">
                  <c:v>2541.0</c:v>
                </c:pt>
                <c:pt idx="8428">
                  <c:v>2541.0</c:v>
                </c:pt>
                <c:pt idx="8429">
                  <c:v>2542.0</c:v>
                </c:pt>
                <c:pt idx="8430">
                  <c:v>2542.0</c:v>
                </c:pt>
                <c:pt idx="8431">
                  <c:v>2542.0</c:v>
                </c:pt>
                <c:pt idx="8432">
                  <c:v>2542.0</c:v>
                </c:pt>
                <c:pt idx="8433">
                  <c:v>2542.0</c:v>
                </c:pt>
                <c:pt idx="8434">
                  <c:v>2542.0</c:v>
                </c:pt>
                <c:pt idx="8435">
                  <c:v>2542.0</c:v>
                </c:pt>
                <c:pt idx="8436">
                  <c:v>2542.0</c:v>
                </c:pt>
                <c:pt idx="8437">
                  <c:v>2542.0</c:v>
                </c:pt>
                <c:pt idx="8438">
                  <c:v>2542.0</c:v>
                </c:pt>
                <c:pt idx="8439">
                  <c:v>2542.0</c:v>
                </c:pt>
                <c:pt idx="8440">
                  <c:v>2542.0</c:v>
                </c:pt>
                <c:pt idx="8441">
                  <c:v>2542.0</c:v>
                </c:pt>
                <c:pt idx="8442">
                  <c:v>2542.0</c:v>
                </c:pt>
                <c:pt idx="8443">
                  <c:v>2542.0</c:v>
                </c:pt>
                <c:pt idx="8444">
                  <c:v>2542.0</c:v>
                </c:pt>
                <c:pt idx="8445">
                  <c:v>2542.0</c:v>
                </c:pt>
                <c:pt idx="8446">
                  <c:v>2542.0</c:v>
                </c:pt>
                <c:pt idx="8447">
                  <c:v>2542.0</c:v>
                </c:pt>
                <c:pt idx="8448">
                  <c:v>2542.0</c:v>
                </c:pt>
                <c:pt idx="8449">
                  <c:v>2542.0</c:v>
                </c:pt>
                <c:pt idx="8450">
                  <c:v>2542.0</c:v>
                </c:pt>
                <c:pt idx="8451">
                  <c:v>2542.0</c:v>
                </c:pt>
                <c:pt idx="8452">
                  <c:v>2542.0</c:v>
                </c:pt>
                <c:pt idx="8453">
                  <c:v>2542.0</c:v>
                </c:pt>
                <c:pt idx="8454">
                  <c:v>2543.0</c:v>
                </c:pt>
                <c:pt idx="8455">
                  <c:v>2543.0</c:v>
                </c:pt>
                <c:pt idx="8456">
                  <c:v>2543.0</c:v>
                </c:pt>
                <c:pt idx="8457">
                  <c:v>2543.0</c:v>
                </c:pt>
                <c:pt idx="8458">
                  <c:v>2543.0</c:v>
                </c:pt>
                <c:pt idx="8459">
                  <c:v>2543.0</c:v>
                </c:pt>
                <c:pt idx="8460">
                  <c:v>2543.0</c:v>
                </c:pt>
                <c:pt idx="8461">
                  <c:v>2543.0</c:v>
                </c:pt>
                <c:pt idx="8462">
                  <c:v>2543.0</c:v>
                </c:pt>
                <c:pt idx="8463">
                  <c:v>2543.0</c:v>
                </c:pt>
                <c:pt idx="8464">
                  <c:v>2543.0</c:v>
                </c:pt>
                <c:pt idx="8465">
                  <c:v>2544.0</c:v>
                </c:pt>
                <c:pt idx="8466">
                  <c:v>2545.0</c:v>
                </c:pt>
                <c:pt idx="8467">
                  <c:v>2546.0</c:v>
                </c:pt>
                <c:pt idx="8468">
                  <c:v>2546.0</c:v>
                </c:pt>
                <c:pt idx="8469">
                  <c:v>2546.0</c:v>
                </c:pt>
                <c:pt idx="8470">
                  <c:v>2546.0</c:v>
                </c:pt>
                <c:pt idx="8471">
                  <c:v>2546.0</c:v>
                </c:pt>
                <c:pt idx="8472">
                  <c:v>2546.0</c:v>
                </c:pt>
                <c:pt idx="8473">
                  <c:v>2547.0</c:v>
                </c:pt>
                <c:pt idx="8474">
                  <c:v>2547.0</c:v>
                </c:pt>
                <c:pt idx="8475">
                  <c:v>2548.0</c:v>
                </c:pt>
                <c:pt idx="8476">
                  <c:v>2548.0</c:v>
                </c:pt>
                <c:pt idx="8477">
                  <c:v>2548.0</c:v>
                </c:pt>
                <c:pt idx="8478">
                  <c:v>2548.0</c:v>
                </c:pt>
                <c:pt idx="8479">
                  <c:v>2549.0</c:v>
                </c:pt>
                <c:pt idx="8480">
                  <c:v>2550.0</c:v>
                </c:pt>
                <c:pt idx="8481">
                  <c:v>2551.0</c:v>
                </c:pt>
                <c:pt idx="8482">
                  <c:v>2552.0</c:v>
                </c:pt>
                <c:pt idx="8483">
                  <c:v>2553.0</c:v>
                </c:pt>
                <c:pt idx="8484">
                  <c:v>2554.0</c:v>
                </c:pt>
                <c:pt idx="8485">
                  <c:v>2555.0</c:v>
                </c:pt>
                <c:pt idx="8486">
                  <c:v>2556.0</c:v>
                </c:pt>
                <c:pt idx="8487">
                  <c:v>2557.0</c:v>
                </c:pt>
                <c:pt idx="8488">
                  <c:v>2558.0</c:v>
                </c:pt>
                <c:pt idx="8489">
                  <c:v>2559.0</c:v>
                </c:pt>
                <c:pt idx="8490">
                  <c:v>2560.0</c:v>
                </c:pt>
                <c:pt idx="8491">
                  <c:v>2561.0</c:v>
                </c:pt>
                <c:pt idx="8492">
                  <c:v>2562.0</c:v>
                </c:pt>
                <c:pt idx="8493">
                  <c:v>2563.0</c:v>
                </c:pt>
                <c:pt idx="8494">
                  <c:v>2564.0</c:v>
                </c:pt>
                <c:pt idx="8495">
                  <c:v>2565.0</c:v>
                </c:pt>
                <c:pt idx="8496">
                  <c:v>2566.0</c:v>
                </c:pt>
                <c:pt idx="8497">
                  <c:v>2567.0</c:v>
                </c:pt>
                <c:pt idx="8498">
                  <c:v>2568.0</c:v>
                </c:pt>
                <c:pt idx="8499">
                  <c:v>2569.0</c:v>
                </c:pt>
                <c:pt idx="8500">
                  <c:v>2570.0</c:v>
                </c:pt>
                <c:pt idx="8501">
                  <c:v>2571.0</c:v>
                </c:pt>
                <c:pt idx="8502">
                  <c:v>2572.0</c:v>
                </c:pt>
                <c:pt idx="8503">
                  <c:v>2573.0</c:v>
                </c:pt>
                <c:pt idx="8504">
                  <c:v>2573.0</c:v>
                </c:pt>
                <c:pt idx="8505">
                  <c:v>2573.0</c:v>
                </c:pt>
                <c:pt idx="8506">
                  <c:v>2574.0</c:v>
                </c:pt>
                <c:pt idx="8507">
                  <c:v>2575.0</c:v>
                </c:pt>
                <c:pt idx="8508">
                  <c:v>2576.0</c:v>
                </c:pt>
                <c:pt idx="8509">
                  <c:v>2577.0</c:v>
                </c:pt>
                <c:pt idx="8510">
                  <c:v>2578.0</c:v>
                </c:pt>
                <c:pt idx="8511">
                  <c:v>2579.0</c:v>
                </c:pt>
                <c:pt idx="8512">
                  <c:v>2580.0</c:v>
                </c:pt>
                <c:pt idx="8513">
                  <c:v>2581.0</c:v>
                </c:pt>
                <c:pt idx="8514">
                  <c:v>2582.0</c:v>
                </c:pt>
                <c:pt idx="8515">
                  <c:v>2583.0</c:v>
                </c:pt>
                <c:pt idx="8516">
                  <c:v>2584.0</c:v>
                </c:pt>
                <c:pt idx="8517">
                  <c:v>2585.0</c:v>
                </c:pt>
                <c:pt idx="8518">
                  <c:v>2586.0</c:v>
                </c:pt>
                <c:pt idx="8519">
                  <c:v>2587.0</c:v>
                </c:pt>
                <c:pt idx="8520">
                  <c:v>2588.0</c:v>
                </c:pt>
                <c:pt idx="8521">
                  <c:v>2589.0</c:v>
                </c:pt>
                <c:pt idx="8522">
                  <c:v>2590.0</c:v>
                </c:pt>
                <c:pt idx="8523">
                  <c:v>2591.0</c:v>
                </c:pt>
                <c:pt idx="8524">
                  <c:v>2592.0</c:v>
                </c:pt>
                <c:pt idx="8525">
                  <c:v>2593.0</c:v>
                </c:pt>
                <c:pt idx="8526">
                  <c:v>2593.0</c:v>
                </c:pt>
                <c:pt idx="8527">
                  <c:v>2594.0</c:v>
                </c:pt>
                <c:pt idx="8528">
                  <c:v>2595.0</c:v>
                </c:pt>
                <c:pt idx="8529">
                  <c:v>2596.0</c:v>
                </c:pt>
                <c:pt idx="8530">
                  <c:v>2597.0</c:v>
                </c:pt>
                <c:pt idx="8531">
                  <c:v>2597.0</c:v>
                </c:pt>
                <c:pt idx="8532">
                  <c:v>2598.0</c:v>
                </c:pt>
                <c:pt idx="8533">
                  <c:v>2599.0</c:v>
                </c:pt>
                <c:pt idx="8534">
                  <c:v>2599.0</c:v>
                </c:pt>
                <c:pt idx="8535">
                  <c:v>2600.0</c:v>
                </c:pt>
                <c:pt idx="8536">
                  <c:v>2601.0</c:v>
                </c:pt>
                <c:pt idx="8537">
                  <c:v>2602.0</c:v>
                </c:pt>
                <c:pt idx="8538">
                  <c:v>2603.0</c:v>
                </c:pt>
                <c:pt idx="8539">
                  <c:v>2603.0</c:v>
                </c:pt>
                <c:pt idx="8540">
                  <c:v>2603.0</c:v>
                </c:pt>
                <c:pt idx="8541">
                  <c:v>2604.0</c:v>
                </c:pt>
                <c:pt idx="8542">
                  <c:v>2604.0</c:v>
                </c:pt>
                <c:pt idx="8543">
                  <c:v>2604.0</c:v>
                </c:pt>
                <c:pt idx="8544">
                  <c:v>2605.0</c:v>
                </c:pt>
                <c:pt idx="8545">
                  <c:v>2606.0</c:v>
                </c:pt>
                <c:pt idx="8546">
                  <c:v>2607.0</c:v>
                </c:pt>
                <c:pt idx="8547">
                  <c:v>2608.0</c:v>
                </c:pt>
                <c:pt idx="8548">
                  <c:v>2609.0</c:v>
                </c:pt>
                <c:pt idx="8549">
                  <c:v>2609.0</c:v>
                </c:pt>
                <c:pt idx="8550">
                  <c:v>2610.0</c:v>
                </c:pt>
                <c:pt idx="8551">
                  <c:v>2611.0</c:v>
                </c:pt>
                <c:pt idx="8552">
                  <c:v>2612.0</c:v>
                </c:pt>
                <c:pt idx="8553">
                  <c:v>2613.0</c:v>
                </c:pt>
                <c:pt idx="8554">
                  <c:v>2614.0</c:v>
                </c:pt>
                <c:pt idx="8555">
                  <c:v>2615.0</c:v>
                </c:pt>
                <c:pt idx="8556">
                  <c:v>2616.0</c:v>
                </c:pt>
                <c:pt idx="8557">
                  <c:v>2617.0</c:v>
                </c:pt>
                <c:pt idx="8558">
                  <c:v>2618.0</c:v>
                </c:pt>
                <c:pt idx="8559">
                  <c:v>2619.0</c:v>
                </c:pt>
                <c:pt idx="8560">
                  <c:v>2620.0</c:v>
                </c:pt>
                <c:pt idx="8561">
                  <c:v>2621.0</c:v>
                </c:pt>
                <c:pt idx="8562">
                  <c:v>2622.0</c:v>
                </c:pt>
                <c:pt idx="8563">
                  <c:v>2623.0</c:v>
                </c:pt>
                <c:pt idx="8564">
                  <c:v>2624.0</c:v>
                </c:pt>
                <c:pt idx="8565">
                  <c:v>2625.0</c:v>
                </c:pt>
                <c:pt idx="8566">
                  <c:v>2626.0</c:v>
                </c:pt>
                <c:pt idx="8567">
                  <c:v>2626.0</c:v>
                </c:pt>
                <c:pt idx="8568">
                  <c:v>2626.0</c:v>
                </c:pt>
                <c:pt idx="8569">
                  <c:v>2626.0</c:v>
                </c:pt>
                <c:pt idx="8570">
                  <c:v>2627.0</c:v>
                </c:pt>
                <c:pt idx="8571">
                  <c:v>2628.0</c:v>
                </c:pt>
                <c:pt idx="8572">
                  <c:v>2629.0</c:v>
                </c:pt>
                <c:pt idx="8573">
                  <c:v>2629.0</c:v>
                </c:pt>
                <c:pt idx="8574">
                  <c:v>2629.0</c:v>
                </c:pt>
                <c:pt idx="8575">
                  <c:v>2629.0</c:v>
                </c:pt>
                <c:pt idx="8576">
                  <c:v>2630.0</c:v>
                </c:pt>
                <c:pt idx="8577">
                  <c:v>2630.0</c:v>
                </c:pt>
                <c:pt idx="8578">
                  <c:v>2630.0</c:v>
                </c:pt>
                <c:pt idx="8579">
                  <c:v>2630.0</c:v>
                </c:pt>
                <c:pt idx="8580">
                  <c:v>2630.0</c:v>
                </c:pt>
                <c:pt idx="8581">
                  <c:v>2630.0</c:v>
                </c:pt>
                <c:pt idx="8582">
                  <c:v>2631.0</c:v>
                </c:pt>
                <c:pt idx="8583">
                  <c:v>2632.0</c:v>
                </c:pt>
                <c:pt idx="8584">
                  <c:v>2633.0</c:v>
                </c:pt>
                <c:pt idx="8585">
                  <c:v>2634.0</c:v>
                </c:pt>
                <c:pt idx="8586">
                  <c:v>2635.0</c:v>
                </c:pt>
                <c:pt idx="8587">
                  <c:v>2636.0</c:v>
                </c:pt>
                <c:pt idx="8588">
                  <c:v>2637.0</c:v>
                </c:pt>
                <c:pt idx="8589">
                  <c:v>2638.0</c:v>
                </c:pt>
                <c:pt idx="8590">
                  <c:v>2639.0</c:v>
                </c:pt>
                <c:pt idx="8591">
                  <c:v>2639.0</c:v>
                </c:pt>
                <c:pt idx="8592">
                  <c:v>2639.0</c:v>
                </c:pt>
                <c:pt idx="8593">
                  <c:v>2639.0</c:v>
                </c:pt>
                <c:pt idx="8594">
                  <c:v>2639.0</c:v>
                </c:pt>
                <c:pt idx="8595">
                  <c:v>2640.0</c:v>
                </c:pt>
                <c:pt idx="8596">
                  <c:v>2640.0</c:v>
                </c:pt>
                <c:pt idx="8597">
                  <c:v>2640.0</c:v>
                </c:pt>
                <c:pt idx="8598">
                  <c:v>2640.0</c:v>
                </c:pt>
                <c:pt idx="8599">
                  <c:v>2641.0</c:v>
                </c:pt>
                <c:pt idx="8600">
                  <c:v>2642.0</c:v>
                </c:pt>
                <c:pt idx="8601">
                  <c:v>2642.0</c:v>
                </c:pt>
                <c:pt idx="8602">
                  <c:v>2642.0</c:v>
                </c:pt>
                <c:pt idx="8603">
                  <c:v>2642.0</c:v>
                </c:pt>
                <c:pt idx="8604">
                  <c:v>2642.0</c:v>
                </c:pt>
                <c:pt idx="8605">
                  <c:v>2642.0</c:v>
                </c:pt>
                <c:pt idx="8606">
                  <c:v>2642.0</c:v>
                </c:pt>
                <c:pt idx="8607">
                  <c:v>2642.0</c:v>
                </c:pt>
                <c:pt idx="8608">
                  <c:v>2642.0</c:v>
                </c:pt>
                <c:pt idx="8609">
                  <c:v>2642.0</c:v>
                </c:pt>
                <c:pt idx="8610">
                  <c:v>2642.0</c:v>
                </c:pt>
                <c:pt idx="8611">
                  <c:v>2642.0</c:v>
                </c:pt>
                <c:pt idx="8612">
                  <c:v>2643.0</c:v>
                </c:pt>
                <c:pt idx="8613">
                  <c:v>2644.0</c:v>
                </c:pt>
                <c:pt idx="8614">
                  <c:v>2644.0</c:v>
                </c:pt>
                <c:pt idx="8615">
                  <c:v>2644.0</c:v>
                </c:pt>
                <c:pt idx="8616">
                  <c:v>2645.0</c:v>
                </c:pt>
                <c:pt idx="8617">
                  <c:v>2645.0</c:v>
                </c:pt>
                <c:pt idx="8618">
                  <c:v>2645.0</c:v>
                </c:pt>
                <c:pt idx="8619">
                  <c:v>2646.0</c:v>
                </c:pt>
                <c:pt idx="8620">
                  <c:v>2646.0</c:v>
                </c:pt>
                <c:pt idx="8621">
                  <c:v>2647.0</c:v>
                </c:pt>
                <c:pt idx="8622">
                  <c:v>2647.0</c:v>
                </c:pt>
                <c:pt idx="8623">
                  <c:v>2647.0</c:v>
                </c:pt>
                <c:pt idx="8624">
                  <c:v>2647.0</c:v>
                </c:pt>
                <c:pt idx="8625">
                  <c:v>2647.0</c:v>
                </c:pt>
                <c:pt idx="8626">
                  <c:v>2647.0</c:v>
                </c:pt>
                <c:pt idx="8627">
                  <c:v>2647.0</c:v>
                </c:pt>
                <c:pt idx="8628">
                  <c:v>2647.0</c:v>
                </c:pt>
                <c:pt idx="8629">
                  <c:v>2647.0</c:v>
                </c:pt>
                <c:pt idx="8630">
                  <c:v>2647.0</c:v>
                </c:pt>
                <c:pt idx="8631">
                  <c:v>2647.0</c:v>
                </c:pt>
                <c:pt idx="8632">
                  <c:v>2647.0</c:v>
                </c:pt>
                <c:pt idx="8633">
                  <c:v>2647.0</c:v>
                </c:pt>
                <c:pt idx="8634">
                  <c:v>2647.0</c:v>
                </c:pt>
                <c:pt idx="8635">
                  <c:v>2647.0</c:v>
                </c:pt>
                <c:pt idx="8636">
                  <c:v>2647.0</c:v>
                </c:pt>
                <c:pt idx="8637">
                  <c:v>2647.0</c:v>
                </c:pt>
                <c:pt idx="8638">
                  <c:v>2647.0</c:v>
                </c:pt>
                <c:pt idx="8639">
                  <c:v>2647.0</c:v>
                </c:pt>
                <c:pt idx="8640">
                  <c:v>2647.0</c:v>
                </c:pt>
                <c:pt idx="8641">
                  <c:v>2648.0</c:v>
                </c:pt>
                <c:pt idx="8642">
                  <c:v>2649.0</c:v>
                </c:pt>
                <c:pt idx="8643">
                  <c:v>2650.0</c:v>
                </c:pt>
                <c:pt idx="8644">
                  <c:v>2651.0</c:v>
                </c:pt>
                <c:pt idx="8645">
                  <c:v>2651.0</c:v>
                </c:pt>
                <c:pt idx="8646">
                  <c:v>2651.0</c:v>
                </c:pt>
                <c:pt idx="8647">
                  <c:v>2651.0</c:v>
                </c:pt>
                <c:pt idx="8648">
                  <c:v>2651.0</c:v>
                </c:pt>
                <c:pt idx="8649">
                  <c:v>2651.0</c:v>
                </c:pt>
                <c:pt idx="8650">
                  <c:v>2651.0</c:v>
                </c:pt>
                <c:pt idx="8651">
                  <c:v>2651.0</c:v>
                </c:pt>
                <c:pt idx="8652">
                  <c:v>2651.0</c:v>
                </c:pt>
                <c:pt idx="8653">
                  <c:v>2652.0</c:v>
                </c:pt>
                <c:pt idx="8654">
                  <c:v>2653.0</c:v>
                </c:pt>
                <c:pt idx="8655">
                  <c:v>2653.0</c:v>
                </c:pt>
                <c:pt idx="8656">
                  <c:v>2653.0</c:v>
                </c:pt>
                <c:pt idx="8657">
                  <c:v>2653.0</c:v>
                </c:pt>
                <c:pt idx="8658">
                  <c:v>2653.0</c:v>
                </c:pt>
                <c:pt idx="8659">
                  <c:v>2653.0</c:v>
                </c:pt>
                <c:pt idx="8660">
                  <c:v>2653.0</c:v>
                </c:pt>
                <c:pt idx="8661">
                  <c:v>2654.0</c:v>
                </c:pt>
                <c:pt idx="8662">
                  <c:v>2654.0</c:v>
                </c:pt>
                <c:pt idx="8663">
                  <c:v>2654.0</c:v>
                </c:pt>
                <c:pt idx="8664">
                  <c:v>2654.0</c:v>
                </c:pt>
                <c:pt idx="8665">
                  <c:v>2654.0</c:v>
                </c:pt>
                <c:pt idx="8666">
                  <c:v>2654.0</c:v>
                </c:pt>
                <c:pt idx="8667">
                  <c:v>2654.0</c:v>
                </c:pt>
                <c:pt idx="8668">
                  <c:v>2655.0</c:v>
                </c:pt>
                <c:pt idx="8669">
                  <c:v>2655.0</c:v>
                </c:pt>
                <c:pt idx="8670">
                  <c:v>2655.0</c:v>
                </c:pt>
                <c:pt idx="8671">
                  <c:v>2656.0</c:v>
                </c:pt>
                <c:pt idx="8672">
                  <c:v>2656.0</c:v>
                </c:pt>
                <c:pt idx="8673">
                  <c:v>2656.0</c:v>
                </c:pt>
                <c:pt idx="8674">
                  <c:v>2656.0</c:v>
                </c:pt>
                <c:pt idx="8675">
                  <c:v>2656.0</c:v>
                </c:pt>
                <c:pt idx="8676">
                  <c:v>2656.0</c:v>
                </c:pt>
                <c:pt idx="8677">
                  <c:v>2657.0</c:v>
                </c:pt>
                <c:pt idx="8678">
                  <c:v>2657.0</c:v>
                </c:pt>
                <c:pt idx="8679">
                  <c:v>2658.0</c:v>
                </c:pt>
                <c:pt idx="8680">
                  <c:v>2658.0</c:v>
                </c:pt>
                <c:pt idx="8681">
                  <c:v>2658.0</c:v>
                </c:pt>
                <c:pt idx="8682">
                  <c:v>2659.0</c:v>
                </c:pt>
                <c:pt idx="8683">
                  <c:v>2660.0</c:v>
                </c:pt>
                <c:pt idx="8684">
                  <c:v>2660.0</c:v>
                </c:pt>
                <c:pt idx="8685">
                  <c:v>2660.0</c:v>
                </c:pt>
                <c:pt idx="8686">
                  <c:v>2661.0</c:v>
                </c:pt>
                <c:pt idx="8687">
                  <c:v>2662.0</c:v>
                </c:pt>
                <c:pt idx="8688">
                  <c:v>2662.0</c:v>
                </c:pt>
                <c:pt idx="8689">
                  <c:v>2662.0</c:v>
                </c:pt>
                <c:pt idx="8690">
                  <c:v>2662.0</c:v>
                </c:pt>
                <c:pt idx="8691">
                  <c:v>2662.0</c:v>
                </c:pt>
                <c:pt idx="8692">
                  <c:v>2662.0</c:v>
                </c:pt>
                <c:pt idx="8693">
                  <c:v>2663.0</c:v>
                </c:pt>
                <c:pt idx="8694">
                  <c:v>2663.0</c:v>
                </c:pt>
                <c:pt idx="8695">
                  <c:v>2663.0</c:v>
                </c:pt>
                <c:pt idx="8696">
                  <c:v>2664.0</c:v>
                </c:pt>
                <c:pt idx="8697">
                  <c:v>2664.0</c:v>
                </c:pt>
                <c:pt idx="8698">
                  <c:v>2664.0</c:v>
                </c:pt>
                <c:pt idx="8699">
                  <c:v>2664.0</c:v>
                </c:pt>
                <c:pt idx="8700">
                  <c:v>2665.0</c:v>
                </c:pt>
                <c:pt idx="8701">
                  <c:v>2666.0</c:v>
                </c:pt>
                <c:pt idx="8702">
                  <c:v>2666.0</c:v>
                </c:pt>
                <c:pt idx="8703">
                  <c:v>2666.0</c:v>
                </c:pt>
                <c:pt idx="8704">
                  <c:v>2667.0</c:v>
                </c:pt>
                <c:pt idx="8705">
                  <c:v>2668.0</c:v>
                </c:pt>
                <c:pt idx="8706">
                  <c:v>2669.0</c:v>
                </c:pt>
                <c:pt idx="8707">
                  <c:v>2670.0</c:v>
                </c:pt>
                <c:pt idx="8708">
                  <c:v>2671.0</c:v>
                </c:pt>
                <c:pt idx="8709">
                  <c:v>2672.0</c:v>
                </c:pt>
                <c:pt idx="8710">
                  <c:v>2673.0</c:v>
                </c:pt>
                <c:pt idx="8711">
                  <c:v>2674.0</c:v>
                </c:pt>
                <c:pt idx="8712">
                  <c:v>2675.0</c:v>
                </c:pt>
                <c:pt idx="8713">
                  <c:v>2676.0</c:v>
                </c:pt>
                <c:pt idx="8714">
                  <c:v>2677.0</c:v>
                </c:pt>
                <c:pt idx="8715">
                  <c:v>2678.0</c:v>
                </c:pt>
                <c:pt idx="8716">
                  <c:v>2679.0</c:v>
                </c:pt>
                <c:pt idx="8717">
                  <c:v>2680.0</c:v>
                </c:pt>
                <c:pt idx="8718">
                  <c:v>2680.0</c:v>
                </c:pt>
                <c:pt idx="8719">
                  <c:v>2680.0</c:v>
                </c:pt>
                <c:pt idx="8720">
                  <c:v>2681.0</c:v>
                </c:pt>
                <c:pt idx="8721">
                  <c:v>2682.0</c:v>
                </c:pt>
                <c:pt idx="8722">
                  <c:v>2683.0</c:v>
                </c:pt>
                <c:pt idx="8723">
                  <c:v>2684.0</c:v>
                </c:pt>
                <c:pt idx="8724">
                  <c:v>2685.0</c:v>
                </c:pt>
                <c:pt idx="8725">
                  <c:v>2685.0</c:v>
                </c:pt>
                <c:pt idx="8726">
                  <c:v>2685.0</c:v>
                </c:pt>
                <c:pt idx="8727">
                  <c:v>2686.0</c:v>
                </c:pt>
                <c:pt idx="8728">
                  <c:v>2687.0</c:v>
                </c:pt>
                <c:pt idx="8729">
                  <c:v>2688.0</c:v>
                </c:pt>
                <c:pt idx="8730">
                  <c:v>2689.0</c:v>
                </c:pt>
                <c:pt idx="8731">
                  <c:v>2690.0</c:v>
                </c:pt>
                <c:pt idx="8732">
                  <c:v>2691.0</c:v>
                </c:pt>
                <c:pt idx="8733">
                  <c:v>2692.0</c:v>
                </c:pt>
                <c:pt idx="8734">
                  <c:v>2693.0</c:v>
                </c:pt>
                <c:pt idx="8735">
                  <c:v>2694.0</c:v>
                </c:pt>
                <c:pt idx="8736">
                  <c:v>2695.0</c:v>
                </c:pt>
                <c:pt idx="8737">
                  <c:v>2696.0</c:v>
                </c:pt>
                <c:pt idx="8738">
                  <c:v>2697.0</c:v>
                </c:pt>
                <c:pt idx="8739">
                  <c:v>2698.0</c:v>
                </c:pt>
                <c:pt idx="8740">
                  <c:v>2698.0</c:v>
                </c:pt>
                <c:pt idx="8741">
                  <c:v>2699.0</c:v>
                </c:pt>
                <c:pt idx="8742">
                  <c:v>2700.0</c:v>
                </c:pt>
                <c:pt idx="8743">
                  <c:v>2701.0</c:v>
                </c:pt>
                <c:pt idx="8744">
                  <c:v>2702.0</c:v>
                </c:pt>
                <c:pt idx="8745">
                  <c:v>2703.0</c:v>
                </c:pt>
                <c:pt idx="8746">
                  <c:v>2704.0</c:v>
                </c:pt>
                <c:pt idx="8747">
                  <c:v>2705.0</c:v>
                </c:pt>
                <c:pt idx="8748">
                  <c:v>2705.0</c:v>
                </c:pt>
                <c:pt idx="8749">
                  <c:v>2706.0</c:v>
                </c:pt>
                <c:pt idx="8750">
                  <c:v>2707.0</c:v>
                </c:pt>
                <c:pt idx="8751">
                  <c:v>2708.0</c:v>
                </c:pt>
                <c:pt idx="8752">
                  <c:v>2709.0</c:v>
                </c:pt>
                <c:pt idx="8753">
                  <c:v>2710.0</c:v>
                </c:pt>
                <c:pt idx="8754">
                  <c:v>2710.0</c:v>
                </c:pt>
                <c:pt idx="8755">
                  <c:v>2710.0</c:v>
                </c:pt>
                <c:pt idx="8756">
                  <c:v>2711.0</c:v>
                </c:pt>
                <c:pt idx="8757">
                  <c:v>2712.0</c:v>
                </c:pt>
                <c:pt idx="8758">
                  <c:v>2712.0</c:v>
                </c:pt>
                <c:pt idx="8759">
                  <c:v>2712.0</c:v>
                </c:pt>
                <c:pt idx="8760">
                  <c:v>2713.0</c:v>
                </c:pt>
                <c:pt idx="8761">
                  <c:v>2714.0</c:v>
                </c:pt>
                <c:pt idx="8762">
                  <c:v>2715.0</c:v>
                </c:pt>
                <c:pt idx="8763">
                  <c:v>2716.0</c:v>
                </c:pt>
                <c:pt idx="8764">
                  <c:v>2717.0</c:v>
                </c:pt>
                <c:pt idx="8765">
                  <c:v>2718.0</c:v>
                </c:pt>
                <c:pt idx="8766">
                  <c:v>2719.0</c:v>
                </c:pt>
                <c:pt idx="8767">
                  <c:v>2720.0</c:v>
                </c:pt>
                <c:pt idx="8768">
                  <c:v>2720.0</c:v>
                </c:pt>
                <c:pt idx="8769">
                  <c:v>2720.0</c:v>
                </c:pt>
                <c:pt idx="8770">
                  <c:v>2721.0</c:v>
                </c:pt>
                <c:pt idx="8771">
                  <c:v>2721.0</c:v>
                </c:pt>
                <c:pt idx="8772">
                  <c:v>2721.0</c:v>
                </c:pt>
                <c:pt idx="8773">
                  <c:v>2721.0</c:v>
                </c:pt>
                <c:pt idx="8774">
                  <c:v>2721.0</c:v>
                </c:pt>
                <c:pt idx="8775">
                  <c:v>2722.0</c:v>
                </c:pt>
                <c:pt idx="8776">
                  <c:v>2722.0</c:v>
                </c:pt>
                <c:pt idx="8777">
                  <c:v>2722.0</c:v>
                </c:pt>
                <c:pt idx="8778">
                  <c:v>2722.0</c:v>
                </c:pt>
                <c:pt idx="8779">
                  <c:v>2722.0</c:v>
                </c:pt>
                <c:pt idx="8780">
                  <c:v>2723.0</c:v>
                </c:pt>
                <c:pt idx="8781">
                  <c:v>2723.0</c:v>
                </c:pt>
                <c:pt idx="8782">
                  <c:v>2723.0</c:v>
                </c:pt>
                <c:pt idx="8783">
                  <c:v>2723.0</c:v>
                </c:pt>
                <c:pt idx="8784">
                  <c:v>2723.0</c:v>
                </c:pt>
                <c:pt idx="8785">
                  <c:v>2723.0</c:v>
                </c:pt>
                <c:pt idx="8786">
                  <c:v>2723.0</c:v>
                </c:pt>
                <c:pt idx="8787">
                  <c:v>2723.0</c:v>
                </c:pt>
                <c:pt idx="8788">
                  <c:v>2724.0</c:v>
                </c:pt>
                <c:pt idx="8789">
                  <c:v>2724.0</c:v>
                </c:pt>
                <c:pt idx="8790">
                  <c:v>2724.0</c:v>
                </c:pt>
                <c:pt idx="8791">
                  <c:v>2724.0</c:v>
                </c:pt>
                <c:pt idx="8792">
                  <c:v>2724.0</c:v>
                </c:pt>
                <c:pt idx="8793">
                  <c:v>2724.0</c:v>
                </c:pt>
                <c:pt idx="8794">
                  <c:v>2724.0</c:v>
                </c:pt>
                <c:pt idx="8795">
                  <c:v>2724.0</c:v>
                </c:pt>
                <c:pt idx="8796">
                  <c:v>2724.0</c:v>
                </c:pt>
                <c:pt idx="8797">
                  <c:v>2724.0</c:v>
                </c:pt>
                <c:pt idx="8798">
                  <c:v>2724.0</c:v>
                </c:pt>
                <c:pt idx="8799">
                  <c:v>2724.0</c:v>
                </c:pt>
                <c:pt idx="8800">
                  <c:v>2724.0</c:v>
                </c:pt>
                <c:pt idx="8801">
                  <c:v>2724.0</c:v>
                </c:pt>
                <c:pt idx="8802">
                  <c:v>2724.0</c:v>
                </c:pt>
                <c:pt idx="8803">
                  <c:v>2724.0</c:v>
                </c:pt>
                <c:pt idx="8804">
                  <c:v>2724.0</c:v>
                </c:pt>
                <c:pt idx="8805">
                  <c:v>2724.0</c:v>
                </c:pt>
                <c:pt idx="8806">
                  <c:v>2724.0</c:v>
                </c:pt>
                <c:pt idx="8807">
                  <c:v>2724.0</c:v>
                </c:pt>
                <c:pt idx="8808">
                  <c:v>2724.0</c:v>
                </c:pt>
                <c:pt idx="8809">
                  <c:v>2724.0</c:v>
                </c:pt>
                <c:pt idx="8810">
                  <c:v>2724.0</c:v>
                </c:pt>
                <c:pt idx="8811">
                  <c:v>2724.0</c:v>
                </c:pt>
                <c:pt idx="8812">
                  <c:v>2725.0</c:v>
                </c:pt>
                <c:pt idx="8813">
                  <c:v>2725.0</c:v>
                </c:pt>
                <c:pt idx="8814">
                  <c:v>2725.0</c:v>
                </c:pt>
                <c:pt idx="8815">
                  <c:v>2725.0</c:v>
                </c:pt>
                <c:pt idx="8816">
                  <c:v>2725.0</c:v>
                </c:pt>
                <c:pt idx="8817">
                  <c:v>2726.0</c:v>
                </c:pt>
                <c:pt idx="8818">
                  <c:v>2726.0</c:v>
                </c:pt>
                <c:pt idx="8819">
                  <c:v>2726.0</c:v>
                </c:pt>
                <c:pt idx="8820">
                  <c:v>2726.0</c:v>
                </c:pt>
                <c:pt idx="8821">
                  <c:v>2726.0</c:v>
                </c:pt>
                <c:pt idx="8822">
                  <c:v>2726.0</c:v>
                </c:pt>
                <c:pt idx="8823">
                  <c:v>2726.0</c:v>
                </c:pt>
                <c:pt idx="8824">
                  <c:v>2726.0</c:v>
                </c:pt>
                <c:pt idx="8825">
                  <c:v>2726.0</c:v>
                </c:pt>
                <c:pt idx="8826">
                  <c:v>2726.0</c:v>
                </c:pt>
                <c:pt idx="8827">
                  <c:v>2727.0</c:v>
                </c:pt>
                <c:pt idx="8828">
                  <c:v>2727.0</c:v>
                </c:pt>
                <c:pt idx="8829">
                  <c:v>2728.0</c:v>
                </c:pt>
                <c:pt idx="8830">
                  <c:v>2728.0</c:v>
                </c:pt>
                <c:pt idx="8831">
                  <c:v>2728.0</c:v>
                </c:pt>
                <c:pt idx="8832">
                  <c:v>2728.0</c:v>
                </c:pt>
                <c:pt idx="8833">
                  <c:v>2728.0</c:v>
                </c:pt>
                <c:pt idx="8834">
                  <c:v>2728.0</c:v>
                </c:pt>
                <c:pt idx="8835">
                  <c:v>2728.0</c:v>
                </c:pt>
                <c:pt idx="8836">
                  <c:v>2728.0</c:v>
                </c:pt>
                <c:pt idx="8837">
                  <c:v>2728.0</c:v>
                </c:pt>
                <c:pt idx="8838">
                  <c:v>2728.0</c:v>
                </c:pt>
                <c:pt idx="8839">
                  <c:v>2728.0</c:v>
                </c:pt>
                <c:pt idx="8840">
                  <c:v>2728.0</c:v>
                </c:pt>
                <c:pt idx="8841">
                  <c:v>2728.0</c:v>
                </c:pt>
                <c:pt idx="8842">
                  <c:v>2728.0</c:v>
                </c:pt>
                <c:pt idx="8843">
                  <c:v>2728.0</c:v>
                </c:pt>
                <c:pt idx="8844">
                  <c:v>2728.0</c:v>
                </c:pt>
                <c:pt idx="8845">
                  <c:v>2728.0</c:v>
                </c:pt>
                <c:pt idx="8846">
                  <c:v>2728.0</c:v>
                </c:pt>
                <c:pt idx="8847">
                  <c:v>2728.0</c:v>
                </c:pt>
                <c:pt idx="8848">
                  <c:v>2728.0</c:v>
                </c:pt>
                <c:pt idx="8849">
                  <c:v>2728.0</c:v>
                </c:pt>
                <c:pt idx="8850">
                  <c:v>2728.0</c:v>
                </c:pt>
                <c:pt idx="8851">
                  <c:v>2728.0</c:v>
                </c:pt>
                <c:pt idx="8852">
                  <c:v>2728.0</c:v>
                </c:pt>
                <c:pt idx="8853">
                  <c:v>2728.0</c:v>
                </c:pt>
                <c:pt idx="8854">
                  <c:v>2728.0</c:v>
                </c:pt>
                <c:pt idx="8855">
                  <c:v>2728.0</c:v>
                </c:pt>
                <c:pt idx="8856">
                  <c:v>2728.0</c:v>
                </c:pt>
                <c:pt idx="8857">
                  <c:v>2728.0</c:v>
                </c:pt>
                <c:pt idx="8858">
                  <c:v>2729.0</c:v>
                </c:pt>
                <c:pt idx="8859">
                  <c:v>2729.0</c:v>
                </c:pt>
                <c:pt idx="8860">
                  <c:v>2729.0</c:v>
                </c:pt>
                <c:pt idx="8861">
                  <c:v>2729.0</c:v>
                </c:pt>
                <c:pt idx="8862">
                  <c:v>2729.0</c:v>
                </c:pt>
                <c:pt idx="8863">
                  <c:v>2729.0</c:v>
                </c:pt>
                <c:pt idx="8864">
                  <c:v>2729.0</c:v>
                </c:pt>
                <c:pt idx="8865">
                  <c:v>2729.0</c:v>
                </c:pt>
                <c:pt idx="8866">
                  <c:v>2729.0</c:v>
                </c:pt>
                <c:pt idx="8867">
                  <c:v>2729.0</c:v>
                </c:pt>
                <c:pt idx="8868">
                  <c:v>2729.0</c:v>
                </c:pt>
                <c:pt idx="8869">
                  <c:v>2729.0</c:v>
                </c:pt>
                <c:pt idx="8870">
                  <c:v>2729.0</c:v>
                </c:pt>
                <c:pt idx="8871">
                  <c:v>2729.0</c:v>
                </c:pt>
                <c:pt idx="8872">
                  <c:v>2729.0</c:v>
                </c:pt>
                <c:pt idx="8873">
                  <c:v>2729.0</c:v>
                </c:pt>
                <c:pt idx="8874">
                  <c:v>2729.0</c:v>
                </c:pt>
                <c:pt idx="8875">
                  <c:v>2730.0</c:v>
                </c:pt>
                <c:pt idx="8876">
                  <c:v>2730.0</c:v>
                </c:pt>
                <c:pt idx="8877">
                  <c:v>2730.0</c:v>
                </c:pt>
                <c:pt idx="8878">
                  <c:v>2731.0</c:v>
                </c:pt>
                <c:pt idx="8879">
                  <c:v>2731.0</c:v>
                </c:pt>
                <c:pt idx="8880">
                  <c:v>2731.0</c:v>
                </c:pt>
                <c:pt idx="8881">
                  <c:v>2731.0</c:v>
                </c:pt>
                <c:pt idx="8882">
                  <c:v>2731.0</c:v>
                </c:pt>
                <c:pt idx="8883">
                  <c:v>2732.0</c:v>
                </c:pt>
                <c:pt idx="8884">
                  <c:v>2733.0</c:v>
                </c:pt>
                <c:pt idx="8885">
                  <c:v>2734.0</c:v>
                </c:pt>
                <c:pt idx="8886">
                  <c:v>2734.0</c:v>
                </c:pt>
                <c:pt idx="8887">
                  <c:v>2734.0</c:v>
                </c:pt>
                <c:pt idx="8888">
                  <c:v>2734.0</c:v>
                </c:pt>
                <c:pt idx="8889">
                  <c:v>2734.0</c:v>
                </c:pt>
                <c:pt idx="8890">
                  <c:v>2734.0</c:v>
                </c:pt>
                <c:pt idx="8891">
                  <c:v>2734.0</c:v>
                </c:pt>
                <c:pt idx="8892">
                  <c:v>2734.0</c:v>
                </c:pt>
                <c:pt idx="8893">
                  <c:v>2734.0</c:v>
                </c:pt>
                <c:pt idx="8894">
                  <c:v>2734.0</c:v>
                </c:pt>
                <c:pt idx="8895">
                  <c:v>2735.0</c:v>
                </c:pt>
                <c:pt idx="8896">
                  <c:v>2735.0</c:v>
                </c:pt>
                <c:pt idx="8897">
                  <c:v>2735.0</c:v>
                </c:pt>
                <c:pt idx="8898">
                  <c:v>2735.0</c:v>
                </c:pt>
                <c:pt idx="8899">
                  <c:v>2735.0</c:v>
                </c:pt>
                <c:pt idx="8900">
                  <c:v>2735.0</c:v>
                </c:pt>
                <c:pt idx="8901">
                  <c:v>2735.0</c:v>
                </c:pt>
                <c:pt idx="8902">
                  <c:v>2736.0</c:v>
                </c:pt>
                <c:pt idx="8903">
                  <c:v>2736.0</c:v>
                </c:pt>
                <c:pt idx="8904">
                  <c:v>2736.0</c:v>
                </c:pt>
                <c:pt idx="8905">
                  <c:v>2737.0</c:v>
                </c:pt>
                <c:pt idx="8906">
                  <c:v>2738.0</c:v>
                </c:pt>
                <c:pt idx="8907">
                  <c:v>2738.0</c:v>
                </c:pt>
                <c:pt idx="8908">
                  <c:v>2738.0</c:v>
                </c:pt>
                <c:pt idx="8909">
                  <c:v>2738.0</c:v>
                </c:pt>
                <c:pt idx="8910">
                  <c:v>2738.0</c:v>
                </c:pt>
                <c:pt idx="8911">
                  <c:v>2738.0</c:v>
                </c:pt>
                <c:pt idx="8912">
                  <c:v>2739.0</c:v>
                </c:pt>
                <c:pt idx="8913">
                  <c:v>2740.0</c:v>
                </c:pt>
                <c:pt idx="8914">
                  <c:v>2741.0</c:v>
                </c:pt>
                <c:pt idx="8915">
                  <c:v>2742.0</c:v>
                </c:pt>
                <c:pt idx="8916">
                  <c:v>2743.0</c:v>
                </c:pt>
                <c:pt idx="8917">
                  <c:v>2744.0</c:v>
                </c:pt>
                <c:pt idx="8918">
                  <c:v>2745.0</c:v>
                </c:pt>
                <c:pt idx="8919">
                  <c:v>2746.0</c:v>
                </c:pt>
                <c:pt idx="8920">
                  <c:v>2746.0</c:v>
                </c:pt>
                <c:pt idx="8921">
                  <c:v>2747.0</c:v>
                </c:pt>
                <c:pt idx="8922">
                  <c:v>2748.0</c:v>
                </c:pt>
                <c:pt idx="8923">
                  <c:v>2749.0</c:v>
                </c:pt>
                <c:pt idx="8924">
                  <c:v>2750.0</c:v>
                </c:pt>
                <c:pt idx="8925">
                  <c:v>2750.0</c:v>
                </c:pt>
                <c:pt idx="8926">
                  <c:v>2750.0</c:v>
                </c:pt>
                <c:pt idx="8927">
                  <c:v>2751.0</c:v>
                </c:pt>
                <c:pt idx="8928">
                  <c:v>2751.0</c:v>
                </c:pt>
                <c:pt idx="8929">
                  <c:v>2751.0</c:v>
                </c:pt>
                <c:pt idx="8930">
                  <c:v>2751.0</c:v>
                </c:pt>
                <c:pt idx="8931">
                  <c:v>2751.0</c:v>
                </c:pt>
                <c:pt idx="8932">
                  <c:v>2751.0</c:v>
                </c:pt>
                <c:pt idx="8933">
                  <c:v>2751.0</c:v>
                </c:pt>
                <c:pt idx="8934">
                  <c:v>2751.0</c:v>
                </c:pt>
                <c:pt idx="8935">
                  <c:v>2751.0</c:v>
                </c:pt>
                <c:pt idx="8936">
                  <c:v>2751.0</c:v>
                </c:pt>
                <c:pt idx="8937">
                  <c:v>2751.0</c:v>
                </c:pt>
                <c:pt idx="8938">
                  <c:v>2752.0</c:v>
                </c:pt>
                <c:pt idx="8939">
                  <c:v>2752.0</c:v>
                </c:pt>
                <c:pt idx="8940">
                  <c:v>2752.0</c:v>
                </c:pt>
                <c:pt idx="8941">
                  <c:v>2752.0</c:v>
                </c:pt>
                <c:pt idx="8942">
                  <c:v>2752.0</c:v>
                </c:pt>
                <c:pt idx="8943">
                  <c:v>2752.0</c:v>
                </c:pt>
                <c:pt idx="8944">
                  <c:v>2752.0</c:v>
                </c:pt>
                <c:pt idx="8945">
                  <c:v>2752.0</c:v>
                </c:pt>
                <c:pt idx="8946">
                  <c:v>2752.0</c:v>
                </c:pt>
                <c:pt idx="8947">
                  <c:v>2752.0</c:v>
                </c:pt>
                <c:pt idx="8948">
                  <c:v>2752.0</c:v>
                </c:pt>
                <c:pt idx="8949">
                  <c:v>2752.0</c:v>
                </c:pt>
                <c:pt idx="8950">
                  <c:v>2752.0</c:v>
                </c:pt>
                <c:pt idx="8951">
                  <c:v>2752.0</c:v>
                </c:pt>
                <c:pt idx="8952">
                  <c:v>2753.0</c:v>
                </c:pt>
                <c:pt idx="8953">
                  <c:v>2753.0</c:v>
                </c:pt>
                <c:pt idx="8954">
                  <c:v>2753.0</c:v>
                </c:pt>
                <c:pt idx="8955">
                  <c:v>2753.0</c:v>
                </c:pt>
                <c:pt idx="8956">
                  <c:v>2753.0</c:v>
                </c:pt>
                <c:pt idx="8957">
                  <c:v>2754.0</c:v>
                </c:pt>
                <c:pt idx="8958">
                  <c:v>2754.0</c:v>
                </c:pt>
                <c:pt idx="8959">
                  <c:v>2755.0</c:v>
                </c:pt>
                <c:pt idx="8960">
                  <c:v>2756.0</c:v>
                </c:pt>
                <c:pt idx="8961">
                  <c:v>2756.0</c:v>
                </c:pt>
                <c:pt idx="8962">
                  <c:v>2756.0</c:v>
                </c:pt>
                <c:pt idx="8963">
                  <c:v>2756.0</c:v>
                </c:pt>
                <c:pt idx="8964">
                  <c:v>2756.0</c:v>
                </c:pt>
                <c:pt idx="8965">
                  <c:v>2756.0</c:v>
                </c:pt>
                <c:pt idx="8966">
                  <c:v>2756.0</c:v>
                </c:pt>
                <c:pt idx="8967">
                  <c:v>2757.0</c:v>
                </c:pt>
                <c:pt idx="8968">
                  <c:v>2758.0</c:v>
                </c:pt>
                <c:pt idx="8969">
                  <c:v>2758.0</c:v>
                </c:pt>
                <c:pt idx="8970">
                  <c:v>2758.0</c:v>
                </c:pt>
                <c:pt idx="8971">
                  <c:v>2758.0</c:v>
                </c:pt>
                <c:pt idx="8972">
                  <c:v>2758.0</c:v>
                </c:pt>
                <c:pt idx="8973">
                  <c:v>2758.0</c:v>
                </c:pt>
                <c:pt idx="8974">
                  <c:v>2758.0</c:v>
                </c:pt>
                <c:pt idx="8975">
                  <c:v>2758.0</c:v>
                </c:pt>
                <c:pt idx="8976">
                  <c:v>2758.0</c:v>
                </c:pt>
                <c:pt idx="8977">
                  <c:v>2758.0</c:v>
                </c:pt>
                <c:pt idx="8978">
                  <c:v>2758.0</c:v>
                </c:pt>
                <c:pt idx="8979">
                  <c:v>2758.0</c:v>
                </c:pt>
                <c:pt idx="8980">
                  <c:v>2758.0</c:v>
                </c:pt>
                <c:pt idx="8981">
                  <c:v>2758.0</c:v>
                </c:pt>
                <c:pt idx="8982">
                  <c:v>2758.0</c:v>
                </c:pt>
                <c:pt idx="8983">
                  <c:v>2758.0</c:v>
                </c:pt>
                <c:pt idx="8984">
                  <c:v>2758.0</c:v>
                </c:pt>
                <c:pt idx="8985">
                  <c:v>2758.0</c:v>
                </c:pt>
                <c:pt idx="8986">
                  <c:v>2758.0</c:v>
                </c:pt>
                <c:pt idx="8987">
                  <c:v>2758.0</c:v>
                </c:pt>
                <c:pt idx="8988">
                  <c:v>2758.0</c:v>
                </c:pt>
                <c:pt idx="8989">
                  <c:v>2758.0</c:v>
                </c:pt>
                <c:pt idx="8990">
                  <c:v>2758.0</c:v>
                </c:pt>
                <c:pt idx="8991">
                  <c:v>2759.0</c:v>
                </c:pt>
                <c:pt idx="8992">
                  <c:v>2760.0</c:v>
                </c:pt>
                <c:pt idx="8993">
                  <c:v>2760.0</c:v>
                </c:pt>
                <c:pt idx="8994">
                  <c:v>2760.0</c:v>
                </c:pt>
                <c:pt idx="8995">
                  <c:v>2761.0</c:v>
                </c:pt>
                <c:pt idx="8996">
                  <c:v>2761.0</c:v>
                </c:pt>
                <c:pt idx="8997">
                  <c:v>2762.0</c:v>
                </c:pt>
                <c:pt idx="8998">
                  <c:v>2762.0</c:v>
                </c:pt>
                <c:pt idx="8999">
                  <c:v>2762.0</c:v>
                </c:pt>
                <c:pt idx="9000">
                  <c:v>2762.0</c:v>
                </c:pt>
                <c:pt idx="9001">
                  <c:v>2762.0</c:v>
                </c:pt>
                <c:pt idx="9002">
                  <c:v>2762.0</c:v>
                </c:pt>
                <c:pt idx="9003">
                  <c:v>2762.0</c:v>
                </c:pt>
                <c:pt idx="9004">
                  <c:v>2762.0</c:v>
                </c:pt>
                <c:pt idx="9005">
                  <c:v>2762.0</c:v>
                </c:pt>
                <c:pt idx="9006">
                  <c:v>2762.0</c:v>
                </c:pt>
                <c:pt idx="9007">
                  <c:v>2762.0</c:v>
                </c:pt>
                <c:pt idx="9008">
                  <c:v>2762.0</c:v>
                </c:pt>
                <c:pt idx="9009">
                  <c:v>2763.0</c:v>
                </c:pt>
                <c:pt idx="9010">
                  <c:v>2763.0</c:v>
                </c:pt>
                <c:pt idx="9011">
                  <c:v>2763.0</c:v>
                </c:pt>
                <c:pt idx="9012">
                  <c:v>2764.0</c:v>
                </c:pt>
                <c:pt idx="9013">
                  <c:v>2764.0</c:v>
                </c:pt>
                <c:pt idx="9014">
                  <c:v>2765.0</c:v>
                </c:pt>
                <c:pt idx="9015">
                  <c:v>2765.0</c:v>
                </c:pt>
                <c:pt idx="9016">
                  <c:v>2766.0</c:v>
                </c:pt>
                <c:pt idx="9017">
                  <c:v>2766.0</c:v>
                </c:pt>
                <c:pt idx="9018">
                  <c:v>2766.0</c:v>
                </c:pt>
                <c:pt idx="9019">
                  <c:v>2766.0</c:v>
                </c:pt>
                <c:pt idx="9020">
                  <c:v>2766.0</c:v>
                </c:pt>
                <c:pt idx="9021">
                  <c:v>2767.0</c:v>
                </c:pt>
                <c:pt idx="9022">
                  <c:v>2767.0</c:v>
                </c:pt>
                <c:pt idx="9023">
                  <c:v>2767.0</c:v>
                </c:pt>
                <c:pt idx="9024">
                  <c:v>2767.0</c:v>
                </c:pt>
                <c:pt idx="9025">
                  <c:v>2767.0</c:v>
                </c:pt>
                <c:pt idx="9026">
                  <c:v>2767.0</c:v>
                </c:pt>
                <c:pt idx="9027">
                  <c:v>2767.0</c:v>
                </c:pt>
                <c:pt idx="9028">
                  <c:v>2767.0</c:v>
                </c:pt>
                <c:pt idx="9029">
                  <c:v>2768.0</c:v>
                </c:pt>
                <c:pt idx="9030">
                  <c:v>2768.0</c:v>
                </c:pt>
                <c:pt idx="9031">
                  <c:v>2768.0</c:v>
                </c:pt>
                <c:pt idx="9032">
                  <c:v>2769.0</c:v>
                </c:pt>
                <c:pt idx="9033">
                  <c:v>2769.0</c:v>
                </c:pt>
                <c:pt idx="9034">
                  <c:v>2769.0</c:v>
                </c:pt>
                <c:pt idx="9035">
                  <c:v>2769.0</c:v>
                </c:pt>
                <c:pt idx="9036">
                  <c:v>2769.0</c:v>
                </c:pt>
                <c:pt idx="9037">
                  <c:v>2769.0</c:v>
                </c:pt>
                <c:pt idx="9038">
                  <c:v>2769.0</c:v>
                </c:pt>
                <c:pt idx="9039">
                  <c:v>2769.0</c:v>
                </c:pt>
                <c:pt idx="9040">
                  <c:v>2769.0</c:v>
                </c:pt>
                <c:pt idx="9041">
                  <c:v>2769.0</c:v>
                </c:pt>
                <c:pt idx="9042">
                  <c:v>2769.0</c:v>
                </c:pt>
                <c:pt idx="9043">
                  <c:v>2769.0</c:v>
                </c:pt>
                <c:pt idx="9044">
                  <c:v>2769.0</c:v>
                </c:pt>
                <c:pt idx="9045">
                  <c:v>2769.0</c:v>
                </c:pt>
                <c:pt idx="9046">
                  <c:v>2769.0</c:v>
                </c:pt>
                <c:pt idx="9047">
                  <c:v>2769.0</c:v>
                </c:pt>
                <c:pt idx="9048">
                  <c:v>2769.0</c:v>
                </c:pt>
                <c:pt idx="9049">
                  <c:v>2769.0</c:v>
                </c:pt>
                <c:pt idx="9050">
                  <c:v>2769.0</c:v>
                </c:pt>
                <c:pt idx="9051">
                  <c:v>2769.0</c:v>
                </c:pt>
                <c:pt idx="9052">
                  <c:v>2769.0</c:v>
                </c:pt>
                <c:pt idx="9053">
                  <c:v>2769.0</c:v>
                </c:pt>
                <c:pt idx="9054">
                  <c:v>2770.0</c:v>
                </c:pt>
                <c:pt idx="9055">
                  <c:v>2771.0</c:v>
                </c:pt>
                <c:pt idx="9056">
                  <c:v>2771.0</c:v>
                </c:pt>
                <c:pt idx="9057">
                  <c:v>2771.0</c:v>
                </c:pt>
                <c:pt idx="9058">
                  <c:v>2771.0</c:v>
                </c:pt>
                <c:pt idx="9059">
                  <c:v>2771.0</c:v>
                </c:pt>
                <c:pt idx="9060">
                  <c:v>2771.0</c:v>
                </c:pt>
                <c:pt idx="9061">
                  <c:v>2771.0</c:v>
                </c:pt>
                <c:pt idx="9062">
                  <c:v>2771.0</c:v>
                </c:pt>
                <c:pt idx="9063">
                  <c:v>2771.0</c:v>
                </c:pt>
                <c:pt idx="9064">
                  <c:v>2771.0</c:v>
                </c:pt>
                <c:pt idx="9065">
                  <c:v>2771.0</c:v>
                </c:pt>
                <c:pt idx="9066">
                  <c:v>2772.0</c:v>
                </c:pt>
                <c:pt idx="9067">
                  <c:v>2773.0</c:v>
                </c:pt>
                <c:pt idx="9068">
                  <c:v>2774.0</c:v>
                </c:pt>
                <c:pt idx="9069">
                  <c:v>2774.0</c:v>
                </c:pt>
                <c:pt idx="9070">
                  <c:v>2775.0</c:v>
                </c:pt>
                <c:pt idx="9071">
                  <c:v>2776.0</c:v>
                </c:pt>
                <c:pt idx="9072">
                  <c:v>2776.0</c:v>
                </c:pt>
                <c:pt idx="9073">
                  <c:v>2776.0</c:v>
                </c:pt>
                <c:pt idx="9074">
                  <c:v>2776.0</c:v>
                </c:pt>
                <c:pt idx="9075">
                  <c:v>2777.0</c:v>
                </c:pt>
                <c:pt idx="9076">
                  <c:v>2778.0</c:v>
                </c:pt>
                <c:pt idx="9077">
                  <c:v>2778.0</c:v>
                </c:pt>
                <c:pt idx="9078">
                  <c:v>2778.0</c:v>
                </c:pt>
                <c:pt idx="9079">
                  <c:v>2778.0</c:v>
                </c:pt>
                <c:pt idx="9080">
                  <c:v>2778.0</c:v>
                </c:pt>
                <c:pt idx="9081">
                  <c:v>2778.0</c:v>
                </c:pt>
                <c:pt idx="9082">
                  <c:v>2778.0</c:v>
                </c:pt>
                <c:pt idx="9083">
                  <c:v>2778.0</c:v>
                </c:pt>
                <c:pt idx="9084">
                  <c:v>2778.0</c:v>
                </c:pt>
                <c:pt idx="9085">
                  <c:v>2778.0</c:v>
                </c:pt>
                <c:pt idx="9086">
                  <c:v>2778.0</c:v>
                </c:pt>
                <c:pt idx="9087">
                  <c:v>2778.0</c:v>
                </c:pt>
                <c:pt idx="9088">
                  <c:v>2778.0</c:v>
                </c:pt>
                <c:pt idx="9089">
                  <c:v>2778.0</c:v>
                </c:pt>
                <c:pt idx="9090">
                  <c:v>2778.0</c:v>
                </c:pt>
                <c:pt idx="9091">
                  <c:v>2779.0</c:v>
                </c:pt>
                <c:pt idx="9092">
                  <c:v>2780.0</c:v>
                </c:pt>
                <c:pt idx="9093">
                  <c:v>2781.0</c:v>
                </c:pt>
                <c:pt idx="9094">
                  <c:v>2782.0</c:v>
                </c:pt>
                <c:pt idx="9095">
                  <c:v>2783.0</c:v>
                </c:pt>
                <c:pt idx="9096">
                  <c:v>2784.0</c:v>
                </c:pt>
                <c:pt idx="9097">
                  <c:v>2784.0</c:v>
                </c:pt>
                <c:pt idx="9098">
                  <c:v>2784.0</c:v>
                </c:pt>
                <c:pt idx="9099">
                  <c:v>2785.0</c:v>
                </c:pt>
                <c:pt idx="9100">
                  <c:v>2785.0</c:v>
                </c:pt>
                <c:pt idx="9101">
                  <c:v>2785.0</c:v>
                </c:pt>
                <c:pt idx="9102">
                  <c:v>2786.0</c:v>
                </c:pt>
                <c:pt idx="9103">
                  <c:v>2786.0</c:v>
                </c:pt>
                <c:pt idx="9104">
                  <c:v>2786.0</c:v>
                </c:pt>
                <c:pt idx="9105">
                  <c:v>2786.0</c:v>
                </c:pt>
                <c:pt idx="9106">
                  <c:v>2786.0</c:v>
                </c:pt>
                <c:pt idx="9107">
                  <c:v>2787.0</c:v>
                </c:pt>
                <c:pt idx="9108">
                  <c:v>2787.0</c:v>
                </c:pt>
                <c:pt idx="9109">
                  <c:v>2787.0</c:v>
                </c:pt>
                <c:pt idx="9110">
                  <c:v>2787.0</c:v>
                </c:pt>
                <c:pt idx="9111">
                  <c:v>2787.0</c:v>
                </c:pt>
                <c:pt idx="9112">
                  <c:v>2787.0</c:v>
                </c:pt>
                <c:pt idx="9113">
                  <c:v>2787.0</c:v>
                </c:pt>
                <c:pt idx="9114">
                  <c:v>2788.0</c:v>
                </c:pt>
                <c:pt idx="9115">
                  <c:v>2788.0</c:v>
                </c:pt>
                <c:pt idx="9116">
                  <c:v>2789.0</c:v>
                </c:pt>
                <c:pt idx="9117">
                  <c:v>2789.0</c:v>
                </c:pt>
                <c:pt idx="9118">
                  <c:v>2790.0</c:v>
                </c:pt>
                <c:pt idx="9119">
                  <c:v>2790.0</c:v>
                </c:pt>
                <c:pt idx="9120">
                  <c:v>2790.0</c:v>
                </c:pt>
                <c:pt idx="9121">
                  <c:v>2790.0</c:v>
                </c:pt>
                <c:pt idx="9122">
                  <c:v>2790.0</c:v>
                </c:pt>
                <c:pt idx="9123">
                  <c:v>2790.0</c:v>
                </c:pt>
                <c:pt idx="9124">
                  <c:v>2790.0</c:v>
                </c:pt>
                <c:pt idx="9125">
                  <c:v>2790.0</c:v>
                </c:pt>
                <c:pt idx="9126">
                  <c:v>2790.0</c:v>
                </c:pt>
                <c:pt idx="9127">
                  <c:v>2791.0</c:v>
                </c:pt>
                <c:pt idx="9128">
                  <c:v>2791.0</c:v>
                </c:pt>
                <c:pt idx="9129">
                  <c:v>2791.0</c:v>
                </c:pt>
                <c:pt idx="9130">
                  <c:v>2791.0</c:v>
                </c:pt>
                <c:pt idx="9131">
                  <c:v>2791.0</c:v>
                </c:pt>
                <c:pt idx="9132">
                  <c:v>2792.0</c:v>
                </c:pt>
                <c:pt idx="9133">
                  <c:v>2792.0</c:v>
                </c:pt>
                <c:pt idx="9134">
                  <c:v>2793.0</c:v>
                </c:pt>
                <c:pt idx="9135">
                  <c:v>2793.0</c:v>
                </c:pt>
                <c:pt idx="9136">
                  <c:v>2793.0</c:v>
                </c:pt>
                <c:pt idx="9137">
                  <c:v>2793.0</c:v>
                </c:pt>
                <c:pt idx="9138">
                  <c:v>2793.0</c:v>
                </c:pt>
                <c:pt idx="9139">
                  <c:v>2793.0</c:v>
                </c:pt>
                <c:pt idx="9140">
                  <c:v>2794.0</c:v>
                </c:pt>
                <c:pt idx="9141">
                  <c:v>2794.0</c:v>
                </c:pt>
                <c:pt idx="9142">
                  <c:v>2794.0</c:v>
                </c:pt>
                <c:pt idx="9143">
                  <c:v>2794.0</c:v>
                </c:pt>
                <c:pt idx="9144">
                  <c:v>2794.0</c:v>
                </c:pt>
                <c:pt idx="9145">
                  <c:v>2794.0</c:v>
                </c:pt>
                <c:pt idx="9146">
                  <c:v>2794.0</c:v>
                </c:pt>
                <c:pt idx="9147">
                  <c:v>2794.0</c:v>
                </c:pt>
                <c:pt idx="9148">
                  <c:v>2794.0</c:v>
                </c:pt>
                <c:pt idx="9149">
                  <c:v>2794.0</c:v>
                </c:pt>
                <c:pt idx="9150">
                  <c:v>2794.0</c:v>
                </c:pt>
                <c:pt idx="9151">
                  <c:v>2794.0</c:v>
                </c:pt>
                <c:pt idx="9152">
                  <c:v>2794.0</c:v>
                </c:pt>
                <c:pt idx="9153">
                  <c:v>2794.0</c:v>
                </c:pt>
                <c:pt idx="9154">
                  <c:v>2794.0</c:v>
                </c:pt>
                <c:pt idx="9155">
                  <c:v>2794.0</c:v>
                </c:pt>
                <c:pt idx="9156">
                  <c:v>2794.0</c:v>
                </c:pt>
                <c:pt idx="9157">
                  <c:v>2794.0</c:v>
                </c:pt>
                <c:pt idx="9158">
                  <c:v>2794.0</c:v>
                </c:pt>
                <c:pt idx="9159">
                  <c:v>2795.0</c:v>
                </c:pt>
                <c:pt idx="9160">
                  <c:v>2795.0</c:v>
                </c:pt>
                <c:pt idx="9161">
                  <c:v>2795.0</c:v>
                </c:pt>
                <c:pt idx="9162">
                  <c:v>2795.0</c:v>
                </c:pt>
                <c:pt idx="9163">
                  <c:v>2796.0</c:v>
                </c:pt>
                <c:pt idx="9164">
                  <c:v>2796.0</c:v>
                </c:pt>
                <c:pt idx="9165">
                  <c:v>2796.0</c:v>
                </c:pt>
                <c:pt idx="9166">
                  <c:v>2796.0</c:v>
                </c:pt>
                <c:pt idx="9167">
                  <c:v>2797.0</c:v>
                </c:pt>
                <c:pt idx="9168">
                  <c:v>2797.0</c:v>
                </c:pt>
                <c:pt idx="9169">
                  <c:v>2797.0</c:v>
                </c:pt>
                <c:pt idx="9170">
                  <c:v>2797.0</c:v>
                </c:pt>
                <c:pt idx="9171">
                  <c:v>2797.0</c:v>
                </c:pt>
                <c:pt idx="9172">
                  <c:v>2797.0</c:v>
                </c:pt>
                <c:pt idx="9173">
                  <c:v>2797.0</c:v>
                </c:pt>
                <c:pt idx="9174">
                  <c:v>2797.0</c:v>
                </c:pt>
                <c:pt idx="9175">
                  <c:v>2797.0</c:v>
                </c:pt>
                <c:pt idx="9176">
                  <c:v>2797.0</c:v>
                </c:pt>
                <c:pt idx="9177">
                  <c:v>2797.0</c:v>
                </c:pt>
                <c:pt idx="9178">
                  <c:v>2797.0</c:v>
                </c:pt>
                <c:pt idx="9179">
                  <c:v>2797.0</c:v>
                </c:pt>
                <c:pt idx="9180">
                  <c:v>2797.0</c:v>
                </c:pt>
                <c:pt idx="9181">
                  <c:v>2797.0</c:v>
                </c:pt>
                <c:pt idx="9182">
                  <c:v>2797.0</c:v>
                </c:pt>
                <c:pt idx="9183">
                  <c:v>2797.0</c:v>
                </c:pt>
                <c:pt idx="9184">
                  <c:v>2797.0</c:v>
                </c:pt>
                <c:pt idx="9185">
                  <c:v>2797.0</c:v>
                </c:pt>
                <c:pt idx="9186">
                  <c:v>2797.0</c:v>
                </c:pt>
                <c:pt idx="9187">
                  <c:v>2797.0</c:v>
                </c:pt>
                <c:pt idx="9188">
                  <c:v>2797.0</c:v>
                </c:pt>
                <c:pt idx="9189">
                  <c:v>2797.0</c:v>
                </c:pt>
                <c:pt idx="9190">
                  <c:v>2797.0</c:v>
                </c:pt>
                <c:pt idx="9191">
                  <c:v>2797.0</c:v>
                </c:pt>
                <c:pt idx="9192">
                  <c:v>2797.0</c:v>
                </c:pt>
                <c:pt idx="9193">
                  <c:v>2798.0</c:v>
                </c:pt>
                <c:pt idx="9194">
                  <c:v>2798.0</c:v>
                </c:pt>
                <c:pt idx="9195">
                  <c:v>2799.0</c:v>
                </c:pt>
                <c:pt idx="9196">
                  <c:v>2799.0</c:v>
                </c:pt>
                <c:pt idx="9197">
                  <c:v>2799.0</c:v>
                </c:pt>
                <c:pt idx="9198">
                  <c:v>2800.0</c:v>
                </c:pt>
                <c:pt idx="9199">
                  <c:v>2801.0</c:v>
                </c:pt>
                <c:pt idx="9200">
                  <c:v>2801.0</c:v>
                </c:pt>
                <c:pt idx="9201">
                  <c:v>2801.0</c:v>
                </c:pt>
                <c:pt idx="9202">
                  <c:v>2801.0</c:v>
                </c:pt>
                <c:pt idx="9203">
                  <c:v>2801.0</c:v>
                </c:pt>
                <c:pt idx="9204">
                  <c:v>2801.0</c:v>
                </c:pt>
                <c:pt idx="9205">
                  <c:v>2801.0</c:v>
                </c:pt>
                <c:pt idx="9206">
                  <c:v>2801.0</c:v>
                </c:pt>
                <c:pt idx="9207">
                  <c:v>2801.0</c:v>
                </c:pt>
                <c:pt idx="9208">
                  <c:v>2801.0</c:v>
                </c:pt>
                <c:pt idx="9209">
                  <c:v>2801.0</c:v>
                </c:pt>
                <c:pt idx="9210">
                  <c:v>2801.0</c:v>
                </c:pt>
                <c:pt idx="9211">
                  <c:v>2801.0</c:v>
                </c:pt>
                <c:pt idx="9212">
                  <c:v>2801.0</c:v>
                </c:pt>
                <c:pt idx="9213">
                  <c:v>2801.0</c:v>
                </c:pt>
                <c:pt idx="9214">
                  <c:v>2801.0</c:v>
                </c:pt>
                <c:pt idx="9215">
                  <c:v>2801.0</c:v>
                </c:pt>
                <c:pt idx="9216">
                  <c:v>2801.0</c:v>
                </c:pt>
                <c:pt idx="9217">
                  <c:v>2801.0</c:v>
                </c:pt>
                <c:pt idx="9218">
                  <c:v>2801.0</c:v>
                </c:pt>
                <c:pt idx="9219">
                  <c:v>2801.0</c:v>
                </c:pt>
                <c:pt idx="9220">
                  <c:v>2801.0</c:v>
                </c:pt>
                <c:pt idx="9221">
                  <c:v>2802.0</c:v>
                </c:pt>
                <c:pt idx="9222">
                  <c:v>2802.0</c:v>
                </c:pt>
                <c:pt idx="9223">
                  <c:v>2802.0</c:v>
                </c:pt>
                <c:pt idx="9224">
                  <c:v>2802.0</c:v>
                </c:pt>
                <c:pt idx="9225">
                  <c:v>2802.0</c:v>
                </c:pt>
                <c:pt idx="9226">
                  <c:v>2802.0</c:v>
                </c:pt>
                <c:pt idx="9227">
                  <c:v>2802.0</c:v>
                </c:pt>
                <c:pt idx="9228">
                  <c:v>2802.0</c:v>
                </c:pt>
                <c:pt idx="9229">
                  <c:v>2802.0</c:v>
                </c:pt>
              </c:numCache>
            </c:numRef>
          </c:val>
          <c:smooth val="0"/>
        </c:ser>
        <c:ser>
          <c:idx val="1"/>
          <c:order val="1"/>
          <c:tx>
            <c:strRef>
              <c:f>Confidentiality!$G$1</c:f>
              <c:strCache>
                <c:ptCount val="1"/>
                <c:pt idx="0">
                  <c:v>Partial B</c:v>
                </c:pt>
              </c:strCache>
            </c:strRef>
          </c:tx>
          <c:marker>
            <c:symbol val="none"/>
          </c:marker>
          <c:val>
            <c:numRef>
              <c:f>Confidentiality!$G$2:$G$9606</c:f>
              <c:numCache>
                <c:formatCode>General</c:formatCode>
                <c:ptCount val="9605"/>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1.0</c:v>
                </c:pt>
                <c:pt idx="18">
                  <c:v>1.0</c:v>
                </c:pt>
                <c:pt idx="19">
                  <c:v>2.0</c:v>
                </c:pt>
                <c:pt idx="20">
                  <c:v>2.0</c:v>
                </c:pt>
                <c:pt idx="21">
                  <c:v>2.0</c:v>
                </c:pt>
                <c:pt idx="22">
                  <c:v>2.0</c:v>
                </c:pt>
                <c:pt idx="23">
                  <c:v>2.0</c:v>
                </c:pt>
                <c:pt idx="24">
                  <c:v>2.0</c:v>
                </c:pt>
                <c:pt idx="25">
                  <c:v>2.0</c:v>
                </c:pt>
                <c:pt idx="26">
                  <c:v>3.0</c:v>
                </c:pt>
                <c:pt idx="27">
                  <c:v>4.0</c:v>
                </c:pt>
                <c:pt idx="28">
                  <c:v>4.0</c:v>
                </c:pt>
                <c:pt idx="29">
                  <c:v>4.0</c:v>
                </c:pt>
                <c:pt idx="30">
                  <c:v>4.0</c:v>
                </c:pt>
                <c:pt idx="31">
                  <c:v>4.0</c:v>
                </c:pt>
                <c:pt idx="32">
                  <c:v>4.0</c:v>
                </c:pt>
                <c:pt idx="33">
                  <c:v>4.0</c:v>
                </c:pt>
                <c:pt idx="34">
                  <c:v>5.0</c:v>
                </c:pt>
                <c:pt idx="35">
                  <c:v>6.0</c:v>
                </c:pt>
                <c:pt idx="36">
                  <c:v>6.0</c:v>
                </c:pt>
                <c:pt idx="37">
                  <c:v>6.0</c:v>
                </c:pt>
                <c:pt idx="38">
                  <c:v>6.0</c:v>
                </c:pt>
                <c:pt idx="39">
                  <c:v>6.0</c:v>
                </c:pt>
                <c:pt idx="40">
                  <c:v>6.0</c:v>
                </c:pt>
                <c:pt idx="41">
                  <c:v>6.0</c:v>
                </c:pt>
                <c:pt idx="42">
                  <c:v>7.0</c:v>
                </c:pt>
                <c:pt idx="43">
                  <c:v>7.0</c:v>
                </c:pt>
                <c:pt idx="44">
                  <c:v>8.0</c:v>
                </c:pt>
                <c:pt idx="45">
                  <c:v>8.0</c:v>
                </c:pt>
                <c:pt idx="46">
                  <c:v>8.0</c:v>
                </c:pt>
                <c:pt idx="47">
                  <c:v>8.0</c:v>
                </c:pt>
                <c:pt idx="48">
                  <c:v>8.0</c:v>
                </c:pt>
                <c:pt idx="49">
                  <c:v>8.0</c:v>
                </c:pt>
                <c:pt idx="50">
                  <c:v>8.0</c:v>
                </c:pt>
                <c:pt idx="51">
                  <c:v>9.0</c:v>
                </c:pt>
                <c:pt idx="52">
                  <c:v>10.0</c:v>
                </c:pt>
                <c:pt idx="53">
                  <c:v>11.0</c:v>
                </c:pt>
                <c:pt idx="54">
                  <c:v>11.0</c:v>
                </c:pt>
                <c:pt idx="55">
                  <c:v>11.0</c:v>
                </c:pt>
                <c:pt idx="56">
                  <c:v>11.0</c:v>
                </c:pt>
                <c:pt idx="57">
                  <c:v>11.0</c:v>
                </c:pt>
                <c:pt idx="58">
                  <c:v>11.0</c:v>
                </c:pt>
                <c:pt idx="59">
                  <c:v>11.0</c:v>
                </c:pt>
                <c:pt idx="60">
                  <c:v>11.0</c:v>
                </c:pt>
                <c:pt idx="61">
                  <c:v>11.0</c:v>
                </c:pt>
                <c:pt idx="62">
                  <c:v>11.0</c:v>
                </c:pt>
                <c:pt idx="63">
                  <c:v>11.0</c:v>
                </c:pt>
                <c:pt idx="64">
                  <c:v>12.0</c:v>
                </c:pt>
                <c:pt idx="65">
                  <c:v>12.0</c:v>
                </c:pt>
                <c:pt idx="66">
                  <c:v>12.0</c:v>
                </c:pt>
                <c:pt idx="67">
                  <c:v>12.0</c:v>
                </c:pt>
                <c:pt idx="68">
                  <c:v>12.0</c:v>
                </c:pt>
                <c:pt idx="69">
                  <c:v>12.0</c:v>
                </c:pt>
                <c:pt idx="70">
                  <c:v>12.0</c:v>
                </c:pt>
                <c:pt idx="71">
                  <c:v>13.0</c:v>
                </c:pt>
                <c:pt idx="72">
                  <c:v>13.0</c:v>
                </c:pt>
                <c:pt idx="73">
                  <c:v>13.0</c:v>
                </c:pt>
                <c:pt idx="74">
                  <c:v>13.0</c:v>
                </c:pt>
                <c:pt idx="75">
                  <c:v>13.0</c:v>
                </c:pt>
                <c:pt idx="76">
                  <c:v>13.0</c:v>
                </c:pt>
                <c:pt idx="77">
                  <c:v>13.0</c:v>
                </c:pt>
                <c:pt idx="78">
                  <c:v>13.0</c:v>
                </c:pt>
                <c:pt idx="79">
                  <c:v>14.0</c:v>
                </c:pt>
                <c:pt idx="80">
                  <c:v>14.0</c:v>
                </c:pt>
                <c:pt idx="81">
                  <c:v>14.0</c:v>
                </c:pt>
                <c:pt idx="82">
                  <c:v>14.0</c:v>
                </c:pt>
                <c:pt idx="83">
                  <c:v>14.0</c:v>
                </c:pt>
                <c:pt idx="84">
                  <c:v>14.0</c:v>
                </c:pt>
                <c:pt idx="85">
                  <c:v>14.0</c:v>
                </c:pt>
                <c:pt idx="86">
                  <c:v>14.0</c:v>
                </c:pt>
                <c:pt idx="87">
                  <c:v>14.0</c:v>
                </c:pt>
                <c:pt idx="88">
                  <c:v>15.0</c:v>
                </c:pt>
                <c:pt idx="89">
                  <c:v>15.0</c:v>
                </c:pt>
                <c:pt idx="90">
                  <c:v>15.0</c:v>
                </c:pt>
                <c:pt idx="91">
                  <c:v>15.0</c:v>
                </c:pt>
                <c:pt idx="92">
                  <c:v>15.0</c:v>
                </c:pt>
                <c:pt idx="93">
                  <c:v>15.0</c:v>
                </c:pt>
                <c:pt idx="94">
                  <c:v>15.0</c:v>
                </c:pt>
                <c:pt idx="95">
                  <c:v>16.0</c:v>
                </c:pt>
                <c:pt idx="96">
                  <c:v>17.0</c:v>
                </c:pt>
                <c:pt idx="97">
                  <c:v>17.0</c:v>
                </c:pt>
                <c:pt idx="98">
                  <c:v>17.0</c:v>
                </c:pt>
                <c:pt idx="99">
                  <c:v>17.0</c:v>
                </c:pt>
                <c:pt idx="100">
                  <c:v>17.0</c:v>
                </c:pt>
                <c:pt idx="101">
                  <c:v>17.0</c:v>
                </c:pt>
                <c:pt idx="102">
                  <c:v>18.0</c:v>
                </c:pt>
                <c:pt idx="103">
                  <c:v>19.0</c:v>
                </c:pt>
                <c:pt idx="104">
                  <c:v>19.0</c:v>
                </c:pt>
                <c:pt idx="105">
                  <c:v>19.0</c:v>
                </c:pt>
                <c:pt idx="106">
                  <c:v>19.0</c:v>
                </c:pt>
                <c:pt idx="107">
                  <c:v>19.0</c:v>
                </c:pt>
                <c:pt idx="108">
                  <c:v>19.0</c:v>
                </c:pt>
                <c:pt idx="109">
                  <c:v>19.0</c:v>
                </c:pt>
                <c:pt idx="110">
                  <c:v>19.0</c:v>
                </c:pt>
                <c:pt idx="111">
                  <c:v>20.0</c:v>
                </c:pt>
                <c:pt idx="112">
                  <c:v>20.0</c:v>
                </c:pt>
                <c:pt idx="113">
                  <c:v>20.0</c:v>
                </c:pt>
                <c:pt idx="114">
                  <c:v>21.0</c:v>
                </c:pt>
                <c:pt idx="115">
                  <c:v>21.0</c:v>
                </c:pt>
                <c:pt idx="116">
                  <c:v>21.0</c:v>
                </c:pt>
                <c:pt idx="117">
                  <c:v>21.0</c:v>
                </c:pt>
                <c:pt idx="118">
                  <c:v>21.0</c:v>
                </c:pt>
                <c:pt idx="119">
                  <c:v>21.0</c:v>
                </c:pt>
                <c:pt idx="120">
                  <c:v>21.0</c:v>
                </c:pt>
                <c:pt idx="121">
                  <c:v>21.0</c:v>
                </c:pt>
                <c:pt idx="122">
                  <c:v>21.0</c:v>
                </c:pt>
                <c:pt idx="123">
                  <c:v>21.0</c:v>
                </c:pt>
                <c:pt idx="124">
                  <c:v>21.0</c:v>
                </c:pt>
                <c:pt idx="125">
                  <c:v>21.0</c:v>
                </c:pt>
                <c:pt idx="126">
                  <c:v>22.0</c:v>
                </c:pt>
                <c:pt idx="127">
                  <c:v>22.0</c:v>
                </c:pt>
                <c:pt idx="128">
                  <c:v>23.0</c:v>
                </c:pt>
                <c:pt idx="129">
                  <c:v>23.0</c:v>
                </c:pt>
                <c:pt idx="130">
                  <c:v>23.0</c:v>
                </c:pt>
                <c:pt idx="131">
                  <c:v>23.0</c:v>
                </c:pt>
                <c:pt idx="132">
                  <c:v>23.0</c:v>
                </c:pt>
                <c:pt idx="133">
                  <c:v>24.0</c:v>
                </c:pt>
                <c:pt idx="134">
                  <c:v>24.0</c:v>
                </c:pt>
                <c:pt idx="135">
                  <c:v>24.0</c:v>
                </c:pt>
                <c:pt idx="136">
                  <c:v>24.0</c:v>
                </c:pt>
                <c:pt idx="137">
                  <c:v>25.0</c:v>
                </c:pt>
                <c:pt idx="138">
                  <c:v>26.0</c:v>
                </c:pt>
                <c:pt idx="139">
                  <c:v>26.0</c:v>
                </c:pt>
                <c:pt idx="140">
                  <c:v>27.0</c:v>
                </c:pt>
                <c:pt idx="141">
                  <c:v>28.0</c:v>
                </c:pt>
                <c:pt idx="142">
                  <c:v>28.0</c:v>
                </c:pt>
                <c:pt idx="143">
                  <c:v>28.0</c:v>
                </c:pt>
                <c:pt idx="144">
                  <c:v>28.0</c:v>
                </c:pt>
                <c:pt idx="145">
                  <c:v>28.0</c:v>
                </c:pt>
                <c:pt idx="146">
                  <c:v>28.0</c:v>
                </c:pt>
                <c:pt idx="147">
                  <c:v>28.0</c:v>
                </c:pt>
                <c:pt idx="148">
                  <c:v>28.0</c:v>
                </c:pt>
                <c:pt idx="149">
                  <c:v>28.0</c:v>
                </c:pt>
                <c:pt idx="150">
                  <c:v>28.0</c:v>
                </c:pt>
                <c:pt idx="151">
                  <c:v>29.0</c:v>
                </c:pt>
                <c:pt idx="152">
                  <c:v>29.0</c:v>
                </c:pt>
                <c:pt idx="153">
                  <c:v>30.0</c:v>
                </c:pt>
                <c:pt idx="154">
                  <c:v>31.0</c:v>
                </c:pt>
                <c:pt idx="155">
                  <c:v>31.0</c:v>
                </c:pt>
                <c:pt idx="156">
                  <c:v>32.0</c:v>
                </c:pt>
                <c:pt idx="157">
                  <c:v>32.0</c:v>
                </c:pt>
                <c:pt idx="158">
                  <c:v>33.0</c:v>
                </c:pt>
                <c:pt idx="159">
                  <c:v>33.0</c:v>
                </c:pt>
                <c:pt idx="160">
                  <c:v>34.0</c:v>
                </c:pt>
                <c:pt idx="161">
                  <c:v>34.0</c:v>
                </c:pt>
                <c:pt idx="162">
                  <c:v>34.0</c:v>
                </c:pt>
                <c:pt idx="163">
                  <c:v>34.0</c:v>
                </c:pt>
                <c:pt idx="164">
                  <c:v>34.0</c:v>
                </c:pt>
                <c:pt idx="165">
                  <c:v>34.0</c:v>
                </c:pt>
                <c:pt idx="166">
                  <c:v>34.0</c:v>
                </c:pt>
                <c:pt idx="167">
                  <c:v>35.0</c:v>
                </c:pt>
                <c:pt idx="168">
                  <c:v>36.0</c:v>
                </c:pt>
                <c:pt idx="169">
                  <c:v>37.0</c:v>
                </c:pt>
                <c:pt idx="170">
                  <c:v>38.0</c:v>
                </c:pt>
                <c:pt idx="171">
                  <c:v>38.0</c:v>
                </c:pt>
                <c:pt idx="172">
                  <c:v>38.0</c:v>
                </c:pt>
                <c:pt idx="173">
                  <c:v>38.0</c:v>
                </c:pt>
                <c:pt idx="174">
                  <c:v>38.0</c:v>
                </c:pt>
                <c:pt idx="175">
                  <c:v>39.0</c:v>
                </c:pt>
                <c:pt idx="176">
                  <c:v>39.0</c:v>
                </c:pt>
                <c:pt idx="177">
                  <c:v>39.0</c:v>
                </c:pt>
                <c:pt idx="178">
                  <c:v>39.0</c:v>
                </c:pt>
                <c:pt idx="179">
                  <c:v>40.0</c:v>
                </c:pt>
                <c:pt idx="180">
                  <c:v>40.0</c:v>
                </c:pt>
                <c:pt idx="181">
                  <c:v>41.0</c:v>
                </c:pt>
                <c:pt idx="182">
                  <c:v>41.0</c:v>
                </c:pt>
                <c:pt idx="183">
                  <c:v>41.0</c:v>
                </c:pt>
                <c:pt idx="184">
                  <c:v>41.0</c:v>
                </c:pt>
                <c:pt idx="185">
                  <c:v>42.0</c:v>
                </c:pt>
                <c:pt idx="186">
                  <c:v>42.0</c:v>
                </c:pt>
                <c:pt idx="187">
                  <c:v>42.0</c:v>
                </c:pt>
                <c:pt idx="188">
                  <c:v>42.0</c:v>
                </c:pt>
                <c:pt idx="189">
                  <c:v>43.0</c:v>
                </c:pt>
                <c:pt idx="190">
                  <c:v>43.0</c:v>
                </c:pt>
                <c:pt idx="191">
                  <c:v>43.0</c:v>
                </c:pt>
                <c:pt idx="192">
                  <c:v>43.0</c:v>
                </c:pt>
                <c:pt idx="193">
                  <c:v>43.0</c:v>
                </c:pt>
                <c:pt idx="194">
                  <c:v>44.0</c:v>
                </c:pt>
                <c:pt idx="195">
                  <c:v>44.0</c:v>
                </c:pt>
                <c:pt idx="196">
                  <c:v>44.0</c:v>
                </c:pt>
                <c:pt idx="197">
                  <c:v>44.0</c:v>
                </c:pt>
                <c:pt idx="198">
                  <c:v>45.0</c:v>
                </c:pt>
                <c:pt idx="199">
                  <c:v>46.0</c:v>
                </c:pt>
                <c:pt idx="200">
                  <c:v>46.0</c:v>
                </c:pt>
                <c:pt idx="201">
                  <c:v>47.0</c:v>
                </c:pt>
                <c:pt idx="202">
                  <c:v>48.0</c:v>
                </c:pt>
                <c:pt idx="203">
                  <c:v>49.0</c:v>
                </c:pt>
                <c:pt idx="204">
                  <c:v>50.0</c:v>
                </c:pt>
                <c:pt idx="205">
                  <c:v>51.0</c:v>
                </c:pt>
                <c:pt idx="206">
                  <c:v>51.0</c:v>
                </c:pt>
                <c:pt idx="207">
                  <c:v>51.0</c:v>
                </c:pt>
                <c:pt idx="208">
                  <c:v>52.0</c:v>
                </c:pt>
                <c:pt idx="209">
                  <c:v>52.0</c:v>
                </c:pt>
                <c:pt idx="210">
                  <c:v>53.0</c:v>
                </c:pt>
                <c:pt idx="211">
                  <c:v>53.0</c:v>
                </c:pt>
                <c:pt idx="212">
                  <c:v>53.0</c:v>
                </c:pt>
                <c:pt idx="213">
                  <c:v>53.0</c:v>
                </c:pt>
                <c:pt idx="214">
                  <c:v>53.0</c:v>
                </c:pt>
                <c:pt idx="215">
                  <c:v>53.0</c:v>
                </c:pt>
                <c:pt idx="216">
                  <c:v>53.0</c:v>
                </c:pt>
                <c:pt idx="217">
                  <c:v>54.0</c:v>
                </c:pt>
                <c:pt idx="218">
                  <c:v>54.0</c:v>
                </c:pt>
                <c:pt idx="219">
                  <c:v>54.0</c:v>
                </c:pt>
                <c:pt idx="220">
                  <c:v>54.0</c:v>
                </c:pt>
                <c:pt idx="221">
                  <c:v>55.0</c:v>
                </c:pt>
                <c:pt idx="222">
                  <c:v>56.0</c:v>
                </c:pt>
                <c:pt idx="223">
                  <c:v>56.0</c:v>
                </c:pt>
                <c:pt idx="224">
                  <c:v>56.0</c:v>
                </c:pt>
                <c:pt idx="225">
                  <c:v>56.0</c:v>
                </c:pt>
                <c:pt idx="226">
                  <c:v>57.0</c:v>
                </c:pt>
                <c:pt idx="227">
                  <c:v>58.0</c:v>
                </c:pt>
                <c:pt idx="228">
                  <c:v>58.0</c:v>
                </c:pt>
                <c:pt idx="229">
                  <c:v>58.0</c:v>
                </c:pt>
                <c:pt idx="230">
                  <c:v>59.0</c:v>
                </c:pt>
                <c:pt idx="231">
                  <c:v>59.0</c:v>
                </c:pt>
                <c:pt idx="232">
                  <c:v>59.0</c:v>
                </c:pt>
                <c:pt idx="233">
                  <c:v>59.0</c:v>
                </c:pt>
                <c:pt idx="234">
                  <c:v>59.0</c:v>
                </c:pt>
                <c:pt idx="235">
                  <c:v>60.0</c:v>
                </c:pt>
                <c:pt idx="236">
                  <c:v>61.0</c:v>
                </c:pt>
                <c:pt idx="237">
                  <c:v>61.0</c:v>
                </c:pt>
                <c:pt idx="238">
                  <c:v>62.0</c:v>
                </c:pt>
                <c:pt idx="239">
                  <c:v>63.0</c:v>
                </c:pt>
                <c:pt idx="240">
                  <c:v>63.0</c:v>
                </c:pt>
                <c:pt idx="241">
                  <c:v>63.0</c:v>
                </c:pt>
                <c:pt idx="242">
                  <c:v>63.0</c:v>
                </c:pt>
                <c:pt idx="243">
                  <c:v>63.0</c:v>
                </c:pt>
                <c:pt idx="244">
                  <c:v>64.0</c:v>
                </c:pt>
                <c:pt idx="245">
                  <c:v>65.0</c:v>
                </c:pt>
                <c:pt idx="246">
                  <c:v>66.0</c:v>
                </c:pt>
                <c:pt idx="247">
                  <c:v>67.0</c:v>
                </c:pt>
                <c:pt idx="248">
                  <c:v>67.0</c:v>
                </c:pt>
                <c:pt idx="249">
                  <c:v>68.0</c:v>
                </c:pt>
                <c:pt idx="250">
                  <c:v>69.0</c:v>
                </c:pt>
                <c:pt idx="251">
                  <c:v>69.0</c:v>
                </c:pt>
                <c:pt idx="252">
                  <c:v>70.0</c:v>
                </c:pt>
                <c:pt idx="253">
                  <c:v>70.0</c:v>
                </c:pt>
                <c:pt idx="254">
                  <c:v>70.0</c:v>
                </c:pt>
                <c:pt idx="255">
                  <c:v>70.0</c:v>
                </c:pt>
                <c:pt idx="256">
                  <c:v>70.0</c:v>
                </c:pt>
                <c:pt idx="257">
                  <c:v>70.0</c:v>
                </c:pt>
                <c:pt idx="258">
                  <c:v>70.0</c:v>
                </c:pt>
                <c:pt idx="259">
                  <c:v>71.0</c:v>
                </c:pt>
                <c:pt idx="260">
                  <c:v>71.0</c:v>
                </c:pt>
                <c:pt idx="261">
                  <c:v>71.0</c:v>
                </c:pt>
                <c:pt idx="262">
                  <c:v>71.0</c:v>
                </c:pt>
                <c:pt idx="263">
                  <c:v>71.0</c:v>
                </c:pt>
                <c:pt idx="264">
                  <c:v>72.0</c:v>
                </c:pt>
                <c:pt idx="265">
                  <c:v>73.0</c:v>
                </c:pt>
                <c:pt idx="266">
                  <c:v>73.0</c:v>
                </c:pt>
                <c:pt idx="267">
                  <c:v>74.0</c:v>
                </c:pt>
                <c:pt idx="268">
                  <c:v>74.0</c:v>
                </c:pt>
                <c:pt idx="269">
                  <c:v>74.0</c:v>
                </c:pt>
                <c:pt idx="270">
                  <c:v>74.0</c:v>
                </c:pt>
                <c:pt idx="271">
                  <c:v>75.0</c:v>
                </c:pt>
                <c:pt idx="272">
                  <c:v>76.0</c:v>
                </c:pt>
                <c:pt idx="273">
                  <c:v>77.0</c:v>
                </c:pt>
                <c:pt idx="274">
                  <c:v>78.0</c:v>
                </c:pt>
                <c:pt idx="275">
                  <c:v>79.0</c:v>
                </c:pt>
                <c:pt idx="276">
                  <c:v>80.0</c:v>
                </c:pt>
                <c:pt idx="277">
                  <c:v>80.0</c:v>
                </c:pt>
                <c:pt idx="278">
                  <c:v>80.0</c:v>
                </c:pt>
                <c:pt idx="279">
                  <c:v>81.0</c:v>
                </c:pt>
                <c:pt idx="280">
                  <c:v>82.0</c:v>
                </c:pt>
                <c:pt idx="281">
                  <c:v>83.0</c:v>
                </c:pt>
                <c:pt idx="282">
                  <c:v>84.0</c:v>
                </c:pt>
                <c:pt idx="283">
                  <c:v>84.0</c:v>
                </c:pt>
                <c:pt idx="284">
                  <c:v>85.0</c:v>
                </c:pt>
                <c:pt idx="285">
                  <c:v>85.0</c:v>
                </c:pt>
                <c:pt idx="286">
                  <c:v>86.0</c:v>
                </c:pt>
                <c:pt idx="287">
                  <c:v>87.0</c:v>
                </c:pt>
                <c:pt idx="288">
                  <c:v>88.0</c:v>
                </c:pt>
                <c:pt idx="289">
                  <c:v>89.0</c:v>
                </c:pt>
                <c:pt idx="290">
                  <c:v>90.0</c:v>
                </c:pt>
                <c:pt idx="291">
                  <c:v>91.0</c:v>
                </c:pt>
                <c:pt idx="292">
                  <c:v>91.0</c:v>
                </c:pt>
                <c:pt idx="293">
                  <c:v>91.0</c:v>
                </c:pt>
                <c:pt idx="294">
                  <c:v>92.0</c:v>
                </c:pt>
                <c:pt idx="295">
                  <c:v>93.0</c:v>
                </c:pt>
                <c:pt idx="296">
                  <c:v>94.0</c:v>
                </c:pt>
                <c:pt idx="297">
                  <c:v>95.0</c:v>
                </c:pt>
                <c:pt idx="298">
                  <c:v>95.0</c:v>
                </c:pt>
                <c:pt idx="299">
                  <c:v>95.0</c:v>
                </c:pt>
                <c:pt idx="300">
                  <c:v>95.0</c:v>
                </c:pt>
                <c:pt idx="301">
                  <c:v>95.0</c:v>
                </c:pt>
                <c:pt idx="302">
                  <c:v>95.0</c:v>
                </c:pt>
                <c:pt idx="303">
                  <c:v>95.0</c:v>
                </c:pt>
                <c:pt idx="304">
                  <c:v>95.0</c:v>
                </c:pt>
                <c:pt idx="305">
                  <c:v>95.0</c:v>
                </c:pt>
                <c:pt idx="306">
                  <c:v>95.0</c:v>
                </c:pt>
                <c:pt idx="307">
                  <c:v>95.0</c:v>
                </c:pt>
                <c:pt idx="308">
                  <c:v>95.0</c:v>
                </c:pt>
                <c:pt idx="309">
                  <c:v>95.0</c:v>
                </c:pt>
                <c:pt idx="310">
                  <c:v>95.0</c:v>
                </c:pt>
                <c:pt idx="311">
                  <c:v>95.0</c:v>
                </c:pt>
                <c:pt idx="312">
                  <c:v>95.0</c:v>
                </c:pt>
                <c:pt idx="313">
                  <c:v>95.0</c:v>
                </c:pt>
                <c:pt idx="314">
                  <c:v>95.0</c:v>
                </c:pt>
                <c:pt idx="315">
                  <c:v>95.0</c:v>
                </c:pt>
                <c:pt idx="316">
                  <c:v>96.0</c:v>
                </c:pt>
                <c:pt idx="317">
                  <c:v>96.0</c:v>
                </c:pt>
                <c:pt idx="318">
                  <c:v>97.0</c:v>
                </c:pt>
                <c:pt idx="319">
                  <c:v>98.0</c:v>
                </c:pt>
                <c:pt idx="320">
                  <c:v>98.0</c:v>
                </c:pt>
                <c:pt idx="321">
                  <c:v>98.0</c:v>
                </c:pt>
                <c:pt idx="322">
                  <c:v>98.0</c:v>
                </c:pt>
                <c:pt idx="323">
                  <c:v>98.0</c:v>
                </c:pt>
                <c:pt idx="324">
                  <c:v>98.0</c:v>
                </c:pt>
                <c:pt idx="325">
                  <c:v>98.0</c:v>
                </c:pt>
                <c:pt idx="326">
                  <c:v>98.0</c:v>
                </c:pt>
                <c:pt idx="327">
                  <c:v>98.0</c:v>
                </c:pt>
                <c:pt idx="328">
                  <c:v>98.0</c:v>
                </c:pt>
                <c:pt idx="329">
                  <c:v>99.0</c:v>
                </c:pt>
                <c:pt idx="330">
                  <c:v>99.0</c:v>
                </c:pt>
                <c:pt idx="331">
                  <c:v>99.0</c:v>
                </c:pt>
                <c:pt idx="332">
                  <c:v>100.0</c:v>
                </c:pt>
                <c:pt idx="333">
                  <c:v>101.0</c:v>
                </c:pt>
                <c:pt idx="334">
                  <c:v>101.0</c:v>
                </c:pt>
                <c:pt idx="335">
                  <c:v>101.0</c:v>
                </c:pt>
                <c:pt idx="336">
                  <c:v>101.0</c:v>
                </c:pt>
                <c:pt idx="337">
                  <c:v>102.0</c:v>
                </c:pt>
                <c:pt idx="338">
                  <c:v>103.0</c:v>
                </c:pt>
                <c:pt idx="339">
                  <c:v>103.0</c:v>
                </c:pt>
                <c:pt idx="340">
                  <c:v>103.0</c:v>
                </c:pt>
                <c:pt idx="341">
                  <c:v>103.0</c:v>
                </c:pt>
                <c:pt idx="342">
                  <c:v>104.0</c:v>
                </c:pt>
                <c:pt idx="343">
                  <c:v>105.0</c:v>
                </c:pt>
                <c:pt idx="344">
                  <c:v>105.0</c:v>
                </c:pt>
                <c:pt idx="345">
                  <c:v>106.0</c:v>
                </c:pt>
                <c:pt idx="346">
                  <c:v>107.0</c:v>
                </c:pt>
                <c:pt idx="347">
                  <c:v>107.0</c:v>
                </c:pt>
                <c:pt idx="348">
                  <c:v>107.0</c:v>
                </c:pt>
                <c:pt idx="349">
                  <c:v>107.0</c:v>
                </c:pt>
                <c:pt idx="350">
                  <c:v>107.0</c:v>
                </c:pt>
                <c:pt idx="351">
                  <c:v>108.0</c:v>
                </c:pt>
                <c:pt idx="352">
                  <c:v>108.0</c:v>
                </c:pt>
                <c:pt idx="353">
                  <c:v>108.0</c:v>
                </c:pt>
                <c:pt idx="354">
                  <c:v>108.0</c:v>
                </c:pt>
                <c:pt idx="355">
                  <c:v>109.0</c:v>
                </c:pt>
                <c:pt idx="356">
                  <c:v>109.0</c:v>
                </c:pt>
                <c:pt idx="357">
                  <c:v>109.0</c:v>
                </c:pt>
                <c:pt idx="358">
                  <c:v>110.0</c:v>
                </c:pt>
                <c:pt idx="359">
                  <c:v>110.0</c:v>
                </c:pt>
                <c:pt idx="360">
                  <c:v>111.0</c:v>
                </c:pt>
                <c:pt idx="361">
                  <c:v>111.0</c:v>
                </c:pt>
                <c:pt idx="362">
                  <c:v>112.0</c:v>
                </c:pt>
                <c:pt idx="363">
                  <c:v>112.0</c:v>
                </c:pt>
                <c:pt idx="364">
                  <c:v>112.0</c:v>
                </c:pt>
                <c:pt idx="365">
                  <c:v>112.0</c:v>
                </c:pt>
                <c:pt idx="366">
                  <c:v>113.0</c:v>
                </c:pt>
                <c:pt idx="367">
                  <c:v>113.0</c:v>
                </c:pt>
                <c:pt idx="368">
                  <c:v>113.0</c:v>
                </c:pt>
                <c:pt idx="369">
                  <c:v>113.0</c:v>
                </c:pt>
                <c:pt idx="370">
                  <c:v>114.0</c:v>
                </c:pt>
                <c:pt idx="371">
                  <c:v>114.0</c:v>
                </c:pt>
                <c:pt idx="372">
                  <c:v>115.0</c:v>
                </c:pt>
                <c:pt idx="373">
                  <c:v>116.0</c:v>
                </c:pt>
                <c:pt idx="374">
                  <c:v>116.0</c:v>
                </c:pt>
                <c:pt idx="375">
                  <c:v>116.0</c:v>
                </c:pt>
                <c:pt idx="376">
                  <c:v>116.0</c:v>
                </c:pt>
                <c:pt idx="377">
                  <c:v>116.0</c:v>
                </c:pt>
                <c:pt idx="378">
                  <c:v>116.0</c:v>
                </c:pt>
                <c:pt idx="379">
                  <c:v>117.0</c:v>
                </c:pt>
                <c:pt idx="380">
                  <c:v>118.0</c:v>
                </c:pt>
                <c:pt idx="381">
                  <c:v>118.0</c:v>
                </c:pt>
                <c:pt idx="382">
                  <c:v>118.0</c:v>
                </c:pt>
                <c:pt idx="383">
                  <c:v>118.0</c:v>
                </c:pt>
                <c:pt idx="384">
                  <c:v>118.0</c:v>
                </c:pt>
                <c:pt idx="385">
                  <c:v>118.0</c:v>
                </c:pt>
                <c:pt idx="386">
                  <c:v>118.0</c:v>
                </c:pt>
                <c:pt idx="387">
                  <c:v>118.0</c:v>
                </c:pt>
                <c:pt idx="388">
                  <c:v>118.0</c:v>
                </c:pt>
                <c:pt idx="389">
                  <c:v>118.0</c:v>
                </c:pt>
                <c:pt idx="390">
                  <c:v>118.0</c:v>
                </c:pt>
                <c:pt idx="391">
                  <c:v>118.0</c:v>
                </c:pt>
                <c:pt idx="392">
                  <c:v>118.0</c:v>
                </c:pt>
                <c:pt idx="393">
                  <c:v>118.0</c:v>
                </c:pt>
                <c:pt idx="394">
                  <c:v>118.0</c:v>
                </c:pt>
                <c:pt idx="395">
                  <c:v>118.0</c:v>
                </c:pt>
                <c:pt idx="396">
                  <c:v>118.0</c:v>
                </c:pt>
                <c:pt idx="397">
                  <c:v>118.0</c:v>
                </c:pt>
                <c:pt idx="398">
                  <c:v>119.0</c:v>
                </c:pt>
                <c:pt idx="399">
                  <c:v>119.0</c:v>
                </c:pt>
                <c:pt idx="400">
                  <c:v>119.0</c:v>
                </c:pt>
                <c:pt idx="401">
                  <c:v>119.0</c:v>
                </c:pt>
                <c:pt idx="402">
                  <c:v>119.0</c:v>
                </c:pt>
                <c:pt idx="403">
                  <c:v>120.0</c:v>
                </c:pt>
                <c:pt idx="404">
                  <c:v>121.0</c:v>
                </c:pt>
                <c:pt idx="405">
                  <c:v>121.0</c:v>
                </c:pt>
                <c:pt idx="406">
                  <c:v>121.0</c:v>
                </c:pt>
                <c:pt idx="407">
                  <c:v>121.0</c:v>
                </c:pt>
                <c:pt idx="408">
                  <c:v>121.0</c:v>
                </c:pt>
                <c:pt idx="409">
                  <c:v>121.0</c:v>
                </c:pt>
                <c:pt idx="410">
                  <c:v>121.0</c:v>
                </c:pt>
                <c:pt idx="411">
                  <c:v>121.0</c:v>
                </c:pt>
                <c:pt idx="412">
                  <c:v>121.0</c:v>
                </c:pt>
                <c:pt idx="413">
                  <c:v>121.0</c:v>
                </c:pt>
                <c:pt idx="414">
                  <c:v>121.0</c:v>
                </c:pt>
                <c:pt idx="415">
                  <c:v>121.0</c:v>
                </c:pt>
                <c:pt idx="416">
                  <c:v>121.0</c:v>
                </c:pt>
                <c:pt idx="417">
                  <c:v>121.0</c:v>
                </c:pt>
                <c:pt idx="418">
                  <c:v>121.0</c:v>
                </c:pt>
                <c:pt idx="419">
                  <c:v>121.0</c:v>
                </c:pt>
                <c:pt idx="420">
                  <c:v>121.0</c:v>
                </c:pt>
                <c:pt idx="421">
                  <c:v>122.0</c:v>
                </c:pt>
                <c:pt idx="422">
                  <c:v>122.0</c:v>
                </c:pt>
                <c:pt idx="423">
                  <c:v>122.0</c:v>
                </c:pt>
                <c:pt idx="424">
                  <c:v>122.0</c:v>
                </c:pt>
                <c:pt idx="425">
                  <c:v>123.0</c:v>
                </c:pt>
                <c:pt idx="426">
                  <c:v>124.0</c:v>
                </c:pt>
                <c:pt idx="427">
                  <c:v>125.0</c:v>
                </c:pt>
                <c:pt idx="428">
                  <c:v>126.0</c:v>
                </c:pt>
                <c:pt idx="429">
                  <c:v>126.0</c:v>
                </c:pt>
                <c:pt idx="430">
                  <c:v>126.0</c:v>
                </c:pt>
                <c:pt idx="431">
                  <c:v>126.0</c:v>
                </c:pt>
                <c:pt idx="432">
                  <c:v>126.0</c:v>
                </c:pt>
                <c:pt idx="433">
                  <c:v>126.0</c:v>
                </c:pt>
                <c:pt idx="434">
                  <c:v>126.0</c:v>
                </c:pt>
                <c:pt idx="435">
                  <c:v>126.0</c:v>
                </c:pt>
                <c:pt idx="436">
                  <c:v>126.0</c:v>
                </c:pt>
                <c:pt idx="437">
                  <c:v>127.0</c:v>
                </c:pt>
                <c:pt idx="438">
                  <c:v>128.0</c:v>
                </c:pt>
                <c:pt idx="439">
                  <c:v>129.0</c:v>
                </c:pt>
                <c:pt idx="440">
                  <c:v>129.0</c:v>
                </c:pt>
                <c:pt idx="441">
                  <c:v>130.0</c:v>
                </c:pt>
                <c:pt idx="442">
                  <c:v>130.0</c:v>
                </c:pt>
                <c:pt idx="443">
                  <c:v>130.0</c:v>
                </c:pt>
                <c:pt idx="444">
                  <c:v>130.0</c:v>
                </c:pt>
                <c:pt idx="445">
                  <c:v>130.0</c:v>
                </c:pt>
                <c:pt idx="446">
                  <c:v>130.0</c:v>
                </c:pt>
                <c:pt idx="447">
                  <c:v>130.0</c:v>
                </c:pt>
                <c:pt idx="448">
                  <c:v>130.0</c:v>
                </c:pt>
                <c:pt idx="449">
                  <c:v>130.0</c:v>
                </c:pt>
                <c:pt idx="450">
                  <c:v>131.0</c:v>
                </c:pt>
                <c:pt idx="451">
                  <c:v>131.0</c:v>
                </c:pt>
                <c:pt idx="452">
                  <c:v>132.0</c:v>
                </c:pt>
                <c:pt idx="453">
                  <c:v>132.0</c:v>
                </c:pt>
                <c:pt idx="454">
                  <c:v>133.0</c:v>
                </c:pt>
                <c:pt idx="455">
                  <c:v>134.0</c:v>
                </c:pt>
                <c:pt idx="456">
                  <c:v>134.0</c:v>
                </c:pt>
                <c:pt idx="457">
                  <c:v>134.0</c:v>
                </c:pt>
                <c:pt idx="458">
                  <c:v>134.0</c:v>
                </c:pt>
                <c:pt idx="459">
                  <c:v>135.0</c:v>
                </c:pt>
                <c:pt idx="460">
                  <c:v>136.0</c:v>
                </c:pt>
                <c:pt idx="461">
                  <c:v>136.0</c:v>
                </c:pt>
                <c:pt idx="462">
                  <c:v>136.0</c:v>
                </c:pt>
                <c:pt idx="463">
                  <c:v>136.0</c:v>
                </c:pt>
                <c:pt idx="464">
                  <c:v>136.0</c:v>
                </c:pt>
                <c:pt idx="465">
                  <c:v>137.0</c:v>
                </c:pt>
                <c:pt idx="466">
                  <c:v>137.0</c:v>
                </c:pt>
                <c:pt idx="467">
                  <c:v>137.0</c:v>
                </c:pt>
                <c:pt idx="468">
                  <c:v>138.0</c:v>
                </c:pt>
                <c:pt idx="469">
                  <c:v>139.0</c:v>
                </c:pt>
                <c:pt idx="470">
                  <c:v>139.0</c:v>
                </c:pt>
                <c:pt idx="471">
                  <c:v>139.0</c:v>
                </c:pt>
                <c:pt idx="472">
                  <c:v>139.0</c:v>
                </c:pt>
                <c:pt idx="473">
                  <c:v>139.0</c:v>
                </c:pt>
                <c:pt idx="474">
                  <c:v>139.0</c:v>
                </c:pt>
                <c:pt idx="475">
                  <c:v>140.0</c:v>
                </c:pt>
                <c:pt idx="476">
                  <c:v>141.0</c:v>
                </c:pt>
                <c:pt idx="477">
                  <c:v>142.0</c:v>
                </c:pt>
                <c:pt idx="478">
                  <c:v>142.0</c:v>
                </c:pt>
                <c:pt idx="479">
                  <c:v>142.0</c:v>
                </c:pt>
                <c:pt idx="480">
                  <c:v>142.0</c:v>
                </c:pt>
                <c:pt idx="481">
                  <c:v>143.0</c:v>
                </c:pt>
                <c:pt idx="482">
                  <c:v>143.0</c:v>
                </c:pt>
                <c:pt idx="483">
                  <c:v>144.0</c:v>
                </c:pt>
                <c:pt idx="484">
                  <c:v>144.0</c:v>
                </c:pt>
                <c:pt idx="485">
                  <c:v>144.0</c:v>
                </c:pt>
                <c:pt idx="486">
                  <c:v>144.0</c:v>
                </c:pt>
                <c:pt idx="487">
                  <c:v>144.0</c:v>
                </c:pt>
                <c:pt idx="488">
                  <c:v>144.0</c:v>
                </c:pt>
                <c:pt idx="489">
                  <c:v>144.0</c:v>
                </c:pt>
                <c:pt idx="490">
                  <c:v>144.0</c:v>
                </c:pt>
                <c:pt idx="491">
                  <c:v>145.0</c:v>
                </c:pt>
                <c:pt idx="492">
                  <c:v>145.0</c:v>
                </c:pt>
                <c:pt idx="493">
                  <c:v>146.0</c:v>
                </c:pt>
                <c:pt idx="494">
                  <c:v>146.0</c:v>
                </c:pt>
                <c:pt idx="495">
                  <c:v>147.0</c:v>
                </c:pt>
                <c:pt idx="496">
                  <c:v>147.0</c:v>
                </c:pt>
                <c:pt idx="497">
                  <c:v>147.0</c:v>
                </c:pt>
                <c:pt idx="498">
                  <c:v>147.0</c:v>
                </c:pt>
                <c:pt idx="499">
                  <c:v>148.0</c:v>
                </c:pt>
                <c:pt idx="500">
                  <c:v>148.0</c:v>
                </c:pt>
                <c:pt idx="501">
                  <c:v>148.0</c:v>
                </c:pt>
                <c:pt idx="502">
                  <c:v>149.0</c:v>
                </c:pt>
                <c:pt idx="503">
                  <c:v>150.0</c:v>
                </c:pt>
                <c:pt idx="504">
                  <c:v>150.0</c:v>
                </c:pt>
                <c:pt idx="505">
                  <c:v>150.0</c:v>
                </c:pt>
                <c:pt idx="506">
                  <c:v>150.0</c:v>
                </c:pt>
                <c:pt idx="507">
                  <c:v>150.0</c:v>
                </c:pt>
                <c:pt idx="508">
                  <c:v>150.0</c:v>
                </c:pt>
                <c:pt idx="509">
                  <c:v>150.0</c:v>
                </c:pt>
                <c:pt idx="510">
                  <c:v>150.0</c:v>
                </c:pt>
                <c:pt idx="511">
                  <c:v>150.0</c:v>
                </c:pt>
                <c:pt idx="512">
                  <c:v>151.0</c:v>
                </c:pt>
                <c:pt idx="513">
                  <c:v>151.0</c:v>
                </c:pt>
                <c:pt idx="514">
                  <c:v>151.0</c:v>
                </c:pt>
                <c:pt idx="515">
                  <c:v>151.0</c:v>
                </c:pt>
                <c:pt idx="516">
                  <c:v>152.0</c:v>
                </c:pt>
                <c:pt idx="517">
                  <c:v>152.0</c:v>
                </c:pt>
                <c:pt idx="518">
                  <c:v>152.0</c:v>
                </c:pt>
                <c:pt idx="519">
                  <c:v>153.0</c:v>
                </c:pt>
                <c:pt idx="520">
                  <c:v>153.0</c:v>
                </c:pt>
                <c:pt idx="521">
                  <c:v>154.0</c:v>
                </c:pt>
                <c:pt idx="522">
                  <c:v>155.0</c:v>
                </c:pt>
                <c:pt idx="523">
                  <c:v>155.0</c:v>
                </c:pt>
                <c:pt idx="524">
                  <c:v>155.0</c:v>
                </c:pt>
                <c:pt idx="525">
                  <c:v>155.0</c:v>
                </c:pt>
                <c:pt idx="526">
                  <c:v>155.0</c:v>
                </c:pt>
                <c:pt idx="527">
                  <c:v>155.0</c:v>
                </c:pt>
                <c:pt idx="528">
                  <c:v>155.0</c:v>
                </c:pt>
                <c:pt idx="529">
                  <c:v>156.0</c:v>
                </c:pt>
                <c:pt idx="530">
                  <c:v>156.0</c:v>
                </c:pt>
                <c:pt idx="531">
                  <c:v>156.0</c:v>
                </c:pt>
                <c:pt idx="532">
                  <c:v>156.0</c:v>
                </c:pt>
                <c:pt idx="533">
                  <c:v>156.0</c:v>
                </c:pt>
                <c:pt idx="534">
                  <c:v>156.0</c:v>
                </c:pt>
                <c:pt idx="535">
                  <c:v>156.0</c:v>
                </c:pt>
                <c:pt idx="536">
                  <c:v>157.0</c:v>
                </c:pt>
                <c:pt idx="537">
                  <c:v>158.0</c:v>
                </c:pt>
                <c:pt idx="538">
                  <c:v>159.0</c:v>
                </c:pt>
                <c:pt idx="539">
                  <c:v>159.0</c:v>
                </c:pt>
                <c:pt idx="540">
                  <c:v>159.0</c:v>
                </c:pt>
                <c:pt idx="541">
                  <c:v>159.0</c:v>
                </c:pt>
                <c:pt idx="542">
                  <c:v>160.0</c:v>
                </c:pt>
                <c:pt idx="543">
                  <c:v>160.0</c:v>
                </c:pt>
                <c:pt idx="544">
                  <c:v>161.0</c:v>
                </c:pt>
                <c:pt idx="545">
                  <c:v>161.0</c:v>
                </c:pt>
                <c:pt idx="546">
                  <c:v>161.0</c:v>
                </c:pt>
                <c:pt idx="547">
                  <c:v>162.0</c:v>
                </c:pt>
                <c:pt idx="548">
                  <c:v>162.0</c:v>
                </c:pt>
                <c:pt idx="549">
                  <c:v>162.0</c:v>
                </c:pt>
                <c:pt idx="550">
                  <c:v>162.0</c:v>
                </c:pt>
                <c:pt idx="551">
                  <c:v>162.0</c:v>
                </c:pt>
                <c:pt idx="552">
                  <c:v>162.0</c:v>
                </c:pt>
                <c:pt idx="553">
                  <c:v>163.0</c:v>
                </c:pt>
                <c:pt idx="554">
                  <c:v>163.0</c:v>
                </c:pt>
                <c:pt idx="555">
                  <c:v>163.0</c:v>
                </c:pt>
                <c:pt idx="556">
                  <c:v>164.0</c:v>
                </c:pt>
                <c:pt idx="557">
                  <c:v>165.0</c:v>
                </c:pt>
                <c:pt idx="558">
                  <c:v>165.0</c:v>
                </c:pt>
                <c:pt idx="559">
                  <c:v>165.0</c:v>
                </c:pt>
                <c:pt idx="560">
                  <c:v>166.0</c:v>
                </c:pt>
                <c:pt idx="561">
                  <c:v>166.0</c:v>
                </c:pt>
                <c:pt idx="562">
                  <c:v>166.0</c:v>
                </c:pt>
                <c:pt idx="563">
                  <c:v>166.0</c:v>
                </c:pt>
                <c:pt idx="564">
                  <c:v>167.0</c:v>
                </c:pt>
                <c:pt idx="565">
                  <c:v>167.0</c:v>
                </c:pt>
                <c:pt idx="566">
                  <c:v>167.0</c:v>
                </c:pt>
                <c:pt idx="567">
                  <c:v>167.0</c:v>
                </c:pt>
                <c:pt idx="568">
                  <c:v>167.0</c:v>
                </c:pt>
                <c:pt idx="569">
                  <c:v>168.0</c:v>
                </c:pt>
                <c:pt idx="570">
                  <c:v>168.0</c:v>
                </c:pt>
                <c:pt idx="571">
                  <c:v>168.0</c:v>
                </c:pt>
                <c:pt idx="572">
                  <c:v>168.0</c:v>
                </c:pt>
                <c:pt idx="573">
                  <c:v>168.0</c:v>
                </c:pt>
                <c:pt idx="574">
                  <c:v>169.0</c:v>
                </c:pt>
                <c:pt idx="575">
                  <c:v>170.0</c:v>
                </c:pt>
                <c:pt idx="576">
                  <c:v>170.0</c:v>
                </c:pt>
                <c:pt idx="577">
                  <c:v>170.0</c:v>
                </c:pt>
                <c:pt idx="578">
                  <c:v>170.0</c:v>
                </c:pt>
                <c:pt idx="579">
                  <c:v>171.0</c:v>
                </c:pt>
                <c:pt idx="580">
                  <c:v>171.0</c:v>
                </c:pt>
                <c:pt idx="581">
                  <c:v>171.0</c:v>
                </c:pt>
                <c:pt idx="582">
                  <c:v>172.0</c:v>
                </c:pt>
                <c:pt idx="583">
                  <c:v>173.0</c:v>
                </c:pt>
                <c:pt idx="584">
                  <c:v>174.0</c:v>
                </c:pt>
                <c:pt idx="585">
                  <c:v>175.0</c:v>
                </c:pt>
                <c:pt idx="586">
                  <c:v>176.0</c:v>
                </c:pt>
                <c:pt idx="587">
                  <c:v>177.0</c:v>
                </c:pt>
                <c:pt idx="588">
                  <c:v>177.0</c:v>
                </c:pt>
                <c:pt idx="589">
                  <c:v>177.0</c:v>
                </c:pt>
                <c:pt idx="590">
                  <c:v>177.0</c:v>
                </c:pt>
                <c:pt idx="591">
                  <c:v>178.0</c:v>
                </c:pt>
                <c:pt idx="592">
                  <c:v>178.0</c:v>
                </c:pt>
                <c:pt idx="593">
                  <c:v>178.0</c:v>
                </c:pt>
                <c:pt idx="594">
                  <c:v>178.0</c:v>
                </c:pt>
                <c:pt idx="595">
                  <c:v>179.0</c:v>
                </c:pt>
                <c:pt idx="596">
                  <c:v>179.0</c:v>
                </c:pt>
                <c:pt idx="597">
                  <c:v>179.0</c:v>
                </c:pt>
                <c:pt idx="598">
                  <c:v>179.0</c:v>
                </c:pt>
                <c:pt idx="599">
                  <c:v>179.0</c:v>
                </c:pt>
                <c:pt idx="600">
                  <c:v>179.0</c:v>
                </c:pt>
                <c:pt idx="601">
                  <c:v>179.0</c:v>
                </c:pt>
                <c:pt idx="602">
                  <c:v>180.0</c:v>
                </c:pt>
                <c:pt idx="603">
                  <c:v>181.0</c:v>
                </c:pt>
                <c:pt idx="604">
                  <c:v>181.0</c:v>
                </c:pt>
                <c:pt idx="605">
                  <c:v>181.0</c:v>
                </c:pt>
                <c:pt idx="606">
                  <c:v>181.0</c:v>
                </c:pt>
                <c:pt idx="607">
                  <c:v>181.0</c:v>
                </c:pt>
                <c:pt idx="608">
                  <c:v>181.0</c:v>
                </c:pt>
                <c:pt idx="609">
                  <c:v>181.0</c:v>
                </c:pt>
                <c:pt idx="610">
                  <c:v>181.0</c:v>
                </c:pt>
                <c:pt idx="611">
                  <c:v>182.0</c:v>
                </c:pt>
                <c:pt idx="612">
                  <c:v>182.0</c:v>
                </c:pt>
                <c:pt idx="613">
                  <c:v>183.0</c:v>
                </c:pt>
                <c:pt idx="614">
                  <c:v>183.0</c:v>
                </c:pt>
                <c:pt idx="615">
                  <c:v>183.0</c:v>
                </c:pt>
                <c:pt idx="616">
                  <c:v>184.0</c:v>
                </c:pt>
                <c:pt idx="617">
                  <c:v>185.0</c:v>
                </c:pt>
                <c:pt idx="618">
                  <c:v>185.0</c:v>
                </c:pt>
                <c:pt idx="619">
                  <c:v>185.0</c:v>
                </c:pt>
                <c:pt idx="620">
                  <c:v>185.0</c:v>
                </c:pt>
                <c:pt idx="621">
                  <c:v>185.0</c:v>
                </c:pt>
                <c:pt idx="622">
                  <c:v>185.0</c:v>
                </c:pt>
                <c:pt idx="623">
                  <c:v>186.0</c:v>
                </c:pt>
                <c:pt idx="624">
                  <c:v>186.0</c:v>
                </c:pt>
                <c:pt idx="625">
                  <c:v>186.0</c:v>
                </c:pt>
                <c:pt idx="626">
                  <c:v>187.0</c:v>
                </c:pt>
                <c:pt idx="627">
                  <c:v>187.0</c:v>
                </c:pt>
                <c:pt idx="628">
                  <c:v>187.0</c:v>
                </c:pt>
                <c:pt idx="629">
                  <c:v>188.0</c:v>
                </c:pt>
                <c:pt idx="630">
                  <c:v>189.0</c:v>
                </c:pt>
                <c:pt idx="631">
                  <c:v>190.0</c:v>
                </c:pt>
                <c:pt idx="632">
                  <c:v>190.0</c:v>
                </c:pt>
                <c:pt idx="633">
                  <c:v>191.0</c:v>
                </c:pt>
                <c:pt idx="634">
                  <c:v>192.0</c:v>
                </c:pt>
                <c:pt idx="635">
                  <c:v>192.0</c:v>
                </c:pt>
                <c:pt idx="636">
                  <c:v>192.0</c:v>
                </c:pt>
                <c:pt idx="637">
                  <c:v>192.0</c:v>
                </c:pt>
                <c:pt idx="638">
                  <c:v>192.0</c:v>
                </c:pt>
                <c:pt idx="639">
                  <c:v>192.0</c:v>
                </c:pt>
                <c:pt idx="640">
                  <c:v>192.0</c:v>
                </c:pt>
                <c:pt idx="641">
                  <c:v>192.0</c:v>
                </c:pt>
                <c:pt idx="642">
                  <c:v>192.0</c:v>
                </c:pt>
                <c:pt idx="643">
                  <c:v>192.0</c:v>
                </c:pt>
                <c:pt idx="644">
                  <c:v>192.0</c:v>
                </c:pt>
                <c:pt idx="645">
                  <c:v>192.0</c:v>
                </c:pt>
                <c:pt idx="646">
                  <c:v>193.0</c:v>
                </c:pt>
                <c:pt idx="647">
                  <c:v>193.0</c:v>
                </c:pt>
                <c:pt idx="648">
                  <c:v>194.0</c:v>
                </c:pt>
                <c:pt idx="649">
                  <c:v>194.0</c:v>
                </c:pt>
                <c:pt idx="650">
                  <c:v>195.0</c:v>
                </c:pt>
                <c:pt idx="651">
                  <c:v>196.0</c:v>
                </c:pt>
                <c:pt idx="652">
                  <c:v>197.0</c:v>
                </c:pt>
                <c:pt idx="653">
                  <c:v>197.0</c:v>
                </c:pt>
                <c:pt idx="654">
                  <c:v>197.0</c:v>
                </c:pt>
                <c:pt idx="655">
                  <c:v>197.0</c:v>
                </c:pt>
                <c:pt idx="656">
                  <c:v>197.0</c:v>
                </c:pt>
                <c:pt idx="657">
                  <c:v>197.0</c:v>
                </c:pt>
                <c:pt idx="658">
                  <c:v>198.0</c:v>
                </c:pt>
                <c:pt idx="659">
                  <c:v>198.0</c:v>
                </c:pt>
                <c:pt idx="660">
                  <c:v>198.0</c:v>
                </c:pt>
                <c:pt idx="661">
                  <c:v>198.0</c:v>
                </c:pt>
                <c:pt idx="662">
                  <c:v>198.0</c:v>
                </c:pt>
                <c:pt idx="663">
                  <c:v>199.0</c:v>
                </c:pt>
                <c:pt idx="664">
                  <c:v>200.0</c:v>
                </c:pt>
                <c:pt idx="665">
                  <c:v>200.0</c:v>
                </c:pt>
                <c:pt idx="666">
                  <c:v>200.0</c:v>
                </c:pt>
                <c:pt idx="667">
                  <c:v>200.0</c:v>
                </c:pt>
                <c:pt idx="668">
                  <c:v>201.0</c:v>
                </c:pt>
                <c:pt idx="669">
                  <c:v>202.0</c:v>
                </c:pt>
                <c:pt idx="670">
                  <c:v>202.0</c:v>
                </c:pt>
                <c:pt idx="671">
                  <c:v>202.0</c:v>
                </c:pt>
                <c:pt idx="672">
                  <c:v>203.0</c:v>
                </c:pt>
                <c:pt idx="673">
                  <c:v>204.0</c:v>
                </c:pt>
                <c:pt idx="674">
                  <c:v>205.0</c:v>
                </c:pt>
                <c:pt idx="675">
                  <c:v>206.0</c:v>
                </c:pt>
                <c:pt idx="676">
                  <c:v>206.0</c:v>
                </c:pt>
                <c:pt idx="677">
                  <c:v>206.0</c:v>
                </c:pt>
                <c:pt idx="678">
                  <c:v>206.0</c:v>
                </c:pt>
                <c:pt idx="679">
                  <c:v>206.0</c:v>
                </c:pt>
                <c:pt idx="680">
                  <c:v>206.0</c:v>
                </c:pt>
                <c:pt idx="681">
                  <c:v>206.0</c:v>
                </c:pt>
                <c:pt idx="682">
                  <c:v>206.0</c:v>
                </c:pt>
                <c:pt idx="683">
                  <c:v>206.0</c:v>
                </c:pt>
                <c:pt idx="684">
                  <c:v>206.0</c:v>
                </c:pt>
                <c:pt idx="685">
                  <c:v>207.0</c:v>
                </c:pt>
                <c:pt idx="686">
                  <c:v>207.0</c:v>
                </c:pt>
                <c:pt idx="687">
                  <c:v>207.0</c:v>
                </c:pt>
                <c:pt idx="688">
                  <c:v>207.0</c:v>
                </c:pt>
                <c:pt idx="689">
                  <c:v>207.0</c:v>
                </c:pt>
                <c:pt idx="690">
                  <c:v>207.0</c:v>
                </c:pt>
                <c:pt idx="691">
                  <c:v>207.0</c:v>
                </c:pt>
                <c:pt idx="692">
                  <c:v>207.0</c:v>
                </c:pt>
                <c:pt idx="693">
                  <c:v>207.0</c:v>
                </c:pt>
                <c:pt idx="694">
                  <c:v>208.0</c:v>
                </c:pt>
                <c:pt idx="695">
                  <c:v>208.0</c:v>
                </c:pt>
                <c:pt idx="696">
                  <c:v>209.0</c:v>
                </c:pt>
                <c:pt idx="697">
                  <c:v>210.0</c:v>
                </c:pt>
                <c:pt idx="698">
                  <c:v>210.0</c:v>
                </c:pt>
                <c:pt idx="699">
                  <c:v>211.0</c:v>
                </c:pt>
                <c:pt idx="700">
                  <c:v>212.0</c:v>
                </c:pt>
                <c:pt idx="701">
                  <c:v>212.0</c:v>
                </c:pt>
                <c:pt idx="702">
                  <c:v>212.0</c:v>
                </c:pt>
                <c:pt idx="703">
                  <c:v>212.0</c:v>
                </c:pt>
                <c:pt idx="704">
                  <c:v>212.0</c:v>
                </c:pt>
                <c:pt idx="705">
                  <c:v>213.0</c:v>
                </c:pt>
                <c:pt idx="706">
                  <c:v>213.0</c:v>
                </c:pt>
                <c:pt idx="707">
                  <c:v>214.0</c:v>
                </c:pt>
                <c:pt idx="708">
                  <c:v>215.0</c:v>
                </c:pt>
                <c:pt idx="709">
                  <c:v>216.0</c:v>
                </c:pt>
                <c:pt idx="710">
                  <c:v>217.0</c:v>
                </c:pt>
                <c:pt idx="711">
                  <c:v>218.0</c:v>
                </c:pt>
                <c:pt idx="712">
                  <c:v>218.0</c:v>
                </c:pt>
                <c:pt idx="713">
                  <c:v>219.0</c:v>
                </c:pt>
                <c:pt idx="714">
                  <c:v>220.0</c:v>
                </c:pt>
                <c:pt idx="715">
                  <c:v>220.0</c:v>
                </c:pt>
                <c:pt idx="716">
                  <c:v>221.0</c:v>
                </c:pt>
                <c:pt idx="717">
                  <c:v>221.0</c:v>
                </c:pt>
                <c:pt idx="718">
                  <c:v>221.0</c:v>
                </c:pt>
                <c:pt idx="719">
                  <c:v>222.0</c:v>
                </c:pt>
                <c:pt idx="720">
                  <c:v>222.0</c:v>
                </c:pt>
                <c:pt idx="721">
                  <c:v>222.0</c:v>
                </c:pt>
                <c:pt idx="722">
                  <c:v>222.0</c:v>
                </c:pt>
                <c:pt idx="723">
                  <c:v>222.0</c:v>
                </c:pt>
                <c:pt idx="724">
                  <c:v>222.0</c:v>
                </c:pt>
                <c:pt idx="725">
                  <c:v>223.0</c:v>
                </c:pt>
                <c:pt idx="726">
                  <c:v>223.0</c:v>
                </c:pt>
                <c:pt idx="727">
                  <c:v>223.0</c:v>
                </c:pt>
                <c:pt idx="728">
                  <c:v>224.0</c:v>
                </c:pt>
                <c:pt idx="729">
                  <c:v>225.0</c:v>
                </c:pt>
                <c:pt idx="730">
                  <c:v>225.0</c:v>
                </c:pt>
                <c:pt idx="731">
                  <c:v>225.0</c:v>
                </c:pt>
                <c:pt idx="732">
                  <c:v>226.0</c:v>
                </c:pt>
                <c:pt idx="733">
                  <c:v>227.0</c:v>
                </c:pt>
                <c:pt idx="734">
                  <c:v>228.0</c:v>
                </c:pt>
                <c:pt idx="735">
                  <c:v>228.0</c:v>
                </c:pt>
                <c:pt idx="736">
                  <c:v>228.0</c:v>
                </c:pt>
                <c:pt idx="737">
                  <c:v>228.0</c:v>
                </c:pt>
                <c:pt idx="738">
                  <c:v>228.0</c:v>
                </c:pt>
                <c:pt idx="739">
                  <c:v>229.0</c:v>
                </c:pt>
                <c:pt idx="740">
                  <c:v>230.0</c:v>
                </c:pt>
                <c:pt idx="741">
                  <c:v>230.0</c:v>
                </c:pt>
                <c:pt idx="742">
                  <c:v>230.0</c:v>
                </c:pt>
                <c:pt idx="743">
                  <c:v>231.0</c:v>
                </c:pt>
                <c:pt idx="744">
                  <c:v>231.0</c:v>
                </c:pt>
                <c:pt idx="745">
                  <c:v>231.0</c:v>
                </c:pt>
                <c:pt idx="746">
                  <c:v>231.0</c:v>
                </c:pt>
                <c:pt idx="747">
                  <c:v>231.0</c:v>
                </c:pt>
                <c:pt idx="748">
                  <c:v>231.0</c:v>
                </c:pt>
                <c:pt idx="749">
                  <c:v>231.0</c:v>
                </c:pt>
                <c:pt idx="750">
                  <c:v>231.0</c:v>
                </c:pt>
                <c:pt idx="751">
                  <c:v>231.0</c:v>
                </c:pt>
                <c:pt idx="752">
                  <c:v>231.0</c:v>
                </c:pt>
                <c:pt idx="753">
                  <c:v>231.0</c:v>
                </c:pt>
                <c:pt idx="754">
                  <c:v>231.0</c:v>
                </c:pt>
                <c:pt idx="755">
                  <c:v>232.0</c:v>
                </c:pt>
                <c:pt idx="756">
                  <c:v>232.0</c:v>
                </c:pt>
                <c:pt idx="757">
                  <c:v>232.0</c:v>
                </c:pt>
                <c:pt idx="758">
                  <c:v>233.0</c:v>
                </c:pt>
                <c:pt idx="759">
                  <c:v>233.0</c:v>
                </c:pt>
                <c:pt idx="760">
                  <c:v>234.0</c:v>
                </c:pt>
                <c:pt idx="761">
                  <c:v>234.0</c:v>
                </c:pt>
                <c:pt idx="762">
                  <c:v>234.0</c:v>
                </c:pt>
                <c:pt idx="763">
                  <c:v>235.0</c:v>
                </c:pt>
                <c:pt idx="764">
                  <c:v>236.0</c:v>
                </c:pt>
                <c:pt idx="765">
                  <c:v>236.0</c:v>
                </c:pt>
                <c:pt idx="766">
                  <c:v>236.0</c:v>
                </c:pt>
                <c:pt idx="767">
                  <c:v>236.0</c:v>
                </c:pt>
                <c:pt idx="768">
                  <c:v>237.0</c:v>
                </c:pt>
                <c:pt idx="769">
                  <c:v>237.0</c:v>
                </c:pt>
                <c:pt idx="770">
                  <c:v>238.0</c:v>
                </c:pt>
                <c:pt idx="771">
                  <c:v>239.0</c:v>
                </c:pt>
                <c:pt idx="772">
                  <c:v>239.0</c:v>
                </c:pt>
                <c:pt idx="773">
                  <c:v>239.0</c:v>
                </c:pt>
                <c:pt idx="774">
                  <c:v>239.0</c:v>
                </c:pt>
                <c:pt idx="775">
                  <c:v>240.0</c:v>
                </c:pt>
                <c:pt idx="776">
                  <c:v>240.0</c:v>
                </c:pt>
                <c:pt idx="777">
                  <c:v>240.0</c:v>
                </c:pt>
                <c:pt idx="778">
                  <c:v>240.0</c:v>
                </c:pt>
                <c:pt idx="779">
                  <c:v>240.0</c:v>
                </c:pt>
                <c:pt idx="780">
                  <c:v>241.0</c:v>
                </c:pt>
                <c:pt idx="781">
                  <c:v>242.0</c:v>
                </c:pt>
                <c:pt idx="782">
                  <c:v>242.0</c:v>
                </c:pt>
                <c:pt idx="783">
                  <c:v>242.0</c:v>
                </c:pt>
                <c:pt idx="784">
                  <c:v>242.0</c:v>
                </c:pt>
                <c:pt idx="785">
                  <c:v>243.0</c:v>
                </c:pt>
                <c:pt idx="786">
                  <c:v>243.0</c:v>
                </c:pt>
                <c:pt idx="787">
                  <c:v>244.0</c:v>
                </c:pt>
                <c:pt idx="788">
                  <c:v>244.0</c:v>
                </c:pt>
                <c:pt idx="789">
                  <c:v>244.0</c:v>
                </c:pt>
                <c:pt idx="790">
                  <c:v>244.0</c:v>
                </c:pt>
                <c:pt idx="791">
                  <c:v>244.0</c:v>
                </c:pt>
                <c:pt idx="792">
                  <c:v>245.0</c:v>
                </c:pt>
                <c:pt idx="793">
                  <c:v>245.0</c:v>
                </c:pt>
                <c:pt idx="794">
                  <c:v>246.0</c:v>
                </c:pt>
                <c:pt idx="795">
                  <c:v>246.0</c:v>
                </c:pt>
                <c:pt idx="796">
                  <c:v>246.0</c:v>
                </c:pt>
                <c:pt idx="797">
                  <c:v>246.0</c:v>
                </c:pt>
                <c:pt idx="798">
                  <c:v>247.0</c:v>
                </c:pt>
                <c:pt idx="799">
                  <c:v>248.0</c:v>
                </c:pt>
                <c:pt idx="800">
                  <c:v>249.0</c:v>
                </c:pt>
                <c:pt idx="801">
                  <c:v>250.0</c:v>
                </c:pt>
                <c:pt idx="802">
                  <c:v>250.0</c:v>
                </c:pt>
                <c:pt idx="803">
                  <c:v>250.0</c:v>
                </c:pt>
                <c:pt idx="804">
                  <c:v>250.0</c:v>
                </c:pt>
                <c:pt idx="805">
                  <c:v>250.0</c:v>
                </c:pt>
                <c:pt idx="806">
                  <c:v>250.0</c:v>
                </c:pt>
                <c:pt idx="807">
                  <c:v>250.0</c:v>
                </c:pt>
                <c:pt idx="808">
                  <c:v>250.0</c:v>
                </c:pt>
                <c:pt idx="809">
                  <c:v>251.0</c:v>
                </c:pt>
                <c:pt idx="810">
                  <c:v>251.0</c:v>
                </c:pt>
                <c:pt idx="811">
                  <c:v>251.0</c:v>
                </c:pt>
                <c:pt idx="812">
                  <c:v>252.0</c:v>
                </c:pt>
                <c:pt idx="813">
                  <c:v>252.0</c:v>
                </c:pt>
                <c:pt idx="814">
                  <c:v>253.0</c:v>
                </c:pt>
                <c:pt idx="815">
                  <c:v>253.0</c:v>
                </c:pt>
                <c:pt idx="816">
                  <c:v>253.0</c:v>
                </c:pt>
                <c:pt idx="817">
                  <c:v>254.0</c:v>
                </c:pt>
                <c:pt idx="818">
                  <c:v>254.0</c:v>
                </c:pt>
                <c:pt idx="819">
                  <c:v>254.0</c:v>
                </c:pt>
                <c:pt idx="820">
                  <c:v>255.0</c:v>
                </c:pt>
                <c:pt idx="821">
                  <c:v>256.0</c:v>
                </c:pt>
                <c:pt idx="822">
                  <c:v>256.0</c:v>
                </c:pt>
                <c:pt idx="823">
                  <c:v>257.0</c:v>
                </c:pt>
                <c:pt idx="824">
                  <c:v>258.0</c:v>
                </c:pt>
                <c:pt idx="825">
                  <c:v>259.0</c:v>
                </c:pt>
                <c:pt idx="826">
                  <c:v>260.0</c:v>
                </c:pt>
                <c:pt idx="827">
                  <c:v>260.0</c:v>
                </c:pt>
                <c:pt idx="828">
                  <c:v>260.0</c:v>
                </c:pt>
                <c:pt idx="829">
                  <c:v>260.0</c:v>
                </c:pt>
                <c:pt idx="830">
                  <c:v>260.0</c:v>
                </c:pt>
                <c:pt idx="831">
                  <c:v>260.0</c:v>
                </c:pt>
                <c:pt idx="832">
                  <c:v>261.0</c:v>
                </c:pt>
                <c:pt idx="833">
                  <c:v>262.0</c:v>
                </c:pt>
                <c:pt idx="834">
                  <c:v>262.0</c:v>
                </c:pt>
                <c:pt idx="835">
                  <c:v>263.0</c:v>
                </c:pt>
                <c:pt idx="836">
                  <c:v>264.0</c:v>
                </c:pt>
                <c:pt idx="837">
                  <c:v>264.0</c:v>
                </c:pt>
                <c:pt idx="838">
                  <c:v>264.0</c:v>
                </c:pt>
                <c:pt idx="839">
                  <c:v>264.0</c:v>
                </c:pt>
                <c:pt idx="840">
                  <c:v>265.0</c:v>
                </c:pt>
                <c:pt idx="841">
                  <c:v>265.0</c:v>
                </c:pt>
                <c:pt idx="842">
                  <c:v>265.0</c:v>
                </c:pt>
                <c:pt idx="843">
                  <c:v>265.0</c:v>
                </c:pt>
                <c:pt idx="844">
                  <c:v>266.0</c:v>
                </c:pt>
                <c:pt idx="845">
                  <c:v>267.0</c:v>
                </c:pt>
                <c:pt idx="846">
                  <c:v>267.0</c:v>
                </c:pt>
                <c:pt idx="847">
                  <c:v>268.0</c:v>
                </c:pt>
                <c:pt idx="848">
                  <c:v>269.0</c:v>
                </c:pt>
                <c:pt idx="849">
                  <c:v>269.0</c:v>
                </c:pt>
                <c:pt idx="850">
                  <c:v>269.0</c:v>
                </c:pt>
                <c:pt idx="851">
                  <c:v>269.0</c:v>
                </c:pt>
                <c:pt idx="852">
                  <c:v>269.0</c:v>
                </c:pt>
                <c:pt idx="853">
                  <c:v>269.0</c:v>
                </c:pt>
                <c:pt idx="854">
                  <c:v>269.0</c:v>
                </c:pt>
                <c:pt idx="855">
                  <c:v>269.0</c:v>
                </c:pt>
                <c:pt idx="856">
                  <c:v>270.0</c:v>
                </c:pt>
                <c:pt idx="857">
                  <c:v>271.0</c:v>
                </c:pt>
                <c:pt idx="858">
                  <c:v>272.0</c:v>
                </c:pt>
                <c:pt idx="859">
                  <c:v>272.0</c:v>
                </c:pt>
                <c:pt idx="860">
                  <c:v>272.0</c:v>
                </c:pt>
                <c:pt idx="861">
                  <c:v>273.0</c:v>
                </c:pt>
                <c:pt idx="862">
                  <c:v>273.0</c:v>
                </c:pt>
                <c:pt idx="863">
                  <c:v>273.0</c:v>
                </c:pt>
                <c:pt idx="864">
                  <c:v>273.0</c:v>
                </c:pt>
                <c:pt idx="865">
                  <c:v>273.0</c:v>
                </c:pt>
                <c:pt idx="866">
                  <c:v>273.0</c:v>
                </c:pt>
                <c:pt idx="867">
                  <c:v>274.0</c:v>
                </c:pt>
                <c:pt idx="868">
                  <c:v>274.0</c:v>
                </c:pt>
                <c:pt idx="869">
                  <c:v>274.0</c:v>
                </c:pt>
                <c:pt idx="870">
                  <c:v>274.0</c:v>
                </c:pt>
                <c:pt idx="871">
                  <c:v>275.0</c:v>
                </c:pt>
                <c:pt idx="872">
                  <c:v>276.0</c:v>
                </c:pt>
                <c:pt idx="873">
                  <c:v>277.0</c:v>
                </c:pt>
                <c:pt idx="874">
                  <c:v>277.0</c:v>
                </c:pt>
                <c:pt idx="875">
                  <c:v>277.0</c:v>
                </c:pt>
                <c:pt idx="876">
                  <c:v>278.0</c:v>
                </c:pt>
                <c:pt idx="877">
                  <c:v>279.0</c:v>
                </c:pt>
                <c:pt idx="878">
                  <c:v>279.0</c:v>
                </c:pt>
                <c:pt idx="879">
                  <c:v>279.0</c:v>
                </c:pt>
                <c:pt idx="880">
                  <c:v>279.0</c:v>
                </c:pt>
                <c:pt idx="881">
                  <c:v>280.0</c:v>
                </c:pt>
                <c:pt idx="882">
                  <c:v>280.0</c:v>
                </c:pt>
                <c:pt idx="883">
                  <c:v>281.0</c:v>
                </c:pt>
                <c:pt idx="884">
                  <c:v>281.0</c:v>
                </c:pt>
                <c:pt idx="885">
                  <c:v>281.0</c:v>
                </c:pt>
                <c:pt idx="886">
                  <c:v>281.0</c:v>
                </c:pt>
                <c:pt idx="887">
                  <c:v>281.0</c:v>
                </c:pt>
                <c:pt idx="888">
                  <c:v>281.0</c:v>
                </c:pt>
                <c:pt idx="889">
                  <c:v>281.0</c:v>
                </c:pt>
                <c:pt idx="890">
                  <c:v>282.0</c:v>
                </c:pt>
                <c:pt idx="891">
                  <c:v>283.0</c:v>
                </c:pt>
                <c:pt idx="892">
                  <c:v>283.0</c:v>
                </c:pt>
                <c:pt idx="893">
                  <c:v>283.0</c:v>
                </c:pt>
                <c:pt idx="894">
                  <c:v>283.0</c:v>
                </c:pt>
                <c:pt idx="895">
                  <c:v>283.0</c:v>
                </c:pt>
                <c:pt idx="896">
                  <c:v>284.0</c:v>
                </c:pt>
                <c:pt idx="897">
                  <c:v>284.0</c:v>
                </c:pt>
                <c:pt idx="898">
                  <c:v>284.0</c:v>
                </c:pt>
                <c:pt idx="899">
                  <c:v>285.0</c:v>
                </c:pt>
                <c:pt idx="900">
                  <c:v>286.0</c:v>
                </c:pt>
                <c:pt idx="901">
                  <c:v>287.0</c:v>
                </c:pt>
                <c:pt idx="902">
                  <c:v>287.0</c:v>
                </c:pt>
                <c:pt idx="903">
                  <c:v>287.0</c:v>
                </c:pt>
                <c:pt idx="904">
                  <c:v>287.0</c:v>
                </c:pt>
                <c:pt idx="905">
                  <c:v>288.0</c:v>
                </c:pt>
                <c:pt idx="906">
                  <c:v>288.0</c:v>
                </c:pt>
                <c:pt idx="907">
                  <c:v>288.0</c:v>
                </c:pt>
                <c:pt idx="908">
                  <c:v>288.0</c:v>
                </c:pt>
                <c:pt idx="909">
                  <c:v>288.0</c:v>
                </c:pt>
                <c:pt idx="910">
                  <c:v>289.0</c:v>
                </c:pt>
                <c:pt idx="911">
                  <c:v>289.0</c:v>
                </c:pt>
                <c:pt idx="912">
                  <c:v>290.0</c:v>
                </c:pt>
                <c:pt idx="913">
                  <c:v>290.0</c:v>
                </c:pt>
                <c:pt idx="914">
                  <c:v>291.0</c:v>
                </c:pt>
                <c:pt idx="915">
                  <c:v>291.0</c:v>
                </c:pt>
                <c:pt idx="916">
                  <c:v>292.0</c:v>
                </c:pt>
                <c:pt idx="917">
                  <c:v>293.0</c:v>
                </c:pt>
                <c:pt idx="918">
                  <c:v>293.0</c:v>
                </c:pt>
                <c:pt idx="919">
                  <c:v>293.0</c:v>
                </c:pt>
                <c:pt idx="920">
                  <c:v>294.0</c:v>
                </c:pt>
                <c:pt idx="921">
                  <c:v>294.0</c:v>
                </c:pt>
                <c:pt idx="922">
                  <c:v>294.0</c:v>
                </c:pt>
                <c:pt idx="923">
                  <c:v>295.0</c:v>
                </c:pt>
                <c:pt idx="924">
                  <c:v>295.0</c:v>
                </c:pt>
                <c:pt idx="925">
                  <c:v>295.0</c:v>
                </c:pt>
                <c:pt idx="926">
                  <c:v>296.0</c:v>
                </c:pt>
                <c:pt idx="927">
                  <c:v>296.0</c:v>
                </c:pt>
                <c:pt idx="928">
                  <c:v>296.0</c:v>
                </c:pt>
                <c:pt idx="929">
                  <c:v>296.0</c:v>
                </c:pt>
                <c:pt idx="930">
                  <c:v>296.0</c:v>
                </c:pt>
                <c:pt idx="931">
                  <c:v>297.0</c:v>
                </c:pt>
                <c:pt idx="932">
                  <c:v>297.0</c:v>
                </c:pt>
                <c:pt idx="933">
                  <c:v>297.0</c:v>
                </c:pt>
                <c:pt idx="934">
                  <c:v>297.0</c:v>
                </c:pt>
                <c:pt idx="935">
                  <c:v>297.0</c:v>
                </c:pt>
                <c:pt idx="936">
                  <c:v>298.0</c:v>
                </c:pt>
                <c:pt idx="937">
                  <c:v>298.0</c:v>
                </c:pt>
                <c:pt idx="938">
                  <c:v>298.0</c:v>
                </c:pt>
                <c:pt idx="939">
                  <c:v>299.0</c:v>
                </c:pt>
                <c:pt idx="940">
                  <c:v>299.0</c:v>
                </c:pt>
                <c:pt idx="941">
                  <c:v>300.0</c:v>
                </c:pt>
                <c:pt idx="942">
                  <c:v>301.0</c:v>
                </c:pt>
                <c:pt idx="943">
                  <c:v>301.0</c:v>
                </c:pt>
                <c:pt idx="944">
                  <c:v>302.0</c:v>
                </c:pt>
                <c:pt idx="945">
                  <c:v>302.0</c:v>
                </c:pt>
                <c:pt idx="946">
                  <c:v>302.0</c:v>
                </c:pt>
                <c:pt idx="947">
                  <c:v>303.0</c:v>
                </c:pt>
                <c:pt idx="948">
                  <c:v>304.0</c:v>
                </c:pt>
                <c:pt idx="949">
                  <c:v>305.0</c:v>
                </c:pt>
                <c:pt idx="950">
                  <c:v>305.0</c:v>
                </c:pt>
                <c:pt idx="951">
                  <c:v>305.0</c:v>
                </c:pt>
                <c:pt idx="952">
                  <c:v>306.0</c:v>
                </c:pt>
                <c:pt idx="953">
                  <c:v>307.0</c:v>
                </c:pt>
                <c:pt idx="954">
                  <c:v>307.0</c:v>
                </c:pt>
                <c:pt idx="955">
                  <c:v>308.0</c:v>
                </c:pt>
                <c:pt idx="956">
                  <c:v>308.0</c:v>
                </c:pt>
                <c:pt idx="957">
                  <c:v>308.0</c:v>
                </c:pt>
                <c:pt idx="958">
                  <c:v>308.0</c:v>
                </c:pt>
                <c:pt idx="959">
                  <c:v>309.0</c:v>
                </c:pt>
                <c:pt idx="960">
                  <c:v>309.0</c:v>
                </c:pt>
                <c:pt idx="961">
                  <c:v>310.0</c:v>
                </c:pt>
                <c:pt idx="962">
                  <c:v>310.0</c:v>
                </c:pt>
                <c:pt idx="963">
                  <c:v>310.0</c:v>
                </c:pt>
                <c:pt idx="964">
                  <c:v>310.0</c:v>
                </c:pt>
                <c:pt idx="965">
                  <c:v>310.0</c:v>
                </c:pt>
                <c:pt idx="966">
                  <c:v>311.0</c:v>
                </c:pt>
                <c:pt idx="967">
                  <c:v>311.0</c:v>
                </c:pt>
                <c:pt idx="968">
                  <c:v>312.0</c:v>
                </c:pt>
                <c:pt idx="969">
                  <c:v>312.0</c:v>
                </c:pt>
                <c:pt idx="970">
                  <c:v>312.0</c:v>
                </c:pt>
                <c:pt idx="971">
                  <c:v>312.0</c:v>
                </c:pt>
                <c:pt idx="972">
                  <c:v>312.0</c:v>
                </c:pt>
                <c:pt idx="973">
                  <c:v>312.0</c:v>
                </c:pt>
                <c:pt idx="974">
                  <c:v>312.0</c:v>
                </c:pt>
                <c:pt idx="975">
                  <c:v>312.0</c:v>
                </c:pt>
                <c:pt idx="976">
                  <c:v>312.0</c:v>
                </c:pt>
                <c:pt idx="977">
                  <c:v>313.0</c:v>
                </c:pt>
                <c:pt idx="978">
                  <c:v>314.0</c:v>
                </c:pt>
                <c:pt idx="979">
                  <c:v>315.0</c:v>
                </c:pt>
                <c:pt idx="980">
                  <c:v>316.0</c:v>
                </c:pt>
                <c:pt idx="981">
                  <c:v>317.0</c:v>
                </c:pt>
                <c:pt idx="982">
                  <c:v>317.0</c:v>
                </c:pt>
                <c:pt idx="983">
                  <c:v>318.0</c:v>
                </c:pt>
                <c:pt idx="984">
                  <c:v>318.0</c:v>
                </c:pt>
                <c:pt idx="985">
                  <c:v>318.0</c:v>
                </c:pt>
                <c:pt idx="986">
                  <c:v>318.0</c:v>
                </c:pt>
                <c:pt idx="987">
                  <c:v>318.0</c:v>
                </c:pt>
                <c:pt idx="988">
                  <c:v>318.0</c:v>
                </c:pt>
                <c:pt idx="989">
                  <c:v>318.0</c:v>
                </c:pt>
                <c:pt idx="990">
                  <c:v>319.0</c:v>
                </c:pt>
                <c:pt idx="991">
                  <c:v>319.0</c:v>
                </c:pt>
                <c:pt idx="992">
                  <c:v>319.0</c:v>
                </c:pt>
                <c:pt idx="993">
                  <c:v>320.0</c:v>
                </c:pt>
                <c:pt idx="994">
                  <c:v>321.0</c:v>
                </c:pt>
                <c:pt idx="995">
                  <c:v>321.0</c:v>
                </c:pt>
                <c:pt idx="996">
                  <c:v>321.0</c:v>
                </c:pt>
                <c:pt idx="997">
                  <c:v>321.0</c:v>
                </c:pt>
                <c:pt idx="998">
                  <c:v>321.0</c:v>
                </c:pt>
                <c:pt idx="999">
                  <c:v>321.0</c:v>
                </c:pt>
                <c:pt idx="1000">
                  <c:v>321.0</c:v>
                </c:pt>
                <c:pt idx="1001">
                  <c:v>321.0</c:v>
                </c:pt>
                <c:pt idx="1002">
                  <c:v>321.0</c:v>
                </c:pt>
                <c:pt idx="1003">
                  <c:v>321.0</c:v>
                </c:pt>
                <c:pt idx="1004">
                  <c:v>322.0</c:v>
                </c:pt>
                <c:pt idx="1005">
                  <c:v>322.0</c:v>
                </c:pt>
                <c:pt idx="1006">
                  <c:v>322.0</c:v>
                </c:pt>
                <c:pt idx="1007">
                  <c:v>323.0</c:v>
                </c:pt>
                <c:pt idx="1008">
                  <c:v>324.0</c:v>
                </c:pt>
                <c:pt idx="1009">
                  <c:v>325.0</c:v>
                </c:pt>
                <c:pt idx="1010">
                  <c:v>326.0</c:v>
                </c:pt>
                <c:pt idx="1011">
                  <c:v>327.0</c:v>
                </c:pt>
                <c:pt idx="1012">
                  <c:v>328.0</c:v>
                </c:pt>
                <c:pt idx="1013">
                  <c:v>329.0</c:v>
                </c:pt>
                <c:pt idx="1014">
                  <c:v>330.0</c:v>
                </c:pt>
                <c:pt idx="1015">
                  <c:v>331.0</c:v>
                </c:pt>
                <c:pt idx="1016">
                  <c:v>332.0</c:v>
                </c:pt>
                <c:pt idx="1017">
                  <c:v>333.0</c:v>
                </c:pt>
                <c:pt idx="1018">
                  <c:v>334.0</c:v>
                </c:pt>
                <c:pt idx="1019">
                  <c:v>334.0</c:v>
                </c:pt>
                <c:pt idx="1020">
                  <c:v>335.0</c:v>
                </c:pt>
                <c:pt idx="1021">
                  <c:v>336.0</c:v>
                </c:pt>
                <c:pt idx="1022">
                  <c:v>337.0</c:v>
                </c:pt>
                <c:pt idx="1023">
                  <c:v>338.0</c:v>
                </c:pt>
                <c:pt idx="1024">
                  <c:v>339.0</c:v>
                </c:pt>
                <c:pt idx="1025">
                  <c:v>339.0</c:v>
                </c:pt>
                <c:pt idx="1026">
                  <c:v>339.0</c:v>
                </c:pt>
                <c:pt idx="1027">
                  <c:v>339.0</c:v>
                </c:pt>
                <c:pt idx="1028">
                  <c:v>340.0</c:v>
                </c:pt>
                <c:pt idx="1029">
                  <c:v>340.0</c:v>
                </c:pt>
                <c:pt idx="1030">
                  <c:v>340.0</c:v>
                </c:pt>
                <c:pt idx="1031">
                  <c:v>341.0</c:v>
                </c:pt>
                <c:pt idx="1032">
                  <c:v>341.0</c:v>
                </c:pt>
                <c:pt idx="1033">
                  <c:v>341.0</c:v>
                </c:pt>
                <c:pt idx="1034">
                  <c:v>341.0</c:v>
                </c:pt>
                <c:pt idx="1035">
                  <c:v>341.0</c:v>
                </c:pt>
                <c:pt idx="1036">
                  <c:v>341.0</c:v>
                </c:pt>
                <c:pt idx="1037">
                  <c:v>341.0</c:v>
                </c:pt>
                <c:pt idx="1038">
                  <c:v>341.0</c:v>
                </c:pt>
                <c:pt idx="1039">
                  <c:v>342.0</c:v>
                </c:pt>
                <c:pt idx="1040">
                  <c:v>343.0</c:v>
                </c:pt>
                <c:pt idx="1041">
                  <c:v>344.0</c:v>
                </c:pt>
                <c:pt idx="1042">
                  <c:v>345.0</c:v>
                </c:pt>
                <c:pt idx="1043">
                  <c:v>345.0</c:v>
                </c:pt>
                <c:pt idx="1044">
                  <c:v>345.0</c:v>
                </c:pt>
                <c:pt idx="1045">
                  <c:v>345.0</c:v>
                </c:pt>
                <c:pt idx="1046">
                  <c:v>345.0</c:v>
                </c:pt>
                <c:pt idx="1047">
                  <c:v>345.0</c:v>
                </c:pt>
                <c:pt idx="1048">
                  <c:v>345.0</c:v>
                </c:pt>
                <c:pt idx="1049">
                  <c:v>345.0</c:v>
                </c:pt>
                <c:pt idx="1050">
                  <c:v>345.0</c:v>
                </c:pt>
                <c:pt idx="1051">
                  <c:v>345.0</c:v>
                </c:pt>
                <c:pt idx="1052">
                  <c:v>345.0</c:v>
                </c:pt>
                <c:pt idx="1053">
                  <c:v>345.0</c:v>
                </c:pt>
                <c:pt idx="1054">
                  <c:v>345.0</c:v>
                </c:pt>
                <c:pt idx="1055">
                  <c:v>346.0</c:v>
                </c:pt>
                <c:pt idx="1056">
                  <c:v>347.0</c:v>
                </c:pt>
                <c:pt idx="1057">
                  <c:v>348.0</c:v>
                </c:pt>
                <c:pt idx="1058">
                  <c:v>348.0</c:v>
                </c:pt>
                <c:pt idx="1059">
                  <c:v>349.0</c:v>
                </c:pt>
                <c:pt idx="1060">
                  <c:v>349.0</c:v>
                </c:pt>
                <c:pt idx="1061">
                  <c:v>350.0</c:v>
                </c:pt>
                <c:pt idx="1062">
                  <c:v>351.0</c:v>
                </c:pt>
                <c:pt idx="1063">
                  <c:v>351.0</c:v>
                </c:pt>
                <c:pt idx="1064">
                  <c:v>352.0</c:v>
                </c:pt>
                <c:pt idx="1065">
                  <c:v>352.0</c:v>
                </c:pt>
                <c:pt idx="1066">
                  <c:v>353.0</c:v>
                </c:pt>
                <c:pt idx="1067">
                  <c:v>353.0</c:v>
                </c:pt>
                <c:pt idx="1068">
                  <c:v>353.0</c:v>
                </c:pt>
                <c:pt idx="1069">
                  <c:v>353.0</c:v>
                </c:pt>
                <c:pt idx="1070">
                  <c:v>354.0</c:v>
                </c:pt>
                <c:pt idx="1071">
                  <c:v>354.0</c:v>
                </c:pt>
                <c:pt idx="1072">
                  <c:v>355.0</c:v>
                </c:pt>
                <c:pt idx="1073">
                  <c:v>356.0</c:v>
                </c:pt>
                <c:pt idx="1074">
                  <c:v>356.0</c:v>
                </c:pt>
                <c:pt idx="1075">
                  <c:v>356.0</c:v>
                </c:pt>
                <c:pt idx="1076">
                  <c:v>356.0</c:v>
                </c:pt>
                <c:pt idx="1077">
                  <c:v>356.0</c:v>
                </c:pt>
                <c:pt idx="1078">
                  <c:v>356.0</c:v>
                </c:pt>
                <c:pt idx="1079">
                  <c:v>356.0</c:v>
                </c:pt>
                <c:pt idx="1080">
                  <c:v>357.0</c:v>
                </c:pt>
                <c:pt idx="1081">
                  <c:v>357.0</c:v>
                </c:pt>
                <c:pt idx="1082">
                  <c:v>357.0</c:v>
                </c:pt>
                <c:pt idx="1083">
                  <c:v>357.0</c:v>
                </c:pt>
                <c:pt idx="1084">
                  <c:v>358.0</c:v>
                </c:pt>
                <c:pt idx="1085">
                  <c:v>358.0</c:v>
                </c:pt>
                <c:pt idx="1086">
                  <c:v>359.0</c:v>
                </c:pt>
                <c:pt idx="1087">
                  <c:v>360.0</c:v>
                </c:pt>
                <c:pt idx="1088">
                  <c:v>361.0</c:v>
                </c:pt>
                <c:pt idx="1089">
                  <c:v>362.0</c:v>
                </c:pt>
                <c:pt idx="1090">
                  <c:v>363.0</c:v>
                </c:pt>
                <c:pt idx="1091">
                  <c:v>364.0</c:v>
                </c:pt>
                <c:pt idx="1092">
                  <c:v>365.0</c:v>
                </c:pt>
                <c:pt idx="1093">
                  <c:v>366.0</c:v>
                </c:pt>
                <c:pt idx="1094">
                  <c:v>367.0</c:v>
                </c:pt>
                <c:pt idx="1095">
                  <c:v>368.0</c:v>
                </c:pt>
                <c:pt idx="1096">
                  <c:v>368.0</c:v>
                </c:pt>
                <c:pt idx="1097">
                  <c:v>369.0</c:v>
                </c:pt>
                <c:pt idx="1098">
                  <c:v>370.0</c:v>
                </c:pt>
                <c:pt idx="1099">
                  <c:v>370.0</c:v>
                </c:pt>
                <c:pt idx="1100">
                  <c:v>371.0</c:v>
                </c:pt>
                <c:pt idx="1101">
                  <c:v>371.0</c:v>
                </c:pt>
                <c:pt idx="1102">
                  <c:v>371.0</c:v>
                </c:pt>
                <c:pt idx="1103">
                  <c:v>371.0</c:v>
                </c:pt>
                <c:pt idx="1104">
                  <c:v>371.0</c:v>
                </c:pt>
                <c:pt idx="1105">
                  <c:v>371.0</c:v>
                </c:pt>
                <c:pt idx="1106">
                  <c:v>371.0</c:v>
                </c:pt>
                <c:pt idx="1107">
                  <c:v>371.0</c:v>
                </c:pt>
                <c:pt idx="1108">
                  <c:v>371.0</c:v>
                </c:pt>
                <c:pt idx="1109">
                  <c:v>372.0</c:v>
                </c:pt>
                <c:pt idx="1110">
                  <c:v>373.0</c:v>
                </c:pt>
                <c:pt idx="1111">
                  <c:v>373.0</c:v>
                </c:pt>
                <c:pt idx="1112">
                  <c:v>373.0</c:v>
                </c:pt>
                <c:pt idx="1113">
                  <c:v>373.0</c:v>
                </c:pt>
                <c:pt idx="1114">
                  <c:v>373.0</c:v>
                </c:pt>
                <c:pt idx="1115">
                  <c:v>373.0</c:v>
                </c:pt>
                <c:pt idx="1116">
                  <c:v>373.0</c:v>
                </c:pt>
                <c:pt idx="1117">
                  <c:v>374.0</c:v>
                </c:pt>
                <c:pt idx="1118">
                  <c:v>374.0</c:v>
                </c:pt>
                <c:pt idx="1119">
                  <c:v>374.0</c:v>
                </c:pt>
                <c:pt idx="1120">
                  <c:v>374.0</c:v>
                </c:pt>
                <c:pt idx="1121">
                  <c:v>375.0</c:v>
                </c:pt>
                <c:pt idx="1122">
                  <c:v>375.0</c:v>
                </c:pt>
                <c:pt idx="1123">
                  <c:v>376.0</c:v>
                </c:pt>
                <c:pt idx="1124">
                  <c:v>376.0</c:v>
                </c:pt>
                <c:pt idx="1125">
                  <c:v>377.0</c:v>
                </c:pt>
                <c:pt idx="1126">
                  <c:v>377.0</c:v>
                </c:pt>
                <c:pt idx="1127">
                  <c:v>377.0</c:v>
                </c:pt>
                <c:pt idx="1128">
                  <c:v>377.0</c:v>
                </c:pt>
                <c:pt idx="1129">
                  <c:v>377.0</c:v>
                </c:pt>
                <c:pt idx="1130">
                  <c:v>378.0</c:v>
                </c:pt>
                <c:pt idx="1131">
                  <c:v>379.0</c:v>
                </c:pt>
                <c:pt idx="1132">
                  <c:v>379.0</c:v>
                </c:pt>
                <c:pt idx="1133">
                  <c:v>380.0</c:v>
                </c:pt>
                <c:pt idx="1134">
                  <c:v>381.0</c:v>
                </c:pt>
                <c:pt idx="1135">
                  <c:v>382.0</c:v>
                </c:pt>
                <c:pt idx="1136">
                  <c:v>382.0</c:v>
                </c:pt>
                <c:pt idx="1137">
                  <c:v>382.0</c:v>
                </c:pt>
                <c:pt idx="1138">
                  <c:v>382.0</c:v>
                </c:pt>
                <c:pt idx="1139">
                  <c:v>383.0</c:v>
                </c:pt>
                <c:pt idx="1140">
                  <c:v>383.0</c:v>
                </c:pt>
                <c:pt idx="1141">
                  <c:v>384.0</c:v>
                </c:pt>
                <c:pt idx="1142">
                  <c:v>385.0</c:v>
                </c:pt>
                <c:pt idx="1143">
                  <c:v>385.0</c:v>
                </c:pt>
                <c:pt idx="1144">
                  <c:v>385.0</c:v>
                </c:pt>
                <c:pt idx="1145">
                  <c:v>385.0</c:v>
                </c:pt>
                <c:pt idx="1146">
                  <c:v>385.0</c:v>
                </c:pt>
                <c:pt idx="1147">
                  <c:v>386.0</c:v>
                </c:pt>
                <c:pt idx="1148">
                  <c:v>387.0</c:v>
                </c:pt>
                <c:pt idx="1149">
                  <c:v>387.0</c:v>
                </c:pt>
                <c:pt idx="1150">
                  <c:v>387.0</c:v>
                </c:pt>
                <c:pt idx="1151">
                  <c:v>387.0</c:v>
                </c:pt>
                <c:pt idx="1152">
                  <c:v>388.0</c:v>
                </c:pt>
                <c:pt idx="1153">
                  <c:v>388.0</c:v>
                </c:pt>
                <c:pt idx="1154">
                  <c:v>388.0</c:v>
                </c:pt>
                <c:pt idx="1155">
                  <c:v>389.0</c:v>
                </c:pt>
                <c:pt idx="1156">
                  <c:v>390.0</c:v>
                </c:pt>
                <c:pt idx="1157">
                  <c:v>390.0</c:v>
                </c:pt>
                <c:pt idx="1158">
                  <c:v>390.0</c:v>
                </c:pt>
                <c:pt idx="1159">
                  <c:v>391.0</c:v>
                </c:pt>
                <c:pt idx="1160">
                  <c:v>392.0</c:v>
                </c:pt>
                <c:pt idx="1161">
                  <c:v>393.0</c:v>
                </c:pt>
                <c:pt idx="1162">
                  <c:v>393.0</c:v>
                </c:pt>
                <c:pt idx="1163">
                  <c:v>394.0</c:v>
                </c:pt>
                <c:pt idx="1164">
                  <c:v>394.0</c:v>
                </c:pt>
                <c:pt idx="1165">
                  <c:v>394.0</c:v>
                </c:pt>
                <c:pt idx="1166">
                  <c:v>395.0</c:v>
                </c:pt>
                <c:pt idx="1167">
                  <c:v>396.0</c:v>
                </c:pt>
                <c:pt idx="1168">
                  <c:v>397.0</c:v>
                </c:pt>
                <c:pt idx="1169">
                  <c:v>397.0</c:v>
                </c:pt>
                <c:pt idx="1170">
                  <c:v>397.0</c:v>
                </c:pt>
                <c:pt idx="1171">
                  <c:v>398.0</c:v>
                </c:pt>
                <c:pt idx="1172">
                  <c:v>398.0</c:v>
                </c:pt>
                <c:pt idx="1173">
                  <c:v>399.0</c:v>
                </c:pt>
                <c:pt idx="1174">
                  <c:v>400.0</c:v>
                </c:pt>
                <c:pt idx="1175">
                  <c:v>400.0</c:v>
                </c:pt>
                <c:pt idx="1176">
                  <c:v>400.0</c:v>
                </c:pt>
                <c:pt idx="1177">
                  <c:v>401.0</c:v>
                </c:pt>
                <c:pt idx="1178">
                  <c:v>402.0</c:v>
                </c:pt>
                <c:pt idx="1179">
                  <c:v>403.0</c:v>
                </c:pt>
                <c:pt idx="1180">
                  <c:v>404.0</c:v>
                </c:pt>
                <c:pt idx="1181">
                  <c:v>404.0</c:v>
                </c:pt>
                <c:pt idx="1182">
                  <c:v>404.0</c:v>
                </c:pt>
                <c:pt idx="1183">
                  <c:v>405.0</c:v>
                </c:pt>
                <c:pt idx="1184">
                  <c:v>405.0</c:v>
                </c:pt>
                <c:pt idx="1185">
                  <c:v>406.0</c:v>
                </c:pt>
                <c:pt idx="1186">
                  <c:v>406.0</c:v>
                </c:pt>
                <c:pt idx="1187">
                  <c:v>406.0</c:v>
                </c:pt>
                <c:pt idx="1188">
                  <c:v>406.0</c:v>
                </c:pt>
                <c:pt idx="1189">
                  <c:v>406.0</c:v>
                </c:pt>
                <c:pt idx="1190">
                  <c:v>406.0</c:v>
                </c:pt>
                <c:pt idx="1191">
                  <c:v>406.0</c:v>
                </c:pt>
                <c:pt idx="1192">
                  <c:v>406.0</c:v>
                </c:pt>
                <c:pt idx="1193">
                  <c:v>406.0</c:v>
                </c:pt>
                <c:pt idx="1194">
                  <c:v>406.0</c:v>
                </c:pt>
                <c:pt idx="1195">
                  <c:v>406.0</c:v>
                </c:pt>
                <c:pt idx="1196">
                  <c:v>406.0</c:v>
                </c:pt>
                <c:pt idx="1197">
                  <c:v>406.0</c:v>
                </c:pt>
                <c:pt idx="1198">
                  <c:v>407.0</c:v>
                </c:pt>
                <c:pt idx="1199">
                  <c:v>408.0</c:v>
                </c:pt>
                <c:pt idx="1200">
                  <c:v>408.0</c:v>
                </c:pt>
                <c:pt idx="1201">
                  <c:v>408.0</c:v>
                </c:pt>
                <c:pt idx="1202">
                  <c:v>408.0</c:v>
                </c:pt>
                <c:pt idx="1203">
                  <c:v>408.0</c:v>
                </c:pt>
                <c:pt idx="1204">
                  <c:v>408.0</c:v>
                </c:pt>
                <c:pt idx="1205">
                  <c:v>408.0</c:v>
                </c:pt>
                <c:pt idx="1206">
                  <c:v>408.0</c:v>
                </c:pt>
                <c:pt idx="1207">
                  <c:v>408.0</c:v>
                </c:pt>
                <c:pt idx="1208">
                  <c:v>408.0</c:v>
                </c:pt>
                <c:pt idx="1209">
                  <c:v>409.0</c:v>
                </c:pt>
                <c:pt idx="1210">
                  <c:v>409.0</c:v>
                </c:pt>
                <c:pt idx="1211">
                  <c:v>410.0</c:v>
                </c:pt>
                <c:pt idx="1212">
                  <c:v>410.0</c:v>
                </c:pt>
                <c:pt idx="1213">
                  <c:v>410.0</c:v>
                </c:pt>
                <c:pt idx="1214">
                  <c:v>411.0</c:v>
                </c:pt>
                <c:pt idx="1215">
                  <c:v>412.0</c:v>
                </c:pt>
                <c:pt idx="1216">
                  <c:v>412.0</c:v>
                </c:pt>
                <c:pt idx="1217">
                  <c:v>412.0</c:v>
                </c:pt>
                <c:pt idx="1218">
                  <c:v>412.0</c:v>
                </c:pt>
                <c:pt idx="1219">
                  <c:v>412.0</c:v>
                </c:pt>
                <c:pt idx="1220">
                  <c:v>412.0</c:v>
                </c:pt>
                <c:pt idx="1221">
                  <c:v>412.0</c:v>
                </c:pt>
                <c:pt idx="1222">
                  <c:v>413.0</c:v>
                </c:pt>
                <c:pt idx="1223">
                  <c:v>413.0</c:v>
                </c:pt>
                <c:pt idx="1224">
                  <c:v>413.0</c:v>
                </c:pt>
                <c:pt idx="1225">
                  <c:v>413.0</c:v>
                </c:pt>
                <c:pt idx="1226">
                  <c:v>413.0</c:v>
                </c:pt>
                <c:pt idx="1227">
                  <c:v>413.0</c:v>
                </c:pt>
                <c:pt idx="1228">
                  <c:v>413.0</c:v>
                </c:pt>
                <c:pt idx="1229">
                  <c:v>413.0</c:v>
                </c:pt>
                <c:pt idx="1230">
                  <c:v>414.0</c:v>
                </c:pt>
                <c:pt idx="1231">
                  <c:v>415.0</c:v>
                </c:pt>
                <c:pt idx="1232">
                  <c:v>415.0</c:v>
                </c:pt>
                <c:pt idx="1233">
                  <c:v>416.0</c:v>
                </c:pt>
                <c:pt idx="1234">
                  <c:v>417.0</c:v>
                </c:pt>
                <c:pt idx="1235">
                  <c:v>418.0</c:v>
                </c:pt>
                <c:pt idx="1236">
                  <c:v>419.0</c:v>
                </c:pt>
                <c:pt idx="1237">
                  <c:v>420.0</c:v>
                </c:pt>
                <c:pt idx="1238">
                  <c:v>421.0</c:v>
                </c:pt>
                <c:pt idx="1239">
                  <c:v>422.0</c:v>
                </c:pt>
                <c:pt idx="1240">
                  <c:v>423.0</c:v>
                </c:pt>
                <c:pt idx="1241">
                  <c:v>424.0</c:v>
                </c:pt>
                <c:pt idx="1242">
                  <c:v>425.0</c:v>
                </c:pt>
                <c:pt idx="1243">
                  <c:v>425.0</c:v>
                </c:pt>
                <c:pt idx="1244">
                  <c:v>426.0</c:v>
                </c:pt>
                <c:pt idx="1245">
                  <c:v>427.0</c:v>
                </c:pt>
                <c:pt idx="1246">
                  <c:v>428.0</c:v>
                </c:pt>
                <c:pt idx="1247">
                  <c:v>428.0</c:v>
                </c:pt>
                <c:pt idx="1248">
                  <c:v>429.0</c:v>
                </c:pt>
                <c:pt idx="1249">
                  <c:v>429.0</c:v>
                </c:pt>
                <c:pt idx="1250">
                  <c:v>429.0</c:v>
                </c:pt>
                <c:pt idx="1251">
                  <c:v>429.0</c:v>
                </c:pt>
                <c:pt idx="1252">
                  <c:v>429.0</c:v>
                </c:pt>
                <c:pt idx="1253">
                  <c:v>429.0</c:v>
                </c:pt>
                <c:pt idx="1254">
                  <c:v>429.0</c:v>
                </c:pt>
                <c:pt idx="1255">
                  <c:v>429.0</c:v>
                </c:pt>
                <c:pt idx="1256">
                  <c:v>429.0</c:v>
                </c:pt>
                <c:pt idx="1257">
                  <c:v>430.0</c:v>
                </c:pt>
                <c:pt idx="1258">
                  <c:v>430.0</c:v>
                </c:pt>
                <c:pt idx="1259">
                  <c:v>430.0</c:v>
                </c:pt>
                <c:pt idx="1260">
                  <c:v>431.0</c:v>
                </c:pt>
                <c:pt idx="1261">
                  <c:v>432.0</c:v>
                </c:pt>
                <c:pt idx="1262">
                  <c:v>432.0</c:v>
                </c:pt>
                <c:pt idx="1263">
                  <c:v>432.0</c:v>
                </c:pt>
                <c:pt idx="1264">
                  <c:v>432.0</c:v>
                </c:pt>
                <c:pt idx="1265">
                  <c:v>433.0</c:v>
                </c:pt>
                <c:pt idx="1266">
                  <c:v>434.0</c:v>
                </c:pt>
                <c:pt idx="1267">
                  <c:v>434.0</c:v>
                </c:pt>
                <c:pt idx="1268">
                  <c:v>434.0</c:v>
                </c:pt>
                <c:pt idx="1269">
                  <c:v>434.0</c:v>
                </c:pt>
                <c:pt idx="1270">
                  <c:v>434.0</c:v>
                </c:pt>
                <c:pt idx="1271">
                  <c:v>434.0</c:v>
                </c:pt>
                <c:pt idx="1272">
                  <c:v>435.0</c:v>
                </c:pt>
                <c:pt idx="1273">
                  <c:v>435.0</c:v>
                </c:pt>
                <c:pt idx="1274">
                  <c:v>436.0</c:v>
                </c:pt>
                <c:pt idx="1275">
                  <c:v>437.0</c:v>
                </c:pt>
                <c:pt idx="1276">
                  <c:v>437.0</c:v>
                </c:pt>
                <c:pt idx="1277">
                  <c:v>438.0</c:v>
                </c:pt>
                <c:pt idx="1278">
                  <c:v>438.0</c:v>
                </c:pt>
                <c:pt idx="1279">
                  <c:v>439.0</c:v>
                </c:pt>
                <c:pt idx="1280">
                  <c:v>439.0</c:v>
                </c:pt>
                <c:pt idx="1281">
                  <c:v>440.0</c:v>
                </c:pt>
                <c:pt idx="1282">
                  <c:v>440.0</c:v>
                </c:pt>
                <c:pt idx="1283">
                  <c:v>441.0</c:v>
                </c:pt>
                <c:pt idx="1284">
                  <c:v>442.0</c:v>
                </c:pt>
                <c:pt idx="1285">
                  <c:v>443.0</c:v>
                </c:pt>
                <c:pt idx="1286">
                  <c:v>443.0</c:v>
                </c:pt>
                <c:pt idx="1287">
                  <c:v>444.0</c:v>
                </c:pt>
                <c:pt idx="1288">
                  <c:v>444.0</c:v>
                </c:pt>
                <c:pt idx="1289">
                  <c:v>444.0</c:v>
                </c:pt>
                <c:pt idx="1290">
                  <c:v>445.0</c:v>
                </c:pt>
                <c:pt idx="1291">
                  <c:v>446.0</c:v>
                </c:pt>
                <c:pt idx="1292">
                  <c:v>447.0</c:v>
                </c:pt>
                <c:pt idx="1293">
                  <c:v>447.0</c:v>
                </c:pt>
                <c:pt idx="1294">
                  <c:v>447.0</c:v>
                </c:pt>
                <c:pt idx="1295">
                  <c:v>447.0</c:v>
                </c:pt>
                <c:pt idx="1296">
                  <c:v>448.0</c:v>
                </c:pt>
                <c:pt idx="1297">
                  <c:v>449.0</c:v>
                </c:pt>
                <c:pt idx="1298">
                  <c:v>449.0</c:v>
                </c:pt>
                <c:pt idx="1299">
                  <c:v>449.0</c:v>
                </c:pt>
                <c:pt idx="1300">
                  <c:v>450.0</c:v>
                </c:pt>
                <c:pt idx="1301">
                  <c:v>451.0</c:v>
                </c:pt>
                <c:pt idx="1302">
                  <c:v>452.0</c:v>
                </c:pt>
                <c:pt idx="1303">
                  <c:v>452.0</c:v>
                </c:pt>
                <c:pt idx="1304">
                  <c:v>452.0</c:v>
                </c:pt>
                <c:pt idx="1305">
                  <c:v>452.0</c:v>
                </c:pt>
                <c:pt idx="1306">
                  <c:v>452.0</c:v>
                </c:pt>
                <c:pt idx="1307">
                  <c:v>453.0</c:v>
                </c:pt>
                <c:pt idx="1308">
                  <c:v>453.0</c:v>
                </c:pt>
                <c:pt idx="1309">
                  <c:v>453.0</c:v>
                </c:pt>
                <c:pt idx="1310">
                  <c:v>453.0</c:v>
                </c:pt>
                <c:pt idx="1311">
                  <c:v>453.0</c:v>
                </c:pt>
                <c:pt idx="1312">
                  <c:v>453.0</c:v>
                </c:pt>
                <c:pt idx="1313">
                  <c:v>453.0</c:v>
                </c:pt>
                <c:pt idx="1314">
                  <c:v>453.0</c:v>
                </c:pt>
                <c:pt idx="1315">
                  <c:v>453.0</c:v>
                </c:pt>
                <c:pt idx="1316">
                  <c:v>453.0</c:v>
                </c:pt>
                <c:pt idx="1317">
                  <c:v>453.0</c:v>
                </c:pt>
                <c:pt idx="1318">
                  <c:v>454.0</c:v>
                </c:pt>
                <c:pt idx="1319">
                  <c:v>454.0</c:v>
                </c:pt>
                <c:pt idx="1320">
                  <c:v>455.0</c:v>
                </c:pt>
                <c:pt idx="1321">
                  <c:v>456.0</c:v>
                </c:pt>
                <c:pt idx="1322">
                  <c:v>456.0</c:v>
                </c:pt>
                <c:pt idx="1323">
                  <c:v>457.0</c:v>
                </c:pt>
                <c:pt idx="1324">
                  <c:v>457.0</c:v>
                </c:pt>
                <c:pt idx="1325">
                  <c:v>457.0</c:v>
                </c:pt>
                <c:pt idx="1326">
                  <c:v>457.0</c:v>
                </c:pt>
                <c:pt idx="1327">
                  <c:v>457.0</c:v>
                </c:pt>
                <c:pt idx="1328">
                  <c:v>457.0</c:v>
                </c:pt>
                <c:pt idx="1329">
                  <c:v>457.0</c:v>
                </c:pt>
                <c:pt idx="1330">
                  <c:v>457.0</c:v>
                </c:pt>
                <c:pt idx="1331">
                  <c:v>458.0</c:v>
                </c:pt>
                <c:pt idx="1332">
                  <c:v>459.0</c:v>
                </c:pt>
                <c:pt idx="1333">
                  <c:v>460.0</c:v>
                </c:pt>
                <c:pt idx="1334">
                  <c:v>460.0</c:v>
                </c:pt>
                <c:pt idx="1335">
                  <c:v>461.0</c:v>
                </c:pt>
                <c:pt idx="1336">
                  <c:v>462.0</c:v>
                </c:pt>
                <c:pt idx="1337">
                  <c:v>463.0</c:v>
                </c:pt>
                <c:pt idx="1338">
                  <c:v>463.0</c:v>
                </c:pt>
                <c:pt idx="1339">
                  <c:v>463.0</c:v>
                </c:pt>
                <c:pt idx="1340">
                  <c:v>464.0</c:v>
                </c:pt>
                <c:pt idx="1341">
                  <c:v>465.0</c:v>
                </c:pt>
                <c:pt idx="1342">
                  <c:v>465.0</c:v>
                </c:pt>
                <c:pt idx="1343">
                  <c:v>466.0</c:v>
                </c:pt>
                <c:pt idx="1344">
                  <c:v>467.0</c:v>
                </c:pt>
                <c:pt idx="1345">
                  <c:v>467.0</c:v>
                </c:pt>
                <c:pt idx="1346">
                  <c:v>467.0</c:v>
                </c:pt>
                <c:pt idx="1347">
                  <c:v>467.0</c:v>
                </c:pt>
                <c:pt idx="1348">
                  <c:v>468.0</c:v>
                </c:pt>
                <c:pt idx="1349">
                  <c:v>468.0</c:v>
                </c:pt>
                <c:pt idx="1350">
                  <c:v>468.0</c:v>
                </c:pt>
                <c:pt idx="1351">
                  <c:v>468.0</c:v>
                </c:pt>
                <c:pt idx="1352">
                  <c:v>468.0</c:v>
                </c:pt>
                <c:pt idx="1353">
                  <c:v>468.0</c:v>
                </c:pt>
                <c:pt idx="1354">
                  <c:v>468.0</c:v>
                </c:pt>
                <c:pt idx="1355">
                  <c:v>469.0</c:v>
                </c:pt>
                <c:pt idx="1356">
                  <c:v>470.0</c:v>
                </c:pt>
                <c:pt idx="1357">
                  <c:v>470.0</c:v>
                </c:pt>
                <c:pt idx="1358">
                  <c:v>471.0</c:v>
                </c:pt>
                <c:pt idx="1359">
                  <c:v>471.0</c:v>
                </c:pt>
                <c:pt idx="1360">
                  <c:v>471.0</c:v>
                </c:pt>
                <c:pt idx="1361">
                  <c:v>471.0</c:v>
                </c:pt>
                <c:pt idx="1362">
                  <c:v>472.0</c:v>
                </c:pt>
                <c:pt idx="1363">
                  <c:v>473.0</c:v>
                </c:pt>
                <c:pt idx="1364">
                  <c:v>473.0</c:v>
                </c:pt>
                <c:pt idx="1365">
                  <c:v>473.0</c:v>
                </c:pt>
                <c:pt idx="1366">
                  <c:v>474.0</c:v>
                </c:pt>
                <c:pt idx="1367">
                  <c:v>474.0</c:v>
                </c:pt>
                <c:pt idx="1368">
                  <c:v>475.0</c:v>
                </c:pt>
                <c:pt idx="1369">
                  <c:v>476.0</c:v>
                </c:pt>
                <c:pt idx="1370">
                  <c:v>477.0</c:v>
                </c:pt>
                <c:pt idx="1371">
                  <c:v>478.0</c:v>
                </c:pt>
                <c:pt idx="1372">
                  <c:v>478.0</c:v>
                </c:pt>
                <c:pt idx="1373">
                  <c:v>479.0</c:v>
                </c:pt>
                <c:pt idx="1374">
                  <c:v>479.0</c:v>
                </c:pt>
                <c:pt idx="1375">
                  <c:v>480.0</c:v>
                </c:pt>
                <c:pt idx="1376">
                  <c:v>480.0</c:v>
                </c:pt>
                <c:pt idx="1377">
                  <c:v>480.0</c:v>
                </c:pt>
                <c:pt idx="1378">
                  <c:v>480.0</c:v>
                </c:pt>
                <c:pt idx="1379">
                  <c:v>480.0</c:v>
                </c:pt>
                <c:pt idx="1380">
                  <c:v>480.0</c:v>
                </c:pt>
                <c:pt idx="1381">
                  <c:v>480.0</c:v>
                </c:pt>
                <c:pt idx="1382">
                  <c:v>480.0</c:v>
                </c:pt>
                <c:pt idx="1383">
                  <c:v>480.0</c:v>
                </c:pt>
                <c:pt idx="1384">
                  <c:v>481.0</c:v>
                </c:pt>
                <c:pt idx="1385">
                  <c:v>481.0</c:v>
                </c:pt>
                <c:pt idx="1386">
                  <c:v>481.0</c:v>
                </c:pt>
                <c:pt idx="1387">
                  <c:v>481.0</c:v>
                </c:pt>
                <c:pt idx="1388">
                  <c:v>482.0</c:v>
                </c:pt>
                <c:pt idx="1389">
                  <c:v>482.0</c:v>
                </c:pt>
                <c:pt idx="1390">
                  <c:v>482.0</c:v>
                </c:pt>
                <c:pt idx="1391">
                  <c:v>483.0</c:v>
                </c:pt>
                <c:pt idx="1392">
                  <c:v>484.0</c:v>
                </c:pt>
                <c:pt idx="1393">
                  <c:v>484.0</c:v>
                </c:pt>
                <c:pt idx="1394">
                  <c:v>484.0</c:v>
                </c:pt>
                <c:pt idx="1395">
                  <c:v>484.0</c:v>
                </c:pt>
                <c:pt idx="1396">
                  <c:v>484.0</c:v>
                </c:pt>
                <c:pt idx="1397">
                  <c:v>485.0</c:v>
                </c:pt>
                <c:pt idx="1398">
                  <c:v>485.0</c:v>
                </c:pt>
                <c:pt idx="1399">
                  <c:v>485.0</c:v>
                </c:pt>
                <c:pt idx="1400">
                  <c:v>486.0</c:v>
                </c:pt>
                <c:pt idx="1401">
                  <c:v>487.0</c:v>
                </c:pt>
                <c:pt idx="1402">
                  <c:v>487.0</c:v>
                </c:pt>
                <c:pt idx="1403">
                  <c:v>487.0</c:v>
                </c:pt>
                <c:pt idx="1404">
                  <c:v>487.0</c:v>
                </c:pt>
                <c:pt idx="1405">
                  <c:v>487.0</c:v>
                </c:pt>
                <c:pt idx="1406">
                  <c:v>487.0</c:v>
                </c:pt>
                <c:pt idx="1407">
                  <c:v>487.0</c:v>
                </c:pt>
                <c:pt idx="1408">
                  <c:v>487.0</c:v>
                </c:pt>
                <c:pt idx="1409">
                  <c:v>487.0</c:v>
                </c:pt>
                <c:pt idx="1410">
                  <c:v>487.0</c:v>
                </c:pt>
                <c:pt idx="1411">
                  <c:v>488.0</c:v>
                </c:pt>
                <c:pt idx="1412">
                  <c:v>488.0</c:v>
                </c:pt>
                <c:pt idx="1413">
                  <c:v>488.0</c:v>
                </c:pt>
                <c:pt idx="1414">
                  <c:v>488.0</c:v>
                </c:pt>
                <c:pt idx="1415">
                  <c:v>489.0</c:v>
                </c:pt>
                <c:pt idx="1416">
                  <c:v>490.0</c:v>
                </c:pt>
                <c:pt idx="1417">
                  <c:v>490.0</c:v>
                </c:pt>
                <c:pt idx="1418">
                  <c:v>490.0</c:v>
                </c:pt>
                <c:pt idx="1419">
                  <c:v>490.0</c:v>
                </c:pt>
                <c:pt idx="1420">
                  <c:v>490.0</c:v>
                </c:pt>
                <c:pt idx="1421">
                  <c:v>491.0</c:v>
                </c:pt>
                <c:pt idx="1422">
                  <c:v>492.0</c:v>
                </c:pt>
                <c:pt idx="1423">
                  <c:v>493.0</c:v>
                </c:pt>
                <c:pt idx="1424">
                  <c:v>494.0</c:v>
                </c:pt>
                <c:pt idx="1425">
                  <c:v>494.0</c:v>
                </c:pt>
                <c:pt idx="1426">
                  <c:v>494.0</c:v>
                </c:pt>
                <c:pt idx="1427">
                  <c:v>494.0</c:v>
                </c:pt>
                <c:pt idx="1428">
                  <c:v>494.0</c:v>
                </c:pt>
                <c:pt idx="1429">
                  <c:v>495.0</c:v>
                </c:pt>
                <c:pt idx="1430">
                  <c:v>495.0</c:v>
                </c:pt>
                <c:pt idx="1431">
                  <c:v>495.0</c:v>
                </c:pt>
                <c:pt idx="1432">
                  <c:v>495.0</c:v>
                </c:pt>
                <c:pt idx="1433">
                  <c:v>495.0</c:v>
                </c:pt>
                <c:pt idx="1434">
                  <c:v>495.0</c:v>
                </c:pt>
                <c:pt idx="1435">
                  <c:v>496.0</c:v>
                </c:pt>
                <c:pt idx="1436">
                  <c:v>497.0</c:v>
                </c:pt>
                <c:pt idx="1437">
                  <c:v>497.0</c:v>
                </c:pt>
                <c:pt idx="1438">
                  <c:v>498.0</c:v>
                </c:pt>
                <c:pt idx="1439">
                  <c:v>499.0</c:v>
                </c:pt>
                <c:pt idx="1440">
                  <c:v>499.0</c:v>
                </c:pt>
                <c:pt idx="1441">
                  <c:v>499.0</c:v>
                </c:pt>
                <c:pt idx="1442">
                  <c:v>500.0</c:v>
                </c:pt>
                <c:pt idx="1443">
                  <c:v>500.0</c:v>
                </c:pt>
                <c:pt idx="1444">
                  <c:v>500.0</c:v>
                </c:pt>
                <c:pt idx="1445">
                  <c:v>500.0</c:v>
                </c:pt>
                <c:pt idx="1446">
                  <c:v>500.0</c:v>
                </c:pt>
                <c:pt idx="1447">
                  <c:v>500.0</c:v>
                </c:pt>
                <c:pt idx="1448">
                  <c:v>501.0</c:v>
                </c:pt>
                <c:pt idx="1449">
                  <c:v>502.0</c:v>
                </c:pt>
                <c:pt idx="1450">
                  <c:v>503.0</c:v>
                </c:pt>
                <c:pt idx="1451">
                  <c:v>504.0</c:v>
                </c:pt>
                <c:pt idx="1452">
                  <c:v>505.0</c:v>
                </c:pt>
                <c:pt idx="1453">
                  <c:v>505.0</c:v>
                </c:pt>
                <c:pt idx="1454">
                  <c:v>505.0</c:v>
                </c:pt>
                <c:pt idx="1455">
                  <c:v>505.0</c:v>
                </c:pt>
                <c:pt idx="1456">
                  <c:v>505.0</c:v>
                </c:pt>
                <c:pt idx="1457">
                  <c:v>505.0</c:v>
                </c:pt>
                <c:pt idx="1458">
                  <c:v>505.0</c:v>
                </c:pt>
                <c:pt idx="1459">
                  <c:v>505.0</c:v>
                </c:pt>
                <c:pt idx="1460">
                  <c:v>505.0</c:v>
                </c:pt>
                <c:pt idx="1461">
                  <c:v>505.0</c:v>
                </c:pt>
                <c:pt idx="1462">
                  <c:v>505.0</c:v>
                </c:pt>
                <c:pt idx="1463">
                  <c:v>505.0</c:v>
                </c:pt>
                <c:pt idx="1464">
                  <c:v>505.0</c:v>
                </c:pt>
                <c:pt idx="1465">
                  <c:v>505.0</c:v>
                </c:pt>
                <c:pt idx="1466">
                  <c:v>505.0</c:v>
                </c:pt>
                <c:pt idx="1467">
                  <c:v>505.0</c:v>
                </c:pt>
                <c:pt idx="1468">
                  <c:v>505.0</c:v>
                </c:pt>
                <c:pt idx="1469">
                  <c:v>505.0</c:v>
                </c:pt>
                <c:pt idx="1470">
                  <c:v>505.0</c:v>
                </c:pt>
                <c:pt idx="1471">
                  <c:v>505.0</c:v>
                </c:pt>
                <c:pt idx="1472">
                  <c:v>506.0</c:v>
                </c:pt>
                <c:pt idx="1473">
                  <c:v>507.0</c:v>
                </c:pt>
                <c:pt idx="1474">
                  <c:v>507.0</c:v>
                </c:pt>
                <c:pt idx="1475">
                  <c:v>508.0</c:v>
                </c:pt>
                <c:pt idx="1476">
                  <c:v>509.0</c:v>
                </c:pt>
                <c:pt idx="1477">
                  <c:v>510.0</c:v>
                </c:pt>
                <c:pt idx="1478">
                  <c:v>511.0</c:v>
                </c:pt>
                <c:pt idx="1479">
                  <c:v>512.0</c:v>
                </c:pt>
                <c:pt idx="1480">
                  <c:v>513.0</c:v>
                </c:pt>
                <c:pt idx="1481">
                  <c:v>514.0</c:v>
                </c:pt>
                <c:pt idx="1482">
                  <c:v>515.0</c:v>
                </c:pt>
                <c:pt idx="1483">
                  <c:v>516.0</c:v>
                </c:pt>
                <c:pt idx="1484">
                  <c:v>516.0</c:v>
                </c:pt>
                <c:pt idx="1485">
                  <c:v>517.0</c:v>
                </c:pt>
                <c:pt idx="1486">
                  <c:v>518.0</c:v>
                </c:pt>
                <c:pt idx="1487">
                  <c:v>518.0</c:v>
                </c:pt>
                <c:pt idx="1488">
                  <c:v>519.0</c:v>
                </c:pt>
                <c:pt idx="1489">
                  <c:v>520.0</c:v>
                </c:pt>
                <c:pt idx="1490">
                  <c:v>521.0</c:v>
                </c:pt>
                <c:pt idx="1491">
                  <c:v>522.0</c:v>
                </c:pt>
                <c:pt idx="1492">
                  <c:v>523.0</c:v>
                </c:pt>
                <c:pt idx="1493">
                  <c:v>524.0</c:v>
                </c:pt>
                <c:pt idx="1494">
                  <c:v>524.0</c:v>
                </c:pt>
                <c:pt idx="1495">
                  <c:v>525.0</c:v>
                </c:pt>
                <c:pt idx="1496">
                  <c:v>526.0</c:v>
                </c:pt>
                <c:pt idx="1497">
                  <c:v>527.0</c:v>
                </c:pt>
                <c:pt idx="1498">
                  <c:v>528.0</c:v>
                </c:pt>
                <c:pt idx="1499">
                  <c:v>528.0</c:v>
                </c:pt>
                <c:pt idx="1500">
                  <c:v>529.0</c:v>
                </c:pt>
                <c:pt idx="1501">
                  <c:v>529.0</c:v>
                </c:pt>
                <c:pt idx="1502">
                  <c:v>529.0</c:v>
                </c:pt>
                <c:pt idx="1503">
                  <c:v>529.0</c:v>
                </c:pt>
                <c:pt idx="1504">
                  <c:v>529.0</c:v>
                </c:pt>
                <c:pt idx="1505">
                  <c:v>529.0</c:v>
                </c:pt>
                <c:pt idx="1506">
                  <c:v>530.0</c:v>
                </c:pt>
                <c:pt idx="1507">
                  <c:v>531.0</c:v>
                </c:pt>
                <c:pt idx="1508">
                  <c:v>532.0</c:v>
                </c:pt>
                <c:pt idx="1509">
                  <c:v>532.0</c:v>
                </c:pt>
                <c:pt idx="1510">
                  <c:v>532.0</c:v>
                </c:pt>
                <c:pt idx="1511">
                  <c:v>532.0</c:v>
                </c:pt>
                <c:pt idx="1512">
                  <c:v>533.0</c:v>
                </c:pt>
                <c:pt idx="1513">
                  <c:v>533.0</c:v>
                </c:pt>
                <c:pt idx="1514">
                  <c:v>534.0</c:v>
                </c:pt>
                <c:pt idx="1515">
                  <c:v>534.0</c:v>
                </c:pt>
                <c:pt idx="1516">
                  <c:v>535.0</c:v>
                </c:pt>
                <c:pt idx="1517">
                  <c:v>536.0</c:v>
                </c:pt>
                <c:pt idx="1518">
                  <c:v>536.0</c:v>
                </c:pt>
                <c:pt idx="1519">
                  <c:v>537.0</c:v>
                </c:pt>
                <c:pt idx="1520">
                  <c:v>537.0</c:v>
                </c:pt>
                <c:pt idx="1521">
                  <c:v>538.0</c:v>
                </c:pt>
                <c:pt idx="1522">
                  <c:v>538.0</c:v>
                </c:pt>
                <c:pt idx="1523">
                  <c:v>538.0</c:v>
                </c:pt>
                <c:pt idx="1524">
                  <c:v>538.0</c:v>
                </c:pt>
                <c:pt idx="1525">
                  <c:v>538.0</c:v>
                </c:pt>
                <c:pt idx="1526">
                  <c:v>539.0</c:v>
                </c:pt>
                <c:pt idx="1527">
                  <c:v>540.0</c:v>
                </c:pt>
                <c:pt idx="1528">
                  <c:v>541.0</c:v>
                </c:pt>
                <c:pt idx="1529">
                  <c:v>541.0</c:v>
                </c:pt>
                <c:pt idx="1530">
                  <c:v>541.0</c:v>
                </c:pt>
                <c:pt idx="1531">
                  <c:v>542.0</c:v>
                </c:pt>
                <c:pt idx="1532">
                  <c:v>542.0</c:v>
                </c:pt>
                <c:pt idx="1533">
                  <c:v>542.0</c:v>
                </c:pt>
                <c:pt idx="1534">
                  <c:v>543.0</c:v>
                </c:pt>
                <c:pt idx="1535">
                  <c:v>543.0</c:v>
                </c:pt>
                <c:pt idx="1536">
                  <c:v>544.0</c:v>
                </c:pt>
                <c:pt idx="1537">
                  <c:v>544.0</c:v>
                </c:pt>
                <c:pt idx="1538">
                  <c:v>545.0</c:v>
                </c:pt>
                <c:pt idx="1539">
                  <c:v>546.0</c:v>
                </c:pt>
                <c:pt idx="1540">
                  <c:v>547.0</c:v>
                </c:pt>
                <c:pt idx="1541">
                  <c:v>547.0</c:v>
                </c:pt>
                <c:pt idx="1542">
                  <c:v>547.0</c:v>
                </c:pt>
                <c:pt idx="1543">
                  <c:v>547.0</c:v>
                </c:pt>
                <c:pt idx="1544">
                  <c:v>548.0</c:v>
                </c:pt>
                <c:pt idx="1545">
                  <c:v>549.0</c:v>
                </c:pt>
                <c:pt idx="1546">
                  <c:v>550.0</c:v>
                </c:pt>
                <c:pt idx="1547">
                  <c:v>551.0</c:v>
                </c:pt>
                <c:pt idx="1548">
                  <c:v>551.0</c:v>
                </c:pt>
                <c:pt idx="1549">
                  <c:v>552.0</c:v>
                </c:pt>
                <c:pt idx="1550">
                  <c:v>552.0</c:v>
                </c:pt>
                <c:pt idx="1551">
                  <c:v>552.0</c:v>
                </c:pt>
                <c:pt idx="1552">
                  <c:v>552.0</c:v>
                </c:pt>
                <c:pt idx="1553">
                  <c:v>553.0</c:v>
                </c:pt>
                <c:pt idx="1554">
                  <c:v>553.0</c:v>
                </c:pt>
                <c:pt idx="1555">
                  <c:v>554.0</c:v>
                </c:pt>
                <c:pt idx="1556">
                  <c:v>555.0</c:v>
                </c:pt>
                <c:pt idx="1557">
                  <c:v>556.0</c:v>
                </c:pt>
                <c:pt idx="1558">
                  <c:v>556.0</c:v>
                </c:pt>
                <c:pt idx="1559">
                  <c:v>556.0</c:v>
                </c:pt>
                <c:pt idx="1560">
                  <c:v>557.0</c:v>
                </c:pt>
                <c:pt idx="1561">
                  <c:v>557.0</c:v>
                </c:pt>
                <c:pt idx="1562">
                  <c:v>557.0</c:v>
                </c:pt>
                <c:pt idx="1563">
                  <c:v>557.0</c:v>
                </c:pt>
                <c:pt idx="1564">
                  <c:v>558.0</c:v>
                </c:pt>
                <c:pt idx="1565">
                  <c:v>559.0</c:v>
                </c:pt>
                <c:pt idx="1566">
                  <c:v>560.0</c:v>
                </c:pt>
                <c:pt idx="1567">
                  <c:v>561.0</c:v>
                </c:pt>
                <c:pt idx="1568">
                  <c:v>562.0</c:v>
                </c:pt>
                <c:pt idx="1569">
                  <c:v>563.0</c:v>
                </c:pt>
                <c:pt idx="1570">
                  <c:v>564.0</c:v>
                </c:pt>
                <c:pt idx="1571">
                  <c:v>564.0</c:v>
                </c:pt>
                <c:pt idx="1572">
                  <c:v>565.0</c:v>
                </c:pt>
                <c:pt idx="1573">
                  <c:v>565.0</c:v>
                </c:pt>
                <c:pt idx="1574">
                  <c:v>566.0</c:v>
                </c:pt>
                <c:pt idx="1575">
                  <c:v>566.0</c:v>
                </c:pt>
                <c:pt idx="1576">
                  <c:v>566.0</c:v>
                </c:pt>
                <c:pt idx="1577">
                  <c:v>566.0</c:v>
                </c:pt>
                <c:pt idx="1578">
                  <c:v>566.0</c:v>
                </c:pt>
                <c:pt idx="1579">
                  <c:v>566.0</c:v>
                </c:pt>
                <c:pt idx="1580">
                  <c:v>566.0</c:v>
                </c:pt>
                <c:pt idx="1581">
                  <c:v>566.0</c:v>
                </c:pt>
                <c:pt idx="1582">
                  <c:v>567.0</c:v>
                </c:pt>
                <c:pt idx="1583">
                  <c:v>568.0</c:v>
                </c:pt>
                <c:pt idx="1584">
                  <c:v>569.0</c:v>
                </c:pt>
                <c:pt idx="1585">
                  <c:v>569.0</c:v>
                </c:pt>
                <c:pt idx="1586">
                  <c:v>569.0</c:v>
                </c:pt>
                <c:pt idx="1587">
                  <c:v>570.0</c:v>
                </c:pt>
                <c:pt idx="1588">
                  <c:v>571.0</c:v>
                </c:pt>
                <c:pt idx="1589">
                  <c:v>571.0</c:v>
                </c:pt>
                <c:pt idx="1590">
                  <c:v>571.0</c:v>
                </c:pt>
                <c:pt idx="1591">
                  <c:v>571.0</c:v>
                </c:pt>
                <c:pt idx="1592">
                  <c:v>572.0</c:v>
                </c:pt>
                <c:pt idx="1593">
                  <c:v>572.0</c:v>
                </c:pt>
                <c:pt idx="1594">
                  <c:v>573.0</c:v>
                </c:pt>
                <c:pt idx="1595">
                  <c:v>573.0</c:v>
                </c:pt>
                <c:pt idx="1596">
                  <c:v>573.0</c:v>
                </c:pt>
                <c:pt idx="1597">
                  <c:v>573.0</c:v>
                </c:pt>
                <c:pt idx="1598">
                  <c:v>574.0</c:v>
                </c:pt>
                <c:pt idx="1599">
                  <c:v>574.0</c:v>
                </c:pt>
                <c:pt idx="1600">
                  <c:v>574.0</c:v>
                </c:pt>
                <c:pt idx="1601">
                  <c:v>575.0</c:v>
                </c:pt>
                <c:pt idx="1602">
                  <c:v>575.0</c:v>
                </c:pt>
                <c:pt idx="1603">
                  <c:v>575.0</c:v>
                </c:pt>
                <c:pt idx="1604">
                  <c:v>576.0</c:v>
                </c:pt>
                <c:pt idx="1605">
                  <c:v>577.0</c:v>
                </c:pt>
                <c:pt idx="1606">
                  <c:v>578.0</c:v>
                </c:pt>
                <c:pt idx="1607">
                  <c:v>579.0</c:v>
                </c:pt>
                <c:pt idx="1608">
                  <c:v>580.0</c:v>
                </c:pt>
                <c:pt idx="1609">
                  <c:v>580.0</c:v>
                </c:pt>
                <c:pt idx="1610">
                  <c:v>580.0</c:v>
                </c:pt>
                <c:pt idx="1611">
                  <c:v>580.0</c:v>
                </c:pt>
                <c:pt idx="1612">
                  <c:v>580.0</c:v>
                </c:pt>
                <c:pt idx="1613">
                  <c:v>581.0</c:v>
                </c:pt>
                <c:pt idx="1614">
                  <c:v>581.0</c:v>
                </c:pt>
                <c:pt idx="1615">
                  <c:v>581.0</c:v>
                </c:pt>
                <c:pt idx="1616">
                  <c:v>581.0</c:v>
                </c:pt>
                <c:pt idx="1617">
                  <c:v>581.0</c:v>
                </c:pt>
                <c:pt idx="1618">
                  <c:v>581.0</c:v>
                </c:pt>
                <c:pt idx="1619">
                  <c:v>581.0</c:v>
                </c:pt>
                <c:pt idx="1620">
                  <c:v>581.0</c:v>
                </c:pt>
                <c:pt idx="1621">
                  <c:v>581.0</c:v>
                </c:pt>
                <c:pt idx="1622">
                  <c:v>581.0</c:v>
                </c:pt>
                <c:pt idx="1623">
                  <c:v>582.0</c:v>
                </c:pt>
                <c:pt idx="1624">
                  <c:v>582.0</c:v>
                </c:pt>
                <c:pt idx="1625">
                  <c:v>582.0</c:v>
                </c:pt>
                <c:pt idx="1626">
                  <c:v>583.0</c:v>
                </c:pt>
                <c:pt idx="1627">
                  <c:v>584.0</c:v>
                </c:pt>
                <c:pt idx="1628">
                  <c:v>584.0</c:v>
                </c:pt>
                <c:pt idx="1629">
                  <c:v>584.0</c:v>
                </c:pt>
                <c:pt idx="1630">
                  <c:v>584.0</c:v>
                </c:pt>
                <c:pt idx="1631">
                  <c:v>585.0</c:v>
                </c:pt>
                <c:pt idx="1632">
                  <c:v>586.0</c:v>
                </c:pt>
                <c:pt idx="1633">
                  <c:v>586.0</c:v>
                </c:pt>
                <c:pt idx="1634">
                  <c:v>587.0</c:v>
                </c:pt>
                <c:pt idx="1635">
                  <c:v>588.0</c:v>
                </c:pt>
                <c:pt idx="1636">
                  <c:v>588.0</c:v>
                </c:pt>
                <c:pt idx="1637">
                  <c:v>588.0</c:v>
                </c:pt>
                <c:pt idx="1638">
                  <c:v>589.0</c:v>
                </c:pt>
                <c:pt idx="1639">
                  <c:v>589.0</c:v>
                </c:pt>
                <c:pt idx="1640">
                  <c:v>589.0</c:v>
                </c:pt>
                <c:pt idx="1641">
                  <c:v>589.0</c:v>
                </c:pt>
                <c:pt idx="1642">
                  <c:v>589.0</c:v>
                </c:pt>
                <c:pt idx="1643">
                  <c:v>589.0</c:v>
                </c:pt>
                <c:pt idx="1644">
                  <c:v>589.0</c:v>
                </c:pt>
                <c:pt idx="1645">
                  <c:v>589.0</c:v>
                </c:pt>
                <c:pt idx="1646">
                  <c:v>589.0</c:v>
                </c:pt>
                <c:pt idx="1647">
                  <c:v>589.0</c:v>
                </c:pt>
                <c:pt idx="1648">
                  <c:v>589.0</c:v>
                </c:pt>
                <c:pt idx="1649">
                  <c:v>589.0</c:v>
                </c:pt>
                <c:pt idx="1650">
                  <c:v>589.0</c:v>
                </c:pt>
                <c:pt idx="1651">
                  <c:v>590.0</c:v>
                </c:pt>
                <c:pt idx="1652">
                  <c:v>590.0</c:v>
                </c:pt>
                <c:pt idx="1653">
                  <c:v>590.0</c:v>
                </c:pt>
                <c:pt idx="1654">
                  <c:v>591.0</c:v>
                </c:pt>
                <c:pt idx="1655">
                  <c:v>591.0</c:v>
                </c:pt>
                <c:pt idx="1656">
                  <c:v>592.0</c:v>
                </c:pt>
                <c:pt idx="1657">
                  <c:v>593.0</c:v>
                </c:pt>
                <c:pt idx="1658">
                  <c:v>593.0</c:v>
                </c:pt>
                <c:pt idx="1659">
                  <c:v>593.0</c:v>
                </c:pt>
                <c:pt idx="1660">
                  <c:v>594.0</c:v>
                </c:pt>
                <c:pt idx="1661">
                  <c:v>594.0</c:v>
                </c:pt>
                <c:pt idx="1662">
                  <c:v>595.0</c:v>
                </c:pt>
                <c:pt idx="1663">
                  <c:v>596.0</c:v>
                </c:pt>
                <c:pt idx="1664">
                  <c:v>596.0</c:v>
                </c:pt>
                <c:pt idx="1665">
                  <c:v>596.0</c:v>
                </c:pt>
                <c:pt idx="1666">
                  <c:v>596.0</c:v>
                </c:pt>
                <c:pt idx="1667">
                  <c:v>596.0</c:v>
                </c:pt>
                <c:pt idx="1668">
                  <c:v>597.0</c:v>
                </c:pt>
                <c:pt idx="1669">
                  <c:v>597.0</c:v>
                </c:pt>
                <c:pt idx="1670">
                  <c:v>597.0</c:v>
                </c:pt>
                <c:pt idx="1671">
                  <c:v>597.0</c:v>
                </c:pt>
                <c:pt idx="1672">
                  <c:v>597.0</c:v>
                </c:pt>
                <c:pt idx="1673">
                  <c:v>597.0</c:v>
                </c:pt>
                <c:pt idx="1674">
                  <c:v>597.0</c:v>
                </c:pt>
                <c:pt idx="1675">
                  <c:v>598.0</c:v>
                </c:pt>
                <c:pt idx="1676">
                  <c:v>598.0</c:v>
                </c:pt>
                <c:pt idx="1677">
                  <c:v>598.0</c:v>
                </c:pt>
                <c:pt idx="1678">
                  <c:v>598.0</c:v>
                </c:pt>
                <c:pt idx="1679">
                  <c:v>598.0</c:v>
                </c:pt>
                <c:pt idx="1680">
                  <c:v>598.0</c:v>
                </c:pt>
                <c:pt idx="1681">
                  <c:v>598.0</c:v>
                </c:pt>
                <c:pt idx="1682">
                  <c:v>598.0</c:v>
                </c:pt>
                <c:pt idx="1683">
                  <c:v>598.0</c:v>
                </c:pt>
                <c:pt idx="1684">
                  <c:v>598.0</c:v>
                </c:pt>
                <c:pt idx="1685">
                  <c:v>598.0</c:v>
                </c:pt>
                <c:pt idx="1686">
                  <c:v>599.0</c:v>
                </c:pt>
                <c:pt idx="1687">
                  <c:v>599.0</c:v>
                </c:pt>
                <c:pt idx="1688">
                  <c:v>599.0</c:v>
                </c:pt>
                <c:pt idx="1689">
                  <c:v>600.0</c:v>
                </c:pt>
                <c:pt idx="1690">
                  <c:v>601.0</c:v>
                </c:pt>
                <c:pt idx="1691">
                  <c:v>601.0</c:v>
                </c:pt>
                <c:pt idx="1692">
                  <c:v>601.0</c:v>
                </c:pt>
                <c:pt idx="1693">
                  <c:v>602.0</c:v>
                </c:pt>
                <c:pt idx="1694">
                  <c:v>602.0</c:v>
                </c:pt>
                <c:pt idx="1695">
                  <c:v>602.0</c:v>
                </c:pt>
                <c:pt idx="1696">
                  <c:v>603.0</c:v>
                </c:pt>
                <c:pt idx="1697">
                  <c:v>604.0</c:v>
                </c:pt>
                <c:pt idx="1698">
                  <c:v>605.0</c:v>
                </c:pt>
                <c:pt idx="1699">
                  <c:v>606.0</c:v>
                </c:pt>
                <c:pt idx="1700">
                  <c:v>607.0</c:v>
                </c:pt>
                <c:pt idx="1701">
                  <c:v>608.0</c:v>
                </c:pt>
                <c:pt idx="1702">
                  <c:v>608.0</c:v>
                </c:pt>
                <c:pt idx="1703">
                  <c:v>608.0</c:v>
                </c:pt>
                <c:pt idx="1704">
                  <c:v>609.0</c:v>
                </c:pt>
                <c:pt idx="1705">
                  <c:v>610.0</c:v>
                </c:pt>
                <c:pt idx="1706">
                  <c:v>610.0</c:v>
                </c:pt>
                <c:pt idx="1707">
                  <c:v>610.0</c:v>
                </c:pt>
                <c:pt idx="1708">
                  <c:v>610.0</c:v>
                </c:pt>
                <c:pt idx="1709">
                  <c:v>610.0</c:v>
                </c:pt>
                <c:pt idx="1710">
                  <c:v>610.0</c:v>
                </c:pt>
                <c:pt idx="1711">
                  <c:v>611.0</c:v>
                </c:pt>
                <c:pt idx="1712">
                  <c:v>612.0</c:v>
                </c:pt>
                <c:pt idx="1713">
                  <c:v>613.0</c:v>
                </c:pt>
                <c:pt idx="1714">
                  <c:v>614.0</c:v>
                </c:pt>
                <c:pt idx="1715">
                  <c:v>614.0</c:v>
                </c:pt>
                <c:pt idx="1716">
                  <c:v>615.0</c:v>
                </c:pt>
                <c:pt idx="1717">
                  <c:v>615.0</c:v>
                </c:pt>
                <c:pt idx="1718">
                  <c:v>615.0</c:v>
                </c:pt>
                <c:pt idx="1719">
                  <c:v>616.0</c:v>
                </c:pt>
                <c:pt idx="1720">
                  <c:v>616.0</c:v>
                </c:pt>
                <c:pt idx="1721">
                  <c:v>617.0</c:v>
                </c:pt>
                <c:pt idx="1722">
                  <c:v>617.0</c:v>
                </c:pt>
                <c:pt idx="1723">
                  <c:v>617.0</c:v>
                </c:pt>
                <c:pt idx="1724">
                  <c:v>617.0</c:v>
                </c:pt>
                <c:pt idx="1725">
                  <c:v>617.0</c:v>
                </c:pt>
                <c:pt idx="1726">
                  <c:v>618.0</c:v>
                </c:pt>
                <c:pt idx="1727">
                  <c:v>618.0</c:v>
                </c:pt>
                <c:pt idx="1728">
                  <c:v>619.0</c:v>
                </c:pt>
                <c:pt idx="1729">
                  <c:v>619.0</c:v>
                </c:pt>
                <c:pt idx="1730">
                  <c:v>619.0</c:v>
                </c:pt>
                <c:pt idx="1731">
                  <c:v>619.0</c:v>
                </c:pt>
                <c:pt idx="1732">
                  <c:v>620.0</c:v>
                </c:pt>
                <c:pt idx="1733">
                  <c:v>620.0</c:v>
                </c:pt>
                <c:pt idx="1734">
                  <c:v>620.0</c:v>
                </c:pt>
                <c:pt idx="1735">
                  <c:v>620.0</c:v>
                </c:pt>
                <c:pt idx="1736">
                  <c:v>620.0</c:v>
                </c:pt>
                <c:pt idx="1737">
                  <c:v>621.0</c:v>
                </c:pt>
                <c:pt idx="1738">
                  <c:v>621.0</c:v>
                </c:pt>
                <c:pt idx="1739">
                  <c:v>621.0</c:v>
                </c:pt>
                <c:pt idx="1740">
                  <c:v>622.0</c:v>
                </c:pt>
                <c:pt idx="1741">
                  <c:v>622.0</c:v>
                </c:pt>
                <c:pt idx="1742">
                  <c:v>622.0</c:v>
                </c:pt>
                <c:pt idx="1743">
                  <c:v>623.0</c:v>
                </c:pt>
                <c:pt idx="1744">
                  <c:v>624.0</c:v>
                </c:pt>
                <c:pt idx="1745">
                  <c:v>624.0</c:v>
                </c:pt>
                <c:pt idx="1746">
                  <c:v>624.0</c:v>
                </c:pt>
                <c:pt idx="1747">
                  <c:v>625.0</c:v>
                </c:pt>
                <c:pt idx="1748">
                  <c:v>625.0</c:v>
                </c:pt>
                <c:pt idx="1749">
                  <c:v>625.0</c:v>
                </c:pt>
                <c:pt idx="1750">
                  <c:v>626.0</c:v>
                </c:pt>
                <c:pt idx="1751">
                  <c:v>626.0</c:v>
                </c:pt>
                <c:pt idx="1752">
                  <c:v>626.0</c:v>
                </c:pt>
                <c:pt idx="1753">
                  <c:v>626.0</c:v>
                </c:pt>
                <c:pt idx="1754">
                  <c:v>626.0</c:v>
                </c:pt>
                <c:pt idx="1755">
                  <c:v>627.0</c:v>
                </c:pt>
                <c:pt idx="1756">
                  <c:v>627.0</c:v>
                </c:pt>
                <c:pt idx="1757">
                  <c:v>627.0</c:v>
                </c:pt>
                <c:pt idx="1758">
                  <c:v>627.0</c:v>
                </c:pt>
                <c:pt idx="1759">
                  <c:v>627.0</c:v>
                </c:pt>
                <c:pt idx="1760">
                  <c:v>627.0</c:v>
                </c:pt>
                <c:pt idx="1761">
                  <c:v>628.0</c:v>
                </c:pt>
                <c:pt idx="1762">
                  <c:v>628.0</c:v>
                </c:pt>
                <c:pt idx="1763">
                  <c:v>629.0</c:v>
                </c:pt>
                <c:pt idx="1764">
                  <c:v>629.0</c:v>
                </c:pt>
                <c:pt idx="1765">
                  <c:v>630.0</c:v>
                </c:pt>
                <c:pt idx="1766">
                  <c:v>631.0</c:v>
                </c:pt>
                <c:pt idx="1767">
                  <c:v>631.0</c:v>
                </c:pt>
                <c:pt idx="1768">
                  <c:v>631.0</c:v>
                </c:pt>
                <c:pt idx="1769">
                  <c:v>631.0</c:v>
                </c:pt>
                <c:pt idx="1770">
                  <c:v>631.0</c:v>
                </c:pt>
                <c:pt idx="1771">
                  <c:v>631.0</c:v>
                </c:pt>
                <c:pt idx="1772">
                  <c:v>631.0</c:v>
                </c:pt>
                <c:pt idx="1773">
                  <c:v>631.0</c:v>
                </c:pt>
                <c:pt idx="1774">
                  <c:v>631.0</c:v>
                </c:pt>
                <c:pt idx="1775">
                  <c:v>631.0</c:v>
                </c:pt>
                <c:pt idx="1776">
                  <c:v>631.0</c:v>
                </c:pt>
                <c:pt idx="1777">
                  <c:v>631.0</c:v>
                </c:pt>
                <c:pt idx="1778">
                  <c:v>631.0</c:v>
                </c:pt>
                <c:pt idx="1779">
                  <c:v>631.0</c:v>
                </c:pt>
                <c:pt idx="1780">
                  <c:v>632.0</c:v>
                </c:pt>
                <c:pt idx="1781">
                  <c:v>633.0</c:v>
                </c:pt>
                <c:pt idx="1782">
                  <c:v>634.0</c:v>
                </c:pt>
                <c:pt idx="1783">
                  <c:v>634.0</c:v>
                </c:pt>
                <c:pt idx="1784">
                  <c:v>634.0</c:v>
                </c:pt>
                <c:pt idx="1785">
                  <c:v>634.0</c:v>
                </c:pt>
                <c:pt idx="1786">
                  <c:v>634.0</c:v>
                </c:pt>
                <c:pt idx="1787">
                  <c:v>634.0</c:v>
                </c:pt>
                <c:pt idx="1788">
                  <c:v>634.0</c:v>
                </c:pt>
                <c:pt idx="1789">
                  <c:v>634.0</c:v>
                </c:pt>
                <c:pt idx="1790">
                  <c:v>634.0</c:v>
                </c:pt>
                <c:pt idx="1791">
                  <c:v>635.0</c:v>
                </c:pt>
                <c:pt idx="1792">
                  <c:v>636.0</c:v>
                </c:pt>
                <c:pt idx="1793">
                  <c:v>637.0</c:v>
                </c:pt>
                <c:pt idx="1794">
                  <c:v>637.0</c:v>
                </c:pt>
                <c:pt idx="1795">
                  <c:v>637.0</c:v>
                </c:pt>
                <c:pt idx="1796">
                  <c:v>638.0</c:v>
                </c:pt>
                <c:pt idx="1797">
                  <c:v>638.0</c:v>
                </c:pt>
                <c:pt idx="1798">
                  <c:v>638.0</c:v>
                </c:pt>
                <c:pt idx="1799">
                  <c:v>638.0</c:v>
                </c:pt>
                <c:pt idx="1800">
                  <c:v>638.0</c:v>
                </c:pt>
                <c:pt idx="1801">
                  <c:v>639.0</c:v>
                </c:pt>
                <c:pt idx="1802">
                  <c:v>640.0</c:v>
                </c:pt>
                <c:pt idx="1803">
                  <c:v>641.0</c:v>
                </c:pt>
                <c:pt idx="1804">
                  <c:v>642.0</c:v>
                </c:pt>
                <c:pt idx="1805">
                  <c:v>642.0</c:v>
                </c:pt>
                <c:pt idx="1806">
                  <c:v>642.0</c:v>
                </c:pt>
                <c:pt idx="1807">
                  <c:v>642.0</c:v>
                </c:pt>
                <c:pt idx="1808">
                  <c:v>642.0</c:v>
                </c:pt>
                <c:pt idx="1809">
                  <c:v>643.0</c:v>
                </c:pt>
                <c:pt idx="1810">
                  <c:v>643.0</c:v>
                </c:pt>
                <c:pt idx="1811">
                  <c:v>643.0</c:v>
                </c:pt>
                <c:pt idx="1812">
                  <c:v>644.0</c:v>
                </c:pt>
                <c:pt idx="1813">
                  <c:v>644.0</c:v>
                </c:pt>
                <c:pt idx="1814">
                  <c:v>644.0</c:v>
                </c:pt>
                <c:pt idx="1815">
                  <c:v>645.0</c:v>
                </c:pt>
                <c:pt idx="1816">
                  <c:v>646.0</c:v>
                </c:pt>
                <c:pt idx="1817">
                  <c:v>647.0</c:v>
                </c:pt>
                <c:pt idx="1818">
                  <c:v>647.0</c:v>
                </c:pt>
                <c:pt idx="1819">
                  <c:v>647.0</c:v>
                </c:pt>
                <c:pt idx="1820">
                  <c:v>648.0</c:v>
                </c:pt>
                <c:pt idx="1821">
                  <c:v>649.0</c:v>
                </c:pt>
                <c:pt idx="1822">
                  <c:v>650.0</c:v>
                </c:pt>
                <c:pt idx="1823">
                  <c:v>651.0</c:v>
                </c:pt>
                <c:pt idx="1824">
                  <c:v>651.0</c:v>
                </c:pt>
                <c:pt idx="1825">
                  <c:v>652.0</c:v>
                </c:pt>
                <c:pt idx="1826">
                  <c:v>653.0</c:v>
                </c:pt>
                <c:pt idx="1827">
                  <c:v>654.0</c:v>
                </c:pt>
                <c:pt idx="1828">
                  <c:v>655.0</c:v>
                </c:pt>
                <c:pt idx="1829">
                  <c:v>656.0</c:v>
                </c:pt>
                <c:pt idx="1830">
                  <c:v>657.0</c:v>
                </c:pt>
                <c:pt idx="1831">
                  <c:v>658.0</c:v>
                </c:pt>
                <c:pt idx="1832">
                  <c:v>658.0</c:v>
                </c:pt>
                <c:pt idx="1833">
                  <c:v>659.0</c:v>
                </c:pt>
                <c:pt idx="1834">
                  <c:v>659.0</c:v>
                </c:pt>
                <c:pt idx="1835">
                  <c:v>660.0</c:v>
                </c:pt>
                <c:pt idx="1836">
                  <c:v>661.0</c:v>
                </c:pt>
                <c:pt idx="1837">
                  <c:v>662.0</c:v>
                </c:pt>
                <c:pt idx="1838">
                  <c:v>663.0</c:v>
                </c:pt>
                <c:pt idx="1839">
                  <c:v>664.0</c:v>
                </c:pt>
                <c:pt idx="1840">
                  <c:v>665.0</c:v>
                </c:pt>
                <c:pt idx="1841">
                  <c:v>665.0</c:v>
                </c:pt>
                <c:pt idx="1842">
                  <c:v>666.0</c:v>
                </c:pt>
                <c:pt idx="1843">
                  <c:v>666.0</c:v>
                </c:pt>
                <c:pt idx="1844">
                  <c:v>667.0</c:v>
                </c:pt>
                <c:pt idx="1845">
                  <c:v>667.0</c:v>
                </c:pt>
                <c:pt idx="1846">
                  <c:v>667.0</c:v>
                </c:pt>
                <c:pt idx="1847">
                  <c:v>667.0</c:v>
                </c:pt>
                <c:pt idx="1848">
                  <c:v>667.0</c:v>
                </c:pt>
                <c:pt idx="1849">
                  <c:v>667.0</c:v>
                </c:pt>
                <c:pt idx="1850">
                  <c:v>667.0</c:v>
                </c:pt>
                <c:pt idx="1851">
                  <c:v>668.0</c:v>
                </c:pt>
                <c:pt idx="1852">
                  <c:v>669.0</c:v>
                </c:pt>
                <c:pt idx="1853">
                  <c:v>669.0</c:v>
                </c:pt>
                <c:pt idx="1854">
                  <c:v>669.0</c:v>
                </c:pt>
                <c:pt idx="1855">
                  <c:v>669.0</c:v>
                </c:pt>
                <c:pt idx="1856">
                  <c:v>669.0</c:v>
                </c:pt>
                <c:pt idx="1857">
                  <c:v>669.0</c:v>
                </c:pt>
                <c:pt idx="1858">
                  <c:v>669.0</c:v>
                </c:pt>
                <c:pt idx="1859">
                  <c:v>670.0</c:v>
                </c:pt>
                <c:pt idx="1860">
                  <c:v>670.0</c:v>
                </c:pt>
                <c:pt idx="1861">
                  <c:v>670.0</c:v>
                </c:pt>
                <c:pt idx="1862">
                  <c:v>671.0</c:v>
                </c:pt>
                <c:pt idx="1863">
                  <c:v>671.0</c:v>
                </c:pt>
                <c:pt idx="1864">
                  <c:v>671.0</c:v>
                </c:pt>
                <c:pt idx="1865">
                  <c:v>671.0</c:v>
                </c:pt>
                <c:pt idx="1866">
                  <c:v>671.0</c:v>
                </c:pt>
                <c:pt idx="1867">
                  <c:v>672.0</c:v>
                </c:pt>
                <c:pt idx="1868">
                  <c:v>673.0</c:v>
                </c:pt>
                <c:pt idx="1869">
                  <c:v>674.0</c:v>
                </c:pt>
                <c:pt idx="1870">
                  <c:v>675.0</c:v>
                </c:pt>
                <c:pt idx="1871">
                  <c:v>675.0</c:v>
                </c:pt>
                <c:pt idx="1872">
                  <c:v>675.0</c:v>
                </c:pt>
                <c:pt idx="1873">
                  <c:v>675.0</c:v>
                </c:pt>
                <c:pt idx="1874">
                  <c:v>676.0</c:v>
                </c:pt>
                <c:pt idx="1875">
                  <c:v>677.0</c:v>
                </c:pt>
                <c:pt idx="1876">
                  <c:v>677.0</c:v>
                </c:pt>
                <c:pt idx="1877">
                  <c:v>677.0</c:v>
                </c:pt>
                <c:pt idx="1878">
                  <c:v>677.0</c:v>
                </c:pt>
                <c:pt idx="1879">
                  <c:v>677.0</c:v>
                </c:pt>
                <c:pt idx="1880">
                  <c:v>677.0</c:v>
                </c:pt>
                <c:pt idx="1881">
                  <c:v>677.0</c:v>
                </c:pt>
                <c:pt idx="1882">
                  <c:v>677.0</c:v>
                </c:pt>
                <c:pt idx="1883">
                  <c:v>677.0</c:v>
                </c:pt>
                <c:pt idx="1884">
                  <c:v>677.0</c:v>
                </c:pt>
                <c:pt idx="1885">
                  <c:v>677.0</c:v>
                </c:pt>
                <c:pt idx="1886">
                  <c:v>677.0</c:v>
                </c:pt>
                <c:pt idx="1887">
                  <c:v>677.0</c:v>
                </c:pt>
                <c:pt idx="1888">
                  <c:v>677.0</c:v>
                </c:pt>
                <c:pt idx="1889">
                  <c:v>677.0</c:v>
                </c:pt>
                <c:pt idx="1890">
                  <c:v>677.0</c:v>
                </c:pt>
                <c:pt idx="1891">
                  <c:v>677.0</c:v>
                </c:pt>
                <c:pt idx="1892">
                  <c:v>678.0</c:v>
                </c:pt>
                <c:pt idx="1893">
                  <c:v>679.0</c:v>
                </c:pt>
                <c:pt idx="1894">
                  <c:v>679.0</c:v>
                </c:pt>
                <c:pt idx="1895">
                  <c:v>679.0</c:v>
                </c:pt>
                <c:pt idx="1896">
                  <c:v>679.0</c:v>
                </c:pt>
                <c:pt idx="1897">
                  <c:v>679.0</c:v>
                </c:pt>
                <c:pt idx="1898">
                  <c:v>679.0</c:v>
                </c:pt>
                <c:pt idx="1899">
                  <c:v>679.0</c:v>
                </c:pt>
                <c:pt idx="1900">
                  <c:v>679.0</c:v>
                </c:pt>
                <c:pt idx="1901">
                  <c:v>679.0</c:v>
                </c:pt>
                <c:pt idx="1902">
                  <c:v>680.0</c:v>
                </c:pt>
                <c:pt idx="1903">
                  <c:v>681.0</c:v>
                </c:pt>
                <c:pt idx="1904">
                  <c:v>682.0</c:v>
                </c:pt>
                <c:pt idx="1905">
                  <c:v>682.0</c:v>
                </c:pt>
                <c:pt idx="1906">
                  <c:v>683.0</c:v>
                </c:pt>
                <c:pt idx="1907">
                  <c:v>684.0</c:v>
                </c:pt>
                <c:pt idx="1908">
                  <c:v>684.0</c:v>
                </c:pt>
                <c:pt idx="1909">
                  <c:v>684.0</c:v>
                </c:pt>
                <c:pt idx="1910">
                  <c:v>684.0</c:v>
                </c:pt>
                <c:pt idx="1911">
                  <c:v>684.0</c:v>
                </c:pt>
                <c:pt idx="1912">
                  <c:v>684.0</c:v>
                </c:pt>
                <c:pt idx="1913">
                  <c:v>685.0</c:v>
                </c:pt>
                <c:pt idx="1914">
                  <c:v>686.0</c:v>
                </c:pt>
                <c:pt idx="1915">
                  <c:v>686.0</c:v>
                </c:pt>
                <c:pt idx="1916">
                  <c:v>686.0</c:v>
                </c:pt>
                <c:pt idx="1917">
                  <c:v>686.0</c:v>
                </c:pt>
                <c:pt idx="1918">
                  <c:v>687.0</c:v>
                </c:pt>
                <c:pt idx="1919">
                  <c:v>688.0</c:v>
                </c:pt>
                <c:pt idx="1920">
                  <c:v>688.0</c:v>
                </c:pt>
                <c:pt idx="1921">
                  <c:v>688.0</c:v>
                </c:pt>
                <c:pt idx="1922">
                  <c:v>689.0</c:v>
                </c:pt>
                <c:pt idx="1923">
                  <c:v>690.0</c:v>
                </c:pt>
                <c:pt idx="1924">
                  <c:v>691.0</c:v>
                </c:pt>
                <c:pt idx="1925">
                  <c:v>691.0</c:v>
                </c:pt>
                <c:pt idx="1926">
                  <c:v>692.0</c:v>
                </c:pt>
                <c:pt idx="1927">
                  <c:v>692.0</c:v>
                </c:pt>
                <c:pt idx="1928">
                  <c:v>692.0</c:v>
                </c:pt>
                <c:pt idx="1929">
                  <c:v>693.0</c:v>
                </c:pt>
                <c:pt idx="1930">
                  <c:v>693.0</c:v>
                </c:pt>
                <c:pt idx="1931">
                  <c:v>694.0</c:v>
                </c:pt>
                <c:pt idx="1932">
                  <c:v>694.0</c:v>
                </c:pt>
                <c:pt idx="1933">
                  <c:v>694.0</c:v>
                </c:pt>
                <c:pt idx="1934">
                  <c:v>694.0</c:v>
                </c:pt>
                <c:pt idx="1935">
                  <c:v>695.0</c:v>
                </c:pt>
                <c:pt idx="1936">
                  <c:v>696.0</c:v>
                </c:pt>
                <c:pt idx="1937">
                  <c:v>696.0</c:v>
                </c:pt>
                <c:pt idx="1938">
                  <c:v>696.0</c:v>
                </c:pt>
                <c:pt idx="1939">
                  <c:v>696.0</c:v>
                </c:pt>
                <c:pt idx="1940">
                  <c:v>697.0</c:v>
                </c:pt>
                <c:pt idx="1941">
                  <c:v>698.0</c:v>
                </c:pt>
                <c:pt idx="1942">
                  <c:v>698.0</c:v>
                </c:pt>
                <c:pt idx="1943">
                  <c:v>698.0</c:v>
                </c:pt>
                <c:pt idx="1944">
                  <c:v>698.0</c:v>
                </c:pt>
                <c:pt idx="1945">
                  <c:v>699.0</c:v>
                </c:pt>
                <c:pt idx="1946">
                  <c:v>699.0</c:v>
                </c:pt>
                <c:pt idx="1947">
                  <c:v>699.0</c:v>
                </c:pt>
                <c:pt idx="1948">
                  <c:v>699.0</c:v>
                </c:pt>
                <c:pt idx="1949">
                  <c:v>700.0</c:v>
                </c:pt>
                <c:pt idx="1950">
                  <c:v>701.0</c:v>
                </c:pt>
                <c:pt idx="1951">
                  <c:v>702.0</c:v>
                </c:pt>
                <c:pt idx="1952">
                  <c:v>703.0</c:v>
                </c:pt>
                <c:pt idx="1953">
                  <c:v>704.0</c:v>
                </c:pt>
                <c:pt idx="1954">
                  <c:v>704.0</c:v>
                </c:pt>
                <c:pt idx="1955">
                  <c:v>704.0</c:v>
                </c:pt>
                <c:pt idx="1956">
                  <c:v>704.0</c:v>
                </c:pt>
                <c:pt idx="1957">
                  <c:v>705.0</c:v>
                </c:pt>
                <c:pt idx="1958">
                  <c:v>706.0</c:v>
                </c:pt>
                <c:pt idx="1959">
                  <c:v>706.0</c:v>
                </c:pt>
                <c:pt idx="1960">
                  <c:v>707.0</c:v>
                </c:pt>
                <c:pt idx="1961">
                  <c:v>708.0</c:v>
                </c:pt>
                <c:pt idx="1962">
                  <c:v>709.0</c:v>
                </c:pt>
                <c:pt idx="1963">
                  <c:v>709.0</c:v>
                </c:pt>
                <c:pt idx="1964">
                  <c:v>709.0</c:v>
                </c:pt>
                <c:pt idx="1965">
                  <c:v>709.0</c:v>
                </c:pt>
                <c:pt idx="1966">
                  <c:v>709.0</c:v>
                </c:pt>
                <c:pt idx="1967">
                  <c:v>709.0</c:v>
                </c:pt>
                <c:pt idx="1968">
                  <c:v>709.0</c:v>
                </c:pt>
                <c:pt idx="1969">
                  <c:v>709.0</c:v>
                </c:pt>
                <c:pt idx="1970">
                  <c:v>709.0</c:v>
                </c:pt>
                <c:pt idx="1971">
                  <c:v>709.0</c:v>
                </c:pt>
                <c:pt idx="1972">
                  <c:v>710.0</c:v>
                </c:pt>
                <c:pt idx="1973">
                  <c:v>710.0</c:v>
                </c:pt>
                <c:pt idx="1974">
                  <c:v>710.0</c:v>
                </c:pt>
                <c:pt idx="1975">
                  <c:v>711.0</c:v>
                </c:pt>
                <c:pt idx="1976">
                  <c:v>712.0</c:v>
                </c:pt>
                <c:pt idx="1977">
                  <c:v>712.0</c:v>
                </c:pt>
                <c:pt idx="1978">
                  <c:v>712.0</c:v>
                </c:pt>
                <c:pt idx="1979">
                  <c:v>712.0</c:v>
                </c:pt>
                <c:pt idx="1980">
                  <c:v>713.0</c:v>
                </c:pt>
                <c:pt idx="1981">
                  <c:v>713.0</c:v>
                </c:pt>
                <c:pt idx="1982">
                  <c:v>714.0</c:v>
                </c:pt>
                <c:pt idx="1983">
                  <c:v>714.0</c:v>
                </c:pt>
                <c:pt idx="1984">
                  <c:v>714.0</c:v>
                </c:pt>
                <c:pt idx="1985">
                  <c:v>714.0</c:v>
                </c:pt>
                <c:pt idx="1986">
                  <c:v>714.0</c:v>
                </c:pt>
                <c:pt idx="1987">
                  <c:v>714.0</c:v>
                </c:pt>
                <c:pt idx="1988">
                  <c:v>714.0</c:v>
                </c:pt>
                <c:pt idx="1989">
                  <c:v>714.0</c:v>
                </c:pt>
                <c:pt idx="1990">
                  <c:v>714.0</c:v>
                </c:pt>
                <c:pt idx="1991">
                  <c:v>714.0</c:v>
                </c:pt>
                <c:pt idx="1992">
                  <c:v>715.0</c:v>
                </c:pt>
                <c:pt idx="1993">
                  <c:v>716.0</c:v>
                </c:pt>
                <c:pt idx="1994">
                  <c:v>717.0</c:v>
                </c:pt>
                <c:pt idx="1995">
                  <c:v>717.0</c:v>
                </c:pt>
                <c:pt idx="1996">
                  <c:v>718.0</c:v>
                </c:pt>
                <c:pt idx="1997">
                  <c:v>719.0</c:v>
                </c:pt>
                <c:pt idx="1998">
                  <c:v>720.0</c:v>
                </c:pt>
                <c:pt idx="1999">
                  <c:v>720.0</c:v>
                </c:pt>
                <c:pt idx="2000">
                  <c:v>720.0</c:v>
                </c:pt>
                <c:pt idx="2001">
                  <c:v>720.0</c:v>
                </c:pt>
                <c:pt idx="2002">
                  <c:v>720.0</c:v>
                </c:pt>
                <c:pt idx="2003">
                  <c:v>721.0</c:v>
                </c:pt>
                <c:pt idx="2004">
                  <c:v>721.0</c:v>
                </c:pt>
                <c:pt idx="2005">
                  <c:v>721.0</c:v>
                </c:pt>
                <c:pt idx="2006">
                  <c:v>721.0</c:v>
                </c:pt>
                <c:pt idx="2007">
                  <c:v>722.0</c:v>
                </c:pt>
                <c:pt idx="2008">
                  <c:v>722.0</c:v>
                </c:pt>
                <c:pt idx="2009">
                  <c:v>722.0</c:v>
                </c:pt>
                <c:pt idx="2010">
                  <c:v>722.0</c:v>
                </c:pt>
                <c:pt idx="2011">
                  <c:v>722.0</c:v>
                </c:pt>
                <c:pt idx="2012">
                  <c:v>722.0</c:v>
                </c:pt>
                <c:pt idx="2013">
                  <c:v>723.0</c:v>
                </c:pt>
                <c:pt idx="2014">
                  <c:v>723.0</c:v>
                </c:pt>
                <c:pt idx="2015">
                  <c:v>723.0</c:v>
                </c:pt>
                <c:pt idx="2016">
                  <c:v>724.0</c:v>
                </c:pt>
                <c:pt idx="2017">
                  <c:v>724.0</c:v>
                </c:pt>
                <c:pt idx="2018">
                  <c:v>725.0</c:v>
                </c:pt>
                <c:pt idx="2019">
                  <c:v>725.0</c:v>
                </c:pt>
                <c:pt idx="2020">
                  <c:v>726.0</c:v>
                </c:pt>
                <c:pt idx="2021">
                  <c:v>726.0</c:v>
                </c:pt>
                <c:pt idx="2022">
                  <c:v>727.0</c:v>
                </c:pt>
                <c:pt idx="2023">
                  <c:v>728.0</c:v>
                </c:pt>
                <c:pt idx="2024">
                  <c:v>728.0</c:v>
                </c:pt>
                <c:pt idx="2025">
                  <c:v>728.0</c:v>
                </c:pt>
                <c:pt idx="2026">
                  <c:v>729.0</c:v>
                </c:pt>
                <c:pt idx="2027">
                  <c:v>730.0</c:v>
                </c:pt>
                <c:pt idx="2028">
                  <c:v>730.0</c:v>
                </c:pt>
                <c:pt idx="2029">
                  <c:v>730.0</c:v>
                </c:pt>
                <c:pt idx="2030">
                  <c:v>731.0</c:v>
                </c:pt>
                <c:pt idx="2031">
                  <c:v>732.0</c:v>
                </c:pt>
                <c:pt idx="2032">
                  <c:v>732.0</c:v>
                </c:pt>
                <c:pt idx="2033">
                  <c:v>733.0</c:v>
                </c:pt>
                <c:pt idx="2034">
                  <c:v>733.0</c:v>
                </c:pt>
                <c:pt idx="2035">
                  <c:v>733.0</c:v>
                </c:pt>
                <c:pt idx="2036">
                  <c:v>734.0</c:v>
                </c:pt>
                <c:pt idx="2037">
                  <c:v>735.0</c:v>
                </c:pt>
                <c:pt idx="2038">
                  <c:v>735.0</c:v>
                </c:pt>
                <c:pt idx="2039">
                  <c:v>735.0</c:v>
                </c:pt>
                <c:pt idx="2040">
                  <c:v>735.0</c:v>
                </c:pt>
                <c:pt idx="2041">
                  <c:v>735.0</c:v>
                </c:pt>
                <c:pt idx="2042">
                  <c:v>735.0</c:v>
                </c:pt>
                <c:pt idx="2043">
                  <c:v>735.0</c:v>
                </c:pt>
                <c:pt idx="2044">
                  <c:v>735.0</c:v>
                </c:pt>
                <c:pt idx="2045">
                  <c:v>735.0</c:v>
                </c:pt>
                <c:pt idx="2046">
                  <c:v>735.0</c:v>
                </c:pt>
                <c:pt idx="2047">
                  <c:v>735.0</c:v>
                </c:pt>
                <c:pt idx="2048">
                  <c:v>735.0</c:v>
                </c:pt>
                <c:pt idx="2049">
                  <c:v>735.0</c:v>
                </c:pt>
                <c:pt idx="2050">
                  <c:v>735.0</c:v>
                </c:pt>
                <c:pt idx="2051">
                  <c:v>735.0</c:v>
                </c:pt>
                <c:pt idx="2052">
                  <c:v>735.0</c:v>
                </c:pt>
                <c:pt idx="2053">
                  <c:v>735.0</c:v>
                </c:pt>
                <c:pt idx="2054">
                  <c:v>735.0</c:v>
                </c:pt>
                <c:pt idx="2055">
                  <c:v>735.0</c:v>
                </c:pt>
                <c:pt idx="2056">
                  <c:v>735.0</c:v>
                </c:pt>
                <c:pt idx="2057">
                  <c:v>736.0</c:v>
                </c:pt>
                <c:pt idx="2058">
                  <c:v>737.0</c:v>
                </c:pt>
                <c:pt idx="2059">
                  <c:v>737.0</c:v>
                </c:pt>
                <c:pt idx="2060">
                  <c:v>737.0</c:v>
                </c:pt>
                <c:pt idx="2061">
                  <c:v>738.0</c:v>
                </c:pt>
                <c:pt idx="2062">
                  <c:v>738.0</c:v>
                </c:pt>
                <c:pt idx="2063">
                  <c:v>739.0</c:v>
                </c:pt>
                <c:pt idx="2064">
                  <c:v>739.0</c:v>
                </c:pt>
                <c:pt idx="2065">
                  <c:v>740.0</c:v>
                </c:pt>
                <c:pt idx="2066">
                  <c:v>740.0</c:v>
                </c:pt>
                <c:pt idx="2067">
                  <c:v>740.0</c:v>
                </c:pt>
                <c:pt idx="2068">
                  <c:v>740.0</c:v>
                </c:pt>
                <c:pt idx="2069">
                  <c:v>741.0</c:v>
                </c:pt>
                <c:pt idx="2070">
                  <c:v>742.0</c:v>
                </c:pt>
                <c:pt idx="2071">
                  <c:v>743.0</c:v>
                </c:pt>
                <c:pt idx="2072">
                  <c:v>743.0</c:v>
                </c:pt>
                <c:pt idx="2073">
                  <c:v>743.0</c:v>
                </c:pt>
                <c:pt idx="2074">
                  <c:v>743.0</c:v>
                </c:pt>
                <c:pt idx="2075">
                  <c:v>743.0</c:v>
                </c:pt>
                <c:pt idx="2076">
                  <c:v>743.0</c:v>
                </c:pt>
                <c:pt idx="2077">
                  <c:v>744.0</c:v>
                </c:pt>
                <c:pt idx="2078">
                  <c:v>744.0</c:v>
                </c:pt>
                <c:pt idx="2079">
                  <c:v>744.0</c:v>
                </c:pt>
                <c:pt idx="2080">
                  <c:v>745.0</c:v>
                </c:pt>
                <c:pt idx="2081">
                  <c:v>745.0</c:v>
                </c:pt>
                <c:pt idx="2082">
                  <c:v>745.0</c:v>
                </c:pt>
                <c:pt idx="2083">
                  <c:v>745.0</c:v>
                </c:pt>
                <c:pt idx="2084">
                  <c:v>745.0</c:v>
                </c:pt>
                <c:pt idx="2085">
                  <c:v>745.0</c:v>
                </c:pt>
                <c:pt idx="2086">
                  <c:v>745.0</c:v>
                </c:pt>
                <c:pt idx="2087">
                  <c:v>746.0</c:v>
                </c:pt>
                <c:pt idx="2088">
                  <c:v>746.0</c:v>
                </c:pt>
                <c:pt idx="2089">
                  <c:v>746.0</c:v>
                </c:pt>
                <c:pt idx="2090">
                  <c:v>746.0</c:v>
                </c:pt>
                <c:pt idx="2091">
                  <c:v>746.0</c:v>
                </c:pt>
                <c:pt idx="2092">
                  <c:v>746.0</c:v>
                </c:pt>
                <c:pt idx="2093">
                  <c:v>747.0</c:v>
                </c:pt>
                <c:pt idx="2094">
                  <c:v>748.0</c:v>
                </c:pt>
                <c:pt idx="2095">
                  <c:v>749.0</c:v>
                </c:pt>
                <c:pt idx="2096">
                  <c:v>750.0</c:v>
                </c:pt>
                <c:pt idx="2097">
                  <c:v>750.0</c:v>
                </c:pt>
                <c:pt idx="2098">
                  <c:v>750.0</c:v>
                </c:pt>
                <c:pt idx="2099">
                  <c:v>750.0</c:v>
                </c:pt>
                <c:pt idx="2100">
                  <c:v>751.0</c:v>
                </c:pt>
                <c:pt idx="2101">
                  <c:v>751.0</c:v>
                </c:pt>
                <c:pt idx="2102">
                  <c:v>752.0</c:v>
                </c:pt>
                <c:pt idx="2103">
                  <c:v>752.0</c:v>
                </c:pt>
                <c:pt idx="2104">
                  <c:v>752.0</c:v>
                </c:pt>
                <c:pt idx="2105">
                  <c:v>752.0</c:v>
                </c:pt>
                <c:pt idx="2106">
                  <c:v>753.0</c:v>
                </c:pt>
                <c:pt idx="2107">
                  <c:v>753.0</c:v>
                </c:pt>
                <c:pt idx="2108">
                  <c:v>754.0</c:v>
                </c:pt>
                <c:pt idx="2109">
                  <c:v>755.0</c:v>
                </c:pt>
                <c:pt idx="2110">
                  <c:v>756.0</c:v>
                </c:pt>
                <c:pt idx="2111">
                  <c:v>756.0</c:v>
                </c:pt>
                <c:pt idx="2112">
                  <c:v>756.0</c:v>
                </c:pt>
                <c:pt idx="2113">
                  <c:v>756.0</c:v>
                </c:pt>
                <c:pt idx="2114">
                  <c:v>756.0</c:v>
                </c:pt>
                <c:pt idx="2115">
                  <c:v>756.0</c:v>
                </c:pt>
                <c:pt idx="2116">
                  <c:v>756.0</c:v>
                </c:pt>
                <c:pt idx="2117">
                  <c:v>757.0</c:v>
                </c:pt>
                <c:pt idx="2118">
                  <c:v>757.0</c:v>
                </c:pt>
                <c:pt idx="2119">
                  <c:v>757.0</c:v>
                </c:pt>
                <c:pt idx="2120">
                  <c:v>757.0</c:v>
                </c:pt>
                <c:pt idx="2121">
                  <c:v>757.0</c:v>
                </c:pt>
                <c:pt idx="2122">
                  <c:v>757.0</c:v>
                </c:pt>
                <c:pt idx="2123">
                  <c:v>757.0</c:v>
                </c:pt>
                <c:pt idx="2124">
                  <c:v>758.0</c:v>
                </c:pt>
                <c:pt idx="2125">
                  <c:v>759.0</c:v>
                </c:pt>
                <c:pt idx="2126">
                  <c:v>760.0</c:v>
                </c:pt>
                <c:pt idx="2127">
                  <c:v>760.0</c:v>
                </c:pt>
                <c:pt idx="2128">
                  <c:v>760.0</c:v>
                </c:pt>
                <c:pt idx="2129">
                  <c:v>760.0</c:v>
                </c:pt>
                <c:pt idx="2130">
                  <c:v>761.0</c:v>
                </c:pt>
                <c:pt idx="2131">
                  <c:v>762.0</c:v>
                </c:pt>
                <c:pt idx="2132">
                  <c:v>762.0</c:v>
                </c:pt>
                <c:pt idx="2133">
                  <c:v>762.0</c:v>
                </c:pt>
                <c:pt idx="2134">
                  <c:v>763.0</c:v>
                </c:pt>
                <c:pt idx="2135">
                  <c:v>763.0</c:v>
                </c:pt>
                <c:pt idx="2136">
                  <c:v>764.0</c:v>
                </c:pt>
                <c:pt idx="2137">
                  <c:v>765.0</c:v>
                </c:pt>
                <c:pt idx="2138">
                  <c:v>766.0</c:v>
                </c:pt>
                <c:pt idx="2139">
                  <c:v>767.0</c:v>
                </c:pt>
                <c:pt idx="2140">
                  <c:v>767.0</c:v>
                </c:pt>
                <c:pt idx="2141">
                  <c:v>767.0</c:v>
                </c:pt>
                <c:pt idx="2142">
                  <c:v>767.0</c:v>
                </c:pt>
                <c:pt idx="2143">
                  <c:v>767.0</c:v>
                </c:pt>
                <c:pt idx="2144">
                  <c:v>767.0</c:v>
                </c:pt>
                <c:pt idx="2145">
                  <c:v>767.0</c:v>
                </c:pt>
                <c:pt idx="2146">
                  <c:v>767.0</c:v>
                </c:pt>
                <c:pt idx="2147">
                  <c:v>767.0</c:v>
                </c:pt>
                <c:pt idx="2148">
                  <c:v>768.0</c:v>
                </c:pt>
                <c:pt idx="2149">
                  <c:v>769.0</c:v>
                </c:pt>
                <c:pt idx="2150">
                  <c:v>769.0</c:v>
                </c:pt>
                <c:pt idx="2151">
                  <c:v>769.0</c:v>
                </c:pt>
                <c:pt idx="2152">
                  <c:v>770.0</c:v>
                </c:pt>
                <c:pt idx="2153">
                  <c:v>770.0</c:v>
                </c:pt>
                <c:pt idx="2154">
                  <c:v>770.0</c:v>
                </c:pt>
                <c:pt idx="2155">
                  <c:v>770.0</c:v>
                </c:pt>
                <c:pt idx="2156">
                  <c:v>771.0</c:v>
                </c:pt>
                <c:pt idx="2157">
                  <c:v>771.0</c:v>
                </c:pt>
                <c:pt idx="2158">
                  <c:v>771.0</c:v>
                </c:pt>
                <c:pt idx="2159">
                  <c:v>772.0</c:v>
                </c:pt>
                <c:pt idx="2160">
                  <c:v>773.0</c:v>
                </c:pt>
                <c:pt idx="2161">
                  <c:v>773.0</c:v>
                </c:pt>
                <c:pt idx="2162">
                  <c:v>774.0</c:v>
                </c:pt>
                <c:pt idx="2163">
                  <c:v>774.0</c:v>
                </c:pt>
                <c:pt idx="2164">
                  <c:v>774.0</c:v>
                </c:pt>
                <c:pt idx="2165">
                  <c:v>774.0</c:v>
                </c:pt>
                <c:pt idx="2166">
                  <c:v>774.0</c:v>
                </c:pt>
                <c:pt idx="2167">
                  <c:v>774.0</c:v>
                </c:pt>
                <c:pt idx="2168">
                  <c:v>774.0</c:v>
                </c:pt>
                <c:pt idx="2169">
                  <c:v>774.0</c:v>
                </c:pt>
                <c:pt idx="2170">
                  <c:v>774.0</c:v>
                </c:pt>
                <c:pt idx="2171">
                  <c:v>774.0</c:v>
                </c:pt>
                <c:pt idx="2172">
                  <c:v>775.0</c:v>
                </c:pt>
                <c:pt idx="2173">
                  <c:v>775.0</c:v>
                </c:pt>
                <c:pt idx="2174">
                  <c:v>775.0</c:v>
                </c:pt>
                <c:pt idx="2175">
                  <c:v>775.0</c:v>
                </c:pt>
                <c:pt idx="2176">
                  <c:v>775.0</c:v>
                </c:pt>
                <c:pt idx="2177">
                  <c:v>775.0</c:v>
                </c:pt>
                <c:pt idx="2178">
                  <c:v>776.0</c:v>
                </c:pt>
                <c:pt idx="2179">
                  <c:v>776.0</c:v>
                </c:pt>
                <c:pt idx="2180">
                  <c:v>777.0</c:v>
                </c:pt>
                <c:pt idx="2181">
                  <c:v>778.0</c:v>
                </c:pt>
                <c:pt idx="2182">
                  <c:v>778.0</c:v>
                </c:pt>
                <c:pt idx="2183">
                  <c:v>779.0</c:v>
                </c:pt>
                <c:pt idx="2184">
                  <c:v>779.0</c:v>
                </c:pt>
                <c:pt idx="2185">
                  <c:v>779.0</c:v>
                </c:pt>
                <c:pt idx="2186">
                  <c:v>779.0</c:v>
                </c:pt>
                <c:pt idx="2187">
                  <c:v>779.0</c:v>
                </c:pt>
                <c:pt idx="2188">
                  <c:v>779.0</c:v>
                </c:pt>
                <c:pt idx="2189">
                  <c:v>780.0</c:v>
                </c:pt>
                <c:pt idx="2190">
                  <c:v>780.0</c:v>
                </c:pt>
                <c:pt idx="2191">
                  <c:v>781.0</c:v>
                </c:pt>
                <c:pt idx="2192">
                  <c:v>781.0</c:v>
                </c:pt>
                <c:pt idx="2193">
                  <c:v>781.0</c:v>
                </c:pt>
                <c:pt idx="2194">
                  <c:v>781.0</c:v>
                </c:pt>
                <c:pt idx="2195">
                  <c:v>782.0</c:v>
                </c:pt>
                <c:pt idx="2196">
                  <c:v>782.0</c:v>
                </c:pt>
                <c:pt idx="2197">
                  <c:v>782.0</c:v>
                </c:pt>
                <c:pt idx="2198">
                  <c:v>782.0</c:v>
                </c:pt>
                <c:pt idx="2199">
                  <c:v>782.0</c:v>
                </c:pt>
                <c:pt idx="2200">
                  <c:v>782.0</c:v>
                </c:pt>
                <c:pt idx="2201">
                  <c:v>783.0</c:v>
                </c:pt>
                <c:pt idx="2202">
                  <c:v>783.0</c:v>
                </c:pt>
                <c:pt idx="2203">
                  <c:v>784.0</c:v>
                </c:pt>
                <c:pt idx="2204">
                  <c:v>784.0</c:v>
                </c:pt>
                <c:pt idx="2205">
                  <c:v>784.0</c:v>
                </c:pt>
                <c:pt idx="2206">
                  <c:v>784.0</c:v>
                </c:pt>
                <c:pt idx="2207">
                  <c:v>784.0</c:v>
                </c:pt>
                <c:pt idx="2208">
                  <c:v>784.0</c:v>
                </c:pt>
                <c:pt idx="2209">
                  <c:v>784.0</c:v>
                </c:pt>
                <c:pt idx="2210">
                  <c:v>784.0</c:v>
                </c:pt>
                <c:pt idx="2211">
                  <c:v>785.0</c:v>
                </c:pt>
                <c:pt idx="2212">
                  <c:v>785.0</c:v>
                </c:pt>
                <c:pt idx="2213">
                  <c:v>785.0</c:v>
                </c:pt>
                <c:pt idx="2214">
                  <c:v>786.0</c:v>
                </c:pt>
                <c:pt idx="2215">
                  <c:v>786.0</c:v>
                </c:pt>
                <c:pt idx="2216">
                  <c:v>786.0</c:v>
                </c:pt>
                <c:pt idx="2217">
                  <c:v>787.0</c:v>
                </c:pt>
                <c:pt idx="2218">
                  <c:v>787.0</c:v>
                </c:pt>
                <c:pt idx="2219">
                  <c:v>787.0</c:v>
                </c:pt>
                <c:pt idx="2220">
                  <c:v>787.0</c:v>
                </c:pt>
                <c:pt idx="2221">
                  <c:v>787.0</c:v>
                </c:pt>
                <c:pt idx="2222">
                  <c:v>787.0</c:v>
                </c:pt>
                <c:pt idx="2223">
                  <c:v>788.0</c:v>
                </c:pt>
                <c:pt idx="2224">
                  <c:v>789.0</c:v>
                </c:pt>
                <c:pt idx="2225">
                  <c:v>789.0</c:v>
                </c:pt>
                <c:pt idx="2226">
                  <c:v>790.0</c:v>
                </c:pt>
                <c:pt idx="2227">
                  <c:v>790.0</c:v>
                </c:pt>
                <c:pt idx="2228">
                  <c:v>790.0</c:v>
                </c:pt>
                <c:pt idx="2229">
                  <c:v>791.0</c:v>
                </c:pt>
                <c:pt idx="2230">
                  <c:v>791.0</c:v>
                </c:pt>
                <c:pt idx="2231">
                  <c:v>791.0</c:v>
                </c:pt>
                <c:pt idx="2232">
                  <c:v>792.0</c:v>
                </c:pt>
                <c:pt idx="2233">
                  <c:v>792.0</c:v>
                </c:pt>
                <c:pt idx="2234">
                  <c:v>792.0</c:v>
                </c:pt>
                <c:pt idx="2235">
                  <c:v>793.0</c:v>
                </c:pt>
                <c:pt idx="2236">
                  <c:v>793.0</c:v>
                </c:pt>
                <c:pt idx="2237">
                  <c:v>793.0</c:v>
                </c:pt>
                <c:pt idx="2238">
                  <c:v>793.0</c:v>
                </c:pt>
                <c:pt idx="2239">
                  <c:v>794.0</c:v>
                </c:pt>
                <c:pt idx="2240">
                  <c:v>794.0</c:v>
                </c:pt>
                <c:pt idx="2241">
                  <c:v>794.0</c:v>
                </c:pt>
                <c:pt idx="2242">
                  <c:v>795.0</c:v>
                </c:pt>
                <c:pt idx="2243">
                  <c:v>795.0</c:v>
                </c:pt>
                <c:pt idx="2244">
                  <c:v>795.0</c:v>
                </c:pt>
                <c:pt idx="2245">
                  <c:v>795.0</c:v>
                </c:pt>
                <c:pt idx="2246">
                  <c:v>795.0</c:v>
                </c:pt>
                <c:pt idx="2247">
                  <c:v>795.0</c:v>
                </c:pt>
                <c:pt idx="2248">
                  <c:v>795.0</c:v>
                </c:pt>
                <c:pt idx="2249">
                  <c:v>795.0</c:v>
                </c:pt>
                <c:pt idx="2250">
                  <c:v>795.0</c:v>
                </c:pt>
                <c:pt idx="2251">
                  <c:v>796.0</c:v>
                </c:pt>
                <c:pt idx="2252">
                  <c:v>796.0</c:v>
                </c:pt>
                <c:pt idx="2253">
                  <c:v>797.0</c:v>
                </c:pt>
                <c:pt idx="2254">
                  <c:v>797.0</c:v>
                </c:pt>
                <c:pt idx="2255">
                  <c:v>798.0</c:v>
                </c:pt>
                <c:pt idx="2256">
                  <c:v>798.0</c:v>
                </c:pt>
                <c:pt idx="2257">
                  <c:v>798.0</c:v>
                </c:pt>
                <c:pt idx="2258">
                  <c:v>798.0</c:v>
                </c:pt>
                <c:pt idx="2259">
                  <c:v>798.0</c:v>
                </c:pt>
                <c:pt idx="2260">
                  <c:v>799.0</c:v>
                </c:pt>
                <c:pt idx="2261">
                  <c:v>799.0</c:v>
                </c:pt>
                <c:pt idx="2262">
                  <c:v>799.0</c:v>
                </c:pt>
                <c:pt idx="2263">
                  <c:v>799.0</c:v>
                </c:pt>
                <c:pt idx="2264">
                  <c:v>800.0</c:v>
                </c:pt>
                <c:pt idx="2265">
                  <c:v>800.0</c:v>
                </c:pt>
                <c:pt idx="2266">
                  <c:v>800.0</c:v>
                </c:pt>
                <c:pt idx="2267">
                  <c:v>800.0</c:v>
                </c:pt>
                <c:pt idx="2268">
                  <c:v>800.0</c:v>
                </c:pt>
                <c:pt idx="2269">
                  <c:v>801.0</c:v>
                </c:pt>
                <c:pt idx="2270">
                  <c:v>802.0</c:v>
                </c:pt>
                <c:pt idx="2271">
                  <c:v>802.0</c:v>
                </c:pt>
                <c:pt idx="2272">
                  <c:v>802.0</c:v>
                </c:pt>
                <c:pt idx="2273">
                  <c:v>803.0</c:v>
                </c:pt>
                <c:pt idx="2274">
                  <c:v>803.0</c:v>
                </c:pt>
                <c:pt idx="2275">
                  <c:v>804.0</c:v>
                </c:pt>
                <c:pt idx="2276">
                  <c:v>804.0</c:v>
                </c:pt>
                <c:pt idx="2277">
                  <c:v>804.0</c:v>
                </c:pt>
                <c:pt idx="2278">
                  <c:v>804.0</c:v>
                </c:pt>
                <c:pt idx="2279">
                  <c:v>804.0</c:v>
                </c:pt>
                <c:pt idx="2280">
                  <c:v>804.0</c:v>
                </c:pt>
                <c:pt idx="2281">
                  <c:v>804.0</c:v>
                </c:pt>
                <c:pt idx="2282">
                  <c:v>805.0</c:v>
                </c:pt>
                <c:pt idx="2283">
                  <c:v>806.0</c:v>
                </c:pt>
                <c:pt idx="2284">
                  <c:v>806.0</c:v>
                </c:pt>
                <c:pt idx="2285">
                  <c:v>806.0</c:v>
                </c:pt>
                <c:pt idx="2286">
                  <c:v>807.0</c:v>
                </c:pt>
                <c:pt idx="2287">
                  <c:v>807.0</c:v>
                </c:pt>
                <c:pt idx="2288">
                  <c:v>807.0</c:v>
                </c:pt>
                <c:pt idx="2289">
                  <c:v>808.0</c:v>
                </c:pt>
                <c:pt idx="2290">
                  <c:v>808.0</c:v>
                </c:pt>
                <c:pt idx="2291">
                  <c:v>808.0</c:v>
                </c:pt>
                <c:pt idx="2292">
                  <c:v>809.0</c:v>
                </c:pt>
                <c:pt idx="2293">
                  <c:v>809.0</c:v>
                </c:pt>
                <c:pt idx="2294">
                  <c:v>809.0</c:v>
                </c:pt>
                <c:pt idx="2295">
                  <c:v>810.0</c:v>
                </c:pt>
                <c:pt idx="2296">
                  <c:v>811.0</c:v>
                </c:pt>
                <c:pt idx="2297">
                  <c:v>812.0</c:v>
                </c:pt>
                <c:pt idx="2298">
                  <c:v>812.0</c:v>
                </c:pt>
                <c:pt idx="2299">
                  <c:v>813.0</c:v>
                </c:pt>
                <c:pt idx="2300">
                  <c:v>813.0</c:v>
                </c:pt>
                <c:pt idx="2301">
                  <c:v>814.0</c:v>
                </c:pt>
                <c:pt idx="2302">
                  <c:v>815.0</c:v>
                </c:pt>
                <c:pt idx="2303">
                  <c:v>816.0</c:v>
                </c:pt>
                <c:pt idx="2304">
                  <c:v>816.0</c:v>
                </c:pt>
                <c:pt idx="2305">
                  <c:v>816.0</c:v>
                </c:pt>
                <c:pt idx="2306">
                  <c:v>816.0</c:v>
                </c:pt>
                <c:pt idx="2307">
                  <c:v>816.0</c:v>
                </c:pt>
                <c:pt idx="2308">
                  <c:v>816.0</c:v>
                </c:pt>
                <c:pt idx="2309">
                  <c:v>817.0</c:v>
                </c:pt>
                <c:pt idx="2310">
                  <c:v>818.0</c:v>
                </c:pt>
                <c:pt idx="2311">
                  <c:v>818.0</c:v>
                </c:pt>
                <c:pt idx="2312">
                  <c:v>818.0</c:v>
                </c:pt>
                <c:pt idx="2313">
                  <c:v>818.0</c:v>
                </c:pt>
                <c:pt idx="2314">
                  <c:v>819.0</c:v>
                </c:pt>
                <c:pt idx="2315">
                  <c:v>820.0</c:v>
                </c:pt>
                <c:pt idx="2316">
                  <c:v>821.0</c:v>
                </c:pt>
                <c:pt idx="2317">
                  <c:v>822.0</c:v>
                </c:pt>
                <c:pt idx="2318">
                  <c:v>823.0</c:v>
                </c:pt>
                <c:pt idx="2319">
                  <c:v>823.0</c:v>
                </c:pt>
                <c:pt idx="2320">
                  <c:v>823.0</c:v>
                </c:pt>
                <c:pt idx="2321">
                  <c:v>823.0</c:v>
                </c:pt>
                <c:pt idx="2322">
                  <c:v>823.0</c:v>
                </c:pt>
                <c:pt idx="2323">
                  <c:v>824.0</c:v>
                </c:pt>
                <c:pt idx="2324">
                  <c:v>825.0</c:v>
                </c:pt>
                <c:pt idx="2325">
                  <c:v>825.0</c:v>
                </c:pt>
                <c:pt idx="2326">
                  <c:v>826.0</c:v>
                </c:pt>
                <c:pt idx="2327">
                  <c:v>827.0</c:v>
                </c:pt>
                <c:pt idx="2328">
                  <c:v>827.0</c:v>
                </c:pt>
                <c:pt idx="2329">
                  <c:v>828.0</c:v>
                </c:pt>
                <c:pt idx="2330">
                  <c:v>828.0</c:v>
                </c:pt>
                <c:pt idx="2331">
                  <c:v>828.0</c:v>
                </c:pt>
                <c:pt idx="2332">
                  <c:v>829.0</c:v>
                </c:pt>
                <c:pt idx="2333">
                  <c:v>830.0</c:v>
                </c:pt>
                <c:pt idx="2334">
                  <c:v>831.0</c:v>
                </c:pt>
                <c:pt idx="2335">
                  <c:v>832.0</c:v>
                </c:pt>
                <c:pt idx="2336">
                  <c:v>833.0</c:v>
                </c:pt>
                <c:pt idx="2337">
                  <c:v>833.0</c:v>
                </c:pt>
                <c:pt idx="2338">
                  <c:v>834.0</c:v>
                </c:pt>
                <c:pt idx="2339">
                  <c:v>834.0</c:v>
                </c:pt>
                <c:pt idx="2340">
                  <c:v>834.0</c:v>
                </c:pt>
                <c:pt idx="2341">
                  <c:v>834.0</c:v>
                </c:pt>
                <c:pt idx="2342">
                  <c:v>834.0</c:v>
                </c:pt>
                <c:pt idx="2343">
                  <c:v>834.0</c:v>
                </c:pt>
                <c:pt idx="2344">
                  <c:v>834.0</c:v>
                </c:pt>
                <c:pt idx="2345">
                  <c:v>834.0</c:v>
                </c:pt>
                <c:pt idx="2346">
                  <c:v>834.0</c:v>
                </c:pt>
                <c:pt idx="2347">
                  <c:v>835.0</c:v>
                </c:pt>
                <c:pt idx="2348">
                  <c:v>835.0</c:v>
                </c:pt>
                <c:pt idx="2349">
                  <c:v>835.0</c:v>
                </c:pt>
                <c:pt idx="2350">
                  <c:v>835.0</c:v>
                </c:pt>
                <c:pt idx="2351">
                  <c:v>835.0</c:v>
                </c:pt>
                <c:pt idx="2352">
                  <c:v>836.0</c:v>
                </c:pt>
                <c:pt idx="2353">
                  <c:v>837.0</c:v>
                </c:pt>
                <c:pt idx="2354">
                  <c:v>837.0</c:v>
                </c:pt>
                <c:pt idx="2355">
                  <c:v>837.0</c:v>
                </c:pt>
                <c:pt idx="2356">
                  <c:v>838.0</c:v>
                </c:pt>
                <c:pt idx="2357">
                  <c:v>839.0</c:v>
                </c:pt>
                <c:pt idx="2358">
                  <c:v>840.0</c:v>
                </c:pt>
                <c:pt idx="2359">
                  <c:v>841.0</c:v>
                </c:pt>
                <c:pt idx="2360">
                  <c:v>841.0</c:v>
                </c:pt>
                <c:pt idx="2361">
                  <c:v>841.0</c:v>
                </c:pt>
                <c:pt idx="2362">
                  <c:v>841.0</c:v>
                </c:pt>
                <c:pt idx="2363">
                  <c:v>841.0</c:v>
                </c:pt>
                <c:pt idx="2364">
                  <c:v>841.0</c:v>
                </c:pt>
                <c:pt idx="2365">
                  <c:v>841.0</c:v>
                </c:pt>
                <c:pt idx="2366">
                  <c:v>841.0</c:v>
                </c:pt>
                <c:pt idx="2367">
                  <c:v>841.0</c:v>
                </c:pt>
                <c:pt idx="2368">
                  <c:v>841.0</c:v>
                </c:pt>
                <c:pt idx="2369">
                  <c:v>841.0</c:v>
                </c:pt>
                <c:pt idx="2370">
                  <c:v>841.0</c:v>
                </c:pt>
                <c:pt idx="2371">
                  <c:v>842.0</c:v>
                </c:pt>
                <c:pt idx="2372">
                  <c:v>842.0</c:v>
                </c:pt>
                <c:pt idx="2373">
                  <c:v>843.0</c:v>
                </c:pt>
                <c:pt idx="2374">
                  <c:v>844.0</c:v>
                </c:pt>
                <c:pt idx="2375">
                  <c:v>844.0</c:v>
                </c:pt>
                <c:pt idx="2376">
                  <c:v>845.0</c:v>
                </c:pt>
                <c:pt idx="2377">
                  <c:v>846.0</c:v>
                </c:pt>
                <c:pt idx="2378">
                  <c:v>846.0</c:v>
                </c:pt>
                <c:pt idx="2379">
                  <c:v>847.0</c:v>
                </c:pt>
                <c:pt idx="2380">
                  <c:v>847.0</c:v>
                </c:pt>
                <c:pt idx="2381">
                  <c:v>847.0</c:v>
                </c:pt>
                <c:pt idx="2382">
                  <c:v>847.0</c:v>
                </c:pt>
                <c:pt idx="2383">
                  <c:v>847.0</c:v>
                </c:pt>
                <c:pt idx="2384">
                  <c:v>848.0</c:v>
                </c:pt>
                <c:pt idx="2385">
                  <c:v>849.0</c:v>
                </c:pt>
                <c:pt idx="2386">
                  <c:v>849.0</c:v>
                </c:pt>
                <c:pt idx="2387">
                  <c:v>850.0</c:v>
                </c:pt>
                <c:pt idx="2388">
                  <c:v>850.0</c:v>
                </c:pt>
                <c:pt idx="2389">
                  <c:v>850.0</c:v>
                </c:pt>
                <c:pt idx="2390">
                  <c:v>851.0</c:v>
                </c:pt>
                <c:pt idx="2391">
                  <c:v>851.0</c:v>
                </c:pt>
                <c:pt idx="2392">
                  <c:v>851.0</c:v>
                </c:pt>
                <c:pt idx="2393">
                  <c:v>851.0</c:v>
                </c:pt>
                <c:pt idx="2394">
                  <c:v>851.0</c:v>
                </c:pt>
                <c:pt idx="2395">
                  <c:v>851.0</c:v>
                </c:pt>
                <c:pt idx="2396">
                  <c:v>851.0</c:v>
                </c:pt>
                <c:pt idx="2397">
                  <c:v>852.0</c:v>
                </c:pt>
                <c:pt idx="2398">
                  <c:v>852.0</c:v>
                </c:pt>
                <c:pt idx="2399">
                  <c:v>852.0</c:v>
                </c:pt>
                <c:pt idx="2400">
                  <c:v>852.0</c:v>
                </c:pt>
                <c:pt idx="2401">
                  <c:v>853.0</c:v>
                </c:pt>
                <c:pt idx="2402">
                  <c:v>854.0</c:v>
                </c:pt>
                <c:pt idx="2403">
                  <c:v>855.0</c:v>
                </c:pt>
                <c:pt idx="2404">
                  <c:v>855.0</c:v>
                </c:pt>
                <c:pt idx="2405">
                  <c:v>856.0</c:v>
                </c:pt>
                <c:pt idx="2406">
                  <c:v>856.0</c:v>
                </c:pt>
                <c:pt idx="2407">
                  <c:v>856.0</c:v>
                </c:pt>
                <c:pt idx="2408">
                  <c:v>857.0</c:v>
                </c:pt>
                <c:pt idx="2409">
                  <c:v>858.0</c:v>
                </c:pt>
                <c:pt idx="2410">
                  <c:v>858.0</c:v>
                </c:pt>
                <c:pt idx="2411">
                  <c:v>858.0</c:v>
                </c:pt>
                <c:pt idx="2412">
                  <c:v>858.0</c:v>
                </c:pt>
                <c:pt idx="2413">
                  <c:v>858.0</c:v>
                </c:pt>
                <c:pt idx="2414">
                  <c:v>858.0</c:v>
                </c:pt>
                <c:pt idx="2415">
                  <c:v>858.0</c:v>
                </c:pt>
                <c:pt idx="2416">
                  <c:v>858.0</c:v>
                </c:pt>
                <c:pt idx="2417">
                  <c:v>858.0</c:v>
                </c:pt>
                <c:pt idx="2418">
                  <c:v>858.0</c:v>
                </c:pt>
                <c:pt idx="2419">
                  <c:v>858.0</c:v>
                </c:pt>
                <c:pt idx="2420">
                  <c:v>859.0</c:v>
                </c:pt>
                <c:pt idx="2421">
                  <c:v>860.0</c:v>
                </c:pt>
                <c:pt idx="2422">
                  <c:v>861.0</c:v>
                </c:pt>
                <c:pt idx="2423">
                  <c:v>862.0</c:v>
                </c:pt>
                <c:pt idx="2424">
                  <c:v>863.0</c:v>
                </c:pt>
                <c:pt idx="2425">
                  <c:v>864.0</c:v>
                </c:pt>
                <c:pt idx="2426">
                  <c:v>865.0</c:v>
                </c:pt>
                <c:pt idx="2427">
                  <c:v>866.0</c:v>
                </c:pt>
                <c:pt idx="2428">
                  <c:v>867.0</c:v>
                </c:pt>
                <c:pt idx="2429">
                  <c:v>868.0</c:v>
                </c:pt>
                <c:pt idx="2430">
                  <c:v>868.0</c:v>
                </c:pt>
                <c:pt idx="2431">
                  <c:v>869.0</c:v>
                </c:pt>
                <c:pt idx="2432">
                  <c:v>870.0</c:v>
                </c:pt>
                <c:pt idx="2433">
                  <c:v>871.0</c:v>
                </c:pt>
                <c:pt idx="2434">
                  <c:v>871.0</c:v>
                </c:pt>
                <c:pt idx="2435">
                  <c:v>872.0</c:v>
                </c:pt>
                <c:pt idx="2436">
                  <c:v>873.0</c:v>
                </c:pt>
                <c:pt idx="2437">
                  <c:v>874.0</c:v>
                </c:pt>
                <c:pt idx="2438">
                  <c:v>874.0</c:v>
                </c:pt>
                <c:pt idx="2439">
                  <c:v>875.0</c:v>
                </c:pt>
                <c:pt idx="2440">
                  <c:v>875.0</c:v>
                </c:pt>
                <c:pt idx="2441">
                  <c:v>875.0</c:v>
                </c:pt>
                <c:pt idx="2442">
                  <c:v>875.0</c:v>
                </c:pt>
                <c:pt idx="2443">
                  <c:v>876.0</c:v>
                </c:pt>
                <c:pt idx="2444">
                  <c:v>876.0</c:v>
                </c:pt>
                <c:pt idx="2445">
                  <c:v>876.0</c:v>
                </c:pt>
                <c:pt idx="2446">
                  <c:v>876.0</c:v>
                </c:pt>
                <c:pt idx="2447">
                  <c:v>876.0</c:v>
                </c:pt>
                <c:pt idx="2448">
                  <c:v>876.0</c:v>
                </c:pt>
                <c:pt idx="2449">
                  <c:v>876.0</c:v>
                </c:pt>
                <c:pt idx="2450">
                  <c:v>876.0</c:v>
                </c:pt>
                <c:pt idx="2451">
                  <c:v>877.0</c:v>
                </c:pt>
                <c:pt idx="2452">
                  <c:v>878.0</c:v>
                </c:pt>
                <c:pt idx="2453">
                  <c:v>879.0</c:v>
                </c:pt>
                <c:pt idx="2454">
                  <c:v>879.0</c:v>
                </c:pt>
                <c:pt idx="2455">
                  <c:v>880.0</c:v>
                </c:pt>
                <c:pt idx="2456">
                  <c:v>880.0</c:v>
                </c:pt>
                <c:pt idx="2457">
                  <c:v>880.0</c:v>
                </c:pt>
                <c:pt idx="2458">
                  <c:v>880.0</c:v>
                </c:pt>
                <c:pt idx="2459">
                  <c:v>881.0</c:v>
                </c:pt>
                <c:pt idx="2460">
                  <c:v>882.0</c:v>
                </c:pt>
                <c:pt idx="2461">
                  <c:v>882.0</c:v>
                </c:pt>
                <c:pt idx="2462">
                  <c:v>882.0</c:v>
                </c:pt>
                <c:pt idx="2463">
                  <c:v>882.0</c:v>
                </c:pt>
                <c:pt idx="2464">
                  <c:v>882.0</c:v>
                </c:pt>
                <c:pt idx="2465">
                  <c:v>882.0</c:v>
                </c:pt>
                <c:pt idx="2466">
                  <c:v>882.0</c:v>
                </c:pt>
                <c:pt idx="2467">
                  <c:v>883.0</c:v>
                </c:pt>
                <c:pt idx="2468">
                  <c:v>883.0</c:v>
                </c:pt>
                <c:pt idx="2469">
                  <c:v>883.0</c:v>
                </c:pt>
                <c:pt idx="2470">
                  <c:v>883.0</c:v>
                </c:pt>
                <c:pt idx="2471">
                  <c:v>883.0</c:v>
                </c:pt>
                <c:pt idx="2472">
                  <c:v>883.0</c:v>
                </c:pt>
                <c:pt idx="2473">
                  <c:v>883.0</c:v>
                </c:pt>
                <c:pt idx="2474">
                  <c:v>883.0</c:v>
                </c:pt>
                <c:pt idx="2475">
                  <c:v>883.0</c:v>
                </c:pt>
                <c:pt idx="2476">
                  <c:v>883.0</c:v>
                </c:pt>
                <c:pt idx="2477">
                  <c:v>883.0</c:v>
                </c:pt>
                <c:pt idx="2478">
                  <c:v>883.0</c:v>
                </c:pt>
                <c:pt idx="2479">
                  <c:v>883.0</c:v>
                </c:pt>
                <c:pt idx="2480">
                  <c:v>883.0</c:v>
                </c:pt>
                <c:pt idx="2481">
                  <c:v>884.0</c:v>
                </c:pt>
                <c:pt idx="2482">
                  <c:v>884.0</c:v>
                </c:pt>
                <c:pt idx="2483">
                  <c:v>884.0</c:v>
                </c:pt>
                <c:pt idx="2484">
                  <c:v>884.0</c:v>
                </c:pt>
                <c:pt idx="2485">
                  <c:v>884.0</c:v>
                </c:pt>
                <c:pt idx="2486">
                  <c:v>884.0</c:v>
                </c:pt>
                <c:pt idx="2487">
                  <c:v>884.0</c:v>
                </c:pt>
                <c:pt idx="2488">
                  <c:v>884.0</c:v>
                </c:pt>
                <c:pt idx="2489">
                  <c:v>884.0</c:v>
                </c:pt>
                <c:pt idx="2490">
                  <c:v>884.0</c:v>
                </c:pt>
                <c:pt idx="2491">
                  <c:v>884.0</c:v>
                </c:pt>
                <c:pt idx="2492">
                  <c:v>884.0</c:v>
                </c:pt>
                <c:pt idx="2493">
                  <c:v>884.0</c:v>
                </c:pt>
                <c:pt idx="2494">
                  <c:v>884.0</c:v>
                </c:pt>
                <c:pt idx="2495">
                  <c:v>884.0</c:v>
                </c:pt>
                <c:pt idx="2496">
                  <c:v>885.0</c:v>
                </c:pt>
                <c:pt idx="2497">
                  <c:v>885.0</c:v>
                </c:pt>
                <c:pt idx="2498">
                  <c:v>885.0</c:v>
                </c:pt>
                <c:pt idx="2499">
                  <c:v>885.0</c:v>
                </c:pt>
                <c:pt idx="2500">
                  <c:v>885.0</c:v>
                </c:pt>
                <c:pt idx="2501">
                  <c:v>886.0</c:v>
                </c:pt>
                <c:pt idx="2502">
                  <c:v>887.0</c:v>
                </c:pt>
                <c:pt idx="2503">
                  <c:v>888.0</c:v>
                </c:pt>
                <c:pt idx="2504">
                  <c:v>888.0</c:v>
                </c:pt>
                <c:pt idx="2505">
                  <c:v>889.0</c:v>
                </c:pt>
                <c:pt idx="2506">
                  <c:v>889.0</c:v>
                </c:pt>
                <c:pt idx="2507">
                  <c:v>890.0</c:v>
                </c:pt>
                <c:pt idx="2508">
                  <c:v>891.0</c:v>
                </c:pt>
                <c:pt idx="2509">
                  <c:v>892.0</c:v>
                </c:pt>
                <c:pt idx="2510">
                  <c:v>893.0</c:v>
                </c:pt>
                <c:pt idx="2511">
                  <c:v>894.0</c:v>
                </c:pt>
                <c:pt idx="2512">
                  <c:v>895.0</c:v>
                </c:pt>
                <c:pt idx="2513">
                  <c:v>896.0</c:v>
                </c:pt>
                <c:pt idx="2514">
                  <c:v>897.0</c:v>
                </c:pt>
                <c:pt idx="2515">
                  <c:v>898.0</c:v>
                </c:pt>
                <c:pt idx="2516">
                  <c:v>899.0</c:v>
                </c:pt>
                <c:pt idx="2517">
                  <c:v>899.0</c:v>
                </c:pt>
                <c:pt idx="2518">
                  <c:v>900.0</c:v>
                </c:pt>
                <c:pt idx="2519">
                  <c:v>901.0</c:v>
                </c:pt>
                <c:pt idx="2520">
                  <c:v>902.0</c:v>
                </c:pt>
                <c:pt idx="2521">
                  <c:v>903.0</c:v>
                </c:pt>
                <c:pt idx="2522">
                  <c:v>904.0</c:v>
                </c:pt>
                <c:pt idx="2523">
                  <c:v>905.0</c:v>
                </c:pt>
                <c:pt idx="2524">
                  <c:v>905.0</c:v>
                </c:pt>
                <c:pt idx="2525">
                  <c:v>905.0</c:v>
                </c:pt>
                <c:pt idx="2526">
                  <c:v>905.0</c:v>
                </c:pt>
                <c:pt idx="2527">
                  <c:v>905.0</c:v>
                </c:pt>
                <c:pt idx="2528">
                  <c:v>905.0</c:v>
                </c:pt>
                <c:pt idx="2529">
                  <c:v>906.0</c:v>
                </c:pt>
                <c:pt idx="2530">
                  <c:v>906.0</c:v>
                </c:pt>
                <c:pt idx="2531">
                  <c:v>906.0</c:v>
                </c:pt>
                <c:pt idx="2532">
                  <c:v>906.0</c:v>
                </c:pt>
                <c:pt idx="2533">
                  <c:v>906.0</c:v>
                </c:pt>
                <c:pt idx="2534">
                  <c:v>907.0</c:v>
                </c:pt>
                <c:pt idx="2535">
                  <c:v>908.0</c:v>
                </c:pt>
                <c:pt idx="2536">
                  <c:v>909.0</c:v>
                </c:pt>
                <c:pt idx="2537">
                  <c:v>910.0</c:v>
                </c:pt>
                <c:pt idx="2538">
                  <c:v>910.0</c:v>
                </c:pt>
                <c:pt idx="2539">
                  <c:v>911.0</c:v>
                </c:pt>
                <c:pt idx="2540">
                  <c:v>912.0</c:v>
                </c:pt>
                <c:pt idx="2541">
                  <c:v>913.0</c:v>
                </c:pt>
                <c:pt idx="2542">
                  <c:v>914.0</c:v>
                </c:pt>
                <c:pt idx="2543">
                  <c:v>914.0</c:v>
                </c:pt>
                <c:pt idx="2544">
                  <c:v>915.0</c:v>
                </c:pt>
                <c:pt idx="2545">
                  <c:v>915.0</c:v>
                </c:pt>
                <c:pt idx="2546">
                  <c:v>915.0</c:v>
                </c:pt>
                <c:pt idx="2547">
                  <c:v>915.0</c:v>
                </c:pt>
                <c:pt idx="2548">
                  <c:v>916.0</c:v>
                </c:pt>
                <c:pt idx="2549">
                  <c:v>916.0</c:v>
                </c:pt>
                <c:pt idx="2550">
                  <c:v>916.0</c:v>
                </c:pt>
                <c:pt idx="2551">
                  <c:v>916.0</c:v>
                </c:pt>
                <c:pt idx="2552">
                  <c:v>917.0</c:v>
                </c:pt>
                <c:pt idx="2553">
                  <c:v>917.0</c:v>
                </c:pt>
                <c:pt idx="2554">
                  <c:v>918.0</c:v>
                </c:pt>
                <c:pt idx="2555">
                  <c:v>918.0</c:v>
                </c:pt>
                <c:pt idx="2556">
                  <c:v>918.0</c:v>
                </c:pt>
                <c:pt idx="2557">
                  <c:v>918.0</c:v>
                </c:pt>
                <c:pt idx="2558">
                  <c:v>918.0</c:v>
                </c:pt>
                <c:pt idx="2559">
                  <c:v>918.0</c:v>
                </c:pt>
                <c:pt idx="2560">
                  <c:v>918.0</c:v>
                </c:pt>
                <c:pt idx="2561">
                  <c:v>918.0</c:v>
                </c:pt>
                <c:pt idx="2562">
                  <c:v>918.0</c:v>
                </c:pt>
                <c:pt idx="2563">
                  <c:v>918.0</c:v>
                </c:pt>
                <c:pt idx="2564">
                  <c:v>918.0</c:v>
                </c:pt>
                <c:pt idx="2565">
                  <c:v>918.0</c:v>
                </c:pt>
                <c:pt idx="2566">
                  <c:v>919.0</c:v>
                </c:pt>
                <c:pt idx="2567">
                  <c:v>919.0</c:v>
                </c:pt>
                <c:pt idx="2568">
                  <c:v>919.0</c:v>
                </c:pt>
                <c:pt idx="2569">
                  <c:v>919.0</c:v>
                </c:pt>
                <c:pt idx="2570">
                  <c:v>919.0</c:v>
                </c:pt>
                <c:pt idx="2571">
                  <c:v>919.0</c:v>
                </c:pt>
                <c:pt idx="2572">
                  <c:v>919.0</c:v>
                </c:pt>
                <c:pt idx="2573">
                  <c:v>919.0</c:v>
                </c:pt>
                <c:pt idx="2574">
                  <c:v>919.0</c:v>
                </c:pt>
                <c:pt idx="2575">
                  <c:v>920.0</c:v>
                </c:pt>
                <c:pt idx="2576">
                  <c:v>921.0</c:v>
                </c:pt>
                <c:pt idx="2577">
                  <c:v>921.0</c:v>
                </c:pt>
                <c:pt idx="2578">
                  <c:v>921.0</c:v>
                </c:pt>
                <c:pt idx="2579">
                  <c:v>921.0</c:v>
                </c:pt>
                <c:pt idx="2580">
                  <c:v>921.0</c:v>
                </c:pt>
                <c:pt idx="2581">
                  <c:v>922.0</c:v>
                </c:pt>
                <c:pt idx="2582">
                  <c:v>923.0</c:v>
                </c:pt>
                <c:pt idx="2583">
                  <c:v>923.0</c:v>
                </c:pt>
                <c:pt idx="2584">
                  <c:v>923.0</c:v>
                </c:pt>
                <c:pt idx="2585">
                  <c:v>924.0</c:v>
                </c:pt>
                <c:pt idx="2586">
                  <c:v>925.0</c:v>
                </c:pt>
                <c:pt idx="2587">
                  <c:v>926.0</c:v>
                </c:pt>
                <c:pt idx="2588">
                  <c:v>926.0</c:v>
                </c:pt>
                <c:pt idx="2589">
                  <c:v>926.0</c:v>
                </c:pt>
                <c:pt idx="2590">
                  <c:v>926.0</c:v>
                </c:pt>
                <c:pt idx="2591">
                  <c:v>926.0</c:v>
                </c:pt>
                <c:pt idx="2592">
                  <c:v>926.0</c:v>
                </c:pt>
                <c:pt idx="2593">
                  <c:v>926.0</c:v>
                </c:pt>
                <c:pt idx="2594">
                  <c:v>926.0</c:v>
                </c:pt>
                <c:pt idx="2595">
                  <c:v>926.0</c:v>
                </c:pt>
                <c:pt idx="2596">
                  <c:v>926.0</c:v>
                </c:pt>
                <c:pt idx="2597">
                  <c:v>927.0</c:v>
                </c:pt>
                <c:pt idx="2598">
                  <c:v>927.0</c:v>
                </c:pt>
                <c:pt idx="2599">
                  <c:v>928.0</c:v>
                </c:pt>
                <c:pt idx="2600">
                  <c:v>929.0</c:v>
                </c:pt>
                <c:pt idx="2601">
                  <c:v>930.0</c:v>
                </c:pt>
                <c:pt idx="2602">
                  <c:v>930.0</c:v>
                </c:pt>
                <c:pt idx="2603">
                  <c:v>931.0</c:v>
                </c:pt>
                <c:pt idx="2604">
                  <c:v>931.0</c:v>
                </c:pt>
                <c:pt idx="2605">
                  <c:v>931.0</c:v>
                </c:pt>
                <c:pt idx="2606">
                  <c:v>932.0</c:v>
                </c:pt>
                <c:pt idx="2607">
                  <c:v>933.0</c:v>
                </c:pt>
                <c:pt idx="2608">
                  <c:v>934.0</c:v>
                </c:pt>
                <c:pt idx="2609">
                  <c:v>935.0</c:v>
                </c:pt>
                <c:pt idx="2610">
                  <c:v>935.0</c:v>
                </c:pt>
                <c:pt idx="2611">
                  <c:v>936.0</c:v>
                </c:pt>
                <c:pt idx="2612">
                  <c:v>937.0</c:v>
                </c:pt>
                <c:pt idx="2613">
                  <c:v>937.0</c:v>
                </c:pt>
                <c:pt idx="2614">
                  <c:v>937.0</c:v>
                </c:pt>
                <c:pt idx="2615">
                  <c:v>938.0</c:v>
                </c:pt>
                <c:pt idx="2616">
                  <c:v>939.0</c:v>
                </c:pt>
                <c:pt idx="2617">
                  <c:v>940.0</c:v>
                </c:pt>
                <c:pt idx="2618">
                  <c:v>941.0</c:v>
                </c:pt>
                <c:pt idx="2619">
                  <c:v>942.0</c:v>
                </c:pt>
                <c:pt idx="2620">
                  <c:v>943.0</c:v>
                </c:pt>
                <c:pt idx="2621">
                  <c:v>944.0</c:v>
                </c:pt>
                <c:pt idx="2622">
                  <c:v>944.0</c:v>
                </c:pt>
                <c:pt idx="2623">
                  <c:v>944.0</c:v>
                </c:pt>
                <c:pt idx="2624">
                  <c:v>944.0</c:v>
                </c:pt>
                <c:pt idx="2625">
                  <c:v>944.0</c:v>
                </c:pt>
                <c:pt idx="2626">
                  <c:v>945.0</c:v>
                </c:pt>
                <c:pt idx="2627">
                  <c:v>945.0</c:v>
                </c:pt>
                <c:pt idx="2628">
                  <c:v>945.0</c:v>
                </c:pt>
                <c:pt idx="2629">
                  <c:v>945.0</c:v>
                </c:pt>
                <c:pt idx="2630">
                  <c:v>945.0</c:v>
                </c:pt>
                <c:pt idx="2631">
                  <c:v>946.0</c:v>
                </c:pt>
                <c:pt idx="2632">
                  <c:v>947.0</c:v>
                </c:pt>
                <c:pt idx="2633">
                  <c:v>948.0</c:v>
                </c:pt>
                <c:pt idx="2634">
                  <c:v>949.0</c:v>
                </c:pt>
                <c:pt idx="2635">
                  <c:v>949.0</c:v>
                </c:pt>
                <c:pt idx="2636">
                  <c:v>949.0</c:v>
                </c:pt>
                <c:pt idx="2637">
                  <c:v>949.0</c:v>
                </c:pt>
                <c:pt idx="2638">
                  <c:v>949.0</c:v>
                </c:pt>
                <c:pt idx="2639">
                  <c:v>949.0</c:v>
                </c:pt>
                <c:pt idx="2640">
                  <c:v>950.0</c:v>
                </c:pt>
                <c:pt idx="2641">
                  <c:v>950.0</c:v>
                </c:pt>
                <c:pt idx="2642">
                  <c:v>950.0</c:v>
                </c:pt>
                <c:pt idx="2643">
                  <c:v>951.0</c:v>
                </c:pt>
                <c:pt idx="2644">
                  <c:v>951.0</c:v>
                </c:pt>
                <c:pt idx="2645">
                  <c:v>951.0</c:v>
                </c:pt>
                <c:pt idx="2646">
                  <c:v>952.0</c:v>
                </c:pt>
                <c:pt idx="2647">
                  <c:v>953.0</c:v>
                </c:pt>
                <c:pt idx="2648">
                  <c:v>953.0</c:v>
                </c:pt>
                <c:pt idx="2649">
                  <c:v>953.0</c:v>
                </c:pt>
                <c:pt idx="2650">
                  <c:v>953.0</c:v>
                </c:pt>
                <c:pt idx="2651">
                  <c:v>953.0</c:v>
                </c:pt>
                <c:pt idx="2652">
                  <c:v>953.0</c:v>
                </c:pt>
                <c:pt idx="2653">
                  <c:v>953.0</c:v>
                </c:pt>
                <c:pt idx="2654">
                  <c:v>953.0</c:v>
                </c:pt>
                <c:pt idx="2655">
                  <c:v>953.0</c:v>
                </c:pt>
                <c:pt idx="2656">
                  <c:v>953.0</c:v>
                </c:pt>
                <c:pt idx="2657">
                  <c:v>953.0</c:v>
                </c:pt>
                <c:pt idx="2658">
                  <c:v>953.0</c:v>
                </c:pt>
                <c:pt idx="2659">
                  <c:v>953.0</c:v>
                </c:pt>
                <c:pt idx="2660">
                  <c:v>953.0</c:v>
                </c:pt>
                <c:pt idx="2661">
                  <c:v>953.0</c:v>
                </c:pt>
                <c:pt idx="2662">
                  <c:v>953.0</c:v>
                </c:pt>
                <c:pt idx="2663">
                  <c:v>953.0</c:v>
                </c:pt>
                <c:pt idx="2664">
                  <c:v>953.0</c:v>
                </c:pt>
                <c:pt idx="2665">
                  <c:v>953.0</c:v>
                </c:pt>
                <c:pt idx="2666">
                  <c:v>953.0</c:v>
                </c:pt>
                <c:pt idx="2667">
                  <c:v>953.0</c:v>
                </c:pt>
                <c:pt idx="2668">
                  <c:v>954.0</c:v>
                </c:pt>
                <c:pt idx="2669">
                  <c:v>955.0</c:v>
                </c:pt>
                <c:pt idx="2670">
                  <c:v>956.0</c:v>
                </c:pt>
                <c:pt idx="2671">
                  <c:v>957.0</c:v>
                </c:pt>
                <c:pt idx="2672">
                  <c:v>958.0</c:v>
                </c:pt>
                <c:pt idx="2673">
                  <c:v>959.0</c:v>
                </c:pt>
                <c:pt idx="2674">
                  <c:v>959.0</c:v>
                </c:pt>
                <c:pt idx="2675">
                  <c:v>959.0</c:v>
                </c:pt>
                <c:pt idx="2676">
                  <c:v>959.0</c:v>
                </c:pt>
                <c:pt idx="2677">
                  <c:v>959.0</c:v>
                </c:pt>
                <c:pt idx="2678">
                  <c:v>959.0</c:v>
                </c:pt>
                <c:pt idx="2679">
                  <c:v>959.0</c:v>
                </c:pt>
                <c:pt idx="2680">
                  <c:v>960.0</c:v>
                </c:pt>
                <c:pt idx="2681">
                  <c:v>960.0</c:v>
                </c:pt>
                <c:pt idx="2682">
                  <c:v>961.0</c:v>
                </c:pt>
                <c:pt idx="2683">
                  <c:v>961.0</c:v>
                </c:pt>
                <c:pt idx="2684">
                  <c:v>961.0</c:v>
                </c:pt>
                <c:pt idx="2685">
                  <c:v>961.0</c:v>
                </c:pt>
                <c:pt idx="2686">
                  <c:v>962.0</c:v>
                </c:pt>
                <c:pt idx="2687">
                  <c:v>962.0</c:v>
                </c:pt>
                <c:pt idx="2688">
                  <c:v>962.0</c:v>
                </c:pt>
                <c:pt idx="2689">
                  <c:v>962.0</c:v>
                </c:pt>
                <c:pt idx="2690">
                  <c:v>962.0</c:v>
                </c:pt>
                <c:pt idx="2691">
                  <c:v>962.0</c:v>
                </c:pt>
                <c:pt idx="2692">
                  <c:v>962.0</c:v>
                </c:pt>
                <c:pt idx="2693">
                  <c:v>962.0</c:v>
                </c:pt>
                <c:pt idx="2694">
                  <c:v>962.0</c:v>
                </c:pt>
                <c:pt idx="2695">
                  <c:v>962.0</c:v>
                </c:pt>
                <c:pt idx="2696">
                  <c:v>962.0</c:v>
                </c:pt>
                <c:pt idx="2697">
                  <c:v>962.0</c:v>
                </c:pt>
                <c:pt idx="2698">
                  <c:v>962.0</c:v>
                </c:pt>
                <c:pt idx="2699">
                  <c:v>962.0</c:v>
                </c:pt>
                <c:pt idx="2700">
                  <c:v>962.0</c:v>
                </c:pt>
                <c:pt idx="2701">
                  <c:v>962.0</c:v>
                </c:pt>
                <c:pt idx="2702">
                  <c:v>962.0</c:v>
                </c:pt>
                <c:pt idx="2703">
                  <c:v>962.0</c:v>
                </c:pt>
                <c:pt idx="2704">
                  <c:v>962.0</c:v>
                </c:pt>
                <c:pt idx="2705">
                  <c:v>962.0</c:v>
                </c:pt>
                <c:pt idx="2706">
                  <c:v>962.0</c:v>
                </c:pt>
                <c:pt idx="2707">
                  <c:v>962.0</c:v>
                </c:pt>
                <c:pt idx="2708">
                  <c:v>962.0</c:v>
                </c:pt>
                <c:pt idx="2709">
                  <c:v>962.0</c:v>
                </c:pt>
                <c:pt idx="2710">
                  <c:v>962.0</c:v>
                </c:pt>
                <c:pt idx="2711">
                  <c:v>962.0</c:v>
                </c:pt>
                <c:pt idx="2712">
                  <c:v>963.0</c:v>
                </c:pt>
                <c:pt idx="2713">
                  <c:v>964.0</c:v>
                </c:pt>
                <c:pt idx="2714">
                  <c:v>964.0</c:v>
                </c:pt>
                <c:pt idx="2715">
                  <c:v>964.0</c:v>
                </c:pt>
                <c:pt idx="2716">
                  <c:v>964.0</c:v>
                </c:pt>
                <c:pt idx="2717">
                  <c:v>964.0</c:v>
                </c:pt>
                <c:pt idx="2718">
                  <c:v>965.0</c:v>
                </c:pt>
                <c:pt idx="2719">
                  <c:v>966.0</c:v>
                </c:pt>
                <c:pt idx="2720">
                  <c:v>966.0</c:v>
                </c:pt>
                <c:pt idx="2721">
                  <c:v>967.0</c:v>
                </c:pt>
                <c:pt idx="2722">
                  <c:v>968.0</c:v>
                </c:pt>
                <c:pt idx="2723">
                  <c:v>968.0</c:v>
                </c:pt>
                <c:pt idx="2724">
                  <c:v>969.0</c:v>
                </c:pt>
                <c:pt idx="2725">
                  <c:v>970.0</c:v>
                </c:pt>
                <c:pt idx="2726">
                  <c:v>970.0</c:v>
                </c:pt>
                <c:pt idx="2727">
                  <c:v>971.0</c:v>
                </c:pt>
                <c:pt idx="2728">
                  <c:v>972.0</c:v>
                </c:pt>
                <c:pt idx="2729">
                  <c:v>972.0</c:v>
                </c:pt>
                <c:pt idx="2730">
                  <c:v>973.0</c:v>
                </c:pt>
                <c:pt idx="2731">
                  <c:v>974.0</c:v>
                </c:pt>
                <c:pt idx="2732">
                  <c:v>975.0</c:v>
                </c:pt>
                <c:pt idx="2733">
                  <c:v>975.0</c:v>
                </c:pt>
                <c:pt idx="2734">
                  <c:v>975.0</c:v>
                </c:pt>
                <c:pt idx="2735">
                  <c:v>975.0</c:v>
                </c:pt>
                <c:pt idx="2736">
                  <c:v>975.0</c:v>
                </c:pt>
                <c:pt idx="2737">
                  <c:v>975.0</c:v>
                </c:pt>
                <c:pt idx="2738">
                  <c:v>975.0</c:v>
                </c:pt>
                <c:pt idx="2739">
                  <c:v>975.0</c:v>
                </c:pt>
                <c:pt idx="2740">
                  <c:v>976.0</c:v>
                </c:pt>
                <c:pt idx="2741">
                  <c:v>976.0</c:v>
                </c:pt>
                <c:pt idx="2742">
                  <c:v>976.0</c:v>
                </c:pt>
                <c:pt idx="2743">
                  <c:v>977.0</c:v>
                </c:pt>
                <c:pt idx="2744">
                  <c:v>978.0</c:v>
                </c:pt>
                <c:pt idx="2745">
                  <c:v>979.0</c:v>
                </c:pt>
                <c:pt idx="2746">
                  <c:v>979.0</c:v>
                </c:pt>
                <c:pt idx="2747">
                  <c:v>980.0</c:v>
                </c:pt>
                <c:pt idx="2748">
                  <c:v>980.0</c:v>
                </c:pt>
                <c:pt idx="2749">
                  <c:v>981.0</c:v>
                </c:pt>
                <c:pt idx="2750">
                  <c:v>982.0</c:v>
                </c:pt>
                <c:pt idx="2751">
                  <c:v>983.0</c:v>
                </c:pt>
                <c:pt idx="2752">
                  <c:v>983.0</c:v>
                </c:pt>
                <c:pt idx="2753">
                  <c:v>984.0</c:v>
                </c:pt>
                <c:pt idx="2754">
                  <c:v>985.0</c:v>
                </c:pt>
                <c:pt idx="2755">
                  <c:v>985.0</c:v>
                </c:pt>
                <c:pt idx="2756">
                  <c:v>986.0</c:v>
                </c:pt>
                <c:pt idx="2757">
                  <c:v>986.0</c:v>
                </c:pt>
                <c:pt idx="2758">
                  <c:v>986.0</c:v>
                </c:pt>
                <c:pt idx="2759">
                  <c:v>986.0</c:v>
                </c:pt>
                <c:pt idx="2760">
                  <c:v>986.0</c:v>
                </c:pt>
                <c:pt idx="2761">
                  <c:v>986.0</c:v>
                </c:pt>
                <c:pt idx="2762">
                  <c:v>986.0</c:v>
                </c:pt>
                <c:pt idx="2763">
                  <c:v>986.0</c:v>
                </c:pt>
                <c:pt idx="2764">
                  <c:v>986.0</c:v>
                </c:pt>
                <c:pt idx="2765">
                  <c:v>986.0</c:v>
                </c:pt>
                <c:pt idx="2766">
                  <c:v>986.0</c:v>
                </c:pt>
                <c:pt idx="2767">
                  <c:v>986.0</c:v>
                </c:pt>
                <c:pt idx="2768">
                  <c:v>986.0</c:v>
                </c:pt>
                <c:pt idx="2769">
                  <c:v>987.0</c:v>
                </c:pt>
                <c:pt idx="2770">
                  <c:v>988.0</c:v>
                </c:pt>
                <c:pt idx="2771">
                  <c:v>988.0</c:v>
                </c:pt>
                <c:pt idx="2772">
                  <c:v>988.0</c:v>
                </c:pt>
                <c:pt idx="2773">
                  <c:v>988.0</c:v>
                </c:pt>
                <c:pt idx="2774">
                  <c:v>988.0</c:v>
                </c:pt>
                <c:pt idx="2775">
                  <c:v>988.0</c:v>
                </c:pt>
                <c:pt idx="2776">
                  <c:v>988.0</c:v>
                </c:pt>
                <c:pt idx="2777">
                  <c:v>988.0</c:v>
                </c:pt>
                <c:pt idx="2778">
                  <c:v>989.0</c:v>
                </c:pt>
                <c:pt idx="2779">
                  <c:v>990.0</c:v>
                </c:pt>
                <c:pt idx="2780">
                  <c:v>990.0</c:v>
                </c:pt>
                <c:pt idx="2781">
                  <c:v>991.0</c:v>
                </c:pt>
                <c:pt idx="2782">
                  <c:v>991.0</c:v>
                </c:pt>
                <c:pt idx="2783">
                  <c:v>991.0</c:v>
                </c:pt>
                <c:pt idx="2784">
                  <c:v>991.0</c:v>
                </c:pt>
                <c:pt idx="2785">
                  <c:v>991.0</c:v>
                </c:pt>
                <c:pt idx="2786">
                  <c:v>991.0</c:v>
                </c:pt>
                <c:pt idx="2787">
                  <c:v>991.0</c:v>
                </c:pt>
                <c:pt idx="2788">
                  <c:v>991.0</c:v>
                </c:pt>
                <c:pt idx="2789">
                  <c:v>992.0</c:v>
                </c:pt>
                <c:pt idx="2790">
                  <c:v>992.0</c:v>
                </c:pt>
                <c:pt idx="2791">
                  <c:v>993.0</c:v>
                </c:pt>
                <c:pt idx="2792">
                  <c:v>994.0</c:v>
                </c:pt>
                <c:pt idx="2793">
                  <c:v>994.0</c:v>
                </c:pt>
                <c:pt idx="2794">
                  <c:v>994.0</c:v>
                </c:pt>
                <c:pt idx="2795">
                  <c:v>994.0</c:v>
                </c:pt>
                <c:pt idx="2796">
                  <c:v>994.0</c:v>
                </c:pt>
                <c:pt idx="2797">
                  <c:v>994.0</c:v>
                </c:pt>
                <c:pt idx="2798">
                  <c:v>994.0</c:v>
                </c:pt>
                <c:pt idx="2799">
                  <c:v>994.0</c:v>
                </c:pt>
                <c:pt idx="2800">
                  <c:v>995.0</c:v>
                </c:pt>
                <c:pt idx="2801">
                  <c:v>995.0</c:v>
                </c:pt>
                <c:pt idx="2802">
                  <c:v>996.0</c:v>
                </c:pt>
                <c:pt idx="2803">
                  <c:v>997.0</c:v>
                </c:pt>
                <c:pt idx="2804">
                  <c:v>998.0</c:v>
                </c:pt>
                <c:pt idx="2805">
                  <c:v>999.0</c:v>
                </c:pt>
                <c:pt idx="2806">
                  <c:v>1000.0</c:v>
                </c:pt>
                <c:pt idx="2807">
                  <c:v>1000.0</c:v>
                </c:pt>
                <c:pt idx="2808">
                  <c:v>1001.0</c:v>
                </c:pt>
                <c:pt idx="2809">
                  <c:v>1002.0</c:v>
                </c:pt>
                <c:pt idx="2810">
                  <c:v>1003.0</c:v>
                </c:pt>
                <c:pt idx="2811">
                  <c:v>1004.0</c:v>
                </c:pt>
                <c:pt idx="2812">
                  <c:v>1005.0</c:v>
                </c:pt>
                <c:pt idx="2813">
                  <c:v>1006.0</c:v>
                </c:pt>
                <c:pt idx="2814">
                  <c:v>1007.0</c:v>
                </c:pt>
                <c:pt idx="2815">
                  <c:v>1007.0</c:v>
                </c:pt>
                <c:pt idx="2816">
                  <c:v>1008.0</c:v>
                </c:pt>
                <c:pt idx="2817">
                  <c:v>1009.0</c:v>
                </c:pt>
                <c:pt idx="2818">
                  <c:v>1009.0</c:v>
                </c:pt>
                <c:pt idx="2819">
                  <c:v>1010.0</c:v>
                </c:pt>
                <c:pt idx="2820">
                  <c:v>1010.0</c:v>
                </c:pt>
                <c:pt idx="2821">
                  <c:v>1011.0</c:v>
                </c:pt>
                <c:pt idx="2822">
                  <c:v>1012.0</c:v>
                </c:pt>
                <c:pt idx="2823">
                  <c:v>1012.0</c:v>
                </c:pt>
                <c:pt idx="2824">
                  <c:v>1012.0</c:v>
                </c:pt>
                <c:pt idx="2825">
                  <c:v>1012.0</c:v>
                </c:pt>
                <c:pt idx="2826">
                  <c:v>1012.0</c:v>
                </c:pt>
                <c:pt idx="2827">
                  <c:v>1013.0</c:v>
                </c:pt>
                <c:pt idx="2828">
                  <c:v>1014.0</c:v>
                </c:pt>
                <c:pt idx="2829">
                  <c:v>1014.0</c:v>
                </c:pt>
                <c:pt idx="2830">
                  <c:v>1015.0</c:v>
                </c:pt>
                <c:pt idx="2831">
                  <c:v>1015.0</c:v>
                </c:pt>
                <c:pt idx="2832">
                  <c:v>1016.0</c:v>
                </c:pt>
                <c:pt idx="2833">
                  <c:v>1016.0</c:v>
                </c:pt>
                <c:pt idx="2834">
                  <c:v>1016.0</c:v>
                </c:pt>
                <c:pt idx="2835">
                  <c:v>1017.0</c:v>
                </c:pt>
                <c:pt idx="2836">
                  <c:v>1017.0</c:v>
                </c:pt>
                <c:pt idx="2837">
                  <c:v>1017.0</c:v>
                </c:pt>
                <c:pt idx="2838">
                  <c:v>1018.0</c:v>
                </c:pt>
                <c:pt idx="2839">
                  <c:v>1019.0</c:v>
                </c:pt>
                <c:pt idx="2840">
                  <c:v>1020.0</c:v>
                </c:pt>
                <c:pt idx="2841">
                  <c:v>1021.0</c:v>
                </c:pt>
                <c:pt idx="2842">
                  <c:v>1022.0</c:v>
                </c:pt>
                <c:pt idx="2843">
                  <c:v>1023.0</c:v>
                </c:pt>
                <c:pt idx="2844">
                  <c:v>1023.0</c:v>
                </c:pt>
                <c:pt idx="2845">
                  <c:v>1023.0</c:v>
                </c:pt>
                <c:pt idx="2846">
                  <c:v>1024.0</c:v>
                </c:pt>
                <c:pt idx="2847">
                  <c:v>1025.0</c:v>
                </c:pt>
                <c:pt idx="2848">
                  <c:v>1026.0</c:v>
                </c:pt>
                <c:pt idx="2849">
                  <c:v>1027.0</c:v>
                </c:pt>
                <c:pt idx="2850">
                  <c:v>1027.0</c:v>
                </c:pt>
                <c:pt idx="2851">
                  <c:v>1028.0</c:v>
                </c:pt>
                <c:pt idx="2852">
                  <c:v>1029.0</c:v>
                </c:pt>
                <c:pt idx="2853">
                  <c:v>1029.0</c:v>
                </c:pt>
                <c:pt idx="2854">
                  <c:v>1029.0</c:v>
                </c:pt>
                <c:pt idx="2855">
                  <c:v>1029.0</c:v>
                </c:pt>
                <c:pt idx="2856">
                  <c:v>1029.0</c:v>
                </c:pt>
                <c:pt idx="2857">
                  <c:v>1029.0</c:v>
                </c:pt>
                <c:pt idx="2858">
                  <c:v>1029.0</c:v>
                </c:pt>
                <c:pt idx="2859">
                  <c:v>1029.0</c:v>
                </c:pt>
                <c:pt idx="2860">
                  <c:v>1029.0</c:v>
                </c:pt>
                <c:pt idx="2861">
                  <c:v>1029.0</c:v>
                </c:pt>
                <c:pt idx="2862">
                  <c:v>1029.0</c:v>
                </c:pt>
                <c:pt idx="2863">
                  <c:v>1030.0</c:v>
                </c:pt>
                <c:pt idx="2864">
                  <c:v>1030.0</c:v>
                </c:pt>
                <c:pt idx="2865">
                  <c:v>1030.0</c:v>
                </c:pt>
                <c:pt idx="2866">
                  <c:v>1030.0</c:v>
                </c:pt>
                <c:pt idx="2867">
                  <c:v>1030.0</c:v>
                </c:pt>
                <c:pt idx="2868">
                  <c:v>1030.0</c:v>
                </c:pt>
                <c:pt idx="2869">
                  <c:v>1030.0</c:v>
                </c:pt>
                <c:pt idx="2870">
                  <c:v>1031.0</c:v>
                </c:pt>
                <c:pt idx="2871">
                  <c:v>1031.0</c:v>
                </c:pt>
                <c:pt idx="2872">
                  <c:v>1031.0</c:v>
                </c:pt>
                <c:pt idx="2873">
                  <c:v>1031.0</c:v>
                </c:pt>
                <c:pt idx="2874">
                  <c:v>1032.0</c:v>
                </c:pt>
                <c:pt idx="2875">
                  <c:v>1032.0</c:v>
                </c:pt>
                <c:pt idx="2876">
                  <c:v>1032.0</c:v>
                </c:pt>
                <c:pt idx="2877">
                  <c:v>1032.0</c:v>
                </c:pt>
                <c:pt idx="2878">
                  <c:v>1032.0</c:v>
                </c:pt>
                <c:pt idx="2879">
                  <c:v>1032.0</c:v>
                </c:pt>
                <c:pt idx="2880">
                  <c:v>1032.0</c:v>
                </c:pt>
                <c:pt idx="2881">
                  <c:v>1032.0</c:v>
                </c:pt>
                <c:pt idx="2882">
                  <c:v>1032.0</c:v>
                </c:pt>
                <c:pt idx="2883">
                  <c:v>1033.0</c:v>
                </c:pt>
                <c:pt idx="2884">
                  <c:v>1033.0</c:v>
                </c:pt>
                <c:pt idx="2885">
                  <c:v>1033.0</c:v>
                </c:pt>
                <c:pt idx="2886">
                  <c:v>1033.0</c:v>
                </c:pt>
                <c:pt idx="2887">
                  <c:v>1033.0</c:v>
                </c:pt>
                <c:pt idx="2888">
                  <c:v>1033.0</c:v>
                </c:pt>
                <c:pt idx="2889">
                  <c:v>1033.0</c:v>
                </c:pt>
                <c:pt idx="2890">
                  <c:v>1033.0</c:v>
                </c:pt>
                <c:pt idx="2891">
                  <c:v>1033.0</c:v>
                </c:pt>
                <c:pt idx="2892">
                  <c:v>1033.0</c:v>
                </c:pt>
                <c:pt idx="2893">
                  <c:v>1034.0</c:v>
                </c:pt>
                <c:pt idx="2894">
                  <c:v>1034.0</c:v>
                </c:pt>
                <c:pt idx="2895">
                  <c:v>1034.0</c:v>
                </c:pt>
                <c:pt idx="2896">
                  <c:v>1035.0</c:v>
                </c:pt>
                <c:pt idx="2897">
                  <c:v>1035.0</c:v>
                </c:pt>
                <c:pt idx="2898">
                  <c:v>1036.0</c:v>
                </c:pt>
                <c:pt idx="2899">
                  <c:v>1037.0</c:v>
                </c:pt>
                <c:pt idx="2900">
                  <c:v>1038.0</c:v>
                </c:pt>
                <c:pt idx="2901">
                  <c:v>1038.0</c:v>
                </c:pt>
                <c:pt idx="2902">
                  <c:v>1038.0</c:v>
                </c:pt>
                <c:pt idx="2903">
                  <c:v>1038.0</c:v>
                </c:pt>
                <c:pt idx="2904">
                  <c:v>1038.0</c:v>
                </c:pt>
                <c:pt idx="2905">
                  <c:v>1039.0</c:v>
                </c:pt>
                <c:pt idx="2906">
                  <c:v>1040.0</c:v>
                </c:pt>
                <c:pt idx="2907">
                  <c:v>1040.0</c:v>
                </c:pt>
                <c:pt idx="2908">
                  <c:v>1041.0</c:v>
                </c:pt>
                <c:pt idx="2909">
                  <c:v>1041.0</c:v>
                </c:pt>
                <c:pt idx="2910">
                  <c:v>1041.0</c:v>
                </c:pt>
                <c:pt idx="2911">
                  <c:v>1041.0</c:v>
                </c:pt>
                <c:pt idx="2912">
                  <c:v>1041.0</c:v>
                </c:pt>
                <c:pt idx="2913">
                  <c:v>1041.0</c:v>
                </c:pt>
                <c:pt idx="2914">
                  <c:v>1041.0</c:v>
                </c:pt>
                <c:pt idx="2915">
                  <c:v>1041.0</c:v>
                </c:pt>
                <c:pt idx="2916">
                  <c:v>1042.0</c:v>
                </c:pt>
                <c:pt idx="2917">
                  <c:v>1043.0</c:v>
                </c:pt>
                <c:pt idx="2918">
                  <c:v>1044.0</c:v>
                </c:pt>
                <c:pt idx="2919">
                  <c:v>1044.0</c:v>
                </c:pt>
                <c:pt idx="2920">
                  <c:v>1044.0</c:v>
                </c:pt>
                <c:pt idx="2921">
                  <c:v>1044.0</c:v>
                </c:pt>
                <c:pt idx="2922">
                  <c:v>1044.0</c:v>
                </c:pt>
                <c:pt idx="2923">
                  <c:v>1044.0</c:v>
                </c:pt>
                <c:pt idx="2924">
                  <c:v>1044.0</c:v>
                </c:pt>
                <c:pt idx="2925">
                  <c:v>1044.0</c:v>
                </c:pt>
                <c:pt idx="2926">
                  <c:v>1044.0</c:v>
                </c:pt>
                <c:pt idx="2927">
                  <c:v>1045.0</c:v>
                </c:pt>
                <c:pt idx="2928">
                  <c:v>1045.0</c:v>
                </c:pt>
                <c:pt idx="2929">
                  <c:v>1045.0</c:v>
                </c:pt>
                <c:pt idx="2930">
                  <c:v>1045.0</c:v>
                </c:pt>
                <c:pt idx="2931">
                  <c:v>1046.0</c:v>
                </c:pt>
                <c:pt idx="2932">
                  <c:v>1046.0</c:v>
                </c:pt>
                <c:pt idx="2933">
                  <c:v>1046.0</c:v>
                </c:pt>
                <c:pt idx="2934">
                  <c:v>1046.0</c:v>
                </c:pt>
                <c:pt idx="2935">
                  <c:v>1046.0</c:v>
                </c:pt>
                <c:pt idx="2936">
                  <c:v>1047.0</c:v>
                </c:pt>
                <c:pt idx="2937">
                  <c:v>1047.0</c:v>
                </c:pt>
                <c:pt idx="2938">
                  <c:v>1047.0</c:v>
                </c:pt>
                <c:pt idx="2939">
                  <c:v>1047.0</c:v>
                </c:pt>
                <c:pt idx="2940">
                  <c:v>1048.0</c:v>
                </c:pt>
                <c:pt idx="2941">
                  <c:v>1049.0</c:v>
                </c:pt>
                <c:pt idx="2942">
                  <c:v>1049.0</c:v>
                </c:pt>
                <c:pt idx="2943">
                  <c:v>1049.0</c:v>
                </c:pt>
                <c:pt idx="2944">
                  <c:v>1049.0</c:v>
                </c:pt>
                <c:pt idx="2945">
                  <c:v>1049.0</c:v>
                </c:pt>
                <c:pt idx="2946">
                  <c:v>1050.0</c:v>
                </c:pt>
                <c:pt idx="2947">
                  <c:v>1050.0</c:v>
                </c:pt>
                <c:pt idx="2948">
                  <c:v>1050.0</c:v>
                </c:pt>
                <c:pt idx="2949">
                  <c:v>1050.0</c:v>
                </c:pt>
                <c:pt idx="2950">
                  <c:v>1050.0</c:v>
                </c:pt>
                <c:pt idx="2951">
                  <c:v>1050.0</c:v>
                </c:pt>
                <c:pt idx="2952">
                  <c:v>1051.0</c:v>
                </c:pt>
                <c:pt idx="2953">
                  <c:v>1051.0</c:v>
                </c:pt>
                <c:pt idx="2954">
                  <c:v>1051.0</c:v>
                </c:pt>
                <c:pt idx="2955">
                  <c:v>1051.0</c:v>
                </c:pt>
                <c:pt idx="2956">
                  <c:v>1052.0</c:v>
                </c:pt>
                <c:pt idx="2957">
                  <c:v>1052.0</c:v>
                </c:pt>
                <c:pt idx="2958">
                  <c:v>1052.0</c:v>
                </c:pt>
                <c:pt idx="2959">
                  <c:v>1052.0</c:v>
                </c:pt>
                <c:pt idx="2960">
                  <c:v>1052.0</c:v>
                </c:pt>
                <c:pt idx="2961">
                  <c:v>1052.0</c:v>
                </c:pt>
                <c:pt idx="2962">
                  <c:v>1052.0</c:v>
                </c:pt>
                <c:pt idx="2963">
                  <c:v>1052.0</c:v>
                </c:pt>
                <c:pt idx="2964">
                  <c:v>1052.0</c:v>
                </c:pt>
                <c:pt idx="2965">
                  <c:v>1052.0</c:v>
                </c:pt>
                <c:pt idx="2966">
                  <c:v>1052.0</c:v>
                </c:pt>
                <c:pt idx="2967">
                  <c:v>1052.0</c:v>
                </c:pt>
                <c:pt idx="2968">
                  <c:v>1053.0</c:v>
                </c:pt>
                <c:pt idx="2969">
                  <c:v>1054.0</c:v>
                </c:pt>
                <c:pt idx="2970">
                  <c:v>1054.0</c:v>
                </c:pt>
                <c:pt idx="2971">
                  <c:v>1054.0</c:v>
                </c:pt>
                <c:pt idx="2972">
                  <c:v>1054.0</c:v>
                </c:pt>
                <c:pt idx="2973">
                  <c:v>1054.0</c:v>
                </c:pt>
                <c:pt idx="2974">
                  <c:v>1055.0</c:v>
                </c:pt>
                <c:pt idx="2975">
                  <c:v>1055.0</c:v>
                </c:pt>
                <c:pt idx="2976">
                  <c:v>1055.0</c:v>
                </c:pt>
                <c:pt idx="2977">
                  <c:v>1055.0</c:v>
                </c:pt>
                <c:pt idx="2978">
                  <c:v>1055.0</c:v>
                </c:pt>
                <c:pt idx="2979">
                  <c:v>1055.0</c:v>
                </c:pt>
                <c:pt idx="2980">
                  <c:v>1055.0</c:v>
                </c:pt>
                <c:pt idx="2981">
                  <c:v>1055.0</c:v>
                </c:pt>
                <c:pt idx="2982">
                  <c:v>1056.0</c:v>
                </c:pt>
                <c:pt idx="2983">
                  <c:v>1056.0</c:v>
                </c:pt>
                <c:pt idx="2984">
                  <c:v>1056.0</c:v>
                </c:pt>
                <c:pt idx="2985">
                  <c:v>1056.0</c:v>
                </c:pt>
                <c:pt idx="2986">
                  <c:v>1056.0</c:v>
                </c:pt>
                <c:pt idx="2987">
                  <c:v>1056.0</c:v>
                </c:pt>
                <c:pt idx="2988">
                  <c:v>1056.0</c:v>
                </c:pt>
                <c:pt idx="2989">
                  <c:v>1056.0</c:v>
                </c:pt>
                <c:pt idx="2990">
                  <c:v>1056.0</c:v>
                </c:pt>
                <c:pt idx="2991">
                  <c:v>1056.0</c:v>
                </c:pt>
                <c:pt idx="2992">
                  <c:v>1056.0</c:v>
                </c:pt>
                <c:pt idx="2993">
                  <c:v>1057.0</c:v>
                </c:pt>
                <c:pt idx="2994">
                  <c:v>1058.0</c:v>
                </c:pt>
                <c:pt idx="2995">
                  <c:v>1058.0</c:v>
                </c:pt>
                <c:pt idx="2996">
                  <c:v>1058.0</c:v>
                </c:pt>
                <c:pt idx="2997">
                  <c:v>1059.0</c:v>
                </c:pt>
                <c:pt idx="2998">
                  <c:v>1059.0</c:v>
                </c:pt>
                <c:pt idx="2999">
                  <c:v>1059.0</c:v>
                </c:pt>
                <c:pt idx="3000">
                  <c:v>1060.0</c:v>
                </c:pt>
                <c:pt idx="3001">
                  <c:v>1060.0</c:v>
                </c:pt>
                <c:pt idx="3002">
                  <c:v>1061.0</c:v>
                </c:pt>
                <c:pt idx="3003">
                  <c:v>1061.0</c:v>
                </c:pt>
                <c:pt idx="3004">
                  <c:v>1061.0</c:v>
                </c:pt>
                <c:pt idx="3005">
                  <c:v>1062.0</c:v>
                </c:pt>
                <c:pt idx="3006">
                  <c:v>1062.0</c:v>
                </c:pt>
                <c:pt idx="3007">
                  <c:v>1062.0</c:v>
                </c:pt>
                <c:pt idx="3008">
                  <c:v>1063.0</c:v>
                </c:pt>
                <c:pt idx="3009">
                  <c:v>1064.0</c:v>
                </c:pt>
                <c:pt idx="3010">
                  <c:v>1064.0</c:v>
                </c:pt>
                <c:pt idx="3011">
                  <c:v>1064.0</c:v>
                </c:pt>
                <c:pt idx="3012">
                  <c:v>1065.0</c:v>
                </c:pt>
                <c:pt idx="3013">
                  <c:v>1065.0</c:v>
                </c:pt>
                <c:pt idx="3014">
                  <c:v>1066.0</c:v>
                </c:pt>
                <c:pt idx="3015">
                  <c:v>1067.0</c:v>
                </c:pt>
                <c:pt idx="3016">
                  <c:v>1067.0</c:v>
                </c:pt>
                <c:pt idx="3017">
                  <c:v>1067.0</c:v>
                </c:pt>
                <c:pt idx="3018">
                  <c:v>1068.0</c:v>
                </c:pt>
                <c:pt idx="3019">
                  <c:v>1069.0</c:v>
                </c:pt>
                <c:pt idx="3020">
                  <c:v>1070.0</c:v>
                </c:pt>
                <c:pt idx="3021">
                  <c:v>1071.0</c:v>
                </c:pt>
                <c:pt idx="3022">
                  <c:v>1071.0</c:v>
                </c:pt>
                <c:pt idx="3023">
                  <c:v>1072.0</c:v>
                </c:pt>
                <c:pt idx="3024">
                  <c:v>1073.0</c:v>
                </c:pt>
                <c:pt idx="3025">
                  <c:v>1074.0</c:v>
                </c:pt>
                <c:pt idx="3026">
                  <c:v>1075.0</c:v>
                </c:pt>
                <c:pt idx="3027">
                  <c:v>1076.0</c:v>
                </c:pt>
                <c:pt idx="3028">
                  <c:v>1077.0</c:v>
                </c:pt>
                <c:pt idx="3029">
                  <c:v>1078.0</c:v>
                </c:pt>
                <c:pt idx="3030">
                  <c:v>1079.0</c:v>
                </c:pt>
                <c:pt idx="3031">
                  <c:v>1079.0</c:v>
                </c:pt>
                <c:pt idx="3032">
                  <c:v>1079.0</c:v>
                </c:pt>
                <c:pt idx="3033">
                  <c:v>1080.0</c:v>
                </c:pt>
                <c:pt idx="3034">
                  <c:v>1080.0</c:v>
                </c:pt>
                <c:pt idx="3035">
                  <c:v>1081.0</c:v>
                </c:pt>
                <c:pt idx="3036">
                  <c:v>1082.0</c:v>
                </c:pt>
                <c:pt idx="3037">
                  <c:v>1083.0</c:v>
                </c:pt>
                <c:pt idx="3038">
                  <c:v>1084.0</c:v>
                </c:pt>
                <c:pt idx="3039">
                  <c:v>1084.0</c:v>
                </c:pt>
                <c:pt idx="3040">
                  <c:v>1084.0</c:v>
                </c:pt>
                <c:pt idx="3041">
                  <c:v>1085.0</c:v>
                </c:pt>
                <c:pt idx="3042">
                  <c:v>1086.0</c:v>
                </c:pt>
                <c:pt idx="3043">
                  <c:v>1087.0</c:v>
                </c:pt>
                <c:pt idx="3044">
                  <c:v>1087.0</c:v>
                </c:pt>
                <c:pt idx="3045">
                  <c:v>1087.0</c:v>
                </c:pt>
                <c:pt idx="3046">
                  <c:v>1087.0</c:v>
                </c:pt>
                <c:pt idx="3047">
                  <c:v>1087.0</c:v>
                </c:pt>
                <c:pt idx="3048">
                  <c:v>1088.0</c:v>
                </c:pt>
                <c:pt idx="3049">
                  <c:v>1088.0</c:v>
                </c:pt>
                <c:pt idx="3050">
                  <c:v>1088.0</c:v>
                </c:pt>
                <c:pt idx="3051">
                  <c:v>1089.0</c:v>
                </c:pt>
                <c:pt idx="3052">
                  <c:v>1090.0</c:v>
                </c:pt>
                <c:pt idx="3053">
                  <c:v>1091.0</c:v>
                </c:pt>
                <c:pt idx="3054">
                  <c:v>1092.0</c:v>
                </c:pt>
                <c:pt idx="3055">
                  <c:v>1093.0</c:v>
                </c:pt>
                <c:pt idx="3056">
                  <c:v>1094.0</c:v>
                </c:pt>
                <c:pt idx="3057">
                  <c:v>1094.0</c:v>
                </c:pt>
                <c:pt idx="3058">
                  <c:v>1094.0</c:v>
                </c:pt>
                <c:pt idx="3059">
                  <c:v>1094.0</c:v>
                </c:pt>
                <c:pt idx="3060">
                  <c:v>1094.0</c:v>
                </c:pt>
                <c:pt idx="3061">
                  <c:v>1094.0</c:v>
                </c:pt>
                <c:pt idx="3062">
                  <c:v>1094.0</c:v>
                </c:pt>
                <c:pt idx="3063">
                  <c:v>1094.0</c:v>
                </c:pt>
                <c:pt idx="3064">
                  <c:v>1094.0</c:v>
                </c:pt>
                <c:pt idx="3065">
                  <c:v>1094.0</c:v>
                </c:pt>
                <c:pt idx="3066">
                  <c:v>1094.0</c:v>
                </c:pt>
                <c:pt idx="3067">
                  <c:v>1094.0</c:v>
                </c:pt>
                <c:pt idx="3068">
                  <c:v>1094.0</c:v>
                </c:pt>
                <c:pt idx="3069">
                  <c:v>1094.0</c:v>
                </c:pt>
                <c:pt idx="3070">
                  <c:v>1094.0</c:v>
                </c:pt>
                <c:pt idx="3071">
                  <c:v>1094.0</c:v>
                </c:pt>
                <c:pt idx="3072">
                  <c:v>1095.0</c:v>
                </c:pt>
                <c:pt idx="3073">
                  <c:v>1095.0</c:v>
                </c:pt>
                <c:pt idx="3074">
                  <c:v>1095.0</c:v>
                </c:pt>
                <c:pt idx="3075">
                  <c:v>1096.0</c:v>
                </c:pt>
                <c:pt idx="3076">
                  <c:v>1096.0</c:v>
                </c:pt>
                <c:pt idx="3077">
                  <c:v>1096.0</c:v>
                </c:pt>
                <c:pt idx="3078">
                  <c:v>1096.0</c:v>
                </c:pt>
                <c:pt idx="3079">
                  <c:v>1097.0</c:v>
                </c:pt>
                <c:pt idx="3080">
                  <c:v>1098.0</c:v>
                </c:pt>
                <c:pt idx="3081">
                  <c:v>1098.0</c:v>
                </c:pt>
                <c:pt idx="3082">
                  <c:v>1098.0</c:v>
                </c:pt>
                <c:pt idx="3083">
                  <c:v>1098.0</c:v>
                </c:pt>
                <c:pt idx="3084">
                  <c:v>1098.0</c:v>
                </c:pt>
                <c:pt idx="3085">
                  <c:v>1098.0</c:v>
                </c:pt>
                <c:pt idx="3086">
                  <c:v>1098.0</c:v>
                </c:pt>
                <c:pt idx="3087">
                  <c:v>1098.0</c:v>
                </c:pt>
                <c:pt idx="3088">
                  <c:v>1098.0</c:v>
                </c:pt>
                <c:pt idx="3089">
                  <c:v>1098.0</c:v>
                </c:pt>
                <c:pt idx="3090">
                  <c:v>1098.0</c:v>
                </c:pt>
                <c:pt idx="3091">
                  <c:v>1098.0</c:v>
                </c:pt>
                <c:pt idx="3092">
                  <c:v>1098.0</c:v>
                </c:pt>
                <c:pt idx="3093">
                  <c:v>1098.0</c:v>
                </c:pt>
                <c:pt idx="3094">
                  <c:v>1098.0</c:v>
                </c:pt>
                <c:pt idx="3095">
                  <c:v>1098.0</c:v>
                </c:pt>
                <c:pt idx="3096">
                  <c:v>1098.0</c:v>
                </c:pt>
                <c:pt idx="3097">
                  <c:v>1098.0</c:v>
                </c:pt>
                <c:pt idx="3098">
                  <c:v>1098.0</c:v>
                </c:pt>
                <c:pt idx="3099">
                  <c:v>1098.0</c:v>
                </c:pt>
                <c:pt idx="3100">
                  <c:v>1098.0</c:v>
                </c:pt>
                <c:pt idx="3101">
                  <c:v>1098.0</c:v>
                </c:pt>
                <c:pt idx="3102">
                  <c:v>1098.0</c:v>
                </c:pt>
                <c:pt idx="3103">
                  <c:v>1099.0</c:v>
                </c:pt>
                <c:pt idx="3104">
                  <c:v>1100.0</c:v>
                </c:pt>
                <c:pt idx="3105">
                  <c:v>1100.0</c:v>
                </c:pt>
                <c:pt idx="3106">
                  <c:v>1100.0</c:v>
                </c:pt>
                <c:pt idx="3107">
                  <c:v>1101.0</c:v>
                </c:pt>
                <c:pt idx="3108">
                  <c:v>1101.0</c:v>
                </c:pt>
                <c:pt idx="3109">
                  <c:v>1101.0</c:v>
                </c:pt>
                <c:pt idx="3110">
                  <c:v>1101.0</c:v>
                </c:pt>
                <c:pt idx="3111">
                  <c:v>1102.0</c:v>
                </c:pt>
                <c:pt idx="3112">
                  <c:v>1102.0</c:v>
                </c:pt>
                <c:pt idx="3113">
                  <c:v>1103.0</c:v>
                </c:pt>
                <c:pt idx="3114">
                  <c:v>1103.0</c:v>
                </c:pt>
                <c:pt idx="3115">
                  <c:v>1103.0</c:v>
                </c:pt>
                <c:pt idx="3116">
                  <c:v>1103.0</c:v>
                </c:pt>
                <c:pt idx="3117">
                  <c:v>1103.0</c:v>
                </c:pt>
                <c:pt idx="3118">
                  <c:v>1103.0</c:v>
                </c:pt>
                <c:pt idx="3119">
                  <c:v>1103.0</c:v>
                </c:pt>
                <c:pt idx="3120">
                  <c:v>1103.0</c:v>
                </c:pt>
                <c:pt idx="3121">
                  <c:v>1103.0</c:v>
                </c:pt>
                <c:pt idx="3122">
                  <c:v>1103.0</c:v>
                </c:pt>
                <c:pt idx="3123">
                  <c:v>1103.0</c:v>
                </c:pt>
                <c:pt idx="3124">
                  <c:v>1103.0</c:v>
                </c:pt>
                <c:pt idx="3125">
                  <c:v>1103.0</c:v>
                </c:pt>
                <c:pt idx="3126">
                  <c:v>1104.0</c:v>
                </c:pt>
                <c:pt idx="3127">
                  <c:v>1105.0</c:v>
                </c:pt>
                <c:pt idx="3128">
                  <c:v>1106.0</c:v>
                </c:pt>
                <c:pt idx="3129">
                  <c:v>1106.0</c:v>
                </c:pt>
                <c:pt idx="3130">
                  <c:v>1106.0</c:v>
                </c:pt>
                <c:pt idx="3131">
                  <c:v>1107.0</c:v>
                </c:pt>
                <c:pt idx="3132">
                  <c:v>1107.0</c:v>
                </c:pt>
                <c:pt idx="3133">
                  <c:v>1107.0</c:v>
                </c:pt>
                <c:pt idx="3134">
                  <c:v>1108.0</c:v>
                </c:pt>
                <c:pt idx="3135">
                  <c:v>1109.0</c:v>
                </c:pt>
                <c:pt idx="3136">
                  <c:v>1110.0</c:v>
                </c:pt>
                <c:pt idx="3137">
                  <c:v>1111.0</c:v>
                </c:pt>
                <c:pt idx="3138">
                  <c:v>1112.0</c:v>
                </c:pt>
                <c:pt idx="3139">
                  <c:v>1113.0</c:v>
                </c:pt>
                <c:pt idx="3140">
                  <c:v>1114.0</c:v>
                </c:pt>
                <c:pt idx="3141">
                  <c:v>1114.0</c:v>
                </c:pt>
                <c:pt idx="3142">
                  <c:v>1115.0</c:v>
                </c:pt>
                <c:pt idx="3143">
                  <c:v>1115.0</c:v>
                </c:pt>
                <c:pt idx="3144">
                  <c:v>1116.0</c:v>
                </c:pt>
                <c:pt idx="3145">
                  <c:v>1117.0</c:v>
                </c:pt>
                <c:pt idx="3146">
                  <c:v>1117.0</c:v>
                </c:pt>
                <c:pt idx="3147">
                  <c:v>1118.0</c:v>
                </c:pt>
                <c:pt idx="3148">
                  <c:v>1118.0</c:v>
                </c:pt>
                <c:pt idx="3149">
                  <c:v>1118.0</c:v>
                </c:pt>
                <c:pt idx="3150">
                  <c:v>1119.0</c:v>
                </c:pt>
                <c:pt idx="3151">
                  <c:v>1120.0</c:v>
                </c:pt>
                <c:pt idx="3152">
                  <c:v>1121.0</c:v>
                </c:pt>
                <c:pt idx="3153">
                  <c:v>1122.0</c:v>
                </c:pt>
                <c:pt idx="3154">
                  <c:v>1122.0</c:v>
                </c:pt>
                <c:pt idx="3155">
                  <c:v>1122.0</c:v>
                </c:pt>
                <c:pt idx="3156">
                  <c:v>1122.0</c:v>
                </c:pt>
                <c:pt idx="3157">
                  <c:v>1123.0</c:v>
                </c:pt>
                <c:pt idx="3158">
                  <c:v>1123.0</c:v>
                </c:pt>
                <c:pt idx="3159">
                  <c:v>1123.0</c:v>
                </c:pt>
                <c:pt idx="3160">
                  <c:v>1123.0</c:v>
                </c:pt>
                <c:pt idx="3161">
                  <c:v>1123.0</c:v>
                </c:pt>
                <c:pt idx="3162">
                  <c:v>1123.0</c:v>
                </c:pt>
                <c:pt idx="3163">
                  <c:v>1123.0</c:v>
                </c:pt>
                <c:pt idx="3164">
                  <c:v>1123.0</c:v>
                </c:pt>
                <c:pt idx="3165">
                  <c:v>1123.0</c:v>
                </c:pt>
                <c:pt idx="3166">
                  <c:v>1123.0</c:v>
                </c:pt>
                <c:pt idx="3167">
                  <c:v>1123.0</c:v>
                </c:pt>
                <c:pt idx="3168">
                  <c:v>1123.0</c:v>
                </c:pt>
                <c:pt idx="3169">
                  <c:v>1123.0</c:v>
                </c:pt>
                <c:pt idx="3170">
                  <c:v>1124.0</c:v>
                </c:pt>
                <c:pt idx="3171">
                  <c:v>1124.0</c:v>
                </c:pt>
                <c:pt idx="3172">
                  <c:v>1124.0</c:v>
                </c:pt>
                <c:pt idx="3173">
                  <c:v>1124.0</c:v>
                </c:pt>
                <c:pt idx="3174">
                  <c:v>1124.0</c:v>
                </c:pt>
                <c:pt idx="3175">
                  <c:v>1124.0</c:v>
                </c:pt>
                <c:pt idx="3176">
                  <c:v>1124.0</c:v>
                </c:pt>
                <c:pt idx="3177">
                  <c:v>1124.0</c:v>
                </c:pt>
                <c:pt idx="3178">
                  <c:v>1124.0</c:v>
                </c:pt>
                <c:pt idx="3179">
                  <c:v>1124.0</c:v>
                </c:pt>
                <c:pt idx="3180">
                  <c:v>1124.0</c:v>
                </c:pt>
                <c:pt idx="3181">
                  <c:v>1124.0</c:v>
                </c:pt>
                <c:pt idx="3182">
                  <c:v>1124.0</c:v>
                </c:pt>
                <c:pt idx="3183">
                  <c:v>1125.0</c:v>
                </c:pt>
                <c:pt idx="3184">
                  <c:v>1125.0</c:v>
                </c:pt>
                <c:pt idx="3185">
                  <c:v>1125.0</c:v>
                </c:pt>
                <c:pt idx="3186">
                  <c:v>1125.0</c:v>
                </c:pt>
                <c:pt idx="3187">
                  <c:v>1125.0</c:v>
                </c:pt>
                <c:pt idx="3188">
                  <c:v>1125.0</c:v>
                </c:pt>
                <c:pt idx="3189">
                  <c:v>1125.0</c:v>
                </c:pt>
                <c:pt idx="3190">
                  <c:v>1125.0</c:v>
                </c:pt>
                <c:pt idx="3191">
                  <c:v>1125.0</c:v>
                </c:pt>
                <c:pt idx="3192">
                  <c:v>1125.0</c:v>
                </c:pt>
                <c:pt idx="3193">
                  <c:v>1125.0</c:v>
                </c:pt>
                <c:pt idx="3194">
                  <c:v>1125.0</c:v>
                </c:pt>
                <c:pt idx="3195">
                  <c:v>1125.0</c:v>
                </c:pt>
                <c:pt idx="3196">
                  <c:v>1125.0</c:v>
                </c:pt>
                <c:pt idx="3197">
                  <c:v>1125.0</c:v>
                </c:pt>
                <c:pt idx="3198">
                  <c:v>1125.0</c:v>
                </c:pt>
                <c:pt idx="3199">
                  <c:v>1125.0</c:v>
                </c:pt>
                <c:pt idx="3200">
                  <c:v>1125.0</c:v>
                </c:pt>
                <c:pt idx="3201">
                  <c:v>1125.0</c:v>
                </c:pt>
                <c:pt idx="3202">
                  <c:v>1125.0</c:v>
                </c:pt>
                <c:pt idx="3203">
                  <c:v>1125.0</c:v>
                </c:pt>
                <c:pt idx="3204">
                  <c:v>1125.0</c:v>
                </c:pt>
                <c:pt idx="3205">
                  <c:v>1125.0</c:v>
                </c:pt>
                <c:pt idx="3206">
                  <c:v>1125.0</c:v>
                </c:pt>
                <c:pt idx="3207">
                  <c:v>1125.0</c:v>
                </c:pt>
                <c:pt idx="3208">
                  <c:v>1125.0</c:v>
                </c:pt>
                <c:pt idx="3209">
                  <c:v>1125.0</c:v>
                </c:pt>
                <c:pt idx="3210">
                  <c:v>1125.0</c:v>
                </c:pt>
                <c:pt idx="3211">
                  <c:v>1125.0</c:v>
                </c:pt>
                <c:pt idx="3212">
                  <c:v>1125.0</c:v>
                </c:pt>
                <c:pt idx="3213">
                  <c:v>1125.0</c:v>
                </c:pt>
                <c:pt idx="3214">
                  <c:v>1126.0</c:v>
                </c:pt>
                <c:pt idx="3215">
                  <c:v>1127.0</c:v>
                </c:pt>
                <c:pt idx="3216">
                  <c:v>1128.0</c:v>
                </c:pt>
                <c:pt idx="3217">
                  <c:v>1129.0</c:v>
                </c:pt>
                <c:pt idx="3218">
                  <c:v>1129.0</c:v>
                </c:pt>
                <c:pt idx="3219">
                  <c:v>1129.0</c:v>
                </c:pt>
                <c:pt idx="3220">
                  <c:v>1129.0</c:v>
                </c:pt>
                <c:pt idx="3221">
                  <c:v>1129.0</c:v>
                </c:pt>
                <c:pt idx="3222">
                  <c:v>1130.0</c:v>
                </c:pt>
                <c:pt idx="3223">
                  <c:v>1131.0</c:v>
                </c:pt>
                <c:pt idx="3224">
                  <c:v>1131.0</c:v>
                </c:pt>
                <c:pt idx="3225">
                  <c:v>1131.0</c:v>
                </c:pt>
                <c:pt idx="3226">
                  <c:v>1132.0</c:v>
                </c:pt>
                <c:pt idx="3227">
                  <c:v>1133.0</c:v>
                </c:pt>
                <c:pt idx="3228">
                  <c:v>1133.0</c:v>
                </c:pt>
                <c:pt idx="3229">
                  <c:v>1133.0</c:v>
                </c:pt>
                <c:pt idx="3230">
                  <c:v>1133.0</c:v>
                </c:pt>
                <c:pt idx="3231">
                  <c:v>1134.0</c:v>
                </c:pt>
                <c:pt idx="3232">
                  <c:v>1134.0</c:v>
                </c:pt>
                <c:pt idx="3233">
                  <c:v>1134.0</c:v>
                </c:pt>
                <c:pt idx="3234">
                  <c:v>1134.0</c:v>
                </c:pt>
                <c:pt idx="3235">
                  <c:v>1134.0</c:v>
                </c:pt>
                <c:pt idx="3236">
                  <c:v>1135.0</c:v>
                </c:pt>
                <c:pt idx="3237">
                  <c:v>1135.0</c:v>
                </c:pt>
                <c:pt idx="3238">
                  <c:v>1136.0</c:v>
                </c:pt>
                <c:pt idx="3239">
                  <c:v>1136.0</c:v>
                </c:pt>
                <c:pt idx="3240">
                  <c:v>1136.0</c:v>
                </c:pt>
                <c:pt idx="3241">
                  <c:v>1137.0</c:v>
                </c:pt>
                <c:pt idx="3242">
                  <c:v>1138.0</c:v>
                </c:pt>
                <c:pt idx="3243">
                  <c:v>1139.0</c:v>
                </c:pt>
                <c:pt idx="3244">
                  <c:v>1139.0</c:v>
                </c:pt>
                <c:pt idx="3245">
                  <c:v>1139.0</c:v>
                </c:pt>
                <c:pt idx="3246">
                  <c:v>1139.0</c:v>
                </c:pt>
                <c:pt idx="3247">
                  <c:v>1139.0</c:v>
                </c:pt>
                <c:pt idx="3248">
                  <c:v>1139.0</c:v>
                </c:pt>
                <c:pt idx="3249">
                  <c:v>1139.0</c:v>
                </c:pt>
                <c:pt idx="3250">
                  <c:v>1139.0</c:v>
                </c:pt>
                <c:pt idx="3251">
                  <c:v>1139.0</c:v>
                </c:pt>
                <c:pt idx="3252">
                  <c:v>1140.0</c:v>
                </c:pt>
                <c:pt idx="3253">
                  <c:v>1140.0</c:v>
                </c:pt>
                <c:pt idx="3254">
                  <c:v>1140.0</c:v>
                </c:pt>
                <c:pt idx="3255">
                  <c:v>1140.0</c:v>
                </c:pt>
                <c:pt idx="3256">
                  <c:v>1140.0</c:v>
                </c:pt>
                <c:pt idx="3257">
                  <c:v>1140.0</c:v>
                </c:pt>
                <c:pt idx="3258">
                  <c:v>1140.0</c:v>
                </c:pt>
                <c:pt idx="3259">
                  <c:v>1141.0</c:v>
                </c:pt>
                <c:pt idx="3260">
                  <c:v>1142.0</c:v>
                </c:pt>
                <c:pt idx="3261">
                  <c:v>1143.0</c:v>
                </c:pt>
                <c:pt idx="3262">
                  <c:v>1144.0</c:v>
                </c:pt>
                <c:pt idx="3263">
                  <c:v>1145.0</c:v>
                </c:pt>
                <c:pt idx="3264">
                  <c:v>1146.0</c:v>
                </c:pt>
                <c:pt idx="3265">
                  <c:v>1146.0</c:v>
                </c:pt>
                <c:pt idx="3266">
                  <c:v>1147.0</c:v>
                </c:pt>
                <c:pt idx="3267">
                  <c:v>1148.0</c:v>
                </c:pt>
                <c:pt idx="3268">
                  <c:v>1149.0</c:v>
                </c:pt>
                <c:pt idx="3269">
                  <c:v>1149.0</c:v>
                </c:pt>
                <c:pt idx="3270">
                  <c:v>1149.0</c:v>
                </c:pt>
                <c:pt idx="3271">
                  <c:v>1149.0</c:v>
                </c:pt>
                <c:pt idx="3272">
                  <c:v>1150.0</c:v>
                </c:pt>
                <c:pt idx="3273">
                  <c:v>1150.0</c:v>
                </c:pt>
                <c:pt idx="3274">
                  <c:v>1150.0</c:v>
                </c:pt>
                <c:pt idx="3275">
                  <c:v>1150.0</c:v>
                </c:pt>
                <c:pt idx="3276">
                  <c:v>1151.0</c:v>
                </c:pt>
                <c:pt idx="3277">
                  <c:v>1151.0</c:v>
                </c:pt>
                <c:pt idx="3278">
                  <c:v>1152.0</c:v>
                </c:pt>
                <c:pt idx="3279">
                  <c:v>1153.0</c:v>
                </c:pt>
                <c:pt idx="3280">
                  <c:v>1154.0</c:v>
                </c:pt>
                <c:pt idx="3281">
                  <c:v>1154.0</c:v>
                </c:pt>
                <c:pt idx="3282">
                  <c:v>1155.0</c:v>
                </c:pt>
                <c:pt idx="3283">
                  <c:v>1156.0</c:v>
                </c:pt>
                <c:pt idx="3284">
                  <c:v>1157.0</c:v>
                </c:pt>
                <c:pt idx="3285">
                  <c:v>1158.0</c:v>
                </c:pt>
                <c:pt idx="3286">
                  <c:v>1159.0</c:v>
                </c:pt>
                <c:pt idx="3287">
                  <c:v>1160.0</c:v>
                </c:pt>
                <c:pt idx="3288">
                  <c:v>1161.0</c:v>
                </c:pt>
                <c:pt idx="3289">
                  <c:v>1162.0</c:v>
                </c:pt>
                <c:pt idx="3290">
                  <c:v>1162.0</c:v>
                </c:pt>
                <c:pt idx="3291">
                  <c:v>1163.0</c:v>
                </c:pt>
                <c:pt idx="3292">
                  <c:v>1164.0</c:v>
                </c:pt>
                <c:pt idx="3293">
                  <c:v>1164.0</c:v>
                </c:pt>
                <c:pt idx="3294">
                  <c:v>1164.0</c:v>
                </c:pt>
                <c:pt idx="3295">
                  <c:v>1164.0</c:v>
                </c:pt>
                <c:pt idx="3296">
                  <c:v>1164.0</c:v>
                </c:pt>
                <c:pt idx="3297">
                  <c:v>1165.0</c:v>
                </c:pt>
                <c:pt idx="3298">
                  <c:v>1165.0</c:v>
                </c:pt>
                <c:pt idx="3299">
                  <c:v>1165.0</c:v>
                </c:pt>
                <c:pt idx="3300">
                  <c:v>1165.0</c:v>
                </c:pt>
                <c:pt idx="3301">
                  <c:v>1165.0</c:v>
                </c:pt>
                <c:pt idx="3302">
                  <c:v>1165.0</c:v>
                </c:pt>
                <c:pt idx="3303">
                  <c:v>1165.0</c:v>
                </c:pt>
                <c:pt idx="3304">
                  <c:v>1165.0</c:v>
                </c:pt>
                <c:pt idx="3305">
                  <c:v>1165.0</c:v>
                </c:pt>
                <c:pt idx="3306">
                  <c:v>1165.0</c:v>
                </c:pt>
                <c:pt idx="3307">
                  <c:v>1165.0</c:v>
                </c:pt>
                <c:pt idx="3308">
                  <c:v>1165.0</c:v>
                </c:pt>
                <c:pt idx="3309">
                  <c:v>1165.0</c:v>
                </c:pt>
                <c:pt idx="3310">
                  <c:v>1165.0</c:v>
                </c:pt>
                <c:pt idx="3311">
                  <c:v>1165.0</c:v>
                </c:pt>
                <c:pt idx="3312">
                  <c:v>1165.0</c:v>
                </c:pt>
                <c:pt idx="3313">
                  <c:v>1165.0</c:v>
                </c:pt>
                <c:pt idx="3314">
                  <c:v>1165.0</c:v>
                </c:pt>
                <c:pt idx="3315">
                  <c:v>1165.0</c:v>
                </c:pt>
                <c:pt idx="3316">
                  <c:v>1165.0</c:v>
                </c:pt>
                <c:pt idx="3317">
                  <c:v>1165.0</c:v>
                </c:pt>
                <c:pt idx="3318">
                  <c:v>1166.0</c:v>
                </c:pt>
                <c:pt idx="3319">
                  <c:v>1166.0</c:v>
                </c:pt>
                <c:pt idx="3320">
                  <c:v>1166.0</c:v>
                </c:pt>
                <c:pt idx="3321">
                  <c:v>1166.0</c:v>
                </c:pt>
                <c:pt idx="3322">
                  <c:v>1167.0</c:v>
                </c:pt>
                <c:pt idx="3323">
                  <c:v>1168.0</c:v>
                </c:pt>
                <c:pt idx="3324">
                  <c:v>1168.0</c:v>
                </c:pt>
                <c:pt idx="3325">
                  <c:v>1168.0</c:v>
                </c:pt>
                <c:pt idx="3326">
                  <c:v>1169.0</c:v>
                </c:pt>
                <c:pt idx="3327">
                  <c:v>1170.0</c:v>
                </c:pt>
                <c:pt idx="3328">
                  <c:v>1171.0</c:v>
                </c:pt>
                <c:pt idx="3329">
                  <c:v>1171.0</c:v>
                </c:pt>
                <c:pt idx="3330">
                  <c:v>1171.0</c:v>
                </c:pt>
                <c:pt idx="3331">
                  <c:v>1171.0</c:v>
                </c:pt>
                <c:pt idx="3332">
                  <c:v>1171.0</c:v>
                </c:pt>
                <c:pt idx="3333">
                  <c:v>1171.0</c:v>
                </c:pt>
                <c:pt idx="3334">
                  <c:v>1171.0</c:v>
                </c:pt>
                <c:pt idx="3335">
                  <c:v>1171.0</c:v>
                </c:pt>
                <c:pt idx="3336">
                  <c:v>1171.0</c:v>
                </c:pt>
                <c:pt idx="3337">
                  <c:v>1171.0</c:v>
                </c:pt>
                <c:pt idx="3338">
                  <c:v>1171.0</c:v>
                </c:pt>
                <c:pt idx="3339">
                  <c:v>1171.0</c:v>
                </c:pt>
                <c:pt idx="3340">
                  <c:v>1171.0</c:v>
                </c:pt>
                <c:pt idx="3341">
                  <c:v>1171.0</c:v>
                </c:pt>
                <c:pt idx="3342">
                  <c:v>1171.0</c:v>
                </c:pt>
                <c:pt idx="3343">
                  <c:v>1171.0</c:v>
                </c:pt>
                <c:pt idx="3344">
                  <c:v>1171.0</c:v>
                </c:pt>
                <c:pt idx="3345">
                  <c:v>1171.0</c:v>
                </c:pt>
                <c:pt idx="3346">
                  <c:v>1171.0</c:v>
                </c:pt>
                <c:pt idx="3347">
                  <c:v>1171.0</c:v>
                </c:pt>
                <c:pt idx="3348">
                  <c:v>1171.0</c:v>
                </c:pt>
                <c:pt idx="3349">
                  <c:v>1172.0</c:v>
                </c:pt>
                <c:pt idx="3350">
                  <c:v>1173.0</c:v>
                </c:pt>
                <c:pt idx="3351">
                  <c:v>1173.0</c:v>
                </c:pt>
                <c:pt idx="3352">
                  <c:v>1173.0</c:v>
                </c:pt>
                <c:pt idx="3353">
                  <c:v>1173.0</c:v>
                </c:pt>
                <c:pt idx="3354">
                  <c:v>1173.0</c:v>
                </c:pt>
                <c:pt idx="3355">
                  <c:v>1173.0</c:v>
                </c:pt>
                <c:pt idx="3356">
                  <c:v>1173.0</c:v>
                </c:pt>
                <c:pt idx="3357">
                  <c:v>1173.0</c:v>
                </c:pt>
                <c:pt idx="3358">
                  <c:v>1173.0</c:v>
                </c:pt>
                <c:pt idx="3359">
                  <c:v>1173.0</c:v>
                </c:pt>
                <c:pt idx="3360">
                  <c:v>1173.0</c:v>
                </c:pt>
                <c:pt idx="3361">
                  <c:v>1173.0</c:v>
                </c:pt>
                <c:pt idx="3362">
                  <c:v>1173.0</c:v>
                </c:pt>
                <c:pt idx="3363">
                  <c:v>1174.0</c:v>
                </c:pt>
                <c:pt idx="3364">
                  <c:v>1174.0</c:v>
                </c:pt>
                <c:pt idx="3365">
                  <c:v>1174.0</c:v>
                </c:pt>
                <c:pt idx="3366">
                  <c:v>1174.0</c:v>
                </c:pt>
                <c:pt idx="3367">
                  <c:v>1174.0</c:v>
                </c:pt>
                <c:pt idx="3368">
                  <c:v>1174.0</c:v>
                </c:pt>
                <c:pt idx="3369">
                  <c:v>1174.0</c:v>
                </c:pt>
                <c:pt idx="3370">
                  <c:v>1174.0</c:v>
                </c:pt>
                <c:pt idx="3371">
                  <c:v>1174.0</c:v>
                </c:pt>
                <c:pt idx="3372">
                  <c:v>1174.0</c:v>
                </c:pt>
                <c:pt idx="3373">
                  <c:v>1175.0</c:v>
                </c:pt>
                <c:pt idx="3374">
                  <c:v>1175.0</c:v>
                </c:pt>
                <c:pt idx="3375">
                  <c:v>1175.0</c:v>
                </c:pt>
                <c:pt idx="3376">
                  <c:v>1175.0</c:v>
                </c:pt>
                <c:pt idx="3377">
                  <c:v>1175.0</c:v>
                </c:pt>
                <c:pt idx="3378">
                  <c:v>1175.0</c:v>
                </c:pt>
                <c:pt idx="3379">
                  <c:v>1175.0</c:v>
                </c:pt>
                <c:pt idx="3380">
                  <c:v>1175.0</c:v>
                </c:pt>
                <c:pt idx="3381">
                  <c:v>1175.0</c:v>
                </c:pt>
                <c:pt idx="3382">
                  <c:v>1176.0</c:v>
                </c:pt>
                <c:pt idx="3383">
                  <c:v>1176.0</c:v>
                </c:pt>
                <c:pt idx="3384">
                  <c:v>1176.0</c:v>
                </c:pt>
                <c:pt idx="3385">
                  <c:v>1176.0</c:v>
                </c:pt>
                <c:pt idx="3386">
                  <c:v>1176.0</c:v>
                </c:pt>
                <c:pt idx="3387">
                  <c:v>1176.0</c:v>
                </c:pt>
                <c:pt idx="3388">
                  <c:v>1176.0</c:v>
                </c:pt>
                <c:pt idx="3389">
                  <c:v>1176.0</c:v>
                </c:pt>
                <c:pt idx="3390">
                  <c:v>1176.0</c:v>
                </c:pt>
                <c:pt idx="3391">
                  <c:v>1176.0</c:v>
                </c:pt>
                <c:pt idx="3392">
                  <c:v>1176.0</c:v>
                </c:pt>
                <c:pt idx="3393">
                  <c:v>1177.0</c:v>
                </c:pt>
                <c:pt idx="3394">
                  <c:v>1178.0</c:v>
                </c:pt>
                <c:pt idx="3395">
                  <c:v>1178.0</c:v>
                </c:pt>
                <c:pt idx="3396">
                  <c:v>1179.0</c:v>
                </c:pt>
                <c:pt idx="3397">
                  <c:v>1179.0</c:v>
                </c:pt>
                <c:pt idx="3398">
                  <c:v>1180.0</c:v>
                </c:pt>
                <c:pt idx="3399">
                  <c:v>1180.0</c:v>
                </c:pt>
                <c:pt idx="3400">
                  <c:v>1180.0</c:v>
                </c:pt>
                <c:pt idx="3401">
                  <c:v>1180.0</c:v>
                </c:pt>
                <c:pt idx="3402">
                  <c:v>1180.0</c:v>
                </c:pt>
                <c:pt idx="3403">
                  <c:v>1180.0</c:v>
                </c:pt>
                <c:pt idx="3404">
                  <c:v>1181.0</c:v>
                </c:pt>
                <c:pt idx="3405">
                  <c:v>1182.0</c:v>
                </c:pt>
                <c:pt idx="3406">
                  <c:v>1182.0</c:v>
                </c:pt>
                <c:pt idx="3407">
                  <c:v>1182.0</c:v>
                </c:pt>
                <c:pt idx="3408">
                  <c:v>1182.0</c:v>
                </c:pt>
                <c:pt idx="3409">
                  <c:v>1183.0</c:v>
                </c:pt>
                <c:pt idx="3410">
                  <c:v>1183.0</c:v>
                </c:pt>
                <c:pt idx="3411">
                  <c:v>1183.0</c:v>
                </c:pt>
                <c:pt idx="3412">
                  <c:v>1184.0</c:v>
                </c:pt>
                <c:pt idx="3413">
                  <c:v>1185.0</c:v>
                </c:pt>
                <c:pt idx="3414">
                  <c:v>1185.0</c:v>
                </c:pt>
                <c:pt idx="3415">
                  <c:v>1185.0</c:v>
                </c:pt>
                <c:pt idx="3416">
                  <c:v>1185.0</c:v>
                </c:pt>
                <c:pt idx="3417">
                  <c:v>1185.0</c:v>
                </c:pt>
                <c:pt idx="3418">
                  <c:v>1185.0</c:v>
                </c:pt>
                <c:pt idx="3419">
                  <c:v>1185.0</c:v>
                </c:pt>
                <c:pt idx="3420">
                  <c:v>1185.0</c:v>
                </c:pt>
                <c:pt idx="3421">
                  <c:v>1185.0</c:v>
                </c:pt>
                <c:pt idx="3422">
                  <c:v>1185.0</c:v>
                </c:pt>
                <c:pt idx="3423">
                  <c:v>1185.0</c:v>
                </c:pt>
                <c:pt idx="3424">
                  <c:v>1185.0</c:v>
                </c:pt>
                <c:pt idx="3425">
                  <c:v>1185.0</c:v>
                </c:pt>
                <c:pt idx="3426">
                  <c:v>1185.0</c:v>
                </c:pt>
                <c:pt idx="3427">
                  <c:v>1186.0</c:v>
                </c:pt>
                <c:pt idx="3428">
                  <c:v>1186.0</c:v>
                </c:pt>
                <c:pt idx="3429">
                  <c:v>1186.0</c:v>
                </c:pt>
                <c:pt idx="3430">
                  <c:v>1187.0</c:v>
                </c:pt>
                <c:pt idx="3431">
                  <c:v>1188.0</c:v>
                </c:pt>
                <c:pt idx="3432">
                  <c:v>1188.0</c:v>
                </c:pt>
                <c:pt idx="3433">
                  <c:v>1188.0</c:v>
                </c:pt>
                <c:pt idx="3434">
                  <c:v>1188.0</c:v>
                </c:pt>
                <c:pt idx="3435">
                  <c:v>1188.0</c:v>
                </c:pt>
                <c:pt idx="3436">
                  <c:v>1189.0</c:v>
                </c:pt>
                <c:pt idx="3437">
                  <c:v>1189.0</c:v>
                </c:pt>
                <c:pt idx="3438">
                  <c:v>1189.0</c:v>
                </c:pt>
                <c:pt idx="3439">
                  <c:v>1189.0</c:v>
                </c:pt>
                <c:pt idx="3440">
                  <c:v>1189.0</c:v>
                </c:pt>
                <c:pt idx="3441">
                  <c:v>1189.0</c:v>
                </c:pt>
                <c:pt idx="3442">
                  <c:v>1189.0</c:v>
                </c:pt>
                <c:pt idx="3443">
                  <c:v>1190.0</c:v>
                </c:pt>
                <c:pt idx="3444">
                  <c:v>1191.0</c:v>
                </c:pt>
                <c:pt idx="3445">
                  <c:v>1192.0</c:v>
                </c:pt>
                <c:pt idx="3446">
                  <c:v>1192.0</c:v>
                </c:pt>
                <c:pt idx="3447">
                  <c:v>1192.0</c:v>
                </c:pt>
                <c:pt idx="3448">
                  <c:v>1192.0</c:v>
                </c:pt>
                <c:pt idx="3449">
                  <c:v>1193.0</c:v>
                </c:pt>
                <c:pt idx="3450">
                  <c:v>1194.0</c:v>
                </c:pt>
                <c:pt idx="3451">
                  <c:v>1195.0</c:v>
                </c:pt>
                <c:pt idx="3452">
                  <c:v>1196.0</c:v>
                </c:pt>
                <c:pt idx="3453">
                  <c:v>1197.0</c:v>
                </c:pt>
                <c:pt idx="3454">
                  <c:v>1197.0</c:v>
                </c:pt>
                <c:pt idx="3455">
                  <c:v>1197.0</c:v>
                </c:pt>
                <c:pt idx="3456">
                  <c:v>1197.0</c:v>
                </c:pt>
                <c:pt idx="3457">
                  <c:v>1197.0</c:v>
                </c:pt>
                <c:pt idx="3458">
                  <c:v>1197.0</c:v>
                </c:pt>
                <c:pt idx="3459">
                  <c:v>1197.0</c:v>
                </c:pt>
                <c:pt idx="3460">
                  <c:v>1197.0</c:v>
                </c:pt>
                <c:pt idx="3461">
                  <c:v>1198.0</c:v>
                </c:pt>
                <c:pt idx="3462">
                  <c:v>1198.0</c:v>
                </c:pt>
                <c:pt idx="3463">
                  <c:v>1198.0</c:v>
                </c:pt>
                <c:pt idx="3464">
                  <c:v>1198.0</c:v>
                </c:pt>
                <c:pt idx="3465">
                  <c:v>1198.0</c:v>
                </c:pt>
                <c:pt idx="3466">
                  <c:v>1198.0</c:v>
                </c:pt>
                <c:pt idx="3467">
                  <c:v>1198.0</c:v>
                </c:pt>
                <c:pt idx="3468">
                  <c:v>1198.0</c:v>
                </c:pt>
                <c:pt idx="3469">
                  <c:v>1198.0</c:v>
                </c:pt>
                <c:pt idx="3470">
                  <c:v>1198.0</c:v>
                </c:pt>
                <c:pt idx="3471">
                  <c:v>1198.0</c:v>
                </c:pt>
                <c:pt idx="3472">
                  <c:v>1198.0</c:v>
                </c:pt>
                <c:pt idx="3473">
                  <c:v>1198.0</c:v>
                </c:pt>
                <c:pt idx="3474">
                  <c:v>1198.0</c:v>
                </c:pt>
                <c:pt idx="3475">
                  <c:v>1198.0</c:v>
                </c:pt>
                <c:pt idx="3476">
                  <c:v>1199.0</c:v>
                </c:pt>
                <c:pt idx="3477">
                  <c:v>1199.0</c:v>
                </c:pt>
                <c:pt idx="3478">
                  <c:v>1199.0</c:v>
                </c:pt>
                <c:pt idx="3479">
                  <c:v>1199.0</c:v>
                </c:pt>
                <c:pt idx="3480">
                  <c:v>1199.0</c:v>
                </c:pt>
                <c:pt idx="3481">
                  <c:v>1199.0</c:v>
                </c:pt>
                <c:pt idx="3482">
                  <c:v>1199.0</c:v>
                </c:pt>
                <c:pt idx="3483">
                  <c:v>1199.0</c:v>
                </c:pt>
                <c:pt idx="3484">
                  <c:v>1199.0</c:v>
                </c:pt>
                <c:pt idx="3485">
                  <c:v>1200.0</c:v>
                </c:pt>
                <c:pt idx="3486">
                  <c:v>1200.0</c:v>
                </c:pt>
                <c:pt idx="3487">
                  <c:v>1200.0</c:v>
                </c:pt>
                <c:pt idx="3488">
                  <c:v>1201.0</c:v>
                </c:pt>
                <c:pt idx="3489">
                  <c:v>1202.0</c:v>
                </c:pt>
                <c:pt idx="3490">
                  <c:v>1202.0</c:v>
                </c:pt>
                <c:pt idx="3491">
                  <c:v>1203.0</c:v>
                </c:pt>
                <c:pt idx="3492">
                  <c:v>1203.0</c:v>
                </c:pt>
                <c:pt idx="3493">
                  <c:v>1204.0</c:v>
                </c:pt>
                <c:pt idx="3494">
                  <c:v>1205.0</c:v>
                </c:pt>
                <c:pt idx="3495">
                  <c:v>1205.0</c:v>
                </c:pt>
                <c:pt idx="3496">
                  <c:v>1205.0</c:v>
                </c:pt>
                <c:pt idx="3497">
                  <c:v>1205.0</c:v>
                </c:pt>
                <c:pt idx="3498">
                  <c:v>1205.0</c:v>
                </c:pt>
                <c:pt idx="3499">
                  <c:v>1205.0</c:v>
                </c:pt>
                <c:pt idx="3500">
                  <c:v>1205.0</c:v>
                </c:pt>
                <c:pt idx="3501">
                  <c:v>1205.0</c:v>
                </c:pt>
                <c:pt idx="3502">
                  <c:v>1205.0</c:v>
                </c:pt>
                <c:pt idx="3503">
                  <c:v>1205.0</c:v>
                </c:pt>
                <c:pt idx="3504">
                  <c:v>1205.0</c:v>
                </c:pt>
                <c:pt idx="3505">
                  <c:v>1205.0</c:v>
                </c:pt>
                <c:pt idx="3506">
                  <c:v>1206.0</c:v>
                </c:pt>
                <c:pt idx="3507">
                  <c:v>1207.0</c:v>
                </c:pt>
                <c:pt idx="3508">
                  <c:v>1208.0</c:v>
                </c:pt>
                <c:pt idx="3509">
                  <c:v>1208.0</c:v>
                </c:pt>
                <c:pt idx="3510">
                  <c:v>1208.0</c:v>
                </c:pt>
                <c:pt idx="3511">
                  <c:v>1209.0</c:v>
                </c:pt>
                <c:pt idx="3512">
                  <c:v>1209.0</c:v>
                </c:pt>
                <c:pt idx="3513">
                  <c:v>1209.0</c:v>
                </c:pt>
                <c:pt idx="3514">
                  <c:v>1209.0</c:v>
                </c:pt>
                <c:pt idx="3515">
                  <c:v>1209.0</c:v>
                </c:pt>
                <c:pt idx="3516">
                  <c:v>1209.0</c:v>
                </c:pt>
                <c:pt idx="3517">
                  <c:v>1209.0</c:v>
                </c:pt>
                <c:pt idx="3518">
                  <c:v>1209.0</c:v>
                </c:pt>
                <c:pt idx="3519">
                  <c:v>1210.0</c:v>
                </c:pt>
                <c:pt idx="3520">
                  <c:v>1211.0</c:v>
                </c:pt>
                <c:pt idx="3521">
                  <c:v>1212.0</c:v>
                </c:pt>
                <c:pt idx="3522">
                  <c:v>1213.0</c:v>
                </c:pt>
                <c:pt idx="3523">
                  <c:v>1214.0</c:v>
                </c:pt>
                <c:pt idx="3524">
                  <c:v>1214.0</c:v>
                </c:pt>
                <c:pt idx="3525">
                  <c:v>1214.0</c:v>
                </c:pt>
                <c:pt idx="3526">
                  <c:v>1215.0</c:v>
                </c:pt>
                <c:pt idx="3527">
                  <c:v>1216.0</c:v>
                </c:pt>
                <c:pt idx="3528">
                  <c:v>1217.0</c:v>
                </c:pt>
                <c:pt idx="3529">
                  <c:v>1218.0</c:v>
                </c:pt>
                <c:pt idx="3530">
                  <c:v>1219.0</c:v>
                </c:pt>
                <c:pt idx="3531">
                  <c:v>1220.0</c:v>
                </c:pt>
                <c:pt idx="3532">
                  <c:v>1220.0</c:v>
                </c:pt>
                <c:pt idx="3533">
                  <c:v>1220.0</c:v>
                </c:pt>
                <c:pt idx="3534">
                  <c:v>1220.0</c:v>
                </c:pt>
                <c:pt idx="3535">
                  <c:v>1221.0</c:v>
                </c:pt>
                <c:pt idx="3536">
                  <c:v>1221.0</c:v>
                </c:pt>
                <c:pt idx="3537">
                  <c:v>1222.0</c:v>
                </c:pt>
                <c:pt idx="3538">
                  <c:v>1222.0</c:v>
                </c:pt>
                <c:pt idx="3539">
                  <c:v>1223.0</c:v>
                </c:pt>
                <c:pt idx="3540">
                  <c:v>1223.0</c:v>
                </c:pt>
                <c:pt idx="3541">
                  <c:v>1223.0</c:v>
                </c:pt>
                <c:pt idx="3542">
                  <c:v>1223.0</c:v>
                </c:pt>
                <c:pt idx="3543">
                  <c:v>1223.0</c:v>
                </c:pt>
                <c:pt idx="3544">
                  <c:v>1223.0</c:v>
                </c:pt>
                <c:pt idx="3545">
                  <c:v>1223.0</c:v>
                </c:pt>
                <c:pt idx="3546">
                  <c:v>1223.0</c:v>
                </c:pt>
                <c:pt idx="3547">
                  <c:v>1223.0</c:v>
                </c:pt>
                <c:pt idx="3548">
                  <c:v>1223.0</c:v>
                </c:pt>
                <c:pt idx="3549">
                  <c:v>1223.0</c:v>
                </c:pt>
                <c:pt idx="3550">
                  <c:v>1223.0</c:v>
                </c:pt>
                <c:pt idx="3551">
                  <c:v>1223.0</c:v>
                </c:pt>
                <c:pt idx="3552">
                  <c:v>1224.0</c:v>
                </c:pt>
                <c:pt idx="3553">
                  <c:v>1225.0</c:v>
                </c:pt>
                <c:pt idx="3554">
                  <c:v>1226.0</c:v>
                </c:pt>
                <c:pt idx="3555">
                  <c:v>1226.0</c:v>
                </c:pt>
                <c:pt idx="3556">
                  <c:v>1226.0</c:v>
                </c:pt>
                <c:pt idx="3557">
                  <c:v>1226.0</c:v>
                </c:pt>
                <c:pt idx="3558">
                  <c:v>1226.0</c:v>
                </c:pt>
                <c:pt idx="3559">
                  <c:v>1226.0</c:v>
                </c:pt>
                <c:pt idx="3560">
                  <c:v>1226.0</c:v>
                </c:pt>
                <c:pt idx="3561">
                  <c:v>1226.0</c:v>
                </c:pt>
                <c:pt idx="3562">
                  <c:v>1227.0</c:v>
                </c:pt>
                <c:pt idx="3563">
                  <c:v>1227.0</c:v>
                </c:pt>
                <c:pt idx="3564">
                  <c:v>1228.0</c:v>
                </c:pt>
                <c:pt idx="3565">
                  <c:v>1229.0</c:v>
                </c:pt>
                <c:pt idx="3566">
                  <c:v>1229.0</c:v>
                </c:pt>
                <c:pt idx="3567">
                  <c:v>1229.0</c:v>
                </c:pt>
                <c:pt idx="3568">
                  <c:v>1229.0</c:v>
                </c:pt>
                <c:pt idx="3569">
                  <c:v>1230.0</c:v>
                </c:pt>
                <c:pt idx="3570">
                  <c:v>1230.0</c:v>
                </c:pt>
                <c:pt idx="3571">
                  <c:v>1230.0</c:v>
                </c:pt>
                <c:pt idx="3572">
                  <c:v>1230.0</c:v>
                </c:pt>
                <c:pt idx="3573">
                  <c:v>1230.0</c:v>
                </c:pt>
                <c:pt idx="3574">
                  <c:v>1231.0</c:v>
                </c:pt>
                <c:pt idx="3575">
                  <c:v>1231.0</c:v>
                </c:pt>
                <c:pt idx="3576">
                  <c:v>1231.0</c:v>
                </c:pt>
                <c:pt idx="3577">
                  <c:v>1231.0</c:v>
                </c:pt>
                <c:pt idx="3578">
                  <c:v>1232.0</c:v>
                </c:pt>
                <c:pt idx="3579">
                  <c:v>1232.0</c:v>
                </c:pt>
                <c:pt idx="3580">
                  <c:v>1232.0</c:v>
                </c:pt>
                <c:pt idx="3581">
                  <c:v>1233.0</c:v>
                </c:pt>
                <c:pt idx="3582">
                  <c:v>1233.0</c:v>
                </c:pt>
                <c:pt idx="3583">
                  <c:v>1234.0</c:v>
                </c:pt>
                <c:pt idx="3584">
                  <c:v>1235.0</c:v>
                </c:pt>
                <c:pt idx="3585">
                  <c:v>1235.0</c:v>
                </c:pt>
                <c:pt idx="3586">
                  <c:v>1236.0</c:v>
                </c:pt>
                <c:pt idx="3587">
                  <c:v>1237.0</c:v>
                </c:pt>
                <c:pt idx="3588">
                  <c:v>1237.0</c:v>
                </c:pt>
                <c:pt idx="3589">
                  <c:v>1237.0</c:v>
                </c:pt>
                <c:pt idx="3590">
                  <c:v>1237.0</c:v>
                </c:pt>
                <c:pt idx="3591">
                  <c:v>1237.0</c:v>
                </c:pt>
                <c:pt idx="3592">
                  <c:v>1238.0</c:v>
                </c:pt>
                <c:pt idx="3593">
                  <c:v>1239.0</c:v>
                </c:pt>
                <c:pt idx="3594">
                  <c:v>1239.0</c:v>
                </c:pt>
                <c:pt idx="3595">
                  <c:v>1239.0</c:v>
                </c:pt>
                <c:pt idx="3596">
                  <c:v>1239.0</c:v>
                </c:pt>
                <c:pt idx="3597">
                  <c:v>1239.0</c:v>
                </c:pt>
                <c:pt idx="3598">
                  <c:v>1239.0</c:v>
                </c:pt>
                <c:pt idx="3599">
                  <c:v>1239.0</c:v>
                </c:pt>
                <c:pt idx="3600">
                  <c:v>1240.0</c:v>
                </c:pt>
                <c:pt idx="3601">
                  <c:v>1240.0</c:v>
                </c:pt>
                <c:pt idx="3602">
                  <c:v>1240.0</c:v>
                </c:pt>
                <c:pt idx="3603">
                  <c:v>1240.0</c:v>
                </c:pt>
                <c:pt idx="3604">
                  <c:v>1240.0</c:v>
                </c:pt>
                <c:pt idx="3605">
                  <c:v>1240.0</c:v>
                </c:pt>
                <c:pt idx="3606">
                  <c:v>1240.0</c:v>
                </c:pt>
                <c:pt idx="3607">
                  <c:v>1240.0</c:v>
                </c:pt>
                <c:pt idx="3608">
                  <c:v>1241.0</c:v>
                </c:pt>
                <c:pt idx="3609">
                  <c:v>1241.0</c:v>
                </c:pt>
                <c:pt idx="3610">
                  <c:v>1241.0</c:v>
                </c:pt>
                <c:pt idx="3611">
                  <c:v>1241.0</c:v>
                </c:pt>
                <c:pt idx="3612">
                  <c:v>1242.0</c:v>
                </c:pt>
                <c:pt idx="3613">
                  <c:v>1242.0</c:v>
                </c:pt>
                <c:pt idx="3614">
                  <c:v>1243.0</c:v>
                </c:pt>
                <c:pt idx="3615">
                  <c:v>1243.0</c:v>
                </c:pt>
                <c:pt idx="3616">
                  <c:v>1243.0</c:v>
                </c:pt>
                <c:pt idx="3617">
                  <c:v>1243.0</c:v>
                </c:pt>
                <c:pt idx="3618">
                  <c:v>1243.0</c:v>
                </c:pt>
                <c:pt idx="3619">
                  <c:v>1243.0</c:v>
                </c:pt>
                <c:pt idx="3620">
                  <c:v>1243.0</c:v>
                </c:pt>
                <c:pt idx="3621">
                  <c:v>1244.0</c:v>
                </c:pt>
                <c:pt idx="3622">
                  <c:v>1245.0</c:v>
                </c:pt>
                <c:pt idx="3623">
                  <c:v>1246.0</c:v>
                </c:pt>
                <c:pt idx="3624">
                  <c:v>1247.0</c:v>
                </c:pt>
                <c:pt idx="3625">
                  <c:v>1248.0</c:v>
                </c:pt>
                <c:pt idx="3626">
                  <c:v>1249.0</c:v>
                </c:pt>
                <c:pt idx="3627">
                  <c:v>1250.0</c:v>
                </c:pt>
                <c:pt idx="3628">
                  <c:v>1251.0</c:v>
                </c:pt>
                <c:pt idx="3629">
                  <c:v>1251.0</c:v>
                </c:pt>
                <c:pt idx="3630">
                  <c:v>1252.0</c:v>
                </c:pt>
                <c:pt idx="3631">
                  <c:v>1253.0</c:v>
                </c:pt>
                <c:pt idx="3632">
                  <c:v>1253.0</c:v>
                </c:pt>
                <c:pt idx="3633">
                  <c:v>1253.0</c:v>
                </c:pt>
                <c:pt idx="3634">
                  <c:v>1253.0</c:v>
                </c:pt>
                <c:pt idx="3635">
                  <c:v>1253.0</c:v>
                </c:pt>
                <c:pt idx="3636">
                  <c:v>1253.0</c:v>
                </c:pt>
                <c:pt idx="3637">
                  <c:v>1253.0</c:v>
                </c:pt>
                <c:pt idx="3638">
                  <c:v>1253.0</c:v>
                </c:pt>
                <c:pt idx="3639">
                  <c:v>1253.0</c:v>
                </c:pt>
                <c:pt idx="3640">
                  <c:v>1254.0</c:v>
                </c:pt>
                <c:pt idx="3641">
                  <c:v>1254.0</c:v>
                </c:pt>
                <c:pt idx="3642">
                  <c:v>1255.0</c:v>
                </c:pt>
                <c:pt idx="3643">
                  <c:v>1256.0</c:v>
                </c:pt>
                <c:pt idx="3644">
                  <c:v>1257.0</c:v>
                </c:pt>
                <c:pt idx="3645">
                  <c:v>1257.0</c:v>
                </c:pt>
                <c:pt idx="3646">
                  <c:v>1257.0</c:v>
                </c:pt>
                <c:pt idx="3647">
                  <c:v>1257.0</c:v>
                </c:pt>
                <c:pt idx="3648">
                  <c:v>1257.0</c:v>
                </c:pt>
                <c:pt idx="3649">
                  <c:v>1257.0</c:v>
                </c:pt>
                <c:pt idx="3650">
                  <c:v>1257.0</c:v>
                </c:pt>
                <c:pt idx="3651">
                  <c:v>1257.0</c:v>
                </c:pt>
                <c:pt idx="3652">
                  <c:v>1258.0</c:v>
                </c:pt>
                <c:pt idx="3653">
                  <c:v>1259.0</c:v>
                </c:pt>
                <c:pt idx="3654">
                  <c:v>1260.0</c:v>
                </c:pt>
                <c:pt idx="3655">
                  <c:v>1261.0</c:v>
                </c:pt>
                <c:pt idx="3656">
                  <c:v>1262.0</c:v>
                </c:pt>
                <c:pt idx="3657">
                  <c:v>1262.0</c:v>
                </c:pt>
                <c:pt idx="3658">
                  <c:v>1262.0</c:v>
                </c:pt>
                <c:pt idx="3659">
                  <c:v>1262.0</c:v>
                </c:pt>
                <c:pt idx="3660">
                  <c:v>1262.0</c:v>
                </c:pt>
                <c:pt idx="3661">
                  <c:v>1262.0</c:v>
                </c:pt>
                <c:pt idx="3662">
                  <c:v>1262.0</c:v>
                </c:pt>
                <c:pt idx="3663">
                  <c:v>1262.0</c:v>
                </c:pt>
                <c:pt idx="3664">
                  <c:v>1263.0</c:v>
                </c:pt>
                <c:pt idx="3665">
                  <c:v>1263.0</c:v>
                </c:pt>
                <c:pt idx="3666">
                  <c:v>1263.0</c:v>
                </c:pt>
                <c:pt idx="3667">
                  <c:v>1264.0</c:v>
                </c:pt>
                <c:pt idx="3668">
                  <c:v>1264.0</c:v>
                </c:pt>
                <c:pt idx="3669">
                  <c:v>1264.0</c:v>
                </c:pt>
                <c:pt idx="3670">
                  <c:v>1265.0</c:v>
                </c:pt>
                <c:pt idx="3671">
                  <c:v>1266.0</c:v>
                </c:pt>
                <c:pt idx="3672">
                  <c:v>1267.0</c:v>
                </c:pt>
                <c:pt idx="3673">
                  <c:v>1268.0</c:v>
                </c:pt>
                <c:pt idx="3674">
                  <c:v>1268.0</c:v>
                </c:pt>
                <c:pt idx="3675">
                  <c:v>1268.0</c:v>
                </c:pt>
                <c:pt idx="3676">
                  <c:v>1268.0</c:v>
                </c:pt>
                <c:pt idx="3677">
                  <c:v>1268.0</c:v>
                </c:pt>
                <c:pt idx="3678">
                  <c:v>1268.0</c:v>
                </c:pt>
                <c:pt idx="3679">
                  <c:v>1269.0</c:v>
                </c:pt>
                <c:pt idx="3680">
                  <c:v>1270.0</c:v>
                </c:pt>
                <c:pt idx="3681">
                  <c:v>1271.0</c:v>
                </c:pt>
                <c:pt idx="3682">
                  <c:v>1272.0</c:v>
                </c:pt>
                <c:pt idx="3683">
                  <c:v>1273.0</c:v>
                </c:pt>
                <c:pt idx="3684">
                  <c:v>1274.0</c:v>
                </c:pt>
                <c:pt idx="3685">
                  <c:v>1275.0</c:v>
                </c:pt>
                <c:pt idx="3686">
                  <c:v>1276.0</c:v>
                </c:pt>
                <c:pt idx="3687">
                  <c:v>1276.0</c:v>
                </c:pt>
                <c:pt idx="3688">
                  <c:v>1276.0</c:v>
                </c:pt>
                <c:pt idx="3689">
                  <c:v>1276.0</c:v>
                </c:pt>
                <c:pt idx="3690">
                  <c:v>1276.0</c:v>
                </c:pt>
                <c:pt idx="3691">
                  <c:v>1276.0</c:v>
                </c:pt>
                <c:pt idx="3692">
                  <c:v>1276.0</c:v>
                </c:pt>
                <c:pt idx="3693">
                  <c:v>1277.0</c:v>
                </c:pt>
                <c:pt idx="3694">
                  <c:v>1277.0</c:v>
                </c:pt>
                <c:pt idx="3695">
                  <c:v>1278.0</c:v>
                </c:pt>
                <c:pt idx="3696">
                  <c:v>1278.0</c:v>
                </c:pt>
                <c:pt idx="3697">
                  <c:v>1278.0</c:v>
                </c:pt>
                <c:pt idx="3698">
                  <c:v>1279.0</c:v>
                </c:pt>
                <c:pt idx="3699">
                  <c:v>1279.0</c:v>
                </c:pt>
                <c:pt idx="3700">
                  <c:v>1279.0</c:v>
                </c:pt>
                <c:pt idx="3701">
                  <c:v>1279.0</c:v>
                </c:pt>
                <c:pt idx="3702">
                  <c:v>1280.0</c:v>
                </c:pt>
                <c:pt idx="3703">
                  <c:v>1280.0</c:v>
                </c:pt>
                <c:pt idx="3704">
                  <c:v>1281.0</c:v>
                </c:pt>
                <c:pt idx="3705">
                  <c:v>1281.0</c:v>
                </c:pt>
                <c:pt idx="3706">
                  <c:v>1281.0</c:v>
                </c:pt>
                <c:pt idx="3707">
                  <c:v>1281.0</c:v>
                </c:pt>
                <c:pt idx="3708">
                  <c:v>1281.0</c:v>
                </c:pt>
                <c:pt idx="3709">
                  <c:v>1281.0</c:v>
                </c:pt>
                <c:pt idx="3710">
                  <c:v>1282.0</c:v>
                </c:pt>
                <c:pt idx="3711">
                  <c:v>1282.0</c:v>
                </c:pt>
                <c:pt idx="3712">
                  <c:v>1282.0</c:v>
                </c:pt>
                <c:pt idx="3713">
                  <c:v>1283.0</c:v>
                </c:pt>
                <c:pt idx="3714">
                  <c:v>1284.0</c:v>
                </c:pt>
                <c:pt idx="3715">
                  <c:v>1284.0</c:v>
                </c:pt>
                <c:pt idx="3716">
                  <c:v>1284.0</c:v>
                </c:pt>
                <c:pt idx="3717">
                  <c:v>1284.0</c:v>
                </c:pt>
                <c:pt idx="3718">
                  <c:v>1285.0</c:v>
                </c:pt>
                <c:pt idx="3719">
                  <c:v>1286.0</c:v>
                </c:pt>
                <c:pt idx="3720">
                  <c:v>1286.0</c:v>
                </c:pt>
                <c:pt idx="3721">
                  <c:v>1286.0</c:v>
                </c:pt>
                <c:pt idx="3722">
                  <c:v>1286.0</c:v>
                </c:pt>
                <c:pt idx="3723">
                  <c:v>1286.0</c:v>
                </c:pt>
                <c:pt idx="3724">
                  <c:v>1287.0</c:v>
                </c:pt>
                <c:pt idx="3725">
                  <c:v>1287.0</c:v>
                </c:pt>
                <c:pt idx="3726">
                  <c:v>1287.0</c:v>
                </c:pt>
                <c:pt idx="3727">
                  <c:v>1287.0</c:v>
                </c:pt>
                <c:pt idx="3728">
                  <c:v>1287.0</c:v>
                </c:pt>
                <c:pt idx="3729">
                  <c:v>1287.0</c:v>
                </c:pt>
                <c:pt idx="3730">
                  <c:v>1287.0</c:v>
                </c:pt>
                <c:pt idx="3731">
                  <c:v>1287.0</c:v>
                </c:pt>
                <c:pt idx="3732">
                  <c:v>1287.0</c:v>
                </c:pt>
                <c:pt idx="3733">
                  <c:v>1287.0</c:v>
                </c:pt>
                <c:pt idx="3734">
                  <c:v>1287.0</c:v>
                </c:pt>
                <c:pt idx="3735">
                  <c:v>1287.0</c:v>
                </c:pt>
                <c:pt idx="3736">
                  <c:v>1288.0</c:v>
                </c:pt>
                <c:pt idx="3737">
                  <c:v>1289.0</c:v>
                </c:pt>
                <c:pt idx="3738">
                  <c:v>1289.0</c:v>
                </c:pt>
                <c:pt idx="3739">
                  <c:v>1289.0</c:v>
                </c:pt>
                <c:pt idx="3740">
                  <c:v>1289.0</c:v>
                </c:pt>
                <c:pt idx="3741">
                  <c:v>1289.0</c:v>
                </c:pt>
                <c:pt idx="3742">
                  <c:v>1289.0</c:v>
                </c:pt>
                <c:pt idx="3743">
                  <c:v>1290.0</c:v>
                </c:pt>
                <c:pt idx="3744">
                  <c:v>1291.0</c:v>
                </c:pt>
                <c:pt idx="3745">
                  <c:v>1291.0</c:v>
                </c:pt>
                <c:pt idx="3746">
                  <c:v>1292.0</c:v>
                </c:pt>
                <c:pt idx="3747">
                  <c:v>1292.0</c:v>
                </c:pt>
                <c:pt idx="3748">
                  <c:v>1292.0</c:v>
                </c:pt>
                <c:pt idx="3749">
                  <c:v>1292.0</c:v>
                </c:pt>
                <c:pt idx="3750">
                  <c:v>1292.0</c:v>
                </c:pt>
                <c:pt idx="3751">
                  <c:v>1292.0</c:v>
                </c:pt>
                <c:pt idx="3752">
                  <c:v>1293.0</c:v>
                </c:pt>
                <c:pt idx="3753">
                  <c:v>1293.0</c:v>
                </c:pt>
                <c:pt idx="3754">
                  <c:v>1293.0</c:v>
                </c:pt>
                <c:pt idx="3755">
                  <c:v>1294.0</c:v>
                </c:pt>
                <c:pt idx="3756">
                  <c:v>1294.0</c:v>
                </c:pt>
                <c:pt idx="3757">
                  <c:v>1294.0</c:v>
                </c:pt>
                <c:pt idx="3758">
                  <c:v>1294.0</c:v>
                </c:pt>
                <c:pt idx="3759">
                  <c:v>1294.0</c:v>
                </c:pt>
                <c:pt idx="3760">
                  <c:v>1295.0</c:v>
                </c:pt>
                <c:pt idx="3761">
                  <c:v>1295.0</c:v>
                </c:pt>
                <c:pt idx="3762">
                  <c:v>1295.0</c:v>
                </c:pt>
                <c:pt idx="3763">
                  <c:v>1296.0</c:v>
                </c:pt>
                <c:pt idx="3764">
                  <c:v>1296.0</c:v>
                </c:pt>
                <c:pt idx="3765">
                  <c:v>1297.0</c:v>
                </c:pt>
                <c:pt idx="3766">
                  <c:v>1298.0</c:v>
                </c:pt>
                <c:pt idx="3767">
                  <c:v>1299.0</c:v>
                </c:pt>
                <c:pt idx="3768">
                  <c:v>1299.0</c:v>
                </c:pt>
                <c:pt idx="3769">
                  <c:v>1299.0</c:v>
                </c:pt>
                <c:pt idx="3770">
                  <c:v>1299.0</c:v>
                </c:pt>
                <c:pt idx="3771">
                  <c:v>1299.0</c:v>
                </c:pt>
                <c:pt idx="3772">
                  <c:v>1300.0</c:v>
                </c:pt>
                <c:pt idx="3773">
                  <c:v>1300.0</c:v>
                </c:pt>
                <c:pt idx="3774">
                  <c:v>1300.0</c:v>
                </c:pt>
                <c:pt idx="3775">
                  <c:v>1301.0</c:v>
                </c:pt>
                <c:pt idx="3776">
                  <c:v>1302.0</c:v>
                </c:pt>
                <c:pt idx="3777">
                  <c:v>1303.0</c:v>
                </c:pt>
                <c:pt idx="3778">
                  <c:v>1304.0</c:v>
                </c:pt>
                <c:pt idx="3779">
                  <c:v>1305.0</c:v>
                </c:pt>
                <c:pt idx="3780">
                  <c:v>1306.0</c:v>
                </c:pt>
                <c:pt idx="3781">
                  <c:v>1307.0</c:v>
                </c:pt>
                <c:pt idx="3782">
                  <c:v>1308.0</c:v>
                </c:pt>
                <c:pt idx="3783">
                  <c:v>1309.0</c:v>
                </c:pt>
                <c:pt idx="3784">
                  <c:v>1310.0</c:v>
                </c:pt>
                <c:pt idx="3785">
                  <c:v>1311.0</c:v>
                </c:pt>
                <c:pt idx="3786">
                  <c:v>1311.0</c:v>
                </c:pt>
                <c:pt idx="3787">
                  <c:v>1311.0</c:v>
                </c:pt>
                <c:pt idx="3788">
                  <c:v>1312.0</c:v>
                </c:pt>
                <c:pt idx="3789">
                  <c:v>1313.0</c:v>
                </c:pt>
                <c:pt idx="3790">
                  <c:v>1314.0</c:v>
                </c:pt>
                <c:pt idx="3791">
                  <c:v>1315.0</c:v>
                </c:pt>
                <c:pt idx="3792">
                  <c:v>1316.0</c:v>
                </c:pt>
                <c:pt idx="3793">
                  <c:v>1317.0</c:v>
                </c:pt>
                <c:pt idx="3794">
                  <c:v>1318.0</c:v>
                </c:pt>
                <c:pt idx="3795">
                  <c:v>1318.0</c:v>
                </c:pt>
                <c:pt idx="3796">
                  <c:v>1319.0</c:v>
                </c:pt>
                <c:pt idx="3797">
                  <c:v>1319.0</c:v>
                </c:pt>
                <c:pt idx="3798">
                  <c:v>1319.0</c:v>
                </c:pt>
                <c:pt idx="3799">
                  <c:v>1319.0</c:v>
                </c:pt>
                <c:pt idx="3800">
                  <c:v>1319.0</c:v>
                </c:pt>
                <c:pt idx="3801">
                  <c:v>1319.0</c:v>
                </c:pt>
                <c:pt idx="3802">
                  <c:v>1320.0</c:v>
                </c:pt>
                <c:pt idx="3803">
                  <c:v>1320.0</c:v>
                </c:pt>
                <c:pt idx="3804">
                  <c:v>1321.0</c:v>
                </c:pt>
                <c:pt idx="3805">
                  <c:v>1321.0</c:v>
                </c:pt>
                <c:pt idx="3806">
                  <c:v>1321.0</c:v>
                </c:pt>
                <c:pt idx="3807">
                  <c:v>1321.0</c:v>
                </c:pt>
                <c:pt idx="3808">
                  <c:v>1321.0</c:v>
                </c:pt>
                <c:pt idx="3809">
                  <c:v>1321.0</c:v>
                </c:pt>
                <c:pt idx="3810">
                  <c:v>1321.0</c:v>
                </c:pt>
                <c:pt idx="3811">
                  <c:v>1321.0</c:v>
                </c:pt>
                <c:pt idx="3812">
                  <c:v>1321.0</c:v>
                </c:pt>
                <c:pt idx="3813">
                  <c:v>1321.0</c:v>
                </c:pt>
                <c:pt idx="3814">
                  <c:v>1322.0</c:v>
                </c:pt>
                <c:pt idx="3815">
                  <c:v>1322.0</c:v>
                </c:pt>
                <c:pt idx="3816">
                  <c:v>1323.0</c:v>
                </c:pt>
                <c:pt idx="3817">
                  <c:v>1324.0</c:v>
                </c:pt>
                <c:pt idx="3818">
                  <c:v>1324.0</c:v>
                </c:pt>
                <c:pt idx="3819">
                  <c:v>1325.0</c:v>
                </c:pt>
                <c:pt idx="3820">
                  <c:v>1325.0</c:v>
                </c:pt>
                <c:pt idx="3821">
                  <c:v>1326.0</c:v>
                </c:pt>
                <c:pt idx="3822">
                  <c:v>1327.0</c:v>
                </c:pt>
                <c:pt idx="3823">
                  <c:v>1328.0</c:v>
                </c:pt>
                <c:pt idx="3824">
                  <c:v>1329.0</c:v>
                </c:pt>
                <c:pt idx="3825">
                  <c:v>1330.0</c:v>
                </c:pt>
                <c:pt idx="3826">
                  <c:v>1331.0</c:v>
                </c:pt>
                <c:pt idx="3827">
                  <c:v>1331.0</c:v>
                </c:pt>
                <c:pt idx="3828">
                  <c:v>1332.0</c:v>
                </c:pt>
                <c:pt idx="3829">
                  <c:v>1333.0</c:v>
                </c:pt>
                <c:pt idx="3830">
                  <c:v>1334.0</c:v>
                </c:pt>
                <c:pt idx="3831">
                  <c:v>1334.0</c:v>
                </c:pt>
                <c:pt idx="3832">
                  <c:v>1335.0</c:v>
                </c:pt>
                <c:pt idx="3833">
                  <c:v>1336.0</c:v>
                </c:pt>
                <c:pt idx="3834">
                  <c:v>1337.0</c:v>
                </c:pt>
                <c:pt idx="3835">
                  <c:v>1338.0</c:v>
                </c:pt>
                <c:pt idx="3836">
                  <c:v>1339.0</c:v>
                </c:pt>
                <c:pt idx="3837">
                  <c:v>1339.0</c:v>
                </c:pt>
                <c:pt idx="3838">
                  <c:v>1340.0</c:v>
                </c:pt>
                <c:pt idx="3839">
                  <c:v>1341.0</c:v>
                </c:pt>
                <c:pt idx="3840">
                  <c:v>1342.0</c:v>
                </c:pt>
                <c:pt idx="3841">
                  <c:v>1343.0</c:v>
                </c:pt>
                <c:pt idx="3842">
                  <c:v>1344.0</c:v>
                </c:pt>
                <c:pt idx="3843">
                  <c:v>1345.0</c:v>
                </c:pt>
                <c:pt idx="3844">
                  <c:v>1346.0</c:v>
                </c:pt>
                <c:pt idx="3845">
                  <c:v>1346.0</c:v>
                </c:pt>
                <c:pt idx="3846">
                  <c:v>1347.0</c:v>
                </c:pt>
                <c:pt idx="3847">
                  <c:v>1348.0</c:v>
                </c:pt>
                <c:pt idx="3848">
                  <c:v>1349.0</c:v>
                </c:pt>
                <c:pt idx="3849">
                  <c:v>1349.0</c:v>
                </c:pt>
                <c:pt idx="3850">
                  <c:v>1349.0</c:v>
                </c:pt>
                <c:pt idx="3851">
                  <c:v>1349.0</c:v>
                </c:pt>
                <c:pt idx="3852">
                  <c:v>1349.0</c:v>
                </c:pt>
                <c:pt idx="3853">
                  <c:v>1350.0</c:v>
                </c:pt>
                <c:pt idx="3854">
                  <c:v>1351.0</c:v>
                </c:pt>
                <c:pt idx="3855">
                  <c:v>1352.0</c:v>
                </c:pt>
                <c:pt idx="3856">
                  <c:v>1352.0</c:v>
                </c:pt>
                <c:pt idx="3857">
                  <c:v>1353.0</c:v>
                </c:pt>
                <c:pt idx="3858">
                  <c:v>1354.0</c:v>
                </c:pt>
                <c:pt idx="3859">
                  <c:v>1355.0</c:v>
                </c:pt>
                <c:pt idx="3860">
                  <c:v>1356.0</c:v>
                </c:pt>
                <c:pt idx="3861">
                  <c:v>1356.0</c:v>
                </c:pt>
                <c:pt idx="3862">
                  <c:v>1356.0</c:v>
                </c:pt>
                <c:pt idx="3863">
                  <c:v>1357.0</c:v>
                </c:pt>
                <c:pt idx="3864">
                  <c:v>1357.0</c:v>
                </c:pt>
                <c:pt idx="3865">
                  <c:v>1358.0</c:v>
                </c:pt>
                <c:pt idx="3866">
                  <c:v>1359.0</c:v>
                </c:pt>
                <c:pt idx="3867">
                  <c:v>1359.0</c:v>
                </c:pt>
                <c:pt idx="3868">
                  <c:v>1359.0</c:v>
                </c:pt>
                <c:pt idx="3869">
                  <c:v>1360.0</c:v>
                </c:pt>
                <c:pt idx="3870">
                  <c:v>1361.0</c:v>
                </c:pt>
                <c:pt idx="3871">
                  <c:v>1362.0</c:v>
                </c:pt>
                <c:pt idx="3872">
                  <c:v>1363.0</c:v>
                </c:pt>
                <c:pt idx="3873">
                  <c:v>1363.0</c:v>
                </c:pt>
                <c:pt idx="3874">
                  <c:v>1364.0</c:v>
                </c:pt>
                <c:pt idx="3875">
                  <c:v>1365.0</c:v>
                </c:pt>
                <c:pt idx="3876">
                  <c:v>1366.0</c:v>
                </c:pt>
                <c:pt idx="3877">
                  <c:v>1367.0</c:v>
                </c:pt>
                <c:pt idx="3878">
                  <c:v>1368.0</c:v>
                </c:pt>
                <c:pt idx="3879">
                  <c:v>1368.0</c:v>
                </c:pt>
                <c:pt idx="3880">
                  <c:v>1368.0</c:v>
                </c:pt>
                <c:pt idx="3881">
                  <c:v>1369.0</c:v>
                </c:pt>
                <c:pt idx="3882">
                  <c:v>1370.0</c:v>
                </c:pt>
                <c:pt idx="3883">
                  <c:v>1370.0</c:v>
                </c:pt>
                <c:pt idx="3884">
                  <c:v>1371.0</c:v>
                </c:pt>
                <c:pt idx="3885">
                  <c:v>1371.0</c:v>
                </c:pt>
                <c:pt idx="3886">
                  <c:v>1371.0</c:v>
                </c:pt>
                <c:pt idx="3887">
                  <c:v>1371.0</c:v>
                </c:pt>
                <c:pt idx="3888">
                  <c:v>1371.0</c:v>
                </c:pt>
                <c:pt idx="3889">
                  <c:v>1371.0</c:v>
                </c:pt>
                <c:pt idx="3890">
                  <c:v>1371.0</c:v>
                </c:pt>
                <c:pt idx="3891">
                  <c:v>1371.0</c:v>
                </c:pt>
                <c:pt idx="3892">
                  <c:v>1371.0</c:v>
                </c:pt>
                <c:pt idx="3893">
                  <c:v>1371.0</c:v>
                </c:pt>
                <c:pt idx="3894">
                  <c:v>1371.0</c:v>
                </c:pt>
                <c:pt idx="3895">
                  <c:v>1371.0</c:v>
                </c:pt>
                <c:pt idx="3896">
                  <c:v>1371.0</c:v>
                </c:pt>
                <c:pt idx="3897">
                  <c:v>1371.0</c:v>
                </c:pt>
                <c:pt idx="3898">
                  <c:v>1371.0</c:v>
                </c:pt>
                <c:pt idx="3899">
                  <c:v>1371.0</c:v>
                </c:pt>
                <c:pt idx="3900">
                  <c:v>1371.0</c:v>
                </c:pt>
                <c:pt idx="3901">
                  <c:v>1371.0</c:v>
                </c:pt>
                <c:pt idx="3902">
                  <c:v>1371.0</c:v>
                </c:pt>
                <c:pt idx="3903">
                  <c:v>1371.0</c:v>
                </c:pt>
                <c:pt idx="3904">
                  <c:v>1371.0</c:v>
                </c:pt>
                <c:pt idx="3905">
                  <c:v>1371.0</c:v>
                </c:pt>
                <c:pt idx="3906">
                  <c:v>1371.0</c:v>
                </c:pt>
                <c:pt idx="3907">
                  <c:v>1371.0</c:v>
                </c:pt>
                <c:pt idx="3908">
                  <c:v>1371.0</c:v>
                </c:pt>
                <c:pt idx="3909">
                  <c:v>1371.0</c:v>
                </c:pt>
                <c:pt idx="3910">
                  <c:v>1371.0</c:v>
                </c:pt>
                <c:pt idx="3911">
                  <c:v>1371.0</c:v>
                </c:pt>
                <c:pt idx="3912">
                  <c:v>1372.0</c:v>
                </c:pt>
                <c:pt idx="3913">
                  <c:v>1372.0</c:v>
                </c:pt>
                <c:pt idx="3914">
                  <c:v>1372.0</c:v>
                </c:pt>
                <c:pt idx="3915">
                  <c:v>1372.0</c:v>
                </c:pt>
                <c:pt idx="3916">
                  <c:v>1372.0</c:v>
                </c:pt>
                <c:pt idx="3917">
                  <c:v>1372.0</c:v>
                </c:pt>
                <c:pt idx="3918">
                  <c:v>1373.0</c:v>
                </c:pt>
                <c:pt idx="3919">
                  <c:v>1373.0</c:v>
                </c:pt>
                <c:pt idx="3920">
                  <c:v>1373.0</c:v>
                </c:pt>
                <c:pt idx="3921">
                  <c:v>1374.0</c:v>
                </c:pt>
                <c:pt idx="3922">
                  <c:v>1375.0</c:v>
                </c:pt>
                <c:pt idx="3923">
                  <c:v>1375.0</c:v>
                </c:pt>
                <c:pt idx="3924">
                  <c:v>1375.0</c:v>
                </c:pt>
                <c:pt idx="3925">
                  <c:v>1376.0</c:v>
                </c:pt>
                <c:pt idx="3926">
                  <c:v>1377.0</c:v>
                </c:pt>
                <c:pt idx="3927">
                  <c:v>1377.0</c:v>
                </c:pt>
                <c:pt idx="3928">
                  <c:v>1377.0</c:v>
                </c:pt>
                <c:pt idx="3929">
                  <c:v>1377.0</c:v>
                </c:pt>
                <c:pt idx="3930">
                  <c:v>1377.0</c:v>
                </c:pt>
                <c:pt idx="3931">
                  <c:v>1377.0</c:v>
                </c:pt>
                <c:pt idx="3932">
                  <c:v>1377.0</c:v>
                </c:pt>
                <c:pt idx="3933">
                  <c:v>1377.0</c:v>
                </c:pt>
                <c:pt idx="3934">
                  <c:v>1377.0</c:v>
                </c:pt>
                <c:pt idx="3935">
                  <c:v>1377.0</c:v>
                </c:pt>
                <c:pt idx="3936">
                  <c:v>1377.0</c:v>
                </c:pt>
                <c:pt idx="3937">
                  <c:v>1377.0</c:v>
                </c:pt>
                <c:pt idx="3938">
                  <c:v>1377.0</c:v>
                </c:pt>
                <c:pt idx="3939">
                  <c:v>1377.0</c:v>
                </c:pt>
                <c:pt idx="3940">
                  <c:v>1377.0</c:v>
                </c:pt>
                <c:pt idx="3941">
                  <c:v>1377.0</c:v>
                </c:pt>
                <c:pt idx="3942">
                  <c:v>1377.0</c:v>
                </c:pt>
                <c:pt idx="3943">
                  <c:v>1377.0</c:v>
                </c:pt>
                <c:pt idx="3944">
                  <c:v>1377.0</c:v>
                </c:pt>
                <c:pt idx="3945">
                  <c:v>1377.0</c:v>
                </c:pt>
                <c:pt idx="3946">
                  <c:v>1377.0</c:v>
                </c:pt>
                <c:pt idx="3947">
                  <c:v>1377.0</c:v>
                </c:pt>
                <c:pt idx="3948">
                  <c:v>1378.0</c:v>
                </c:pt>
                <c:pt idx="3949">
                  <c:v>1379.0</c:v>
                </c:pt>
                <c:pt idx="3950">
                  <c:v>1380.0</c:v>
                </c:pt>
                <c:pt idx="3951">
                  <c:v>1380.0</c:v>
                </c:pt>
                <c:pt idx="3952">
                  <c:v>1380.0</c:v>
                </c:pt>
                <c:pt idx="3953">
                  <c:v>1380.0</c:v>
                </c:pt>
                <c:pt idx="3954">
                  <c:v>1380.0</c:v>
                </c:pt>
                <c:pt idx="3955">
                  <c:v>1381.0</c:v>
                </c:pt>
                <c:pt idx="3956">
                  <c:v>1381.0</c:v>
                </c:pt>
                <c:pt idx="3957">
                  <c:v>1381.0</c:v>
                </c:pt>
                <c:pt idx="3958">
                  <c:v>1382.0</c:v>
                </c:pt>
                <c:pt idx="3959">
                  <c:v>1382.0</c:v>
                </c:pt>
                <c:pt idx="3960">
                  <c:v>1382.0</c:v>
                </c:pt>
                <c:pt idx="3961">
                  <c:v>1382.0</c:v>
                </c:pt>
                <c:pt idx="3962">
                  <c:v>1382.0</c:v>
                </c:pt>
                <c:pt idx="3963">
                  <c:v>1382.0</c:v>
                </c:pt>
                <c:pt idx="3964">
                  <c:v>1383.0</c:v>
                </c:pt>
                <c:pt idx="3965">
                  <c:v>1383.0</c:v>
                </c:pt>
                <c:pt idx="3966">
                  <c:v>1384.0</c:v>
                </c:pt>
                <c:pt idx="3967">
                  <c:v>1384.0</c:v>
                </c:pt>
                <c:pt idx="3968">
                  <c:v>1384.0</c:v>
                </c:pt>
                <c:pt idx="3969">
                  <c:v>1384.0</c:v>
                </c:pt>
                <c:pt idx="3970">
                  <c:v>1384.0</c:v>
                </c:pt>
                <c:pt idx="3971">
                  <c:v>1385.0</c:v>
                </c:pt>
                <c:pt idx="3972">
                  <c:v>1386.0</c:v>
                </c:pt>
                <c:pt idx="3973">
                  <c:v>1387.0</c:v>
                </c:pt>
                <c:pt idx="3974">
                  <c:v>1387.0</c:v>
                </c:pt>
                <c:pt idx="3975">
                  <c:v>1387.0</c:v>
                </c:pt>
                <c:pt idx="3976">
                  <c:v>1387.0</c:v>
                </c:pt>
                <c:pt idx="3977">
                  <c:v>1387.0</c:v>
                </c:pt>
                <c:pt idx="3978">
                  <c:v>1387.0</c:v>
                </c:pt>
                <c:pt idx="3979">
                  <c:v>1388.0</c:v>
                </c:pt>
                <c:pt idx="3980">
                  <c:v>1389.0</c:v>
                </c:pt>
                <c:pt idx="3981">
                  <c:v>1390.0</c:v>
                </c:pt>
                <c:pt idx="3982">
                  <c:v>1390.0</c:v>
                </c:pt>
                <c:pt idx="3983">
                  <c:v>1390.0</c:v>
                </c:pt>
                <c:pt idx="3984">
                  <c:v>1390.0</c:v>
                </c:pt>
                <c:pt idx="3985">
                  <c:v>1391.0</c:v>
                </c:pt>
                <c:pt idx="3986">
                  <c:v>1391.0</c:v>
                </c:pt>
                <c:pt idx="3987">
                  <c:v>1391.0</c:v>
                </c:pt>
                <c:pt idx="3988">
                  <c:v>1391.0</c:v>
                </c:pt>
                <c:pt idx="3989">
                  <c:v>1391.0</c:v>
                </c:pt>
                <c:pt idx="3990">
                  <c:v>1391.0</c:v>
                </c:pt>
                <c:pt idx="3991">
                  <c:v>1391.0</c:v>
                </c:pt>
                <c:pt idx="3992">
                  <c:v>1391.0</c:v>
                </c:pt>
                <c:pt idx="3993">
                  <c:v>1391.0</c:v>
                </c:pt>
                <c:pt idx="3994">
                  <c:v>1391.0</c:v>
                </c:pt>
                <c:pt idx="3995">
                  <c:v>1391.0</c:v>
                </c:pt>
                <c:pt idx="3996">
                  <c:v>1391.0</c:v>
                </c:pt>
                <c:pt idx="3997">
                  <c:v>1391.0</c:v>
                </c:pt>
                <c:pt idx="3998">
                  <c:v>1391.0</c:v>
                </c:pt>
                <c:pt idx="3999">
                  <c:v>1391.0</c:v>
                </c:pt>
                <c:pt idx="4000">
                  <c:v>1391.0</c:v>
                </c:pt>
                <c:pt idx="4001">
                  <c:v>1391.0</c:v>
                </c:pt>
                <c:pt idx="4002">
                  <c:v>1391.0</c:v>
                </c:pt>
                <c:pt idx="4003">
                  <c:v>1391.0</c:v>
                </c:pt>
                <c:pt idx="4004">
                  <c:v>1391.0</c:v>
                </c:pt>
                <c:pt idx="4005">
                  <c:v>1391.0</c:v>
                </c:pt>
                <c:pt idx="4006">
                  <c:v>1391.0</c:v>
                </c:pt>
                <c:pt idx="4007">
                  <c:v>1391.0</c:v>
                </c:pt>
                <c:pt idx="4008">
                  <c:v>1391.0</c:v>
                </c:pt>
                <c:pt idx="4009">
                  <c:v>1391.0</c:v>
                </c:pt>
                <c:pt idx="4010">
                  <c:v>1392.0</c:v>
                </c:pt>
                <c:pt idx="4011">
                  <c:v>1393.0</c:v>
                </c:pt>
                <c:pt idx="4012">
                  <c:v>1394.0</c:v>
                </c:pt>
                <c:pt idx="4013">
                  <c:v>1395.0</c:v>
                </c:pt>
                <c:pt idx="4014">
                  <c:v>1395.0</c:v>
                </c:pt>
                <c:pt idx="4015">
                  <c:v>1395.0</c:v>
                </c:pt>
                <c:pt idx="4016">
                  <c:v>1395.0</c:v>
                </c:pt>
                <c:pt idx="4017">
                  <c:v>1395.0</c:v>
                </c:pt>
                <c:pt idx="4018">
                  <c:v>1395.0</c:v>
                </c:pt>
                <c:pt idx="4019">
                  <c:v>1395.0</c:v>
                </c:pt>
                <c:pt idx="4020">
                  <c:v>1395.0</c:v>
                </c:pt>
                <c:pt idx="4021">
                  <c:v>1395.0</c:v>
                </c:pt>
                <c:pt idx="4022">
                  <c:v>1396.0</c:v>
                </c:pt>
                <c:pt idx="4023">
                  <c:v>1397.0</c:v>
                </c:pt>
                <c:pt idx="4024">
                  <c:v>1397.0</c:v>
                </c:pt>
                <c:pt idx="4025">
                  <c:v>1398.0</c:v>
                </c:pt>
                <c:pt idx="4026">
                  <c:v>1398.0</c:v>
                </c:pt>
                <c:pt idx="4027">
                  <c:v>1398.0</c:v>
                </c:pt>
                <c:pt idx="4028">
                  <c:v>1398.0</c:v>
                </c:pt>
                <c:pt idx="4029">
                  <c:v>1399.0</c:v>
                </c:pt>
                <c:pt idx="4030">
                  <c:v>1400.0</c:v>
                </c:pt>
                <c:pt idx="4031">
                  <c:v>1400.0</c:v>
                </c:pt>
                <c:pt idx="4032">
                  <c:v>1400.0</c:v>
                </c:pt>
                <c:pt idx="4033">
                  <c:v>1401.0</c:v>
                </c:pt>
                <c:pt idx="4034">
                  <c:v>1401.0</c:v>
                </c:pt>
                <c:pt idx="4035">
                  <c:v>1402.0</c:v>
                </c:pt>
                <c:pt idx="4036">
                  <c:v>1402.0</c:v>
                </c:pt>
                <c:pt idx="4037">
                  <c:v>1402.0</c:v>
                </c:pt>
                <c:pt idx="4038">
                  <c:v>1403.0</c:v>
                </c:pt>
                <c:pt idx="4039">
                  <c:v>1403.0</c:v>
                </c:pt>
                <c:pt idx="4040">
                  <c:v>1403.0</c:v>
                </c:pt>
                <c:pt idx="4041">
                  <c:v>1403.0</c:v>
                </c:pt>
                <c:pt idx="4042">
                  <c:v>1403.0</c:v>
                </c:pt>
                <c:pt idx="4043">
                  <c:v>1404.0</c:v>
                </c:pt>
                <c:pt idx="4044">
                  <c:v>1404.0</c:v>
                </c:pt>
                <c:pt idx="4045">
                  <c:v>1404.0</c:v>
                </c:pt>
                <c:pt idx="4046">
                  <c:v>1404.0</c:v>
                </c:pt>
                <c:pt idx="4047">
                  <c:v>1404.0</c:v>
                </c:pt>
                <c:pt idx="4048">
                  <c:v>1404.0</c:v>
                </c:pt>
                <c:pt idx="4049">
                  <c:v>1404.0</c:v>
                </c:pt>
                <c:pt idx="4050">
                  <c:v>1404.0</c:v>
                </c:pt>
                <c:pt idx="4051">
                  <c:v>1404.0</c:v>
                </c:pt>
                <c:pt idx="4052">
                  <c:v>1404.0</c:v>
                </c:pt>
                <c:pt idx="4053">
                  <c:v>1404.0</c:v>
                </c:pt>
                <c:pt idx="4054">
                  <c:v>1404.0</c:v>
                </c:pt>
                <c:pt idx="4055">
                  <c:v>1404.0</c:v>
                </c:pt>
                <c:pt idx="4056">
                  <c:v>1404.0</c:v>
                </c:pt>
                <c:pt idx="4057">
                  <c:v>1404.0</c:v>
                </c:pt>
                <c:pt idx="4058">
                  <c:v>1404.0</c:v>
                </c:pt>
                <c:pt idx="4059">
                  <c:v>1404.0</c:v>
                </c:pt>
                <c:pt idx="4060">
                  <c:v>1404.0</c:v>
                </c:pt>
                <c:pt idx="4061">
                  <c:v>1404.0</c:v>
                </c:pt>
                <c:pt idx="4062">
                  <c:v>1405.0</c:v>
                </c:pt>
                <c:pt idx="4063">
                  <c:v>1406.0</c:v>
                </c:pt>
                <c:pt idx="4064">
                  <c:v>1406.0</c:v>
                </c:pt>
                <c:pt idx="4065">
                  <c:v>1407.0</c:v>
                </c:pt>
                <c:pt idx="4066">
                  <c:v>1407.0</c:v>
                </c:pt>
                <c:pt idx="4067">
                  <c:v>1407.0</c:v>
                </c:pt>
                <c:pt idx="4068">
                  <c:v>1408.0</c:v>
                </c:pt>
                <c:pt idx="4069">
                  <c:v>1409.0</c:v>
                </c:pt>
                <c:pt idx="4070">
                  <c:v>1409.0</c:v>
                </c:pt>
                <c:pt idx="4071">
                  <c:v>1410.0</c:v>
                </c:pt>
                <c:pt idx="4072">
                  <c:v>1410.0</c:v>
                </c:pt>
                <c:pt idx="4073">
                  <c:v>1410.0</c:v>
                </c:pt>
                <c:pt idx="4074">
                  <c:v>1411.0</c:v>
                </c:pt>
                <c:pt idx="4075">
                  <c:v>1412.0</c:v>
                </c:pt>
                <c:pt idx="4076">
                  <c:v>1413.0</c:v>
                </c:pt>
                <c:pt idx="4077">
                  <c:v>1413.0</c:v>
                </c:pt>
                <c:pt idx="4078">
                  <c:v>1414.0</c:v>
                </c:pt>
                <c:pt idx="4079">
                  <c:v>1414.0</c:v>
                </c:pt>
                <c:pt idx="4080">
                  <c:v>1415.0</c:v>
                </c:pt>
                <c:pt idx="4081">
                  <c:v>1416.0</c:v>
                </c:pt>
                <c:pt idx="4082">
                  <c:v>1417.0</c:v>
                </c:pt>
                <c:pt idx="4083">
                  <c:v>1417.0</c:v>
                </c:pt>
                <c:pt idx="4084">
                  <c:v>1417.0</c:v>
                </c:pt>
                <c:pt idx="4085">
                  <c:v>1417.0</c:v>
                </c:pt>
                <c:pt idx="4086">
                  <c:v>1417.0</c:v>
                </c:pt>
                <c:pt idx="4087">
                  <c:v>1417.0</c:v>
                </c:pt>
                <c:pt idx="4088">
                  <c:v>1417.0</c:v>
                </c:pt>
                <c:pt idx="4089">
                  <c:v>1417.0</c:v>
                </c:pt>
                <c:pt idx="4090">
                  <c:v>1417.0</c:v>
                </c:pt>
                <c:pt idx="4091">
                  <c:v>1417.0</c:v>
                </c:pt>
                <c:pt idx="4092">
                  <c:v>1417.0</c:v>
                </c:pt>
                <c:pt idx="4093">
                  <c:v>1417.0</c:v>
                </c:pt>
                <c:pt idx="4094">
                  <c:v>1417.0</c:v>
                </c:pt>
                <c:pt idx="4095">
                  <c:v>1417.0</c:v>
                </c:pt>
                <c:pt idx="4096">
                  <c:v>1417.0</c:v>
                </c:pt>
                <c:pt idx="4097">
                  <c:v>1417.0</c:v>
                </c:pt>
                <c:pt idx="4098">
                  <c:v>1417.0</c:v>
                </c:pt>
                <c:pt idx="4099">
                  <c:v>1417.0</c:v>
                </c:pt>
                <c:pt idx="4100">
                  <c:v>1417.0</c:v>
                </c:pt>
                <c:pt idx="4101">
                  <c:v>1417.0</c:v>
                </c:pt>
                <c:pt idx="4102">
                  <c:v>1417.0</c:v>
                </c:pt>
                <c:pt idx="4103">
                  <c:v>1417.0</c:v>
                </c:pt>
                <c:pt idx="4104">
                  <c:v>1417.0</c:v>
                </c:pt>
                <c:pt idx="4105">
                  <c:v>1417.0</c:v>
                </c:pt>
                <c:pt idx="4106">
                  <c:v>1417.0</c:v>
                </c:pt>
                <c:pt idx="4107">
                  <c:v>1417.0</c:v>
                </c:pt>
                <c:pt idx="4108">
                  <c:v>1417.0</c:v>
                </c:pt>
                <c:pt idx="4109">
                  <c:v>1417.0</c:v>
                </c:pt>
                <c:pt idx="4110">
                  <c:v>1417.0</c:v>
                </c:pt>
                <c:pt idx="4111">
                  <c:v>1417.0</c:v>
                </c:pt>
                <c:pt idx="4112">
                  <c:v>1417.0</c:v>
                </c:pt>
                <c:pt idx="4113">
                  <c:v>1417.0</c:v>
                </c:pt>
                <c:pt idx="4114">
                  <c:v>1418.0</c:v>
                </c:pt>
                <c:pt idx="4115">
                  <c:v>1418.0</c:v>
                </c:pt>
                <c:pt idx="4116">
                  <c:v>1418.0</c:v>
                </c:pt>
                <c:pt idx="4117">
                  <c:v>1418.0</c:v>
                </c:pt>
                <c:pt idx="4118">
                  <c:v>1418.0</c:v>
                </c:pt>
                <c:pt idx="4119">
                  <c:v>1418.0</c:v>
                </c:pt>
                <c:pt idx="4120">
                  <c:v>1418.0</c:v>
                </c:pt>
                <c:pt idx="4121">
                  <c:v>1418.0</c:v>
                </c:pt>
                <c:pt idx="4122">
                  <c:v>1418.0</c:v>
                </c:pt>
                <c:pt idx="4123">
                  <c:v>1418.0</c:v>
                </c:pt>
                <c:pt idx="4124">
                  <c:v>1418.0</c:v>
                </c:pt>
                <c:pt idx="4125">
                  <c:v>1418.0</c:v>
                </c:pt>
                <c:pt idx="4126">
                  <c:v>1418.0</c:v>
                </c:pt>
                <c:pt idx="4127">
                  <c:v>1418.0</c:v>
                </c:pt>
                <c:pt idx="4128">
                  <c:v>1418.0</c:v>
                </c:pt>
                <c:pt idx="4129">
                  <c:v>1418.0</c:v>
                </c:pt>
                <c:pt idx="4130">
                  <c:v>1418.0</c:v>
                </c:pt>
                <c:pt idx="4131">
                  <c:v>1418.0</c:v>
                </c:pt>
                <c:pt idx="4132">
                  <c:v>1418.0</c:v>
                </c:pt>
                <c:pt idx="4133">
                  <c:v>1418.0</c:v>
                </c:pt>
                <c:pt idx="4134">
                  <c:v>1418.0</c:v>
                </c:pt>
                <c:pt idx="4135">
                  <c:v>1418.0</c:v>
                </c:pt>
                <c:pt idx="4136">
                  <c:v>1419.0</c:v>
                </c:pt>
                <c:pt idx="4137">
                  <c:v>1420.0</c:v>
                </c:pt>
                <c:pt idx="4138">
                  <c:v>1421.0</c:v>
                </c:pt>
                <c:pt idx="4139">
                  <c:v>1422.0</c:v>
                </c:pt>
                <c:pt idx="4140">
                  <c:v>1423.0</c:v>
                </c:pt>
                <c:pt idx="4141">
                  <c:v>1423.0</c:v>
                </c:pt>
                <c:pt idx="4142">
                  <c:v>1423.0</c:v>
                </c:pt>
                <c:pt idx="4143">
                  <c:v>1424.0</c:v>
                </c:pt>
                <c:pt idx="4144">
                  <c:v>1425.0</c:v>
                </c:pt>
                <c:pt idx="4145">
                  <c:v>1425.0</c:v>
                </c:pt>
                <c:pt idx="4146">
                  <c:v>1425.0</c:v>
                </c:pt>
                <c:pt idx="4147">
                  <c:v>1426.0</c:v>
                </c:pt>
                <c:pt idx="4148">
                  <c:v>1426.0</c:v>
                </c:pt>
                <c:pt idx="4149">
                  <c:v>1426.0</c:v>
                </c:pt>
                <c:pt idx="4150">
                  <c:v>1427.0</c:v>
                </c:pt>
                <c:pt idx="4151">
                  <c:v>1428.0</c:v>
                </c:pt>
                <c:pt idx="4152">
                  <c:v>1429.0</c:v>
                </c:pt>
                <c:pt idx="4153">
                  <c:v>1430.0</c:v>
                </c:pt>
                <c:pt idx="4154">
                  <c:v>1431.0</c:v>
                </c:pt>
                <c:pt idx="4155">
                  <c:v>1431.0</c:v>
                </c:pt>
                <c:pt idx="4156">
                  <c:v>1431.0</c:v>
                </c:pt>
                <c:pt idx="4157">
                  <c:v>1432.0</c:v>
                </c:pt>
                <c:pt idx="4158">
                  <c:v>1432.0</c:v>
                </c:pt>
                <c:pt idx="4159">
                  <c:v>1432.0</c:v>
                </c:pt>
                <c:pt idx="4160">
                  <c:v>1432.0</c:v>
                </c:pt>
                <c:pt idx="4161">
                  <c:v>1433.0</c:v>
                </c:pt>
                <c:pt idx="4162">
                  <c:v>1433.0</c:v>
                </c:pt>
                <c:pt idx="4163">
                  <c:v>1433.0</c:v>
                </c:pt>
                <c:pt idx="4164">
                  <c:v>1434.0</c:v>
                </c:pt>
                <c:pt idx="4165">
                  <c:v>1434.0</c:v>
                </c:pt>
                <c:pt idx="4166">
                  <c:v>1435.0</c:v>
                </c:pt>
                <c:pt idx="4167">
                  <c:v>1435.0</c:v>
                </c:pt>
                <c:pt idx="4168">
                  <c:v>1436.0</c:v>
                </c:pt>
                <c:pt idx="4169">
                  <c:v>1436.0</c:v>
                </c:pt>
                <c:pt idx="4170">
                  <c:v>1436.0</c:v>
                </c:pt>
                <c:pt idx="4171">
                  <c:v>1436.0</c:v>
                </c:pt>
                <c:pt idx="4172">
                  <c:v>1436.0</c:v>
                </c:pt>
                <c:pt idx="4173">
                  <c:v>1436.0</c:v>
                </c:pt>
                <c:pt idx="4174">
                  <c:v>1436.0</c:v>
                </c:pt>
                <c:pt idx="4175">
                  <c:v>1436.0</c:v>
                </c:pt>
                <c:pt idx="4176">
                  <c:v>1436.0</c:v>
                </c:pt>
                <c:pt idx="4177">
                  <c:v>1436.0</c:v>
                </c:pt>
                <c:pt idx="4178">
                  <c:v>1436.0</c:v>
                </c:pt>
                <c:pt idx="4179">
                  <c:v>1436.0</c:v>
                </c:pt>
                <c:pt idx="4180">
                  <c:v>1437.0</c:v>
                </c:pt>
                <c:pt idx="4181">
                  <c:v>1437.0</c:v>
                </c:pt>
                <c:pt idx="4182">
                  <c:v>1438.0</c:v>
                </c:pt>
                <c:pt idx="4183">
                  <c:v>1438.0</c:v>
                </c:pt>
                <c:pt idx="4184">
                  <c:v>1439.0</c:v>
                </c:pt>
                <c:pt idx="4185">
                  <c:v>1439.0</c:v>
                </c:pt>
                <c:pt idx="4186">
                  <c:v>1439.0</c:v>
                </c:pt>
                <c:pt idx="4187">
                  <c:v>1439.0</c:v>
                </c:pt>
                <c:pt idx="4188">
                  <c:v>1439.0</c:v>
                </c:pt>
                <c:pt idx="4189">
                  <c:v>1440.0</c:v>
                </c:pt>
                <c:pt idx="4190">
                  <c:v>1440.0</c:v>
                </c:pt>
                <c:pt idx="4191">
                  <c:v>1440.0</c:v>
                </c:pt>
                <c:pt idx="4192">
                  <c:v>1441.0</c:v>
                </c:pt>
                <c:pt idx="4193">
                  <c:v>1441.0</c:v>
                </c:pt>
                <c:pt idx="4194">
                  <c:v>1441.0</c:v>
                </c:pt>
                <c:pt idx="4195">
                  <c:v>1441.0</c:v>
                </c:pt>
                <c:pt idx="4196">
                  <c:v>1441.0</c:v>
                </c:pt>
                <c:pt idx="4197">
                  <c:v>1441.0</c:v>
                </c:pt>
                <c:pt idx="4198">
                  <c:v>1441.0</c:v>
                </c:pt>
                <c:pt idx="4199">
                  <c:v>1441.0</c:v>
                </c:pt>
                <c:pt idx="4200">
                  <c:v>1441.0</c:v>
                </c:pt>
                <c:pt idx="4201">
                  <c:v>1441.0</c:v>
                </c:pt>
                <c:pt idx="4202">
                  <c:v>1441.0</c:v>
                </c:pt>
                <c:pt idx="4203">
                  <c:v>1441.0</c:v>
                </c:pt>
                <c:pt idx="4204">
                  <c:v>1441.0</c:v>
                </c:pt>
                <c:pt idx="4205">
                  <c:v>1441.0</c:v>
                </c:pt>
                <c:pt idx="4206">
                  <c:v>1442.0</c:v>
                </c:pt>
                <c:pt idx="4207">
                  <c:v>1443.0</c:v>
                </c:pt>
                <c:pt idx="4208">
                  <c:v>1443.0</c:v>
                </c:pt>
                <c:pt idx="4209">
                  <c:v>1444.0</c:v>
                </c:pt>
                <c:pt idx="4210">
                  <c:v>1444.0</c:v>
                </c:pt>
                <c:pt idx="4211">
                  <c:v>1444.0</c:v>
                </c:pt>
                <c:pt idx="4212">
                  <c:v>1445.0</c:v>
                </c:pt>
                <c:pt idx="4213">
                  <c:v>1445.0</c:v>
                </c:pt>
                <c:pt idx="4214">
                  <c:v>1445.0</c:v>
                </c:pt>
                <c:pt idx="4215">
                  <c:v>1445.0</c:v>
                </c:pt>
                <c:pt idx="4216">
                  <c:v>1446.0</c:v>
                </c:pt>
                <c:pt idx="4217">
                  <c:v>1446.0</c:v>
                </c:pt>
                <c:pt idx="4218">
                  <c:v>1446.0</c:v>
                </c:pt>
                <c:pt idx="4219">
                  <c:v>1446.0</c:v>
                </c:pt>
                <c:pt idx="4220">
                  <c:v>1446.0</c:v>
                </c:pt>
                <c:pt idx="4221">
                  <c:v>1446.0</c:v>
                </c:pt>
                <c:pt idx="4222">
                  <c:v>1446.0</c:v>
                </c:pt>
                <c:pt idx="4223">
                  <c:v>1446.0</c:v>
                </c:pt>
                <c:pt idx="4224">
                  <c:v>1446.0</c:v>
                </c:pt>
                <c:pt idx="4225">
                  <c:v>1446.0</c:v>
                </c:pt>
                <c:pt idx="4226">
                  <c:v>1446.0</c:v>
                </c:pt>
                <c:pt idx="4227">
                  <c:v>1446.0</c:v>
                </c:pt>
                <c:pt idx="4228">
                  <c:v>1446.0</c:v>
                </c:pt>
                <c:pt idx="4229">
                  <c:v>1446.0</c:v>
                </c:pt>
                <c:pt idx="4230">
                  <c:v>1446.0</c:v>
                </c:pt>
                <c:pt idx="4231">
                  <c:v>1446.0</c:v>
                </c:pt>
                <c:pt idx="4232">
                  <c:v>1446.0</c:v>
                </c:pt>
                <c:pt idx="4233">
                  <c:v>1446.0</c:v>
                </c:pt>
                <c:pt idx="4234">
                  <c:v>1446.0</c:v>
                </c:pt>
                <c:pt idx="4235">
                  <c:v>1446.0</c:v>
                </c:pt>
                <c:pt idx="4236">
                  <c:v>1446.0</c:v>
                </c:pt>
                <c:pt idx="4237">
                  <c:v>1446.0</c:v>
                </c:pt>
                <c:pt idx="4238">
                  <c:v>1446.0</c:v>
                </c:pt>
                <c:pt idx="4239">
                  <c:v>1446.0</c:v>
                </c:pt>
                <c:pt idx="4240">
                  <c:v>1446.0</c:v>
                </c:pt>
                <c:pt idx="4241">
                  <c:v>1446.0</c:v>
                </c:pt>
                <c:pt idx="4242">
                  <c:v>1446.0</c:v>
                </c:pt>
                <c:pt idx="4243">
                  <c:v>1446.0</c:v>
                </c:pt>
                <c:pt idx="4244">
                  <c:v>1446.0</c:v>
                </c:pt>
                <c:pt idx="4245">
                  <c:v>1446.0</c:v>
                </c:pt>
                <c:pt idx="4246">
                  <c:v>1446.0</c:v>
                </c:pt>
                <c:pt idx="4247">
                  <c:v>1447.0</c:v>
                </c:pt>
                <c:pt idx="4248">
                  <c:v>1447.0</c:v>
                </c:pt>
                <c:pt idx="4249">
                  <c:v>1447.0</c:v>
                </c:pt>
                <c:pt idx="4250">
                  <c:v>1448.0</c:v>
                </c:pt>
                <c:pt idx="4251">
                  <c:v>1448.0</c:v>
                </c:pt>
                <c:pt idx="4252">
                  <c:v>1448.0</c:v>
                </c:pt>
                <c:pt idx="4253">
                  <c:v>1448.0</c:v>
                </c:pt>
                <c:pt idx="4254">
                  <c:v>1448.0</c:v>
                </c:pt>
                <c:pt idx="4255">
                  <c:v>1448.0</c:v>
                </c:pt>
                <c:pt idx="4256">
                  <c:v>1449.0</c:v>
                </c:pt>
                <c:pt idx="4257">
                  <c:v>1450.0</c:v>
                </c:pt>
                <c:pt idx="4258">
                  <c:v>1451.0</c:v>
                </c:pt>
                <c:pt idx="4259">
                  <c:v>1451.0</c:v>
                </c:pt>
                <c:pt idx="4260">
                  <c:v>1451.0</c:v>
                </c:pt>
                <c:pt idx="4261">
                  <c:v>1452.0</c:v>
                </c:pt>
                <c:pt idx="4262">
                  <c:v>1453.0</c:v>
                </c:pt>
                <c:pt idx="4263">
                  <c:v>1453.0</c:v>
                </c:pt>
                <c:pt idx="4264">
                  <c:v>1454.0</c:v>
                </c:pt>
                <c:pt idx="4265">
                  <c:v>1454.0</c:v>
                </c:pt>
                <c:pt idx="4266">
                  <c:v>1455.0</c:v>
                </c:pt>
                <c:pt idx="4267">
                  <c:v>1455.0</c:v>
                </c:pt>
                <c:pt idx="4268">
                  <c:v>1455.0</c:v>
                </c:pt>
                <c:pt idx="4269">
                  <c:v>1455.0</c:v>
                </c:pt>
                <c:pt idx="4270">
                  <c:v>1456.0</c:v>
                </c:pt>
                <c:pt idx="4271">
                  <c:v>1456.0</c:v>
                </c:pt>
                <c:pt idx="4272">
                  <c:v>1456.0</c:v>
                </c:pt>
                <c:pt idx="4273">
                  <c:v>1456.0</c:v>
                </c:pt>
                <c:pt idx="4274">
                  <c:v>1456.0</c:v>
                </c:pt>
                <c:pt idx="4275">
                  <c:v>1457.0</c:v>
                </c:pt>
                <c:pt idx="4276">
                  <c:v>1457.0</c:v>
                </c:pt>
                <c:pt idx="4277">
                  <c:v>1458.0</c:v>
                </c:pt>
                <c:pt idx="4278">
                  <c:v>1459.0</c:v>
                </c:pt>
                <c:pt idx="4279">
                  <c:v>1459.0</c:v>
                </c:pt>
                <c:pt idx="4280">
                  <c:v>1460.0</c:v>
                </c:pt>
                <c:pt idx="4281">
                  <c:v>1460.0</c:v>
                </c:pt>
                <c:pt idx="4282">
                  <c:v>1460.0</c:v>
                </c:pt>
                <c:pt idx="4283">
                  <c:v>1460.0</c:v>
                </c:pt>
                <c:pt idx="4284">
                  <c:v>1461.0</c:v>
                </c:pt>
                <c:pt idx="4285">
                  <c:v>1461.0</c:v>
                </c:pt>
                <c:pt idx="4286">
                  <c:v>1461.0</c:v>
                </c:pt>
                <c:pt idx="4287">
                  <c:v>1461.0</c:v>
                </c:pt>
                <c:pt idx="4288">
                  <c:v>1461.0</c:v>
                </c:pt>
                <c:pt idx="4289">
                  <c:v>1461.0</c:v>
                </c:pt>
                <c:pt idx="4290">
                  <c:v>1461.0</c:v>
                </c:pt>
                <c:pt idx="4291">
                  <c:v>1461.0</c:v>
                </c:pt>
                <c:pt idx="4292">
                  <c:v>1461.0</c:v>
                </c:pt>
                <c:pt idx="4293">
                  <c:v>1462.0</c:v>
                </c:pt>
                <c:pt idx="4294">
                  <c:v>1462.0</c:v>
                </c:pt>
                <c:pt idx="4295">
                  <c:v>1462.0</c:v>
                </c:pt>
                <c:pt idx="4296">
                  <c:v>1462.0</c:v>
                </c:pt>
                <c:pt idx="4297">
                  <c:v>1463.0</c:v>
                </c:pt>
                <c:pt idx="4298">
                  <c:v>1464.0</c:v>
                </c:pt>
                <c:pt idx="4299">
                  <c:v>1465.0</c:v>
                </c:pt>
                <c:pt idx="4300">
                  <c:v>1465.0</c:v>
                </c:pt>
                <c:pt idx="4301">
                  <c:v>1466.0</c:v>
                </c:pt>
                <c:pt idx="4302">
                  <c:v>1467.0</c:v>
                </c:pt>
                <c:pt idx="4303">
                  <c:v>1468.0</c:v>
                </c:pt>
                <c:pt idx="4304">
                  <c:v>1468.0</c:v>
                </c:pt>
                <c:pt idx="4305">
                  <c:v>1468.0</c:v>
                </c:pt>
                <c:pt idx="4306">
                  <c:v>1468.0</c:v>
                </c:pt>
                <c:pt idx="4307">
                  <c:v>1468.0</c:v>
                </c:pt>
                <c:pt idx="4308">
                  <c:v>1469.0</c:v>
                </c:pt>
                <c:pt idx="4309">
                  <c:v>1470.0</c:v>
                </c:pt>
                <c:pt idx="4310">
                  <c:v>1471.0</c:v>
                </c:pt>
                <c:pt idx="4311">
                  <c:v>1472.0</c:v>
                </c:pt>
                <c:pt idx="4312">
                  <c:v>1473.0</c:v>
                </c:pt>
                <c:pt idx="4313">
                  <c:v>1473.0</c:v>
                </c:pt>
                <c:pt idx="4314">
                  <c:v>1473.0</c:v>
                </c:pt>
                <c:pt idx="4315">
                  <c:v>1473.0</c:v>
                </c:pt>
                <c:pt idx="4316">
                  <c:v>1473.0</c:v>
                </c:pt>
                <c:pt idx="4317">
                  <c:v>1473.0</c:v>
                </c:pt>
                <c:pt idx="4318">
                  <c:v>1473.0</c:v>
                </c:pt>
                <c:pt idx="4319">
                  <c:v>1473.0</c:v>
                </c:pt>
                <c:pt idx="4320">
                  <c:v>1473.0</c:v>
                </c:pt>
                <c:pt idx="4321">
                  <c:v>1473.0</c:v>
                </c:pt>
                <c:pt idx="4322">
                  <c:v>1473.0</c:v>
                </c:pt>
                <c:pt idx="4323">
                  <c:v>1474.0</c:v>
                </c:pt>
                <c:pt idx="4324">
                  <c:v>1474.0</c:v>
                </c:pt>
                <c:pt idx="4325">
                  <c:v>1474.0</c:v>
                </c:pt>
                <c:pt idx="4326">
                  <c:v>1475.0</c:v>
                </c:pt>
                <c:pt idx="4327">
                  <c:v>1475.0</c:v>
                </c:pt>
                <c:pt idx="4328">
                  <c:v>1475.0</c:v>
                </c:pt>
                <c:pt idx="4329">
                  <c:v>1475.0</c:v>
                </c:pt>
                <c:pt idx="4330">
                  <c:v>1475.0</c:v>
                </c:pt>
                <c:pt idx="4331">
                  <c:v>1475.0</c:v>
                </c:pt>
                <c:pt idx="4332">
                  <c:v>1475.0</c:v>
                </c:pt>
                <c:pt idx="4333">
                  <c:v>1475.0</c:v>
                </c:pt>
                <c:pt idx="4334">
                  <c:v>1475.0</c:v>
                </c:pt>
                <c:pt idx="4335">
                  <c:v>1475.0</c:v>
                </c:pt>
                <c:pt idx="4336">
                  <c:v>1475.0</c:v>
                </c:pt>
                <c:pt idx="4337">
                  <c:v>1475.0</c:v>
                </c:pt>
                <c:pt idx="4338">
                  <c:v>1475.0</c:v>
                </c:pt>
                <c:pt idx="4339">
                  <c:v>1476.0</c:v>
                </c:pt>
                <c:pt idx="4340">
                  <c:v>1476.0</c:v>
                </c:pt>
                <c:pt idx="4341">
                  <c:v>1476.0</c:v>
                </c:pt>
                <c:pt idx="4342">
                  <c:v>1476.0</c:v>
                </c:pt>
                <c:pt idx="4343">
                  <c:v>1476.0</c:v>
                </c:pt>
                <c:pt idx="4344">
                  <c:v>1476.0</c:v>
                </c:pt>
                <c:pt idx="4345">
                  <c:v>1476.0</c:v>
                </c:pt>
                <c:pt idx="4346">
                  <c:v>1476.0</c:v>
                </c:pt>
                <c:pt idx="4347">
                  <c:v>1476.0</c:v>
                </c:pt>
                <c:pt idx="4348">
                  <c:v>1477.0</c:v>
                </c:pt>
                <c:pt idx="4349">
                  <c:v>1477.0</c:v>
                </c:pt>
                <c:pt idx="4350">
                  <c:v>1477.0</c:v>
                </c:pt>
                <c:pt idx="4351">
                  <c:v>1477.0</c:v>
                </c:pt>
                <c:pt idx="4352">
                  <c:v>1478.0</c:v>
                </c:pt>
                <c:pt idx="4353">
                  <c:v>1478.0</c:v>
                </c:pt>
                <c:pt idx="4354">
                  <c:v>1479.0</c:v>
                </c:pt>
                <c:pt idx="4355">
                  <c:v>1480.0</c:v>
                </c:pt>
                <c:pt idx="4356">
                  <c:v>1481.0</c:v>
                </c:pt>
                <c:pt idx="4357">
                  <c:v>1482.0</c:v>
                </c:pt>
                <c:pt idx="4358">
                  <c:v>1483.0</c:v>
                </c:pt>
                <c:pt idx="4359">
                  <c:v>1483.0</c:v>
                </c:pt>
                <c:pt idx="4360">
                  <c:v>1484.0</c:v>
                </c:pt>
                <c:pt idx="4361">
                  <c:v>1484.0</c:v>
                </c:pt>
                <c:pt idx="4362">
                  <c:v>1484.0</c:v>
                </c:pt>
                <c:pt idx="4363">
                  <c:v>1484.0</c:v>
                </c:pt>
                <c:pt idx="4364">
                  <c:v>1484.0</c:v>
                </c:pt>
                <c:pt idx="4365">
                  <c:v>1484.0</c:v>
                </c:pt>
                <c:pt idx="4366">
                  <c:v>1484.0</c:v>
                </c:pt>
                <c:pt idx="4367">
                  <c:v>1484.0</c:v>
                </c:pt>
                <c:pt idx="4368">
                  <c:v>1484.0</c:v>
                </c:pt>
                <c:pt idx="4369">
                  <c:v>1485.0</c:v>
                </c:pt>
                <c:pt idx="4370">
                  <c:v>1486.0</c:v>
                </c:pt>
                <c:pt idx="4371">
                  <c:v>1487.0</c:v>
                </c:pt>
                <c:pt idx="4372">
                  <c:v>1488.0</c:v>
                </c:pt>
                <c:pt idx="4373">
                  <c:v>1489.0</c:v>
                </c:pt>
                <c:pt idx="4374">
                  <c:v>1490.0</c:v>
                </c:pt>
                <c:pt idx="4375">
                  <c:v>1491.0</c:v>
                </c:pt>
                <c:pt idx="4376">
                  <c:v>1492.0</c:v>
                </c:pt>
                <c:pt idx="4377">
                  <c:v>1493.0</c:v>
                </c:pt>
                <c:pt idx="4378">
                  <c:v>1494.0</c:v>
                </c:pt>
                <c:pt idx="4379">
                  <c:v>1495.0</c:v>
                </c:pt>
                <c:pt idx="4380">
                  <c:v>1496.0</c:v>
                </c:pt>
                <c:pt idx="4381">
                  <c:v>1497.0</c:v>
                </c:pt>
                <c:pt idx="4382">
                  <c:v>1498.0</c:v>
                </c:pt>
                <c:pt idx="4383">
                  <c:v>1499.0</c:v>
                </c:pt>
                <c:pt idx="4384">
                  <c:v>1500.0</c:v>
                </c:pt>
                <c:pt idx="4385">
                  <c:v>1501.0</c:v>
                </c:pt>
                <c:pt idx="4386">
                  <c:v>1502.0</c:v>
                </c:pt>
                <c:pt idx="4387">
                  <c:v>1503.0</c:v>
                </c:pt>
                <c:pt idx="4388">
                  <c:v>1504.0</c:v>
                </c:pt>
                <c:pt idx="4389">
                  <c:v>1504.0</c:v>
                </c:pt>
                <c:pt idx="4390">
                  <c:v>1505.0</c:v>
                </c:pt>
                <c:pt idx="4391">
                  <c:v>1506.0</c:v>
                </c:pt>
                <c:pt idx="4392">
                  <c:v>1506.0</c:v>
                </c:pt>
                <c:pt idx="4393">
                  <c:v>1507.0</c:v>
                </c:pt>
                <c:pt idx="4394">
                  <c:v>1508.0</c:v>
                </c:pt>
                <c:pt idx="4395">
                  <c:v>1509.0</c:v>
                </c:pt>
                <c:pt idx="4396">
                  <c:v>1510.0</c:v>
                </c:pt>
                <c:pt idx="4397">
                  <c:v>1511.0</c:v>
                </c:pt>
                <c:pt idx="4398">
                  <c:v>1512.0</c:v>
                </c:pt>
                <c:pt idx="4399">
                  <c:v>1513.0</c:v>
                </c:pt>
                <c:pt idx="4400">
                  <c:v>1514.0</c:v>
                </c:pt>
                <c:pt idx="4401">
                  <c:v>1515.0</c:v>
                </c:pt>
                <c:pt idx="4402">
                  <c:v>1516.0</c:v>
                </c:pt>
                <c:pt idx="4403">
                  <c:v>1516.0</c:v>
                </c:pt>
                <c:pt idx="4404">
                  <c:v>1516.0</c:v>
                </c:pt>
                <c:pt idx="4405">
                  <c:v>1516.0</c:v>
                </c:pt>
                <c:pt idx="4406">
                  <c:v>1516.0</c:v>
                </c:pt>
                <c:pt idx="4407">
                  <c:v>1516.0</c:v>
                </c:pt>
                <c:pt idx="4408">
                  <c:v>1516.0</c:v>
                </c:pt>
                <c:pt idx="4409">
                  <c:v>1516.0</c:v>
                </c:pt>
                <c:pt idx="4410">
                  <c:v>1517.0</c:v>
                </c:pt>
                <c:pt idx="4411">
                  <c:v>1517.0</c:v>
                </c:pt>
                <c:pt idx="4412">
                  <c:v>1518.0</c:v>
                </c:pt>
                <c:pt idx="4413">
                  <c:v>1519.0</c:v>
                </c:pt>
                <c:pt idx="4414">
                  <c:v>1519.0</c:v>
                </c:pt>
                <c:pt idx="4415">
                  <c:v>1520.0</c:v>
                </c:pt>
                <c:pt idx="4416">
                  <c:v>1520.0</c:v>
                </c:pt>
                <c:pt idx="4417">
                  <c:v>1521.0</c:v>
                </c:pt>
                <c:pt idx="4418">
                  <c:v>1522.0</c:v>
                </c:pt>
                <c:pt idx="4419">
                  <c:v>1522.0</c:v>
                </c:pt>
                <c:pt idx="4420">
                  <c:v>1523.0</c:v>
                </c:pt>
                <c:pt idx="4421">
                  <c:v>1524.0</c:v>
                </c:pt>
                <c:pt idx="4422">
                  <c:v>1524.0</c:v>
                </c:pt>
                <c:pt idx="4423">
                  <c:v>1524.0</c:v>
                </c:pt>
                <c:pt idx="4424">
                  <c:v>1524.0</c:v>
                </c:pt>
                <c:pt idx="4425">
                  <c:v>1525.0</c:v>
                </c:pt>
                <c:pt idx="4426">
                  <c:v>1525.0</c:v>
                </c:pt>
                <c:pt idx="4427">
                  <c:v>1525.0</c:v>
                </c:pt>
                <c:pt idx="4428">
                  <c:v>1526.0</c:v>
                </c:pt>
                <c:pt idx="4429">
                  <c:v>1526.0</c:v>
                </c:pt>
                <c:pt idx="4430">
                  <c:v>1526.0</c:v>
                </c:pt>
                <c:pt idx="4431">
                  <c:v>1526.0</c:v>
                </c:pt>
                <c:pt idx="4432">
                  <c:v>1526.0</c:v>
                </c:pt>
                <c:pt idx="4433">
                  <c:v>1526.0</c:v>
                </c:pt>
                <c:pt idx="4434">
                  <c:v>1526.0</c:v>
                </c:pt>
                <c:pt idx="4435">
                  <c:v>1526.0</c:v>
                </c:pt>
                <c:pt idx="4436">
                  <c:v>1526.0</c:v>
                </c:pt>
                <c:pt idx="4437">
                  <c:v>1526.0</c:v>
                </c:pt>
                <c:pt idx="4438">
                  <c:v>1526.0</c:v>
                </c:pt>
                <c:pt idx="4439">
                  <c:v>1526.0</c:v>
                </c:pt>
                <c:pt idx="4440">
                  <c:v>1526.0</c:v>
                </c:pt>
                <c:pt idx="4441">
                  <c:v>1526.0</c:v>
                </c:pt>
                <c:pt idx="4442">
                  <c:v>1526.0</c:v>
                </c:pt>
                <c:pt idx="4443">
                  <c:v>1526.0</c:v>
                </c:pt>
                <c:pt idx="4444">
                  <c:v>1526.0</c:v>
                </c:pt>
                <c:pt idx="4445">
                  <c:v>1526.0</c:v>
                </c:pt>
                <c:pt idx="4446">
                  <c:v>1526.0</c:v>
                </c:pt>
                <c:pt idx="4447">
                  <c:v>1526.0</c:v>
                </c:pt>
                <c:pt idx="4448">
                  <c:v>1526.0</c:v>
                </c:pt>
                <c:pt idx="4449">
                  <c:v>1526.0</c:v>
                </c:pt>
                <c:pt idx="4450">
                  <c:v>1526.0</c:v>
                </c:pt>
                <c:pt idx="4451">
                  <c:v>1526.0</c:v>
                </c:pt>
                <c:pt idx="4452">
                  <c:v>1526.0</c:v>
                </c:pt>
                <c:pt idx="4453">
                  <c:v>1526.0</c:v>
                </c:pt>
                <c:pt idx="4454">
                  <c:v>1526.0</c:v>
                </c:pt>
                <c:pt idx="4455">
                  <c:v>1526.0</c:v>
                </c:pt>
                <c:pt idx="4456">
                  <c:v>1526.0</c:v>
                </c:pt>
                <c:pt idx="4457">
                  <c:v>1526.0</c:v>
                </c:pt>
                <c:pt idx="4458">
                  <c:v>1526.0</c:v>
                </c:pt>
                <c:pt idx="4459">
                  <c:v>1526.0</c:v>
                </c:pt>
                <c:pt idx="4460">
                  <c:v>1526.0</c:v>
                </c:pt>
                <c:pt idx="4461">
                  <c:v>1526.0</c:v>
                </c:pt>
                <c:pt idx="4462">
                  <c:v>1527.0</c:v>
                </c:pt>
                <c:pt idx="4463">
                  <c:v>1527.0</c:v>
                </c:pt>
                <c:pt idx="4464">
                  <c:v>1528.0</c:v>
                </c:pt>
                <c:pt idx="4465">
                  <c:v>1528.0</c:v>
                </c:pt>
                <c:pt idx="4466">
                  <c:v>1528.0</c:v>
                </c:pt>
                <c:pt idx="4467">
                  <c:v>1528.0</c:v>
                </c:pt>
                <c:pt idx="4468">
                  <c:v>1529.0</c:v>
                </c:pt>
                <c:pt idx="4469">
                  <c:v>1529.0</c:v>
                </c:pt>
                <c:pt idx="4470">
                  <c:v>1530.0</c:v>
                </c:pt>
                <c:pt idx="4471">
                  <c:v>1531.0</c:v>
                </c:pt>
                <c:pt idx="4472">
                  <c:v>1531.0</c:v>
                </c:pt>
                <c:pt idx="4473">
                  <c:v>1531.0</c:v>
                </c:pt>
                <c:pt idx="4474">
                  <c:v>1532.0</c:v>
                </c:pt>
                <c:pt idx="4475">
                  <c:v>1533.0</c:v>
                </c:pt>
                <c:pt idx="4476">
                  <c:v>1534.0</c:v>
                </c:pt>
                <c:pt idx="4477">
                  <c:v>1535.0</c:v>
                </c:pt>
                <c:pt idx="4478">
                  <c:v>1535.0</c:v>
                </c:pt>
                <c:pt idx="4479">
                  <c:v>1535.0</c:v>
                </c:pt>
                <c:pt idx="4480">
                  <c:v>1535.0</c:v>
                </c:pt>
                <c:pt idx="4481">
                  <c:v>1536.0</c:v>
                </c:pt>
                <c:pt idx="4482">
                  <c:v>1537.0</c:v>
                </c:pt>
                <c:pt idx="4483">
                  <c:v>1537.0</c:v>
                </c:pt>
                <c:pt idx="4484">
                  <c:v>1538.0</c:v>
                </c:pt>
                <c:pt idx="4485">
                  <c:v>1538.0</c:v>
                </c:pt>
                <c:pt idx="4486">
                  <c:v>1538.0</c:v>
                </c:pt>
                <c:pt idx="4487">
                  <c:v>1538.0</c:v>
                </c:pt>
                <c:pt idx="4488">
                  <c:v>1538.0</c:v>
                </c:pt>
                <c:pt idx="4489">
                  <c:v>1538.0</c:v>
                </c:pt>
                <c:pt idx="4490">
                  <c:v>1538.0</c:v>
                </c:pt>
                <c:pt idx="4491">
                  <c:v>1538.0</c:v>
                </c:pt>
                <c:pt idx="4492">
                  <c:v>1539.0</c:v>
                </c:pt>
                <c:pt idx="4493">
                  <c:v>1540.0</c:v>
                </c:pt>
                <c:pt idx="4494">
                  <c:v>1541.0</c:v>
                </c:pt>
                <c:pt idx="4495">
                  <c:v>1542.0</c:v>
                </c:pt>
                <c:pt idx="4496">
                  <c:v>1543.0</c:v>
                </c:pt>
                <c:pt idx="4497">
                  <c:v>1544.0</c:v>
                </c:pt>
                <c:pt idx="4498">
                  <c:v>1545.0</c:v>
                </c:pt>
                <c:pt idx="4499">
                  <c:v>1545.0</c:v>
                </c:pt>
                <c:pt idx="4500">
                  <c:v>1545.0</c:v>
                </c:pt>
                <c:pt idx="4501">
                  <c:v>1545.0</c:v>
                </c:pt>
                <c:pt idx="4502">
                  <c:v>1546.0</c:v>
                </c:pt>
                <c:pt idx="4503">
                  <c:v>1546.0</c:v>
                </c:pt>
                <c:pt idx="4504">
                  <c:v>1547.0</c:v>
                </c:pt>
                <c:pt idx="4505">
                  <c:v>1548.0</c:v>
                </c:pt>
                <c:pt idx="4506">
                  <c:v>1549.0</c:v>
                </c:pt>
                <c:pt idx="4507">
                  <c:v>1550.0</c:v>
                </c:pt>
                <c:pt idx="4508">
                  <c:v>1551.0</c:v>
                </c:pt>
                <c:pt idx="4509">
                  <c:v>1551.0</c:v>
                </c:pt>
                <c:pt idx="4510">
                  <c:v>1552.0</c:v>
                </c:pt>
                <c:pt idx="4511">
                  <c:v>1552.0</c:v>
                </c:pt>
                <c:pt idx="4512">
                  <c:v>1553.0</c:v>
                </c:pt>
                <c:pt idx="4513">
                  <c:v>1553.0</c:v>
                </c:pt>
                <c:pt idx="4514">
                  <c:v>1553.0</c:v>
                </c:pt>
                <c:pt idx="4515">
                  <c:v>1554.0</c:v>
                </c:pt>
                <c:pt idx="4516">
                  <c:v>1554.0</c:v>
                </c:pt>
                <c:pt idx="4517">
                  <c:v>1555.0</c:v>
                </c:pt>
                <c:pt idx="4518">
                  <c:v>1556.0</c:v>
                </c:pt>
                <c:pt idx="4519">
                  <c:v>1557.0</c:v>
                </c:pt>
                <c:pt idx="4520">
                  <c:v>1557.0</c:v>
                </c:pt>
                <c:pt idx="4521">
                  <c:v>1557.0</c:v>
                </c:pt>
                <c:pt idx="4522">
                  <c:v>1557.0</c:v>
                </c:pt>
                <c:pt idx="4523">
                  <c:v>1557.0</c:v>
                </c:pt>
                <c:pt idx="4524">
                  <c:v>1557.0</c:v>
                </c:pt>
                <c:pt idx="4525">
                  <c:v>1557.0</c:v>
                </c:pt>
                <c:pt idx="4526">
                  <c:v>1558.0</c:v>
                </c:pt>
                <c:pt idx="4527">
                  <c:v>1558.0</c:v>
                </c:pt>
                <c:pt idx="4528">
                  <c:v>1558.0</c:v>
                </c:pt>
                <c:pt idx="4529">
                  <c:v>1558.0</c:v>
                </c:pt>
                <c:pt idx="4530">
                  <c:v>1558.0</c:v>
                </c:pt>
                <c:pt idx="4531">
                  <c:v>1558.0</c:v>
                </c:pt>
                <c:pt idx="4532">
                  <c:v>1558.0</c:v>
                </c:pt>
                <c:pt idx="4533">
                  <c:v>1558.0</c:v>
                </c:pt>
                <c:pt idx="4534">
                  <c:v>1558.0</c:v>
                </c:pt>
                <c:pt idx="4535">
                  <c:v>1558.0</c:v>
                </c:pt>
                <c:pt idx="4536">
                  <c:v>1559.0</c:v>
                </c:pt>
                <c:pt idx="4537">
                  <c:v>1560.0</c:v>
                </c:pt>
                <c:pt idx="4538">
                  <c:v>1561.0</c:v>
                </c:pt>
                <c:pt idx="4539">
                  <c:v>1561.0</c:v>
                </c:pt>
                <c:pt idx="4540">
                  <c:v>1561.0</c:v>
                </c:pt>
                <c:pt idx="4541">
                  <c:v>1561.0</c:v>
                </c:pt>
                <c:pt idx="4542">
                  <c:v>1561.0</c:v>
                </c:pt>
                <c:pt idx="4543">
                  <c:v>1562.0</c:v>
                </c:pt>
                <c:pt idx="4544">
                  <c:v>1563.0</c:v>
                </c:pt>
                <c:pt idx="4545">
                  <c:v>1563.0</c:v>
                </c:pt>
                <c:pt idx="4546">
                  <c:v>1563.0</c:v>
                </c:pt>
                <c:pt idx="4547">
                  <c:v>1564.0</c:v>
                </c:pt>
                <c:pt idx="4548">
                  <c:v>1564.0</c:v>
                </c:pt>
                <c:pt idx="4549">
                  <c:v>1565.0</c:v>
                </c:pt>
                <c:pt idx="4550">
                  <c:v>1566.0</c:v>
                </c:pt>
                <c:pt idx="4551">
                  <c:v>1566.0</c:v>
                </c:pt>
                <c:pt idx="4552">
                  <c:v>1566.0</c:v>
                </c:pt>
                <c:pt idx="4553">
                  <c:v>1567.0</c:v>
                </c:pt>
                <c:pt idx="4554">
                  <c:v>1567.0</c:v>
                </c:pt>
                <c:pt idx="4555">
                  <c:v>1567.0</c:v>
                </c:pt>
                <c:pt idx="4556">
                  <c:v>1568.0</c:v>
                </c:pt>
                <c:pt idx="4557">
                  <c:v>1568.0</c:v>
                </c:pt>
                <c:pt idx="4558">
                  <c:v>1568.0</c:v>
                </c:pt>
                <c:pt idx="4559">
                  <c:v>1568.0</c:v>
                </c:pt>
                <c:pt idx="4560">
                  <c:v>1568.0</c:v>
                </c:pt>
                <c:pt idx="4561">
                  <c:v>1569.0</c:v>
                </c:pt>
                <c:pt idx="4562">
                  <c:v>1569.0</c:v>
                </c:pt>
                <c:pt idx="4563">
                  <c:v>1569.0</c:v>
                </c:pt>
                <c:pt idx="4564">
                  <c:v>1570.0</c:v>
                </c:pt>
                <c:pt idx="4565">
                  <c:v>1571.0</c:v>
                </c:pt>
                <c:pt idx="4566">
                  <c:v>1572.0</c:v>
                </c:pt>
                <c:pt idx="4567">
                  <c:v>1573.0</c:v>
                </c:pt>
                <c:pt idx="4568">
                  <c:v>1574.0</c:v>
                </c:pt>
                <c:pt idx="4569">
                  <c:v>1575.0</c:v>
                </c:pt>
                <c:pt idx="4570">
                  <c:v>1576.0</c:v>
                </c:pt>
                <c:pt idx="4571">
                  <c:v>1577.0</c:v>
                </c:pt>
                <c:pt idx="4572">
                  <c:v>1578.0</c:v>
                </c:pt>
                <c:pt idx="4573">
                  <c:v>1579.0</c:v>
                </c:pt>
                <c:pt idx="4574">
                  <c:v>1580.0</c:v>
                </c:pt>
                <c:pt idx="4575">
                  <c:v>1581.0</c:v>
                </c:pt>
                <c:pt idx="4576">
                  <c:v>1582.0</c:v>
                </c:pt>
                <c:pt idx="4577">
                  <c:v>1583.0</c:v>
                </c:pt>
                <c:pt idx="4578">
                  <c:v>1584.0</c:v>
                </c:pt>
                <c:pt idx="4579">
                  <c:v>1585.0</c:v>
                </c:pt>
                <c:pt idx="4580">
                  <c:v>1586.0</c:v>
                </c:pt>
                <c:pt idx="4581">
                  <c:v>1586.0</c:v>
                </c:pt>
                <c:pt idx="4582">
                  <c:v>1586.0</c:v>
                </c:pt>
                <c:pt idx="4583">
                  <c:v>1587.0</c:v>
                </c:pt>
                <c:pt idx="4584">
                  <c:v>1588.0</c:v>
                </c:pt>
                <c:pt idx="4585">
                  <c:v>1589.0</c:v>
                </c:pt>
                <c:pt idx="4586">
                  <c:v>1589.0</c:v>
                </c:pt>
                <c:pt idx="4587">
                  <c:v>1589.0</c:v>
                </c:pt>
                <c:pt idx="4588">
                  <c:v>1590.0</c:v>
                </c:pt>
                <c:pt idx="4589">
                  <c:v>1590.0</c:v>
                </c:pt>
                <c:pt idx="4590">
                  <c:v>1590.0</c:v>
                </c:pt>
                <c:pt idx="4591">
                  <c:v>1590.0</c:v>
                </c:pt>
                <c:pt idx="4592">
                  <c:v>1590.0</c:v>
                </c:pt>
                <c:pt idx="4593">
                  <c:v>1590.0</c:v>
                </c:pt>
                <c:pt idx="4594">
                  <c:v>1591.0</c:v>
                </c:pt>
                <c:pt idx="4595">
                  <c:v>1592.0</c:v>
                </c:pt>
                <c:pt idx="4596">
                  <c:v>1592.0</c:v>
                </c:pt>
                <c:pt idx="4597">
                  <c:v>1593.0</c:v>
                </c:pt>
                <c:pt idx="4598">
                  <c:v>1593.0</c:v>
                </c:pt>
                <c:pt idx="4599">
                  <c:v>1594.0</c:v>
                </c:pt>
                <c:pt idx="4600">
                  <c:v>1595.0</c:v>
                </c:pt>
                <c:pt idx="4601">
                  <c:v>1595.0</c:v>
                </c:pt>
                <c:pt idx="4602">
                  <c:v>1595.0</c:v>
                </c:pt>
                <c:pt idx="4603">
                  <c:v>1596.0</c:v>
                </c:pt>
                <c:pt idx="4604">
                  <c:v>1596.0</c:v>
                </c:pt>
                <c:pt idx="4605">
                  <c:v>1596.0</c:v>
                </c:pt>
                <c:pt idx="4606">
                  <c:v>1596.0</c:v>
                </c:pt>
                <c:pt idx="4607">
                  <c:v>1597.0</c:v>
                </c:pt>
                <c:pt idx="4608">
                  <c:v>1597.0</c:v>
                </c:pt>
                <c:pt idx="4609">
                  <c:v>1597.0</c:v>
                </c:pt>
                <c:pt idx="4610">
                  <c:v>1597.0</c:v>
                </c:pt>
                <c:pt idx="4611">
                  <c:v>1597.0</c:v>
                </c:pt>
                <c:pt idx="4612">
                  <c:v>1597.0</c:v>
                </c:pt>
                <c:pt idx="4613">
                  <c:v>1597.0</c:v>
                </c:pt>
                <c:pt idx="4614">
                  <c:v>1597.0</c:v>
                </c:pt>
                <c:pt idx="4615">
                  <c:v>1598.0</c:v>
                </c:pt>
                <c:pt idx="4616">
                  <c:v>1598.0</c:v>
                </c:pt>
                <c:pt idx="4617">
                  <c:v>1599.0</c:v>
                </c:pt>
                <c:pt idx="4618">
                  <c:v>1599.0</c:v>
                </c:pt>
                <c:pt idx="4619">
                  <c:v>1599.0</c:v>
                </c:pt>
                <c:pt idx="4620">
                  <c:v>1599.0</c:v>
                </c:pt>
                <c:pt idx="4621">
                  <c:v>1600.0</c:v>
                </c:pt>
                <c:pt idx="4622">
                  <c:v>1601.0</c:v>
                </c:pt>
                <c:pt idx="4623">
                  <c:v>1602.0</c:v>
                </c:pt>
                <c:pt idx="4624">
                  <c:v>1603.0</c:v>
                </c:pt>
                <c:pt idx="4625">
                  <c:v>1603.0</c:v>
                </c:pt>
                <c:pt idx="4626">
                  <c:v>1604.0</c:v>
                </c:pt>
                <c:pt idx="4627">
                  <c:v>1604.0</c:v>
                </c:pt>
                <c:pt idx="4628">
                  <c:v>1604.0</c:v>
                </c:pt>
                <c:pt idx="4629">
                  <c:v>1604.0</c:v>
                </c:pt>
                <c:pt idx="4630">
                  <c:v>1605.0</c:v>
                </c:pt>
                <c:pt idx="4631">
                  <c:v>1605.0</c:v>
                </c:pt>
                <c:pt idx="4632">
                  <c:v>1605.0</c:v>
                </c:pt>
                <c:pt idx="4633">
                  <c:v>1606.0</c:v>
                </c:pt>
                <c:pt idx="4634">
                  <c:v>1606.0</c:v>
                </c:pt>
                <c:pt idx="4635">
                  <c:v>1606.0</c:v>
                </c:pt>
                <c:pt idx="4636">
                  <c:v>1607.0</c:v>
                </c:pt>
                <c:pt idx="4637">
                  <c:v>1607.0</c:v>
                </c:pt>
                <c:pt idx="4638">
                  <c:v>1607.0</c:v>
                </c:pt>
                <c:pt idx="4639">
                  <c:v>1607.0</c:v>
                </c:pt>
                <c:pt idx="4640">
                  <c:v>1607.0</c:v>
                </c:pt>
                <c:pt idx="4641">
                  <c:v>1607.0</c:v>
                </c:pt>
                <c:pt idx="4642">
                  <c:v>1608.0</c:v>
                </c:pt>
                <c:pt idx="4643">
                  <c:v>1608.0</c:v>
                </c:pt>
                <c:pt idx="4644">
                  <c:v>1608.0</c:v>
                </c:pt>
                <c:pt idx="4645">
                  <c:v>1608.0</c:v>
                </c:pt>
                <c:pt idx="4646">
                  <c:v>1608.0</c:v>
                </c:pt>
                <c:pt idx="4647">
                  <c:v>1608.0</c:v>
                </c:pt>
                <c:pt idx="4648">
                  <c:v>1608.0</c:v>
                </c:pt>
                <c:pt idx="4649">
                  <c:v>1608.0</c:v>
                </c:pt>
                <c:pt idx="4650">
                  <c:v>1608.0</c:v>
                </c:pt>
                <c:pt idx="4651">
                  <c:v>1608.0</c:v>
                </c:pt>
                <c:pt idx="4652">
                  <c:v>1608.0</c:v>
                </c:pt>
                <c:pt idx="4653">
                  <c:v>1608.0</c:v>
                </c:pt>
                <c:pt idx="4654">
                  <c:v>1608.0</c:v>
                </c:pt>
                <c:pt idx="4655">
                  <c:v>1608.0</c:v>
                </c:pt>
                <c:pt idx="4656">
                  <c:v>1608.0</c:v>
                </c:pt>
                <c:pt idx="4657">
                  <c:v>1609.0</c:v>
                </c:pt>
                <c:pt idx="4658">
                  <c:v>1609.0</c:v>
                </c:pt>
                <c:pt idx="4659">
                  <c:v>1609.0</c:v>
                </c:pt>
                <c:pt idx="4660">
                  <c:v>1609.0</c:v>
                </c:pt>
                <c:pt idx="4661">
                  <c:v>1609.0</c:v>
                </c:pt>
                <c:pt idx="4662">
                  <c:v>1609.0</c:v>
                </c:pt>
                <c:pt idx="4663">
                  <c:v>1609.0</c:v>
                </c:pt>
                <c:pt idx="4664">
                  <c:v>1609.0</c:v>
                </c:pt>
                <c:pt idx="4665">
                  <c:v>1609.0</c:v>
                </c:pt>
                <c:pt idx="4666">
                  <c:v>1609.0</c:v>
                </c:pt>
                <c:pt idx="4667">
                  <c:v>1609.0</c:v>
                </c:pt>
                <c:pt idx="4668">
                  <c:v>1610.0</c:v>
                </c:pt>
                <c:pt idx="4669">
                  <c:v>1610.0</c:v>
                </c:pt>
                <c:pt idx="4670">
                  <c:v>1610.0</c:v>
                </c:pt>
                <c:pt idx="4671">
                  <c:v>1611.0</c:v>
                </c:pt>
                <c:pt idx="4672">
                  <c:v>1611.0</c:v>
                </c:pt>
                <c:pt idx="4673">
                  <c:v>1611.0</c:v>
                </c:pt>
                <c:pt idx="4674">
                  <c:v>1611.0</c:v>
                </c:pt>
                <c:pt idx="4675">
                  <c:v>1612.0</c:v>
                </c:pt>
                <c:pt idx="4676">
                  <c:v>1612.0</c:v>
                </c:pt>
                <c:pt idx="4677">
                  <c:v>1612.0</c:v>
                </c:pt>
                <c:pt idx="4678">
                  <c:v>1612.0</c:v>
                </c:pt>
                <c:pt idx="4679">
                  <c:v>1612.0</c:v>
                </c:pt>
                <c:pt idx="4680">
                  <c:v>1612.0</c:v>
                </c:pt>
                <c:pt idx="4681">
                  <c:v>1612.0</c:v>
                </c:pt>
                <c:pt idx="4682">
                  <c:v>1612.0</c:v>
                </c:pt>
                <c:pt idx="4683">
                  <c:v>1612.0</c:v>
                </c:pt>
                <c:pt idx="4684">
                  <c:v>1612.0</c:v>
                </c:pt>
                <c:pt idx="4685">
                  <c:v>1612.0</c:v>
                </c:pt>
                <c:pt idx="4686">
                  <c:v>1612.0</c:v>
                </c:pt>
                <c:pt idx="4687">
                  <c:v>1612.0</c:v>
                </c:pt>
                <c:pt idx="4688">
                  <c:v>1612.0</c:v>
                </c:pt>
                <c:pt idx="4689">
                  <c:v>1612.0</c:v>
                </c:pt>
                <c:pt idx="4690">
                  <c:v>1612.0</c:v>
                </c:pt>
                <c:pt idx="4691">
                  <c:v>1612.0</c:v>
                </c:pt>
                <c:pt idx="4692">
                  <c:v>1612.0</c:v>
                </c:pt>
                <c:pt idx="4693">
                  <c:v>1612.0</c:v>
                </c:pt>
                <c:pt idx="4694">
                  <c:v>1612.0</c:v>
                </c:pt>
                <c:pt idx="4695">
                  <c:v>1612.0</c:v>
                </c:pt>
                <c:pt idx="4696">
                  <c:v>1612.0</c:v>
                </c:pt>
                <c:pt idx="4697">
                  <c:v>1612.0</c:v>
                </c:pt>
                <c:pt idx="4698">
                  <c:v>1613.0</c:v>
                </c:pt>
                <c:pt idx="4699">
                  <c:v>1613.0</c:v>
                </c:pt>
                <c:pt idx="4700">
                  <c:v>1613.0</c:v>
                </c:pt>
                <c:pt idx="4701">
                  <c:v>1613.0</c:v>
                </c:pt>
                <c:pt idx="4702">
                  <c:v>1613.0</c:v>
                </c:pt>
                <c:pt idx="4703">
                  <c:v>1613.0</c:v>
                </c:pt>
                <c:pt idx="4704">
                  <c:v>1613.0</c:v>
                </c:pt>
                <c:pt idx="4705">
                  <c:v>1614.0</c:v>
                </c:pt>
                <c:pt idx="4706">
                  <c:v>1615.0</c:v>
                </c:pt>
                <c:pt idx="4707">
                  <c:v>1616.0</c:v>
                </c:pt>
                <c:pt idx="4708">
                  <c:v>1617.0</c:v>
                </c:pt>
                <c:pt idx="4709">
                  <c:v>1618.0</c:v>
                </c:pt>
                <c:pt idx="4710">
                  <c:v>1619.0</c:v>
                </c:pt>
                <c:pt idx="4711">
                  <c:v>1619.0</c:v>
                </c:pt>
                <c:pt idx="4712">
                  <c:v>1620.0</c:v>
                </c:pt>
                <c:pt idx="4713">
                  <c:v>1620.0</c:v>
                </c:pt>
                <c:pt idx="4714">
                  <c:v>1620.0</c:v>
                </c:pt>
                <c:pt idx="4715">
                  <c:v>1621.0</c:v>
                </c:pt>
                <c:pt idx="4716">
                  <c:v>1622.0</c:v>
                </c:pt>
                <c:pt idx="4717">
                  <c:v>1622.0</c:v>
                </c:pt>
                <c:pt idx="4718">
                  <c:v>1623.0</c:v>
                </c:pt>
                <c:pt idx="4719">
                  <c:v>1623.0</c:v>
                </c:pt>
                <c:pt idx="4720">
                  <c:v>1624.0</c:v>
                </c:pt>
                <c:pt idx="4721">
                  <c:v>1625.0</c:v>
                </c:pt>
                <c:pt idx="4722">
                  <c:v>1626.0</c:v>
                </c:pt>
                <c:pt idx="4723">
                  <c:v>1627.0</c:v>
                </c:pt>
                <c:pt idx="4724">
                  <c:v>1628.0</c:v>
                </c:pt>
                <c:pt idx="4725">
                  <c:v>1629.0</c:v>
                </c:pt>
                <c:pt idx="4726">
                  <c:v>1630.0</c:v>
                </c:pt>
                <c:pt idx="4727">
                  <c:v>1631.0</c:v>
                </c:pt>
                <c:pt idx="4728">
                  <c:v>1631.0</c:v>
                </c:pt>
                <c:pt idx="4729">
                  <c:v>1631.0</c:v>
                </c:pt>
                <c:pt idx="4730">
                  <c:v>1632.0</c:v>
                </c:pt>
                <c:pt idx="4731">
                  <c:v>1633.0</c:v>
                </c:pt>
                <c:pt idx="4732">
                  <c:v>1634.0</c:v>
                </c:pt>
                <c:pt idx="4733">
                  <c:v>1635.0</c:v>
                </c:pt>
                <c:pt idx="4734">
                  <c:v>1636.0</c:v>
                </c:pt>
                <c:pt idx="4735">
                  <c:v>1636.0</c:v>
                </c:pt>
                <c:pt idx="4736">
                  <c:v>1637.0</c:v>
                </c:pt>
                <c:pt idx="4737">
                  <c:v>1638.0</c:v>
                </c:pt>
                <c:pt idx="4738">
                  <c:v>1639.0</c:v>
                </c:pt>
                <c:pt idx="4739">
                  <c:v>1640.0</c:v>
                </c:pt>
                <c:pt idx="4740">
                  <c:v>1641.0</c:v>
                </c:pt>
                <c:pt idx="4741">
                  <c:v>1641.0</c:v>
                </c:pt>
                <c:pt idx="4742">
                  <c:v>1642.0</c:v>
                </c:pt>
                <c:pt idx="4743">
                  <c:v>1642.0</c:v>
                </c:pt>
                <c:pt idx="4744">
                  <c:v>1643.0</c:v>
                </c:pt>
                <c:pt idx="4745">
                  <c:v>1644.0</c:v>
                </c:pt>
                <c:pt idx="4746">
                  <c:v>1645.0</c:v>
                </c:pt>
                <c:pt idx="4747">
                  <c:v>1646.0</c:v>
                </c:pt>
                <c:pt idx="4748">
                  <c:v>1647.0</c:v>
                </c:pt>
                <c:pt idx="4749">
                  <c:v>1648.0</c:v>
                </c:pt>
                <c:pt idx="4750">
                  <c:v>1649.0</c:v>
                </c:pt>
                <c:pt idx="4751">
                  <c:v>1650.0</c:v>
                </c:pt>
                <c:pt idx="4752">
                  <c:v>1651.0</c:v>
                </c:pt>
                <c:pt idx="4753">
                  <c:v>1652.0</c:v>
                </c:pt>
                <c:pt idx="4754">
                  <c:v>1653.0</c:v>
                </c:pt>
                <c:pt idx="4755">
                  <c:v>1654.0</c:v>
                </c:pt>
                <c:pt idx="4756">
                  <c:v>1655.0</c:v>
                </c:pt>
                <c:pt idx="4757">
                  <c:v>1656.0</c:v>
                </c:pt>
                <c:pt idx="4758">
                  <c:v>1657.0</c:v>
                </c:pt>
                <c:pt idx="4759">
                  <c:v>1658.0</c:v>
                </c:pt>
                <c:pt idx="4760">
                  <c:v>1659.0</c:v>
                </c:pt>
                <c:pt idx="4761">
                  <c:v>1660.0</c:v>
                </c:pt>
                <c:pt idx="4762">
                  <c:v>1661.0</c:v>
                </c:pt>
                <c:pt idx="4763">
                  <c:v>1661.0</c:v>
                </c:pt>
                <c:pt idx="4764">
                  <c:v>1662.0</c:v>
                </c:pt>
                <c:pt idx="4765">
                  <c:v>1663.0</c:v>
                </c:pt>
                <c:pt idx="4766">
                  <c:v>1663.0</c:v>
                </c:pt>
                <c:pt idx="4767">
                  <c:v>1664.0</c:v>
                </c:pt>
                <c:pt idx="4768">
                  <c:v>1664.0</c:v>
                </c:pt>
                <c:pt idx="4769">
                  <c:v>1665.0</c:v>
                </c:pt>
                <c:pt idx="4770">
                  <c:v>1666.0</c:v>
                </c:pt>
                <c:pt idx="4771">
                  <c:v>1667.0</c:v>
                </c:pt>
                <c:pt idx="4772">
                  <c:v>1668.0</c:v>
                </c:pt>
                <c:pt idx="4773">
                  <c:v>1669.0</c:v>
                </c:pt>
                <c:pt idx="4774">
                  <c:v>1670.0</c:v>
                </c:pt>
                <c:pt idx="4775">
                  <c:v>1671.0</c:v>
                </c:pt>
                <c:pt idx="4776">
                  <c:v>1671.0</c:v>
                </c:pt>
                <c:pt idx="4777">
                  <c:v>1672.0</c:v>
                </c:pt>
                <c:pt idx="4778">
                  <c:v>1673.0</c:v>
                </c:pt>
                <c:pt idx="4779">
                  <c:v>1674.0</c:v>
                </c:pt>
                <c:pt idx="4780">
                  <c:v>1675.0</c:v>
                </c:pt>
                <c:pt idx="4781">
                  <c:v>1676.0</c:v>
                </c:pt>
                <c:pt idx="4782">
                  <c:v>1677.0</c:v>
                </c:pt>
                <c:pt idx="4783">
                  <c:v>1678.0</c:v>
                </c:pt>
                <c:pt idx="4784">
                  <c:v>1679.0</c:v>
                </c:pt>
                <c:pt idx="4785">
                  <c:v>1680.0</c:v>
                </c:pt>
                <c:pt idx="4786">
                  <c:v>1681.0</c:v>
                </c:pt>
                <c:pt idx="4787">
                  <c:v>1682.0</c:v>
                </c:pt>
                <c:pt idx="4788">
                  <c:v>1683.0</c:v>
                </c:pt>
                <c:pt idx="4789">
                  <c:v>1684.0</c:v>
                </c:pt>
                <c:pt idx="4790">
                  <c:v>1685.0</c:v>
                </c:pt>
                <c:pt idx="4791">
                  <c:v>1685.0</c:v>
                </c:pt>
                <c:pt idx="4792">
                  <c:v>1685.0</c:v>
                </c:pt>
                <c:pt idx="4793">
                  <c:v>1685.0</c:v>
                </c:pt>
                <c:pt idx="4794">
                  <c:v>1685.0</c:v>
                </c:pt>
                <c:pt idx="4795">
                  <c:v>1685.0</c:v>
                </c:pt>
                <c:pt idx="4796">
                  <c:v>1685.0</c:v>
                </c:pt>
                <c:pt idx="4797">
                  <c:v>1685.0</c:v>
                </c:pt>
                <c:pt idx="4798">
                  <c:v>1685.0</c:v>
                </c:pt>
                <c:pt idx="4799">
                  <c:v>1685.0</c:v>
                </c:pt>
                <c:pt idx="4800">
                  <c:v>1685.0</c:v>
                </c:pt>
                <c:pt idx="4801">
                  <c:v>1685.0</c:v>
                </c:pt>
                <c:pt idx="4802">
                  <c:v>1685.0</c:v>
                </c:pt>
                <c:pt idx="4803">
                  <c:v>1685.0</c:v>
                </c:pt>
                <c:pt idx="4804">
                  <c:v>1685.0</c:v>
                </c:pt>
                <c:pt idx="4805">
                  <c:v>1685.0</c:v>
                </c:pt>
                <c:pt idx="4806">
                  <c:v>1686.0</c:v>
                </c:pt>
                <c:pt idx="4807">
                  <c:v>1686.0</c:v>
                </c:pt>
                <c:pt idx="4808">
                  <c:v>1686.0</c:v>
                </c:pt>
                <c:pt idx="4809">
                  <c:v>1686.0</c:v>
                </c:pt>
                <c:pt idx="4810">
                  <c:v>1686.0</c:v>
                </c:pt>
                <c:pt idx="4811">
                  <c:v>1686.0</c:v>
                </c:pt>
                <c:pt idx="4812">
                  <c:v>1686.0</c:v>
                </c:pt>
                <c:pt idx="4813">
                  <c:v>1686.0</c:v>
                </c:pt>
                <c:pt idx="4814">
                  <c:v>1686.0</c:v>
                </c:pt>
                <c:pt idx="4815">
                  <c:v>1686.0</c:v>
                </c:pt>
                <c:pt idx="4816">
                  <c:v>1686.0</c:v>
                </c:pt>
                <c:pt idx="4817">
                  <c:v>1687.0</c:v>
                </c:pt>
                <c:pt idx="4818">
                  <c:v>1688.0</c:v>
                </c:pt>
                <c:pt idx="4819">
                  <c:v>1688.0</c:v>
                </c:pt>
                <c:pt idx="4820">
                  <c:v>1689.0</c:v>
                </c:pt>
                <c:pt idx="4821">
                  <c:v>1690.0</c:v>
                </c:pt>
                <c:pt idx="4822">
                  <c:v>1691.0</c:v>
                </c:pt>
                <c:pt idx="4823">
                  <c:v>1691.0</c:v>
                </c:pt>
                <c:pt idx="4824">
                  <c:v>1691.0</c:v>
                </c:pt>
                <c:pt idx="4825">
                  <c:v>1691.0</c:v>
                </c:pt>
                <c:pt idx="4826">
                  <c:v>1691.0</c:v>
                </c:pt>
                <c:pt idx="4827">
                  <c:v>1691.0</c:v>
                </c:pt>
                <c:pt idx="4828">
                  <c:v>1691.0</c:v>
                </c:pt>
                <c:pt idx="4829">
                  <c:v>1691.0</c:v>
                </c:pt>
                <c:pt idx="4830">
                  <c:v>1691.0</c:v>
                </c:pt>
                <c:pt idx="4831">
                  <c:v>1691.0</c:v>
                </c:pt>
                <c:pt idx="4832">
                  <c:v>1691.0</c:v>
                </c:pt>
                <c:pt idx="4833">
                  <c:v>1691.0</c:v>
                </c:pt>
                <c:pt idx="4834">
                  <c:v>1692.0</c:v>
                </c:pt>
                <c:pt idx="4835">
                  <c:v>1692.0</c:v>
                </c:pt>
                <c:pt idx="4836">
                  <c:v>1693.0</c:v>
                </c:pt>
                <c:pt idx="4837">
                  <c:v>1693.0</c:v>
                </c:pt>
                <c:pt idx="4838">
                  <c:v>1693.0</c:v>
                </c:pt>
                <c:pt idx="4839">
                  <c:v>1694.0</c:v>
                </c:pt>
                <c:pt idx="4840">
                  <c:v>1695.0</c:v>
                </c:pt>
                <c:pt idx="4841">
                  <c:v>1695.0</c:v>
                </c:pt>
                <c:pt idx="4842">
                  <c:v>1695.0</c:v>
                </c:pt>
                <c:pt idx="4843">
                  <c:v>1695.0</c:v>
                </c:pt>
                <c:pt idx="4844">
                  <c:v>1695.0</c:v>
                </c:pt>
                <c:pt idx="4845">
                  <c:v>1695.0</c:v>
                </c:pt>
                <c:pt idx="4846">
                  <c:v>1695.0</c:v>
                </c:pt>
                <c:pt idx="4847">
                  <c:v>1695.0</c:v>
                </c:pt>
                <c:pt idx="4848">
                  <c:v>1695.0</c:v>
                </c:pt>
                <c:pt idx="4849">
                  <c:v>1696.0</c:v>
                </c:pt>
                <c:pt idx="4850">
                  <c:v>1696.0</c:v>
                </c:pt>
                <c:pt idx="4851">
                  <c:v>1696.0</c:v>
                </c:pt>
                <c:pt idx="4852">
                  <c:v>1696.0</c:v>
                </c:pt>
                <c:pt idx="4853">
                  <c:v>1696.0</c:v>
                </c:pt>
                <c:pt idx="4854">
                  <c:v>1696.0</c:v>
                </c:pt>
                <c:pt idx="4855">
                  <c:v>1696.0</c:v>
                </c:pt>
                <c:pt idx="4856">
                  <c:v>1697.0</c:v>
                </c:pt>
                <c:pt idx="4857">
                  <c:v>1697.0</c:v>
                </c:pt>
                <c:pt idx="4858">
                  <c:v>1697.0</c:v>
                </c:pt>
                <c:pt idx="4859">
                  <c:v>1697.0</c:v>
                </c:pt>
                <c:pt idx="4860">
                  <c:v>1697.0</c:v>
                </c:pt>
                <c:pt idx="4861">
                  <c:v>1698.0</c:v>
                </c:pt>
                <c:pt idx="4862">
                  <c:v>1698.0</c:v>
                </c:pt>
                <c:pt idx="4863">
                  <c:v>1698.0</c:v>
                </c:pt>
                <c:pt idx="4864">
                  <c:v>1698.0</c:v>
                </c:pt>
                <c:pt idx="4865">
                  <c:v>1698.0</c:v>
                </c:pt>
                <c:pt idx="4866">
                  <c:v>1699.0</c:v>
                </c:pt>
                <c:pt idx="4867">
                  <c:v>1700.0</c:v>
                </c:pt>
                <c:pt idx="4868">
                  <c:v>1701.0</c:v>
                </c:pt>
                <c:pt idx="4869">
                  <c:v>1702.0</c:v>
                </c:pt>
                <c:pt idx="4870">
                  <c:v>1702.0</c:v>
                </c:pt>
                <c:pt idx="4871">
                  <c:v>1702.0</c:v>
                </c:pt>
                <c:pt idx="4872">
                  <c:v>1702.0</c:v>
                </c:pt>
                <c:pt idx="4873">
                  <c:v>1702.0</c:v>
                </c:pt>
                <c:pt idx="4874">
                  <c:v>1703.0</c:v>
                </c:pt>
                <c:pt idx="4875">
                  <c:v>1704.0</c:v>
                </c:pt>
                <c:pt idx="4876">
                  <c:v>1704.0</c:v>
                </c:pt>
                <c:pt idx="4877">
                  <c:v>1705.0</c:v>
                </c:pt>
                <c:pt idx="4878">
                  <c:v>1706.0</c:v>
                </c:pt>
                <c:pt idx="4879">
                  <c:v>1706.0</c:v>
                </c:pt>
                <c:pt idx="4880">
                  <c:v>1706.0</c:v>
                </c:pt>
                <c:pt idx="4881">
                  <c:v>1706.0</c:v>
                </c:pt>
                <c:pt idx="4882">
                  <c:v>1707.0</c:v>
                </c:pt>
                <c:pt idx="4883">
                  <c:v>1708.0</c:v>
                </c:pt>
                <c:pt idx="4884">
                  <c:v>1708.0</c:v>
                </c:pt>
                <c:pt idx="4885">
                  <c:v>1709.0</c:v>
                </c:pt>
                <c:pt idx="4886">
                  <c:v>1710.0</c:v>
                </c:pt>
                <c:pt idx="4887">
                  <c:v>1711.0</c:v>
                </c:pt>
                <c:pt idx="4888">
                  <c:v>1711.0</c:v>
                </c:pt>
                <c:pt idx="4889">
                  <c:v>1711.0</c:v>
                </c:pt>
                <c:pt idx="4890">
                  <c:v>1711.0</c:v>
                </c:pt>
                <c:pt idx="4891">
                  <c:v>1711.0</c:v>
                </c:pt>
                <c:pt idx="4892">
                  <c:v>1712.0</c:v>
                </c:pt>
                <c:pt idx="4893">
                  <c:v>1712.0</c:v>
                </c:pt>
                <c:pt idx="4894">
                  <c:v>1712.0</c:v>
                </c:pt>
                <c:pt idx="4895">
                  <c:v>1712.0</c:v>
                </c:pt>
                <c:pt idx="4896">
                  <c:v>1712.0</c:v>
                </c:pt>
                <c:pt idx="4897">
                  <c:v>1712.0</c:v>
                </c:pt>
                <c:pt idx="4898">
                  <c:v>1712.0</c:v>
                </c:pt>
                <c:pt idx="4899">
                  <c:v>1712.0</c:v>
                </c:pt>
                <c:pt idx="4900">
                  <c:v>1713.0</c:v>
                </c:pt>
                <c:pt idx="4901">
                  <c:v>1713.0</c:v>
                </c:pt>
                <c:pt idx="4902">
                  <c:v>1713.0</c:v>
                </c:pt>
                <c:pt idx="4903">
                  <c:v>1713.0</c:v>
                </c:pt>
                <c:pt idx="4904">
                  <c:v>1714.0</c:v>
                </c:pt>
                <c:pt idx="4905">
                  <c:v>1714.0</c:v>
                </c:pt>
                <c:pt idx="4906">
                  <c:v>1714.0</c:v>
                </c:pt>
                <c:pt idx="4907">
                  <c:v>1714.0</c:v>
                </c:pt>
                <c:pt idx="4908">
                  <c:v>1714.0</c:v>
                </c:pt>
                <c:pt idx="4909">
                  <c:v>1714.0</c:v>
                </c:pt>
                <c:pt idx="4910">
                  <c:v>1714.0</c:v>
                </c:pt>
                <c:pt idx="4911">
                  <c:v>1714.0</c:v>
                </c:pt>
                <c:pt idx="4912">
                  <c:v>1714.0</c:v>
                </c:pt>
                <c:pt idx="4913">
                  <c:v>1714.0</c:v>
                </c:pt>
                <c:pt idx="4914">
                  <c:v>1714.0</c:v>
                </c:pt>
                <c:pt idx="4915">
                  <c:v>1714.0</c:v>
                </c:pt>
                <c:pt idx="4916">
                  <c:v>1714.0</c:v>
                </c:pt>
                <c:pt idx="4917">
                  <c:v>1714.0</c:v>
                </c:pt>
                <c:pt idx="4918">
                  <c:v>1714.0</c:v>
                </c:pt>
                <c:pt idx="4919">
                  <c:v>1714.0</c:v>
                </c:pt>
                <c:pt idx="4920">
                  <c:v>1714.0</c:v>
                </c:pt>
                <c:pt idx="4921">
                  <c:v>1714.0</c:v>
                </c:pt>
                <c:pt idx="4922">
                  <c:v>1714.0</c:v>
                </c:pt>
                <c:pt idx="4923">
                  <c:v>1714.0</c:v>
                </c:pt>
                <c:pt idx="4924">
                  <c:v>1714.0</c:v>
                </c:pt>
                <c:pt idx="4925">
                  <c:v>1714.0</c:v>
                </c:pt>
                <c:pt idx="4926">
                  <c:v>1714.0</c:v>
                </c:pt>
                <c:pt idx="4927">
                  <c:v>1714.0</c:v>
                </c:pt>
                <c:pt idx="4928">
                  <c:v>1714.0</c:v>
                </c:pt>
                <c:pt idx="4929">
                  <c:v>1714.0</c:v>
                </c:pt>
                <c:pt idx="4930">
                  <c:v>1714.0</c:v>
                </c:pt>
                <c:pt idx="4931">
                  <c:v>1714.0</c:v>
                </c:pt>
                <c:pt idx="4932">
                  <c:v>1714.0</c:v>
                </c:pt>
                <c:pt idx="4933">
                  <c:v>1714.0</c:v>
                </c:pt>
                <c:pt idx="4934">
                  <c:v>1714.0</c:v>
                </c:pt>
                <c:pt idx="4935">
                  <c:v>1714.0</c:v>
                </c:pt>
                <c:pt idx="4936">
                  <c:v>1714.0</c:v>
                </c:pt>
                <c:pt idx="4937">
                  <c:v>1714.0</c:v>
                </c:pt>
                <c:pt idx="4938">
                  <c:v>1714.0</c:v>
                </c:pt>
                <c:pt idx="4939">
                  <c:v>1714.0</c:v>
                </c:pt>
                <c:pt idx="4940">
                  <c:v>1714.0</c:v>
                </c:pt>
                <c:pt idx="4941">
                  <c:v>1714.0</c:v>
                </c:pt>
                <c:pt idx="4942">
                  <c:v>1714.0</c:v>
                </c:pt>
                <c:pt idx="4943">
                  <c:v>1714.0</c:v>
                </c:pt>
                <c:pt idx="4944">
                  <c:v>1714.0</c:v>
                </c:pt>
                <c:pt idx="4945">
                  <c:v>1714.0</c:v>
                </c:pt>
                <c:pt idx="4946">
                  <c:v>1714.0</c:v>
                </c:pt>
                <c:pt idx="4947">
                  <c:v>1714.0</c:v>
                </c:pt>
                <c:pt idx="4948">
                  <c:v>1714.0</c:v>
                </c:pt>
                <c:pt idx="4949">
                  <c:v>1714.0</c:v>
                </c:pt>
                <c:pt idx="4950">
                  <c:v>1714.0</c:v>
                </c:pt>
                <c:pt idx="4951">
                  <c:v>1714.0</c:v>
                </c:pt>
                <c:pt idx="4952">
                  <c:v>1714.0</c:v>
                </c:pt>
                <c:pt idx="4953">
                  <c:v>1714.0</c:v>
                </c:pt>
                <c:pt idx="4954">
                  <c:v>1715.0</c:v>
                </c:pt>
                <c:pt idx="4955">
                  <c:v>1715.0</c:v>
                </c:pt>
                <c:pt idx="4956">
                  <c:v>1715.0</c:v>
                </c:pt>
                <c:pt idx="4957">
                  <c:v>1715.0</c:v>
                </c:pt>
                <c:pt idx="4958">
                  <c:v>1715.0</c:v>
                </c:pt>
                <c:pt idx="4959">
                  <c:v>1715.0</c:v>
                </c:pt>
                <c:pt idx="4960">
                  <c:v>1715.0</c:v>
                </c:pt>
                <c:pt idx="4961">
                  <c:v>1715.0</c:v>
                </c:pt>
                <c:pt idx="4962">
                  <c:v>1715.0</c:v>
                </c:pt>
                <c:pt idx="4963">
                  <c:v>1715.0</c:v>
                </c:pt>
                <c:pt idx="4964">
                  <c:v>1715.0</c:v>
                </c:pt>
                <c:pt idx="4965">
                  <c:v>1715.0</c:v>
                </c:pt>
                <c:pt idx="4966">
                  <c:v>1715.0</c:v>
                </c:pt>
                <c:pt idx="4967">
                  <c:v>1715.0</c:v>
                </c:pt>
                <c:pt idx="4968">
                  <c:v>1715.0</c:v>
                </c:pt>
                <c:pt idx="4969">
                  <c:v>1715.0</c:v>
                </c:pt>
                <c:pt idx="4970">
                  <c:v>1715.0</c:v>
                </c:pt>
                <c:pt idx="4971">
                  <c:v>1715.0</c:v>
                </c:pt>
                <c:pt idx="4972">
                  <c:v>1715.0</c:v>
                </c:pt>
                <c:pt idx="4973">
                  <c:v>1715.0</c:v>
                </c:pt>
                <c:pt idx="4974">
                  <c:v>1715.0</c:v>
                </c:pt>
                <c:pt idx="4975">
                  <c:v>1715.0</c:v>
                </c:pt>
                <c:pt idx="4976">
                  <c:v>1715.0</c:v>
                </c:pt>
                <c:pt idx="4977">
                  <c:v>1716.0</c:v>
                </c:pt>
                <c:pt idx="4978">
                  <c:v>1717.0</c:v>
                </c:pt>
                <c:pt idx="4979">
                  <c:v>1717.0</c:v>
                </c:pt>
                <c:pt idx="4980">
                  <c:v>1717.0</c:v>
                </c:pt>
                <c:pt idx="4981">
                  <c:v>1717.0</c:v>
                </c:pt>
                <c:pt idx="4982">
                  <c:v>1718.0</c:v>
                </c:pt>
                <c:pt idx="4983">
                  <c:v>1719.0</c:v>
                </c:pt>
                <c:pt idx="4984">
                  <c:v>1720.0</c:v>
                </c:pt>
                <c:pt idx="4985">
                  <c:v>1721.0</c:v>
                </c:pt>
                <c:pt idx="4986">
                  <c:v>1721.0</c:v>
                </c:pt>
                <c:pt idx="4987">
                  <c:v>1721.0</c:v>
                </c:pt>
                <c:pt idx="4988">
                  <c:v>1721.0</c:v>
                </c:pt>
                <c:pt idx="4989">
                  <c:v>1721.0</c:v>
                </c:pt>
                <c:pt idx="4990">
                  <c:v>1722.0</c:v>
                </c:pt>
                <c:pt idx="4991">
                  <c:v>1722.0</c:v>
                </c:pt>
                <c:pt idx="4992">
                  <c:v>1722.0</c:v>
                </c:pt>
                <c:pt idx="4993">
                  <c:v>1722.0</c:v>
                </c:pt>
                <c:pt idx="4994">
                  <c:v>1722.0</c:v>
                </c:pt>
                <c:pt idx="4995">
                  <c:v>1723.0</c:v>
                </c:pt>
                <c:pt idx="4996">
                  <c:v>1723.0</c:v>
                </c:pt>
                <c:pt idx="4997">
                  <c:v>1724.0</c:v>
                </c:pt>
                <c:pt idx="4998">
                  <c:v>1724.0</c:v>
                </c:pt>
                <c:pt idx="4999">
                  <c:v>1725.0</c:v>
                </c:pt>
                <c:pt idx="5000">
                  <c:v>1725.0</c:v>
                </c:pt>
                <c:pt idx="5001">
                  <c:v>1725.0</c:v>
                </c:pt>
                <c:pt idx="5002">
                  <c:v>1725.0</c:v>
                </c:pt>
                <c:pt idx="5003">
                  <c:v>1725.0</c:v>
                </c:pt>
                <c:pt idx="5004">
                  <c:v>1725.0</c:v>
                </c:pt>
                <c:pt idx="5005">
                  <c:v>1725.0</c:v>
                </c:pt>
                <c:pt idx="5006">
                  <c:v>1725.0</c:v>
                </c:pt>
                <c:pt idx="5007">
                  <c:v>1725.0</c:v>
                </c:pt>
                <c:pt idx="5008">
                  <c:v>1725.0</c:v>
                </c:pt>
                <c:pt idx="5009">
                  <c:v>1725.0</c:v>
                </c:pt>
                <c:pt idx="5010">
                  <c:v>1726.0</c:v>
                </c:pt>
                <c:pt idx="5011">
                  <c:v>1727.0</c:v>
                </c:pt>
                <c:pt idx="5012">
                  <c:v>1728.0</c:v>
                </c:pt>
                <c:pt idx="5013">
                  <c:v>1728.0</c:v>
                </c:pt>
                <c:pt idx="5014">
                  <c:v>1728.0</c:v>
                </c:pt>
                <c:pt idx="5015">
                  <c:v>1728.0</c:v>
                </c:pt>
                <c:pt idx="5016">
                  <c:v>1729.0</c:v>
                </c:pt>
                <c:pt idx="5017">
                  <c:v>1729.0</c:v>
                </c:pt>
                <c:pt idx="5018">
                  <c:v>1729.0</c:v>
                </c:pt>
                <c:pt idx="5019">
                  <c:v>1729.0</c:v>
                </c:pt>
                <c:pt idx="5020">
                  <c:v>1730.0</c:v>
                </c:pt>
                <c:pt idx="5021">
                  <c:v>1731.0</c:v>
                </c:pt>
                <c:pt idx="5022">
                  <c:v>1731.0</c:v>
                </c:pt>
                <c:pt idx="5023">
                  <c:v>1731.0</c:v>
                </c:pt>
                <c:pt idx="5024">
                  <c:v>1731.0</c:v>
                </c:pt>
                <c:pt idx="5025">
                  <c:v>1731.0</c:v>
                </c:pt>
                <c:pt idx="5026">
                  <c:v>1731.0</c:v>
                </c:pt>
                <c:pt idx="5027">
                  <c:v>1731.0</c:v>
                </c:pt>
                <c:pt idx="5028">
                  <c:v>1731.0</c:v>
                </c:pt>
                <c:pt idx="5029">
                  <c:v>1731.0</c:v>
                </c:pt>
                <c:pt idx="5030">
                  <c:v>1731.0</c:v>
                </c:pt>
                <c:pt idx="5031">
                  <c:v>1731.0</c:v>
                </c:pt>
                <c:pt idx="5032">
                  <c:v>1731.0</c:v>
                </c:pt>
                <c:pt idx="5033">
                  <c:v>1731.0</c:v>
                </c:pt>
                <c:pt idx="5034">
                  <c:v>1731.0</c:v>
                </c:pt>
                <c:pt idx="5035">
                  <c:v>1731.0</c:v>
                </c:pt>
                <c:pt idx="5036">
                  <c:v>1731.0</c:v>
                </c:pt>
                <c:pt idx="5037">
                  <c:v>1731.0</c:v>
                </c:pt>
                <c:pt idx="5038">
                  <c:v>1731.0</c:v>
                </c:pt>
                <c:pt idx="5039">
                  <c:v>1731.0</c:v>
                </c:pt>
                <c:pt idx="5040">
                  <c:v>1731.0</c:v>
                </c:pt>
                <c:pt idx="5041">
                  <c:v>1731.0</c:v>
                </c:pt>
                <c:pt idx="5042">
                  <c:v>1731.0</c:v>
                </c:pt>
                <c:pt idx="5043">
                  <c:v>1731.0</c:v>
                </c:pt>
                <c:pt idx="5044">
                  <c:v>1731.0</c:v>
                </c:pt>
                <c:pt idx="5045">
                  <c:v>1732.0</c:v>
                </c:pt>
                <c:pt idx="5046">
                  <c:v>1732.0</c:v>
                </c:pt>
                <c:pt idx="5047">
                  <c:v>1732.0</c:v>
                </c:pt>
                <c:pt idx="5048">
                  <c:v>1733.0</c:v>
                </c:pt>
                <c:pt idx="5049">
                  <c:v>1733.0</c:v>
                </c:pt>
                <c:pt idx="5050">
                  <c:v>1733.0</c:v>
                </c:pt>
                <c:pt idx="5051">
                  <c:v>1733.0</c:v>
                </c:pt>
                <c:pt idx="5052">
                  <c:v>1733.0</c:v>
                </c:pt>
                <c:pt idx="5053">
                  <c:v>1733.0</c:v>
                </c:pt>
                <c:pt idx="5054">
                  <c:v>1734.0</c:v>
                </c:pt>
                <c:pt idx="5055">
                  <c:v>1734.0</c:v>
                </c:pt>
                <c:pt idx="5056">
                  <c:v>1734.0</c:v>
                </c:pt>
                <c:pt idx="5057">
                  <c:v>1735.0</c:v>
                </c:pt>
                <c:pt idx="5058">
                  <c:v>1736.0</c:v>
                </c:pt>
                <c:pt idx="5059">
                  <c:v>1736.0</c:v>
                </c:pt>
                <c:pt idx="5060">
                  <c:v>1736.0</c:v>
                </c:pt>
                <c:pt idx="5061">
                  <c:v>1736.0</c:v>
                </c:pt>
                <c:pt idx="5062">
                  <c:v>1736.0</c:v>
                </c:pt>
                <c:pt idx="5063">
                  <c:v>1737.0</c:v>
                </c:pt>
                <c:pt idx="5064">
                  <c:v>1737.0</c:v>
                </c:pt>
                <c:pt idx="5065">
                  <c:v>1737.0</c:v>
                </c:pt>
                <c:pt idx="5066">
                  <c:v>1737.0</c:v>
                </c:pt>
                <c:pt idx="5067">
                  <c:v>1738.0</c:v>
                </c:pt>
                <c:pt idx="5068">
                  <c:v>1738.0</c:v>
                </c:pt>
                <c:pt idx="5069">
                  <c:v>1739.0</c:v>
                </c:pt>
                <c:pt idx="5070">
                  <c:v>1740.0</c:v>
                </c:pt>
                <c:pt idx="5071">
                  <c:v>1740.0</c:v>
                </c:pt>
                <c:pt idx="5072">
                  <c:v>1740.0</c:v>
                </c:pt>
                <c:pt idx="5073">
                  <c:v>1740.0</c:v>
                </c:pt>
                <c:pt idx="5074">
                  <c:v>1740.0</c:v>
                </c:pt>
                <c:pt idx="5075">
                  <c:v>1740.0</c:v>
                </c:pt>
                <c:pt idx="5076">
                  <c:v>1740.0</c:v>
                </c:pt>
                <c:pt idx="5077">
                  <c:v>1740.0</c:v>
                </c:pt>
                <c:pt idx="5078">
                  <c:v>1740.0</c:v>
                </c:pt>
                <c:pt idx="5079">
                  <c:v>1740.0</c:v>
                </c:pt>
                <c:pt idx="5080">
                  <c:v>1741.0</c:v>
                </c:pt>
                <c:pt idx="5081">
                  <c:v>1742.0</c:v>
                </c:pt>
                <c:pt idx="5082">
                  <c:v>1742.0</c:v>
                </c:pt>
                <c:pt idx="5083">
                  <c:v>1742.0</c:v>
                </c:pt>
                <c:pt idx="5084">
                  <c:v>1743.0</c:v>
                </c:pt>
                <c:pt idx="5085">
                  <c:v>1744.0</c:v>
                </c:pt>
                <c:pt idx="5086">
                  <c:v>1745.0</c:v>
                </c:pt>
                <c:pt idx="5087">
                  <c:v>1745.0</c:v>
                </c:pt>
                <c:pt idx="5088">
                  <c:v>1745.0</c:v>
                </c:pt>
                <c:pt idx="5089">
                  <c:v>1745.0</c:v>
                </c:pt>
                <c:pt idx="5090">
                  <c:v>1745.0</c:v>
                </c:pt>
                <c:pt idx="5091">
                  <c:v>1745.0</c:v>
                </c:pt>
                <c:pt idx="5092">
                  <c:v>1745.0</c:v>
                </c:pt>
                <c:pt idx="5093">
                  <c:v>1745.0</c:v>
                </c:pt>
                <c:pt idx="5094">
                  <c:v>1745.0</c:v>
                </c:pt>
                <c:pt idx="5095">
                  <c:v>1746.0</c:v>
                </c:pt>
                <c:pt idx="5096">
                  <c:v>1747.0</c:v>
                </c:pt>
                <c:pt idx="5097">
                  <c:v>1748.0</c:v>
                </c:pt>
                <c:pt idx="5098">
                  <c:v>1749.0</c:v>
                </c:pt>
                <c:pt idx="5099">
                  <c:v>1749.0</c:v>
                </c:pt>
                <c:pt idx="5100">
                  <c:v>1749.0</c:v>
                </c:pt>
                <c:pt idx="5101">
                  <c:v>1749.0</c:v>
                </c:pt>
                <c:pt idx="5102">
                  <c:v>1749.0</c:v>
                </c:pt>
                <c:pt idx="5103">
                  <c:v>1750.0</c:v>
                </c:pt>
                <c:pt idx="5104">
                  <c:v>1751.0</c:v>
                </c:pt>
                <c:pt idx="5105">
                  <c:v>1751.0</c:v>
                </c:pt>
                <c:pt idx="5106">
                  <c:v>1751.0</c:v>
                </c:pt>
                <c:pt idx="5107">
                  <c:v>1752.0</c:v>
                </c:pt>
                <c:pt idx="5108">
                  <c:v>1753.0</c:v>
                </c:pt>
                <c:pt idx="5109">
                  <c:v>1754.0</c:v>
                </c:pt>
                <c:pt idx="5110">
                  <c:v>1754.0</c:v>
                </c:pt>
                <c:pt idx="5111">
                  <c:v>1755.0</c:v>
                </c:pt>
                <c:pt idx="5112">
                  <c:v>1756.0</c:v>
                </c:pt>
                <c:pt idx="5113">
                  <c:v>1757.0</c:v>
                </c:pt>
                <c:pt idx="5114">
                  <c:v>1758.0</c:v>
                </c:pt>
                <c:pt idx="5115">
                  <c:v>1759.0</c:v>
                </c:pt>
                <c:pt idx="5116">
                  <c:v>1759.0</c:v>
                </c:pt>
                <c:pt idx="5117">
                  <c:v>1759.0</c:v>
                </c:pt>
                <c:pt idx="5118">
                  <c:v>1760.0</c:v>
                </c:pt>
                <c:pt idx="5119">
                  <c:v>1761.0</c:v>
                </c:pt>
                <c:pt idx="5120">
                  <c:v>1762.0</c:v>
                </c:pt>
                <c:pt idx="5121">
                  <c:v>1762.0</c:v>
                </c:pt>
                <c:pt idx="5122">
                  <c:v>1762.0</c:v>
                </c:pt>
                <c:pt idx="5123">
                  <c:v>1762.0</c:v>
                </c:pt>
                <c:pt idx="5124">
                  <c:v>1762.0</c:v>
                </c:pt>
                <c:pt idx="5125">
                  <c:v>1763.0</c:v>
                </c:pt>
                <c:pt idx="5126">
                  <c:v>1763.0</c:v>
                </c:pt>
                <c:pt idx="5127">
                  <c:v>1763.0</c:v>
                </c:pt>
                <c:pt idx="5128">
                  <c:v>1763.0</c:v>
                </c:pt>
                <c:pt idx="5129">
                  <c:v>1763.0</c:v>
                </c:pt>
                <c:pt idx="5130">
                  <c:v>1763.0</c:v>
                </c:pt>
                <c:pt idx="5131">
                  <c:v>1763.0</c:v>
                </c:pt>
                <c:pt idx="5132">
                  <c:v>1763.0</c:v>
                </c:pt>
                <c:pt idx="5133">
                  <c:v>1763.0</c:v>
                </c:pt>
                <c:pt idx="5134">
                  <c:v>1763.0</c:v>
                </c:pt>
                <c:pt idx="5135">
                  <c:v>1763.0</c:v>
                </c:pt>
                <c:pt idx="5136">
                  <c:v>1763.0</c:v>
                </c:pt>
                <c:pt idx="5137">
                  <c:v>1763.0</c:v>
                </c:pt>
                <c:pt idx="5138">
                  <c:v>1763.0</c:v>
                </c:pt>
                <c:pt idx="5139">
                  <c:v>1763.0</c:v>
                </c:pt>
                <c:pt idx="5140">
                  <c:v>1763.0</c:v>
                </c:pt>
                <c:pt idx="5141">
                  <c:v>1763.0</c:v>
                </c:pt>
                <c:pt idx="5142">
                  <c:v>1763.0</c:v>
                </c:pt>
                <c:pt idx="5143">
                  <c:v>1763.0</c:v>
                </c:pt>
                <c:pt idx="5144">
                  <c:v>1763.0</c:v>
                </c:pt>
                <c:pt idx="5145">
                  <c:v>1763.0</c:v>
                </c:pt>
                <c:pt idx="5146">
                  <c:v>1763.0</c:v>
                </c:pt>
                <c:pt idx="5147">
                  <c:v>1763.0</c:v>
                </c:pt>
                <c:pt idx="5148">
                  <c:v>1763.0</c:v>
                </c:pt>
                <c:pt idx="5149">
                  <c:v>1763.0</c:v>
                </c:pt>
                <c:pt idx="5150">
                  <c:v>1763.0</c:v>
                </c:pt>
                <c:pt idx="5151">
                  <c:v>1763.0</c:v>
                </c:pt>
                <c:pt idx="5152">
                  <c:v>1763.0</c:v>
                </c:pt>
                <c:pt idx="5153">
                  <c:v>1764.0</c:v>
                </c:pt>
                <c:pt idx="5154">
                  <c:v>1765.0</c:v>
                </c:pt>
                <c:pt idx="5155">
                  <c:v>1766.0</c:v>
                </c:pt>
                <c:pt idx="5156">
                  <c:v>1766.0</c:v>
                </c:pt>
                <c:pt idx="5157">
                  <c:v>1766.0</c:v>
                </c:pt>
                <c:pt idx="5158">
                  <c:v>1766.0</c:v>
                </c:pt>
                <c:pt idx="5159">
                  <c:v>1766.0</c:v>
                </c:pt>
                <c:pt idx="5160">
                  <c:v>1766.0</c:v>
                </c:pt>
                <c:pt idx="5161">
                  <c:v>1767.0</c:v>
                </c:pt>
                <c:pt idx="5162">
                  <c:v>1767.0</c:v>
                </c:pt>
                <c:pt idx="5163">
                  <c:v>1767.0</c:v>
                </c:pt>
                <c:pt idx="5164">
                  <c:v>1767.0</c:v>
                </c:pt>
                <c:pt idx="5165">
                  <c:v>1767.0</c:v>
                </c:pt>
                <c:pt idx="5166">
                  <c:v>1767.0</c:v>
                </c:pt>
                <c:pt idx="5167">
                  <c:v>1768.0</c:v>
                </c:pt>
                <c:pt idx="5168">
                  <c:v>1768.0</c:v>
                </c:pt>
                <c:pt idx="5169">
                  <c:v>1768.0</c:v>
                </c:pt>
                <c:pt idx="5170">
                  <c:v>1768.0</c:v>
                </c:pt>
                <c:pt idx="5171">
                  <c:v>1768.0</c:v>
                </c:pt>
                <c:pt idx="5172">
                  <c:v>1768.0</c:v>
                </c:pt>
                <c:pt idx="5173">
                  <c:v>1768.0</c:v>
                </c:pt>
                <c:pt idx="5174">
                  <c:v>1768.0</c:v>
                </c:pt>
                <c:pt idx="5175">
                  <c:v>1768.0</c:v>
                </c:pt>
                <c:pt idx="5176">
                  <c:v>1768.0</c:v>
                </c:pt>
                <c:pt idx="5177">
                  <c:v>1768.0</c:v>
                </c:pt>
                <c:pt idx="5178">
                  <c:v>1768.0</c:v>
                </c:pt>
                <c:pt idx="5179">
                  <c:v>1768.0</c:v>
                </c:pt>
                <c:pt idx="5180">
                  <c:v>1768.0</c:v>
                </c:pt>
                <c:pt idx="5181">
                  <c:v>1768.0</c:v>
                </c:pt>
                <c:pt idx="5182">
                  <c:v>1768.0</c:v>
                </c:pt>
                <c:pt idx="5183">
                  <c:v>1768.0</c:v>
                </c:pt>
                <c:pt idx="5184">
                  <c:v>1768.0</c:v>
                </c:pt>
                <c:pt idx="5185">
                  <c:v>1768.0</c:v>
                </c:pt>
                <c:pt idx="5186">
                  <c:v>1768.0</c:v>
                </c:pt>
                <c:pt idx="5187">
                  <c:v>1768.0</c:v>
                </c:pt>
                <c:pt idx="5188">
                  <c:v>1769.0</c:v>
                </c:pt>
                <c:pt idx="5189">
                  <c:v>1769.0</c:v>
                </c:pt>
                <c:pt idx="5190">
                  <c:v>1769.0</c:v>
                </c:pt>
                <c:pt idx="5191">
                  <c:v>1769.0</c:v>
                </c:pt>
                <c:pt idx="5192">
                  <c:v>1769.0</c:v>
                </c:pt>
                <c:pt idx="5193">
                  <c:v>1770.0</c:v>
                </c:pt>
                <c:pt idx="5194">
                  <c:v>1771.0</c:v>
                </c:pt>
                <c:pt idx="5195">
                  <c:v>1771.0</c:v>
                </c:pt>
                <c:pt idx="5196">
                  <c:v>1772.0</c:v>
                </c:pt>
                <c:pt idx="5197">
                  <c:v>1772.0</c:v>
                </c:pt>
                <c:pt idx="5198">
                  <c:v>1772.0</c:v>
                </c:pt>
                <c:pt idx="5199">
                  <c:v>1773.0</c:v>
                </c:pt>
                <c:pt idx="5200">
                  <c:v>1774.0</c:v>
                </c:pt>
                <c:pt idx="5201">
                  <c:v>1774.0</c:v>
                </c:pt>
                <c:pt idx="5202">
                  <c:v>1774.0</c:v>
                </c:pt>
                <c:pt idx="5203">
                  <c:v>1775.0</c:v>
                </c:pt>
                <c:pt idx="5204">
                  <c:v>1776.0</c:v>
                </c:pt>
                <c:pt idx="5205">
                  <c:v>1776.0</c:v>
                </c:pt>
                <c:pt idx="5206">
                  <c:v>1776.0</c:v>
                </c:pt>
                <c:pt idx="5207">
                  <c:v>1776.0</c:v>
                </c:pt>
                <c:pt idx="5208">
                  <c:v>1776.0</c:v>
                </c:pt>
                <c:pt idx="5209">
                  <c:v>1776.0</c:v>
                </c:pt>
                <c:pt idx="5210">
                  <c:v>1777.0</c:v>
                </c:pt>
                <c:pt idx="5211">
                  <c:v>1777.0</c:v>
                </c:pt>
                <c:pt idx="5212">
                  <c:v>1777.0</c:v>
                </c:pt>
                <c:pt idx="5213">
                  <c:v>1777.0</c:v>
                </c:pt>
                <c:pt idx="5214">
                  <c:v>1777.0</c:v>
                </c:pt>
                <c:pt idx="5215">
                  <c:v>1777.0</c:v>
                </c:pt>
                <c:pt idx="5216">
                  <c:v>1777.0</c:v>
                </c:pt>
                <c:pt idx="5217">
                  <c:v>1777.0</c:v>
                </c:pt>
                <c:pt idx="5218">
                  <c:v>1778.0</c:v>
                </c:pt>
                <c:pt idx="5219">
                  <c:v>1779.0</c:v>
                </c:pt>
                <c:pt idx="5220">
                  <c:v>1780.0</c:v>
                </c:pt>
                <c:pt idx="5221">
                  <c:v>1781.0</c:v>
                </c:pt>
                <c:pt idx="5222">
                  <c:v>1781.0</c:v>
                </c:pt>
                <c:pt idx="5223">
                  <c:v>1781.0</c:v>
                </c:pt>
                <c:pt idx="5224">
                  <c:v>1782.0</c:v>
                </c:pt>
                <c:pt idx="5225">
                  <c:v>1782.0</c:v>
                </c:pt>
                <c:pt idx="5226">
                  <c:v>1783.0</c:v>
                </c:pt>
                <c:pt idx="5227">
                  <c:v>1783.0</c:v>
                </c:pt>
                <c:pt idx="5228">
                  <c:v>1784.0</c:v>
                </c:pt>
                <c:pt idx="5229">
                  <c:v>1784.0</c:v>
                </c:pt>
                <c:pt idx="5230">
                  <c:v>1784.0</c:v>
                </c:pt>
                <c:pt idx="5231">
                  <c:v>1784.0</c:v>
                </c:pt>
                <c:pt idx="5232">
                  <c:v>1785.0</c:v>
                </c:pt>
                <c:pt idx="5233">
                  <c:v>1785.0</c:v>
                </c:pt>
                <c:pt idx="5234">
                  <c:v>1785.0</c:v>
                </c:pt>
                <c:pt idx="5235">
                  <c:v>1785.0</c:v>
                </c:pt>
                <c:pt idx="5236">
                  <c:v>1785.0</c:v>
                </c:pt>
                <c:pt idx="5237">
                  <c:v>1786.0</c:v>
                </c:pt>
                <c:pt idx="5238">
                  <c:v>1786.0</c:v>
                </c:pt>
                <c:pt idx="5239">
                  <c:v>1786.0</c:v>
                </c:pt>
                <c:pt idx="5240">
                  <c:v>1787.0</c:v>
                </c:pt>
                <c:pt idx="5241">
                  <c:v>1788.0</c:v>
                </c:pt>
                <c:pt idx="5242">
                  <c:v>1788.0</c:v>
                </c:pt>
                <c:pt idx="5243">
                  <c:v>1788.0</c:v>
                </c:pt>
                <c:pt idx="5244">
                  <c:v>1788.0</c:v>
                </c:pt>
                <c:pt idx="5245">
                  <c:v>1788.0</c:v>
                </c:pt>
                <c:pt idx="5246">
                  <c:v>1788.0</c:v>
                </c:pt>
                <c:pt idx="5247">
                  <c:v>1788.0</c:v>
                </c:pt>
                <c:pt idx="5248">
                  <c:v>1789.0</c:v>
                </c:pt>
                <c:pt idx="5249">
                  <c:v>1790.0</c:v>
                </c:pt>
                <c:pt idx="5250">
                  <c:v>1790.0</c:v>
                </c:pt>
                <c:pt idx="5251">
                  <c:v>1790.0</c:v>
                </c:pt>
                <c:pt idx="5252">
                  <c:v>1790.0</c:v>
                </c:pt>
                <c:pt idx="5253">
                  <c:v>1790.0</c:v>
                </c:pt>
                <c:pt idx="5254">
                  <c:v>1791.0</c:v>
                </c:pt>
                <c:pt idx="5255">
                  <c:v>1792.0</c:v>
                </c:pt>
                <c:pt idx="5256">
                  <c:v>1792.0</c:v>
                </c:pt>
                <c:pt idx="5257">
                  <c:v>1792.0</c:v>
                </c:pt>
                <c:pt idx="5258">
                  <c:v>1793.0</c:v>
                </c:pt>
                <c:pt idx="5259">
                  <c:v>1793.0</c:v>
                </c:pt>
                <c:pt idx="5260">
                  <c:v>1793.0</c:v>
                </c:pt>
                <c:pt idx="5261">
                  <c:v>1794.0</c:v>
                </c:pt>
                <c:pt idx="5262">
                  <c:v>1794.0</c:v>
                </c:pt>
                <c:pt idx="5263">
                  <c:v>1794.0</c:v>
                </c:pt>
                <c:pt idx="5264">
                  <c:v>1794.0</c:v>
                </c:pt>
                <c:pt idx="5265">
                  <c:v>1794.0</c:v>
                </c:pt>
                <c:pt idx="5266">
                  <c:v>1794.0</c:v>
                </c:pt>
                <c:pt idx="5267">
                  <c:v>1794.0</c:v>
                </c:pt>
                <c:pt idx="5268">
                  <c:v>1794.0</c:v>
                </c:pt>
                <c:pt idx="5269">
                  <c:v>1794.0</c:v>
                </c:pt>
                <c:pt idx="5270">
                  <c:v>1794.0</c:v>
                </c:pt>
                <c:pt idx="5271">
                  <c:v>1794.0</c:v>
                </c:pt>
                <c:pt idx="5272">
                  <c:v>1794.0</c:v>
                </c:pt>
                <c:pt idx="5273">
                  <c:v>1795.0</c:v>
                </c:pt>
                <c:pt idx="5274">
                  <c:v>1796.0</c:v>
                </c:pt>
                <c:pt idx="5275">
                  <c:v>1797.0</c:v>
                </c:pt>
                <c:pt idx="5276">
                  <c:v>1798.0</c:v>
                </c:pt>
                <c:pt idx="5277">
                  <c:v>1798.0</c:v>
                </c:pt>
                <c:pt idx="5278">
                  <c:v>1798.0</c:v>
                </c:pt>
                <c:pt idx="5279">
                  <c:v>1799.0</c:v>
                </c:pt>
                <c:pt idx="5280">
                  <c:v>1799.0</c:v>
                </c:pt>
                <c:pt idx="5281">
                  <c:v>1799.0</c:v>
                </c:pt>
                <c:pt idx="5282">
                  <c:v>1799.0</c:v>
                </c:pt>
                <c:pt idx="5283">
                  <c:v>1799.0</c:v>
                </c:pt>
                <c:pt idx="5284">
                  <c:v>1799.0</c:v>
                </c:pt>
                <c:pt idx="5285">
                  <c:v>1800.0</c:v>
                </c:pt>
                <c:pt idx="5286">
                  <c:v>1800.0</c:v>
                </c:pt>
                <c:pt idx="5287">
                  <c:v>1801.0</c:v>
                </c:pt>
                <c:pt idx="5288">
                  <c:v>1801.0</c:v>
                </c:pt>
                <c:pt idx="5289">
                  <c:v>1801.0</c:v>
                </c:pt>
                <c:pt idx="5290">
                  <c:v>1802.0</c:v>
                </c:pt>
                <c:pt idx="5291">
                  <c:v>1802.0</c:v>
                </c:pt>
                <c:pt idx="5292">
                  <c:v>1802.0</c:v>
                </c:pt>
                <c:pt idx="5293">
                  <c:v>1802.0</c:v>
                </c:pt>
                <c:pt idx="5294">
                  <c:v>1803.0</c:v>
                </c:pt>
                <c:pt idx="5295">
                  <c:v>1803.0</c:v>
                </c:pt>
                <c:pt idx="5296">
                  <c:v>1803.0</c:v>
                </c:pt>
                <c:pt idx="5297">
                  <c:v>1804.0</c:v>
                </c:pt>
                <c:pt idx="5298">
                  <c:v>1805.0</c:v>
                </c:pt>
                <c:pt idx="5299">
                  <c:v>1806.0</c:v>
                </c:pt>
                <c:pt idx="5300">
                  <c:v>1807.0</c:v>
                </c:pt>
                <c:pt idx="5301">
                  <c:v>1807.0</c:v>
                </c:pt>
                <c:pt idx="5302">
                  <c:v>1807.0</c:v>
                </c:pt>
                <c:pt idx="5303">
                  <c:v>1808.0</c:v>
                </c:pt>
                <c:pt idx="5304">
                  <c:v>1808.0</c:v>
                </c:pt>
                <c:pt idx="5305">
                  <c:v>1809.0</c:v>
                </c:pt>
                <c:pt idx="5306">
                  <c:v>1810.0</c:v>
                </c:pt>
                <c:pt idx="5307">
                  <c:v>1810.0</c:v>
                </c:pt>
                <c:pt idx="5308">
                  <c:v>1811.0</c:v>
                </c:pt>
                <c:pt idx="5309">
                  <c:v>1812.0</c:v>
                </c:pt>
                <c:pt idx="5310">
                  <c:v>1813.0</c:v>
                </c:pt>
                <c:pt idx="5311">
                  <c:v>1814.0</c:v>
                </c:pt>
                <c:pt idx="5312">
                  <c:v>1815.0</c:v>
                </c:pt>
                <c:pt idx="5313">
                  <c:v>1816.0</c:v>
                </c:pt>
                <c:pt idx="5314">
                  <c:v>1817.0</c:v>
                </c:pt>
                <c:pt idx="5315">
                  <c:v>1818.0</c:v>
                </c:pt>
                <c:pt idx="5316">
                  <c:v>1819.0</c:v>
                </c:pt>
                <c:pt idx="5317">
                  <c:v>1820.0</c:v>
                </c:pt>
                <c:pt idx="5318">
                  <c:v>1821.0</c:v>
                </c:pt>
                <c:pt idx="5319">
                  <c:v>1821.0</c:v>
                </c:pt>
                <c:pt idx="5320">
                  <c:v>1821.0</c:v>
                </c:pt>
                <c:pt idx="5321">
                  <c:v>1821.0</c:v>
                </c:pt>
                <c:pt idx="5322">
                  <c:v>1822.0</c:v>
                </c:pt>
                <c:pt idx="5323">
                  <c:v>1822.0</c:v>
                </c:pt>
                <c:pt idx="5324">
                  <c:v>1823.0</c:v>
                </c:pt>
                <c:pt idx="5325">
                  <c:v>1823.0</c:v>
                </c:pt>
                <c:pt idx="5326">
                  <c:v>1823.0</c:v>
                </c:pt>
                <c:pt idx="5327">
                  <c:v>1823.0</c:v>
                </c:pt>
                <c:pt idx="5328">
                  <c:v>1823.0</c:v>
                </c:pt>
                <c:pt idx="5329">
                  <c:v>1823.0</c:v>
                </c:pt>
                <c:pt idx="5330">
                  <c:v>1823.0</c:v>
                </c:pt>
                <c:pt idx="5331">
                  <c:v>1823.0</c:v>
                </c:pt>
                <c:pt idx="5332">
                  <c:v>1823.0</c:v>
                </c:pt>
                <c:pt idx="5333">
                  <c:v>1823.0</c:v>
                </c:pt>
                <c:pt idx="5334">
                  <c:v>1823.0</c:v>
                </c:pt>
                <c:pt idx="5335">
                  <c:v>1823.0</c:v>
                </c:pt>
                <c:pt idx="5336">
                  <c:v>1824.0</c:v>
                </c:pt>
                <c:pt idx="5337">
                  <c:v>1824.0</c:v>
                </c:pt>
                <c:pt idx="5338">
                  <c:v>1824.0</c:v>
                </c:pt>
                <c:pt idx="5339">
                  <c:v>1824.0</c:v>
                </c:pt>
                <c:pt idx="5340">
                  <c:v>1824.0</c:v>
                </c:pt>
                <c:pt idx="5341">
                  <c:v>1824.0</c:v>
                </c:pt>
                <c:pt idx="5342">
                  <c:v>1825.0</c:v>
                </c:pt>
                <c:pt idx="5343">
                  <c:v>1826.0</c:v>
                </c:pt>
                <c:pt idx="5344">
                  <c:v>1827.0</c:v>
                </c:pt>
                <c:pt idx="5345">
                  <c:v>1828.0</c:v>
                </c:pt>
                <c:pt idx="5346">
                  <c:v>1828.0</c:v>
                </c:pt>
                <c:pt idx="5347">
                  <c:v>1828.0</c:v>
                </c:pt>
                <c:pt idx="5348">
                  <c:v>1828.0</c:v>
                </c:pt>
                <c:pt idx="5349">
                  <c:v>1829.0</c:v>
                </c:pt>
                <c:pt idx="5350">
                  <c:v>1829.0</c:v>
                </c:pt>
                <c:pt idx="5351">
                  <c:v>1829.0</c:v>
                </c:pt>
                <c:pt idx="5352">
                  <c:v>1829.0</c:v>
                </c:pt>
                <c:pt idx="5353">
                  <c:v>1829.0</c:v>
                </c:pt>
                <c:pt idx="5354">
                  <c:v>1829.0</c:v>
                </c:pt>
                <c:pt idx="5355">
                  <c:v>1829.0</c:v>
                </c:pt>
                <c:pt idx="5356">
                  <c:v>1830.0</c:v>
                </c:pt>
                <c:pt idx="5357">
                  <c:v>1831.0</c:v>
                </c:pt>
                <c:pt idx="5358">
                  <c:v>1832.0</c:v>
                </c:pt>
                <c:pt idx="5359">
                  <c:v>1832.0</c:v>
                </c:pt>
                <c:pt idx="5360">
                  <c:v>1832.0</c:v>
                </c:pt>
                <c:pt idx="5361">
                  <c:v>1832.0</c:v>
                </c:pt>
                <c:pt idx="5362">
                  <c:v>1833.0</c:v>
                </c:pt>
                <c:pt idx="5363">
                  <c:v>1833.0</c:v>
                </c:pt>
                <c:pt idx="5364">
                  <c:v>1833.0</c:v>
                </c:pt>
                <c:pt idx="5365">
                  <c:v>1834.0</c:v>
                </c:pt>
                <c:pt idx="5366">
                  <c:v>1835.0</c:v>
                </c:pt>
                <c:pt idx="5367">
                  <c:v>1836.0</c:v>
                </c:pt>
                <c:pt idx="5368">
                  <c:v>1837.0</c:v>
                </c:pt>
                <c:pt idx="5369">
                  <c:v>1837.0</c:v>
                </c:pt>
                <c:pt idx="5370">
                  <c:v>1837.0</c:v>
                </c:pt>
                <c:pt idx="5371">
                  <c:v>1838.0</c:v>
                </c:pt>
                <c:pt idx="5372">
                  <c:v>1839.0</c:v>
                </c:pt>
                <c:pt idx="5373">
                  <c:v>1840.0</c:v>
                </c:pt>
                <c:pt idx="5374">
                  <c:v>1841.0</c:v>
                </c:pt>
                <c:pt idx="5375">
                  <c:v>1842.0</c:v>
                </c:pt>
                <c:pt idx="5376">
                  <c:v>1842.0</c:v>
                </c:pt>
                <c:pt idx="5377">
                  <c:v>1842.0</c:v>
                </c:pt>
                <c:pt idx="5378">
                  <c:v>1842.0</c:v>
                </c:pt>
                <c:pt idx="5379">
                  <c:v>1842.0</c:v>
                </c:pt>
                <c:pt idx="5380">
                  <c:v>1842.0</c:v>
                </c:pt>
                <c:pt idx="5381">
                  <c:v>1842.0</c:v>
                </c:pt>
                <c:pt idx="5382">
                  <c:v>1842.0</c:v>
                </c:pt>
                <c:pt idx="5383">
                  <c:v>1842.0</c:v>
                </c:pt>
                <c:pt idx="5384">
                  <c:v>1842.0</c:v>
                </c:pt>
                <c:pt idx="5385">
                  <c:v>1843.0</c:v>
                </c:pt>
                <c:pt idx="5386">
                  <c:v>1843.0</c:v>
                </c:pt>
                <c:pt idx="5387">
                  <c:v>1844.0</c:v>
                </c:pt>
                <c:pt idx="5388">
                  <c:v>1845.0</c:v>
                </c:pt>
                <c:pt idx="5389">
                  <c:v>1846.0</c:v>
                </c:pt>
                <c:pt idx="5390">
                  <c:v>1847.0</c:v>
                </c:pt>
                <c:pt idx="5391">
                  <c:v>1847.0</c:v>
                </c:pt>
                <c:pt idx="5392">
                  <c:v>1847.0</c:v>
                </c:pt>
                <c:pt idx="5393">
                  <c:v>1847.0</c:v>
                </c:pt>
                <c:pt idx="5394">
                  <c:v>1847.0</c:v>
                </c:pt>
                <c:pt idx="5395">
                  <c:v>1847.0</c:v>
                </c:pt>
                <c:pt idx="5396">
                  <c:v>1847.0</c:v>
                </c:pt>
                <c:pt idx="5397">
                  <c:v>1847.0</c:v>
                </c:pt>
                <c:pt idx="5398">
                  <c:v>1847.0</c:v>
                </c:pt>
                <c:pt idx="5399">
                  <c:v>1847.0</c:v>
                </c:pt>
                <c:pt idx="5400">
                  <c:v>1847.0</c:v>
                </c:pt>
                <c:pt idx="5401">
                  <c:v>1847.0</c:v>
                </c:pt>
                <c:pt idx="5402">
                  <c:v>1847.0</c:v>
                </c:pt>
                <c:pt idx="5403">
                  <c:v>1847.0</c:v>
                </c:pt>
                <c:pt idx="5404">
                  <c:v>1847.0</c:v>
                </c:pt>
                <c:pt idx="5405">
                  <c:v>1847.0</c:v>
                </c:pt>
                <c:pt idx="5406">
                  <c:v>1847.0</c:v>
                </c:pt>
                <c:pt idx="5407">
                  <c:v>1847.0</c:v>
                </c:pt>
                <c:pt idx="5408">
                  <c:v>1847.0</c:v>
                </c:pt>
                <c:pt idx="5409">
                  <c:v>1847.0</c:v>
                </c:pt>
                <c:pt idx="5410">
                  <c:v>1847.0</c:v>
                </c:pt>
                <c:pt idx="5411">
                  <c:v>1847.0</c:v>
                </c:pt>
                <c:pt idx="5412">
                  <c:v>1847.0</c:v>
                </c:pt>
                <c:pt idx="5413">
                  <c:v>1847.0</c:v>
                </c:pt>
                <c:pt idx="5414">
                  <c:v>1847.0</c:v>
                </c:pt>
                <c:pt idx="5415">
                  <c:v>1847.0</c:v>
                </c:pt>
                <c:pt idx="5416">
                  <c:v>1848.0</c:v>
                </c:pt>
                <c:pt idx="5417">
                  <c:v>1848.0</c:v>
                </c:pt>
                <c:pt idx="5418">
                  <c:v>1848.0</c:v>
                </c:pt>
                <c:pt idx="5419">
                  <c:v>1848.0</c:v>
                </c:pt>
                <c:pt idx="5420">
                  <c:v>1848.0</c:v>
                </c:pt>
                <c:pt idx="5421">
                  <c:v>1848.0</c:v>
                </c:pt>
                <c:pt idx="5422">
                  <c:v>1849.0</c:v>
                </c:pt>
                <c:pt idx="5423">
                  <c:v>1849.0</c:v>
                </c:pt>
                <c:pt idx="5424">
                  <c:v>1850.0</c:v>
                </c:pt>
                <c:pt idx="5425">
                  <c:v>1851.0</c:v>
                </c:pt>
                <c:pt idx="5426">
                  <c:v>1852.0</c:v>
                </c:pt>
                <c:pt idx="5427">
                  <c:v>1853.0</c:v>
                </c:pt>
                <c:pt idx="5428">
                  <c:v>1853.0</c:v>
                </c:pt>
                <c:pt idx="5429">
                  <c:v>1853.0</c:v>
                </c:pt>
                <c:pt idx="5430">
                  <c:v>1853.0</c:v>
                </c:pt>
                <c:pt idx="5431">
                  <c:v>1854.0</c:v>
                </c:pt>
                <c:pt idx="5432">
                  <c:v>1855.0</c:v>
                </c:pt>
                <c:pt idx="5433">
                  <c:v>1856.0</c:v>
                </c:pt>
                <c:pt idx="5434">
                  <c:v>1857.0</c:v>
                </c:pt>
                <c:pt idx="5435">
                  <c:v>1857.0</c:v>
                </c:pt>
                <c:pt idx="5436">
                  <c:v>1857.0</c:v>
                </c:pt>
                <c:pt idx="5437">
                  <c:v>1857.0</c:v>
                </c:pt>
                <c:pt idx="5438">
                  <c:v>1857.0</c:v>
                </c:pt>
                <c:pt idx="5439">
                  <c:v>1858.0</c:v>
                </c:pt>
                <c:pt idx="5440">
                  <c:v>1859.0</c:v>
                </c:pt>
                <c:pt idx="5441">
                  <c:v>1859.0</c:v>
                </c:pt>
                <c:pt idx="5442">
                  <c:v>1859.0</c:v>
                </c:pt>
                <c:pt idx="5443">
                  <c:v>1860.0</c:v>
                </c:pt>
                <c:pt idx="5444">
                  <c:v>1860.0</c:v>
                </c:pt>
                <c:pt idx="5445">
                  <c:v>1861.0</c:v>
                </c:pt>
                <c:pt idx="5446">
                  <c:v>1861.0</c:v>
                </c:pt>
                <c:pt idx="5447">
                  <c:v>1861.0</c:v>
                </c:pt>
                <c:pt idx="5448">
                  <c:v>1861.0</c:v>
                </c:pt>
                <c:pt idx="5449">
                  <c:v>1861.0</c:v>
                </c:pt>
                <c:pt idx="5450">
                  <c:v>1861.0</c:v>
                </c:pt>
                <c:pt idx="5451">
                  <c:v>1861.0</c:v>
                </c:pt>
                <c:pt idx="5452">
                  <c:v>1861.0</c:v>
                </c:pt>
                <c:pt idx="5453">
                  <c:v>1861.0</c:v>
                </c:pt>
                <c:pt idx="5454">
                  <c:v>1861.0</c:v>
                </c:pt>
                <c:pt idx="5455">
                  <c:v>1861.0</c:v>
                </c:pt>
                <c:pt idx="5456">
                  <c:v>1861.0</c:v>
                </c:pt>
                <c:pt idx="5457">
                  <c:v>1861.0</c:v>
                </c:pt>
                <c:pt idx="5458">
                  <c:v>1862.0</c:v>
                </c:pt>
                <c:pt idx="5459">
                  <c:v>1863.0</c:v>
                </c:pt>
                <c:pt idx="5460">
                  <c:v>1864.0</c:v>
                </c:pt>
                <c:pt idx="5461">
                  <c:v>1864.0</c:v>
                </c:pt>
                <c:pt idx="5462">
                  <c:v>1864.0</c:v>
                </c:pt>
                <c:pt idx="5463">
                  <c:v>1864.0</c:v>
                </c:pt>
                <c:pt idx="5464">
                  <c:v>1864.0</c:v>
                </c:pt>
                <c:pt idx="5465">
                  <c:v>1864.0</c:v>
                </c:pt>
                <c:pt idx="5466">
                  <c:v>1864.0</c:v>
                </c:pt>
                <c:pt idx="5467">
                  <c:v>1864.0</c:v>
                </c:pt>
                <c:pt idx="5468">
                  <c:v>1864.0</c:v>
                </c:pt>
                <c:pt idx="5469">
                  <c:v>1864.0</c:v>
                </c:pt>
                <c:pt idx="5470">
                  <c:v>1864.0</c:v>
                </c:pt>
                <c:pt idx="5471">
                  <c:v>1864.0</c:v>
                </c:pt>
                <c:pt idx="5472">
                  <c:v>1864.0</c:v>
                </c:pt>
                <c:pt idx="5473">
                  <c:v>1865.0</c:v>
                </c:pt>
                <c:pt idx="5474">
                  <c:v>1865.0</c:v>
                </c:pt>
                <c:pt idx="5475">
                  <c:v>1865.0</c:v>
                </c:pt>
                <c:pt idx="5476">
                  <c:v>1865.0</c:v>
                </c:pt>
                <c:pt idx="5477">
                  <c:v>1865.0</c:v>
                </c:pt>
                <c:pt idx="5478">
                  <c:v>1865.0</c:v>
                </c:pt>
                <c:pt idx="5479">
                  <c:v>1865.0</c:v>
                </c:pt>
                <c:pt idx="5480">
                  <c:v>1865.0</c:v>
                </c:pt>
                <c:pt idx="5481">
                  <c:v>1865.0</c:v>
                </c:pt>
                <c:pt idx="5482">
                  <c:v>1865.0</c:v>
                </c:pt>
                <c:pt idx="5483">
                  <c:v>1865.0</c:v>
                </c:pt>
                <c:pt idx="5484">
                  <c:v>1865.0</c:v>
                </c:pt>
                <c:pt idx="5485">
                  <c:v>1865.0</c:v>
                </c:pt>
                <c:pt idx="5486">
                  <c:v>1865.0</c:v>
                </c:pt>
                <c:pt idx="5487">
                  <c:v>1865.0</c:v>
                </c:pt>
                <c:pt idx="5488">
                  <c:v>1865.0</c:v>
                </c:pt>
                <c:pt idx="5489">
                  <c:v>1865.0</c:v>
                </c:pt>
                <c:pt idx="5490">
                  <c:v>1865.0</c:v>
                </c:pt>
                <c:pt idx="5491">
                  <c:v>1865.0</c:v>
                </c:pt>
                <c:pt idx="5492">
                  <c:v>1865.0</c:v>
                </c:pt>
                <c:pt idx="5493">
                  <c:v>1865.0</c:v>
                </c:pt>
                <c:pt idx="5494">
                  <c:v>1865.0</c:v>
                </c:pt>
                <c:pt idx="5495">
                  <c:v>1865.0</c:v>
                </c:pt>
                <c:pt idx="5496">
                  <c:v>1865.0</c:v>
                </c:pt>
                <c:pt idx="5497">
                  <c:v>1866.0</c:v>
                </c:pt>
                <c:pt idx="5498">
                  <c:v>1866.0</c:v>
                </c:pt>
                <c:pt idx="5499">
                  <c:v>1866.0</c:v>
                </c:pt>
                <c:pt idx="5500">
                  <c:v>1866.0</c:v>
                </c:pt>
                <c:pt idx="5501">
                  <c:v>1866.0</c:v>
                </c:pt>
                <c:pt idx="5502">
                  <c:v>1866.0</c:v>
                </c:pt>
                <c:pt idx="5503">
                  <c:v>1866.0</c:v>
                </c:pt>
                <c:pt idx="5504">
                  <c:v>1866.0</c:v>
                </c:pt>
                <c:pt idx="5505">
                  <c:v>1866.0</c:v>
                </c:pt>
                <c:pt idx="5506">
                  <c:v>1866.0</c:v>
                </c:pt>
                <c:pt idx="5507">
                  <c:v>1866.0</c:v>
                </c:pt>
                <c:pt idx="5508">
                  <c:v>1866.0</c:v>
                </c:pt>
                <c:pt idx="5509">
                  <c:v>1866.0</c:v>
                </c:pt>
                <c:pt idx="5510">
                  <c:v>1866.0</c:v>
                </c:pt>
                <c:pt idx="5511">
                  <c:v>1866.0</c:v>
                </c:pt>
                <c:pt idx="5512">
                  <c:v>1866.0</c:v>
                </c:pt>
                <c:pt idx="5513">
                  <c:v>1866.0</c:v>
                </c:pt>
                <c:pt idx="5514">
                  <c:v>1866.0</c:v>
                </c:pt>
                <c:pt idx="5515">
                  <c:v>1866.0</c:v>
                </c:pt>
                <c:pt idx="5516">
                  <c:v>1866.0</c:v>
                </c:pt>
                <c:pt idx="5517">
                  <c:v>1866.0</c:v>
                </c:pt>
                <c:pt idx="5518">
                  <c:v>1866.0</c:v>
                </c:pt>
                <c:pt idx="5519">
                  <c:v>1866.0</c:v>
                </c:pt>
                <c:pt idx="5520">
                  <c:v>1866.0</c:v>
                </c:pt>
                <c:pt idx="5521">
                  <c:v>1866.0</c:v>
                </c:pt>
                <c:pt idx="5522">
                  <c:v>1866.0</c:v>
                </c:pt>
                <c:pt idx="5523">
                  <c:v>1866.0</c:v>
                </c:pt>
                <c:pt idx="5524">
                  <c:v>1866.0</c:v>
                </c:pt>
                <c:pt idx="5525">
                  <c:v>1866.0</c:v>
                </c:pt>
                <c:pt idx="5526">
                  <c:v>1866.0</c:v>
                </c:pt>
                <c:pt idx="5527">
                  <c:v>1866.0</c:v>
                </c:pt>
                <c:pt idx="5528">
                  <c:v>1866.0</c:v>
                </c:pt>
                <c:pt idx="5529">
                  <c:v>1866.0</c:v>
                </c:pt>
                <c:pt idx="5530">
                  <c:v>1866.0</c:v>
                </c:pt>
                <c:pt idx="5531">
                  <c:v>1866.0</c:v>
                </c:pt>
                <c:pt idx="5532">
                  <c:v>1866.0</c:v>
                </c:pt>
                <c:pt idx="5533">
                  <c:v>1867.0</c:v>
                </c:pt>
                <c:pt idx="5534">
                  <c:v>1868.0</c:v>
                </c:pt>
                <c:pt idx="5535">
                  <c:v>1868.0</c:v>
                </c:pt>
                <c:pt idx="5536">
                  <c:v>1868.0</c:v>
                </c:pt>
                <c:pt idx="5537">
                  <c:v>1868.0</c:v>
                </c:pt>
                <c:pt idx="5538">
                  <c:v>1868.0</c:v>
                </c:pt>
                <c:pt idx="5539">
                  <c:v>1869.0</c:v>
                </c:pt>
                <c:pt idx="5540">
                  <c:v>1869.0</c:v>
                </c:pt>
                <c:pt idx="5541">
                  <c:v>1869.0</c:v>
                </c:pt>
                <c:pt idx="5542">
                  <c:v>1869.0</c:v>
                </c:pt>
                <c:pt idx="5543">
                  <c:v>1870.0</c:v>
                </c:pt>
                <c:pt idx="5544">
                  <c:v>1871.0</c:v>
                </c:pt>
                <c:pt idx="5545">
                  <c:v>1871.0</c:v>
                </c:pt>
                <c:pt idx="5546">
                  <c:v>1871.0</c:v>
                </c:pt>
                <c:pt idx="5547">
                  <c:v>1871.0</c:v>
                </c:pt>
                <c:pt idx="5548">
                  <c:v>1872.0</c:v>
                </c:pt>
                <c:pt idx="5549">
                  <c:v>1873.0</c:v>
                </c:pt>
                <c:pt idx="5550">
                  <c:v>1873.0</c:v>
                </c:pt>
                <c:pt idx="5551">
                  <c:v>1873.0</c:v>
                </c:pt>
                <c:pt idx="5552">
                  <c:v>1873.0</c:v>
                </c:pt>
                <c:pt idx="5553">
                  <c:v>1873.0</c:v>
                </c:pt>
                <c:pt idx="5554">
                  <c:v>1873.0</c:v>
                </c:pt>
                <c:pt idx="5555">
                  <c:v>1873.0</c:v>
                </c:pt>
                <c:pt idx="5556">
                  <c:v>1873.0</c:v>
                </c:pt>
                <c:pt idx="5557">
                  <c:v>1873.0</c:v>
                </c:pt>
                <c:pt idx="5558">
                  <c:v>1873.0</c:v>
                </c:pt>
                <c:pt idx="5559">
                  <c:v>1873.0</c:v>
                </c:pt>
                <c:pt idx="5560">
                  <c:v>1873.0</c:v>
                </c:pt>
                <c:pt idx="5561">
                  <c:v>1873.0</c:v>
                </c:pt>
                <c:pt idx="5562">
                  <c:v>1873.0</c:v>
                </c:pt>
                <c:pt idx="5563">
                  <c:v>1873.0</c:v>
                </c:pt>
                <c:pt idx="5564">
                  <c:v>1873.0</c:v>
                </c:pt>
                <c:pt idx="5565">
                  <c:v>1874.0</c:v>
                </c:pt>
                <c:pt idx="5566">
                  <c:v>1874.0</c:v>
                </c:pt>
                <c:pt idx="5567">
                  <c:v>1874.0</c:v>
                </c:pt>
                <c:pt idx="5568">
                  <c:v>1874.0</c:v>
                </c:pt>
                <c:pt idx="5569">
                  <c:v>1874.0</c:v>
                </c:pt>
                <c:pt idx="5570">
                  <c:v>1874.0</c:v>
                </c:pt>
                <c:pt idx="5571">
                  <c:v>1874.0</c:v>
                </c:pt>
                <c:pt idx="5572">
                  <c:v>1874.0</c:v>
                </c:pt>
                <c:pt idx="5573">
                  <c:v>1875.0</c:v>
                </c:pt>
                <c:pt idx="5574">
                  <c:v>1875.0</c:v>
                </c:pt>
                <c:pt idx="5575">
                  <c:v>1876.0</c:v>
                </c:pt>
                <c:pt idx="5576">
                  <c:v>1876.0</c:v>
                </c:pt>
                <c:pt idx="5577">
                  <c:v>1876.0</c:v>
                </c:pt>
                <c:pt idx="5578">
                  <c:v>1876.0</c:v>
                </c:pt>
                <c:pt idx="5579">
                  <c:v>1876.0</c:v>
                </c:pt>
                <c:pt idx="5580">
                  <c:v>1876.0</c:v>
                </c:pt>
                <c:pt idx="5581">
                  <c:v>1876.0</c:v>
                </c:pt>
                <c:pt idx="5582">
                  <c:v>1876.0</c:v>
                </c:pt>
                <c:pt idx="5583">
                  <c:v>1877.0</c:v>
                </c:pt>
                <c:pt idx="5584">
                  <c:v>1878.0</c:v>
                </c:pt>
                <c:pt idx="5585">
                  <c:v>1878.0</c:v>
                </c:pt>
                <c:pt idx="5586">
                  <c:v>1878.0</c:v>
                </c:pt>
                <c:pt idx="5587">
                  <c:v>1879.0</c:v>
                </c:pt>
                <c:pt idx="5588">
                  <c:v>1879.0</c:v>
                </c:pt>
                <c:pt idx="5589">
                  <c:v>1879.0</c:v>
                </c:pt>
                <c:pt idx="5590">
                  <c:v>1879.0</c:v>
                </c:pt>
                <c:pt idx="5591">
                  <c:v>1879.0</c:v>
                </c:pt>
                <c:pt idx="5592">
                  <c:v>1879.0</c:v>
                </c:pt>
                <c:pt idx="5593">
                  <c:v>1879.0</c:v>
                </c:pt>
                <c:pt idx="5594">
                  <c:v>1879.0</c:v>
                </c:pt>
                <c:pt idx="5595">
                  <c:v>1879.0</c:v>
                </c:pt>
                <c:pt idx="5596">
                  <c:v>1879.0</c:v>
                </c:pt>
                <c:pt idx="5597">
                  <c:v>1879.0</c:v>
                </c:pt>
                <c:pt idx="5598">
                  <c:v>1879.0</c:v>
                </c:pt>
                <c:pt idx="5599">
                  <c:v>1879.0</c:v>
                </c:pt>
                <c:pt idx="5600">
                  <c:v>1879.0</c:v>
                </c:pt>
                <c:pt idx="5601">
                  <c:v>1879.0</c:v>
                </c:pt>
                <c:pt idx="5602">
                  <c:v>1879.0</c:v>
                </c:pt>
                <c:pt idx="5603">
                  <c:v>1879.0</c:v>
                </c:pt>
                <c:pt idx="5604">
                  <c:v>1879.0</c:v>
                </c:pt>
                <c:pt idx="5605">
                  <c:v>1879.0</c:v>
                </c:pt>
                <c:pt idx="5606">
                  <c:v>1879.0</c:v>
                </c:pt>
                <c:pt idx="5607">
                  <c:v>1879.0</c:v>
                </c:pt>
                <c:pt idx="5608">
                  <c:v>1879.0</c:v>
                </c:pt>
                <c:pt idx="5609">
                  <c:v>1879.0</c:v>
                </c:pt>
                <c:pt idx="5610">
                  <c:v>1879.0</c:v>
                </c:pt>
                <c:pt idx="5611">
                  <c:v>1879.0</c:v>
                </c:pt>
                <c:pt idx="5612">
                  <c:v>1880.0</c:v>
                </c:pt>
                <c:pt idx="5613">
                  <c:v>1880.0</c:v>
                </c:pt>
                <c:pt idx="5614">
                  <c:v>1880.0</c:v>
                </c:pt>
                <c:pt idx="5615">
                  <c:v>1880.0</c:v>
                </c:pt>
                <c:pt idx="5616">
                  <c:v>1881.0</c:v>
                </c:pt>
                <c:pt idx="5617">
                  <c:v>1881.0</c:v>
                </c:pt>
                <c:pt idx="5618">
                  <c:v>1882.0</c:v>
                </c:pt>
                <c:pt idx="5619">
                  <c:v>1883.0</c:v>
                </c:pt>
                <c:pt idx="5620">
                  <c:v>1883.0</c:v>
                </c:pt>
                <c:pt idx="5621">
                  <c:v>1884.0</c:v>
                </c:pt>
                <c:pt idx="5622">
                  <c:v>1884.0</c:v>
                </c:pt>
                <c:pt idx="5623">
                  <c:v>1885.0</c:v>
                </c:pt>
                <c:pt idx="5624">
                  <c:v>1886.0</c:v>
                </c:pt>
                <c:pt idx="5625">
                  <c:v>1887.0</c:v>
                </c:pt>
                <c:pt idx="5626">
                  <c:v>1888.0</c:v>
                </c:pt>
                <c:pt idx="5627">
                  <c:v>1889.0</c:v>
                </c:pt>
                <c:pt idx="5628">
                  <c:v>1890.0</c:v>
                </c:pt>
                <c:pt idx="5629">
                  <c:v>1891.0</c:v>
                </c:pt>
                <c:pt idx="5630">
                  <c:v>1891.0</c:v>
                </c:pt>
                <c:pt idx="5631">
                  <c:v>1892.0</c:v>
                </c:pt>
                <c:pt idx="5632">
                  <c:v>1892.0</c:v>
                </c:pt>
                <c:pt idx="5633">
                  <c:v>1892.0</c:v>
                </c:pt>
                <c:pt idx="5634">
                  <c:v>1893.0</c:v>
                </c:pt>
                <c:pt idx="5635">
                  <c:v>1893.0</c:v>
                </c:pt>
                <c:pt idx="5636">
                  <c:v>1893.0</c:v>
                </c:pt>
                <c:pt idx="5637">
                  <c:v>1893.0</c:v>
                </c:pt>
                <c:pt idx="5638">
                  <c:v>1893.0</c:v>
                </c:pt>
                <c:pt idx="5639">
                  <c:v>1893.0</c:v>
                </c:pt>
                <c:pt idx="5640">
                  <c:v>1893.0</c:v>
                </c:pt>
                <c:pt idx="5641">
                  <c:v>1893.0</c:v>
                </c:pt>
                <c:pt idx="5642">
                  <c:v>1894.0</c:v>
                </c:pt>
                <c:pt idx="5643">
                  <c:v>1894.0</c:v>
                </c:pt>
                <c:pt idx="5644">
                  <c:v>1895.0</c:v>
                </c:pt>
                <c:pt idx="5645">
                  <c:v>1895.0</c:v>
                </c:pt>
                <c:pt idx="5646">
                  <c:v>1896.0</c:v>
                </c:pt>
                <c:pt idx="5647">
                  <c:v>1896.0</c:v>
                </c:pt>
                <c:pt idx="5648">
                  <c:v>1896.0</c:v>
                </c:pt>
                <c:pt idx="5649">
                  <c:v>1896.0</c:v>
                </c:pt>
                <c:pt idx="5650">
                  <c:v>1896.0</c:v>
                </c:pt>
                <c:pt idx="5651">
                  <c:v>1896.0</c:v>
                </c:pt>
                <c:pt idx="5652">
                  <c:v>1896.0</c:v>
                </c:pt>
                <c:pt idx="5653">
                  <c:v>1896.0</c:v>
                </c:pt>
                <c:pt idx="5654">
                  <c:v>1896.0</c:v>
                </c:pt>
                <c:pt idx="5655">
                  <c:v>1897.0</c:v>
                </c:pt>
                <c:pt idx="5656">
                  <c:v>1898.0</c:v>
                </c:pt>
                <c:pt idx="5657">
                  <c:v>1899.0</c:v>
                </c:pt>
                <c:pt idx="5658">
                  <c:v>1899.0</c:v>
                </c:pt>
                <c:pt idx="5659">
                  <c:v>1900.0</c:v>
                </c:pt>
                <c:pt idx="5660">
                  <c:v>1901.0</c:v>
                </c:pt>
                <c:pt idx="5661">
                  <c:v>1901.0</c:v>
                </c:pt>
                <c:pt idx="5662">
                  <c:v>1901.0</c:v>
                </c:pt>
                <c:pt idx="5663">
                  <c:v>1901.0</c:v>
                </c:pt>
                <c:pt idx="5664">
                  <c:v>1901.0</c:v>
                </c:pt>
                <c:pt idx="5665">
                  <c:v>1901.0</c:v>
                </c:pt>
                <c:pt idx="5666">
                  <c:v>1902.0</c:v>
                </c:pt>
                <c:pt idx="5667">
                  <c:v>1902.0</c:v>
                </c:pt>
                <c:pt idx="5668">
                  <c:v>1903.0</c:v>
                </c:pt>
                <c:pt idx="5669">
                  <c:v>1903.0</c:v>
                </c:pt>
                <c:pt idx="5670">
                  <c:v>1904.0</c:v>
                </c:pt>
                <c:pt idx="5671">
                  <c:v>1904.0</c:v>
                </c:pt>
                <c:pt idx="5672">
                  <c:v>1904.0</c:v>
                </c:pt>
                <c:pt idx="5673">
                  <c:v>1904.0</c:v>
                </c:pt>
                <c:pt idx="5674">
                  <c:v>1904.0</c:v>
                </c:pt>
                <c:pt idx="5675">
                  <c:v>1904.0</c:v>
                </c:pt>
                <c:pt idx="5676">
                  <c:v>1904.0</c:v>
                </c:pt>
                <c:pt idx="5677">
                  <c:v>1904.0</c:v>
                </c:pt>
                <c:pt idx="5678">
                  <c:v>1904.0</c:v>
                </c:pt>
                <c:pt idx="5679">
                  <c:v>1904.0</c:v>
                </c:pt>
                <c:pt idx="5680">
                  <c:v>1904.0</c:v>
                </c:pt>
                <c:pt idx="5681">
                  <c:v>1904.0</c:v>
                </c:pt>
                <c:pt idx="5682">
                  <c:v>1905.0</c:v>
                </c:pt>
                <c:pt idx="5683">
                  <c:v>1905.0</c:v>
                </c:pt>
                <c:pt idx="5684">
                  <c:v>1905.0</c:v>
                </c:pt>
                <c:pt idx="5685">
                  <c:v>1905.0</c:v>
                </c:pt>
                <c:pt idx="5686">
                  <c:v>1906.0</c:v>
                </c:pt>
                <c:pt idx="5687">
                  <c:v>1907.0</c:v>
                </c:pt>
                <c:pt idx="5688">
                  <c:v>1907.0</c:v>
                </c:pt>
                <c:pt idx="5689">
                  <c:v>1907.0</c:v>
                </c:pt>
                <c:pt idx="5690">
                  <c:v>1907.0</c:v>
                </c:pt>
                <c:pt idx="5691">
                  <c:v>1908.0</c:v>
                </c:pt>
                <c:pt idx="5692">
                  <c:v>1909.0</c:v>
                </c:pt>
                <c:pt idx="5693">
                  <c:v>1910.0</c:v>
                </c:pt>
                <c:pt idx="5694">
                  <c:v>1910.0</c:v>
                </c:pt>
                <c:pt idx="5695">
                  <c:v>1910.0</c:v>
                </c:pt>
                <c:pt idx="5696">
                  <c:v>1910.0</c:v>
                </c:pt>
                <c:pt idx="5697">
                  <c:v>1910.0</c:v>
                </c:pt>
                <c:pt idx="5698">
                  <c:v>1911.0</c:v>
                </c:pt>
                <c:pt idx="5699">
                  <c:v>1912.0</c:v>
                </c:pt>
                <c:pt idx="5700">
                  <c:v>1912.0</c:v>
                </c:pt>
                <c:pt idx="5701">
                  <c:v>1913.0</c:v>
                </c:pt>
                <c:pt idx="5702">
                  <c:v>1913.0</c:v>
                </c:pt>
                <c:pt idx="5703">
                  <c:v>1914.0</c:v>
                </c:pt>
                <c:pt idx="5704">
                  <c:v>1915.0</c:v>
                </c:pt>
                <c:pt idx="5705">
                  <c:v>1916.0</c:v>
                </c:pt>
                <c:pt idx="5706">
                  <c:v>1916.0</c:v>
                </c:pt>
                <c:pt idx="5707">
                  <c:v>1916.0</c:v>
                </c:pt>
                <c:pt idx="5708">
                  <c:v>1916.0</c:v>
                </c:pt>
                <c:pt idx="5709">
                  <c:v>1916.0</c:v>
                </c:pt>
                <c:pt idx="5710">
                  <c:v>1917.0</c:v>
                </c:pt>
                <c:pt idx="5711">
                  <c:v>1918.0</c:v>
                </c:pt>
                <c:pt idx="5712">
                  <c:v>1919.0</c:v>
                </c:pt>
                <c:pt idx="5713">
                  <c:v>1920.0</c:v>
                </c:pt>
                <c:pt idx="5714">
                  <c:v>1920.0</c:v>
                </c:pt>
                <c:pt idx="5715">
                  <c:v>1920.0</c:v>
                </c:pt>
                <c:pt idx="5716">
                  <c:v>1921.0</c:v>
                </c:pt>
                <c:pt idx="5717">
                  <c:v>1922.0</c:v>
                </c:pt>
                <c:pt idx="5718">
                  <c:v>1923.0</c:v>
                </c:pt>
                <c:pt idx="5719">
                  <c:v>1924.0</c:v>
                </c:pt>
                <c:pt idx="5720">
                  <c:v>1924.0</c:v>
                </c:pt>
                <c:pt idx="5721">
                  <c:v>1925.0</c:v>
                </c:pt>
                <c:pt idx="5722">
                  <c:v>1925.0</c:v>
                </c:pt>
                <c:pt idx="5723">
                  <c:v>1925.0</c:v>
                </c:pt>
                <c:pt idx="5724">
                  <c:v>1925.0</c:v>
                </c:pt>
                <c:pt idx="5725">
                  <c:v>1925.0</c:v>
                </c:pt>
                <c:pt idx="5726">
                  <c:v>1926.0</c:v>
                </c:pt>
                <c:pt idx="5727">
                  <c:v>1926.0</c:v>
                </c:pt>
                <c:pt idx="5728">
                  <c:v>1926.0</c:v>
                </c:pt>
                <c:pt idx="5729">
                  <c:v>1927.0</c:v>
                </c:pt>
                <c:pt idx="5730">
                  <c:v>1928.0</c:v>
                </c:pt>
                <c:pt idx="5731">
                  <c:v>1928.0</c:v>
                </c:pt>
                <c:pt idx="5732">
                  <c:v>1928.0</c:v>
                </c:pt>
                <c:pt idx="5733">
                  <c:v>1929.0</c:v>
                </c:pt>
                <c:pt idx="5734">
                  <c:v>1930.0</c:v>
                </c:pt>
                <c:pt idx="5735">
                  <c:v>1931.0</c:v>
                </c:pt>
                <c:pt idx="5736">
                  <c:v>1932.0</c:v>
                </c:pt>
                <c:pt idx="5737">
                  <c:v>1933.0</c:v>
                </c:pt>
                <c:pt idx="5738">
                  <c:v>1934.0</c:v>
                </c:pt>
                <c:pt idx="5739">
                  <c:v>1935.0</c:v>
                </c:pt>
                <c:pt idx="5740">
                  <c:v>1936.0</c:v>
                </c:pt>
                <c:pt idx="5741">
                  <c:v>1937.0</c:v>
                </c:pt>
                <c:pt idx="5742">
                  <c:v>1938.0</c:v>
                </c:pt>
                <c:pt idx="5743">
                  <c:v>1939.0</c:v>
                </c:pt>
                <c:pt idx="5744">
                  <c:v>1940.0</c:v>
                </c:pt>
                <c:pt idx="5745">
                  <c:v>1941.0</c:v>
                </c:pt>
                <c:pt idx="5746">
                  <c:v>1941.0</c:v>
                </c:pt>
                <c:pt idx="5747">
                  <c:v>1942.0</c:v>
                </c:pt>
                <c:pt idx="5748">
                  <c:v>1943.0</c:v>
                </c:pt>
                <c:pt idx="5749">
                  <c:v>1943.0</c:v>
                </c:pt>
                <c:pt idx="5750">
                  <c:v>1943.0</c:v>
                </c:pt>
                <c:pt idx="5751">
                  <c:v>1944.0</c:v>
                </c:pt>
                <c:pt idx="5752">
                  <c:v>1944.0</c:v>
                </c:pt>
                <c:pt idx="5753">
                  <c:v>1944.0</c:v>
                </c:pt>
                <c:pt idx="5754">
                  <c:v>1944.0</c:v>
                </c:pt>
                <c:pt idx="5755">
                  <c:v>1944.0</c:v>
                </c:pt>
                <c:pt idx="5756">
                  <c:v>1945.0</c:v>
                </c:pt>
                <c:pt idx="5757">
                  <c:v>1945.0</c:v>
                </c:pt>
                <c:pt idx="5758">
                  <c:v>1946.0</c:v>
                </c:pt>
                <c:pt idx="5759">
                  <c:v>1947.0</c:v>
                </c:pt>
                <c:pt idx="5760">
                  <c:v>1948.0</c:v>
                </c:pt>
                <c:pt idx="5761">
                  <c:v>1948.0</c:v>
                </c:pt>
                <c:pt idx="5762">
                  <c:v>1948.0</c:v>
                </c:pt>
                <c:pt idx="5763">
                  <c:v>1948.0</c:v>
                </c:pt>
                <c:pt idx="5764">
                  <c:v>1949.0</c:v>
                </c:pt>
                <c:pt idx="5765">
                  <c:v>1950.0</c:v>
                </c:pt>
                <c:pt idx="5766">
                  <c:v>1950.0</c:v>
                </c:pt>
                <c:pt idx="5767">
                  <c:v>1951.0</c:v>
                </c:pt>
                <c:pt idx="5768">
                  <c:v>1951.0</c:v>
                </c:pt>
                <c:pt idx="5769">
                  <c:v>1952.0</c:v>
                </c:pt>
                <c:pt idx="5770">
                  <c:v>1953.0</c:v>
                </c:pt>
                <c:pt idx="5771">
                  <c:v>1954.0</c:v>
                </c:pt>
                <c:pt idx="5772">
                  <c:v>1955.0</c:v>
                </c:pt>
                <c:pt idx="5773">
                  <c:v>1956.0</c:v>
                </c:pt>
                <c:pt idx="5774">
                  <c:v>1957.0</c:v>
                </c:pt>
                <c:pt idx="5775">
                  <c:v>1958.0</c:v>
                </c:pt>
                <c:pt idx="5776">
                  <c:v>1959.0</c:v>
                </c:pt>
                <c:pt idx="5777">
                  <c:v>1960.0</c:v>
                </c:pt>
                <c:pt idx="5778">
                  <c:v>1960.0</c:v>
                </c:pt>
                <c:pt idx="5779">
                  <c:v>1960.0</c:v>
                </c:pt>
                <c:pt idx="5780">
                  <c:v>1960.0</c:v>
                </c:pt>
                <c:pt idx="5781">
                  <c:v>1960.0</c:v>
                </c:pt>
                <c:pt idx="5782">
                  <c:v>1960.0</c:v>
                </c:pt>
                <c:pt idx="5783">
                  <c:v>1961.0</c:v>
                </c:pt>
                <c:pt idx="5784">
                  <c:v>1961.0</c:v>
                </c:pt>
                <c:pt idx="5785">
                  <c:v>1962.0</c:v>
                </c:pt>
                <c:pt idx="5786">
                  <c:v>1962.0</c:v>
                </c:pt>
                <c:pt idx="5787">
                  <c:v>1962.0</c:v>
                </c:pt>
                <c:pt idx="5788">
                  <c:v>1962.0</c:v>
                </c:pt>
                <c:pt idx="5789">
                  <c:v>1962.0</c:v>
                </c:pt>
                <c:pt idx="5790">
                  <c:v>1962.0</c:v>
                </c:pt>
                <c:pt idx="5791">
                  <c:v>1962.0</c:v>
                </c:pt>
                <c:pt idx="5792">
                  <c:v>1962.0</c:v>
                </c:pt>
                <c:pt idx="5793">
                  <c:v>1963.0</c:v>
                </c:pt>
                <c:pt idx="5794">
                  <c:v>1963.0</c:v>
                </c:pt>
                <c:pt idx="5795">
                  <c:v>1964.0</c:v>
                </c:pt>
                <c:pt idx="5796">
                  <c:v>1965.0</c:v>
                </c:pt>
                <c:pt idx="5797">
                  <c:v>1966.0</c:v>
                </c:pt>
                <c:pt idx="5798">
                  <c:v>1967.0</c:v>
                </c:pt>
                <c:pt idx="5799">
                  <c:v>1967.0</c:v>
                </c:pt>
                <c:pt idx="5800">
                  <c:v>1968.0</c:v>
                </c:pt>
                <c:pt idx="5801">
                  <c:v>1969.0</c:v>
                </c:pt>
                <c:pt idx="5802">
                  <c:v>1969.0</c:v>
                </c:pt>
                <c:pt idx="5803">
                  <c:v>1970.0</c:v>
                </c:pt>
                <c:pt idx="5804">
                  <c:v>1971.0</c:v>
                </c:pt>
                <c:pt idx="5805">
                  <c:v>1972.0</c:v>
                </c:pt>
                <c:pt idx="5806">
                  <c:v>1972.0</c:v>
                </c:pt>
                <c:pt idx="5807">
                  <c:v>1972.0</c:v>
                </c:pt>
                <c:pt idx="5808">
                  <c:v>1973.0</c:v>
                </c:pt>
                <c:pt idx="5809">
                  <c:v>1973.0</c:v>
                </c:pt>
                <c:pt idx="5810">
                  <c:v>1974.0</c:v>
                </c:pt>
                <c:pt idx="5811">
                  <c:v>1974.0</c:v>
                </c:pt>
                <c:pt idx="5812">
                  <c:v>1974.0</c:v>
                </c:pt>
                <c:pt idx="5813">
                  <c:v>1975.0</c:v>
                </c:pt>
                <c:pt idx="5814">
                  <c:v>1976.0</c:v>
                </c:pt>
                <c:pt idx="5815">
                  <c:v>1977.0</c:v>
                </c:pt>
                <c:pt idx="5816">
                  <c:v>1978.0</c:v>
                </c:pt>
                <c:pt idx="5817">
                  <c:v>1979.0</c:v>
                </c:pt>
                <c:pt idx="5818">
                  <c:v>1979.0</c:v>
                </c:pt>
                <c:pt idx="5819">
                  <c:v>1979.0</c:v>
                </c:pt>
                <c:pt idx="5820">
                  <c:v>1980.0</c:v>
                </c:pt>
                <c:pt idx="5821">
                  <c:v>1980.0</c:v>
                </c:pt>
                <c:pt idx="5822">
                  <c:v>1980.0</c:v>
                </c:pt>
                <c:pt idx="5823">
                  <c:v>1981.0</c:v>
                </c:pt>
                <c:pt idx="5824">
                  <c:v>1981.0</c:v>
                </c:pt>
                <c:pt idx="5825">
                  <c:v>1982.0</c:v>
                </c:pt>
                <c:pt idx="5826">
                  <c:v>1982.0</c:v>
                </c:pt>
                <c:pt idx="5827">
                  <c:v>1983.0</c:v>
                </c:pt>
                <c:pt idx="5828">
                  <c:v>1983.0</c:v>
                </c:pt>
                <c:pt idx="5829">
                  <c:v>1984.0</c:v>
                </c:pt>
                <c:pt idx="5830">
                  <c:v>1985.0</c:v>
                </c:pt>
                <c:pt idx="5831">
                  <c:v>1986.0</c:v>
                </c:pt>
                <c:pt idx="5832">
                  <c:v>1987.0</c:v>
                </c:pt>
                <c:pt idx="5833">
                  <c:v>1988.0</c:v>
                </c:pt>
                <c:pt idx="5834">
                  <c:v>1989.0</c:v>
                </c:pt>
                <c:pt idx="5835">
                  <c:v>1990.0</c:v>
                </c:pt>
                <c:pt idx="5836">
                  <c:v>1991.0</c:v>
                </c:pt>
                <c:pt idx="5837">
                  <c:v>1992.0</c:v>
                </c:pt>
                <c:pt idx="5838">
                  <c:v>1993.0</c:v>
                </c:pt>
                <c:pt idx="5839">
                  <c:v>1994.0</c:v>
                </c:pt>
                <c:pt idx="5840">
                  <c:v>1994.0</c:v>
                </c:pt>
                <c:pt idx="5841">
                  <c:v>1994.0</c:v>
                </c:pt>
                <c:pt idx="5842">
                  <c:v>1994.0</c:v>
                </c:pt>
                <c:pt idx="5843">
                  <c:v>1995.0</c:v>
                </c:pt>
                <c:pt idx="5844">
                  <c:v>1996.0</c:v>
                </c:pt>
                <c:pt idx="5845">
                  <c:v>1997.0</c:v>
                </c:pt>
                <c:pt idx="5846">
                  <c:v>1998.0</c:v>
                </c:pt>
                <c:pt idx="5847">
                  <c:v>1999.0</c:v>
                </c:pt>
                <c:pt idx="5848">
                  <c:v>1999.0</c:v>
                </c:pt>
                <c:pt idx="5849">
                  <c:v>1999.0</c:v>
                </c:pt>
                <c:pt idx="5850">
                  <c:v>2000.0</c:v>
                </c:pt>
                <c:pt idx="5851">
                  <c:v>2000.0</c:v>
                </c:pt>
                <c:pt idx="5852">
                  <c:v>2001.0</c:v>
                </c:pt>
                <c:pt idx="5853">
                  <c:v>2002.0</c:v>
                </c:pt>
                <c:pt idx="5854">
                  <c:v>2002.0</c:v>
                </c:pt>
                <c:pt idx="5855">
                  <c:v>2003.0</c:v>
                </c:pt>
                <c:pt idx="5856">
                  <c:v>2003.0</c:v>
                </c:pt>
                <c:pt idx="5857">
                  <c:v>2003.0</c:v>
                </c:pt>
                <c:pt idx="5858">
                  <c:v>2003.0</c:v>
                </c:pt>
                <c:pt idx="5859">
                  <c:v>2003.0</c:v>
                </c:pt>
                <c:pt idx="5860">
                  <c:v>2003.0</c:v>
                </c:pt>
                <c:pt idx="5861">
                  <c:v>2003.0</c:v>
                </c:pt>
                <c:pt idx="5862">
                  <c:v>2003.0</c:v>
                </c:pt>
                <c:pt idx="5863">
                  <c:v>2003.0</c:v>
                </c:pt>
                <c:pt idx="5864">
                  <c:v>2003.0</c:v>
                </c:pt>
                <c:pt idx="5865">
                  <c:v>2003.0</c:v>
                </c:pt>
                <c:pt idx="5866">
                  <c:v>2003.0</c:v>
                </c:pt>
                <c:pt idx="5867">
                  <c:v>2003.0</c:v>
                </c:pt>
                <c:pt idx="5868">
                  <c:v>2003.0</c:v>
                </c:pt>
                <c:pt idx="5869">
                  <c:v>2003.0</c:v>
                </c:pt>
                <c:pt idx="5870">
                  <c:v>2003.0</c:v>
                </c:pt>
                <c:pt idx="5871">
                  <c:v>2003.0</c:v>
                </c:pt>
                <c:pt idx="5872">
                  <c:v>2003.0</c:v>
                </c:pt>
                <c:pt idx="5873">
                  <c:v>2003.0</c:v>
                </c:pt>
                <c:pt idx="5874">
                  <c:v>2003.0</c:v>
                </c:pt>
                <c:pt idx="5875">
                  <c:v>2003.0</c:v>
                </c:pt>
                <c:pt idx="5876">
                  <c:v>2003.0</c:v>
                </c:pt>
                <c:pt idx="5877">
                  <c:v>2003.0</c:v>
                </c:pt>
                <c:pt idx="5878">
                  <c:v>2003.0</c:v>
                </c:pt>
                <c:pt idx="5879">
                  <c:v>2003.0</c:v>
                </c:pt>
                <c:pt idx="5880">
                  <c:v>2003.0</c:v>
                </c:pt>
                <c:pt idx="5881">
                  <c:v>2003.0</c:v>
                </c:pt>
                <c:pt idx="5882">
                  <c:v>2003.0</c:v>
                </c:pt>
                <c:pt idx="5883">
                  <c:v>2003.0</c:v>
                </c:pt>
                <c:pt idx="5884">
                  <c:v>2003.0</c:v>
                </c:pt>
                <c:pt idx="5885">
                  <c:v>2004.0</c:v>
                </c:pt>
                <c:pt idx="5886">
                  <c:v>2005.0</c:v>
                </c:pt>
                <c:pt idx="5887">
                  <c:v>2005.0</c:v>
                </c:pt>
                <c:pt idx="5888">
                  <c:v>2005.0</c:v>
                </c:pt>
                <c:pt idx="5889">
                  <c:v>2005.0</c:v>
                </c:pt>
                <c:pt idx="5890">
                  <c:v>2005.0</c:v>
                </c:pt>
                <c:pt idx="5891">
                  <c:v>2006.0</c:v>
                </c:pt>
                <c:pt idx="5892">
                  <c:v>2006.0</c:v>
                </c:pt>
                <c:pt idx="5893">
                  <c:v>2007.0</c:v>
                </c:pt>
                <c:pt idx="5894">
                  <c:v>2007.0</c:v>
                </c:pt>
                <c:pt idx="5895">
                  <c:v>2007.0</c:v>
                </c:pt>
                <c:pt idx="5896">
                  <c:v>2007.0</c:v>
                </c:pt>
                <c:pt idx="5897">
                  <c:v>2007.0</c:v>
                </c:pt>
                <c:pt idx="5898">
                  <c:v>2007.0</c:v>
                </c:pt>
                <c:pt idx="5899">
                  <c:v>2007.0</c:v>
                </c:pt>
                <c:pt idx="5900">
                  <c:v>2007.0</c:v>
                </c:pt>
                <c:pt idx="5901">
                  <c:v>2007.0</c:v>
                </c:pt>
                <c:pt idx="5902">
                  <c:v>2008.0</c:v>
                </c:pt>
                <c:pt idx="5903">
                  <c:v>2008.0</c:v>
                </c:pt>
                <c:pt idx="5904">
                  <c:v>2008.0</c:v>
                </c:pt>
                <c:pt idx="5905">
                  <c:v>2008.0</c:v>
                </c:pt>
                <c:pt idx="5906">
                  <c:v>2009.0</c:v>
                </c:pt>
                <c:pt idx="5907">
                  <c:v>2010.0</c:v>
                </c:pt>
                <c:pt idx="5908">
                  <c:v>2011.0</c:v>
                </c:pt>
                <c:pt idx="5909">
                  <c:v>2012.0</c:v>
                </c:pt>
                <c:pt idx="5910">
                  <c:v>2012.0</c:v>
                </c:pt>
                <c:pt idx="5911">
                  <c:v>2013.0</c:v>
                </c:pt>
                <c:pt idx="5912">
                  <c:v>2013.0</c:v>
                </c:pt>
                <c:pt idx="5913">
                  <c:v>2013.0</c:v>
                </c:pt>
                <c:pt idx="5914">
                  <c:v>2013.0</c:v>
                </c:pt>
                <c:pt idx="5915">
                  <c:v>2013.0</c:v>
                </c:pt>
                <c:pt idx="5916">
                  <c:v>2013.0</c:v>
                </c:pt>
                <c:pt idx="5917">
                  <c:v>2013.0</c:v>
                </c:pt>
                <c:pt idx="5918">
                  <c:v>2013.0</c:v>
                </c:pt>
                <c:pt idx="5919">
                  <c:v>2014.0</c:v>
                </c:pt>
                <c:pt idx="5920">
                  <c:v>2014.0</c:v>
                </c:pt>
                <c:pt idx="5921">
                  <c:v>2014.0</c:v>
                </c:pt>
                <c:pt idx="5922">
                  <c:v>2014.0</c:v>
                </c:pt>
                <c:pt idx="5923">
                  <c:v>2014.0</c:v>
                </c:pt>
                <c:pt idx="5924">
                  <c:v>2014.0</c:v>
                </c:pt>
                <c:pt idx="5925">
                  <c:v>2014.0</c:v>
                </c:pt>
                <c:pt idx="5926">
                  <c:v>2014.0</c:v>
                </c:pt>
                <c:pt idx="5927">
                  <c:v>2014.0</c:v>
                </c:pt>
                <c:pt idx="5928">
                  <c:v>2014.0</c:v>
                </c:pt>
                <c:pt idx="5929">
                  <c:v>2014.0</c:v>
                </c:pt>
                <c:pt idx="5930">
                  <c:v>2014.0</c:v>
                </c:pt>
                <c:pt idx="5931">
                  <c:v>2014.0</c:v>
                </c:pt>
                <c:pt idx="5932">
                  <c:v>2014.0</c:v>
                </c:pt>
                <c:pt idx="5933">
                  <c:v>2015.0</c:v>
                </c:pt>
                <c:pt idx="5934">
                  <c:v>2016.0</c:v>
                </c:pt>
                <c:pt idx="5935">
                  <c:v>2017.0</c:v>
                </c:pt>
                <c:pt idx="5936">
                  <c:v>2018.0</c:v>
                </c:pt>
                <c:pt idx="5937">
                  <c:v>2019.0</c:v>
                </c:pt>
                <c:pt idx="5938">
                  <c:v>2020.0</c:v>
                </c:pt>
                <c:pt idx="5939">
                  <c:v>2021.0</c:v>
                </c:pt>
                <c:pt idx="5940">
                  <c:v>2022.0</c:v>
                </c:pt>
                <c:pt idx="5941">
                  <c:v>2023.0</c:v>
                </c:pt>
                <c:pt idx="5942">
                  <c:v>2024.0</c:v>
                </c:pt>
                <c:pt idx="5943">
                  <c:v>2025.0</c:v>
                </c:pt>
                <c:pt idx="5944">
                  <c:v>2026.0</c:v>
                </c:pt>
                <c:pt idx="5945">
                  <c:v>2027.0</c:v>
                </c:pt>
                <c:pt idx="5946">
                  <c:v>2027.0</c:v>
                </c:pt>
                <c:pt idx="5947">
                  <c:v>2027.0</c:v>
                </c:pt>
                <c:pt idx="5948">
                  <c:v>2028.0</c:v>
                </c:pt>
                <c:pt idx="5949">
                  <c:v>2028.0</c:v>
                </c:pt>
                <c:pt idx="5950">
                  <c:v>2028.0</c:v>
                </c:pt>
                <c:pt idx="5951">
                  <c:v>2028.0</c:v>
                </c:pt>
                <c:pt idx="5952">
                  <c:v>2029.0</c:v>
                </c:pt>
                <c:pt idx="5953">
                  <c:v>2029.0</c:v>
                </c:pt>
                <c:pt idx="5954">
                  <c:v>2029.0</c:v>
                </c:pt>
                <c:pt idx="5955">
                  <c:v>2029.0</c:v>
                </c:pt>
                <c:pt idx="5956">
                  <c:v>2029.0</c:v>
                </c:pt>
                <c:pt idx="5957">
                  <c:v>2030.0</c:v>
                </c:pt>
                <c:pt idx="5958">
                  <c:v>2030.0</c:v>
                </c:pt>
                <c:pt idx="5959">
                  <c:v>2030.0</c:v>
                </c:pt>
                <c:pt idx="5960">
                  <c:v>2031.0</c:v>
                </c:pt>
                <c:pt idx="5961">
                  <c:v>2031.0</c:v>
                </c:pt>
                <c:pt idx="5962">
                  <c:v>2032.0</c:v>
                </c:pt>
                <c:pt idx="5963">
                  <c:v>2032.0</c:v>
                </c:pt>
                <c:pt idx="5964">
                  <c:v>2032.0</c:v>
                </c:pt>
                <c:pt idx="5965">
                  <c:v>2032.0</c:v>
                </c:pt>
                <c:pt idx="5966">
                  <c:v>2032.0</c:v>
                </c:pt>
                <c:pt idx="5967">
                  <c:v>2032.0</c:v>
                </c:pt>
                <c:pt idx="5968">
                  <c:v>2033.0</c:v>
                </c:pt>
                <c:pt idx="5969">
                  <c:v>2033.0</c:v>
                </c:pt>
                <c:pt idx="5970">
                  <c:v>2033.0</c:v>
                </c:pt>
                <c:pt idx="5971">
                  <c:v>2033.0</c:v>
                </c:pt>
                <c:pt idx="5972">
                  <c:v>2033.0</c:v>
                </c:pt>
                <c:pt idx="5973">
                  <c:v>2033.0</c:v>
                </c:pt>
                <c:pt idx="5974">
                  <c:v>2033.0</c:v>
                </c:pt>
                <c:pt idx="5975">
                  <c:v>2034.0</c:v>
                </c:pt>
                <c:pt idx="5976">
                  <c:v>2034.0</c:v>
                </c:pt>
                <c:pt idx="5977">
                  <c:v>2034.0</c:v>
                </c:pt>
                <c:pt idx="5978">
                  <c:v>2034.0</c:v>
                </c:pt>
                <c:pt idx="5979">
                  <c:v>2034.0</c:v>
                </c:pt>
                <c:pt idx="5980">
                  <c:v>2035.0</c:v>
                </c:pt>
                <c:pt idx="5981">
                  <c:v>2035.0</c:v>
                </c:pt>
                <c:pt idx="5982">
                  <c:v>2035.0</c:v>
                </c:pt>
                <c:pt idx="5983">
                  <c:v>2036.0</c:v>
                </c:pt>
                <c:pt idx="5984">
                  <c:v>2036.0</c:v>
                </c:pt>
                <c:pt idx="5985">
                  <c:v>2036.0</c:v>
                </c:pt>
                <c:pt idx="5986">
                  <c:v>2037.0</c:v>
                </c:pt>
                <c:pt idx="5987">
                  <c:v>2037.0</c:v>
                </c:pt>
                <c:pt idx="5988">
                  <c:v>2037.0</c:v>
                </c:pt>
                <c:pt idx="5989">
                  <c:v>2038.0</c:v>
                </c:pt>
                <c:pt idx="5990">
                  <c:v>2038.0</c:v>
                </c:pt>
                <c:pt idx="5991">
                  <c:v>2038.0</c:v>
                </c:pt>
                <c:pt idx="5992">
                  <c:v>2038.0</c:v>
                </c:pt>
                <c:pt idx="5993">
                  <c:v>2039.0</c:v>
                </c:pt>
                <c:pt idx="5994">
                  <c:v>2039.0</c:v>
                </c:pt>
                <c:pt idx="5995">
                  <c:v>2040.0</c:v>
                </c:pt>
                <c:pt idx="5996">
                  <c:v>2040.0</c:v>
                </c:pt>
                <c:pt idx="5997">
                  <c:v>2040.0</c:v>
                </c:pt>
                <c:pt idx="5998">
                  <c:v>2040.0</c:v>
                </c:pt>
                <c:pt idx="5999">
                  <c:v>2040.0</c:v>
                </c:pt>
                <c:pt idx="6000">
                  <c:v>2041.0</c:v>
                </c:pt>
                <c:pt idx="6001">
                  <c:v>2042.0</c:v>
                </c:pt>
                <c:pt idx="6002">
                  <c:v>2042.0</c:v>
                </c:pt>
                <c:pt idx="6003">
                  <c:v>2043.0</c:v>
                </c:pt>
                <c:pt idx="6004">
                  <c:v>2044.0</c:v>
                </c:pt>
                <c:pt idx="6005">
                  <c:v>2045.0</c:v>
                </c:pt>
                <c:pt idx="6006">
                  <c:v>2046.0</c:v>
                </c:pt>
                <c:pt idx="6007">
                  <c:v>2046.0</c:v>
                </c:pt>
                <c:pt idx="6008">
                  <c:v>2046.0</c:v>
                </c:pt>
                <c:pt idx="6009">
                  <c:v>2047.0</c:v>
                </c:pt>
                <c:pt idx="6010">
                  <c:v>2048.0</c:v>
                </c:pt>
                <c:pt idx="6011">
                  <c:v>2048.0</c:v>
                </c:pt>
                <c:pt idx="6012">
                  <c:v>2049.0</c:v>
                </c:pt>
                <c:pt idx="6013">
                  <c:v>2049.0</c:v>
                </c:pt>
                <c:pt idx="6014">
                  <c:v>2050.0</c:v>
                </c:pt>
                <c:pt idx="6015">
                  <c:v>2051.0</c:v>
                </c:pt>
                <c:pt idx="6016">
                  <c:v>2051.0</c:v>
                </c:pt>
                <c:pt idx="6017">
                  <c:v>2052.0</c:v>
                </c:pt>
                <c:pt idx="6018">
                  <c:v>2053.0</c:v>
                </c:pt>
                <c:pt idx="6019">
                  <c:v>2053.0</c:v>
                </c:pt>
                <c:pt idx="6020">
                  <c:v>2053.0</c:v>
                </c:pt>
                <c:pt idx="6021">
                  <c:v>2054.0</c:v>
                </c:pt>
                <c:pt idx="6022">
                  <c:v>2054.0</c:v>
                </c:pt>
                <c:pt idx="6023">
                  <c:v>2054.0</c:v>
                </c:pt>
                <c:pt idx="6024">
                  <c:v>2054.0</c:v>
                </c:pt>
                <c:pt idx="6025">
                  <c:v>2054.0</c:v>
                </c:pt>
                <c:pt idx="6026">
                  <c:v>2054.0</c:v>
                </c:pt>
                <c:pt idx="6027">
                  <c:v>2054.0</c:v>
                </c:pt>
                <c:pt idx="6028">
                  <c:v>2054.0</c:v>
                </c:pt>
                <c:pt idx="6029">
                  <c:v>2054.0</c:v>
                </c:pt>
                <c:pt idx="6030">
                  <c:v>2054.0</c:v>
                </c:pt>
                <c:pt idx="6031">
                  <c:v>2055.0</c:v>
                </c:pt>
                <c:pt idx="6032">
                  <c:v>2056.0</c:v>
                </c:pt>
                <c:pt idx="6033">
                  <c:v>2056.0</c:v>
                </c:pt>
                <c:pt idx="6034">
                  <c:v>2056.0</c:v>
                </c:pt>
                <c:pt idx="6035">
                  <c:v>2056.0</c:v>
                </c:pt>
                <c:pt idx="6036">
                  <c:v>2056.0</c:v>
                </c:pt>
                <c:pt idx="6037">
                  <c:v>2056.0</c:v>
                </c:pt>
                <c:pt idx="6038">
                  <c:v>2056.0</c:v>
                </c:pt>
                <c:pt idx="6039">
                  <c:v>2056.0</c:v>
                </c:pt>
                <c:pt idx="6040">
                  <c:v>2056.0</c:v>
                </c:pt>
                <c:pt idx="6041">
                  <c:v>2056.0</c:v>
                </c:pt>
                <c:pt idx="6042">
                  <c:v>2057.0</c:v>
                </c:pt>
                <c:pt idx="6043">
                  <c:v>2058.0</c:v>
                </c:pt>
                <c:pt idx="6044">
                  <c:v>2058.0</c:v>
                </c:pt>
                <c:pt idx="6045">
                  <c:v>2058.0</c:v>
                </c:pt>
                <c:pt idx="6046">
                  <c:v>2059.0</c:v>
                </c:pt>
                <c:pt idx="6047">
                  <c:v>2059.0</c:v>
                </c:pt>
                <c:pt idx="6048">
                  <c:v>2060.0</c:v>
                </c:pt>
                <c:pt idx="6049">
                  <c:v>2061.0</c:v>
                </c:pt>
                <c:pt idx="6050">
                  <c:v>2061.0</c:v>
                </c:pt>
                <c:pt idx="6051">
                  <c:v>2061.0</c:v>
                </c:pt>
                <c:pt idx="6052">
                  <c:v>2062.0</c:v>
                </c:pt>
                <c:pt idx="6053">
                  <c:v>2063.0</c:v>
                </c:pt>
                <c:pt idx="6054">
                  <c:v>2063.0</c:v>
                </c:pt>
                <c:pt idx="6055">
                  <c:v>2063.0</c:v>
                </c:pt>
                <c:pt idx="6056">
                  <c:v>2063.0</c:v>
                </c:pt>
                <c:pt idx="6057">
                  <c:v>2063.0</c:v>
                </c:pt>
                <c:pt idx="6058">
                  <c:v>2063.0</c:v>
                </c:pt>
                <c:pt idx="6059">
                  <c:v>2063.0</c:v>
                </c:pt>
                <c:pt idx="6060">
                  <c:v>2064.0</c:v>
                </c:pt>
                <c:pt idx="6061">
                  <c:v>2064.0</c:v>
                </c:pt>
                <c:pt idx="6062">
                  <c:v>2065.0</c:v>
                </c:pt>
                <c:pt idx="6063">
                  <c:v>2065.0</c:v>
                </c:pt>
                <c:pt idx="6064">
                  <c:v>2066.0</c:v>
                </c:pt>
                <c:pt idx="6065">
                  <c:v>2066.0</c:v>
                </c:pt>
                <c:pt idx="6066">
                  <c:v>2066.0</c:v>
                </c:pt>
                <c:pt idx="6067">
                  <c:v>2067.0</c:v>
                </c:pt>
                <c:pt idx="6068">
                  <c:v>2068.0</c:v>
                </c:pt>
                <c:pt idx="6069">
                  <c:v>2069.0</c:v>
                </c:pt>
                <c:pt idx="6070">
                  <c:v>2069.0</c:v>
                </c:pt>
                <c:pt idx="6071">
                  <c:v>2070.0</c:v>
                </c:pt>
                <c:pt idx="6072">
                  <c:v>2071.0</c:v>
                </c:pt>
                <c:pt idx="6073">
                  <c:v>2071.0</c:v>
                </c:pt>
                <c:pt idx="6074">
                  <c:v>2072.0</c:v>
                </c:pt>
                <c:pt idx="6075">
                  <c:v>2072.0</c:v>
                </c:pt>
                <c:pt idx="6076">
                  <c:v>2073.0</c:v>
                </c:pt>
                <c:pt idx="6077">
                  <c:v>2074.0</c:v>
                </c:pt>
                <c:pt idx="6078">
                  <c:v>2075.0</c:v>
                </c:pt>
                <c:pt idx="6079">
                  <c:v>2076.0</c:v>
                </c:pt>
                <c:pt idx="6080">
                  <c:v>2076.0</c:v>
                </c:pt>
                <c:pt idx="6081">
                  <c:v>2077.0</c:v>
                </c:pt>
                <c:pt idx="6082">
                  <c:v>2078.0</c:v>
                </c:pt>
                <c:pt idx="6083">
                  <c:v>2079.0</c:v>
                </c:pt>
                <c:pt idx="6084">
                  <c:v>2080.0</c:v>
                </c:pt>
                <c:pt idx="6085">
                  <c:v>2081.0</c:v>
                </c:pt>
                <c:pt idx="6086">
                  <c:v>2082.0</c:v>
                </c:pt>
                <c:pt idx="6087">
                  <c:v>2083.0</c:v>
                </c:pt>
                <c:pt idx="6088">
                  <c:v>2084.0</c:v>
                </c:pt>
                <c:pt idx="6089">
                  <c:v>2085.0</c:v>
                </c:pt>
                <c:pt idx="6090">
                  <c:v>2086.0</c:v>
                </c:pt>
                <c:pt idx="6091">
                  <c:v>2087.0</c:v>
                </c:pt>
                <c:pt idx="6092">
                  <c:v>2088.0</c:v>
                </c:pt>
                <c:pt idx="6093">
                  <c:v>2089.0</c:v>
                </c:pt>
                <c:pt idx="6094">
                  <c:v>2090.0</c:v>
                </c:pt>
                <c:pt idx="6095">
                  <c:v>2091.0</c:v>
                </c:pt>
                <c:pt idx="6096">
                  <c:v>2092.0</c:v>
                </c:pt>
                <c:pt idx="6097">
                  <c:v>2093.0</c:v>
                </c:pt>
                <c:pt idx="6098">
                  <c:v>2094.0</c:v>
                </c:pt>
                <c:pt idx="6099">
                  <c:v>2095.0</c:v>
                </c:pt>
                <c:pt idx="6100">
                  <c:v>2095.0</c:v>
                </c:pt>
                <c:pt idx="6101">
                  <c:v>2095.0</c:v>
                </c:pt>
                <c:pt idx="6102">
                  <c:v>2095.0</c:v>
                </c:pt>
                <c:pt idx="6103">
                  <c:v>2096.0</c:v>
                </c:pt>
                <c:pt idx="6104">
                  <c:v>2096.0</c:v>
                </c:pt>
                <c:pt idx="6105">
                  <c:v>2096.0</c:v>
                </c:pt>
                <c:pt idx="6106">
                  <c:v>2096.0</c:v>
                </c:pt>
                <c:pt idx="6107">
                  <c:v>2096.0</c:v>
                </c:pt>
                <c:pt idx="6108">
                  <c:v>2096.0</c:v>
                </c:pt>
                <c:pt idx="6109">
                  <c:v>2096.0</c:v>
                </c:pt>
                <c:pt idx="6110">
                  <c:v>2096.0</c:v>
                </c:pt>
                <c:pt idx="6111">
                  <c:v>2097.0</c:v>
                </c:pt>
                <c:pt idx="6112">
                  <c:v>2098.0</c:v>
                </c:pt>
                <c:pt idx="6113">
                  <c:v>2099.0</c:v>
                </c:pt>
                <c:pt idx="6114">
                  <c:v>2100.0</c:v>
                </c:pt>
                <c:pt idx="6115">
                  <c:v>2100.0</c:v>
                </c:pt>
                <c:pt idx="6116">
                  <c:v>2100.0</c:v>
                </c:pt>
                <c:pt idx="6117">
                  <c:v>2101.0</c:v>
                </c:pt>
                <c:pt idx="6118">
                  <c:v>2101.0</c:v>
                </c:pt>
                <c:pt idx="6119">
                  <c:v>2101.0</c:v>
                </c:pt>
                <c:pt idx="6120">
                  <c:v>2102.0</c:v>
                </c:pt>
                <c:pt idx="6121">
                  <c:v>2102.0</c:v>
                </c:pt>
                <c:pt idx="6122">
                  <c:v>2102.0</c:v>
                </c:pt>
                <c:pt idx="6123">
                  <c:v>2103.0</c:v>
                </c:pt>
                <c:pt idx="6124">
                  <c:v>2104.0</c:v>
                </c:pt>
                <c:pt idx="6125">
                  <c:v>2105.0</c:v>
                </c:pt>
                <c:pt idx="6126">
                  <c:v>2106.0</c:v>
                </c:pt>
                <c:pt idx="6127">
                  <c:v>2107.0</c:v>
                </c:pt>
                <c:pt idx="6128">
                  <c:v>2107.0</c:v>
                </c:pt>
                <c:pt idx="6129">
                  <c:v>2107.0</c:v>
                </c:pt>
                <c:pt idx="6130">
                  <c:v>2108.0</c:v>
                </c:pt>
                <c:pt idx="6131">
                  <c:v>2108.0</c:v>
                </c:pt>
                <c:pt idx="6132">
                  <c:v>2108.0</c:v>
                </c:pt>
                <c:pt idx="6133">
                  <c:v>2108.0</c:v>
                </c:pt>
                <c:pt idx="6134">
                  <c:v>2108.0</c:v>
                </c:pt>
                <c:pt idx="6135">
                  <c:v>2108.0</c:v>
                </c:pt>
                <c:pt idx="6136">
                  <c:v>2109.0</c:v>
                </c:pt>
                <c:pt idx="6137">
                  <c:v>2110.0</c:v>
                </c:pt>
                <c:pt idx="6138">
                  <c:v>2111.0</c:v>
                </c:pt>
                <c:pt idx="6139">
                  <c:v>2111.0</c:v>
                </c:pt>
                <c:pt idx="6140">
                  <c:v>2112.0</c:v>
                </c:pt>
                <c:pt idx="6141">
                  <c:v>2112.0</c:v>
                </c:pt>
                <c:pt idx="6142">
                  <c:v>2113.0</c:v>
                </c:pt>
                <c:pt idx="6143">
                  <c:v>2113.0</c:v>
                </c:pt>
                <c:pt idx="6144">
                  <c:v>2114.0</c:v>
                </c:pt>
                <c:pt idx="6145">
                  <c:v>2114.0</c:v>
                </c:pt>
                <c:pt idx="6146">
                  <c:v>2115.0</c:v>
                </c:pt>
                <c:pt idx="6147">
                  <c:v>2115.0</c:v>
                </c:pt>
                <c:pt idx="6148">
                  <c:v>2115.0</c:v>
                </c:pt>
                <c:pt idx="6149">
                  <c:v>2115.0</c:v>
                </c:pt>
                <c:pt idx="6150">
                  <c:v>2115.0</c:v>
                </c:pt>
                <c:pt idx="6151">
                  <c:v>2115.0</c:v>
                </c:pt>
                <c:pt idx="6152">
                  <c:v>2115.0</c:v>
                </c:pt>
                <c:pt idx="6153">
                  <c:v>2115.0</c:v>
                </c:pt>
                <c:pt idx="6154">
                  <c:v>2115.0</c:v>
                </c:pt>
                <c:pt idx="6155">
                  <c:v>2115.0</c:v>
                </c:pt>
                <c:pt idx="6156">
                  <c:v>2116.0</c:v>
                </c:pt>
                <c:pt idx="6157">
                  <c:v>2116.0</c:v>
                </c:pt>
                <c:pt idx="6158">
                  <c:v>2116.0</c:v>
                </c:pt>
                <c:pt idx="6159">
                  <c:v>2116.0</c:v>
                </c:pt>
                <c:pt idx="6160">
                  <c:v>2117.0</c:v>
                </c:pt>
                <c:pt idx="6161">
                  <c:v>2117.0</c:v>
                </c:pt>
                <c:pt idx="6162">
                  <c:v>2117.0</c:v>
                </c:pt>
                <c:pt idx="6163">
                  <c:v>2117.0</c:v>
                </c:pt>
                <c:pt idx="6164">
                  <c:v>2117.0</c:v>
                </c:pt>
                <c:pt idx="6165">
                  <c:v>2118.0</c:v>
                </c:pt>
                <c:pt idx="6166">
                  <c:v>2119.0</c:v>
                </c:pt>
                <c:pt idx="6167">
                  <c:v>2119.0</c:v>
                </c:pt>
                <c:pt idx="6168">
                  <c:v>2119.0</c:v>
                </c:pt>
                <c:pt idx="6169">
                  <c:v>2119.0</c:v>
                </c:pt>
                <c:pt idx="6170">
                  <c:v>2119.0</c:v>
                </c:pt>
                <c:pt idx="6171">
                  <c:v>2120.0</c:v>
                </c:pt>
                <c:pt idx="6172">
                  <c:v>2121.0</c:v>
                </c:pt>
                <c:pt idx="6173">
                  <c:v>2121.0</c:v>
                </c:pt>
                <c:pt idx="6174">
                  <c:v>2121.0</c:v>
                </c:pt>
                <c:pt idx="6175">
                  <c:v>2122.0</c:v>
                </c:pt>
                <c:pt idx="6176">
                  <c:v>2122.0</c:v>
                </c:pt>
                <c:pt idx="6177">
                  <c:v>2122.0</c:v>
                </c:pt>
                <c:pt idx="6178">
                  <c:v>2122.0</c:v>
                </c:pt>
                <c:pt idx="6179">
                  <c:v>2122.0</c:v>
                </c:pt>
                <c:pt idx="6180">
                  <c:v>2122.0</c:v>
                </c:pt>
                <c:pt idx="6181">
                  <c:v>2122.0</c:v>
                </c:pt>
                <c:pt idx="6182">
                  <c:v>2123.0</c:v>
                </c:pt>
                <c:pt idx="6183">
                  <c:v>2124.0</c:v>
                </c:pt>
                <c:pt idx="6184">
                  <c:v>2125.0</c:v>
                </c:pt>
                <c:pt idx="6185">
                  <c:v>2125.0</c:v>
                </c:pt>
                <c:pt idx="6186">
                  <c:v>2125.0</c:v>
                </c:pt>
                <c:pt idx="6187">
                  <c:v>2125.0</c:v>
                </c:pt>
                <c:pt idx="6188">
                  <c:v>2126.0</c:v>
                </c:pt>
                <c:pt idx="6189">
                  <c:v>2127.0</c:v>
                </c:pt>
                <c:pt idx="6190">
                  <c:v>2127.0</c:v>
                </c:pt>
                <c:pt idx="6191">
                  <c:v>2128.0</c:v>
                </c:pt>
                <c:pt idx="6192">
                  <c:v>2128.0</c:v>
                </c:pt>
                <c:pt idx="6193">
                  <c:v>2128.0</c:v>
                </c:pt>
                <c:pt idx="6194">
                  <c:v>2128.0</c:v>
                </c:pt>
                <c:pt idx="6195">
                  <c:v>2128.0</c:v>
                </c:pt>
                <c:pt idx="6196">
                  <c:v>2128.0</c:v>
                </c:pt>
                <c:pt idx="6197">
                  <c:v>2128.0</c:v>
                </c:pt>
                <c:pt idx="6198">
                  <c:v>2129.0</c:v>
                </c:pt>
                <c:pt idx="6199">
                  <c:v>2129.0</c:v>
                </c:pt>
                <c:pt idx="6200">
                  <c:v>2129.0</c:v>
                </c:pt>
                <c:pt idx="6201">
                  <c:v>2129.0</c:v>
                </c:pt>
                <c:pt idx="6202">
                  <c:v>2129.0</c:v>
                </c:pt>
                <c:pt idx="6203">
                  <c:v>2129.0</c:v>
                </c:pt>
                <c:pt idx="6204">
                  <c:v>2129.0</c:v>
                </c:pt>
                <c:pt idx="6205">
                  <c:v>2129.0</c:v>
                </c:pt>
                <c:pt idx="6206">
                  <c:v>2130.0</c:v>
                </c:pt>
                <c:pt idx="6207">
                  <c:v>2130.0</c:v>
                </c:pt>
                <c:pt idx="6208">
                  <c:v>2130.0</c:v>
                </c:pt>
                <c:pt idx="6209">
                  <c:v>2131.0</c:v>
                </c:pt>
                <c:pt idx="6210">
                  <c:v>2131.0</c:v>
                </c:pt>
                <c:pt idx="6211">
                  <c:v>2132.0</c:v>
                </c:pt>
                <c:pt idx="6212">
                  <c:v>2132.0</c:v>
                </c:pt>
                <c:pt idx="6213">
                  <c:v>2132.0</c:v>
                </c:pt>
                <c:pt idx="6214">
                  <c:v>2132.0</c:v>
                </c:pt>
                <c:pt idx="6215">
                  <c:v>2132.0</c:v>
                </c:pt>
                <c:pt idx="6216">
                  <c:v>2132.0</c:v>
                </c:pt>
                <c:pt idx="6217">
                  <c:v>2132.0</c:v>
                </c:pt>
                <c:pt idx="6218">
                  <c:v>2132.0</c:v>
                </c:pt>
                <c:pt idx="6219">
                  <c:v>2132.0</c:v>
                </c:pt>
                <c:pt idx="6220">
                  <c:v>2132.0</c:v>
                </c:pt>
                <c:pt idx="6221">
                  <c:v>2132.0</c:v>
                </c:pt>
                <c:pt idx="6222">
                  <c:v>2132.0</c:v>
                </c:pt>
                <c:pt idx="6223">
                  <c:v>2132.0</c:v>
                </c:pt>
                <c:pt idx="6224">
                  <c:v>2133.0</c:v>
                </c:pt>
                <c:pt idx="6225">
                  <c:v>2133.0</c:v>
                </c:pt>
                <c:pt idx="6226">
                  <c:v>2134.0</c:v>
                </c:pt>
                <c:pt idx="6227">
                  <c:v>2135.0</c:v>
                </c:pt>
                <c:pt idx="6228">
                  <c:v>2135.0</c:v>
                </c:pt>
                <c:pt idx="6229">
                  <c:v>2136.0</c:v>
                </c:pt>
                <c:pt idx="6230">
                  <c:v>2137.0</c:v>
                </c:pt>
                <c:pt idx="6231">
                  <c:v>2137.0</c:v>
                </c:pt>
                <c:pt idx="6232">
                  <c:v>2137.0</c:v>
                </c:pt>
                <c:pt idx="6233">
                  <c:v>2137.0</c:v>
                </c:pt>
                <c:pt idx="6234">
                  <c:v>2137.0</c:v>
                </c:pt>
                <c:pt idx="6235">
                  <c:v>2137.0</c:v>
                </c:pt>
                <c:pt idx="6236">
                  <c:v>2137.0</c:v>
                </c:pt>
                <c:pt idx="6237">
                  <c:v>2138.0</c:v>
                </c:pt>
                <c:pt idx="6238">
                  <c:v>2138.0</c:v>
                </c:pt>
                <c:pt idx="6239">
                  <c:v>2138.0</c:v>
                </c:pt>
                <c:pt idx="6240">
                  <c:v>2138.0</c:v>
                </c:pt>
                <c:pt idx="6241">
                  <c:v>2138.0</c:v>
                </c:pt>
                <c:pt idx="6242">
                  <c:v>2138.0</c:v>
                </c:pt>
                <c:pt idx="6243">
                  <c:v>2138.0</c:v>
                </c:pt>
                <c:pt idx="6244">
                  <c:v>2139.0</c:v>
                </c:pt>
                <c:pt idx="6245">
                  <c:v>2139.0</c:v>
                </c:pt>
                <c:pt idx="6246">
                  <c:v>2139.0</c:v>
                </c:pt>
                <c:pt idx="6247">
                  <c:v>2139.0</c:v>
                </c:pt>
                <c:pt idx="6248">
                  <c:v>2139.0</c:v>
                </c:pt>
                <c:pt idx="6249">
                  <c:v>2140.0</c:v>
                </c:pt>
                <c:pt idx="6250">
                  <c:v>2141.0</c:v>
                </c:pt>
                <c:pt idx="6251">
                  <c:v>2141.0</c:v>
                </c:pt>
                <c:pt idx="6252">
                  <c:v>2141.0</c:v>
                </c:pt>
                <c:pt idx="6253">
                  <c:v>2141.0</c:v>
                </c:pt>
                <c:pt idx="6254">
                  <c:v>2142.0</c:v>
                </c:pt>
                <c:pt idx="6255">
                  <c:v>2142.0</c:v>
                </c:pt>
                <c:pt idx="6256">
                  <c:v>2142.0</c:v>
                </c:pt>
                <c:pt idx="6257">
                  <c:v>2142.0</c:v>
                </c:pt>
                <c:pt idx="6258">
                  <c:v>2142.0</c:v>
                </c:pt>
                <c:pt idx="6259">
                  <c:v>2142.0</c:v>
                </c:pt>
                <c:pt idx="6260">
                  <c:v>2142.0</c:v>
                </c:pt>
                <c:pt idx="6261">
                  <c:v>2142.0</c:v>
                </c:pt>
                <c:pt idx="6262">
                  <c:v>2142.0</c:v>
                </c:pt>
                <c:pt idx="6263">
                  <c:v>2142.0</c:v>
                </c:pt>
                <c:pt idx="6264">
                  <c:v>2142.0</c:v>
                </c:pt>
                <c:pt idx="6265">
                  <c:v>2142.0</c:v>
                </c:pt>
                <c:pt idx="6266">
                  <c:v>2142.0</c:v>
                </c:pt>
                <c:pt idx="6267">
                  <c:v>2143.0</c:v>
                </c:pt>
                <c:pt idx="6268">
                  <c:v>2143.0</c:v>
                </c:pt>
                <c:pt idx="6269">
                  <c:v>2143.0</c:v>
                </c:pt>
                <c:pt idx="6270">
                  <c:v>2143.0</c:v>
                </c:pt>
                <c:pt idx="6271">
                  <c:v>2143.0</c:v>
                </c:pt>
                <c:pt idx="6272">
                  <c:v>2143.0</c:v>
                </c:pt>
                <c:pt idx="6273">
                  <c:v>2143.0</c:v>
                </c:pt>
                <c:pt idx="6274">
                  <c:v>2143.0</c:v>
                </c:pt>
                <c:pt idx="6275">
                  <c:v>2143.0</c:v>
                </c:pt>
                <c:pt idx="6276">
                  <c:v>2143.0</c:v>
                </c:pt>
                <c:pt idx="6277">
                  <c:v>2143.0</c:v>
                </c:pt>
                <c:pt idx="6278">
                  <c:v>2143.0</c:v>
                </c:pt>
                <c:pt idx="6279">
                  <c:v>2143.0</c:v>
                </c:pt>
                <c:pt idx="6280">
                  <c:v>2143.0</c:v>
                </c:pt>
                <c:pt idx="6281">
                  <c:v>2143.0</c:v>
                </c:pt>
                <c:pt idx="6282">
                  <c:v>2143.0</c:v>
                </c:pt>
                <c:pt idx="6283">
                  <c:v>2143.0</c:v>
                </c:pt>
                <c:pt idx="6284">
                  <c:v>2143.0</c:v>
                </c:pt>
                <c:pt idx="6285">
                  <c:v>2143.0</c:v>
                </c:pt>
                <c:pt idx="6286">
                  <c:v>2143.0</c:v>
                </c:pt>
                <c:pt idx="6287">
                  <c:v>2143.0</c:v>
                </c:pt>
                <c:pt idx="6288">
                  <c:v>2143.0</c:v>
                </c:pt>
                <c:pt idx="6289">
                  <c:v>2143.0</c:v>
                </c:pt>
                <c:pt idx="6290">
                  <c:v>2143.0</c:v>
                </c:pt>
                <c:pt idx="6291">
                  <c:v>2143.0</c:v>
                </c:pt>
                <c:pt idx="6292">
                  <c:v>2144.0</c:v>
                </c:pt>
                <c:pt idx="6293">
                  <c:v>2144.0</c:v>
                </c:pt>
                <c:pt idx="6294">
                  <c:v>2144.0</c:v>
                </c:pt>
                <c:pt idx="6295">
                  <c:v>2144.0</c:v>
                </c:pt>
                <c:pt idx="6296">
                  <c:v>2144.0</c:v>
                </c:pt>
                <c:pt idx="6297">
                  <c:v>2144.0</c:v>
                </c:pt>
                <c:pt idx="6298">
                  <c:v>2144.0</c:v>
                </c:pt>
                <c:pt idx="6299">
                  <c:v>2144.0</c:v>
                </c:pt>
                <c:pt idx="6300">
                  <c:v>2144.0</c:v>
                </c:pt>
                <c:pt idx="6301">
                  <c:v>2144.0</c:v>
                </c:pt>
                <c:pt idx="6302">
                  <c:v>2144.0</c:v>
                </c:pt>
                <c:pt idx="6303">
                  <c:v>2144.0</c:v>
                </c:pt>
                <c:pt idx="6304">
                  <c:v>2145.0</c:v>
                </c:pt>
                <c:pt idx="6305">
                  <c:v>2145.0</c:v>
                </c:pt>
                <c:pt idx="6306">
                  <c:v>2145.0</c:v>
                </c:pt>
                <c:pt idx="6307">
                  <c:v>2145.0</c:v>
                </c:pt>
                <c:pt idx="6308">
                  <c:v>2145.0</c:v>
                </c:pt>
                <c:pt idx="6309">
                  <c:v>2145.0</c:v>
                </c:pt>
                <c:pt idx="6310">
                  <c:v>2145.0</c:v>
                </c:pt>
                <c:pt idx="6311">
                  <c:v>2145.0</c:v>
                </c:pt>
                <c:pt idx="6312">
                  <c:v>2145.0</c:v>
                </c:pt>
                <c:pt idx="6313">
                  <c:v>2145.0</c:v>
                </c:pt>
                <c:pt idx="6314">
                  <c:v>2146.0</c:v>
                </c:pt>
                <c:pt idx="6315">
                  <c:v>2146.0</c:v>
                </c:pt>
                <c:pt idx="6316">
                  <c:v>2146.0</c:v>
                </c:pt>
                <c:pt idx="6317">
                  <c:v>2146.0</c:v>
                </c:pt>
                <c:pt idx="6318">
                  <c:v>2146.0</c:v>
                </c:pt>
                <c:pt idx="6319">
                  <c:v>2146.0</c:v>
                </c:pt>
                <c:pt idx="6320">
                  <c:v>2146.0</c:v>
                </c:pt>
                <c:pt idx="6321">
                  <c:v>2146.0</c:v>
                </c:pt>
                <c:pt idx="6322">
                  <c:v>2146.0</c:v>
                </c:pt>
                <c:pt idx="6323">
                  <c:v>2146.0</c:v>
                </c:pt>
                <c:pt idx="6324">
                  <c:v>2146.0</c:v>
                </c:pt>
                <c:pt idx="6325">
                  <c:v>2147.0</c:v>
                </c:pt>
                <c:pt idx="6326">
                  <c:v>2147.0</c:v>
                </c:pt>
                <c:pt idx="6327">
                  <c:v>2148.0</c:v>
                </c:pt>
                <c:pt idx="6328">
                  <c:v>2149.0</c:v>
                </c:pt>
                <c:pt idx="6329">
                  <c:v>2150.0</c:v>
                </c:pt>
                <c:pt idx="6330">
                  <c:v>2150.0</c:v>
                </c:pt>
                <c:pt idx="6331">
                  <c:v>2150.0</c:v>
                </c:pt>
                <c:pt idx="6332">
                  <c:v>2151.0</c:v>
                </c:pt>
                <c:pt idx="6333">
                  <c:v>2152.0</c:v>
                </c:pt>
                <c:pt idx="6334">
                  <c:v>2152.0</c:v>
                </c:pt>
                <c:pt idx="6335">
                  <c:v>2152.0</c:v>
                </c:pt>
                <c:pt idx="6336">
                  <c:v>2153.0</c:v>
                </c:pt>
                <c:pt idx="6337">
                  <c:v>2153.0</c:v>
                </c:pt>
                <c:pt idx="6338">
                  <c:v>2153.0</c:v>
                </c:pt>
                <c:pt idx="6339">
                  <c:v>2154.0</c:v>
                </c:pt>
                <c:pt idx="6340">
                  <c:v>2154.0</c:v>
                </c:pt>
                <c:pt idx="6341">
                  <c:v>2154.0</c:v>
                </c:pt>
                <c:pt idx="6342">
                  <c:v>2154.0</c:v>
                </c:pt>
                <c:pt idx="6343">
                  <c:v>2154.0</c:v>
                </c:pt>
                <c:pt idx="6344">
                  <c:v>2155.0</c:v>
                </c:pt>
                <c:pt idx="6345">
                  <c:v>2155.0</c:v>
                </c:pt>
                <c:pt idx="6346">
                  <c:v>2155.0</c:v>
                </c:pt>
                <c:pt idx="6347">
                  <c:v>2155.0</c:v>
                </c:pt>
                <c:pt idx="6348">
                  <c:v>2155.0</c:v>
                </c:pt>
                <c:pt idx="6349">
                  <c:v>2155.0</c:v>
                </c:pt>
                <c:pt idx="6350">
                  <c:v>2155.0</c:v>
                </c:pt>
                <c:pt idx="6351">
                  <c:v>2155.0</c:v>
                </c:pt>
                <c:pt idx="6352">
                  <c:v>2156.0</c:v>
                </c:pt>
                <c:pt idx="6353">
                  <c:v>2157.0</c:v>
                </c:pt>
                <c:pt idx="6354">
                  <c:v>2157.0</c:v>
                </c:pt>
                <c:pt idx="6355">
                  <c:v>2158.0</c:v>
                </c:pt>
                <c:pt idx="6356">
                  <c:v>2158.0</c:v>
                </c:pt>
                <c:pt idx="6357">
                  <c:v>2158.0</c:v>
                </c:pt>
                <c:pt idx="6358">
                  <c:v>2159.0</c:v>
                </c:pt>
                <c:pt idx="6359">
                  <c:v>2159.0</c:v>
                </c:pt>
                <c:pt idx="6360">
                  <c:v>2159.0</c:v>
                </c:pt>
                <c:pt idx="6361">
                  <c:v>2159.0</c:v>
                </c:pt>
                <c:pt idx="6362">
                  <c:v>2159.0</c:v>
                </c:pt>
                <c:pt idx="6363">
                  <c:v>2159.0</c:v>
                </c:pt>
                <c:pt idx="6364">
                  <c:v>2160.0</c:v>
                </c:pt>
                <c:pt idx="6365">
                  <c:v>2160.0</c:v>
                </c:pt>
                <c:pt idx="6366">
                  <c:v>2160.0</c:v>
                </c:pt>
                <c:pt idx="6367">
                  <c:v>2160.0</c:v>
                </c:pt>
                <c:pt idx="6368">
                  <c:v>2160.0</c:v>
                </c:pt>
                <c:pt idx="6369">
                  <c:v>2160.0</c:v>
                </c:pt>
                <c:pt idx="6370">
                  <c:v>2160.0</c:v>
                </c:pt>
                <c:pt idx="6371">
                  <c:v>2161.0</c:v>
                </c:pt>
                <c:pt idx="6372">
                  <c:v>2162.0</c:v>
                </c:pt>
                <c:pt idx="6373">
                  <c:v>2162.0</c:v>
                </c:pt>
                <c:pt idx="6374">
                  <c:v>2162.0</c:v>
                </c:pt>
                <c:pt idx="6375">
                  <c:v>2162.0</c:v>
                </c:pt>
                <c:pt idx="6376">
                  <c:v>2162.0</c:v>
                </c:pt>
                <c:pt idx="6377">
                  <c:v>2162.0</c:v>
                </c:pt>
                <c:pt idx="6378">
                  <c:v>2162.0</c:v>
                </c:pt>
                <c:pt idx="6379">
                  <c:v>2162.0</c:v>
                </c:pt>
                <c:pt idx="6380">
                  <c:v>2162.0</c:v>
                </c:pt>
                <c:pt idx="6381">
                  <c:v>2162.0</c:v>
                </c:pt>
                <c:pt idx="6382">
                  <c:v>2162.0</c:v>
                </c:pt>
                <c:pt idx="6383">
                  <c:v>2162.0</c:v>
                </c:pt>
                <c:pt idx="6384">
                  <c:v>2162.0</c:v>
                </c:pt>
                <c:pt idx="6385">
                  <c:v>2162.0</c:v>
                </c:pt>
                <c:pt idx="6386">
                  <c:v>2162.0</c:v>
                </c:pt>
                <c:pt idx="6387">
                  <c:v>2162.0</c:v>
                </c:pt>
                <c:pt idx="6388">
                  <c:v>2162.0</c:v>
                </c:pt>
                <c:pt idx="6389">
                  <c:v>2162.0</c:v>
                </c:pt>
                <c:pt idx="6390">
                  <c:v>2162.0</c:v>
                </c:pt>
                <c:pt idx="6391">
                  <c:v>2162.0</c:v>
                </c:pt>
                <c:pt idx="6392">
                  <c:v>2162.0</c:v>
                </c:pt>
                <c:pt idx="6393">
                  <c:v>2162.0</c:v>
                </c:pt>
                <c:pt idx="6394">
                  <c:v>2162.0</c:v>
                </c:pt>
                <c:pt idx="6395">
                  <c:v>2162.0</c:v>
                </c:pt>
                <c:pt idx="6396">
                  <c:v>2162.0</c:v>
                </c:pt>
                <c:pt idx="6397">
                  <c:v>2162.0</c:v>
                </c:pt>
                <c:pt idx="6398">
                  <c:v>2163.0</c:v>
                </c:pt>
                <c:pt idx="6399">
                  <c:v>2164.0</c:v>
                </c:pt>
                <c:pt idx="6400">
                  <c:v>2165.0</c:v>
                </c:pt>
                <c:pt idx="6401">
                  <c:v>2166.0</c:v>
                </c:pt>
                <c:pt idx="6402">
                  <c:v>2166.0</c:v>
                </c:pt>
                <c:pt idx="6403">
                  <c:v>2167.0</c:v>
                </c:pt>
                <c:pt idx="6404">
                  <c:v>2167.0</c:v>
                </c:pt>
                <c:pt idx="6405">
                  <c:v>2167.0</c:v>
                </c:pt>
                <c:pt idx="6406">
                  <c:v>2168.0</c:v>
                </c:pt>
                <c:pt idx="6407">
                  <c:v>2168.0</c:v>
                </c:pt>
                <c:pt idx="6408">
                  <c:v>2169.0</c:v>
                </c:pt>
                <c:pt idx="6409">
                  <c:v>2169.0</c:v>
                </c:pt>
                <c:pt idx="6410">
                  <c:v>2169.0</c:v>
                </c:pt>
                <c:pt idx="6411">
                  <c:v>2169.0</c:v>
                </c:pt>
                <c:pt idx="6412">
                  <c:v>2170.0</c:v>
                </c:pt>
                <c:pt idx="6413">
                  <c:v>2171.0</c:v>
                </c:pt>
                <c:pt idx="6414">
                  <c:v>2172.0</c:v>
                </c:pt>
                <c:pt idx="6415">
                  <c:v>2173.0</c:v>
                </c:pt>
                <c:pt idx="6416">
                  <c:v>2173.0</c:v>
                </c:pt>
                <c:pt idx="6417">
                  <c:v>2173.0</c:v>
                </c:pt>
                <c:pt idx="6418">
                  <c:v>2174.0</c:v>
                </c:pt>
                <c:pt idx="6419">
                  <c:v>2175.0</c:v>
                </c:pt>
                <c:pt idx="6420">
                  <c:v>2175.0</c:v>
                </c:pt>
                <c:pt idx="6421">
                  <c:v>2175.0</c:v>
                </c:pt>
                <c:pt idx="6422">
                  <c:v>2176.0</c:v>
                </c:pt>
                <c:pt idx="6423">
                  <c:v>2177.0</c:v>
                </c:pt>
                <c:pt idx="6424">
                  <c:v>2178.0</c:v>
                </c:pt>
                <c:pt idx="6425">
                  <c:v>2178.0</c:v>
                </c:pt>
                <c:pt idx="6426">
                  <c:v>2178.0</c:v>
                </c:pt>
                <c:pt idx="6427">
                  <c:v>2179.0</c:v>
                </c:pt>
                <c:pt idx="6428">
                  <c:v>2180.0</c:v>
                </c:pt>
                <c:pt idx="6429">
                  <c:v>2181.0</c:v>
                </c:pt>
                <c:pt idx="6430">
                  <c:v>2181.0</c:v>
                </c:pt>
                <c:pt idx="6431">
                  <c:v>2182.0</c:v>
                </c:pt>
                <c:pt idx="6432">
                  <c:v>2182.0</c:v>
                </c:pt>
                <c:pt idx="6433">
                  <c:v>2182.0</c:v>
                </c:pt>
                <c:pt idx="6434">
                  <c:v>2182.0</c:v>
                </c:pt>
                <c:pt idx="6435">
                  <c:v>2183.0</c:v>
                </c:pt>
                <c:pt idx="6436">
                  <c:v>2183.0</c:v>
                </c:pt>
                <c:pt idx="6437">
                  <c:v>2183.0</c:v>
                </c:pt>
                <c:pt idx="6438">
                  <c:v>2183.0</c:v>
                </c:pt>
                <c:pt idx="6439">
                  <c:v>2183.0</c:v>
                </c:pt>
                <c:pt idx="6440">
                  <c:v>2183.0</c:v>
                </c:pt>
                <c:pt idx="6441">
                  <c:v>2183.0</c:v>
                </c:pt>
                <c:pt idx="6442">
                  <c:v>2183.0</c:v>
                </c:pt>
                <c:pt idx="6443">
                  <c:v>2183.0</c:v>
                </c:pt>
                <c:pt idx="6444">
                  <c:v>2184.0</c:v>
                </c:pt>
                <c:pt idx="6445">
                  <c:v>2184.0</c:v>
                </c:pt>
                <c:pt idx="6446">
                  <c:v>2184.0</c:v>
                </c:pt>
                <c:pt idx="6447">
                  <c:v>2184.0</c:v>
                </c:pt>
                <c:pt idx="6448">
                  <c:v>2184.0</c:v>
                </c:pt>
                <c:pt idx="6449">
                  <c:v>2184.0</c:v>
                </c:pt>
                <c:pt idx="6450">
                  <c:v>2184.0</c:v>
                </c:pt>
                <c:pt idx="6451">
                  <c:v>2185.0</c:v>
                </c:pt>
                <c:pt idx="6452">
                  <c:v>2185.0</c:v>
                </c:pt>
                <c:pt idx="6453">
                  <c:v>2185.0</c:v>
                </c:pt>
                <c:pt idx="6454">
                  <c:v>2185.0</c:v>
                </c:pt>
                <c:pt idx="6455">
                  <c:v>2185.0</c:v>
                </c:pt>
                <c:pt idx="6456">
                  <c:v>2185.0</c:v>
                </c:pt>
                <c:pt idx="6457">
                  <c:v>2185.0</c:v>
                </c:pt>
                <c:pt idx="6458">
                  <c:v>2185.0</c:v>
                </c:pt>
                <c:pt idx="6459">
                  <c:v>2185.0</c:v>
                </c:pt>
                <c:pt idx="6460">
                  <c:v>2185.0</c:v>
                </c:pt>
                <c:pt idx="6461">
                  <c:v>2185.0</c:v>
                </c:pt>
                <c:pt idx="6462">
                  <c:v>2186.0</c:v>
                </c:pt>
                <c:pt idx="6463">
                  <c:v>2186.0</c:v>
                </c:pt>
                <c:pt idx="6464">
                  <c:v>2187.0</c:v>
                </c:pt>
                <c:pt idx="6465">
                  <c:v>2187.0</c:v>
                </c:pt>
                <c:pt idx="6466">
                  <c:v>2187.0</c:v>
                </c:pt>
                <c:pt idx="6467">
                  <c:v>2187.0</c:v>
                </c:pt>
                <c:pt idx="6468">
                  <c:v>2187.0</c:v>
                </c:pt>
                <c:pt idx="6469">
                  <c:v>2187.0</c:v>
                </c:pt>
                <c:pt idx="6470">
                  <c:v>2188.0</c:v>
                </c:pt>
                <c:pt idx="6471">
                  <c:v>2188.0</c:v>
                </c:pt>
                <c:pt idx="6472">
                  <c:v>2188.0</c:v>
                </c:pt>
                <c:pt idx="6473">
                  <c:v>2188.0</c:v>
                </c:pt>
                <c:pt idx="6474">
                  <c:v>2189.0</c:v>
                </c:pt>
                <c:pt idx="6475">
                  <c:v>2190.0</c:v>
                </c:pt>
                <c:pt idx="6476">
                  <c:v>2191.0</c:v>
                </c:pt>
                <c:pt idx="6477">
                  <c:v>2191.0</c:v>
                </c:pt>
                <c:pt idx="6478">
                  <c:v>2192.0</c:v>
                </c:pt>
                <c:pt idx="6479">
                  <c:v>2193.0</c:v>
                </c:pt>
                <c:pt idx="6480">
                  <c:v>2194.0</c:v>
                </c:pt>
                <c:pt idx="6481">
                  <c:v>2195.0</c:v>
                </c:pt>
                <c:pt idx="6482">
                  <c:v>2196.0</c:v>
                </c:pt>
                <c:pt idx="6483">
                  <c:v>2197.0</c:v>
                </c:pt>
                <c:pt idx="6484">
                  <c:v>2198.0</c:v>
                </c:pt>
                <c:pt idx="6485">
                  <c:v>2199.0</c:v>
                </c:pt>
                <c:pt idx="6486">
                  <c:v>2200.0</c:v>
                </c:pt>
                <c:pt idx="6487">
                  <c:v>2201.0</c:v>
                </c:pt>
                <c:pt idx="6488">
                  <c:v>2202.0</c:v>
                </c:pt>
                <c:pt idx="6489">
                  <c:v>2203.0</c:v>
                </c:pt>
                <c:pt idx="6490">
                  <c:v>2203.0</c:v>
                </c:pt>
                <c:pt idx="6491">
                  <c:v>2204.0</c:v>
                </c:pt>
                <c:pt idx="6492">
                  <c:v>2204.0</c:v>
                </c:pt>
                <c:pt idx="6493">
                  <c:v>2204.0</c:v>
                </c:pt>
                <c:pt idx="6494">
                  <c:v>2205.0</c:v>
                </c:pt>
                <c:pt idx="6495">
                  <c:v>2205.0</c:v>
                </c:pt>
                <c:pt idx="6496">
                  <c:v>2205.0</c:v>
                </c:pt>
                <c:pt idx="6497">
                  <c:v>2205.0</c:v>
                </c:pt>
                <c:pt idx="6498">
                  <c:v>2205.0</c:v>
                </c:pt>
                <c:pt idx="6499">
                  <c:v>2206.0</c:v>
                </c:pt>
                <c:pt idx="6500">
                  <c:v>2206.0</c:v>
                </c:pt>
                <c:pt idx="6501">
                  <c:v>2207.0</c:v>
                </c:pt>
                <c:pt idx="6502">
                  <c:v>2207.0</c:v>
                </c:pt>
                <c:pt idx="6503">
                  <c:v>2208.0</c:v>
                </c:pt>
                <c:pt idx="6504">
                  <c:v>2208.0</c:v>
                </c:pt>
                <c:pt idx="6505">
                  <c:v>2208.0</c:v>
                </c:pt>
                <c:pt idx="6506">
                  <c:v>2208.0</c:v>
                </c:pt>
                <c:pt idx="6507">
                  <c:v>2208.0</c:v>
                </c:pt>
                <c:pt idx="6508">
                  <c:v>2208.0</c:v>
                </c:pt>
                <c:pt idx="6509">
                  <c:v>2208.0</c:v>
                </c:pt>
                <c:pt idx="6510">
                  <c:v>2208.0</c:v>
                </c:pt>
                <c:pt idx="6511">
                  <c:v>2208.0</c:v>
                </c:pt>
                <c:pt idx="6512">
                  <c:v>2208.0</c:v>
                </c:pt>
                <c:pt idx="6513">
                  <c:v>2208.0</c:v>
                </c:pt>
                <c:pt idx="6514">
                  <c:v>2208.0</c:v>
                </c:pt>
                <c:pt idx="6515">
                  <c:v>2208.0</c:v>
                </c:pt>
                <c:pt idx="6516">
                  <c:v>2208.0</c:v>
                </c:pt>
                <c:pt idx="6517">
                  <c:v>2208.0</c:v>
                </c:pt>
                <c:pt idx="6518">
                  <c:v>2208.0</c:v>
                </c:pt>
                <c:pt idx="6519">
                  <c:v>2208.0</c:v>
                </c:pt>
                <c:pt idx="6520">
                  <c:v>2208.0</c:v>
                </c:pt>
                <c:pt idx="6521">
                  <c:v>2208.0</c:v>
                </c:pt>
                <c:pt idx="6522">
                  <c:v>2208.0</c:v>
                </c:pt>
                <c:pt idx="6523">
                  <c:v>2208.0</c:v>
                </c:pt>
                <c:pt idx="6524">
                  <c:v>2208.0</c:v>
                </c:pt>
                <c:pt idx="6525">
                  <c:v>2208.0</c:v>
                </c:pt>
                <c:pt idx="6526">
                  <c:v>2208.0</c:v>
                </c:pt>
                <c:pt idx="6527">
                  <c:v>2209.0</c:v>
                </c:pt>
                <c:pt idx="6528">
                  <c:v>2210.0</c:v>
                </c:pt>
                <c:pt idx="6529">
                  <c:v>2211.0</c:v>
                </c:pt>
                <c:pt idx="6530">
                  <c:v>2211.0</c:v>
                </c:pt>
                <c:pt idx="6531">
                  <c:v>2211.0</c:v>
                </c:pt>
                <c:pt idx="6532">
                  <c:v>2212.0</c:v>
                </c:pt>
                <c:pt idx="6533">
                  <c:v>2212.0</c:v>
                </c:pt>
                <c:pt idx="6534">
                  <c:v>2212.0</c:v>
                </c:pt>
                <c:pt idx="6535">
                  <c:v>2213.0</c:v>
                </c:pt>
                <c:pt idx="6536">
                  <c:v>2214.0</c:v>
                </c:pt>
                <c:pt idx="6537">
                  <c:v>2215.0</c:v>
                </c:pt>
                <c:pt idx="6538">
                  <c:v>2215.0</c:v>
                </c:pt>
                <c:pt idx="6539">
                  <c:v>2215.0</c:v>
                </c:pt>
                <c:pt idx="6540">
                  <c:v>2216.0</c:v>
                </c:pt>
                <c:pt idx="6541">
                  <c:v>2216.0</c:v>
                </c:pt>
                <c:pt idx="6542">
                  <c:v>2216.0</c:v>
                </c:pt>
                <c:pt idx="6543">
                  <c:v>2216.0</c:v>
                </c:pt>
                <c:pt idx="6544">
                  <c:v>2216.0</c:v>
                </c:pt>
                <c:pt idx="6545">
                  <c:v>2216.0</c:v>
                </c:pt>
                <c:pt idx="6546">
                  <c:v>2216.0</c:v>
                </c:pt>
                <c:pt idx="6547">
                  <c:v>2216.0</c:v>
                </c:pt>
                <c:pt idx="6548">
                  <c:v>2216.0</c:v>
                </c:pt>
                <c:pt idx="6549">
                  <c:v>2216.0</c:v>
                </c:pt>
                <c:pt idx="6550">
                  <c:v>2217.0</c:v>
                </c:pt>
                <c:pt idx="6551">
                  <c:v>2217.0</c:v>
                </c:pt>
                <c:pt idx="6552">
                  <c:v>2218.0</c:v>
                </c:pt>
                <c:pt idx="6553">
                  <c:v>2218.0</c:v>
                </c:pt>
                <c:pt idx="6554">
                  <c:v>2219.0</c:v>
                </c:pt>
                <c:pt idx="6555">
                  <c:v>2220.0</c:v>
                </c:pt>
                <c:pt idx="6556">
                  <c:v>2221.0</c:v>
                </c:pt>
                <c:pt idx="6557">
                  <c:v>2222.0</c:v>
                </c:pt>
                <c:pt idx="6558">
                  <c:v>2223.0</c:v>
                </c:pt>
                <c:pt idx="6559">
                  <c:v>2224.0</c:v>
                </c:pt>
                <c:pt idx="6560">
                  <c:v>2225.0</c:v>
                </c:pt>
                <c:pt idx="6561">
                  <c:v>2226.0</c:v>
                </c:pt>
                <c:pt idx="6562">
                  <c:v>2226.0</c:v>
                </c:pt>
                <c:pt idx="6563">
                  <c:v>2226.0</c:v>
                </c:pt>
                <c:pt idx="6564">
                  <c:v>2227.0</c:v>
                </c:pt>
                <c:pt idx="6565">
                  <c:v>2227.0</c:v>
                </c:pt>
                <c:pt idx="6566">
                  <c:v>2227.0</c:v>
                </c:pt>
                <c:pt idx="6567">
                  <c:v>2227.0</c:v>
                </c:pt>
                <c:pt idx="6568">
                  <c:v>2227.0</c:v>
                </c:pt>
                <c:pt idx="6569">
                  <c:v>2227.0</c:v>
                </c:pt>
                <c:pt idx="6570">
                  <c:v>2228.0</c:v>
                </c:pt>
                <c:pt idx="6571">
                  <c:v>2228.0</c:v>
                </c:pt>
                <c:pt idx="6572">
                  <c:v>2228.0</c:v>
                </c:pt>
                <c:pt idx="6573">
                  <c:v>2228.0</c:v>
                </c:pt>
                <c:pt idx="6574">
                  <c:v>2228.0</c:v>
                </c:pt>
                <c:pt idx="6575">
                  <c:v>2228.0</c:v>
                </c:pt>
                <c:pt idx="6576">
                  <c:v>2229.0</c:v>
                </c:pt>
                <c:pt idx="6577">
                  <c:v>2229.0</c:v>
                </c:pt>
                <c:pt idx="6578">
                  <c:v>2230.0</c:v>
                </c:pt>
                <c:pt idx="6579">
                  <c:v>2231.0</c:v>
                </c:pt>
                <c:pt idx="6580">
                  <c:v>2231.0</c:v>
                </c:pt>
                <c:pt idx="6581">
                  <c:v>2231.0</c:v>
                </c:pt>
                <c:pt idx="6582">
                  <c:v>2232.0</c:v>
                </c:pt>
                <c:pt idx="6583">
                  <c:v>2233.0</c:v>
                </c:pt>
                <c:pt idx="6584">
                  <c:v>2233.0</c:v>
                </c:pt>
                <c:pt idx="6585">
                  <c:v>2233.0</c:v>
                </c:pt>
                <c:pt idx="6586">
                  <c:v>2233.0</c:v>
                </c:pt>
                <c:pt idx="6587">
                  <c:v>2233.0</c:v>
                </c:pt>
                <c:pt idx="6588">
                  <c:v>2233.0</c:v>
                </c:pt>
                <c:pt idx="6589">
                  <c:v>2234.0</c:v>
                </c:pt>
                <c:pt idx="6590">
                  <c:v>2234.0</c:v>
                </c:pt>
                <c:pt idx="6591">
                  <c:v>2234.0</c:v>
                </c:pt>
                <c:pt idx="6592">
                  <c:v>2234.0</c:v>
                </c:pt>
                <c:pt idx="6593">
                  <c:v>2234.0</c:v>
                </c:pt>
                <c:pt idx="6594">
                  <c:v>2234.0</c:v>
                </c:pt>
                <c:pt idx="6595">
                  <c:v>2234.0</c:v>
                </c:pt>
                <c:pt idx="6596">
                  <c:v>2234.0</c:v>
                </c:pt>
                <c:pt idx="6597">
                  <c:v>2234.0</c:v>
                </c:pt>
                <c:pt idx="6598">
                  <c:v>2234.0</c:v>
                </c:pt>
                <c:pt idx="6599">
                  <c:v>2234.0</c:v>
                </c:pt>
                <c:pt idx="6600">
                  <c:v>2234.0</c:v>
                </c:pt>
                <c:pt idx="6601">
                  <c:v>2234.0</c:v>
                </c:pt>
                <c:pt idx="6602">
                  <c:v>2234.0</c:v>
                </c:pt>
                <c:pt idx="6603">
                  <c:v>2234.0</c:v>
                </c:pt>
                <c:pt idx="6604">
                  <c:v>2234.0</c:v>
                </c:pt>
                <c:pt idx="6605">
                  <c:v>2234.0</c:v>
                </c:pt>
                <c:pt idx="6606">
                  <c:v>2235.0</c:v>
                </c:pt>
                <c:pt idx="6607">
                  <c:v>2235.0</c:v>
                </c:pt>
                <c:pt idx="6608">
                  <c:v>2236.0</c:v>
                </c:pt>
                <c:pt idx="6609">
                  <c:v>2236.0</c:v>
                </c:pt>
                <c:pt idx="6610">
                  <c:v>2236.0</c:v>
                </c:pt>
                <c:pt idx="6611">
                  <c:v>2236.0</c:v>
                </c:pt>
                <c:pt idx="6612">
                  <c:v>2236.0</c:v>
                </c:pt>
                <c:pt idx="6613">
                  <c:v>2236.0</c:v>
                </c:pt>
                <c:pt idx="6614">
                  <c:v>2236.0</c:v>
                </c:pt>
                <c:pt idx="6615">
                  <c:v>2236.0</c:v>
                </c:pt>
                <c:pt idx="6616">
                  <c:v>2236.0</c:v>
                </c:pt>
                <c:pt idx="6617">
                  <c:v>2237.0</c:v>
                </c:pt>
                <c:pt idx="6618">
                  <c:v>2238.0</c:v>
                </c:pt>
                <c:pt idx="6619">
                  <c:v>2239.0</c:v>
                </c:pt>
                <c:pt idx="6620">
                  <c:v>2240.0</c:v>
                </c:pt>
                <c:pt idx="6621">
                  <c:v>2240.0</c:v>
                </c:pt>
                <c:pt idx="6622">
                  <c:v>2240.0</c:v>
                </c:pt>
                <c:pt idx="6623">
                  <c:v>2241.0</c:v>
                </c:pt>
                <c:pt idx="6624">
                  <c:v>2241.0</c:v>
                </c:pt>
                <c:pt idx="6625">
                  <c:v>2242.0</c:v>
                </c:pt>
                <c:pt idx="6626">
                  <c:v>2243.0</c:v>
                </c:pt>
                <c:pt idx="6627">
                  <c:v>2244.0</c:v>
                </c:pt>
                <c:pt idx="6628">
                  <c:v>2245.0</c:v>
                </c:pt>
                <c:pt idx="6629">
                  <c:v>2245.0</c:v>
                </c:pt>
                <c:pt idx="6630">
                  <c:v>2245.0</c:v>
                </c:pt>
                <c:pt idx="6631">
                  <c:v>2245.0</c:v>
                </c:pt>
                <c:pt idx="6632">
                  <c:v>2245.0</c:v>
                </c:pt>
                <c:pt idx="6633">
                  <c:v>2245.0</c:v>
                </c:pt>
                <c:pt idx="6634">
                  <c:v>2245.0</c:v>
                </c:pt>
                <c:pt idx="6635">
                  <c:v>2245.0</c:v>
                </c:pt>
                <c:pt idx="6636">
                  <c:v>2245.0</c:v>
                </c:pt>
                <c:pt idx="6637">
                  <c:v>2245.0</c:v>
                </c:pt>
                <c:pt idx="6638">
                  <c:v>2245.0</c:v>
                </c:pt>
                <c:pt idx="6639">
                  <c:v>2245.0</c:v>
                </c:pt>
                <c:pt idx="6640">
                  <c:v>2245.0</c:v>
                </c:pt>
                <c:pt idx="6641">
                  <c:v>2245.0</c:v>
                </c:pt>
                <c:pt idx="6642">
                  <c:v>2246.0</c:v>
                </c:pt>
                <c:pt idx="6643">
                  <c:v>2247.0</c:v>
                </c:pt>
                <c:pt idx="6644">
                  <c:v>2248.0</c:v>
                </c:pt>
                <c:pt idx="6645">
                  <c:v>2248.0</c:v>
                </c:pt>
                <c:pt idx="6646">
                  <c:v>2249.0</c:v>
                </c:pt>
                <c:pt idx="6647">
                  <c:v>2249.0</c:v>
                </c:pt>
                <c:pt idx="6648">
                  <c:v>2249.0</c:v>
                </c:pt>
                <c:pt idx="6649">
                  <c:v>2250.0</c:v>
                </c:pt>
                <c:pt idx="6650">
                  <c:v>2250.0</c:v>
                </c:pt>
                <c:pt idx="6651">
                  <c:v>2250.0</c:v>
                </c:pt>
                <c:pt idx="6652">
                  <c:v>2250.0</c:v>
                </c:pt>
                <c:pt idx="6653">
                  <c:v>2250.0</c:v>
                </c:pt>
                <c:pt idx="6654">
                  <c:v>2250.0</c:v>
                </c:pt>
                <c:pt idx="6655">
                  <c:v>2250.0</c:v>
                </c:pt>
                <c:pt idx="6656">
                  <c:v>2250.0</c:v>
                </c:pt>
                <c:pt idx="6657">
                  <c:v>2251.0</c:v>
                </c:pt>
                <c:pt idx="6658">
                  <c:v>2251.0</c:v>
                </c:pt>
                <c:pt idx="6659">
                  <c:v>2251.0</c:v>
                </c:pt>
                <c:pt idx="6660">
                  <c:v>2251.0</c:v>
                </c:pt>
                <c:pt idx="6661">
                  <c:v>2252.0</c:v>
                </c:pt>
                <c:pt idx="6662">
                  <c:v>2253.0</c:v>
                </c:pt>
                <c:pt idx="6663">
                  <c:v>2254.0</c:v>
                </c:pt>
                <c:pt idx="6664">
                  <c:v>2255.0</c:v>
                </c:pt>
                <c:pt idx="6665">
                  <c:v>2256.0</c:v>
                </c:pt>
                <c:pt idx="6666">
                  <c:v>2256.0</c:v>
                </c:pt>
                <c:pt idx="6667">
                  <c:v>2256.0</c:v>
                </c:pt>
                <c:pt idx="6668">
                  <c:v>2256.0</c:v>
                </c:pt>
                <c:pt idx="6669">
                  <c:v>2257.0</c:v>
                </c:pt>
                <c:pt idx="6670">
                  <c:v>2257.0</c:v>
                </c:pt>
                <c:pt idx="6671">
                  <c:v>2257.0</c:v>
                </c:pt>
                <c:pt idx="6672">
                  <c:v>2257.0</c:v>
                </c:pt>
                <c:pt idx="6673">
                  <c:v>2257.0</c:v>
                </c:pt>
                <c:pt idx="6674">
                  <c:v>2257.0</c:v>
                </c:pt>
                <c:pt idx="6675">
                  <c:v>2257.0</c:v>
                </c:pt>
                <c:pt idx="6676">
                  <c:v>2257.0</c:v>
                </c:pt>
                <c:pt idx="6677">
                  <c:v>2257.0</c:v>
                </c:pt>
                <c:pt idx="6678">
                  <c:v>2257.0</c:v>
                </c:pt>
                <c:pt idx="6679">
                  <c:v>2257.0</c:v>
                </c:pt>
                <c:pt idx="6680">
                  <c:v>2257.0</c:v>
                </c:pt>
                <c:pt idx="6681">
                  <c:v>2257.0</c:v>
                </c:pt>
                <c:pt idx="6682">
                  <c:v>2258.0</c:v>
                </c:pt>
                <c:pt idx="6683">
                  <c:v>2259.0</c:v>
                </c:pt>
                <c:pt idx="6684">
                  <c:v>2259.0</c:v>
                </c:pt>
                <c:pt idx="6685">
                  <c:v>2259.0</c:v>
                </c:pt>
                <c:pt idx="6686">
                  <c:v>2259.0</c:v>
                </c:pt>
                <c:pt idx="6687">
                  <c:v>2260.0</c:v>
                </c:pt>
                <c:pt idx="6688">
                  <c:v>2260.0</c:v>
                </c:pt>
                <c:pt idx="6689">
                  <c:v>2261.0</c:v>
                </c:pt>
                <c:pt idx="6690">
                  <c:v>2261.0</c:v>
                </c:pt>
                <c:pt idx="6691">
                  <c:v>2261.0</c:v>
                </c:pt>
                <c:pt idx="6692">
                  <c:v>2262.0</c:v>
                </c:pt>
                <c:pt idx="6693">
                  <c:v>2262.0</c:v>
                </c:pt>
                <c:pt idx="6694">
                  <c:v>2262.0</c:v>
                </c:pt>
                <c:pt idx="6695">
                  <c:v>2262.0</c:v>
                </c:pt>
                <c:pt idx="6696">
                  <c:v>2262.0</c:v>
                </c:pt>
                <c:pt idx="6697">
                  <c:v>2262.0</c:v>
                </c:pt>
                <c:pt idx="6698">
                  <c:v>2262.0</c:v>
                </c:pt>
                <c:pt idx="6699">
                  <c:v>2262.0</c:v>
                </c:pt>
                <c:pt idx="6700">
                  <c:v>2263.0</c:v>
                </c:pt>
                <c:pt idx="6701">
                  <c:v>2263.0</c:v>
                </c:pt>
                <c:pt idx="6702">
                  <c:v>2264.0</c:v>
                </c:pt>
                <c:pt idx="6703">
                  <c:v>2264.0</c:v>
                </c:pt>
                <c:pt idx="6704">
                  <c:v>2264.0</c:v>
                </c:pt>
                <c:pt idx="6705">
                  <c:v>2264.0</c:v>
                </c:pt>
                <c:pt idx="6706">
                  <c:v>2264.0</c:v>
                </c:pt>
                <c:pt idx="6707">
                  <c:v>2265.0</c:v>
                </c:pt>
                <c:pt idx="6708">
                  <c:v>2265.0</c:v>
                </c:pt>
                <c:pt idx="6709">
                  <c:v>2266.0</c:v>
                </c:pt>
                <c:pt idx="6710">
                  <c:v>2267.0</c:v>
                </c:pt>
                <c:pt idx="6711">
                  <c:v>2268.0</c:v>
                </c:pt>
                <c:pt idx="6712">
                  <c:v>2268.0</c:v>
                </c:pt>
                <c:pt idx="6713">
                  <c:v>2268.0</c:v>
                </c:pt>
                <c:pt idx="6714">
                  <c:v>2268.0</c:v>
                </c:pt>
                <c:pt idx="6715">
                  <c:v>2268.0</c:v>
                </c:pt>
                <c:pt idx="6716">
                  <c:v>2268.0</c:v>
                </c:pt>
                <c:pt idx="6717">
                  <c:v>2268.0</c:v>
                </c:pt>
                <c:pt idx="6718">
                  <c:v>2268.0</c:v>
                </c:pt>
                <c:pt idx="6719">
                  <c:v>2268.0</c:v>
                </c:pt>
                <c:pt idx="6720">
                  <c:v>2268.0</c:v>
                </c:pt>
                <c:pt idx="6721">
                  <c:v>2268.0</c:v>
                </c:pt>
                <c:pt idx="6722">
                  <c:v>2268.0</c:v>
                </c:pt>
                <c:pt idx="6723">
                  <c:v>2269.0</c:v>
                </c:pt>
                <c:pt idx="6724">
                  <c:v>2269.0</c:v>
                </c:pt>
                <c:pt idx="6725">
                  <c:v>2270.0</c:v>
                </c:pt>
                <c:pt idx="6726">
                  <c:v>2270.0</c:v>
                </c:pt>
                <c:pt idx="6727">
                  <c:v>2270.0</c:v>
                </c:pt>
                <c:pt idx="6728">
                  <c:v>2270.0</c:v>
                </c:pt>
                <c:pt idx="6729">
                  <c:v>2270.0</c:v>
                </c:pt>
                <c:pt idx="6730">
                  <c:v>2270.0</c:v>
                </c:pt>
                <c:pt idx="6731">
                  <c:v>2270.0</c:v>
                </c:pt>
                <c:pt idx="6732">
                  <c:v>2270.0</c:v>
                </c:pt>
                <c:pt idx="6733">
                  <c:v>2270.0</c:v>
                </c:pt>
                <c:pt idx="6734">
                  <c:v>2271.0</c:v>
                </c:pt>
                <c:pt idx="6735">
                  <c:v>2272.0</c:v>
                </c:pt>
                <c:pt idx="6736">
                  <c:v>2273.0</c:v>
                </c:pt>
                <c:pt idx="6737">
                  <c:v>2273.0</c:v>
                </c:pt>
                <c:pt idx="6738">
                  <c:v>2273.0</c:v>
                </c:pt>
                <c:pt idx="6739">
                  <c:v>2273.0</c:v>
                </c:pt>
                <c:pt idx="6740">
                  <c:v>2273.0</c:v>
                </c:pt>
                <c:pt idx="6741">
                  <c:v>2273.0</c:v>
                </c:pt>
                <c:pt idx="6742">
                  <c:v>2273.0</c:v>
                </c:pt>
                <c:pt idx="6743">
                  <c:v>2273.0</c:v>
                </c:pt>
                <c:pt idx="6744">
                  <c:v>2273.0</c:v>
                </c:pt>
                <c:pt idx="6745">
                  <c:v>2274.0</c:v>
                </c:pt>
                <c:pt idx="6746">
                  <c:v>2274.0</c:v>
                </c:pt>
                <c:pt idx="6747">
                  <c:v>2274.0</c:v>
                </c:pt>
                <c:pt idx="6748">
                  <c:v>2274.0</c:v>
                </c:pt>
                <c:pt idx="6749">
                  <c:v>2274.0</c:v>
                </c:pt>
                <c:pt idx="6750">
                  <c:v>2274.0</c:v>
                </c:pt>
                <c:pt idx="6751">
                  <c:v>2274.0</c:v>
                </c:pt>
                <c:pt idx="6752">
                  <c:v>2274.0</c:v>
                </c:pt>
                <c:pt idx="6753">
                  <c:v>2274.0</c:v>
                </c:pt>
                <c:pt idx="6754">
                  <c:v>2274.0</c:v>
                </c:pt>
                <c:pt idx="6755">
                  <c:v>2274.0</c:v>
                </c:pt>
                <c:pt idx="6756">
                  <c:v>2274.0</c:v>
                </c:pt>
                <c:pt idx="6757">
                  <c:v>2275.0</c:v>
                </c:pt>
                <c:pt idx="6758">
                  <c:v>2276.0</c:v>
                </c:pt>
                <c:pt idx="6759">
                  <c:v>2277.0</c:v>
                </c:pt>
                <c:pt idx="6760">
                  <c:v>2277.0</c:v>
                </c:pt>
                <c:pt idx="6761">
                  <c:v>2278.0</c:v>
                </c:pt>
                <c:pt idx="6762">
                  <c:v>2278.0</c:v>
                </c:pt>
                <c:pt idx="6763">
                  <c:v>2278.0</c:v>
                </c:pt>
                <c:pt idx="6764">
                  <c:v>2278.0</c:v>
                </c:pt>
                <c:pt idx="6765">
                  <c:v>2278.0</c:v>
                </c:pt>
                <c:pt idx="6766">
                  <c:v>2278.0</c:v>
                </c:pt>
                <c:pt idx="6767">
                  <c:v>2279.0</c:v>
                </c:pt>
                <c:pt idx="6768">
                  <c:v>2279.0</c:v>
                </c:pt>
                <c:pt idx="6769">
                  <c:v>2279.0</c:v>
                </c:pt>
                <c:pt idx="6770">
                  <c:v>2279.0</c:v>
                </c:pt>
                <c:pt idx="6771">
                  <c:v>2279.0</c:v>
                </c:pt>
                <c:pt idx="6772">
                  <c:v>2279.0</c:v>
                </c:pt>
                <c:pt idx="6773">
                  <c:v>2279.0</c:v>
                </c:pt>
                <c:pt idx="6774">
                  <c:v>2279.0</c:v>
                </c:pt>
                <c:pt idx="6775">
                  <c:v>2279.0</c:v>
                </c:pt>
                <c:pt idx="6776">
                  <c:v>2279.0</c:v>
                </c:pt>
                <c:pt idx="6777">
                  <c:v>2279.0</c:v>
                </c:pt>
                <c:pt idx="6778">
                  <c:v>2280.0</c:v>
                </c:pt>
                <c:pt idx="6779">
                  <c:v>2280.0</c:v>
                </c:pt>
                <c:pt idx="6780">
                  <c:v>2280.0</c:v>
                </c:pt>
                <c:pt idx="6781">
                  <c:v>2280.0</c:v>
                </c:pt>
                <c:pt idx="6782">
                  <c:v>2280.0</c:v>
                </c:pt>
                <c:pt idx="6783">
                  <c:v>2281.0</c:v>
                </c:pt>
                <c:pt idx="6784">
                  <c:v>2282.0</c:v>
                </c:pt>
                <c:pt idx="6785">
                  <c:v>2282.0</c:v>
                </c:pt>
                <c:pt idx="6786">
                  <c:v>2282.0</c:v>
                </c:pt>
                <c:pt idx="6787">
                  <c:v>2282.0</c:v>
                </c:pt>
                <c:pt idx="6788">
                  <c:v>2282.0</c:v>
                </c:pt>
                <c:pt idx="6789">
                  <c:v>2282.0</c:v>
                </c:pt>
                <c:pt idx="6790">
                  <c:v>2282.0</c:v>
                </c:pt>
                <c:pt idx="6791">
                  <c:v>2283.0</c:v>
                </c:pt>
                <c:pt idx="6792">
                  <c:v>2283.0</c:v>
                </c:pt>
                <c:pt idx="6793">
                  <c:v>2284.0</c:v>
                </c:pt>
                <c:pt idx="6794">
                  <c:v>2285.0</c:v>
                </c:pt>
                <c:pt idx="6795">
                  <c:v>2285.0</c:v>
                </c:pt>
                <c:pt idx="6796">
                  <c:v>2285.0</c:v>
                </c:pt>
                <c:pt idx="6797">
                  <c:v>2285.0</c:v>
                </c:pt>
                <c:pt idx="6798">
                  <c:v>2285.0</c:v>
                </c:pt>
                <c:pt idx="6799">
                  <c:v>2285.0</c:v>
                </c:pt>
                <c:pt idx="6800">
                  <c:v>2285.0</c:v>
                </c:pt>
                <c:pt idx="6801">
                  <c:v>2286.0</c:v>
                </c:pt>
                <c:pt idx="6802">
                  <c:v>2286.0</c:v>
                </c:pt>
                <c:pt idx="6803">
                  <c:v>2286.0</c:v>
                </c:pt>
                <c:pt idx="6804">
                  <c:v>2286.0</c:v>
                </c:pt>
                <c:pt idx="6805">
                  <c:v>2286.0</c:v>
                </c:pt>
                <c:pt idx="6806">
                  <c:v>2286.0</c:v>
                </c:pt>
                <c:pt idx="6807">
                  <c:v>2286.0</c:v>
                </c:pt>
                <c:pt idx="6808">
                  <c:v>2286.0</c:v>
                </c:pt>
                <c:pt idx="6809">
                  <c:v>2286.0</c:v>
                </c:pt>
                <c:pt idx="6810">
                  <c:v>2286.0</c:v>
                </c:pt>
                <c:pt idx="6811">
                  <c:v>2286.0</c:v>
                </c:pt>
                <c:pt idx="6812">
                  <c:v>2286.0</c:v>
                </c:pt>
                <c:pt idx="6813">
                  <c:v>2286.0</c:v>
                </c:pt>
                <c:pt idx="6814">
                  <c:v>2286.0</c:v>
                </c:pt>
                <c:pt idx="6815">
                  <c:v>2286.0</c:v>
                </c:pt>
                <c:pt idx="6816">
                  <c:v>2286.0</c:v>
                </c:pt>
                <c:pt idx="6817">
                  <c:v>2286.0</c:v>
                </c:pt>
                <c:pt idx="6818">
                  <c:v>2286.0</c:v>
                </c:pt>
                <c:pt idx="6819">
                  <c:v>2286.0</c:v>
                </c:pt>
                <c:pt idx="6820">
                  <c:v>2286.0</c:v>
                </c:pt>
                <c:pt idx="6821">
                  <c:v>2286.0</c:v>
                </c:pt>
                <c:pt idx="6822">
                  <c:v>2287.0</c:v>
                </c:pt>
                <c:pt idx="6823">
                  <c:v>2288.0</c:v>
                </c:pt>
                <c:pt idx="6824">
                  <c:v>2288.0</c:v>
                </c:pt>
                <c:pt idx="6825">
                  <c:v>2288.0</c:v>
                </c:pt>
                <c:pt idx="6826">
                  <c:v>2288.0</c:v>
                </c:pt>
                <c:pt idx="6827">
                  <c:v>2289.0</c:v>
                </c:pt>
                <c:pt idx="6828">
                  <c:v>2289.0</c:v>
                </c:pt>
                <c:pt idx="6829">
                  <c:v>2290.0</c:v>
                </c:pt>
                <c:pt idx="6830">
                  <c:v>2291.0</c:v>
                </c:pt>
                <c:pt idx="6831">
                  <c:v>2291.0</c:v>
                </c:pt>
                <c:pt idx="6832">
                  <c:v>2291.0</c:v>
                </c:pt>
                <c:pt idx="6833">
                  <c:v>2291.0</c:v>
                </c:pt>
                <c:pt idx="6834">
                  <c:v>2292.0</c:v>
                </c:pt>
                <c:pt idx="6835">
                  <c:v>2292.0</c:v>
                </c:pt>
                <c:pt idx="6836">
                  <c:v>2292.0</c:v>
                </c:pt>
                <c:pt idx="6837">
                  <c:v>2292.0</c:v>
                </c:pt>
                <c:pt idx="6838">
                  <c:v>2292.0</c:v>
                </c:pt>
                <c:pt idx="6839">
                  <c:v>2292.0</c:v>
                </c:pt>
                <c:pt idx="6840">
                  <c:v>2292.0</c:v>
                </c:pt>
                <c:pt idx="6841">
                  <c:v>2292.0</c:v>
                </c:pt>
                <c:pt idx="6842">
                  <c:v>2293.0</c:v>
                </c:pt>
                <c:pt idx="6843">
                  <c:v>2293.0</c:v>
                </c:pt>
                <c:pt idx="6844">
                  <c:v>2293.0</c:v>
                </c:pt>
                <c:pt idx="6845">
                  <c:v>2294.0</c:v>
                </c:pt>
                <c:pt idx="6846">
                  <c:v>2294.0</c:v>
                </c:pt>
                <c:pt idx="6847">
                  <c:v>2295.0</c:v>
                </c:pt>
                <c:pt idx="6848">
                  <c:v>2296.0</c:v>
                </c:pt>
                <c:pt idx="6849">
                  <c:v>2296.0</c:v>
                </c:pt>
                <c:pt idx="6850">
                  <c:v>2296.0</c:v>
                </c:pt>
                <c:pt idx="6851">
                  <c:v>2296.0</c:v>
                </c:pt>
                <c:pt idx="6852">
                  <c:v>2296.0</c:v>
                </c:pt>
                <c:pt idx="6853">
                  <c:v>2296.0</c:v>
                </c:pt>
                <c:pt idx="6854">
                  <c:v>2296.0</c:v>
                </c:pt>
                <c:pt idx="6855">
                  <c:v>2297.0</c:v>
                </c:pt>
                <c:pt idx="6856">
                  <c:v>2297.0</c:v>
                </c:pt>
                <c:pt idx="6857">
                  <c:v>2297.0</c:v>
                </c:pt>
                <c:pt idx="6858">
                  <c:v>2297.0</c:v>
                </c:pt>
                <c:pt idx="6859">
                  <c:v>2297.0</c:v>
                </c:pt>
                <c:pt idx="6860">
                  <c:v>2297.0</c:v>
                </c:pt>
                <c:pt idx="6861">
                  <c:v>2297.0</c:v>
                </c:pt>
                <c:pt idx="6862">
                  <c:v>2298.0</c:v>
                </c:pt>
                <c:pt idx="6863">
                  <c:v>2298.0</c:v>
                </c:pt>
                <c:pt idx="6864">
                  <c:v>2298.0</c:v>
                </c:pt>
                <c:pt idx="6865">
                  <c:v>2299.0</c:v>
                </c:pt>
                <c:pt idx="6866">
                  <c:v>2300.0</c:v>
                </c:pt>
                <c:pt idx="6867">
                  <c:v>2300.0</c:v>
                </c:pt>
                <c:pt idx="6868">
                  <c:v>2301.0</c:v>
                </c:pt>
                <c:pt idx="6869">
                  <c:v>2301.0</c:v>
                </c:pt>
                <c:pt idx="6870">
                  <c:v>2302.0</c:v>
                </c:pt>
                <c:pt idx="6871">
                  <c:v>2302.0</c:v>
                </c:pt>
                <c:pt idx="6872">
                  <c:v>2302.0</c:v>
                </c:pt>
                <c:pt idx="6873">
                  <c:v>2302.0</c:v>
                </c:pt>
                <c:pt idx="6874">
                  <c:v>2302.0</c:v>
                </c:pt>
                <c:pt idx="6875">
                  <c:v>2302.0</c:v>
                </c:pt>
                <c:pt idx="6876">
                  <c:v>2302.0</c:v>
                </c:pt>
                <c:pt idx="6877">
                  <c:v>2302.0</c:v>
                </c:pt>
                <c:pt idx="6878">
                  <c:v>2302.0</c:v>
                </c:pt>
                <c:pt idx="6879">
                  <c:v>2302.0</c:v>
                </c:pt>
                <c:pt idx="6880">
                  <c:v>2302.0</c:v>
                </c:pt>
                <c:pt idx="6881">
                  <c:v>2303.0</c:v>
                </c:pt>
                <c:pt idx="6882">
                  <c:v>2303.0</c:v>
                </c:pt>
                <c:pt idx="6883">
                  <c:v>2304.0</c:v>
                </c:pt>
                <c:pt idx="6884">
                  <c:v>2305.0</c:v>
                </c:pt>
                <c:pt idx="6885">
                  <c:v>2305.0</c:v>
                </c:pt>
                <c:pt idx="6886">
                  <c:v>2305.0</c:v>
                </c:pt>
                <c:pt idx="6887">
                  <c:v>2305.0</c:v>
                </c:pt>
                <c:pt idx="6888">
                  <c:v>2306.0</c:v>
                </c:pt>
                <c:pt idx="6889">
                  <c:v>2306.0</c:v>
                </c:pt>
                <c:pt idx="6890">
                  <c:v>2306.0</c:v>
                </c:pt>
                <c:pt idx="6891">
                  <c:v>2306.0</c:v>
                </c:pt>
                <c:pt idx="6892">
                  <c:v>2307.0</c:v>
                </c:pt>
                <c:pt idx="6893">
                  <c:v>2307.0</c:v>
                </c:pt>
                <c:pt idx="6894">
                  <c:v>2307.0</c:v>
                </c:pt>
                <c:pt idx="6895">
                  <c:v>2307.0</c:v>
                </c:pt>
                <c:pt idx="6896">
                  <c:v>2307.0</c:v>
                </c:pt>
                <c:pt idx="6897">
                  <c:v>2307.0</c:v>
                </c:pt>
                <c:pt idx="6898">
                  <c:v>2308.0</c:v>
                </c:pt>
                <c:pt idx="6899">
                  <c:v>2309.0</c:v>
                </c:pt>
                <c:pt idx="6900">
                  <c:v>2309.0</c:v>
                </c:pt>
                <c:pt idx="6901">
                  <c:v>2309.0</c:v>
                </c:pt>
                <c:pt idx="6902">
                  <c:v>2309.0</c:v>
                </c:pt>
                <c:pt idx="6903">
                  <c:v>2309.0</c:v>
                </c:pt>
                <c:pt idx="6904">
                  <c:v>2309.0</c:v>
                </c:pt>
                <c:pt idx="6905">
                  <c:v>2310.0</c:v>
                </c:pt>
                <c:pt idx="6906">
                  <c:v>2310.0</c:v>
                </c:pt>
                <c:pt idx="6907">
                  <c:v>2310.0</c:v>
                </c:pt>
                <c:pt idx="6908">
                  <c:v>2310.0</c:v>
                </c:pt>
                <c:pt idx="6909">
                  <c:v>2310.0</c:v>
                </c:pt>
                <c:pt idx="6910">
                  <c:v>2311.0</c:v>
                </c:pt>
                <c:pt idx="6911">
                  <c:v>2312.0</c:v>
                </c:pt>
                <c:pt idx="6912">
                  <c:v>2313.0</c:v>
                </c:pt>
                <c:pt idx="6913">
                  <c:v>2314.0</c:v>
                </c:pt>
                <c:pt idx="6914">
                  <c:v>2314.0</c:v>
                </c:pt>
                <c:pt idx="6915">
                  <c:v>2315.0</c:v>
                </c:pt>
                <c:pt idx="6916">
                  <c:v>2316.0</c:v>
                </c:pt>
                <c:pt idx="6917">
                  <c:v>2317.0</c:v>
                </c:pt>
                <c:pt idx="6918">
                  <c:v>2317.0</c:v>
                </c:pt>
                <c:pt idx="6919">
                  <c:v>2317.0</c:v>
                </c:pt>
                <c:pt idx="6920">
                  <c:v>2317.0</c:v>
                </c:pt>
                <c:pt idx="6921">
                  <c:v>2317.0</c:v>
                </c:pt>
                <c:pt idx="6922">
                  <c:v>2317.0</c:v>
                </c:pt>
                <c:pt idx="6923">
                  <c:v>2317.0</c:v>
                </c:pt>
                <c:pt idx="6924">
                  <c:v>2317.0</c:v>
                </c:pt>
                <c:pt idx="6925">
                  <c:v>2317.0</c:v>
                </c:pt>
                <c:pt idx="6926">
                  <c:v>2317.0</c:v>
                </c:pt>
                <c:pt idx="6927">
                  <c:v>2318.0</c:v>
                </c:pt>
                <c:pt idx="6928">
                  <c:v>2318.0</c:v>
                </c:pt>
                <c:pt idx="6929">
                  <c:v>2318.0</c:v>
                </c:pt>
                <c:pt idx="6930">
                  <c:v>2318.0</c:v>
                </c:pt>
                <c:pt idx="6931">
                  <c:v>2318.0</c:v>
                </c:pt>
                <c:pt idx="6932">
                  <c:v>2318.0</c:v>
                </c:pt>
                <c:pt idx="6933">
                  <c:v>2318.0</c:v>
                </c:pt>
                <c:pt idx="6934">
                  <c:v>2318.0</c:v>
                </c:pt>
                <c:pt idx="6935">
                  <c:v>2318.0</c:v>
                </c:pt>
                <c:pt idx="6936">
                  <c:v>2318.0</c:v>
                </c:pt>
                <c:pt idx="6937">
                  <c:v>2318.0</c:v>
                </c:pt>
                <c:pt idx="6938">
                  <c:v>2318.0</c:v>
                </c:pt>
                <c:pt idx="6939">
                  <c:v>2318.0</c:v>
                </c:pt>
                <c:pt idx="6940">
                  <c:v>2318.0</c:v>
                </c:pt>
                <c:pt idx="6941">
                  <c:v>2318.0</c:v>
                </c:pt>
                <c:pt idx="6942">
                  <c:v>2318.0</c:v>
                </c:pt>
                <c:pt idx="6943">
                  <c:v>2318.0</c:v>
                </c:pt>
                <c:pt idx="6944">
                  <c:v>2318.0</c:v>
                </c:pt>
                <c:pt idx="6945">
                  <c:v>2318.0</c:v>
                </c:pt>
                <c:pt idx="6946">
                  <c:v>2318.0</c:v>
                </c:pt>
                <c:pt idx="6947">
                  <c:v>2319.0</c:v>
                </c:pt>
                <c:pt idx="6948">
                  <c:v>2320.0</c:v>
                </c:pt>
                <c:pt idx="6949">
                  <c:v>2320.0</c:v>
                </c:pt>
                <c:pt idx="6950">
                  <c:v>2320.0</c:v>
                </c:pt>
                <c:pt idx="6951">
                  <c:v>2320.0</c:v>
                </c:pt>
                <c:pt idx="6952">
                  <c:v>2320.0</c:v>
                </c:pt>
                <c:pt idx="6953">
                  <c:v>2321.0</c:v>
                </c:pt>
                <c:pt idx="6954">
                  <c:v>2321.0</c:v>
                </c:pt>
                <c:pt idx="6955">
                  <c:v>2321.0</c:v>
                </c:pt>
                <c:pt idx="6956">
                  <c:v>2321.0</c:v>
                </c:pt>
                <c:pt idx="6957">
                  <c:v>2321.0</c:v>
                </c:pt>
                <c:pt idx="6958">
                  <c:v>2321.0</c:v>
                </c:pt>
                <c:pt idx="6959">
                  <c:v>2321.0</c:v>
                </c:pt>
                <c:pt idx="6960">
                  <c:v>2322.0</c:v>
                </c:pt>
                <c:pt idx="6961">
                  <c:v>2323.0</c:v>
                </c:pt>
                <c:pt idx="6962">
                  <c:v>2323.0</c:v>
                </c:pt>
                <c:pt idx="6963">
                  <c:v>2324.0</c:v>
                </c:pt>
                <c:pt idx="6964">
                  <c:v>2324.0</c:v>
                </c:pt>
                <c:pt idx="6965">
                  <c:v>2324.0</c:v>
                </c:pt>
                <c:pt idx="6966">
                  <c:v>2324.0</c:v>
                </c:pt>
                <c:pt idx="6967">
                  <c:v>2324.0</c:v>
                </c:pt>
                <c:pt idx="6968">
                  <c:v>2325.0</c:v>
                </c:pt>
                <c:pt idx="6969">
                  <c:v>2325.0</c:v>
                </c:pt>
                <c:pt idx="6970">
                  <c:v>2325.0</c:v>
                </c:pt>
                <c:pt idx="6971">
                  <c:v>2326.0</c:v>
                </c:pt>
                <c:pt idx="6972">
                  <c:v>2327.0</c:v>
                </c:pt>
                <c:pt idx="6973">
                  <c:v>2328.0</c:v>
                </c:pt>
                <c:pt idx="6974">
                  <c:v>2328.0</c:v>
                </c:pt>
                <c:pt idx="6975">
                  <c:v>2328.0</c:v>
                </c:pt>
                <c:pt idx="6976">
                  <c:v>2328.0</c:v>
                </c:pt>
                <c:pt idx="6977">
                  <c:v>2328.0</c:v>
                </c:pt>
                <c:pt idx="6978">
                  <c:v>2328.0</c:v>
                </c:pt>
                <c:pt idx="6979">
                  <c:v>2329.0</c:v>
                </c:pt>
                <c:pt idx="6980">
                  <c:v>2330.0</c:v>
                </c:pt>
                <c:pt idx="6981">
                  <c:v>2331.0</c:v>
                </c:pt>
                <c:pt idx="6982">
                  <c:v>2332.0</c:v>
                </c:pt>
                <c:pt idx="6983">
                  <c:v>2332.0</c:v>
                </c:pt>
                <c:pt idx="6984">
                  <c:v>2332.0</c:v>
                </c:pt>
                <c:pt idx="6985">
                  <c:v>2332.0</c:v>
                </c:pt>
                <c:pt idx="6986">
                  <c:v>2332.0</c:v>
                </c:pt>
                <c:pt idx="6987">
                  <c:v>2333.0</c:v>
                </c:pt>
                <c:pt idx="6988">
                  <c:v>2334.0</c:v>
                </c:pt>
                <c:pt idx="6989">
                  <c:v>2335.0</c:v>
                </c:pt>
                <c:pt idx="6990">
                  <c:v>2335.0</c:v>
                </c:pt>
                <c:pt idx="6991">
                  <c:v>2335.0</c:v>
                </c:pt>
                <c:pt idx="6992">
                  <c:v>2335.0</c:v>
                </c:pt>
                <c:pt idx="6993">
                  <c:v>2335.0</c:v>
                </c:pt>
                <c:pt idx="6994">
                  <c:v>2335.0</c:v>
                </c:pt>
                <c:pt idx="6995">
                  <c:v>2335.0</c:v>
                </c:pt>
                <c:pt idx="6996">
                  <c:v>2335.0</c:v>
                </c:pt>
                <c:pt idx="6997">
                  <c:v>2336.0</c:v>
                </c:pt>
                <c:pt idx="6998">
                  <c:v>2336.0</c:v>
                </c:pt>
                <c:pt idx="6999">
                  <c:v>2337.0</c:v>
                </c:pt>
                <c:pt idx="7000">
                  <c:v>2337.0</c:v>
                </c:pt>
                <c:pt idx="7001">
                  <c:v>2338.0</c:v>
                </c:pt>
                <c:pt idx="7002">
                  <c:v>2339.0</c:v>
                </c:pt>
                <c:pt idx="7003">
                  <c:v>2339.0</c:v>
                </c:pt>
                <c:pt idx="7004">
                  <c:v>2340.0</c:v>
                </c:pt>
                <c:pt idx="7005">
                  <c:v>2341.0</c:v>
                </c:pt>
                <c:pt idx="7006">
                  <c:v>2341.0</c:v>
                </c:pt>
                <c:pt idx="7007">
                  <c:v>2341.0</c:v>
                </c:pt>
                <c:pt idx="7008">
                  <c:v>2342.0</c:v>
                </c:pt>
                <c:pt idx="7009">
                  <c:v>2342.0</c:v>
                </c:pt>
                <c:pt idx="7010">
                  <c:v>2343.0</c:v>
                </c:pt>
                <c:pt idx="7011">
                  <c:v>2343.0</c:v>
                </c:pt>
                <c:pt idx="7012">
                  <c:v>2343.0</c:v>
                </c:pt>
                <c:pt idx="7013">
                  <c:v>2343.0</c:v>
                </c:pt>
                <c:pt idx="7014">
                  <c:v>2344.0</c:v>
                </c:pt>
                <c:pt idx="7015">
                  <c:v>2344.0</c:v>
                </c:pt>
                <c:pt idx="7016">
                  <c:v>2344.0</c:v>
                </c:pt>
                <c:pt idx="7017">
                  <c:v>2345.0</c:v>
                </c:pt>
                <c:pt idx="7018">
                  <c:v>2345.0</c:v>
                </c:pt>
                <c:pt idx="7019">
                  <c:v>2345.0</c:v>
                </c:pt>
                <c:pt idx="7020">
                  <c:v>2346.0</c:v>
                </c:pt>
                <c:pt idx="7021">
                  <c:v>2347.0</c:v>
                </c:pt>
                <c:pt idx="7022">
                  <c:v>2348.0</c:v>
                </c:pt>
                <c:pt idx="7023">
                  <c:v>2348.0</c:v>
                </c:pt>
                <c:pt idx="7024">
                  <c:v>2348.0</c:v>
                </c:pt>
                <c:pt idx="7025">
                  <c:v>2348.0</c:v>
                </c:pt>
                <c:pt idx="7026">
                  <c:v>2348.0</c:v>
                </c:pt>
                <c:pt idx="7027">
                  <c:v>2348.0</c:v>
                </c:pt>
                <c:pt idx="7028">
                  <c:v>2348.0</c:v>
                </c:pt>
                <c:pt idx="7029">
                  <c:v>2349.0</c:v>
                </c:pt>
                <c:pt idx="7030">
                  <c:v>2350.0</c:v>
                </c:pt>
                <c:pt idx="7031">
                  <c:v>2351.0</c:v>
                </c:pt>
                <c:pt idx="7032">
                  <c:v>2351.0</c:v>
                </c:pt>
                <c:pt idx="7033">
                  <c:v>2351.0</c:v>
                </c:pt>
                <c:pt idx="7034">
                  <c:v>2351.0</c:v>
                </c:pt>
                <c:pt idx="7035">
                  <c:v>2351.0</c:v>
                </c:pt>
                <c:pt idx="7036">
                  <c:v>2351.0</c:v>
                </c:pt>
                <c:pt idx="7037">
                  <c:v>2351.0</c:v>
                </c:pt>
                <c:pt idx="7038">
                  <c:v>2352.0</c:v>
                </c:pt>
                <c:pt idx="7039">
                  <c:v>2352.0</c:v>
                </c:pt>
                <c:pt idx="7040">
                  <c:v>2353.0</c:v>
                </c:pt>
                <c:pt idx="7041">
                  <c:v>2353.0</c:v>
                </c:pt>
                <c:pt idx="7042">
                  <c:v>2353.0</c:v>
                </c:pt>
                <c:pt idx="7043">
                  <c:v>2353.0</c:v>
                </c:pt>
                <c:pt idx="7044">
                  <c:v>2353.0</c:v>
                </c:pt>
                <c:pt idx="7045">
                  <c:v>2354.0</c:v>
                </c:pt>
                <c:pt idx="7046">
                  <c:v>2354.0</c:v>
                </c:pt>
                <c:pt idx="7047">
                  <c:v>2354.0</c:v>
                </c:pt>
                <c:pt idx="7048">
                  <c:v>2354.0</c:v>
                </c:pt>
                <c:pt idx="7049">
                  <c:v>2355.0</c:v>
                </c:pt>
                <c:pt idx="7050">
                  <c:v>2356.0</c:v>
                </c:pt>
                <c:pt idx="7051">
                  <c:v>2356.0</c:v>
                </c:pt>
                <c:pt idx="7052">
                  <c:v>2356.0</c:v>
                </c:pt>
                <c:pt idx="7053">
                  <c:v>2356.0</c:v>
                </c:pt>
                <c:pt idx="7054">
                  <c:v>2356.0</c:v>
                </c:pt>
                <c:pt idx="7055">
                  <c:v>2356.0</c:v>
                </c:pt>
                <c:pt idx="7056">
                  <c:v>2356.0</c:v>
                </c:pt>
                <c:pt idx="7057">
                  <c:v>2356.0</c:v>
                </c:pt>
                <c:pt idx="7058">
                  <c:v>2356.0</c:v>
                </c:pt>
                <c:pt idx="7059">
                  <c:v>2356.0</c:v>
                </c:pt>
                <c:pt idx="7060">
                  <c:v>2356.0</c:v>
                </c:pt>
                <c:pt idx="7061">
                  <c:v>2356.0</c:v>
                </c:pt>
                <c:pt idx="7062">
                  <c:v>2356.0</c:v>
                </c:pt>
                <c:pt idx="7063">
                  <c:v>2356.0</c:v>
                </c:pt>
                <c:pt idx="7064">
                  <c:v>2356.0</c:v>
                </c:pt>
                <c:pt idx="7065">
                  <c:v>2356.0</c:v>
                </c:pt>
                <c:pt idx="7066">
                  <c:v>2356.0</c:v>
                </c:pt>
                <c:pt idx="7067">
                  <c:v>2356.0</c:v>
                </c:pt>
                <c:pt idx="7068">
                  <c:v>2356.0</c:v>
                </c:pt>
                <c:pt idx="7069">
                  <c:v>2356.0</c:v>
                </c:pt>
                <c:pt idx="7070">
                  <c:v>2357.0</c:v>
                </c:pt>
                <c:pt idx="7071">
                  <c:v>2358.0</c:v>
                </c:pt>
                <c:pt idx="7072">
                  <c:v>2359.0</c:v>
                </c:pt>
                <c:pt idx="7073">
                  <c:v>2360.0</c:v>
                </c:pt>
                <c:pt idx="7074">
                  <c:v>2360.0</c:v>
                </c:pt>
                <c:pt idx="7075">
                  <c:v>2360.0</c:v>
                </c:pt>
                <c:pt idx="7076">
                  <c:v>2361.0</c:v>
                </c:pt>
                <c:pt idx="7077">
                  <c:v>2361.0</c:v>
                </c:pt>
                <c:pt idx="7078">
                  <c:v>2361.0</c:v>
                </c:pt>
                <c:pt idx="7079">
                  <c:v>2361.0</c:v>
                </c:pt>
                <c:pt idx="7080">
                  <c:v>2361.0</c:v>
                </c:pt>
                <c:pt idx="7081">
                  <c:v>2361.0</c:v>
                </c:pt>
                <c:pt idx="7082">
                  <c:v>2362.0</c:v>
                </c:pt>
                <c:pt idx="7083">
                  <c:v>2363.0</c:v>
                </c:pt>
                <c:pt idx="7084">
                  <c:v>2363.0</c:v>
                </c:pt>
                <c:pt idx="7085">
                  <c:v>2363.0</c:v>
                </c:pt>
                <c:pt idx="7086">
                  <c:v>2363.0</c:v>
                </c:pt>
                <c:pt idx="7087">
                  <c:v>2363.0</c:v>
                </c:pt>
                <c:pt idx="7088">
                  <c:v>2363.0</c:v>
                </c:pt>
                <c:pt idx="7089">
                  <c:v>2364.0</c:v>
                </c:pt>
                <c:pt idx="7090">
                  <c:v>2364.0</c:v>
                </c:pt>
                <c:pt idx="7091">
                  <c:v>2364.0</c:v>
                </c:pt>
                <c:pt idx="7092">
                  <c:v>2364.0</c:v>
                </c:pt>
                <c:pt idx="7093">
                  <c:v>2365.0</c:v>
                </c:pt>
                <c:pt idx="7094">
                  <c:v>2365.0</c:v>
                </c:pt>
                <c:pt idx="7095">
                  <c:v>2365.0</c:v>
                </c:pt>
                <c:pt idx="7096">
                  <c:v>2365.0</c:v>
                </c:pt>
                <c:pt idx="7097">
                  <c:v>2365.0</c:v>
                </c:pt>
                <c:pt idx="7098">
                  <c:v>2365.0</c:v>
                </c:pt>
                <c:pt idx="7099">
                  <c:v>2366.0</c:v>
                </c:pt>
                <c:pt idx="7100">
                  <c:v>2366.0</c:v>
                </c:pt>
                <c:pt idx="7101">
                  <c:v>2366.0</c:v>
                </c:pt>
                <c:pt idx="7102">
                  <c:v>2366.0</c:v>
                </c:pt>
                <c:pt idx="7103">
                  <c:v>2366.0</c:v>
                </c:pt>
                <c:pt idx="7104">
                  <c:v>2366.0</c:v>
                </c:pt>
                <c:pt idx="7105">
                  <c:v>2367.0</c:v>
                </c:pt>
                <c:pt idx="7106">
                  <c:v>2367.0</c:v>
                </c:pt>
                <c:pt idx="7107">
                  <c:v>2367.0</c:v>
                </c:pt>
                <c:pt idx="7108">
                  <c:v>2367.0</c:v>
                </c:pt>
                <c:pt idx="7109">
                  <c:v>2367.0</c:v>
                </c:pt>
                <c:pt idx="7110">
                  <c:v>2367.0</c:v>
                </c:pt>
                <c:pt idx="7111">
                  <c:v>2367.0</c:v>
                </c:pt>
                <c:pt idx="7112">
                  <c:v>2367.0</c:v>
                </c:pt>
                <c:pt idx="7113">
                  <c:v>2367.0</c:v>
                </c:pt>
                <c:pt idx="7114">
                  <c:v>2367.0</c:v>
                </c:pt>
                <c:pt idx="7115">
                  <c:v>2367.0</c:v>
                </c:pt>
                <c:pt idx="7116">
                  <c:v>2368.0</c:v>
                </c:pt>
                <c:pt idx="7117">
                  <c:v>2369.0</c:v>
                </c:pt>
                <c:pt idx="7118">
                  <c:v>2370.0</c:v>
                </c:pt>
                <c:pt idx="7119">
                  <c:v>2371.0</c:v>
                </c:pt>
                <c:pt idx="7120">
                  <c:v>2371.0</c:v>
                </c:pt>
                <c:pt idx="7121">
                  <c:v>2371.0</c:v>
                </c:pt>
                <c:pt idx="7122">
                  <c:v>2372.0</c:v>
                </c:pt>
                <c:pt idx="7123">
                  <c:v>2373.0</c:v>
                </c:pt>
                <c:pt idx="7124">
                  <c:v>2373.0</c:v>
                </c:pt>
                <c:pt idx="7125">
                  <c:v>2373.0</c:v>
                </c:pt>
                <c:pt idx="7126">
                  <c:v>2374.0</c:v>
                </c:pt>
                <c:pt idx="7127">
                  <c:v>2374.0</c:v>
                </c:pt>
                <c:pt idx="7128">
                  <c:v>2374.0</c:v>
                </c:pt>
                <c:pt idx="7129">
                  <c:v>2374.0</c:v>
                </c:pt>
                <c:pt idx="7130">
                  <c:v>2374.0</c:v>
                </c:pt>
                <c:pt idx="7131">
                  <c:v>2375.0</c:v>
                </c:pt>
                <c:pt idx="7132">
                  <c:v>2375.0</c:v>
                </c:pt>
                <c:pt idx="7133">
                  <c:v>2375.0</c:v>
                </c:pt>
                <c:pt idx="7134">
                  <c:v>2376.0</c:v>
                </c:pt>
                <c:pt idx="7135">
                  <c:v>2376.0</c:v>
                </c:pt>
                <c:pt idx="7136">
                  <c:v>2377.0</c:v>
                </c:pt>
                <c:pt idx="7137">
                  <c:v>2377.0</c:v>
                </c:pt>
                <c:pt idx="7138">
                  <c:v>2378.0</c:v>
                </c:pt>
                <c:pt idx="7139">
                  <c:v>2379.0</c:v>
                </c:pt>
                <c:pt idx="7140">
                  <c:v>2379.0</c:v>
                </c:pt>
                <c:pt idx="7141">
                  <c:v>2379.0</c:v>
                </c:pt>
                <c:pt idx="7142">
                  <c:v>2379.0</c:v>
                </c:pt>
                <c:pt idx="7143">
                  <c:v>2380.0</c:v>
                </c:pt>
                <c:pt idx="7144">
                  <c:v>2380.0</c:v>
                </c:pt>
                <c:pt idx="7145">
                  <c:v>2380.0</c:v>
                </c:pt>
                <c:pt idx="7146">
                  <c:v>2381.0</c:v>
                </c:pt>
                <c:pt idx="7147">
                  <c:v>2381.0</c:v>
                </c:pt>
                <c:pt idx="7148">
                  <c:v>2382.0</c:v>
                </c:pt>
                <c:pt idx="7149">
                  <c:v>2383.0</c:v>
                </c:pt>
                <c:pt idx="7150">
                  <c:v>2383.0</c:v>
                </c:pt>
                <c:pt idx="7151">
                  <c:v>2383.0</c:v>
                </c:pt>
                <c:pt idx="7152">
                  <c:v>2384.0</c:v>
                </c:pt>
                <c:pt idx="7153">
                  <c:v>2384.0</c:v>
                </c:pt>
                <c:pt idx="7154">
                  <c:v>2385.0</c:v>
                </c:pt>
                <c:pt idx="7155">
                  <c:v>2386.0</c:v>
                </c:pt>
                <c:pt idx="7156">
                  <c:v>2386.0</c:v>
                </c:pt>
                <c:pt idx="7157">
                  <c:v>2386.0</c:v>
                </c:pt>
                <c:pt idx="7158">
                  <c:v>2386.0</c:v>
                </c:pt>
                <c:pt idx="7159">
                  <c:v>2386.0</c:v>
                </c:pt>
                <c:pt idx="7160">
                  <c:v>2386.0</c:v>
                </c:pt>
                <c:pt idx="7161">
                  <c:v>2387.0</c:v>
                </c:pt>
                <c:pt idx="7162">
                  <c:v>2388.0</c:v>
                </c:pt>
                <c:pt idx="7163">
                  <c:v>2389.0</c:v>
                </c:pt>
                <c:pt idx="7164">
                  <c:v>2389.0</c:v>
                </c:pt>
                <c:pt idx="7165">
                  <c:v>2389.0</c:v>
                </c:pt>
                <c:pt idx="7166">
                  <c:v>2389.0</c:v>
                </c:pt>
                <c:pt idx="7167">
                  <c:v>2389.0</c:v>
                </c:pt>
                <c:pt idx="7168">
                  <c:v>2389.0</c:v>
                </c:pt>
                <c:pt idx="7169">
                  <c:v>2390.0</c:v>
                </c:pt>
                <c:pt idx="7170">
                  <c:v>2391.0</c:v>
                </c:pt>
                <c:pt idx="7171">
                  <c:v>2392.0</c:v>
                </c:pt>
                <c:pt idx="7172">
                  <c:v>2392.0</c:v>
                </c:pt>
                <c:pt idx="7173">
                  <c:v>2392.0</c:v>
                </c:pt>
                <c:pt idx="7174">
                  <c:v>2393.0</c:v>
                </c:pt>
                <c:pt idx="7175">
                  <c:v>2393.0</c:v>
                </c:pt>
                <c:pt idx="7176">
                  <c:v>2393.0</c:v>
                </c:pt>
                <c:pt idx="7177">
                  <c:v>2394.0</c:v>
                </c:pt>
                <c:pt idx="7178">
                  <c:v>2394.0</c:v>
                </c:pt>
                <c:pt idx="7179">
                  <c:v>2394.0</c:v>
                </c:pt>
                <c:pt idx="7180">
                  <c:v>2395.0</c:v>
                </c:pt>
                <c:pt idx="7181">
                  <c:v>2395.0</c:v>
                </c:pt>
                <c:pt idx="7182">
                  <c:v>2396.0</c:v>
                </c:pt>
                <c:pt idx="7183">
                  <c:v>2396.0</c:v>
                </c:pt>
                <c:pt idx="7184">
                  <c:v>2396.0</c:v>
                </c:pt>
                <c:pt idx="7185">
                  <c:v>2397.0</c:v>
                </c:pt>
                <c:pt idx="7186">
                  <c:v>2397.0</c:v>
                </c:pt>
                <c:pt idx="7187">
                  <c:v>2398.0</c:v>
                </c:pt>
                <c:pt idx="7188">
                  <c:v>2398.0</c:v>
                </c:pt>
                <c:pt idx="7189">
                  <c:v>2398.0</c:v>
                </c:pt>
                <c:pt idx="7190">
                  <c:v>2399.0</c:v>
                </c:pt>
                <c:pt idx="7191">
                  <c:v>2399.0</c:v>
                </c:pt>
                <c:pt idx="7192">
                  <c:v>2399.0</c:v>
                </c:pt>
                <c:pt idx="7193">
                  <c:v>2400.0</c:v>
                </c:pt>
                <c:pt idx="7194">
                  <c:v>2400.0</c:v>
                </c:pt>
                <c:pt idx="7195">
                  <c:v>2400.0</c:v>
                </c:pt>
                <c:pt idx="7196">
                  <c:v>2400.0</c:v>
                </c:pt>
                <c:pt idx="7197">
                  <c:v>2400.0</c:v>
                </c:pt>
                <c:pt idx="7198">
                  <c:v>2401.0</c:v>
                </c:pt>
                <c:pt idx="7199">
                  <c:v>2401.0</c:v>
                </c:pt>
                <c:pt idx="7200">
                  <c:v>2401.0</c:v>
                </c:pt>
                <c:pt idx="7201">
                  <c:v>2402.0</c:v>
                </c:pt>
                <c:pt idx="7202">
                  <c:v>2402.0</c:v>
                </c:pt>
                <c:pt idx="7203">
                  <c:v>2403.0</c:v>
                </c:pt>
                <c:pt idx="7204">
                  <c:v>2403.0</c:v>
                </c:pt>
                <c:pt idx="7205">
                  <c:v>2404.0</c:v>
                </c:pt>
                <c:pt idx="7206">
                  <c:v>2405.0</c:v>
                </c:pt>
                <c:pt idx="7207">
                  <c:v>2406.0</c:v>
                </c:pt>
                <c:pt idx="7208">
                  <c:v>2407.0</c:v>
                </c:pt>
                <c:pt idx="7209">
                  <c:v>2408.0</c:v>
                </c:pt>
                <c:pt idx="7210">
                  <c:v>2409.0</c:v>
                </c:pt>
                <c:pt idx="7211">
                  <c:v>2410.0</c:v>
                </c:pt>
                <c:pt idx="7212">
                  <c:v>2411.0</c:v>
                </c:pt>
                <c:pt idx="7213">
                  <c:v>2412.0</c:v>
                </c:pt>
                <c:pt idx="7214">
                  <c:v>2412.0</c:v>
                </c:pt>
                <c:pt idx="7215">
                  <c:v>2413.0</c:v>
                </c:pt>
                <c:pt idx="7216">
                  <c:v>2414.0</c:v>
                </c:pt>
                <c:pt idx="7217">
                  <c:v>2414.0</c:v>
                </c:pt>
                <c:pt idx="7218">
                  <c:v>2414.0</c:v>
                </c:pt>
                <c:pt idx="7219">
                  <c:v>2414.0</c:v>
                </c:pt>
                <c:pt idx="7220">
                  <c:v>2415.0</c:v>
                </c:pt>
                <c:pt idx="7221">
                  <c:v>2416.0</c:v>
                </c:pt>
                <c:pt idx="7222">
                  <c:v>2416.0</c:v>
                </c:pt>
                <c:pt idx="7223">
                  <c:v>2416.0</c:v>
                </c:pt>
                <c:pt idx="7224">
                  <c:v>2416.0</c:v>
                </c:pt>
                <c:pt idx="7225">
                  <c:v>2416.0</c:v>
                </c:pt>
                <c:pt idx="7226">
                  <c:v>2416.0</c:v>
                </c:pt>
                <c:pt idx="7227">
                  <c:v>2417.0</c:v>
                </c:pt>
                <c:pt idx="7228">
                  <c:v>2417.0</c:v>
                </c:pt>
                <c:pt idx="7229">
                  <c:v>2418.0</c:v>
                </c:pt>
                <c:pt idx="7230">
                  <c:v>2418.0</c:v>
                </c:pt>
                <c:pt idx="7231">
                  <c:v>2419.0</c:v>
                </c:pt>
                <c:pt idx="7232">
                  <c:v>2419.0</c:v>
                </c:pt>
                <c:pt idx="7233">
                  <c:v>2419.0</c:v>
                </c:pt>
                <c:pt idx="7234">
                  <c:v>2419.0</c:v>
                </c:pt>
                <c:pt idx="7235">
                  <c:v>2420.0</c:v>
                </c:pt>
                <c:pt idx="7236">
                  <c:v>2421.0</c:v>
                </c:pt>
                <c:pt idx="7237">
                  <c:v>2421.0</c:v>
                </c:pt>
                <c:pt idx="7238">
                  <c:v>2421.0</c:v>
                </c:pt>
                <c:pt idx="7239">
                  <c:v>2421.0</c:v>
                </c:pt>
                <c:pt idx="7240">
                  <c:v>2421.0</c:v>
                </c:pt>
                <c:pt idx="7241">
                  <c:v>2421.0</c:v>
                </c:pt>
                <c:pt idx="7242">
                  <c:v>2421.0</c:v>
                </c:pt>
                <c:pt idx="7243">
                  <c:v>2421.0</c:v>
                </c:pt>
                <c:pt idx="7244">
                  <c:v>2421.0</c:v>
                </c:pt>
                <c:pt idx="7245">
                  <c:v>2421.0</c:v>
                </c:pt>
                <c:pt idx="7246">
                  <c:v>2421.0</c:v>
                </c:pt>
                <c:pt idx="7247">
                  <c:v>2421.0</c:v>
                </c:pt>
                <c:pt idx="7248">
                  <c:v>2421.0</c:v>
                </c:pt>
                <c:pt idx="7249">
                  <c:v>2421.0</c:v>
                </c:pt>
                <c:pt idx="7250">
                  <c:v>2421.0</c:v>
                </c:pt>
                <c:pt idx="7251">
                  <c:v>2421.0</c:v>
                </c:pt>
                <c:pt idx="7252">
                  <c:v>2421.0</c:v>
                </c:pt>
                <c:pt idx="7253">
                  <c:v>2421.0</c:v>
                </c:pt>
                <c:pt idx="7254">
                  <c:v>2421.0</c:v>
                </c:pt>
                <c:pt idx="7255">
                  <c:v>2421.0</c:v>
                </c:pt>
                <c:pt idx="7256">
                  <c:v>2421.0</c:v>
                </c:pt>
                <c:pt idx="7257">
                  <c:v>2421.0</c:v>
                </c:pt>
                <c:pt idx="7258">
                  <c:v>2421.0</c:v>
                </c:pt>
                <c:pt idx="7259">
                  <c:v>2422.0</c:v>
                </c:pt>
                <c:pt idx="7260">
                  <c:v>2423.0</c:v>
                </c:pt>
                <c:pt idx="7261">
                  <c:v>2423.0</c:v>
                </c:pt>
                <c:pt idx="7262">
                  <c:v>2423.0</c:v>
                </c:pt>
                <c:pt idx="7263">
                  <c:v>2423.0</c:v>
                </c:pt>
                <c:pt idx="7264">
                  <c:v>2423.0</c:v>
                </c:pt>
                <c:pt idx="7265">
                  <c:v>2423.0</c:v>
                </c:pt>
                <c:pt idx="7266">
                  <c:v>2423.0</c:v>
                </c:pt>
                <c:pt idx="7267">
                  <c:v>2423.0</c:v>
                </c:pt>
                <c:pt idx="7268">
                  <c:v>2423.0</c:v>
                </c:pt>
                <c:pt idx="7269">
                  <c:v>2423.0</c:v>
                </c:pt>
                <c:pt idx="7270">
                  <c:v>2423.0</c:v>
                </c:pt>
                <c:pt idx="7271">
                  <c:v>2423.0</c:v>
                </c:pt>
                <c:pt idx="7272">
                  <c:v>2423.0</c:v>
                </c:pt>
                <c:pt idx="7273">
                  <c:v>2423.0</c:v>
                </c:pt>
                <c:pt idx="7274">
                  <c:v>2423.0</c:v>
                </c:pt>
                <c:pt idx="7275">
                  <c:v>2423.0</c:v>
                </c:pt>
                <c:pt idx="7276">
                  <c:v>2423.0</c:v>
                </c:pt>
                <c:pt idx="7277">
                  <c:v>2424.0</c:v>
                </c:pt>
                <c:pt idx="7278">
                  <c:v>2424.0</c:v>
                </c:pt>
                <c:pt idx="7279">
                  <c:v>2424.0</c:v>
                </c:pt>
                <c:pt idx="7280">
                  <c:v>2424.0</c:v>
                </c:pt>
                <c:pt idx="7281">
                  <c:v>2424.0</c:v>
                </c:pt>
                <c:pt idx="7282">
                  <c:v>2424.0</c:v>
                </c:pt>
                <c:pt idx="7283">
                  <c:v>2424.0</c:v>
                </c:pt>
                <c:pt idx="7284">
                  <c:v>2424.0</c:v>
                </c:pt>
                <c:pt idx="7285">
                  <c:v>2424.0</c:v>
                </c:pt>
                <c:pt idx="7286">
                  <c:v>2424.0</c:v>
                </c:pt>
                <c:pt idx="7287">
                  <c:v>2424.0</c:v>
                </c:pt>
                <c:pt idx="7288">
                  <c:v>2424.0</c:v>
                </c:pt>
                <c:pt idx="7289">
                  <c:v>2424.0</c:v>
                </c:pt>
                <c:pt idx="7290">
                  <c:v>2424.0</c:v>
                </c:pt>
                <c:pt idx="7291">
                  <c:v>2425.0</c:v>
                </c:pt>
                <c:pt idx="7292">
                  <c:v>2426.0</c:v>
                </c:pt>
                <c:pt idx="7293">
                  <c:v>2427.0</c:v>
                </c:pt>
                <c:pt idx="7294">
                  <c:v>2428.0</c:v>
                </c:pt>
                <c:pt idx="7295">
                  <c:v>2428.0</c:v>
                </c:pt>
                <c:pt idx="7296">
                  <c:v>2429.0</c:v>
                </c:pt>
                <c:pt idx="7297">
                  <c:v>2429.0</c:v>
                </c:pt>
                <c:pt idx="7298">
                  <c:v>2429.0</c:v>
                </c:pt>
                <c:pt idx="7299">
                  <c:v>2429.0</c:v>
                </c:pt>
                <c:pt idx="7300">
                  <c:v>2429.0</c:v>
                </c:pt>
                <c:pt idx="7301">
                  <c:v>2429.0</c:v>
                </c:pt>
                <c:pt idx="7302">
                  <c:v>2429.0</c:v>
                </c:pt>
                <c:pt idx="7303">
                  <c:v>2429.0</c:v>
                </c:pt>
                <c:pt idx="7304">
                  <c:v>2429.0</c:v>
                </c:pt>
                <c:pt idx="7305">
                  <c:v>2429.0</c:v>
                </c:pt>
                <c:pt idx="7306">
                  <c:v>2429.0</c:v>
                </c:pt>
                <c:pt idx="7307">
                  <c:v>2429.0</c:v>
                </c:pt>
                <c:pt idx="7308">
                  <c:v>2429.0</c:v>
                </c:pt>
                <c:pt idx="7309">
                  <c:v>2429.0</c:v>
                </c:pt>
                <c:pt idx="7310">
                  <c:v>2429.0</c:v>
                </c:pt>
                <c:pt idx="7311">
                  <c:v>2429.0</c:v>
                </c:pt>
                <c:pt idx="7312">
                  <c:v>2429.0</c:v>
                </c:pt>
                <c:pt idx="7313">
                  <c:v>2429.0</c:v>
                </c:pt>
                <c:pt idx="7314">
                  <c:v>2430.0</c:v>
                </c:pt>
                <c:pt idx="7315">
                  <c:v>2431.0</c:v>
                </c:pt>
                <c:pt idx="7316">
                  <c:v>2432.0</c:v>
                </c:pt>
                <c:pt idx="7317">
                  <c:v>2433.0</c:v>
                </c:pt>
                <c:pt idx="7318">
                  <c:v>2433.0</c:v>
                </c:pt>
                <c:pt idx="7319">
                  <c:v>2433.0</c:v>
                </c:pt>
                <c:pt idx="7320">
                  <c:v>2434.0</c:v>
                </c:pt>
                <c:pt idx="7321">
                  <c:v>2434.0</c:v>
                </c:pt>
                <c:pt idx="7322">
                  <c:v>2434.0</c:v>
                </c:pt>
                <c:pt idx="7323">
                  <c:v>2434.0</c:v>
                </c:pt>
                <c:pt idx="7324">
                  <c:v>2434.0</c:v>
                </c:pt>
                <c:pt idx="7325">
                  <c:v>2434.0</c:v>
                </c:pt>
                <c:pt idx="7326">
                  <c:v>2435.0</c:v>
                </c:pt>
                <c:pt idx="7327">
                  <c:v>2435.0</c:v>
                </c:pt>
                <c:pt idx="7328">
                  <c:v>2435.0</c:v>
                </c:pt>
                <c:pt idx="7329">
                  <c:v>2435.0</c:v>
                </c:pt>
                <c:pt idx="7330">
                  <c:v>2436.0</c:v>
                </c:pt>
                <c:pt idx="7331">
                  <c:v>2437.0</c:v>
                </c:pt>
                <c:pt idx="7332">
                  <c:v>2438.0</c:v>
                </c:pt>
                <c:pt idx="7333">
                  <c:v>2438.0</c:v>
                </c:pt>
                <c:pt idx="7334">
                  <c:v>2438.0</c:v>
                </c:pt>
                <c:pt idx="7335">
                  <c:v>2438.0</c:v>
                </c:pt>
                <c:pt idx="7336">
                  <c:v>2439.0</c:v>
                </c:pt>
                <c:pt idx="7337">
                  <c:v>2439.0</c:v>
                </c:pt>
                <c:pt idx="7338">
                  <c:v>2439.0</c:v>
                </c:pt>
                <c:pt idx="7339">
                  <c:v>2440.0</c:v>
                </c:pt>
                <c:pt idx="7340">
                  <c:v>2440.0</c:v>
                </c:pt>
                <c:pt idx="7341">
                  <c:v>2440.0</c:v>
                </c:pt>
                <c:pt idx="7342">
                  <c:v>2441.0</c:v>
                </c:pt>
                <c:pt idx="7343">
                  <c:v>2441.0</c:v>
                </c:pt>
                <c:pt idx="7344">
                  <c:v>2441.0</c:v>
                </c:pt>
                <c:pt idx="7345">
                  <c:v>2442.0</c:v>
                </c:pt>
                <c:pt idx="7346">
                  <c:v>2442.0</c:v>
                </c:pt>
                <c:pt idx="7347">
                  <c:v>2443.0</c:v>
                </c:pt>
                <c:pt idx="7348">
                  <c:v>2443.0</c:v>
                </c:pt>
                <c:pt idx="7349">
                  <c:v>2443.0</c:v>
                </c:pt>
                <c:pt idx="7350">
                  <c:v>2443.0</c:v>
                </c:pt>
                <c:pt idx="7351">
                  <c:v>2443.0</c:v>
                </c:pt>
                <c:pt idx="7352">
                  <c:v>2444.0</c:v>
                </c:pt>
                <c:pt idx="7353">
                  <c:v>2445.0</c:v>
                </c:pt>
                <c:pt idx="7354">
                  <c:v>2446.0</c:v>
                </c:pt>
                <c:pt idx="7355">
                  <c:v>2447.0</c:v>
                </c:pt>
                <c:pt idx="7356">
                  <c:v>2447.0</c:v>
                </c:pt>
                <c:pt idx="7357">
                  <c:v>2448.0</c:v>
                </c:pt>
                <c:pt idx="7358">
                  <c:v>2449.0</c:v>
                </c:pt>
                <c:pt idx="7359">
                  <c:v>2450.0</c:v>
                </c:pt>
                <c:pt idx="7360">
                  <c:v>2451.0</c:v>
                </c:pt>
                <c:pt idx="7361">
                  <c:v>2451.0</c:v>
                </c:pt>
                <c:pt idx="7362">
                  <c:v>2451.0</c:v>
                </c:pt>
                <c:pt idx="7363">
                  <c:v>2451.0</c:v>
                </c:pt>
                <c:pt idx="7364">
                  <c:v>2452.0</c:v>
                </c:pt>
                <c:pt idx="7365">
                  <c:v>2452.0</c:v>
                </c:pt>
                <c:pt idx="7366">
                  <c:v>2452.0</c:v>
                </c:pt>
                <c:pt idx="7367">
                  <c:v>2452.0</c:v>
                </c:pt>
                <c:pt idx="7368">
                  <c:v>2452.0</c:v>
                </c:pt>
                <c:pt idx="7369">
                  <c:v>2452.0</c:v>
                </c:pt>
                <c:pt idx="7370">
                  <c:v>2453.0</c:v>
                </c:pt>
                <c:pt idx="7371">
                  <c:v>2454.0</c:v>
                </c:pt>
                <c:pt idx="7372">
                  <c:v>2455.0</c:v>
                </c:pt>
                <c:pt idx="7373">
                  <c:v>2455.0</c:v>
                </c:pt>
                <c:pt idx="7374">
                  <c:v>2456.0</c:v>
                </c:pt>
                <c:pt idx="7375">
                  <c:v>2456.0</c:v>
                </c:pt>
                <c:pt idx="7376">
                  <c:v>2456.0</c:v>
                </c:pt>
                <c:pt idx="7377">
                  <c:v>2457.0</c:v>
                </c:pt>
                <c:pt idx="7378">
                  <c:v>2458.0</c:v>
                </c:pt>
                <c:pt idx="7379">
                  <c:v>2458.0</c:v>
                </c:pt>
                <c:pt idx="7380">
                  <c:v>2458.0</c:v>
                </c:pt>
                <c:pt idx="7381">
                  <c:v>2458.0</c:v>
                </c:pt>
                <c:pt idx="7382">
                  <c:v>2459.0</c:v>
                </c:pt>
                <c:pt idx="7383">
                  <c:v>2459.0</c:v>
                </c:pt>
                <c:pt idx="7384">
                  <c:v>2459.0</c:v>
                </c:pt>
                <c:pt idx="7385">
                  <c:v>2459.0</c:v>
                </c:pt>
                <c:pt idx="7386">
                  <c:v>2460.0</c:v>
                </c:pt>
                <c:pt idx="7387">
                  <c:v>2460.0</c:v>
                </c:pt>
                <c:pt idx="7388">
                  <c:v>2460.0</c:v>
                </c:pt>
                <c:pt idx="7389">
                  <c:v>2460.0</c:v>
                </c:pt>
                <c:pt idx="7390">
                  <c:v>2460.0</c:v>
                </c:pt>
                <c:pt idx="7391">
                  <c:v>2461.0</c:v>
                </c:pt>
                <c:pt idx="7392">
                  <c:v>2461.0</c:v>
                </c:pt>
                <c:pt idx="7393">
                  <c:v>2461.0</c:v>
                </c:pt>
                <c:pt idx="7394">
                  <c:v>2461.0</c:v>
                </c:pt>
                <c:pt idx="7395">
                  <c:v>2461.0</c:v>
                </c:pt>
                <c:pt idx="7396">
                  <c:v>2462.0</c:v>
                </c:pt>
                <c:pt idx="7397">
                  <c:v>2463.0</c:v>
                </c:pt>
                <c:pt idx="7398">
                  <c:v>2463.0</c:v>
                </c:pt>
                <c:pt idx="7399">
                  <c:v>2464.0</c:v>
                </c:pt>
                <c:pt idx="7400">
                  <c:v>2464.0</c:v>
                </c:pt>
                <c:pt idx="7401">
                  <c:v>2464.0</c:v>
                </c:pt>
                <c:pt idx="7402">
                  <c:v>2464.0</c:v>
                </c:pt>
                <c:pt idx="7403">
                  <c:v>2464.0</c:v>
                </c:pt>
                <c:pt idx="7404">
                  <c:v>2464.0</c:v>
                </c:pt>
                <c:pt idx="7405">
                  <c:v>2464.0</c:v>
                </c:pt>
                <c:pt idx="7406">
                  <c:v>2464.0</c:v>
                </c:pt>
                <c:pt idx="7407">
                  <c:v>2465.0</c:v>
                </c:pt>
                <c:pt idx="7408">
                  <c:v>2465.0</c:v>
                </c:pt>
                <c:pt idx="7409">
                  <c:v>2465.0</c:v>
                </c:pt>
                <c:pt idx="7410">
                  <c:v>2465.0</c:v>
                </c:pt>
                <c:pt idx="7411">
                  <c:v>2465.0</c:v>
                </c:pt>
                <c:pt idx="7412">
                  <c:v>2465.0</c:v>
                </c:pt>
                <c:pt idx="7413">
                  <c:v>2465.0</c:v>
                </c:pt>
                <c:pt idx="7414">
                  <c:v>2465.0</c:v>
                </c:pt>
                <c:pt idx="7415">
                  <c:v>2465.0</c:v>
                </c:pt>
                <c:pt idx="7416">
                  <c:v>2465.0</c:v>
                </c:pt>
                <c:pt idx="7417">
                  <c:v>2465.0</c:v>
                </c:pt>
                <c:pt idx="7418">
                  <c:v>2465.0</c:v>
                </c:pt>
                <c:pt idx="7419">
                  <c:v>2465.0</c:v>
                </c:pt>
                <c:pt idx="7420">
                  <c:v>2466.0</c:v>
                </c:pt>
                <c:pt idx="7421">
                  <c:v>2467.0</c:v>
                </c:pt>
                <c:pt idx="7422">
                  <c:v>2467.0</c:v>
                </c:pt>
                <c:pt idx="7423">
                  <c:v>2468.0</c:v>
                </c:pt>
                <c:pt idx="7424">
                  <c:v>2469.0</c:v>
                </c:pt>
                <c:pt idx="7425">
                  <c:v>2469.0</c:v>
                </c:pt>
                <c:pt idx="7426">
                  <c:v>2469.0</c:v>
                </c:pt>
                <c:pt idx="7427">
                  <c:v>2470.0</c:v>
                </c:pt>
                <c:pt idx="7428">
                  <c:v>2470.0</c:v>
                </c:pt>
                <c:pt idx="7429">
                  <c:v>2470.0</c:v>
                </c:pt>
                <c:pt idx="7430">
                  <c:v>2470.0</c:v>
                </c:pt>
                <c:pt idx="7431">
                  <c:v>2471.0</c:v>
                </c:pt>
                <c:pt idx="7432">
                  <c:v>2471.0</c:v>
                </c:pt>
                <c:pt idx="7433">
                  <c:v>2472.0</c:v>
                </c:pt>
                <c:pt idx="7434">
                  <c:v>2473.0</c:v>
                </c:pt>
                <c:pt idx="7435">
                  <c:v>2474.0</c:v>
                </c:pt>
                <c:pt idx="7436">
                  <c:v>2474.0</c:v>
                </c:pt>
                <c:pt idx="7437">
                  <c:v>2475.0</c:v>
                </c:pt>
                <c:pt idx="7438">
                  <c:v>2476.0</c:v>
                </c:pt>
                <c:pt idx="7439">
                  <c:v>2476.0</c:v>
                </c:pt>
                <c:pt idx="7440">
                  <c:v>2477.0</c:v>
                </c:pt>
                <c:pt idx="7441">
                  <c:v>2477.0</c:v>
                </c:pt>
                <c:pt idx="7442">
                  <c:v>2477.0</c:v>
                </c:pt>
                <c:pt idx="7443">
                  <c:v>2477.0</c:v>
                </c:pt>
                <c:pt idx="7444">
                  <c:v>2477.0</c:v>
                </c:pt>
                <c:pt idx="7445">
                  <c:v>2477.0</c:v>
                </c:pt>
                <c:pt idx="7446">
                  <c:v>2477.0</c:v>
                </c:pt>
                <c:pt idx="7447">
                  <c:v>2477.0</c:v>
                </c:pt>
                <c:pt idx="7448">
                  <c:v>2477.0</c:v>
                </c:pt>
                <c:pt idx="7449">
                  <c:v>2477.0</c:v>
                </c:pt>
                <c:pt idx="7450">
                  <c:v>2477.0</c:v>
                </c:pt>
                <c:pt idx="7451">
                  <c:v>2477.0</c:v>
                </c:pt>
                <c:pt idx="7452">
                  <c:v>2477.0</c:v>
                </c:pt>
                <c:pt idx="7453">
                  <c:v>2477.0</c:v>
                </c:pt>
                <c:pt idx="7454">
                  <c:v>2477.0</c:v>
                </c:pt>
                <c:pt idx="7455">
                  <c:v>2477.0</c:v>
                </c:pt>
                <c:pt idx="7456">
                  <c:v>2478.0</c:v>
                </c:pt>
                <c:pt idx="7457">
                  <c:v>2478.0</c:v>
                </c:pt>
                <c:pt idx="7458">
                  <c:v>2479.0</c:v>
                </c:pt>
                <c:pt idx="7459">
                  <c:v>2479.0</c:v>
                </c:pt>
                <c:pt idx="7460">
                  <c:v>2480.0</c:v>
                </c:pt>
                <c:pt idx="7461">
                  <c:v>2480.0</c:v>
                </c:pt>
                <c:pt idx="7462">
                  <c:v>2481.0</c:v>
                </c:pt>
                <c:pt idx="7463">
                  <c:v>2481.0</c:v>
                </c:pt>
                <c:pt idx="7464">
                  <c:v>2481.0</c:v>
                </c:pt>
                <c:pt idx="7465">
                  <c:v>2481.0</c:v>
                </c:pt>
                <c:pt idx="7466">
                  <c:v>2482.0</c:v>
                </c:pt>
                <c:pt idx="7467">
                  <c:v>2482.0</c:v>
                </c:pt>
                <c:pt idx="7468">
                  <c:v>2482.0</c:v>
                </c:pt>
                <c:pt idx="7469">
                  <c:v>2482.0</c:v>
                </c:pt>
                <c:pt idx="7470">
                  <c:v>2482.0</c:v>
                </c:pt>
                <c:pt idx="7471">
                  <c:v>2482.0</c:v>
                </c:pt>
                <c:pt idx="7472">
                  <c:v>2482.0</c:v>
                </c:pt>
                <c:pt idx="7473">
                  <c:v>2483.0</c:v>
                </c:pt>
                <c:pt idx="7474">
                  <c:v>2484.0</c:v>
                </c:pt>
                <c:pt idx="7475">
                  <c:v>2484.0</c:v>
                </c:pt>
                <c:pt idx="7476">
                  <c:v>2484.0</c:v>
                </c:pt>
                <c:pt idx="7477">
                  <c:v>2484.0</c:v>
                </c:pt>
                <c:pt idx="7478">
                  <c:v>2484.0</c:v>
                </c:pt>
                <c:pt idx="7479">
                  <c:v>2484.0</c:v>
                </c:pt>
                <c:pt idx="7480">
                  <c:v>2485.0</c:v>
                </c:pt>
                <c:pt idx="7481">
                  <c:v>2486.0</c:v>
                </c:pt>
                <c:pt idx="7482">
                  <c:v>2486.0</c:v>
                </c:pt>
                <c:pt idx="7483">
                  <c:v>2486.0</c:v>
                </c:pt>
                <c:pt idx="7484">
                  <c:v>2487.0</c:v>
                </c:pt>
                <c:pt idx="7485">
                  <c:v>2487.0</c:v>
                </c:pt>
                <c:pt idx="7486">
                  <c:v>2487.0</c:v>
                </c:pt>
                <c:pt idx="7487">
                  <c:v>2487.0</c:v>
                </c:pt>
                <c:pt idx="7488">
                  <c:v>2488.0</c:v>
                </c:pt>
                <c:pt idx="7489">
                  <c:v>2488.0</c:v>
                </c:pt>
                <c:pt idx="7490">
                  <c:v>2488.0</c:v>
                </c:pt>
                <c:pt idx="7491">
                  <c:v>2488.0</c:v>
                </c:pt>
                <c:pt idx="7492">
                  <c:v>2489.0</c:v>
                </c:pt>
                <c:pt idx="7493">
                  <c:v>2489.0</c:v>
                </c:pt>
                <c:pt idx="7494">
                  <c:v>2489.0</c:v>
                </c:pt>
                <c:pt idx="7495">
                  <c:v>2490.0</c:v>
                </c:pt>
                <c:pt idx="7496">
                  <c:v>2491.0</c:v>
                </c:pt>
                <c:pt idx="7497">
                  <c:v>2492.0</c:v>
                </c:pt>
                <c:pt idx="7498">
                  <c:v>2493.0</c:v>
                </c:pt>
                <c:pt idx="7499">
                  <c:v>2494.0</c:v>
                </c:pt>
                <c:pt idx="7500">
                  <c:v>2495.0</c:v>
                </c:pt>
                <c:pt idx="7501">
                  <c:v>2495.0</c:v>
                </c:pt>
                <c:pt idx="7502">
                  <c:v>2496.0</c:v>
                </c:pt>
                <c:pt idx="7503">
                  <c:v>2496.0</c:v>
                </c:pt>
                <c:pt idx="7504">
                  <c:v>2497.0</c:v>
                </c:pt>
                <c:pt idx="7505">
                  <c:v>2498.0</c:v>
                </c:pt>
                <c:pt idx="7506">
                  <c:v>2499.0</c:v>
                </c:pt>
                <c:pt idx="7507">
                  <c:v>2500.0</c:v>
                </c:pt>
                <c:pt idx="7508">
                  <c:v>2500.0</c:v>
                </c:pt>
                <c:pt idx="7509">
                  <c:v>2501.0</c:v>
                </c:pt>
                <c:pt idx="7510">
                  <c:v>2501.0</c:v>
                </c:pt>
                <c:pt idx="7511">
                  <c:v>2501.0</c:v>
                </c:pt>
                <c:pt idx="7512">
                  <c:v>2501.0</c:v>
                </c:pt>
                <c:pt idx="7513">
                  <c:v>2501.0</c:v>
                </c:pt>
                <c:pt idx="7514">
                  <c:v>2502.0</c:v>
                </c:pt>
                <c:pt idx="7515">
                  <c:v>2502.0</c:v>
                </c:pt>
                <c:pt idx="7516">
                  <c:v>2502.0</c:v>
                </c:pt>
                <c:pt idx="7517">
                  <c:v>2503.0</c:v>
                </c:pt>
                <c:pt idx="7518">
                  <c:v>2503.0</c:v>
                </c:pt>
                <c:pt idx="7519">
                  <c:v>2503.0</c:v>
                </c:pt>
                <c:pt idx="7520">
                  <c:v>2503.0</c:v>
                </c:pt>
                <c:pt idx="7521">
                  <c:v>2503.0</c:v>
                </c:pt>
                <c:pt idx="7522">
                  <c:v>2503.0</c:v>
                </c:pt>
                <c:pt idx="7523">
                  <c:v>2504.0</c:v>
                </c:pt>
                <c:pt idx="7524">
                  <c:v>2504.0</c:v>
                </c:pt>
                <c:pt idx="7525">
                  <c:v>2504.0</c:v>
                </c:pt>
                <c:pt idx="7526">
                  <c:v>2504.0</c:v>
                </c:pt>
                <c:pt idx="7527">
                  <c:v>2505.0</c:v>
                </c:pt>
                <c:pt idx="7528">
                  <c:v>2505.0</c:v>
                </c:pt>
                <c:pt idx="7529">
                  <c:v>2505.0</c:v>
                </c:pt>
                <c:pt idx="7530">
                  <c:v>2506.0</c:v>
                </c:pt>
                <c:pt idx="7531">
                  <c:v>2506.0</c:v>
                </c:pt>
                <c:pt idx="7532">
                  <c:v>2506.0</c:v>
                </c:pt>
                <c:pt idx="7533">
                  <c:v>2507.0</c:v>
                </c:pt>
                <c:pt idx="7534">
                  <c:v>2507.0</c:v>
                </c:pt>
                <c:pt idx="7535">
                  <c:v>2507.0</c:v>
                </c:pt>
                <c:pt idx="7536">
                  <c:v>2507.0</c:v>
                </c:pt>
                <c:pt idx="7537">
                  <c:v>2508.0</c:v>
                </c:pt>
                <c:pt idx="7538">
                  <c:v>2508.0</c:v>
                </c:pt>
                <c:pt idx="7539">
                  <c:v>2508.0</c:v>
                </c:pt>
                <c:pt idx="7540">
                  <c:v>2508.0</c:v>
                </c:pt>
                <c:pt idx="7541">
                  <c:v>2508.0</c:v>
                </c:pt>
                <c:pt idx="7542">
                  <c:v>2508.0</c:v>
                </c:pt>
                <c:pt idx="7543">
                  <c:v>2508.0</c:v>
                </c:pt>
                <c:pt idx="7544">
                  <c:v>2508.0</c:v>
                </c:pt>
                <c:pt idx="7545">
                  <c:v>2509.0</c:v>
                </c:pt>
                <c:pt idx="7546">
                  <c:v>2510.0</c:v>
                </c:pt>
                <c:pt idx="7547">
                  <c:v>2511.0</c:v>
                </c:pt>
                <c:pt idx="7548">
                  <c:v>2512.0</c:v>
                </c:pt>
                <c:pt idx="7549">
                  <c:v>2513.0</c:v>
                </c:pt>
                <c:pt idx="7550">
                  <c:v>2514.0</c:v>
                </c:pt>
                <c:pt idx="7551">
                  <c:v>2515.0</c:v>
                </c:pt>
                <c:pt idx="7552">
                  <c:v>2515.0</c:v>
                </c:pt>
                <c:pt idx="7553">
                  <c:v>2516.0</c:v>
                </c:pt>
                <c:pt idx="7554">
                  <c:v>2516.0</c:v>
                </c:pt>
                <c:pt idx="7555">
                  <c:v>2517.0</c:v>
                </c:pt>
                <c:pt idx="7556">
                  <c:v>2517.0</c:v>
                </c:pt>
                <c:pt idx="7557">
                  <c:v>2517.0</c:v>
                </c:pt>
                <c:pt idx="7558">
                  <c:v>2517.0</c:v>
                </c:pt>
                <c:pt idx="7559">
                  <c:v>2517.0</c:v>
                </c:pt>
                <c:pt idx="7560">
                  <c:v>2517.0</c:v>
                </c:pt>
                <c:pt idx="7561">
                  <c:v>2517.0</c:v>
                </c:pt>
                <c:pt idx="7562">
                  <c:v>2518.0</c:v>
                </c:pt>
                <c:pt idx="7563">
                  <c:v>2518.0</c:v>
                </c:pt>
                <c:pt idx="7564">
                  <c:v>2518.0</c:v>
                </c:pt>
                <c:pt idx="7565">
                  <c:v>2518.0</c:v>
                </c:pt>
                <c:pt idx="7566">
                  <c:v>2518.0</c:v>
                </c:pt>
                <c:pt idx="7567">
                  <c:v>2519.0</c:v>
                </c:pt>
                <c:pt idx="7568">
                  <c:v>2519.0</c:v>
                </c:pt>
                <c:pt idx="7569">
                  <c:v>2519.0</c:v>
                </c:pt>
                <c:pt idx="7570">
                  <c:v>2519.0</c:v>
                </c:pt>
                <c:pt idx="7571">
                  <c:v>2519.0</c:v>
                </c:pt>
                <c:pt idx="7572">
                  <c:v>2519.0</c:v>
                </c:pt>
                <c:pt idx="7573">
                  <c:v>2519.0</c:v>
                </c:pt>
                <c:pt idx="7574">
                  <c:v>2519.0</c:v>
                </c:pt>
                <c:pt idx="7575">
                  <c:v>2519.0</c:v>
                </c:pt>
                <c:pt idx="7576">
                  <c:v>2520.0</c:v>
                </c:pt>
                <c:pt idx="7577">
                  <c:v>2521.0</c:v>
                </c:pt>
                <c:pt idx="7578">
                  <c:v>2522.0</c:v>
                </c:pt>
                <c:pt idx="7579">
                  <c:v>2522.0</c:v>
                </c:pt>
                <c:pt idx="7580">
                  <c:v>2522.0</c:v>
                </c:pt>
                <c:pt idx="7581">
                  <c:v>2522.0</c:v>
                </c:pt>
                <c:pt idx="7582">
                  <c:v>2523.0</c:v>
                </c:pt>
                <c:pt idx="7583">
                  <c:v>2523.0</c:v>
                </c:pt>
                <c:pt idx="7584">
                  <c:v>2523.0</c:v>
                </c:pt>
                <c:pt idx="7585">
                  <c:v>2523.0</c:v>
                </c:pt>
                <c:pt idx="7586">
                  <c:v>2523.0</c:v>
                </c:pt>
                <c:pt idx="7587">
                  <c:v>2523.0</c:v>
                </c:pt>
                <c:pt idx="7588">
                  <c:v>2523.0</c:v>
                </c:pt>
                <c:pt idx="7589">
                  <c:v>2523.0</c:v>
                </c:pt>
                <c:pt idx="7590">
                  <c:v>2523.0</c:v>
                </c:pt>
                <c:pt idx="7591">
                  <c:v>2523.0</c:v>
                </c:pt>
                <c:pt idx="7592">
                  <c:v>2523.0</c:v>
                </c:pt>
                <c:pt idx="7593">
                  <c:v>2523.0</c:v>
                </c:pt>
                <c:pt idx="7594">
                  <c:v>2523.0</c:v>
                </c:pt>
                <c:pt idx="7595">
                  <c:v>2523.0</c:v>
                </c:pt>
                <c:pt idx="7596">
                  <c:v>2523.0</c:v>
                </c:pt>
                <c:pt idx="7597">
                  <c:v>2523.0</c:v>
                </c:pt>
                <c:pt idx="7598">
                  <c:v>2523.0</c:v>
                </c:pt>
                <c:pt idx="7599">
                  <c:v>2524.0</c:v>
                </c:pt>
                <c:pt idx="7600">
                  <c:v>2524.0</c:v>
                </c:pt>
                <c:pt idx="7601">
                  <c:v>2524.0</c:v>
                </c:pt>
                <c:pt idx="7602">
                  <c:v>2524.0</c:v>
                </c:pt>
                <c:pt idx="7603">
                  <c:v>2525.0</c:v>
                </c:pt>
                <c:pt idx="7604">
                  <c:v>2525.0</c:v>
                </c:pt>
                <c:pt idx="7605">
                  <c:v>2525.0</c:v>
                </c:pt>
                <c:pt idx="7606">
                  <c:v>2526.0</c:v>
                </c:pt>
                <c:pt idx="7607">
                  <c:v>2526.0</c:v>
                </c:pt>
                <c:pt idx="7608">
                  <c:v>2526.0</c:v>
                </c:pt>
                <c:pt idx="7609">
                  <c:v>2526.0</c:v>
                </c:pt>
                <c:pt idx="7610">
                  <c:v>2526.0</c:v>
                </c:pt>
                <c:pt idx="7611">
                  <c:v>2527.0</c:v>
                </c:pt>
                <c:pt idx="7612">
                  <c:v>2527.0</c:v>
                </c:pt>
                <c:pt idx="7613">
                  <c:v>2527.0</c:v>
                </c:pt>
                <c:pt idx="7614">
                  <c:v>2527.0</c:v>
                </c:pt>
                <c:pt idx="7615">
                  <c:v>2527.0</c:v>
                </c:pt>
                <c:pt idx="7616">
                  <c:v>2528.0</c:v>
                </c:pt>
                <c:pt idx="7617">
                  <c:v>2529.0</c:v>
                </c:pt>
                <c:pt idx="7618">
                  <c:v>2530.0</c:v>
                </c:pt>
                <c:pt idx="7619">
                  <c:v>2530.0</c:v>
                </c:pt>
                <c:pt idx="7620">
                  <c:v>2531.0</c:v>
                </c:pt>
                <c:pt idx="7621">
                  <c:v>2531.0</c:v>
                </c:pt>
                <c:pt idx="7622">
                  <c:v>2531.0</c:v>
                </c:pt>
                <c:pt idx="7623">
                  <c:v>2531.0</c:v>
                </c:pt>
                <c:pt idx="7624">
                  <c:v>2531.0</c:v>
                </c:pt>
                <c:pt idx="7625">
                  <c:v>2531.0</c:v>
                </c:pt>
                <c:pt idx="7626">
                  <c:v>2532.0</c:v>
                </c:pt>
                <c:pt idx="7627">
                  <c:v>2532.0</c:v>
                </c:pt>
                <c:pt idx="7628">
                  <c:v>2532.0</c:v>
                </c:pt>
                <c:pt idx="7629">
                  <c:v>2532.0</c:v>
                </c:pt>
                <c:pt idx="7630">
                  <c:v>2533.0</c:v>
                </c:pt>
                <c:pt idx="7631">
                  <c:v>2534.0</c:v>
                </c:pt>
                <c:pt idx="7632">
                  <c:v>2534.0</c:v>
                </c:pt>
                <c:pt idx="7633">
                  <c:v>2535.0</c:v>
                </c:pt>
                <c:pt idx="7634">
                  <c:v>2535.0</c:v>
                </c:pt>
                <c:pt idx="7635">
                  <c:v>2535.0</c:v>
                </c:pt>
                <c:pt idx="7636">
                  <c:v>2535.0</c:v>
                </c:pt>
                <c:pt idx="7637">
                  <c:v>2536.0</c:v>
                </c:pt>
                <c:pt idx="7638">
                  <c:v>2537.0</c:v>
                </c:pt>
                <c:pt idx="7639">
                  <c:v>2538.0</c:v>
                </c:pt>
                <c:pt idx="7640">
                  <c:v>2538.0</c:v>
                </c:pt>
                <c:pt idx="7641">
                  <c:v>2538.0</c:v>
                </c:pt>
                <c:pt idx="7642">
                  <c:v>2538.0</c:v>
                </c:pt>
                <c:pt idx="7643">
                  <c:v>2538.0</c:v>
                </c:pt>
                <c:pt idx="7644">
                  <c:v>2538.0</c:v>
                </c:pt>
                <c:pt idx="7645">
                  <c:v>2538.0</c:v>
                </c:pt>
                <c:pt idx="7646">
                  <c:v>2538.0</c:v>
                </c:pt>
                <c:pt idx="7647">
                  <c:v>2538.0</c:v>
                </c:pt>
                <c:pt idx="7648">
                  <c:v>2539.0</c:v>
                </c:pt>
                <c:pt idx="7649">
                  <c:v>2539.0</c:v>
                </c:pt>
                <c:pt idx="7650">
                  <c:v>2539.0</c:v>
                </c:pt>
                <c:pt idx="7651">
                  <c:v>2540.0</c:v>
                </c:pt>
                <c:pt idx="7652">
                  <c:v>2541.0</c:v>
                </c:pt>
                <c:pt idx="7653">
                  <c:v>2542.0</c:v>
                </c:pt>
                <c:pt idx="7654">
                  <c:v>2543.0</c:v>
                </c:pt>
                <c:pt idx="7655">
                  <c:v>2544.0</c:v>
                </c:pt>
                <c:pt idx="7656">
                  <c:v>2545.0</c:v>
                </c:pt>
                <c:pt idx="7657">
                  <c:v>2546.0</c:v>
                </c:pt>
                <c:pt idx="7658">
                  <c:v>2546.0</c:v>
                </c:pt>
                <c:pt idx="7659">
                  <c:v>2546.0</c:v>
                </c:pt>
                <c:pt idx="7660">
                  <c:v>2546.0</c:v>
                </c:pt>
                <c:pt idx="7661">
                  <c:v>2546.0</c:v>
                </c:pt>
                <c:pt idx="7662">
                  <c:v>2546.0</c:v>
                </c:pt>
                <c:pt idx="7663">
                  <c:v>2546.0</c:v>
                </c:pt>
                <c:pt idx="7664">
                  <c:v>2546.0</c:v>
                </c:pt>
                <c:pt idx="7665">
                  <c:v>2546.0</c:v>
                </c:pt>
                <c:pt idx="7666">
                  <c:v>2546.0</c:v>
                </c:pt>
                <c:pt idx="7667">
                  <c:v>2546.0</c:v>
                </c:pt>
                <c:pt idx="7668">
                  <c:v>2547.0</c:v>
                </c:pt>
                <c:pt idx="7669">
                  <c:v>2548.0</c:v>
                </c:pt>
                <c:pt idx="7670">
                  <c:v>2548.0</c:v>
                </c:pt>
                <c:pt idx="7671">
                  <c:v>2548.0</c:v>
                </c:pt>
                <c:pt idx="7672">
                  <c:v>2548.0</c:v>
                </c:pt>
                <c:pt idx="7673">
                  <c:v>2548.0</c:v>
                </c:pt>
                <c:pt idx="7674">
                  <c:v>2548.0</c:v>
                </c:pt>
                <c:pt idx="7675">
                  <c:v>2548.0</c:v>
                </c:pt>
                <c:pt idx="7676">
                  <c:v>2548.0</c:v>
                </c:pt>
                <c:pt idx="7677">
                  <c:v>2548.0</c:v>
                </c:pt>
                <c:pt idx="7678">
                  <c:v>2548.0</c:v>
                </c:pt>
                <c:pt idx="7679">
                  <c:v>2548.0</c:v>
                </c:pt>
                <c:pt idx="7680">
                  <c:v>2548.0</c:v>
                </c:pt>
                <c:pt idx="7681">
                  <c:v>2548.0</c:v>
                </c:pt>
                <c:pt idx="7682">
                  <c:v>2548.0</c:v>
                </c:pt>
                <c:pt idx="7683">
                  <c:v>2548.0</c:v>
                </c:pt>
                <c:pt idx="7684">
                  <c:v>2548.0</c:v>
                </c:pt>
                <c:pt idx="7685">
                  <c:v>2548.0</c:v>
                </c:pt>
                <c:pt idx="7686">
                  <c:v>2548.0</c:v>
                </c:pt>
                <c:pt idx="7687">
                  <c:v>2548.0</c:v>
                </c:pt>
                <c:pt idx="7688">
                  <c:v>2548.0</c:v>
                </c:pt>
                <c:pt idx="7689">
                  <c:v>2548.0</c:v>
                </c:pt>
                <c:pt idx="7690">
                  <c:v>2548.0</c:v>
                </c:pt>
                <c:pt idx="7691">
                  <c:v>2548.0</c:v>
                </c:pt>
                <c:pt idx="7692">
                  <c:v>2548.0</c:v>
                </c:pt>
                <c:pt idx="7693">
                  <c:v>2548.0</c:v>
                </c:pt>
                <c:pt idx="7694">
                  <c:v>2549.0</c:v>
                </c:pt>
                <c:pt idx="7695">
                  <c:v>2549.0</c:v>
                </c:pt>
                <c:pt idx="7696">
                  <c:v>2549.0</c:v>
                </c:pt>
                <c:pt idx="7697">
                  <c:v>2549.0</c:v>
                </c:pt>
                <c:pt idx="7698">
                  <c:v>2549.0</c:v>
                </c:pt>
                <c:pt idx="7699">
                  <c:v>2549.0</c:v>
                </c:pt>
                <c:pt idx="7700">
                  <c:v>2549.0</c:v>
                </c:pt>
                <c:pt idx="7701">
                  <c:v>2549.0</c:v>
                </c:pt>
                <c:pt idx="7702">
                  <c:v>2549.0</c:v>
                </c:pt>
                <c:pt idx="7703">
                  <c:v>2550.0</c:v>
                </c:pt>
                <c:pt idx="7704">
                  <c:v>2550.0</c:v>
                </c:pt>
                <c:pt idx="7705">
                  <c:v>2551.0</c:v>
                </c:pt>
                <c:pt idx="7706">
                  <c:v>2552.0</c:v>
                </c:pt>
                <c:pt idx="7707">
                  <c:v>2553.0</c:v>
                </c:pt>
                <c:pt idx="7708">
                  <c:v>2553.0</c:v>
                </c:pt>
                <c:pt idx="7709">
                  <c:v>2553.0</c:v>
                </c:pt>
                <c:pt idx="7710">
                  <c:v>2554.0</c:v>
                </c:pt>
                <c:pt idx="7711">
                  <c:v>2554.0</c:v>
                </c:pt>
                <c:pt idx="7712">
                  <c:v>2554.0</c:v>
                </c:pt>
                <c:pt idx="7713">
                  <c:v>2554.0</c:v>
                </c:pt>
                <c:pt idx="7714">
                  <c:v>2555.0</c:v>
                </c:pt>
                <c:pt idx="7715">
                  <c:v>2555.0</c:v>
                </c:pt>
                <c:pt idx="7716">
                  <c:v>2555.0</c:v>
                </c:pt>
                <c:pt idx="7717">
                  <c:v>2555.0</c:v>
                </c:pt>
                <c:pt idx="7718">
                  <c:v>2555.0</c:v>
                </c:pt>
                <c:pt idx="7719">
                  <c:v>2555.0</c:v>
                </c:pt>
                <c:pt idx="7720">
                  <c:v>2556.0</c:v>
                </c:pt>
                <c:pt idx="7721">
                  <c:v>2556.0</c:v>
                </c:pt>
                <c:pt idx="7722">
                  <c:v>2556.0</c:v>
                </c:pt>
                <c:pt idx="7723">
                  <c:v>2557.0</c:v>
                </c:pt>
                <c:pt idx="7724">
                  <c:v>2557.0</c:v>
                </c:pt>
                <c:pt idx="7725">
                  <c:v>2557.0</c:v>
                </c:pt>
                <c:pt idx="7726">
                  <c:v>2557.0</c:v>
                </c:pt>
                <c:pt idx="7727">
                  <c:v>2557.0</c:v>
                </c:pt>
                <c:pt idx="7728">
                  <c:v>2557.0</c:v>
                </c:pt>
                <c:pt idx="7729">
                  <c:v>2557.0</c:v>
                </c:pt>
                <c:pt idx="7730">
                  <c:v>2557.0</c:v>
                </c:pt>
                <c:pt idx="7731">
                  <c:v>2557.0</c:v>
                </c:pt>
                <c:pt idx="7732">
                  <c:v>2557.0</c:v>
                </c:pt>
                <c:pt idx="7733">
                  <c:v>2557.0</c:v>
                </c:pt>
                <c:pt idx="7734">
                  <c:v>2558.0</c:v>
                </c:pt>
                <c:pt idx="7735">
                  <c:v>2559.0</c:v>
                </c:pt>
                <c:pt idx="7736">
                  <c:v>2560.0</c:v>
                </c:pt>
                <c:pt idx="7737">
                  <c:v>2560.0</c:v>
                </c:pt>
                <c:pt idx="7738">
                  <c:v>2560.0</c:v>
                </c:pt>
                <c:pt idx="7739">
                  <c:v>2560.0</c:v>
                </c:pt>
                <c:pt idx="7740">
                  <c:v>2560.0</c:v>
                </c:pt>
                <c:pt idx="7741">
                  <c:v>2560.0</c:v>
                </c:pt>
                <c:pt idx="7742">
                  <c:v>2561.0</c:v>
                </c:pt>
                <c:pt idx="7743">
                  <c:v>2561.0</c:v>
                </c:pt>
                <c:pt idx="7744">
                  <c:v>2561.0</c:v>
                </c:pt>
                <c:pt idx="7745">
                  <c:v>2561.0</c:v>
                </c:pt>
                <c:pt idx="7746">
                  <c:v>2562.0</c:v>
                </c:pt>
                <c:pt idx="7747">
                  <c:v>2563.0</c:v>
                </c:pt>
                <c:pt idx="7748">
                  <c:v>2563.0</c:v>
                </c:pt>
                <c:pt idx="7749">
                  <c:v>2564.0</c:v>
                </c:pt>
                <c:pt idx="7750">
                  <c:v>2564.0</c:v>
                </c:pt>
                <c:pt idx="7751">
                  <c:v>2564.0</c:v>
                </c:pt>
                <c:pt idx="7752">
                  <c:v>2564.0</c:v>
                </c:pt>
                <c:pt idx="7753">
                  <c:v>2565.0</c:v>
                </c:pt>
                <c:pt idx="7754">
                  <c:v>2565.0</c:v>
                </c:pt>
                <c:pt idx="7755">
                  <c:v>2565.0</c:v>
                </c:pt>
                <c:pt idx="7756">
                  <c:v>2566.0</c:v>
                </c:pt>
                <c:pt idx="7757">
                  <c:v>2567.0</c:v>
                </c:pt>
                <c:pt idx="7758">
                  <c:v>2567.0</c:v>
                </c:pt>
                <c:pt idx="7759">
                  <c:v>2567.0</c:v>
                </c:pt>
                <c:pt idx="7760">
                  <c:v>2567.0</c:v>
                </c:pt>
                <c:pt idx="7761">
                  <c:v>2567.0</c:v>
                </c:pt>
                <c:pt idx="7762">
                  <c:v>2567.0</c:v>
                </c:pt>
                <c:pt idx="7763">
                  <c:v>2567.0</c:v>
                </c:pt>
                <c:pt idx="7764">
                  <c:v>2567.0</c:v>
                </c:pt>
                <c:pt idx="7765">
                  <c:v>2567.0</c:v>
                </c:pt>
                <c:pt idx="7766">
                  <c:v>2567.0</c:v>
                </c:pt>
                <c:pt idx="7767">
                  <c:v>2567.0</c:v>
                </c:pt>
                <c:pt idx="7768">
                  <c:v>2567.0</c:v>
                </c:pt>
                <c:pt idx="7769">
                  <c:v>2567.0</c:v>
                </c:pt>
                <c:pt idx="7770">
                  <c:v>2567.0</c:v>
                </c:pt>
                <c:pt idx="7771">
                  <c:v>2567.0</c:v>
                </c:pt>
                <c:pt idx="7772">
                  <c:v>2567.0</c:v>
                </c:pt>
                <c:pt idx="7773">
                  <c:v>2568.0</c:v>
                </c:pt>
                <c:pt idx="7774">
                  <c:v>2568.0</c:v>
                </c:pt>
                <c:pt idx="7775">
                  <c:v>2568.0</c:v>
                </c:pt>
                <c:pt idx="7776">
                  <c:v>2568.0</c:v>
                </c:pt>
                <c:pt idx="7777">
                  <c:v>2569.0</c:v>
                </c:pt>
                <c:pt idx="7778">
                  <c:v>2569.0</c:v>
                </c:pt>
                <c:pt idx="7779">
                  <c:v>2569.0</c:v>
                </c:pt>
                <c:pt idx="7780">
                  <c:v>2569.0</c:v>
                </c:pt>
                <c:pt idx="7781">
                  <c:v>2569.0</c:v>
                </c:pt>
                <c:pt idx="7782">
                  <c:v>2569.0</c:v>
                </c:pt>
                <c:pt idx="7783">
                  <c:v>2569.0</c:v>
                </c:pt>
                <c:pt idx="7784">
                  <c:v>2569.0</c:v>
                </c:pt>
                <c:pt idx="7785">
                  <c:v>2569.0</c:v>
                </c:pt>
                <c:pt idx="7786">
                  <c:v>2569.0</c:v>
                </c:pt>
                <c:pt idx="7787">
                  <c:v>2569.0</c:v>
                </c:pt>
                <c:pt idx="7788">
                  <c:v>2570.0</c:v>
                </c:pt>
                <c:pt idx="7789">
                  <c:v>2570.0</c:v>
                </c:pt>
                <c:pt idx="7790">
                  <c:v>2570.0</c:v>
                </c:pt>
                <c:pt idx="7791">
                  <c:v>2570.0</c:v>
                </c:pt>
                <c:pt idx="7792">
                  <c:v>2570.0</c:v>
                </c:pt>
                <c:pt idx="7793">
                  <c:v>2570.0</c:v>
                </c:pt>
                <c:pt idx="7794">
                  <c:v>2571.0</c:v>
                </c:pt>
                <c:pt idx="7795">
                  <c:v>2571.0</c:v>
                </c:pt>
                <c:pt idx="7796">
                  <c:v>2571.0</c:v>
                </c:pt>
                <c:pt idx="7797">
                  <c:v>2572.0</c:v>
                </c:pt>
                <c:pt idx="7798">
                  <c:v>2572.0</c:v>
                </c:pt>
                <c:pt idx="7799">
                  <c:v>2572.0</c:v>
                </c:pt>
                <c:pt idx="7800">
                  <c:v>2572.0</c:v>
                </c:pt>
                <c:pt idx="7801">
                  <c:v>2572.0</c:v>
                </c:pt>
                <c:pt idx="7802">
                  <c:v>2572.0</c:v>
                </c:pt>
                <c:pt idx="7803">
                  <c:v>2572.0</c:v>
                </c:pt>
                <c:pt idx="7804">
                  <c:v>2572.0</c:v>
                </c:pt>
                <c:pt idx="7805">
                  <c:v>2572.0</c:v>
                </c:pt>
                <c:pt idx="7806">
                  <c:v>2573.0</c:v>
                </c:pt>
                <c:pt idx="7807">
                  <c:v>2573.0</c:v>
                </c:pt>
                <c:pt idx="7808">
                  <c:v>2573.0</c:v>
                </c:pt>
                <c:pt idx="7809">
                  <c:v>2574.0</c:v>
                </c:pt>
                <c:pt idx="7810">
                  <c:v>2574.0</c:v>
                </c:pt>
                <c:pt idx="7811">
                  <c:v>2575.0</c:v>
                </c:pt>
                <c:pt idx="7812">
                  <c:v>2575.0</c:v>
                </c:pt>
                <c:pt idx="7813">
                  <c:v>2576.0</c:v>
                </c:pt>
                <c:pt idx="7814">
                  <c:v>2576.0</c:v>
                </c:pt>
                <c:pt idx="7815">
                  <c:v>2576.0</c:v>
                </c:pt>
                <c:pt idx="7816">
                  <c:v>2576.0</c:v>
                </c:pt>
                <c:pt idx="7817">
                  <c:v>2576.0</c:v>
                </c:pt>
                <c:pt idx="7818">
                  <c:v>2577.0</c:v>
                </c:pt>
                <c:pt idx="7819">
                  <c:v>2578.0</c:v>
                </c:pt>
                <c:pt idx="7820">
                  <c:v>2578.0</c:v>
                </c:pt>
                <c:pt idx="7821">
                  <c:v>2579.0</c:v>
                </c:pt>
                <c:pt idx="7822">
                  <c:v>2579.0</c:v>
                </c:pt>
                <c:pt idx="7823">
                  <c:v>2580.0</c:v>
                </c:pt>
                <c:pt idx="7824">
                  <c:v>2581.0</c:v>
                </c:pt>
                <c:pt idx="7825">
                  <c:v>2581.0</c:v>
                </c:pt>
                <c:pt idx="7826">
                  <c:v>2581.0</c:v>
                </c:pt>
                <c:pt idx="7827">
                  <c:v>2581.0</c:v>
                </c:pt>
                <c:pt idx="7828">
                  <c:v>2581.0</c:v>
                </c:pt>
                <c:pt idx="7829">
                  <c:v>2581.0</c:v>
                </c:pt>
                <c:pt idx="7830">
                  <c:v>2581.0</c:v>
                </c:pt>
                <c:pt idx="7831">
                  <c:v>2581.0</c:v>
                </c:pt>
                <c:pt idx="7832">
                  <c:v>2581.0</c:v>
                </c:pt>
                <c:pt idx="7833">
                  <c:v>2582.0</c:v>
                </c:pt>
                <c:pt idx="7834">
                  <c:v>2582.0</c:v>
                </c:pt>
                <c:pt idx="7835">
                  <c:v>2583.0</c:v>
                </c:pt>
                <c:pt idx="7836">
                  <c:v>2583.0</c:v>
                </c:pt>
                <c:pt idx="7837">
                  <c:v>2584.0</c:v>
                </c:pt>
                <c:pt idx="7838">
                  <c:v>2585.0</c:v>
                </c:pt>
                <c:pt idx="7839">
                  <c:v>2586.0</c:v>
                </c:pt>
                <c:pt idx="7840">
                  <c:v>2586.0</c:v>
                </c:pt>
                <c:pt idx="7841">
                  <c:v>2587.0</c:v>
                </c:pt>
                <c:pt idx="7842">
                  <c:v>2588.0</c:v>
                </c:pt>
                <c:pt idx="7843">
                  <c:v>2588.0</c:v>
                </c:pt>
                <c:pt idx="7844">
                  <c:v>2589.0</c:v>
                </c:pt>
                <c:pt idx="7845">
                  <c:v>2589.0</c:v>
                </c:pt>
                <c:pt idx="7846">
                  <c:v>2590.0</c:v>
                </c:pt>
                <c:pt idx="7847">
                  <c:v>2590.0</c:v>
                </c:pt>
                <c:pt idx="7848">
                  <c:v>2590.0</c:v>
                </c:pt>
                <c:pt idx="7849">
                  <c:v>2590.0</c:v>
                </c:pt>
                <c:pt idx="7850">
                  <c:v>2590.0</c:v>
                </c:pt>
                <c:pt idx="7851">
                  <c:v>2591.0</c:v>
                </c:pt>
                <c:pt idx="7852">
                  <c:v>2591.0</c:v>
                </c:pt>
                <c:pt idx="7853">
                  <c:v>2591.0</c:v>
                </c:pt>
                <c:pt idx="7854">
                  <c:v>2591.0</c:v>
                </c:pt>
                <c:pt idx="7855">
                  <c:v>2591.0</c:v>
                </c:pt>
                <c:pt idx="7856">
                  <c:v>2591.0</c:v>
                </c:pt>
                <c:pt idx="7857">
                  <c:v>2591.0</c:v>
                </c:pt>
                <c:pt idx="7858">
                  <c:v>2592.0</c:v>
                </c:pt>
                <c:pt idx="7859">
                  <c:v>2593.0</c:v>
                </c:pt>
                <c:pt idx="7860">
                  <c:v>2593.0</c:v>
                </c:pt>
                <c:pt idx="7861">
                  <c:v>2593.0</c:v>
                </c:pt>
                <c:pt idx="7862">
                  <c:v>2593.0</c:v>
                </c:pt>
                <c:pt idx="7863">
                  <c:v>2593.0</c:v>
                </c:pt>
                <c:pt idx="7864">
                  <c:v>2593.0</c:v>
                </c:pt>
                <c:pt idx="7865">
                  <c:v>2593.0</c:v>
                </c:pt>
                <c:pt idx="7866">
                  <c:v>2593.0</c:v>
                </c:pt>
                <c:pt idx="7867">
                  <c:v>2593.0</c:v>
                </c:pt>
                <c:pt idx="7868">
                  <c:v>2593.0</c:v>
                </c:pt>
                <c:pt idx="7869">
                  <c:v>2593.0</c:v>
                </c:pt>
                <c:pt idx="7870">
                  <c:v>2593.0</c:v>
                </c:pt>
                <c:pt idx="7871">
                  <c:v>2593.0</c:v>
                </c:pt>
                <c:pt idx="7872">
                  <c:v>2594.0</c:v>
                </c:pt>
                <c:pt idx="7873">
                  <c:v>2594.0</c:v>
                </c:pt>
                <c:pt idx="7874">
                  <c:v>2595.0</c:v>
                </c:pt>
                <c:pt idx="7875">
                  <c:v>2595.0</c:v>
                </c:pt>
                <c:pt idx="7876">
                  <c:v>2595.0</c:v>
                </c:pt>
                <c:pt idx="7877">
                  <c:v>2595.0</c:v>
                </c:pt>
                <c:pt idx="7878">
                  <c:v>2595.0</c:v>
                </c:pt>
                <c:pt idx="7879">
                  <c:v>2595.0</c:v>
                </c:pt>
                <c:pt idx="7880">
                  <c:v>2596.0</c:v>
                </c:pt>
                <c:pt idx="7881">
                  <c:v>2596.0</c:v>
                </c:pt>
                <c:pt idx="7882">
                  <c:v>2596.0</c:v>
                </c:pt>
                <c:pt idx="7883">
                  <c:v>2596.0</c:v>
                </c:pt>
                <c:pt idx="7884">
                  <c:v>2596.0</c:v>
                </c:pt>
                <c:pt idx="7885">
                  <c:v>2596.0</c:v>
                </c:pt>
                <c:pt idx="7886">
                  <c:v>2596.0</c:v>
                </c:pt>
                <c:pt idx="7887">
                  <c:v>2596.0</c:v>
                </c:pt>
                <c:pt idx="7888">
                  <c:v>2596.0</c:v>
                </c:pt>
                <c:pt idx="7889">
                  <c:v>2596.0</c:v>
                </c:pt>
                <c:pt idx="7890">
                  <c:v>2596.0</c:v>
                </c:pt>
                <c:pt idx="7891">
                  <c:v>2596.0</c:v>
                </c:pt>
                <c:pt idx="7892">
                  <c:v>2596.0</c:v>
                </c:pt>
                <c:pt idx="7893">
                  <c:v>2596.0</c:v>
                </c:pt>
                <c:pt idx="7894">
                  <c:v>2596.0</c:v>
                </c:pt>
                <c:pt idx="7895">
                  <c:v>2596.0</c:v>
                </c:pt>
                <c:pt idx="7896">
                  <c:v>2596.0</c:v>
                </c:pt>
                <c:pt idx="7897">
                  <c:v>2597.0</c:v>
                </c:pt>
                <c:pt idx="7898">
                  <c:v>2598.0</c:v>
                </c:pt>
                <c:pt idx="7899">
                  <c:v>2598.0</c:v>
                </c:pt>
                <c:pt idx="7900">
                  <c:v>2598.0</c:v>
                </c:pt>
                <c:pt idx="7901">
                  <c:v>2598.0</c:v>
                </c:pt>
                <c:pt idx="7902">
                  <c:v>2599.0</c:v>
                </c:pt>
                <c:pt idx="7903">
                  <c:v>2600.0</c:v>
                </c:pt>
                <c:pt idx="7904">
                  <c:v>2600.0</c:v>
                </c:pt>
                <c:pt idx="7905">
                  <c:v>2600.0</c:v>
                </c:pt>
                <c:pt idx="7906">
                  <c:v>2600.0</c:v>
                </c:pt>
                <c:pt idx="7907">
                  <c:v>2601.0</c:v>
                </c:pt>
                <c:pt idx="7908">
                  <c:v>2602.0</c:v>
                </c:pt>
                <c:pt idx="7909">
                  <c:v>2603.0</c:v>
                </c:pt>
                <c:pt idx="7910">
                  <c:v>2604.0</c:v>
                </c:pt>
                <c:pt idx="7911">
                  <c:v>2604.0</c:v>
                </c:pt>
                <c:pt idx="7912">
                  <c:v>2604.0</c:v>
                </c:pt>
                <c:pt idx="7913">
                  <c:v>2604.0</c:v>
                </c:pt>
                <c:pt idx="7914">
                  <c:v>2604.0</c:v>
                </c:pt>
                <c:pt idx="7915">
                  <c:v>2604.0</c:v>
                </c:pt>
                <c:pt idx="7916">
                  <c:v>2605.0</c:v>
                </c:pt>
                <c:pt idx="7917">
                  <c:v>2605.0</c:v>
                </c:pt>
                <c:pt idx="7918">
                  <c:v>2605.0</c:v>
                </c:pt>
                <c:pt idx="7919">
                  <c:v>2605.0</c:v>
                </c:pt>
                <c:pt idx="7920">
                  <c:v>2605.0</c:v>
                </c:pt>
                <c:pt idx="7921">
                  <c:v>2605.0</c:v>
                </c:pt>
                <c:pt idx="7922">
                  <c:v>2606.0</c:v>
                </c:pt>
                <c:pt idx="7923">
                  <c:v>2607.0</c:v>
                </c:pt>
                <c:pt idx="7924">
                  <c:v>2608.0</c:v>
                </c:pt>
                <c:pt idx="7925">
                  <c:v>2609.0</c:v>
                </c:pt>
                <c:pt idx="7926">
                  <c:v>2610.0</c:v>
                </c:pt>
                <c:pt idx="7927">
                  <c:v>2611.0</c:v>
                </c:pt>
                <c:pt idx="7928">
                  <c:v>2611.0</c:v>
                </c:pt>
                <c:pt idx="7929">
                  <c:v>2611.0</c:v>
                </c:pt>
                <c:pt idx="7930">
                  <c:v>2611.0</c:v>
                </c:pt>
                <c:pt idx="7931">
                  <c:v>2611.0</c:v>
                </c:pt>
                <c:pt idx="7932">
                  <c:v>2611.0</c:v>
                </c:pt>
                <c:pt idx="7933">
                  <c:v>2611.0</c:v>
                </c:pt>
                <c:pt idx="7934">
                  <c:v>2611.0</c:v>
                </c:pt>
                <c:pt idx="7935">
                  <c:v>2611.0</c:v>
                </c:pt>
                <c:pt idx="7936">
                  <c:v>2611.0</c:v>
                </c:pt>
                <c:pt idx="7937">
                  <c:v>2611.0</c:v>
                </c:pt>
                <c:pt idx="7938">
                  <c:v>2611.0</c:v>
                </c:pt>
                <c:pt idx="7939">
                  <c:v>2611.0</c:v>
                </c:pt>
                <c:pt idx="7940">
                  <c:v>2611.0</c:v>
                </c:pt>
                <c:pt idx="7941">
                  <c:v>2611.0</c:v>
                </c:pt>
                <c:pt idx="7942">
                  <c:v>2612.0</c:v>
                </c:pt>
                <c:pt idx="7943">
                  <c:v>2613.0</c:v>
                </c:pt>
                <c:pt idx="7944">
                  <c:v>2614.0</c:v>
                </c:pt>
                <c:pt idx="7945">
                  <c:v>2615.0</c:v>
                </c:pt>
                <c:pt idx="7946">
                  <c:v>2615.0</c:v>
                </c:pt>
                <c:pt idx="7947">
                  <c:v>2616.0</c:v>
                </c:pt>
                <c:pt idx="7948">
                  <c:v>2616.0</c:v>
                </c:pt>
                <c:pt idx="7949">
                  <c:v>2616.0</c:v>
                </c:pt>
                <c:pt idx="7950">
                  <c:v>2617.0</c:v>
                </c:pt>
                <c:pt idx="7951">
                  <c:v>2617.0</c:v>
                </c:pt>
                <c:pt idx="7952">
                  <c:v>2617.0</c:v>
                </c:pt>
                <c:pt idx="7953">
                  <c:v>2618.0</c:v>
                </c:pt>
                <c:pt idx="7954">
                  <c:v>2619.0</c:v>
                </c:pt>
                <c:pt idx="7955">
                  <c:v>2620.0</c:v>
                </c:pt>
                <c:pt idx="7956">
                  <c:v>2620.0</c:v>
                </c:pt>
                <c:pt idx="7957">
                  <c:v>2620.0</c:v>
                </c:pt>
                <c:pt idx="7958">
                  <c:v>2621.0</c:v>
                </c:pt>
                <c:pt idx="7959">
                  <c:v>2621.0</c:v>
                </c:pt>
                <c:pt idx="7960">
                  <c:v>2621.0</c:v>
                </c:pt>
                <c:pt idx="7961">
                  <c:v>2621.0</c:v>
                </c:pt>
                <c:pt idx="7962">
                  <c:v>2621.0</c:v>
                </c:pt>
                <c:pt idx="7963">
                  <c:v>2621.0</c:v>
                </c:pt>
                <c:pt idx="7964">
                  <c:v>2622.0</c:v>
                </c:pt>
                <c:pt idx="7965">
                  <c:v>2622.0</c:v>
                </c:pt>
                <c:pt idx="7966">
                  <c:v>2622.0</c:v>
                </c:pt>
                <c:pt idx="7967">
                  <c:v>2622.0</c:v>
                </c:pt>
                <c:pt idx="7968">
                  <c:v>2622.0</c:v>
                </c:pt>
                <c:pt idx="7969">
                  <c:v>2622.0</c:v>
                </c:pt>
                <c:pt idx="7970">
                  <c:v>2622.0</c:v>
                </c:pt>
                <c:pt idx="7971">
                  <c:v>2622.0</c:v>
                </c:pt>
                <c:pt idx="7972">
                  <c:v>2622.0</c:v>
                </c:pt>
                <c:pt idx="7973">
                  <c:v>2622.0</c:v>
                </c:pt>
                <c:pt idx="7974">
                  <c:v>2622.0</c:v>
                </c:pt>
                <c:pt idx="7975">
                  <c:v>2622.0</c:v>
                </c:pt>
                <c:pt idx="7976">
                  <c:v>2622.0</c:v>
                </c:pt>
                <c:pt idx="7977">
                  <c:v>2622.0</c:v>
                </c:pt>
                <c:pt idx="7978">
                  <c:v>2622.0</c:v>
                </c:pt>
                <c:pt idx="7979">
                  <c:v>2622.0</c:v>
                </c:pt>
                <c:pt idx="7980">
                  <c:v>2622.0</c:v>
                </c:pt>
                <c:pt idx="7981">
                  <c:v>2622.0</c:v>
                </c:pt>
                <c:pt idx="7982">
                  <c:v>2622.0</c:v>
                </c:pt>
                <c:pt idx="7983">
                  <c:v>2622.0</c:v>
                </c:pt>
                <c:pt idx="7984">
                  <c:v>2622.0</c:v>
                </c:pt>
                <c:pt idx="7985">
                  <c:v>2623.0</c:v>
                </c:pt>
                <c:pt idx="7986">
                  <c:v>2623.0</c:v>
                </c:pt>
                <c:pt idx="7987">
                  <c:v>2623.0</c:v>
                </c:pt>
                <c:pt idx="7988">
                  <c:v>2623.0</c:v>
                </c:pt>
                <c:pt idx="7989">
                  <c:v>2623.0</c:v>
                </c:pt>
                <c:pt idx="7990">
                  <c:v>2623.0</c:v>
                </c:pt>
                <c:pt idx="7991">
                  <c:v>2623.0</c:v>
                </c:pt>
                <c:pt idx="7992">
                  <c:v>2623.0</c:v>
                </c:pt>
                <c:pt idx="7993">
                  <c:v>2623.0</c:v>
                </c:pt>
                <c:pt idx="7994">
                  <c:v>2623.0</c:v>
                </c:pt>
                <c:pt idx="7995">
                  <c:v>2623.0</c:v>
                </c:pt>
                <c:pt idx="7996">
                  <c:v>2623.0</c:v>
                </c:pt>
                <c:pt idx="7997">
                  <c:v>2623.0</c:v>
                </c:pt>
                <c:pt idx="7998">
                  <c:v>2623.0</c:v>
                </c:pt>
                <c:pt idx="7999">
                  <c:v>2624.0</c:v>
                </c:pt>
                <c:pt idx="8000">
                  <c:v>2624.0</c:v>
                </c:pt>
                <c:pt idx="8001">
                  <c:v>2624.0</c:v>
                </c:pt>
                <c:pt idx="8002">
                  <c:v>2624.0</c:v>
                </c:pt>
                <c:pt idx="8003">
                  <c:v>2624.0</c:v>
                </c:pt>
                <c:pt idx="8004">
                  <c:v>2624.0</c:v>
                </c:pt>
                <c:pt idx="8005">
                  <c:v>2625.0</c:v>
                </c:pt>
                <c:pt idx="8006">
                  <c:v>2625.0</c:v>
                </c:pt>
                <c:pt idx="8007">
                  <c:v>2625.0</c:v>
                </c:pt>
                <c:pt idx="8008">
                  <c:v>2625.0</c:v>
                </c:pt>
                <c:pt idx="8009">
                  <c:v>2625.0</c:v>
                </c:pt>
                <c:pt idx="8010">
                  <c:v>2625.0</c:v>
                </c:pt>
                <c:pt idx="8011">
                  <c:v>2625.0</c:v>
                </c:pt>
                <c:pt idx="8012">
                  <c:v>2625.0</c:v>
                </c:pt>
                <c:pt idx="8013">
                  <c:v>2625.0</c:v>
                </c:pt>
                <c:pt idx="8014">
                  <c:v>2625.0</c:v>
                </c:pt>
                <c:pt idx="8015">
                  <c:v>2625.0</c:v>
                </c:pt>
                <c:pt idx="8016">
                  <c:v>2625.0</c:v>
                </c:pt>
                <c:pt idx="8017">
                  <c:v>2625.0</c:v>
                </c:pt>
                <c:pt idx="8018">
                  <c:v>2625.0</c:v>
                </c:pt>
                <c:pt idx="8019">
                  <c:v>2626.0</c:v>
                </c:pt>
                <c:pt idx="8020">
                  <c:v>2626.0</c:v>
                </c:pt>
                <c:pt idx="8021">
                  <c:v>2626.0</c:v>
                </c:pt>
                <c:pt idx="8022">
                  <c:v>2626.0</c:v>
                </c:pt>
                <c:pt idx="8023">
                  <c:v>2626.0</c:v>
                </c:pt>
                <c:pt idx="8024">
                  <c:v>2626.0</c:v>
                </c:pt>
                <c:pt idx="8025">
                  <c:v>2626.0</c:v>
                </c:pt>
                <c:pt idx="8026">
                  <c:v>2627.0</c:v>
                </c:pt>
                <c:pt idx="8027">
                  <c:v>2628.0</c:v>
                </c:pt>
                <c:pt idx="8028">
                  <c:v>2628.0</c:v>
                </c:pt>
                <c:pt idx="8029">
                  <c:v>2628.0</c:v>
                </c:pt>
                <c:pt idx="8030">
                  <c:v>2628.0</c:v>
                </c:pt>
                <c:pt idx="8031">
                  <c:v>2628.0</c:v>
                </c:pt>
                <c:pt idx="8032">
                  <c:v>2628.0</c:v>
                </c:pt>
                <c:pt idx="8033">
                  <c:v>2628.0</c:v>
                </c:pt>
                <c:pt idx="8034">
                  <c:v>2629.0</c:v>
                </c:pt>
                <c:pt idx="8035">
                  <c:v>2630.0</c:v>
                </c:pt>
                <c:pt idx="8036">
                  <c:v>2630.0</c:v>
                </c:pt>
                <c:pt idx="8037">
                  <c:v>2630.0</c:v>
                </c:pt>
                <c:pt idx="8038">
                  <c:v>2630.0</c:v>
                </c:pt>
                <c:pt idx="8039">
                  <c:v>2630.0</c:v>
                </c:pt>
                <c:pt idx="8040">
                  <c:v>2630.0</c:v>
                </c:pt>
                <c:pt idx="8041">
                  <c:v>2631.0</c:v>
                </c:pt>
                <c:pt idx="8042">
                  <c:v>2631.0</c:v>
                </c:pt>
                <c:pt idx="8043">
                  <c:v>2631.0</c:v>
                </c:pt>
                <c:pt idx="8044">
                  <c:v>2631.0</c:v>
                </c:pt>
                <c:pt idx="8045">
                  <c:v>2631.0</c:v>
                </c:pt>
                <c:pt idx="8046">
                  <c:v>2631.0</c:v>
                </c:pt>
                <c:pt idx="8047">
                  <c:v>2631.0</c:v>
                </c:pt>
                <c:pt idx="8048">
                  <c:v>2631.0</c:v>
                </c:pt>
                <c:pt idx="8049">
                  <c:v>2631.0</c:v>
                </c:pt>
                <c:pt idx="8050">
                  <c:v>2631.0</c:v>
                </c:pt>
                <c:pt idx="8051">
                  <c:v>2631.0</c:v>
                </c:pt>
                <c:pt idx="8052">
                  <c:v>2631.0</c:v>
                </c:pt>
                <c:pt idx="8053">
                  <c:v>2631.0</c:v>
                </c:pt>
                <c:pt idx="8054">
                  <c:v>2631.0</c:v>
                </c:pt>
                <c:pt idx="8055">
                  <c:v>2631.0</c:v>
                </c:pt>
                <c:pt idx="8056">
                  <c:v>2631.0</c:v>
                </c:pt>
                <c:pt idx="8057">
                  <c:v>2632.0</c:v>
                </c:pt>
                <c:pt idx="8058">
                  <c:v>2632.0</c:v>
                </c:pt>
                <c:pt idx="8059">
                  <c:v>2632.0</c:v>
                </c:pt>
                <c:pt idx="8060">
                  <c:v>2632.0</c:v>
                </c:pt>
                <c:pt idx="8061">
                  <c:v>2632.0</c:v>
                </c:pt>
                <c:pt idx="8062">
                  <c:v>2632.0</c:v>
                </c:pt>
                <c:pt idx="8063">
                  <c:v>2632.0</c:v>
                </c:pt>
                <c:pt idx="8064">
                  <c:v>2632.0</c:v>
                </c:pt>
                <c:pt idx="8065">
                  <c:v>2632.0</c:v>
                </c:pt>
                <c:pt idx="8066">
                  <c:v>2632.0</c:v>
                </c:pt>
                <c:pt idx="8067">
                  <c:v>2632.0</c:v>
                </c:pt>
                <c:pt idx="8068">
                  <c:v>2632.0</c:v>
                </c:pt>
                <c:pt idx="8069">
                  <c:v>2632.0</c:v>
                </c:pt>
                <c:pt idx="8070">
                  <c:v>2632.0</c:v>
                </c:pt>
                <c:pt idx="8071">
                  <c:v>2632.0</c:v>
                </c:pt>
                <c:pt idx="8072">
                  <c:v>2632.0</c:v>
                </c:pt>
                <c:pt idx="8073">
                  <c:v>2632.0</c:v>
                </c:pt>
                <c:pt idx="8074">
                  <c:v>2632.0</c:v>
                </c:pt>
                <c:pt idx="8075">
                  <c:v>2632.0</c:v>
                </c:pt>
                <c:pt idx="8076">
                  <c:v>2632.0</c:v>
                </c:pt>
                <c:pt idx="8077">
                  <c:v>2632.0</c:v>
                </c:pt>
                <c:pt idx="8078">
                  <c:v>2632.0</c:v>
                </c:pt>
                <c:pt idx="8079">
                  <c:v>2632.0</c:v>
                </c:pt>
                <c:pt idx="8080">
                  <c:v>2632.0</c:v>
                </c:pt>
                <c:pt idx="8081">
                  <c:v>2632.0</c:v>
                </c:pt>
                <c:pt idx="8082">
                  <c:v>2632.0</c:v>
                </c:pt>
                <c:pt idx="8083">
                  <c:v>2632.0</c:v>
                </c:pt>
                <c:pt idx="8084">
                  <c:v>2632.0</c:v>
                </c:pt>
                <c:pt idx="8085">
                  <c:v>2632.0</c:v>
                </c:pt>
                <c:pt idx="8086">
                  <c:v>2632.0</c:v>
                </c:pt>
                <c:pt idx="8087">
                  <c:v>2632.0</c:v>
                </c:pt>
                <c:pt idx="8088">
                  <c:v>2632.0</c:v>
                </c:pt>
                <c:pt idx="8089">
                  <c:v>2632.0</c:v>
                </c:pt>
                <c:pt idx="8090">
                  <c:v>2632.0</c:v>
                </c:pt>
                <c:pt idx="8091">
                  <c:v>2632.0</c:v>
                </c:pt>
                <c:pt idx="8092">
                  <c:v>2632.0</c:v>
                </c:pt>
                <c:pt idx="8093">
                  <c:v>2632.0</c:v>
                </c:pt>
                <c:pt idx="8094">
                  <c:v>2632.0</c:v>
                </c:pt>
                <c:pt idx="8095">
                  <c:v>2632.0</c:v>
                </c:pt>
                <c:pt idx="8096">
                  <c:v>2632.0</c:v>
                </c:pt>
                <c:pt idx="8097">
                  <c:v>2632.0</c:v>
                </c:pt>
                <c:pt idx="8098">
                  <c:v>2632.0</c:v>
                </c:pt>
                <c:pt idx="8099">
                  <c:v>2632.0</c:v>
                </c:pt>
                <c:pt idx="8100">
                  <c:v>2632.0</c:v>
                </c:pt>
                <c:pt idx="8101">
                  <c:v>2632.0</c:v>
                </c:pt>
                <c:pt idx="8102">
                  <c:v>2632.0</c:v>
                </c:pt>
                <c:pt idx="8103">
                  <c:v>2632.0</c:v>
                </c:pt>
                <c:pt idx="8104">
                  <c:v>2632.0</c:v>
                </c:pt>
                <c:pt idx="8105">
                  <c:v>2632.0</c:v>
                </c:pt>
                <c:pt idx="8106">
                  <c:v>2632.0</c:v>
                </c:pt>
                <c:pt idx="8107">
                  <c:v>2632.0</c:v>
                </c:pt>
                <c:pt idx="8108">
                  <c:v>2632.0</c:v>
                </c:pt>
                <c:pt idx="8109">
                  <c:v>2632.0</c:v>
                </c:pt>
                <c:pt idx="8110">
                  <c:v>2632.0</c:v>
                </c:pt>
                <c:pt idx="8111">
                  <c:v>2632.0</c:v>
                </c:pt>
                <c:pt idx="8112">
                  <c:v>2632.0</c:v>
                </c:pt>
                <c:pt idx="8113">
                  <c:v>2632.0</c:v>
                </c:pt>
                <c:pt idx="8114">
                  <c:v>2632.0</c:v>
                </c:pt>
                <c:pt idx="8115">
                  <c:v>2632.0</c:v>
                </c:pt>
                <c:pt idx="8116">
                  <c:v>2632.0</c:v>
                </c:pt>
                <c:pt idx="8117">
                  <c:v>2632.0</c:v>
                </c:pt>
                <c:pt idx="8118">
                  <c:v>2632.0</c:v>
                </c:pt>
                <c:pt idx="8119">
                  <c:v>2632.0</c:v>
                </c:pt>
                <c:pt idx="8120">
                  <c:v>2632.0</c:v>
                </c:pt>
                <c:pt idx="8121">
                  <c:v>2632.0</c:v>
                </c:pt>
                <c:pt idx="8122">
                  <c:v>2632.0</c:v>
                </c:pt>
                <c:pt idx="8123">
                  <c:v>2632.0</c:v>
                </c:pt>
                <c:pt idx="8124">
                  <c:v>2632.0</c:v>
                </c:pt>
                <c:pt idx="8125">
                  <c:v>2632.0</c:v>
                </c:pt>
                <c:pt idx="8126">
                  <c:v>2632.0</c:v>
                </c:pt>
                <c:pt idx="8127">
                  <c:v>2632.0</c:v>
                </c:pt>
                <c:pt idx="8128">
                  <c:v>2632.0</c:v>
                </c:pt>
                <c:pt idx="8129">
                  <c:v>2632.0</c:v>
                </c:pt>
                <c:pt idx="8130">
                  <c:v>2632.0</c:v>
                </c:pt>
                <c:pt idx="8131">
                  <c:v>2632.0</c:v>
                </c:pt>
                <c:pt idx="8132">
                  <c:v>2632.0</c:v>
                </c:pt>
                <c:pt idx="8133">
                  <c:v>2632.0</c:v>
                </c:pt>
                <c:pt idx="8134">
                  <c:v>2632.0</c:v>
                </c:pt>
                <c:pt idx="8135">
                  <c:v>2632.0</c:v>
                </c:pt>
                <c:pt idx="8136">
                  <c:v>2632.0</c:v>
                </c:pt>
                <c:pt idx="8137">
                  <c:v>2632.0</c:v>
                </c:pt>
                <c:pt idx="8138">
                  <c:v>2632.0</c:v>
                </c:pt>
                <c:pt idx="8139">
                  <c:v>2632.0</c:v>
                </c:pt>
                <c:pt idx="8140">
                  <c:v>2632.0</c:v>
                </c:pt>
                <c:pt idx="8141">
                  <c:v>2632.0</c:v>
                </c:pt>
                <c:pt idx="8142">
                  <c:v>2632.0</c:v>
                </c:pt>
                <c:pt idx="8143">
                  <c:v>2632.0</c:v>
                </c:pt>
                <c:pt idx="8144">
                  <c:v>2632.0</c:v>
                </c:pt>
                <c:pt idx="8145">
                  <c:v>2632.0</c:v>
                </c:pt>
                <c:pt idx="8146">
                  <c:v>2632.0</c:v>
                </c:pt>
                <c:pt idx="8147">
                  <c:v>2632.0</c:v>
                </c:pt>
                <c:pt idx="8148">
                  <c:v>2633.0</c:v>
                </c:pt>
                <c:pt idx="8149">
                  <c:v>2633.0</c:v>
                </c:pt>
                <c:pt idx="8150">
                  <c:v>2633.0</c:v>
                </c:pt>
                <c:pt idx="8151">
                  <c:v>2633.0</c:v>
                </c:pt>
                <c:pt idx="8152">
                  <c:v>2633.0</c:v>
                </c:pt>
                <c:pt idx="8153">
                  <c:v>2633.0</c:v>
                </c:pt>
                <c:pt idx="8154">
                  <c:v>2633.0</c:v>
                </c:pt>
                <c:pt idx="8155">
                  <c:v>2633.0</c:v>
                </c:pt>
                <c:pt idx="8156">
                  <c:v>2633.0</c:v>
                </c:pt>
                <c:pt idx="8157">
                  <c:v>2633.0</c:v>
                </c:pt>
                <c:pt idx="8158">
                  <c:v>2633.0</c:v>
                </c:pt>
                <c:pt idx="8159">
                  <c:v>2634.0</c:v>
                </c:pt>
                <c:pt idx="8160">
                  <c:v>2635.0</c:v>
                </c:pt>
                <c:pt idx="8161">
                  <c:v>2635.0</c:v>
                </c:pt>
                <c:pt idx="8162">
                  <c:v>2636.0</c:v>
                </c:pt>
                <c:pt idx="8163">
                  <c:v>2637.0</c:v>
                </c:pt>
                <c:pt idx="8164">
                  <c:v>2637.0</c:v>
                </c:pt>
                <c:pt idx="8165">
                  <c:v>2637.0</c:v>
                </c:pt>
                <c:pt idx="8166">
                  <c:v>2637.0</c:v>
                </c:pt>
                <c:pt idx="8167">
                  <c:v>2637.0</c:v>
                </c:pt>
                <c:pt idx="8168">
                  <c:v>2638.0</c:v>
                </c:pt>
                <c:pt idx="8169">
                  <c:v>2638.0</c:v>
                </c:pt>
                <c:pt idx="8170">
                  <c:v>2638.0</c:v>
                </c:pt>
                <c:pt idx="8171">
                  <c:v>2638.0</c:v>
                </c:pt>
                <c:pt idx="8172">
                  <c:v>2638.0</c:v>
                </c:pt>
                <c:pt idx="8173">
                  <c:v>2638.0</c:v>
                </c:pt>
                <c:pt idx="8174">
                  <c:v>2638.0</c:v>
                </c:pt>
                <c:pt idx="8175">
                  <c:v>2638.0</c:v>
                </c:pt>
                <c:pt idx="8176">
                  <c:v>2638.0</c:v>
                </c:pt>
                <c:pt idx="8177">
                  <c:v>2638.0</c:v>
                </c:pt>
                <c:pt idx="8178">
                  <c:v>2638.0</c:v>
                </c:pt>
                <c:pt idx="8179">
                  <c:v>2638.0</c:v>
                </c:pt>
                <c:pt idx="8180">
                  <c:v>2638.0</c:v>
                </c:pt>
                <c:pt idx="8181">
                  <c:v>2638.0</c:v>
                </c:pt>
                <c:pt idx="8182">
                  <c:v>2638.0</c:v>
                </c:pt>
                <c:pt idx="8183">
                  <c:v>2638.0</c:v>
                </c:pt>
                <c:pt idx="8184">
                  <c:v>2639.0</c:v>
                </c:pt>
                <c:pt idx="8185">
                  <c:v>2640.0</c:v>
                </c:pt>
                <c:pt idx="8186">
                  <c:v>2640.0</c:v>
                </c:pt>
                <c:pt idx="8187">
                  <c:v>2640.0</c:v>
                </c:pt>
                <c:pt idx="8188">
                  <c:v>2640.0</c:v>
                </c:pt>
                <c:pt idx="8189">
                  <c:v>2641.0</c:v>
                </c:pt>
                <c:pt idx="8190">
                  <c:v>2641.0</c:v>
                </c:pt>
                <c:pt idx="8191">
                  <c:v>2642.0</c:v>
                </c:pt>
                <c:pt idx="8192">
                  <c:v>2643.0</c:v>
                </c:pt>
                <c:pt idx="8193">
                  <c:v>2644.0</c:v>
                </c:pt>
                <c:pt idx="8194">
                  <c:v>2644.0</c:v>
                </c:pt>
                <c:pt idx="8195">
                  <c:v>2644.0</c:v>
                </c:pt>
                <c:pt idx="8196">
                  <c:v>2645.0</c:v>
                </c:pt>
                <c:pt idx="8197">
                  <c:v>2645.0</c:v>
                </c:pt>
                <c:pt idx="8198">
                  <c:v>2646.0</c:v>
                </c:pt>
                <c:pt idx="8199">
                  <c:v>2647.0</c:v>
                </c:pt>
                <c:pt idx="8200">
                  <c:v>2647.0</c:v>
                </c:pt>
                <c:pt idx="8201">
                  <c:v>2647.0</c:v>
                </c:pt>
                <c:pt idx="8202">
                  <c:v>2648.0</c:v>
                </c:pt>
                <c:pt idx="8203">
                  <c:v>2648.0</c:v>
                </c:pt>
                <c:pt idx="8204">
                  <c:v>2648.0</c:v>
                </c:pt>
                <c:pt idx="8205">
                  <c:v>2648.0</c:v>
                </c:pt>
                <c:pt idx="8206">
                  <c:v>2649.0</c:v>
                </c:pt>
                <c:pt idx="8207">
                  <c:v>2649.0</c:v>
                </c:pt>
                <c:pt idx="8208">
                  <c:v>2649.0</c:v>
                </c:pt>
                <c:pt idx="8209">
                  <c:v>2650.0</c:v>
                </c:pt>
                <c:pt idx="8210">
                  <c:v>2650.0</c:v>
                </c:pt>
                <c:pt idx="8211">
                  <c:v>2650.0</c:v>
                </c:pt>
                <c:pt idx="8212">
                  <c:v>2650.0</c:v>
                </c:pt>
                <c:pt idx="8213">
                  <c:v>2651.0</c:v>
                </c:pt>
                <c:pt idx="8214">
                  <c:v>2651.0</c:v>
                </c:pt>
                <c:pt idx="8215">
                  <c:v>2651.0</c:v>
                </c:pt>
                <c:pt idx="8216">
                  <c:v>2651.0</c:v>
                </c:pt>
                <c:pt idx="8217">
                  <c:v>2651.0</c:v>
                </c:pt>
                <c:pt idx="8218">
                  <c:v>2652.0</c:v>
                </c:pt>
                <c:pt idx="8219">
                  <c:v>2652.0</c:v>
                </c:pt>
                <c:pt idx="8220">
                  <c:v>2652.0</c:v>
                </c:pt>
                <c:pt idx="8221">
                  <c:v>2652.0</c:v>
                </c:pt>
                <c:pt idx="8222">
                  <c:v>2652.0</c:v>
                </c:pt>
                <c:pt idx="8223">
                  <c:v>2652.0</c:v>
                </c:pt>
                <c:pt idx="8224">
                  <c:v>2652.0</c:v>
                </c:pt>
                <c:pt idx="8225">
                  <c:v>2652.0</c:v>
                </c:pt>
                <c:pt idx="8226">
                  <c:v>2652.0</c:v>
                </c:pt>
                <c:pt idx="8227">
                  <c:v>2652.0</c:v>
                </c:pt>
                <c:pt idx="8228">
                  <c:v>2652.0</c:v>
                </c:pt>
                <c:pt idx="8229">
                  <c:v>2652.0</c:v>
                </c:pt>
                <c:pt idx="8230">
                  <c:v>2652.0</c:v>
                </c:pt>
                <c:pt idx="8231">
                  <c:v>2652.0</c:v>
                </c:pt>
                <c:pt idx="8232">
                  <c:v>2652.0</c:v>
                </c:pt>
                <c:pt idx="8233">
                  <c:v>2652.0</c:v>
                </c:pt>
                <c:pt idx="8234">
                  <c:v>2653.0</c:v>
                </c:pt>
                <c:pt idx="8235">
                  <c:v>2653.0</c:v>
                </c:pt>
                <c:pt idx="8236">
                  <c:v>2653.0</c:v>
                </c:pt>
                <c:pt idx="8237">
                  <c:v>2653.0</c:v>
                </c:pt>
                <c:pt idx="8238">
                  <c:v>2653.0</c:v>
                </c:pt>
                <c:pt idx="8239">
                  <c:v>2653.0</c:v>
                </c:pt>
                <c:pt idx="8240">
                  <c:v>2653.0</c:v>
                </c:pt>
                <c:pt idx="8241">
                  <c:v>2654.0</c:v>
                </c:pt>
                <c:pt idx="8242">
                  <c:v>2655.0</c:v>
                </c:pt>
                <c:pt idx="8243">
                  <c:v>2655.0</c:v>
                </c:pt>
                <c:pt idx="8244">
                  <c:v>2655.0</c:v>
                </c:pt>
                <c:pt idx="8245">
                  <c:v>2655.0</c:v>
                </c:pt>
                <c:pt idx="8246">
                  <c:v>2655.0</c:v>
                </c:pt>
                <c:pt idx="8247">
                  <c:v>2655.0</c:v>
                </c:pt>
                <c:pt idx="8248">
                  <c:v>2655.0</c:v>
                </c:pt>
                <c:pt idx="8249">
                  <c:v>2656.0</c:v>
                </c:pt>
                <c:pt idx="8250">
                  <c:v>2657.0</c:v>
                </c:pt>
                <c:pt idx="8251">
                  <c:v>2658.0</c:v>
                </c:pt>
                <c:pt idx="8252">
                  <c:v>2658.0</c:v>
                </c:pt>
                <c:pt idx="8253">
                  <c:v>2658.0</c:v>
                </c:pt>
                <c:pt idx="8254">
                  <c:v>2658.0</c:v>
                </c:pt>
                <c:pt idx="8255">
                  <c:v>2658.0</c:v>
                </c:pt>
                <c:pt idx="8256">
                  <c:v>2658.0</c:v>
                </c:pt>
                <c:pt idx="8257">
                  <c:v>2658.0</c:v>
                </c:pt>
                <c:pt idx="8258">
                  <c:v>2658.0</c:v>
                </c:pt>
                <c:pt idx="8259">
                  <c:v>2658.0</c:v>
                </c:pt>
                <c:pt idx="8260">
                  <c:v>2658.0</c:v>
                </c:pt>
                <c:pt idx="8261">
                  <c:v>2658.0</c:v>
                </c:pt>
                <c:pt idx="8262">
                  <c:v>2658.0</c:v>
                </c:pt>
                <c:pt idx="8263">
                  <c:v>2658.0</c:v>
                </c:pt>
                <c:pt idx="8264">
                  <c:v>2659.0</c:v>
                </c:pt>
                <c:pt idx="8265">
                  <c:v>2659.0</c:v>
                </c:pt>
                <c:pt idx="8266">
                  <c:v>2659.0</c:v>
                </c:pt>
                <c:pt idx="8267">
                  <c:v>2659.0</c:v>
                </c:pt>
                <c:pt idx="8268">
                  <c:v>2660.0</c:v>
                </c:pt>
                <c:pt idx="8269">
                  <c:v>2660.0</c:v>
                </c:pt>
                <c:pt idx="8270">
                  <c:v>2660.0</c:v>
                </c:pt>
                <c:pt idx="8271">
                  <c:v>2660.0</c:v>
                </c:pt>
                <c:pt idx="8272">
                  <c:v>2661.0</c:v>
                </c:pt>
                <c:pt idx="8273">
                  <c:v>2661.0</c:v>
                </c:pt>
                <c:pt idx="8274">
                  <c:v>2661.0</c:v>
                </c:pt>
                <c:pt idx="8275">
                  <c:v>2662.0</c:v>
                </c:pt>
                <c:pt idx="8276">
                  <c:v>2662.0</c:v>
                </c:pt>
                <c:pt idx="8277">
                  <c:v>2663.0</c:v>
                </c:pt>
                <c:pt idx="8278">
                  <c:v>2664.0</c:v>
                </c:pt>
                <c:pt idx="8279">
                  <c:v>2664.0</c:v>
                </c:pt>
                <c:pt idx="8280">
                  <c:v>2665.0</c:v>
                </c:pt>
                <c:pt idx="8281">
                  <c:v>2666.0</c:v>
                </c:pt>
                <c:pt idx="8282">
                  <c:v>2666.0</c:v>
                </c:pt>
                <c:pt idx="8283">
                  <c:v>2666.0</c:v>
                </c:pt>
                <c:pt idx="8284">
                  <c:v>2666.0</c:v>
                </c:pt>
                <c:pt idx="8285">
                  <c:v>2667.0</c:v>
                </c:pt>
                <c:pt idx="8286">
                  <c:v>2667.0</c:v>
                </c:pt>
                <c:pt idx="8287">
                  <c:v>2667.0</c:v>
                </c:pt>
                <c:pt idx="8288">
                  <c:v>2667.0</c:v>
                </c:pt>
                <c:pt idx="8289">
                  <c:v>2667.0</c:v>
                </c:pt>
                <c:pt idx="8290">
                  <c:v>2667.0</c:v>
                </c:pt>
                <c:pt idx="8291">
                  <c:v>2667.0</c:v>
                </c:pt>
                <c:pt idx="8292">
                  <c:v>2668.0</c:v>
                </c:pt>
                <c:pt idx="8293">
                  <c:v>2669.0</c:v>
                </c:pt>
                <c:pt idx="8294">
                  <c:v>2669.0</c:v>
                </c:pt>
                <c:pt idx="8295">
                  <c:v>2669.0</c:v>
                </c:pt>
                <c:pt idx="8296">
                  <c:v>2669.0</c:v>
                </c:pt>
                <c:pt idx="8297">
                  <c:v>2669.0</c:v>
                </c:pt>
                <c:pt idx="8298">
                  <c:v>2670.0</c:v>
                </c:pt>
                <c:pt idx="8299">
                  <c:v>2671.0</c:v>
                </c:pt>
                <c:pt idx="8300">
                  <c:v>2672.0</c:v>
                </c:pt>
                <c:pt idx="8301">
                  <c:v>2672.0</c:v>
                </c:pt>
                <c:pt idx="8302">
                  <c:v>2672.0</c:v>
                </c:pt>
                <c:pt idx="8303">
                  <c:v>2673.0</c:v>
                </c:pt>
                <c:pt idx="8304">
                  <c:v>2674.0</c:v>
                </c:pt>
                <c:pt idx="8305">
                  <c:v>2674.0</c:v>
                </c:pt>
                <c:pt idx="8306">
                  <c:v>2675.0</c:v>
                </c:pt>
                <c:pt idx="8307">
                  <c:v>2675.0</c:v>
                </c:pt>
                <c:pt idx="8308">
                  <c:v>2676.0</c:v>
                </c:pt>
                <c:pt idx="8309">
                  <c:v>2676.0</c:v>
                </c:pt>
                <c:pt idx="8310">
                  <c:v>2676.0</c:v>
                </c:pt>
                <c:pt idx="8311">
                  <c:v>2676.0</c:v>
                </c:pt>
                <c:pt idx="8312">
                  <c:v>2676.0</c:v>
                </c:pt>
                <c:pt idx="8313">
                  <c:v>2677.0</c:v>
                </c:pt>
                <c:pt idx="8314">
                  <c:v>2677.0</c:v>
                </c:pt>
                <c:pt idx="8315">
                  <c:v>2677.0</c:v>
                </c:pt>
                <c:pt idx="8316">
                  <c:v>2677.0</c:v>
                </c:pt>
                <c:pt idx="8317">
                  <c:v>2678.0</c:v>
                </c:pt>
                <c:pt idx="8318">
                  <c:v>2678.0</c:v>
                </c:pt>
                <c:pt idx="8319">
                  <c:v>2678.0</c:v>
                </c:pt>
                <c:pt idx="8320">
                  <c:v>2679.0</c:v>
                </c:pt>
                <c:pt idx="8321">
                  <c:v>2680.0</c:v>
                </c:pt>
                <c:pt idx="8322">
                  <c:v>2680.0</c:v>
                </c:pt>
                <c:pt idx="8323">
                  <c:v>2680.0</c:v>
                </c:pt>
                <c:pt idx="8324">
                  <c:v>2680.0</c:v>
                </c:pt>
                <c:pt idx="8325">
                  <c:v>2680.0</c:v>
                </c:pt>
                <c:pt idx="8326">
                  <c:v>2680.0</c:v>
                </c:pt>
                <c:pt idx="8327">
                  <c:v>2681.0</c:v>
                </c:pt>
                <c:pt idx="8328">
                  <c:v>2681.0</c:v>
                </c:pt>
                <c:pt idx="8329">
                  <c:v>2682.0</c:v>
                </c:pt>
                <c:pt idx="8330">
                  <c:v>2682.0</c:v>
                </c:pt>
                <c:pt idx="8331">
                  <c:v>2682.0</c:v>
                </c:pt>
                <c:pt idx="8332">
                  <c:v>2682.0</c:v>
                </c:pt>
                <c:pt idx="8333">
                  <c:v>2682.0</c:v>
                </c:pt>
                <c:pt idx="8334">
                  <c:v>2682.0</c:v>
                </c:pt>
                <c:pt idx="8335">
                  <c:v>2683.0</c:v>
                </c:pt>
                <c:pt idx="8336">
                  <c:v>2683.0</c:v>
                </c:pt>
                <c:pt idx="8337">
                  <c:v>2683.0</c:v>
                </c:pt>
                <c:pt idx="8338">
                  <c:v>2684.0</c:v>
                </c:pt>
                <c:pt idx="8339">
                  <c:v>2685.0</c:v>
                </c:pt>
                <c:pt idx="8340">
                  <c:v>2685.0</c:v>
                </c:pt>
                <c:pt idx="8341">
                  <c:v>2686.0</c:v>
                </c:pt>
                <c:pt idx="8342">
                  <c:v>2686.0</c:v>
                </c:pt>
                <c:pt idx="8343">
                  <c:v>2686.0</c:v>
                </c:pt>
                <c:pt idx="8344">
                  <c:v>2687.0</c:v>
                </c:pt>
                <c:pt idx="8345">
                  <c:v>2687.0</c:v>
                </c:pt>
                <c:pt idx="8346">
                  <c:v>2687.0</c:v>
                </c:pt>
                <c:pt idx="8347">
                  <c:v>2688.0</c:v>
                </c:pt>
                <c:pt idx="8348">
                  <c:v>2688.0</c:v>
                </c:pt>
                <c:pt idx="8349">
                  <c:v>2689.0</c:v>
                </c:pt>
                <c:pt idx="8350">
                  <c:v>2689.0</c:v>
                </c:pt>
                <c:pt idx="8351">
                  <c:v>2689.0</c:v>
                </c:pt>
                <c:pt idx="8352">
                  <c:v>2690.0</c:v>
                </c:pt>
                <c:pt idx="8353">
                  <c:v>2690.0</c:v>
                </c:pt>
                <c:pt idx="8354">
                  <c:v>2690.0</c:v>
                </c:pt>
                <c:pt idx="8355">
                  <c:v>2691.0</c:v>
                </c:pt>
                <c:pt idx="8356">
                  <c:v>2692.0</c:v>
                </c:pt>
                <c:pt idx="8357">
                  <c:v>2692.0</c:v>
                </c:pt>
                <c:pt idx="8358">
                  <c:v>2693.0</c:v>
                </c:pt>
                <c:pt idx="8359">
                  <c:v>2693.0</c:v>
                </c:pt>
                <c:pt idx="8360">
                  <c:v>2694.0</c:v>
                </c:pt>
                <c:pt idx="8361">
                  <c:v>2694.0</c:v>
                </c:pt>
                <c:pt idx="8362">
                  <c:v>2695.0</c:v>
                </c:pt>
                <c:pt idx="8363">
                  <c:v>2696.0</c:v>
                </c:pt>
                <c:pt idx="8364">
                  <c:v>2696.0</c:v>
                </c:pt>
                <c:pt idx="8365">
                  <c:v>2696.0</c:v>
                </c:pt>
                <c:pt idx="8366">
                  <c:v>2697.0</c:v>
                </c:pt>
                <c:pt idx="8367">
                  <c:v>2698.0</c:v>
                </c:pt>
                <c:pt idx="8368">
                  <c:v>2699.0</c:v>
                </c:pt>
                <c:pt idx="8369">
                  <c:v>2699.0</c:v>
                </c:pt>
                <c:pt idx="8370">
                  <c:v>2699.0</c:v>
                </c:pt>
                <c:pt idx="8371">
                  <c:v>2700.0</c:v>
                </c:pt>
                <c:pt idx="8372">
                  <c:v>2700.0</c:v>
                </c:pt>
                <c:pt idx="8373">
                  <c:v>2700.0</c:v>
                </c:pt>
                <c:pt idx="8374">
                  <c:v>2701.0</c:v>
                </c:pt>
                <c:pt idx="8375">
                  <c:v>2701.0</c:v>
                </c:pt>
                <c:pt idx="8376">
                  <c:v>2701.0</c:v>
                </c:pt>
                <c:pt idx="8377">
                  <c:v>2701.0</c:v>
                </c:pt>
                <c:pt idx="8378">
                  <c:v>2701.0</c:v>
                </c:pt>
                <c:pt idx="8379">
                  <c:v>2701.0</c:v>
                </c:pt>
                <c:pt idx="8380">
                  <c:v>2701.0</c:v>
                </c:pt>
                <c:pt idx="8381">
                  <c:v>2702.0</c:v>
                </c:pt>
                <c:pt idx="8382">
                  <c:v>2703.0</c:v>
                </c:pt>
                <c:pt idx="8383">
                  <c:v>2703.0</c:v>
                </c:pt>
                <c:pt idx="8384">
                  <c:v>2703.0</c:v>
                </c:pt>
                <c:pt idx="8385">
                  <c:v>2703.0</c:v>
                </c:pt>
                <c:pt idx="8386">
                  <c:v>2703.0</c:v>
                </c:pt>
                <c:pt idx="8387">
                  <c:v>2703.0</c:v>
                </c:pt>
                <c:pt idx="8388">
                  <c:v>2703.0</c:v>
                </c:pt>
                <c:pt idx="8389">
                  <c:v>2703.0</c:v>
                </c:pt>
                <c:pt idx="8390">
                  <c:v>2703.0</c:v>
                </c:pt>
                <c:pt idx="8391">
                  <c:v>2703.0</c:v>
                </c:pt>
                <c:pt idx="8392">
                  <c:v>2703.0</c:v>
                </c:pt>
                <c:pt idx="8393">
                  <c:v>2703.0</c:v>
                </c:pt>
                <c:pt idx="8394">
                  <c:v>2703.0</c:v>
                </c:pt>
                <c:pt idx="8395">
                  <c:v>2703.0</c:v>
                </c:pt>
                <c:pt idx="8396">
                  <c:v>2704.0</c:v>
                </c:pt>
                <c:pt idx="8397">
                  <c:v>2704.0</c:v>
                </c:pt>
                <c:pt idx="8398">
                  <c:v>2704.0</c:v>
                </c:pt>
                <c:pt idx="8399">
                  <c:v>2704.0</c:v>
                </c:pt>
                <c:pt idx="8400">
                  <c:v>2704.0</c:v>
                </c:pt>
                <c:pt idx="8401">
                  <c:v>2704.0</c:v>
                </c:pt>
                <c:pt idx="8402">
                  <c:v>2704.0</c:v>
                </c:pt>
                <c:pt idx="8403">
                  <c:v>2704.0</c:v>
                </c:pt>
                <c:pt idx="8404">
                  <c:v>2704.0</c:v>
                </c:pt>
                <c:pt idx="8405">
                  <c:v>2704.0</c:v>
                </c:pt>
                <c:pt idx="8406">
                  <c:v>2704.0</c:v>
                </c:pt>
                <c:pt idx="8407">
                  <c:v>2705.0</c:v>
                </c:pt>
                <c:pt idx="8408">
                  <c:v>2706.0</c:v>
                </c:pt>
                <c:pt idx="8409">
                  <c:v>2707.0</c:v>
                </c:pt>
                <c:pt idx="8410">
                  <c:v>2707.0</c:v>
                </c:pt>
                <c:pt idx="8411">
                  <c:v>2708.0</c:v>
                </c:pt>
                <c:pt idx="8412">
                  <c:v>2708.0</c:v>
                </c:pt>
                <c:pt idx="8413">
                  <c:v>2709.0</c:v>
                </c:pt>
                <c:pt idx="8414">
                  <c:v>2710.0</c:v>
                </c:pt>
                <c:pt idx="8415">
                  <c:v>2710.0</c:v>
                </c:pt>
                <c:pt idx="8416">
                  <c:v>2711.0</c:v>
                </c:pt>
                <c:pt idx="8417">
                  <c:v>2711.0</c:v>
                </c:pt>
                <c:pt idx="8418">
                  <c:v>2712.0</c:v>
                </c:pt>
                <c:pt idx="8419">
                  <c:v>2713.0</c:v>
                </c:pt>
                <c:pt idx="8420">
                  <c:v>2713.0</c:v>
                </c:pt>
                <c:pt idx="8421">
                  <c:v>2713.0</c:v>
                </c:pt>
                <c:pt idx="8422">
                  <c:v>2713.0</c:v>
                </c:pt>
                <c:pt idx="8423">
                  <c:v>2713.0</c:v>
                </c:pt>
                <c:pt idx="8424">
                  <c:v>2713.0</c:v>
                </c:pt>
                <c:pt idx="8425">
                  <c:v>2713.0</c:v>
                </c:pt>
                <c:pt idx="8426">
                  <c:v>2713.0</c:v>
                </c:pt>
                <c:pt idx="8427">
                  <c:v>2713.0</c:v>
                </c:pt>
                <c:pt idx="8428">
                  <c:v>2714.0</c:v>
                </c:pt>
                <c:pt idx="8429">
                  <c:v>2714.0</c:v>
                </c:pt>
                <c:pt idx="8430">
                  <c:v>2714.0</c:v>
                </c:pt>
                <c:pt idx="8431">
                  <c:v>2714.0</c:v>
                </c:pt>
                <c:pt idx="8432">
                  <c:v>2714.0</c:v>
                </c:pt>
                <c:pt idx="8433">
                  <c:v>2714.0</c:v>
                </c:pt>
                <c:pt idx="8434">
                  <c:v>2714.0</c:v>
                </c:pt>
                <c:pt idx="8435">
                  <c:v>2714.0</c:v>
                </c:pt>
                <c:pt idx="8436">
                  <c:v>2715.0</c:v>
                </c:pt>
                <c:pt idx="8437">
                  <c:v>2715.0</c:v>
                </c:pt>
                <c:pt idx="8438">
                  <c:v>2715.0</c:v>
                </c:pt>
                <c:pt idx="8439">
                  <c:v>2715.0</c:v>
                </c:pt>
                <c:pt idx="8440">
                  <c:v>2715.0</c:v>
                </c:pt>
                <c:pt idx="8441">
                  <c:v>2715.0</c:v>
                </c:pt>
                <c:pt idx="8442">
                  <c:v>2715.0</c:v>
                </c:pt>
                <c:pt idx="8443">
                  <c:v>2715.0</c:v>
                </c:pt>
                <c:pt idx="8444">
                  <c:v>2715.0</c:v>
                </c:pt>
                <c:pt idx="8445">
                  <c:v>2715.0</c:v>
                </c:pt>
                <c:pt idx="8446">
                  <c:v>2715.0</c:v>
                </c:pt>
                <c:pt idx="8447">
                  <c:v>2715.0</c:v>
                </c:pt>
                <c:pt idx="8448">
                  <c:v>2715.0</c:v>
                </c:pt>
                <c:pt idx="8449">
                  <c:v>2716.0</c:v>
                </c:pt>
                <c:pt idx="8450">
                  <c:v>2717.0</c:v>
                </c:pt>
                <c:pt idx="8451">
                  <c:v>2717.0</c:v>
                </c:pt>
                <c:pt idx="8452">
                  <c:v>2717.0</c:v>
                </c:pt>
                <c:pt idx="8453">
                  <c:v>2718.0</c:v>
                </c:pt>
                <c:pt idx="8454">
                  <c:v>2718.0</c:v>
                </c:pt>
                <c:pt idx="8455">
                  <c:v>2719.0</c:v>
                </c:pt>
                <c:pt idx="8456">
                  <c:v>2719.0</c:v>
                </c:pt>
                <c:pt idx="8457">
                  <c:v>2719.0</c:v>
                </c:pt>
                <c:pt idx="8458">
                  <c:v>2719.0</c:v>
                </c:pt>
                <c:pt idx="8459">
                  <c:v>2719.0</c:v>
                </c:pt>
                <c:pt idx="8460">
                  <c:v>2720.0</c:v>
                </c:pt>
                <c:pt idx="8461">
                  <c:v>2720.0</c:v>
                </c:pt>
                <c:pt idx="8462">
                  <c:v>2721.0</c:v>
                </c:pt>
                <c:pt idx="8463">
                  <c:v>2722.0</c:v>
                </c:pt>
                <c:pt idx="8464">
                  <c:v>2723.0</c:v>
                </c:pt>
                <c:pt idx="8465">
                  <c:v>2723.0</c:v>
                </c:pt>
                <c:pt idx="8466">
                  <c:v>2723.0</c:v>
                </c:pt>
                <c:pt idx="8467">
                  <c:v>2723.0</c:v>
                </c:pt>
                <c:pt idx="8468">
                  <c:v>2724.0</c:v>
                </c:pt>
                <c:pt idx="8469">
                  <c:v>2724.0</c:v>
                </c:pt>
                <c:pt idx="8470">
                  <c:v>2725.0</c:v>
                </c:pt>
                <c:pt idx="8471">
                  <c:v>2726.0</c:v>
                </c:pt>
                <c:pt idx="8472">
                  <c:v>2727.0</c:v>
                </c:pt>
                <c:pt idx="8473">
                  <c:v>2727.0</c:v>
                </c:pt>
                <c:pt idx="8474">
                  <c:v>2728.0</c:v>
                </c:pt>
                <c:pt idx="8475">
                  <c:v>2728.0</c:v>
                </c:pt>
                <c:pt idx="8476">
                  <c:v>2729.0</c:v>
                </c:pt>
                <c:pt idx="8477">
                  <c:v>2729.0</c:v>
                </c:pt>
                <c:pt idx="8478">
                  <c:v>2729.0</c:v>
                </c:pt>
                <c:pt idx="8479">
                  <c:v>2729.0</c:v>
                </c:pt>
                <c:pt idx="8480">
                  <c:v>2729.0</c:v>
                </c:pt>
                <c:pt idx="8481">
                  <c:v>2729.0</c:v>
                </c:pt>
                <c:pt idx="8482">
                  <c:v>2729.0</c:v>
                </c:pt>
                <c:pt idx="8483">
                  <c:v>2729.0</c:v>
                </c:pt>
                <c:pt idx="8484">
                  <c:v>2729.0</c:v>
                </c:pt>
                <c:pt idx="8485">
                  <c:v>2729.0</c:v>
                </c:pt>
                <c:pt idx="8486">
                  <c:v>2729.0</c:v>
                </c:pt>
                <c:pt idx="8487">
                  <c:v>2729.0</c:v>
                </c:pt>
                <c:pt idx="8488">
                  <c:v>2729.0</c:v>
                </c:pt>
                <c:pt idx="8489">
                  <c:v>2729.0</c:v>
                </c:pt>
                <c:pt idx="8490">
                  <c:v>2729.0</c:v>
                </c:pt>
                <c:pt idx="8491">
                  <c:v>2729.0</c:v>
                </c:pt>
                <c:pt idx="8492">
                  <c:v>2729.0</c:v>
                </c:pt>
                <c:pt idx="8493">
                  <c:v>2729.0</c:v>
                </c:pt>
                <c:pt idx="8494">
                  <c:v>2729.0</c:v>
                </c:pt>
                <c:pt idx="8495">
                  <c:v>2729.0</c:v>
                </c:pt>
                <c:pt idx="8496">
                  <c:v>2729.0</c:v>
                </c:pt>
                <c:pt idx="8497">
                  <c:v>2729.0</c:v>
                </c:pt>
                <c:pt idx="8498">
                  <c:v>2729.0</c:v>
                </c:pt>
                <c:pt idx="8499">
                  <c:v>2729.0</c:v>
                </c:pt>
                <c:pt idx="8500">
                  <c:v>2729.0</c:v>
                </c:pt>
                <c:pt idx="8501">
                  <c:v>2729.0</c:v>
                </c:pt>
                <c:pt idx="8502">
                  <c:v>2729.0</c:v>
                </c:pt>
                <c:pt idx="8503">
                  <c:v>2729.0</c:v>
                </c:pt>
                <c:pt idx="8504">
                  <c:v>2730.0</c:v>
                </c:pt>
                <c:pt idx="8505">
                  <c:v>2730.0</c:v>
                </c:pt>
                <c:pt idx="8506">
                  <c:v>2730.0</c:v>
                </c:pt>
                <c:pt idx="8507">
                  <c:v>2730.0</c:v>
                </c:pt>
                <c:pt idx="8508">
                  <c:v>2730.0</c:v>
                </c:pt>
                <c:pt idx="8509">
                  <c:v>2730.0</c:v>
                </c:pt>
                <c:pt idx="8510">
                  <c:v>2730.0</c:v>
                </c:pt>
                <c:pt idx="8511">
                  <c:v>2730.0</c:v>
                </c:pt>
                <c:pt idx="8512">
                  <c:v>2730.0</c:v>
                </c:pt>
                <c:pt idx="8513">
                  <c:v>2730.0</c:v>
                </c:pt>
                <c:pt idx="8514">
                  <c:v>2730.0</c:v>
                </c:pt>
                <c:pt idx="8515">
                  <c:v>2730.0</c:v>
                </c:pt>
                <c:pt idx="8516">
                  <c:v>2730.0</c:v>
                </c:pt>
                <c:pt idx="8517">
                  <c:v>2730.0</c:v>
                </c:pt>
                <c:pt idx="8518">
                  <c:v>2730.0</c:v>
                </c:pt>
                <c:pt idx="8519">
                  <c:v>2730.0</c:v>
                </c:pt>
                <c:pt idx="8520">
                  <c:v>2730.0</c:v>
                </c:pt>
                <c:pt idx="8521">
                  <c:v>2730.0</c:v>
                </c:pt>
                <c:pt idx="8522">
                  <c:v>2730.0</c:v>
                </c:pt>
                <c:pt idx="8523">
                  <c:v>2730.0</c:v>
                </c:pt>
                <c:pt idx="8524">
                  <c:v>2730.0</c:v>
                </c:pt>
                <c:pt idx="8525">
                  <c:v>2730.0</c:v>
                </c:pt>
                <c:pt idx="8526">
                  <c:v>2731.0</c:v>
                </c:pt>
                <c:pt idx="8527">
                  <c:v>2731.0</c:v>
                </c:pt>
                <c:pt idx="8528">
                  <c:v>2731.0</c:v>
                </c:pt>
                <c:pt idx="8529">
                  <c:v>2731.0</c:v>
                </c:pt>
                <c:pt idx="8530">
                  <c:v>2731.0</c:v>
                </c:pt>
                <c:pt idx="8531">
                  <c:v>2732.0</c:v>
                </c:pt>
                <c:pt idx="8532">
                  <c:v>2732.0</c:v>
                </c:pt>
                <c:pt idx="8533">
                  <c:v>2732.0</c:v>
                </c:pt>
                <c:pt idx="8534">
                  <c:v>2732.0</c:v>
                </c:pt>
                <c:pt idx="8535">
                  <c:v>2732.0</c:v>
                </c:pt>
                <c:pt idx="8536">
                  <c:v>2732.0</c:v>
                </c:pt>
                <c:pt idx="8537">
                  <c:v>2732.0</c:v>
                </c:pt>
                <c:pt idx="8538">
                  <c:v>2732.0</c:v>
                </c:pt>
                <c:pt idx="8539">
                  <c:v>2732.0</c:v>
                </c:pt>
                <c:pt idx="8540">
                  <c:v>2732.0</c:v>
                </c:pt>
                <c:pt idx="8541">
                  <c:v>2732.0</c:v>
                </c:pt>
                <c:pt idx="8542">
                  <c:v>2732.0</c:v>
                </c:pt>
                <c:pt idx="8543">
                  <c:v>2732.0</c:v>
                </c:pt>
                <c:pt idx="8544">
                  <c:v>2732.0</c:v>
                </c:pt>
                <c:pt idx="8545">
                  <c:v>2732.0</c:v>
                </c:pt>
                <c:pt idx="8546">
                  <c:v>2732.0</c:v>
                </c:pt>
                <c:pt idx="8547">
                  <c:v>2732.0</c:v>
                </c:pt>
                <c:pt idx="8548">
                  <c:v>2732.0</c:v>
                </c:pt>
                <c:pt idx="8549">
                  <c:v>2733.0</c:v>
                </c:pt>
                <c:pt idx="8550">
                  <c:v>2733.0</c:v>
                </c:pt>
                <c:pt idx="8551">
                  <c:v>2733.0</c:v>
                </c:pt>
                <c:pt idx="8552">
                  <c:v>2733.0</c:v>
                </c:pt>
                <c:pt idx="8553">
                  <c:v>2733.0</c:v>
                </c:pt>
                <c:pt idx="8554">
                  <c:v>2733.0</c:v>
                </c:pt>
                <c:pt idx="8555">
                  <c:v>2733.0</c:v>
                </c:pt>
                <c:pt idx="8556">
                  <c:v>2733.0</c:v>
                </c:pt>
                <c:pt idx="8557">
                  <c:v>2733.0</c:v>
                </c:pt>
                <c:pt idx="8558">
                  <c:v>2733.0</c:v>
                </c:pt>
                <c:pt idx="8559">
                  <c:v>2733.0</c:v>
                </c:pt>
                <c:pt idx="8560">
                  <c:v>2733.0</c:v>
                </c:pt>
                <c:pt idx="8561">
                  <c:v>2733.0</c:v>
                </c:pt>
                <c:pt idx="8562">
                  <c:v>2733.0</c:v>
                </c:pt>
                <c:pt idx="8563">
                  <c:v>2733.0</c:v>
                </c:pt>
                <c:pt idx="8564">
                  <c:v>2733.0</c:v>
                </c:pt>
                <c:pt idx="8565">
                  <c:v>2733.0</c:v>
                </c:pt>
                <c:pt idx="8566">
                  <c:v>2733.0</c:v>
                </c:pt>
                <c:pt idx="8567">
                  <c:v>2734.0</c:v>
                </c:pt>
                <c:pt idx="8568">
                  <c:v>2735.0</c:v>
                </c:pt>
                <c:pt idx="8569">
                  <c:v>2736.0</c:v>
                </c:pt>
                <c:pt idx="8570">
                  <c:v>2736.0</c:v>
                </c:pt>
                <c:pt idx="8571">
                  <c:v>2736.0</c:v>
                </c:pt>
                <c:pt idx="8572">
                  <c:v>2736.0</c:v>
                </c:pt>
                <c:pt idx="8573">
                  <c:v>2737.0</c:v>
                </c:pt>
                <c:pt idx="8574">
                  <c:v>2737.0</c:v>
                </c:pt>
                <c:pt idx="8575">
                  <c:v>2738.0</c:v>
                </c:pt>
                <c:pt idx="8576">
                  <c:v>2738.0</c:v>
                </c:pt>
                <c:pt idx="8577">
                  <c:v>2739.0</c:v>
                </c:pt>
                <c:pt idx="8578">
                  <c:v>2739.0</c:v>
                </c:pt>
                <c:pt idx="8579">
                  <c:v>2739.0</c:v>
                </c:pt>
                <c:pt idx="8580">
                  <c:v>2739.0</c:v>
                </c:pt>
                <c:pt idx="8581">
                  <c:v>2739.0</c:v>
                </c:pt>
                <c:pt idx="8582">
                  <c:v>2739.0</c:v>
                </c:pt>
                <c:pt idx="8583">
                  <c:v>2739.0</c:v>
                </c:pt>
                <c:pt idx="8584">
                  <c:v>2739.0</c:v>
                </c:pt>
                <c:pt idx="8585">
                  <c:v>2739.0</c:v>
                </c:pt>
                <c:pt idx="8586">
                  <c:v>2739.0</c:v>
                </c:pt>
                <c:pt idx="8587">
                  <c:v>2739.0</c:v>
                </c:pt>
                <c:pt idx="8588">
                  <c:v>2739.0</c:v>
                </c:pt>
                <c:pt idx="8589">
                  <c:v>2739.0</c:v>
                </c:pt>
                <c:pt idx="8590">
                  <c:v>2739.0</c:v>
                </c:pt>
                <c:pt idx="8591">
                  <c:v>2739.0</c:v>
                </c:pt>
                <c:pt idx="8592">
                  <c:v>2739.0</c:v>
                </c:pt>
                <c:pt idx="8593">
                  <c:v>2739.0</c:v>
                </c:pt>
                <c:pt idx="8594">
                  <c:v>2739.0</c:v>
                </c:pt>
                <c:pt idx="8595">
                  <c:v>2739.0</c:v>
                </c:pt>
                <c:pt idx="8596">
                  <c:v>2740.0</c:v>
                </c:pt>
                <c:pt idx="8597">
                  <c:v>2740.0</c:v>
                </c:pt>
                <c:pt idx="8598">
                  <c:v>2740.0</c:v>
                </c:pt>
                <c:pt idx="8599">
                  <c:v>2740.0</c:v>
                </c:pt>
                <c:pt idx="8600">
                  <c:v>2740.0</c:v>
                </c:pt>
                <c:pt idx="8601">
                  <c:v>2740.0</c:v>
                </c:pt>
                <c:pt idx="8602">
                  <c:v>2740.0</c:v>
                </c:pt>
                <c:pt idx="8603">
                  <c:v>2740.0</c:v>
                </c:pt>
                <c:pt idx="8604">
                  <c:v>2740.0</c:v>
                </c:pt>
                <c:pt idx="8605">
                  <c:v>2740.0</c:v>
                </c:pt>
                <c:pt idx="8606">
                  <c:v>2740.0</c:v>
                </c:pt>
                <c:pt idx="8607">
                  <c:v>2740.0</c:v>
                </c:pt>
                <c:pt idx="8608">
                  <c:v>2740.0</c:v>
                </c:pt>
                <c:pt idx="8609">
                  <c:v>2740.0</c:v>
                </c:pt>
                <c:pt idx="8610">
                  <c:v>2740.0</c:v>
                </c:pt>
                <c:pt idx="8611">
                  <c:v>2741.0</c:v>
                </c:pt>
                <c:pt idx="8612">
                  <c:v>2741.0</c:v>
                </c:pt>
                <c:pt idx="8613">
                  <c:v>2741.0</c:v>
                </c:pt>
                <c:pt idx="8614">
                  <c:v>2741.0</c:v>
                </c:pt>
                <c:pt idx="8615">
                  <c:v>2742.0</c:v>
                </c:pt>
                <c:pt idx="8616">
                  <c:v>2742.0</c:v>
                </c:pt>
                <c:pt idx="8617">
                  <c:v>2743.0</c:v>
                </c:pt>
                <c:pt idx="8618">
                  <c:v>2743.0</c:v>
                </c:pt>
                <c:pt idx="8619">
                  <c:v>2743.0</c:v>
                </c:pt>
                <c:pt idx="8620">
                  <c:v>2744.0</c:v>
                </c:pt>
                <c:pt idx="8621">
                  <c:v>2744.0</c:v>
                </c:pt>
                <c:pt idx="8622">
                  <c:v>2745.0</c:v>
                </c:pt>
                <c:pt idx="8623">
                  <c:v>2745.0</c:v>
                </c:pt>
                <c:pt idx="8624">
                  <c:v>2745.0</c:v>
                </c:pt>
                <c:pt idx="8625">
                  <c:v>2746.0</c:v>
                </c:pt>
                <c:pt idx="8626">
                  <c:v>2746.0</c:v>
                </c:pt>
                <c:pt idx="8627">
                  <c:v>2746.0</c:v>
                </c:pt>
                <c:pt idx="8628">
                  <c:v>2746.0</c:v>
                </c:pt>
                <c:pt idx="8629">
                  <c:v>2746.0</c:v>
                </c:pt>
                <c:pt idx="8630">
                  <c:v>2747.0</c:v>
                </c:pt>
                <c:pt idx="8631">
                  <c:v>2747.0</c:v>
                </c:pt>
                <c:pt idx="8632">
                  <c:v>2747.0</c:v>
                </c:pt>
                <c:pt idx="8633">
                  <c:v>2747.0</c:v>
                </c:pt>
                <c:pt idx="8634">
                  <c:v>2747.0</c:v>
                </c:pt>
                <c:pt idx="8635">
                  <c:v>2747.0</c:v>
                </c:pt>
                <c:pt idx="8636">
                  <c:v>2747.0</c:v>
                </c:pt>
                <c:pt idx="8637">
                  <c:v>2747.0</c:v>
                </c:pt>
                <c:pt idx="8638">
                  <c:v>2748.0</c:v>
                </c:pt>
                <c:pt idx="8639">
                  <c:v>2749.0</c:v>
                </c:pt>
                <c:pt idx="8640">
                  <c:v>2750.0</c:v>
                </c:pt>
                <c:pt idx="8641">
                  <c:v>2750.0</c:v>
                </c:pt>
                <c:pt idx="8642">
                  <c:v>2750.0</c:v>
                </c:pt>
                <c:pt idx="8643">
                  <c:v>2750.0</c:v>
                </c:pt>
                <c:pt idx="8644">
                  <c:v>2750.0</c:v>
                </c:pt>
                <c:pt idx="8645">
                  <c:v>2750.0</c:v>
                </c:pt>
                <c:pt idx="8646">
                  <c:v>2751.0</c:v>
                </c:pt>
                <c:pt idx="8647">
                  <c:v>2752.0</c:v>
                </c:pt>
                <c:pt idx="8648">
                  <c:v>2753.0</c:v>
                </c:pt>
                <c:pt idx="8649">
                  <c:v>2753.0</c:v>
                </c:pt>
                <c:pt idx="8650">
                  <c:v>2753.0</c:v>
                </c:pt>
                <c:pt idx="8651">
                  <c:v>2753.0</c:v>
                </c:pt>
                <c:pt idx="8652">
                  <c:v>2754.0</c:v>
                </c:pt>
                <c:pt idx="8653">
                  <c:v>2754.0</c:v>
                </c:pt>
                <c:pt idx="8654">
                  <c:v>2754.0</c:v>
                </c:pt>
                <c:pt idx="8655">
                  <c:v>2754.0</c:v>
                </c:pt>
                <c:pt idx="8656">
                  <c:v>2754.0</c:v>
                </c:pt>
                <c:pt idx="8657">
                  <c:v>2755.0</c:v>
                </c:pt>
                <c:pt idx="8658">
                  <c:v>2755.0</c:v>
                </c:pt>
                <c:pt idx="8659">
                  <c:v>2755.0</c:v>
                </c:pt>
                <c:pt idx="8660">
                  <c:v>2755.0</c:v>
                </c:pt>
                <c:pt idx="8661">
                  <c:v>2755.0</c:v>
                </c:pt>
                <c:pt idx="8662">
                  <c:v>2756.0</c:v>
                </c:pt>
                <c:pt idx="8663">
                  <c:v>2757.0</c:v>
                </c:pt>
                <c:pt idx="8664">
                  <c:v>2757.0</c:v>
                </c:pt>
                <c:pt idx="8665">
                  <c:v>2757.0</c:v>
                </c:pt>
                <c:pt idx="8666">
                  <c:v>2757.0</c:v>
                </c:pt>
                <c:pt idx="8667">
                  <c:v>2757.0</c:v>
                </c:pt>
                <c:pt idx="8668">
                  <c:v>2757.0</c:v>
                </c:pt>
                <c:pt idx="8669">
                  <c:v>2757.0</c:v>
                </c:pt>
                <c:pt idx="8670">
                  <c:v>2757.0</c:v>
                </c:pt>
                <c:pt idx="8671">
                  <c:v>2757.0</c:v>
                </c:pt>
                <c:pt idx="8672">
                  <c:v>2757.0</c:v>
                </c:pt>
                <c:pt idx="8673">
                  <c:v>2757.0</c:v>
                </c:pt>
                <c:pt idx="8674">
                  <c:v>2758.0</c:v>
                </c:pt>
                <c:pt idx="8675">
                  <c:v>2758.0</c:v>
                </c:pt>
                <c:pt idx="8676">
                  <c:v>2759.0</c:v>
                </c:pt>
                <c:pt idx="8677">
                  <c:v>2759.0</c:v>
                </c:pt>
                <c:pt idx="8678">
                  <c:v>2759.0</c:v>
                </c:pt>
                <c:pt idx="8679">
                  <c:v>2759.0</c:v>
                </c:pt>
                <c:pt idx="8680">
                  <c:v>2759.0</c:v>
                </c:pt>
                <c:pt idx="8681">
                  <c:v>2759.0</c:v>
                </c:pt>
                <c:pt idx="8682">
                  <c:v>2759.0</c:v>
                </c:pt>
                <c:pt idx="8683">
                  <c:v>2759.0</c:v>
                </c:pt>
                <c:pt idx="8684">
                  <c:v>2760.0</c:v>
                </c:pt>
                <c:pt idx="8685">
                  <c:v>2760.0</c:v>
                </c:pt>
                <c:pt idx="8686">
                  <c:v>2760.0</c:v>
                </c:pt>
                <c:pt idx="8687">
                  <c:v>2760.0</c:v>
                </c:pt>
                <c:pt idx="8688">
                  <c:v>2760.0</c:v>
                </c:pt>
                <c:pt idx="8689">
                  <c:v>2761.0</c:v>
                </c:pt>
                <c:pt idx="8690">
                  <c:v>2761.0</c:v>
                </c:pt>
                <c:pt idx="8691">
                  <c:v>2762.0</c:v>
                </c:pt>
                <c:pt idx="8692">
                  <c:v>2763.0</c:v>
                </c:pt>
                <c:pt idx="8693">
                  <c:v>2763.0</c:v>
                </c:pt>
                <c:pt idx="8694">
                  <c:v>2763.0</c:v>
                </c:pt>
                <c:pt idx="8695">
                  <c:v>2764.0</c:v>
                </c:pt>
                <c:pt idx="8696">
                  <c:v>2764.0</c:v>
                </c:pt>
                <c:pt idx="8697">
                  <c:v>2765.0</c:v>
                </c:pt>
                <c:pt idx="8698">
                  <c:v>2765.0</c:v>
                </c:pt>
                <c:pt idx="8699">
                  <c:v>2766.0</c:v>
                </c:pt>
                <c:pt idx="8700">
                  <c:v>2766.0</c:v>
                </c:pt>
                <c:pt idx="8701">
                  <c:v>2766.0</c:v>
                </c:pt>
                <c:pt idx="8702">
                  <c:v>2767.0</c:v>
                </c:pt>
                <c:pt idx="8703">
                  <c:v>2768.0</c:v>
                </c:pt>
                <c:pt idx="8704">
                  <c:v>2768.0</c:v>
                </c:pt>
                <c:pt idx="8705">
                  <c:v>2768.0</c:v>
                </c:pt>
                <c:pt idx="8706">
                  <c:v>2768.0</c:v>
                </c:pt>
                <c:pt idx="8707">
                  <c:v>2768.0</c:v>
                </c:pt>
                <c:pt idx="8708">
                  <c:v>2768.0</c:v>
                </c:pt>
                <c:pt idx="8709">
                  <c:v>2768.0</c:v>
                </c:pt>
                <c:pt idx="8710">
                  <c:v>2768.0</c:v>
                </c:pt>
                <c:pt idx="8711">
                  <c:v>2768.0</c:v>
                </c:pt>
                <c:pt idx="8712">
                  <c:v>2768.0</c:v>
                </c:pt>
                <c:pt idx="8713">
                  <c:v>2768.0</c:v>
                </c:pt>
                <c:pt idx="8714">
                  <c:v>2768.0</c:v>
                </c:pt>
                <c:pt idx="8715">
                  <c:v>2768.0</c:v>
                </c:pt>
                <c:pt idx="8716">
                  <c:v>2768.0</c:v>
                </c:pt>
                <c:pt idx="8717">
                  <c:v>2768.0</c:v>
                </c:pt>
                <c:pt idx="8718">
                  <c:v>2768.0</c:v>
                </c:pt>
                <c:pt idx="8719">
                  <c:v>2768.0</c:v>
                </c:pt>
                <c:pt idx="8720">
                  <c:v>2768.0</c:v>
                </c:pt>
                <c:pt idx="8721">
                  <c:v>2768.0</c:v>
                </c:pt>
                <c:pt idx="8722">
                  <c:v>2768.0</c:v>
                </c:pt>
                <c:pt idx="8723">
                  <c:v>2768.0</c:v>
                </c:pt>
                <c:pt idx="8724">
                  <c:v>2768.0</c:v>
                </c:pt>
                <c:pt idx="8725">
                  <c:v>2768.0</c:v>
                </c:pt>
                <c:pt idx="8726">
                  <c:v>2768.0</c:v>
                </c:pt>
                <c:pt idx="8727">
                  <c:v>2768.0</c:v>
                </c:pt>
                <c:pt idx="8728">
                  <c:v>2768.0</c:v>
                </c:pt>
                <c:pt idx="8729">
                  <c:v>2768.0</c:v>
                </c:pt>
                <c:pt idx="8730">
                  <c:v>2768.0</c:v>
                </c:pt>
                <c:pt idx="8731">
                  <c:v>2768.0</c:v>
                </c:pt>
                <c:pt idx="8732">
                  <c:v>2768.0</c:v>
                </c:pt>
                <c:pt idx="8733">
                  <c:v>2768.0</c:v>
                </c:pt>
                <c:pt idx="8734">
                  <c:v>2768.0</c:v>
                </c:pt>
                <c:pt idx="8735">
                  <c:v>2768.0</c:v>
                </c:pt>
                <c:pt idx="8736">
                  <c:v>2768.0</c:v>
                </c:pt>
                <c:pt idx="8737">
                  <c:v>2768.0</c:v>
                </c:pt>
                <c:pt idx="8738">
                  <c:v>2768.0</c:v>
                </c:pt>
                <c:pt idx="8739">
                  <c:v>2768.0</c:v>
                </c:pt>
                <c:pt idx="8740">
                  <c:v>2769.0</c:v>
                </c:pt>
                <c:pt idx="8741">
                  <c:v>2769.0</c:v>
                </c:pt>
                <c:pt idx="8742">
                  <c:v>2769.0</c:v>
                </c:pt>
                <c:pt idx="8743">
                  <c:v>2769.0</c:v>
                </c:pt>
                <c:pt idx="8744">
                  <c:v>2769.0</c:v>
                </c:pt>
                <c:pt idx="8745">
                  <c:v>2769.0</c:v>
                </c:pt>
                <c:pt idx="8746">
                  <c:v>2769.0</c:v>
                </c:pt>
                <c:pt idx="8747">
                  <c:v>2769.0</c:v>
                </c:pt>
                <c:pt idx="8748">
                  <c:v>2770.0</c:v>
                </c:pt>
                <c:pt idx="8749">
                  <c:v>2770.0</c:v>
                </c:pt>
                <c:pt idx="8750">
                  <c:v>2770.0</c:v>
                </c:pt>
                <c:pt idx="8751">
                  <c:v>2770.0</c:v>
                </c:pt>
                <c:pt idx="8752">
                  <c:v>2770.0</c:v>
                </c:pt>
                <c:pt idx="8753">
                  <c:v>2770.0</c:v>
                </c:pt>
                <c:pt idx="8754">
                  <c:v>2770.0</c:v>
                </c:pt>
                <c:pt idx="8755">
                  <c:v>2771.0</c:v>
                </c:pt>
                <c:pt idx="8756">
                  <c:v>2771.0</c:v>
                </c:pt>
                <c:pt idx="8757">
                  <c:v>2771.0</c:v>
                </c:pt>
                <c:pt idx="8758">
                  <c:v>2772.0</c:v>
                </c:pt>
                <c:pt idx="8759">
                  <c:v>2773.0</c:v>
                </c:pt>
                <c:pt idx="8760">
                  <c:v>2773.0</c:v>
                </c:pt>
                <c:pt idx="8761">
                  <c:v>2773.0</c:v>
                </c:pt>
                <c:pt idx="8762">
                  <c:v>2773.0</c:v>
                </c:pt>
                <c:pt idx="8763">
                  <c:v>2773.0</c:v>
                </c:pt>
                <c:pt idx="8764">
                  <c:v>2773.0</c:v>
                </c:pt>
                <c:pt idx="8765">
                  <c:v>2773.0</c:v>
                </c:pt>
                <c:pt idx="8766">
                  <c:v>2773.0</c:v>
                </c:pt>
                <c:pt idx="8767">
                  <c:v>2773.0</c:v>
                </c:pt>
                <c:pt idx="8768">
                  <c:v>2773.0</c:v>
                </c:pt>
                <c:pt idx="8769">
                  <c:v>2773.0</c:v>
                </c:pt>
                <c:pt idx="8770">
                  <c:v>2773.0</c:v>
                </c:pt>
                <c:pt idx="8771">
                  <c:v>2774.0</c:v>
                </c:pt>
                <c:pt idx="8772">
                  <c:v>2775.0</c:v>
                </c:pt>
                <c:pt idx="8773">
                  <c:v>2775.0</c:v>
                </c:pt>
                <c:pt idx="8774">
                  <c:v>2775.0</c:v>
                </c:pt>
                <c:pt idx="8775">
                  <c:v>2775.0</c:v>
                </c:pt>
                <c:pt idx="8776">
                  <c:v>2776.0</c:v>
                </c:pt>
                <c:pt idx="8777">
                  <c:v>2777.0</c:v>
                </c:pt>
                <c:pt idx="8778">
                  <c:v>2777.0</c:v>
                </c:pt>
                <c:pt idx="8779">
                  <c:v>2777.0</c:v>
                </c:pt>
                <c:pt idx="8780">
                  <c:v>2777.0</c:v>
                </c:pt>
                <c:pt idx="8781">
                  <c:v>2777.0</c:v>
                </c:pt>
                <c:pt idx="8782">
                  <c:v>2777.0</c:v>
                </c:pt>
                <c:pt idx="8783">
                  <c:v>2778.0</c:v>
                </c:pt>
                <c:pt idx="8784">
                  <c:v>2778.0</c:v>
                </c:pt>
                <c:pt idx="8785">
                  <c:v>2778.0</c:v>
                </c:pt>
                <c:pt idx="8786">
                  <c:v>2778.0</c:v>
                </c:pt>
                <c:pt idx="8787">
                  <c:v>2778.0</c:v>
                </c:pt>
                <c:pt idx="8788">
                  <c:v>2778.0</c:v>
                </c:pt>
                <c:pt idx="8789">
                  <c:v>2779.0</c:v>
                </c:pt>
                <c:pt idx="8790">
                  <c:v>2780.0</c:v>
                </c:pt>
                <c:pt idx="8791">
                  <c:v>2780.0</c:v>
                </c:pt>
                <c:pt idx="8792">
                  <c:v>2780.0</c:v>
                </c:pt>
                <c:pt idx="8793">
                  <c:v>2781.0</c:v>
                </c:pt>
                <c:pt idx="8794">
                  <c:v>2782.0</c:v>
                </c:pt>
                <c:pt idx="8795">
                  <c:v>2782.0</c:v>
                </c:pt>
                <c:pt idx="8796">
                  <c:v>2782.0</c:v>
                </c:pt>
                <c:pt idx="8797">
                  <c:v>2782.0</c:v>
                </c:pt>
                <c:pt idx="8798">
                  <c:v>2782.0</c:v>
                </c:pt>
                <c:pt idx="8799">
                  <c:v>2782.0</c:v>
                </c:pt>
                <c:pt idx="8800">
                  <c:v>2782.0</c:v>
                </c:pt>
                <c:pt idx="8801">
                  <c:v>2783.0</c:v>
                </c:pt>
                <c:pt idx="8802">
                  <c:v>2783.0</c:v>
                </c:pt>
                <c:pt idx="8803">
                  <c:v>2783.0</c:v>
                </c:pt>
                <c:pt idx="8804">
                  <c:v>2783.0</c:v>
                </c:pt>
                <c:pt idx="8805">
                  <c:v>2784.0</c:v>
                </c:pt>
                <c:pt idx="8806">
                  <c:v>2784.0</c:v>
                </c:pt>
                <c:pt idx="8807">
                  <c:v>2785.0</c:v>
                </c:pt>
                <c:pt idx="8808">
                  <c:v>2785.0</c:v>
                </c:pt>
                <c:pt idx="8809">
                  <c:v>2785.0</c:v>
                </c:pt>
                <c:pt idx="8810">
                  <c:v>2785.0</c:v>
                </c:pt>
                <c:pt idx="8811">
                  <c:v>2785.0</c:v>
                </c:pt>
                <c:pt idx="8812">
                  <c:v>2785.0</c:v>
                </c:pt>
                <c:pt idx="8813">
                  <c:v>2786.0</c:v>
                </c:pt>
                <c:pt idx="8814">
                  <c:v>2786.0</c:v>
                </c:pt>
                <c:pt idx="8815">
                  <c:v>2787.0</c:v>
                </c:pt>
                <c:pt idx="8816">
                  <c:v>2787.0</c:v>
                </c:pt>
                <c:pt idx="8817">
                  <c:v>2787.0</c:v>
                </c:pt>
                <c:pt idx="8818">
                  <c:v>2787.0</c:v>
                </c:pt>
                <c:pt idx="8819">
                  <c:v>2788.0</c:v>
                </c:pt>
                <c:pt idx="8820">
                  <c:v>2788.0</c:v>
                </c:pt>
                <c:pt idx="8821">
                  <c:v>2788.0</c:v>
                </c:pt>
                <c:pt idx="8822">
                  <c:v>2789.0</c:v>
                </c:pt>
                <c:pt idx="8823">
                  <c:v>2789.0</c:v>
                </c:pt>
                <c:pt idx="8824">
                  <c:v>2790.0</c:v>
                </c:pt>
                <c:pt idx="8825">
                  <c:v>2791.0</c:v>
                </c:pt>
                <c:pt idx="8826">
                  <c:v>2792.0</c:v>
                </c:pt>
                <c:pt idx="8827">
                  <c:v>2792.0</c:v>
                </c:pt>
                <c:pt idx="8828">
                  <c:v>2792.0</c:v>
                </c:pt>
                <c:pt idx="8829">
                  <c:v>2792.0</c:v>
                </c:pt>
                <c:pt idx="8830">
                  <c:v>2793.0</c:v>
                </c:pt>
                <c:pt idx="8831">
                  <c:v>2794.0</c:v>
                </c:pt>
                <c:pt idx="8832">
                  <c:v>2795.0</c:v>
                </c:pt>
                <c:pt idx="8833">
                  <c:v>2796.0</c:v>
                </c:pt>
                <c:pt idx="8834">
                  <c:v>2797.0</c:v>
                </c:pt>
                <c:pt idx="8835">
                  <c:v>2797.0</c:v>
                </c:pt>
                <c:pt idx="8836">
                  <c:v>2798.0</c:v>
                </c:pt>
                <c:pt idx="8837">
                  <c:v>2798.0</c:v>
                </c:pt>
                <c:pt idx="8838">
                  <c:v>2799.0</c:v>
                </c:pt>
                <c:pt idx="8839">
                  <c:v>2799.0</c:v>
                </c:pt>
                <c:pt idx="8840">
                  <c:v>2799.0</c:v>
                </c:pt>
                <c:pt idx="8841">
                  <c:v>2799.0</c:v>
                </c:pt>
                <c:pt idx="8842">
                  <c:v>2799.0</c:v>
                </c:pt>
                <c:pt idx="8843">
                  <c:v>2800.0</c:v>
                </c:pt>
                <c:pt idx="8844">
                  <c:v>2801.0</c:v>
                </c:pt>
                <c:pt idx="8845">
                  <c:v>2801.0</c:v>
                </c:pt>
                <c:pt idx="8846">
                  <c:v>2801.0</c:v>
                </c:pt>
                <c:pt idx="8847">
                  <c:v>2801.0</c:v>
                </c:pt>
                <c:pt idx="8848">
                  <c:v>2802.0</c:v>
                </c:pt>
                <c:pt idx="8849">
                  <c:v>2802.0</c:v>
                </c:pt>
                <c:pt idx="8850">
                  <c:v>2803.0</c:v>
                </c:pt>
                <c:pt idx="8851">
                  <c:v>2803.0</c:v>
                </c:pt>
                <c:pt idx="8852">
                  <c:v>2803.0</c:v>
                </c:pt>
                <c:pt idx="8853">
                  <c:v>2804.0</c:v>
                </c:pt>
                <c:pt idx="8854">
                  <c:v>2804.0</c:v>
                </c:pt>
                <c:pt idx="8855">
                  <c:v>2804.0</c:v>
                </c:pt>
                <c:pt idx="8856">
                  <c:v>2804.0</c:v>
                </c:pt>
                <c:pt idx="8857">
                  <c:v>2804.0</c:v>
                </c:pt>
                <c:pt idx="8858">
                  <c:v>2804.0</c:v>
                </c:pt>
                <c:pt idx="8859">
                  <c:v>2805.0</c:v>
                </c:pt>
                <c:pt idx="8860">
                  <c:v>2806.0</c:v>
                </c:pt>
                <c:pt idx="8861">
                  <c:v>2806.0</c:v>
                </c:pt>
                <c:pt idx="8862">
                  <c:v>2806.0</c:v>
                </c:pt>
                <c:pt idx="8863">
                  <c:v>2806.0</c:v>
                </c:pt>
                <c:pt idx="8864">
                  <c:v>2806.0</c:v>
                </c:pt>
                <c:pt idx="8865">
                  <c:v>2806.0</c:v>
                </c:pt>
                <c:pt idx="8866">
                  <c:v>2806.0</c:v>
                </c:pt>
                <c:pt idx="8867">
                  <c:v>2806.0</c:v>
                </c:pt>
                <c:pt idx="8868">
                  <c:v>2807.0</c:v>
                </c:pt>
                <c:pt idx="8869">
                  <c:v>2807.0</c:v>
                </c:pt>
                <c:pt idx="8870">
                  <c:v>2807.0</c:v>
                </c:pt>
                <c:pt idx="8871">
                  <c:v>2808.0</c:v>
                </c:pt>
                <c:pt idx="8872">
                  <c:v>2809.0</c:v>
                </c:pt>
                <c:pt idx="8873">
                  <c:v>2810.0</c:v>
                </c:pt>
                <c:pt idx="8874">
                  <c:v>2811.0</c:v>
                </c:pt>
                <c:pt idx="8875">
                  <c:v>2811.0</c:v>
                </c:pt>
                <c:pt idx="8876">
                  <c:v>2812.0</c:v>
                </c:pt>
                <c:pt idx="8877">
                  <c:v>2813.0</c:v>
                </c:pt>
                <c:pt idx="8878">
                  <c:v>2813.0</c:v>
                </c:pt>
                <c:pt idx="8879">
                  <c:v>2814.0</c:v>
                </c:pt>
                <c:pt idx="8880">
                  <c:v>2815.0</c:v>
                </c:pt>
                <c:pt idx="8881">
                  <c:v>2816.0</c:v>
                </c:pt>
                <c:pt idx="8882">
                  <c:v>2817.0</c:v>
                </c:pt>
                <c:pt idx="8883">
                  <c:v>2817.0</c:v>
                </c:pt>
                <c:pt idx="8884">
                  <c:v>2817.0</c:v>
                </c:pt>
                <c:pt idx="8885">
                  <c:v>2817.0</c:v>
                </c:pt>
                <c:pt idx="8886">
                  <c:v>2818.0</c:v>
                </c:pt>
                <c:pt idx="8887">
                  <c:v>2819.0</c:v>
                </c:pt>
                <c:pt idx="8888">
                  <c:v>2820.0</c:v>
                </c:pt>
                <c:pt idx="8889">
                  <c:v>2821.0</c:v>
                </c:pt>
                <c:pt idx="8890">
                  <c:v>2822.0</c:v>
                </c:pt>
                <c:pt idx="8891">
                  <c:v>2822.0</c:v>
                </c:pt>
                <c:pt idx="8892">
                  <c:v>2822.0</c:v>
                </c:pt>
                <c:pt idx="8893">
                  <c:v>2822.0</c:v>
                </c:pt>
                <c:pt idx="8894">
                  <c:v>2823.0</c:v>
                </c:pt>
                <c:pt idx="8895">
                  <c:v>2823.0</c:v>
                </c:pt>
                <c:pt idx="8896">
                  <c:v>2824.0</c:v>
                </c:pt>
                <c:pt idx="8897">
                  <c:v>2824.0</c:v>
                </c:pt>
                <c:pt idx="8898">
                  <c:v>2824.0</c:v>
                </c:pt>
                <c:pt idx="8899">
                  <c:v>2824.0</c:v>
                </c:pt>
                <c:pt idx="8900">
                  <c:v>2824.0</c:v>
                </c:pt>
                <c:pt idx="8901">
                  <c:v>2824.0</c:v>
                </c:pt>
                <c:pt idx="8902">
                  <c:v>2824.0</c:v>
                </c:pt>
                <c:pt idx="8903">
                  <c:v>2825.0</c:v>
                </c:pt>
                <c:pt idx="8904">
                  <c:v>2826.0</c:v>
                </c:pt>
                <c:pt idx="8905">
                  <c:v>2826.0</c:v>
                </c:pt>
                <c:pt idx="8906">
                  <c:v>2826.0</c:v>
                </c:pt>
                <c:pt idx="8907">
                  <c:v>2827.0</c:v>
                </c:pt>
                <c:pt idx="8908">
                  <c:v>2828.0</c:v>
                </c:pt>
                <c:pt idx="8909">
                  <c:v>2828.0</c:v>
                </c:pt>
                <c:pt idx="8910">
                  <c:v>2829.0</c:v>
                </c:pt>
                <c:pt idx="8911">
                  <c:v>2830.0</c:v>
                </c:pt>
                <c:pt idx="8912">
                  <c:v>2830.0</c:v>
                </c:pt>
                <c:pt idx="8913">
                  <c:v>2830.0</c:v>
                </c:pt>
                <c:pt idx="8914">
                  <c:v>2830.0</c:v>
                </c:pt>
                <c:pt idx="8915">
                  <c:v>2830.0</c:v>
                </c:pt>
                <c:pt idx="8916">
                  <c:v>2830.0</c:v>
                </c:pt>
                <c:pt idx="8917">
                  <c:v>2830.0</c:v>
                </c:pt>
                <c:pt idx="8918">
                  <c:v>2830.0</c:v>
                </c:pt>
                <c:pt idx="8919">
                  <c:v>2830.0</c:v>
                </c:pt>
                <c:pt idx="8920">
                  <c:v>2831.0</c:v>
                </c:pt>
                <c:pt idx="8921">
                  <c:v>2831.0</c:v>
                </c:pt>
                <c:pt idx="8922">
                  <c:v>2831.0</c:v>
                </c:pt>
                <c:pt idx="8923">
                  <c:v>2831.0</c:v>
                </c:pt>
                <c:pt idx="8924">
                  <c:v>2831.0</c:v>
                </c:pt>
                <c:pt idx="8925">
                  <c:v>2832.0</c:v>
                </c:pt>
                <c:pt idx="8926">
                  <c:v>2832.0</c:v>
                </c:pt>
                <c:pt idx="8927">
                  <c:v>2832.0</c:v>
                </c:pt>
                <c:pt idx="8928">
                  <c:v>2832.0</c:v>
                </c:pt>
                <c:pt idx="8929">
                  <c:v>2832.0</c:v>
                </c:pt>
                <c:pt idx="8930">
                  <c:v>2832.0</c:v>
                </c:pt>
                <c:pt idx="8931">
                  <c:v>2832.0</c:v>
                </c:pt>
                <c:pt idx="8932">
                  <c:v>2833.0</c:v>
                </c:pt>
                <c:pt idx="8933">
                  <c:v>2833.0</c:v>
                </c:pt>
                <c:pt idx="8934">
                  <c:v>2834.0</c:v>
                </c:pt>
                <c:pt idx="8935">
                  <c:v>2834.0</c:v>
                </c:pt>
                <c:pt idx="8936">
                  <c:v>2834.0</c:v>
                </c:pt>
                <c:pt idx="8937">
                  <c:v>2835.0</c:v>
                </c:pt>
                <c:pt idx="8938">
                  <c:v>2835.0</c:v>
                </c:pt>
                <c:pt idx="8939">
                  <c:v>2835.0</c:v>
                </c:pt>
                <c:pt idx="8940">
                  <c:v>2835.0</c:v>
                </c:pt>
                <c:pt idx="8941">
                  <c:v>2835.0</c:v>
                </c:pt>
                <c:pt idx="8942">
                  <c:v>2835.0</c:v>
                </c:pt>
                <c:pt idx="8943">
                  <c:v>2835.0</c:v>
                </c:pt>
                <c:pt idx="8944">
                  <c:v>2836.0</c:v>
                </c:pt>
                <c:pt idx="8945">
                  <c:v>2836.0</c:v>
                </c:pt>
                <c:pt idx="8946">
                  <c:v>2837.0</c:v>
                </c:pt>
                <c:pt idx="8947">
                  <c:v>2838.0</c:v>
                </c:pt>
                <c:pt idx="8948">
                  <c:v>2839.0</c:v>
                </c:pt>
                <c:pt idx="8949">
                  <c:v>2839.0</c:v>
                </c:pt>
                <c:pt idx="8950">
                  <c:v>2839.0</c:v>
                </c:pt>
                <c:pt idx="8951">
                  <c:v>2839.0</c:v>
                </c:pt>
                <c:pt idx="8952">
                  <c:v>2839.0</c:v>
                </c:pt>
                <c:pt idx="8953">
                  <c:v>2839.0</c:v>
                </c:pt>
                <c:pt idx="8954">
                  <c:v>2839.0</c:v>
                </c:pt>
                <c:pt idx="8955">
                  <c:v>2840.0</c:v>
                </c:pt>
                <c:pt idx="8956">
                  <c:v>2840.0</c:v>
                </c:pt>
                <c:pt idx="8957">
                  <c:v>2840.0</c:v>
                </c:pt>
                <c:pt idx="8958">
                  <c:v>2841.0</c:v>
                </c:pt>
                <c:pt idx="8959">
                  <c:v>2841.0</c:v>
                </c:pt>
                <c:pt idx="8960">
                  <c:v>2841.0</c:v>
                </c:pt>
                <c:pt idx="8961">
                  <c:v>2841.0</c:v>
                </c:pt>
                <c:pt idx="8962">
                  <c:v>2841.0</c:v>
                </c:pt>
                <c:pt idx="8963">
                  <c:v>2842.0</c:v>
                </c:pt>
                <c:pt idx="8964">
                  <c:v>2842.0</c:v>
                </c:pt>
                <c:pt idx="8965">
                  <c:v>2843.0</c:v>
                </c:pt>
                <c:pt idx="8966">
                  <c:v>2843.0</c:v>
                </c:pt>
                <c:pt idx="8967">
                  <c:v>2843.0</c:v>
                </c:pt>
                <c:pt idx="8968">
                  <c:v>2843.0</c:v>
                </c:pt>
                <c:pt idx="8969">
                  <c:v>2844.0</c:v>
                </c:pt>
                <c:pt idx="8970">
                  <c:v>2845.0</c:v>
                </c:pt>
                <c:pt idx="8971">
                  <c:v>2845.0</c:v>
                </c:pt>
                <c:pt idx="8972">
                  <c:v>2845.0</c:v>
                </c:pt>
                <c:pt idx="8973">
                  <c:v>2846.0</c:v>
                </c:pt>
                <c:pt idx="8974">
                  <c:v>2846.0</c:v>
                </c:pt>
                <c:pt idx="8975">
                  <c:v>2846.0</c:v>
                </c:pt>
                <c:pt idx="8976">
                  <c:v>2846.0</c:v>
                </c:pt>
                <c:pt idx="8977">
                  <c:v>2846.0</c:v>
                </c:pt>
                <c:pt idx="8978">
                  <c:v>2846.0</c:v>
                </c:pt>
                <c:pt idx="8979">
                  <c:v>2846.0</c:v>
                </c:pt>
                <c:pt idx="8980">
                  <c:v>2846.0</c:v>
                </c:pt>
                <c:pt idx="8981">
                  <c:v>2846.0</c:v>
                </c:pt>
                <c:pt idx="8982">
                  <c:v>2846.0</c:v>
                </c:pt>
                <c:pt idx="8983">
                  <c:v>2846.0</c:v>
                </c:pt>
                <c:pt idx="8984">
                  <c:v>2846.0</c:v>
                </c:pt>
                <c:pt idx="8985">
                  <c:v>2846.0</c:v>
                </c:pt>
                <c:pt idx="8986">
                  <c:v>2846.0</c:v>
                </c:pt>
                <c:pt idx="8987">
                  <c:v>2846.0</c:v>
                </c:pt>
                <c:pt idx="8988">
                  <c:v>2846.0</c:v>
                </c:pt>
                <c:pt idx="8989">
                  <c:v>2846.0</c:v>
                </c:pt>
                <c:pt idx="8990">
                  <c:v>2846.0</c:v>
                </c:pt>
                <c:pt idx="8991">
                  <c:v>2846.0</c:v>
                </c:pt>
                <c:pt idx="8992">
                  <c:v>2846.0</c:v>
                </c:pt>
                <c:pt idx="8993">
                  <c:v>2846.0</c:v>
                </c:pt>
                <c:pt idx="8994">
                  <c:v>2847.0</c:v>
                </c:pt>
                <c:pt idx="8995">
                  <c:v>2847.0</c:v>
                </c:pt>
                <c:pt idx="8996">
                  <c:v>2848.0</c:v>
                </c:pt>
                <c:pt idx="8997">
                  <c:v>2848.0</c:v>
                </c:pt>
                <c:pt idx="8998">
                  <c:v>2848.0</c:v>
                </c:pt>
                <c:pt idx="8999">
                  <c:v>2848.0</c:v>
                </c:pt>
                <c:pt idx="9000">
                  <c:v>2848.0</c:v>
                </c:pt>
                <c:pt idx="9001">
                  <c:v>2848.0</c:v>
                </c:pt>
                <c:pt idx="9002">
                  <c:v>2848.0</c:v>
                </c:pt>
                <c:pt idx="9003">
                  <c:v>2848.0</c:v>
                </c:pt>
                <c:pt idx="9004">
                  <c:v>2848.0</c:v>
                </c:pt>
                <c:pt idx="9005">
                  <c:v>2849.0</c:v>
                </c:pt>
                <c:pt idx="9006">
                  <c:v>2849.0</c:v>
                </c:pt>
                <c:pt idx="9007">
                  <c:v>2849.0</c:v>
                </c:pt>
                <c:pt idx="9008">
                  <c:v>2849.0</c:v>
                </c:pt>
                <c:pt idx="9009">
                  <c:v>2849.0</c:v>
                </c:pt>
                <c:pt idx="9010">
                  <c:v>2849.0</c:v>
                </c:pt>
                <c:pt idx="9011">
                  <c:v>2849.0</c:v>
                </c:pt>
                <c:pt idx="9012">
                  <c:v>2849.0</c:v>
                </c:pt>
                <c:pt idx="9013">
                  <c:v>2850.0</c:v>
                </c:pt>
                <c:pt idx="9014">
                  <c:v>2850.0</c:v>
                </c:pt>
                <c:pt idx="9015">
                  <c:v>2850.0</c:v>
                </c:pt>
                <c:pt idx="9016">
                  <c:v>2850.0</c:v>
                </c:pt>
                <c:pt idx="9017">
                  <c:v>2850.0</c:v>
                </c:pt>
                <c:pt idx="9018">
                  <c:v>2850.0</c:v>
                </c:pt>
                <c:pt idx="9019">
                  <c:v>2850.0</c:v>
                </c:pt>
                <c:pt idx="9020">
                  <c:v>2850.0</c:v>
                </c:pt>
                <c:pt idx="9021">
                  <c:v>2850.0</c:v>
                </c:pt>
                <c:pt idx="9022">
                  <c:v>2850.0</c:v>
                </c:pt>
                <c:pt idx="9023">
                  <c:v>2850.0</c:v>
                </c:pt>
                <c:pt idx="9024">
                  <c:v>2851.0</c:v>
                </c:pt>
                <c:pt idx="9025">
                  <c:v>2851.0</c:v>
                </c:pt>
                <c:pt idx="9026">
                  <c:v>2851.0</c:v>
                </c:pt>
                <c:pt idx="9027">
                  <c:v>2852.0</c:v>
                </c:pt>
                <c:pt idx="9028">
                  <c:v>2853.0</c:v>
                </c:pt>
                <c:pt idx="9029">
                  <c:v>2853.0</c:v>
                </c:pt>
                <c:pt idx="9030">
                  <c:v>2854.0</c:v>
                </c:pt>
                <c:pt idx="9031">
                  <c:v>2854.0</c:v>
                </c:pt>
                <c:pt idx="9032">
                  <c:v>2854.0</c:v>
                </c:pt>
                <c:pt idx="9033">
                  <c:v>2854.0</c:v>
                </c:pt>
                <c:pt idx="9034">
                  <c:v>2855.0</c:v>
                </c:pt>
                <c:pt idx="9035">
                  <c:v>2855.0</c:v>
                </c:pt>
                <c:pt idx="9036">
                  <c:v>2855.0</c:v>
                </c:pt>
                <c:pt idx="9037">
                  <c:v>2856.0</c:v>
                </c:pt>
                <c:pt idx="9038">
                  <c:v>2857.0</c:v>
                </c:pt>
                <c:pt idx="9039">
                  <c:v>2857.0</c:v>
                </c:pt>
                <c:pt idx="9040">
                  <c:v>2857.0</c:v>
                </c:pt>
                <c:pt idx="9041">
                  <c:v>2857.0</c:v>
                </c:pt>
                <c:pt idx="9042">
                  <c:v>2857.0</c:v>
                </c:pt>
                <c:pt idx="9043">
                  <c:v>2857.0</c:v>
                </c:pt>
                <c:pt idx="9044">
                  <c:v>2857.0</c:v>
                </c:pt>
                <c:pt idx="9045">
                  <c:v>2857.0</c:v>
                </c:pt>
                <c:pt idx="9046">
                  <c:v>2857.0</c:v>
                </c:pt>
                <c:pt idx="9047">
                  <c:v>2857.0</c:v>
                </c:pt>
                <c:pt idx="9048">
                  <c:v>2857.0</c:v>
                </c:pt>
                <c:pt idx="9049">
                  <c:v>2857.0</c:v>
                </c:pt>
                <c:pt idx="9050">
                  <c:v>2858.0</c:v>
                </c:pt>
                <c:pt idx="9051">
                  <c:v>2858.0</c:v>
                </c:pt>
                <c:pt idx="9052">
                  <c:v>2859.0</c:v>
                </c:pt>
                <c:pt idx="9053">
                  <c:v>2859.0</c:v>
                </c:pt>
                <c:pt idx="9054">
                  <c:v>2859.0</c:v>
                </c:pt>
                <c:pt idx="9055">
                  <c:v>2859.0</c:v>
                </c:pt>
                <c:pt idx="9056">
                  <c:v>2860.0</c:v>
                </c:pt>
                <c:pt idx="9057">
                  <c:v>2860.0</c:v>
                </c:pt>
                <c:pt idx="9058">
                  <c:v>2861.0</c:v>
                </c:pt>
                <c:pt idx="9059">
                  <c:v>2861.0</c:v>
                </c:pt>
                <c:pt idx="9060">
                  <c:v>2861.0</c:v>
                </c:pt>
                <c:pt idx="9061">
                  <c:v>2861.0</c:v>
                </c:pt>
                <c:pt idx="9062">
                  <c:v>2861.0</c:v>
                </c:pt>
                <c:pt idx="9063">
                  <c:v>2861.0</c:v>
                </c:pt>
                <c:pt idx="9064">
                  <c:v>2862.0</c:v>
                </c:pt>
                <c:pt idx="9065">
                  <c:v>2862.0</c:v>
                </c:pt>
                <c:pt idx="9066">
                  <c:v>2862.0</c:v>
                </c:pt>
                <c:pt idx="9067">
                  <c:v>2862.0</c:v>
                </c:pt>
                <c:pt idx="9068">
                  <c:v>2862.0</c:v>
                </c:pt>
                <c:pt idx="9069">
                  <c:v>2863.0</c:v>
                </c:pt>
                <c:pt idx="9070">
                  <c:v>2863.0</c:v>
                </c:pt>
                <c:pt idx="9071">
                  <c:v>2863.0</c:v>
                </c:pt>
                <c:pt idx="9072">
                  <c:v>2863.0</c:v>
                </c:pt>
                <c:pt idx="9073">
                  <c:v>2863.0</c:v>
                </c:pt>
                <c:pt idx="9074">
                  <c:v>2863.0</c:v>
                </c:pt>
                <c:pt idx="9075">
                  <c:v>2863.0</c:v>
                </c:pt>
                <c:pt idx="9076">
                  <c:v>2863.0</c:v>
                </c:pt>
                <c:pt idx="9077">
                  <c:v>2863.0</c:v>
                </c:pt>
                <c:pt idx="9078">
                  <c:v>2863.0</c:v>
                </c:pt>
                <c:pt idx="9079">
                  <c:v>2863.0</c:v>
                </c:pt>
                <c:pt idx="9080">
                  <c:v>2863.0</c:v>
                </c:pt>
                <c:pt idx="9081">
                  <c:v>2863.0</c:v>
                </c:pt>
                <c:pt idx="9082">
                  <c:v>2864.0</c:v>
                </c:pt>
                <c:pt idx="9083">
                  <c:v>2865.0</c:v>
                </c:pt>
                <c:pt idx="9084">
                  <c:v>2866.0</c:v>
                </c:pt>
                <c:pt idx="9085">
                  <c:v>2866.0</c:v>
                </c:pt>
                <c:pt idx="9086">
                  <c:v>2867.0</c:v>
                </c:pt>
                <c:pt idx="9087">
                  <c:v>2867.0</c:v>
                </c:pt>
                <c:pt idx="9088">
                  <c:v>2867.0</c:v>
                </c:pt>
                <c:pt idx="9089">
                  <c:v>2868.0</c:v>
                </c:pt>
                <c:pt idx="9090">
                  <c:v>2869.0</c:v>
                </c:pt>
                <c:pt idx="9091">
                  <c:v>2869.0</c:v>
                </c:pt>
                <c:pt idx="9092">
                  <c:v>2869.0</c:v>
                </c:pt>
                <c:pt idx="9093">
                  <c:v>2869.0</c:v>
                </c:pt>
                <c:pt idx="9094">
                  <c:v>2869.0</c:v>
                </c:pt>
                <c:pt idx="9095">
                  <c:v>2869.0</c:v>
                </c:pt>
                <c:pt idx="9096">
                  <c:v>2869.0</c:v>
                </c:pt>
                <c:pt idx="9097">
                  <c:v>2869.0</c:v>
                </c:pt>
                <c:pt idx="9098">
                  <c:v>2870.0</c:v>
                </c:pt>
                <c:pt idx="9099">
                  <c:v>2870.0</c:v>
                </c:pt>
                <c:pt idx="9100">
                  <c:v>2871.0</c:v>
                </c:pt>
                <c:pt idx="9101">
                  <c:v>2871.0</c:v>
                </c:pt>
                <c:pt idx="9102">
                  <c:v>2871.0</c:v>
                </c:pt>
                <c:pt idx="9103">
                  <c:v>2871.0</c:v>
                </c:pt>
                <c:pt idx="9104">
                  <c:v>2872.0</c:v>
                </c:pt>
                <c:pt idx="9105">
                  <c:v>2873.0</c:v>
                </c:pt>
                <c:pt idx="9106">
                  <c:v>2873.0</c:v>
                </c:pt>
                <c:pt idx="9107">
                  <c:v>2873.0</c:v>
                </c:pt>
                <c:pt idx="9108">
                  <c:v>2873.0</c:v>
                </c:pt>
                <c:pt idx="9109">
                  <c:v>2873.0</c:v>
                </c:pt>
                <c:pt idx="9110">
                  <c:v>2874.0</c:v>
                </c:pt>
                <c:pt idx="9111">
                  <c:v>2874.0</c:v>
                </c:pt>
                <c:pt idx="9112">
                  <c:v>2874.0</c:v>
                </c:pt>
                <c:pt idx="9113">
                  <c:v>2875.0</c:v>
                </c:pt>
                <c:pt idx="9114">
                  <c:v>2875.0</c:v>
                </c:pt>
                <c:pt idx="9115">
                  <c:v>2876.0</c:v>
                </c:pt>
                <c:pt idx="9116">
                  <c:v>2876.0</c:v>
                </c:pt>
                <c:pt idx="9117">
                  <c:v>2876.0</c:v>
                </c:pt>
                <c:pt idx="9118">
                  <c:v>2876.0</c:v>
                </c:pt>
                <c:pt idx="9119">
                  <c:v>2876.0</c:v>
                </c:pt>
                <c:pt idx="9120">
                  <c:v>2877.0</c:v>
                </c:pt>
                <c:pt idx="9121">
                  <c:v>2877.0</c:v>
                </c:pt>
                <c:pt idx="9122">
                  <c:v>2877.0</c:v>
                </c:pt>
                <c:pt idx="9123">
                  <c:v>2877.0</c:v>
                </c:pt>
                <c:pt idx="9124">
                  <c:v>2877.0</c:v>
                </c:pt>
                <c:pt idx="9125">
                  <c:v>2877.0</c:v>
                </c:pt>
                <c:pt idx="9126">
                  <c:v>2877.0</c:v>
                </c:pt>
                <c:pt idx="9127">
                  <c:v>2877.0</c:v>
                </c:pt>
                <c:pt idx="9128">
                  <c:v>2877.0</c:v>
                </c:pt>
                <c:pt idx="9129">
                  <c:v>2877.0</c:v>
                </c:pt>
                <c:pt idx="9130">
                  <c:v>2878.0</c:v>
                </c:pt>
                <c:pt idx="9131">
                  <c:v>2878.0</c:v>
                </c:pt>
                <c:pt idx="9132">
                  <c:v>2878.0</c:v>
                </c:pt>
                <c:pt idx="9133">
                  <c:v>2878.0</c:v>
                </c:pt>
                <c:pt idx="9134">
                  <c:v>2878.0</c:v>
                </c:pt>
                <c:pt idx="9135">
                  <c:v>2878.0</c:v>
                </c:pt>
                <c:pt idx="9136">
                  <c:v>2878.0</c:v>
                </c:pt>
                <c:pt idx="9137">
                  <c:v>2878.0</c:v>
                </c:pt>
                <c:pt idx="9138">
                  <c:v>2878.0</c:v>
                </c:pt>
                <c:pt idx="9139">
                  <c:v>2879.0</c:v>
                </c:pt>
                <c:pt idx="9140">
                  <c:v>2879.0</c:v>
                </c:pt>
                <c:pt idx="9141">
                  <c:v>2879.0</c:v>
                </c:pt>
                <c:pt idx="9142">
                  <c:v>2879.0</c:v>
                </c:pt>
                <c:pt idx="9143">
                  <c:v>2880.0</c:v>
                </c:pt>
                <c:pt idx="9144">
                  <c:v>2880.0</c:v>
                </c:pt>
                <c:pt idx="9145">
                  <c:v>2880.0</c:v>
                </c:pt>
                <c:pt idx="9146">
                  <c:v>2881.0</c:v>
                </c:pt>
                <c:pt idx="9147">
                  <c:v>2882.0</c:v>
                </c:pt>
                <c:pt idx="9148">
                  <c:v>2883.0</c:v>
                </c:pt>
                <c:pt idx="9149">
                  <c:v>2883.0</c:v>
                </c:pt>
                <c:pt idx="9150">
                  <c:v>2884.0</c:v>
                </c:pt>
                <c:pt idx="9151">
                  <c:v>2885.0</c:v>
                </c:pt>
                <c:pt idx="9152">
                  <c:v>2885.0</c:v>
                </c:pt>
                <c:pt idx="9153">
                  <c:v>2885.0</c:v>
                </c:pt>
                <c:pt idx="9154">
                  <c:v>2885.0</c:v>
                </c:pt>
                <c:pt idx="9155">
                  <c:v>2885.0</c:v>
                </c:pt>
                <c:pt idx="9156">
                  <c:v>2886.0</c:v>
                </c:pt>
                <c:pt idx="9157">
                  <c:v>2887.0</c:v>
                </c:pt>
                <c:pt idx="9158">
                  <c:v>2888.0</c:v>
                </c:pt>
                <c:pt idx="9159">
                  <c:v>2888.0</c:v>
                </c:pt>
                <c:pt idx="9160">
                  <c:v>2888.0</c:v>
                </c:pt>
                <c:pt idx="9161">
                  <c:v>2888.0</c:v>
                </c:pt>
                <c:pt idx="9162">
                  <c:v>2888.0</c:v>
                </c:pt>
                <c:pt idx="9163">
                  <c:v>2888.0</c:v>
                </c:pt>
                <c:pt idx="9164">
                  <c:v>2888.0</c:v>
                </c:pt>
                <c:pt idx="9165">
                  <c:v>2889.0</c:v>
                </c:pt>
                <c:pt idx="9166">
                  <c:v>2889.0</c:v>
                </c:pt>
                <c:pt idx="9167">
                  <c:v>2889.0</c:v>
                </c:pt>
                <c:pt idx="9168">
                  <c:v>2889.0</c:v>
                </c:pt>
                <c:pt idx="9169">
                  <c:v>2889.0</c:v>
                </c:pt>
                <c:pt idx="9170">
                  <c:v>2889.0</c:v>
                </c:pt>
                <c:pt idx="9171">
                  <c:v>2889.0</c:v>
                </c:pt>
                <c:pt idx="9172">
                  <c:v>2890.0</c:v>
                </c:pt>
                <c:pt idx="9173">
                  <c:v>2890.0</c:v>
                </c:pt>
                <c:pt idx="9174">
                  <c:v>2890.0</c:v>
                </c:pt>
                <c:pt idx="9175">
                  <c:v>2890.0</c:v>
                </c:pt>
                <c:pt idx="9176">
                  <c:v>2890.0</c:v>
                </c:pt>
                <c:pt idx="9177">
                  <c:v>2890.0</c:v>
                </c:pt>
                <c:pt idx="9178">
                  <c:v>2890.0</c:v>
                </c:pt>
                <c:pt idx="9179">
                  <c:v>2890.0</c:v>
                </c:pt>
                <c:pt idx="9180">
                  <c:v>2890.0</c:v>
                </c:pt>
                <c:pt idx="9181">
                  <c:v>2890.0</c:v>
                </c:pt>
                <c:pt idx="9182">
                  <c:v>2891.0</c:v>
                </c:pt>
                <c:pt idx="9183">
                  <c:v>2892.0</c:v>
                </c:pt>
                <c:pt idx="9184">
                  <c:v>2892.0</c:v>
                </c:pt>
                <c:pt idx="9185">
                  <c:v>2892.0</c:v>
                </c:pt>
                <c:pt idx="9186">
                  <c:v>2892.0</c:v>
                </c:pt>
                <c:pt idx="9187">
                  <c:v>2893.0</c:v>
                </c:pt>
                <c:pt idx="9188">
                  <c:v>2893.0</c:v>
                </c:pt>
                <c:pt idx="9189">
                  <c:v>2893.0</c:v>
                </c:pt>
                <c:pt idx="9190">
                  <c:v>2894.0</c:v>
                </c:pt>
                <c:pt idx="9191">
                  <c:v>2894.0</c:v>
                </c:pt>
                <c:pt idx="9192">
                  <c:v>2894.0</c:v>
                </c:pt>
                <c:pt idx="9193">
                  <c:v>2894.0</c:v>
                </c:pt>
                <c:pt idx="9194">
                  <c:v>2894.0</c:v>
                </c:pt>
                <c:pt idx="9195">
                  <c:v>2894.0</c:v>
                </c:pt>
                <c:pt idx="9196">
                  <c:v>2895.0</c:v>
                </c:pt>
                <c:pt idx="9197">
                  <c:v>2895.0</c:v>
                </c:pt>
                <c:pt idx="9198">
                  <c:v>2895.0</c:v>
                </c:pt>
                <c:pt idx="9199">
                  <c:v>2895.0</c:v>
                </c:pt>
                <c:pt idx="9200">
                  <c:v>2895.0</c:v>
                </c:pt>
                <c:pt idx="9201">
                  <c:v>2896.0</c:v>
                </c:pt>
                <c:pt idx="9202">
                  <c:v>2896.0</c:v>
                </c:pt>
                <c:pt idx="9203">
                  <c:v>2896.0</c:v>
                </c:pt>
                <c:pt idx="9204">
                  <c:v>2896.0</c:v>
                </c:pt>
                <c:pt idx="9205">
                  <c:v>2896.0</c:v>
                </c:pt>
                <c:pt idx="9206">
                  <c:v>2896.0</c:v>
                </c:pt>
                <c:pt idx="9207">
                  <c:v>2896.0</c:v>
                </c:pt>
                <c:pt idx="9208">
                  <c:v>2896.0</c:v>
                </c:pt>
                <c:pt idx="9209">
                  <c:v>2896.0</c:v>
                </c:pt>
                <c:pt idx="9210">
                  <c:v>2897.0</c:v>
                </c:pt>
                <c:pt idx="9211">
                  <c:v>2898.0</c:v>
                </c:pt>
                <c:pt idx="9212">
                  <c:v>2898.0</c:v>
                </c:pt>
                <c:pt idx="9213">
                  <c:v>2898.0</c:v>
                </c:pt>
                <c:pt idx="9214">
                  <c:v>2899.0</c:v>
                </c:pt>
                <c:pt idx="9215">
                  <c:v>2899.0</c:v>
                </c:pt>
                <c:pt idx="9216">
                  <c:v>2900.0</c:v>
                </c:pt>
                <c:pt idx="9217">
                  <c:v>2901.0</c:v>
                </c:pt>
                <c:pt idx="9218">
                  <c:v>2901.0</c:v>
                </c:pt>
                <c:pt idx="9219">
                  <c:v>2901.0</c:v>
                </c:pt>
                <c:pt idx="9220">
                  <c:v>2902.0</c:v>
                </c:pt>
                <c:pt idx="9221">
                  <c:v>2902.0</c:v>
                </c:pt>
                <c:pt idx="9222">
                  <c:v>2902.0</c:v>
                </c:pt>
                <c:pt idx="9223">
                  <c:v>2902.0</c:v>
                </c:pt>
                <c:pt idx="9224">
                  <c:v>2903.0</c:v>
                </c:pt>
                <c:pt idx="9225">
                  <c:v>2904.0</c:v>
                </c:pt>
                <c:pt idx="9226">
                  <c:v>2905.0</c:v>
                </c:pt>
                <c:pt idx="9227">
                  <c:v>2905.0</c:v>
                </c:pt>
                <c:pt idx="9228">
                  <c:v>2905.0</c:v>
                </c:pt>
                <c:pt idx="9229">
                  <c:v>2906.0</c:v>
                </c:pt>
              </c:numCache>
            </c:numRef>
          </c:val>
          <c:smooth val="0"/>
        </c:ser>
        <c:ser>
          <c:idx val="2"/>
          <c:order val="2"/>
          <c:tx>
            <c:strRef>
              <c:f>Confidentiality!$H$1</c:f>
              <c:strCache>
                <c:ptCount val="1"/>
                <c:pt idx="0">
                  <c:v>None B</c:v>
                </c:pt>
              </c:strCache>
            </c:strRef>
          </c:tx>
          <c:marker>
            <c:symbol val="none"/>
          </c:marker>
          <c:val>
            <c:numRef>
              <c:f>Confidentiality!$H$2:$H$9606</c:f>
              <c:numCache>
                <c:formatCode>General</c:formatCode>
                <c:ptCount val="9605"/>
                <c:pt idx="0">
                  <c:v>1.0</c:v>
                </c:pt>
                <c:pt idx="1">
                  <c:v>1.0</c:v>
                </c:pt>
                <c:pt idx="2">
                  <c:v>1.0</c:v>
                </c:pt>
                <c:pt idx="3">
                  <c:v>1.0</c:v>
                </c:pt>
                <c:pt idx="4">
                  <c:v>1.0</c:v>
                </c:pt>
                <c:pt idx="5">
                  <c:v>1.0</c:v>
                </c:pt>
                <c:pt idx="6">
                  <c:v>2.0</c:v>
                </c:pt>
                <c:pt idx="7">
                  <c:v>2.0</c:v>
                </c:pt>
                <c:pt idx="8">
                  <c:v>2.0</c:v>
                </c:pt>
                <c:pt idx="9">
                  <c:v>2.0</c:v>
                </c:pt>
                <c:pt idx="10">
                  <c:v>2.0</c:v>
                </c:pt>
                <c:pt idx="11">
                  <c:v>2.0</c:v>
                </c:pt>
                <c:pt idx="12">
                  <c:v>2.0</c:v>
                </c:pt>
                <c:pt idx="13">
                  <c:v>2.0</c:v>
                </c:pt>
                <c:pt idx="14">
                  <c:v>2.0</c:v>
                </c:pt>
                <c:pt idx="15">
                  <c:v>3.0</c:v>
                </c:pt>
                <c:pt idx="16">
                  <c:v>3.0</c:v>
                </c:pt>
                <c:pt idx="17">
                  <c:v>3.0</c:v>
                </c:pt>
                <c:pt idx="18">
                  <c:v>4.0</c:v>
                </c:pt>
                <c:pt idx="19">
                  <c:v>4.0</c:v>
                </c:pt>
                <c:pt idx="20">
                  <c:v>5.0</c:v>
                </c:pt>
                <c:pt idx="21">
                  <c:v>5.0</c:v>
                </c:pt>
                <c:pt idx="22">
                  <c:v>6.0</c:v>
                </c:pt>
                <c:pt idx="23">
                  <c:v>6.0</c:v>
                </c:pt>
                <c:pt idx="24">
                  <c:v>6.0</c:v>
                </c:pt>
                <c:pt idx="25">
                  <c:v>6.0</c:v>
                </c:pt>
                <c:pt idx="26">
                  <c:v>6.0</c:v>
                </c:pt>
                <c:pt idx="27">
                  <c:v>6.0</c:v>
                </c:pt>
                <c:pt idx="28">
                  <c:v>6.0</c:v>
                </c:pt>
                <c:pt idx="29">
                  <c:v>6.0</c:v>
                </c:pt>
                <c:pt idx="30">
                  <c:v>7.0</c:v>
                </c:pt>
                <c:pt idx="31">
                  <c:v>7.0</c:v>
                </c:pt>
                <c:pt idx="32">
                  <c:v>8.0</c:v>
                </c:pt>
                <c:pt idx="33">
                  <c:v>8.0</c:v>
                </c:pt>
                <c:pt idx="34">
                  <c:v>8.0</c:v>
                </c:pt>
                <c:pt idx="35">
                  <c:v>8.0</c:v>
                </c:pt>
                <c:pt idx="36">
                  <c:v>8.0</c:v>
                </c:pt>
                <c:pt idx="37">
                  <c:v>8.0</c:v>
                </c:pt>
                <c:pt idx="38">
                  <c:v>8.0</c:v>
                </c:pt>
                <c:pt idx="39">
                  <c:v>9.0</c:v>
                </c:pt>
                <c:pt idx="40">
                  <c:v>9.0</c:v>
                </c:pt>
                <c:pt idx="41">
                  <c:v>9.0</c:v>
                </c:pt>
                <c:pt idx="42">
                  <c:v>9.0</c:v>
                </c:pt>
                <c:pt idx="43">
                  <c:v>10.0</c:v>
                </c:pt>
                <c:pt idx="44">
                  <c:v>10.0</c:v>
                </c:pt>
                <c:pt idx="45">
                  <c:v>11.0</c:v>
                </c:pt>
                <c:pt idx="46">
                  <c:v>12.0</c:v>
                </c:pt>
                <c:pt idx="47">
                  <c:v>12.0</c:v>
                </c:pt>
                <c:pt idx="48">
                  <c:v>12.0</c:v>
                </c:pt>
                <c:pt idx="49">
                  <c:v>12.0</c:v>
                </c:pt>
                <c:pt idx="50">
                  <c:v>12.0</c:v>
                </c:pt>
                <c:pt idx="51">
                  <c:v>12.0</c:v>
                </c:pt>
                <c:pt idx="52">
                  <c:v>12.0</c:v>
                </c:pt>
                <c:pt idx="53">
                  <c:v>12.0</c:v>
                </c:pt>
                <c:pt idx="54">
                  <c:v>12.0</c:v>
                </c:pt>
                <c:pt idx="55">
                  <c:v>13.0</c:v>
                </c:pt>
                <c:pt idx="56">
                  <c:v>13.0</c:v>
                </c:pt>
                <c:pt idx="57">
                  <c:v>13.0</c:v>
                </c:pt>
                <c:pt idx="58">
                  <c:v>13.0</c:v>
                </c:pt>
                <c:pt idx="59">
                  <c:v>13.0</c:v>
                </c:pt>
                <c:pt idx="60">
                  <c:v>14.0</c:v>
                </c:pt>
                <c:pt idx="61">
                  <c:v>14.0</c:v>
                </c:pt>
                <c:pt idx="62">
                  <c:v>14.0</c:v>
                </c:pt>
                <c:pt idx="63">
                  <c:v>14.0</c:v>
                </c:pt>
                <c:pt idx="64">
                  <c:v>14.0</c:v>
                </c:pt>
                <c:pt idx="65">
                  <c:v>14.0</c:v>
                </c:pt>
                <c:pt idx="66">
                  <c:v>14.0</c:v>
                </c:pt>
                <c:pt idx="67">
                  <c:v>14.0</c:v>
                </c:pt>
                <c:pt idx="68">
                  <c:v>14.0</c:v>
                </c:pt>
                <c:pt idx="69">
                  <c:v>15.0</c:v>
                </c:pt>
                <c:pt idx="70">
                  <c:v>15.0</c:v>
                </c:pt>
                <c:pt idx="71">
                  <c:v>15.0</c:v>
                </c:pt>
                <c:pt idx="72">
                  <c:v>16.0</c:v>
                </c:pt>
                <c:pt idx="73">
                  <c:v>16.0</c:v>
                </c:pt>
                <c:pt idx="74">
                  <c:v>16.0</c:v>
                </c:pt>
                <c:pt idx="75">
                  <c:v>17.0</c:v>
                </c:pt>
                <c:pt idx="76">
                  <c:v>18.0</c:v>
                </c:pt>
                <c:pt idx="77">
                  <c:v>18.0</c:v>
                </c:pt>
                <c:pt idx="78">
                  <c:v>19.0</c:v>
                </c:pt>
                <c:pt idx="79">
                  <c:v>19.0</c:v>
                </c:pt>
                <c:pt idx="80">
                  <c:v>19.0</c:v>
                </c:pt>
                <c:pt idx="81">
                  <c:v>20.0</c:v>
                </c:pt>
                <c:pt idx="82">
                  <c:v>20.0</c:v>
                </c:pt>
                <c:pt idx="83">
                  <c:v>20.0</c:v>
                </c:pt>
                <c:pt idx="84">
                  <c:v>20.0</c:v>
                </c:pt>
                <c:pt idx="85">
                  <c:v>20.0</c:v>
                </c:pt>
                <c:pt idx="86">
                  <c:v>21.0</c:v>
                </c:pt>
                <c:pt idx="87">
                  <c:v>21.0</c:v>
                </c:pt>
                <c:pt idx="88">
                  <c:v>21.0</c:v>
                </c:pt>
                <c:pt idx="89">
                  <c:v>21.0</c:v>
                </c:pt>
                <c:pt idx="90">
                  <c:v>21.0</c:v>
                </c:pt>
                <c:pt idx="91">
                  <c:v>21.0</c:v>
                </c:pt>
                <c:pt idx="92">
                  <c:v>21.0</c:v>
                </c:pt>
                <c:pt idx="93">
                  <c:v>21.0</c:v>
                </c:pt>
                <c:pt idx="94">
                  <c:v>21.0</c:v>
                </c:pt>
                <c:pt idx="95">
                  <c:v>21.0</c:v>
                </c:pt>
                <c:pt idx="96">
                  <c:v>21.0</c:v>
                </c:pt>
                <c:pt idx="97">
                  <c:v>22.0</c:v>
                </c:pt>
                <c:pt idx="98">
                  <c:v>23.0</c:v>
                </c:pt>
                <c:pt idx="99">
                  <c:v>24.0</c:v>
                </c:pt>
                <c:pt idx="100">
                  <c:v>25.0</c:v>
                </c:pt>
                <c:pt idx="101">
                  <c:v>26.0</c:v>
                </c:pt>
                <c:pt idx="102">
                  <c:v>26.0</c:v>
                </c:pt>
                <c:pt idx="103">
                  <c:v>26.0</c:v>
                </c:pt>
                <c:pt idx="104">
                  <c:v>27.0</c:v>
                </c:pt>
                <c:pt idx="105">
                  <c:v>28.0</c:v>
                </c:pt>
                <c:pt idx="106">
                  <c:v>29.0</c:v>
                </c:pt>
                <c:pt idx="107">
                  <c:v>29.0</c:v>
                </c:pt>
                <c:pt idx="108">
                  <c:v>29.0</c:v>
                </c:pt>
                <c:pt idx="109">
                  <c:v>30.0</c:v>
                </c:pt>
                <c:pt idx="110">
                  <c:v>30.0</c:v>
                </c:pt>
                <c:pt idx="111">
                  <c:v>30.0</c:v>
                </c:pt>
                <c:pt idx="112">
                  <c:v>30.0</c:v>
                </c:pt>
                <c:pt idx="113">
                  <c:v>30.0</c:v>
                </c:pt>
                <c:pt idx="114">
                  <c:v>30.0</c:v>
                </c:pt>
                <c:pt idx="115">
                  <c:v>30.0</c:v>
                </c:pt>
                <c:pt idx="116">
                  <c:v>31.0</c:v>
                </c:pt>
                <c:pt idx="117">
                  <c:v>32.0</c:v>
                </c:pt>
                <c:pt idx="118">
                  <c:v>32.0</c:v>
                </c:pt>
                <c:pt idx="119">
                  <c:v>33.0</c:v>
                </c:pt>
                <c:pt idx="120">
                  <c:v>34.0</c:v>
                </c:pt>
                <c:pt idx="121">
                  <c:v>35.0</c:v>
                </c:pt>
                <c:pt idx="122">
                  <c:v>35.0</c:v>
                </c:pt>
                <c:pt idx="123">
                  <c:v>36.0</c:v>
                </c:pt>
                <c:pt idx="124">
                  <c:v>36.0</c:v>
                </c:pt>
                <c:pt idx="125">
                  <c:v>37.0</c:v>
                </c:pt>
                <c:pt idx="126">
                  <c:v>37.0</c:v>
                </c:pt>
                <c:pt idx="127">
                  <c:v>38.0</c:v>
                </c:pt>
                <c:pt idx="128">
                  <c:v>38.0</c:v>
                </c:pt>
                <c:pt idx="129">
                  <c:v>39.0</c:v>
                </c:pt>
                <c:pt idx="130">
                  <c:v>39.0</c:v>
                </c:pt>
                <c:pt idx="131">
                  <c:v>40.0</c:v>
                </c:pt>
                <c:pt idx="132">
                  <c:v>41.0</c:v>
                </c:pt>
                <c:pt idx="133">
                  <c:v>41.0</c:v>
                </c:pt>
                <c:pt idx="134">
                  <c:v>41.0</c:v>
                </c:pt>
                <c:pt idx="135">
                  <c:v>42.0</c:v>
                </c:pt>
                <c:pt idx="136">
                  <c:v>42.0</c:v>
                </c:pt>
                <c:pt idx="137">
                  <c:v>42.0</c:v>
                </c:pt>
                <c:pt idx="138">
                  <c:v>42.0</c:v>
                </c:pt>
                <c:pt idx="139">
                  <c:v>43.0</c:v>
                </c:pt>
                <c:pt idx="140">
                  <c:v>43.0</c:v>
                </c:pt>
                <c:pt idx="141">
                  <c:v>43.0</c:v>
                </c:pt>
                <c:pt idx="142">
                  <c:v>44.0</c:v>
                </c:pt>
                <c:pt idx="143">
                  <c:v>45.0</c:v>
                </c:pt>
                <c:pt idx="144">
                  <c:v>45.0</c:v>
                </c:pt>
                <c:pt idx="145">
                  <c:v>45.0</c:v>
                </c:pt>
                <c:pt idx="146">
                  <c:v>45.0</c:v>
                </c:pt>
                <c:pt idx="147">
                  <c:v>45.0</c:v>
                </c:pt>
                <c:pt idx="148">
                  <c:v>45.0</c:v>
                </c:pt>
                <c:pt idx="149">
                  <c:v>45.0</c:v>
                </c:pt>
                <c:pt idx="150">
                  <c:v>46.0</c:v>
                </c:pt>
                <c:pt idx="151">
                  <c:v>46.0</c:v>
                </c:pt>
                <c:pt idx="152">
                  <c:v>46.0</c:v>
                </c:pt>
                <c:pt idx="153">
                  <c:v>46.0</c:v>
                </c:pt>
                <c:pt idx="154">
                  <c:v>46.0</c:v>
                </c:pt>
                <c:pt idx="155">
                  <c:v>47.0</c:v>
                </c:pt>
                <c:pt idx="156">
                  <c:v>47.0</c:v>
                </c:pt>
                <c:pt idx="157">
                  <c:v>48.0</c:v>
                </c:pt>
                <c:pt idx="158">
                  <c:v>48.0</c:v>
                </c:pt>
                <c:pt idx="159">
                  <c:v>48.0</c:v>
                </c:pt>
                <c:pt idx="160">
                  <c:v>48.0</c:v>
                </c:pt>
                <c:pt idx="161">
                  <c:v>48.0</c:v>
                </c:pt>
                <c:pt idx="162">
                  <c:v>48.0</c:v>
                </c:pt>
                <c:pt idx="163">
                  <c:v>48.0</c:v>
                </c:pt>
                <c:pt idx="164">
                  <c:v>48.0</c:v>
                </c:pt>
                <c:pt idx="165">
                  <c:v>49.0</c:v>
                </c:pt>
                <c:pt idx="166">
                  <c:v>50.0</c:v>
                </c:pt>
                <c:pt idx="167">
                  <c:v>50.0</c:v>
                </c:pt>
                <c:pt idx="168">
                  <c:v>50.0</c:v>
                </c:pt>
                <c:pt idx="169">
                  <c:v>50.0</c:v>
                </c:pt>
                <c:pt idx="170">
                  <c:v>50.0</c:v>
                </c:pt>
                <c:pt idx="171">
                  <c:v>50.0</c:v>
                </c:pt>
                <c:pt idx="172">
                  <c:v>50.0</c:v>
                </c:pt>
                <c:pt idx="173">
                  <c:v>50.0</c:v>
                </c:pt>
                <c:pt idx="174">
                  <c:v>50.0</c:v>
                </c:pt>
                <c:pt idx="175">
                  <c:v>50.0</c:v>
                </c:pt>
                <c:pt idx="176">
                  <c:v>50.0</c:v>
                </c:pt>
                <c:pt idx="177">
                  <c:v>50.0</c:v>
                </c:pt>
                <c:pt idx="178">
                  <c:v>51.0</c:v>
                </c:pt>
                <c:pt idx="179">
                  <c:v>51.0</c:v>
                </c:pt>
                <c:pt idx="180">
                  <c:v>52.0</c:v>
                </c:pt>
                <c:pt idx="181">
                  <c:v>52.0</c:v>
                </c:pt>
                <c:pt idx="182">
                  <c:v>52.0</c:v>
                </c:pt>
                <c:pt idx="183">
                  <c:v>53.0</c:v>
                </c:pt>
                <c:pt idx="184">
                  <c:v>54.0</c:v>
                </c:pt>
                <c:pt idx="185">
                  <c:v>54.0</c:v>
                </c:pt>
                <c:pt idx="186">
                  <c:v>54.0</c:v>
                </c:pt>
                <c:pt idx="187">
                  <c:v>54.0</c:v>
                </c:pt>
                <c:pt idx="188">
                  <c:v>54.0</c:v>
                </c:pt>
                <c:pt idx="189">
                  <c:v>54.0</c:v>
                </c:pt>
                <c:pt idx="190">
                  <c:v>54.0</c:v>
                </c:pt>
                <c:pt idx="191">
                  <c:v>55.0</c:v>
                </c:pt>
                <c:pt idx="192">
                  <c:v>56.0</c:v>
                </c:pt>
                <c:pt idx="193">
                  <c:v>56.0</c:v>
                </c:pt>
                <c:pt idx="194">
                  <c:v>56.0</c:v>
                </c:pt>
                <c:pt idx="195">
                  <c:v>56.0</c:v>
                </c:pt>
                <c:pt idx="196">
                  <c:v>57.0</c:v>
                </c:pt>
                <c:pt idx="197">
                  <c:v>57.0</c:v>
                </c:pt>
                <c:pt idx="198">
                  <c:v>57.0</c:v>
                </c:pt>
                <c:pt idx="199">
                  <c:v>57.0</c:v>
                </c:pt>
                <c:pt idx="200">
                  <c:v>57.0</c:v>
                </c:pt>
                <c:pt idx="201">
                  <c:v>57.0</c:v>
                </c:pt>
                <c:pt idx="202">
                  <c:v>57.0</c:v>
                </c:pt>
                <c:pt idx="203">
                  <c:v>57.0</c:v>
                </c:pt>
                <c:pt idx="204">
                  <c:v>57.0</c:v>
                </c:pt>
                <c:pt idx="205">
                  <c:v>57.0</c:v>
                </c:pt>
                <c:pt idx="206">
                  <c:v>58.0</c:v>
                </c:pt>
                <c:pt idx="207">
                  <c:v>59.0</c:v>
                </c:pt>
                <c:pt idx="208">
                  <c:v>59.0</c:v>
                </c:pt>
                <c:pt idx="209">
                  <c:v>60.0</c:v>
                </c:pt>
                <c:pt idx="210">
                  <c:v>60.0</c:v>
                </c:pt>
                <c:pt idx="211">
                  <c:v>61.0</c:v>
                </c:pt>
                <c:pt idx="212">
                  <c:v>62.0</c:v>
                </c:pt>
                <c:pt idx="213">
                  <c:v>63.0</c:v>
                </c:pt>
                <c:pt idx="214">
                  <c:v>63.0</c:v>
                </c:pt>
                <c:pt idx="215">
                  <c:v>64.0</c:v>
                </c:pt>
                <c:pt idx="216">
                  <c:v>64.0</c:v>
                </c:pt>
                <c:pt idx="217">
                  <c:v>64.0</c:v>
                </c:pt>
                <c:pt idx="218">
                  <c:v>64.0</c:v>
                </c:pt>
                <c:pt idx="219">
                  <c:v>65.0</c:v>
                </c:pt>
                <c:pt idx="220">
                  <c:v>65.0</c:v>
                </c:pt>
                <c:pt idx="221">
                  <c:v>65.0</c:v>
                </c:pt>
                <c:pt idx="222">
                  <c:v>65.0</c:v>
                </c:pt>
                <c:pt idx="223">
                  <c:v>66.0</c:v>
                </c:pt>
                <c:pt idx="224">
                  <c:v>67.0</c:v>
                </c:pt>
                <c:pt idx="225">
                  <c:v>68.0</c:v>
                </c:pt>
                <c:pt idx="226">
                  <c:v>68.0</c:v>
                </c:pt>
                <c:pt idx="227">
                  <c:v>68.0</c:v>
                </c:pt>
                <c:pt idx="228">
                  <c:v>68.0</c:v>
                </c:pt>
                <c:pt idx="229">
                  <c:v>69.0</c:v>
                </c:pt>
                <c:pt idx="230">
                  <c:v>69.0</c:v>
                </c:pt>
                <c:pt idx="231">
                  <c:v>70.0</c:v>
                </c:pt>
                <c:pt idx="232">
                  <c:v>70.0</c:v>
                </c:pt>
                <c:pt idx="233">
                  <c:v>70.0</c:v>
                </c:pt>
                <c:pt idx="234">
                  <c:v>70.0</c:v>
                </c:pt>
                <c:pt idx="235">
                  <c:v>70.0</c:v>
                </c:pt>
                <c:pt idx="236">
                  <c:v>70.0</c:v>
                </c:pt>
                <c:pt idx="237">
                  <c:v>70.0</c:v>
                </c:pt>
                <c:pt idx="238">
                  <c:v>70.0</c:v>
                </c:pt>
                <c:pt idx="239">
                  <c:v>70.0</c:v>
                </c:pt>
                <c:pt idx="240">
                  <c:v>71.0</c:v>
                </c:pt>
                <c:pt idx="241">
                  <c:v>72.0</c:v>
                </c:pt>
                <c:pt idx="242">
                  <c:v>73.0</c:v>
                </c:pt>
                <c:pt idx="243">
                  <c:v>73.0</c:v>
                </c:pt>
                <c:pt idx="244">
                  <c:v>73.0</c:v>
                </c:pt>
                <c:pt idx="245">
                  <c:v>73.0</c:v>
                </c:pt>
                <c:pt idx="246">
                  <c:v>73.0</c:v>
                </c:pt>
                <c:pt idx="247">
                  <c:v>73.0</c:v>
                </c:pt>
                <c:pt idx="248">
                  <c:v>73.0</c:v>
                </c:pt>
                <c:pt idx="249">
                  <c:v>73.0</c:v>
                </c:pt>
                <c:pt idx="250">
                  <c:v>73.0</c:v>
                </c:pt>
                <c:pt idx="251">
                  <c:v>74.0</c:v>
                </c:pt>
                <c:pt idx="252">
                  <c:v>74.0</c:v>
                </c:pt>
                <c:pt idx="253">
                  <c:v>74.0</c:v>
                </c:pt>
                <c:pt idx="254">
                  <c:v>74.0</c:v>
                </c:pt>
                <c:pt idx="255">
                  <c:v>75.0</c:v>
                </c:pt>
                <c:pt idx="256">
                  <c:v>75.0</c:v>
                </c:pt>
                <c:pt idx="257">
                  <c:v>75.0</c:v>
                </c:pt>
                <c:pt idx="258">
                  <c:v>76.0</c:v>
                </c:pt>
                <c:pt idx="259">
                  <c:v>76.0</c:v>
                </c:pt>
                <c:pt idx="260">
                  <c:v>76.0</c:v>
                </c:pt>
                <c:pt idx="261">
                  <c:v>76.0</c:v>
                </c:pt>
                <c:pt idx="262">
                  <c:v>76.0</c:v>
                </c:pt>
                <c:pt idx="263">
                  <c:v>76.0</c:v>
                </c:pt>
                <c:pt idx="264">
                  <c:v>76.0</c:v>
                </c:pt>
                <c:pt idx="265">
                  <c:v>76.0</c:v>
                </c:pt>
                <c:pt idx="266">
                  <c:v>77.0</c:v>
                </c:pt>
                <c:pt idx="267">
                  <c:v>77.0</c:v>
                </c:pt>
                <c:pt idx="268">
                  <c:v>78.0</c:v>
                </c:pt>
                <c:pt idx="269">
                  <c:v>79.0</c:v>
                </c:pt>
                <c:pt idx="270">
                  <c:v>80.0</c:v>
                </c:pt>
                <c:pt idx="271">
                  <c:v>80.0</c:v>
                </c:pt>
                <c:pt idx="272">
                  <c:v>80.0</c:v>
                </c:pt>
                <c:pt idx="273">
                  <c:v>80.0</c:v>
                </c:pt>
                <c:pt idx="274">
                  <c:v>80.0</c:v>
                </c:pt>
                <c:pt idx="275">
                  <c:v>80.0</c:v>
                </c:pt>
                <c:pt idx="276">
                  <c:v>80.0</c:v>
                </c:pt>
                <c:pt idx="277">
                  <c:v>80.0</c:v>
                </c:pt>
                <c:pt idx="278">
                  <c:v>81.0</c:v>
                </c:pt>
                <c:pt idx="279">
                  <c:v>81.0</c:v>
                </c:pt>
                <c:pt idx="280">
                  <c:v>81.0</c:v>
                </c:pt>
                <c:pt idx="281">
                  <c:v>81.0</c:v>
                </c:pt>
                <c:pt idx="282">
                  <c:v>81.0</c:v>
                </c:pt>
                <c:pt idx="283">
                  <c:v>81.0</c:v>
                </c:pt>
                <c:pt idx="284">
                  <c:v>81.0</c:v>
                </c:pt>
                <c:pt idx="285">
                  <c:v>82.0</c:v>
                </c:pt>
                <c:pt idx="286">
                  <c:v>82.0</c:v>
                </c:pt>
                <c:pt idx="287">
                  <c:v>82.0</c:v>
                </c:pt>
                <c:pt idx="288">
                  <c:v>82.0</c:v>
                </c:pt>
                <c:pt idx="289">
                  <c:v>82.0</c:v>
                </c:pt>
                <c:pt idx="290">
                  <c:v>82.0</c:v>
                </c:pt>
                <c:pt idx="291">
                  <c:v>82.0</c:v>
                </c:pt>
                <c:pt idx="292">
                  <c:v>83.0</c:v>
                </c:pt>
                <c:pt idx="293">
                  <c:v>84.0</c:v>
                </c:pt>
                <c:pt idx="294">
                  <c:v>84.0</c:v>
                </c:pt>
                <c:pt idx="295">
                  <c:v>84.0</c:v>
                </c:pt>
                <c:pt idx="296">
                  <c:v>84.0</c:v>
                </c:pt>
                <c:pt idx="297">
                  <c:v>84.0</c:v>
                </c:pt>
                <c:pt idx="298">
                  <c:v>85.0</c:v>
                </c:pt>
                <c:pt idx="299">
                  <c:v>85.0</c:v>
                </c:pt>
                <c:pt idx="300">
                  <c:v>86.0</c:v>
                </c:pt>
                <c:pt idx="301">
                  <c:v>87.0</c:v>
                </c:pt>
                <c:pt idx="302">
                  <c:v>88.0</c:v>
                </c:pt>
                <c:pt idx="303">
                  <c:v>89.0</c:v>
                </c:pt>
                <c:pt idx="304">
                  <c:v>90.0</c:v>
                </c:pt>
                <c:pt idx="305">
                  <c:v>91.0</c:v>
                </c:pt>
                <c:pt idx="306">
                  <c:v>91.0</c:v>
                </c:pt>
                <c:pt idx="307">
                  <c:v>91.0</c:v>
                </c:pt>
                <c:pt idx="308">
                  <c:v>91.0</c:v>
                </c:pt>
                <c:pt idx="309">
                  <c:v>91.0</c:v>
                </c:pt>
                <c:pt idx="310">
                  <c:v>91.0</c:v>
                </c:pt>
                <c:pt idx="311">
                  <c:v>91.0</c:v>
                </c:pt>
                <c:pt idx="312">
                  <c:v>91.0</c:v>
                </c:pt>
                <c:pt idx="313">
                  <c:v>91.0</c:v>
                </c:pt>
                <c:pt idx="314">
                  <c:v>91.0</c:v>
                </c:pt>
                <c:pt idx="315">
                  <c:v>91.0</c:v>
                </c:pt>
                <c:pt idx="316">
                  <c:v>91.0</c:v>
                </c:pt>
                <c:pt idx="317">
                  <c:v>92.0</c:v>
                </c:pt>
                <c:pt idx="318">
                  <c:v>92.0</c:v>
                </c:pt>
                <c:pt idx="319">
                  <c:v>92.0</c:v>
                </c:pt>
                <c:pt idx="320">
                  <c:v>92.0</c:v>
                </c:pt>
                <c:pt idx="321">
                  <c:v>92.0</c:v>
                </c:pt>
                <c:pt idx="322">
                  <c:v>92.0</c:v>
                </c:pt>
                <c:pt idx="323">
                  <c:v>92.0</c:v>
                </c:pt>
                <c:pt idx="324">
                  <c:v>92.0</c:v>
                </c:pt>
                <c:pt idx="325">
                  <c:v>92.0</c:v>
                </c:pt>
                <c:pt idx="326">
                  <c:v>92.0</c:v>
                </c:pt>
                <c:pt idx="327">
                  <c:v>92.0</c:v>
                </c:pt>
                <c:pt idx="328">
                  <c:v>92.0</c:v>
                </c:pt>
                <c:pt idx="329">
                  <c:v>92.0</c:v>
                </c:pt>
                <c:pt idx="330">
                  <c:v>92.0</c:v>
                </c:pt>
                <c:pt idx="331">
                  <c:v>93.0</c:v>
                </c:pt>
                <c:pt idx="332">
                  <c:v>93.0</c:v>
                </c:pt>
                <c:pt idx="333">
                  <c:v>93.0</c:v>
                </c:pt>
                <c:pt idx="334">
                  <c:v>94.0</c:v>
                </c:pt>
                <c:pt idx="335">
                  <c:v>95.0</c:v>
                </c:pt>
                <c:pt idx="336">
                  <c:v>96.0</c:v>
                </c:pt>
                <c:pt idx="337">
                  <c:v>96.0</c:v>
                </c:pt>
                <c:pt idx="338">
                  <c:v>96.0</c:v>
                </c:pt>
                <c:pt idx="339">
                  <c:v>96.0</c:v>
                </c:pt>
                <c:pt idx="340">
                  <c:v>97.0</c:v>
                </c:pt>
                <c:pt idx="341">
                  <c:v>97.0</c:v>
                </c:pt>
                <c:pt idx="342">
                  <c:v>97.0</c:v>
                </c:pt>
                <c:pt idx="343">
                  <c:v>97.0</c:v>
                </c:pt>
                <c:pt idx="344">
                  <c:v>97.0</c:v>
                </c:pt>
                <c:pt idx="345">
                  <c:v>97.0</c:v>
                </c:pt>
                <c:pt idx="346">
                  <c:v>97.0</c:v>
                </c:pt>
                <c:pt idx="347">
                  <c:v>97.0</c:v>
                </c:pt>
                <c:pt idx="348">
                  <c:v>97.0</c:v>
                </c:pt>
                <c:pt idx="349">
                  <c:v>97.0</c:v>
                </c:pt>
                <c:pt idx="350">
                  <c:v>98.0</c:v>
                </c:pt>
                <c:pt idx="351">
                  <c:v>98.0</c:v>
                </c:pt>
                <c:pt idx="352">
                  <c:v>99.0</c:v>
                </c:pt>
                <c:pt idx="353">
                  <c:v>100.0</c:v>
                </c:pt>
                <c:pt idx="354">
                  <c:v>101.0</c:v>
                </c:pt>
                <c:pt idx="355">
                  <c:v>101.0</c:v>
                </c:pt>
                <c:pt idx="356">
                  <c:v>102.0</c:v>
                </c:pt>
                <c:pt idx="357">
                  <c:v>103.0</c:v>
                </c:pt>
                <c:pt idx="358">
                  <c:v>103.0</c:v>
                </c:pt>
                <c:pt idx="359">
                  <c:v>104.0</c:v>
                </c:pt>
                <c:pt idx="360">
                  <c:v>104.0</c:v>
                </c:pt>
                <c:pt idx="361">
                  <c:v>105.0</c:v>
                </c:pt>
                <c:pt idx="362">
                  <c:v>105.0</c:v>
                </c:pt>
                <c:pt idx="363">
                  <c:v>106.0</c:v>
                </c:pt>
                <c:pt idx="364">
                  <c:v>107.0</c:v>
                </c:pt>
                <c:pt idx="365">
                  <c:v>108.0</c:v>
                </c:pt>
                <c:pt idx="366">
                  <c:v>108.0</c:v>
                </c:pt>
                <c:pt idx="367">
                  <c:v>109.0</c:v>
                </c:pt>
                <c:pt idx="368">
                  <c:v>110.0</c:v>
                </c:pt>
                <c:pt idx="369">
                  <c:v>111.0</c:v>
                </c:pt>
                <c:pt idx="370">
                  <c:v>111.0</c:v>
                </c:pt>
                <c:pt idx="371">
                  <c:v>112.0</c:v>
                </c:pt>
                <c:pt idx="372">
                  <c:v>112.0</c:v>
                </c:pt>
                <c:pt idx="373">
                  <c:v>112.0</c:v>
                </c:pt>
                <c:pt idx="374">
                  <c:v>113.0</c:v>
                </c:pt>
                <c:pt idx="375">
                  <c:v>114.0</c:v>
                </c:pt>
                <c:pt idx="376">
                  <c:v>114.0</c:v>
                </c:pt>
                <c:pt idx="377">
                  <c:v>114.0</c:v>
                </c:pt>
                <c:pt idx="378">
                  <c:v>115.0</c:v>
                </c:pt>
                <c:pt idx="379">
                  <c:v>115.0</c:v>
                </c:pt>
                <c:pt idx="380">
                  <c:v>115.0</c:v>
                </c:pt>
                <c:pt idx="381">
                  <c:v>116.0</c:v>
                </c:pt>
                <c:pt idx="382">
                  <c:v>117.0</c:v>
                </c:pt>
                <c:pt idx="383">
                  <c:v>118.0</c:v>
                </c:pt>
                <c:pt idx="384">
                  <c:v>118.0</c:v>
                </c:pt>
                <c:pt idx="385">
                  <c:v>119.0</c:v>
                </c:pt>
                <c:pt idx="386">
                  <c:v>120.0</c:v>
                </c:pt>
                <c:pt idx="387">
                  <c:v>121.0</c:v>
                </c:pt>
                <c:pt idx="388">
                  <c:v>121.0</c:v>
                </c:pt>
                <c:pt idx="389">
                  <c:v>122.0</c:v>
                </c:pt>
                <c:pt idx="390">
                  <c:v>123.0</c:v>
                </c:pt>
                <c:pt idx="391">
                  <c:v>123.0</c:v>
                </c:pt>
                <c:pt idx="392">
                  <c:v>123.0</c:v>
                </c:pt>
                <c:pt idx="393">
                  <c:v>123.0</c:v>
                </c:pt>
                <c:pt idx="394">
                  <c:v>123.0</c:v>
                </c:pt>
                <c:pt idx="395">
                  <c:v>123.0</c:v>
                </c:pt>
                <c:pt idx="396">
                  <c:v>123.0</c:v>
                </c:pt>
                <c:pt idx="397">
                  <c:v>123.0</c:v>
                </c:pt>
                <c:pt idx="398">
                  <c:v>123.0</c:v>
                </c:pt>
                <c:pt idx="399">
                  <c:v>124.0</c:v>
                </c:pt>
                <c:pt idx="400">
                  <c:v>125.0</c:v>
                </c:pt>
                <c:pt idx="401">
                  <c:v>126.0</c:v>
                </c:pt>
                <c:pt idx="402">
                  <c:v>126.0</c:v>
                </c:pt>
                <c:pt idx="403">
                  <c:v>126.0</c:v>
                </c:pt>
                <c:pt idx="404">
                  <c:v>126.0</c:v>
                </c:pt>
                <c:pt idx="405">
                  <c:v>127.0</c:v>
                </c:pt>
                <c:pt idx="406">
                  <c:v>128.0</c:v>
                </c:pt>
                <c:pt idx="407">
                  <c:v>128.0</c:v>
                </c:pt>
                <c:pt idx="408">
                  <c:v>128.0</c:v>
                </c:pt>
                <c:pt idx="409">
                  <c:v>128.0</c:v>
                </c:pt>
                <c:pt idx="410">
                  <c:v>128.0</c:v>
                </c:pt>
                <c:pt idx="411">
                  <c:v>128.0</c:v>
                </c:pt>
                <c:pt idx="412">
                  <c:v>128.0</c:v>
                </c:pt>
                <c:pt idx="413">
                  <c:v>128.0</c:v>
                </c:pt>
                <c:pt idx="414">
                  <c:v>128.0</c:v>
                </c:pt>
                <c:pt idx="415">
                  <c:v>129.0</c:v>
                </c:pt>
                <c:pt idx="416">
                  <c:v>129.0</c:v>
                </c:pt>
                <c:pt idx="417">
                  <c:v>129.0</c:v>
                </c:pt>
                <c:pt idx="418">
                  <c:v>129.0</c:v>
                </c:pt>
                <c:pt idx="419">
                  <c:v>129.0</c:v>
                </c:pt>
                <c:pt idx="420">
                  <c:v>129.0</c:v>
                </c:pt>
                <c:pt idx="421">
                  <c:v>129.0</c:v>
                </c:pt>
                <c:pt idx="422">
                  <c:v>130.0</c:v>
                </c:pt>
                <c:pt idx="423">
                  <c:v>131.0</c:v>
                </c:pt>
                <c:pt idx="424">
                  <c:v>132.0</c:v>
                </c:pt>
                <c:pt idx="425">
                  <c:v>132.0</c:v>
                </c:pt>
                <c:pt idx="426">
                  <c:v>132.0</c:v>
                </c:pt>
                <c:pt idx="427">
                  <c:v>132.0</c:v>
                </c:pt>
                <c:pt idx="428">
                  <c:v>132.0</c:v>
                </c:pt>
                <c:pt idx="429">
                  <c:v>132.0</c:v>
                </c:pt>
                <c:pt idx="430">
                  <c:v>132.0</c:v>
                </c:pt>
                <c:pt idx="431">
                  <c:v>132.0</c:v>
                </c:pt>
                <c:pt idx="432">
                  <c:v>132.0</c:v>
                </c:pt>
                <c:pt idx="433">
                  <c:v>132.0</c:v>
                </c:pt>
                <c:pt idx="434">
                  <c:v>132.0</c:v>
                </c:pt>
                <c:pt idx="435">
                  <c:v>132.0</c:v>
                </c:pt>
                <c:pt idx="436">
                  <c:v>132.0</c:v>
                </c:pt>
                <c:pt idx="437">
                  <c:v>132.0</c:v>
                </c:pt>
                <c:pt idx="438">
                  <c:v>132.0</c:v>
                </c:pt>
                <c:pt idx="439">
                  <c:v>132.0</c:v>
                </c:pt>
                <c:pt idx="440">
                  <c:v>132.0</c:v>
                </c:pt>
                <c:pt idx="441">
                  <c:v>132.0</c:v>
                </c:pt>
                <c:pt idx="442">
                  <c:v>133.0</c:v>
                </c:pt>
                <c:pt idx="443">
                  <c:v>133.0</c:v>
                </c:pt>
                <c:pt idx="444">
                  <c:v>133.0</c:v>
                </c:pt>
                <c:pt idx="445">
                  <c:v>133.0</c:v>
                </c:pt>
                <c:pt idx="446">
                  <c:v>134.0</c:v>
                </c:pt>
                <c:pt idx="447">
                  <c:v>134.0</c:v>
                </c:pt>
                <c:pt idx="448">
                  <c:v>135.0</c:v>
                </c:pt>
                <c:pt idx="449">
                  <c:v>135.0</c:v>
                </c:pt>
                <c:pt idx="450">
                  <c:v>135.0</c:v>
                </c:pt>
                <c:pt idx="451">
                  <c:v>135.0</c:v>
                </c:pt>
                <c:pt idx="452">
                  <c:v>135.0</c:v>
                </c:pt>
                <c:pt idx="453">
                  <c:v>135.0</c:v>
                </c:pt>
                <c:pt idx="454">
                  <c:v>135.0</c:v>
                </c:pt>
                <c:pt idx="455">
                  <c:v>135.0</c:v>
                </c:pt>
                <c:pt idx="456">
                  <c:v>135.0</c:v>
                </c:pt>
                <c:pt idx="457">
                  <c:v>135.0</c:v>
                </c:pt>
                <c:pt idx="458">
                  <c:v>135.0</c:v>
                </c:pt>
                <c:pt idx="459">
                  <c:v>135.0</c:v>
                </c:pt>
                <c:pt idx="460">
                  <c:v>135.0</c:v>
                </c:pt>
                <c:pt idx="461">
                  <c:v>136.0</c:v>
                </c:pt>
                <c:pt idx="462">
                  <c:v>137.0</c:v>
                </c:pt>
                <c:pt idx="463">
                  <c:v>138.0</c:v>
                </c:pt>
                <c:pt idx="464">
                  <c:v>139.0</c:v>
                </c:pt>
                <c:pt idx="465">
                  <c:v>139.0</c:v>
                </c:pt>
                <c:pt idx="466">
                  <c:v>140.0</c:v>
                </c:pt>
                <c:pt idx="467">
                  <c:v>141.0</c:v>
                </c:pt>
                <c:pt idx="468">
                  <c:v>141.0</c:v>
                </c:pt>
                <c:pt idx="469">
                  <c:v>141.0</c:v>
                </c:pt>
                <c:pt idx="470">
                  <c:v>142.0</c:v>
                </c:pt>
                <c:pt idx="471">
                  <c:v>143.0</c:v>
                </c:pt>
                <c:pt idx="472">
                  <c:v>144.0</c:v>
                </c:pt>
                <c:pt idx="473">
                  <c:v>145.0</c:v>
                </c:pt>
                <c:pt idx="474">
                  <c:v>146.0</c:v>
                </c:pt>
                <c:pt idx="475">
                  <c:v>146.0</c:v>
                </c:pt>
                <c:pt idx="476">
                  <c:v>146.0</c:v>
                </c:pt>
                <c:pt idx="477">
                  <c:v>146.0</c:v>
                </c:pt>
                <c:pt idx="478">
                  <c:v>147.0</c:v>
                </c:pt>
                <c:pt idx="479">
                  <c:v>148.0</c:v>
                </c:pt>
                <c:pt idx="480">
                  <c:v>149.0</c:v>
                </c:pt>
                <c:pt idx="481">
                  <c:v>149.0</c:v>
                </c:pt>
                <c:pt idx="482">
                  <c:v>150.0</c:v>
                </c:pt>
                <c:pt idx="483">
                  <c:v>150.0</c:v>
                </c:pt>
                <c:pt idx="484">
                  <c:v>150.0</c:v>
                </c:pt>
                <c:pt idx="485">
                  <c:v>151.0</c:v>
                </c:pt>
                <c:pt idx="486">
                  <c:v>152.0</c:v>
                </c:pt>
                <c:pt idx="487">
                  <c:v>153.0</c:v>
                </c:pt>
                <c:pt idx="488">
                  <c:v>154.0</c:v>
                </c:pt>
                <c:pt idx="489">
                  <c:v>154.0</c:v>
                </c:pt>
                <c:pt idx="490">
                  <c:v>155.0</c:v>
                </c:pt>
                <c:pt idx="491">
                  <c:v>155.0</c:v>
                </c:pt>
                <c:pt idx="492">
                  <c:v>156.0</c:v>
                </c:pt>
                <c:pt idx="493">
                  <c:v>156.0</c:v>
                </c:pt>
                <c:pt idx="494">
                  <c:v>157.0</c:v>
                </c:pt>
                <c:pt idx="495">
                  <c:v>157.0</c:v>
                </c:pt>
                <c:pt idx="496">
                  <c:v>158.0</c:v>
                </c:pt>
                <c:pt idx="497">
                  <c:v>159.0</c:v>
                </c:pt>
                <c:pt idx="498">
                  <c:v>160.0</c:v>
                </c:pt>
                <c:pt idx="499">
                  <c:v>160.0</c:v>
                </c:pt>
                <c:pt idx="500">
                  <c:v>160.0</c:v>
                </c:pt>
                <c:pt idx="501">
                  <c:v>161.0</c:v>
                </c:pt>
                <c:pt idx="502">
                  <c:v>161.0</c:v>
                </c:pt>
                <c:pt idx="503">
                  <c:v>161.0</c:v>
                </c:pt>
                <c:pt idx="504">
                  <c:v>161.0</c:v>
                </c:pt>
                <c:pt idx="505">
                  <c:v>161.0</c:v>
                </c:pt>
                <c:pt idx="506">
                  <c:v>162.0</c:v>
                </c:pt>
                <c:pt idx="507">
                  <c:v>162.0</c:v>
                </c:pt>
                <c:pt idx="508">
                  <c:v>162.0</c:v>
                </c:pt>
                <c:pt idx="509">
                  <c:v>163.0</c:v>
                </c:pt>
                <c:pt idx="510">
                  <c:v>164.0</c:v>
                </c:pt>
                <c:pt idx="511">
                  <c:v>165.0</c:v>
                </c:pt>
                <c:pt idx="512">
                  <c:v>165.0</c:v>
                </c:pt>
                <c:pt idx="513">
                  <c:v>166.0</c:v>
                </c:pt>
                <c:pt idx="514">
                  <c:v>167.0</c:v>
                </c:pt>
                <c:pt idx="515">
                  <c:v>168.0</c:v>
                </c:pt>
                <c:pt idx="516">
                  <c:v>168.0</c:v>
                </c:pt>
                <c:pt idx="517">
                  <c:v>169.0</c:v>
                </c:pt>
                <c:pt idx="518">
                  <c:v>170.0</c:v>
                </c:pt>
                <c:pt idx="519">
                  <c:v>170.0</c:v>
                </c:pt>
                <c:pt idx="520">
                  <c:v>171.0</c:v>
                </c:pt>
                <c:pt idx="521">
                  <c:v>171.0</c:v>
                </c:pt>
                <c:pt idx="522">
                  <c:v>171.0</c:v>
                </c:pt>
                <c:pt idx="523">
                  <c:v>172.0</c:v>
                </c:pt>
                <c:pt idx="524">
                  <c:v>173.0</c:v>
                </c:pt>
                <c:pt idx="525">
                  <c:v>174.0</c:v>
                </c:pt>
                <c:pt idx="526">
                  <c:v>175.0</c:v>
                </c:pt>
                <c:pt idx="527">
                  <c:v>176.0</c:v>
                </c:pt>
                <c:pt idx="528">
                  <c:v>177.0</c:v>
                </c:pt>
                <c:pt idx="529">
                  <c:v>177.0</c:v>
                </c:pt>
                <c:pt idx="530">
                  <c:v>178.0</c:v>
                </c:pt>
                <c:pt idx="531">
                  <c:v>178.0</c:v>
                </c:pt>
                <c:pt idx="532">
                  <c:v>178.0</c:v>
                </c:pt>
                <c:pt idx="533">
                  <c:v>179.0</c:v>
                </c:pt>
                <c:pt idx="534">
                  <c:v>179.0</c:v>
                </c:pt>
                <c:pt idx="535">
                  <c:v>179.0</c:v>
                </c:pt>
                <c:pt idx="536">
                  <c:v>179.0</c:v>
                </c:pt>
                <c:pt idx="537">
                  <c:v>179.0</c:v>
                </c:pt>
                <c:pt idx="538">
                  <c:v>179.0</c:v>
                </c:pt>
                <c:pt idx="539">
                  <c:v>180.0</c:v>
                </c:pt>
                <c:pt idx="540">
                  <c:v>180.0</c:v>
                </c:pt>
                <c:pt idx="541">
                  <c:v>180.0</c:v>
                </c:pt>
                <c:pt idx="542">
                  <c:v>180.0</c:v>
                </c:pt>
                <c:pt idx="543">
                  <c:v>181.0</c:v>
                </c:pt>
                <c:pt idx="544">
                  <c:v>181.0</c:v>
                </c:pt>
                <c:pt idx="545">
                  <c:v>182.0</c:v>
                </c:pt>
                <c:pt idx="546">
                  <c:v>182.0</c:v>
                </c:pt>
                <c:pt idx="547">
                  <c:v>182.0</c:v>
                </c:pt>
                <c:pt idx="548">
                  <c:v>183.0</c:v>
                </c:pt>
                <c:pt idx="549">
                  <c:v>184.0</c:v>
                </c:pt>
                <c:pt idx="550">
                  <c:v>185.0</c:v>
                </c:pt>
                <c:pt idx="551">
                  <c:v>186.0</c:v>
                </c:pt>
                <c:pt idx="552">
                  <c:v>187.0</c:v>
                </c:pt>
                <c:pt idx="553">
                  <c:v>187.0</c:v>
                </c:pt>
                <c:pt idx="554">
                  <c:v>188.0</c:v>
                </c:pt>
                <c:pt idx="555">
                  <c:v>189.0</c:v>
                </c:pt>
                <c:pt idx="556">
                  <c:v>189.0</c:v>
                </c:pt>
                <c:pt idx="557">
                  <c:v>189.0</c:v>
                </c:pt>
                <c:pt idx="558">
                  <c:v>190.0</c:v>
                </c:pt>
                <c:pt idx="559">
                  <c:v>191.0</c:v>
                </c:pt>
                <c:pt idx="560">
                  <c:v>191.0</c:v>
                </c:pt>
                <c:pt idx="561">
                  <c:v>191.0</c:v>
                </c:pt>
                <c:pt idx="562">
                  <c:v>191.0</c:v>
                </c:pt>
                <c:pt idx="563">
                  <c:v>192.0</c:v>
                </c:pt>
                <c:pt idx="564">
                  <c:v>192.0</c:v>
                </c:pt>
                <c:pt idx="565">
                  <c:v>193.0</c:v>
                </c:pt>
                <c:pt idx="566">
                  <c:v>193.0</c:v>
                </c:pt>
                <c:pt idx="567">
                  <c:v>194.0</c:v>
                </c:pt>
                <c:pt idx="568">
                  <c:v>194.0</c:v>
                </c:pt>
                <c:pt idx="569">
                  <c:v>194.0</c:v>
                </c:pt>
                <c:pt idx="570">
                  <c:v>195.0</c:v>
                </c:pt>
                <c:pt idx="571">
                  <c:v>196.0</c:v>
                </c:pt>
                <c:pt idx="572">
                  <c:v>197.0</c:v>
                </c:pt>
                <c:pt idx="573">
                  <c:v>198.0</c:v>
                </c:pt>
                <c:pt idx="574">
                  <c:v>198.0</c:v>
                </c:pt>
                <c:pt idx="575">
                  <c:v>198.0</c:v>
                </c:pt>
                <c:pt idx="576">
                  <c:v>199.0</c:v>
                </c:pt>
                <c:pt idx="577">
                  <c:v>200.0</c:v>
                </c:pt>
                <c:pt idx="578">
                  <c:v>201.0</c:v>
                </c:pt>
                <c:pt idx="579">
                  <c:v>201.0</c:v>
                </c:pt>
                <c:pt idx="580">
                  <c:v>201.0</c:v>
                </c:pt>
                <c:pt idx="581">
                  <c:v>201.0</c:v>
                </c:pt>
                <c:pt idx="582">
                  <c:v>201.0</c:v>
                </c:pt>
                <c:pt idx="583">
                  <c:v>201.0</c:v>
                </c:pt>
                <c:pt idx="584">
                  <c:v>201.0</c:v>
                </c:pt>
                <c:pt idx="585">
                  <c:v>201.0</c:v>
                </c:pt>
                <c:pt idx="586">
                  <c:v>201.0</c:v>
                </c:pt>
                <c:pt idx="587">
                  <c:v>201.0</c:v>
                </c:pt>
                <c:pt idx="588">
                  <c:v>201.0</c:v>
                </c:pt>
                <c:pt idx="589">
                  <c:v>202.0</c:v>
                </c:pt>
                <c:pt idx="590">
                  <c:v>203.0</c:v>
                </c:pt>
                <c:pt idx="591">
                  <c:v>203.0</c:v>
                </c:pt>
                <c:pt idx="592">
                  <c:v>204.0</c:v>
                </c:pt>
                <c:pt idx="593">
                  <c:v>205.0</c:v>
                </c:pt>
                <c:pt idx="594">
                  <c:v>206.0</c:v>
                </c:pt>
                <c:pt idx="595">
                  <c:v>206.0</c:v>
                </c:pt>
                <c:pt idx="596">
                  <c:v>206.0</c:v>
                </c:pt>
                <c:pt idx="597">
                  <c:v>206.0</c:v>
                </c:pt>
                <c:pt idx="598">
                  <c:v>207.0</c:v>
                </c:pt>
                <c:pt idx="599">
                  <c:v>208.0</c:v>
                </c:pt>
                <c:pt idx="600">
                  <c:v>209.0</c:v>
                </c:pt>
                <c:pt idx="601">
                  <c:v>209.0</c:v>
                </c:pt>
                <c:pt idx="602">
                  <c:v>209.0</c:v>
                </c:pt>
                <c:pt idx="603">
                  <c:v>209.0</c:v>
                </c:pt>
                <c:pt idx="604">
                  <c:v>210.0</c:v>
                </c:pt>
                <c:pt idx="605">
                  <c:v>211.0</c:v>
                </c:pt>
                <c:pt idx="606">
                  <c:v>212.0</c:v>
                </c:pt>
                <c:pt idx="607">
                  <c:v>213.0</c:v>
                </c:pt>
                <c:pt idx="608">
                  <c:v>214.0</c:v>
                </c:pt>
                <c:pt idx="609">
                  <c:v>214.0</c:v>
                </c:pt>
                <c:pt idx="610">
                  <c:v>214.0</c:v>
                </c:pt>
                <c:pt idx="611">
                  <c:v>214.0</c:v>
                </c:pt>
                <c:pt idx="612">
                  <c:v>214.0</c:v>
                </c:pt>
                <c:pt idx="613">
                  <c:v>214.0</c:v>
                </c:pt>
                <c:pt idx="614">
                  <c:v>214.0</c:v>
                </c:pt>
                <c:pt idx="615">
                  <c:v>214.0</c:v>
                </c:pt>
                <c:pt idx="616">
                  <c:v>214.0</c:v>
                </c:pt>
                <c:pt idx="617">
                  <c:v>214.0</c:v>
                </c:pt>
                <c:pt idx="618">
                  <c:v>214.0</c:v>
                </c:pt>
                <c:pt idx="619">
                  <c:v>215.0</c:v>
                </c:pt>
                <c:pt idx="620">
                  <c:v>216.0</c:v>
                </c:pt>
                <c:pt idx="621">
                  <c:v>217.0</c:v>
                </c:pt>
                <c:pt idx="622">
                  <c:v>218.0</c:v>
                </c:pt>
                <c:pt idx="623">
                  <c:v>218.0</c:v>
                </c:pt>
                <c:pt idx="624">
                  <c:v>219.0</c:v>
                </c:pt>
                <c:pt idx="625">
                  <c:v>220.0</c:v>
                </c:pt>
                <c:pt idx="626">
                  <c:v>220.0</c:v>
                </c:pt>
                <c:pt idx="627">
                  <c:v>221.0</c:v>
                </c:pt>
                <c:pt idx="628">
                  <c:v>222.0</c:v>
                </c:pt>
                <c:pt idx="629">
                  <c:v>222.0</c:v>
                </c:pt>
                <c:pt idx="630">
                  <c:v>222.0</c:v>
                </c:pt>
                <c:pt idx="631">
                  <c:v>222.0</c:v>
                </c:pt>
                <c:pt idx="632">
                  <c:v>223.0</c:v>
                </c:pt>
                <c:pt idx="633">
                  <c:v>223.0</c:v>
                </c:pt>
                <c:pt idx="634">
                  <c:v>223.0</c:v>
                </c:pt>
                <c:pt idx="635">
                  <c:v>224.0</c:v>
                </c:pt>
                <c:pt idx="636">
                  <c:v>225.0</c:v>
                </c:pt>
                <c:pt idx="637">
                  <c:v>225.0</c:v>
                </c:pt>
                <c:pt idx="638">
                  <c:v>226.0</c:v>
                </c:pt>
                <c:pt idx="639">
                  <c:v>227.0</c:v>
                </c:pt>
                <c:pt idx="640">
                  <c:v>228.0</c:v>
                </c:pt>
                <c:pt idx="641">
                  <c:v>229.0</c:v>
                </c:pt>
                <c:pt idx="642">
                  <c:v>230.0</c:v>
                </c:pt>
                <c:pt idx="643">
                  <c:v>231.0</c:v>
                </c:pt>
                <c:pt idx="644">
                  <c:v>232.0</c:v>
                </c:pt>
                <c:pt idx="645">
                  <c:v>233.0</c:v>
                </c:pt>
                <c:pt idx="646">
                  <c:v>233.0</c:v>
                </c:pt>
                <c:pt idx="647">
                  <c:v>234.0</c:v>
                </c:pt>
                <c:pt idx="648">
                  <c:v>234.0</c:v>
                </c:pt>
                <c:pt idx="649">
                  <c:v>235.0</c:v>
                </c:pt>
                <c:pt idx="650">
                  <c:v>235.0</c:v>
                </c:pt>
                <c:pt idx="651">
                  <c:v>235.0</c:v>
                </c:pt>
                <c:pt idx="652">
                  <c:v>235.0</c:v>
                </c:pt>
                <c:pt idx="653">
                  <c:v>236.0</c:v>
                </c:pt>
                <c:pt idx="654">
                  <c:v>237.0</c:v>
                </c:pt>
                <c:pt idx="655">
                  <c:v>238.0</c:v>
                </c:pt>
                <c:pt idx="656">
                  <c:v>239.0</c:v>
                </c:pt>
                <c:pt idx="657">
                  <c:v>239.0</c:v>
                </c:pt>
                <c:pt idx="658">
                  <c:v>239.0</c:v>
                </c:pt>
                <c:pt idx="659">
                  <c:v>240.0</c:v>
                </c:pt>
                <c:pt idx="660">
                  <c:v>241.0</c:v>
                </c:pt>
                <c:pt idx="661">
                  <c:v>242.0</c:v>
                </c:pt>
                <c:pt idx="662">
                  <c:v>243.0</c:v>
                </c:pt>
                <c:pt idx="663">
                  <c:v>243.0</c:v>
                </c:pt>
                <c:pt idx="664">
                  <c:v>243.0</c:v>
                </c:pt>
                <c:pt idx="665">
                  <c:v>244.0</c:v>
                </c:pt>
                <c:pt idx="666">
                  <c:v>244.0</c:v>
                </c:pt>
                <c:pt idx="667">
                  <c:v>245.0</c:v>
                </c:pt>
                <c:pt idx="668">
                  <c:v>245.0</c:v>
                </c:pt>
                <c:pt idx="669">
                  <c:v>245.0</c:v>
                </c:pt>
                <c:pt idx="670">
                  <c:v>245.0</c:v>
                </c:pt>
                <c:pt idx="671">
                  <c:v>246.0</c:v>
                </c:pt>
                <c:pt idx="672">
                  <c:v>246.0</c:v>
                </c:pt>
                <c:pt idx="673">
                  <c:v>246.0</c:v>
                </c:pt>
                <c:pt idx="674">
                  <c:v>246.0</c:v>
                </c:pt>
                <c:pt idx="675">
                  <c:v>246.0</c:v>
                </c:pt>
                <c:pt idx="676">
                  <c:v>246.0</c:v>
                </c:pt>
                <c:pt idx="677">
                  <c:v>246.0</c:v>
                </c:pt>
                <c:pt idx="678">
                  <c:v>246.0</c:v>
                </c:pt>
                <c:pt idx="679">
                  <c:v>246.0</c:v>
                </c:pt>
                <c:pt idx="680">
                  <c:v>246.0</c:v>
                </c:pt>
                <c:pt idx="681">
                  <c:v>246.0</c:v>
                </c:pt>
                <c:pt idx="682">
                  <c:v>246.0</c:v>
                </c:pt>
                <c:pt idx="683">
                  <c:v>246.0</c:v>
                </c:pt>
                <c:pt idx="684">
                  <c:v>246.0</c:v>
                </c:pt>
                <c:pt idx="685">
                  <c:v>246.0</c:v>
                </c:pt>
                <c:pt idx="686">
                  <c:v>246.0</c:v>
                </c:pt>
                <c:pt idx="687">
                  <c:v>247.0</c:v>
                </c:pt>
                <c:pt idx="688">
                  <c:v>247.0</c:v>
                </c:pt>
                <c:pt idx="689">
                  <c:v>247.0</c:v>
                </c:pt>
                <c:pt idx="690">
                  <c:v>247.0</c:v>
                </c:pt>
                <c:pt idx="691">
                  <c:v>247.0</c:v>
                </c:pt>
                <c:pt idx="692">
                  <c:v>247.0</c:v>
                </c:pt>
                <c:pt idx="693">
                  <c:v>247.0</c:v>
                </c:pt>
                <c:pt idx="694">
                  <c:v>247.0</c:v>
                </c:pt>
                <c:pt idx="695">
                  <c:v>247.0</c:v>
                </c:pt>
                <c:pt idx="696">
                  <c:v>247.0</c:v>
                </c:pt>
                <c:pt idx="697">
                  <c:v>247.0</c:v>
                </c:pt>
                <c:pt idx="698">
                  <c:v>248.0</c:v>
                </c:pt>
                <c:pt idx="699">
                  <c:v>248.0</c:v>
                </c:pt>
                <c:pt idx="700">
                  <c:v>248.0</c:v>
                </c:pt>
                <c:pt idx="701">
                  <c:v>248.0</c:v>
                </c:pt>
                <c:pt idx="702">
                  <c:v>249.0</c:v>
                </c:pt>
                <c:pt idx="703">
                  <c:v>249.0</c:v>
                </c:pt>
                <c:pt idx="704">
                  <c:v>250.0</c:v>
                </c:pt>
                <c:pt idx="705">
                  <c:v>250.0</c:v>
                </c:pt>
                <c:pt idx="706">
                  <c:v>250.0</c:v>
                </c:pt>
                <c:pt idx="707">
                  <c:v>250.0</c:v>
                </c:pt>
                <c:pt idx="708">
                  <c:v>250.0</c:v>
                </c:pt>
                <c:pt idx="709">
                  <c:v>250.0</c:v>
                </c:pt>
                <c:pt idx="710">
                  <c:v>250.0</c:v>
                </c:pt>
                <c:pt idx="711">
                  <c:v>250.0</c:v>
                </c:pt>
                <c:pt idx="712">
                  <c:v>250.0</c:v>
                </c:pt>
                <c:pt idx="713">
                  <c:v>250.0</c:v>
                </c:pt>
                <c:pt idx="714">
                  <c:v>250.0</c:v>
                </c:pt>
                <c:pt idx="715">
                  <c:v>250.0</c:v>
                </c:pt>
                <c:pt idx="716">
                  <c:v>250.0</c:v>
                </c:pt>
                <c:pt idx="717">
                  <c:v>250.0</c:v>
                </c:pt>
                <c:pt idx="718">
                  <c:v>250.0</c:v>
                </c:pt>
                <c:pt idx="719">
                  <c:v>250.0</c:v>
                </c:pt>
                <c:pt idx="720">
                  <c:v>250.0</c:v>
                </c:pt>
                <c:pt idx="721">
                  <c:v>250.0</c:v>
                </c:pt>
                <c:pt idx="722">
                  <c:v>250.0</c:v>
                </c:pt>
                <c:pt idx="723">
                  <c:v>250.0</c:v>
                </c:pt>
                <c:pt idx="724">
                  <c:v>250.0</c:v>
                </c:pt>
                <c:pt idx="725">
                  <c:v>250.0</c:v>
                </c:pt>
                <c:pt idx="726">
                  <c:v>250.0</c:v>
                </c:pt>
                <c:pt idx="727">
                  <c:v>251.0</c:v>
                </c:pt>
                <c:pt idx="728">
                  <c:v>251.0</c:v>
                </c:pt>
                <c:pt idx="729">
                  <c:v>251.0</c:v>
                </c:pt>
                <c:pt idx="730">
                  <c:v>252.0</c:v>
                </c:pt>
                <c:pt idx="731">
                  <c:v>253.0</c:v>
                </c:pt>
                <c:pt idx="732">
                  <c:v>253.0</c:v>
                </c:pt>
                <c:pt idx="733">
                  <c:v>253.0</c:v>
                </c:pt>
                <c:pt idx="734">
                  <c:v>253.0</c:v>
                </c:pt>
                <c:pt idx="735">
                  <c:v>253.0</c:v>
                </c:pt>
                <c:pt idx="736">
                  <c:v>253.0</c:v>
                </c:pt>
                <c:pt idx="737">
                  <c:v>253.0</c:v>
                </c:pt>
                <c:pt idx="738">
                  <c:v>253.0</c:v>
                </c:pt>
                <c:pt idx="739">
                  <c:v>253.0</c:v>
                </c:pt>
                <c:pt idx="740">
                  <c:v>253.0</c:v>
                </c:pt>
                <c:pt idx="741">
                  <c:v>253.0</c:v>
                </c:pt>
                <c:pt idx="742">
                  <c:v>253.0</c:v>
                </c:pt>
                <c:pt idx="743">
                  <c:v>253.0</c:v>
                </c:pt>
                <c:pt idx="744">
                  <c:v>253.0</c:v>
                </c:pt>
                <c:pt idx="745">
                  <c:v>253.0</c:v>
                </c:pt>
                <c:pt idx="746">
                  <c:v>253.0</c:v>
                </c:pt>
                <c:pt idx="747">
                  <c:v>253.0</c:v>
                </c:pt>
                <c:pt idx="748">
                  <c:v>253.0</c:v>
                </c:pt>
                <c:pt idx="749">
                  <c:v>253.0</c:v>
                </c:pt>
                <c:pt idx="750">
                  <c:v>253.0</c:v>
                </c:pt>
                <c:pt idx="751">
                  <c:v>253.0</c:v>
                </c:pt>
                <c:pt idx="752">
                  <c:v>253.0</c:v>
                </c:pt>
                <c:pt idx="753">
                  <c:v>253.0</c:v>
                </c:pt>
                <c:pt idx="754">
                  <c:v>253.0</c:v>
                </c:pt>
                <c:pt idx="755">
                  <c:v>253.0</c:v>
                </c:pt>
                <c:pt idx="756">
                  <c:v>253.0</c:v>
                </c:pt>
                <c:pt idx="757">
                  <c:v>254.0</c:v>
                </c:pt>
                <c:pt idx="758">
                  <c:v>254.0</c:v>
                </c:pt>
                <c:pt idx="759">
                  <c:v>255.0</c:v>
                </c:pt>
                <c:pt idx="760">
                  <c:v>255.0</c:v>
                </c:pt>
                <c:pt idx="761">
                  <c:v>256.0</c:v>
                </c:pt>
                <c:pt idx="762">
                  <c:v>257.0</c:v>
                </c:pt>
                <c:pt idx="763">
                  <c:v>257.0</c:v>
                </c:pt>
                <c:pt idx="764">
                  <c:v>257.0</c:v>
                </c:pt>
                <c:pt idx="765">
                  <c:v>258.0</c:v>
                </c:pt>
                <c:pt idx="766">
                  <c:v>259.0</c:v>
                </c:pt>
                <c:pt idx="767">
                  <c:v>259.0</c:v>
                </c:pt>
                <c:pt idx="768">
                  <c:v>259.0</c:v>
                </c:pt>
                <c:pt idx="769">
                  <c:v>260.0</c:v>
                </c:pt>
                <c:pt idx="770">
                  <c:v>260.0</c:v>
                </c:pt>
                <c:pt idx="771">
                  <c:v>260.0</c:v>
                </c:pt>
                <c:pt idx="772">
                  <c:v>261.0</c:v>
                </c:pt>
                <c:pt idx="773">
                  <c:v>261.0</c:v>
                </c:pt>
                <c:pt idx="774">
                  <c:v>261.0</c:v>
                </c:pt>
                <c:pt idx="775">
                  <c:v>261.0</c:v>
                </c:pt>
                <c:pt idx="776">
                  <c:v>262.0</c:v>
                </c:pt>
                <c:pt idx="777">
                  <c:v>262.0</c:v>
                </c:pt>
                <c:pt idx="778">
                  <c:v>263.0</c:v>
                </c:pt>
                <c:pt idx="779">
                  <c:v>264.0</c:v>
                </c:pt>
                <c:pt idx="780">
                  <c:v>264.0</c:v>
                </c:pt>
                <c:pt idx="781">
                  <c:v>264.0</c:v>
                </c:pt>
                <c:pt idx="782">
                  <c:v>264.0</c:v>
                </c:pt>
                <c:pt idx="783">
                  <c:v>264.0</c:v>
                </c:pt>
                <c:pt idx="784">
                  <c:v>264.0</c:v>
                </c:pt>
                <c:pt idx="785">
                  <c:v>264.0</c:v>
                </c:pt>
                <c:pt idx="786">
                  <c:v>265.0</c:v>
                </c:pt>
                <c:pt idx="787">
                  <c:v>265.0</c:v>
                </c:pt>
                <c:pt idx="788">
                  <c:v>265.0</c:v>
                </c:pt>
                <c:pt idx="789">
                  <c:v>266.0</c:v>
                </c:pt>
                <c:pt idx="790">
                  <c:v>266.0</c:v>
                </c:pt>
                <c:pt idx="791">
                  <c:v>266.0</c:v>
                </c:pt>
                <c:pt idx="792">
                  <c:v>266.0</c:v>
                </c:pt>
                <c:pt idx="793">
                  <c:v>267.0</c:v>
                </c:pt>
                <c:pt idx="794">
                  <c:v>267.0</c:v>
                </c:pt>
                <c:pt idx="795">
                  <c:v>267.0</c:v>
                </c:pt>
                <c:pt idx="796">
                  <c:v>267.0</c:v>
                </c:pt>
                <c:pt idx="797">
                  <c:v>267.0</c:v>
                </c:pt>
                <c:pt idx="798">
                  <c:v>267.0</c:v>
                </c:pt>
                <c:pt idx="799">
                  <c:v>267.0</c:v>
                </c:pt>
                <c:pt idx="800">
                  <c:v>267.0</c:v>
                </c:pt>
                <c:pt idx="801">
                  <c:v>267.0</c:v>
                </c:pt>
                <c:pt idx="802">
                  <c:v>268.0</c:v>
                </c:pt>
                <c:pt idx="803">
                  <c:v>269.0</c:v>
                </c:pt>
                <c:pt idx="804">
                  <c:v>270.0</c:v>
                </c:pt>
                <c:pt idx="805">
                  <c:v>270.0</c:v>
                </c:pt>
                <c:pt idx="806">
                  <c:v>271.0</c:v>
                </c:pt>
                <c:pt idx="807">
                  <c:v>272.0</c:v>
                </c:pt>
                <c:pt idx="808">
                  <c:v>273.0</c:v>
                </c:pt>
                <c:pt idx="809">
                  <c:v>273.0</c:v>
                </c:pt>
                <c:pt idx="810">
                  <c:v>273.0</c:v>
                </c:pt>
                <c:pt idx="811">
                  <c:v>274.0</c:v>
                </c:pt>
                <c:pt idx="812">
                  <c:v>274.0</c:v>
                </c:pt>
                <c:pt idx="813">
                  <c:v>274.0</c:v>
                </c:pt>
                <c:pt idx="814">
                  <c:v>274.0</c:v>
                </c:pt>
                <c:pt idx="815">
                  <c:v>274.0</c:v>
                </c:pt>
                <c:pt idx="816">
                  <c:v>274.0</c:v>
                </c:pt>
                <c:pt idx="817">
                  <c:v>274.0</c:v>
                </c:pt>
                <c:pt idx="818">
                  <c:v>274.0</c:v>
                </c:pt>
                <c:pt idx="819">
                  <c:v>274.0</c:v>
                </c:pt>
                <c:pt idx="820">
                  <c:v>274.0</c:v>
                </c:pt>
                <c:pt idx="821">
                  <c:v>274.0</c:v>
                </c:pt>
                <c:pt idx="822">
                  <c:v>275.0</c:v>
                </c:pt>
                <c:pt idx="823">
                  <c:v>275.0</c:v>
                </c:pt>
                <c:pt idx="824">
                  <c:v>275.0</c:v>
                </c:pt>
                <c:pt idx="825">
                  <c:v>275.0</c:v>
                </c:pt>
                <c:pt idx="826">
                  <c:v>275.0</c:v>
                </c:pt>
                <c:pt idx="827">
                  <c:v>275.0</c:v>
                </c:pt>
                <c:pt idx="828">
                  <c:v>275.0</c:v>
                </c:pt>
                <c:pt idx="829">
                  <c:v>276.0</c:v>
                </c:pt>
                <c:pt idx="830">
                  <c:v>277.0</c:v>
                </c:pt>
                <c:pt idx="831">
                  <c:v>277.0</c:v>
                </c:pt>
                <c:pt idx="832">
                  <c:v>277.0</c:v>
                </c:pt>
                <c:pt idx="833">
                  <c:v>277.0</c:v>
                </c:pt>
                <c:pt idx="834">
                  <c:v>278.0</c:v>
                </c:pt>
                <c:pt idx="835">
                  <c:v>278.0</c:v>
                </c:pt>
                <c:pt idx="836">
                  <c:v>278.0</c:v>
                </c:pt>
                <c:pt idx="837">
                  <c:v>278.0</c:v>
                </c:pt>
                <c:pt idx="838">
                  <c:v>278.0</c:v>
                </c:pt>
                <c:pt idx="839">
                  <c:v>279.0</c:v>
                </c:pt>
                <c:pt idx="840">
                  <c:v>279.0</c:v>
                </c:pt>
                <c:pt idx="841">
                  <c:v>280.0</c:v>
                </c:pt>
                <c:pt idx="842">
                  <c:v>281.0</c:v>
                </c:pt>
                <c:pt idx="843">
                  <c:v>282.0</c:v>
                </c:pt>
                <c:pt idx="844">
                  <c:v>282.0</c:v>
                </c:pt>
                <c:pt idx="845">
                  <c:v>282.0</c:v>
                </c:pt>
                <c:pt idx="846">
                  <c:v>283.0</c:v>
                </c:pt>
                <c:pt idx="847">
                  <c:v>283.0</c:v>
                </c:pt>
                <c:pt idx="848">
                  <c:v>283.0</c:v>
                </c:pt>
                <c:pt idx="849">
                  <c:v>284.0</c:v>
                </c:pt>
                <c:pt idx="850">
                  <c:v>285.0</c:v>
                </c:pt>
                <c:pt idx="851">
                  <c:v>286.0</c:v>
                </c:pt>
                <c:pt idx="852">
                  <c:v>287.0</c:v>
                </c:pt>
                <c:pt idx="853">
                  <c:v>288.0</c:v>
                </c:pt>
                <c:pt idx="854">
                  <c:v>289.0</c:v>
                </c:pt>
                <c:pt idx="855">
                  <c:v>289.0</c:v>
                </c:pt>
                <c:pt idx="856">
                  <c:v>289.0</c:v>
                </c:pt>
                <c:pt idx="857">
                  <c:v>289.0</c:v>
                </c:pt>
                <c:pt idx="858">
                  <c:v>289.0</c:v>
                </c:pt>
                <c:pt idx="859">
                  <c:v>290.0</c:v>
                </c:pt>
                <c:pt idx="860">
                  <c:v>290.0</c:v>
                </c:pt>
                <c:pt idx="861">
                  <c:v>290.0</c:v>
                </c:pt>
                <c:pt idx="862">
                  <c:v>290.0</c:v>
                </c:pt>
                <c:pt idx="863">
                  <c:v>291.0</c:v>
                </c:pt>
                <c:pt idx="864">
                  <c:v>291.0</c:v>
                </c:pt>
                <c:pt idx="865">
                  <c:v>291.0</c:v>
                </c:pt>
                <c:pt idx="866">
                  <c:v>291.0</c:v>
                </c:pt>
                <c:pt idx="867">
                  <c:v>291.0</c:v>
                </c:pt>
                <c:pt idx="868">
                  <c:v>291.0</c:v>
                </c:pt>
                <c:pt idx="869">
                  <c:v>292.0</c:v>
                </c:pt>
                <c:pt idx="870">
                  <c:v>293.0</c:v>
                </c:pt>
                <c:pt idx="871">
                  <c:v>293.0</c:v>
                </c:pt>
                <c:pt idx="872">
                  <c:v>293.0</c:v>
                </c:pt>
                <c:pt idx="873">
                  <c:v>293.0</c:v>
                </c:pt>
                <c:pt idx="874">
                  <c:v>294.0</c:v>
                </c:pt>
                <c:pt idx="875">
                  <c:v>295.0</c:v>
                </c:pt>
                <c:pt idx="876">
                  <c:v>295.0</c:v>
                </c:pt>
                <c:pt idx="877">
                  <c:v>295.0</c:v>
                </c:pt>
                <c:pt idx="878">
                  <c:v>295.0</c:v>
                </c:pt>
                <c:pt idx="879">
                  <c:v>296.0</c:v>
                </c:pt>
                <c:pt idx="880">
                  <c:v>297.0</c:v>
                </c:pt>
                <c:pt idx="881">
                  <c:v>297.0</c:v>
                </c:pt>
                <c:pt idx="882">
                  <c:v>297.0</c:v>
                </c:pt>
                <c:pt idx="883">
                  <c:v>297.0</c:v>
                </c:pt>
                <c:pt idx="884">
                  <c:v>297.0</c:v>
                </c:pt>
                <c:pt idx="885">
                  <c:v>297.0</c:v>
                </c:pt>
                <c:pt idx="886">
                  <c:v>297.0</c:v>
                </c:pt>
                <c:pt idx="887">
                  <c:v>298.0</c:v>
                </c:pt>
                <c:pt idx="888">
                  <c:v>299.0</c:v>
                </c:pt>
                <c:pt idx="889">
                  <c:v>300.0</c:v>
                </c:pt>
                <c:pt idx="890">
                  <c:v>300.0</c:v>
                </c:pt>
                <c:pt idx="891">
                  <c:v>300.0</c:v>
                </c:pt>
                <c:pt idx="892">
                  <c:v>301.0</c:v>
                </c:pt>
                <c:pt idx="893">
                  <c:v>301.0</c:v>
                </c:pt>
                <c:pt idx="894">
                  <c:v>301.0</c:v>
                </c:pt>
                <c:pt idx="895">
                  <c:v>302.0</c:v>
                </c:pt>
                <c:pt idx="896">
                  <c:v>302.0</c:v>
                </c:pt>
                <c:pt idx="897">
                  <c:v>303.0</c:v>
                </c:pt>
                <c:pt idx="898">
                  <c:v>304.0</c:v>
                </c:pt>
                <c:pt idx="899">
                  <c:v>304.0</c:v>
                </c:pt>
                <c:pt idx="900">
                  <c:v>304.0</c:v>
                </c:pt>
                <c:pt idx="901">
                  <c:v>304.0</c:v>
                </c:pt>
                <c:pt idx="902">
                  <c:v>305.0</c:v>
                </c:pt>
                <c:pt idx="903">
                  <c:v>305.0</c:v>
                </c:pt>
                <c:pt idx="904">
                  <c:v>306.0</c:v>
                </c:pt>
                <c:pt idx="905">
                  <c:v>306.0</c:v>
                </c:pt>
                <c:pt idx="906">
                  <c:v>307.0</c:v>
                </c:pt>
                <c:pt idx="907">
                  <c:v>308.0</c:v>
                </c:pt>
                <c:pt idx="908">
                  <c:v>309.0</c:v>
                </c:pt>
                <c:pt idx="909">
                  <c:v>309.0</c:v>
                </c:pt>
                <c:pt idx="910">
                  <c:v>309.0</c:v>
                </c:pt>
                <c:pt idx="911">
                  <c:v>310.0</c:v>
                </c:pt>
                <c:pt idx="912">
                  <c:v>310.0</c:v>
                </c:pt>
                <c:pt idx="913">
                  <c:v>310.0</c:v>
                </c:pt>
                <c:pt idx="914">
                  <c:v>310.0</c:v>
                </c:pt>
                <c:pt idx="915">
                  <c:v>311.0</c:v>
                </c:pt>
                <c:pt idx="916">
                  <c:v>311.0</c:v>
                </c:pt>
                <c:pt idx="917">
                  <c:v>311.0</c:v>
                </c:pt>
                <c:pt idx="918">
                  <c:v>311.0</c:v>
                </c:pt>
                <c:pt idx="919">
                  <c:v>312.0</c:v>
                </c:pt>
                <c:pt idx="920">
                  <c:v>312.0</c:v>
                </c:pt>
                <c:pt idx="921">
                  <c:v>312.0</c:v>
                </c:pt>
                <c:pt idx="922">
                  <c:v>312.0</c:v>
                </c:pt>
                <c:pt idx="923">
                  <c:v>312.0</c:v>
                </c:pt>
                <c:pt idx="924">
                  <c:v>313.0</c:v>
                </c:pt>
                <c:pt idx="925">
                  <c:v>314.0</c:v>
                </c:pt>
                <c:pt idx="926">
                  <c:v>314.0</c:v>
                </c:pt>
                <c:pt idx="927">
                  <c:v>315.0</c:v>
                </c:pt>
                <c:pt idx="928">
                  <c:v>316.0</c:v>
                </c:pt>
                <c:pt idx="929">
                  <c:v>317.0</c:v>
                </c:pt>
                <c:pt idx="930">
                  <c:v>318.0</c:v>
                </c:pt>
                <c:pt idx="931">
                  <c:v>318.0</c:v>
                </c:pt>
                <c:pt idx="932">
                  <c:v>319.0</c:v>
                </c:pt>
                <c:pt idx="933">
                  <c:v>320.0</c:v>
                </c:pt>
                <c:pt idx="934">
                  <c:v>321.0</c:v>
                </c:pt>
                <c:pt idx="935">
                  <c:v>322.0</c:v>
                </c:pt>
                <c:pt idx="936">
                  <c:v>322.0</c:v>
                </c:pt>
                <c:pt idx="937">
                  <c:v>323.0</c:v>
                </c:pt>
                <c:pt idx="938">
                  <c:v>324.0</c:v>
                </c:pt>
                <c:pt idx="939">
                  <c:v>324.0</c:v>
                </c:pt>
                <c:pt idx="940">
                  <c:v>325.0</c:v>
                </c:pt>
                <c:pt idx="941">
                  <c:v>325.0</c:v>
                </c:pt>
                <c:pt idx="942">
                  <c:v>325.0</c:v>
                </c:pt>
                <c:pt idx="943">
                  <c:v>326.0</c:v>
                </c:pt>
                <c:pt idx="944">
                  <c:v>326.0</c:v>
                </c:pt>
                <c:pt idx="945">
                  <c:v>327.0</c:v>
                </c:pt>
                <c:pt idx="946">
                  <c:v>327.0</c:v>
                </c:pt>
                <c:pt idx="947">
                  <c:v>327.0</c:v>
                </c:pt>
                <c:pt idx="948">
                  <c:v>327.0</c:v>
                </c:pt>
                <c:pt idx="949">
                  <c:v>327.0</c:v>
                </c:pt>
                <c:pt idx="950">
                  <c:v>328.0</c:v>
                </c:pt>
                <c:pt idx="951">
                  <c:v>329.0</c:v>
                </c:pt>
                <c:pt idx="952">
                  <c:v>329.0</c:v>
                </c:pt>
                <c:pt idx="953">
                  <c:v>329.0</c:v>
                </c:pt>
                <c:pt idx="954">
                  <c:v>330.0</c:v>
                </c:pt>
                <c:pt idx="955">
                  <c:v>330.0</c:v>
                </c:pt>
                <c:pt idx="956">
                  <c:v>331.0</c:v>
                </c:pt>
                <c:pt idx="957">
                  <c:v>331.0</c:v>
                </c:pt>
                <c:pt idx="958">
                  <c:v>331.0</c:v>
                </c:pt>
                <c:pt idx="959">
                  <c:v>331.0</c:v>
                </c:pt>
                <c:pt idx="960">
                  <c:v>332.0</c:v>
                </c:pt>
                <c:pt idx="961">
                  <c:v>332.0</c:v>
                </c:pt>
                <c:pt idx="962">
                  <c:v>333.0</c:v>
                </c:pt>
                <c:pt idx="963">
                  <c:v>334.0</c:v>
                </c:pt>
                <c:pt idx="964">
                  <c:v>335.0</c:v>
                </c:pt>
                <c:pt idx="965">
                  <c:v>335.0</c:v>
                </c:pt>
                <c:pt idx="966">
                  <c:v>335.0</c:v>
                </c:pt>
                <c:pt idx="967">
                  <c:v>336.0</c:v>
                </c:pt>
                <c:pt idx="968">
                  <c:v>336.0</c:v>
                </c:pt>
                <c:pt idx="969">
                  <c:v>336.0</c:v>
                </c:pt>
                <c:pt idx="970">
                  <c:v>336.0</c:v>
                </c:pt>
                <c:pt idx="971">
                  <c:v>337.0</c:v>
                </c:pt>
                <c:pt idx="972">
                  <c:v>337.0</c:v>
                </c:pt>
                <c:pt idx="973">
                  <c:v>337.0</c:v>
                </c:pt>
                <c:pt idx="974">
                  <c:v>337.0</c:v>
                </c:pt>
                <c:pt idx="975">
                  <c:v>337.0</c:v>
                </c:pt>
                <c:pt idx="976">
                  <c:v>337.0</c:v>
                </c:pt>
                <c:pt idx="977">
                  <c:v>337.0</c:v>
                </c:pt>
                <c:pt idx="978">
                  <c:v>337.0</c:v>
                </c:pt>
                <c:pt idx="979">
                  <c:v>337.0</c:v>
                </c:pt>
                <c:pt idx="980">
                  <c:v>337.0</c:v>
                </c:pt>
                <c:pt idx="981">
                  <c:v>337.0</c:v>
                </c:pt>
                <c:pt idx="982">
                  <c:v>338.0</c:v>
                </c:pt>
                <c:pt idx="983">
                  <c:v>338.0</c:v>
                </c:pt>
                <c:pt idx="984">
                  <c:v>339.0</c:v>
                </c:pt>
                <c:pt idx="985">
                  <c:v>340.0</c:v>
                </c:pt>
                <c:pt idx="986">
                  <c:v>341.0</c:v>
                </c:pt>
                <c:pt idx="987">
                  <c:v>342.0</c:v>
                </c:pt>
                <c:pt idx="988">
                  <c:v>343.0</c:v>
                </c:pt>
                <c:pt idx="989">
                  <c:v>344.0</c:v>
                </c:pt>
                <c:pt idx="990">
                  <c:v>344.0</c:v>
                </c:pt>
                <c:pt idx="991">
                  <c:v>344.0</c:v>
                </c:pt>
                <c:pt idx="992">
                  <c:v>345.0</c:v>
                </c:pt>
                <c:pt idx="993">
                  <c:v>345.0</c:v>
                </c:pt>
                <c:pt idx="994">
                  <c:v>345.0</c:v>
                </c:pt>
                <c:pt idx="995">
                  <c:v>345.0</c:v>
                </c:pt>
                <c:pt idx="996">
                  <c:v>346.0</c:v>
                </c:pt>
                <c:pt idx="997">
                  <c:v>347.0</c:v>
                </c:pt>
                <c:pt idx="998">
                  <c:v>348.0</c:v>
                </c:pt>
                <c:pt idx="999">
                  <c:v>349.0</c:v>
                </c:pt>
                <c:pt idx="1000">
                  <c:v>350.0</c:v>
                </c:pt>
                <c:pt idx="1001">
                  <c:v>351.0</c:v>
                </c:pt>
                <c:pt idx="1002">
                  <c:v>352.0</c:v>
                </c:pt>
                <c:pt idx="1003">
                  <c:v>353.0</c:v>
                </c:pt>
                <c:pt idx="1004">
                  <c:v>353.0</c:v>
                </c:pt>
                <c:pt idx="1005">
                  <c:v>354.0</c:v>
                </c:pt>
                <c:pt idx="1006">
                  <c:v>355.0</c:v>
                </c:pt>
                <c:pt idx="1007">
                  <c:v>355.0</c:v>
                </c:pt>
                <c:pt idx="1008">
                  <c:v>355.0</c:v>
                </c:pt>
                <c:pt idx="1009">
                  <c:v>355.0</c:v>
                </c:pt>
                <c:pt idx="1010">
                  <c:v>355.0</c:v>
                </c:pt>
                <c:pt idx="1011">
                  <c:v>355.0</c:v>
                </c:pt>
                <c:pt idx="1012">
                  <c:v>355.0</c:v>
                </c:pt>
                <c:pt idx="1013">
                  <c:v>355.0</c:v>
                </c:pt>
                <c:pt idx="1014">
                  <c:v>355.0</c:v>
                </c:pt>
                <c:pt idx="1015">
                  <c:v>355.0</c:v>
                </c:pt>
                <c:pt idx="1016">
                  <c:v>355.0</c:v>
                </c:pt>
                <c:pt idx="1017">
                  <c:v>355.0</c:v>
                </c:pt>
                <c:pt idx="1018">
                  <c:v>355.0</c:v>
                </c:pt>
                <c:pt idx="1019">
                  <c:v>356.0</c:v>
                </c:pt>
                <c:pt idx="1020">
                  <c:v>356.0</c:v>
                </c:pt>
                <c:pt idx="1021">
                  <c:v>356.0</c:v>
                </c:pt>
                <c:pt idx="1022">
                  <c:v>356.0</c:v>
                </c:pt>
                <c:pt idx="1023">
                  <c:v>356.0</c:v>
                </c:pt>
                <c:pt idx="1024">
                  <c:v>356.0</c:v>
                </c:pt>
                <c:pt idx="1025">
                  <c:v>357.0</c:v>
                </c:pt>
                <c:pt idx="1026">
                  <c:v>358.0</c:v>
                </c:pt>
                <c:pt idx="1027">
                  <c:v>359.0</c:v>
                </c:pt>
                <c:pt idx="1028">
                  <c:v>359.0</c:v>
                </c:pt>
                <c:pt idx="1029">
                  <c:v>359.0</c:v>
                </c:pt>
                <c:pt idx="1030">
                  <c:v>359.0</c:v>
                </c:pt>
                <c:pt idx="1031">
                  <c:v>359.0</c:v>
                </c:pt>
                <c:pt idx="1032">
                  <c:v>359.0</c:v>
                </c:pt>
                <c:pt idx="1033">
                  <c:v>360.0</c:v>
                </c:pt>
                <c:pt idx="1034">
                  <c:v>361.0</c:v>
                </c:pt>
                <c:pt idx="1035">
                  <c:v>362.0</c:v>
                </c:pt>
                <c:pt idx="1036">
                  <c:v>363.0</c:v>
                </c:pt>
                <c:pt idx="1037">
                  <c:v>364.0</c:v>
                </c:pt>
                <c:pt idx="1038">
                  <c:v>365.0</c:v>
                </c:pt>
                <c:pt idx="1039">
                  <c:v>365.0</c:v>
                </c:pt>
                <c:pt idx="1040">
                  <c:v>365.0</c:v>
                </c:pt>
                <c:pt idx="1041">
                  <c:v>365.0</c:v>
                </c:pt>
                <c:pt idx="1042">
                  <c:v>365.0</c:v>
                </c:pt>
                <c:pt idx="1043">
                  <c:v>365.0</c:v>
                </c:pt>
                <c:pt idx="1044">
                  <c:v>365.0</c:v>
                </c:pt>
                <c:pt idx="1045">
                  <c:v>365.0</c:v>
                </c:pt>
                <c:pt idx="1046">
                  <c:v>365.0</c:v>
                </c:pt>
                <c:pt idx="1047">
                  <c:v>365.0</c:v>
                </c:pt>
                <c:pt idx="1048">
                  <c:v>365.0</c:v>
                </c:pt>
                <c:pt idx="1049">
                  <c:v>365.0</c:v>
                </c:pt>
                <c:pt idx="1050">
                  <c:v>365.0</c:v>
                </c:pt>
                <c:pt idx="1051">
                  <c:v>365.0</c:v>
                </c:pt>
                <c:pt idx="1052">
                  <c:v>365.0</c:v>
                </c:pt>
                <c:pt idx="1053">
                  <c:v>365.0</c:v>
                </c:pt>
                <c:pt idx="1054">
                  <c:v>366.0</c:v>
                </c:pt>
                <c:pt idx="1055">
                  <c:v>366.0</c:v>
                </c:pt>
                <c:pt idx="1056">
                  <c:v>366.0</c:v>
                </c:pt>
                <c:pt idx="1057">
                  <c:v>366.0</c:v>
                </c:pt>
                <c:pt idx="1058">
                  <c:v>366.0</c:v>
                </c:pt>
                <c:pt idx="1059">
                  <c:v>366.0</c:v>
                </c:pt>
                <c:pt idx="1060">
                  <c:v>367.0</c:v>
                </c:pt>
                <c:pt idx="1061">
                  <c:v>367.0</c:v>
                </c:pt>
                <c:pt idx="1062">
                  <c:v>367.0</c:v>
                </c:pt>
                <c:pt idx="1063">
                  <c:v>368.0</c:v>
                </c:pt>
                <c:pt idx="1064">
                  <c:v>368.0</c:v>
                </c:pt>
                <c:pt idx="1065">
                  <c:v>369.0</c:v>
                </c:pt>
                <c:pt idx="1066">
                  <c:v>369.0</c:v>
                </c:pt>
                <c:pt idx="1067">
                  <c:v>370.0</c:v>
                </c:pt>
                <c:pt idx="1068">
                  <c:v>370.0</c:v>
                </c:pt>
                <c:pt idx="1069">
                  <c:v>370.0</c:v>
                </c:pt>
                <c:pt idx="1070">
                  <c:v>370.0</c:v>
                </c:pt>
                <c:pt idx="1071">
                  <c:v>371.0</c:v>
                </c:pt>
                <c:pt idx="1072">
                  <c:v>371.0</c:v>
                </c:pt>
                <c:pt idx="1073">
                  <c:v>371.0</c:v>
                </c:pt>
                <c:pt idx="1074">
                  <c:v>372.0</c:v>
                </c:pt>
                <c:pt idx="1075">
                  <c:v>373.0</c:v>
                </c:pt>
                <c:pt idx="1076">
                  <c:v>374.0</c:v>
                </c:pt>
                <c:pt idx="1077">
                  <c:v>375.0</c:v>
                </c:pt>
                <c:pt idx="1078">
                  <c:v>375.0</c:v>
                </c:pt>
                <c:pt idx="1079">
                  <c:v>375.0</c:v>
                </c:pt>
                <c:pt idx="1080">
                  <c:v>375.0</c:v>
                </c:pt>
                <c:pt idx="1081">
                  <c:v>375.0</c:v>
                </c:pt>
                <c:pt idx="1082">
                  <c:v>376.0</c:v>
                </c:pt>
                <c:pt idx="1083">
                  <c:v>377.0</c:v>
                </c:pt>
                <c:pt idx="1084">
                  <c:v>377.0</c:v>
                </c:pt>
                <c:pt idx="1085">
                  <c:v>378.0</c:v>
                </c:pt>
                <c:pt idx="1086">
                  <c:v>378.0</c:v>
                </c:pt>
                <c:pt idx="1087">
                  <c:v>378.0</c:v>
                </c:pt>
                <c:pt idx="1088">
                  <c:v>378.0</c:v>
                </c:pt>
                <c:pt idx="1089">
                  <c:v>378.0</c:v>
                </c:pt>
                <c:pt idx="1090">
                  <c:v>378.0</c:v>
                </c:pt>
                <c:pt idx="1091">
                  <c:v>378.0</c:v>
                </c:pt>
                <c:pt idx="1092">
                  <c:v>378.0</c:v>
                </c:pt>
                <c:pt idx="1093">
                  <c:v>378.0</c:v>
                </c:pt>
                <c:pt idx="1094">
                  <c:v>378.0</c:v>
                </c:pt>
                <c:pt idx="1095">
                  <c:v>378.0</c:v>
                </c:pt>
                <c:pt idx="1096">
                  <c:v>379.0</c:v>
                </c:pt>
                <c:pt idx="1097">
                  <c:v>379.0</c:v>
                </c:pt>
                <c:pt idx="1098">
                  <c:v>379.0</c:v>
                </c:pt>
                <c:pt idx="1099">
                  <c:v>380.0</c:v>
                </c:pt>
                <c:pt idx="1100">
                  <c:v>380.0</c:v>
                </c:pt>
                <c:pt idx="1101">
                  <c:v>381.0</c:v>
                </c:pt>
                <c:pt idx="1102">
                  <c:v>382.0</c:v>
                </c:pt>
                <c:pt idx="1103">
                  <c:v>383.0</c:v>
                </c:pt>
                <c:pt idx="1104">
                  <c:v>384.0</c:v>
                </c:pt>
                <c:pt idx="1105">
                  <c:v>385.0</c:v>
                </c:pt>
                <c:pt idx="1106">
                  <c:v>385.0</c:v>
                </c:pt>
                <c:pt idx="1107">
                  <c:v>386.0</c:v>
                </c:pt>
                <c:pt idx="1108">
                  <c:v>387.0</c:v>
                </c:pt>
                <c:pt idx="1109">
                  <c:v>387.0</c:v>
                </c:pt>
                <c:pt idx="1110">
                  <c:v>387.0</c:v>
                </c:pt>
                <c:pt idx="1111">
                  <c:v>388.0</c:v>
                </c:pt>
                <c:pt idx="1112">
                  <c:v>388.0</c:v>
                </c:pt>
                <c:pt idx="1113">
                  <c:v>389.0</c:v>
                </c:pt>
                <c:pt idx="1114">
                  <c:v>389.0</c:v>
                </c:pt>
                <c:pt idx="1115">
                  <c:v>389.0</c:v>
                </c:pt>
                <c:pt idx="1116">
                  <c:v>389.0</c:v>
                </c:pt>
                <c:pt idx="1117">
                  <c:v>389.0</c:v>
                </c:pt>
                <c:pt idx="1118">
                  <c:v>390.0</c:v>
                </c:pt>
                <c:pt idx="1119">
                  <c:v>391.0</c:v>
                </c:pt>
                <c:pt idx="1120">
                  <c:v>392.0</c:v>
                </c:pt>
                <c:pt idx="1121">
                  <c:v>392.0</c:v>
                </c:pt>
                <c:pt idx="1122">
                  <c:v>393.0</c:v>
                </c:pt>
                <c:pt idx="1123">
                  <c:v>393.0</c:v>
                </c:pt>
                <c:pt idx="1124">
                  <c:v>394.0</c:v>
                </c:pt>
                <c:pt idx="1125">
                  <c:v>394.0</c:v>
                </c:pt>
                <c:pt idx="1126">
                  <c:v>395.0</c:v>
                </c:pt>
                <c:pt idx="1127">
                  <c:v>396.0</c:v>
                </c:pt>
                <c:pt idx="1128">
                  <c:v>397.0</c:v>
                </c:pt>
                <c:pt idx="1129">
                  <c:v>398.0</c:v>
                </c:pt>
                <c:pt idx="1130">
                  <c:v>398.0</c:v>
                </c:pt>
                <c:pt idx="1131">
                  <c:v>398.0</c:v>
                </c:pt>
                <c:pt idx="1132">
                  <c:v>399.0</c:v>
                </c:pt>
                <c:pt idx="1133">
                  <c:v>399.0</c:v>
                </c:pt>
                <c:pt idx="1134">
                  <c:v>399.0</c:v>
                </c:pt>
                <c:pt idx="1135">
                  <c:v>399.0</c:v>
                </c:pt>
                <c:pt idx="1136">
                  <c:v>400.0</c:v>
                </c:pt>
                <c:pt idx="1137">
                  <c:v>401.0</c:v>
                </c:pt>
                <c:pt idx="1138">
                  <c:v>401.0</c:v>
                </c:pt>
                <c:pt idx="1139">
                  <c:v>401.0</c:v>
                </c:pt>
                <c:pt idx="1140">
                  <c:v>402.0</c:v>
                </c:pt>
                <c:pt idx="1141">
                  <c:v>402.0</c:v>
                </c:pt>
                <c:pt idx="1142">
                  <c:v>402.0</c:v>
                </c:pt>
                <c:pt idx="1143">
                  <c:v>403.0</c:v>
                </c:pt>
                <c:pt idx="1144">
                  <c:v>404.0</c:v>
                </c:pt>
                <c:pt idx="1145">
                  <c:v>404.0</c:v>
                </c:pt>
                <c:pt idx="1146">
                  <c:v>404.0</c:v>
                </c:pt>
                <c:pt idx="1147">
                  <c:v>404.0</c:v>
                </c:pt>
                <c:pt idx="1148">
                  <c:v>404.0</c:v>
                </c:pt>
                <c:pt idx="1149">
                  <c:v>405.0</c:v>
                </c:pt>
                <c:pt idx="1150">
                  <c:v>406.0</c:v>
                </c:pt>
                <c:pt idx="1151">
                  <c:v>407.0</c:v>
                </c:pt>
                <c:pt idx="1152">
                  <c:v>407.0</c:v>
                </c:pt>
                <c:pt idx="1153">
                  <c:v>407.0</c:v>
                </c:pt>
                <c:pt idx="1154">
                  <c:v>408.0</c:v>
                </c:pt>
                <c:pt idx="1155">
                  <c:v>408.0</c:v>
                </c:pt>
                <c:pt idx="1156">
                  <c:v>408.0</c:v>
                </c:pt>
                <c:pt idx="1157">
                  <c:v>408.0</c:v>
                </c:pt>
                <c:pt idx="1158">
                  <c:v>409.0</c:v>
                </c:pt>
                <c:pt idx="1159">
                  <c:v>409.0</c:v>
                </c:pt>
                <c:pt idx="1160">
                  <c:v>409.0</c:v>
                </c:pt>
                <c:pt idx="1161">
                  <c:v>409.0</c:v>
                </c:pt>
                <c:pt idx="1162">
                  <c:v>410.0</c:v>
                </c:pt>
                <c:pt idx="1163">
                  <c:v>410.0</c:v>
                </c:pt>
                <c:pt idx="1164">
                  <c:v>411.0</c:v>
                </c:pt>
                <c:pt idx="1165">
                  <c:v>412.0</c:v>
                </c:pt>
                <c:pt idx="1166">
                  <c:v>412.0</c:v>
                </c:pt>
                <c:pt idx="1167">
                  <c:v>412.0</c:v>
                </c:pt>
                <c:pt idx="1168">
                  <c:v>412.0</c:v>
                </c:pt>
                <c:pt idx="1169">
                  <c:v>412.0</c:v>
                </c:pt>
                <c:pt idx="1170">
                  <c:v>412.0</c:v>
                </c:pt>
                <c:pt idx="1171">
                  <c:v>412.0</c:v>
                </c:pt>
                <c:pt idx="1172">
                  <c:v>412.0</c:v>
                </c:pt>
                <c:pt idx="1173">
                  <c:v>412.0</c:v>
                </c:pt>
                <c:pt idx="1174">
                  <c:v>412.0</c:v>
                </c:pt>
                <c:pt idx="1175">
                  <c:v>413.0</c:v>
                </c:pt>
                <c:pt idx="1176">
                  <c:v>414.0</c:v>
                </c:pt>
                <c:pt idx="1177">
                  <c:v>414.0</c:v>
                </c:pt>
                <c:pt idx="1178">
                  <c:v>414.0</c:v>
                </c:pt>
                <c:pt idx="1179">
                  <c:v>414.0</c:v>
                </c:pt>
                <c:pt idx="1180">
                  <c:v>414.0</c:v>
                </c:pt>
                <c:pt idx="1181">
                  <c:v>415.0</c:v>
                </c:pt>
                <c:pt idx="1182">
                  <c:v>415.0</c:v>
                </c:pt>
                <c:pt idx="1183">
                  <c:v>415.0</c:v>
                </c:pt>
                <c:pt idx="1184">
                  <c:v>416.0</c:v>
                </c:pt>
                <c:pt idx="1185">
                  <c:v>416.0</c:v>
                </c:pt>
                <c:pt idx="1186">
                  <c:v>417.0</c:v>
                </c:pt>
                <c:pt idx="1187">
                  <c:v>417.0</c:v>
                </c:pt>
                <c:pt idx="1188">
                  <c:v>417.0</c:v>
                </c:pt>
                <c:pt idx="1189">
                  <c:v>417.0</c:v>
                </c:pt>
                <c:pt idx="1190">
                  <c:v>418.0</c:v>
                </c:pt>
                <c:pt idx="1191">
                  <c:v>419.0</c:v>
                </c:pt>
                <c:pt idx="1192">
                  <c:v>420.0</c:v>
                </c:pt>
                <c:pt idx="1193">
                  <c:v>421.0</c:v>
                </c:pt>
                <c:pt idx="1194">
                  <c:v>421.0</c:v>
                </c:pt>
                <c:pt idx="1195">
                  <c:v>421.0</c:v>
                </c:pt>
                <c:pt idx="1196">
                  <c:v>422.0</c:v>
                </c:pt>
                <c:pt idx="1197">
                  <c:v>422.0</c:v>
                </c:pt>
                <c:pt idx="1198">
                  <c:v>422.0</c:v>
                </c:pt>
                <c:pt idx="1199">
                  <c:v>422.0</c:v>
                </c:pt>
                <c:pt idx="1200">
                  <c:v>422.0</c:v>
                </c:pt>
                <c:pt idx="1201">
                  <c:v>422.0</c:v>
                </c:pt>
                <c:pt idx="1202">
                  <c:v>423.0</c:v>
                </c:pt>
                <c:pt idx="1203">
                  <c:v>423.0</c:v>
                </c:pt>
                <c:pt idx="1204">
                  <c:v>423.0</c:v>
                </c:pt>
                <c:pt idx="1205">
                  <c:v>423.0</c:v>
                </c:pt>
                <c:pt idx="1206">
                  <c:v>424.0</c:v>
                </c:pt>
                <c:pt idx="1207">
                  <c:v>425.0</c:v>
                </c:pt>
                <c:pt idx="1208">
                  <c:v>426.0</c:v>
                </c:pt>
                <c:pt idx="1209">
                  <c:v>426.0</c:v>
                </c:pt>
                <c:pt idx="1210">
                  <c:v>426.0</c:v>
                </c:pt>
                <c:pt idx="1211">
                  <c:v>426.0</c:v>
                </c:pt>
                <c:pt idx="1212">
                  <c:v>427.0</c:v>
                </c:pt>
                <c:pt idx="1213">
                  <c:v>427.0</c:v>
                </c:pt>
                <c:pt idx="1214">
                  <c:v>427.0</c:v>
                </c:pt>
                <c:pt idx="1215">
                  <c:v>427.0</c:v>
                </c:pt>
                <c:pt idx="1216">
                  <c:v>427.0</c:v>
                </c:pt>
                <c:pt idx="1217">
                  <c:v>428.0</c:v>
                </c:pt>
                <c:pt idx="1218">
                  <c:v>429.0</c:v>
                </c:pt>
                <c:pt idx="1219">
                  <c:v>430.0</c:v>
                </c:pt>
                <c:pt idx="1220">
                  <c:v>430.0</c:v>
                </c:pt>
                <c:pt idx="1221">
                  <c:v>430.0</c:v>
                </c:pt>
                <c:pt idx="1222">
                  <c:v>430.0</c:v>
                </c:pt>
                <c:pt idx="1223">
                  <c:v>431.0</c:v>
                </c:pt>
                <c:pt idx="1224">
                  <c:v>432.0</c:v>
                </c:pt>
                <c:pt idx="1225">
                  <c:v>433.0</c:v>
                </c:pt>
                <c:pt idx="1226">
                  <c:v>434.0</c:v>
                </c:pt>
                <c:pt idx="1227">
                  <c:v>435.0</c:v>
                </c:pt>
                <c:pt idx="1228">
                  <c:v>436.0</c:v>
                </c:pt>
                <c:pt idx="1229">
                  <c:v>437.0</c:v>
                </c:pt>
                <c:pt idx="1230">
                  <c:v>437.0</c:v>
                </c:pt>
                <c:pt idx="1231">
                  <c:v>437.0</c:v>
                </c:pt>
                <c:pt idx="1232">
                  <c:v>438.0</c:v>
                </c:pt>
                <c:pt idx="1233">
                  <c:v>438.0</c:v>
                </c:pt>
                <c:pt idx="1234">
                  <c:v>438.0</c:v>
                </c:pt>
                <c:pt idx="1235">
                  <c:v>438.0</c:v>
                </c:pt>
                <c:pt idx="1236">
                  <c:v>438.0</c:v>
                </c:pt>
                <c:pt idx="1237">
                  <c:v>438.0</c:v>
                </c:pt>
                <c:pt idx="1238">
                  <c:v>438.0</c:v>
                </c:pt>
                <c:pt idx="1239">
                  <c:v>438.0</c:v>
                </c:pt>
                <c:pt idx="1240">
                  <c:v>438.0</c:v>
                </c:pt>
                <c:pt idx="1241">
                  <c:v>438.0</c:v>
                </c:pt>
                <c:pt idx="1242">
                  <c:v>438.0</c:v>
                </c:pt>
                <c:pt idx="1243">
                  <c:v>439.0</c:v>
                </c:pt>
                <c:pt idx="1244">
                  <c:v>439.0</c:v>
                </c:pt>
                <c:pt idx="1245">
                  <c:v>439.0</c:v>
                </c:pt>
                <c:pt idx="1246">
                  <c:v>439.0</c:v>
                </c:pt>
                <c:pt idx="1247">
                  <c:v>440.0</c:v>
                </c:pt>
                <c:pt idx="1248">
                  <c:v>440.0</c:v>
                </c:pt>
                <c:pt idx="1249">
                  <c:v>440.0</c:v>
                </c:pt>
                <c:pt idx="1250">
                  <c:v>440.0</c:v>
                </c:pt>
                <c:pt idx="1251">
                  <c:v>440.0</c:v>
                </c:pt>
                <c:pt idx="1252">
                  <c:v>441.0</c:v>
                </c:pt>
                <c:pt idx="1253">
                  <c:v>441.0</c:v>
                </c:pt>
                <c:pt idx="1254">
                  <c:v>442.0</c:v>
                </c:pt>
                <c:pt idx="1255">
                  <c:v>443.0</c:v>
                </c:pt>
                <c:pt idx="1256">
                  <c:v>443.0</c:v>
                </c:pt>
                <c:pt idx="1257">
                  <c:v>443.0</c:v>
                </c:pt>
                <c:pt idx="1258">
                  <c:v>444.0</c:v>
                </c:pt>
                <c:pt idx="1259">
                  <c:v>444.0</c:v>
                </c:pt>
                <c:pt idx="1260">
                  <c:v>444.0</c:v>
                </c:pt>
                <c:pt idx="1261">
                  <c:v>444.0</c:v>
                </c:pt>
                <c:pt idx="1262">
                  <c:v>445.0</c:v>
                </c:pt>
                <c:pt idx="1263">
                  <c:v>446.0</c:v>
                </c:pt>
                <c:pt idx="1264">
                  <c:v>447.0</c:v>
                </c:pt>
                <c:pt idx="1265">
                  <c:v>447.0</c:v>
                </c:pt>
                <c:pt idx="1266">
                  <c:v>447.0</c:v>
                </c:pt>
                <c:pt idx="1267">
                  <c:v>447.0</c:v>
                </c:pt>
                <c:pt idx="1268">
                  <c:v>448.0</c:v>
                </c:pt>
                <c:pt idx="1269">
                  <c:v>449.0</c:v>
                </c:pt>
                <c:pt idx="1270">
                  <c:v>449.0</c:v>
                </c:pt>
                <c:pt idx="1271">
                  <c:v>450.0</c:v>
                </c:pt>
                <c:pt idx="1272">
                  <c:v>450.0</c:v>
                </c:pt>
                <c:pt idx="1273">
                  <c:v>451.0</c:v>
                </c:pt>
                <c:pt idx="1274">
                  <c:v>451.0</c:v>
                </c:pt>
                <c:pt idx="1275">
                  <c:v>451.0</c:v>
                </c:pt>
                <c:pt idx="1276">
                  <c:v>452.0</c:v>
                </c:pt>
                <c:pt idx="1277">
                  <c:v>452.0</c:v>
                </c:pt>
                <c:pt idx="1278">
                  <c:v>453.0</c:v>
                </c:pt>
                <c:pt idx="1279">
                  <c:v>453.0</c:v>
                </c:pt>
                <c:pt idx="1280">
                  <c:v>454.0</c:v>
                </c:pt>
                <c:pt idx="1281">
                  <c:v>454.0</c:v>
                </c:pt>
                <c:pt idx="1282">
                  <c:v>455.0</c:v>
                </c:pt>
                <c:pt idx="1283">
                  <c:v>455.0</c:v>
                </c:pt>
                <c:pt idx="1284">
                  <c:v>455.0</c:v>
                </c:pt>
                <c:pt idx="1285">
                  <c:v>455.0</c:v>
                </c:pt>
                <c:pt idx="1286">
                  <c:v>456.0</c:v>
                </c:pt>
                <c:pt idx="1287">
                  <c:v>456.0</c:v>
                </c:pt>
                <c:pt idx="1288">
                  <c:v>457.0</c:v>
                </c:pt>
                <c:pt idx="1289">
                  <c:v>457.0</c:v>
                </c:pt>
                <c:pt idx="1290">
                  <c:v>457.0</c:v>
                </c:pt>
                <c:pt idx="1291">
                  <c:v>457.0</c:v>
                </c:pt>
                <c:pt idx="1292">
                  <c:v>457.0</c:v>
                </c:pt>
                <c:pt idx="1293">
                  <c:v>458.0</c:v>
                </c:pt>
                <c:pt idx="1294">
                  <c:v>459.0</c:v>
                </c:pt>
                <c:pt idx="1295">
                  <c:v>460.0</c:v>
                </c:pt>
                <c:pt idx="1296">
                  <c:v>460.0</c:v>
                </c:pt>
                <c:pt idx="1297">
                  <c:v>460.0</c:v>
                </c:pt>
                <c:pt idx="1298">
                  <c:v>461.0</c:v>
                </c:pt>
                <c:pt idx="1299">
                  <c:v>461.0</c:v>
                </c:pt>
                <c:pt idx="1300">
                  <c:v>461.0</c:v>
                </c:pt>
                <c:pt idx="1301">
                  <c:v>461.0</c:v>
                </c:pt>
                <c:pt idx="1302">
                  <c:v>461.0</c:v>
                </c:pt>
                <c:pt idx="1303">
                  <c:v>461.0</c:v>
                </c:pt>
                <c:pt idx="1304">
                  <c:v>462.0</c:v>
                </c:pt>
                <c:pt idx="1305">
                  <c:v>463.0</c:v>
                </c:pt>
                <c:pt idx="1306">
                  <c:v>464.0</c:v>
                </c:pt>
                <c:pt idx="1307">
                  <c:v>464.0</c:v>
                </c:pt>
                <c:pt idx="1308">
                  <c:v>465.0</c:v>
                </c:pt>
                <c:pt idx="1309">
                  <c:v>466.0</c:v>
                </c:pt>
                <c:pt idx="1310">
                  <c:v>467.0</c:v>
                </c:pt>
                <c:pt idx="1311">
                  <c:v>468.0</c:v>
                </c:pt>
                <c:pt idx="1312">
                  <c:v>469.0</c:v>
                </c:pt>
                <c:pt idx="1313">
                  <c:v>470.0</c:v>
                </c:pt>
                <c:pt idx="1314">
                  <c:v>471.0</c:v>
                </c:pt>
                <c:pt idx="1315">
                  <c:v>472.0</c:v>
                </c:pt>
                <c:pt idx="1316">
                  <c:v>473.0</c:v>
                </c:pt>
                <c:pt idx="1317">
                  <c:v>474.0</c:v>
                </c:pt>
                <c:pt idx="1318">
                  <c:v>474.0</c:v>
                </c:pt>
                <c:pt idx="1319">
                  <c:v>475.0</c:v>
                </c:pt>
                <c:pt idx="1320">
                  <c:v>475.0</c:v>
                </c:pt>
                <c:pt idx="1321">
                  <c:v>475.0</c:v>
                </c:pt>
                <c:pt idx="1322">
                  <c:v>475.0</c:v>
                </c:pt>
                <c:pt idx="1323">
                  <c:v>475.0</c:v>
                </c:pt>
                <c:pt idx="1324">
                  <c:v>475.0</c:v>
                </c:pt>
                <c:pt idx="1325">
                  <c:v>476.0</c:v>
                </c:pt>
                <c:pt idx="1326">
                  <c:v>477.0</c:v>
                </c:pt>
                <c:pt idx="1327">
                  <c:v>478.0</c:v>
                </c:pt>
                <c:pt idx="1328">
                  <c:v>479.0</c:v>
                </c:pt>
                <c:pt idx="1329">
                  <c:v>480.0</c:v>
                </c:pt>
                <c:pt idx="1330">
                  <c:v>480.0</c:v>
                </c:pt>
                <c:pt idx="1331">
                  <c:v>480.0</c:v>
                </c:pt>
                <c:pt idx="1332">
                  <c:v>480.0</c:v>
                </c:pt>
                <c:pt idx="1333">
                  <c:v>480.0</c:v>
                </c:pt>
                <c:pt idx="1334">
                  <c:v>481.0</c:v>
                </c:pt>
                <c:pt idx="1335">
                  <c:v>481.0</c:v>
                </c:pt>
                <c:pt idx="1336">
                  <c:v>481.0</c:v>
                </c:pt>
                <c:pt idx="1337">
                  <c:v>481.0</c:v>
                </c:pt>
                <c:pt idx="1338">
                  <c:v>481.0</c:v>
                </c:pt>
                <c:pt idx="1339">
                  <c:v>481.0</c:v>
                </c:pt>
                <c:pt idx="1340">
                  <c:v>481.0</c:v>
                </c:pt>
                <c:pt idx="1341">
                  <c:v>481.0</c:v>
                </c:pt>
                <c:pt idx="1342">
                  <c:v>482.0</c:v>
                </c:pt>
                <c:pt idx="1343">
                  <c:v>482.0</c:v>
                </c:pt>
                <c:pt idx="1344">
                  <c:v>482.0</c:v>
                </c:pt>
                <c:pt idx="1345">
                  <c:v>483.0</c:v>
                </c:pt>
                <c:pt idx="1346">
                  <c:v>484.0</c:v>
                </c:pt>
                <c:pt idx="1347">
                  <c:v>485.0</c:v>
                </c:pt>
                <c:pt idx="1348">
                  <c:v>485.0</c:v>
                </c:pt>
                <c:pt idx="1349">
                  <c:v>486.0</c:v>
                </c:pt>
                <c:pt idx="1350">
                  <c:v>487.0</c:v>
                </c:pt>
                <c:pt idx="1351">
                  <c:v>488.0</c:v>
                </c:pt>
                <c:pt idx="1352">
                  <c:v>489.0</c:v>
                </c:pt>
                <c:pt idx="1353">
                  <c:v>490.0</c:v>
                </c:pt>
                <c:pt idx="1354">
                  <c:v>491.0</c:v>
                </c:pt>
                <c:pt idx="1355">
                  <c:v>491.0</c:v>
                </c:pt>
                <c:pt idx="1356">
                  <c:v>491.0</c:v>
                </c:pt>
                <c:pt idx="1357">
                  <c:v>492.0</c:v>
                </c:pt>
                <c:pt idx="1358">
                  <c:v>492.0</c:v>
                </c:pt>
                <c:pt idx="1359">
                  <c:v>493.0</c:v>
                </c:pt>
                <c:pt idx="1360">
                  <c:v>494.0</c:v>
                </c:pt>
                <c:pt idx="1361">
                  <c:v>494.0</c:v>
                </c:pt>
                <c:pt idx="1362">
                  <c:v>494.0</c:v>
                </c:pt>
                <c:pt idx="1363">
                  <c:v>494.0</c:v>
                </c:pt>
                <c:pt idx="1364">
                  <c:v>495.0</c:v>
                </c:pt>
                <c:pt idx="1365">
                  <c:v>496.0</c:v>
                </c:pt>
                <c:pt idx="1366">
                  <c:v>496.0</c:v>
                </c:pt>
                <c:pt idx="1367">
                  <c:v>496.0</c:v>
                </c:pt>
                <c:pt idx="1368">
                  <c:v>496.0</c:v>
                </c:pt>
                <c:pt idx="1369">
                  <c:v>496.0</c:v>
                </c:pt>
                <c:pt idx="1370">
                  <c:v>496.0</c:v>
                </c:pt>
                <c:pt idx="1371">
                  <c:v>496.0</c:v>
                </c:pt>
                <c:pt idx="1372">
                  <c:v>497.0</c:v>
                </c:pt>
                <c:pt idx="1373">
                  <c:v>497.0</c:v>
                </c:pt>
                <c:pt idx="1374">
                  <c:v>498.0</c:v>
                </c:pt>
                <c:pt idx="1375">
                  <c:v>498.0</c:v>
                </c:pt>
                <c:pt idx="1376">
                  <c:v>498.0</c:v>
                </c:pt>
                <c:pt idx="1377">
                  <c:v>499.0</c:v>
                </c:pt>
                <c:pt idx="1378">
                  <c:v>499.0</c:v>
                </c:pt>
                <c:pt idx="1379">
                  <c:v>500.0</c:v>
                </c:pt>
                <c:pt idx="1380">
                  <c:v>501.0</c:v>
                </c:pt>
                <c:pt idx="1381">
                  <c:v>502.0</c:v>
                </c:pt>
                <c:pt idx="1382">
                  <c:v>503.0</c:v>
                </c:pt>
                <c:pt idx="1383">
                  <c:v>503.0</c:v>
                </c:pt>
                <c:pt idx="1384">
                  <c:v>503.0</c:v>
                </c:pt>
                <c:pt idx="1385">
                  <c:v>504.0</c:v>
                </c:pt>
                <c:pt idx="1386">
                  <c:v>505.0</c:v>
                </c:pt>
                <c:pt idx="1387">
                  <c:v>506.0</c:v>
                </c:pt>
                <c:pt idx="1388">
                  <c:v>506.0</c:v>
                </c:pt>
                <c:pt idx="1389">
                  <c:v>507.0</c:v>
                </c:pt>
                <c:pt idx="1390">
                  <c:v>508.0</c:v>
                </c:pt>
                <c:pt idx="1391">
                  <c:v>508.0</c:v>
                </c:pt>
                <c:pt idx="1392">
                  <c:v>508.0</c:v>
                </c:pt>
                <c:pt idx="1393">
                  <c:v>509.0</c:v>
                </c:pt>
                <c:pt idx="1394">
                  <c:v>510.0</c:v>
                </c:pt>
                <c:pt idx="1395">
                  <c:v>511.0</c:v>
                </c:pt>
                <c:pt idx="1396">
                  <c:v>512.0</c:v>
                </c:pt>
                <c:pt idx="1397">
                  <c:v>512.0</c:v>
                </c:pt>
                <c:pt idx="1398">
                  <c:v>512.0</c:v>
                </c:pt>
                <c:pt idx="1399">
                  <c:v>513.0</c:v>
                </c:pt>
                <c:pt idx="1400">
                  <c:v>513.0</c:v>
                </c:pt>
                <c:pt idx="1401">
                  <c:v>513.0</c:v>
                </c:pt>
                <c:pt idx="1402">
                  <c:v>514.0</c:v>
                </c:pt>
                <c:pt idx="1403">
                  <c:v>514.0</c:v>
                </c:pt>
                <c:pt idx="1404">
                  <c:v>514.0</c:v>
                </c:pt>
                <c:pt idx="1405">
                  <c:v>515.0</c:v>
                </c:pt>
                <c:pt idx="1406">
                  <c:v>516.0</c:v>
                </c:pt>
                <c:pt idx="1407">
                  <c:v>517.0</c:v>
                </c:pt>
                <c:pt idx="1408">
                  <c:v>518.0</c:v>
                </c:pt>
                <c:pt idx="1409">
                  <c:v>519.0</c:v>
                </c:pt>
                <c:pt idx="1410">
                  <c:v>520.0</c:v>
                </c:pt>
                <c:pt idx="1411">
                  <c:v>520.0</c:v>
                </c:pt>
                <c:pt idx="1412">
                  <c:v>521.0</c:v>
                </c:pt>
                <c:pt idx="1413">
                  <c:v>522.0</c:v>
                </c:pt>
                <c:pt idx="1414">
                  <c:v>523.0</c:v>
                </c:pt>
                <c:pt idx="1415">
                  <c:v>523.0</c:v>
                </c:pt>
                <c:pt idx="1416">
                  <c:v>523.0</c:v>
                </c:pt>
                <c:pt idx="1417">
                  <c:v>523.0</c:v>
                </c:pt>
                <c:pt idx="1418">
                  <c:v>524.0</c:v>
                </c:pt>
                <c:pt idx="1419">
                  <c:v>525.0</c:v>
                </c:pt>
                <c:pt idx="1420">
                  <c:v>525.0</c:v>
                </c:pt>
                <c:pt idx="1421">
                  <c:v>525.0</c:v>
                </c:pt>
                <c:pt idx="1422">
                  <c:v>525.0</c:v>
                </c:pt>
                <c:pt idx="1423">
                  <c:v>525.0</c:v>
                </c:pt>
                <c:pt idx="1424">
                  <c:v>525.0</c:v>
                </c:pt>
                <c:pt idx="1425">
                  <c:v>526.0</c:v>
                </c:pt>
                <c:pt idx="1426">
                  <c:v>526.0</c:v>
                </c:pt>
                <c:pt idx="1427">
                  <c:v>526.0</c:v>
                </c:pt>
                <c:pt idx="1428">
                  <c:v>527.0</c:v>
                </c:pt>
                <c:pt idx="1429">
                  <c:v>527.0</c:v>
                </c:pt>
                <c:pt idx="1430">
                  <c:v>528.0</c:v>
                </c:pt>
                <c:pt idx="1431">
                  <c:v>529.0</c:v>
                </c:pt>
                <c:pt idx="1432">
                  <c:v>530.0</c:v>
                </c:pt>
                <c:pt idx="1433">
                  <c:v>531.0</c:v>
                </c:pt>
                <c:pt idx="1434">
                  <c:v>532.0</c:v>
                </c:pt>
                <c:pt idx="1435">
                  <c:v>532.0</c:v>
                </c:pt>
                <c:pt idx="1436">
                  <c:v>532.0</c:v>
                </c:pt>
                <c:pt idx="1437">
                  <c:v>532.0</c:v>
                </c:pt>
                <c:pt idx="1438">
                  <c:v>532.0</c:v>
                </c:pt>
                <c:pt idx="1439">
                  <c:v>532.0</c:v>
                </c:pt>
                <c:pt idx="1440">
                  <c:v>533.0</c:v>
                </c:pt>
                <c:pt idx="1441">
                  <c:v>533.0</c:v>
                </c:pt>
                <c:pt idx="1442">
                  <c:v>533.0</c:v>
                </c:pt>
                <c:pt idx="1443">
                  <c:v>533.0</c:v>
                </c:pt>
                <c:pt idx="1444">
                  <c:v>534.0</c:v>
                </c:pt>
                <c:pt idx="1445">
                  <c:v>535.0</c:v>
                </c:pt>
                <c:pt idx="1446">
                  <c:v>536.0</c:v>
                </c:pt>
                <c:pt idx="1447">
                  <c:v>537.0</c:v>
                </c:pt>
                <c:pt idx="1448">
                  <c:v>537.0</c:v>
                </c:pt>
                <c:pt idx="1449">
                  <c:v>537.0</c:v>
                </c:pt>
                <c:pt idx="1450">
                  <c:v>537.0</c:v>
                </c:pt>
                <c:pt idx="1451">
                  <c:v>537.0</c:v>
                </c:pt>
                <c:pt idx="1452">
                  <c:v>537.0</c:v>
                </c:pt>
                <c:pt idx="1453">
                  <c:v>537.0</c:v>
                </c:pt>
                <c:pt idx="1454">
                  <c:v>537.0</c:v>
                </c:pt>
                <c:pt idx="1455">
                  <c:v>537.0</c:v>
                </c:pt>
                <c:pt idx="1456">
                  <c:v>537.0</c:v>
                </c:pt>
                <c:pt idx="1457">
                  <c:v>537.0</c:v>
                </c:pt>
                <c:pt idx="1458">
                  <c:v>538.0</c:v>
                </c:pt>
                <c:pt idx="1459">
                  <c:v>539.0</c:v>
                </c:pt>
                <c:pt idx="1460">
                  <c:v>539.0</c:v>
                </c:pt>
                <c:pt idx="1461">
                  <c:v>539.0</c:v>
                </c:pt>
                <c:pt idx="1462">
                  <c:v>539.0</c:v>
                </c:pt>
                <c:pt idx="1463">
                  <c:v>539.0</c:v>
                </c:pt>
                <c:pt idx="1464">
                  <c:v>539.0</c:v>
                </c:pt>
                <c:pt idx="1465">
                  <c:v>539.0</c:v>
                </c:pt>
                <c:pt idx="1466">
                  <c:v>539.0</c:v>
                </c:pt>
                <c:pt idx="1467">
                  <c:v>539.0</c:v>
                </c:pt>
                <c:pt idx="1468">
                  <c:v>539.0</c:v>
                </c:pt>
                <c:pt idx="1469">
                  <c:v>539.0</c:v>
                </c:pt>
                <c:pt idx="1470">
                  <c:v>539.0</c:v>
                </c:pt>
                <c:pt idx="1471">
                  <c:v>540.0</c:v>
                </c:pt>
                <c:pt idx="1472">
                  <c:v>540.0</c:v>
                </c:pt>
                <c:pt idx="1473">
                  <c:v>540.0</c:v>
                </c:pt>
                <c:pt idx="1474">
                  <c:v>541.0</c:v>
                </c:pt>
                <c:pt idx="1475">
                  <c:v>541.0</c:v>
                </c:pt>
                <c:pt idx="1476">
                  <c:v>541.0</c:v>
                </c:pt>
                <c:pt idx="1477">
                  <c:v>541.0</c:v>
                </c:pt>
                <c:pt idx="1478">
                  <c:v>541.0</c:v>
                </c:pt>
                <c:pt idx="1479">
                  <c:v>541.0</c:v>
                </c:pt>
                <c:pt idx="1480">
                  <c:v>541.0</c:v>
                </c:pt>
                <c:pt idx="1481">
                  <c:v>541.0</c:v>
                </c:pt>
                <c:pt idx="1482">
                  <c:v>541.0</c:v>
                </c:pt>
                <c:pt idx="1483">
                  <c:v>541.0</c:v>
                </c:pt>
                <c:pt idx="1484">
                  <c:v>541.0</c:v>
                </c:pt>
                <c:pt idx="1485">
                  <c:v>541.0</c:v>
                </c:pt>
                <c:pt idx="1486">
                  <c:v>541.0</c:v>
                </c:pt>
                <c:pt idx="1487">
                  <c:v>541.0</c:v>
                </c:pt>
                <c:pt idx="1488">
                  <c:v>541.0</c:v>
                </c:pt>
                <c:pt idx="1489">
                  <c:v>541.0</c:v>
                </c:pt>
                <c:pt idx="1490">
                  <c:v>541.0</c:v>
                </c:pt>
                <c:pt idx="1491">
                  <c:v>541.0</c:v>
                </c:pt>
                <c:pt idx="1492">
                  <c:v>541.0</c:v>
                </c:pt>
                <c:pt idx="1493">
                  <c:v>541.0</c:v>
                </c:pt>
                <c:pt idx="1494">
                  <c:v>542.0</c:v>
                </c:pt>
                <c:pt idx="1495">
                  <c:v>542.0</c:v>
                </c:pt>
                <c:pt idx="1496">
                  <c:v>542.0</c:v>
                </c:pt>
                <c:pt idx="1497">
                  <c:v>542.0</c:v>
                </c:pt>
                <c:pt idx="1498">
                  <c:v>542.0</c:v>
                </c:pt>
                <c:pt idx="1499">
                  <c:v>543.0</c:v>
                </c:pt>
                <c:pt idx="1500">
                  <c:v>543.0</c:v>
                </c:pt>
                <c:pt idx="1501">
                  <c:v>543.0</c:v>
                </c:pt>
                <c:pt idx="1502">
                  <c:v>544.0</c:v>
                </c:pt>
                <c:pt idx="1503">
                  <c:v>544.0</c:v>
                </c:pt>
                <c:pt idx="1504">
                  <c:v>545.0</c:v>
                </c:pt>
                <c:pt idx="1505">
                  <c:v>546.0</c:v>
                </c:pt>
                <c:pt idx="1506">
                  <c:v>546.0</c:v>
                </c:pt>
                <c:pt idx="1507">
                  <c:v>546.0</c:v>
                </c:pt>
                <c:pt idx="1508">
                  <c:v>546.0</c:v>
                </c:pt>
                <c:pt idx="1509">
                  <c:v>547.0</c:v>
                </c:pt>
                <c:pt idx="1510">
                  <c:v>548.0</c:v>
                </c:pt>
                <c:pt idx="1511">
                  <c:v>549.0</c:v>
                </c:pt>
                <c:pt idx="1512">
                  <c:v>549.0</c:v>
                </c:pt>
                <c:pt idx="1513">
                  <c:v>550.0</c:v>
                </c:pt>
                <c:pt idx="1514">
                  <c:v>550.0</c:v>
                </c:pt>
                <c:pt idx="1515">
                  <c:v>551.0</c:v>
                </c:pt>
                <c:pt idx="1516">
                  <c:v>551.0</c:v>
                </c:pt>
                <c:pt idx="1517">
                  <c:v>551.0</c:v>
                </c:pt>
                <c:pt idx="1518">
                  <c:v>551.0</c:v>
                </c:pt>
                <c:pt idx="1519">
                  <c:v>551.0</c:v>
                </c:pt>
                <c:pt idx="1520">
                  <c:v>551.0</c:v>
                </c:pt>
                <c:pt idx="1521">
                  <c:v>551.0</c:v>
                </c:pt>
                <c:pt idx="1522">
                  <c:v>551.0</c:v>
                </c:pt>
                <c:pt idx="1523">
                  <c:v>551.0</c:v>
                </c:pt>
                <c:pt idx="1524">
                  <c:v>551.0</c:v>
                </c:pt>
                <c:pt idx="1525">
                  <c:v>552.0</c:v>
                </c:pt>
                <c:pt idx="1526">
                  <c:v>552.0</c:v>
                </c:pt>
                <c:pt idx="1527">
                  <c:v>552.0</c:v>
                </c:pt>
                <c:pt idx="1528">
                  <c:v>552.0</c:v>
                </c:pt>
                <c:pt idx="1529">
                  <c:v>553.0</c:v>
                </c:pt>
                <c:pt idx="1530">
                  <c:v>554.0</c:v>
                </c:pt>
                <c:pt idx="1531">
                  <c:v>554.0</c:v>
                </c:pt>
                <c:pt idx="1532">
                  <c:v>555.0</c:v>
                </c:pt>
                <c:pt idx="1533">
                  <c:v>556.0</c:v>
                </c:pt>
                <c:pt idx="1534">
                  <c:v>556.0</c:v>
                </c:pt>
                <c:pt idx="1535">
                  <c:v>556.0</c:v>
                </c:pt>
                <c:pt idx="1536">
                  <c:v>556.0</c:v>
                </c:pt>
                <c:pt idx="1537">
                  <c:v>556.0</c:v>
                </c:pt>
                <c:pt idx="1538">
                  <c:v>556.0</c:v>
                </c:pt>
                <c:pt idx="1539">
                  <c:v>556.0</c:v>
                </c:pt>
                <c:pt idx="1540">
                  <c:v>556.0</c:v>
                </c:pt>
                <c:pt idx="1541">
                  <c:v>557.0</c:v>
                </c:pt>
                <c:pt idx="1542">
                  <c:v>557.0</c:v>
                </c:pt>
                <c:pt idx="1543">
                  <c:v>558.0</c:v>
                </c:pt>
                <c:pt idx="1544">
                  <c:v>558.0</c:v>
                </c:pt>
                <c:pt idx="1545">
                  <c:v>558.0</c:v>
                </c:pt>
                <c:pt idx="1546">
                  <c:v>558.0</c:v>
                </c:pt>
                <c:pt idx="1547">
                  <c:v>558.0</c:v>
                </c:pt>
                <c:pt idx="1548">
                  <c:v>559.0</c:v>
                </c:pt>
                <c:pt idx="1549">
                  <c:v>559.0</c:v>
                </c:pt>
                <c:pt idx="1550">
                  <c:v>559.0</c:v>
                </c:pt>
                <c:pt idx="1551">
                  <c:v>559.0</c:v>
                </c:pt>
                <c:pt idx="1552">
                  <c:v>559.0</c:v>
                </c:pt>
                <c:pt idx="1553">
                  <c:v>559.0</c:v>
                </c:pt>
                <c:pt idx="1554">
                  <c:v>560.0</c:v>
                </c:pt>
                <c:pt idx="1555">
                  <c:v>560.0</c:v>
                </c:pt>
                <c:pt idx="1556">
                  <c:v>560.0</c:v>
                </c:pt>
                <c:pt idx="1557">
                  <c:v>560.0</c:v>
                </c:pt>
                <c:pt idx="1558">
                  <c:v>560.0</c:v>
                </c:pt>
                <c:pt idx="1559">
                  <c:v>560.0</c:v>
                </c:pt>
                <c:pt idx="1560">
                  <c:v>560.0</c:v>
                </c:pt>
                <c:pt idx="1561">
                  <c:v>561.0</c:v>
                </c:pt>
                <c:pt idx="1562">
                  <c:v>561.0</c:v>
                </c:pt>
                <c:pt idx="1563">
                  <c:v>562.0</c:v>
                </c:pt>
                <c:pt idx="1564">
                  <c:v>562.0</c:v>
                </c:pt>
                <c:pt idx="1565">
                  <c:v>562.0</c:v>
                </c:pt>
                <c:pt idx="1566">
                  <c:v>562.0</c:v>
                </c:pt>
                <c:pt idx="1567">
                  <c:v>562.0</c:v>
                </c:pt>
                <c:pt idx="1568">
                  <c:v>562.0</c:v>
                </c:pt>
                <c:pt idx="1569">
                  <c:v>562.0</c:v>
                </c:pt>
                <c:pt idx="1570">
                  <c:v>562.0</c:v>
                </c:pt>
                <c:pt idx="1571">
                  <c:v>563.0</c:v>
                </c:pt>
                <c:pt idx="1572">
                  <c:v>563.0</c:v>
                </c:pt>
                <c:pt idx="1573">
                  <c:v>564.0</c:v>
                </c:pt>
                <c:pt idx="1574">
                  <c:v>564.0</c:v>
                </c:pt>
                <c:pt idx="1575">
                  <c:v>564.0</c:v>
                </c:pt>
                <c:pt idx="1576">
                  <c:v>565.0</c:v>
                </c:pt>
                <c:pt idx="1577">
                  <c:v>566.0</c:v>
                </c:pt>
                <c:pt idx="1578">
                  <c:v>567.0</c:v>
                </c:pt>
                <c:pt idx="1579">
                  <c:v>567.0</c:v>
                </c:pt>
                <c:pt idx="1580">
                  <c:v>568.0</c:v>
                </c:pt>
                <c:pt idx="1581">
                  <c:v>568.0</c:v>
                </c:pt>
                <c:pt idx="1582">
                  <c:v>568.0</c:v>
                </c:pt>
                <c:pt idx="1583">
                  <c:v>568.0</c:v>
                </c:pt>
                <c:pt idx="1584">
                  <c:v>568.0</c:v>
                </c:pt>
                <c:pt idx="1585">
                  <c:v>569.0</c:v>
                </c:pt>
                <c:pt idx="1586">
                  <c:v>570.0</c:v>
                </c:pt>
                <c:pt idx="1587">
                  <c:v>570.0</c:v>
                </c:pt>
                <c:pt idx="1588">
                  <c:v>570.0</c:v>
                </c:pt>
                <c:pt idx="1589">
                  <c:v>571.0</c:v>
                </c:pt>
                <c:pt idx="1590">
                  <c:v>571.0</c:v>
                </c:pt>
                <c:pt idx="1591">
                  <c:v>571.0</c:v>
                </c:pt>
                <c:pt idx="1592">
                  <c:v>571.0</c:v>
                </c:pt>
                <c:pt idx="1593">
                  <c:v>572.0</c:v>
                </c:pt>
                <c:pt idx="1594">
                  <c:v>572.0</c:v>
                </c:pt>
                <c:pt idx="1595">
                  <c:v>573.0</c:v>
                </c:pt>
                <c:pt idx="1596">
                  <c:v>574.0</c:v>
                </c:pt>
                <c:pt idx="1597">
                  <c:v>575.0</c:v>
                </c:pt>
                <c:pt idx="1598">
                  <c:v>575.0</c:v>
                </c:pt>
                <c:pt idx="1599">
                  <c:v>575.0</c:v>
                </c:pt>
                <c:pt idx="1600">
                  <c:v>576.0</c:v>
                </c:pt>
                <c:pt idx="1601">
                  <c:v>576.0</c:v>
                </c:pt>
                <c:pt idx="1602">
                  <c:v>577.0</c:v>
                </c:pt>
                <c:pt idx="1603">
                  <c:v>578.0</c:v>
                </c:pt>
                <c:pt idx="1604">
                  <c:v>578.0</c:v>
                </c:pt>
                <c:pt idx="1605">
                  <c:v>578.0</c:v>
                </c:pt>
                <c:pt idx="1606">
                  <c:v>578.0</c:v>
                </c:pt>
                <c:pt idx="1607">
                  <c:v>578.0</c:v>
                </c:pt>
                <c:pt idx="1608">
                  <c:v>578.0</c:v>
                </c:pt>
                <c:pt idx="1609">
                  <c:v>579.0</c:v>
                </c:pt>
                <c:pt idx="1610">
                  <c:v>580.0</c:v>
                </c:pt>
                <c:pt idx="1611">
                  <c:v>581.0</c:v>
                </c:pt>
                <c:pt idx="1612">
                  <c:v>582.0</c:v>
                </c:pt>
                <c:pt idx="1613">
                  <c:v>582.0</c:v>
                </c:pt>
                <c:pt idx="1614">
                  <c:v>583.0</c:v>
                </c:pt>
                <c:pt idx="1615">
                  <c:v>584.0</c:v>
                </c:pt>
                <c:pt idx="1616">
                  <c:v>585.0</c:v>
                </c:pt>
                <c:pt idx="1617">
                  <c:v>585.0</c:v>
                </c:pt>
                <c:pt idx="1618">
                  <c:v>586.0</c:v>
                </c:pt>
                <c:pt idx="1619">
                  <c:v>587.0</c:v>
                </c:pt>
                <c:pt idx="1620">
                  <c:v>587.0</c:v>
                </c:pt>
                <c:pt idx="1621">
                  <c:v>587.0</c:v>
                </c:pt>
                <c:pt idx="1622">
                  <c:v>587.0</c:v>
                </c:pt>
                <c:pt idx="1623">
                  <c:v>587.0</c:v>
                </c:pt>
                <c:pt idx="1624">
                  <c:v>587.0</c:v>
                </c:pt>
                <c:pt idx="1625">
                  <c:v>587.0</c:v>
                </c:pt>
                <c:pt idx="1626">
                  <c:v>587.0</c:v>
                </c:pt>
                <c:pt idx="1627">
                  <c:v>587.0</c:v>
                </c:pt>
                <c:pt idx="1628">
                  <c:v>587.0</c:v>
                </c:pt>
                <c:pt idx="1629">
                  <c:v>587.0</c:v>
                </c:pt>
                <c:pt idx="1630">
                  <c:v>587.0</c:v>
                </c:pt>
                <c:pt idx="1631">
                  <c:v>587.0</c:v>
                </c:pt>
                <c:pt idx="1632">
                  <c:v>587.0</c:v>
                </c:pt>
                <c:pt idx="1633">
                  <c:v>588.0</c:v>
                </c:pt>
                <c:pt idx="1634">
                  <c:v>588.0</c:v>
                </c:pt>
                <c:pt idx="1635">
                  <c:v>588.0</c:v>
                </c:pt>
                <c:pt idx="1636">
                  <c:v>588.0</c:v>
                </c:pt>
                <c:pt idx="1637">
                  <c:v>589.0</c:v>
                </c:pt>
                <c:pt idx="1638">
                  <c:v>589.0</c:v>
                </c:pt>
                <c:pt idx="1639">
                  <c:v>590.0</c:v>
                </c:pt>
                <c:pt idx="1640">
                  <c:v>591.0</c:v>
                </c:pt>
                <c:pt idx="1641">
                  <c:v>592.0</c:v>
                </c:pt>
                <c:pt idx="1642">
                  <c:v>592.0</c:v>
                </c:pt>
                <c:pt idx="1643">
                  <c:v>593.0</c:v>
                </c:pt>
                <c:pt idx="1644">
                  <c:v>594.0</c:v>
                </c:pt>
                <c:pt idx="1645">
                  <c:v>594.0</c:v>
                </c:pt>
                <c:pt idx="1646">
                  <c:v>594.0</c:v>
                </c:pt>
                <c:pt idx="1647">
                  <c:v>594.0</c:v>
                </c:pt>
                <c:pt idx="1648">
                  <c:v>594.0</c:v>
                </c:pt>
                <c:pt idx="1649">
                  <c:v>595.0</c:v>
                </c:pt>
                <c:pt idx="1650">
                  <c:v>596.0</c:v>
                </c:pt>
                <c:pt idx="1651">
                  <c:v>596.0</c:v>
                </c:pt>
                <c:pt idx="1652">
                  <c:v>596.0</c:v>
                </c:pt>
                <c:pt idx="1653">
                  <c:v>596.0</c:v>
                </c:pt>
                <c:pt idx="1654">
                  <c:v>596.0</c:v>
                </c:pt>
                <c:pt idx="1655">
                  <c:v>596.0</c:v>
                </c:pt>
                <c:pt idx="1656">
                  <c:v>596.0</c:v>
                </c:pt>
                <c:pt idx="1657">
                  <c:v>596.0</c:v>
                </c:pt>
                <c:pt idx="1658">
                  <c:v>597.0</c:v>
                </c:pt>
                <c:pt idx="1659">
                  <c:v>598.0</c:v>
                </c:pt>
                <c:pt idx="1660">
                  <c:v>598.0</c:v>
                </c:pt>
                <c:pt idx="1661">
                  <c:v>599.0</c:v>
                </c:pt>
                <c:pt idx="1662">
                  <c:v>599.0</c:v>
                </c:pt>
                <c:pt idx="1663">
                  <c:v>599.0</c:v>
                </c:pt>
                <c:pt idx="1664">
                  <c:v>600.0</c:v>
                </c:pt>
                <c:pt idx="1665">
                  <c:v>600.0</c:v>
                </c:pt>
                <c:pt idx="1666">
                  <c:v>601.0</c:v>
                </c:pt>
                <c:pt idx="1667">
                  <c:v>601.0</c:v>
                </c:pt>
                <c:pt idx="1668">
                  <c:v>601.0</c:v>
                </c:pt>
                <c:pt idx="1669">
                  <c:v>601.0</c:v>
                </c:pt>
                <c:pt idx="1670">
                  <c:v>601.0</c:v>
                </c:pt>
                <c:pt idx="1671">
                  <c:v>601.0</c:v>
                </c:pt>
                <c:pt idx="1672">
                  <c:v>601.0</c:v>
                </c:pt>
                <c:pt idx="1673">
                  <c:v>601.0</c:v>
                </c:pt>
                <c:pt idx="1674">
                  <c:v>601.0</c:v>
                </c:pt>
                <c:pt idx="1675">
                  <c:v>601.0</c:v>
                </c:pt>
                <c:pt idx="1676">
                  <c:v>601.0</c:v>
                </c:pt>
                <c:pt idx="1677">
                  <c:v>601.0</c:v>
                </c:pt>
                <c:pt idx="1678">
                  <c:v>601.0</c:v>
                </c:pt>
                <c:pt idx="1679">
                  <c:v>601.0</c:v>
                </c:pt>
                <c:pt idx="1680">
                  <c:v>601.0</c:v>
                </c:pt>
                <c:pt idx="1681">
                  <c:v>601.0</c:v>
                </c:pt>
                <c:pt idx="1682">
                  <c:v>601.0</c:v>
                </c:pt>
                <c:pt idx="1683">
                  <c:v>601.0</c:v>
                </c:pt>
                <c:pt idx="1684">
                  <c:v>602.0</c:v>
                </c:pt>
                <c:pt idx="1685">
                  <c:v>602.0</c:v>
                </c:pt>
                <c:pt idx="1686">
                  <c:v>602.0</c:v>
                </c:pt>
                <c:pt idx="1687">
                  <c:v>602.0</c:v>
                </c:pt>
                <c:pt idx="1688">
                  <c:v>603.0</c:v>
                </c:pt>
                <c:pt idx="1689">
                  <c:v>603.0</c:v>
                </c:pt>
                <c:pt idx="1690">
                  <c:v>603.0</c:v>
                </c:pt>
                <c:pt idx="1691">
                  <c:v>603.0</c:v>
                </c:pt>
                <c:pt idx="1692">
                  <c:v>604.0</c:v>
                </c:pt>
                <c:pt idx="1693">
                  <c:v>604.0</c:v>
                </c:pt>
                <c:pt idx="1694">
                  <c:v>605.0</c:v>
                </c:pt>
                <c:pt idx="1695">
                  <c:v>606.0</c:v>
                </c:pt>
                <c:pt idx="1696">
                  <c:v>606.0</c:v>
                </c:pt>
                <c:pt idx="1697">
                  <c:v>606.0</c:v>
                </c:pt>
                <c:pt idx="1698">
                  <c:v>606.0</c:v>
                </c:pt>
                <c:pt idx="1699">
                  <c:v>606.0</c:v>
                </c:pt>
                <c:pt idx="1700">
                  <c:v>606.0</c:v>
                </c:pt>
                <c:pt idx="1701">
                  <c:v>606.0</c:v>
                </c:pt>
                <c:pt idx="1702">
                  <c:v>607.0</c:v>
                </c:pt>
                <c:pt idx="1703">
                  <c:v>608.0</c:v>
                </c:pt>
                <c:pt idx="1704">
                  <c:v>608.0</c:v>
                </c:pt>
                <c:pt idx="1705">
                  <c:v>608.0</c:v>
                </c:pt>
                <c:pt idx="1706">
                  <c:v>609.0</c:v>
                </c:pt>
                <c:pt idx="1707">
                  <c:v>610.0</c:v>
                </c:pt>
                <c:pt idx="1708">
                  <c:v>611.0</c:v>
                </c:pt>
                <c:pt idx="1709">
                  <c:v>612.0</c:v>
                </c:pt>
                <c:pt idx="1710">
                  <c:v>613.0</c:v>
                </c:pt>
                <c:pt idx="1711">
                  <c:v>613.0</c:v>
                </c:pt>
                <c:pt idx="1712">
                  <c:v>613.0</c:v>
                </c:pt>
                <c:pt idx="1713">
                  <c:v>613.0</c:v>
                </c:pt>
                <c:pt idx="1714">
                  <c:v>613.0</c:v>
                </c:pt>
                <c:pt idx="1715">
                  <c:v>614.0</c:v>
                </c:pt>
                <c:pt idx="1716">
                  <c:v>614.0</c:v>
                </c:pt>
                <c:pt idx="1717">
                  <c:v>615.0</c:v>
                </c:pt>
                <c:pt idx="1718">
                  <c:v>616.0</c:v>
                </c:pt>
                <c:pt idx="1719">
                  <c:v>616.0</c:v>
                </c:pt>
                <c:pt idx="1720">
                  <c:v>617.0</c:v>
                </c:pt>
                <c:pt idx="1721">
                  <c:v>617.0</c:v>
                </c:pt>
                <c:pt idx="1722">
                  <c:v>618.0</c:v>
                </c:pt>
                <c:pt idx="1723">
                  <c:v>619.0</c:v>
                </c:pt>
                <c:pt idx="1724">
                  <c:v>620.0</c:v>
                </c:pt>
                <c:pt idx="1725">
                  <c:v>621.0</c:v>
                </c:pt>
                <c:pt idx="1726">
                  <c:v>621.0</c:v>
                </c:pt>
                <c:pt idx="1727">
                  <c:v>622.0</c:v>
                </c:pt>
                <c:pt idx="1728">
                  <c:v>622.0</c:v>
                </c:pt>
                <c:pt idx="1729">
                  <c:v>623.0</c:v>
                </c:pt>
                <c:pt idx="1730">
                  <c:v>624.0</c:v>
                </c:pt>
                <c:pt idx="1731">
                  <c:v>625.0</c:v>
                </c:pt>
                <c:pt idx="1732">
                  <c:v>625.0</c:v>
                </c:pt>
                <c:pt idx="1733">
                  <c:v>626.0</c:v>
                </c:pt>
                <c:pt idx="1734">
                  <c:v>627.0</c:v>
                </c:pt>
                <c:pt idx="1735">
                  <c:v>627.0</c:v>
                </c:pt>
                <c:pt idx="1736">
                  <c:v>628.0</c:v>
                </c:pt>
                <c:pt idx="1737">
                  <c:v>628.0</c:v>
                </c:pt>
                <c:pt idx="1738">
                  <c:v>629.0</c:v>
                </c:pt>
                <c:pt idx="1739">
                  <c:v>629.0</c:v>
                </c:pt>
                <c:pt idx="1740">
                  <c:v>629.0</c:v>
                </c:pt>
                <c:pt idx="1741">
                  <c:v>630.0</c:v>
                </c:pt>
                <c:pt idx="1742">
                  <c:v>631.0</c:v>
                </c:pt>
                <c:pt idx="1743">
                  <c:v>631.0</c:v>
                </c:pt>
                <c:pt idx="1744">
                  <c:v>631.0</c:v>
                </c:pt>
                <c:pt idx="1745">
                  <c:v>632.0</c:v>
                </c:pt>
                <c:pt idx="1746">
                  <c:v>633.0</c:v>
                </c:pt>
                <c:pt idx="1747">
                  <c:v>633.0</c:v>
                </c:pt>
                <c:pt idx="1748">
                  <c:v>634.0</c:v>
                </c:pt>
                <c:pt idx="1749">
                  <c:v>635.0</c:v>
                </c:pt>
                <c:pt idx="1750">
                  <c:v>635.0</c:v>
                </c:pt>
                <c:pt idx="1751">
                  <c:v>636.0</c:v>
                </c:pt>
                <c:pt idx="1752">
                  <c:v>637.0</c:v>
                </c:pt>
                <c:pt idx="1753">
                  <c:v>638.0</c:v>
                </c:pt>
                <c:pt idx="1754">
                  <c:v>639.0</c:v>
                </c:pt>
                <c:pt idx="1755">
                  <c:v>639.0</c:v>
                </c:pt>
                <c:pt idx="1756">
                  <c:v>640.0</c:v>
                </c:pt>
                <c:pt idx="1757">
                  <c:v>640.0</c:v>
                </c:pt>
                <c:pt idx="1758">
                  <c:v>641.0</c:v>
                </c:pt>
                <c:pt idx="1759">
                  <c:v>641.0</c:v>
                </c:pt>
                <c:pt idx="1760">
                  <c:v>641.0</c:v>
                </c:pt>
                <c:pt idx="1761">
                  <c:v>641.0</c:v>
                </c:pt>
                <c:pt idx="1762">
                  <c:v>642.0</c:v>
                </c:pt>
                <c:pt idx="1763">
                  <c:v>642.0</c:v>
                </c:pt>
                <c:pt idx="1764">
                  <c:v>643.0</c:v>
                </c:pt>
                <c:pt idx="1765">
                  <c:v>643.0</c:v>
                </c:pt>
                <c:pt idx="1766">
                  <c:v>643.0</c:v>
                </c:pt>
                <c:pt idx="1767">
                  <c:v>644.0</c:v>
                </c:pt>
                <c:pt idx="1768">
                  <c:v>644.0</c:v>
                </c:pt>
                <c:pt idx="1769">
                  <c:v>645.0</c:v>
                </c:pt>
                <c:pt idx="1770">
                  <c:v>646.0</c:v>
                </c:pt>
                <c:pt idx="1771">
                  <c:v>647.0</c:v>
                </c:pt>
                <c:pt idx="1772">
                  <c:v>647.0</c:v>
                </c:pt>
                <c:pt idx="1773">
                  <c:v>648.0</c:v>
                </c:pt>
                <c:pt idx="1774">
                  <c:v>649.0</c:v>
                </c:pt>
                <c:pt idx="1775">
                  <c:v>649.0</c:v>
                </c:pt>
                <c:pt idx="1776">
                  <c:v>649.0</c:v>
                </c:pt>
                <c:pt idx="1777">
                  <c:v>649.0</c:v>
                </c:pt>
                <c:pt idx="1778">
                  <c:v>649.0</c:v>
                </c:pt>
                <c:pt idx="1779">
                  <c:v>649.0</c:v>
                </c:pt>
                <c:pt idx="1780">
                  <c:v>649.0</c:v>
                </c:pt>
                <c:pt idx="1781">
                  <c:v>649.0</c:v>
                </c:pt>
                <c:pt idx="1782">
                  <c:v>649.0</c:v>
                </c:pt>
                <c:pt idx="1783">
                  <c:v>649.0</c:v>
                </c:pt>
                <c:pt idx="1784">
                  <c:v>649.0</c:v>
                </c:pt>
                <c:pt idx="1785">
                  <c:v>649.0</c:v>
                </c:pt>
                <c:pt idx="1786">
                  <c:v>649.0</c:v>
                </c:pt>
                <c:pt idx="1787">
                  <c:v>650.0</c:v>
                </c:pt>
                <c:pt idx="1788">
                  <c:v>651.0</c:v>
                </c:pt>
                <c:pt idx="1789">
                  <c:v>652.0</c:v>
                </c:pt>
                <c:pt idx="1790">
                  <c:v>653.0</c:v>
                </c:pt>
                <c:pt idx="1791">
                  <c:v>653.0</c:v>
                </c:pt>
                <c:pt idx="1792">
                  <c:v>653.0</c:v>
                </c:pt>
                <c:pt idx="1793">
                  <c:v>653.0</c:v>
                </c:pt>
                <c:pt idx="1794">
                  <c:v>654.0</c:v>
                </c:pt>
                <c:pt idx="1795">
                  <c:v>654.0</c:v>
                </c:pt>
                <c:pt idx="1796">
                  <c:v>654.0</c:v>
                </c:pt>
                <c:pt idx="1797">
                  <c:v>655.0</c:v>
                </c:pt>
                <c:pt idx="1798">
                  <c:v>656.0</c:v>
                </c:pt>
                <c:pt idx="1799">
                  <c:v>657.0</c:v>
                </c:pt>
                <c:pt idx="1800">
                  <c:v>658.0</c:v>
                </c:pt>
                <c:pt idx="1801">
                  <c:v>658.0</c:v>
                </c:pt>
                <c:pt idx="1802">
                  <c:v>658.0</c:v>
                </c:pt>
                <c:pt idx="1803">
                  <c:v>658.0</c:v>
                </c:pt>
                <c:pt idx="1804">
                  <c:v>658.0</c:v>
                </c:pt>
                <c:pt idx="1805">
                  <c:v>659.0</c:v>
                </c:pt>
                <c:pt idx="1806">
                  <c:v>660.0</c:v>
                </c:pt>
                <c:pt idx="1807">
                  <c:v>661.0</c:v>
                </c:pt>
                <c:pt idx="1808">
                  <c:v>662.0</c:v>
                </c:pt>
                <c:pt idx="1809">
                  <c:v>662.0</c:v>
                </c:pt>
                <c:pt idx="1810">
                  <c:v>662.0</c:v>
                </c:pt>
                <c:pt idx="1811">
                  <c:v>663.0</c:v>
                </c:pt>
                <c:pt idx="1812">
                  <c:v>663.0</c:v>
                </c:pt>
                <c:pt idx="1813">
                  <c:v>664.0</c:v>
                </c:pt>
                <c:pt idx="1814">
                  <c:v>665.0</c:v>
                </c:pt>
                <c:pt idx="1815">
                  <c:v>665.0</c:v>
                </c:pt>
                <c:pt idx="1816">
                  <c:v>665.0</c:v>
                </c:pt>
                <c:pt idx="1817">
                  <c:v>665.0</c:v>
                </c:pt>
                <c:pt idx="1818">
                  <c:v>666.0</c:v>
                </c:pt>
                <c:pt idx="1819">
                  <c:v>667.0</c:v>
                </c:pt>
                <c:pt idx="1820">
                  <c:v>667.0</c:v>
                </c:pt>
                <c:pt idx="1821">
                  <c:v>667.0</c:v>
                </c:pt>
                <c:pt idx="1822">
                  <c:v>667.0</c:v>
                </c:pt>
                <c:pt idx="1823">
                  <c:v>667.0</c:v>
                </c:pt>
                <c:pt idx="1824">
                  <c:v>668.0</c:v>
                </c:pt>
                <c:pt idx="1825">
                  <c:v>668.0</c:v>
                </c:pt>
                <c:pt idx="1826">
                  <c:v>668.0</c:v>
                </c:pt>
                <c:pt idx="1827">
                  <c:v>668.0</c:v>
                </c:pt>
                <c:pt idx="1828">
                  <c:v>668.0</c:v>
                </c:pt>
                <c:pt idx="1829">
                  <c:v>668.0</c:v>
                </c:pt>
                <c:pt idx="1830">
                  <c:v>668.0</c:v>
                </c:pt>
                <c:pt idx="1831">
                  <c:v>668.0</c:v>
                </c:pt>
                <c:pt idx="1832">
                  <c:v>669.0</c:v>
                </c:pt>
                <c:pt idx="1833">
                  <c:v>669.0</c:v>
                </c:pt>
                <c:pt idx="1834">
                  <c:v>669.0</c:v>
                </c:pt>
                <c:pt idx="1835">
                  <c:v>669.0</c:v>
                </c:pt>
                <c:pt idx="1836">
                  <c:v>669.0</c:v>
                </c:pt>
                <c:pt idx="1837">
                  <c:v>669.0</c:v>
                </c:pt>
                <c:pt idx="1838">
                  <c:v>669.0</c:v>
                </c:pt>
                <c:pt idx="1839">
                  <c:v>669.0</c:v>
                </c:pt>
                <c:pt idx="1840">
                  <c:v>669.0</c:v>
                </c:pt>
                <c:pt idx="1841">
                  <c:v>670.0</c:v>
                </c:pt>
                <c:pt idx="1842">
                  <c:v>670.0</c:v>
                </c:pt>
                <c:pt idx="1843">
                  <c:v>671.0</c:v>
                </c:pt>
                <c:pt idx="1844">
                  <c:v>671.0</c:v>
                </c:pt>
                <c:pt idx="1845">
                  <c:v>672.0</c:v>
                </c:pt>
                <c:pt idx="1846">
                  <c:v>673.0</c:v>
                </c:pt>
                <c:pt idx="1847">
                  <c:v>674.0</c:v>
                </c:pt>
                <c:pt idx="1848">
                  <c:v>675.0</c:v>
                </c:pt>
                <c:pt idx="1849">
                  <c:v>676.0</c:v>
                </c:pt>
                <c:pt idx="1850">
                  <c:v>677.0</c:v>
                </c:pt>
                <c:pt idx="1851">
                  <c:v>677.0</c:v>
                </c:pt>
                <c:pt idx="1852">
                  <c:v>677.0</c:v>
                </c:pt>
                <c:pt idx="1853">
                  <c:v>678.0</c:v>
                </c:pt>
                <c:pt idx="1854">
                  <c:v>679.0</c:v>
                </c:pt>
                <c:pt idx="1855">
                  <c:v>680.0</c:v>
                </c:pt>
                <c:pt idx="1856">
                  <c:v>680.0</c:v>
                </c:pt>
                <c:pt idx="1857">
                  <c:v>680.0</c:v>
                </c:pt>
                <c:pt idx="1858">
                  <c:v>681.0</c:v>
                </c:pt>
                <c:pt idx="1859">
                  <c:v>681.0</c:v>
                </c:pt>
                <c:pt idx="1860">
                  <c:v>682.0</c:v>
                </c:pt>
                <c:pt idx="1861">
                  <c:v>683.0</c:v>
                </c:pt>
                <c:pt idx="1862">
                  <c:v>683.0</c:v>
                </c:pt>
                <c:pt idx="1863">
                  <c:v>683.0</c:v>
                </c:pt>
                <c:pt idx="1864">
                  <c:v>683.0</c:v>
                </c:pt>
                <c:pt idx="1865">
                  <c:v>684.0</c:v>
                </c:pt>
                <c:pt idx="1866">
                  <c:v>685.0</c:v>
                </c:pt>
                <c:pt idx="1867">
                  <c:v>685.0</c:v>
                </c:pt>
                <c:pt idx="1868">
                  <c:v>685.0</c:v>
                </c:pt>
                <c:pt idx="1869">
                  <c:v>685.0</c:v>
                </c:pt>
                <c:pt idx="1870">
                  <c:v>685.0</c:v>
                </c:pt>
                <c:pt idx="1871">
                  <c:v>686.0</c:v>
                </c:pt>
                <c:pt idx="1872">
                  <c:v>687.0</c:v>
                </c:pt>
                <c:pt idx="1873">
                  <c:v>688.0</c:v>
                </c:pt>
                <c:pt idx="1874">
                  <c:v>688.0</c:v>
                </c:pt>
                <c:pt idx="1875">
                  <c:v>688.0</c:v>
                </c:pt>
                <c:pt idx="1876">
                  <c:v>689.0</c:v>
                </c:pt>
                <c:pt idx="1877">
                  <c:v>690.0</c:v>
                </c:pt>
                <c:pt idx="1878">
                  <c:v>691.0</c:v>
                </c:pt>
                <c:pt idx="1879">
                  <c:v>692.0</c:v>
                </c:pt>
                <c:pt idx="1880">
                  <c:v>693.0</c:v>
                </c:pt>
                <c:pt idx="1881">
                  <c:v>694.0</c:v>
                </c:pt>
                <c:pt idx="1882">
                  <c:v>695.0</c:v>
                </c:pt>
                <c:pt idx="1883">
                  <c:v>696.0</c:v>
                </c:pt>
                <c:pt idx="1884">
                  <c:v>697.0</c:v>
                </c:pt>
                <c:pt idx="1885">
                  <c:v>697.0</c:v>
                </c:pt>
                <c:pt idx="1886">
                  <c:v>698.0</c:v>
                </c:pt>
                <c:pt idx="1887">
                  <c:v>699.0</c:v>
                </c:pt>
                <c:pt idx="1888">
                  <c:v>700.0</c:v>
                </c:pt>
                <c:pt idx="1889">
                  <c:v>701.0</c:v>
                </c:pt>
                <c:pt idx="1890">
                  <c:v>702.0</c:v>
                </c:pt>
                <c:pt idx="1891">
                  <c:v>703.0</c:v>
                </c:pt>
                <c:pt idx="1892">
                  <c:v>703.0</c:v>
                </c:pt>
                <c:pt idx="1893">
                  <c:v>703.0</c:v>
                </c:pt>
                <c:pt idx="1894">
                  <c:v>704.0</c:v>
                </c:pt>
                <c:pt idx="1895">
                  <c:v>705.0</c:v>
                </c:pt>
                <c:pt idx="1896">
                  <c:v>706.0</c:v>
                </c:pt>
                <c:pt idx="1897">
                  <c:v>707.0</c:v>
                </c:pt>
                <c:pt idx="1898">
                  <c:v>707.0</c:v>
                </c:pt>
                <c:pt idx="1899">
                  <c:v>708.0</c:v>
                </c:pt>
                <c:pt idx="1900">
                  <c:v>709.0</c:v>
                </c:pt>
                <c:pt idx="1901">
                  <c:v>710.0</c:v>
                </c:pt>
                <c:pt idx="1902">
                  <c:v>710.0</c:v>
                </c:pt>
                <c:pt idx="1903">
                  <c:v>710.0</c:v>
                </c:pt>
                <c:pt idx="1904">
                  <c:v>710.0</c:v>
                </c:pt>
                <c:pt idx="1905">
                  <c:v>711.0</c:v>
                </c:pt>
                <c:pt idx="1906">
                  <c:v>711.0</c:v>
                </c:pt>
                <c:pt idx="1907">
                  <c:v>711.0</c:v>
                </c:pt>
                <c:pt idx="1908">
                  <c:v>712.0</c:v>
                </c:pt>
                <c:pt idx="1909">
                  <c:v>713.0</c:v>
                </c:pt>
                <c:pt idx="1910">
                  <c:v>713.0</c:v>
                </c:pt>
                <c:pt idx="1911">
                  <c:v>714.0</c:v>
                </c:pt>
                <c:pt idx="1912">
                  <c:v>715.0</c:v>
                </c:pt>
                <c:pt idx="1913">
                  <c:v>715.0</c:v>
                </c:pt>
                <c:pt idx="1914">
                  <c:v>715.0</c:v>
                </c:pt>
                <c:pt idx="1915">
                  <c:v>715.0</c:v>
                </c:pt>
                <c:pt idx="1916">
                  <c:v>716.0</c:v>
                </c:pt>
                <c:pt idx="1917">
                  <c:v>717.0</c:v>
                </c:pt>
                <c:pt idx="1918">
                  <c:v>717.0</c:v>
                </c:pt>
                <c:pt idx="1919">
                  <c:v>717.0</c:v>
                </c:pt>
                <c:pt idx="1920">
                  <c:v>718.0</c:v>
                </c:pt>
                <c:pt idx="1921">
                  <c:v>718.0</c:v>
                </c:pt>
                <c:pt idx="1922">
                  <c:v>718.0</c:v>
                </c:pt>
                <c:pt idx="1923">
                  <c:v>718.0</c:v>
                </c:pt>
                <c:pt idx="1924">
                  <c:v>718.0</c:v>
                </c:pt>
                <c:pt idx="1925">
                  <c:v>719.0</c:v>
                </c:pt>
                <c:pt idx="1926">
                  <c:v>719.0</c:v>
                </c:pt>
                <c:pt idx="1927">
                  <c:v>720.0</c:v>
                </c:pt>
                <c:pt idx="1928">
                  <c:v>720.0</c:v>
                </c:pt>
                <c:pt idx="1929">
                  <c:v>720.0</c:v>
                </c:pt>
                <c:pt idx="1930">
                  <c:v>721.0</c:v>
                </c:pt>
                <c:pt idx="1931">
                  <c:v>721.0</c:v>
                </c:pt>
                <c:pt idx="1932">
                  <c:v>722.0</c:v>
                </c:pt>
                <c:pt idx="1933">
                  <c:v>723.0</c:v>
                </c:pt>
                <c:pt idx="1934">
                  <c:v>724.0</c:v>
                </c:pt>
                <c:pt idx="1935">
                  <c:v>724.0</c:v>
                </c:pt>
                <c:pt idx="1936">
                  <c:v>724.0</c:v>
                </c:pt>
                <c:pt idx="1937">
                  <c:v>725.0</c:v>
                </c:pt>
                <c:pt idx="1938">
                  <c:v>726.0</c:v>
                </c:pt>
                <c:pt idx="1939">
                  <c:v>727.0</c:v>
                </c:pt>
                <c:pt idx="1940">
                  <c:v>727.0</c:v>
                </c:pt>
                <c:pt idx="1941">
                  <c:v>727.0</c:v>
                </c:pt>
                <c:pt idx="1942">
                  <c:v>728.0</c:v>
                </c:pt>
                <c:pt idx="1943">
                  <c:v>729.0</c:v>
                </c:pt>
                <c:pt idx="1944">
                  <c:v>730.0</c:v>
                </c:pt>
                <c:pt idx="1945">
                  <c:v>730.0</c:v>
                </c:pt>
                <c:pt idx="1946">
                  <c:v>731.0</c:v>
                </c:pt>
                <c:pt idx="1947">
                  <c:v>732.0</c:v>
                </c:pt>
                <c:pt idx="1948">
                  <c:v>733.0</c:v>
                </c:pt>
                <c:pt idx="1949">
                  <c:v>733.0</c:v>
                </c:pt>
                <c:pt idx="1950">
                  <c:v>733.0</c:v>
                </c:pt>
                <c:pt idx="1951">
                  <c:v>733.0</c:v>
                </c:pt>
                <c:pt idx="1952">
                  <c:v>733.0</c:v>
                </c:pt>
                <c:pt idx="1953">
                  <c:v>733.0</c:v>
                </c:pt>
                <c:pt idx="1954">
                  <c:v>734.0</c:v>
                </c:pt>
                <c:pt idx="1955">
                  <c:v>734.0</c:v>
                </c:pt>
                <c:pt idx="1956">
                  <c:v>734.0</c:v>
                </c:pt>
                <c:pt idx="1957">
                  <c:v>734.0</c:v>
                </c:pt>
                <c:pt idx="1958">
                  <c:v>734.0</c:v>
                </c:pt>
                <c:pt idx="1959">
                  <c:v>735.0</c:v>
                </c:pt>
                <c:pt idx="1960">
                  <c:v>735.0</c:v>
                </c:pt>
                <c:pt idx="1961">
                  <c:v>735.0</c:v>
                </c:pt>
                <c:pt idx="1962">
                  <c:v>735.0</c:v>
                </c:pt>
                <c:pt idx="1963">
                  <c:v>735.0</c:v>
                </c:pt>
                <c:pt idx="1964">
                  <c:v>735.0</c:v>
                </c:pt>
                <c:pt idx="1965">
                  <c:v>736.0</c:v>
                </c:pt>
                <c:pt idx="1966">
                  <c:v>736.0</c:v>
                </c:pt>
                <c:pt idx="1967">
                  <c:v>736.0</c:v>
                </c:pt>
                <c:pt idx="1968">
                  <c:v>736.0</c:v>
                </c:pt>
                <c:pt idx="1969">
                  <c:v>736.0</c:v>
                </c:pt>
                <c:pt idx="1970">
                  <c:v>736.0</c:v>
                </c:pt>
                <c:pt idx="1971">
                  <c:v>736.0</c:v>
                </c:pt>
                <c:pt idx="1972">
                  <c:v>736.0</c:v>
                </c:pt>
                <c:pt idx="1973">
                  <c:v>736.0</c:v>
                </c:pt>
                <c:pt idx="1974">
                  <c:v>736.0</c:v>
                </c:pt>
                <c:pt idx="1975">
                  <c:v>736.0</c:v>
                </c:pt>
                <c:pt idx="1976">
                  <c:v>736.0</c:v>
                </c:pt>
                <c:pt idx="1977">
                  <c:v>736.0</c:v>
                </c:pt>
                <c:pt idx="1978">
                  <c:v>736.0</c:v>
                </c:pt>
                <c:pt idx="1979">
                  <c:v>736.0</c:v>
                </c:pt>
                <c:pt idx="1980">
                  <c:v>736.0</c:v>
                </c:pt>
                <c:pt idx="1981">
                  <c:v>737.0</c:v>
                </c:pt>
                <c:pt idx="1982">
                  <c:v>737.0</c:v>
                </c:pt>
                <c:pt idx="1983">
                  <c:v>737.0</c:v>
                </c:pt>
                <c:pt idx="1984">
                  <c:v>737.0</c:v>
                </c:pt>
                <c:pt idx="1985">
                  <c:v>737.0</c:v>
                </c:pt>
                <c:pt idx="1986">
                  <c:v>737.0</c:v>
                </c:pt>
                <c:pt idx="1987">
                  <c:v>737.0</c:v>
                </c:pt>
                <c:pt idx="1988">
                  <c:v>737.0</c:v>
                </c:pt>
                <c:pt idx="1989">
                  <c:v>737.0</c:v>
                </c:pt>
                <c:pt idx="1990">
                  <c:v>738.0</c:v>
                </c:pt>
                <c:pt idx="1991">
                  <c:v>739.0</c:v>
                </c:pt>
                <c:pt idx="1992">
                  <c:v>739.0</c:v>
                </c:pt>
                <c:pt idx="1993">
                  <c:v>739.0</c:v>
                </c:pt>
                <c:pt idx="1994">
                  <c:v>739.0</c:v>
                </c:pt>
                <c:pt idx="1995">
                  <c:v>739.0</c:v>
                </c:pt>
                <c:pt idx="1996">
                  <c:v>739.0</c:v>
                </c:pt>
                <c:pt idx="1997">
                  <c:v>739.0</c:v>
                </c:pt>
                <c:pt idx="1998">
                  <c:v>739.0</c:v>
                </c:pt>
                <c:pt idx="1999">
                  <c:v>740.0</c:v>
                </c:pt>
                <c:pt idx="2000">
                  <c:v>741.0</c:v>
                </c:pt>
                <c:pt idx="2001">
                  <c:v>742.0</c:v>
                </c:pt>
                <c:pt idx="2002">
                  <c:v>743.0</c:v>
                </c:pt>
                <c:pt idx="2003">
                  <c:v>743.0</c:v>
                </c:pt>
                <c:pt idx="2004">
                  <c:v>744.0</c:v>
                </c:pt>
                <c:pt idx="2005">
                  <c:v>745.0</c:v>
                </c:pt>
                <c:pt idx="2006">
                  <c:v>746.0</c:v>
                </c:pt>
                <c:pt idx="2007">
                  <c:v>746.0</c:v>
                </c:pt>
                <c:pt idx="2008">
                  <c:v>746.0</c:v>
                </c:pt>
                <c:pt idx="2009">
                  <c:v>747.0</c:v>
                </c:pt>
                <c:pt idx="2010">
                  <c:v>748.0</c:v>
                </c:pt>
                <c:pt idx="2011">
                  <c:v>749.0</c:v>
                </c:pt>
                <c:pt idx="2012">
                  <c:v>750.0</c:v>
                </c:pt>
                <c:pt idx="2013">
                  <c:v>750.0</c:v>
                </c:pt>
                <c:pt idx="2014">
                  <c:v>751.0</c:v>
                </c:pt>
                <c:pt idx="2015">
                  <c:v>751.0</c:v>
                </c:pt>
                <c:pt idx="2016">
                  <c:v>751.0</c:v>
                </c:pt>
                <c:pt idx="2017">
                  <c:v>752.0</c:v>
                </c:pt>
                <c:pt idx="2018">
                  <c:v>752.0</c:v>
                </c:pt>
                <c:pt idx="2019">
                  <c:v>753.0</c:v>
                </c:pt>
                <c:pt idx="2020">
                  <c:v>753.0</c:v>
                </c:pt>
                <c:pt idx="2021">
                  <c:v>754.0</c:v>
                </c:pt>
                <c:pt idx="2022">
                  <c:v>754.0</c:v>
                </c:pt>
                <c:pt idx="2023">
                  <c:v>754.0</c:v>
                </c:pt>
                <c:pt idx="2024">
                  <c:v>755.0</c:v>
                </c:pt>
                <c:pt idx="2025">
                  <c:v>756.0</c:v>
                </c:pt>
                <c:pt idx="2026">
                  <c:v>756.0</c:v>
                </c:pt>
                <c:pt idx="2027">
                  <c:v>756.0</c:v>
                </c:pt>
                <c:pt idx="2028">
                  <c:v>756.0</c:v>
                </c:pt>
                <c:pt idx="2029">
                  <c:v>757.0</c:v>
                </c:pt>
                <c:pt idx="2030">
                  <c:v>757.0</c:v>
                </c:pt>
                <c:pt idx="2031">
                  <c:v>757.0</c:v>
                </c:pt>
                <c:pt idx="2032">
                  <c:v>758.0</c:v>
                </c:pt>
                <c:pt idx="2033">
                  <c:v>758.0</c:v>
                </c:pt>
                <c:pt idx="2034">
                  <c:v>759.0</c:v>
                </c:pt>
                <c:pt idx="2035">
                  <c:v>760.0</c:v>
                </c:pt>
                <c:pt idx="2036">
                  <c:v>760.0</c:v>
                </c:pt>
                <c:pt idx="2037">
                  <c:v>760.0</c:v>
                </c:pt>
                <c:pt idx="2038">
                  <c:v>761.0</c:v>
                </c:pt>
                <c:pt idx="2039">
                  <c:v>762.0</c:v>
                </c:pt>
                <c:pt idx="2040">
                  <c:v>763.0</c:v>
                </c:pt>
                <c:pt idx="2041">
                  <c:v>763.0</c:v>
                </c:pt>
                <c:pt idx="2042">
                  <c:v>763.0</c:v>
                </c:pt>
                <c:pt idx="2043">
                  <c:v>763.0</c:v>
                </c:pt>
                <c:pt idx="2044">
                  <c:v>763.0</c:v>
                </c:pt>
                <c:pt idx="2045">
                  <c:v>763.0</c:v>
                </c:pt>
                <c:pt idx="2046">
                  <c:v>763.0</c:v>
                </c:pt>
                <c:pt idx="2047">
                  <c:v>763.0</c:v>
                </c:pt>
                <c:pt idx="2048">
                  <c:v>763.0</c:v>
                </c:pt>
                <c:pt idx="2049">
                  <c:v>763.0</c:v>
                </c:pt>
                <c:pt idx="2050">
                  <c:v>763.0</c:v>
                </c:pt>
                <c:pt idx="2051">
                  <c:v>763.0</c:v>
                </c:pt>
                <c:pt idx="2052">
                  <c:v>763.0</c:v>
                </c:pt>
                <c:pt idx="2053">
                  <c:v>763.0</c:v>
                </c:pt>
                <c:pt idx="2054">
                  <c:v>763.0</c:v>
                </c:pt>
                <c:pt idx="2055">
                  <c:v>763.0</c:v>
                </c:pt>
                <c:pt idx="2056">
                  <c:v>763.0</c:v>
                </c:pt>
                <c:pt idx="2057">
                  <c:v>763.0</c:v>
                </c:pt>
                <c:pt idx="2058">
                  <c:v>763.0</c:v>
                </c:pt>
                <c:pt idx="2059">
                  <c:v>764.0</c:v>
                </c:pt>
                <c:pt idx="2060">
                  <c:v>765.0</c:v>
                </c:pt>
                <c:pt idx="2061">
                  <c:v>765.0</c:v>
                </c:pt>
                <c:pt idx="2062">
                  <c:v>765.0</c:v>
                </c:pt>
                <c:pt idx="2063">
                  <c:v>765.0</c:v>
                </c:pt>
                <c:pt idx="2064">
                  <c:v>766.0</c:v>
                </c:pt>
                <c:pt idx="2065">
                  <c:v>766.0</c:v>
                </c:pt>
                <c:pt idx="2066">
                  <c:v>767.0</c:v>
                </c:pt>
                <c:pt idx="2067">
                  <c:v>768.0</c:v>
                </c:pt>
                <c:pt idx="2068">
                  <c:v>769.0</c:v>
                </c:pt>
                <c:pt idx="2069">
                  <c:v>769.0</c:v>
                </c:pt>
                <c:pt idx="2070">
                  <c:v>769.0</c:v>
                </c:pt>
                <c:pt idx="2071">
                  <c:v>769.0</c:v>
                </c:pt>
                <c:pt idx="2072">
                  <c:v>770.0</c:v>
                </c:pt>
                <c:pt idx="2073">
                  <c:v>771.0</c:v>
                </c:pt>
                <c:pt idx="2074">
                  <c:v>771.0</c:v>
                </c:pt>
                <c:pt idx="2075">
                  <c:v>772.0</c:v>
                </c:pt>
                <c:pt idx="2076">
                  <c:v>772.0</c:v>
                </c:pt>
                <c:pt idx="2077">
                  <c:v>772.0</c:v>
                </c:pt>
                <c:pt idx="2078">
                  <c:v>772.0</c:v>
                </c:pt>
                <c:pt idx="2079">
                  <c:v>772.0</c:v>
                </c:pt>
                <c:pt idx="2080">
                  <c:v>772.0</c:v>
                </c:pt>
                <c:pt idx="2081">
                  <c:v>773.0</c:v>
                </c:pt>
                <c:pt idx="2082">
                  <c:v>773.0</c:v>
                </c:pt>
                <c:pt idx="2083">
                  <c:v>773.0</c:v>
                </c:pt>
                <c:pt idx="2084">
                  <c:v>774.0</c:v>
                </c:pt>
                <c:pt idx="2085">
                  <c:v>775.0</c:v>
                </c:pt>
                <c:pt idx="2086">
                  <c:v>776.0</c:v>
                </c:pt>
                <c:pt idx="2087">
                  <c:v>776.0</c:v>
                </c:pt>
                <c:pt idx="2088">
                  <c:v>777.0</c:v>
                </c:pt>
                <c:pt idx="2089">
                  <c:v>778.0</c:v>
                </c:pt>
                <c:pt idx="2090">
                  <c:v>779.0</c:v>
                </c:pt>
                <c:pt idx="2091">
                  <c:v>780.0</c:v>
                </c:pt>
                <c:pt idx="2092">
                  <c:v>781.0</c:v>
                </c:pt>
                <c:pt idx="2093">
                  <c:v>781.0</c:v>
                </c:pt>
                <c:pt idx="2094">
                  <c:v>781.0</c:v>
                </c:pt>
                <c:pt idx="2095">
                  <c:v>781.0</c:v>
                </c:pt>
                <c:pt idx="2096">
                  <c:v>781.0</c:v>
                </c:pt>
                <c:pt idx="2097">
                  <c:v>782.0</c:v>
                </c:pt>
                <c:pt idx="2098">
                  <c:v>783.0</c:v>
                </c:pt>
                <c:pt idx="2099">
                  <c:v>783.0</c:v>
                </c:pt>
                <c:pt idx="2100">
                  <c:v>783.0</c:v>
                </c:pt>
                <c:pt idx="2101">
                  <c:v>784.0</c:v>
                </c:pt>
                <c:pt idx="2102">
                  <c:v>784.0</c:v>
                </c:pt>
                <c:pt idx="2103">
                  <c:v>785.0</c:v>
                </c:pt>
                <c:pt idx="2104">
                  <c:v>786.0</c:v>
                </c:pt>
                <c:pt idx="2105">
                  <c:v>787.0</c:v>
                </c:pt>
                <c:pt idx="2106">
                  <c:v>787.0</c:v>
                </c:pt>
                <c:pt idx="2107">
                  <c:v>788.0</c:v>
                </c:pt>
                <c:pt idx="2108">
                  <c:v>788.0</c:v>
                </c:pt>
                <c:pt idx="2109">
                  <c:v>788.0</c:v>
                </c:pt>
                <c:pt idx="2110">
                  <c:v>788.0</c:v>
                </c:pt>
                <c:pt idx="2111">
                  <c:v>789.0</c:v>
                </c:pt>
                <c:pt idx="2112">
                  <c:v>790.0</c:v>
                </c:pt>
                <c:pt idx="2113">
                  <c:v>791.0</c:v>
                </c:pt>
                <c:pt idx="2114">
                  <c:v>792.0</c:v>
                </c:pt>
                <c:pt idx="2115">
                  <c:v>793.0</c:v>
                </c:pt>
                <c:pt idx="2116">
                  <c:v>794.0</c:v>
                </c:pt>
                <c:pt idx="2117">
                  <c:v>794.0</c:v>
                </c:pt>
                <c:pt idx="2118">
                  <c:v>795.0</c:v>
                </c:pt>
                <c:pt idx="2119">
                  <c:v>796.0</c:v>
                </c:pt>
                <c:pt idx="2120">
                  <c:v>796.0</c:v>
                </c:pt>
                <c:pt idx="2121">
                  <c:v>797.0</c:v>
                </c:pt>
                <c:pt idx="2122">
                  <c:v>798.0</c:v>
                </c:pt>
                <c:pt idx="2123">
                  <c:v>798.0</c:v>
                </c:pt>
                <c:pt idx="2124">
                  <c:v>798.0</c:v>
                </c:pt>
                <c:pt idx="2125">
                  <c:v>798.0</c:v>
                </c:pt>
                <c:pt idx="2126">
                  <c:v>798.0</c:v>
                </c:pt>
                <c:pt idx="2127">
                  <c:v>798.0</c:v>
                </c:pt>
                <c:pt idx="2128">
                  <c:v>798.0</c:v>
                </c:pt>
                <c:pt idx="2129">
                  <c:v>799.0</c:v>
                </c:pt>
                <c:pt idx="2130">
                  <c:v>799.0</c:v>
                </c:pt>
                <c:pt idx="2131">
                  <c:v>799.0</c:v>
                </c:pt>
                <c:pt idx="2132">
                  <c:v>799.0</c:v>
                </c:pt>
                <c:pt idx="2133">
                  <c:v>800.0</c:v>
                </c:pt>
                <c:pt idx="2134">
                  <c:v>800.0</c:v>
                </c:pt>
                <c:pt idx="2135">
                  <c:v>801.0</c:v>
                </c:pt>
                <c:pt idx="2136">
                  <c:v>801.0</c:v>
                </c:pt>
                <c:pt idx="2137">
                  <c:v>801.0</c:v>
                </c:pt>
                <c:pt idx="2138">
                  <c:v>801.0</c:v>
                </c:pt>
                <c:pt idx="2139">
                  <c:v>801.0</c:v>
                </c:pt>
                <c:pt idx="2140">
                  <c:v>802.0</c:v>
                </c:pt>
                <c:pt idx="2141">
                  <c:v>803.0</c:v>
                </c:pt>
                <c:pt idx="2142">
                  <c:v>804.0</c:v>
                </c:pt>
                <c:pt idx="2143">
                  <c:v>805.0</c:v>
                </c:pt>
                <c:pt idx="2144">
                  <c:v>806.0</c:v>
                </c:pt>
                <c:pt idx="2145">
                  <c:v>807.0</c:v>
                </c:pt>
                <c:pt idx="2146">
                  <c:v>808.0</c:v>
                </c:pt>
                <c:pt idx="2147">
                  <c:v>809.0</c:v>
                </c:pt>
                <c:pt idx="2148">
                  <c:v>809.0</c:v>
                </c:pt>
                <c:pt idx="2149">
                  <c:v>809.0</c:v>
                </c:pt>
                <c:pt idx="2150">
                  <c:v>810.0</c:v>
                </c:pt>
                <c:pt idx="2151">
                  <c:v>811.0</c:v>
                </c:pt>
                <c:pt idx="2152">
                  <c:v>811.0</c:v>
                </c:pt>
                <c:pt idx="2153">
                  <c:v>812.0</c:v>
                </c:pt>
                <c:pt idx="2154">
                  <c:v>813.0</c:v>
                </c:pt>
                <c:pt idx="2155">
                  <c:v>814.0</c:v>
                </c:pt>
                <c:pt idx="2156">
                  <c:v>814.0</c:v>
                </c:pt>
                <c:pt idx="2157">
                  <c:v>814.0</c:v>
                </c:pt>
                <c:pt idx="2158">
                  <c:v>814.0</c:v>
                </c:pt>
                <c:pt idx="2159">
                  <c:v>814.0</c:v>
                </c:pt>
                <c:pt idx="2160">
                  <c:v>814.0</c:v>
                </c:pt>
                <c:pt idx="2161">
                  <c:v>815.0</c:v>
                </c:pt>
                <c:pt idx="2162">
                  <c:v>815.0</c:v>
                </c:pt>
                <c:pt idx="2163">
                  <c:v>816.0</c:v>
                </c:pt>
                <c:pt idx="2164">
                  <c:v>817.0</c:v>
                </c:pt>
                <c:pt idx="2165">
                  <c:v>817.0</c:v>
                </c:pt>
                <c:pt idx="2166">
                  <c:v>817.0</c:v>
                </c:pt>
                <c:pt idx="2167">
                  <c:v>817.0</c:v>
                </c:pt>
                <c:pt idx="2168">
                  <c:v>817.0</c:v>
                </c:pt>
                <c:pt idx="2169">
                  <c:v>817.0</c:v>
                </c:pt>
                <c:pt idx="2170">
                  <c:v>817.0</c:v>
                </c:pt>
                <c:pt idx="2171">
                  <c:v>817.0</c:v>
                </c:pt>
                <c:pt idx="2172">
                  <c:v>817.0</c:v>
                </c:pt>
                <c:pt idx="2173">
                  <c:v>817.0</c:v>
                </c:pt>
                <c:pt idx="2174">
                  <c:v>817.0</c:v>
                </c:pt>
                <c:pt idx="2175">
                  <c:v>817.0</c:v>
                </c:pt>
                <c:pt idx="2176">
                  <c:v>817.0</c:v>
                </c:pt>
                <c:pt idx="2177">
                  <c:v>817.0</c:v>
                </c:pt>
                <c:pt idx="2178">
                  <c:v>817.0</c:v>
                </c:pt>
                <c:pt idx="2179">
                  <c:v>818.0</c:v>
                </c:pt>
                <c:pt idx="2180">
                  <c:v>818.0</c:v>
                </c:pt>
                <c:pt idx="2181">
                  <c:v>818.0</c:v>
                </c:pt>
                <c:pt idx="2182">
                  <c:v>819.0</c:v>
                </c:pt>
                <c:pt idx="2183">
                  <c:v>819.0</c:v>
                </c:pt>
                <c:pt idx="2184">
                  <c:v>820.0</c:v>
                </c:pt>
                <c:pt idx="2185">
                  <c:v>821.0</c:v>
                </c:pt>
                <c:pt idx="2186">
                  <c:v>822.0</c:v>
                </c:pt>
                <c:pt idx="2187">
                  <c:v>823.0</c:v>
                </c:pt>
                <c:pt idx="2188">
                  <c:v>824.0</c:v>
                </c:pt>
                <c:pt idx="2189">
                  <c:v>824.0</c:v>
                </c:pt>
                <c:pt idx="2190">
                  <c:v>825.0</c:v>
                </c:pt>
                <c:pt idx="2191">
                  <c:v>825.0</c:v>
                </c:pt>
                <c:pt idx="2192">
                  <c:v>826.0</c:v>
                </c:pt>
                <c:pt idx="2193">
                  <c:v>827.0</c:v>
                </c:pt>
                <c:pt idx="2194">
                  <c:v>827.0</c:v>
                </c:pt>
                <c:pt idx="2195">
                  <c:v>827.0</c:v>
                </c:pt>
                <c:pt idx="2196">
                  <c:v>827.0</c:v>
                </c:pt>
                <c:pt idx="2197">
                  <c:v>828.0</c:v>
                </c:pt>
                <c:pt idx="2198">
                  <c:v>828.0</c:v>
                </c:pt>
                <c:pt idx="2199">
                  <c:v>828.0</c:v>
                </c:pt>
                <c:pt idx="2200">
                  <c:v>828.0</c:v>
                </c:pt>
                <c:pt idx="2201">
                  <c:v>828.0</c:v>
                </c:pt>
                <c:pt idx="2202">
                  <c:v>828.0</c:v>
                </c:pt>
                <c:pt idx="2203">
                  <c:v>828.0</c:v>
                </c:pt>
                <c:pt idx="2204">
                  <c:v>828.0</c:v>
                </c:pt>
                <c:pt idx="2205">
                  <c:v>829.0</c:v>
                </c:pt>
                <c:pt idx="2206">
                  <c:v>830.0</c:v>
                </c:pt>
                <c:pt idx="2207">
                  <c:v>831.0</c:v>
                </c:pt>
                <c:pt idx="2208">
                  <c:v>832.0</c:v>
                </c:pt>
                <c:pt idx="2209">
                  <c:v>833.0</c:v>
                </c:pt>
                <c:pt idx="2210">
                  <c:v>834.0</c:v>
                </c:pt>
                <c:pt idx="2211">
                  <c:v>834.0</c:v>
                </c:pt>
                <c:pt idx="2212">
                  <c:v>835.0</c:v>
                </c:pt>
                <c:pt idx="2213">
                  <c:v>836.0</c:v>
                </c:pt>
                <c:pt idx="2214">
                  <c:v>836.0</c:v>
                </c:pt>
                <c:pt idx="2215">
                  <c:v>836.0</c:v>
                </c:pt>
                <c:pt idx="2216">
                  <c:v>837.0</c:v>
                </c:pt>
                <c:pt idx="2217">
                  <c:v>837.0</c:v>
                </c:pt>
                <c:pt idx="2218">
                  <c:v>838.0</c:v>
                </c:pt>
                <c:pt idx="2219">
                  <c:v>839.0</c:v>
                </c:pt>
                <c:pt idx="2220">
                  <c:v>840.0</c:v>
                </c:pt>
                <c:pt idx="2221">
                  <c:v>841.0</c:v>
                </c:pt>
                <c:pt idx="2222">
                  <c:v>842.0</c:v>
                </c:pt>
                <c:pt idx="2223">
                  <c:v>842.0</c:v>
                </c:pt>
                <c:pt idx="2224">
                  <c:v>842.0</c:v>
                </c:pt>
                <c:pt idx="2225">
                  <c:v>843.0</c:v>
                </c:pt>
                <c:pt idx="2226">
                  <c:v>843.0</c:v>
                </c:pt>
                <c:pt idx="2227">
                  <c:v>844.0</c:v>
                </c:pt>
                <c:pt idx="2228">
                  <c:v>845.0</c:v>
                </c:pt>
                <c:pt idx="2229">
                  <c:v>845.0</c:v>
                </c:pt>
                <c:pt idx="2230">
                  <c:v>846.0</c:v>
                </c:pt>
                <c:pt idx="2231">
                  <c:v>847.0</c:v>
                </c:pt>
                <c:pt idx="2232">
                  <c:v>847.0</c:v>
                </c:pt>
                <c:pt idx="2233">
                  <c:v>847.0</c:v>
                </c:pt>
                <c:pt idx="2234">
                  <c:v>848.0</c:v>
                </c:pt>
                <c:pt idx="2235">
                  <c:v>848.0</c:v>
                </c:pt>
                <c:pt idx="2236">
                  <c:v>849.0</c:v>
                </c:pt>
                <c:pt idx="2237">
                  <c:v>850.0</c:v>
                </c:pt>
                <c:pt idx="2238">
                  <c:v>851.0</c:v>
                </c:pt>
                <c:pt idx="2239">
                  <c:v>851.0</c:v>
                </c:pt>
                <c:pt idx="2240">
                  <c:v>852.0</c:v>
                </c:pt>
                <c:pt idx="2241">
                  <c:v>853.0</c:v>
                </c:pt>
                <c:pt idx="2242">
                  <c:v>853.0</c:v>
                </c:pt>
                <c:pt idx="2243">
                  <c:v>854.0</c:v>
                </c:pt>
                <c:pt idx="2244">
                  <c:v>855.0</c:v>
                </c:pt>
                <c:pt idx="2245">
                  <c:v>856.0</c:v>
                </c:pt>
                <c:pt idx="2246">
                  <c:v>857.0</c:v>
                </c:pt>
                <c:pt idx="2247">
                  <c:v>858.0</c:v>
                </c:pt>
                <c:pt idx="2248">
                  <c:v>858.0</c:v>
                </c:pt>
                <c:pt idx="2249">
                  <c:v>859.0</c:v>
                </c:pt>
                <c:pt idx="2250">
                  <c:v>860.0</c:v>
                </c:pt>
                <c:pt idx="2251">
                  <c:v>860.0</c:v>
                </c:pt>
                <c:pt idx="2252">
                  <c:v>861.0</c:v>
                </c:pt>
                <c:pt idx="2253">
                  <c:v>861.0</c:v>
                </c:pt>
                <c:pt idx="2254">
                  <c:v>862.0</c:v>
                </c:pt>
                <c:pt idx="2255">
                  <c:v>862.0</c:v>
                </c:pt>
                <c:pt idx="2256">
                  <c:v>863.0</c:v>
                </c:pt>
                <c:pt idx="2257">
                  <c:v>864.0</c:v>
                </c:pt>
                <c:pt idx="2258">
                  <c:v>865.0</c:v>
                </c:pt>
                <c:pt idx="2259">
                  <c:v>866.0</c:v>
                </c:pt>
                <c:pt idx="2260">
                  <c:v>866.0</c:v>
                </c:pt>
                <c:pt idx="2261">
                  <c:v>867.0</c:v>
                </c:pt>
                <c:pt idx="2262">
                  <c:v>868.0</c:v>
                </c:pt>
                <c:pt idx="2263">
                  <c:v>868.0</c:v>
                </c:pt>
                <c:pt idx="2264">
                  <c:v>868.0</c:v>
                </c:pt>
                <c:pt idx="2265">
                  <c:v>869.0</c:v>
                </c:pt>
                <c:pt idx="2266">
                  <c:v>870.0</c:v>
                </c:pt>
                <c:pt idx="2267">
                  <c:v>871.0</c:v>
                </c:pt>
                <c:pt idx="2268">
                  <c:v>872.0</c:v>
                </c:pt>
                <c:pt idx="2269">
                  <c:v>872.0</c:v>
                </c:pt>
                <c:pt idx="2270">
                  <c:v>872.0</c:v>
                </c:pt>
                <c:pt idx="2271">
                  <c:v>873.0</c:v>
                </c:pt>
                <c:pt idx="2272">
                  <c:v>874.0</c:v>
                </c:pt>
                <c:pt idx="2273">
                  <c:v>874.0</c:v>
                </c:pt>
                <c:pt idx="2274">
                  <c:v>874.0</c:v>
                </c:pt>
                <c:pt idx="2275">
                  <c:v>874.0</c:v>
                </c:pt>
                <c:pt idx="2276">
                  <c:v>874.0</c:v>
                </c:pt>
                <c:pt idx="2277">
                  <c:v>874.0</c:v>
                </c:pt>
                <c:pt idx="2278">
                  <c:v>874.0</c:v>
                </c:pt>
                <c:pt idx="2279">
                  <c:v>874.0</c:v>
                </c:pt>
                <c:pt idx="2280">
                  <c:v>874.0</c:v>
                </c:pt>
                <c:pt idx="2281">
                  <c:v>875.0</c:v>
                </c:pt>
                <c:pt idx="2282">
                  <c:v>875.0</c:v>
                </c:pt>
                <c:pt idx="2283">
                  <c:v>875.0</c:v>
                </c:pt>
                <c:pt idx="2284">
                  <c:v>875.0</c:v>
                </c:pt>
                <c:pt idx="2285">
                  <c:v>876.0</c:v>
                </c:pt>
                <c:pt idx="2286">
                  <c:v>876.0</c:v>
                </c:pt>
                <c:pt idx="2287">
                  <c:v>877.0</c:v>
                </c:pt>
                <c:pt idx="2288">
                  <c:v>877.0</c:v>
                </c:pt>
                <c:pt idx="2289">
                  <c:v>877.0</c:v>
                </c:pt>
                <c:pt idx="2290">
                  <c:v>878.0</c:v>
                </c:pt>
                <c:pt idx="2291">
                  <c:v>879.0</c:v>
                </c:pt>
                <c:pt idx="2292">
                  <c:v>879.0</c:v>
                </c:pt>
                <c:pt idx="2293">
                  <c:v>880.0</c:v>
                </c:pt>
                <c:pt idx="2294">
                  <c:v>881.0</c:v>
                </c:pt>
                <c:pt idx="2295">
                  <c:v>881.0</c:v>
                </c:pt>
                <c:pt idx="2296">
                  <c:v>881.0</c:v>
                </c:pt>
                <c:pt idx="2297">
                  <c:v>881.0</c:v>
                </c:pt>
                <c:pt idx="2298">
                  <c:v>881.0</c:v>
                </c:pt>
                <c:pt idx="2299">
                  <c:v>881.0</c:v>
                </c:pt>
                <c:pt idx="2300">
                  <c:v>882.0</c:v>
                </c:pt>
                <c:pt idx="2301">
                  <c:v>882.0</c:v>
                </c:pt>
                <c:pt idx="2302">
                  <c:v>882.0</c:v>
                </c:pt>
                <c:pt idx="2303">
                  <c:v>882.0</c:v>
                </c:pt>
                <c:pt idx="2304">
                  <c:v>883.0</c:v>
                </c:pt>
                <c:pt idx="2305">
                  <c:v>884.0</c:v>
                </c:pt>
                <c:pt idx="2306">
                  <c:v>885.0</c:v>
                </c:pt>
                <c:pt idx="2307">
                  <c:v>885.0</c:v>
                </c:pt>
                <c:pt idx="2308">
                  <c:v>886.0</c:v>
                </c:pt>
                <c:pt idx="2309">
                  <c:v>886.0</c:v>
                </c:pt>
                <c:pt idx="2310">
                  <c:v>886.0</c:v>
                </c:pt>
                <c:pt idx="2311">
                  <c:v>886.0</c:v>
                </c:pt>
                <c:pt idx="2312">
                  <c:v>886.0</c:v>
                </c:pt>
                <c:pt idx="2313">
                  <c:v>886.0</c:v>
                </c:pt>
                <c:pt idx="2314">
                  <c:v>886.0</c:v>
                </c:pt>
                <c:pt idx="2315">
                  <c:v>886.0</c:v>
                </c:pt>
                <c:pt idx="2316">
                  <c:v>886.0</c:v>
                </c:pt>
                <c:pt idx="2317">
                  <c:v>886.0</c:v>
                </c:pt>
                <c:pt idx="2318">
                  <c:v>886.0</c:v>
                </c:pt>
                <c:pt idx="2319">
                  <c:v>886.0</c:v>
                </c:pt>
                <c:pt idx="2320">
                  <c:v>886.0</c:v>
                </c:pt>
                <c:pt idx="2321">
                  <c:v>886.0</c:v>
                </c:pt>
                <c:pt idx="2322">
                  <c:v>886.0</c:v>
                </c:pt>
                <c:pt idx="2323">
                  <c:v>886.0</c:v>
                </c:pt>
                <c:pt idx="2324">
                  <c:v>886.0</c:v>
                </c:pt>
                <c:pt idx="2325">
                  <c:v>887.0</c:v>
                </c:pt>
                <c:pt idx="2326">
                  <c:v>887.0</c:v>
                </c:pt>
                <c:pt idx="2327">
                  <c:v>887.0</c:v>
                </c:pt>
                <c:pt idx="2328">
                  <c:v>888.0</c:v>
                </c:pt>
                <c:pt idx="2329">
                  <c:v>888.0</c:v>
                </c:pt>
                <c:pt idx="2330">
                  <c:v>889.0</c:v>
                </c:pt>
                <c:pt idx="2331">
                  <c:v>890.0</c:v>
                </c:pt>
                <c:pt idx="2332">
                  <c:v>890.0</c:v>
                </c:pt>
                <c:pt idx="2333">
                  <c:v>890.0</c:v>
                </c:pt>
                <c:pt idx="2334">
                  <c:v>890.0</c:v>
                </c:pt>
                <c:pt idx="2335">
                  <c:v>890.0</c:v>
                </c:pt>
                <c:pt idx="2336">
                  <c:v>890.0</c:v>
                </c:pt>
                <c:pt idx="2337">
                  <c:v>891.0</c:v>
                </c:pt>
                <c:pt idx="2338">
                  <c:v>891.0</c:v>
                </c:pt>
                <c:pt idx="2339">
                  <c:v>892.0</c:v>
                </c:pt>
                <c:pt idx="2340">
                  <c:v>893.0</c:v>
                </c:pt>
                <c:pt idx="2341">
                  <c:v>894.0</c:v>
                </c:pt>
                <c:pt idx="2342">
                  <c:v>895.0</c:v>
                </c:pt>
                <c:pt idx="2343">
                  <c:v>896.0</c:v>
                </c:pt>
                <c:pt idx="2344">
                  <c:v>897.0</c:v>
                </c:pt>
                <c:pt idx="2345">
                  <c:v>898.0</c:v>
                </c:pt>
                <c:pt idx="2346">
                  <c:v>899.0</c:v>
                </c:pt>
                <c:pt idx="2347">
                  <c:v>899.0</c:v>
                </c:pt>
                <c:pt idx="2348">
                  <c:v>899.0</c:v>
                </c:pt>
                <c:pt idx="2349">
                  <c:v>899.0</c:v>
                </c:pt>
                <c:pt idx="2350">
                  <c:v>900.0</c:v>
                </c:pt>
                <c:pt idx="2351">
                  <c:v>901.0</c:v>
                </c:pt>
                <c:pt idx="2352">
                  <c:v>901.0</c:v>
                </c:pt>
                <c:pt idx="2353">
                  <c:v>901.0</c:v>
                </c:pt>
                <c:pt idx="2354">
                  <c:v>901.0</c:v>
                </c:pt>
                <c:pt idx="2355">
                  <c:v>902.0</c:v>
                </c:pt>
                <c:pt idx="2356">
                  <c:v>902.0</c:v>
                </c:pt>
                <c:pt idx="2357">
                  <c:v>902.0</c:v>
                </c:pt>
                <c:pt idx="2358">
                  <c:v>902.0</c:v>
                </c:pt>
                <c:pt idx="2359">
                  <c:v>902.0</c:v>
                </c:pt>
                <c:pt idx="2360">
                  <c:v>903.0</c:v>
                </c:pt>
                <c:pt idx="2361">
                  <c:v>904.0</c:v>
                </c:pt>
                <c:pt idx="2362">
                  <c:v>905.0</c:v>
                </c:pt>
                <c:pt idx="2363">
                  <c:v>905.0</c:v>
                </c:pt>
                <c:pt idx="2364">
                  <c:v>906.0</c:v>
                </c:pt>
                <c:pt idx="2365">
                  <c:v>907.0</c:v>
                </c:pt>
                <c:pt idx="2366">
                  <c:v>907.0</c:v>
                </c:pt>
                <c:pt idx="2367">
                  <c:v>908.0</c:v>
                </c:pt>
                <c:pt idx="2368">
                  <c:v>908.0</c:v>
                </c:pt>
                <c:pt idx="2369">
                  <c:v>909.0</c:v>
                </c:pt>
                <c:pt idx="2370">
                  <c:v>910.0</c:v>
                </c:pt>
                <c:pt idx="2371">
                  <c:v>910.0</c:v>
                </c:pt>
                <c:pt idx="2372">
                  <c:v>911.0</c:v>
                </c:pt>
                <c:pt idx="2373">
                  <c:v>911.0</c:v>
                </c:pt>
                <c:pt idx="2374">
                  <c:v>911.0</c:v>
                </c:pt>
                <c:pt idx="2375">
                  <c:v>912.0</c:v>
                </c:pt>
                <c:pt idx="2376">
                  <c:v>912.0</c:v>
                </c:pt>
                <c:pt idx="2377">
                  <c:v>912.0</c:v>
                </c:pt>
                <c:pt idx="2378">
                  <c:v>913.0</c:v>
                </c:pt>
                <c:pt idx="2379">
                  <c:v>913.0</c:v>
                </c:pt>
                <c:pt idx="2380">
                  <c:v>914.0</c:v>
                </c:pt>
                <c:pt idx="2381">
                  <c:v>915.0</c:v>
                </c:pt>
                <c:pt idx="2382">
                  <c:v>916.0</c:v>
                </c:pt>
                <c:pt idx="2383">
                  <c:v>917.0</c:v>
                </c:pt>
                <c:pt idx="2384">
                  <c:v>917.0</c:v>
                </c:pt>
                <c:pt idx="2385">
                  <c:v>917.0</c:v>
                </c:pt>
                <c:pt idx="2386">
                  <c:v>918.0</c:v>
                </c:pt>
                <c:pt idx="2387">
                  <c:v>918.0</c:v>
                </c:pt>
                <c:pt idx="2388">
                  <c:v>919.0</c:v>
                </c:pt>
                <c:pt idx="2389">
                  <c:v>920.0</c:v>
                </c:pt>
                <c:pt idx="2390">
                  <c:v>920.0</c:v>
                </c:pt>
                <c:pt idx="2391">
                  <c:v>921.0</c:v>
                </c:pt>
                <c:pt idx="2392">
                  <c:v>922.0</c:v>
                </c:pt>
                <c:pt idx="2393">
                  <c:v>923.0</c:v>
                </c:pt>
                <c:pt idx="2394">
                  <c:v>924.0</c:v>
                </c:pt>
                <c:pt idx="2395">
                  <c:v>925.0</c:v>
                </c:pt>
                <c:pt idx="2396">
                  <c:v>926.0</c:v>
                </c:pt>
                <c:pt idx="2397">
                  <c:v>926.0</c:v>
                </c:pt>
                <c:pt idx="2398">
                  <c:v>927.0</c:v>
                </c:pt>
                <c:pt idx="2399">
                  <c:v>928.0</c:v>
                </c:pt>
                <c:pt idx="2400">
                  <c:v>929.0</c:v>
                </c:pt>
                <c:pt idx="2401">
                  <c:v>929.0</c:v>
                </c:pt>
                <c:pt idx="2402">
                  <c:v>929.0</c:v>
                </c:pt>
                <c:pt idx="2403">
                  <c:v>929.0</c:v>
                </c:pt>
                <c:pt idx="2404">
                  <c:v>929.0</c:v>
                </c:pt>
                <c:pt idx="2405">
                  <c:v>929.0</c:v>
                </c:pt>
                <c:pt idx="2406">
                  <c:v>930.0</c:v>
                </c:pt>
                <c:pt idx="2407">
                  <c:v>930.0</c:v>
                </c:pt>
                <c:pt idx="2408">
                  <c:v>930.0</c:v>
                </c:pt>
                <c:pt idx="2409">
                  <c:v>930.0</c:v>
                </c:pt>
                <c:pt idx="2410">
                  <c:v>931.0</c:v>
                </c:pt>
                <c:pt idx="2411">
                  <c:v>932.0</c:v>
                </c:pt>
                <c:pt idx="2412">
                  <c:v>932.0</c:v>
                </c:pt>
                <c:pt idx="2413">
                  <c:v>933.0</c:v>
                </c:pt>
                <c:pt idx="2414">
                  <c:v>934.0</c:v>
                </c:pt>
                <c:pt idx="2415">
                  <c:v>935.0</c:v>
                </c:pt>
                <c:pt idx="2416">
                  <c:v>936.0</c:v>
                </c:pt>
                <c:pt idx="2417">
                  <c:v>937.0</c:v>
                </c:pt>
                <c:pt idx="2418">
                  <c:v>938.0</c:v>
                </c:pt>
                <c:pt idx="2419">
                  <c:v>939.0</c:v>
                </c:pt>
                <c:pt idx="2420">
                  <c:v>939.0</c:v>
                </c:pt>
                <c:pt idx="2421">
                  <c:v>939.0</c:v>
                </c:pt>
                <c:pt idx="2422">
                  <c:v>939.0</c:v>
                </c:pt>
                <c:pt idx="2423">
                  <c:v>939.0</c:v>
                </c:pt>
                <c:pt idx="2424">
                  <c:v>939.0</c:v>
                </c:pt>
                <c:pt idx="2425">
                  <c:v>939.0</c:v>
                </c:pt>
                <c:pt idx="2426">
                  <c:v>939.0</c:v>
                </c:pt>
                <c:pt idx="2427">
                  <c:v>939.0</c:v>
                </c:pt>
                <c:pt idx="2428">
                  <c:v>939.0</c:v>
                </c:pt>
                <c:pt idx="2429">
                  <c:v>939.0</c:v>
                </c:pt>
                <c:pt idx="2430">
                  <c:v>940.0</c:v>
                </c:pt>
                <c:pt idx="2431">
                  <c:v>940.0</c:v>
                </c:pt>
                <c:pt idx="2432">
                  <c:v>940.0</c:v>
                </c:pt>
                <c:pt idx="2433">
                  <c:v>940.0</c:v>
                </c:pt>
                <c:pt idx="2434">
                  <c:v>941.0</c:v>
                </c:pt>
                <c:pt idx="2435">
                  <c:v>941.0</c:v>
                </c:pt>
                <c:pt idx="2436">
                  <c:v>941.0</c:v>
                </c:pt>
                <c:pt idx="2437">
                  <c:v>941.0</c:v>
                </c:pt>
                <c:pt idx="2438">
                  <c:v>942.0</c:v>
                </c:pt>
                <c:pt idx="2439">
                  <c:v>942.0</c:v>
                </c:pt>
                <c:pt idx="2440">
                  <c:v>942.0</c:v>
                </c:pt>
                <c:pt idx="2441">
                  <c:v>943.0</c:v>
                </c:pt>
                <c:pt idx="2442">
                  <c:v>944.0</c:v>
                </c:pt>
                <c:pt idx="2443">
                  <c:v>944.0</c:v>
                </c:pt>
                <c:pt idx="2444">
                  <c:v>945.0</c:v>
                </c:pt>
                <c:pt idx="2445">
                  <c:v>946.0</c:v>
                </c:pt>
                <c:pt idx="2446">
                  <c:v>947.0</c:v>
                </c:pt>
                <c:pt idx="2447">
                  <c:v>948.0</c:v>
                </c:pt>
                <c:pt idx="2448">
                  <c:v>949.0</c:v>
                </c:pt>
                <c:pt idx="2449">
                  <c:v>949.0</c:v>
                </c:pt>
                <c:pt idx="2450">
                  <c:v>949.0</c:v>
                </c:pt>
                <c:pt idx="2451">
                  <c:v>949.0</c:v>
                </c:pt>
                <c:pt idx="2452">
                  <c:v>949.0</c:v>
                </c:pt>
                <c:pt idx="2453">
                  <c:v>949.0</c:v>
                </c:pt>
                <c:pt idx="2454">
                  <c:v>950.0</c:v>
                </c:pt>
                <c:pt idx="2455">
                  <c:v>950.0</c:v>
                </c:pt>
                <c:pt idx="2456">
                  <c:v>951.0</c:v>
                </c:pt>
                <c:pt idx="2457">
                  <c:v>951.0</c:v>
                </c:pt>
                <c:pt idx="2458">
                  <c:v>951.0</c:v>
                </c:pt>
                <c:pt idx="2459">
                  <c:v>951.0</c:v>
                </c:pt>
                <c:pt idx="2460">
                  <c:v>951.0</c:v>
                </c:pt>
                <c:pt idx="2461">
                  <c:v>952.0</c:v>
                </c:pt>
                <c:pt idx="2462">
                  <c:v>953.0</c:v>
                </c:pt>
                <c:pt idx="2463">
                  <c:v>954.0</c:v>
                </c:pt>
                <c:pt idx="2464">
                  <c:v>955.0</c:v>
                </c:pt>
                <c:pt idx="2465">
                  <c:v>955.0</c:v>
                </c:pt>
                <c:pt idx="2466">
                  <c:v>956.0</c:v>
                </c:pt>
                <c:pt idx="2467">
                  <c:v>956.0</c:v>
                </c:pt>
                <c:pt idx="2468">
                  <c:v>956.0</c:v>
                </c:pt>
                <c:pt idx="2469">
                  <c:v>957.0</c:v>
                </c:pt>
                <c:pt idx="2470">
                  <c:v>957.0</c:v>
                </c:pt>
                <c:pt idx="2471">
                  <c:v>957.0</c:v>
                </c:pt>
                <c:pt idx="2472">
                  <c:v>958.0</c:v>
                </c:pt>
                <c:pt idx="2473">
                  <c:v>958.0</c:v>
                </c:pt>
                <c:pt idx="2474">
                  <c:v>958.0</c:v>
                </c:pt>
                <c:pt idx="2475">
                  <c:v>958.0</c:v>
                </c:pt>
                <c:pt idx="2476">
                  <c:v>958.0</c:v>
                </c:pt>
                <c:pt idx="2477">
                  <c:v>958.0</c:v>
                </c:pt>
                <c:pt idx="2478">
                  <c:v>958.0</c:v>
                </c:pt>
                <c:pt idx="2479">
                  <c:v>958.0</c:v>
                </c:pt>
                <c:pt idx="2480">
                  <c:v>959.0</c:v>
                </c:pt>
                <c:pt idx="2481">
                  <c:v>959.0</c:v>
                </c:pt>
                <c:pt idx="2482">
                  <c:v>959.0</c:v>
                </c:pt>
                <c:pt idx="2483">
                  <c:v>959.0</c:v>
                </c:pt>
                <c:pt idx="2484">
                  <c:v>960.0</c:v>
                </c:pt>
                <c:pt idx="2485">
                  <c:v>960.0</c:v>
                </c:pt>
                <c:pt idx="2486">
                  <c:v>960.0</c:v>
                </c:pt>
                <c:pt idx="2487">
                  <c:v>961.0</c:v>
                </c:pt>
                <c:pt idx="2488">
                  <c:v>962.0</c:v>
                </c:pt>
                <c:pt idx="2489">
                  <c:v>962.0</c:v>
                </c:pt>
                <c:pt idx="2490">
                  <c:v>962.0</c:v>
                </c:pt>
                <c:pt idx="2491">
                  <c:v>962.0</c:v>
                </c:pt>
                <c:pt idx="2492">
                  <c:v>962.0</c:v>
                </c:pt>
                <c:pt idx="2493">
                  <c:v>963.0</c:v>
                </c:pt>
                <c:pt idx="2494">
                  <c:v>963.0</c:v>
                </c:pt>
                <c:pt idx="2495">
                  <c:v>963.0</c:v>
                </c:pt>
                <c:pt idx="2496">
                  <c:v>963.0</c:v>
                </c:pt>
                <c:pt idx="2497">
                  <c:v>964.0</c:v>
                </c:pt>
                <c:pt idx="2498">
                  <c:v>964.0</c:v>
                </c:pt>
                <c:pt idx="2499">
                  <c:v>965.0</c:v>
                </c:pt>
                <c:pt idx="2500">
                  <c:v>966.0</c:v>
                </c:pt>
                <c:pt idx="2501">
                  <c:v>966.0</c:v>
                </c:pt>
                <c:pt idx="2502">
                  <c:v>966.0</c:v>
                </c:pt>
                <c:pt idx="2503">
                  <c:v>966.0</c:v>
                </c:pt>
                <c:pt idx="2504">
                  <c:v>967.0</c:v>
                </c:pt>
                <c:pt idx="2505">
                  <c:v>967.0</c:v>
                </c:pt>
                <c:pt idx="2506">
                  <c:v>968.0</c:v>
                </c:pt>
                <c:pt idx="2507">
                  <c:v>968.0</c:v>
                </c:pt>
                <c:pt idx="2508">
                  <c:v>968.0</c:v>
                </c:pt>
                <c:pt idx="2509">
                  <c:v>968.0</c:v>
                </c:pt>
                <c:pt idx="2510">
                  <c:v>968.0</c:v>
                </c:pt>
                <c:pt idx="2511">
                  <c:v>968.0</c:v>
                </c:pt>
                <c:pt idx="2512">
                  <c:v>968.0</c:v>
                </c:pt>
                <c:pt idx="2513">
                  <c:v>968.0</c:v>
                </c:pt>
                <c:pt idx="2514">
                  <c:v>968.0</c:v>
                </c:pt>
                <c:pt idx="2515">
                  <c:v>968.0</c:v>
                </c:pt>
                <c:pt idx="2516">
                  <c:v>968.0</c:v>
                </c:pt>
                <c:pt idx="2517">
                  <c:v>969.0</c:v>
                </c:pt>
                <c:pt idx="2518">
                  <c:v>969.0</c:v>
                </c:pt>
                <c:pt idx="2519">
                  <c:v>969.0</c:v>
                </c:pt>
                <c:pt idx="2520">
                  <c:v>969.0</c:v>
                </c:pt>
                <c:pt idx="2521">
                  <c:v>969.0</c:v>
                </c:pt>
                <c:pt idx="2522">
                  <c:v>969.0</c:v>
                </c:pt>
                <c:pt idx="2523">
                  <c:v>969.0</c:v>
                </c:pt>
                <c:pt idx="2524">
                  <c:v>970.0</c:v>
                </c:pt>
                <c:pt idx="2525">
                  <c:v>971.0</c:v>
                </c:pt>
                <c:pt idx="2526">
                  <c:v>972.0</c:v>
                </c:pt>
                <c:pt idx="2527">
                  <c:v>973.0</c:v>
                </c:pt>
                <c:pt idx="2528">
                  <c:v>973.0</c:v>
                </c:pt>
                <c:pt idx="2529">
                  <c:v>973.0</c:v>
                </c:pt>
                <c:pt idx="2530">
                  <c:v>974.0</c:v>
                </c:pt>
                <c:pt idx="2531">
                  <c:v>975.0</c:v>
                </c:pt>
                <c:pt idx="2532">
                  <c:v>975.0</c:v>
                </c:pt>
                <c:pt idx="2533">
                  <c:v>976.0</c:v>
                </c:pt>
                <c:pt idx="2534">
                  <c:v>976.0</c:v>
                </c:pt>
                <c:pt idx="2535">
                  <c:v>976.0</c:v>
                </c:pt>
                <c:pt idx="2536">
                  <c:v>976.0</c:v>
                </c:pt>
                <c:pt idx="2537">
                  <c:v>976.0</c:v>
                </c:pt>
                <c:pt idx="2538">
                  <c:v>976.0</c:v>
                </c:pt>
                <c:pt idx="2539">
                  <c:v>976.0</c:v>
                </c:pt>
                <c:pt idx="2540">
                  <c:v>976.0</c:v>
                </c:pt>
                <c:pt idx="2541">
                  <c:v>976.0</c:v>
                </c:pt>
                <c:pt idx="2542">
                  <c:v>976.0</c:v>
                </c:pt>
                <c:pt idx="2543">
                  <c:v>977.0</c:v>
                </c:pt>
                <c:pt idx="2544">
                  <c:v>977.0</c:v>
                </c:pt>
                <c:pt idx="2545">
                  <c:v>978.0</c:v>
                </c:pt>
                <c:pt idx="2546">
                  <c:v>978.0</c:v>
                </c:pt>
                <c:pt idx="2547">
                  <c:v>978.0</c:v>
                </c:pt>
                <c:pt idx="2548">
                  <c:v>978.0</c:v>
                </c:pt>
                <c:pt idx="2549">
                  <c:v>979.0</c:v>
                </c:pt>
                <c:pt idx="2550">
                  <c:v>980.0</c:v>
                </c:pt>
                <c:pt idx="2551">
                  <c:v>981.0</c:v>
                </c:pt>
                <c:pt idx="2552">
                  <c:v>981.0</c:v>
                </c:pt>
                <c:pt idx="2553">
                  <c:v>981.0</c:v>
                </c:pt>
                <c:pt idx="2554">
                  <c:v>981.0</c:v>
                </c:pt>
                <c:pt idx="2555">
                  <c:v>982.0</c:v>
                </c:pt>
                <c:pt idx="2556">
                  <c:v>982.0</c:v>
                </c:pt>
                <c:pt idx="2557">
                  <c:v>982.0</c:v>
                </c:pt>
                <c:pt idx="2558">
                  <c:v>982.0</c:v>
                </c:pt>
                <c:pt idx="2559">
                  <c:v>982.0</c:v>
                </c:pt>
                <c:pt idx="2560">
                  <c:v>982.0</c:v>
                </c:pt>
                <c:pt idx="2561">
                  <c:v>982.0</c:v>
                </c:pt>
                <c:pt idx="2562">
                  <c:v>982.0</c:v>
                </c:pt>
                <c:pt idx="2563">
                  <c:v>982.0</c:v>
                </c:pt>
                <c:pt idx="2564">
                  <c:v>982.0</c:v>
                </c:pt>
                <c:pt idx="2565">
                  <c:v>982.0</c:v>
                </c:pt>
                <c:pt idx="2566">
                  <c:v>982.0</c:v>
                </c:pt>
                <c:pt idx="2567">
                  <c:v>982.0</c:v>
                </c:pt>
                <c:pt idx="2568">
                  <c:v>982.0</c:v>
                </c:pt>
                <c:pt idx="2569">
                  <c:v>982.0</c:v>
                </c:pt>
                <c:pt idx="2570">
                  <c:v>983.0</c:v>
                </c:pt>
                <c:pt idx="2571">
                  <c:v>984.0</c:v>
                </c:pt>
                <c:pt idx="2572">
                  <c:v>984.0</c:v>
                </c:pt>
                <c:pt idx="2573">
                  <c:v>985.0</c:v>
                </c:pt>
                <c:pt idx="2574">
                  <c:v>985.0</c:v>
                </c:pt>
                <c:pt idx="2575">
                  <c:v>985.0</c:v>
                </c:pt>
                <c:pt idx="2576">
                  <c:v>985.0</c:v>
                </c:pt>
                <c:pt idx="2577">
                  <c:v>986.0</c:v>
                </c:pt>
                <c:pt idx="2578">
                  <c:v>987.0</c:v>
                </c:pt>
                <c:pt idx="2579">
                  <c:v>988.0</c:v>
                </c:pt>
                <c:pt idx="2580">
                  <c:v>989.0</c:v>
                </c:pt>
                <c:pt idx="2581">
                  <c:v>989.0</c:v>
                </c:pt>
                <c:pt idx="2582">
                  <c:v>989.0</c:v>
                </c:pt>
                <c:pt idx="2583">
                  <c:v>990.0</c:v>
                </c:pt>
                <c:pt idx="2584">
                  <c:v>991.0</c:v>
                </c:pt>
                <c:pt idx="2585">
                  <c:v>991.0</c:v>
                </c:pt>
                <c:pt idx="2586">
                  <c:v>991.0</c:v>
                </c:pt>
                <c:pt idx="2587">
                  <c:v>991.0</c:v>
                </c:pt>
                <c:pt idx="2588">
                  <c:v>991.0</c:v>
                </c:pt>
                <c:pt idx="2589">
                  <c:v>992.0</c:v>
                </c:pt>
                <c:pt idx="2590">
                  <c:v>993.0</c:v>
                </c:pt>
                <c:pt idx="2591">
                  <c:v>993.0</c:v>
                </c:pt>
                <c:pt idx="2592">
                  <c:v>993.0</c:v>
                </c:pt>
                <c:pt idx="2593">
                  <c:v>993.0</c:v>
                </c:pt>
                <c:pt idx="2594">
                  <c:v>993.0</c:v>
                </c:pt>
                <c:pt idx="2595">
                  <c:v>994.0</c:v>
                </c:pt>
                <c:pt idx="2596">
                  <c:v>994.0</c:v>
                </c:pt>
                <c:pt idx="2597">
                  <c:v>994.0</c:v>
                </c:pt>
                <c:pt idx="2598">
                  <c:v>995.0</c:v>
                </c:pt>
                <c:pt idx="2599">
                  <c:v>995.0</c:v>
                </c:pt>
                <c:pt idx="2600">
                  <c:v>995.0</c:v>
                </c:pt>
                <c:pt idx="2601">
                  <c:v>995.0</c:v>
                </c:pt>
                <c:pt idx="2602">
                  <c:v>996.0</c:v>
                </c:pt>
                <c:pt idx="2603">
                  <c:v>996.0</c:v>
                </c:pt>
                <c:pt idx="2604">
                  <c:v>996.0</c:v>
                </c:pt>
                <c:pt idx="2605">
                  <c:v>996.0</c:v>
                </c:pt>
                <c:pt idx="2606">
                  <c:v>996.0</c:v>
                </c:pt>
                <c:pt idx="2607">
                  <c:v>996.0</c:v>
                </c:pt>
                <c:pt idx="2608">
                  <c:v>996.0</c:v>
                </c:pt>
                <c:pt idx="2609">
                  <c:v>996.0</c:v>
                </c:pt>
                <c:pt idx="2610">
                  <c:v>996.0</c:v>
                </c:pt>
                <c:pt idx="2611">
                  <c:v>996.0</c:v>
                </c:pt>
                <c:pt idx="2612">
                  <c:v>996.0</c:v>
                </c:pt>
                <c:pt idx="2613">
                  <c:v>996.0</c:v>
                </c:pt>
                <c:pt idx="2614">
                  <c:v>996.0</c:v>
                </c:pt>
                <c:pt idx="2615">
                  <c:v>996.0</c:v>
                </c:pt>
                <c:pt idx="2616">
                  <c:v>996.0</c:v>
                </c:pt>
                <c:pt idx="2617">
                  <c:v>996.0</c:v>
                </c:pt>
                <c:pt idx="2618">
                  <c:v>996.0</c:v>
                </c:pt>
                <c:pt idx="2619">
                  <c:v>996.0</c:v>
                </c:pt>
                <c:pt idx="2620">
                  <c:v>996.0</c:v>
                </c:pt>
                <c:pt idx="2621">
                  <c:v>996.0</c:v>
                </c:pt>
                <c:pt idx="2622">
                  <c:v>997.0</c:v>
                </c:pt>
                <c:pt idx="2623">
                  <c:v>997.0</c:v>
                </c:pt>
                <c:pt idx="2624">
                  <c:v>998.0</c:v>
                </c:pt>
                <c:pt idx="2625">
                  <c:v>999.0</c:v>
                </c:pt>
                <c:pt idx="2626">
                  <c:v>999.0</c:v>
                </c:pt>
                <c:pt idx="2627">
                  <c:v>1000.0</c:v>
                </c:pt>
                <c:pt idx="2628">
                  <c:v>1001.0</c:v>
                </c:pt>
                <c:pt idx="2629">
                  <c:v>1002.0</c:v>
                </c:pt>
                <c:pt idx="2630">
                  <c:v>1003.0</c:v>
                </c:pt>
                <c:pt idx="2631">
                  <c:v>1003.0</c:v>
                </c:pt>
                <c:pt idx="2632">
                  <c:v>1003.0</c:v>
                </c:pt>
                <c:pt idx="2633">
                  <c:v>1003.0</c:v>
                </c:pt>
                <c:pt idx="2634">
                  <c:v>1003.0</c:v>
                </c:pt>
                <c:pt idx="2635">
                  <c:v>1003.0</c:v>
                </c:pt>
                <c:pt idx="2636">
                  <c:v>1003.0</c:v>
                </c:pt>
                <c:pt idx="2637">
                  <c:v>1003.0</c:v>
                </c:pt>
                <c:pt idx="2638">
                  <c:v>1004.0</c:v>
                </c:pt>
                <c:pt idx="2639">
                  <c:v>1004.0</c:v>
                </c:pt>
                <c:pt idx="2640">
                  <c:v>1004.0</c:v>
                </c:pt>
                <c:pt idx="2641">
                  <c:v>1005.0</c:v>
                </c:pt>
                <c:pt idx="2642">
                  <c:v>1006.0</c:v>
                </c:pt>
                <c:pt idx="2643">
                  <c:v>1006.0</c:v>
                </c:pt>
                <c:pt idx="2644">
                  <c:v>1007.0</c:v>
                </c:pt>
                <c:pt idx="2645">
                  <c:v>1008.0</c:v>
                </c:pt>
                <c:pt idx="2646">
                  <c:v>1008.0</c:v>
                </c:pt>
                <c:pt idx="2647">
                  <c:v>1008.0</c:v>
                </c:pt>
                <c:pt idx="2648">
                  <c:v>1009.0</c:v>
                </c:pt>
                <c:pt idx="2649">
                  <c:v>1010.0</c:v>
                </c:pt>
                <c:pt idx="2650">
                  <c:v>1010.0</c:v>
                </c:pt>
                <c:pt idx="2651">
                  <c:v>1010.0</c:v>
                </c:pt>
                <c:pt idx="2652">
                  <c:v>1010.0</c:v>
                </c:pt>
                <c:pt idx="2653">
                  <c:v>1010.0</c:v>
                </c:pt>
                <c:pt idx="2654">
                  <c:v>1010.0</c:v>
                </c:pt>
                <c:pt idx="2655">
                  <c:v>1010.0</c:v>
                </c:pt>
                <c:pt idx="2656">
                  <c:v>1010.0</c:v>
                </c:pt>
                <c:pt idx="2657">
                  <c:v>1010.0</c:v>
                </c:pt>
                <c:pt idx="2658">
                  <c:v>1010.0</c:v>
                </c:pt>
                <c:pt idx="2659">
                  <c:v>1010.0</c:v>
                </c:pt>
                <c:pt idx="2660">
                  <c:v>1010.0</c:v>
                </c:pt>
                <c:pt idx="2661">
                  <c:v>1010.0</c:v>
                </c:pt>
                <c:pt idx="2662">
                  <c:v>1010.0</c:v>
                </c:pt>
                <c:pt idx="2663">
                  <c:v>1010.0</c:v>
                </c:pt>
                <c:pt idx="2664">
                  <c:v>1010.0</c:v>
                </c:pt>
                <c:pt idx="2665">
                  <c:v>1010.0</c:v>
                </c:pt>
                <c:pt idx="2666">
                  <c:v>1010.0</c:v>
                </c:pt>
                <c:pt idx="2667">
                  <c:v>1011.0</c:v>
                </c:pt>
                <c:pt idx="2668">
                  <c:v>1011.0</c:v>
                </c:pt>
                <c:pt idx="2669">
                  <c:v>1011.0</c:v>
                </c:pt>
                <c:pt idx="2670">
                  <c:v>1011.0</c:v>
                </c:pt>
                <c:pt idx="2671">
                  <c:v>1011.0</c:v>
                </c:pt>
                <c:pt idx="2672">
                  <c:v>1011.0</c:v>
                </c:pt>
                <c:pt idx="2673">
                  <c:v>1011.0</c:v>
                </c:pt>
                <c:pt idx="2674">
                  <c:v>1012.0</c:v>
                </c:pt>
                <c:pt idx="2675">
                  <c:v>1013.0</c:v>
                </c:pt>
                <c:pt idx="2676">
                  <c:v>1014.0</c:v>
                </c:pt>
                <c:pt idx="2677">
                  <c:v>1015.0</c:v>
                </c:pt>
                <c:pt idx="2678">
                  <c:v>1016.0</c:v>
                </c:pt>
                <c:pt idx="2679">
                  <c:v>1017.0</c:v>
                </c:pt>
                <c:pt idx="2680">
                  <c:v>1017.0</c:v>
                </c:pt>
                <c:pt idx="2681">
                  <c:v>1018.0</c:v>
                </c:pt>
                <c:pt idx="2682">
                  <c:v>1018.0</c:v>
                </c:pt>
                <c:pt idx="2683">
                  <c:v>1018.0</c:v>
                </c:pt>
                <c:pt idx="2684">
                  <c:v>1018.0</c:v>
                </c:pt>
                <c:pt idx="2685">
                  <c:v>1018.0</c:v>
                </c:pt>
                <c:pt idx="2686">
                  <c:v>1018.0</c:v>
                </c:pt>
                <c:pt idx="2687">
                  <c:v>1019.0</c:v>
                </c:pt>
                <c:pt idx="2688">
                  <c:v>1019.0</c:v>
                </c:pt>
                <c:pt idx="2689">
                  <c:v>1019.0</c:v>
                </c:pt>
                <c:pt idx="2690">
                  <c:v>1019.0</c:v>
                </c:pt>
                <c:pt idx="2691">
                  <c:v>1020.0</c:v>
                </c:pt>
                <c:pt idx="2692">
                  <c:v>1021.0</c:v>
                </c:pt>
                <c:pt idx="2693">
                  <c:v>1022.0</c:v>
                </c:pt>
                <c:pt idx="2694">
                  <c:v>1023.0</c:v>
                </c:pt>
                <c:pt idx="2695">
                  <c:v>1024.0</c:v>
                </c:pt>
                <c:pt idx="2696">
                  <c:v>1025.0</c:v>
                </c:pt>
                <c:pt idx="2697">
                  <c:v>1026.0</c:v>
                </c:pt>
                <c:pt idx="2698">
                  <c:v>1027.0</c:v>
                </c:pt>
                <c:pt idx="2699">
                  <c:v>1028.0</c:v>
                </c:pt>
                <c:pt idx="2700">
                  <c:v>1028.0</c:v>
                </c:pt>
                <c:pt idx="2701">
                  <c:v>1029.0</c:v>
                </c:pt>
                <c:pt idx="2702">
                  <c:v>1030.0</c:v>
                </c:pt>
                <c:pt idx="2703">
                  <c:v>1031.0</c:v>
                </c:pt>
                <c:pt idx="2704">
                  <c:v>1032.0</c:v>
                </c:pt>
                <c:pt idx="2705">
                  <c:v>1032.0</c:v>
                </c:pt>
                <c:pt idx="2706">
                  <c:v>1033.0</c:v>
                </c:pt>
                <c:pt idx="2707">
                  <c:v>1033.0</c:v>
                </c:pt>
                <c:pt idx="2708">
                  <c:v>1034.0</c:v>
                </c:pt>
                <c:pt idx="2709">
                  <c:v>1034.0</c:v>
                </c:pt>
                <c:pt idx="2710">
                  <c:v>1035.0</c:v>
                </c:pt>
                <c:pt idx="2711">
                  <c:v>1035.0</c:v>
                </c:pt>
                <c:pt idx="2712">
                  <c:v>1035.0</c:v>
                </c:pt>
                <c:pt idx="2713">
                  <c:v>1035.0</c:v>
                </c:pt>
                <c:pt idx="2714">
                  <c:v>1036.0</c:v>
                </c:pt>
                <c:pt idx="2715">
                  <c:v>1037.0</c:v>
                </c:pt>
                <c:pt idx="2716">
                  <c:v>1038.0</c:v>
                </c:pt>
                <c:pt idx="2717">
                  <c:v>1038.0</c:v>
                </c:pt>
                <c:pt idx="2718">
                  <c:v>1038.0</c:v>
                </c:pt>
                <c:pt idx="2719">
                  <c:v>1038.0</c:v>
                </c:pt>
                <c:pt idx="2720">
                  <c:v>1038.0</c:v>
                </c:pt>
                <c:pt idx="2721">
                  <c:v>1038.0</c:v>
                </c:pt>
                <c:pt idx="2722">
                  <c:v>1038.0</c:v>
                </c:pt>
                <c:pt idx="2723">
                  <c:v>1039.0</c:v>
                </c:pt>
                <c:pt idx="2724">
                  <c:v>1039.0</c:v>
                </c:pt>
                <c:pt idx="2725">
                  <c:v>1039.0</c:v>
                </c:pt>
                <c:pt idx="2726">
                  <c:v>1039.0</c:v>
                </c:pt>
                <c:pt idx="2727">
                  <c:v>1039.0</c:v>
                </c:pt>
                <c:pt idx="2728">
                  <c:v>1039.0</c:v>
                </c:pt>
                <c:pt idx="2729">
                  <c:v>1040.0</c:v>
                </c:pt>
                <c:pt idx="2730">
                  <c:v>1040.0</c:v>
                </c:pt>
                <c:pt idx="2731">
                  <c:v>1040.0</c:v>
                </c:pt>
                <c:pt idx="2732">
                  <c:v>1040.0</c:v>
                </c:pt>
                <c:pt idx="2733">
                  <c:v>1041.0</c:v>
                </c:pt>
                <c:pt idx="2734">
                  <c:v>1042.0</c:v>
                </c:pt>
                <c:pt idx="2735">
                  <c:v>1042.0</c:v>
                </c:pt>
                <c:pt idx="2736">
                  <c:v>1042.0</c:v>
                </c:pt>
                <c:pt idx="2737">
                  <c:v>1042.0</c:v>
                </c:pt>
                <c:pt idx="2738">
                  <c:v>1042.0</c:v>
                </c:pt>
                <c:pt idx="2739">
                  <c:v>1042.0</c:v>
                </c:pt>
                <c:pt idx="2740">
                  <c:v>1042.0</c:v>
                </c:pt>
                <c:pt idx="2741">
                  <c:v>1043.0</c:v>
                </c:pt>
                <c:pt idx="2742">
                  <c:v>1044.0</c:v>
                </c:pt>
                <c:pt idx="2743">
                  <c:v>1044.0</c:v>
                </c:pt>
                <c:pt idx="2744">
                  <c:v>1044.0</c:v>
                </c:pt>
                <c:pt idx="2745">
                  <c:v>1044.0</c:v>
                </c:pt>
                <c:pt idx="2746">
                  <c:v>1045.0</c:v>
                </c:pt>
                <c:pt idx="2747">
                  <c:v>1045.0</c:v>
                </c:pt>
                <c:pt idx="2748">
                  <c:v>1046.0</c:v>
                </c:pt>
                <c:pt idx="2749">
                  <c:v>1046.0</c:v>
                </c:pt>
                <c:pt idx="2750">
                  <c:v>1046.0</c:v>
                </c:pt>
                <c:pt idx="2751">
                  <c:v>1046.0</c:v>
                </c:pt>
                <c:pt idx="2752">
                  <c:v>1047.0</c:v>
                </c:pt>
                <c:pt idx="2753">
                  <c:v>1047.0</c:v>
                </c:pt>
                <c:pt idx="2754">
                  <c:v>1047.0</c:v>
                </c:pt>
                <c:pt idx="2755">
                  <c:v>1048.0</c:v>
                </c:pt>
                <c:pt idx="2756">
                  <c:v>1048.0</c:v>
                </c:pt>
                <c:pt idx="2757">
                  <c:v>1049.0</c:v>
                </c:pt>
                <c:pt idx="2758">
                  <c:v>1049.0</c:v>
                </c:pt>
                <c:pt idx="2759">
                  <c:v>1050.0</c:v>
                </c:pt>
                <c:pt idx="2760">
                  <c:v>1051.0</c:v>
                </c:pt>
                <c:pt idx="2761">
                  <c:v>1052.0</c:v>
                </c:pt>
                <c:pt idx="2762">
                  <c:v>1053.0</c:v>
                </c:pt>
                <c:pt idx="2763">
                  <c:v>1054.0</c:v>
                </c:pt>
                <c:pt idx="2764">
                  <c:v>1055.0</c:v>
                </c:pt>
                <c:pt idx="2765">
                  <c:v>1056.0</c:v>
                </c:pt>
                <c:pt idx="2766">
                  <c:v>1056.0</c:v>
                </c:pt>
                <c:pt idx="2767">
                  <c:v>1057.0</c:v>
                </c:pt>
                <c:pt idx="2768">
                  <c:v>1058.0</c:v>
                </c:pt>
                <c:pt idx="2769">
                  <c:v>1058.0</c:v>
                </c:pt>
                <c:pt idx="2770">
                  <c:v>1058.0</c:v>
                </c:pt>
                <c:pt idx="2771">
                  <c:v>1059.0</c:v>
                </c:pt>
                <c:pt idx="2772">
                  <c:v>1059.0</c:v>
                </c:pt>
                <c:pt idx="2773">
                  <c:v>1059.0</c:v>
                </c:pt>
                <c:pt idx="2774">
                  <c:v>1060.0</c:v>
                </c:pt>
                <c:pt idx="2775">
                  <c:v>1061.0</c:v>
                </c:pt>
                <c:pt idx="2776">
                  <c:v>1061.0</c:v>
                </c:pt>
                <c:pt idx="2777">
                  <c:v>1061.0</c:v>
                </c:pt>
                <c:pt idx="2778">
                  <c:v>1061.0</c:v>
                </c:pt>
                <c:pt idx="2779">
                  <c:v>1061.0</c:v>
                </c:pt>
                <c:pt idx="2780">
                  <c:v>1061.0</c:v>
                </c:pt>
                <c:pt idx="2781">
                  <c:v>1061.0</c:v>
                </c:pt>
                <c:pt idx="2782">
                  <c:v>1061.0</c:v>
                </c:pt>
                <c:pt idx="2783">
                  <c:v>1061.0</c:v>
                </c:pt>
                <c:pt idx="2784">
                  <c:v>1062.0</c:v>
                </c:pt>
                <c:pt idx="2785">
                  <c:v>1063.0</c:v>
                </c:pt>
                <c:pt idx="2786">
                  <c:v>1064.0</c:v>
                </c:pt>
                <c:pt idx="2787">
                  <c:v>1064.0</c:v>
                </c:pt>
                <c:pt idx="2788">
                  <c:v>1064.0</c:v>
                </c:pt>
                <c:pt idx="2789">
                  <c:v>1064.0</c:v>
                </c:pt>
                <c:pt idx="2790">
                  <c:v>1065.0</c:v>
                </c:pt>
                <c:pt idx="2791">
                  <c:v>1065.0</c:v>
                </c:pt>
                <c:pt idx="2792">
                  <c:v>1065.0</c:v>
                </c:pt>
                <c:pt idx="2793">
                  <c:v>1066.0</c:v>
                </c:pt>
                <c:pt idx="2794">
                  <c:v>1067.0</c:v>
                </c:pt>
                <c:pt idx="2795">
                  <c:v>1068.0</c:v>
                </c:pt>
                <c:pt idx="2796">
                  <c:v>1068.0</c:v>
                </c:pt>
                <c:pt idx="2797">
                  <c:v>1068.0</c:v>
                </c:pt>
                <c:pt idx="2798">
                  <c:v>1069.0</c:v>
                </c:pt>
                <c:pt idx="2799">
                  <c:v>1070.0</c:v>
                </c:pt>
                <c:pt idx="2800">
                  <c:v>1070.0</c:v>
                </c:pt>
                <c:pt idx="2801">
                  <c:v>1071.0</c:v>
                </c:pt>
                <c:pt idx="2802">
                  <c:v>1071.0</c:v>
                </c:pt>
                <c:pt idx="2803">
                  <c:v>1071.0</c:v>
                </c:pt>
                <c:pt idx="2804">
                  <c:v>1071.0</c:v>
                </c:pt>
                <c:pt idx="2805">
                  <c:v>1071.0</c:v>
                </c:pt>
                <c:pt idx="2806">
                  <c:v>1071.0</c:v>
                </c:pt>
                <c:pt idx="2807">
                  <c:v>1072.0</c:v>
                </c:pt>
                <c:pt idx="2808">
                  <c:v>1072.0</c:v>
                </c:pt>
                <c:pt idx="2809">
                  <c:v>1072.0</c:v>
                </c:pt>
                <c:pt idx="2810">
                  <c:v>1072.0</c:v>
                </c:pt>
                <c:pt idx="2811">
                  <c:v>1072.0</c:v>
                </c:pt>
                <c:pt idx="2812">
                  <c:v>1072.0</c:v>
                </c:pt>
                <c:pt idx="2813">
                  <c:v>1072.0</c:v>
                </c:pt>
                <c:pt idx="2814">
                  <c:v>1072.0</c:v>
                </c:pt>
                <c:pt idx="2815">
                  <c:v>1073.0</c:v>
                </c:pt>
                <c:pt idx="2816">
                  <c:v>1073.0</c:v>
                </c:pt>
                <c:pt idx="2817">
                  <c:v>1073.0</c:v>
                </c:pt>
                <c:pt idx="2818">
                  <c:v>1073.0</c:v>
                </c:pt>
                <c:pt idx="2819">
                  <c:v>1073.0</c:v>
                </c:pt>
                <c:pt idx="2820">
                  <c:v>1074.0</c:v>
                </c:pt>
                <c:pt idx="2821">
                  <c:v>1074.0</c:v>
                </c:pt>
                <c:pt idx="2822">
                  <c:v>1074.0</c:v>
                </c:pt>
                <c:pt idx="2823">
                  <c:v>1074.0</c:v>
                </c:pt>
                <c:pt idx="2824">
                  <c:v>1074.0</c:v>
                </c:pt>
                <c:pt idx="2825">
                  <c:v>1074.0</c:v>
                </c:pt>
                <c:pt idx="2826">
                  <c:v>1074.0</c:v>
                </c:pt>
                <c:pt idx="2827">
                  <c:v>1074.0</c:v>
                </c:pt>
                <c:pt idx="2828">
                  <c:v>1074.0</c:v>
                </c:pt>
                <c:pt idx="2829">
                  <c:v>1074.0</c:v>
                </c:pt>
                <c:pt idx="2830">
                  <c:v>1074.0</c:v>
                </c:pt>
                <c:pt idx="2831">
                  <c:v>1075.0</c:v>
                </c:pt>
                <c:pt idx="2832">
                  <c:v>1075.0</c:v>
                </c:pt>
                <c:pt idx="2833">
                  <c:v>1076.0</c:v>
                </c:pt>
                <c:pt idx="2834">
                  <c:v>1076.0</c:v>
                </c:pt>
                <c:pt idx="2835">
                  <c:v>1076.0</c:v>
                </c:pt>
                <c:pt idx="2836">
                  <c:v>1077.0</c:v>
                </c:pt>
                <c:pt idx="2837">
                  <c:v>1078.0</c:v>
                </c:pt>
                <c:pt idx="2838">
                  <c:v>1078.0</c:v>
                </c:pt>
                <c:pt idx="2839">
                  <c:v>1078.0</c:v>
                </c:pt>
                <c:pt idx="2840">
                  <c:v>1078.0</c:v>
                </c:pt>
                <c:pt idx="2841">
                  <c:v>1078.0</c:v>
                </c:pt>
                <c:pt idx="2842">
                  <c:v>1078.0</c:v>
                </c:pt>
                <c:pt idx="2843">
                  <c:v>1078.0</c:v>
                </c:pt>
                <c:pt idx="2844">
                  <c:v>1079.0</c:v>
                </c:pt>
                <c:pt idx="2845">
                  <c:v>1080.0</c:v>
                </c:pt>
                <c:pt idx="2846">
                  <c:v>1080.0</c:v>
                </c:pt>
                <c:pt idx="2847">
                  <c:v>1080.0</c:v>
                </c:pt>
                <c:pt idx="2848">
                  <c:v>1080.0</c:v>
                </c:pt>
                <c:pt idx="2849">
                  <c:v>1080.0</c:v>
                </c:pt>
                <c:pt idx="2850">
                  <c:v>1081.0</c:v>
                </c:pt>
                <c:pt idx="2851">
                  <c:v>1081.0</c:v>
                </c:pt>
                <c:pt idx="2852">
                  <c:v>1081.0</c:v>
                </c:pt>
                <c:pt idx="2853">
                  <c:v>1081.0</c:v>
                </c:pt>
                <c:pt idx="2854">
                  <c:v>1081.0</c:v>
                </c:pt>
                <c:pt idx="2855">
                  <c:v>1081.0</c:v>
                </c:pt>
                <c:pt idx="2856">
                  <c:v>1081.0</c:v>
                </c:pt>
                <c:pt idx="2857">
                  <c:v>1081.0</c:v>
                </c:pt>
                <c:pt idx="2858">
                  <c:v>1081.0</c:v>
                </c:pt>
                <c:pt idx="2859">
                  <c:v>1081.0</c:v>
                </c:pt>
                <c:pt idx="2860">
                  <c:v>1081.0</c:v>
                </c:pt>
                <c:pt idx="2861">
                  <c:v>1081.0</c:v>
                </c:pt>
                <c:pt idx="2862">
                  <c:v>1081.0</c:v>
                </c:pt>
                <c:pt idx="2863">
                  <c:v>1081.0</c:v>
                </c:pt>
                <c:pt idx="2864">
                  <c:v>1081.0</c:v>
                </c:pt>
                <c:pt idx="2865">
                  <c:v>1081.0</c:v>
                </c:pt>
                <c:pt idx="2866">
                  <c:v>1081.0</c:v>
                </c:pt>
                <c:pt idx="2867">
                  <c:v>1081.0</c:v>
                </c:pt>
                <c:pt idx="2868">
                  <c:v>1081.0</c:v>
                </c:pt>
                <c:pt idx="2869">
                  <c:v>1082.0</c:v>
                </c:pt>
                <c:pt idx="2870">
                  <c:v>1082.0</c:v>
                </c:pt>
                <c:pt idx="2871">
                  <c:v>1082.0</c:v>
                </c:pt>
                <c:pt idx="2872">
                  <c:v>1083.0</c:v>
                </c:pt>
                <c:pt idx="2873">
                  <c:v>1083.0</c:v>
                </c:pt>
                <c:pt idx="2874">
                  <c:v>1083.0</c:v>
                </c:pt>
                <c:pt idx="2875">
                  <c:v>1084.0</c:v>
                </c:pt>
                <c:pt idx="2876">
                  <c:v>1085.0</c:v>
                </c:pt>
                <c:pt idx="2877">
                  <c:v>1086.0</c:v>
                </c:pt>
                <c:pt idx="2878">
                  <c:v>1086.0</c:v>
                </c:pt>
                <c:pt idx="2879">
                  <c:v>1087.0</c:v>
                </c:pt>
                <c:pt idx="2880">
                  <c:v>1088.0</c:v>
                </c:pt>
                <c:pt idx="2881">
                  <c:v>1089.0</c:v>
                </c:pt>
                <c:pt idx="2882">
                  <c:v>1090.0</c:v>
                </c:pt>
                <c:pt idx="2883">
                  <c:v>1090.0</c:v>
                </c:pt>
                <c:pt idx="2884">
                  <c:v>1090.0</c:v>
                </c:pt>
                <c:pt idx="2885">
                  <c:v>1091.0</c:v>
                </c:pt>
                <c:pt idx="2886">
                  <c:v>1092.0</c:v>
                </c:pt>
                <c:pt idx="2887">
                  <c:v>1093.0</c:v>
                </c:pt>
                <c:pt idx="2888">
                  <c:v>1094.0</c:v>
                </c:pt>
                <c:pt idx="2889">
                  <c:v>1095.0</c:v>
                </c:pt>
                <c:pt idx="2890">
                  <c:v>1096.0</c:v>
                </c:pt>
                <c:pt idx="2891">
                  <c:v>1097.0</c:v>
                </c:pt>
                <c:pt idx="2892">
                  <c:v>1097.0</c:v>
                </c:pt>
                <c:pt idx="2893">
                  <c:v>1097.0</c:v>
                </c:pt>
                <c:pt idx="2894">
                  <c:v>1098.0</c:v>
                </c:pt>
                <c:pt idx="2895">
                  <c:v>1098.0</c:v>
                </c:pt>
                <c:pt idx="2896">
                  <c:v>1098.0</c:v>
                </c:pt>
                <c:pt idx="2897">
                  <c:v>1099.0</c:v>
                </c:pt>
                <c:pt idx="2898">
                  <c:v>1099.0</c:v>
                </c:pt>
                <c:pt idx="2899">
                  <c:v>1099.0</c:v>
                </c:pt>
                <c:pt idx="2900">
                  <c:v>1099.0</c:v>
                </c:pt>
                <c:pt idx="2901">
                  <c:v>1100.0</c:v>
                </c:pt>
                <c:pt idx="2902">
                  <c:v>1101.0</c:v>
                </c:pt>
                <c:pt idx="2903">
                  <c:v>1102.0</c:v>
                </c:pt>
                <c:pt idx="2904">
                  <c:v>1103.0</c:v>
                </c:pt>
                <c:pt idx="2905">
                  <c:v>1103.0</c:v>
                </c:pt>
                <c:pt idx="2906">
                  <c:v>1103.0</c:v>
                </c:pt>
                <c:pt idx="2907">
                  <c:v>1104.0</c:v>
                </c:pt>
                <c:pt idx="2908">
                  <c:v>1104.0</c:v>
                </c:pt>
                <c:pt idx="2909">
                  <c:v>1105.0</c:v>
                </c:pt>
                <c:pt idx="2910">
                  <c:v>1106.0</c:v>
                </c:pt>
                <c:pt idx="2911">
                  <c:v>1107.0</c:v>
                </c:pt>
                <c:pt idx="2912">
                  <c:v>1107.0</c:v>
                </c:pt>
                <c:pt idx="2913">
                  <c:v>1107.0</c:v>
                </c:pt>
                <c:pt idx="2914">
                  <c:v>1108.0</c:v>
                </c:pt>
                <c:pt idx="2915">
                  <c:v>1109.0</c:v>
                </c:pt>
                <c:pt idx="2916">
                  <c:v>1109.0</c:v>
                </c:pt>
                <c:pt idx="2917">
                  <c:v>1109.0</c:v>
                </c:pt>
                <c:pt idx="2918">
                  <c:v>1109.0</c:v>
                </c:pt>
                <c:pt idx="2919">
                  <c:v>1109.0</c:v>
                </c:pt>
                <c:pt idx="2920">
                  <c:v>1110.0</c:v>
                </c:pt>
                <c:pt idx="2921">
                  <c:v>1111.0</c:v>
                </c:pt>
                <c:pt idx="2922">
                  <c:v>1111.0</c:v>
                </c:pt>
                <c:pt idx="2923">
                  <c:v>1111.0</c:v>
                </c:pt>
                <c:pt idx="2924">
                  <c:v>1111.0</c:v>
                </c:pt>
                <c:pt idx="2925">
                  <c:v>1111.0</c:v>
                </c:pt>
                <c:pt idx="2926">
                  <c:v>1112.0</c:v>
                </c:pt>
                <c:pt idx="2927">
                  <c:v>1112.0</c:v>
                </c:pt>
                <c:pt idx="2928">
                  <c:v>1113.0</c:v>
                </c:pt>
                <c:pt idx="2929">
                  <c:v>1113.0</c:v>
                </c:pt>
                <c:pt idx="2930">
                  <c:v>1113.0</c:v>
                </c:pt>
                <c:pt idx="2931">
                  <c:v>1113.0</c:v>
                </c:pt>
                <c:pt idx="2932">
                  <c:v>1114.0</c:v>
                </c:pt>
                <c:pt idx="2933">
                  <c:v>1114.0</c:v>
                </c:pt>
                <c:pt idx="2934">
                  <c:v>1115.0</c:v>
                </c:pt>
                <c:pt idx="2935">
                  <c:v>1115.0</c:v>
                </c:pt>
                <c:pt idx="2936">
                  <c:v>1115.0</c:v>
                </c:pt>
                <c:pt idx="2937">
                  <c:v>1116.0</c:v>
                </c:pt>
                <c:pt idx="2938">
                  <c:v>1116.0</c:v>
                </c:pt>
                <c:pt idx="2939">
                  <c:v>1117.0</c:v>
                </c:pt>
                <c:pt idx="2940">
                  <c:v>1117.0</c:v>
                </c:pt>
                <c:pt idx="2941">
                  <c:v>1117.0</c:v>
                </c:pt>
                <c:pt idx="2942">
                  <c:v>1118.0</c:v>
                </c:pt>
                <c:pt idx="2943">
                  <c:v>1119.0</c:v>
                </c:pt>
                <c:pt idx="2944">
                  <c:v>1120.0</c:v>
                </c:pt>
                <c:pt idx="2945">
                  <c:v>1121.0</c:v>
                </c:pt>
                <c:pt idx="2946">
                  <c:v>1121.0</c:v>
                </c:pt>
                <c:pt idx="2947">
                  <c:v>1122.0</c:v>
                </c:pt>
                <c:pt idx="2948">
                  <c:v>1123.0</c:v>
                </c:pt>
                <c:pt idx="2949">
                  <c:v>1124.0</c:v>
                </c:pt>
                <c:pt idx="2950">
                  <c:v>1125.0</c:v>
                </c:pt>
                <c:pt idx="2951">
                  <c:v>1125.0</c:v>
                </c:pt>
                <c:pt idx="2952">
                  <c:v>1125.0</c:v>
                </c:pt>
                <c:pt idx="2953">
                  <c:v>1126.0</c:v>
                </c:pt>
                <c:pt idx="2954">
                  <c:v>1127.0</c:v>
                </c:pt>
                <c:pt idx="2955">
                  <c:v>1128.0</c:v>
                </c:pt>
                <c:pt idx="2956">
                  <c:v>1128.0</c:v>
                </c:pt>
                <c:pt idx="2957">
                  <c:v>1129.0</c:v>
                </c:pt>
                <c:pt idx="2958">
                  <c:v>1130.0</c:v>
                </c:pt>
                <c:pt idx="2959">
                  <c:v>1131.0</c:v>
                </c:pt>
                <c:pt idx="2960">
                  <c:v>1132.0</c:v>
                </c:pt>
                <c:pt idx="2961">
                  <c:v>1133.0</c:v>
                </c:pt>
                <c:pt idx="2962">
                  <c:v>1134.0</c:v>
                </c:pt>
                <c:pt idx="2963">
                  <c:v>1135.0</c:v>
                </c:pt>
                <c:pt idx="2964">
                  <c:v>1136.0</c:v>
                </c:pt>
                <c:pt idx="2965">
                  <c:v>1136.0</c:v>
                </c:pt>
                <c:pt idx="2966">
                  <c:v>1136.0</c:v>
                </c:pt>
                <c:pt idx="2967">
                  <c:v>1136.0</c:v>
                </c:pt>
                <c:pt idx="2968">
                  <c:v>1136.0</c:v>
                </c:pt>
                <c:pt idx="2969">
                  <c:v>1136.0</c:v>
                </c:pt>
                <c:pt idx="2970">
                  <c:v>1137.0</c:v>
                </c:pt>
                <c:pt idx="2971">
                  <c:v>1138.0</c:v>
                </c:pt>
                <c:pt idx="2972">
                  <c:v>1138.0</c:v>
                </c:pt>
                <c:pt idx="2973">
                  <c:v>1138.0</c:v>
                </c:pt>
                <c:pt idx="2974">
                  <c:v>1138.0</c:v>
                </c:pt>
                <c:pt idx="2975">
                  <c:v>1138.0</c:v>
                </c:pt>
                <c:pt idx="2976">
                  <c:v>1138.0</c:v>
                </c:pt>
                <c:pt idx="2977">
                  <c:v>1138.0</c:v>
                </c:pt>
                <c:pt idx="2978">
                  <c:v>1138.0</c:v>
                </c:pt>
                <c:pt idx="2979">
                  <c:v>1138.0</c:v>
                </c:pt>
                <c:pt idx="2980">
                  <c:v>1138.0</c:v>
                </c:pt>
                <c:pt idx="2981">
                  <c:v>1138.0</c:v>
                </c:pt>
                <c:pt idx="2982">
                  <c:v>1138.0</c:v>
                </c:pt>
                <c:pt idx="2983">
                  <c:v>1139.0</c:v>
                </c:pt>
                <c:pt idx="2984">
                  <c:v>1139.0</c:v>
                </c:pt>
                <c:pt idx="2985">
                  <c:v>1139.0</c:v>
                </c:pt>
                <c:pt idx="2986">
                  <c:v>1139.0</c:v>
                </c:pt>
                <c:pt idx="2987">
                  <c:v>1139.0</c:v>
                </c:pt>
                <c:pt idx="2988">
                  <c:v>1139.0</c:v>
                </c:pt>
                <c:pt idx="2989">
                  <c:v>1139.0</c:v>
                </c:pt>
                <c:pt idx="2990">
                  <c:v>1139.0</c:v>
                </c:pt>
                <c:pt idx="2991">
                  <c:v>1139.0</c:v>
                </c:pt>
                <c:pt idx="2992">
                  <c:v>1139.0</c:v>
                </c:pt>
                <c:pt idx="2993">
                  <c:v>1139.0</c:v>
                </c:pt>
                <c:pt idx="2994">
                  <c:v>1139.0</c:v>
                </c:pt>
                <c:pt idx="2995">
                  <c:v>1139.0</c:v>
                </c:pt>
                <c:pt idx="2996">
                  <c:v>1139.0</c:v>
                </c:pt>
                <c:pt idx="2997">
                  <c:v>1139.0</c:v>
                </c:pt>
                <c:pt idx="2998">
                  <c:v>1139.0</c:v>
                </c:pt>
                <c:pt idx="2999">
                  <c:v>1140.0</c:v>
                </c:pt>
                <c:pt idx="3000">
                  <c:v>1140.0</c:v>
                </c:pt>
                <c:pt idx="3001">
                  <c:v>1141.0</c:v>
                </c:pt>
                <c:pt idx="3002">
                  <c:v>1141.0</c:v>
                </c:pt>
                <c:pt idx="3003">
                  <c:v>1142.0</c:v>
                </c:pt>
                <c:pt idx="3004">
                  <c:v>1142.0</c:v>
                </c:pt>
                <c:pt idx="3005">
                  <c:v>1142.0</c:v>
                </c:pt>
                <c:pt idx="3006">
                  <c:v>1143.0</c:v>
                </c:pt>
                <c:pt idx="3007">
                  <c:v>1144.0</c:v>
                </c:pt>
                <c:pt idx="3008">
                  <c:v>1144.0</c:v>
                </c:pt>
                <c:pt idx="3009">
                  <c:v>1144.0</c:v>
                </c:pt>
                <c:pt idx="3010">
                  <c:v>1145.0</c:v>
                </c:pt>
                <c:pt idx="3011">
                  <c:v>1146.0</c:v>
                </c:pt>
                <c:pt idx="3012">
                  <c:v>1146.0</c:v>
                </c:pt>
                <c:pt idx="3013">
                  <c:v>1147.0</c:v>
                </c:pt>
                <c:pt idx="3014">
                  <c:v>1147.0</c:v>
                </c:pt>
                <c:pt idx="3015">
                  <c:v>1147.0</c:v>
                </c:pt>
                <c:pt idx="3016">
                  <c:v>1148.0</c:v>
                </c:pt>
                <c:pt idx="3017">
                  <c:v>1149.0</c:v>
                </c:pt>
                <c:pt idx="3018">
                  <c:v>1149.0</c:v>
                </c:pt>
                <c:pt idx="3019">
                  <c:v>1149.0</c:v>
                </c:pt>
                <c:pt idx="3020">
                  <c:v>1149.0</c:v>
                </c:pt>
                <c:pt idx="3021">
                  <c:v>1149.0</c:v>
                </c:pt>
                <c:pt idx="3022">
                  <c:v>1150.0</c:v>
                </c:pt>
                <c:pt idx="3023">
                  <c:v>1150.0</c:v>
                </c:pt>
                <c:pt idx="3024">
                  <c:v>1150.0</c:v>
                </c:pt>
                <c:pt idx="3025">
                  <c:v>1150.0</c:v>
                </c:pt>
                <c:pt idx="3026">
                  <c:v>1150.0</c:v>
                </c:pt>
                <c:pt idx="3027">
                  <c:v>1150.0</c:v>
                </c:pt>
                <c:pt idx="3028">
                  <c:v>1150.0</c:v>
                </c:pt>
                <c:pt idx="3029">
                  <c:v>1150.0</c:v>
                </c:pt>
                <c:pt idx="3030">
                  <c:v>1150.0</c:v>
                </c:pt>
                <c:pt idx="3031">
                  <c:v>1151.0</c:v>
                </c:pt>
                <c:pt idx="3032">
                  <c:v>1152.0</c:v>
                </c:pt>
                <c:pt idx="3033">
                  <c:v>1152.0</c:v>
                </c:pt>
                <c:pt idx="3034">
                  <c:v>1152.0</c:v>
                </c:pt>
                <c:pt idx="3035">
                  <c:v>1152.0</c:v>
                </c:pt>
                <c:pt idx="3036">
                  <c:v>1152.0</c:v>
                </c:pt>
                <c:pt idx="3037">
                  <c:v>1152.0</c:v>
                </c:pt>
                <c:pt idx="3038">
                  <c:v>1152.0</c:v>
                </c:pt>
                <c:pt idx="3039">
                  <c:v>1153.0</c:v>
                </c:pt>
                <c:pt idx="3040">
                  <c:v>1154.0</c:v>
                </c:pt>
                <c:pt idx="3041">
                  <c:v>1154.0</c:v>
                </c:pt>
                <c:pt idx="3042">
                  <c:v>1154.0</c:v>
                </c:pt>
                <c:pt idx="3043">
                  <c:v>1154.0</c:v>
                </c:pt>
                <c:pt idx="3044">
                  <c:v>1155.0</c:v>
                </c:pt>
                <c:pt idx="3045">
                  <c:v>1156.0</c:v>
                </c:pt>
                <c:pt idx="3046">
                  <c:v>1157.0</c:v>
                </c:pt>
                <c:pt idx="3047">
                  <c:v>1158.0</c:v>
                </c:pt>
                <c:pt idx="3048">
                  <c:v>1158.0</c:v>
                </c:pt>
                <c:pt idx="3049">
                  <c:v>1159.0</c:v>
                </c:pt>
                <c:pt idx="3050">
                  <c:v>1160.0</c:v>
                </c:pt>
                <c:pt idx="3051">
                  <c:v>1160.0</c:v>
                </c:pt>
                <c:pt idx="3052">
                  <c:v>1160.0</c:v>
                </c:pt>
                <c:pt idx="3053">
                  <c:v>1160.0</c:v>
                </c:pt>
                <c:pt idx="3054">
                  <c:v>1160.0</c:v>
                </c:pt>
                <c:pt idx="3055">
                  <c:v>1160.0</c:v>
                </c:pt>
                <c:pt idx="3056">
                  <c:v>1160.0</c:v>
                </c:pt>
                <c:pt idx="3057">
                  <c:v>1160.0</c:v>
                </c:pt>
                <c:pt idx="3058">
                  <c:v>1160.0</c:v>
                </c:pt>
                <c:pt idx="3059">
                  <c:v>1160.0</c:v>
                </c:pt>
                <c:pt idx="3060">
                  <c:v>1160.0</c:v>
                </c:pt>
                <c:pt idx="3061">
                  <c:v>1160.0</c:v>
                </c:pt>
                <c:pt idx="3062">
                  <c:v>1160.0</c:v>
                </c:pt>
                <c:pt idx="3063">
                  <c:v>1160.0</c:v>
                </c:pt>
                <c:pt idx="3064">
                  <c:v>1160.0</c:v>
                </c:pt>
                <c:pt idx="3065">
                  <c:v>1160.0</c:v>
                </c:pt>
                <c:pt idx="3066">
                  <c:v>1160.0</c:v>
                </c:pt>
                <c:pt idx="3067">
                  <c:v>1160.0</c:v>
                </c:pt>
                <c:pt idx="3068">
                  <c:v>1161.0</c:v>
                </c:pt>
                <c:pt idx="3069">
                  <c:v>1161.0</c:v>
                </c:pt>
                <c:pt idx="3070">
                  <c:v>1161.0</c:v>
                </c:pt>
                <c:pt idx="3071">
                  <c:v>1162.0</c:v>
                </c:pt>
                <c:pt idx="3072">
                  <c:v>1162.0</c:v>
                </c:pt>
                <c:pt idx="3073">
                  <c:v>1163.0</c:v>
                </c:pt>
                <c:pt idx="3074">
                  <c:v>1164.0</c:v>
                </c:pt>
                <c:pt idx="3075">
                  <c:v>1164.0</c:v>
                </c:pt>
                <c:pt idx="3076">
                  <c:v>1165.0</c:v>
                </c:pt>
                <c:pt idx="3077">
                  <c:v>1166.0</c:v>
                </c:pt>
                <c:pt idx="3078">
                  <c:v>1167.0</c:v>
                </c:pt>
                <c:pt idx="3079">
                  <c:v>1167.0</c:v>
                </c:pt>
                <c:pt idx="3080">
                  <c:v>1167.0</c:v>
                </c:pt>
                <c:pt idx="3081">
                  <c:v>1168.0</c:v>
                </c:pt>
                <c:pt idx="3082">
                  <c:v>1169.0</c:v>
                </c:pt>
                <c:pt idx="3083">
                  <c:v>1170.0</c:v>
                </c:pt>
                <c:pt idx="3084">
                  <c:v>1171.0</c:v>
                </c:pt>
                <c:pt idx="3085">
                  <c:v>1172.0</c:v>
                </c:pt>
                <c:pt idx="3086">
                  <c:v>1173.0</c:v>
                </c:pt>
                <c:pt idx="3087">
                  <c:v>1173.0</c:v>
                </c:pt>
                <c:pt idx="3088">
                  <c:v>1173.0</c:v>
                </c:pt>
                <c:pt idx="3089">
                  <c:v>1173.0</c:v>
                </c:pt>
                <c:pt idx="3090">
                  <c:v>1173.0</c:v>
                </c:pt>
                <c:pt idx="3091">
                  <c:v>1173.0</c:v>
                </c:pt>
                <c:pt idx="3092">
                  <c:v>1173.0</c:v>
                </c:pt>
                <c:pt idx="3093">
                  <c:v>1173.0</c:v>
                </c:pt>
                <c:pt idx="3094">
                  <c:v>1173.0</c:v>
                </c:pt>
                <c:pt idx="3095">
                  <c:v>1174.0</c:v>
                </c:pt>
                <c:pt idx="3096">
                  <c:v>1175.0</c:v>
                </c:pt>
                <c:pt idx="3097">
                  <c:v>1175.0</c:v>
                </c:pt>
                <c:pt idx="3098">
                  <c:v>1175.0</c:v>
                </c:pt>
                <c:pt idx="3099">
                  <c:v>1176.0</c:v>
                </c:pt>
                <c:pt idx="3100">
                  <c:v>1176.0</c:v>
                </c:pt>
                <c:pt idx="3101">
                  <c:v>1177.0</c:v>
                </c:pt>
                <c:pt idx="3102">
                  <c:v>1178.0</c:v>
                </c:pt>
                <c:pt idx="3103">
                  <c:v>1178.0</c:v>
                </c:pt>
                <c:pt idx="3104">
                  <c:v>1178.0</c:v>
                </c:pt>
                <c:pt idx="3105">
                  <c:v>1179.0</c:v>
                </c:pt>
                <c:pt idx="3106">
                  <c:v>1180.0</c:v>
                </c:pt>
                <c:pt idx="3107">
                  <c:v>1180.0</c:v>
                </c:pt>
                <c:pt idx="3108">
                  <c:v>1180.0</c:v>
                </c:pt>
                <c:pt idx="3109">
                  <c:v>1180.0</c:v>
                </c:pt>
                <c:pt idx="3110">
                  <c:v>1180.0</c:v>
                </c:pt>
                <c:pt idx="3111">
                  <c:v>1180.0</c:v>
                </c:pt>
                <c:pt idx="3112">
                  <c:v>1180.0</c:v>
                </c:pt>
                <c:pt idx="3113">
                  <c:v>1180.0</c:v>
                </c:pt>
                <c:pt idx="3114">
                  <c:v>1181.0</c:v>
                </c:pt>
                <c:pt idx="3115">
                  <c:v>1181.0</c:v>
                </c:pt>
                <c:pt idx="3116">
                  <c:v>1181.0</c:v>
                </c:pt>
                <c:pt idx="3117">
                  <c:v>1182.0</c:v>
                </c:pt>
                <c:pt idx="3118">
                  <c:v>1183.0</c:v>
                </c:pt>
                <c:pt idx="3119">
                  <c:v>1184.0</c:v>
                </c:pt>
                <c:pt idx="3120">
                  <c:v>1185.0</c:v>
                </c:pt>
                <c:pt idx="3121">
                  <c:v>1186.0</c:v>
                </c:pt>
                <c:pt idx="3122">
                  <c:v>1187.0</c:v>
                </c:pt>
                <c:pt idx="3123">
                  <c:v>1188.0</c:v>
                </c:pt>
                <c:pt idx="3124">
                  <c:v>1189.0</c:v>
                </c:pt>
                <c:pt idx="3125">
                  <c:v>1190.0</c:v>
                </c:pt>
                <c:pt idx="3126">
                  <c:v>1190.0</c:v>
                </c:pt>
                <c:pt idx="3127">
                  <c:v>1190.0</c:v>
                </c:pt>
                <c:pt idx="3128">
                  <c:v>1190.0</c:v>
                </c:pt>
                <c:pt idx="3129">
                  <c:v>1191.0</c:v>
                </c:pt>
                <c:pt idx="3130">
                  <c:v>1191.0</c:v>
                </c:pt>
                <c:pt idx="3131">
                  <c:v>1191.0</c:v>
                </c:pt>
                <c:pt idx="3132">
                  <c:v>1192.0</c:v>
                </c:pt>
                <c:pt idx="3133">
                  <c:v>1193.0</c:v>
                </c:pt>
                <c:pt idx="3134">
                  <c:v>1193.0</c:v>
                </c:pt>
                <c:pt idx="3135">
                  <c:v>1193.0</c:v>
                </c:pt>
                <c:pt idx="3136">
                  <c:v>1193.0</c:v>
                </c:pt>
                <c:pt idx="3137">
                  <c:v>1193.0</c:v>
                </c:pt>
                <c:pt idx="3138">
                  <c:v>1193.0</c:v>
                </c:pt>
                <c:pt idx="3139">
                  <c:v>1193.0</c:v>
                </c:pt>
                <c:pt idx="3140">
                  <c:v>1193.0</c:v>
                </c:pt>
                <c:pt idx="3141">
                  <c:v>1194.0</c:v>
                </c:pt>
                <c:pt idx="3142">
                  <c:v>1194.0</c:v>
                </c:pt>
                <c:pt idx="3143">
                  <c:v>1195.0</c:v>
                </c:pt>
                <c:pt idx="3144">
                  <c:v>1195.0</c:v>
                </c:pt>
                <c:pt idx="3145">
                  <c:v>1195.0</c:v>
                </c:pt>
                <c:pt idx="3146">
                  <c:v>1196.0</c:v>
                </c:pt>
                <c:pt idx="3147">
                  <c:v>1196.0</c:v>
                </c:pt>
                <c:pt idx="3148">
                  <c:v>1196.0</c:v>
                </c:pt>
                <c:pt idx="3149">
                  <c:v>1197.0</c:v>
                </c:pt>
                <c:pt idx="3150">
                  <c:v>1197.0</c:v>
                </c:pt>
                <c:pt idx="3151">
                  <c:v>1197.0</c:v>
                </c:pt>
                <c:pt idx="3152">
                  <c:v>1197.0</c:v>
                </c:pt>
                <c:pt idx="3153">
                  <c:v>1197.0</c:v>
                </c:pt>
                <c:pt idx="3154">
                  <c:v>1198.0</c:v>
                </c:pt>
                <c:pt idx="3155">
                  <c:v>1199.0</c:v>
                </c:pt>
                <c:pt idx="3156">
                  <c:v>1200.0</c:v>
                </c:pt>
                <c:pt idx="3157">
                  <c:v>1200.0</c:v>
                </c:pt>
                <c:pt idx="3158">
                  <c:v>1201.0</c:v>
                </c:pt>
                <c:pt idx="3159">
                  <c:v>1202.0</c:v>
                </c:pt>
                <c:pt idx="3160">
                  <c:v>1202.0</c:v>
                </c:pt>
                <c:pt idx="3161">
                  <c:v>1202.0</c:v>
                </c:pt>
                <c:pt idx="3162">
                  <c:v>1202.0</c:v>
                </c:pt>
                <c:pt idx="3163">
                  <c:v>1202.0</c:v>
                </c:pt>
                <c:pt idx="3164">
                  <c:v>1203.0</c:v>
                </c:pt>
                <c:pt idx="3165">
                  <c:v>1204.0</c:v>
                </c:pt>
                <c:pt idx="3166">
                  <c:v>1205.0</c:v>
                </c:pt>
                <c:pt idx="3167">
                  <c:v>1205.0</c:v>
                </c:pt>
                <c:pt idx="3168">
                  <c:v>1205.0</c:v>
                </c:pt>
                <c:pt idx="3169">
                  <c:v>1205.0</c:v>
                </c:pt>
                <c:pt idx="3170">
                  <c:v>1205.0</c:v>
                </c:pt>
                <c:pt idx="3171">
                  <c:v>1205.0</c:v>
                </c:pt>
                <c:pt idx="3172">
                  <c:v>1205.0</c:v>
                </c:pt>
                <c:pt idx="3173">
                  <c:v>1205.0</c:v>
                </c:pt>
                <c:pt idx="3174">
                  <c:v>1205.0</c:v>
                </c:pt>
                <c:pt idx="3175">
                  <c:v>1205.0</c:v>
                </c:pt>
                <c:pt idx="3176">
                  <c:v>1205.0</c:v>
                </c:pt>
                <c:pt idx="3177">
                  <c:v>1205.0</c:v>
                </c:pt>
                <c:pt idx="3178">
                  <c:v>1205.0</c:v>
                </c:pt>
                <c:pt idx="3179">
                  <c:v>1205.0</c:v>
                </c:pt>
                <c:pt idx="3180">
                  <c:v>1205.0</c:v>
                </c:pt>
                <c:pt idx="3181">
                  <c:v>1205.0</c:v>
                </c:pt>
                <c:pt idx="3182">
                  <c:v>1205.0</c:v>
                </c:pt>
                <c:pt idx="3183">
                  <c:v>1205.0</c:v>
                </c:pt>
                <c:pt idx="3184">
                  <c:v>1205.0</c:v>
                </c:pt>
                <c:pt idx="3185">
                  <c:v>1206.0</c:v>
                </c:pt>
                <c:pt idx="3186">
                  <c:v>1207.0</c:v>
                </c:pt>
                <c:pt idx="3187">
                  <c:v>1207.0</c:v>
                </c:pt>
                <c:pt idx="3188">
                  <c:v>1207.0</c:v>
                </c:pt>
                <c:pt idx="3189">
                  <c:v>1207.0</c:v>
                </c:pt>
                <c:pt idx="3190">
                  <c:v>1207.0</c:v>
                </c:pt>
                <c:pt idx="3191">
                  <c:v>1207.0</c:v>
                </c:pt>
                <c:pt idx="3192">
                  <c:v>1208.0</c:v>
                </c:pt>
                <c:pt idx="3193">
                  <c:v>1208.0</c:v>
                </c:pt>
                <c:pt idx="3194">
                  <c:v>1208.0</c:v>
                </c:pt>
                <c:pt idx="3195">
                  <c:v>1209.0</c:v>
                </c:pt>
                <c:pt idx="3196">
                  <c:v>1209.0</c:v>
                </c:pt>
                <c:pt idx="3197">
                  <c:v>1210.0</c:v>
                </c:pt>
                <c:pt idx="3198">
                  <c:v>1210.0</c:v>
                </c:pt>
                <c:pt idx="3199">
                  <c:v>1211.0</c:v>
                </c:pt>
                <c:pt idx="3200">
                  <c:v>1211.0</c:v>
                </c:pt>
                <c:pt idx="3201">
                  <c:v>1211.0</c:v>
                </c:pt>
                <c:pt idx="3202">
                  <c:v>1211.0</c:v>
                </c:pt>
                <c:pt idx="3203">
                  <c:v>1211.0</c:v>
                </c:pt>
                <c:pt idx="3204">
                  <c:v>1211.0</c:v>
                </c:pt>
                <c:pt idx="3205">
                  <c:v>1211.0</c:v>
                </c:pt>
                <c:pt idx="3206">
                  <c:v>1212.0</c:v>
                </c:pt>
                <c:pt idx="3207">
                  <c:v>1213.0</c:v>
                </c:pt>
                <c:pt idx="3208">
                  <c:v>1214.0</c:v>
                </c:pt>
                <c:pt idx="3209">
                  <c:v>1214.0</c:v>
                </c:pt>
                <c:pt idx="3210">
                  <c:v>1215.0</c:v>
                </c:pt>
                <c:pt idx="3211">
                  <c:v>1216.0</c:v>
                </c:pt>
                <c:pt idx="3212">
                  <c:v>1217.0</c:v>
                </c:pt>
                <c:pt idx="3213">
                  <c:v>1218.0</c:v>
                </c:pt>
                <c:pt idx="3214">
                  <c:v>1218.0</c:v>
                </c:pt>
                <c:pt idx="3215">
                  <c:v>1218.0</c:v>
                </c:pt>
                <c:pt idx="3216">
                  <c:v>1218.0</c:v>
                </c:pt>
                <c:pt idx="3217">
                  <c:v>1218.0</c:v>
                </c:pt>
                <c:pt idx="3218">
                  <c:v>1219.0</c:v>
                </c:pt>
                <c:pt idx="3219">
                  <c:v>1220.0</c:v>
                </c:pt>
                <c:pt idx="3220">
                  <c:v>1221.0</c:v>
                </c:pt>
                <c:pt idx="3221">
                  <c:v>1221.0</c:v>
                </c:pt>
                <c:pt idx="3222">
                  <c:v>1221.0</c:v>
                </c:pt>
                <c:pt idx="3223">
                  <c:v>1221.0</c:v>
                </c:pt>
                <c:pt idx="3224">
                  <c:v>1222.0</c:v>
                </c:pt>
                <c:pt idx="3225">
                  <c:v>1223.0</c:v>
                </c:pt>
                <c:pt idx="3226">
                  <c:v>1223.0</c:v>
                </c:pt>
                <c:pt idx="3227">
                  <c:v>1223.0</c:v>
                </c:pt>
                <c:pt idx="3228">
                  <c:v>1224.0</c:v>
                </c:pt>
                <c:pt idx="3229">
                  <c:v>1225.0</c:v>
                </c:pt>
                <c:pt idx="3230">
                  <c:v>1226.0</c:v>
                </c:pt>
                <c:pt idx="3231">
                  <c:v>1226.0</c:v>
                </c:pt>
                <c:pt idx="3232">
                  <c:v>1227.0</c:v>
                </c:pt>
                <c:pt idx="3233">
                  <c:v>1228.0</c:v>
                </c:pt>
                <c:pt idx="3234">
                  <c:v>1229.0</c:v>
                </c:pt>
                <c:pt idx="3235">
                  <c:v>1229.0</c:v>
                </c:pt>
                <c:pt idx="3236">
                  <c:v>1229.0</c:v>
                </c:pt>
                <c:pt idx="3237">
                  <c:v>1230.0</c:v>
                </c:pt>
                <c:pt idx="3238">
                  <c:v>1230.0</c:v>
                </c:pt>
                <c:pt idx="3239">
                  <c:v>1230.0</c:v>
                </c:pt>
                <c:pt idx="3240">
                  <c:v>1231.0</c:v>
                </c:pt>
                <c:pt idx="3241">
                  <c:v>1231.0</c:v>
                </c:pt>
                <c:pt idx="3242">
                  <c:v>1231.0</c:v>
                </c:pt>
                <c:pt idx="3243">
                  <c:v>1231.0</c:v>
                </c:pt>
                <c:pt idx="3244">
                  <c:v>1232.0</c:v>
                </c:pt>
                <c:pt idx="3245">
                  <c:v>1233.0</c:v>
                </c:pt>
                <c:pt idx="3246">
                  <c:v>1234.0</c:v>
                </c:pt>
                <c:pt idx="3247">
                  <c:v>1235.0</c:v>
                </c:pt>
                <c:pt idx="3248">
                  <c:v>1236.0</c:v>
                </c:pt>
                <c:pt idx="3249">
                  <c:v>1237.0</c:v>
                </c:pt>
                <c:pt idx="3250">
                  <c:v>1238.0</c:v>
                </c:pt>
                <c:pt idx="3251">
                  <c:v>1239.0</c:v>
                </c:pt>
                <c:pt idx="3252">
                  <c:v>1239.0</c:v>
                </c:pt>
                <c:pt idx="3253">
                  <c:v>1240.0</c:v>
                </c:pt>
                <c:pt idx="3254">
                  <c:v>1241.0</c:v>
                </c:pt>
                <c:pt idx="3255">
                  <c:v>1242.0</c:v>
                </c:pt>
                <c:pt idx="3256">
                  <c:v>1243.0</c:v>
                </c:pt>
                <c:pt idx="3257">
                  <c:v>1243.0</c:v>
                </c:pt>
                <c:pt idx="3258">
                  <c:v>1243.0</c:v>
                </c:pt>
                <c:pt idx="3259">
                  <c:v>1243.0</c:v>
                </c:pt>
                <c:pt idx="3260">
                  <c:v>1243.0</c:v>
                </c:pt>
                <c:pt idx="3261">
                  <c:v>1243.0</c:v>
                </c:pt>
                <c:pt idx="3262">
                  <c:v>1243.0</c:v>
                </c:pt>
                <c:pt idx="3263">
                  <c:v>1243.0</c:v>
                </c:pt>
                <c:pt idx="3264">
                  <c:v>1243.0</c:v>
                </c:pt>
                <c:pt idx="3265">
                  <c:v>1243.0</c:v>
                </c:pt>
                <c:pt idx="3266">
                  <c:v>1243.0</c:v>
                </c:pt>
                <c:pt idx="3267">
                  <c:v>1243.0</c:v>
                </c:pt>
                <c:pt idx="3268">
                  <c:v>1243.0</c:v>
                </c:pt>
                <c:pt idx="3269">
                  <c:v>1244.0</c:v>
                </c:pt>
                <c:pt idx="3270">
                  <c:v>1245.0</c:v>
                </c:pt>
                <c:pt idx="3271">
                  <c:v>1246.0</c:v>
                </c:pt>
                <c:pt idx="3272">
                  <c:v>1246.0</c:v>
                </c:pt>
                <c:pt idx="3273">
                  <c:v>1246.0</c:v>
                </c:pt>
                <c:pt idx="3274">
                  <c:v>1247.0</c:v>
                </c:pt>
                <c:pt idx="3275">
                  <c:v>1248.0</c:v>
                </c:pt>
                <c:pt idx="3276">
                  <c:v>1248.0</c:v>
                </c:pt>
                <c:pt idx="3277">
                  <c:v>1249.0</c:v>
                </c:pt>
                <c:pt idx="3278">
                  <c:v>1249.0</c:v>
                </c:pt>
                <c:pt idx="3279">
                  <c:v>1249.0</c:v>
                </c:pt>
                <c:pt idx="3280">
                  <c:v>1249.0</c:v>
                </c:pt>
                <c:pt idx="3281">
                  <c:v>1250.0</c:v>
                </c:pt>
                <c:pt idx="3282">
                  <c:v>1250.0</c:v>
                </c:pt>
                <c:pt idx="3283">
                  <c:v>1250.0</c:v>
                </c:pt>
                <c:pt idx="3284">
                  <c:v>1250.0</c:v>
                </c:pt>
                <c:pt idx="3285">
                  <c:v>1250.0</c:v>
                </c:pt>
                <c:pt idx="3286">
                  <c:v>1250.0</c:v>
                </c:pt>
                <c:pt idx="3287">
                  <c:v>1250.0</c:v>
                </c:pt>
                <c:pt idx="3288">
                  <c:v>1250.0</c:v>
                </c:pt>
                <c:pt idx="3289">
                  <c:v>1250.0</c:v>
                </c:pt>
                <c:pt idx="3290">
                  <c:v>1251.0</c:v>
                </c:pt>
                <c:pt idx="3291">
                  <c:v>1251.0</c:v>
                </c:pt>
                <c:pt idx="3292">
                  <c:v>1251.0</c:v>
                </c:pt>
                <c:pt idx="3293">
                  <c:v>1252.0</c:v>
                </c:pt>
                <c:pt idx="3294">
                  <c:v>1253.0</c:v>
                </c:pt>
                <c:pt idx="3295">
                  <c:v>1254.0</c:v>
                </c:pt>
                <c:pt idx="3296">
                  <c:v>1255.0</c:v>
                </c:pt>
                <c:pt idx="3297">
                  <c:v>1255.0</c:v>
                </c:pt>
                <c:pt idx="3298">
                  <c:v>1255.0</c:v>
                </c:pt>
                <c:pt idx="3299">
                  <c:v>1256.0</c:v>
                </c:pt>
                <c:pt idx="3300">
                  <c:v>1256.0</c:v>
                </c:pt>
                <c:pt idx="3301">
                  <c:v>1257.0</c:v>
                </c:pt>
                <c:pt idx="3302">
                  <c:v>1258.0</c:v>
                </c:pt>
                <c:pt idx="3303">
                  <c:v>1259.0</c:v>
                </c:pt>
                <c:pt idx="3304">
                  <c:v>1260.0</c:v>
                </c:pt>
                <c:pt idx="3305">
                  <c:v>1261.0</c:v>
                </c:pt>
                <c:pt idx="3306">
                  <c:v>1262.0</c:v>
                </c:pt>
                <c:pt idx="3307">
                  <c:v>1263.0</c:v>
                </c:pt>
                <c:pt idx="3308">
                  <c:v>1264.0</c:v>
                </c:pt>
                <c:pt idx="3309">
                  <c:v>1265.0</c:v>
                </c:pt>
                <c:pt idx="3310">
                  <c:v>1265.0</c:v>
                </c:pt>
                <c:pt idx="3311">
                  <c:v>1265.0</c:v>
                </c:pt>
                <c:pt idx="3312">
                  <c:v>1265.0</c:v>
                </c:pt>
                <c:pt idx="3313">
                  <c:v>1265.0</c:v>
                </c:pt>
                <c:pt idx="3314">
                  <c:v>1265.0</c:v>
                </c:pt>
                <c:pt idx="3315">
                  <c:v>1265.0</c:v>
                </c:pt>
                <c:pt idx="3316">
                  <c:v>1266.0</c:v>
                </c:pt>
                <c:pt idx="3317">
                  <c:v>1267.0</c:v>
                </c:pt>
                <c:pt idx="3318">
                  <c:v>1267.0</c:v>
                </c:pt>
                <c:pt idx="3319">
                  <c:v>1268.0</c:v>
                </c:pt>
                <c:pt idx="3320">
                  <c:v>1269.0</c:v>
                </c:pt>
                <c:pt idx="3321">
                  <c:v>1270.0</c:v>
                </c:pt>
                <c:pt idx="3322">
                  <c:v>1270.0</c:v>
                </c:pt>
                <c:pt idx="3323">
                  <c:v>1270.0</c:v>
                </c:pt>
                <c:pt idx="3324">
                  <c:v>1271.0</c:v>
                </c:pt>
                <c:pt idx="3325">
                  <c:v>1272.0</c:v>
                </c:pt>
                <c:pt idx="3326">
                  <c:v>1272.0</c:v>
                </c:pt>
                <c:pt idx="3327">
                  <c:v>1272.0</c:v>
                </c:pt>
                <c:pt idx="3328">
                  <c:v>1272.0</c:v>
                </c:pt>
                <c:pt idx="3329">
                  <c:v>1273.0</c:v>
                </c:pt>
                <c:pt idx="3330">
                  <c:v>1274.0</c:v>
                </c:pt>
                <c:pt idx="3331">
                  <c:v>1275.0</c:v>
                </c:pt>
                <c:pt idx="3332">
                  <c:v>1275.0</c:v>
                </c:pt>
                <c:pt idx="3333">
                  <c:v>1276.0</c:v>
                </c:pt>
                <c:pt idx="3334">
                  <c:v>1276.0</c:v>
                </c:pt>
                <c:pt idx="3335">
                  <c:v>1276.0</c:v>
                </c:pt>
                <c:pt idx="3336">
                  <c:v>1276.0</c:v>
                </c:pt>
                <c:pt idx="3337">
                  <c:v>1276.0</c:v>
                </c:pt>
                <c:pt idx="3338">
                  <c:v>1277.0</c:v>
                </c:pt>
                <c:pt idx="3339">
                  <c:v>1278.0</c:v>
                </c:pt>
                <c:pt idx="3340">
                  <c:v>1278.0</c:v>
                </c:pt>
                <c:pt idx="3341">
                  <c:v>1278.0</c:v>
                </c:pt>
                <c:pt idx="3342">
                  <c:v>1278.0</c:v>
                </c:pt>
                <c:pt idx="3343">
                  <c:v>1279.0</c:v>
                </c:pt>
                <c:pt idx="3344">
                  <c:v>1279.0</c:v>
                </c:pt>
                <c:pt idx="3345">
                  <c:v>1280.0</c:v>
                </c:pt>
                <c:pt idx="3346">
                  <c:v>1280.0</c:v>
                </c:pt>
                <c:pt idx="3347">
                  <c:v>1280.0</c:v>
                </c:pt>
                <c:pt idx="3348">
                  <c:v>1280.0</c:v>
                </c:pt>
                <c:pt idx="3349">
                  <c:v>1280.0</c:v>
                </c:pt>
                <c:pt idx="3350">
                  <c:v>1280.0</c:v>
                </c:pt>
                <c:pt idx="3351">
                  <c:v>1281.0</c:v>
                </c:pt>
                <c:pt idx="3352">
                  <c:v>1281.0</c:v>
                </c:pt>
                <c:pt idx="3353">
                  <c:v>1281.0</c:v>
                </c:pt>
                <c:pt idx="3354">
                  <c:v>1281.0</c:v>
                </c:pt>
                <c:pt idx="3355">
                  <c:v>1282.0</c:v>
                </c:pt>
                <c:pt idx="3356">
                  <c:v>1283.0</c:v>
                </c:pt>
                <c:pt idx="3357">
                  <c:v>1283.0</c:v>
                </c:pt>
                <c:pt idx="3358">
                  <c:v>1283.0</c:v>
                </c:pt>
                <c:pt idx="3359">
                  <c:v>1283.0</c:v>
                </c:pt>
                <c:pt idx="3360">
                  <c:v>1284.0</c:v>
                </c:pt>
                <c:pt idx="3361">
                  <c:v>1285.0</c:v>
                </c:pt>
                <c:pt idx="3362">
                  <c:v>1285.0</c:v>
                </c:pt>
                <c:pt idx="3363">
                  <c:v>1285.0</c:v>
                </c:pt>
                <c:pt idx="3364">
                  <c:v>1285.0</c:v>
                </c:pt>
                <c:pt idx="3365">
                  <c:v>1285.0</c:v>
                </c:pt>
                <c:pt idx="3366">
                  <c:v>1285.0</c:v>
                </c:pt>
                <c:pt idx="3367">
                  <c:v>1285.0</c:v>
                </c:pt>
                <c:pt idx="3368">
                  <c:v>1285.0</c:v>
                </c:pt>
                <c:pt idx="3369">
                  <c:v>1285.0</c:v>
                </c:pt>
                <c:pt idx="3370">
                  <c:v>1285.0</c:v>
                </c:pt>
                <c:pt idx="3371">
                  <c:v>1285.0</c:v>
                </c:pt>
                <c:pt idx="3372">
                  <c:v>1286.0</c:v>
                </c:pt>
                <c:pt idx="3373">
                  <c:v>1286.0</c:v>
                </c:pt>
                <c:pt idx="3374">
                  <c:v>1286.0</c:v>
                </c:pt>
                <c:pt idx="3375">
                  <c:v>1287.0</c:v>
                </c:pt>
                <c:pt idx="3376">
                  <c:v>1288.0</c:v>
                </c:pt>
                <c:pt idx="3377">
                  <c:v>1289.0</c:v>
                </c:pt>
                <c:pt idx="3378">
                  <c:v>1290.0</c:v>
                </c:pt>
                <c:pt idx="3379">
                  <c:v>1290.0</c:v>
                </c:pt>
                <c:pt idx="3380">
                  <c:v>1290.0</c:v>
                </c:pt>
                <c:pt idx="3381">
                  <c:v>1291.0</c:v>
                </c:pt>
                <c:pt idx="3382">
                  <c:v>1291.0</c:v>
                </c:pt>
                <c:pt idx="3383">
                  <c:v>1291.0</c:v>
                </c:pt>
                <c:pt idx="3384">
                  <c:v>1291.0</c:v>
                </c:pt>
                <c:pt idx="3385">
                  <c:v>1291.0</c:v>
                </c:pt>
                <c:pt idx="3386">
                  <c:v>1291.0</c:v>
                </c:pt>
                <c:pt idx="3387">
                  <c:v>1291.0</c:v>
                </c:pt>
                <c:pt idx="3388">
                  <c:v>1291.0</c:v>
                </c:pt>
                <c:pt idx="3389">
                  <c:v>1291.0</c:v>
                </c:pt>
                <c:pt idx="3390">
                  <c:v>1291.0</c:v>
                </c:pt>
                <c:pt idx="3391">
                  <c:v>1291.0</c:v>
                </c:pt>
                <c:pt idx="3392">
                  <c:v>1291.0</c:v>
                </c:pt>
                <c:pt idx="3393">
                  <c:v>1291.0</c:v>
                </c:pt>
                <c:pt idx="3394">
                  <c:v>1291.0</c:v>
                </c:pt>
                <c:pt idx="3395">
                  <c:v>1292.0</c:v>
                </c:pt>
                <c:pt idx="3396">
                  <c:v>1292.0</c:v>
                </c:pt>
                <c:pt idx="3397">
                  <c:v>1293.0</c:v>
                </c:pt>
                <c:pt idx="3398">
                  <c:v>1293.0</c:v>
                </c:pt>
                <c:pt idx="3399">
                  <c:v>1293.0</c:v>
                </c:pt>
                <c:pt idx="3400">
                  <c:v>1293.0</c:v>
                </c:pt>
                <c:pt idx="3401">
                  <c:v>1294.0</c:v>
                </c:pt>
                <c:pt idx="3402">
                  <c:v>1295.0</c:v>
                </c:pt>
                <c:pt idx="3403">
                  <c:v>1296.0</c:v>
                </c:pt>
                <c:pt idx="3404">
                  <c:v>1296.0</c:v>
                </c:pt>
                <c:pt idx="3405">
                  <c:v>1296.0</c:v>
                </c:pt>
                <c:pt idx="3406">
                  <c:v>1296.0</c:v>
                </c:pt>
                <c:pt idx="3407">
                  <c:v>1296.0</c:v>
                </c:pt>
                <c:pt idx="3408">
                  <c:v>1296.0</c:v>
                </c:pt>
                <c:pt idx="3409">
                  <c:v>1296.0</c:v>
                </c:pt>
                <c:pt idx="3410">
                  <c:v>1297.0</c:v>
                </c:pt>
                <c:pt idx="3411">
                  <c:v>1298.0</c:v>
                </c:pt>
                <c:pt idx="3412">
                  <c:v>1298.0</c:v>
                </c:pt>
                <c:pt idx="3413">
                  <c:v>1298.0</c:v>
                </c:pt>
                <c:pt idx="3414">
                  <c:v>1298.0</c:v>
                </c:pt>
                <c:pt idx="3415">
                  <c:v>1298.0</c:v>
                </c:pt>
                <c:pt idx="3416">
                  <c:v>1299.0</c:v>
                </c:pt>
                <c:pt idx="3417">
                  <c:v>1299.0</c:v>
                </c:pt>
                <c:pt idx="3418">
                  <c:v>1299.0</c:v>
                </c:pt>
                <c:pt idx="3419">
                  <c:v>1299.0</c:v>
                </c:pt>
                <c:pt idx="3420">
                  <c:v>1300.0</c:v>
                </c:pt>
                <c:pt idx="3421">
                  <c:v>1300.0</c:v>
                </c:pt>
                <c:pt idx="3422">
                  <c:v>1300.0</c:v>
                </c:pt>
                <c:pt idx="3423">
                  <c:v>1300.0</c:v>
                </c:pt>
                <c:pt idx="3424">
                  <c:v>1300.0</c:v>
                </c:pt>
                <c:pt idx="3425">
                  <c:v>1300.0</c:v>
                </c:pt>
                <c:pt idx="3426">
                  <c:v>1301.0</c:v>
                </c:pt>
                <c:pt idx="3427">
                  <c:v>1301.0</c:v>
                </c:pt>
                <c:pt idx="3428">
                  <c:v>1302.0</c:v>
                </c:pt>
                <c:pt idx="3429">
                  <c:v>1302.0</c:v>
                </c:pt>
                <c:pt idx="3430">
                  <c:v>1302.0</c:v>
                </c:pt>
                <c:pt idx="3431">
                  <c:v>1302.0</c:v>
                </c:pt>
                <c:pt idx="3432">
                  <c:v>1303.0</c:v>
                </c:pt>
                <c:pt idx="3433">
                  <c:v>1304.0</c:v>
                </c:pt>
                <c:pt idx="3434">
                  <c:v>1305.0</c:v>
                </c:pt>
                <c:pt idx="3435">
                  <c:v>1306.0</c:v>
                </c:pt>
                <c:pt idx="3436">
                  <c:v>1306.0</c:v>
                </c:pt>
                <c:pt idx="3437">
                  <c:v>1307.0</c:v>
                </c:pt>
                <c:pt idx="3438">
                  <c:v>1308.0</c:v>
                </c:pt>
                <c:pt idx="3439">
                  <c:v>1309.0</c:v>
                </c:pt>
                <c:pt idx="3440">
                  <c:v>1310.0</c:v>
                </c:pt>
                <c:pt idx="3441">
                  <c:v>1311.0</c:v>
                </c:pt>
                <c:pt idx="3442">
                  <c:v>1312.0</c:v>
                </c:pt>
                <c:pt idx="3443">
                  <c:v>1312.0</c:v>
                </c:pt>
                <c:pt idx="3444">
                  <c:v>1312.0</c:v>
                </c:pt>
                <c:pt idx="3445">
                  <c:v>1312.0</c:v>
                </c:pt>
                <c:pt idx="3446">
                  <c:v>1313.0</c:v>
                </c:pt>
                <c:pt idx="3447">
                  <c:v>1313.0</c:v>
                </c:pt>
                <c:pt idx="3448">
                  <c:v>1314.0</c:v>
                </c:pt>
                <c:pt idx="3449">
                  <c:v>1314.0</c:v>
                </c:pt>
                <c:pt idx="3450">
                  <c:v>1314.0</c:v>
                </c:pt>
                <c:pt idx="3451">
                  <c:v>1314.0</c:v>
                </c:pt>
                <c:pt idx="3452">
                  <c:v>1314.0</c:v>
                </c:pt>
                <c:pt idx="3453">
                  <c:v>1314.0</c:v>
                </c:pt>
                <c:pt idx="3454">
                  <c:v>1315.0</c:v>
                </c:pt>
                <c:pt idx="3455">
                  <c:v>1315.0</c:v>
                </c:pt>
                <c:pt idx="3456">
                  <c:v>1316.0</c:v>
                </c:pt>
                <c:pt idx="3457">
                  <c:v>1317.0</c:v>
                </c:pt>
                <c:pt idx="3458">
                  <c:v>1318.0</c:v>
                </c:pt>
                <c:pt idx="3459">
                  <c:v>1319.0</c:v>
                </c:pt>
                <c:pt idx="3460">
                  <c:v>1320.0</c:v>
                </c:pt>
                <c:pt idx="3461">
                  <c:v>1320.0</c:v>
                </c:pt>
                <c:pt idx="3462">
                  <c:v>1321.0</c:v>
                </c:pt>
                <c:pt idx="3463">
                  <c:v>1322.0</c:v>
                </c:pt>
                <c:pt idx="3464">
                  <c:v>1323.0</c:v>
                </c:pt>
                <c:pt idx="3465">
                  <c:v>1324.0</c:v>
                </c:pt>
                <c:pt idx="3466">
                  <c:v>1324.0</c:v>
                </c:pt>
                <c:pt idx="3467">
                  <c:v>1324.0</c:v>
                </c:pt>
                <c:pt idx="3468">
                  <c:v>1324.0</c:v>
                </c:pt>
                <c:pt idx="3469">
                  <c:v>1324.0</c:v>
                </c:pt>
                <c:pt idx="3470">
                  <c:v>1325.0</c:v>
                </c:pt>
                <c:pt idx="3471">
                  <c:v>1326.0</c:v>
                </c:pt>
                <c:pt idx="3472">
                  <c:v>1326.0</c:v>
                </c:pt>
                <c:pt idx="3473">
                  <c:v>1326.0</c:v>
                </c:pt>
                <c:pt idx="3474">
                  <c:v>1326.0</c:v>
                </c:pt>
                <c:pt idx="3475">
                  <c:v>1327.0</c:v>
                </c:pt>
                <c:pt idx="3476">
                  <c:v>1327.0</c:v>
                </c:pt>
                <c:pt idx="3477">
                  <c:v>1327.0</c:v>
                </c:pt>
                <c:pt idx="3478">
                  <c:v>1328.0</c:v>
                </c:pt>
                <c:pt idx="3479">
                  <c:v>1329.0</c:v>
                </c:pt>
                <c:pt idx="3480">
                  <c:v>1330.0</c:v>
                </c:pt>
                <c:pt idx="3481">
                  <c:v>1331.0</c:v>
                </c:pt>
                <c:pt idx="3482">
                  <c:v>1332.0</c:v>
                </c:pt>
                <c:pt idx="3483">
                  <c:v>1333.0</c:v>
                </c:pt>
                <c:pt idx="3484">
                  <c:v>1334.0</c:v>
                </c:pt>
                <c:pt idx="3485">
                  <c:v>1334.0</c:v>
                </c:pt>
                <c:pt idx="3486">
                  <c:v>1335.0</c:v>
                </c:pt>
                <c:pt idx="3487">
                  <c:v>1336.0</c:v>
                </c:pt>
                <c:pt idx="3488">
                  <c:v>1336.0</c:v>
                </c:pt>
                <c:pt idx="3489">
                  <c:v>1336.0</c:v>
                </c:pt>
                <c:pt idx="3490">
                  <c:v>1337.0</c:v>
                </c:pt>
                <c:pt idx="3491">
                  <c:v>1337.0</c:v>
                </c:pt>
                <c:pt idx="3492">
                  <c:v>1337.0</c:v>
                </c:pt>
                <c:pt idx="3493">
                  <c:v>1337.0</c:v>
                </c:pt>
                <c:pt idx="3494">
                  <c:v>1337.0</c:v>
                </c:pt>
                <c:pt idx="3495">
                  <c:v>1338.0</c:v>
                </c:pt>
                <c:pt idx="3496">
                  <c:v>1339.0</c:v>
                </c:pt>
                <c:pt idx="3497">
                  <c:v>1340.0</c:v>
                </c:pt>
                <c:pt idx="3498">
                  <c:v>1340.0</c:v>
                </c:pt>
                <c:pt idx="3499">
                  <c:v>1340.0</c:v>
                </c:pt>
                <c:pt idx="3500">
                  <c:v>1340.0</c:v>
                </c:pt>
                <c:pt idx="3501">
                  <c:v>1340.0</c:v>
                </c:pt>
                <c:pt idx="3502">
                  <c:v>1340.0</c:v>
                </c:pt>
                <c:pt idx="3503">
                  <c:v>1340.0</c:v>
                </c:pt>
                <c:pt idx="3504">
                  <c:v>1340.0</c:v>
                </c:pt>
                <c:pt idx="3505">
                  <c:v>1341.0</c:v>
                </c:pt>
                <c:pt idx="3506">
                  <c:v>1341.0</c:v>
                </c:pt>
                <c:pt idx="3507">
                  <c:v>1341.0</c:v>
                </c:pt>
                <c:pt idx="3508">
                  <c:v>1341.0</c:v>
                </c:pt>
                <c:pt idx="3509">
                  <c:v>1342.0</c:v>
                </c:pt>
                <c:pt idx="3510">
                  <c:v>1343.0</c:v>
                </c:pt>
                <c:pt idx="3511">
                  <c:v>1343.0</c:v>
                </c:pt>
                <c:pt idx="3512">
                  <c:v>1344.0</c:v>
                </c:pt>
                <c:pt idx="3513">
                  <c:v>1344.0</c:v>
                </c:pt>
                <c:pt idx="3514">
                  <c:v>1344.0</c:v>
                </c:pt>
                <c:pt idx="3515">
                  <c:v>1344.0</c:v>
                </c:pt>
                <c:pt idx="3516">
                  <c:v>1344.0</c:v>
                </c:pt>
                <c:pt idx="3517">
                  <c:v>1344.0</c:v>
                </c:pt>
                <c:pt idx="3518">
                  <c:v>1344.0</c:v>
                </c:pt>
                <c:pt idx="3519">
                  <c:v>1344.0</c:v>
                </c:pt>
                <c:pt idx="3520">
                  <c:v>1344.0</c:v>
                </c:pt>
                <c:pt idx="3521">
                  <c:v>1344.0</c:v>
                </c:pt>
                <c:pt idx="3522">
                  <c:v>1344.0</c:v>
                </c:pt>
                <c:pt idx="3523">
                  <c:v>1344.0</c:v>
                </c:pt>
                <c:pt idx="3524">
                  <c:v>1345.0</c:v>
                </c:pt>
                <c:pt idx="3525">
                  <c:v>1346.0</c:v>
                </c:pt>
                <c:pt idx="3526">
                  <c:v>1346.0</c:v>
                </c:pt>
                <c:pt idx="3527">
                  <c:v>1346.0</c:v>
                </c:pt>
                <c:pt idx="3528">
                  <c:v>1346.0</c:v>
                </c:pt>
                <c:pt idx="3529">
                  <c:v>1346.0</c:v>
                </c:pt>
                <c:pt idx="3530">
                  <c:v>1346.0</c:v>
                </c:pt>
                <c:pt idx="3531">
                  <c:v>1346.0</c:v>
                </c:pt>
                <c:pt idx="3532">
                  <c:v>1347.0</c:v>
                </c:pt>
                <c:pt idx="3533">
                  <c:v>1348.0</c:v>
                </c:pt>
                <c:pt idx="3534">
                  <c:v>1349.0</c:v>
                </c:pt>
                <c:pt idx="3535">
                  <c:v>1349.0</c:v>
                </c:pt>
                <c:pt idx="3536">
                  <c:v>1349.0</c:v>
                </c:pt>
                <c:pt idx="3537">
                  <c:v>1349.0</c:v>
                </c:pt>
                <c:pt idx="3538">
                  <c:v>1350.0</c:v>
                </c:pt>
                <c:pt idx="3539">
                  <c:v>1350.0</c:v>
                </c:pt>
                <c:pt idx="3540">
                  <c:v>1351.0</c:v>
                </c:pt>
                <c:pt idx="3541">
                  <c:v>1352.0</c:v>
                </c:pt>
                <c:pt idx="3542">
                  <c:v>1353.0</c:v>
                </c:pt>
                <c:pt idx="3543">
                  <c:v>1353.0</c:v>
                </c:pt>
                <c:pt idx="3544">
                  <c:v>1353.0</c:v>
                </c:pt>
                <c:pt idx="3545">
                  <c:v>1353.0</c:v>
                </c:pt>
                <c:pt idx="3546">
                  <c:v>1353.0</c:v>
                </c:pt>
                <c:pt idx="3547">
                  <c:v>1353.0</c:v>
                </c:pt>
                <c:pt idx="3548">
                  <c:v>1354.0</c:v>
                </c:pt>
                <c:pt idx="3549">
                  <c:v>1355.0</c:v>
                </c:pt>
                <c:pt idx="3550">
                  <c:v>1355.0</c:v>
                </c:pt>
                <c:pt idx="3551">
                  <c:v>1355.0</c:v>
                </c:pt>
                <c:pt idx="3552">
                  <c:v>1355.0</c:v>
                </c:pt>
                <c:pt idx="3553">
                  <c:v>1355.0</c:v>
                </c:pt>
                <c:pt idx="3554">
                  <c:v>1355.0</c:v>
                </c:pt>
                <c:pt idx="3555">
                  <c:v>1355.0</c:v>
                </c:pt>
                <c:pt idx="3556">
                  <c:v>1355.0</c:v>
                </c:pt>
                <c:pt idx="3557">
                  <c:v>1355.0</c:v>
                </c:pt>
                <c:pt idx="3558">
                  <c:v>1355.0</c:v>
                </c:pt>
                <c:pt idx="3559">
                  <c:v>1356.0</c:v>
                </c:pt>
                <c:pt idx="3560">
                  <c:v>1357.0</c:v>
                </c:pt>
                <c:pt idx="3561">
                  <c:v>1358.0</c:v>
                </c:pt>
                <c:pt idx="3562">
                  <c:v>1358.0</c:v>
                </c:pt>
                <c:pt idx="3563">
                  <c:v>1359.0</c:v>
                </c:pt>
                <c:pt idx="3564">
                  <c:v>1359.0</c:v>
                </c:pt>
                <c:pt idx="3565">
                  <c:v>1359.0</c:v>
                </c:pt>
                <c:pt idx="3566">
                  <c:v>1359.0</c:v>
                </c:pt>
                <c:pt idx="3567">
                  <c:v>1359.0</c:v>
                </c:pt>
                <c:pt idx="3568">
                  <c:v>1359.0</c:v>
                </c:pt>
                <c:pt idx="3569">
                  <c:v>1359.0</c:v>
                </c:pt>
                <c:pt idx="3570">
                  <c:v>1360.0</c:v>
                </c:pt>
                <c:pt idx="3571">
                  <c:v>1361.0</c:v>
                </c:pt>
                <c:pt idx="3572">
                  <c:v>1362.0</c:v>
                </c:pt>
                <c:pt idx="3573">
                  <c:v>1363.0</c:v>
                </c:pt>
                <c:pt idx="3574">
                  <c:v>1363.0</c:v>
                </c:pt>
                <c:pt idx="3575">
                  <c:v>1364.0</c:v>
                </c:pt>
                <c:pt idx="3576">
                  <c:v>1365.0</c:v>
                </c:pt>
                <c:pt idx="3577">
                  <c:v>1366.0</c:v>
                </c:pt>
                <c:pt idx="3578">
                  <c:v>1366.0</c:v>
                </c:pt>
                <c:pt idx="3579">
                  <c:v>1367.0</c:v>
                </c:pt>
                <c:pt idx="3580">
                  <c:v>1368.0</c:v>
                </c:pt>
                <c:pt idx="3581">
                  <c:v>1368.0</c:v>
                </c:pt>
                <c:pt idx="3582">
                  <c:v>1369.0</c:v>
                </c:pt>
                <c:pt idx="3583">
                  <c:v>1369.0</c:v>
                </c:pt>
                <c:pt idx="3584">
                  <c:v>1369.0</c:v>
                </c:pt>
                <c:pt idx="3585">
                  <c:v>1370.0</c:v>
                </c:pt>
                <c:pt idx="3586">
                  <c:v>1370.0</c:v>
                </c:pt>
                <c:pt idx="3587">
                  <c:v>1370.0</c:v>
                </c:pt>
                <c:pt idx="3588">
                  <c:v>1371.0</c:v>
                </c:pt>
                <c:pt idx="3589">
                  <c:v>1372.0</c:v>
                </c:pt>
                <c:pt idx="3590">
                  <c:v>1373.0</c:v>
                </c:pt>
                <c:pt idx="3591">
                  <c:v>1374.0</c:v>
                </c:pt>
                <c:pt idx="3592">
                  <c:v>1374.0</c:v>
                </c:pt>
                <c:pt idx="3593">
                  <c:v>1374.0</c:v>
                </c:pt>
                <c:pt idx="3594">
                  <c:v>1375.0</c:v>
                </c:pt>
                <c:pt idx="3595">
                  <c:v>1376.0</c:v>
                </c:pt>
                <c:pt idx="3596">
                  <c:v>1376.0</c:v>
                </c:pt>
                <c:pt idx="3597">
                  <c:v>1376.0</c:v>
                </c:pt>
                <c:pt idx="3598">
                  <c:v>1376.0</c:v>
                </c:pt>
                <c:pt idx="3599">
                  <c:v>1377.0</c:v>
                </c:pt>
                <c:pt idx="3600">
                  <c:v>1377.0</c:v>
                </c:pt>
                <c:pt idx="3601">
                  <c:v>1378.0</c:v>
                </c:pt>
                <c:pt idx="3602">
                  <c:v>1378.0</c:v>
                </c:pt>
                <c:pt idx="3603">
                  <c:v>1378.0</c:v>
                </c:pt>
                <c:pt idx="3604">
                  <c:v>1378.0</c:v>
                </c:pt>
                <c:pt idx="3605">
                  <c:v>1378.0</c:v>
                </c:pt>
                <c:pt idx="3606">
                  <c:v>1378.0</c:v>
                </c:pt>
                <c:pt idx="3607">
                  <c:v>1378.0</c:v>
                </c:pt>
                <c:pt idx="3608">
                  <c:v>1378.0</c:v>
                </c:pt>
                <c:pt idx="3609">
                  <c:v>1379.0</c:v>
                </c:pt>
                <c:pt idx="3610">
                  <c:v>1380.0</c:v>
                </c:pt>
                <c:pt idx="3611">
                  <c:v>1381.0</c:v>
                </c:pt>
                <c:pt idx="3612">
                  <c:v>1381.0</c:v>
                </c:pt>
                <c:pt idx="3613">
                  <c:v>1382.0</c:v>
                </c:pt>
                <c:pt idx="3614">
                  <c:v>1382.0</c:v>
                </c:pt>
                <c:pt idx="3615">
                  <c:v>1382.0</c:v>
                </c:pt>
                <c:pt idx="3616">
                  <c:v>1382.0</c:v>
                </c:pt>
                <c:pt idx="3617">
                  <c:v>1382.0</c:v>
                </c:pt>
                <c:pt idx="3618">
                  <c:v>1382.0</c:v>
                </c:pt>
                <c:pt idx="3619">
                  <c:v>1383.0</c:v>
                </c:pt>
                <c:pt idx="3620">
                  <c:v>1383.0</c:v>
                </c:pt>
                <c:pt idx="3621">
                  <c:v>1383.0</c:v>
                </c:pt>
                <c:pt idx="3622">
                  <c:v>1383.0</c:v>
                </c:pt>
                <c:pt idx="3623">
                  <c:v>1383.0</c:v>
                </c:pt>
                <c:pt idx="3624">
                  <c:v>1383.0</c:v>
                </c:pt>
                <c:pt idx="3625">
                  <c:v>1383.0</c:v>
                </c:pt>
                <c:pt idx="3626">
                  <c:v>1383.0</c:v>
                </c:pt>
                <c:pt idx="3627">
                  <c:v>1383.0</c:v>
                </c:pt>
                <c:pt idx="3628">
                  <c:v>1383.0</c:v>
                </c:pt>
                <c:pt idx="3629">
                  <c:v>1384.0</c:v>
                </c:pt>
                <c:pt idx="3630">
                  <c:v>1384.0</c:v>
                </c:pt>
                <c:pt idx="3631">
                  <c:v>1384.0</c:v>
                </c:pt>
                <c:pt idx="3632">
                  <c:v>1384.0</c:v>
                </c:pt>
                <c:pt idx="3633">
                  <c:v>1384.0</c:v>
                </c:pt>
                <c:pt idx="3634">
                  <c:v>1384.0</c:v>
                </c:pt>
                <c:pt idx="3635">
                  <c:v>1385.0</c:v>
                </c:pt>
                <c:pt idx="3636">
                  <c:v>1386.0</c:v>
                </c:pt>
                <c:pt idx="3637">
                  <c:v>1387.0</c:v>
                </c:pt>
                <c:pt idx="3638">
                  <c:v>1388.0</c:v>
                </c:pt>
                <c:pt idx="3639">
                  <c:v>1389.0</c:v>
                </c:pt>
                <c:pt idx="3640">
                  <c:v>1389.0</c:v>
                </c:pt>
                <c:pt idx="3641">
                  <c:v>1390.0</c:v>
                </c:pt>
                <c:pt idx="3642">
                  <c:v>1390.0</c:v>
                </c:pt>
                <c:pt idx="3643">
                  <c:v>1390.0</c:v>
                </c:pt>
                <c:pt idx="3644">
                  <c:v>1390.0</c:v>
                </c:pt>
                <c:pt idx="3645">
                  <c:v>1391.0</c:v>
                </c:pt>
                <c:pt idx="3646">
                  <c:v>1392.0</c:v>
                </c:pt>
                <c:pt idx="3647">
                  <c:v>1393.0</c:v>
                </c:pt>
                <c:pt idx="3648">
                  <c:v>1394.0</c:v>
                </c:pt>
                <c:pt idx="3649">
                  <c:v>1395.0</c:v>
                </c:pt>
                <c:pt idx="3650">
                  <c:v>1396.0</c:v>
                </c:pt>
                <c:pt idx="3651">
                  <c:v>1396.0</c:v>
                </c:pt>
                <c:pt idx="3652">
                  <c:v>1396.0</c:v>
                </c:pt>
                <c:pt idx="3653">
                  <c:v>1396.0</c:v>
                </c:pt>
                <c:pt idx="3654">
                  <c:v>1396.0</c:v>
                </c:pt>
                <c:pt idx="3655">
                  <c:v>1396.0</c:v>
                </c:pt>
                <c:pt idx="3656">
                  <c:v>1396.0</c:v>
                </c:pt>
                <c:pt idx="3657">
                  <c:v>1397.0</c:v>
                </c:pt>
                <c:pt idx="3658">
                  <c:v>1398.0</c:v>
                </c:pt>
                <c:pt idx="3659">
                  <c:v>1399.0</c:v>
                </c:pt>
                <c:pt idx="3660">
                  <c:v>1400.0</c:v>
                </c:pt>
                <c:pt idx="3661">
                  <c:v>1401.0</c:v>
                </c:pt>
                <c:pt idx="3662">
                  <c:v>1402.0</c:v>
                </c:pt>
                <c:pt idx="3663">
                  <c:v>1402.0</c:v>
                </c:pt>
                <c:pt idx="3664">
                  <c:v>1402.0</c:v>
                </c:pt>
                <c:pt idx="3665">
                  <c:v>1403.0</c:v>
                </c:pt>
                <c:pt idx="3666">
                  <c:v>1404.0</c:v>
                </c:pt>
                <c:pt idx="3667">
                  <c:v>1404.0</c:v>
                </c:pt>
                <c:pt idx="3668">
                  <c:v>1405.0</c:v>
                </c:pt>
                <c:pt idx="3669">
                  <c:v>1406.0</c:v>
                </c:pt>
                <c:pt idx="3670">
                  <c:v>1406.0</c:v>
                </c:pt>
                <c:pt idx="3671">
                  <c:v>1406.0</c:v>
                </c:pt>
                <c:pt idx="3672">
                  <c:v>1406.0</c:v>
                </c:pt>
                <c:pt idx="3673">
                  <c:v>1406.0</c:v>
                </c:pt>
                <c:pt idx="3674">
                  <c:v>1406.0</c:v>
                </c:pt>
                <c:pt idx="3675">
                  <c:v>1407.0</c:v>
                </c:pt>
                <c:pt idx="3676">
                  <c:v>1407.0</c:v>
                </c:pt>
                <c:pt idx="3677">
                  <c:v>1407.0</c:v>
                </c:pt>
                <c:pt idx="3678">
                  <c:v>1408.0</c:v>
                </c:pt>
                <c:pt idx="3679">
                  <c:v>1408.0</c:v>
                </c:pt>
                <c:pt idx="3680">
                  <c:v>1408.0</c:v>
                </c:pt>
                <c:pt idx="3681">
                  <c:v>1408.0</c:v>
                </c:pt>
                <c:pt idx="3682">
                  <c:v>1408.0</c:v>
                </c:pt>
                <c:pt idx="3683">
                  <c:v>1408.0</c:v>
                </c:pt>
                <c:pt idx="3684">
                  <c:v>1408.0</c:v>
                </c:pt>
                <c:pt idx="3685">
                  <c:v>1408.0</c:v>
                </c:pt>
                <c:pt idx="3686">
                  <c:v>1408.0</c:v>
                </c:pt>
                <c:pt idx="3687">
                  <c:v>1408.0</c:v>
                </c:pt>
                <c:pt idx="3688">
                  <c:v>1408.0</c:v>
                </c:pt>
                <c:pt idx="3689">
                  <c:v>1408.0</c:v>
                </c:pt>
                <c:pt idx="3690">
                  <c:v>1408.0</c:v>
                </c:pt>
                <c:pt idx="3691">
                  <c:v>1409.0</c:v>
                </c:pt>
                <c:pt idx="3692">
                  <c:v>1410.0</c:v>
                </c:pt>
                <c:pt idx="3693">
                  <c:v>1410.0</c:v>
                </c:pt>
                <c:pt idx="3694">
                  <c:v>1411.0</c:v>
                </c:pt>
                <c:pt idx="3695">
                  <c:v>1411.0</c:v>
                </c:pt>
                <c:pt idx="3696">
                  <c:v>1411.0</c:v>
                </c:pt>
                <c:pt idx="3697">
                  <c:v>1411.0</c:v>
                </c:pt>
                <c:pt idx="3698">
                  <c:v>1411.0</c:v>
                </c:pt>
                <c:pt idx="3699">
                  <c:v>1412.0</c:v>
                </c:pt>
                <c:pt idx="3700">
                  <c:v>1412.0</c:v>
                </c:pt>
                <c:pt idx="3701">
                  <c:v>1412.0</c:v>
                </c:pt>
                <c:pt idx="3702">
                  <c:v>1412.0</c:v>
                </c:pt>
                <c:pt idx="3703">
                  <c:v>1413.0</c:v>
                </c:pt>
                <c:pt idx="3704">
                  <c:v>1413.0</c:v>
                </c:pt>
                <c:pt idx="3705">
                  <c:v>1414.0</c:v>
                </c:pt>
                <c:pt idx="3706">
                  <c:v>1414.0</c:v>
                </c:pt>
                <c:pt idx="3707">
                  <c:v>1414.0</c:v>
                </c:pt>
                <c:pt idx="3708">
                  <c:v>1414.0</c:v>
                </c:pt>
                <c:pt idx="3709">
                  <c:v>1415.0</c:v>
                </c:pt>
                <c:pt idx="3710">
                  <c:v>1415.0</c:v>
                </c:pt>
                <c:pt idx="3711">
                  <c:v>1416.0</c:v>
                </c:pt>
                <c:pt idx="3712">
                  <c:v>1417.0</c:v>
                </c:pt>
                <c:pt idx="3713">
                  <c:v>1417.0</c:v>
                </c:pt>
                <c:pt idx="3714">
                  <c:v>1417.0</c:v>
                </c:pt>
                <c:pt idx="3715">
                  <c:v>1418.0</c:v>
                </c:pt>
                <c:pt idx="3716">
                  <c:v>1419.0</c:v>
                </c:pt>
                <c:pt idx="3717">
                  <c:v>1420.0</c:v>
                </c:pt>
                <c:pt idx="3718">
                  <c:v>1420.0</c:v>
                </c:pt>
                <c:pt idx="3719">
                  <c:v>1420.0</c:v>
                </c:pt>
                <c:pt idx="3720">
                  <c:v>1421.0</c:v>
                </c:pt>
                <c:pt idx="3721">
                  <c:v>1422.0</c:v>
                </c:pt>
                <c:pt idx="3722">
                  <c:v>1423.0</c:v>
                </c:pt>
                <c:pt idx="3723">
                  <c:v>1424.0</c:v>
                </c:pt>
                <c:pt idx="3724">
                  <c:v>1424.0</c:v>
                </c:pt>
                <c:pt idx="3725">
                  <c:v>1424.0</c:v>
                </c:pt>
                <c:pt idx="3726">
                  <c:v>1424.0</c:v>
                </c:pt>
                <c:pt idx="3727">
                  <c:v>1424.0</c:v>
                </c:pt>
                <c:pt idx="3728">
                  <c:v>1424.0</c:v>
                </c:pt>
                <c:pt idx="3729">
                  <c:v>1424.0</c:v>
                </c:pt>
                <c:pt idx="3730">
                  <c:v>1425.0</c:v>
                </c:pt>
                <c:pt idx="3731">
                  <c:v>1425.0</c:v>
                </c:pt>
                <c:pt idx="3732">
                  <c:v>1425.0</c:v>
                </c:pt>
                <c:pt idx="3733">
                  <c:v>1426.0</c:v>
                </c:pt>
                <c:pt idx="3734">
                  <c:v>1427.0</c:v>
                </c:pt>
                <c:pt idx="3735">
                  <c:v>1428.0</c:v>
                </c:pt>
                <c:pt idx="3736">
                  <c:v>1428.0</c:v>
                </c:pt>
                <c:pt idx="3737">
                  <c:v>1428.0</c:v>
                </c:pt>
                <c:pt idx="3738">
                  <c:v>1429.0</c:v>
                </c:pt>
                <c:pt idx="3739">
                  <c:v>1430.0</c:v>
                </c:pt>
                <c:pt idx="3740">
                  <c:v>1430.0</c:v>
                </c:pt>
                <c:pt idx="3741">
                  <c:v>1430.0</c:v>
                </c:pt>
                <c:pt idx="3742">
                  <c:v>1430.0</c:v>
                </c:pt>
                <c:pt idx="3743">
                  <c:v>1430.0</c:v>
                </c:pt>
                <c:pt idx="3744">
                  <c:v>1430.0</c:v>
                </c:pt>
                <c:pt idx="3745">
                  <c:v>1431.0</c:v>
                </c:pt>
                <c:pt idx="3746">
                  <c:v>1431.0</c:v>
                </c:pt>
                <c:pt idx="3747">
                  <c:v>1431.0</c:v>
                </c:pt>
                <c:pt idx="3748">
                  <c:v>1431.0</c:v>
                </c:pt>
                <c:pt idx="3749">
                  <c:v>1432.0</c:v>
                </c:pt>
                <c:pt idx="3750">
                  <c:v>1432.0</c:v>
                </c:pt>
                <c:pt idx="3751">
                  <c:v>1432.0</c:v>
                </c:pt>
                <c:pt idx="3752">
                  <c:v>1432.0</c:v>
                </c:pt>
                <c:pt idx="3753">
                  <c:v>1432.0</c:v>
                </c:pt>
                <c:pt idx="3754">
                  <c:v>1432.0</c:v>
                </c:pt>
                <c:pt idx="3755">
                  <c:v>1432.0</c:v>
                </c:pt>
                <c:pt idx="3756">
                  <c:v>1432.0</c:v>
                </c:pt>
                <c:pt idx="3757">
                  <c:v>1433.0</c:v>
                </c:pt>
                <c:pt idx="3758">
                  <c:v>1434.0</c:v>
                </c:pt>
                <c:pt idx="3759">
                  <c:v>1435.0</c:v>
                </c:pt>
                <c:pt idx="3760">
                  <c:v>1435.0</c:v>
                </c:pt>
                <c:pt idx="3761">
                  <c:v>1436.0</c:v>
                </c:pt>
                <c:pt idx="3762">
                  <c:v>1437.0</c:v>
                </c:pt>
                <c:pt idx="3763">
                  <c:v>1437.0</c:v>
                </c:pt>
                <c:pt idx="3764">
                  <c:v>1438.0</c:v>
                </c:pt>
                <c:pt idx="3765">
                  <c:v>1438.0</c:v>
                </c:pt>
                <c:pt idx="3766">
                  <c:v>1438.0</c:v>
                </c:pt>
                <c:pt idx="3767">
                  <c:v>1438.0</c:v>
                </c:pt>
                <c:pt idx="3768">
                  <c:v>1439.0</c:v>
                </c:pt>
                <c:pt idx="3769">
                  <c:v>1440.0</c:v>
                </c:pt>
                <c:pt idx="3770">
                  <c:v>1441.0</c:v>
                </c:pt>
                <c:pt idx="3771">
                  <c:v>1441.0</c:v>
                </c:pt>
                <c:pt idx="3772">
                  <c:v>1441.0</c:v>
                </c:pt>
                <c:pt idx="3773">
                  <c:v>1442.0</c:v>
                </c:pt>
                <c:pt idx="3774">
                  <c:v>1443.0</c:v>
                </c:pt>
                <c:pt idx="3775">
                  <c:v>1443.0</c:v>
                </c:pt>
                <c:pt idx="3776">
                  <c:v>1443.0</c:v>
                </c:pt>
                <c:pt idx="3777">
                  <c:v>1443.0</c:v>
                </c:pt>
                <c:pt idx="3778">
                  <c:v>1443.0</c:v>
                </c:pt>
                <c:pt idx="3779">
                  <c:v>1443.0</c:v>
                </c:pt>
                <c:pt idx="3780">
                  <c:v>1443.0</c:v>
                </c:pt>
                <c:pt idx="3781">
                  <c:v>1443.0</c:v>
                </c:pt>
                <c:pt idx="3782">
                  <c:v>1443.0</c:v>
                </c:pt>
                <c:pt idx="3783">
                  <c:v>1443.0</c:v>
                </c:pt>
                <c:pt idx="3784">
                  <c:v>1443.0</c:v>
                </c:pt>
                <c:pt idx="3785">
                  <c:v>1443.0</c:v>
                </c:pt>
                <c:pt idx="3786">
                  <c:v>1444.0</c:v>
                </c:pt>
                <c:pt idx="3787">
                  <c:v>1445.0</c:v>
                </c:pt>
                <c:pt idx="3788">
                  <c:v>1445.0</c:v>
                </c:pt>
                <c:pt idx="3789">
                  <c:v>1445.0</c:v>
                </c:pt>
                <c:pt idx="3790">
                  <c:v>1445.0</c:v>
                </c:pt>
                <c:pt idx="3791">
                  <c:v>1445.0</c:v>
                </c:pt>
                <c:pt idx="3792">
                  <c:v>1445.0</c:v>
                </c:pt>
                <c:pt idx="3793">
                  <c:v>1445.0</c:v>
                </c:pt>
                <c:pt idx="3794">
                  <c:v>1445.0</c:v>
                </c:pt>
                <c:pt idx="3795">
                  <c:v>1446.0</c:v>
                </c:pt>
                <c:pt idx="3796">
                  <c:v>1446.0</c:v>
                </c:pt>
                <c:pt idx="3797">
                  <c:v>1447.0</c:v>
                </c:pt>
                <c:pt idx="3798">
                  <c:v>1448.0</c:v>
                </c:pt>
                <c:pt idx="3799">
                  <c:v>1449.0</c:v>
                </c:pt>
                <c:pt idx="3800">
                  <c:v>1450.0</c:v>
                </c:pt>
                <c:pt idx="3801">
                  <c:v>1451.0</c:v>
                </c:pt>
                <c:pt idx="3802">
                  <c:v>1451.0</c:v>
                </c:pt>
                <c:pt idx="3803">
                  <c:v>1451.0</c:v>
                </c:pt>
                <c:pt idx="3804">
                  <c:v>1451.0</c:v>
                </c:pt>
                <c:pt idx="3805">
                  <c:v>1451.0</c:v>
                </c:pt>
                <c:pt idx="3806">
                  <c:v>1451.0</c:v>
                </c:pt>
                <c:pt idx="3807">
                  <c:v>1452.0</c:v>
                </c:pt>
                <c:pt idx="3808">
                  <c:v>1452.0</c:v>
                </c:pt>
                <c:pt idx="3809">
                  <c:v>1453.0</c:v>
                </c:pt>
                <c:pt idx="3810">
                  <c:v>1454.0</c:v>
                </c:pt>
                <c:pt idx="3811">
                  <c:v>1455.0</c:v>
                </c:pt>
                <c:pt idx="3812">
                  <c:v>1456.0</c:v>
                </c:pt>
                <c:pt idx="3813">
                  <c:v>1457.0</c:v>
                </c:pt>
                <c:pt idx="3814">
                  <c:v>1457.0</c:v>
                </c:pt>
                <c:pt idx="3815">
                  <c:v>1458.0</c:v>
                </c:pt>
                <c:pt idx="3816">
                  <c:v>1458.0</c:v>
                </c:pt>
                <c:pt idx="3817">
                  <c:v>1458.0</c:v>
                </c:pt>
                <c:pt idx="3818">
                  <c:v>1459.0</c:v>
                </c:pt>
                <c:pt idx="3819">
                  <c:v>1459.0</c:v>
                </c:pt>
                <c:pt idx="3820">
                  <c:v>1460.0</c:v>
                </c:pt>
                <c:pt idx="3821">
                  <c:v>1460.0</c:v>
                </c:pt>
                <c:pt idx="3822">
                  <c:v>1460.0</c:v>
                </c:pt>
                <c:pt idx="3823">
                  <c:v>1460.0</c:v>
                </c:pt>
                <c:pt idx="3824">
                  <c:v>1460.0</c:v>
                </c:pt>
                <c:pt idx="3825">
                  <c:v>1460.0</c:v>
                </c:pt>
                <c:pt idx="3826">
                  <c:v>1460.0</c:v>
                </c:pt>
                <c:pt idx="3827">
                  <c:v>1461.0</c:v>
                </c:pt>
                <c:pt idx="3828">
                  <c:v>1461.0</c:v>
                </c:pt>
                <c:pt idx="3829">
                  <c:v>1461.0</c:v>
                </c:pt>
                <c:pt idx="3830">
                  <c:v>1461.0</c:v>
                </c:pt>
                <c:pt idx="3831">
                  <c:v>1462.0</c:v>
                </c:pt>
                <c:pt idx="3832">
                  <c:v>1462.0</c:v>
                </c:pt>
                <c:pt idx="3833">
                  <c:v>1462.0</c:v>
                </c:pt>
                <c:pt idx="3834">
                  <c:v>1462.0</c:v>
                </c:pt>
                <c:pt idx="3835">
                  <c:v>1462.0</c:v>
                </c:pt>
                <c:pt idx="3836">
                  <c:v>1462.0</c:v>
                </c:pt>
                <c:pt idx="3837">
                  <c:v>1462.0</c:v>
                </c:pt>
                <c:pt idx="3838">
                  <c:v>1462.0</c:v>
                </c:pt>
                <c:pt idx="3839">
                  <c:v>1462.0</c:v>
                </c:pt>
                <c:pt idx="3840">
                  <c:v>1462.0</c:v>
                </c:pt>
                <c:pt idx="3841">
                  <c:v>1462.0</c:v>
                </c:pt>
                <c:pt idx="3842">
                  <c:v>1462.0</c:v>
                </c:pt>
                <c:pt idx="3843">
                  <c:v>1462.0</c:v>
                </c:pt>
                <c:pt idx="3844">
                  <c:v>1462.0</c:v>
                </c:pt>
                <c:pt idx="3845">
                  <c:v>1463.0</c:v>
                </c:pt>
                <c:pt idx="3846">
                  <c:v>1463.0</c:v>
                </c:pt>
                <c:pt idx="3847">
                  <c:v>1463.0</c:v>
                </c:pt>
                <c:pt idx="3848">
                  <c:v>1463.0</c:v>
                </c:pt>
                <c:pt idx="3849">
                  <c:v>1464.0</c:v>
                </c:pt>
                <c:pt idx="3850">
                  <c:v>1464.0</c:v>
                </c:pt>
                <c:pt idx="3851">
                  <c:v>1465.0</c:v>
                </c:pt>
                <c:pt idx="3852">
                  <c:v>1466.0</c:v>
                </c:pt>
                <c:pt idx="3853">
                  <c:v>1466.0</c:v>
                </c:pt>
                <c:pt idx="3854">
                  <c:v>1466.0</c:v>
                </c:pt>
                <c:pt idx="3855">
                  <c:v>1466.0</c:v>
                </c:pt>
                <c:pt idx="3856">
                  <c:v>1466.0</c:v>
                </c:pt>
                <c:pt idx="3857">
                  <c:v>1466.0</c:v>
                </c:pt>
                <c:pt idx="3858">
                  <c:v>1466.0</c:v>
                </c:pt>
                <c:pt idx="3859">
                  <c:v>1466.0</c:v>
                </c:pt>
                <c:pt idx="3860">
                  <c:v>1466.0</c:v>
                </c:pt>
                <c:pt idx="3861">
                  <c:v>1466.0</c:v>
                </c:pt>
                <c:pt idx="3862">
                  <c:v>1467.0</c:v>
                </c:pt>
                <c:pt idx="3863">
                  <c:v>1467.0</c:v>
                </c:pt>
                <c:pt idx="3864">
                  <c:v>1468.0</c:v>
                </c:pt>
                <c:pt idx="3865">
                  <c:v>1468.0</c:v>
                </c:pt>
                <c:pt idx="3866">
                  <c:v>1468.0</c:v>
                </c:pt>
                <c:pt idx="3867">
                  <c:v>1469.0</c:v>
                </c:pt>
                <c:pt idx="3868">
                  <c:v>1470.0</c:v>
                </c:pt>
                <c:pt idx="3869">
                  <c:v>1470.0</c:v>
                </c:pt>
                <c:pt idx="3870">
                  <c:v>1470.0</c:v>
                </c:pt>
                <c:pt idx="3871">
                  <c:v>1470.0</c:v>
                </c:pt>
                <c:pt idx="3872">
                  <c:v>1470.0</c:v>
                </c:pt>
                <c:pt idx="3873">
                  <c:v>1471.0</c:v>
                </c:pt>
                <c:pt idx="3874">
                  <c:v>1471.0</c:v>
                </c:pt>
                <c:pt idx="3875">
                  <c:v>1471.0</c:v>
                </c:pt>
                <c:pt idx="3876">
                  <c:v>1471.0</c:v>
                </c:pt>
                <c:pt idx="3877">
                  <c:v>1471.0</c:v>
                </c:pt>
                <c:pt idx="3878">
                  <c:v>1471.0</c:v>
                </c:pt>
                <c:pt idx="3879">
                  <c:v>1472.0</c:v>
                </c:pt>
                <c:pt idx="3880">
                  <c:v>1473.0</c:v>
                </c:pt>
                <c:pt idx="3881">
                  <c:v>1473.0</c:v>
                </c:pt>
                <c:pt idx="3882">
                  <c:v>1473.0</c:v>
                </c:pt>
                <c:pt idx="3883">
                  <c:v>1474.0</c:v>
                </c:pt>
                <c:pt idx="3884">
                  <c:v>1474.0</c:v>
                </c:pt>
                <c:pt idx="3885">
                  <c:v>1474.0</c:v>
                </c:pt>
                <c:pt idx="3886">
                  <c:v>1474.0</c:v>
                </c:pt>
                <c:pt idx="3887">
                  <c:v>1474.0</c:v>
                </c:pt>
                <c:pt idx="3888">
                  <c:v>1474.0</c:v>
                </c:pt>
                <c:pt idx="3889">
                  <c:v>1475.0</c:v>
                </c:pt>
                <c:pt idx="3890">
                  <c:v>1475.0</c:v>
                </c:pt>
                <c:pt idx="3891">
                  <c:v>1475.0</c:v>
                </c:pt>
                <c:pt idx="3892">
                  <c:v>1476.0</c:v>
                </c:pt>
                <c:pt idx="3893">
                  <c:v>1476.0</c:v>
                </c:pt>
                <c:pt idx="3894">
                  <c:v>1477.0</c:v>
                </c:pt>
                <c:pt idx="3895">
                  <c:v>1477.0</c:v>
                </c:pt>
                <c:pt idx="3896">
                  <c:v>1477.0</c:v>
                </c:pt>
                <c:pt idx="3897">
                  <c:v>1477.0</c:v>
                </c:pt>
                <c:pt idx="3898">
                  <c:v>1477.0</c:v>
                </c:pt>
                <c:pt idx="3899">
                  <c:v>1477.0</c:v>
                </c:pt>
                <c:pt idx="3900">
                  <c:v>1477.0</c:v>
                </c:pt>
                <c:pt idx="3901">
                  <c:v>1478.0</c:v>
                </c:pt>
                <c:pt idx="3902">
                  <c:v>1478.0</c:v>
                </c:pt>
                <c:pt idx="3903">
                  <c:v>1478.0</c:v>
                </c:pt>
                <c:pt idx="3904">
                  <c:v>1478.0</c:v>
                </c:pt>
                <c:pt idx="3905">
                  <c:v>1478.0</c:v>
                </c:pt>
                <c:pt idx="3906">
                  <c:v>1478.0</c:v>
                </c:pt>
                <c:pt idx="3907">
                  <c:v>1479.0</c:v>
                </c:pt>
                <c:pt idx="3908">
                  <c:v>1479.0</c:v>
                </c:pt>
                <c:pt idx="3909">
                  <c:v>1479.0</c:v>
                </c:pt>
                <c:pt idx="3910">
                  <c:v>1479.0</c:v>
                </c:pt>
                <c:pt idx="3911">
                  <c:v>1480.0</c:v>
                </c:pt>
                <c:pt idx="3912">
                  <c:v>1480.0</c:v>
                </c:pt>
                <c:pt idx="3913">
                  <c:v>1481.0</c:v>
                </c:pt>
                <c:pt idx="3914">
                  <c:v>1482.0</c:v>
                </c:pt>
                <c:pt idx="3915">
                  <c:v>1483.0</c:v>
                </c:pt>
                <c:pt idx="3916">
                  <c:v>1484.0</c:v>
                </c:pt>
                <c:pt idx="3917">
                  <c:v>1485.0</c:v>
                </c:pt>
                <c:pt idx="3918">
                  <c:v>1485.0</c:v>
                </c:pt>
                <c:pt idx="3919">
                  <c:v>1486.0</c:v>
                </c:pt>
                <c:pt idx="3920">
                  <c:v>1487.0</c:v>
                </c:pt>
                <c:pt idx="3921">
                  <c:v>1487.0</c:v>
                </c:pt>
                <c:pt idx="3922">
                  <c:v>1487.0</c:v>
                </c:pt>
                <c:pt idx="3923">
                  <c:v>1488.0</c:v>
                </c:pt>
                <c:pt idx="3924">
                  <c:v>1489.0</c:v>
                </c:pt>
                <c:pt idx="3925">
                  <c:v>1489.0</c:v>
                </c:pt>
                <c:pt idx="3926">
                  <c:v>1489.0</c:v>
                </c:pt>
                <c:pt idx="3927">
                  <c:v>1490.0</c:v>
                </c:pt>
                <c:pt idx="3928">
                  <c:v>1490.0</c:v>
                </c:pt>
                <c:pt idx="3929">
                  <c:v>1490.0</c:v>
                </c:pt>
                <c:pt idx="3930">
                  <c:v>1490.0</c:v>
                </c:pt>
                <c:pt idx="3931">
                  <c:v>1490.0</c:v>
                </c:pt>
                <c:pt idx="3932">
                  <c:v>1490.0</c:v>
                </c:pt>
                <c:pt idx="3933">
                  <c:v>1490.0</c:v>
                </c:pt>
                <c:pt idx="3934">
                  <c:v>1490.0</c:v>
                </c:pt>
                <c:pt idx="3935">
                  <c:v>1490.0</c:v>
                </c:pt>
                <c:pt idx="3936">
                  <c:v>1490.0</c:v>
                </c:pt>
                <c:pt idx="3937">
                  <c:v>1490.0</c:v>
                </c:pt>
                <c:pt idx="3938">
                  <c:v>1490.0</c:v>
                </c:pt>
                <c:pt idx="3939">
                  <c:v>1490.0</c:v>
                </c:pt>
                <c:pt idx="3940">
                  <c:v>1490.0</c:v>
                </c:pt>
                <c:pt idx="3941">
                  <c:v>1490.0</c:v>
                </c:pt>
                <c:pt idx="3942">
                  <c:v>1490.0</c:v>
                </c:pt>
                <c:pt idx="3943">
                  <c:v>1490.0</c:v>
                </c:pt>
                <c:pt idx="3944">
                  <c:v>1490.0</c:v>
                </c:pt>
                <c:pt idx="3945">
                  <c:v>1490.0</c:v>
                </c:pt>
                <c:pt idx="3946">
                  <c:v>1490.0</c:v>
                </c:pt>
                <c:pt idx="3947">
                  <c:v>1490.0</c:v>
                </c:pt>
                <c:pt idx="3948">
                  <c:v>1490.0</c:v>
                </c:pt>
                <c:pt idx="3949">
                  <c:v>1490.0</c:v>
                </c:pt>
                <c:pt idx="3950">
                  <c:v>1490.0</c:v>
                </c:pt>
                <c:pt idx="3951">
                  <c:v>1491.0</c:v>
                </c:pt>
                <c:pt idx="3952">
                  <c:v>1492.0</c:v>
                </c:pt>
                <c:pt idx="3953">
                  <c:v>1492.0</c:v>
                </c:pt>
                <c:pt idx="3954">
                  <c:v>1493.0</c:v>
                </c:pt>
                <c:pt idx="3955">
                  <c:v>1493.0</c:v>
                </c:pt>
                <c:pt idx="3956">
                  <c:v>1494.0</c:v>
                </c:pt>
                <c:pt idx="3957">
                  <c:v>1495.0</c:v>
                </c:pt>
                <c:pt idx="3958">
                  <c:v>1495.0</c:v>
                </c:pt>
                <c:pt idx="3959">
                  <c:v>1496.0</c:v>
                </c:pt>
                <c:pt idx="3960">
                  <c:v>1497.0</c:v>
                </c:pt>
                <c:pt idx="3961">
                  <c:v>1498.0</c:v>
                </c:pt>
                <c:pt idx="3962">
                  <c:v>1498.0</c:v>
                </c:pt>
                <c:pt idx="3963">
                  <c:v>1499.0</c:v>
                </c:pt>
                <c:pt idx="3964">
                  <c:v>1499.0</c:v>
                </c:pt>
                <c:pt idx="3965">
                  <c:v>1500.0</c:v>
                </c:pt>
                <c:pt idx="3966">
                  <c:v>1500.0</c:v>
                </c:pt>
                <c:pt idx="3967">
                  <c:v>1501.0</c:v>
                </c:pt>
                <c:pt idx="3968">
                  <c:v>1502.0</c:v>
                </c:pt>
                <c:pt idx="3969">
                  <c:v>1503.0</c:v>
                </c:pt>
                <c:pt idx="3970">
                  <c:v>1504.0</c:v>
                </c:pt>
                <c:pt idx="3971">
                  <c:v>1504.0</c:v>
                </c:pt>
                <c:pt idx="3972">
                  <c:v>1504.0</c:v>
                </c:pt>
                <c:pt idx="3973">
                  <c:v>1504.0</c:v>
                </c:pt>
                <c:pt idx="3974">
                  <c:v>1505.0</c:v>
                </c:pt>
                <c:pt idx="3975">
                  <c:v>1506.0</c:v>
                </c:pt>
                <c:pt idx="3976">
                  <c:v>1507.0</c:v>
                </c:pt>
                <c:pt idx="3977">
                  <c:v>1508.0</c:v>
                </c:pt>
                <c:pt idx="3978">
                  <c:v>1509.0</c:v>
                </c:pt>
                <c:pt idx="3979">
                  <c:v>1509.0</c:v>
                </c:pt>
                <c:pt idx="3980">
                  <c:v>1509.0</c:v>
                </c:pt>
                <c:pt idx="3981">
                  <c:v>1509.0</c:v>
                </c:pt>
                <c:pt idx="3982">
                  <c:v>1510.0</c:v>
                </c:pt>
                <c:pt idx="3983">
                  <c:v>1511.0</c:v>
                </c:pt>
                <c:pt idx="3984">
                  <c:v>1512.0</c:v>
                </c:pt>
                <c:pt idx="3985">
                  <c:v>1512.0</c:v>
                </c:pt>
                <c:pt idx="3986">
                  <c:v>1512.0</c:v>
                </c:pt>
                <c:pt idx="3987">
                  <c:v>1512.0</c:v>
                </c:pt>
                <c:pt idx="3988">
                  <c:v>1513.0</c:v>
                </c:pt>
                <c:pt idx="3989">
                  <c:v>1514.0</c:v>
                </c:pt>
                <c:pt idx="3990">
                  <c:v>1514.0</c:v>
                </c:pt>
                <c:pt idx="3991">
                  <c:v>1514.0</c:v>
                </c:pt>
                <c:pt idx="3992">
                  <c:v>1514.0</c:v>
                </c:pt>
                <c:pt idx="3993">
                  <c:v>1514.0</c:v>
                </c:pt>
                <c:pt idx="3994">
                  <c:v>1514.0</c:v>
                </c:pt>
                <c:pt idx="3995">
                  <c:v>1514.0</c:v>
                </c:pt>
                <c:pt idx="3996">
                  <c:v>1514.0</c:v>
                </c:pt>
                <c:pt idx="3997">
                  <c:v>1514.0</c:v>
                </c:pt>
                <c:pt idx="3998">
                  <c:v>1514.0</c:v>
                </c:pt>
                <c:pt idx="3999">
                  <c:v>1514.0</c:v>
                </c:pt>
                <c:pt idx="4000">
                  <c:v>1514.0</c:v>
                </c:pt>
                <c:pt idx="4001">
                  <c:v>1514.0</c:v>
                </c:pt>
                <c:pt idx="4002">
                  <c:v>1514.0</c:v>
                </c:pt>
                <c:pt idx="4003">
                  <c:v>1514.0</c:v>
                </c:pt>
                <c:pt idx="4004">
                  <c:v>1514.0</c:v>
                </c:pt>
                <c:pt idx="4005">
                  <c:v>1514.0</c:v>
                </c:pt>
                <c:pt idx="4006">
                  <c:v>1514.0</c:v>
                </c:pt>
                <c:pt idx="4007">
                  <c:v>1514.0</c:v>
                </c:pt>
                <c:pt idx="4008">
                  <c:v>1514.0</c:v>
                </c:pt>
                <c:pt idx="4009">
                  <c:v>1514.0</c:v>
                </c:pt>
                <c:pt idx="4010">
                  <c:v>1514.0</c:v>
                </c:pt>
                <c:pt idx="4011">
                  <c:v>1514.0</c:v>
                </c:pt>
                <c:pt idx="4012">
                  <c:v>1514.0</c:v>
                </c:pt>
                <c:pt idx="4013">
                  <c:v>1514.0</c:v>
                </c:pt>
                <c:pt idx="4014">
                  <c:v>1515.0</c:v>
                </c:pt>
                <c:pt idx="4015">
                  <c:v>1515.0</c:v>
                </c:pt>
                <c:pt idx="4016">
                  <c:v>1515.0</c:v>
                </c:pt>
                <c:pt idx="4017">
                  <c:v>1515.0</c:v>
                </c:pt>
                <c:pt idx="4018">
                  <c:v>1516.0</c:v>
                </c:pt>
                <c:pt idx="4019">
                  <c:v>1517.0</c:v>
                </c:pt>
                <c:pt idx="4020">
                  <c:v>1518.0</c:v>
                </c:pt>
                <c:pt idx="4021">
                  <c:v>1518.0</c:v>
                </c:pt>
                <c:pt idx="4022">
                  <c:v>1518.0</c:v>
                </c:pt>
                <c:pt idx="4023">
                  <c:v>1518.0</c:v>
                </c:pt>
                <c:pt idx="4024">
                  <c:v>1518.0</c:v>
                </c:pt>
                <c:pt idx="4025">
                  <c:v>1518.0</c:v>
                </c:pt>
                <c:pt idx="4026">
                  <c:v>1519.0</c:v>
                </c:pt>
                <c:pt idx="4027">
                  <c:v>1520.0</c:v>
                </c:pt>
                <c:pt idx="4028">
                  <c:v>1521.0</c:v>
                </c:pt>
                <c:pt idx="4029">
                  <c:v>1521.0</c:v>
                </c:pt>
                <c:pt idx="4030">
                  <c:v>1521.0</c:v>
                </c:pt>
                <c:pt idx="4031">
                  <c:v>1521.0</c:v>
                </c:pt>
                <c:pt idx="4032">
                  <c:v>1521.0</c:v>
                </c:pt>
                <c:pt idx="4033">
                  <c:v>1521.0</c:v>
                </c:pt>
                <c:pt idx="4034">
                  <c:v>1522.0</c:v>
                </c:pt>
                <c:pt idx="4035">
                  <c:v>1522.0</c:v>
                </c:pt>
                <c:pt idx="4036">
                  <c:v>1523.0</c:v>
                </c:pt>
                <c:pt idx="4037">
                  <c:v>1523.0</c:v>
                </c:pt>
                <c:pt idx="4038">
                  <c:v>1523.0</c:v>
                </c:pt>
                <c:pt idx="4039">
                  <c:v>1523.0</c:v>
                </c:pt>
                <c:pt idx="4040">
                  <c:v>1523.0</c:v>
                </c:pt>
                <c:pt idx="4041">
                  <c:v>1523.0</c:v>
                </c:pt>
                <c:pt idx="4042">
                  <c:v>1523.0</c:v>
                </c:pt>
                <c:pt idx="4043">
                  <c:v>1523.0</c:v>
                </c:pt>
                <c:pt idx="4044">
                  <c:v>1524.0</c:v>
                </c:pt>
                <c:pt idx="4045">
                  <c:v>1525.0</c:v>
                </c:pt>
                <c:pt idx="4046">
                  <c:v>1526.0</c:v>
                </c:pt>
                <c:pt idx="4047">
                  <c:v>1526.0</c:v>
                </c:pt>
                <c:pt idx="4048">
                  <c:v>1526.0</c:v>
                </c:pt>
                <c:pt idx="4049">
                  <c:v>1526.0</c:v>
                </c:pt>
                <c:pt idx="4050">
                  <c:v>1526.0</c:v>
                </c:pt>
                <c:pt idx="4051">
                  <c:v>1527.0</c:v>
                </c:pt>
                <c:pt idx="4052">
                  <c:v>1527.0</c:v>
                </c:pt>
                <c:pt idx="4053">
                  <c:v>1527.0</c:v>
                </c:pt>
                <c:pt idx="4054">
                  <c:v>1527.0</c:v>
                </c:pt>
                <c:pt idx="4055">
                  <c:v>1527.0</c:v>
                </c:pt>
                <c:pt idx="4056">
                  <c:v>1527.0</c:v>
                </c:pt>
                <c:pt idx="4057">
                  <c:v>1527.0</c:v>
                </c:pt>
                <c:pt idx="4058">
                  <c:v>1527.0</c:v>
                </c:pt>
                <c:pt idx="4059">
                  <c:v>1528.0</c:v>
                </c:pt>
                <c:pt idx="4060">
                  <c:v>1528.0</c:v>
                </c:pt>
                <c:pt idx="4061">
                  <c:v>1528.0</c:v>
                </c:pt>
                <c:pt idx="4062">
                  <c:v>1528.0</c:v>
                </c:pt>
                <c:pt idx="4063">
                  <c:v>1528.0</c:v>
                </c:pt>
                <c:pt idx="4064">
                  <c:v>1529.0</c:v>
                </c:pt>
                <c:pt idx="4065">
                  <c:v>1529.0</c:v>
                </c:pt>
                <c:pt idx="4066">
                  <c:v>1529.0</c:v>
                </c:pt>
                <c:pt idx="4067">
                  <c:v>1530.0</c:v>
                </c:pt>
                <c:pt idx="4068">
                  <c:v>1530.0</c:v>
                </c:pt>
                <c:pt idx="4069">
                  <c:v>1530.0</c:v>
                </c:pt>
                <c:pt idx="4070">
                  <c:v>1530.0</c:v>
                </c:pt>
                <c:pt idx="4071">
                  <c:v>1530.0</c:v>
                </c:pt>
                <c:pt idx="4072">
                  <c:v>1531.0</c:v>
                </c:pt>
                <c:pt idx="4073">
                  <c:v>1532.0</c:v>
                </c:pt>
                <c:pt idx="4074">
                  <c:v>1532.0</c:v>
                </c:pt>
                <c:pt idx="4075">
                  <c:v>1532.0</c:v>
                </c:pt>
                <c:pt idx="4076">
                  <c:v>1532.0</c:v>
                </c:pt>
                <c:pt idx="4077">
                  <c:v>1532.0</c:v>
                </c:pt>
                <c:pt idx="4078">
                  <c:v>1532.0</c:v>
                </c:pt>
                <c:pt idx="4079">
                  <c:v>1533.0</c:v>
                </c:pt>
                <c:pt idx="4080">
                  <c:v>1533.0</c:v>
                </c:pt>
                <c:pt idx="4081">
                  <c:v>1533.0</c:v>
                </c:pt>
                <c:pt idx="4082">
                  <c:v>1533.0</c:v>
                </c:pt>
                <c:pt idx="4083">
                  <c:v>1534.0</c:v>
                </c:pt>
                <c:pt idx="4084">
                  <c:v>1535.0</c:v>
                </c:pt>
                <c:pt idx="4085">
                  <c:v>1536.0</c:v>
                </c:pt>
                <c:pt idx="4086">
                  <c:v>1537.0</c:v>
                </c:pt>
                <c:pt idx="4087">
                  <c:v>1538.0</c:v>
                </c:pt>
                <c:pt idx="4088">
                  <c:v>1539.0</c:v>
                </c:pt>
                <c:pt idx="4089">
                  <c:v>1540.0</c:v>
                </c:pt>
                <c:pt idx="4090">
                  <c:v>1541.0</c:v>
                </c:pt>
                <c:pt idx="4091">
                  <c:v>1542.0</c:v>
                </c:pt>
                <c:pt idx="4092">
                  <c:v>1543.0</c:v>
                </c:pt>
                <c:pt idx="4093">
                  <c:v>1544.0</c:v>
                </c:pt>
                <c:pt idx="4094">
                  <c:v>1545.0</c:v>
                </c:pt>
                <c:pt idx="4095">
                  <c:v>1546.0</c:v>
                </c:pt>
                <c:pt idx="4096">
                  <c:v>1546.0</c:v>
                </c:pt>
                <c:pt idx="4097">
                  <c:v>1547.0</c:v>
                </c:pt>
                <c:pt idx="4098">
                  <c:v>1548.0</c:v>
                </c:pt>
                <c:pt idx="4099">
                  <c:v>1549.0</c:v>
                </c:pt>
                <c:pt idx="4100">
                  <c:v>1550.0</c:v>
                </c:pt>
                <c:pt idx="4101">
                  <c:v>1551.0</c:v>
                </c:pt>
                <c:pt idx="4102">
                  <c:v>1552.0</c:v>
                </c:pt>
                <c:pt idx="4103">
                  <c:v>1553.0</c:v>
                </c:pt>
                <c:pt idx="4104">
                  <c:v>1554.0</c:v>
                </c:pt>
                <c:pt idx="4105">
                  <c:v>1555.0</c:v>
                </c:pt>
                <c:pt idx="4106">
                  <c:v>1556.0</c:v>
                </c:pt>
                <c:pt idx="4107">
                  <c:v>1557.0</c:v>
                </c:pt>
                <c:pt idx="4108">
                  <c:v>1558.0</c:v>
                </c:pt>
                <c:pt idx="4109">
                  <c:v>1559.0</c:v>
                </c:pt>
                <c:pt idx="4110">
                  <c:v>1560.0</c:v>
                </c:pt>
                <c:pt idx="4111">
                  <c:v>1561.0</c:v>
                </c:pt>
                <c:pt idx="4112">
                  <c:v>1561.0</c:v>
                </c:pt>
                <c:pt idx="4113">
                  <c:v>1561.0</c:v>
                </c:pt>
                <c:pt idx="4114">
                  <c:v>1561.0</c:v>
                </c:pt>
                <c:pt idx="4115">
                  <c:v>1561.0</c:v>
                </c:pt>
                <c:pt idx="4116">
                  <c:v>1561.0</c:v>
                </c:pt>
                <c:pt idx="4117">
                  <c:v>1561.0</c:v>
                </c:pt>
                <c:pt idx="4118">
                  <c:v>1561.0</c:v>
                </c:pt>
                <c:pt idx="4119">
                  <c:v>1561.0</c:v>
                </c:pt>
                <c:pt idx="4120">
                  <c:v>1561.0</c:v>
                </c:pt>
                <c:pt idx="4121">
                  <c:v>1561.0</c:v>
                </c:pt>
                <c:pt idx="4122">
                  <c:v>1561.0</c:v>
                </c:pt>
                <c:pt idx="4123">
                  <c:v>1561.0</c:v>
                </c:pt>
                <c:pt idx="4124">
                  <c:v>1561.0</c:v>
                </c:pt>
                <c:pt idx="4125">
                  <c:v>1561.0</c:v>
                </c:pt>
                <c:pt idx="4126">
                  <c:v>1561.0</c:v>
                </c:pt>
                <c:pt idx="4127">
                  <c:v>1561.0</c:v>
                </c:pt>
                <c:pt idx="4128">
                  <c:v>1561.0</c:v>
                </c:pt>
                <c:pt idx="4129">
                  <c:v>1562.0</c:v>
                </c:pt>
                <c:pt idx="4130">
                  <c:v>1563.0</c:v>
                </c:pt>
                <c:pt idx="4131">
                  <c:v>1564.0</c:v>
                </c:pt>
                <c:pt idx="4132">
                  <c:v>1565.0</c:v>
                </c:pt>
                <c:pt idx="4133">
                  <c:v>1565.0</c:v>
                </c:pt>
                <c:pt idx="4134">
                  <c:v>1565.0</c:v>
                </c:pt>
                <c:pt idx="4135">
                  <c:v>1566.0</c:v>
                </c:pt>
                <c:pt idx="4136">
                  <c:v>1566.0</c:v>
                </c:pt>
                <c:pt idx="4137">
                  <c:v>1566.0</c:v>
                </c:pt>
                <c:pt idx="4138">
                  <c:v>1566.0</c:v>
                </c:pt>
                <c:pt idx="4139">
                  <c:v>1566.0</c:v>
                </c:pt>
                <c:pt idx="4140">
                  <c:v>1566.0</c:v>
                </c:pt>
                <c:pt idx="4141">
                  <c:v>1567.0</c:v>
                </c:pt>
                <c:pt idx="4142">
                  <c:v>1568.0</c:v>
                </c:pt>
                <c:pt idx="4143">
                  <c:v>1568.0</c:v>
                </c:pt>
                <c:pt idx="4144">
                  <c:v>1568.0</c:v>
                </c:pt>
                <c:pt idx="4145">
                  <c:v>1569.0</c:v>
                </c:pt>
                <c:pt idx="4146">
                  <c:v>1570.0</c:v>
                </c:pt>
                <c:pt idx="4147">
                  <c:v>1570.0</c:v>
                </c:pt>
                <c:pt idx="4148">
                  <c:v>1570.0</c:v>
                </c:pt>
                <c:pt idx="4149">
                  <c:v>1571.0</c:v>
                </c:pt>
                <c:pt idx="4150">
                  <c:v>1571.0</c:v>
                </c:pt>
                <c:pt idx="4151">
                  <c:v>1571.0</c:v>
                </c:pt>
                <c:pt idx="4152">
                  <c:v>1571.0</c:v>
                </c:pt>
                <c:pt idx="4153">
                  <c:v>1571.0</c:v>
                </c:pt>
                <c:pt idx="4154">
                  <c:v>1571.0</c:v>
                </c:pt>
                <c:pt idx="4155">
                  <c:v>1572.0</c:v>
                </c:pt>
                <c:pt idx="4156">
                  <c:v>1573.0</c:v>
                </c:pt>
                <c:pt idx="4157">
                  <c:v>1573.0</c:v>
                </c:pt>
                <c:pt idx="4158">
                  <c:v>1573.0</c:v>
                </c:pt>
                <c:pt idx="4159">
                  <c:v>1574.0</c:v>
                </c:pt>
                <c:pt idx="4160">
                  <c:v>1575.0</c:v>
                </c:pt>
                <c:pt idx="4161">
                  <c:v>1575.0</c:v>
                </c:pt>
                <c:pt idx="4162">
                  <c:v>1576.0</c:v>
                </c:pt>
                <c:pt idx="4163">
                  <c:v>1577.0</c:v>
                </c:pt>
                <c:pt idx="4164">
                  <c:v>1577.0</c:v>
                </c:pt>
                <c:pt idx="4165">
                  <c:v>1578.0</c:v>
                </c:pt>
                <c:pt idx="4166">
                  <c:v>1578.0</c:v>
                </c:pt>
                <c:pt idx="4167">
                  <c:v>1578.0</c:v>
                </c:pt>
                <c:pt idx="4168">
                  <c:v>1578.0</c:v>
                </c:pt>
                <c:pt idx="4169">
                  <c:v>1579.0</c:v>
                </c:pt>
                <c:pt idx="4170">
                  <c:v>1579.0</c:v>
                </c:pt>
                <c:pt idx="4171">
                  <c:v>1579.0</c:v>
                </c:pt>
                <c:pt idx="4172">
                  <c:v>1579.0</c:v>
                </c:pt>
                <c:pt idx="4173">
                  <c:v>1579.0</c:v>
                </c:pt>
                <c:pt idx="4174">
                  <c:v>1579.0</c:v>
                </c:pt>
                <c:pt idx="4175">
                  <c:v>1579.0</c:v>
                </c:pt>
                <c:pt idx="4176">
                  <c:v>1579.0</c:v>
                </c:pt>
                <c:pt idx="4177">
                  <c:v>1579.0</c:v>
                </c:pt>
                <c:pt idx="4178">
                  <c:v>1580.0</c:v>
                </c:pt>
                <c:pt idx="4179">
                  <c:v>1581.0</c:v>
                </c:pt>
                <c:pt idx="4180">
                  <c:v>1581.0</c:v>
                </c:pt>
                <c:pt idx="4181">
                  <c:v>1582.0</c:v>
                </c:pt>
                <c:pt idx="4182">
                  <c:v>1582.0</c:v>
                </c:pt>
                <c:pt idx="4183">
                  <c:v>1583.0</c:v>
                </c:pt>
                <c:pt idx="4184">
                  <c:v>1583.0</c:v>
                </c:pt>
                <c:pt idx="4185">
                  <c:v>1583.0</c:v>
                </c:pt>
                <c:pt idx="4186">
                  <c:v>1584.0</c:v>
                </c:pt>
                <c:pt idx="4187">
                  <c:v>1585.0</c:v>
                </c:pt>
                <c:pt idx="4188">
                  <c:v>1586.0</c:v>
                </c:pt>
                <c:pt idx="4189">
                  <c:v>1586.0</c:v>
                </c:pt>
                <c:pt idx="4190">
                  <c:v>1587.0</c:v>
                </c:pt>
                <c:pt idx="4191">
                  <c:v>1587.0</c:v>
                </c:pt>
                <c:pt idx="4192">
                  <c:v>1587.0</c:v>
                </c:pt>
                <c:pt idx="4193">
                  <c:v>1587.0</c:v>
                </c:pt>
                <c:pt idx="4194">
                  <c:v>1587.0</c:v>
                </c:pt>
                <c:pt idx="4195">
                  <c:v>1587.0</c:v>
                </c:pt>
                <c:pt idx="4196">
                  <c:v>1587.0</c:v>
                </c:pt>
                <c:pt idx="4197">
                  <c:v>1587.0</c:v>
                </c:pt>
                <c:pt idx="4198">
                  <c:v>1587.0</c:v>
                </c:pt>
                <c:pt idx="4199">
                  <c:v>1587.0</c:v>
                </c:pt>
                <c:pt idx="4200">
                  <c:v>1587.0</c:v>
                </c:pt>
                <c:pt idx="4201">
                  <c:v>1587.0</c:v>
                </c:pt>
                <c:pt idx="4202">
                  <c:v>1587.0</c:v>
                </c:pt>
                <c:pt idx="4203">
                  <c:v>1587.0</c:v>
                </c:pt>
                <c:pt idx="4204">
                  <c:v>1587.0</c:v>
                </c:pt>
                <c:pt idx="4205">
                  <c:v>1587.0</c:v>
                </c:pt>
                <c:pt idx="4206">
                  <c:v>1587.0</c:v>
                </c:pt>
                <c:pt idx="4207">
                  <c:v>1587.0</c:v>
                </c:pt>
                <c:pt idx="4208">
                  <c:v>1587.0</c:v>
                </c:pt>
                <c:pt idx="4209">
                  <c:v>1587.0</c:v>
                </c:pt>
                <c:pt idx="4210">
                  <c:v>1588.0</c:v>
                </c:pt>
                <c:pt idx="4211">
                  <c:v>1589.0</c:v>
                </c:pt>
                <c:pt idx="4212">
                  <c:v>1589.0</c:v>
                </c:pt>
                <c:pt idx="4213">
                  <c:v>1589.0</c:v>
                </c:pt>
                <c:pt idx="4214">
                  <c:v>1589.0</c:v>
                </c:pt>
                <c:pt idx="4215">
                  <c:v>1589.0</c:v>
                </c:pt>
                <c:pt idx="4216">
                  <c:v>1589.0</c:v>
                </c:pt>
                <c:pt idx="4217">
                  <c:v>1589.0</c:v>
                </c:pt>
                <c:pt idx="4218">
                  <c:v>1589.0</c:v>
                </c:pt>
                <c:pt idx="4219">
                  <c:v>1589.0</c:v>
                </c:pt>
                <c:pt idx="4220">
                  <c:v>1590.0</c:v>
                </c:pt>
                <c:pt idx="4221">
                  <c:v>1591.0</c:v>
                </c:pt>
                <c:pt idx="4222">
                  <c:v>1591.0</c:v>
                </c:pt>
                <c:pt idx="4223">
                  <c:v>1591.0</c:v>
                </c:pt>
                <c:pt idx="4224">
                  <c:v>1591.0</c:v>
                </c:pt>
                <c:pt idx="4225">
                  <c:v>1591.0</c:v>
                </c:pt>
                <c:pt idx="4226">
                  <c:v>1591.0</c:v>
                </c:pt>
                <c:pt idx="4227">
                  <c:v>1591.0</c:v>
                </c:pt>
                <c:pt idx="4228">
                  <c:v>1591.0</c:v>
                </c:pt>
                <c:pt idx="4229">
                  <c:v>1591.0</c:v>
                </c:pt>
                <c:pt idx="4230">
                  <c:v>1591.0</c:v>
                </c:pt>
                <c:pt idx="4231">
                  <c:v>1591.0</c:v>
                </c:pt>
                <c:pt idx="4232">
                  <c:v>1591.0</c:v>
                </c:pt>
                <c:pt idx="4233">
                  <c:v>1591.0</c:v>
                </c:pt>
                <c:pt idx="4234">
                  <c:v>1592.0</c:v>
                </c:pt>
                <c:pt idx="4235">
                  <c:v>1592.0</c:v>
                </c:pt>
                <c:pt idx="4236">
                  <c:v>1592.0</c:v>
                </c:pt>
                <c:pt idx="4237">
                  <c:v>1592.0</c:v>
                </c:pt>
                <c:pt idx="4238">
                  <c:v>1592.0</c:v>
                </c:pt>
                <c:pt idx="4239">
                  <c:v>1592.0</c:v>
                </c:pt>
                <c:pt idx="4240">
                  <c:v>1592.0</c:v>
                </c:pt>
                <c:pt idx="4241">
                  <c:v>1592.0</c:v>
                </c:pt>
                <c:pt idx="4242">
                  <c:v>1592.0</c:v>
                </c:pt>
                <c:pt idx="4243">
                  <c:v>1592.0</c:v>
                </c:pt>
                <c:pt idx="4244">
                  <c:v>1592.0</c:v>
                </c:pt>
                <c:pt idx="4245">
                  <c:v>1592.0</c:v>
                </c:pt>
                <c:pt idx="4246">
                  <c:v>1592.0</c:v>
                </c:pt>
                <c:pt idx="4247">
                  <c:v>1592.0</c:v>
                </c:pt>
                <c:pt idx="4248">
                  <c:v>1593.0</c:v>
                </c:pt>
                <c:pt idx="4249">
                  <c:v>1594.0</c:v>
                </c:pt>
                <c:pt idx="4250">
                  <c:v>1594.0</c:v>
                </c:pt>
                <c:pt idx="4251">
                  <c:v>1595.0</c:v>
                </c:pt>
                <c:pt idx="4252">
                  <c:v>1596.0</c:v>
                </c:pt>
                <c:pt idx="4253">
                  <c:v>1596.0</c:v>
                </c:pt>
                <c:pt idx="4254">
                  <c:v>1596.0</c:v>
                </c:pt>
                <c:pt idx="4255">
                  <c:v>1597.0</c:v>
                </c:pt>
                <c:pt idx="4256">
                  <c:v>1597.0</c:v>
                </c:pt>
                <c:pt idx="4257">
                  <c:v>1597.0</c:v>
                </c:pt>
                <c:pt idx="4258">
                  <c:v>1597.0</c:v>
                </c:pt>
                <c:pt idx="4259">
                  <c:v>1597.0</c:v>
                </c:pt>
                <c:pt idx="4260">
                  <c:v>1597.0</c:v>
                </c:pt>
                <c:pt idx="4261">
                  <c:v>1597.0</c:v>
                </c:pt>
                <c:pt idx="4262">
                  <c:v>1597.0</c:v>
                </c:pt>
                <c:pt idx="4263">
                  <c:v>1598.0</c:v>
                </c:pt>
                <c:pt idx="4264">
                  <c:v>1598.0</c:v>
                </c:pt>
                <c:pt idx="4265">
                  <c:v>1599.0</c:v>
                </c:pt>
                <c:pt idx="4266">
                  <c:v>1599.0</c:v>
                </c:pt>
                <c:pt idx="4267">
                  <c:v>1599.0</c:v>
                </c:pt>
                <c:pt idx="4268">
                  <c:v>1600.0</c:v>
                </c:pt>
                <c:pt idx="4269">
                  <c:v>1601.0</c:v>
                </c:pt>
                <c:pt idx="4270">
                  <c:v>1601.0</c:v>
                </c:pt>
                <c:pt idx="4271">
                  <c:v>1602.0</c:v>
                </c:pt>
                <c:pt idx="4272">
                  <c:v>1603.0</c:v>
                </c:pt>
                <c:pt idx="4273">
                  <c:v>1603.0</c:v>
                </c:pt>
                <c:pt idx="4274">
                  <c:v>1604.0</c:v>
                </c:pt>
                <c:pt idx="4275">
                  <c:v>1604.0</c:v>
                </c:pt>
                <c:pt idx="4276">
                  <c:v>1605.0</c:v>
                </c:pt>
                <c:pt idx="4277">
                  <c:v>1605.0</c:v>
                </c:pt>
                <c:pt idx="4278">
                  <c:v>1605.0</c:v>
                </c:pt>
                <c:pt idx="4279">
                  <c:v>1606.0</c:v>
                </c:pt>
                <c:pt idx="4280">
                  <c:v>1606.0</c:v>
                </c:pt>
                <c:pt idx="4281">
                  <c:v>1606.0</c:v>
                </c:pt>
                <c:pt idx="4282">
                  <c:v>1606.0</c:v>
                </c:pt>
                <c:pt idx="4283">
                  <c:v>1606.0</c:v>
                </c:pt>
                <c:pt idx="4284">
                  <c:v>1606.0</c:v>
                </c:pt>
                <c:pt idx="4285">
                  <c:v>1606.0</c:v>
                </c:pt>
                <c:pt idx="4286">
                  <c:v>1606.0</c:v>
                </c:pt>
                <c:pt idx="4287">
                  <c:v>1606.0</c:v>
                </c:pt>
                <c:pt idx="4288">
                  <c:v>1606.0</c:v>
                </c:pt>
                <c:pt idx="4289">
                  <c:v>1606.0</c:v>
                </c:pt>
                <c:pt idx="4290">
                  <c:v>1606.0</c:v>
                </c:pt>
                <c:pt idx="4291">
                  <c:v>1606.0</c:v>
                </c:pt>
                <c:pt idx="4292">
                  <c:v>1606.0</c:v>
                </c:pt>
                <c:pt idx="4293">
                  <c:v>1606.0</c:v>
                </c:pt>
                <c:pt idx="4294">
                  <c:v>1606.0</c:v>
                </c:pt>
                <c:pt idx="4295">
                  <c:v>1606.0</c:v>
                </c:pt>
                <c:pt idx="4296">
                  <c:v>1606.0</c:v>
                </c:pt>
                <c:pt idx="4297">
                  <c:v>1606.0</c:v>
                </c:pt>
                <c:pt idx="4298">
                  <c:v>1606.0</c:v>
                </c:pt>
                <c:pt idx="4299">
                  <c:v>1606.0</c:v>
                </c:pt>
                <c:pt idx="4300">
                  <c:v>1607.0</c:v>
                </c:pt>
                <c:pt idx="4301">
                  <c:v>1607.0</c:v>
                </c:pt>
                <c:pt idx="4302">
                  <c:v>1607.0</c:v>
                </c:pt>
                <c:pt idx="4303">
                  <c:v>1607.0</c:v>
                </c:pt>
                <c:pt idx="4304">
                  <c:v>1608.0</c:v>
                </c:pt>
                <c:pt idx="4305">
                  <c:v>1609.0</c:v>
                </c:pt>
                <c:pt idx="4306">
                  <c:v>1610.0</c:v>
                </c:pt>
                <c:pt idx="4307">
                  <c:v>1611.0</c:v>
                </c:pt>
                <c:pt idx="4308">
                  <c:v>1611.0</c:v>
                </c:pt>
                <c:pt idx="4309">
                  <c:v>1611.0</c:v>
                </c:pt>
                <c:pt idx="4310">
                  <c:v>1611.0</c:v>
                </c:pt>
                <c:pt idx="4311">
                  <c:v>1611.0</c:v>
                </c:pt>
                <c:pt idx="4312">
                  <c:v>1611.0</c:v>
                </c:pt>
                <c:pt idx="4313">
                  <c:v>1612.0</c:v>
                </c:pt>
                <c:pt idx="4314">
                  <c:v>1613.0</c:v>
                </c:pt>
                <c:pt idx="4315">
                  <c:v>1614.0</c:v>
                </c:pt>
                <c:pt idx="4316">
                  <c:v>1614.0</c:v>
                </c:pt>
                <c:pt idx="4317">
                  <c:v>1614.0</c:v>
                </c:pt>
                <c:pt idx="4318">
                  <c:v>1614.0</c:v>
                </c:pt>
                <c:pt idx="4319">
                  <c:v>1614.0</c:v>
                </c:pt>
                <c:pt idx="4320">
                  <c:v>1614.0</c:v>
                </c:pt>
                <c:pt idx="4321">
                  <c:v>1614.0</c:v>
                </c:pt>
                <c:pt idx="4322">
                  <c:v>1614.0</c:v>
                </c:pt>
                <c:pt idx="4323">
                  <c:v>1614.0</c:v>
                </c:pt>
                <c:pt idx="4324">
                  <c:v>1615.0</c:v>
                </c:pt>
                <c:pt idx="4325">
                  <c:v>1615.0</c:v>
                </c:pt>
                <c:pt idx="4326">
                  <c:v>1615.0</c:v>
                </c:pt>
                <c:pt idx="4327">
                  <c:v>1615.0</c:v>
                </c:pt>
                <c:pt idx="4328">
                  <c:v>1616.0</c:v>
                </c:pt>
                <c:pt idx="4329">
                  <c:v>1617.0</c:v>
                </c:pt>
                <c:pt idx="4330">
                  <c:v>1618.0</c:v>
                </c:pt>
                <c:pt idx="4331">
                  <c:v>1619.0</c:v>
                </c:pt>
                <c:pt idx="4332">
                  <c:v>1620.0</c:v>
                </c:pt>
                <c:pt idx="4333">
                  <c:v>1621.0</c:v>
                </c:pt>
                <c:pt idx="4334">
                  <c:v>1621.0</c:v>
                </c:pt>
                <c:pt idx="4335">
                  <c:v>1621.0</c:v>
                </c:pt>
                <c:pt idx="4336">
                  <c:v>1621.0</c:v>
                </c:pt>
                <c:pt idx="4337">
                  <c:v>1621.0</c:v>
                </c:pt>
                <c:pt idx="4338">
                  <c:v>1621.0</c:v>
                </c:pt>
                <c:pt idx="4339">
                  <c:v>1621.0</c:v>
                </c:pt>
                <c:pt idx="4340">
                  <c:v>1621.0</c:v>
                </c:pt>
                <c:pt idx="4341">
                  <c:v>1621.0</c:v>
                </c:pt>
                <c:pt idx="4342">
                  <c:v>1622.0</c:v>
                </c:pt>
                <c:pt idx="4343">
                  <c:v>1623.0</c:v>
                </c:pt>
                <c:pt idx="4344">
                  <c:v>1624.0</c:v>
                </c:pt>
                <c:pt idx="4345">
                  <c:v>1625.0</c:v>
                </c:pt>
                <c:pt idx="4346">
                  <c:v>1626.0</c:v>
                </c:pt>
                <c:pt idx="4347">
                  <c:v>1627.0</c:v>
                </c:pt>
                <c:pt idx="4348">
                  <c:v>1627.0</c:v>
                </c:pt>
                <c:pt idx="4349">
                  <c:v>1628.0</c:v>
                </c:pt>
                <c:pt idx="4350">
                  <c:v>1629.0</c:v>
                </c:pt>
                <c:pt idx="4351">
                  <c:v>1630.0</c:v>
                </c:pt>
                <c:pt idx="4352">
                  <c:v>1630.0</c:v>
                </c:pt>
                <c:pt idx="4353">
                  <c:v>1631.0</c:v>
                </c:pt>
                <c:pt idx="4354">
                  <c:v>1631.0</c:v>
                </c:pt>
                <c:pt idx="4355">
                  <c:v>1631.0</c:v>
                </c:pt>
                <c:pt idx="4356">
                  <c:v>1631.0</c:v>
                </c:pt>
                <c:pt idx="4357">
                  <c:v>1631.0</c:v>
                </c:pt>
                <c:pt idx="4358">
                  <c:v>1631.0</c:v>
                </c:pt>
                <c:pt idx="4359">
                  <c:v>1632.0</c:v>
                </c:pt>
                <c:pt idx="4360">
                  <c:v>1632.0</c:v>
                </c:pt>
                <c:pt idx="4361">
                  <c:v>1632.0</c:v>
                </c:pt>
                <c:pt idx="4362">
                  <c:v>1632.0</c:v>
                </c:pt>
                <c:pt idx="4363">
                  <c:v>1632.0</c:v>
                </c:pt>
                <c:pt idx="4364">
                  <c:v>1633.0</c:v>
                </c:pt>
                <c:pt idx="4365">
                  <c:v>1633.0</c:v>
                </c:pt>
                <c:pt idx="4366">
                  <c:v>1633.0</c:v>
                </c:pt>
                <c:pt idx="4367">
                  <c:v>1634.0</c:v>
                </c:pt>
                <c:pt idx="4368">
                  <c:v>1635.0</c:v>
                </c:pt>
                <c:pt idx="4369">
                  <c:v>1635.0</c:v>
                </c:pt>
                <c:pt idx="4370">
                  <c:v>1635.0</c:v>
                </c:pt>
                <c:pt idx="4371">
                  <c:v>1635.0</c:v>
                </c:pt>
                <c:pt idx="4372">
                  <c:v>1635.0</c:v>
                </c:pt>
                <c:pt idx="4373">
                  <c:v>1635.0</c:v>
                </c:pt>
                <c:pt idx="4374">
                  <c:v>1635.0</c:v>
                </c:pt>
                <c:pt idx="4375">
                  <c:v>1635.0</c:v>
                </c:pt>
                <c:pt idx="4376">
                  <c:v>1635.0</c:v>
                </c:pt>
                <c:pt idx="4377">
                  <c:v>1635.0</c:v>
                </c:pt>
                <c:pt idx="4378">
                  <c:v>1635.0</c:v>
                </c:pt>
                <c:pt idx="4379">
                  <c:v>1635.0</c:v>
                </c:pt>
                <c:pt idx="4380">
                  <c:v>1635.0</c:v>
                </c:pt>
                <c:pt idx="4381">
                  <c:v>1635.0</c:v>
                </c:pt>
                <c:pt idx="4382">
                  <c:v>1635.0</c:v>
                </c:pt>
                <c:pt idx="4383">
                  <c:v>1635.0</c:v>
                </c:pt>
                <c:pt idx="4384">
                  <c:v>1635.0</c:v>
                </c:pt>
                <c:pt idx="4385">
                  <c:v>1635.0</c:v>
                </c:pt>
                <c:pt idx="4386">
                  <c:v>1635.0</c:v>
                </c:pt>
                <c:pt idx="4387">
                  <c:v>1635.0</c:v>
                </c:pt>
                <c:pt idx="4388">
                  <c:v>1635.0</c:v>
                </c:pt>
                <c:pt idx="4389">
                  <c:v>1636.0</c:v>
                </c:pt>
                <c:pt idx="4390">
                  <c:v>1636.0</c:v>
                </c:pt>
                <c:pt idx="4391">
                  <c:v>1636.0</c:v>
                </c:pt>
                <c:pt idx="4392">
                  <c:v>1637.0</c:v>
                </c:pt>
                <c:pt idx="4393">
                  <c:v>1637.0</c:v>
                </c:pt>
                <c:pt idx="4394">
                  <c:v>1637.0</c:v>
                </c:pt>
                <c:pt idx="4395">
                  <c:v>1637.0</c:v>
                </c:pt>
                <c:pt idx="4396">
                  <c:v>1637.0</c:v>
                </c:pt>
                <c:pt idx="4397">
                  <c:v>1637.0</c:v>
                </c:pt>
                <c:pt idx="4398">
                  <c:v>1637.0</c:v>
                </c:pt>
                <c:pt idx="4399">
                  <c:v>1637.0</c:v>
                </c:pt>
                <c:pt idx="4400">
                  <c:v>1637.0</c:v>
                </c:pt>
                <c:pt idx="4401">
                  <c:v>1637.0</c:v>
                </c:pt>
                <c:pt idx="4402">
                  <c:v>1637.0</c:v>
                </c:pt>
                <c:pt idx="4403">
                  <c:v>1638.0</c:v>
                </c:pt>
                <c:pt idx="4404">
                  <c:v>1639.0</c:v>
                </c:pt>
                <c:pt idx="4405">
                  <c:v>1640.0</c:v>
                </c:pt>
                <c:pt idx="4406">
                  <c:v>1641.0</c:v>
                </c:pt>
                <c:pt idx="4407">
                  <c:v>1642.0</c:v>
                </c:pt>
                <c:pt idx="4408">
                  <c:v>1643.0</c:v>
                </c:pt>
                <c:pt idx="4409">
                  <c:v>1644.0</c:v>
                </c:pt>
                <c:pt idx="4410">
                  <c:v>1644.0</c:v>
                </c:pt>
                <c:pt idx="4411">
                  <c:v>1645.0</c:v>
                </c:pt>
                <c:pt idx="4412">
                  <c:v>1645.0</c:v>
                </c:pt>
                <c:pt idx="4413">
                  <c:v>1645.0</c:v>
                </c:pt>
                <c:pt idx="4414">
                  <c:v>1646.0</c:v>
                </c:pt>
                <c:pt idx="4415">
                  <c:v>1646.0</c:v>
                </c:pt>
                <c:pt idx="4416">
                  <c:v>1647.0</c:v>
                </c:pt>
                <c:pt idx="4417">
                  <c:v>1647.0</c:v>
                </c:pt>
                <c:pt idx="4418">
                  <c:v>1647.0</c:v>
                </c:pt>
                <c:pt idx="4419">
                  <c:v>1648.0</c:v>
                </c:pt>
                <c:pt idx="4420">
                  <c:v>1648.0</c:v>
                </c:pt>
                <c:pt idx="4421">
                  <c:v>1648.0</c:v>
                </c:pt>
                <c:pt idx="4422">
                  <c:v>1649.0</c:v>
                </c:pt>
                <c:pt idx="4423">
                  <c:v>1650.0</c:v>
                </c:pt>
                <c:pt idx="4424">
                  <c:v>1651.0</c:v>
                </c:pt>
                <c:pt idx="4425">
                  <c:v>1651.0</c:v>
                </c:pt>
                <c:pt idx="4426">
                  <c:v>1651.0</c:v>
                </c:pt>
                <c:pt idx="4427">
                  <c:v>1652.0</c:v>
                </c:pt>
                <c:pt idx="4428">
                  <c:v>1652.0</c:v>
                </c:pt>
                <c:pt idx="4429">
                  <c:v>1653.0</c:v>
                </c:pt>
                <c:pt idx="4430">
                  <c:v>1654.0</c:v>
                </c:pt>
                <c:pt idx="4431">
                  <c:v>1655.0</c:v>
                </c:pt>
                <c:pt idx="4432">
                  <c:v>1655.0</c:v>
                </c:pt>
                <c:pt idx="4433">
                  <c:v>1655.0</c:v>
                </c:pt>
                <c:pt idx="4434">
                  <c:v>1655.0</c:v>
                </c:pt>
                <c:pt idx="4435">
                  <c:v>1655.0</c:v>
                </c:pt>
                <c:pt idx="4436">
                  <c:v>1655.0</c:v>
                </c:pt>
                <c:pt idx="4437">
                  <c:v>1655.0</c:v>
                </c:pt>
                <c:pt idx="4438">
                  <c:v>1655.0</c:v>
                </c:pt>
                <c:pt idx="4439">
                  <c:v>1655.0</c:v>
                </c:pt>
                <c:pt idx="4440">
                  <c:v>1655.0</c:v>
                </c:pt>
                <c:pt idx="4441">
                  <c:v>1655.0</c:v>
                </c:pt>
                <c:pt idx="4442">
                  <c:v>1655.0</c:v>
                </c:pt>
                <c:pt idx="4443">
                  <c:v>1655.0</c:v>
                </c:pt>
                <c:pt idx="4444">
                  <c:v>1655.0</c:v>
                </c:pt>
                <c:pt idx="4445">
                  <c:v>1655.0</c:v>
                </c:pt>
                <c:pt idx="4446">
                  <c:v>1655.0</c:v>
                </c:pt>
                <c:pt idx="4447">
                  <c:v>1655.0</c:v>
                </c:pt>
                <c:pt idx="4448">
                  <c:v>1655.0</c:v>
                </c:pt>
                <c:pt idx="4449">
                  <c:v>1655.0</c:v>
                </c:pt>
                <c:pt idx="4450">
                  <c:v>1655.0</c:v>
                </c:pt>
                <c:pt idx="4451">
                  <c:v>1656.0</c:v>
                </c:pt>
                <c:pt idx="4452">
                  <c:v>1656.0</c:v>
                </c:pt>
                <c:pt idx="4453">
                  <c:v>1656.0</c:v>
                </c:pt>
                <c:pt idx="4454">
                  <c:v>1656.0</c:v>
                </c:pt>
                <c:pt idx="4455">
                  <c:v>1656.0</c:v>
                </c:pt>
                <c:pt idx="4456">
                  <c:v>1656.0</c:v>
                </c:pt>
                <c:pt idx="4457">
                  <c:v>1656.0</c:v>
                </c:pt>
                <c:pt idx="4458">
                  <c:v>1656.0</c:v>
                </c:pt>
                <c:pt idx="4459">
                  <c:v>1656.0</c:v>
                </c:pt>
                <c:pt idx="4460">
                  <c:v>1656.0</c:v>
                </c:pt>
                <c:pt idx="4461">
                  <c:v>1656.0</c:v>
                </c:pt>
                <c:pt idx="4462">
                  <c:v>1656.0</c:v>
                </c:pt>
                <c:pt idx="4463">
                  <c:v>1657.0</c:v>
                </c:pt>
                <c:pt idx="4464">
                  <c:v>1657.0</c:v>
                </c:pt>
                <c:pt idx="4465">
                  <c:v>1658.0</c:v>
                </c:pt>
                <c:pt idx="4466">
                  <c:v>1659.0</c:v>
                </c:pt>
                <c:pt idx="4467">
                  <c:v>1660.0</c:v>
                </c:pt>
                <c:pt idx="4468">
                  <c:v>1660.0</c:v>
                </c:pt>
                <c:pt idx="4469">
                  <c:v>1661.0</c:v>
                </c:pt>
                <c:pt idx="4470">
                  <c:v>1661.0</c:v>
                </c:pt>
                <c:pt idx="4471">
                  <c:v>1661.0</c:v>
                </c:pt>
                <c:pt idx="4472">
                  <c:v>1662.0</c:v>
                </c:pt>
                <c:pt idx="4473">
                  <c:v>1662.0</c:v>
                </c:pt>
                <c:pt idx="4474">
                  <c:v>1662.0</c:v>
                </c:pt>
                <c:pt idx="4475">
                  <c:v>1662.0</c:v>
                </c:pt>
                <c:pt idx="4476">
                  <c:v>1662.0</c:v>
                </c:pt>
                <c:pt idx="4477">
                  <c:v>1662.0</c:v>
                </c:pt>
                <c:pt idx="4478">
                  <c:v>1663.0</c:v>
                </c:pt>
                <c:pt idx="4479">
                  <c:v>1664.0</c:v>
                </c:pt>
                <c:pt idx="4480">
                  <c:v>1665.0</c:v>
                </c:pt>
                <c:pt idx="4481">
                  <c:v>1665.0</c:v>
                </c:pt>
                <c:pt idx="4482">
                  <c:v>1665.0</c:v>
                </c:pt>
                <c:pt idx="4483">
                  <c:v>1666.0</c:v>
                </c:pt>
                <c:pt idx="4484">
                  <c:v>1666.0</c:v>
                </c:pt>
                <c:pt idx="4485">
                  <c:v>1667.0</c:v>
                </c:pt>
                <c:pt idx="4486">
                  <c:v>1668.0</c:v>
                </c:pt>
                <c:pt idx="4487">
                  <c:v>1669.0</c:v>
                </c:pt>
                <c:pt idx="4488">
                  <c:v>1670.0</c:v>
                </c:pt>
                <c:pt idx="4489">
                  <c:v>1671.0</c:v>
                </c:pt>
                <c:pt idx="4490">
                  <c:v>1672.0</c:v>
                </c:pt>
                <c:pt idx="4491">
                  <c:v>1673.0</c:v>
                </c:pt>
                <c:pt idx="4492">
                  <c:v>1673.0</c:v>
                </c:pt>
                <c:pt idx="4493">
                  <c:v>1673.0</c:v>
                </c:pt>
                <c:pt idx="4494">
                  <c:v>1673.0</c:v>
                </c:pt>
                <c:pt idx="4495">
                  <c:v>1673.0</c:v>
                </c:pt>
                <c:pt idx="4496">
                  <c:v>1673.0</c:v>
                </c:pt>
                <c:pt idx="4497">
                  <c:v>1673.0</c:v>
                </c:pt>
                <c:pt idx="4498">
                  <c:v>1673.0</c:v>
                </c:pt>
                <c:pt idx="4499">
                  <c:v>1673.0</c:v>
                </c:pt>
                <c:pt idx="4500">
                  <c:v>1673.0</c:v>
                </c:pt>
                <c:pt idx="4501">
                  <c:v>1673.0</c:v>
                </c:pt>
                <c:pt idx="4502">
                  <c:v>1673.0</c:v>
                </c:pt>
                <c:pt idx="4503">
                  <c:v>1674.0</c:v>
                </c:pt>
                <c:pt idx="4504">
                  <c:v>1674.0</c:v>
                </c:pt>
                <c:pt idx="4505">
                  <c:v>1674.0</c:v>
                </c:pt>
                <c:pt idx="4506">
                  <c:v>1674.0</c:v>
                </c:pt>
                <c:pt idx="4507">
                  <c:v>1674.0</c:v>
                </c:pt>
                <c:pt idx="4508">
                  <c:v>1674.0</c:v>
                </c:pt>
                <c:pt idx="4509">
                  <c:v>1675.0</c:v>
                </c:pt>
                <c:pt idx="4510">
                  <c:v>1675.0</c:v>
                </c:pt>
                <c:pt idx="4511">
                  <c:v>1676.0</c:v>
                </c:pt>
                <c:pt idx="4512">
                  <c:v>1676.0</c:v>
                </c:pt>
                <c:pt idx="4513">
                  <c:v>1676.0</c:v>
                </c:pt>
                <c:pt idx="4514">
                  <c:v>1677.0</c:v>
                </c:pt>
                <c:pt idx="4515">
                  <c:v>1677.0</c:v>
                </c:pt>
                <c:pt idx="4516">
                  <c:v>1677.0</c:v>
                </c:pt>
                <c:pt idx="4517">
                  <c:v>1677.0</c:v>
                </c:pt>
                <c:pt idx="4518">
                  <c:v>1677.0</c:v>
                </c:pt>
                <c:pt idx="4519">
                  <c:v>1677.0</c:v>
                </c:pt>
                <c:pt idx="4520">
                  <c:v>1678.0</c:v>
                </c:pt>
                <c:pt idx="4521">
                  <c:v>1679.0</c:v>
                </c:pt>
                <c:pt idx="4522">
                  <c:v>1680.0</c:v>
                </c:pt>
                <c:pt idx="4523">
                  <c:v>1681.0</c:v>
                </c:pt>
                <c:pt idx="4524">
                  <c:v>1681.0</c:v>
                </c:pt>
                <c:pt idx="4525">
                  <c:v>1682.0</c:v>
                </c:pt>
                <c:pt idx="4526">
                  <c:v>1682.0</c:v>
                </c:pt>
                <c:pt idx="4527">
                  <c:v>1683.0</c:v>
                </c:pt>
                <c:pt idx="4528">
                  <c:v>1684.0</c:v>
                </c:pt>
                <c:pt idx="4529">
                  <c:v>1684.0</c:v>
                </c:pt>
                <c:pt idx="4530">
                  <c:v>1684.0</c:v>
                </c:pt>
                <c:pt idx="4531">
                  <c:v>1684.0</c:v>
                </c:pt>
                <c:pt idx="4532">
                  <c:v>1684.0</c:v>
                </c:pt>
                <c:pt idx="4533">
                  <c:v>1685.0</c:v>
                </c:pt>
                <c:pt idx="4534">
                  <c:v>1686.0</c:v>
                </c:pt>
                <c:pt idx="4535">
                  <c:v>1686.0</c:v>
                </c:pt>
                <c:pt idx="4536">
                  <c:v>1686.0</c:v>
                </c:pt>
                <c:pt idx="4537">
                  <c:v>1686.0</c:v>
                </c:pt>
                <c:pt idx="4538">
                  <c:v>1686.0</c:v>
                </c:pt>
                <c:pt idx="4539">
                  <c:v>1687.0</c:v>
                </c:pt>
                <c:pt idx="4540">
                  <c:v>1688.0</c:v>
                </c:pt>
                <c:pt idx="4541">
                  <c:v>1689.0</c:v>
                </c:pt>
                <c:pt idx="4542">
                  <c:v>1690.0</c:v>
                </c:pt>
                <c:pt idx="4543">
                  <c:v>1690.0</c:v>
                </c:pt>
                <c:pt idx="4544">
                  <c:v>1690.0</c:v>
                </c:pt>
                <c:pt idx="4545">
                  <c:v>1690.0</c:v>
                </c:pt>
                <c:pt idx="4546">
                  <c:v>1691.0</c:v>
                </c:pt>
                <c:pt idx="4547">
                  <c:v>1691.0</c:v>
                </c:pt>
                <c:pt idx="4548">
                  <c:v>1692.0</c:v>
                </c:pt>
                <c:pt idx="4549">
                  <c:v>1692.0</c:v>
                </c:pt>
                <c:pt idx="4550">
                  <c:v>1692.0</c:v>
                </c:pt>
                <c:pt idx="4551">
                  <c:v>1692.0</c:v>
                </c:pt>
                <c:pt idx="4552">
                  <c:v>1692.0</c:v>
                </c:pt>
                <c:pt idx="4553">
                  <c:v>1692.0</c:v>
                </c:pt>
                <c:pt idx="4554">
                  <c:v>1693.0</c:v>
                </c:pt>
                <c:pt idx="4555">
                  <c:v>1693.0</c:v>
                </c:pt>
                <c:pt idx="4556">
                  <c:v>1693.0</c:v>
                </c:pt>
                <c:pt idx="4557">
                  <c:v>1694.0</c:v>
                </c:pt>
                <c:pt idx="4558">
                  <c:v>1694.0</c:v>
                </c:pt>
                <c:pt idx="4559">
                  <c:v>1694.0</c:v>
                </c:pt>
                <c:pt idx="4560">
                  <c:v>1695.0</c:v>
                </c:pt>
                <c:pt idx="4561">
                  <c:v>1695.0</c:v>
                </c:pt>
                <c:pt idx="4562">
                  <c:v>1696.0</c:v>
                </c:pt>
                <c:pt idx="4563">
                  <c:v>1696.0</c:v>
                </c:pt>
                <c:pt idx="4564">
                  <c:v>1696.0</c:v>
                </c:pt>
                <c:pt idx="4565">
                  <c:v>1696.0</c:v>
                </c:pt>
                <c:pt idx="4566">
                  <c:v>1696.0</c:v>
                </c:pt>
                <c:pt idx="4567">
                  <c:v>1696.0</c:v>
                </c:pt>
                <c:pt idx="4568">
                  <c:v>1696.0</c:v>
                </c:pt>
                <c:pt idx="4569">
                  <c:v>1696.0</c:v>
                </c:pt>
                <c:pt idx="4570">
                  <c:v>1696.0</c:v>
                </c:pt>
                <c:pt idx="4571">
                  <c:v>1696.0</c:v>
                </c:pt>
                <c:pt idx="4572">
                  <c:v>1696.0</c:v>
                </c:pt>
                <c:pt idx="4573">
                  <c:v>1696.0</c:v>
                </c:pt>
                <c:pt idx="4574">
                  <c:v>1696.0</c:v>
                </c:pt>
                <c:pt idx="4575">
                  <c:v>1696.0</c:v>
                </c:pt>
                <c:pt idx="4576">
                  <c:v>1696.0</c:v>
                </c:pt>
                <c:pt idx="4577">
                  <c:v>1696.0</c:v>
                </c:pt>
                <c:pt idx="4578">
                  <c:v>1696.0</c:v>
                </c:pt>
                <c:pt idx="4579">
                  <c:v>1696.0</c:v>
                </c:pt>
                <c:pt idx="4580">
                  <c:v>1696.0</c:v>
                </c:pt>
                <c:pt idx="4581">
                  <c:v>1696.0</c:v>
                </c:pt>
                <c:pt idx="4582">
                  <c:v>1697.0</c:v>
                </c:pt>
                <c:pt idx="4583">
                  <c:v>1697.0</c:v>
                </c:pt>
                <c:pt idx="4584">
                  <c:v>1697.0</c:v>
                </c:pt>
                <c:pt idx="4585">
                  <c:v>1697.0</c:v>
                </c:pt>
                <c:pt idx="4586">
                  <c:v>1697.0</c:v>
                </c:pt>
                <c:pt idx="4587">
                  <c:v>1697.0</c:v>
                </c:pt>
                <c:pt idx="4588">
                  <c:v>1697.0</c:v>
                </c:pt>
                <c:pt idx="4589">
                  <c:v>1697.0</c:v>
                </c:pt>
                <c:pt idx="4590">
                  <c:v>1697.0</c:v>
                </c:pt>
                <c:pt idx="4591">
                  <c:v>1697.0</c:v>
                </c:pt>
                <c:pt idx="4592">
                  <c:v>1697.0</c:v>
                </c:pt>
                <c:pt idx="4593">
                  <c:v>1697.0</c:v>
                </c:pt>
                <c:pt idx="4594">
                  <c:v>1697.0</c:v>
                </c:pt>
                <c:pt idx="4595">
                  <c:v>1697.0</c:v>
                </c:pt>
                <c:pt idx="4596">
                  <c:v>1698.0</c:v>
                </c:pt>
                <c:pt idx="4597">
                  <c:v>1698.0</c:v>
                </c:pt>
                <c:pt idx="4598">
                  <c:v>1699.0</c:v>
                </c:pt>
                <c:pt idx="4599">
                  <c:v>1699.0</c:v>
                </c:pt>
                <c:pt idx="4600">
                  <c:v>1699.0</c:v>
                </c:pt>
                <c:pt idx="4601">
                  <c:v>1700.0</c:v>
                </c:pt>
                <c:pt idx="4602">
                  <c:v>1701.0</c:v>
                </c:pt>
                <c:pt idx="4603">
                  <c:v>1701.0</c:v>
                </c:pt>
                <c:pt idx="4604">
                  <c:v>1702.0</c:v>
                </c:pt>
                <c:pt idx="4605">
                  <c:v>1703.0</c:v>
                </c:pt>
                <c:pt idx="4606">
                  <c:v>1704.0</c:v>
                </c:pt>
                <c:pt idx="4607">
                  <c:v>1704.0</c:v>
                </c:pt>
                <c:pt idx="4608">
                  <c:v>1704.0</c:v>
                </c:pt>
                <c:pt idx="4609">
                  <c:v>1705.0</c:v>
                </c:pt>
                <c:pt idx="4610">
                  <c:v>1706.0</c:v>
                </c:pt>
                <c:pt idx="4611">
                  <c:v>1707.0</c:v>
                </c:pt>
                <c:pt idx="4612">
                  <c:v>1708.0</c:v>
                </c:pt>
                <c:pt idx="4613">
                  <c:v>1709.0</c:v>
                </c:pt>
                <c:pt idx="4614">
                  <c:v>1710.0</c:v>
                </c:pt>
                <c:pt idx="4615">
                  <c:v>1710.0</c:v>
                </c:pt>
                <c:pt idx="4616">
                  <c:v>1710.0</c:v>
                </c:pt>
                <c:pt idx="4617">
                  <c:v>1710.0</c:v>
                </c:pt>
                <c:pt idx="4618">
                  <c:v>1711.0</c:v>
                </c:pt>
                <c:pt idx="4619">
                  <c:v>1712.0</c:v>
                </c:pt>
                <c:pt idx="4620">
                  <c:v>1712.0</c:v>
                </c:pt>
                <c:pt idx="4621">
                  <c:v>1712.0</c:v>
                </c:pt>
                <c:pt idx="4622">
                  <c:v>1712.0</c:v>
                </c:pt>
                <c:pt idx="4623">
                  <c:v>1712.0</c:v>
                </c:pt>
                <c:pt idx="4624">
                  <c:v>1712.0</c:v>
                </c:pt>
                <c:pt idx="4625">
                  <c:v>1712.0</c:v>
                </c:pt>
                <c:pt idx="4626">
                  <c:v>1712.0</c:v>
                </c:pt>
                <c:pt idx="4627">
                  <c:v>1713.0</c:v>
                </c:pt>
                <c:pt idx="4628">
                  <c:v>1713.0</c:v>
                </c:pt>
                <c:pt idx="4629">
                  <c:v>1714.0</c:v>
                </c:pt>
                <c:pt idx="4630">
                  <c:v>1714.0</c:v>
                </c:pt>
                <c:pt idx="4631">
                  <c:v>1715.0</c:v>
                </c:pt>
                <c:pt idx="4632">
                  <c:v>1716.0</c:v>
                </c:pt>
                <c:pt idx="4633">
                  <c:v>1716.0</c:v>
                </c:pt>
                <c:pt idx="4634">
                  <c:v>1716.0</c:v>
                </c:pt>
                <c:pt idx="4635">
                  <c:v>1717.0</c:v>
                </c:pt>
                <c:pt idx="4636">
                  <c:v>1717.0</c:v>
                </c:pt>
                <c:pt idx="4637">
                  <c:v>1717.0</c:v>
                </c:pt>
                <c:pt idx="4638">
                  <c:v>1717.0</c:v>
                </c:pt>
                <c:pt idx="4639">
                  <c:v>1717.0</c:v>
                </c:pt>
                <c:pt idx="4640">
                  <c:v>1717.0</c:v>
                </c:pt>
                <c:pt idx="4641">
                  <c:v>1717.0</c:v>
                </c:pt>
                <c:pt idx="4642">
                  <c:v>1717.0</c:v>
                </c:pt>
                <c:pt idx="4643">
                  <c:v>1717.0</c:v>
                </c:pt>
                <c:pt idx="4644">
                  <c:v>1717.0</c:v>
                </c:pt>
                <c:pt idx="4645">
                  <c:v>1717.0</c:v>
                </c:pt>
                <c:pt idx="4646">
                  <c:v>1717.0</c:v>
                </c:pt>
                <c:pt idx="4647">
                  <c:v>1717.0</c:v>
                </c:pt>
                <c:pt idx="4648">
                  <c:v>1717.0</c:v>
                </c:pt>
                <c:pt idx="4649">
                  <c:v>1717.0</c:v>
                </c:pt>
                <c:pt idx="4650">
                  <c:v>1717.0</c:v>
                </c:pt>
                <c:pt idx="4651">
                  <c:v>1718.0</c:v>
                </c:pt>
                <c:pt idx="4652">
                  <c:v>1718.0</c:v>
                </c:pt>
                <c:pt idx="4653">
                  <c:v>1718.0</c:v>
                </c:pt>
                <c:pt idx="4654">
                  <c:v>1718.0</c:v>
                </c:pt>
                <c:pt idx="4655">
                  <c:v>1718.0</c:v>
                </c:pt>
                <c:pt idx="4656">
                  <c:v>1719.0</c:v>
                </c:pt>
                <c:pt idx="4657">
                  <c:v>1719.0</c:v>
                </c:pt>
                <c:pt idx="4658">
                  <c:v>1719.0</c:v>
                </c:pt>
                <c:pt idx="4659">
                  <c:v>1719.0</c:v>
                </c:pt>
                <c:pt idx="4660">
                  <c:v>1719.0</c:v>
                </c:pt>
                <c:pt idx="4661">
                  <c:v>1719.0</c:v>
                </c:pt>
                <c:pt idx="4662">
                  <c:v>1719.0</c:v>
                </c:pt>
                <c:pt idx="4663">
                  <c:v>1719.0</c:v>
                </c:pt>
                <c:pt idx="4664">
                  <c:v>1719.0</c:v>
                </c:pt>
                <c:pt idx="4665">
                  <c:v>1720.0</c:v>
                </c:pt>
                <c:pt idx="4666">
                  <c:v>1720.0</c:v>
                </c:pt>
                <c:pt idx="4667">
                  <c:v>1720.0</c:v>
                </c:pt>
                <c:pt idx="4668">
                  <c:v>1720.0</c:v>
                </c:pt>
                <c:pt idx="4669">
                  <c:v>1720.0</c:v>
                </c:pt>
                <c:pt idx="4670">
                  <c:v>1720.0</c:v>
                </c:pt>
                <c:pt idx="4671">
                  <c:v>1720.0</c:v>
                </c:pt>
                <c:pt idx="4672">
                  <c:v>1720.0</c:v>
                </c:pt>
                <c:pt idx="4673">
                  <c:v>1720.0</c:v>
                </c:pt>
                <c:pt idx="4674">
                  <c:v>1720.0</c:v>
                </c:pt>
                <c:pt idx="4675">
                  <c:v>1720.0</c:v>
                </c:pt>
                <c:pt idx="4676">
                  <c:v>1720.0</c:v>
                </c:pt>
                <c:pt idx="4677">
                  <c:v>1720.0</c:v>
                </c:pt>
                <c:pt idx="4678">
                  <c:v>1720.0</c:v>
                </c:pt>
                <c:pt idx="4679">
                  <c:v>1720.0</c:v>
                </c:pt>
                <c:pt idx="4680">
                  <c:v>1720.0</c:v>
                </c:pt>
                <c:pt idx="4681">
                  <c:v>1720.0</c:v>
                </c:pt>
                <c:pt idx="4682">
                  <c:v>1720.0</c:v>
                </c:pt>
                <c:pt idx="4683">
                  <c:v>1720.0</c:v>
                </c:pt>
                <c:pt idx="4684">
                  <c:v>1720.0</c:v>
                </c:pt>
                <c:pt idx="4685">
                  <c:v>1720.0</c:v>
                </c:pt>
                <c:pt idx="4686">
                  <c:v>1720.0</c:v>
                </c:pt>
                <c:pt idx="4687">
                  <c:v>1720.0</c:v>
                </c:pt>
                <c:pt idx="4688">
                  <c:v>1720.0</c:v>
                </c:pt>
                <c:pt idx="4689">
                  <c:v>1720.0</c:v>
                </c:pt>
                <c:pt idx="4690">
                  <c:v>1720.0</c:v>
                </c:pt>
                <c:pt idx="4691">
                  <c:v>1720.0</c:v>
                </c:pt>
                <c:pt idx="4692">
                  <c:v>1720.0</c:v>
                </c:pt>
                <c:pt idx="4693">
                  <c:v>1720.0</c:v>
                </c:pt>
                <c:pt idx="4694">
                  <c:v>1721.0</c:v>
                </c:pt>
                <c:pt idx="4695">
                  <c:v>1721.0</c:v>
                </c:pt>
                <c:pt idx="4696">
                  <c:v>1721.0</c:v>
                </c:pt>
                <c:pt idx="4697">
                  <c:v>1721.0</c:v>
                </c:pt>
                <c:pt idx="4698">
                  <c:v>1721.0</c:v>
                </c:pt>
                <c:pt idx="4699">
                  <c:v>1721.0</c:v>
                </c:pt>
                <c:pt idx="4700">
                  <c:v>1721.0</c:v>
                </c:pt>
                <c:pt idx="4701">
                  <c:v>1721.0</c:v>
                </c:pt>
                <c:pt idx="4702">
                  <c:v>1721.0</c:v>
                </c:pt>
                <c:pt idx="4703">
                  <c:v>1721.0</c:v>
                </c:pt>
                <c:pt idx="4704">
                  <c:v>1721.0</c:v>
                </c:pt>
                <c:pt idx="4705">
                  <c:v>1721.0</c:v>
                </c:pt>
                <c:pt idx="4706">
                  <c:v>1721.0</c:v>
                </c:pt>
                <c:pt idx="4707">
                  <c:v>1721.0</c:v>
                </c:pt>
                <c:pt idx="4708">
                  <c:v>1721.0</c:v>
                </c:pt>
                <c:pt idx="4709">
                  <c:v>1721.0</c:v>
                </c:pt>
                <c:pt idx="4710">
                  <c:v>1721.0</c:v>
                </c:pt>
                <c:pt idx="4711">
                  <c:v>1722.0</c:v>
                </c:pt>
                <c:pt idx="4712">
                  <c:v>1722.0</c:v>
                </c:pt>
                <c:pt idx="4713">
                  <c:v>1723.0</c:v>
                </c:pt>
                <c:pt idx="4714">
                  <c:v>1724.0</c:v>
                </c:pt>
                <c:pt idx="4715">
                  <c:v>1724.0</c:v>
                </c:pt>
                <c:pt idx="4716">
                  <c:v>1724.0</c:v>
                </c:pt>
                <c:pt idx="4717">
                  <c:v>1725.0</c:v>
                </c:pt>
                <c:pt idx="4718">
                  <c:v>1725.0</c:v>
                </c:pt>
                <c:pt idx="4719">
                  <c:v>1726.0</c:v>
                </c:pt>
                <c:pt idx="4720">
                  <c:v>1726.0</c:v>
                </c:pt>
                <c:pt idx="4721">
                  <c:v>1726.0</c:v>
                </c:pt>
                <c:pt idx="4722">
                  <c:v>1726.0</c:v>
                </c:pt>
                <c:pt idx="4723">
                  <c:v>1726.0</c:v>
                </c:pt>
                <c:pt idx="4724">
                  <c:v>1726.0</c:v>
                </c:pt>
                <c:pt idx="4725">
                  <c:v>1726.0</c:v>
                </c:pt>
                <c:pt idx="4726">
                  <c:v>1726.0</c:v>
                </c:pt>
                <c:pt idx="4727">
                  <c:v>1726.0</c:v>
                </c:pt>
                <c:pt idx="4728">
                  <c:v>1726.0</c:v>
                </c:pt>
                <c:pt idx="4729">
                  <c:v>1727.0</c:v>
                </c:pt>
                <c:pt idx="4730">
                  <c:v>1727.0</c:v>
                </c:pt>
                <c:pt idx="4731">
                  <c:v>1727.0</c:v>
                </c:pt>
                <c:pt idx="4732">
                  <c:v>1727.0</c:v>
                </c:pt>
                <c:pt idx="4733">
                  <c:v>1727.0</c:v>
                </c:pt>
                <c:pt idx="4734">
                  <c:v>1727.0</c:v>
                </c:pt>
                <c:pt idx="4735">
                  <c:v>1728.0</c:v>
                </c:pt>
                <c:pt idx="4736">
                  <c:v>1728.0</c:v>
                </c:pt>
                <c:pt idx="4737">
                  <c:v>1728.0</c:v>
                </c:pt>
                <c:pt idx="4738">
                  <c:v>1728.0</c:v>
                </c:pt>
                <c:pt idx="4739">
                  <c:v>1728.0</c:v>
                </c:pt>
                <c:pt idx="4740">
                  <c:v>1728.0</c:v>
                </c:pt>
                <c:pt idx="4741">
                  <c:v>1729.0</c:v>
                </c:pt>
                <c:pt idx="4742">
                  <c:v>1729.0</c:v>
                </c:pt>
                <c:pt idx="4743">
                  <c:v>1730.0</c:v>
                </c:pt>
                <c:pt idx="4744">
                  <c:v>1730.0</c:v>
                </c:pt>
                <c:pt idx="4745">
                  <c:v>1730.0</c:v>
                </c:pt>
                <c:pt idx="4746">
                  <c:v>1730.0</c:v>
                </c:pt>
                <c:pt idx="4747">
                  <c:v>1730.0</c:v>
                </c:pt>
                <c:pt idx="4748">
                  <c:v>1730.0</c:v>
                </c:pt>
                <c:pt idx="4749">
                  <c:v>1730.0</c:v>
                </c:pt>
                <c:pt idx="4750">
                  <c:v>1730.0</c:v>
                </c:pt>
                <c:pt idx="4751">
                  <c:v>1730.0</c:v>
                </c:pt>
                <c:pt idx="4752">
                  <c:v>1730.0</c:v>
                </c:pt>
                <c:pt idx="4753">
                  <c:v>1730.0</c:v>
                </c:pt>
                <c:pt idx="4754">
                  <c:v>1730.0</c:v>
                </c:pt>
                <c:pt idx="4755">
                  <c:v>1730.0</c:v>
                </c:pt>
                <c:pt idx="4756">
                  <c:v>1730.0</c:v>
                </c:pt>
                <c:pt idx="4757">
                  <c:v>1730.0</c:v>
                </c:pt>
                <c:pt idx="4758">
                  <c:v>1730.0</c:v>
                </c:pt>
                <c:pt idx="4759">
                  <c:v>1730.0</c:v>
                </c:pt>
                <c:pt idx="4760">
                  <c:v>1730.0</c:v>
                </c:pt>
                <c:pt idx="4761">
                  <c:v>1730.0</c:v>
                </c:pt>
                <c:pt idx="4762">
                  <c:v>1730.0</c:v>
                </c:pt>
                <c:pt idx="4763">
                  <c:v>1730.0</c:v>
                </c:pt>
                <c:pt idx="4764">
                  <c:v>1730.0</c:v>
                </c:pt>
                <c:pt idx="4765">
                  <c:v>1730.0</c:v>
                </c:pt>
                <c:pt idx="4766">
                  <c:v>1730.0</c:v>
                </c:pt>
                <c:pt idx="4767">
                  <c:v>1730.0</c:v>
                </c:pt>
                <c:pt idx="4768">
                  <c:v>1731.0</c:v>
                </c:pt>
                <c:pt idx="4769">
                  <c:v>1731.0</c:v>
                </c:pt>
                <c:pt idx="4770">
                  <c:v>1731.0</c:v>
                </c:pt>
                <c:pt idx="4771">
                  <c:v>1731.0</c:v>
                </c:pt>
                <c:pt idx="4772">
                  <c:v>1731.0</c:v>
                </c:pt>
                <c:pt idx="4773">
                  <c:v>1731.0</c:v>
                </c:pt>
                <c:pt idx="4774">
                  <c:v>1731.0</c:v>
                </c:pt>
                <c:pt idx="4775">
                  <c:v>1731.0</c:v>
                </c:pt>
                <c:pt idx="4776">
                  <c:v>1732.0</c:v>
                </c:pt>
                <c:pt idx="4777">
                  <c:v>1732.0</c:v>
                </c:pt>
                <c:pt idx="4778">
                  <c:v>1732.0</c:v>
                </c:pt>
                <c:pt idx="4779">
                  <c:v>1732.0</c:v>
                </c:pt>
                <c:pt idx="4780">
                  <c:v>1732.0</c:v>
                </c:pt>
                <c:pt idx="4781">
                  <c:v>1732.0</c:v>
                </c:pt>
                <c:pt idx="4782">
                  <c:v>1732.0</c:v>
                </c:pt>
                <c:pt idx="4783">
                  <c:v>1732.0</c:v>
                </c:pt>
                <c:pt idx="4784">
                  <c:v>1732.0</c:v>
                </c:pt>
                <c:pt idx="4785">
                  <c:v>1732.0</c:v>
                </c:pt>
                <c:pt idx="4786">
                  <c:v>1732.0</c:v>
                </c:pt>
                <c:pt idx="4787">
                  <c:v>1732.0</c:v>
                </c:pt>
                <c:pt idx="4788">
                  <c:v>1732.0</c:v>
                </c:pt>
                <c:pt idx="4789">
                  <c:v>1732.0</c:v>
                </c:pt>
                <c:pt idx="4790">
                  <c:v>1732.0</c:v>
                </c:pt>
                <c:pt idx="4791">
                  <c:v>1733.0</c:v>
                </c:pt>
                <c:pt idx="4792">
                  <c:v>1733.0</c:v>
                </c:pt>
                <c:pt idx="4793">
                  <c:v>1733.0</c:v>
                </c:pt>
                <c:pt idx="4794">
                  <c:v>1733.0</c:v>
                </c:pt>
                <c:pt idx="4795">
                  <c:v>1733.0</c:v>
                </c:pt>
                <c:pt idx="4796">
                  <c:v>1733.0</c:v>
                </c:pt>
                <c:pt idx="4797">
                  <c:v>1733.0</c:v>
                </c:pt>
                <c:pt idx="4798">
                  <c:v>1733.0</c:v>
                </c:pt>
                <c:pt idx="4799">
                  <c:v>1733.0</c:v>
                </c:pt>
                <c:pt idx="4800">
                  <c:v>1733.0</c:v>
                </c:pt>
                <c:pt idx="4801">
                  <c:v>1733.0</c:v>
                </c:pt>
                <c:pt idx="4802">
                  <c:v>1733.0</c:v>
                </c:pt>
                <c:pt idx="4803">
                  <c:v>1733.0</c:v>
                </c:pt>
                <c:pt idx="4804">
                  <c:v>1734.0</c:v>
                </c:pt>
                <c:pt idx="4805">
                  <c:v>1735.0</c:v>
                </c:pt>
                <c:pt idx="4806">
                  <c:v>1735.0</c:v>
                </c:pt>
                <c:pt idx="4807">
                  <c:v>1736.0</c:v>
                </c:pt>
                <c:pt idx="4808">
                  <c:v>1737.0</c:v>
                </c:pt>
                <c:pt idx="4809">
                  <c:v>1738.0</c:v>
                </c:pt>
                <c:pt idx="4810">
                  <c:v>1739.0</c:v>
                </c:pt>
                <c:pt idx="4811">
                  <c:v>1740.0</c:v>
                </c:pt>
                <c:pt idx="4812">
                  <c:v>1741.0</c:v>
                </c:pt>
                <c:pt idx="4813">
                  <c:v>1742.0</c:v>
                </c:pt>
                <c:pt idx="4814">
                  <c:v>1742.0</c:v>
                </c:pt>
                <c:pt idx="4815">
                  <c:v>1743.0</c:v>
                </c:pt>
                <c:pt idx="4816">
                  <c:v>1744.0</c:v>
                </c:pt>
                <c:pt idx="4817">
                  <c:v>1744.0</c:v>
                </c:pt>
                <c:pt idx="4818">
                  <c:v>1744.0</c:v>
                </c:pt>
                <c:pt idx="4819">
                  <c:v>1744.0</c:v>
                </c:pt>
                <c:pt idx="4820">
                  <c:v>1744.0</c:v>
                </c:pt>
                <c:pt idx="4821">
                  <c:v>1744.0</c:v>
                </c:pt>
                <c:pt idx="4822">
                  <c:v>1744.0</c:v>
                </c:pt>
                <c:pt idx="4823">
                  <c:v>1745.0</c:v>
                </c:pt>
                <c:pt idx="4824">
                  <c:v>1745.0</c:v>
                </c:pt>
                <c:pt idx="4825">
                  <c:v>1745.0</c:v>
                </c:pt>
                <c:pt idx="4826">
                  <c:v>1745.0</c:v>
                </c:pt>
                <c:pt idx="4827">
                  <c:v>1745.0</c:v>
                </c:pt>
                <c:pt idx="4828">
                  <c:v>1745.0</c:v>
                </c:pt>
                <c:pt idx="4829">
                  <c:v>1745.0</c:v>
                </c:pt>
                <c:pt idx="4830">
                  <c:v>1745.0</c:v>
                </c:pt>
                <c:pt idx="4831">
                  <c:v>1745.0</c:v>
                </c:pt>
                <c:pt idx="4832">
                  <c:v>1745.0</c:v>
                </c:pt>
                <c:pt idx="4833">
                  <c:v>1746.0</c:v>
                </c:pt>
                <c:pt idx="4834">
                  <c:v>1746.0</c:v>
                </c:pt>
                <c:pt idx="4835">
                  <c:v>1746.0</c:v>
                </c:pt>
                <c:pt idx="4836">
                  <c:v>1746.0</c:v>
                </c:pt>
                <c:pt idx="4837">
                  <c:v>1747.0</c:v>
                </c:pt>
                <c:pt idx="4838">
                  <c:v>1748.0</c:v>
                </c:pt>
                <c:pt idx="4839">
                  <c:v>1748.0</c:v>
                </c:pt>
                <c:pt idx="4840">
                  <c:v>1748.0</c:v>
                </c:pt>
                <c:pt idx="4841">
                  <c:v>1748.0</c:v>
                </c:pt>
                <c:pt idx="4842">
                  <c:v>1748.0</c:v>
                </c:pt>
                <c:pt idx="4843">
                  <c:v>1748.0</c:v>
                </c:pt>
                <c:pt idx="4844">
                  <c:v>1748.0</c:v>
                </c:pt>
                <c:pt idx="4845">
                  <c:v>1748.0</c:v>
                </c:pt>
                <c:pt idx="4846">
                  <c:v>1749.0</c:v>
                </c:pt>
                <c:pt idx="4847">
                  <c:v>1749.0</c:v>
                </c:pt>
                <c:pt idx="4848">
                  <c:v>1749.0</c:v>
                </c:pt>
                <c:pt idx="4849">
                  <c:v>1749.0</c:v>
                </c:pt>
                <c:pt idx="4850">
                  <c:v>1749.0</c:v>
                </c:pt>
                <c:pt idx="4851">
                  <c:v>1749.0</c:v>
                </c:pt>
                <c:pt idx="4852">
                  <c:v>1749.0</c:v>
                </c:pt>
                <c:pt idx="4853">
                  <c:v>1749.0</c:v>
                </c:pt>
                <c:pt idx="4854">
                  <c:v>1749.0</c:v>
                </c:pt>
                <c:pt idx="4855">
                  <c:v>1749.0</c:v>
                </c:pt>
                <c:pt idx="4856">
                  <c:v>1749.0</c:v>
                </c:pt>
                <c:pt idx="4857">
                  <c:v>1750.0</c:v>
                </c:pt>
                <c:pt idx="4858">
                  <c:v>1751.0</c:v>
                </c:pt>
                <c:pt idx="4859">
                  <c:v>1752.0</c:v>
                </c:pt>
                <c:pt idx="4860">
                  <c:v>1753.0</c:v>
                </c:pt>
                <c:pt idx="4861">
                  <c:v>1753.0</c:v>
                </c:pt>
                <c:pt idx="4862">
                  <c:v>1754.0</c:v>
                </c:pt>
                <c:pt idx="4863">
                  <c:v>1755.0</c:v>
                </c:pt>
                <c:pt idx="4864">
                  <c:v>1756.0</c:v>
                </c:pt>
                <c:pt idx="4865">
                  <c:v>1756.0</c:v>
                </c:pt>
                <c:pt idx="4866">
                  <c:v>1756.0</c:v>
                </c:pt>
                <c:pt idx="4867">
                  <c:v>1756.0</c:v>
                </c:pt>
                <c:pt idx="4868">
                  <c:v>1756.0</c:v>
                </c:pt>
                <c:pt idx="4869">
                  <c:v>1756.0</c:v>
                </c:pt>
                <c:pt idx="4870">
                  <c:v>1757.0</c:v>
                </c:pt>
                <c:pt idx="4871">
                  <c:v>1758.0</c:v>
                </c:pt>
                <c:pt idx="4872">
                  <c:v>1759.0</c:v>
                </c:pt>
                <c:pt idx="4873">
                  <c:v>1760.0</c:v>
                </c:pt>
                <c:pt idx="4874">
                  <c:v>1760.0</c:v>
                </c:pt>
                <c:pt idx="4875">
                  <c:v>1760.0</c:v>
                </c:pt>
                <c:pt idx="4876">
                  <c:v>1761.0</c:v>
                </c:pt>
                <c:pt idx="4877">
                  <c:v>1761.0</c:v>
                </c:pt>
                <c:pt idx="4878">
                  <c:v>1761.0</c:v>
                </c:pt>
                <c:pt idx="4879">
                  <c:v>1762.0</c:v>
                </c:pt>
                <c:pt idx="4880">
                  <c:v>1763.0</c:v>
                </c:pt>
                <c:pt idx="4881">
                  <c:v>1764.0</c:v>
                </c:pt>
                <c:pt idx="4882">
                  <c:v>1764.0</c:v>
                </c:pt>
                <c:pt idx="4883">
                  <c:v>1764.0</c:v>
                </c:pt>
                <c:pt idx="4884">
                  <c:v>1764.0</c:v>
                </c:pt>
                <c:pt idx="4885">
                  <c:v>1764.0</c:v>
                </c:pt>
                <c:pt idx="4886">
                  <c:v>1764.0</c:v>
                </c:pt>
                <c:pt idx="4887">
                  <c:v>1764.0</c:v>
                </c:pt>
                <c:pt idx="4888">
                  <c:v>1764.0</c:v>
                </c:pt>
                <c:pt idx="4889">
                  <c:v>1764.0</c:v>
                </c:pt>
                <c:pt idx="4890">
                  <c:v>1765.0</c:v>
                </c:pt>
                <c:pt idx="4891">
                  <c:v>1765.0</c:v>
                </c:pt>
                <c:pt idx="4892">
                  <c:v>1765.0</c:v>
                </c:pt>
                <c:pt idx="4893">
                  <c:v>1766.0</c:v>
                </c:pt>
                <c:pt idx="4894">
                  <c:v>1767.0</c:v>
                </c:pt>
                <c:pt idx="4895">
                  <c:v>1768.0</c:v>
                </c:pt>
                <c:pt idx="4896">
                  <c:v>1769.0</c:v>
                </c:pt>
                <c:pt idx="4897">
                  <c:v>1769.0</c:v>
                </c:pt>
                <c:pt idx="4898">
                  <c:v>1769.0</c:v>
                </c:pt>
                <c:pt idx="4899">
                  <c:v>1769.0</c:v>
                </c:pt>
                <c:pt idx="4900">
                  <c:v>1769.0</c:v>
                </c:pt>
                <c:pt idx="4901">
                  <c:v>1770.0</c:v>
                </c:pt>
                <c:pt idx="4902">
                  <c:v>1771.0</c:v>
                </c:pt>
                <c:pt idx="4903">
                  <c:v>1772.0</c:v>
                </c:pt>
                <c:pt idx="4904">
                  <c:v>1772.0</c:v>
                </c:pt>
                <c:pt idx="4905">
                  <c:v>1772.0</c:v>
                </c:pt>
                <c:pt idx="4906">
                  <c:v>1772.0</c:v>
                </c:pt>
                <c:pt idx="4907">
                  <c:v>1772.0</c:v>
                </c:pt>
                <c:pt idx="4908">
                  <c:v>1772.0</c:v>
                </c:pt>
                <c:pt idx="4909">
                  <c:v>1772.0</c:v>
                </c:pt>
                <c:pt idx="4910">
                  <c:v>1772.0</c:v>
                </c:pt>
                <c:pt idx="4911">
                  <c:v>1772.0</c:v>
                </c:pt>
                <c:pt idx="4912">
                  <c:v>1772.0</c:v>
                </c:pt>
                <c:pt idx="4913">
                  <c:v>1772.0</c:v>
                </c:pt>
                <c:pt idx="4914">
                  <c:v>1772.0</c:v>
                </c:pt>
                <c:pt idx="4915">
                  <c:v>1772.0</c:v>
                </c:pt>
                <c:pt idx="4916">
                  <c:v>1772.0</c:v>
                </c:pt>
                <c:pt idx="4917">
                  <c:v>1772.0</c:v>
                </c:pt>
                <c:pt idx="4918">
                  <c:v>1773.0</c:v>
                </c:pt>
                <c:pt idx="4919">
                  <c:v>1773.0</c:v>
                </c:pt>
                <c:pt idx="4920">
                  <c:v>1773.0</c:v>
                </c:pt>
                <c:pt idx="4921">
                  <c:v>1773.0</c:v>
                </c:pt>
                <c:pt idx="4922">
                  <c:v>1773.0</c:v>
                </c:pt>
                <c:pt idx="4923">
                  <c:v>1773.0</c:v>
                </c:pt>
                <c:pt idx="4924">
                  <c:v>1773.0</c:v>
                </c:pt>
                <c:pt idx="4925">
                  <c:v>1773.0</c:v>
                </c:pt>
                <c:pt idx="4926">
                  <c:v>1773.0</c:v>
                </c:pt>
                <c:pt idx="4927">
                  <c:v>1773.0</c:v>
                </c:pt>
                <c:pt idx="4928">
                  <c:v>1773.0</c:v>
                </c:pt>
                <c:pt idx="4929">
                  <c:v>1773.0</c:v>
                </c:pt>
                <c:pt idx="4930">
                  <c:v>1774.0</c:v>
                </c:pt>
                <c:pt idx="4931">
                  <c:v>1774.0</c:v>
                </c:pt>
                <c:pt idx="4932">
                  <c:v>1774.0</c:v>
                </c:pt>
                <c:pt idx="4933">
                  <c:v>1774.0</c:v>
                </c:pt>
                <c:pt idx="4934">
                  <c:v>1774.0</c:v>
                </c:pt>
                <c:pt idx="4935">
                  <c:v>1774.0</c:v>
                </c:pt>
                <c:pt idx="4936">
                  <c:v>1775.0</c:v>
                </c:pt>
                <c:pt idx="4937">
                  <c:v>1776.0</c:v>
                </c:pt>
                <c:pt idx="4938">
                  <c:v>1776.0</c:v>
                </c:pt>
                <c:pt idx="4939">
                  <c:v>1776.0</c:v>
                </c:pt>
                <c:pt idx="4940">
                  <c:v>1776.0</c:v>
                </c:pt>
                <c:pt idx="4941">
                  <c:v>1776.0</c:v>
                </c:pt>
                <c:pt idx="4942">
                  <c:v>1776.0</c:v>
                </c:pt>
                <c:pt idx="4943">
                  <c:v>1776.0</c:v>
                </c:pt>
                <c:pt idx="4944">
                  <c:v>1776.0</c:v>
                </c:pt>
                <c:pt idx="4945">
                  <c:v>1776.0</c:v>
                </c:pt>
                <c:pt idx="4946">
                  <c:v>1776.0</c:v>
                </c:pt>
                <c:pt idx="4947">
                  <c:v>1776.0</c:v>
                </c:pt>
                <c:pt idx="4948">
                  <c:v>1776.0</c:v>
                </c:pt>
                <c:pt idx="4949">
                  <c:v>1776.0</c:v>
                </c:pt>
                <c:pt idx="4950">
                  <c:v>1776.0</c:v>
                </c:pt>
                <c:pt idx="4951">
                  <c:v>1777.0</c:v>
                </c:pt>
                <c:pt idx="4952">
                  <c:v>1778.0</c:v>
                </c:pt>
                <c:pt idx="4953">
                  <c:v>1778.0</c:v>
                </c:pt>
                <c:pt idx="4954">
                  <c:v>1778.0</c:v>
                </c:pt>
                <c:pt idx="4955">
                  <c:v>1779.0</c:v>
                </c:pt>
                <c:pt idx="4956">
                  <c:v>1779.0</c:v>
                </c:pt>
                <c:pt idx="4957">
                  <c:v>1779.0</c:v>
                </c:pt>
                <c:pt idx="4958">
                  <c:v>1779.0</c:v>
                </c:pt>
                <c:pt idx="4959">
                  <c:v>1779.0</c:v>
                </c:pt>
                <c:pt idx="4960">
                  <c:v>1779.0</c:v>
                </c:pt>
                <c:pt idx="4961">
                  <c:v>1779.0</c:v>
                </c:pt>
                <c:pt idx="4962">
                  <c:v>1779.0</c:v>
                </c:pt>
                <c:pt idx="4963">
                  <c:v>1779.0</c:v>
                </c:pt>
                <c:pt idx="4964">
                  <c:v>1779.0</c:v>
                </c:pt>
                <c:pt idx="4965">
                  <c:v>1779.0</c:v>
                </c:pt>
                <c:pt idx="4966">
                  <c:v>1779.0</c:v>
                </c:pt>
                <c:pt idx="4967">
                  <c:v>1779.0</c:v>
                </c:pt>
                <c:pt idx="4968">
                  <c:v>1779.0</c:v>
                </c:pt>
                <c:pt idx="4969">
                  <c:v>1779.0</c:v>
                </c:pt>
                <c:pt idx="4970">
                  <c:v>1779.0</c:v>
                </c:pt>
                <c:pt idx="4971">
                  <c:v>1779.0</c:v>
                </c:pt>
                <c:pt idx="4972">
                  <c:v>1779.0</c:v>
                </c:pt>
                <c:pt idx="4973">
                  <c:v>1779.0</c:v>
                </c:pt>
                <c:pt idx="4974">
                  <c:v>1779.0</c:v>
                </c:pt>
                <c:pt idx="4975">
                  <c:v>1779.0</c:v>
                </c:pt>
                <c:pt idx="4976">
                  <c:v>1779.0</c:v>
                </c:pt>
                <c:pt idx="4977">
                  <c:v>1779.0</c:v>
                </c:pt>
                <c:pt idx="4978">
                  <c:v>1779.0</c:v>
                </c:pt>
                <c:pt idx="4979">
                  <c:v>1780.0</c:v>
                </c:pt>
                <c:pt idx="4980">
                  <c:v>1781.0</c:v>
                </c:pt>
                <c:pt idx="4981">
                  <c:v>1782.0</c:v>
                </c:pt>
                <c:pt idx="4982">
                  <c:v>1782.0</c:v>
                </c:pt>
                <c:pt idx="4983">
                  <c:v>1782.0</c:v>
                </c:pt>
                <c:pt idx="4984">
                  <c:v>1782.0</c:v>
                </c:pt>
                <c:pt idx="4985">
                  <c:v>1782.0</c:v>
                </c:pt>
                <c:pt idx="4986">
                  <c:v>1783.0</c:v>
                </c:pt>
                <c:pt idx="4987">
                  <c:v>1784.0</c:v>
                </c:pt>
                <c:pt idx="4988">
                  <c:v>1785.0</c:v>
                </c:pt>
                <c:pt idx="4989">
                  <c:v>1786.0</c:v>
                </c:pt>
                <c:pt idx="4990">
                  <c:v>1786.0</c:v>
                </c:pt>
                <c:pt idx="4991">
                  <c:v>1786.0</c:v>
                </c:pt>
                <c:pt idx="4992">
                  <c:v>1786.0</c:v>
                </c:pt>
                <c:pt idx="4993">
                  <c:v>1786.0</c:v>
                </c:pt>
                <c:pt idx="4994">
                  <c:v>1787.0</c:v>
                </c:pt>
                <c:pt idx="4995">
                  <c:v>1787.0</c:v>
                </c:pt>
                <c:pt idx="4996">
                  <c:v>1788.0</c:v>
                </c:pt>
                <c:pt idx="4997">
                  <c:v>1788.0</c:v>
                </c:pt>
                <c:pt idx="4998">
                  <c:v>1788.0</c:v>
                </c:pt>
                <c:pt idx="4999">
                  <c:v>1788.0</c:v>
                </c:pt>
                <c:pt idx="5000">
                  <c:v>1788.0</c:v>
                </c:pt>
                <c:pt idx="5001">
                  <c:v>1788.0</c:v>
                </c:pt>
                <c:pt idx="5002">
                  <c:v>1788.0</c:v>
                </c:pt>
                <c:pt idx="5003">
                  <c:v>1788.0</c:v>
                </c:pt>
                <c:pt idx="5004">
                  <c:v>1788.0</c:v>
                </c:pt>
                <c:pt idx="5005">
                  <c:v>1789.0</c:v>
                </c:pt>
                <c:pt idx="5006">
                  <c:v>1790.0</c:v>
                </c:pt>
                <c:pt idx="5007">
                  <c:v>1790.0</c:v>
                </c:pt>
                <c:pt idx="5008">
                  <c:v>1790.0</c:v>
                </c:pt>
                <c:pt idx="5009">
                  <c:v>1791.0</c:v>
                </c:pt>
                <c:pt idx="5010">
                  <c:v>1791.0</c:v>
                </c:pt>
                <c:pt idx="5011">
                  <c:v>1791.0</c:v>
                </c:pt>
                <c:pt idx="5012">
                  <c:v>1791.0</c:v>
                </c:pt>
                <c:pt idx="5013">
                  <c:v>1791.0</c:v>
                </c:pt>
                <c:pt idx="5014">
                  <c:v>1791.0</c:v>
                </c:pt>
                <c:pt idx="5015">
                  <c:v>1791.0</c:v>
                </c:pt>
                <c:pt idx="5016">
                  <c:v>1791.0</c:v>
                </c:pt>
                <c:pt idx="5017">
                  <c:v>1792.0</c:v>
                </c:pt>
                <c:pt idx="5018">
                  <c:v>1793.0</c:v>
                </c:pt>
                <c:pt idx="5019">
                  <c:v>1794.0</c:v>
                </c:pt>
                <c:pt idx="5020">
                  <c:v>1794.0</c:v>
                </c:pt>
                <c:pt idx="5021">
                  <c:v>1794.0</c:v>
                </c:pt>
                <c:pt idx="5022">
                  <c:v>1795.0</c:v>
                </c:pt>
                <c:pt idx="5023">
                  <c:v>1795.0</c:v>
                </c:pt>
                <c:pt idx="5024">
                  <c:v>1796.0</c:v>
                </c:pt>
                <c:pt idx="5025">
                  <c:v>1797.0</c:v>
                </c:pt>
                <c:pt idx="5026">
                  <c:v>1798.0</c:v>
                </c:pt>
                <c:pt idx="5027">
                  <c:v>1798.0</c:v>
                </c:pt>
                <c:pt idx="5028">
                  <c:v>1798.0</c:v>
                </c:pt>
                <c:pt idx="5029">
                  <c:v>1798.0</c:v>
                </c:pt>
                <c:pt idx="5030">
                  <c:v>1798.0</c:v>
                </c:pt>
                <c:pt idx="5031">
                  <c:v>1798.0</c:v>
                </c:pt>
                <c:pt idx="5032">
                  <c:v>1798.0</c:v>
                </c:pt>
                <c:pt idx="5033">
                  <c:v>1798.0</c:v>
                </c:pt>
                <c:pt idx="5034">
                  <c:v>1798.0</c:v>
                </c:pt>
                <c:pt idx="5035">
                  <c:v>1798.0</c:v>
                </c:pt>
                <c:pt idx="5036">
                  <c:v>1798.0</c:v>
                </c:pt>
                <c:pt idx="5037">
                  <c:v>1798.0</c:v>
                </c:pt>
                <c:pt idx="5038">
                  <c:v>1799.0</c:v>
                </c:pt>
                <c:pt idx="5039">
                  <c:v>1800.0</c:v>
                </c:pt>
                <c:pt idx="5040">
                  <c:v>1801.0</c:v>
                </c:pt>
                <c:pt idx="5041">
                  <c:v>1802.0</c:v>
                </c:pt>
                <c:pt idx="5042">
                  <c:v>1803.0</c:v>
                </c:pt>
                <c:pt idx="5043">
                  <c:v>1804.0</c:v>
                </c:pt>
                <c:pt idx="5044">
                  <c:v>1805.0</c:v>
                </c:pt>
                <c:pt idx="5045">
                  <c:v>1805.0</c:v>
                </c:pt>
                <c:pt idx="5046">
                  <c:v>1806.0</c:v>
                </c:pt>
                <c:pt idx="5047">
                  <c:v>1807.0</c:v>
                </c:pt>
                <c:pt idx="5048">
                  <c:v>1807.0</c:v>
                </c:pt>
                <c:pt idx="5049">
                  <c:v>1807.0</c:v>
                </c:pt>
                <c:pt idx="5050">
                  <c:v>1807.0</c:v>
                </c:pt>
                <c:pt idx="5051">
                  <c:v>1807.0</c:v>
                </c:pt>
                <c:pt idx="5052">
                  <c:v>1807.0</c:v>
                </c:pt>
                <c:pt idx="5053">
                  <c:v>1807.0</c:v>
                </c:pt>
                <c:pt idx="5054">
                  <c:v>1807.0</c:v>
                </c:pt>
                <c:pt idx="5055">
                  <c:v>1808.0</c:v>
                </c:pt>
                <c:pt idx="5056">
                  <c:v>1808.0</c:v>
                </c:pt>
                <c:pt idx="5057">
                  <c:v>1808.0</c:v>
                </c:pt>
                <c:pt idx="5058">
                  <c:v>1808.0</c:v>
                </c:pt>
                <c:pt idx="5059">
                  <c:v>1809.0</c:v>
                </c:pt>
                <c:pt idx="5060">
                  <c:v>1810.0</c:v>
                </c:pt>
                <c:pt idx="5061">
                  <c:v>1811.0</c:v>
                </c:pt>
                <c:pt idx="5062">
                  <c:v>1812.0</c:v>
                </c:pt>
                <c:pt idx="5063">
                  <c:v>1812.0</c:v>
                </c:pt>
                <c:pt idx="5064">
                  <c:v>1813.0</c:v>
                </c:pt>
                <c:pt idx="5065">
                  <c:v>1814.0</c:v>
                </c:pt>
                <c:pt idx="5066">
                  <c:v>1814.0</c:v>
                </c:pt>
                <c:pt idx="5067">
                  <c:v>1814.0</c:v>
                </c:pt>
                <c:pt idx="5068">
                  <c:v>1815.0</c:v>
                </c:pt>
                <c:pt idx="5069">
                  <c:v>1815.0</c:v>
                </c:pt>
                <c:pt idx="5070">
                  <c:v>1815.0</c:v>
                </c:pt>
                <c:pt idx="5071">
                  <c:v>1816.0</c:v>
                </c:pt>
                <c:pt idx="5072">
                  <c:v>1817.0</c:v>
                </c:pt>
                <c:pt idx="5073">
                  <c:v>1818.0</c:v>
                </c:pt>
                <c:pt idx="5074">
                  <c:v>1819.0</c:v>
                </c:pt>
                <c:pt idx="5075">
                  <c:v>1820.0</c:v>
                </c:pt>
                <c:pt idx="5076">
                  <c:v>1821.0</c:v>
                </c:pt>
                <c:pt idx="5077">
                  <c:v>1821.0</c:v>
                </c:pt>
                <c:pt idx="5078">
                  <c:v>1822.0</c:v>
                </c:pt>
                <c:pt idx="5079">
                  <c:v>1823.0</c:v>
                </c:pt>
                <c:pt idx="5080">
                  <c:v>1823.0</c:v>
                </c:pt>
                <c:pt idx="5081">
                  <c:v>1823.0</c:v>
                </c:pt>
                <c:pt idx="5082">
                  <c:v>1824.0</c:v>
                </c:pt>
                <c:pt idx="5083">
                  <c:v>1825.0</c:v>
                </c:pt>
                <c:pt idx="5084">
                  <c:v>1825.0</c:v>
                </c:pt>
                <c:pt idx="5085">
                  <c:v>1825.0</c:v>
                </c:pt>
                <c:pt idx="5086">
                  <c:v>1825.0</c:v>
                </c:pt>
                <c:pt idx="5087">
                  <c:v>1826.0</c:v>
                </c:pt>
                <c:pt idx="5088">
                  <c:v>1827.0</c:v>
                </c:pt>
                <c:pt idx="5089">
                  <c:v>1828.0</c:v>
                </c:pt>
                <c:pt idx="5090">
                  <c:v>1829.0</c:v>
                </c:pt>
                <c:pt idx="5091">
                  <c:v>1830.0</c:v>
                </c:pt>
                <c:pt idx="5092">
                  <c:v>1831.0</c:v>
                </c:pt>
                <c:pt idx="5093">
                  <c:v>1832.0</c:v>
                </c:pt>
                <c:pt idx="5094">
                  <c:v>1833.0</c:v>
                </c:pt>
                <c:pt idx="5095">
                  <c:v>1833.0</c:v>
                </c:pt>
                <c:pt idx="5096">
                  <c:v>1833.0</c:v>
                </c:pt>
                <c:pt idx="5097">
                  <c:v>1833.0</c:v>
                </c:pt>
                <c:pt idx="5098">
                  <c:v>1833.0</c:v>
                </c:pt>
                <c:pt idx="5099">
                  <c:v>1834.0</c:v>
                </c:pt>
                <c:pt idx="5100">
                  <c:v>1834.0</c:v>
                </c:pt>
                <c:pt idx="5101">
                  <c:v>1835.0</c:v>
                </c:pt>
                <c:pt idx="5102">
                  <c:v>1836.0</c:v>
                </c:pt>
                <c:pt idx="5103">
                  <c:v>1836.0</c:v>
                </c:pt>
                <c:pt idx="5104">
                  <c:v>1836.0</c:v>
                </c:pt>
                <c:pt idx="5105">
                  <c:v>1836.0</c:v>
                </c:pt>
                <c:pt idx="5106">
                  <c:v>1837.0</c:v>
                </c:pt>
                <c:pt idx="5107">
                  <c:v>1837.0</c:v>
                </c:pt>
                <c:pt idx="5108">
                  <c:v>1837.0</c:v>
                </c:pt>
                <c:pt idx="5109">
                  <c:v>1837.0</c:v>
                </c:pt>
                <c:pt idx="5110">
                  <c:v>1838.0</c:v>
                </c:pt>
                <c:pt idx="5111">
                  <c:v>1838.0</c:v>
                </c:pt>
                <c:pt idx="5112">
                  <c:v>1838.0</c:v>
                </c:pt>
                <c:pt idx="5113">
                  <c:v>1838.0</c:v>
                </c:pt>
                <c:pt idx="5114">
                  <c:v>1838.0</c:v>
                </c:pt>
                <c:pt idx="5115">
                  <c:v>1838.0</c:v>
                </c:pt>
                <c:pt idx="5116">
                  <c:v>1839.0</c:v>
                </c:pt>
                <c:pt idx="5117">
                  <c:v>1840.0</c:v>
                </c:pt>
                <c:pt idx="5118">
                  <c:v>1840.0</c:v>
                </c:pt>
                <c:pt idx="5119">
                  <c:v>1840.0</c:v>
                </c:pt>
                <c:pt idx="5120">
                  <c:v>1840.0</c:v>
                </c:pt>
                <c:pt idx="5121">
                  <c:v>1840.0</c:v>
                </c:pt>
                <c:pt idx="5122">
                  <c:v>1840.0</c:v>
                </c:pt>
                <c:pt idx="5123">
                  <c:v>1840.0</c:v>
                </c:pt>
                <c:pt idx="5124">
                  <c:v>1841.0</c:v>
                </c:pt>
                <c:pt idx="5125">
                  <c:v>1841.0</c:v>
                </c:pt>
                <c:pt idx="5126">
                  <c:v>1841.0</c:v>
                </c:pt>
                <c:pt idx="5127">
                  <c:v>1841.0</c:v>
                </c:pt>
                <c:pt idx="5128">
                  <c:v>1841.0</c:v>
                </c:pt>
                <c:pt idx="5129">
                  <c:v>1841.0</c:v>
                </c:pt>
                <c:pt idx="5130">
                  <c:v>1841.0</c:v>
                </c:pt>
                <c:pt idx="5131">
                  <c:v>1841.0</c:v>
                </c:pt>
                <c:pt idx="5132">
                  <c:v>1841.0</c:v>
                </c:pt>
                <c:pt idx="5133">
                  <c:v>1841.0</c:v>
                </c:pt>
                <c:pt idx="5134">
                  <c:v>1841.0</c:v>
                </c:pt>
                <c:pt idx="5135">
                  <c:v>1841.0</c:v>
                </c:pt>
                <c:pt idx="5136">
                  <c:v>1841.0</c:v>
                </c:pt>
                <c:pt idx="5137">
                  <c:v>1841.0</c:v>
                </c:pt>
                <c:pt idx="5138">
                  <c:v>1841.0</c:v>
                </c:pt>
                <c:pt idx="5139">
                  <c:v>1841.0</c:v>
                </c:pt>
                <c:pt idx="5140">
                  <c:v>1841.0</c:v>
                </c:pt>
                <c:pt idx="5141">
                  <c:v>1841.0</c:v>
                </c:pt>
                <c:pt idx="5142">
                  <c:v>1841.0</c:v>
                </c:pt>
                <c:pt idx="5143">
                  <c:v>1841.0</c:v>
                </c:pt>
                <c:pt idx="5144">
                  <c:v>1841.0</c:v>
                </c:pt>
                <c:pt idx="5145">
                  <c:v>1841.0</c:v>
                </c:pt>
                <c:pt idx="5146">
                  <c:v>1841.0</c:v>
                </c:pt>
                <c:pt idx="5147">
                  <c:v>1841.0</c:v>
                </c:pt>
                <c:pt idx="5148">
                  <c:v>1841.0</c:v>
                </c:pt>
                <c:pt idx="5149">
                  <c:v>1841.0</c:v>
                </c:pt>
                <c:pt idx="5150">
                  <c:v>1841.0</c:v>
                </c:pt>
                <c:pt idx="5151">
                  <c:v>1841.0</c:v>
                </c:pt>
                <c:pt idx="5152">
                  <c:v>1841.0</c:v>
                </c:pt>
                <c:pt idx="5153">
                  <c:v>1841.0</c:v>
                </c:pt>
                <c:pt idx="5154">
                  <c:v>1841.0</c:v>
                </c:pt>
                <c:pt idx="5155">
                  <c:v>1841.0</c:v>
                </c:pt>
                <c:pt idx="5156">
                  <c:v>1841.0</c:v>
                </c:pt>
                <c:pt idx="5157">
                  <c:v>1841.0</c:v>
                </c:pt>
                <c:pt idx="5158">
                  <c:v>1841.0</c:v>
                </c:pt>
                <c:pt idx="5159">
                  <c:v>1841.0</c:v>
                </c:pt>
                <c:pt idx="5160">
                  <c:v>1841.0</c:v>
                </c:pt>
                <c:pt idx="5161">
                  <c:v>1841.0</c:v>
                </c:pt>
                <c:pt idx="5162">
                  <c:v>1841.0</c:v>
                </c:pt>
                <c:pt idx="5163">
                  <c:v>1841.0</c:v>
                </c:pt>
                <c:pt idx="5164">
                  <c:v>1841.0</c:v>
                </c:pt>
                <c:pt idx="5165">
                  <c:v>1841.0</c:v>
                </c:pt>
                <c:pt idx="5166">
                  <c:v>1841.0</c:v>
                </c:pt>
                <c:pt idx="5167">
                  <c:v>1841.0</c:v>
                </c:pt>
                <c:pt idx="5168">
                  <c:v>1841.0</c:v>
                </c:pt>
                <c:pt idx="5169">
                  <c:v>1841.0</c:v>
                </c:pt>
                <c:pt idx="5170">
                  <c:v>1841.0</c:v>
                </c:pt>
                <c:pt idx="5171">
                  <c:v>1841.0</c:v>
                </c:pt>
                <c:pt idx="5172">
                  <c:v>1842.0</c:v>
                </c:pt>
                <c:pt idx="5173">
                  <c:v>1842.0</c:v>
                </c:pt>
                <c:pt idx="5174">
                  <c:v>1842.0</c:v>
                </c:pt>
                <c:pt idx="5175">
                  <c:v>1843.0</c:v>
                </c:pt>
                <c:pt idx="5176">
                  <c:v>1843.0</c:v>
                </c:pt>
                <c:pt idx="5177">
                  <c:v>1843.0</c:v>
                </c:pt>
                <c:pt idx="5178">
                  <c:v>1843.0</c:v>
                </c:pt>
                <c:pt idx="5179">
                  <c:v>1843.0</c:v>
                </c:pt>
                <c:pt idx="5180">
                  <c:v>1843.0</c:v>
                </c:pt>
                <c:pt idx="5181">
                  <c:v>1843.0</c:v>
                </c:pt>
                <c:pt idx="5182">
                  <c:v>1843.0</c:v>
                </c:pt>
                <c:pt idx="5183">
                  <c:v>1843.0</c:v>
                </c:pt>
                <c:pt idx="5184">
                  <c:v>1843.0</c:v>
                </c:pt>
                <c:pt idx="5185">
                  <c:v>1843.0</c:v>
                </c:pt>
                <c:pt idx="5186">
                  <c:v>1843.0</c:v>
                </c:pt>
                <c:pt idx="5187">
                  <c:v>1843.0</c:v>
                </c:pt>
                <c:pt idx="5188">
                  <c:v>1843.0</c:v>
                </c:pt>
                <c:pt idx="5189">
                  <c:v>1843.0</c:v>
                </c:pt>
                <c:pt idx="5190">
                  <c:v>1843.0</c:v>
                </c:pt>
                <c:pt idx="5191">
                  <c:v>1843.0</c:v>
                </c:pt>
                <c:pt idx="5192">
                  <c:v>1843.0</c:v>
                </c:pt>
                <c:pt idx="5193">
                  <c:v>1843.0</c:v>
                </c:pt>
                <c:pt idx="5194">
                  <c:v>1843.0</c:v>
                </c:pt>
                <c:pt idx="5195">
                  <c:v>1844.0</c:v>
                </c:pt>
                <c:pt idx="5196">
                  <c:v>1844.0</c:v>
                </c:pt>
                <c:pt idx="5197">
                  <c:v>1844.0</c:v>
                </c:pt>
                <c:pt idx="5198">
                  <c:v>1845.0</c:v>
                </c:pt>
                <c:pt idx="5199">
                  <c:v>1845.0</c:v>
                </c:pt>
                <c:pt idx="5200">
                  <c:v>1845.0</c:v>
                </c:pt>
                <c:pt idx="5201">
                  <c:v>1846.0</c:v>
                </c:pt>
                <c:pt idx="5202">
                  <c:v>1846.0</c:v>
                </c:pt>
                <c:pt idx="5203">
                  <c:v>1846.0</c:v>
                </c:pt>
                <c:pt idx="5204">
                  <c:v>1846.0</c:v>
                </c:pt>
                <c:pt idx="5205">
                  <c:v>1847.0</c:v>
                </c:pt>
                <c:pt idx="5206">
                  <c:v>1848.0</c:v>
                </c:pt>
                <c:pt idx="5207">
                  <c:v>1849.0</c:v>
                </c:pt>
                <c:pt idx="5208">
                  <c:v>1850.0</c:v>
                </c:pt>
                <c:pt idx="5209">
                  <c:v>1850.0</c:v>
                </c:pt>
                <c:pt idx="5210">
                  <c:v>1850.0</c:v>
                </c:pt>
                <c:pt idx="5211">
                  <c:v>1850.0</c:v>
                </c:pt>
                <c:pt idx="5212">
                  <c:v>1850.0</c:v>
                </c:pt>
                <c:pt idx="5213">
                  <c:v>1851.0</c:v>
                </c:pt>
                <c:pt idx="5214">
                  <c:v>1852.0</c:v>
                </c:pt>
                <c:pt idx="5215">
                  <c:v>1853.0</c:v>
                </c:pt>
                <c:pt idx="5216">
                  <c:v>1854.0</c:v>
                </c:pt>
                <c:pt idx="5217">
                  <c:v>1855.0</c:v>
                </c:pt>
                <c:pt idx="5218">
                  <c:v>1855.0</c:v>
                </c:pt>
                <c:pt idx="5219">
                  <c:v>1855.0</c:v>
                </c:pt>
                <c:pt idx="5220">
                  <c:v>1855.0</c:v>
                </c:pt>
                <c:pt idx="5221">
                  <c:v>1855.0</c:v>
                </c:pt>
                <c:pt idx="5222">
                  <c:v>1856.0</c:v>
                </c:pt>
                <c:pt idx="5223">
                  <c:v>1857.0</c:v>
                </c:pt>
                <c:pt idx="5224">
                  <c:v>1857.0</c:v>
                </c:pt>
                <c:pt idx="5225">
                  <c:v>1858.0</c:v>
                </c:pt>
                <c:pt idx="5226">
                  <c:v>1858.0</c:v>
                </c:pt>
                <c:pt idx="5227">
                  <c:v>1859.0</c:v>
                </c:pt>
                <c:pt idx="5228">
                  <c:v>1859.0</c:v>
                </c:pt>
                <c:pt idx="5229">
                  <c:v>1860.0</c:v>
                </c:pt>
                <c:pt idx="5230">
                  <c:v>1861.0</c:v>
                </c:pt>
                <c:pt idx="5231">
                  <c:v>1862.0</c:v>
                </c:pt>
                <c:pt idx="5232">
                  <c:v>1862.0</c:v>
                </c:pt>
                <c:pt idx="5233">
                  <c:v>1863.0</c:v>
                </c:pt>
                <c:pt idx="5234">
                  <c:v>1864.0</c:v>
                </c:pt>
                <c:pt idx="5235">
                  <c:v>1865.0</c:v>
                </c:pt>
                <c:pt idx="5236">
                  <c:v>1866.0</c:v>
                </c:pt>
                <c:pt idx="5237">
                  <c:v>1866.0</c:v>
                </c:pt>
                <c:pt idx="5238">
                  <c:v>1867.0</c:v>
                </c:pt>
                <c:pt idx="5239">
                  <c:v>1868.0</c:v>
                </c:pt>
                <c:pt idx="5240">
                  <c:v>1868.0</c:v>
                </c:pt>
                <c:pt idx="5241">
                  <c:v>1868.0</c:v>
                </c:pt>
                <c:pt idx="5242">
                  <c:v>1869.0</c:v>
                </c:pt>
                <c:pt idx="5243">
                  <c:v>1869.0</c:v>
                </c:pt>
                <c:pt idx="5244">
                  <c:v>1870.0</c:v>
                </c:pt>
                <c:pt idx="5245">
                  <c:v>1871.0</c:v>
                </c:pt>
                <c:pt idx="5246">
                  <c:v>1871.0</c:v>
                </c:pt>
                <c:pt idx="5247">
                  <c:v>1871.0</c:v>
                </c:pt>
                <c:pt idx="5248">
                  <c:v>1871.0</c:v>
                </c:pt>
                <c:pt idx="5249">
                  <c:v>1871.0</c:v>
                </c:pt>
                <c:pt idx="5250">
                  <c:v>1872.0</c:v>
                </c:pt>
                <c:pt idx="5251">
                  <c:v>1873.0</c:v>
                </c:pt>
                <c:pt idx="5252">
                  <c:v>1874.0</c:v>
                </c:pt>
                <c:pt idx="5253">
                  <c:v>1875.0</c:v>
                </c:pt>
                <c:pt idx="5254">
                  <c:v>1875.0</c:v>
                </c:pt>
                <c:pt idx="5255">
                  <c:v>1875.0</c:v>
                </c:pt>
                <c:pt idx="5256">
                  <c:v>1876.0</c:v>
                </c:pt>
                <c:pt idx="5257">
                  <c:v>1877.0</c:v>
                </c:pt>
                <c:pt idx="5258">
                  <c:v>1877.0</c:v>
                </c:pt>
                <c:pt idx="5259">
                  <c:v>1877.0</c:v>
                </c:pt>
                <c:pt idx="5260">
                  <c:v>1877.0</c:v>
                </c:pt>
                <c:pt idx="5261">
                  <c:v>1877.0</c:v>
                </c:pt>
                <c:pt idx="5262">
                  <c:v>1878.0</c:v>
                </c:pt>
                <c:pt idx="5263">
                  <c:v>1878.0</c:v>
                </c:pt>
                <c:pt idx="5264">
                  <c:v>1879.0</c:v>
                </c:pt>
                <c:pt idx="5265">
                  <c:v>1880.0</c:v>
                </c:pt>
                <c:pt idx="5266">
                  <c:v>1881.0</c:v>
                </c:pt>
                <c:pt idx="5267">
                  <c:v>1881.0</c:v>
                </c:pt>
                <c:pt idx="5268">
                  <c:v>1882.0</c:v>
                </c:pt>
                <c:pt idx="5269">
                  <c:v>1883.0</c:v>
                </c:pt>
                <c:pt idx="5270">
                  <c:v>1884.0</c:v>
                </c:pt>
                <c:pt idx="5271">
                  <c:v>1885.0</c:v>
                </c:pt>
                <c:pt idx="5272">
                  <c:v>1886.0</c:v>
                </c:pt>
                <c:pt idx="5273">
                  <c:v>1886.0</c:v>
                </c:pt>
                <c:pt idx="5274">
                  <c:v>1886.0</c:v>
                </c:pt>
                <c:pt idx="5275">
                  <c:v>1886.0</c:v>
                </c:pt>
                <c:pt idx="5276">
                  <c:v>1886.0</c:v>
                </c:pt>
                <c:pt idx="5277">
                  <c:v>1887.0</c:v>
                </c:pt>
                <c:pt idx="5278">
                  <c:v>1888.0</c:v>
                </c:pt>
                <c:pt idx="5279">
                  <c:v>1888.0</c:v>
                </c:pt>
                <c:pt idx="5280">
                  <c:v>1888.0</c:v>
                </c:pt>
                <c:pt idx="5281">
                  <c:v>1888.0</c:v>
                </c:pt>
                <c:pt idx="5282">
                  <c:v>1889.0</c:v>
                </c:pt>
                <c:pt idx="5283">
                  <c:v>1890.0</c:v>
                </c:pt>
                <c:pt idx="5284">
                  <c:v>1891.0</c:v>
                </c:pt>
                <c:pt idx="5285">
                  <c:v>1891.0</c:v>
                </c:pt>
                <c:pt idx="5286">
                  <c:v>1891.0</c:v>
                </c:pt>
                <c:pt idx="5287">
                  <c:v>1891.0</c:v>
                </c:pt>
                <c:pt idx="5288">
                  <c:v>1891.0</c:v>
                </c:pt>
                <c:pt idx="5289">
                  <c:v>1892.0</c:v>
                </c:pt>
                <c:pt idx="5290">
                  <c:v>1892.0</c:v>
                </c:pt>
                <c:pt idx="5291">
                  <c:v>1892.0</c:v>
                </c:pt>
                <c:pt idx="5292">
                  <c:v>1892.0</c:v>
                </c:pt>
                <c:pt idx="5293">
                  <c:v>1892.0</c:v>
                </c:pt>
                <c:pt idx="5294">
                  <c:v>1892.0</c:v>
                </c:pt>
                <c:pt idx="5295">
                  <c:v>1893.0</c:v>
                </c:pt>
                <c:pt idx="5296">
                  <c:v>1894.0</c:v>
                </c:pt>
                <c:pt idx="5297">
                  <c:v>1894.0</c:v>
                </c:pt>
                <c:pt idx="5298">
                  <c:v>1894.0</c:v>
                </c:pt>
                <c:pt idx="5299">
                  <c:v>1894.0</c:v>
                </c:pt>
                <c:pt idx="5300">
                  <c:v>1894.0</c:v>
                </c:pt>
                <c:pt idx="5301">
                  <c:v>1895.0</c:v>
                </c:pt>
                <c:pt idx="5302">
                  <c:v>1896.0</c:v>
                </c:pt>
                <c:pt idx="5303">
                  <c:v>1896.0</c:v>
                </c:pt>
                <c:pt idx="5304">
                  <c:v>1897.0</c:v>
                </c:pt>
                <c:pt idx="5305">
                  <c:v>1897.0</c:v>
                </c:pt>
                <c:pt idx="5306">
                  <c:v>1897.0</c:v>
                </c:pt>
                <c:pt idx="5307">
                  <c:v>1898.0</c:v>
                </c:pt>
                <c:pt idx="5308">
                  <c:v>1898.0</c:v>
                </c:pt>
                <c:pt idx="5309">
                  <c:v>1898.0</c:v>
                </c:pt>
                <c:pt idx="5310">
                  <c:v>1898.0</c:v>
                </c:pt>
                <c:pt idx="5311">
                  <c:v>1898.0</c:v>
                </c:pt>
                <c:pt idx="5312">
                  <c:v>1898.0</c:v>
                </c:pt>
                <c:pt idx="5313">
                  <c:v>1898.0</c:v>
                </c:pt>
                <c:pt idx="5314">
                  <c:v>1898.0</c:v>
                </c:pt>
                <c:pt idx="5315">
                  <c:v>1898.0</c:v>
                </c:pt>
                <c:pt idx="5316">
                  <c:v>1898.0</c:v>
                </c:pt>
                <c:pt idx="5317">
                  <c:v>1898.0</c:v>
                </c:pt>
                <c:pt idx="5318">
                  <c:v>1898.0</c:v>
                </c:pt>
                <c:pt idx="5319">
                  <c:v>1899.0</c:v>
                </c:pt>
                <c:pt idx="5320">
                  <c:v>1900.0</c:v>
                </c:pt>
                <c:pt idx="5321">
                  <c:v>1900.0</c:v>
                </c:pt>
                <c:pt idx="5322">
                  <c:v>1900.0</c:v>
                </c:pt>
                <c:pt idx="5323">
                  <c:v>1901.0</c:v>
                </c:pt>
                <c:pt idx="5324">
                  <c:v>1901.0</c:v>
                </c:pt>
                <c:pt idx="5325">
                  <c:v>1902.0</c:v>
                </c:pt>
                <c:pt idx="5326">
                  <c:v>1903.0</c:v>
                </c:pt>
                <c:pt idx="5327">
                  <c:v>1903.0</c:v>
                </c:pt>
                <c:pt idx="5328">
                  <c:v>1903.0</c:v>
                </c:pt>
                <c:pt idx="5329">
                  <c:v>1903.0</c:v>
                </c:pt>
                <c:pt idx="5330">
                  <c:v>1903.0</c:v>
                </c:pt>
                <c:pt idx="5331">
                  <c:v>1903.0</c:v>
                </c:pt>
                <c:pt idx="5332">
                  <c:v>1903.0</c:v>
                </c:pt>
                <c:pt idx="5333">
                  <c:v>1903.0</c:v>
                </c:pt>
                <c:pt idx="5334">
                  <c:v>1903.0</c:v>
                </c:pt>
                <c:pt idx="5335">
                  <c:v>1903.0</c:v>
                </c:pt>
                <c:pt idx="5336">
                  <c:v>1903.0</c:v>
                </c:pt>
                <c:pt idx="5337">
                  <c:v>1903.0</c:v>
                </c:pt>
                <c:pt idx="5338">
                  <c:v>1903.0</c:v>
                </c:pt>
                <c:pt idx="5339">
                  <c:v>1903.0</c:v>
                </c:pt>
                <c:pt idx="5340">
                  <c:v>1903.0</c:v>
                </c:pt>
                <c:pt idx="5341">
                  <c:v>1904.0</c:v>
                </c:pt>
                <c:pt idx="5342">
                  <c:v>1904.0</c:v>
                </c:pt>
                <c:pt idx="5343">
                  <c:v>1904.0</c:v>
                </c:pt>
                <c:pt idx="5344">
                  <c:v>1904.0</c:v>
                </c:pt>
                <c:pt idx="5345">
                  <c:v>1904.0</c:v>
                </c:pt>
                <c:pt idx="5346">
                  <c:v>1905.0</c:v>
                </c:pt>
                <c:pt idx="5347">
                  <c:v>1906.0</c:v>
                </c:pt>
                <c:pt idx="5348">
                  <c:v>1907.0</c:v>
                </c:pt>
                <c:pt idx="5349">
                  <c:v>1907.0</c:v>
                </c:pt>
                <c:pt idx="5350">
                  <c:v>1908.0</c:v>
                </c:pt>
                <c:pt idx="5351">
                  <c:v>1909.0</c:v>
                </c:pt>
                <c:pt idx="5352">
                  <c:v>1910.0</c:v>
                </c:pt>
                <c:pt idx="5353">
                  <c:v>1911.0</c:v>
                </c:pt>
                <c:pt idx="5354">
                  <c:v>1912.0</c:v>
                </c:pt>
                <c:pt idx="5355">
                  <c:v>1913.0</c:v>
                </c:pt>
                <c:pt idx="5356">
                  <c:v>1913.0</c:v>
                </c:pt>
                <c:pt idx="5357">
                  <c:v>1913.0</c:v>
                </c:pt>
                <c:pt idx="5358">
                  <c:v>1913.0</c:v>
                </c:pt>
                <c:pt idx="5359">
                  <c:v>1914.0</c:v>
                </c:pt>
                <c:pt idx="5360">
                  <c:v>1915.0</c:v>
                </c:pt>
                <c:pt idx="5361">
                  <c:v>1916.0</c:v>
                </c:pt>
                <c:pt idx="5362">
                  <c:v>1916.0</c:v>
                </c:pt>
                <c:pt idx="5363">
                  <c:v>1917.0</c:v>
                </c:pt>
                <c:pt idx="5364">
                  <c:v>1918.0</c:v>
                </c:pt>
                <c:pt idx="5365">
                  <c:v>1918.0</c:v>
                </c:pt>
                <c:pt idx="5366">
                  <c:v>1918.0</c:v>
                </c:pt>
                <c:pt idx="5367">
                  <c:v>1918.0</c:v>
                </c:pt>
                <c:pt idx="5368">
                  <c:v>1918.0</c:v>
                </c:pt>
                <c:pt idx="5369">
                  <c:v>1919.0</c:v>
                </c:pt>
                <c:pt idx="5370">
                  <c:v>1920.0</c:v>
                </c:pt>
                <c:pt idx="5371">
                  <c:v>1920.0</c:v>
                </c:pt>
                <c:pt idx="5372">
                  <c:v>1920.0</c:v>
                </c:pt>
                <c:pt idx="5373">
                  <c:v>1920.0</c:v>
                </c:pt>
                <c:pt idx="5374">
                  <c:v>1920.0</c:v>
                </c:pt>
                <c:pt idx="5375">
                  <c:v>1920.0</c:v>
                </c:pt>
                <c:pt idx="5376">
                  <c:v>1921.0</c:v>
                </c:pt>
                <c:pt idx="5377">
                  <c:v>1922.0</c:v>
                </c:pt>
                <c:pt idx="5378">
                  <c:v>1922.0</c:v>
                </c:pt>
                <c:pt idx="5379">
                  <c:v>1922.0</c:v>
                </c:pt>
                <c:pt idx="5380">
                  <c:v>1922.0</c:v>
                </c:pt>
                <c:pt idx="5381">
                  <c:v>1922.0</c:v>
                </c:pt>
                <c:pt idx="5382">
                  <c:v>1922.0</c:v>
                </c:pt>
                <c:pt idx="5383">
                  <c:v>1922.0</c:v>
                </c:pt>
                <c:pt idx="5384">
                  <c:v>1922.0</c:v>
                </c:pt>
                <c:pt idx="5385">
                  <c:v>1922.0</c:v>
                </c:pt>
                <c:pt idx="5386">
                  <c:v>1923.0</c:v>
                </c:pt>
                <c:pt idx="5387">
                  <c:v>1923.0</c:v>
                </c:pt>
                <c:pt idx="5388">
                  <c:v>1923.0</c:v>
                </c:pt>
                <c:pt idx="5389">
                  <c:v>1923.0</c:v>
                </c:pt>
                <c:pt idx="5390">
                  <c:v>1923.0</c:v>
                </c:pt>
                <c:pt idx="5391">
                  <c:v>1923.0</c:v>
                </c:pt>
                <c:pt idx="5392">
                  <c:v>1924.0</c:v>
                </c:pt>
                <c:pt idx="5393">
                  <c:v>1925.0</c:v>
                </c:pt>
                <c:pt idx="5394">
                  <c:v>1925.0</c:v>
                </c:pt>
                <c:pt idx="5395">
                  <c:v>1925.0</c:v>
                </c:pt>
                <c:pt idx="5396">
                  <c:v>1925.0</c:v>
                </c:pt>
                <c:pt idx="5397">
                  <c:v>1925.0</c:v>
                </c:pt>
                <c:pt idx="5398">
                  <c:v>1925.0</c:v>
                </c:pt>
                <c:pt idx="5399">
                  <c:v>1926.0</c:v>
                </c:pt>
                <c:pt idx="5400">
                  <c:v>1926.0</c:v>
                </c:pt>
                <c:pt idx="5401">
                  <c:v>1927.0</c:v>
                </c:pt>
                <c:pt idx="5402">
                  <c:v>1928.0</c:v>
                </c:pt>
                <c:pt idx="5403">
                  <c:v>1928.0</c:v>
                </c:pt>
                <c:pt idx="5404">
                  <c:v>1928.0</c:v>
                </c:pt>
                <c:pt idx="5405">
                  <c:v>1928.0</c:v>
                </c:pt>
                <c:pt idx="5406">
                  <c:v>1928.0</c:v>
                </c:pt>
                <c:pt idx="5407">
                  <c:v>1928.0</c:v>
                </c:pt>
                <c:pt idx="5408">
                  <c:v>1928.0</c:v>
                </c:pt>
                <c:pt idx="5409">
                  <c:v>1928.0</c:v>
                </c:pt>
                <c:pt idx="5410">
                  <c:v>1928.0</c:v>
                </c:pt>
                <c:pt idx="5411">
                  <c:v>1928.0</c:v>
                </c:pt>
                <c:pt idx="5412">
                  <c:v>1928.0</c:v>
                </c:pt>
                <c:pt idx="5413">
                  <c:v>1928.0</c:v>
                </c:pt>
                <c:pt idx="5414">
                  <c:v>1928.0</c:v>
                </c:pt>
                <c:pt idx="5415">
                  <c:v>1928.0</c:v>
                </c:pt>
                <c:pt idx="5416">
                  <c:v>1928.0</c:v>
                </c:pt>
                <c:pt idx="5417">
                  <c:v>1928.0</c:v>
                </c:pt>
                <c:pt idx="5418">
                  <c:v>1928.0</c:v>
                </c:pt>
                <c:pt idx="5419">
                  <c:v>1928.0</c:v>
                </c:pt>
                <c:pt idx="5420">
                  <c:v>1929.0</c:v>
                </c:pt>
                <c:pt idx="5421">
                  <c:v>1930.0</c:v>
                </c:pt>
                <c:pt idx="5422">
                  <c:v>1930.0</c:v>
                </c:pt>
                <c:pt idx="5423">
                  <c:v>1931.0</c:v>
                </c:pt>
                <c:pt idx="5424">
                  <c:v>1931.0</c:v>
                </c:pt>
                <c:pt idx="5425">
                  <c:v>1931.0</c:v>
                </c:pt>
                <c:pt idx="5426">
                  <c:v>1931.0</c:v>
                </c:pt>
                <c:pt idx="5427">
                  <c:v>1931.0</c:v>
                </c:pt>
                <c:pt idx="5428">
                  <c:v>1932.0</c:v>
                </c:pt>
                <c:pt idx="5429">
                  <c:v>1933.0</c:v>
                </c:pt>
                <c:pt idx="5430">
                  <c:v>1934.0</c:v>
                </c:pt>
                <c:pt idx="5431">
                  <c:v>1934.0</c:v>
                </c:pt>
                <c:pt idx="5432">
                  <c:v>1934.0</c:v>
                </c:pt>
                <c:pt idx="5433">
                  <c:v>1934.0</c:v>
                </c:pt>
                <c:pt idx="5434">
                  <c:v>1934.0</c:v>
                </c:pt>
                <c:pt idx="5435">
                  <c:v>1935.0</c:v>
                </c:pt>
                <c:pt idx="5436">
                  <c:v>1936.0</c:v>
                </c:pt>
                <c:pt idx="5437">
                  <c:v>1937.0</c:v>
                </c:pt>
                <c:pt idx="5438">
                  <c:v>1938.0</c:v>
                </c:pt>
                <c:pt idx="5439">
                  <c:v>1938.0</c:v>
                </c:pt>
                <c:pt idx="5440">
                  <c:v>1938.0</c:v>
                </c:pt>
                <c:pt idx="5441">
                  <c:v>1939.0</c:v>
                </c:pt>
                <c:pt idx="5442">
                  <c:v>1940.0</c:v>
                </c:pt>
                <c:pt idx="5443">
                  <c:v>1940.0</c:v>
                </c:pt>
                <c:pt idx="5444">
                  <c:v>1940.0</c:v>
                </c:pt>
                <c:pt idx="5445">
                  <c:v>1940.0</c:v>
                </c:pt>
                <c:pt idx="5446">
                  <c:v>1940.0</c:v>
                </c:pt>
                <c:pt idx="5447">
                  <c:v>1940.0</c:v>
                </c:pt>
                <c:pt idx="5448">
                  <c:v>1941.0</c:v>
                </c:pt>
                <c:pt idx="5449">
                  <c:v>1941.0</c:v>
                </c:pt>
                <c:pt idx="5450">
                  <c:v>1941.0</c:v>
                </c:pt>
                <c:pt idx="5451">
                  <c:v>1942.0</c:v>
                </c:pt>
                <c:pt idx="5452">
                  <c:v>1942.0</c:v>
                </c:pt>
                <c:pt idx="5453">
                  <c:v>1943.0</c:v>
                </c:pt>
                <c:pt idx="5454">
                  <c:v>1944.0</c:v>
                </c:pt>
                <c:pt idx="5455">
                  <c:v>1944.0</c:v>
                </c:pt>
                <c:pt idx="5456">
                  <c:v>1944.0</c:v>
                </c:pt>
                <c:pt idx="5457">
                  <c:v>1944.0</c:v>
                </c:pt>
                <c:pt idx="5458">
                  <c:v>1944.0</c:v>
                </c:pt>
                <c:pt idx="5459">
                  <c:v>1944.0</c:v>
                </c:pt>
                <c:pt idx="5460">
                  <c:v>1944.0</c:v>
                </c:pt>
                <c:pt idx="5461">
                  <c:v>1944.0</c:v>
                </c:pt>
                <c:pt idx="5462">
                  <c:v>1944.0</c:v>
                </c:pt>
                <c:pt idx="5463">
                  <c:v>1944.0</c:v>
                </c:pt>
                <c:pt idx="5464">
                  <c:v>1944.0</c:v>
                </c:pt>
                <c:pt idx="5465">
                  <c:v>1944.0</c:v>
                </c:pt>
                <c:pt idx="5466">
                  <c:v>1944.0</c:v>
                </c:pt>
                <c:pt idx="5467">
                  <c:v>1944.0</c:v>
                </c:pt>
                <c:pt idx="5468">
                  <c:v>1944.0</c:v>
                </c:pt>
                <c:pt idx="5469">
                  <c:v>1944.0</c:v>
                </c:pt>
                <c:pt idx="5470">
                  <c:v>1944.0</c:v>
                </c:pt>
                <c:pt idx="5471">
                  <c:v>1944.0</c:v>
                </c:pt>
                <c:pt idx="5472">
                  <c:v>1944.0</c:v>
                </c:pt>
                <c:pt idx="5473">
                  <c:v>1944.0</c:v>
                </c:pt>
                <c:pt idx="5474">
                  <c:v>1944.0</c:v>
                </c:pt>
                <c:pt idx="5475">
                  <c:v>1944.0</c:v>
                </c:pt>
                <c:pt idx="5476">
                  <c:v>1944.0</c:v>
                </c:pt>
                <c:pt idx="5477">
                  <c:v>1944.0</c:v>
                </c:pt>
                <c:pt idx="5478">
                  <c:v>1944.0</c:v>
                </c:pt>
                <c:pt idx="5479">
                  <c:v>1944.0</c:v>
                </c:pt>
                <c:pt idx="5480">
                  <c:v>1944.0</c:v>
                </c:pt>
                <c:pt idx="5481">
                  <c:v>1944.0</c:v>
                </c:pt>
                <c:pt idx="5482">
                  <c:v>1944.0</c:v>
                </c:pt>
                <c:pt idx="5483">
                  <c:v>1944.0</c:v>
                </c:pt>
                <c:pt idx="5484">
                  <c:v>1944.0</c:v>
                </c:pt>
                <c:pt idx="5485">
                  <c:v>1944.0</c:v>
                </c:pt>
                <c:pt idx="5486">
                  <c:v>1945.0</c:v>
                </c:pt>
                <c:pt idx="5487">
                  <c:v>1946.0</c:v>
                </c:pt>
                <c:pt idx="5488">
                  <c:v>1946.0</c:v>
                </c:pt>
                <c:pt idx="5489">
                  <c:v>1946.0</c:v>
                </c:pt>
                <c:pt idx="5490">
                  <c:v>1946.0</c:v>
                </c:pt>
                <c:pt idx="5491">
                  <c:v>1947.0</c:v>
                </c:pt>
                <c:pt idx="5492">
                  <c:v>1947.0</c:v>
                </c:pt>
                <c:pt idx="5493">
                  <c:v>1947.0</c:v>
                </c:pt>
                <c:pt idx="5494">
                  <c:v>1947.0</c:v>
                </c:pt>
                <c:pt idx="5495">
                  <c:v>1947.0</c:v>
                </c:pt>
                <c:pt idx="5496">
                  <c:v>1947.0</c:v>
                </c:pt>
                <c:pt idx="5497">
                  <c:v>1947.0</c:v>
                </c:pt>
                <c:pt idx="5498">
                  <c:v>1948.0</c:v>
                </c:pt>
                <c:pt idx="5499">
                  <c:v>1948.0</c:v>
                </c:pt>
                <c:pt idx="5500">
                  <c:v>1948.0</c:v>
                </c:pt>
                <c:pt idx="5501">
                  <c:v>1948.0</c:v>
                </c:pt>
                <c:pt idx="5502">
                  <c:v>1949.0</c:v>
                </c:pt>
                <c:pt idx="5503">
                  <c:v>1949.0</c:v>
                </c:pt>
                <c:pt idx="5504">
                  <c:v>1950.0</c:v>
                </c:pt>
                <c:pt idx="5505">
                  <c:v>1950.0</c:v>
                </c:pt>
                <c:pt idx="5506">
                  <c:v>1951.0</c:v>
                </c:pt>
                <c:pt idx="5507">
                  <c:v>1952.0</c:v>
                </c:pt>
                <c:pt idx="5508">
                  <c:v>1952.0</c:v>
                </c:pt>
                <c:pt idx="5509">
                  <c:v>1952.0</c:v>
                </c:pt>
                <c:pt idx="5510">
                  <c:v>1953.0</c:v>
                </c:pt>
                <c:pt idx="5511">
                  <c:v>1953.0</c:v>
                </c:pt>
                <c:pt idx="5512">
                  <c:v>1953.0</c:v>
                </c:pt>
                <c:pt idx="5513">
                  <c:v>1953.0</c:v>
                </c:pt>
                <c:pt idx="5514">
                  <c:v>1953.0</c:v>
                </c:pt>
                <c:pt idx="5515">
                  <c:v>1953.0</c:v>
                </c:pt>
                <c:pt idx="5516">
                  <c:v>1953.0</c:v>
                </c:pt>
                <c:pt idx="5517">
                  <c:v>1953.0</c:v>
                </c:pt>
                <c:pt idx="5518">
                  <c:v>1953.0</c:v>
                </c:pt>
                <c:pt idx="5519">
                  <c:v>1953.0</c:v>
                </c:pt>
                <c:pt idx="5520">
                  <c:v>1953.0</c:v>
                </c:pt>
                <c:pt idx="5521">
                  <c:v>1953.0</c:v>
                </c:pt>
                <c:pt idx="5522">
                  <c:v>1953.0</c:v>
                </c:pt>
                <c:pt idx="5523">
                  <c:v>1953.0</c:v>
                </c:pt>
                <c:pt idx="5524">
                  <c:v>1953.0</c:v>
                </c:pt>
                <c:pt idx="5525">
                  <c:v>1953.0</c:v>
                </c:pt>
                <c:pt idx="5526">
                  <c:v>1953.0</c:v>
                </c:pt>
                <c:pt idx="5527">
                  <c:v>1954.0</c:v>
                </c:pt>
                <c:pt idx="5528">
                  <c:v>1955.0</c:v>
                </c:pt>
                <c:pt idx="5529">
                  <c:v>1955.0</c:v>
                </c:pt>
                <c:pt idx="5530">
                  <c:v>1955.0</c:v>
                </c:pt>
                <c:pt idx="5531">
                  <c:v>1955.0</c:v>
                </c:pt>
                <c:pt idx="5532">
                  <c:v>1955.0</c:v>
                </c:pt>
                <c:pt idx="5533">
                  <c:v>1955.0</c:v>
                </c:pt>
                <c:pt idx="5534">
                  <c:v>1955.0</c:v>
                </c:pt>
                <c:pt idx="5535">
                  <c:v>1956.0</c:v>
                </c:pt>
                <c:pt idx="5536">
                  <c:v>1957.0</c:v>
                </c:pt>
                <c:pt idx="5537">
                  <c:v>1958.0</c:v>
                </c:pt>
                <c:pt idx="5538">
                  <c:v>1959.0</c:v>
                </c:pt>
                <c:pt idx="5539">
                  <c:v>1959.0</c:v>
                </c:pt>
                <c:pt idx="5540">
                  <c:v>1960.0</c:v>
                </c:pt>
                <c:pt idx="5541">
                  <c:v>1961.0</c:v>
                </c:pt>
                <c:pt idx="5542">
                  <c:v>1962.0</c:v>
                </c:pt>
                <c:pt idx="5543">
                  <c:v>1962.0</c:v>
                </c:pt>
                <c:pt idx="5544">
                  <c:v>1962.0</c:v>
                </c:pt>
                <c:pt idx="5545">
                  <c:v>1963.0</c:v>
                </c:pt>
                <c:pt idx="5546">
                  <c:v>1964.0</c:v>
                </c:pt>
                <c:pt idx="5547">
                  <c:v>1964.0</c:v>
                </c:pt>
                <c:pt idx="5548">
                  <c:v>1964.0</c:v>
                </c:pt>
                <c:pt idx="5549">
                  <c:v>1964.0</c:v>
                </c:pt>
                <c:pt idx="5550">
                  <c:v>1965.0</c:v>
                </c:pt>
                <c:pt idx="5551">
                  <c:v>1966.0</c:v>
                </c:pt>
                <c:pt idx="5552">
                  <c:v>1966.0</c:v>
                </c:pt>
                <c:pt idx="5553">
                  <c:v>1966.0</c:v>
                </c:pt>
                <c:pt idx="5554">
                  <c:v>1966.0</c:v>
                </c:pt>
                <c:pt idx="5555">
                  <c:v>1967.0</c:v>
                </c:pt>
                <c:pt idx="5556">
                  <c:v>1968.0</c:v>
                </c:pt>
                <c:pt idx="5557">
                  <c:v>1968.0</c:v>
                </c:pt>
                <c:pt idx="5558">
                  <c:v>1968.0</c:v>
                </c:pt>
                <c:pt idx="5559">
                  <c:v>1968.0</c:v>
                </c:pt>
                <c:pt idx="5560">
                  <c:v>1969.0</c:v>
                </c:pt>
                <c:pt idx="5561">
                  <c:v>1970.0</c:v>
                </c:pt>
                <c:pt idx="5562">
                  <c:v>1970.0</c:v>
                </c:pt>
                <c:pt idx="5563">
                  <c:v>1971.0</c:v>
                </c:pt>
                <c:pt idx="5564">
                  <c:v>1971.0</c:v>
                </c:pt>
                <c:pt idx="5565">
                  <c:v>1971.0</c:v>
                </c:pt>
                <c:pt idx="5566">
                  <c:v>1971.0</c:v>
                </c:pt>
                <c:pt idx="5567">
                  <c:v>1971.0</c:v>
                </c:pt>
                <c:pt idx="5568">
                  <c:v>1971.0</c:v>
                </c:pt>
                <c:pt idx="5569">
                  <c:v>1971.0</c:v>
                </c:pt>
                <c:pt idx="5570">
                  <c:v>1972.0</c:v>
                </c:pt>
                <c:pt idx="5571">
                  <c:v>1972.0</c:v>
                </c:pt>
                <c:pt idx="5572">
                  <c:v>1973.0</c:v>
                </c:pt>
                <c:pt idx="5573">
                  <c:v>1973.0</c:v>
                </c:pt>
                <c:pt idx="5574">
                  <c:v>1974.0</c:v>
                </c:pt>
                <c:pt idx="5575">
                  <c:v>1974.0</c:v>
                </c:pt>
                <c:pt idx="5576">
                  <c:v>1975.0</c:v>
                </c:pt>
                <c:pt idx="5577">
                  <c:v>1975.0</c:v>
                </c:pt>
                <c:pt idx="5578">
                  <c:v>1975.0</c:v>
                </c:pt>
                <c:pt idx="5579">
                  <c:v>1976.0</c:v>
                </c:pt>
                <c:pt idx="5580">
                  <c:v>1977.0</c:v>
                </c:pt>
                <c:pt idx="5581">
                  <c:v>1977.0</c:v>
                </c:pt>
                <c:pt idx="5582">
                  <c:v>1978.0</c:v>
                </c:pt>
                <c:pt idx="5583">
                  <c:v>1978.0</c:v>
                </c:pt>
                <c:pt idx="5584">
                  <c:v>1978.0</c:v>
                </c:pt>
                <c:pt idx="5585">
                  <c:v>1979.0</c:v>
                </c:pt>
                <c:pt idx="5586">
                  <c:v>1979.0</c:v>
                </c:pt>
                <c:pt idx="5587">
                  <c:v>1979.0</c:v>
                </c:pt>
                <c:pt idx="5588">
                  <c:v>1980.0</c:v>
                </c:pt>
                <c:pt idx="5589">
                  <c:v>1981.0</c:v>
                </c:pt>
                <c:pt idx="5590">
                  <c:v>1982.0</c:v>
                </c:pt>
                <c:pt idx="5591">
                  <c:v>1982.0</c:v>
                </c:pt>
                <c:pt idx="5592">
                  <c:v>1982.0</c:v>
                </c:pt>
                <c:pt idx="5593">
                  <c:v>1982.0</c:v>
                </c:pt>
                <c:pt idx="5594">
                  <c:v>1982.0</c:v>
                </c:pt>
                <c:pt idx="5595">
                  <c:v>1982.0</c:v>
                </c:pt>
                <c:pt idx="5596">
                  <c:v>1982.0</c:v>
                </c:pt>
                <c:pt idx="5597">
                  <c:v>1982.0</c:v>
                </c:pt>
                <c:pt idx="5598">
                  <c:v>1982.0</c:v>
                </c:pt>
                <c:pt idx="5599">
                  <c:v>1982.0</c:v>
                </c:pt>
                <c:pt idx="5600">
                  <c:v>1982.0</c:v>
                </c:pt>
                <c:pt idx="5601">
                  <c:v>1982.0</c:v>
                </c:pt>
                <c:pt idx="5602">
                  <c:v>1982.0</c:v>
                </c:pt>
                <c:pt idx="5603">
                  <c:v>1982.0</c:v>
                </c:pt>
                <c:pt idx="5604">
                  <c:v>1982.0</c:v>
                </c:pt>
                <c:pt idx="5605">
                  <c:v>1982.0</c:v>
                </c:pt>
                <c:pt idx="5606">
                  <c:v>1983.0</c:v>
                </c:pt>
                <c:pt idx="5607">
                  <c:v>1983.0</c:v>
                </c:pt>
                <c:pt idx="5608">
                  <c:v>1984.0</c:v>
                </c:pt>
                <c:pt idx="5609">
                  <c:v>1985.0</c:v>
                </c:pt>
                <c:pt idx="5610">
                  <c:v>1986.0</c:v>
                </c:pt>
                <c:pt idx="5611">
                  <c:v>1987.0</c:v>
                </c:pt>
                <c:pt idx="5612">
                  <c:v>1987.0</c:v>
                </c:pt>
                <c:pt idx="5613">
                  <c:v>1988.0</c:v>
                </c:pt>
                <c:pt idx="5614">
                  <c:v>1989.0</c:v>
                </c:pt>
                <c:pt idx="5615">
                  <c:v>1990.0</c:v>
                </c:pt>
                <c:pt idx="5616">
                  <c:v>1990.0</c:v>
                </c:pt>
                <c:pt idx="5617">
                  <c:v>1991.0</c:v>
                </c:pt>
                <c:pt idx="5618">
                  <c:v>1991.0</c:v>
                </c:pt>
                <c:pt idx="5619">
                  <c:v>1991.0</c:v>
                </c:pt>
                <c:pt idx="5620">
                  <c:v>1992.0</c:v>
                </c:pt>
                <c:pt idx="5621">
                  <c:v>1992.0</c:v>
                </c:pt>
                <c:pt idx="5622">
                  <c:v>1993.0</c:v>
                </c:pt>
                <c:pt idx="5623">
                  <c:v>1993.0</c:v>
                </c:pt>
                <c:pt idx="5624">
                  <c:v>1993.0</c:v>
                </c:pt>
                <c:pt idx="5625">
                  <c:v>1993.0</c:v>
                </c:pt>
                <c:pt idx="5626">
                  <c:v>1993.0</c:v>
                </c:pt>
                <c:pt idx="5627">
                  <c:v>1993.0</c:v>
                </c:pt>
                <c:pt idx="5628">
                  <c:v>1993.0</c:v>
                </c:pt>
                <c:pt idx="5629">
                  <c:v>1993.0</c:v>
                </c:pt>
                <c:pt idx="5630">
                  <c:v>1994.0</c:v>
                </c:pt>
                <c:pt idx="5631">
                  <c:v>1994.0</c:v>
                </c:pt>
                <c:pt idx="5632">
                  <c:v>1995.0</c:v>
                </c:pt>
                <c:pt idx="5633">
                  <c:v>1996.0</c:v>
                </c:pt>
                <c:pt idx="5634">
                  <c:v>1996.0</c:v>
                </c:pt>
                <c:pt idx="5635">
                  <c:v>1997.0</c:v>
                </c:pt>
                <c:pt idx="5636">
                  <c:v>1998.0</c:v>
                </c:pt>
                <c:pt idx="5637">
                  <c:v>1998.0</c:v>
                </c:pt>
                <c:pt idx="5638">
                  <c:v>1999.0</c:v>
                </c:pt>
                <c:pt idx="5639">
                  <c:v>2000.0</c:v>
                </c:pt>
                <c:pt idx="5640">
                  <c:v>2001.0</c:v>
                </c:pt>
                <c:pt idx="5641">
                  <c:v>2002.0</c:v>
                </c:pt>
                <c:pt idx="5642">
                  <c:v>2002.0</c:v>
                </c:pt>
                <c:pt idx="5643">
                  <c:v>2003.0</c:v>
                </c:pt>
                <c:pt idx="5644">
                  <c:v>2003.0</c:v>
                </c:pt>
                <c:pt idx="5645">
                  <c:v>2004.0</c:v>
                </c:pt>
                <c:pt idx="5646">
                  <c:v>2004.0</c:v>
                </c:pt>
                <c:pt idx="5647">
                  <c:v>2005.0</c:v>
                </c:pt>
                <c:pt idx="5648">
                  <c:v>2006.0</c:v>
                </c:pt>
                <c:pt idx="5649">
                  <c:v>2007.0</c:v>
                </c:pt>
                <c:pt idx="5650">
                  <c:v>2008.0</c:v>
                </c:pt>
                <c:pt idx="5651">
                  <c:v>2009.0</c:v>
                </c:pt>
                <c:pt idx="5652">
                  <c:v>2010.0</c:v>
                </c:pt>
                <c:pt idx="5653">
                  <c:v>2010.0</c:v>
                </c:pt>
                <c:pt idx="5654">
                  <c:v>2011.0</c:v>
                </c:pt>
                <c:pt idx="5655">
                  <c:v>2011.0</c:v>
                </c:pt>
                <c:pt idx="5656">
                  <c:v>2011.0</c:v>
                </c:pt>
                <c:pt idx="5657">
                  <c:v>2011.0</c:v>
                </c:pt>
                <c:pt idx="5658">
                  <c:v>2012.0</c:v>
                </c:pt>
                <c:pt idx="5659">
                  <c:v>2012.0</c:v>
                </c:pt>
                <c:pt idx="5660">
                  <c:v>2012.0</c:v>
                </c:pt>
                <c:pt idx="5661">
                  <c:v>2012.0</c:v>
                </c:pt>
                <c:pt idx="5662">
                  <c:v>2012.0</c:v>
                </c:pt>
                <c:pt idx="5663">
                  <c:v>2013.0</c:v>
                </c:pt>
                <c:pt idx="5664">
                  <c:v>2014.0</c:v>
                </c:pt>
                <c:pt idx="5665">
                  <c:v>2015.0</c:v>
                </c:pt>
                <c:pt idx="5666">
                  <c:v>2015.0</c:v>
                </c:pt>
                <c:pt idx="5667">
                  <c:v>2016.0</c:v>
                </c:pt>
                <c:pt idx="5668">
                  <c:v>2016.0</c:v>
                </c:pt>
                <c:pt idx="5669">
                  <c:v>2016.0</c:v>
                </c:pt>
                <c:pt idx="5670">
                  <c:v>2016.0</c:v>
                </c:pt>
                <c:pt idx="5671">
                  <c:v>2016.0</c:v>
                </c:pt>
                <c:pt idx="5672">
                  <c:v>2016.0</c:v>
                </c:pt>
                <c:pt idx="5673">
                  <c:v>2016.0</c:v>
                </c:pt>
                <c:pt idx="5674">
                  <c:v>2016.0</c:v>
                </c:pt>
                <c:pt idx="5675">
                  <c:v>2017.0</c:v>
                </c:pt>
                <c:pt idx="5676">
                  <c:v>2017.0</c:v>
                </c:pt>
                <c:pt idx="5677">
                  <c:v>2017.0</c:v>
                </c:pt>
                <c:pt idx="5678">
                  <c:v>2018.0</c:v>
                </c:pt>
                <c:pt idx="5679">
                  <c:v>2018.0</c:v>
                </c:pt>
                <c:pt idx="5680">
                  <c:v>2019.0</c:v>
                </c:pt>
                <c:pt idx="5681">
                  <c:v>2020.0</c:v>
                </c:pt>
                <c:pt idx="5682">
                  <c:v>2020.0</c:v>
                </c:pt>
                <c:pt idx="5683">
                  <c:v>2021.0</c:v>
                </c:pt>
                <c:pt idx="5684">
                  <c:v>2022.0</c:v>
                </c:pt>
                <c:pt idx="5685">
                  <c:v>2023.0</c:v>
                </c:pt>
                <c:pt idx="5686">
                  <c:v>2023.0</c:v>
                </c:pt>
                <c:pt idx="5687">
                  <c:v>2023.0</c:v>
                </c:pt>
                <c:pt idx="5688">
                  <c:v>2024.0</c:v>
                </c:pt>
                <c:pt idx="5689">
                  <c:v>2025.0</c:v>
                </c:pt>
                <c:pt idx="5690">
                  <c:v>2026.0</c:v>
                </c:pt>
                <c:pt idx="5691">
                  <c:v>2026.0</c:v>
                </c:pt>
                <c:pt idx="5692">
                  <c:v>2026.0</c:v>
                </c:pt>
                <c:pt idx="5693">
                  <c:v>2026.0</c:v>
                </c:pt>
                <c:pt idx="5694">
                  <c:v>2027.0</c:v>
                </c:pt>
                <c:pt idx="5695">
                  <c:v>2028.0</c:v>
                </c:pt>
                <c:pt idx="5696">
                  <c:v>2029.0</c:v>
                </c:pt>
                <c:pt idx="5697">
                  <c:v>2030.0</c:v>
                </c:pt>
                <c:pt idx="5698">
                  <c:v>2030.0</c:v>
                </c:pt>
                <c:pt idx="5699">
                  <c:v>2030.0</c:v>
                </c:pt>
                <c:pt idx="5700">
                  <c:v>2030.0</c:v>
                </c:pt>
                <c:pt idx="5701">
                  <c:v>2030.0</c:v>
                </c:pt>
                <c:pt idx="5702">
                  <c:v>2030.0</c:v>
                </c:pt>
                <c:pt idx="5703">
                  <c:v>2030.0</c:v>
                </c:pt>
                <c:pt idx="5704">
                  <c:v>2030.0</c:v>
                </c:pt>
                <c:pt idx="5705">
                  <c:v>2030.0</c:v>
                </c:pt>
                <c:pt idx="5706">
                  <c:v>2031.0</c:v>
                </c:pt>
                <c:pt idx="5707">
                  <c:v>2032.0</c:v>
                </c:pt>
                <c:pt idx="5708">
                  <c:v>2033.0</c:v>
                </c:pt>
                <c:pt idx="5709">
                  <c:v>2034.0</c:v>
                </c:pt>
                <c:pt idx="5710">
                  <c:v>2034.0</c:v>
                </c:pt>
                <c:pt idx="5711">
                  <c:v>2034.0</c:v>
                </c:pt>
                <c:pt idx="5712">
                  <c:v>2034.0</c:v>
                </c:pt>
                <c:pt idx="5713">
                  <c:v>2034.0</c:v>
                </c:pt>
                <c:pt idx="5714">
                  <c:v>2034.0</c:v>
                </c:pt>
                <c:pt idx="5715">
                  <c:v>2034.0</c:v>
                </c:pt>
                <c:pt idx="5716">
                  <c:v>2034.0</c:v>
                </c:pt>
                <c:pt idx="5717">
                  <c:v>2034.0</c:v>
                </c:pt>
                <c:pt idx="5718">
                  <c:v>2034.0</c:v>
                </c:pt>
                <c:pt idx="5719">
                  <c:v>2034.0</c:v>
                </c:pt>
                <c:pt idx="5720">
                  <c:v>2035.0</c:v>
                </c:pt>
                <c:pt idx="5721">
                  <c:v>2035.0</c:v>
                </c:pt>
                <c:pt idx="5722">
                  <c:v>2036.0</c:v>
                </c:pt>
                <c:pt idx="5723">
                  <c:v>2037.0</c:v>
                </c:pt>
                <c:pt idx="5724">
                  <c:v>2038.0</c:v>
                </c:pt>
                <c:pt idx="5725">
                  <c:v>2039.0</c:v>
                </c:pt>
                <c:pt idx="5726">
                  <c:v>2039.0</c:v>
                </c:pt>
                <c:pt idx="5727">
                  <c:v>2040.0</c:v>
                </c:pt>
                <c:pt idx="5728">
                  <c:v>2041.0</c:v>
                </c:pt>
                <c:pt idx="5729">
                  <c:v>2041.0</c:v>
                </c:pt>
                <c:pt idx="5730">
                  <c:v>2041.0</c:v>
                </c:pt>
                <c:pt idx="5731">
                  <c:v>2042.0</c:v>
                </c:pt>
                <c:pt idx="5732">
                  <c:v>2043.0</c:v>
                </c:pt>
                <c:pt idx="5733">
                  <c:v>2043.0</c:v>
                </c:pt>
                <c:pt idx="5734">
                  <c:v>2043.0</c:v>
                </c:pt>
                <c:pt idx="5735">
                  <c:v>2043.0</c:v>
                </c:pt>
                <c:pt idx="5736">
                  <c:v>2043.0</c:v>
                </c:pt>
                <c:pt idx="5737">
                  <c:v>2043.0</c:v>
                </c:pt>
                <c:pt idx="5738">
                  <c:v>2043.0</c:v>
                </c:pt>
                <c:pt idx="5739">
                  <c:v>2043.0</c:v>
                </c:pt>
                <c:pt idx="5740">
                  <c:v>2043.0</c:v>
                </c:pt>
                <c:pt idx="5741">
                  <c:v>2043.0</c:v>
                </c:pt>
                <c:pt idx="5742">
                  <c:v>2043.0</c:v>
                </c:pt>
                <c:pt idx="5743">
                  <c:v>2043.0</c:v>
                </c:pt>
                <c:pt idx="5744">
                  <c:v>2043.0</c:v>
                </c:pt>
                <c:pt idx="5745">
                  <c:v>2043.0</c:v>
                </c:pt>
                <c:pt idx="5746">
                  <c:v>2044.0</c:v>
                </c:pt>
                <c:pt idx="5747">
                  <c:v>2044.0</c:v>
                </c:pt>
                <c:pt idx="5748">
                  <c:v>2044.0</c:v>
                </c:pt>
                <c:pt idx="5749">
                  <c:v>2044.0</c:v>
                </c:pt>
                <c:pt idx="5750">
                  <c:v>2044.0</c:v>
                </c:pt>
                <c:pt idx="5751">
                  <c:v>2044.0</c:v>
                </c:pt>
                <c:pt idx="5752">
                  <c:v>2044.0</c:v>
                </c:pt>
                <c:pt idx="5753">
                  <c:v>2045.0</c:v>
                </c:pt>
                <c:pt idx="5754">
                  <c:v>2045.0</c:v>
                </c:pt>
                <c:pt idx="5755">
                  <c:v>2045.0</c:v>
                </c:pt>
                <c:pt idx="5756">
                  <c:v>2045.0</c:v>
                </c:pt>
                <c:pt idx="5757">
                  <c:v>2045.0</c:v>
                </c:pt>
                <c:pt idx="5758">
                  <c:v>2045.0</c:v>
                </c:pt>
                <c:pt idx="5759">
                  <c:v>2045.0</c:v>
                </c:pt>
                <c:pt idx="5760">
                  <c:v>2045.0</c:v>
                </c:pt>
                <c:pt idx="5761">
                  <c:v>2046.0</c:v>
                </c:pt>
                <c:pt idx="5762">
                  <c:v>2047.0</c:v>
                </c:pt>
                <c:pt idx="5763">
                  <c:v>2048.0</c:v>
                </c:pt>
                <c:pt idx="5764">
                  <c:v>2048.0</c:v>
                </c:pt>
                <c:pt idx="5765">
                  <c:v>2048.0</c:v>
                </c:pt>
                <c:pt idx="5766">
                  <c:v>2049.0</c:v>
                </c:pt>
                <c:pt idx="5767">
                  <c:v>2049.0</c:v>
                </c:pt>
                <c:pt idx="5768">
                  <c:v>2050.0</c:v>
                </c:pt>
                <c:pt idx="5769">
                  <c:v>2050.0</c:v>
                </c:pt>
                <c:pt idx="5770">
                  <c:v>2050.0</c:v>
                </c:pt>
                <c:pt idx="5771">
                  <c:v>2050.0</c:v>
                </c:pt>
                <c:pt idx="5772">
                  <c:v>2050.0</c:v>
                </c:pt>
                <c:pt idx="5773">
                  <c:v>2050.0</c:v>
                </c:pt>
                <c:pt idx="5774">
                  <c:v>2050.0</c:v>
                </c:pt>
                <c:pt idx="5775">
                  <c:v>2050.0</c:v>
                </c:pt>
                <c:pt idx="5776">
                  <c:v>2050.0</c:v>
                </c:pt>
                <c:pt idx="5777">
                  <c:v>2050.0</c:v>
                </c:pt>
                <c:pt idx="5778">
                  <c:v>2051.0</c:v>
                </c:pt>
                <c:pt idx="5779">
                  <c:v>2051.0</c:v>
                </c:pt>
                <c:pt idx="5780">
                  <c:v>2051.0</c:v>
                </c:pt>
                <c:pt idx="5781">
                  <c:v>2052.0</c:v>
                </c:pt>
                <c:pt idx="5782">
                  <c:v>2053.0</c:v>
                </c:pt>
                <c:pt idx="5783">
                  <c:v>2053.0</c:v>
                </c:pt>
                <c:pt idx="5784">
                  <c:v>2054.0</c:v>
                </c:pt>
                <c:pt idx="5785">
                  <c:v>2054.0</c:v>
                </c:pt>
                <c:pt idx="5786">
                  <c:v>2054.0</c:v>
                </c:pt>
                <c:pt idx="5787">
                  <c:v>2054.0</c:v>
                </c:pt>
                <c:pt idx="5788">
                  <c:v>2054.0</c:v>
                </c:pt>
                <c:pt idx="5789">
                  <c:v>2054.0</c:v>
                </c:pt>
                <c:pt idx="5790">
                  <c:v>2054.0</c:v>
                </c:pt>
                <c:pt idx="5791">
                  <c:v>2054.0</c:v>
                </c:pt>
                <c:pt idx="5792">
                  <c:v>2054.0</c:v>
                </c:pt>
                <c:pt idx="5793">
                  <c:v>2054.0</c:v>
                </c:pt>
                <c:pt idx="5794">
                  <c:v>2054.0</c:v>
                </c:pt>
                <c:pt idx="5795">
                  <c:v>2054.0</c:v>
                </c:pt>
                <c:pt idx="5796">
                  <c:v>2054.0</c:v>
                </c:pt>
                <c:pt idx="5797">
                  <c:v>2054.0</c:v>
                </c:pt>
                <c:pt idx="5798">
                  <c:v>2054.0</c:v>
                </c:pt>
                <c:pt idx="5799">
                  <c:v>2055.0</c:v>
                </c:pt>
                <c:pt idx="5800">
                  <c:v>2055.0</c:v>
                </c:pt>
                <c:pt idx="5801">
                  <c:v>2055.0</c:v>
                </c:pt>
                <c:pt idx="5802">
                  <c:v>2055.0</c:v>
                </c:pt>
                <c:pt idx="5803">
                  <c:v>2055.0</c:v>
                </c:pt>
                <c:pt idx="5804">
                  <c:v>2055.0</c:v>
                </c:pt>
                <c:pt idx="5805">
                  <c:v>2055.0</c:v>
                </c:pt>
                <c:pt idx="5806">
                  <c:v>2056.0</c:v>
                </c:pt>
                <c:pt idx="5807">
                  <c:v>2057.0</c:v>
                </c:pt>
                <c:pt idx="5808">
                  <c:v>2057.0</c:v>
                </c:pt>
                <c:pt idx="5809">
                  <c:v>2058.0</c:v>
                </c:pt>
                <c:pt idx="5810">
                  <c:v>2058.0</c:v>
                </c:pt>
                <c:pt idx="5811">
                  <c:v>2059.0</c:v>
                </c:pt>
                <c:pt idx="5812">
                  <c:v>2060.0</c:v>
                </c:pt>
                <c:pt idx="5813">
                  <c:v>2060.0</c:v>
                </c:pt>
                <c:pt idx="5814">
                  <c:v>2060.0</c:v>
                </c:pt>
                <c:pt idx="5815">
                  <c:v>2060.0</c:v>
                </c:pt>
                <c:pt idx="5816">
                  <c:v>2060.0</c:v>
                </c:pt>
                <c:pt idx="5817">
                  <c:v>2060.0</c:v>
                </c:pt>
                <c:pt idx="5818">
                  <c:v>2061.0</c:v>
                </c:pt>
                <c:pt idx="5819">
                  <c:v>2062.0</c:v>
                </c:pt>
                <c:pt idx="5820">
                  <c:v>2062.0</c:v>
                </c:pt>
                <c:pt idx="5821">
                  <c:v>2063.0</c:v>
                </c:pt>
                <c:pt idx="5822">
                  <c:v>2064.0</c:v>
                </c:pt>
                <c:pt idx="5823">
                  <c:v>2064.0</c:v>
                </c:pt>
                <c:pt idx="5824">
                  <c:v>2065.0</c:v>
                </c:pt>
                <c:pt idx="5825">
                  <c:v>2065.0</c:v>
                </c:pt>
                <c:pt idx="5826">
                  <c:v>2066.0</c:v>
                </c:pt>
                <c:pt idx="5827">
                  <c:v>2066.0</c:v>
                </c:pt>
                <c:pt idx="5828">
                  <c:v>2067.0</c:v>
                </c:pt>
                <c:pt idx="5829">
                  <c:v>2067.0</c:v>
                </c:pt>
                <c:pt idx="5830">
                  <c:v>2067.0</c:v>
                </c:pt>
                <c:pt idx="5831">
                  <c:v>2067.0</c:v>
                </c:pt>
                <c:pt idx="5832">
                  <c:v>2067.0</c:v>
                </c:pt>
                <c:pt idx="5833">
                  <c:v>2067.0</c:v>
                </c:pt>
                <c:pt idx="5834">
                  <c:v>2067.0</c:v>
                </c:pt>
                <c:pt idx="5835">
                  <c:v>2067.0</c:v>
                </c:pt>
                <c:pt idx="5836">
                  <c:v>2067.0</c:v>
                </c:pt>
                <c:pt idx="5837">
                  <c:v>2067.0</c:v>
                </c:pt>
                <c:pt idx="5838">
                  <c:v>2067.0</c:v>
                </c:pt>
                <c:pt idx="5839">
                  <c:v>2067.0</c:v>
                </c:pt>
                <c:pt idx="5840">
                  <c:v>2068.0</c:v>
                </c:pt>
                <c:pt idx="5841">
                  <c:v>2069.0</c:v>
                </c:pt>
                <c:pt idx="5842">
                  <c:v>2070.0</c:v>
                </c:pt>
                <c:pt idx="5843">
                  <c:v>2070.0</c:v>
                </c:pt>
                <c:pt idx="5844">
                  <c:v>2070.0</c:v>
                </c:pt>
                <c:pt idx="5845">
                  <c:v>2070.0</c:v>
                </c:pt>
                <c:pt idx="5846">
                  <c:v>2070.0</c:v>
                </c:pt>
                <c:pt idx="5847">
                  <c:v>2070.0</c:v>
                </c:pt>
                <c:pt idx="5848">
                  <c:v>2071.0</c:v>
                </c:pt>
                <c:pt idx="5849">
                  <c:v>2072.0</c:v>
                </c:pt>
                <c:pt idx="5850">
                  <c:v>2072.0</c:v>
                </c:pt>
                <c:pt idx="5851">
                  <c:v>2073.0</c:v>
                </c:pt>
                <c:pt idx="5852">
                  <c:v>2073.0</c:v>
                </c:pt>
                <c:pt idx="5853">
                  <c:v>2073.0</c:v>
                </c:pt>
                <c:pt idx="5854">
                  <c:v>2074.0</c:v>
                </c:pt>
                <c:pt idx="5855">
                  <c:v>2074.0</c:v>
                </c:pt>
                <c:pt idx="5856">
                  <c:v>2075.0</c:v>
                </c:pt>
                <c:pt idx="5857">
                  <c:v>2075.0</c:v>
                </c:pt>
                <c:pt idx="5858">
                  <c:v>2076.0</c:v>
                </c:pt>
                <c:pt idx="5859">
                  <c:v>2077.0</c:v>
                </c:pt>
                <c:pt idx="5860">
                  <c:v>2078.0</c:v>
                </c:pt>
                <c:pt idx="5861">
                  <c:v>2079.0</c:v>
                </c:pt>
                <c:pt idx="5862">
                  <c:v>2080.0</c:v>
                </c:pt>
                <c:pt idx="5863">
                  <c:v>2081.0</c:v>
                </c:pt>
                <c:pt idx="5864">
                  <c:v>2082.0</c:v>
                </c:pt>
                <c:pt idx="5865">
                  <c:v>2083.0</c:v>
                </c:pt>
                <c:pt idx="5866">
                  <c:v>2084.0</c:v>
                </c:pt>
                <c:pt idx="5867">
                  <c:v>2085.0</c:v>
                </c:pt>
                <c:pt idx="5868">
                  <c:v>2086.0</c:v>
                </c:pt>
                <c:pt idx="5869">
                  <c:v>2087.0</c:v>
                </c:pt>
                <c:pt idx="5870">
                  <c:v>2088.0</c:v>
                </c:pt>
                <c:pt idx="5871">
                  <c:v>2088.0</c:v>
                </c:pt>
                <c:pt idx="5872">
                  <c:v>2089.0</c:v>
                </c:pt>
                <c:pt idx="5873">
                  <c:v>2090.0</c:v>
                </c:pt>
                <c:pt idx="5874">
                  <c:v>2091.0</c:v>
                </c:pt>
                <c:pt idx="5875">
                  <c:v>2092.0</c:v>
                </c:pt>
                <c:pt idx="5876">
                  <c:v>2093.0</c:v>
                </c:pt>
                <c:pt idx="5877">
                  <c:v>2094.0</c:v>
                </c:pt>
                <c:pt idx="5878">
                  <c:v>2095.0</c:v>
                </c:pt>
                <c:pt idx="5879">
                  <c:v>2096.0</c:v>
                </c:pt>
                <c:pt idx="5880">
                  <c:v>2096.0</c:v>
                </c:pt>
                <c:pt idx="5881">
                  <c:v>2096.0</c:v>
                </c:pt>
                <c:pt idx="5882">
                  <c:v>2096.0</c:v>
                </c:pt>
                <c:pt idx="5883">
                  <c:v>2097.0</c:v>
                </c:pt>
                <c:pt idx="5884">
                  <c:v>2097.0</c:v>
                </c:pt>
                <c:pt idx="5885">
                  <c:v>2097.0</c:v>
                </c:pt>
                <c:pt idx="5886">
                  <c:v>2097.0</c:v>
                </c:pt>
                <c:pt idx="5887">
                  <c:v>2098.0</c:v>
                </c:pt>
                <c:pt idx="5888">
                  <c:v>2099.0</c:v>
                </c:pt>
                <c:pt idx="5889">
                  <c:v>2100.0</c:v>
                </c:pt>
                <c:pt idx="5890">
                  <c:v>2101.0</c:v>
                </c:pt>
                <c:pt idx="5891">
                  <c:v>2101.0</c:v>
                </c:pt>
                <c:pt idx="5892">
                  <c:v>2102.0</c:v>
                </c:pt>
                <c:pt idx="5893">
                  <c:v>2102.0</c:v>
                </c:pt>
                <c:pt idx="5894">
                  <c:v>2103.0</c:v>
                </c:pt>
                <c:pt idx="5895">
                  <c:v>2104.0</c:v>
                </c:pt>
                <c:pt idx="5896">
                  <c:v>2105.0</c:v>
                </c:pt>
                <c:pt idx="5897">
                  <c:v>2106.0</c:v>
                </c:pt>
                <c:pt idx="5898">
                  <c:v>2107.0</c:v>
                </c:pt>
                <c:pt idx="5899">
                  <c:v>2108.0</c:v>
                </c:pt>
                <c:pt idx="5900">
                  <c:v>2109.0</c:v>
                </c:pt>
                <c:pt idx="5901">
                  <c:v>2110.0</c:v>
                </c:pt>
                <c:pt idx="5902">
                  <c:v>2110.0</c:v>
                </c:pt>
                <c:pt idx="5903">
                  <c:v>2111.0</c:v>
                </c:pt>
                <c:pt idx="5904">
                  <c:v>2111.0</c:v>
                </c:pt>
                <c:pt idx="5905">
                  <c:v>2112.0</c:v>
                </c:pt>
                <c:pt idx="5906">
                  <c:v>2112.0</c:v>
                </c:pt>
                <c:pt idx="5907">
                  <c:v>2112.0</c:v>
                </c:pt>
                <c:pt idx="5908">
                  <c:v>2112.0</c:v>
                </c:pt>
                <c:pt idx="5909">
                  <c:v>2112.0</c:v>
                </c:pt>
                <c:pt idx="5910">
                  <c:v>2113.0</c:v>
                </c:pt>
                <c:pt idx="5911">
                  <c:v>2113.0</c:v>
                </c:pt>
                <c:pt idx="5912">
                  <c:v>2114.0</c:v>
                </c:pt>
                <c:pt idx="5913">
                  <c:v>2114.0</c:v>
                </c:pt>
                <c:pt idx="5914">
                  <c:v>2114.0</c:v>
                </c:pt>
                <c:pt idx="5915">
                  <c:v>2114.0</c:v>
                </c:pt>
                <c:pt idx="5916">
                  <c:v>2114.0</c:v>
                </c:pt>
                <c:pt idx="5917">
                  <c:v>2114.0</c:v>
                </c:pt>
                <c:pt idx="5918">
                  <c:v>2114.0</c:v>
                </c:pt>
                <c:pt idx="5919">
                  <c:v>2114.0</c:v>
                </c:pt>
                <c:pt idx="5920">
                  <c:v>2114.0</c:v>
                </c:pt>
                <c:pt idx="5921">
                  <c:v>2114.0</c:v>
                </c:pt>
                <c:pt idx="5922">
                  <c:v>2114.0</c:v>
                </c:pt>
                <c:pt idx="5923">
                  <c:v>2114.0</c:v>
                </c:pt>
                <c:pt idx="5924">
                  <c:v>2114.0</c:v>
                </c:pt>
                <c:pt idx="5925">
                  <c:v>2114.0</c:v>
                </c:pt>
                <c:pt idx="5926">
                  <c:v>2115.0</c:v>
                </c:pt>
                <c:pt idx="5927">
                  <c:v>2116.0</c:v>
                </c:pt>
                <c:pt idx="5928">
                  <c:v>2116.0</c:v>
                </c:pt>
                <c:pt idx="5929">
                  <c:v>2116.0</c:v>
                </c:pt>
                <c:pt idx="5930">
                  <c:v>2117.0</c:v>
                </c:pt>
                <c:pt idx="5931">
                  <c:v>2118.0</c:v>
                </c:pt>
                <c:pt idx="5932">
                  <c:v>2119.0</c:v>
                </c:pt>
                <c:pt idx="5933">
                  <c:v>2119.0</c:v>
                </c:pt>
                <c:pt idx="5934">
                  <c:v>2119.0</c:v>
                </c:pt>
                <c:pt idx="5935">
                  <c:v>2119.0</c:v>
                </c:pt>
                <c:pt idx="5936">
                  <c:v>2119.0</c:v>
                </c:pt>
                <c:pt idx="5937">
                  <c:v>2119.0</c:v>
                </c:pt>
                <c:pt idx="5938">
                  <c:v>2119.0</c:v>
                </c:pt>
                <c:pt idx="5939">
                  <c:v>2119.0</c:v>
                </c:pt>
                <c:pt idx="5940">
                  <c:v>2119.0</c:v>
                </c:pt>
                <c:pt idx="5941">
                  <c:v>2119.0</c:v>
                </c:pt>
                <c:pt idx="5942">
                  <c:v>2119.0</c:v>
                </c:pt>
                <c:pt idx="5943">
                  <c:v>2119.0</c:v>
                </c:pt>
                <c:pt idx="5944">
                  <c:v>2119.0</c:v>
                </c:pt>
                <c:pt idx="5945">
                  <c:v>2119.0</c:v>
                </c:pt>
                <c:pt idx="5946">
                  <c:v>2119.0</c:v>
                </c:pt>
                <c:pt idx="5947">
                  <c:v>2119.0</c:v>
                </c:pt>
                <c:pt idx="5948">
                  <c:v>2119.0</c:v>
                </c:pt>
                <c:pt idx="5949">
                  <c:v>2119.0</c:v>
                </c:pt>
                <c:pt idx="5950">
                  <c:v>2119.0</c:v>
                </c:pt>
                <c:pt idx="5951">
                  <c:v>2120.0</c:v>
                </c:pt>
                <c:pt idx="5952">
                  <c:v>2120.0</c:v>
                </c:pt>
                <c:pt idx="5953">
                  <c:v>2120.0</c:v>
                </c:pt>
                <c:pt idx="5954">
                  <c:v>2121.0</c:v>
                </c:pt>
                <c:pt idx="5955">
                  <c:v>2121.0</c:v>
                </c:pt>
                <c:pt idx="5956">
                  <c:v>2121.0</c:v>
                </c:pt>
                <c:pt idx="5957">
                  <c:v>2121.0</c:v>
                </c:pt>
                <c:pt idx="5958">
                  <c:v>2122.0</c:v>
                </c:pt>
                <c:pt idx="5959">
                  <c:v>2123.0</c:v>
                </c:pt>
                <c:pt idx="5960">
                  <c:v>2123.0</c:v>
                </c:pt>
                <c:pt idx="5961">
                  <c:v>2124.0</c:v>
                </c:pt>
                <c:pt idx="5962">
                  <c:v>2124.0</c:v>
                </c:pt>
                <c:pt idx="5963">
                  <c:v>2125.0</c:v>
                </c:pt>
                <c:pt idx="5964">
                  <c:v>2126.0</c:v>
                </c:pt>
                <c:pt idx="5965">
                  <c:v>2127.0</c:v>
                </c:pt>
                <c:pt idx="5966">
                  <c:v>2128.0</c:v>
                </c:pt>
                <c:pt idx="5967">
                  <c:v>2129.0</c:v>
                </c:pt>
                <c:pt idx="5968">
                  <c:v>2129.0</c:v>
                </c:pt>
                <c:pt idx="5969">
                  <c:v>2129.0</c:v>
                </c:pt>
                <c:pt idx="5970">
                  <c:v>2130.0</c:v>
                </c:pt>
                <c:pt idx="5971">
                  <c:v>2131.0</c:v>
                </c:pt>
                <c:pt idx="5972">
                  <c:v>2131.0</c:v>
                </c:pt>
                <c:pt idx="5973">
                  <c:v>2131.0</c:v>
                </c:pt>
                <c:pt idx="5974">
                  <c:v>2131.0</c:v>
                </c:pt>
                <c:pt idx="5975">
                  <c:v>2131.0</c:v>
                </c:pt>
                <c:pt idx="5976">
                  <c:v>2131.0</c:v>
                </c:pt>
                <c:pt idx="5977">
                  <c:v>2131.0</c:v>
                </c:pt>
                <c:pt idx="5978">
                  <c:v>2132.0</c:v>
                </c:pt>
                <c:pt idx="5979">
                  <c:v>2132.0</c:v>
                </c:pt>
                <c:pt idx="5980">
                  <c:v>2132.0</c:v>
                </c:pt>
                <c:pt idx="5981">
                  <c:v>2132.0</c:v>
                </c:pt>
                <c:pt idx="5982">
                  <c:v>2133.0</c:v>
                </c:pt>
                <c:pt idx="5983">
                  <c:v>2133.0</c:v>
                </c:pt>
                <c:pt idx="5984">
                  <c:v>2134.0</c:v>
                </c:pt>
                <c:pt idx="5985">
                  <c:v>2135.0</c:v>
                </c:pt>
                <c:pt idx="5986">
                  <c:v>2135.0</c:v>
                </c:pt>
                <c:pt idx="5987">
                  <c:v>2136.0</c:v>
                </c:pt>
                <c:pt idx="5988">
                  <c:v>2137.0</c:v>
                </c:pt>
                <c:pt idx="5989">
                  <c:v>2137.0</c:v>
                </c:pt>
                <c:pt idx="5990">
                  <c:v>2137.0</c:v>
                </c:pt>
                <c:pt idx="5991">
                  <c:v>2138.0</c:v>
                </c:pt>
                <c:pt idx="5992">
                  <c:v>2139.0</c:v>
                </c:pt>
                <c:pt idx="5993">
                  <c:v>2139.0</c:v>
                </c:pt>
                <c:pt idx="5994">
                  <c:v>2140.0</c:v>
                </c:pt>
                <c:pt idx="5995">
                  <c:v>2140.0</c:v>
                </c:pt>
                <c:pt idx="5996">
                  <c:v>2141.0</c:v>
                </c:pt>
                <c:pt idx="5997">
                  <c:v>2141.0</c:v>
                </c:pt>
                <c:pt idx="5998">
                  <c:v>2142.0</c:v>
                </c:pt>
                <c:pt idx="5999">
                  <c:v>2143.0</c:v>
                </c:pt>
                <c:pt idx="6000">
                  <c:v>2143.0</c:v>
                </c:pt>
                <c:pt idx="6001">
                  <c:v>2143.0</c:v>
                </c:pt>
                <c:pt idx="6002">
                  <c:v>2144.0</c:v>
                </c:pt>
                <c:pt idx="6003">
                  <c:v>2144.0</c:v>
                </c:pt>
                <c:pt idx="6004">
                  <c:v>2144.0</c:v>
                </c:pt>
                <c:pt idx="6005">
                  <c:v>2144.0</c:v>
                </c:pt>
                <c:pt idx="6006">
                  <c:v>2144.0</c:v>
                </c:pt>
                <c:pt idx="6007">
                  <c:v>2144.0</c:v>
                </c:pt>
                <c:pt idx="6008">
                  <c:v>2144.0</c:v>
                </c:pt>
                <c:pt idx="6009">
                  <c:v>2144.0</c:v>
                </c:pt>
                <c:pt idx="6010">
                  <c:v>2144.0</c:v>
                </c:pt>
                <c:pt idx="6011">
                  <c:v>2145.0</c:v>
                </c:pt>
                <c:pt idx="6012">
                  <c:v>2145.0</c:v>
                </c:pt>
                <c:pt idx="6013">
                  <c:v>2146.0</c:v>
                </c:pt>
                <c:pt idx="6014">
                  <c:v>2146.0</c:v>
                </c:pt>
                <c:pt idx="6015">
                  <c:v>2146.0</c:v>
                </c:pt>
                <c:pt idx="6016">
                  <c:v>2147.0</c:v>
                </c:pt>
                <c:pt idx="6017">
                  <c:v>2147.0</c:v>
                </c:pt>
                <c:pt idx="6018">
                  <c:v>2147.0</c:v>
                </c:pt>
                <c:pt idx="6019">
                  <c:v>2148.0</c:v>
                </c:pt>
                <c:pt idx="6020">
                  <c:v>2149.0</c:v>
                </c:pt>
                <c:pt idx="6021">
                  <c:v>2149.0</c:v>
                </c:pt>
                <c:pt idx="6022">
                  <c:v>2149.0</c:v>
                </c:pt>
                <c:pt idx="6023">
                  <c:v>2150.0</c:v>
                </c:pt>
                <c:pt idx="6024">
                  <c:v>2150.0</c:v>
                </c:pt>
                <c:pt idx="6025">
                  <c:v>2151.0</c:v>
                </c:pt>
                <c:pt idx="6026">
                  <c:v>2151.0</c:v>
                </c:pt>
                <c:pt idx="6027">
                  <c:v>2151.0</c:v>
                </c:pt>
                <c:pt idx="6028">
                  <c:v>2152.0</c:v>
                </c:pt>
                <c:pt idx="6029">
                  <c:v>2153.0</c:v>
                </c:pt>
                <c:pt idx="6030">
                  <c:v>2154.0</c:v>
                </c:pt>
                <c:pt idx="6031">
                  <c:v>2154.0</c:v>
                </c:pt>
                <c:pt idx="6032">
                  <c:v>2154.0</c:v>
                </c:pt>
                <c:pt idx="6033">
                  <c:v>2155.0</c:v>
                </c:pt>
                <c:pt idx="6034">
                  <c:v>2156.0</c:v>
                </c:pt>
                <c:pt idx="6035">
                  <c:v>2157.0</c:v>
                </c:pt>
                <c:pt idx="6036">
                  <c:v>2158.0</c:v>
                </c:pt>
                <c:pt idx="6037">
                  <c:v>2158.0</c:v>
                </c:pt>
                <c:pt idx="6038">
                  <c:v>2159.0</c:v>
                </c:pt>
                <c:pt idx="6039">
                  <c:v>2159.0</c:v>
                </c:pt>
                <c:pt idx="6040">
                  <c:v>2160.0</c:v>
                </c:pt>
                <c:pt idx="6041">
                  <c:v>2161.0</c:v>
                </c:pt>
                <c:pt idx="6042">
                  <c:v>2161.0</c:v>
                </c:pt>
                <c:pt idx="6043">
                  <c:v>2161.0</c:v>
                </c:pt>
                <c:pt idx="6044">
                  <c:v>2162.0</c:v>
                </c:pt>
                <c:pt idx="6045">
                  <c:v>2163.0</c:v>
                </c:pt>
                <c:pt idx="6046">
                  <c:v>2163.0</c:v>
                </c:pt>
                <c:pt idx="6047">
                  <c:v>2163.0</c:v>
                </c:pt>
                <c:pt idx="6048">
                  <c:v>2163.0</c:v>
                </c:pt>
                <c:pt idx="6049">
                  <c:v>2163.0</c:v>
                </c:pt>
                <c:pt idx="6050">
                  <c:v>2164.0</c:v>
                </c:pt>
                <c:pt idx="6051">
                  <c:v>2165.0</c:v>
                </c:pt>
                <c:pt idx="6052">
                  <c:v>2165.0</c:v>
                </c:pt>
                <c:pt idx="6053">
                  <c:v>2165.0</c:v>
                </c:pt>
                <c:pt idx="6054">
                  <c:v>2165.0</c:v>
                </c:pt>
                <c:pt idx="6055">
                  <c:v>2166.0</c:v>
                </c:pt>
                <c:pt idx="6056">
                  <c:v>2167.0</c:v>
                </c:pt>
                <c:pt idx="6057">
                  <c:v>2168.0</c:v>
                </c:pt>
                <c:pt idx="6058">
                  <c:v>2169.0</c:v>
                </c:pt>
                <c:pt idx="6059">
                  <c:v>2169.0</c:v>
                </c:pt>
                <c:pt idx="6060">
                  <c:v>2169.0</c:v>
                </c:pt>
                <c:pt idx="6061">
                  <c:v>2169.0</c:v>
                </c:pt>
                <c:pt idx="6062">
                  <c:v>2169.0</c:v>
                </c:pt>
                <c:pt idx="6063">
                  <c:v>2169.0</c:v>
                </c:pt>
                <c:pt idx="6064">
                  <c:v>2169.0</c:v>
                </c:pt>
                <c:pt idx="6065">
                  <c:v>2169.0</c:v>
                </c:pt>
                <c:pt idx="6066">
                  <c:v>2169.0</c:v>
                </c:pt>
                <c:pt idx="6067">
                  <c:v>2169.0</c:v>
                </c:pt>
                <c:pt idx="6068">
                  <c:v>2169.0</c:v>
                </c:pt>
                <c:pt idx="6069">
                  <c:v>2169.0</c:v>
                </c:pt>
                <c:pt idx="6070">
                  <c:v>2170.0</c:v>
                </c:pt>
                <c:pt idx="6071">
                  <c:v>2170.0</c:v>
                </c:pt>
                <c:pt idx="6072">
                  <c:v>2170.0</c:v>
                </c:pt>
                <c:pt idx="6073">
                  <c:v>2170.0</c:v>
                </c:pt>
                <c:pt idx="6074">
                  <c:v>2170.0</c:v>
                </c:pt>
                <c:pt idx="6075">
                  <c:v>2171.0</c:v>
                </c:pt>
                <c:pt idx="6076">
                  <c:v>2171.0</c:v>
                </c:pt>
                <c:pt idx="6077">
                  <c:v>2171.0</c:v>
                </c:pt>
                <c:pt idx="6078">
                  <c:v>2171.0</c:v>
                </c:pt>
                <c:pt idx="6079">
                  <c:v>2171.0</c:v>
                </c:pt>
                <c:pt idx="6080">
                  <c:v>2172.0</c:v>
                </c:pt>
                <c:pt idx="6081">
                  <c:v>2172.0</c:v>
                </c:pt>
                <c:pt idx="6082">
                  <c:v>2172.0</c:v>
                </c:pt>
                <c:pt idx="6083">
                  <c:v>2172.0</c:v>
                </c:pt>
                <c:pt idx="6084">
                  <c:v>2172.0</c:v>
                </c:pt>
                <c:pt idx="6085">
                  <c:v>2172.0</c:v>
                </c:pt>
                <c:pt idx="6086">
                  <c:v>2172.0</c:v>
                </c:pt>
                <c:pt idx="6087">
                  <c:v>2172.0</c:v>
                </c:pt>
                <c:pt idx="6088">
                  <c:v>2172.0</c:v>
                </c:pt>
                <c:pt idx="6089">
                  <c:v>2172.0</c:v>
                </c:pt>
                <c:pt idx="6090">
                  <c:v>2172.0</c:v>
                </c:pt>
                <c:pt idx="6091">
                  <c:v>2172.0</c:v>
                </c:pt>
                <c:pt idx="6092">
                  <c:v>2172.0</c:v>
                </c:pt>
                <c:pt idx="6093">
                  <c:v>2172.0</c:v>
                </c:pt>
                <c:pt idx="6094">
                  <c:v>2172.0</c:v>
                </c:pt>
                <c:pt idx="6095">
                  <c:v>2172.0</c:v>
                </c:pt>
                <c:pt idx="6096">
                  <c:v>2172.0</c:v>
                </c:pt>
                <c:pt idx="6097">
                  <c:v>2172.0</c:v>
                </c:pt>
                <c:pt idx="6098">
                  <c:v>2172.0</c:v>
                </c:pt>
                <c:pt idx="6099">
                  <c:v>2172.0</c:v>
                </c:pt>
                <c:pt idx="6100">
                  <c:v>2173.0</c:v>
                </c:pt>
                <c:pt idx="6101">
                  <c:v>2174.0</c:v>
                </c:pt>
                <c:pt idx="6102">
                  <c:v>2175.0</c:v>
                </c:pt>
                <c:pt idx="6103">
                  <c:v>2175.0</c:v>
                </c:pt>
                <c:pt idx="6104">
                  <c:v>2176.0</c:v>
                </c:pt>
                <c:pt idx="6105">
                  <c:v>2177.0</c:v>
                </c:pt>
                <c:pt idx="6106">
                  <c:v>2178.0</c:v>
                </c:pt>
                <c:pt idx="6107">
                  <c:v>2178.0</c:v>
                </c:pt>
                <c:pt idx="6108">
                  <c:v>2179.0</c:v>
                </c:pt>
                <c:pt idx="6109">
                  <c:v>2180.0</c:v>
                </c:pt>
                <c:pt idx="6110">
                  <c:v>2181.0</c:v>
                </c:pt>
                <c:pt idx="6111">
                  <c:v>2181.0</c:v>
                </c:pt>
                <c:pt idx="6112">
                  <c:v>2181.0</c:v>
                </c:pt>
                <c:pt idx="6113">
                  <c:v>2181.0</c:v>
                </c:pt>
                <c:pt idx="6114">
                  <c:v>2181.0</c:v>
                </c:pt>
                <c:pt idx="6115">
                  <c:v>2182.0</c:v>
                </c:pt>
                <c:pt idx="6116">
                  <c:v>2183.0</c:v>
                </c:pt>
                <c:pt idx="6117">
                  <c:v>2183.0</c:v>
                </c:pt>
                <c:pt idx="6118">
                  <c:v>2184.0</c:v>
                </c:pt>
                <c:pt idx="6119">
                  <c:v>2184.0</c:v>
                </c:pt>
                <c:pt idx="6120">
                  <c:v>2184.0</c:v>
                </c:pt>
                <c:pt idx="6121">
                  <c:v>2185.0</c:v>
                </c:pt>
                <c:pt idx="6122">
                  <c:v>2186.0</c:v>
                </c:pt>
                <c:pt idx="6123">
                  <c:v>2186.0</c:v>
                </c:pt>
                <c:pt idx="6124">
                  <c:v>2186.0</c:v>
                </c:pt>
                <c:pt idx="6125">
                  <c:v>2186.0</c:v>
                </c:pt>
                <c:pt idx="6126">
                  <c:v>2186.0</c:v>
                </c:pt>
                <c:pt idx="6127">
                  <c:v>2186.0</c:v>
                </c:pt>
                <c:pt idx="6128">
                  <c:v>2187.0</c:v>
                </c:pt>
                <c:pt idx="6129">
                  <c:v>2188.0</c:v>
                </c:pt>
                <c:pt idx="6130">
                  <c:v>2188.0</c:v>
                </c:pt>
                <c:pt idx="6131">
                  <c:v>2189.0</c:v>
                </c:pt>
                <c:pt idx="6132">
                  <c:v>2190.0</c:v>
                </c:pt>
                <c:pt idx="6133">
                  <c:v>2191.0</c:v>
                </c:pt>
                <c:pt idx="6134">
                  <c:v>2192.0</c:v>
                </c:pt>
                <c:pt idx="6135">
                  <c:v>2193.0</c:v>
                </c:pt>
                <c:pt idx="6136">
                  <c:v>2193.0</c:v>
                </c:pt>
                <c:pt idx="6137">
                  <c:v>2193.0</c:v>
                </c:pt>
                <c:pt idx="6138">
                  <c:v>2193.0</c:v>
                </c:pt>
                <c:pt idx="6139">
                  <c:v>2194.0</c:v>
                </c:pt>
                <c:pt idx="6140">
                  <c:v>2194.0</c:v>
                </c:pt>
                <c:pt idx="6141">
                  <c:v>2195.0</c:v>
                </c:pt>
                <c:pt idx="6142">
                  <c:v>2195.0</c:v>
                </c:pt>
                <c:pt idx="6143">
                  <c:v>2196.0</c:v>
                </c:pt>
                <c:pt idx="6144">
                  <c:v>2196.0</c:v>
                </c:pt>
                <c:pt idx="6145">
                  <c:v>2197.0</c:v>
                </c:pt>
                <c:pt idx="6146">
                  <c:v>2197.0</c:v>
                </c:pt>
                <c:pt idx="6147">
                  <c:v>2198.0</c:v>
                </c:pt>
                <c:pt idx="6148">
                  <c:v>2199.0</c:v>
                </c:pt>
                <c:pt idx="6149">
                  <c:v>2200.0</c:v>
                </c:pt>
                <c:pt idx="6150">
                  <c:v>2201.0</c:v>
                </c:pt>
                <c:pt idx="6151">
                  <c:v>2202.0</c:v>
                </c:pt>
                <c:pt idx="6152">
                  <c:v>2203.0</c:v>
                </c:pt>
                <c:pt idx="6153">
                  <c:v>2204.0</c:v>
                </c:pt>
                <c:pt idx="6154">
                  <c:v>2205.0</c:v>
                </c:pt>
                <c:pt idx="6155">
                  <c:v>2206.0</c:v>
                </c:pt>
                <c:pt idx="6156">
                  <c:v>2206.0</c:v>
                </c:pt>
                <c:pt idx="6157">
                  <c:v>2207.0</c:v>
                </c:pt>
                <c:pt idx="6158">
                  <c:v>2207.0</c:v>
                </c:pt>
                <c:pt idx="6159">
                  <c:v>2208.0</c:v>
                </c:pt>
                <c:pt idx="6160">
                  <c:v>2208.0</c:v>
                </c:pt>
                <c:pt idx="6161">
                  <c:v>2208.0</c:v>
                </c:pt>
                <c:pt idx="6162">
                  <c:v>2208.0</c:v>
                </c:pt>
                <c:pt idx="6163">
                  <c:v>2209.0</c:v>
                </c:pt>
                <c:pt idx="6164">
                  <c:v>2210.0</c:v>
                </c:pt>
                <c:pt idx="6165">
                  <c:v>2210.0</c:v>
                </c:pt>
                <c:pt idx="6166">
                  <c:v>2210.0</c:v>
                </c:pt>
                <c:pt idx="6167">
                  <c:v>2210.0</c:v>
                </c:pt>
                <c:pt idx="6168">
                  <c:v>2210.0</c:v>
                </c:pt>
                <c:pt idx="6169">
                  <c:v>2210.0</c:v>
                </c:pt>
                <c:pt idx="6170">
                  <c:v>2210.0</c:v>
                </c:pt>
                <c:pt idx="6171">
                  <c:v>2210.0</c:v>
                </c:pt>
                <c:pt idx="6172">
                  <c:v>2210.0</c:v>
                </c:pt>
                <c:pt idx="6173">
                  <c:v>2211.0</c:v>
                </c:pt>
                <c:pt idx="6174">
                  <c:v>2212.0</c:v>
                </c:pt>
                <c:pt idx="6175">
                  <c:v>2212.0</c:v>
                </c:pt>
                <c:pt idx="6176">
                  <c:v>2213.0</c:v>
                </c:pt>
                <c:pt idx="6177">
                  <c:v>2214.0</c:v>
                </c:pt>
                <c:pt idx="6178">
                  <c:v>2215.0</c:v>
                </c:pt>
                <c:pt idx="6179">
                  <c:v>2215.0</c:v>
                </c:pt>
                <c:pt idx="6180">
                  <c:v>2216.0</c:v>
                </c:pt>
                <c:pt idx="6181">
                  <c:v>2216.0</c:v>
                </c:pt>
                <c:pt idx="6182">
                  <c:v>2216.0</c:v>
                </c:pt>
                <c:pt idx="6183">
                  <c:v>2216.0</c:v>
                </c:pt>
                <c:pt idx="6184">
                  <c:v>2216.0</c:v>
                </c:pt>
                <c:pt idx="6185">
                  <c:v>2217.0</c:v>
                </c:pt>
                <c:pt idx="6186">
                  <c:v>2218.0</c:v>
                </c:pt>
                <c:pt idx="6187">
                  <c:v>2219.0</c:v>
                </c:pt>
                <c:pt idx="6188">
                  <c:v>2219.0</c:v>
                </c:pt>
                <c:pt idx="6189">
                  <c:v>2219.0</c:v>
                </c:pt>
                <c:pt idx="6190">
                  <c:v>2220.0</c:v>
                </c:pt>
                <c:pt idx="6191">
                  <c:v>2220.0</c:v>
                </c:pt>
                <c:pt idx="6192">
                  <c:v>2221.0</c:v>
                </c:pt>
                <c:pt idx="6193">
                  <c:v>2221.0</c:v>
                </c:pt>
                <c:pt idx="6194">
                  <c:v>2222.0</c:v>
                </c:pt>
                <c:pt idx="6195">
                  <c:v>2223.0</c:v>
                </c:pt>
                <c:pt idx="6196">
                  <c:v>2223.0</c:v>
                </c:pt>
                <c:pt idx="6197">
                  <c:v>2224.0</c:v>
                </c:pt>
                <c:pt idx="6198">
                  <c:v>2224.0</c:v>
                </c:pt>
                <c:pt idx="6199">
                  <c:v>2224.0</c:v>
                </c:pt>
                <c:pt idx="6200">
                  <c:v>2224.0</c:v>
                </c:pt>
                <c:pt idx="6201">
                  <c:v>2224.0</c:v>
                </c:pt>
                <c:pt idx="6202">
                  <c:v>2224.0</c:v>
                </c:pt>
                <c:pt idx="6203">
                  <c:v>2224.0</c:v>
                </c:pt>
                <c:pt idx="6204">
                  <c:v>2224.0</c:v>
                </c:pt>
                <c:pt idx="6205">
                  <c:v>2225.0</c:v>
                </c:pt>
                <c:pt idx="6206">
                  <c:v>2225.0</c:v>
                </c:pt>
                <c:pt idx="6207">
                  <c:v>2225.0</c:v>
                </c:pt>
                <c:pt idx="6208">
                  <c:v>2225.0</c:v>
                </c:pt>
                <c:pt idx="6209">
                  <c:v>2225.0</c:v>
                </c:pt>
                <c:pt idx="6210">
                  <c:v>2225.0</c:v>
                </c:pt>
                <c:pt idx="6211">
                  <c:v>2225.0</c:v>
                </c:pt>
                <c:pt idx="6212">
                  <c:v>2225.0</c:v>
                </c:pt>
                <c:pt idx="6213">
                  <c:v>2225.0</c:v>
                </c:pt>
                <c:pt idx="6214">
                  <c:v>2225.0</c:v>
                </c:pt>
                <c:pt idx="6215">
                  <c:v>2225.0</c:v>
                </c:pt>
                <c:pt idx="6216">
                  <c:v>2226.0</c:v>
                </c:pt>
                <c:pt idx="6217">
                  <c:v>2226.0</c:v>
                </c:pt>
                <c:pt idx="6218">
                  <c:v>2226.0</c:v>
                </c:pt>
                <c:pt idx="6219">
                  <c:v>2226.0</c:v>
                </c:pt>
                <c:pt idx="6220">
                  <c:v>2227.0</c:v>
                </c:pt>
                <c:pt idx="6221">
                  <c:v>2228.0</c:v>
                </c:pt>
                <c:pt idx="6222">
                  <c:v>2229.0</c:v>
                </c:pt>
                <c:pt idx="6223">
                  <c:v>2230.0</c:v>
                </c:pt>
                <c:pt idx="6224">
                  <c:v>2230.0</c:v>
                </c:pt>
                <c:pt idx="6225">
                  <c:v>2231.0</c:v>
                </c:pt>
                <c:pt idx="6226">
                  <c:v>2231.0</c:v>
                </c:pt>
                <c:pt idx="6227">
                  <c:v>2231.0</c:v>
                </c:pt>
                <c:pt idx="6228">
                  <c:v>2232.0</c:v>
                </c:pt>
                <c:pt idx="6229">
                  <c:v>2232.0</c:v>
                </c:pt>
                <c:pt idx="6230">
                  <c:v>2232.0</c:v>
                </c:pt>
                <c:pt idx="6231">
                  <c:v>2233.0</c:v>
                </c:pt>
                <c:pt idx="6232">
                  <c:v>2233.0</c:v>
                </c:pt>
                <c:pt idx="6233">
                  <c:v>2234.0</c:v>
                </c:pt>
                <c:pt idx="6234">
                  <c:v>2235.0</c:v>
                </c:pt>
                <c:pt idx="6235">
                  <c:v>2236.0</c:v>
                </c:pt>
                <c:pt idx="6236">
                  <c:v>2237.0</c:v>
                </c:pt>
                <c:pt idx="6237">
                  <c:v>2237.0</c:v>
                </c:pt>
                <c:pt idx="6238">
                  <c:v>2237.0</c:v>
                </c:pt>
                <c:pt idx="6239">
                  <c:v>2238.0</c:v>
                </c:pt>
                <c:pt idx="6240">
                  <c:v>2239.0</c:v>
                </c:pt>
                <c:pt idx="6241">
                  <c:v>2239.0</c:v>
                </c:pt>
                <c:pt idx="6242">
                  <c:v>2239.0</c:v>
                </c:pt>
                <c:pt idx="6243">
                  <c:v>2240.0</c:v>
                </c:pt>
                <c:pt idx="6244">
                  <c:v>2240.0</c:v>
                </c:pt>
                <c:pt idx="6245">
                  <c:v>2240.0</c:v>
                </c:pt>
                <c:pt idx="6246">
                  <c:v>2240.0</c:v>
                </c:pt>
                <c:pt idx="6247">
                  <c:v>2240.0</c:v>
                </c:pt>
                <c:pt idx="6248">
                  <c:v>2240.0</c:v>
                </c:pt>
                <c:pt idx="6249">
                  <c:v>2240.0</c:v>
                </c:pt>
                <c:pt idx="6250">
                  <c:v>2240.0</c:v>
                </c:pt>
                <c:pt idx="6251">
                  <c:v>2240.0</c:v>
                </c:pt>
                <c:pt idx="6252">
                  <c:v>2241.0</c:v>
                </c:pt>
                <c:pt idx="6253">
                  <c:v>2241.0</c:v>
                </c:pt>
                <c:pt idx="6254">
                  <c:v>2241.0</c:v>
                </c:pt>
                <c:pt idx="6255">
                  <c:v>2241.0</c:v>
                </c:pt>
                <c:pt idx="6256">
                  <c:v>2242.0</c:v>
                </c:pt>
                <c:pt idx="6257">
                  <c:v>2243.0</c:v>
                </c:pt>
                <c:pt idx="6258">
                  <c:v>2243.0</c:v>
                </c:pt>
                <c:pt idx="6259">
                  <c:v>2243.0</c:v>
                </c:pt>
                <c:pt idx="6260">
                  <c:v>2243.0</c:v>
                </c:pt>
                <c:pt idx="6261">
                  <c:v>2243.0</c:v>
                </c:pt>
                <c:pt idx="6262">
                  <c:v>2243.0</c:v>
                </c:pt>
                <c:pt idx="6263">
                  <c:v>2243.0</c:v>
                </c:pt>
                <c:pt idx="6264">
                  <c:v>2244.0</c:v>
                </c:pt>
                <c:pt idx="6265">
                  <c:v>2245.0</c:v>
                </c:pt>
                <c:pt idx="6266">
                  <c:v>2246.0</c:v>
                </c:pt>
                <c:pt idx="6267">
                  <c:v>2246.0</c:v>
                </c:pt>
                <c:pt idx="6268">
                  <c:v>2246.0</c:v>
                </c:pt>
                <c:pt idx="6269">
                  <c:v>2246.0</c:v>
                </c:pt>
                <c:pt idx="6270">
                  <c:v>2246.0</c:v>
                </c:pt>
                <c:pt idx="6271">
                  <c:v>2246.0</c:v>
                </c:pt>
                <c:pt idx="6272">
                  <c:v>2247.0</c:v>
                </c:pt>
                <c:pt idx="6273">
                  <c:v>2247.0</c:v>
                </c:pt>
                <c:pt idx="6274">
                  <c:v>2247.0</c:v>
                </c:pt>
                <c:pt idx="6275">
                  <c:v>2248.0</c:v>
                </c:pt>
                <c:pt idx="6276">
                  <c:v>2248.0</c:v>
                </c:pt>
                <c:pt idx="6277">
                  <c:v>2248.0</c:v>
                </c:pt>
                <c:pt idx="6278">
                  <c:v>2248.0</c:v>
                </c:pt>
                <c:pt idx="6279">
                  <c:v>2248.0</c:v>
                </c:pt>
                <c:pt idx="6280">
                  <c:v>2248.0</c:v>
                </c:pt>
                <c:pt idx="6281">
                  <c:v>2248.0</c:v>
                </c:pt>
                <c:pt idx="6282">
                  <c:v>2248.0</c:v>
                </c:pt>
                <c:pt idx="6283">
                  <c:v>2249.0</c:v>
                </c:pt>
                <c:pt idx="6284">
                  <c:v>2249.0</c:v>
                </c:pt>
                <c:pt idx="6285">
                  <c:v>2249.0</c:v>
                </c:pt>
                <c:pt idx="6286">
                  <c:v>2249.0</c:v>
                </c:pt>
                <c:pt idx="6287">
                  <c:v>2249.0</c:v>
                </c:pt>
                <c:pt idx="6288">
                  <c:v>2249.0</c:v>
                </c:pt>
                <c:pt idx="6289">
                  <c:v>2249.0</c:v>
                </c:pt>
                <c:pt idx="6290">
                  <c:v>2249.0</c:v>
                </c:pt>
                <c:pt idx="6291">
                  <c:v>2249.0</c:v>
                </c:pt>
                <c:pt idx="6292">
                  <c:v>2249.0</c:v>
                </c:pt>
                <c:pt idx="6293">
                  <c:v>2249.0</c:v>
                </c:pt>
                <c:pt idx="6294">
                  <c:v>2249.0</c:v>
                </c:pt>
                <c:pt idx="6295">
                  <c:v>2249.0</c:v>
                </c:pt>
                <c:pt idx="6296">
                  <c:v>2249.0</c:v>
                </c:pt>
                <c:pt idx="6297">
                  <c:v>2249.0</c:v>
                </c:pt>
                <c:pt idx="6298">
                  <c:v>2249.0</c:v>
                </c:pt>
                <c:pt idx="6299">
                  <c:v>2249.0</c:v>
                </c:pt>
                <c:pt idx="6300">
                  <c:v>2249.0</c:v>
                </c:pt>
                <c:pt idx="6301">
                  <c:v>2249.0</c:v>
                </c:pt>
                <c:pt idx="6302">
                  <c:v>2249.0</c:v>
                </c:pt>
                <c:pt idx="6303">
                  <c:v>2249.0</c:v>
                </c:pt>
                <c:pt idx="6304">
                  <c:v>2249.0</c:v>
                </c:pt>
                <c:pt idx="6305">
                  <c:v>2249.0</c:v>
                </c:pt>
                <c:pt idx="6306">
                  <c:v>2249.0</c:v>
                </c:pt>
                <c:pt idx="6307">
                  <c:v>2249.0</c:v>
                </c:pt>
                <c:pt idx="6308">
                  <c:v>2249.0</c:v>
                </c:pt>
                <c:pt idx="6309">
                  <c:v>2250.0</c:v>
                </c:pt>
                <c:pt idx="6310">
                  <c:v>2250.0</c:v>
                </c:pt>
                <c:pt idx="6311">
                  <c:v>2251.0</c:v>
                </c:pt>
                <c:pt idx="6312">
                  <c:v>2252.0</c:v>
                </c:pt>
                <c:pt idx="6313">
                  <c:v>2252.0</c:v>
                </c:pt>
                <c:pt idx="6314">
                  <c:v>2252.0</c:v>
                </c:pt>
                <c:pt idx="6315">
                  <c:v>2252.0</c:v>
                </c:pt>
                <c:pt idx="6316">
                  <c:v>2252.0</c:v>
                </c:pt>
                <c:pt idx="6317">
                  <c:v>2253.0</c:v>
                </c:pt>
                <c:pt idx="6318">
                  <c:v>2253.0</c:v>
                </c:pt>
                <c:pt idx="6319">
                  <c:v>2254.0</c:v>
                </c:pt>
                <c:pt idx="6320">
                  <c:v>2255.0</c:v>
                </c:pt>
                <c:pt idx="6321">
                  <c:v>2256.0</c:v>
                </c:pt>
                <c:pt idx="6322">
                  <c:v>2256.0</c:v>
                </c:pt>
                <c:pt idx="6323">
                  <c:v>2256.0</c:v>
                </c:pt>
                <c:pt idx="6324">
                  <c:v>2257.0</c:v>
                </c:pt>
                <c:pt idx="6325">
                  <c:v>2257.0</c:v>
                </c:pt>
                <c:pt idx="6326">
                  <c:v>2258.0</c:v>
                </c:pt>
                <c:pt idx="6327">
                  <c:v>2258.0</c:v>
                </c:pt>
                <c:pt idx="6328">
                  <c:v>2258.0</c:v>
                </c:pt>
                <c:pt idx="6329">
                  <c:v>2258.0</c:v>
                </c:pt>
                <c:pt idx="6330">
                  <c:v>2259.0</c:v>
                </c:pt>
                <c:pt idx="6331">
                  <c:v>2259.0</c:v>
                </c:pt>
                <c:pt idx="6332">
                  <c:v>2259.0</c:v>
                </c:pt>
                <c:pt idx="6333">
                  <c:v>2259.0</c:v>
                </c:pt>
                <c:pt idx="6334">
                  <c:v>2260.0</c:v>
                </c:pt>
                <c:pt idx="6335">
                  <c:v>2261.0</c:v>
                </c:pt>
                <c:pt idx="6336">
                  <c:v>2261.0</c:v>
                </c:pt>
                <c:pt idx="6337">
                  <c:v>2261.0</c:v>
                </c:pt>
                <c:pt idx="6338">
                  <c:v>2262.0</c:v>
                </c:pt>
                <c:pt idx="6339">
                  <c:v>2262.0</c:v>
                </c:pt>
                <c:pt idx="6340">
                  <c:v>2262.0</c:v>
                </c:pt>
                <c:pt idx="6341">
                  <c:v>2262.0</c:v>
                </c:pt>
                <c:pt idx="6342">
                  <c:v>2263.0</c:v>
                </c:pt>
                <c:pt idx="6343">
                  <c:v>2264.0</c:v>
                </c:pt>
                <c:pt idx="6344">
                  <c:v>2264.0</c:v>
                </c:pt>
                <c:pt idx="6345">
                  <c:v>2264.0</c:v>
                </c:pt>
                <c:pt idx="6346">
                  <c:v>2265.0</c:v>
                </c:pt>
                <c:pt idx="6347">
                  <c:v>2265.0</c:v>
                </c:pt>
                <c:pt idx="6348">
                  <c:v>2265.0</c:v>
                </c:pt>
                <c:pt idx="6349">
                  <c:v>2266.0</c:v>
                </c:pt>
                <c:pt idx="6350">
                  <c:v>2266.0</c:v>
                </c:pt>
                <c:pt idx="6351">
                  <c:v>2267.0</c:v>
                </c:pt>
                <c:pt idx="6352">
                  <c:v>2267.0</c:v>
                </c:pt>
                <c:pt idx="6353">
                  <c:v>2267.0</c:v>
                </c:pt>
                <c:pt idx="6354">
                  <c:v>2268.0</c:v>
                </c:pt>
                <c:pt idx="6355">
                  <c:v>2268.0</c:v>
                </c:pt>
                <c:pt idx="6356">
                  <c:v>2269.0</c:v>
                </c:pt>
                <c:pt idx="6357">
                  <c:v>2269.0</c:v>
                </c:pt>
                <c:pt idx="6358">
                  <c:v>2269.0</c:v>
                </c:pt>
                <c:pt idx="6359">
                  <c:v>2270.0</c:v>
                </c:pt>
                <c:pt idx="6360">
                  <c:v>2271.0</c:v>
                </c:pt>
                <c:pt idx="6361">
                  <c:v>2272.0</c:v>
                </c:pt>
                <c:pt idx="6362">
                  <c:v>2272.0</c:v>
                </c:pt>
                <c:pt idx="6363">
                  <c:v>2272.0</c:v>
                </c:pt>
                <c:pt idx="6364">
                  <c:v>2272.0</c:v>
                </c:pt>
                <c:pt idx="6365">
                  <c:v>2273.0</c:v>
                </c:pt>
                <c:pt idx="6366">
                  <c:v>2274.0</c:v>
                </c:pt>
                <c:pt idx="6367">
                  <c:v>2275.0</c:v>
                </c:pt>
                <c:pt idx="6368">
                  <c:v>2275.0</c:v>
                </c:pt>
                <c:pt idx="6369">
                  <c:v>2276.0</c:v>
                </c:pt>
                <c:pt idx="6370">
                  <c:v>2277.0</c:v>
                </c:pt>
                <c:pt idx="6371">
                  <c:v>2277.0</c:v>
                </c:pt>
                <c:pt idx="6372">
                  <c:v>2277.0</c:v>
                </c:pt>
                <c:pt idx="6373">
                  <c:v>2278.0</c:v>
                </c:pt>
                <c:pt idx="6374">
                  <c:v>2279.0</c:v>
                </c:pt>
                <c:pt idx="6375">
                  <c:v>2280.0</c:v>
                </c:pt>
                <c:pt idx="6376">
                  <c:v>2281.0</c:v>
                </c:pt>
                <c:pt idx="6377">
                  <c:v>2282.0</c:v>
                </c:pt>
                <c:pt idx="6378">
                  <c:v>2283.0</c:v>
                </c:pt>
                <c:pt idx="6379">
                  <c:v>2283.0</c:v>
                </c:pt>
                <c:pt idx="6380">
                  <c:v>2284.0</c:v>
                </c:pt>
                <c:pt idx="6381">
                  <c:v>2284.0</c:v>
                </c:pt>
                <c:pt idx="6382">
                  <c:v>2285.0</c:v>
                </c:pt>
                <c:pt idx="6383">
                  <c:v>2285.0</c:v>
                </c:pt>
                <c:pt idx="6384">
                  <c:v>2285.0</c:v>
                </c:pt>
                <c:pt idx="6385">
                  <c:v>2286.0</c:v>
                </c:pt>
                <c:pt idx="6386">
                  <c:v>2287.0</c:v>
                </c:pt>
                <c:pt idx="6387">
                  <c:v>2288.0</c:v>
                </c:pt>
                <c:pt idx="6388">
                  <c:v>2289.0</c:v>
                </c:pt>
                <c:pt idx="6389">
                  <c:v>2289.0</c:v>
                </c:pt>
                <c:pt idx="6390">
                  <c:v>2290.0</c:v>
                </c:pt>
                <c:pt idx="6391">
                  <c:v>2291.0</c:v>
                </c:pt>
                <c:pt idx="6392">
                  <c:v>2292.0</c:v>
                </c:pt>
                <c:pt idx="6393">
                  <c:v>2292.0</c:v>
                </c:pt>
                <c:pt idx="6394">
                  <c:v>2293.0</c:v>
                </c:pt>
                <c:pt idx="6395">
                  <c:v>2294.0</c:v>
                </c:pt>
                <c:pt idx="6396">
                  <c:v>2295.0</c:v>
                </c:pt>
                <c:pt idx="6397">
                  <c:v>2296.0</c:v>
                </c:pt>
                <c:pt idx="6398">
                  <c:v>2296.0</c:v>
                </c:pt>
                <c:pt idx="6399">
                  <c:v>2296.0</c:v>
                </c:pt>
                <c:pt idx="6400">
                  <c:v>2296.0</c:v>
                </c:pt>
                <c:pt idx="6401">
                  <c:v>2296.0</c:v>
                </c:pt>
                <c:pt idx="6402">
                  <c:v>2296.0</c:v>
                </c:pt>
                <c:pt idx="6403">
                  <c:v>2296.0</c:v>
                </c:pt>
                <c:pt idx="6404">
                  <c:v>2297.0</c:v>
                </c:pt>
                <c:pt idx="6405">
                  <c:v>2298.0</c:v>
                </c:pt>
                <c:pt idx="6406">
                  <c:v>2298.0</c:v>
                </c:pt>
                <c:pt idx="6407">
                  <c:v>2298.0</c:v>
                </c:pt>
                <c:pt idx="6408">
                  <c:v>2298.0</c:v>
                </c:pt>
                <c:pt idx="6409">
                  <c:v>2299.0</c:v>
                </c:pt>
                <c:pt idx="6410">
                  <c:v>2300.0</c:v>
                </c:pt>
                <c:pt idx="6411">
                  <c:v>2300.0</c:v>
                </c:pt>
                <c:pt idx="6412">
                  <c:v>2300.0</c:v>
                </c:pt>
                <c:pt idx="6413">
                  <c:v>2300.0</c:v>
                </c:pt>
                <c:pt idx="6414">
                  <c:v>2300.0</c:v>
                </c:pt>
                <c:pt idx="6415">
                  <c:v>2300.0</c:v>
                </c:pt>
                <c:pt idx="6416">
                  <c:v>2301.0</c:v>
                </c:pt>
                <c:pt idx="6417">
                  <c:v>2302.0</c:v>
                </c:pt>
                <c:pt idx="6418">
                  <c:v>2302.0</c:v>
                </c:pt>
                <c:pt idx="6419">
                  <c:v>2302.0</c:v>
                </c:pt>
                <c:pt idx="6420">
                  <c:v>2302.0</c:v>
                </c:pt>
                <c:pt idx="6421">
                  <c:v>2303.0</c:v>
                </c:pt>
                <c:pt idx="6422">
                  <c:v>2303.0</c:v>
                </c:pt>
                <c:pt idx="6423">
                  <c:v>2303.0</c:v>
                </c:pt>
                <c:pt idx="6424">
                  <c:v>2303.0</c:v>
                </c:pt>
                <c:pt idx="6425">
                  <c:v>2304.0</c:v>
                </c:pt>
                <c:pt idx="6426">
                  <c:v>2305.0</c:v>
                </c:pt>
                <c:pt idx="6427">
                  <c:v>2305.0</c:v>
                </c:pt>
                <c:pt idx="6428">
                  <c:v>2305.0</c:v>
                </c:pt>
                <c:pt idx="6429">
                  <c:v>2305.0</c:v>
                </c:pt>
                <c:pt idx="6430">
                  <c:v>2306.0</c:v>
                </c:pt>
                <c:pt idx="6431">
                  <c:v>2306.0</c:v>
                </c:pt>
                <c:pt idx="6432">
                  <c:v>2307.0</c:v>
                </c:pt>
                <c:pt idx="6433">
                  <c:v>2307.0</c:v>
                </c:pt>
                <c:pt idx="6434">
                  <c:v>2308.0</c:v>
                </c:pt>
                <c:pt idx="6435">
                  <c:v>2308.0</c:v>
                </c:pt>
                <c:pt idx="6436">
                  <c:v>2308.0</c:v>
                </c:pt>
                <c:pt idx="6437">
                  <c:v>2309.0</c:v>
                </c:pt>
                <c:pt idx="6438">
                  <c:v>2310.0</c:v>
                </c:pt>
                <c:pt idx="6439">
                  <c:v>2311.0</c:v>
                </c:pt>
                <c:pt idx="6440">
                  <c:v>2311.0</c:v>
                </c:pt>
                <c:pt idx="6441">
                  <c:v>2311.0</c:v>
                </c:pt>
                <c:pt idx="6442">
                  <c:v>2311.0</c:v>
                </c:pt>
                <c:pt idx="6443">
                  <c:v>2311.0</c:v>
                </c:pt>
                <c:pt idx="6444">
                  <c:v>2311.0</c:v>
                </c:pt>
                <c:pt idx="6445">
                  <c:v>2312.0</c:v>
                </c:pt>
                <c:pt idx="6446">
                  <c:v>2312.0</c:v>
                </c:pt>
                <c:pt idx="6447">
                  <c:v>2312.0</c:v>
                </c:pt>
                <c:pt idx="6448">
                  <c:v>2312.0</c:v>
                </c:pt>
                <c:pt idx="6449">
                  <c:v>2313.0</c:v>
                </c:pt>
                <c:pt idx="6450">
                  <c:v>2313.0</c:v>
                </c:pt>
                <c:pt idx="6451">
                  <c:v>2313.0</c:v>
                </c:pt>
                <c:pt idx="6452">
                  <c:v>2314.0</c:v>
                </c:pt>
                <c:pt idx="6453">
                  <c:v>2315.0</c:v>
                </c:pt>
                <c:pt idx="6454">
                  <c:v>2316.0</c:v>
                </c:pt>
                <c:pt idx="6455">
                  <c:v>2317.0</c:v>
                </c:pt>
                <c:pt idx="6456">
                  <c:v>2318.0</c:v>
                </c:pt>
                <c:pt idx="6457">
                  <c:v>2318.0</c:v>
                </c:pt>
                <c:pt idx="6458">
                  <c:v>2318.0</c:v>
                </c:pt>
                <c:pt idx="6459">
                  <c:v>2318.0</c:v>
                </c:pt>
                <c:pt idx="6460">
                  <c:v>2319.0</c:v>
                </c:pt>
                <c:pt idx="6461">
                  <c:v>2319.0</c:v>
                </c:pt>
                <c:pt idx="6462">
                  <c:v>2319.0</c:v>
                </c:pt>
                <c:pt idx="6463">
                  <c:v>2319.0</c:v>
                </c:pt>
                <c:pt idx="6464">
                  <c:v>2319.0</c:v>
                </c:pt>
                <c:pt idx="6465">
                  <c:v>2319.0</c:v>
                </c:pt>
                <c:pt idx="6466">
                  <c:v>2320.0</c:v>
                </c:pt>
                <c:pt idx="6467">
                  <c:v>2321.0</c:v>
                </c:pt>
                <c:pt idx="6468">
                  <c:v>2322.0</c:v>
                </c:pt>
                <c:pt idx="6469">
                  <c:v>2323.0</c:v>
                </c:pt>
                <c:pt idx="6470">
                  <c:v>2323.0</c:v>
                </c:pt>
                <c:pt idx="6471">
                  <c:v>2324.0</c:v>
                </c:pt>
                <c:pt idx="6472">
                  <c:v>2325.0</c:v>
                </c:pt>
                <c:pt idx="6473">
                  <c:v>2325.0</c:v>
                </c:pt>
                <c:pt idx="6474">
                  <c:v>2325.0</c:v>
                </c:pt>
                <c:pt idx="6475">
                  <c:v>2325.0</c:v>
                </c:pt>
                <c:pt idx="6476">
                  <c:v>2325.0</c:v>
                </c:pt>
                <c:pt idx="6477">
                  <c:v>2326.0</c:v>
                </c:pt>
                <c:pt idx="6478">
                  <c:v>2326.0</c:v>
                </c:pt>
                <c:pt idx="6479">
                  <c:v>2326.0</c:v>
                </c:pt>
                <c:pt idx="6480">
                  <c:v>2326.0</c:v>
                </c:pt>
                <c:pt idx="6481">
                  <c:v>2326.0</c:v>
                </c:pt>
                <c:pt idx="6482">
                  <c:v>2326.0</c:v>
                </c:pt>
                <c:pt idx="6483">
                  <c:v>2326.0</c:v>
                </c:pt>
                <c:pt idx="6484">
                  <c:v>2326.0</c:v>
                </c:pt>
                <c:pt idx="6485">
                  <c:v>2326.0</c:v>
                </c:pt>
                <c:pt idx="6486">
                  <c:v>2326.0</c:v>
                </c:pt>
                <c:pt idx="6487">
                  <c:v>2326.0</c:v>
                </c:pt>
                <c:pt idx="6488">
                  <c:v>2326.0</c:v>
                </c:pt>
                <c:pt idx="6489">
                  <c:v>2326.0</c:v>
                </c:pt>
                <c:pt idx="6490">
                  <c:v>2327.0</c:v>
                </c:pt>
                <c:pt idx="6491">
                  <c:v>2327.0</c:v>
                </c:pt>
                <c:pt idx="6492">
                  <c:v>2328.0</c:v>
                </c:pt>
                <c:pt idx="6493">
                  <c:v>2328.0</c:v>
                </c:pt>
                <c:pt idx="6494">
                  <c:v>2328.0</c:v>
                </c:pt>
                <c:pt idx="6495">
                  <c:v>2328.0</c:v>
                </c:pt>
                <c:pt idx="6496">
                  <c:v>2329.0</c:v>
                </c:pt>
                <c:pt idx="6497">
                  <c:v>2330.0</c:v>
                </c:pt>
                <c:pt idx="6498">
                  <c:v>2330.0</c:v>
                </c:pt>
                <c:pt idx="6499">
                  <c:v>2330.0</c:v>
                </c:pt>
                <c:pt idx="6500">
                  <c:v>2331.0</c:v>
                </c:pt>
                <c:pt idx="6501">
                  <c:v>2331.0</c:v>
                </c:pt>
                <c:pt idx="6502">
                  <c:v>2332.0</c:v>
                </c:pt>
                <c:pt idx="6503">
                  <c:v>2332.0</c:v>
                </c:pt>
                <c:pt idx="6504">
                  <c:v>2333.0</c:v>
                </c:pt>
                <c:pt idx="6505">
                  <c:v>2334.0</c:v>
                </c:pt>
                <c:pt idx="6506">
                  <c:v>2335.0</c:v>
                </c:pt>
                <c:pt idx="6507">
                  <c:v>2336.0</c:v>
                </c:pt>
                <c:pt idx="6508">
                  <c:v>2337.0</c:v>
                </c:pt>
                <c:pt idx="6509">
                  <c:v>2338.0</c:v>
                </c:pt>
                <c:pt idx="6510">
                  <c:v>2338.0</c:v>
                </c:pt>
                <c:pt idx="6511">
                  <c:v>2338.0</c:v>
                </c:pt>
                <c:pt idx="6512">
                  <c:v>2339.0</c:v>
                </c:pt>
                <c:pt idx="6513">
                  <c:v>2339.0</c:v>
                </c:pt>
                <c:pt idx="6514">
                  <c:v>2340.0</c:v>
                </c:pt>
                <c:pt idx="6515">
                  <c:v>2340.0</c:v>
                </c:pt>
                <c:pt idx="6516">
                  <c:v>2341.0</c:v>
                </c:pt>
                <c:pt idx="6517">
                  <c:v>2341.0</c:v>
                </c:pt>
                <c:pt idx="6518">
                  <c:v>2341.0</c:v>
                </c:pt>
                <c:pt idx="6519">
                  <c:v>2342.0</c:v>
                </c:pt>
                <c:pt idx="6520">
                  <c:v>2342.0</c:v>
                </c:pt>
                <c:pt idx="6521">
                  <c:v>2342.0</c:v>
                </c:pt>
                <c:pt idx="6522">
                  <c:v>2342.0</c:v>
                </c:pt>
                <c:pt idx="6523">
                  <c:v>2342.0</c:v>
                </c:pt>
                <c:pt idx="6524">
                  <c:v>2343.0</c:v>
                </c:pt>
                <c:pt idx="6525">
                  <c:v>2344.0</c:v>
                </c:pt>
                <c:pt idx="6526">
                  <c:v>2345.0</c:v>
                </c:pt>
                <c:pt idx="6527">
                  <c:v>2345.0</c:v>
                </c:pt>
                <c:pt idx="6528">
                  <c:v>2345.0</c:v>
                </c:pt>
                <c:pt idx="6529">
                  <c:v>2345.0</c:v>
                </c:pt>
                <c:pt idx="6530">
                  <c:v>2345.0</c:v>
                </c:pt>
                <c:pt idx="6531">
                  <c:v>2346.0</c:v>
                </c:pt>
                <c:pt idx="6532">
                  <c:v>2346.0</c:v>
                </c:pt>
                <c:pt idx="6533">
                  <c:v>2346.0</c:v>
                </c:pt>
                <c:pt idx="6534">
                  <c:v>2347.0</c:v>
                </c:pt>
                <c:pt idx="6535">
                  <c:v>2347.0</c:v>
                </c:pt>
                <c:pt idx="6536">
                  <c:v>2347.0</c:v>
                </c:pt>
                <c:pt idx="6537">
                  <c:v>2347.0</c:v>
                </c:pt>
                <c:pt idx="6538">
                  <c:v>2347.0</c:v>
                </c:pt>
                <c:pt idx="6539">
                  <c:v>2348.0</c:v>
                </c:pt>
                <c:pt idx="6540">
                  <c:v>2348.0</c:v>
                </c:pt>
                <c:pt idx="6541">
                  <c:v>2348.0</c:v>
                </c:pt>
                <c:pt idx="6542">
                  <c:v>2349.0</c:v>
                </c:pt>
                <c:pt idx="6543">
                  <c:v>2350.0</c:v>
                </c:pt>
                <c:pt idx="6544">
                  <c:v>2351.0</c:v>
                </c:pt>
                <c:pt idx="6545">
                  <c:v>2352.0</c:v>
                </c:pt>
                <c:pt idx="6546">
                  <c:v>2352.0</c:v>
                </c:pt>
                <c:pt idx="6547">
                  <c:v>2353.0</c:v>
                </c:pt>
                <c:pt idx="6548">
                  <c:v>2354.0</c:v>
                </c:pt>
                <c:pt idx="6549">
                  <c:v>2354.0</c:v>
                </c:pt>
                <c:pt idx="6550">
                  <c:v>2354.0</c:v>
                </c:pt>
                <c:pt idx="6551">
                  <c:v>2355.0</c:v>
                </c:pt>
                <c:pt idx="6552">
                  <c:v>2355.0</c:v>
                </c:pt>
                <c:pt idx="6553">
                  <c:v>2356.0</c:v>
                </c:pt>
                <c:pt idx="6554">
                  <c:v>2356.0</c:v>
                </c:pt>
                <c:pt idx="6555">
                  <c:v>2356.0</c:v>
                </c:pt>
                <c:pt idx="6556">
                  <c:v>2356.0</c:v>
                </c:pt>
                <c:pt idx="6557">
                  <c:v>2356.0</c:v>
                </c:pt>
                <c:pt idx="6558">
                  <c:v>2356.0</c:v>
                </c:pt>
                <c:pt idx="6559">
                  <c:v>2356.0</c:v>
                </c:pt>
                <c:pt idx="6560">
                  <c:v>2356.0</c:v>
                </c:pt>
                <c:pt idx="6561">
                  <c:v>2356.0</c:v>
                </c:pt>
                <c:pt idx="6562">
                  <c:v>2357.0</c:v>
                </c:pt>
                <c:pt idx="6563">
                  <c:v>2358.0</c:v>
                </c:pt>
                <c:pt idx="6564">
                  <c:v>2358.0</c:v>
                </c:pt>
                <c:pt idx="6565">
                  <c:v>2358.0</c:v>
                </c:pt>
                <c:pt idx="6566">
                  <c:v>2359.0</c:v>
                </c:pt>
                <c:pt idx="6567">
                  <c:v>2360.0</c:v>
                </c:pt>
                <c:pt idx="6568">
                  <c:v>2361.0</c:v>
                </c:pt>
                <c:pt idx="6569">
                  <c:v>2362.0</c:v>
                </c:pt>
                <c:pt idx="6570">
                  <c:v>2362.0</c:v>
                </c:pt>
                <c:pt idx="6571">
                  <c:v>2363.0</c:v>
                </c:pt>
                <c:pt idx="6572">
                  <c:v>2364.0</c:v>
                </c:pt>
                <c:pt idx="6573">
                  <c:v>2365.0</c:v>
                </c:pt>
                <c:pt idx="6574">
                  <c:v>2366.0</c:v>
                </c:pt>
                <c:pt idx="6575">
                  <c:v>2367.0</c:v>
                </c:pt>
                <c:pt idx="6576">
                  <c:v>2367.0</c:v>
                </c:pt>
                <c:pt idx="6577">
                  <c:v>2368.0</c:v>
                </c:pt>
                <c:pt idx="6578">
                  <c:v>2368.0</c:v>
                </c:pt>
                <c:pt idx="6579">
                  <c:v>2368.0</c:v>
                </c:pt>
                <c:pt idx="6580">
                  <c:v>2369.0</c:v>
                </c:pt>
                <c:pt idx="6581">
                  <c:v>2370.0</c:v>
                </c:pt>
                <c:pt idx="6582">
                  <c:v>2370.0</c:v>
                </c:pt>
                <c:pt idx="6583">
                  <c:v>2370.0</c:v>
                </c:pt>
                <c:pt idx="6584">
                  <c:v>2371.0</c:v>
                </c:pt>
                <c:pt idx="6585">
                  <c:v>2372.0</c:v>
                </c:pt>
                <c:pt idx="6586">
                  <c:v>2372.0</c:v>
                </c:pt>
                <c:pt idx="6587">
                  <c:v>2373.0</c:v>
                </c:pt>
                <c:pt idx="6588">
                  <c:v>2374.0</c:v>
                </c:pt>
                <c:pt idx="6589">
                  <c:v>2374.0</c:v>
                </c:pt>
                <c:pt idx="6590">
                  <c:v>2375.0</c:v>
                </c:pt>
                <c:pt idx="6591">
                  <c:v>2376.0</c:v>
                </c:pt>
                <c:pt idx="6592">
                  <c:v>2377.0</c:v>
                </c:pt>
                <c:pt idx="6593">
                  <c:v>2378.0</c:v>
                </c:pt>
                <c:pt idx="6594">
                  <c:v>2378.0</c:v>
                </c:pt>
                <c:pt idx="6595">
                  <c:v>2379.0</c:v>
                </c:pt>
                <c:pt idx="6596">
                  <c:v>2380.0</c:v>
                </c:pt>
                <c:pt idx="6597">
                  <c:v>2380.0</c:v>
                </c:pt>
                <c:pt idx="6598">
                  <c:v>2380.0</c:v>
                </c:pt>
                <c:pt idx="6599">
                  <c:v>2380.0</c:v>
                </c:pt>
                <c:pt idx="6600">
                  <c:v>2381.0</c:v>
                </c:pt>
                <c:pt idx="6601">
                  <c:v>2382.0</c:v>
                </c:pt>
                <c:pt idx="6602">
                  <c:v>2383.0</c:v>
                </c:pt>
                <c:pt idx="6603">
                  <c:v>2384.0</c:v>
                </c:pt>
                <c:pt idx="6604">
                  <c:v>2385.0</c:v>
                </c:pt>
                <c:pt idx="6605">
                  <c:v>2386.0</c:v>
                </c:pt>
                <c:pt idx="6606">
                  <c:v>2386.0</c:v>
                </c:pt>
                <c:pt idx="6607">
                  <c:v>2387.0</c:v>
                </c:pt>
                <c:pt idx="6608">
                  <c:v>2387.0</c:v>
                </c:pt>
                <c:pt idx="6609">
                  <c:v>2388.0</c:v>
                </c:pt>
                <c:pt idx="6610">
                  <c:v>2389.0</c:v>
                </c:pt>
                <c:pt idx="6611">
                  <c:v>2390.0</c:v>
                </c:pt>
                <c:pt idx="6612">
                  <c:v>2391.0</c:v>
                </c:pt>
                <c:pt idx="6613">
                  <c:v>2392.0</c:v>
                </c:pt>
                <c:pt idx="6614">
                  <c:v>2393.0</c:v>
                </c:pt>
                <c:pt idx="6615">
                  <c:v>2394.0</c:v>
                </c:pt>
                <c:pt idx="6616">
                  <c:v>2395.0</c:v>
                </c:pt>
                <c:pt idx="6617">
                  <c:v>2395.0</c:v>
                </c:pt>
                <c:pt idx="6618">
                  <c:v>2395.0</c:v>
                </c:pt>
                <c:pt idx="6619">
                  <c:v>2395.0</c:v>
                </c:pt>
                <c:pt idx="6620">
                  <c:v>2395.0</c:v>
                </c:pt>
                <c:pt idx="6621">
                  <c:v>2396.0</c:v>
                </c:pt>
                <c:pt idx="6622">
                  <c:v>2397.0</c:v>
                </c:pt>
                <c:pt idx="6623">
                  <c:v>2397.0</c:v>
                </c:pt>
                <c:pt idx="6624">
                  <c:v>2398.0</c:v>
                </c:pt>
                <c:pt idx="6625">
                  <c:v>2398.0</c:v>
                </c:pt>
                <c:pt idx="6626">
                  <c:v>2398.0</c:v>
                </c:pt>
                <c:pt idx="6627">
                  <c:v>2398.0</c:v>
                </c:pt>
                <c:pt idx="6628">
                  <c:v>2398.0</c:v>
                </c:pt>
                <c:pt idx="6629">
                  <c:v>2398.0</c:v>
                </c:pt>
                <c:pt idx="6630">
                  <c:v>2398.0</c:v>
                </c:pt>
                <c:pt idx="6631">
                  <c:v>2398.0</c:v>
                </c:pt>
                <c:pt idx="6632">
                  <c:v>2398.0</c:v>
                </c:pt>
                <c:pt idx="6633">
                  <c:v>2398.0</c:v>
                </c:pt>
                <c:pt idx="6634">
                  <c:v>2398.0</c:v>
                </c:pt>
                <c:pt idx="6635">
                  <c:v>2398.0</c:v>
                </c:pt>
                <c:pt idx="6636">
                  <c:v>2398.0</c:v>
                </c:pt>
                <c:pt idx="6637">
                  <c:v>2398.0</c:v>
                </c:pt>
                <c:pt idx="6638">
                  <c:v>2398.0</c:v>
                </c:pt>
                <c:pt idx="6639">
                  <c:v>2398.0</c:v>
                </c:pt>
                <c:pt idx="6640">
                  <c:v>2398.0</c:v>
                </c:pt>
                <c:pt idx="6641">
                  <c:v>2398.0</c:v>
                </c:pt>
                <c:pt idx="6642">
                  <c:v>2398.0</c:v>
                </c:pt>
                <c:pt idx="6643">
                  <c:v>2398.0</c:v>
                </c:pt>
                <c:pt idx="6644">
                  <c:v>2398.0</c:v>
                </c:pt>
                <c:pt idx="6645">
                  <c:v>2399.0</c:v>
                </c:pt>
                <c:pt idx="6646">
                  <c:v>2399.0</c:v>
                </c:pt>
                <c:pt idx="6647">
                  <c:v>2400.0</c:v>
                </c:pt>
                <c:pt idx="6648">
                  <c:v>2401.0</c:v>
                </c:pt>
                <c:pt idx="6649">
                  <c:v>2401.0</c:v>
                </c:pt>
                <c:pt idx="6650">
                  <c:v>2402.0</c:v>
                </c:pt>
                <c:pt idx="6651">
                  <c:v>2403.0</c:v>
                </c:pt>
                <c:pt idx="6652">
                  <c:v>2404.0</c:v>
                </c:pt>
                <c:pt idx="6653">
                  <c:v>2405.0</c:v>
                </c:pt>
                <c:pt idx="6654">
                  <c:v>2406.0</c:v>
                </c:pt>
                <c:pt idx="6655">
                  <c:v>2407.0</c:v>
                </c:pt>
                <c:pt idx="6656">
                  <c:v>2408.0</c:v>
                </c:pt>
                <c:pt idx="6657">
                  <c:v>2408.0</c:v>
                </c:pt>
                <c:pt idx="6658">
                  <c:v>2409.0</c:v>
                </c:pt>
                <c:pt idx="6659">
                  <c:v>2409.0</c:v>
                </c:pt>
                <c:pt idx="6660">
                  <c:v>2410.0</c:v>
                </c:pt>
                <c:pt idx="6661">
                  <c:v>2410.0</c:v>
                </c:pt>
                <c:pt idx="6662">
                  <c:v>2410.0</c:v>
                </c:pt>
                <c:pt idx="6663">
                  <c:v>2410.0</c:v>
                </c:pt>
                <c:pt idx="6664">
                  <c:v>2410.0</c:v>
                </c:pt>
                <c:pt idx="6665">
                  <c:v>2410.0</c:v>
                </c:pt>
                <c:pt idx="6666">
                  <c:v>2410.0</c:v>
                </c:pt>
                <c:pt idx="6667">
                  <c:v>2410.0</c:v>
                </c:pt>
                <c:pt idx="6668">
                  <c:v>2410.0</c:v>
                </c:pt>
                <c:pt idx="6669">
                  <c:v>2410.0</c:v>
                </c:pt>
                <c:pt idx="6670">
                  <c:v>2411.0</c:v>
                </c:pt>
                <c:pt idx="6671">
                  <c:v>2412.0</c:v>
                </c:pt>
                <c:pt idx="6672">
                  <c:v>2412.0</c:v>
                </c:pt>
                <c:pt idx="6673">
                  <c:v>2413.0</c:v>
                </c:pt>
                <c:pt idx="6674">
                  <c:v>2413.0</c:v>
                </c:pt>
                <c:pt idx="6675">
                  <c:v>2414.0</c:v>
                </c:pt>
                <c:pt idx="6676">
                  <c:v>2415.0</c:v>
                </c:pt>
                <c:pt idx="6677">
                  <c:v>2416.0</c:v>
                </c:pt>
                <c:pt idx="6678">
                  <c:v>2417.0</c:v>
                </c:pt>
                <c:pt idx="6679">
                  <c:v>2418.0</c:v>
                </c:pt>
                <c:pt idx="6680">
                  <c:v>2419.0</c:v>
                </c:pt>
                <c:pt idx="6681">
                  <c:v>2420.0</c:v>
                </c:pt>
                <c:pt idx="6682">
                  <c:v>2420.0</c:v>
                </c:pt>
                <c:pt idx="6683">
                  <c:v>2420.0</c:v>
                </c:pt>
                <c:pt idx="6684">
                  <c:v>2420.0</c:v>
                </c:pt>
                <c:pt idx="6685">
                  <c:v>2421.0</c:v>
                </c:pt>
                <c:pt idx="6686">
                  <c:v>2422.0</c:v>
                </c:pt>
                <c:pt idx="6687">
                  <c:v>2422.0</c:v>
                </c:pt>
                <c:pt idx="6688">
                  <c:v>2423.0</c:v>
                </c:pt>
                <c:pt idx="6689">
                  <c:v>2423.0</c:v>
                </c:pt>
                <c:pt idx="6690">
                  <c:v>2424.0</c:v>
                </c:pt>
                <c:pt idx="6691">
                  <c:v>2425.0</c:v>
                </c:pt>
                <c:pt idx="6692">
                  <c:v>2425.0</c:v>
                </c:pt>
                <c:pt idx="6693">
                  <c:v>2426.0</c:v>
                </c:pt>
                <c:pt idx="6694">
                  <c:v>2427.0</c:v>
                </c:pt>
                <c:pt idx="6695">
                  <c:v>2428.0</c:v>
                </c:pt>
                <c:pt idx="6696">
                  <c:v>2429.0</c:v>
                </c:pt>
                <c:pt idx="6697">
                  <c:v>2430.0</c:v>
                </c:pt>
                <c:pt idx="6698">
                  <c:v>2431.0</c:v>
                </c:pt>
                <c:pt idx="6699">
                  <c:v>2432.0</c:v>
                </c:pt>
                <c:pt idx="6700">
                  <c:v>2432.0</c:v>
                </c:pt>
                <c:pt idx="6701">
                  <c:v>2433.0</c:v>
                </c:pt>
                <c:pt idx="6702">
                  <c:v>2433.0</c:v>
                </c:pt>
                <c:pt idx="6703">
                  <c:v>2434.0</c:v>
                </c:pt>
                <c:pt idx="6704">
                  <c:v>2434.0</c:v>
                </c:pt>
                <c:pt idx="6705">
                  <c:v>2435.0</c:v>
                </c:pt>
                <c:pt idx="6706">
                  <c:v>2436.0</c:v>
                </c:pt>
                <c:pt idx="6707">
                  <c:v>2436.0</c:v>
                </c:pt>
                <c:pt idx="6708">
                  <c:v>2436.0</c:v>
                </c:pt>
                <c:pt idx="6709">
                  <c:v>2436.0</c:v>
                </c:pt>
                <c:pt idx="6710">
                  <c:v>2436.0</c:v>
                </c:pt>
                <c:pt idx="6711">
                  <c:v>2436.0</c:v>
                </c:pt>
                <c:pt idx="6712">
                  <c:v>2436.0</c:v>
                </c:pt>
                <c:pt idx="6713">
                  <c:v>2436.0</c:v>
                </c:pt>
                <c:pt idx="6714">
                  <c:v>2436.0</c:v>
                </c:pt>
                <c:pt idx="6715">
                  <c:v>2437.0</c:v>
                </c:pt>
                <c:pt idx="6716">
                  <c:v>2437.0</c:v>
                </c:pt>
                <c:pt idx="6717">
                  <c:v>2437.0</c:v>
                </c:pt>
                <c:pt idx="6718">
                  <c:v>2437.0</c:v>
                </c:pt>
                <c:pt idx="6719">
                  <c:v>2437.0</c:v>
                </c:pt>
                <c:pt idx="6720">
                  <c:v>2437.0</c:v>
                </c:pt>
                <c:pt idx="6721">
                  <c:v>2437.0</c:v>
                </c:pt>
                <c:pt idx="6722">
                  <c:v>2438.0</c:v>
                </c:pt>
                <c:pt idx="6723">
                  <c:v>2438.0</c:v>
                </c:pt>
                <c:pt idx="6724">
                  <c:v>2439.0</c:v>
                </c:pt>
                <c:pt idx="6725">
                  <c:v>2439.0</c:v>
                </c:pt>
                <c:pt idx="6726">
                  <c:v>2440.0</c:v>
                </c:pt>
                <c:pt idx="6727">
                  <c:v>2441.0</c:v>
                </c:pt>
                <c:pt idx="6728">
                  <c:v>2442.0</c:v>
                </c:pt>
                <c:pt idx="6729">
                  <c:v>2442.0</c:v>
                </c:pt>
                <c:pt idx="6730">
                  <c:v>2442.0</c:v>
                </c:pt>
                <c:pt idx="6731">
                  <c:v>2442.0</c:v>
                </c:pt>
                <c:pt idx="6732">
                  <c:v>2442.0</c:v>
                </c:pt>
                <c:pt idx="6733">
                  <c:v>2442.0</c:v>
                </c:pt>
                <c:pt idx="6734">
                  <c:v>2442.0</c:v>
                </c:pt>
                <c:pt idx="6735">
                  <c:v>2442.0</c:v>
                </c:pt>
                <c:pt idx="6736">
                  <c:v>2442.0</c:v>
                </c:pt>
                <c:pt idx="6737">
                  <c:v>2442.0</c:v>
                </c:pt>
                <c:pt idx="6738">
                  <c:v>2442.0</c:v>
                </c:pt>
                <c:pt idx="6739">
                  <c:v>2442.0</c:v>
                </c:pt>
                <c:pt idx="6740">
                  <c:v>2442.0</c:v>
                </c:pt>
                <c:pt idx="6741">
                  <c:v>2442.0</c:v>
                </c:pt>
                <c:pt idx="6742">
                  <c:v>2442.0</c:v>
                </c:pt>
                <c:pt idx="6743">
                  <c:v>2442.0</c:v>
                </c:pt>
                <c:pt idx="6744">
                  <c:v>2442.0</c:v>
                </c:pt>
                <c:pt idx="6745">
                  <c:v>2442.0</c:v>
                </c:pt>
                <c:pt idx="6746">
                  <c:v>2442.0</c:v>
                </c:pt>
                <c:pt idx="6747">
                  <c:v>2442.0</c:v>
                </c:pt>
                <c:pt idx="6748">
                  <c:v>2442.0</c:v>
                </c:pt>
                <c:pt idx="6749">
                  <c:v>2442.0</c:v>
                </c:pt>
                <c:pt idx="6750">
                  <c:v>2442.0</c:v>
                </c:pt>
                <c:pt idx="6751">
                  <c:v>2442.0</c:v>
                </c:pt>
                <c:pt idx="6752">
                  <c:v>2442.0</c:v>
                </c:pt>
                <c:pt idx="6753">
                  <c:v>2443.0</c:v>
                </c:pt>
                <c:pt idx="6754">
                  <c:v>2443.0</c:v>
                </c:pt>
                <c:pt idx="6755">
                  <c:v>2443.0</c:v>
                </c:pt>
                <c:pt idx="6756">
                  <c:v>2443.0</c:v>
                </c:pt>
                <c:pt idx="6757">
                  <c:v>2443.0</c:v>
                </c:pt>
                <c:pt idx="6758">
                  <c:v>2443.0</c:v>
                </c:pt>
                <c:pt idx="6759">
                  <c:v>2443.0</c:v>
                </c:pt>
                <c:pt idx="6760">
                  <c:v>2444.0</c:v>
                </c:pt>
                <c:pt idx="6761">
                  <c:v>2444.0</c:v>
                </c:pt>
                <c:pt idx="6762">
                  <c:v>2444.0</c:v>
                </c:pt>
                <c:pt idx="6763">
                  <c:v>2444.0</c:v>
                </c:pt>
                <c:pt idx="6764">
                  <c:v>2444.0</c:v>
                </c:pt>
                <c:pt idx="6765">
                  <c:v>2444.0</c:v>
                </c:pt>
                <c:pt idx="6766">
                  <c:v>2445.0</c:v>
                </c:pt>
                <c:pt idx="6767">
                  <c:v>2445.0</c:v>
                </c:pt>
                <c:pt idx="6768">
                  <c:v>2445.0</c:v>
                </c:pt>
                <c:pt idx="6769">
                  <c:v>2445.0</c:v>
                </c:pt>
                <c:pt idx="6770">
                  <c:v>2446.0</c:v>
                </c:pt>
                <c:pt idx="6771">
                  <c:v>2447.0</c:v>
                </c:pt>
                <c:pt idx="6772">
                  <c:v>2448.0</c:v>
                </c:pt>
                <c:pt idx="6773">
                  <c:v>2449.0</c:v>
                </c:pt>
                <c:pt idx="6774">
                  <c:v>2449.0</c:v>
                </c:pt>
                <c:pt idx="6775">
                  <c:v>2450.0</c:v>
                </c:pt>
                <c:pt idx="6776">
                  <c:v>2451.0</c:v>
                </c:pt>
                <c:pt idx="6777">
                  <c:v>2451.0</c:v>
                </c:pt>
                <c:pt idx="6778">
                  <c:v>2451.0</c:v>
                </c:pt>
                <c:pt idx="6779">
                  <c:v>2452.0</c:v>
                </c:pt>
                <c:pt idx="6780">
                  <c:v>2453.0</c:v>
                </c:pt>
                <c:pt idx="6781">
                  <c:v>2454.0</c:v>
                </c:pt>
                <c:pt idx="6782">
                  <c:v>2454.0</c:v>
                </c:pt>
                <c:pt idx="6783">
                  <c:v>2454.0</c:v>
                </c:pt>
                <c:pt idx="6784">
                  <c:v>2454.0</c:v>
                </c:pt>
                <c:pt idx="6785">
                  <c:v>2454.0</c:v>
                </c:pt>
                <c:pt idx="6786">
                  <c:v>2454.0</c:v>
                </c:pt>
                <c:pt idx="6787">
                  <c:v>2455.0</c:v>
                </c:pt>
                <c:pt idx="6788">
                  <c:v>2456.0</c:v>
                </c:pt>
                <c:pt idx="6789">
                  <c:v>2457.0</c:v>
                </c:pt>
                <c:pt idx="6790">
                  <c:v>2458.0</c:v>
                </c:pt>
                <c:pt idx="6791">
                  <c:v>2458.0</c:v>
                </c:pt>
                <c:pt idx="6792">
                  <c:v>2459.0</c:v>
                </c:pt>
                <c:pt idx="6793">
                  <c:v>2459.0</c:v>
                </c:pt>
                <c:pt idx="6794">
                  <c:v>2459.0</c:v>
                </c:pt>
                <c:pt idx="6795">
                  <c:v>2460.0</c:v>
                </c:pt>
                <c:pt idx="6796">
                  <c:v>2461.0</c:v>
                </c:pt>
                <c:pt idx="6797">
                  <c:v>2462.0</c:v>
                </c:pt>
                <c:pt idx="6798">
                  <c:v>2463.0</c:v>
                </c:pt>
                <c:pt idx="6799">
                  <c:v>2464.0</c:v>
                </c:pt>
                <c:pt idx="6800">
                  <c:v>2465.0</c:v>
                </c:pt>
                <c:pt idx="6801">
                  <c:v>2465.0</c:v>
                </c:pt>
                <c:pt idx="6802">
                  <c:v>2466.0</c:v>
                </c:pt>
                <c:pt idx="6803">
                  <c:v>2466.0</c:v>
                </c:pt>
                <c:pt idx="6804">
                  <c:v>2466.0</c:v>
                </c:pt>
                <c:pt idx="6805">
                  <c:v>2467.0</c:v>
                </c:pt>
                <c:pt idx="6806">
                  <c:v>2467.0</c:v>
                </c:pt>
                <c:pt idx="6807">
                  <c:v>2467.0</c:v>
                </c:pt>
                <c:pt idx="6808">
                  <c:v>2468.0</c:v>
                </c:pt>
                <c:pt idx="6809">
                  <c:v>2469.0</c:v>
                </c:pt>
                <c:pt idx="6810">
                  <c:v>2469.0</c:v>
                </c:pt>
                <c:pt idx="6811">
                  <c:v>2469.0</c:v>
                </c:pt>
                <c:pt idx="6812">
                  <c:v>2469.0</c:v>
                </c:pt>
                <c:pt idx="6813">
                  <c:v>2469.0</c:v>
                </c:pt>
                <c:pt idx="6814">
                  <c:v>2469.0</c:v>
                </c:pt>
                <c:pt idx="6815">
                  <c:v>2469.0</c:v>
                </c:pt>
                <c:pt idx="6816">
                  <c:v>2470.0</c:v>
                </c:pt>
                <c:pt idx="6817">
                  <c:v>2470.0</c:v>
                </c:pt>
                <c:pt idx="6818">
                  <c:v>2470.0</c:v>
                </c:pt>
                <c:pt idx="6819">
                  <c:v>2471.0</c:v>
                </c:pt>
                <c:pt idx="6820">
                  <c:v>2472.0</c:v>
                </c:pt>
                <c:pt idx="6821">
                  <c:v>2472.0</c:v>
                </c:pt>
                <c:pt idx="6822">
                  <c:v>2472.0</c:v>
                </c:pt>
                <c:pt idx="6823">
                  <c:v>2472.0</c:v>
                </c:pt>
                <c:pt idx="6824">
                  <c:v>2473.0</c:v>
                </c:pt>
                <c:pt idx="6825">
                  <c:v>2474.0</c:v>
                </c:pt>
                <c:pt idx="6826">
                  <c:v>2475.0</c:v>
                </c:pt>
                <c:pt idx="6827">
                  <c:v>2475.0</c:v>
                </c:pt>
                <c:pt idx="6828">
                  <c:v>2476.0</c:v>
                </c:pt>
                <c:pt idx="6829">
                  <c:v>2476.0</c:v>
                </c:pt>
                <c:pt idx="6830">
                  <c:v>2476.0</c:v>
                </c:pt>
                <c:pt idx="6831">
                  <c:v>2477.0</c:v>
                </c:pt>
                <c:pt idx="6832">
                  <c:v>2478.0</c:v>
                </c:pt>
                <c:pt idx="6833">
                  <c:v>2479.0</c:v>
                </c:pt>
                <c:pt idx="6834">
                  <c:v>2479.0</c:v>
                </c:pt>
                <c:pt idx="6835">
                  <c:v>2480.0</c:v>
                </c:pt>
                <c:pt idx="6836">
                  <c:v>2481.0</c:v>
                </c:pt>
                <c:pt idx="6837">
                  <c:v>2481.0</c:v>
                </c:pt>
                <c:pt idx="6838">
                  <c:v>2481.0</c:v>
                </c:pt>
                <c:pt idx="6839">
                  <c:v>2482.0</c:v>
                </c:pt>
                <c:pt idx="6840">
                  <c:v>2483.0</c:v>
                </c:pt>
                <c:pt idx="6841">
                  <c:v>2484.0</c:v>
                </c:pt>
                <c:pt idx="6842">
                  <c:v>2484.0</c:v>
                </c:pt>
                <c:pt idx="6843">
                  <c:v>2485.0</c:v>
                </c:pt>
                <c:pt idx="6844">
                  <c:v>2486.0</c:v>
                </c:pt>
                <c:pt idx="6845">
                  <c:v>2486.0</c:v>
                </c:pt>
                <c:pt idx="6846">
                  <c:v>2487.0</c:v>
                </c:pt>
                <c:pt idx="6847">
                  <c:v>2487.0</c:v>
                </c:pt>
                <c:pt idx="6848">
                  <c:v>2487.0</c:v>
                </c:pt>
                <c:pt idx="6849">
                  <c:v>2488.0</c:v>
                </c:pt>
                <c:pt idx="6850">
                  <c:v>2488.0</c:v>
                </c:pt>
                <c:pt idx="6851">
                  <c:v>2488.0</c:v>
                </c:pt>
                <c:pt idx="6852">
                  <c:v>2488.0</c:v>
                </c:pt>
                <c:pt idx="6853">
                  <c:v>2488.0</c:v>
                </c:pt>
                <c:pt idx="6854">
                  <c:v>2488.0</c:v>
                </c:pt>
                <c:pt idx="6855">
                  <c:v>2488.0</c:v>
                </c:pt>
                <c:pt idx="6856">
                  <c:v>2488.0</c:v>
                </c:pt>
                <c:pt idx="6857">
                  <c:v>2489.0</c:v>
                </c:pt>
                <c:pt idx="6858">
                  <c:v>2490.0</c:v>
                </c:pt>
                <c:pt idx="6859">
                  <c:v>2491.0</c:v>
                </c:pt>
                <c:pt idx="6860">
                  <c:v>2492.0</c:v>
                </c:pt>
                <c:pt idx="6861">
                  <c:v>2492.0</c:v>
                </c:pt>
                <c:pt idx="6862">
                  <c:v>2492.0</c:v>
                </c:pt>
                <c:pt idx="6863">
                  <c:v>2492.0</c:v>
                </c:pt>
                <c:pt idx="6864">
                  <c:v>2492.0</c:v>
                </c:pt>
                <c:pt idx="6865">
                  <c:v>2492.0</c:v>
                </c:pt>
                <c:pt idx="6866">
                  <c:v>2492.0</c:v>
                </c:pt>
                <c:pt idx="6867">
                  <c:v>2493.0</c:v>
                </c:pt>
                <c:pt idx="6868">
                  <c:v>2493.0</c:v>
                </c:pt>
                <c:pt idx="6869">
                  <c:v>2494.0</c:v>
                </c:pt>
                <c:pt idx="6870">
                  <c:v>2494.0</c:v>
                </c:pt>
                <c:pt idx="6871">
                  <c:v>2495.0</c:v>
                </c:pt>
                <c:pt idx="6872">
                  <c:v>2496.0</c:v>
                </c:pt>
                <c:pt idx="6873">
                  <c:v>2497.0</c:v>
                </c:pt>
                <c:pt idx="6874">
                  <c:v>2498.0</c:v>
                </c:pt>
                <c:pt idx="6875">
                  <c:v>2499.0</c:v>
                </c:pt>
                <c:pt idx="6876">
                  <c:v>2500.0</c:v>
                </c:pt>
                <c:pt idx="6877">
                  <c:v>2501.0</c:v>
                </c:pt>
                <c:pt idx="6878">
                  <c:v>2502.0</c:v>
                </c:pt>
                <c:pt idx="6879">
                  <c:v>2503.0</c:v>
                </c:pt>
                <c:pt idx="6880">
                  <c:v>2503.0</c:v>
                </c:pt>
                <c:pt idx="6881">
                  <c:v>2503.0</c:v>
                </c:pt>
                <c:pt idx="6882">
                  <c:v>2504.0</c:v>
                </c:pt>
                <c:pt idx="6883">
                  <c:v>2504.0</c:v>
                </c:pt>
                <c:pt idx="6884">
                  <c:v>2504.0</c:v>
                </c:pt>
                <c:pt idx="6885">
                  <c:v>2504.0</c:v>
                </c:pt>
                <c:pt idx="6886">
                  <c:v>2504.0</c:v>
                </c:pt>
                <c:pt idx="6887">
                  <c:v>2505.0</c:v>
                </c:pt>
                <c:pt idx="6888">
                  <c:v>2505.0</c:v>
                </c:pt>
                <c:pt idx="6889">
                  <c:v>2506.0</c:v>
                </c:pt>
                <c:pt idx="6890">
                  <c:v>2507.0</c:v>
                </c:pt>
                <c:pt idx="6891">
                  <c:v>2508.0</c:v>
                </c:pt>
                <c:pt idx="6892">
                  <c:v>2508.0</c:v>
                </c:pt>
                <c:pt idx="6893">
                  <c:v>2509.0</c:v>
                </c:pt>
                <c:pt idx="6894">
                  <c:v>2510.0</c:v>
                </c:pt>
                <c:pt idx="6895">
                  <c:v>2511.0</c:v>
                </c:pt>
                <c:pt idx="6896">
                  <c:v>2512.0</c:v>
                </c:pt>
                <c:pt idx="6897">
                  <c:v>2513.0</c:v>
                </c:pt>
                <c:pt idx="6898">
                  <c:v>2513.0</c:v>
                </c:pt>
                <c:pt idx="6899">
                  <c:v>2513.0</c:v>
                </c:pt>
                <c:pt idx="6900">
                  <c:v>2514.0</c:v>
                </c:pt>
                <c:pt idx="6901">
                  <c:v>2515.0</c:v>
                </c:pt>
                <c:pt idx="6902">
                  <c:v>2516.0</c:v>
                </c:pt>
                <c:pt idx="6903">
                  <c:v>2517.0</c:v>
                </c:pt>
                <c:pt idx="6904">
                  <c:v>2518.0</c:v>
                </c:pt>
                <c:pt idx="6905">
                  <c:v>2518.0</c:v>
                </c:pt>
                <c:pt idx="6906">
                  <c:v>2519.0</c:v>
                </c:pt>
                <c:pt idx="6907">
                  <c:v>2520.0</c:v>
                </c:pt>
                <c:pt idx="6908">
                  <c:v>2521.0</c:v>
                </c:pt>
                <c:pt idx="6909">
                  <c:v>2522.0</c:v>
                </c:pt>
                <c:pt idx="6910">
                  <c:v>2522.0</c:v>
                </c:pt>
                <c:pt idx="6911">
                  <c:v>2522.0</c:v>
                </c:pt>
                <c:pt idx="6912">
                  <c:v>2522.0</c:v>
                </c:pt>
                <c:pt idx="6913">
                  <c:v>2522.0</c:v>
                </c:pt>
                <c:pt idx="6914">
                  <c:v>2523.0</c:v>
                </c:pt>
                <c:pt idx="6915">
                  <c:v>2523.0</c:v>
                </c:pt>
                <c:pt idx="6916">
                  <c:v>2523.0</c:v>
                </c:pt>
                <c:pt idx="6917">
                  <c:v>2523.0</c:v>
                </c:pt>
                <c:pt idx="6918">
                  <c:v>2524.0</c:v>
                </c:pt>
                <c:pt idx="6919">
                  <c:v>2525.0</c:v>
                </c:pt>
                <c:pt idx="6920">
                  <c:v>2526.0</c:v>
                </c:pt>
                <c:pt idx="6921">
                  <c:v>2526.0</c:v>
                </c:pt>
                <c:pt idx="6922">
                  <c:v>2527.0</c:v>
                </c:pt>
                <c:pt idx="6923">
                  <c:v>2528.0</c:v>
                </c:pt>
                <c:pt idx="6924">
                  <c:v>2528.0</c:v>
                </c:pt>
                <c:pt idx="6925">
                  <c:v>2529.0</c:v>
                </c:pt>
                <c:pt idx="6926">
                  <c:v>2530.0</c:v>
                </c:pt>
                <c:pt idx="6927">
                  <c:v>2530.0</c:v>
                </c:pt>
                <c:pt idx="6928">
                  <c:v>2531.0</c:v>
                </c:pt>
                <c:pt idx="6929">
                  <c:v>2532.0</c:v>
                </c:pt>
                <c:pt idx="6930">
                  <c:v>2533.0</c:v>
                </c:pt>
                <c:pt idx="6931">
                  <c:v>2534.0</c:v>
                </c:pt>
                <c:pt idx="6932">
                  <c:v>2535.0</c:v>
                </c:pt>
                <c:pt idx="6933">
                  <c:v>2536.0</c:v>
                </c:pt>
                <c:pt idx="6934">
                  <c:v>2537.0</c:v>
                </c:pt>
                <c:pt idx="6935">
                  <c:v>2537.0</c:v>
                </c:pt>
                <c:pt idx="6936">
                  <c:v>2537.0</c:v>
                </c:pt>
                <c:pt idx="6937">
                  <c:v>2537.0</c:v>
                </c:pt>
                <c:pt idx="6938">
                  <c:v>2537.0</c:v>
                </c:pt>
                <c:pt idx="6939">
                  <c:v>2537.0</c:v>
                </c:pt>
                <c:pt idx="6940">
                  <c:v>2537.0</c:v>
                </c:pt>
                <c:pt idx="6941">
                  <c:v>2537.0</c:v>
                </c:pt>
                <c:pt idx="6942">
                  <c:v>2537.0</c:v>
                </c:pt>
                <c:pt idx="6943">
                  <c:v>2537.0</c:v>
                </c:pt>
                <c:pt idx="6944">
                  <c:v>2537.0</c:v>
                </c:pt>
                <c:pt idx="6945">
                  <c:v>2537.0</c:v>
                </c:pt>
                <c:pt idx="6946">
                  <c:v>2537.0</c:v>
                </c:pt>
                <c:pt idx="6947">
                  <c:v>2537.0</c:v>
                </c:pt>
                <c:pt idx="6948">
                  <c:v>2537.0</c:v>
                </c:pt>
                <c:pt idx="6949">
                  <c:v>2538.0</c:v>
                </c:pt>
                <c:pt idx="6950">
                  <c:v>2538.0</c:v>
                </c:pt>
                <c:pt idx="6951">
                  <c:v>2538.0</c:v>
                </c:pt>
                <c:pt idx="6952">
                  <c:v>2538.0</c:v>
                </c:pt>
                <c:pt idx="6953">
                  <c:v>2538.0</c:v>
                </c:pt>
                <c:pt idx="6954">
                  <c:v>2538.0</c:v>
                </c:pt>
                <c:pt idx="6955">
                  <c:v>2539.0</c:v>
                </c:pt>
                <c:pt idx="6956">
                  <c:v>2540.0</c:v>
                </c:pt>
                <c:pt idx="6957">
                  <c:v>2540.0</c:v>
                </c:pt>
                <c:pt idx="6958">
                  <c:v>2540.0</c:v>
                </c:pt>
                <c:pt idx="6959">
                  <c:v>2540.0</c:v>
                </c:pt>
                <c:pt idx="6960">
                  <c:v>2540.0</c:v>
                </c:pt>
                <c:pt idx="6961">
                  <c:v>2540.0</c:v>
                </c:pt>
                <c:pt idx="6962">
                  <c:v>2540.0</c:v>
                </c:pt>
                <c:pt idx="6963">
                  <c:v>2540.0</c:v>
                </c:pt>
                <c:pt idx="6964">
                  <c:v>2541.0</c:v>
                </c:pt>
                <c:pt idx="6965">
                  <c:v>2542.0</c:v>
                </c:pt>
                <c:pt idx="6966">
                  <c:v>2543.0</c:v>
                </c:pt>
                <c:pt idx="6967">
                  <c:v>2544.0</c:v>
                </c:pt>
                <c:pt idx="6968">
                  <c:v>2544.0</c:v>
                </c:pt>
                <c:pt idx="6969">
                  <c:v>2544.0</c:v>
                </c:pt>
                <c:pt idx="6970">
                  <c:v>2545.0</c:v>
                </c:pt>
                <c:pt idx="6971">
                  <c:v>2545.0</c:v>
                </c:pt>
                <c:pt idx="6972">
                  <c:v>2545.0</c:v>
                </c:pt>
                <c:pt idx="6973">
                  <c:v>2545.0</c:v>
                </c:pt>
                <c:pt idx="6974">
                  <c:v>2546.0</c:v>
                </c:pt>
                <c:pt idx="6975">
                  <c:v>2547.0</c:v>
                </c:pt>
                <c:pt idx="6976">
                  <c:v>2548.0</c:v>
                </c:pt>
                <c:pt idx="6977">
                  <c:v>2549.0</c:v>
                </c:pt>
                <c:pt idx="6978">
                  <c:v>2550.0</c:v>
                </c:pt>
                <c:pt idx="6979">
                  <c:v>2550.0</c:v>
                </c:pt>
                <c:pt idx="6980">
                  <c:v>2550.0</c:v>
                </c:pt>
                <c:pt idx="6981">
                  <c:v>2550.0</c:v>
                </c:pt>
                <c:pt idx="6982">
                  <c:v>2550.0</c:v>
                </c:pt>
                <c:pt idx="6983">
                  <c:v>2551.0</c:v>
                </c:pt>
                <c:pt idx="6984">
                  <c:v>2552.0</c:v>
                </c:pt>
                <c:pt idx="6985">
                  <c:v>2553.0</c:v>
                </c:pt>
                <c:pt idx="6986">
                  <c:v>2554.0</c:v>
                </c:pt>
                <c:pt idx="6987">
                  <c:v>2554.0</c:v>
                </c:pt>
                <c:pt idx="6988">
                  <c:v>2554.0</c:v>
                </c:pt>
                <c:pt idx="6989">
                  <c:v>2554.0</c:v>
                </c:pt>
                <c:pt idx="6990">
                  <c:v>2555.0</c:v>
                </c:pt>
                <c:pt idx="6991">
                  <c:v>2556.0</c:v>
                </c:pt>
                <c:pt idx="6992">
                  <c:v>2557.0</c:v>
                </c:pt>
                <c:pt idx="6993">
                  <c:v>2558.0</c:v>
                </c:pt>
                <c:pt idx="6994">
                  <c:v>2559.0</c:v>
                </c:pt>
                <c:pt idx="6995">
                  <c:v>2560.0</c:v>
                </c:pt>
                <c:pt idx="6996">
                  <c:v>2561.0</c:v>
                </c:pt>
                <c:pt idx="6997">
                  <c:v>2561.0</c:v>
                </c:pt>
                <c:pt idx="6998">
                  <c:v>2562.0</c:v>
                </c:pt>
                <c:pt idx="6999">
                  <c:v>2562.0</c:v>
                </c:pt>
                <c:pt idx="7000">
                  <c:v>2562.0</c:v>
                </c:pt>
                <c:pt idx="7001">
                  <c:v>2562.0</c:v>
                </c:pt>
                <c:pt idx="7002">
                  <c:v>2562.0</c:v>
                </c:pt>
                <c:pt idx="7003">
                  <c:v>2563.0</c:v>
                </c:pt>
                <c:pt idx="7004">
                  <c:v>2563.0</c:v>
                </c:pt>
                <c:pt idx="7005">
                  <c:v>2563.0</c:v>
                </c:pt>
                <c:pt idx="7006">
                  <c:v>2564.0</c:v>
                </c:pt>
                <c:pt idx="7007">
                  <c:v>2564.0</c:v>
                </c:pt>
                <c:pt idx="7008">
                  <c:v>2564.0</c:v>
                </c:pt>
                <c:pt idx="7009">
                  <c:v>2565.0</c:v>
                </c:pt>
                <c:pt idx="7010">
                  <c:v>2565.0</c:v>
                </c:pt>
                <c:pt idx="7011">
                  <c:v>2566.0</c:v>
                </c:pt>
                <c:pt idx="7012">
                  <c:v>2567.0</c:v>
                </c:pt>
                <c:pt idx="7013">
                  <c:v>2568.0</c:v>
                </c:pt>
                <c:pt idx="7014">
                  <c:v>2568.0</c:v>
                </c:pt>
                <c:pt idx="7015">
                  <c:v>2569.0</c:v>
                </c:pt>
                <c:pt idx="7016">
                  <c:v>2570.0</c:v>
                </c:pt>
                <c:pt idx="7017">
                  <c:v>2570.0</c:v>
                </c:pt>
                <c:pt idx="7018">
                  <c:v>2571.0</c:v>
                </c:pt>
                <c:pt idx="7019">
                  <c:v>2572.0</c:v>
                </c:pt>
                <c:pt idx="7020">
                  <c:v>2572.0</c:v>
                </c:pt>
                <c:pt idx="7021">
                  <c:v>2572.0</c:v>
                </c:pt>
                <c:pt idx="7022">
                  <c:v>2572.0</c:v>
                </c:pt>
                <c:pt idx="7023">
                  <c:v>2573.0</c:v>
                </c:pt>
                <c:pt idx="7024">
                  <c:v>2574.0</c:v>
                </c:pt>
                <c:pt idx="7025">
                  <c:v>2574.0</c:v>
                </c:pt>
                <c:pt idx="7026">
                  <c:v>2574.0</c:v>
                </c:pt>
                <c:pt idx="7027">
                  <c:v>2575.0</c:v>
                </c:pt>
                <c:pt idx="7028">
                  <c:v>2576.0</c:v>
                </c:pt>
                <c:pt idx="7029">
                  <c:v>2576.0</c:v>
                </c:pt>
                <c:pt idx="7030">
                  <c:v>2576.0</c:v>
                </c:pt>
                <c:pt idx="7031">
                  <c:v>2576.0</c:v>
                </c:pt>
                <c:pt idx="7032">
                  <c:v>2577.0</c:v>
                </c:pt>
                <c:pt idx="7033">
                  <c:v>2578.0</c:v>
                </c:pt>
                <c:pt idx="7034">
                  <c:v>2578.0</c:v>
                </c:pt>
                <c:pt idx="7035">
                  <c:v>2578.0</c:v>
                </c:pt>
                <c:pt idx="7036">
                  <c:v>2578.0</c:v>
                </c:pt>
                <c:pt idx="7037">
                  <c:v>2579.0</c:v>
                </c:pt>
                <c:pt idx="7038">
                  <c:v>2579.0</c:v>
                </c:pt>
                <c:pt idx="7039">
                  <c:v>2580.0</c:v>
                </c:pt>
                <c:pt idx="7040">
                  <c:v>2580.0</c:v>
                </c:pt>
                <c:pt idx="7041">
                  <c:v>2581.0</c:v>
                </c:pt>
                <c:pt idx="7042">
                  <c:v>2581.0</c:v>
                </c:pt>
                <c:pt idx="7043">
                  <c:v>2582.0</c:v>
                </c:pt>
                <c:pt idx="7044">
                  <c:v>2582.0</c:v>
                </c:pt>
                <c:pt idx="7045">
                  <c:v>2582.0</c:v>
                </c:pt>
                <c:pt idx="7046">
                  <c:v>2583.0</c:v>
                </c:pt>
                <c:pt idx="7047">
                  <c:v>2584.0</c:v>
                </c:pt>
                <c:pt idx="7048">
                  <c:v>2585.0</c:v>
                </c:pt>
                <c:pt idx="7049">
                  <c:v>2585.0</c:v>
                </c:pt>
                <c:pt idx="7050">
                  <c:v>2585.0</c:v>
                </c:pt>
                <c:pt idx="7051">
                  <c:v>2586.0</c:v>
                </c:pt>
                <c:pt idx="7052">
                  <c:v>2587.0</c:v>
                </c:pt>
                <c:pt idx="7053">
                  <c:v>2588.0</c:v>
                </c:pt>
                <c:pt idx="7054">
                  <c:v>2589.0</c:v>
                </c:pt>
                <c:pt idx="7055">
                  <c:v>2589.0</c:v>
                </c:pt>
                <c:pt idx="7056">
                  <c:v>2589.0</c:v>
                </c:pt>
                <c:pt idx="7057">
                  <c:v>2589.0</c:v>
                </c:pt>
                <c:pt idx="7058">
                  <c:v>2589.0</c:v>
                </c:pt>
                <c:pt idx="7059">
                  <c:v>2589.0</c:v>
                </c:pt>
                <c:pt idx="7060">
                  <c:v>2590.0</c:v>
                </c:pt>
                <c:pt idx="7061">
                  <c:v>2590.0</c:v>
                </c:pt>
                <c:pt idx="7062">
                  <c:v>2591.0</c:v>
                </c:pt>
                <c:pt idx="7063">
                  <c:v>2591.0</c:v>
                </c:pt>
                <c:pt idx="7064">
                  <c:v>2591.0</c:v>
                </c:pt>
                <c:pt idx="7065">
                  <c:v>2592.0</c:v>
                </c:pt>
                <c:pt idx="7066">
                  <c:v>2593.0</c:v>
                </c:pt>
                <c:pt idx="7067">
                  <c:v>2594.0</c:v>
                </c:pt>
                <c:pt idx="7068">
                  <c:v>2595.0</c:v>
                </c:pt>
                <c:pt idx="7069">
                  <c:v>2596.0</c:v>
                </c:pt>
                <c:pt idx="7070">
                  <c:v>2596.0</c:v>
                </c:pt>
                <c:pt idx="7071">
                  <c:v>2596.0</c:v>
                </c:pt>
                <c:pt idx="7072">
                  <c:v>2596.0</c:v>
                </c:pt>
                <c:pt idx="7073">
                  <c:v>2596.0</c:v>
                </c:pt>
                <c:pt idx="7074">
                  <c:v>2597.0</c:v>
                </c:pt>
                <c:pt idx="7075">
                  <c:v>2598.0</c:v>
                </c:pt>
                <c:pt idx="7076">
                  <c:v>2598.0</c:v>
                </c:pt>
                <c:pt idx="7077">
                  <c:v>2599.0</c:v>
                </c:pt>
                <c:pt idx="7078">
                  <c:v>2599.0</c:v>
                </c:pt>
                <c:pt idx="7079">
                  <c:v>2600.0</c:v>
                </c:pt>
                <c:pt idx="7080">
                  <c:v>2601.0</c:v>
                </c:pt>
                <c:pt idx="7081">
                  <c:v>2601.0</c:v>
                </c:pt>
                <c:pt idx="7082">
                  <c:v>2601.0</c:v>
                </c:pt>
                <c:pt idx="7083">
                  <c:v>2601.0</c:v>
                </c:pt>
                <c:pt idx="7084">
                  <c:v>2602.0</c:v>
                </c:pt>
                <c:pt idx="7085">
                  <c:v>2603.0</c:v>
                </c:pt>
                <c:pt idx="7086">
                  <c:v>2604.0</c:v>
                </c:pt>
                <c:pt idx="7087">
                  <c:v>2604.0</c:v>
                </c:pt>
                <c:pt idx="7088">
                  <c:v>2604.0</c:v>
                </c:pt>
                <c:pt idx="7089">
                  <c:v>2604.0</c:v>
                </c:pt>
                <c:pt idx="7090">
                  <c:v>2604.0</c:v>
                </c:pt>
                <c:pt idx="7091">
                  <c:v>2604.0</c:v>
                </c:pt>
                <c:pt idx="7092">
                  <c:v>2605.0</c:v>
                </c:pt>
                <c:pt idx="7093">
                  <c:v>2605.0</c:v>
                </c:pt>
                <c:pt idx="7094">
                  <c:v>2605.0</c:v>
                </c:pt>
                <c:pt idx="7095">
                  <c:v>2606.0</c:v>
                </c:pt>
                <c:pt idx="7096">
                  <c:v>2607.0</c:v>
                </c:pt>
                <c:pt idx="7097">
                  <c:v>2607.0</c:v>
                </c:pt>
                <c:pt idx="7098">
                  <c:v>2608.0</c:v>
                </c:pt>
                <c:pt idx="7099">
                  <c:v>2608.0</c:v>
                </c:pt>
                <c:pt idx="7100">
                  <c:v>2609.0</c:v>
                </c:pt>
                <c:pt idx="7101">
                  <c:v>2609.0</c:v>
                </c:pt>
                <c:pt idx="7102">
                  <c:v>2609.0</c:v>
                </c:pt>
                <c:pt idx="7103">
                  <c:v>2609.0</c:v>
                </c:pt>
                <c:pt idx="7104">
                  <c:v>2609.0</c:v>
                </c:pt>
                <c:pt idx="7105">
                  <c:v>2609.0</c:v>
                </c:pt>
                <c:pt idx="7106">
                  <c:v>2610.0</c:v>
                </c:pt>
                <c:pt idx="7107">
                  <c:v>2611.0</c:v>
                </c:pt>
                <c:pt idx="7108">
                  <c:v>2612.0</c:v>
                </c:pt>
                <c:pt idx="7109">
                  <c:v>2613.0</c:v>
                </c:pt>
                <c:pt idx="7110">
                  <c:v>2614.0</c:v>
                </c:pt>
                <c:pt idx="7111">
                  <c:v>2615.0</c:v>
                </c:pt>
                <c:pt idx="7112">
                  <c:v>2616.0</c:v>
                </c:pt>
                <c:pt idx="7113">
                  <c:v>2617.0</c:v>
                </c:pt>
                <c:pt idx="7114">
                  <c:v>2618.0</c:v>
                </c:pt>
                <c:pt idx="7115">
                  <c:v>2619.0</c:v>
                </c:pt>
                <c:pt idx="7116">
                  <c:v>2619.0</c:v>
                </c:pt>
                <c:pt idx="7117">
                  <c:v>2619.0</c:v>
                </c:pt>
                <c:pt idx="7118">
                  <c:v>2619.0</c:v>
                </c:pt>
                <c:pt idx="7119">
                  <c:v>2619.0</c:v>
                </c:pt>
                <c:pt idx="7120">
                  <c:v>2620.0</c:v>
                </c:pt>
                <c:pt idx="7121">
                  <c:v>2620.0</c:v>
                </c:pt>
                <c:pt idx="7122">
                  <c:v>2620.0</c:v>
                </c:pt>
                <c:pt idx="7123">
                  <c:v>2620.0</c:v>
                </c:pt>
                <c:pt idx="7124">
                  <c:v>2621.0</c:v>
                </c:pt>
                <c:pt idx="7125">
                  <c:v>2621.0</c:v>
                </c:pt>
                <c:pt idx="7126">
                  <c:v>2621.0</c:v>
                </c:pt>
                <c:pt idx="7127">
                  <c:v>2622.0</c:v>
                </c:pt>
                <c:pt idx="7128">
                  <c:v>2623.0</c:v>
                </c:pt>
                <c:pt idx="7129">
                  <c:v>2624.0</c:v>
                </c:pt>
                <c:pt idx="7130">
                  <c:v>2624.0</c:v>
                </c:pt>
                <c:pt idx="7131">
                  <c:v>2624.0</c:v>
                </c:pt>
                <c:pt idx="7132">
                  <c:v>2625.0</c:v>
                </c:pt>
                <c:pt idx="7133">
                  <c:v>2626.0</c:v>
                </c:pt>
                <c:pt idx="7134">
                  <c:v>2626.0</c:v>
                </c:pt>
                <c:pt idx="7135">
                  <c:v>2627.0</c:v>
                </c:pt>
                <c:pt idx="7136">
                  <c:v>2627.0</c:v>
                </c:pt>
                <c:pt idx="7137">
                  <c:v>2628.0</c:v>
                </c:pt>
                <c:pt idx="7138">
                  <c:v>2628.0</c:v>
                </c:pt>
                <c:pt idx="7139">
                  <c:v>2628.0</c:v>
                </c:pt>
                <c:pt idx="7140">
                  <c:v>2629.0</c:v>
                </c:pt>
                <c:pt idx="7141">
                  <c:v>2630.0</c:v>
                </c:pt>
                <c:pt idx="7142">
                  <c:v>2631.0</c:v>
                </c:pt>
                <c:pt idx="7143">
                  <c:v>2631.0</c:v>
                </c:pt>
                <c:pt idx="7144">
                  <c:v>2632.0</c:v>
                </c:pt>
                <c:pt idx="7145">
                  <c:v>2633.0</c:v>
                </c:pt>
                <c:pt idx="7146">
                  <c:v>2633.0</c:v>
                </c:pt>
                <c:pt idx="7147">
                  <c:v>2634.0</c:v>
                </c:pt>
                <c:pt idx="7148">
                  <c:v>2634.0</c:v>
                </c:pt>
                <c:pt idx="7149">
                  <c:v>2634.0</c:v>
                </c:pt>
                <c:pt idx="7150">
                  <c:v>2635.0</c:v>
                </c:pt>
                <c:pt idx="7151">
                  <c:v>2636.0</c:v>
                </c:pt>
                <c:pt idx="7152">
                  <c:v>2636.0</c:v>
                </c:pt>
                <c:pt idx="7153">
                  <c:v>2637.0</c:v>
                </c:pt>
                <c:pt idx="7154">
                  <c:v>2637.0</c:v>
                </c:pt>
                <c:pt idx="7155">
                  <c:v>2637.0</c:v>
                </c:pt>
                <c:pt idx="7156">
                  <c:v>2638.0</c:v>
                </c:pt>
                <c:pt idx="7157">
                  <c:v>2639.0</c:v>
                </c:pt>
                <c:pt idx="7158">
                  <c:v>2640.0</c:v>
                </c:pt>
                <c:pt idx="7159">
                  <c:v>2641.0</c:v>
                </c:pt>
                <c:pt idx="7160">
                  <c:v>2642.0</c:v>
                </c:pt>
                <c:pt idx="7161">
                  <c:v>2642.0</c:v>
                </c:pt>
                <c:pt idx="7162">
                  <c:v>2642.0</c:v>
                </c:pt>
                <c:pt idx="7163">
                  <c:v>2642.0</c:v>
                </c:pt>
                <c:pt idx="7164">
                  <c:v>2643.0</c:v>
                </c:pt>
                <c:pt idx="7165">
                  <c:v>2644.0</c:v>
                </c:pt>
                <c:pt idx="7166">
                  <c:v>2645.0</c:v>
                </c:pt>
                <c:pt idx="7167">
                  <c:v>2646.0</c:v>
                </c:pt>
                <c:pt idx="7168">
                  <c:v>2647.0</c:v>
                </c:pt>
                <c:pt idx="7169">
                  <c:v>2647.0</c:v>
                </c:pt>
                <c:pt idx="7170">
                  <c:v>2647.0</c:v>
                </c:pt>
                <c:pt idx="7171">
                  <c:v>2647.0</c:v>
                </c:pt>
                <c:pt idx="7172">
                  <c:v>2648.0</c:v>
                </c:pt>
                <c:pt idx="7173">
                  <c:v>2649.0</c:v>
                </c:pt>
                <c:pt idx="7174">
                  <c:v>2649.0</c:v>
                </c:pt>
                <c:pt idx="7175">
                  <c:v>2650.0</c:v>
                </c:pt>
                <c:pt idx="7176">
                  <c:v>2651.0</c:v>
                </c:pt>
                <c:pt idx="7177">
                  <c:v>2651.0</c:v>
                </c:pt>
                <c:pt idx="7178">
                  <c:v>2652.0</c:v>
                </c:pt>
                <c:pt idx="7179">
                  <c:v>2653.0</c:v>
                </c:pt>
                <c:pt idx="7180">
                  <c:v>2653.0</c:v>
                </c:pt>
                <c:pt idx="7181">
                  <c:v>2654.0</c:v>
                </c:pt>
                <c:pt idx="7182">
                  <c:v>2654.0</c:v>
                </c:pt>
                <c:pt idx="7183">
                  <c:v>2655.0</c:v>
                </c:pt>
                <c:pt idx="7184">
                  <c:v>2656.0</c:v>
                </c:pt>
                <c:pt idx="7185">
                  <c:v>2656.0</c:v>
                </c:pt>
                <c:pt idx="7186">
                  <c:v>2657.0</c:v>
                </c:pt>
                <c:pt idx="7187">
                  <c:v>2657.0</c:v>
                </c:pt>
                <c:pt idx="7188">
                  <c:v>2658.0</c:v>
                </c:pt>
                <c:pt idx="7189">
                  <c:v>2659.0</c:v>
                </c:pt>
                <c:pt idx="7190">
                  <c:v>2659.0</c:v>
                </c:pt>
                <c:pt idx="7191">
                  <c:v>2660.0</c:v>
                </c:pt>
                <c:pt idx="7192">
                  <c:v>2661.0</c:v>
                </c:pt>
                <c:pt idx="7193">
                  <c:v>2661.0</c:v>
                </c:pt>
                <c:pt idx="7194">
                  <c:v>2662.0</c:v>
                </c:pt>
                <c:pt idx="7195">
                  <c:v>2663.0</c:v>
                </c:pt>
                <c:pt idx="7196">
                  <c:v>2664.0</c:v>
                </c:pt>
                <c:pt idx="7197">
                  <c:v>2665.0</c:v>
                </c:pt>
                <c:pt idx="7198">
                  <c:v>2665.0</c:v>
                </c:pt>
                <c:pt idx="7199">
                  <c:v>2666.0</c:v>
                </c:pt>
                <c:pt idx="7200">
                  <c:v>2667.0</c:v>
                </c:pt>
                <c:pt idx="7201">
                  <c:v>2667.0</c:v>
                </c:pt>
                <c:pt idx="7202">
                  <c:v>2667.0</c:v>
                </c:pt>
                <c:pt idx="7203">
                  <c:v>2667.0</c:v>
                </c:pt>
                <c:pt idx="7204">
                  <c:v>2668.0</c:v>
                </c:pt>
                <c:pt idx="7205">
                  <c:v>2668.0</c:v>
                </c:pt>
                <c:pt idx="7206">
                  <c:v>2668.0</c:v>
                </c:pt>
                <c:pt idx="7207">
                  <c:v>2668.0</c:v>
                </c:pt>
                <c:pt idx="7208">
                  <c:v>2668.0</c:v>
                </c:pt>
                <c:pt idx="7209">
                  <c:v>2668.0</c:v>
                </c:pt>
                <c:pt idx="7210">
                  <c:v>2668.0</c:v>
                </c:pt>
                <c:pt idx="7211">
                  <c:v>2668.0</c:v>
                </c:pt>
                <c:pt idx="7212">
                  <c:v>2668.0</c:v>
                </c:pt>
                <c:pt idx="7213">
                  <c:v>2668.0</c:v>
                </c:pt>
                <c:pt idx="7214">
                  <c:v>2668.0</c:v>
                </c:pt>
                <c:pt idx="7215">
                  <c:v>2668.0</c:v>
                </c:pt>
                <c:pt idx="7216">
                  <c:v>2668.0</c:v>
                </c:pt>
                <c:pt idx="7217">
                  <c:v>2669.0</c:v>
                </c:pt>
                <c:pt idx="7218">
                  <c:v>2670.0</c:v>
                </c:pt>
                <c:pt idx="7219">
                  <c:v>2671.0</c:v>
                </c:pt>
                <c:pt idx="7220">
                  <c:v>2671.0</c:v>
                </c:pt>
                <c:pt idx="7221">
                  <c:v>2671.0</c:v>
                </c:pt>
                <c:pt idx="7222">
                  <c:v>2671.0</c:v>
                </c:pt>
                <c:pt idx="7223">
                  <c:v>2672.0</c:v>
                </c:pt>
                <c:pt idx="7224">
                  <c:v>2673.0</c:v>
                </c:pt>
                <c:pt idx="7225">
                  <c:v>2674.0</c:v>
                </c:pt>
                <c:pt idx="7226">
                  <c:v>2675.0</c:v>
                </c:pt>
                <c:pt idx="7227">
                  <c:v>2675.0</c:v>
                </c:pt>
                <c:pt idx="7228">
                  <c:v>2676.0</c:v>
                </c:pt>
                <c:pt idx="7229">
                  <c:v>2676.0</c:v>
                </c:pt>
                <c:pt idx="7230">
                  <c:v>2677.0</c:v>
                </c:pt>
                <c:pt idx="7231">
                  <c:v>2677.0</c:v>
                </c:pt>
                <c:pt idx="7232">
                  <c:v>2678.0</c:v>
                </c:pt>
                <c:pt idx="7233">
                  <c:v>2679.0</c:v>
                </c:pt>
                <c:pt idx="7234">
                  <c:v>2680.0</c:v>
                </c:pt>
                <c:pt idx="7235">
                  <c:v>2680.0</c:v>
                </c:pt>
                <c:pt idx="7236">
                  <c:v>2680.0</c:v>
                </c:pt>
                <c:pt idx="7237">
                  <c:v>2681.0</c:v>
                </c:pt>
                <c:pt idx="7238">
                  <c:v>2682.0</c:v>
                </c:pt>
                <c:pt idx="7239">
                  <c:v>2683.0</c:v>
                </c:pt>
                <c:pt idx="7240">
                  <c:v>2683.0</c:v>
                </c:pt>
                <c:pt idx="7241">
                  <c:v>2683.0</c:v>
                </c:pt>
                <c:pt idx="7242">
                  <c:v>2683.0</c:v>
                </c:pt>
                <c:pt idx="7243">
                  <c:v>2683.0</c:v>
                </c:pt>
                <c:pt idx="7244">
                  <c:v>2683.0</c:v>
                </c:pt>
                <c:pt idx="7245">
                  <c:v>2683.0</c:v>
                </c:pt>
                <c:pt idx="7246">
                  <c:v>2684.0</c:v>
                </c:pt>
                <c:pt idx="7247">
                  <c:v>2685.0</c:v>
                </c:pt>
                <c:pt idx="7248">
                  <c:v>2686.0</c:v>
                </c:pt>
                <c:pt idx="7249">
                  <c:v>2687.0</c:v>
                </c:pt>
                <c:pt idx="7250">
                  <c:v>2687.0</c:v>
                </c:pt>
                <c:pt idx="7251">
                  <c:v>2688.0</c:v>
                </c:pt>
                <c:pt idx="7252">
                  <c:v>2688.0</c:v>
                </c:pt>
                <c:pt idx="7253">
                  <c:v>2688.0</c:v>
                </c:pt>
                <c:pt idx="7254">
                  <c:v>2688.0</c:v>
                </c:pt>
                <c:pt idx="7255">
                  <c:v>2688.0</c:v>
                </c:pt>
                <c:pt idx="7256">
                  <c:v>2688.0</c:v>
                </c:pt>
                <c:pt idx="7257">
                  <c:v>2688.0</c:v>
                </c:pt>
                <c:pt idx="7258">
                  <c:v>2689.0</c:v>
                </c:pt>
                <c:pt idx="7259">
                  <c:v>2689.0</c:v>
                </c:pt>
                <c:pt idx="7260">
                  <c:v>2689.0</c:v>
                </c:pt>
                <c:pt idx="7261">
                  <c:v>2690.0</c:v>
                </c:pt>
                <c:pt idx="7262">
                  <c:v>2690.0</c:v>
                </c:pt>
                <c:pt idx="7263">
                  <c:v>2690.0</c:v>
                </c:pt>
                <c:pt idx="7264">
                  <c:v>2691.0</c:v>
                </c:pt>
                <c:pt idx="7265">
                  <c:v>2691.0</c:v>
                </c:pt>
                <c:pt idx="7266">
                  <c:v>2691.0</c:v>
                </c:pt>
                <c:pt idx="7267">
                  <c:v>2692.0</c:v>
                </c:pt>
                <c:pt idx="7268">
                  <c:v>2693.0</c:v>
                </c:pt>
                <c:pt idx="7269">
                  <c:v>2694.0</c:v>
                </c:pt>
                <c:pt idx="7270">
                  <c:v>2694.0</c:v>
                </c:pt>
                <c:pt idx="7271">
                  <c:v>2695.0</c:v>
                </c:pt>
                <c:pt idx="7272">
                  <c:v>2695.0</c:v>
                </c:pt>
                <c:pt idx="7273">
                  <c:v>2695.0</c:v>
                </c:pt>
                <c:pt idx="7274">
                  <c:v>2696.0</c:v>
                </c:pt>
                <c:pt idx="7275">
                  <c:v>2696.0</c:v>
                </c:pt>
                <c:pt idx="7276">
                  <c:v>2697.0</c:v>
                </c:pt>
                <c:pt idx="7277">
                  <c:v>2697.0</c:v>
                </c:pt>
                <c:pt idx="7278">
                  <c:v>2698.0</c:v>
                </c:pt>
                <c:pt idx="7279">
                  <c:v>2699.0</c:v>
                </c:pt>
                <c:pt idx="7280">
                  <c:v>2700.0</c:v>
                </c:pt>
                <c:pt idx="7281">
                  <c:v>2701.0</c:v>
                </c:pt>
                <c:pt idx="7282">
                  <c:v>2701.0</c:v>
                </c:pt>
                <c:pt idx="7283">
                  <c:v>2701.0</c:v>
                </c:pt>
                <c:pt idx="7284">
                  <c:v>2701.0</c:v>
                </c:pt>
                <c:pt idx="7285">
                  <c:v>2702.0</c:v>
                </c:pt>
                <c:pt idx="7286">
                  <c:v>2703.0</c:v>
                </c:pt>
                <c:pt idx="7287">
                  <c:v>2704.0</c:v>
                </c:pt>
                <c:pt idx="7288">
                  <c:v>2704.0</c:v>
                </c:pt>
                <c:pt idx="7289">
                  <c:v>2705.0</c:v>
                </c:pt>
                <c:pt idx="7290">
                  <c:v>2706.0</c:v>
                </c:pt>
                <c:pt idx="7291">
                  <c:v>2706.0</c:v>
                </c:pt>
                <c:pt idx="7292">
                  <c:v>2706.0</c:v>
                </c:pt>
                <c:pt idx="7293">
                  <c:v>2706.0</c:v>
                </c:pt>
                <c:pt idx="7294">
                  <c:v>2706.0</c:v>
                </c:pt>
                <c:pt idx="7295">
                  <c:v>2706.0</c:v>
                </c:pt>
                <c:pt idx="7296">
                  <c:v>2706.0</c:v>
                </c:pt>
                <c:pt idx="7297">
                  <c:v>2707.0</c:v>
                </c:pt>
                <c:pt idx="7298">
                  <c:v>2708.0</c:v>
                </c:pt>
                <c:pt idx="7299">
                  <c:v>2709.0</c:v>
                </c:pt>
                <c:pt idx="7300">
                  <c:v>2710.0</c:v>
                </c:pt>
                <c:pt idx="7301">
                  <c:v>2710.0</c:v>
                </c:pt>
                <c:pt idx="7302">
                  <c:v>2710.0</c:v>
                </c:pt>
                <c:pt idx="7303">
                  <c:v>2710.0</c:v>
                </c:pt>
                <c:pt idx="7304">
                  <c:v>2710.0</c:v>
                </c:pt>
                <c:pt idx="7305">
                  <c:v>2711.0</c:v>
                </c:pt>
                <c:pt idx="7306">
                  <c:v>2711.0</c:v>
                </c:pt>
                <c:pt idx="7307">
                  <c:v>2712.0</c:v>
                </c:pt>
                <c:pt idx="7308">
                  <c:v>2712.0</c:v>
                </c:pt>
                <c:pt idx="7309">
                  <c:v>2712.0</c:v>
                </c:pt>
                <c:pt idx="7310">
                  <c:v>2712.0</c:v>
                </c:pt>
                <c:pt idx="7311">
                  <c:v>2712.0</c:v>
                </c:pt>
                <c:pt idx="7312">
                  <c:v>2712.0</c:v>
                </c:pt>
                <c:pt idx="7313">
                  <c:v>2712.0</c:v>
                </c:pt>
                <c:pt idx="7314">
                  <c:v>2712.0</c:v>
                </c:pt>
                <c:pt idx="7315">
                  <c:v>2712.0</c:v>
                </c:pt>
                <c:pt idx="7316">
                  <c:v>2712.0</c:v>
                </c:pt>
                <c:pt idx="7317">
                  <c:v>2712.0</c:v>
                </c:pt>
                <c:pt idx="7318">
                  <c:v>2712.0</c:v>
                </c:pt>
                <c:pt idx="7319">
                  <c:v>2713.0</c:v>
                </c:pt>
                <c:pt idx="7320">
                  <c:v>2713.0</c:v>
                </c:pt>
                <c:pt idx="7321">
                  <c:v>2714.0</c:v>
                </c:pt>
                <c:pt idx="7322">
                  <c:v>2714.0</c:v>
                </c:pt>
                <c:pt idx="7323">
                  <c:v>2714.0</c:v>
                </c:pt>
                <c:pt idx="7324">
                  <c:v>2715.0</c:v>
                </c:pt>
                <c:pt idx="7325">
                  <c:v>2716.0</c:v>
                </c:pt>
                <c:pt idx="7326">
                  <c:v>2716.0</c:v>
                </c:pt>
                <c:pt idx="7327">
                  <c:v>2717.0</c:v>
                </c:pt>
                <c:pt idx="7328">
                  <c:v>2718.0</c:v>
                </c:pt>
                <c:pt idx="7329">
                  <c:v>2719.0</c:v>
                </c:pt>
                <c:pt idx="7330">
                  <c:v>2719.0</c:v>
                </c:pt>
                <c:pt idx="7331">
                  <c:v>2719.0</c:v>
                </c:pt>
                <c:pt idx="7332">
                  <c:v>2719.0</c:v>
                </c:pt>
                <c:pt idx="7333">
                  <c:v>2719.0</c:v>
                </c:pt>
                <c:pt idx="7334">
                  <c:v>2719.0</c:v>
                </c:pt>
                <c:pt idx="7335">
                  <c:v>2719.0</c:v>
                </c:pt>
                <c:pt idx="7336">
                  <c:v>2719.0</c:v>
                </c:pt>
                <c:pt idx="7337">
                  <c:v>2719.0</c:v>
                </c:pt>
                <c:pt idx="7338">
                  <c:v>2720.0</c:v>
                </c:pt>
                <c:pt idx="7339">
                  <c:v>2720.0</c:v>
                </c:pt>
                <c:pt idx="7340">
                  <c:v>2721.0</c:v>
                </c:pt>
                <c:pt idx="7341">
                  <c:v>2721.0</c:v>
                </c:pt>
                <c:pt idx="7342">
                  <c:v>2721.0</c:v>
                </c:pt>
                <c:pt idx="7343">
                  <c:v>2722.0</c:v>
                </c:pt>
                <c:pt idx="7344">
                  <c:v>2723.0</c:v>
                </c:pt>
                <c:pt idx="7345">
                  <c:v>2723.0</c:v>
                </c:pt>
                <c:pt idx="7346">
                  <c:v>2723.0</c:v>
                </c:pt>
                <c:pt idx="7347">
                  <c:v>2723.0</c:v>
                </c:pt>
                <c:pt idx="7348">
                  <c:v>2723.0</c:v>
                </c:pt>
                <c:pt idx="7349">
                  <c:v>2724.0</c:v>
                </c:pt>
                <c:pt idx="7350">
                  <c:v>2725.0</c:v>
                </c:pt>
                <c:pt idx="7351">
                  <c:v>2726.0</c:v>
                </c:pt>
                <c:pt idx="7352">
                  <c:v>2726.0</c:v>
                </c:pt>
                <c:pt idx="7353">
                  <c:v>2726.0</c:v>
                </c:pt>
                <c:pt idx="7354">
                  <c:v>2726.0</c:v>
                </c:pt>
                <c:pt idx="7355">
                  <c:v>2726.0</c:v>
                </c:pt>
                <c:pt idx="7356">
                  <c:v>2727.0</c:v>
                </c:pt>
                <c:pt idx="7357">
                  <c:v>2727.0</c:v>
                </c:pt>
                <c:pt idx="7358">
                  <c:v>2727.0</c:v>
                </c:pt>
                <c:pt idx="7359">
                  <c:v>2727.0</c:v>
                </c:pt>
                <c:pt idx="7360">
                  <c:v>2727.0</c:v>
                </c:pt>
                <c:pt idx="7361">
                  <c:v>2728.0</c:v>
                </c:pt>
                <c:pt idx="7362">
                  <c:v>2729.0</c:v>
                </c:pt>
                <c:pt idx="7363">
                  <c:v>2730.0</c:v>
                </c:pt>
                <c:pt idx="7364">
                  <c:v>2730.0</c:v>
                </c:pt>
                <c:pt idx="7365">
                  <c:v>2731.0</c:v>
                </c:pt>
                <c:pt idx="7366">
                  <c:v>2732.0</c:v>
                </c:pt>
                <c:pt idx="7367">
                  <c:v>2733.0</c:v>
                </c:pt>
                <c:pt idx="7368">
                  <c:v>2734.0</c:v>
                </c:pt>
                <c:pt idx="7369">
                  <c:v>2735.0</c:v>
                </c:pt>
                <c:pt idx="7370">
                  <c:v>2735.0</c:v>
                </c:pt>
                <c:pt idx="7371">
                  <c:v>2735.0</c:v>
                </c:pt>
                <c:pt idx="7372">
                  <c:v>2735.0</c:v>
                </c:pt>
                <c:pt idx="7373">
                  <c:v>2735.0</c:v>
                </c:pt>
                <c:pt idx="7374">
                  <c:v>2735.0</c:v>
                </c:pt>
                <c:pt idx="7375">
                  <c:v>2736.0</c:v>
                </c:pt>
                <c:pt idx="7376">
                  <c:v>2737.0</c:v>
                </c:pt>
                <c:pt idx="7377">
                  <c:v>2737.0</c:v>
                </c:pt>
                <c:pt idx="7378">
                  <c:v>2737.0</c:v>
                </c:pt>
                <c:pt idx="7379">
                  <c:v>2738.0</c:v>
                </c:pt>
                <c:pt idx="7380">
                  <c:v>2739.0</c:v>
                </c:pt>
                <c:pt idx="7381">
                  <c:v>2740.0</c:v>
                </c:pt>
                <c:pt idx="7382">
                  <c:v>2740.0</c:v>
                </c:pt>
                <c:pt idx="7383">
                  <c:v>2741.0</c:v>
                </c:pt>
                <c:pt idx="7384">
                  <c:v>2742.0</c:v>
                </c:pt>
                <c:pt idx="7385">
                  <c:v>2743.0</c:v>
                </c:pt>
                <c:pt idx="7386">
                  <c:v>2743.0</c:v>
                </c:pt>
                <c:pt idx="7387">
                  <c:v>2744.0</c:v>
                </c:pt>
                <c:pt idx="7388">
                  <c:v>2745.0</c:v>
                </c:pt>
                <c:pt idx="7389">
                  <c:v>2746.0</c:v>
                </c:pt>
                <c:pt idx="7390">
                  <c:v>2747.0</c:v>
                </c:pt>
                <c:pt idx="7391">
                  <c:v>2747.0</c:v>
                </c:pt>
                <c:pt idx="7392">
                  <c:v>2748.0</c:v>
                </c:pt>
                <c:pt idx="7393">
                  <c:v>2749.0</c:v>
                </c:pt>
                <c:pt idx="7394">
                  <c:v>2749.0</c:v>
                </c:pt>
                <c:pt idx="7395">
                  <c:v>2750.0</c:v>
                </c:pt>
                <c:pt idx="7396">
                  <c:v>2750.0</c:v>
                </c:pt>
                <c:pt idx="7397">
                  <c:v>2750.0</c:v>
                </c:pt>
                <c:pt idx="7398">
                  <c:v>2750.0</c:v>
                </c:pt>
                <c:pt idx="7399">
                  <c:v>2750.0</c:v>
                </c:pt>
                <c:pt idx="7400">
                  <c:v>2750.0</c:v>
                </c:pt>
                <c:pt idx="7401">
                  <c:v>2751.0</c:v>
                </c:pt>
                <c:pt idx="7402">
                  <c:v>2752.0</c:v>
                </c:pt>
                <c:pt idx="7403">
                  <c:v>2753.0</c:v>
                </c:pt>
                <c:pt idx="7404">
                  <c:v>2754.0</c:v>
                </c:pt>
                <c:pt idx="7405">
                  <c:v>2754.0</c:v>
                </c:pt>
                <c:pt idx="7406">
                  <c:v>2754.0</c:v>
                </c:pt>
                <c:pt idx="7407">
                  <c:v>2754.0</c:v>
                </c:pt>
                <c:pt idx="7408">
                  <c:v>2755.0</c:v>
                </c:pt>
                <c:pt idx="7409">
                  <c:v>2756.0</c:v>
                </c:pt>
                <c:pt idx="7410">
                  <c:v>2757.0</c:v>
                </c:pt>
                <c:pt idx="7411">
                  <c:v>2758.0</c:v>
                </c:pt>
                <c:pt idx="7412">
                  <c:v>2759.0</c:v>
                </c:pt>
                <c:pt idx="7413">
                  <c:v>2760.0</c:v>
                </c:pt>
                <c:pt idx="7414">
                  <c:v>2761.0</c:v>
                </c:pt>
                <c:pt idx="7415">
                  <c:v>2761.0</c:v>
                </c:pt>
                <c:pt idx="7416">
                  <c:v>2762.0</c:v>
                </c:pt>
                <c:pt idx="7417">
                  <c:v>2763.0</c:v>
                </c:pt>
                <c:pt idx="7418">
                  <c:v>2763.0</c:v>
                </c:pt>
                <c:pt idx="7419">
                  <c:v>2764.0</c:v>
                </c:pt>
                <c:pt idx="7420">
                  <c:v>2764.0</c:v>
                </c:pt>
                <c:pt idx="7421">
                  <c:v>2764.0</c:v>
                </c:pt>
                <c:pt idx="7422">
                  <c:v>2764.0</c:v>
                </c:pt>
                <c:pt idx="7423">
                  <c:v>2764.0</c:v>
                </c:pt>
                <c:pt idx="7424">
                  <c:v>2764.0</c:v>
                </c:pt>
                <c:pt idx="7425">
                  <c:v>2765.0</c:v>
                </c:pt>
                <c:pt idx="7426">
                  <c:v>2766.0</c:v>
                </c:pt>
                <c:pt idx="7427">
                  <c:v>2766.0</c:v>
                </c:pt>
                <c:pt idx="7428">
                  <c:v>2767.0</c:v>
                </c:pt>
                <c:pt idx="7429">
                  <c:v>2767.0</c:v>
                </c:pt>
                <c:pt idx="7430">
                  <c:v>2767.0</c:v>
                </c:pt>
                <c:pt idx="7431">
                  <c:v>2767.0</c:v>
                </c:pt>
                <c:pt idx="7432">
                  <c:v>2768.0</c:v>
                </c:pt>
                <c:pt idx="7433">
                  <c:v>2768.0</c:v>
                </c:pt>
                <c:pt idx="7434">
                  <c:v>2768.0</c:v>
                </c:pt>
                <c:pt idx="7435">
                  <c:v>2768.0</c:v>
                </c:pt>
                <c:pt idx="7436">
                  <c:v>2769.0</c:v>
                </c:pt>
                <c:pt idx="7437">
                  <c:v>2769.0</c:v>
                </c:pt>
                <c:pt idx="7438">
                  <c:v>2769.0</c:v>
                </c:pt>
                <c:pt idx="7439">
                  <c:v>2769.0</c:v>
                </c:pt>
                <c:pt idx="7440">
                  <c:v>2769.0</c:v>
                </c:pt>
                <c:pt idx="7441">
                  <c:v>2770.0</c:v>
                </c:pt>
                <c:pt idx="7442">
                  <c:v>2771.0</c:v>
                </c:pt>
                <c:pt idx="7443">
                  <c:v>2772.0</c:v>
                </c:pt>
                <c:pt idx="7444">
                  <c:v>2773.0</c:v>
                </c:pt>
                <c:pt idx="7445">
                  <c:v>2774.0</c:v>
                </c:pt>
                <c:pt idx="7446">
                  <c:v>2774.0</c:v>
                </c:pt>
                <c:pt idx="7447">
                  <c:v>2774.0</c:v>
                </c:pt>
                <c:pt idx="7448">
                  <c:v>2774.0</c:v>
                </c:pt>
                <c:pt idx="7449">
                  <c:v>2774.0</c:v>
                </c:pt>
                <c:pt idx="7450">
                  <c:v>2774.0</c:v>
                </c:pt>
                <c:pt idx="7451">
                  <c:v>2774.0</c:v>
                </c:pt>
                <c:pt idx="7452">
                  <c:v>2774.0</c:v>
                </c:pt>
                <c:pt idx="7453">
                  <c:v>2774.0</c:v>
                </c:pt>
                <c:pt idx="7454">
                  <c:v>2775.0</c:v>
                </c:pt>
                <c:pt idx="7455">
                  <c:v>2775.0</c:v>
                </c:pt>
                <c:pt idx="7456">
                  <c:v>2775.0</c:v>
                </c:pt>
                <c:pt idx="7457">
                  <c:v>2776.0</c:v>
                </c:pt>
                <c:pt idx="7458">
                  <c:v>2776.0</c:v>
                </c:pt>
                <c:pt idx="7459">
                  <c:v>2776.0</c:v>
                </c:pt>
                <c:pt idx="7460">
                  <c:v>2776.0</c:v>
                </c:pt>
                <c:pt idx="7461">
                  <c:v>2777.0</c:v>
                </c:pt>
                <c:pt idx="7462">
                  <c:v>2777.0</c:v>
                </c:pt>
                <c:pt idx="7463">
                  <c:v>2778.0</c:v>
                </c:pt>
                <c:pt idx="7464">
                  <c:v>2779.0</c:v>
                </c:pt>
                <c:pt idx="7465">
                  <c:v>2779.0</c:v>
                </c:pt>
                <c:pt idx="7466">
                  <c:v>2779.0</c:v>
                </c:pt>
                <c:pt idx="7467">
                  <c:v>2780.0</c:v>
                </c:pt>
                <c:pt idx="7468">
                  <c:v>2781.0</c:v>
                </c:pt>
                <c:pt idx="7469">
                  <c:v>2782.0</c:v>
                </c:pt>
                <c:pt idx="7470">
                  <c:v>2782.0</c:v>
                </c:pt>
                <c:pt idx="7471">
                  <c:v>2782.0</c:v>
                </c:pt>
                <c:pt idx="7472">
                  <c:v>2782.0</c:v>
                </c:pt>
                <c:pt idx="7473">
                  <c:v>2782.0</c:v>
                </c:pt>
                <c:pt idx="7474">
                  <c:v>2782.0</c:v>
                </c:pt>
                <c:pt idx="7475">
                  <c:v>2783.0</c:v>
                </c:pt>
                <c:pt idx="7476">
                  <c:v>2784.0</c:v>
                </c:pt>
                <c:pt idx="7477">
                  <c:v>2784.0</c:v>
                </c:pt>
                <c:pt idx="7478">
                  <c:v>2785.0</c:v>
                </c:pt>
                <c:pt idx="7479">
                  <c:v>2785.0</c:v>
                </c:pt>
                <c:pt idx="7480">
                  <c:v>2785.0</c:v>
                </c:pt>
                <c:pt idx="7481">
                  <c:v>2785.0</c:v>
                </c:pt>
                <c:pt idx="7482">
                  <c:v>2785.0</c:v>
                </c:pt>
                <c:pt idx="7483">
                  <c:v>2785.0</c:v>
                </c:pt>
                <c:pt idx="7484">
                  <c:v>2785.0</c:v>
                </c:pt>
                <c:pt idx="7485">
                  <c:v>2786.0</c:v>
                </c:pt>
                <c:pt idx="7486">
                  <c:v>2787.0</c:v>
                </c:pt>
                <c:pt idx="7487">
                  <c:v>2788.0</c:v>
                </c:pt>
                <c:pt idx="7488">
                  <c:v>2788.0</c:v>
                </c:pt>
                <c:pt idx="7489">
                  <c:v>2788.0</c:v>
                </c:pt>
                <c:pt idx="7490">
                  <c:v>2789.0</c:v>
                </c:pt>
                <c:pt idx="7491">
                  <c:v>2790.0</c:v>
                </c:pt>
                <c:pt idx="7492">
                  <c:v>2790.0</c:v>
                </c:pt>
                <c:pt idx="7493">
                  <c:v>2790.0</c:v>
                </c:pt>
                <c:pt idx="7494">
                  <c:v>2791.0</c:v>
                </c:pt>
                <c:pt idx="7495">
                  <c:v>2791.0</c:v>
                </c:pt>
                <c:pt idx="7496">
                  <c:v>2791.0</c:v>
                </c:pt>
                <c:pt idx="7497">
                  <c:v>2791.0</c:v>
                </c:pt>
                <c:pt idx="7498">
                  <c:v>2791.0</c:v>
                </c:pt>
                <c:pt idx="7499">
                  <c:v>2791.0</c:v>
                </c:pt>
                <c:pt idx="7500">
                  <c:v>2791.0</c:v>
                </c:pt>
                <c:pt idx="7501">
                  <c:v>2791.0</c:v>
                </c:pt>
                <c:pt idx="7502">
                  <c:v>2791.0</c:v>
                </c:pt>
                <c:pt idx="7503">
                  <c:v>2791.0</c:v>
                </c:pt>
                <c:pt idx="7504">
                  <c:v>2791.0</c:v>
                </c:pt>
                <c:pt idx="7505">
                  <c:v>2791.0</c:v>
                </c:pt>
                <c:pt idx="7506">
                  <c:v>2791.0</c:v>
                </c:pt>
                <c:pt idx="7507">
                  <c:v>2791.0</c:v>
                </c:pt>
                <c:pt idx="7508">
                  <c:v>2792.0</c:v>
                </c:pt>
                <c:pt idx="7509">
                  <c:v>2792.0</c:v>
                </c:pt>
                <c:pt idx="7510">
                  <c:v>2792.0</c:v>
                </c:pt>
                <c:pt idx="7511">
                  <c:v>2793.0</c:v>
                </c:pt>
                <c:pt idx="7512">
                  <c:v>2793.0</c:v>
                </c:pt>
                <c:pt idx="7513">
                  <c:v>2793.0</c:v>
                </c:pt>
                <c:pt idx="7514">
                  <c:v>2793.0</c:v>
                </c:pt>
                <c:pt idx="7515">
                  <c:v>2794.0</c:v>
                </c:pt>
                <c:pt idx="7516">
                  <c:v>2795.0</c:v>
                </c:pt>
                <c:pt idx="7517">
                  <c:v>2795.0</c:v>
                </c:pt>
                <c:pt idx="7518">
                  <c:v>2796.0</c:v>
                </c:pt>
                <c:pt idx="7519">
                  <c:v>2797.0</c:v>
                </c:pt>
                <c:pt idx="7520">
                  <c:v>2798.0</c:v>
                </c:pt>
                <c:pt idx="7521">
                  <c:v>2799.0</c:v>
                </c:pt>
                <c:pt idx="7522">
                  <c:v>2800.0</c:v>
                </c:pt>
                <c:pt idx="7523">
                  <c:v>2800.0</c:v>
                </c:pt>
                <c:pt idx="7524">
                  <c:v>2801.0</c:v>
                </c:pt>
                <c:pt idx="7525">
                  <c:v>2801.0</c:v>
                </c:pt>
                <c:pt idx="7526">
                  <c:v>2802.0</c:v>
                </c:pt>
                <c:pt idx="7527">
                  <c:v>2802.0</c:v>
                </c:pt>
                <c:pt idx="7528">
                  <c:v>2803.0</c:v>
                </c:pt>
                <c:pt idx="7529">
                  <c:v>2804.0</c:v>
                </c:pt>
                <c:pt idx="7530">
                  <c:v>2804.0</c:v>
                </c:pt>
                <c:pt idx="7531">
                  <c:v>2804.0</c:v>
                </c:pt>
                <c:pt idx="7532">
                  <c:v>2805.0</c:v>
                </c:pt>
                <c:pt idx="7533">
                  <c:v>2805.0</c:v>
                </c:pt>
                <c:pt idx="7534">
                  <c:v>2806.0</c:v>
                </c:pt>
                <c:pt idx="7535">
                  <c:v>2807.0</c:v>
                </c:pt>
                <c:pt idx="7536">
                  <c:v>2808.0</c:v>
                </c:pt>
                <c:pt idx="7537">
                  <c:v>2808.0</c:v>
                </c:pt>
                <c:pt idx="7538">
                  <c:v>2809.0</c:v>
                </c:pt>
                <c:pt idx="7539">
                  <c:v>2809.0</c:v>
                </c:pt>
                <c:pt idx="7540">
                  <c:v>2810.0</c:v>
                </c:pt>
                <c:pt idx="7541">
                  <c:v>2811.0</c:v>
                </c:pt>
                <c:pt idx="7542">
                  <c:v>2812.0</c:v>
                </c:pt>
                <c:pt idx="7543">
                  <c:v>2813.0</c:v>
                </c:pt>
                <c:pt idx="7544">
                  <c:v>2814.0</c:v>
                </c:pt>
                <c:pt idx="7545">
                  <c:v>2814.0</c:v>
                </c:pt>
                <c:pt idx="7546">
                  <c:v>2814.0</c:v>
                </c:pt>
                <c:pt idx="7547">
                  <c:v>2814.0</c:v>
                </c:pt>
                <c:pt idx="7548">
                  <c:v>2814.0</c:v>
                </c:pt>
                <c:pt idx="7549">
                  <c:v>2814.0</c:v>
                </c:pt>
                <c:pt idx="7550">
                  <c:v>2814.0</c:v>
                </c:pt>
                <c:pt idx="7551">
                  <c:v>2814.0</c:v>
                </c:pt>
                <c:pt idx="7552">
                  <c:v>2815.0</c:v>
                </c:pt>
                <c:pt idx="7553">
                  <c:v>2815.0</c:v>
                </c:pt>
                <c:pt idx="7554">
                  <c:v>2816.0</c:v>
                </c:pt>
                <c:pt idx="7555">
                  <c:v>2816.0</c:v>
                </c:pt>
                <c:pt idx="7556">
                  <c:v>2817.0</c:v>
                </c:pt>
                <c:pt idx="7557">
                  <c:v>2818.0</c:v>
                </c:pt>
                <c:pt idx="7558">
                  <c:v>2819.0</c:v>
                </c:pt>
                <c:pt idx="7559">
                  <c:v>2820.0</c:v>
                </c:pt>
                <c:pt idx="7560">
                  <c:v>2820.0</c:v>
                </c:pt>
                <c:pt idx="7561">
                  <c:v>2820.0</c:v>
                </c:pt>
                <c:pt idx="7562">
                  <c:v>2820.0</c:v>
                </c:pt>
                <c:pt idx="7563">
                  <c:v>2821.0</c:v>
                </c:pt>
                <c:pt idx="7564">
                  <c:v>2821.0</c:v>
                </c:pt>
                <c:pt idx="7565">
                  <c:v>2822.0</c:v>
                </c:pt>
                <c:pt idx="7566">
                  <c:v>2823.0</c:v>
                </c:pt>
                <c:pt idx="7567">
                  <c:v>2823.0</c:v>
                </c:pt>
                <c:pt idx="7568">
                  <c:v>2824.0</c:v>
                </c:pt>
                <c:pt idx="7569">
                  <c:v>2825.0</c:v>
                </c:pt>
                <c:pt idx="7570">
                  <c:v>2826.0</c:v>
                </c:pt>
                <c:pt idx="7571">
                  <c:v>2826.0</c:v>
                </c:pt>
                <c:pt idx="7572">
                  <c:v>2827.0</c:v>
                </c:pt>
                <c:pt idx="7573">
                  <c:v>2828.0</c:v>
                </c:pt>
                <c:pt idx="7574">
                  <c:v>2829.0</c:v>
                </c:pt>
                <c:pt idx="7575">
                  <c:v>2830.0</c:v>
                </c:pt>
                <c:pt idx="7576">
                  <c:v>2830.0</c:v>
                </c:pt>
                <c:pt idx="7577">
                  <c:v>2830.0</c:v>
                </c:pt>
                <c:pt idx="7578">
                  <c:v>2830.0</c:v>
                </c:pt>
                <c:pt idx="7579">
                  <c:v>2831.0</c:v>
                </c:pt>
                <c:pt idx="7580">
                  <c:v>2832.0</c:v>
                </c:pt>
                <c:pt idx="7581">
                  <c:v>2833.0</c:v>
                </c:pt>
                <c:pt idx="7582">
                  <c:v>2833.0</c:v>
                </c:pt>
                <c:pt idx="7583">
                  <c:v>2834.0</c:v>
                </c:pt>
                <c:pt idx="7584">
                  <c:v>2834.0</c:v>
                </c:pt>
                <c:pt idx="7585">
                  <c:v>2834.0</c:v>
                </c:pt>
                <c:pt idx="7586">
                  <c:v>2835.0</c:v>
                </c:pt>
                <c:pt idx="7587">
                  <c:v>2836.0</c:v>
                </c:pt>
                <c:pt idx="7588">
                  <c:v>2837.0</c:v>
                </c:pt>
                <c:pt idx="7589">
                  <c:v>2837.0</c:v>
                </c:pt>
                <c:pt idx="7590">
                  <c:v>2837.0</c:v>
                </c:pt>
                <c:pt idx="7591">
                  <c:v>2838.0</c:v>
                </c:pt>
                <c:pt idx="7592">
                  <c:v>2838.0</c:v>
                </c:pt>
                <c:pt idx="7593">
                  <c:v>2838.0</c:v>
                </c:pt>
                <c:pt idx="7594">
                  <c:v>2838.0</c:v>
                </c:pt>
                <c:pt idx="7595">
                  <c:v>2839.0</c:v>
                </c:pt>
                <c:pt idx="7596">
                  <c:v>2840.0</c:v>
                </c:pt>
                <c:pt idx="7597">
                  <c:v>2841.0</c:v>
                </c:pt>
                <c:pt idx="7598">
                  <c:v>2841.0</c:v>
                </c:pt>
                <c:pt idx="7599">
                  <c:v>2841.0</c:v>
                </c:pt>
                <c:pt idx="7600">
                  <c:v>2841.0</c:v>
                </c:pt>
                <c:pt idx="7601">
                  <c:v>2842.0</c:v>
                </c:pt>
                <c:pt idx="7602">
                  <c:v>2843.0</c:v>
                </c:pt>
                <c:pt idx="7603">
                  <c:v>2843.0</c:v>
                </c:pt>
                <c:pt idx="7604">
                  <c:v>2843.0</c:v>
                </c:pt>
                <c:pt idx="7605">
                  <c:v>2844.0</c:v>
                </c:pt>
                <c:pt idx="7606">
                  <c:v>2844.0</c:v>
                </c:pt>
                <c:pt idx="7607">
                  <c:v>2844.0</c:v>
                </c:pt>
                <c:pt idx="7608">
                  <c:v>2845.0</c:v>
                </c:pt>
                <c:pt idx="7609">
                  <c:v>2846.0</c:v>
                </c:pt>
                <c:pt idx="7610">
                  <c:v>2847.0</c:v>
                </c:pt>
                <c:pt idx="7611">
                  <c:v>2847.0</c:v>
                </c:pt>
                <c:pt idx="7612">
                  <c:v>2848.0</c:v>
                </c:pt>
                <c:pt idx="7613">
                  <c:v>2849.0</c:v>
                </c:pt>
                <c:pt idx="7614">
                  <c:v>2850.0</c:v>
                </c:pt>
                <c:pt idx="7615">
                  <c:v>2851.0</c:v>
                </c:pt>
                <c:pt idx="7616">
                  <c:v>2851.0</c:v>
                </c:pt>
                <c:pt idx="7617">
                  <c:v>2851.0</c:v>
                </c:pt>
                <c:pt idx="7618">
                  <c:v>2851.0</c:v>
                </c:pt>
                <c:pt idx="7619">
                  <c:v>2852.0</c:v>
                </c:pt>
                <c:pt idx="7620">
                  <c:v>2852.0</c:v>
                </c:pt>
                <c:pt idx="7621">
                  <c:v>2853.0</c:v>
                </c:pt>
                <c:pt idx="7622">
                  <c:v>2854.0</c:v>
                </c:pt>
                <c:pt idx="7623">
                  <c:v>2854.0</c:v>
                </c:pt>
                <c:pt idx="7624">
                  <c:v>2854.0</c:v>
                </c:pt>
                <c:pt idx="7625">
                  <c:v>2855.0</c:v>
                </c:pt>
                <c:pt idx="7626">
                  <c:v>2855.0</c:v>
                </c:pt>
                <c:pt idx="7627">
                  <c:v>2855.0</c:v>
                </c:pt>
                <c:pt idx="7628">
                  <c:v>2855.0</c:v>
                </c:pt>
                <c:pt idx="7629">
                  <c:v>2855.0</c:v>
                </c:pt>
                <c:pt idx="7630">
                  <c:v>2855.0</c:v>
                </c:pt>
                <c:pt idx="7631">
                  <c:v>2855.0</c:v>
                </c:pt>
                <c:pt idx="7632">
                  <c:v>2856.0</c:v>
                </c:pt>
                <c:pt idx="7633">
                  <c:v>2856.0</c:v>
                </c:pt>
                <c:pt idx="7634">
                  <c:v>2856.0</c:v>
                </c:pt>
                <c:pt idx="7635">
                  <c:v>2857.0</c:v>
                </c:pt>
                <c:pt idx="7636">
                  <c:v>2858.0</c:v>
                </c:pt>
                <c:pt idx="7637">
                  <c:v>2858.0</c:v>
                </c:pt>
                <c:pt idx="7638">
                  <c:v>2858.0</c:v>
                </c:pt>
                <c:pt idx="7639">
                  <c:v>2858.0</c:v>
                </c:pt>
                <c:pt idx="7640">
                  <c:v>2858.0</c:v>
                </c:pt>
                <c:pt idx="7641">
                  <c:v>2859.0</c:v>
                </c:pt>
                <c:pt idx="7642">
                  <c:v>2860.0</c:v>
                </c:pt>
                <c:pt idx="7643">
                  <c:v>2861.0</c:v>
                </c:pt>
                <c:pt idx="7644">
                  <c:v>2862.0</c:v>
                </c:pt>
                <c:pt idx="7645">
                  <c:v>2863.0</c:v>
                </c:pt>
                <c:pt idx="7646">
                  <c:v>2864.0</c:v>
                </c:pt>
                <c:pt idx="7647">
                  <c:v>2865.0</c:v>
                </c:pt>
                <c:pt idx="7648">
                  <c:v>2865.0</c:v>
                </c:pt>
                <c:pt idx="7649">
                  <c:v>2866.0</c:v>
                </c:pt>
                <c:pt idx="7650">
                  <c:v>2867.0</c:v>
                </c:pt>
                <c:pt idx="7651">
                  <c:v>2867.0</c:v>
                </c:pt>
                <c:pt idx="7652">
                  <c:v>2867.0</c:v>
                </c:pt>
                <c:pt idx="7653">
                  <c:v>2867.0</c:v>
                </c:pt>
                <c:pt idx="7654">
                  <c:v>2867.0</c:v>
                </c:pt>
                <c:pt idx="7655">
                  <c:v>2867.0</c:v>
                </c:pt>
                <c:pt idx="7656">
                  <c:v>2867.0</c:v>
                </c:pt>
                <c:pt idx="7657">
                  <c:v>2867.0</c:v>
                </c:pt>
                <c:pt idx="7658">
                  <c:v>2867.0</c:v>
                </c:pt>
                <c:pt idx="7659">
                  <c:v>2867.0</c:v>
                </c:pt>
                <c:pt idx="7660">
                  <c:v>2867.0</c:v>
                </c:pt>
                <c:pt idx="7661">
                  <c:v>2868.0</c:v>
                </c:pt>
                <c:pt idx="7662">
                  <c:v>2868.0</c:v>
                </c:pt>
                <c:pt idx="7663">
                  <c:v>2868.0</c:v>
                </c:pt>
                <c:pt idx="7664">
                  <c:v>2868.0</c:v>
                </c:pt>
                <c:pt idx="7665">
                  <c:v>2869.0</c:v>
                </c:pt>
                <c:pt idx="7666">
                  <c:v>2870.0</c:v>
                </c:pt>
                <c:pt idx="7667">
                  <c:v>2870.0</c:v>
                </c:pt>
                <c:pt idx="7668">
                  <c:v>2870.0</c:v>
                </c:pt>
                <c:pt idx="7669">
                  <c:v>2870.0</c:v>
                </c:pt>
                <c:pt idx="7670">
                  <c:v>2870.0</c:v>
                </c:pt>
                <c:pt idx="7671">
                  <c:v>2870.0</c:v>
                </c:pt>
                <c:pt idx="7672">
                  <c:v>2870.0</c:v>
                </c:pt>
                <c:pt idx="7673">
                  <c:v>2870.0</c:v>
                </c:pt>
                <c:pt idx="7674">
                  <c:v>2870.0</c:v>
                </c:pt>
                <c:pt idx="7675">
                  <c:v>2870.0</c:v>
                </c:pt>
                <c:pt idx="7676">
                  <c:v>2870.0</c:v>
                </c:pt>
                <c:pt idx="7677">
                  <c:v>2870.0</c:v>
                </c:pt>
                <c:pt idx="7678">
                  <c:v>2870.0</c:v>
                </c:pt>
                <c:pt idx="7679">
                  <c:v>2870.0</c:v>
                </c:pt>
                <c:pt idx="7680">
                  <c:v>2870.0</c:v>
                </c:pt>
                <c:pt idx="7681">
                  <c:v>2870.0</c:v>
                </c:pt>
                <c:pt idx="7682">
                  <c:v>2870.0</c:v>
                </c:pt>
                <c:pt idx="7683">
                  <c:v>2871.0</c:v>
                </c:pt>
                <c:pt idx="7684">
                  <c:v>2871.0</c:v>
                </c:pt>
                <c:pt idx="7685">
                  <c:v>2871.0</c:v>
                </c:pt>
                <c:pt idx="7686">
                  <c:v>2871.0</c:v>
                </c:pt>
                <c:pt idx="7687">
                  <c:v>2871.0</c:v>
                </c:pt>
                <c:pt idx="7688">
                  <c:v>2871.0</c:v>
                </c:pt>
                <c:pt idx="7689">
                  <c:v>2872.0</c:v>
                </c:pt>
                <c:pt idx="7690">
                  <c:v>2872.0</c:v>
                </c:pt>
                <c:pt idx="7691">
                  <c:v>2872.0</c:v>
                </c:pt>
                <c:pt idx="7692">
                  <c:v>2872.0</c:v>
                </c:pt>
                <c:pt idx="7693">
                  <c:v>2873.0</c:v>
                </c:pt>
                <c:pt idx="7694">
                  <c:v>2873.0</c:v>
                </c:pt>
                <c:pt idx="7695">
                  <c:v>2873.0</c:v>
                </c:pt>
                <c:pt idx="7696">
                  <c:v>2873.0</c:v>
                </c:pt>
                <c:pt idx="7697">
                  <c:v>2873.0</c:v>
                </c:pt>
                <c:pt idx="7698">
                  <c:v>2873.0</c:v>
                </c:pt>
                <c:pt idx="7699">
                  <c:v>2873.0</c:v>
                </c:pt>
                <c:pt idx="7700">
                  <c:v>2873.0</c:v>
                </c:pt>
                <c:pt idx="7701">
                  <c:v>2873.0</c:v>
                </c:pt>
                <c:pt idx="7702">
                  <c:v>2873.0</c:v>
                </c:pt>
                <c:pt idx="7703">
                  <c:v>2873.0</c:v>
                </c:pt>
                <c:pt idx="7704">
                  <c:v>2873.0</c:v>
                </c:pt>
                <c:pt idx="7705">
                  <c:v>2873.0</c:v>
                </c:pt>
                <c:pt idx="7706">
                  <c:v>2873.0</c:v>
                </c:pt>
                <c:pt idx="7707">
                  <c:v>2873.0</c:v>
                </c:pt>
                <c:pt idx="7708">
                  <c:v>2874.0</c:v>
                </c:pt>
                <c:pt idx="7709">
                  <c:v>2875.0</c:v>
                </c:pt>
                <c:pt idx="7710">
                  <c:v>2875.0</c:v>
                </c:pt>
                <c:pt idx="7711">
                  <c:v>2876.0</c:v>
                </c:pt>
                <c:pt idx="7712">
                  <c:v>2876.0</c:v>
                </c:pt>
                <c:pt idx="7713">
                  <c:v>2876.0</c:v>
                </c:pt>
                <c:pt idx="7714">
                  <c:v>2876.0</c:v>
                </c:pt>
                <c:pt idx="7715">
                  <c:v>2877.0</c:v>
                </c:pt>
                <c:pt idx="7716">
                  <c:v>2878.0</c:v>
                </c:pt>
                <c:pt idx="7717">
                  <c:v>2879.0</c:v>
                </c:pt>
                <c:pt idx="7718">
                  <c:v>2880.0</c:v>
                </c:pt>
                <c:pt idx="7719">
                  <c:v>2880.0</c:v>
                </c:pt>
                <c:pt idx="7720">
                  <c:v>2880.0</c:v>
                </c:pt>
                <c:pt idx="7721">
                  <c:v>2881.0</c:v>
                </c:pt>
                <c:pt idx="7722">
                  <c:v>2882.0</c:v>
                </c:pt>
                <c:pt idx="7723">
                  <c:v>2882.0</c:v>
                </c:pt>
                <c:pt idx="7724">
                  <c:v>2882.0</c:v>
                </c:pt>
                <c:pt idx="7725">
                  <c:v>2883.0</c:v>
                </c:pt>
                <c:pt idx="7726">
                  <c:v>2884.0</c:v>
                </c:pt>
                <c:pt idx="7727">
                  <c:v>2885.0</c:v>
                </c:pt>
                <c:pt idx="7728">
                  <c:v>2886.0</c:v>
                </c:pt>
                <c:pt idx="7729">
                  <c:v>2887.0</c:v>
                </c:pt>
                <c:pt idx="7730">
                  <c:v>2888.0</c:v>
                </c:pt>
                <c:pt idx="7731">
                  <c:v>2889.0</c:v>
                </c:pt>
                <c:pt idx="7732">
                  <c:v>2890.0</c:v>
                </c:pt>
                <c:pt idx="7733">
                  <c:v>2891.0</c:v>
                </c:pt>
                <c:pt idx="7734">
                  <c:v>2891.0</c:v>
                </c:pt>
                <c:pt idx="7735">
                  <c:v>2891.0</c:v>
                </c:pt>
                <c:pt idx="7736">
                  <c:v>2891.0</c:v>
                </c:pt>
                <c:pt idx="7737">
                  <c:v>2892.0</c:v>
                </c:pt>
                <c:pt idx="7738">
                  <c:v>2893.0</c:v>
                </c:pt>
                <c:pt idx="7739">
                  <c:v>2894.0</c:v>
                </c:pt>
                <c:pt idx="7740">
                  <c:v>2895.0</c:v>
                </c:pt>
                <c:pt idx="7741">
                  <c:v>2896.0</c:v>
                </c:pt>
                <c:pt idx="7742">
                  <c:v>2896.0</c:v>
                </c:pt>
                <c:pt idx="7743">
                  <c:v>2897.0</c:v>
                </c:pt>
                <c:pt idx="7744">
                  <c:v>2898.0</c:v>
                </c:pt>
                <c:pt idx="7745">
                  <c:v>2899.0</c:v>
                </c:pt>
                <c:pt idx="7746">
                  <c:v>2899.0</c:v>
                </c:pt>
                <c:pt idx="7747">
                  <c:v>2899.0</c:v>
                </c:pt>
                <c:pt idx="7748">
                  <c:v>2900.0</c:v>
                </c:pt>
                <c:pt idx="7749">
                  <c:v>2900.0</c:v>
                </c:pt>
                <c:pt idx="7750">
                  <c:v>2901.0</c:v>
                </c:pt>
                <c:pt idx="7751">
                  <c:v>2902.0</c:v>
                </c:pt>
                <c:pt idx="7752">
                  <c:v>2903.0</c:v>
                </c:pt>
                <c:pt idx="7753">
                  <c:v>2903.0</c:v>
                </c:pt>
                <c:pt idx="7754">
                  <c:v>2904.0</c:v>
                </c:pt>
                <c:pt idx="7755">
                  <c:v>2905.0</c:v>
                </c:pt>
                <c:pt idx="7756">
                  <c:v>2905.0</c:v>
                </c:pt>
                <c:pt idx="7757">
                  <c:v>2905.0</c:v>
                </c:pt>
                <c:pt idx="7758">
                  <c:v>2906.0</c:v>
                </c:pt>
                <c:pt idx="7759">
                  <c:v>2907.0</c:v>
                </c:pt>
                <c:pt idx="7760">
                  <c:v>2908.0</c:v>
                </c:pt>
                <c:pt idx="7761">
                  <c:v>2909.0</c:v>
                </c:pt>
                <c:pt idx="7762">
                  <c:v>2910.0</c:v>
                </c:pt>
                <c:pt idx="7763">
                  <c:v>2911.0</c:v>
                </c:pt>
                <c:pt idx="7764">
                  <c:v>2912.0</c:v>
                </c:pt>
                <c:pt idx="7765">
                  <c:v>2913.0</c:v>
                </c:pt>
                <c:pt idx="7766">
                  <c:v>2914.0</c:v>
                </c:pt>
                <c:pt idx="7767">
                  <c:v>2915.0</c:v>
                </c:pt>
                <c:pt idx="7768">
                  <c:v>2916.0</c:v>
                </c:pt>
                <c:pt idx="7769">
                  <c:v>2917.0</c:v>
                </c:pt>
                <c:pt idx="7770">
                  <c:v>2918.0</c:v>
                </c:pt>
                <c:pt idx="7771">
                  <c:v>2919.0</c:v>
                </c:pt>
                <c:pt idx="7772">
                  <c:v>2920.0</c:v>
                </c:pt>
                <c:pt idx="7773">
                  <c:v>2920.0</c:v>
                </c:pt>
                <c:pt idx="7774">
                  <c:v>2920.0</c:v>
                </c:pt>
                <c:pt idx="7775">
                  <c:v>2920.0</c:v>
                </c:pt>
                <c:pt idx="7776">
                  <c:v>2920.0</c:v>
                </c:pt>
                <c:pt idx="7777">
                  <c:v>2920.0</c:v>
                </c:pt>
                <c:pt idx="7778">
                  <c:v>2921.0</c:v>
                </c:pt>
                <c:pt idx="7779">
                  <c:v>2922.0</c:v>
                </c:pt>
                <c:pt idx="7780">
                  <c:v>2923.0</c:v>
                </c:pt>
                <c:pt idx="7781">
                  <c:v>2924.0</c:v>
                </c:pt>
                <c:pt idx="7782">
                  <c:v>2925.0</c:v>
                </c:pt>
                <c:pt idx="7783">
                  <c:v>2926.0</c:v>
                </c:pt>
                <c:pt idx="7784">
                  <c:v>2927.0</c:v>
                </c:pt>
                <c:pt idx="7785">
                  <c:v>2928.0</c:v>
                </c:pt>
                <c:pt idx="7786">
                  <c:v>2929.0</c:v>
                </c:pt>
                <c:pt idx="7787">
                  <c:v>2930.0</c:v>
                </c:pt>
                <c:pt idx="7788">
                  <c:v>2930.0</c:v>
                </c:pt>
                <c:pt idx="7789">
                  <c:v>2931.0</c:v>
                </c:pt>
                <c:pt idx="7790">
                  <c:v>2931.0</c:v>
                </c:pt>
                <c:pt idx="7791">
                  <c:v>2932.0</c:v>
                </c:pt>
                <c:pt idx="7792">
                  <c:v>2933.0</c:v>
                </c:pt>
                <c:pt idx="7793">
                  <c:v>2933.0</c:v>
                </c:pt>
                <c:pt idx="7794">
                  <c:v>2933.0</c:v>
                </c:pt>
                <c:pt idx="7795">
                  <c:v>2934.0</c:v>
                </c:pt>
                <c:pt idx="7796">
                  <c:v>2934.0</c:v>
                </c:pt>
                <c:pt idx="7797">
                  <c:v>2934.0</c:v>
                </c:pt>
                <c:pt idx="7798">
                  <c:v>2935.0</c:v>
                </c:pt>
                <c:pt idx="7799">
                  <c:v>2935.0</c:v>
                </c:pt>
                <c:pt idx="7800">
                  <c:v>2936.0</c:v>
                </c:pt>
                <c:pt idx="7801">
                  <c:v>2937.0</c:v>
                </c:pt>
                <c:pt idx="7802">
                  <c:v>2938.0</c:v>
                </c:pt>
                <c:pt idx="7803">
                  <c:v>2939.0</c:v>
                </c:pt>
                <c:pt idx="7804">
                  <c:v>2940.0</c:v>
                </c:pt>
                <c:pt idx="7805">
                  <c:v>2941.0</c:v>
                </c:pt>
                <c:pt idx="7806">
                  <c:v>2941.0</c:v>
                </c:pt>
                <c:pt idx="7807">
                  <c:v>2942.0</c:v>
                </c:pt>
                <c:pt idx="7808">
                  <c:v>2943.0</c:v>
                </c:pt>
                <c:pt idx="7809">
                  <c:v>2943.0</c:v>
                </c:pt>
                <c:pt idx="7810">
                  <c:v>2944.0</c:v>
                </c:pt>
                <c:pt idx="7811">
                  <c:v>2944.0</c:v>
                </c:pt>
                <c:pt idx="7812">
                  <c:v>2945.0</c:v>
                </c:pt>
                <c:pt idx="7813">
                  <c:v>2945.0</c:v>
                </c:pt>
                <c:pt idx="7814">
                  <c:v>2945.0</c:v>
                </c:pt>
                <c:pt idx="7815">
                  <c:v>2945.0</c:v>
                </c:pt>
                <c:pt idx="7816">
                  <c:v>2945.0</c:v>
                </c:pt>
                <c:pt idx="7817">
                  <c:v>2945.0</c:v>
                </c:pt>
                <c:pt idx="7818">
                  <c:v>2945.0</c:v>
                </c:pt>
                <c:pt idx="7819">
                  <c:v>2945.0</c:v>
                </c:pt>
                <c:pt idx="7820">
                  <c:v>2945.0</c:v>
                </c:pt>
                <c:pt idx="7821">
                  <c:v>2945.0</c:v>
                </c:pt>
                <c:pt idx="7822">
                  <c:v>2945.0</c:v>
                </c:pt>
                <c:pt idx="7823">
                  <c:v>2945.0</c:v>
                </c:pt>
                <c:pt idx="7824">
                  <c:v>2945.0</c:v>
                </c:pt>
                <c:pt idx="7825">
                  <c:v>2945.0</c:v>
                </c:pt>
                <c:pt idx="7826">
                  <c:v>2946.0</c:v>
                </c:pt>
                <c:pt idx="7827">
                  <c:v>2946.0</c:v>
                </c:pt>
                <c:pt idx="7828">
                  <c:v>2947.0</c:v>
                </c:pt>
                <c:pt idx="7829">
                  <c:v>2948.0</c:v>
                </c:pt>
                <c:pt idx="7830">
                  <c:v>2949.0</c:v>
                </c:pt>
                <c:pt idx="7831">
                  <c:v>2950.0</c:v>
                </c:pt>
                <c:pt idx="7832">
                  <c:v>2951.0</c:v>
                </c:pt>
                <c:pt idx="7833">
                  <c:v>2951.0</c:v>
                </c:pt>
                <c:pt idx="7834">
                  <c:v>2952.0</c:v>
                </c:pt>
                <c:pt idx="7835">
                  <c:v>2952.0</c:v>
                </c:pt>
                <c:pt idx="7836">
                  <c:v>2953.0</c:v>
                </c:pt>
                <c:pt idx="7837">
                  <c:v>2953.0</c:v>
                </c:pt>
                <c:pt idx="7838">
                  <c:v>2953.0</c:v>
                </c:pt>
                <c:pt idx="7839">
                  <c:v>2953.0</c:v>
                </c:pt>
                <c:pt idx="7840">
                  <c:v>2954.0</c:v>
                </c:pt>
                <c:pt idx="7841">
                  <c:v>2954.0</c:v>
                </c:pt>
                <c:pt idx="7842">
                  <c:v>2954.0</c:v>
                </c:pt>
                <c:pt idx="7843">
                  <c:v>2955.0</c:v>
                </c:pt>
                <c:pt idx="7844">
                  <c:v>2955.0</c:v>
                </c:pt>
                <c:pt idx="7845">
                  <c:v>2956.0</c:v>
                </c:pt>
                <c:pt idx="7846">
                  <c:v>2956.0</c:v>
                </c:pt>
                <c:pt idx="7847">
                  <c:v>2957.0</c:v>
                </c:pt>
                <c:pt idx="7848">
                  <c:v>2958.0</c:v>
                </c:pt>
                <c:pt idx="7849">
                  <c:v>2959.0</c:v>
                </c:pt>
                <c:pt idx="7850">
                  <c:v>2960.0</c:v>
                </c:pt>
                <c:pt idx="7851">
                  <c:v>2960.0</c:v>
                </c:pt>
                <c:pt idx="7852">
                  <c:v>2961.0</c:v>
                </c:pt>
                <c:pt idx="7853">
                  <c:v>2962.0</c:v>
                </c:pt>
                <c:pt idx="7854">
                  <c:v>2962.0</c:v>
                </c:pt>
                <c:pt idx="7855">
                  <c:v>2962.0</c:v>
                </c:pt>
                <c:pt idx="7856">
                  <c:v>2962.0</c:v>
                </c:pt>
                <c:pt idx="7857">
                  <c:v>2963.0</c:v>
                </c:pt>
                <c:pt idx="7858">
                  <c:v>2963.0</c:v>
                </c:pt>
                <c:pt idx="7859">
                  <c:v>2963.0</c:v>
                </c:pt>
                <c:pt idx="7860">
                  <c:v>2964.0</c:v>
                </c:pt>
                <c:pt idx="7861">
                  <c:v>2964.0</c:v>
                </c:pt>
                <c:pt idx="7862">
                  <c:v>2964.0</c:v>
                </c:pt>
                <c:pt idx="7863">
                  <c:v>2964.0</c:v>
                </c:pt>
                <c:pt idx="7864">
                  <c:v>2964.0</c:v>
                </c:pt>
                <c:pt idx="7865">
                  <c:v>2964.0</c:v>
                </c:pt>
                <c:pt idx="7866">
                  <c:v>2965.0</c:v>
                </c:pt>
                <c:pt idx="7867">
                  <c:v>2965.0</c:v>
                </c:pt>
                <c:pt idx="7868">
                  <c:v>2966.0</c:v>
                </c:pt>
                <c:pt idx="7869">
                  <c:v>2967.0</c:v>
                </c:pt>
                <c:pt idx="7870">
                  <c:v>2967.0</c:v>
                </c:pt>
                <c:pt idx="7871">
                  <c:v>2967.0</c:v>
                </c:pt>
                <c:pt idx="7872">
                  <c:v>2967.0</c:v>
                </c:pt>
                <c:pt idx="7873">
                  <c:v>2967.0</c:v>
                </c:pt>
                <c:pt idx="7874">
                  <c:v>2967.0</c:v>
                </c:pt>
                <c:pt idx="7875">
                  <c:v>2967.0</c:v>
                </c:pt>
                <c:pt idx="7876">
                  <c:v>2968.0</c:v>
                </c:pt>
                <c:pt idx="7877">
                  <c:v>2968.0</c:v>
                </c:pt>
                <c:pt idx="7878">
                  <c:v>2968.0</c:v>
                </c:pt>
                <c:pt idx="7879">
                  <c:v>2969.0</c:v>
                </c:pt>
                <c:pt idx="7880">
                  <c:v>2969.0</c:v>
                </c:pt>
                <c:pt idx="7881">
                  <c:v>2969.0</c:v>
                </c:pt>
                <c:pt idx="7882">
                  <c:v>2969.0</c:v>
                </c:pt>
                <c:pt idx="7883">
                  <c:v>2970.0</c:v>
                </c:pt>
                <c:pt idx="7884">
                  <c:v>2970.0</c:v>
                </c:pt>
                <c:pt idx="7885">
                  <c:v>2971.0</c:v>
                </c:pt>
                <c:pt idx="7886">
                  <c:v>2972.0</c:v>
                </c:pt>
                <c:pt idx="7887">
                  <c:v>2972.0</c:v>
                </c:pt>
                <c:pt idx="7888">
                  <c:v>2972.0</c:v>
                </c:pt>
                <c:pt idx="7889">
                  <c:v>2972.0</c:v>
                </c:pt>
                <c:pt idx="7890">
                  <c:v>2972.0</c:v>
                </c:pt>
                <c:pt idx="7891">
                  <c:v>2972.0</c:v>
                </c:pt>
                <c:pt idx="7892">
                  <c:v>2972.0</c:v>
                </c:pt>
                <c:pt idx="7893">
                  <c:v>2972.0</c:v>
                </c:pt>
                <c:pt idx="7894">
                  <c:v>2972.0</c:v>
                </c:pt>
                <c:pt idx="7895">
                  <c:v>2972.0</c:v>
                </c:pt>
                <c:pt idx="7896">
                  <c:v>2972.0</c:v>
                </c:pt>
                <c:pt idx="7897">
                  <c:v>2972.0</c:v>
                </c:pt>
                <c:pt idx="7898">
                  <c:v>2972.0</c:v>
                </c:pt>
                <c:pt idx="7899">
                  <c:v>2973.0</c:v>
                </c:pt>
                <c:pt idx="7900">
                  <c:v>2973.0</c:v>
                </c:pt>
                <c:pt idx="7901">
                  <c:v>2973.0</c:v>
                </c:pt>
                <c:pt idx="7902">
                  <c:v>2973.0</c:v>
                </c:pt>
                <c:pt idx="7903">
                  <c:v>2973.0</c:v>
                </c:pt>
                <c:pt idx="7904">
                  <c:v>2974.0</c:v>
                </c:pt>
                <c:pt idx="7905">
                  <c:v>2974.0</c:v>
                </c:pt>
                <c:pt idx="7906">
                  <c:v>2975.0</c:v>
                </c:pt>
                <c:pt idx="7907">
                  <c:v>2975.0</c:v>
                </c:pt>
                <c:pt idx="7908">
                  <c:v>2975.0</c:v>
                </c:pt>
                <c:pt idx="7909">
                  <c:v>2975.0</c:v>
                </c:pt>
                <c:pt idx="7910">
                  <c:v>2975.0</c:v>
                </c:pt>
                <c:pt idx="7911">
                  <c:v>2976.0</c:v>
                </c:pt>
                <c:pt idx="7912">
                  <c:v>2976.0</c:v>
                </c:pt>
                <c:pt idx="7913">
                  <c:v>2976.0</c:v>
                </c:pt>
                <c:pt idx="7914">
                  <c:v>2976.0</c:v>
                </c:pt>
                <c:pt idx="7915">
                  <c:v>2976.0</c:v>
                </c:pt>
                <c:pt idx="7916">
                  <c:v>2976.0</c:v>
                </c:pt>
                <c:pt idx="7917">
                  <c:v>2977.0</c:v>
                </c:pt>
                <c:pt idx="7918">
                  <c:v>2978.0</c:v>
                </c:pt>
                <c:pt idx="7919">
                  <c:v>2979.0</c:v>
                </c:pt>
                <c:pt idx="7920">
                  <c:v>2980.0</c:v>
                </c:pt>
                <c:pt idx="7921">
                  <c:v>2981.0</c:v>
                </c:pt>
                <c:pt idx="7922">
                  <c:v>2981.0</c:v>
                </c:pt>
                <c:pt idx="7923">
                  <c:v>2981.0</c:v>
                </c:pt>
                <c:pt idx="7924">
                  <c:v>2981.0</c:v>
                </c:pt>
                <c:pt idx="7925">
                  <c:v>2981.0</c:v>
                </c:pt>
                <c:pt idx="7926">
                  <c:v>2981.0</c:v>
                </c:pt>
                <c:pt idx="7927">
                  <c:v>2981.0</c:v>
                </c:pt>
                <c:pt idx="7928">
                  <c:v>2981.0</c:v>
                </c:pt>
                <c:pt idx="7929">
                  <c:v>2981.0</c:v>
                </c:pt>
                <c:pt idx="7930">
                  <c:v>2981.0</c:v>
                </c:pt>
                <c:pt idx="7931">
                  <c:v>2981.0</c:v>
                </c:pt>
                <c:pt idx="7932">
                  <c:v>2982.0</c:v>
                </c:pt>
                <c:pt idx="7933">
                  <c:v>2983.0</c:v>
                </c:pt>
                <c:pt idx="7934">
                  <c:v>2983.0</c:v>
                </c:pt>
                <c:pt idx="7935">
                  <c:v>2983.0</c:v>
                </c:pt>
                <c:pt idx="7936">
                  <c:v>2983.0</c:v>
                </c:pt>
                <c:pt idx="7937">
                  <c:v>2983.0</c:v>
                </c:pt>
                <c:pt idx="7938">
                  <c:v>2983.0</c:v>
                </c:pt>
                <c:pt idx="7939">
                  <c:v>2983.0</c:v>
                </c:pt>
                <c:pt idx="7940">
                  <c:v>2983.0</c:v>
                </c:pt>
                <c:pt idx="7941">
                  <c:v>2983.0</c:v>
                </c:pt>
                <c:pt idx="7942">
                  <c:v>2983.0</c:v>
                </c:pt>
                <c:pt idx="7943">
                  <c:v>2983.0</c:v>
                </c:pt>
                <c:pt idx="7944">
                  <c:v>2983.0</c:v>
                </c:pt>
                <c:pt idx="7945">
                  <c:v>2983.0</c:v>
                </c:pt>
                <c:pt idx="7946">
                  <c:v>2984.0</c:v>
                </c:pt>
                <c:pt idx="7947">
                  <c:v>2984.0</c:v>
                </c:pt>
                <c:pt idx="7948">
                  <c:v>2985.0</c:v>
                </c:pt>
                <c:pt idx="7949">
                  <c:v>2985.0</c:v>
                </c:pt>
                <c:pt idx="7950">
                  <c:v>2985.0</c:v>
                </c:pt>
                <c:pt idx="7951">
                  <c:v>2986.0</c:v>
                </c:pt>
                <c:pt idx="7952">
                  <c:v>2986.0</c:v>
                </c:pt>
                <c:pt idx="7953">
                  <c:v>2986.0</c:v>
                </c:pt>
                <c:pt idx="7954">
                  <c:v>2986.0</c:v>
                </c:pt>
                <c:pt idx="7955">
                  <c:v>2986.0</c:v>
                </c:pt>
                <c:pt idx="7956">
                  <c:v>2987.0</c:v>
                </c:pt>
                <c:pt idx="7957">
                  <c:v>2988.0</c:v>
                </c:pt>
                <c:pt idx="7958">
                  <c:v>2988.0</c:v>
                </c:pt>
                <c:pt idx="7959">
                  <c:v>2988.0</c:v>
                </c:pt>
                <c:pt idx="7960">
                  <c:v>2989.0</c:v>
                </c:pt>
                <c:pt idx="7961">
                  <c:v>2990.0</c:v>
                </c:pt>
                <c:pt idx="7962">
                  <c:v>2990.0</c:v>
                </c:pt>
                <c:pt idx="7963">
                  <c:v>2990.0</c:v>
                </c:pt>
                <c:pt idx="7964">
                  <c:v>2990.0</c:v>
                </c:pt>
                <c:pt idx="7965">
                  <c:v>2991.0</c:v>
                </c:pt>
                <c:pt idx="7966">
                  <c:v>2992.0</c:v>
                </c:pt>
                <c:pt idx="7967">
                  <c:v>2992.0</c:v>
                </c:pt>
                <c:pt idx="7968">
                  <c:v>2992.0</c:v>
                </c:pt>
                <c:pt idx="7969">
                  <c:v>2992.0</c:v>
                </c:pt>
                <c:pt idx="7970">
                  <c:v>2992.0</c:v>
                </c:pt>
                <c:pt idx="7971">
                  <c:v>2992.0</c:v>
                </c:pt>
                <c:pt idx="7972">
                  <c:v>2993.0</c:v>
                </c:pt>
                <c:pt idx="7973">
                  <c:v>2994.0</c:v>
                </c:pt>
                <c:pt idx="7974">
                  <c:v>2995.0</c:v>
                </c:pt>
                <c:pt idx="7975">
                  <c:v>2996.0</c:v>
                </c:pt>
                <c:pt idx="7976">
                  <c:v>2996.0</c:v>
                </c:pt>
                <c:pt idx="7977">
                  <c:v>2997.0</c:v>
                </c:pt>
                <c:pt idx="7978">
                  <c:v>2998.0</c:v>
                </c:pt>
                <c:pt idx="7979">
                  <c:v>2999.0</c:v>
                </c:pt>
                <c:pt idx="7980">
                  <c:v>3000.0</c:v>
                </c:pt>
                <c:pt idx="7981">
                  <c:v>3001.0</c:v>
                </c:pt>
                <c:pt idx="7982">
                  <c:v>3002.0</c:v>
                </c:pt>
                <c:pt idx="7983">
                  <c:v>3003.0</c:v>
                </c:pt>
                <c:pt idx="7984">
                  <c:v>3004.0</c:v>
                </c:pt>
                <c:pt idx="7985">
                  <c:v>3004.0</c:v>
                </c:pt>
                <c:pt idx="7986">
                  <c:v>3005.0</c:v>
                </c:pt>
                <c:pt idx="7987">
                  <c:v>3006.0</c:v>
                </c:pt>
                <c:pt idx="7988">
                  <c:v>3007.0</c:v>
                </c:pt>
                <c:pt idx="7989">
                  <c:v>3008.0</c:v>
                </c:pt>
                <c:pt idx="7990">
                  <c:v>3009.0</c:v>
                </c:pt>
                <c:pt idx="7991">
                  <c:v>3010.0</c:v>
                </c:pt>
                <c:pt idx="7992">
                  <c:v>3011.0</c:v>
                </c:pt>
                <c:pt idx="7993">
                  <c:v>3012.0</c:v>
                </c:pt>
                <c:pt idx="7994">
                  <c:v>3013.0</c:v>
                </c:pt>
                <c:pt idx="7995">
                  <c:v>3014.0</c:v>
                </c:pt>
                <c:pt idx="7996">
                  <c:v>3015.0</c:v>
                </c:pt>
                <c:pt idx="7997">
                  <c:v>3016.0</c:v>
                </c:pt>
                <c:pt idx="7998">
                  <c:v>3017.0</c:v>
                </c:pt>
                <c:pt idx="7999">
                  <c:v>3017.0</c:v>
                </c:pt>
                <c:pt idx="8000">
                  <c:v>3018.0</c:v>
                </c:pt>
                <c:pt idx="8001">
                  <c:v>3019.0</c:v>
                </c:pt>
                <c:pt idx="8002">
                  <c:v>3020.0</c:v>
                </c:pt>
                <c:pt idx="8003">
                  <c:v>3020.0</c:v>
                </c:pt>
                <c:pt idx="8004">
                  <c:v>3020.0</c:v>
                </c:pt>
                <c:pt idx="8005">
                  <c:v>3020.0</c:v>
                </c:pt>
                <c:pt idx="8006">
                  <c:v>3021.0</c:v>
                </c:pt>
                <c:pt idx="8007">
                  <c:v>3021.0</c:v>
                </c:pt>
                <c:pt idx="8008">
                  <c:v>3021.0</c:v>
                </c:pt>
                <c:pt idx="8009">
                  <c:v>3022.0</c:v>
                </c:pt>
                <c:pt idx="8010">
                  <c:v>3023.0</c:v>
                </c:pt>
                <c:pt idx="8011">
                  <c:v>3023.0</c:v>
                </c:pt>
                <c:pt idx="8012">
                  <c:v>3023.0</c:v>
                </c:pt>
                <c:pt idx="8013">
                  <c:v>3023.0</c:v>
                </c:pt>
                <c:pt idx="8014">
                  <c:v>3024.0</c:v>
                </c:pt>
                <c:pt idx="8015">
                  <c:v>3024.0</c:v>
                </c:pt>
                <c:pt idx="8016">
                  <c:v>3024.0</c:v>
                </c:pt>
                <c:pt idx="8017">
                  <c:v>3025.0</c:v>
                </c:pt>
                <c:pt idx="8018">
                  <c:v>3025.0</c:v>
                </c:pt>
                <c:pt idx="8019">
                  <c:v>3025.0</c:v>
                </c:pt>
                <c:pt idx="8020">
                  <c:v>3026.0</c:v>
                </c:pt>
                <c:pt idx="8021">
                  <c:v>3027.0</c:v>
                </c:pt>
                <c:pt idx="8022">
                  <c:v>3028.0</c:v>
                </c:pt>
                <c:pt idx="8023">
                  <c:v>3029.0</c:v>
                </c:pt>
                <c:pt idx="8024">
                  <c:v>3029.0</c:v>
                </c:pt>
                <c:pt idx="8025">
                  <c:v>3030.0</c:v>
                </c:pt>
                <c:pt idx="8026">
                  <c:v>3030.0</c:v>
                </c:pt>
                <c:pt idx="8027">
                  <c:v>3030.0</c:v>
                </c:pt>
                <c:pt idx="8028">
                  <c:v>3031.0</c:v>
                </c:pt>
                <c:pt idx="8029">
                  <c:v>3032.0</c:v>
                </c:pt>
                <c:pt idx="8030">
                  <c:v>3033.0</c:v>
                </c:pt>
                <c:pt idx="8031">
                  <c:v>3034.0</c:v>
                </c:pt>
                <c:pt idx="8032">
                  <c:v>3035.0</c:v>
                </c:pt>
                <c:pt idx="8033">
                  <c:v>3036.0</c:v>
                </c:pt>
                <c:pt idx="8034">
                  <c:v>3036.0</c:v>
                </c:pt>
                <c:pt idx="8035">
                  <c:v>3036.0</c:v>
                </c:pt>
                <c:pt idx="8036">
                  <c:v>3037.0</c:v>
                </c:pt>
                <c:pt idx="8037">
                  <c:v>3038.0</c:v>
                </c:pt>
                <c:pt idx="8038">
                  <c:v>3039.0</c:v>
                </c:pt>
                <c:pt idx="8039">
                  <c:v>3040.0</c:v>
                </c:pt>
                <c:pt idx="8040">
                  <c:v>3041.0</c:v>
                </c:pt>
                <c:pt idx="8041">
                  <c:v>3041.0</c:v>
                </c:pt>
                <c:pt idx="8042">
                  <c:v>3041.0</c:v>
                </c:pt>
                <c:pt idx="8043">
                  <c:v>3042.0</c:v>
                </c:pt>
                <c:pt idx="8044">
                  <c:v>3043.0</c:v>
                </c:pt>
                <c:pt idx="8045">
                  <c:v>3044.0</c:v>
                </c:pt>
                <c:pt idx="8046">
                  <c:v>3045.0</c:v>
                </c:pt>
                <c:pt idx="8047">
                  <c:v>3045.0</c:v>
                </c:pt>
                <c:pt idx="8048">
                  <c:v>3046.0</c:v>
                </c:pt>
                <c:pt idx="8049">
                  <c:v>3046.0</c:v>
                </c:pt>
                <c:pt idx="8050">
                  <c:v>3047.0</c:v>
                </c:pt>
                <c:pt idx="8051">
                  <c:v>3047.0</c:v>
                </c:pt>
                <c:pt idx="8052">
                  <c:v>3048.0</c:v>
                </c:pt>
                <c:pt idx="8053">
                  <c:v>3049.0</c:v>
                </c:pt>
                <c:pt idx="8054">
                  <c:v>3050.0</c:v>
                </c:pt>
                <c:pt idx="8055">
                  <c:v>3051.0</c:v>
                </c:pt>
                <c:pt idx="8056">
                  <c:v>3052.0</c:v>
                </c:pt>
                <c:pt idx="8057">
                  <c:v>3052.0</c:v>
                </c:pt>
                <c:pt idx="8058">
                  <c:v>3053.0</c:v>
                </c:pt>
                <c:pt idx="8059">
                  <c:v>3054.0</c:v>
                </c:pt>
                <c:pt idx="8060">
                  <c:v>3055.0</c:v>
                </c:pt>
                <c:pt idx="8061">
                  <c:v>3056.0</c:v>
                </c:pt>
                <c:pt idx="8062">
                  <c:v>3057.0</c:v>
                </c:pt>
                <c:pt idx="8063">
                  <c:v>3058.0</c:v>
                </c:pt>
                <c:pt idx="8064">
                  <c:v>3059.0</c:v>
                </c:pt>
                <c:pt idx="8065">
                  <c:v>3060.0</c:v>
                </c:pt>
                <c:pt idx="8066">
                  <c:v>3061.0</c:v>
                </c:pt>
                <c:pt idx="8067">
                  <c:v>3061.0</c:v>
                </c:pt>
                <c:pt idx="8068">
                  <c:v>3061.0</c:v>
                </c:pt>
                <c:pt idx="8069">
                  <c:v>3061.0</c:v>
                </c:pt>
                <c:pt idx="8070">
                  <c:v>3061.0</c:v>
                </c:pt>
                <c:pt idx="8071">
                  <c:v>3061.0</c:v>
                </c:pt>
                <c:pt idx="8072">
                  <c:v>3061.0</c:v>
                </c:pt>
                <c:pt idx="8073">
                  <c:v>3061.0</c:v>
                </c:pt>
                <c:pt idx="8074">
                  <c:v>3061.0</c:v>
                </c:pt>
                <c:pt idx="8075">
                  <c:v>3061.0</c:v>
                </c:pt>
                <c:pt idx="8076">
                  <c:v>3061.0</c:v>
                </c:pt>
                <c:pt idx="8077">
                  <c:v>3061.0</c:v>
                </c:pt>
                <c:pt idx="8078">
                  <c:v>3061.0</c:v>
                </c:pt>
                <c:pt idx="8079">
                  <c:v>3061.0</c:v>
                </c:pt>
                <c:pt idx="8080">
                  <c:v>3061.0</c:v>
                </c:pt>
                <c:pt idx="8081">
                  <c:v>3061.0</c:v>
                </c:pt>
                <c:pt idx="8082">
                  <c:v>3061.0</c:v>
                </c:pt>
                <c:pt idx="8083">
                  <c:v>3061.0</c:v>
                </c:pt>
                <c:pt idx="8084">
                  <c:v>3061.0</c:v>
                </c:pt>
                <c:pt idx="8085">
                  <c:v>3061.0</c:v>
                </c:pt>
                <c:pt idx="8086">
                  <c:v>3061.0</c:v>
                </c:pt>
                <c:pt idx="8087">
                  <c:v>3061.0</c:v>
                </c:pt>
                <c:pt idx="8088">
                  <c:v>3061.0</c:v>
                </c:pt>
                <c:pt idx="8089">
                  <c:v>3061.0</c:v>
                </c:pt>
                <c:pt idx="8090">
                  <c:v>3061.0</c:v>
                </c:pt>
                <c:pt idx="8091">
                  <c:v>3061.0</c:v>
                </c:pt>
                <c:pt idx="8092">
                  <c:v>3061.0</c:v>
                </c:pt>
                <c:pt idx="8093">
                  <c:v>3061.0</c:v>
                </c:pt>
                <c:pt idx="8094">
                  <c:v>3061.0</c:v>
                </c:pt>
                <c:pt idx="8095">
                  <c:v>3061.0</c:v>
                </c:pt>
                <c:pt idx="8096">
                  <c:v>3061.0</c:v>
                </c:pt>
                <c:pt idx="8097">
                  <c:v>3061.0</c:v>
                </c:pt>
                <c:pt idx="8098">
                  <c:v>3061.0</c:v>
                </c:pt>
                <c:pt idx="8099">
                  <c:v>3062.0</c:v>
                </c:pt>
                <c:pt idx="8100">
                  <c:v>3063.0</c:v>
                </c:pt>
                <c:pt idx="8101">
                  <c:v>3063.0</c:v>
                </c:pt>
                <c:pt idx="8102">
                  <c:v>3063.0</c:v>
                </c:pt>
                <c:pt idx="8103">
                  <c:v>3063.0</c:v>
                </c:pt>
                <c:pt idx="8104">
                  <c:v>3063.0</c:v>
                </c:pt>
                <c:pt idx="8105">
                  <c:v>3063.0</c:v>
                </c:pt>
                <c:pt idx="8106">
                  <c:v>3063.0</c:v>
                </c:pt>
                <c:pt idx="8107">
                  <c:v>3063.0</c:v>
                </c:pt>
                <c:pt idx="8108">
                  <c:v>3063.0</c:v>
                </c:pt>
                <c:pt idx="8109">
                  <c:v>3064.0</c:v>
                </c:pt>
                <c:pt idx="8110">
                  <c:v>3064.0</c:v>
                </c:pt>
                <c:pt idx="8111">
                  <c:v>3064.0</c:v>
                </c:pt>
                <c:pt idx="8112">
                  <c:v>3064.0</c:v>
                </c:pt>
                <c:pt idx="8113">
                  <c:v>3064.0</c:v>
                </c:pt>
                <c:pt idx="8114">
                  <c:v>3064.0</c:v>
                </c:pt>
                <c:pt idx="8115">
                  <c:v>3065.0</c:v>
                </c:pt>
                <c:pt idx="8116">
                  <c:v>3065.0</c:v>
                </c:pt>
                <c:pt idx="8117">
                  <c:v>3065.0</c:v>
                </c:pt>
                <c:pt idx="8118">
                  <c:v>3065.0</c:v>
                </c:pt>
                <c:pt idx="8119">
                  <c:v>3065.0</c:v>
                </c:pt>
                <c:pt idx="8120">
                  <c:v>3066.0</c:v>
                </c:pt>
                <c:pt idx="8121">
                  <c:v>3066.0</c:v>
                </c:pt>
                <c:pt idx="8122">
                  <c:v>3066.0</c:v>
                </c:pt>
                <c:pt idx="8123">
                  <c:v>3066.0</c:v>
                </c:pt>
                <c:pt idx="8124">
                  <c:v>3066.0</c:v>
                </c:pt>
                <c:pt idx="8125">
                  <c:v>3066.0</c:v>
                </c:pt>
                <c:pt idx="8126">
                  <c:v>3066.0</c:v>
                </c:pt>
                <c:pt idx="8127">
                  <c:v>3066.0</c:v>
                </c:pt>
                <c:pt idx="8128">
                  <c:v>3066.0</c:v>
                </c:pt>
                <c:pt idx="8129">
                  <c:v>3066.0</c:v>
                </c:pt>
                <c:pt idx="8130">
                  <c:v>3066.0</c:v>
                </c:pt>
                <c:pt idx="8131">
                  <c:v>3066.0</c:v>
                </c:pt>
                <c:pt idx="8132">
                  <c:v>3066.0</c:v>
                </c:pt>
                <c:pt idx="8133">
                  <c:v>3066.0</c:v>
                </c:pt>
                <c:pt idx="8134">
                  <c:v>3066.0</c:v>
                </c:pt>
                <c:pt idx="8135">
                  <c:v>3066.0</c:v>
                </c:pt>
                <c:pt idx="8136">
                  <c:v>3066.0</c:v>
                </c:pt>
                <c:pt idx="8137">
                  <c:v>3066.0</c:v>
                </c:pt>
                <c:pt idx="8138">
                  <c:v>3066.0</c:v>
                </c:pt>
                <c:pt idx="8139">
                  <c:v>3066.0</c:v>
                </c:pt>
                <c:pt idx="8140">
                  <c:v>3066.0</c:v>
                </c:pt>
                <c:pt idx="8141">
                  <c:v>3066.0</c:v>
                </c:pt>
                <c:pt idx="8142">
                  <c:v>3066.0</c:v>
                </c:pt>
                <c:pt idx="8143">
                  <c:v>3066.0</c:v>
                </c:pt>
                <c:pt idx="8144">
                  <c:v>3066.0</c:v>
                </c:pt>
                <c:pt idx="8145">
                  <c:v>3066.0</c:v>
                </c:pt>
                <c:pt idx="8146">
                  <c:v>3066.0</c:v>
                </c:pt>
                <c:pt idx="8147">
                  <c:v>3067.0</c:v>
                </c:pt>
                <c:pt idx="8148">
                  <c:v>3067.0</c:v>
                </c:pt>
                <c:pt idx="8149">
                  <c:v>3067.0</c:v>
                </c:pt>
                <c:pt idx="8150">
                  <c:v>3067.0</c:v>
                </c:pt>
                <c:pt idx="8151">
                  <c:v>3067.0</c:v>
                </c:pt>
                <c:pt idx="8152">
                  <c:v>3067.0</c:v>
                </c:pt>
                <c:pt idx="8153">
                  <c:v>3067.0</c:v>
                </c:pt>
                <c:pt idx="8154">
                  <c:v>3067.0</c:v>
                </c:pt>
                <c:pt idx="8155">
                  <c:v>3067.0</c:v>
                </c:pt>
                <c:pt idx="8156">
                  <c:v>3067.0</c:v>
                </c:pt>
                <c:pt idx="8157">
                  <c:v>3067.0</c:v>
                </c:pt>
                <c:pt idx="8158">
                  <c:v>3067.0</c:v>
                </c:pt>
                <c:pt idx="8159">
                  <c:v>3067.0</c:v>
                </c:pt>
                <c:pt idx="8160">
                  <c:v>3067.0</c:v>
                </c:pt>
                <c:pt idx="8161">
                  <c:v>3067.0</c:v>
                </c:pt>
                <c:pt idx="8162">
                  <c:v>3067.0</c:v>
                </c:pt>
                <c:pt idx="8163">
                  <c:v>3067.0</c:v>
                </c:pt>
                <c:pt idx="8164">
                  <c:v>3068.0</c:v>
                </c:pt>
                <c:pt idx="8165">
                  <c:v>3069.0</c:v>
                </c:pt>
                <c:pt idx="8166">
                  <c:v>3070.0</c:v>
                </c:pt>
                <c:pt idx="8167">
                  <c:v>3071.0</c:v>
                </c:pt>
                <c:pt idx="8168">
                  <c:v>3071.0</c:v>
                </c:pt>
                <c:pt idx="8169">
                  <c:v>3072.0</c:v>
                </c:pt>
                <c:pt idx="8170">
                  <c:v>3072.0</c:v>
                </c:pt>
                <c:pt idx="8171">
                  <c:v>3072.0</c:v>
                </c:pt>
                <c:pt idx="8172">
                  <c:v>3072.0</c:v>
                </c:pt>
                <c:pt idx="8173">
                  <c:v>3073.0</c:v>
                </c:pt>
                <c:pt idx="8174">
                  <c:v>3073.0</c:v>
                </c:pt>
                <c:pt idx="8175">
                  <c:v>3073.0</c:v>
                </c:pt>
                <c:pt idx="8176">
                  <c:v>3073.0</c:v>
                </c:pt>
                <c:pt idx="8177">
                  <c:v>3074.0</c:v>
                </c:pt>
                <c:pt idx="8178">
                  <c:v>3074.0</c:v>
                </c:pt>
                <c:pt idx="8179">
                  <c:v>3074.0</c:v>
                </c:pt>
                <c:pt idx="8180">
                  <c:v>3075.0</c:v>
                </c:pt>
                <c:pt idx="8181">
                  <c:v>3076.0</c:v>
                </c:pt>
                <c:pt idx="8182">
                  <c:v>3076.0</c:v>
                </c:pt>
                <c:pt idx="8183">
                  <c:v>3077.0</c:v>
                </c:pt>
                <c:pt idx="8184">
                  <c:v>3077.0</c:v>
                </c:pt>
                <c:pt idx="8185">
                  <c:v>3077.0</c:v>
                </c:pt>
                <c:pt idx="8186">
                  <c:v>3078.0</c:v>
                </c:pt>
                <c:pt idx="8187">
                  <c:v>3078.0</c:v>
                </c:pt>
                <c:pt idx="8188">
                  <c:v>3078.0</c:v>
                </c:pt>
                <c:pt idx="8189">
                  <c:v>3078.0</c:v>
                </c:pt>
                <c:pt idx="8190">
                  <c:v>3078.0</c:v>
                </c:pt>
                <c:pt idx="8191">
                  <c:v>3078.0</c:v>
                </c:pt>
                <c:pt idx="8192">
                  <c:v>3078.0</c:v>
                </c:pt>
                <c:pt idx="8193">
                  <c:v>3078.0</c:v>
                </c:pt>
                <c:pt idx="8194">
                  <c:v>3078.0</c:v>
                </c:pt>
                <c:pt idx="8195">
                  <c:v>3078.0</c:v>
                </c:pt>
                <c:pt idx="8196">
                  <c:v>3078.0</c:v>
                </c:pt>
                <c:pt idx="8197">
                  <c:v>3079.0</c:v>
                </c:pt>
                <c:pt idx="8198">
                  <c:v>3079.0</c:v>
                </c:pt>
                <c:pt idx="8199">
                  <c:v>3079.0</c:v>
                </c:pt>
                <c:pt idx="8200">
                  <c:v>3080.0</c:v>
                </c:pt>
                <c:pt idx="8201">
                  <c:v>3081.0</c:v>
                </c:pt>
                <c:pt idx="8202">
                  <c:v>3081.0</c:v>
                </c:pt>
                <c:pt idx="8203">
                  <c:v>3082.0</c:v>
                </c:pt>
                <c:pt idx="8204">
                  <c:v>3082.0</c:v>
                </c:pt>
                <c:pt idx="8205">
                  <c:v>3083.0</c:v>
                </c:pt>
                <c:pt idx="8206">
                  <c:v>3083.0</c:v>
                </c:pt>
                <c:pt idx="8207">
                  <c:v>3084.0</c:v>
                </c:pt>
                <c:pt idx="8208">
                  <c:v>3085.0</c:v>
                </c:pt>
                <c:pt idx="8209">
                  <c:v>3085.0</c:v>
                </c:pt>
                <c:pt idx="8210">
                  <c:v>3085.0</c:v>
                </c:pt>
                <c:pt idx="8211">
                  <c:v>3085.0</c:v>
                </c:pt>
                <c:pt idx="8212">
                  <c:v>3085.0</c:v>
                </c:pt>
                <c:pt idx="8213">
                  <c:v>3085.0</c:v>
                </c:pt>
                <c:pt idx="8214">
                  <c:v>3085.0</c:v>
                </c:pt>
                <c:pt idx="8215">
                  <c:v>3085.0</c:v>
                </c:pt>
                <c:pt idx="8216">
                  <c:v>3086.0</c:v>
                </c:pt>
                <c:pt idx="8217">
                  <c:v>3087.0</c:v>
                </c:pt>
                <c:pt idx="8218">
                  <c:v>3087.0</c:v>
                </c:pt>
                <c:pt idx="8219">
                  <c:v>3087.0</c:v>
                </c:pt>
                <c:pt idx="8220">
                  <c:v>3088.0</c:v>
                </c:pt>
                <c:pt idx="8221">
                  <c:v>3089.0</c:v>
                </c:pt>
                <c:pt idx="8222">
                  <c:v>3089.0</c:v>
                </c:pt>
                <c:pt idx="8223">
                  <c:v>3089.0</c:v>
                </c:pt>
                <c:pt idx="8224">
                  <c:v>3089.0</c:v>
                </c:pt>
                <c:pt idx="8225">
                  <c:v>3089.0</c:v>
                </c:pt>
                <c:pt idx="8226">
                  <c:v>3090.0</c:v>
                </c:pt>
                <c:pt idx="8227">
                  <c:v>3091.0</c:v>
                </c:pt>
                <c:pt idx="8228">
                  <c:v>3091.0</c:v>
                </c:pt>
                <c:pt idx="8229">
                  <c:v>3092.0</c:v>
                </c:pt>
                <c:pt idx="8230">
                  <c:v>3092.0</c:v>
                </c:pt>
                <c:pt idx="8231">
                  <c:v>3093.0</c:v>
                </c:pt>
                <c:pt idx="8232">
                  <c:v>3094.0</c:v>
                </c:pt>
                <c:pt idx="8233">
                  <c:v>3094.0</c:v>
                </c:pt>
                <c:pt idx="8234">
                  <c:v>3094.0</c:v>
                </c:pt>
                <c:pt idx="8235">
                  <c:v>3094.0</c:v>
                </c:pt>
                <c:pt idx="8236">
                  <c:v>3094.0</c:v>
                </c:pt>
                <c:pt idx="8237">
                  <c:v>3094.0</c:v>
                </c:pt>
                <c:pt idx="8238">
                  <c:v>3094.0</c:v>
                </c:pt>
                <c:pt idx="8239">
                  <c:v>3094.0</c:v>
                </c:pt>
                <c:pt idx="8240">
                  <c:v>3094.0</c:v>
                </c:pt>
                <c:pt idx="8241">
                  <c:v>3094.0</c:v>
                </c:pt>
                <c:pt idx="8242">
                  <c:v>3094.0</c:v>
                </c:pt>
                <c:pt idx="8243">
                  <c:v>3094.0</c:v>
                </c:pt>
                <c:pt idx="8244">
                  <c:v>3094.0</c:v>
                </c:pt>
                <c:pt idx="8245">
                  <c:v>3095.0</c:v>
                </c:pt>
                <c:pt idx="8246">
                  <c:v>3096.0</c:v>
                </c:pt>
                <c:pt idx="8247">
                  <c:v>3097.0</c:v>
                </c:pt>
                <c:pt idx="8248">
                  <c:v>3098.0</c:v>
                </c:pt>
                <c:pt idx="8249">
                  <c:v>3098.0</c:v>
                </c:pt>
                <c:pt idx="8250">
                  <c:v>3098.0</c:v>
                </c:pt>
                <c:pt idx="8251">
                  <c:v>3098.0</c:v>
                </c:pt>
                <c:pt idx="8252">
                  <c:v>3098.0</c:v>
                </c:pt>
                <c:pt idx="8253">
                  <c:v>3098.0</c:v>
                </c:pt>
                <c:pt idx="8254">
                  <c:v>3098.0</c:v>
                </c:pt>
                <c:pt idx="8255">
                  <c:v>3099.0</c:v>
                </c:pt>
                <c:pt idx="8256">
                  <c:v>3100.0</c:v>
                </c:pt>
                <c:pt idx="8257">
                  <c:v>3100.0</c:v>
                </c:pt>
                <c:pt idx="8258">
                  <c:v>3100.0</c:v>
                </c:pt>
                <c:pt idx="8259">
                  <c:v>3101.0</c:v>
                </c:pt>
                <c:pt idx="8260">
                  <c:v>3102.0</c:v>
                </c:pt>
                <c:pt idx="8261">
                  <c:v>3103.0</c:v>
                </c:pt>
                <c:pt idx="8262">
                  <c:v>3104.0</c:v>
                </c:pt>
                <c:pt idx="8263">
                  <c:v>3105.0</c:v>
                </c:pt>
                <c:pt idx="8264">
                  <c:v>3105.0</c:v>
                </c:pt>
                <c:pt idx="8265">
                  <c:v>3106.0</c:v>
                </c:pt>
                <c:pt idx="8266">
                  <c:v>3107.0</c:v>
                </c:pt>
                <c:pt idx="8267">
                  <c:v>3108.0</c:v>
                </c:pt>
                <c:pt idx="8268">
                  <c:v>3108.0</c:v>
                </c:pt>
                <c:pt idx="8269">
                  <c:v>3109.0</c:v>
                </c:pt>
                <c:pt idx="8270">
                  <c:v>3110.0</c:v>
                </c:pt>
                <c:pt idx="8271">
                  <c:v>3111.0</c:v>
                </c:pt>
                <c:pt idx="8272">
                  <c:v>3111.0</c:v>
                </c:pt>
                <c:pt idx="8273">
                  <c:v>3112.0</c:v>
                </c:pt>
                <c:pt idx="8274">
                  <c:v>3112.0</c:v>
                </c:pt>
                <c:pt idx="8275">
                  <c:v>3112.0</c:v>
                </c:pt>
                <c:pt idx="8276">
                  <c:v>3113.0</c:v>
                </c:pt>
                <c:pt idx="8277">
                  <c:v>3113.0</c:v>
                </c:pt>
                <c:pt idx="8278">
                  <c:v>3113.0</c:v>
                </c:pt>
                <c:pt idx="8279">
                  <c:v>3114.0</c:v>
                </c:pt>
                <c:pt idx="8280">
                  <c:v>3114.0</c:v>
                </c:pt>
                <c:pt idx="8281">
                  <c:v>3114.0</c:v>
                </c:pt>
                <c:pt idx="8282">
                  <c:v>3115.0</c:v>
                </c:pt>
                <c:pt idx="8283">
                  <c:v>3116.0</c:v>
                </c:pt>
                <c:pt idx="8284">
                  <c:v>3117.0</c:v>
                </c:pt>
                <c:pt idx="8285">
                  <c:v>3117.0</c:v>
                </c:pt>
                <c:pt idx="8286">
                  <c:v>3118.0</c:v>
                </c:pt>
                <c:pt idx="8287">
                  <c:v>3119.0</c:v>
                </c:pt>
                <c:pt idx="8288">
                  <c:v>3120.0</c:v>
                </c:pt>
                <c:pt idx="8289">
                  <c:v>3121.0</c:v>
                </c:pt>
                <c:pt idx="8290">
                  <c:v>3122.0</c:v>
                </c:pt>
                <c:pt idx="8291">
                  <c:v>3123.0</c:v>
                </c:pt>
                <c:pt idx="8292">
                  <c:v>3123.0</c:v>
                </c:pt>
                <c:pt idx="8293">
                  <c:v>3123.0</c:v>
                </c:pt>
                <c:pt idx="8294">
                  <c:v>3124.0</c:v>
                </c:pt>
                <c:pt idx="8295">
                  <c:v>3125.0</c:v>
                </c:pt>
                <c:pt idx="8296">
                  <c:v>3126.0</c:v>
                </c:pt>
                <c:pt idx="8297">
                  <c:v>3127.0</c:v>
                </c:pt>
                <c:pt idx="8298">
                  <c:v>3127.0</c:v>
                </c:pt>
                <c:pt idx="8299">
                  <c:v>3127.0</c:v>
                </c:pt>
                <c:pt idx="8300">
                  <c:v>3127.0</c:v>
                </c:pt>
                <c:pt idx="8301">
                  <c:v>3128.0</c:v>
                </c:pt>
                <c:pt idx="8302">
                  <c:v>3129.0</c:v>
                </c:pt>
                <c:pt idx="8303">
                  <c:v>3129.0</c:v>
                </c:pt>
                <c:pt idx="8304">
                  <c:v>3129.0</c:v>
                </c:pt>
                <c:pt idx="8305">
                  <c:v>3130.0</c:v>
                </c:pt>
                <c:pt idx="8306">
                  <c:v>3130.0</c:v>
                </c:pt>
                <c:pt idx="8307">
                  <c:v>3131.0</c:v>
                </c:pt>
                <c:pt idx="8308">
                  <c:v>3131.0</c:v>
                </c:pt>
                <c:pt idx="8309">
                  <c:v>3132.0</c:v>
                </c:pt>
                <c:pt idx="8310">
                  <c:v>3133.0</c:v>
                </c:pt>
                <c:pt idx="8311">
                  <c:v>3134.0</c:v>
                </c:pt>
                <c:pt idx="8312">
                  <c:v>3135.0</c:v>
                </c:pt>
                <c:pt idx="8313">
                  <c:v>3135.0</c:v>
                </c:pt>
                <c:pt idx="8314">
                  <c:v>3136.0</c:v>
                </c:pt>
                <c:pt idx="8315">
                  <c:v>3137.0</c:v>
                </c:pt>
                <c:pt idx="8316">
                  <c:v>3138.0</c:v>
                </c:pt>
                <c:pt idx="8317">
                  <c:v>3138.0</c:v>
                </c:pt>
                <c:pt idx="8318">
                  <c:v>3139.0</c:v>
                </c:pt>
                <c:pt idx="8319">
                  <c:v>3140.0</c:v>
                </c:pt>
                <c:pt idx="8320">
                  <c:v>3140.0</c:v>
                </c:pt>
                <c:pt idx="8321">
                  <c:v>3140.0</c:v>
                </c:pt>
                <c:pt idx="8322">
                  <c:v>3141.0</c:v>
                </c:pt>
                <c:pt idx="8323">
                  <c:v>3142.0</c:v>
                </c:pt>
                <c:pt idx="8324">
                  <c:v>3142.0</c:v>
                </c:pt>
                <c:pt idx="8325">
                  <c:v>3142.0</c:v>
                </c:pt>
                <c:pt idx="8326">
                  <c:v>3143.0</c:v>
                </c:pt>
                <c:pt idx="8327">
                  <c:v>3143.0</c:v>
                </c:pt>
                <c:pt idx="8328">
                  <c:v>3144.0</c:v>
                </c:pt>
                <c:pt idx="8329">
                  <c:v>3144.0</c:v>
                </c:pt>
                <c:pt idx="8330">
                  <c:v>3145.0</c:v>
                </c:pt>
                <c:pt idx="8331">
                  <c:v>3146.0</c:v>
                </c:pt>
                <c:pt idx="8332">
                  <c:v>3147.0</c:v>
                </c:pt>
                <c:pt idx="8333">
                  <c:v>3148.0</c:v>
                </c:pt>
                <c:pt idx="8334">
                  <c:v>3149.0</c:v>
                </c:pt>
                <c:pt idx="8335">
                  <c:v>3149.0</c:v>
                </c:pt>
                <c:pt idx="8336">
                  <c:v>3150.0</c:v>
                </c:pt>
                <c:pt idx="8337">
                  <c:v>3151.0</c:v>
                </c:pt>
                <c:pt idx="8338">
                  <c:v>3151.0</c:v>
                </c:pt>
                <c:pt idx="8339">
                  <c:v>3151.0</c:v>
                </c:pt>
                <c:pt idx="8340">
                  <c:v>3152.0</c:v>
                </c:pt>
                <c:pt idx="8341">
                  <c:v>3152.0</c:v>
                </c:pt>
                <c:pt idx="8342">
                  <c:v>3153.0</c:v>
                </c:pt>
                <c:pt idx="8343">
                  <c:v>3154.0</c:v>
                </c:pt>
                <c:pt idx="8344">
                  <c:v>3154.0</c:v>
                </c:pt>
                <c:pt idx="8345">
                  <c:v>3155.0</c:v>
                </c:pt>
                <c:pt idx="8346">
                  <c:v>3155.0</c:v>
                </c:pt>
                <c:pt idx="8347">
                  <c:v>3155.0</c:v>
                </c:pt>
                <c:pt idx="8348">
                  <c:v>3156.0</c:v>
                </c:pt>
                <c:pt idx="8349">
                  <c:v>3156.0</c:v>
                </c:pt>
                <c:pt idx="8350">
                  <c:v>3157.0</c:v>
                </c:pt>
                <c:pt idx="8351">
                  <c:v>3158.0</c:v>
                </c:pt>
                <c:pt idx="8352">
                  <c:v>3158.0</c:v>
                </c:pt>
                <c:pt idx="8353">
                  <c:v>3158.0</c:v>
                </c:pt>
                <c:pt idx="8354">
                  <c:v>3159.0</c:v>
                </c:pt>
                <c:pt idx="8355">
                  <c:v>3159.0</c:v>
                </c:pt>
                <c:pt idx="8356">
                  <c:v>3159.0</c:v>
                </c:pt>
                <c:pt idx="8357">
                  <c:v>3160.0</c:v>
                </c:pt>
                <c:pt idx="8358">
                  <c:v>3160.0</c:v>
                </c:pt>
                <c:pt idx="8359">
                  <c:v>3161.0</c:v>
                </c:pt>
                <c:pt idx="8360">
                  <c:v>3161.0</c:v>
                </c:pt>
                <c:pt idx="8361">
                  <c:v>3162.0</c:v>
                </c:pt>
                <c:pt idx="8362">
                  <c:v>3162.0</c:v>
                </c:pt>
                <c:pt idx="8363">
                  <c:v>3162.0</c:v>
                </c:pt>
                <c:pt idx="8364">
                  <c:v>3163.0</c:v>
                </c:pt>
                <c:pt idx="8365">
                  <c:v>3164.0</c:v>
                </c:pt>
                <c:pt idx="8366">
                  <c:v>3164.0</c:v>
                </c:pt>
                <c:pt idx="8367">
                  <c:v>3164.0</c:v>
                </c:pt>
                <c:pt idx="8368">
                  <c:v>3164.0</c:v>
                </c:pt>
                <c:pt idx="8369">
                  <c:v>3164.0</c:v>
                </c:pt>
                <c:pt idx="8370">
                  <c:v>3164.0</c:v>
                </c:pt>
                <c:pt idx="8371">
                  <c:v>3164.0</c:v>
                </c:pt>
                <c:pt idx="8372">
                  <c:v>3164.0</c:v>
                </c:pt>
                <c:pt idx="8373">
                  <c:v>3164.0</c:v>
                </c:pt>
                <c:pt idx="8374">
                  <c:v>3164.0</c:v>
                </c:pt>
                <c:pt idx="8375">
                  <c:v>3165.0</c:v>
                </c:pt>
                <c:pt idx="8376">
                  <c:v>3166.0</c:v>
                </c:pt>
                <c:pt idx="8377">
                  <c:v>3166.0</c:v>
                </c:pt>
                <c:pt idx="8378">
                  <c:v>3166.0</c:v>
                </c:pt>
                <c:pt idx="8379">
                  <c:v>3166.0</c:v>
                </c:pt>
                <c:pt idx="8380">
                  <c:v>3166.0</c:v>
                </c:pt>
                <c:pt idx="8381">
                  <c:v>3166.0</c:v>
                </c:pt>
                <c:pt idx="8382">
                  <c:v>3166.0</c:v>
                </c:pt>
                <c:pt idx="8383">
                  <c:v>3166.0</c:v>
                </c:pt>
                <c:pt idx="8384">
                  <c:v>3166.0</c:v>
                </c:pt>
                <c:pt idx="8385">
                  <c:v>3166.0</c:v>
                </c:pt>
                <c:pt idx="8386">
                  <c:v>3166.0</c:v>
                </c:pt>
                <c:pt idx="8387">
                  <c:v>3166.0</c:v>
                </c:pt>
                <c:pt idx="8388">
                  <c:v>3166.0</c:v>
                </c:pt>
                <c:pt idx="8389">
                  <c:v>3166.0</c:v>
                </c:pt>
                <c:pt idx="8390">
                  <c:v>3166.0</c:v>
                </c:pt>
                <c:pt idx="8391">
                  <c:v>3166.0</c:v>
                </c:pt>
                <c:pt idx="8392">
                  <c:v>3166.0</c:v>
                </c:pt>
                <c:pt idx="8393">
                  <c:v>3166.0</c:v>
                </c:pt>
                <c:pt idx="8394">
                  <c:v>3166.0</c:v>
                </c:pt>
                <c:pt idx="8395">
                  <c:v>3166.0</c:v>
                </c:pt>
                <c:pt idx="8396">
                  <c:v>3166.0</c:v>
                </c:pt>
                <c:pt idx="8397">
                  <c:v>3166.0</c:v>
                </c:pt>
                <c:pt idx="8398">
                  <c:v>3166.0</c:v>
                </c:pt>
                <c:pt idx="8399">
                  <c:v>3166.0</c:v>
                </c:pt>
                <c:pt idx="8400">
                  <c:v>3166.0</c:v>
                </c:pt>
                <c:pt idx="8401">
                  <c:v>3166.0</c:v>
                </c:pt>
                <c:pt idx="8402">
                  <c:v>3166.0</c:v>
                </c:pt>
                <c:pt idx="8403">
                  <c:v>3166.0</c:v>
                </c:pt>
                <c:pt idx="8404">
                  <c:v>3166.0</c:v>
                </c:pt>
                <c:pt idx="8405">
                  <c:v>3166.0</c:v>
                </c:pt>
                <c:pt idx="8406">
                  <c:v>3167.0</c:v>
                </c:pt>
                <c:pt idx="8407">
                  <c:v>3167.0</c:v>
                </c:pt>
                <c:pt idx="8408">
                  <c:v>3167.0</c:v>
                </c:pt>
                <c:pt idx="8409">
                  <c:v>3167.0</c:v>
                </c:pt>
                <c:pt idx="8410">
                  <c:v>3168.0</c:v>
                </c:pt>
                <c:pt idx="8411">
                  <c:v>3168.0</c:v>
                </c:pt>
                <c:pt idx="8412">
                  <c:v>3169.0</c:v>
                </c:pt>
                <c:pt idx="8413">
                  <c:v>3169.0</c:v>
                </c:pt>
                <c:pt idx="8414">
                  <c:v>3169.0</c:v>
                </c:pt>
                <c:pt idx="8415">
                  <c:v>3170.0</c:v>
                </c:pt>
                <c:pt idx="8416">
                  <c:v>3170.0</c:v>
                </c:pt>
                <c:pt idx="8417">
                  <c:v>3171.0</c:v>
                </c:pt>
                <c:pt idx="8418">
                  <c:v>3171.0</c:v>
                </c:pt>
                <c:pt idx="8419">
                  <c:v>3171.0</c:v>
                </c:pt>
                <c:pt idx="8420">
                  <c:v>3171.0</c:v>
                </c:pt>
                <c:pt idx="8421">
                  <c:v>3171.0</c:v>
                </c:pt>
                <c:pt idx="8422">
                  <c:v>3171.0</c:v>
                </c:pt>
                <c:pt idx="8423">
                  <c:v>3172.0</c:v>
                </c:pt>
                <c:pt idx="8424">
                  <c:v>3172.0</c:v>
                </c:pt>
                <c:pt idx="8425">
                  <c:v>3172.0</c:v>
                </c:pt>
                <c:pt idx="8426">
                  <c:v>3173.0</c:v>
                </c:pt>
                <c:pt idx="8427">
                  <c:v>3174.0</c:v>
                </c:pt>
                <c:pt idx="8428">
                  <c:v>3174.0</c:v>
                </c:pt>
                <c:pt idx="8429">
                  <c:v>3174.0</c:v>
                </c:pt>
                <c:pt idx="8430">
                  <c:v>3175.0</c:v>
                </c:pt>
                <c:pt idx="8431">
                  <c:v>3176.0</c:v>
                </c:pt>
                <c:pt idx="8432">
                  <c:v>3177.0</c:v>
                </c:pt>
                <c:pt idx="8433">
                  <c:v>3178.0</c:v>
                </c:pt>
                <c:pt idx="8434">
                  <c:v>3179.0</c:v>
                </c:pt>
                <c:pt idx="8435">
                  <c:v>3180.0</c:v>
                </c:pt>
                <c:pt idx="8436">
                  <c:v>3180.0</c:v>
                </c:pt>
                <c:pt idx="8437">
                  <c:v>3181.0</c:v>
                </c:pt>
                <c:pt idx="8438">
                  <c:v>3182.0</c:v>
                </c:pt>
                <c:pt idx="8439">
                  <c:v>3183.0</c:v>
                </c:pt>
                <c:pt idx="8440">
                  <c:v>3184.0</c:v>
                </c:pt>
                <c:pt idx="8441">
                  <c:v>3185.0</c:v>
                </c:pt>
                <c:pt idx="8442">
                  <c:v>3186.0</c:v>
                </c:pt>
                <c:pt idx="8443">
                  <c:v>3187.0</c:v>
                </c:pt>
                <c:pt idx="8444">
                  <c:v>3188.0</c:v>
                </c:pt>
                <c:pt idx="8445">
                  <c:v>3189.0</c:v>
                </c:pt>
                <c:pt idx="8446">
                  <c:v>3190.0</c:v>
                </c:pt>
                <c:pt idx="8447">
                  <c:v>3191.0</c:v>
                </c:pt>
                <c:pt idx="8448">
                  <c:v>3192.0</c:v>
                </c:pt>
                <c:pt idx="8449">
                  <c:v>3192.0</c:v>
                </c:pt>
                <c:pt idx="8450">
                  <c:v>3192.0</c:v>
                </c:pt>
                <c:pt idx="8451">
                  <c:v>3193.0</c:v>
                </c:pt>
                <c:pt idx="8452">
                  <c:v>3194.0</c:v>
                </c:pt>
                <c:pt idx="8453">
                  <c:v>3194.0</c:v>
                </c:pt>
                <c:pt idx="8454">
                  <c:v>3194.0</c:v>
                </c:pt>
                <c:pt idx="8455">
                  <c:v>3194.0</c:v>
                </c:pt>
                <c:pt idx="8456">
                  <c:v>3195.0</c:v>
                </c:pt>
                <c:pt idx="8457">
                  <c:v>3196.0</c:v>
                </c:pt>
                <c:pt idx="8458">
                  <c:v>3197.0</c:v>
                </c:pt>
                <c:pt idx="8459">
                  <c:v>3198.0</c:v>
                </c:pt>
                <c:pt idx="8460">
                  <c:v>3198.0</c:v>
                </c:pt>
                <c:pt idx="8461">
                  <c:v>3199.0</c:v>
                </c:pt>
                <c:pt idx="8462">
                  <c:v>3199.0</c:v>
                </c:pt>
                <c:pt idx="8463">
                  <c:v>3199.0</c:v>
                </c:pt>
                <c:pt idx="8464">
                  <c:v>3199.0</c:v>
                </c:pt>
                <c:pt idx="8465">
                  <c:v>3199.0</c:v>
                </c:pt>
                <c:pt idx="8466">
                  <c:v>3199.0</c:v>
                </c:pt>
                <c:pt idx="8467">
                  <c:v>3199.0</c:v>
                </c:pt>
                <c:pt idx="8468">
                  <c:v>3199.0</c:v>
                </c:pt>
                <c:pt idx="8469">
                  <c:v>3200.0</c:v>
                </c:pt>
                <c:pt idx="8470">
                  <c:v>3200.0</c:v>
                </c:pt>
                <c:pt idx="8471">
                  <c:v>3200.0</c:v>
                </c:pt>
                <c:pt idx="8472">
                  <c:v>3200.0</c:v>
                </c:pt>
                <c:pt idx="8473">
                  <c:v>3200.0</c:v>
                </c:pt>
                <c:pt idx="8474">
                  <c:v>3200.0</c:v>
                </c:pt>
                <c:pt idx="8475">
                  <c:v>3200.0</c:v>
                </c:pt>
                <c:pt idx="8476">
                  <c:v>3200.0</c:v>
                </c:pt>
                <c:pt idx="8477">
                  <c:v>3201.0</c:v>
                </c:pt>
                <c:pt idx="8478">
                  <c:v>3202.0</c:v>
                </c:pt>
                <c:pt idx="8479">
                  <c:v>3202.0</c:v>
                </c:pt>
                <c:pt idx="8480">
                  <c:v>3202.0</c:v>
                </c:pt>
                <c:pt idx="8481">
                  <c:v>3202.0</c:v>
                </c:pt>
                <c:pt idx="8482">
                  <c:v>3202.0</c:v>
                </c:pt>
                <c:pt idx="8483">
                  <c:v>3202.0</c:v>
                </c:pt>
                <c:pt idx="8484">
                  <c:v>3202.0</c:v>
                </c:pt>
                <c:pt idx="8485">
                  <c:v>3202.0</c:v>
                </c:pt>
                <c:pt idx="8486">
                  <c:v>3202.0</c:v>
                </c:pt>
                <c:pt idx="8487">
                  <c:v>3202.0</c:v>
                </c:pt>
                <c:pt idx="8488">
                  <c:v>3202.0</c:v>
                </c:pt>
                <c:pt idx="8489">
                  <c:v>3202.0</c:v>
                </c:pt>
                <c:pt idx="8490">
                  <c:v>3202.0</c:v>
                </c:pt>
                <c:pt idx="8491">
                  <c:v>3202.0</c:v>
                </c:pt>
                <c:pt idx="8492">
                  <c:v>3202.0</c:v>
                </c:pt>
                <c:pt idx="8493">
                  <c:v>3202.0</c:v>
                </c:pt>
                <c:pt idx="8494">
                  <c:v>3202.0</c:v>
                </c:pt>
                <c:pt idx="8495">
                  <c:v>3202.0</c:v>
                </c:pt>
                <c:pt idx="8496">
                  <c:v>3202.0</c:v>
                </c:pt>
                <c:pt idx="8497">
                  <c:v>3202.0</c:v>
                </c:pt>
                <c:pt idx="8498">
                  <c:v>3202.0</c:v>
                </c:pt>
                <c:pt idx="8499">
                  <c:v>3202.0</c:v>
                </c:pt>
                <c:pt idx="8500">
                  <c:v>3202.0</c:v>
                </c:pt>
                <c:pt idx="8501">
                  <c:v>3202.0</c:v>
                </c:pt>
                <c:pt idx="8502">
                  <c:v>3202.0</c:v>
                </c:pt>
                <c:pt idx="8503">
                  <c:v>3202.0</c:v>
                </c:pt>
                <c:pt idx="8504">
                  <c:v>3202.0</c:v>
                </c:pt>
                <c:pt idx="8505">
                  <c:v>3203.0</c:v>
                </c:pt>
                <c:pt idx="8506">
                  <c:v>3203.0</c:v>
                </c:pt>
                <c:pt idx="8507">
                  <c:v>3203.0</c:v>
                </c:pt>
                <c:pt idx="8508">
                  <c:v>3203.0</c:v>
                </c:pt>
                <c:pt idx="8509">
                  <c:v>3203.0</c:v>
                </c:pt>
                <c:pt idx="8510">
                  <c:v>3203.0</c:v>
                </c:pt>
                <c:pt idx="8511">
                  <c:v>3203.0</c:v>
                </c:pt>
                <c:pt idx="8512">
                  <c:v>3203.0</c:v>
                </c:pt>
                <c:pt idx="8513">
                  <c:v>3203.0</c:v>
                </c:pt>
                <c:pt idx="8514">
                  <c:v>3203.0</c:v>
                </c:pt>
                <c:pt idx="8515">
                  <c:v>3203.0</c:v>
                </c:pt>
                <c:pt idx="8516">
                  <c:v>3203.0</c:v>
                </c:pt>
                <c:pt idx="8517">
                  <c:v>3203.0</c:v>
                </c:pt>
                <c:pt idx="8518">
                  <c:v>3203.0</c:v>
                </c:pt>
                <c:pt idx="8519">
                  <c:v>3203.0</c:v>
                </c:pt>
                <c:pt idx="8520">
                  <c:v>3203.0</c:v>
                </c:pt>
                <c:pt idx="8521">
                  <c:v>3203.0</c:v>
                </c:pt>
                <c:pt idx="8522">
                  <c:v>3203.0</c:v>
                </c:pt>
                <c:pt idx="8523">
                  <c:v>3203.0</c:v>
                </c:pt>
                <c:pt idx="8524">
                  <c:v>3203.0</c:v>
                </c:pt>
                <c:pt idx="8525">
                  <c:v>3203.0</c:v>
                </c:pt>
                <c:pt idx="8526">
                  <c:v>3203.0</c:v>
                </c:pt>
                <c:pt idx="8527">
                  <c:v>3203.0</c:v>
                </c:pt>
                <c:pt idx="8528">
                  <c:v>3203.0</c:v>
                </c:pt>
                <c:pt idx="8529">
                  <c:v>3203.0</c:v>
                </c:pt>
                <c:pt idx="8530">
                  <c:v>3203.0</c:v>
                </c:pt>
                <c:pt idx="8531">
                  <c:v>3203.0</c:v>
                </c:pt>
                <c:pt idx="8532">
                  <c:v>3203.0</c:v>
                </c:pt>
                <c:pt idx="8533">
                  <c:v>3203.0</c:v>
                </c:pt>
                <c:pt idx="8534">
                  <c:v>3204.0</c:v>
                </c:pt>
                <c:pt idx="8535">
                  <c:v>3204.0</c:v>
                </c:pt>
                <c:pt idx="8536">
                  <c:v>3204.0</c:v>
                </c:pt>
                <c:pt idx="8537">
                  <c:v>3204.0</c:v>
                </c:pt>
                <c:pt idx="8538">
                  <c:v>3204.0</c:v>
                </c:pt>
                <c:pt idx="8539">
                  <c:v>3205.0</c:v>
                </c:pt>
                <c:pt idx="8540">
                  <c:v>3206.0</c:v>
                </c:pt>
                <c:pt idx="8541">
                  <c:v>3206.0</c:v>
                </c:pt>
                <c:pt idx="8542">
                  <c:v>3207.0</c:v>
                </c:pt>
                <c:pt idx="8543">
                  <c:v>3208.0</c:v>
                </c:pt>
                <c:pt idx="8544">
                  <c:v>3208.0</c:v>
                </c:pt>
                <c:pt idx="8545">
                  <c:v>3208.0</c:v>
                </c:pt>
                <c:pt idx="8546">
                  <c:v>3208.0</c:v>
                </c:pt>
                <c:pt idx="8547">
                  <c:v>3208.0</c:v>
                </c:pt>
                <c:pt idx="8548">
                  <c:v>3208.0</c:v>
                </c:pt>
                <c:pt idx="8549">
                  <c:v>3208.0</c:v>
                </c:pt>
                <c:pt idx="8550">
                  <c:v>3208.0</c:v>
                </c:pt>
                <c:pt idx="8551">
                  <c:v>3208.0</c:v>
                </c:pt>
                <c:pt idx="8552">
                  <c:v>3208.0</c:v>
                </c:pt>
                <c:pt idx="8553">
                  <c:v>3208.0</c:v>
                </c:pt>
                <c:pt idx="8554">
                  <c:v>3208.0</c:v>
                </c:pt>
                <c:pt idx="8555">
                  <c:v>3208.0</c:v>
                </c:pt>
                <c:pt idx="8556">
                  <c:v>3208.0</c:v>
                </c:pt>
                <c:pt idx="8557">
                  <c:v>3208.0</c:v>
                </c:pt>
                <c:pt idx="8558">
                  <c:v>3208.0</c:v>
                </c:pt>
                <c:pt idx="8559">
                  <c:v>3208.0</c:v>
                </c:pt>
                <c:pt idx="8560">
                  <c:v>3208.0</c:v>
                </c:pt>
                <c:pt idx="8561">
                  <c:v>3208.0</c:v>
                </c:pt>
                <c:pt idx="8562">
                  <c:v>3208.0</c:v>
                </c:pt>
                <c:pt idx="8563">
                  <c:v>3208.0</c:v>
                </c:pt>
                <c:pt idx="8564">
                  <c:v>3208.0</c:v>
                </c:pt>
                <c:pt idx="8565">
                  <c:v>3208.0</c:v>
                </c:pt>
                <c:pt idx="8566">
                  <c:v>3208.0</c:v>
                </c:pt>
                <c:pt idx="8567">
                  <c:v>3208.0</c:v>
                </c:pt>
                <c:pt idx="8568">
                  <c:v>3208.0</c:v>
                </c:pt>
                <c:pt idx="8569">
                  <c:v>3208.0</c:v>
                </c:pt>
                <c:pt idx="8570">
                  <c:v>3208.0</c:v>
                </c:pt>
                <c:pt idx="8571">
                  <c:v>3208.0</c:v>
                </c:pt>
                <c:pt idx="8572">
                  <c:v>3208.0</c:v>
                </c:pt>
                <c:pt idx="8573">
                  <c:v>3208.0</c:v>
                </c:pt>
                <c:pt idx="8574">
                  <c:v>3209.0</c:v>
                </c:pt>
                <c:pt idx="8575">
                  <c:v>3209.0</c:v>
                </c:pt>
                <c:pt idx="8576">
                  <c:v>3209.0</c:v>
                </c:pt>
                <c:pt idx="8577">
                  <c:v>3209.0</c:v>
                </c:pt>
                <c:pt idx="8578">
                  <c:v>3210.0</c:v>
                </c:pt>
                <c:pt idx="8579">
                  <c:v>3211.0</c:v>
                </c:pt>
                <c:pt idx="8580">
                  <c:v>3212.0</c:v>
                </c:pt>
                <c:pt idx="8581">
                  <c:v>3213.0</c:v>
                </c:pt>
                <c:pt idx="8582">
                  <c:v>3213.0</c:v>
                </c:pt>
                <c:pt idx="8583">
                  <c:v>3213.0</c:v>
                </c:pt>
                <c:pt idx="8584">
                  <c:v>3213.0</c:v>
                </c:pt>
                <c:pt idx="8585">
                  <c:v>3213.0</c:v>
                </c:pt>
                <c:pt idx="8586">
                  <c:v>3213.0</c:v>
                </c:pt>
                <c:pt idx="8587">
                  <c:v>3213.0</c:v>
                </c:pt>
                <c:pt idx="8588">
                  <c:v>3213.0</c:v>
                </c:pt>
                <c:pt idx="8589">
                  <c:v>3213.0</c:v>
                </c:pt>
                <c:pt idx="8590">
                  <c:v>3213.0</c:v>
                </c:pt>
                <c:pt idx="8591">
                  <c:v>3214.0</c:v>
                </c:pt>
                <c:pt idx="8592">
                  <c:v>3215.0</c:v>
                </c:pt>
                <c:pt idx="8593">
                  <c:v>3216.0</c:v>
                </c:pt>
                <c:pt idx="8594">
                  <c:v>3217.0</c:v>
                </c:pt>
                <c:pt idx="8595">
                  <c:v>3217.0</c:v>
                </c:pt>
                <c:pt idx="8596">
                  <c:v>3217.0</c:v>
                </c:pt>
                <c:pt idx="8597">
                  <c:v>3218.0</c:v>
                </c:pt>
                <c:pt idx="8598">
                  <c:v>3219.0</c:v>
                </c:pt>
                <c:pt idx="8599">
                  <c:v>3219.0</c:v>
                </c:pt>
                <c:pt idx="8600">
                  <c:v>3219.0</c:v>
                </c:pt>
                <c:pt idx="8601">
                  <c:v>3220.0</c:v>
                </c:pt>
                <c:pt idx="8602">
                  <c:v>3221.0</c:v>
                </c:pt>
                <c:pt idx="8603">
                  <c:v>3222.0</c:v>
                </c:pt>
                <c:pt idx="8604">
                  <c:v>3223.0</c:v>
                </c:pt>
                <c:pt idx="8605">
                  <c:v>3224.0</c:v>
                </c:pt>
                <c:pt idx="8606">
                  <c:v>3225.0</c:v>
                </c:pt>
                <c:pt idx="8607">
                  <c:v>3226.0</c:v>
                </c:pt>
                <c:pt idx="8608">
                  <c:v>3227.0</c:v>
                </c:pt>
                <c:pt idx="8609">
                  <c:v>3228.0</c:v>
                </c:pt>
                <c:pt idx="8610">
                  <c:v>3229.0</c:v>
                </c:pt>
                <c:pt idx="8611">
                  <c:v>3229.0</c:v>
                </c:pt>
                <c:pt idx="8612">
                  <c:v>3229.0</c:v>
                </c:pt>
                <c:pt idx="8613">
                  <c:v>3229.0</c:v>
                </c:pt>
                <c:pt idx="8614">
                  <c:v>3230.0</c:v>
                </c:pt>
                <c:pt idx="8615">
                  <c:v>3230.0</c:v>
                </c:pt>
                <c:pt idx="8616">
                  <c:v>3230.0</c:v>
                </c:pt>
                <c:pt idx="8617">
                  <c:v>3230.0</c:v>
                </c:pt>
                <c:pt idx="8618">
                  <c:v>3231.0</c:v>
                </c:pt>
                <c:pt idx="8619">
                  <c:v>3231.0</c:v>
                </c:pt>
                <c:pt idx="8620">
                  <c:v>3231.0</c:v>
                </c:pt>
                <c:pt idx="8621">
                  <c:v>3231.0</c:v>
                </c:pt>
                <c:pt idx="8622">
                  <c:v>3231.0</c:v>
                </c:pt>
                <c:pt idx="8623">
                  <c:v>3232.0</c:v>
                </c:pt>
                <c:pt idx="8624">
                  <c:v>3233.0</c:v>
                </c:pt>
                <c:pt idx="8625">
                  <c:v>3233.0</c:v>
                </c:pt>
                <c:pt idx="8626">
                  <c:v>3234.0</c:v>
                </c:pt>
                <c:pt idx="8627">
                  <c:v>3235.0</c:v>
                </c:pt>
                <c:pt idx="8628">
                  <c:v>3236.0</c:v>
                </c:pt>
                <c:pt idx="8629">
                  <c:v>3237.0</c:v>
                </c:pt>
                <c:pt idx="8630">
                  <c:v>3237.0</c:v>
                </c:pt>
                <c:pt idx="8631">
                  <c:v>3238.0</c:v>
                </c:pt>
                <c:pt idx="8632">
                  <c:v>3239.0</c:v>
                </c:pt>
                <c:pt idx="8633">
                  <c:v>3240.0</c:v>
                </c:pt>
                <c:pt idx="8634">
                  <c:v>3241.0</c:v>
                </c:pt>
                <c:pt idx="8635">
                  <c:v>3242.0</c:v>
                </c:pt>
                <c:pt idx="8636">
                  <c:v>3243.0</c:v>
                </c:pt>
                <c:pt idx="8637">
                  <c:v>3244.0</c:v>
                </c:pt>
                <c:pt idx="8638">
                  <c:v>3244.0</c:v>
                </c:pt>
                <c:pt idx="8639">
                  <c:v>3244.0</c:v>
                </c:pt>
                <c:pt idx="8640">
                  <c:v>3244.0</c:v>
                </c:pt>
                <c:pt idx="8641">
                  <c:v>3244.0</c:v>
                </c:pt>
                <c:pt idx="8642">
                  <c:v>3244.0</c:v>
                </c:pt>
                <c:pt idx="8643">
                  <c:v>3244.0</c:v>
                </c:pt>
                <c:pt idx="8644">
                  <c:v>3244.0</c:v>
                </c:pt>
                <c:pt idx="8645">
                  <c:v>3245.0</c:v>
                </c:pt>
                <c:pt idx="8646">
                  <c:v>3245.0</c:v>
                </c:pt>
                <c:pt idx="8647">
                  <c:v>3245.0</c:v>
                </c:pt>
                <c:pt idx="8648">
                  <c:v>3245.0</c:v>
                </c:pt>
                <c:pt idx="8649">
                  <c:v>3246.0</c:v>
                </c:pt>
                <c:pt idx="8650">
                  <c:v>3247.0</c:v>
                </c:pt>
                <c:pt idx="8651">
                  <c:v>3248.0</c:v>
                </c:pt>
                <c:pt idx="8652">
                  <c:v>3248.0</c:v>
                </c:pt>
                <c:pt idx="8653">
                  <c:v>3248.0</c:v>
                </c:pt>
                <c:pt idx="8654">
                  <c:v>3248.0</c:v>
                </c:pt>
                <c:pt idx="8655">
                  <c:v>3249.0</c:v>
                </c:pt>
                <c:pt idx="8656">
                  <c:v>3250.0</c:v>
                </c:pt>
                <c:pt idx="8657">
                  <c:v>3250.0</c:v>
                </c:pt>
                <c:pt idx="8658">
                  <c:v>3251.0</c:v>
                </c:pt>
                <c:pt idx="8659">
                  <c:v>3252.0</c:v>
                </c:pt>
                <c:pt idx="8660">
                  <c:v>3253.0</c:v>
                </c:pt>
                <c:pt idx="8661">
                  <c:v>3253.0</c:v>
                </c:pt>
                <c:pt idx="8662">
                  <c:v>3253.0</c:v>
                </c:pt>
                <c:pt idx="8663">
                  <c:v>3253.0</c:v>
                </c:pt>
                <c:pt idx="8664">
                  <c:v>3254.0</c:v>
                </c:pt>
                <c:pt idx="8665">
                  <c:v>3255.0</c:v>
                </c:pt>
                <c:pt idx="8666">
                  <c:v>3256.0</c:v>
                </c:pt>
                <c:pt idx="8667">
                  <c:v>3257.0</c:v>
                </c:pt>
                <c:pt idx="8668">
                  <c:v>3257.0</c:v>
                </c:pt>
                <c:pt idx="8669">
                  <c:v>3258.0</c:v>
                </c:pt>
                <c:pt idx="8670">
                  <c:v>3259.0</c:v>
                </c:pt>
                <c:pt idx="8671">
                  <c:v>3259.0</c:v>
                </c:pt>
                <c:pt idx="8672">
                  <c:v>3260.0</c:v>
                </c:pt>
                <c:pt idx="8673">
                  <c:v>3261.0</c:v>
                </c:pt>
                <c:pt idx="8674">
                  <c:v>3261.0</c:v>
                </c:pt>
                <c:pt idx="8675">
                  <c:v>3262.0</c:v>
                </c:pt>
                <c:pt idx="8676">
                  <c:v>3262.0</c:v>
                </c:pt>
                <c:pt idx="8677">
                  <c:v>3262.0</c:v>
                </c:pt>
                <c:pt idx="8678">
                  <c:v>3263.0</c:v>
                </c:pt>
                <c:pt idx="8679">
                  <c:v>3263.0</c:v>
                </c:pt>
                <c:pt idx="8680">
                  <c:v>3264.0</c:v>
                </c:pt>
                <c:pt idx="8681">
                  <c:v>3265.0</c:v>
                </c:pt>
                <c:pt idx="8682">
                  <c:v>3265.0</c:v>
                </c:pt>
                <c:pt idx="8683">
                  <c:v>3265.0</c:v>
                </c:pt>
                <c:pt idx="8684">
                  <c:v>3265.0</c:v>
                </c:pt>
                <c:pt idx="8685">
                  <c:v>3266.0</c:v>
                </c:pt>
                <c:pt idx="8686">
                  <c:v>3266.0</c:v>
                </c:pt>
                <c:pt idx="8687">
                  <c:v>3266.0</c:v>
                </c:pt>
                <c:pt idx="8688">
                  <c:v>3267.0</c:v>
                </c:pt>
                <c:pt idx="8689">
                  <c:v>3267.0</c:v>
                </c:pt>
                <c:pt idx="8690">
                  <c:v>3268.0</c:v>
                </c:pt>
                <c:pt idx="8691">
                  <c:v>3268.0</c:v>
                </c:pt>
                <c:pt idx="8692">
                  <c:v>3268.0</c:v>
                </c:pt>
                <c:pt idx="8693">
                  <c:v>3268.0</c:v>
                </c:pt>
                <c:pt idx="8694">
                  <c:v>3269.0</c:v>
                </c:pt>
                <c:pt idx="8695">
                  <c:v>3269.0</c:v>
                </c:pt>
                <c:pt idx="8696">
                  <c:v>3269.0</c:v>
                </c:pt>
                <c:pt idx="8697">
                  <c:v>3269.0</c:v>
                </c:pt>
                <c:pt idx="8698">
                  <c:v>3270.0</c:v>
                </c:pt>
                <c:pt idx="8699">
                  <c:v>3270.0</c:v>
                </c:pt>
                <c:pt idx="8700">
                  <c:v>3270.0</c:v>
                </c:pt>
                <c:pt idx="8701">
                  <c:v>3270.0</c:v>
                </c:pt>
                <c:pt idx="8702">
                  <c:v>3270.0</c:v>
                </c:pt>
                <c:pt idx="8703">
                  <c:v>3270.0</c:v>
                </c:pt>
                <c:pt idx="8704">
                  <c:v>3270.0</c:v>
                </c:pt>
                <c:pt idx="8705">
                  <c:v>3270.0</c:v>
                </c:pt>
                <c:pt idx="8706">
                  <c:v>3270.0</c:v>
                </c:pt>
                <c:pt idx="8707">
                  <c:v>3270.0</c:v>
                </c:pt>
                <c:pt idx="8708">
                  <c:v>3270.0</c:v>
                </c:pt>
                <c:pt idx="8709">
                  <c:v>3270.0</c:v>
                </c:pt>
                <c:pt idx="8710">
                  <c:v>3270.0</c:v>
                </c:pt>
                <c:pt idx="8711">
                  <c:v>3270.0</c:v>
                </c:pt>
                <c:pt idx="8712">
                  <c:v>3270.0</c:v>
                </c:pt>
                <c:pt idx="8713">
                  <c:v>3270.0</c:v>
                </c:pt>
                <c:pt idx="8714">
                  <c:v>3270.0</c:v>
                </c:pt>
                <c:pt idx="8715">
                  <c:v>3270.0</c:v>
                </c:pt>
                <c:pt idx="8716">
                  <c:v>3270.0</c:v>
                </c:pt>
                <c:pt idx="8717">
                  <c:v>3270.0</c:v>
                </c:pt>
                <c:pt idx="8718">
                  <c:v>3271.0</c:v>
                </c:pt>
                <c:pt idx="8719">
                  <c:v>3272.0</c:v>
                </c:pt>
                <c:pt idx="8720">
                  <c:v>3272.0</c:v>
                </c:pt>
                <c:pt idx="8721">
                  <c:v>3272.0</c:v>
                </c:pt>
                <c:pt idx="8722">
                  <c:v>3272.0</c:v>
                </c:pt>
                <c:pt idx="8723">
                  <c:v>3272.0</c:v>
                </c:pt>
                <c:pt idx="8724">
                  <c:v>3272.0</c:v>
                </c:pt>
                <c:pt idx="8725">
                  <c:v>3273.0</c:v>
                </c:pt>
                <c:pt idx="8726">
                  <c:v>3274.0</c:v>
                </c:pt>
                <c:pt idx="8727">
                  <c:v>3274.0</c:v>
                </c:pt>
                <c:pt idx="8728">
                  <c:v>3274.0</c:v>
                </c:pt>
                <c:pt idx="8729">
                  <c:v>3274.0</c:v>
                </c:pt>
                <c:pt idx="8730">
                  <c:v>3274.0</c:v>
                </c:pt>
                <c:pt idx="8731">
                  <c:v>3274.0</c:v>
                </c:pt>
                <c:pt idx="8732">
                  <c:v>3274.0</c:v>
                </c:pt>
                <c:pt idx="8733">
                  <c:v>3274.0</c:v>
                </c:pt>
                <c:pt idx="8734">
                  <c:v>3274.0</c:v>
                </c:pt>
                <c:pt idx="8735">
                  <c:v>3274.0</c:v>
                </c:pt>
                <c:pt idx="8736">
                  <c:v>3274.0</c:v>
                </c:pt>
                <c:pt idx="8737">
                  <c:v>3274.0</c:v>
                </c:pt>
                <c:pt idx="8738">
                  <c:v>3274.0</c:v>
                </c:pt>
                <c:pt idx="8739">
                  <c:v>3274.0</c:v>
                </c:pt>
                <c:pt idx="8740">
                  <c:v>3274.0</c:v>
                </c:pt>
                <c:pt idx="8741">
                  <c:v>3274.0</c:v>
                </c:pt>
                <c:pt idx="8742">
                  <c:v>3274.0</c:v>
                </c:pt>
                <c:pt idx="8743">
                  <c:v>3274.0</c:v>
                </c:pt>
                <c:pt idx="8744">
                  <c:v>3274.0</c:v>
                </c:pt>
                <c:pt idx="8745">
                  <c:v>3274.0</c:v>
                </c:pt>
                <c:pt idx="8746">
                  <c:v>3274.0</c:v>
                </c:pt>
                <c:pt idx="8747">
                  <c:v>3274.0</c:v>
                </c:pt>
                <c:pt idx="8748">
                  <c:v>3274.0</c:v>
                </c:pt>
                <c:pt idx="8749">
                  <c:v>3274.0</c:v>
                </c:pt>
                <c:pt idx="8750">
                  <c:v>3274.0</c:v>
                </c:pt>
                <c:pt idx="8751">
                  <c:v>3274.0</c:v>
                </c:pt>
                <c:pt idx="8752">
                  <c:v>3274.0</c:v>
                </c:pt>
                <c:pt idx="8753">
                  <c:v>3274.0</c:v>
                </c:pt>
                <c:pt idx="8754">
                  <c:v>3275.0</c:v>
                </c:pt>
                <c:pt idx="8755">
                  <c:v>3275.0</c:v>
                </c:pt>
                <c:pt idx="8756">
                  <c:v>3275.0</c:v>
                </c:pt>
                <c:pt idx="8757">
                  <c:v>3275.0</c:v>
                </c:pt>
                <c:pt idx="8758">
                  <c:v>3275.0</c:v>
                </c:pt>
                <c:pt idx="8759">
                  <c:v>3275.0</c:v>
                </c:pt>
                <c:pt idx="8760">
                  <c:v>3275.0</c:v>
                </c:pt>
                <c:pt idx="8761">
                  <c:v>3275.0</c:v>
                </c:pt>
                <c:pt idx="8762">
                  <c:v>3275.0</c:v>
                </c:pt>
                <c:pt idx="8763">
                  <c:v>3275.0</c:v>
                </c:pt>
                <c:pt idx="8764">
                  <c:v>3275.0</c:v>
                </c:pt>
                <c:pt idx="8765">
                  <c:v>3275.0</c:v>
                </c:pt>
                <c:pt idx="8766">
                  <c:v>3275.0</c:v>
                </c:pt>
                <c:pt idx="8767">
                  <c:v>3275.0</c:v>
                </c:pt>
                <c:pt idx="8768">
                  <c:v>3276.0</c:v>
                </c:pt>
                <c:pt idx="8769">
                  <c:v>3277.0</c:v>
                </c:pt>
                <c:pt idx="8770">
                  <c:v>3277.0</c:v>
                </c:pt>
                <c:pt idx="8771">
                  <c:v>3277.0</c:v>
                </c:pt>
                <c:pt idx="8772">
                  <c:v>3277.0</c:v>
                </c:pt>
                <c:pt idx="8773">
                  <c:v>3278.0</c:v>
                </c:pt>
                <c:pt idx="8774">
                  <c:v>3279.0</c:v>
                </c:pt>
                <c:pt idx="8775">
                  <c:v>3279.0</c:v>
                </c:pt>
                <c:pt idx="8776">
                  <c:v>3279.0</c:v>
                </c:pt>
                <c:pt idx="8777">
                  <c:v>3279.0</c:v>
                </c:pt>
                <c:pt idx="8778">
                  <c:v>3280.0</c:v>
                </c:pt>
                <c:pt idx="8779">
                  <c:v>3281.0</c:v>
                </c:pt>
                <c:pt idx="8780">
                  <c:v>3281.0</c:v>
                </c:pt>
                <c:pt idx="8781">
                  <c:v>3282.0</c:v>
                </c:pt>
                <c:pt idx="8782">
                  <c:v>3283.0</c:v>
                </c:pt>
                <c:pt idx="8783">
                  <c:v>3283.0</c:v>
                </c:pt>
                <c:pt idx="8784">
                  <c:v>3284.0</c:v>
                </c:pt>
                <c:pt idx="8785">
                  <c:v>3285.0</c:v>
                </c:pt>
                <c:pt idx="8786">
                  <c:v>3286.0</c:v>
                </c:pt>
                <c:pt idx="8787">
                  <c:v>3287.0</c:v>
                </c:pt>
                <c:pt idx="8788">
                  <c:v>3287.0</c:v>
                </c:pt>
                <c:pt idx="8789">
                  <c:v>3287.0</c:v>
                </c:pt>
                <c:pt idx="8790">
                  <c:v>3287.0</c:v>
                </c:pt>
                <c:pt idx="8791">
                  <c:v>3288.0</c:v>
                </c:pt>
                <c:pt idx="8792">
                  <c:v>3289.0</c:v>
                </c:pt>
                <c:pt idx="8793">
                  <c:v>3289.0</c:v>
                </c:pt>
                <c:pt idx="8794">
                  <c:v>3289.0</c:v>
                </c:pt>
                <c:pt idx="8795">
                  <c:v>3290.0</c:v>
                </c:pt>
                <c:pt idx="8796">
                  <c:v>3291.0</c:v>
                </c:pt>
                <c:pt idx="8797">
                  <c:v>3292.0</c:v>
                </c:pt>
                <c:pt idx="8798">
                  <c:v>3293.0</c:v>
                </c:pt>
                <c:pt idx="8799">
                  <c:v>3294.0</c:v>
                </c:pt>
                <c:pt idx="8800">
                  <c:v>3295.0</c:v>
                </c:pt>
                <c:pt idx="8801">
                  <c:v>3295.0</c:v>
                </c:pt>
                <c:pt idx="8802">
                  <c:v>3296.0</c:v>
                </c:pt>
                <c:pt idx="8803">
                  <c:v>3297.0</c:v>
                </c:pt>
                <c:pt idx="8804">
                  <c:v>3298.0</c:v>
                </c:pt>
                <c:pt idx="8805">
                  <c:v>3298.0</c:v>
                </c:pt>
                <c:pt idx="8806">
                  <c:v>3299.0</c:v>
                </c:pt>
                <c:pt idx="8807">
                  <c:v>3299.0</c:v>
                </c:pt>
                <c:pt idx="8808">
                  <c:v>3300.0</c:v>
                </c:pt>
                <c:pt idx="8809">
                  <c:v>3301.0</c:v>
                </c:pt>
                <c:pt idx="8810">
                  <c:v>3302.0</c:v>
                </c:pt>
                <c:pt idx="8811">
                  <c:v>3303.0</c:v>
                </c:pt>
                <c:pt idx="8812">
                  <c:v>3303.0</c:v>
                </c:pt>
                <c:pt idx="8813">
                  <c:v>3303.0</c:v>
                </c:pt>
                <c:pt idx="8814">
                  <c:v>3304.0</c:v>
                </c:pt>
                <c:pt idx="8815">
                  <c:v>3304.0</c:v>
                </c:pt>
                <c:pt idx="8816">
                  <c:v>3305.0</c:v>
                </c:pt>
                <c:pt idx="8817">
                  <c:v>3305.0</c:v>
                </c:pt>
                <c:pt idx="8818">
                  <c:v>3306.0</c:v>
                </c:pt>
                <c:pt idx="8819">
                  <c:v>3306.0</c:v>
                </c:pt>
                <c:pt idx="8820">
                  <c:v>3307.0</c:v>
                </c:pt>
                <c:pt idx="8821">
                  <c:v>3308.0</c:v>
                </c:pt>
                <c:pt idx="8822">
                  <c:v>3308.0</c:v>
                </c:pt>
                <c:pt idx="8823">
                  <c:v>3309.0</c:v>
                </c:pt>
                <c:pt idx="8824">
                  <c:v>3309.0</c:v>
                </c:pt>
                <c:pt idx="8825">
                  <c:v>3309.0</c:v>
                </c:pt>
                <c:pt idx="8826">
                  <c:v>3309.0</c:v>
                </c:pt>
                <c:pt idx="8827">
                  <c:v>3309.0</c:v>
                </c:pt>
                <c:pt idx="8828">
                  <c:v>3310.0</c:v>
                </c:pt>
                <c:pt idx="8829">
                  <c:v>3310.0</c:v>
                </c:pt>
                <c:pt idx="8830">
                  <c:v>3310.0</c:v>
                </c:pt>
                <c:pt idx="8831">
                  <c:v>3310.0</c:v>
                </c:pt>
                <c:pt idx="8832">
                  <c:v>3310.0</c:v>
                </c:pt>
                <c:pt idx="8833">
                  <c:v>3310.0</c:v>
                </c:pt>
                <c:pt idx="8834">
                  <c:v>3310.0</c:v>
                </c:pt>
                <c:pt idx="8835">
                  <c:v>3311.0</c:v>
                </c:pt>
                <c:pt idx="8836">
                  <c:v>3311.0</c:v>
                </c:pt>
                <c:pt idx="8837">
                  <c:v>3312.0</c:v>
                </c:pt>
                <c:pt idx="8838">
                  <c:v>3312.0</c:v>
                </c:pt>
                <c:pt idx="8839">
                  <c:v>3313.0</c:v>
                </c:pt>
                <c:pt idx="8840">
                  <c:v>3314.0</c:v>
                </c:pt>
                <c:pt idx="8841">
                  <c:v>3315.0</c:v>
                </c:pt>
                <c:pt idx="8842">
                  <c:v>3316.0</c:v>
                </c:pt>
                <c:pt idx="8843">
                  <c:v>3316.0</c:v>
                </c:pt>
                <c:pt idx="8844">
                  <c:v>3316.0</c:v>
                </c:pt>
                <c:pt idx="8845">
                  <c:v>3317.0</c:v>
                </c:pt>
                <c:pt idx="8846">
                  <c:v>3318.0</c:v>
                </c:pt>
                <c:pt idx="8847">
                  <c:v>3319.0</c:v>
                </c:pt>
                <c:pt idx="8848">
                  <c:v>3319.0</c:v>
                </c:pt>
                <c:pt idx="8849">
                  <c:v>3320.0</c:v>
                </c:pt>
                <c:pt idx="8850">
                  <c:v>3320.0</c:v>
                </c:pt>
                <c:pt idx="8851">
                  <c:v>3321.0</c:v>
                </c:pt>
                <c:pt idx="8852">
                  <c:v>3322.0</c:v>
                </c:pt>
                <c:pt idx="8853">
                  <c:v>3322.0</c:v>
                </c:pt>
                <c:pt idx="8854">
                  <c:v>3323.0</c:v>
                </c:pt>
                <c:pt idx="8855">
                  <c:v>3324.0</c:v>
                </c:pt>
                <c:pt idx="8856">
                  <c:v>3325.0</c:v>
                </c:pt>
                <c:pt idx="8857">
                  <c:v>3326.0</c:v>
                </c:pt>
                <c:pt idx="8858">
                  <c:v>3326.0</c:v>
                </c:pt>
                <c:pt idx="8859">
                  <c:v>3326.0</c:v>
                </c:pt>
                <c:pt idx="8860">
                  <c:v>3326.0</c:v>
                </c:pt>
                <c:pt idx="8861">
                  <c:v>3327.0</c:v>
                </c:pt>
                <c:pt idx="8862">
                  <c:v>3328.0</c:v>
                </c:pt>
                <c:pt idx="8863">
                  <c:v>3329.0</c:v>
                </c:pt>
                <c:pt idx="8864">
                  <c:v>3330.0</c:v>
                </c:pt>
                <c:pt idx="8865">
                  <c:v>3331.0</c:v>
                </c:pt>
                <c:pt idx="8866">
                  <c:v>3332.0</c:v>
                </c:pt>
                <c:pt idx="8867">
                  <c:v>3333.0</c:v>
                </c:pt>
                <c:pt idx="8868">
                  <c:v>3333.0</c:v>
                </c:pt>
                <c:pt idx="8869">
                  <c:v>3334.0</c:v>
                </c:pt>
                <c:pt idx="8870">
                  <c:v>3335.0</c:v>
                </c:pt>
                <c:pt idx="8871">
                  <c:v>3335.0</c:v>
                </c:pt>
                <c:pt idx="8872">
                  <c:v>3335.0</c:v>
                </c:pt>
                <c:pt idx="8873">
                  <c:v>3335.0</c:v>
                </c:pt>
                <c:pt idx="8874">
                  <c:v>3335.0</c:v>
                </c:pt>
                <c:pt idx="8875">
                  <c:v>3335.0</c:v>
                </c:pt>
                <c:pt idx="8876">
                  <c:v>3335.0</c:v>
                </c:pt>
                <c:pt idx="8877">
                  <c:v>3335.0</c:v>
                </c:pt>
                <c:pt idx="8878">
                  <c:v>3335.0</c:v>
                </c:pt>
                <c:pt idx="8879">
                  <c:v>3335.0</c:v>
                </c:pt>
                <c:pt idx="8880">
                  <c:v>3335.0</c:v>
                </c:pt>
                <c:pt idx="8881">
                  <c:v>3335.0</c:v>
                </c:pt>
                <c:pt idx="8882">
                  <c:v>3335.0</c:v>
                </c:pt>
                <c:pt idx="8883">
                  <c:v>3335.0</c:v>
                </c:pt>
                <c:pt idx="8884">
                  <c:v>3335.0</c:v>
                </c:pt>
                <c:pt idx="8885">
                  <c:v>3335.0</c:v>
                </c:pt>
                <c:pt idx="8886">
                  <c:v>3335.0</c:v>
                </c:pt>
                <c:pt idx="8887">
                  <c:v>3335.0</c:v>
                </c:pt>
                <c:pt idx="8888">
                  <c:v>3335.0</c:v>
                </c:pt>
                <c:pt idx="8889">
                  <c:v>3335.0</c:v>
                </c:pt>
                <c:pt idx="8890">
                  <c:v>3335.0</c:v>
                </c:pt>
                <c:pt idx="8891">
                  <c:v>3336.0</c:v>
                </c:pt>
                <c:pt idx="8892">
                  <c:v>3337.0</c:v>
                </c:pt>
                <c:pt idx="8893">
                  <c:v>3338.0</c:v>
                </c:pt>
                <c:pt idx="8894">
                  <c:v>3338.0</c:v>
                </c:pt>
                <c:pt idx="8895">
                  <c:v>3338.0</c:v>
                </c:pt>
                <c:pt idx="8896">
                  <c:v>3338.0</c:v>
                </c:pt>
                <c:pt idx="8897">
                  <c:v>3339.0</c:v>
                </c:pt>
                <c:pt idx="8898">
                  <c:v>3340.0</c:v>
                </c:pt>
                <c:pt idx="8899">
                  <c:v>3341.0</c:v>
                </c:pt>
                <c:pt idx="8900">
                  <c:v>3342.0</c:v>
                </c:pt>
                <c:pt idx="8901">
                  <c:v>3343.0</c:v>
                </c:pt>
                <c:pt idx="8902">
                  <c:v>3343.0</c:v>
                </c:pt>
                <c:pt idx="8903">
                  <c:v>3343.0</c:v>
                </c:pt>
                <c:pt idx="8904">
                  <c:v>3343.0</c:v>
                </c:pt>
                <c:pt idx="8905">
                  <c:v>3343.0</c:v>
                </c:pt>
                <c:pt idx="8906">
                  <c:v>3343.0</c:v>
                </c:pt>
                <c:pt idx="8907">
                  <c:v>3343.0</c:v>
                </c:pt>
                <c:pt idx="8908">
                  <c:v>3343.0</c:v>
                </c:pt>
                <c:pt idx="8909">
                  <c:v>3344.0</c:v>
                </c:pt>
                <c:pt idx="8910">
                  <c:v>3344.0</c:v>
                </c:pt>
                <c:pt idx="8911">
                  <c:v>3344.0</c:v>
                </c:pt>
                <c:pt idx="8912">
                  <c:v>3344.0</c:v>
                </c:pt>
                <c:pt idx="8913">
                  <c:v>3344.0</c:v>
                </c:pt>
                <c:pt idx="8914">
                  <c:v>3344.0</c:v>
                </c:pt>
                <c:pt idx="8915">
                  <c:v>3344.0</c:v>
                </c:pt>
                <c:pt idx="8916">
                  <c:v>3344.0</c:v>
                </c:pt>
                <c:pt idx="8917">
                  <c:v>3344.0</c:v>
                </c:pt>
                <c:pt idx="8918">
                  <c:v>3344.0</c:v>
                </c:pt>
                <c:pt idx="8919">
                  <c:v>3344.0</c:v>
                </c:pt>
                <c:pt idx="8920">
                  <c:v>3344.0</c:v>
                </c:pt>
                <c:pt idx="8921">
                  <c:v>3344.0</c:v>
                </c:pt>
                <c:pt idx="8922">
                  <c:v>3344.0</c:v>
                </c:pt>
                <c:pt idx="8923">
                  <c:v>3344.0</c:v>
                </c:pt>
                <c:pt idx="8924">
                  <c:v>3344.0</c:v>
                </c:pt>
                <c:pt idx="8925">
                  <c:v>3344.0</c:v>
                </c:pt>
                <c:pt idx="8926">
                  <c:v>3345.0</c:v>
                </c:pt>
                <c:pt idx="8927">
                  <c:v>3345.0</c:v>
                </c:pt>
                <c:pt idx="8928">
                  <c:v>3346.0</c:v>
                </c:pt>
                <c:pt idx="8929">
                  <c:v>3347.0</c:v>
                </c:pt>
                <c:pt idx="8930">
                  <c:v>3348.0</c:v>
                </c:pt>
                <c:pt idx="8931">
                  <c:v>3349.0</c:v>
                </c:pt>
                <c:pt idx="8932">
                  <c:v>3349.0</c:v>
                </c:pt>
                <c:pt idx="8933">
                  <c:v>3350.0</c:v>
                </c:pt>
                <c:pt idx="8934">
                  <c:v>3350.0</c:v>
                </c:pt>
                <c:pt idx="8935">
                  <c:v>3351.0</c:v>
                </c:pt>
                <c:pt idx="8936">
                  <c:v>3352.0</c:v>
                </c:pt>
                <c:pt idx="8937">
                  <c:v>3352.0</c:v>
                </c:pt>
                <c:pt idx="8938">
                  <c:v>3352.0</c:v>
                </c:pt>
                <c:pt idx="8939">
                  <c:v>3353.0</c:v>
                </c:pt>
                <c:pt idx="8940">
                  <c:v>3354.0</c:v>
                </c:pt>
                <c:pt idx="8941">
                  <c:v>3355.0</c:v>
                </c:pt>
                <c:pt idx="8942">
                  <c:v>3356.0</c:v>
                </c:pt>
                <c:pt idx="8943">
                  <c:v>3357.0</c:v>
                </c:pt>
                <c:pt idx="8944">
                  <c:v>3357.0</c:v>
                </c:pt>
                <c:pt idx="8945">
                  <c:v>3358.0</c:v>
                </c:pt>
                <c:pt idx="8946">
                  <c:v>3358.0</c:v>
                </c:pt>
                <c:pt idx="8947">
                  <c:v>3358.0</c:v>
                </c:pt>
                <c:pt idx="8948">
                  <c:v>3358.0</c:v>
                </c:pt>
                <c:pt idx="8949">
                  <c:v>3359.0</c:v>
                </c:pt>
                <c:pt idx="8950">
                  <c:v>3360.0</c:v>
                </c:pt>
                <c:pt idx="8951">
                  <c:v>3361.0</c:v>
                </c:pt>
                <c:pt idx="8952">
                  <c:v>3361.0</c:v>
                </c:pt>
                <c:pt idx="8953">
                  <c:v>3362.0</c:v>
                </c:pt>
                <c:pt idx="8954">
                  <c:v>3363.0</c:v>
                </c:pt>
                <c:pt idx="8955">
                  <c:v>3363.0</c:v>
                </c:pt>
                <c:pt idx="8956">
                  <c:v>3364.0</c:v>
                </c:pt>
                <c:pt idx="8957">
                  <c:v>3364.0</c:v>
                </c:pt>
                <c:pt idx="8958">
                  <c:v>3364.0</c:v>
                </c:pt>
                <c:pt idx="8959">
                  <c:v>3364.0</c:v>
                </c:pt>
                <c:pt idx="8960">
                  <c:v>3364.0</c:v>
                </c:pt>
                <c:pt idx="8961">
                  <c:v>3365.0</c:v>
                </c:pt>
                <c:pt idx="8962">
                  <c:v>3366.0</c:v>
                </c:pt>
                <c:pt idx="8963">
                  <c:v>3366.0</c:v>
                </c:pt>
                <c:pt idx="8964">
                  <c:v>3367.0</c:v>
                </c:pt>
                <c:pt idx="8965">
                  <c:v>3367.0</c:v>
                </c:pt>
                <c:pt idx="8966">
                  <c:v>3368.0</c:v>
                </c:pt>
                <c:pt idx="8967">
                  <c:v>3368.0</c:v>
                </c:pt>
                <c:pt idx="8968">
                  <c:v>3368.0</c:v>
                </c:pt>
                <c:pt idx="8969">
                  <c:v>3368.0</c:v>
                </c:pt>
                <c:pt idx="8970">
                  <c:v>3368.0</c:v>
                </c:pt>
                <c:pt idx="8971">
                  <c:v>3369.0</c:v>
                </c:pt>
                <c:pt idx="8972">
                  <c:v>3370.0</c:v>
                </c:pt>
                <c:pt idx="8973">
                  <c:v>3370.0</c:v>
                </c:pt>
                <c:pt idx="8974">
                  <c:v>3371.0</c:v>
                </c:pt>
                <c:pt idx="8975">
                  <c:v>3372.0</c:v>
                </c:pt>
                <c:pt idx="8976">
                  <c:v>3373.0</c:v>
                </c:pt>
                <c:pt idx="8977">
                  <c:v>3374.0</c:v>
                </c:pt>
                <c:pt idx="8978">
                  <c:v>3375.0</c:v>
                </c:pt>
                <c:pt idx="8979">
                  <c:v>3376.0</c:v>
                </c:pt>
                <c:pt idx="8980">
                  <c:v>3377.0</c:v>
                </c:pt>
                <c:pt idx="8981">
                  <c:v>3378.0</c:v>
                </c:pt>
                <c:pt idx="8982">
                  <c:v>3379.0</c:v>
                </c:pt>
                <c:pt idx="8983">
                  <c:v>3380.0</c:v>
                </c:pt>
                <c:pt idx="8984">
                  <c:v>3381.0</c:v>
                </c:pt>
                <c:pt idx="8985">
                  <c:v>3382.0</c:v>
                </c:pt>
                <c:pt idx="8986">
                  <c:v>3383.0</c:v>
                </c:pt>
                <c:pt idx="8987">
                  <c:v>3384.0</c:v>
                </c:pt>
                <c:pt idx="8988">
                  <c:v>3385.0</c:v>
                </c:pt>
                <c:pt idx="8989">
                  <c:v>3386.0</c:v>
                </c:pt>
                <c:pt idx="8990">
                  <c:v>3387.0</c:v>
                </c:pt>
                <c:pt idx="8991">
                  <c:v>3387.0</c:v>
                </c:pt>
                <c:pt idx="8992">
                  <c:v>3387.0</c:v>
                </c:pt>
                <c:pt idx="8993">
                  <c:v>3388.0</c:v>
                </c:pt>
                <c:pt idx="8994">
                  <c:v>3388.0</c:v>
                </c:pt>
                <c:pt idx="8995">
                  <c:v>3388.0</c:v>
                </c:pt>
                <c:pt idx="8996">
                  <c:v>3388.0</c:v>
                </c:pt>
                <c:pt idx="8997">
                  <c:v>3388.0</c:v>
                </c:pt>
                <c:pt idx="8998">
                  <c:v>3389.0</c:v>
                </c:pt>
                <c:pt idx="8999">
                  <c:v>3390.0</c:v>
                </c:pt>
                <c:pt idx="9000">
                  <c:v>3391.0</c:v>
                </c:pt>
                <c:pt idx="9001">
                  <c:v>3392.0</c:v>
                </c:pt>
                <c:pt idx="9002">
                  <c:v>3393.0</c:v>
                </c:pt>
                <c:pt idx="9003">
                  <c:v>3394.0</c:v>
                </c:pt>
                <c:pt idx="9004">
                  <c:v>3395.0</c:v>
                </c:pt>
                <c:pt idx="9005">
                  <c:v>3395.0</c:v>
                </c:pt>
                <c:pt idx="9006">
                  <c:v>3396.0</c:v>
                </c:pt>
                <c:pt idx="9007">
                  <c:v>3397.0</c:v>
                </c:pt>
                <c:pt idx="9008">
                  <c:v>3398.0</c:v>
                </c:pt>
                <c:pt idx="9009">
                  <c:v>3398.0</c:v>
                </c:pt>
                <c:pt idx="9010">
                  <c:v>3399.0</c:v>
                </c:pt>
                <c:pt idx="9011">
                  <c:v>3400.0</c:v>
                </c:pt>
                <c:pt idx="9012">
                  <c:v>3400.0</c:v>
                </c:pt>
                <c:pt idx="9013">
                  <c:v>3400.0</c:v>
                </c:pt>
                <c:pt idx="9014">
                  <c:v>3400.0</c:v>
                </c:pt>
                <c:pt idx="9015">
                  <c:v>3401.0</c:v>
                </c:pt>
                <c:pt idx="9016">
                  <c:v>3401.0</c:v>
                </c:pt>
                <c:pt idx="9017">
                  <c:v>3402.0</c:v>
                </c:pt>
                <c:pt idx="9018">
                  <c:v>3403.0</c:v>
                </c:pt>
                <c:pt idx="9019">
                  <c:v>3404.0</c:v>
                </c:pt>
                <c:pt idx="9020">
                  <c:v>3405.0</c:v>
                </c:pt>
                <c:pt idx="9021">
                  <c:v>3405.0</c:v>
                </c:pt>
                <c:pt idx="9022">
                  <c:v>3406.0</c:v>
                </c:pt>
                <c:pt idx="9023">
                  <c:v>3407.0</c:v>
                </c:pt>
                <c:pt idx="9024">
                  <c:v>3407.0</c:v>
                </c:pt>
                <c:pt idx="9025">
                  <c:v>3408.0</c:v>
                </c:pt>
                <c:pt idx="9026">
                  <c:v>3409.0</c:v>
                </c:pt>
                <c:pt idx="9027">
                  <c:v>3409.0</c:v>
                </c:pt>
                <c:pt idx="9028">
                  <c:v>3409.0</c:v>
                </c:pt>
                <c:pt idx="9029">
                  <c:v>3409.0</c:v>
                </c:pt>
                <c:pt idx="9030">
                  <c:v>3409.0</c:v>
                </c:pt>
                <c:pt idx="9031">
                  <c:v>3410.0</c:v>
                </c:pt>
                <c:pt idx="9032">
                  <c:v>3410.0</c:v>
                </c:pt>
                <c:pt idx="9033">
                  <c:v>3411.0</c:v>
                </c:pt>
                <c:pt idx="9034">
                  <c:v>3411.0</c:v>
                </c:pt>
                <c:pt idx="9035">
                  <c:v>3412.0</c:v>
                </c:pt>
                <c:pt idx="9036">
                  <c:v>3413.0</c:v>
                </c:pt>
                <c:pt idx="9037">
                  <c:v>3413.0</c:v>
                </c:pt>
                <c:pt idx="9038">
                  <c:v>3413.0</c:v>
                </c:pt>
                <c:pt idx="9039">
                  <c:v>3414.0</c:v>
                </c:pt>
                <c:pt idx="9040">
                  <c:v>3415.0</c:v>
                </c:pt>
                <c:pt idx="9041">
                  <c:v>3416.0</c:v>
                </c:pt>
                <c:pt idx="9042">
                  <c:v>3417.0</c:v>
                </c:pt>
                <c:pt idx="9043">
                  <c:v>3418.0</c:v>
                </c:pt>
                <c:pt idx="9044">
                  <c:v>3419.0</c:v>
                </c:pt>
                <c:pt idx="9045">
                  <c:v>3420.0</c:v>
                </c:pt>
                <c:pt idx="9046">
                  <c:v>3421.0</c:v>
                </c:pt>
                <c:pt idx="9047">
                  <c:v>3422.0</c:v>
                </c:pt>
                <c:pt idx="9048">
                  <c:v>3423.0</c:v>
                </c:pt>
                <c:pt idx="9049">
                  <c:v>3424.0</c:v>
                </c:pt>
                <c:pt idx="9050">
                  <c:v>3424.0</c:v>
                </c:pt>
                <c:pt idx="9051">
                  <c:v>3425.0</c:v>
                </c:pt>
                <c:pt idx="9052">
                  <c:v>3425.0</c:v>
                </c:pt>
                <c:pt idx="9053">
                  <c:v>3426.0</c:v>
                </c:pt>
                <c:pt idx="9054">
                  <c:v>3426.0</c:v>
                </c:pt>
                <c:pt idx="9055">
                  <c:v>3426.0</c:v>
                </c:pt>
                <c:pt idx="9056">
                  <c:v>3426.0</c:v>
                </c:pt>
                <c:pt idx="9057">
                  <c:v>3427.0</c:v>
                </c:pt>
                <c:pt idx="9058">
                  <c:v>3427.0</c:v>
                </c:pt>
                <c:pt idx="9059">
                  <c:v>3428.0</c:v>
                </c:pt>
                <c:pt idx="9060">
                  <c:v>3429.0</c:v>
                </c:pt>
                <c:pt idx="9061">
                  <c:v>3430.0</c:v>
                </c:pt>
                <c:pt idx="9062">
                  <c:v>3431.0</c:v>
                </c:pt>
                <c:pt idx="9063">
                  <c:v>3432.0</c:v>
                </c:pt>
                <c:pt idx="9064">
                  <c:v>3432.0</c:v>
                </c:pt>
                <c:pt idx="9065">
                  <c:v>3433.0</c:v>
                </c:pt>
                <c:pt idx="9066">
                  <c:v>3433.0</c:v>
                </c:pt>
                <c:pt idx="9067">
                  <c:v>3433.0</c:v>
                </c:pt>
                <c:pt idx="9068">
                  <c:v>3433.0</c:v>
                </c:pt>
                <c:pt idx="9069">
                  <c:v>3433.0</c:v>
                </c:pt>
                <c:pt idx="9070">
                  <c:v>3433.0</c:v>
                </c:pt>
                <c:pt idx="9071">
                  <c:v>3433.0</c:v>
                </c:pt>
                <c:pt idx="9072">
                  <c:v>3434.0</c:v>
                </c:pt>
                <c:pt idx="9073">
                  <c:v>3435.0</c:v>
                </c:pt>
                <c:pt idx="9074">
                  <c:v>3436.0</c:v>
                </c:pt>
                <c:pt idx="9075">
                  <c:v>3436.0</c:v>
                </c:pt>
                <c:pt idx="9076">
                  <c:v>3436.0</c:v>
                </c:pt>
                <c:pt idx="9077">
                  <c:v>3437.0</c:v>
                </c:pt>
                <c:pt idx="9078">
                  <c:v>3438.0</c:v>
                </c:pt>
                <c:pt idx="9079">
                  <c:v>3439.0</c:v>
                </c:pt>
                <c:pt idx="9080">
                  <c:v>3440.0</c:v>
                </c:pt>
                <c:pt idx="9081">
                  <c:v>3441.0</c:v>
                </c:pt>
                <c:pt idx="9082">
                  <c:v>3441.0</c:v>
                </c:pt>
                <c:pt idx="9083">
                  <c:v>3441.0</c:v>
                </c:pt>
                <c:pt idx="9084">
                  <c:v>3441.0</c:v>
                </c:pt>
                <c:pt idx="9085">
                  <c:v>3442.0</c:v>
                </c:pt>
                <c:pt idx="9086">
                  <c:v>3442.0</c:v>
                </c:pt>
                <c:pt idx="9087">
                  <c:v>3443.0</c:v>
                </c:pt>
                <c:pt idx="9088">
                  <c:v>3444.0</c:v>
                </c:pt>
                <c:pt idx="9089">
                  <c:v>3444.0</c:v>
                </c:pt>
                <c:pt idx="9090">
                  <c:v>3444.0</c:v>
                </c:pt>
                <c:pt idx="9091">
                  <c:v>3444.0</c:v>
                </c:pt>
                <c:pt idx="9092">
                  <c:v>3444.0</c:v>
                </c:pt>
                <c:pt idx="9093">
                  <c:v>3444.0</c:v>
                </c:pt>
                <c:pt idx="9094">
                  <c:v>3444.0</c:v>
                </c:pt>
                <c:pt idx="9095">
                  <c:v>3444.0</c:v>
                </c:pt>
                <c:pt idx="9096">
                  <c:v>3444.0</c:v>
                </c:pt>
                <c:pt idx="9097">
                  <c:v>3445.0</c:v>
                </c:pt>
                <c:pt idx="9098">
                  <c:v>3445.0</c:v>
                </c:pt>
                <c:pt idx="9099">
                  <c:v>3445.0</c:v>
                </c:pt>
                <c:pt idx="9100">
                  <c:v>3445.0</c:v>
                </c:pt>
                <c:pt idx="9101">
                  <c:v>3446.0</c:v>
                </c:pt>
                <c:pt idx="9102">
                  <c:v>3446.0</c:v>
                </c:pt>
                <c:pt idx="9103">
                  <c:v>3447.0</c:v>
                </c:pt>
                <c:pt idx="9104">
                  <c:v>3447.0</c:v>
                </c:pt>
                <c:pt idx="9105">
                  <c:v>3447.0</c:v>
                </c:pt>
                <c:pt idx="9106">
                  <c:v>3448.0</c:v>
                </c:pt>
                <c:pt idx="9107">
                  <c:v>3448.0</c:v>
                </c:pt>
                <c:pt idx="9108">
                  <c:v>3449.0</c:v>
                </c:pt>
                <c:pt idx="9109">
                  <c:v>3450.0</c:v>
                </c:pt>
                <c:pt idx="9110">
                  <c:v>3450.0</c:v>
                </c:pt>
                <c:pt idx="9111">
                  <c:v>3451.0</c:v>
                </c:pt>
                <c:pt idx="9112">
                  <c:v>3452.0</c:v>
                </c:pt>
                <c:pt idx="9113">
                  <c:v>3452.0</c:v>
                </c:pt>
                <c:pt idx="9114">
                  <c:v>3452.0</c:v>
                </c:pt>
                <c:pt idx="9115">
                  <c:v>3452.0</c:v>
                </c:pt>
                <c:pt idx="9116">
                  <c:v>3452.0</c:v>
                </c:pt>
                <c:pt idx="9117">
                  <c:v>3453.0</c:v>
                </c:pt>
                <c:pt idx="9118">
                  <c:v>3453.0</c:v>
                </c:pt>
                <c:pt idx="9119">
                  <c:v>3454.0</c:v>
                </c:pt>
                <c:pt idx="9120">
                  <c:v>3454.0</c:v>
                </c:pt>
                <c:pt idx="9121">
                  <c:v>3455.0</c:v>
                </c:pt>
                <c:pt idx="9122">
                  <c:v>3456.0</c:v>
                </c:pt>
                <c:pt idx="9123">
                  <c:v>3457.0</c:v>
                </c:pt>
                <c:pt idx="9124">
                  <c:v>3458.0</c:v>
                </c:pt>
                <c:pt idx="9125">
                  <c:v>3459.0</c:v>
                </c:pt>
                <c:pt idx="9126">
                  <c:v>3460.0</c:v>
                </c:pt>
                <c:pt idx="9127">
                  <c:v>3460.0</c:v>
                </c:pt>
                <c:pt idx="9128">
                  <c:v>3461.0</c:v>
                </c:pt>
                <c:pt idx="9129">
                  <c:v>3462.0</c:v>
                </c:pt>
                <c:pt idx="9130">
                  <c:v>3462.0</c:v>
                </c:pt>
                <c:pt idx="9131">
                  <c:v>3463.0</c:v>
                </c:pt>
                <c:pt idx="9132">
                  <c:v>3463.0</c:v>
                </c:pt>
                <c:pt idx="9133">
                  <c:v>3464.0</c:v>
                </c:pt>
                <c:pt idx="9134">
                  <c:v>3464.0</c:v>
                </c:pt>
                <c:pt idx="9135">
                  <c:v>3465.0</c:v>
                </c:pt>
                <c:pt idx="9136">
                  <c:v>3466.0</c:v>
                </c:pt>
                <c:pt idx="9137">
                  <c:v>3467.0</c:v>
                </c:pt>
                <c:pt idx="9138">
                  <c:v>3468.0</c:v>
                </c:pt>
                <c:pt idx="9139">
                  <c:v>3468.0</c:v>
                </c:pt>
                <c:pt idx="9140">
                  <c:v>3468.0</c:v>
                </c:pt>
                <c:pt idx="9141">
                  <c:v>3469.0</c:v>
                </c:pt>
                <c:pt idx="9142">
                  <c:v>3470.0</c:v>
                </c:pt>
                <c:pt idx="9143">
                  <c:v>3470.0</c:v>
                </c:pt>
                <c:pt idx="9144">
                  <c:v>3471.0</c:v>
                </c:pt>
                <c:pt idx="9145">
                  <c:v>3472.0</c:v>
                </c:pt>
                <c:pt idx="9146">
                  <c:v>3472.0</c:v>
                </c:pt>
                <c:pt idx="9147">
                  <c:v>3472.0</c:v>
                </c:pt>
                <c:pt idx="9148">
                  <c:v>3472.0</c:v>
                </c:pt>
                <c:pt idx="9149">
                  <c:v>3473.0</c:v>
                </c:pt>
                <c:pt idx="9150">
                  <c:v>3473.0</c:v>
                </c:pt>
                <c:pt idx="9151">
                  <c:v>3473.0</c:v>
                </c:pt>
                <c:pt idx="9152">
                  <c:v>3474.0</c:v>
                </c:pt>
                <c:pt idx="9153">
                  <c:v>3475.0</c:v>
                </c:pt>
                <c:pt idx="9154">
                  <c:v>3476.0</c:v>
                </c:pt>
                <c:pt idx="9155">
                  <c:v>3477.0</c:v>
                </c:pt>
                <c:pt idx="9156">
                  <c:v>3477.0</c:v>
                </c:pt>
                <c:pt idx="9157">
                  <c:v>3477.0</c:v>
                </c:pt>
                <c:pt idx="9158">
                  <c:v>3477.0</c:v>
                </c:pt>
                <c:pt idx="9159">
                  <c:v>3477.0</c:v>
                </c:pt>
                <c:pt idx="9160">
                  <c:v>3478.0</c:v>
                </c:pt>
                <c:pt idx="9161">
                  <c:v>3479.0</c:v>
                </c:pt>
                <c:pt idx="9162">
                  <c:v>3480.0</c:v>
                </c:pt>
                <c:pt idx="9163">
                  <c:v>3480.0</c:v>
                </c:pt>
                <c:pt idx="9164">
                  <c:v>3481.0</c:v>
                </c:pt>
                <c:pt idx="9165">
                  <c:v>3481.0</c:v>
                </c:pt>
                <c:pt idx="9166">
                  <c:v>3482.0</c:v>
                </c:pt>
                <c:pt idx="9167">
                  <c:v>3482.0</c:v>
                </c:pt>
                <c:pt idx="9168">
                  <c:v>3483.0</c:v>
                </c:pt>
                <c:pt idx="9169">
                  <c:v>3484.0</c:v>
                </c:pt>
                <c:pt idx="9170">
                  <c:v>3485.0</c:v>
                </c:pt>
                <c:pt idx="9171">
                  <c:v>3486.0</c:v>
                </c:pt>
                <c:pt idx="9172">
                  <c:v>3486.0</c:v>
                </c:pt>
                <c:pt idx="9173">
                  <c:v>3487.0</c:v>
                </c:pt>
                <c:pt idx="9174">
                  <c:v>3488.0</c:v>
                </c:pt>
                <c:pt idx="9175">
                  <c:v>3489.0</c:v>
                </c:pt>
                <c:pt idx="9176">
                  <c:v>3490.0</c:v>
                </c:pt>
                <c:pt idx="9177">
                  <c:v>3491.0</c:v>
                </c:pt>
                <c:pt idx="9178">
                  <c:v>3492.0</c:v>
                </c:pt>
                <c:pt idx="9179">
                  <c:v>3493.0</c:v>
                </c:pt>
                <c:pt idx="9180">
                  <c:v>3494.0</c:v>
                </c:pt>
                <c:pt idx="9181">
                  <c:v>3495.0</c:v>
                </c:pt>
                <c:pt idx="9182">
                  <c:v>3495.0</c:v>
                </c:pt>
                <c:pt idx="9183">
                  <c:v>3495.0</c:v>
                </c:pt>
                <c:pt idx="9184">
                  <c:v>3496.0</c:v>
                </c:pt>
                <c:pt idx="9185">
                  <c:v>3497.0</c:v>
                </c:pt>
                <c:pt idx="9186">
                  <c:v>3498.0</c:v>
                </c:pt>
                <c:pt idx="9187">
                  <c:v>3498.0</c:v>
                </c:pt>
                <c:pt idx="9188">
                  <c:v>3499.0</c:v>
                </c:pt>
                <c:pt idx="9189">
                  <c:v>3500.0</c:v>
                </c:pt>
                <c:pt idx="9190">
                  <c:v>3500.0</c:v>
                </c:pt>
                <c:pt idx="9191">
                  <c:v>3501.0</c:v>
                </c:pt>
                <c:pt idx="9192">
                  <c:v>3502.0</c:v>
                </c:pt>
                <c:pt idx="9193">
                  <c:v>3502.0</c:v>
                </c:pt>
                <c:pt idx="9194">
                  <c:v>3503.0</c:v>
                </c:pt>
                <c:pt idx="9195">
                  <c:v>3503.0</c:v>
                </c:pt>
                <c:pt idx="9196">
                  <c:v>3503.0</c:v>
                </c:pt>
                <c:pt idx="9197">
                  <c:v>3504.0</c:v>
                </c:pt>
                <c:pt idx="9198">
                  <c:v>3504.0</c:v>
                </c:pt>
                <c:pt idx="9199">
                  <c:v>3504.0</c:v>
                </c:pt>
                <c:pt idx="9200">
                  <c:v>3505.0</c:v>
                </c:pt>
                <c:pt idx="9201">
                  <c:v>3505.0</c:v>
                </c:pt>
                <c:pt idx="9202">
                  <c:v>3506.0</c:v>
                </c:pt>
                <c:pt idx="9203">
                  <c:v>3507.0</c:v>
                </c:pt>
                <c:pt idx="9204">
                  <c:v>3508.0</c:v>
                </c:pt>
                <c:pt idx="9205">
                  <c:v>3509.0</c:v>
                </c:pt>
                <c:pt idx="9206">
                  <c:v>3510.0</c:v>
                </c:pt>
                <c:pt idx="9207">
                  <c:v>3511.0</c:v>
                </c:pt>
                <c:pt idx="9208">
                  <c:v>3512.0</c:v>
                </c:pt>
                <c:pt idx="9209">
                  <c:v>3513.0</c:v>
                </c:pt>
                <c:pt idx="9210">
                  <c:v>3513.0</c:v>
                </c:pt>
                <c:pt idx="9211">
                  <c:v>3513.0</c:v>
                </c:pt>
                <c:pt idx="9212">
                  <c:v>3514.0</c:v>
                </c:pt>
                <c:pt idx="9213">
                  <c:v>3515.0</c:v>
                </c:pt>
                <c:pt idx="9214">
                  <c:v>3515.0</c:v>
                </c:pt>
                <c:pt idx="9215">
                  <c:v>3516.0</c:v>
                </c:pt>
                <c:pt idx="9216">
                  <c:v>3516.0</c:v>
                </c:pt>
                <c:pt idx="9217">
                  <c:v>3516.0</c:v>
                </c:pt>
                <c:pt idx="9218">
                  <c:v>3517.0</c:v>
                </c:pt>
                <c:pt idx="9219">
                  <c:v>3518.0</c:v>
                </c:pt>
                <c:pt idx="9220">
                  <c:v>3518.0</c:v>
                </c:pt>
                <c:pt idx="9221">
                  <c:v>3518.0</c:v>
                </c:pt>
                <c:pt idx="9222">
                  <c:v>3519.0</c:v>
                </c:pt>
                <c:pt idx="9223">
                  <c:v>3520.0</c:v>
                </c:pt>
                <c:pt idx="9224">
                  <c:v>3520.0</c:v>
                </c:pt>
                <c:pt idx="9225">
                  <c:v>3520.0</c:v>
                </c:pt>
                <c:pt idx="9226">
                  <c:v>3520.0</c:v>
                </c:pt>
                <c:pt idx="9227">
                  <c:v>3521.0</c:v>
                </c:pt>
                <c:pt idx="9228">
                  <c:v>3522.0</c:v>
                </c:pt>
                <c:pt idx="9229">
                  <c:v>3522.0</c:v>
                </c:pt>
              </c:numCache>
            </c:numRef>
          </c:val>
          <c:smooth val="0"/>
        </c:ser>
        <c:dLbls>
          <c:showLegendKey val="0"/>
          <c:showVal val="0"/>
          <c:showCatName val="0"/>
          <c:showSerName val="0"/>
          <c:showPercent val="0"/>
          <c:showBubbleSize val="0"/>
        </c:dLbls>
        <c:marker val="1"/>
        <c:smooth val="0"/>
        <c:axId val="-2007946056"/>
        <c:axId val="-1994473992"/>
      </c:lineChart>
      <c:catAx>
        <c:axId val="-2007946056"/>
        <c:scaling>
          <c:orientation val="minMax"/>
        </c:scaling>
        <c:delete val="0"/>
        <c:axPos val="b"/>
        <c:title>
          <c:tx>
            <c:rich>
              <a:bodyPr/>
              <a:lstStyle/>
              <a:p>
                <a:pPr>
                  <a:defRPr/>
                </a:pPr>
                <a:r>
                  <a:rPr lang="en-GB"/>
                  <a:t>Series Order</a:t>
                </a:r>
              </a:p>
            </c:rich>
          </c:tx>
          <c:layout/>
          <c:overlay val="0"/>
        </c:title>
        <c:majorTickMark val="out"/>
        <c:minorTickMark val="none"/>
        <c:tickLblPos val="nextTo"/>
        <c:crossAx val="-1994473992"/>
        <c:crosses val="autoZero"/>
        <c:auto val="1"/>
        <c:lblAlgn val="ctr"/>
        <c:lblOffset val="100"/>
        <c:noMultiLvlLbl val="0"/>
      </c:catAx>
      <c:valAx>
        <c:axId val="-1994473992"/>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2007946056"/>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Integrity!$F$1</c:f>
              <c:strCache>
                <c:ptCount val="1"/>
                <c:pt idx="0">
                  <c:v>Complete A</c:v>
                </c:pt>
              </c:strCache>
            </c:strRef>
          </c:tx>
          <c:marker>
            <c:symbol val="none"/>
          </c:marker>
          <c:val>
            <c:numRef>
              <c:f>Integrity!$F$2:$F$9604</c:f>
              <c:numCache>
                <c:formatCode>General</c:formatCode>
                <c:ptCount val="9603"/>
                <c:pt idx="0">
                  <c:v>1.0</c:v>
                </c:pt>
                <c:pt idx="1">
                  <c:v>1.0</c:v>
                </c:pt>
                <c:pt idx="2">
                  <c:v>1.0</c:v>
                </c:pt>
                <c:pt idx="3">
                  <c:v>1.0</c:v>
                </c:pt>
                <c:pt idx="4">
                  <c:v>2.0</c:v>
                </c:pt>
                <c:pt idx="5">
                  <c:v>3.0</c:v>
                </c:pt>
                <c:pt idx="6">
                  <c:v>3.0</c:v>
                </c:pt>
                <c:pt idx="7">
                  <c:v>4.0</c:v>
                </c:pt>
                <c:pt idx="8">
                  <c:v>5.0</c:v>
                </c:pt>
                <c:pt idx="9">
                  <c:v>6.0</c:v>
                </c:pt>
                <c:pt idx="10">
                  <c:v>7.0</c:v>
                </c:pt>
                <c:pt idx="11">
                  <c:v>8.0</c:v>
                </c:pt>
                <c:pt idx="12">
                  <c:v>8.0</c:v>
                </c:pt>
                <c:pt idx="13">
                  <c:v>9.0</c:v>
                </c:pt>
                <c:pt idx="14">
                  <c:v>10.0</c:v>
                </c:pt>
                <c:pt idx="15">
                  <c:v>11.0</c:v>
                </c:pt>
                <c:pt idx="16">
                  <c:v>12.0</c:v>
                </c:pt>
                <c:pt idx="17">
                  <c:v>13.0</c:v>
                </c:pt>
                <c:pt idx="18">
                  <c:v>13.0</c:v>
                </c:pt>
                <c:pt idx="19">
                  <c:v>14.0</c:v>
                </c:pt>
                <c:pt idx="20">
                  <c:v>15.0</c:v>
                </c:pt>
                <c:pt idx="21">
                  <c:v>16.0</c:v>
                </c:pt>
                <c:pt idx="22">
                  <c:v>17.0</c:v>
                </c:pt>
                <c:pt idx="23">
                  <c:v>18.0</c:v>
                </c:pt>
                <c:pt idx="24">
                  <c:v>19.0</c:v>
                </c:pt>
                <c:pt idx="25">
                  <c:v>19.0</c:v>
                </c:pt>
                <c:pt idx="26">
                  <c:v>19.0</c:v>
                </c:pt>
                <c:pt idx="27">
                  <c:v>20.0</c:v>
                </c:pt>
                <c:pt idx="28">
                  <c:v>20.0</c:v>
                </c:pt>
                <c:pt idx="29">
                  <c:v>20.0</c:v>
                </c:pt>
                <c:pt idx="30">
                  <c:v>20.0</c:v>
                </c:pt>
                <c:pt idx="31">
                  <c:v>21.0</c:v>
                </c:pt>
                <c:pt idx="32">
                  <c:v>21.0</c:v>
                </c:pt>
                <c:pt idx="33">
                  <c:v>21.0</c:v>
                </c:pt>
                <c:pt idx="34">
                  <c:v>22.0</c:v>
                </c:pt>
                <c:pt idx="35">
                  <c:v>23.0</c:v>
                </c:pt>
                <c:pt idx="36">
                  <c:v>24.0</c:v>
                </c:pt>
                <c:pt idx="37">
                  <c:v>24.0</c:v>
                </c:pt>
                <c:pt idx="38">
                  <c:v>24.0</c:v>
                </c:pt>
                <c:pt idx="39">
                  <c:v>24.0</c:v>
                </c:pt>
                <c:pt idx="40">
                  <c:v>24.0</c:v>
                </c:pt>
                <c:pt idx="41">
                  <c:v>24.0</c:v>
                </c:pt>
                <c:pt idx="42">
                  <c:v>24.0</c:v>
                </c:pt>
                <c:pt idx="43">
                  <c:v>24.0</c:v>
                </c:pt>
                <c:pt idx="44">
                  <c:v>25.0</c:v>
                </c:pt>
                <c:pt idx="45">
                  <c:v>25.0</c:v>
                </c:pt>
                <c:pt idx="46">
                  <c:v>25.0</c:v>
                </c:pt>
                <c:pt idx="47">
                  <c:v>25.0</c:v>
                </c:pt>
                <c:pt idx="48">
                  <c:v>25.0</c:v>
                </c:pt>
                <c:pt idx="49">
                  <c:v>25.0</c:v>
                </c:pt>
                <c:pt idx="50">
                  <c:v>25.0</c:v>
                </c:pt>
                <c:pt idx="51">
                  <c:v>25.0</c:v>
                </c:pt>
                <c:pt idx="52">
                  <c:v>25.0</c:v>
                </c:pt>
                <c:pt idx="53">
                  <c:v>26.0</c:v>
                </c:pt>
                <c:pt idx="54">
                  <c:v>26.0</c:v>
                </c:pt>
                <c:pt idx="55">
                  <c:v>26.0</c:v>
                </c:pt>
                <c:pt idx="56">
                  <c:v>26.0</c:v>
                </c:pt>
                <c:pt idx="57">
                  <c:v>27.0</c:v>
                </c:pt>
                <c:pt idx="58">
                  <c:v>28.0</c:v>
                </c:pt>
                <c:pt idx="59">
                  <c:v>29.0</c:v>
                </c:pt>
                <c:pt idx="60">
                  <c:v>29.0</c:v>
                </c:pt>
                <c:pt idx="61">
                  <c:v>30.0</c:v>
                </c:pt>
                <c:pt idx="62">
                  <c:v>30.0</c:v>
                </c:pt>
                <c:pt idx="63">
                  <c:v>30.0</c:v>
                </c:pt>
                <c:pt idx="64">
                  <c:v>31.0</c:v>
                </c:pt>
                <c:pt idx="65">
                  <c:v>31.0</c:v>
                </c:pt>
                <c:pt idx="66">
                  <c:v>32.0</c:v>
                </c:pt>
                <c:pt idx="67">
                  <c:v>33.0</c:v>
                </c:pt>
                <c:pt idx="68">
                  <c:v>33.0</c:v>
                </c:pt>
                <c:pt idx="69">
                  <c:v>33.0</c:v>
                </c:pt>
                <c:pt idx="70">
                  <c:v>33.0</c:v>
                </c:pt>
                <c:pt idx="71">
                  <c:v>33.0</c:v>
                </c:pt>
                <c:pt idx="72">
                  <c:v>34.0</c:v>
                </c:pt>
                <c:pt idx="73">
                  <c:v>35.0</c:v>
                </c:pt>
                <c:pt idx="74">
                  <c:v>35.0</c:v>
                </c:pt>
                <c:pt idx="75">
                  <c:v>35.0</c:v>
                </c:pt>
                <c:pt idx="76">
                  <c:v>35.0</c:v>
                </c:pt>
                <c:pt idx="77">
                  <c:v>35.0</c:v>
                </c:pt>
                <c:pt idx="78">
                  <c:v>35.0</c:v>
                </c:pt>
                <c:pt idx="79">
                  <c:v>35.0</c:v>
                </c:pt>
                <c:pt idx="80">
                  <c:v>35.0</c:v>
                </c:pt>
                <c:pt idx="81">
                  <c:v>36.0</c:v>
                </c:pt>
                <c:pt idx="82">
                  <c:v>37.0</c:v>
                </c:pt>
                <c:pt idx="83">
                  <c:v>37.0</c:v>
                </c:pt>
                <c:pt idx="84">
                  <c:v>37.0</c:v>
                </c:pt>
                <c:pt idx="85">
                  <c:v>38.0</c:v>
                </c:pt>
                <c:pt idx="86">
                  <c:v>38.0</c:v>
                </c:pt>
                <c:pt idx="87">
                  <c:v>38.0</c:v>
                </c:pt>
                <c:pt idx="88">
                  <c:v>38.0</c:v>
                </c:pt>
                <c:pt idx="89">
                  <c:v>38.0</c:v>
                </c:pt>
                <c:pt idx="90">
                  <c:v>38.0</c:v>
                </c:pt>
                <c:pt idx="91">
                  <c:v>39.0</c:v>
                </c:pt>
                <c:pt idx="92">
                  <c:v>39.0</c:v>
                </c:pt>
                <c:pt idx="93">
                  <c:v>39.0</c:v>
                </c:pt>
                <c:pt idx="94">
                  <c:v>39.0</c:v>
                </c:pt>
                <c:pt idx="95">
                  <c:v>39.0</c:v>
                </c:pt>
                <c:pt idx="96">
                  <c:v>40.0</c:v>
                </c:pt>
                <c:pt idx="97">
                  <c:v>40.0</c:v>
                </c:pt>
                <c:pt idx="98">
                  <c:v>40.0</c:v>
                </c:pt>
                <c:pt idx="99">
                  <c:v>40.0</c:v>
                </c:pt>
                <c:pt idx="100">
                  <c:v>40.0</c:v>
                </c:pt>
                <c:pt idx="101">
                  <c:v>40.0</c:v>
                </c:pt>
                <c:pt idx="102">
                  <c:v>40.0</c:v>
                </c:pt>
                <c:pt idx="103">
                  <c:v>40.0</c:v>
                </c:pt>
                <c:pt idx="104">
                  <c:v>40.0</c:v>
                </c:pt>
                <c:pt idx="105">
                  <c:v>40.0</c:v>
                </c:pt>
                <c:pt idx="106">
                  <c:v>40.0</c:v>
                </c:pt>
                <c:pt idx="107">
                  <c:v>40.0</c:v>
                </c:pt>
                <c:pt idx="108">
                  <c:v>40.0</c:v>
                </c:pt>
                <c:pt idx="109">
                  <c:v>40.0</c:v>
                </c:pt>
                <c:pt idx="110">
                  <c:v>40.0</c:v>
                </c:pt>
                <c:pt idx="111">
                  <c:v>40.0</c:v>
                </c:pt>
                <c:pt idx="112">
                  <c:v>40.0</c:v>
                </c:pt>
                <c:pt idx="113">
                  <c:v>41.0</c:v>
                </c:pt>
                <c:pt idx="114">
                  <c:v>42.0</c:v>
                </c:pt>
                <c:pt idx="115">
                  <c:v>42.0</c:v>
                </c:pt>
                <c:pt idx="116">
                  <c:v>42.0</c:v>
                </c:pt>
                <c:pt idx="117">
                  <c:v>43.0</c:v>
                </c:pt>
                <c:pt idx="118">
                  <c:v>44.0</c:v>
                </c:pt>
                <c:pt idx="119">
                  <c:v>44.0</c:v>
                </c:pt>
                <c:pt idx="120">
                  <c:v>44.0</c:v>
                </c:pt>
                <c:pt idx="121">
                  <c:v>44.0</c:v>
                </c:pt>
                <c:pt idx="122">
                  <c:v>44.0</c:v>
                </c:pt>
                <c:pt idx="123">
                  <c:v>44.0</c:v>
                </c:pt>
                <c:pt idx="124">
                  <c:v>44.0</c:v>
                </c:pt>
                <c:pt idx="125">
                  <c:v>44.0</c:v>
                </c:pt>
                <c:pt idx="126">
                  <c:v>45.0</c:v>
                </c:pt>
                <c:pt idx="127">
                  <c:v>45.0</c:v>
                </c:pt>
                <c:pt idx="128">
                  <c:v>45.0</c:v>
                </c:pt>
                <c:pt idx="129">
                  <c:v>45.0</c:v>
                </c:pt>
                <c:pt idx="130">
                  <c:v>45.0</c:v>
                </c:pt>
                <c:pt idx="131">
                  <c:v>46.0</c:v>
                </c:pt>
                <c:pt idx="132">
                  <c:v>47.0</c:v>
                </c:pt>
                <c:pt idx="133">
                  <c:v>48.0</c:v>
                </c:pt>
                <c:pt idx="134">
                  <c:v>49.0</c:v>
                </c:pt>
                <c:pt idx="135">
                  <c:v>49.0</c:v>
                </c:pt>
                <c:pt idx="136">
                  <c:v>49.0</c:v>
                </c:pt>
                <c:pt idx="137">
                  <c:v>50.0</c:v>
                </c:pt>
                <c:pt idx="138">
                  <c:v>51.0</c:v>
                </c:pt>
                <c:pt idx="139">
                  <c:v>52.0</c:v>
                </c:pt>
                <c:pt idx="140">
                  <c:v>53.0</c:v>
                </c:pt>
                <c:pt idx="141">
                  <c:v>54.0</c:v>
                </c:pt>
                <c:pt idx="142">
                  <c:v>55.0</c:v>
                </c:pt>
                <c:pt idx="143">
                  <c:v>56.0</c:v>
                </c:pt>
                <c:pt idx="144">
                  <c:v>57.0</c:v>
                </c:pt>
                <c:pt idx="145">
                  <c:v>57.0</c:v>
                </c:pt>
                <c:pt idx="146">
                  <c:v>57.0</c:v>
                </c:pt>
                <c:pt idx="147">
                  <c:v>57.0</c:v>
                </c:pt>
                <c:pt idx="148">
                  <c:v>57.0</c:v>
                </c:pt>
                <c:pt idx="149">
                  <c:v>58.0</c:v>
                </c:pt>
                <c:pt idx="150">
                  <c:v>59.0</c:v>
                </c:pt>
                <c:pt idx="151">
                  <c:v>60.0</c:v>
                </c:pt>
                <c:pt idx="152">
                  <c:v>61.0</c:v>
                </c:pt>
                <c:pt idx="153">
                  <c:v>62.0</c:v>
                </c:pt>
                <c:pt idx="154">
                  <c:v>62.0</c:v>
                </c:pt>
                <c:pt idx="155">
                  <c:v>63.0</c:v>
                </c:pt>
                <c:pt idx="156">
                  <c:v>63.0</c:v>
                </c:pt>
                <c:pt idx="157">
                  <c:v>64.0</c:v>
                </c:pt>
                <c:pt idx="158">
                  <c:v>65.0</c:v>
                </c:pt>
                <c:pt idx="159">
                  <c:v>65.0</c:v>
                </c:pt>
                <c:pt idx="160">
                  <c:v>66.0</c:v>
                </c:pt>
                <c:pt idx="161">
                  <c:v>66.0</c:v>
                </c:pt>
                <c:pt idx="162">
                  <c:v>66.0</c:v>
                </c:pt>
                <c:pt idx="163">
                  <c:v>66.0</c:v>
                </c:pt>
                <c:pt idx="164">
                  <c:v>66.0</c:v>
                </c:pt>
                <c:pt idx="165">
                  <c:v>66.0</c:v>
                </c:pt>
                <c:pt idx="166">
                  <c:v>67.0</c:v>
                </c:pt>
                <c:pt idx="167">
                  <c:v>67.0</c:v>
                </c:pt>
                <c:pt idx="168">
                  <c:v>67.0</c:v>
                </c:pt>
                <c:pt idx="169">
                  <c:v>67.0</c:v>
                </c:pt>
                <c:pt idx="170">
                  <c:v>68.0</c:v>
                </c:pt>
                <c:pt idx="171">
                  <c:v>68.0</c:v>
                </c:pt>
                <c:pt idx="172">
                  <c:v>69.0</c:v>
                </c:pt>
                <c:pt idx="173">
                  <c:v>69.0</c:v>
                </c:pt>
                <c:pt idx="174">
                  <c:v>69.0</c:v>
                </c:pt>
                <c:pt idx="175">
                  <c:v>70.0</c:v>
                </c:pt>
                <c:pt idx="176">
                  <c:v>70.0</c:v>
                </c:pt>
                <c:pt idx="177">
                  <c:v>71.0</c:v>
                </c:pt>
                <c:pt idx="178">
                  <c:v>71.0</c:v>
                </c:pt>
                <c:pt idx="179">
                  <c:v>71.0</c:v>
                </c:pt>
                <c:pt idx="180">
                  <c:v>71.0</c:v>
                </c:pt>
                <c:pt idx="181">
                  <c:v>71.0</c:v>
                </c:pt>
                <c:pt idx="182">
                  <c:v>71.0</c:v>
                </c:pt>
                <c:pt idx="183">
                  <c:v>71.0</c:v>
                </c:pt>
                <c:pt idx="184">
                  <c:v>71.0</c:v>
                </c:pt>
                <c:pt idx="185">
                  <c:v>71.0</c:v>
                </c:pt>
                <c:pt idx="186">
                  <c:v>72.0</c:v>
                </c:pt>
                <c:pt idx="187">
                  <c:v>73.0</c:v>
                </c:pt>
                <c:pt idx="188">
                  <c:v>74.0</c:v>
                </c:pt>
                <c:pt idx="189">
                  <c:v>75.0</c:v>
                </c:pt>
                <c:pt idx="190">
                  <c:v>76.0</c:v>
                </c:pt>
                <c:pt idx="191">
                  <c:v>76.0</c:v>
                </c:pt>
                <c:pt idx="192">
                  <c:v>76.0</c:v>
                </c:pt>
                <c:pt idx="193">
                  <c:v>76.0</c:v>
                </c:pt>
                <c:pt idx="194">
                  <c:v>77.0</c:v>
                </c:pt>
                <c:pt idx="195">
                  <c:v>78.0</c:v>
                </c:pt>
                <c:pt idx="196">
                  <c:v>78.0</c:v>
                </c:pt>
                <c:pt idx="197">
                  <c:v>78.0</c:v>
                </c:pt>
                <c:pt idx="198">
                  <c:v>79.0</c:v>
                </c:pt>
                <c:pt idx="199">
                  <c:v>80.0</c:v>
                </c:pt>
                <c:pt idx="200">
                  <c:v>80.0</c:v>
                </c:pt>
                <c:pt idx="201">
                  <c:v>81.0</c:v>
                </c:pt>
                <c:pt idx="202">
                  <c:v>82.0</c:v>
                </c:pt>
                <c:pt idx="203">
                  <c:v>83.0</c:v>
                </c:pt>
                <c:pt idx="204">
                  <c:v>83.0</c:v>
                </c:pt>
                <c:pt idx="205">
                  <c:v>84.0</c:v>
                </c:pt>
                <c:pt idx="206">
                  <c:v>84.0</c:v>
                </c:pt>
                <c:pt idx="207">
                  <c:v>84.0</c:v>
                </c:pt>
                <c:pt idx="208">
                  <c:v>84.0</c:v>
                </c:pt>
                <c:pt idx="209">
                  <c:v>85.0</c:v>
                </c:pt>
                <c:pt idx="210">
                  <c:v>85.0</c:v>
                </c:pt>
                <c:pt idx="211">
                  <c:v>85.0</c:v>
                </c:pt>
                <c:pt idx="212">
                  <c:v>86.0</c:v>
                </c:pt>
                <c:pt idx="213">
                  <c:v>87.0</c:v>
                </c:pt>
                <c:pt idx="214">
                  <c:v>88.0</c:v>
                </c:pt>
                <c:pt idx="215">
                  <c:v>89.0</c:v>
                </c:pt>
                <c:pt idx="216">
                  <c:v>90.0</c:v>
                </c:pt>
                <c:pt idx="217">
                  <c:v>91.0</c:v>
                </c:pt>
                <c:pt idx="218">
                  <c:v>92.0</c:v>
                </c:pt>
                <c:pt idx="219">
                  <c:v>92.0</c:v>
                </c:pt>
                <c:pt idx="220">
                  <c:v>92.0</c:v>
                </c:pt>
                <c:pt idx="221">
                  <c:v>92.0</c:v>
                </c:pt>
                <c:pt idx="222">
                  <c:v>92.0</c:v>
                </c:pt>
                <c:pt idx="223">
                  <c:v>92.0</c:v>
                </c:pt>
                <c:pt idx="224">
                  <c:v>93.0</c:v>
                </c:pt>
                <c:pt idx="225">
                  <c:v>93.0</c:v>
                </c:pt>
                <c:pt idx="226">
                  <c:v>93.0</c:v>
                </c:pt>
                <c:pt idx="227">
                  <c:v>93.0</c:v>
                </c:pt>
                <c:pt idx="228">
                  <c:v>93.0</c:v>
                </c:pt>
                <c:pt idx="229">
                  <c:v>94.0</c:v>
                </c:pt>
                <c:pt idx="230">
                  <c:v>95.0</c:v>
                </c:pt>
                <c:pt idx="231">
                  <c:v>96.0</c:v>
                </c:pt>
                <c:pt idx="232">
                  <c:v>96.0</c:v>
                </c:pt>
                <c:pt idx="233">
                  <c:v>96.0</c:v>
                </c:pt>
                <c:pt idx="234">
                  <c:v>96.0</c:v>
                </c:pt>
                <c:pt idx="235">
                  <c:v>96.0</c:v>
                </c:pt>
                <c:pt idx="236">
                  <c:v>96.0</c:v>
                </c:pt>
                <c:pt idx="237">
                  <c:v>96.0</c:v>
                </c:pt>
                <c:pt idx="238">
                  <c:v>97.0</c:v>
                </c:pt>
                <c:pt idx="239">
                  <c:v>98.0</c:v>
                </c:pt>
                <c:pt idx="240">
                  <c:v>98.0</c:v>
                </c:pt>
                <c:pt idx="241">
                  <c:v>99.0</c:v>
                </c:pt>
                <c:pt idx="242">
                  <c:v>99.0</c:v>
                </c:pt>
                <c:pt idx="243">
                  <c:v>99.0</c:v>
                </c:pt>
                <c:pt idx="244">
                  <c:v>99.0</c:v>
                </c:pt>
                <c:pt idx="245">
                  <c:v>99.0</c:v>
                </c:pt>
                <c:pt idx="246">
                  <c:v>99.0</c:v>
                </c:pt>
                <c:pt idx="247">
                  <c:v>99.0</c:v>
                </c:pt>
                <c:pt idx="248">
                  <c:v>99.0</c:v>
                </c:pt>
                <c:pt idx="249">
                  <c:v>99.0</c:v>
                </c:pt>
                <c:pt idx="250">
                  <c:v>99.0</c:v>
                </c:pt>
                <c:pt idx="251">
                  <c:v>99.0</c:v>
                </c:pt>
                <c:pt idx="252">
                  <c:v>99.0</c:v>
                </c:pt>
                <c:pt idx="253">
                  <c:v>99.0</c:v>
                </c:pt>
                <c:pt idx="254">
                  <c:v>99.0</c:v>
                </c:pt>
                <c:pt idx="255">
                  <c:v>99.0</c:v>
                </c:pt>
                <c:pt idx="256">
                  <c:v>99.0</c:v>
                </c:pt>
                <c:pt idx="257">
                  <c:v>100.0</c:v>
                </c:pt>
                <c:pt idx="258">
                  <c:v>101.0</c:v>
                </c:pt>
                <c:pt idx="259">
                  <c:v>101.0</c:v>
                </c:pt>
                <c:pt idx="260">
                  <c:v>102.0</c:v>
                </c:pt>
                <c:pt idx="261">
                  <c:v>102.0</c:v>
                </c:pt>
                <c:pt idx="262">
                  <c:v>103.0</c:v>
                </c:pt>
                <c:pt idx="263">
                  <c:v>103.0</c:v>
                </c:pt>
                <c:pt idx="264">
                  <c:v>103.0</c:v>
                </c:pt>
                <c:pt idx="265">
                  <c:v>103.0</c:v>
                </c:pt>
                <c:pt idx="266">
                  <c:v>103.0</c:v>
                </c:pt>
                <c:pt idx="267">
                  <c:v>104.0</c:v>
                </c:pt>
                <c:pt idx="268">
                  <c:v>104.0</c:v>
                </c:pt>
                <c:pt idx="269">
                  <c:v>105.0</c:v>
                </c:pt>
                <c:pt idx="270">
                  <c:v>105.0</c:v>
                </c:pt>
                <c:pt idx="271">
                  <c:v>106.0</c:v>
                </c:pt>
                <c:pt idx="272">
                  <c:v>106.0</c:v>
                </c:pt>
                <c:pt idx="273">
                  <c:v>106.0</c:v>
                </c:pt>
                <c:pt idx="274">
                  <c:v>106.0</c:v>
                </c:pt>
                <c:pt idx="275">
                  <c:v>107.0</c:v>
                </c:pt>
                <c:pt idx="276">
                  <c:v>108.0</c:v>
                </c:pt>
                <c:pt idx="277">
                  <c:v>109.0</c:v>
                </c:pt>
                <c:pt idx="278">
                  <c:v>109.0</c:v>
                </c:pt>
                <c:pt idx="279">
                  <c:v>109.0</c:v>
                </c:pt>
                <c:pt idx="280">
                  <c:v>109.0</c:v>
                </c:pt>
                <c:pt idx="281">
                  <c:v>110.0</c:v>
                </c:pt>
                <c:pt idx="282">
                  <c:v>110.0</c:v>
                </c:pt>
                <c:pt idx="283">
                  <c:v>111.0</c:v>
                </c:pt>
                <c:pt idx="284">
                  <c:v>111.0</c:v>
                </c:pt>
                <c:pt idx="285">
                  <c:v>112.0</c:v>
                </c:pt>
                <c:pt idx="286">
                  <c:v>112.0</c:v>
                </c:pt>
                <c:pt idx="287">
                  <c:v>112.0</c:v>
                </c:pt>
                <c:pt idx="288">
                  <c:v>113.0</c:v>
                </c:pt>
                <c:pt idx="289">
                  <c:v>113.0</c:v>
                </c:pt>
                <c:pt idx="290">
                  <c:v>113.0</c:v>
                </c:pt>
                <c:pt idx="291">
                  <c:v>114.0</c:v>
                </c:pt>
                <c:pt idx="292">
                  <c:v>115.0</c:v>
                </c:pt>
                <c:pt idx="293">
                  <c:v>115.0</c:v>
                </c:pt>
                <c:pt idx="294">
                  <c:v>116.0</c:v>
                </c:pt>
                <c:pt idx="295">
                  <c:v>117.0</c:v>
                </c:pt>
                <c:pt idx="296">
                  <c:v>117.0</c:v>
                </c:pt>
                <c:pt idx="297">
                  <c:v>117.0</c:v>
                </c:pt>
                <c:pt idx="298">
                  <c:v>118.0</c:v>
                </c:pt>
                <c:pt idx="299">
                  <c:v>119.0</c:v>
                </c:pt>
                <c:pt idx="300">
                  <c:v>120.0</c:v>
                </c:pt>
                <c:pt idx="301">
                  <c:v>121.0</c:v>
                </c:pt>
                <c:pt idx="302">
                  <c:v>121.0</c:v>
                </c:pt>
                <c:pt idx="303">
                  <c:v>121.0</c:v>
                </c:pt>
                <c:pt idx="304">
                  <c:v>121.0</c:v>
                </c:pt>
                <c:pt idx="305">
                  <c:v>121.0</c:v>
                </c:pt>
                <c:pt idx="306">
                  <c:v>121.0</c:v>
                </c:pt>
                <c:pt idx="307">
                  <c:v>121.0</c:v>
                </c:pt>
                <c:pt idx="308">
                  <c:v>121.0</c:v>
                </c:pt>
                <c:pt idx="309">
                  <c:v>121.0</c:v>
                </c:pt>
                <c:pt idx="310">
                  <c:v>121.0</c:v>
                </c:pt>
                <c:pt idx="311">
                  <c:v>122.0</c:v>
                </c:pt>
                <c:pt idx="312">
                  <c:v>122.0</c:v>
                </c:pt>
                <c:pt idx="313">
                  <c:v>123.0</c:v>
                </c:pt>
                <c:pt idx="314">
                  <c:v>123.0</c:v>
                </c:pt>
                <c:pt idx="315">
                  <c:v>123.0</c:v>
                </c:pt>
                <c:pt idx="316">
                  <c:v>123.0</c:v>
                </c:pt>
                <c:pt idx="317">
                  <c:v>123.0</c:v>
                </c:pt>
                <c:pt idx="318">
                  <c:v>124.0</c:v>
                </c:pt>
                <c:pt idx="319">
                  <c:v>125.0</c:v>
                </c:pt>
                <c:pt idx="320">
                  <c:v>125.0</c:v>
                </c:pt>
                <c:pt idx="321">
                  <c:v>125.0</c:v>
                </c:pt>
                <c:pt idx="322">
                  <c:v>125.0</c:v>
                </c:pt>
                <c:pt idx="323">
                  <c:v>126.0</c:v>
                </c:pt>
                <c:pt idx="324">
                  <c:v>126.0</c:v>
                </c:pt>
                <c:pt idx="325">
                  <c:v>126.0</c:v>
                </c:pt>
                <c:pt idx="326">
                  <c:v>127.0</c:v>
                </c:pt>
                <c:pt idx="327">
                  <c:v>128.0</c:v>
                </c:pt>
                <c:pt idx="328">
                  <c:v>128.0</c:v>
                </c:pt>
                <c:pt idx="329">
                  <c:v>129.0</c:v>
                </c:pt>
                <c:pt idx="330">
                  <c:v>130.0</c:v>
                </c:pt>
                <c:pt idx="331">
                  <c:v>130.0</c:v>
                </c:pt>
                <c:pt idx="332">
                  <c:v>130.0</c:v>
                </c:pt>
                <c:pt idx="333">
                  <c:v>131.0</c:v>
                </c:pt>
                <c:pt idx="334">
                  <c:v>132.0</c:v>
                </c:pt>
                <c:pt idx="335">
                  <c:v>133.0</c:v>
                </c:pt>
                <c:pt idx="336">
                  <c:v>134.0</c:v>
                </c:pt>
                <c:pt idx="337">
                  <c:v>134.0</c:v>
                </c:pt>
                <c:pt idx="338">
                  <c:v>135.0</c:v>
                </c:pt>
                <c:pt idx="339">
                  <c:v>136.0</c:v>
                </c:pt>
                <c:pt idx="340">
                  <c:v>137.0</c:v>
                </c:pt>
                <c:pt idx="341">
                  <c:v>138.0</c:v>
                </c:pt>
                <c:pt idx="342">
                  <c:v>138.0</c:v>
                </c:pt>
                <c:pt idx="343">
                  <c:v>138.0</c:v>
                </c:pt>
                <c:pt idx="344">
                  <c:v>139.0</c:v>
                </c:pt>
                <c:pt idx="345">
                  <c:v>140.0</c:v>
                </c:pt>
                <c:pt idx="346">
                  <c:v>141.0</c:v>
                </c:pt>
                <c:pt idx="347">
                  <c:v>141.0</c:v>
                </c:pt>
                <c:pt idx="348">
                  <c:v>141.0</c:v>
                </c:pt>
                <c:pt idx="349">
                  <c:v>142.0</c:v>
                </c:pt>
                <c:pt idx="350">
                  <c:v>143.0</c:v>
                </c:pt>
                <c:pt idx="351">
                  <c:v>143.0</c:v>
                </c:pt>
                <c:pt idx="352">
                  <c:v>143.0</c:v>
                </c:pt>
                <c:pt idx="353">
                  <c:v>144.0</c:v>
                </c:pt>
                <c:pt idx="354">
                  <c:v>144.0</c:v>
                </c:pt>
                <c:pt idx="355">
                  <c:v>145.0</c:v>
                </c:pt>
                <c:pt idx="356">
                  <c:v>145.0</c:v>
                </c:pt>
                <c:pt idx="357">
                  <c:v>146.0</c:v>
                </c:pt>
                <c:pt idx="358">
                  <c:v>146.0</c:v>
                </c:pt>
                <c:pt idx="359">
                  <c:v>146.0</c:v>
                </c:pt>
                <c:pt idx="360">
                  <c:v>146.0</c:v>
                </c:pt>
                <c:pt idx="361">
                  <c:v>146.0</c:v>
                </c:pt>
                <c:pt idx="362">
                  <c:v>147.0</c:v>
                </c:pt>
                <c:pt idx="363">
                  <c:v>147.0</c:v>
                </c:pt>
                <c:pt idx="364">
                  <c:v>147.0</c:v>
                </c:pt>
                <c:pt idx="365">
                  <c:v>148.0</c:v>
                </c:pt>
                <c:pt idx="366">
                  <c:v>149.0</c:v>
                </c:pt>
                <c:pt idx="367">
                  <c:v>150.0</c:v>
                </c:pt>
                <c:pt idx="368">
                  <c:v>151.0</c:v>
                </c:pt>
                <c:pt idx="369">
                  <c:v>152.0</c:v>
                </c:pt>
                <c:pt idx="370">
                  <c:v>153.0</c:v>
                </c:pt>
                <c:pt idx="371">
                  <c:v>153.0</c:v>
                </c:pt>
                <c:pt idx="372">
                  <c:v>154.0</c:v>
                </c:pt>
                <c:pt idx="373">
                  <c:v>154.0</c:v>
                </c:pt>
                <c:pt idx="374">
                  <c:v>154.0</c:v>
                </c:pt>
                <c:pt idx="375">
                  <c:v>155.0</c:v>
                </c:pt>
                <c:pt idx="376">
                  <c:v>156.0</c:v>
                </c:pt>
                <c:pt idx="377">
                  <c:v>157.0</c:v>
                </c:pt>
                <c:pt idx="378">
                  <c:v>157.0</c:v>
                </c:pt>
                <c:pt idx="379">
                  <c:v>157.0</c:v>
                </c:pt>
                <c:pt idx="380">
                  <c:v>158.0</c:v>
                </c:pt>
                <c:pt idx="381">
                  <c:v>158.0</c:v>
                </c:pt>
                <c:pt idx="382">
                  <c:v>159.0</c:v>
                </c:pt>
                <c:pt idx="383">
                  <c:v>160.0</c:v>
                </c:pt>
                <c:pt idx="384">
                  <c:v>161.0</c:v>
                </c:pt>
                <c:pt idx="385">
                  <c:v>161.0</c:v>
                </c:pt>
                <c:pt idx="386">
                  <c:v>162.0</c:v>
                </c:pt>
                <c:pt idx="387">
                  <c:v>162.0</c:v>
                </c:pt>
                <c:pt idx="388">
                  <c:v>162.0</c:v>
                </c:pt>
                <c:pt idx="389">
                  <c:v>162.0</c:v>
                </c:pt>
                <c:pt idx="390">
                  <c:v>162.0</c:v>
                </c:pt>
                <c:pt idx="391">
                  <c:v>163.0</c:v>
                </c:pt>
                <c:pt idx="392">
                  <c:v>164.0</c:v>
                </c:pt>
                <c:pt idx="393">
                  <c:v>164.0</c:v>
                </c:pt>
                <c:pt idx="394">
                  <c:v>164.0</c:v>
                </c:pt>
                <c:pt idx="395">
                  <c:v>164.0</c:v>
                </c:pt>
                <c:pt idx="396">
                  <c:v>164.0</c:v>
                </c:pt>
                <c:pt idx="397">
                  <c:v>164.0</c:v>
                </c:pt>
                <c:pt idx="398">
                  <c:v>164.0</c:v>
                </c:pt>
                <c:pt idx="399">
                  <c:v>164.0</c:v>
                </c:pt>
                <c:pt idx="400">
                  <c:v>165.0</c:v>
                </c:pt>
                <c:pt idx="401">
                  <c:v>166.0</c:v>
                </c:pt>
                <c:pt idx="402">
                  <c:v>167.0</c:v>
                </c:pt>
                <c:pt idx="403">
                  <c:v>168.0</c:v>
                </c:pt>
                <c:pt idx="404">
                  <c:v>169.0</c:v>
                </c:pt>
                <c:pt idx="405">
                  <c:v>169.0</c:v>
                </c:pt>
                <c:pt idx="406">
                  <c:v>170.0</c:v>
                </c:pt>
                <c:pt idx="407">
                  <c:v>170.0</c:v>
                </c:pt>
                <c:pt idx="408">
                  <c:v>170.0</c:v>
                </c:pt>
                <c:pt idx="409">
                  <c:v>170.0</c:v>
                </c:pt>
                <c:pt idx="410">
                  <c:v>171.0</c:v>
                </c:pt>
                <c:pt idx="411">
                  <c:v>172.0</c:v>
                </c:pt>
                <c:pt idx="412">
                  <c:v>173.0</c:v>
                </c:pt>
                <c:pt idx="413">
                  <c:v>174.0</c:v>
                </c:pt>
                <c:pt idx="414">
                  <c:v>174.0</c:v>
                </c:pt>
                <c:pt idx="415">
                  <c:v>175.0</c:v>
                </c:pt>
                <c:pt idx="416">
                  <c:v>176.0</c:v>
                </c:pt>
                <c:pt idx="417">
                  <c:v>177.0</c:v>
                </c:pt>
                <c:pt idx="418">
                  <c:v>178.0</c:v>
                </c:pt>
                <c:pt idx="419">
                  <c:v>178.0</c:v>
                </c:pt>
                <c:pt idx="420">
                  <c:v>178.0</c:v>
                </c:pt>
                <c:pt idx="421">
                  <c:v>179.0</c:v>
                </c:pt>
                <c:pt idx="422">
                  <c:v>179.0</c:v>
                </c:pt>
                <c:pt idx="423">
                  <c:v>179.0</c:v>
                </c:pt>
                <c:pt idx="424">
                  <c:v>179.0</c:v>
                </c:pt>
                <c:pt idx="425">
                  <c:v>180.0</c:v>
                </c:pt>
                <c:pt idx="426">
                  <c:v>180.0</c:v>
                </c:pt>
                <c:pt idx="427">
                  <c:v>181.0</c:v>
                </c:pt>
                <c:pt idx="428">
                  <c:v>181.0</c:v>
                </c:pt>
                <c:pt idx="429">
                  <c:v>181.0</c:v>
                </c:pt>
                <c:pt idx="430">
                  <c:v>181.0</c:v>
                </c:pt>
                <c:pt idx="431">
                  <c:v>181.0</c:v>
                </c:pt>
                <c:pt idx="432">
                  <c:v>181.0</c:v>
                </c:pt>
                <c:pt idx="433">
                  <c:v>182.0</c:v>
                </c:pt>
                <c:pt idx="434">
                  <c:v>183.0</c:v>
                </c:pt>
                <c:pt idx="435">
                  <c:v>183.0</c:v>
                </c:pt>
                <c:pt idx="436">
                  <c:v>183.0</c:v>
                </c:pt>
                <c:pt idx="437">
                  <c:v>183.0</c:v>
                </c:pt>
                <c:pt idx="438">
                  <c:v>184.0</c:v>
                </c:pt>
                <c:pt idx="439">
                  <c:v>184.0</c:v>
                </c:pt>
                <c:pt idx="440">
                  <c:v>184.0</c:v>
                </c:pt>
                <c:pt idx="441">
                  <c:v>184.0</c:v>
                </c:pt>
                <c:pt idx="442">
                  <c:v>185.0</c:v>
                </c:pt>
                <c:pt idx="443">
                  <c:v>185.0</c:v>
                </c:pt>
                <c:pt idx="444">
                  <c:v>186.0</c:v>
                </c:pt>
                <c:pt idx="445">
                  <c:v>186.0</c:v>
                </c:pt>
                <c:pt idx="446">
                  <c:v>186.0</c:v>
                </c:pt>
                <c:pt idx="447">
                  <c:v>186.0</c:v>
                </c:pt>
                <c:pt idx="448">
                  <c:v>187.0</c:v>
                </c:pt>
                <c:pt idx="449">
                  <c:v>188.0</c:v>
                </c:pt>
                <c:pt idx="450">
                  <c:v>189.0</c:v>
                </c:pt>
                <c:pt idx="451">
                  <c:v>190.0</c:v>
                </c:pt>
                <c:pt idx="452">
                  <c:v>191.0</c:v>
                </c:pt>
                <c:pt idx="453">
                  <c:v>192.0</c:v>
                </c:pt>
                <c:pt idx="454">
                  <c:v>192.0</c:v>
                </c:pt>
                <c:pt idx="455">
                  <c:v>192.0</c:v>
                </c:pt>
                <c:pt idx="456">
                  <c:v>193.0</c:v>
                </c:pt>
                <c:pt idx="457">
                  <c:v>193.0</c:v>
                </c:pt>
                <c:pt idx="458">
                  <c:v>193.0</c:v>
                </c:pt>
                <c:pt idx="459">
                  <c:v>193.0</c:v>
                </c:pt>
                <c:pt idx="460">
                  <c:v>194.0</c:v>
                </c:pt>
                <c:pt idx="461">
                  <c:v>194.0</c:v>
                </c:pt>
                <c:pt idx="462">
                  <c:v>195.0</c:v>
                </c:pt>
                <c:pt idx="463">
                  <c:v>196.0</c:v>
                </c:pt>
                <c:pt idx="464">
                  <c:v>197.0</c:v>
                </c:pt>
                <c:pt idx="465">
                  <c:v>198.0</c:v>
                </c:pt>
                <c:pt idx="466">
                  <c:v>199.0</c:v>
                </c:pt>
                <c:pt idx="467">
                  <c:v>200.0</c:v>
                </c:pt>
                <c:pt idx="468">
                  <c:v>201.0</c:v>
                </c:pt>
                <c:pt idx="469">
                  <c:v>201.0</c:v>
                </c:pt>
                <c:pt idx="470">
                  <c:v>201.0</c:v>
                </c:pt>
                <c:pt idx="471">
                  <c:v>201.0</c:v>
                </c:pt>
                <c:pt idx="472">
                  <c:v>201.0</c:v>
                </c:pt>
                <c:pt idx="473">
                  <c:v>201.0</c:v>
                </c:pt>
                <c:pt idx="474">
                  <c:v>201.0</c:v>
                </c:pt>
                <c:pt idx="475">
                  <c:v>202.0</c:v>
                </c:pt>
                <c:pt idx="476">
                  <c:v>203.0</c:v>
                </c:pt>
                <c:pt idx="477">
                  <c:v>204.0</c:v>
                </c:pt>
                <c:pt idx="478">
                  <c:v>204.0</c:v>
                </c:pt>
                <c:pt idx="479">
                  <c:v>204.0</c:v>
                </c:pt>
                <c:pt idx="480">
                  <c:v>205.0</c:v>
                </c:pt>
                <c:pt idx="481">
                  <c:v>205.0</c:v>
                </c:pt>
                <c:pt idx="482">
                  <c:v>205.0</c:v>
                </c:pt>
                <c:pt idx="483">
                  <c:v>205.0</c:v>
                </c:pt>
                <c:pt idx="484">
                  <c:v>205.0</c:v>
                </c:pt>
                <c:pt idx="485">
                  <c:v>205.0</c:v>
                </c:pt>
                <c:pt idx="486">
                  <c:v>205.0</c:v>
                </c:pt>
                <c:pt idx="487">
                  <c:v>205.0</c:v>
                </c:pt>
                <c:pt idx="488">
                  <c:v>205.0</c:v>
                </c:pt>
                <c:pt idx="489">
                  <c:v>205.0</c:v>
                </c:pt>
                <c:pt idx="490">
                  <c:v>206.0</c:v>
                </c:pt>
                <c:pt idx="491">
                  <c:v>207.0</c:v>
                </c:pt>
                <c:pt idx="492">
                  <c:v>207.0</c:v>
                </c:pt>
                <c:pt idx="493">
                  <c:v>207.0</c:v>
                </c:pt>
                <c:pt idx="494">
                  <c:v>207.0</c:v>
                </c:pt>
                <c:pt idx="495">
                  <c:v>207.0</c:v>
                </c:pt>
                <c:pt idx="496">
                  <c:v>207.0</c:v>
                </c:pt>
                <c:pt idx="497">
                  <c:v>208.0</c:v>
                </c:pt>
                <c:pt idx="498">
                  <c:v>208.0</c:v>
                </c:pt>
                <c:pt idx="499">
                  <c:v>209.0</c:v>
                </c:pt>
                <c:pt idx="500">
                  <c:v>209.0</c:v>
                </c:pt>
                <c:pt idx="501">
                  <c:v>209.0</c:v>
                </c:pt>
                <c:pt idx="502">
                  <c:v>210.0</c:v>
                </c:pt>
                <c:pt idx="503">
                  <c:v>211.0</c:v>
                </c:pt>
                <c:pt idx="504">
                  <c:v>212.0</c:v>
                </c:pt>
                <c:pt idx="505">
                  <c:v>213.0</c:v>
                </c:pt>
                <c:pt idx="506">
                  <c:v>213.0</c:v>
                </c:pt>
                <c:pt idx="507">
                  <c:v>213.0</c:v>
                </c:pt>
                <c:pt idx="508">
                  <c:v>213.0</c:v>
                </c:pt>
                <c:pt idx="509">
                  <c:v>213.0</c:v>
                </c:pt>
                <c:pt idx="510">
                  <c:v>213.0</c:v>
                </c:pt>
                <c:pt idx="511">
                  <c:v>213.0</c:v>
                </c:pt>
                <c:pt idx="512">
                  <c:v>213.0</c:v>
                </c:pt>
                <c:pt idx="513">
                  <c:v>213.0</c:v>
                </c:pt>
                <c:pt idx="514">
                  <c:v>213.0</c:v>
                </c:pt>
                <c:pt idx="515">
                  <c:v>214.0</c:v>
                </c:pt>
                <c:pt idx="516">
                  <c:v>214.0</c:v>
                </c:pt>
                <c:pt idx="517">
                  <c:v>214.0</c:v>
                </c:pt>
                <c:pt idx="518">
                  <c:v>214.0</c:v>
                </c:pt>
                <c:pt idx="519">
                  <c:v>215.0</c:v>
                </c:pt>
                <c:pt idx="520">
                  <c:v>216.0</c:v>
                </c:pt>
                <c:pt idx="521">
                  <c:v>217.0</c:v>
                </c:pt>
                <c:pt idx="522">
                  <c:v>217.0</c:v>
                </c:pt>
                <c:pt idx="523">
                  <c:v>218.0</c:v>
                </c:pt>
                <c:pt idx="524">
                  <c:v>218.0</c:v>
                </c:pt>
                <c:pt idx="525">
                  <c:v>219.0</c:v>
                </c:pt>
                <c:pt idx="526">
                  <c:v>219.0</c:v>
                </c:pt>
                <c:pt idx="527">
                  <c:v>219.0</c:v>
                </c:pt>
                <c:pt idx="528">
                  <c:v>219.0</c:v>
                </c:pt>
                <c:pt idx="529">
                  <c:v>219.0</c:v>
                </c:pt>
                <c:pt idx="530">
                  <c:v>219.0</c:v>
                </c:pt>
                <c:pt idx="531">
                  <c:v>220.0</c:v>
                </c:pt>
                <c:pt idx="532">
                  <c:v>221.0</c:v>
                </c:pt>
                <c:pt idx="533">
                  <c:v>222.0</c:v>
                </c:pt>
                <c:pt idx="534">
                  <c:v>222.0</c:v>
                </c:pt>
                <c:pt idx="535">
                  <c:v>222.0</c:v>
                </c:pt>
                <c:pt idx="536">
                  <c:v>222.0</c:v>
                </c:pt>
                <c:pt idx="537">
                  <c:v>223.0</c:v>
                </c:pt>
                <c:pt idx="538">
                  <c:v>224.0</c:v>
                </c:pt>
                <c:pt idx="539">
                  <c:v>225.0</c:v>
                </c:pt>
                <c:pt idx="540">
                  <c:v>225.0</c:v>
                </c:pt>
                <c:pt idx="541">
                  <c:v>225.0</c:v>
                </c:pt>
                <c:pt idx="542">
                  <c:v>226.0</c:v>
                </c:pt>
                <c:pt idx="543">
                  <c:v>227.0</c:v>
                </c:pt>
                <c:pt idx="544">
                  <c:v>227.0</c:v>
                </c:pt>
                <c:pt idx="545">
                  <c:v>227.0</c:v>
                </c:pt>
                <c:pt idx="546">
                  <c:v>227.0</c:v>
                </c:pt>
                <c:pt idx="547">
                  <c:v>227.0</c:v>
                </c:pt>
                <c:pt idx="548">
                  <c:v>228.0</c:v>
                </c:pt>
                <c:pt idx="549">
                  <c:v>229.0</c:v>
                </c:pt>
                <c:pt idx="550">
                  <c:v>230.0</c:v>
                </c:pt>
                <c:pt idx="551">
                  <c:v>230.0</c:v>
                </c:pt>
                <c:pt idx="552">
                  <c:v>231.0</c:v>
                </c:pt>
                <c:pt idx="553">
                  <c:v>232.0</c:v>
                </c:pt>
                <c:pt idx="554">
                  <c:v>232.0</c:v>
                </c:pt>
                <c:pt idx="555">
                  <c:v>233.0</c:v>
                </c:pt>
                <c:pt idx="556">
                  <c:v>233.0</c:v>
                </c:pt>
                <c:pt idx="557">
                  <c:v>233.0</c:v>
                </c:pt>
                <c:pt idx="558">
                  <c:v>233.0</c:v>
                </c:pt>
                <c:pt idx="559">
                  <c:v>234.0</c:v>
                </c:pt>
                <c:pt idx="560">
                  <c:v>235.0</c:v>
                </c:pt>
                <c:pt idx="561">
                  <c:v>235.0</c:v>
                </c:pt>
                <c:pt idx="562">
                  <c:v>236.0</c:v>
                </c:pt>
                <c:pt idx="563">
                  <c:v>237.0</c:v>
                </c:pt>
                <c:pt idx="564">
                  <c:v>237.0</c:v>
                </c:pt>
                <c:pt idx="565">
                  <c:v>237.0</c:v>
                </c:pt>
                <c:pt idx="566">
                  <c:v>238.0</c:v>
                </c:pt>
                <c:pt idx="567">
                  <c:v>239.0</c:v>
                </c:pt>
                <c:pt idx="568">
                  <c:v>240.0</c:v>
                </c:pt>
                <c:pt idx="569">
                  <c:v>241.0</c:v>
                </c:pt>
                <c:pt idx="570">
                  <c:v>242.0</c:v>
                </c:pt>
                <c:pt idx="571">
                  <c:v>242.0</c:v>
                </c:pt>
                <c:pt idx="572">
                  <c:v>243.0</c:v>
                </c:pt>
                <c:pt idx="573">
                  <c:v>243.0</c:v>
                </c:pt>
                <c:pt idx="574">
                  <c:v>244.0</c:v>
                </c:pt>
                <c:pt idx="575">
                  <c:v>244.0</c:v>
                </c:pt>
                <c:pt idx="576">
                  <c:v>244.0</c:v>
                </c:pt>
                <c:pt idx="577">
                  <c:v>244.0</c:v>
                </c:pt>
                <c:pt idx="578">
                  <c:v>245.0</c:v>
                </c:pt>
                <c:pt idx="579">
                  <c:v>245.0</c:v>
                </c:pt>
                <c:pt idx="580">
                  <c:v>246.0</c:v>
                </c:pt>
                <c:pt idx="581">
                  <c:v>246.0</c:v>
                </c:pt>
                <c:pt idx="582">
                  <c:v>246.0</c:v>
                </c:pt>
                <c:pt idx="583">
                  <c:v>246.0</c:v>
                </c:pt>
                <c:pt idx="584">
                  <c:v>247.0</c:v>
                </c:pt>
                <c:pt idx="585">
                  <c:v>247.0</c:v>
                </c:pt>
                <c:pt idx="586">
                  <c:v>247.0</c:v>
                </c:pt>
                <c:pt idx="587">
                  <c:v>247.0</c:v>
                </c:pt>
                <c:pt idx="588">
                  <c:v>247.0</c:v>
                </c:pt>
                <c:pt idx="589">
                  <c:v>248.0</c:v>
                </c:pt>
                <c:pt idx="590">
                  <c:v>249.0</c:v>
                </c:pt>
                <c:pt idx="591">
                  <c:v>249.0</c:v>
                </c:pt>
                <c:pt idx="592">
                  <c:v>249.0</c:v>
                </c:pt>
                <c:pt idx="593">
                  <c:v>249.0</c:v>
                </c:pt>
                <c:pt idx="594">
                  <c:v>249.0</c:v>
                </c:pt>
                <c:pt idx="595">
                  <c:v>250.0</c:v>
                </c:pt>
                <c:pt idx="596">
                  <c:v>251.0</c:v>
                </c:pt>
                <c:pt idx="597">
                  <c:v>251.0</c:v>
                </c:pt>
                <c:pt idx="598">
                  <c:v>252.0</c:v>
                </c:pt>
                <c:pt idx="599">
                  <c:v>252.0</c:v>
                </c:pt>
                <c:pt idx="600">
                  <c:v>252.0</c:v>
                </c:pt>
                <c:pt idx="601">
                  <c:v>253.0</c:v>
                </c:pt>
                <c:pt idx="602">
                  <c:v>254.0</c:v>
                </c:pt>
                <c:pt idx="603">
                  <c:v>255.0</c:v>
                </c:pt>
                <c:pt idx="604">
                  <c:v>256.0</c:v>
                </c:pt>
                <c:pt idx="605">
                  <c:v>256.0</c:v>
                </c:pt>
                <c:pt idx="606">
                  <c:v>257.0</c:v>
                </c:pt>
                <c:pt idx="607">
                  <c:v>257.0</c:v>
                </c:pt>
                <c:pt idx="608">
                  <c:v>257.0</c:v>
                </c:pt>
                <c:pt idx="609">
                  <c:v>257.0</c:v>
                </c:pt>
                <c:pt idx="610">
                  <c:v>257.0</c:v>
                </c:pt>
                <c:pt idx="611">
                  <c:v>257.0</c:v>
                </c:pt>
                <c:pt idx="612">
                  <c:v>257.0</c:v>
                </c:pt>
                <c:pt idx="613">
                  <c:v>257.0</c:v>
                </c:pt>
                <c:pt idx="614">
                  <c:v>257.0</c:v>
                </c:pt>
                <c:pt idx="615">
                  <c:v>258.0</c:v>
                </c:pt>
                <c:pt idx="616">
                  <c:v>259.0</c:v>
                </c:pt>
                <c:pt idx="617">
                  <c:v>260.0</c:v>
                </c:pt>
                <c:pt idx="618">
                  <c:v>261.0</c:v>
                </c:pt>
                <c:pt idx="619">
                  <c:v>262.0</c:v>
                </c:pt>
                <c:pt idx="620">
                  <c:v>263.0</c:v>
                </c:pt>
                <c:pt idx="621">
                  <c:v>264.0</c:v>
                </c:pt>
                <c:pt idx="622">
                  <c:v>264.0</c:v>
                </c:pt>
                <c:pt idx="623">
                  <c:v>265.0</c:v>
                </c:pt>
                <c:pt idx="624">
                  <c:v>266.0</c:v>
                </c:pt>
                <c:pt idx="625">
                  <c:v>266.0</c:v>
                </c:pt>
                <c:pt idx="626">
                  <c:v>266.0</c:v>
                </c:pt>
                <c:pt idx="627">
                  <c:v>266.0</c:v>
                </c:pt>
                <c:pt idx="628">
                  <c:v>266.0</c:v>
                </c:pt>
                <c:pt idx="629">
                  <c:v>266.0</c:v>
                </c:pt>
                <c:pt idx="630">
                  <c:v>267.0</c:v>
                </c:pt>
                <c:pt idx="631">
                  <c:v>268.0</c:v>
                </c:pt>
                <c:pt idx="632">
                  <c:v>269.0</c:v>
                </c:pt>
                <c:pt idx="633">
                  <c:v>270.0</c:v>
                </c:pt>
                <c:pt idx="634">
                  <c:v>271.0</c:v>
                </c:pt>
                <c:pt idx="635">
                  <c:v>272.0</c:v>
                </c:pt>
                <c:pt idx="636">
                  <c:v>273.0</c:v>
                </c:pt>
                <c:pt idx="637">
                  <c:v>273.0</c:v>
                </c:pt>
                <c:pt idx="638">
                  <c:v>274.0</c:v>
                </c:pt>
                <c:pt idx="639">
                  <c:v>274.0</c:v>
                </c:pt>
                <c:pt idx="640">
                  <c:v>275.0</c:v>
                </c:pt>
                <c:pt idx="641">
                  <c:v>275.0</c:v>
                </c:pt>
                <c:pt idx="642">
                  <c:v>275.0</c:v>
                </c:pt>
                <c:pt idx="643">
                  <c:v>275.0</c:v>
                </c:pt>
                <c:pt idx="644">
                  <c:v>275.0</c:v>
                </c:pt>
                <c:pt idx="645">
                  <c:v>275.0</c:v>
                </c:pt>
                <c:pt idx="646">
                  <c:v>275.0</c:v>
                </c:pt>
                <c:pt idx="647">
                  <c:v>275.0</c:v>
                </c:pt>
                <c:pt idx="648">
                  <c:v>275.0</c:v>
                </c:pt>
                <c:pt idx="649">
                  <c:v>276.0</c:v>
                </c:pt>
                <c:pt idx="650">
                  <c:v>276.0</c:v>
                </c:pt>
                <c:pt idx="651">
                  <c:v>276.0</c:v>
                </c:pt>
                <c:pt idx="652">
                  <c:v>276.0</c:v>
                </c:pt>
                <c:pt idx="653">
                  <c:v>276.0</c:v>
                </c:pt>
                <c:pt idx="654">
                  <c:v>277.0</c:v>
                </c:pt>
                <c:pt idx="655">
                  <c:v>278.0</c:v>
                </c:pt>
                <c:pt idx="656">
                  <c:v>279.0</c:v>
                </c:pt>
                <c:pt idx="657">
                  <c:v>280.0</c:v>
                </c:pt>
                <c:pt idx="658">
                  <c:v>281.0</c:v>
                </c:pt>
                <c:pt idx="659">
                  <c:v>282.0</c:v>
                </c:pt>
                <c:pt idx="660">
                  <c:v>282.0</c:v>
                </c:pt>
                <c:pt idx="661">
                  <c:v>282.0</c:v>
                </c:pt>
                <c:pt idx="662">
                  <c:v>282.0</c:v>
                </c:pt>
                <c:pt idx="663">
                  <c:v>282.0</c:v>
                </c:pt>
                <c:pt idx="664">
                  <c:v>282.0</c:v>
                </c:pt>
                <c:pt idx="665">
                  <c:v>282.0</c:v>
                </c:pt>
                <c:pt idx="666">
                  <c:v>282.0</c:v>
                </c:pt>
                <c:pt idx="667">
                  <c:v>282.0</c:v>
                </c:pt>
                <c:pt idx="668">
                  <c:v>282.0</c:v>
                </c:pt>
                <c:pt idx="669">
                  <c:v>282.0</c:v>
                </c:pt>
                <c:pt idx="670">
                  <c:v>282.0</c:v>
                </c:pt>
                <c:pt idx="671">
                  <c:v>283.0</c:v>
                </c:pt>
                <c:pt idx="672">
                  <c:v>283.0</c:v>
                </c:pt>
                <c:pt idx="673">
                  <c:v>283.0</c:v>
                </c:pt>
                <c:pt idx="674">
                  <c:v>283.0</c:v>
                </c:pt>
                <c:pt idx="675">
                  <c:v>283.0</c:v>
                </c:pt>
                <c:pt idx="676">
                  <c:v>283.0</c:v>
                </c:pt>
                <c:pt idx="677">
                  <c:v>283.0</c:v>
                </c:pt>
                <c:pt idx="678">
                  <c:v>283.0</c:v>
                </c:pt>
                <c:pt idx="679">
                  <c:v>283.0</c:v>
                </c:pt>
                <c:pt idx="680">
                  <c:v>283.0</c:v>
                </c:pt>
                <c:pt idx="681">
                  <c:v>283.0</c:v>
                </c:pt>
                <c:pt idx="682">
                  <c:v>283.0</c:v>
                </c:pt>
                <c:pt idx="683">
                  <c:v>283.0</c:v>
                </c:pt>
                <c:pt idx="684">
                  <c:v>283.0</c:v>
                </c:pt>
                <c:pt idx="685">
                  <c:v>283.0</c:v>
                </c:pt>
                <c:pt idx="686">
                  <c:v>284.0</c:v>
                </c:pt>
                <c:pt idx="687">
                  <c:v>285.0</c:v>
                </c:pt>
                <c:pt idx="688">
                  <c:v>285.0</c:v>
                </c:pt>
                <c:pt idx="689">
                  <c:v>286.0</c:v>
                </c:pt>
                <c:pt idx="690">
                  <c:v>286.0</c:v>
                </c:pt>
                <c:pt idx="691">
                  <c:v>286.0</c:v>
                </c:pt>
                <c:pt idx="692">
                  <c:v>286.0</c:v>
                </c:pt>
                <c:pt idx="693">
                  <c:v>286.0</c:v>
                </c:pt>
                <c:pt idx="694">
                  <c:v>286.0</c:v>
                </c:pt>
                <c:pt idx="695">
                  <c:v>286.0</c:v>
                </c:pt>
                <c:pt idx="696">
                  <c:v>287.0</c:v>
                </c:pt>
                <c:pt idx="697">
                  <c:v>287.0</c:v>
                </c:pt>
                <c:pt idx="698">
                  <c:v>288.0</c:v>
                </c:pt>
                <c:pt idx="699">
                  <c:v>288.0</c:v>
                </c:pt>
                <c:pt idx="700">
                  <c:v>289.0</c:v>
                </c:pt>
                <c:pt idx="701">
                  <c:v>289.0</c:v>
                </c:pt>
                <c:pt idx="702">
                  <c:v>289.0</c:v>
                </c:pt>
                <c:pt idx="703">
                  <c:v>290.0</c:v>
                </c:pt>
                <c:pt idx="704">
                  <c:v>291.0</c:v>
                </c:pt>
                <c:pt idx="705">
                  <c:v>292.0</c:v>
                </c:pt>
                <c:pt idx="706">
                  <c:v>293.0</c:v>
                </c:pt>
                <c:pt idx="707">
                  <c:v>294.0</c:v>
                </c:pt>
                <c:pt idx="708">
                  <c:v>295.0</c:v>
                </c:pt>
                <c:pt idx="709">
                  <c:v>296.0</c:v>
                </c:pt>
                <c:pt idx="710">
                  <c:v>296.0</c:v>
                </c:pt>
                <c:pt idx="711">
                  <c:v>296.0</c:v>
                </c:pt>
                <c:pt idx="712">
                  <c:v>296.0</c:v>
                </c:pt>
                <c:pt idx="713">
                  <c:v>296.0</c:v>
                </c:pt>
                <c:pt idx="714">
                  <c:v>297.0</c:v>
                </c:pt>
                <c:pt idx="715">
                  <c:v>298.0</c:v>
                </c:pt>
                <c:pt idx="716">
                  <c:v>298.0</c:v>
                </c:pt>
                <c:pt idx="717">
                  <c:v>298.0</c:v>
                </c:pt>
                <c:pt idx="718">
                  <c:v>298.0</c:v>
                </c:pt>
                <c:pt idx="719">
                  <c:v>299.0</c:v>
                </c:pt>
                <c:pt idx="720">
                  <c:v>300.0</c:v>
                </c:pt>
                <c:pt idx="721">
                  <c:v>301.0</c:v>
                </c:pt>
                <c:pt idx="722">
                  <c:v>302.0</c:v>
                </c:pt>
                <c:pt idx="723">
                  <c:v>303.0</c:v>
                </c:pt>
                <c:pt idx="724">
                  <c:v>304.0</c:v>
                </c:pt>
                <c:pt idx="725">
                  <c:v>305.0</c:v>
                </c:pt>
                <c:pt idx="726">
                  <c:v>306.0</c:v>
                </c:pt>
                <c:pt idx="727">
                  <c:v>307.0</c:v>
                </c:pt>
                <c:pt idx="728">
                  <c:v>308.0</c:v>
                </c:pt>
                <c:pt idx="729">
                  <c:v>309.0</c:v>
                </c:pt>
                <c:pt idx="730">
                  <c:v>310.0</c:v>
                </c:pt>
                <c:pt idx="731">
                  <c:v>311.0</c:v>
                </c:pt>
                <c:pt idx="732">
                  <c:v>312.0</c:v>
                </c:pt>
                <c:pt idx="733">
                  <c:v>313.0</c:v>
                </c:pt>
                <c:pt idx="734">
                  <c:v>313.0</c:v>
                </c:pt>
                <c:pt idx="735">
                  <c:v>313.0</c:v>
                </c:pt>
                <c:pt idx="736">
                  <c:v>313.0</c:v>
                </c:pt>
                <c:pt idx="737">
                  <c:v>313.0</c:v>
                </c:pt>
                <c:pt idx="738">
                  <c:v>313.0</c:v>
                </c:pt>
                <c:pt idx="739">
                  <c:v>314.0</c:v>
                </c:pt>
                <c:pt idx="740">
                  <c:v>315.0</c:v>
                </c:pt>
                <c:pt idx="741">
                  <c:v>316.0</c:v>
                </c:pt>
                <c:pt idx="742">
                  <c:v>317.0</c:v>
                </c:pt>
                <c:pt idx="743">
                  <c:v>318.0</c:v>
                </c:pt>
                <c:pt idx="744">
                  <c:v>319.0</c:v>
                </c:pt>
                <c:pt idx="745">
                  <c:v>320.0</c:v>
                </c:pt>
                <c:pt idx="746">
                  <c:v>321.0</c:v>
                </c:pt>
                <c:pt idx="747">
                  <c:v>322.0</c:v>
                </c:pt>
                <c:pt idx="748">
                  <c:v>323.0</c:v>
                </c:pt>
                <c:pt idx="749">
                  <c:v>324.0</c:v>
                </c:pt>
                <c:pt idx="750">
                  <c:v>325.0</c:v>
                </c:pt>
                <c:pt idx="751">
                  <c:v>325.0</c:v>
                </c:pt>
                <c:pt idx="752">
                  <c:v>326.0</c:v>
                </c:pt>
                <c:pt idx="753">
                  <c:v>326.0</c:v>
                </c:pt>
                <c:pt idx="754">
                  <c:v>327.0</c:v>
                </c:pt>
                <c:pt idx="755">
                  <c:v>327.0</c:v>
                </c:pt>
                <c:pt idx="756">
                  <c:v>327.0</c:v>
                </c:pt>
                <c:pt idx="757">
                  <c:v>328.0</c:v>
                </c:pt>
                <c:pt idx="758">
                  <c:v>329.0</c:v>
                </c:pt>
                <c:pt idx="759">
                  <c:v>329.0</c:v>
                </c:pt>
                <c:pt idx="760">
                  <c:v>330.0</c:v>
                </c:pt>
                <c:pt idx="761">
                  <c:v>330.0</c:v>
                </c:pt>
                <c:pt idx="762">
                  <c:v>331.0</c:v>
                </c:pt>
                <c:pt idx="763">
                  <c:v>331.0</c:v>
                </c:pt>
                <c:pt idx="764">
                  <c:v>332.0</c:v>
                </c:pt>
                <c:pt idx="765">
                  <c:v>333.0</c:v>
                </c:pt>
                <c:pt idx="766">
                  <c:v>333.0</c:v>
                </c:pt>
                <c:pt idx="767">
                  <c:v>333.0</c:v>
                </c:pt>
                <c:pt idx="768">
                  <c:v>333.0</c:v>
                </c:pt>
                <c:pt idx="769">
                  <c:v>333.0</c:v>
                </c:pt>
                <c:pt idx="770">
                  <c:v>333.0</c:v>
                </c:pt>
                <c:pt idx="771">
                  <c:v>333.0</c:v>
                </c:pt>
                <c:pt idx="772">
                  <c:v>334.0</c:v>
                </c:pt>
                <c:pt idx="773">
                  <c:v>334.0</c:v>
                </c:pt>
                <c:pt idx="774">
                  <c:v>334.0</c:v>
                </c:pt>
                <c:pt idx="775">
                  <c:v>335.0</c:v>
                </c:pt>
                <c:pt idx="776">
                  <c:v>335.0</c:v>
                </c:pt>
                <c:pt idx="777">
                  <c:v>335.0</c:v>
                </c:pt>
                <c:pt idx="778">
                  <c:v>335.0</c:v>
                </c:pt>
                <c:pt idx="779">
                  <c:v>335.0</c:v>
                </c:pt>
                <c:pt idx="780">
                  <c:v>336.0</c:v>
                </c:pt>
                <c:pt idx="781">
                  <c:v>336.0</c:v>
                </c:pt>
                <c:pt idx="782">
                  <c:v>336.0</c:v>
                </c:pt>
                <c:pt idx="783">
                  <c:v>337.0</c:v>
                </c:pt>
                <c:pt idx="784">
                  <c:v>338.0</c:v>
                </c:pt>
                <c:pt idx="785">
                  <c:v>338.0</c:v>
                </c:pt>
                <c:pt idx="786">
                  <c:v>338.0</c:v>
                </c:pt>
                <c:pt idx="787">
                  <c:v>338.0</c:v>
                </c:pt>
                <c:pt idx="788">
                  <c:v>338.0</c:v>
                </c:pt>
                <c:pt idx="789">
                  <c:v>338.0</c:v>
                </c:pt>
                <c:pt idx="790">
                  <c:v>338.0</c:v>
                </c:pt>
                <c:pt idx="791">
                  <c:v>338.0</c:v>
                </c:pt>
                <c:pt idx="792">
                  <c:v>338.0</c:v>
                </c:pt>
                <c:pt idx="793">
                  <c:v>338.0</c:v>
                </c:pt>
                <c:pt idx="794">
                  <c:v>338.0</c:v>
                </c:pt>
                <c:pt idx="795">
                  <c:v>338.0</c:v>
                </c:pt>
                <c:pt idx="796">
                  <c:v>338.0</c:v>
                </c:pt>
                <c:pt idx="797">
                  <c:v>338.0</c:v>
                </c:pt>
                <c:pt idx="798">
                  <c:v>338.0</c:v>
                </c:pt>
                <c:pt idx="799">
                  <c:v>338.0</c:v>
                </c:pt>
                <c:pt idx="800">
                  <c:v>339.0</c:v>
                </c:pt>
                <c:pt idx="801">
                  <c:v>339.0</c:v>
                </c:pt>
                <c:pt idx="802">
                  <c:v>339.0</c:v>
                </c:pt>
                <c:pt idx="803">
                  <c:v>339.0</c:v>
                </c:pt>
                <c:pt idx="804">
                  <c:v>339.0</c:v>
                </c:pt>
                <c:pt idx="805">
                  <c:v>340.0</c:v>
                </c:pt>
                <c:pt idx="806">
                  <c:v>340.0</c:v>
                </c:pt>
                <c:pt idx="807">
                  <c:v>340.0</c:v>
                </c:pt>
                <c:pt idx="808">
                  <c:v>340.0</c:v>
                </c:pt>
                <c:pt idx="809">
                  <c:v>340.0</c:v>
                </c:pt>
                <c:pt idx="810">
                  <c:v>340.0</c:v>
                </c:pt>
                <c:pt idx="811">
                  <c:v>341.0</c:v>
                </c:pt>
                <c:pt idx="812">
                  <c:v>341.0</c:v>
                </c:pt>
                <c:pt idx="813">
                  <c:v>341.0</c:v>
                </c:pt>
                <c:pt idx="814">
                  <c:v>341.0</c:v>
                </c:pt>
                <c:pt idx="815">
                  <c:v>342.0</c:v>
                </c:pt>
                <c:pt idx="816">
                  <c:v>343.0</c:v>
                </c:pt>
                <c:pt idx="817">
                  <c:v>344.0</c:v>
                </c:pt>
                <c:pt idx="818">
                  <c:v>344.0</c:v>
                </c:pt>
                <c:pt idx="819">
                  <c:v>345.0</c:v>
                </c:pt>
                <c:pt idx="820">
                  <c:v>346.0</c:v>
                </c:pt>
                <c:pt idx="821">
                  <c:v>347.0</c:v>
                </c:pt>
                <c:pt idx="822">
                  <c:v>348.0</c:v>
                </c:pt>
                <c:pt idx="823">
                  <c:v>349.0</c:v>
                </c:pt>
                <c:pt idx="824">
                  <c:v>350.0</c:v>
                </c:pt>
                <c:pt idx="825">
                  <c:v>350.0</c:v>
                </c:pt>
                <c:pt idx="826">
                  <c:v>350.0</c:v>
                </c:pt>
                <c:pt idx="827">
                  <c:v>350.0</c:v>
                </c:pt>
                <c:pt idx="828">
                  <c:v>350.0</c:v>
                </c:pt>
                <c:pt idx="829">
                  <c:v>351.0</c:v>
                </c:pt>
                <c:pt idx="830">
                  <c:v>351.0</c:v>
                </c:pt>
                <c:pt idx="831">
                  <c:v>351.0</c:v>
                </c:pt>
                <c:pt idx="832">
                  <c:v>351.0</c:v>
                </c:pt>
                <c:pt idx="833">
                  <c:v>352.0</c:v>
                </c:pt>
                <c:pt idx="834">
                  <c:v>352.0</c:v>
                </c:pt>
                <c:pt idx="835">
                  <c:v>352.0</c:v>
                </c:pt>
                <c:pt idx="836">
                  <c:v>353.0</c:v>
                </c:pt>
                <c:pt idx="837">
                  <c:v>353.0</c:v>
                </c:pt>
                <c:pt idx="838">
                  <c:v>354.0</c:v>
                </c:pt>
                <c:pt idx="839">
                  <c:v>355.0</c:v>
                </c:pt>
                <c:pt idx="840">
                  <c:v>355.0</c:v>
                </c:pt>
                <c:pt idx="841">
                  <c:v>355.0</c:v>
                </c:pt>
                <c:pt idx="842">
                  <c:v>355.0</c:v>
                </c:pt>
                <c:pt idx="843">
                  <c:v>355.0</c:v>
                </c:pt>
                <c:pt idx="844">
                  <c:v>355.0</c:v>
                </c:pt>
                <c:pt idx="845">
                  <c:v>355.0</c:v>
                </c:pt>
                <c:pt idx="846">
                  <c:v>355.0</c:v>
                </c:pt>
                <c:pt idx="847">
                  <c:v>355.0</c:v>
                </c:pt>
                <c:pt idx="848">
                  <c:v>356.0</c:v>
                </c:pt>
                <c:pt idx="849">
                  <c:v>357.0</c:v>
                </c:pt>
                <c:pt idx="850">
                  <c:v>358.0</c:v>
                </c:pt>
                <c:pt idx="851">
                  <c:v>358.0</c:v>
                </c:pt>
                <c:pt idx="852">
                  <c:v>359.0</c:v>
                </c:pt>
                <c:pt idx="853">
                  <c:v>360.0</c:v>
                </c:pt>
                <c:pt idx="854">
                  <c:v>360.0</c:v>
                </c:pt>
                <c:pt idx="855">
                  <c:v>360.0</c:v>
                </c:pt>
                <c:pt idx="856">
                  <c:v>360.0</c:v>
                </c:pt>
                <c:pt idx="857">
                  <c:v>360.0</c:v>
                </c:pt>
                <c:pt idx="858">
                  <c:v>360.0</c:v>
                </c:pt>
                <c:pt idx="859">
                  <c:v>360.0</c:v>
                </c:pt>
                <c:pt idx="860">
                  <c:v>360.0</c:v>
                </c:pt>
                <c:pt idx="861">
                  <c:v>360.0</c:v>
                </c:pt>
                <c:pt idx="862">
                  <c:v>360.0</c:v>
                </c:pt>
                <c:pt idx="863">
                  <c:v>360.0</c:v>
                </c:pt>
                <c:pt idx="864">
                  <c:v>360.0</c:v>
                </c:pt>
                <c:pt idx="865">
                  <c:v>361.0</c:v>
                </c:pt>
                <c:pt idx="866">
                  <c:v>361.0</c:v>
                </c:pt>
                <c:pt idx="867">
                  <c:v>361.0</c:v>
                </c:pt>
                <c:pt idx="868">
                  <c:v>361.0</c:v>
                </c:pt>
                <c:pt idx="869">
                  <c:v>361.0</c:v>
                </c:pt>
                <c:pt idx="870">
                  <c:v>361.0</c:v>
                </c:pt>
                <c:pt idx="871">
                  <c:v>361.0</c:v>
                </c:pt>
                <c:pt idx="872">
                  <c:v>361.0</c:v>
                </c:pt>
                <c:pt idx="873">
                  <c:v>362.0</c:v>
                </c:pt>
                <c:pt idx="874">
                  <c:v>362.0</c:v>
                </c:pt>
                <c:pt idx="875">
                  <c:v>362.0</c:v>
                </c:pt>
                <c:pt idx="876">
                  <c:v>362.0</c:v>
                </c:pt>
                <c:pt idx="877">
                  <c:v>363.0</c:v>
                </c:pt>
                <c:pt idx="878">
                  <c:v>364.0</c:v>
                </c:pt>
                <c:pt idx="879">
                  <c:v>365.0</c:v>
                </c:pt>
                <c:pt idx="880">
                  <c:v>365.0</c:v>
                </c:pt>
                <c:pt idx="881">
                  <c:v>366.0</c:v>
                </c:pt>
                <c:pt idx="882">
                  <c:v>366.0</c:v>
                </c:pt>
                <c:pt idx="883">
                  <c:v>367.0</c:v>
                </c:pt>
                <c:pt idx="884">
                  <c:v>367.0</c:v>
                </c:pt>
                <c:pt idx="885">
                  <c:v>368.0</c:v>
                </c:pt>
                <c:pt idx="886">
                  <c:v>369.0</c:v>
                </c:pt>
                <c:pt idx="887">
                  <c:v>369.0</c:v>
                </c:pt>
                <c:pt idx="888">
                  <c:v>369.0</c:v>
                </c:pt>
                <c:pt idx="889">
                  <c:v>370.0</c:v>
                </c:pt>
                <c:pt idx="890">
                  <c:v>370.0</c:v>
                </c:pt>
                <c:pt idx="891">
                  <c:v>371.0</c:v>
                </c:pt>
                <c:pt idx="892">
                  <c:v>371.0</c:v>
                </c:pt>
                <c:pt idx="893">
                  <c:v>371.0</c:v>
                </c:pt>
                <c:pt idx="894">
                  <c:v>371.0</c:v>
                </c:pt>
                <c:pt idx="895">
                  <c:v>371.0</c:v>
                </c:pt>
                <c:pt idx="896">
                  <c:v>371.0</c:v>
                </c:pt>
                <c:pt idx="897">
                  <c:v>372.0</c:v>
                </c:pt>
                <c:pt idx="898">
                  <c:v>373.0</c:v>
                </c:pt>
                <c:pt idx="899">
                  <c:v>374.0</c:v>
                </c:pt>
                <c:pt idx="900">
                  <c:v>375.0</c:v>
                </c:pt>
                <c:pt idx="901">
                  <c:v>375.0</c:v>
                </c:pt>
                <c:pt idx="902">
                  <c:v>375.0</c:v>
                </c:pt>
                <c:pt idx="903">
                  <c:v>375.0</c:v>
                </c:pt>
                <c:pt idx="904">
                  <c:v>375.0</c:v>
                </c:pt>
                <c:pt idx="905">
                  <c:v>376.0</c:v>
                </c:pt>
                <c:pt idx="906">
                  <c:v>376.0</c:v>
                </c:pt>
                <c:pt idx="907">
                  <c:v>376.0</c:v>
                </c:pt>
                <c:pt idx="908">
                  <c:v>377.0</c:v>
                </c:pt>
                <c:pt idx="909">
                  <c:v>378.0</c:v>
                </c:pt>
                <c:pt idx="910">
                  <c:v>378.0</c:v>
                </c:pt>
                <c:pt idx="911">
                  <c:v>378.0</c:v>
                </c:pt>
                <c:pt idx="912">
                  <c:v>378.0</c:v>
                </c:pt>
                <c:pt idx="913">
                  <c:v>379.0</c:v>
                </c:pt>
                <c:pt idx="914">
                  <c:v>380.0</c:v>
                </c:pt>
                <c:pt idx="915">
                  <c:v>380.0</c:v>
                </c:pt>
                <c:pt idx="916">
                  <c:v>380.0</c:v>
                </c:pt>
                <c:pt idx="917">
                  <c:v>380.0</c:v>
                </c:pt>
                <c:pt idx="918">
                  <c:v>380.0</c:v>
                </c:pt>
                <c:pt idx="919">
                  <c:v>380.0</c:v>
                </c:pt>
                <c:pt idx="920">
                  <c:v>380.0</c:v>
                </c:pt>
                <c:pt idx="921">
                  <c:v>380.0</c:v>
                </c:pt>
                <c:pt idx="922">
                  <c:v>380.0</c:v>
                </c:pt>
                <c:pt idx="923">
                  <c:v>380.0</c:v>
                </c:pt>
                <c:pt idx="924">
                  <c:v>380.0</c:v>
                </c:pt>
                <c:pt idx="925">
                  <c:v>380.0</c:v>
                </c:pt>
                <c:pt idx="926">
                  <c:v>381.0</c:v>
                </c:pt>
                <c:pt idx="927">
                  <c:v>382.0</c:v>
                </c:pt>
                <c:pt idx="928">
                  <c:v>382.0</c:v>
                </c:pt>
                <c:pt idx="929">
                  <c:v>383.0</c:v>
                </c:pt>
                <c:pt idx="930">
                  <c:v>383.0</c:v>
                </c:pt>
                <c:pt idx="931">
                  <c:v>384.0</c:v>
                </c:pt>
                <c:pt idx="932">
                  <c:v>385.0</c:v>
                </c:pt>
                <c:pt idx="933">
                  <c:v>385.0</c:v>
                </c:pt>
                <c:pt idx="934">
                  <c:v>386.0</c:v>
                </c:pt>
                <c:pt idx="935">
                  <c:v>387.0</c:v>
                </c:pt>
                <c:pt idx="936">
                  <c:v>387.0</c:v>
                </c:pt>
                <c:pt idx="937">
                  <c:v>387.0</c:v>
                </c:pt>
                <c:pt idx="938">
                  <c:v>387.0</c:v>
                </c:pt>
                <c:pt idx="939">
                  <c:v>387.0</c:v>
                </c:pt>
                <c:pt idx="940">
                  <c:v>387.0</c:v>
                </c:pt>
                <c:pt idx="941">
                  <c:v>387.0</c:v>
                </c:pt>
                <c:pt idx="942">
                  <c:v>387.0</c:v>
                </c:pt>
                <c:pt idx="943">
                  <c:v>387.0</c:v>
                </c:pt>
                <c:pt idx="944">
                  <c:v>388.0</c:v>
                </c:pt>
                <c:pt idx="945">
                  <c:v>388.0</c:v>
                </c:pt>
                <c:pt idx="946">
                  <c:v>388.0</c:v>
                </c:pt>
                <c:pt idx="947">
                  <c:v>388.0</c:v>
                </c:pt>
                <c:pt idx="948">
                  <c:v>388.0</c:v>
                </c:pt>
                <c:pt idx="949">
                  <c:v>388.0</c:v>
                </c:pt>
                <c:pt idx="950">
                  <c:v>388.0</c:v>
                </c:pt>
                <c:pt idx="951">
                  <c:v>389.0</c:v>
                </c:pt>
                <c:pt idx="952">
                  <c:v>389.0</c:v>
                </c:pt>
                <c:pt idx="953">
                  <c:v>389.0</c:v>
                </c:pt>
                <c:pt idx="954">
                  <c:v>390.0</c:v>
                </c:pt>
                <c:pt idx="955">
                  <c:v>390.0</c:v>
                </c:pt>
                <c:pt idx="956">
                  <c:v>390.0</c:v>
                </c:pt>
                <c:pt idx="957">
                  <c:v>390.0</c:v>
                </c:pt>
                <c:pt idx="958">
                  <c:v>390.0</c:v>
                </c:pt>
                <c:pt idx="959">
                  <c:v>390.0</c:v>
                </c:pt>
                <c:pt idx="960">
                  <c:v>390.0</c:v>
                </c:pt>
                <c:pt idx="961">
                  <c:v>390.0</c:v>
                </c:pt>
                <c:pt idx="962">
                  <c:v>390.0</c:v>
                </c:pt>
                <c:pt idx="963">
                  <c:v>391.0</c:v>
                </c:pt>
                <c:pt idx="964">
                  <c:v>391.0</c:v>
                </c:pt>
                <c:pt idx="965">
                  <c:v>391.0</c:v>
                </c:pt>
                <c:pt idx="966">
                  <c:v>391.0</c:v>
                </c:pt>
                <c:pt idx="967">
                  <c:v>391.0</c:v>
                </c:pt>
                <c:pt idx="968">
                  <c:v>391.0</c:v>
                </c:pt>
                <c:pt idx="969">
                  <c:v>391.0</c:v>
                </c:pt>
                <c:pt idx="970">
                  <c:v>391.0</c:v>
                </c:pt>
                <c:pt idx="971">
                  <c:v>391.0</c:v>
                </c:pt>
                <c:pt idx="972">
                  <c:v>391.0</c:v>
                </c:pt>
                <c:pt idx="973">
                  <c:v>391.0</c:v>
                </c:pt>
                <c:pt idx="974">
                  <c:v>392.0</c:v>
                </c:pt>
                <c:pt idx="975">
                  <c:v>392.0</c:v>
                </c:pt>
                <c:pt idx="976">
                  <c:v>392.0</c:v>
                </c:pt>
                <c:pt idx="977">
                  <c:v>392.0</c:v>
                </c:pt>
                <c:pt idx="978">
                  <c:v>392.0</c:v>
                </c:pt>
                <c:pt idx="979">
                  <c:v>392.0</c:v>
                </c:pt>
                <c:pt idx="980">
                  <c:v>392.0</c:v>
                </c:pt>
                <c:pt idx="981">
                  <c:v>392.0</c:v>
                </c:pt>
                <c:pt idx="982">
                  <c:v>393.0</c:v>
                </c:pt>
                <c:pt idx="983">
                  <c:v>393.0</c:v>
                </c:pt>
                <c:pt idx="984">
                  <c:v>393.0</c:v>
                </c:pt>
                <c:pt idx="985">
                  <c:v>394.0</c:v>
                </c:pt>
                <c:pt idx="986">
                  <c:v>394.0</c:v>
                </c:pt>
                <c:pt idx="987">
                  <c:v>394.0</c:v>
                </c:pt>
                <c:pt idx="988">
                  <c:v>394.0</c:v>
                </c:pt>
                <c:pt idx="989">
                  <c:v>395.0</c:v>
                </c:pt>
                <c:pt idx="990">
                  <c:v>395.0</c:v>
                </c:pt>
                <c:pt idx="991">
                  <c:v>396.0</c:v>
                </c:pt>
                <c:pt idx="992">
                  <c:v>396.0</c:v>
                </c:pt>
                <c:pt idx="993">
                  <c:v>396.0</c:v>
                </c:pt>
                <c:pt idx="994">
                  <c:v>396.0</c:v>
                </c:pt>
                <c:pt idx="995">
                  <c:v>397.0</c:v>
                </c:pt>
                <c:pt idx="996">
                  <c:v>398.0</c:v>
                </c:pt>
                <c:pt idx="997">
                  <c:v>399.0</c:v>
                </c:pt>
                <c:pt idx="998">
                  <c:v>400.0</c:v>
                </c:pt>
                <c:pt idx="999">
                  <c:v>401.0</c:v>
                </c:pt>
                <c:pt idx="1000">
                  <c:v>402.0</c:v>
                </c:pt>
                <c:pt idx="1001">
                  <c:v>403.0</c:v>
                </c:pt>
                <c:pt idx="1002">
                  <c:v>404.0</c:v>
                </c:pt>
                <c:pt idx="1003">
                  <c:v>405.0</c:v>
                </c:pt>
                <c:pt idx="1004">
                  <c:v>405.0</c:v>
                </c:pt>
                <c:pt idx="1005">
                  <c:v>406.0</c:v>
                </c:pt>
                <c:pt idx="1006">
                  <c:v>406.0</c:v>
                </c:pt>
                <c:pt idx="1007">
                  <c:v>407.0</c:v>
                </c:pt>
                <c:pt idx="1008">
                  <c:v>408.0</c:v>
                </c:pt>
                <c:pt idx="1009">
                  <c:v>409.0</c:v>
                </c:pt>
                <c:pt idx="1010">
                  <c:v>410.0</c:v>
                </c:pt>
                <c:pt idx="1011">
                  <c:v>410.0</c:v>
                </c:pt>
                <c:pt idx="1012">
                  <c:v>411.0</c:v>
                </c:pt>
                <c:pt idx="1013">
                  <c:v>411.0</c:v>
                </c:pt>
                <c:pt idx="1014">
                  <c:v>412.0</c:v>
                </c:pt>
                <c:pt idx="1015">
                  <c:v>412.0</c:v>
                </c:pt>
                <c:pt idx="1016">
                  <c:v>412.0</c:v>
                </c:pt>
                <c:pt idx="1017">
                  <c:v>413.0</c:v>
                </c:pt>
                <c:pt idx="1018">
                  <c:v>414.0</c:v>
                </c:pt>
                <c:pt idx="1019">
                  <c:v>414.0</c:v>
                </c:pt>
                <c:pt idx="1020">
                  <c:v>415.0</c:v>
                </c:pt>
                <c:pt idx="1021">
                  <c:v>415.0</c:v>
                </c:pt>
                <c:pt idx="1022">
                  <c:v>416.0</c:v>
                </c:pt>
                <c:pt idx="1023">
                  <c:v>417.0</c:v>
                </c:pt>
                <c:pt idx="1024">
                  <c:v>417.0</c:v>
                </c:pt>
                <c:pt idx="1025">
                  <c:v>418.0</c:v>
                </c:pt>
                <c:pt idx="1026">
                  <c:v>419.0</c:v>
                </c:pt>
                <c:pt idx="1027">
                  <c:v>419.0</c:v>
                </c:pt>
                <c:pt idx="1028">
                  <c:v>419.0</c:v>
                </c:pt>
                <c:pt idx="1029">
                  <c:v>420.0</c:v>
                </c:pt>
                <c:pt idx="1030">
                  <c:v>420.0</c:v>
                </c:pt>
                <c:pt idx="1031">
                  <c:v>421.0</c:v>
                </c:pt>
                <c:pt idx="1032">
                  <c:v>421.0</c:v>
                </c:pt>
                <c:pt idx="1033">
                  <c:v>422.0</c:v>
                </c:pt>
                <c:pt idx="1034">
                  <c:v>423.0</c:v>
                </c:pt>
                <c:pt idx="1035">
                  <c:v>423.0</c:v>
                </c:pt>
                <c:pt idx="1036">
                  <c:v>423.0</c:v>
                </c:pt>
                <c:pt idx="1037">
                  <c:v>424.0</c:v>
                </c:pt>
                <c:pt idx="1038">
                  <c:v>424.0</c:v>
                </c:pt>
                <c:pt idx="1039">
                  <c:v>425.0</c:v>
                </c:pt>
                <c:pt idx="1040">
                  <c:v>426.0</c:v>
                </c:pt>
                <c:pt idx="1041">
                  <c:v>427.0</c:v>
                </c:pt>
                <c:pt idx="1042">
                  <c:v>428.0</c:v>
                </c:pt>
                <c:pt idx="1043">
                  <c:v>429.0</c:v>
                </c:pt>
                <c:pt idx="1044">
                  <c:v>429.0</c:v>
                </c:pt>
                <c:pt idx="1045">
                  <c:v>430.0</c:v>
                </c:pt>
                <c:pt idx="1046">
                  <c:v>430.0</c:v>
                </c:pt>
                <c:pt idx="1047">
                  <c:v>430.0</c:v>
                </c:pt>
                <c:pt idx="1048">
                  <c:v>431.0</c:v>
                </c:pt>
                <c:pt idx="1049">
                  <c:v>431.0</c:v>
                </c:pt>
                <c:pt idx="1050">
                  <c:v>431.0</c:v>
                </c:pt>
                <c:pt idx="1051">
                  <c:v>432.0</c:v>
                </c:pt>
                <c:pt idx="1052">
                  <c:v>433.0</c:v>
                </c:pt>
                <c:pt idx="1053">
                  <c:v>434.0</c:v>
                </c:pt>
                <c:pt idx="1054">
                  <c:v>435.0</c:v>
                </c:pt>
                <c:pt idx="1055">
                  <c:v>436.0</c:v>
                </c:pt>
                <c:pt idx="1056">
                  <c:v>437.0</c:v>
                </c:pt>
                <c:pt idx="1057">
                  <c:v>438.0</c:v>
                </c:pt>
                <c:pt idx="1058">
                  <c:v>439.0</c:v>
                </c:pt>
                <c:pt idx="1059">
                  <c:v>440.0</c:v>
                </c:pt>
                <c:pt idx="1060">
                  <c:v>441.0</c:v>
                </c:pt>
                <c:pt idx="1061">
                  <c:v>442.0</c:v>
                </c:pt>
                <c:pt idx="1062">
                  <c:v>443.0</c:v>
                </c:pt>
                <c:pt idx="1063">
                  <c:v>444.0</c:v>
                </c:pt>
                <c:pt idx="1064">
                  <c:v>445.0</c:v>
                </c:pt>
                <c:pt idx="1065">
                  <c:v>446.0</c:v>
                </c:pt>
                <c:pt idx="1066">
                  <c:v>447.0</c:v>
                </c:pt>
                <c:pt idx="1067">
                  <c:v>448.0</c:v>
                </c:pt>
                <c:pt idx="1068">
                  <c:v>449.0</c:v>
                </c:pt>
                <c:pt idx="1069">
                  <c:v>450.0</c:v>
                </c:pt>
                <c:pt idx="1070">
                  <c:v>451.0</c:v>
                </c:pt>
                <c:pt idx="1071">
                  <c:v>452.0</c:v>
                </c:pt>
                <c:pt idx="1072">
                  <c:v>453.0</c:v>
                </c:pt>
                <c:pt idx="1073">
                  <c:v>454.0</c:v>
                </c:pt>
                <c:pt idx="1074">
                  <c:v>455.0</c:v>
                </c:pt>
                <c:pt idx="1075">
                  <c:v>456.0</c:v>
                </c:pt>
                <c:pt idx="1076">
                  <c:v>456.0</c:v>
                </c:pt>
                <c:pt idx="1077">
                  <c:v>457.0</c:v>
                </c:pt>
                <c:pt idx="1078">
                  <c:v>457.0</c:v>
                </c:pt>
                <c:pt idx="1079">
                  <c:v>457.0</c:v>
                </c:pt>
                <c:pt idx="1080">
                  <c:v>457.0</c:v>
                </c:pt>
                <c:pt idx="1081">
                  <c:v>457.0</c:v>
                </c:pt>
                <c:pt idx="1082">
                  <c:v>457.0</c:v>
                </c:pt>
                <c:pt idx="1083">
                  <c:v>458.0</c:v>
                </c:pt>
                <c:pt idx="1084">
                  <c:v>458.0</c:v>
                </c:pt>
                <c:pt idx="1085">
                  <c:v>458.0</c:v>
                </c:pt>
                <c:pt idx="1086">
                  <c:v>459.0</c:v>
                </c:pt>
                <c:pt idx="1087">
                  <c:v>459.0</c:v>
                </c:pt>
                <c:pt idx="1088">
                  <c:v>459.0</c:v>
                </c:pt>
                <c:pt idx="1089">
                  <c:v>459.0</c:v>
                </c:pt>
                <c:pt idx="1090">
                  <c:v>459.0</c:v>
                </c:pt>
                <c:pt idx="1091">
                  <c:v>459.0</c:v>
                </c:pt>
                <c:pt idx="1092">
                  <c:v>460.0</c:v>
                </c:pt>
                <c:pt idx="1093">
                  <c:v>461.0</c:v>
                </c:pt>
                <c:pt idx="1094">
                  <c:v>461.0</c:v>
                </c:pt>
                <c:pt idx="1095">
                  <c:v>461.0</c:v>
                </c:pt>
                <c:pt idx="1096">
                  <c:v>462.0</c:v>
                </c:pt>
                <c:pt idx="1097">
                  <c:v>462.0</c:v>
                </c:pt>
                <c:pt idx="1098">
                  <c:v>462.0</c:v>
                </c:pt>
                <c:pt idx="1099">
                  <c:v>462.0</c:v>
                </c:pt>
                <c:pt idx="1100">
                  <c:v>463.0</c:v>
                </c:pt>
                <c:pt idx="1101">
                  <c:v>464.0</c:v>
                </c:pt>
                <c:pt idx="1102">
                  <c:v>465.0</c:v>
                </c:pt>
                <c:pt idx="1103">
                  <c:v>466.0</c:v>
                </c:pt>
                <c:pt idx="1104">
                  <c:v>467.0</c:v>
                </c:pt>
                <c:pt idx="1105">
                  <c:v>467.0</c:v>
                </c:pt>
                <c:pt idx="1106">
                  <c:v>467.0</c:v>
                </c:pt>
                <c:pt idx="1107">
                  <c:v>468.0</c:v>
                </c:pt>
                <c:pt idx="1108">
                  <c:v>468.0</c:v>
                </c:pt>
                <c:pt idx="1109">
                  <c:v>469.0</c:v>
                </c:pt>
                <c:pt idx="1110">
                  <c:v>470.0</c:v>
                </c:pt>
                <c:pt idx="1111">
                  <c:v>470.0</c:v>
                </c:pt>
                <c:pt idx="1112">
                  <c:v>470.0</c:v>
                </c:pt>
                <c:pt idx="1113">
                  <c:v>471.0</c:v>
                </c:pt>
                <c:pt idx="1114">
                  <c:v>472.0</c:v>
                </c:pt>
                <c:pt idx="1115">
                  <c:v>473.0</c:v>
                </c:pt>
                <c:pt idx="1116">
                  <c:v>474.0</c:v>
                </c:pt>
                <c:pt idx="1117">
                  <c:v>474.0</c:v>
                </c:pt>
                <c:pt idx="1118">
                  <c:v>474.0</c:v>
                </c:pt>
                <c:pt idx="1119">
                  <c:v>475.0</c:v>
                </c:pt>
                <c:pt idx="1120">
                  <c:v>476.0</c:v>
                </c:pt>
                <c:pt idx="1121">
                  <c:v>476.0</c:v>
                </c:pt>
                <c:pt idx="1122">
                  <c:v>476.0</c:v>
                </c:pt>
                <c:pt idx="1123">
                  <c:v>476.0</c:v>
                </c:pt>
                <c:pt idx="1124">
                  <c:v>477.0</c:v>
                </c:pt>
                <c:pt idx="1125">
                  <c:v>478.0</c:v>
                </c:pt>
                <c:pt idx="1126">
                  <c:v>479.0</c:v>
                </c:pt>
                <c:pt idx="1127">
                  <c:v>479.0</c:v>
                </c:pt>
                <c:pt idx="1128">
                  <c:v>479.0</c:v>
                </c:pt>
                <c:pt idx="1129">
                  <c:v>480.0</c:v>
                </c:pt>
                <c:pt idx="1130">
                  <c:v>480.0</c:v>
                </c:pt>
                <c:pt idx="1131">
                  <c:v>480.0</c:v>
                </c:pt>
                <c:pt idx="1132">
                  <c:v>481.0</c:v>
                </c:pt>
                <c:pt idx="1133">
                  <c:v>481.0</c:v>
                </c:pt>
                <c:pt idx="1134">
                  <c:v>482.0</c:v>
                </c:pt>
                <c:pt idx="1135">
                  <c:v>483.0</c:v>
                </c:pt>
                <c:pt idx="1136">
                  <c:v>483.0</c:v>
                </c:pt>
                <c:pt idx="1137">
                  <c:v>484.0</c:v>
                </c:pt>
                <c:pt idx="1138">
                  <c:v>485.0</c:v>
                </c:pt>
                <c:pt idx="1139">
                  <c:v>485.0</c:v>
                </c:pt>
                <c:pt idx="1140">
                  <c:v>485.0</c:v>
                </c:pt>
                <c:pt idx="1141">
                  <c:v>485.0</c:v>
                </c:pt>
                <c:pt idx="1142">
                  <c:v>485.0</c:v>
                </c:pt>
                <c:pt idx="1143">
                  <c:v>486.0</c:v>
                </c:pt>
                <c:pt idx="1144">
                  <c:v>486.0</c:v>
                </c:pt>
                <c:pt idx="1145">
                  <c:v>487.0</c:v>
                </c:pt>
                <c:pt idx="1146">
                  <c:v>488.0</c:v>
                </c:pt>
                <c:pt idx="1147">
                  <c:v>489.0</c:v>
                </c:pt>
                <c:pt idx="1148">
                  <c:v>489.0</c:v>
                </c:pt>
                <c:pt idx="1149">
                  <c:v>489.0</c:v>
                </c:pt>
                <c:pt idx="1150">
                  <c:v>489.0</c:v>
                </c:pt>
                <c:pt idx="1151">
                  <c:v>489.0</c:v>
                </c:pt>
                <c:pt idx="1152">
                  <c:v>490.0</c:v>
                </c:pt>
                <c:pt idx="1153">
                  <c:v>490.0</c:v>
                </c:pt>
                <c:pt idx="1154">
                  <c:v>490.0</c:v>
                </c:pt>
                <c:pt idx="1155">
                  <c:v>490.0</c:v>
                </c:pt>
                <c:pt idx="1156">
                  <c:v>491.0</c:v>
                </c:pt>
                <c:pt idx="1157">
                  <c:v>492.0</c:v>
                </c:pt>
                <c:pt idx="1158">
                  <c:v>492.0</c:v>
                </c:pt>
                <c:pt idx="1159">
                  <c:v>493.0</c:v>
                </c:pt>
                <c:pt idx="1160">
                  <c:v>494.0</c:v>
                </c:pt>
                <c:pt idx="1161">
                  <c:v>494.0</c:v>
                </c:pt>
                <c:pt idx="1162">
                  <c:v>494.0</c:v>
                </c:pt>
                <c:pt idx="1163">
                  <c:v>495.0</c:v>
                </c:pt>
                <c:pt idx="1164">
                  <c:v>496.0</c:v>
                </c:pt>
                <c:pt idx="1165">
                  <c:v>497.0</c:v>
                </c:pt>
                <c:pt idx="1166">
                  <c:v>498.0</c:v>
                </c:pt>
                <c:pt idx="1167">
                  <c:v>499.0</c:v>
                </c:pt>
                <c:pt idx="1168">
                  <c:v>499.0</c:v>
                </c:pt>
                <c:pt idx="1169">
                  <c:v>499.0</c:v>
                </c:pt>
                <c:pt idx="1170">
                  <c:v>499.0</c:v>
                </c:pt>
                <c:pt idx="1171">
                  <c:v>499.0</c:v>
                </c:pt>
                <c:pt idx="1172">
                  <c:v>499.0</c:v>
                </c:pt>
                <c:pt idx="1173">
                  <c:v>499.0</c:v>
                </c:pt>
                <c:pt idx="1174">
                  <c:v>500.0</c:v>
                </c:pt>
                <c:pt idx="1175">
                  <c:v>500.0</c:v>
                </c:pt>
                <c:pt idx="1176">
                  <c:v>500.0</c:v>
                </c:pt>
                <c:pt idx="1177">
                  <c:v>500.0</c:v>
                </c:pt>
                <c:pt idx="1178">
                  <c:v>500.0</c:v>
                </c:pt>
                <c:pt idx="1179">
                  <c:v>501.0</c:v>
                </c:pt>
                <c:pt idx="1180">
                  <c:v>501.0</c:v>
                </c:pt>
                <c:pt idx="1181">
                  <c:v>502.0</c:v>
                </c:pt>
                <c:pt idx="1182">
                  <c:v>502.0</c:v>
                </c:pt>
                <c:pt idx="1183">
                  <c:v>503.0</c:v>
                </c:pt>
                <c:pt idx="1184">
                  <c:v>504.0</c:v>
                </c:pt>
                <c:pt idx="1185">
                  <c:v>505.0</c:v>
                </c:pt>
                <c:pt idx="1186">
                  <c:v>505.0</c:v>
                </c:pt>
                <c:pt idx="1187">
                  <c:v>506.0</c:v>
                </c:pt>
                <c:pt idx="1188">
                  <c:v>506.0</c:v>
                </c:pt>
                <c:pt idx="1189">
                  <c:v>506.0</c:v>
                </c:pt>
                <c:pt idx="1190">
                  <c:v>506.0</c:v>
                </c:pt>
                <c:pt idx="1191">
                  <c:v>506.0</c:v>
                </c:pt>
                <c:pt idx="1192">
                  <c:v>506.0</c:v>
                </c:pt>
                <c:pt idx="1193">
                  <c:v>506.0</c:v>
                </c:pt>
                <c:pt idx="1194">
                  <c:v>506.0</c:v>
                </c:pt>
                <c:pt idx="1195">
                  <c:v>506.0</c:v>
                </c:pt>
                <c:pt idx="1196">
                  <c:v>506.0</c:v>
                </c:pt>
                <c:pt idx="1197">
                  <c:v>507.0</c:v>
                </c:pt>
                <c:pt idx="1198">
                  <c:v>507.0</c:v>
                </c:pt>
                <c:pt idx="1199">
                  <c:v>507.0</c:v>
                </c:pt>
                <c:pt idx="1200">
                  <c:v>508.0</c:v>
                </c:pt>
                <c:pt idx="1201">
                  <c:v>509.0</c:v>
                </c:pt>
                <c:pt idx="1202">
                  <c:v>509.0</c:v>
                </c:pt>
                <c:pt idx="1203">
                  <c:v>510.0</c:v>
                </c:pt>
                <c:pt idx="1204">
                  <c:v>511.0</c:v>
                </c:pt>
                <c:pt idx="1205">
                  <c:v>512.0</c:v>
                </c:pt>
                <c:pt idx="1206">
                  <c:v>512.0</c:v>
                </c:pt>
                <c:pt idx="1207">
                  <c:v>512.0</c:v>
                </c:pt>
                <c:pt idx="1208">
                  <c:v>512.0</c:v>
                </c:pt>
                <c:pt idx="1209">
                  <c:v>512.0</c:v>
                </c:pt>
                <c:pt idx="1210">
                  <c:v>513.0</c:v>
                </c:pt>
                <c:pt idx="1211">
                  <c:v>513.0</c:v>
                </c:pt>
                <c:pt idx="1212">
                  <c:v>514.0</c:v>
                </c:pt>
                <c:pt idx="1213">
                  <c:v>515.0</c:v>
                </c:pt>
                <c:pt idx="1214">
                  <c:v>515.0</c:v>
                </c:pt>
                <c:pt idx="1215">
                  <c:v>515.0</c:v>
                </c:pt>
                <c:pt idx="1216">
                  <c:v>515.0</c:v>
                </c:pt>
                <c:pt idx="1217">
                  <c:v>515.0</c:v>
                </c:pt>
                <c:pt idx="1218">
                  <c:v>515.0</c:v>
                </c:pt>
                <c:pt idx="1219">
                  <c:v>516.0</c:v>
                </c:pt>
                <c:pt idx="1220">
                  <c:v>516.0</c:v>
                </c:pt>
                <c:pt idx="1221">
                  <c:v>516.0</c:v>
                </c:pt>
                <c:pt idx="1222">
                  <c:v>516.0</c:v>
                </c:pt>
                <c:pt idx="1223">
                  <c:v>516.0</c:v>
                </c:pt>
                <c:pt idx="1224">
                  <c:v>517.0</c:v>
                </c:pt>
                <c:pt idx="1225">
                  <c:v>517.0</c:v>
                </c:pt>
                <c:pt idx="1226">
                  <c:v>517.0</c:v>
                </c:pt>
                <c:pt idx="1227">
                  <c:v>517.0</c:v>
                </c:pt>
                <c:pt idx="1228">
                  <c:v>518.0</c:v>
                </c:pt>
                <c:pt idx="1229">
                  <c:v>519.0</c:v>
                </c:pt>
                <c:pt idx="1230">
                  <c:v>519.0</c:v>
                </c:pt>
                <c:pt idx="1231">
                  <c:v>519.0</c:v>
                </c:pt>
                <c:pt idx="1232">
                  <c:v>520.0</c:v>
                </c:pt>
                <c:pt idx="1233">
                  <c:v>521.0</c:v>
                </c:pt>
                <c:pt idx="1234">
                  <c:v>521.0</c:v>
                </c:pt>
                <c:pt idx="1235">
                  <c:v>521.0</c:v>
                </c:pt>
                <c:pt idx="1236">
                  <c:v>522.0</c:v>
                </c:pt>
                <c:pt idx="1237">
                  <c:v>523.0</c:v>
                </c:pt>
                <c:pt idx="1238">
                  <c:v>523.0</c:v>
                </c:pt>
                <c:pt idx="1239">
                  <c:v>523.0</c:v>
                </c:pt>
                <c:pt idx="1240">
                  <c:v>524.0</c:v>
                </c:pt>
                <c:pt idx="1241">
                  <c:v>525.0</c:v>
                </c:pt>
                <c:pt idx="1242">
                  <c:v>525.0</c:v>
                </c:pt>
                <c:pt idx="1243">
                  <c:v>525.0</c:v>
                </c:pt>
                <c:pt idx="1244">
                  <c:v>525.0</c:v>
                </c:pt>
                <c:pt idx="1245">
                  <c:v>525.0</c:v>
                </c:pt>
                <c:pt idx="1246">
                  <c:v>525.0</c:v>
                </c:pt>
                <c:pt idx="1247">
                  <c:v>525.0</c:v>
                </c:pt>
                <c:pt idx="1248">
                  <c:v>525.0</c:v>
                </c:pt>
                <c:pt idx="1249">
                  <c:v>525.0</c:v>
                </c:pt>
                <c:pt idx="1250">
                  <c:v>525.0</c:v>
                </c:pt>
                <c:pt idx="1251">
                  <c:v>526.0</c:v>
                </c:pt>
                <c:pt idx="1252">
                  <c:v>526.0</c:v>
                </c:pt>
                <c:pt idx="1253">
                  <c:v>526.0</c:v>
                </c:pt>
                <c:pt idx="1254">
                  <c:v>526.0</c:v>
                </c:pt>
                <c:pt idx="1255">
                  <c:v>527.0</c:v>
                </c:pt>
                <c:pt idx="1256">
                  <c:v>527.0</c:v>
                </c:pt>
                <c:pt idx="1257">
                  <c:v>527.0</c:v>
                </c:pt>
                <c:pt idx="1258">
                  <c:v>527.0</c:v>
                </c:pt>
                <c:pt idx="1259">
                  <c:v>527.0</c:v>
                </c:pt>
                <c:pt idx="1260">
                  <c:v>527.0</c:v>
                </c:pt>
                <c:pt idx="1261">
                  <c:v>528.0</c:v>
                </c:pt>
                <c:pt idx="1262">
                  <c:v>529.0</c:v>
                </c:pt>
                <c:pt idx="1263">
                  <c:v>529.0</c:v>
                </c:pt>
                <c:pt idx="1264">
                  <c:v>529.0</c:v>
                </c:pt>
                <c:pt idx="1265">
                  <c:v>530.0</c:v>
                </c:pt>
                <c:pt idx="1266">
                  <c:v>530.0</c:v>
                </c:pt>
                <c:pt idx="1267">
                  <c:v>530.0</c:v>
                </c:pt>
                <c:pt idx="1268">
                  <c:v>530.0</c:v>
                </c:pt>
                <c:pt idx="1269">
                  <c:v>530.0</c:v>
                </c:pt>
                <c:pt idx="1270">
                  <c:v>530.0</c:v>
                </c:pt>
                <c:pt idx="1271">
                  <c:v>530.0</c:v>
                </c:pt>
                <c:pt idx="1272">
                  <c:v>530.0</c:v>
                </c:pt>
                <c:pt idx="1273">
                  <c:v>530.0</c:v>
                </c:pt>
                <c:pt idx="1274">
                  <c:v>530.0</c:v>
                </c:pt>
                <c:pt idx="1275">
                  <c:v>530.0</c:v>
                </c:pt>
                <c:pt idx="1276">
                  <c:v>530.0</c:v>
                </c:pt>
                <c:pt idx="1277">
                  <c:v>531.0</c:v>
                </c:pt>
                <c:pt idx="1278">
                  <c:v>532.0</c:v>
                </c:pt>
                <c:pt idx="1279">
                  <c:v>533.0</c:v>
                </c:pt>
                <c:pt idx="1280">
                  <c:v>533.0</c:v>
                </c:pt>
                <c:pt idx="1281">
                  <c:v>533.0</c:v>
                </c:pt>
                <c:pt idx="1282">
                  <c:v>533.0</c:v>
                </c:pt>
                <c:pt idx="1283">
                  <c:v>534.0</c:v>
                </c:pt>
                <c:pt idx="1284">
                  <c:v>534.0</c:v>
                </c:pt>
                <c:pt idx="1285">
                  <c:v>535.0</c:v>
                </c:pt>
                <c:pt idx="1286">
                  <c:v>535.0</c:v>
                </c:pt>
                <c:pt idx="1287">
                  <c:v>535.0</c:v>
                </c:pt>
                <c:pt idx="1288">
                  <c:v>536.0</c:v>
                </c:pt>
                <c:pt idx="1289">
                  <c:v>537.0</c:v>
                </c:pt>
                <c:pt idx="1290">
                  <c:v>538.0</c:v>
                </c:pt>
                <c:pt idx="1291">
                  <c:v>539.0</c:v>
                </c:pt>
                <c:pt idx="1292">
                  <c:v>540.0</c:v>
                </c:pt>
                <c:pt idx="1293">
                  <c:v>541.0</c:v>
                </c:pt>
                <c:pt idx="1294">
                  <c:v>542.0</c:v>
                </c:pt>
                <c:pt idx="1295">
                  <c:v>543.0</c:v>
                </c:pt>
                <c:pt idx="1296">
                  <c:v>544.0</c:v>
                </c:pt>
                <c:pt idx="1297">
                  <c:v>545.0</c:v>
                </c:pt>
                <c:pt idx="1298">
                  <c:v>546.0</c:v>
                </c:pt>
                <c:pt idx="1299">
                  <c:v>546.0</c:v>
                </c:pt>
                <c:pt idx="1300">
                  <c:v>546.0</c:v>
                </c:pt>
                <c:pt idx="1301">
                  <c:v>547.0</c:v>
                </c:pt>
                <c:pt idx="1302">
                  <c:v>547.0</c:v>
                </c:pt>
                <c:pt idx="1303">
                  <c:v>547.0</c:v>
                </c:pt>
                <c:pt idx="1304">
                  <c:v>547.0</c:v>
                </c:pt>
                <c:pt idx="1305">
                  <c:v>547.0</c:v>
                </c:pt>
                <c:pt idx="1306">
                  <c:v>547.0</c:v>
                </c:pt>
                <c:pt idx="1307">
                  <c:v>547.0</c:v>
                </c:pt>
                <c:pt idx="1308">
                  <c:v>547.0</c:v>
                </c:pt>
                <c:pt idx="1309">
                  <c:v>547.0</c:v>
                </c:pt>
                <c:pt idx="1310">
                  <c:v>547.0</c:v>
                </c:pt>
                <c:pt idx="1311">
                  <c:v>548.0</c:v>
                </c:pt>
                <c:pt idx="1312">
                  <c:v>548.0</c:v>
                </c:pt>
                <c:pt idx="1313">
                  <c:v>549.0</c:v>
                </c:pt>
                <c:pt idx="1314">
                  <c:v>549.0</c:v>
                </c:pt>
                <c:pt idx="1315">
                  <c:v>550.0</c:v>
                </c:pt>
                <c:pt idx="1316">
                  <c:v>550.0</c:v>
                </c:pt>
                <c:pt idx="1317">
                  <c:v>550.0</c:v>
                </c:pt>
                <c:pt idx="1318">
                  <c:v>550.0</c:v>
                </c:pt>
                <c:pt idx="1319">
                  <c:v>550.0</c:v>
                </c:pt>
                <c:pt idx="1320">
                  <c:v>550.0</c:v>
                </c:pt>
                <c:pt idx="1321">
                  <c:v>550.0</c:v>
                </c:pt>
                <c:pt idx="1322">
                  <c:v>550.0</c:v>
                </c:pt>
                <c:pt idx="1323">
                  <c:v>550.0</c:v>
                </c:pt>
                <c:pt idx="1324">
                  <c:v>550.0</c:v>
                </c:pt>
                <c:pt idx="1325">
                  <c:v>550.0</c:v>
                </c:pt>
                <c:pt idx="1326">
                  <c:v>550.0</c:v>
                </c:pt>
                <c:pt idx="1327">
                  <c:v>551.0</c:v>
                </c:pt>
                <c:pt idx="1328">
                  <c:v>551.0</c:v>
                </c:pt>
                <c:pt idx="1329">
                  <c:v>552.0</c:v>
                </c:pt>
                <c:pt idx="1330">
                  <c:v>553.0</c:v>
                </c:pt>
                <c:pt idx="1331">
                  <c:v>554.0</c:v>
                </c:pt>
                <c:pt idx="1332">
                  <c:v>555.0</c:v>
                </c:pt>
                <c:pt idx="1333">
                  <c:v>556.0</c:v>
                </c:pt>
                <c:pt idx="1334">
                  <c:v>557.0</c:v>
                </c:pt>
                <c:pt idx="1335">
                  <c:v>558.0</c:v>
                </c:pt>
                <c:pt idx="1336">
                  <c:v>559.0</c:v>
                </c:pt>
                <c:pt idx="1337">
                  <c:v>560.0</c:v>
                </c:pt>
                <c:pt idx="1338">
                  <c:v>561.0</c:v>
                </c:pt>
                <c:pt idx="1339">
                  <c:v>561.0</c:v>
                </c:pt>
                <c:pt idx="1340">
                  <c:v>562.0</c:v>
                </c:pt>
                <c:pt idx="1341">
                  <c:v>562.0</c:v>
                </c:pt>
                <c:pt idx="1342">
                  <c:v>562.0</c:v>
                </c:pt>
                <c:pt idx="1343">
                  <c:v>562.0</c:v>
                </c:pt>
                <c:pt idx="1344">
                  <c:v>562.0</c:v>
                </c:pt>
                <c:pt idx="1345">
                  <c:v>562.0</c:v>
                </c:pt>
                <c:pt idx="1346">
                  <c:v>562.0</c:v>
                </c:pt>
                <c:pt idx="1347">
                  <c:v>562.0</c:v>
                </c:pt>
                <c:pt idx="1348">
                  <c:v>563.0</c:v>
                </c:pt>
                <c:pt idx="1349">
                  <c:v>564.0</c:v>
                </c:pt>
                <c:pt idx="1350">
                  <c:v>564.0</c:v>
                </c:pt>
                <c:pt idx="1351">
                  <c:v>564.0</c:v>
                </c:pt>
                <c:pt idx="1352">
                  <c:v>565.0</c:v>
                </c:pt>
                <c:pt idx="1353">
                  <c:v>565.0</c:v>
                </c:pt>
                <c:pt idx="1354">
                  <c:v>565.0</c:v>
                </c:pt>
                <c:pt idx="1355">
                  <c:v>565.0</c:v>
                </c:pt>
                <c:pt idx="1356">
                  <c:v>565.0</c:v>
                </c:pt>
                <c:pt idx="1357">
                  <c:v>565.0</c:v>
                </c:pt>
                <c:pt idx="1358">
                  <c:v>565.0</c:v>
                </c:pt>
                <c:pt idx="1359">
                  <c:v>565.0</c:v>
                </c:pt>
                <c:pt idx="1360">
                  <c:v>565.0</c:v>
                </c:pt>
                <c:pt idx="1361">
                  <c:v>565.0</c:v>
                </c:pt>
                <c:pt idx="1362">
                  <c:v>565.0</c:v>
                </c:pt>
                <c:pt idx="1363">
                  <c:v>566.0</c:v>
                </c:pt>
                <c:pt idx="1364">
                  <c:v>567.0</c:v>
                </c:pt>
                <c:pt idx="1365">
                  <c:v>568.0</c:v>
                </c:pt>
                <c:pt idx="1366">
                  <c:v>569.0</c:v>
                </c:pt>
                <c:pt idx="1367">
                  <c:v>570.0</c:v>
                </c:pt>
                <c:pt idx="1368">
                  <c:v>571.0</c:v>
                </c:pt>
                <c:pt idx="1369">
                  <c:v>572.0</c:v>
                </c:pt>
                <c:pt idx="1370">
                  <c:v>573.0</c:v>
                </c:pt>
                <c:pt idx="1371">
                  <c:v>574.0</c:v>
                </c:pt>
                <c:pt idx="1372">
                  <c:v>575.0</c:v>
                </c:pt>
                <c:pt idx="1373">
                  <c:v>576.0</c:v>
                </c:pt>
                <c:pt idx="1374">
                  <c:v>576.0</c:v>
                </c:pt>
                <c:pt idx="1375">
                  <c:v>577.0</c:v>
                </c:pt>
                <c:pt idx="1376">
                  <c:v>578.0</c:v>
                </c:pt>
                <c:pt idx="1377">
                  <c:v>578.0</c:v>
                </c:pt>
                <c:pt idx="1378">
                  <c:v>579.0</c:v>
                </c:pt>
                <c:pt idx="1379">
                  <c:v>579.0</c:v>
                </c:pt>
                <c:pt idx="1380">
                  <c:v>580.0</c:v>
                </c:pt>
                <c:pt idx="1381">
                  <c:v>580.0</c:v>
                </c:pt>
                <c:pt idx="1382">
                  <c:v>580.0</c:v>
                </c:pt>
                <c:pt idx="1383">
                  <c:v>580.0</c:v>
                </c:pt>
                <c:pt idx="1384">
                  <c:v>580.0</c:v>
                </c:pt>
                <c:pt idx="1385">
                  <c:v>580.0</c:v>
                </c:pt>
                <c:pt idx="1386">
                  <c:v>580.0</c:v>
                </c:pt>
                <c:pt idx="1387">
                  <c:v>581.0</c:v>
                </c:pt>
                <c:pt idx="1388">
                  <c:v>582.0</c:v>
                </c:pt>
                <c:pt idx="1389">
                  <c:v>583.0</c:v>
                </c:pt>
                <c:pt idx="1390">
                  <c:v>584.0</c:v>
                </c:pt>
                <c:pt idx="1391">
                  <c:v>584.0</c:v>
                </c:pt>
                <c:pt idx="1392">
                  <c:v>584.0</c:v>
                </c:pt>
                <c:pt idx="1393">
                  <c:v>584.0</c:v>
                </c:pt>
                <c:pt idx="1394">
                  <c:v>584.0</c:v>
                </c:pt>
                <c:pt idx="1395">
                  <c:v>584.0</c:v>
                </c:pt>
                <c:pt idx="1396">
                  <c:v>584.0</c:v>
                </c:pt>
                <c:pt idx="1397">
                  <c:v>584.0</c:v>
                </c:pt>
                <c:pt idx="1398">
                  <c:v>585.0</c:v>
                </c:pt>
                <c:pt idx="1399">
                  <c:v>586.0</c:v>
                </c:pt>
                <c:pt idx="1400">
                  <c:v>586.0</c:v>
                </c:pt>
                <c:pt idx="1401">
                  <c:v>587.0</c:v>
                </c:pt>
                <c:pt idx="1402">
                  <c:v>587.0</c:v>
                </c:pt>
                <c:pt idx="1403">
                  <c:v>587.0</c:v>
                </c:pt>
                <c:pt idx="1404">
                  <c:v>587.0</c:v>
                </c:pt>
                <c:pt idx="1405">
                  <c:v>587.0</c:v>
                </c:pt>
                <c:pt idx="1406">
                  <c:v>587.0</c:v>
                </c:pt>
                <c:pt idx="1407">
                  <c:v>588.0</c:v>
                </c:pt>
                <c:pt idx="1408">
                  <c:v>589.0</c:v>
                </c:pt>
                <c:pt idx="1409">
                  <c:v>590.0</c:v>
                </c:pt>
                <c:pt idx="1410">
                  <c:v>591.0</c:v>
                </c:pt>
                <c:pt idx="1411">
                  <c:v>592.0</c:v>
                </c:pt>
                <c:pt idx="1412">
                  <c:v>593.0</c:v>
                </c:pt>
                <c:pt idx="1413">
                  <c:v>594.0</c:v>
                </c:pt>
                <c:pt idx="1414">
                  <c:v>595.0</c:v>
                </c:pt>
                <c:pt idx="1415">
                  <c:v>596.0</c:v>
                </c:pt>
                <c:pt idx="1416">
                  <c:v>596.0</c:v>
                </c:pt>
                <c:pt idx="1417">
                  <c:v>596.0</c:v>
                </c:pt>
                <c:pt idx="1418">
                  <c:v>597.0</c:v>
                </c:pt>
                <c:pt idx="1419">
                  <c:v>597.0</c:v>
                </c:pt>
                <c:pt idx="1420">
                  <c:v>598.0</c:v>
                </c:pt>
                <c:pt idx="1421">
                  <c:v>598.0</c:v>
                </c:pt>
                <c:pt idx="1422">
                  <c:v>598.0</c:v>
                </c:pt>
                <c:pt idx="1423">
                  <c:v>598.0</c:v>
                </c:pt>
                <c:pt idx="1424">
                  <c:v>598.0</c:v>
                </c:pt>
                <c:pt idx="1425">
                  <c:v>598.0</c:v>
                </c:pt>
                <c:pt idx="1426">
                  <c:v>599.0</c:v>
                </c:pt>
                <c:pt idx="1427">
                  <c:v>599.0</c:v>
                </c:pt>
                <c:pt idx="1428">
                  <c:v>600.0</c:v>
                </c:pt>
                <c:pt idx="1429">
                  <c:v>600.0</c:v>
                </c:pt>
                <c:pt idx="1430">
                  <c:v>600.0</c:v>
                </c:pt>
                <c:pt idx="1431">
                  <c:v>600.0</c:v>
                </c:pt>
                <c:pt idx="1432">
                  <c:v>601.0</c:v>
                </c:pt>
                <c:pt idx="1433">
                  <c:v>601.0</c:v>
                </c:pt>
                <c:pt idx="1434">
                  <c:v>602.0</c:v>
                </c:pt>
                <c:pt idx="1435">
                  <c:v>603.0</c:v>
                </c:pt>
                <c:pt idx="1436">
                  <c:v>604.0</c:v>
                </c:pt>
                <c:pt idx="1437">
                  <c:v>604.0</c:v>
                </c:pt>
                <c:pt idx="1438">
                  <c:v>604.0</c:v>
                </c:pt>
                <c:pt idx="1439">
                  <c:v>605.0</c:v>
                </c:pt>
                <c:pt idx="1440">
                  <c:v>605.0</c:v>
                </c:pt>
                <c:pt idx="1441">
                  <c:v>605.0</c:v>
                </c:pt>
                <c:pt idx="1442">
                  <c:v>606.0</c:v>
                </c:pt>
                <c:pt idx="1443">
                  <c:v>606.0</c:v>
                </c:pt>
                <c:pt idx="1444">
                  <c:v>606.0</c:v>
                </c:pt>
                <c:pt idx="1445">
                  <c:v>607.0</c:v>
                </c:pt>
                <c:pt idx="1446">
                  <c:v>607.0</c:v>
                </c:pt>
                <c:pt idx="1447">
                  <c:v>607.0</c:v>
                </c:pt>
                <c:pt idx="1448">
                  <c:v>607.0</c:v>
                </c:pt>
                <c:pt idx="1449">
                  <c:v>607.0</c:v>
                </c:pt>
                <c:pt idx="1450">
                  <c:v>607.0</c:v>
                </c:pt>
                <c:pt idx="1451">
                  <c:v>607.0</c:v>
                </c:pt>
                <c:pt idx="1452">
                  <c:v>607.0</c:v>
                </c:pt>
                <c:pt idx="1453">
                  <c:v>607.0</c:v>
                </c:pt>
                <c:pt idx="1454">
                  <c:v>607.0</c:v>
                </c:pt>
                <c:pt idx="1455">
                  <c:v>608.0</c:v>
                </c:pt>
                <c:pt idx="1456">
                  <c:v>608.0</c:v>
                </c:pt>
                <c:pt idx="1457">
                  <c:v>608.0</c:v>
                </c:pt>
                <c:pt idx="1458">
                  <c:v>609.0</c:v>
                </c:pt>
                <c:pt idx="1459">
                  <c:v>610.0</c:v>
                </c:pt>
                <c:pt idx="1460">
                  <c:v>610.0</c:v>
                </c:pt>
                <c:pt idx="1461">
                  <c:v>610.0</c:v>
                </c:pt>
                <c:pt idx="1462">
                  <c:v>610.0</c:v>
                </c:pt>
                <c:pt idx="1463">
                  <c:v>611.0</c:v>
                </c:pt>
                <c:pt idx="1464">
                  <c:v>611.0</c:v>
                </c:pt>
                <c:pt idx="1465">
                  <c:v>611.0</c:v>
                </c:pt>
                <c:pt idx="1466">
                  <c:v>612.0</c:v>
                </c:pt>
                <c:pt idx="1467">
                  <c:v>613.0</c:v>
                </c:pt>
                <c:pt idx="1468">
                  <c:v>613.0</c:v>
                </c:pt>
                <c:pt idx="1469">
                  <c:v>613.0</c:v>
                </c:pt>
                <c:pt idx="1470">
                  <c:v>613.0</c:v>
                </c:pt>
                <c:pt idx="1471">
                  <c:v>613.0</c:v>
                </c:pt>
                <c:pt idx="1472">
                  <c:v>613.0</c:v>
                </c:pt>
                <c:pt idx="1473">
                  <c:v>613.0</c:v>
                </c:pt>
                <c:pt idx="1474">
                  <c:v>613.0</c:v>
                </c:pt>
                <c:pt idx="1475">
                  <c:v>613.0</c:v>
                </c:pt>
                <c:pt idx="1476">
                  <c:v>613.0</c:v>
                </c:pt>
                <c:pt idx="1477">
                  <c:v>614.0</c:v>
                </c:pt>
                <c:pt idx="1478">
                  <c:v>615.0</c:v>
                </c:pt>
                <c:pt idx="1479">
                  <c:v>615.0</c:v>
                </c:pt>
                <c:pt idx="1480">
                  <c:v>616.0</c:v>
                </c:pt>
                <c:pt idx="1481">
                  <c:v>617.0</c:v>
                </c:pt>
                <c:pt idx="1482">
                  <c:v>618.0</c:v>
                </c:pt>
                <c:pt idx="1483">
                  <c:v>618.0</c:v>
                </c:pt>
                <c:pt idx="1484">
                  <c:v>619.0</c:v>
                </c:pt>
                <c:pt idx="1485">
                  <c:v>619.0</c:v>
                </c:pt>
                <c:pt idx="1486">
                  <c:v>619.0</c:v>
                </c:pt>
                <c:pt idx="1487">
                  <c:v>619.0</c:v>
                </c:pt>
                <c:pt idx="1488">
                  <c:v>619.0</c:v>
                </c:pt>
                <c:pt idx="1489">
                  <c:v>619.0</c:v>
                </c:pt>
                <c:pt idx="1490">
                  <c:v>619.0</c:v>
                </c:pt>
                <c:pt idx="1491">
                  <c:v>620.0</c:v>
                </c:pt>
                <c:pt idx="1492">
                  <c:v>620.0</c:v>
                </c:pt>
                <c:pt idx="1493">
                  <c:v>620.0</c:v>
                </c:pt>
                <c:pt idx="1494">
                  <c:v>620.0</c:v>
                </c:pt>
                <c:pt idx="1495">
                  <c:v>620.0</c:v>
                </c:pt>
                <c:pt idx="1496">
                  <c:v>620.0</c:v>
                </c:pt>
                <c:pt idx="1497">
                  <c:v>620.0</c:v>
                </c:pt>
                <c:pt idx="1498">
                  <c:v>620.0</c:v>
                </c:pt>
                <c:pt idx="1499">
                  <c:v>620.0</c:v>
                </c:pt>
                <c:pt idx="1500">
                  <c:v>620.0</c:v>
                </c:pt>
                <c:pt idx="1501">
                  <c:v>621.0</c:v>
                </c:pt>
                <c:pt idx="1502">
                  <c:v>621.0</c:v>
                </c:pt>
                <c:pt idx="1503">
                  <c:v>622.0</c:v>
                </c:pt>
                <c:pt idx="1504">
                  <c:v>622.0</c:v>
                </c:pt>
                <c:pt idx="1505">
                  <c:v>622.0</c:v>
                </c:pt>
                <c:pt idx="1506">
                  <c:v>623.0</c:v>
                </c:pt>
                <c:pt idx="1507">
                  <c:v>623.0</c:v>
                </c:pt>
                <c:pt idx="1508">
                  <c:v>624.0</c:v>
                </c:pt>
                <c:pt idx="1509">
                  <c:v>624.0</c:v>
                </c:pt>
                <c:pt idx="1510">
                  <c:v>625.0</c:v>
                </c:pt>
                <c:pt idx="1511">
                  <c:v>625.0</c:v>
                </c:pt>
                <c:pt idx="1512">
                  <c:v>625.0</c:v>
                </c:pt>
                <c:pt idx="1513">
                  <c:v>625.0</c:v>
                </c:pt>
                <c:pt idx="1514">
                  <c:v>625.0</c:v>
                </c:pt>
                <c:pt idx="1515">
                  <c:v>626.0</c:v>
                </c:pt>
                <c:pt idx="1516">
                  <c:v>627.0</c:v>
                </c:pt>
                <c:pt idx="1517">
                  <c:v>627.0</c:v>
                </c:pt>
                <c:pt idx="1518">
                  <c:v>628.0</c:v>
                </c:pt>
                <c:pt idx="1519">
                  <c:v>628.0</c:v>
                </c:pt>
                <c:pt idx="1520">
                  <c:v>628.0</c:v>
                </c:pt>
                <c:pt idx="1521">
                  <c:v>629.0</c:v>
                </c:pt>
                <c:pt idx="1522">
                  <c:v>630.0</c:v>
                </c:pt>
                <c:pt idx="1523">
                  <c:v>630.0</c:v>
                </c:pt>
                <c:pt idx="1524">
                  <c:v>631.0</c:v>
                </c:pt>
                <c:pt idx="1525">
                  <c:v>632.0</c:v>
                </c:pt>
                <c:pt idx="1526">
                  <c:v>633.0</c:v>
                </c:pt>
                <c:pt idx="1527">
                  <c:v>633.0</c:v>
                </c:pt>
                <c:pt idx="1528">
                  <c:v>633.0</c:v>
                </c:pt>
                <c:pt idx="1529">
                  <c:v>633.0</c:v>
                </c:pt>
                <c:pt idx="1530">
                  <c:v>634.0</c:v>
                </c:pt>
                <c:pt idx="1531">
                  <c:v>635.0</c:v>
                </c:pt>
                <c:pt idx="1532">
                  <c:v>636.0</c:v>
                </c:pt>
                <c:pt idx="1533">
                  <c:v>636.0</c:v>
                </c:pt>
                <c:pt idx="1534">
                  <c:v>637.0</c:v>
                </c:pt>
                <c:pt idx="1535">
                  <c:v>637.0</c:v>
                </c:pt>
                <c:pt idx="1536">
                  <c:v>638.0</c:v>
                </c:pt>
                <c:pt idx="1537">
                  <c:v>639.0</c:v>
                </c:pt>
                <c:pt idx="1538">
                  <c:v>639.0</c:v>
                </c:pt>
                <c:pt idx="1539">
                  <c:v>639.0</c:v>
                </c:pt>
                <c:pt idx="1540">
                  <c:v>639.0</c:v>
                </c:pt>
                <c:pt idx="1541">
                  <c:v>640.0</c:v>
                </c:pt>
                <c:pt idx="1542">
                  <c:v>641.0</c:v>
                </c:pt>
                <c:pt idx="1543">
                  <c:v>641.0</c:v>
                </c:pt>
                <c:pt idx="1544">
                  <c:v>641.0</c:v>
                </c:pt>
                <c:pt idx="1545">
                  <c:v>641.0</c:v>
                </c:pt>
                <c:pt idx="1546">
                  <c:v>642.0</c:v>
                </c:pt>
                <c:pt idx="1547">
                  <c:v>642.0</c:v>
                </c:pt>
                <c:pt idx="1548">
                  <c:v>642.0</c:v>
                </c:pt>
                <c:pt idx="1549">
                  <c:v>642.0</c:v>
                </c:pt>
                <c:pt idx="1550">
                  <c:v>642.0</c:v>
                </c:pt>
                <c:pt idx="1551">
                  <c:v>642.0</c:v>
                </c:pt>
                <c:pt idx="1552">
                  <c:v>642.0</c:v>
                </c:pt>
                <c:pt idx="1553">
                  <c:v>642.0</c:v>
                </c:pt>
                <c:pt idx="1554">
                  <c:v>642.0</c:v>
                </c:pt>
                <c:pt idx="1555">
                  <c:v>643.0</c:v>
                </c:pt>
                <c:pt idx="1556">
                  <c:v>643.0</c:v>
                </c:pt>
                <c:pt idx="1557">
                  <c:v>643.0</c:v>
                </c:pt>
                <c:pt idx="1558">
                  <c:v>643.0</c:v>
                </c:pt>
                <c:pt idx="1559">
                  <c:v>644.0</c:v>
                </c:pt>
                <c:pt idx="1560">
                  <c:v>645.0</c:v>
                </c:pt>
                <c:pt idx="1561">
                  <c:v>646.0</c:v>
                </c:pt>
                <c:pt idx="1562">
                  <c:v>647.0</c:v>
                </c:pt>
                <c:pt idx="1563">
                  <c:v>648.0</c:v>
                </c:pt>
                <c:pt idx="1564">
                  <c:v>648.0</c:v>
                </c:pt>
                <c:pt idx="1565">
                  <c:v>648.0</c:v>
                </c:pt>
                <c:pt idx="1566">
                  <c:v>649.0</c:v>
                </c:pt>
                <c:pt idx="1567">
                  <c:v>649.0</c:v>
                </c:pt>
                <c:pt idx="1568">
                  <c:v>649.0</c:v>
                </c:pt>
                <c:pt idx="1569">
                  <c:v>649.0</c:v>
                </c:pt>
                <c:pt idx="1570">
                  <c:v>650.0</c:v>
                </c:pt>
                <c:pt idx="1571">
                  <c:v>651.0</c:v>
                </c:pt>
                <c:pt idx="1572">
                  <c:v>652.0</c:v>
                </c:pt>
                <c:pt idx="1573">
                  <c:v>653.0</c:v>
                </c:pt>
                <c:pt idx="1574">
                  <c:v>654.0</c:v>
                </c:pt>
                <c:pt idx="1575">
                  <c:v>654.0</c:v>
                </c:pt>
                <c:pt idx="1576">
                  <c:v>654.0</c:v>
                </c:pt>
                <c:pt idx="1577">
                  <c:v>655.0</c:v>
                </c:pt>
                <c:pt idx="1578">
                  <c:v>655.0</c:v>
                </c:pt>
                <c:pt idx="1579">
                  <c:v>655.0</c:v>
                </c:pt>
                <c:pt idx="1580">
                  <c:v>656.0</c:v>
                </c:pt>
                <c:pt idx="1581">
                  <c:v>657.0</c:v>
                </c:pt>
                <c:pt idx="1582">
                  <c:v>657.0</c:v>
                </c:pt>
                <c:pt idx="1583">
                  <c:v>657.0</c:v>
                </c:pt>
                <c:pt idx="1584">
                  <c:v>657.0</c:v>
                </c:pt>
                <c:pt idx="1585">
                  <c:v>657.0</c:v>
                </c:pt>
                <c:pt idx="1586">
                  <c:v>657.0</c:v>
                </c:pt>
                <c:pt idx="1587">
                  <c:v>658.0</c:v>
                </c:pt>
                <c:pt idx="1588">
                  <c:v>659.0</c:v>
                </c:pt>
                <c:pt idx="1589">
                  <c:v>659.0</c:v>
                </c:pt>
                <c:pt idx="1590">
                  <c:v>659.0</c:v>
                </c:pt>
                <c:pt idx="1591">
                  <c:v>660.0</c:v>
                </c:pt>
                <c:pt idx="1592">
                  <c:v>660.0</c:v>
                </c:pt>
                <c:pt idx="1593">
                  <c:v>661.0</c:v>
                </c:pt>
                <c:pt idx="1594">
                  <c:v>661.0</c:v>
                </c:pt>
                <c:pt idx="1595">
                  <c:v>661.0</c:v>
                </c:pt>
                <c:pt idx="1596">
                  <c:v>661.0</c:v>
                </c:pt>
                <c:pt idx="1597">
                  <c:v>661.0</c:v>
                </c:pt>
                <c:pt idx="1598">
                  <c:v>662.0</c:v>
                </c:pt>
                <c:pt idx="1599">
                  <c:v>662.0</c:v>
                </c:pt>
                <c:pt idx="1600">
                  <c:v>662.0</c:v>
                </c:pt>
                <c:pt idx="1601">
                  <c:v>662.0</c:v>
                </c:pt>
                <c:pt idx="1602">
                  <c:v>662.0</c:v>
                </c:pt>
                <c:pt idx="1603">
                  <c:v>662.0</c:v>
                </c:pt>
                <c:pt idx="1604">
                  <c:v>662.0</c:v>
                </c:pt>
                <c:pt idx="1605">
                  <c:v>662.0</c:v>
                </c:pt>
                <c:pt idx="1606">
                  <c:v>662.0</c:v>
                </c:pt>
                <c:pt idx="1607">
                  <c:v>662.0</c:v>
                </c:pt>
                <c:pt idx="1608">
                  <c:v>662.0</c:v>
                </c:pt>
                <c:pt idx="1609">
                  <c:v>662.0</c:v>
                </c:pt>
                <c:pt idx="1610">
                  <c:v>663.0</c:v>
                </c:pt>
                <c:pt idx="1611">
                  <c:v>664.0</c:v>
                </c:pt>
                <c:pt idx="1612">
                  <c:v>665.0</c:v>
                </c:pt>
                <c:pt idx="1613">
                  <c:v>666.0</c:v>
                </c:pt>
                <c:pt idx="1614">
                  <c:v>666.0</c:v>
                </c:pt>
                <c:pt idx="1615">
                  <c:v>666.0</c:v>
                </c:pt>
                <c:pt idx="1616">
                  <c:v>666.0</c:v>
                </c:pt>
                <c:pt idx="1617">
                  <c:v>667.0</c:v>
                </c:pt>
                <c:pt idx="1618">
                  <c:v>668.0</c:v>
                </c:pt>
                <c:pt idx="1619">
                  <c:v>668.0</c:v>
                </c:pt>
                <c:pt idx="1620">
                  <c:v>669.0</c:v>
                </c:pt>
                <c:pt idx="1621">
                  <c:v>669.0</c:v>
                </c:pt>
                <c:pt idx="1622">
                  <c:v>669.0</c:v>
                </c:pt>
                <c:pt idx="1623">
                  <c:v>669.0</c:v>
                </c:pt>
                <c:pt idx="1624">
                  <c:v>670.0</c:v>
                </c:pt>
                <c:pt idx="1625">
                  <c:v>671.0</c:v>
                </c:pt>
                <c:pt idx="1626">
                  <c:v>671.0</c:v>
                </c:pt>
                <c:pt idx="1627">
                  <c:v>671.0</c:v>
                </c:pt>
                <c:pt idx="1628">
                  <c:v>672.0</c:v>
                </c:pt>
                <c:pt idx="1629">
                  <c:v>672.0</c:v>
                </c:pt>
                <c:pt idx="1630">
                  <c:v>672.0</c:v>
                </c:pt>
                <c:pt idx="1631">
                  <c:v>672.0</c:v>
                </c:pt>
                <c:pt idx="1632">
                  <c:v>672.0</c:v>
                </c:pt>
                <c:pt idx="1633">
                  <c:v>672.0</c:v>
                </c:pt>
                <c:pt idx="1634">
                  <c:v>672.0</c:v>
                </c:pt>
                <c:pt idx="1635">
                  <c:v>672.0</c:v>
                </c:pt>
                <c:pt idx="1636">
                  <c:v>672.0</c:v>
                </c:pt>
                <c:pt idx="1637">
                  <c:v>672.0</c:v>
                </c:pt>
                <c:pt idx="1638">
                  <c:v>672.0</c:v>
                </c:pt>
                <c:pt idx="1639">
                  <c:v>672.0</c:v>
                </c:pt>
                <c:pt idx="1640">
                  <c:v>672.0</c:v>
                </c:pt>
                <c:pt idx="1641">
                  <c:v>673.0</c:v>
                </c:pt>
                <c:pt idx="1642">
                  <c:v>674.0</c:v>
                </c:pt>
                <c:pt idx="1643">
                  <c:v>675.0</c:v>
                </c:pt>
                <c:pt idx="1644">
                  <c:v>675.0</c:v>
                </c:pt>
                <c:pt idx="1645">
                  <c:v>676.0</c:v>
                </c:pt>
                <c:pt idx="1646">
                  <c:v>676.0</c:v>
                </c:pt>
                <c:pt idx="1647">
                  <c:v>676.0</c:v>
                </c:pt>
                <c:pt idx="1648">
                  <c:v>676.0</c:v>
                </c:pt>
                <c:pt idx="1649">
                  <c:v>676.0</c:v>
                </c:pt>
                <c:pt idx="1650">
                  <c:v>676.0</c:v>
                </c:pt>
                <c:pt idx="1651">
                  <c:v>677.0</c:v>
                </c:pt>
                <c:pt idx="1652">
                  <c:v>677.0</c:v>
                </c:pt>
                <c:pt idx="1653">
                  <c:v>677.0</c:v>
                </c:pt>
                <c:pt idx="1654">
                  <c:v>677.0</c:v>
                </c:pt>
                <c:pt idx="1655">
                  <c:v>677.0</c:v>
                </c:pt>
                <c:pt idx="1656">
                  <c:v>678.0</c:v>
                </c:pt>
                <c:pt idx="1657">
                  <c:v>679.0</c:v>
                </c:pt>
                <c:pt idx="1658">
                  <c:v>680.0</c:v>
                </c:pt>
                <c:pt idx="1659">
                  <c:v>681.0</c:v>
                </c:pt>
                <c:pt idx="1660">
                  <c:v>681.0</c:v>
                </c:pt>
                <c:pt idx="1661">
                  <c:v>681.0</c:v>
                </c:pt>
                <c:pt idx="1662">
                  <c:v>681.0</c:v>
                </c:pt>
                <c:pt idx="1663">
                  <c:v>681.0</c:v>
                </c:pt>
                <c:pt idx="1664">
                  <c:v>681.0</c:v>
                </c:pt>
                <c:pt idx="1665">
                  <c:v>681.0</c:v>
                </c:pt>
                <c:pt idx="1666">
                  <c:v>681.0</c:v>
                </c:pt>
                <c:pt idx="1667">
                  <c:v>681.0</c:v>
                </c:pt>
                <c:pt idx="1668">
                  <c:v>681.0</c:v>
                </c:pt>
                <c:pt idx="1669">
                  <c:v>682.0</c:v>
                </c:pt>
                <c:pt idx="1670">
                  <c:v>682.0</c:v>
                </c:pt>
                <c:pt idx="1671">
                  <c:v>683.0</c:v>
                </c:pt>
                <c:pt idx="1672">
                  <c:v>683.0</c:v>
                </c:pt>
                <c:pt idx="1673">
                  <c:v>683.0</c:v>
                </c:pt>
                <c:pt idx="1674">
                  <c:v>683.0</c:v>
                </c:pt>
                <c:pt idx="1675">
                  <c:v>683.0</c:v>
                </c:pt>
                <c:pt idx="1676">
                  <c:v>683.0</c:v>
                </c:pt>
                <c:pt idx="1677">
                  <c:v>683.0</c:v>
                </c:pt>
                <c:pt idx="1678">
                  <c:v>683.0</c:v>
                </c:pt>
                <c:pt idx="1679">
                  <c:v>683.0</c:v>
                </c:pt>
                <c:pt idx="1680">
                  <c:v>683.0</c:v>
                </c:pt>
                <c:pt idx="1681">
                  <c:v>683.0</c:v>
                </c:pt>
                <c:pt idx="1682">
                  <c:v>684.0</c:v>
                </c:pt>
                <c:pt idx="1683">
                  <c:v>685.0</c:v>
                </c:pt>
                <c:pt idx="1684">
                  <c:v>685.0</c:v>
                </c:pt>
                <c:pt idx="1685">
                  <c:v>685.0</c:v>
                </c:pt>
                <c:pt idx="1686">
                  <c:v>685.0</c:v>
                </c:pt>
                <c:pt idx="1687">
                  <c:v>685.0</c:v>
                </c:pt>
                <c:pt idx="1688">
                  <c:v>686.0</c:v>
                </c:pt>
                <c:pt idx="1689">
                  <c:v>687.0</c:v>
                </c:pt>
                <c:pt idx="1690">
                  <c:v>688.0</c:v>
                </c:pt>
                <c:pt idx="1691">
                  <c:v>689.0</c:v>
                </c:pt>
                <c:pt idx="1692">
                  <c:v>689.0</c:v>
                </c:pt>
                <c:pt idx="1693">
                  <c:v>689.0</c:v>
                </c:pt>
                <c:pt idx="1694">
                  <c:v>689.0</c:v>
                </c:pt>
                <c:pt idx="1695">
                  <c:v>689.0</c:v>
                </c:pt>
                <c:pt idx="1696">
                  <c:v>689.0</c:v>
                </c:pt>
                <c:pt idx="1697">
                  <c:v>689.0</c:v>
                </c:pt>
                <c:pt idx="1698">
                  <c:v>690.0</c:v>
                </c:pt>
                <c:pt idx="1699">
                  <c:v>691.0</c:v>
                </c:pt>
                <c:pt idx="1700">
                  <c:v>691.0</c:v>
                </c:pt>
                <c:pt idx="1701">
                  <c:v>691.0</c:v>
                </c:pt>
                <c:pt idx="1702">
                  <c:v>691.0</c:v>
                </c:pt>
                <c:pt idx="1703">
                  <c:v>691.0</c:v>
                </c:pt>
                <c:pt idx="1704">
                  <c:v>691.0</c:v>
                </c:pt>
                <c:pt idx="1705">
                  <c:v>691.0</c:v>
                </c:pt>
                <c:pt idx="1706">
                  <c:v>691.0</c:v>
                </c:pt>
                <c:pt idx="1707">
                  <c:v>691.0</c:v>
                </c:pt>
                <c:pt idx="1708">
                  <c:v>691.0</c:v>
                </c:pt>
                <c:pt idx="1709">
                  <c:v>691.0</c:v>
                </c:pt>
                <c:pt idx="1710">
                  <c:v>691.0</c:v>
                </c:pt>
                <c:pt idx="1711">
                  <c:v>691.0</c:v>
                </c:pt>
                <c:pt idx="1712">
                  <c:v>691.0</c:v>
                </c:pt>
                <c:pt idx="1713">
                  <c:v>692.0</c:v>
                </c:pt>
                <c:pt idx="1714">
                  <c:v>692.0</c:v>
                </c:pt>
                <c:pt idx="1715">
                  <c:v>692.0</c:v>
                </c:pt>
                <c:pt idx="1716">
                  <c:v>692.0</c:v>
                </c:pt>
                <c:pt idx="1717">
                  <c:v>692.0</c:v>
                </c:pt>
                <c:pt idx="1718">
                  <c:v>692.0</c:v>
                </c:pt>
                <c:pt idx="1719">
                  <c:v>693.0</c:v>
                </c:pt>
                <c:pt idx="1720">
                  <c:v>693.0</c:v>
                </c:pt>
                <c:pt idx="1721">
                  <c:v>693.0</c:v>
                </c:pt>
                <c:pt idx="1722">
                  <c:v>693.0</c:v>
                </c:pt>
                <c:pt idx="1723">
                  <c:v>693.0</c:v>
                </c:pt>
                <c:pt idx="1724">
                  <c:v>694.0</c:v>
                </c:pt>
                <c:pt idx="1725">
                  <c:v>695.0</c:v>
                </c:pt>
                <c:pt idx="1726">
                  <c:v>695.0</c:v>
                </c:pt>
                <c:pt idx="1727">
                  <c:v>695.0</c:v>
                </c:pt>
                <c:pt idx="1728">
                  <c:v>695.0</c:v>
                </c:pt>
                <c:pt idx="1729">
                  <c:v>695.0</c:v>
                </c:pt>
                <c:pt idx="1730">
                  <c:v>695.0</c:v>
                </c:pt>
                <c:pt idx="1731">
                  <c:v>695.0</c:v>
                </c:pt>
                <c:pt idx="1732">
                  <c:v>695.0</c:v>
                </c:pt>
                <c:pt idx="1733">
                  <c:v>696.0</c:v>
                </c:pt>
                <c:pt idx="1734">
                  <c:v>696.0</c:v>
                </c:pt>
                <c:pt idx="1735">
                  <c:v>696.0</c:v>
                </c:pt>
                <c:pt idx="1736">
                  <c:v>696.0</c:v>
                </c:pt>
                <c:pt idx="1737">
                  <c:v>697.0</c:v>
                </c:pt>
                <c:pt idx="1738">
                  <c:v>698.0</c:v>
                </c:pt>
                <c:pt idx="1739">
                  <c:v>698.0</c:v>
                </c:pt>
                <c:pt idx="1740">
                  <c:v>698.0</c:v>
                </c:pt>
                <c:pt idx="1741">
                  <c:v>699.0</c:v>
                </c:pt>
                <c:pt idx="1742">
                  <c:v>700.0</c:v>
                </c:pt>
                <c:pt idx="1743">
                  <c:v>701.0</c:v>
                </c:pt>
                <c:pt idx="1744">
                  <c:v>702.0</c:v>
                </c:pt>
                <c:pt idx="1745">
                  <c:v>702.0</c:v>
                </c:pt>
                <c:pt idx="1746">
                  <c:v>702.0</c:v>
                </c:pt>
                <c:pt idx="1747">
                  <c:v>703.0</c:v>
                </c:pt>
                <c:pt idx="1748">
                  <c:v>704.0</c:v>
                </c:pt>
                <c:pt idx="1749">
                  <c:v>704.0</c:v>
                </c:pt>
                <c:pt idx="1750">
                  <c:v>704.0</c:v>
                </c:pt>
                <c:pt idx="1751">
                  <c:v>704.0</c:v>
                </c:pt>
                <c:pt idx="1752">
                  <c:v>704.0</c:v>
                </c:pt>
                <c:pt idx="1753">
                  <c:v>704.0</c:v>
                </c:pt>
                <c:pt idx="1754">
                  <c:v>704.0</c:v>
                </c:pt>
                <c:pt idx="1755">
                  <c:v>704.0</c:v>
                </c:pt>
                <c:pt idx="1756">
                  <c:v>704.0</c:v>
                </c:pt>
                <c:pt idx="1757">
                  <c:v>704.0</c:v>
                </c:pt>
                <c:pt idx="1758">
                  <c:v>705.0</c:v>
                </c:pt>
                <c:pt idx="1759">
                  <c:v>706.0</c:v>
                </c:pt>
                <c:pt idx="1760">
                  <c:v>707.0</c:v>
                </c:pt>
                <c:pt idx="1761">
                  <c:v>708.0</c:v>
                </c:pt>
                <c:pt idx="1762">
                  <c:v>709.0</c:v>
                </c:pt>
                <c:pt idx="1763">
                  <c:v>710.0</c:v>
                </c:pt>
                <c:pt idx="1764">
                  <c:v>711.0</c:v>
                </c:pt>
                <c:pt idx="1765">
                  <c:v>711.0</c:v>
                </c:pt>
                <c:pt idx="1766">
                  <c:v>711.0</c:v>
                </c:pt>
                <c:pt idx="1767">
                  <c:v>711.0</c:v>
                </c:pt>
                <c:pt idx="1768">
                  <c:v>711.0</c:v>
                </c:pt>
                <c:pt idx="1769">
                  <c:v>712.0</c:v>
                </c:pt>
                <c:pt idx="1770">
                  <c:v>712.0</c:v>
                </c:pt>
                <c:pt idx="1771">
                  <c:v>713.0</c:v>
                </c:pt>
                <c:pt idx="1772">
                  <c:v>714.0</c:v>
                </c:pt>
                <c:pt idx="1773">
                  <c:v>715.0</c:v>
                </c:pt>
                <c:pt idx="1774">
                  <c:v>715.0</c:v>
                </c:pt>
                <c:pt idx="1775">
                  <c:v>716.0</c:v>
                </c:pt>
                <c:pt idx="1776">
                  <c:v>717.0</c:v>
                </c:pt>
                <c:pt idx="1777">
                  <c:v>718.0</c:v>
                </c:pt>
                <c:pt idx="1778">
                  <c:v>719.0</c:v>
                </c:pt>
                <c:pt idx="1779">
                  <c:v>719.0</c:v>
                </c:pt>
                <c:pt idx="1780">
                  <c:v>719.0</c:v>
                </c:pt>
                <c:pt idx="1781">
                  <c:v>720.0</c:v>
                </c:pt>
                <c:pt idx="1782">
                  <c:v>721.0</c:v>
                </c:pt>
                <c:pt idx="1783">
                  <c:v>722.0</c:v>
                </c:pt>
                <c:pt idx="1784">
                  <c:v>723.0</c:v>
                </c:pt>
                <c:pt idx="1785">
                  <c:v>724.0</c:v>
                </c:pt>
                <c:pt idx="1786">
                  <c:v>725.0</c:v>
                </c:pt>
                <c:pt idx="1787">
                  <c:v>726.0</c:v>
                </c:pt>
                <c:pt idx="1788">
                  <c:v>727.0</c:v>
                </c:pt>
                <c:pt idx="1789">
                  <c:v>728.0</c:v>
                </c:pt>
                <c:pt idx="1790">
                  <c:v>729.0</c:v>
                </c:pt>
                <c:pt idx="1791">
                  <c:v>730.0</c:v>
                </c:pt>
                <c:pt idx="1792">
                  <c:v>730.0</c:v>
                </c:pt>
                <c:pt idx="1793">
                  <c:v>731.0</c:v>
                </c:pt>
                <c:pt idx="1794">
                  <c:v>732.0</c:v>
                </c:pt>
                <c:pt idx="1795">
                  <c:v>732.0</c:v>
                </c:pt>
                <c:pt idx="1796">
                  <c:v>733.0</c:v>
                </c:pt>
                <c:pt idx="1797">
                  <c:v>733.0</c:v>
                </c:pt>
                <c:pt idx="1798">
                  <c:v>733.0</c:v>
                </c:pt>
                <c:pt idx="1799">
                  <c:v>734.0</c:v>
                </c:pt>
                <c:pt idx="1800">
                  <c:v>734.0</c:v>
                </c:pt>
                <c:pt idx="1801">
                  <c:v>734.0</c:v>
                </c:pt>
                <c:pt idx="1802">
                  <c:v>735.0</c:v>
                </c:pt>
                <c:pt idx="1803">
                  <c:v>735.0</c:v>
                </c:pt>
                <c:pt idx="1804">
                  <c:v>735.0</c:v>
                </c:pt>
                <c:pt idx="1805">
                  <c:v>736.0</c:v>
                </c:pt>
                <c:pt idx="1806">
                  <c:v>736.0</c:v>
                </c:pt>
                <c:pt idx="1807">
                  <c:v>736.0</c:v>
                </c:pt>
                <c:pt idx="1808">
                  <c:v>736.0</c:v>
                </c:pt>
                <c:pt idx="1809">
                  <c:v>736.0</c:v>
                </c:pt>
                <c:pt idx="1810">
                  <c:v>737.0</c:v>
                </c:pt>
                <c:pt idx="1811">
                  <c:v>738.0</c:v>
                </c:pt>
                <c:pt idx="1812">
                  <c:v>739.0</c:v>
                </c:pt>
                <c:pt idx="1813">
                  <c:v>739.0</c:v>
                </c:pt>
                <c:pt idx="1814">
                  <c:v>739.0</c:v>
                </c:pt>
                <c:pt idx="1815">
                  <c:v>739.0</c:v>
                </c:pt>
                <c:pt idx="1816">
                  <c:v>739.0</c:v>
                </c:pt>
                <c:pt idx="1817">
                  <c:v>739.0</c:v>
                </c:pt>
                <c:pt idx="1818">
                  <c:v>739.0</c:v>
                </c:pt>
                <c:pt idx="1819">
                  <c:v>740.0</c:v>
                </c:pt>
                <c:pt idx="1820">
                  <c:v>740.0</c:v>
                </c:pt>
                <c:pt idx="1821">
                  <c:v>740.0</c:v>
                </c:pt>
                <c:pt idx="1822">
                  <c:v>741.0</c:v>
                </c:pt>
                <c:pt idx="1823">
                  <c:v>741.0</c:v>
                </c:pt>
                <c:pt idx="1824">
                  <c:v>742.0</c:v>
                </c:pt>
                <c:pt idx="1825">
                  <c:v>742.0</c:v>
                </c:pt>
                <c:pt idx="1826">
                  <c:v>742.0</c:v>
                </c:pt>
                <c:pt idx="1827">
                  <c:v>742.0</c:v>
                </c:pt>
                <c:pt idx="1828">
                  <c:v>742.0</c:v>
                </c:pt>
                <c:pt idx="1829">
                  <c:v>742.0</c:v>
                </c:pt>
                <c:pt idx="1830">
                  <c:v>742.0</c:v>
                </c:pt>
                <c:pt idx="1831">
                  <c:v>742.0</c:v>
                </c:pt>
                <c:pt idx="1832">
                  <c:v>742.0</c:v>
                </c:pt>
                <c:pt idx="1833">
                  <c:v>742.0</c:v>
                </c:pt>
                <c:pt idx="1834">
                  <c:v>742.0</c:v>
                </c:pt>
                <c:pt idx="1835">
                  <c:v>742.0</c:v>
                </c:pt>
                <c:pt idx="1836">
                  <c:v>742.0</c:v>
                </c:pt>
                <c:pt idx="1837">
                  <c:v>742.0</c:v>
                </c:pt>
                <c:pt idx="1838">
                  <c:v>742.0</c:v>
                </c:pt>
                <c:pt idx="1839">
                  <c:v>743.0</c:v>
                </c:pt>
                <c:pt idx="1840">
                  <c:v>744.0</c:v>
                </c:pt>
                <c:pt idx="1841">
                  <c:v>745.0</c:v>
                </c:pt>
                <c:pt idx="1842">
                  <c:v>745.0</c:v>
                </c:pt>
                <c:pt idx="1843">
                  <c:v>746.0</c:v>
                </c:pt>
                <c:pt idx="1844">
                  <c:v>747.0</c:v>
                </c:pt>
                <c:pt idx="1845">
                  <c:v>748.0</c:v>
                </c:pt>
                <c:pt idx="1846">
                  <c:v>748.0</c:v>
                </c:pt>
                <c:pt idx="1847">
                  <c:v>749.0</c:v>
                </c:pt>
                <c:pt idx="1848">
                  <c:v>750.0</c:v>
                </c:pt>
                <c:pt idx="1849">
                  <c:v>751.0</c:v>
                </c:pt>
                <c:pt idx="1850">
                  <c:v>751.0</c:v>
                </c:pt>
                <c:pt idx="1851">
                  <c:v>751.0</c:v>
                </c:pt>
                <c:pt idx="1852">
                  <c:v>752.0</c:v>
                </c:pt>
                <c:pt idx="1853">
                  <c:v>752.0</c:v>
                </c:pt>
                <c:pt idx="1854">
                  <c:v>752.0</c:v>
                </c:pt>
                <c:pt idx="1855">
                  <c:v>752.0</c:v>
                </c:pt>
                <c:pt idx="1856">
                  <c:v>753.0</c:v>
                </c:pt>
                <c:pt idx="1857">
                  <c:v>753.0</c:v>
                </c:pt>
                <c:pt idx="1858">
                  <c:v>754.0</c:v>
                </c:pt>
                <c:pt idx="1859">
                  <c:v>754.0</c:v>
                </c:pt>
                <c:pt idx="1860">
                  <c:v>754.0</c:v>
                </c:pt>
                <c:pt idx="1861">
                  <c:v>754.0</c:v>
                </c:pt>
                <c:pt idx="1862">
                  <c:v>754.0</c:v>
                </c:pt>
                <c:pt idx="1863">
                  <c:v>755.0</c:v>
                </c:pt>
                <c:pt idx="1864">
                  <c:v>755.0</c:v>
                </c:pt>
                <c:pt idx="1865">
                  <c:v>756.0</c:v>
                </c:pt>
                <c:pt idx="1866">
                  <c:v>756.0</c:v>
                </c:pt>
                <c:pt idx="1867">
                  <c:v>757.0</c:v>
                </c:pt>
                <c:pt idx="1868">
                  <c:v>757.0</c:v>
                </c:pt>
                <c:pt idx="1869">
                  <c:v>757.0</c:v>
                </c:pt>
                <c:pt idx="1870">
                  <c:v>757.0</c:v>
                </c:pt>
                <c:pt idx="1871">
                  <c:v>758.0</c:v>
                </c:pt>
                <c:pt idx="1872">
                  <c:v>759.0</c:v>
                </c:pt>
                <c:pt idx="1873">
                  <c:v>760.0</c:v>
                </c:pt>
                <c:pt idx="1874">
                  <c:v>761.0</c:v>
                </c:pt>
                <c:pt idx="1875">
                  <c:v>761.0</c:v>
                </c:pt>
                <c:pt idx="1876">
                  <c:v>761.0</c:v>
                </c:pt>
                <c:pt idx="1877">
                  <c:v>762.0</c:v>
                </c:pt>
                <c:pt idx="1878">
                  <c:v>762.0</c:v>
                </c:pt>
                <c:pt idx="1879">
                  <c:v>763.0</c:v>
                </c:pt>
                <c:pt idx="1880">
                  <c:v>764.0</c:v>
                </c:pt>
                <c:pt idx="1881">
                  <c:v>764.0</c:v>
                </c:pt>
                <c:pt idx="1882">
                  <c:v>764.0</c:v>
                </c:pt>
                <c:pt idx="1883">
                  <c:v>765.0</c:v>
                </c:pt>
                <c:pt idx="1884">
                  <c:v>765.0</c:v>
                </c:pt>
                <c:pt idx="1885">
                  <c:v>766.0</c:v>
                </c:pt>
                <c:pt idx="1886">
                  <c:v>766.0</c:v>
                </c:pt>
                <c:pt idx="1887">
                  <c:v>766.0</c:v>
                </c:pt>
                <c:pt idx="1888">
                  <c:v>766.0</c:v>
                </c:pt>
                <c:pt idx="1889">
                  <c:v>766.0</c:v>
                </c:pt>
                <c:pt idx="1890">
                  <c:v>766.0</c:v>
                </c:pt>
                <c:pt idx="1891">
                  <c:v>766.0</c:v>
                </c:pt>
                <c:pt idx="1892">
                  <c:v>766.0</c:v>
                </c:pt>
                <c:pt idx="1893">
                  <c:v>766.0</c:v>
                </c:pt>
                <c:pt idx="1894">
                  <c:v>766.0</c:v>
                </c:pt>
                <c:pt idx="1895">
                  <c:v>766.0</c:v>
                </c:pt>
                <c:pt idx="1896">
                  <c:v>767.0</c:v>
                </c:pt>
                <c:pt idx="1897">
                  <c:v>768.0</c:v>
                </c:pt>
                <c:pt idx="1898">
                  <c:v>768.0</c:v>
                </c:pt>
                <c:pt idx="1899">
                  <c:v>768.0</c:v>
                </c:pt>
                <c:pt idx="1900">
                  <c:v>769.0</c:v>
                </c:pt>
                <c:pt idx="1901">
                  <c:v>769.0</c:v>
                </c:pt>
                <c:pt idx="1902">
                  <c:v>770.0</c:v>
                </c:pt>
                <c:pt idx="1903">
                  <c:v>770.0</c:v>
                </c:pt>
                <c:pt idx="1904">
                  <c:v>770.0</c:v>
                </c:pt>
                <c:pt idx="1905">
                  <c:v>770.0</c:v>
                </c:pt>
                <c:pt idx="1906">
                  <c:v>770.0</c:v>
                </c:pt>
                <c:pt idx="1907">
                  <c:v>770.0</c:v>
                </c:pt>
                <c:pt idx="1908">
                  <c:v>770.0</c:v>
                </c:pt>
                <c:pt idx="1909">
                  <c:v>770.0</c:v>
                </c:pt>
                <c:pt idx="1910">
                  <c:v>771.0</c:v>
                </c:pt>
                <c:pt idx="1911">
                  <c:v>772.0</c:v>
                </c:pt>
                <c:pt idx="1912">
                  <c:v>773.0</c:v>
                </c:pt>
                <c:pt idx="1913">
                  <c:v>774.0</c:v>
                </c:pt>
                <c:pt idx="1914">
                  <c:v>775.0</c:v>
                </c:pt>
                <c:pt idx="1915">
                  <c:v>776.0</c:v>
                </c:pt>
                <c:pt idx="1916">
                  <c:v>776.0</c:v>
                </c:pt>
                <c:pt idx="1917">
                  <c:v>776.0</c:v>
                </c:pt>
                <c:pt idx="1918">
                  <c:v>776.0</c:v>
                </c:pt>
                <c:pt idx="1919">
                  <c:v>776.0</c:v>
                </c:pt>
                <c:pt idx="1920">
                  <c:v>777.0</c:v>
                </c:pt>
                <c:pt idx="1921">
                  <c:v>777.0</c:v>
                </c:pt>
                <c:pt idx="1922">
                  <c:v>778.0</c:v>
                </c:pt>
                <c:pt idx="1923">
                  <c:v>778.0</c:v>
                </c:pt>
                <c:pt idx="1924">
                  <c:v>778.0</c:v>
                </c:pt>
                <c:pt idx="1925">
                  <c:v>778.0</c:v>
                </c:pt>
                <c:pt idx="1926">
                  <c:v>778.0</c:v>
                </c:pt>
                <c:pt idx="1927">
                  <c:v>778.0</c:v>
                </c:pt>
                <c:pt idx="1928">
                  <c:v>778.0</c:v>
                </c:pt>
                <c:pt idx="1929">
                  <c:v>778.0</c:v>
                </c:pt>
                <c:pt idx="1930">
                  <c:v>778.0</c:v>
                </c:pt>
                <c:pt idx="1931">
                  <c:v>778.0</c:v>
                </c:pt>
                <c:pt idx="1932">
                  <c:v>778.0</c:v>
                </c:pt>
                <c:pt idx="1933">
                  <c:v>778.0</c:v>
                </c:pt>
                <c:pt idx="1934">
                  <c:v>778.0</c:v>
                </c:pt>
                <c:pt idx="1935">
                  <c:v>778.0</c:v>
                </c:pt>
                <c:pt idx="1936">
                  <c:v>778.0</c:v>
                </c:pt>
                <c:pt idx="1937">
                  <c:v>778.0</c:v>
                </c:pt>
                <c:pt idx="1938">
                  <c:v>779.0</c:v>
                </c:pt>
                <c:pt idx="1939">
                  <c:v>779.0</c:v>
                </c:pt>
                <c:pt idx="1940">
                  <c:v>780.0</c:v>
                </c:pt>
                <c:pt idx="1941">
                  <c:v>781.0</c:v>
                </c:pt>
                <c:pt idx="1942">
                  <c:v>782.0</c:v>
                </c:pt>
                <c:pt idx="1943">
                  <c:v>783.0</c:v>
                </c:pt>
                <c:pt idx="1944">
                  <c:v>784.0</c:v>
                </c:pt>
                <c:pt idx="1945">
                  <c:v>785.0</c:v>
                </c:pt>
                <c:pt idx="1946">
                  <c:v>786.0</c:v>
                </c:pt>
                <c:pt idx="1947">
                  <c:v>786.0</c:v>
                </c:pt>
                <c:pt idx="1948">
                  <c:v>786.0</c:v>
                </c:pt>
                <c:pt idx="1949">
                  <c:v>787.0</c:v>
                </c:pt>
                <c:pt idx="1950">
                  <c:v>788.0</c:v>
                </c:pt>
                <c:pt idx="1951">
                  <c:v>788.0</c:v>
                </c:pt>
                <c:pt idx="1952">
                  <c:v>788.0</c:v>
                </c:pt>
                <c:pt idx="1953">
                  <c:v>788.0</c:v>
                </c:pt>
                <c:pt idx="1954">
                  <c:v>788.0</c:v>
                </c:pt>
                <c:pt idx="1955">
                  <c:v>788.0</c:v>
                </c:pt>
                <c:pt idx="1956">
                  <c:v>789.0</c:v>
                </c:pt>
                <c:pt idx="1957">
                  <c:v>790.0</c:v>
                </c:pt>
                <c:pt idx="1958">
                  <c:v>790.0</c:v>
                </c:pt>
                <c:pt idx="1959">
                  <c:v>790.0</c:v>
                </c:pt>
                <c:pt idx="1960">
                  <c:v>790.0</c:v>
                </c:pt>
                <c:pt idx="1961">
                  <c:v>790.0</c:v>
                </c:pt>
                <c:pt idx="1962">
                  <c:v>790.0</c:v>
                </c:pt>
                <c:pt idx="1963">
                  <c:v>791.0</c:v>
                </c:pt>
                <c:pt idx="1964">
                  <c:v>791.0</c:v>
                </c:pt>
                <c:pt idx="1965">
                  <c:v>791.0</c:v>
                </c:pt>
                <c:pt idx="1966">
                  <c:v>792.0</c:v>
                </c:pt>
                <c:pt idx="1967">
                  <c:v>793.0</c:v>
                </c:pt>
                <c:pt idx="1968">
                  <c:v>794.0</c:v>
                </c:pt>
                <c:pt idx="1969">
                  <c:v>795.0</c:v>
                </c:pt>
                <c:pt idx="1970">
                  <c:v>795.0</c:v>
                </c:pt>
                <c:pt idx="1971">
                  <c:v>795.0</c:v>
                </c:pt>
                <c:pt idx="1972">
                  <c:v>795.0</c:v>
                </c:pt>
                <c:pt idx="1973">
                  <c:v>796.0</c:v>
                </c:pt>
                <c:pt idx="1974">
                  <c:v>796.0</c:v>
                </c:pt>
                <c:pt idx="1975">
                  <c:v>796.0</c:v>
                </c:pt>
                <c:pt idx="1976">
                  <c:v>797.0</c:v>
                </c:pt>
                <c:pt idx="1977">
                  <c:v>797.0</c:v>
                </c:pt>
                <c:pt idx="1978">
                  <c:v>797.0</c:v>
                </c:pt>
                <c:pt idx="1979">
                  <c:v>797.0</c:v>
                </c:pt>
                <c:pt idx="1980">
                  <c:v>797.0</c:v>
                </c:pt>
                <c:pt idx="1981">
                  <c:v>797.0</c:v>
                </c:pt>
                <c:pt idx="1982">
                  <c:v>797.0</c:v>
                </c:pt>
                <c:pt idx="1983">
                  <c:v>798.0</c:v>
                </c:pt>
                <c:pt idx="1984">
                  <c:v>798.0</c:v>
                </c:pt>
                <c:pt idx="1985">
                  <c:v>798.0</c:v>
                </c:pt>
                <c:pt idx="1986">
                  <c:v>798.0</c:v>
                </c:pt>
                <c:pt idx="1987">
                  <c:v>799.0</c:v>
                </c:pt>
                <c:pt idx="1988">
                  <c:v>799.0</c:v>
                </c:pt>
                <c:pt idx="1989">
                  <c:v>800.0</c:v>
                </c:pt>
                <c:pt idx="1990">
                  <c:v>800.0</c:v>
                </c:pt>
                <c:pt idx="1991">
                  <c:v>801.0</c:v>
                </c:pt>
                <c:pt idx="1992">
                  <c:v>802.0</c:v>
                </c:pt>
                <c:pt idx="1993">
                  <c:v>803.0</c:v>
                </c:pt>
                <c:pt idx="1994">
                  <c:v>804.0</c:v>
                </c:pt>
                <c:pt idx="1995">
                  <c:v>805.0</c:v>
                </c:pt>
                <c:pt idx="1996">
                  <c:v>806.0</c:v>
                </c:pt>
                <c:pt idx="1997">
                  <c:v>806.0</c:v>
                </c:pt>
                <c:pt idx="1998">
                  <c:v>807.0</c:v>
                </c:pt>
                <c:pt idx="1999">
                  <c:v>808.0</c:v>
                </c:pt>
                <c:pt idx="2000">
                  <c:v>809.0</c:v>
                </c:pt>
                <c:pt idx="2001">
                  <c:v>810.0</c:v>
                </c:pt>
                <c:pt idx="2002">
                  <c:v>811.0</c:v>
                </c:pt>
                <c:pt idx="2003">
                  <c:v>812.0</c:v>
                </c:pt>
                <c:pt idx="2004">
                  <c:v>813.0</c:v>
                </c:pt>
                <c:pt idx="2005">
                  <c:v>814.0</c:v>
                </c:pt>
                <c:pt idx="2006">
                  <c:v>814.0</c:v>
                </c:pt>
                <c:pt idx="2007">
                  <c:v>815.0</c:v>
                </c:pt>
                <c:pt idx="2008">
                  <c:v>815.0</c:v>
                </c:pt>
                <c:pt idx="2009">
                  <c:v>815.0</c:v>
                </c:pt>
                <c:pt idx="2010">
                  <c:v>816.0</c:v>
                </c:pt>
                <c:pt idx="2011">
                  <c:v>816.0</c:v>
                </c:pt>
                <c:pt idx="2012">
                  <c:v>817.0</c:v>
                </c:pt>
                <c:pt idx="2013">
                  <c:v>817.0</c:v>
                </c:pt>
                <c:pt idx="2014">
                  <c:v>817.0</c:v>
                </c:pt>
                <c:pt idx="2015">
                  <c:v>817.0</c:v>
                </c:pt>
                <c:pt idx="2016">
                  <c:v>817.0</c:v>
                </c:pt>
                <c:pt idx="2017">
                  <c:v>817.0</c:v>
                </c:pt>
                <c:pt idx="2018">
                  <c:v>817.0</c:v>
                </c:pt>
                <c:pt idx="2019">
                  <c:v>818.0</c:v>
                </c:pt>
                <c:pt idx="2020">
                  <c:v>819.0</c:v>
                </c:pt>
                <c:pt idx="2021">
                  <c:v>820.0</c:v>
                </c:pt>
                <c:pt idx="2022">
                  <c:v>820.0</c:v>
                </c:pt>
                <c:pt idx="2023">
                  <c:v>821.0</c:v>
                </c:pt>
                <c:pt idx="2024">
                  <c:v>822.0</c:v>
                </c:pt>
                <c:pt idx="2025">
                  <c:v>823.0</c:v>
                </c:pt>
                <c:pt idx="2026">
                  <c:v>823.0</c:v>
                </c:pt>
                <c:pt idx="2027">
                  <c:v>823.0</c:v>
                </c:pt>
                <c:pt idx="2028">
                  <c:v>823.0</c:v>
                </c:pt>
                <c:pt idx="2029">
                  <c:v>823.0</c:v>
                </c:pt>
                <c:pt idx="2030">
                  <c:v>823.0</c:v>
                </c:pt>
                <c:pt idx="2031">
                  <c:v>823.0</c:v>
                </c:pt>
                <c:pt idx="2032">
                  <c:v>823.0</c:v>
                </c:pt>
                <c:pt idx="2033">
                  <c:v>823.0</c:v>
                </c:pt>
                <c:pt idx="2034">
                  <c:v>823.0</c:v>
                </c:pt>
                <c:pt idx="2035">
                  <c:v>823.0</c:v>
                </c:pt>
                <c:pt idx="2036">
                  <c:v>823.0</c:v>
                </c:pt>
                <c:pt idx="2037">
                  <c:v>823.0</c:v>
                </c:pt>
                <c:pt idx="2038">
                  <c:v>823.0</c:v>
                </c:pt>
                <c:pt idx="2039">
                  <c:v>823.0</c:v>
                </c:pt>
                <c:pt idx="2040">
                  <c:v>823.0</c:v>
                </c:pt>
                <c:pt idx="2041">
                  <c:v>824.0</c:v>
                </c:pt>
                <c:pt idx="2042">
                  <c:v>824.0</c:v>
                </c:pt>
                <c:pt idx="2043">
                  <c:v>825.0</c:v>
                </c:pt>
                <c:pt idx="2044">
                  <c:v>825.0</c:v>
                </c:pt>
                <c:pt idx="2045">
                  <c:v>825.0</c:v>
                </c:pt>
                <c:pt idx="2046">
                  <c:v>825.0</c:v>
                </c:pt>
                <c:pt idx="2047">
                  <c:v>825.0</c:v>
                </c:pt>
                <c:pt idx="2048">
                  <c:v>826.0</c:v>
                </c:pt>
                <c:pt idx="2049">
                  <c:v>826.0</c:v>
                </c:pt>
                <c:pt idx="2050">
                  <c:v>826.0</c:v>
                </c:pt>
                <c:pt idx="2051">
                  <c:v>826.0</c:v>
                </c:pt>
                <c:pt idx="2052">
                  <c:v>826.0</c:v>
                </c:pt>
                <c:pt idx="2053">
                  <c:v>826.0</c:v>
                </c:pt>
                <c:pt idx="2054">
                  <c:v>827.0</c:v>
                </c:pt>
                <c:pt idx="2055">
                  <c:v>827.0</c:v>
                </c:pt>
                <c:pt idx="2056">
                  <c:v>827.0</c:v>
                </c:pt>
                <c:pt idx="2057">
                  <c:v>828.0</c:v>
                </c:pt>
                <c:pt idx="2058">
                  <c:v>829.0</c:v>
                </c:pt>
                <c:pt idx="2059">
                  <c:v>829.0</c:v>
                </c:pt>
                <c:pt idx="2060">
                  <c:v>829.0</c:v>
                </c:pt>
                <c:pt idx="2061">
                  <c:v>830.0</c:v>
                </c:pt>
                <c:pt idx="2062">
                  <c:v>830.0</c:v>
                </c:pt>
                <c:pt idx="2063">
                  <c:v>830.0</c:v>
                </c:pt>
                <c:pt idx="2064">
                  <c:v>830.0</c:v>
                </c:pt>
                <c:pt idx="2065">
                  <c:v>830.0</c:v>
                </c:pt>
                <c:pt idx="2066">
                  <c:v>830.0</c:v>
                </c:pt>
                <c:pt idx="2067">
                  <c:v>830.0</c:v>
                </c:pt>
                <c:pt idx="2068">
                  <c:v>830.0</c:v>
                </c:pt>
                <c:pt idx="2069">
                  <c:v>830.0</c:v>
                </c:pt>
                <c:pt idx="2070">
                  <c:v>830.0</c:v>
                </c:pt>
                <c:pt idx="2071">
                  <c:v>830.0</c:v>
                </c:pt>
                <c:pt idx="2072">
                  <c:v>830.0</c:v>
                </c:pt>
                <c:pt idx="2073">
                  <c:v>830.0</c:v>
                </c:pt>
                <c:pt idx="2074">
                  <c:v>830.0</c:v>
                </c:pt>
                <c:pt idx="2075">
                  <c:v>830.0</c:v>
                </c:pt>
                <c:pt idx="2076">
                  <c:v>830.0</c:v>
                </c:pt>
                <c:pt idx="2077">
                  <c:v>830.0</c:v>
                </c:pt>
                <c:pt idx="2078">
                  <c:v>831.0</c:v>
                </c:pt>
                <c:pt idx="2079">
                  <c:v>831.0</c:v>
                </c:pt>
                <c:pt idx="2080">
                  <c:v>832.0</c:v>
                </c:pt>
                <c:pt idx="2081">
                  <c:v>832.0</c:v>
                </c:pt>
                <c:pt idx="2082">
                  <c:v>833.0</c:v>
                </c:pt>
                <c:pt idx="2083">
                  <c:v>834.0</c:v>
                </c:pt>
                <c:pt idx="2084">
                  <c:v>834.0</c:v>
                </c:pt>
                <c:pt idx="2085">
                  <c:v>834.0</c:v>
                </c:pt>
                <c:pt idx="2086">
                  <c:v>834.0</c:v>
                </c:pt>
                <c:pt idx="2087">
                  <c:v>834.0</c:v>
                </c:pt>
                <c:pt idx="2088">
                  <c:v>835.0</c:v>
                </c:pt>
                <c:pt idx="2089">
                  <c:v>835.0</c:v>
                </c:pt>
                <c:pt idx="2090">
                  <c:v>835.0</c:v>
                </c:pt>
                <c:pt idx="2091">
                  <c:v>836.0</c:v>
                </c:pt>
                <c:pt idx="2092">
                  <c:v>836.0</c:v>
                </c:pt>
                <c:pt idx="2093">
                  <c:v>836.0</c:v>
                </c:pt>
                <c:pt idx="2094">
                  <c:v>836.0</c:v>
                </c:pt>
                <c:pt idx="2095">
                  <c:v>837.0</c:v>
                </c:pt>
                <c:pt idx="2096">
                  <c:v>837.0</c:v>
                </c:pt>
                <c:pt idx="2097">
                  <c:v>837.0</c:v>
                </c:pt>
                <c:pt idx="2098">
                  <c:v>838.0</c:v>
                </c:pt>
                <c:pt idx="2099">
                  <c:v>839.0</c:v>
                </c:pt>
                <c:pt idx="2100">
                  <c:v>840.0</c:v>
                </c:pt>
                <c:pt idx="2101">
                  <c:v>841.0</c:v>
                </c:pt>
                <c:pt idx="2102">
                  <c:v>842.0</c:v>
                </c:pt>
                <c:pt idx="2103">
                  <c:v>843.0</c:v>
                </c:pt>
                <c:pt idx="2104">
                  <c:v>844.0</c:v>
                </c:pt>
                <c:pt idx="2105">
                  <c:v>844.0</c:v>
                </c:pt>
                <c:pt idx="2106">
                  <c:v>845.0</c:v>
                </c:pt>
                <c:pt idx="2107">
                  <c:v>846.0</c:v>
                </c:pt>
                <c:pt idx="2108">
                  <c:v>847.0</c:v>
                </c:pt>
                <c:pt idx="2109">
                  <c:v>848.0</c:v>
                </c:pt>
                <c:pt idx="2110">
                  <c:v>848.0</c:v>
                </c:pt>
                <c:pt idx="2111">
                  <c:v>848.0</c:v>
                </c:pt>
                <c:pt idx="2112">
                  <c:v>848.0</c:v>
                </c:pt>
                <c:pt idx="2113">
                  <c:v>848.0</c:v>
                </c:pt>
                <c:pt idx="2114">
                  <c:v>848.0</c:v>
                </c:pt>
                <c:pt idx="2115">
                  <c:v>849.0</c:v>
                </c:pt>
                <c:pt idx="2116">
                  <c:v>849.0</c:v>
                </c:pt>
                <c:pt idx="2117">
                  <c:v>849.0</c:v>
                </c:pt>
                <c:pt idx="2118">
                  <c:v>850.0</c:v>
                </c:pt>
                <c:pt idx="2119">
                  <c:v>850.0</c:v>
                </c:pt>
                <c:pt idx="2120">
                  <c:v>850.0</c:v>
                </c:pt>
                <c:pt idx="2121">
                  <c:v>850.0</c:v>
                </c:pt>
                <c:pt idx="2122">
                  <c:v>850.0</c:v>
                </c:pt>
                <c:pt idx="2123">
                  <c:v>850.0</c:v>
                </c:pt>
                <c:pt idx="2124">
                  <c:v>851.0</c:v>
                </c:pt>
                <c:pt idx="2125">
                  <c:v>851.0</c:v>
                </c:pt>
                <c:pt idx="2126">
                  <c:v>851.0</c:v>
                </c:pt>
                <c:pt idx="2127">
                  <c:v>851.0</c:v>
                </c:pt>
                <c:pt idx="2128">
                  <c:v>851.0</c:v>
                </c:pt>
                <c:pt idx="2129">
                  <c:v>851.0</c:v>
                </c:pt>
                <c:pt idx="2130">
                  <c:v>851.0</c:v>
                </c:pt>
                <c:pt idx="2131">
                  <c:v>851.0</c:v>
                </c:pt>
                <c:pt idx="2132">
                  <c:v>851.0</c:v>
                </c:pt>
                <c:pt idx="2133">
                  <c:v>852.0</c:v>
                </c:pt>
                <c:pt idx="2134">
                  <c:v>852.0</c:v>
                </c:pt>
                <c:pt idx="2135">
                  <c:v>852.0</c:v>
                </c:pt>
                <c:pt idx="2136">
                  <c:v>852.0</c:v>
                </c:pt>
                <c:pt idx="2137">
                  <c:v>852.0</c:v>
                </c:pt>
                <c:pt idx="2138">
                  <c:v>852.0</c:v>
                </c:pt>
                <c:pt idx="2139">
                  <c:v>853.0</c:v>
                </c:pt>
                <c:pt idx="2140">
                  <c:v>854.0</c:v>
                </c:pt>
                <c:pt idx="2141">
                  <c:v>854.0</c:v>
                </c:pt>
                <c:pt idx="2142">
                  <c:v>854.0</c:v>
                </c:pt>
                <c:pt idx="2143">
                  <c:v>855.0</c:v>
                </c:pt>
                <c:pt idx="2144">
                  <c:v>855.0</c:v>
                </c:pt>
                <c:pt idx="2145">
                  <c:v>855.0</c:v>
                </c:pt>
                <c:pt idx="2146">
                  <c:v>855.0</c:v>
                </c:pt>
                <c:pt idx="2147">
                  <c:v>855.0</c:v>
                </c:pt>
                <c:pt idx="2148">
                  <c:v>856.0</c:v>
                </c:pt>
                <c:pt idx="2149">
                  <c:v>857.0</c:v>
                </c:pt>
                <c:pt idx="2150">
                  <c:v>858.0</c:v>
                </c:pt>
                <c:pt idx="2151">
                  <c:v>859.0</c:v>
                </c:pt>
                <c:pt idx="2152">
                  <c:v>860.0</c:v>
                </c:pt>
                <c:pt idx="2153">
                  <c:v>861.0</c:v>
                </c:pt>
                <c:pt idx="2154">
                  <c:v>861.0</c:v>
                </c:pt>
                <c:pt idx="2155">
                  <c:v>861.0</c:v>
                </c:pt>
                <c:pt idx="2156">
                  <c:v>862.0</c:v>
                </c:pt>
                <c:pt idx="2157">
                  <c:v>863.0</c:v>
                </c:pt>
                <c:pt idx="2158">
                  <c:v>863.0</c:v>
                </c:pt>
                <c:pt idx="2159">
                  <c:v>863.0</c:v>
                </c:pt>
                <c:pt idx="2160">
                  <c:v>863.0</c:v>
                </c:pt>
                <c:pt idx="2161">
                  <c:v>863.0</c:v>
                </c:pt>
                <c:pt idx="2162">
                  <c:v>863.0</c:v>
                </c:pt>
                <c:pt idx="2163">
                  <c:v>864.0</c:v>
                </c:pt>
                <c:pt idx="2164">
                  <c:v>864.0</c:v>
                </c:pt>
                <c:pt idx="2165">
                  <c:v>865.0</c:v>
                </c:pt>
                <c:pt idx="2166">
                  <c:v>865.0</c:v>
                </c:pt>
                <c:pt idx="2167">
                  <c:v>865.0</c:v>
                </c:pt>
                <c:pt idx="2168">
                  <c:v>865.0</c:v>
                </c:pt>
                <c:pt idx="2169">
                  <c:v>865.0</c:v>
                </c:pt>
                <c:pt idx="2170">
                  <c:v>865.0</c:v>
                </c:pt>
                <c:pt idx="2171">
                  <c:v>865.0</c:v>
                </c:pt>
                <c:pt idx="2172">
                  <c:v>865.0</c:v>
                </c:pt>
                <c:pt idx="2173">
                  <c:v>865.0</c:v>
                </c:pt>
                <c:pt idx="2174">
                  <c:v>865.0</c:v>
                </c:pt>
                <c:pt idx="2175">
                  <c:v>865.0</c:v>
                </c:pt>
                <c:pt idx="2176">
                  <c:v>865.0</c:v>
                </c:pt>
                <c:pt idx="2177">
                  <c:v>865.0</c:v>
                </c:pt>
                <c:pt idx="2178">
                  <c:v>865.0</c:v>
                </c:pt>
                <c:pt idx="2179">
                  <c:v>866.0</c:v>
                </c:pt>
                <c:pt idx="2180">
                  <c:v>867.0</c:v>
                </c:pt>
                <c:pt idx="2181">
                  <c:v>867.0</c:v>
                </c:pt>
                <c:pt idx="2182">
                  <c:v>868.0</c:v>
                </c:pt>
                <c:pt idx="2183">
                  <c:v>868.0</c:v>
                </c:pt>
                <c:pt idx="2184">
                  <c:v>868.0</c:v>
                </c:pt>
                <c:pt idx="2185">
                  <c:v>868.0</c:v>
                </c:pt>
                <c:pt idx="2186">
                  <c:v>869.0</c:v>
                </c:pt>
                <c:pt idx="2187">
                  <c:v>870.0</c:v>
                </c:pt>
                <c:pt idx="2188">
                  <c:v>870.0</c:v>
                </c:pt>
                <c:pt idx="2189">
                  <c:v>870.0</c:v>
                </c:pt>
                <c:pt idx="2190">
                  <c:v>870.0</c:v>
                </c:pt>
                <c:pt idx="2191">
                  <c:v>870.0</c:v>
                </c:pt>
                <c:pt idx="2192">
                  <c:v>870.0</c:v>
                </c:pt>
                <c:pt idx="2193">
                  <c:v>871.0</c:v>
                </c:pt>
                <c:pt idx="2194">
                  <c:v>871.0</c:v>
                </c:pt>
                <c:pt idx="2195">
                  <c:v>871.0</c:v>
                </c:pt>
                <c:pt idx="2196">
                  <c:v>871.0</c:v>
                </c:pt>
                <c:pt idx="2197">
                  <c:v>871.0</c:v>
                </c:pt>
                <c:pt idx="2198">
                  <c:v>871.0</c:v>
                </c:pt>
                <c:pt idx="2199">
                  <c:v>871.0</c:v>
                </c:pt>
                <c:pt idx="2200">
                  <c:v>871.0</c:v>
                </c:pt>
                <c:pt idx="2201">
                  <c:v>871.0</c:v>
                </c:pt>
                <c:pt idx="2202">
                  <c:v>871.0</c:v>
                </c:pt>
                <c:pt idx="2203">
                  <c:v>871.0</c:v>
                </c:pt>
                <c:pt idx="2204">
                  <c:v>871.0</c:v>
                </c:pt>
                <c:pt idx="2205">
                  <c:v>871.0</c:v>
                </c:pt>
                <c:pt idx="2206">
                  <c:v>871.0</c:v>
                </c:pt>
                <c:pt idx="2207">
                  <c:v>871.0</c:v>
                </c:pt>
                <c:pt idx="2208">
                  <c:v>872.0</c:v>
                </c:pt>
                <c:pt idx="2209">
                  <c:v>872.0</c:v>
                </c:pt>
                <c:pt idx="2210">
                  <c:v>872.0</c:v>
                </c:pt>
                <c:pt idx="2211">
                  <c:v>872.0</c:v>
                </c:pt>
                <c:pt idx="2212">
                  <c:v>872.0</c:v>
                </c:pt>
                <c:pt idx="2213">
                  <c:v>872.0</c:v>
                </c:pt>
                <c:pt idx="2214">
                  <c:v>872.0</c:v>
                </c:pt>
                <c:pt idx="2215">
                  <c:v>872.0</c:v>
                </c:pt>
                <c:pt idx="2216">
                  <c:v>872.0</c:v>
                </c:pt>
                <c:pt idx="2217">
                  <c:v>872.0</c:v>
                </c:pt>
                <c:pt idx="2218">
                  <c:v>872.0</c:v>
                </c:pt>
                <c:pt idx="2219">
                  <c:v>872.0</c:v>
                </c:pt>
                <c:pt idx="2220">
                  <c:v>872.0</c:v>
                </c:pt>
                <c:pt idx="2221">
                  <c:v>873.0</c:v>
                </c:pt>
                <c:pt idx="2222">
                  <c:v>873.0</c:v>
                </c:pt>
                <c:pt idx="2223">
                  <c:v>873.0</c:v>
                </c:pt>
                <c:pt idx="2224">
                  <c:v>873.0</c:v>
                </c:pt>
                <c:pt idx="2225">
                  <c:v>874.0</c:v>
                </c:pt>
                <c:pt idx="2226">
                  <c:v>874.0</c:v>
                </c:pt>
                <c:pt idx="2227">
                  <c:v>875.0</c:v>
                </c:pt>
                <c:pt idx="2228">
                  <c:v>875.0</c:v>
                </c:pt>
                <c:pt idx="2229">
                  <c:v>876.0</c:v>
                </c:pt>
                <c:pt idx="2230">
                  <c:v>876.0</c:v>
                </c:pt>
                <c:pt idx="2231">
                  <c:v>876.0</c:v>
                </c:pt>
                <c:pt idx="2232">
                  <c:v>876.0</c:v>
                </c:pt>
                <c:pt idx="2233">
                  <c:v>877.0</c:v>
                </c:pt>
                <c:pt idx="2234">
                  <c:v>877.0</c:v>
                </c:pt>
                <c:pt idx="2235">
                  <c:v>877.0</c:v>
                </c:pt>
                <c:pt idx="2236">
                  <c:v>878.0</c:v>
                </c:pt>
                <c:pt idx="2237">
                  <c:v>879.0</c:v>
                </c:pt>
                <c:pt idx="2238">
                  <c:v>880.0</c:v>
                </c:pt>
                <c:pt idx="2239">
                  <c:v>880.0</c:v>
                </c:pt>
                <c:pt idx="2240">
                  <c:v>880.0</c:v>
                </c:pt>
                <c:pt idx="2241">
                  <c:v>880.0</c:v>
                </c:pt>
                <c:pt idx="2242">
                  <c:v>880.0</c:v>
                </c:pt>
                <c:pt idx="2243">
                  <c:v>880.0</c:v>
                </c:pt>
                <c:pt idx="2244">
                  <c:v>881.0</c:v>
                </c:pt>
                <c:pt idx="2245">
                  <c:v>881.0</c:v>
                </c:pt>
                <c:pt idx="2246">
                  <c:v>882.0</c:v>
                </c:pt>
                <c:pt idx="2247">
                  <c:v>883.0</c:v>
                </c:pt>
                <c:pt idx="2248">
                  <c:v>883.0</c:v>
                </c:pt>
                <c:pt idx="2249">
                  <c:v>883.0</c:v>
                </c:pt>
                <c:pt idx="2250">
                  <c:v>883.0</c:v>
                </c:pt>
                <c:pt idx="2251">
                  <c:v>884.0</c:v>
                </c:pt>
                <c:pt idx="2252">
                  <c:v>884.0</c:v>
                </c:pt>
                <c:pt idx="2253">
                  <c:v>884.0</c:v>
                </c:pt>
                <c:pt idx="2254">
                  <c:v>885.0</c:v>
                </c:pt>
                <c:pt idx="2255">
                  <c:v>885.0</c:v>
                </c:pt>
                <c:pt idx="2256">
                  <c:v>885.0</c:v>
                </c:pt>
                <c:pt idx="2257">
                  <c:v>885.0</c:v>
                </c:pt>
                <c:pt idx="2258">
                  <c:v>886.0</c:v>
                </c:pt>
                <c:pt idx="2259">
                  <c:v>886.0</c:v>
                </c:pt>
                <c:pt idx="2260">
                  <c:v>886.0</c:v>
                </c:pt>
                <c:pt idx="2261">
                  <c:v>886.0</c:v>
                </c:pt>
                <c:pt idx="2262">
                  <c:v>886.0</c:v>
                </c:pt>
                <c:pt idx="2263">
                  <c:v>887.0</c:v>
                </c:pt>
                <c:pt idx="2264">
                  <c:v>888.0</c:v>
                </c:pt>
                <c:pt idx="2265">
                  <c:v>889.0</c:v>
                </c:pt>
                <c:pt idx="2266">
                  <c:v>889.0</c:v>
                </c:pt>
                <c:pt idx="2267">
                  <c:v>889.0</c:v>
                </c:pt>
                <c:pt idx="2268">
                  <c:v>889.0</c:v>
                </c:pt>
                <c:pt idx="2269">
                  <c:v>889.0</c:v>
                </c:pt>
                <c:pt idx="2270">
                  <c:v>889.0</c:v>
                </c:pt>
                <c:pt idx="2271">
                  <c:v>889.0</c:v>
                </c:pt>
                <c:pt idx="2272">
                  <c:v>889.0</c:v>
                </c:pt>
                <c:pt idx="2273">
                  <c:v>889.0</c:v>
                </c:pt>
                <c:pt idx="2274">
                  <c:v>889.0</c:v>
                </c:pt>
                <c:pt idx="2275">
                  <c:v>889.0</c:v>
                </c:pt>
                <c:pt idx="2276">
                  <c:v>889.0</c:v>
                </c:pt>
                <c:pt idx="2277">
                  <c:v>890.0</c:v>
                </c:pt>
                <c:pt idx="2278">
                  <c:v>891.0</c:v>
                </c:pt>
                <c:pt idx="2279">
                  <c:v>892.0</c:v>
                </c:pt>
                <c:pt idx="2280">
                  <c:v>892.0</c:v>
                </c:pt>
                <c:pt idx="2281">
                  <c:v>892.0</c:v>
                </c:pt>
                <c:pt idx="2282">
                  <c:v>892.0</c:v>
                </c:pt>
                <c:pt idx="2283">
                  <c:v>892.0</c:v>
                </c:pt>
                <c:pt idx="2284">
                  <c:v>892.0</c:v>
                </c:pt>
                <c:pt idx="2285">
                  <c:v>892.0</c:v>
                </c:pt>
                <c:pt idx="2286">
                  <c:v>893.0</c:v>
                </c:pt>
                <c:pt idx="2287">
                  <c:v>894.0</c:v>
                </c:pt>
                <c:pt idx="2288">
                  <c:v>894.0</c:v>
                </c:pt>
                <c:pt idx="2289">
                  <c:v>895.0</c:v>
                </c:pt>
                <c:pt idx="2290">
                  <c:v>896.0</c:v>
                </c:pt>
                <c:pt idx="2291">
                  <c:v>897.0</c:v>
                </c:pt>
                <c:pt idx="2292">
                  <c:v>898.0</c:v>
                </c:pt>
                <c:pt idx="2293">
                  <c:v>899.0</c:v>
                </c:pt>
                <c:pt idx="2294">
                  <c:v>900.0</c:v>
                </c:pt>
                <c:pt idx="2295">
                  <c:v>900.0</c:v>
                </c:pt>
                <c:pt idx="2296">
                  <c:v>901.0</c:v>
                </c:pt>
                <c:pt idx="2297">
                  <c:v>902.0</c:v>
                </c:pt>
                <c:pt idx="2298">
                  <c:v>902.0</c:v>
                </c:pt>
                <c:pt idx="2299">
                  <c:v>902.0</c:v>
                </c:pt>
                <c:pt idx="2300">
                  <c:v>903.0</c:v>
                </c:pt>
                <c:pt idx="2301">
                  <c:v>904.0</c:v>
                </c:pt>
                <c:pt idx="2302">
                  <c:v>905.0</c:v>
                </c:pt>
                <c:pt idx="2303">
                  <c:v>905.0</c:v>
                </c:pt>
                <c:pt idx="2304">
                  <c:v>905.0</c:v>
                </c:pt>
                <c:pt idx="2305">
                  <c:v>905.0</c:v>
                </c:pt>
                <c:pt idx="2306">
                  <c:v>906.0</c:v>
                </c:pt>
                <c:pt idx="2307">
                  <c:v>907.0</c:v>
                </c:pt>
                <c:pt idx="2308">
                  <c:v>908.0</c:v>
                </c:pt>
                <c:pt idx="2309">
                  <c:v>908.0</c:v>
                </c:pt>
                <c:pt idx="2310">
                  <c:v>909.0</c:v>
                </c:pt>
                <c:pt idx="2311">
                  <c:v>910.0</c:v>
                </c:pt>
                <c:pt idx="2312">
                  <c:v>911.0</c:v>
                </c:pt>
                <c:pt idx="2313">
                  <c:v>911.0</c:v>
                </c:pt>
                <c:pt idx="2314">
                  <c:v>911.0</c:v>
                </c:pt>
                <c:pt idx="2315">
                  <c:v>911.0</c:v>
                </c:pt>
                <c:pt idx="2316">
                  <c:v>911.0</c:v>
                </c:pt>
                <c:pt idx="2317">
                  <c:v>911.0</c:v>
                </c:pt>
                <c:pt idx="2318">
                  <c:v>912.0</c:v>
                </c:pt>
                <c:pt idx="2319">
                  <c:v>912.0</c:v>
                </c:pt>
                <c:pt idx="2320">
                  <c:v>912.0</c:v>
                </c:pt>
                <c:pt idx="2321">
                  <c:v>912.0</c:v>
                </c:pt>
                <c:pt idx="2322">
                  <c:v>912.0</c:v>
                </c:pt>
                <c:pt idx="2323">
                  <c:v>912.0</c:v>
                </c:pt>
                <c:pt idx="2324">
                  <c:v>912.0</c:v>
                </c:pt>
                <c:pt idx="2325">
                  <c:v>912.0</c:v>
                </c:pt>
                <c:pt idx="2326">
                  <c:v>912.0</c:v>
                </c:pt>
                <c:pt idx="2327">
                  <c:v>912.0</c:v>
                </c:pt>
                <c:pt idx="2328">
                  <c:v>912.0</c:v>
                </c:pt>
                <c:pt idx="2329">
                  <c:v>913.0</c:v>
                </c:pt>
                <c:pt idx="2330">
                  <c:v>913.0</c:v>
                </c:pt>
                <c:pt idx="2331">
                  <c:v>914.0</c:v>
                </c:pt>
                <c:pt idx="2332">
                  <c:v>914.0</c:v>
                </c:pt>
                <c:pt idx="2333">
                  <c:v>914.0</c:v>
                </c:pt>
                <c:pt idx="2334">
                  <c:v>914.0</c:v>
                </c:pt>
                <c:pt idx="2335">
                  <c:v>914.0</c:v>
                </c:pt>
                <c:pt idx="2336">
                  <c:v>914.0</c:v>
                </c:pt>
                <c:pt idx="2337">
                  <c:v>914.0</c:v>
                </c:pt>
                <c:pt idx="2338">
                  <c:v>915.0</c:v>
                </c:pt>
                <c:pt idx="2339">
                  <c:v>915.0</c:v>
                </c:pt>
                <c:pt idx="2340">
                  <c:v>915.0</c:v>
                </c:pt>
                <c:pt idx="2341">
                  <c:v>915.0</c:v>
                </c:pt>
                <c:pt idx="2342">
                  <c:v>915.0</c:v>
                </c:pt>
                <c:pt idx="2343">
                  <c:v>915.0</c:v>
                </c:pt>
                <c:pt idx="2344">
                  <c:v>915.0</c:v>
                </c:pt>
                <c:pt idx="2345">
                  <c:v>915.0</c:v>
                </c:pt>
                <c:pt idx="2346">
                  <c:v>915.0</c:v>
                </c:pt>
                <c:pt idx="2347">
                  <c:v>915.0</c:v>
                </c:pt>
                <c:pt idx="2348">
                  <c:v>915.0</c:v>
                </c:pt>
                <c:pt idx="2349">
                  <c:v>915.0</c:v>
                </c:pt>
                <c:pt idx="2350">
                  <c:v>915.0</c:v>
                </c:pt>
                <c:pt idx="2351">
                  <c:v>916.0</c:v>
                </c:pt>
                <c:pt idx="2352">
                  <c:v>916.0</c:v>
                </c:pt>
                <c:pt idx="2353">
                  <c:v>916.0</c:v>
                </c:pt>
                <c:pt idx="2354">
                  <c:v>916.0</c:v>
                </c:pt>
                <c:pt idx="2355">
                  <c:v>916.0</c:v>
                </c:pt>
                <c:pt idx="2356">
                  <c:v>916.0</c:v>
                </c:pt>
                <c:pt idx="2357">
                  <c:v>916.0</c:v>
                </c:pt>
                <c:pt idx="2358">
                  <c:v>916.0</c:v>
                </c:pt>
                <c:pt idx="2359">
                  <c:v>916.0</c:v>
                </c:pt>
                <c:pt idx="2360">
                  <c:v>917.0</c:v>
                </c:pt>
                <c:pt idx="2361">
                  <c:v>917.0</c:v>
                </c:pt>
                <c:pt idx="2362">
                  <c:v>917.0</c:v>
                </c:pt>
                <c:pt idx="2363">
                  <c:v>917.0</c:v>
                </c:pt>
                <c:pt idx="2364">
                  <c:v>918.0</c:v>
                </c:pt>
                <c:pt idx="2365">
                  <c:v>919.0</c:v>
                </c:pt>
                <c:pt idx="2366">
                  <c:v>920.0</c:v>
                </c:pt>
                <c:pt idx="2367">
                  <c:v>921.0</c:v>
                </c:pt>
                <c:pt idx="2368">
                  <c:v>922.0</c:v>
                </c:pt>
                <c:pt idx="2369">
                  <c:v>923.0</c:v>
                </c:pt>
                <c:pt idx="2370">
                  <c:v>924.0</c:v>
                </c:pt>
                <c:pt idx="2371">
                  <c:v>925.0</c:v>
                </c:pt>
                <c:pt idx="2372">
                  <c:v>926.0</c:v>
                </c:pt>
                <c:pt idx="2373">
                  <c:v>927.0</c:v>
                </c:pt>
                <c:pt idx="2374">
                  <c:v>928.0</c:v>
                </c:pt>
                <c:pt idx="2375">
                  <c:v>929.0</c:v>
                </c:pt>
                <c:pt idx="2376">
                  <c:v>930.0</c:v>
                </c:pt>
                <c:pt idx="2377">
                  <c:v>931.0</c:v>
                </c:pt>
                <c:pt idx="2378">
                  <c:v>932.0</c:v>
                </c:pt>
                <c:pt idx="2379">
                  <c:v>933.0</c:v>
                </c:pt>
                <c:pt idx="2380">
                  <c:v>933.0</c:v>
                </c:pt>
                <c:pt idx="2381">
                  <c:v>934.0</c:v>
                </c:pt>
                <c:pt idx="2382">
                  <c:v>934.0</c:v>
                </c:pt>
                <c:pt idx="2383">
                  <c:v>934.0</c:v>
                </c:pt>
                <c:pt idx="2384">
                  <c:v>935.0</c:v>
                </c:pt>
                <c:pt idx="2385">
                  <c:v>936.0</c:v>
                </c:pt>
                <c:pt idx="2386">
                  <c:v>936.0</c:v>
                </c:pt>
                <c:pt idx="2387">
                  <c:v>936.0</c:v>
                </c:pt>
                <c:pt idx="2388">
                  <c:v>936.0</c:v>
                </c:pt>
                <c:pt idx="2389">
                  <c:v>936.0</c:v>
                </c:pt>
                <c:pt idx="2390">
                  <c:v>936.0</c:v>
                </c:pt>
                <c:pt idx="2391">
                  <c:v>936.0</c:v>
                </c:pt>
                <c:pt idx="2392">
                  <c:v>936.0</c:v>
                </c:pt>
                <c:pt idx="2393">
                  <c:v>936.0</c:v>
                </c:pt>
                <c:pt idx="2394">
                  <c:v>936.0</c:v>
                </c:pt>
                <c:pt idx="2395">
                  <c:v>937.0</c:v>
                </c:pt>
                <c:pt idx="2396">
                  <c:v>937.0</c:v>
                </c:pt>
                <c:pt idx="2397">
                  <c:v>937.0</c:v>
                </c:pt>
                <c:pt idx="2398">
                  <c:v>938.0</c:v>
                </c:pt>
                <c:pt idx="2399">
                  <c:v>938.0</c:v>
                </c:pt>
                <c:pt idx="2400">
                  <c:v>939.0</c:v>
                </c:pt>
                <c:pt idx="2401">
                  <c:v>939.0</c:v>
                </c:pt>
                <c:pt idx="2402">
                  <c:v>940.0</c:v>
                </c:pt>
                <c:pt idx="2403">
                  <c:v>941.0</c:v>
                </c:pt>
                <c:pt idx="2404">
                  <c:v>942.0</c:v>
                </c:pt>
                <c:pt idx="2405">
                  <c:v>942.0</c:v>
                </c:pt>
                <c:pt idx="2406">
                  <c:v>943.0</c:v>
                </c:pt>
                <c:pt idx="2407">
                  <c:v>944.0</c:v>
                </c:pt>
                <c:pt idx="2408">
                  <c:v>944.0</c:v>
                </c:pt>
                <c:pt idx="2409">
                  <c:v>944.0</c:v>
                </c:pt>
                <c:pt idx="2410">
                  <c:v>944.0</c:v>
                </c:pt>
                <c:pt idx="2411">
                  <c:v>944.0</c:v>
                </c:pt>
                <c:pt idx="2412">
                  <c:v>944.0</c:v>
                </c:pt>
                <c:pt idx="2413">
                  <c:v>944.0</c:v>
                </c:pt>
                <c:pt idx="2414">
                  <c:v>944.0</c:v>
                </c:pt>
                <c:pt idx="2415">
                  <c:v>944.0</c:v>
                </c:pt>
                <c:pt idx="2416">
                  <c:v>944.0</c:v>
                </c:pt>
                <c:pt idx="2417">
                  <c:v>944.0</c:v>
                </c:pt>
                <c:pt idx="2418">
                  <c:v>945.0</c:v>
                </c:pt>
                <c:pt idx="2419">
                  <c:v>946.0</c:v>
                </c:pt>
                <c:pt idx="2420">
                  <c:v>947.0</c:v>
                </c:pt>
                <c:pt idx="2421">
                  <c:v>947.0</c:v>
                </c:pt>
                <c:pt idx="2422">
                  <c:v>947.0</c:v>
                </c:pt>
                <c:pt idx="2423">
                  <c:v>947.0</c:v>
                </c:pt>
                <c:pt idx="2424">
                  <c:v>948.0</c:v>
                </c:pt>
                <c:pt idx="2425">
                  <c:v>948.0</c:v>
                </c:pt>
                <c:pt idx="2426">
                  <c:v>948.0</c:v>
                </c:pt>
                <c:pt idx="2427">
                  <c:v>949.0</c:v>
                </c:pt>
                <c:pt idx="2428">
                  <c:v>950.0</c:v>
                </c:pt>
                <c:pt idx="2429">
                  <c:v>950.0</c:v>
                </c:pt>
                <c:pt idx="2430">
                  <c:v>951.0</c:v>
                </c:pt>
                <c:pt idx="2431">
                  <c:v>952.0</c:v>
                </c:pt>
                <c:pt idx="2432">
                  <c:v>953.0</c:v>
                </c:pt>
                <c:pt idx="2433">
                  <c:v>953.0</c:v>
                </c:pt>
                <c:pt idx="2434">
                  <c:v>954.0</c:v>
                </c:pt>
                <c:pt idx="2435">
                  <c:v>955.0</c:v>
                </c:pt>
                <c:pt idx="2436">
                  <c:v>956.0</c:v>
                </c:pt>
                <c:pt idx="2437">
                  <c:v>956.0</c:v>
                </c:pt>
                <c:pt idx="2438">
                  <c:v>956.0</c:v>
                </c:pt>
                <c:pt idx="2439">
                  <c:v>957.0</c:v>
                </c:pt>
                <c:pt idx="2440">
                  <c:v>957.0</c:v>
                </c:pt>
                <c:pt idx="2441">
                  <c:v>958.0</c:v>
                </c:pt>
                <c:pt idx="2442">
                  <c:v>958.0</c:v>
                </c:pt>
                <c:pt idx="2443">
                  <c:v>959.0</c:v>
                </c:pt>
                <c:pt idx="2444">
                  <c:v>959.0</c:v>
                </c:pt>
                <c:pt idx="2445">
                  <c:v>959.0</c:v>
                </c:pt>
                <c:pt idx="2446">
                  <c:v>960.0</c:v>
                </c:pt>
                <c:pt idx="2447">
                  <c:v>960.0</c:v>
                </c:pt>
                <c:pt idx="2448">
                  <c:v>960.0</c:v>
                </c:pt>
                <c:pt idx="2449">
                  <c:v>961.0</c:v>
                </c:pt>
                <c:pt idx="2450">
                  <c:v>961.0</c:v>
                </c:pt>
                <c:pt idx="2451">
                  <c:v>961.0</c:v>
                </c:pt>
                <c:pt idx="2452">
                  <c:v>961.0</c:v>
                </c:pt>
                <c:pt idx="2453">
                  <c:v>962.0</c:v>
                </c:pt>
                <c:pt idx="2454">
                  <c:v>962.0</c:v>
                </c:pt>
                <c:pt idx="2455">
                  <c:v>962.0</c:v>
                </c:pt>
                <c:pt idx="2456">
                  <c:v>962.0</c:v>
                </c:pt>
                <c:pt idx="2457">
                  <c:v>962.0</c:v>
                </c:pt>
                <c:pt idx="2458">
                  <c:v>962.0</c:v>
                </c:pt>
                <c:pt idx="2459">
                  <c:v>962.0</c:v>
                </c:pt>
                <c:pt idx="2460">
                  <c:v>963.0</c:v>
                </c:pt>
                <c:pt idx="2461">
                  <c:v>963.0</c:v>
                </c:pt>
                <c:pt idx="2462">
                  <c:v>963.0</c:v>
                </c:pt>
                <c:pt idx="2463">
                  <c:v>964.0</c:v>
                </c:pt>
                <c:pt idx="2464">
                  <c:v>964.0</c:v>
                </c:pt>
                <c:pt idx="2465">
                  <c:v>964.0</c:v>
                </c:pt>
                <c:pt idx="2466">
                  <c:v>965.0</c:v>
                </c:pt>
                <c:pt idx="2467">
                  <c:v>965.0</c:v>
                </c:pt>
                <c:pt idx="2468">
                  <c:v>965.0</c:v>
                </c:pt>
                <c:pt idx="2469">
                  <c:v>965.0</c:v>
                </c:pt>
                <c:pt idx="2470">
                  <c:v>965.0</c:v>
                </c:pt>
                <c:pt idx="2471">
                  <c:v>965.0</c:v>
                </c:pt>
                <c:pt idx="2472">
                  <c:v>965.0</c:v>
                </c:pt>
                <c:pt idx="2473">
                  <c:v>965.0</c:v>
                </c:pt>
                <c:pt idx="2474">
                  <c:v>965.0</c:v>
                </c:pt>
                <c:pt idx="2475">
                  <c:v>966.0</c:v>
                </c:pt>
                <c:pt idx="2476">
                  <c:v>966.0</c:v>
                </c:pt>
                <c:pt idx="2477">
                  <c:v>966.0</c:v>
                </c:pt>
                <c:pt idx="2478">
                  <c:v>966.0</c:v>
                </c:pt>
                <c:pt idx="2479">
                  <c:v>966.0</c:v>
                </c:pt>
                <c:pt idx="2480">
                  <c:v>966.0</c:v>
                </c:pt>
                <c:pt idx="2481">
                  <c:v>966.0</c:v>
                </c:pt>
                <c:pt idx="2482">
                  <c:v>966.0</c:v>
                </c:pt>
                <c:pt idx="2483">
                  <c:v>967.0</c:v>
                </c:pt>
                <c:pt idx="2484">
                  <c:v>968.0</c:v>
                </c:pt>
                <c:pt idx="2485">
                  <c:v>969.0</c:v>
                </c:pt>
                <c:pt idx="2486">
                  <c:v>969.0</c:v>
                </c:pt>
                <c:pt idx="2487">
                  <c:v>969.0</c:v>
                </c:pt>
                <c:pt idx="2488">
                  <c:v>969.0</c:v>
                </c:pt>
                <c:pt idx="2489">
                  <c:v>970.0</c:v>
                </c:pt>
                <c:pt idx="2490">
                  <c:v>970.0</c:v>
                </c:pt>
                <c:pt idx="2491">
                  <c:v>970.0</c:v>
                </c:pt>
                <c:pt idx="2492">
                  <c:v>971.0</c:v>
                </c:pt>
                <c:pt idx="2493">
                  <c:v>972.0</c:v>
                </c:pt>
                <c:pt idx="2494">
                  <c:v>973.0</c:v>
                </c:pt>
                <c:pt idx="2495">
                  <c:v>974.0</c:v>
                </c:pt>
                <c:pt idx="2496">
                  <c:v>975.0</c:v>
                </c:pt>
                <c:pt idx="2497">
                  <c:v>976.0</c:v>
                </c:pt>
                <c:pt idx="2498">
                  <c:v>977.0</c:v>
                </c:pt>
                <c:pt idx="2499">
                  <c:v>977.0</c:v>
                </c:pt>
                <c:pt idx="2500">
                  <c:v>978.0</c:v>
                </c:pt>
                <c:pt idx="2501">
                  <c:v>979.0</c:v>
                </c:pt>
                <c:pt idx="2502">
                  <c:v>980.0</c:v>
                </c:pt>
                <c:pt idx="2503">
                  <c:v>981.0</c:v>
                </c:pt>
                <c:pt idx="2504">
                  <c:v>982.0</c:v>
                </c:pt>
                <c:pt idx="2505">
                  <c:v>983.0</c:v>
                </c:pt>
                <c:pt idx="2506">
                  <c:v>983.0</c:v>
                </c:pt>
                <c:pt idx="2507">
                  <c:v>983.0</c:v>
                </c:pt>
                <c:pt idx="2508">
                  <c:v>983.0</c:v>
                </c:pt>
                <c:pt idx="2509">
                  <c:v>983.0</c:v>
                </c:pt>
                <c:pt idx="2510">
                  <c:v>983.0</c:v>
                </c:pt>
                <c:pt idx="2511">
                  <c:v>983.0</c:v>
                </c:pt>
                <c:pt idx="2512">
                  <c:v>983.0</c:v>
                </c:pt>
                <c:pt idx="2513">
                  <c:v>984.0</c:v>
                </c:pt>
                <c:pt idx="2514">
                  <c:v>984.0</c:v>
                </c:pt>
                <c:pt idx="2515">
                  <c:v>984.0</c:v>
                </c:pt>
                <c:pt idx="2516">
                  <c:v>984.0</c:v>
                </c:pt>
                <c:pt idx="2517">
                  <c:v>984.0</c:v>
                </c:pt>
                <c:pt idx="2518">
                  <c:v>984.0</c:v>
                </c:pt>
                <c:pt idx="2519">
                  <c:v>985.0</c:v>
                </c:pt>
                <c:pt idx="2520">
                  <c:v>985.0</c:v>
                </c:pt>
                <c:pt idx="2521">
                  <c:v>985.0</c:v>
                </c:pt>
                <c:pt idx="2522">
                  <c:v>986.0</c:v>
                </c:pt>
                <c:pt idx="2523">
                  <c:v>986.0</c:v>
                </c:pt>
                <c:pt idx="2524">
                  <c:v>987.0</c:v>
                </c:pt>
                <c:pt idx="2525">
                  <c:v>988.0</c:v>
                </c:pt>
                <c:pt idx="2526">
                  <c:v>989.0</c:v>
                </c:pt>
                <c:pt idx="2527">
                  <c:v>990.0</c:v>
                </c:pt>
                <c:pt idx="2528">
                  <c:v>991.0</c:v>
                </c:pt>
                <c:pt idx="2529">
                  <c:v>992.0</c:v>
                </c:pt>
                <c:pt idx="2530">
                  <c:v>993.0</c:v>
                </c:pt>
                <c:pt idx="2531">
                  <c:v>993.0</c:v>
                </c:pt>
                <c:pt idx="2532">
                  <c:v>993.0</c:v>
                </c:pt>
                <c:pt idx="2533">
                  <c:v>993.0</c:v>
                </c:pt>
                <c:pt idx="2534">
                  <c:v>993.0</c:v>
                </c:pt>
                <c:pt idx="2535">
                  <c:v>993.0</c:v>
                </c:pt>
                <c:pt idx="2536">
                  <c:v>993.0</c:v>
                </c:pt>
                <c:pt idx="2537">
                  <c:v>993.0</c:v>
                </c:pt>
                <c:pt idx="2538">
                  <c:v>993.0</c:v>
                </c:pt>
                <c:pt idx="2539">
                  <c:v>994.0</c:v>
                </c:pt>
                <c:pt idx="2540">
                  <c:v>994.0</c:v>
                </c:pt>
                <c:pt idx="2541">
                  <c:v>994.0</c:v>
                </c:pt>
                <c:pt idx="2542">
                  <c:v>994.0</c:v>
                </c:pt>
                <c:pt idx="2543">
                  <c:v>995.0</c:v>
                </c:pt>
                <c:pt idx="2544">
                  <c:v>995.0</c:v>
                </c:pt>
                <c:pt idx="2545">
                  <c:v>995.0</c:v>
                </c:pt>
                <c:pt idx="2546">
                  <c:v>995.0</c:v>
                </c:pt>
                <c:pt idx="2547">
                  <c:v>995.0</c:v>
                </c:pt>
                <c:pt idx="2548">
                  <c:v>996.0</c:v>
                </c:pt>
                <c:pt idx="2549">
                  <c:v>996.0</c:v>
                </c:pt>
                <c:pt idx="2550">
                  <c:v>996.0</c:v>
                </c:pt>
                <c:pt idx="2551">
                  <c:v>997.0</c:v>
                </c:pt>
                <c:pt idx="2552">
                  <c:v>997.0</c:v>
                </c:pt>
                <c:pt idx="2553">
                  <c:v>997.0</c:v>
                </c:pt>
                <c:pt idx="2554">
                  <c:v>997.0</c:v>
                </c:pt>
                <c:pt idx="2555">
                  <c:v>997.0</c:v>
                </c:pt>
                <c:pt idx="2556">
                  <c:v>997.0</c:v>
                </c:pt>
                <c:pt idx="2557">
                  <c:v>997.0</c:v>
                </c:pt>
                <c:pt idx="2558">
                  <c:v>997.0</c:v>
                </c:pt>
                <c:pt idx="2559">
                  <c:v>997.0</c:v>
                </c:pt>
                <c:pt idx="2560">
                  <c:v>997.0</c:v>
                </c:pt>
                <c:pt idx="2561">
                  <c:v>998.0</c:v>
                </c:pt>
                <c:pt idx="2562">
                  <c:v>998.0</c:v>
                </c:pt>
                <c:pt idx="2563">
                  <c:v>999.0</c:v>
                </c:pt>
                <c:pt idx="2564">
                  <c:v>999.0</c:v>
                </c:pt>
                <c:pt idx="2565">
                  <c:v>999.0</c:v>
                </c:pt>
                <c:pt idx="2566">
                  <c:v>999.0</c:v>
                </c:pt>
                <c:pt idx="2567">
                  <c:v>999.0</c:v>
                </c:pt>
                <c:pt idx="2568">
                  <c:v>999.0</c:v>
                </c:pt>
                <c:pt idx="2569">
                  <c:v>999.0</c:v>
                </c:pt>
                <c:pt idx="2570">
                  <c:v>999.0</c:v>
                </c:pt>
                <c:pt idx="2571">
                  <c:v>999.0</c:v>
                </c:pt>
                <c:pt idx="2572">
                  <c:v>999.0</c:v>
                </c:pt>
                <c:pt idx="2573">
                  <c:v>999.0</c:v>
                </c:pt>
                <c:pt idx="2574">
                  <c:v>999.0</c:v>
                </c:pt>
                <c:pt idx="2575">
                  <c:v>999.0</c:v>
                </c:pt>
                <c:pt idx="2576">
                  <c:v>1000.0</c:v>
                </c:pt>
                <c:pt idx="2577">
                  <c:v>1000.0</c:v>
                </c:pt>
                <c:pt idx="2578">
                  <c:v>1000.0</c:v>
                </c:pt>
                <c:pt idx="2579">
                  <c:v>1001.0</c:v>
                </c:pt>
                <c:pt idx="2580">
                  <c:v>1001.0</c:v>
                </c:pt>
                <c:pt idx="2581">
                  <c:v>1001.0</c:v>
                </c:pt>
                <c:pt idx="2582">
                  <c:v>1001.0</c:v>
                </c:pt>
                <c:pt idx="2583">
                  <c:v>1001.0</c:v>
                </c:pt>
                <c:pt idx="2584">
                  <c:v>1001.0</c:v>
                </c:pt>
                <c:pt idx="2585">
                  <c:v>1001.0</c:v>
                </c:pt>
                <c:pt idx="2586">
                  <c:v>1001.0</c:v>
                </c:pt>
                <c:pt idx="2587">
                  <c:v>1001.0</c:v>
                </c:pt>
                <c:pt idx="2588">
                  <c:v>1001.0</c:v>
                </c:pt>
                <c:pt idx="2589">
                  <c:v>1001.0</c:v>
                </c:pt>
                <c:pt idx="2590">
                  <c:v>1001.0</c:v>
                </c:pt>
                <c:pt idx="2591">
                  <c:v>1002.0</c:v>
                </c:pt>
                <c:pt idx="2592">
                  <c:v>1002.0</c:v>
                </c:pt>
                <c:pt idx="2593">
                  <c:v>1002.0</c:v>
                </c:pt>
                <c:pt idx="2594">
                  <c:v>1002.0</c:v>
                </c:pt>
                <c:pt idx="2595">
                  <c:v>1002.0</c:v>
                </c:pt>
                <c:pt idx="2596">
                  <c:v>1002.0</c:v>
                </c:pt>
                <c:pt idx="2597">
                  <c:v>1002.0</c:v>
                </c:pt>
                <c:pt idx="2598">
                  <c:v>1003.0</c:v>
                </c:pt>
                <c:pt idx="2599">
                  <c:v>1003.0</c:v>
                </c:pt>
                <c:pt idx="2600">
                  <c:v>1003.0</c:v>
                </c:pt>
                <c:pt idx="2601">
                  <c:v>1003.0</c:v>
                </c:pt>
                <c:pt idx="2602">
                  <c:v>1004.0</c:v>
                </c:pt>
                <c:pt idx="2603">
                  <c:v>1005.0</c:v>
                </c:pt>
                <c:pt idx="2604">
                  <c:v>1006.0</c:v>
                </c:pt>
                <c:pt idx="2605">
                  <c:v>1007.0</c:v>
                </c:pt>
                <c:pt idx="2606">
                  <c:v>1008.0</c:v>
                </c:pt>
                <c:pt idx="2607">
                  <c:v>1009.0</c:v>
                </c:pt>
                <c:pt idx="2608">
                  <c:v>1010.0</c:v>
                </c:pt>
                <c:pt idx="2609">
                  <c:v>1010.0</c:v>
                </c:pt>
                <c:pt idx="2610">
                  <c:v>1010.0</c:v>
                </c:pt>
                <c:pt idx="2611">
                  <c:v>1010.0</c:v>
                </c:pt>
                <c:pt idx="2612">
                  <c:v>1011.0</c:v>
                </c:pt>
                <c:pt idx="2613">
                  <c:v>1011.0</c:v>
                </c:pt>
                <c:pt idx="2614">
                  <c:v>1012.0</c:v>
                </c:pt>
                <c:pt idx="2615">
                  <c:v>1012.0</c:v>
                </c:pt>
                <c:pt idx="2616">
                  <c:v>1013.0</c:v>
                </c:pt>
                <c:pt idx="2617">
                  <c:v>1013.0</c:v>
                </c:pt>
                <c:pt idx="2618">
                  <c:v>1013.0</c:v>
                </c:pt>
                <c:pt idx="2619">
                  <c:v>1013.0</c:v>
                </c:pt>
                <c:pt idx="2620">
                  <c:v>1014.0</c:v>
                </c:pt>
                <c:pt idx="2621">
                  <c:v>1014.0</c:v>
                </c:pt>
                <c:pt idx="2622">
                  <c:v>1014.0</c:v>
                </c:pt>
                <c:pt idx="2623">
                  <c:v>1014.0</c:v>
                </c:pt>
                <c:pt idx="2624">
                  <c:v>1015.0</c:v>
                </c:pt>
                <c:pt idx="2625">
                  <c:v>1016.0</c:v>
                </c:pt>
                <c:pt idx="2626">
                  <c:v>1017.0</c:v>
                </c:pt>
                <c:pt idx="2627">
                  <c:v>1017.0</c:v>
                </c:pt>
                <c:pt idx="2628">
                  <c:v>1017.0</c:v>
                </c:pt>
                <c:pt idx="2629">
                  <c:v>1017.0</c:v>
                </c:pt>
                <c:pt idx="2630">
                  <c:v>1017.0</c:v>
                </c:pt>
                <c:pt idx="2631">
                  <c:v>1018.0</c:v>
                </c:pt>
                <c:pt idx="2632">
                  <c:v>1018.0</c:v>
                </c:pt>
                <c:pt idx="2633">
                  <c:v>1018.0</c:v>
                </c:pt>
                <c:pt idx="2634">
                  <c:v>1018.0</c:v>
                </c:pt>
                <c:pt idx="2635">
                  <c:v>1019.0</c:v>
                </c:pt>
                <c:pt idx="2636">
                  <c:v>1019.0</c:v>
                </c:pt>
                <c:pt idx="2637">
                  <c:v>1019.0</c:v>
                </c:pt>
                <c:pt idx="2638">
                  <c:v>1019.0</c:v>
                </c:pt>
                <c:pt idx="2639">
                  <c:v>1020.0</c:v>
                </c:pt>
                <c:pt idx="2640">
                  <c:v>1021.0</c:v>
                </c:pt>
                <c:pt idx="2641">
                  <c:v>1022.0</c:v>
                </c:pt>
                <c:pt idx="2642">
                  <c:v>1022.0</c:v>
                </c:pt>
                <c:pt idx="2643">
                  <c:v>1022.0</c:v>
                </c:pt>
                <c:pt idx="2644">
                  <c:v>1022.0</c:v>
                </c:pt>
                <c:pt idx="2645">
                  <c:v>1022.0</c:v>
                </c:pt>
                <c:pt idx="2646">
                  <c:v>1022.0</c:v>
                </c:pt>
                <c:pt idx="2647">
                  <c:v>1022.0</c:v>
                </c:pt>
                <c:pt idx="2648">
                  <c:v>1023.0</c:v>
                </c:pt>
                <c:pt idx="2649">
                  <c:v>1024.0</c:v>
                </c:pt>
                <c:pt idx="2650">
                  <c:v>1025.0</c:v>
                </c:pt>
                <c:pt idx="2651">
                  <c:v>1025.0</c:v>
                </c:pt>
                <c:pt idx="2652">
                  <c:v>1026.0</c:v>
                </c:pt>
                <c:pt idx="2653">
                  <c:v>1026.0</c:v>
                </c:pt>
                <c:pt idx="2654">
                  <c:v>1026.0</c:v>
                </c:pt>
                <c:pt idx="2655">
                  <c:v>1026.0</c:v>
                </c:pt>
                <c:pt idx="2656">
                  <c:v>1027.0</c:v>
                </c:pt>
                <c:pt idx="2657">
                  <c:v>1028.0</c:v>
                </c:pt>
                <c:pt idx="2658">
                  <c:v>1029.0</c:v>
                </c:pt>
                <c:pt idx="2659">
                  <c:v>1030.0</c:v>
                </c:pt>
                <c:pt idx="2660">
                  <c:v>1030.0</c:v>
                </c:pt>
                <c:pt idx="2661">
                  <c:v>1030.0</c:v>
                </c:pt>
                <c:pt idx="2662">
                  <c:v>1030.0</c:v>
                </c:pt>
                <c:pt idx="2663">
                  <c:v>1030.0</c:v>
                </c:pt>
                <c:pt idx="2664">
                  <c:v>1030.0</c:v>
                </c:pt>
                <c:pt idx="2665">
                  <c:v>1030.0</c:v>
                </c:pt>
                <c:pt idx="2666">
                  <c:v>1030.0</c:v>
                </c:pt>
                <c:pt idx="2667">
                  <c:v>1030.0</c:v>
                </c:pt>
                <c:pt idx="2668">
                  <c:v>1030.0</c:v>
                </c:pt>
                <c:pt idx="2669">
                  <c:v>1030.0</c:v>
                </c:pt>
                <c:pt idx="2670">
                  <c:v>1030.0</c:v>
                </c:pt>
                <c:pt idx="2671">
                  <c:v>1030.0</c:v>
                </c:pt>
                <c:pt idx="2672">
                  <c:v>1030.0</c:v>
                </c:pt>
                <c:pt idx="2673">
                  <c:v>1030.0</c:v>
                </c:pt>
                <c:pt idx="2674">
                  <c:v>1030.0</c:v>
                </c:pt>
                <c:pt idx="2675">
                  <c:v>1030.0</c:v>
                </c:pt>
                <c:pt idx="2676">
                  <c:v>1031.0</c:v>
                </c:pt>
                <c:pt idx="2677">
                  <c:v>1032.0</c:v>
                </c:pt>
                <c:pt idx="2678">
                  <c:v>1032.0</c:v>
                </c:pt>
                <c:pt idx="2679">
                  <c:v>1032.0</c:v>
                </c:pt>
                <c:pt idx="2680">
                  <c:v>1032.0</c:v>
                </c:pt>
                <c:pt idx="2681">
                  <c:v>1032.0</c:v>
                </c:pt>
                <c:pt idx="2682">
                  <c:v>1033.0</c:v>
                </c:pt>
                <c:pt idx="2683">
                  <c:v>1033.0</c:v>
                </c:pt>
                <c:pt idx="2684">
                  <c:v>1033.0</c:v>
                </c:pt>
                <c:pt idx="2685">
                  <c:v>1033.0</c:v>
                </c:pt>
                <c:pt idx="2686">
                  <c:v>1034.0</c:v>
                </c:pt>
                <c:pt idx="2687">
                  <c:v>1034.0</c:v>
                </c:pt>
                <c:pt idx="2688">
                  <c:v>1034.0</c:v>
                </c:pt>
                <c:pt idx="2689">
                  <c:v>1034.0</c:v>
                </c:pt>
                <c:pt idx="2690">
                  <c:v>1034.0</c:v>
                </c:pt>
                <c:pt idx="2691">
                  <c:v>1035.0</c:v>
                </c:pt>
                <c:pt idx="2692">
                  <c:v>1035.0</c:v>
                </c:pt>
                <c:pt idx="2693">
                  <c:v>1035.0</c:v>
                </c:pt>
                <c:pt idx="2694">
                  <c:v>1036.0</c:v>
                </c:pt>
                <c:pt idx="2695">
                  <c:v>1036.0</c:v>
                </c:pt>
                <c:pt idx="2696">
                  <c:v>1037.0</c:v>
                </c:pt>
                <c:pt idx="2697">
                  <c:v>1037.0</c:v>
                </c:pt>
                <c:pt idx="2698">
                  <c:v>1037.0</c:v>
                </c:pt>
                <c:pt idx="2699">
                  <c:v>1037.0</c:v>
                </c:pt>
                <c:pt idx="2700">
                  <c:v>1037.0</c:v>
                </c:pt>
                <c:pt idx="2701">
                  <c:v>1037.0</c:v>
                </c:pt>
                <c:pt idx="2702">
                  <c:v>1037.0</c:v>
                </c:pt>
                <c:pt idx="2703">
                  <c:v>1037.0</c:v>
                </c:pt>
                <c:pt idx="2704">
                  <c:v>1037.0</c:v>
                </c:pt>
                <c:pt idx="2705">
                  <c:v>1038.0</c:v>
                </c:pt>
                <c:pt idx="2706">
                  <c:v>1038.0</c:v>
                </c:pt>
                <c:pt idx="2707">
                  <c:v>1038.0</c:v>
                </c:pt>
                <c:pt idx="2708">
                  <c:v>1039.0</c:v>
                </c:pt>
                <c:pt idx="2709">
                  <c:v>1039.0</c:v>
                </c:pt>
                <c:pt idx="2710">
                  <c:v>1039.0</c:v>
                </c:pt>
                <c:pt idx="2711">
                  <c:v>1039.0</c:v>
                </c:pt>
                <c:pt idx="2712">
                  <c:v>1040.0</c:v>
                </c:pt>
                <c:pt idx="2713">
                  <c:v>1040.0</c:v>
                </c:pt>
                <c:pt idx="2714">
                  <c:v>1041.0</c:v>
                </c:pt>
                <c:pt idx="2715">
                  <c:v>1041.0</c:v>
                </c:pt>
                <c:pt idx="2716">
                  <c:v>1041.0</c:v>
                </c:pt>
                <c:pt idx="2717">
                  <c:v>1041.0</c:v>
                </c:pt>
                <c:pt idx="2718">
                  <c:v>1041.0</c:v>
                </c:pt>
                <c:pt idx="2719">
                  <c:v>1041.0</c:v>
                </c:pt>
                <c:pt idx="2720">
                  <c:v>1041.0</c:v>
                </c:pt>
                <c:pt idx="2721">
                  <c:v>1041.0</c:v>
                </c:pt>
                <c:pt idx="2722">
                  <c:v>1041.0</c:v>
                </c:pt>
                <c:pt idx="2723">
                  <c:v>1041.0</c:v>
                </c:pt>
                <c:pt idx="2724">
                  <c:v>1041.0</c:v>
                </c:pt>
                <c:pt idx="2725">
                  <c:v>1041.0</c:v>
                </c:pt>
                <c:pt idx="2726">
                  <c:v>1041.0</c:v>
                </c:pt>
                <c:pt idx="2727">
                  <c:v>1041.0</c:v>
                </c:pt>
                <c:pt idx="2728">
                  <c:v>1041.0</c:v>
                </c:pt>
                <c:pt idx="2729">
                  <c:v>1041.0</c:v>
                </c:pt>
                <c:pt idx="2730">
                  <c:v>1042.0</c:v>
                </c:pt>
                <c:pt idx="2731">
                  <c:v>1042.0</c:v>
                </c:pt>
                <c:pt idx="2732">
                  <c:v>1042.0</c:v>
                </c:pt>
                <c:pt idx="2733">
                  <c:v>1043.0</c:v>
                </c:pt>
                <c:pt idx="2734">
                  <c:v>1043.0</c:v>
                </c:pt>
                <c:pt idx="2735">
                  <c:v>1043.0</c:v>
                </c:pt>
                <c:pt idx="2736">
                  <c:v>1043.0</c:v>
                </c:pt>
                <c:pt idx="2737">
                  <c:v>1043.0</c:v>
                </c:pt>
                <c:pt idx="2738">
                  <c:v>1043.0</c:v>
                </c:pt>
                <c:pt idx="2739">
                  <c:v>1043.0</c:v>
                </c:pt>
                <c:pt idx="2740">
                  <c:v>1043.0</c:v>
                </c:pt>
                <c:pt idx="2741">
                  <c:v>1044.0</c:v>
                </c:pt>
                <c:pt idx="2742">
                  <c:v>1044.0</c:v>
                </c:pt>
                <c:pt idx="2743">
                  <c:v>1044.0</c:v>
                </c:pt>
                <c:pt idx="2744">
                  <c:v>1044.0</c:v>
                </c:pt>
                <c:pt idx="2745">
                  <c:v>1044.0</c:v>
                </c:pt>
                <c:pt idx="2746">
                  <c:v>1044.0</c:v>
                </c:pt>
                <c:pt idx="2747">
                  <c:v>1044.0</c:v>
                </c:pt>
                <c:pt idx="2748">
                  <c:v>1044.0</c:v>
                </c:pt>
                <c:pt idx="2749">
                  <c:v>1045.0</c:v>
                </c:pt>
                <c:pt idx="2750">
                  <c:v>1046.0</c:v>
                </c:pt>
                <c:pt idx="2751">
                  <c:v>1047.0</c:v>
                </c:pt>
                <c:pt idx="2752">
                  <c:v>1048.0</c:v>
                </c:pt>
                <c:pt idx="2753">
                  <c:v>1049.0</c:v>
                </c:pt>
                <c:pt idx="2754">
                  <c:v>1050.0</c:v>
                </c:pt>
                <c:pt idx="2755">
                  <c:v>1051.0</c:v>
                </c:pt>
                <c:pt idx="2756">
                  <c:v>1052.0</c:v>
                </c:pt>
                <c:pt idx="2757">
                  <c:v>1052.0</c:v>
                </c:pt>
                <c:pt idx="2758">
                  <c:v>1053.0</c:v>
                </c:pt>
                <c:pt idx="2759">
                  <c:v>1053.0</c:v>
                </c:pt>
                <c:pt idx="2760">
                  <c:v>1053.0</c:v>
                </c:pt>
                <c:pt idx="2761">
                  <c:v>1053.0</c:v>
                </c:pt>
                <c:pt idx="2762">
                  <c:v>1053.0</c:v>
                </c:pt>
                <c:pt idx="2763">
                  <c:v>1053.0</c:v>
                </c:pt>
                <c:pt idx="2764">
                  <c:v>1054.0</c:v>
                </c:pt>
                <c:pt idx="2765">
                  <c:v>1054.0</c:v>
                </c:pt>
                <c:pt idx="2766">
                  <c:v>1054.0</c:v>
                </c:pt>
                <c:pt idx="2767">
                  <c:v>1054.0</c:v>
                </c:pt>
                <c:pt idx="2768">
                  <c:v>1054.0</c:v>
                </c:pt>
                <c:pt idx="2769">
                  <c:v>1055.0</c:v>
                </c:pt>
                <c:pt idx="2770">
                  <c:v>1055.0</c:v>
                </c:pt>
                <c:pt idx="2771">
                  <c:v>1055.0</c:v>
                </c:pt>
                <c:pt idx="2772">
                  <c:v>1055.0</c:v>
                </c:pt>
                <c:pt idx="2773">
                  <c:v>1055.0</c:v>
                </c:pt>
                <c:pt idx="2774">
                  <c:v>1056.0</c:v>
                </c:pt>
                <c:pt idx="2775">
                  <c:v>1056.0</c:v>
                </c:pt>
                <c:pt idx="2776">
                  <c:v>1056.0</c:v>
                </c:pt>
                <c:pt idx="2777">
                  <c:v>1056.0</c:v>
                </c:pt>
                <c:pt idx="2778">
                  <c:v>1057.0</c:v>
                </c:pt>
                <c:pt idx="2779">
                  <c:v>1058.0</c:v>
                </c:pt>
                <c:pt idx="2780">
                  <c:v>1058.0</c:v>
                </c:pt>
                <c:pt idx="2781">
                  <c:v>1058.0</c:v>
                </c:pt>
                <c:pt idx="2782">
                  <c:v>1058.0</c:v>
                </c:pt>
                <c:pt idx="2783">
                  <c:v>1058.0</c:v>
                </c:pt>
                <c:pt idx="2784">
                  <c:v>1059.0</c:v>
                </c:pt>
                <c:pt idx="2785">
                  <c:v>1059.0</c:v>
                </c:pt>
                <c:pt idx="2786">
                  <c:v>1059.0</c:v>
                </c:pt>
                <c:pt idx="2787">
                  <c:v>1059.0</c:v>
                </c:pt>
                <c:pt idx="2788">
                  <c:v>1059.0</c:v>
                </c:pt>
                <c:pt idx="2789">
                  <c:v>1059.0</c:v>
                </c:pt>
                <c:pt idx="2790">
                  <c:v>1059.0</c:v>
                </c:pt>
                <c:pt idx="2791">
                  <c:v>1059.0</c:v>
                </c:pt>
                <c:pt idx="2792">
                  <c:v>1059.0</c:v>
                </c:pt>
                <c:pt idx="2793">
                  <c:v>1059.0</c:v>
                </c:pt>
                <c:pt idx="2794">
                  <c:v>1060.0</c:v>
                </c:pt>
                <c:pt idx="2795">
                  <c:v>1060.0</c:v>
                </c:pt>
                <c:pt idx="2796">
                  <c:v>1060.0</c:v>
                </c:pt>
                <c:pt idx="2797">
                  <c:v>1061.0</c:v>
                </c:pt>
                <c:pt idx="2798">
                  <c:v>1061.0</c:v>
                </c:pt>
                <c:pt idx="2799">
                  <c:v>1062.0</c:v>
                </c:pt>
                <c:pt idx="2800">
                  <c:v>1063.0</c:v>
                </c:pt>
                <c:pt idx="2801">
                  <c:v>1063.0</c:v>
                </c:pt>
                <c:pt idx="2802">
                  <c:v>1064.0</c:v>
                </c:pt>
                <c:pt idx="2803">
                  <c:v>1065.0</c:v>
                </c:pt>
                <c:pt idx="2804">
                  <c:v>1066.0</c:v>
                </c:pt>
                <c:pt idx="2805">
                  <c:v>1067.0</c:v>
                </c:pt>
                <c:pt idx="2806">
                  <c:v>1068.0</c:v>
                </c:pt>
                <c:pt idx="2807">
                  <c:v>1069.0</c:v>
                </c:pt>
                <c:pt idx="2808">
                  <c:v>1070.0</c:v>
                </c:pt>
                <c:pt idx="2809">
                  <c:v>1070.0</c:v>
                </c:pt>
                <c:pt idx="2810">
                  <c:v>1071.0</c:v>
                </c:pt>
                <c:pt idx="2811">
                  <c:v>1072.0</c:v>
                </c:pt>
                <c:pt idx="2812">
                  <c:v>1073.0</c:v>
                </c:pt>
                <c:pt idx="2813">
                  <c:v>1073.0</c:v>
                </c:pt>
                <c:pt idx="2814">
                  <c:v>1074.0</c:v>
                </c:pt>
                <c:pt idx="2815">
                  <c:v>1075.0</c:v>
                </c:pt>
                <c:pt idx="2816">
                  <c:v>1075.0</c:v>
                </c:pt>
                <c:pt idx="2817">
                  <c:v>1075.0</c:v>
                </c:pt>
                <c:pt idx="2818">
                  <c:v>1076.0</c:v>
                </c:pt>
                <c:pt idx="2819">
                  <c:v>1077.0</c:v>
                </c:pt>
                <c:pt idx="2820">
                  <c:v>1078.0</c:v>
                </c:pt>
                <c:pt idx="2821">
                  <c:v>1079.0</c:v>
                </c:pt>
                <c:pt idx="2822">
                  <c:v>1079.0</c:v>
                </c:pt>
                <c:pt idx="2823">
                  <c:v>1080.0</c:v>
                </c:pt>
                <c:pt idx="2824">
                  <c:v>1081.0</c:v>
                </c:pt>
                <c:pt idx="2825">
                  <c:v>1081.0</c:v>
                </c:pt>
                <c:pt idx="2826">
                  <c:v>1081.0</c:v>
                </c:pt>
                <c:pt idx="2827">
                  <c:v>1082.0</c:v>
                </c:pt>
                <c:pt idx="2828">
                  <c:v>1082.0</c:v>
                </c:pt>
                <c:pt idx="2829">
                  <c:v>1082.0</c:v>
                </c:pt>
                <c:pt idx="2830">
                  <c:v>1083.0</c:v>
                </c:pt>
                <c:pt idx="2831">
                  <c:v>1083.0</c:v>
                </c:pt>
                <c:pt idx="2832">
                  <c:v>1084.0</c:v>
                </c:pt>
                <c:pt idx="2833">
                  <c:v>1084.0</c:v>
                </c:pt>
                <c:pt idx="2834">
                  <c:v>1084.0</c:v>
                </c:pt>
                <c:pt idx="2835">
                  <c:v>1084.0</c:v>
                </c:pt>
                <c:pt idx="2836">
                  <c:v>1084.0</c:v>
                </c:pt>
                <c:pt idx="2837">
                  <c:v>1085.0</c:v>
                </c:pt>
                <c:pt idx="2838">
                  <c:v>1085.0</c:v>
                </c:pt>
                <c:pt idx="2839">
                  <c:v>1085.0</c:v>
                </c:pt>
                <c:pt idx="2840">
                  <c:v>1085.0</c:v>
                </c:pt>
                <c:pt idx="2841">
                  <c:v>1086.0</c:v>
                </c:pt>
                <c:pt idx="2842">
                  <c:v>1087.0</c:v>
                </c:pt>
                <c:pt idx="2843">
                  <c:v>1087.0</c:v>
                </c:pt>
                <c:pt idx="2844">
                  <c:v>1088.0</c:v>
                </c:pt>
                <c:pt idx="2845">
                  <c:v>1089.0</c:v>
                </c:pt>
                <c:pt idx="2846">
                  <c:v>1089.0</c:v>
                </c:pt>
                <c:pt idx="2847">
                  <c:v>1089.0</c:v>
                </c:pt>
                <c:pt idx="2848">
                  <c:v>1089.0</c:v>
                </c:pt>
                <c:pt idx="2849">
                  <c:v>1089.0</c:v>
                </c:pt>
                <c:pt idx="2850">
                  <c:v>1089.0</c:v>
                </c:pt>
                <c:pt idx="2851">
                  <c:v>1090.0</c:v>
                </c:pt>
                <c:pt idx="2852">
                  <c:v>1090.0</c:v>
                </c:pt>
                <c:pt idx="2853">
                  <c:v>1090.0</c:v>
                </c:pt>
                <c:pt idx="2854">
                  <c:v>1090.0</c:v>
                </c:pt>
                <c:pt idx="2855">
                  <c:v>1090.0</c:v>
                </c:pt>
                <c:pt idx="2856">
                  <c:v>1090.0</c:v>
                </c:pt>
                <c:pt idx="2857">
                  <c:v>1091.0</c:v>
                </c:pt>
                <c:pt idx="2858">
                  <c:v>1091.0</c:v>
                </c:pt>
                <c:pt idx="2859">
                  <c:v>1091.0</c:v>
                </c:pt>
                <c:pt idx="2860">
                  <c:v>1091.0</c:v>
                </c:pt>
                <c:pt idx="2861">
                  <c:v>1092.0</c:v>
                </c:pt>
                <c:pt idx="2862">
                  <c:v>1092.0</c:v>
                </c:pt>
                <c:pt idx="2863">
                  <c:v>1093.0</c:v>
                </c:pt>
                <c:pt idx="2864">
                  <c:v>1094.0</c:v>
                </c:pt>
                <c:pt idx="2865">
                  <c:v>1095.0</c:v>
                </c:pt>
                <c:pt idx="2866">
                  <c:v>1095.0</c:v>
                </c:pt>
                <c:pt idx="2867">
                  <c:v>1096.0</c:v>
                </c:pt>
                <c:pt idx="2868">
                  <c:v>1096.0</c:v>
                </c:pt>
                <c:pt idx="2869">
                  <c:v>1097.0</c:v>
                </c:pt>
                <c:pt idx="2870">
                  <c:v>1098.0</c:v>
                </c:pt>
                <c:pt idx="2871">
                  <c:v>1099.0</c:v>
                </c:pt>
                <c:pt idx="2872">
                  <c:v>1099.0</c:v>
                </c:pt>
                <c:pt idx="2873">
                  <c:v>1099.0</c:v>
                </c:pt>
                <c:pt idx="2874">
                  <c:v>1099.0</c:v>
                </c:pt>
                <c:pt idx="2875">
                  <c:v>1100.0</c:v>
                </c:pt>
                <c:pt idx="2876">
                  <c:v>1100.0</c:v>
                </c:pt>
                <c:pt idx="2877">
                  <c:v>1101.0</c:v>
                </c:pt>
                <c:pt idx="2878">
                  <c:v>1101.0</c:v>
                </c:pt>
                <c:pt idx="2879">
                  <c:v>1101.0</c:v>
                </c:pt>
                <c:pt idx="2880">
                  <c:v>1101.0</c:v>
                </c:pt>
                <c:pt idx="2881">
                  <c:v>1101.0</c:v>
                </c:pt>
                <c:pt idx="2882">
                  <c:v>1102.0</c:v>
                </c:pt>
                <c:pt idx="2883">
                  <c:v>1102.0</c:v>
                </c:pt>
                <c:pt idx="2884">
                  <c:v>1102.0</c:v>
                </c:pt>
                <c:pt idx="2885">
                  <c:v>1103.0</c:v>
                </c:pt>
                <c:pt idx="2886">
                  <c:v>1104.0</c:v>
                </c:pt>
                <c:pt idx="2887">
                  <c:v>1105.0</c:v>
                </c:pt>
                <c:pt idx="2888">
                  <c:v>1106.0</c:v>
                </c:pt>
                <c:pt idx="2889">
                  <c:v>1107.0</c:v>
                </c:pt>
                <c:pt idx="2890">
                  <c:v>1108.0</c:v>
                </c:pt>
                <c:pt idx="2891">
                  <c:v>1109.0</c:v>
                </c:pt>
                <c:pt idx="2892">
                  <c:v>1110.0</c:v>
                </c:pt>
                <c:pt idx="2893">
                  <c:v>1111.0</c:v>
                </c:pt>
                <c:pt idx="2894">
                  <c:v>1112.0</c:v>
                </c:pt>
                <c:pt idx="2895">
                  <c:v>1112.0</c:v>
                </c:pt>
                <c:pt idx="2896">
                  <c:v>1113.0</c:v>
                </c:pt>
                <c:pt idx="2897">
                  <c:v>1114.0</c:v>
                </c:pt>
                <c:pt idx="2898">
                  <c:v>1115.0</c:v>
                </c:pt>
                <c:pt idx="2899">
                  <c:v>1115.0</c:v>
                </c:pt>
                <c:pt idx="2900">
                  <c:v>1115.0</c:v>
                </c:pt>
                <c:pt idx="2901">
                  <c:v>1116.0</c:v>
                </c:pt>
                <c:pt idx="2902">
                  <c:v>1116.0</c:v>
                </c:pt>
                <c:pt idx="2903">
                  <c:v>1117.0</c:v>
                </c:pt>
                <c:pt idx="2904">
                  <c:v>1117.0</c:v>
                </c:pt>
                <c:pt idx="2905">
                  <c:v>1118.0</c:v>
                </c:pt>
                <c:pt idx="2906">
                  <c:v>1118.0</c:v>
                </c:pt>
                <c:pt idx="2907">
                  <c:v>1118.0</c:v>
                </c:pt>
                <c:pt idx="2908">
                  <c:v>1118.0</c:v>
                </c:pt>
                <c:pt idx="2909">
                  <c:v>1118.0</c:v>
                </c:pt>
                <c:pt idx="2910">
                  <c:v>1119.0</c:v>
                </c:pt>
                <c:pt idx="2911">
                  <c:v>1119.0</c:v>
                </c:pt>
                <c:pt idx="2912">
                  <c:v>1119.0</c:v>
                </c:pt>
                <c:pt idx="2913">
                  <c:v>1119.0</c:v>
                </c:pt>
                <c:pt idx="2914">
                  <c:v>1119.0</c:v>
                </c:pt>
                <c:pt idx="2915">
                  <c:v>1119.0</c:v>
                </c:pt>
                <c:pt idx="2916">
                  <c:v>1119.0</c:v>
                </c:pt>
                <c:pt idx="2917">
                  <c:v>1120.0</c:v>
                </c:pt>
                <c:pt idx="2918">
                  <c:v>1121.0</c:v>
                </c:pt>
                <c:pt idx="2919">
                  <c:v>1121.0</c:v>
                </c:pt>
                <c:pt idx="2920">
                  <c:v>1122.0</c:v>
                </c:pt>
                <c:pt idx="2921">
                  <c:v>1123.0</c:v>
                </c:pt>
                <c:pt idx="2922">
                  <c:v>1124.0</c:v>
                </c:pt>
                <c:pt idx="2923">
                  <c:v>1125.0</c:v>
                </c:pt>
                <c:pt idx="2924">
                  <c:v>1125.0</c:v>
                </c:pt>
                <c:pt idx="2925">
                  <c:v>1126.0</c:v>
                </c:pt>
                <c:pt idx="2926">
                  <c:v>1127.0</c:v>
                </c:pt>
                <c:pt idx="2927">
                  <c:v>1127.0</c:v>
                </c:pt>
                <c:pt idx="2928">
                  <c:v>1127.0</c:v>
                </c:pt>
                <c:pt idx="2929">
                  <c:v>1127.0</c:v>
                </c:pt>
                <c:pt idx="2930">
                  <c:v>1127.0</c:v>
                </c:pt>
                <c:pt idx="2931">
                  <c:v>1127.0</c:v>
                </c:pt>
                <c:pt idx="2932">
                  <c:v>1127.0</c:v>
                </c:pt>
                <c:pt idx="2933">
                  <c:v>1128.0</c:v>
                </c:pt>
                <c:pt idx="2934">
                  <c:v>1129.0</c:v>
                </c:pt>
                <c:pt idx="2935">
                  <c:v>1129.0</c:v>
                </c:pt>
                <c:pt idx="2936">
                  <c:v>1129.0</c:v>
                </c:pt>
                <c:pt idx="2937">
                  <c:v>1130.0</c:v>
                </c:pt>
                <c:pt idx="2938">
                  <c:v>1130.0</c:v>
                </c:pt>
                <c:pt idx="2939">
                  <c:v>1131.0</c:v>
                </c:pt>
                <c:pt idx="2940">
                  <c:v>1132.0</c:v>
                </c:pt>
                <c:pt idx="2941">
                  <c:v>1133.0</c:v>
                </c:pt>
                <c:pt idx="2942">
                  <c:v>1134.0</c:v>
                </c:pt>
                <c:pt idx="2943">
                  <c:v>1135.0</c:v>
                </c:pt>
                <c:pt idx="2944">
                  <c:v>1136.0</c:v>
                </c:pt>
                <c:pt idx="2945">
                  <c:v>1137.0</c:v>
                </c:pt>
                <c:pt idx="2946">
                  <c:v>1137.0</c:v>
                </c:pt>
                <c:pt idx="2947">
                  <c:v>1138.0</c:v>
                </c:pt>
                <c:pt idx="2948">
                  <c:v>1138.0</c:v>
                </c:pt>
                <c:pt idx="2949">
                  <c:v>1138.0</c:v>
                </c:pt>
                <c:pt idx="2950">
                  <c:v>1139.0</c:v>
                </c:pt>
                <c:pt idx="2951">
                  <c:v>1139.0</c:v>
                </c:pt>
                <c:pt idx="2952">
                  <c:v>1140.0</c:v>
                </c:pt>
                <c:pt idx="2953">
                  <c:v>1141.0</c:v>
                </c:pt>
                <c:pt idx="2954">
                  <c:v>1141.0</c:v>
                </c:pt>
                <c:pt idx="2955">
                  <c:v>1141.0</c:v>
                </c:pt>
                <c:pt idx="2956">
                  <c:v>1141.0</c:v>
                </c:pt>
                <c:pt idx="2957">
                  <c:v>1141.0</c:v>
                </c:pt>
                <c:pt idx="2958">
                  <c:v>1141.0</c:v>
                </c:pt>
                <c:pt idx="2959">
                  <c:v>1141.0</c:v>
                </c:pt>
                <c:pt idx="2960">
                  <c:v>1141.0</c:v>
                </c:pt>
                <c:pt idx="2961">
                  <c:v>1141.0</c:v>
                </c:pt>
                <c:pt idx="2962">
                  <c:v>1141.0</c:v>
                </c:pt>
                <c:pt idx="2963">
                  <c:v>1141.0</c:v>
                </c:pt>
                <c:pt idx="2964">
                  <c:v>1142.0</c:v>
                </c:pt>
                <c:pt idx="2965">
                  <c:v>1143.0</c:v>
                </c:pt>
                <c:pt idx="2966">
                  <c:v>1144.0</c:v>
                </c:pt>
                <c:pt idx="2967">
                  <c:v>1144.0</c:v>
                </c:pt>
                <c:pt idx="2968">
                  <c:v>1145.0</c:v>
                </c:pt>
                <c:pt idx="2969">
                  <c:v>1145.0</c:v>
                </c:pt>
                <c:pt idx="2970">
                  <c:v>1145.0</c:v>
                </c:pt>
                <c:pt idx="2971">
                  <c:v>1145.0</c:v>
                </c:pt>
                <c:pt idx="2972">
                  <c:v>1145.0</c:v>
                </c:pt>
                <c:pt idx="2973">
                  <c:v>1145.0</c:v>
                </c:pt>
                <c:pt idx="2974">
                  <c:v>1145.0</c:v>
                </c:pt>
                <c:pt idx="2975">
                  <c:v>1145.0</c:v>
                </c:pt>
                <c:pt idx="2976">
                  <c:v>1145.0</c:v>
                </c:pt>
                <c:pt idx="2977">
                  <c:v>1145.0</c:v>
                </c:pt>
                <c:pt idx="2978">
                  <c:v>1145.0</c:v>
                </c:pt>
                <c:pt idx="2979">
                  <c:v>1146.0</c:v>
                </c:pt>
                <c:pt idx="2980">
                  <c:v>1147.0</c:v>
                </c:pt>
                <c:pt idx="2981">
                  <c:v>1148.0</c:v>
                </c:pt>
                <c:pt idx="2982">
                  <c:v>1149.0</c:v>
                </c:pt>
                <c:pt idx="2983">
                  <c:v>1150.0</c:v>
                </c:pt>
                <c:pt idx="2984">
                  <c:v>1151.0</c:v>
                </c:pt>
                <c:pt idx="2985">
                  <c:v>1152.0</c:v>
                </c:pt>
                <c:pt idx="2986">
                  <c:v>1153.0</c:v>
                </c:pt>
                <c:pt idx="2987">
                  <c:v>1154.0</c:v>
                </c:pt>
                <c:pt idx="2988">
                  <c:v>1155.0</c:v>
                </c:pt>
                <c:pt idx="2989">
                  <c:v>1156.0</c:v>
                </c:pt>
                <c:pt idx="2990">
                  <c:v>1157.0</c:v>
                </c:pt>
                <c:pt idx="2991">
                  <c:v>1158.0</c:v>
                </c:pt>
                <c:pt idx="2992">
                  <c:v>1159.0</c:v>
                </c:pt>
                <c:pt idx="2993">
                  <c:v>1160.0</c:v>
                </c:pt>
                <c:pt idx="2994">
                  <c:v>1161.0</c:v>
                </c:pt>
                <c:pt idx="2995">
                  <c:v>1162.0</c:v>
                </c:pt>
                <c:pt idx="2996">
                  <c:v>1162.0</c:v>
                </c:pt>
                <c:pt idx="2997">
                  <c:v>1162.0</c:v>
                </c:pt>
                <c:pt idx="2998">
                  <c:v>1162.0</c:v>
                </c:pt>
                <c:pt idx="2999">
                  <c:v>1162.0</c:v>
                </c:pt>
                <c:pt idx="3000">
                  <c:v>1162.0</c:v>
                </c:pt>
                <c:pt idx="3001">
                  <c:v>1162.0</c:v>
                </c:pt>
                <c:pt idx="3002">
                  <c:v>1162.0</c:v>
                </c:pt>
                <c:pt idx="3003">
                  <c:v>1162.0</c:v>
                </c:pt>
                <c:pt idx="3004">
                  <c:v>1162.0</c:v>
                </c:pt>
                <c:pt idx="3005">
                  <c:v>1162.0</c:v>
                </c:pt>
                <c:pt idx="3006">
                  <c:v>1162.0</c:v>
                </c:pt>
                <c:pt idx="3007">
                  <c:v>1162.0</c:v>
                </c:pt>
                <c:pt idx="3008">
                  <c:v>1162.0</c:v>
                </c:pt>
                <c:pt idx="3009">
                  <c:v>1162.0</c:v>
                </c:pt>
                <c:pt idx="3010">
                  <c:v>1162.0</c:v>
                </c:pt>
                <c:pt idx="3011">
                  <c:v>1162.0</c:v>
                </c:pt>
                <c:pt idx="3012">
                  <c:v>1163.0</c:v>
                </c:pt>
                <c:pt idx="3013">
                  <c:v>1164.0</c:v>
                </c:pt>
                <c:pt idx="3014">
                  <c:v>1164.0</c:v>
                </c:pt>
                <c:pt idx="3015">
                  <c:v>1164.0</c:v>
                </c:pt>
                <c:pt idx="3016">
                  <c:v>1164.0</c:v>
                </c:pt>
                <c:pt idx="3017">
                  <c:v>1165.0</c:v>
                </c:pt>
                <c:pt idx="3018">
                  <c:v>1166.0</c:v>
                </c:pt>
                <c:pt idx="3019">
                  <c:v>1167.0</c:v>
                </c:pt>
                <c:pt idx="3020">
                  <c:v>1167.0</c:v>
                </c:pt>
                <c:pt idx="3021">
                  <c:v>1167.0</c:v>
                </c:pt>
                <c:pt idx="3022">
                  <c:v>1167.0</c:v>
                </c:pt>
                <c:pt idx="3023">
                  <c:v>1167.0</c:v>
                </c:pt>
                <c:pt idx="3024">
                  <c:v>1167.0</c:v>
                </c:pt>
                <c:pt idx="3025">
                  <c:v>1167.0</c:v>
                </c:pt>
                <c:pt idx="3026">
                  <c:v>1167.0</c:v>
                </c:pt>
                <c:pt idx="3027">
                  <c:v>1167.0</c:v>
                </c:pt>
                <c:pt idx="3028">
                  <c:v>1167.0</c:v>
                </c:pt>
                <c:pt idx="3029">
                  <c:v>1168.0</c:v>
                </c:pt>
                <c:pt idx="3030">
                  <c:v>1168.0</c:v>
                </c:pt>
                <c:pt idx="3031">
                  <c:v>1168.0</c:v>
                </c:pt>
                <c:pt idx="3032">
                  <c:v>1168.0</c:v>
                </c:pt>
                <c:pt idx="3033">
                  <c:v>1168.0</c:v>
                </c:pt>
                <c:pt idx="3034">
                  <c:v>1169.0</c:v>
                </c:pt>
                <c:pt idx="3035">
                  <c:v>1169.0</c:v>
                </c:pt>
                <c:pt idx="3036">
                  <c:v>1170.0</c:v>
                </c:pt>
                <c:pt idx="3037">
                  <c:v>1170.0</c:v>
                </c:pt>
                <c:pt idx="3038">
                  <c:v>1171.0</c:v>
                </c:pt>
                <c:pt idx="3039">
                  <c:v>1171.0</c:v>
                </c:pt>
                <c:pt idx="3040">
                  <c:v>1172.0</c:v>
                </c:pt>
                <c:pt idx="3041">
                  <c:v>1172.0</c:v>
                </c:pt>
                <c:pt idx="3042">
                  <c:v>1172.0</c:v>
                </c:pt>
                <c:pt idx="3043">
                  <c:v>1172.0</c:v>
                </c:pt>
                <c:pt idx="3044">
                  <c:v>1173.0</c:v>
                </c:pt>
                <c:pt idx="3045">
                  <c:v>1173.0</c:v>
                </c:pt>
                <c:pt idx="3046">
                  <c:v>1174.0</c:v>
                </c:pt>
                <c:pt idx="3047">
                  <c:v>1174.0</c:v>
                </c:pt>
                <c:pt idx="3048">
                  <c:v>1174.0</c:v>
                </c:pt>
                <c:pt idx="3049">
                  <c:v>1175.0</c:v>
                </c:pt>
                <c:pt idx="3050">
                  <c:v>1176.0</c:v>
                </c:pt>
                <c:pt idx="3051">
                  <c:v>1177.0</c:v>
                </c:pt>
                <c:pt idx="3052">
                  <c:v>1178.0</c:v>
                </c:pt>
                <c:pt idx="3053">
                  <c:v>1178.0</c:v>
                </c:pt>
                <c:pt idx="3054">
                  <c:v>1179.0</c:v>
                </c:pt>
                <c:pt idx="3055">
                  <c:v>1179.0</c:v>
                </c:pt>
                <c:pt idx="3056">
                  <c:v>1180.0</c:v>
                </c:pt>
                <c:pt idx="3057">
                  <c:v>1180.0</c:v>
                </c:pt>
                <c:pt idx="3058">
                  <c:v>1180.0</c:v>
                </c:pt>
                <c:pt idx="3059">
                  <c:v>1180.0</c:v>
                </c:pt>
                <c:pt idx="3060">
                  <c:v>1181.0</c:v>
                </c:pt>
                <c:pt idx="3061">
                  <c:v>1181.0</c:v>
                </c:pt>
                <c:pt idx="3062">
                  <c:v>1182.0</c:v>
                </c:pt>
                <c:pt idx="3063">
                  <c:v>1182.0</c:v>
                </c:pt>
                <c:pt idx="3064">
                  <c:v>1182.0</c:v>
                </c:pt>
                <c:pt idx="3065">
                  <c:v>1183.0</c:v>
                </c:pt>
                <c:pt idx="3066">
                  <c:v>1184.0</c:v>
                </c:pt>
                <c:pt idx="3067">
                  <c:v>1185.0</c:v>
                </c:pt>
                <c:pt idx="3068">
                  <c:v>1186.0</c:v>
                </c:pt>
                <c:pt idx="3069">
                  <c:v>1187.0</c:v>
                </c:pt>
                <c:pt idx="3070">
                  <c:v>1187.0</c:v>
                </c:pt>
                <c:pt idx="3071">
                  <c:v>1187.0</c:v>
                </c:pt>
                <c:pt idx="3072">
                  <c:v>1187.0</c:v>
                </c:pt>
                <c:pt idx="3073">
                  <c:v>1188.0</c:v>
                </c:pt>
                <c:pt idx="3074">
                  <c:v>1188.0</c:v>
                </c:pt>
                <c:pt idx="3075">
                  <c:v>1188.0</c:v>
                </c:pt>
                <c:pt idx="3076">
                  <c:v>1188.0</c:v>
                </c:pt>
                <c:pt idx="3077">
                  <c:v>1188.0</c:v>
                </c:pt>
                <c:pt idx="3078">
                  <c:v>1188.0</c:v>
                </c:pt>
                <c:pt idx="3079">
                  <c:v>1188.0</c:v>
                </c:pt>
                <c:pt idx="3080">
                  <c:v>1188.0</c:v>
                </c:pt>
                <c:pt idx="3081">
                  <c:v>1188.0</c:v>
                </c:pt>
                <c:pt idx="3082">
                  <c:v>1188.0</c:v>
                </c:pt>
                <c:pt idx="3083">
                  <c:v>1188.0</c:v>
                </c:pt>
                <c:pt idx="3084">
                  <c:v>1188.0</c:v>
                </c:pt>
                <c:pt idx="3085">
                  <c:v>1188.0</c:v>
                </c:pt>
                <c:pt idx="3086">
                  <c:v>1188.0</c:v>
                </c:pt>
                <c:pt idx="3087">
                  <c:v>1188.0</c:v>
                </c:pt>
                <c:pt idx="3088">
                  <c:v>1189.0</c:v>
                </c:pt>
                <c:pt idx="3089">
                  <c:v>1189.0</c:v>
                </c:pt>
                <c:pt idx="3090">
                  <c:v>1189.0</c:v>
                </c:pt>
                <c:pt idx="3091">
                  <c:v>1189.0</c:v>
                </c:pt>
                <c:pt idx="3092">
                  <c:v>1189.0</c:v>
                </c:pt>
                <c:pt idx="3093">
                  <c:v>1189.0</c:v>
                </c:pt>
                <c:pt idx="3094">
                  <c:v>1189.0</c:v>
                </c:pt>
                <c:pt idx="3095">
                  <c:v>1189.0</c:v>
                </c:pt>
                <c:pt idx="3096">
                  <c:v>1190.0</c:v>
                </c:pt>
                <c:pt idx="3097">
                  <c:v>1190.0</c:v>
                </c:pt>
                <c:pt idx="3098">
                  <c:v>1190.0</c:v>
                </c:pt>
                <c:pt idx="3099">
                  <c:v>1190.0</c:v>
                </c:pt>
                <c:pt idx="3100">
                  <c:v>1190.0</c:v>
                </c:pt>
                <c:pt idx="3101">
                  <c:v>1191.0</c:v>
                </c:pt>
                <c:pt idx="3102">
                  <c:v>1192.0</c:v>
                </c:pt>
                <c:pt idx="3103">
                  <c:v>1193.0</c:v>
                </c:pt>
                <c:pt idx="3104">
                  <c:v>1193.0</c:v>
                </c:pt>
                <c:pt idx="3105">
                  <c:v>1194.0</c:v>
                </c:pt>
                <c:pt idx="3106">
                  <c:v>1195.0</c:v>
                </c:pt>
                <c:pt idx="3107">
                  <c:v>1196.0</c:v>
                </c:pt>
                <c:pt idx="3108">
                  <c:v>1196.0</c:v>
                </c:pt>
                <c:pt idx="3109">
                  <c:v>1197.0</c:v>
                </c:pt>
                <c:pt idx="3110">
                  <c:v>1198.0</c:v>
                </c:pt>
                <c:pt idx="3111">
                  <c:v>1199.0</c:v>
                </c:pt>
                <c:pt idx="3112">
                  <c:v>1200.0</c:v>
                </c:pt>
                <c:pt idx="3113">
                  <c:v>1201.0</c:v>
                </c:pt>
                <c:pt idx="3114">
                  <c:v>1201.0</c:v>
                </c:pt>
                <c:pt idx="3115">
                  <c:v>1201.0</c:v>
                </c:pt>
                <c:pt idx="3116">
                  <c:v>1201.0</c:v>
                </c:pt>
                <c:pt idx="3117">
                  <c:v>1202.0</c:v>
                </c:pt>
                <c:pt idx="3118">
                  <c:v>1203.0</c:v>
                </c:pt>
                <c:pt idx="3119">
                  <c:v>1204.0</c:v>
                </c:pt>
                <c:pt idx="3120">
                  <c:v>1204.0</c:v>
                </c:pt>
                <c:pt idx="3121">
                  <c:v>1205.0</c:v>
                </c:pt>
                <c:pt idx="3122">
                  <c:v>1205.0</c:v>
                </c:pt>
                <c:pt idx="3123">
                  <c:v>1205.0</c:v>
                </c:pt>
                <c:pt idx="3124">
                  <c:v>1205.0</c:v>
                </c:pt>
                <c:pt idx="3125">
                  <c:v>1205.0</c:v>
                </c:pt>
                <c:pt idx="3126">
                  <c:v>1206.0</c:v>
                </c:pt>
                <c:pt idx="3127">
                  <c:v>1207.0</c:v>
                </c:pt>
                <c:pt idx="3128">
                  <c:v>1207.0</c:v>
                </c:pt>
                <c:pt idx="3129">
                  <c:v>1207.0</c:v>
                </c:pt>
                <c:pt idx="3130">
                  <c:v>1207.0</c:v>
                </c:pt>
                <c:pt idx="3131">
                  <c:v>1207.0</c:v>
                </c:pt>
                <c:pt idx="3132">
                  <c:v>1207.0</c:v>
                </c:pt>
                <c:pt idx="3133">
                  <c:v>1207.0</c:v>
                </c:pt>
                <c:pt idx="3134">
                  <c:v>1207.0</c:v>
                </c:pt>
                <c:pt idx="3135">
                  <c:v>1208.0</c:v>
                </c:pt>
                <c:pt idx="3136">
                  <c:v>1209.0</c:v>
                </c:pt>
                <c:pt idx="3137">
                  <c:v>1209.0</c:v>
                </c:pt>
                <c:pt idx="3138">
                  <c:v>1210.0</c:v>
                </c:pt>
                <c:pt idx="3139">
                  <c:v>1211.0</c:v>
                </c:pt>
                <c:pt idx="3140">
                  <c:v>1212.0</c:v>
                </c:pt>
                <c:pt idx="3141">
                  <c:v>1213.0</c:v>
                </c:pt>
                <c:pt idx="3142">
                  <c:v>1214.0</c:v>
                </c:pt>
                <c:pt idx="3143">
                  <c:v>1215.0</c:v>
                </c:pt>
                <c:pt idx="3144">
                  <c:v>1216.0</c:v>
                </c:pt>
                <c:pt idx="3145">
                  <c:v>1216.0</c:v>
                </c:pt>
                <c:pt idx="3146">
                  <c:v>1216.0</c:v>
                </c:pt>
                <c:pt idx="3147">
                  <c:v>1216.0</c:v>
                </c:pt>
                <c:pt idx="3148">
                  <c:v>1217.0</c:v>
                </c:pt>
                <c:pt idx="3149">
                  <c:v>1217.0</c:v>
                </c:pt>
                <c:pt idx="3150">
                  <c:v>1217.0</c:v>
                </c:pt>
                <c:pt idx="3151">
                  <c:v>1217.0</c:v>
                </c:pt>
                <c:pt idx="3152">
                  <c:v>1217.0</c:v>
                </c:pt>
                <c:pt idx="3153">
                  <c:v>1217.0</c:v>
                </c:pt>
                <c:pt idx="3154">
                  <c:v>1217.0</c:v>
                </c:pt>
                <c:pt idx="3155">
                  <c:v>1217.0</c:v>
                </c:pt>
                <c:pt idx="3156">
                  <c:v>1218.0</c:v>
                </c:pt>
                <c:pt idx="3157">
                  <c:v>1219.0</c:v>
                </c:pt>
                <c:pt idx="3158">
                  <c:v>1219.0</c:v>
                </c:pt>
                <c:pt idx="3159">
                  <c:v>1220.0</c:v>
                </c:pt>
                <c:pt idx="3160">
                  <c:v>1220.0</c:v>
                </c:pt>
                <c:pt idx="3161">
                  <c:v>1220.0</c:v>
                </c:pt>
                <c:pt idx="3162">
                  <c:v>1220.0</c:v>
                </c:pt>
                <c:pt idx="3163">
                  <c:v>1221.0</c:v>
                </c:pt>
                <c:pt idx="3164">
                  <c:v>1222.0</c:v>
                </c:pt>
                <c:pt idx="3165">
                  <c:v>1222.0</c:v>
                </c:pt>
                <c:pt idx="3166">
                  <c:v>1222.0</c:v>
                </c:pt>
                <c:pt idx="3167">
                  <c:v>1222.0</c:v>
                </c:pt>
                <c:pt idx="3168">
                  <c:v>1222.0</c:v>
                </c:pt>
                <c:pt idx="3169">
                  <c:v>1223.0</c:v>
                </c:pt>
                <c:pt idx="3170">
                  <c:v>1224.0</c:v>
                </c:pt>
                <c:pt idx="3171">
                  <c:v>1225.0</c:v>
                </c:pt>
                <c:pt idx="3172">
                  <c:v>1226.0</c:v>
                </c:pt>
                <c:pt idx="3173">
                  <c:v>1227.0</c:v>
                </c:pt>
                <c:pt idx="3174">
                  <c:v>1227.0</c:v>
                </c:pt>
                <c:pt idx="3175">
                  <c:v>1227.0</c:v>
                </c:pt>
                <c:pt idx="3176">
                  <c:v>1227.0</c:v>
                </c:pt>
                <c:pt idx="3177">
                  <c:v>1228.0</c:v>
                </c:pt>
                <c:pt idx="3178">
                  <c:v>1228.0</c:v>
                </c:pt>
                <c:pt idx="3179">
                  <c:v>1228.0</c:v>
                </c:pt>
                <c:pt idx="3180">
                  <c:v>1228.0</c:v>
                </c:pt>
                <c:pt idx="3181">
                  <c:v>1229.0</c:v>
                </c:pt>
                <c:pt idx="3182">
                  <c:v>1229.0</c:v>
                </c:pt>
                <c:pt idx="3183">
                  <c:v>1230.0</c:v>
                </c:pt>
                <c:pt idx="3184">
                  <c:v>1231.0</c:v>
                </c:pt>
                <c:pt idx="3185">
                  <c:v>1232.0</c:v>
                </c:pt>
                <c:pt idx="3186">
                  <c:v>1233.0</c:v>
                </c:pt>
                <c:pt idx="3187">
                  <c:v>1234.0</c:v>
                </c:pt>
                <c:pt idx="3188">
                  <c:v>1235.0</c:v>
                </c:pt>
                <c:pt idx="3189">
                  <c:v>1236.0</c:v>
                </c:pt>
                <c:pt idx="3190">
                  <c:v>1237.0</c:v>
                </c:pt>
                <c:pt idx="3191">
                  <c:v>1238.0</c:v>
                </c:pt>
                <c:pt idx="3192">
                  <c:v>1239.0</c:v>
                </c:pt>
                <c:pt idx="3193">
                  <c:v>1240.0</c:v>
                </c:pt>
                <c:pt idx="3194">
                  <c:v>1241.0</c:v>
                </c:pt>
                <c:pt idx="3195">
                  <c:v>1242.0</c:v>
                </c:pt>
                <c:pt idx="3196">
                  <c:v>1243.0</c:v>
                </c:pt>
                <c:pt idx="3197">
                  <c:v>1244.0</c:v>
                </c:pt>
                <c:pt idx="3198">
                  <c:v>1245.0</c:v>
                </c:pt>
                <c:pt idx="3199">
                  <c:v>1245.0</c:v>
                </c:pt>
                <c:pt idx="3200">
                  <c:v>1245.0</c:v>
                </c:pt>
                <c:pt idx="3201">
                  <c:v>1246.0</c:v>
                </c:pt>
                <c:pt idx="3202">
                  <c:v>1246.0</c:v>
                </c:pt>
                <c:pt idx="3203">
                  <c:v>1246.0</c:v>
                </c:pt>
                <c:pt idx="3204">
                  <c:v>1246.0</c:v>
                </c:pt>
                <c:pt idx="3205">
                  <c:v>1246.0</c:v>
                </c:pt>
                <c:pt idx="3206">
                  <c:v>1246.0</c:v>
                </c:pt>
                <c:pt idx="3207">
                  <c:v>1246.0</c:v>
                </c:pt>
                <c:pt idx="3208">
                  <c:v>1246.0</c:v>
                </c:pt>
                <c:pt idx="3209">
                  <c:v>1246.0</c:v>
                </c:pt>
                <c:pt idx="3210">
                  <c:v>1246.0</c:v>
                </c:pt>
                <c:pt idx="3211">
                  <c:v>1246.0</c:v>
                </c:pt>
                <c:pt idx="3212">
                  <c:v>1246.0</c:v>
                </c:pt>
                <c:pt idx="3213">
                  <c:v>1246.0</c:v>
                </c:pt>
                <c:pt idx="3214">
                  <c:v>1247.0</c:v>
                </c:pt>
                <c:pt idx="3215">
                  <c:v>1247.0</c:v>
                </c:pt>
                <c:pt idx="3216">
                  <c:v>1247.0</c:v>
                </c:pt>
                <c:pt idx="3217">
                  <c:v>1247.0</c:v>
                </c:pt>
                <c:pt idx="3218">
                  <c:v>1247.0</c:v>
                </c:pt>
                <c:pt idx="3219">
                  <c:v>1247.0</c:v>
                </c:pt>
                <c:pt idx="3220">
                  <c:v>1248.0</c:v>
                </c:pt>
                <c:pt idx="3221">
                  <c:v>1248.0</c:v>
                </c:pt>
                <c:pt idx="3222">
                  <c:v>1249.0</c:v>
                </c:pt>
                <c:pt idx="3223">
                  <c:v>1250.0</c:v>
                </c:pt>
                <c:pt idx="3224">
                  <c:v>1250.0</c:v>
                </c:pt>
                <c:pt idx="3225">
                  <c:v>1251.0</c:v>
                </c:pt>
                <c:pt idx="3226">
                  <c:v>1251.0</c:v>
                </c:pt>
                <c:pt idx="3227">
                  <c:v>1251.0</c:v>
                </c:pt>
                <c:pt idx="3228">
                  <c:v>1251.0</c:v>
                </c:pt>
                <c:pt idx="3229">
                  <c:v>1251.0</c:v>
                </c:pt>
                <c:pt idx="3230">
                  <c:v>1251.0</c:v>
                </c:pt>
                <c:pt idx="3231">
                  <c:v>1251.0</c:v>
                </c:pt>
                <c:pt idx="3232">
                  <c:v>1251.0</c:v>
                </c:pt>
                <c:pt idx="3233">
                  <c:v>1251.0</c:v>
                </c:pt>
                <c:pt idx="3234">
                  <c:v>1251.0</c:v>
                </c:pt>
                <c:pt idx="3235">
                  <c:v>1252.0</c:v>
                </c:pt>
                <c:pt idx="3236">
                  <c:v>1252.0</c:v>
                </c:pt>
                <c:pt idx="3237">
                  <c:v>1252.0</c:v>
                </c:pt>
                <c:pt idx="3238">
                  <c:v>1252.0</c:v>
                </c:pt>
                <c:pt idx="3239">
                  <c:v>1252.0</c:v>
                </c:pt>
                <c:pt idx="3240">
                  <c:v>1252.0</c:v>
                </c:pt>
                <c:pt idx="3241">
                  <c:v>1252.0</c:v>
                </c:pt>
                <c:pt idx="3242">
                  <c:v>1252.0</c:v>
                </c:pt>
                <c:pt idx="3243">
                  <c:v>1253.0</c:v>
                </c:pt>
                <c:pt idx="3244">
                  <c:v>1254.0</c:v>
                </c:pt>
                <c:pt idx="3245">
                  <c:v>1254.0</c:v>
                </c:pt>
                <c:pt idx="3246">
                  <c:v>1254.0</c:v>
                </c:pt>
                <c:pt idx="3247">
                  <c:v>1254.0</c:v>
                </c:pt>
                <c:pt idx="3248">
                  <c:v>1254.0</c:v>
                </c:pt>
                <c:pt idx="3249">
                  <c:v>1255.0</c:v>
                </c:pt>
                <c:pt idx="3250">
                  <c:v>1255.0</c:v>
                </c:pt>
                <c:pt idx="3251">
                  <c:v>1256.0</c:v>
                </c:pt>
                <c:pt idx="3252">
                  <c:v>1256.0</c:v>
                </c:pt>
                <c:pt idx="3253">
                  <c:v>1256.0</c:v>
                </c:pt>
                <c:pt idx="3254">
                  <c:v>1257.0</c:v>
                </c:pt>
                <c:pt idx="3255">
                  <c:v>1258.0</c:v>
                </c:pt>
                <c:pt idx="3256">
                  <c:v>1259.0</c:v>
                </c:pt>
                <c:pt idx="3257">
                  <c:v>1260.0</c:v>
                </c:pt>
                <c:pt idx="3258">
                  <c:v>1260.0</c:v>
                </c:pt>
                <c:pt idx="3259">
                  <c:v>1260.0</c:v>
                </c:pt>
                <c:pt idx="3260">
                  <c:v>1260.0</c:v>
                </c:pt>
                <c:pt idx="3261">
                  <c:v>1261.0</c:v>
                </c:pt>
                <c:pt idx="3262">
                  <c:v>1261.0</c:v>
                </c:pt>
                <c:pt idx="3263">
                  <c:v>1261.0</c:v>
                </c:pt>
                <c:pt idx="3264">
                  <c:v>1261.0</c:v>
                </c:pt>
                <c:pt idx="3265">
                  <c:v>1262.0</c:v>
                </c:pt>
                <c:pt idx="3266">
                  <c:v>1262.0</c:v>
                </c:pt>
                <c:pt idx="3267">
                  <c:v>1263.0</c:v>
                </c:pt>
                <c:pt idx="3268">
                  <c:v>1263.0</c:v>
                </c:pt>
                <c:pt idx="3269">
                  <c:v>1263.0</c:v>
                </c:pt>
                <c:pt idx="3270">
                  <c:v>1264.0</c:v>
                </c:pt>
                <c:pt idx="3271">
                  <c:v>1264.0</c:v>
                </c:pt>
                <c:pt idx="3272">
                  <c:v>1264.0</c:v>
                </c:pt>
                <c:pt idx="3273">
                  <c:v>1264.0</c:v>
                </c:pt>
                <c:pt idx="3274">
                  <c:v>1264.0</c:v>
                </c:pt>
                <c:pt idx="3275">
                  <c:v>1264.0</c:v>
                </c:pt>
                <c:pt idx="3276">
                  <c:v>1264.0</c:v>
                </c:pt>
                <c:pt idx="3277">
                  <c:v>1264.0</c:v>
                </c:pt>
                <c:pt idx="3278">
                  <c:v>1264.0</c:v>
                </c:pt>
                <c:pt idx="3279">
                  <c:v>1264.0</c:v>
                </c:pt>
                <c:pt idx="3280">
                  <c:v>1264.0</c:v>
                </c:pt>
                <c:pt idx="3281">
                  <c:v>1264.0</c:v>
                </c:pt>
                <c:pt idx="3282">
                  <c:v>1265.0</c:v>
                </c:pt>
                <c:pt idx="3283">
                  <c:v>1266.0</c:v>
                </c:pt>
                <c:pt idx="3284">
                  <c:v>1266.0</c:v>
                </c:pt>
                <c:pt idx="3285">
                  <c:v>1266.0</c:v>
                </c:pt>
                <c:pt idx="3286">
                  <c:v>1266.0</c:v>
                </c:pt>
                <c:pt idx="3287">
                  <c:v>1267.0</c:v>
                </c:pt>
                <c:pt idx="3288">
                  <c:v>1268.0</c:v>
                </c:pt>
                <c:pt idx="3289">
                  <c:v>1269.0</c:v>
                </c:pt>
                <c:pt idx="3290">
                  <c:v>1270.0</c:v>
                </c:pt>
                <c:pt idx="3291">
                  <c:v>1270.0</c:v>
                </c:pt>
                <c:pt idx="3292">
                  <c:v>1270.0</c:v>
                </c:pt>
                <c:pt idx="3293">
                  <c:v>1270.0</c:v>
                </c:pt>
                <c:pt idx="3294">
                  <c:v>1270.0</c:v>
                </c:pt>
                <c:pt idx="3295">
                  <c:v>1270.0</c:v>
                </c:pt>
                <c:pt idx="3296">
                  <c:v>1270.0</c:v>
                </c:pt>
                <c:pt idx="3297">
                  <c:v>1271.0</c:v>
                </c:pt>
                <c:pt idx="3298">
                  <c:v>1272.0</c:v>
                </c:pt>
                <c:pt idx="3299">
                  <c:v>1273.0</c:v>
                </c:pt>
                <c:pt idx="3300">
                  <c:v>1273.0</c:v>
                </c:pt>
                <c:pt idx="3301">
                  <c:v>1273.0</c:v>
                </c:pt>
                <c:pt idx="3302">
                  <c:v>1273.0</c:v>
                </c:pt>
                <c:pt idx="3303">
                  <c:v>1273.0</c:v>
                </c:pt>
                <c:pt idx="3304">
                  <c:v>1274.0</c:v>
                </c:pt>
                <c:pt idx="3305">
                  <c:v>1274.0</c:v>
                </c:pt>
                <c:pt idx="3306">
                  <c:v>1274.0</c:v>
                </c:pt>
                <c:pt idx="3307">
                  <c:v>1275.0</c:v>
                </c:pt>
                <c:pt idx="3308">
                  <c:v>1276.0</c:v>
                </c:pt>
                <c:pt idx="3309">
                  <c:v>1277.0</c:v>
                </c:pt>
                <c:pt idx="3310">
                  <c:v>1278.0</c:v>
                </c:pt>
                <c:pt idx="3311">
                  <c:v>1279.0</c:v>
                </c:pt>
                <c:pt idx="3312">
                  <c:v>1280.0</c:v>
                </c:pt>
                <c:pt idx="3313">
                  <c:v>1281.0</c:v>
                </c:pt>
                <c:pt idx="3314">
                  <c:v>1281.0</c:v>
                </c:pt>
                <c:pt idx="3315">
                  <c:v>1281.0</c:v>
                </c:pt>
                <c:pt idx="3316">
                  <c:v>1282.0</c:v>
                </c:pt>
                <c:pt idx="3317">
                  <c:v>1283.0</c:v>
                </c:pt>
                <c:pt idx="3318">
                  <c:v>1284.0</c:v>
                </c:pt>
                <c:pt idx="3319">
                  <c:v>1284.0</c:v>
                </c:pt>
                <c:pt idx="3320">
                  <c:v>1285.0</c:v>
                </c:pt>
                <c:pt idx="3321">
                  <c:v>1286.0</c:v>
                </c:pt>
                <c:pt idx="3322">
                  <c:v>1287.0</c:v>
                </c:pt>
                <c:pt idx="3323">
                  <c:v>1288.0</c:v>
                </c:pt>
                <c:pt idx="3324">
                  <c:v>1289.0</c:v>
                </c:pt>
                <c:pt idx="3325">
                  <c:v>1290.0</c:v>
                </c:pt>
                <c:pt idx="3326">
                  <c:v>1291.0</c:v>
                </c:pt>
                <c:pt idx="3327">
                  <c:v>1292.0</c:v>
                </c:pt>
                <c:pt idx="3328">
                  <c:v>1293.0</c:v>
                </c:pt>
                <c:pt idx="3329">
                  <c:v>1294.0</c:v>
                </c:pt>
                <c:pt idx="3330">
                  <c:v>1295.0</c:v>
                </c:pt>
                <c:pt idx="3331">
                  <c:v>1295.0</c:v>
                </c:pt>
                <c:pt idx="3332">
                  <c:v>1296.0</c:v>
                </c:pt>
                <c:pt idx="3333">
                  <c:v>1296.0</c:v>
                </c:pt>
                <c:pt idx="3334">
                  <c:v>1296.0</c:v>
                </c:pt>
                <c:pt idx="3335">
                  <c:v>1296.0</c:v>
                </c:pt>
                <c:pt idx="3336">
                  <c:v>1296.0</c:v>
                </c:pt>
                <c:pt idx="3337">
                  <c:v>1297.0</c:v>
                </c:pt>
                <c:pt idx="3338">
                  <c:v>1297.0</c:v>
                </c:pt>
                <c:pt idx="3339">
                  <c:v>1297.0</c:v>
                </c:pt>
                <c:pt idx="3340">
                  <c:v>1298.0</c:v>
                </c:pt>
                <c:pt idx="3341">
                  <c:v>1299.0</c:v>
                </c:pt>
                <c:pt idx="3342">
                  <c:v>1300.0</c:v>
                </c:pt>
                <c:pt idx="3343">
                  <c:v>1300.0</c:v>
                </c:pt>
                <c:pt idx="3344">
                  <c:v>1300.0</c:v>
                </c:pt>
                <c:pt idx="3345">
                  <c:v>1301.0</c:v>
                </c:pt>
                <c:pt idx="3346">
                  <c:v>1301.0</c:v>
                </c:pt>
                <c:pt idx="3347">
                  <c:v>1301.0</c:v>
                </c:pt>
                <c:pt idx="3348">
                  <c:v>1301.0</c:v>
                </c:pt>
                <c:pt idx="3349">
                  <c:v>1301.0</c:v>
                </c:pt>
                <c:pt idx="3350">
                  <c:v>1301.0</c:v>
                </c:pt>
                <c:pt idx="3351">
                  <c:v>1302.0</c:v>
                </c:pt>
                <c:pt idx="3352">
                  <c:v>1302.0</c:v>
                </c:pt>
                <c:pt idx="3353">
                  <c:v>1302.0</c:v>
                </c:pt>
                <c:pt idx="3354">
                  <c:v>1303.0</c:v>
                </c:pt>
                <c:pt idx="3355">
                  <c:v>1303.0</c:v>
                </c:pt>
                <c:pt idx="3356">
                  <c:v>1303.0</c:v>
                </c:pt>
                <c:pt idx="3357">
                  <c:v>1304.0</c:v>
                </c:pt>
                <c:pt idx="3358">
                  <c:v>1305.0</c:v>
                </c:pt>
                <c:pt idx="3359">
                  <c:v>1306.0</c:v>
                </c:pt>
                <c:pt idx="3360">
                  <c:v>1306.0</c:v>
                </c:pt>
                <c:pt idx="3361">
                  <c:v>1307.0</c:v>
                </c:pt>
                <c:pt idx="3362">
                  <c:v>1308.0</c:v>
                </c:pt>
                <c:pt idx="3363">
                  <c:v>1308.0</c:v>
                </c:pt>
                <c:pt idx="3364">
                  <c:v>1308.0</c:v>
                </c:pt>
                <c:pt idx="3365">
                  <c:v>1308.0</c:v>
                </c:pt>
                <c:pt idx="3366">
                  <c:v>1308.0</c:v>
                </c:pt>
                <c:pt idx="3367">
                  <c:v>1309.0</c:v>
                </c:pt>
                <c:pt idx="3368">
                  <c:v>1309.0</c:v>
                </c:pt>
                <c:pt idx="3369">
                  <c:v>1309.0</c:v>
                </c:pt>
                <c:pt idx="3370">
                  <c:v>1309.0</c:v>
                </c:pt>
                <c:pt idx="3371">
                  <c:v>1309.0</c:v>
                </c:pt>
                <c:pt idx="3372">
                  <c:v>1309.0</c:v>
                </c:pt>
                <c:pt idx="3373">
                  <c:v>1309.0</c:v>
                </c:pt>
                <c:pt idx="3374">
                  <c:v>1310.0</c:v>
                </c:pt>
                <c:pt idx="3375">
                  <c:v>1310.0</c:v>
                </c:pt>
                <c:pt idx="3376">
                  <c:v>1310.0</c:v>
                </c:pt>
                <c:pt idx="3377">
                  <c:v>1310.0</c:v>
                </c:pt>
                <c:pt idx="3378">
                  <c:v>1310.0</c:v>
                </c:pt>
                <c:pt idx="3379">
                  <c:v>1310.0</c:v>
                </c:pt>
                <c:pt idx="3380">
                  <c:v>1310.0</c:v>
                </c:pt>
                <c:pt idx="3381">
                  <c:v>1311.0</c:v>
                </c:pt>
                <c:pt idx="3382">
                  <c:v>1312.0</c:v>
                </c:pt>
                <c:pt idx="3383">
                  <c:v>1312.0</c:v>
                </c:pt>
                <c:pt idx="3384">
                  <c:v>1312.0</c:v>
                </c:pt>
                <c:pt idx="3385">
                  <c:v>1312.0</c:v>
                </c:pt>
                <c:pt idx="3386">
                  <c:v>1313.0</c:v>
                </c:pt>
                <c:pt idx="3387">
                  <c:v>1314.0</c:v>
                </c:pt>
                <c:pt idx="3388">
                  <c:v>1314.0</c:v>
                </c:pt>
                <c:pt idx="3389">
                  <c:v>1315.0</c:v>
                </c:pt>
                <c:pt idx="3390">
                  <c:v>1316.0</c:v>
                </c:pt>
                <c:pt idx="3391">
                  <c:v>1317.0</c:v>
                </c:pt>
                <c:pt idx="3392">
                  <c:v>1318.0</c:v>
                </c:pt>
                <c:pt idx="3393">
                  <c:v>1318.0</c:v>
                </c:pt>
                <c:pt idx="3394">
                  <c:v>1319.0</c:v>
                </c:pt>
                <c:pt idx="3395">
                  <c:v>1320.0</c:v>
                </c:pt>
                <c:pt idx="3396">
                  <c:v>1321.0</c:v>
                </c:pt>
                <c:pt idx="3397">
                  <c:v>1322.0</c:v>
                </c:pt>
                <c:pt idx="3398">
                  <c:v>1323.0</c:v>
                </c:pt>
                <c:pt idx="3399">
                  <c:v>1324.0</c:v>
                </c:pt>
                <c:pt idx="3400">
                  <c:v>1325.0</c:v>
                </c:pt>
                <c:pt idx="3401">
                  <c:v>1326.0</c:v>
                </c:pt>
                <c:pt idx="3402">
                  <c:v>1327.0</c:v>
                </c:pt>
                <c:pt idx="3403">
                  <c:v>1328.0</c:v>
                </c:pt>
                <c:pt idx="3404">
                  <c:v>1328.0</c:v>
                </c:pt>
                <c:pt idx="3405">
                  <c:v>1328.0</c:v>
                </c:pt>
                <c:pt idx="3406">
                  <c:v>1328.0</c:v>
                </c:pt>
                <c:pt idx="3407">
                  <c:v>1328.0</c:v>
                </c:pt>
                <c:pt idx="3408">
                  <c:v>1328.0</c:v>
                </c:pt>
                <c:pt idx="3409">
                  <c:v>1328.0</c:v>
                </c:pt>
                <c:pt idx="3410">
                  <c:v>1328.0</c:v>
                </c:pt>
                <c:pt idx="3411">
                  <c:v>1328.0</c:v>
                </c:pt>
                <c:pt idx="3412">
                  <c:v>1328.0</c:v>
                </c:pt>
                <c:pt idx="3413">
                  <c:v>1328.0</c:v>
                </c:pt>
                <c:pt idx="3414">
                  <c:v>1328.0</c:v>
                </c:pt>
                <c:pt idx="3415">
                  <c:v>1328.0</c:v>
                </c:pt>
                <c:pt idx="3416">
                  <c:v>1328.0</c:v>
                </c:pt>
                <c:pt idx="3417">
                  <c:v>1328.0</c:v>
                </c:pt>
                <c:pt idx="3418">
                  <c:v>1328.0</c:v>
                </c:pt>
                <c:pt idx="3419">
                  <c:v>1329.0</c:v>
                </c:pt>
                <c:pt idx="3420">
                  <c:v>1330.0</c:v>
                </c:pt>
                <c:pt idx="3421">
                  <c:v>1331.0</c:v>
                </c:pt>
                <c:pt idx="3422">
                  <c:v>1332.0</c:v>
                </c:pt>
                <c:pt idx="3423">
                  <c:v>1333.0</c:v>
                </c:pt>
                <c:pt idx="3424">
                  <c:v>1334.0</c:v>
                </c:pt>
                <c:pt idx="3425">
                  <c:v>1335.0</c:v>
                </c:pt>
                <c:pt idx="3426">
                  <c:v>1336.0</c:v>
                </c:pt>
                <c:pt idx="3427">
                  <c:v>1337.0</c:v>
                </c:pt>
                <c:pt idx="3428">
                  <c:v>1337.0</c:v>
                </c:pt>
                <c:pt idx="3429">
                  <c:v>1337.0</c:v>
                </c:pt>
                <c:pt idx="3430">
                  <c:v>1338.0</c:v>
                </c:pt>
                <c:pt idx="3431">
                  <c:v>1339.0</c:v>
                </c:pt>
                <c:pt idx="3432">
                  <c:v>1339.0</c:v>
                </c:pt>
                <c:pt idx="3433">
                  <c:v>1340.0</c:v>
                </c:pt>
                <c:pt idx="3434">
                  <c:v>1340.0</c:v>
                </c:pt>
                <c:pt idx="3435">
                  <c:v>1340.0</c:v>
                </c:pt>
                <c:pt idx="3436">
                  <c:v>1340.0</c:v>
                </c:pt>
                <c:pt idx="3437">
                  <c:v>1340.0</c:v>
                </c:pt>
                <c:pt idx="3438">
                  <c:v>1340.0</c:v>
                </c:pt>
                <c:pt idx="3439">
                  <c:v>1340.0</c:v>
                </c:pt>
                <c:pt idx="3440">
                  <c:v>1340.0</c:v>
                </c:pt>
                <c:pt idx="3441">
                  <c:v>1341.0</c:v>
                </c:pt>
                <c:pt idx="3442">
                  <c:v>1342.0</c:v>
                </c:pt>
                <c:pt idx="3443">
                  <c:v>1343.0</c:v>
                </c:pt>
                <c:pt idx="3444">
                  <c:v>1343.0</c:v>
                </c:pt>
                <c:pt idx="3445">
                  <c:v>1344.0</c:v>
                </c:pt>
                <c:pt idx="3446">
                  <c:v>1344.0</c:v>
                </c:pt>
                <c:pt idx="3447">
                  <c:v>1344.0</c:v>
                </c:pt>
                <c:pt idx="3448">
                  <c:v>1344.0</c:v>
                </c:pt>
                <c:pt idx="3449">
                  <c:v>1345.0</c:v>
                </c:pt>
                <c:pt idx="3450">
                  <c:v>1345.0</c:v>
                </c:pt>
                <c:pt idx="3451">
                  <c:v>1345.0</c:v>
                </c:pt>
                <c:pt idx="3452">
                  <c:v>1345.0</c:v>
                </c:pt>
                <c:pt idx="3453">
                  <c:v>1345.0</c:v>
                </c:pt>
                <c:pt idx="3454">
                  <c:v>1345.0</c:v>
                </c:pt>
                <c:pt idx="3455">
                  <c:v>1345.0</c:v>
                </c:pt>
                <c:pt idx="3456">
                  <c:v>1345.0</c:v>
                </c:pt>
                <c:pt idx="3457">
                  <c:v>1345.0</c:v>
                </c:pt>
                <c:pt idx="3458">
                  <c:v>1345.0</c:v>
                </c:pt>
                <c:pt idx="3459">
                  <c:v>1345.0</c:v>
                </c:pt>
                <c:pt idx="3460">
                  <c:v>1345.0</c:v>
                </c:pt>
                <c:pt idx="3461">
                  <c:v>1345.0</c:v>
                </c:pt>
                <c:pt idx="3462">
                  <c:v>1345.0</c:v>
                </c:pt>
                <c:pt idx="3463">
                  <c:v>1346.0</c:v>
                </c:pt>
                <c:pt idx="3464">
                  <c:v>1347.0</c:v>
                </c:pt>
                <c:pt idx="3465">
                  <c:v>1347.0</c:v>
                </c:pt>
                <c:pt idx="3466">
                  <c:v>1347.0</c:v>
                </c:pt>
                <c:pt idx="3467">
                  <c:v>1347.0</c:v>
                </c:pt>
                <c:pt idx="3468">
                  <c:v>1348.0</c:v>
                </c:pt>
                <c:pt idx="3469">
                  <c:v>1349.0</c:v>
                </c:pt>
                <c:pt idx="3470">
                  <c:v>1349.0</c:v>
                </c:pt>
                <c:pt idx="3471">
                  <c:v>1350.0</c:v>
                </c:pt>
                <c:pt idx="3472">
                  <c:v>1351.0</c:v>
                </c:pt>
                <c:pt idx="3473">
                  <c:v>1351.0</c:v>
                </c:pt>
                <c:pt idx="3474">
                  <c:v>1351.0</c:v>
                </c:pt>
                <c:pt idx="3475">
                  <c:v>1351.0</c:v>
                </c:pt>
                <c:pt idx="3476">
                  <c:v>1351.0</c:v>
                </c:pt>
                <c:pt idx="3477">
                  <c:v>1351.0</c:v>
                </c:pt>
                <c:pt idx="3478">
                  <c:v>1351.0</c:v>
                </c:pt>
                <c:pt idx="3479">
                  <c:v>1351.0</c:v>
                </c:pt>
                <c:pt idx="3480">
                  <c:v>1351.0</c:v>
                </c:pt>
                <c:pt idx="3481">
                  <c:v>1352.0</c:v>
                </c:pt>
                <c:pt idx="3482">
                  <c:v>1352.0</c:v>
                </c:pt>
                <c:pt idx="3483">
                  <c:v>1353.0</c:v>
                </c:pt>
                <c:pt idx="3484">
                  <c:v>1354.0</c:v>
                </c:pt>
                <c:pt idx="3485">
                  <c:v>1355.0</c:v>
                </c:pt>
                <c:pt idx="3486">
                  <c:v>1355.0</c:v>
                </c:pt>
                <c:pt idx="3487">
                  <c:v>1355.0</c:v>
                </c:pt>
                <c:pt idx="3488">
                  <c:v>1355.0</c:v>
                </c:pt>
                <c:pt idx="3489">
                  <c:v>1355.0</c:v>
                </c:pt>
                <c:pt idx="3490">
                  <c:v>1355.0</c:v>
                </c:pt>
                <c:pt idx="3491">
                  <c:v>1355.0</c:v>
                </c:pt>
                <c:pt idx="3492">
                  <c:v>1355.0</c:v>
                </c:pt>
                <c:pt idx="3493">
                  <c:v>1356.0</c:v>
                </c:pt>
                <c:pt idx="3494">
                  <c:v>1356.0</c:v>
                </c:pt>
                <c:pt idx="3495">
                  <c:v>1357.0</c:v>
                </c:pt>
                <c:pt idx="3496">
                  <c:v>1358.0</c:v>
                </c:pt>
                <c:pt idx="3497">
                  <c:v>1358.0</c:v>
                </c:pt>
                <c:pt idx="3498">
                  <c:v>1358.0</c:v>
                </c:pt>
                <c:pt idx="3499">
                  <c:v>1358.0</c:v>
                </c:pt>
                <c:pt idx="3500">
                  <c:v>1359.0</c:v>
                </c:pt>
                <c:pt idx="3501">
                  <c:v>1360.0</c:v>
                </c:pt>
                <c:pt idx="3502">
                  <c:v>1361.0</c:v>
                </c:pt>
                <c:pt idx="3503">
                  <c:v>1361.0</c:v>
                </c:pt>
                <c:pt idx="3504">
                  <c:v>1362.0</c:v>
                </c:pt>
                <c:pt idx="3505">
                  <c:v>1363.0</c:v>
                </c:pt>
                <c:pt idx="3506">
                  <c:v>1364.0</c:v>
                </c:pt>
                <c:pt idx="3507">
                  <c:v>1365.0</c:v>
                </c:pt>
                <c:pt idx="3508">
                  <c:v>1366.0</c:v>
                </c:pt>
                <c:pt idx="3509">
                  <c:v>1367.0</c:v>
                </c:pt>
                <c:pt idx="3510">
                  <c:v>1368.0</c:v>
                </c:pt>
                <c:pt idx="3511">
                  <c:v>1369.0</c:v>
                </c:pt>
                <c:pt idx="3512">
                  <c:v>1370.0</c:v>
                </c:pt>
                <c:pt idx="3513">
                  <c:v>1371.0</c:v>
                </c:pt>
                <c:pt idx="3514">
                  <c:v>1372.0</c:v>
                </c:pt>
                <c:pt idx="3515">
                  <c:v>1373.0</c:v>
                </c:pt>
                <c:pt idx="3516">
                  <c:v>1373.0</c:v>
                </c:pt>
                <c:pt idx="3517">
                  <c:v>1374.0</c:v>
                </c:pt>
                <c:pt idx="3518">
                  <c:v>1374.0</c:v>
                </c:pt>
                <c:pt idx="3519">
                  <c:v>1374.0</c:v>
                </c:pt>
                <c:pt idx="3520">
                  <c:v>1375.0</c:v>
                </c:pt>
                <c:pt idx="3521">
                  <c:v>1376.0</c:v>
                </c:pt>
                <c:pt idx="3522">
                  <c:v>1377.0</c:v>
                </c:pt>
                <c:pt idx="3523">
                  <c:v>1378.0</c:v>
                </c:pt>
                <c:pt idx="3524">
                  <c:v>1379.0</c:v>
                </c:pt>
                <c:pt idx="3525">
                  <c:v>1379.0</c:v>
                </c:pt>
                <c:pt idx="3526">
                  <c:v>1380.0</c:v>
                </c:pt>
                <c:pt idx="3527">
                  <c:v>1381.0</c:v>
                </c:pt>
                <c:pt idx="3528">
                  <c:v>1381.0</c:v>
                </c:pt>
                <c:pt idx="3529">
                  <c:v>1382.0</c:v>
                </c:pt>
                <c:pt idx="3530">
                  <c:v>1382.0</c:v>
                </c:pt>
                <c:pt idx="3531">
                  <c:v>1383.0</c:v>
                </c:pt>
                <c:pt idx="3532">
                  <c:v>1383.0</c:v>
                </c:pt>
                <c:pt idx="3533">
                  <c:v>1384.0</c:v>
                </c:pt>
                <c:pt idx="3534">
                  <c:v>1385.0</c:v>
                </c:pt>
                <c:pt idx="3535">
                  <c:v>1386.0</c:v>
                </c:pt>
                <c:pt idx="3536">
                  <c:v>1387.0</c:v>
                </c:pt>
                <c:pt idx="3537">
                  <c:v>1388.0</c:v>
                </c:pt>
                <c:pt idx="3538">
                  <c:v>1389.0</c:v>
                </c:pt>
                <c:pt idx="3539">
                  <c:v>1389.0</c:v>
                </c:pt>
                <c:pt idx="3540">
                  <c:v>1389.0</c:v>
                </c:pt>
                <c:pt idx="3541">
                  <c:v>1389.0</c:v>
                </c:pt>
                <c:pt idx="3542">
                  <c:v>1389.0</c:v>
                </c:pt>
                <c:pt idx="3543">
                  <c:v>1389.0</c:v>
                </c:pt>
                <c:pt idx="3544">
                  <c:v>1389.0</c:v>
                </c:pt>
                <c:pt idx="3545">
                  <c:v>1389.0</c:v>
                </c:pt>
                <c:pt idx="3546">
                  <c:v>1389.0</c:v>
                </c:pt>
                <c:pt idx="3547">
                  <c:v>1389.0</c:v>
                </c:pt>
                <c:pt idx="3548">
                  <c:v>1389.0</c:v>
                </c:pt>
                <c:pt idx="3549">
                  <c:v>1389.0</c:v>
                </c:pt>
                <c:pt idx="3550">
                  <c:v>1390.0</c:v>
                </c:pt>
                <c:pt idx="3551">
                  <c:v>1390.0</c:v>
                </c:pt>
                <c:pt idx="3552">
                  <c:v>1390.0</c:v>
                </c:pt>
                <c:pt idx="3553">
                  <c:v>1390.0</c:v>
                </c:pt>
                <c:pt idx="3554">
                  <c:v>1391.0</c:v>
                </c:pt>
                <c:pt idx="3555">
                  <c:v>1391.0</c:v>
                </c:pt>
                <c:pt idx="3556">
                  <c:v>1391.0</c:v>
                </c:pt>
                <c:pt idx="3557">
                  <c:v>1391.0</c:v>
                </c:pt>
                <c:pt idx="3558">
                  <c:v>1391.0</c:v>
                </c:pt>
                <c:pt idx="3559">
                  <c:v>1391.0</c:v>
                </c:pt>
                <c:pt idx="3560">
                  <c:v>1391.0</c:v>
                </c:pt>
                <c:pt idx="3561">
                  <c:v>1391.0</c:v>
                </c:pt>
                <c:pt idx="3562">
                  <c:v>1391.0</c:v>
                </c:pt>
                <c:pt idx="3563">
                  <c:v>1391.0</c:v>
                </c:pt>
                <c:pt idx="3564">
                  <c:v>1392.0</c:v>
                </c:pt>
                <c:pt idx="3565">
                  <c:v>1393.0</c:v>
                </c:pt>
                <c:pt idx="3566">
                  <c:v>1394.0</c:v>
                </c:pt>
                <c:pt idx="3567">
                  <c:v>1394.0</c:v>
                </c:pt>
                <c:pt idx="3568">
                  <c:v>1395.0</c:v>
                </c:pt>
                <c:pt idx="3569">
                  <c:v>1395.0</c:v>
                </c:pt>
                <c:pt idx="3570">
                  <c:v>1395.0</c:v>
                </c:pt>
                <c:pt idx="3571">
                  <c:v>1395.0</c:v>
                </c:pt>
                <c:pt idx="3572">
                  <c:v>1396.0</c:v>
                </c:pt>
                <c:pt idx="3573">
                  <c:v>1396.0</c:v>
                </c:pt>
                <c:pt idx="3574">
                  <c:v>1397.0</c:v>
                </c:pt>
                <c:pt idx="3575">
                  <c:v>1398.0</c:v>
                </c:pt>
                <c:pt idx="3576">
                  <c:v>1399.0</c:v>
                </c:pt>
                <c:pt idx="3577">
                  <c:v>1399.0</c:v>
                </c:pt>
                <c:pt idx="3578">
                  <c:v>1399.0</c:v>
                </c:pt>
                <c:pt idx="3579">
                  <c:v>1399.0</c:v>
                </c:pt>
                <c:pt idx="3580">
                  <c:v>1399.0</c:v>
                </c:pt>
                <c:pt idx="3581">
                  <c:v>1399.0</c:v>
                </c:pt>
                <c:pt idx="3582">
                  <c:v>1399.0</c:v>
                </c:pt>
                <c:pt idx="3583">
                  <c:v>1399.0</c:v>
                </c:pt>
                <c:pt idx="3584">
                  <c:v>1399.0</c:v>
                </c:pt>
                <c:pt idx="3585">
                  <c:v>1399.0</c:v>
                </c:pt>
                <c:pt idx="3586">
                  <c:v>1399.0</c:v>
                </c:pt>
                <c:pt idx="3587">
                  <c:v>1399.0</c:v>
                </c:pt>
                <c:pt idx="3588">
                  <c:v>1399.0</c:v>
                </c:pt>
                <c:pt idx="3589">
                  <c:v>1399.0</c:v>
                </c:pt>
                <c:pt idx="3590">
                  <c:v>1400.0</c:v>
                </c:pt>
                <c:pt idx="3591">
                  <c:v>1401.0</c:v>
                </c:pt>
                <c:pt idx="3592">
                  <c:v>1402.0</c:v>
                </c:pt>
                <c:pt idx="3593">
                  <c:v>1403.0</c:v>
                </c:pt>
                <c:pt idx="3594">
                  <c:v>1403.0</c:v>
                </c:pt>
                <c:pt idx="3595">
                  <c:v>1403.0</c:v>
                </c:pt>
                <c:pt idx="3596">
                  <c:v>1404.0</c:v>
                </c:pt>
                <c:pt idx="3597">
                  <c:v>1404.0</c:v>
                </c:pt>
                <c:pt idx="3598">
                  <c:v>1405.0</c:v>
                </c:pt>
                <c:pt idx="3599">
                  <c:v>1405.0</c:v>
                </c:pt>
                <c:pt idx="3600">
                  <c:v>1405.0</c:v>
                </c:pt>
                <c:pt idx="3601">
                  <c:v>1405.0</c:v>
                </c:pt>
                <c:pt idx="3602">
                  <c:v>1405.0</c:v>
                </c:pt>
                <c:pt idx="3603">
                  <c:v>1405.0</c:v>
                </c:pt>
                <c:pt idx="3604">
                  <c:v>1405.0</c:v>
                </c:pt>
                <c:pt idx="3605">
                  <c:v>1406.0</c:v>
                </c:pt>
                <c:pt idx="3606">
                  <c:v>1407.0</c:v>
                </c:pt>
                <c:pt idx="3607">
                  <c:v>1407.0</c:v>
                </c:pt>
                <c:pt idx="3608">
                  <c:v>1407.0</c:v>
                </c:pt>
                <c:pt idx="3609">
                  <c:v>1407.0</c:v>
                </c:pt>
                <c:pt idx="3610">
                  <c:v>1407.0</c:v>
                </c:pt>
                <c:pt idx="3611">
                  <c:v>1407.0</c:v>
                </c:pt>
                <c:pt idx="3612">
                  <c:v>1407.0</c:v>
                </c:pt>
                <c:pt idx="3613">
                  <c:v>1407.0</c:v>
                </c:pt>
                <c:pt idx="3614">
                  <c:v>1407.0</c:v>
                </c:pt>
                <c:pt idx="3615">
                  <c:v>1407.0</c:v>
                </c:pt>
                <c:pt idx="3616">
                  <c:v>1407.0</c:v>
                </c:pt>
                <c:pt idx="3617">
                  <c:v>1407.0</c:v>
                </c:pt>
                <c:pt idx="3618">
                  <c:v>1407.0</c:v>
                </c:pt>
                <c:pt idx="3619">
                  <c:v>1408.0</c:v>
                </c:pt>
                <c:pt idx="3620">
                  <c:v>1409.0</c:v>
                </c:pt>
                <c:pt idx="3621">
                  <c:v>1409.0</c:v>
                </c:pt>
                <c:pt idx="3622">
                  <c:v>1409.0</c:v>
                </c:pt>
                <c:pt idx="3623">
                  <c:v>1409.0</c:v>
                </c:pt>
                <c:pt idx="3624">
                  <c:v>1409.0</c:v>
                </c:pt>
                <c:pt idx="3625">
                  <c:v>1409.0</c:v>
                </c:pt>
                <c:pt idx="3626">
                  <c:v>1410.0</c:v>
                </c:pt>
                <c:pt idx="3627">
                  <c:v>1410.0</c:v>
                </c:pt>
                <c:pt idx="3628">
                  <c:v>1410.0</c:v>
                </c:pt>
                <c:pt idx="3629">
                  <c:v>1410.0</c:v>
                </c:pt>
                <c:pt idx="3630">
                  <c:v>1410.0</c:v>
                </c:pt>
                <c:pt idx="3631">
                  <c:v>1410.0</c:v>
                </c:pt>
                <c:pt idx="3632">
                  <c:v>1410.0</c:v>
                </c:pt>
                <c:pt idx="3633">
                  <c:v>1411.0</c:v>
                </c:pt>
                <c:pt idx="3634">
                  <c:v>1411.0</c:v>
                </c:pt>
                <c:pt idx="3635">
                  <c:v>1411.0</c:v>
                </c:pt>
                <c:pt idx="3636">
                  <c:v>1411.0</c:v>
                </c:pt>
                <c:pt idx="3637">
                  <c:v>1411.0</c:v>
                </c:pt>
                <c:pt idx="3638">
                  <c:v>1411.0</c:v>
                </c:pt>
                <c:pt idx="3639">
                  <c:v>1411.0</c:v>
                </c:pt>
                <c:pt idx="3640">
                  <c:v>1411.0</c:v>
                </c:pt>
                <c:pt idx="3641">
                  <c:v>1411.0</c:v>
                </c:pt>
                <c:pt idx="3642">
                  <c:v>1411.0</c:v>
                </c:pt>
                <c:pt idx="3643">
                  <c:v>1412.0</c:v>
                </c:pt>
                <c:pt idx="3644">
                  <c:v>1413.0</c:v>
                </c:pt>
                <c:pt idx="3645">
                  <c:v>1414.0</c:v>
                </c:pt>
                <c:pt idx="3646">
                  <c:v>1415.0</c:v>
                </c:pt>
                <c:pt idx="3647">
                  <c:v>1416.0</c:v>
                </c:pt>
                <c:pt idx="3648">
                  <c:v>1417.0</c:v>
                </c:pt>
                <c:pt idx="3649">
                  <c:v>1417.0</c:v>
                </c:pt>
                <c:pt idx="3650">
                  <c:v>1417.0</c:v>
                </c:pt>
                <c:pt idx="3651">
                  <c:v>1417.0</c:v>
                </c:pt>
                <c:pt idx="3652">
                  <c:v>1417.0</c:v>
                </c:pt>
                <c:pt idx="3653">
                  <c:v>1417.0</c:v>
                </c:pt>
                <c:pt idx="3654">
                  <c:v>1417.0</c:v>
                </c:pt>
                <c:pt idx="3655">
                  <c:v>1417.0</c:v>
                </c:pt>
                <c:pt idx="3656">
                  <c:v>1418.0</c:v>
                </c:pt>
                <c:pt idx="3657">
                  <c:v>1418.0</c:v>
                </c:pt>
                <c:pt idx="3658">
                  <c:v>1418.0</c:v>
                </c:pt>
                <c:pt idx="3659">
                  <c:v>1418.0</c:v>
                </c:pt>
                <c:pt idx="3660">
                  <c:v>1419.0</c:v>
                </c:pt>
                <c:pt idx="3661">
                  <c:v>1420.0</c:v>
                </c:pt>
                <c:pt idx="3662">
                  <c:v>1420.0</c:v>
                </c:pt>
                <c:pt idx="3663">
                  <c:v>1420.0</c:v>
                </c:pt>
                <c:pt idx="3664">
                  <c:v>1420.0</c:v>
                </c:pt>
                <c:pt idx="3665">
                  <c:v>1420.0</c:v>
                </c:pt>
                <c:pt idx="3666">
                  <c:v>1421.0</c:v>
                </c:pt>
                <c:pt idx="3667">
                  <c:v>1421.0</c:v>
                </c:pt>
                <c:pt idx="3668">
                  <c:v>1421.0</c:v>
                </c:pt>
                <c:pt idx="3669">
                  <c:v>1422.0</c:v>
                </c:pt>
                <c:pt idx="3670">
                  <c:v>1423.0</c:v>
                </c:pt>
                <c:pt idx="3671">
                  <c:v>1424.0</c:v>
                </c:pt>
                <c:pt idx="3672">
                  <c:v>1424.0</c:v>
                </c:pt>
                <c:pt idx="3673">
                  <c:v>1424.0</c:v>
                </c:pt>
                <c:pt idx="3674">
                  <c:v>1425.0</c:v>
                </c:pt>
                <c:pt idx="3675">
                  <c:v>1426.0</c:v>
                </c:pt>
                <c:pt idx="3676">
                  <c:v>1427.0</c:v>
                </c:pt>
                <c:pt idx="3677">
                  <c:v>1427.0</c:v>
                </c:pt>
                <c:pt idx="3678">
                  <c:v>1428.0</c:v>
                </c:pt>
                <c:pt idx="3679">
                  <c:v>1428.0</c:v>
                </c:pt>
                <c:pt idx="3680">
                  <c:v>1429.0</c:v>
                </c:pt>
                <c:pt idx="3681">
                  <c:v>1430.0</c:v>
                </c:pt>
                <c:pt idx="3682">
                  <c:v>1431.0</c:v>
                </c:pt>
                <c:pt idx="3683">
                  <c:v>1431.0</c:v>
                </c:pt>
                <c:pt idx="3684">
                  <c:v>1431.0</c:v>
                </c:pt>
                <c:pt idx="3685">
                  <c:v>1431.0</c:v>
                </c:pt>
                <c:pt idx="3686">
                  <c:v>1432.0</c:v>
                </c:pt>
                <c:pt idx="3687">
                  <c:v>1433.0</c:v>
                </c:pt>
                <c:pt idx="3688">
                  <c:v>1434.0</c:v>
                </c:pt>
                <c:pt idx="3689">
                  <c:v>1434.0</c:v>
                </c:pt>
                <c:pt idx="3690">
                  <c:v>1434.0</c:v>
                </c:pt>
                <c:pt idx="3691">
                  <c:v>1434.0</c:v>
                </c:pt>
                <c:pt idx="3692">
                  <c:v>1435.0</c:v>
                </c:pt>
                <c:pt idx="3693">
                  <c:v>1436.0</c:v>
                </c:pt>
                <c:pt idx="3694">
                  <c:v>1437.0</c:v>
                </c:pt>
                <c:pt idx="3695">
                  <c:v>1437.0</c:v>
                </c:pt>
                <c:pt idx="3696">
                  <c:v>1438.0</c:v>
                </c:pt>
                <c:pt idx="3697">
                  <c:v>1439.0</c:v>
                </c:pt>
                <c:pt idx="3698">
                  <c:v>1440.0</c:v>
                </c:pt>
                <c:pt idx="3699">
                  <c:v>1441.0</c:v>
                </c:pt>
                <c:pt idx="3700">
                  <c:v>1442.0</c:v>
                </c:pt>
                <c:pt idx="3701">
                  <c:v>1443.0</c:v>
                </c:pt>
                <c:pt idx="3702">
                  <c:v>1444.0</c:v>
                </c:pt>
                <c:pt idx="3703">
                  <c:v>1445.0</c:v>
                </c:pt>
                <c:pt idx="3704">
                  <c:v>1446.0</c:v>
                </c:pt>
                <c:pt idx="3705">
                  <c:v>1447.0</c:v>
                </c:pt>
                <c:pt idx="3706">
                  <c:v>1447.0</c:v>
                </c:pt>
                <c:pt idx="3707">
                  <c:v>1447.0</c:v>
                </c:pt>
                <c:pt idx="3708">
                  <c:v>1448.0</c:v>
                </c:pt>
                <c:pt idx="3709">
                  <c:v>1448.0</c:v>
                </c:pt>
                <c:pt idx="3710">
                  <c:v>1448.0</c:v>
                </c:pt>
                <c:pt idx="3711">
                  <c:v>1448.0</c:v>
                </c:pt>
                <c:pt idx="3712">
                  <c:v>1448.0</c:v>
                </c:pt>
                <c:pt idx="3713">
                  <c:v>1449.0</c:v>
                </c:pt>
                <c:pt idx="3714">
                  <c:v>1450.0</c:v>
                </c:pt>
                <c:pt idx="3715">
                  <c:v>1450.0</c:v>
                </c:pt>
                <c:pt idx="3716">
                  <c:v>1450.0</c:v>
                </c:pt>
                <c:pt idx="3717">
                  <c:v>1451.0</c:v>
                </c:pt>
                <c:pt idx="3718">
                  <c:v>1452.0</c:v>
                </c:pt>
                <c:pt idx="3719">
                  <c:v>1453.0</c:v>
                </c:pt>
                <c:pt idx="3720">
                  <c:v>1454.0</c:v>
                </c:pt>
                <c:pt idx="3721">
                  <c:v>1455.0</c:v>
                </c:pt>
                <c:pt idx="3722">
                  <c:v>1456.0</c:v>
                </c:pt>
                <c:pt idx="3723">
                  <c:v>1457.0</c:v>
                </c:pt>
                <c:pt idx="3724">
                  <c:v>1458.0</c:v>
                </c:pt>
                <c:pt idx="3725">
                  <c:v>1459.0</c:v>
                </c:pt>
                <c:pt idx="3726">
                  <c:v>1460.0</c:v>
                </c:pt>
                <c:pt idx="3727">
                  <c:v>1460.0</c:v>
                </c:pt>
                <c:pt idx="3728">
                  <c:v>1460.0</c:v>
                </c:pt>
                <c:pt idx="3729">
                  <c:v>1460.0</c:v>
                </c:pt>
                <c:pt idx="3730">
                  <c:v>1460.0</c:v>
                </c:pt>
                <c:pt idx="3731">
                  <c:v>1460.0</c:v>
                </c:pt>
                <c:pt idx="3732">
                  <c:v>1461.0</c:v>
                </c:pt>
                <c:pt idx="3733">
                  <c:v>1461.0</c:v>
                </c:pt>
                <c:pt idx="3734">
                  <c:v>1462.0</c:v>
                </c:pt>
                <c:pt idx="3735">
                  <c:v>1462.0</c:v>
                </c:pt>
                <c:pt idx="3736">
                  <c:v>1462.0</c:v>
                </c:pt>
                <c:pt idx="3737">
                  <c:v>1462.0</c:v>
                </c:pt>
                <c:pt idx="3738">
                  <c:v>1463.0</c:v>
                </c:pt>
                <c:pt idx="3739">
                  <c:v>1464.0</c:v>
                </c:pt>
                <c:pt idx="3740">
                  <c:v>1465.0</c:v>
                </c:pt>
                <c:pt idx="3741">
                  <c:v>1466.0</c:v>
                </c:pt>
                <c:pt idx="3742">
                  <c:v>1467.0</c:v>
                </c:pt>
                <c:pt idx="3743">
                  <c:v>1468.0</c:v>
                </c:pt>
                <c:pt idx="3744">
                  <c:v>1469.0</c:v>
                </c:pt>
                <c:pt idx="3745">
                  <c:v>1469.0</c:v>
                </c:pt>
                <c:pt idx="3746">
                  <c:v>1469.0</c:v>
                </c:pt>
                <c:pt idx="3747">
                  <c:v>1470.0</c:v>
                </c:pt>
                <c:pt idx="3748">
                  <c:v>1470.0</c:v>
                </c:pt>
                <c:pt idx="3749">
                  <c:v>1471.0</c:v>
                </c:pt>
                <c:pt idx="3750">
                  <c:v>1472.0</c:v>
                </c:pt>
                <c:pt idx="3751">
                  <c:v>1472.0</c:v>
                </c:pt>
                <c:pt idx="3752">
                  <c:v>1473.0</c:v>
                </c:pt>
                <c:pt idx="3753">
                  <c:v>1474.0</c:v>
                </c:pt>
                <c:pt idx="3754">
                  <c:v>1475.0</c:v>
                </c:pt>
                <c:pt idx="3755">
                  <c:v>1475.0</c:v>
                </c:pt>
                <c:pt idx="3756">
                  <c:v>1476.0</c:v>
                </c:pt>
                <c:pt idx="3757">
                  <c:v>1477.0</c:v>
                </c:pt>
                <c:pt idx="3758">
                  <c:v>1478.0</c:v>
                </c:pt>
                <c:pt idx="3759">
                  <c:v>1479.0</c:v>
                </c:pt>
                <c:pt idx="3760">
                  <c:v>1480.0</c:v>
                </c:pt>
                <c:pt idx="3761">
                  <c:v>1480.0</c:v>
                </c:pt>
                <c:pt idx="3762">
                  <c:v>1481.0</c:v>
                </c:pt>
                <c:pt idx="3763">
                  <c:v>1482.0</c:v>
                </c:pt>
                <c:pt idx="3764">
                  <c:v>1483.0</c:v>
                </c:pt>
                <c:pt idx="3765">
                  <c:v>1483.0</c:v>
                </c:pt>
                <c:pt idx="3766">
                  <c:v>1484.0</c:v>
                </c:pt>
                <c:pt idx="3767">
                  <c:v>1484.0</c:v>
                </c:pt>
                <c:pt idx="3768">
                  <c:v>1484.0</c:v>
                </c:pt>
                <c:pt idx="3769">
                  <c:v>1484.0</c:v>
                </c:pt>
                <c:pt idx="3770">
                  <c:v>1484.0</c:v>
                </c:pt>
                <c:pt idx="3771">
                  <c:v>1484.0</c:v>
                </c:pt>
                <c:pt idx="3772">
                  <c:v>1485.0</c:v>
                </c:pt>
                <c:pt idx="3773">
                  <c:v>1485.0</c:v>
                </c:pt>
                <c:pt idx="3774">
                  <c:v>1485.0</c:v>
                </c:pt>
                <c:pt idx="3775">
                  <c:v>1485.0</c:v>
                </c:pt>
                <c:pt idx="3776">
                  <c:v>1485.0</c:v>
                </c:pt>
                <c:pt idx="3777">
                  <c:v>1485.0</c:v>
                </c:pt>
                <c:pt idx="3778">
                  <c:v>1486.0</c:v>
                </c:pt>
                <c:pt idx="3779">
                  <c:v>1487.0</c:v>
                </c:pt>
                <c:pt idx="3780">
                  <c:v>1488.0</c:v>
                </c:pt>
                <c:pt idx="3781">
                  <c:v>1489.0</c:v>
                </c:pt>
                <c:pt idx="3782">
                  <c:v>1489.0</c:v>
                </c:pt>
                <c:pt idx="3783">
                  <c:v>1489.0</c:v>
                </c:pt>
                <c:pt idx="3784">
                  <c:v>1489.0</c:v>
                </c:pt>
                <c:pt idx="3785">
                  <c:v>1489.0</c:v>
                </c:pt>
                <c:pt idx="3786">
                  <c:v>1489.0</c:v>
                </c:pt>
                <c:pt idx="3787">
                  <c:v>1489.0</c:v>
                </c:pt>
                <c:pt idx="3788">
                  <c:v>1489.0</c:v>
                </c:pt>
                <c:pt idx="3789">
                  <c:v>1489.0</c:v>
                </c:pt>
                <c:pt idx="3790">
                  <c:v>1489.0</c:v>
                </c:pt>
                <c:pt idx="3791">
                  <c:v>1489.0</c:v>
                </c:pt>
                <c:pt idx="3792">
                  <c:v>1489.0</c:v>
                </c:pt>
                <c:pt idx="3793">
                  <c:v>1489.0</c:v>
                </c:pt>
                <c:pt idx="3794">
                  <c:v>1489.0</c:v>
                </c:pt>
                <c:pt idx="3795">
                  <c:v>1489.0</c:v>
                </c:pt>
                <c:pt idx="3796">
                  <c:v>1489.0</c:v>
                </c:pt>
                <c:pt idx="3797">
                  <c:v>1490.0</c:v>
                </c:pt>
                <c:pt idx="3798">
                  <c:v>1490.0</c:v>
                </c:pt>
                <c:pt idx="3799">
                  <c:v>1490.0</c:v>
                </c:pt>
                <c:pt idx="3800">
                  <c:v>1490.0</c:v>
                </c:pt>
                <c:pt idx="3801">
                  <c:v>1490.0</c:v>
                </c:pt>
                <c:pt idx="3802">
                  <c:v>1491.0</c:v>
                </c:pt>
                <c:pt idx="3803">
                  <c:v>1492.0</c:v>
                </c:pt>
                <c:pt idx="3804">
                  <c:v>1493.0</c:v>
                </c:pt>
                <c:pt idx="3805">
                  <c:v>1494.0</c:v>
                </c:pt>
                <c:pt idx="3806">
                  <c:v>1494.0</c:v>
                </c:pt>
                <c:pt idx="3807">
                  <c:v>1494.0</c:v>
                </c:pt>
                <c:pt idx="3808">
                  <c:v>1494.0</c:v>
                </c:pt>
                <c:pt idx="3809">
                  <c:v>1494.0</c:v>
                </c:pt>
                <c:pt idx="3810">
                  <c:v>1495.0</c:v>
                </c:pt>
                <c:pt idx="3811">
                  <c:v>1495.0</c:v>
                </c:pt>
                <c:pt idx="3812">
                  <c:v>1495.0</c:v>
                </c:pt>
                <c:pt idx="3813">
                  <c:v>1496.0</c:v>
                </c:pt>
                <c:pt idx="3814">
                  <c:v>1496.0</c:v>
                </c:pt>
                <c:pt idx="3815">
                  <c:v>1496.0</c:v>
                </c:pt>
                <c:pt idx="3816">
                  <c:v>1496.0</c:v>
                </c:pt>
                <c:pt idx="3817">
                  <c:v>1496.0</c:v>
                </c:pt>
                <c:pt idx="3818">
                  <c:v>1496.0</c:v>
                </c:pt>
                <c:pt idx="3819">
                  <c:v>1496.0</c:v>
                </c:pt>
                <c:pt idx="3820">
                  <c:v>1496.0</c:v>
                </c:pt>
                <c:pt idx="3821">
                  <c:v>1496.0</c:v>
                </c:pt>
                <c:pt idx="3822">
                  <c:v>1496.0</c:v>
                </c:pt>
                <c:pt idx="3823">
                  <c:v>1496.0</c:v>
                </c:pt>
                <c:pt idx="3824">
                  <c:v>1497.0</c:v>
                </c:pt>
                <c:pt idx="3825">
                  <c:v>1497.0</c:v>
                </c:pt>
                <c:pt idx="3826">
                  <c:v>1497.0</c:v>
                </c:pt>
                <c:pt idx="3827">
                  <c:v>1498.0</c:v>
                </c:pt>
                <c:pt idx="3828">
                  <c:v>1499.0</c:v>
                </c:pt>
                <c:pt idx="3829">
                  <c:v>1499.0</c:v>
                </c:pt>
                <c:pt idx="3830">
                  <c:v>1499.0</c:v>
                </c:pt>
                <c:pt idx="3831">
                  <c:v>1499.0</c:v>
                </c:pt>
                <c:pt idx="3832">
                  <c:v>1499.0</c:v>
                </c:pt>
                <c:pt idx="3833">
                  <c:v>1499.0</c:v>
                </c:pt>
                <c:pt idx="3834">
                  <c:v>1500.0</c:v>
                </c:pt>
                <c:pt idx="3835">
                  <c:v>1501.0</c:v>
                </c:pt>
                <c:pt idx="3836">
                  <c:v>1502.0</c:v>
                </c:pt>
                <c:pt idx="3837">
                  <c:v>1503.0</c:v>
                </c:pt>
                <c:pt idx="3838">
                  <c:v>1504.0</c:v>
                </c:pt>
                <c:pt idx="3839">
                  <c:v>1505.0</c:v>
                </c:pt>
                <c:pt idx="3840">
                  <c:v>1506.0</c:v>
                </c:pt>
                <c:pt idx="3841">
                  <c:v>1506.0</c:v>
                </c:pt>
                <c:pt idx="3842">
                  <c:v>1507.0</c:v>
                </c:pt>
                <c:pt idx="3843">
                  <c:v>1507.0</c:v>
                </c:pt>
                <c:pt idx="3844">
                  <c:v>1508.0</c:v>
                </c:pt>
                <c:pt idx="3845">
                  <c:v>1508.0</c:v>
                </c:pt>
                <c:pt idx="3846">
                  <c:v>1508.0</c:v>
                </c:pt>
                <c:pt idx="3847">
                  <c:v>1509.0</c:v>
                </c:pt>
                <c:pt idx="3848">
                  <c:v>1509.0</c:v>
                </c:pt>
                <c:pt idx="3849">
                  <c:v>1510.0</c:v>
                </c:pt>
                <c:pt idx="3850">
                  <c:v>1510.0</c:v>
                </c:pt>
                <c:pt idx="3851">
                  <c:v>1511.0</c:v>
                </c:pt>
                <c:pt idx="3852">
                  <c:v>1512.0</c:v>
                </c:pt>
                <c:pt idx="3853">
                  <c:v>1513.0</c:v>
                </c:pt>
                <c:pt idx="3854">
                  <c:v>1514.0</c:v>
                </c:pt>
                <c:pt idx="3855">
                  <c:v>1515.0</c:v>
                </c:pt>
                <c:pt idx="3856">
                  <c:v>1516.0</c:v>
                </c:pt>
                <c:pt idx="3857">
                  <c:v>1517.0</c:v>
                </c:pt>
                <c:pt idx="3858">
                  <c:v>1518.0</c:v>
                </c:pt>
                <c:pt idx="3859">
                  <c:v>1519.0</c:v>
                </c:pt>
                <c:pt idx="3860">
                  <c:v>1519.0</c:v>
                </c:pt>
                <c:pt idx="3861">
                  <c:v>1520.0</c:v>
                </c:pt>
                <c:pt idx="3862">
                  <c:v>1521.0</c:v>
                </c:pt>
                <c:pt idx="3863">
                  <c:v>1522.0</c:v>
                </c:pt>
                <c:pt idx="3864">
                  <c:v>1523.0</c:v>
                </c:pt>
                <c:pt idx="3865">
                  <c:v>1524.0</c:v>
                </c:pt>
                <c:pt idx="3866">
                  <c:v>1525.0</c:v>
                </c:pt>
                <c:pt idx="3867">
                  <c:v>1525.0</c:v>
                </c:pt>
                <c:pt idx="3868">
                  <c:v>1525.0</c:v>
                </c:pt>
                <c:pt idx="3869">
                  <c:v>1525.0</c:v>
                </c:pt>
                <c:pt idx="3870">
                  <c:v>1525.0</c:v>
                </c:pt>
                <c:pt idx="3871">
                  <c:v>1525.0</c:v>
                </c:pt>
                <c:pt idx="3872">
                  <c:v>1526.0</c:v>
                </c:pt>
                <c:pt idx="3873">
                  <c:v>1526.0</c:v>
                </c:pt>
                <c:pt idx="3874">
                  <c:v>1526.0</c:v>
                </c:pt>
                <c:pt idx="3875">
                  <c:v>1527.0</c:v>
                </c:pt>
                <c:pt idx="3876">
                  <c:v>1527.0</c:v>
                </c:pt>
                <c:pt idx="3877">
                  <c:v>1527.0</c:v>
                </c:pt>
                <c:pt idx="3878">
                  <c:v>1527.0</c:v>
                </c:pt>
                <c:pt idx="3879">
                  <c:v>1527.0</c:v>
                </c:pt>
                <c:pt idx="3880">
                  <c:v>1528.0</c:v>
                </c:pt>
                <c:pt idx="3881">
                  <c:v>1529.0</c:v>
                </c:pt>
                <c:pt idx="3882">
                  <c:v>1530.0</c:v>
                </c:pt>
                <c:pt idx="3883">
                  <c:v>1531.0</c:v>
                </c:pt>
                <c:pt idx="3884">
                  <c:v>1532.0</c:v>
                </c:pt>
                <c:pt idx="3885">
                  <c:v>1532.0</c:v>
                </c:pt>
                <c:pt idx="3886">
                  <c:v>1533.0</c:v>
                </c:pt>
                <c:pt idx="3887">
                  <c:v>1534.0</c:v>
                </c:pt>
                <c:pt idx="3888">
                  <c:v>1534.0</c:v>
                </c:pt>
                <c:pt idx="3889">
                  <c:v>1535.0</c:v>
                </c:pt>
                <c:pt idx="3890">
                  <c:v>1536.0</c:v>
                </c:pt>
                <c:pt idx="3891">
                  <c:v>1537.0</c:v>
                </c:pt>
                <c:pt idx="3892">
                  <c:v>1538.0</c:v>
                </c:pt>
                <c:pt idx="3893">
                  <c:v>1539.0</c:v>
                </c:pt>
                <c:pt idx="3894">
                  <c:v>1540.0</c:v>
                </c:pt>
                <c:pt idx="3895">
                  <c:v>1540.0</c:v>
                </c:pt>
                <c:pt idx="3896">
                  <c:v>1540.0</c:v>
                </c:pt>
                <c:pt idx="3897">
                  <c:v>1540.0</c:v>
                </c:pt>
                <c:pt idx="3898">
                  <c:v>1540.0</c:v>
                </c:pt>
                <c:pt idx="3899">
                  <c:v>1540.0</c:v>
                </c:pt>
                <c:pt idx="3900">
                  <c:v>1541.0</c:v>
                </c:pt>
                <c:pt idx="3901">
                  <c:v>1542.0</c:v>
                </c:pt>
                <c:pt idx="3902">
                  <c:v>1543.0</c:v>
                </c:pt>
                <c:pt idx="3903">
                  <c:v>1544.0</c:v>
                </c:pt>
                <c:pt idx="3904">
                  <c:v>1545.0</c:v>
                </c:pt>
                <c:pt idx="3905">
                  <c:v>1546.0</c:v>
                </c:pt>
                <c:pt idx="3906">
                  <c:v>1546.0</c:v>
                </c:pt>
                <c:pt idx="3907">
                  <c:v>1546.0</c:v>
                </c:pt>
                <c:pt idx="3908">
                  <c:v>1546.0</c:v>
                </c:pt>
                <c:pt idx="3909">
                  <c:v>1546.0</c:v>
                </c:pt>
                <c:pt idx="3910">
                  <c:v>1546.0</c:v>
                </c:pt>
                <c:pt idx="3911">
                  <c:v>1546.0</c:v>
                </c:pt>
                <c:pt idx="3912">
                  <c:v>1546.0</c:v>
                </c:pt>
                <c:pt idx="3913">
                  <c:v>1546.0</c:v>
                </c:pt>
                <c:pt idx="3914">
                  <c:v>1546.0</c:v>
                </c:pt>
                <c:pt idx="3915">
                  <c:v>1546.0</c:v>
                </c:pt>
                <c:pt idx="3916">
                  <c:v>1546.0</c:v>
                </c:pt>
                <c:pt idx="3917">
                  <c:v>1546.0</c:v>
                </c:pt>
                <c:pt idx="3918">
                  <c:v>1546.0</c:v>
                </c:pt>
                <c:pt idx="3919">
                  <c:v>1546.0</c:v>
                </c:pt>
                <c:pt idx="3920">
                  <c:v>1546.0</c:v>
                </c:pt>
                <c:pt idx="3921">
                  <c:v>1546.0</c:v>
                </c:pt>
                <c:pt idx="3922">
                  <c:v>1547.0</c:v>
                </c:pt>
                <c:pt idx="3923">
                  <c:v>1547.0</c:v>
                </c:pt>
                <c:pt idx="3924">
                  <c:v>1547.0</c:v>
                </c:pt>
                <c:pt idx="3925">
                  <c:v>1547.0</c:v>
                </c:pt>
                <c:pt idx="3926">
                  <c:v>1548.0</c:v>
                </c:pt>
                <c:pt idx="3927">
                  <c:v>1548.0</c:v>
                </c:pt>
                <c:pt idx="3928">
                  <c:v>1548.0</c:v>
                </c:pt>
                <c:pt idx="3929">
                  <c:v>1548.0</c:v>
                </c:pt>
                <c:pt idx="3930">
                  <c:v>1548.0</c:v>
                </c:pt>
                <c:pt idx="3931">
                  <c:v>1548.0</c:v>
                </c:pt>
                <c:pt idx="3932">
                  <c:v>1549.0</c:v>
                </c:pt>
                <c:pt idx="3933">
                  <c:v>1550.0</c:v>
                </c:pt>
                <c:pt idx="3934">
                  <c:v>1551.0</c:v>
                </c:pt>
                <c:pt idx="3935">
                  <c:v>1551.0</c:v>
                </c:pt>
                <c:pt idx="3936">
                  <c:v>1551.0</c:v>
                </c:pt>
                <c:pt idx="3937">
                  <c:v>1551.0</c:v>
                </c:pt>
                <c:pt idx="3938">
                  <c:v>1552.0</c:v>
                </c:pt>
                <c:pt idx="3939">
                  <c:v>1553.0</c:v>
                </c:pt>
                <c:pt idx="3940">
                  <c:v>1554.0</c:v>
                </c:pt>
                <c:pt idx="3941">
                  <c:v>1555.0</c:v>
                </c:pt>
                <c:pt idx="3942">
                  <c:v>1556.0</c:v>
                </c:pt>
                <c:pt idx="3943">
                  <c:v>1557.0</c:v>
                </c:pt>
                <c:pt idx="3944">
                  <c:v>1557.0</c:v>
                </c:pt>
                <c:pt idx="3945">
                  <c:v>1557.0</c:v>
                </c:pt>
                <c:pt idx="3946">
                  <c:v>1558.0</c:v>
                </c:pt>
                <c:pt idx="3947">
                  <c:v>1558.0</c:v>
                </c:pt>
                <c:pt idx="3948">
                  <c:v>1558.0</c:v>
                </c:pt>
                <c:pt idx="3949">
                  <c:v>1558.0</c:v>
                </c:pt>
                <c:pt idx="3950">
                  <c:v>1559.0</c:v>
                </c:pt>
                <c:pt idx="3951">
                  <c:v>1560.0</c:v>
                </c:pt>
                <c:pt idx="3952">
                  <c:v>1561.0</c:v>
                </c:pt>
                <c:pt idx="3953">
                  <c:v>1562.0</c:v>
                </c:pt>
                <c:pt idx="3954">
                  <c:v>1563.0</c:v>
                </c:pt>
                <c:pt idx="3955">
                  <c:v>1563.0</c:v>
                </c:pt>
                <c:pt idx="3956">
                  <c:v>1564.0</c:v>
                </c:pt>
                <c:pt idx="3957">
                  <c:v>1565.0</c:v>
                </c:pt>
                <c:pt idx="3958">
                  <c:v>1566.0</c:v>
                </c:pt>
                <c:pt idx="3959">
                  <c:v>1567.0</c:v>
                </c:pt>
                <c:pt idx="3960">
                  <c:v>1568.0</c:v>
                </c:pt>
                <c:pt idx="3961">
                  <c:v>1569.0</c:v>
                </c:pt>
                <c:pt idx="3962">
                  <c:v>1570.0</c:v>
                </c:pt>
                <c:pt idx="3963">
                  <c:v>1571.0</c:v>
                </c:pt>
                <c:pt idx="3964">
                  <c:v>1572.0</c:v>
                </c:pt>
                <c:pt idx="3965">
                  <c:v>1572.0</c:v>
                </c:pt>
                <c:pt idx="3966">
                  <c:v>1573.0</c:v>
                </c:pt>
                <c:pt idx="3967">
                  <c:v>1573.0</c:v>
                </c:pt>
                <c:pt idx="3968">
                  <c:v>1574.0</c:v>
                </c:pt>
                <c:pt idx="3969">
                  <c:v>1575.0</c:v>
                </c:pt>
                <c:pt idx="3970">
                  <c:v>1576.0</c:v>
                </c:pt>
                <c:pt idx="3971">
                  <c:v>1576.0</c:v>
                </c:pt>
                <c:pt idx="3972">
                  <c:v>1576.0</c:v>
                </c:pt>
                <c:pt idx="3973">
                  <c:v>1576.0</c:v>
                </c:pt>
                <c:pt idx="3974">
                  <c:v>1576.0</c:v>
                </c:pt>
                <c:pt idx="3975">
                  <c:v>1576.0</c:v>
                </c:pt>
                <c:pt idx="3976">
                  <c:v>1576.0</c:v>
                </c:pt>
                <c:pt idx="3977">
                  <c:v>1576.0</c:v>
                </c:pt>
                <c:pt idx="3978">
                  <c:v>1577.0</c:v>
                </c:pt>
                <c:pt idx="3979">
                  <c:v>1578.0</c:v>
                </c:pt>
                <c:pt idx="3980">
                  <c:v>1579.0</c:v>
                </c:pt>
                <c:pt idx="3981">
                  <c:v>1579.0</c:v>
                </c:pt>
                <c:pt idx="3982">
                  <c:v>1579.0</c:v>
                </c:pt>
                <c:pt idx="3983">
                  <c:v>1579.0</c:v>
                </c:pt>
                <c:pt idx="3984">
                  <c:v>1580.0</c:v>
                </c:pt>
                <c:pt idx="3985">
                  <c:v>1580.0</c:v>
                </c:pt>
                <c:pt idx="3986">
                  <c:v>1580.0</c:v>
                </c:pt>
                <c:pt idx="3987">
                  <c:v>1581.0</c:v>
                </c:pt>
                <c:pt idx="3988">
                  <c:v>1582.0</c:v>
                </c:pt>
                <c:pt idx="3989">
                  <c:v>1583.0</c:v>
                </c:pt>
                <c:pt idx="3990">
                  <c:v>1583.0</c:v>
                </c:pt>
                <c:pt idx="3991">
                  <c:v>1583.0</c:v>
                </c:pt>
                <c:pt idx="3992">
                  <c:v>1583.0</c:v>
                </c:pt>
                <c:pt idx="3993">
                  <c:v>1583.0</c:v>
                </c:pt>
                <c:pt idx="3994">
                  <c:v>1583.0</c:v>
                </c:pt>
                <c:pt idx="3995">
                  <c:v>1583.0</c:v>
                </c:pt>
                <c:pt idx="3996">
                  <c:v>1583.0</c:v>
                </c:pt>
                <c:pt idx="3997">
                  <c:v>1583.0</c:v>
                </c:pt>
                <c:pt idx="3998">
                  <c:v>1583.0</c:v>
                </c:pt>
                <c:pt idx="3999">
                  <c:v>1584.0</c:v>
                </c:pt>
                <c:pt idx="4000">
                  <c:v>1584.0</c:v>
                </c:pt>
                <c:pt idx="4001">
                  <c:v>1584.0</c:v>
                </c:pt>
                <c:pt idx="4002">
                  <c:v>1584.0</c:v>
                </c:pt>
                <c:pt idx="4003">
                  <c:v>1585.0</c:v>
                </c:pt>
                <c:pt idx="4004">
                  <c:v>1585.0</c:v>
                </c:pt>
                <c:pt idx="4005">
                  <c:v>1585.0</c:v>
                </c:pt>
                <c:pt idx="4006">
                  <c:v>1585.0</c:v>
                </c:pt>
                <c:pt idx="4007">
                  <c:v>1585.0</c:v>
                </c:pt>
                <c:pt idx="4008">
                  <c:v>1585.0</c:v>
                </c:pt>
                <c:pt idx="4009">
                  <c:v>1585.0</c:v>
                </c:pt>
                <c:pt idx="4010">
                  <c:v>1585.0</c:v>
                </c:pt>
                <c:pt idx="4011">
                  <c:v>1586.0</c:v>
                </c:pt>
                <c:pt idx="4012">
                  <c:v>1586.0</c:v>
                </c:pt>
                <c:pt idx="4013">
                  <c:v>1587.0</c:v>
                </c:pt>
                <c:pt idx="4014">
                  <c:v>1588.0</c:v>
                </c:pt>
                <c:pt idx="4015">
                  <c:v>1589.0</c:v>
                </c:pt>
                <c:pt idx="4016">
                  <c:v>1589.0</c:v>
                </c:pt>
                <c:pt idx="4017">
                  <c:v>1590.0</c:v>
                </c:pt>
                <c:pt idx="4018">
                  <c:v>1590.0</c:v>
                </c:pt>
                <c:pt idx="4019">
                  <c:v>1591.0</c:v>
                </c:pt>
                <c:pt idx="4020">
                  <c:v>1592.0</c:v>
                </c:pt>
                <c:pt idx="4021">
                  <c:v>1593.0</c:v>
                </c:pt>
                <c:pt idx="4022">
                  <c:v>1594.0</c:v>
                </c:pt>
                <c:pt idx="4023">
                  <c:v>1595.0</c:v>
                </c:pt>
                <c:pt idx="4024">
                  <c:v>1596.0</c:v>
                </c:pt>
                <c:pt idx="4025">
                  <c:v>1597.0</c:v>
                </c:pt>
                <c:pt idx="4026">
                  <c:v>1598.0</c:v>
                </c:pt>
                <c:pt idx="4027">
                  <c:v>1599.0</c:v>
                </c:pt>
                <c:pt idx="4028">
                  <c:v>1599.0</c:v>
                </c:pt>
                <c:pt idx="4029">
                  <c:v>1599.0</c:v>
                </c:pt>
                <c:pt idx="4030">
                  <c:v>1600.0</c:v>
                </c:pt>
                <c:pt idx="4031">
                  <c:v>1600.0</c:v>
                </c:pt>
                <c:pt idx="4032">
                  <c:v>1600.0</c:v>
                </c:pt>
                <c:pt idx="4033">
                  <c:v>1600.0</c:v>
                </c:pt>
                <c:pt idx="4034">
                  <c:v>1601.0</c:v>
                </c:pt>
                <c:pt idx="4035">
                  <c:v>1601.0</c:v>
                </c:pt>
                <c:pt idx="4036">
                  <c:v>1601.0</c:v>
                </c:pt>
                <c:pt idx="4037">
                  <c:v>1601.0</c:v>
                </c:pt>
                <c:pt idx="4038">
                  <c:v>1602.0</c:v>
                </c:pt>
                <c:pt idx="4039">
                  <c:v>1602.0</c:v>
                </c:pt>
                <c:pt idx="4040">
                  <c:v>1603.0</c:v>
                </c:pt>
                <c:pt idx="4041">
                  <c:v>1603.0</c:v>
                </c:pt>
                <c:pt idx="4042">
                  <c:v>1603.0</c:v>
                </c:pt>
                <c:pt idx="4043">
                  <c:v>1603.0</c:v>
                </c:pt>
                <c:pt idx="4044">
                  <c:v>1603.0</c:v>
                </c:pt>
                <c:pt idx="4045">
                  <c:v>1603.0</c:v>
                </c:pt>
                <c:pt idx="4046">
                  <c:v>1603.0</c:v>
                </c:pt>
                <c:pt idx="4047">
                  <c:v>1603.0</c:v>
                </c:pt>
                <c:pt idx="4048">
                  <c:v>1603.0</c:v>
                </c:pt>
                <c:pt idx="4049">
                  <c:v>1603.0</c:v>
                </c:pt>
                <c:pt idx="4050">
                  <c:v>1603.0</c:v>
                </c:pt>
                <c:pt idx="4051">
                  <c:v>1603.0</c:v>
                </c:pt>
                <c:pt idx="4052">
                  <c:v>1603.0</c:v>
                </c:pt>
                <c:pt idx="4053">
                  <c:v>1603.0</c:v>
                </c:pt>
                <c:pt idx="4054">
                  <c:v>1603.0</c:v>
                </c:pt>
                <c:pt idx="4055">
                  <c:v>1603.0</c:v>
                </c:pt>
                <c:pt idx="4056">
                  <c:v>1603.0</c:v>
                </c:pt>
                <c:pt idx="4057">
                  <c:v>1603.0</c:v>
                </c:pt>
                <c:pt idx="4058">
                  <c:v>1603.0</c:v>
                </c:pt>
                <c:pt idx="4059">
                  <c:v>1603.0</c:v>
                </c:pt>
                <c:pt idx="4060">
                  <c:v>1603.0</c:v>
                </c:pt>
                <c:pt idx="4061">
                  <c:v>1603.0</c:v>
                </c:pt>
                <c:pt idx="4062">
                  <c:v>1604.0</c:v>
                </c:pt>
                <c:pt idx="4063">
                  <c:v>1605.0</c:v>
                </c:pt>
                <c:pt idx="4064">
                  <c:v>1606.0</c:v>
                </c:pt>
                <c:pt idx="4065">
                  <c:v>1607.0</c:v>
                </c:pt>
                <c:pt idx="4066">
                  <c:v>1608.0</c:v>
                </c:pt>
                <c:pt idx="4067">
                  <c:v>1608.0</c:v>
                </c:pt>
                <c:pt idx="4068">
                  <c:v>1609.0</c:v>
                </c:pt>
                <c:pt idx="4069">
                  <c:v>1609.0</c:v>
                </c:pt>
                <c:pt idx="4070">
                  <c:v>1609.0</c:v>
                </c:pt>
                <c:pt idx="4071">
                  <c:v>1609.0</c:v>
                </c:pt>
                <c:pt idx="4072">
                  <c:v>1609.0</c:v>
                </c:pt>
                <c:pt idx="4073">
                  <c:v>1610.0</c:v>
                </c:pt>
                <c:pt idx="4074">
                  <c:v>1610.0</c:v>
                </c:pt>
                <c:pt idx="4075">
                  <c:v>1610.0</c:v>
                </c:pt>
                <c:pt idx="4076">
                  <c:v>1610.0</c:v>
                </c:pt>
                <c:pt idx="4077">
                  <c:v>1611.0</c:v>
                </c:pt>
                <c:pt idx="4078">
                  <c:v>1612.0</c:v>
                </c:pt>
                <c:pt idx="4079">
                  <c:v>1613.0</c:v>
                </c:pt>
                <c:pt idx="4080">
                  <c:v>1613.0</c:v>
                </c:pt>
                <c:pt idx="4081">
                  <c:v>1613.0</c:v>
                </c:pt>
                <c:pt idx="4082">
                  <c:v>1613.0</c:v>
                </c:pt>
                <c:pt idx="4083">
                  <c:v>1613.0</c:v>
                </c:pt>
                <c:pt idx="4084">
                  <c:v>1614.0</c:v>
                </c:pt>
                <c:pt idx="4085">
                  <c:v>1615.0</c:v>
                </c:pt>
                <c:pt idx="4086">
                  <c:v>1615.0</c:v>
                </c:pt>
                <c:pt idx="4087">
                  <c:v>1615.0</c:v>
                </c:pt>
                <c:pt idx="4088">
                  <c:v>1616.0</c:v>
                </c:pt>
                <c:pt idx="4089">
                  <c:v>1616.0</c:v>
                </c:pt>
                <c:pt idx="4090">
                  <c:v>1617.0</c:v>
                </c:pt>
                <c:pt idx="4091">
                  <c:v>1618.0</c:v>
                </c:pt>
                <c:pt idx="4092">
                  <c:v>1619.0</c:v>
                </c:pt>
                <c:pt idx="4093">
                  <c:v>1620.0</c:v>
                </c:pt>
                <c:pt idx="4094">
                  <c:v>1620.0</c:v>
                </c:pt>
                <c:pt idx="4095">
                  <c:v>1620.0</c:v>
                </c:pt>
                <c:pt idx="4096">
                  <c:v>1620.0</c:v>
                </c:pt>
                <c:pt idx="4097">
                  <c:v>1620.0</c:v>
                </c:pt>
                <c:pt idx="4098">
                  <c:v>1621.0</c:v>
                </c:pt>
                <c:pt idx="4099">
                  <c:v>1621.0</c:v>
                </c:pt>
                <c:pt idx="4100">
                  <c:v>1621.0</c:v>
                </c:pt>
                <c:pt idx="4101">
                  <c:v>1621.0</c:v>
                </c:pt>
                <c:pt idx="4102">
                  <c:v>1622.0</c:v>
                </c:pt>
                <c:pt idx="4103">
                  <c:v>1623.0</c:v>
                </c:pt>
                <c:pt idx="4104">
                  <c:v>1623.0</c:v>
                </c:pt>
                <c:pt idx="4105">
                  <c:v>1623.0</c:v>
                </c:pt>
                <c:pt idx="4106">
                  <c:v>1623.0</c:v>
                </c:pt>
                <c:pt idx="4107">
                  <c:v>1623.0</c:v>
                </c:pt>
                <c:pt idx="4108">
                  <c:v>1624.0</c:v>
                </c:pt>
                <c:pt idx="4109">
                  <c:v>1624.0</c:v>
                </c:pt>
                <c:pt idx="4110">
                  <c:v>1624.0</c:v>
                </c:pt>
                <c:pt idx="4111">
                  <c:v>1624.0</c:v>
                </c:pt>
                <c:pt idx="4112">
                  <c:v>1625.0</c:v>
                </c:pt>
                <c:pt idx="4113">
                  <c:v>1626.0</c:v>
                </c:pt>
                <c:pt idx="4114">
                  <c:v>1627.0</c:v>
                </c:pt>
                <c:pt idx="4115">
                  <c:v>1628.0</c:v>
                </c:pt>
                <c:pt idx="4116">
                  <c:v>1629.0</c:v>
                </c:pt>
                <c:pt idx="4117">
                  <c:v>1630.0</c:v>
                </c:pt>
                <c:pt idx="4118">
                  <c:v>1631.0</c:v>
                </c:pt>
                <c:pt idx="4119">
                  <c:v>1632.0</c:v>
                </c:pt>
                <c:pt idx="4120">
                  <c:v>1633.0</c:v>
                </c:pt>
                <c:pt idx="4121">
                  <c:v>1634.0</c:v>
                </c:pt>
                <c:pt idx="4122">
                  <c:v>1634.0</c:v>
                </c:pt>
                <c:pt idx="4123">
                  <c:v>1634.0</c:v>
                </c:pt>
                <c:pt idx="4124">
                  <c:v>1634.0</c:v>
                </c:pt>
                <c:pt idx="4125">
                  <c:v>1635.0</c:v>
                </c:pt>
                <c:pt idx="4126">
                  <c:v>1636.0</c:v>
                </c:pt>
                <c:pt idx="4127">
                  <c:v>1637.0</c:v>
                </c:pt>
                <c:pt idx="4128">
                  <c:v>1638.0</c:v>
                </c:pt>
                <c:pt idx="4129">
                  <c:v>1639.0</c:v>
                </c:pt>
                <c:pt idx="4130">
                  <c:v>1639.0</c:v>
                </c:pt>
                <c:pt idx="4131">
                  <c:v>1640.0</c:v>
                </c:pt>
                <c:pt idx="4132">
                  <c:v>1640.0</c:v>
                </c:pt>
                <c:pt idx="4133">
                  <c:v>1641.0</c:v>
                </c:pt>
                <c:pt idx="4134">
                  <c:v>1641.0</c:v>
                </c:pt>
                <c:pt idx="4135">
                  <c:v>1641.0</c:v>
                </c:pt>
                <c:pt idx="4136">
                  <c:v>1641.0</c:v>
                </c:pt>
                <c:pt idx="4137">
                  <c:v>1641.0</c:v>
                </c:pt>
                <c:pt idx="4138">
                  <c:v>1641.0</c:v>
                </c:pt>
                <c:pt idx="4139">
                  <c:v>1642.0</c:v>
                </c:pt>
                <c:pt idx="4140">
                  <c:v>1643.0</c:v>
                </c:pt>
                <c:pt idx="4141">
                  <c:v>1644.0</c:v>
                </c:pt>
                <c:pt idx="4142">
                  <c:v>1645.0</c:v>
                </c:pt>
                <c:pt idx="4143">
                  <c:v>1646.0</c:v>
                </c:pt>
                <c:pt idx="4144">
                  <c:v>1646.0</c:v>
                </c:pt>
                <c:pt idx="4145">
                  <c:v>1646.0</c:v>
                </c:pt>
                <c:pt idx="4146">
                  <c:v>1646.0</c:v>
                </c:pt>
                <c:pt idx="4147">
                  <c:v>1646.0</c:v>
                </c:pt>
                <c:pt idx="4148">
                  <c:v>1646.0</c:v>
                </c:pt>
                <c:pt idx="4149">
                  <c:v>1646.0</c:v>
                </c:pt>
                <c:pt idx="4150">
                  <c:v>1647.0</c:v>
                </c:pt>
                <c:pt idx="4151">
                  <c:v>1647.0</c:v>
                </c:pt>
                <c:pt idx="4152">
                  <c:v>1647.0</c:v>
                </c:pt>
                <c:pt idx="4153">
                  <c:v>1647.0</c:v>
                </c:pt>
                <c:pt idx="4154">
                  <c:v>1647.0</c:v>
                </c:pt>
                <c:pt idx="4155">
                  <c:v>1647.0</c:v>
                </c:pt>
                <c:pt idx="4156">
                  <c:v>1648.0</c:v>
                </c:pt>
                <c:pt idx="4157">
                  <c:v>1648.0</c:v>
                </c:pt>
                <c:pt idx="4158">
                  <c:v>1649.0</c:v>
                </c:pt>
                <c:pt idx="4159">
                  <c:v>1650.0</c:v>
                </c:pt>
                <c:pt idx="4160">
                  <c:v>1650.0</c:v>
                </c:pt>
                <c:pt idx="4161">
                  <c:v>1651.0</c:v>
                </c:pt>
                <c:pt idx="4162">
                  <c:v>1652.0</c:v>
                </c:pt>
                <c:pt idx="4163">
                  <c:v>1653.0</c:v>
                </c:pt>
                <c:pt idx="4164">
                  <c:v>1653.0</c:v>
                </c:pt>
                <c:pt idx="4165">
                  <c:v>1654.0</c:v>
                </c:pt>
                <c:pt idx="4166">
                  <c:v>1655.0</c:v>
                </c:pt>
                <c:pt idx="4167">
                  <c:v>1656.0</c:v>
                </c:pt>
                <c:pt idx="4168">
                  <c:v>1656.0</c:v>
                </c:pt>
                <c:pt idx="4169">
                  <c:v>1656.0</c:v>
                </c:pt>
                <c:pt idx="4170">
                  <c:v>1656.0</c:v>
                </c:pt>
                <c:pt idx="4171">
                  <c:v>1656.0</c:v>
                </c:pt>
                <c:pt idx="4172">
                  <c:v>1657.0</c:v>
                </c:pt>
                <c:pt idx="4173">
                  <c:v>1658.0</c:v>
                </c:pt>
                <c:pt idx="4174">
                  <c:v>1659.0</c:v>
                </c:pt>
                <c:pt idx="4175">
                  <c:v>1659.0</c:v>
                </c:pt>
                <c:pt idx="4176">
                  <c:v>1660.0</c:v>
                </c:pt>
                <c:pt idx="4177">
                  <c:v>1661.0</c:v>
                </c:pt>
                <c:pt idx="4178">
                  <c:v>1662.0</c:v>
                </c:pt>
                <c:pt idx="4179">
                  <c:v>1663.0</c:v>
                </c:pt>
                <c:pt idx="4180">
                  <c:v>1664.0</c:v>
                </c:pt>
                <c:pt idx="4181">
                  <c:v>1665.0</c:v>
                </c:pt>
                <c:pt idx="4182">
                  <c:v>1665.0</c:v>
                </c:pt>
                <c:pt idx="4183">
                  <c:v>1665.0</c:v>
                </c:pt>
                <c:pt idx="4184">
                  <c:v>1665.0</c:v>
                </c:pt>
                <c:pt idx="4185">
                  <c:v>1666.0</c:v>
                </c:pt>
                <c:pt idx="4186">
                  <c:v>1666.0</c:v>
                </c:pt>
                <c:pt idx="4187">
                  <c:v>1666.0</c:v>
                </c:pt>
                <c:pt idx="4188">
                  <c:v>1666.0</c:v>
                </c:pt>
                <c:pt idx="4189">
                  <c:v>1666.0</c:v>
                </c:pt>
                <c:pt idx="4190">
                  <c:v>1667.0</c:v>
                </c:pt>
                <c:pt idx="4191">
                  <c:v>1667.0</c:v>
                </c:pt>
                <c:pt idx="4192">
                  <c:v>1668.0</c:v>
                </c:pt>
                <c:pt idx="4193">
                  <c:v>1668.0</c:v>
                </c:pt>
                <c:pt idx="4194">
                  <c:v>1669.0</c:v>
                </c:pt>
                <c:pt idx="4195">
                  <c:v>1670.0</c:v>
                </c:pt>
                <c:pt idx="4196">
                  <c:v>1671.0</c:v>
                </c:pt>
                <c:pt idx="4197">
                  <c:v>1672.0</c:v>
                </c:pt>
                <c:pt idx="4198">
                  <c:v>1673.0</c:v>
                </c:pt>
                <c:pt idx="4199">
                  <c:v>1673.0</c:v>
                </c:pt>
                <c:pt idx="4200">
                  <c:v>1674.0</c:v>
                </c:pt>
                <c:pt idx="4201">
                  <c:v>1674.0</c:v>
                </c:pt>
                <c:pt idx="4202">
                  <c:v>1674.0</c:v>
                </c:pt>
                <c:pt idx="4203">
                  <c:v>1674.0</c:v>
                </c:pt>
                <c:pt idx="4204">
                  <c:v>1674.0</c:v>
                </c:pt>
                <c:pt idx="4205">
                  <c:v>1674.0</c:v>
                </c:pt>
                <c:pt idx="4206">
                  <c:v>1674.0</c:v>
                </c:pt>
                <c:pt idx="4207">
                  <c:v>1674.0</c:v>
                </c:pt>
                <c:pt idx="4208">
                  <c:v>1674.0</c:v>
                </c:pt>
                <c:pt idx="4209">
                  <c:v>1674.0</c:v>
                </c:pt>
                <c:pt idx="4210">
                  <c:v>1674.0</c:v>
                </c:pt>
                <c:pt idx="4211">
                  <c:v>1674.0</c:v>
                </c:pt>
                <c:pt idx="4212">
                  <c:v>1674.0</c:v>
                </c:pt>
                <c:pt idx="4213">
                  <c:v>1675.0</c:v>
                </c:pt>
                <c:pt idx="4214">
                  <c:v>1675.0</c:v>
                </c:pt>
                <c:pt idx="4215">
                  <c:v>1675.0</c:v>
                </c:pt>
                <c:pt idx="4216">
                  <c:v>1675.0</c:v>
                </c:pt>
                <c:pt idx="4217">
                  <c:v>1675.0</c:v>
                </c:pt>
                <c:pt idx="4218">
                  <c:v>1675.0</c:v>
                </c:pt>
                <c:pt idx="4219">
                  <c:v>1675.0</c:v>
                </c:pt>
                <c:pt idx="4220">
                  <c:v>1675.0</c:v>
                </c:pt>
                <c:pt idx="4221">
                  <c:v>1675.0</c:v>
                </c:pt>
                <c:pt idx="4222">
                  <c:v>1676.0</c:v>
                </c:pt>
                <c:pt idx="4223">
                  <c:v>1677.0</c:v>
                </c:pt>
                <c:pt idx="4224">
                  <c:v>1678.0</c:v>
                </c:pt>
                <c:pt idx="4225">
                  <c:v>1679.0</c:v>
                </c:pt>
                <c:pt idx="4226">
                  <c:v>1680.0</c:v>
                </c:pt>
                <c:pt idx="4227">
                  <c:v>1681.0</c:v>
                </c:pt>
                <c:pt idx="4228">
                  <c:v>1682.0</c:v>
                </c:pt>
                <c:pt idx="4229">
                  <c:v>1683.0</c:v>
                </c:pt>
                <c:pt idx="4230">
                  <c:v>1684.0</c:v>
                </c:pt>
                <c:pt idx="4231">
                  <c:v>1685.0</c:v>
                </c:pt>
                <c:pt idx="4232">
                  <c:v>1686.0</c:v>
                </c:pt>
                <c:pt idx="4233">
                  <c:v>1687.0</c:v>
                </c:pt>
                <c:pt idx="4234">
                  <c:v>1688.0</c:v>
                </c:pt>
                <c:pt idx="4235">
                  <c:v>1689.0</c:v>
                </c:pt>
                <c:pt idx="4236">
                  <c:v>1690.0</c:v>
                </c:pt>
                <c:pt idx="4237">
                  <c:v>1691.0</c:v>
                </c:pt>
                <c:pt idx="4238">
                  <c:v>1691.0</c:v>
                </c:pt>
                <c:pt idx="4239">
                  <c:v>1692.0</c:v>
                </c:pt>
                <c:pt idx="4240">
                  <c:v>1693.0</c:v>
                </c:pt>
                <c:pt idx="4241">
                  <c:v>1694.0</c:v>
                </c:pt>
                <c:pt idx="4242">
                  <c:v>1695.0</c:v>
                </c:pt>
                <c:pt idx="4243">
                  <c:v>1696.0</c:v>
                </c:pt>
                <c:pt idx="4244">
                  <c:v>1696.0</c:v>
                </c:pt>
                <c:pt idx="4245">
                  <c:v>1696.0</c:v>
                </c:pt>
                <c:pt idx="4246">
                  <c:v>1696.0</c:v>
                </c:pt>
                <c:pt idx="4247">
                  <c:v>1696.0</c:v>
                </c:pt>
                <c:pt idx="4248">
                  <c:v>1696.0</c:v>
                </c:pt>
                <c:pt idx="4249">
                  <c:v>1696.0</c:v>
                </c:pt>
                <c:pt idx="4250">
                  <c:v>1696.0</c:v>
                </c:pt>
                <c:pt idx="4251">
                  <c:v>1696.0</c:v>
                </c:pt>
                <c:pt idx="4252">
                  <c:v>1696.0</c:v>
                </c:pt>
                <c:pt idx="4253">
                  <c:v>1696.0</c:v>
                </c:pt>
                <c:pt idx="4254">
                  <c:v>1696.0</c:v>
                </c:pt>
                <c:pt idx="4255">
                  <c:v>1697.0</c:v>
                </c:pt>
                <c:pt idx="4256">
                  <c:v>1697.0</c:v>
                </c:pt>
                <c:pt idx="4257">
                  <c:v>1698.0</c:v>
                </c:pt>
                <c:pt idx="4258">
                  <c:v>1698.0</c:v>
                </c:pt>
                <c:pt idx="4259">
                  <c:v>1698.0</c:v>
                </c:pt>
                <c:pt idx="4260">
                  <c:v>1698.0</c:v>
                </c:pt>
                <c:pt idx="4261">
                  <c:v>1698.0</c:v>
                </c:pt>
                <c:pt idx="4262">
                  <c:v>1698.0</c:v>
                </c:pt>
                <c:pt idx="4263">
                  <c:v>1698.0</c:v>
                </c:pt>
                <c:pt idx="4264">
                  <c:v>1698.0</c:v>
                </c:pt>
                <c:pt idx="4265">
                  <c:v>1699.0</c:v>
                </c:pt>
                <c:pt idx="4266">
                  <c:v>1700.0</c:v>
                </c:pt>
                <c:pt idx="4267">
                  <c:v>1701.0</c:v>
                </c:pt>
                <c:pt idx="4268">
                  <c:v>1702.0</c:v>
                </c:pt>
                <c:pt idx="4269">
                  <c:v>1703.0</c:v>
                </c:pt>
                <c:pt idx="4270">
                  <c:v>1704.0</c:v>
                </c:pt>
                <c:pt idx="4271">
                  <c:v>1705.0</c:v>
                </c:pt>
                <c:pt idx="4272">
                  <c:v>1706.0</c:v>
                </c:pt>
                <c:pt idx="4273">
                  <c:v>1707.0</c:v>
                </c:pt>
                <c:pt idx="4274">
                  <c:v>1707.0</c:v>
                </c:pt>
                <c:pt idx="4275">
                  <c:v>1708.0</c:v>
                </c:pt>
                <c:pt idx="4276">
                  <c:v>1709.0</c:v>
                </c:pt>
                <c:pt idx="4277">
                  <c:v>1710.0</c:v>
                </c:pt>
                <c:pt idx="4278">
                  <c:v>1711.0</c:v>
                </c:pt>
                <c:pt idx="4279">
                  <c:v>1712.0</c:v>
                </c:pt>
                <c:pt idx="4280">
                  <c:v>1713.0</c:v>
                </c:pt>
                <c:pt idx="4281">
                  <c:v>1714.0</c:v>
                </c:pt>
                <c:pt idx="4282">
                  <c:v>1715.0</c:v>
                </c:pt>
                <c:pt idx="4283">
                  <c:v>1716.0</c:v>
                </c:pt>
                <c:pt idx="4284">
                  <c:v>1717.0</c:v>
                </c:pt>
                <c:pt idx="4285">
                  <c:v>1718.0</c:v>
                </c:pt>
                <c:pt idx="4286">
                  <c:v>1718.0</c:v>
                </c:pt>
                <c:pt idx="4287">
                  <c:v>1719.0</c:v>
                </c:pt>
                <c:pt idx="4288">
                  <c:v>1719.0</c:v>
                </c:pt>
                <c:pt idx="4289">
                  <c:v>1719.0</c:v>
                </c:pt>
                <c:pt idx="4290">
                  <c:v>1720.0</c:v>
                </c:pt>
                <c:pt idx="4291">
                  <c:v>1720.0</c:v>
                </c:pt>
                <c:pt idx="4292">
                  <c:v>1720.0</c:v>
                </c:pt>
                <c:pt idx="4293">
                  <c:v>1720.0</c:v>
                </c:pt>
                <c:pt idx="4294">
                  <c:v>1720.0</c:v>
                </c:pt>
                <c:pt idx="4295">
                  <c:v>1721.0</c:v>
                </c:pt>
                <c:pt idx="4296">
                  <c:v>1721.0</c:v>
                </c:pt>
                <c:pt idx="4297">
                  <c:v>1721.0</c:v>
                </c:pt>
                <c:pt idx="4298">
                  <c:v>1721.0</c:v>
                </c:pt>
                <c:pt idx="4299">
                  <c:v>1722.0</c:v>
                </c:pt>
                <c:pt idx="4300">
                  <c:v>1722.0</c:v>
                </c:pt>
                <c:pt idx="4301">
                  <c:v>1722.0</c:v>
                </c:pt>
                <c:pt idx="4302">
                  <c:v>1722.0</c:v>
                </c:pt>
                <c:pt idx="4303">
                  <c:v>1722.0</c:v>
                </c:pt>
                <c:pt idx="4304">
                  <c:v>1722.0</c:v>
                </c:pt>
                <c:pt idx="4305">
                  <c:v>1722.0</c:v>
                </c:pt>
                <c:pt idx="4306">
                  <c:v>1722.0</c:v>
                </c:pt>
                <c:pt idx="4307">
                  <c:v>1722.0</c:v>
                </c:pt>
                <c:pt idx="4308">
                  <c:v>1723.0</c:v>
                </c:pt>
                <c:pt idx="4309">
                  <c:v>1724.0</c:v>
                </c:pt>
                <c:pt idx="4310">
                  <c:v>1725.0</c:v>
                </c:pt>
                <c:pt idx="4311">
                  <c:v>1725.0</c:v>
                </c:pt>
                <c:pt idx="4312">
                  <c:v>1725.0</c:v>
                </c:pt>
                <c:pt idx="4313">
                  <c:v>1725.0</c:v>
                </c:pt>
                <c:pt idx="4314">
                  <c:v>1725.0</c:v>
                </c:pt>
                <c:pt idx="4315">
                  <c:v>1725.0</c:v>
                </c:pt>
                <c:pt idx="4316">
                  <c:v>1725.0</c:v>
                </c:pt>
                <c:pt idx="4317">
                  <c:v>1725.0</c:v>
                </c:pt>
                <c:pt idx="4318">
                  <c:v>1726.0</c:v>
                </c:pt>
                <c:pt idx="4319">
                  <c:v>1726.0</c:v>
                </c:pt>
                <c:pt idx="4320">
                  <c:v>1726.0</c:v>
                </c:pt>
                <c:pt idx="4321">
                  <c:v>1726.0</c:v>
                </c:pt>
                <c:pt idx="4322">
                  <c:v>1726.0</c:v>
                </c:pt>
                <c:pt idx="4323">
                  <c:v>1727.0</c:v>
                </c:pt>
                <c:pt idx="4324">
                  <c:v>1728.0</c:v>
                </c:pt>
                <c:pt idx="4325">
                  <c:v>1729.0</c:v>
                </c:pt>
                <c:pt idx="4326">
                  <c:v>1730.0</c:v>
                </c:pt>
                <c:pt idx="4327">
                  <c:v>1731.0</c:v>
                </c:pt>
                <c:pt idx="4328">
                  <c:v>1732.0</c:v>
                </c:pt>
                <c:pt idx="4329">
                  <c:v>1733.0</c:v>
                </c:pt>
                <c:pt idx="4330">
                  <c:v>1734.0</c:v>
                </c:pt>
                <c:pt idx="4331">
                  <c:v>1735.0</c:v>
                </c:pt>
                <c:pt idx="4332">
                  <c:v>1736.0</c:v>
                </c:pt>
                <c:pt idx="4333">
                  <c:v>1737.0</c:v>
                </c:pt>
                <c:pt idx="4334">
                  <c:v>1738.0</c:v>
                </c:pt>
                <c:pt idx="4335">
                  <c:v>1739.0</c:v>
                </c:pt>
                <c:pt idx="4336">
                  <c:v>1740.0</c:v>
                </c:pt>
                <c:pt idx="4337">
                  <c:v>1741.0</c:v>
                </c:pt>
                <c:pt idx="4338">
                  <c:v>1742.0</c:v>
                </c:pt>
                <c:pt idx="4339">
                  <c:v>1743.0</c:v>
                </c:pt>
                <c:pt idx="4340">
                  <c:v>1744.0</c:v>
                </c:pt>
                <c:pt idx="4341">
                  <c:v>1745.0</c:v>
                </c:pt>
                <c:pt idx="4342">
                  <c:v>1746.0</c:v>
                </c:pt>
                <c:pt idx="4343">
                  <c:v>1747.0</c:v>
                </c:pt>
                <c:pt idx="4344">
                  <c:v>1748.0</c:v>
                </c:pt>
                <c:pt idx="4345">
                  <c:v>1749.0</c:v>
                </c:pt>
                <c:pt idx="4346">
                  <c:v>1750.0</c:v>
                </c:pt>
                <c:pt idx="4347">
                  <c:v>1750.0</c:v>
                </c:pt>
                <c:pt idx="4348">
                  <c:v>1751.0</c:v>
                </c:pt>
                <c:pt idx="4349">
                  <c:v>1752.0</c:v>
                </c:pt>
                <c:pt idx="4350">
                  <c:v>1753.0</c:v>
                </c:pt>
                <c:pt idx="4351">
                  <c:v>1753.0</c:v>
                </c:pt>
                <c:pt idx="4352">
                  <c:v>1754.0</c:v>
                </c:pt>
                <c:pt idx="4353">
                  <c:v>1755.0</c:v>
                </c:pt>
                <c:pt idx="4354">
                  <c:v>1756.0</c:v>
                </c:pt>
                <c:pt idx="4355">
                  <c:v>1756.0</c:v>
                </c:pt>
                <c:pt idx="4356">
                  <c:v>1756.0</c:v>
                </c:pt>
                <c:pt idx="4357">
                  <c:v>1756.0</c:v>
                </c:pt>
                <c:pt idx="4358">
                  <c:v>1757.0</c:v>
                </c:pt>
                <c:pt idx="4359">
                  <c:v>1758.0</c:v>
                </c:pt>
                <c:pt idx="4360">
                  <c:v>1758.0</c:v>
                </c:pt>
                <c:pt idx="4361">
                  <c:v>1759.0</c:v>
                </c:pt>
                <c:pt idx="4362">
                  <c:v>1759.0</c:v>
                </c:pt>
                <c:pt idx="4363">
                  <c:v>1759.0</c:v>
                </c:pt>
                <c:pt idx="4364">
                  <c:v>1759.0</c:v>
                </c:pt>
                <c:pt idx="4365">
                  <c:v>1759.0</c:v>
                </c:pt>
                <c:pt idx="4366">
                  <c:v>1760.0</c:v>
                </c:pt>
                <c:pt idx="4367">
                  <c:v>1760.0</c:v>
                </c:pt>
                <c:pt idx="4368">
                  <c:v>1761.0</c:v>
                </c:pt>
                <c:pt idx="4369">
                  <c:v>1762.0</c:v>
                </c:pt>
                <c:pt idx="4370">
                  <c:v>1762.0</c:v>
                </c:pt>
                <c:pt idx="4371">
                  <c:v>1762.0</c:v>
                </c:pt>
                <c:pt idx="4372">
                  <c:v>1762.0</c:v>
                </c:pt>
                <c:pt idx="4373">
                  <c:v>1762.0</c:v>
                </c:pt>
                <c:pt idx="4374">
                  <c:v>1763.0</c:v>
                </c:pt>
                <c:pt idx="4375">
                  <c:v>1764.0</c:v>
                </c:pt>
                <c:pt idx="4376">
                  <c:v>1765.0</c:v>
                </c:pt>
                <c:pt idx="4377">
                  <c:v>1766.0</c:v>
                </c:pt>
                <c:pt idx="4378">
                  <c:v>1767.0</c:v>
                </c:pt>
                <c:pt idx="4379">
                  <c:v>1768.0</c:v>
                </c:pt>
                <c:pt idx="4380">
                  <c:v>1768.0</c:v>
                </c:pt>
                <c:pt idx="4381">
                  <c:v>1768.0</c:v>
                </c:pt>
                <c:pt idx="4382">
                  <c:v>1768.0</c:v>
                </c:pt>
                <c:pt idx="4383">
                  <c:v>1768.0</c:v>
                </c:pt>
                <c:pt idx="4384">
                  <c:v>1769.0</c:v>
                </c:pt>
                <c:pt idx="4385">
                  <c:v>1770.0</c:v>
                </c:pt>
                <c:pt idx="4386">
                  <c:v>1771.0</c:v>
                </c:pt>
                <c:pt idx="4387">
                  <c:v>1772.0</c:v>
                </c:pt>
                <c:pt idx="4388">
                  <c:v>1772.0</c:v>
                </c:pt>
                <c:pt idx="4389">
                  <c:v>1773.0</c:v>
                </c:pt>
                <c:pt idx="4390">
                  <c:v>1774.0</c:v>
                </c:pt>
                <c:pt idx="4391">
                  <c:v>1775.0</c:v>
                </c:pt>
                <c:pt idx="4392">
                  <c:v>1776.0</c:v>
                </c:pt>
                <c:pt idx="4393">
                  <c:v>1777.0</c:v>
                </c:pt>
                <c:pt idx="4394">
                  <c:v>1778.0</c:v>
                </c:pt>
                <c:pt idx="4395">
                  <c:v>1779.0</c:v>
                </c:pt>
                <c:pt idx="4396">
                  <c:v>1779.0</c:v>
                </c:pt>
                <c:pt idx="4397">
                  <c:v>1780.0</c:v>
                </c:pt>
                <c:pt idx="4398">
                  <c:v>1781.0</c:v>
                </c:pt>
                <c:pt idx="4399">
                  <c:v>1781.0</c:v>
                </c:pt>
                <c:pt idx="4400">
                  <c:v>1781.0</c:v>
                </c:pt>
                <c:pt idx="4401">
                  <c:v>1781.0</c:v>
                </c:pt>
                <c:pt idx="4402">
                  <c:v>1782.0</c:v>
                </c:pt>
                <c:pt idx="4403">
                  <c:v>1783.0</c:v>
                </c:pt>
                <c:pt idx="4404">
                  <c:v>1783.0</c:v>
                </c:pt>
                <c:pt idx="4405">
                  <c:v>1783.0</c:v>
                </c:pt>
                <c:pt idx="4406">
                  <c:v>1784.0</c:v>
                </c:pt>
                <c:pt idx="4407">
                  <c:v>1785.0</c:v>
                </c:pt>
                <c:pt idx="4408">
                  <c:v>1786.0</c:v>
                </c:pt>
                <c:pt idx="4409">
                  <c:v>1786.0</c:v>
                </c:pt>
                <c:pt idx="4410">
                  <c:v>1786.0</c:v>
                </c:pt>
                <c:pt idx="4411">
                  <c:v>1786.0</c:v>
                </c:pt>
                <c:pt idx="4412">
                  <c:v>1787.0</c:v>
                </c:pt>
                <c:pt idx="4413">
                  <c:v>1788.0</c:v>
                </c:pt>
                <c:pt idx="4414">
                  <c:v>1789.0</c:v>
                </c:pt>
                <c:pt idx="4415">
                  <c:v>1789.0</c:v>
                </c:pt>
                <c:pt idx="4416">
                  <c:v>1789.0</c:v>
                </c:pt>
                <c:pt idx="4417">
                  <c:v>1789.0</c:v>
                </c:pt>
                <c:pt idx="4418">
                  <c:v>1789.0</c:v>
                </c:pt>
                <c:pt idx="4419">
                  <c:v>1789.0</c:v>
                </c:pt>
                <c:pt idx="4420">
                  <c:v>1789.0</c:v>
                </c:pt>
                <c:pt idx="4421">
                  <c:v>1789.0</c:v>
                </c:pt>
                <c:pt idx="4422">
                  <c:v>1789.0</c:v>
                </c:pt>
                <c:pt idx="4423">
                  <c:v>1789.0</c:v>
                </c:pt>
                <c:pt idx="4424">
                  <c:v>1789.0</c:v>
                </c:pt>
                <c:pt idx="4425">
                  <c:v>1789.0</c:v>
                </c:pt>
                <c:pt idx="4426">
                  <c:v>1789.0</c:v>
                </c:pt>
                <c:pt idx="4427">
                  <c:v>1789.0</c:v>
                </c:pt>
                <c:pt idx="4428">
                  <c:v>1789.0</c:v>
                </c:pt>
                <c:pt idx="4429">
                  <c:v>1789.0</c:v>
                </c:pt>
                <c:pt idx="4430">
                  <c:v>1789.0</c:v>
                </c:pt>
                <c:pt idx="4431">
                  <c:v>1789.0</c:v>
                </c:pt>
                <c:pt idx="4432">
                  <c:v>1789.0</c:v>
                </c:pt>
                <c:pt idx="4433">
                  <c:v>1790.0</c:v>
                </c:pt>
                <c:pt idx="4434">
                  <c:v>1790.0</c:v>
                </c:pt>
                <c:pt idx="4435">
                  <c:v>1790.0</c:v>
                </c:pt>
                <c:pt idx="4436">
                  <c:v>1790.0</c:v>
                </c:pt>
                <c:pt idx="4437">
                  <c:v>1790.0</c:v>
                </c:pt>
                <c:pt idx="4438">
                  <c:v>1790.0</c:v>
                </c:pt>
                <c:pt idx="4439">
                  <c:v>1790.0</c:v>
                </c:pt>
                <c:pt idx="4440">
                  <c:v>1790.0</c:v>
                </c:pt>
                <c:pt idx="4441">
                  <c:v>1790.0</c:v>
                </c:pt>
                <c:pt idx="4442">
                  <c:v>1790.0</c:v>
                </c:pt>
                <c:pt idx="4443">
                  <c:v>1790.0</c:v>
                </c:pt>
                <c:pt idx="4444">
                  <c:v>1790.0</c:v>
                </c:pt>
                <c:pt idx="4445">
                  <c:v>1790.0</c:v>
                </c:pt>
                <c:pt idx="4446">
                  <c:v>1790.0</c:v>
                </c:pt>
                <c:pt idx="4447">
                  <c:v>1790.0</c:v>
                </c:pt>
                <c:pt idx="4448">
                  <c:v>1790.0</c:v>
                </c:pt>
                <c:pt idx="4449">
                  <c:v>1791.0</c:v>
                </c:pt>
                <c:pt idx="4450">
                  <c:v>1792.0</c:v>
                </c:pt>
                <c:pt idx="4451">
                  <c:v>1792.0</c:v>
                </c:pt>
                <c:pt idx="4452">
                  <c:v>1793.0</c:v>
                </c:pt>
                <c:pt idx="4453">
                  <c:v>1794.0</c:v>
                </c:pt>
                <c:pt idx="4454">
                  <c:v>1795.0</c:v>
                </c:pt>
                <c:pt idx="4455">
                  <c:v>1796.0</c:v>
                </c:pt>
                <c:pt idx="4456">
                  <c:v>1797.0</c:v>
                </c:pt>
                <c:pt idx="4457">
                  <c:v>1798.0</c:v>
                </c:pt>
                <c:pt idx="4458">
                  <c:v>1799.0</c:v>
                </c:pt>
                <c:pt idx="4459">
                  <c:v>1800.0</c:v>
                </c:pt>
                <c:pt idx="4460">
                  <c:v>1801.0</c:v>
                </c:pt>
                <c:pt idx="4461">
                  <c:v>1802.0</c:v>
                </c:pt>
                <c:pt idx="4462">
                  <c:v>1803.0</c:v>
                </c:pt>
                <c:pt idx="4463">
                  <c:v>1804.0</c:v>
                </c:pt>
                <c:pt idx="4464">
                  <c:v>1805.0</c:v>
                </c:pt>
                <c:pt idx="4465">
                  <c:v>1806.0</c:v>
                </c:pt>
                <c:pt idx="4466">
                  <c:v>1806.0</c:v>
                </c:pt>
                <c:pt idx="4467">
                  <c:v>1806.0</c:v>
                </c:pt>
                <c:pt idx="4468">
                  <c:v>1806.0</c:v>
                </c:pt>
                <c:pt idx="4469">
                  <c:v>1806.0</c:v>
                </c:pt>
                <c:pt idx="4470">
                  <c:v>1807.0</c:v>
                </c:pt>
                <c:pt idx="4471">
                  <c:v>1808.0</c:v>
                </c:pt>
                <c:pt idx="4472">
                  <c:v>1808.0</c:v>
                </c:pt>
                <c:pt idx="4473">
                  <c:v>1808.0</c:v>
                </c:pt>
                <c:pt idx="4474">
                  <c:v>1808.0</c:v>
                </c:pt>
                <c:pt idx="4475">
                  <c:v>1808.0</c:v>
                </c:pt>
                <c:pt idx="4476">
                  <c:v>1808.0</c:v>
                </c:pt>
                <c:pt idx="4477">
                  <c:v>1808.0</c:v>
                </c:pt>
                <c:pt idx="4478">
                  <c:v>1808.0</c:v>
                </c:pt>
                <c:pt idx="4479">
                  <c:v>1808.0</c:v>
                </c:pt>
                <c:pt idx="4480">
                  <c:v>1808.0</c:v>
                </c:pt>
                <c:pt idx="4481">
                  <c:v>1809.0</c:v>
                </c:pt>
                <c:pt idx="4482">
                  <c:v>1809.0</c:v>
                </c:pt>
                <c:pt idx="4483">
                  <c:v>1810.0</c:v>
                </c:pt>
                <c:pt idx="4484">
                  <c:v>1811.0</c:v>
                </c:pt>
                <c:pt idx="4485">
                  <c:v>1812.0</c:v>
                </c:pt>
                <c:pt idx="4486">
                  <c:v>1813.0</c:v>
                </c:pt>
                <c:pt idx="4487">
                  <c:v>1814.0</c:v>
                </c:pt>
                <c:pt idx="4488">
                  <c:v>1815.0</c:v>
                </c:pt>
                <c:pt idx="4489">
                  <c:v>1816.0</c:v>
                </c:pt>
                <c:pt idx="4490">
                  <c:v>1817.0</c:v>
                </c:pt>
                <c:pt idx="4491">
                  <c:v>1818.0</c:v>
                </c:pt>
                <c:pt idx="4492">
                  <c:v>1818.0</c:v>
                </c:pt>
                <c:pt idx="4493">
                  <c:v>1818.0</c:v>
                </c:pt>
                <c:pt idx="4494">
                  <c:v>1818.0</c:v>
                </c:pt>
                <c:pt idx="4495">
                  <c:v>1819.0</c:v>
                </c:pt>
                <c:pt idx="4496">
                  <c:v>1819.0</c:v>
                </c:pt>
                <c:pt idx="4497">
                  <c:v>1819.0</c:v>
                </c:pt>
                <c:pt idx="4498">
                  <c:v>1820.0</c:v>
                </c:pt>
                <c:pt idx="4499">
                  <c:v>1820.0</c:v>
                </c:pt>
                <c:pt idx="4500">
                  <c:v>1820.0</c:v>
                </c:pt>
                <c:pt idx="4501">
                  <c:v>1820.0</c:v>
                </c:pt>
                <c:pt idx="4502">
                  <c:v>1820.0</c:v>
                </c:pt>
                <c:pt idx="4503">
                  <c:v>1820.0</c:v>
                </c:pt>
                <c:pt idx="4504">
                  <c:v>1821.0</c:v>
                </c:pt>
                <c:pt idx="4505">
                  <c:v>1821.0</c:v>
                </c:pt>
                <c:pt idx="4506">
                  <c:v>1821.0</c:v>
                </c:pt>
                <c:pt idx="4507">
                  <c:v>1822.0</c:v>
                </c:pt>
                <c:pt idx="4508">
                  <c:v>1823.0</c:v>
                </c:pt>
                <c:pt idx="4509">
                  <c:v>1824.0</c:v>
                </c:pt>
                <c:pt idx="4510">
                  <c:v>1825.0</c:v>
                </c:pt>
                <c:pt idx="4511">
                  <c:v>1826.0</c:v>
                </c:pt>
                <c:pt idx="4512">
                  <c:v>1827.0</c:v>
                </c:pt>
                <c:pt idx="4513">
                  <c:v>1828.0</c:v>
                </c:pt>
                <c:pt idx="4514">
                  <c:v>1829.0</c:v>
                </c:pt>
                <c:pt idx="4515">
                  <c:v>1829.0</c:v>
                </c:pt>
                <c:pt idx="4516">
                  <c:v>1829.0</c:v>
                </c:pt>
                <c:pt idx="4517">
                  <c:v>1829.0</c:v>
                </c:pt>
                <c:pt idx="4518">
                  <c:v>1829.0</c:v>
                </c:pt>
                <c:pt idx="4519">
                  <c:v>1829.0</c:v>
                </c:pt>
                <c:pt idx="4520">
                  <c:v>1830.0</c:v>
                </c:pt>
                <c:pt idx="4521">
                  <c:v>1830.0</c:v>
                </c:pt>
                <c:pt idx="4522">
                  <c:v>1830.0</c:v>
                </c:pt>
                <c:pt idx="4523">
                  <c:v>1830.0</c:v>
                </c:pt>
                <c:pt idx="4524">
                  <c:v>1830.0</c:v>
                </c:pt>
                <c:pt idx="4525">
                  <c:v>1831.0</c:v>
                </c:pt>
                <c:pt idx="4526">
                  <c:v>1831.0</c:v>
                </c:pt>
                <c:pt idx="4527">
                  <c:v>1831.0</c:v>
                </c:pt>
                <c:pt idx="4528">
                  <c:v>1831.0</c:v>
                </c:pt>
                <c:pt idx="4529">
                  <c:v>1832.0</c:v>
                </c:pt>
                <c:pt idx="4530">
                  <c:v>1833.0</c:v>
                </c:pt>
                <c:pt idx="4531">
                  <c:v>1834.0</c:v>
                </c:pt>
                <c:pt idx="4532">
                  <c:v>1835.0</c:v>
                </c:pt>
                <c:pt idx="4533">
                  <c:v>1836.0</c:v>
                </c:pt>
                <c:pt idx="4534">
                  <c:v>1837.0</c:v>
                </c:pt>
                <c:pt idx="4535">
                  <c:v>1838.0</c:v>
                </c:pt>
                <c:pt idx="4536">
                  <c:v>1839.0</c:v>
                </c:pt>
                <c:pt idx="4537">
                  <c:v>1840.0</c:v>
                </c:pt>
                <c:pt idx="4538">
                  <c:v>1841.0</c:v>
                </c:pt>
                <c:pt idx="4539">
                  <c:v>1842.0</c:v>
                </c:pt>
                <c:pt idx="4540">
                  <c:v>1843.0</c:v>
                </c:pt>
                <c:pt idx="4541">
                  <c:v>1844.0</c:v>
                </c:pt>
                <c:pt idx="4542">
                  <c:v>1845.0</c:v>
                </c:pt>
                <c:pt idx="4543">
                  <c:v>1846.0</c:v>
                </c:pt>
                <c:pt idx="4544">
                  <c:v>1847.0</c:v>
                </c:pt>
                <c:pt idx="4545">
                  <c:v>1848.0</c:v>
                </c:pt>
                <c:pt idx="4546">
                  <c:v>1849.0</c:v>
                </c:pt>
                <c:pt idx="4547">
                  <c:v>1850.0</c:v>
                </c:pt>
                <c:pt idx="4548">
                  <c:v>1850.0</c:v>
                </c:pt>
                <c:pt idx="4549">
                  <c:v>1850.0</c:v>
                </c:pt>
                <c:pt idx="4550">
                  <c:v>1850.0</c:v>
                </c:pt>
                <c:pt idx="4551">
                  <c:v>1851.0</c:v>
                </c:pt>
                <c:pt idx="4552">
                  <c:v>1852.0</c:v>
                </c:pt>
                <c:pt idx="4553">
                  <c:v>1853.0</c:v>
                </c:pt>
                <c:pt idx="4554">
                  <c:v>1853.0</c:v>
                </c:pt>
                <c:pt idx="4555">
                  <c:v>1854.0</c:v>
                </c:pt>
                <c:pt idx="4556">
                  <c:v>1855.0</c:v>
                </c:pt>
                <c:pt idx="4557">
                  <c:v>1856.0</c:v>
                </c:pt>
                <c:pt idx="4558">
                  <c:v>1856.0</c:v>
                </c:pt>
                <c:pt idx="4559">
                  <c:v>1856.0</c:v>
                </c:pt>
                <c:pt idx="4560">
                  <c:v>1857.0</c:v>
                </c:pt>
                <c:pt idx="4561">
                  <c:v>1858.0</c:v>
                </c:pt>
                <c:pt idx="4562">
                  <c:v>1859.0</c:v>
                </c:pt>
                <c:pt idx="4563">
                  <c:v>1860.0</c:v>
                </c:pt>
                <c:pt idx="4564">
                  <c:v>1861.0</c:v>
                </c:pt>
                <c:pt idx="4565">
                  <c:v>1862.0</c:v>
                </c:pt>
                <c:pt idx="4566">
                  <c:v>1863.0</c:v>
                </c:pt>
                <c:pt idx="4567">
                  <c:v>1864.0</c:v>
                </c:pt>
                <c:pt idx="4568">
                  <c:v>1865.0</c:v>
                </c:pt>
                <c:pt idx="4569">
                  <c:v>1866.0</c:v>
                </c:pt>
                <c:pt idx="4570">
                  <c:v>1867.0</c:v>
                </c:pt>
                <c:pt idx="4571">
                  <c:v>1868.0</c:v>
                </c:pt>
                <c:pt idx="4572">
                  <c:v>1868.0</c:v>
                </c:pt>
                <c:pt idx="4573">
                  <c:v>1869.0</c:v>
                </c:pt>
                <c:pt idx="4574">
                  <c:v>1870.0</c:v>
                </c:pt>
                <c:pt idx="4575">
                  <c:v>1871.0</c:v>
                </c:pt>
                <c:pt idx="4576">
                  <c:v>1872.0</c:v>
                </c:pt>
                <c:pt idx="4577">
                  <c:v>1873.0</c:v>
                </c:pt>
                <c:pt idx="4578">
                  <c:v>1874.0</c:v>
                </c:pt>
                <c:pt idx="4579">
                  <c:v>1875.0</c:v>
                </c:pt>
                <c:pt idx="4580">
                  <c:v>1876.0</c:v>
                </c:pt>
                <c:pt idx="4581">
                  <c:v>1877.0</c:v>
                </c:pt>
                <c:pt idx="4582">
                  <c:v>1878.0</c:v>
                </c:pt>
                <c:pt idx="4583">
                  <c:v>1879.0</c:v>
                </c:pt>
                <c:pt idx="4584">
                  <c:v>1880.0</c:v>
                </c:pt>
                <c:pt idx="4585">
                  <c:v>1880.0</c:v>
                </c:pt>
                <c:pt idx="4586">
                  <c:v>1881.0</c:v>
                </c:pt>
                <c:pt idx="4587">
                  <c:v>1881.0</c:v>
                </c:pt>
                <c:pt idx="4588">
                  <c:v>1881.0</c:v>
                </c:pt>
                <c:pt idx="4589">
                  <c:v>1881.0</c:v>
                </c:pt>
                <c:pt idx="4590">
                  <c:v>1881.0</c:v>
                </c:pt>
                <c:pt idx="4591">
                  <c:v>1882.0</c:v>
                </c:pt>
                <c:pt idx="4592">
                  <c:v>1883.0</c:v>
                </c:pt>
                <c:pt idx="4593">
                  <c:v>1883.0</c:v>
                </c:pt>
                <c:pt idx="4594">
                  <c:v>1884.0</c:v>
                </c:pt>
                <c:pt idx="4595">
                  <c:v>1885.0</c:v>
                </c:pt>
                <c:pt idx="4596">
                  <c:v>1886.0</c:v>
                </c:pt>
                <c:pt idx="4597">
                  <c:v>1886.0</c:v>
                </c:pt>
                <c:pt idx="4598">
                  <c:v>1886.0</c:v>
                </c:pt>
                <c:pt idx="4599">
                  <c:v>1887.0</c:v>
                </c:pt>
                <c:pt idx="4600">
                  <c:v>1887.0</c:v>
                </c:pt>
                <c:pt idx="4601">
                  <c:v>1887.0</c:v>
                </c:pt>
                <c:pt idx="4602">
                  <c:v>1887.0</c:v>
                </c:pt>
                <c:pt idx="4603">
                  <c:v>1887.0</c:v>
                </c:pt>
                <c:pt idx="4604">
                  <c:v>1887.0</c:v>
                </c:pt>
                <c:pt idx="4605">
                  <c:v>1888.0</c:v>
                </c:pt>
                <c:pt idx="4606">
                  <c:v>1888.0</c:v>
                </c:pt>
                <c:pt idx="4607">
                  <c:v>1888.0</c:v>
                </c:pt>
                <c:pt idx="4608">
                  <c:v>1888.0</c:v>
                </c:pt>
                <c:pt idx="4609">
                  <c:v>1888.0</c:v>
                </c:pt>
                <c:pt idx="4610">
                  <c:v>1888.0</c:v>
                </c:pt>
                <c:pt idx="4611">
                  <c:v>1889.0</c:v>
                </c:pt>
                <c:pt idx="4612">
                  <c:v>1890.0</c:v>
                </c:pt>
                <c:pt idx="4613">
                  <c:v>1890.0</c:v>
                </c:pt>
                <c:pt idx="4614">
                  <c:v>1891.0</c:v>
                </c:pt>
                <c:pt idx="4615">
                  <c:v>1891.0</c:v>
                </c:pt>
                <c:pt idx="4616">
                  <c:v>1891.0</c:v>
                </c:pt>
                <c:pt idx="4617">
                  <c:v>1891.0</c:v>
                </c:pt>
                <c:pt idx="4618">
                  <c:v>1891.0</c:v>
                </c:pt>
                <c:pt idx="4619">
                  <c:v>1892.0</c:v>
                </c:pt>
                <c:pt idx="4620">
                  <c:v>1893.0</c:v>
                </c:pt>
                <c:pt idx="4621">
                  <c:v>1894.0</c:v>
                </c:pt>
                <c:pt idx="4622">
                  <c:v>1894.0</c:v>
                </c:pt>
                <c:pt idx="4623">
                  <c:v>1895.0</c:v>
                </c:pt>
                <c:pt idx="4624">
                  <c:v>1895.0</c:v>
                </c:pt>
                <c:pt idx="4625">
                  <c:v>1896.0</c:v>
                </c:pt>
                <c:pt idx="4626">
                  <c:v>1897.0</c:v>
                </c:pt>
                <c:pt idx="4627">
                  <c:v>1898.0</c:v>
                </c:pt>
                <c:pt idx="4628">
                  <c:v>1899.0</c:v>
                </c:pt>
                <c:pt idx="4629">
                  <c:v>1900.0</c:v>
                </c:pt>
                <c:pt idx="4630">
                  <c:v>1901.0</c:v>
                </c:pt>
                <c:pt idx="4631">
                  <c:v>1901.0</c:v>
                </c:pt>
                <c:pt idx="4632">
                  <c:v>1902.0</c:v>
                </c:pt>
                <c:pt idx="4633">
                  <c:v>1903.0</c:v>
                </c:pt>
                <c:pt idx="4634">
                  <c:v>1904.0</c:v>
                </c:pt>
                <c:pt idx="4635">
                  <c:v>1904.0</c:v>
                </c:pt>
                <c:pt idx="4636">
                  <c:v>1904.0</c:v>
                </c:pt>
                <c:pt idx="4637">
                  <c:v>1905.0</c:v>
                </c:pt>
                <c:pt idx="4638">
                  <c:v>1905.0</c:v>
                </c:pt>
                <c:pt idx="4639">
                  <c:v>1905.0</c:v>
                </c:pt>
                <c:pt idx="4640">
                  <c:v>1905.0</c:v>
                </c:pt>
                <c:pt idx="4641">
                  <c:v>1905.0</c:v>
                </c:pt>
                <c:pt idx="4642">
                  <c:v>1906.0</c:v>
                </c:pt>
                <c:pt idx="4643">
                  <c:v>1906.0</c:v>
                </c:pt>
                <c:pt idx="4644">
                  <c:v>1907.0</c:v>
                </c:pt>
                <c:pt idx="4645">
                  <c:v>1907.0</c:v>
                </c:pt>
                <c:pt idx="4646">
                  <c:v>1908.0</c:v>
                </c:pt>
                <c:pt idx="4647">
                  <c:v>1909.0</c:v>
                </c:pt>
                <c:pt idx="4648">
                  <c:v>1910.0</c:v>
                </c:pt>
                <c:pt idx="4649">
                  <c:v>1911.0</c:v>
                </c:pt>
                <c:pt idx="4650">
                  <c:v>1911.0</c:v>
                </c:pt>
                <c:pt idx="4651">
                  <c:v>1911.0</c:v>
                </c:pt>
                <c:pt idx="4652">
                  <c:v>1912.0</c:v>
                </c:pt>
                <c:pt idx="4653">
                  <c:v>1912.0</c:v>
                </c:pt>
                <c:pt idx="4654">
                  <c:v>1913.0</c:v>
                </c:pt>
                <c:pt idx="4655">
                  <c:v>1914.0</c:v>
                </c:pt>
                <c:pt idx="4656">
                  <c:v>1915.0</c:v>
                </c:pt>
                <c:pt idx="4657">
                  <c:v>1916.0</c:v>
                </c:pt>
                <c:pt idx="4658">
                  <c:v>1917.0</c:v>
                </c:pt>
                <c:pt idx="4659">
                  <c:v>1918.0</c:v>
                </c:pt>
                <c:pt idx="4660">
                  <c:v>1919.0</c:v>
                </c:pt>
                <c:pt idx="4661">
                  <c:v>1919.0</c:v>
                </c:pt>
                <c:pt idx="4662">
                  <c:v>1919.0</c:v>
                </c:pt>
                <c:pt idx="4663">
                  <c:v>1920.0</c:v>
                </c:pt>
                <c:pt idx="4664">
                  <c:v>1920.0</c:v>
                </c:pt>
                <c:pt idx="4665">
                  <c:v>1921.0</c:v>
                </c:pt>
                <c:pt idx="4666">
                  <c:v>1922.0</c:v>
                </c:pt>
                <c:pt idx="4667">
                  <c:v>1922.0</c:v>
                </c:pt>
                <c:pt idx="4668">
                  <c:v>1922.0</c:v>
                </c:pt>
                <c:pt idx="4669">
                  <c:v>1922.0</c:v>
                </c:pt>
                <c:pt idx="4670">
                  <c:v>1922.0</c:v>
                </c:pt>
                <c:pt idx="4671">
                  <c:v>1922.0</c:v>
                </c:pt>
                <c:pt idx="4672">
                  <c:v>1923.0</c:v>
                </c:pt>
                <c:pt idx="4673">
                  <c:v>1924.0</c:v>
                </c:pt>
                <c:pt idx="4674">
                  <c:v>1925.0</c:v>
                </c:pt>
                <c:pt idx="4675">
                  <c:v>1926.0</c:v>
                </c:pt>
                <c:pt idx="4676">
                  <c:v>1927.0</c:v>
                </c:pt>
                <c:pt idx="4677">
                  <c:v>1927.0</c:v>
                </c:pt>
                <c:pt idx="4678">
                  <c:v>1928.0</c:v>
                </c:pt>
                <c:pt idx="4679">
                  <c:v>1929.0</c:v>
                </c:pt>
                <c:pt idx="4680">
                  <c:v>1929.0</c:v>
                </c:pt>
                <c:pt idx="4681">
                  <c:v>1929.0</c:v>
                </c:pt>
                <c:pt idx="4682">
                  <c:v>1929.0</c:v>
                </c:pt>
                <c:pt idx="4683">
                  <c:v>1929.0</c:v>
                </c:pt>
                <c:pt idx="4684">
                  <c:v>1929.0</c:v>
                </c:pt>
                <c:pt idx="4685">
                  <c:v>1929.0</c:v>
                </c:pt>
                <c:pt idx="4686">
                  <c:v>1929.0</c:v>
                </c:pt>
                <c:pt idx="4687">
                  <c:v>1929.0</c:v>
                </c:pt>
                <c:pt idx="4688">
                  <c:v>1929.0</c:v>
                </c:pt>
                <c:pt idx="4689">
                  <c:v>1929.0</c:v>
                </c:pt>
                <c:pt idx="4690">
                  <c:v>1929.0</c:v>
                </c:pt>
                <c:pt idx="4691">
                  <c:v>1929.0</c:v>
                </c:pt>
                <c:pt idx="4692">
                  <c:v>1930.0</c:v>
                </c:pt>
                <c:pt idx="4693">
                  <c:v>1931.0</c:v>
                </c:pt>
                <c:pt idx="4694">
                  <c:v>1932.0</c:v>
                </c:pt>
                <c:pt idx="4695">
                  <c:v>1933.0</c:v>
                </c:pt>
                <c:pt idx="4696">
                  <c:v>1934.0</c:v>
                </c:pt>
                <c:pt idx="4697">
                  <c:v>1934.0</c:v>
                </c:pt>
                <c:pt idx="4698">
                  <c:v>1935.0</c:v>
                </c:pt>
                <c:pt idx="4699">
                  <c:v>1936.0</c:v>
                </c:pt>
                <c:pt idx="4700">
                  <c:v>1937.0</c:v>
                </c:pt>
                <c:pt idx="4701">
                  <c:v>1938.0</c:v>
                </c:pt>
                <c:pt idx="4702">
                  <c:v>1938.0</c:v>
                </c:pt>
                <c:pt idx="4703">
                  <c:v>1939.0</c:v>
                </c:pt>
                <c:pt idx="4704">
                  <c:v>1940.0</c:v>
                </c:pt>
                <c:pt idx="4705">
                  <c:v>1940.0</c:v>
                </c:pt>
                <c:pt idx="4706">
                  <c:v>1940.0</c:v>
                </c:pt>
                <c:pt idx="4707">
                  <c:v>1940.0</c:v>
                </c:pt>
                <c:pt idx="4708">
                  <c:v>1940.0</c:v>
                </c:pt>
                <c:pt idx="4709">
                  <c:v>1940.0</c:v>
                </c:pt>
                <c:pt idx="4710">
                  <c:v>1940.0</c:v>
                </c:pt>
                <c:pt idx="4711">
                  <c:v>1940.0</c:v>
                </c:pt>
                <c:pt idx="4712">
                  <c:v>1941.0</c:v>
                </c:pt>
                <c:pt idx="4713">
                  <c:v>1941.0</c:v>
                </c:pt>
                <c:pt idx="4714">
                  <c:v>1941.0</c:v>
                </c:pt>
                <c:pt idx="4715">
                  <c:v>1941.0</c:v>
                </c:pt>
                <c:pt idx="4716">
                  <c:v>1941.0</c:v>
                </c:pt>
                <c:pt idx="4717">
                  <c:v>1941.0</c:v>
                </c:pt>
                <c:pt idx="4718">
                  <c:v>1941.0</c:v>
                </c:pt>
                <c:pt idx="4719">
                  <c:v>1941.0</c:v>
                </c:pt>
                <c:pt idx="4720">
                  <c:v>1942.0</c:v>
                </c:pt>
                <c:pt idx="4721">
                  <c:v>1943.0</c:v>
                </c:pt>
                <c:pt idx="4722">
                  <c:v>1944.0</c:v>
                </c:pt>
                <c:pt idx="4723">
                  <c:v>1945.0</c:v>
                </c:pt>
                <c:pt idx="4724">
                  <c:v>1946.0</c:v>
                </c:pt>
                <c:pt idx="4725">
                  <c:v>1947.0</c:v>
                </c:pt>
                <c:pt idx="4726">
                  <c:v>1948.0</c:v>
                </c:pt>
                <c:pt idx="4727">
                  <c:v>1948.0</c:v>
                </c:pt>
                <c:pt idx="4728">
                  <c:v>1949.0</c:v>
                </c:pt>
                <c:pt idx="4729">
                  <c:v>1950.0</c:v>
                </c:pt>
                <c:pt idx="4730">
                  <c:v>1950.0</c:v>
                </c:pt>
                <c:pt idx="4731">
                  <c:v>1951.0</c:v>
                </c:pt>
                <c:pt idx="4732">
                  <c:v>1952.0</c:v>
                </c:pt>
                <c:pt idx="4733">
                  <c:v>1953.0</c:v>
                </c:pt>
                <c:pt idx="4734">
                  <c:v>1954.0</c:v>
                </c:pt>
                <c:pt idx="4735">
                  <c:v>1955.0</c:v>
                </c:pt>
                <c:pt idx="4736">
                  <c:v>1956.0</c:v>
                </c:pt>
                <c:pt idx="4737">
                  <c:v>1957.0</c:v>
                </c:pt>
                <c:pt idx="4738">
                  <c:v>1958.0</c:v>
                </c:pt>
                <c:pt idx="4739">
                  <c:v>1959.0</c:v>
                </c:pt>
                <c:pt idx="4740">
                  <c:v>1960.0</c:v>
                </c:pt>
                <c:pt idx="4741">
                  <c:v>1960.0</c:v>
                </c:pt>
                <c:pt idx="4742">
                  <c:v>1960.0</c:v>
                </c:pt>
                <c:pt idx="4743">
                  <c:v>1960.0</c:v>
                </c:pt>
                <c:pt idx="4744">
                  <c:v>1960.0</c:v>
                </c:pt>
                <c:pt idx="4745">
                  <c:v>1960.0</c:v>
                </c:pt>
                <c:pt idx="4746">
                  <c:v>1960.0</c:v>
                </c:pt>
                <c:pt idx="4747">
                  <c:v>1960.0</c:v>
                </c:pt>
                <c:pt idx="4748">
                  <c:v>1960.0</c:v>
                </c:pt>
                <c:pt idx="4749">
                  <c:v>1960.0</c:v>
                </c:pt>
                <c:pt idx="4750">
                  <c:v>1960.0</c:v>
                </c:pt>
                <c:pt idx="4751">
                  <c:v>1960.0</c:v>
                </c:pt>
                <c:pt idx="4752">
                  <c:v>1960.0</c:v>
                </c:pt>
                <c:pt idx="4753">
                  <c:v>1960.0</c:v>
                </c:pt>
                <c:pt idx="4754">
                  <c:v>1960.0</c:v>
                </c:pt>
                <c:pt idx="4755">
                  <c:v>1960.0</c:v>
                </c:pt>
                <c:pt idx="4756">
                  <c:v>1960.0</c:v>
                </c:pt>
                <c:pt idx="4757">
                  <c:v>1960.0</c:v>
                </c:pt>
                <c:pt idx="4758">
                  <c:v>1960.0</c:v>
                </c:pt>
                <c:pt idx="4759">
                  <c:v>1960.0</c:v>
                </c:pt>
                <c:pt idx="4760">
                  <c:v>1960.0</c:v>
                </c:pt>
                <c:pt idx="4761">
                  <c:v>1960.0</c:v>
                </c:pt>
                <c:pt idx="4762">
                  <c:v>1960.0</c:v>
                </c:pt>
                <c:pt idx="4763">
                  <c:v>1960.0</c:v>
                </c:pt>
                <c:pt idx="4764">
                  <c:v>1961.0</c:v>
                </c:pt>
                <c:pt idx="4765">
                  <c:v>1961.0</c:v>
                </c:pt>
                <c:pt idx="4766">
                  <c:v>1961.0</c:v>
                </c:pt>
                <c:pt idx="4767">
                  <c:v>1961.0</c:v>
                </c:pt>
                <c:pt idx="4768">
                  <c:v>1961.0</c:v>
                </c:pt>
                <c:pt idx="4769">
                  <c:v>1961.0</c:v>
                </c:pt>
                <c:pt idx="4770">
                  <c:v>1962.0</c:v>
                </c:pt>
                <c:pt idx="4771">
                  <c:v>1963.0</c:v>
                </c:pt>
                <c:pt idx="4772">
                  <c:v>1964.0</c:v>
                </c:pt>
                <c:pt idx="4773">
                  <c:v>1965.0</c:v>
                </c:pt>
                <c:pt idx="4774">
                  <c:v>1966.0</c:v>
                </c:pt>
                <c:pt idx="4775">
                  <c:v>1967.0</c:v>
                </c:pt>
                <c:pt idx="4776">
                  <c:v>1968.0</c:v>
                </c:pt>
                <c:pt idx="4777">
                  <c:v>1969.0</c:v>
                </c:pt>
                <c:pt idx="4778">
                  <c:v>1970.0</c:v>
                </c:pt>
                <c:pt idx="4779">
                  <c:v>1971.0</c:v>
                </c:pt>
                <c:pt idx="4780">
                  <c:v>1972.0</c:v>
                </c:pt>
                <c:pt idx="4781">
                  <c:v>1973.0</c:v>
                </c:pt>
                <c:pt idx="4782">
                  <c:v>1974.0</c:v>
                </c:pt>
                <c:pt idx="4783">
                  <c:v>1975.0</c:v>
                </c:pt>
                <c:pt idx="4784">
                  <c:v>1976.0</c:v>
                </c:pt>
                <c:pt idx="4785">
                  <c:v>1977.0</c:v>
                </c:pt>
                <c:pt idx="4786">
                  <c:v>1978.0</c:v>
                </c:pt>
                <c:pt idx="4787">
                  <c:v>1979.0</c:v>
                </c:pt>
                <c:pt idx="4788">
                  <c:v>1980.0</c:v>
                </c:pt>
                <c:pt idx="4789">
                  <c:v>1980.0</c:v>
                </c:pt>
                <c:pt idx="4790">
                  <c:v>1981.0</c:v>
                </c:pt>
                <c:pt idx="4791">
                  <c:v>1982.0</c:v>
                </c:pt>
                <c:pt idx="4792">
                  <c:v>1983.0</c:v>
                </c:pt>
                <c:pt idx="4793">
                  <c:v>1984.0</c:v>
                </c:pt>
                <c:pt idx="4794">
                  <c:v>1985.0</c:v>
                </c:pt>
                <c:pt idx="4795">
                  <c:v>1986.0</c:v>
                </c:pt>
                <c:pt idx="4796">
                  <c:v>1987.0</c:v>
                </c:pt>
                <c:pt idx="4797">
                  <c:v>1988.0</c:v>
                </c:pt>
                <c:pt idx="4798">
                  <c:v>1988.0</c:v>
                </c:pt>
                <c:pt idx="4799">
                  <c:v>1989.0</c:v>
                </c:pt>
                <c:pt idx="4800">
                  <c:v>1990.0</c:v>
                </c:pt>
                <c:pt idx="4801">
                  <c:v>1991.0</c:v>
                </c:pt>
                <c:pt idx="4802">
                  <c:v>1991.0</c:v>
                </c:pt>
                <c:pt idx="4803">
                  <c:v>1991.0</c:v>
                </c:pt>
                <c:pt idx="4804">
                  <c:v>1991.0</c:v>
                </c:pt>
                <c:pt idx="4805">
                  <c:v>1991.0</c:v>
                </c:pt>
                <c:pt idx="4806">
                  <c:v>1991.0</c:v>
                </c:pt>
                <c:pt idx="4807">
                  <c:v>1991.0</c:v>
                </c:pt>
                <c:pt idx="4808">
                  <c:v>1991.0</c:v>
                </c:pt>
                <c:pt idx="4809">
                  <c:v>1992.0</c:v>
                </c:pt>
                <c:pt idx="4810">
                  <c:v>1992.0</c:v>
                </c:pt>
                <c:pt idx="4811">
                  <c:v>1992.0</c:v>
                </c:pt>
                <c:pt idx="4812">
                  <c:v>1992.0</c:v>
                </c:pt>
                <c:pt idx="4813">
                  <c:v>1993.0</c:v>
                </c:pt>
                <c:pt idx="4814">
                  <c:v>1993.0</c:v>
                </c:pt>
                <c:pt idx="4815">
                  <c:v>1994.0</c:v>
                </c:pt>
                <c:pt idx="4816">
                  <c:v>1994.0</c:v>
                </c:pt>
                <c:pt idx="4817">
                  <c:v>1994.0</c:v>
                </c:pt>
                <c:pt idx="4818">
                  <c:v>1994.0</c:v>
                </c:pt>
                <c:pt idx="4819">
                  <c:v>1994.0</c:v>
                </c:pt>
                <c:pt idx="4820">
                  <c:v>1994.0</c:v>
                </c:pt>
                <c:pt idx="4821">
                  <c:v>1994.0</c:v>
                </c:pt>
                <c:pt idx="4822">
                  <c:v>1994.0</c:v>
                </c:pt>
                <c:pt idx="4823">
                  <c:v>1995.0</c:v>
                </c:pt>
                <c:pt idx="4824">
                  <c:v>1995.0</c:v>
                </c:pt>
                <c:pt idx="4825">
                  <c:v>1995.0</c:v>
                </c:pt>
                <c:pt idx="4826">
                  <c:v>1995.0</c:v>
                </c:pt>
                <c:pt idx="4827">
                  <c:v>1995.0</c:v>
                </c:pt>
                <c:pt idx="4828">
                  <c:v>1995.0</c:v>
                </c:pt>
                <c:pt idx="4829">
                  <c:v>1995.0</c:v>
                </c:pt>
                <c:pt idx="4830">
                  <c:v>1995.0</c:v>
                </c:pt>
                <c:pt idx="4831">
                  <c:v>1995.0</c:v>
                </c:pt>
                <c:pt idx="4832">
                  <c:v>1995.0</c:v>
                </c:pt>
                <c:pt idx="4833">
                  <c:v>1995.0</c:v>
                </c:pt>
                <c:pt idx="4834">
                  <c:v>1995.0</c:v>
                </c:pt>
                <c:pt idx="4835">
                  <c:v>1995.0</c:v>
                </c:pt>
                <c:pt idx="4836">
                  <c:v>1995.0</c:v>
                </c:pt>
                <c:pt idx="4837">
                  <c:v>1995.0</c:v>
                </c:pt>
                <c:pt idx="4838">
                  <c:v>1996.0</c:v>
                </c:pt>
                <c:pt idx="4839">
                  <c:v>1997.0</c:v>
                </c:pt>
                <c:pt idx="4840">
                  <c:v>1998.0</c:v>
                </c:pt>
                <c:pt idx="4841">
                  <c:v>1998.0</c:v>
                </c:pt>
                <c:pt idx="4842">
                  <c:v>1998.0</c:v>
                </c:pt>
                <c:pt idx="4843">
                  <c:v>1998.0</c:v>
                </c:pt>
                <c:pt idx="4844">
                  <c:v>1998.0</c:v>
                </c:pt>
                <c:pt idx="4845">
                  <c:v>1998.0</c:v>
                </c:pt>
                <c:pt idx="4846">
                  <c:v>1998.0</c:v>
                </c:pt>
                <c:pt idx="4847">
                  <c:v>1998.0</c:v>
                </c:pt>
                <c:pt idx="4848">
                  <c:v>1998.0</c:v>
                </c:pt>
                <c:pt idx="4849">
                  <c:v>1998.0</c:v>
                </c:pt>
                <c:pt idx="4850">
                  <c:v>1998.0</c:v>
                </c:pt>
                <c:pt idx="4851">
                  <c:v>1998.0</c:v>
                </c:pt>
                <c:pt idx="4852">
                  <c:v>1999.0</c:v>
                </c:pt>
                <c:pt idx="4853">
                  <c:v>1999.0</c:v>
                </c:pt>
                <c:pt idx="4854">
                  <c:v>2000.0</c:v>
                </c:pt>
                <c:pt idx="4855">
                  <c:v>2001.0</c:v>
                </c:pt>
                <c:pt idx="4856">
                  <c:v>2002.0</c:v>
                </c:pt>
                <c:pt idx="4857">
                  <c:v>2003.0</c:v>
                </c:pt>
                <c:pt idx="4858">
                  <c:v>2003.0</c:v>
                </c:pt>
                <c:pt idx="4859">
                  <c:v>2004.0</c:v>
                </c:pt>
                <c:pt idx="4860">
                  <c:v>2004.0</c:v>
                </c:pt>
                <c:pt idx="4861">
                  <c:v>2004.0</c:v>
                </c:pt>
                <c:pt idx="4862">
                  <c:v>2004.0</c:v>
                </c:pt>
                <c:pt idx="4863">
                  <c:v>2004.0</c:v>
                </c:pt>
                <c:pt idx="4864">
                  <c:v>2004.0</c:v>
                </c:pt>
                <c:pt idx="4865">
                  <c:v>2005.0</c:v>
                </c:pt>
                <c:pt idx="4866">
                  <c:v>2005.0</c:v>
                </c:pt>
                <c:pt idx="4867">
                  <c:v>2005.0</c:v>
                </c:pt>
                <c:pt idx="4868">
                  <c:v>2006.0</c:v>
                </c:pt>
                <c:pt idx="4869">
                  <c:v>2007.0</c:v>
                </c:pt>
                <c:pt idx="4870">
                  <c:v>2008.0</c:v>
                </c:pt>
                <c:pt idx="4871">
                  <c:v>2009.0</c:v>
                </c:pt>
                <c:pt idx="4872">
                  <c:v>2010.0</c:v>
                </c:pt>
                <c:pt idx="4873">
                  <c:v>2010.0</c:v>
                </c:pt>
                <c:pt idx="4874">
                  <c:v>2011.0</c:v>
                </c:pt>
                <c:pt idx="4875">
                  <c:v>2012.0</c:v>
                </c:pt>
                <c:pt idx="4876">
                  <c:v>2013.0</c:v>
                </c:pt>
                <c:pt idx="4877">
                  <c:v>2013.0</c:v>
                </c:pt>
                <c:pt idx="4878">
                  <c:v>2013.0</c:v>
                </c:pt>
                <c:pt idx="4879">
                  <c:v>2013.0</c:v>
                </c:pt>
                <c:pt idx="4880">
                  <c:v>2013.0</c:v>
                </c:pt>
                <c:pt idx="4881">
                  <c:v>2013.0</c:v>
                </c:pt>
                <c:pt idx="4882">
                  <c:v>2014.0</c:v>
                </c:pt>
                <c:pt idx="4883">
                  <c:v>2014.0</c:v>
                </c:pt>
                <c:pt idx="4884">
                  <c:v>2015.0</c:v>
                </c:pt>
                <c:pt idx="4885">
                  <c:v>2015.0</c:v>
                </c:pt>
                <c:pt idx="4886">
                  <c:v>2015.0</c:v>
                </c:pt>
                <c:pt idx="4887">
                  <c:v>2015.0</c:v>
                </c:pt>
                <c:pt idx="4888">
                  <c:v>2016.0</c:v>
                </c:pt>
                <c:pt idx="4889">
                  <c:v>2017.0</c:v>
                </c:pt>
                <c:pt idx="4890">
                  <c:v>2018.0</c:v>
                </c:pt>
                <c:pt idx="4891">
                  <c:v>2019.0</c:v>
                </c:pt>
                <c:pt idx="4892">
                  <c:v>2020.0</c:v>
                </c:pt>
                <c:pt idx="4893">
                  <c:v>2020.0</c:v>
                </c:pt>
                <c:pt idx="4894">
                  <c:v>2020.0</c:v>
                </c:pt>
                <c:pt idx="4895">
                  <c:v>2021.0</c:v>
                </c:pt>
                <c:pt idx="4896">
                  <c:v>2022.0</c:v>
                </c:pt>
                <c:pt idx="4897">
                  <c:v>2022.0</c:v>
                </c:pt>
                <c:pt idx="4898">
                  <c:v>2023.0</c:v>
                </c:pt>
                <c:pt idx="4899">
                  <c:v>2024.0</c:v>
                </c:pt>
                <c:pt idx="4900">
                  <c:v>2024.0</c:v>
                </c:pt>
                <c:pt idx="4901">
                  <c:v>2024.0</c:v>
                </c:pt>
                <c:pt idx="4902">
                  <c:v>2024.0</c:v>
                </c:pt>
                <c:pt idx="4903">
                  <c:v>2025.0</c:v>
                </c:pt>
                <c:pt idx="4904">
                  <c:v>2025.0</c:v>
                </c:pt>
                <c:pt idx="4905">
                  <c:v>2026.0</c:v>
                </c:pt>
                <c:pt idx="4906">
                  <c:v>2027.0</c:v>
                </c:pt>
                <c:pt idx="4907">
                  <c:v>2028.0</c:v>
                </c:pt>
                <c:pt idx="4908">
                  <c:v>2029.0</c:v>
                </c:pt>
                <c:pt idx="4909">
                  <c:v>2030.0</c:v>
                </c:pt>
                <c:pt idx="4910">
                  <c:v>2031.0</c:v>
                </c:pt>
                <c:pt idx="4911">
                  <c:v>2032.0</c:v>
                </c:pt>
                <c:pt idx="4912">
                  <c:v>2033.0</c:v>
                </c:pt>
                <c:pt idx="4913">
                  <c:v>2033.0</c:v>
                </c:pt>
                <c:pt idx="4914">
                  <c:v>2034.0</c:v>
                </c:pt>
                <c:pt idx="4915">
                  <c:v>2034.0</c:v>
                </c:pt>
                <c:pt idx="4916">
                  <c:v>2034.0</c:v>
                </c:pt>
                <c:pt idx="4917">
                  <c:v>2035.0</c:v>
                </c:pt>
                <c:pt idx="4918">
                  <c:v>2036.0</c:v>
                </c:pt>
                <c:pt idx="4919">
                  <c:v>2037.0</c:v>
                </c:pt>
                <c:pt idx="4920">
                  <c:v>2038.0</c:v>
                </c:pt>
                <c:pt idx="4921">
                  <c:v>2039.0</c:v>
                </c:pt>
                <c:pt idx="4922">
                  <c:v>2040.0</c:v>
                </c:pt>
                <c:pt idx="4923">
                  <c:v>2040.0</c:v>
                </c:pt>
                <c:pt idx="4924">
                  <c:v>2040.0</c:v>
                </c:pt>
                <c:pt idx="4925">
                  <c:v>2040.0</c:v>
                </c:pt>
                <c:pt idx="4926">
                  <c:v>2040.0</c:v>
                </c:pt>
                <c:pt idx="4927">
                  <c:v>2041.0</c:v>
                </c:pt>
                <c:pt idx="4928">
                  <c:v>2042.0</c:v>
                </c:pt>
                <c:pt idx="4929">
                  <c:v>2042.0</c:v>
                </c:pt>
                <c:pt idx="4930">
                  <c:v>2043.0</c:v>
                </c:pt>
                <c:pt idx="4931">
                  <c:v>2044.0</c:v>
                </c:pt>
                <c:pt idx="4932">
                  <c:v>2044.0</c:v>
                </c:pt>
                <c:pt idx="4933">
                  <c:v>2045.0</c:v>
                </c:pt>
                <c:pt idx="4934">
                  <c:v>2046.0</c:v>
                </c:pt>
                <c:pt idx="4935">
                  <c:v>2046.0</c:v>
                </c:pt>
                <c:pt idx="4936">
                  <c:v>2046.0</c:v>
                </c:pt>
                <c:pt idx="4937">
                  <c:v>2046.0</c:v>
                </c:pt>
                <c:pt idx="4938">
                  <c:v>2046.0</c:v>
                </c:pt>
                <c:pt idx="4939">
                  <c:v>2046.0</c:v>
                </c:pt>
                <c:pt idx="4940">
                  <c:v>2047.0</c:v>
                </c:pt>
                <c:pt idx="4941">
                  <c:v>2047.0</c:v>
                </c:pt>
                <c:pt idx="4942">
                  <c:v>2047.0</c:v>
                </c:pt>
                <c:pt idx="4943">
                  <c:v>2047.0</c:v>
                </c:pt>
                <c:pt idx="4944">
                  <c:v>2047.0</c:v>
                </c:pt>
                <c:pt idx="4945">
                  <c:v>2047.0</c:v>
                </c:pt>
                <c:pt idx="4946">
                  <c:v>2047.0</c:v>
                </c:pt>
                <c:pt idx="4947">
                  <c:v>2047.0</c:v>
                </c:pt>
                <c:pt idx="4948">
                  <c:v>2047.0</c:v>
                </c:pt>
                <c:pt idx="4949">
                  <c:v>2048.0</c:v>
                </c:pt>
                <c:pt idx="4950">
                  <c:v>2048.0</c:v>
                </c:pt>
                <c:pt idx="4951">
                  <c:v>2048.0</c:v>
                </c:pt>
                <c:pt idx="4952">
                  <c:v>2048.0</c:v>
                </c:pt>
                <c:pt idx="4953">
                  <c:v>2048.0</c:v>
                </c:pt>
                <c:pt idx="4954">
                  <c:v>2048.0</c:v>
                </c:pt>
                <c:pt idx="4955">
                  <c:v>2048.0</c:v>
                </c:pt>
                <c:pt idx="4956">
                  <c:v>2048.0</c:v>
                </c:pt>
                <c:pt idx="4957">
                  <c:v>2049.0</c:v>
                </c:pt>
                <c:pt idx="4958">
                  <c:v>2050.0</c:v>
                </c:pt>
                <c:pt idx="4959">
                  <c:v>2050.0</c:v>
                </c:pt>
                <c:pt idx="4960">
                  <c:v>2050.0</c:v>
                </c:pt>
                <c:pt idx="4961">
                  <c:v>2050.0</c:v>
                </c:pt>
                <c:pt idx="4962">
                  <c:v>2050.0</c:v>
                </c:pt>
                <c:pt idx="4963">
                  <c:v>2050.0</c:v>
                </c:pt>
                <c:pt idx="4964">
                  <c:v>2050.0</c:v>
                </c:pt>
                <c:pt idx="4965">
                  <c:v>2050.0</c:v>
                </c:pt>
                <c:pt idx="4966">
                  <c:v>2051.0</c:v>
                </c:pt>
                <c:pt idx="4967">
                  <c:v>2051.0</c:v>
                </c:pt>
                <c:pt idx="4968">
                  <c:v>2051.0</c:v>
                </c:pt>
                <c:pt idx="4969">
                  <c:v>2052.0</c:v>
                </c:pt>
                <c:pt idx="4970">
                  <c:v>2052.0</c:v>
                </c:pt>
                <c:pt idx="4971">
                  <c:v>2053.0</c:v>
                </c:pt>
                <c:pt idx="4972">
                  <c:v>2053.0</c:v>
                </c:pt>
                <c:pt idx="4973">
                  <c:v>2053.0</c:v>
                </c:pt>
                <c:pt idx="4974">
                  <c:v>2053.0</c:v>
                </c:pt>
                <c:pt idx="4975">
                  <c:v>2054.0</c:v>
                </c:pt>
                <c:pt idx="4976">
                  <c:v>2054.0</c:v>
                </c:pt>
                <c:pt idx="4977">
                  <c:v>2054.0</c:v>
                </c:pt>
                <c:pt idx="4978">
                  <c:v>2055.0</c:v>
                </c:pt>
                <c:pt idx="4979">
                  <c:v>2056.0</c:v>
                </c:pt>
                <c:pt idx="4980">
                  <c:v>2057.0</c:v>
                </c:pt>
                <c:pt idx="4981">
                  <c:v>2058.0</c:v>
                </c:pt>
                <c:pt idx="4982">
                  <c:v>2059.0</c:v>
                </c:pt>
                <c:pt idx="4983">
                  <c:v>2059.0</c:v>
                </c:pt>
                <c:pt idx="4984">
                  <c:v>2060.0</c:v>
                </c:pt>
                <c:pt idx="4985">
                  <c:v>2061.0</c:v>
                </c:pt>
                <c:pt idx="4986">
                  <c:v>2062.0</c:v>
                </c:pt>
                <c:pt idx="4987">
                  <c:v>2063.0</c:v>
                </c:pt>
                <c:pt idx="4988">
                  <c:v>2064.0</c:v>
                </c:pt>
                <c:pt idx="4989">
                  <c:v>2065.0</c:v>
                </c:pt>
                <c:pt idx="4990">
                  <c:v>2066.0</c:v>
                </c:pt>
                <c:pt idx="4991">
                  <c:v>2067.0</c:v>
                </c:pt>
                <c:pt idx="4992">
                  <c:v>2067.0</c:v>
                </c:pt>
                <c:pt idx="4993">
                  <c:v>2068.0</c:v>
                </c:pt>
                <c:pt idx="4994">
                  <c:v>2069.0</c:v>
                </c:pt>
                <c:pt idx="4995">
                  <c:v>2070.0</c:v>
                </c:pt>
                <c:pt idx="4996">
                  <c:v>2071.0</c:v>
                </c:pt>
                <c:pt idx="4997">
                  <c:v>2071.0</c:v>
                </c:pt>
                <c:pt idx="4998">
                  <c:v>2071.0</c:v>
                </c:pt>
                <c:pt idx="4999">
                  <c:v>2071.0</c:v>
                </c:pt>
                <c:pt idx="5000">
                  <c:v>2072.0</c:v>
                </c:pt>
                <c:pt idx="5001">
                  <c:v>2073.0</c:v>
                </c:pt>
                <c:pt idx="5002">
                  <c:v>2074.0</c:v>
                </c:pt>
                <c:pt idx="5003">
                  <c:v>2075.0</c:v>
                </c:pt>
                <c:pt idx="5004">
                  <c:v>2076.0</c:v>
                </c:pt>
                <c:pt idx="5005">
                  <c:v>2077.0</c:v>
                </c:pt>
                <c:pt idx="5006">
                  <c:v>2077.0</c:v>
                </c:pt>
                <c:pt idx="5007">
                  <c:v>2078.0</c:v>
                </c:pt>
                <c:pt idx="5008">
                  <c:v>2079.0</c:v>
                </c:pt>
                <c:pt idx="5009">
                  <c:v>2079.0</c:v>
                </c:pt>
                <c:pt idx="5010">
                  <c:v>2080.0</c:v>
                </c:pt>
                <c:pt idx="5011">
                  <c:v>2081.0</c:v>
                </c:pt>
                <c:pt idx="5012">
                  <c:v>2081.0</c:v>
                </c:pt>
                <c:pt idx="5013">
                  <c:v>2082.0</c:v>
                </c:pt>
                <c:pt idx="5014">
                  <c:v>2083.0</c:v>
                </c:pt>
                <c:pt idx="5015">
                  <c:v>2084.0</c:v>
                </c:pt>
                <c:pt idx="5016">
                  <c:v>2084.0</c:v>
                </c:pt>
                <c:pt idx="5017">
                  <c:v>2085.0</c:v>
                </c:pt>
                <c:pt idx="5018">
                  <c:v>2086.0</c:v>
                </c:pt>
                <c:pt idx="5019">
                  <c:v>2087.0</c:v>
                </c:pt>
                <c:pt idx="5020">
                  <c:v>2088.0</c:v>
                </c:pt>
                <c:pt idx="5021">
                  <c:v>2088.0</c:v>
                </c:pt>
                <c:pt idx="5022">
                  <c:v>2089.0</c:v>
                </c:pt>
                <c:pt idx="5023">
                  <c:v>2090.0</c:v>
                </c:pt>
                <c:pt idx="5024">
                  <c:v>2091.0</c:v>
                </c:pt>
                <c:pt idx="5025">
                  <c:v>2092.0</c:v>
                </c:pt>
                <c:pt idx="5026">
                  <c:v>2092.0</c:v>
                </c:pt>
                <c:pt idx="5027">
                  <c:v>2093.0</c:v>
                </c:pt>
                <c:pt idx="5028">
                  <c:v>2094.0</c:v>
                </c:pt>
                <c:pt idx="5029">
                  <c:v>2095.0</c:v>
                </c:pt>
                <c:pt idx="5030">
                  <c:v>2096.0</c:v>
                </c:pt>
                <c:pt idx="5031">
                  <c:v>2097.0</c:v>
                </c:pt>
                <c:pt idx="5032">
                  <c:v>2098.0</c:v>
                </c:pt>
                <c:pt idx="5033">
                  <c:v>2099.0</c:v>
                </c:pt>
                <c:pt idx="5034">
                  <c:v>2100.0</c:v>
                </c:pt>
                <c:pt idx="5035">
                  <c:v>2100.0</c:v>
                </c:pt>
                <c:pt idx="5036">
                  <c:v>2101.0</c:v>
                </c:pt>
                <c:pt idx="5037">
                  <c:v>2102.0</c:v>
                </c:pt>
                <c:pt idx="5038">
                  <c:v>2103.0</c:v>
                </c:pt>
                <c:pt idx="5039">
                  <c:v>2103.0</c:v>
                </c:pt>
                <c:pt idx="5040">
                  <c:v>2104.0</c:v>
                </c:pt>
                <c:pt idx="5041">
                  <c:v>2105.0</c:v>
                </c:pt>
                <c:pt idx="5042">
                  <c:v>2106.0</c:v>
                </c:pt>
                <c:pt idx="5043">
                  <c:v>2107.0</c:v>
                </c:pt>
                <c:pt idx="5044">
                  <c:v>2108.0</c:v>
                </c:pt>
                <c:pt idx="5045">
                  <c:v>2109.0</c:v>
                </c:pt>
                <c:pt idx="5046">
                  <c:v>2109.0</c:v>
                </c:pt>
                <c:pt idx="5047">
                  <c:v>2109.0</c:v>
                </c:pt>
                <c:pt idx="5048">
                  <c:v>2109.0</c:v>
                </c:pt>
                <c:pt idx="5049">
                  <c:v>2109.0</c:v>
                </c:pt>
                <c:pt idx="5050">
                  <c:v>2109.0</c:v>
                </c:pt>
                <c:pt idx="5051">
                  <c:v>2109.0</c:v>
                </c:pt>
                <c:pt idx="5052">
                  <c:v>2109.0</c:v>
                </c:pt>
                <c:pt idx="5053">
                  <c:v>2109.0</c:v>
                </c:pt>
                <c:pt idx="5054">
                  <c:v>2109.0</c:v>
                </c:pt>
                <c:pt idx="5055">
                  <c:v>2109.0</c:v>
                </c:pt>
                <c:pt idx="5056">
                  <c:v>2109.0</c:v>
                </c:pt>
                <c:pt idx="5057">
                  <c:v>2109.0</c:v>
                </c:pt>
                <c:pt idx="5058">
                  <c:v>2109.0</c:v>
                </c:pt>
                <c:pt idx="5059">
                  <c:v>2109.0</c:v>
                </c:pt>
                <c:pt idx="5060">
                  <c:v>2109.0</c:v>
                </c:pt>
                <c:pt idx="5061">
                  <c:v>2109.0</c:v>
                </c:pt>
                <c:pt idx="5062">
                  <c:v>2109.0</c:v>
                </c:pt>
                <c:pt idx="5063">
                  <c:v>2109.0</c:v>
                </c:pt>
                <c:pt idx="5064">
                  <c:v>2109.0</c:v>
                </c:pt>
                <c:pt idx="5065">
                  <c:v>2109.0</c:v>
                </c:pt>
                <c:pt idx="5066">
                  <c:v>2109.0</c:v>
                </c:pt>
                <c:pt idx="5067">
                  <c:v>2109.0</c:v>
                </c:pt>
                <c:pt idx="5068">
                  <c:v>2109.0</c:v>
                </c:pt>
                <c:pt idx="5069">
                  <c:v>2110.0</c:v>
                </c:pt>
                <c:pt idx="5070">
                  <c:v>2110.0</c:v>
                </c:pt>
                <c:pt idx="5071">
                  <c:v>2110.0</c:v>
                </c:pt>
                <c:pt idx="5072">
                  <c:v>2110.0</c:v>
                </c:pt>
                <c:pt idx="5073">
                  <c:v>2110.0</c:v>
                </c:pt>
                <c:pt idx="5074">
                  <c:v>2110.0</c:v>
                </c:pt>
                <c:pt idx="5075">
                  <c:v>2110.0</c:v>
                </c:pt>
                <c:pt idx="5076">
                  <c:v>2110.0</c:v>
                </c:pt>
                <c:pt idx="5077">
                  <c:v>2110.0</c:v>
                </c:pt>
                <c:pt idx="5078">
                  <c:v>2111.0</c:v>
                </c:pt>
                <c:pt idx="5079">
                  <c:v>2111.0</c:v>
                </c:pt>
                <c:pt idx="5080">
                  <c:v>2111.0</c:v>
                </c:pt>
                <c:pt idx="5081">
                  <c:v>2111.0</c:v>
                </c:pt>
                <c:pt idx="5082">
                  <c:v>2111.0</c:v>
                </c:pt>
                <c:pt idx="5083">
                  <c:v>2111.0</c:v>
                </c:pt>
                <c:pt idx="5084">
                  <c:v>2111.0</c:v>
                </c:pt>
                <c:pt idx="5085">
                  <c:v>2111.0</c:v>
                </c:pt>
                <c:pt idx="5086">
                  <c:v>2111.0</c:v>
                </c:pt>
                <c:pt idx="5087">
                  <c:v>2112.0</c:v>
                </c:pt>
                <c:pt idx="5088">
                  <c:v>2112.0</c:v>
                </c:pt>
                <c:pt idx="5089">
                  <c:v>2113.0</c:v>
                </c:pt>
                <c:pt idx="5090">
                  <c:v>2113.0</c:v>
                </c:pt>
                <c:pt idx="5091">
                  <c:v>2114.0</c:v>
                </c:pt>
                <c:pt idx="5092">
                  <c:v>2114.0</c:v>
                </c:pt>
                <c:pt idx="5093">
                  <c:v>2114.0</c:v>
                </c:pt>
                <c:pt idx="5094">
                  <c:v>2114.0</c:v>
                </c:pt>
                <c:pt idx="5095">
                  <c:v>2114.0</c:v>
                </c:pt>
                <c:pt idx="5096">
                  <c:v>2114.0</c:v>
                </c:pt>
                <c:pt idx="5097">
                  <c:v>2114.0</c:v>
                </c:pt>
                <c:pt idx="5098">
                  <c:v>2114.0</c:v>
                </c:pt>
                <c:pt idx="5099">
                  <c:v>2115.0</c:v>
                </c:pt>
                <c:pt idx="5100">
                  <c:v>2116.0</c:v>
                </c:pt>
                <c:pt idx="5101">
                  <c:v>2116.0</c:v>
                </c:pt>
                <c:pt idx="5102">
                  <c:v>2116.0</c:v>
                </c:pt>
                <c:pt idx="5103">
                  <c:v>2116.0</c:v>
                </c:pt>
                <c:pt idx="5104">
                  <c:v>2116.0</c:v>
                </c:pt>
                <c:pt idx="5105">
                  <c:v>2116.0</c:v>
                </c:pt>
                <c:pt idx="5106">
                  <c:v>2116.0</c:v>
                </c:pt>
                <c:pt idx="5107">
                  <c:v>2117.0</c:v>
                </c:pt>
                <c:pt idx="5108">
                  <c:v>2118.0</c:v>
                </c:pt>
                <c:pt idx="5109">
                  <c:v>2118.0</c:v>
                </c:pt>
                <c:pt idx="5110">
                  <c:v>2118.0</c:v>
                </c:pt>
                <c:pt idx="5111">
                  <c:v>2118.0</c:v>
                </c:pt>
                <c:pt idx="5112">
                  <c:v>2119.0</c:v>
                </c:pt>
                <c:pt idx="5113">
                  <c:v>2119.0</c:v>
                </c:pt>
                <c:pt idx="5114">
                  <c:v>2119.0</c:v>
                </c:pt>
                <c:pt idx="5115">
                  <c:v>2119.0</c:v>
                </c:pt>
                <c:pt idx="5116">
                  <c:v>2120.0</c:v>
                </c:pt>
                <c:pt idx="5117">
                  <c:v>2120.0</c:v>
                </c:pt>
                <c:pt idx="5118">
                  <c:v>2120.0</c:v>
                </c:pt>
                <c:pt idx="5119">
                  <c:v>2121.0</c:v>
                </c:pt>
                <c:pt idx="5120">
                  <c:v>2122.0</c:v>
                </c:pt>
                <c:pt idx="5121">
                  <c:v>2123.0</c:v>
                </c:pt>
                <c:pt idx="5122">
                  <c:v>2124.0</c:v>
                </c:pt>
                <c:pt idx="5123">
                  <c:v>2125.0</c:v>
                </c:pt>
                <c:pt idx="5124">
                  <c:v>2126.0</c:v>
                </c:pt>
                <c:pt idx="5125">
                  <c:v>2127.0</c:v>
                </c:pt>
                <c:pt idx="5126">
                  <c:v>2128.0</c:v>
                </c:pt>
                <c:pt idx="5127">
                  <c:v>2129.0</c:v>
                </c:pt>
                <c:pt idx="5128">
                  <c:v>2130.0</c:v>
                </c:pt>
                <c:pt idx="5129">
                  <c:v>2131.0</c:v>
                </c:pt>
                <c:pt idx="5130">
                  <c:v>2132.0</c:v>
                </c:pt>
                <c:pt idx="5131">
                  <c:v>2132.0</c:v>
                </c:pt>
                <c:pt idx="5132">
                  <c:v>2132.0</c:v>
                </c:pt>
                <c:pt idx="5133">
                  <c:v>2133.0</c:v>
                </c:pt>
                <c:pt idx="5134">
                  <c:v>2134.0</c:v>
                </c:pt>
                <c:pt idx="5135">
                  <c:v>2135.0</c:v>
                </c:pt>
                <c:pt idx="5136">
                  <c:v>2136.0</c:v>
                </c:pt>
                <c:pt idx="5137">
                  <c:v>2137.0</c:v>
                </c:pt>
                <c:pt idx="5138">
                  <c:v>2138.0</c:v>
                </c:pt>
                <c:pt idx="5139">
                  <c:v>2139.0</c:v>
                </c:pt>
                <c:pt idx="5140">
                  <c:v>2140.0</c:v>
                </c:pt>
                <c:pt idx="5141">
                  <c:v>2141.0</c:v>
                </c:pt>
                <c:pt idx="5142">
                  <c:v>2142.0</c:v>
                </c:pt>
                <c:pt idx="5143">
                  <c:v>2143.0</c:v>
                </c:pt>
                <c:pt idx="5144">
                  <c:v>2144.0</c:v>
                </c:pt>
                <c:pt idx="5145">
                  <c:v>2144.0</c:v>
                </c:pt>
                <c:pt idx="5146">
                  <c:v>2144.0</c:v>
                </c:pt>
                <c:pt idx="5147">
                  <c:v>2145.0</c:v>
                </c:pt>
                <c:pt idx="5148">
                  <c:v>2146.0</c:v>
                </c:pt>
                <c:pt idx="5149">
                  <c:v>2146.0</c:v>
                </c:pt>
                <c:pt idx="5150">
                  <c:v>2146.0</c:v>
                </c:pt>
                <c:pt idx="5151">
                  <c:v>2146.0</c:v>
                </c:pt>
                <c:pt idx="5152">
                  <c:v>2146.0</c:v>
                </c:pt>
                <c:pt idx="5153">
                  <c:v>2146.0</c:v>
                </c:pt>
                <c:pt idx="5154">
                  <c:v>2146.0</c:v>
                </c:pt>
                <c:pt idx="5155">
                  <c:v>2147.0</c:v>
                </c:pt>
                <c:pt idx="5156">
                  <c:v>2147.0</c:v>
                </c:pt>
                <c:pt idx="5157">
                  <c:v>2147.0</c:v>
                </c:pt>
                <c:pt idx="5158">
                  <c:v>2147.0</c:v>
                </c:pt>
                <c:pt idx="5159">
                  <c:v>2147.0</c:v>
                </c:pt>
                <c:pt idx="5160">
                  <c:v>2148.0</c:v>
                </c:pt>
                <c:pt idx="5161">
                  <c:v>2148.0</c:v>
                </c:pt>
                <c:pt idx="5162">
                  <c:v>2148.0</c:v>
                </c:pt>
                <c:pt idx="5163">
                  <c:v>2148.0</c:v>
                </c:pt>
                <c:pt idx="5164">
                  <c:v>2148.0</c:v>
                </c:pt>
                <c:pt idx="5165">
                  <c:v>2149.0</c:v>
                </c:pt>
                <c:pt idx="5166">
                  <c:v>2150.0</c:v>
                </c:pt>
                <c:pt idx="5167">
                  <c:v>2150.0</c:v>
                </c:pt>
                <c:pt idx="5168">
                  <c:v>2151.0</c:v>
                </c:pt>
                <c:pt idx="5169">
                  <c:v>2152.0</c:v>
                </c:pt>
                <c:pt idx="5170">
                  <c:v>2153.0</c:v>
                </c:pt>
                <c:pt idx="5171">
                  <c:v>2154.0</c:v>
                </c:pt>
                <c:pt idx="5172">
                  <c:v>2155.0</c:v>
                </c:pt>
                <c:pt idx="5173">
                  <c:v>2156.0</c:v>
                </c:pt>
                <c:pt idx="5174">
                  <c:v>2156.0</c:v>
                </c:pt>
                <c:pt idx="5175">
                  <c:v>2156.0</c:v>
                </c:pt>
                <c:pt idx="5176">
                  <c:v>2157.0</c:v>
                </c:pt>
                <c:pt idx="5177">
                  <c:v>2157.0</c:v>
                </c:pt>
                <c:pt idx="5178">
                  <c:v>2157.0</c:v>
                </c:pt>
                <c:pt idx="5179">
                  <c:v>2157.0</c:v>
                </c:pt>
                <c:pt idx="5180">
                  <c:v>2157.0</c:v>
                </c:pt>
                <c:pt idx="5181">
                  <c:v>2158.0</c:v>
                </c:pt>
                <c:pt idx="5182">
                  <c:v>2159.0</c:v>
                </c:pt>
                <c:pt idx="5183">
                  <c:v>2160.0</c:v>
                </c:pt>
                <c:pt idx="5184">
                  <c:v>2161.0</c:v>
                </c:pt>
                <c:pt idx="5185">
                  <c:v>2162.0</c:v>
                </c:pt>
                <c:pt idx="5186">
                  <c:v>2163.0</c:v>
                </c:pt>
                <c:pt idx="5187">
                  <c:v>2163.0</c:v>
                </c:pt>
                <c:pt idx="5188">
                  <c:v>2164.0</c:v>
                </c:pt>
                <c:pt idx="5189">
                  <c:v>2165.0</c:v>
                </c:pt>
                <c:pt idx="5190">
                  <c:v>2165.0</c:v>
                </c:pt>
                <c:pt idx="5191">
                  <c:v>2166.0</c:v>
                </c:pt>
                <c:pt idx="5192">
                  <c:v>2167.0</c:v>
                </c:pt>
                <c:pt idx="5193">
                  <c:v>2168.0</c:v>
                </c:pt>
                <c:pt idx="5194">
                  <c:v>2169.0</c:v>
                </c:pt>
                <c:pt idx="5195">
                  <c:v>2170.0</c:v>
                </c:pt>
                <c:pt idx="5196">
                  <c:v>2171.0</c:v>
                </c:pt>
                <c:pt idx="5197">
                  <c:v>2171.0</c:v>
                </c:pt>
                <c:pt idx="5198">
                  <c:v>2171.0</c:v>
                </c:pt>
                <c:pt idx="5199">
                  <c:v>2171.0</c:v>
                </c:pt>
                <c:pt idx="5200">
                  <c:v>2171.0</c:v>
                </c:pt>
                <c:pt idx="5201">
                  <c:v>2171.0</c:v>
                </c:pt>
                <c:pt idx="5202">
                  <c:v>2171.0</c:v>
                </c:pt>
                <c:pt idx="5203">
                  <c:v>2171.0</c:v>
                </c:pt>
                <c:pt idx="5204">
                  <c:v>2171.0</c:v>
                </c:pt>
                <c:pt idx="5205">
                  <c:v>2171.0</c:v>
                </c:pt>
                <c:pt idx="5206">
                  <c:v>2171.0</c:v>
                </c:pt>
                <c:pt idx="5207">
                  <c:v>2172.0</c:v>
                </c:pt>
                <c:pt idx="5208">
                  <c:v>2172.0</c:v>
                </c:pt>
                <c:pt idx="5209">
                  <c:v>2172.0</c:v>
                </c:pt>
                <c:pt idx="5210">
                  <c:v>2172.0</c:v>
                </c:pt>
                <c:pt idx="5211">
                  <c:v>2172.0</c:v>
                </c:pt>
                <c:pt idx="5212">
                  <c:v>2172.0</c:v>
                </c:pt>
                <c:pt idx="5213">
                  <c:v>2172.0</c:v>
                </c:pt>
                <c:pt idx="5214">
                  <c:v>2172.0</c:v>
                </c:pt>
                <c:pt idx="5215">
                  <c:v>2172.0</c:v>
                </c:pt>
                <c:pt idx="5216">
                  <c:v>2173.0</c:v>
                </c:pt>
                <c:pt idx="5217">
                  <c:v>2173.0</c:v>
                </c:pt>
                <c:pt idx="5218">
                  <c:v>2173.0</c:v>
                </c:pt>
                <c:pt idx="5219">
                  <c:v>2173.0</c:v>
                </c:pt>
                <c:pt idx="5220">
                  <c:v>2173.0</c:v>
                </c:pt>
                <c:pt idx="5221">
                  <c:v>2173.0</c:v>
                </c:pt>
                <c:pt idx="5222">
                  <c:v>2173.0</c:v>
                </c:pt>
                <c:pt idx="5223">
                  <c:v>2173.0</c:v>
                </c:pt>
                <c:pt idx="5224">
                  <c:v>2173.0</c:v>
                </c:pt>
                <c:pt idx="5225">
                  <c:v>2174.0</c:v>
                </c:pt>
                <c:pt idx="5226">
                  <c:v>2174.0</c:v>
                </c:pt>
                <c:pt idx="5227">
                  <c:v>2174.0</c:v>
                </c:pt>
                <c:pt idx="5228">
                  <c:v>2174.0</c:v>
                </c:pt>
                <c:pt idx="5229">
                  <c:v>2175.0</c:v>
                </c:pt>
                <c:pt idx="5230">
                  <c:v>2176.0</c:v>
                </c:pt>
                <c:pt idx="5231">
                  <c:v>2176.0</c:v>
                </c:pt>
                <c:pt idx="5232">
                  <c:v>2177.0</c:v>
                </c:pt>
                <c:pt idx="5233">
                  <c:v>2177.0</c:v>
                </c:pt>
                <c:pt idx="5234">
                  <c:v>2177.0</c:v>
                </c:pt>
                <c:pt idx="5235">
                  <c:v>2177.0</c:v>
                </c:pt>
                <c:pt idx="5236">
                  <c:v>2177.0</c:v>
                </c:pt>
                <c:pt idx="5237">
                  <c:v>2177.0</c:v>
                </c:pt>
                <c:pt idx="5238">
                  <c:v>2178.0</c:v>
                </c:pt>
                <c:pt idx="5239">
                  <c:v>2179.0</c:v>
                </c:pt>
                <c:pt idx="5240">
                  <c:v>2180.0</c:v>
                </c:pt>
                <c:pt idx="5241">
                  <c:v>2180.0</c:v>
                </c:pt>
                <c:pt idx="5242">
                  <c:v>2180.0</c:v>
                </c:pt>
                <c:pt idx="5243">
                  <c:v>2180.0</c:v>
                </c:pt>
                <c:pt idx="5244">
                  <c:v>2180.0</c:v>
                </c:pt>
                <c:pt idx="5245">
                  <c:v>2180.0</c:v>
                </c:pt>
                <c:pt idx="5246">
                  <c:v>2180.0</c:v>
                </c:pt>
                <c:pt idx="5247">
                  <c:v>2181.0</c:v>
                </c:pt>
                <c:pt idx="5248">
                  <c:v>2182.0</c:v>
                </c:pt>
                <c:pt idx="5249">
                  <c:v>2183.0</c:v>
                </c:pt>
                <c:pt idx="5250">
                  <c:v>2184.0</c:v>
                </c:pt>
                <c:pt idx="5251">
                  <c:v>2185.0</c:v>
                </c:pt>
                <c:pt idx="5252">
                  <c:v>2186.0</c:v>
                </c:pt>
                <c:pt idx="5253">
                  <c:v>2187.0</c:v>
                </c:pt>
                <c:pt idx="5254">
                  <c:v>2188.0</c:v>
                </c:pt>
                <c:pt idx="5255">
                  <c:v>2189.0</c:v>
                </c:pt>
                <c:pt idx="5256">
                  <c:v>2190.0</c:v>
                </c:pt>
                <c:pt idx="5257">
                  <c:v>2191.0</c:v>
                </c:pt>
                <c:pt idx="5258">
                  <c:v>2192.0</c:v>
                </c:pt>
                <c:pt idx="5259">
                  <c:v>2193.0</c:v>
                </c:pt>
                <c:pt idx="5260">
                  <c:v>2194.0</c:v>
                </c:pt>
                <c:pt idx="5261">
                  <c:v>2194.0</c:v>
                </c:pt>
                <c:pt idx="5262">
                  <c:v>2195.0</c:v>
                </c:pt>
                <c:pt idx="5263">
                  <c:v>2196.0</c:v>
                </c:pt>
                <c:pt idx="5264">
                  <c:v>2197.0</c:v>
                </c:pt>
                <c:pt idx="5265">
                  <c:v>2198.0</c:v>
                </c:pt>
                <c:pt idx="5266">
                  <c:v>2199.0</c:v>
                </c:pt>
                <c:pt idx="5267">
                  <c:v>2200.0</c:v>
                </c:pt>
                <c:pt idx="5268">
                  <c:v>2201.0</c:v>
                </c:pt>
                <c:pt idx="5269">
                  <c:v>2202.0</c:v>
                </c:pt>
                <c:pt idx="5270">
                  <c:v>2203.0</c:v>
                </c:pt>
                <c:pt idx="5271">
                  <c:v>2204.0</c:v>
                </c:pt>
                <c:pt idx="5272">
                  <c:v>2205.0</c:v>
                </c:pt>
                <c:pt idx="5273">
                  <c:v>2205.0</c:v>
                </c:pt>
                <c:pt idx="5274">
                  <c:v>2206.0</c:v>
                </c:pt>
                <c:pt idx="5275">
                  <c:v>2207.0</c:v>
                </c:pt>
                <c:pt idx="5276">
                  <c:v>2208.0</c:v>
                </c:pt>
                <c:pt idx="5277">
                  <c:v>2209.0</c:v>
                </c:pt>
                <c:pt idx="5278">
                  <c:v>2210.0</c:v>
                </c:pt>
                <c:pt idx="5279">
                  <c:v>2210.0</c:v>
                </c:pt>
                <c:pt idx="5280">
                  <c:v>2210.0</c:v>
                </c:pt>
                <c:pt idx="5281">
                  <c:v>2211.0</c:v>
                </c:pt>
                <c:pt idx="5282">
                  <c:v>2212.0</c:v>
                </c:pt>
                <c:pt idx="5283">
                  <c:v>2213.0</c:v>
                </c:pt>
                <c:pt idx="5284">
                  <c:v>2214.0</c:v>
                </c:pt>
                <c:pt idx="5285">
                  <c:v>2215.0</c:v>
                </c:pt>
                <c:pt idx="5286">
                  <c:v>2216.0</c:v>
                </c:pt>
                <c:pt idx="5287">
                  <c:v>2217.0</c:v>
                </c:pt>
                <c:pt idx="5288">
                  <c:v>2218.0</c:v>
                </c:pt>
                <c:pt idx="5289">
                  <c:v>2219.0</c:v>
                </c:pt>
                <c:pt idx="5290">
                  <c:v>2220.0</c:v>
                </c:pt>
                <c:pt idx="5291">
                  <c:v>2221.0</c:v>
                </c:pt>
                <c:pt idx="5292">
                  <c:v>2222.0</c:v>
                </c:pt>
                <c:pt idx="5293">
                  <c:v>2223.0</c:v>
                </c:pt>
                <c:pt idx="5294">
                  <c:v>2223.0</c:v>
                </c:pt>
                <c:pt idx="5295">
                  <c:v>2223.0</c:v>
                </c:pt>
                <c:pt idx="5296">
                  <c:v>2224.0</c:v>
                </c:pt>
                <c:pt idx="5297">
                  <c:v>2225.0</c:v>
                </c:pt>
                <c:pt idx="5298">
                  <c:v>2225.0</c:v>
                </c:pt>
                <c:pt idx="5299">
                  <c:v>2226.0</c:v>
                </c:pt>
                <c:pt idx="5300">
                  <c:v>2227.0</c:v>
                </c:pt>
                <c:pt idx="5301">
                  <c:v>2228.0</c:v>
                </c:pt>
                <c:pt idx="5302">
                  <c:v>2229.0</c:v>
                </c:pt>
                <c:pt idx="5303">
                  <c:v>2230.0</c:v>
                </c:pt>
                <c:pt idx="5304">
                  <c:v>2231.0</c:v>
                </c:pt>
                <c:pt idx="5305">
                  <c:v>2232.0</c:v>
                </c:pt>
                <c:pt idx="5306">
                  <c:v>2233.0</c:v>
                </c:pt>
                <c:pt idx="5307">
                  <c:v>2234.0</c:v>
                </c:pt>
                <c:pt idx="5308">
                  <c:v>2235.0</c:v>
                </c:pt>
                <c:pt idx="5309">
                  <c:v>2236.0</c:v>
                </c:pt>
                <c:pt idx="5310">
                  <c:v>2237.0</c:v>
                </c:pt>
                <c:pt idx="5311">
                  <c:v>2238.0</c:v>
                </c:pt>
                <c:pt idx="5312">
                  <c:v>2239.0</c:v>
                </c:pt>
                <c:pt idx="5313">
                  <c:v>2240.0</c:v>
                </c:pt>
                <c:pt idx="5314">
                  <c:v>2241.0</c:v>
                </c:pt>
                <c:pt idx="5315">
                  <c:v>2242.0</c:v>
                </c:pt>
                <c:pt idx="5316">
                  <c:v>2243.0</c:v>
                </c:pt>
                <c:pt idx="5317">
                  <c:v>2244.0</c:v>
                </c:pt>
                <c:pt idx="5318">
                  <c:v>2245.0</c:v>
                </c:pt>
                <c:pt idx="5319">
                  <c:v>2246.0</c:v>
                </c:pt>
                <c:pt idx="5320">
                  <c:v>2247.0</c:v>
                </c:pt>
                <c:pt idx="5321">
                  <c:v>2247.0</c:v>
                </c:pt>
                <c:pt idx="5322">
                  <c:v>2247.0</c:v>
                </c:pt>
                <c:pt idx="5323">
                  <c:v>2247.0</c:v>
                </c:pt>
                <c:pt idx="5324">
                  <c:v>2247.0</c:v>
                </c:pt>
                <c:pt idx="5325">
                  <c:v>2247.0</c:v>
                </c:pt>
                <c:pt idx="5326">
                  <c:v>2247.0</c:v>
                </c:pt>
                <c:pt idx="5327">
                  <c:v>2247.0</c:v>
                </c:pt>
                <c:pt idx="5328">
                  <c:v>2247.0</c:v>
                </c:pt>
                <c:pt idx="5329">
                  <c:v>2247.0</c:v>
                </c:pt>
                <c:pt idx="5330">
                  <c:v>2247.0</c:v>
                </c:pt>
                <c:pt idx="5331">
                  <c:v>2247.0</c:v>
                </c:pt>
                <c:pt idx="5332">
                  <c:v>2247.0</c:v>
                </c:pt>
                <c:pt idx="5333">
                  <c:v>2247.0</c:v>
                </c:pt>
                <c:pt idx="5334">
                  <c:v>2248.0</c:v>
                </c:pt>
                <c:pt idx="5335">
                  <c:v>2249.0</c:v>
                </c:pt>
                <c:pt idx="5336">
                  <c:v>2250.0</c:v>
                </c:pt>
                <c:pt idx="5337">
                  <c:v>2250.0</c:v>
                </c:pt>
                <c:pt idx="5338">
                  <c:v>2250.0</c:v>
                </c:pt>
                <c:pt idx="5339">
                  <c:v>2250.0</c:v>
                </c:pt>
                <c:pt idx="5340">
                  <c:v>2250.0</c:v>
                </c:pt>
                <c:pt idx="5341">
                  <c:v>2250.0</c:v>
                </c:pt>
                <c:pt idx="5342">
                  <c:v>2250.0</c:v>
                </c:pt>
                <c:pt idx="5343">
                  <c:v>2251.0</c:v>
                </c:pt>
                <c:pt idx="5344">
                  <c:v>2252.0</c:v>
                </c:pt>
                <c:pt idx="5345">
                  <c:v>2252.0</c:v>
                </c:pt>
                <c:pt idx="5346">
                  <c:v>2253.0</c:v>
                </c:pt>
                <c:pt idx="5347">
                  <c:v>2253.0</c:v>
                </c:pt>
                <c:pt idx="5348">
                  <c:v>2254.0</c:v>
                </c:pt>
                <c:pt idx="5349">
                  <c:v>2254.0</c:v>
                </c:pt>
                <c:pt idx="5350">
                  <c:v>2254.0</c:v>
                </c:pt>
                <c:pt idx="5351">
                  <c:v>2254.0</c:v>
                </c:pt>
                <c:pt idx="5352">
                  <c:v>2254.0</c:v>
                </c:pt>
                <c:pt idx="5353">
                  <c:v>2254.0</c:v>
                </c:pt>
                <c:pt idx="5354">
                  <c:v>2254.0</c:v>
                </c:pt>
                <c:pt idx="5355">
                  <c:v>2254.0</c:v>
                </c:pt>
                <c:pt idx="5356">
                  <c:v>2255.0</c:v>
                </c:pt>
                <c:pt idx="5357">
                  <c:v>2256.0</c:v>
                </c:pt>
                <c:pt idx="5358">
                  <c:v>2257.0</c:v>
                </c:pt>
                <c:pt idx="5359">
                  <c:v>2257.0</c:v>
                </c:pt>
                <c:pt idx="5360">
                  <c:v>2257.0</c:v>
                </c:pt>
                <c:pt idx="5361">
                  <c:v>2257.0</c:v>
                </c:pt>
                <c:pt idx="5362">
                  <c:v>2257.0</c:v>
                </c:pt>
                <c:pt idx="5363">
                  <c:v>2257.0</c:v>
                </c:pt>
                <c:pt idx="5364">
                  <c:v>2257.0</c:v>
                </c:pt>
                <c:pt idx="5365">
                  <c:v>2257.0</c:v>
                </c:pt>
                <c:pt idx="5366">
                  <c:v>2257.0</c:v>
                </c:pt>
                <c:pt idx="5367">
                  <c:v>2257.0</c:v>
                </c:pt>
                <c:pt idx="5368">
                  <c:v>2257.0</c:v>
                </c:pt>
                <c:pt idx="5369">
                  <c:v>2257.0</c:v>
                </c:pt>
                <c:pt idx="5370">
                  <c:v>2257.0</c:v>
                </c:pt>
                <c:pt idx="5371">
                  <c:v>2257.0</c:v>
                </c:pt>
                <c:pt idx="5372">
                  <c:v>2258.0</c:v>
                </c:pt>
                <c:pt idx="5373">
                  <c:v>2259.0</c:v>
                </c:pt>
                <c:pt idx="5374">
                  <c:v>2260.0</c:v>
                </c:pt>
                <c:pt idx="5375">
                  <c:v>2261.0</c:v>
                </c:pt>
                <c:pt idx="5376">
                  <c:v>2262.0</c:v>
                </c:pt>
                <c:pt idx="5377">
                  <c:v>2262.0</c:v>
                </c:pt>
                <c:pt idx="5378">
                  <c:v>2262.0</c:v>
                </c:pt>
                <c:pt idx="5379">
                  <c:v>2262.0</c:v>
                </c:pt>
                <c:pt idx="5380">
                  <c:v>2262.0</c:v>
                </c:pt>
                <c:pt idx="5381">
                  <c:v>2262.0</c:v>
                </c:pt>
                <c:pt idx="5382">
                  <c:v>2262.0</c:v>
                </c:pt>
                <c:pt idx="5383">
                  <c:v>2262.0</c:v>
                </c:pt>
                <c:pt idx="5384">
                  <c:v>2262.0</c:v>
                </c:pt>
                <c:pt idx="5385">
                  <c:v>2262.0</c:v>
                </c:pt>
                <c:pt idx="5386">
                  <c:v>2262.0</c:v>
                </c:pt>
                <c:pt idx="5387">
                  <c:v>2262.0</c:v>
                </c:pt>
                <c:pt idx="5388">
                  <c:v>2262.0</c:v>
                </c:pt>
                <c:pt idx="5389">
                  <c:v>2262.0</c:v>
                </c:pt>
                <c:pt idx="5390">
                  <c:v>2262.0</c:v>
                </c:pt>
                <c:pt idx="5391">
                  <c:v>2262.0</c:v>
                </c:pt>
                <c:pt idx="5392">
                  <c:v>2263.0</c:v>
                </c:pt>
                <c:pt idx="5393">
                  <c:v>2264.0</c:v>
                </c:pt>
                <c:pt idx="5394">
                  <c:v>2265.0</c:v>
                </c:pt>
                <c:pt idx="5395">
                  <c:v>2266.0</c:v>
                </c:pt>
                <c:pt idx="5396">
                  <c:v>2267.0</c:v>
                </c:pt>
                <c:pt idx="5397">
                  <c:v>2267.0</c:v>
                </c:pt>
                <c:pt idx="5398">
                  <c:v>2267.0</c:v>
                </c:pt>
                <c:pt idx="5399">
                  <c:v>2268.0</c:v>
                </c:pt>
                <c:pt idx="5400">
                  <c:v>2269.0</c:v>
                </c:pt>
                <c:pt idx="5401">
                  <c:v>2270.0</c:v>
                </c:pt>
                <c:pt idx="5402">
                  <c:v>2270.0</c:v>
                </c:pt>
                <c:pt idx="5403">
                  <c:v>2270.0</c:v>
                </c:pt>
                <c:pt idx="5404">
                  <c:v>2270.0</c:v>
                </c:pt>
                <c:pt idx="5405">
                  <c:v>2270.0</c:v>
                </c:pt>
                <c:pt idx="5406">
                  <c:v>2271.0</c:v>
                </c:pt>
                <c:pt idx="5407">
                  <c:v>2271.0</c:v>
                </c:pt>
                <c:pt idx="5408">
                  <c:v>2271.0</c:v>
                </c:pt>
                <c:pt idx="5409">
                  <c:v>2271.0</c:v>
                </c:pt>
                <c:pt idx="5410">
                  <c:v>2271.0</c:v>
                </c:pt>
                <c:pt idx="5411">
                  <c:v>2272.0</c:v>
                </c:pt>
                <c:pt idx="5412">
                  <c:v>2273.0</c:v>
                </c:pt>
                <c:pt idx="5413">
                  <c:v>2274.0</c:v>
                </c:pt>
                <c:pt idx="5414">
                  <c:v>2274.0</c:v>
                </c:pt>
                <c:pt idx="5415">
                  <c:v>2274.0</c:v>
                </c:pt>
                <c:pt idx="5416">
                  <c:v>2275.0</c:v>
                </c:pt>
                <c:pt idx="5417">
                  <c:v>2275.0</c:v>
                </c:pt>
                <c:pt idx="5418">
                  <c:v>2275.0</c:v>
                </c:pt>
                <c:pt idx="5419">
                  <c:v>2275.0</c:v>
                </c:pt>
                <c:pt idx="5420">
                  <c:v>2276.0</c:v>
                </c:pt>
                <c:pt idx="5421">
                  <c:v>2277.0</c:v>
                </c:pt>
                <c:pt idx="5422">
                  <c:v>2277.0</c:v>
                </c:pt>
                <c:pt idx="5423">
                  <c:v>2277.0</c:v>
                </c:pt>
                <c:pt idx="5424">
                  <c:v>2277.0</c:v>
                </c:pt>
                <c:pt idx="5425">
                  <c:v>2277.0</c:v>
                </c:pt>
                <c:pt idx="5426">
                  <c:v>2277.0</c:v>
                </c:pt>
                <c:pt idx="5427">
                  <c:v>2277.0</c:v>
                </c:pt>
                <c:pt idx="5428">
                  <c:v>2277.0</c:v>
                </c:pt>
                <c:pt idx="5429">
                  <c:v>2277.0</c:v>
                </c:pt>
                <c:pt idx="5430">
                  <c:v>2277.0</c:v>
                </c:pt>
                <c:pt idx="5431">
                  <c:v>2277.0</c:v>
                </c:pt>
                <c:pt idx="5432">
                  <c:v>2277.0</c:v>
                </c:pt>
                <c:pt idx="5433">
                  <c:v>2277.0</c:v>
                </c:pt>
                <c:pt idx="5434">
                  <c:v>2277.0</c:v>
                </c:pt>
                <c:pt idx="5435">
                  <c:v>2277.0</c:v>
                </c:pt>
                <c:pt idx="5436">
                  <c:v>2277.0</c:v>
                </c:pt>
                <c:pt idx="5437">
                  <c:v>2277.0</c:v>
                </c:pt>
                <c:pt idx="5438">
                  <c:v>2277.0</c:v>
                </c:pt>
                <c:pt idx="5439">
                  <c:v>2277.0</c:v>
                </c:pt>
                <c:pt idx="5440">
                  <c:v>2277.0</c:v>
                </c:pt>
                <c:pt idx="5441">
                  <c:v>2277.0</c:v>
                </c:pt>
                <c:pt idx="5442">
                  <c:v>2277.0</c:v>
                </c:pt>
                <c:pt idx="5443">
                  <c:v>2278.0</c:v>
                </c:pt>
                <c:pt idx="5444">
                  <c:v>2278.0</c:v>
                </c:pt>
                <c:pt idx="5445">
                  <c:v>2278.0</c:v>
                </c:pt>
                <c:pt idx="5446">
                  <c:v>2278.0</c:v>
                </c:pt>
                <c:pt idx="5447">
                  <c:v>2278.0</c:v>
                </c:pt>
                <c:pt idx="5448">
                  <c:v>2279.0</c:v>
                </c:pt>
                <c:pt idx="5449">
                  <c:v>2279.0</c:v>
                </c:pt>
                <c:pt idx="5450">
                  <c:v>2279.0</c:v>
                </c:pt>
                <c:pt idx="5451">
                  <c:v>2279.0</c:v>
                </c:pt>
                <c:pt idx="5452">
                  <c:v>2279.0</c:v>
                </c:pt>
                <c:pt idx="5453">
                  <c:v>2279.0</c:v>
                </c:pt>
                <c:pt idx="5454">
                  <c:v>2279.0</c:v>
                </c:pt>
                <c:pt idx="5455">
                  <c:v>2279.0</c:v>
                </c:pt>
                <c:pt idx="5456">
                  <c:v>2279.0</c:v>
                </c:pt>
                <c:pt idx="5457">
                  <c:v>2279.0</c:v>
                </c:pt>
                <c:pt idx="5458">
                  <c:v>2280.0</c:v>
                </c:pt>
                <c:pt idx="5459">
                  <c:v>2280.0</c:v>
                </c:pt>
                <c:pt idx="5460">
                  <c:v>2280.0</c:v>
                </c:pt>
                <c:pt idx="5461">
                  <c:v>2280.0</c:v>
                </c:pt>
                <c:pt idx="5462">
                  <c:v>2280.0</c:v>
                </c:pt>
                <c:pt idx="5463">
                  <c:v>2280.0</c:v>
                </c:pt>
                <c:pt idx="5464">
                  <c:v>2281.0</c:v>
                </c:pt>
                <c:pt idx="5465">
                  <c:v>2282.0</c:v>
                </c:pt>
                <c:pt idx="5466">
                  <c:v>2283.0</c:v>
                </c:pt>
                <c:pt idx="5467">
                  <c:v>2283.0</c:v>
                </c:pt>
                <c:pt idx="5468">
                  <c:v>2283.0</c:v>
                </c:pt>
                <c:pt idx="5469">
                  <c:v>2284.0</c:v>
                </c:pt>
                <c:pt idx="5470">
                  <c:v>2285.0</c:v>
                </c:pt>
                <c:pt idx="5471">
                  <c:v>2286.0</c:v>
                </c:pt>
                <c:pt idx="5472">
                  <c:v>2287.0</c:v>
                </c:pt>
                <c:pt idx="5473">
                  <c:v>2288.0</c:v>
                </c:pt>
                <c:pt idx="5474">
                  <c:v>2288.0</c:v>
                </c:pt>
                <c:pt idx="5475">
                  <c:v>2289.0</c:v>
                </c:pt>
                <c:pt idx="5476">
                  <c:v>2290.0</c:v>
                </c:pt>
                <c:pt idx="5477">
                  <c:v>2291.0</c:v>
                </c:pt>
                <c:pt idx="5478">
                  <c:v>2292.0</c:v>
                </c:pt>
                <c:pt idx="5479">
                  <c:v>2293.0</c:v>
                </c:pt>
                <c:pt idx="5480">
                  <c:v>2294.0</c:v>
                </c:pt>
                <c:pt idx="5481">
                  <c:v>2295.0</c:v>
                </c:pt>
                <c:pt idx="5482">
                  <c:v>2296.0</c:v>
                </c:pt>
                <c:pt idx="5483">
                  <c:v>2297.0</c:v>
                </c:pt>
                <c:pt idx="5484">
                  <c:v>2298.0</c:v>
                </c:pt>
                <c:pt idx="5485">
                  <c:v>2299.0</c:v>
                </c:pt>
                <c:pt idx="5486">
                  <c:v>2300.0</c:v>
                </c:pt>
                <c:pt idx="5487">
                  <c:v>2301.0</c:v>
                </c:pt>
                <c:pt idx="5488">
                  <c:v>2302.0</c:v>
                </c:pt>
                <c:pt idx="5489">
                  <c:v>2303.0</c:v>
                </c:pt>
                <c:pt idx="5490">
                  <c:v>2304.0</c:v>
                </c:pt>
                <c:pt idx="5491">
                  <c:v>2305.0</c:v>
                </c:pt>
                <c:pt idx="5492">
                  <c:v>2306.0</c:v>
                </c:pt>
                <c:pt idx="5493">
                  <c:v>2307.0</c:v>
                </c:pt>
                <c:pt idx="5494">
                  <c:v>2308.0</c:v>
                </c:pt>
                <c:pt idx="5495">
                  <c:v>2309.0</c:v>
                </c:pt>
                <c:pt idx="5496">
                  <c:v>2309.0</c:v>
                </c:pt>
                <c:pt idx="5497">
                  <c:v>2309.0</c:v>
                </c:pt>
                <c:pt idx="5498">
                  <c:v>2309.0</c:v>
                </c:pt>
                <c:pt idx="5499">
                  <c:v>2310.0</c:v>
                </c:pt>
                <c:pt idx="5500">
                  <c:v>2311.0</c:v>
                </c:pt>
                <c:pt idx="5501">
                  <c:v>2312.0</c:v>
                </c:pt>
                <c:pt idx="5502">
                  <c:v>2313.0</c:v>
                </c:pt>
                <c:pt idx="5503">
                  <c:v>2314.0</c:v>
                </c:pt>
                <c:pt idx="5504">
                  <c:v>2314.0</c:v>
                </c:pt>
                <c:pt idx="5505">
                  <c:v>2315.0</c:v>
                </c:pt>
                <c:pt idx="5506">
                  <c:v>2316.0</c:v>
                </c:pt>
                <c:pt idx="5507">
                  <c:v>2317.0</c:v>
                </c:pt>
                <c:pt idx="5508">
                  <c:v>2318.0</c:v>
                </c:pt>
                <c:pt idx="5509">
                  <c:v>2319.0</c:v>
                </c:pt>
                <c:pt idx="5510">
                  <c:v>2319.0</c:v>
                </c:pt>
                <c:pt idx="5511">
                  <c:v>2320.0</c:v>
                </c:pt>
                <c:pt idx="5512">
                  <c:v>2321.0</c:v>
                </c:pt>
                <c:pt idx="5513">
                  <c:v>2322.0</c:v>
                </c:pt>
                <c:pt idx="5514">
                  <c:v>2322.0</c:v>
                </c:pt>
                <c:pt idx="5515">
                  <c:v>2322.0</c:v>
                </c:pt>
                <c:pt idx="5516">
                  <c:v>2323.0</c:v>
                </c:pt>
                <c:pt idx="5517">
                  <c:v>2324.0</c:v>
                </c:pt>
                <c:pt idx="5518">
                  <c:v>2324.0</c:v>
                </c:pt>
                <c:pt idx="5519">
                  <c:v>2325.0</c:v>
                </c:pt>
                <c:pt idx="5520">
                  <c:v>2326.0</c:v>
                </c:pt>
                <c:pt idx="5521">
                  <c:v>2327.0</c:v>
                </c:pt>
                <c:pt idx="5522">
                  <c:v>2328.0</c:v>
                </c:pt>
                <c:pt idx="5523">
                  <c:v>2329.0</c:v>
                </c:pt>
                <c:pt idx="5524">
                  <c:v>2330.0</c:v>
                </c:pt>
                <c:pt idx="5525">
                  <c:v>2331.0</c:v>
                </c:pt>
                <c:pt idx="5526">
                  <c:v>2332.0</c:v>
                </c:pt>
                <c:pt idx="5527">
                  <c:v>2333.0</c:v>
                </c:pt>
                <c:pt idx="5528">
                  <c:v>2334.0</c:v>
                </c:pt>
                <c:pt idx="5529">
                  <c:v>2335.0</c:v>
                </c:pt>
                <c:pt idx="5530">
                  <c:v>2336.0</c:v>
                </c:pt>
                <c:pt idx="5531">
                  <c:v>2336.0</c:v>
                </c:pt>
                <c:pt idx="5532">
                  <c:v>2337.0</c:v>
                </c:pt>
                <c:pt idx="5533">
                  <c:v>2338.0</c:v>
                </c:pt>
                <c:pt idx="5534">
                  <c:v>2339.0</c:v>
                </c:pt>
                <c:pt idx="5535">
                  <c:v>2340.0</c:v>
                </c:pt>
                <c:pt idx="5536">
                  <c:v>2341.0</c:v>
                </c:pt>
                <c:pt idx="5537">
                  <c:v>2341.0</c:v>
                </c:pt>
                <c:pt idx="5538">
                  <c:v>2341.0</c:v>
                </c:pt>
                <c:pt idx="5539">
                  <c:v>2342.0</c:v>
                </c:pt>
                <c:pt idx="5540">
                  <c:v>2343.0</c:v>
                </c:pt>
                <c:pt idx="5541">
                  <c:v>2343.0</c:v>
                </c:pt>
                <c:pt idx="5542">
                  <c:v>2343.0</c:v>
                </c:pt>
                <c:pt idx="5543">
                  <c:v>2343.0</c:v>
                </c:pt>
                <c:pt idx="5544">
                  <c:v>2344.0</c:v>
                </c:pt>
                <c:pt idx="5545">
                  <c:v>2345.0</c:v>
                </c:pt>
                <c:pt idx="5546">
                  <c:v>2345.0</c:v>
                </c:pt>
                <c:pt idx="5547">
                  <c:v>2345.0</c:v>
                </c:pt>
                <c:pt idx="5548">
                  <c:v>2345.0</c:v>
                </c:pt>
                <c:pt idx="5549">
                  <c:v>2345.0</c:v>
                </c:pt>
                <c:pt idx="5550">
                  <c:v>2345.0</c:v>
                </c:pt>
                <c:pt idx="5551">
                  <c:v>2345.0</c:v>
                </c:pt>
                <c:pt idx="5552">
                  <c:v>2346.0</c:v>
                </c:pt>
                <c:pt idx="5553">
                  <c:v>2346.0</c:v>
                </c:pt>
                <c:pt idx="5554">
                  <c:v>2347.0</c:v>
                </c:pt>
                <c:pt idx="5555">
                  <c:v>2348.0</c:v>
                </c:pt>
                <c:pt idx="5556">
                  <c:v>2348.0</c:v>
                </c:pt>
                <c:pt idx="5557">
                  <c:v>2348.0</c:v>
                </c:pt>
                <c:pt idx="5558">
                  <c:v>2348.0</c:v>
                </c:pt>
                <c:pt idx="5559">
                  <c:v>2348.0</c:v>
                </c:pt>
                <c:pt idx="5560">
                  <c:v>2348.0</c:v>
                </c:pt>
                <c:pt idx="5561">
                  <c:v>2348.0</c:v>
                </c:pt>
                <c:pt idx="5562">
                  <c:v>2348.0</c:v>
                </c:pt>
                <c:pt idx="5563">
                  <c:v>2349.0</c:v>
                </c:pt>
                <c:pt idx="5564">
                  <c:v>2350.0</c:v>
                </c:pt>
                <c:pt idx="5565">
                  <c:v>2350.0</c:v>
                </c:pt>
                <c:pt idx="5566">
                  <c:v>2350.0</c:v>
                </c:pt>
                <c:pt idx="5567">
                  <c:v>2350.0</c:v>
                </c:pt>
                <c:pt idx="5568">
                  <c:v>2350.0</c:v>
                </c:pt>
                <c:pt idx="5569">
                  <c:v>2351.0</c:v>
                </c:pt>
                <c:pt idx="5570">
                  <c:v>2351.0</c:v>
                </c:pt>
                <c:pt idx="5571">
                  <c:v>2352.0</c:v>
                </c:pt>
                <c:pt idx="5572">
                  <c:v>2352.0</c:v>
                </c:pt>
                <c:pt idx="5573">
                  <c:v>2352.0</c:v>
                </c:pt>
                <c:pt idx="5574">
                  <c:v>2352.0</c:v>
                </c:pt>
                <c:pt idx="5575">
                  <c:v>2352.0</c:v>
                </c:pt>
                <c:pt idx="5576">
                  <c:v>2353.0</c:v>
                </c:pt>
                <c:pt idx="5577">
                  <c:v>2353.0</c:v>
                </c:pt>
                <c:pt idx="5578">
                  <c:v>2353.0</c:v>
                </c:pt>
                <c:pt idx="5579">
                  <c:v>2353.0</c:v>
                </c:pt>
                <c:pt idx="5580">
                  <c:v>2353.0</c:v>
                </c:pt>
                <c:pt idx="5581">
                  <c:v>2353.0</c:v>
                </c:pt>
                <c:pt idx="5582">
                  <c:v>2353.0</c:v>
                </c:pt>
                <c:pt idx="5583">
                  <c:v>2354.0</c:v>
                </c:pt>
                <c:pt idx="5584">
                  <c:v>2355.0</c:v>
                </c:pt>
                <c:pt idx="5585">
                  <c:v>2355.0</c:v>
                </c:pt>
                <c:pt idx="5586">
                  <c:v>2356.0</c:v>
                </c:pt>
                <c:pt idx="5587">
                  <c:v>2356.0</c:v>
                </c:pt>
                <c:pt idx="5588">
                  <c:v>2356.0</c:v>
                </c:pt>
                <c:pt idx="5589">
                  <c:v>2356.0</c:v>
                </c:pt>
                <c:pt idx="5590">
                  <c:v>2356.0</c:v>
                </c:pt>
                <c:pt idx="5591">
                  <c:v>2357.0</c:v>
                </c:pt>
                <c:pt idx="5592">
                  <c:v>2357.0</c:v>
                </c:pt>
                <c:pt idx="5593">
                  <c:v>2357.0</c:v>
                </c:pt>
                <c:pt idx="5594">
                  <c:v>2357.0</c:v>
                </c:pt>
                <c:pt idx="5595">
                  <c:v>2357.0</c:v>
                </c:pt>
                <c:pt idx="5596">
                  <c:v>2357.0</c:v>
                </c:pt>
                <c:pt idx="5597">
                  <c:v>2357.0</c:v>
                </c:pt>
                <c:pt idx="5598">
                  <c:v>2357.0</c:v>
                </c:pt>
                <c:pt idx="5599">
                  <c:v>2357.0</c:v>
                </c:pt>
                <c:pt idx="5600">
                  <c:v>2357.0</c:v>
                </c:pt>
                <c:pt idx="5601">
                  <c:v>2358.0</c:v>
                </c:pt>
                <c:pt idx="5602">
                  <c:v>2358.0</c:v>
                </c:pt>
                <c:pt idx="5603">
                  <c:v>2359.0</c:v>
                </c:pt>
                <c:pt idx="5604">
                  <c:v>2360.0</c:v>
                </c:pt>
                <c:pt idx="5605">
                  <c:v>2360.0</c:v>
                </c:pt>
                <c:pt idx="5606">
                  <c:v>2360.0</c:v>
                </c:pt>
                <c:pt idx="5607">
                  <c:v>2360.0</c:v>
                </c:pt>
                <c:pt idx="5608">
                  <c:v>2360.0</c:v>
                </c:pt>
                <c:pt idx="5609">
                  <c:v>2360.0</c:v>
                </c:pt>
                <c:pt idx="5610">
                  <c:v>2360.0</c:v>
                </c:pt>
                <c:pt idx="5611">
                  <c:v>2361.0</c:v>
                </c:pt>
                <c:pt idx="5612">
                  <c:v>2361.0</c:v>
                </c:pt>
                <c:pt idx="5613">
                  <c:v>2361.0</c:v>
                </c:pt>
                <c:pt idx="5614">
                  <c:v>2361.0</c:v>
                </c:pt>
                <c:pt idx="5615">
                  <c:v>2361.0</c:v>
                </c:pt>
                <c:pt idx="5616">
                  <c:v>2361.0</c:v>
                </c:pt>
                <c:pt idx="5617">
                  <c:v>2361.0</c:v>
                </c:pt>
                <c:pt idx="5618">
                  <c:v>2361.0</c:v>
                </c:pt>
                <c:pt idx="5619">
                  <c:v>2361.0</c:v>
                </c:pt>
                <c:pt idx="5620">
                  <c:v>2361.0</c:v>
                </c:pt>
                <c:pt idx="5621">
                  <c:v>2361.0</c:v>
                </c:pt>
                <c:pt idx="5622">
                  <c:v>2361.0</c:v>
                </c:pt>
                <c:pt idx="5623">
                  <c:v>2361.0</c:v>
                </c:pt>
                <c:pt idx="5624">
                  <c:v>2362.0</c:v>
                </c:pt>
                <c:pt idx="5625">
                  <c:v>2363.0</c:v>
                </c:pt>
                <c:pt idx="5626">
                  <c:v>2363.0</c:v>
                </c:pt>
                <c:pt idx="5627">
                  <c:v>2363.0</c:v>
                </c:pt>
                <c:pt idx="5628">
                  <c:v>2363.0</c:v>
                </c:pt>
                <c:pt idx="5629">
                  <c:v>2363.0</c:v>
                </c:pt>
                <c:pt idx="5630">
                  <c:v>2364.0</c:v>
                </c:pt>
                <c:pt idx="5631">
                  <c:v>2364.0</c:v>
                </c:pt>
                <c:pt idx="5632">
                  <c:v>2365.0</c:v>
                </c:pt>
                <c:pt idx="5633">
                  <c:v>2365.0</c:v>
                </c:pt>
                <c:pt idx="5634">
                  <c:v>2365.0</c:v>
                </c:pt>
                <c:pt idx="5635">
                  <c:v>2365.0</c:v>
                </c:pt>
                <c:pt idx="5636">
                  <c:v>2366.0</c:v>
                </c:pt>
                <c:pt idx="5637">
                  <c:v>2367.0</c:v>
                </c:pt>
                <c:pt idx="5638">
                  <c:v>2368.0</c:v>
                </c:pt>
                <c:pt idx="5639">
                  <c:v>2368.0</c:v>
                </c:pt>
                <c:pt idx="5640">
                  <c:v>2368.0</c:v>
                </c:pt>
                <c:pt idx="5641">
                  <c:v>2368.0</c:v>
                </c:pt>
                <c:pt idx="5642">
                  <c:v>2369.0</c:v>
                </c:pt>
                <c:pt idx="5643">
                  <c:v>2370.0</c:v>
                </c:pt>
                <c:pt idx="5644">
                  <c:v>2370.0</c:v>
                </c:pt>
                <c:pt idx="5645">
                  <c:v>2370.0</c:v>
                </c:pt>
                <c:pt idx="5646">
                  <c:v>2370.0</c:v>
                </c:pt>
                <c:pt idx="5647">
                  <c:v>2370.0</c:v>
                </c:pt>
                <c:pt idx="5648">
                  <c:v>2370.0</c:v>
                </c:pt>
                <c:pt idx="5649">
                  <c:v>2370.0</c:v>
                </c:pt>
                <c:pt idx="5650">
                  <c:v>2370.0</c:v>
                </c:pt>
                <c:pt idx="5651">
                  <c:v>2371.0</c:v>
                </c:pt>
                <c:pt idx="5652">
                  <c:v>2371.0</c:v>
                </c:pt>
                <c:pt idx="5653">
                  <c:v>2372.0</c:v>
                </c:pt>
                <c:pt idx="5654">
                  <c:v>2372.0</c:v>
                </c:pt>
                <c:pt idx="5655">
                  <c:v>2372.0</c:v>
                </c:pt>
                <c:pt idx="5656">
                  <c:v>2372.0</c:v>
                </c:pt>
                <c:pt idx="5657">
                  <c:v>2372.0</c:v>
                </c:pt>
                <c:pt idx="5658">
                  <c:v>2372.0</c:v>
                </c:pt>
                <c:pt idx="5659">
                  <c:v>2372.0</c:v>
                </c:pt>
                <c:pt idx="5660">
                  <c:v>2372.0</c:v>
                </c:pt>
                <c:pt idx="5661">
                  <c:v>2372.0</c:v>
                </c:pt>
                <c:pt idx="5662">
                  <c:v>2372.0</c:v>
                </c:pt>
                <c:pt idx="5663">
                  <c:v>2372.0</c:v>
                </c:pt>
                <c:pt idx="5664">
                  <c:v>2372.0</c:v>
                </c:pt>
                <c:pt idx="5665">
                  <c:v>2372.0</c:v>
                </c:pt>
                <c:pt idx="5666">
                  <c:v>2373.0</c:v>
                </c:pt>
                <c:pt idx="5667">
                  <c:v>2373.0</c:v>
                </c:pt>
                <c:pt idx="5668">
                  <c:v>2373.0</c:v>
                </c:pt>
                <c:pt idx="5669">
                  <c:v>2373.0</c:v>
                </c:pt>
                <c:pt idx="5670">
                  <c:v>2373.0</c:v>
                </c:pt>
                <c:pt idx="5671">
                  <c:v>2373.0</c:v>
                </c:pt>
                <c:pt idx="5672">
                  <c:v>2374.0</c:v>
                </c:pt>
                <c:pt idx="5673">
                  <c:v>2375.0</c:v>
                </c:pt>
                <c:pt idx="5674">
                  <c:v>2376.0</c:v>
                </c:pt>
                <c:pt idx="5675">
                  <c:v>2377.0</c:v>
                </c:pt>
                <c:pt idx="5676">
                  <c:v>2378.0</c:v>
                </c:pt>
                <c:pt idx="5677">
                  <c:v>2379.0</c:v>
                </c:pt>
                <c:pt idx="5678">
                  <c:v>2380.0</c:v>
                </c:pt>
                <c:pt idx="5679">
                  <c:v>2381.0</c:v>
                </c:pt>
                <c:pt idx="5680">
                  <c:v>2382.0</c:v>
                </c:pt>
                <c:pt idx="5681">
                  <c:v>2382.0</c:v>
                </c:pt>
                <c:pt idx="5682">
                  <c:v>2383.0</c:v>
                </c:pt>
                <c:pt idx="5683">
                  <c:v>2384.0</c:v>
                </c:pt>
                <c:pt idx="5684">
                  <c:v>2384.0</c:v>
                </c:pt>
                <c:pt idx="5685">
                  <c:v>2385.0</c:v>
                </c:pt>
                <c:pt idx="5686">
                  <c:v>2385.0</c:v>
                </c:pt>
                <c:pt idx="5687">
                  <c:v>2385.0</c:v>
                </c:pt>
                <c:pt idx="5688">
                  <c:v>2386.0</c:v>
                </c:pt>
                <c:pt idx="5689">
                  <c:v>2387.0</c:v>
                </c:pt>
                <c:pt idx="5690">
                  <c:v>2387.0</c:v>
                </c:pt>
                <c:pt idx="5691">
                  <c:v>2387.0</c:v>
                </c:pt>
                <c:pt idx="5692">
                  <c:v>2388.0</c:v>
                </c:pt>
                <c:pt idx="5693">
                  <c:v>2388.0</c:v>
                </c:pt>
                <c:pt idx="5694">
                  <c:v>2388.0</c:v>
                </c:pt>
                <c:pt idx="5695">
                  <c:v>2388.0</c:v>
                </c:pt>
                <c:pt idx="5696">
                  <c:v>2388.0</c:v>
                </c:pt>
                <c:pt idx="5697">
                  <c:v>2388.0</c:v>
                </c:pt>
                <c:pt idx="5698">
                  <c:v>2388.0</c:v>
                </c:pt>
                <c:pt idx="5699">
                  <c:v>2388.0</c:v>
                </c:pt>
                <c:pt idx="5700">
                  <c:v>2388.0</c:v>
                </c:pt>
                <c:pt idx="5701">
                  <c:v>2388.0</c:v>
                </c:pt>
                <c:pt idx="5702">
                  <c:v>2389.0</c:v>
                </c:pt>
                <c:pt idx="5703">
                  <c:v>2390.0</c:v>
                </c:pt>
                <c:pt idx="5704">
                  <c:v>2390.0</c:v>
                </c:pt>
                <c:pt idx="5705">
                  <c:v>2390.0</c:v>
                </c:pt>
                <c:pt idx="5706">
                  <c:v>2390.0</c:v>
                </c:pt>
                <c:pt idx="5707">
                  <c:v>2390.0</c:v>
                </c:pt>
                <c:pt idx="5708">
                  <c:v>2390.0</c:v>
                </c:pt>
                <c:pt idx="5709">
                  <c:v>2390.0</c:v>
                </c:pt>
                <c:pt idx="5710">
                  <c:v>2390.0</c:v>
                </c:pt>
                <c:pt idx="5711">
                  <c:v>2390.0</c:v>
                </c:pt>
                <c:pt idx="5712">
                  <c:v>2390.0</c:v>
                </c:pt>
                <c:pt idx="5713">
                  <c:v>2391.0</c:v>
                </c:pt>
                <c:pt idx="5714">
                  <c:v>2391.0</c:v>
                </c:pt>
                <c:pt idx="5715">
                  <c:v>2391.0</c:v>
                </c:pt>
                <c:pt idx="5716">
                  <c:v>2391.0</c:v>
                </c:pt>
                <c:pt idx="5717">
                  <c:v>2392.0</c:v>
                </c:pt>
                <c:pt idx="5718">
                  <c:v>2393.0</c:v>
                </c:pt>
                <c:pt idx="5719">
                  <c:v>2393.0</c:v>
                </c:pt>
                <c:pt idx="5720">
                  <c:v>2393.0</c:v>
                </c:pt>
                <c:pt idx="5721">
                  <c:v>2393.0</c:v>
                </c:pt>
                <c:pt idx="5722">
                  <c:v>2393.0</c:v>
                </c:pt>
                <c:pt idx="5723">
                  <c:v>2393.0</c:v>
                </c:pt>
                <c:pt idx="5724">
                  <c:v>2394.0</c:v>
                </c:pt>
                <c:pt idx="5725">
                  <c:v>2395.0</c:v>
                </c:pt>
                <c:pt idx="5726">
                  <c:v>2396.0</c:v>
                </c:pt>
                <c:pt idx="5727">
                  <c:v>2397.0</c:v>
                </c:pt>
                <c:pt idx="5728">
                  <c:v>2398.0</c:v>
                </c:pt>
                <c:pt idx="5729">
                  <c:v>2399.0</c:v>
                </c:pt>
                <c:pt idx="5730">
                  <c:v>2400.0</c:v>
                </c:pt>
                <c:pt idx="5731">
                  <c:v>2400.0</c:v>
                </c:pt>
                <c:pt idx="5732">
                  <c:v>2400.0</c:v>
                </c:pt>
                <c:pt idx="5733">
                  <c:v>2400.0</c:v>
                </c:pt>
                <c:pt idx="5734">
                  <c:v>2400.0</c:v>
                </c:pt>
                <c:pt idx="5735">
                  <c:v>2400.0</c:v>
                </c:pt>
                <c:pt idx="5736">
                  <c:v>2400.0</c:v>
                </c:pt>
                <c:pt idx="5737">
                  <c:v>2400.0</c:v>
                </c:pt>
                <c:pt idx="5738">
                  <c:v>2400.0</c:v>
                </c:pt>
                <c:pt idx="5739">
                  <c:v>2400.0</c:v>
                </c:pt>
                <c:pt idx="5740">
                  <c:v>2401.0</c:v>
                </c:pt>
                <c:pt idx="5741">
                  <c:v>2401.0</c:v>
                </c:pt>
                <c:pt idx="5742">
                  <c:v>2401.0</c:v>
                </c:pt>
                <c:pt idx="5743">
                  <c:v>2402.0</c:v>
                </c:pt>
                <c:pt idx="5744">
                  <c:v>2403.0</c:v>
                </c:pt>
                <c:pt idx="5745">
                  <c:v>2403.0</c:v>
                </c:pt>
                <c:pt idx="5746">
                  <c:v>2404.0</c:v>
                </c:pt>
                <c:pt idx="5747">
                  <c:v>2404.0</c:v>
                </c:pt>
                <c:pt idx="5748">
                  <c:v>2404.0</c:v>
                </c:pt>
                <c:pt idx="5749">
                  <c:v>2405.0</c:v>
                </c:pt>
                <c:pt idx="5750">
                  <c:v>2406.0</c:v>
                </c:pt>
                <c:pt idx="5751">
                  <c:v>2407.0</c:v>
                </c:pt>
                <c:pt idx="5752">
                  <c:v>2408.0</c:v>
                </c:pt>
                <c:pt idx="5753">
                  <c:v>2409.0</c:v>
                </c:pt>
                <c:pt idx="5754">
                  <c:v>2410.0</c:v>
                </c:pt>
                <c:pt idx="5755">
                  <c:v>2411.0</c:v>
                </c:pt>
                <c:pt idx="5756">
                  <c:v>2412.0</c:v>
                </c:pt>
                <c:pt idx="5757">
                  <c:v>2413.0</c:v>
                </c:pt>
                <c:pt idx="5758">
                  <c:v>2414.0</c:v>
                </c:pt>
                <c:pt idx="5759">
                  <c:v>2415.0</c:v>
                </c:pt>
                <c:pt idx="5760">
                  <c:v>2416.0</c:v>
                </c:pt>
                <c:pt idx="5761">
                  <c:v>2417.0</c:v>
                </c:pt>
                <c:pt idx="5762">
                  <c:v>2417.0</c:v>
                </c:pt>
                <c:pt idx="5763">
                  <c:v>2418.0</c:v>
                </c:pt>
                <c:pt idx="5764">
                  <c:v>2419.0</c:v>
                </c:pt>
                <c:pt idx="5765">
                  <c:v>2420.0</c:v>
                </c:pt>
                <c:pt idx="5766">
                  <c:v>2420.0</c:v>
                </c:pt>
                <c:pt idx="5767">
                  <c:v>2420.0</c:v>
                </c:pt>
                <c:pt idx="5768">
                  <c:v>2420.0</c:v>
                </c:pt>
                <c:pt idx="5769">
                  <c:v>2420.0</c:v>
                </c:pt>
                <c:pt idx="5770">
                  <c:v>2420.0</c:v>
                </c:pt>
                <c:pt idx="5771">
                  <c:v>2420.0</c:v>
                </c:pt>
                <c:pt idx="5772">
                  <c:v>2420.0</c:v>
                </c:pt>
                <c:pt idx="5773">
                  <c:v>2420.0</c:v>
                </c:pt>
                <c:pt idx="5774">
                  <c:v>2421.0</c:v>
                </c:pt>
                <c:pt idx="5775">
                  <c:v>2421.0</c:v>
                </c:pt>
                <c:pt idx="5776">
                  <c:v>2421.0</c:v>
                </c:pt>
                <c:pt idx="5777">
                  <c:v>2421.0</c:v>
                </c:pt>
                <c:pt idx="5778">
                  <c:v>2422.0</c:v>
                </c:pt>
                <c:pt idx="5779">
                  <c:v>2422.0</c:v>
                </c:pt>
                <c:pt idx="5780">
                  <c:v>2422.0</c:v>
                </c:pt>
                <c:pt idx="5781">
                  <c:v>2422.0</c:v>
                </c:pt>
                <c:pt idx="5782">
                  <c:v>2422.0</c:v>
                </c:pt>
                <c:pt idx="5783">
                  <c:v>2422.0</c:v>
                </c:pt>
                <c:pt idx="5784">
                  <c:v>2422.0</c:v>
                </c:pt>
                <c:pt idx="5785">
                  <c:v>2423.0</c:v>
                </c:pt>
                <c:pt idx="5786">
                  <c:v>2423.0</c:v>
                </c:pt>
                <c:pt idx="5787">
                  <c:v>2423.0</c:v>
                </c:pt>
                <c:pt idx="5788">
                  <c:v>2423.0</c:v>
                </c:pt>
                <c:pt idx="5789">
                  <c:v>2423.0</c:v>
                </c:pt>
                <c:pt idx="5790">
                  <c:v>2423.0</c:v>
                </c:pt>
                <c:pt idx="5791">
                  <c:v>2424.0</c:v>
                </c:pt>
                <c:pt idx="5792">
                  <c:v>2424.0</c:v>
                </c:pt>
                <c:pt idx="5793">
                  <c:v>2425.0</c:v>
                </c:pt>
                <c:pt idx="5794">
                  <c:v>2426.0</c:v>
                </c:pt>
                <c:pt idx="5795">
                  <c:v>2426.0</c:v>
                </c:pt>
                <c:pt idx="5796">
                  <c:v>2427.0</c:v>
                </c:pt>
                <c:pt idx="5797">
                  <c:v>2428.0</c:v>
                </c:pt>
                <c:pt idx="5798">
                  <c:v>2428.0</c:v>
                </c:pt>
                <c:pt idx="5799">
                  <c:v>2429.0</c:v>
                </c:pt>
                <c:pt idx="5800">
                  <c:v>2429.0</c:v>
                </c:pt>
                <c:pt idx="5801">
                  <c:v>2429.0</c:v>
                </c:pt>
                <c:pt idx="5802">
                  <c:v>2430.0</c:v>
                </c:pt>
                <c:pt idx="5803">
                  <c:v>2431.0</c:v>
                </c:pt>
                <c:pt idx="5804">
                  <c:v>2432.0</c:v>
                </c:pt>
                <c:pt idx="5805">
                  <c:v>2432.0</c:v>
                </c:pt>
                <c:pt idx="5806">
                  <c:v>2432.0</c:v>
                </c:pt>
                <c:pt idx="5807">
                  <c:v>2432.0</c:v>
                </c:pt>
                <c:pt idx="5808">
                  <c:v>2433.0</c:v>
                </c:pt>
                <c:pt idx="5809">
                  <c:v>2434.0</c:v>
                </c:pt>
                <c:pt idx="5810">
                  <c:v>2435.0</c:v>
                </c:pt>
                <c:pt idx="5811">
                  <c:v>2436.0</c:v>
                </c:pt>
                <c:pt idx="5812">
                  <c:v>2437.0</c:v>
                </c:pt>
                <c:pt idx="5813">
                  <c:v>2438.0</c:v>
                </c:pt>
                <c:pt idx="5814">
                  <c:v>2439.0</c:v>
                </c:pt>
                <c:pt idx="5815">
                  <c:v>2440.0</c:v>
                </c:pt>
                <c:pt idx="5816">
                  <c:v>2441.0</c:v>
                </c:pt>
                <c:pt idx="5817">
                  <c:v>2442.0</c:v>
                </c:pt>
                <c:pt idx="5818">
                  <c:v>2443.0</c:v>
                </c:pt>
                <c:pt idx="5819">
                  <c:v>2444.0</c:v>
                </c:pt>
                <c:pt idx="5820">
                  <c:v>2444.0</c:v>
                </c:pt>
                <c:pt idx="5821">
                  <c:v>2445.0</c:v>
                </c:pt>
                <c:pt idx="5822">
                  <c:v>2446.0</c:v>
                </c:pt>
                <c:pt idx="5823">
                  <c:v>2447.0</c:v>
                </c:pt>
                <c:pt idx="5824">
                  <c:v>2448.0</c:v>
                </c:pt>
                <c:pt idx="5825">
                  <c:v>2449.0</c:v>
                </c:pt>
                <c:pt idx="5826">
                  <c:v>2450.0</c:v>
                </c:pt>
                <c:pt idx="5827">
                  <c:v>2451.0</c:v>
                </c:pt>
                <c:pt idx="5828">
                  <c:v>2452.0</c:v>
                </c:pt>
                <c:pt idx="5829">
                  <c:v>2452.0</c:v>
                </c:pt>
                <c:pt idx="5830">
                  <c:v>2453.0</c:v>
                </c:pt>
                <c:pt idx="5831">
                  <c:v>2453.0</c:v>
                </c:pt>
                <c:pt idx="5832">
                  <c:v>2454.0</c:v>
                </c:pt>
                <c:pt idx="5833">
                  <c:v>2454.0</c:v>
                </c:pt>
                <c:pt idx="5834">
                  <c:v>2454.0</c:v>
                </c:pt>
                <c:pt idx="5835">
                  <c:v>2455.0</c:v>
                </c:pt>
                <c:pt idx="5836">
                  <c:v>2456.0</c:v>
                </c:pt>
                <c:pt idx="5837">
                  <c:v>2457.0</c:v>
                </c:pt>
                <c:pt idx="5838">
                  <c:v>2457.0</c:v>
                </c:pt>
                <c:pt idx="5839">
                  <c:v>2458.0</c:v>
                </c:pt>
                <c:pt idx="5840">
                  <c:v>2458.0</c:v>
                </c:pt>
                <c:pt idx="5841">
                  <c:v>2459.0</c:v>
                </c:pt>
                <c:pt idx="5842">
                  <c:v>2460.0</c:v>
                </c:pt>
                <c:pt idx="5843">
                  <c:v>2461.0</c:v>
                </c:pt>
                <c:pt idx="5844">
                  <c:v>2462.0</c:v>
                </c:pt>
                <c:pt idx="5845">
                  <c:v>2463.0</c:v>
                </c:pt>
                <c:pt idx="5846">
                  <c:v>2464.0</c:v>
                </c:pt>
                <c:pt idx="5847">
                  <c:v>2465.0</c:v>
                </c:pt>
                <c:pt idx="5848">
                  <c:v>2466.0</c:v>
                </c:pt>
                <c:pt idx="5849">
                  <c:v>2467.0</c:v>
                </c:pt>
                <c:pt idx="5850">
                  <c:v>2467.0</c:v>
                </c:pt>
                <c:pt idx="5851">
                  <c:v>2467.0</c:v>
                </c:pt>
                <c:pt idx="5852">
                  <c:v>2467.0</c:v>
                </c:pt>
                <c:pt idx="5853">
                  <c:v>2468.0</c:v>
                </c:pt>
                <c:pt idx="5854">
                  <c:v>2468.0</c:v>
                </c:pt>
                <c:pt idx="5855">
                  <c:v>2468.0</c:v>
                </c:pt>
                <c:pt idx="5856">
                  <c:v>2468.0</c:v>
                </c:pt>
                <c:pt idx="5857">
                  <c:v>2469.0</c:v>
                </c:pt>
                <c:pt idx="5858">
                  <c:v>2469.0</c:v>
                </c:pt>
                <c:pt idx="5859">
                  <c:v>2470.0</c:v>
                </c:pt>
                <c:pt idx="5860">
                  <c:v>2471.0</c:v>
                </c:pt>
                <c:pt idx="5861">
                  <c:v>2472.0</c:v>
                </c:pt>
                <c:pt idx="5862">
                  <c:v>2473.0</c:v>
                </c:pt>
                <c:pt idx="5863">
                  <c:v>2474.0</c:v>
                </c:pt>
                <c:pt idx="5864">
                  <c:v>2475.0</c:v>
                </c:pt>
                <c:pt idx="5865">
                  <c:v>2476.0</c:v>
                </c:pt>
                <c:pt idx="5866">
                  <c:v>2477.0</c:v>
                </c:pt>
                <c:pt idx="5867">
                  <c:v>2478.0</c:v>
                </c:pt>
                <c:pt idx="5868">
                  <c:v>2479.0</c:v>
                </c:pt>
                <c:pt idx="5869">
                  <c:v>2480.0</c:v>
                </c:pt>
                <c:pt idx="5870">
                  <c:v>2481.0</c:v>
                </c:pt>
                <c:pt idx="5871">
                  <c:v>2482.0</c:v>
                </c:pt>
                <c:pt idx="5872">
                  <c:v>2483.0</c:v>
                </c:pt>
                <c:pt idx="5873">
                  <c:v>2484.0</c:v>
                </c:pt>
                <c:pt idx="5874">
                  <c:v>2485.0</c:v>
                </c:pt>
                <c:pt idx="5875">
                  <c:v>2485.0</c:v>
                </c:pt>
                <c:pt idx="5876">
                  <c:v>2485.0</c:v>
                </c:pt>
                <c:pt idx="5877">
                  <c:v>2485.0</c:v>
                </c:pt>
                <c:pt idx="5878">
                  <c:v>2485.0</c:v>
                </c:pt>
                <c:pt idx="5879">
                  <c:v>2486.0</c:v>
                </c:pt>
                <c:pt idx="5880">
                  <c:v>2487.0</c:v>
                </c:pt>
                <c:pt idx="5881">
                  <c:v>2487.0</c:v>
                </c:pt>
                <c:pt idx="5882">
                  <c:v>2487.0</c:v>
                </c:pt>
                <c:pt idx="5883">
                  <c:v>2487.0</c:v>
                </c:pt>
                <c:pt idx="5884">
                  <c:v>2487.0</c:v>
                </c:pt>
                <c:pt idx="5885">
                  <c:v>2487.0</c:v>
                </c:pt>
                <c:pt idx="5886">
                  <c:v>2487.0</c:v>
                </c:pt>
                <c:pt idx="5887">
                  <c:v>2487.0</c:v>
                </c:pt>
                <c:pt idx="5888">
                  <c:v>2487.0</c:v>
                </c:pt>
                <c:pt idx="5889">
                  <c:v>2487.0</c:v>
                </c:pt>
                <c:pt idx="5890">
                  <c:v>2487.0</c:v>
                </c:pt>
                <c:pt idx="5891">
                  <c:v>2487.0</c:v>
                </c:pt>
                <c:pt idx="5892">
                  <c:v>2488.0</c:v>
                </c:pt>
                <c:pt idx="5893">
                  <c:v>2488.0</c:v>
                </c:pt>
                <c:pt idx="5894">
                  <c:v>2488.0</c:v>
                </c:pt>
                <c:pt idx="5895">
                  <c:v>2489.0</c:v>
                </c:pt>
                <c:pt idx="5896">
                  <c:v>2490.0</c:v>
                </c:pt>
                <c:pt idx="5897">
                  <c:v>2490.0</c:v>
                </c:pt>
                <c:pt idx="5898">
                  <c:v>2490.0</c:v>
                </c:pt>
                <c:pt idx="5899">
                  <c:v>2490.0</c:v>
                </c:pt>
                <c:pt idx="5900">
                  <c:v>2490.0</c:v>
                </c:pt>
                <c:pt idx="5901">
                  <c:v>2490.0</c:v>
                </c:pt>
                <c:pt idx="5902">
                  <c:v>2491.0</c:v>
                </c:pt>
                <c:pt idx="5903">
                  <c:v>2491.0</c:v>
                </c:pt>
                <c:pt idx="5904">
                  <c:v>2491.0</c:v>
                </c:pt>
                <c:pt idx="5905">
                  <c:v>2492.0</c:v>
                </c:pt>
                <c:pt idx="5906">
                  <c:v>2493.0</c:v>
                </c:pt>
                <c:pt idx="5907">
                  <c:v>2494.0</c:v>
                </c:pt>
                <c:pt idx="5908">
                  <c:v>2494.0</c:v>
                </c:pt>
                <c:pt idx="5909">
                  <c:v>2494.0</c:v>
                </c:pt>
                <c:pt idx="5910">
                  <c:v>2495.0</c:v>
                </c:pt>
                <c:pt idx="5911">
                  <c:v>2495.0</c:v>
                </c:pt>
                <c:pt idx="5912">
                  <c:v>2496.0</c:v>
                </c:pt>
                <c:pt idx="5913">
                  <c:v>2497.0</c:v>
                </c:pt>
                <c:pt idx="5914">
                  <c:v>2498.0</c:v>
                </c:pt>
                <c:pt idx="5915">
                  <c:v>2499.0</c:v>
                </c:pt>
                <c:pt idx="5916">
                  <c:v>2500.0</c:v>
                </c:pt>
                <c:pt idx="5917">
                  <c:v>2501.0</c:v>
                </c:pt>
                <c:pt idx="5918">
                  <c:v>2502.0</c:v>
                </c:pt>
                <c:pt idx="5919">
                  <c:v>2502.0</c:v>
                </c:pt>
                <c:pt idx="5920">
                  <c:v>2502.0</c:v>
                </c:pt>
                <c:pt idx="5921">
                  <c:v>2502.0</c:v>
                </c:pt>
                <c:pt idx="5922">
                  <c:v>2502.0</c:v>
                </c:pt>
                <c:pt idx="5923">
                  <c:v>2502.0</c:v>
                </c:pt>
                <c:pt idx="5924">
                  <c:v>2502.0</c:v>
                </c:pt>
                <c:pt idx="5925">
                  <c:v>2503.0</c:v>
                </c:pt>
                <c:pt idx="5926">
                  <c:v>2504.0</c:v>
                </c:pt>
                <c:pt idx="5927">
                  <c:v>2504.0</c:v>
                </c:pt>
                <c:pt idx="5928">
                  <c:v>2504.0</c:v>
                </c:pt>
                <c:pt idx="5929">
                  <c:v>2504.0</c:v>
                </c:pt>
                <c:pt idx="5930">
                  <c:v>2504.0</c:v>
                </c:pt>
                <c:pt idx="5931">
                  <c:v>2505.0</c:v>
                </c:pt>
                <c:pt idx="5932">
                  <c:v>2505.0</c:v>
                </c:pt>
                <c:pt idx="5933">
                  <c:v>2505.0</c:v>
                </c:pt>
                <c:pt idx="5934">
                  <c:v>2506.0</c:v>
                </c:pt>
                <c:pt idx="5935">
                  <c:v>2506.0</c:v>
                </c:pt>
                <c:pt idx="5936">
                  <c:v>2506.0</c:v>
                </c:pt>
                <c:pt idx="5937">
                  <c:v>2506.0</c:v>
                </c:pt>
                <c:pt idx="5938">
                  <c:v>2506.0</c:v>
                </c:pt>
                <c:pt idx="5939">
                  <c:v>2507.0</c:v>
                </c:pt>
                <c:pt idx="5940">
                  <c:v>2507.0</c:v>
                </c:pt>
                <c:pt idx="5941">
                  <c:v>2508.0</c:v>
                </c:pt>
                <c:pt idx="5942">
                  <c:v>2509.0</c:v>
                </c:pt>
                <c:pt idx="5943">
                  <c:v>2510.0</c:v>
                </c:pt>
                <c:pt idx="5944">
                  <c:v>2511.0</c:v>
                </c:pt>
                <c:pt idx="5945">
                  <c:v>2512.0</c:v>
                </c:pt>
                <c:pt idx="5946">
                  <c:v>2513.0</c:v>
                </c:pt>
                <c:pt idx="5947">
                  <c:v>2513.0</c:v>
                </c:pt>
                <c:pt idx="5948">
                  <c:v>2513.0</c:v>
                </c:pt>
                <c:pt idx="5949">
                  <c:v>2514.0</c:v>
                </c:pt>
                <c:pt idx="5950">
                  <c:v>2515.0</c:v>
                </c:pt>
                <c:pt idx="5951">
                  <c:v>2515.0</c:v>
                </c:pt>
                <c:pt idx="5952">
                  <c:v>2516.0</c:v>
                </c:pt>
                <c:pt idx="5953">
                  <c:v>2517.0</c:v>
                </c:pt>
                <c:pt idx="5954">
                  <c:v>2517.0</c:v>
                </c:pt>
                <c:pt idx="5955">
                  <c:v>2518.0</c:v>
                </c:pt>
                <c:pt idx="5956">
                  <c:v>2518.0</c:v>
                </c:pt>
                <c:pt idx="5957">
                  <c:v>2518.0</c:v>
                </c:pt>
                <c:pt idx="5958">
                  <c:v>2518.0</c:v>
                </c:pt>
                <c:pt idx="5959">
                  <c:v>2518.0</c:v>
                </c:pt>
                <c:pt idx="5960">
                  <c:v>2518.0</c:v>
                </c:pt>
                <c:pt idx="5961">
                  <c:v>2518.0</c:v>
                </c:pt>
                <c:pt idx="5962">
                  <c:v>2518.0</c:v>
                </c:pt>
                <c:pt idx="5963">
                  <c:v>2518.0</c:v>
                </c:pt>
                <c:pt idx="5964">
                  <c:v>2518.0</c:v>
                </c:pt>
                <c:pt idx="5965">
                  <c:v>2518.0</c:v>
                </c:pt>
                <c:pt idx="5966">
                  <c:v>2518.0</c:v>
                </c:pt>
                <c:pt idx="5967">
                  <c:v>2518.0</c:v>
                </c:pt>
                <c:pt idx="5968">
                  <c:v>2518.0</c:v>
                </c:pt>
                <c:pt idx="5969">
                  <c:v>2518.0</c:v>
                </c:pt>
                <c:pt idx="5970">
                  <c:v>2518.0</c:v>
                </c:pt>
                <c:pt idx="5971">
                  <c:v>2519.0</c:v>
                </c:pt>
                <c:pt idx="5972">
                  <c:v>2520.0</c:v>
                </c:pt>
                <c:pt idx="5973">
                  <c:v>2520.0</c:v>
                </c:pt>
                <c:pt idx="5974">
                  <c:v>2520.0</c:v>
                </c:pt>
                <c:pt idx="5975">
                  <c:v>2520.0</c:v>
                </c:pt>
                <c:pt idx="5976">
                  <c:v>2520.0</c:v>
                </c:pt>
                <c:pt idx="5977">
                  <c:v>2520.0</c:v>
                </c:pt>
                <c:pt idx="5978">
                  <c:v>2521.0</c:v>
                </c:pt>
                <c:pt idx="5979">
                  <c:v>2521.0</c:v>
                </c:pt>
                <c:pt idx="5980">
                  <c:v>2521.0</c:v>
                </c:pt>
                <c:pt idx="5981">
                  <c:v>2521.0</c:v>
                </c:pt>
                <c:pt idx="5982">
                  <c:v>2522.0</c:v>
                </c:pt>
                <c:pt idx="5983">
                  <c:v>2522.0</c:v>
                </c:pt>
                <c:pt idx="5984">
                  <c:v>2522.0</c:v>
                </c:pt>
                <c:pt idx="5985">
                  <c:v>2523.0</c:v>
                </c:pt>
                <c:pt idx="5986">
                  <c:v>2523.0</c:v>
                </c:pt>
                <c:pt idx="5987">
                  <c:v>2523.0</c:v>
                </c:pt>
                <c:pt idx="5988">
                  <c:v>2523.0</c:v>
                </c:pt>
                <c:pt idx="5989">
                  <c:v>2523.0</c:v>
                </c:pt>
                <c:pt idx="5990">
                  <c:v>2523.0</c:v>
                </c:pt>
                <c:pt idx="5991">
                  <c:v>2523.0</c:v>
                </c:pt>
                <c:pt idx="5992">
                  <c:v>2524.0</c:v>
                </c:pt>
                <c:pt idx="5993">
                  <c:v>2524.0</c:v>
                </c:pt>
                <c:pt idx="5994">
                  <c:v>2524.0</c:v>
                </c:pt>
                <c:pt idx="5995">
                  <c:v>2524.0</c:v>
                </c:pt>
                <c:pt idx="5996">
                  <c:v>2524.0</c:v>
                </c:pt>
                <c:pt idx="5997">
                  <c:v>2524.0</c:v>
                </c:pt>
                <c:pt idx="5998">
                  <c:v>2524.0</c:v>
                </c:pt>
                <c:pt idx="5999">
                  <c:v>2524.0</c:v>
                </c:pt>
                <c:pt idx="6000">
                  <c:v>2524.0</c:v>
                </c:pt>
                <c:pt idx="6001">
                  <c:v>2525.0</c:v>
                </c:pt>
                <c:pt idx="6002">
                  <c:v>2525.0</c:v>
                </c:pt>
                <c:pt idx="6003">
                  <c:v>2525.0</c:v>
                </c:pt>
                <c:pt idx="6004">
                  <c:v>2525.0</c:v>
                </c:pt>
                <c:pt idx="6005">
                  <c:v>2525.0</c:v>
                </c:pt>
                <c:pt idx="6006">
                  <c:v>2525.0</c:v>
                </c:pt>
                <c:pt idx="6007">
                  <c:v>2526.0</c:v>
                </c:pt>
                <c:pt idx="6008">
                  <c:v>2527.0</c:v>
                </c:pt>
                <c:pt idx="6009">
                  <c:v>2527.0</c:v>
                </c:pt>
                <c:pt idx="6010">
                  <c:v>2528.0</c:v>
                </c:pt>
                <c:pt idx="6011">
                  <c:v>2528.0</c:v>
                </c:pt>
                <c:pt idx="6012">
                  <c:v>2528.0</c:v>
                </c:pt>
                <c:pt idx="6013">
                  <c:v>2528.0</c:v>
                </c:pt>
                <c:pt idx="6014">
                  <c:v>2529.0</c:v>
                </c:pt>
                <c:pt idx="6015">
                  <c:v>2529.0</c:v>
                </c:pt>
                <c:pt idx="6016">
                  <c:v>2529.0</c:v>
                </c:pt>
                <c:pt idx="6017">
                  <c:v>2530.0</c:v>
                </c:pt>
                <c:pt idx="6018">
                  <c:v>2531.0</c:v>
                </c:pt>
                <c:pt idx="6019">
                  <c:v>2532.0</c:v>
                </c:pt>
                <c:pt idx="6020">
                  <c:v>2533.0</c:v>
                </c:pt>
                <c:pt idx="6021">
                  <c:v>2534.0</c:v>
                </c:pt>
                <c:pt idx="6022">
                  <c:v>2535.0</c:v>
                </c:pt>
                <c:pt idx="6023">
                  <c:v>2535.0</c:v>
                </c:pt>
                <c:pt idx="6024">
                  <c:v>2536.0</c:v>
                </c:pt>
                <c:pt idx="6025">
                  <c:v>2537.0</c:v>
                </c:pt>
                <c:pt idx="6026">
                  <c:v>2537.0</c:v>
                </c:pt>
                <c:pt idx="6027">
                  <c:v>2538.0</c:v>
                </c:pt>
                <c:pt idx="6028">
                  <c:v>2538.0</c:v>
                </c:pt>
                <c:pt idx="6029">
                  <c:v>2538.0</c:v>
                </c:pt>
                <c:pt idx="6030">
                  <c:v>2538.0</c:v>
                </c:pt>
                <c:pt idx="6031">
                  <c:v>2538.0</c:v>
                </c:pt>
                <c:pt idx="6032">
                  <c:v>2538.0</c:v>
                </c:pt>
                <c:pt idx="6033">
                  <c:v>2538.0</c:v>
                </c:pt>
                <c:pt idx="6034">
                  <c:v>2538.0</c:v>
                </c:pt>
                <c:pt idx="6035">
                  <c:v>2538.0</c:v>
                </c:pt>
                <c:pt idx="6036">
                  <c:v>2538.0</c:v>
                </c:pt>
                <c:pt idx="6037">
                  <c:v>2538.0</c:v>
                </c:pt>
                <c:pt idx="6038">
                  <c:v>2538.0</c:v>
                </c:pt>
                <c:pt idx="6039">
                  <c:v>2538.0</c:v>
                </c:pt>
                <c:pt idx="6040">
                  <c:v>2538.0</c:v>
                </c:pt>
                <c:pt idx="6041">
                  <c:v>2539.0</c:v>
                </c:pt>
                <c:pt idx="6042">
                  <c:v>2539.0</c:v>
                </c:pt>
                <c:pt idx="6043">
                  <c:v>2539.0</c:v>
                </c:pt>
                <c:pt idx="6044">
                  <c:v>2539.0</c:v>
                </c:pt>
                <c:pt idx="6045">
                  <c:v>2539.0</c:v>
                </c:pt>
                <c:pt idx="6046">
                  <c:v>2539.0</c:v>
                </c:pt>
                <c:pt idx="6047">
                  <c:v>2539.0</c:v>
                </c:pt>
                <c:pt idx="6048">
                  <c:v>2540.0</c:v>
                </c:pt>
                <c:pt idx="6049">
                  <c:v>2540.0</c:v>
                </c:pt>
                <c:pt idx="6050">
                  <c:v>2541.0</c:v>
                </c:pt>
                <c:pt idx="6051">
                  <c:v>2541.0</c:v>
                </c:pt>
                <c:pt idx="6052">
                  <c:v>2541.0</c:v>
                </c:pt>
                <c:pt idx="6053">
                  <c:v>2541.0</c:v>
                </c:pt>
                <c:pt idx="6054">
                  <c:v>2541.0</c:v>
                </c:pt>
                <c:pt idx="6055">
                  <c:v>2541.0</c:v>
                </c:pt>
                <c:pt idx="6056">
                  <c:v>2541.0</c:v>
                </c:pt>
                <c:pt idx="6057">
                  <c:v>2541.0</c:v>
                </c:pt>
                <c:pt idx="6058">
                  <c:v>2541.0</c:v>
                </c:pt>
                <c:pt idx="6059">
                  <c:v>2541.0</c:v>
                </c:pt>
                <c:pt idx="6060">
                  <c:v>2542.0</c:v>
                </c:pt>
                <c:pt idx="6061">
                  <c:v>2542.0</c:v>
                </c:pt>
                <c:pt idx="6062">
                  <c:v>2543.0</c:v>
                </c:pt>
                <c:pt idx="6063">
                  <c:v>2543.0</c:v>
                </c:pt>
                <c:pt idx="6064">
                  <c:v>2543.0</c:v>
                </c:pt>
                <c:pt idx="6065">
                  <c:v>2544.0</c:v>
                </c:pt>
                <c:pt idx="6066">
                  <c:v>2544.0</c:v>
                </c:pt>
                <c:pt idx="6067">
                  <c:v>2544.0</c:v>
                </c:pt>
                <c:pt idx="6068">
                  <c:v>2544.0</c:v>
                </c:pt>
                <c:pt idx="6069">
                  <c:v>2544.0</c:v>
                </c:pt>
                <c:pt idx="6070">
                  <c:v>2544.0</c:v>
                </c:pt>
                <c:pt idx="6071">
                  <c:v>2544.0</c:v>
                </c:pt>
                <c:pt idx="6072">
                  <c:v>2544.0</c:v>
                </c:pt>
                <c:pt idx="6073">
                  <c:v>2544.0</c:v>
                </c:pt>
                <c:pt idx="6074">
                  <c:v>2544.0</c:v>
                </c:pt>
                <c:pt idx="6075">
                  <c:v>2544.0</c:v>
                </c:pt>
                <c:pt idx="6076">
                  <c:v>2544.0</c:v>
                </c:pt>
                <c:pt idx="6077">
                  <c:v>2544.0</c:v>
                </c:pt>
                <c:pt idx="6078">
                  <c:v>2544.0</c:v>
                </c:pt>
                <c:pt idx="6079">
                  <c:v>2545.0</c:v>
                </c:pt>
                <c:pt idx="6080">
                  <c:v>2545.0</c:v>
                </c:pt>
                <c:pt idx="6081">
                  <c:v>2545.0</c:v>
                </c:pt>
                <c:pt idx="6082">
                  <c:v>2546.0</c:v>
                </c:pt>
                <c:pt idx="6083">
                  <c:v>2547.0</c:v>
                </c:pt>
                <c:pt idx="6084">
                  <c:v>2548.0</c:v>
                </c:pt>
                <c:pt idx="6085">
                  <c:v>2549.0</c:v>
                </c:pt>
                <c:pt idx="6086">
                  <c:v>2550.0</c:v>
                </c:pt>
                <c:pt idx="6087">
                  <c:v>2551.0</c:v>
                </c:pt>
                <c:pt idx="6088">
                  <c:v>2552.0</c:v>
                </c:pt>
                <c:pt idx="6089">
                  <c:v>2553.0</c:v>
                </c:pt>
                <c:pt idx="6090">
                  <c:v>2554.0</c:v>
                </c:pt>
                <c:pt idx="6091">
                  <c:v>2555.0</c:v>
                </c:pt>
                <c:pt idx="6092">
                  <c:v>2556.0</c:v>
                </c:pt>
                <c:pt idx="6093">
                  <c:v>2557.0</c:v>
                </c:pt>
                <c:pt idx="6094">
                  <c:v>2557.0</c:v>
                </c:pt>
                <c:pt idx="6095">
                  <c:v>2557.0</c:v>
                </c:pt>
                <c:pt idx="6096">
                  <c:v>2557.0</c:v>
                </c:pt>
                <c:pt idx="6097">
                  <c:v>2557.0</c:v>
                </c:pt>
                <c:pt idx="6098">
                  <c:v>2558.0</c:v>
                </c:pt>
                <c:pt idx="6099">
                  <c:v>2558.0</c:v>
                </c:pt>
                <c:pt idx="6100">
                  <c:v>2558.0</c:v>
                </c:pt>
                <c:pt idx="6101">
                  <c:v>2558.0</c:v>
                </c:pt>
                <c:pt idx="6102">
                  <c:v>2558.0</c:v>
                </c:pt>
                <c:pt idx="6103">
                  <c:v>2559.0</c:v>
                </c:pt>
                <c:pt idx="6104">
                  <c:v>2559.0</c:v>
                </c:pt>
                <c:pt idx="6105">
                  <c:v>2559.0</c:v>
                </c:pt>
                <c:pt idx="6106">
                  <c:v>2560.0</c:v>
                </c:pt>
                <c:pt idx="6107">
                  <c:v>2561.0</c:v>
                </c:pt>
                <c:pt idx="6108">
                  <c:v>2561.0</c:v>
                </c:pt>
                <c:pt idx="6109">
                  <c:v>2562.0</c:v>
                </c:pt>
                <c:pt idx="6110">
                  <c:v>2563.0</c:v>
                </c:pt>
                <c:pt idx="6111">
                  <c:v>2563.0</c:v>
                </c:pt>
                <c:pt idx="6112">
                  <c:v>2564.0</c:v>
                </c:pt>
                <c:pt idx="6113">
                  <c:v>2565.0</c:v>
                </c:pt>
                <c:pt idx="6114">
                  <c:v>2566.0</c:v>
                </c:pt>
                <c:pt idx="6115">
                  <c:v>2567.0</c:v>
                </c:pt>
                <c:pt idx="6116">
                  <c:v>2568.0</c:v>
                </c:pt>
                <c:pt idx="6117">
                  <c:v>2568.0</c:v>
                </c:pt>
                <c:pt idx="6118">
                  <c:v>2569.0</c:v>
                </c:pt>
                <c:pt idx="6119">
                  <c:v>2569.0</c:v>
                </c:pt>
                <c:pt idx="6120">
                  <c:v>2570.0</c:v>
                </c:pt>
                <c:pt idx="6121">
                  <c:v>2570.0</c:v>
                </c:pt>
                <c:pt idx="6122">
                  <c:v>2571.0</c:v>
                </c:pt>
                <c:pt idx="6123">
                  <c:v>2572.0</c:v>
                </c:pt>
                <c:pt idx="6124">
                  <c:v>2572.0</c:v>
                </c:pt>
                <c:pt idx="6125">
                  <c:v>2573.0</c:v>
                </c:pt>
                <c:pt idx="6126">
                  <c:v>2573.0</c:v>
                </c:pt>
                <c:pt idx="6127">
                  <c:v>2573.0</c:v>
                </c:pt>
                <c:pt idx="6128">
                  <c:v>2574.0</c:v>
                </c:pt>
                <c:pt idx="6129">
                  <c:v>2575.0</c:v>
                </c:pt>
                <c:pt idx="6130">
                  <c:v>2575.0</c:v>
                </c:pt>
                <c:pt idx="6131">
                  <c:v>2575.0</c:v>
                </c:pt>
                <c:pt idx="6132">
                  <c:v>2575.0</c:v>
                </c:pt>
                <c:pt idx="6133">
                  <c:v>2575.0</c:v>
                </c:pt>
                <c:pt idx="6134">
                  <c:v>2575.0</c:v>
                </c:pt>
                <c:pt idx="6135">
                  <c:v>2576.0</c:v>
                </c:pt>
                <c:pt idx="6136">
                  <c:v>2577.0</c:v>
                </c:pt>
                <c:pt idx="6137">
                  <c:v>2578.0</c:v>
                </c:pt>
                <c:pt idx="6138">
                  <c:v>2579.0</c:v>
                </c:pt>
                <c:pt idx="6139">
                  <c:v>2580.0</c:v>
                </c:pt>
                <c:pt idx="6140">
                  <c:v>2581.0</c:v>
                </c:pt>
                <c:pt idx="6141">
                  <c:v>2582.0</c:v>
                </c:pt>
                <c:pt idx="6142">
                  <c:v>2582.0</c:v>
                </c:pt>
                <c:pt idx="6143">
                  <c:v>2583.0</c:v>
                </c:pt>
                <c:pt idx="6144">
                  <c:v>2583.0</c:v>
                </c:pt>
                <c:pt idx="6145">
                  <c:v>2583.0</c:v>
                </c:pt>
                <c:pt idx="6146">
                  <c:v>2583.0</c:v>
                </c:pt>
                <c:pt idx="6147">
                  <c:v>2583.0</c:v>
                </c:pt>
                <c:pt idx="6148">
                  <c:v>2583.0</c:v>
                </c:pt>
                <c:pt idx="6149">
                  <c:v>2583.0</c:v>
                </c:pt>
                <c:pt idx="6150">
                  <c:v>2583.0</c:v>
                </c:pt>
                <c:pt idx="6151">
                  <c:v>2584.0</c:v>
                </c:pt>
                <c:pt idx="6152">
                  <c:v>2584.0</c:v>
                </c:pt>
                <c:pt idx="6153">
                  <c:v>2585.0</c:v>
                </c:pt>
                <c:pt idx="6154">
                  <c:v>2585.0</c:v>
                </c:pt>
                <c:pt idx="6155">
                  <c:v>2585.0</c:v>
                </c:pt>
                <c:pt idx="6156">
                  <c:v>2585.0</c:v>
                </c:pt>
                <c:pt idx="6157">
                  <c:v>2586.0</c:v>
                </c:pt>
                <c:pt idx="6158">
                  <c:v>2586.0</c:v>
                </c:pt>
                <c:pt idx="6159">
                  <c:v>2586.0</c:v>
                </c:pt>
                <c:pt idx="6160">
                  <c:v>2586.0</c:v>
                </c:pt>
                <c:pt idx="6161">
                  <c:v>2586.0</c:v>
                </c:pt>
                <c:pt idx="6162">
                  <c:v>2586.0</c:v>
                </c:pt>
                <c:pt idx="6163">
                  <c:v>2586.0</c:v>
                </c:pt>
                <c:pt idx="6164">
                  <c:v>2586.0</c:v>
                </c:pt>
                <c:pt idx="6165">
                  <c:v>2586.0</c:v>
                </c:pt>
                <c:pt idx="6166">
                  <c:v>2586.0</c:v>
                </c:pt>
                <c:pt idx="6167">
                  <c:v>2586.0</c:v>
                </c:pt>
                <c:pt idx="6168">
                  <c:v>2586.0</c:v>
                </c:pt>
                <c:pt idx="6169">
                  <c:v>2586.0</c:v>
                </c:pt>
                <c:pt idx="6170">
                  <c:v>2586.0</c:v>
                </c:pt>
                <c:pt idx="6171">
                  <c:v>2586.0</c:v>
                </c:pt>
                <c:pt idx="6172">
                  <c:v>2586.0</c:v>
                </c:pt>
                <c:pt idx="6173">
                  <c:v>2586.0</c:v>
                </c:pt>
                <c:pt idx="6174">
                  <c:v>2586.0</c:v>
                </c:pt>
                <c:pt idx="6175">
                  <c:v>2586.0</c:v>
                </c:pt>
                <c:pt idx="6176">
                  <c:v>2586.0</c:v>
                </c:pt>
                <c:pt idx="6177">
                  <c:v>2586.0</c:v>
                </c:pt>
                <c:pt idx="6178">
                  <c:v>2587.0</c:v>
                </c:pt>
                <c:pt idx="6179">
                  <c:v>2587.0</c:v>
                </c:pt>
                <c:pt idx="6180">
                  <c:v>2587.0</c:v>
                </c:pt>
                <c:pt idx="6181">
                  <c:v>2587.0</c:v>
                </c:pt>
                <c:pt idx="6182">
                  <c:v>2587.0</c:v>
                </c:pt>
                <c:pt idx="6183">
                  <c:v>2587.0</c:v>
                </c:pt>
                <c:pt idx="6184">
                  <c:v>2587.0</c:v>
                </c:pt>
                <c:pt idx="6185">
                  <c:v>2587.0</c:v>
                </c:pt>
                <c:pt idx="6186">
                  <c:v>2587.0</c:v>
                </c:pt>
                <c:pt idx="6187">
                  <c:v>2587.0</c:v>
                </c:pt>
                <c:pt idx="6188">
                  <c:v>2587.0</c:v>
                </c:pt>
                <c:pt idx="6189">
                  <c:v>2588.0</c:v>
                </c:pt>
                <c:pt idx="6190">
                  <c:v>2588.0</c:v>
                </c:pt>
                <c:pt idx="6191">
                  <c:v>2588.0</c:v>
                </c:pt>
                <c:pt idx="6192">
                  <c:v>2589.0</c:v>
                </c:pt>
                <c:pt idx="6193">
                  <c:v>2589.0</c:v>
                </c:pt>
                <c:pt idx="6194">
                  <c:v>2590.0</c:v>
                </c:pt>
                <c:pt idx="6195">
                  <c:v>2591.0</c:v>
                </c:pt>
                <c:pt idx="6196">
                  <c:v>2592.0</c:v>
                </c:pt>
                <c:pt idx="6197">
                  <c:v>2592.0</c:v>
                </c:pt>
                <c:pt idx="6198">
                  <c:v>2592.0</c:v>
                </c:pt>
                <c:pt idx="6199">
                  <c:v>2592.0</c:v>
                </c:pt>
                <c:pt idx="6200">
                  <c:v>2592.0</c:v>
                </c:pt>
                <c:pt idx="6201">
                  <c:v>2592.0</c:v>
                </c:pt>
                <c:pt idx="6202">
                  <c:v>2592.0</c:v>
                </c:pt>
                <c:pt idx="6203">
                  <c:v>2592.0</c:v>
                </c:pt>
                <c:pt idx="6204">
                  <c:v>2592.0</c:v>
                </c:pt>
                <c:pt idx="6205">
                  <c:v>2592.0</c:v>
                </c:pt>
                <c:pt idx="6206">
                  <c:v>2593.0</c:v>
                </c:pt>
                <c:pt idx="6207">
                  <c:v>2593.0</c:v>
                </c:pt>
                <c:pt idx="6208">
                  <c:v>2593.0</c:v>
                </c:pt>
                <c:pt idx="6209">
                  <c:v>2593.0</c:v>
                </c:pt>
                <c:pt idx="6210">
                  <c:v>2593.0</c:v>
                </c:pt>
                <c:pt idx="6211">
                  <c:v>2593.0</c:v>
                </c:pt>
                <c:pt idx="6212">
                  <c:v>2593.0</c:v>
                </c:pt>
                <c:pt idx="6213">
                  <c:v>2593.0</c:v>
                </c:pt>
                <c:pt idx="6214">
                  <c:v>2593.0</c:v>
                </c:pt>
                <c:pt idx="6215">
                  <c:v>2593.0</c:v>
                </c:pt>
                <c:pt idx="6216">
                  <c:v>2593.0</c:v>
                </c:pt>
                <c:pt idx="6217">
                  <c:v>2593.0</c:v>
                </c:pt>
                <c:pt idx="6218">
                  <c:v>2593.0</c:v>
                </c:pt>
                <c:pt idx="6219">
                  <c:v>2593.0</c:v>
                </c:pt>
                <c:pt idx="6220">
                  <c:v>2594.0</c:v>
                </c:pt>
                <c:pt idx="6221">
                  <c:v>2594.0</c:v>
                </c:pt>
                <c:pt idx="6222">
                  <c:v>2594.0</c:v>
                </c:pt>
                <c:pt idx="6223">
                  <c:v>2594.0</c:v>
                </c:pt>
                <c:pt idx="6224">
                  <c:v>2594.0</c:v>
                </c:pt>
                <c:pt idx="6225">
                  <c:v>2594.0</c:v>
                </c:pt>
                <c:pt idx="6226">
                  <c:v>2594.0</c:v>
                </c:pt>
                <c:pt idx="6227">
                  <c:v>2594.0</c:v>
                </c:pt>
                <c:pt idx="6228">
                  <c:v>2594.0</c:v>
                </c:pt>
                <c:pt idx="6229">
                  <c:v>2595.0</c:v>
                </c:pt>
                <c:pt idx="6230">
                  <c:v>2596.0</c:v>
                </c:pt>
                <c:pt idx="6231">
                  <c:v>2596.0</c:v>
                </c:pt>
                <c:pt idx="6232">
                  <c:v>2596.0</c:v>
                </c:pt>
                <c:pt idx="6233">
                  <c:v>2597.0</c:v>
                </c:pt>
                <c:pt idx="6234">
                  <c:v>2598.0</c:v>
                </c:pt>
                <c:pt idx="6235">
                  <c:v>2599.0</c:v>
                </c:pt>
                <c:pt idx="6236">
                  <c:v>2599.0</c:v>
                </c:pt>
                <c:pt idx="6237">
                  <c:v>2599.0</c:v>
                </c:pt>
                <c:pt idx="6238">
                  <c:v>2599.0</c:v>
                </c:pt>
                <c:pt idx="6239">
                  <c:v>2599.0</c:v>
                </c:pt>
                <c:pt idx="6240">
                  <c:v>2599.0</c:v>
                </c:pt>
                <c:pt idx="6241">
                  <c:v>2599.0</c:v>
                </c:pt>
                <c:pt idx="6242">
                  <c:v>2600.0</c:v>
                </c:pt>
                <c:pt idx="6243">
                  <c:v>2600.0</c:v>
                </c:pt>
                <c:pt idx="6244">
                  <c:v>2600.0</c:v>
                </c:pt>
                <c:pt idx="6245">
                  <c:v>2600.0</c:v>
                </c:pt>
                <c:pt idx="6246">
                  <c:v>2600.0</c:v>
                </c:pt>
                <c:pt idx="6247">
                  <c:v>2600.0</c:v>
                </c:pt>
                <c:pt idx="6248">
                  <c:v>2600.0</c:v>
                </c:pt>
                <c:pt idx="6249">
                  <c:v>2600.0</c:v>
                </c:pt>
                <c:pt idx="6250">
                  <c:v>2600.0</c:v>
                </c:pt>
                <c:pt idx="6251">
                  <c:v>2600.0</c:v>
                </c:pt>
                <c:pt idx="6252">
                  <c:v>2600.0</c:v>
                </c:pt>
                <c:pt idx="6253">
                  <c:v>2601.0</c:v>
                </c:pt>
                <c:pt idx="6254">
                  <c:v>2601.0</c:v>
                </c:pt>
                <c:pt idx="6255">
                  <c:v>2601.0</c:v>
                </c:pt>
                <c:pt idx="6256">
                  <c:v>2601.0</c:v>
                </c:pt>
                <c:pt idx="6257">
                  <c:v>2601.0</c:v>
                </c:pt>
                <c:pt idx="6258">
                  <c:v>2601.0</c:v>
                </c:pt>
                <c:pt idx="6259">
                  <c:v>2601.0</c:v>
                </c:pt>
                <c:pt idx="6260">
                  <c:v>2601.0</c:v>
                </c:pt>
                <c:pt idx="6261">
                  <c:v>2601.0</c:v>
                </c:pt>
                <c:pt idx="6262">
                  <c:v>2602.0</c:v>
                </c:pt>
                <c:pt idx="6263">
                  <c:v>2602.0</c:v>
                </c:pt>
                <c:pt idx="6264">
                  <c:v>2603.0</c:v>
                </c:pt>
                <c:pt idx="6265">
                  <c:v>2604.0</c:v>
                </c:pt>
                <c:pt idx="6266">
                  <c:v>2605.0</c:v>
                </c:pt>
                <c:pt idx="6267">
                  <c:v>2606.0</c:v>
                </c:pt>
                <c:pt idx="6268">
                  <c:v>2606.0</c:v>
                </c:pt>
                <c:pt idx="6269">
                  <c:v>2607.0</c:v>
                </c:pt>
                <c:pt idx="6270">
                  <c:v>2608.0</c:v>
                </c:pt>
                <c:pt idx="6271">
                  <c:v>2609.0</c:v>
                </c:pt>
                <c:pt idx="6272">
                  <c:v>2610.0</c:v>
                </c:pt>
                <c:pt idx="6273">
                  <c:v>2611.0</c:v>
                </c:pt>
                <c:pt idx="6274">
                  <c:v>2612.0</c:v>
                </c:pt>
                <c:pt idx="6275">
                  <c:v>2612.0</c:v>
                </c:pt>
                <c:pt idx="6276">
                  <c:v>2612.0</c:v>
                </c:pt>
                <c:pt idx="6277">
                  <c:v>2612.0</c:v>
                </c:pt>
                <c:pt idx="6278">
                  <c:v>2612.0</c:v>
                </c:pt>
                <c:pt idx="6279">
                  <c:v>2612.0</c:v>
                </c:pt>
                <c:pt idx="6280">
                  <c:v>2612.0</c:v>
                </c:pt>
                <c:pt idx="6281">
                  <c:v>2612.0</c:v>
                </c:pt>
                <c:pt idx="6282">
                  <c:v>2612.0</c:v>
                </c:pt>
                <c:pt idx="6283">
                  <c:v>2612.0</c:v>
                </c:pt>
                <c:pt idx="6284">
                  <c:v>2612.0</c:v>
                </c:pt>
                <c:pt idx="6285">
                  <c:v>2613.0</c:v>
                </c:pt>
                <c:pt idx="6286">
                  <c:v>2613.0</c:v>
                </c:pt>
                <c:pt idx="6287">
                  <c:v>2613.0</c:v>
                </c:pt>
                <c:pt idx="6288">
                  <c:v>2613.0</c:v>
                </c:pt>
                <c:pt idx="6289">
                  <c:v>2613.0</c:v>
                </c:pt>
                <c:pt idx="6290">
                  <c:v>2613.0</c:v>
                </c:pt>
                <c:pt idx="6291">
                  <c:v>2613.0</c:v>
                </c:pt>
                <c:pt idx="6292">
                  <c:v>2613.0</c:v>
                </c:pt>
                <c:pt idx="6293">
                  <c:v>2613.0</c:v>
                </c:pt>
                <c:pt idx="6294">
                  <c:v>2613.0</c:v>
                </c:pt>
                <c:pt idx="6295">
                  <c:v>2613.0</c:v>
                </c:pt>
                <c:pt idx="6296">
                  <c:v>2613.0</c:v>
                </c:pt>
                <c:pt idx="6297">
                  <c:v>2613.0</c:v>
                </c:pt>
                <c:pt idx="6298">
                  <c:v>2613.0</c:v>
                </c:pt>
                <c:pt idx="6299">
                  <c:v>2614.0</c:v>
                </c:pt>
                <c:pt idx="6300">
                  <c:v>2615.0</c:v>
                </c:pt>
                <c:pt idx="6301">
                  <c:v>2615.0</c:v>
                </c:pt>
                <c:pt idx="6302">
                  <c:v>2616.0</c:v>
                </c:pt>
                <c:pt idx="6303">
                  <c:v>2617.0</c:v>
                </c:pt>
                <c:pt idx="6304">
                  <c:v>2617.0</c:v>
                </c:pt>
                <c:pt idx="6305">
                  <c:v>2618.0</c:v>
                </c:pt>
                <c:pt idx="6306">
                  <c:v>2619.0</c:v>
                </c:pt>
                <c:pt idx="6307">
                  <c:v>2619.0</c:v>
                </c:pt>
                <c:pt idx="6308">
                  <c:v>2619.0</c:v>
                </c:pt>
                <c:pt idx="6309">
                  <c:v>2619.0</c:v>
                </c:pt>
                <c:pt idx="6310">
                  <c:v>2619.0</c:v>
                </c:pt>
                <c:pt idx="6311">
                  <c:v>2619.0</c:v>
                </c:pt>
                <c:pt idx="6312">
                  <c:v>2619.0</c:v>
                </c:pt>
                <c:pt idx="6313">
                  <c:v>2619.0</c:v>
                </c:pt>
                <c:pt idx="6314">
                  <c:v>2619.0</c:v>
                </c:pt>
                <c:pt idx="6315">
                  <c:v>2619.0</c:v>
                </c:pt>
                <c:pt idx="6316">
                  <c:v>2619.0</c:v>
                </c:pt>
                <c:pt idx="6317">
                  <c:v>2619.0</c:v>
                </c:pt>
                <c:pt idx="6318">
                  <c:v>2619.0</c:v>
                </c:pt>
                <c:pt idx="6319">
                  <c:v>2619.0</c:v>
                </c:pt>
                <c:pt idx="6320">
                  <c:v>2619.0</c:v>
                </c:pt>
                <c:pt idx="6321">
                  <c:v>2619.0</c:v>
                </c:pt>
                <c:pt idx="6322">
                  <c:v>2620.0</c:v>
                </c:pt>
                <c:pt idx="6323">
                  <c:v>2621.0</c:v>
                </c:pt>
                <c:pt idx="6324">
                  <c:v>2622.0</c:v>
                </c:pt>
                <c:pt idx="6325">
                  <c:v>2622.0</c:v>
                </c:pt>
                <c:pt idx="6326">
                  <c:v>2623.0</c:v>
                </c:pt>
                <c:pt idx="6327">
                  <c:v>2624.0</c:v>
                </c:pt>
                <c:pt idx="6328">
                  <c:v>2624.0</c:v>
                </c:pt>
                <c:pt idx="6329">
                  <c:v>2625.0</c:v>
                </c:pt>
                <c:pt idx="6330">
                  <c:v>2626.0</c:v>
                </c:pt>
                <c:pt idx="6331">
                  <c:v>2626.0</c:v>
                </c:pt>
                <c:pt idx="6332">
                  <c:v>2627.0</c:v>
                </c:pt>
                <c:pt idx="6333">
                  <c:v>2627.0</c:v>
                </c:pt>
                <c:pt idx="6334">
                  <c:v>2627.0</c:v>
                </c:pt>
                <c:pt idx="6335">
                  <c:v>2628.0</c:v>
                </c:pt>
                <c:pt idx="6336">
                  <c:v>2628.0</c:v>
                </c:pt>
                <c:pt idx="6337">
                  <c:v>2628.0</c:v>
                </c:pt>
                <c:pt idx="6338">
                  <c:v>2628.0</c:v>
                </c:pt>
                <c:pt idx="6339">
                  <c:v>2628.0</c:v>
                </c:pt>
                <c:pt idx="6340">
                  <c:v>2628.0</c:v>
                </c:pt>
                <c:pt idx="6341">
                  <c:v>2628.0</c:v>
                </c:pt>
                <c:pt idx="6342">
                  <c:v>2628.0</c:v>
                </c:pt>
                <c:pt idx="6343">
                  <c:v>2629.0</c:v>
                </c:pt>
                <c:pt idx="6344">
                  <c:v>2629.0</c:v>
                </c:pt>
                <c:pt idx="6345">
                  <c:v>2630.0</c:v>
                </c:pt>
                <c:pt idx="6346">
                  <c:v>2631.0</c:v>
                </c:pt>
                <c:pt idx="6347">
                  <c:v>2632.0</c:v>
                </c:pt>
                <c:pt idx="6348">
                  <c:v>2632.0</c:v>
                </c:pt>
                <c:pt idx="6349">
                  <c:v>2632.0</c:v>
                </c:pt>
                <c:pt idx="6350">
                  <c:v>2633.0</c:v>
                </c:pt>
                <c:pt idx="6351">
                  <c:v>2633.0</c:v>
                </c:pt>
                <c:pt idx="6352">
                  <c:v>2633.0</c:v>
                </c:pt>
                <c:pt idx="6353">
                  <c:v>2634.0</c:v>
                </c:pt>
                <c:pt idx="6354">
                  <c:v>2634.0</c:v>
                </c:pt>
                <c:pt idx="6355">
                  <c:v>2634.0</c:v>
                </c:pt>
                <c:pt idx="6356">
                  <c:v>2635.0</c:v>
                </c:pt>
                <c:pt idx="6357">
                  <c:v>2636.0</c:v>
                </c:pt>
                <c:pt idx="6358">
                  <c:v>2637.0</c:v>
                </c:pt>
                <c:pt idx="6359">
                  <c:v>2637.0</c:v>
                </c:pt>
                <c:pt idx="6360">
                  <c:v>2637.0</c:v>
                </c:pt>
                <c:pt idx="6361">
                  <c:v>2637.0</c:v>
                </c:pt>
                <c:pt idx="6362">
                  <c:v>2637.0</c:v>
                </c:pt>
                <c:pt idx="6363">
                  <c:v>2637.0</c:v>
                </c:pt>
                <c:pt idx="6364">
                  <c:v>2637.0</c:v>
                </c:pt>
                <c:pt idx="6365">
                  <c:v>2638.0</c:v>
                </c:pt>
                <c:pt idx="6366">
                  <c:v>2638.0</c:v>
                </c:pt>
                <c:pt idx="6367">
                  <c:v>2639.0</c:v>
                </c:pt>
                <c:pt idx="6368">
                  <c:v>2640.0</c:v>
                </c:pt>
                <c:pt idx="6369">
                  <c:v>2640.0</c:v>
                </c:pt>
                <c:pt idx="6370">
                  <c:v>2641.0</c:v>
                </c:pt>
                <c:pt idx="6371">
                  <c:v>2642.0</c:v>
                </c:pt>
                <c:pt idx="6372">
                  <c:v>2643.0</c:v>
                </c:pt>
                <c:pt idx="6373">
                  <c:v>2643.0</c:v>
                </c:pt>
                <c:pt idx="6374">
                  <c:v>2644.0</c:v>
                </c:pt>
                <c:pt idx="6375">
                  <c:v>2644.0</c:v>
                </c:pt>
                <c:pt idx="6376">
                  <c:v>2645.0</c:v>
                </c:pt>
                <c:pt idx="6377">
                  <c:v>2645.0</c:v>
                </c:pt>
                <c:pt idx="6378">
                  <c:v>2645.0</c:v>
                </c:pt>
                <c:pt idx="6379">
                  <c:v>2645.0</c:v>
                </c:pt>
                <c:pt idx="6380">
                  <c:v>2645.0</c:v>
                </c:pt>
                <c:pt idx="6381">
                  <c:v>2646.0</c:v>
                </c:pt>
                <c:pt idx="6382">
                  <c:v>2647.0</c:v>
                </c:pt>
                <c:pt idx="6383">
                  <c:v>2648.0</c:v>
                </c:pt>
                <c:pt idx="6384">
                  <c:v>2648.0</c:v>
                </c:pt>
                <c:pt idx="6385">
                  <c:v>2648.0</c:v>
                </c:pt>
                <c:pt idx="6386">
                  <c:v>2648.0</c:v>
                </c:pt>
                <c:pt idx="6387">
                  <c:v>2649.0</c:v>
                </c:pt>
                <c:pt idx="6388">
                  <c:v>2649.0</c:v>
                </c:pt>
                <c:pt idx="6389">
                  <c:v>2649.0</c:v>
                </c:pt>
                <c:pt idx="6390">
                  <c:v>2649.0</c:v>
                </c:pt>
                <c:pt idx="6391">
                  <c:v>2649.0</c:v>
                </c:pt>
                <c:pt idx="6392">
                  <c:v>2649.0</c:v>
                </c:pt>
                <c:pt idx="6393">
                  <c:v>2649.0</c:v>
                </c:pt>
                <c:pt idx="6394">
                  <c:v>2649.0</c:v>
                </c:pt>
                <c:pt idx="6395">
                  <c:v>2649.0</c:v>
                </c:pt>
                <c:pt idx="6396">
                  <c:v>2649.0</c:v>
                </c:pt>
                <c:pt idx="6397">
                  <c:v>2650.0</c:v>
                </c:pt>
                <c:pt idx="6398">
                  <c:v>2650.0</c:v>
                </c:pt>
                <c:pt idx="6399">
                  <c:v>2650.0</c:v>
                </c:pt>
                <c:pt idx="6400">
                  <c:v>2650.0</c:v>
                </c:pt>
                <c:pt idx="6401">
                  <c:v>2650.0</c:v>
                </c:pt>
                <c:pt idx="6402">
                  <c:v>2651.0</c:v>
                </c:pt>
                <c:pt idx="6403">
                  <c:v>2651.0</c:v>
                </c:pt>
                <c:pt idx="6404">
                  <c:v>2652.0</c:v>
                </c:pt>
                <c:pt idx="6405">
                  <c:v>2652.0</c:v>
                </c:pt>
                <c:pt idx="6406">
                  <c:v>2652.0</c:v>
                </c:pt>
                <c:pt idx="6407">
                  <c:v>2652.0</c:v>
                </c:pt>
                <c:pt idx="6408">
                  <c:v>2652.0</c:v>
                </c:pt>
                <c:pt idx="6409">
                  <c:v>2653.0</c:v>
                </c:pt>
                <c:pt idx="6410">
                  <c:v>2653.0</c:v>
                </c:pt>
                <c:pt idx="6411">
                  <c:v>2654.0</c:v>
                </c:pt>
                <c:pt idx="6412">
                  <c:v>2654.0</c:v>
                </c:pt>
                <c:pt idx="6413">
                  <c:v>2655.0</c:v>
                </c:pt>
                <c:pt idx="6414">
                  <c:v>2655.0</c:v>
                </c:pt>
                <c:pt idx="6415">
                  <c:v>2656.0</c:v>
                </c:pt>
                <c:pt idx="6416">
                  <c:v>2657.0</c:v>
                </c:pt>
                <c:pt idx="6417">
                  <c:v>2657.0</c:v>
                </c:pt>
                <c:pt idx="6418">
                  <c:v>2657.0</c:v>
                </c:pt>
                <c:pt idx="6419">
                  <c:v>2657.0</c:v>
                </c:pt>
                <c:pt idx="6420">
                  <c:v>2657.0</c:v>
                </c:pt>
                <c:pt idx="6421">
                  <c:v>2657.0</c:v>
                </c:pt>
                <c:pt idx="6422">
                  <c:v>2658.0</c:v>
                </c:pt>
                <c:pt idx="6423">
                  <c:v>2659.0</c:v>
                </c:pt>
                <c:pt idx="6424">
                  <c:v>2660.0</c:v>
                </c:pt>
                <c:pt idx="6425">
                  <c:v>2660.0</c:v>
                </c:pt>
                <c:pt idx="6426">
                  <c:v>2661.0</c:v>
                </c:pt>
                <c:pt idx="6427">
                  <c:v>2662.0</c:v>
                </c:pt>
                <c:pt idx="6428">
                  <c:v>2662.0</c:v>
                </c:pt>
                <c:pt idx="6429">
                  <c:v>2662.0</c:v>
                </c:pt>
                <c:pt idx="6430">
                  <c:v>2662.0</c:v>
                </c:pt>
                <c:pt idx="6431">
                  <c:v>2663.0</c:v>
                </c:pt>
                <c:pt idx="6432">
                  <c:v>2664.0</c:v>
                </c:pt>
                <c:pt idx="6433">
                  <c:v>2665.0</c:v>
                </c:pt>
                <c:pt idx="6434">
                  <c:v>2666.0</c:v>
                </c:pt>
                <c:pt idx="6435">
                  <c:v>2667.0</c:v>
                </c:pt>
                <c:pt idx="6436">
                  <c:v>2668.0</c:v>
                </c:pt>
                <c:pt idx="6437">
                  <c:v>2669.0</c:v>
                </c:pt>
                <c:pt idx="6438">
                  <c:v>2670.0</c:v>
                </c:pt>
                <c:pt idx="6439">
                  <c:v>2671.0</c:v>
                </c:pt>
                <c:pt idx="6440">
                  <c:v>2672.0</c:v>
                </c:pt>
                <c:pt idx="6441">
                  <c:v>2673.0</c:v>
                </c:pt>
                <c:pt idx="6442">
                  <c:v>2674.0</c:v>
                </c:pt>
                <c:pt idx="6443">
                  <c:v>2675.0</c:v>
                </c:pt>
                <c:pt idx="6444">
                  <c:v>2676.0</c:v>
                </c:pt>
                <c:pt idx="6445">
                  <c:v>2677.0</c:v>
                </c:pt>
                <c:pt idx="6446">
                  <c:v>2678.0</c:v>
                </c:pt>
                <c:pt idx="6447">
                  <c:v>2679.0</c:v>
                </c:pt>
                <c:pt idx="6448">
                  <c:v>2680.0</c:v>
                </c:pt>
                <c:pt idx="6449">
                  <c:v>2680.0</c:v>
                </c:pt>
                <c:pt idx="6450">
                  <c:v>2680.0</c:v>
                </c:pt>
                <c:pt idx="6451">
                  <c:v>2680.0</c:v>
                </c:pt>
                <c:pt idx="6452">
                  <c:v>2680.0</c:v>
                </c:pt>
                <c:pt idx="6453">
                  <c:v>2680.0</c:v>
                </c:pt>
                <c:pt idx="6454">
                  <c:v>2680.0</c:v>
                </c:pt>
                <c:pt idx="6455">
                  <c:v>2680.0</c:v>
                </c:pt>
                <c:pt idx="6456">
                  <c:v>2680.0</c:v>
                </c:pt>
                <c:pt idx="6457">
                  <c:v>2680.0</c:v>
                </c:pt>
                <c:pt idx="6458">
                  <c:v>2680.0</c:v>
                </c:pt>
                <c:pt idx="6459">
                  <c:v>2680.0</c:v>
                </c:pt>
                <c:pt idx="6460">
                  <c:v>2680.0</c:v>
                </c:pt>
                <c:pt idx="6461">
                  <c:v>2681.0</c:v>
                </c:pt>
                <c:pt idx="6462">
                  <c:v>2681.0</c:v>
                </c:pt>
                <c:pt idx="6463">
                  <c:v>2682.0</c:v>
                </c:pt>
                <c:pt idx="6464">
                  <c:v>2682.0</c:v>
                </c:pt>
                <c:pt idx="6465">
                  <c:v>2682.0</c:v>
                </c:pt>
                <c:pt idx="6466">
                  <c:v>2682.0</c:v>
                </c:pt>
                <c:pt idx="6467">
                  <c:v>2683.0</c:v>
                </c:pt>
                <c:pt idx="6468">
                  <c:v>2683.0</c:v>
                </c:pt>
                <c:pt idx="6469">
                  <c:v>2684.0</c:v>
                </c:pt>
                <c:pt idx="6470">
                  <c:v>2684.0</c:v>
                </c:pt>
                <c:pt idx="6471">
                  <c:v>2684.0</c:v>
                </c:pt>
                <c:pt idx="6472">
                  <c:v>2684.0</c:v>
                </c:pt>
                <c:pt idx="6473">
                  <c:v>2685.0</c:v>
                </c:pt>
                <c:pt idx="6474">
                  <c:v>2685.0</c:v>
                </c:pt>
                <c:pt idx="6475">
                  <c:v>2685.0</c:v>
                </c:pt>
                <c:pt idx="6476">
                  <c:v>2685.0</c:v>
                </c:pt>
                <c:pt idx="6477">
                  <c:v>2685.0</c:v>
                </c:pt>
                <c:pt idx="6478">
                  <c:v>2685.0</c:v>
                </c:pt>
                <c:pt idx="6479">
                  <c:v>2685.0</c:v>
                </c:pt>
                <c:pt idx="6480">
                  <c:v>2686.0</c:v>
                </c:pt>
                <c:pt idx="6481">
                  <c:v>2687.0</c:v>
                </c:pt>
                <c:pt idx="6482">
                  <c:v>2688.0</c:v>
                </c:pt>
                <c:pt idx="6483">
                  <c:v>2689.0</c:v>
                </c:pt>
                <c:pt idx="6484">
                  <c:v>2689.0</c:v>
                </c:pt>
                <c:pt idx="6485">
                  <c:v>2689.0</c:v>
                </c:pt>
                <c:pt idx="6486">
                  <c:v>2690.0</c:v>
                </c:pt>
                <c:pt idx="6487">
                  <c:v>2691.0</c:v>
                </c:pt>
                <c:pt idx="6488">
                  <c:v>2691.0</c:v>
                </c:pt>
                <c:pt idx="6489">
                  <c:v>2691.0</c:v>
                </c:pt>
                <c:pt idx="6490">
                  <c:v>2691.0</c:v>
                </c:pt>
                <c:pt idx="6491">
                  <c:v>2691.0</c:v>
                </c:pt>
                <c:pt idx="6492">
                  <c:v>2691.0</c:v>
                </c:pt>
                <c:pt idx="6493">
                  <c:v>2691.0</c:v>
                </c:pt>
                <c:pt idx="6494">
                  <c:v>2692.0</c:v>
                </c:pt>
                <c:pt idx="6495">
                  <c:v>2692.0</c:v>
                </c:pt>
                <c:pt idx="6496">
                  <c:v>2692.0</c:v>
                </c:pt>
                <c:pt idx="6497">
                  <c:v>2692.0</c:v>
                </c:pt>
                <c:pt idx="6498">
                  <c:v>2692.0</c:v>
                </c:pt>
                <c:pt idx="6499">
                  <c:v>2692.0</c:v>
                </c:pt>
                <c:pt idx="6500">
                  <c:v>2692.0</c:v>
                </c:pt>
                <c:pt idx="6501">
                  <c:v>2692.0</c:v>
                </c:pt>
                <c:pt idx="6502">
                  <c:v>2692.0</c:v>
                </c:pt>
                <c:pt idx="6503">
                  <c:v>2692.0</c:v>
                </c:pt>
                <c:pt idx="6504">
                  <c:v>2692.0</c:v>
                </c:pt>
                <c:pt idx="6505">
                  <c:v>2692.0</c:v>
                </c:pt>
                <c:pt idx="6506">
                  <c:v>2692.0</c:v>
                </c:pt>
                <c:pt idx="6507">
                  <c:v>2692.0</c:v>
                </c:pt>
                <c:pt idx="6508">
                  <c:v>2692.0</c:v>
                </c:pt>
                <c:pt idx="6509">
                  <c:v>2693.0</c:v>
                </c:pt>
                <c:pt idx="6510">
                  <c:v>2693.0</c:v>
                </c:pt>
                <c:pt idx="6511">
                  <c:v>2693.0</c:v>
                </c:pt>
                <c:pt idx="6512">
                  <c:v>2693.0</c:v>
                </c:pt>
                <c:pt idx="6513">
                  <c:v>2694.0</c:v>
                </c:pt>
                <c:pt idx="6514">
                  <c:v>2695.0</c:v>
                </c:pt>
                <c:pt idx="6515">
                  <c:v>2695.0</c:v>
                </c:pt>
                <c:pt idx="6516">
                  <c:v>2695.0</c:v>
                </c:pt>
                <c:pt idx="6517">
                  <c:v>2695.0</c:v>
                </c:pt>
                <c:pt idx="6518">
                  <c:v>2695.0</c:v>
                </c:pt>
                <c:pt idx="6519">
                  <c:v>2695.0</c:v>
                </c:pt>
                <c:pt idx="6520">
                  <c:v>2696.0</c:v>
                </c:pt>
                <c:pt idx="6521">
                  <c:v>2697.0</c:v>
                </c:pt>
                <c:pt idx="6522">
                  <c:v>2698.0</c:v>
                </c:pt>
                <c:pt idx="6523">
                  <c:v>2698.0</c:v>
                </c:pt>
                <c:pt idx="6524">
                  <c:v>2698.0</c:v>
                </c:pt>
                <c:pt idx="6525">
                  <c:v>2698.0</c:v>
                </c:pt>
                <c:pt idx="6526">
                  <c:v>2698.0</c:v>
                </c:pt>
                <c:pt idx="6527">
                  <c:v>2698.0</c:v>
                </c:pt>
                <c:pt idx="6528">
                  <c:v>2698.0</c:v>
                </c:pt>
                <c:pt idx="6529">
                  <c:v>2698.0</c:v>
                </c:pt>
                <c:pt idx="6530">
                  <c:v>2699.0</c:v>
                </c:pt>
                <c:pt idx="6531">
                  <c:v>2700.0</c:v>
                </c:pt>
                <c:pt idx="6532">
                  <c:v>2700.0</c:v>
                </c:pt>
                <c:pt idx="6533">
                  <c:v>2701.0</c:v>
                </c:pt>
                <c:pt idx="6534">
                  <c:v>2701.0</c:v>
                </c:pt>
                <c:pt idx="6535">
                  <c:v>2702.0</c:v>
                </c:pt>
                <c:pt idx="6536">
                  <c:v>2702.0</c:v>
                </c:pt>
                <c:pt idx="6537">
                  <c:v>2702.0</c:v>
                </c:pt>
                <c:pt idx="6538">
                  <c:v>2702.0</c:v>
                </c:pt>
                <c:pt idx="6539">
                  <c:v>2702.0</c:v>
                </c:pt>
                <c:pt idx="6540">
                  <c:v>2702.0</c:v>
                </c:pt>
                <c:pt idx="6541">
                  <c:v>2702.0</c:v>
                </c:pt>
                <c:pt idx="6542">
                  <c:v>2702.0</c:v>
                </c:pt>
                <c:pt idx="6543">
                  <c:v>2702.0</c:v>
                </c:pt>
                <c:pt idx="6544">
                  <c:v>2702.0</c:v>
                </c:pt>
                <c:pt idx="6545">
                  <c:v>2702.0</c:v>
                </c:pt>
                <c:pt idx="6546">
                  <c:v>2703.0</c:v>
                </c:pt>
                <c:pt idx="6547">
                  <c:v>2703.0</c:v>
                </c:pt>
                <c:pt idx="6548">
                  <c:v>2703.0</c:v>
                </c:pt>
                <c:pt idx="6549">
                  <c:v>2704.0</c:v>
                </c:pt>
                <c:pt idx="6550">
                  <c:v>2704.0</c:v>
                </c:pt>
                <c:pt idx="6551">
                  <c:v>2704.0</c:v>
                </c:pt>
                <c:pt idx="6552">
                  <c:v>2705.0</c:v>
                </c:pt>
                <c:pt idx="6553">
                  <c:v>2706.0</c:v>
                </c:pt>
                <c:pt idx="6554">
                  <c:v>2707.0</c:v>
                </c:pt>
                <c:pt idx="6555">
                  <c:v>2708.0</c:v>
                </c:pt>
                <c:pt idx="6556">
                  <c:v>2709.0</c:v>
                </c:pt>
                <c:pt idx="6557">
                  <c:v>2710.0</c:v>
                </c:pt>
                <c:pt idx="6558">
                  <c:v>2710.0</c:v>
                </c:pt>
                <c:pt idx="6559">
                  <c:v>2710.0</c:v>
                </c:pt>
                <c:pt idx="6560">
                  <c:v>2711.0</c:v>
                </c:pt>
                <c:pt idx="6561">
                  <c:v>2712.0</c:v>
                </c:pt>
                <c:pt idx="6562">
                  <c:v>2712.0</c:v>
                </c:pt>
                <c:pt idx="6563">
                  <c:v>2713.0</c:v>
                </c:pt>
                <c:pt idx="6564">
                  <c:v>2713.0</c:v>
                </c:pt>
                <c:pt idx="6565">
                  <c:v>2714.0</c:v>
                </c:pt>
                <c:pt idx="6566">
                  <c:v>2715.0</c:v>
                </c:pt>
                <c:pt idx="6567">
                  <c:v>2716.0</c:v>
                </c:pt>
                <c:pt idx="6568">
                  <c:v>2717.0</c:v>
                </c:pt>
                <c:pt idx="6569">
                  <c:v>2717.0</c:v>
                </c:pt>
                <c:pt idx="6570">
                  <c:v>2718.0</c:v>
                </c:pt>
                <c:pt idx="6571">
                  <c:v>2719.0</c:v>
                </c:pt>
                <c:pt idx="6572">
                  <c:v>2720.0</c:v>
                </c:pt>
                <c:pt idx="6573">
                  <c:v>2720.0</c:v>
                </c:pt>
                <c:pt idx="6574">
                  <c:v>2720.0</c:v>
                </c:pt>
                <c:pt idx="6575">
                  <c:v>2720.0</c:v>
                </c:pt>
                <c:pt idx="6576">
                  <c:v>2721.0</c:v>
                </c:pt>
                <c:pt idx="6577">
                  <c:v>2722.0</c:v>
                </c:pt>
                <c:pt idx="6578">
                  <c:v>2722.0</c:v>
                </c:pt>
                <c:pt idx="6579">
                  <c:v>2722.0</c:v>
                </c:pt>
                <c:pt idx="6580">
                  <c:v>2722.0</c:v>
                </c:pt>
                <c:pt idx="6581">
                  <c:v>2722.0</c:v>
                </c:pt>
                <c:pt idx="6582">
                  <c:v>2722.0</c:v>
                </c:pt>
                <c:pt idx="6583">
                  <c:v>2723.0</c:v>
                </c:pt>
                <c:pt idx="6584">
                  <c:v>2723.0</c:v>
                </c:pt>
                <c:pt idx="6585">
                  <c:v>2724.0</c:v>
                </c:pt>
                <c:pt idx="6586">
                  <c:v>2724.0</c:v>
                </c:pt>
                <c:pt idx="6587">
                  <c:v>2724.0</c:v>
                </c:pt>
                <c:pt idx="6588">
                  <c:v>2724.0</c:v>
                </c:pt>
                <c:pt idx="6589">
                  <c:v>2724.0</c:v>
                </c:pt>
                <c:pt idx="6590">
                  <c:v>2724.0</c:v>
                </c:pt>
                <c:pt idx="6591">
                  <c:v>2725.0</c:v>
                </c:pt>
                <c:pt idx="6592">
                  <c:v>2725.0</c:v>
                </c:pt>
                <c:pt idx="6593">
                  <c:v>2725.0</c:v>
                </c:pt>
                <c:pt idx="6594">
                  <c:v>2725.0</c:v>
                </c:pt>
                <c:pt idx="6595">
                  <c:v>2725.0</c:v>
                </c:pt>
                <c:pt idx="6596">
                  <c:v>2725.0</c:v>
                </c:pt>
                <c:pt idx="6597">
                  <c:v>2726.0</c:v>
                </c:pt>
                <c:pt idx="6598">
                  <c:v>2727.0</c:v>
                </c:pt>
                <c:pt idx="6599">
                  <c:v>2728.0</c:v>
                </c:pt>
                <c:pt idx="6600">
                  <c:v>2729.0</c:v>
                </c:pt>
                <c:pt idx="6601">
                  <c:v>2730.0</c:v>
                </c:pt>
                <c:pt idx="6602">
                  <c:v>2730.0</c:v>
                </c:pt>
                <c:pt idx="6603">
                  <c:v>2730.0</c:v>
                </c:pt>
                <c:pt idx="6604">
                  <c:v>2731.0</c:v>
                </c:pt>
                <c:pt idx="6605">
                  <c:v>2731.0</c:v>
                </c:pt>
                <c:pt idx="6606">
                  <c:v>2732.0</c:v>
                </c:pt>
                <c:pt idx="6607">
                  <c:v>2732.0</c:v>
                </c:pt>
                <c:pt idx="6608">
                  <c:v>2733.0</c:v>
                </c:pt>
                <c:pt idx="6609">
                  <c:v>2733.0</c:v>
                </c:pt>
                <c:pt idx="6610">
                  <c:v>2733.0</c:v>
                </c:pt>
                <c:pt idx="6611">
                  <c:v>2734.0</c:v>
                </c:pt>
                <c:pt idx="6612">
                  <c:v>2735.0</c:v>
                </c:pt>
                <c:pt idx="6613">
                  <c:v>2736.0</c:v>
                </c:pt>
                <c:pt idx="6614">
                  <c:v>2737.0</c:v>
                </c:pt>
                <c:pt idx="6615">
                  <c:v>2738.0</c:v>
                </c:pt>
                <c:pt idx="6616">
                  <c:v>2739.0</c:v>
                </c:pt>
                <c:pt idx="6617">
                  <c:v>2739.0</c:v>
                </c:pt>
                <c:pt idx="6618">
                  <c:v>2739.0</c:v>
                </c:pt>
                <c:pt idx="6619">
                  <c:v>2739.0</c:v>
                </c:pt>
                <c:pt idx="6620">
                  <c:v>2739.0</c:v>
                </c:pt>
                <c:pt idx="6621">
                  <c:v>2740.0</c:v>
                </c:pt>
                <c:pt idx="6622">
                  <c:v>2741.0</c:v>
                </c:pt>
                <c:pt idx="6623">
                  <c:v>2742.0</c:v>
                </c:pt>
                <c:pt idx="6624">
                  <c:v>2743.0</c:v>
                </c:pt>
                <c:pt idx="6625">
                  <c:v>2743.0</c:v>
                </c:pt>
                <c:pt idx="6626">
                  <c:v>2744.0</c:v>
                </c:pt>
                <c:pt idx="6627">
                  <c:v>2745.0</c:v>
                </c:pt>
                <c:pt idx="6628">
                  <c:v>2745.0</c:v>
                </c:pt>
                <c:pt idx="6629">
                  <c:v>2746.0</c:v>
                </c:pt>
                <c:pt idx="6630">
                  <c:v>2747.0</c:v>
                </c:pt>
                <c:pt idx="6631">
                  <c:v>2748.0</c:v>
                </c:pt>
                <c:pt idx="6632">
                  <c:v>2749.0</c:v>
                </c:pt>
                <c:pt idx="6633">
                  <c:v>2750.0</c:v>
                </c:pt>
                <c:pt idx="6634">
                  <c:v>2751.0</c:v>
                </c:pt>
                <c:pt idx="6635">
                  <c:v>2752.0</c:v>
                </c:pt>
                <c:pt idx="6636">
                  <c:v>2752.0</c:v>
                </c:pt>
                <c:pt idx="6637">
                  <c:v>2753.0</c:v>
                </c:pt>
                <c:pt idx="6638">
                  <c:v>2754.0</c:v>
                </c:pt>
                <c:pt idx="6639">
                  <c:v>2755.0</c:v>
                </c:pt>
                <c:pt idx="6640">
                  <c:v>2756.0</c:v>
                </c:pt>
                <c:pt idx="6641">
                  <c:v>2757.0</c:v>
                </c:pt>
                <c:pt idx="6642">
                  <c:v>2758.0</c:v>
                </c:pt>
                <c:pt idx="6643">
                  <c:v>2759.0</c:v>
                </c:pt>
                <c:pt idx="6644">
                  <c:v>2760.0</c:v>
                </c:pt>
                <c:pt idx="6645">
                  <c:v>2760.0</c:v>
                </c:pt>
                <c:pt idx="6646">
                  <c:v>2761.0</c:v>
                </c:pt>
                <c:pt idx="6647">
                  <c:v>2762.0</c:v>
                </c:pt>
                <c:pt idx="6648">
                  <c:v>2763.0</c:v>
                </c:pt>
                <c:pt idx="6649">
                  <c:v>2764.0</c:v>
                </c:pt>
                <c:pt idx="6650">
                  <c:v>2765.0</c:v>
                </c:pt>
                <c:pt idx="6651">
                  <c:v>2766.0</c:v>
                </c:pt>
                <c:pt idx="6652">
                  <c:v>2767.0</c:v>
                </c:pt>
                <c:pt idx="6653">
                  <c:v>2768.0</c:v>
                </c:pt>
                <c:pt idx="6654">
                  <c:v>2769.0</c:v>
                </c:pt>
                <c:pt idx="6655">
                  <c:v>2770.0</c:v>
                </c:pt>
                <c:pt idx="6656">
                  <c:v>2771.0</c:v>
                </c:pt>
                <c:pt idx="6657">
                  <c:v>2771.0</c:v>
                </c:pt>
                <c:pt idx="6658">
                  <c:v>2772.0</c:v>
                </c:pt>
                <c:pt idx="6659">
                  <c:v>2773.0</c:v>
                </c:pt>
                <c:pt idx="6660">
                  <c:v>2774.0</c:v>
                </c:pt>
                <c:pt idx="6661">
                  <c:v>2775.0</c:v>
                </c:pt>
                <c:pt idx="6662">
                  <c:v>2775.0</c:v>
                </c:pt>
                <c:pt idx="6663">
                  <c:v>2776.0</c:v>
                </c:pt>
                <c:pt idx="6664">
                  <c:v>2776.0</c:v>
                </c:pt>
                <c:pt idx="6665">
                  <c:v>2776.0</c:v>
                </c:pt>
                <c:pt idx="6666">
                  <c:v>2776.0</c:v>
                </c:pt>
                <c:pt idx="6667">
                  <c:v>2777.0</c:v>
                </c:pt>
                <c:pt idx="6668">
                  <c:v>2778.0</c:v>
                </c:pt>
                <c:pt idx="6669">
                  <c:v>2779.0</c:v>
                </c:pt>
                <c:pt idx="6670">
                  <c:v>2779.0</c:v>
                </c:pt>
                <c:pt idx="6671">
                  <c:v>2780.0</c:v>
                </c:pt>
                <c:pt idx="6672">
                  <c:v>2780.0</c:v>
                </c:pt>
                <c:pt idx="6673">
                  <c:v>2780.0</c:v>
                </c:pt>
                <c:pt idx="6674">
                  <c:v>2780.0</c:v>
                </c:pt>
                <c:pt idx="6675">
                  <c:v>2781.0</c:v>
                </c:pt>
                <c:pt idx="6676">
                  <c:v>2782.0</c:v>
                </c:pt>
                <c:pt idx="6677">
                  <c:v>2782.0</c:v>
                </c:pt>
                <c:pt idx="6678">
                  <c:v>2782.0</c:v>
                </c:pt>
                <c:pt idx="6679">
                  <c:v>2782.0</c:v>
                </c:pt>
                <c:pt idx="6680">
                  <c:v>2783.0</c:v>
                </c:pt>
                <c:pt idx="6681">
                  <c:v>2784.0</c:v>
                </c:pt>
                <c:pt idx="6682">
                  <c:v>2785.0</c:v>
                </c:pt>
                <c:pt idx="6683">
                  <c:v>2785.0</c:v>
                </c:pt>
                <c:pt idx="6684">
                  <c:v>2786.0</c:v>
                </c:pt>
                <c:pt idx="6685">
                  <c:v>2787.0</c:v>
                </c:pt>
                <c:pt idx="6686">
                  <c:v>2787.0</c:v>
                </c:pt>
                <c:pt idx="6687">
                  <c:v>2787.0</c:v>
                </c:pt>
                <c:pt idx="6688">
                  <c:v>2787.0</c:v>
                </c:pt>
                <c:pt idx="6689">
                  <c:v>2787.0</c:v>
                </c:pt>
                <c:pt idx="6690">
                  <c:v>2787.0</c:v>
                </c:pt>
                <c:pt idx="6691">
                  <c:v>2787.0</c:v>
                </c:pt>
                <c:pt idx="6692">
                  <c:v>2787.0</c:v>
                </c:pt>
                <c:pt idx="6693">
                  <c:v>2787.0</c:v>
                </c:pt>
                <c:pt idx="6694">
                  <c:v>2787.0</c:v>
                </c:pt>
                <c:pt idx="6695">
                  <c:v>2787.0</c:v>
                </c:pt>
                <c:pt idx="6696">
                  <c:v>2787.0</c:v>
                </c:pt>
                <c:pt idx="6697">
                  <c:v>2787.0</c:v>
                </c:pt>
                <c:pt idx="6698">
                  <c:v>2787.0</c:v>
                </c:pt>
                <c:pt idx="6699">
                  <c:v>2787.0</c:v>
                </c:pt>
                <c:pt idx="6700">
                  <c:v>2788.0</c:v>
                </c:pt>
                <c:pt idx="6701">
                  <c:v>2789.0</c:v>
                </c:pt>
                <c:pt idx="6702">
                  <c:v>2789.0</c:v>
                </c:pt>
                <c:pt idx="6703">
                  <c:v>2789.0</c:v>
                </c:pt>
                <c:pt idx="6704">
                  <c:v>2789.0</c:v>
                </c:pt>
                <c:pt idx="6705">
                  <c:v>2789.0</c:v>
                </c:pt>
                <c:pt idx="6706">
                  <c:v>2789.0</c:v>
                </c:pt>
                <c:pt idx="6707">
                  <c:v>2789.0</c:v>
                </c:pt>
                <c:pt idx="6708">
                  <c:v>2790.0</c:v>
                </c:pt>
                <c:pt idx="6709">
                  <c:v>2790.0</c:v>
                </c:pt>
                <c:pt idx="6710">
                  <c:v>2791.0</c:v>
                </c:pt>
                <c:pt idx="6711">
                  <c:v>2791.0</c:v>
                </c:pt>
                <c:pt idx="6712">
                  <c:v>2791.0</c:v>
                </c:pt>
                <c:pt idx="6713">
                  <c:v>2791.0</c:v>
                </c:pt>
                <c:pt idx="6714">
                  <c:v>2791.0</c:v>
                </c:pt>
                <c:pt idx="6715">
                  <c:v>2792.0</c:v>
                </c:pt>
                <c:pt idx="6716">
                  <c:v>2792.0</c:v>
                </c:pt>
                <c:pt idx="6717">
                  <c:v>2792.0</c:v>
                </c:pt>
                <c:pt idx="6718">
                  <c:v>2792.0</c:v>
                </c:pt>
                <c:pt idx="6719">
                  <c:v>2792.0</c:v>
                </c:pt>
                <c:pt idx="6720">
                  <c:v>2792.0</c:v>
                </c:pt>
                <c:pt idx="6721">
                  <c:v>2793.0</c:v>
                </c:pt>
                <c:pt idx="6722">
                  <c:v>2793.0</c:v>
                </c:pt>
                <c:pt idx="6723">
                  <c:v>2793.0</c:v>
                </c:pt>
                <c:pt idx="6724">
                  <c:v>2793.0</c:v>
                </c:pt>
                <c:pt idx="6725">
                  <c:v>2793.0</c:v>
                </c:pt>
                <c:pt idx="6726">
                  <c:v>2793.0</c:v>
                </c:pt>
                <c:pt idx="6727">
                  <c:v>2793.0</c:v>
                </c:pt>
                <c:pt idx="6728">
                  <c:v>2793.0</c:v>
                </c:pt>
                <c:pt idx="6729">
                  <c:v>2793.0</c:v>
                </c:pt>
                <c:pt idx="6730">
                  <c:v>2793.0</c:v>
                </c:pt>
                <c:pt idx="6731">
                  <c:v>2793.0</c:v>
                </c:pt>
                <c:pt idx="6732">
                  <c:v>2793.0</c:v>
                </c:pt>
                <c:pt idx="6733">
                  <c:v>2794.0</c:v>
                </c:pt>
                <c:pt idx="6734">
                  <c:v>2794.0</c:v>
                </c:pt>
                <c:pt idx="6735">
                  <c:v>2795.0</c:v>
                </c:pt>
                <c:pt idx="6736">
                  <c:v>2796.0</c:v>
                </c:pt>
                <c:pt idx="6737">
                  <c:v>2797.0</c:v>
                </c:pt>
                <c:pt idx="6738">
                  <c:v>2798.0</c:v>
                </c:pt>
                <c:pt idx="6739">
                  <c:v>2798.0</c:v>
                </c:pt>
                <c:pt idx="6740">
                  <c:v>2798.0</c:v>
                </c:pt>
                <c:pt idx="6741">
                  <c:v>2798.0</c:v>
                </c:pt>
                <c:pt idx="6742">
                  <c:v>2798.0</c:v>
                </c:pt>
                <c:pt idx="6743">
                  <c:v>2799.0</c:v>
                </c:pt>
                <c:pt idx="6744">
                  <c:v>2799.0</c:v>
                </c:pt>
                <c:pt idx="6745">
                  <c:v>2799.0</c:v>
                </c:pt>
                <c:pt idx="6746">
                  <c:v>2799.0</c:v>
                </c:pt>
                <c:pt idx="6747">
                  <c:v>2800.0</c:v>
                </c:pt>
                <c:pt idx="6748">
                  <c:v>2800.0</c:v>
                </c:pt>
                <c:pt idx="6749">
                  <c:v>2800.0</c:v>
                </c:pt>
                <c:pt idx="6750">
                  <c:v>2800.0</c:v>
                </c:pt>
                <c:pt idx="6751">
                  <c:v>2800.0</c:v>
                </c:pt>
                <c:pt idx="6752">
                  <c:v>2800.0</c:v>
                </c:pt>
                <c:pt idx="6753">
                  <c:v>2801.0</c:v>
                </c:pt>
                <c:pt idx="6754">
                  <c:v>2801.0</c:v>
                </c:pt>
                <c:pt idx="6755">
                  <c:v>2801.0</c:v>
                </c:pt>
                <c:pt idx="6756">
                  <c:v>2802.0</c:v>
                </c:pt>
                <c:pt idx="6757">
                  <c:v>2802.0</c:v>
                </c:pt>
                <c:pt idx="6758">
                  <c:v>2802.0</c:v>
                </c:pt>
                <c:pt idx="6759">
                  <c:v>2803.0</c:v>
                </c:pt>
                <c:pt idx="6760">
                  <c:v>2803.0</c:v>
                </c:pt>
                <c:pt idx="6761">
                  <c:v>2803.0</c:v>
                </c:pt>
                <c:pt idx="6762">
                  <c:v>2803.0</c:v>
                </c:pt>
                <c:pt idx="6763">
                  <c:v>2803.0</c:v>
                </c:pt>
                <c:pt idx="6764">
                  <c:v>2803.0</c:v>
                </c:pt>
                <c:pt idx="6765">
                  <c:v>2804.0</c:v>
                </c:pt>
                <c:pt idx="6766">
                  <c:v>2804.0</c:v>
                </c:pt>
                <c:pt idx="6767">
                  <c:v>2805.0</c:v>
                </c:pt>
                <c:pt idx="6768">
                  <c:v>2806.0</c:v>
                </c:pt>
                <c:pt idx="6769">
                  <c:v>2806.0</c:v>
                </c:pt>
                <c:pt idx="6770">
                  <c:v>2806.0</c:v>
                </c:pt>
                <c:pt idx="6771">
                  <c:v>2806.0</c:v>
                </c:pt>
                <c:pt idx="6772">
                  <c:v>2806.0</c:v>
                </c:pt>
                <c:pt idx="6773">
                  <c:v>2807.0</c:v>
                </c:pt>
                <c:pt idx="6774">
                  <c:v>2808.0</c:v>
                </c:pt>
                <c:pt idx="6775">
                  <c:v>2808.0</c:v>
                </c:pt>
                <c:pt idx="6776">
                  <c:v>2809.0</c:v>
                </c:pt>
                <c:pt idx="6777">
                  <c:v>2810.0</c:v>
                </c:pt>
                <c:pt idx="6778">
                  <c:v>2811.0</c:v>
                </c:pt>
                <c:pt idx="6779">
                  <c:v>2811.0</c:v>
                </c:pt>
                <c:pt idx="6780">
                  <c:v>2811.0</c:v>
                </c:pt>
                <c:pt idx="6781">
                  <c:v>2811.0</c:v>
                </c:pt>
                <c:pt idx="6782">
                  <c:v>2811.0</c:v>
                </c:pt>
                <c:pt idx="6783">
                  <c:v>2812.0</c:v>
                </c:pt>
                <c:pt idx="6784">
                  <c:v>2812.0</c:v>
                </c:pt>
                <c:pt idx="6785">
                  <c:v>2812.0</c:v>
                </c:pt>
                <c:pt idx="6786">
                  <c:v>2812.0</c:v>
                </c:pt>
                <c:pt idx="6787">
                  <c:v>2813.0</c:v>
                </c:pt>
                <c:pt idx="6788">
                  <c:v>2813.0</c:v>
                </c:pt>
                <c:pt idx="6789">
                  <c:v>2813.0</c:v>
                </c:pt>
                <c:pt idx="6790">
                  <c:v>2813.0</c:v>
                </c:pt>
                <c:pt idx="6791">
                  <c:v>2813.0</c:v>
                </c:pt>
                <c:pt idx="6792">
                  <c:v>2814.0</c:v>
                </c:pt>
                <c:pt idx="6793">
                  <c:v>2814.0</c:v>
                </c:pt>
                <c:pt idx="6794">
                  <c:v>2814.0</c:v>
                </c:pt>
                <c:pt idx="6795">
                  <c:v>2815.0</c:v>
                </c:pt>
                <c:pt idx="6796">
                  <c:v>2816.0</c:v>
                </c:pt>
                <c:pt idx="6797">
                  <c:v>2817.0</c:v>
                </c:pt>
                <c:pt idx="6798">
                  <c:v>2817.0</c:v>
                </c:pt>
                <c:pt idx="6799">
                  <c:v>2817.0</c:v>
                </c:pt>
                <c:pt idx="6800">
                  <c:v>2818.0</c:v>
                </c:pt>
                <c:pt idx="6801">
                  <c:v>2819.0</c:v>
                </c:pt>
                <c:pt idx="6802">
                  <c:v>2820.0</c:v>
                </c:pt>
                <c:pt idx="6803">
                  <c:v>2820.0</c:v>
                </c:pt>
                <c:pt idx="6804">
                  <c:v>2821.0</c:v>
                </c:pt>
                <c:pt idx="6805">
                  <c:v>2821.0</c:v>
                </c:pt>
                <c:pt idx="6806">
                  <c:v>2821.0</c:v>
                </c:pt>
                <c:pt idx="6807">
                  <c:v>2821.0</c:v>
                </c:pt>
                <c:pt idx="6808">
                  <c:v>2821.0</c:v>
                </c:pt>
                <c:pt idx="6809">
                  <c:v>2822.0</c:v>
                </c:pt>
                <c:pt idx="6810">
                  <c:v>2822.0</c:v>
                </c:pt>
                <c:pt idx="6811">
                  <c:v>2823.0</c:v>
                </c:pt>
                <c:pt idx="6812">
                  <c:v>2824.0</c:v>
                </c:pt>
                <c:pt idx="6813">
                  <c:v>2825.0</c:v>
                </c:pt>
                <c:pt idx="6814">
                  <c:v>2825.0</c:v>
                </c:pt>
                <c:pt idx="6815">
                  <c:v>2826.0</c:v>
                </c:pt>
                <c:pt idx="6816">
                  <c:v>2826.0</c:v>
                </c:pt>
                <c:pt idx="6817">
                  <c:v>2827.0</c:v>
                </c:pt>
                <c:pt idx="6818">
                  <c:v>2827.0</c:v>
                </c:pt>
                <c:pt idx="6819">
                  <c:v>2827.0</c:v>
                </c:pt>
                <c:pt idx="6820">
                  <c:v>2827.0</c:v>
                </c:pt>
                <c:pt idx="6821">
                  <c:v>2827.0</c:v>
                </c:pt>
                <c:pt idx="6822">
                  <c:v>2827.0</c:v>
                </c:pt>
                <c:pt idx="6823">
                  <c:v>2827.0</c:v>
                </c:pt>
                <c:pt idx="6824">
                  <c:v>2828.0</c:v>
                </c:pt>
                <c:pt idx="6825">
                  <c:v>2828.0</c:v>
                </c:pt>
                <c:pt idx="6826">
                  <c:v>2828.0</c:v>
                </c:pt>
                <c:pt idx="6827">
                  <c:v>2828.0</c:v>
                </c:pt>
                <c:pt idx="6828">
                  <c:v>2829.0</c:v>
                </c:pt>
                <c:pt idx="6829">
                  <c:v>2829.0</c:v>
                </c:pt>
                <c:pt idx="6830">
                  <c:v>2829.0</c:v>
                </c:pt>
                <c:pt idx="6831">
                  <c:v>2829.0</c:v>
                </c:pt>
                <c:pt idx="6832">
                  <c:v>2829.0</c:v>
                </c:pt>
                <c:pt idx="6833">
                  <c:v>2829.0</c:v>
                </c:pt>
                <c:pt idx="6834">
                  <c:v>2829.0</c:v>
                </c:pt>
                <c:pt idx="6835">
                  <c:v>2829.0</c:v>
                </c:pt>
                <c:pt idx="6836">
                  <c:v>2830.0</c:v>
                </c:pt>
                <c:pt idx="6837">
                  <c:v>2831.0</c:v>
                </c:pt>
                <c:pt idx="6838">
                  <c:v>2832.0</c:v>
                </c:pt>
                <c:pt idx="6839">
                  <c:v>2832.0</c:v>
                </c:pt>
                <c:pt idx="6840">
                  <c:v>2833.0</c:v>
                </c:pt>
                <c:pt idx="6841">
                  <c:v>2834.0</c:v>
                </c:pt>
                <c:pt idx="6842">
                  <c:v>2835.0</c:v>
                </c:pt>
                <c:pt idx="6843">
                  <c:v>2835.0</c:v>
                </c:pt>
                <c:pt idx="6844">
                  <c:v>2835.0</c:v>
                </c:pt>
                <c:pt idx="6845">
                  <c:v>2835.0</c:v>
                </c:pt>
                <c:pt idx="6846">
                  <c:v>2835.0</c:v>
                </c:pt>
                <c:pt idx="6847">
                  <c:v>2836.0</c:v>
                </c:pt>
                <c:pt idx="6848">
                  <c:v>2836.0</c:v>
                </c:pt>
                <c:pt idx="6849">
                  <c:v>2837.0</c:v>
                </c:pt>
                <c:pt idx="6850">
                  <c:v>2838.0</c:v>
                </c:pt>
                <c:pt idx="6851">
                  <c:v>2838.0</c:v>
                </c:pt>
                <c:pt idx="6852">
                  <c:v>2839.0</c:v>
                </c:pt>
                <c:pt idx="6853">
                  <c:v>2839.0</c:v>
                </c:pt>
                <c:pt idx="6854">
                  <c:v>2839.0</c:v>
                </c:pt>
                <c:pt idx="6855">
                  <c:v>2840.0</c:v>
                </c:pt>
                <c:pt idx="6856">
                  <c:v>2840.0</c:v>
                </c:pt>
                <c:pt idx="6857">
                  <c:v>2840.0</c:v>
                </c:pt>
                <c:pt idx="6858">
                  <c:v>2840.0</c:v>
                </c:pt>
                <c:pt idx="6859">
                  <c:v>2840.0</c:v>
                </c:pt>
                <c:pt idx="6860">
                  <c:v>2840.0</c:v>
                </c:pt>
                <c:pt idx="6861">
                  <c:v>2840.0</c:v>
                </c:pt>
                <c:pt idx="6862">
                  <c:v>2840.0</c:v>
                </c:pt>
                <c:pt idx="6863">
                  <c:v>2840.0</c:v>
                </c:pt>
                <c:pt idx="6864">
                  <c:v>2841.0</c:v>
                </c:pt>
                <c:pt idx="6865">
                  <c:v>2842.0</c:v>
                </c:pt>
                <c:pt idx="6866">
                  <c:v>2842.0</c:v>
                </c:pt>
                <c:pt idx="6867">
                  <c:v>2843.0</c:v>
                </c:pt>
                <c:pt idx="6868">
                  <c:v>2843.0</c:v>
                </c:pt>
                <c:pt idx="6869">
                  <c:v>2844.0</c:v>
                </c:pt>
                <c:pt idx="6870">
                  <c:v>2844.0</c:v>
                </c:pt>
                <c:pt idx="6871">
                  <c:v>2845.0</c:v>
                </c:pt>
                <c:pt idx="6872">
                  <c:v>2845.0</c:v>
                </c:pt>
                <c:pt idx="6873">
                  <c:v>2845.0</c:v>
                </c:pt>
                <c:pt idx="6874">
                  <c:v>2846.0</c:v>
                </c:pt>
                <c:pt idx="6875">
                  <c:v>2847.0</c:v>
                </c:pt>
                <c:pt idx="6876">
                  <c:v>2848.0</c:v>
                </c:pt>
                <c:pt idx="6877">
                  <c:v>2849.0</c:v>
                </c:pt>
                <c:pt idx="6878">
                  <c:v>2849.0</c:v>
                </c:pt>
                <c:pt idx="6879">
                  <c:v>2849.0</c:v>
                </c:pt>
                <c:pt idx="6880">
                  <c:v>2849.0</c:v>
                </c:pt>
                <c:pt idx="6881">
                  <c:v>2849.0</c:v>
                </c:pt>
                <c:pt idx="6882">
                  <c:v>2849.0</c:v>
                </c:pt>
                <c:pt idx="6883">
                  <c:v>2849.0</c:v>
                </c:pt>
                <c:pt idx="6884">
                  <c:v>2850.0</c:v>
                </c:pt>
                <c:pt idx="6885">
                  <c:v>2850.0</c:v>
                </c:pt>
                <c:pt idx="6886">
                  <c:v>2850.0</c:v>
                </c:pt>
                <c:pt idx="6887">
                  <c:v>2850.0</c:v>
                </c:pt>
                <c:pt idx="6888">
                  <c:v>2850.0</c:v>
                </c:pt>
                <c:pt idx="6889">
                  <c:v>2850.0</c:v>
                </c:pt>
                <c:pt idx="6890">
                  <c:v>2850.0</c:v>
                </c:pt>
                <c:pt idx="6891">
                  <c:v>2850.0</c:v>
                </c:pt>
                <c:pt idx="6892">
                  <c:v>2850.0</c:v>
                </c:pt>
                <c:pt idx="6893">
                  <c:v>2850.0</c:v>
                </c:pt>
                <c:pt idx="6894">
                  <c:v>2851.0</c:v>
                </c:pt>
                <c:pt idx="6895">
                  <c:v>2852.0</c:v>
                </c:pt>
                <c:pt idx="6896">
                  <c:v>2852.0</c:v>
                </c:pt>
                <c:pt idx="6897">
                  <c:v>2852.0</c:v>
                </c:pt>
                <c:pt idx="6898">
                  <c:v>2852.0</c:v>
                </c:pt>
                <c:pt idx="6899">
                  <c:v>2852.0</c:v>
                </c:pt>
                <c:pt idx="6900">
                  <c:v>2853.0</c:v>
                </c:pt>
                <c:pt idx="6901">
                  <c:v>2853.0</c:v>
                </c:pt>
                <c:pt idx="6902">
                  <c:v>2853.0</c:v>
                </c:pt>
                <c:pt idx="6903">
                  <c:v>2853.0</c:v>
                </c:pt>
                <c:pt idx="6904">
                  <c:v>2853.0</c:v>
                </c:pt>
                <c:pt idx="6905">
                  <c:v>2853.0</c:v>
                </c:pt>
                <c:pt idx="6906">
                  <c:v>2853.0</c:v>
                </c:pt>
                <c:pt idx="6907">
                  <c:v>2853.0</c:v>
                </c:pt>
                <c:pt idx="6908">
                  <c:v>2853.0</c:v>
                </c:pt>
                <c:pt idx="6909">
                  <c:v>2854.0</c:v>
                </c:pt>
                <c:pt idx="6910">
                  <c:v>2854.0</c:v>
                </c:pt>
                <c:pt idx="6911">
                  <c:v>2855.0</c:v>
                </c:pt>
                <c:pt idx="6912">
                  <c:v>2856.0</c:v>
                </c:pt>
                <c:pt idx="6913">
                  <c:v>2857.0</c:v>
                </c:pt>
                <c:pt idx="6914">
                  <c:v>2857.0</c:v>
                </c:pt>
                <c:pt idx="6915">
                  <c:v>2858.0</c:v>
                </c:pt>
                <c:pt idx="6916">
                  <c:v>2859.0</c:v>
                </c:pt>
                <c:pt idx="6917">
                  <c:v>2859.0</c:v>
                </c:pt>
                <c:pt idx="6918">
                  <c:v>2859.0</c:v>
                </c:pt>
                <c:pt idx="6919">
                  <c:v>2859.0</c:v>
                </c:pt>
                <c:pt idx="6920">
                  <c:v>2860.0</c:v>
                </c:pt>
                <c:pt idx="6921">
                  <c:v>2860.0</c:v>
                </c:pt>
                <c:pt idx="6922">
                  <c:v>2860.0</c:v>
                </c:pt>
                <c:pt idx="6923">
                  <c:v>2860.0</c:v>
                </c:pt>
                <c:pt idx="6924">
                  <c:v>2860.0</c:v>
                </c:pt>
                <c:pt idx="6925">
                  <c:v>2860.0</c:v>
                </c:pt>
                <c:pt idx="6926">
                  <c:v>2860.0</c:v>
                </c:pt>
                <c:pt idx="6927">
                  <c:v>2860.0</c:v>
                </c:pt>
                <c:pt idx="6928">
                  <c:v>2860.0</c:v>
                </c:pt>
                <c:pt idx="6929">
                  <c:v>2860.0</c:v>
                </c:pt>
                <c:pt idx="6930">
                  <c:v>2860.0</c:v>
                </c:pt>
                <c:pt idx="6931">
                  <c:v>2861.0</c:v>
                </c:pt>
                <c:pt idx="6932">
                  <c:v>2861.0</c:v>
                </c:pt>
                <c:pt idx="6933">
                  <c:v>2861.0</c:v>
                </c:pt>
                <c:pt idx="6934">
                  <c:v>2861.0</c:v>
                </c:pt>
                <c:pt idx="6935">
                  <c:v>2861.0</c:v>
                </c:pt>
                <c:pt idx="6936">
                  <c:v>2861.0</c:v>
                </c:pt>
                <c:pt idx="6937">
                  <c:v>2861.0</c:v>
                </c:pt>
                <c:pt idx="6938">
                  <c:v>2861.0</c:v>
                </c:pt>
                <c:pt idx="6939">
                  <c:v>2861.0</c:v>
                </c:pt>
                <c:pt idx="6940">
                  <c:v>2861.0</c:v>
                </c:pt>
                <c:pt idx="6941">
                  <c:v>2862.0</c:v>
                </c:pt>
                <c:pt idx="6942">
                  <c:v>2862.0</c:v>
                </c:pt>
                <c:pt idx="6943">
                  <c:v>2862.0</c:v>
                </c:pt>
                <c:pt idx="6944">
                  <c:v>2862.0</c:v>
                </c:pt>
                <c:pt idx="6945">
                  <c:v>2862.0</c:v>
                </c:pt>
                <c:pt idx="6946">
                  <c:v>2862.0</c:v>
                </c:pt>
                <c:pt idx="6947">
                  <c:v>2862.0</c:v>
                </c:pt>
                <c:pt idx="6948">
                  <c:v>2862.0</c:v>
                </c:pt>
                <c:pt idx="6949">
                  <c:v>2863.0</c:v>
                </c:pt>
                <c:pt idx="6950">
                  <c:v>2863.0</c:v>
                </c:pt>
                <c:pt idx="6951">
                  <c:v>2863.0</c:v>
                </c:pt>
                <c:pt idx="6952">
                  <c:v>2863.0</c:v>
                </c:pt>
                <c:pt idx="6953">
                  <c:v>2863.0</c:v>
                </c:pt>
                <c:pt idx="6954">
                  <c:v>2864.0</c:v>
                </c:pt>
                <c:pt idx="6955">
                  <c:v>2865.0</c:v>
                </c:pt>
                <c:pt idx="6956">
                  <c:v>2866.0</c:v>
                </c:pt>
                <c:pt idx="6957">
                  <c:v>2866.0</c:v>
                </c:pt>
                <c:pt idx="6958">
                  <c:v>2866.0</c:v>
                </c:pt>
                <c:pt idx="6959">
                  <c:v>2866.0</c:v>
                </c:pt>
                <c:pt idx="6960">
                  <c:v>2866.0</c:v>
                </c:pt>
                <c:pt idx="6961">
                  <c:v>2866.0</c:v>
                </c:pt>
                <c:pt idx="6962">
                  <c:v>2866.0</c:v>
                </c:pt>
                <c:pt idx="6963">
                  <c:v>2866.0</c:v>
                </c:pt>
                <c:pt idx="6964">
                  <c:v>2866.0</c:v>
                </c:pt>
                <c:pt idx="6965">
                  <c:v>2866.0</c:v>
                </c:pt>
                <c:pt idx="6966">
                  <c:v>2866.0</c:v>
                </c:pt>
                <c:pt idx="6967">
                  <c:v>2866.0</c:v>
                </c:pt>
                <c:pt idx="6968">
                  <c:v>2866.0</c:v>
                </c:pt>
                <c:pt idx="6969">
                  <c:v>2866.0</c:v>
                </c:pt>
                <c:pt idx="6970">
                  <c:v>2866.0</c:v>
                </c:pt>
                <c:pt idx="6971">
                  <c:v>2866.0</c:v>
                </c:pt>
                <c:pt idx="6972">
                  <c:v>2866.0</c:v>
                </c:pt>
                <c:pt idx="6973">
                  <c:v>2866.0</c:v>
                </c:pt>
                <c:pt idx="6974">
                  <c:v>2866.0</c:v>
                </c:pt>
                <c:pt idx="6975">
                  <c:v>2867.0</c:v>
                </c:pt>
                <c:pt idx="6976">
                  <c:v>2868.0</c:v>
                </c:pt>
                <c:pt idx="6977">
                  <c:v>2869.0</c:v>
                </c:pt>
                <c:pt idx="6978">
                  <c:v>2869.0</c:v>
                </c:pt>
                <c:pt idx="6979">
                  <c:v>2869.0</c:v>
                </c:pt>
                <c:pt idx="6980">
                  <c:v>2869.0</c:v>
                </c:pt>
                <c:pt idx="6981">
                  <c:v>2869.0</c:v>
                </c:pt>
                <c:pt idx="6982">
                  <c:v>2870.0</c:v>
                </c:pt>
                <c:pt idx="6983">
                  <c:v>2871.0</c:v>
                </c:pt>
                <c:pt idx="6984">
                  <c:v>2872.0</c:v>
                </c:pt>
                <c:pt idx="6985">
                  <c:v>2873.0</c:v>
                </c:pt>
                <c:pt idx="6986">
                  <c:v>2874.0</c:v>
                </c:pt>
                <c:pt idx="6987">
                  <c:v>2875.0</c:v>
                </c:pt>
                <c:pt idx="6988">
                  <c:v>2876.0</c:v>
                </c:pt>
                <c:pt idx="6989">
                  <c:v>2877.0</c:v>
                </c:pt>
                <c:pt idx="6990">
                  <c:v>2877.0</c:v>
                </c:pt>
                <c:pt idx="6991">
                  <c:v>2878.0</c:v>
                </c:pt>
                <c:pt idx="6992">
                  <c:v>2879.0</c:v>
                </c:pt>
                <c:pt idx="6993">
                  <c:v>2880.0</c:v>
                </c:pt>
                <c:pt idx="6994">
                  <c:v>2881.0</c:v>
                </c:pt>
                <c:pt idx="6995">
                  <c:v>2882.0</c:v>
                </c:pt>
                <c:pt idx="6996">
                  <c:v>2883.0</c:v>
                </c:pt>
                <c:pt idx="6997">
                  <c:v>2884.0</c:v>
                </c:pt>
                <c:pt idx="6998">
                  <c:v>2885.0</c:v>
                </c:pt>
                <c:pt idx="6999">
                  <c:v>2886.0</c:v>
                </c:pt>
                <c:pt idx="7000">
                  <c:v>2886.0</c:v>
                </c:pt>
                <c:pt idx="7001">
                  <c:v>2886.0</c:v>
                </c:pt>
                <c:pt idx="7002">
                  <c:v>2886.0</c:v>
                </c:pt>
                <c:pt idx="7003">
                  <c:v>2886.0</c:v>
                </c:pt>
                <c:pt idx="7004">
                  <c:v>2886.0</c:v>
                </c:pt>
                <c:pt idx="7005">
                  <c:v>2886.0</c:v>
                </c:pt>
                <c:pt idx="7006">
                  <c:v>2886.0</c:v>
                </c:pt>
                <c:pt idx="7007">
                  <c:v>2886.0</c:v>
                </c:pt>
                <c:pt idx="7008">
                  <c:v>2886.0</c:v>
                </c:pt>
                <c:pt idx="7009">
                  <c:v>2886.0</c:v>
                </c:pt>
                <c:pt idx="7010">
                  <c:v>2886.0</c:v>
                </c:pt>
                <c:pt idx="7011">
                  <c:v>2886.0</c:v>
                </c:pt>
                <c:pt idx="7012">
                  <c:v>2886.0</c:v>
                </c:pt>
                <c:pt idx="7013">
                  <c:v>2886.0</c:v>
                </c:pt>
                <c:pt idx="7014">
                  <c:v>2886.0</c:v>
                </c:pt>
                <c:pt idx="7015">
                  <c:v>2886.0</c:v>
                </c:pt>
                <c:pt idx="7016">
                  <c:v>2887.0</c:v>
                </c:pt>
                <c:pt idx="7017">
                  <c:v>2887.0</c:v>
                </c:pt>
                <c:pt idx="7018">
                  <c:v>2887.0</c:v>
                </c:pt>
                <c:pt idx="7019">
                  <c:v>2887.0</c:v>
                </c:pt>
                <c:pt idx="7020">
                  <c:v>2887.0</c:v>
                </c:pt>
                <c:pt idx="7021">
                  <c:v>2887.0</c:v>
                </c:pt>
                <c:pt idx="7022">
                  <c:v>2887.0</c:v>
                </c:pt>
                <c:pt idx="7023">
                  <c:v>2888.0</c:v>
                </c:pt>
                <c:pt idx="7024">
                  <c:v>2889.0</c:v>
                </c:pt>
                <c:pt idx="7025">
                  <c:v>2890.0</c:v>
                </c:pt>
                <c:pt idx="7026">
                  <c:v>2890.0</c:v>
                </c:pt>
                <c:pt idx="7027">
                  <c:v>2890.0</c:v>
                </c:pt>
                <c:pt idx="7028">
                  <c:v>2890.0</c:v>
                </c:pt>
                <c:pt idx="7029">
                  <c:v>2891.0</c:v>
                </c:pt>
                <c:pt idx="7030">
                  <c:v>2891.0</c:v>
                </c:pt>
                <c:pt idx="7031">
                  <c:v>2892.0</c:v>
                </c:pt>
                <c:pt idx="7032">
                  <c:v>2893.0</c:v>
                </c:pt>
                <c:pt idx="7033">
                  <c:v>2894.0</c:v>
                </c:pt>
                <c:pt idx="7034">
                  <c:v>2895.0</c:v>
                </c:pt>
                <c:pt idx="7035">
                  <c:v>2896.0</c:v>
                </c:pt>
                <c:pt idx="7036">
                  <c:v>2897.0</c:v>
                </c:pt>
                <c:pt idx="7037">
                  <c:v>2898.0</c:v>
                </c:pt>
                <c:pt idx="7038">
                  <c:v>2899.0</c:v>
                </c:pt>
                <c:pt idx="7039">
                  <c:v>2900.0</c:v>
                </c:pt>
                <c:pt idx="7040">
                  <c:v>2901.0</c:v>
                </c:pt>
                <c:pt idx="7041">
                  <c:v>2901.0</c:v>
                </c:pt>
                <c:pt idx="7042">
                  <c:v>2901.0</c:v>
                </c:pt>
                <c:pt idx="7043">
                  <c:v>2901.0</c:v>
                </c:pt>
                <c:pt idx="7044">
                  <c:v>2902.0</c:v>
                </c:pt>
                <c:pt idx="7045">
                  <c:v>2902.0</c:v>
                </c:pt>
                <c:pt idx="7046">
                  <c:v>2902.0</c:v>
                </c:pt>
                <c:pt idx="7047">
                  <c:v>2902.0</c:v>
                </c:pt>
                <c:pt idx="7048">
                  <c:v>2902.0</c:v>
                </c:pt>
                <c:pt idx="7049">
                  <c:v>2903.0</c:v>
                </c:pt>
                <c:pt idx="7050">
                  <c:v>2903.0</c:v>
                </c:pt>
                <c:pt idx="7051">
                  <c:v>2903.0</c:v>
                </c:pt>
                <c:pt idx="7052">
                  <c:v>2903.0</c:v>
                </c:pt>
                <c:pt idx="7053">
                  <c:v>2903.0</c:v>
                </c:pt>
                <c:pt idx="7054">
                  <c:v>2903.0</c:v>
                </c:pt>
                <c:pt idx="7055">
                  <c:v>2903.0</c:v>
                </c:pt>
                <c:pt idx="7056">
                  <c:v>2903.0</c:v>
                </c:pt>
                <c:pt idx="7057">
                  <c:v>2903.0</c:v>
                </c:pt>
                <c:pt idx="7058">
                  <c:v>2903.0</c:v>
                </c:pt>
                <c:pt idx="7059">
                  <c:v>2903.0</c:v>
                </c:pt>
                <c:pt idx="7060">
                  <c:v>2903.0</c:v>
                </c:pt>
                <c:pt idx="7061">
                  <c:v>2904.0</c:v>
                </c:pt>
                <c:pt idx="7062">
                  <c:v>2904.0</c:v>
                </c:pt>
                <c:pt idx="7063">
                  <c:v>2904.0</c:v>
                </c:pt>
                <c:pt idx="7064">
                  <c:v>2904.0</c:v>
                </c:pt>
                <c:pt idx="7065">
                  <c:v>2905.0</c:v>
                </c:pt>
                <c:pt idx="7066">
                  <c:v>2906.0</c:v>
                </c:pt>
                <c:pt idx="7067">
                  <c:v>2907.0</c:v>
                </c:pt>
                <c:pt idx="7068">
                  <c:v>2908.0</c:v>
                </c:pt>
                <c:pt idx="7069">
                  <c:v>2909.0</c:v>
                </c:pt>
                <c:pt idx="7070">
                  <c:v>2910.0</c:v>
                </c:pt>
                <c:pt idx="7071">
                  <c:v>2911.0</c:v>
                </c:pt>
                <c:pt idx="7072">
                  <c:v>2911.0</c:v>
                </c:pt>
                <c:pt idx="7073">
                  <c:v>2912.0</c:v>
                </c:pt>
                <c:pt idx="7074">
                  <c:v>2913.0</c:v>
                </c:pt>
                <c:pt idx="7075">
                  <c:v>2914.0</c:v>
                </c:pt>
                <c:pt idx="7076">
                  <c:v>2915.0</c:v>
                </c:pt>
                <c:pt idx="7077">
                  <c:v>2916.0</c:v>
                </c:pt>
                <c:pt idx="7078">
                  <c:v>2917.0</c:v>
                </c:pt>
                <c:pt idx="7079">
                  <c:v>2917.0</c:v>
                </c:pt>
                <c:pt idx="7080">
                  <c:v>2917.0</c:v>
                </c:pt>
                <c:pt idx="7081">
                  <c:v>2917.0</c:v>
                </c:pt>
                <c:pt idx="7082">
                  <c:v>2917.0</c:v>
                </c:pt>
                <c:pt idx="7083">
                  <c:v>2917.0</c:v>
                </c:pt>
                <c:pt idx="7084">
                  <c:v>2917.0</c:v>
                </c:pt>
                <c:pt idx="7085">
                  <c:v>2917.0</c:v>
                </c:pt>
                <c:pt idx="7086">
                  <c:v>2918.0</c:v>
                </c:pt>
                <c:pt idx="7087">
                  <c:v>2919.0</c:v>
                </c:pt>
                <c:pt idx="7088">
                  <c:v>2920.0</c:v>
                </c:pt>
                <c:pt idx="7089">
                  <c:v>2921.0</c:v>
                </c:pt>
                <c:pt idx="7090">
                  <c:v>2922.0</c:v>
                </c:pt>
                <c:pt idx="7091">
                  <c:v>2922.0</c:v>
                </c:pt>
                <c:pt idx="7092">
                  <c:v>2922.0</c:v>
                </c:pt>
                <c:pt idx="7093">
                  <c:v>2922.0</c:v>
                </c:pt>
                <c:pt idx="7094">
                  <c:v>2923.0</c:v>
                </c:pt>
                <c:pt idx="7095">
                  <c:v>2924.0</c:v>
                </c:pt>
                <c:pt idx="7096">
                  <c:v>2925.0</c:v>
                </c:pt>
                <c:pt idx="7097">
                  <c:v>2926.0</c:v>
                </c:pt>
                <c:pt idx="7098">
                  <c:v>2927.0</c:v>
                </c:pt>
                <c:pt idx="7099">
                  <c:v>2928.0</c:v>
                </c:pt>
                <c:pt idx="7100">
                  <c:v>2929.0</c:v>
                </c:pt>
                <c:pt idx="7101">
                  <c:v>2930.0</c:v>
                </c:pt>
                <c:pt idx="7102">
                  <c:v>2930.0</c:v>
                </c:pt>
                <c:pt idx="7103">
                  <c:v>2931.0</c:v>
                </c:pt>
                <c:pt idx="7104">
                  <c:v>2932.0</c:v>
                </c:pt>
                <c:pt idx="7105">
                  <c:v>2933.0</c:v>
                </c:pt>
                <c:pt idx="7106">
                  <c:v>2934.0</c:v>
                </c:pt>
                <c:pt idx="7107">
                  <c:v>2935.0</c:v>
                </c:pt>
                <c:pt idx="7108">
                  <c:v>2936.0</c:v>
                </c:pt>
                <c:pt idx="7109">
                  <c:v>2937.0</c:v>
                </c:pt>
                <c:pt idx="7110">
                  <c:v>2937.0</c:v>
                </c:pt>
                <c:pt idx="7111">
                  <c:v>2938.0</c:v>
                </c:pt>
                <c:pt idx="7112">
                  <c:v>2939.0</c:v>
                </c:pt>
                <c:pt idx="7113">
                  <c:v>2940.0</c:v>
                </c:pt>
                <c:pt idx="7114">
                  <c:v>2940.0</c:v>
                </c:pt>
                <c:pt idx="7115">
                  <c:v>2940.0</c:v>
                </c:pt>
                <c:pt idx="7116">
                  <c:v>2940.0</c:v>
                </c:pt>
                <c:pt idx="7117">
                  <c:v>2940.0</c:v>
                </c:pt>
                <c:pt idx="7118">
                  <c:v>2940.0</c:v>
                </c:pt>
                <c:pt idx="7119">
                  <c:v>2940.0</c:v>
                </c:pt>
                <c:pt idx="7120">
                  <c:v>2941.0</c:v>
                </c:pt>
                <c:pt idx="7121">
                  <c:v>2942.0</c:v>
                </c:pt>
                <c:pt idx="7122">
                  <c:v>2943.0</c:v>
                </c:pt>
                <c:pt idx="7123">
                  <c:v>2944.0</c:v>
                </c:pt>
                <c:pt idx="7124">
                  <c:v>2944.0</c:v>
                </c:pt>
                <c:pt idx="7125">
                  <c:v>2944.0</c:v>
                </c:pt>
                <c:pt idx="7126">
                  <c:v>2945.0</c:v>
                </c:pt>
                <c:pt idx="7127">
                  <c:v>2946.0</c:v>
                </c:pt>
                <c:pt idx="7128">
                  <c:v>2946.0</c:v>
                </c:pt>
                <c:pt idx="7129">
                  <c:v>2946.0</c:v>
                </c:pt>
                <c:pt idx="7130">
                  <c:v>2946.0</c:v>
                </c:pt>
                <c:pt idx="7131">
                  <c:v>2946.0</c:v>
                </c:pt>
                <c:pt idx="7132">
                  <c:v>2947.0</c:v>
                </c:pt>
                <c:pt idx="7133">
                  <c:v>2947.0</c:v>
                </c:pt>
                <c:pt idx="7134">
                  <c:v>2947.0</c:v>
                </c:pt>
                <c:pt idx="7135">
                  <c:v>2947.0</c:v>
                </c:pt>
                <c:pt idx="7136">
                  <c:v>2947.0</c:v>
                </c:pt>
                <c:pt idx="7137">
                  <c:v>2947.0</c:v>
                </c:pt>
                <c:pt idx="7138">
                  <c:v>2947.0</c:v>
                </c:pt>
                <c:pt idx="7139">
                  <c:v>2947.0</c:v>
                </c:pt>
                <c:pt idx="7140">
                  <c:v>2948.0</c:v>
                </c:pt>
                <c:pt idx="7141">
                  <c:v>2948.0</c:v>
                </c:pt>
                <c:pt idx="7142">
                  <c:v>2948.0</c:v>
                </c:pt>
                <c:pt idx="7143">
                  <c:v>2949.0</c:v>
                </c:pt>
                <c:pt idx="7144">
                  <c:v>2950.0</c:v>
                </c:pt>
                <c:pt idx="7145">
                  <c:v>2950.0</c:v>
                </c:pt>
                <c:pt idx="7146">
                  <c:v>2950.0</c:v>
                </c:pt>
                <c:pt idx="7147">
                  <c:v>2950.0</c:v>
                </c:pt>
                <c:pt idx="7148">
                  <c:v>2950.0</c:v>
                </c:pt>
                <c:pt idx="7149">
                  <c:v>2950.0</c:v>
                </c:pt>
                <c:pt idx="7150">
                  <c:v>2950.0</c:v>
                </c:pt>
                <c:pt idx="7151">
                  <c:v>2950.0</c:v>
                </c:pt>
                <c:pt idx="7152">
                  <c:v>2950.0</c:v>
                </c:pt>
                <c:pt idx="7153">
                  <c:v>2950.0</c:v>
                </c:pt>
                <c:pt idx="7154">
                  <c:v>2950.0</c:v>
                </c:pt>
                <c:pt idx="7155">
                  <c:v>2950.0</c:v>
                </c:pt>
                <c:pt idx="7156">
                  <c:v>2950.0</c:v>
                </c:pt>
                <c:pt idx="7157">
                  <c:v>2950.0</c:v>
                </c:pt>
                <c:pt idx="7158">
                  <c:v>2950.0</c:v>
                </c:pt>
                <c:pt idx="7159">
                  <c:v>2950.0</c:v>
                </c:pt>
                <c:pt idx="7160">
                  <c:v>2950.0</c:v>
                </c:pt>
                <c:pt idx="7161">
                  <c:v>2950.0</c:v>
                </c:pt>
                <c:pt idx="7162">
                  <c:v>2951.0</c:v>
                </c:pt>
                <c:pt idx="7163">
                  <c:v>2951.0</c:v>
                </c:pt>
                <c:pt idx="7164">
                  <c:v>2952.0</c:v>
                </c:pt>
                <c:pt idx="7165">
                  <c:v>2953.0</c:v>
                </c:pt>
                <c:pt idx="7166">
                  <c:v>2953.0</c:v>
                </c:pt>
                <c:pt idx="7167">
                  <c:v>2953.0</c:v>
                </c:pt>
                <c:pt idx="7168">
                  <c:v>2953.0</c:v>
                </c:pt>
                <c:pt idx="7169">
                  <c:v>2954.0</c:v>
                </c:pt>
                <c:pt idx="7170">
                  <c:v>2955.0</c:v>
                </c:pt>
                <c:pt idx="7171">
                  <c:v>2956.0</c:v>
                </c:pt>
                <c:pt idx="7172">
                  <c:v>2957.0</c:v>
                </c:pt>
                <c:pt idx="7173">
                  <c:v>2958.0</c:v>
                </c:pt>
                <c:pt idx="7174">
                  <c:v>2958.0</c:v>
                </c:pt>
                <c:pt idx="7175">
                  <c:v>2959.0</c:v>
                </c:pt>
                <c:pt idx="7176">
                  <c:v>2960.0</c:v>
                </c:pt>
                <c:pt idx="7177">
                  <c:v>2960.0</c:v>
                </c:pt>
                <c:pt idx="7178">
                  <c:v>2960.0</c:v>
                </c:pt>
                <c:pt idx="7179">
                  <c:v>2960.0</c:v>
                </c:pt>
                <c:pt idx="7180">
                  <c:v>2961.0</c:v>
                </c:pt>
                <c:pt idx="7181">
                  <c:v>2961.0</c:v>
                </c:pt>
                <c:pt idx="7182">
                  <c:v>2961.0</c:v>
                </c:pt>
                <c:pt idx="7183">
                  <c:v>2961.0</c:v>
                </c:pt>
                <c:pt idx="7184">
                  <c:v>2961.0</c:v>
                </c:pt>
                <c:pt idx="7185">
                  <c:v>2961.0</c:v>
                </c:pt>
                <c:pt idx="7186">
                  <c:v>2961.0</c:v>
                </c:pt>
                <c:pt idx="7187">
                  <c:v>2961.0</c:v>
                </c:pt>
                <c:pt idx="7188">
                  <c:v>2961.0</c:v>
                </c:pt>
                <c:pt idx="7189">
                  <c:v>2961.0</c:v>
                </c:pt>
                <c:pt idx="7190">
                  <c:v>2961.0</c:v>
                </c:pt>
                <c:pt idx="7191">
                  <c:v>2961.0</c:v>
                </c:pt>
                <c:pt idx="7192">
                  <c:v>2961.0</c:v>
                </c:pt>
                <c:pt idx="7193">
                  <c:v>2961.0</c:v>
                </c:pt>
                <c:pt idx="7194">
                  <c:v>2961.0</c:v>
                </c:pt>
                <c:pt idx="7195">
                  <c:v>2961.0</c:v>
                </c:pt>
                <c:pt idx="7196">
                  <c:v>2962.0</c:v>
                </c:pt>
                <c:pt idx="7197">
                  <c:v>2963.0</c:v>
                </c:pt>
                <c:pt idx="7198">
                  <c:v>2963.0</c:v>
                </c:pt>
                <c:pt idx="7199">
                  <c:v>2963.0</c:v>
                </c:pt>
                <c:pt idx="7200">
                  <c:v>2964.0</c:v>
                </c:pt>
                <c:pt idx="7201">
                  <c:v>2965.0</c:v>
                </c:pt>
                <c:pt idx="7202">
                  <c:v>2965.0</c:v>
                </c:pt>
                <c:pt idx="7203">
                  <c:v>2965.0</c:v>
                </c:pt>
                <c:pt idx="7204">
                  <c:v>2965.0</c:v>
                </c:pt>
                <c:pt idx="7205">
                  <c:v>2965.0</c:v>
                </c:pt>
                <c:pt idx="7206">
                  <c:v>2965.0</c:v>
                </c:pt>
                <c:pt idx="7207">
                  <c:v>2965.0</c:v>
                </c:pt>
                <c:pt idx="7208">
                  <c:v>2965.0</c:v>
                </c:pt>
                <c:pt idx="7209">
                  <c:v>2966.0</c:v>
                </c:pt>
                <c:pt idx="7210">
                  <c:v>2967.0</c:v>
                </c:pt>
                <c:pt idx="7211">
                  <c:v>2968.0</c:v>
                </c:pt>
                <c:pt idx="7212">
                  <c:v>2969.0</c:v>
                </c:pt>
                <c:pt idx="7213">
                  <c:v>2969.0</c:v>
                </c:pt>
                <c:pt idx="7214">
                  <c:v>2970.0</c:v>
                </c:pt>
                <c:pt idx="7215">
                  <c:v>2971.0</c:v>
                </c:pt>
                <c:pt idx="7216">
                  <c:v>2971.0</c:v>
                </c:pt>
                <c:pt idx="7217">
                  <c:v>2971.0</c:v>
                </c:pt>
                <c:pt idx="7218">
                  <c:v>2971.0</c:v>
                </c:pt>
                <c:pt idx="7219">
                  <c:v>2971.0</c:v>
                </c:pt>
                <c:pt idx="7220">
                  <c:v>2972.0</c:v>
                </c:pt>
                <c:pt idx="7221">
                  <c:v>2972.0</c:v>
                </c:pt>
                <c:pt idx="7222">
                  <c:v>2972.0</c:v>
                </c:pt>
                <c:pt idx="7223">
                  <c:v>2973.0</c:v>
                </c:pt>
                <c:pt idx="7224">
                  <c:v>2973.0</c:v>
                </c:pt>
                <c:pt idx="7225">
                  <c:v>2973.0</c:v>
                </c:pt>
                <c:pt idx="7226">
                  <c:v>2973.0</c:v>
                </c:pt>
                <c:pt idx="7227">
                  <c:v>2973.0</c:v>
                </c:pt>
                <c:pt idx="7228">
                  <c:v>2973.0</c:v>
                </c:pt>
                <c:pt idx="7229">
                  <c:v>2973.0</c:v>
                </c:pt>
                <c:pt idx="7230">
                  <c:v>2973.0</c:v>
                </c:pt>
                <c:pt idx="7231">
                  <c:v>2973.0</c:v>
                </c:pt>
                <c:pt idx="7232">
                  <c:v>2973.0</c:v>
                </c:pt>
                <c:pt idx="7233">
                  <c:v>2973.0</c:v>
                </c:pt>
                <c:pt idx="7234">
                  <c:v>2973.0</c:v>
                </c:pt>
                <c:pt idx="7235">
                  <c:v>2973.0</c:v>
                </c:pt>
                <c:pt idx="7236">
                  <c:v>2973.0</c:v>
                </c:pt>
                <c:pt idx="7237">
                  <c:v>2974.0</c:v>
                </c:pt>
                <c:pt idx="7238">
                  <c:v>2975.0</c:v>
                </c:pt>
                <c:pt idx="7239">
                  <c:v>2975.0</c:v>
                </c:pt>
                <c:pt idx="7240">
                  <c:v>2975.0</c:v>
                </c:pt>
                <c:pt idx="7241">
                  <c:v>2976.0</c:v>
                </c:pt>
                <c:pt idx="7242">
                  <c:v>2977.0</c:v>
                </c:pt>
                <c:pt idx="7243">
                  <c:v>2977.0</c:v>
                </c:pt>
                <c:pt idx="7244">
                  <c:v>2978.0</c:v>
                </c:pt>
                <c:pt idx="7245">
                  <c:v>2979.0</c:v>
                </c:pt>
                <c:pt idx="7246">
                  <c:v>2979.0</c:v>
                </c:pt>
                <c:pt idx="7247">
                  <c:v>2980.0</c:v>
                </c:pt>
                <c:pt idx="7248">
                  <c:v>2980.0</c:v>
                </c:pt>
                <c:pt idx="7249">
                  <c:v>2980.0</c:v>
                </c:pt>
                <c:pt idx="7250">
                  <c:v>2980.0</c:v>
                </c:pt>
                <c:pt idx="7251">
                  <c:v>2980.0</c:v>
                </c:pt>
                <c:pt idx="7252">
                  <c:v>2980.0</c:v>
                </c:pt>
                <c:pt idx="7253">
                  <c:v>2980.0</c:v>
                </c:pt>
                <c:pt idx="7254">
                  <c:v>2980.0</c:v>
                </c:pt>
                <c:pt idx="7255">
                  <c:v>2980.0</c:v>
                </c:pt>
                <c:pt idx="7256">
                  <c:v>2980.0</c:v>
                </c:pt>
                <c:pt idx="7257">
                  <c:v>2981.0</c:v>
                </c:pt>
                <c:pt idx="7258">
                  <c:v>2981.0</c:v>
                </c:pt>
                <c:pt idx="7259">
                  <c:v>2981.0</c:v>
                </c:pt>
                <c:pt idx="7260">
                  <c:v>2981.0</c:v>
                </c:pt>
                <c:pt idx="7261">
                  <c:v>2982.0</c:v>
                </c:pt>
                <c:pt idx="7262">
                  <c:v>2982.0</c:v>
                </c:pt>
                <c:pt idx="7263">
                  <c:v>2982.0</c:v>
                </c:pt>
                <c:pt idx="7264">
                  <c:v>2982.0</c:v>
                </c:pt>
                <c:pt idx="7265">
                  <c:v>2982.0</c:v>
                </c:pt>
                <c:pt idx="7266">
                  <c:v>2982.0</c:v>
                </c:pt>
                <c:pt idx="7267">
                  <c:v>2982.0</c:v>
                </c:pt>
                <c:pt idx="7268">
                  <c:v>2982.0</c:v>
                </c:pt>
                <c:pt idx="7269">
                  <c:v>2982.0</c:v>
                </c:pt>
                <c:pt idx="7270">
                  <c:v>2983.0</c:v>
                </c:pt>
                <c:pt idx="7271">
                  <c:v>2983.0</c:v>
                </c:pt>
                <c:pt idx="7272">
                  <c:v>2983.0</c:v>
                </c:pt>
                <c:pt idx="7273">
                  <c:v>2983.0</c:v>
                </c:pt>
                <c:pt idx="7274">
                  <c:v>2984.0</c:v>
                </c:pt>
                <c:pt idx="7275">
                  <c:v>2985.0</c:v>
                </c:pt>
                <c:pt idx="7276">
                  <c:v>2986.0</c:v>
                </c:pt>
                <c:pt idx="7277">
                  <c:v>2986.0</c:v>
                </c:pt>
                <c:pt idx="7278">
                  <c:v>2986.0</c:v>
                </c:pt>
                <c:pt idx="7279">
                  <c:v>2986.0</c:v>
                </c:pt>
                <c:pt idx="7280">
                  <c:v>2987.0</c:v>
                </c:pt>
                <c:pt idx="7281">
                  <c:v>2987.0</c:v>
                </c:pt>
                <c:pt idx="7282">
                  <c:v>2987.0</c:v>
                </c:pt>
                <c:pt idx="7283">
                  <c:v>2988.0</c:v>
                </c:pt>
                <c:pt idx="7284">
                  <c:v>2988.0</c:v>
                </c:pt>
                <c:pt idx="7285">
                  <c:v>2988.0</c:v>
                </c:pt>
                <c:pt idx="7286">
                  <c:v>2988.0</c:v>
                </c:pt>
                <c:pt idx="7287">
                  <c:v>2988.0</c:v>
                </c:pt>
                <c:pt idx="7288">
                  <c:v>2988.0</c:v>
                </c:pt>
                <c:pt idx="7289">
                  <c:v>2988.0</c:v>
                </c:pt>
                <c:pt idx="7290">
                  <c:v>2988.0</c:v>
                </c:pt>
                <c:pt idx="7291">
                  <c:v>2988.0</c:v>
                </c:pt>
                <c:pt idx="7292">
                  <c:v>2988.0</c:v>
                </c:pt>
                <c:pt idx="7293">
                  <c:v>2988.0</c:v>
                </c:pt>
                <c:pt idx="7294">
                  <c:v>2989.0</c:v>
                </c:pt>
                <c:pt idx="7295">
                  <c:v>2989.0</c:v>
                </c:pt>
                <c:pt idx="7296">
                  <c:v>2990.0</c:v>
                </c:pt>
                <c:pt idx="7297">
                  <c:v>2990.0</c:v>
                </c:pt>
                <c:pt idx="7298">
                  <c:v>2991.0</c:v>
                </c:pt>
                <c:pt idx="7299">
                  <c:v>2992.0</c:v>
                </c:pt>
                <c:pt idx="7300">
                  <c:v>2993.0</c:v>
                </c:pt>
                <c:pt idx="7301">
                  <c:v>2994.0</c:v>
                </c:pt>
                <c:pt idx="7302">
                  <c:v>2995.0</c:v>
                </c:pt>
                <c:pt idx="7303">
                  <c:v>2996.0</c:v>
                </c:pt>
                <c:pt idx="7304">
                  <c:v>2997.0</c:v>
                </c:pt>
                <c:pt idx="7305">
                  <c:v>2998.0</c:v>
                </c:pt>
                <c:pt idx="7306">
                  <c:v>2998.0</c:v>
                </c:pt>
                <c:pt idx="7307">
                  <c:v>2998.0</c:v>
                </c:pt>
                <c:pt idx="7308">
                  <c:v>2998.0</c:v>
                </c:pt>
                <c:pt idx="7309">
                  <c:v>2999.0</c:v>
                </c:pt>
                <c:pt idx="7310">
                  <c:v>3000.0</c:v>
                </c:pt>
                <c:pt idx="7311">
                  <c:v>3001.0</c:v>
                </c:pt>
                <c:pt idx="7312">
                  <c:v>3001.0</c:v>
                </c:pt>
                <c:pt idx="7313">
                  <c:v>3002.0</c:v>
                </c:pt>
                <c:pt idx="7314">
                  <c:v>3002.0</c:v>
                </c:pt>
                <c:pt idx="7315">
                  <c:v>3002.0</c:v>
                </c:pt>
                <c:pt idx="7316">
                  <c:v>3003.0</c:v>
                </c:pt>
                <c:pt idx="7317">
                  <c:v>3004.0</c:v>
                </c:pt>
                <c:pt idx="7318">
                  <c:v>3005.0</c:v>
                </c:pt>
                <c:pt idx="7319">
                  <c:v>3006.0</c:v>
                </c:pt>
                <c:pt idx="7320">
                  <c:v>3006.0</c:v>
                </c:pt>
                <c:pt idx="7321">
                  <c:v>3007.0</c:v>
                </c:pt>
                <c:pt idx="7322">
                  <c:v>3008.0</c:v>
                </c:pt>
                <c:pt idx="7323">
                  <c:v>3009.0</c:v>
                </c:pt>
                <c:pt idx="7324">
                  <c:v>3009.0</c:v>
                </c:pt>
                <c:pt idx="7325">
                  <c:v>3009.0</c:v>
                </c:pt>
                <c:pt idx="7326">
                  <c:v>3009.0</c:v>
                </c:pt>
                <c:pt idx="7327">
                  <c:v>3009.0</c:v>
                </c:pt>
                <c:pt idx="7328">
                  <c:v>3009.0</c:v>
                </c:pt>
                <c:pt idx="7329">
                  <c:v>3009.0</c:v>
                </c:pt>
                <c:pt idx="7330">
                  <c:v>3009.0</c:v>
                </c:pt>
                <c:pt idx="7331">
                  <c:v>3009.0</c:v>
                </c:pt>
                <c:pt idx="7332">
                  <c:v>3010.0</c:v>
                </c:pt>
                <c:pt idx="7333">
                  <c:v>3010.0</c:v>
                </c:pt>
                <c:pt idx="7334">
                  <c:v>3010.0</c:v>
                </c:pt>
                <c:pt idx="7335">
                  <c:v>3010.0</c:v>
                </c:pt>
                <c:pt idx="7336">
                  <c:v>3010.0</c:v>
                </c:pt>
                <c:pt idx="7337">
                  <c:v>3010.0</c:v>
                </c:pt>
                <c:pt idx="7338">
                  <c:v>3011.0</c:v>
                </c:pt>
                <c:pt idx="7339">
                  <c:v>3011.0</c:v>
                </c:pt>
                <c:pt idx="7340">
                  <c:v>3011.0</c:v>
                </c:pt>
                <c:pt idx="7341">
                  <c:v>3011.0</c:v>
                </c:pt>
                <c:pt idx="7342">
                  <c:v>3011.0</c:v>
                </c:pt>
                <c:pt idx="7343">
                  <c:v>3011.0</c:v>
                </c:pt>
                <c:pt idx="7344">
                  <c:v>3011.0</c:v>
                </c:pt>
                <c:pt idx="7345">
                  <c:v>3011.0</c:v>
                </c:pt>
                <c:pt idx="7346">
                  <c:v>3011.0</c:v>
                </c:pt>
                <c:pt idx="7347">
                  <c:v>3011.0</c:v>
                </c:pt>
                <c:pt idx="7348">
                  <c:v>3011.0</c:v>
                </c:pt>
                <c:pt idx="7349">
                  <c:v>3011.0</c:v>
                </c:pt>
                <c:pt idx="7350">
                  <c:v>3011.0</c:v>
                </c:pt>
                <c:pt idx="7351">
                  <c:v>3011.0</c:v>
                </c:pt>
                <c:pt idx="7352">
                  <c:v>3011.0</c:v>
                </c:pt>
                <c:pt idx="7353">
                  <c:v>3011.0</c:v>
                </c:pt>
                <c:pt idx="7354">
                  <c:v>3011.0</c:v>
                </c:pt>
                <c:pt idx="7355">
                  <c:v>3011.0</c:v>
                </c:pt>
                <c:pt idx="7356">
                  <c:v>3011.0</c:v>
                </c:pt>
                <c:pt idx="7357">
                  <c:v>3011.0</c:v>
                </c:pt>
                <c:pt idx="7358">
                  <c:v>3011.0</c:v>
                </c:pt>
                <c:pt idx="7359">
                  <c:v>3012.0</c:v>
                </c:pt>
                <c:pt idx="7360">
                  <c:v>3013.0</c:v>
                </c:pt>
                <c:pt idx="7361">
                  <c:v>3014.0</c:v>
                </c:pt>
                <c:pt idx="7362">
                  <c:v>3015.0</c:v>
                </c:pt>
                <c:pt idx="7363">
                  <c:v>3015.0</c:v>
                </c:pt>
                <c:pt idx="7364">
                  <c:v>3015.0</c:v>
                </c:pt>
                <c:pt idx="7365">
                  <c:v>3015.0</c:v>
                </c:pt>
                <c:pt idx="7366">
                  <c:v>3015.0</c:v>
                </c:pt>
                <c:pt idx="7367">
                  <c:v>3016.0</c:v>
                </c:pt>
                <c:pt idx="7368">
                  <c:v>3016.0</c:v>
                </c:pt>
                <c:pt idx="7369">
                  <c:v>3016.0</c:v>
                </c:pt>
                <c:pt idx="7370">
                  <c:v>3016.0</c:v>
                </c:pt>
                <c:pt idx="7371">
                  <c:v>3016.0</c:v>
                </c:pt>
                <c:pt idx="7372">
                  <c:v>3016.0</c:v>
                </c:pt>
                <c:pt idx="7373">
                  <c:v>3016.0</c:v>
                </c:pt>
                <c:pt idx="7374">
                  <c:v>3017.0</c:v>
                </c:pt>
                <c:pt idx="7375">
                  <c:v>3017.0</c:v>
                </c:pt>
                <c:pt idx="7376">
                  <c:v>3017.0</c:v>
                </c:pt>
                <c:pt idx="7377">
                  <c:v>3017.0</c:v>
                </c:pt>
                <c:pt idx="7378">
                  <c:v>3017.0</c:v>
                </c:pt>
                <c:pt idx="7379">
                  <c:v>3017.0</c:v>
                </c:pt>
                <c:pt idx="7380">
                  <c:v>3017.0</c:v>
                </c:pt>
                <c:pt idx="7381">
                  <c:v>3017.0</c:v>
                </c:pt>
                <c:pt idx="7382">
                  <c:v>3017.0</c:v>
                </c:pt>
                <c:pt idx="7383">
                  <c:v>3017.0</c:v>
                </c:pt>
                <c:pt idx="7384">
                  <c:v>3017.0</c:v>
                </c:pt>
                <c:pt idx="7385">
                  <c:v>3018.0</c:v>
                </c:pt>
                <c:pt idx="7386">
                  <c:v>3019.0</c:v>
                </c:pt>
                <c:pt idx="7387">
                  <c:v>3019.0</c:v>
                </c:pt>
                <c:pt idx="7388">
                  <c:v>3019.0</c:v>
                </c:pt>
                <c:pt idx="7389">
                  <c:v>3019.0</c:v>
                </c:pt>
                <c:pt idx="7390">
                  <c:v>3020.0</c:v>
                </c:pt>
                <c:pt idx="7391">
                  <c:v>3021.0</c:v>
                </c:pt>
                <c:pt idx="7392">
                  <c:v>3022.0</c:v>
                </c:pt>
                <c:pt idx="7393">
                  <c:v>3022.0</c:v>
                </c:pt>
                <c:pt idx="7394">
                  <c:v>3023.0</c:v>
                </c:pt>
                <c:pt idx="7395">
                  <c:v>3024.0</c:v>
                </c:pt>
                <c:pt idx="7396">
                  <c:v>3025.0</c:v>
                </c:pt>
                <c:pt idx="7397">
                  <c:v>3025.0</c:v>
                </c:pt>
                <c:pt idx="7398">
                  <c:v>3026.0</c:v>
                </c:pt>
                <c:pt idx="7399">
                  <c:v>3026.0</c:v>
                </c:pt>
                <c:pt idx="7400">
                  <c:v>3026.0</c:v>
                </c:pt>
                <c:pt idx="7401">
                  <c:v>3026.0</c:v>
                </c:pt>
                <c:pt idx="7402">
                  <c:v>3027.0</c:v>
                </c:pt>
                <c:pt idx="7403">
                  <c:v>3027.0</c:v>
                </c:pt>
                <c:pt idx="7404">
                  <c:v>3028.0</c:v>
                </c:pt>
                <c:pt idx="7405">
                  <c:v>3028.0</c:v>
                </c:pt>
                <c:pt idx="7406">
                  <c:v>3029.0</c:v>
                </c:pt>
                <c:pt idx="7407">
                  <c:v>3029.0</c:v>
                </c:pt>
                <c:pt idx="7408">
                  <c:v>3029.0</c:v>
                </c:pt>
                <c:pt idx="7409">
                  <c:v>3029.0</c:v>
                </c:pt>
                <c:pt idx="7410">
                  <c:v>3029.0</c:v>
                </c:pt>
                <c:pt idx="7411">
                  <c:v>3029.0</c:v>
                </c:pt>
                <c:pt idx="7412">
                  <c:v>3029.0</c:v>
                </c:pt>
                <c:pt idx="7413">
                  <c:v>3029.0</c:v>
                </c:pt>
                <c:pt idx="7414">
                  <c:v>3029.0</c:v>
                </c:pt>
                <c:pt idx="7415">
                  <c:v>3030.0</c:v>
                </c:pt>
                <c:pt idx="7416">
                  <c:v>3031.0</c:v>
                </c:pt>
                <c:pt idx="7417">
                  <c:v>3032.0</c:v>
                </c:pt>
                <c:pt idx="7418">
                  <c:v>3033.0</c:v>
                </c:pt>
                <c:pt idx="7419">
                  <c:v>3034.0</c:v>
                </c:pt>
                <c:pt idx="7420">
                  <c:v>3034.0</c:v>
                </c:pt>
                <c:pt idx="7421">
                  <c:v>3035.0</c:v>
                </c:pt>
                <c:pt idx="7422">
                  <c:v>3035.0</c:v>
                </c:pt>
                <c:pt idx="7423">
                  <c:v>3036.0</c:v>
                </c:pt>
                <c:pt idx="7424">
                  <c:v>3037.0</c:v>
                </c:pt>
                <c:pt idx="7425">
                  <c:v>3038.0</c:v>
                </c:pt>
                <c:pt idx="7426">
                  <c:v>3039.0</c:v>
                </c:pt>
                <c:pt idx="7427">
                  <c:v>3040.0</c:v>
                </c:pt>
                <c:pt idx="7428">
                  <c:v>3041.0</c:v>
                </c:pt>
                <c:pt idx="7429">
                  <c:v>3042.0</c:v>
                </c:pt>
                <c:pt idx="7430">
                  <c:v>3043.0</c:v>
                </c:pt>
                <c:pt idx="7431">
                  <c:v>3044.0</c:v>
                </c:pt>
                <c:pt idx="7432">
                  <c:v>3044.0</c:v>
                </c:pt>
                <c:pt idx="7433">
                  <c:v>3044.0</c:v>
                </c:pt>
                <c:pt idx="7434">
                  <c:v>3044.0</c:v>
                </c:pt>
                <c:pt idx="7435">
                  <c:v>3044.0</c:v>
                </c:pt>
                <c:pt idx="7436">
                  <c:v>3044.0</c:v>
                </c:pt>
                <c:pt idx="7437">
                  <c:v>3044.0</c:v>
                </c:pt>
                <c:pt idx="7438">
                  <c:v>3045.0</c:v>
                </c:pt>
                <c:pt idx="7439">
                  <c:v>3045.0</c:v>
                </c:pt>
                <c:pt idx="7440">
                  <c:v>3045.0</c:v>
                </c:pt>
                <c:pt idx="7441">
                  <c:v>3045.0</c:v>
                </c:pt>
                <c:pt idx="7442">
                  <c:v>3045.0</c:v>
                </c:pt>
                <c:pt idx="7443">
                  <c:v>3045.0</c:v>
                </c:pt>
                <c:pt idx="7444">
                  <c:v>3045.0</c:v>
                </c:pt>
                <c:pt idx="7445">
                  <c:v>3045.0</c:v>
                </c:pt>
                <c:pt idx="7446">
                  <c:v>3045.0</c:v>
                </c:pt>
                <c:pt idx="7447">
                  <c:v>3045.0</c:v>
                </c:pt>
                <c:pt idx="7448">
                  <c:v>3046.0</c:v>
                </c:pt>
                <c:pt idx="7449">
                  <c:v>3047.0</c:v>
                </c:pt>
                <c:pt idx="7450">
                  <c:v>3048.0</c:v>
                </c:pt>
                <c:pt idx="7451">
                  <c:v>3049.0</c:v>
                </c:pt>
                <c:pt idx="7452">
                  <c:v>3050.0</c:v>
                </c:pt>
                <c:pt idx="7453">
                  <c:v>3050.0</c:v>
                </c:pt>
                <c:pt idx="7454">
                  <c:v>3050.0</c:v>
                </c:pt>
                <c:pt idx="7455">
                  <c:v>3051.0</c:v>
                </c:pt>
                <c:pt idx="7456">
                  <c:v>3051.0</c:v>
                </c:pt>
                <c:pt idx="7457">
                  <c:v>3051.0</c:v>
                </c:pt>
                <c:pt idx="7458">
                  <c:v>3052.0</c:v>
                </c:pt>
                <c:pt idx="7459">
                  <c:v>3052.0</c:v>
                </c:pt>
                <c:pt idx="7460">
                  <c:v>3052.0</c:v>
                </c:pt>
                <c:pt idx="7461">
                  <c:v>3052.0</c:v>
                </c:pt>
                <c:pt idx="7462">
                  <c:v>3053.0</c:v>
                </c:pt>
                <c:pt idx="7463">
                  <c:v>3054.0</c:v>
                </c:pt>
                <c:pt idx="7464">
                  <c:v>3055.0</c:v>
                </c:pt>
                <c:pt idx="7465">
                  <c:v>3056.0</c:v>
                </c:pt>
                <c:pt idx="7466">
                  <c:v>3056.0</c:v>
                </c:pt>
                <c:pt idx="7467">
                  <c:v>3056.0</c:v>
                </c:pt>
                <c:pt idx="7468">
                  <c:v>3056.0</c:v>
                </c:pt>
                <c:pt idx="7469">
                  <c:v>3056.0</c:v>
                </c:pt>
                <c:pt idx="7470">
                  <c:v>3056.0</c:v>
                </c:pt>
                <c:pt idx="7471">
                  <c:v>3056.0</c:v>
                </c:pt>
                <c:pt idx="7472">
                  <c:v>3056.0</c:v>
                </c:pt>
                <c:pt idx="7473">
                  <c:v>3056.0</c:v>
                </c:pt>
                <c:pt idx="7474">
                  <c:v>3056.0</c:v>
                </c:pt>
                <c:pt idx="7475">
                  <c:v>3056.0</c:v>
                </c:pt>
                <c:pt idx="7476">
                  <c:v>3056.0</c:v>
                </c:pt>
                <c:pt idx="7477">
                  <c:v>3056.0</c:v>
                </c:pt>
                <c:pt idx="7478">
                  <c:v>3056.0</c:v>
                </c:pt>
                <c:pt idx="7479">
                  <c:v>3056.0</c:v>
                </c:pt>
                <c:pt idx="7480">
                  <c:v>3056.0</c:v>
                </c:pt>
                <c:pt idx="7481">
                  <c:v>3056.0</c:v>
                </c:pt>
                <c:pt idx="7482">
                  <c:v>3057.0</c:v>
                </c:pt>
                <c:pt idx="7483">
                  <c:v>3057.0</c:v>
                </c:pt>
                <c:pt idx="7484">
                  <c:v>3057.0</c:v>
                </c:pt>
                <c:pt idx="7485">
                  <c:v>3057.0</c:v>
                </c:pt>
                <c:pt idx="7486">
                  <c:v>3058.0</c:v>
                </c:pt>
                <c:pt idx="7487">
                  <c:v>3058.0</c:v>
                </c:pt>
                <c:pt idx="7488">
                  <c:v>3058.0</c:v>
                </c:pt>
                <c:pt idx="7489">
                  <c:v>3058.0</c:v>
                </c:pt>
                <c:pt idx="7490">
                  <c:v>3058.0</c:v>
                </c:pt>
                <c:pt idx="7491">
                  <c:v>3059.0</c:v>
                </c:pt>
                <c:pt idx="7492">
                  <c:v>3059.0</c:v>
                </c:pt>
                <c:pt idx="7493">
                  <c:v>3059.0</c:v>
                </c:pt>
                <c:pt idx="7494">
                  <c:v>3059.0</c:v>
                </c:pt>
                <c:pt idx="7495">
                  <c:v>3060.0</c:v>
                </c:pt>
                <c:pt idx="7496">
                  <c:v>3060.0</c:v>
                </c:pt>
                <c:pt idx="7497">
                  <c:v>3061.0</c:v>
                </c:pt>
                <c:pt idx="7498">
                  <c:v>3062.0</c:v>
                </c:pt>
                <c:pt idx="7499">
                  <c:v>3062.0</c:v>
                </c:pt>
                <c:pt idx="7500">
                  <c:v>3062.0</c:v>
                </c:pt>
                <c:pt idx="7501">
                  <c:v>3062.0</c:v>
                </c:pt>
                <c:pt idx="7502">
                  <c:v>3062.0</c:v>
                </c:pt>
                <c:pt idx="7503">
                  <c:v>3062.0</c:v>
                </c:pt>
                <c:pt idx="7504">
                  <c:v>3062.0</c:v>
                </c:pt>
                <c:pt idx="7505">
                  <c:v>3062.0</c:v>
                </c:pt>
                <c:pt idx="7506">
                  <c:v>3062.0</c:v>
                </c:pt>
                <c:pt idx="7507">
                  <c:v>3062.0</c:v>
                </c:pt>
                <c:pt idx="7508">
                  <c:v>3062.0</c:v>
                </c:pt>
                <c:pt idx="7509">
                  <c:v>3063.0</c:v>
                </c:pt>
                <c:pt idx="7510">
                  <c:v>3064.0</c:v>
                </c:pt>
                <c:pt idx="7511">
                  <c:v>3064.0</c:v>
                </c:pt>
                <c:pt idx="7512">
                  <c:v>3064.0</c:v>
                </c:pt>
                <c:pt idx="7513">
                  <c:v>3064.0</c:v>
                </c:pt>
                <c:pt idx="7514">
                  <c:v>3064.0</c:v>
                </c:pt>
                <c:pt idx="7515">
                  <c:v>3064.0</c:v>
                </c:pt>
                <c:pt idx="7516">
                  <c:v>3064.0</c:v>
                </c:pt>
                <c:pt idx="7517">
                  <c:v>3064.0</c:v>
                </c:pt>
                <c:pt idx="7518">
                  <c:v>3064.0</c:v>
                </c:pt>
                <c:pt idx="7519">
                  <c:v>3064.0</c:v>
                </c:pt>
                <c:pt idx="7520">
                  <c:v>3064.0</c:v>
                </c:pt>
                <c:pt idx="7521">
                  <c:v>3065.0</c:v>
                </c:pt>
                <c:pt idx="7522">
                  <c:v>3065.0</c:v>
                </c:pt>
                <c:pt idx="7523">
                  <c:v>3065.0</c:v>
                </c:pt>
                <c:pt idx="7524">
                  <c:v>3065.0</c:v>
                </c:pt>
                <c:pt idx="7525">
                  <c:v>3065.0</c:v>
                </c:pt>
                <c:pt idx="7526">
                  <c:v>3065.0</c:v>
                </c:pt>
                <c:pt idx="7527">
                  <c:v>3065.0</c:v>
                </c:pt>
                <c:pt idx="7528">
                  <c:v>3065.0</c:v>
                </c:pt>
                <c:pt idx="7529">
                  <c:v>3065.0</c:v>
                </c:pt>
                <c:pt idx="7530">
                  <c:v>3066.0</c:v>
                </c:pt>
                <c:pt idx="7531">
                  <c:v>3066.0</c:v>
                </c:pt>
                <c:pt idx="7532">
                  <c:v>3066.0</c:v>
                </c:pt>
                <c:pt idx="7533">
                  <c:v>3066.0</c:v>
                </c:pt>
                <c:pt idx="7534">
                  <c:v>3066.0</c:v>
                </c:pt>
                <c:pt idx="7535">
                  <c:v>3066.0</c:v>
                </c:pt>
                <c:pt idx="7536">
                  <c:v>3066.0</c:v>
                </c:pt>
                <c:pt idx="7537">
                  <c:v>3066.0</c:v>
                </c:pt>
                <c:pt idx="7538">
                  <c:v>3066.0</c:v>
                </c:pt>
                <c:pt idx="7539">
                  <c:v>3066.0</c:v>
                </c:pt>
                <c:pt idx="7540">
                  <c:v>3066.0</c:v>
                </c:pt>
                <c:pt idx="7541">
                  <c:v>3066.0</c:v>
                </c:pt>
                <c:pt idx="7542">
                  <c:v>3066.0</c:v>
                </c:pt>
                <c:pt idx="7543">
                  <c:v>3066.0</c:v>
                </c:pt>
                <c:pt idx="7544">
                  <c:v>3067.0</c:v>
                </c:pt>
                <c:pt idx="7545">
                  <c:v>3067.0</c:v>
                </c:pt>
                <c:pt idx="7546">
                  <c:v>3067.0</c:v>
                </c:pt>
                <c:pt idx="7547">
                  <c:v>3067.0</c:v>
                </c:pt>
                <c:pt idx="7548">
                  <c:v>3067.0</c:v>
                </c:pt>
                <c:pt idx="7549">
                  <c:v>3067.0</c:v>
                </c:pt>
                <c:pt idx="7550">
                  <c:v>3067.0</c:v>
                </c:pt>
                <c:pt idx="7551">
                  <c:v>3067.0</c:v>
                </c:pt>
                <c:pt idx="7552">
                  <c:v>3067.0</c:v>
                </c:pt>
                <c:pt idx="7553">
                  <c:v>3067.0</c:v>
                </c:pt>
                <c:pt idx="7554">
                  <c:v>3067.0</c:v>
                </c:pt>
                <c:pt idx="7555">
                  <c:v>3067.0</c:v>
                </c:pt>
                <c:pt idx="7556">
                  <c:v>3067.0</c:v>
                </c:pt>
                <c:pt idx="7557">
                  <c:v>3067.0</c:v>
                </c:pt>
                <c:pt idx="7558">
                  <c:v>3067.0</c:v>
                </c:pt>
                <c:pt idx="7559">
                  <c:v>3067.0</c:v>
                </c:pt>
                <c:pt idx="7560">
                  <c:v>3068.0</c:v>
                </c:pt>
                <c:pt idx="7561">
                  <c:v>3068.0</c:v>
                </c:pt>
                <c:pt idx="7562">
                  <c:v>3068.0</c:v>
                </c:pt>
                <c:pt idx="7563">
                  <c:v>3068.0</c:v>
                </c:pt>
                <c:pt idx="7564">
                  <c:v>3068.0</c:v>
                </c:pt>
                <c:pt idx="7565">
                  <c:v>3068.0</c:v>
                </c:pt>
                <c:pt idx="7566">
                  <c:v>3068.0</c:v>
                </c:pt>
                <c:pt idx="7567">
                  <c:v>3068.0</c:v>
                </c:pt>
                <c:pt idx="7568">
                  <c:v>3068.0</c:v>
                </c:pt>
                <c:pt idx="7569">
                  <c:v>3068.0</c:v>
                </c:pt>
                <c:pt idx="7570">
                  <c:v>3068.0</c:v>
                </c:pt>
                <c:pt idx="7571">
                  <c:v>3068.0</c:v>
                </c:pt>
                <c:pt idx="7572">
                  <c:v>3068.0</c:v>
                </c:pt>
                <c:pt idx="7573">
                  <c:v>3068.0</c:v>
                </c:pt>
                <c:pt idx="7574">
                  <c:v>3068.0</c:v>
                </c:pt>
                <c:pt idx="7575">
                  <c:v>3069.0</c:v>
                </c:pt>
                <c:pt idx="7576">
                  <c:v>3070.0</c:v>
                </c:pt>
                <c:pt idx="7577">
                  <c:v>3070.0</c:v>
                </c:pt>
                <c:pt idx="7578">
                  <c:v>3070.0</c:v>
                </c:pt>
                <c:pt idx="7579">
                  <c:v>3070.0</c:v>
                </c:pt>
                <c:pt idx="7580">
                  <c:v>3070.0</c:v>
                </c:pt>
                <c:pt idx="7581">
                  <c:v>3070.0</c:v>
                </c:pt>
                <c:pt idx="7582">
                  <c:v>3070.0</c:v>
                </c:pt>
                <c:pt idx="7583">
                  <c:v>3070.0</c:v>
                </c:pt>
                <c:pt idx="7584">
                  <c:v>3071.0</c:v>
                </c:pt>
                <c:pt idx="7585">
                  <c:v>3071.0</c:v>
                </c:pt>
                <c:pt idx="7586">
                  <c:v>3071.0</c:v>
                </c:pt>
                <c:pt idx="7587">
                  <c:v>3071.0</c:v>
                </c:pt>
                <c:pt idx="7588">
                  <c:v>3071.0</c:v>
                </c:pt>
                <c:pt idx="7589">
                  <c:v>3071.0</c:v>
                </c:pt>
                <c:pt idx="7590">
                  <c:v>3071.0</c:v>
                </c:pt>
                <c:pt idx="7591">
                  <c:v>3072.0</c:v>
                </c:pt>
                <c:pt idx="7592">
                  <c:v>3072.0</c:v>
                </c:pt>
                <c:pt idx="7593">
                  <c:v>3073.0</c:v>
                </c:pt>
                <c:pt idx="7594">
                  <c:v>3073.0</c:v>
                </c:pt>
                <c:pt idx="7595">
                  <c:v>3073.0</c:v>
                </c:pt>
                <c:pt idx="7596">
                  <c:v>3073.0</c:v>
                </c:pt>
                <c:pt idx="7597">
                  <c:v>3073.0</c:v>
                </c:pt>
                <c:pt idx="7598">
                  <c:v>3073.0</c:v>
                </c:pt>
                <c:pt idx="7599">
                  <c:v>3073.0</c:v>
                </c:pt>
                <c:pt idx="7600">
                  <c:v>3073.0</c:v>
                </c:pt>
                <c:pt idx="7601">
                  <c:v>3073.0</c:v>
                </c:pt>
                <c:pt idx="7602">
                  <c:v>3074.0</c:v>
                </c:pt>
                <c:pt idx="7603">
                  <c:v>3075.0</c:v>
                </c:pt>
                <c:pt idx="7604">
                  <c:v>3076.0</c:v>
                </c:pt>
                <c:pt idx="7605">
                  <c:v>3077.0</c:v>
                </c:pt>
                <c:pt idx="7606">
                  <c:v>3078.0</c:v>
                </c:pt>
                <c:pt idx="7607">
                  <c:v>3079.0</c:v>
                </c:pt>
                <c:pt idx="7608">
                  <c:v>3079.0</c:v>
                </c:pt>
                <c:pt idx="7609">
                  <c:v>3079.0</c:v>
                </c:pt>
                <c:pt idx="7610">
                  <c:v>3079.0</c:v>
                </c:pt>
                <c:pt idx="7611">
                  <c:v>3079.0</c:v>
                </c:pt>
                <c:pt idx="7612">
                  <c:v>3080.0</c:v>
                </c:pt>
                <c:pt idx="7613">
                  <c:v>3081.0</c:v>
                </c:pt>
                <c:pt idx="7614">
                  <c:v>3082.0</c:v>
                </c:pt>
                <c:pt idx="7615">
                  <c:v>3083.0</c:v>
                </c:pt>
                <c:pt idx="7616">
                  <c:v>3083.0</c:v>
                </c:pt>
                <c:pt idx="7617">
                  <c:v>3083.0</c:v>
                </c:pt>
                <c:pt idx="7618">
                  <c:v>3083.0</c:v>
                </c:pt>
                <c:pt idx="7619">
                  <c:v>3083.0</c:v>
                </c:pt>
                <c:pt idx="7620">
                  <c:v>3083.0</c:v>
                </c:pt>
                <c:pt idx="7621">
                  <c:v>3083.0</c:v>
                </c:pt>
                <c:pt idx="7622">
                  <c:v>3083.0</c:v>
                </c:pt>
                <c:pt idx="7623">
                  <c:v>3083.0</c:v>
                </c:pt>
                <c:pt idx="7624">
                  <c:v>3083.0</c:v>
                </c:pt>
                <c:pt idx="7625">
                  <c:v>3084.0</c:v>
                </c:pt>
                <c:pt idx="7626">
                  <c:v>3084.0</c:v>
                </c:pt>
                <c:pt idx="7627">
                  <c:v>3085.0</c:v>
                </c:pt>
                <c:pt idx="7628">
                  <c:v>3086.0</c:v>
                </c:pt>
                <c:pt idx="7629">
                  <c:v>3086.0</c:v>
                </c:pt>
                <c:pt idx="7630">
                  <c:v>3086.0</c:v>
                </c:pt>
                <c:pt idx="7631">
                  <c:v>3086.0</c:v>
                </c:pt>
                <c:pt idx="7632">
                  <c:v>3086.0</c:v>
                </c:pt>
                <c:pt idx="7633">
                  <c:v>3086.0</c:v>
                </c:pt>
                <c:pt idx="7634">
                  <c:v>3086.0</c:v>
                </c:pt>
                <c:pt idx="7635">
                  <c:v>3087.0</c:v>
                </c:pt>
                <c:pt idx="7636">
                  <c:v>3087.0</c:v>
                </c:pt>
                <c:pt idx="7637">
                  <c:v>3088.0</c:v>
                </c:pt>
                <c:pt idx="7638">
                  <c:v>3088.0</c:v>
                </c:pt>
                <c:pt idx="7639">
                  <c:v>3088.0</c:v>
                </c:pt>
                <c:pt idx="7640">
                  <c:v>3088.0</c:v>
                </c:pt>
                <c:pt idx="7641">
                  <c:v>3088.0</c:v>
                </c:pt>
                <c:pt idx="7642">
                  <c:v>3088.0</c:v>
                </c:pt>
                <c:pt idx="7643">
                  <c:v>3088.0</c:v>
                </c:pt>
                <c:pt idx="7644">
                  <c:v>3089.0</c:v>
                </c:pt>
                <c:pt idx="7645">
                  <c:v>3090.0</c:v>
                </c:pt>
                <c:pt idx="7646">
                  <c:v>3091.0</c:v>
                </c:pt>
                <c:pt idx="7647">
                  <c:v>3091.0</c:v>
                </c:pt>
                <c:pt idx="7648">
                  <c:v>3091.0</c:v>
                </c:pt>
                <c:pt idx="7649">
                  <c:v>3091.0</c:v>
                </c:pt>
                <c:pt idx="7650">
                  <c:v>3092.0</c:v>
                </c:pt>
                <c:pt idx="7651">
                  <c:v>3092.0</c:v>
                </c:pt>
                <c:pt idx="7652">
                  <c:v>3092.0</c:v>
                </c:pt>
                <c:pt idx="7653">
                  <c:v>3092.0</c:v>
                </c:pt>
                <c:pt idx="7654">
                  <c:v>3092.0</c:v>
                </c:pt>
                <c:pt idx="7655">
                  <c:v>3092.0</c:v>
                </c:pt>
                <c:pt idx="7656">
                  <c:v>3092.0</c:v>
                </c:pt>
                <c:pt idx="7657">
                  <c:v>3093.0</c:v>
                </c:pt>
                <c:pt idx="7658">
                  <c:v>3093.0</c:v>
                </c:pt>
                <c:pt idx="7659">
                  <c:v>3093.0</c:v>
                </c:pt>
                <c:pt idx="7660">
                  <c:v>3093.0</c:v>
                </c:pt>
                <c:pt idx="7661">
                  <c:v>3093.0</c:v>
                </c:pt>
                <c:pt idx="7662">
                  <c:v>3093.0</c:v>
                </c:pt>
                <c:pt idx="7663">
                  <c:v>3094.0</c:v>
                </c:pt>
                <c:pt idx="7664">
                  <c:v>3095.0</c:v>
                </c:pt>
                <c:pt idx="7665">
                  <c:v>3096.0</c:v>
                </c:pt>
                <c:pt idx="7666">
                  <c:v>3097.0</c:v>
                </c:pt>
                <c:pt idx="7667">
                  <c:v>3097.0</c:v>
                </c:pt>
                <c:pt idx="7668">
                  <c:v>3098.0</c:v>
                </c:pt>
                <c:pt idx="7669">
                  <c:v>3099.0</c:v>
                </c:pt>
                <c:pt idx="7670">
                  <c:v>3100.0</c:v>
                </c:pt>
                <c:pt idx="7671">
                  <c:v>3101.0</c:v>
                </c:pt>
                <c:pt idx="7672">
                  <c:v>3102.0</c:v>
                </c:pt>
                <c:pt idx="7673">
                  <c:v>3103.0</c:v>
                </c:pt>
                <c:pt idx="7674">
                  <c:v>3104.0</c:v>
                </c:pt>
                <c:pt idx="7675">
                  <c:v>3104.0</c:v>
                </c:pt>
                <c:pt idx="7676">
                  <c:v>3104.0</c:v>
                </c:pt>
                <c:pt idx="7677">
                  <c:v>3104.0</c:v>
                </c:pt>
                <c:pt idx="7678">
                  <c:v>3104.0</c:v>
                </c:pt>
                <c:pt idx="7679">
                  <c:v>3104.0</c:v>
                </c:pt>
                <c:pt idx="7680">
                  <c:v>3105.0</c:v>
                </c:pt>
                <c:pt idx="7681">
                  <c:v>3106.0</c:v>
                </c:pt>
                <c:pt idx="7682">
                  <c:v>3106.0</c:v>
                </c:pt>
                <c:pt idx="7683">
                  <c:v>3107.0</c:v>
                </c:pt>
                <c:pt idx="7684">
                  <c:v>3108.0</c:v>
                </c:pt>
                <c:pt idx="7685">
                  <c:v>3109.0</c:v>
                </c:pt>
                <c:pt idx="7686">
                  <c:v>3110.0</c:v>
                </c:pt>
                <c:pt idx="7687">
                  <c:v>3110.0</c:v>
                </c:pt>
                <c:pt idx="7688">
                  <c:v>3110.0</c:v>
                </c:pt>
                <c:pt idx="7689">
                  <c:v>3110.0</c:v>
                </c:pt>
                <c:pt idx="7690">
                  <c:v>3110.0</c:v>
                </c:pt>
                <c:pt idx="7691">
                  <c:v>3110.0</c:v>
                </c:pt>
                <c:pt idx="7692">
                  <c:v>3110.0</c:v>
                </c:pt>
                <c:pt idx="7693">
                  <c:v>3110.0</c:v>
                </c:pt>
                <c:pt idx="7694">
                  <c:v>3110.0</c:v>
                </c:pt>
                <c:pt idx="7695">
                  <c:v>3111.0</c:v>
                </c:pt>
                <c:pt idx="7696">
                  <c:v>3111.0</c:v>
                </c:pt>
                <c:pt idx="7697">
                  <c:v>3112.0</c:v>
                </c:pt>
                <c:pt idx="7698">
                  <c:v>3112.0</c:v>
                </c:pt>
                <c:pt idx="7699">
                  <c:v>3113.0</c:v>
                </c:pt>
                <c:pt idx="7700">
                  <c:v>3113.0</c:v>
                </c:pt>
                <c:pt idx="7701">
                  <c:v>3113.0</c:v>
                </c:pt>
                <c:pt idx="7702">
                  <c:v>3113.0</c:v>
                </c:pt>
                <c:pt idx="7703">
                  <c:v>3113.0</c:v>
                </c:pt>
                <c:pt idx="7704">
                  <c:v>3113.0</c:v>
                </c:pt>
                <c:pt idx="7705">
                  <c:v>3113.0</c:v>
                </c:pt>
                <c:pt idx="7706">
                  <c:v>3113.0</c:v>
                </c:pt>
                <c:pt idx="7707">
                  <c:v>3113.0</c:v>
                </c:pt>
                <c:pt idx="7708">
                  <c:v>3114.0</c:v>
                </c:pt>
                <c:pt idx="7709">
                  <c:v>3114.0</c:v>
                </c:pt>
                <c:pt idx="7710">
                  <c:v>3115.0</c:v>
                </c:pt>
                <c:pt idx="7711">
                  <c:v>3115.0</c:v>
                </c:pt>
                <c:pt idx="7712">
                  <c:v>3115.0</c:v>
                </c:pt>
                <c:pt idx="7713">
                  <c:v>3115.0</c:v>
                </c:pt>
                <c:pt idx="7714">
                  <c:v>3115.0</c:v>
                </c:pt>
                <c:pt idx="7715">
                  <c:v>3115.0</c:v>
                </c:pt>
                <c:pt idx="7716">
                  <c:v>3116.0</c:v>
                </c:pt>
                <c:pt idx="7717">
                  <c:v>3116.0</c:v>
                </c:pt>
                <c:pt idx="7718">
                  <c:v>3116.0</c:v>
                </c:pt>
                <c:pt idx="7719">
                  <c:v>3116.0</c:v>
                </c:pt>
                <c:pt idx="7720">
                  <c:v>3116.0</c:v>
                </c:pt>
                <c:pt idx="7721">
                  <c:v>3116.0</c:v>
                </c:pt>
                <c:pt idx="7722">
                  <c:v>3116.0</c:v>
                </c:pt>
                <c:pt idx="7723">
                  <c:v>3116.0</c:v>
                </c:pt>
                <c:pt idx="7724">
                  <c:v>3116.0</c:v>
                </c:pt>
                <c:pt idx="7725">
                  <c:v>3116.0</c:v>
                </c:pt>
                <c:pt idx="7726">
                  <c:v>3116.0</c:v>
                </c:pt>
                <c:pt idx="7727">
                  <c:v>3116.0</c:v>
                </c:pt>
                <c:pt idx="7728">
                  <c:v>3116.0</c:v>
                </c:pt>
                <c:pt idx="7729">
                  <c:v>3116.0</c:v>
                </c:pt>
                <c:pt idx="7730">
                  <c:v>3116.0</c:v>
                </c:pt>
                <c:pt idx="7731">
                  <c:v>3116.0</c:v>
                </c:pt>
                <c:pt idx="7732">
                  <c:v>3116.0</c:v>
                </c:pt>
                <c:pt idx="7733">
                  <c:v>3116.0</c:v>
                </c:pt>
                <c:pt idx="7734">
                  <c:v>3116.0</c:v>
                </c:pt>
                <c:pt idx="7735">
                  <c:v>3117.0</c:v>
                </c:pt>
                <c:pt idx="7736">
                  <c:v>3117.0</c:v>
                </c:pt>
                <c:pt idx="7737">
                  <c:v>3117.0</c:v>
                </c:pt>
                <c:pt idx="7738">
                  <c:v>3117.0</c:v>
                </c:pt>
                <c:pt idx="7739">
                  <c:v>3117.0</c:v>
                </c:pt>
                <c:pt idx="7740">
                  <c:v>3117.0</c:v>
                </c:pt>
                <c:pt idx="7741">
                  <c:v>3117.0</c:v>
                </c:pt>
                <c:pt idx="7742">
                  <c:v>3117.0</c:v>
                </c:pt>
                <c:pt idx="7743">
                  <c:v>3117.0</c:v>
                </c:pt>
                <c:pt idx="7744">
                  <c:v>3117.0</c:v>
                </c:pt>
                <c:pt idx="7745">
                  <c:v>3117.0</c:v>
                </c:pt>
                <c:pt idx="7746">
                  <c:v>3117.0</c:v>
                </c:pt>
                <c:pt idx="7747">
                  <c:v>3117.0</c:v>
                </c:pt>
                <c:pt idx="7748">
                  <c:v>3117.0</c:v>
                </c:pt>
                <c:pt idx="7749">
                  <c:v>3117.0</c:v>
                </c:pt>
                <c:pt idx="7750">
                  <c:v>3117.0</c:v>
                </c:pt>
                <c:pt idx="7751">
                  <c:v>3117.0</c:v>
                </c:pt>
                <c:pt idx="7752">
                  <c:v>3117.0</c:v>
                </c:pt>
                <c:pt idx="7753">
                  <c:v>3117.0</c:v>
                </c:pt>
                <c:pt idx="7754">
                  <c:v>3117.0</c:v>
                </c:pt>
                <c:pt idx="7755">
                  <c:v>3117.0</c:v>
                </c:pt>
                <c:pt idx="7756">
                  <c:v>3117.0</c:v>
                </c:pt>
                <c:pt idx="7757">
                  <c:v>3117.0</c:v>
                </c:pt>
                <c:pt idx="7758">
                  <c:v>3117.0</c:v>
                </c:pt>
                <c:pt idx="7759">
                  <c:v>3117.0</c:v>
                </c:pt>
                <c:pt idx="7760">
                  <c:v>3117.0</c:v>
                </c:pt>
                <c:pt idx="7761">
                  <c:v>3117.0</c:v>
                </c:pt>
                <c:pt idx="7762">
                  <c:v>3118.0</c:v>
                </c:pt>
                <c:pt idx="7763">
                  <c:v>3119.0</c:v>
                </c:pt>
                <c:pt idx="7764">
                  <c:v>3119.0</c:v>
                </c:pt>
                <c:pt idx="7765">
                  <c:v>3119.0</c:v>
                </c:pt>
                <c:pt idx="7766">
                  <c:v>3119.0</c:v>
                </c:pt>
                <c:pt idx="7767">
                  <c:v>3119.0</c:v>
                </c:pt>
                <c:pt idx="7768">
                  <c:v>3120.0</c:v>
                </c:pt>
                <c:pt idx="7769">
                  <c:v>3121.0</c:v>
                </c:pt>
                <c:pt idx="7770">
                  <c:v>3121.0</c:v>
                </c:pt>
                <c:pt idx="7771">
                  <c:v>3121.0</c:v>
                </c:pt>
                <c:pt idx="7772">
                  <c:v>3121.0</c:v>
                </c:pt>
                <c:pt idx="7773">
                  <c:v>3121.0</c:v>
                </c:pt>
                <c:pt idx="7774">
                  <c:v>3121.0</c:v>
                </c:pt>
                <c:pt idx="7775">
                  <c:v>3121.0</c:v>
                </c:pt>
                <c:pt idx="7776">
                  <c:v>3121.0</c:v>
                </c:pt>
                <c:pt idx="7777">
                  <c:v>3121.0</c:v>
                </c:pt>
                <c:pt idx="7778">
                  <c:v>3122.0</c:v>
                </c:pt>
                <c:pt idx="7779">
                  <c:v>3122.0</c:v>
                </c:pt>
                <c:pt idx="7780">
                  <c:v>3122.0</c:v>
                </c:pt>
                <c:pt idx="7781">
                  <c:v>3122.0</c:v>
                </c:pt>
                <c:pt idx="7782">
                  <c:v>3122.0</c:v>
                </c:pt>
                <c:pt idx="7783">
                  <c:v>3122.0</c:v>
                </c:pt>
                <c:pt idx="7784">
                  <c:v>3122.0</c:v>
                </c:pt>
                <c:pt idx="7785">
                  <c:v>3123.0</c:v>
                </c:pt>
                <c:pt idx="7786">
                  <c:v>3124.0</c:v>
                </c:pt>
                <c:pt idx="7787">
                  <c:v>3124.0</c:v>
                </c:pt>
                <c:pt idx="7788">
                  <c:v>3124.0</c:v>
                </c:pt>
                <c:pt idx="7789">
                  <c:v>3124.0</c:v>
                </c:pt>
                <c:pt idx="7790">
                  <c:v>3125.0</c:v>
                </c:pt>
                <c:pt idx="7791">
                  <c:v>3125.0</c:v>
                </c:pt>
                <c:pt idx="7792">
                  <c:v>3126.0</c:v>
                </c:pt>
                <c:pt idx="7793">
                  <c:v>3127.0</c:v>
                </c:pt>
                <c:pt idx="7794">
                  <c:v>3128.0</c:v>
                </c:pt>
                <c:pt idx="7795">
                  <c:v>3128.0</c:v>
                </c:pt>
                <c:pt idx="7796">
                  <c:v>3129.0</c:v>
                </c:pt>
                <c:pt idx="7797">
                  <c:v>3129.0</c:v>
                </c:pt>
                <c:pt idx="7798">
                  <c:v>3129.0</c:v>
                </c:pt>
                <c:pt idx="7799">
                  <c:v>3129.0</c:v>
                </c:pt>
                <c:pt idx="7800">
                  <c:v>3130.0</c:v>
                </c:pt>
                <c:pt idx="7801">
                  <c:v>3130.0</c:v>
                </c:pt>
                <c:pt idx="7802">
                  <c:v>3130.0</c:v>
                </c:pt>
                <c:pt idx="7803">
                  <c:v>3131.0</c:v>
                </c:pt>
                <c:pt idx="7804">
                  <c:v>3131.0</c:v>
                </c:pt>
                <c:pt idx="7805">
                  <c:v>3131.0</c:v>
                </c:pt>
                <c:pt idx="7806">
                  <c:v>3131.0</c:v>
                </c:pt>
                <c:pt idx="7807">
                  <c:v>3131.0</c:v>
                </c:pt>
                <c:pt idx="7808">
                  <c:v>3131.0</c:v>
                </c:pt>
                <c:pt idx="7809">
                  <c:v>3132.0</c:v>
                </c:pt>
                <c:pt idx="7810">
                  <c:v>3133.0</c:v>
                </c:pt>
                <c:pt idx="7811">
                  <c:v>3134.0</c:v>
                </c:pt>
                <c:pt idx="7812">
                  <c:v>3135.0</c:v>
                </c:pt>
                <c:pt idx="7813">
                  <c:v>3136.0</c:v>
                </c:pt>
                <c:pt idx="7814">
                  <c:v>3137.0</c:v>
                </c:pt>
                <c:pt idx="7815">
                  <c:v>3138.0</c:v>
                </c:pt>
                <c:pt idx="7816">
                  <c:v>3139.0</c:v>
                </c:pt>
                <c:pt idx="7817">
                  <c:v>3139.0</c:v>
                </c:pt>
                <c:pt idx="7818">
                  <c:v>3140.0</c:v>
                </c:pt>
                <c:pt idx="7819">
                  <c:v>3140.0</c:v>
                </c:pt>
                <c:pt idx="7820">
                  <c:v>3140.0</c:v>
                </c:pt>
                <c:pt idx="7821">
                  <c:v>3140.0</c:v>
                </c:pt>
                <c:pt idx="7822">
                  <c:v>3141.0</c:v>
                </c:pt>
                <c:pt idx="7823">
                  <c:v>3141.0</c:v>
                </c:pt>
                <c:pt idx="7824">
                  <c:v>3141.0</c:v>
                </c:pt>
                <c:pt idx="7825">
                  <c:v>3141.0</c:v>
                </c:pt>
                <c:pt idx="7826">
                  <c:v>3141.0</c:v>
                </c:pt>
                <c:pt idx="7827">
                  <c:v>3141.0</c:v>
                </c:pt>
                <c:pt idx="7828">
                  <c:v>3141.0</c:v>
                </c:pt>
                <c:pt idx="7829">
                  <c:v>3141.0</c:v>
                </c:pt>
                <c:pt idx="7830">
                  <c:v>3141.0</c:v>
                </c:pt>
                <c:pt idx="7831">
                  <c:v>3141.0</c:v>
                </c:pt>
                <c:pt idx="7832">
                  <c:v>3141.0</c:v>
                </c:pt>
                <c:pt idx="7833">
                  <c:v>3142.0</c:v>
                </c:pt>
                <c:pt idx="7834">
                  <c:v>3143.0</c:v>
                </c:pt>
                <c:pt idx="7835">
                  <c:v>3144.0</c:v>
                </c:pt>
                <c:pt idx="7836">
                  <c:v>3144.0</c:v>
                </c:pt>
                <c:pt idx="7837">
                  <c:v>3144.0</c:v>
                </c:pt>
                <c:pt idx="7838">
                  <c:v>3144.0</c:v>
                </c:pt>
                <c:pt idx="7839">
                  <c:v>3144.0</c:v>
                </c:pt>
                <c:pt idx="7840">
                  <c:v>3145.0</c:v>
                </c:pt>
                <c:pt idx="7841">
                  <c:v>3145.0</c:v>
                </c:pt>
                <c:pt idx="7842">
                  <c:v>3146.0</c:v>
                </c:pt>
                <c:pt idx="7843">
                  <c:v>3146.0</c:v>
                </c:pt>
                <c:pt idx="7844">
                  <c:v>3146.0</c:v>
                </c:pt>
                <c:pt idx="7845">
                  <c:v>3147.0</c:v>
                </c:pt>
                <c:pt idx="7846">
                  <c:v>3148.0</c:v>
                </c:pt>
                <c:pt idx="7847">
                  <c:v>3148.0</c:v>
                </c:pt>
                <c:pt idx="7848">
                  <c:v>3148.0</c:v>
                </c:pt>
                <c:pt idx="7849">
                  <c:v>3148.0</c:v>
                </c:pt>
                <c:pt idx="7850">
                  <c:v>3148.0</c:v>
                </c:pt>
                <c:pt idx="7851">
                  <c:v>3148.0</c:v>
                </c:pt>
                <c:pt idx="7852">
                  <c:v>3149.0</c:v>
                </c:pt>
                <c:pt idx="7853">
                  <c:v>3149.0</c:v>
                </c:pt>
                <c:pt idx="7854">
                  <c:v>3149.0</c:v>
                </c:pt>
                <c:pt idx="7855">
                  <c:v>3149.0</c:v>
                </c:pt>
                <c:pt idx="7856">
                  <c:v>3150.0</c:v>
                </c:pt>
                <c:pt idx="7857">
                  <c:v>3150.0</c:v>
                </c:pt>
                <c:pt idx="7858">
                  <c:v>3150.0</c:v>
                </c:pt>
                <c:pt idx="7859">
                  <c:v>3150.0</c:v>
                </c:pt>
                <c:pt idx="7860">
                  <c:v>3150.0</c:v>
                </c:pt>
                <c:pt idx="7861">
                  <c:v>3150.0</c:v>
                </c:pt>
                <c:pt idx="7862">
                  <c:v>3150.0</c:v>
                </c:pt>
                <c:pt idx="7863">
                  <c:v>3150.0</c:v>
                </c:pt>
                <c:pt idx="7864">
                  <c:v>3150.0</c:v>
                </c:pt>
                <c:pt idx="7865">
                  <c:v>3150.0</c:v>
                </c:pt>
                <c:pt idx="7866">
                  <c:v>3151.0</c:v>
                </c:pt>
                <c:pt idx="7867">
                  <c:v>3151.0</c:v>
                </c:pt>
                <c:pt idx="7868">
                  <c:v>3151.0</c:v>
                </c:pt>
                <c:pt idx="7869">
                  <c:v>3151.0</c:v>
                </c:pt>
                <c:pt idx="7870">
                  <c:v>3151.0</c:v>
                </c:pt>
                <c:pt idx="7871">
                  <c:v>3152.0</c:v>
                </c:pt>
                <c:pt idx="7872">
                  <c:v>3152.0</c:v>
                </c:pt>
                <c:pt idx="7873">
                  <c:v>3153.0</c:v>
                </c:pt>
                <c:pt idx="7874">
                  <c:v>3154.0</c:v>
                </c:pt>
                <c:pt idx="7875">
                  <c:v>3155.0</c:v>
                </c:pt>
                <c:pt idx="7876">
                  <c:v>3155.0</c:v>
                </c:pt>
                <c:pt idx="7877">
                  <c:v>3155.0</c:v>
                </c:pt>
                <c:pt idx="7878">
                  <c:v>3155.0</c:v>
                </c:pt>
                <c:pt idx="7879">
                  <c:v>3155.0</c:v>
                </c:pt>
                <c:pt idx="7880">
                  <c:v>3155.0</c:v>
                </c:pt>
                <c:pt idx="7881">
                  <c:v>3155.0</c:v>
                </c:pt>
                <c:pt idx="7882">
                  <c:v>3155.0</c:v>
                </c:pt>
                <c:pt idx="7883">
                  <c:v>3155.0</c:v>
                </c:pt>
                <c:pt idx="7884">
                  <c:v>3155.0</c:v>
                </c:pt>
                <c:pt idx="7885">
                  <c:v>3155.0</c:v>
                </c:pt>
                <c:pt idx="7886">
                  <c:v>3155.0</c:v>
                </c:pt>
                <c:pt idx="7887">
                  <c:v>3156.0</c:v>
                </c:pt>
                <c:pt idx="7888">
                  <c:v>3156.0</c:v>
                </c:pt>
                <c:pt idx="7889">
                  <c:v>3157.0</c:v>
                </c:pt>
                <c:pt idx="7890">
                  <c:v>3157.0</c:v>
                </c:pt>
                <c:pt idx="7891">
                  <c:v>3157.0</c:v>
                </c:pt>
                <c:pt idx="7892">
                  <c:v>3157.0</c:v>
                </c:pt>
                <c:pt idx="7893">
                  <c:v>3157.0</c:v>
                </c:pt>
                <c:pt idx="7894">
                  <c:v>3158.0</c:v>
                </c:pt>
                <c:pt idx="7895">
                  <c:v>3159.0</c:v>
                </c:pt>
                <c:pt idx="7896">
                  <c:v>3159.0</c:v>
                </c:pt>
                <c:pt idx="7897">
                  <c:v>3159.0</c:v>
                </c:pt>
                <c:pt idx="7898">
                  <c:v>3159.0</c:v>
                </c:pt>
                <c:pt idx="7899">
                  <c:v>3160.0</c:v>
                </c:pt>
                <c:pt idx="7900">
                  <c:v>3160.0</c:v>
                </c:pt>
                <c:pt idx="7901">
                  <c:v>3160.0</c:v>
                </c:pt>
                <c:pt idx="7902">
                  <c:v>3160.0</c:v>
                </c:pt>
                <c:pt idx="7903">
                  <c:v>3161.0</c:v>
                </c:pt>
                <c:pt idx="7904">
                  <c:v>3161.0</c:v>
                </c:pt>
                <c:pt idx="7905">
                  <c:v>3161.0</c:v>
                </c:pt>
                <c:pt idx="7906">
                  <c:v>3161.0</c:v>
                </c:pt>
                <c:pt idx="7907">
                  <c:v>3161.0</c:v>
                </c:pt>
                <c:pt idx="7908">
                  <c:v>3161.0</c:v>
                </c:pt>
                <c:pt idx="7909">
                  <c:v>3162.0</c:v>
                </c:pt>
                <c:pt idx="7910">
                  <c:v>3162.0</c:v>
                </c:pt>
                <c:pt idx="7911">
                  <c:v>3163.0</c:v>
                </c:pt>
                <c:pt idx="7912">
                  <c:v>3163.0</c:v>
                </c:pt>
                <c:pt idx="7913">
                  <c:v>3163.0</c:v>
                </c:pt>
                <c:pt idx="7914">
                  <c:v>3163.0</c:v>
                </c:pt>
                <c:pt idx="7915">
                  <c:v>3164.0</c:v>
                </c:pt>
                <c:pt idx="7916">
                  <c:v>3164.0</c:v>
                </c:pt>
                <c:pt idx="7917">
                  <c:v>3164.0</c:v>
                </c:pt>
                <c:pt idx="7918">
                  <c:v>3164.0</c:v>
                </c:pt>
                <c:pt idx="7919">
                  <c:v>3164.0</c:v>
                </c:pt>
                <c:pt idx="7920">
                  <c:v>3164.0</c:v>
                </c:pt>
                <c:pt idx="7921">
                  <c:v>3164.0</c:v>
                </c:pt>
                <c:pt idx="7922">
                  <c:v>3164.0</c:v>
                </c:pt>
                <c:pt idx="7923">
                  <c:v>3164.0</c:v>
                </c:pt>
                <c:pt idx="7924">
                  <c:v>3164.0</c:v>
                </c:pt>
                <c:pt idx="7925">
                  <c:v>3165.0</c:v>
                </c:pt>
                <c:pt idx="7926">
                  <c:v>3166.0</c:v>
                </c:pt>
                <c:pt idx="7927">
                  <c:v>3166.0</c:v>
                </c:pt>
                <c:pt idx="7928">
                  <c:v>3167.0</c:v>
                </c:pt>
                <c:pt idx="7929">
                  <c:v>3167.0</c:v>
                </c:pt>
                <c:pt idx="7930">
                  <c:v>3167.0</c:v>
                </c:pt>
                <c:pt idx="7931">
                  <c:v>3168.0</c:v>
                </c:pt>
                <c:pt idx="7932">
                  <c:v>3168.0</c:v>
                </c:pt>
                <c:pt idx="7933">
                  <c:v>3168.0</c:v>
                </c:pt>
                <c:pt idx="7934">
                  <c:v>3168.0</c:v>
                </c:pt>
                <c:pt idx="7935">
                  <c:v>3169.0</c:v>
                </c:pt>
                <c:pt idx="7936">
                  <c:v>3169.0</c:v>
                </c:pt>
                <c:pt idx="7937">
                  <c:v>3169.0</c:v>
                </c:pt>
                <c:pt idx="7938">
                  <c:v>3169.0</c:v>
                </c:pt>
                <c:pt idx="7939">
                  <c:v>3169.0</c:v>
                </c:pt>
                <c:pt idx="7940">
                  <c:v>3169.0</c:v>
                </c:pt>
                <c:pt idx="7941">
                  <c:v>3169.0</c:v>
                </c:pt>
                <c:pt idx="7942">
                  <c:v>3169.0</c:v>
                </c:pt>
                <c:pt idx="7943">
                  <c:v>3169.0</c:v>
                </c:pt>
                <c:pt idx="7944">
                  <c:v>3169.0</c:v>
                </c:pt>
                <c:pt idx="7945">
                  <c:v>3169.0</c:v>
                </c:pt>
                <c:pt idx="7946">
                  <c:v>3169.0</c:v>
                </c:pt>
                <c:pt idx="7947">
                  <c:v>3169.0</c:v>
                </c:pt>
                <c:pt idx="7948">
                  <c:v>3170.0</c:v>
                </c:pt>
                <c:pt idx="7949">
                  <c:v>3171.0</c:v>
                </c:pt>
                <c:pt idx="7950">
                  <c:v>3171.0</c:v>
                </c:pt>
                <c:pt idx="7951">
                  <c:v>3172.0</c:v>
                </c:pt>
                <c:pt idx="7952">
                  <c:v>3172.0</c:v>
                </c:pt>
                <c:pt idx="7953">
                  <c:v>3173.0</c:v>
                </c:pt>
                <c:pt idx="7954">
                  <c:v>3174.0</c:v>
                </c:pt>
                <c:pt idx="7955">
                  <c:v>3174.0</c:v>
                </c:pt>
                <c:pt idx="7956">
                  <c:v>3175.0</c:v>
                </c:pt>
                <c:pt idx="7957">
                  <c:v>3176.0</c:v>
                </c:pt>
                <c:pt idx="7958">
                  <c:v>3177.0</c:v>
                </c:pt>
                <c:pt idx="7959">
                  <c:v>3177.0</c:v>
                </c:pt>
                <c:pt idx="7960">
                  <c:v>3177.0</c:v>
                </c:pt>
                <c:pt idx="7961">
                  <c:v>3177.0</c:v>
                </c:pt>
                <c:pt idx="7962">
                  <c:v>3178.0</c:v>
                </c:pt>
                <c:pt idx="7963">
                  <c:v>3178.0</c:v>
                </c:pt>
                <c:pt idx="7964">
                  <c:v>3179.0</c:v>
                </c:pt>
                <c:pt idx="7965">
                  <c:v>3180.0</c:v>
                </c:pt>
                <c:pt idx="7966">
                  <c:v>3180.0</c:v>
                </c:pt>
                <c:pt idx="7967">
                  <c:v>3180.0</c:v>
                </c:pt>
                <c:pt idx="7968">
                  <c:v>3180.0</c:v>
                </c:pt>
                <c:pt idx="7969">
                  <c:v>3180.0</c:v>
                </c:pt>
                <c:pt idx="7970">
                  <c:v>3180.0</c:v>
                </c:pt>
                <c:pt idx="7971">
                  <c:v>3181.0</c:v>
                </c:pt>
                <c:pt idx="7972">
                  <c:v>3182.0</c:v>
                </c:pt>
                <c:pt idx="7973">
                  <c:v>3182.0</c:v>
                </c:pt>
                <c:pt idx="7974">
                  <c:v>3182.0</c:v>
                </c:pt>
                <c:pt idx="7975">
                  <c:v>3182.0</c:v>
                </c:pt>
                <c:pt idx="7976">
                  <c:v>3182.0</c:v>
                </c:pt>
                <c:pt idx="7977">
                  <c:v>3182.0</c:v>
                </c:pt>
                <c:pt idx="7978">
                  <c:v>3182.0</c:v>
                </c:pt>
                <c:pt idx="7979">
                  <c:v>3182.0</c:v>
                </c:pt>
                <c:pt idx="7980">
                  <c:v>3183.0</c:v>
                </c:pt>
                <c:pt idx="7981">
                  <c:v>3184.0</c:v>
                </c:pt>
                <c:pt idx="7982">
                  <c:v>3184.0</c:v>
                </c:pt>
                <c:pt idx="7983">
                  <c:v>3184.0</c:v>
                </c:pt>
                <c:pt idx="7984">
                  <c:v>3184.0</c:v>
                </c:pt>
                <c:pt idx="7985">
                  <c:v>3184.0</c:v>
                </c:pt>
                <c:pt idx="7986">
                  <c:v>3184.0</c:v>
                </c:pt>
                <c:pt idx="7987">
                  <c:v>3184.0</c:v>
                </c:pt>
                <c:pt idx="7988">
                  <c:v>3185.0</c:v>
                </c:pt>
                <c:pt idx="7989">
                  <c:v>3185.0</c:v>
                </c:pt>
                <c:pt idx="7990">
                  <c:v>3185.0</c:v>
                </c:pt>
                <c:pt idx="7991">
                  <c:v>3186.0</c:v>
                </c:pt>
                <c:pt idx="7992">
                  <c:v>3186.0</c:v>
                </c:pt>
                <c:pt idx="7993">
                  <c:v>3186.0</c:v>
                </c:pt>
                <c:pt idx="7994">
                  <c:v>3186.0</c:v>
                </c:pt>
                <c:pt idx="7995">
                  <c:v>3186.0</c:v>
                </c:pt>
                <c:pt idx="7996">
                  <c:v>3186.0</c:v>
                </c:pt>
                <c:pt idx="7997">
                  <c:v>3187.0</c:v>
                </c:pt>
                <c:pt idx="7998">
                  <c:v>3188.0</c:v>
                </c:pt>
                <c:pt idx="7999">
                  <c:v>3188.0</c:v>
                </c:pt>
                <c:pt idx="8000">
                  <c:v>3188.0</c:v>
                </c:pt>
                <c:pt idx="8001">
                  <c:v>3188.0</c:v>
                </c:pt>
                <c:pt idx="8002">
                  <c:v>3189.0</c:v>
                </c:pt>
                <c:pt idx="8003">
                  <c:v>3189.0</c:v>
                </c:pt>
                <c:pt idx="8004">
                  <c:v>3190.0</c:v>
                </c:pt>
                <c:pt idx="8005">
                  <c:v>3190.0</c:v>
                </c:pt>
                <c:pt idx="8006">
                  <c:v>3190.0</c:v>
                </c:pt>
                <c:pt idx="8007">
                  <c:v>3190.0</c:v>
                </c:pt>
                <c:pt idx="8008">
                  <c:v>3191.0</c:v>
                </c:pt>
                <c:pt idx="8009">
                  <c:v>3191.0</c:v>
                </c:pt>
                <c:pt idx="8010">
                  <c:v>3191.0</c:v>
                </c:pt>
                <c:pt idx="8011">
                  <c:v>3192.0</c:v>
                </c:pt>
                <c:pt idx="8012">
                  <c:v>3192.0</c:v>
                </c:pt>
                <c:pt idx="8013">
                  <c:v>3192.0</c:v>
                </c:pt>
                <c:pt idx="8014">
                  <c:v>3192.0</c:v>
                </c:pt>
                <c:pt idx="8015">
                  <c:v>3192.0</c:v>
                </c:pt>
                <c:pt idx="8016">
                  <c:v>3192.0</c:v>
                </c:pt>
                <c:pt idx="8017">
                  <c:v>3192.0</c:v>
                </c:pt>
                <c:pt idx="8018">
                  <c:v>3192.0</c:v>
                </c:pt>
                <c:pt idx="8019">
                  <c:v>3192.0</c:v>
                </c:pt>
                <c:pt idx="8020">
                  <c:v>3192.0</c:v>
                </c:pt>
                <c:pt idx="8021">
                  <c:v>3192.0</c:v>
                </c:pt>
                <c:pt idx="8022">
                  <c:v>3193.0</c:v>
                </c:pt>
                <c:pt idx="8023">
                  <c:v>3194.0</c:v>
                </c:pt>
                <c:pt idx="8024">
                  <c:v>3195.0</c:v>
                </c:pt>
                <c:pt idx="8025">
                  <c:v>3195.0</c:v>
                </c:pt>
                <c:pt idx="8026">
                  <c:v>3196.0</c:v>
                </c:pt>
                <c:pt idx="8027">
                  <c:v>3197.0</c:v>
                </c:pt>
                <c:pt idx="8028">
                  <c:v>3198.0</c:v>
                </c:pt>
                <c:pt idx="8029">
                  <c:v>3198.0</c:v>
                </c:pt>
                <c:pt idx="8030">
                  <c:v>3198.0</c:v>
                </c:pt>
                <c:pt idx="8031">
                  <c:v>3199.0</c:v>
                </c:pt>
                <c:pt idx="8032">
                  <c:v>3199.0</c:v>
                </c:pt>
                <c:pt idx="8033">
                  <c:v>3199.0</c:v>
                </c:pt>
                <c:pt idx="8034">
                  <c:v>3200.0</c:v>
                </c:pt>
                <c:pt idx="8035">
                  <c:v>3201.0</c:v>
                </c:pt>
                <c:pt idx="8036">
                  <c:v>3202.0</c:v>
                </c:pt>
                <c:pt idx="8037">
                  <c:v>3203.0</c:v>
                </c:pt>
                <c:pt idx="8038">
                  <c:v>3204.0</c:v>
                </c:pt>
                <c:pt idx="8039">
                  <c:v>3205.0</c:v>
                </c:pt>
                <c:pt idx="8040">
                  <c:v>3206.0</c:v>
                </c:pt>
                <c:pt idx="8041">
                  <c:v>3207.0</c:v>
                </c:pt>
                <c:pt idx="8042">
                  <c:v>3208.0</c:v>
                </c:pt>
                <c:pt idx="8043">
                  <c:v>3209.0</c:v>
                </c:pt>
                <c:pt idx="8044">
                  <c:v>3210.0</c:v>
                </c:pt>
                <c:pt idx="8045">
                  <c:v>3211.0</c:v>
                </c:pt>
                <c:pt idx="8046">
                  <c:v>3212.0</c:v>
                </c:pt>
                <c:pt idx="8047">
                  <c:v>3212.0</c:v>
                </c:pt>
                <c:pt idx="8048">
                  <c:v>3213.0</c:v>
                </c:pt>
                <c:pt idx="8049">
                  <c:v>3214.0</c:v>
                </c:pt>
                <c:pt idx="8050">
                  <c:v>3215.0</c:v>
                </c:pt>
                <c:pt idx="8051">
                  <c:v>3216.0</c:v>
                </c:pt>
                <c:pt idx="8052">
                  <c:v>3216.0</c:v>
                </c:pt>
                <c:pt idx="8053">
                  <c:v>3216.0</c:v>
                </c:pt>
                <c:pt idx="8054">
                  <c:v>3217.0</c:v>
                </c:pt>
                <c:pt idx="8055">
                  <c:v>3217.0</c:v>
                </c:pt>
                <c:pt idx="8056">
                  <c:v>3217.0</c:v>
                </c:pt>
                <c:pt idx="8057">
                  <c:v>3217.0</c:v>
                </c:pt>
                <c:pt idx="8058">
                  <c:v>3217.0</c:v>
                </c:pt>
                <c:pt idx="8059">
                  <c:v>3218.0</c:v>
                </c:pt>
                <c:pt idx="8060">
                  <c:v>3219.0</c:v>
                </c:pt>
                <c:pt idx="8061">
                  <c:v>3220.0</c:v>
                </c:pt>
                <c:pt idx="8062">
                  <c:v>3221.0</c:v>
                </c:pt>
                <c:pt idx="8063">
                  <c:v>3222.0</c:v>
                </c:pt>
                <c:pt idx="8064">
                  <c:v>3223.0</c:v>
                </c:pt>
                <c:pt idx="8065">
                  <c:v>3224.0</c:v>
                </c:pt>
                <c:pt idx="8066">
                  <c:v>3225.0</c:v>
                </c:pt>
                <c:pt idx="8067">
                  <c:v>3225.0</c:v>
                </c:pt>
                <c:pt idx="8068">
                  <c:v>3225.0</c:v>
                </c:pt>
                <c:pt idx="8069">
                  <c:v>3226.0</c:v>
                </c:pt>
                <c:pt idx="8070">
                  <c:v>3226.0</c:v>
                </c:pt>
                <c:pt idx="8071">
                  <c:v>3226.0</c:v>
                </c:pt>
                <c:pt idx="8072">
                  <c:v>3227.0</c:v>
                </c:pt>
                <c:pt idx="8073">
                  <c:v>3227.0</c:v>
                </c:pt>
                <c:pt idx="8074">
                  <c:v>3228.0</c:v>
                </c:pt>
                <c:pt idx="8075">
                  <c:v>3228.0</c:v>
                </c:pt>
                <c:pt idx="8076">
                  <c:v>3228.0</c:v>
                </c:pt>
                <c:pt idx="8077">
                  <c:v>3229.0</c:v>
                </c:pt>
                <c:pt idx="8078">
                  <c:v>3229.0</c:v>
                </c:pt>
                <c:pt idx="8079">
                  <c:v>3229.0</c:v>
                </c:pt>
                <c:pt idx="8080">
                  <c:v>3229.0</c:v>
                </c:pt>
                <c:pt idx="8081">
                  <c:v>3229.0</c:v>
                </c:pt>
                <c:pt idx="8082">
                  <c:v>3229.0</c:v>
                </c:pt>
                <c:pt idx="8083">
                  <c:v>3230.0</c:v>
                </c:pt>
                <c:pt idx="8084">
                  <c:v>3230.0</c:v>
                </c:pt>
                <c:pt idx="8085">
                  <c:v>3230.0</c:v>
                </c:pt>
                <c:pt idx="8086">
                  <c:v>3230.0</c:v>
                </c:pt>
                <c:pt idx="8087">
                  <c:v>3230.0</c:v>
                </c:pt>
                <c:pt idx="8088">
                  <c:v>3231.0</c:v>
                </c:pt>
                <c:pt idx="8089">
                  <c:v>3231.0</c:v>
                </c:pt>
                <c:pt idx="8090">
                  <c:v>3231.0</c:v>
                </c:pt>
                <c:pt idx="8091">
                  <c:v>3231.0</c:v>
                </c:pt>
                <c:pt idx="8092">
                  <c:v>3231.0</c:v>
                </c:pt>
                <c:pt idx="8093">
                  <c:v>3231.0</c:v>
                </c:pt>
                <c:pt idx="8094">
                  <c:v>3231.0</c:v>
                </c:pt>
                <c:pt idx="8095">
                  <c:v>3231.0</c:v>
                </c:pt>
                <c:pt idx="8096">
                  <c:v>3231.0</c:v>
                </c:pt>
                <c:pt idx="8097">
                  <c:v>3231.0</c:v>
                </c:pt>
                <c:pt idx="8098">
                  <c:v>3231.0</c:v>
                </c:pt>
                <c:pt idx="8099">
                  <c:v>3231.0</c:v>
                </c:pt>
                <c:pt idx="8100">
                  <c:v>3232.0</c:v>
                </c:pt>
                <c:pt idx="8101">
                  <c:v>3232.0</c:v>
                </c:pt>
                <c:pt idx="8102">
                  <c:v>3232.0</c:v>
                </c:pt>
                <c:pt idx="8103">
                  <c:v>3232.0</c:v>
                </c:pt>
                <c:pt idx="8104">
                  <c:v>3232.0</c:v>
                </c:pt>
                <c:pt idx="8105">
                  <c:v>3232.0</c:v>
                </c:pt>
                <c:pt idx="8106">
                  <c:v>3233.0</c:v>
                </c:pt>
                <c:pt idx="8107">
                  <c:v>3233.0</c:v>
                </c:pt>
                <c:pt idx="8108">
                  <c:v>3233.0</c:v>
                </c:pt>
                <c:pt idx="8109">
                  <c:v>3233.0</c:v>
                </c:pt>
                <c:pt idx="8110">
                  <c:v>3233.0</c:v>
                </c:pt>
                <c:pt idx="8111">
                  <c:v>3233.0</c:v>
                </c:pt>
                <c:pt idx="8112">
                  <c:v>3233.0</c:v>
                </c:pt>
                <c:pt idx="8113">
                  <c:v>3233.0</c:v>
                </c:pt>
                <c:pt idx="8114">
                  <c:v>3233.0</c:v>
                </c:pt>
                <c:pt idx="8115">
                  <c:v>3233.0</c:v>
                </c:pt>
                <c:pt idx="8116">
                  <c:v>3233.0</c:v>
                </c:pt>
                <c:pt idx="8117">
                  <c:v>3233.0</c:v>
                </c:pt>
                <c:pt idx="8118">
                  <c:v>3233.0</c:v>
                </c:pt>
                <c:pt idx="8119">
                  <c:v>3233.0</c:v>
                </c:pt>
                <c:pt idx="8120">
                  <c:v>3233.0</c:v>
                </c:pt>
                <c:pt idx="8121">
                  <c:v>3233.0</c:v>
                </c:pt>
                <c:pt idx="8122">
                  <c:v>3233.0</c:v>
                </c:pt>
                <c:pt idx="8123">
                  <c:v>3233.0</c:v>
                </c:pt>
                <c:pt idx="8124">
                  <c:v>3233.0</c:v>
                </c:pt>
                <c:pt idx="8125">
                  <c:v>3233.0</c:v>
                </c:pt>
                <c:pt idx="8126">
                  <c:v>3233.0</c:v>
                </c:pt>
                <c:pt idx="8127">
                  <c:v>3233.0</c:v>
                </c:pt>
                <c:pt idx="8128">
                  <c:v>3233.0</c:v>
                </c:pt>
                <c:pt idx="8129">
                  <c:v>3233.0</c:v>
                </c:pt>
                <c:pt idx="8130">
                  <c:v>3233.0</c:v>
                </c:pt>
                <c:pt idx="8131">
                  <c:v>3234.0</c:v>
                </c:pt>
                <c:pt idx="8132">
                  <c:v>3234.0</c:v>
                </c:pt>
                <c:pt idx="8133">
                  <c:v>3234.0</c:v>
                </c:pt>
                <c:pt idx="8134">
                  <c:v>3234.0</c:v>
                </c:pt>
                <c:pt idx="8135">
                  <c:v>3234.0</c:v>
                </c:pt>
                <c:pt idx="8136">
                  <c:v>3234.0</c:v>
                </c:pt>
                <c:pt idx="8137">
                  <c:v>3234.0</c:v>
                </c:pt>
                <c:pt idx="8138">
                  <c:v>3235.0</c:v>
                </c:pt>
                <c:pt idx="8139">
                  <c:v>3236.0</c:v>
                </c:pt>
                <c:pt idx="8140">
                  <c:v>3237.0</c:v>
                </c:pt>
                <c:pt idx="8141">
                  <c:v>3237.0</c:v>
                </c:pt>
                <c:pt idx="8142">
                  <c:v>3237.0</c:v>
                </c:pt>
                <c:pt idx="8143">
                  <c:v>3237.0</c:v>
                </c:pt>
                <c:pt idx="8144">
                  <c:v>3237.0</c:v>
                </c:pt>
                <c:pt idx="8145">
                  <c:v>3237.0</c:v>
                </c:pt>
                <c:pt idx="8146">
                  <c:v>3237.0</c:v>
                </c:pt>
                <c:pt idx="8147">
                  <c:v>3237.0</c:v>
                </c:pt>
                <c:pt idx="8148">
                  <c:v>3237.0</c:v>
                </c:pt>
                <c:pt idx="8149">
                  <c:v>3237.0</c:v>
                </c:pt>
                <c:pt idx="8150">
                  <c:v>3238.0</c:v>
                </c:pt>
                <c:pt idx="8151">
                  <c:v>3238.0</c:v>
                </c:pt>
                <c:pt idx="8152">
                  <c:v>3238.0</c:v>
                </c:pt>
                <c:pt idx="8153">
                  <c:v>3238.0</c:v>
                </c:pt>
                <c:pt idx="8154">
                  <c:v>3239.0</c:v>
                </c:pt>
                <c:pt idx="8155">
                  <c:v>3239.0</c:v>
                </c:pt>
                <c:pt idx="8156">
                  <c:v>3239.0</c:v>
                </c:pt>
                <c:pt idx="8157">
                  <c:v>3240.0</c:v>
                </c:pt>
                <c:pt idx="8158">
                  <c:v>3240.0</c:v>
                </c:pt>
                <c:pt idx="8159">
                  <c:v>3240.0</c:v>
                </c:pt>
                <c:pt idx="8160">
                  <c:v>3241.0</c:v>
                </c:pt>
                <c:pt idx="8161">
                  <c:v>3241.0</c:v>
                </c:pt>
                <c:pt idx="8162">
                  <c:v>3241.0</c:v>
                </c:pt>
                <c:pt idx="8163">
                  <c:v>3242.0</c:v>
                </c:pt>
                <c:pt idx="8164">
                  <c:v>3242.0</c:v>
                </c:pt>
                <c:pt idx="8165">
                  <c:v>3242.0</c:v>
                </c:pt>
                <c:pt idx="8166">
                  <c:v>3242.0</c:v>
                </c:pt>
                <c:pt idx="8167">
                  <c:v>3242.0</c:v>
                </c:pt>
                <c:pt idx="8168">
                  <c:v>3242.0</c:v>
                </c:pt>
                <c:pt idx="8169">
                  <c:v>3242.0</c:v>
                </c:pt>
                <c:pt idx="8170">
                  <c:v>3242.0</c:v>
                </c:pt>
                <c:pt idx="8171">
                  <c:v>3242.0</c:v>
                </c:pt>
                <c:pt idx="8172">
                  <c:v>3242.0</c:v>
                </c:pt>
                <c:pt idx="8173">
                  <c:v>3242.0</c:v>
                </c:pt>
                <c:pt idx="8174">
                  <c:v>3242.0</c:v>
                </c:pt>
                <c:pt idx="8175">
                  <c:v>3242.0</c:v>
                </c:pt>
                <c:pt idx="8176">
                  <c:v>3242.0</c:v>
                </c:pt>
                <c:pt idx="8177">
                  <c:v>3242.0</c:v>
                </c:pt>
                <c:pt idx="8178">
                  <c:v>3243.0</c:v>
                </c:pt>
                <c:pt idx="8179">
                  <c:v>3244.0</c:v>
                </c:pt>
                <c:pt idx="8180">
                  <c:v>3245.0</c:v>
                </c:pt>
                <c:pt idx="8181">
                  <c:v>3246.0</c:v>
                </c:pt>
                <c:pt idx="8182">
                  <c:v>3246.0</c:v>
                </c:pt>
                <c:pt idx="8183">
                  <c:v>3246.0</c:v>
                </c:pt>
                <c:pt idx="8184">
                  <c:v>3247.0</c:v>
                </c:pt>
                <c:pt idx="8185">
                  <c:v>3248.0</c:v>
                </c:pt>
                <c:pt idx="8186">
                  <c:v>3248.0</c:v>
                </c:pt>
                <c:pt idx="8187">
                  <c:v>3249.0</c:v>
                </c:pt>
                <c:pt idx="8188">
                  <c:v>3250.0</c:v>
                </c:pt>
                <c:pt idx="8189">
                  <c:v>3251.0</c:v>
                </c:pt>
                <c:pt idx="8190">
                  <c:v>3252.0</c:v>
                </c:pt>
                <c:pt idx="8191">
                  <c:v>3253.0</c:v>
                </c:pt>
                <c:pt idx="8192">
                  <c:v>3253.0</c:v>
                </c:pt>
                <c:pt idx="8193">
                  <c:v>3253.0</c:v>
                </c:pt>
                <c:pt idx="8194">
                  <c:v>3253.0</c:v>
                </c:pt>
                <c:pt idx="8195">
                  <c:v>3253.0</c:v>
                </c:pt>
                <c:pt idx="8196">
                  <c:v>3253.0</c:v>
                </c:pt>
                <c:pt idx="8197">
                  <c:v>3253.0</c:v>
                </c:pt>
                <c:pt idx="8198">
                  <c:v>3253.0</c:v>
                </c:pt>
                <c:pt idx="8199">
                  <c:v>3254.0</c:v>
                </c:pt>
                <c:pt idx="8200">
                  <c:v>3254.0</c:v>
                </c:pt>
                <c:pt idx="8201">
                  <c:v>3254.0</c:v>
                </c:pt>
                <c:pt idx="8202">
                  <c:v>3254.0</c:v>
                </c:pt>
                <c:pt idx="8203">
                  <c:v>3254.0</c:v>
                </c:pt>
                <c:pt idx="8204">
                  <c:v>3254.0</c:v>
                </c:pt>
                <c:pt idx="8205">
                  <c:v>3254.0</c:v>
                </c:pt>
                <c:pt idx="8206">
                  <c:v>3254.0</c:v>
                </c:pt>
                <c:pt idx="8207">
                  <c:v>3255.0</c:v>
                </c:pt>
                <c:pt idx="8208">
                  <c:v>3256.0</c:v>
                </c:pt>
                <c:pt idx="8209">
                  <c:v>3256.0</c:v>
                </c:pt>
                <c:pt idx="8210">
                  <c:v>3257.0</c:v>
                </c:pt>
                <c:pt idx="8211">
                  <c:v>3258.0</c:v>
                </c:pt>
                <c:pt idx="8212">
                  <c:v>3258.0</c:v>
                </c:pt>
                <c:pt idx="8213">
                  <c:v>3258.0</c:v>
                </c:pt>
                <c:pt idx="8214">
                  <c:v>3258.0</c:v>
                </c:pt>
                <c:pt idx="8215">
                  <c:v>3258.0</c:v>
                </c:pt>
                <c:pt idx="8216">
                  <c:v>3258.0</c:v>
                </c:pt>
                <c:pt idx="8217">
                  <c:v>3258.0</c:v>
                </c:pt>
                <c:pt idx="8218">
                  <c:v>3258.0</c:v>
                </c:pt>
                <c:pt idx="8219">
                  <c:v>3258.0</c:v>
                </c:pt>
                <c:pt idx="8220">
                  <c:v>3259.0</c:v>
                </c:pt>
                <c:pt idx="8221">
                  <c:v>3259.0</c:v>
                </c:pt>
                <c:pt idx="8222">
                  <c:v>3259.0</c:v>
                </c:pt>
                <c:pt idx="8223">
                  <c:v>3259.0</c:v>
                </c:pt>
                <c:pt idx="8224">
                  <c:v>3260.0</c:v>
                </c:pt>
                <c:pt idx="8225">
                  <c:v>3260.0</c:v>
                </c:pt>
                <c:pt idx="8226">
                  <c:v>3260.0</c:v>
                </c:pt>
                <c:pt idx="8227">
                  <c:v>3261.0</c:v>
                </c:pt>
                <c:pt idx="8228">
                  <c:v>3262.0</c:v>
                </c:pt>
                <c:pt idx="8229">
                  <c:v>3263.0</c:v>
                </c:pt>
                <c:pt idx="8230">
                  <c:v>3264.0</c:v>
                </c:pt>
                <c:pt idx="8231">
                  <c:v>3265.0</c:v>
                </c:pt>
                <c:pt idx="8232">
                  <c:v>3266.0</c:v>
                </c:pt>
                <c:pt idx="8233">
                  <c:v>3266.0</c:v>
                </c:pt>
                <c:pt idx="8234">
                  <c:v>3266.0</c:v>
                </c:pt>
                <c:pt idx="8235">
                  <c:v>3267.0</c:v>
                </c:pt>
                <c:pt idx="8236">
                  <c:v>3267.0</c:v>
                </c:pt>
                <c:pt idx="8237">
                  <c:v>3267.0</c:v>
                </c:pt>
                <c:pt idx="8238">
                  <c:v>3267.0</c:v>
                </c:pt>
                <c:pt idx="8239">
                  <c:v>3267.0</c:v>
                </c:pt>
                <c:pt idx="8240">
                  <c:v>3268.0</c:v>
                </c:pt>
                <c:pt idx="8241">
                  <c:v>3268.0</c:v>
                </c:pt>
                <c:pt idx="8242">
                  <c:v>3269.0</c:v>
                </c:pt>
                <c:pt idx="8243">
                  <c:v>3270.0</c:v>
                </c:pt>
                <c:pt idx="8244">
                  <c:v>3270.0</c:v>
                </c:pt>
                <c:pt idx="8245">
                  <c:v>3270.0</c:v>
                </c:pt>
                <c:pt idx="8246">
                  <c:v>3271.0</c:v>
                </c:pt>
                <c:pt idx="8247">
                  <c:v>3271.0</c:v>
                </c:pt>
                <c:pt idx="8248">
                  <c:v>3271.0</c:v>
                </c:pt>
                <c:pt idx="8249">
                  <c:v>3271.0</c:v>
                </c:pt>
                <c:pt idx="8250">
                  <c:v>3271.0</c:v>
                </c:pt>
                <c:pt idx="8251">
                  <c:v>3271.0</c:v>
                </c:pt>
                <c:pt idx="8252">
                  <c:v>3272.0</c:v>
                </c:pt>
                <c:pt idx="8253">
                  <c:v>3273.0</c:v>
                </c:pt>
                <c:pt idx="8254">
                  <c:v>3274.0</c:v>
                </c:pt>
                <c:pt idx="8255">
                  <c:v>3275.0</c:v>
                </c:pt>
                <c:pt idx="8256">
                  <c:v>3275.0</c:v>
                </c:pt>
                <c:pt idx="8257">
                  <c:v>3276.0</c:v>
                </c:pt>
                <c:pt idx="8258">
                  <c:v>3277.0</c:v>
                </c:pt>
                <c:pt idx="8259">
                  <c:v>3278.0</c:v>
                </c:pt>
                <c:pt idx="8260">
                  <c:v>3279.0</c:v>
                </c:pt>
                <c:pt idx="8261">
                  <c:v>3280.0</c:v>
                </c:pt>
                <c:pt idx="8262">
                  <c:v>3280.0</c:v>
                </c:pt>
                <c:pt idx="8263">
                  <c:v>3280.0</c:v>
                </c:pt>
                <c:pt idx="8264">
                  <c:v>3280.0</c:v>
                </c:pt>
                <c:pt idx="8265">
                  <c:v>3281.0</c:v>
                </c:pt>
                <c:pt idx="8266">
                  <c:v>3282.0</c:v>
                </c:pt>
                <c:pt idx="8267">
                  <c:v>3283.0</c:v>
                </c:pt>
                <c:pt idx="8268">
                  <c:v>3284.0</c:v>
                </c:pt>
                <c:pt idx="8269">
                  <c:v>3284.0</c:v>
                </c:pt>
                <c:pt idx="8270">
                  <c:v>3284.0</c:v>
                </c:pt>
                <c:pt idx="8271">
                  <c:v>3284.0</c:v>
                </c:pt>
                <c:pt idx="8272">
                  <c:v>3284.0</c:v>
                </c:pt>
                <c:pt idx="8273">
                  <c:v>3284.0</c:v>
                </c:pt>
                <c:pt idx="8274">
                  <c:v>3284.0</c:v>
                </c:pt>
                <c:pt idx="8275">
                  <c:v>3285.0</c:v>
                </c:pt>
                <c:pt idx="8276">
                  <c:v>3285.0</c:v>
                </c:pt>
                <c:pt idx="8277">
                  <c:v>3286.0</c:v>
                </c:pt>
                <c:pt idx="8278">
                  <c:v>3286.0</c:v>
                </c:pt>
                <c:pt idx="8279">
                  <c:v>3287.0</c:v>
                </c:pt>
                <c:pt idx="8280">
                  <c:v>3288.0</c:v>
                </c:pt>
                <c:pt idx="8281">
                  <c:v>3288.0</c:v>
                </c:pt>
                <c:pt idx="8282">
                  <c:v>3288.0</c:v>
                </c:pt>
                <c:pt idx="8283">
                  <c:v>3288.0</c:v>
                </c:pt>
                <c:pt idx="8284">
                  <c:v>3288.0</c:v>
                </c:pt>
                <c:pt idx="8285">
                  <c:v>3288.0</c:v>
                </c:pt>
                <c:pt idx="8286">
                  <c:v>3288.0</c:v>
                </c:pt>
                <c:pt idx="8287">
                  <c:v>3289.0</c:v>
                </c:pt>
                <c:pt idx="8288">
                  <c:v>3289.0</c:v>
                </c:pt>
                <c:pt idx="8289">
                  <c:v>3289.0</c:v>
                </c:pt>
                <c:pt idx="8290">
                  <c:v>3289.0</c:v>
                </c:pt>
                <c:pt idx="8291">
                  <c:v>3289.0</c:v>
                </c:pt>
                <c:pt idx="8292">
                  <c:v>3290.0</c:v>
                </c:pt>
                <c:pt idx="8293">
                  <c:v>3291.0</c:v>
                </c:pt>
                <c:pt idx="8294">
                  <c:v>3292.0</c:v>
                </c:pt>
                <c:pt idx="8295">
                  <c:v>3293.0</c:v>
                </c:pt>
                <c:pt idx="8296">
                  <c:v>3294.0</c:v>
                </c:pt>
                <c:pt idx="8297">
                  <c:v>3294.0</c:v>
                </c:pt>
                <c:pt idx="8298">
                  <c:v>3294.0</c:v>
                </c:pt>
                <c:pt idx="8299">
                  <c:v>3295.0</c:v>
                </c:pt>
                <c:pt idx="8300">
                  <c:v>3296.0</c:v>
                </c:pt>
                <c:pt idx="8301">
                  <c:v>3297.0</c:v>
                </c:pt>
                <c:pt idx="8302">
                  <c:v>3298.0</c:v>
                </c:pt>
                <c:pt idx="8303">
                  <c:v>3299.0</c:v>
                </c:pt>
                <c:pt idx="8304">
                  <c:v>3300.0</c:v>
                </c:pt>
                <c:pt idx="8305">
                  <c:v>3301.0</c:v>
                </c:pt>
                <c:pt idx="8306">
                  <c:v>3302.0</c:v>
                </c:pt>
                <c:pt idx="8307">
                  <c:v>3302.0</c:v>
                </c:pt>
                <c:pt idx="8308">
                  <c:v>3302.0</c:v>
                </c:pt>
                <c:pt idx="8309">
                  <c:v>3302.0</c:v>
                </c:pt>
                <c:pt idx="8310">
                  <c:v>3302.0</c:v>
                </c:pt>
                <c:pt idx="8311">
                  <c:v>3302.0</c:v>
                </c:pt>
                <c:pt idx="8312">
                  <c:v>3303.0</c:v>
                </c:pt>
                <c:pt idx="8313">
                  <c:v>3303.0</c:v>
                </c:pt>
                <c:pt idx="8314">
                  <c:v>3304.0</c:v>
                </c:pt>
                <c:pt idx="8315">
                  <c:v>3305.0</c:v>
                </c:pt>
                <c:pt idx="8316">
                  <c:v>3305.0</c:v>
                </c:pt>
                <c:pt idx="8317">
                  <c:v>3305.0</c:v>
                </c:pt>
                <c:pt idx="8318">
                  <c:v>3305.0</c:v>
                </c:pt>
                <c:pt idx="8319">
                  <c:v>3305.0</c:v>
                </c:pt>
                <c:pt idx="8320">
                  <c:v>3306.0</c:v>
                </c:pt>
                <c:pt idx="8321">
                  <c:v>3306.0</c:v>
                </c:pt>
                <c:pt idx="8322">
                  <c:v>3306.0</c:v>
                </c:pt>
                <c:pt idx="8323">
                  <c:v>3307.0</c:v>
                </c:pt>
                <c:pt idx="8324">
                  <c:v>3308.0</c:v>
                </c:pt>
                <c:pt idx="8325">
                  <c:v>3308.0</c:v>
                </c:pt>
                <c:pt idx="8326">
                  <c:v>3308.0</c:v>
                </c:pt>
                <c:pt idx="8327">
                  <c:v>3309.0</c:v>
                </c:pt>
                <c:pt idx="8328">
                  <c:v>3310.0</c:v>
                </c:pt>
                <c:pt idx="8329">
                  <c:v>3310.0</c:v>
                </c:pt>
                <c:pt idx="8330">
                  <c:v>3310.0</c:v>
                </c:pt>
                <c:pt idx="8331">
                  <c:v>3310.0</c:v>
                </c:pt>
                <c:pt idx="8332">
                  <c:v>3311.0</c:v>
                </c:pt>
                <c:pt idx="8333">
                  <c:v>3312.0</c:v>
                </c:pt>
                <c:pt idx="8334">
                  <c:v>3313.0</c:v>
                </c:pt>
                <c:pt idx="8335">
                  <c:v>3314.0</c:v>
                </c:pt>
                <c:pt idx="8336">
                  <c:v>3315.0</c:v>
                </c:pt>
                <c:pt idx="8337">
                  <c:v>3315.0</c:v>
                </c:pt>
                <c:pt idx="8338">
                  <c:v>3315.0</c:v>
                </c:pt>
                <c:pt idx="8339">
                  <c:v>3315.0</c:v>
                </c:pt>
                <c:pt idx="8340">
                  <c:v>3315.0</c:v>
                </c:pt>
                <c:pt idx="8341">
                  <c:v>3316.0</c:v>
                </c:pt>
                <c:pt idx="8342">
                  <c:v>3316.0</c:v>
                </c:pt>
                <c:pt idx="8343">
                  <c:v>3316.0</c:v>
                </c:pt>
                <c:pt idx="8344">
                  <c:v>3316.0</c:v>
                </c:pt>
                <c:pt idx="8345">
                  <c:v>3316.0</c:v>
                </c:pt>
                <c:pt idx="8346">
                  <c:v>3316.0</c:v>
                </c:pt>
                <c:pt idx="8347">
                  <c:v>3316.0</c:v>
                </c:pt>
                <c:pt idx="8348">
                  <c:v>3316.0</c:v>
                </c:pt>
                <c:pt idx="8349">
                  <c:v>3316.0</c:v>
                </c:pt>
                <c:pt idx="8350">
                  <c:v>3316.0</c:v>
                </c:pt>
                <c:pt idx="8351">
                  <c:v>3316.0</c:v>
                </c:pt>
                <c:pt idx="8352">
                  <c:v>3316.0</c:v>
                </c:pt>
                <c:pt idx="8353">
                  <c:v>3316.0</c:v>
                </c:pt>
                <c:pt idx="8354">
                  <c:v>3316.0</c:v>
                </c:pt>
                <c:pt idx="8355">
                  <c:v>3316.0</c:v>
                </c:pt>
                <c:pt idx="8356">
                  <c:v>3316.0</c:v>
                </c:pt>
                <c:pt idx="8357">
                  <c:v>3316.0</c:v>
                </c:pt>
                <c:pt idx="8358">
                  <c:v>3316.0</c:v>
                </c:pt>
                <c:pt idx="8359">
                  <c:v>3316.0</c:v>
                </c:pt>
                <c:pt idx="8360">
                  <c:v>3316.0</c:v>
                </c:pt>
                <c:pt idx="8361">
                  <c:v>3316.0</c:v>
                </c:pt>
                <c:pt idx="8362">
                  <c:v>3316.0</c:v>
                </c:pt>
                <c:pt idx="8363">
                  <c:v>3316.0</c:v>
                </c:pt>
                <c:pt idx="8364">
                  <c:v>3316.0</c:v>
                </c:pt>
                <c:pt idx="8365">
                  <c:v>3316.0</c:v>
                </c:pt>
                <c:pt idx="8366">
                  <c:v>3316.0</c:v>
                </c:pt>
                <c:pt idx="8367">
                  <c:v>3316.0</c:v>
                </c:pt>
                <c:pt idx="8368">
                  <c:v>3317.0</c:v>
                </c:pt>
                <c:pt idx="8369">
                  <c:v>3318.0</c:v>
                </c:pt>
                <c:pt idx="8370">
                  <c:v>3318.0</c:v>
                </c:pt>
                <c:pt idx="8371">
                  <c:v>3318.0</c:v>
                </c:pt>
                <c:pt idx="8372">
                  <c:v>3319.0</c:v>
                </c:pt>
                <c:pt idx="8373">
                  <c:v>3320.0</c:v>
                </c:pt>
                <c:pt idx="8374">
                  <c:v>3320.0</c:v>
                </c:pt>
                <c:pt idx="8375">
                  <c:v>3320.0</c:v>
                </c:pt>
                <c:pt idx="8376">
                  <c:v>3321.0</c:v>
                </c:pt>
                <c:pt idx="8377">
                  <c:v>3322.0</c:v>
                </c:pt>
                <c:pt idx="8378">
                  <c:v>3323.0</c:v>
                </c:pt>
                <c:pt idx="8379">
                  <c:v>3323.0</c:v>
                </c:pt>
                <c:pt idx="8380">
                  <c:v>3324.0</c:v>
                </c:pt>
                <c:pt idx="8381">
                  <c:v>3325.0</c:v>
                </c:pt>
                <c:pt idx="8382">
                  <c:v>3325.0</c:v>
                </c:pt>
                <c:pt idx="8383">
                  <c:v>3326.0</c:v>
                </c:pt>
                <c:pt idx="8384">
                  <c:v>3326.0</c:v>
                </c:pt>
                <c:pt idx="8385">
                  <c:v>3326.0</c:v>
                </c:pt>
                <c:pt idx="8386">
                  <c:v>3326.0</c:v>
                </c:pt>
                <c:pt idx="8387">
                  <c:v>3326.0</c:v>
                </c:pt>
                <c:pt idx="8388">
                  <c:v>3326.0</c:v>
                </c:pt>
                <c:pt idx="8389">
                  <c:v>3327.0</c:v>
                </c:pt>
                <c:pt idx="8390">
                  <c:v>3327.0</c:v>
                </c:pt>
                <c:pt idx="8391">
                  <c:v>3327.0</c:v>
                </c:pt>
                <c:pt idx="8392">
                  <c:v>3327.0</c:v>
                </c:pt>
                <c:pt idx="8393">
                  <c:v>3327.0</c:v>
                </c:pt>
                <c:pt idx="8394">
                  <c:v>3327.0</c:v>
                </c:pt>
                <c:pt idx="8395">
                  <c:v>3327.0</c:v>
                </c:pt>
                <c:pt idx="8396">
                  <c:v>3327.0</c:v>
                </c:pt>
                <c:pt idx="8397">
                  <c:v>3327.0</c:v>
                </c:pt>
                <c:pt idx="8398">
                  <c:v>3327.0</c:v>
                </c:pt>
                <c:pt idx="8399">
                  <c:v>3327.0</c:v>
                </c:pt>
                <c:pt idx="8400">
                  <c:v>3327.0</c:v>
                </c:pt>
                <c:pt idx="8401">
                  <c:v>3327.0</c:v>
                </c:pt>
                <c:pt idx="8402">
                  <c:v>3327.0</c:v>
                </c:pt>
                <c:pt idx="8403">
                  <c:v>3327.0</c:v>
                </c:pt>
                <c:pt idx="8404">
                  <c:v>3327.0</c:v>
                </c:pt>
                <c:pt idx="8405">
                  <c:v>3327.0</c:v>
                </c:pt>
                <c:pt idx="8406">
                  <c:v>3327.0</c:v>
                </c:pt>
                <c:pt idx="8407">
                  <c:v>3327.0</c:v>
                </c:pt>
                <c:pt idx="8408">
                  <c:v>3328.0</c:v>
                </c:pt>
                <c:pt idx="8409">
                  <c:v>3328.0</c:v>
                </c:pt>
                <c:pt idx="8410">
                  <c:v>3328.0</c:v>
                </c:pt>
                <c:pt idx="8411">
                  <c:v>3328.0</c:v>
                </c:pt>
                <c:pt idx="8412">
                  <c:v>3328.0</c:v>
                </c:pt>
                <c:pt idx="8413">
                  <c:v>3329.0</c:v>
                </c:pt>
                <c:pt idx="8414">
                  <c:v>3330.0</c:v>
                </c:pt>
                <c:pt idx="8415">
                  <c:v>3330.0</c:v>
                </c:pt>
                <c:pt idx="8416">
                  <c:v>3331.0</c:v>
                </c:pt>
                <c:pt idx="8417">
                  <c:v>3331.0</c:v>
                </c:pt>
                <c:pt idx="8418">
                  <c:v>3331.0</c:v>
                </c:pt>
                <c:pt idx="8419">
                  <c:v>3331.0</c:v>
                </c:pt>
                <c:pt idx="8420">
                  <c:v>3331.0</c:v>
                </c:pt>
                <c:pt idx="8421">
                  <c:v>3331.0</c:v>
                </c:pt>
                <c:pt idx="8422">
                  <c:v>3331.0</c:v>
                </c:pt>
                <c:pt idx="8423">
                  <c:v>3331.0</c:v>
                </c:pt>
                <c:pt idx="8424">
                  <c:v>3331.0</c:v>
                </c:pt>
                <c:pt idx="8425">
                  <c:v>3331.0</c:v>
                </c:pt>
                <c:pt idx="8426">
                  <c:v>3331.0</c:v>
                </c:pt>
                <c:pt idx="8427">
                  <c:v>3331.0</c:v>
                </c:pt>
                <c:pt idx="8428">
                  <c:v>3331.0</c:v>
                </c:pt>
                <c:pt idx="8429">
                  <c:v>3331.0</c:v>
                </c:pt>
                <c:pt idx="8430">
                  <c:v>3331.0</c:v>
                </c:pt>
                <c:pt idx="8431">
                  <c:v>3331.0</c:v>
                </c:pt>
                <c:pt idx="8432">
                  <c:v>3331.0</c:v>
                </c:pt>
                <c:pt idx="8433">
                  <c:v>3331.0</c:v>
                </c:pt>
                <c:pt idx="8434">
                  <c:v>3331.0</c:v>
                </c:pt>
                <c:pt idx="8435">
                  <c:v>3331.0</c:v>
                </c:pt>
                <c:pt idx="8436">
                  <c:v>3331.0</c:v>
                </c:pt>
                <c:pt idx="8437">
                  <c:v>3331.0</c:v>
                </c:pt>
                <c:pt idx="8438">
                  <c:v>3331.0</c:v>
                </c:pt>
                <c:pt idx="8439">
                  <c:v>3331.0</c:v>
                </c:pt>
                <c:pt idx="8440">
                  <c:v>3331.0</c:v>
                </c:pt>
                <c:pt idx="8441">
                  <c:v>3331.0</c:v>
                </c:pt>
                <c:pt idx="8442">
                  <c:v>3331.0</c:v>
                </c:pt>
                <c:pt idx="8443">
                  <c:v>3331.0</c:v>
                </c:pt>
                <c:pt idx="8444">
                  <c:v>3331.0</c:v>
                </c:pt>
                <c:pt idx="8445">
                  <c:v>3331.0</c:v>
                </c:pt>
                <c:pt idx="8446">
                  <c:v>3331.0</c:v>
                </c:pt>
                <c:pt idx="8447">
                  <c:v>3331.0</c:v>
                </c:pt>
                <c:pt idx="8448">
                  <c:v>3331.0</c:v>
                </c:pt>
                <c:pt idx="8449">
                  <c:v>3331.0</c:v>
                </c:pt>
                <c:pt idx="8450">
                  <c:v>3331.0</c:v>
                </c:pt>
                <c:pt idx="8451">
                  <c:v>3331.0</c:v>
                </c:pt>
                <c:pt idx="8452">
                  <c:v>3331.0</c:v>
                </c:pt>
                <c:pt idx="8453">
                  <c:v>3331.0</c:v>
                </c:pt>
                <c:pt idx="8454">
                  <c:v>3331.0</c:v>
                </c:pt>
                <c:pt idx="8455">
                  <c:v>3331.0</c:v>
                </c:pt>
                <c:pt idx="8456">
                  <c:v>3331.0</c:v>
                </c:pt>
                <c:pt idx="8457">
                  <c:v>3331.0</c:v>
                </c:pt>
                <c:pt idx="8458">
                  <c:v>3331.0</c:v>
                </c:pt>
                <c:pt idx="8459">
                  <c:v>3331.0</c:v>
                </c:pt>
                <c:pt idx="8460">
                  <c:v>3331.0</c:v>
                </c:pt>
                <c:pt idx="8461">
                  <c:v>3331.0</c:v>
                </c:pt>
                <c:pt idx="8462">
                  <c:v>3332.0</c:v>
                </c:pt>
                <c:pt idx="8463">
                  <c:v>3333.0</c:v>
                </c:pt>
                <c:pt idx="8464">
                  <c:v>3334.0</c:v>
                </c:pt>
                <c:pt idx="8465">
                  <c:v>3334.0</c:v>
                </c:pt>
                <c:pt idx="8466">
                  <c:v>3334.0</c:v>
                </c:pt>
                <c:pt idx="8467">
                  <c:v>3335.0</c:v>
                </c:pt>
                <c:pt idx="8468">
                  <c:v>3335.0</c:v>
                </c:pt>
                <c:pt idx="8469">
                  <c:v>3336.0</c:v>
                </c:pt>
                <c:pt idx="8470">
                  <c:v>3337.0</c:v>
                </c:pt>
                <c:pt idx="8471">
                  <c:v>3338.0</c:v>
                </c:pt>
                <c:pt idx="8472">
                  <c:v>3339.0</c:v>
                </c:pt>
                <c:pt idx="8473">
                  <c:v>3339.0</c:v>
                </c:pt>
                <c:pt idx="8474">
                  <c:v>3339.0</c:v>
                </c:pt>
                <c:pt idx="8475">
                  <c:v>3339.0</c:v>
                </c:pt>
                <c:pt idx="8476">
                  <c:v>3340.0</c:v>
                </c:pt>
                <c:pt idx="8477">
                  <c:v>3341.0</c:v>
                </c:pt>
                <c:pt idx="8478">
                  <c:v>3341.0</c:v>
                </c:pt>
                <c:pt idx="8479">
                  <c:v>3342.0</c:v>
                </c:pt>
                <c:pt idx="8480">
                  <c:v>3343.0</c:v>
                </c:pt>
                <c:pt idx="8481">
                  <c:v>3343.0</c:v>
                </c:pt>
                <c:pt idx="8482">
                  <c:v>3344.0</c:v>
                </c:pt>
                <c:pt idx="8483">
                  <c:v>3345.0</c:v>
                </c:pt>
                <c:pt idx="8484">
                  <c:v>3346.0</c:v>
                </c:pt>
                <c:pt idx="8485">
                  <c:v>3347.0</c:v>
                </c:pt>
                <c:pt idx="8486">
                  <c:v>3347.0</c:v>
                </c:pt>
                <c:pt idx="8487">
                  <c:v>3348.0</c:v>
                </c:pt>
                <c:pt idx="8488">
                  <c:v>3349.0</c:v>
                </c:pt>
                <c:pt idx="8489">
                  <c:v>3350.0</c:v>
                </c:pt>
                <c:pt idx="8490">
                  <c:v>3351.0</c:v>
                </c:pt>
                <c:pt idx="8491">
                  <c:v>3352.0</c:v>
                </c:pt>
                <c:pt idx="8492">
                  <c:v>3353.0</c:v>
                </c:pt>
                <c:pt idx="8493">
                  <c:v>3354.0</c:v>
                </c:pt>
                <c:pt idx="8494">
                  <c:v>3355.0</c:v>
                </c:pt>
                <c:pt idx="8495">
                  <c:v>3356.0</c:v>
                </c:pt>
                <c:pt idx="8496">
                  <c:v>3357.0</c:v>
                </c:pt>
                <c:pt idx="8497">
                  <c:v>3358.0</c:v>
                </c:pt>
                <c:pt idx="8498">
                  <c:v>3359.0</c:v>
                </c:pt>
                <c:pt idx="8499">
                  <c:v>3360.0</c:v>
                </c:pt>
                <c:pt idx="8500">
                  <c:v>3361.0</c:v>
                </c:pt>
                <c:pt idx="8501">
                  <c:v>3362.0</c:v>
                </c:pt>
                <c:pt idx="8502">
                  <c:v>3363.0</c:v>
                </c:pt>
                <c:pt idx="8503">
                  <c:v>3364.0</c:v>
                </c:pt>
                <c:pt idx="8504">
                  <c:v>3365.0</c:v>
                </c:pt>
                <c:pt idx="8505">
                  <c:v>3366.0</c:v>
                </c:pt>
                <c:pt idx="8506">
                  <c:v>3367.0</c:v>
                </c:pt>
                <c:pt idx="8507">
                  <c:v>3368.0</c:v>
                </c:pt>
                <c:pt idx="8508">
                  <c:v>3369.0</c:v>
                </c:pt>
                <c:pt idx="8509">
                  <c:v>3369.0</c:v>
                </c:pt>
                <c:pt idx="8510">
                  <c:v>3369.0</c:v>
                </c:pt>
                <c:pt idx="8511">
                  <c:v>3370.0</c:v>
                </c:pt>
                <c:pt idx="8512">
                  <c:v>3371.0</c:v>
                </c:pt>
                <c:pt idx="8513">
                  <c:v>3371.0</c:v>
                </c:pt>
                <c:pt idx="8514">
                  <c:v>3372.0</c:v>
                </c:pt>
                <c:pt idx="8515">
                  <c:v>3373.0</c:v>
                </c:pt>
                <c:pt idx="8516">
                  <c:v>3374.0</c:v>
                </c:pt>
                <c:pt idx="8517">
                  <c:v>3375.0</c:v>
                </c:pt>
                <c:pt idx="8518">
                  <c:v>3376.0</c:v>
                </c:pt>
                <c:pt idx="8519">
                  <c:v>3377.0</c:v>
                </c:pt>
                <c:pt idx="8520">
                  <c:v>3378.0</c:v>
                </c:pt>
                <c:pt idx="8521">
                  <c:v>3379.0</c:v>
                </c:pt>
                <c:pt idx="8522">
                  <c:v>3380.0</c:v>
                </c:pt>
                <c:pt idx="8523">
                  <c:v>3381.0</c:v>
                </c:pt>
                <c:pt idx="8524">
                  <c:v>3382.0</c:v>
                </c:pt>
                <c:pt idx="8525">
                  <c:v>3383.0</c:v>
                </c:pt>
                <c:pt idx="8526">
                  <c:v>3383.0</c:v>
                </c:pt>
                <c:pt idx="8527">
                  <c:v>3384.0</c:v>
                </c:pt>
                <c:pt idx="8528">
                  <c:v>3385.0</c:v>
                </c:pt>
                <c:pt idx="8529">
                  <c:v>3386.0</c:v>
                </c:pt>
                <c:pt idx="8530">
                  <c:v>3386.0</c:v>
                </c:pt>
                <c:pt idx="8531">
                  <c:v>3386.0</c:v>
                </c:pt>
                <c:pt idx="8532">
                  <c:v>3386.0</c:v>
                </c:pt>
                <c:pt idx="8533">
                  <c:v>3386.0</c:v>
                </c:pt>
                <c:pt idx="8534">
                  <c:v>3387.0</c:v>
                </c:pt>
                <c:pt idx="8535">
                  <c:v>3387.0</c:v>
                </c:pt>
                <c:pt idx="8536">
                  <c:v>3388.0</c:v>
                </c:pt>
                <c:pt idx="8537">
                  <c:v>3389.0</c:v>
                </c:pt>
                <c:pt idx="8538">
                  <c:v>3390.0</c:v>
                </c:pt>
                <c:pt idx="8539">
                  <c:v>3390.0</c:v>
                </c:pt>
                <c:pt idx="8540">
                  <c:v>3391.0</c:v>
                </c:pt>
                <c:pt idx="8541">
                  <c:v>3392.0</c:v>
                </c:pt>
                <c:pt idx="8542">
                  <c:v>3393.0</c:v>
                </c:pt>
                <c:pt idx="8543">
                  <c:v>3393.0</c:v>
                </c:pt>
                <c:pt idx="8544">
                  <c:v>3394.0</c:v>
                </c:pt>
                <c:pt idx="8545">
                  <c:v>3394.0</c:v>
                </c:pt>
                <c:pt idx="8546">
                  <c:v>3394.0</c:v>
                </c:pt>
                <c:pt idx="8547">
                  <c:v>3395.0</c:v>
                </c:pt>
                <c:pt idx="8548">
                  <c:v>3396.0</c:v>
                </c:pt>
                <c:pt idx="8549">
                  <c:v>3396.0</c:v>
                </c:pt>
                <c:pt idx="8550">
                  <c:v>3397.0</c:v>
                </c:pt>
                <c:pt idx="8551">
                  <c:v>3398.0</c:v>
                </c:pt>
                <c:pt idx="8552">
                  <c:v>3398.0</c:v>
                </c:pt>
                <c:pt idx="8553">
                  <c:v>3398.0</c:v>
                </c:pt>
                <c:pt idx="8554">
                  <c:v>3399.0</c:v>
                </c:pt>
                <c:pt idx="8555">
                  <c:v>3399.0</c:v>
                </c:pt>
                <c:pt idx="8556">
                  <c:v>3399.0</c:v>
                </c:pt>
                <c:pt idx="8557">
                  <c:v>3399.0</c:v>
                </c:pt>
                <c:pt idx="8558">
                  <c:v>3399.0</c:v>
                </c:pt>
                <c:pt idx="8559">
                  <c:v>3399.0</c:v>
                </c:pt>
                <c:pt idx="8560">
                  <c:v>3400.0</c:v>
                </c:pt>
                <c:pt idx="8561">
                  <c:v>3401.0</c:v>
                </c:pt>
                <c:pt idx="8562">
                  <c:v>3401.0</c:v>
                </c:pt>
                <c:pt idx="8563">
                  <c:v>3401.0</c:v>
                </c:pt>
                <c:pt idx="8564">
                  <c:v>3401.0</c:v>
                </c:pt>
                <c:pt idx="8565">
                  <c:v>3401.0</c:v>
                </c:pt>
                <c:pt idx="8566">
                  <c:v>3401.0</c:v>
                </c:pt>
                <c:pt idx="8567">
                  <c:v>3401.0</c:v>
                </c:pt>
                <c:pt idx="8568">
                  <c:v>3401.0</c:v>
                </c:pt>
                <c:pt idx="8569">
                  <c:v>3401.0</c:v>
                </c:pt>
                <c:pt idx="8570">
                  <c:v>3402.0</c:v>
                </c:pt>
                <c:pt idx="8571">
                  <c:v>3402.0</c:v>
                </c:pt>
                <c:pt idx="8572">
                  <c:v>3402.0</c:v>
                </c:pt>
                <c:pt idx="8573">
                  <c:v>3402.0</c:v>
                </c:pt>
                <c:pt idx="8574">
                  <c:v>3402.0</c:v>
                </c:pt>
                <c:pt idx="8575">
                  <c:v>3402.0</c:v>
                </c:pt>
                <c:pt idx="8576">
                  <c:v>3403.0</c:v>
                </c:pt>
                <c:pt idx="8577">
                  <c:v>3404.0</c:v>
                </c:pt>
                <c:pt idx="8578">
                  <c:v>3405.0</c:v>
                </c:pt>
                <c:pt idx="8579">
                  <c:v>3405.0</c:v>
                </c:pt>
                <c:pt idx="8580">
                  <c:v>3405.0</c:v>
                </c:pt>
                <c:pt idx="8581">
                  <c:v>3406.0</c:v>
                </c:pt>
                <c:pt idx="8582">
                  <c:v>3407.0</c:v>
                </c:pt>
                <c:pt idx="8583">
                  <c:v>3407.0</c:v>
                </c:pt>
                <c:pt idx="8584">
                  <c:v>3407.0</c:v>
                </c:pt>
                <c:pt idx="8585">
                  <c:v>3407.0</c:v>
                </c:pt>
                <c:pt idx="8586">
                  <c:v>3407.0</c:v>
                </c:pt>
                <c:pt idx="8587">
                  <c:v>3407.0</c:v>
                </c:pt>
                <c:pt idx="8588">
                  <c:v>3407.0</c:v>
                </c:pt>
                <c:pt idx="8589">
                  <c:v>3408.0</c:v>
                </c:pt>
                <c:pt idx="8590">
                  <c:v>3408.0</c:v>
                </c:pt>
                <c:pt idx="8591">
                  <c:v>3408.0</c:v>
                </c:pt>
                <c:pt idx="8592">
                  <c:v>3408.0</c:v>
                </c:pt>
                <c:pt idx="8593">
                  <c:v>3408.0</c:v>
                </c:pt>
                <c:pt idx="8594">
                  <c:v>3409.0</c:v>
                </c:pt>
                <c:pt idx="8595">
                  <c:v>3409.0</c:v>
                </c:pt>
                <c:pt idx="8596">
                  <c:v>3410.0</c:v>
                </c:pt>
                <c:pt idx="8597">
                  <c:v>3410.0</c:v>
                </c:pt>
                <c:pt idx="8598">
                  <c:v>3410.0</c:v>
                </c:pt>
                <c:pt idx="8599">
                  <c:v>3411.0</c:v>
                </c:pt>
                <c:pt idx="8600">
                  <c:v>3411.0</c:v>
                </c:pt>
                <c:pt idx="8601">
                  <c:v>3412.0</c:v>
                </c:pt>
                <c:pt idx="8602">
                  <c:v>3412.0</c:v>
                </c:pt>
                <c:pt idx="8603">
                  <c:v>3413.0</c:v>
                </c:pt>
                <c:pt idx="8604">
                  <c:v>3413.0</c:v>
                </c:pt>
                <c:pt idx="8605">
                  <c:v>3414.0</c:v>
                </c:pt>
                <c:pt idx="8606">
                  <c:v>3415.0</c:v>
                </c:pt>
                <c:pt idx="8607">
                  <c:v>3415.0</c:v>
                </c:pt>
                <c:pt idx="8608">
                  <c:v>3415.0</c:v>
                </c:pt>
                <c:pt idx="8609">
                  <c:v>3415.0</c:v>
                </c:pt>
                <c:pt idx="8610">
                  <c:v>3415.0</c:v>
                </c:pt>
                <c:pt idx="8611">
                  <c:v>3415.0</c:v>
                </c:pt>
                <c:pt idx="8612">
                  <c:v>3415.0</c:v>
                </c:pt>
                <c:pt idx="8613">
                  <c:v>3415.0</c:v>
                </c:pt>
                <c:pt idx="8614">
                  <c:v>3415.0</c:v>
                </c:pt>
                <c:pt idx="8615">
                  <c:v>3415.0</c:v>
                </c:pt>
                <c:pt idx="8616">
                  <c:v>3415.0</c:v>
                </c:pt>
                <c:pt idx="8617">
                  <c:v>3415.0</c:v>
                </c:pt>
                <c:pt idx="8618">
                  <c:v>3416.0</c:v>
                </c:pt>
                <c:pt idx="8619">
                  <c:v>3417.0</c:v>
                </c:pt>
                <c:pt idx="8620">
                  <c:v>3418.0</c:v>
                </c:pt>
                <c:pt idx="8621">
                  <c:v>3418.0</c:v>
                </c:pt>
                <c:pt idx="8622">
                  <c:v>3418.0</c:v>
                </c:pt>
                <c:pt idx="8623">
                  <c:v>3418.0</c:v>
                </c:pt>
                <c:pt idx="8624">
                  <c:v>3419.0</c:v>
                </c:pt>
                <c:pt idx="8625">
                  <c:v>3419.0</c:v>
                </c:pt>
                <c:pt idx="8626">
                  <c:v>3419.0</c:v>
                </c:pt>
                <c:pt idx="8627">
                  <c:v>3419.0</c:v>
                </c:pt>
                <c:pt idx="8628">
                  <c:v>3419.0</c:v>
                </c:pt>
                <c:pt idx="8629">
                  <c:v>3419.0</c:v>
                </c:pt>
                <c:pt idx="8630">
                  <c:v>3419.0</c:v>
                </c:pt>
                <c:pt idx="8631">
                  <c:v>3419.0</c:v>
                </c:pt>
                <c:pt idx="8632">
                  <c:v>3419.0</c:v>
                </c:pt>
                <c:pt idx="8633">
                  <c:v>3419.0</c:v>
                </c:pt>
                <c:pt idx="8634">
                  <c:v>3419.0</c:v>
                </c:pt>
                <c:pt idx="8635">
                  <c:v>3419.0</c:v>
                </c:pt>
                <c:pt idx="8636">
                  <c:v>3419.0</c:v>
                </c:pt>
                <c:pt idx="8637">
                  <c:v>3419.0</c:v>
                </c:pt>
                <c:pt idx="8638">
                  <c:v>3419.0</c:v>
                </c:pt>
                <c:pt idx="8639">
                  <c:v>3419.0</c:v>
                </c:pt>
                <c:pt idx="8640">
                  <c:v>3420.0</c:v>
                </c:pt>
                <c:pt idx="8641">
                  <c:v>3420.0</c:v>
                </c:pt>
                <c:pt idx="8642">
                  <c:v>3420.0</c:v>
                </c:pt>
                <c:pt idx="8643">
                  <c:v>3420.0</c:v>
                </c:pt>
                <c:pt idx="8644">
                  <c:v>3420.0</c:v>
                </c:pt>
                <c:pt idx="8645">
                  <c:v>3420.0</c:v>
                </c:pt>
                <c:pt idx="8646">
                  <c:v>3420.0</c:v>
                </c:pt>
                <c:pt idx="8647">
                  <c:v>3420.0</c:v>
                </c:pt>
                <c:pt idx="8648">
                  <c:v>3420.0</c:v>
                </c:pt>
                <c:pt idx="8649">
                  <c:v>3420.0</c:v>
                </c:pt>
                <c:pt idx="8650">
                  <c:v>3420.0</c:v>
                </c:pt>
                <c:pt idx="8651">
                  <c:v>3420.0</c:v>
                </c:pt>
                <c:pt idx="8652">
                  <c:v>3420.0</c:v>
                </c:pt>
                <c:pt idx="8653">
                  <c:v>3420.0</c:v>
                </c:pt>
                <c:pt idx="8654">
                  <c:v>3420.0</c:v>
                </c:pt>
                <c:pt idx="8655">
                  <c:v>3420.0</c:v>
                </c:pt>
                <c:pt idx="8656">
                  <c:v>3420.0</c:v>
                </c:pt>
                <c:pt idx="8657">
                  <c:v>3421.0</c:v>
                </c:pt>
                <c:pt idx="8658">
                  <c:v>3421.0</c:v>
                </c:pt>
                <c:pt idx="8659">
                  <c:v>3421.0</c:v>
                </c:pt>
                <c:pt idx="8660">
                  <c:v>3422.0</c:v>
                </c:pt>
                <c:pt idx="8661">
                  <c:v>3422.0</c:v>
                </c:pt>
                <c:pt idx="8662">
                  <c:v>3422.0</c:v>
                </c:pt>
                <c:pt idx="8663">
                  <c:v>3422.0</c:v>
                </c:pt>
                <c:pt idx="8664">
                  <c:v>3422.0</c:v>
                </c:pt>
                <c:pt idx="8665">
                  <c:v>3422.0</c:v>
                </c:pt>
                <c:pt idx="8666">
                  <c:v>3423.0</c:v>
                </c:pt>
                <c:pt idx="8667">
                  <c:v>3423.0</c:v>
                </c:pt>
                <c:pt idx="8668">
                  <c:v>3423.0</c:v>
                </c:pt>
                <c:pt idx="8669">
                  <c:v>3423.0</c:v>
                </c:pt>
                <c:pt idx="8670">
                  <c:v>3424.0</c:v>
                </c:pt>
                <c:pt idx="8671">
                  <c:v>3425.0</c:v>
                </c:pt>
                <c:pt idx="8672">
                  <c:v>3425.0</c:v>
                </c:pt>
                <c:pt idx="8673">
                  <c:v>3425.0</c:v>
                </c:pt>
                <c:pt idx="8674">
                  <c:v>3425.0</c:v>
                </c:pt>
                <c:pt idx="8675">
                  <c:v>3425.0</c:v>
                </c:pt>
                <c:pt idx="8676">
                  <c:v>3426.0</c:v>
                </c:pt>
                <c:pt idx="8677">
                  <c:v>3426.0</c:v>
                </c:pt>
                <c:pt idx="8678">
                  <c:v>3426.0</c:v>
                </c:pt>
                <c:pt idx="8679">
                  <c:v>3426.0</c:v>
                </c:pt>
                <c:pt idx="8680">
                  <c:v>3427.0</c:v>
                </c:pt>
                <c:pt idx="8681">
                  <c:v>3427.0</c:v>
                </c:pt>
                <c:pt idx="8682">
                  <c:v>3427.0</c:v>
                </c:pt>
                <c:pt idx="8683">
                  <c:v>3427.0</c:v>
                </c:pt>
                <c:pt idx="8684">
                  <c:v>3427.0</c:v>
                </c:pt>
                <c:pt idx="8685">
                  <c:v>3427.0</c:v>
                </c:pt>
                <c:pt idx="8686">
                  <c:v>3427.0</c:v>
                </c:pt>
                <c:pt idx="8687">
                  <c:v>3428.0</c:v>
                </c:pt>
                <c:pt idx="8688">
                  <c:v>3428.0</c:v>
                </c:pt>
                <c:pt idx="8689">
                  <c:v>3428.0</c:v>
                </c:pt>
                <c:pt idx="8690">
                  <c:v>3428.0</c:v>
                </c:pt>
                <c:pt idx="8691">
                  <c:v>3428.0</c:v>
                </c:pt>
                <c:pt idx="8692">
                  <c:v>3429.0</c:v>
                </c:pt>
                <c:pt idx="8693">
                  <c:v>3429.0</c:v>
                </c:pt>
                <c:pt idx="8694">
                  <c:v>3429.0</c:v>
                </c:pt>
                <c:pt idx="8695">
                  <c:v>3429.0</c:v>
                </c:pt>
                <c:pt idx="8696">
                  <c:v>3429.0</c:v>
                </c:pt>
                <c:pt idx="8697">
                  <c:v>3429.0</c:v>
                </c:pt>
                <c:pt idx="8698">
                  <c:v>3429.0</c:v>
                </c:pt>
                <c:pt idx="8699">
                  <c:v>3429.0</c:v>
                </c:pt>
                <c:pt idx="8700">
                  <c:v>3429.0</c:v>
                </c:pt>
                <c:pt idx="8701">
                  <c:v>3429.0</c:v>
                </c:pt>
                <c:pt idx="8702">
                  <c:v>3429.0</c:v>
                </c:pt>
                <c:pt idx="8703">
                  <c:v>3429.0</c:v>
                </c:pt>
                <c:pt idx="8704">
                  <c:v>3429.0</c:v>
                </c:pt>
                <c:pt idx="8705">
                  <c:v>3429.0</c:v>
                </c:pt>
                <c:pt idx="8706">
                  <c:v>3429.0</c:v>
                </c:pt>
                <c:pt idx="8707">
                  <c:v>3429.0</c:v>
                </c:pt>
                <c:pt idx="8708">
                  <c:v>3429.0</c:v>
                </c:pt>
                <c:pt idx="8709">
                  <c:v>3429.0</c:v>
                </c:pt>
                <c:pt idx="8710">
                  <c:v>3429.0</c:v>
                </c:pt>
                <c:pt idx="8711">
                  <c:v>3430.0</c:v>
                </c:pt>
                <c:pt idx="8712">
                  <c:v>3430.0</c:v>
                </c:pt>
                <c:pt idx="8713">
                  <c:v>3431.0</c:v>
                </c:pt>
                <c:pt idx="8714">
                  <c:v>3431.0</c:v>
                </c:pt>
                <c:pt idx="8715">
                  <c:v>3431.0</c:v>
                </c:pt>
                <c:pt idx="8716">
                  <c:v>3432.0</c:v>
                </c:pt>
                <c:pt idx="8717">
                  <c:v>3432.0</c:v>
                </c:pt>
                <c:pt idx="8718">
                  <c:v>3432.0</c:v>
                </c:pt>
                <c:pt idx="8719">
                  <c:v>3432.0</c:v>
                </c:pt>
                <c:pt idx="8720">
                  <c:v>3433.0</c:v>
                </c:pt>
                <c:pt idx="8721">
                  <c:v>3434.0</c:v>
                </c:pt>
                <c:pt idx="8722">
                  <c:v>3434.0</c:v>
                </c:pt>
                <c:pt idx="8723">
                  <c:v>3434.0</c:v>
                </c:pt>
                <c:pt idx="8724">
                  <c:v>3434.0</c:v>
                </c:pt>
                <c:pt idx="8725">
                  <c:v>3435.0</c:v>
                </c:pt>
                <c:pt idx="8726">
                  <c:v>3435.0</c:v>
                </c:pt>
                <c:pt idx="8727">
                  <c:v>3435.0</c:v>
                </c:pt>
                <c:pt idx="8728">
                  <c:v>3435.0</c:v>
                </c:pt>
                <c:pt idx="8729">
                  <c:v>3435.0</c:v>
                </c:pt>
                <c:pt idx="8730">
                  <c:v>3435.0</c:v>
                </c:pt>
                <c:pt idx="8731">
                  <c:v>3435.0</c:v>
                </c:pt>
                <c:pt idx="8732">
                  <c:v>3436.0</c:v>
                </c:pt>
                <c:pt idx="8733">
                  <c:v>3436.0</c:v>
                </c:pt>
                <c:pt idx="8734">
                  <c:v>3436.0</c:v>
                </c:pt>
                <c:pt idx="8735">
                  <c:v>3436.0</c:v>
                </c:pt>
                <c:pt idx="8736">
                  <c:v>3437.0</c:v>
                </c:pt>
                <c:pt idx="8737">
                  <c:v>3438.0</c:v>
                </c:pt>
                <c:pt idx="8738">
                  <c:v>3438.0</c:v>
                </c:pt>
                <c:pt idx="8739">
                  <c:v>3439.0</c:v>
                </c:pt>
                <c:pt idx="8740">
                  <c:v>3440.0</c:v>
                </c:pt>
                <c:pt idx="8741">
                  <c:v>3440.0</c:v>
                </c:pt>
                <c:pt idx="8742">
                  <c:v>3441.0</c:v>
                </c:pt>
                <c:pt idx="8743">
                  <c:v>3441.0</c:v>
                </c:pt>
                <c:pt idx="8744">
                  <c:v>3442.0</c:v>
                </c:pt>
                <c:pt idx="8745">
                  <c:v>3443.0</c:v>
                </c:pt>
                <c:pt idx="8746">
                  <c:v>3444.0</c:v>
                </c:pt>
                <c:pt idx="8747">
                  <c:v>3445.0</c:v>
                </c:pt>
                <c:pt idx="8748">
                  <c:v>3445.0</c:v>
                </c:pt>
                <c:pt idx="8749">
                  <c:v>3445.0</c:v>
                </c:pt>
                <c:pt idx="8750">
                  <c:v>3445.0</c:v>
                </c:pt>
                <c:pt idx="8751">
                  <c:v>3446.0</c:v>
                </c:pt>
                <c:pt idx="8752">
                  <c:v>3447.0</c:v>
                </c:pt>
                <c:pt idx="8753">
                  <c:v>3447.0</c:v>
                </c:pt>
                <c:pt idx="8754">
                  <c:v>3448.0</c:v>
                </c:pt>
                <c:pt idx="8755">
                  <c:v>3448.0</c:v>
                </c:pt>
                <c:pt idx="8756">
                  <c:v>3449.0</c:v>
                </c:pt>
                <c:pt idx="8757">
                  <c:v>3450.0</c:v>
                </c:pt>
                <c:pt idx="8758">
                  <c:v>3451.0</c:v>
                </c:pt>
                <c:pt idx="8759">
                  <c:v>3452.0</c:v>
                </c:pt>
                <c:pt idx="8760">
                  <c:v>3453.0</c:v>
                </c:pt>
                <c:pt idx="8761">
                  <c:v>3454.0</c:v>
                </c:pt>
                <c:pt idx="8762">
                  <c:v>3455.0</c:v>
                </c:pt>
                <c:pt idx="8763">
                  <c:v>3456.0</c:v>
                </c:pt>
                <c:pt idx="8764">
                  <c:v>3457.0</c:v>
                </c:pt>
                <c:pt idx="8765">
                  <c:v>3458.0</c:v>
                </c:pt>
                <c:pt idx="8766">
                  <c:v>3459.0</c:v>
                </c:pt>
                <c:pt idx="8767">
                  <c:v>3460.0</c:v>
                </c:pt>
                <c:pt idx="8768">
                  <c:v>3461.0</c:v>
                </c:pt>
                <c:pt idx="8769">
                  <c:v>3462.0</c:v>
                </c:pt>
                <c:pt idx="8770">
                  <c:v>3463.0</c:v>
                </c:pt>
                <c:pt idx="8771">
                  <c:v>3464.0</c:v>
                </c:pt>
                <c:pt idx="8772">
                  <c:v>3465.0</c:v>
                </c:pt>
                <c:pt idx="8773">
                  <c:v>3465.0</c:v>
                </c:pt>
                <c:pt idx="8774">
                  <c:v>3466.0</c:v>
                </c:pt>
                <c:pt idx="8775">
                  <c:v>3467.0</c:v>
                </c:pt>
                <c:pt idx="8776">
                  <c:v>3467.0</c:v>
                </c:pt>
                <c:pt idx="8777">
                  <c:v>3467.0</c:v>
                </c:pt>
                <c:pt idx="8778">
                  <c:v>3468.0</c:v>
                </c:pt>
                <c:pt idx="8779">
                  <c:v>3468.0</c:v>
                </c:pt>
                <c:pt idx="8780">
                  <c:v>3468.0</c:v>
                </c:pt>
                <c:pt idx="8781">
                  <c:v>3468.0</c:v>
                </c:pt>
                <c:pt idx="8782">
                  <c:v>3468.0</c:v>
                </c:pt>
                <c:pt idx="8783">
                  <c:v>3468.0</c:v>
                </c:pt>
                <c:pt idx="8784">
                  <c:v>3468.0</c:v>
                </c:pt>
                <c:pt idx="8785">
                  <c:v>3468.0</c:v>
                </c:pt>
                <c:pt idx="8786">
                  <c:v>3468.0</c:v>
                </c:pt>
                <c:pt idx="8787">
                  <c:v>3469.0</c:v>
                </c:pt>
                <c:pt idx="8788">
                  <c:v>3470.0</c:v>
                </c:pt>
                <c:pt idx="8789">
                  <c:v>3470.0</c:v>
                </c:pt>
                <c:pt idx="8790">
                  <c:v>3470.0</c:v>
                </c:pt>
                <c:pt idx="8791">
                  <c:v>3471.0</c:v>
                </c:pt>
                <c:pt idx="8792">
                  <c:v>3472.0</c:v>
                </c:pt>
                <c:pt idx="8793">
                  <c:v>3472.0</c:v>
                </c:pt>
                <c:pt idx="8794">
                  <c:v>3472.0</c:v>
                </c:pt>
                <c:pt idx="8795">
                  <c:v>3472.0</c:v>
                </c:pt>
                <c:pt idx="8796">
                  <c:v>3473.0</c:v>
                </c:pt>
                <c:pt idx="8797">
                  <c:v>3473.0</c:v>
                </c:pt>
                <c:pt idx="8798">
                  <c:v>3473.0</c:v>
                </c:pt>
                <c:pt idx="8799">
                  <c:v>3473.0</c:v>
                </c:pt>
                <c:pt idx="8800">
                  <c:v>3473.0</c:v>
                </c:pt>
                <c:pt idx="8801">
                  <c:v>3473.0</c:v>
                </c:pt>
                <c:pt idx="8802">
                  <c:v>3473.0</c:v>
                </c:pt>
                <c:pt idx="8803">
                  <c:v>3474.0</c:v>
                </c:pt>
                <c:pt idx="8804">
                  <c:v>3474.0</c:v>
                </c:pt>
                <c:pt idx="8805">
                  <c:v>3474.0</c:v>
                </c:pt>
                <c:pt idx="8806">
                  <c:v>3474.0</c:v>
                </c:pt>
                <c:pt idx="8807">
                  <c:v>3474.0</c:v>
                </c:pt>
                <c:pt idx="8808">
                  <c:v>3474.0</c:v>
                </c:pt>
                <c:pt idx="8809">
                  <c:v>3474.0</c:v>
                </c:pt>
                <c:pt idx="8810">
                  <c:v>3474.0</c:v>
                </c:pt>
                <c:pt idx="8811">
                  <c:v>3474.0</c:v>
                </c:pt>
                <c:pt idx="8812">
                  <c:v>3474.0</c:v>
                </c:pt>
                <c:pt idx="8813">
                  <c:v>3474.0</c:v>
                </c:pt>
                <c:pt idx="8814">
                  <c:v>3474.0</c:v>
                </c:pt>
                <c:pt idx="8815">
                  <c:v>3474.0</c:v>
                </c:pt>
                <c:pt idx="8816">
                  <c:v>3474.0</c:v>
                </c:pt>
                <c:pt idx="8817">
                  <c:v>3474.0</c:v>
                </c:pt>
                <c:pt idx="8818">
                  <c:v>3474.0</c:v>
                </c:pt>
                <c:pt idx="8819">
                  <c:v>3474.0</c:v>
                </c:pt>
                <c:pt idx="8820">
                  <c:v>3474.0</c:v>
                </c:pt>
                <c:pt idx="8821">
                  <c:v>3474.0</c:v>
                </c:pt>
                <c:pt idx="8822">
                  <c:v>3475.0</c:v>
                </c:pt>
                <c:pt idx="8823">
                  <c:v>3475.0</c:v>
                </c:pt>
                <c:pt idx="8824">
                  <c:v>3475.0</c:v>
                </c:pt>
                <c:pt idx="8825">
                  <c:v>3475.0</c:v>
                </c:pt>
                <c:pt idx="8826">
                  <c:v>3475.0</c:v>
                </c:pt>
                <c:pt idx="8827">
                  <c:v>3475.0</c:v>
                </c:pt>
                <c:pt idx="8828">
                  <c:v>3475.0</c:v>
                </c:pt>
                <c:pt idx="8829">
                  <c:v>3475.0</c:v>
                </c:pt>
                <c:pt idx="8830">
                  <c:v>3475.0</c:v>
                </c:pt>
                <c:pt idx="8831">
                  <c:v>3475.0</c:v>
                </c:pt>
                <c:pt idx="8832">
                  <c:v>3475.0</c:v>
                </c:pt>
                <c:pt idx="8833">
                  <c:v>3476.0</c:v>
                </c:pt>
                <c:pt idx="8834">
                  <c:v>3477.0</c:v>
                </c:pt>
                <c:pt idx="8835">
                  <c:v>3478.0</c:v>
                </c:pt>
                <c:pt idx="8836">
                  <c:v>3478.0</c:v>
                </c:pt>
                <c:pt idx="8837">
                  <c:v>3478.0</c:v>
                </c:pt>
                <c:pt idx="8838">
                  <c:v>3478.0</c:v>
                </c:pt>
                <c:pt idx="8839">
                  <c:v>3478.0</c:v>
                </c:pt>
                <c:pt idx="8840">
                  <c:v>3478.0</c:v>
                </c:pt>
                <c:pt idx="8841">
                  <c:v>3479.0</c:v>
                </c:pt>
                <c:pt idx="8842">
                  <c:v>3480.0</c:v>
                </c:pt>
                <c:pt idx="8843">
                  <c:v>3481.0</c:v>
                </c:pt>
                <c:pt idx="8844">
                  <c:v>3482.0</c:v>
                </c:pt>
                <c:pt idx="8845">
                  <c:v>3482.0</c:v>
                </c:pt>
                <c:pt idx="8846">
                  <c:v>3482.0</c:v>
                </c:pt>
                <c:pt idx="8847">
                  <c:v>3483.0</c:v>
                </c:pt>
                <c:pt idx="8848">
                  <c:v>3484.0</c:v>
                </c:pt>
                <c:pt idx="8849">
                  <c:v>3485.0</c:v>
                </c:pt>
                <c:pt idx="8850">
                  <c:v>3486.0</c:v>
                </c:pt>
                <c:pt idx="8851">
                  <c:v>3487.0</c:v>
                </c:pt>
                <c:pt idx="8852">
                  <c:v>3488.0</c:v>
                </c:pt>
                <c:pt idx="8853">
                  <c:v>3489.0</c:v>
                </c:pt>
                <c:pt idx="8854">
                  <c:v>3490.0</c:v>
                </c:pt>
                <c:pt idx="8855">
                  <c:v>3491.0</c:v>
                </c:pt>
                <c:pt idx="8856">
                  <c:v>3492.0</c:v>
                </c:pt>
                <c:pt idx="8857">
                  <c:v>3493.0</c:v>
                </c:pt>
                <c:pt idx="8858">
                  <c:v>3494.0</c:v>
                </c:pt>
                <c:pt idx="8859">
                  <c:v>3495.0</c:v>
                </c:pt>
                <c:pt idx="8860">
                  <c:v>3496.0</c:v>
                </c:pt>
                <c:pt idx="8861">
                  <c:v>3497.0</c:v>
                </c:pt>
                <c:pt idx="8862">
                  <c:v>3498.0</c:v>
                </c:pt>
                <c:pt idx="8863">
                  <c:v>3499.0</c:v>
                </c:pt>
                <c:pt idx="8864">
                  <c:v>3500.0</c:v>
                </c:pt>
                <c:pt idx="8865">
                  <c:v>3501.0</c:v>
                </c:pt>
                <c:pt idx="8866">
                  <c:v>3502.0</c:v>
                </c:pt>
                <c:pt idx="8867">
                  <c:v>3503.0</c:v>
                </c:pt>
                <c:pt idx="8868">
                  <c:v>3504.0</c:v>
                </c:pt>
                <c:pt idx="8869">
                  <c:v>3505.0</c:v>
                </c:pt>
                <c:pt idx="8870">
                  <c:v>3506.0</c:v>
                </c:pt>
                <c:pt idx="8871">
                  <c:v>3506.0</c:v>
                </c:pt>
                <c:pt idx="8872">
                  <c:v>3506.0</c:v>
                </c:pt>
                <c:pt idx="8873">
                  <c:v>3506.0</c:v>
                </c:pt>
                <c:pt idx="8874">
                  <c:v>3507.0</c:v>
                </c:pt>
                <c:pt idx="8875">
                  <c:v>3508.0</c:v>
                </c:pt>
                <c:pt idx="8876">
                  <c:v>3509.0</c:v>
                </c:pt>
                <c:pt idx="8877">
                  <c:v>3510.0</c:v>
                </c:pt>
                <c:pt idx="8878">
                  <c:v>3511.0</c:v>
                </c:pt>
                <c:pt idx="8879">
                  <c:v>3512.0</c:v>
                </c:pt>
                <c:pt idx="8880">
                  <c:v>3513.0</c:v>
                </c:pt>
                <c:pt idx="8881">
                  <c:v>3514.0</c:v>
                </c:pt>
                <c:pt idx="8882">
                  <c:v>3515.0</c:v>
                </c:pt>
                <c:pt idx="8883">
                  <c:v>3516.0</c:v>
                </c:pt>
                <c:pt idx="8884">
                  <c:v>3517.0</c:v>
                </c:pt>
                <c:pt idx="8885">
                  <c:v>3518.0</c:v>
                </c:pt>
                <c:pt idx="8886">
                  <c:v>3519.0</c:v>
                </c:pt>
                <c:pt idx="8887">
                  <c:v>3520.0</c:v>
                </c:pt>
                <c:pt idx="8888">
                  <c:v>3521.0</c:v>
                </c:pt>
                <c:pt idx="8889">
                  <c:v>3522.0</c:v>
                </c:pt>
                <c:pt idx="8890">
                  <c:v>3523.0</c:v>
                </c:pt>
                <c:pt idx="8891">
                  <c:v>3524.0</c:v>
                </c:pt>
                <c:pt idx="8892">
                  <c:v>3525.0</c:v>
                </c:pt>
                <c:pt idx="8893">
                  <c:v>3525.0</c:v>
                </c:pt>
                <c:pt idx="8894">
                  <c:v>3525.0</c:v>
                </c:pt>
                <c:pt idx="8895">
                  <c:v>3526.0</c:v>
                </c:pt>
                <c:pt idx="8896">
                  <c:v>3527.0</c:v>
                </c:pt>
                <c:pt idx="8897">
                  <c:v>3528.0</c:v>
                </c:pt>
                <c:pt idx="8898">
                  <c:v>3529.0</c:v>
                </c:pt>
                <c:pt idx="8899">
                  <c:v>3529.0</c:v>
                </c:pt>
                <c:pt idx="8900">
                  <c:v>3530.0</c:v>
                </c:pt>
                <c:pt idx="8901">
                  <c:v>3531.0</c:v>
                </c:pt>
                <c:pt idx="8902">
                  <c:v>3531.0</c:v>
                </c:pt>
                <c:pt idx="8903">
                  <c:v>3532.0</c:v>
                </c:pt>
                <c:pt idx="8904">
                  <c:v>3533.0</c:v>
                </c:pt>
                <c:pt idx="8905">
                  <c:v>3534.0</c:v>
                </c:pt>
                <c:pt idx="8906">
                  <c:v>3535.0</c:v>
                </c:pt>
                <c:pt idx="8907">
                  <c:v>3535.0</c:v>
                </c:pt>
                <c:pt idx="8908">
                  <c:v>3535.0</c:v>
                </c:pt>
                <c:pt idx="8909">
                  <c:v>3536.0</c:v>
                </c:pt>
                <c:pt idx="8910">
                  <c:v>3536.0</c:v>
                </c:pt>
                <c:pt idx="8911">
                  <c:v>3536.0</c:v>
                </c:pt>
                <c:pt idx="8912">
                  <c:v>3536.0</c:v>
                </c:pt>
                <c:pt idx="8913">
                  <c:v>3537.0</c:v>
                </c:pt>
                <c:pt idx="8914">
                  <c:v>3538.0</c:v>
                </c:pt>
                <c:pt idx="8915">
                  <c:v>3539.0</c:v>
                </c:pt>
                <c:pt idx="8916">
                  <c:v>3540.0</c:v>
                </c:pt>
                <c:pt idx="8917">
                  <c:v>3540.0</c:v>
                </c:pt>
                <c:pt idx="8918">
                  <c:v>3541.0</c:v>
                </c:pt>
                <c:pt idx="8919">
                  <c:v>3542.0</c:v>
                </c:pt>
                <c:pt idx="8920">
                  <c:v>3543.0</c:v>
                </c:pt>
                <c:pt idx="8921">
                  <c:v>3544.0</c:v>
                </c:pt>
                <c:pt idx="8922">
                  <c:v>3545.0</c:v>
                </c:pt>
                <c:pt idx="8923">
                  <c:v>3546.0</c:v>
                </c:pt>
                <c:pt idx="8924">
                  <c:v>3547.0</c:v>
                </c:pt>
                <c:pt idx="8925">
                  <c:v>3548.0</c:v>
                </c:pt>
                <c:pt idx="8926">
                  <c:v>3549.0</c:v>
                </c:pt>
                <c:pt idx="8927">
                  <c:v>3550.0</c:v>
                </c:pt>
                <c:pt idx="8928">
                  <c:v>3551.0</c:v>
                </c:pt>
                <c:pt idx="8929">
                  <c:v>3552.0</c:v>
                </c:pt>
                <c:pt idx="8930">
                  <c:v>3553.0</c:v>
                </c:pt>
                <c:pt idx="8931">
                  <c:v>3554.0</c:v>
                </c:pt>
                <c:pt idx="8932">
                  <c:v>3555.0</c:v>
                </c:pt>
                <c:pt idx="8933">
                  <c:v>3556.0</c:v>
                </c:pt>
                <c:pt idx="8934">
                  <c:v>3557.0</c:v>
                </c:pt>
                <c:pt idx="8935">
                  <c:v>3557.0</c:v>
                </c:pt>
                <c:pt idx="8936">
                  <c:v>3557.0</c:v>
                </c:pt>
                <c:pt idx="8937">
                  <c:v>3557.0</c:v>
                </c:pt>
                <c:pt idx="8938">
                  <c:v>3558.0</c:v>
                </c:pt>
                <c:pt idx="8939">
                  <c:v>3559.0</c:v>
                </c:pt>
                <c:pt idx="8940">
                  <c:v>3560.0</c:v>
                </c:pt>
                <c:pt idx="8941">
                  <c:v>3560.0</c:v>
                </c:pt>
                <c:pt idx="8942">
                  <c:v>3560.0</c:v>
                </c:pt>
                <c:pt idx="8943">
                  <c:v>3560.0</c:v>
                </c:pt>
                <c:pt idx="8944">
                  <c:v>3561.0</c:v>
                </c:pt>
                <c:pt idx="8945">
                  <c:v>3561.0</c:v>
                </c:pt>
                <c:pt idx="8946">
                  <c:v>3561.0</c:v>
                </c:pt>
                <c:pt idx="8947">
                  <c:v>3561.0</c:v>
                </c:pt>
                <c:pt idx="8948">
                  <c:v>3561.0</c:v>
                </c:pt>
                <c:pt idx="8949">
                  <c:v>3561.0</c:v>
                </c:pt>
                <c:pt idx="8950">
                  <c:v>3561.0</c:v>
                </c:pt>
                <c:pt idx="8951">
                  <c:v>3562.0</c:v>
                </c:pt>
                <c:pt idx="8952">
                  <c:v>3563.0</c:v>
                </c:pt>
                <c:pt idx="8953">
                  <c:v>3563.0</c:v>
                </c:pt>
                <c:pt idx="8954">
                  <c:v>3564.0</c:v>
                </c:pt>
                <c:pt idx="8955">
                  <c:v>3565.0</c:v>
                </c:pt>
                <c:pt idx="8956">
                  <c:v>3566.0</c:v>
                </c:pt>
                <c:pt idx="8957">
                  <c:v>3567.0</c:v>
                </c:pt>
                <c:pt idx="8958">
                  <c:v>3568.0</c:v>
                </c:pt>
                <c:pt idx="8959">
                  <c:v>3568.0</c:v>
                </c:pt>
                <c:pt idx="8960">
                  <c:v>3568.0</c:v>
                </c:pt>
                <c:pt idx="8961">
                  <c:v>3568.0</c:v>
                </c:pt>
                <c:pt idx="8962">
                  <c:v>3568.0</c:v>
                </c:pt>
                <c:pt idx="8963">
                  <c:v>3569.0</c:v>
                </c:pt>
                <c:pt idx="8964">
                  <c:v>3569.0</c:v>
                </c:pt>
                <c:pt idx="8965">
                  <c:v>3569.0</c:v>
                </c:pt>
                <c:pt idx="8966">
                  <c:v>3569.0</c:v>
                </c:pt>
                <c:pt idx="8967">
                  <c:v>3570.0</c:v>
                </c:pt>
                <c:pt idx="8968">
                  <c:v>3571.0</c:v>
                </c:pt>
                <c:pt idx="8969">
                  <c:v>3571.0</c:v>
                </c:pt>
                <c:pt idx="8970">
                  <c:v>3571.0</c:v>
                </c:pt>
                <c:pt idx="8971">
                  <c:v>3571.0</c:v>
                </c:pt>
                <c:pt idx="8972">
                  <c:v>3571.0</c:v>
                </c:pt>
                <c:pt idx="8973">
                  <c:v>3571.0</c:v>
                </c:pt>
                <c:pt idx="8974">
                  <c:v>3571.0</c:v>
                </c:pt>
                <c:pt idx="8975">
                  <c:v>3571.0</c:v>
                </c:pt>
                <c:pt idx="8976">
                  <c:v>3571.0</c:v>
                </c:pt>
                <c:pt idx="8977">
                  <c:v>3571.0</c:v>
                </c:pt>
                <c:pt idx="8978">
                  <c:v>3571.0</c:v>
                </c:pt>
                <c:pt idx="8979">
                  <c:v>3571.0</c:v>
                </c:pt>
                <c:pt idx="8980">
                  <c:v>3572.0</c:v>
                </c:pt>
                <c:pt idx="8981">
                  <c:v>3573.0</c:v>
                </c:pt>
                <c:pt idx="8982">
                  <c:v>3573.0</c:v>
                </c:pt>
                <c:pt idx="8983">
                  <c:v>3573.0</c:v>
                </c:pt>
                <c:pt idx="8984">
                  <c:v>3574.0</c:v>
                </c:pt>
                <c:pt idx="8985">
                  <c:v>3574.0</c:v>
                </c:pt>
                <c:pt idx="8986">
                  <c:v>3574.0</c:v>
                </c:pt>
                <c:pt idx="8987">
                  <c:v>3574.0</c:v>
                </c:pt>
                <c:pt idx="8988">
                  <c:v>3574.0</c:v>
                </c:pt>
                <c:pt idx="8989">
                  <c:v>3575.0</c:v>
                </c:pt>
                <c:pt idx="8990">
                  <c:v>3575.0</c:v>
                </c:pt>
                <c:pt idx="8991">
                  <c:v>3575.0</c:v>
                </c:pt>
                <c:pt idx="8992">
                  <c:v>3575.0</c:v>
                </c:pt>
                <c:pt idx="8993">
                  <c:v>3575.0</c:v>
                </c:pt>
                <c:pt idx="8994">
                  <c:v>3575.0</c:v>
                </c:pt>
                <c:pt idx="8995">
                  <c:v>3575.0</c:v>
                </c:pt>
                <c:pt idx="8996">
                  <c:v>3575.0</c:v>
                </c:pt>
                <c:pt idx="8997">
                  <c:v>3575.0</c:v>
                </c:pt>
                <c:pt idx="8998">
                  <c:v>3575.0</c:v>
                </c:pt>
                <c:pt idx="8999">
                  <c:v>3575.0</c:v>
                </c:pt>
                <c:pt idx="9000">
                  <c:v>3575.0</c:v>
                </c:pt>
                <c:pt idx="9001">
                  <c:v>3575.0</c:v>
                </c:pt>
                <c:pt idx="9002">
                  <c:v>3575.0</c:v>
                </c:pt>
                <c:pt idx="9003">
                  <c:v>3575.0</c:v>
                </c:pt>
                <c:pt idx="9004">
                  <c:v>3575.0</c:v>
                </c:pt>
                <c:pt idx="9005">
                  <c:v>3575.0</c:v>
                </c:pt>
                <c:pt idx="9006">
                  <c:v>3575.0</c:v>
                </c:pt>
                <c:pt idx="9007">
                  <c:v>3575.0</c:v>
                </c:pt>
                <c:pt idx="9008">
                  <c:v>3575.0</c:v>
                </c:pt>
                <c:pt idx="9009">
                  <c:v>3575.0</c:v>
                </c:pt>
                <c:pt idx="9010">
                  <c:v>3575.0</c:v>
                </c:pt>
                <c:pt idx="9011">
                  <c:v>3576.0</c:v>
                </c:pt>
                <c:pt idx="9012">
                  <c:v>3577.0</c:v>
                </c:pt>
                <c:pt idx="9013">
                  <c:v>3577.0</c:v>
                </c:pt>
                <c:pt idx="9014">
                  <c:v>3577.0</c:v>
                </c:pt>
                <c:pt idx="9015">
                  <c:v>3577.0</c:v>
                </c:pt>
                <c:pt idx="9016">
                  <c:v>3577.0</c:v>
                </c:pt>
                <c:pt idx="9017">
                  <c:v>3577.0</c:v>
                </c:pt>
                <c:pt idx="9018">
                  <c:v>3577.0</c:v>
                </c:pt>
                <c:pt idx="9019">
                  <c:v>3577.0</c:v>
                </c:pt>
                <c:pt idx="9020">
                  <c:v>3577.0</c:v>
                </c:pt>
                <c:pt idx="9021">
                  <c:v>3578.0</c:v>
                </c:pt>
                <c:pt idx="9022">
                  <c:v>3579.0</c:v>
                </c:pt>
                <c:pt idx="9023">
                  <c:v>3579.0</c:v>
                </c:pt>
                <c:pt idx="9024">
                  <c:v>3579.0</c:v>
                </c:pt>
                <c:pt idx="9025">
                  <c:v>3579.0</c:v>
                </c:pt>
                <c:pt idx="9026">
                  <c:v>3579.0</c:v>
                </c:pt>
                <c:pt idx="9027">
                  <c:v>3579.0</c:v>
                </c:pt>
                <c:pt idx="9028">
                  <c:v>3579.0</c:v>
                </c:pt>
                <c:pt idx="9029">
                  <c:v>3580.0</c:v>
                </c:pt>
                <c:pt idx="9030">
                  <c:v>3580.0</c:v>
                </c:pt>
                <c:pt idx="9031">
                  <c:v>3580.0</c:v>
                </c:pt>
                <c:pt idx="9032">
                  <c:v>3580.0</c:v>
                </c:pt>
                <c:pt idx="9033">
                  <c:v>3580.0</c:v>
                </c:pt>
                <c:pt idx="9034">
                  <c:v>3580.0</c:v>
                </c:pt>
                <c:pt idx="9035">
                  <c:v>3580.0</c:v>
                </c:pt>
                <c:pt idx="9036">
                  <c:v>3581.0</c:v>
                </c:pt>
                <c:pt idx="9037">
                  <c:v>3581.0</c:v>
                </c:pt>
                <c:pt idx="9038">
                  <c:v>3581.0</c:v>
                </c:pt>
                <c:pt idx="9039">
                  <c:v>3582.0</c:v>
                </c:pt>
                <c:pt idx="9040">
                  <c:v>3582.0</c:v>
                </c:pt>
                <c:pt idx="9041">
                  <c:v>3582.0</c:v>
                </c:pt>
                <c:pt idx="9042">
                  <c:v>3582.0</c:v>
                </c:pt>
                <c:pt idx="9043">
                  <c:v>3582.0</c:v>
                </c:pt>
                <c:pt idx="9044">
                  <c:v>3582.0</c:v>
                </c:pt>
                <c:pt idx="9045">
                  <c:v>3582.0</c:v>
                </c:pt>
                <c:pt idx="9046">
                  <c:v>3582.0</c:v>
                </c:pt>
                <c:pt idx="9047">
                  <c:v>3583.0</c:v>
                </c:pt>
                <c:pt idx="9048">
                  <c:v>3583.0</c:v>
                </c:pt>
                <c:pt idx="9049">
                  <c:v>3583.0</c:v>
                </c:pt>
                <c:pt idx="9050">
                  <c:v>3584.0</c:v>
                </c:pt>
                <c:pt idx="9051">
                  <c:v>3585.0</c:v>
                </c:pt>
                <c:pt idx="9052">
                  <c:v>3585.0</c:v>
                </c:pt>
                <c:pt idx="9053">
                  <c:v>3585.0</c:v>
                </c:pt>
                <c:pt idx="9054">
                  <c:v>3586.0</c:v>
                </c:pt>
                <c:pt idx="9055">
                  <c:v>3587.0</c:v>
                </c:pt>
                <c:pt idx="9056">
                  <c:v>3587.0</c:v>
                </c:pt>
                <c:pt idx="9057">
                  <c:v>3587.0</c:v>
                </c:pt>
                <c:pt idx="9058">
                  <c:v>3587.0</c:v>
                </c:pt>
                <c:pt idx="9059">
                  <c:v>3587.0</c:v>
                </c:pt>
                <c:pt idx="9060">
                  <c:v>3587.0</c:v>
                </c:pt>
                <c:pt idx="9061">
                  <c:v>3588.0</c:v>
                </c:pt>
                <c:pt idx="9062">
                  <c:v>3588.0</c:v>
                </c:pt>
                <c:pt idx="9063">
                  <c:v>3588.0</c:v>
                </c:pt>
                <c:pt idx="9064">
                  <c:v>3589.0</c:v>
                </c:pt>
                <c:pt idx="9065">
                  <c:v>3589.0</c:v>
                </c:pt>
                <c:pt idx="9066">
                  <c:v>3589.0</c:v>
                </c:pt>
                <c:pt idx="9067">
                  <c:v>3589.0</c:v>
                </c:pt>
                <c:pt idx="9068">
                  <c:v>3589.0</c:v>
                </c:pt>
                <c:pt idx="9069">
                  <c:v>3589.0</c:v>
                </c:pt>
                <c:pt idx="9070">
                  <c:v>3589.0</c:v>
                </c:pt>
                <c:pt idx="9071">
                  <c:v>3589.0</c:v>
                </c:pt>
                <c:pt idx="9072">
                  <c:v>3590.0</c:v>
                </c:pt>
                <c:pt idx="9073">
                  <c:v>3591.0</c:v>
                </c:pt>
                <c:pt idx="9074">
                  <c:v>3592.0</c:v>
                </c:pt>
                <c:pt idx="9075">
                  <c:v>3593.0</c:v>
                </c:pt>
                <c:pt idx="9076">
                  <c:v>3594.0</c:v>
                </c:pt>
                <c:pt idx="9077">
                  <c:v>3595.0</c:v>
                </c:pt>
                <c:pt idx="9078">
                  <c:v>3596.0</c:v>
                </c:pt>
                <c:pt idx="9079">
                  <c:v>3597.0</c:v>
                </c:pt>
                <c:pt idx="9080">
                  <c:v>3598.0</c:v>
                </c:pt>
                <c:pt idx="9081">
                  <c:v>3599.0</c:v>
                </c:pt>
                <c:pt idx="9082">
                  <c:v>3600.0</c:v>
                </c:pt>
                <c:pt idx="9083">
                  <c:v>3601.0</c:v>
                </c:pt>
                <c:pt idx="9084">
                  <c:v>3602.0</c:v>
                </c:pt>
                <c:pt idx="9085">
                  <c:v>3603.0</c:v>
                </c:pt>
                <c:pt idx="9086">
                  <c:v>3603.0</c:v>
                </c:pt>
                <c:pt idx="9087">
                  <c:v>3603.0</c:v>
                </c:pt>
                <c:pt idx="9088">
                  <c:v>3604.0</c:v>
                </c:pt>
                <c:pt idx="9089">
                  <c:v>3605.0</c:v>
                </c:pt>
                <c:pt idx="9090">
                  <c:v>3606.0</c:v>
                </c:pt>
                <c:pt idx="9091">
                  <c:v>3607.0</c:v>
                </c:pt>
                <c:pt idx="9092">
                  <c:v>3608.0</c:v>
                </c:pt>
                <c:pt idx="9093">
                  <c:v>3608.0</c:v>
                </c:pt>
                <c:pt idx="9094">
                  <c:v>3608.0</c:v>
                </c:pt>
                <c:pt idx="9095">
                  <c:v>3609.0</c:v>
                </c:pt>
                <c:pt idx="9096">
                  <c:v>3610.0</c:v>
                </c:pt>
                <c:pt idx="9097">
                  <c:v>3611.0</c:v>
                </c:pt>
                <c:pt idx="9098">
                  <c:v>3612.0</c:v>
                </c:pt>
                <c:pt idx="9099">
                  <c:v>3613.0</c:v>
                </c:pt>
                <c:pt idx="9100">
                  <c:v>3614.0</c:v>
                </c:pt>
                <c:pt idx="9101">
                  <c:v>3615.0</c:v>
                </c:pt>
                <c:pt idx="9102">
                  <c:v>3616.0</c:v>
                </c:pt>
                <c:pt idx="9103">
                  <c:v>3616.0</c:v>
                </c:pt>
                <c:pt idx="9104">
                  <c:v>3617.0</c:v>
                </c:pt>
                <c:pt idx="9105">
                  <c:v>3618.0</c:v>
                </c:pt>
                <c:pt idx="9106">
                  <c:v>3619.0</c:v>
                </c:pt>
                <c:pt idx="9107">
                  <c:v>3620.0</c:v>
                </c:pt>
                <c:pt idx="9108">
                  <c:v>3620.0</c:v>
                </c:pt>
                <c:pt idx="9109">
                  <c:v>3621.0</c:v>
                </c:pt>
                <c:pt idx="9110">
                  <c:v>3622.0</c:v>
                </c:pt>
                <c:pt idx="9111">
                  <c:v>3623.0</c:v>
                </c:pt>
                <c:pt idx="9112">
                  <c:v>3624.0</c:v>
                </c:pt>
                <c:pt idx="9113">
                  <c:v>3625.0</c:v>
                </c:pt>
                <c:pt idx="9114">
                  <c:v>3626.0</c:v>
                </c:pt>
                <c:pt idx="9115">
                  <c:v>3626.0</c:v>
                </c:pt>
                <c:pt idx="9116">
                  <c:v>3626.0</c:v>
                </c:pt>
                <c:pt idx="9117">
                  <c:v>3627.0</c:v>
                </c:pt>
                <c:pt idx="9118">
                  <c:v>3628.0</c:v>
                </c:pt>
                <c:pt idx="9119">
                  <c:v>3629.0</c:v>
                </c:pt>
                <c:pt idx="9120">
                  <c:v>3630.0</c:v>
                </c:pt>
                <c:pt idx="9121">
                  <c:v>3631.0</c:v>
                </c:pt>
                <c:pt idx="9122">
                  <c:v>3631.0</c:v>
                </c:pt>
                <c:pt idx="9123">
                  <c:v>3631.0</c:v>
                </c:pt>
                <c:pt idx="9124">
                  <c:v>3632.0</c:v>
                </c:pt>
                <c:pt idx="9125">
                  <c:v>3633.0</c:v>
                </c:pt>
                <c:pt idx="9126">
                  <c:v>3633.0</c:v>
                </c:pt>
                <c:pt idx="9127">
                  <c:v>3633.0</c:v>
                </c:pt>
                <c:pt idx="9128">
                  <c:v>3634.0</c:v>
                </c:pt>
                <c:pt idx="9129">
                  <c:v>3635.0</c:v>
                </c:pt>
                <c:pt idx="9130">
                  <c:v>3636.0</c:v>
                </c:pt>
                <c:pt idx="9131">
                  <c:v>3637.0</c:v>
                </c:pt>
                <c:pt idx="9132">
                  <c:v>3638.0</c:v>
                </c:pt>
                <c:pt idx="9133">
                  <c:v>3639.0</c:v>
                </c:pt>
                <c:pt idx="9134">
                  <c:v>3640.0</c:v>
                </c:pt>
                <c:pt idx="9135">
                  <c:v>3641.0</c:v>
                </c:pt>
                <c:pt idx="9136">
                  <c:v>3641.0</c:v>
                </c:pt>
                <c:pt idx="9137">
                  <c:v>3642.0</c:v>
                </c:pt>
                <c:pt idx="9138">
                  <c:v>3643.0</c:v>
                </c:pt>
                <c:pt idx="9139">
                  <c:v>3643.0</c:v>
                </c:pt>
                <c:pt idx="9140">
                  <c:v>3643.0</c:v>
                </c:pt>
                <c:pt idx="9141">
                  <c:v>3643.0</c:v>
                </c:pt>
                <c:pt idx="9142">
                  <c:v>3643.0</c:v>
                </c:pt>
                <c:pt idx="9143">
                  <c:v>3644.0</c:v>
                </c:pt>
                <c:pt idx="9144">
                  <c:v>3644.0</c:v>
                </c:pt>
                <c:pt idx="9145">
                  <c:v>3644.0</c:v>
                </c:pt>
                <c:pt idx="9146">
                  <c:v>3644.0</c:v>
                </c:pt>
                <c:pt idx="9147">
                  <c:v>3644.0</c:v>
                </c:pt>
                <c:pt idx="9148">
                  <c:v>3645.0</c:v>
                </c:pt>
                <c:pt idx="9149">
                  <c:v>3645.0</c:v>
                </c:pt>
                <c:pt idx="9150">
                  <c:v>3645.0</c:v>
                </c:pt>
                <c:pt idx="9151">
                  <c:v>3645.0</c:v>
                </c:pt>
                <c:pt idx="9152">
                  <c:v>3645.0</c:v>
                </c:pt>
                <c:pt idx="9153">
                  <c:v>3645.0</c:v>
                </c:pt>
                <c:pt idx="9154">
                  <c:v>3645.0</c:v>
                </c:pt>
                <c:pt idx="9155">
                  <c:v>3645.0</c:v>
                </c:pt>
                <c:pt idx="9156">
                  <c:v>3646.0</c:v>
                </c:pt>
                <c:pt idx="9157">
                  <c:v>3646.0</c:v>
                </c:pt>
                <c:pt idx="9158">
                  <c:v>3646.0</c:v>
                </c:pt>
                <c:pt idx="9159">
                  <c:v>3646.0</c:v>
                </c:pt>
                <c:pt idx="9160">
                  <c:v>3646.0</c:v>
                </c:pt>
                <c:pt idx="9161">
                  <c:v>3647.0</c:v>
                </c:pt>
                <c:pt idx="9162">
                  <c:v>3647.0</c:v>
                </c:pt>
                <c:pt idx="9163">
                  <c:v>3647.0</c:v>
                </c:pt>
                <c:pt idx="9164">
                  <c:v>3647.0</c:v>
                </c:pt>
                <c:pt idx="9165">
                  <c:v>3647.0</c:v>
                </c:pt>
                <c:pt idx="9166">
                  <c:v>3647.0</c:v>
                </c:pt>
                <c:pt idx="9167">
                  <c:v>3647.0</c:v>
                </c:pt>
                <c:pt idx="9168">
                  <c:v>3647.0</c:v>
                </c:pt>
                <c:pt idx="9169">
                  <c:v>3648.0</c:v>
                </c:pt>
                <c:pt idx="9170">
                  <c:v>3648.0</c:v>
                </c:pt>
                <c:pt idx="9171">
                  <c:v>3648.0</c:v>
                </c:pt>
                <c:pt idx="9172">
                  <c:v>3648.0</c:v>
                </c:pt>
                <c:pt idx="9173">
                  <c:v>3648.0</c:v>
                </c:pt>
                <c:pt idx="9174">
                  <c:v>3649.0</c:v>
                </c:pt>
                <c:pt idx="9175">
                  <c:v>3650.0</c:v>
                </c:pt>
                <c:pt idx="9176">
                  <c:v>3650.0</c:v>
                </c:pt>
                <c:pt idx="9177">
                  <c:v>3650.0</c:v>
                </c:pt>
                <c:pt idx="9178">
                  <c:v>3650.0</c:v>
                </c:pt>
                <c:pt idx="9179">
                  <c:v>3650.0</c:v>
                </c:pt>
                <c:pt idx="9180">
                  <c:v>3651.0</c:v>
                </c:pt>
                <c:pt idx="9181">
                  <c:v>3651.0</c:v>
                </c:pt>
                <c:pt idx="9182">
                  <c:v>3651.0</c:v>
                </c:pt>
                <c:pt idx="9183">
                  <c:v>3651.0</c:v>
                </c:pt>
                <c:pt idx="9184">
                  <c:v>3651.0</c:v>
                </c:pt>
                <c:pt idx="9185">
                  <c:v>3652.0</c:v>
                </c:pt>
                <c:pt idx="9186">
                  <c:v>3652.0</c:v>
                </c:pt>
                <c:pt idx="9187">
                  <c:v>3652.0</c:v>
                </c:pt>
                <c:pt idx="9188">
                  <c:v>3652.0</c:v>
                </c:pt>
                <c:pt idx="9189">
                  <c:v>3652.0</c:v>
                </c:pt>
                <c:pt idx="9190">
                  <c:v>3652.0</c:v>
                </c:pt>
                <c:pt idx="9191">
                  <c:v>3652.0</c:v>
                </c:pt>
                <c:pt idx="9192">
                  <c:v>3652.0</c:v>
                </c:pt>
                <c:pt idx="9193">
                  <c:v>3652.0</c:v>
                </c:pt>
                <c:pt idx="9194">
                  <c:v>3652.0</c:v>
                </c:pt>
                <c:pt idx="9195">
                  <c:v>3652.0</c:v>
                </c:pt>
                <c:pt idx="9196">
                  <c:v>3653.0</c:v>
                </c:pt>
                <c:pt idx="9197">
                  <c:v>3654.0</c:v>
                </c:pt>
                <c:pt idx="9198">
                  <c:v>3654.0</c:v>
                </c:pt>
                <c:pt idx="9199">
                  <c:v>3654.0</c:v>
                </c:pt>
                <c:pt idx="9200">
                  <c:v>3654.0</c:v>
                </c:pt>
                <c:pt idx="9201">
                  <c:v>3654.0</c:v>
                </c:pt>
                <c:pt idx="9202">
                  <c:v>3655.0</c:v>
                </c:pt>
                <c:pt idx="9203">
                  <c:v>3655.0</c:v>
                </c:pt>
                <c:pt idx="9204">
                  <c:v>3655.0</c:v>
                </c:pt>
                <c:pt idx="9205">
                  <c:v>3655.0</c:v>
                </c:pt>
                <c:pt idx="9206">
                  <c:v>3655.0</c:v>
                </c:pt>
                <c:pt idx="9207">
                  <c:v>3655.0</c:v>
                </c:pt>
                <c:pt idx="9208">
                  <c:v>3655.0</c:v>
                </c:pt>
                <c:pt idx="9209">
                  <c:v>3655.0</c:v>
                </c:pt>
                <c:pt idx="9210">
                  <c:v>3655.0</c:v>
                </c:pt>
                <c:pt idx="9211">
                  <c:v>3656.0</c:v>
                </c:pt>
                <c:pt idx="9212">
                  <c:v>3656.0</c:v>
                </c:pt>
                <c:pt idx="9213">
                  <c:v>3657.0</c:v>
                </c:pt>
                <c:pt idx="9214">
                  <c:v>3657.0</c:v>
                </c:pt>
                <c:pt idx="9215">
                  <c:v>3657.0</c:v>
                </c:pt>
                <c:pt idx="9216">
                  <c:v>3658.0</c:v>
                </c:pt>
                <c:pt idx="9217">
                  <c:v>3658.0</c:v>
                </c:pt>
                <c:pt idx="9218">
                  <c:v>3659.0</c:v>
                </c:pt>
                <c:pt idx="9219">
                  <c:v>3659.0</c:v>
                </c:pt>
                <c:pt idx="9220">
                  <c:v>3659.0</c:v>
                </c:pt>
                <c:pt idx="9221">
                  <c:v>3659.0</c:v>
                </c:pt>
                <c:pt idx="9222">
                  <c:v>3659.0</c:v>
                </c:pt>
                <c:pt idx="9223">
                  <c:v>3659.0</c:v>
                </c:pt>
                <c:pt idx="9224">
                  <c:v>3659.0</c:v>
                </c:pt>
                <c:pt idx="9225">
                  <c:v>3659.0</c:v>
                </c:pt>
                <c:pt idx="9226">
                  <c:v>3659.0</c:v>
                </c:pt>
                <c:pt idx="9227">
                  <c:v>3659.0</c:v>
                </c:pt>
                <c:pt idx="9228">
                  <c:v>3659.0</c:v>
                </c:pt>
                <c:pt idx="9229">
                  <c:v>3659.0</c:v>
                </c:pt>
                <c:pt idx="9230">
                  <c:v>3659.0</c:v>
                </c:pt>
                <c:pt idx="9231">
                  <c:v>3659.0</c:v>
                </c:pt>
                <c:pt idx="9232">
                  <c:v>3659.0</c:v>
                </c:pt>
                <c:pt idx="9233">
                  <c:v>3659.0</c:v>
                </c:pt>
                <c:pt idx="9234">
                  <c:v>3659.0</c:v>
                </c:pt>
                <c:pt idx="9235">
                  <c:v>3659.0</c:v>
                </c:pt>
                <c:pt idx="9236">
                  <c:v>3660.0</c:v>
                </c:pt>
                <c:pt idx="9237">
                  <c:v>3660.0</c:v>
                </c:pt>
                <c:pt idx="9238">
                  <c:v>3660.0</c:v>
                </c:pt>
                <c:pt idx="9239">
                  <c:v>3660.0</c:v>
                </c:pt>
                <c:pt idx="9240">
                  <c:v>3661.0</c:v>
                </c:pt>
                <c:pt idx="9241">
                  <c:v>3661.0</c:v>
                </c:pt>
                <c:pt idx="9242">
                  <c:v>3661.0</c:v>
                </c:pt>
                <c:pt idx="9243">
                  <c:v>3662.0</c:v>
                </c:pt>
                <c:pt idx="9244">
                  <c:v>3662.0</c:v>
                </c:pt>
                <c:pt idx="9245">
                  <c:v>3662.0</c:v>
                </c:pt>
                <c:pt idx="9246">
                  <c:v>3663.0</c:v>
                </c:pt>
                <c:pt idx="9247">
                  <c:v>3663.0</c:v>
                </c:pt>
                <c:pt idx="9248">
                  <c:v>3663.0</c:v>
                </c:pt>
                <c:pt idx="9249">
                  <c:v>3664.0</c:v>
                </c:pt>
                <c:pt idx="9250">
                  <c:v>3664.0</c:v>
                </c:pt>
                <c:pt idx="9251">
                  <c:v>3664.0</c:v>
                </c:pt>
                <c:pt idx="9252">
                  <c:v>3665.0</c:v>
                </c:pt>
                <c:pt idx="9253">
                  <c:v>3666.0</c:v>
                </c:pt>
                <c:pt idx="9254">
                  <c:v>3667.0</c:v>
                </c:pt>
                <c:pt idx="9255">
                  <c:v>3667.0</c:v>
                </c:pt>
                <c:pt idx="9256">
                  <c:v>3667.0</c:v>
                </c:pt>
                <c:pt idx="9257">
                  <c:v>3667.0</c:v>
                </c:pt>
                <c:pt idx="9258">
                  <c:v>3668.0</c:v>
                </c:pt>
                <c:pt idx="9259">
                  <c:v>3668.0</c:v>
                </c:pt>
                <c:pt idx="9260">
                  <c:v>3668.0</c:v>
                </c:pt>
                <c:pt idx="9261">
                  <c:v>3668.0</c:v>
                </c:pt>
                <c:pt idx="9262">
                  <c:v>3668.0</c:v>
                </c:pt>
                <c:pt idx="9263">
                  <c:v>3668.0</c:v>
                </c:pt>
                <c:pt idx="9264">
                  <c:v>3669.0</c:v>
                </c:pt>
                <c:pt idx="9265">
                  <c:v>3669.0</c:v>
                </c:pt>
                <c:pt idx="9266">
                  <c:v>3669.0</c:v>
                </c:pt>
                <c:pt idx="9267">
                  <c:v>3669.0</c:v>
                </c:pt>
                <c:pt idx="9268">
                  <c:v>3669.0</c:v>
                </c:pt>
                <c:pt idx="9269">
                  <c:v>3669.0</c:v>
                </c:pt>
                <c:pt idx="9270">
                  <c:v>3669.0</c:v>
                </c:pt>
                <c:pt idx="9271">
                  <c:v>3670.0</c:v>
                </c:pt>
                <c:pt idx="9272">
                  <c:v>3671.0</c:v>
                </c:pt>
                <c:pt idx="9273">
                  <c:v>3672.0</c:v>
                </c:pt>
                <c:pt idx="9274">
                  <c:v>3672.0</c:v>
                </c:pt>
                <c:pt idx="9275">
                  <c:v>3673.0</c:v>
                </c:pt>
                <c:pt idx="9276">
                  <c:v>3673.0</c:v>
                </c:pt>
                <c:pt idx="9277">
                  <c:v>3674.0</c:v>
                </c:pt>
                <c:pt idx="9278">
                  <c:v>3674.0</c:v>
                </c:pt>
                <c:pt idx="9279">
                  <c:v>3675.0</c:v>
                </c:pt>
                <c:pt idx="9280">
                  <c:v>3676.0</c:v>
                </c:pt>
                <c:pt idx="9281">
                  <c:v>3676.0</c:v>
                </c:pt>
                <c:pt idx="9282">
                  <c:v>3676.0</c:v>
                </c:pt>
                <c:pt idx="9283">
                  <c:v>3676.0</c:v>
                </c:pt>
                <c:pt idx="9284">
                  <c:v>3677.0</c:v>
                </c:pt>
                <c:pt idx="9285">
                  <c:v>3678.0</c:v>
                </c:pt>
                <c:pt idx="9286">
                  <c:v>3679.0</c:v>
                </c:pt>
                <c:pt idx="9287">
                  <c:v>3680.0</c:v>
                </c:pt>
                <c:pt idx="9288">
                  <c:v>3681.0</c:v>
                </c:pt>
                <c:pt idx="9289">
                  <c:v>3681.0</c:v>
                </c:pt>
                <c:pt idx="9290">
                  <c:v>3682.0</c:v>
                </c:pt>
                <c:pt idx="9291">
                  <c:v>3682.0</c:v>
                </c:pt>
                <c:pt idx="9292">
                  <c:v>3683.0</c:v>
                </c:pt>
                <c:pt idx="9293">
                  <c:v>3683.0</c:v>
                </c:pt>
                <c:pt idx="9294">
                  <c:v>3683.0</c:v>
                </c:pt>
                <c:pt idx="9295">
                  <c:v>3683.0</c:v>
                </c:pt>
                <c:pt idx="9296">
                  <c:v>3684.0</c:v>
                </c:pt>
                <c:pt idx="9297">
                  <c:v>3684.0</c:v>
                </c:pt>
                <c:pt idx="9298">
                  <c:v>3684.0</c:v>
                </c:pt>
                <c:pt idx="9299">
                  <c:v>3684.0</c:v>
                </c:pt>
                <c:pt idx="9300">
                  <c:v>3684.0</c:v>
                </c:pt>
                <c:pt idx="9301">
                  <c:v>3685.0</c:v>
                </c:pt>
                <c:pt idx="9302">
                  <c:v>3685.0</c:v>
                </c:pt>
                <c:pt idx="9303">
                  <c:v>3686.0</c:v>
                </c:pt>
                <c:pt idx="9304">
                  <c:v>3686.0</c:v>
                </c:pt>
                <c:pt idx="9305">
                  <c:v>3686.0</c:v>
                </c:pt>
                <c:pt idx="9306">
                  <c:v>3686.0</c:v>
                </c:pt>
                <c:pt idx="9307">
                  <c:v>3687.0</c:v>
                </c:pt>
                <c:pt idx="9308">
                  <c:v>3687.0</c:v>
                </c:pt>
                <c:pt idx="9309">
                  <c:v>3687.0</c:v>
                </c:pt>
                <c:pt idx="9310">
                  <c:v>3687.0</c:v>
                </c:pt>
                <c:pt idx="9311">
                  <c:v>3687.0</c:v>
                </c:pt>
                <c:pt idx="9312">
                  <c:v>3687.0</c:v>
                </c:pt>
                <c:pt idx="9313">
                  <c:v>3687.0</c:v>
                </c:pt>
                <c:pt idx="9314">
                  <c:v>3687.0</c:v>
                </c:pt>
                <c:pt idx="9315">
                  <c:v>3687.0</c:v>
                </c:pt>
                <c:pt idx="9316">
                  <c:v>3688.0</c:v>
                </c:pt>
                <c:pt idx="9317">
                  <c:v>3688.0</c:v>
                </c:pt>
                <c:pt idx="9318">
                  <c:v>3688.0</c:v>
                </c:pt>
                <c:pt idx="9319">
                  <c:v>3688.0</c:v>
                </c:pt>
                <c:pt idx="9320">
                  <c:v>3688.0</c:v>
                </c:pt>
                <c:pt idx="9321">
                  <c:v>3688.0</c:v>
                </c:pt>
                <c:pt idx="9322">
                  <c:v>3688.0</c:v>
                </c:pt>
                <c:pt idx="9323">
                  <c:v>3688.0</c:v>
                </c:pt>
                <c:pt idx="9324">
                  <c:v>3688.0</c:v>
                </c:pt>
                <c:pt idx="9325">
                  <c:v>3688.0</c:v>
                </c:pt>
                <c:pt idx="9326">
                  <c:v>3688.0</c:v>
                </c:pt>
                <c:pt idx="9327">
                  <c:v>3688.0</c:v>
                </c:pt>
                <c:pt idx="9328">
                  <c:v>3689.0</c:v>
                </c:pt>
                <c:pt idx="9329">
                  <c:v>3690.0</c:v>
                </c:pt>
                <c:pt idx="9330">
                  <c:v>3690.0</c:v>
                </c:pt>
                <c:pt idx="9331">
                  <c:v>3690.0</c:v>
                </c:pt>
                <c:pt idx="9332">
                  <c:v>3690.0</c:v>
                </c:pt>
                <c:pt idx="9333">
                  <c:v>3690.0</c:v>
                </c:pt>
                <c:pt idx="9334">
                  <c:v>3690.0</c:v>
                </c:pt>
                <c:pt idx="9335">
                  <c:v>3690.0</c:v>
                </c:pt>
                <c:pt idx="9336">
                  <c:v>3691.0</c:v>
                </c:pt>
                <c:pt idx="9337">
                  <c:v>3692.0</c:v>
                </c:pt>
                <c:pt idx="9338">
                  <c:v>3692.0</c:v>
                </c:pt>
                <c:pt idx="9339">
                  <c:v>3692.0</c:v>
                </c:pt>
                <c:pt idx="9340">
                  <c:v>3692.0</c:v>
                </c:pt>
                <c:pt idx="9341">
                  <c:v>3692.0</c:v>
                </c:pt>
                <c:pt idx="9342">
                  <c:v>3692.0</c:v>
                </c:pt>
                <c:pt idx="9343">
                  <c:v>3692.0</c:v>
                </c:pt>
                <c:pt idx="9344">
                  <c:v>3692.0</c:v>
                </c:pt>
                <c:pt idx="9345">
                  <c:v>3692.0</c:v>
                </c:pt>
                <c:pt idx="9346">
                  <c:v>3692.0</c:v>
                </c:pt>
                <c:pt idx="9347">
                  <c:v>3692.0</c:v>
                </c:pt>
                <c:pt idx="9348">
                  <c:v>3692.0</c:v>
                </c:pt>
                <c:pt idx="9349">
                  <c:v>3692.0</c:v>
                </c:pt>
                <c:pt idx="9350">
                  <c:v>3692.0</c:v>
                </c:pt>
                <c:pt idx="9351">
                  <c:v>3692.0</c:v>
                </c:pt>
                <c:pt idx="9352">
                  <c:v>3692.0</c:v>
                </c:pt>
                <c:pt idx="9353">
                  <c:v>3692.0</c:v>
                </c:pt>
                <c:pt idx="9354">
                  <c:v>3692.0</c:v>
                </c:pt>
                <c:pt idx="9355">
                  <c:v>3692.0</c:v>
                </c:pt>
                <c:pt idx="9356">
                  <c:v>3692.0</c:v>
                </c:pt>
                <c:pt idx="9357">
                  <c:v>3692.0</c:v>
                </c:pt>
                <c:pt idx="9358">
                  <c:v>3692.0</c:v>
                </c:pt>
                <c:pt idx="9359">
                  <c:v>3692.0</c:v>
                </c:pt>
                <c:pt idx="9360">
                  <c:v>3693.0</c:v>
                </c:pt>
                <c:pt idx="9361">
                  <c:v>3693.0</c:v>
                </c:pt>
                <c:pt idx="9362">
                  <c:v>3693.0</c:v>
                </c:pt>
                <c:pt idx="9363">
                  <c:v>3693.0</c:v>
                </c:pt>
                <c:pt idx="9364">
                  <c:v>3693.0</c:v>
                </c:pt>
                <c:pt idx="9365">
                  <c:v>3693.0</c:v>
                </c:pt>
                <c:pt idx="9366">
                  <c:v>3694.0</c:v>
                </c:pt>
                <c:pt idx="9367">
                  <c:v>3694.0</c:v>
                </c:pt>
                <c:pt idx="9368">
                  <c:v>3694.0</c:v>
                </c:pt>
                <c:pt idx="9369">
                  <c:v>3694.0</c:v>
                </c:pt>
                <c:pt idx="9370">
                  <c:v>3694.0</c:v>
                </c:pt>
                <c:pt idx="9371">
                  <c:v>3694.0</c:v>
                </c:pt>
                <c:pt idx="9372">
                  <c:v>3694.0</c:v>
                </c:pt>
                <c:pt idx="9373">
                  <c:v>3694.0</c:v>
                </c:pt>
                <c:pt idx="9374">
                  <c:v>3694.0</c:v>
                </c:pt>
                <c:pt idx="9375">
                  <c:v>3694.0</c:v>
                </c:pt>
                <c:pt idx="9376">
                  <c:v>3694.0</c:v>
                </c:pt>
                <c:pt idx="9377">
                  <c:v>3694.0</c:v>
                </c:pt>
                <c:pt idx="9378">
                  <c:v>3695.0</c:v>
                </c:pt>
                <c:pt idx="9379">
                  <c:v>3695.0</c:v>
                </c:pt>
                <c:pt idx="9380">
                  <c:v>3695.0</c:v>
                </c:pt>
                <c:pt idx="9381">
                  <c:v>3696.0</c:v>
                </c:pt>
                <c:pt idx="9382">
                  <c:v>3696.0</c:v>
                </c:pt>
                <c:pt idx="9383">
                  <c:v>3697.0</c:v>
                </c:pt>
                <c:pt idx="9384">
                  <c:v>3697.0</c:v>
                </c:pt>
                <c:pt idx="9385">
                  <c:v>3697.0</c:v>
                </c:pt>
                <c:pt idx="9386">
                  <c:v>3697.0</c:v>
                </c:pt>
                <c:pt idx="9387">
                  <c:v>3697.0</c:v>
                </c:pt>
                <c:pt idx="9388">
                  <c:v>3697.0</c:v>
                </c:pt>
                <c:pt idx="9389">
                  <c:v>3697.0</c:v>
                </c:pt>
                <c:pt idx="9390">
                  <c:v>3698.0</c:v>
                </c:pt>
                <c:pt idx="9391">
                  <c:v>3698.0</c:v>
                </c:pt>
                <c:pt idx="9392">
                  <c:v>3698.0</c:v>
                </c:pt>
                <c:pt idx="9393">
                  <c:v>3698.0</c:v>
                </c:pt>
                <c:pt idx="9394">
                  <c:v>3698.0</c:v>
                </c:pt>
                <c:pt idx="9395">
                  <c:v>3698.0</c:v>
                </c:pt>
                <c:pt idx="9396">
                  <c:v>3698.0</c:v>
                </c:pt>
                <c:pt idx="9397">
                  <c:v>3698.0</c:v>
                </c:pt>
                <c:pt idx="9398">
                  <c:v>3699.0</c:v>
                </c:pt>
                <c:pt idx="9399">
                  <c:v>3699.0</c:v>
                </c:pt>
                <c:pt idx="9400">
                  <c:v>3699.0</c:v>
                </c:pt>
                <c:pt idx="9401">
                  <c:v>3700.0</c:v>
                </c:pt>
                <c:pt idx="9402">
                  <c:v>3700.0</c:v>
                </c:pt>
                <c:pt idx="9403">
                  <c:v>3700.0</c:v>
                </c:pt>
                <c:pt idx="9404">
                  <c:v>3700.0</c:v>
                </c:pt>
                <c:pt idx="9405">
                  <c:v>3700.0</c:v>
                </c:pt>
                <c:pt idx="9406">
                  <c:v>3700.0</c:v>
                </c:pt>
                <c:pt idx="9407">
                  <c:v>3700.0</c:v>
                </c:pt>
                <c:pt idx="9408">
                  <c:v>3700.0</c:v>
                </c:pt>
                <c:pt idx="9409">
                  <c:v>3700.0</c:v>
                </c:pt>
                <c:pt idx="9410">
                  <c:v>3700.0</c:v>
                </c:pt>
                <c:pt idx="9411">
                  <c:v>3700.0</c:v>
                </c:pt>
                <c:pt idx="9412">
                  <c:v>3700.0</c:v>
                </c:pt>
                <c:pt idx="9413">
                  <c:v>3700.0</c:v>
                </c:pt>
                <c:pt idx="9414">
                  <c:v>3700.0</c:v>
                </c:pt>
                <c:pt idx="9415">
                  <c:v>3700.0</c:v>
                </c:pt>
                <c:pt idx="9416">
                  <c:v>3700.0</c:v>
                </c:pt>
                <c:pt idx="9417">
                  <c:v>3700.0</c:v>
                </c:pt>
                <c:pt idx="9418">
                  <c:v>3700.0</c:v>
                </c:pt>
                <c:pt idx="9419">
                  <c:v>3700.0</c:v>
                </c:pt>
                <c:pt idx="9420">
                  <c:v>3700.0</c:v>
                </c:pt>
                <c:pt idx="9421">
                  <c:v>3700.0</c:v>
                </c:pt>
                <c:pt idx="9422">
                  <c:v>3700.0</c:v>
                </c:pt>
                <c:pt idx="9423">
                  <c:v>3701.0</c:v>
                </c:pt>
                <c:pt idx="9424">
                  <c:v>3702.0</c:v>
                </c:pt>
                <c:pt idx="9425">
                  <c:v>3702.0</c:v>
                </c:pt>
                <c:pt idx="9426">
                  <c:v>3702.0</c:v>
                </c:pt>
                <c:pt idx="9427">
                  <c:v>3702.0</c:v>
                </c:pt>
                <c:pt idx="9428">
                  <c:v>3702.0</c:v>
                </c:pt>
                <c:pt idx="9429">
                  <c:v>3702.0</c:v>
                </c:pt>
                <c:pt idx="9430">
                  <c:v>3702.0</c:v>
                </c:pt>
                <c:pt idx="9431">
                  <c:v>3702.0</c:v>
                </c:pt>
                <c:pt idx="9432">
                  <c:v>3702.0</c:v>
                </c:pt>
                <c:pt idx="9433">
                  <c:v>3702.0</c:v>
                </c:pt>
                <c:pt idx="9434">
                  <c:v>3702.0</c:v>
                </c:pt>
                <c:pt idx="9435">
                  <c:v>3702.0</c:v>
                </c:pt>
                <c:pt idx="9436">
                  <c:v>3702.0</c:v>
                </c:pt>
                <c:pt idx="9437">
                  <c:v>3702.0</c:v>
                </c:pt>
                <c:pt idx="9438">
                  <c:v>3702.0</c:v>
                </c:pt>
                <c:pt idx="9439">
                  <c:v>3702.0</c:v>
                </c:pt>
                <c:pt idx="9440">
                  <c:v>3702.0</c:v>
                </c:pt>
                <c:pt idx="9441">
                  <c:v>3702.0</c:v>
                </c:pt>
                <c:pt idx="9442">
                  <c:v>3702.0</c:v>
                </c:pt>
                <c:pt idx="9443">
                  <c:v>3702.0</c:v>
                </c:pt>
                <c:pt idx="9444">
                  <c:v>3702.0</c:v>
                </c:pt>
                <c:pt idx="9445">
                  <c:v>3702.0</c:v>
                </c:pt>
                <c:pt idx="9446">
                  <c:v>3702.0</c:v>
                </c:pt>
                <c:pt idx="9447">
                  <c:v>3702.0</c:v>
                </c:pt>
                <c:pt idx="9448">
                  <c:v>3702.0</c:v>
                </c:pt>
                <c:pt idx="9449">
                  <c:v>3702.0</c:v>
                </c:pt>
                <c:pt idx="9450">
                  <c:v>3702.0</c:v>
                </c:pt>
                <c:pt idx="9451">
                  <c:v>3702.0</c:v>
                </c:pt>
                <c:pt idx="9452">
                  <c:v>3702.0</c:v>
                </c:pt>
                <c:pt idx="9453">
                  <c:v>3703.0</c:v>
                </c:pt>
                <c:pt idx="9454">
                  <c:v>3703.0</c:v>
                </c:pt>
                <c:pt idx="9455">
                  <c:v>3703.0</c:v>
                </c:pt>
                <c:pt idx="9456">
                  <c:v>3703.0</c:v>
                </c:pt>
                <c:pt idx="9457">
                  <c:v>3703.0</c:v>
                </c:pt>
                <c:pt idx="9458">
                  <c:v>3703.0</c:v>
                </c:pt>
                <c:pt idx="9459">
                  <c:v>3703.0</c:v>
                </c:pt>
                <c:pt idx="9460">
                  <c:v>3703.0</c:v>
                </c:pt>
                <c:pt idx="9461">
                  <c:v>3704.0</c:v>
                </c:pt>
                <c:pt idx="9462">
                  <c:v>3705.0</c:v>
                </c:pt>
                <c:pt idx="9463">
                  <c:v>3706.0</c:v>
                </c:pt>
                <c:pt idx="9464">
                  <c:v>3707.0</c:v>
                </c:pt>
                <c:pt idx="9465">
                  <c:v>3708.0</c:v>
                </c:pt>
                <c:pt idx="9466">
                  <c:v>3709.0</c:v>
                </c:pt>
                <c:pt idx="9467">
                  <c:v>3709.0</c:v>
                </c:pt>
                <c:pt idx="9468">
                  <c:v>3710.0</c:v>
                </c:pt>
                <c:pt idx="9469">
                  <c:v>3711.0</c:v>
                </c:pt>
                <c:pt idx="9470">
                  <c:v>3712.0</c:v>
                </c:pt>
                <c:pt idx="9471">
                  <c:v>3712.0</c:v>
                </c:pt>
                <c:pt idx="9472">
                  <c:v>3713.0</c:v>
                </c:pt>
                <c:pt idx="9473">
                  <c:v>3713.0</c:v>
                </c:pt>
                <c:pt idx="9474">
                  <c:v>3714.0</c:v>
                </c:pt>
                <c:pt idx="9475">
                  <c:v>3714.0</c:v>
                </c:pt>
                <c:pt idx="9476">
                  <c:v>3714.0</c:v>
                </c:pt>
                <c:pt idx="9477">
                  <c:v>3714.0</c:v>
                </c:pt>
                <c:pt idx="9478">
                  <c:v>3715.0</c:v>
                </c:pt>
                <c:pt idx="9479">
                  <c:v>3715.0</c:v>
                </c:pt>
                <c:pt idx="9480">
                  <c:v>3715.0</c:v>
                </c:pt>
                <c:pt idx="9481">
                  <c:v>3716.0</c:v>
                </c:pt>
                <c:pt idx="9482">
                  <c:v>3716.0</c:v>
                </c:pt>
                <c:pt idx="9483">
                  <c:v>3716.0</c:v>
                </c:pt>
                <c:pt idx="9484">
                  <c:v>3717.0</c:v>
                </c:pt>
                <c:pt idx="9485">
                  <c:v>3718.0</c:v>
                </c:pt>
                <c:pt idx="9486">
                  <c:v>3718.0</c:v>
                </c:pt>
                <c:pt idx="9487">
                  <c:v>3719.0</c:v>
                </c:pt>
                <c:pt idx="9488">
                  <c:v>3719.0</c:v>
                </c:pt>
                <c:pt idx="9489">
                  <c:v>3720.0</c:v>
                </c:pt>
                <c:pt idx="9490">
                  <c:v>3720.0</c:v>
                </c:pt>
                <c:pt idx="9491">
                  <c:v>3720.0</c:v>
                </c:pt>
                <c:pt idx="9492">
                  <c:v>3720.0</c:v>
                </c:pt>
                <c:pt idx="9493">
                  <c:v>3720.0</c:v>
                </c:pt>
                <c:pt idx="9494">
                  <c:v>3720.0</c:v>
                </c:pt>
                <c:pt idx="9495">
                  <c:v>3720.0</c:v>
                </c:pt>
                <c:pt idx="9496">
                  <c:v>3720.0</c:v>
                </c:pt>
                <c:pt idx="9497">
                  <c:v>3720.0</c:v>
                </c:pt>
                <c:pt idx="9498">
                  <c:v>3721.0</c:v>
                </c:pt>
                <c:pt idx="9499">
                  <c:v>3721.0</c:v>
                </c:pt>
                <c:pt idx="9500">
                  <c:v>3722.0</c:v>
                </c:pt>
                <c:pt idx="9501">
                  <c:v>3723.0</c:v>
                </c:pt>
                <c:pt idx="9502">
                  <c:v>3724.0</c:v>
                </c:pt>
                <c:pt idx="9503">
                  <c:v>3725.0</c:v>
                </c:pt>
                <c:pt idx="9504">
                  <c:v>3725.0</c:v>
                </c:pt>
                <c:pt idx="9505">
                  <c:v>3725.0</c:v>
                </c:pt>
                <c:pt idx="9506">
                  <c:v>3725.0</c:v>
                </c:pt>
                <c:pt idx="9507">
                  <c:v>3725.0</c:v>
                </c:pt>
                <c:pt idx="9508">
                  <c:v>3725.0</c:v>
                </c:pt>
                <c:pt idx="9509">
                  <c:v>3725.0</c:v>
                </c:pt>
                <c:pt idx="9510">
                  <c:v>3725.0</c:v>
                </c:pt>
                <c:pt idx="9511">
                  <c:v>3726.0</c:v>
                </c:pt>
                <c:pt idx="9512">
                  <c:v>3726.0</c:v>
                </c:pt>
                <c:pt idx="9513">
                  <c:v>3727.0</c:v>
                </c:pt>
                <c:pt idx="9514">
                  <c:v>3727.0</c:v>
                </c:pt>
                <c:pt idx="9515">
                  <c:v>3727.0</c:v>
                </c:pt>
                <c:pt idx="9516">
                  <c:v>3727.0</c:v>
                </c:pt>
                <c:pt idx="9517">
                  <c:v>3727.0</c:v>
                </c:pt>
                <c:pt idx="9518">
                  <c:v>3727.0</c:v>
                </c:pt>
                <c:pt idx="9519">
                  <c:v>3727.0</c:v>
                </c:pt>
                <c:pt idx="9520">
                  <c:v>3727.0</c:v>
                </c:pt>
                <c:pt idx="9521">
                  <c:v>3727.0</c:v>
                </c:pt>
                <c:pt idx="9522">
                  <c:v>3727.0</c:v>
                </c:pt>
                <c:pt idx="9523">
                  <c:v>3727.0</c:v>
                </c:pt>
                <c:pt idx="9524">
                  <c:v>3727.0</c:v>
                </c:pt>
                <c:pt idx="9525">
                  <c:v>3727.0</c:v>
                </c:pt>
                <c:pt idx="9526">
                  <c:v>3728.0</c:v>
                </c:pt>
                <c:pt idx="9527">
                  <c:v>3728.0</c:v>
                </c:pt>
                <c:pt idx="9528">
                  <c:v>3728.0</c:v>
                </c:pt>
                <c:pt idx="9529">
                  <c:v>3728.0</c:v>
                </c:pt>
                <c:pt idx="9530">
                  <c:v>3728.0</c:v>
                </c:pt>
                <c:pt idx="9531">
                  <c:v>3728.0</c:v>
                </c:pt>
                <c:pt idx="9532">
                  <c:v>3728.0</c:v>
                </c:pt>
                <c:pt idx="9533">
                  <c:v>3728.0</c:v>
                </c:pt>
                <c:pt idx="9534">
                  <c:v>3729.0</c:v>
                </c:pt>
                <c:pt idx="9535">
                  <c:v>3729.0</c:v>
                </c:pt>
                <c:pt idx="9536">
                  <c:v>3729.0</c:v>
                </c:pt>
                <c:pt idx="9537">
                  <c:v>3730.0</c:v>
                </c:pt>
                <c:pt idx="9538">
                  <c:v>3731.0</c:v>
                </c:pt>
                <c:pt idx="9539">
                  <c:v>3731.0</c:v>
                </c:pt>
                <c:pt idx="9540">
                  <c:v>3731.0</c:v>
                </c:pt>
                <c:pt idx="9541">
                  <c:v>3731.0</c:v>
                </c:pt>
                <c:pt idx="9542">
                  <c:v>3731.0</c:v>
                </c:pt>
                <c:pt idx="9543">
                  <c:v>3731.0</c:v>
                </c:pt>
                <c:pt idx="9544">
                  <c:v>3731.0</c:v>
                </c:pt>
                <c:pt idx="9545">
                  <c:v>3731.0</c:v>
                </c:pt>
                <c:pt idx="9546">
                  <c:v>3731.0</c:v>
                </c:pt>
                <c:pt idx="9547">
                  <c:v>3731.0</c:v>
                </c:pt>
                <c:pt idx="9548">
                  <c:v>3731.0</c:v>
                </c:pt>
                <c:pt idx="9549">
                  <c:v>3731.0</c:v>
                </c:pt>
                <c:pt idx="9550">
                  <c:v>3731.0</c:v>
                </c:pt>
                <c:pt idx="9551">
                  <c:v>3731.0</c:v>
                </c:pt>
                <c:pt idx="9552">
                  <c:v>3731.0</c:v>
                </c:pt>
                <c:pt idx="9553">
                  <c:v>3731.0</c:v>
                </c:pt>
                <c:pt idx="9554">
                  <c:v>3731.0</c:v>
                </c:pt>
                <c:pt idx="9555">
                  <c:v>3731.0</c:v>
                </c:pt>
                <c:pt idx="9556">
                  <c:v>3731.0</c:v>
                </c:pt>
                <c:pt idx="9557">
                  <c:v>3731.0</c:v>
                </c:pt>
                <c:pt idx="9558">
                  <c:v>3731.0</c:v>
                </c:pt>
                <c:pt idx="9559">
                  <c:v>3731.0</c:v>
                </c:pt>
                <c:pt idx="9560">
                  <c:v>3731.0</c:v>
                </c:pt>
                <c:pt idx="9561">
                  <c:v>3731.0</c:v>
                </c:pt>
                <c:pt idx="9562">
                  <c:v>3731.0</c:v>
                </c:pt>
                <c:pt idx="9563">
                  <c:v>3731.0</c:v>
                </c:pt>
                <c:pt idx="9564">
                  <c:v>3732.0</c:v>
                </c:pt>
                <c:pt idx="9565">
                  <c:v>3732.0</c:v>
                </c:pt>
                <c:pt idx="9566">
                  <c:v>3733.0</c:v>
                </c:pt>
                <c:pt idx="9567">
                  <c:v>3734.0</c:v>
                </c:pt>
                <c:pt idx="9568">
                  <c:v>3734.0</c:v>
                </c:pt>
                <c:pt idx="9569">
                  <c:v>3735.0</c:v>
                </c:pt>
                <c:pt idx="9570">
                  <c:v>3736.0</c:v>
                </c:pt>
                <c:pt idx="9571">
                  <c:v>3736.0</c:v>
                </c:pt>
                <c:pt idx="9572">
                  <c:v>3737.0</c:v>
                </c:pt>
                <c:pt idx="9573">
                  <c:v>3737.0</c:v>
                </c:pt>
                <c:pt idx="9574">
                  <c:v>3738.0</c:v>
                </c:pt>
                <c:pt idx="9575">
                  <c:v>3738.0</c:v>
                </c:pt>
                <c:pt idx="9576">
                  <c:v>3738.0</c:v>
                </c:pt>
                <c:pt idx="9577">
                  <c:v>3738.0</c:v>
                </c:pt>
                <c:pt idx="9578">
                  <c:v>3738.0</c:v>
                </c:pt>
                <c:pt idx="9579">
                  <c:v>3738.0</c:v>
                </c:pt>
                <c:pt idx="9580">
                  <c:v>3738.0</c:v>
                </c:pt>
                <c:pt idx="9581">
                  <c:v>3738.0</c:v>
                </c:pt>
                <c:pt idx="9582">
                  <c:v>3738.0</c:v>
                </c:pt>
                <c:pt idx="9583">
                  <c:v>3738.0</c:v>
                </c:pt>
                <c:pt idx="9584">
                  <c:v>3738.0</c:v>
                </c:pt>
                <c:pt idx="9585">
                  <c:v>3738.0</c:v>
                </c:pt>
                <c:pt idx="9586">
                  <c:v>3738.0</c:v>
                </c:pt>
                <c:pt idx="9587">
                  <c:v>3738.0</c:v>
                </c:pt>
                <c:pt idx="9588">
                  <c:v>3738.0</c:v>
                </c:pt>
                <c:pt idx="9589">
                  <c:v>3738.0</c:v>
                </c:pt>
                <c:pt idx="9590">
                  <c:v>3738.0</c:v>
                </c:pt>
                <c:pt idx="9591">
                  <c:v>3738.0</c:v>
                </c:pt>
                <c:pt idx="9592">
                  <c:v>3738.0</c:v>
                </c:pt>
                <c:pt idx="9593">
                  <c:v>3738.0</c:v>
                </c:pt>
                <c:pt idx="9594">
                  <c:v>3738.0</c:v>
                </c:pt>
                <c:pt idx="9595">
                  <c:v>3738.0</c:v>
                </c:pt>
                <c:pt idx="9596">
                  <c:v>3738.0</c:v>
                </c:pt>
                <c:pt idx="9597">
                  <c:v>3738.0</c:v>
                </c:pt>
                <c:pt idx="9598">
                  <c:v>3738.0</c:v>
                </c:pt>
                <c:pt idx="9599">
                  <c:v>3738.0</c:v>
                </c:pt>
                <c:pt idx="9600">
                  <c:v>3738.0</c:v>
                </c:pt>
                <c:pt idx="9601">
                  <c:v>3738.0</c:v>
                </c:pt>
                <c:pt idx="9602">
                  <c:v>3739.0</c:v>
                </c:pt>
              </c:numCache>
            </c:numRef>
          </c:val>
          <c:smooth val="0"/>
        </c:ser>
        <c:ser>
          <c:idx val="1"/>
          <c:order val="1"/>
          <c:tx>
            <c:strRef>
              <c:f>Integrity!$G$1</c:f>
              <c:strCache>
                <c:ptCount val="1"/>
                <c:pt idx="0">
                  <c:v>Partial A</c:v>
                </c:pt>
              </c:strCache>
            </c:strRef>
          </c:tx>
          <c:marker>
            <c:symbol val="none"/>
          </c:marker>
          <c:val>
            <c:numRef>
              <c:f>Integrity!$G$2:$G$9604</c:f>
              <c:numCache>
                <c:formatCode>General</c:formatCode>
                <c:ptCount val="9603"/>
                <c:pt idx="0">
                  <c:v>0.0</c:v>
                </c:pt>
                <c:pt idx="1">
                  <c:v>1.0</c:v>
                </c:pt>
                <c:pt idx="2">
                  <c:v>1.0</c:v>
                </c:pt>
                <c:pt idx="3">
                  <c:v>1.0</c:v>
                </c:pt>
                <c:pt idx="4">
                  <c:v>1.0</c:v>
                </c:pt>
                <c:pt idx="5">
                  <c:v>1.0</c:v>
                </c:pt>
                <c:pt idx="6">
                  <c:v>1.0</c:v>
                </c:pt>
                <c:pt idx="7">
                  <c:v>1.0</c:v>
                </c:pt>
                <c:pt idx="8">
                  <c:v>1.0</c:v>
                </c:pt>
                <c:pt idx="9">
                  <c:v>1.0</c:v>
                </c:pt>
                <c:pt idx="10">
                  <c:v>1.0</c:v>
                </c:pt>
                <c:pt idx="11">
                  <c:v>1.0</c:v>
                </c:pt>
                <c:pt idx="12">
                  <c:v>2.0</c:v>
                </c:pt>
                <c:pt idx="13">
                  <c:v>2.0</c:v>
                </c:pt>
                <c:pt idx="14">
                  <c:v>2.0</c:v>
                </c:pt>
                <c:pt idx="15">
                  <c:v>2.0</c:v>
                </c:pt>
                <c:pt idx="16">
                  <c:v>2.0</c:v>
                </c:pt>
                <c:pt idx="17">
                  <c:v>2.0</c:v>
                </c:pt>
                <c:pt idx="18">
                  <c:v>2.0</c:v>
                </c:pt>
                <c:pt idx="19">
                  <c:v>2.0</c:v>
                </c:pt>
                <c:pt idx="20">
                  <c:v>2.0</c:v>
                </c:pt>
                <c:pt idx="21">
                  <c:v>2.0</c:v>
                </c:pt>
                <c:pt idx="22">
                  <c:v>2.0</c:v>
                </c:pt>
                <c:pt idx="23">
                  <c:v>2.0</c:v>
                </c:pt>
                <c:pt idx="24">
                  <c:v>2.0</c:v>
                </c:pt>
                <c:pt idx="25">
                  <c:v>2.0</c:v>
                </c:pt>
                <c:pt idx="26">
                  <c:v>2.0</c:v>
                </c:pt>
                <c:pt idx="27">
                  <c:v>2.0</c:v>
                </c:pt>
                <c:pt idx="28">
                  <c:v>2.0</c:v>
                </c:pt>
                <c:pt idx="29">
                  <c:v>3.0</c:v>
                </c:pt>
                <c:pt idx="30">
                  <c:v>4.0</c:v>
                </c:pt>
                <c:pt idx="31">
                  <c:v>4.0</c:v>
                </c:pt>
                <c:pt idx="32">
                  <c:v>4.0</c:v>
                </c:pt>
                <c:pt idx="33">
                  <c:v>4.0</c:v>
                </c:pt>
                <c:pt idx="34">
                  <c:v>4.0</c:v>
                </c:pt>
                <c:pt idx="35">
                  <c:v>4.0</c:v>
                </c:pt>
                <c:pt idx="36">
                  <c:v>4.0</c:v>
                </c:pt>
                <c:pt idx="37">
                  <c:v>4.0</c:v>
                </c:pt>
                <c:pt idx="38">
                  <c:v>4.0</c:v>
                </c:pt>
                <c:pt idx="39">
                  <c:v>4.0</c:v>
                </c:pt>
                <c:pt idx="40">
                  <c:v>4.0</c:v>
                </c:pt>
                <c:pt idx="41">
                  <c:v>4.0</c:v>
                </c:pt>
                <c:pt idx="42">
                  <c:v>4.0</c:v>
                </c:pt>
                <c:pt idx="43">
                  <c:v>5.0</c:v>
                </c:pt>
                <c:pt idx="44">
                  <c:v>5.0</c:v>
                </c:pt>
                <c:pt idx="45">
                  <c:v>5.0</c:v>
                </c:pt>
                <c:pt idx="46">
                  <c:v>6.0</c:v>
                </c:pt>
                <c:pt idx="47">
                  <c:v>6.0</c:v>
                </c:pt>
                <c:pt idx="48">
                  <c:v>7.0</c:v>
                </c:pt>
                <c:pt idx="49">
                  <c:v>8.0</c:v>
                </c:pt>
                <c:pt idx="50">
                  <c:v>9.0</c:v>
                </c:pt>
                <c:pt idx="51">
                  <c:v>9.0</c:v>
                </c:pt>
                <c:pt idx="52">
                  <c:v>10.0</c:v>
                </c:pt>
                <c:pt idx="53">
                  <c:v>10.0</c:v>
                </c:pt>
                <c:pt idx="54">
                  <c:v>10.0</c:v>
                </c:pt>
                <c:pt idx="55">
                  <c:v>11.0</c:v>
                </c:pt>
                <c:pt idx="56">
                  <c:v>11.0</c:v>
                </c:pt>
                <c:pt idx="57">
                  <c:v>11.0</c:v>
                </c:pt>
                <c:pt idx="58">
                  <c:v>11.0</c:v>
                </c:pt>
                <c:pt idx="59">
                  <c:v>11.0</c:v>
                </c:pt>
                <c:pt idx="60">
                  <c:v>11.0</c:v>
                </c:pt>
                <c:pt idx="61">
                  <c:v>11.0</c:v>
                </c:pt>
                <c:pt idx="62">
                  <c:v>11.0</c:v>
                </c:pt>
                <c:pt idx="63">
                  <c:v>12.0</c:v>
                </c:pt>
                <c:pt idx="64">
                  <c:v>12.0</c:v>
                </c:pt>
                <c:pt idx="65">
                  <c:v>13.0</c:v>
                </c:pt>
                <c:pt idx="66">
                  <c:v>13.0</c:v>
                </c:pt>
                <c:pt idx="67">
                  <c:v>13.0</c:v>
                </c:pt>
                <c:pt idx="68">
                  <c:v>13.0</c:v>
                </c:pt>
                <c:pt idx="69">
                  <c:v>14.0</c:v>
                </c:pt>
                <c:pt idx="70">
                  <c:v>14.0</c:v>
                </c:pt>
                <c:pt idx="71">
                  <c:v>14.0</c:v>
                </c:pt>
                <c:pt idx="72">
                  <c:v>14.0</c:v>
                </c:pt>
                <c:pt idx="73">
                  <c:v>14.0</c:v>
                </c:pt>
                <c:pt idx="74">
                  <c:v>14.0</c:v>
                </c:pt>
                <c:pt idx="75">
                  <c:v>14.0</c:v>
                </c:pt>
                <c:pt idx="76">
                  <c:v>14.0</c:v>
                </c:pt>
                <c:pt idx="77">
                  <c:v>15.0</c:v>
                </c:pt>
                <c:pt idx="78">
                  <c:v>15.0</c:v>
                </c:pt>
                <c:pt idx="79">
                  <c:v>15.0</c:v>
                </c:pt>
                <c:pt idx="80">
                  <c:v>15.0</c:v>
                </c:pt>
                <c:pt idx="81">
                  <c:v>15.0</c:v>
                </c:pt>
                <c:pt idx="82">
                  <c:v>15.0</c:v>
                </c:pt>
                <c:pt idx="83">
                  <c:v>15.0</c:v>
                </c:pt>
                <c:pt idx="84">
                  <c:v>16.0</c:v>
                </c:pt>
                <c:pt idx="85">
                  <c:v>16.0</c:v>
                </c:pt>
                <c:pt idx="86">
                  <c:v>16.0</c:v>
                </c:pt>
                <c:pt idx="87">
                  <c:v>17.0</c:v>
                </c:pt>
                <c:pt idx="88">
                  <c:v>17.0</c:v>
                </c:pt>
                <c:pt idx="89">
                  <c:v>17.0</c:v>
                </c:pt>
                <c:pt idx="90">
                  <c:v>18.0</c:v>
                </c:pt>
                <c:pt idx="91">
                  <c:v>18.0</c:v>
                </c:pt>
                <c:pt idx="92">
                  <c:v>18.0</c:v>
                </c:pt>
                <c:pt idx="93">
                  <c:v>18.0</c:v>
                </c:pt>
                <c:pt idx="94">
                  <c:v>19.0</c:v>
                </c:pt>
                <c:pt idx="95">
                  <c:v>20.0</c:v>
                </c:pt>
                <c:pt idx="96">
                  <c:v>20.0</c:v>
                </c:pt>
                <c:pt idx="97">
                  <c:v>20.0</c:v>
                </c:pt>
                <c:pt idx="98">
                  <c:v>20.0</c:v>
                </c:pt>
                <c:pt idx="99">
                  <c:v>21.0</c:v>
                </c:pt>
                <c:pt idx="100">
                  <c:v>22.0</c:v>
                </c:pt>
                <c:pt idx="101">
                  <c:v>23.0</c:v>
                </c:pt>
                <c:pt idx="102">
                  <c:v>23.0</c:v>
                </c:pt>
                <c:pt idx="103">
                  <c:v>23.0</c:v>
                </c:pt>
                <c:pt idx="104">
                  <c:v>24.0</c:v>
                </c:pt>
                <c:pt idx="105">
                  <c:v>25.0</c:v>
                </c:pt>
                <c:pt idx="106">
                  <c:v>26.0</c:v>
                </c:pt>
                <c:pt idx="107">
                  <c:v>26.0</c:v>
                </c:pt>
                <c:pt idx="108">
                  <c:v>26.0</c:v>
                </c:pt>
                <c:pt idx="109">
                  <c:v>27.0</c:v>
                </c:pt>
                <c:pt idx="110">
                  <c:v>28.0</c:v>
                </c:pt>
                <c:pt idx="111">
                  <c:v>29.0</c:v>
                </c:pt>
                <c:pt idx="112">
                  <c:v>29.0</c:v>
                </c:pt>
                <c:pt idx="113">
                  <c:v>29.0</c:v>
                </c:pt>
                <c:pt idx="114">
                  <c:v>29.0</c:v>
                </c:pt>
                <c:pt idx="115">
                  <c:v>30.0</c:v>
                </c:pt>
                <c:pt idx="116">
                  <c:v>30.0</c:v>
                </c:pt>
                <c:pt idx="117">
                  <c:v>30.0</c:v>
                </c:pt>
                <c:pt idx="118">
                  <c:v>30.0</c:v>
                </c:pt>
                <c:pt idx="119">
                  <c:v>30.0</c:v>
                </c:pt>
                <c:pt idx="120">
                  <c:v>30.0</c:v>
                </c:pt>
                <c:pt idx="121">
                  <c:v>30.0</c:v>
                </c:pt>
                <c:pt idx="122">
                  <c:v>30.0</c:v>
                </c:pt>
                <c:pt idx="123">
                  <c:v>30.0</c:v>
                </c:pt>
                <c:pt idx="124">
                  <c:v>31.0</c:v>
                </c:pt>
                <c:pt idx="125">
                  <c:v>32.0</c:v>
                </c:pt>
                <c:pt idx="126">
                  <c:v>32.0</c:v>
                </c:pt>
                <c:pt idx="127">
                  <c:v>32.0</c:v>
                </c:pt>
                <c:pt idx="128">
                  <c:v>32.0</c:v>
                </c:pt>
                <c:pt idx="129">
                  <c:v>32.0</c:v>
                </c:pt>
                <c:pt idx="130">
                  <c:v>32.0</c:v>
                </c:pt>
                <c:pt idx="131">
                  <c:v>32.0</c:v>
                </c:pt>
                <c:pt idx="132">
                  <c:v>32.0</c:v>
                </c:pt>
                <c:pt idx="133">
                  <c:v>32.0</c:v>
                </c:pt>
                <c:pt idx="134">
                  <c:v>32.0</c:v>
                </c:pt>
                <c:pt idx="135">
                  <c:v>32.0</c:v>
                </c:pt>
                <c:pt idx="136">
                  <c:v>32.0</c:v>
                </c:pt>
                <c:pt idx="137">
                  <c:v>32.0</c:v>
                </c:pt>
                <c:pt idx="138">
                  <c:v>32.0</c:v>
                </c:pt>
                <c:pt idx="139">
                  <c:v>32.0</c:v>
                </c:pt>
                <c:pt idx="140">
                  <c:v>32.0</c:v>
                </c:pt>
                <c:pt idx="141">
                  <c:v>32.0</c:v>
                </c:pt>
                <c:pt idx="142">
                  <c:v>32.0</c:v>
                </c:pt>
                <c:pt idx="143">
                  <c:v>32.0</c:v>
                </c:pt>
                <c:pt idx="144">
                  <c:v>32.0</c:v>
                </c:pt>
                <c:pt idx="145">
                  <c:v>33.0</c:v>
                </c:pt>
                <c:pt idx="146">
                  <c:v>34.0</c:v>
                </c:pt>
                <c:pt idx="147">
                  <c:v>34.0</c:v>
                </c:pt>
                <c:pt idx="148">
                  <c:v>34.0</c:v>
                </c:pt>
                <c:pt idx="149">
                  <c:v>34.0</c:v>
                </c:pt>
                <c:pt idx="150">
                  <c:v>34.0</c:v>
                </c:pt>
                <c:pt idx="151">
                  <c:v>34.0</c:v>
                </c:pt>
                <c:pt idx="152">
                  <c:v>34.0</c:v>
                </c:pt>
                <c:pt idx="153">
                  <c:v>34.0</c:v>
                </c:pt>
                <c:pt idx="154">
                  <c:v>35.0</c:v>
                </c:pt>
                <c:pt idx="155">
                  <c:v>35.0</c:v>
                </c:pt>
                <c:pt idx="156">
                  <c:v>36.0</c:v>
                </c:pt>
                <c:pt idx="157">
                  <c:v>36.0</c:v>
                </c:pt>
                <c:pt idx="158">
                  <c:v>36.0</c:v>
                </c:pt>
                <c:pt idx="159">
                  <c:v>36.0</c:v>
                </c:pt>
                <c:pt idx="160">
                  <c:v>36.0</c:v>
                </c:pt>
                <c:pt idx="161">
                  <c:v>37.0</c:v>
                </c:pt>
                <c:pt idx="162">
                  <c:v>38.0</c:v>
                </c:pt>
                <c:pt idx="163">
                  <c:v>38.0</c:v>
                </c:pt>
                <c:pt idx="164">
                  <c:v>38.0</c:v>
                </c:pt>
                <c:pt idx="165">
                  <c:v>38.0</c:v>
                </c:pt>
                <c:pt idx="166">
                  <c:v>38.0</c:v>
                </c:pt>
                <c:pt idx="167">
                  <c:v>39.0</c:v>
                </c:pt>
                <c:pt idx="168">
                  <c:v>39.0</c:v>
                </c:pt>
                <c:pt idx="169">
                  <c:v>40.0</c:v>
                </c:pt>
                <c:pt idx="170">
                  <c:v>40.0</c:v>
                </c:pt>
                <c:pt idx="171">
                  <c:v>40.0</c:v>
                </c:pt>
                <c:pt idx="172">
                  <c:v>40.0</c:v>
                </c:pt>
                <c:pt idx="173">
                  <c:v>41.0</c:v>
                </c:pt>
                <c:pt idx="174">
                  <c:v>42.0</c:v>
                </c:pt>
                <c:pt idx="175">
                  <c:v>42.0</c:v>
                </c:pt>
                <c:pt idx="176">
                  <c:v>43.0</c:v>
                </c:pt>
                <c:pt idx="177">
                  <c:v>43.0</c:v>
                </c:pt>
                <c:pt idx="178">
                  <c:v>44.0</c:v>
                </c:pt>
                <c:pt idx="179">
                  <c:v>45.0</c:v>
                </c:pt>
                <c:pt idx="180">
                  <c:v>45.0</c:v>
                </c:pt>
                <c:pt idx="181">
                  <c:v>46.0</c:v>
                </c:pt>
                <c:pt idx="182">
                  <c:v>46.0</c:v>
                </c:pt>
                <c:pt idx="183">
                  <c:v>46.0</c:v>
                </c:pt>
                <c:pt idx="184">
                  <c:v>47.0</c:v>
                </c:pt>
                <c:pt idx="185">
                  <c:v>47.0</c:v>
                </c:pt>
                <c:pt idx="186">
                  <c:v>47.0</c:v>
                </c:pt>
                <c:pt idx="187">
                  <c:v>47.0</c:v>
                </c:pt>
                <c:pt idx="188">
                  <c:v>47.0</c:v>
                </c:pt>
                <c:pt idx="189">
                  <c:v>47.0</c:v>
                </c:pt>
                <c:pt idx="190">
                  <c:v>47.0</c:v>
                </c:pt>
                <c:pt idx="191">
                  <c:v>48.0</c:v>
                </c:pt>
                <c:pt idx="192">
                  <c:v>48.0</c:v>
                </c:pt>
                <c:pt idx="193">
                  <c:v>48.0</c:v>
                </c:pt>
                <c:pt idx="194">
                  <c:v>48.0</c:v>
                </c:pt>
                <c:pt idx="195">
                  <c:v>48.0</c:v>
                </c:pt>
                <c:pt idx="196">
                  <c:v>48.0</c:v>
                </c:pt>
                <c:pt idx="197">
                  <c:v>49.0</c:v>
                </c:pt>
                <c:pt idx="198">
                  <c:v>49.0</c:v>
                </c:pt>
                <c:pt idx="199">
                  <c:v>49.0</c:v>
                </c:pt>
                <c:pt idx="200">
                  <c:v>50.0</c:v>
                </c:pt>
                <c:pt idx="201">
                  <c:v>50.0</c:v>
                </c:pt>
                <c:pt idx="202">
                  <c:v>50.0</c:v>
                </c:pt>
                <c:pt idx="203">
                  <c:v>50.0</c:v>
                </c:pt>
                <c:pt idx="204">
                  <c:v>51.0</c:v>
                </c:pt>
                <c:pt idx="205">
                  <c:v>51.0</c:v>
                </c:pt>
                <c:pt idx="206">
                  <c:v>52.0</c:v>
                </c:pt>
                <c:pt idx="207">
                  <c:v>53.0</c:v>
                </c:pt>
                <c:pt idx="208">
                  <c:v>53.0</c:v>
                </c:pt>
                <c:pt idx="209">
                  <c:v>53.0</c:v>
                </c:pt>
                <c:pt idx="210">
                  <c:v>54.0</c:v>
                </c:pt>
                <c:pt idx="211">
                  <c:v>55.0</c:v>
                </c:pt>
                <c:pt idx="212">
                  <c:v>55.0</c:v>
                </c:pt>
                <c:pt idx="213">
                  <c:v>55.0</c:v>
                </c:pt>
                <c:pt idx="214">
                  <c:v>55.0</c:v>
                </c:pt>
                <c:pt idx="215">
                  <c:v>55.0</c:v>
                </c:pt>
                <c:pt idx="216">
                  <c:v>55.0</c:v>
                </c:pt>
                <c:pt idx="217">
                  <c:v>55.0</c:v>
                </c:pt>
                <c:pt idx="218">
                  <c:v>55.0</c:v>
                </c:pt>
                <c:pt idx="219">
                  <c:v>56.0</c:v>
                </c:pt>
                <c:pt idx="220">
                  <c:v>56.0</c:v>
                </c:pt>
                <c:pt idx="221">
                  <c:v>57.0</c:v>
                </c:pt>
                <c:pt idx="222">
                  <c:v>57.0</c:v>
                </c:pt>
                <c:pt idx="223">
                  <c:v>58.0</c:v>
                </c:pt>
                <c:pt idx="224">
                  <c:v>58.0</c:v>
                </c:pt>
                <c:pt idx="225">
                  <c:v>58.0</c:v>
                </c:pt>
                <c:pt idx="226">
                  <c:v>58.0</c:v>
                </c:pt>
                <c:pt idx="227">
                  <c:v>58.0</c:v>
                </c:pt>
                <c:pt idx="228">
                  <c:v>59.0</c:v>
                </c:pt>
                <c:pt idx="229">
                  <c:v>59.0</c:v>
                </c:pt>
                <c:pt idx="230">
                  <c:v>59.0</c:v>
                </c:pt>
                <c:pt idx="231">
                  <c:v>59.0</c:v>
                </c:pt>
                <c:pt idx="232">
                  <c:v>59.0</c:v>
                </c:pt>
                <c:pt idx="233">
                  <c:v>60.0</c:v>
                </c:pt>
                <c:pt idx="234">
                  <c:v>61.0</c:v>
                </c:pt>
                <c:pt idx="235">
                  <c:v>62.0</c:v>
                </c:pt>
                <c:pt idx="236">
                  <c:v>63.0</c:v>
                </c:pt>
                <c:pt idx="237">
                  <c:v>64.0</c:v>
                </c:pt>
                <c:pt idx="238">
                  <c:v>64.0</c:v>
                </c:pt>
                <c:pt idx="239">
                  <c:v>64.0</c:v>
                </c:pt>
                <c:pt idx="240">
                  <c:v>64.0</c:v>
                </c:pt>
                <c:pt idx="241">
                  <c:v>64.0</c:v>
                </c:pt>
                <c:pt idx="242">
                  <c:v>64.0</c:v>
                </c:pt>
                <c:pt idx="243">
                  <c:v>65.0</c:v>
                </c:pt>
                <c:pt idx="244">
                  <c:v>65.0</c:v>
                </c:pt>
                <c:pt idx="245">
                  <c:v>65.0</c:v>
                </c:pt>
                <c:pt idx="246">
                  <c:v>65.0</c:v>
                </c:pt>
                <c:pt idx="247">
                  <c:v>65.0</c:v>
                </c:pt>
                <c:pt idx="248">
                  <c:v>66.0</c:v>
                </c:pt>
                <c:pt idx="249">
                  <c:v>67.0</c:v>
                </c:pt>
                <c:pt idx="250">
                  <c:v>68.0</c:v>
                </c:pt>
                <c:pt idx="251">
                  <c:v>68.0</c:v>
                </c:pt>
                <c:pt idx="252">
                  <c:v>68.0</c:v>
                </c:pt>
                <c:pt idx="253">
                  <c:v>68.0</c:v>
                </c:pt>
                <c:pt idx="254">
                  <c:v>68.0</c:v>
                </c:pt>
                <c:pt idx="255">
                  <c:v>68.0</c:v>
                </c:pt>
                <c:pt idx="256">
                  <c:v>68.0</c:v>
                </c:pt>
                <c:pt idx="257">
                  <c:v>68.0</c:v>
                </c:pt>
                <c:pt idx="258">
                  <c:v>68.0</c:v>
                </c:pt>
                <c:pt idx="259">
                  <c:v>69.0</c:v>
                </c:pt>
                <c:pt idx="260">
                  <c:v>69.0</c:v>
                </c:pt>
                <c:pt idx="261">
                  <c:v>69.0</c:v>
                </c:pt>
                <c:pt idx="262">
                  <c:v>69.0</c:v>
                </c:pt>
                <c:pt idx="263">
                  <c:v>69.0</c:v>
                </c:pt>
                <c:pt idx="264">
                  <c:v>69.0</c:v>
                </c:pt>
                <c:pt idx="265">
                  <c:v>69.0</c:v>
                </c:pt>
                <c:pt idx="266">
                  <c:v>69.0</c:v>
                </c:pt>
                <c:pt idx="267">
                  <c:v>69.0</c:v>
                </c:pt>
                <c:pt idx="268">
                  <c:v>70.0</c:v>
                </c:pt>
                <c:pt idx="269">
                  <c:v>70.0</c:v>
                </c:pt>
                <c:pt idx="270">
                  <c:v>71.0</c:v>
                </c:pt>
                <c:pt idx="271">
                  <c:v>71.0</c:v>
                </c:pt>
                <c:pt idx="272">
                  <c:v>71.0</c:v>
                </c:pt>
                <c:pt idx="273">
                  <c:v>71.0</c:v>
                </c:pt>
                <c:pt idx="274">
                  <c:v>71.0</c:v>
                </c:pt>
                <c:pt idx="275">
                  <c:v>71.0</c:v>
                </c:pt>
                <c:pt idx="276">
                  <c:v>71.0</c:v>
                </c:pt>
                <c:pt idx="277">
                  <c:v>71.0</c:v>
                </c:pt>
                <c:pt idx="278">
                  <c:v>71.0</c:v>
                </c:pt>
                <c:pt idx="279">
                  <c:v>71.0</c:v>
                </c:pt>
                <c:pt idx="280">
                  <c:v>71.0</c:v>
                </c:pt>
                <c:pt idx="281">
                  <c:v>71.0</c:v>
                </c:pt>
                <c:pt idx="282">
                  <c:v>72.0</c:v>
                </c:pt>
                <c:pt idx="283">
                  <c:v>72.0</c:v>
                </c:pt>
                <c:pt idx="284">
                  <c:v>73.0</c:v>
                </c:pt>
                <c:pt idx="285">
                  <c:v>73.0</c:v>
                </c:pt>
                <c:pt idx="286">
                  <c:v>73.0</c:v>
                </c:pt>
                <c:pt idx="287">
                  <c:v>74.0</c:v>
                </c:pt>
                <c:pt idx="288">
                  <c:v>74.0</c:v>
                </c:pt>
                <c:pt idx="289">
                  <c:v>74.0</c:v>
                </c:pt>
                <c:pt idx="290">
                  <c:v>75.0</c:v>
                </c:pt>
                <c:pt idx="291">
                  <c:v>75.0</c:v>
                </c:pt>
                <c:pt idx="292">
                  <c:v>75.0</c:v>
                </c:pt>
                <c:pt idx="293">
                  <c:v>76.0</c:v>
                </c:pt>
                <c:pt idx="294">
                  <c:v>76.0</c:v>
                </c:pt>
                <c:pt idx="295">
                  <c:v>76.0</c:v>
                </c:pt>
                <c:pt idx="296">
                  <c:v>77.0</c:v>
                </c:pt>
                <c:pt idx="297">
                  <c:v>77.0</c:v>
                </c:pt>
                <c:pt idx="298">
                  <c:v>77.0</c:v>
                </c:pt>
                <c:pt idx="299">
                  <c:v>77.0</c:v>
                </c:pt>
                <c:pt idx="300">
                  <c:v>77.0</c:v>
                </c:pt>
                <c:pt idx="301">
                  <c:v>77.0</c:v>
                </c:pt>
                <c:pt idx="302">
                  <c:v>77.0</c:v>
                </c:pt>
                <c:pt idx="303">
                  <c:v>78.0</c:v>
                </c:pt>
                <c:pt idx="304">
                  <c:v>79.0</c:v>
                </c:pt>
                <c:pt idx="305">
                  <c:v>80.0</c:v>
                </c:pt>
                <c:pt idx="306">
                  <c:v>80.0</c:v>
                </c:pt>
                <c:pt idx="307">
                  <c:v>80.0</c:v>
                </c:pt>
                <c:pt idx="308">
                  <c:v>80.0</c:v>
                </c:pt>
                <c:pt idx="309">
                  <c:v>80.0</c:v>
                </c:pt>
                <c:pt idx="310">
                  <c:v>81.0</c:v>
                </c:pt>
                <c:pt idx="311">
                  <c:v>81.0</c:v>
                </c:pt>
                <c:pt idx="312">
                  <c:v>82.0</c:v>
                </c:pt>
                <c:pt idx="313">
                  <c:v>82.0</c:v>
                </c:pt>
                <c:pt idx="314">
                  <c:v>83.0</c:v>
                </c:pt>
                <c:pt idx="315">
                  <c:v>84.0</c:v>
                </c:pt>
                <c:pt idx="316">
                  <c:v>85.0</c:v>
                </c:pt>
                <c:pt idx="317">
                  <c:v>86.0</c:v>
                </c:pt>
                <c:pt idx="318">
                  <c:v>86.0</c:v>
                </c:pt>
                <c:pt idx="319">
                  <c:v>86.0</c:v>
                </c:pt>
                <c:pt idx="320">
                  <c:v>87.0</c:v>
                </c:pt>
                <c:pt idx="321">
                  <c:v>87.0</c:v>
                </c:pt>
                <c:pt idx="322">
                  <c:v>87.0</c:v>
                </c:pt>
                <c:pt idx="323">
                  <c:v>87.0</c:v>
                </c:pt>
                <c:pt idx="324">
                  <c:v>88.0</c:v>
                </c:pt>
                <c:pt idx="325">
                  <c:v>89.0</c:v>
                </c:pt>
                <c:pt idx="326">
                  <c:v>89.0</c:v>
                </c:pt>
                <c:pt idx="327">
                  <c:v>89.0</c:v>
                </c:pt>
                <c:pt idx="328">
                  <c:v>89.0</c:v>
                </c:pt>
                <c:pt idx="329">
                  <c:v>89.0</c:v>
                </c:pt>
                <c:pt idx="330">
                  <c:v>89.0</c:v>
                </c:pt>
                <c:pt idx="331">
                  <c:v>90.0</c:v>
                </c:pt>
                <c:pt idx="332">
                  <c:v>91.0</c:v>
                </c:pt>
                <c:pt idx="333">
                  <c:v>91.0</c:v>
                </c:pt>
                <c:pt idx="334">
                  <c:v>91.0</c:v>
                </c:pt>
                <c:pt idx="335">
                  <c:v>91.0</c:v>
                </c:pt>
                <c:pt idx="336">
                  <c:v>91.0</c:v>
                </c:pt>
                <c:pt idx="337">
                  <c:v>92.0</c:v>
                </c:pt>
                <c:pt idx="338">
                  <c:v>92.0</c:v>
                </c:pt>
                <c:pt idx="339">
                  <c:v>92.0</c:v>
                </c:pt>
                <c:pt idx="340">
                  <c:v>92.0</c:v>
                </c:pt>
                <c:pt idx="341">
                  <c:v>92.0</c:v>
                </c:pt>
                <c:pt idx="342">
                  <c:v>93.0</c:v>
                </c:pt>
                <c:pt idx="343">
                  <c:v>94.0</c:v>
                </c:pt>
                <c:pt idx="344">
                  <c:v>94.0</c:v>
                </c:pt>
                <c:pt idx="345">
                  <c:v>94.0</c:v>
                </c:pt>
                <c:pt idx="346">
                  <c:v>94.0</c:v>
                </c:pt>
                <c:pt idx="347">
                  <c:v>95.0</c:v>
                </c:pt>
                <c:pt idx="348">
                  <c:v>95.0</c:v>
                </c:pt>
                <c:pt idx="349">
                  <c:v>95.0</c:v>
                </c:pt>
                <c:pt idx="350">
                  <c:v>95.0</c:v>
                </c:pt>
                <c:pt idx="351">
                  <c:v>96.0</c:v>
                </c:pt>
                <c:pt idx="352">
                  <c:v>97.0</c:v>
                </c:pt>
                <c:pt idx="353">
                  <c:v>97.0</c:v>
                </c:pt>
                <c:pt idx="354">
                  <c:v>97.0</c:v>
                </c:pt>
                <c:pt idx="355">
                  <c:v>97.0</c:v>
                </c:pt>
                <c:pt idx="356">
                  <c:v>97.0</c:v>
                </c:pt>
                <c:pt idx="357">
                  <c:v>97.0</c:v>
                </c:pt>
                <c:pt idx="358">
                  <c:v>98.0</c:v>
                </c:pt>
                <c:pt idx="359">
                  <c:v>99.0</c:v>
                </c:pt>
                <c:pt idx="360">
                  <c:v>100.0</c:v>
                </c:pt>
                <c:pt idx="361">
                  <c:v>101.0</c:v>
                </c:pt>
                <c:pt idx="362">
                  <c:v>101.0</c:v>
                </c:pt>
                <c:pt idx="363">
                  <c:v>102.0</c:v>
                </c:pt>
                <c:pt idx="364">
                  <c:v>102.0</c:v>
                </c:pt>
                <c:pt idx="365">
                  <c:v>102.0</c:v>
                </c:pt>
                <c:pt idx="366">
                  <c:v>102.0</c:v>
                </c:pt>
                <c:pt idx="367">
                  <c:v>102.0</c:v>
                </c:pt>
                <c:pt idx="368">
                  <c:v>102.0</c:v>
                </c:pt>
                <c:pt idx="369">
                  <c:v>102.0</c:v>
                </c:pt>
                <c:pt idx="370">
                  <c:v>102.0</c:v>
                </c:pt>
                <c:pt idx="371">
                  <c:v>102.0</c:v>
                </c:pt>
                <c:pt idx="372">
                  <c:v>102.0</c:v>
                </c:pt>
                <c:pt idx="373">
                  <c:v>103.0</c:v>
                </c:pt>
                <c:pt idx="374">
                  <c:v>104.0</c:v>
                </c:pt>
                <c:pt idx="375">
                  <c:v>104.0</c:v>
                </c:pt>
                <c:pt idx="376">
                  <c:v>104.0</c:v>
                </c:pt>
                <c:pt idx="377">
                  <c:v>104.0</c:v>
                </c:pt>
                <c:pt idx="378">
                  <c:v>105.0</c:v>
                </c:pt>
                <c:pt idx="379">
                  <c:v>105.0</c:v>
                </c:pt>
                <c:pt idx="380">
                  <c:v>105.0</c:v>
                </c:pt>
                <c:pt idx="381">
                  <c:v>106.0</c:v>
                </c:pt>
                <c:pt idx="382">
                  <c:v>106.0</c:v>
                </c:pt>
                <c:pt idx="383">
                  <c:v>106.0</c:v>
                </c:pt>
                <c:pt idx="384">
                  <c:v>106.0</c:v>
                </c:pt>
                <c:pt idx="385">
                  <c:v>106.0</c:v>
                </c:pt>
                <c:pt idx="386">
                  <c:v>106.0</c:v>
                </c:pt>
                <c:pt idx="387">
                  <c:v>106.0</c:v>
                </c:pt>
                <c:pt idx="388">
                  <c:v>106.0</c:v>
                </c:pt>
                <c:pt idx="389">
                  <c:v>106.0</c:v>
                </c:pt>
                <c:pt idx="390">
                  <c:v>106.0</c:v>
                </c:pt>
                <c:pt idx="391">
                  <c:v>106.0</c:v>
                </c:pt>
                <c:pt idx="392">
                  <c:v>106.0</c:v>
                </c:pt>
                <c:pt idx="393">
                  <c:v>106.0</c:v>
                </c:pt>
                <c:pt idx="394">
                  <c:v>106.0</c:v>
                </c:pt>
                <c:pt idx="395">
                  <c:v>107.0</c:v>
                </c:pt>
                <c:pt idx="396">
                  <c:v>107.0</c:v>
                </c:pt>
                <c:pt idx="397">
                  <c:v>108.0</c:v>
                </c:pt>
                <c:pt idx="398">
                  <c:v>109.0</c:v>
                </c:pt>
                <c:pt idx="399">
                  <c:v>110.0</c:v>
                </c:pt>
                <c:pt idx="400">
                  <c:v>110.0</c:v>
                </c:pt>
                <c:pt idx="401">
                  <c:v>110.0</c:v>
                </c:pt>
                <c:pt idx="402">
                  <c:v>110.0</c:v>
                </c:pt>
                <c:pt idx="403">
                  <c:v>110.0</c:v>
                </c:pt>
                <c:pt idx="404">
                  <c:v>110.0</c:v>
                </c:pt>
                <c:pt idx="405">
                  <c:v>110.0</c:v>
                </c:pt>
                <c:pt idx="406">
                  <c:v>110.0</c:v>
                </c:pt>
                <c:pt idx="407">
                  <c:v>110.0</c:v>
                </c:pt>
                <c:pt idx="408">
                  <c:v>110.0</c:v>
                </c:pt>
                <c:pt idx="409">
                  <c:v>111.0</c:v>
                </c:pt>
                <c:pt idx="410">
                  <c:v>111.0</c:v>
                </c:pt>
                <c:pt idx="411">
                  <c:v>111.0</c:v>
                </c:pt>
                <c:pt idx="412">
                  <c:v>111.0</c:v>
                </c:pt>
                <c:pt idx="413">
                  <c:v>111.0</c:v>
                </c:pt>
                <c:pt idx="414">
                  <c:v>112.0</c:v>
                </c:pt>
                <c:pt idx="415">
                  <c:v>112.0</c:v>
                </c:pt>
                <c:pt idx="416">
                  <c:v>112.0</c:v>
                </c:pt>
                <c:pt idx="417">
                  <c:v>112.0</c:v>
                </c:pt>
                <c:pt idx="418">
                  <c:v>112.0</c:v>
                </c:pt>
                <c:pt idx="419">
                  <c:v>112.0</c:v>
                </c:pt>
                <c:pt idx="420">
                  <c:v>112.0</c:v>
                </c:pt>
                <c:pt idx="421">
                  <c:v>112.0</c:v>
                </c:pt>
                <c:pt idx="422">
                  <c:v>112.0</c:v>
                </c:pt>
                <c:pt idx="423">
                  <c:v>112.0</c:v>
                </c:pt>
                <c:pt idx="424">
                  <c:v>113.0</c:v>
                </c:pt>
                <c:pt idx="425">
                  <c:v>113.0</c:v>
                </c:pt>
                <c:pt idx="426">
                  <c:v>113.0</c:v>
                </c:pt>
                <c:pt idx="427">
                  <c:v>113.0</c:v>
                </c:pt>
                <c:pt idx="428">
                  <c:v>113.0</c:v>
                </c:pt>
                <c:pt idx="429">
                  <c:v>114.0</c:v>
                </c:pt>
                <c:pt idx="430">
                  <c:v>114.0</c:v>
                </c:pt>
                <c:pt idx="431">
                  <c:v>115.0</c:v>
                </c:pt>
                <c:pt idx="432">
                  <c:v>116.0</c:v>
                </c:pt>
                <c:pt idx="433">
                  <c:v>116.0</c:v>
                </c:pt>
                <c:pt idx="434">
                  <c:v>116.0</c:v>
                </c:pt>
                <c:pt idx="435">
                  <c:v>116.0</c:v>
                </c:pt>
                <c:pt idx="436">
                  <c:v>116.0</c:v>
                </c:pt>
                <c:pt idx="437">
                  <c:v>117.0</c:v>
                </c:pt>
                <c:pt idx="438">
                  <c:v>117.0</c:v>
                </c:pt>
                <c:pt idx="439">
                  <c:v>117.0</c:v>
                </c:pt>
                <c:pt idx="440">
                  <c:v>117.0</c:v>
                </c:pt>
                <c:pt idx="441">
                  <c:v>117.0</c:v>
                </c:pt>
                <c:pt idx="442">
                  <c:v>117.0</c:v>
                </c:pt>
                <c:pt idx="443">
                  <c:v>118.0</c:v>
                </c:pt>
                <c:pt idx="444">
                  <c:v>118.0</c:v>
                </c:pt>
                <c:pt idx="445">
                  <c:v>119.0</c:v>
                </c:pt>
                <c:pt idx="446">
                  <c:v>120.0</c:v>
                </c:pt>
                <c:pt idx="447">
                  <c:v>121.0</c:v>
                </c:pt>
                <c:pt idx="448">
                  <c:v>121.0</c:v>
                </c:pt>
                <c:pt idx="449">
                  <c:v>121.0</c:v>
                </c:pt>
                <c:pt idx="450">
                  <c:v>121.0</c:v>
                </c:pt>
                <c:pt idx="451">
                  <c:v>121.0</c:v>
                </c:pt>
                <c:pt idx="452">
                  <c:v>121.0</c:v>
                </c:pt>
                <c:pt idx="453">
                  <c:v>121.0</c:v>
                </c:pt>
                <c:pt idx="454">
                  <c:v>121.0</c:v>
                </c:pt>
                <c:pt idx="455">
                  <c:v>122.0</c:v>
                </c:pt>
                <c:pt idx="456">
                  <c:v>122.0</c:v>
                </c:pt>
                <c:pt idx="457">
                  <c:v>122.0</c:v>
                </c:pt>
                <c:pt idx="458">
                  <c:v>122.0</c:v>
                </c:pt>
                <c:pt idx="459">
                  <c:v>123.0</c:v>
                </c:pt>
                <c:pt idx="460">
                  <c:v>123.0</c:v>
                </c:pt>
                <c:pt idx="461">
                  <c:v>123.0</c:v>
                </c:pt>
                <c:pt idx="462">
                  <c:v>123.0</c:v>
                </c:pt>
                <c:pt idx="463">
                  <c:v>123.0</c:v>
                </c:pt>
                <c:pt idx="464">
                  <c:v>123.0</c:v>
                </c:pt>
                <c:pt idx="465">
                  <c:v>123.0</c:v>
                </c:pt>
                <c:pt idx="466">
                  <c:v>123.0</c:v>
                </c:pt>
                <c:pt idx="467">
                  <c:v>123.0</c:v>
                </c:pt>
                <c:pt idx="468">
                  <c:v>123.0</c:v>
                </c:pt>
                <c:pt idx="469">
                  <c:v>123.0</c:v>
                </c:pt>
                <c:pt idx="470">
                  <c:v>124.0</c:v>
                </c:pt>
                <c:pt idx="471">
                  <c:v>125.0</c:v>
                </c:pt>
                <c:pt idx="472">
                  <c:v>126.0</c:v>
                </c:pt>
                <c:pt idx="473">
                  <c:v>127.0</c:v>
                </c:pt>
                <c:pt idx="474">
                  <c:v>127.0</c:v>
                </c:pt>
                <c:pt idx="475">
                  <c:v>127.0</c:v>
                </c:pt>
                <c:pt idx="476">
                  <c:v>127.0</c:v>
                </c:pt>
                <c:pt idx="477">
                  <c:v>127.0</c:v>
                </c:pt>
                <c:pt idx="478">
                  <c:v>128.0</c:v>
                </c:pt>
                <c:pt idx="479">
                  <c:v>128.0</c:v>
                </c:pt>
                <c:pt idx="480">
                  <c:v>128.0</c:v>
                </c:pt>
                <c:pt idx="481">
                  <c:v>129.0</c:v>
                </c:pt>
                <c:pt idx="482">
                  <c:v>130.0</c:v>
                </c:pt>
                <c:pt idx="483">
                  <c:v>130.0</c:v>
                </c:pt>
                <c:pt idx="484">
                  <c:v>131.0</c:v>
                </c:pt>
                <c:pt idx="485">
                  <c:v>131.0</c:v>
                </c:pt>
                <c:pt idx="486">
                  <c:v>132.0</c:v>
                </c:pt>
                <c:pt idx="487">
                  <c:v>133.0</c:v>
                </c:pt>
                <c:pt idx="488">
                  <c:v>133.0</c:v>
                </c:pt>
                <c:pt idx="489">
                  <c:v>133.0</c:v>
                </c:pt>
                <c:pt idx="490">
                  <c:v>133.0</c:v>
                </c:pt>
                <c:pt idx="491">
                  <c:v>133.0</c:v>
                </c:pt>
                <c:pt idx="492">
                  <c:v>134.0</c:v>
                </c:pt>
                <c:pt idx="493">
                  <c:v>135.0</c:v>
                </c:pt>
                <c:pt idx="494">
                  <c:v>136.0</c:v>
                </c:pt>
                <c:pt idx="495">
                  <c:v>137.0</c:v>
                </c:pt>
                <c:pt idx="496">
                  <c:v>137.0</c:v>
                </c:pt>
                <c:pt idx="497">
                  <c:v>137.0</c:v>
                </c:pt>
                <c:pt idx="498">
                  <c:v>138.0</c:v>
                </c:pt>
                <c:pt idx="499">
                  <c:v>138.0</c:v>
                </c:pt>
                <c:pt idx="500">
                  <c:v>138.0</c:v>
                </c:pt>
                <c:pt idx="501">
                  <c:v>139.0</c:v>
                </c:pt>
                <c:pt idx="502">
                  <c:v>139.0</c:v>
                </c:pt>
                <c:pt idx="503">
                  <c:v>139.0</c:v>
                </c:pt>
                <c:pt idx="504">
                  <c:v>139.0</c:v>
                </c:pt>
                <c:pt idx="505">
                  <c:v>139.0</c:v>
                </c:pt>
                <c:pt idx="506">
                  <c:v>139.0</c:v>
                </c:pt>
                <c:pt idx="507">
                  <c:v>140.0</c:v>
                </c:pt>
                <c:pt idx="508">
                  <c:v>141.0</c:v>
                </c:pt>
                <c:pt idx="509">
                  <c:v>142.0</c:v>
                </c:pt>
                <c:pt idx="510">
                  <c:v>143.0</c:v>
                </c:pt>
                <c:pt idx="511">
                  <c:v>143.0</c:v>
                </c:pt>
                <c:pt idx="512">
                  <c:v>144.0</c:v>
                </c:pt>
                <c:pt idx="513">
                  <c:v>145.0</c:v>
                </c:pt>
                <c:pt idx="514">
                  <c:v>145.0</c:v>
                </c:pt>
                <c:pt idx="515">
                  <c:v>145.0</c:v>
                </c:pt>
                <c:pt idx="516">
                  <c:v>146.0</c:v>
                </c:pt>
                <c:pt idx="517">
                  <c:v>146.0</c:v>
                </c:pt>
                <c:pt idx="518">
                  <c:v>146.0</c:v>
                </c:pt>
                <c:pt idx="519">
                  <c:v>146.0</c:v>
                </c:pt>
                <c:pt idx="520">
                  <c:v>146.0</c:v>
                </c:pt>
                <c:pt idx="521">
                  <c:v>146.0</c:v>
                </c:pt>
                <c:pt idx="522">
                  <c:v>147.0</c:v>
                </c:pt>
                <c:pt idx="523">
                  <c:v>147.0</c:v>
                </c:pt>
                <c:pt idx="524">
                  <c:v>148.0</c:v>
                </c:pt>
                <c:pt idx="525">
                  <c:v>148.0</c:v>
                </c:pt>
                <c:pt idx="526">
                  <c:v>149.0</c:v>
                </c:pt>
                <c:pt idx="527">
                  <c:v>150.0</c:v>
                </c:pt>
                <c:pt idx="528">
                  <c:v>150.0</c:v>
                </c:pt>
                <c:pt idx="529">
                  <c:v>150.0</c:v>
                </c:pt>
                <c:pt idx="530">
                  <c:v>151.0</c:v>
                </c:pt>
                <c:pt idx="531">
                  <c:v>151.0</c:v>
                </c:pt>
                <c:pt idx="532">
                  <c:v>151.0</c:v>
                </c:pt>
                <c:pt idx="533">
                  <c:v>151.0</c:v>
                </c:pt>
                <c:pt idx="534">
                  <c:v>151.0</c:v>
                </c:pt>
                <c:pt idx="535">
                  <c:v>152.0</c:v>
                </c:pt>
                <c:pt idx="536">
                  <c:v>152.0</c:v>
                </c:pt>
                <c:pt idx="537">
                  <c:v>152.0</c:v>
                </c:pt>
                <c:pt idx="538">
                  <c:v>152.0</c:v>
                </c:pt>
                <c:pt idx="539">
                  <c:v>152.0</c:v>
                </c:pt>
                <c:pt idx="540">
                  <c:v>153.0</c:v>
                </c:pt>
                <c:pt idx="541">
                  <c:v>153.0</c:v>
                </c:pt>
                <c:pt idx="542">
                  <c:v>153.0</c:v>
                </c:pt>
                <c:pt idx="543">
                  <c:v>153.0</c:v>
                </c:pt>
                <c:pt idx="544">
                  <c:v>154.0</c:v>
                </c:pt>
                <c:pt idx="545">
                  <c:v>154.0</c:v>
                </c:pt>
                <c:pt idx="546">
                  <c:v>155.0</c:v>
                </c:pt>
                <c:pt idx="547">
                  <c:v>155.0</c:v>
                </c:pt>
                <c:pt idx="548">
                  <c:v>155.0</c:v>
                </c:pt>
                <c:pt idx="549">
                  <c:v>155.0</c:v>
                </c:pt>
                <c:pt idx="550">
                  <c:v>155.0</c:v>
                </c:pt>
                <c:pt idx="551">
                  <c:v>156.0</c:v>
                </c:pt>
                <c:pt idx="552">
                  <c:v>156.0</c:v>
                </c:pt>
                <c:pt idx="553">
                  <c:v>156.0</c:v>
                </c:pt>
                <c:pt idx="554">
                  <c:v>156.0</c:v>
                </c:pt>
                <c:pt idx="555">
                  <c:v>156.0</c:v>
                </c:pt>
                <c:pt idx="556">
                  <c:v>156.0</c:v>
                </c:pt>
                <c:pt idx="557">
                  <c:v>157.0</c:v>
                </c:pt>
                <c:pt idx="558">
                  <c:v>157.0</c:v>
                </c:pt>
                <c:pt idx="559">
                  <c:v>157.0</c:v>
                </c:pt>
                <c:pt idx="560">
                  <c:v>157.0</c:v>
                </c:pt>
                <c:pt idx="561">
                  <c:v>158.0</c:v>
                </c:pt>
                <c:pt idx="562">
                  <c:v>158.0</c:v>
                </c:pt>
                <c:pt idx="563">
                  <c:v>158.0</c:v>
                </c:pt>
                <c:pt idx="564">
                  <c:v>159.0</c:v>
                </c:pt>
                <c:pt idx="565">
                  <c:v>160.0</c:v>
                </c:pt>
                <c:pt idx="566">
                  <c:v>160.0</c:v>
                </c:pt>
                <c:pt idx="567">
                  <c:v>160.0</c:v>
                </c:pt>
                <c:pt idx="568">
                  <c:v>160.0</c:v>
                </c:pt>
                <c:pt idx="569">
                  <c:v>160.0</c:v>
                </c:pt>
                <c:pt idx="570">
                  <c:v>160.0</c:v>
                </c:pt>
                <c:pt idx="571">
                  <c:v>160.0</c:v>
                </c:pt>
                <c:pt idx="572">
                  <c:v>160.0</c:v>
                </c:pt>
                <c:pt idx="573">
                  <c:v>160.0</c:v>
                </c:pt>
                <c:pt idx="574">
                  <c:v>160.0</c:v>
                </c:pt>
                <c:pt idx="575">
                  <c:v>160.0</c:v>
                </c:pt>
                <c:pt idx="576">
                  <c:v>160.0</c:v>
                </c:pt>
                <c:pt idx="577">
                  <c:v>160.0</c:v>
                </c:pt>
                <c:pt idx="578">
                  <c:v>160.0</c:v>
                </c:pt>
                <c:pt idx="579">
                  <c:v>161.0</c:v>
                </c:pt>
                <c:pt idx="580">
                  <c:v>161.0</c:v>
                </c:pt>
                <c:pt idx="581">
                  <c:v>162.0</c:v>
                </c:pt>
                <c:pt idx="582">
                  <c:v>163.0</c:v>
                </c:pt>
                <c:pt idx="583">
                  <c:v>164.0</c:v>
                </c:pt>
                <c:pt idx="584">
                  <c:v>164.0</c:v>
                </c:pt>
                <c:pt idx="585">
                  <c:v>165.0</c:v>
                </c:pt>
                <c:pt idx="586">
                  <c:v>165.0</c:v>
                </c:pt>
                <c:pt idx="587">
                  <c:v>165.0</c:v>
                </c:pt>
                <c:pt idx="588">
                  <c:v>166.0</c:v>
                </c:pt>
                <c:pt idx="589">
                  <c:v>166.0</c:v>
                </c:pt>
                <c:pt idx="590">
                  <c:v>166.0</c:v>
                </c:pt>
                <c:pt idx="591">
                  <c:v>167.0</c:v>
                </c:pt>
                <c:pt idx="592">
                  <c:v>168.0</c:v>
                </c:pt>
                <c:pt idx="593">
                  <c:v>168.0</c:v>
                </c:pt>
                <c:pt idx="594">
                  <c:v>169.0</c:v>
                </c:pt>
                <c:pt idx="595">
                  <c:v>169.0</c:v>
                </c:pt>
                <c:pt idx="596">
                  <c:v>169.0</c:v>
                </c:pt>
                <c:pt idx="597">
                  <c:v>169.0</c:v>
                </c:pt>
                <c:pt idx="598">
                  <c:v>169.0</c:v>
                </c:pt>
                <c:pt idx="599">
                  <c:v>169.0</c:v>
                </c:pt>
                <c:pt idx="600">
                  <c:v>169.0</c:v>
                </c:pt>
                <c:pt idx="601">
                  <c:v>169.0</c:v>
                </c:pt>
                <c:pt idx="602">
                  <c:v>169.0</c:v>
                </c:pt>
                <c:pt idx="603">
                  <c:v>169.0</c:v>
                </c:pt>
                <c:pt idx="604">
                  <c:v>169.0</c:v>
                </c:pt>
                <c:pt idx="605">
                  <c:v>169.0</c:v>
                </c:pt>
                <c:pt idx="606">
                  <c:v>169.0</c:v>
                </c:pt>
                <c:pt idx="607">
                  <c:v>169.0</c:v>
                </c:pt>
                <c:pt idx="608">
                  <c:v>169.0</c:v>
                </c:pt>
                <c:pt idx="609">
                  <c:v>169.0</c:v>
                </c:pt>
                <c:pt idx="610">
                  <c:v>169.0</c:v>
                </c:pt>
                <c:pt idx="611">
                  <c:v>170.0</c:v>
                </c:pt>
                <c:pt idx="612">
                  <c:v>170.0</c:v>
                </c:pt>
                <c:pt idx="613">
                  <c:v>171.0</c:v>
                </c:pt>
                <c:pt idx="614">
                  <c:v>172.0</c:v>
                </c:pt>
                <c:pt idx="615">
                  <c:v>172.0</c:v>
                </c:pt>
                <c:pt idx="616">
                  <c:v>172.0</c:v>
                </c:pt>
                <c:pt idx="617">
                  <c:v>172.0</c:v>
                </c:pt>
                <c:pt idx="618">
                  <c:v>172.0</c:v>
                </c:pt>
                <c:pt idx="619">
                  <c:v>172.0</c:v>
                </c:pt>
                <c:pt idx="620">
                  <c:v>172.0</c:v>
                </c:pt>
                <c:pt idx="621">
                  <c:v>172.0</c:v>
                </c:pt>
                <c:pt idx="622">
                  <c:v>173.0</c:v>
                </c:pt>
                <c:pt idx="623">
                  <c:v>173.0</c:v>
                </c:pt>
                <c:pt idx="624">
                  <c:v>173.0</c:v>
                </c:pt>
                <c:pt idx="625">
                  <c:v>173.0</c:v>
                </c:pt>
                <c:pt idx="626">
                  <c:v>173.0</c:v>
                </c:pt>
                <c:pt idx="627">
                  <c:v>174.0</c:v>
                </c:pt>
                <c:pt idx="628">
                  <c:v>174.0</c:v>
                </c:pt>
                <c:pt idx="629">
                  <c:v>174.0</c:v>
                </c:pt>
                <c:pt idx="630">
                  <c:v>174.0</c:v>
                </c:pt>
                <c:pt idx="631">
                  <c:v>174.0</c:v>
                </c:pt>
                <c:pt idx="632">
                  <c:v>174.0</c:v>
                </c:pt>
                <c:pt idx="633">
                  <c:v>174.0</c:v>
                </c:pt>
                <c:pt idx="634">
                  <c:v>174.0</c:v>
                </c:pt>
                <c:pt idx="635">
                  <c:v>174.0</c:v>
                </c:pt>
                <c:pt idx="636">
                  <c:v>174.0</c:v>
                </c:pt>
                <c:pt idx="637">
                  <c:v>175.0</c:v>
                </c:pt>
                <c:pt idx="638">
                  <c:v>175.0</c:v>
                </c:pt>
                <c:pt idx="639">
                  <c:v>175.0</c:v>
                </c:pt>
                <c:pt idx="640">
                  <c:v>175.0</c:v>
                </c:pt>
                <c:pt idx="641">
                  <c:v>175.0</c:v>
                </c:pt>
                <c:pt idx="642">
                  <c:v>176.0</c:v>
                </c:pt>
                <c:pt idx="643">
                  <c:v>176.0</c:v>
                </c:pt>
                <c:pt idx="644">
                  <c:v>176.0</c:v>
                </c:pt>
                <c:pt idx="645">
                  <c:v>176.0</c:v>
                </c:pt>
                <c:pt idx="646">
                  <c:v>176.0</c:v>
                </c:pt>
                <c:pt idx="647">
                  <c:v>176.0</c:v>
                </c:pt>
                <c:pt idx="648">
                  <c:v>177.0</c:v>
                </c:pt>
                <c:pt idx="649">
                  <c:v>177.0</c:v>
                </c:pt>
                <c:pt idx="650">
                  <c:v>178.0</c:v>
                </c:pt>
                <c:pt idx="651">
                  <c:v>179.0</c:v>
                </c:pt>
                <c:pt idx="652">
                  <c:v>180.0</c:v>
                </c:pt>
                <c:pt idx="653">
                  <c:v>181.0</c:v>
                </c:pt>
                <c:pt idx="654">
                  <c:v>181.0</c:v>
                </c:pt>
                <c:pt idx="655">
                  <c:v>181.0</c:v>
                </c:pt>
                <c:pt idx="656">
                  <c:v>181.0</c:v>
                </c:pt>
                <c:pt idx="657">
                  <c:v>181.0</c:v>
                </c:pt>
                <c:pt idx="658">
                  <c:v>181.0</c:v>
                </c:pt>
                <c:pt idx="659">
                  <c:v>181.0</c:v>
                </c:pt>
                <c:pt idx="660">
                  <c:v>181.0</c:v>
                </c:pt>
                <c:pt idx="661">
                  <c:v>181.0</c:v>
                </c:pt>
                <c:pt idx="662">
                  <c:v>182.0</c:v>
                </c:pt>
                <c:pt idx="663">
                  <c:v>182.0</c:v>
                </c:pt>
                <c:pt idx="664">
                  <c:v>182.0</c:v>
                </c:pt>
                <c:pt idx="665">
                  <c:v>182.0</c:v>
                </c:pt>
                <c:pt idx="666">
                  <c:v>182.0</c:v>
                </c:pt>
                <c:pt idx="667">
                  <c:v>183.0</c:v>
                </c:pt>
                <c:pt idx="668">
                  <c:v>183.0</c:v>
                </c:pt>
                <c:pt idx="669">
                  <c:v>183.0</c:v>
                </c:pt>
                <c:pt idx="670">
                  <c:v>183.0</c:v>
                </c:pt>
                <c:pt idx="671">
                  <c:v>183.0</c:v>
                </c:pt>
                <c:pt idx="672">
                  <c:v>184.0</c:v>
                </c:pt>
                <c:pt idx="673">
                  <c:v>185.0</c:v>
                </c:pt>
                <c:pt idx="674">
                  <c:v>186.0</c:v>
                </c:pt>
                <c:pt idx="675">
                  <c:v>187.0</c:v>
                </c:pt>
                <c:pt idx="676">
                  <c:v>188.0</c:v>
                </c:pt>
                <c:pt idx="677">
                  <c:v>188.0</c:v>
                </c:pt>
                <c:pt idx="678">
                  <c:v>188.0</c:v>
                </c:pt>
                <c:pt idx="679">
                  <c:v>188.0</c:v>
                </c:pt>
                <c:pt idx="680">
                  <c:v>189.0</c:v>
                </c:pt>
                <c:pt idx="681">
                  <c:v>189.0</c:v>
                </c:pt>
                <c:pt idx="682">
                  <c:v>189.0</c:v>
                </c:pt>
                <c:pt idx="683">
                  <c:v>190.0</c:v>
                </c:pt>
                <c:pt idx="684">
                  <c:v>190.0</c:v>
                </c:pt>
                <c:pt idx="685">
                  <c:v>190.0</c:v>
                </c:pt>
                <c:pt idx="686">
                  <c:v>190.0</c:v>
                </c:pt>
                <c:pt idx="687">
                  <c:v>190.0</c:v>
                </c:pt>
                <c:pt idx="688">
                  <c:v>191.0</c:v>
                </c:pt>
                <c:pt idx="689">
                  <c:v>191.0</c:v>
                </c:pt>
                <c:pt idx="690">
                  <c:v>192.0</c:v>
                </c:pt>
                <c:pt idx="691">
                  <c:v>192.0</c:v>
                </c:pt>
                <c:pt idx="692">
                  <c:v>193.0</c:v>
                </c:pt>
                <c:pt idx="693">
                  <c:v>193.0</c:v>
                </c:pt>
                <c:pt idx="694">
                  <c:v>193.0</c:v>
                </c:pt>
                <c:pt idx="695">
                  <c:v>193.0</c:v>
                </c:pt>
                <c:pt idx="696">
                  <c:v>193.0</c:v>
                </c:pt>
                <c:pt idx="697">
                  <c:v>194.0</c:v>
                </c:pt>
                <c:pt idx="698">
                  <c:v>194.0</c:v>
                </c:pt>
                <c:pt idx="699">
                  <c:v>194.0</c:v>
                </c:pt>
                <c:pt idx="700">
                  <c:v>194.0</c:v>
                </c:pt>
                <c:pt idx="701">
                  <c:v>195.0</c:v>
                </c:pt>
                <c:pt idx="702">
                  <c:v>196.0</c:v>
                </c:pt>
                <c:pt idx="703">
                  <c:v>196.0</c:v>
                </c:pt>
                <c:pt idx="704">
                  <c:v>196.0</c:v>
                </c:pt>
                <c:pt idx="705">
                  <c:v>196.0</c:v>
                </c:pt>
                <c:pt idx="706">
                  <c:v>196.0</c:v>
                </c:pt>
                <c:pt idx="707">
                  <c:v>196.0</c:v>
                </c:pt>
                <c:pt idx="708">
                  <c:v>196.0</c:v>
                </c:pt>
                <c:pt idx="709">
                  <c:v>196.0</c:v>
                </c:pt>
                <c:pt idx="710">
                  <c:v>197.0</c:v>
                </c:pt>
                <c:pt idx="711">
                  <c:v>197.0</c:v>
                </c:pt>
                <c:pt idx="712">
                  <c:v>197.0</c:v>
                </c:pt>
                <c:pt idx="713">
                  <c:v>198.0</c:v>
                </c:pt>
                <c:pt idx="714">
                  <c:v>198.0</c:v>
                </c:pt>
                <c:pt idx="715">
                  <c:v>198.0</c:v>
                </c:pt>
                <c:pt idx="716">
                  <c:v>198.0</c:v>
                </c:pt>
                <c:pt idx="717">
                  <c:v>199.0</c:v>
                </c:pt>
                <c:pt idx="718">
                  <c:v>199.0</c:v>
                </c:pt>
                <c:pt idx="719">
                  <c:v>199.0</c:v>
                </c:pt>
                <c:pt idx="720">
                  <c:v>199.0</c:v>
                </c:pt>
                <c:pt idx="721">
                  <c:v>199.0</c:v>
                </c:pt>
                <c:pt idx="722">
                  <c:v>199.0</c:v>
                </c:pt>
                <c:pt idx="723">
                  <c:v>199.0</c:v>
                </c:pt>
                <c:pt idx="724">
                  <c:v>199.0</c:v>
                </c:pt>
                <c:pt idx="725">
                  <c:v>199.0</c:v>
                </c:pt>
                <c:pt idx="726">
                  <c:v>199.0</c:v>
                </c:pt>
                <c:pt idx="727">
                  <c:v>199.0</c:v>
                </c:pt>
                <c:pt idx="728">
                  <c:v>199.0</c:v>
                </c:pt>
                <c:pt idx="729">
                  <c:v>199.0</c:v>
                </c:pt>
                <c:pt idx="730">
                  <c:v>199.0</c:v>
                </c:pt>
                <c:pt idx="731">
                  <c:v>199.0</c:v>
                </c:pt>
                <c:pt idx="732">
                  <c:v>199.0</c:v>
                </c:pt>
                <c:pt idx="733">
                  <c:v>199.0</c:v>
                </c:pt>
                <c:pt idx="734">
                  <c:v>199.0</c:v>
                </c:pt>
                <c:pt idx="735">
                  <c:v>200.0</c:v>
                </c:pt>
                <c:pt idx="736">
                  <c:v>200.0</c:v>
                </c:pt>
                <c:pt idx="737">
                  <c:v>200.0</c:v>
                </c:pt>
                <c:pt idx="738">
                  <c:v>200.0</c:v>
                </c:pt>
                <c:pt idx="739">
                  <c:v>200.0</c:v>
                </c:pt>
                <c:pt idx="740">
                  <c:v>200.0</c:v>
                </c:pt>
                <c:pt idx="741">
                  <c:v>200.0</c:v>
                </c:pt>
                <c:pt idx="742">
                  <c:v>200.0</c:v>
                </c:pt>
                <c:pt idx="743">
                  <c:v>200.0</c:v>
                </c:pt>
                <c:pt idx="744">
                  <c:v>200.0</c:v>
                </c:pt>
                <c:pt idx="745">
                  <c:v>200.0</c:v>
                </c:pt>
                <c:pt idx="746">
                  <c:v>200.0</c:v>
                </c:pt>
                <c:pt idx="747">
                  <c:v>200.0</c:v>
                </c:pt>
                <c:pt idx="748">
                  <c:v>200.0</c:v>
                </c:pt>
                <c:pt idx="749">
                  <c:v>200.0</c:v>
                </c:pt>
                <c:pt idx="750">
                  <c:v>200.0</c:v>
                </c:pt>
                <c:pt idx="751">
                  <c:v>201.0</c:v>
                </c:pt>
                <c:pt idx="752">
                  <c:v>201.0</c:v>
                </c:pt>
                <c:pt idx="753">
                  <c:v>202.0</c:v>
                </c:pt>
                <c:pt idx="754">
                  <c:v>202.0</c:v>
                </c:pt>
                <c:pt idx="755">
                  <c:v>203.0</c:v>
                </c:pt>
                <c:pt idx="756">
                  <c:v>204.0</c:v>
                </c:pt>
                <c:pt idx="757">
                  <c:v>204.0</c:v>
                </c:pt>
                <c:pt idx="758">
                  <c:v>204.0</c:v>
                </c:pt>
                <c:pt idx="759">
                  <c:v>205.0</c:v>
                </c:pt>
                <c:pt idx="760">
                  <c:v>205.0</c:v>
                </c:pt>
                <c:pt idx="761">
                  <c:v>206.0</c:v>
                </c:pt>
                <c:pt idx="762">
                  <c:v>206.0</c:v>
                </c:pt>
                <c:pt idx="763">
                  <c:v>206.0</c:v>
                </c:pt>
                <c:pt idx="764">
                  <c:v>206.0</c:v>
                </c:pt>
                <c:pt idx="765">
                  <c:v>206.0</c:v>
                </c:pt>
                <c:pt idx="766">
                  <c:v>207.0</c:v>
                </c:pt>
                <c:pt idx="767">
                  <c:v>207.0</c:v>
                </c:pt>
                <c:pt idx="768">
                  <c:v>208.0</c:v>
                </c:pt>
                <c:pt idx="769">
                  <c:v>209.0</c:v>
                </c:pt>
                <c:pt idx="770">
                  <c:v>210.0</c:v>
                </c:pt>
                <c:pt idx="771">
                  <c:v>211.0</c:v>
                </c:pt>
                <c:pt idx="772">
                  <c:v>211.0</c:v>
                </c:pt>
                <c:pt idx="773">
                  <c:v>212.0</c:v>
                </c:pt>
                <c:pt idx="774">
                  <c:v>213.0</c:v>
                </c:pt>
                <c:pt idx="775">
                  <c:v>213.0</c:v>
                </c:pt>
                <c:pt idx="776">
                  <c:v>214.0</c:v>
                </c:pt>
                <c:pt idx="777">
                  <c:v>214.0</c:v>
                </c:pt>
                <c:pt idx="778">
                  <c:v>215.0</c:v>
                </c:pt>
                <c:pt idx="779">
                  <c:v>215.0</c:v>
                </c:pt>
                <c:pt idx="780">
                  <c:v>215.0</c:v>
                </c:pt>
                <c:pt idx="781">
                  <c:v>215.0</c:v>
                </c:pt>
                <c:pt idx="782">
                  <c:v>215.0</c:v>
                </c:pt>
                <c:pt idx="783">
                  <c:v>215.0</c:v>
                </c:pt>
                <c:pt idx="784">
                  <c:v>215.0</c:v>
                </c:pt>
                <c:pt idx="785">
                  <c:v>216.0</c:v>
                </c:pt>
                <c:pt idx="786">
                  <c:v>217.0</c:v>
                </c:pt>
                <c:pt idx="787">
                  <c:v>217.0</c:v>
                </c:pt>
                <c:pt idx="788">
                  <c:v>218.0</c:v>
                </c:pt>
                <c:pt idx="789">
                  <c:v>219.0</c:v>
                </c:pt>
                <c:pt idx="790">
                  <c:v>219.0</c:v>
                </c:pt>
                <c:pt idx="791">
                  <c:v>220.0</c:v>
                </c:pt>
                <c:pt idx="792">
                  <c:v>221.0</c:v>
                </c:pt>
                <c:pt idx="793">
                  <c:v>222.0</c:v>
                </c:pt>
                <c:pt idx="794">
                  <c:v>222.0</c:v>
                </c:pt>
                <c:pt idx="795">
                  <c:v>222.0</c:v>
                </c:pt>
                <c:pt idx="796">
                  <c:v>223.0</c:v>
                </c:pt>
                <c:pt idx="797">
                  <c:v>224.0</c:v>
                </c:pt>
                <c:pt idx="798">
                  <c:v>225.0</c:v>
                </c:pt>
                <c:pt idx="799">
                  <c:v>225.0</c:v>
                </c:pt>
                <c:pt idx="800">
                  <c:v>225.0</c:v>
                </c:pt>
                <c:pt idx="801">
                  <c:v>226.0</c:v>
                </c:pt>
                <c:pt idx="802">
                  <c:v>227.0</c:v>
                </c:pt>
                <c:pt idx="803">
                  <c:v>227.0</c:v>
                </c:pt>
                <c:pt idx="804">
                  <c:v>227.0</c:v>
                </c:pt>
                <c:pt idx="805">
                  <c:v>227.0</c:v>
                </c:pt>
                <c:pt idx="806">
                  <c:v>228.0</c:v>
                </c:pt>
                <c:pt idx="807">
                  <c:v>228.0</c:v>
                </c:pt>
                <c:pt idx="808">
                  <c:v>229.0</c:v>
                </c:pt>
                <c:pt idx="809">
                  <c:v>230.0</c:v>
                </c:pt>
                <c:pt idx="810">
                  <c:v>230.0</c:v>
                </c:pt>
                <c:pt idx="811">
                  <c:v>230.0</c:v>
                </c:pt>
                <c:pt idx="812">
                  <c:v>231.0</c:v>
                </c:pt>
                <c:pt idx="813">
                  <c:v>231.0</c:v>
                </c:pt>
                <c:pt idx="814">
                  <c:v>231.0</c:v>
                </c:pt>
                <c:pt idx="815">
                  <c:v>231.0</c:v>
                </c:pt>
                <c:pt idx="816">
                  <c:v>231.0</c:v>
                </c:pt>
                <c:pt idx="817">
                  <c:v>231.0</c:v>
                </c:pt>
                <c:pt idx="818">
                  <c:v>232.0</c:v>
                </c:pt>
                <c:pt idx="819">
                  <c:v>232.0</c:v>
                </c:pt>
                <c:pt idx="820">
                  <c:v>232.0</c:v>
                </c:pt>
                <c:pt idx="821">
                  <c:v>232.0</c:v>
                </c:pt>
                <c:pt idx="822">
                  <c:v>232.0</c:v>
                </c:pt>
                <c:pt idx="823">
                  <c:v>232.0</c:v>
                </c:pt>
                <c:pt idx="824">
                  <c:v>232.0</c:v>
                </c:pt>
                <c:pt idx="825">
                  <c:v>233.0</c:v>
                </c:pt>
                <c:pt idx="826">
                  <c:v>233.0</c:v>
                </c:pt>
                <c:pt idx="827">
                  <c:v>233.0</c:v>
                </c:pt>
                <c:pt idx="828">
                  <c:v>234.0</c:v>
                </c:pt>
                <c:pt idx="829">
                  <c:v>234.0</c:v>
                </c:pt>
                <c:pt idx="830">
                  <c:v>234.0</c:v>
                </c:pt>
                <c:pt idx="831">
                  <c:v>235.0</c:v>
                </c:pt>
                <c:pt idx="832">
                  <c:v>236.0</c:v>
                </c:pt>
                <c:pt idx="833">
                  <c:v>236.0</c:v>
                </c:pt>
                <c:pt idx="834">
                  <c:v>237.0</c:v>
                </c:pt>
                <c:pt idx="835">
                  <c:v>237.0</c:v>
                </c:pt>
                <c:pt idx="836">
                  <c:v>237.0</c:v>
                </c:pt>
                <c:pt idx="837">
                  <c:v>237.0</c:v>
                </c:pt>
                <c:pt idx="838">
                  <c:v>237.0</c:v>
                </c:pt>
                <c:pt idx="839">
                  <c:v>237.0</c:v>
                </c:pt>
                <c:pt idx="840">
                  <c:v>237.0</c:v>
                </c:pt>
                <c:pt idx="841">
                  <c:v>237.0</c:v>
                </c:pt>
                <c:pt idx="842">
                  <c:v>237.0</c:v>
                </c:pt>
                <c:pt idx="843">
                  <c:v>237.0</c:v>
                </c:pt>
                <c:pt idx="844">
                  <c:v>237.0</c:v>
                </c:pt>
                <c:pt idx="845">
                  <c:v>237.0</c:v>
                </c:pt>
                <c:pt idx="846">
                  <c:v>237.0</c:v>
                </c:pt>
                <c:pt idx="847">
                  <c:v>237.0</c:v>
                </c:pt>
                <c:pt idx="848">
                  <c:v>237.0</c:v>
                </c:pt>
                <c:pt idx="849">
                  <c:v>237.0</c:v>
                </c:pt>
                <c:pt idx="850">
                  <c:v>237.0</c:v>
                </c:pt>
                <c:pt idx="851">
                  <c:v>238.0</c:v>
                </c:pt>
                <c:pt idx="852">
                  <c:v>238.0</c:v>
                </c:pt>
                <c:pt idx="853">
                  <c:v>238.0</c:v>
                </c:pt>
                <c:pt idx="854">
                  <c:v>239.0</c:v>
                </c:pt>
                <c:pt idx="855">
                  <c:v>240.0</c:v>
                </c:pt>
                <c:pt idx="856">
                  <c:v>240.0</c:v>
                </c:pt>
                <c:pt idx="857">
                  <c:v>240.0</c:v>
                </c:pt>
                <c:pt idx="858">
                  <c:v>241.0</c:v>
                </c:pt>
                <c:pt idx="859">
                  <c:v>241.0</c:v>
                </c:pt>
                <c:pt idx="860">
                  <c:v>242.0</c:v>
                </c:pt>
                <c:pt idx="861">
                  <c:v>242.0</c:v>
                </c:pt>
                <c:pt idx="862">
                  <c:v>243.0</c:v>
                </c:pt>
                <c:pt idx="863">
                  <c:v>244.0</c:v>
                </c:pt>
                <c:pt idx="864">
                  <c:v>244.0</c:v>
                </c:pt>
                <c:pt idx="865">
                  <c:v>244.0</c:v>
                </c:pt>
                <c:pt idx="866">
                  <c:v>244.0</c:v>
                </c:pt>
                <c:pt idx="867">
                  <c:v>245.0</c:v>
                </c:pt>
                <c:pt idx="868">
                  <c:v>245.0</c:v>
                </c:pt>
                <c:pt idx="869">
                  <c:v>245.0</c:v>
                </c:pt>
                <c:pt idx="870">
                  <c:v>246.0</c:v>
                </c:pt>
                <c:pt idx="871">
                  <c:v>246.0</c:v>
                </c:pt>
                <c:pt idx="872">
                  <c:v>246.0</c:v>
                </c:pt>
                <c:pt idx="873">
                  <c:v>246.0</c:v>
                </c:pt>
                <c:pt idx="874">
                  <c:v>247.0</c:v>
                </c:pt>
                <c:pt idx="875">
                  <c:v>248.0</c:v>
                </c:pt>
                <c:pt idx="876">
                  <c:v>249.0</c:v>
                </c:pt>
                <c:pt idx="877">
                  <c:v>249.0</c:v>
                </c:pt>
                <c:pt idx="878">
                  <c:v>249.0</c:v>
                </c:pt>
                <c:pt idx="879">
                  <c:v>249.0</c:v>
                </c:pt>
                <c:pt idx="880">
                  <c:v>249.0</c:v>
                </c:pt>
                <c:pt idx="881">
                  <c:v>249.0</c:v>
                </c:pt>
                <c:pt idx="882">
                  <c:v>249.0</c:v>
                </c:pt>
                <c:pt idx="883">
                  <c:v>249.0</c:v>
                </c:pt>
                <c:pt idx="884">
                  <c:v>250.0</c:v>
                </c:pt>
                <c:pt idx="885">
                  <c:v>250.0</c:v>
                </c:pt>
                <c:pt idx="886">
                  <c:v>250.0</c:v>
                </c:pt>
                <c:pt idx="887">
                  <c:v>250.0</c:v>
                </c:pt>
                <c:pt idx="888">
                  <c:v>250.0</c:v>
                </c:pt>
                <c:pt idx="889">
                  <c:v>250.0</c:v>
                </c:pt>
                <c:pt idx="890">
                  <c:v>251.0</c:v>
                </c:pt>
                <c:pt idx="891">
                  <c:v>251.0</c:v>
                </c:pt>
                <c:pt idx="892">
                  <c:v>252.0</c:v>
                </c:pt>
                <c:pt idx="893">
                  <c:v>252.0</c:v>
                </c:pt>
                <c:pt idx="894">
                  <c:v>253.0</c:v>
                </c:pt>
                <c:pt idx="895">
                  <c:v>254.0</c:v>
                </c:pt>
                <c:pt idx="896">
                  <c:v>255.0</c:v>
                </c:pt>
                <c:pt idx="897">
                  <c:v>255.0</c:v>
                </c:pt>
                <c:pt idx="898">
                  <c:v>255.0</c:v>
                </c:pt>
                <c:pt idx="899">
                  <c:v>255.0</c:v>
                </c:pt>
                <c:pt idx="900">
                  <c:v>255.0</c:v>
                </c:pt>
                <c:pt idx="901">
                  <c:v>256.0</c:v>
                </c:pt>
                <c:pt idx="902">
                  <c:v>257.0</c:v>
                </c:pt>
                <c:pt idx="903">
                  <c:v>258.0</c:v>
                </c:pt>
                <c:pt idx="904">
                  <c:v>259.0</c:v>
                </c:pt>
                <c:pt idx="905">
                  <c:v>259.0</c:v>
                </c:pt>
                <c:pt idx="906">
                  <c:v>259.0</c:v>
                </c:pt>
                <c:pt idx="907">
                  <c:v>260.0</c:v>
                </c:pt>
                <c:pt idx="908">
                  <c:v>260.0</c:v>
                </c:pt>
                <c:pt idx="909">
                  <c:v>260.0</c:v>
                </c:pt>
                <c:pt idx="910">
                  <c:v>260.0</c:v>
                </c:pt>
                <c:pt idx="911">
                  <c:v>260.0</c:v>
                </c:pt>
                <c:pt idx="912">
                  <c:v>260.0</c:v>
                </c:pt>
                <c:pt idx="913">
                  <c:v>260.0</c:v>
                </c:pt>
                <c:pt idx="914">
                  <c:v>260.0</c:v>
                </c:pt>
                <c:pt idx="915">
                  <c:v>261.0</c:v>
                </c:pt>
                <c:pt idx="916">
                  <c:v>262.0</c:v>
                </c:pt>
                <c:pt idx="917">
                  <c:v>263.0</c:v>
                </c:pt>
                <c:pt idx="918">
                  <c:v>264.0</c:v>
                </c:pt>
                <c:pt idx="919">
                  <c:v>265.0</c:v>
                </c:pt>
                <c:pt idx="920">
                  <c:v>265.0</c:v>
                </c:pt>
                <c:pt idx="921">
                  <c:v>265.0</c:v>
                </c:pt>
                <c:pt idx="922">
                  <c:v>266.0</c:v>
                </c:pt>
                <c:pt idx="923">
                  <c:v>267.0</c:v>
                </c:pt>
                <c:pt idx="924">
                  <c:v>267.0</c:v>
                </c:pt>
                <c:pt idx="925">
                  <c:v>267.0</c:v>
                </c:pt>
                <c:pt idx="926">
                  <c:v>267.0</c:v>
                </c:pt>
                <c:pt idx="927">
                  <c:v>267.0</c:v>
                </c:pt>
                <c:pt idx="928">
                  <c:v>267.0</c:v>
                </c:pt>
                <c:pt idx="929">
                  <c:v>267.0</c:v>
                </c:pt>
                <c:pt idx="930">
                  <c:v>268.0</c:v>
                </c:pt>
                <c:pt idx="931">
                  <c:v>268.0</c:v>
                </c:pt>
                <c:pt idx="932">
                  <c:v>268.0</c:v>
                </c:pt>
                <c:pt idx="933">
                  <c:v>269.0</c:v>
                </c:pt>
                <c:pt idx="934">
                  <c:v>269.0</c:v>
                </c:pt>
                <c:pt idx="935">
                  <c:v>269.0</c:v>
                </c:pt>
                <c:pt idx="936">
                  <c:v>269.0</c:v>
                </c:pt>
                <c:pt idx="937">
                  <c:v>269.0</c:v>
                </c:pt>
                <c:pt idx="938">
                  <c:v>269.0</c:v>
                </c:pt>
                <c:pt idx="939">
                  <c:v>269.0</c:v>
                </c:pt>
                <c:pt idx="940">
                  <c:v>270.0</c:v>
                </c:pt>
                <c:pt idx="941">
                  <c:v>271.0</c:v>
                </c:pt>
                <c:pt idx="942">
                  <c:v>272.0</c:v>
                </c:pt>
                <c:pt idx="943">
                  <c:v>272.0</c:v>
                </c:pt>
                <c:pt idx="944">
                  <c:v>272.0</c:v>
                </c:pt>
                <c:pt idx="945">
                  <c:v>272.0</c:v>
                </c:pt>
                <c:pt idx="946">
                  <c:v>273.0</c:v>
                </c:pt>
                <c:pt idx="947">
                  <c:v>274.0</c:v>
                </c:pt>
                <c:pt idx="948">
                  <c:v>274.0</c:v>
                </c:pt>
                <c:pt idx="949">
                  <c:v>274.0</c:v>
                </c:pt>
                <c:pt idx="950">
                  <c:v>274.0</c:v>
                </c:pt>
                <c:pt idx="951">
                  <c:v>274.0</c:v>
                </c:pt>
                <c:pt idx="952">
                  <c:v>275.0</c:v>
                </c:pt>
                <c:pt idx="953">
                  <c:v>275.0</c:v>
                </c:pt>
                <c:pt idx="954">
                  <c:v>275.0</c:v>
                </c:pt>
                <c:pt idx="955">
                  <c:v>276.0</c:v>
                </c:pt>
                <c:pt idx="956">
                  <c:v>277.0</c:v>
                </c:pt>
                <c:pt idx="957">
                  <c:v>278.0</c:v>
                </c:pt>
                <c:pt idx="958">
                  <c:v>279.0</c:v>
                </c:pt>
                <c:pt idx="959">
                  <c:v>280.0</c:v>
                </c:pt>
                <c:pt idx="960">
                  <c:v>281.0</c:v>
                </c:pt>
                <c:pt idx="961">
                  <c:v>282.0</c:v>
                </c:pt>
                <c:pt idx="962">
                  <c:v>283.0</c:v>
                </c:pt>
                <c:pt idx="963">
                  <c:v>283.0</c:v>
                </c:pt>
                <c:pt idx="964">
                  <c:v>284.0</c:v>
                </c:pt>
                <c:pt idx="965">
                  <c:v>285.0</c:v>
                </c:pt>
                <c:pt idx="966">
                  <c:v>285.0</c:v>
                </c:pt>
                <c:pt idx="967">
                  <c:v>286.0</c:v>
                </c:pt>
                <c:pt idx="968">
                  <c:v>287.0</c:v>
                </c:pt>
                <c:pt idx="969">
                  <c:v>287.0</c:v>
                </c:pt>
                <c:pt idx="970">
                  <c:v>288.0</c:v>
                </c:pt>
                <c:pt idx="971">
                  <c:v>289.0</c:v>
                </c:pt>
                <c:pt idx="972">
                  <c:v>290.0</c:v>
                </c:pt>
                <c:pt idx="973">
                  <c:v>290.0</c:v>
                </c:pt>
                <c:pt idx="974">
                  <c:v>290.0</c:v>
                </c:pt>
                <c:pt idx="975">
                  <c:v>290.0</c:v>
                </c:pt>
                <c:pt idx="976">
                  <c:v>291.0</c:v>
                </c:pt>
                <c:pt idx="977">
                  <c:v>291.0</c:v>
                </c:pt>
                <c:pt idx="978">
                  <c:v>291.0</c:v>
                </c:pt>
                <c:pt idx="979">
                  <c:v>292.0</c:v>
                </c:pt>
                <c:pt idx="980">
                  <c:v>293.0</c:v>
                </c:pt>
                <c:pt idx="981">
                  <c:v>294.0</c:v>
                </c:pt>
                <c:pt idx="982">
                  <c:v>294.0</c:v>
                </c:pt>
                <c:pt idx="983">
                  <c:v>294.0</c:v>
                </c:pt>
                <c:pt idx="984">
                  <c:v>294.0</c:v>
                </c:pt>
                <c:pt idx="985">
                  <c:v>294.0</c:v>
                </c:pt>
                <c:pt idx="986">
                  <c:v>295.0</c:v>
                </c:pt>
                <c:pt idx="987">
                  <c:v>296.0</c:v>
                </c:pt>
                <c:pt idx="988">
                  <c:v>296.0</c:v>
                </c:pt>
                <c:pt idx="989">
                  <c:v>296.0</c:v>
                </c:pt>
                <c:pt idx="990">
                  <c:v>297.0</c:v>
                </c:pt>
                <c:pt idx="991">
                  <c:v>297.0</c:v>
                </c:pt>
                <c:pt idx="992">
                  <c:v>297.0</c:v>
                </c:pt>
                <c:pt idx="993">
                  <c:v>297.0</c:v>
                </c:pt>
                <c:pt idx="994">
                  <c:v>297.0</c:v>
                </c:pt>
                <c:pt idx="995">
                  <c:v>297.0</c:v>
                </c:pt>
                <c:pt idx="996">
                  <c:v>297.0</c:v>
                </c:pt>
                <c:pt idx="997">
                  <c:v>297.0</c:v>
                </c:pt>
                <c:pt idx="998">
                  <c:v>297.0</c:v>
                </c:pt>
                <c:pt idx="999">
                  <c:v>297.0</c:v>
                </c:pt>
                <c:pt idx="1000">
                  <c:v>297.0</c:v>
                </c:pt>
                <c:pt idx="1001">
                  <c:v>297.0</c:v>
                </c:pt>
                <c:pt idx="1002">
                  <c:v>297.0</c:v>
                </c:pt>
                <c:pt idx="1003">
                  <c:v>297.0</c:v>
                </c:pt>
                <c:pt idx="1004">
                  <c:v>297.0</c:v>
                </c:pt>
                <c:pt idx="1005">
                  <c:v>297.0</c:v>
                </c:pt>
                <c:pt idx="1006">
                  <c:v>297.0</c:v>
                </c:pt>
                <c:pt idx="1007">
                  <c:v>297.0</c:v>
                </c:pt>
                <c:pt idx="1008">
                  <c:v>297.0</c:v>
                </c:pt>
                <c:pt idx="1009">
                  <c:v>297.0</c:v>
                </c:pt>
                <c:pt idx="1010">
                  <c:v>297.0</c:v>
                </c:pt>
                <c:pt idx="1011">
                  <c:v>298.0</c:v>
                </c:pt>
                <c:pt idx="1012">
                  <c:v>298.0</c:v>
                </c:pt>
                <c:pt idx="1013">
                  <c:v>299.0</c:v>
                </c:pt>
                <c:pt idx="1014">
                  <c:v>299.0</c:v>
                </c:pt>
                <c:pt idx="1015">
                  <c:v>300.0</c:v>
                </c:pt>
                <c:pt idx="1016">
                  <c:v>301.0</c:v>
                </c:pt>
                <c:pt idx="1017">
                  <c:v>301.0</c:v>
                </c:pt>
                <c:pt idx="1018">
                  <c:v>301.0</c:v>
                </c:pt>
                <c:pt idx="1019">
                  <c:v>302.0</c:v>
                </c:pt>
                <c:pt idx="1020">
                  <c:v>302.0</c:v>
                </c:pt>
                <c:pt idx="1021">
                  <c:v>303.0</c:v>
                </c:pt>
                <c:pt idx="1022">
                  <c:v>303.0</c:v>
                </c:pt>
                <c:pt idx="1023">
                  <c:v>303.0</c:v>
                </c:pt>
                <c:pt idx="1024">
                  <c:v>304.0</c:v>
                </c:pt>
                <c:pt idx="1025">
                  <c:v>304.0</c:v>
                </c:pt>
                <c:pt idx="1026">
                  <c:v>304.0</c:v>
                </c:pt>
                <c:pt idx="1027">
                  <c:v>305.0</c:v>
                </c:pt>
                <c:pt idx="1028">
                  <c:v>306.0</c:v>
                </c:pt>
                <c:pt idx="1029">
                  <c:v>306.0</c:v>
                </c:pt>
                <c:pt idx="1030">
                  <c:v>307.0</c:v>
                </c:pt>
                <c:pt idx="1031">
                  <c:v>307.0</c:v>
                </c:pt>
                <c:pt idx="1032">
                  <c:v>307.0</c:v>
                </c:pt>
                <c:pt idx="1033">
                  <c:v>307.0</c:v>
                </c:pt>
                <c:pt idx="1034">
                  <c:v>307.0</c:v>
                </c:pt>
                <c:pt idx="1035">
                  <c:v>307.0</c:v>
                </c:pt>
                <c:pt idx="1036">
                  <c:v>308.0</c:v>
                </c:pt>
                <c:pt idx="1037">
                  <c:v>308.0</c:v>
                </c:pt>
                <c:pt idx="1038">
                  <c:v>309.0</c:v>
                </c:pt>
                <c:pt idx="1039">
                  <c:v>309.0</c:v>
                </c:pt>
                <c:pt idx="1040">
                  <c:v>309.0</c:v>
                </c:pt>
                <c:pt idx="1041">
                  <c:v>309.0</c:v>
                </c:pt>
                <c:pt idx="1042">
                  <c:v>309.0</c:v>
                </c:pt>
                <c:pt idx="1043">
                  <c:v>309.0</c:v>
                </c:pt>
                <c:pt idx="1044">
                  <c:v>309.0</c:v>
                </c:pt>
                <c:pt idx="1045">
                  <c:v>309.0</c:v>
                </c:pt>
                <c:pt idx="1046">
                  <c:v>309.0</c:v>
                </c:pt>
                <c:pt idx="1047">
                  <c:v>309.0</c:v>
                </c:pt>
                <c:pt idx="1048">
                  <c:v>309.0</c:v>
                </c:pt>
                <c:pt idx="1049">
                  <c:v>309.0</c:v>
                </c:pt>
                <c:pt idx="1050">
                  <c:v>309.0</c:v>
                </c:pt>
                <c:pt idx="1051">
                  <c:v>309.0</c:v>
                </c:pt>
                <c:pt idx="1052">
                  <c:v>309.0</c:v>
                </c:pt>
                <c:pt idx="1053">
                  <c:v>309.0</c:v>
                </c:pt>
                <c:pt idx="1054">
                  <c:v>309.0</c:v>
                </c:pt>
                <c:pt idx="1055">
                  <c:v>309.0</c:v>
                </c:pt>
                <c:pt idx="1056">
                  <c:v>309.0</c:v>
                </c:pt>
                <c:pt idx="1057">
                  <c:v>309.0</c:v>
                </c:pt>
                <c:pt idx="1058">
                  <c:v>309.0</c:v>
                </c:pt>
                <c:pt idx="1059">
                  <c:v>309.0</c:v>
                </c:pt>
                <c:pt idx="1060">
                  <c:v>309.0</c:v>
                </c:pt>
                <c:pt idx="1061">
                  <c:v>309.0</c:v>
                </c:pt>
                <c:pt idx="1062">
                  <c:v>309.0</c:v>
                </c:pt>
                <c:pt idx="1063">
                  <c:v>309.0</c:v>
                </c:pt>
                <c:pt idx="1064">
                  <c:v>309.0</c:v>
                </c:pt>
                <c:pt idx="1065">
                  <c:v>309.0</c:v>
                </c:pt>
                <c:pt idx="1066">
                  <c:v>309.0</c:v>
                </c:pt>
                <c:pt idx="1067">
                  <c:v>309.0</c:v>
                </c:pt>
                <c:pt idx="1068">
                  <c:v>309.0</c:v>
                </c:pt>
                <c:pt idx="1069">
                  <c:v>309.0</c:v>
                </c:pt>
                <c:pt idx="1070">
                  <c:v>309.0</c:v>
                </c:pt>
                <c:pt idx="1071">
                  <c:v>309.0</c:v>
                </c:pt>
                <c:pt idx="1072">
                  <c:v>309.0</c:v>
                </c:pt>
                <c:pt idx="1073">
                  <c:v>309.0</c:v>
                </c:pt>
                <c:pt idx="1074">
                  <c:v>309.0</c:v>
                </c:pt>
                <c:pt idx="1075">
                  <c:v>309.0</c:v>
                </c:pt>
                <c:pt idx="1076">
                  <c:v>309.0</c:v>
                </c:pt>
                <c:pt idx="1077">
                  <c:v>309.0</c:v>
                </c:pt>
                <c:pt idx="1078">
                  <c:v>309.0</c:v>
                </c:pt>
                <c:pt idx="1079">
                  <c:v>310.0</c:v>
                </c:pt>
                <c:pt idx="1080">
                  <c:v>310.0</c:v>
                </c:pt>
                <c:pt idx="1081">
                  <c:v>310.0</c:v>
                </c:pt>
                <c:pt idx="1082">
                  <c:v>311.0</c:v>
                </c:pt>
                <c:pt idx="1083">
                  <c:v>311.0</c:v>
                </c:pt>
                <c:pt idx="1084">
                  <c:v>311.0</c:v>
                </c:pt>
                <c:pt idx="1085">
                  <c:v>311.0</c:v>
                </c:pt>
                <c:pt idx="1086">
                  <c:v>311.0</c:v>
                </c:pt>
                <c:pt idx="1087">
                  <c:v>312.0</c:v>
                </c:pt>
                <c:pt idx="1088">
                  <c:v>313.0</c:v>
                </c:pt>
                <c:pt idx="1089">
                  <c:v>314.0</c:v>
                </c:pt>
                <c:pt idx="1090">
                  <c:v>314.0</c:v>
                </c:pt>
                <c:pt idx="1091">
                  <c:v>315.0</c:v>
                </c:pt>
                <c:pt idx="1092">
                  <c:v>315.0</c:v>
                </c:pt>
                <c:pt idx="1093">
                  <c:v>315.0</c:v>
                </c:pt>
                <c:pt idx="1094">
                  <c:v>316.0</c:v>
                </c:pt>
                <c:pt idx="1095">
                  <c:v>317.0</c:v>
                </c:pt>
                <c:pt idx="1096">
                  <c:v>317.0</c:v>
                </c:pt>
                <c:pt idx="1097">
                  <c:v>318.0</c:v>
                </c:pt>
                <c:pt idx="1098">
                  <c:v>319.0</c:v>
                </c:pt>
                <c:pt idx="1099">
                  <c:v>320.0</c:v>
                </c:pt>
                <c:pt idx="1100">
                  <c:v>320.0</c:v>
                </c:pt>
                <c:pt idx="1101">
                  <c:v>320.0</c:v>
                </c:pt>
                <c:pt idx="1102">
                  <c:v>320.0</c:v>
                </c:pt>
                <c:pt idx="1103">
                  <c:v>320.0</c:v>
                </c:pt>
                <c:pt idx="1104">
                  <c:v>320.0</c:v>
                </c:pt>
                <c:pt idx="1105">
                  <c:v>320.0</c:v>
                </c:pt>
                <c:pt idx="1106">
                  <c:v>320.0</c:v>
                </c:pt>
                <c:pt idx="1107">
                  <c:v>320.0</c:v>
                </c:pt>
                <c:pt idx="1108">
                  <c:v>321.0</c:v>
                </c:pt>
                <c:pt idx="1109">
                  <c:v>321.0</c:v>
                </c:pt>
                <c:pt idx="1110">
                  <c:v>321.0</c:v>
                </c:pt>
                <c:pt idx="1111">
                  <c:v>322.0</c:v>
                </c:pt>
                <c:pt idx="1112">
                  <c:v>322.0</c:v>
                </c:pt>
                <c:pt idx="1113">
                  <c:v>322.0</c:v>
                </c:pt>
                <c:pt idx="1114">
                  <c:v>322.0</c:v>
                </c:pt>
                <c:pt idx="1115">
                  <c:v>322.0</c:v>
                </c:pt>
                <c:pt idx="1116">
                  <c:v>322.0</c:v>
                </c:pt>
                <c:pt idx="1117">
                  <c:v>323.0</c:v>
                </c:pt>
                <c:pt idx="1118">
                  <c:v>324.0</c:v>
                </c:pt>
                <c:pt idx="1119">
                  <c:v>324.0</c:v>
                </c:pt>
                <c:pt idx="1120">
                  <c:v>324.0</c:v>
                </c:pt>
                <c:pt idx="1121">
                  <c:v>324.0</c:v>
                </c:pt>
                <c:pt idx="1122">
                  <c:v>324.0</c:v>
                </c:pt>
                <c:pt idx="1123">
                  <c:v>325.0</c:v>
                </c:pt>
                <c:pt idx="1124">
                  <c:v>325.0</c:v>
                </c:pt>
                <c:pt idx="1125">
                  <c:v>325.0</c:v>
                </c:pt>
                <c:pt idx="1126">
                  <c:v>325.0</c:v>
                </c:pt>
                <c:pt idx="1127">
                  <c:v>326.0</c:v>
                </c:pt>
                <c:pt idx="1128">
                  <c:v>327.0</c:v>
                </c:pt>
                <c:pt idx="1129">
                  <c:v>327.0</c:v>
                </c:pt>
                <c:pt idx="1130">
                  <c:v>327.0</c:v>
                </c:pt>
                <c:pt idx="1131">
                  <c:v>327.0</c:v>
                </c:pt>
                <c:pt idx="1132">
                  <c:v>327.0</c:v>
                </c:pt>
                <c:pt idx="1133">
                  <c:v>327.0</c:v>
                </c:pt>
                <c:pt idx="1134">
                  <c:v>327.0</c:v>
                </c:pt>
                <c:pt idx="1135">
                  <c:v>327.0</c:v>
                </c:pt>
                <c:pt idx="1136">
                  <c:v>328.0</c:v>
                </c:pt>
                <c:pt idx="1137">
                  <c:v>328.0</c:v>
                </c:pt>
                <c:pt idx="1138">
                  <c:v>328.0</c:v>
                </c:pt>
                <c:pt idx="1139">
                  <c:v>329.0</c:v>
                </c:pt>
                <c:pt idx="1140">
                  <c:v>330.0</c:v>
                </c:pt>
                <c:pt idx="1141">
                  <c:v>331.0</c:v>
                </c:pt>
                <c:pt idx="1142">
                  <c:v>331.0</c:v>
                </c:pt>
                <c:pt idx="1143">
                  <c:v>331.0</c:v>
                </c:pt>
                <c:pt idx="1144">
                  <c:v>331.0</c:v>
                </c:pt>
                <c:pt idx="1145">
                  <c:v>331.0</c:v>
                </c:pt>
                <c:pt idx="1146">
                  <c:v>331.0</c:v>
                </c:pt>
                <c:pt idx="1147">
                  <c:v>331.0</c:v>
                </c:pt>
                <c:pt idx="1148">
                  <c:v>332.0</c:v>
                </c:pt>
                <c:pt idx="1149">
                  <c:v>333.0</c:v>
                </c:pt>
                <c:pt idx="1150">
                  <c:v>334.0</c:v>
                </c:pt>
                <c:pt idx="1151">
                  <c:v>334.0</c:v>
                </c:pt>
                <c:pt idx="1152">
                  <c:v>334.0</c:v>
                </c:pt>
                <c:pt idx="1153">
                  <c:v>335.0</c:v>
                </c:pt>
                <c:pt idx="1154">
                  <c:v>335.0</c:v>
                </c:pt>
                <c:pt idx="1155">
                  <c:v>336.0</c:v>
                </c:pt>
                <c:pt idx="1156">
                  <c:v>336.0</c:v>
                </c:pt>
                <c:pt idx="1157">
                  <c:v>336.0</c:v>
                </c:pt>
                <c:pt idx="1158">
                  <c:v>336.0</c:v>
                </c:pt>
                <c:pt idx="1159">
                  <c:v>336.0</c:v>
                </c:pt>
                <c:pt idx="1160">
                  <c:v>336.0</c:v>
                </c:pt>
                <c:pt idx="1161">
                  <c:v>336.0</c:v>
                </c:pt>
                <c:pt idx="1162">
                  <c:v>336.0</c:v>
                </c:pt>
                <c:pt idx="1163">
                  <c:v>336.0</c:v>
                </c:pt>
                <c:pt idx="1164">
                  <c:v>336.0</c:v>
                </c:pt>
                <c:pt idx="1165">
                  <c:v>336.0</c:v>
                </c:pt>
                <c:pt idx="1166">
                  <c:v>336.0</c:v>
                </c:pt>
                <c:pt idx="1167">
                  <c:v>336.0</c:v>
                </c:pt>
                <c:pt idx="1168">
                  <c:v>337.0</c:v>
                </c:pt>
                <c:pt idx="1169">
                  <c:v>337.0</c:v>
                </c:pt>
                <c:pt idx="1170">
                  <c:v>337.0</c:v>
                </c:pt>
                <c:pt idx="1171">
                  <c:v>337.0</c:v>
                </c:pt>
                <c:pt idx="1172">
                  <c:v>337.0</c:v>
                </c:pt>
                <c:pt idx="1173">
                  <c:v>338.0</c:v>
                </c:pt>
                <c:pt idx="1174">
                  <c:v>338.0</c:v>
                </c:pt>
                <c:pt idx="1175">
                  <c:v>339.0</c:v>
                </c:pt>
                <c:pt idx="1176">
                  <c:v>340.0</c:v>
                </c:pt>
                <c:pt idx="1177">
                  <c:v>341.0</c:v>
                </c:pt>
                <c:pt idx="1178">
                  <c:v>342.0</c:v>
                </c:pt>
                <c:pt idx="1179">
                  <c:v>342.0</c:v>
                </c:pt>
                <c:pt idx="1180">
                  <c:v>343.0</c:v>
                </c:pt>
                <c:pt idx="1181">
                  <c:v>343.0</c:v>
                </c:pt>
                <c:pt idx="1182">
                  <c:v>344.0</c:v>
                </c:pt>
                <c:pt idx="1183">
                  <c:v>344.0</c:v>
                </c:pt>
                <c:pt idx="1184">
                  <c:v>344.0</c:v>
                </c:pt>
                <c:pt idx="1185">
                  <c:v>344.0</c:v>
                </c:pt>
                <c:pt idx="1186">
                  <c:v>344.0</c:v>
                </c:pt>
                <c:pt idx="1187">
                  <c:v>344.0</c:v>
                </c:pt>
                <c:pt idx="1188">
                  <c:v>345.0</c:v>
                </c:pt>
                <c:pt idx="1189">
                  <c:v>346.0</c:v>
                </c:pt>
                <c:pt idx="1190">
                  <c:v>346.0</c:v>
                </c:pt>
                <c:pt idx="1191">
                  <c:v>347.0</c:v>
                </c:pt>
                <c:pt idx="1192">
                  <c:v>347.0</c:v>
                </c:pt>
                <c:pt idx="1193">
                  <c:v>347.0</c:v>
                </c:pt>
                <c:pt idx="1194">
                  <c:v>347.0</c:v>
                </c:pt>
                <c:pt idx="1195">
                  <c:v>347.0</c:v>
                </c:pt>
                <c:pt idx="1196">
                  <c:v>348.0</c:v>
                </c:pt>
                <c:pt idx="1197">
                  <c:v>348.0</c:v>
                </c:pt>
                <c:pt idx="1198">
                  <c:v>348.0</c:v>
                </c:pt>
                <c:pt idx="1199">
                  <c:v>348.0</c:v>
                </c:pt>
                <c:pt idx="1200">
                  <c:v>348.0</c:v>
                </c:pt>
                <c:pt idx="1201">
                  <c:v>348.0</c:v>
                </c:pt>
                <c:pt idx="1202">
                  <c:v>348.0</c:v>
                </c:pt>
                <c:pt idx="1203">
                  <c:v>348.0</c:v>
                </c:pt>
                <c:pt idx="1204">
                  <c:v>348.0</c:v>
                </c:pt>
                <c:pt idx="1205">
                  <c:v>348.0</c:v>
                </c:pt>
                <c:pt idx="1206">
                  <c:v>349.0</c:v>
                </c:pt>
                <c:pt idx="1207">
                  <c:v>350.0</c:v>
                </c:pt>
                <c:pt idx="1208">
                  <c:v>351.0</c:v>
                </c:pt>
                <c:pt idx="1209">
                  <c:v>352.0</c:v>
                </c:pt>
                <c:pt idx="1210">
                  <c:v>352.0</c:v>
                </c:pt>
                <c:pt idx="1211">
                  <c:v>352.0</c:v>
                </c:pt>
                <c:pt idx="1212">
                  <c:v>352.0</c:v>
                </c:pt>
                <c:pt idx="1213">
                  <c:v>352.0</c:v>
                </c:pt>
                <c:pt idx="1214">
                  <c:v>353.0</c:v>
                </c:pt>
                <c:pt idx="1215">
                  <c:v>354.0</c:v>
                </c:pt>
                <c:pt idx="1216">
                  <c:v>355.0</c:v>
                </c:pt>
                <c:pt idx="1217">
                  <c:v>356.0</c:v>
                </c:pt>
                <c:pt idx="1218">
                  <c:v>357.0</c:v>
                </c:pt>
                <c:pt idx="1219">
                  <c:v>357.0</c:v>
                </c:pt>
                <c:pt idx="1220">
                  <c:v>358.0</c:v>
                </c:pt>
                <c:pt idx="1221">
                  <c:v>358.0</c:v>
                </c:pt>
                <c:pt idx="1222">
                  <c:v>359.0</c:v>
                </c:pt>
                <c:pt idx="1223">
                  <c:v>359.0</c:v>
                </c:pt>
                <c:pt idx="1224">
                  <c:v>359.0</c:v>
                </c:pt>
                <c:pt idx="1225">
                  <c:v>360.0</c:v>
                </c:pt>
                <c:pt idx="1226">
                  <c:v>360.0</c:v>
                </c:pt>
                <c:pt idx="1227">
                  <c:v>361.0</c:v>
                </c:pt>
                <c:pt idx="1228">
                  <c:v>361.0</c:v>
                </c:pt>
                <c:pt idx="1229">
                  <c:v>361.0</c:v>
                </c:pt>
                <c:pt idx="1230">
                  <c:v>362.0</c:v>
                </c:pt>
                <c:pt idx="1231">
                  <c:v>363.0</c:v>
                </c:pt>
                <c:pt idx="1232">
                  <c:v>363.0</c:v>
                </c:pt>
                <c:pt idx="1233">
                  <c:v>363.0</c:v>
                </c:pt>
                <c:pt idx="1234">
                  <c:v>363.0</c:v>
                </c:pt>
                <c:pt idx="1235">
                  <c:v>363.0</c:v>
                </c:pt>
                <c:pt idx="1236">
                  <c:v>363.0</c:v>
                </c:pt>
                <c:pt idx="1237">
                  <c:v>363.0</c:v>
                </c:pt>
                <c:pt idx="1238">
                  <c:v>364.0</c:v>
                </c:pt>
                <c:pt idx="1239">
                  <c:v>364.0</c:v>
                </c:pt>
                <c:pt idx="1240">
                  <c:v>364.0</c:v>
                </c:pt>
                <c:pt idx="1241">
                  <c:v>364.0</c:v>
                </c:pt>
                <c:pt idx="1242">
                  <c:v>364.0</c:v>
                </c:pt>
                <c:pt idx="1243">
                  <c:v>364.0</c:v>
                </c:pt>
                <c:pt idx="1244">
                  <c:v>365.0</c:v>
                </c:pt>
                <c:pt idx="1245">
                  <c:v>366.0</c:v>
                </c:pt>
                <c:pt idx="1246">
                  <c:v>367.0</c:v>
                </c:pt>
                <c:pt idx="1247">
                  <c:v>367.0</c:v>
                </c:pt>
                <c:pt idx="1248">
                  <c:v>368.0</c:v>
                </c:pt>
                <c:pt idx="1249">
                  <c:v>369.0</c:v>
                </c:pt>
                <c:pt idx="1250">
                  <c:v>369.0</c:v>
                </c:pt>
                <c:pt idx="1251">
                  <c:v>369.0</c:v>
                </c:pt>
                <c:pt idx="1252">
                  <c:v>369.0</c:v>
                </c:pt>
                <c:pt idx="1253">
                  <c:v>370.0</c:v>
                </c:pt>
                <c:pt idx="1254">
                  <c:v>371.0</c:v>
                </c:pt>
                <c:pt idx="1255">
                  <c:v>371.0</c:v>
                </c:pt>
                <c:pt idx="1256">
                  <c:v>371.0</c:v>
                </c:pt>
                <c:pt idx="1257">
                  <c:v>371.0</c:v>
                </c:pt>
                <c:pt idx="1258">
                  <c:v>371.0</c:v>
                </c:pt>
                <c:pt idx="1259">
                  <c:v>372.0</c:v>
                </c:pt>
                <c:pt idx="1260">
                  <c:v>373.0</c:v>
                </c:pt>
                <c:pt idx="1261">
                  <c:v>373.0</c:v>
                </c:pt>
                <c:pt idx="1262">
                  <c:v>373.0</c:v>
                </c:pt>
                <c:pt idx="1263">
                  <c:v>374.0</c:v>
                </c:pt>
                <c:pt idx="1264">
                  <c:v>374.0</c:v>
                </c:pt>
                <c:pt idx="1265">
                  <c:v>374.0</c:v>
                </c:pt>
                <c:pt idx="1266">
                  <c:v>374.0</c:v>
                </c:pt>
                <c:pt idx="1267">
                  <c:v>375.0</c:v>
                </c:pt>
                <c:pt idx="1268">
                  <c:v>376.0</c:v>
                </c:pt>
                <c:pt idx="1269">
                  <c:v>377.0</c:v>
                </c:pt>
                <c:pt idx="1270">
                  <c:v>378.0</c:v>
                </c:pt>
                <c:pt idx="1271">
                  <c:v>379.0</c:v>
                </c:pt>
                <c:pt idx="1272">
                  <c:v>380.0</c:v>
                </c:pt>
                <c:pt idx="1273">
                  <c:v>381.0</c:v>
                </c:pt>
                <c:pt idx="1274">
                  <c:v>381.0</c:v>
                </c:pt>
                <c:pt idx="1275">
                  <c:v>381.0</c:v>
                </c:pt>
                <c:pt idx="1276">
                  <c:v>382.0</c:v>
                </c:pt>
                <c:pt idx="1277">
                  <c:v>382.0</c:v>
                </c:pt>
                <c:pt idx="1278">
                  <c:v>382.0</c:v>
                </c:pt>
                <c:pt idx="1279">
                  <c:v>382.0</c:v>
                </c:pt>
                <c:pt idx="1280">
                  <c:v>383.0</c:v>
                </c:pt>
                <c:pt idx="1281">
                  <c:v>383.0</c:v>
                </c:pt>
                <c:pt idx="1282">
                  <c:v>383.0</c:v>
                </c:pt>
                <c:pt idx="1283">
                  <c:v>383.0</c:v>
                </c:pt>
                <c:pt idx="1284">
                  <c:v>384.0</c:v>
                </c:pt>
                <c:pt idx="1285">
                  <c:v>384.0</c:v>
                </c:pt>
                <c:pt idx="1286">
                  <c:v>384.0</c:v>
                </c:pt>
                <c:pt idx="1287">
                  <c:v>384.0</c:v>
                </c:pt>
                <c:pt idx="1288">
                  <c:v>384.0</c:v>
                </c:pt>
                <c:pt idx="1289">
                  <c:v>384.0</c:v>
                </c:pt>
                <c:pt idx="1290">
                  <c:v>384.0</c:v>
                </c:pt>
                <c:pt idx="1291">
                  <c:v>384.0</c:v>
                </c:pt>
                <c:pt idx="1292">
                  <c:v>384.0</c:v>
                </c:pt>
                <c:pt idx="1293">
                  <c:v>384.0</c:v>
                </c:pt>
                <c:pt idx="1294">
                  <c:v>384.0</c:v>
                </c:pt>
                <c:pt idx="1295">
                  <c:v>384.0</c:v>
                </c:pt>
                <c:pt idx="1296">
                  <c:v>384.0</c:v>
                </c:pt>
                <c:pt idx="1297">
                  <c:v>384.0</c:v>
                </c:pt>
                <c:pt idx="1298">
                  <c:v>384.0</c:v>
                </c:pt>
                <c:pt idx="1299">
                  <c:v>385.0</c:v>
                </c:pt>
                <c:pt idx="1300">
                  <c:v>386.0</c:v>
                </c:pt>
                <c:pt idx="1301">
                  <c:v>386.0</c:v>
                </c:pt>
                <c:pt idx="1302">
                  <c:v>387.0</c:v>
                </c:pt>
                <c:pt idx="1303">
                  <c:v>387.0</c:v>
                </c:pt>
                <c:pt idx="1304">
                  <c:v>387.0</c:v>
                </c:pt>
                <c:pt idx="1305">
                  <c:v>387.0</c:v>
                </c:pt>
                <c:pt idx="1306">
                  <c:v>387.0</c:v>
                </c:pt>
                <c:pt idx="1307">
                  <c:v>387.0</c:v>
                </c:pt>
                <c:pt idx="1308">
                  <c:v>387.0</c:v>
                </c:pt>
                <c:pt idx="1309">
                  <c:v>387.0</c:v>
                </c:pt>
                <c:pt idx="1310">
                  <c:v>388.0</c:v>
                </c:pt>
                <c:pt idx="1311">
                  <c:v>388.0</c:v>
                </c:pt>
                <c:pt idx="1312">
                  <c:v>388.0</c:v>
                </c:pt>
                <c:pt idx="1313">
                  <c:v>388.0</c:v>
                </c:pt>
                <c:pt idx="1314">
                  <c:v>389.0</c:v>
                </c:pt>
                <c:pt idx="1315">
                  <c:v>389.0</c:v>
                </c:pt>
                <c:pt idx="1316">
                  <c:v>389.0</c:v>
                </c:pt>
                <c:pt idx="1317">
                  <c:v>390.0</c:v>
                </c:pt>
                <c:pt idx="1318">
                  <c:v>391.0</c:v>
                </c:pt>
                <c:pt idx="1319">
                  <c:v>392.0</c:v>
                </c:pt>
                <c:pt idx="1320">
                  <c:v>393.0</c:v>
                </c:pt>
                <c:pt idx="1321">
                  <c:v>394.0</c:v>
                </c:pt>
                <c:pt idx="1322">
                  <c:v>395.0</c:v>
                </c:pt>
                <c:pt idx="1323">
                  <c:v>396.0</c:v>
                </c:pt>
                <c:pt idx="1324">
                  <c:v>397.0</c:v>
                </c:pt>
                <c:pt idx="1325">
                  <c:v>398.0</c:v>
                </c:pt>
                <c:pt idx="1326">
                  <c:v>398.0</c:v>
                </c:pt>
                <c:pt idx="1327">
                  <c:v>398.0</c:v>
                </c:pt>
                <c:pt idx="1328">
                  <c:v>398.0</c:v>
                </c:pt>
                <c:pt idx="1329">
                  <c:v>398.0</c:v>
                </c:pt>
                <c:pt idx="1330">
                  <c:v>398.0</c:v>
                </c:pt>
                <c:pt idx="1331">
                  <c:v>398.0</c:v>
                </c:pt>
                <c:pt idx="1332">
                  <c:v>398.0</c:v>
                </c:pt>
                <c:pt idx="1333">
                  <c:v>398.0</c:v>
                </c:pt>
                <c:pt idx="1334">
                  <c:v>398.0</c:v>
                </c:pt>
                <c:pt idx="1335">
                  <c:v>398.0</c:v>
                </c:pt>
                <c:pt idx="1336">
                  <c:v>398.0</c:v>
                </c:pt>
                <c:pt idx="1337">
                  <c:v>398.0</c:v>
                </c:pt>
                <c:pt idx="1338">
                  <c:v>398.0</c:v>
                </c:pt>
                <c:pt idx="1339">
                  <c:v>399.0</c:v>
                </c:pt>
                <c:pt idx="1340">
                  <c:v>399.0</c:v>
                </c:pt>
                <c:pt idx="1341">
                  <c:v>400.0</c:v>
                </c:pt>
                <c:pt idx="1342">
                  <c:v>401.0</c:v>
                </c:pt>
                <c:pt idx="1343">
                  <c:v>402.0</c:v>
                </c:pt>
                <c:pt idx="1344">
                  <c:v>403.0</c:v>
                </c:pt>
                <c:pt idx="1345">
                  <c:v>404.0</c:v>
                </c:pt>
                <c:pt idx="1346">
                  <c:v>405.0</c:v>
                </c:pt>
                <c:pt idx="1347">
                  <c:v>406.0</c:v>
                </c:pt>
                <c:pt idx="1348">
                  <c:v>406.0</c:v>
                </c:pt>
                <c:pt idx="1349">
                  <c:v>406.0</c:v>
                </c:pt>
                <c:pt idx="1350">
                  <c:v>406.0</c:v>
                </c:pt>
                <c:pt idx="1351">
                  <c:v>407.0</c:v>
                </c:pt>
                <c:pt idx="1352">
                  <c:v>407.0</c:v>
                </c:pt>
                <c:pt idx="1353">
                  <c:v>407.0</c:v>
                </c:pt>
                <c:pt idx="1354">
                  <c:v>407.0</c:v>
                </c:pt>
                <c:pt idx="1355">
                  <c:v>407.0</c:v>
                </c:pt>
                <c:pt idx="1356">
                  <c:v>407.0</c:v>
                </c:pt>
                <c:pt idx="1357">
                  <c:v>407.0</c:v>
                </c:pt>
                <c:pt idx="1358">
                  <c:v>408.0</c:v>
                </c:pt>
                <c:pt idx="1359">
                  <c:v>409.0</c:v>
                </c:pt>
                <c:pt idx="1360">
                  <c:v>410.0</c:v>
                </c:pt>
                <c:pt idx="1361">
                  <c:v>411.0</c:v>
                </c:pt>
                <c:pt idx="1362">
                  <c:v>412.0</c:v>
                </c:pt>
                <c:pt idx="1363">
                  <c:v>412.0</c:v>
                </c:pt>
                <c:pt idx="1364">
                  <c:v>412.0</c:v>
                </c:pt>
                <c:pt idx="1365">
                  <c:v>412.0</c:v>
                </c:pt>
                <c:pt idx="1366">
                  <c:v>412.0</c:v>
                </c:pt>
                <c:pt idx="1367">
                  <c:v>412.0</c:v>
                </c:pt>
                <c:pt idx="1368">
                  <c:v>412.0</c:v>
                </c:pt>
                <c:pt idx="1369">
                  <c:v>412.0</c:v>
                </c:pt>
                <c:pt idx="1370">
                  <c:v>412.0</c:v>
                </c:pt>
                <c:pt idx="1371">
                  <c:v>412.0</c:v>
                </c:pt>
                <c:pt idx="1372">
                  <c:v>412.0</c:v>
                </c:pt>
                <c:pt idx="1373">
                  <c:v>412.0</c:v>
                </c:pt>
                <c:pt idx="1374">
                  <c:v>412.0</c:v>
                </c:pt>
                <c:pt idx="1375">
                  <c:v>412.0</c:v>
                </c:pt>
                <c:pt idx="1376">
                  <c:v>412.0</c:v>
                </c:pt>
                <c:pt idx="1377">
                  <c:v>413.0</c:v>
                </c:pt>
                <c:pt idx="1378">
                  <c:v>413.0</c:v>
                </c:pt>
                <c:pt idx="1379">
                  <c:v>414.0</c:v>
                </c:pt>
                <c:pt idx="1380">
                  <c:v>414.0</c:v>
                </c:pt>
                <c:pt idx="1381">
                  <c:v>415.0</c:v>
                </c:pt>
                <c:pt idx="1382">
                  <c:v>416.0</c:v>
                </c:pt>
                <c:pt idx="1383">
                  <c:v>417.0</c:v>
                </c:pt>
                <c:pt idx="1384">
                  <c:v>418.0</c:v>
                </c:pt>
                <c:pt idx="1385">
                  <c:v>419.0</c:v>
                </c:pt>
                <c:pt idx="1386">
                  <c:v>420.0</c:v>
                </c:pt>
                <c:pt idx="1387">
                  <c:v>420.0</c:v>
                </c:pt>
                <c:pt idx="1388">
                  <c:v>420.0</c:v>
                </c:pt>
                <c:pt idx="1389">
                  <c:v>420.0</c:v>
                </c:pt>
                <c:pt idx="1390">
                  <c:v>420.0</c:v>
                </c:pt>
                <c:pt idx="1391">
                  <c:v>420.0</c:v>
                </c:pt>
                <c:pt idx="1392">
                  <c:v>420.0</c:v>
                </c:pt>
                <c:pt idx="1393">
                  <c:v>421.0</c:v>
                </c:pt>
                <c:pt idx="1394">
                  <c:v>421.0</c:v>
                </c:pt>
                <c:pt idx="1395">
                  <c:v>421.0</c:v>
                </c:pt>
                <c:pt idx="1396">
                  <c:v>421.0</c:v>
                </c:pt>
                <c:pt idx="1397">
                  <c:v>421.0</c:v>
                </c:pt>
                <c:pt idx="1398">
                  <c:v>421.0</c:v>
                </c:pt>
                <c:pt idx="1399">
                  <c:v>421.0</c:v>
                </c:pt>
                <c:pt idx="1400">
                  <c:v>422.0</c:v>
                </c:pt>
                <c:pt idx="1401">
                  <c:v>422.0</c:v>
                </c:pt>
                <c:pt idx="1402">
                  <c:v>422.0</c:v>
                </c:pt>
                <c:pt idx="1403">
                  <c:v>422.0</c:v>
                </c:pt>
                <c:pt idx="1404">
                  <c:v>423.0</c:v>
                </c:pt>
                <c:pt idx="1405">
                  <c:v>424.0</c:v>
                </c:pt>
                <c:pt idx="1406">
                  <c:v>424.0</c:v>
                </c:pt>
                <c:pt idx="1407">
                  <c:v>424.0</c:v>
                </c:pt>
                <c:pt idx="1408">
                  <c:v>424.0</c:v>
                </c:pt>
                <c:pt idx="1409">
                  <c:v>424.0</c:v>
                </c:pt>
                <c:pt idx="1410">
                  <c:v>424.0</c:v>
                </c:pt>
                <c:pt idx="1411">
                  <c:v>424.0</c:v>
                </c:pt>
                <c:pt idx="1412">
                  <c:v>424.0</c:v>
                </c:pt>
                <c:pt idx="1413">
                  <c:v>424.0</c:v>
                </c:pt>
                <c:pt idx="1414">
                  <c:v>424.0</c:v>
                </c:pt>
                <c:pt idx="1415">
                  <c:v>424.0</c:v>
                </c:pt>
                <c:pt idx="1416">
                  <c:v>424.0</c:v>
                </c:pt>
                <c:pt idx="1417">
                  <c:v>425.0</c:v>
                </c:pt>
                <c:pt idx="1418">
                  <c:v>425.0</c:v>
                </c:pt>
                <c:pt idx="1419">
                  <c:v>425.0</c:v>
                </c:pt>
                <c:pt idx="1420">
                  <c:v>425.0</c:v>
                </c:pt>
                <c:pt idx="1421">
                  <c:v>426.0</c:v>
                </c:pt>
                <c:pt idx="1422">
                  <c:v>427.0</c:v>
                </c:pt>
                <c:pt idx="1423">
                  <c:v>427.0</c:v>
                </c:pt>
                <c:pt idx="1424">
                  <c:v>427.0</c:v>
                </c:pt>
                <c:pt idx="1425">
                  <c:v>428.0</c:v>
                </c:pt>
                <c:pt idx="1426">
                  <c:v>428.0</c:v>
                </c:pt>
                <c:pt idx="1427">
                  <c:v>429.0</c:v>
                </c:pt>
                <c:pt idx="1428">
                  <c:v>429.0</c:v>
                </c:pt>
                <c:pt idx="1429">
                  <c:v>430.0</c:v>
                </c:pt>
                <c:pt idx="1430">
                  <c:v>430.0</c:v>
                </c:pt>
                <c:pt idx="1431">
                  <c:v>431.0</c:v>
                </c:pt>
                <c:pt idx="1432">
                  <c:v>431.0</c:v>
                </c:pt>
                <c:pt idx="1433">
                  <c:v>432.0</c:v>
                </c:pt>
                <c:pt idx="1434">
                  <c:v>432.0</c:v>
                </c:pt>
                <c:pt idx="1435">
                  <c:v>432.0</c:v>
                </c:pt>
                <c:pt idx="1436">
                  <c:v>432.0</c:v>
                </c:pt>
                <c:pt idx="1437">
                  <c:v>433.0</c:v>
                </c:pt>
                <c:pt idx="1438">
                  <c:v>434.0</c:v>
                </c:pt>
                <c:pt idx="1439">
                  <c:v>434.0</c:v>
                </c:pt>
                <c:pt idx="1440">
                  <c:v>434.0</c:v>
                </c:pt>
                <c:pt idx="1441">
                  <c:v>435.0</c:v>
                </c:pt>
                <c:pt idx="1442">
                  <c:v>435.0</c:v>
                </c:pt>
                <c:pt idx="1443">
                  <c:v>436.0</c:v>
                </c:pt>
                <c:pt idx="1444">
                  <c:v>436.0</c:v>
                </c:pt>
                <c:pt idx="1445">
                  <c:v>436.0</c:v>
                </c:pt>
                <c:pt idx="1446">
                  <c:v>436.0</c:v>
                </c:pt>
                <c:pt idx="1447">
                  <c:v>436.0</c:v>
                </c:pt>
                <c:pt idx="1448">
                  <c:v>436.0</c:v>
                </c:pt>
                <c:pt idx="1449">
                  <c:v>436.0</c:v>
                </c:pt>
                <c:pt idx="1450">
                  <c:v>436.0</c:v>
                </c:pt>
                <c:pt idx="1451">
                  <c:v>437.0</c:v>
                </c:pt>
                <c:pt idx="1452">
                  <c:v>438.0</c:v>
                </c:pt>
                <c:pt idx="1453">
                  <c:v>438.0</c:v>
                </c:pt>
                <c:pt idx="1454">
                  <c:v>438.0</c:v>
                </c:pt>
                <c:pt idx="1455">
                  <c:v>438.0</c:v>
                </c:pt>
                <c:pt idx="1456">
                  <c:v>438.0</c:v>
                </c:pt>
                <c:pt idx="1457">
                  <c:v>439.0</c:v>
                </c:pt>
                <c:pt idx="1458">
                  <c:v>439.0</c:v>
                </c:pt>
                <c:pt idx="1459">
                  <c:v>439.0</c:v>
                </c:pt>
                <c:pt idx="1460">
                  <c:v>439.0</c:v>
                </c:pt>
                <c:pt idx="1461">
                  <c:v>439.0</c:v>
                </c:pt>
                <c:pt idx="1462">
                  <c:v>440.0</c:v>
                </c:pt>
                <c:pt idx="1463">
                  <c:v>440.0</c:v>
                </c:pt>
                <c:pt idx="1464">
                  <c:v>440.0</c:v>
                </c:pt>
                <c:pt idx="1465">
                  <c:v>441.0</c:v>
                </c:pt>
                <c:pt idx="1466">
                  <c:v>441.0</c:v>
                </c:pt>
                <c:pt idx="1467">
                  <c:v>441.0</c:v>
                </c:pt>
                <c:pt idx="1468">
                  <c:v>441.0</c:v>
                </c:pt>
                <c:pt idx="1469">
                  <c:v>442.0</c:v>
                </c:pt>
                <c:pt idx="1470">
                  <c:v>443.0</c:v>
                </c:pt>
                <c:pt idx="1471">
                  <c:v>443.0</c:v>
                </c:pt>
                <c:pt idx="1472">
                  <c:v>443.0</c:v>
                </c:pt>
                <c:pt idx="1473">
                  <c:v>444.0</c:v>
                </c:pt>
                <c:pt idx="1474">
                  <c:v>445.0</c:v>
                </c:pt>
                <c:pt idx="1475">
                  <c:v>445.0</c:v>
                </c:pt>
                <c:pt idx="1476">
                  <c:v>445.0</c:v>
                </c:pt>
                <c:pt idx="1477">
                  <c:v>445.0</c:v>
                </c:pt>
                <c:pt idx="1478">
                  <c:v>445.0</c:v>
                </c:pt>
                <c:pt idx="1479">
                  <c:v>446.0</c:v>
                </c:pt>
                <c:pt idx="1480">
                  <c:v>446.0</c:v>
                </c:pt>
                <c:pt idx="1481">
                  <c:v>446.0</c:v>
                </c:pt>
                <c:pt idx="1482">
                  <c:v>446.0</c:v>
                </c:pt>
                <c:pt idx="1483">
                  <c:v>446.0</c:v>
                </c:pt>
                <c:pt idx="1484">
                  <c:v>446.0</c:v>
                </c:pt>
                <c:pt idx="1485">
                  <c:v>446.0</c:v>
                </c:pt>
                <c:pt idx="1486">
                  <c:v>446.0</c:v>
                </c:pt>
                <c:pt idx="1487">
                  <c:v>446.0</c:v>
                </c:pt>
                <c:pt idx="1488">
                  <c:v>447.0</c:v>
                </c:pt>
                <c:pt idx="1489">
                  <c:v>448.0</c:v>
                </c:pt>
                <c:pt idx="1490">
                  <c:v>448.0</c:v>
                </c:pt>
                <c:pt idx="1491">
                  <c:v>448.0</c:v>
                </c:pt>
                <c:pt idx="1492">
                  <c:v>448.0</c:v>
                </c:pt>
                <c:pt idx="1493">
                  <c:v>448.0</c:v>
                </c:pt>
                <c:pt idx="1494">
                  <c:v>449.0</c:v>
                </c:pt>
                <c:pt idx="1495">
                  <c:v>449.0</c:v>
                </c:pt>
                <c:pt idx="1496">
                  <c:v>449.0</c:v>
                </c:pt>
                <c:pt idx="1497">
                  <c:v>449.0</c:v>
                </c:pt>
                <c:pt idx="1498">
                  <c:v>450.0</c:v>
                </c:pt>
                <c:pt idx="1499">
                  <c:v>451.0</c:v>
                </c:pt>
                <c:pt idx="1500">
                  <c:v>451.0</c:v>
                </c:pt>
                <c:pt idx="1501">
                  <c:v>451.0</c:v>
                </c:pt>
                <c:pt idx="1502">
                  <c:v>451.0</c:v>
                </c:pt>
                <c:pt idx="1503">
                  <c:v>451.0</c:v>
                </c:pt>
                <c:pt idx="1504">
                  <c:v>451.0</c:v>
                </c:pt>
                <c:pt idx="1505">
                  <c:v>451.0</c:v>
                </c:pt>
                <c:pt idx="1506">
                  <c:v>451.0</c:v>
                </c:pt>
                <c:pt idx="1507">
                  <c:v>452.0</c:v>
                </c:pt>
                <c:pt idx="1508">
                  <c:v>452.0</c:v>
                </c:pt>
                <c:pt idx="1509">
                  <c:v>453.0</c:v>
                </c:pt>
                <c:pt idx="1510">
                  <c:v>453.0</c:v>
                </c:pt>
                <c:pt idx="1511">
                  <c:v>453.0</c:v>
                </c:pt>
                <c:pt idx="1512">
                  <c:v>453.0</c:v>
                </c:pt>
                <c:pt idx="1513">
                  <c:v>453.0</c:v>
                </c:pt>
                <c:pt idx="1514">
                  <c:v>453.0</c:v>
                </c:pt>
                <c:pt idx="1515">
                  <c:v>453.0</c:v>
                </c:pt>
                <c:pt idx="1516">
                  <c:v>453.0</c:v>
                </c:pt>
                <c:pt idx="1517">
                  <c:v>453.0</c:v>
                </c:pt>
                <c:pt idx="1518">
                  <c:v>453.0</c:v>
                </c:pt>
                <c:pt idx="1519">
                  <c:v>454.0</c:v>
                </c:pt>
                <c:pt idx="1520">
                  <c:v>454.0</c:v>
                </c:pt>
                <c:pt idx="1521">
                  <c:v>454.0</c:v>
                </c:pt>
                <c:pt idx="1522">
                  <c:v>454.0</c:v>
                </c:pt>
                <c:pt idx="1523">
                  <c:v>455.0</c:v>
                </c:pt>
                <c:pt idx="1524">
                  <c:v>455.0</c:v>
                </c:pt>
                <c:pt idx="1525">
                  <c:v>455.0</c:v>
                </c:pt>
                <c:pt idx="1526">
                  <c:v>455.0</c:v>
                </c:pt>
                <c:pt idx="1527">
                  <c:v>456.0</c:v>
                </c:pt>
                <c:pt idx="1528">
                  <c:v>457.0</c:v>
                </c:pt>
                <c:pt idx="1529">
                  <c:v>458.0</c:v>
                </c:pt>
                <c:pt idx="1530">
                  <c:v>458.0</c:v>
                </c:pt>
                <c:pt idx="1531">
                  <c:v>458.0</c:v>
                </c:pt>
                <c:pt idx="1532">
                  <c:v>458.0</c:v>
                </c:pt>
                <c:pt idx="1533">
                  <c:v>458.0</c:v>
                </c:pt>
                <c:pt idx="1534">
                  <c:v>458.0</c:v>
                </c:pt>
                <c:pt idx="1535">
                  <c:v>459.0</c:v>
                </c:pt>
                <c:pt idx="1536">
                  <c:v>459.0</c:v>
                </c:pt>
                <c:pt idx="1537">
                  <c:v>459.0</c:v>
                </c:pt>
                <c:pt idx="1538">
                  <c:v>460.0</c:v>
                </c:pt>
                <c:pt idx="1539">
                  <c:v>461.0</c:v>
                </c:pt>
                <c:pt idx="1540">
                  <c:v>461.0</c:v>
                </c:pt>
                <c:pt idx="1541">
                  <c:v>461.0</c:v>
                </c:pt>
                <c:pt idx="1542">
                  <c:v>461.0</c:v>
                </c:pt>
                <c:pt idx="1543">
                  <c:v>461.0</c:v>
                </c:pt>
                <c:pt idx="1544">
                  <c:v>462.0</c:v>
                </c:pt>
                <c:pt idx="1545">
                  <c:v>463.0</c:v>
                </c:pt>
                <c:pt idx="1546">
                  <c:v>463.0</c:v>
                </c:pt>
                <c:pt idx="1547">
                  <c:v>464.0</c:v>
                </c:pt>
                <c:pt idx="1548">
                  <c:v>464.0</c:v>
                </c:pt>
                <c:pt idx="1549">
                  <c:v>464.0</c:v>
                </c:pt>
                <c:pt idx="1550">
                  <c:v>464.0</c:v>
                </c:pt>
                <c:pt idx="1551">
                  <c:v>464.0</c:v>
                </c:pt>
                <c:pt idx="1552">
                  <c:v>464.0</c:v>
                </c:pt>
                <c:pt idx="1553">
                  <c:v>465.0</c:v>
                </c:pt>
                <c:pt idx="1554">
                  <c:v>466.0</c:v>
                </c:pt>
                <c:pt idx="1555">
                  <c:v>466.0</c:v>
                </c:pt>
                <c:pt idx="1556">
                  <c:v>467.0</c:v>
                </c:pt>
                <c:pt idx="1557">
                  <c:v>468.0</c:v>
                </c:pt>
                <c:pt idx="1558">
                  <c:v>468.0</c:v>
                </c:pt>
                <c:pt idx="1559">
                  <c:v>468.0</c:v>
                </c:pt>
                <c:pt idx="1560">
                  <c:v>468.0</c:v>
                </c:pt>
                <c:pt idx="1561">
                  <c:v>468.0</c:v>
                </c:pt>
                <c:pt idx="1562">
                  <c:v>468.0</c:v>
                </c:pt>
                <c:pt idx="1563">
                  <c:v>468.0</c:v>
                </c:pt>
                <c:pt idx="1564">
                  <c:v>469.0</c:v>
                </c:pt>
                <c:pt idx="1565">
                  <c:v>470.0</c:v>
                </c:pt>
                <c:pt idx="1566">
                  <c:v>470.0</c:v>
                </c:pt>
                <c:pt idx="1567">
                  <c:v>470.0</c:v>
                </c:pt>
                <c:pt idx="1568">
                  <c:v>471.0</c:v>
                </c:pt>
                <c:pt idx="1569">
                  <c:v>471.0</c:v>
                </c:pt>
                <c:pt idx="1570">
                  <c:v>471.0</c:v>
                </c:pt>
                <c:pt idx="1571">
                  <c:v>471.0</c:v>
                </c:pt>
                <c:pt idx="1572">
                  <c:v>471.0</c:v>
                </c:pt>
                <c:pt idx="1573">
                  <c:v>471.0</c:v>
                </c:pt>
                <c:pt idx="1574">
                  <c:v>471.0</c:v>
                </c:pt>
                <c:pt idx="1575">
                  <c:v>471.0</c:v>
                </c:pt>
                <c:pt idx="1576">
                  <c:v>471.0</c:v>
                </c:pt>
                <c:pt idx="1577">
                  <c:v>471.0</c:v>
                </c:pt>
                <c:pt idx="1578">
                  <c:v>471.0</c:v>
                </c:pt>
                <c:pt idx="1579">
                  <c:v>471.0</c:v>
                </c:pt>
                <c:pt idx="1580">
                  <c:v>471.0</c:v>
                </c:pt>
                <c:pt idx="1581">
                  <c:v>471.0</c:v>
                </c:pt>
                <c:pt idx="1582">
                  <c:v>471.0</c:v>
                </c:pt>
                <c:pt idx="1583">
                  <c:v>472.0</c:v>
                </c:pt>
                <c:pt idx="1584">
                  <c:v>473.0</c:v>
                </c:pt>
                <c:pt idx="1585">
                  <c:v>474.0</c:v>
                </c:pt>
                <c:pt idx="1586">
                  <c:v>475.0</c:v>
                </c:pt>
                <c:pt idx="1587">
                  <c:v>475.0</c:v>
                </c:pt>
                <c:pt idx="1588">
                  <c:v>475.0</c:v>
                </c:pt>
                <c:pt idx="1589">
                  <c:v>476.0</c:v>
                </c:pt>
                <c:pt idx="1590">
                  <c:v>476.0</c:v>
                </c:pt>
                <c:pt idx="1591">
                  <c:v>476.0</c:v>
                </c:pt>
                <c:pt idx="1592">
                  <c:v>476.0</c:v>
                </c:pt>
                <c:pt idx="1593">
                  <c:v>476.0</c:v>
                </c:pt>
                <c:pt idx="1594">
                  <c:v>477.0</c:v>
                </c:pt>
                <c:pt idx="1595">
                  <c:v>478.0</c:v>
                </c:pt>
                <c:pt idx="1596">
                  <c:v>478.0</c:v>
                </c:pt>
                <c:pt idx="1597">
                  <c:v>478.0</c:v>
                </c:pt>
                <c:pt idx="1598">
                  <c:v>478.0</c:v>
                </c:pt>
                <c:pt idx="1599">
                  <c:v>479.0</c:v>
                </c:pt>
                <c:pt idx="1600">
                  <c:v>480.0</c:v>
                </c:pt>
                <c:pt idx="1601">
                  <c:v>480.0</c:v>
                </c:pt>
                <c:pt idx="1602">
                  <c:v>481.0</c:v>
                </c:pt>
                <c:pt idx="1603">
                  <c:v>482.0</c:v>
                </c:pt>
                <c:pt idx="1604">
                  <c:v>483.0</c:v>
                </c:pt>
                <c:pt idx="1605">
                  <c:v>483.0</c:v>
                </c:pt>
                <c:pt idx="1606">
                  <c:v>483.0</c:v>
                </c:pt>
                <c:pt idx="1607">
                  <c:v>483.0</c:v>
                </c:pt>
                <c:pt idx="1608">
                  <c:v>484.0</c:v>
                </c:pt>
                <c:pt idx="1609">
                  <c:v>485.0</c:v>
                </c:pt>
                <c:pt idx="1610">
                  <c:v>485.0</c:v>
                </c:pt>
                <c:pt idx="1611">
                  <c:v>485.0</c:v>
                </c:pt>
                <c:pt idx="1612">
                  <c:v>485.0</c:v>
                </c:pt>
                <c:pt idx="1613">
                  <c:v>485.0</c:v>
                </c:pt>
                <c:pt idx="1614">
                  <c:v>485.0</c:v>
                </c:pt>
                <c:pt idx="1615">
                  <c:v>485.0</c:v>
                </c:pt>
                <c:pt idx="1616">
                  <c:v>485.0</c:v>
                </c:pt>
                <c:pt idx="1617">
                  <c:v>485.0</c:v>
                </c:pt>
                <c:pt idx="1618">
                  <c:v>485.0</c:v>
                </c:pt>
                <c:pt idx="1619">
                  <c:v>485.0</c:v>
                </c:pt>
                <c:pt idx="1620">
                  <c:v>485.0</c:v>
                </c:pt>
                <c:pt idx="1621">
                  <c:v>486.0</c:v>
                </c:pt>
                <c:pt idx="1622">
                  <c:v>487.0</c:v>
                </c:pt>
                <c:pt idx="1623">
                  <c:v>487.0</c:v>
                </c:pt>
                <c:pt idx="1624">
                  <c:v>487.0</c:v>
                </c:pt>
                <c:pt idx="1625">
                  <c:v>487.0</c:v>
                </c:pt>
                <c:pt idx="1626">
                  <c:v>487.0</c:v>
                </c:pt>
                <c:pt idx="1627">
                  <c:v>487.0</c:v>
                </c:pt>
                <c:pt idx="1628">
                  <c:v>487.0</c:v>
                </c:pt>
                <c:pt idx="1629">
                  <c:v>487.0</c:v>
                </c:pt>
                <c:pt idx="1630">
                  <c:v>487.0</c:v>
                </c:pt>
                <c:pt idx="1631">
                  <c:v>487.0</c:v>
                </c:pt>
                <c:pt idx="1632">
                  <c:v>487.0</c:v>
                </c:pt>
                <c:pt idx="1633">
                  <c:v>487.0</c:v>
                </c:pt>
                <c:pt idx="1634">
                  <c:v>487.0</c:v>
                </c:pt>
                <c:pt idx="1635">
                  <c:v>487.0</c:v>
                </c:pt>
                <c:pt idx="1636">
                  <c:v>487.0</c:v>
                </c:pt>
                <c:pt idx="1637">
                  <c:v>487.0</c:v>
                </c:pt>
                <c:pt idx="1638">
                  <c:v>487.0</c:v>
                </c:pt>
                <c:pt idx="1639">
                  <c:v>487.0</c:v>
                </c:pt>
                <c:pt idx="1640">
                  <c:v>487.0</c:v>
                </c:pt>
                <c:pt idx="1641">
                  <c:v>487.0</c:v>
                </c:pt>
                <c:pt idx="1642">
                  <c:v>487.0</c:v>
                </c:pt>
                <c:pt idx="1643">
                  <c:v>487.0</c:v>
                </c:pt>
                <c:pt idx="1644">
                  <c:v>488.0</c:v>
                </c:pt>
                <c:pt idx="1645">
                  <c:v>488.0</c:v>
                </c:pt>
                <c:pt idx="1646">
                  <c:v>489.0</c:v>
                </c:pt>
                <c:pt idx="1647">
                  <c:v>489.0</c:v>
                </c:pt>
                <c:pt idx="1648">
                  <c:v>490.0</c:v>
                </c:pt>
                <c:pt idx="1649">
                  <c:v>490.0</c:v>
                </c:pt>
                <c:pt idx="1650">
                  <c:v>491.0</c:v>
                </c:pt>
                <c:pt idx="1651">
                  <c:v>491.0</c:v>
                </c:pt>
                <c:pt idx="1652">
                  <c:v>492.0</c:v>
                </c:pt>
                <c:pt idx="1653">
                  <c:v>493.0</c:v>
                </c:pt>
                <c:pt idx="1654">
                  <c:v>494.0</c:v>
                </c:pt>
                <c:pt idx="1655">
                  <c:v>495.0</c:v>
                </c:pt>
                <c:pt idx="1656">
                  <c:v>495.0</c:v>
                </c:pt>
                <c:pt idx="1657">
                  <c:v>495.0</c:v>
                </c:pt>
                <c:pt idx="1658">
                  <c:v>495.0</c:v>
                </c:pt>
                <c:pt idx="1659">
                  <c:v>495.0</c:v>
                </c:pt>
                <c:pt idx="1660">
                  <c:v>496.0</c:v>
                </c:pt>
                <c:pt idx="1661">
                  <c:v>497.0</c:v>
                </c:pt>
                <c:pt idx="1662">
                  <c:v>497.0</c:v>
                </c:pt>
                <c:pt idx="1663">
                  <c:v>498.0</c:v>
                </c:pt>
                <c:pt idx="1664">
                  <c:v>499.0</c:v>
                </c:pt>
                <c:pt idx="1665">
                  <c:v>500.0</c:v>
                </c:pt>
                <c:pt idx="1666">
                  <c:v>500.0</c:v>
                </c:pt>
                <c:pt idx="1667">
                  <c:v>500.0</c:v>
                </c:pt>
                <c:pt idx="1668">
                  <c:v>500.0</c:v>
                </c:pt>
                <c:pt idx="1669">
                  <c:v>500.0</c:v>
                </c:pt>
                <c:pt idx="1670">
                  <c:v>501.0</c:v>
                </c:pt>
                <c:pt idx="1671">
                  <c:v>501.0</c:v>
                </c:pt>
                <c:pt idx="1672">
                  <c:v>501.0</c:v>
                </c:pt>
                <c:pt idx="1673">
                  <c:v>501.0</c:v>
                </c:pt>
                <c:pt idx="1674">
                  <c:v>501.0</c:v>
                </c:pt>
                <c:pt idx="1675">
                  <c:v>501.0</c:v>
                </c:pt>
                <c:pt idx="1676">
                  <c:v>502.0</c:v>
                </c:pt>
                <c:pt idx="1677">
                  <c:v>503.0</c:v>
                </c:pt>
                <c:pt idx="1678">
                  <c:v>504.0</c:v>
                </c:pt>
                <c:pt idx="1679">
                  <c:v>504.0</c:v>
                </c:pt>
                <c:pt idx="1680">
                  <c:v>505.0</c:v>
                </c:pt>
                <c:pt idx="1681">
                  <c:v>505.0</c:v>
                </c:pt>
                <c:pt idx="1682">
                  <c:v>505.0</c:v>
                </c:pt>
                <c:pt idx="1683">
                  <c:v>505.0</c:v>
                </c:pt>
                <c:pt idx="1684">
                  <c:v>505.0</c:v>
                </c:pt>
                <c:pt idx="1685">
                  <c:v>506.0</c:v>
                </c:pt>
                <c:pt idx="1686">
                  <c:v>507.0</c:v>
                </c:pt>
                <c:pt idx="1687">
                  <c:v>508.0</c:v>
                </c:pt>
                <c:pt idx="1688">
                  <c:v>508.0</c:v>
                </c:pt>
                <c:pt idx="1689">
                  <c:v>508.0</c:v>
                </c:pt>
                <c:pt idx="1690">
                  <c:v>508.0</c:v>
                </c:pt>
                <c:pt idx="1691">
                  <c:v>508.0</c:v>
                </c:pt>
                <c:pt idx="1692">
                  <c:v>508.0</c:v>
                </c:pt>
                <c:pt idx="1693">
                  <c:v>509.0</c:v>
                </c:pt>
                <c:pt idx="1694">
                  <c:v>509.0</c:v>
                </c:pt>
                <c:pt idx="1695">
                  <c:v>509.0</c:v>
                </c:pt>
                <c:pt idx="1696">
                  <c:v>509.0</c:v>
                </c:pt>
                <c:pt idx="1697">
                  <c:v>510.0</c:v>
                </c:pt>
                <c:pt idx="1698">
                  <c:v>510.0</c:v>
                </c:pt>
                <c:pt idx="1699">
                  <c:v>510.0</c:v>
                </c:pt>
                <c:pt idx="1700">
                  <c:v>510.0</c:v>
                </c:pt>
                <c:pt idx="1701">
                  <c:v>511.0</c:v>
                </c:pt>
                <c:pt idx="1702">
                  <c:v>511.0</c:v>
                </c:pt>
                <c:pt idx="1703">
                  <c:v>511.0</c:v>
                </c:pt>
                <c:pt idx="1704">
                  <c:v>512.0</c:v>
                </c:pt>
                <c:pt idx="1705">
                  <c:v>513.0</c:v>
                </c:pt>
                <c:pt idx="1706">
                  <c:v>514.0</c:v>
                </c:pt>
                <c:pt idx="1707">
                  <c:v>515.0</c:v>
                </c:pt>
                <c:pt idx="1708">
                  <c:v>515.0</c:v>
                </c:pt>
                <c:pt idx="1709">
                  <c:v>515.0</c:v>
                </c:pt>
                <c:pt idx="1710">
                  <c:v>515.0</c:v>
                </c:pt>
                <c:pt idx="1711">
                  <c:v>515.0</c:v>
                </c:pt>
                <c:pt idx="1712">
                  <c:v>516.0</c:v>
                </c:pt>
                <c:pt idx="1713">
                  <c:v>516.0</c:v>
                </c:pt>
                <c:pt idx="1714">
                  <c:v>517.0</c:v>
                </c:pt>
                <c:pt idx="1715">
                  <c:v>518.0</c:v>
                </c:pt>
                <c:pt idx="1716">
                  <c:v>519.0</c:v>
                </c:pt>
                <c:pt idx="1717">
                  <c:v>520.0</c:v>
                </c:pt>
                <c:pt idx="1718">
                  <c:v>521.0</c:v>
                </c:pt>
                <c:pt idx="1719">
                  <c:v>521.0</c:v>
                </c:pt>
                <c:pt idx="1720">
                  <c:v>522.0</c:v>
                </c:pt>
                <c:pt idx="1721">
                  <c:v>522.0</c:v>
                </c:pt>
                <c:pt idx="1722">
                  <c:v>523.0</c:v>
                </c:pt>
                <c:pt idx="1723">
                  <c:v>524.0</c:v>
                </c:pt>
                <c:pt idx="1724">
                  <c:v>524.0</c:v>
                </c:pt>
                <c:pt idx="1725">
                  <c:v>524.0</c:v>
                </c:pt>
                <c:pt idx="1726">
                  <c:v>524.0</c:v>
                </c:pt>
                <c:pt idx="1727">
                  <c:v>524.0</c:v>
                </c:pt>
                <c:pt idx="1728">
                  <c:v>524.0</c:v>
                </c:pt>
                <c:pt idx="1729">
                  <c:v>524.0</c:v>
                </c:pt>
                <c:pt idx="1730">
                  <c:v>524.0</c:v>
                </c:pt>
                <c:pt idx="1731">
                  <c:v>524.0</c:v>
                </c:pt>
                <c:pt idx="1732">
                  <c:v>524.0</c:v>
                </c:pt>
                <c:pt idx="1733">
                  <c:v>524.0</c:v>
                </c:pt>
                <c:pt idx="1734">
                  <c:v>525.0</c:v>
                </c:pt>
                <c:pt idx="1735">
                  <c:v>526.0</c:v>
                </c:pt>
                <c:pt idx="1736">
                  <c:v>527.0</c:v>
                </c:pt>
                <c:pt idx="1737">
                  <c:v>527.0</c:v>
                </c:pt>
                <c:pt idx="1738">
                  <c:v>527.0</c:v>
                </c:pt>
                <c:pt idx="1739">
                  <c:v>527.0</c:v>
                </c:pt>
                <c:pt idx="1740">
                  <c:v>527.0</c:v>
                </c:pt>
                <c:pt idx="1741">
                  <c:v>527.0</c:v>
                </c:pt>
                <c:pt idx="1742">
                  <c:v>527.0</c:v>
                </c:pt>
                <c:pt idx="1743">
                  <c:v>527.0</c:v>
                </c:pt>
                <c:pt idx="1744">
                  <c:v>527.0</c:v>
                </c:pt>
                <c:pt idx="1745">
                  <c:v>527.0</c:v>
                </c:pt>
                <c:pt idx="1746">
                  <c:v>528.0</c:v>
                </c:pt>
                <c:pt idx="1747">
                  <c:v>528.0</c:v>
                </c:pt>
                <c:pt idx="1748">
                  <c:v>528.0</c:v>
                </c:pt>
                <c:pt idx="1749">
                  <c:v>528.0</c:v>
                </c:pt>
                <c:pt idx="1750">
                  <c:v>528.0</c:v>
                </c:pt>
                <c:pt idx="1751">
                  <c:v>528.0</c:v>
                </c:pt>
                <c:pt idx="1752">
                  <c:v>528.0</c:v>
                </c:pt>
                <c:pt idx="1753">
                  <c:v>529.0</c:v>
                </c:pt>
                <c:pt idx="1754">
                  <c:v>529.0</c:v>
                </c:pt>
                <c:pt idx="1755">
                  <c:v>529.0</c:v>
                </c:pt>
                <c:pt idx="1756">
                  <c:v>529.0</c:v>
                </c:pt>
                <c:pt idx="1757">
                  <c:v>530.0</c:v>
                </c:pt>
                <c:pt idx="1758">
                  <c:v>530.0</c:v>
                </c:pt>
                <c:pt idx="1759">
                  <c:v>530.0</c:v>
                </c:pt>
                <c:pt idx="1760">
                  <c:v>530.0</c:v>
                </c:pt>
                <c:pt idx="1761">
                  <c:v>530.0</c:v>
                </c:pt>
                <c:pt idx="1762">
                  <c:v>530.0</c:v>
                </c:pt>
                <c:pt idx="1763">
                  <c:v>530.0</c:v>
                </c:pt>
                <c:pt idx="1764">
                  <c:v>530.0</c:v>
                </c:pt>
                <c:pt idx="1765">
                  <c:v>531.0</c:v>
                </c:pt>
                <c:pt idx="1766">
                  <c:v>532.0</c:v>
                </c:pt>
                <c:pt idx="1767">
                  <c:v>533.0</c:v>
                </c:pt>
                <c:pt idx="1768">
                  <c:v>534.0</c:v>
                </c:pt>
                <c:pt idx="1769">
                  <c:v>534.0</c:v>
                </c:pt>
                <c:pt idx="1770">
                  <c:v>535.0</c:v>
                </c:pt>
                <c:pt idx="1771">
                  <c:v>535.0</c:v>
                </c:pt>
                <c:pt idx="1772">
                  <c:v>535.0</c:v>
                </c:pt>
                <c:pt idx="1773">
                  <c:v>535.0</c:v>
                </c:pt>
                <c:pt idx="1774">
                  <c:v>535.0</c:v>
                </c:pt>
                <c:pt idx="1775">
                  <c:v>535.0</c:v>
                </c:pt>
                <c:pt idx="1776">
                  <c:v>535.0</c:v>
                </c:pt>
                <c:pt idx="1777">
                  <c:v>535.0</c:v>
                </c:pt>
                <c:pt idx="1778">
                  <c:v>535.0</c:v>
                </c:pt>
                <c:pt idx="1779">
                  <c:v>536.0</c:v>
                </c:pt>
                <c:pt idx="1780">
                  <c:v>537.0</c:v>
                </c:pt>
                <c:pt idx="1781">
                  <c:v>537.0</c:v>
                </c:pt>
                <c:pt idx="1782">
                  <c:v>537.0</c:v>
                </c:pt>
                <c:pt idx="1783">
                  <c:v>537.0</c:v>
                </c:pt>
                <c:pt idx="1784">
                  <c:v>537.0</c:v>
                </c:pt>
                <c:pt idx="1785">
                  <c:v>537.0</c:v>
                </c:pt>
                <c:pt idx="1786">
                  <c:v>537.0</c:v>
                </c:pt>
                <c:pt idx="1787">
                  <c:v>537.0</c:v>
                </c:pt>
                <c:pt idx="1788">
                  <c:v>537.0</c:v>
                </c:pt>
                <c:pt idx="1789">
                  <c:v>537.0</c:v>
                </c:pt>
                <c:pt idx="1790">
                  <c:v>537.0</c:v>
                </c:pt>
                <c:pt idx="1791">
                  <c:v>537.0</c:v>
                </c:pt>
                <c:pt idx="1792">
                  <c:v>538.0</c:v>
                </c:pt>
                <c:pt idx="1793">
                  <c:v>538.0</c:v>
                </c:pt>
                <c:pt idx="1794">
                  <c:v>538.0</c:v>
                </c:pt>
                <c:pt idx="1795">
                  <c:v>539.0</c:v>
                </c:pt>
                <c:pt idx="1796">
                  <c:v>539.0</c:v>
                </c:pt>
                <c:pt idx="1797">
                  <c:v>540.0</c:v>
                </c:pt>
                <c:pt idx="1798">
                  <c:v>541.0</c:v>
                </c:pt>
                <c:pt idx="1799">
                  <c:v>541.0</c:v>
                </c:pt>
                <c:pt idx="1800">
                  <c:v>542.0</c:v>
                </c:pt>
                <c:pt idx="1801">
                  <c:v>543.0</c:v>
                </c:pt>
                <c:pt idx="1802">
                  <c:v>543.0</c:v>
                </c:pt>
                <c:pt idx="1803">
                  <c:v>544.0</c:v>
                </c:pt>
                <c:pt idx="1804">
                  <c:v>545.0</c:v>
                </c:pt>
                <c:pt idx="1805">
                  <c:v>545.0</c:v>
                </c:pt>
                <c:pt idx="1806">
                  <c:v>546.0</c:v>
                </c:pt>
                <c:pt idx="1807">
                  <c:v>547.0</c:v>
                </c:pt>
                <c:pt idx="1808">
                  <c:v>548.0</c:v>
                </c:pt>
                <c:pt idx="1809">
                  <c:v>549.0</c:v>
                </c:pt>
                <c:pt idx="1810">
                  <c:v>549.0</c:v>
                </c:pt>
                <c:pt idx="1811">
                  <c:v>549.0</c:v>
                </c:pt>
                <c:pt idx="1812">
                  <c:v>549.0</c:v>
                </c:pt>
                <c:pt idx="1813">
                  <c:v>550.0</c:v>
                </c:pt>
                <c:pt idx="1814">
                  <c:v>551.0</c:v>
                </c:pt>
                <c:pt idx="1815">
                  <c:v>551.0</c:v>
                </c:pt>
                <c:pt idx="1816">
                  <c:v>552.0</c:v>
                </c:pt>
                <c:pt idx="1817">
                  <c:v>552.0</c:v>
                </c:pt>
                <c:pt idx="1818">
                  <c:v>552.0</c:v>
                </c:pt>
                <c:pt idx="1819">
                  <c:v>552.0</c:v>
                </c:pt>
                <c:pt idx="1820">
                  <c:v>553.0</c:v>
                </c:pt>
                <c:pt idx="1821">
                  <c:v>554.0</c:v>
                </c:pt>
                <c:pt idx="1822">
                  <c:v>554.0</c:v>
                </c:pt>
                <c:pt idx="1823">
                  <c:v>554.0</c:v>
                </c:pt>
                <c:pt idx="1824">
                  <c:v>554.0</c:v>
                </c:pt>
                <c:pt idx="1825">
                  <c:v>554.0</c:v>
                </c:pt>
                <c:pt idx="1826">
                  <c:v>555.0</c:v>
                </c:pt>
                <c:pt idx="1827">
                  <c:v>556.0</c:v>
                </c:pt>
                <c:pt idx="1828">
                  <c:v>556.0</c:v>
                </c:pt>
                <c:pt idx="1829">
                  <c:v>557.0</c:v>
                </c:pt>
                <c:pt idx="1830">
                  <c:v>557.0</c:v>
                </c:pt>
                <c:pt idx="1831">
                  <c:v>557.0</c:v>
                </c:pt>
                <c:pt idx="1832">
                  <c:v>557.0</c:v>
                </c:pt>
                <c:pt idx="1833">
                  <c:v>558.0</c:v>
                </c:pt>
                <c:pt idx="1834">
                  <c:v>559.0</c:v>
                </c:pt>
                <c:pt idx="1835">
                  <c:v>560.0</c:v>
                </c:pt>
                <c:pt idx="1836">
                  <c:v>560.0</c:v>
                </c:pt>
                <c:pt idx="1837">
                  <c:v>561.0</c:v>
                </c:pt>
                <c:pt idx="1838">
                  <c:v>562.0</c:v>
                </c:pt>
                <c:pt idx="1839">
                  <c:v>562.0</c:v>
                </c:pt>
                <c:pt idx="1840">
                  <c:v>562.0</c:v>
                </c:pt>
                <c:pt idx="1841">
                  <c:v>562.0</c:v>
                </c:pt>
                <c:pt idx="1842">
                  <c:v>562.0</c:v>
                </c:pt>
                <c:pt idx="1843">
                  <c:v>562.0</c:v>
                </c:pt>
                <c:pt idx="1844">
                  <c:v>562.0</c:v>
                </c:pt>
                <c:pt idx="1845">
                  <c:v>562.0</c:v>
                </c:pt>
                <c:pt idx="1846">
                  <c:v>563.0</c:v>
                </c:pt>
                <c:pt idx="1847">
                  <c:v>563.0</c:v>
                </c:pt>
                <c:pt idx="1848">
                  <c:v>563.0</c:v>
                </c:pt>
                <c:pt idx="1849">
                  <c:v>563.0</c:v>
                </c:pt>
                <c:pt idx="1850">
                  <c:v>564.0</c:v>
                </c:pt>
                <c:pt idx="1851">
                  <c:v>564.0</c:v>
                </c:pt>
                <c:pt idx="1852">
                  <c:v>564.0</c:v>
                </c:pt>
                <c:pt idx="1853">
                  <c:v>565.0</c:v>
                </c:pt>
                <c:pt idx="1854">
                  <c:v>565.0</c:v>
                </c:pt>
                <c:pt idx="1855">
                  <c:v>566.0</c:v>
                </c:pt>
                <c:pt idx="1856">
                  <c:v>566.0</c:v>
                </c:pt>
                <c:pt idx="1857">
                  <c:v>566.0</c:v>
                </c:pt>
                <c:pt idx="1858">
                  <c:v>566.0</c:v>
                </c:pt>
                <c:pt idx="1859">
                  <c:v>567.0</c:v>
                </c:pt>
                <c:pt idx="1860">
                  <c:v>568.0</c:v>
                </c:pt>
                <c:pt idx="1861">
                  <c:v>568.0</c:v>
                </c:pt>
                <c:pt idx="1862">
                  <c:v>568.0</c:v>
                </c:pt>
                <c:pt idx="1863">
                  <c:v>568.0</c:v>
                </c:pt>
                <c:pt idx="1864">
                  <c:v>568.0</c:v>
                </c:pt>
                <c:pt idx="1865">
                  <c:v>568.0</c:v>
                </c:pt>
                <c:pt idx="1866">
                  <c:v>569.0</c:v>
                </c:pt>
                <c:pt idx="1867">
                  <c:v>569.0</c:v>
                </c:pt>
                <c:pt idx="1868">
                  <c:v>570.0</c:v>
                </c:pt>
                <c:pt idx="1869">
                  <c:v>571.0</c:v>
                </c:pt>
                <c:pt idx="1870">
                  <c:v>571.0</c:v>
                </c:pt>
                <c:pt idx="1871">
                  <c:v>571.0</c:v>
                </c:pt>
                <c:pt idx="1872">
                  <c:v>571.0</c:v>
                </c:pt>
                <c:pt idx="1873">
                  <c:v>571.0</c:v>
                </c:pt>
                <c:pt idx="1874">
                  <c:v>571.0</c:v>
                </c:pt>
                <c:pt idx="1875">
                  <c:v>572.0</c:v>
                </c:pt>
                <c:pt idx="1876">
                  <c:v>572.0</c:v>
                </c:pt>
                <c:pt idx="1877">
                  <c:v>572.0</c:v>
                </c:pt>
                <c:pt idx="1878">
                  <c:v>572.0</c:v>
                </c:pt>
                <c:pt idx="1879">
                  <c:v>572.0</c:v>
                </c:pt>
                <c:pt idx="1880">
                  <c:v>572.0</c:v>
                </c:pt>
                <c:pt idx="1881">
                  <c:v>573.0</c:v>
                </c:pt>
                <c:pt idx="1882">
                  <c:v>573.0</c:v>
                </c:pt>
                <c:pt idx="1883">
                  <c:v>573.0</c:v>
                </c:pt>
                <c:pt idx="1884">
                  <c:v>573.0</c:v>
                </c:pt>
                <c:pt idx="1885">
                  <c:v>573.0</c:v>
                </c:pt>
                <c:pt idx="1886">
                  <c:v>574.0</c:v>
                </c:pt>
                <c:pt idx="1887">
                  <c:v>575.0</c:v>
                </c:pt>
                <c:pt idx="1888">
                  <c:v>576.0</c:v>
                </c:pt>
                <c:pt idx="1889">
                  <c:v>577.0</c:v>
                </c:pt>
                <c:pt idx="1890">
                  <c:v>578.0</c:v>
                </c:pt>
                <c:pt idx="1891">
                  <c:v>579.0</c:v>
                </c:pt>
                <c:pt idx="1892">
                  <c:v>579.0</c:v>
                </c:pt>
                <c:pt idx="1893">
                  <c:v>580.0</c:v>
                </c:pt>
                <c:pt idx="1894">
                  <c:v>580.0</c:v>
                </c:pt>
                <c:pt idx="1895">
                  <c:v>581.0</c:v>
                </c:pt>
                <c:pt idx="1896">
                  <c:v>581.0</c:v>
                </c:pt>
                <c:pt idx="1897">
                  <c:v>581.0</c:v>
                </c:pt>
                <c:pt idx="1898">
                  <c:v>581.0</c:v>
                </c:pt>
                <c:pt idx="1899">
                  <c:v>582.0</c:v>
                </c:pt>
                <c:pt idx="1900">
                  <c:v>582.0</c:v>
                </c:pt>
                <c:pt idx="1901">
                  <c:v>583.0</c:v>
                </c:pt>
                <c:pt idx="1902">
                  <c:v>583.0</c:v>
                </c:pt>
                <c:pt idx="1903">
                  <c:v>584.0</c:v>
                </c:pt>
                <c:pt idx="1904">
                  <c:v>585.0</c:v>
                </c:pt>
                <c:pt idx="1905">
                  <c:v>586.0</c:v>
                </c:pt>
                <c:pt idx="1906">
                  <c:v>586.0</c:v>
                </c:pt>
                <c:pt idx="1907">
                  <c:v>586.0</c:v>
                </c:pt>
                <c:pt idx="1908">
                  <c:v>587.0</c:v>
                </c:pt>
                <c:pt idx="1909">
                  <c:v>587.0</c:v>
                </c:pt>
                <c:pt idx="1910">
                  <c:v>587.0</c:v>
                </c:pt>
                <c:pt idx="1911">
                  <c:v>587.0</c:v>
                </c:pt>
                <c:pt idx="1912">
                  <c:v>587.0</c:v>
                </c:pt>
                <c:pt idx="1913">
                  <c:v>587.0</c:v>
                </c:pt>
                <c:pt idx="1914">
                  <c:v>587.0</c:v>
                </c:pt>
                <c:pt idx="1915">
                  <c:v>587.0</c:v>
                </c:pt>
                <c:pt idx="1916">
                  <c:v>587.0</c:v>
                </c:pt>
                <c:pt idx="1917">
                  <c:v>587.0</c:v>
                </c:pt>
                <c:pt idx="1918">
                  <c:v>587.0</c:v>
                </c:pt>
                <c:pt idx="1919">
                  <c:v>587.0</c:v>
                </c:pt>
                <c:pt idx="1920">
                  <c:v>587.0</c:v>
                </c:pt>
                <c:pt idx="1921">
                  <c:v>587.0</c:v>
                </c:pt>
                <c:pt idx="1922">
                  <c:v>587.0</c:v>
                </c:pt>
                <c:pt idx="1923">
                  <c:v>587.0</c:v>
                </c:pt>
                <c:pt idx="1924">
                  <c:v>588.0</c:v>
                </c:pt>
                <c:pt idx="1925">
                  <c:v>588.0</c:v>
                </c:pt>
                <c:pt idx="1926">
                  <c:v>589.0</c:v>
                </c:pt>
                <c:pt idx="1927">
                  <c:v>590.0</c:v>
                </c:pt>
                <c:pt idx="1928">
                  <c:v>590.0</c:v>
                </c:pt>
                <c:pt idx="1929">
                  <c:v>590.0</c:v>
                </c:pt>
                <c:pt idx="1930">
                  <c:v>590.0</c:v>
                </c:pt>
                <c:pt idx="1931">
                  <c:v>590.0</c:v>
                </c:pt>
                <c:pt idx="1932">
                  <c:v>590.0</c:v>
                </c:pt>
                <c:pt idx="1933">
                  <c:v>590.0</c:v>
                </c:pt>
                <c:pt idx="1934">
                  <c:v>590.0</c:v>
                </c:pt>
                <c:pt idx="1935">
                  <c:v>590.0</c:v>
                </c:pt>
                <c:pt idx="1936">
                  <c:v>591.0</c:v>
                </c:pt>
                <c:pt idx="1937">
                  <c:v>592.0</c:v>
                </c:pt>
                <c:pt idx="1938">
                  <c:v>592.0</c:v>
                </c:pt>
                <c:pt idx="1939">
                  <c:v>592.0</c:v>
                </c:pt>
                <c:pt idx="1940">
                  <c:v>592.0</c:v>
                </c:pt>
                <c:pt idx="1941">
                  <c:v>592.0</c:v>
                </c:pt>
                <c:pt idx="1942">
                  <c:v>592.0</c:v>
                </c:pt>
                <c:pt idx="1943">
                  <c:v>592.0</c:v>
                </c:pt>
                <c:pt idx="1944">
                  <c:v>592.0</c:v>
                </c:pt>
                <c:pt idx="1945">
                  <c:v>592.0</c:v>
                </c:pt>
                <c:pt idx="1946">
                  <c:v>592.0</c:v>
                </c:pt>
                <c:pt idx="1947">
                  <c:v>593.0</c:v>
                </c:pt>
                <c:pt idx="1948">
                  <c:v>594.0</c:v>
                </c:pt>
                <c:pt idx="1949">
                  <c:v>594.0</c:v>
                </c:pt>
                <c:pt idx="1950">
                  <c:v>594.0</c:v>
                </c:pt>
                <c:pt idx="1951">
                  <c:v>594.0</c:v>
                </c:pt>
                <c:pt idx="1952">
                  <c:v>595.0</c:v>
                </c:pt>
                <c:pt idx="1953">
                  <c:v>595.0</c:v>
                </c:pt>
                <c:pt idx="1954">
                  <c:v>596.0</c:v>
                </c:pt>
                <c:pt idx="1955">
                  <c:v>597.0</c:v>
                </c:pt>
                <c:pt idx="1956">
                  <c:v>597.0</c:v>
                </c:pt>
                <c:pt idx="1957">
                  <c:v>597.0</c:v>
                </c:pt>
                <c:pt idx="1958">
                  <c:v>597.0</c:v>
                </c:pt>
                <c:pt idx="1959">
                  <c:v>597.0</c:v>
                </c:pt>
                <c:pt idx="1960">
                  <c:v>598.0</c:v>
                </c:pt>
                <c:pt idx="1961">
                  <c:v>599.0</c:v>
                </c:pt>
                <c:pt idx="1962">
                  <c:v>600.0</c:v>
                </c:pt>
                <c:pt idx="1963">
                  <c:v>600.0</c:v>
                </c:pt>
                <c:pt idx="1964">
                  <c:v>601.0</c:v>
                </c:pt>
                <c:pt idx="1965">
                  <c:v>601.0</c:v>
                </c:pt>
                <c:pt idx="1966">
                  <c:v>601.0</c:v>
                </c:pt>
                <c:pt idx="1967">
                  <c:v>601.0</c:v>
                </c:pt>
                <c:pt idx="1968">
                  <c:v>601.0</c:v>
                </c:pt>
                <c:pt idx="1969">
                  <c:v>601.0</c:v>
                </c:pt>
                <c:pt idx="1970">
                  <c:v>602.0</c:v>
                </c:pt>
                <c:pt idx="1971">
                  <c:v>602.0</c:v>
                </c:pt>
                <c:pt idx="1972">
                  <c:v>603.0</c:v>
                </c:pt>
                <c:pt idx="1973">
                  <c:v>603.0</c:v>
                </c:pt>
                <c:pt idx="1974">
                  <c:v>604.0</c:v>
                </c:pt>
                <c:pt idx="1975">
                  <c:v>605.0</c:v>
                </c:pt>
                <c:pt idx="1976">
                  <c:v>605.0</c:v>
                </c:pt>
                <c:pt idx="1977">
                  <c:v>606.0</c:v>
                </c:pt>
                <c:pt idx="1978">
                  <c:v>607.0</c:v>
                </c:pt>
                <c:pt idx="1979">
                  <c:v>608.0</c:v>
                </c:pt>
                <c:pt idx="1980">
                  <c:v>608.0</c:v>
                </c:pt>
                <c:pt idx="1981">
                  <c:v>609.0</c:v>
                </c:pt>
                <c:pt idx="1982">
                  <c:v>609.0</c:v>
                </c:pt>
                <c:pt idx="1983">
                  <c:v>609.0</c:v>
                </c:pt>
                <c:pt idx="1984">
                  <c:v>609.0</c:v>
                </c:pt>
                <c:pt idx="1985">
                  <c:v>610.0</c:v>
                </c:pt>
                <c:pt idx="1986">
                  <c:v>610.0</c:v>
                </c:pt>
                <c:pt idx="1987">
                  <c:v>610.0</c:v>
                </c:pt>
                <c:pt idx="1988">
                  <c:v>611.0</c:v>
                </c:pt>
                <c:pt idx="1989">
                  <c:v>611.0</c:v>
                </c:pt>
                <c:pt idx="1990">
                  <c:v>611.0</c:v>
                </c:pt>
                <c:pt idx="1991">
                  <c:v>611.0</c:v>
                </c:pt>
                <c:pt idx="1992">
                  <c:v>611.0</c:v>
                </c:pt>
                <c:pt idx="1993">
                  <c:v>611.0</c:v>
                </c:pt>
                <c:pt idx="1994">
                  <c:v>611.0</c:v>
                </c:pt>
                <c:pt idx="1995">
                  <c:v>611.0</c:v>
                </c:pt>
                <c:pt idx="1996">
                  <c:v>611.0</c:v>
                </c:pt>
                <c:pt idx="1997">
                  <c:v>611.0</c:v>
                </c:pt>
                <c:pt idx="1998">
                  <c:v>611.0</c:v>
                </c:pt>
                <c:pt idx="1999">
                  <c:v>611.0</c:v>
                </c:pt>
                <c:pt idx="2000">
                  <c:v>611.0</c:v>
                </c:pt>
                <c:pt idx="2001">
                  <c:v>611.0</c:v>
                </c:pt>
                <c:pt idx="2002">
                  <c:v>611.0</c:v>
                </c:pt>
                <c:pt idx="2003">
                  <c:v>611.0</c:v>
                </c:pt>
                <c:pt idx="2004">
                  <c:v>611.0</c:v>
                </c:pt>
                <c:pt idx="2005">
                  <c:v>611.0</c:v>
                </c:pt>
                <c:pt idx="2006">
                  <c:v>612.0</c:v>
                </c:pt>
                <c:pt idx="2007">
                  <c:v>612.0</c:v>
                </c:pt>
                <c:pt idx="2008">
                  <c:v>613.0</c:v>
                </c:pt>
                <c:pt idx="2009">
                  <c:v>614.0</c:v>
                </c:pt>
                <c:pt idx="2010">
                  <c:v>614.0</c:v>
                </c:pt>
                <c:pt idx="2011">
                  <c:v>614.0</c:v>
                </c:pt>
                <c:pt idx="2012">
                  <c:v>614.0</c:v>
                </c:pt>
                <c:pt idx="2013">
                  <c:v>615.0</c:v>
                </c:pt>
                <c:pt idx="2014">
                  <c:v>616.0</c:v>
                </c:pt>
                <c:pt idx="2015">
                  <c:v>617.0</c:v>
                </c:pt>
                <c:pt idx="2016">
                  <c:v>618.0</c:v>
                </c:pt>
                <c:pt idx="2017">
                  <c:v>618.0</c:v>
                </c:pt>
                <c:pt idx="2018">
                  <c:v>618.0</c:v>
                </c:pt>
                <c:pt idx="2019">
                  <c:v>618.0</c:v>
                </c:pt>
                <c:pt idx="2020">
                  <c:v>618.0</c:v>
                </c:pt>
                <c:pt idx="2021">
                  <c:v>618.0</c:v>
                </c:pt>
                <c:pt idx="2022">
                  <c:v>619.0</c:v>
                </c:pt>
                <c:pt idx="2023">
                  <c:v>619.0</c:v>
                </c:pt>
                <c:pt idx="2024">
                  <c:v>619.0</c:v>
                </c:pt>
                <c:pt idx="2025">
                  <c:v>619.0</c:v>
                </c:pt>
                <c:pt idx="2026">
                  <c:v>619.0</c:v>
                </c:pt>
                <c:pt idx="2027">
                  <c:v>620.0</c:v>
                </c:pt>
                <c:pt idx="2028">
                  <c:v>620.0</c:v>
                </c:pt>
                <c:pt idx="2029">
                  <c:v>620.0</c:v>
                </c:pt>
                <c:pt idx="2030">
                  <c:v>620.0</c:v>
                </c:pt>
                <c:pt idx="2031">
                  <c:v>620.0</c:v>
                </c:pt>
                <c:pt idx="2032">
                  <c:v>620.0</c:v>
                </c:pt>
                <c:pt idx="2033">
                  <c:v>620.0</c:v>
                </c:pt>
                <c:pt idx="2034">
                  <c:v>621.0</c:v>
                </c:pt>
                <c:pt idx="2035">
                  <c:v>622.0</c:v>
                </c:pt>
                <c:pt idx="2036">
                  <c:v>623.0</c:v>
                </c:pt>
                <c:pt idx="2037">
                  <c:v>623.0</c:v>
                </c:pt>
                <c:pt idx="2038">
                  <c:v>623.0</c:v>
                </c:pt>
                <c:pt idx="2039">
                  <c:v>623.0</c:v>
                </c:pt>
                <c:pt idx="2040">
                  <c:v>623.0</c:v>
                </c:pt>
                <c:pt idx="2041">
                  <c:v>623.0</c:v>
                </c:pt>
                <c:pt idx="2042">
                  <c:v>624.0</c:v>
                </c:pt>
                <c:pt idx="2043">
                  <c:v>624.0</c:v>
                </c:pt>
                <c:pt idx="2044">
                  <c:v>625.0</c:v>
                </c:pt>
                <c:pt idx="2045">
                  <c:v>626.0</c:v>
                </c:pt>
                <c:pt idx="2046">
                  <c:v>627.0</c:v>
                </c:pt>
                <c:pt idx="2047">
                  <c:v>627.0</c:v>
                </c:pt>
                <c:pt idx="2048">
                  <c:v>627.0</c:v>
                </c:pt>
                <c:pt idx="2049">
                  <c:v>627.0</c:v>
                </c:pt>
                <c:pt idx="2050">
                  <c:v>628.0</c:v>
                </c:pt>
                <c:pt idx="2051">
                  <c:v>629.0</c:v>
                </c:pt>
                <c:pt idx="2052">
                  <c:v>630.0</c:v>
                </c:pt>
                <c:pt idx="2053">
                  <c:v>630.0</c:v>
                </c:pt>
                <c:pt idx="2054">
                  <c:v>630.0</c:v>
                </c:pt>
                <c:pt idx="2055">
                  <c:v>630.0</c:v>
                </c:pt>
                <c:pt idx="2056">
                  <c:v>630.0</c:v>
                </c:pt>
                <c:pt idx="2057">
                  <c:v>630.0</c:v>
                </c:pt>
                <c:pt idx="2058">
                  <c:v>630.0</c:v>
                </c:pt>
                <c:pt idx="2059">
                  <c:v>630.0</c:v>
                </c:pt>
                <c:pt idx="2060">
                  <c:v>631.0</c:v>
                </c:pt>
                <c:pt idx="2061">
                  <c:v>631.0</c:v>
                </c:pt>
                <c:pt idx="2062">
                  <c:v>631.0</c:v>
                </c:pt>
                <c:pt idx="2063">
                  <c:v>631.0</c:v>
                </c:pt>
                <c:pt idx="2064">
                  <c:v>631.0</c:v>
                </c:pt>
                <c:pt idx="2065">
                  <c:v>631.0</c:v>
                </c:pt>
                <c:pt idx="2066">
                  <c:v>631.0</c:v>
                </c:pt>
                <c:pt idx="2067">
                  <c:v>631.0</c:v>
                </c:pt>
                <c:pt idx="2068">
                  <c:v>632.0</c:v>
                </c:pt>
                <c:pt idx="2069">
                  <c:v>632.0</c:v>
                </c:pt>
                <c:pt idx="2070">
                  <c:v>633.0</c:v>
                </c:pt>
                <c:pt idx="2071">
                  <c:v>633.0</c:v>
                </c:pt>
                <c:pt idx="2072">
                  <c:v>633.0</c:v>
                </c:pt>
                <c:pt idx="2073">
                  <c:v>633.0</c:v>
                </c:pt>
                <c:pt idx="2074">
                  <c:v>634.0</c:v>
                </c:pt>
                <c:pt idx="2075">
                  <c:v>635.0</c:v>
                </c:pt>
                <c:pt idx="2076">
                  <c:v>636.0</c:v>
                </c:pt>
                <c:pt idx="2077">
                  <c:v>637.0</c:v>
                </c:pt>
                <c:pt idx="2078">
                  <c:v>637.0</c:v>
                </c:pt>
                <c:pt idx="2079">
                  <c:v>638.0</c:v>
                </c:pt>
                <c:pt idx="2080">
                  <c:v>638.0</c:v>
                </c:pt>
                <c:pt idx="2081">
                  <c:v>639.0</c:v>
                </c:pt>
                <c:pt idx="2082">
                  <c:v>639.0</c:v>
                </c:pt>
                <c:pt idx="2083">
                  <c:v>639.0</c:v>
                </c:pt>
                <c:pt idx="2084">
                  <c:v>640.0</c:v>
                </c:pt>
                <c:pt idx="2085">
                  <c:v>640.0</c:v>
                </c:pt>
                <c:pt idx="2086">
                  <c:v>641.0</c:v>
                </c:pt>
                <c:pt idx="2087">
                  <c:v>642.0</c:v>
                </c:pt>
                <c:pt idx="2088">
                  <c:v>642.0</c:v>
                </c:pt>
                <c:pt idx="2089">
                  <c:v>642.0</c:v>
                </c:pt>
                <c:pt idx="2090">
                  <c:v>642.0</c:v>
                </c:pt>
                <c:pt idx="2091">
                  <c:v>642.0</c:v>
                </c:pt>
                <c:pt idx="2092">
                  <c:v>642.0</c:v>
                </c:pt>
                <c:pt idx="2093">
                  <c:v>642.0</c:v>
                </c:pt>
                <c:pt idx="2094">
                  <c:v>642.0</c:v>
                </c:pt>
                <c:pt idx="2095">
                  <c:v>642.0</c:v>
                </c:pt>
                <c:pt idx="2096">
                  <c:v>643.0</c:v>
                </c:pt>
                <c:pt idx="2097">
                  <c:v>644.0</c:v>
                </c:pt>
                <c:pt idx="2098">
                  <c:v>644.0</c:v>
                </c:pt>
                <c:pt idx="2099">
                  <c:v>644.0</c:v>
                </c:pt>
                <c:pt idx="2100">
                  <c:v>644.0</c:v>
                </c:pt>
                <c:pt idx="2101">
                  <c:v>644.0</c:v>
                </c:pt>
                <c:pt idx="2102">
                  <c:v>644.0</c:v>
                </c:pt>
                <c:pt idx="2103">
                  <c:v>644.0</c:v>
                </c:pt>
                <c:pt idx="2104">
                  <c:v>644.0</c:v>
                </c:pt>
                <c:pt idx="2105">
                  <c:v>645.0</c:v>
                </c:pt>
                <c:pt idx="2106">
                  <c:v>645.0</c:v>
                </c:pt>
                <c:pt idx="2107">
                  <c:v>645.0</c:v>
                </c:pt>
                <c:pt idx="2108">
                  <c:v>645.0</c:v>
                </c:pt>
                <c:pt idx="2109">
                  <c:v>645.0</c:v>
                </c:pt>
                <c:pt idx="2110">
                  <c:v>645.0</c:v>
                </c:pt>
                <c:pt idx="2111">
                  <c:v>646.0</c:v>
                </c:pt>
                <c:pt idx="2112">
                  <c:v>647.0</c:v>
                </c:pt>
                <c:pt idx="2113">
                  <c:v>648.0</c:v>
                </c:pt>
                <c:pt idx="2114">
                  <c:v>648.0</c:v>
                </c:pt>
                <c:pt idx="2115">
                  <c:v>648.0</c:v>
                </c:pt>
                <c:pt idx="2116">
                  <c:v>649.0</c:v>
                </c:pt>
                <c:pt idx="2117">
                  <c:v>649.0</c:v>
                </c:pt>
                <c:pt idx="2118">
                  <c:v>649.0</c:v>
                </c:pt>
                <c:pt idx="2119">
                  <c:v>650.0</c:v>
                </c:pt>
                <c:pt idx="2120">
                  <c:v>650.0</c:v>
                </c:pt>
                <c:pt idx="2121">
                  <c:v>650.0</c:v>
                </c:pt>
                <c:pt idx="2122">
                  <c:v>650.0</c:v>
                </c:pt>
                <c:pt idx="2123">
                  <c:v>650.0</c:v>
                </c:pt>
                <c:pt idx="2124">
                  <c:v>650.0</c:v>
                </c:pt>
                <c:pt idx="2125">
                  <c:v>650.0</c:v>
                </c:pt>
                <c:pt idx="2126">
                  <c:v>651.0</c:v>
                </c:pt>
                <c:pt idx="2127">
                  <c:v>651.0</c:v>
                </c:pt>
                <c:pt idx="2128">
                  <c:v>651.0</c:v>
                </c:pt>
                <c:pt idx="2129">
                  <c:v>651.0</c:v>
                </c:pt>
                <c:pt idx="2130">
                  <c:v>651.0</c:v>
                </c:pt>
                <c:pt idx="2131">
                  <c:v>651.0</c:v>
                </c:pt>
                <c:pt idx="2132">
                  <c:v>652.0</c:v>
                </c:pt>
                <c:pt idx="2133">
                  <c:v>652.0</c:v>
                </c:pt>
                <c:pt idx="2134">
                  <c:v>652.0</c:v>
                </c:pt>
                <c:pt idx="2135">
                  <c:v>652.0</c:v>
                </c:pt>
                <c:pt idx="2136">
                  <c:v>652.0</c:v>
                </c:pt>
                <c:pt idx="2137">
                  <c:v>652.0</c:v>
                </c:pt>
                <c:pt idx="2138">
                  <c:v>652.0</c:v>
                </c:pt>
                <c:pt idx="2139">
                  <c:v>652.0</c:v>
                </c:pt>
                <c:pt idx="2140">
                  <c:v>652.0</c:v>
                </c:pt>
                <c:pt idx="2141">
                  <c:v>653.0</c:v>
                </c:pt>
                <c:pt idx="2142">
                  <c:v>653.0</c:v>
                </c:pt>
                <c:pt idx="2143">
                  <c:v>653.0</c:v>
                </c:pt>
                <c:pt idx="2144">
                  <c:v>654.0</c:v>
                </c:pt>
                <c:pt idx="2145">
                  <c:v>655.0</c:v>
                </c:pt>
                <c:pt idx="2146">
                  <c:v>656.0</c:v>
                </c:pt>
                <c:pt idx="2147">
                  <c:v>657.0</c:v>
                </c:pt>
                <c:pt idx="2148">
                  <c:v>657.0</c:v>
                </c:pt>
                <c:pt idx="2149">
                  <c:v>657.0</c:v>
                </c:pt>
                <c:pt idx="2150">
                  <c:v>657.0</c:v>
                </c:pt>
                <c:pt idx="2151">
                  <c:v>657.0</c:v>
                </c:pt>
                <c:pt idx="2152">
                  <c:v>657.0</c:v>
                </c:pt>
                <c:pt idx="2153">
                  <c:v>657.0</c:v>
                </c:pt>
                <c:pt idx="2154">
                  <c:v>657.0</c:v>
                </c:pt>
                <c:pt idx="2155">
                  <c:v>658.0</c:v>
                </c:pt>
                <c:pt idx="2156">
                  <c:v>658.0</c:v>
                </c:pt>
                <c:pt idx="2157">
                  <c:v>658.0</c:v>
                </c:pt>
                <c:pt idx="2158">
                  <c:v>659.0</c:v>
                </c:pt>
                <c:pt idx="2159">
                  <c:v>660.0</c:v>
                </c:pt>
                <c:pt idx="2160">
                  <c:v>661.0</c:v>
                </c:pt>
                <c:pt idx="2161">
                  <c:v>662.0</c:v>
                </c:pt>
                <c:pt idx="2162">
                  <c:v>663.0</c:v>
                </c:pt>
                <c:pt idx="2163">
                  <c:v>663.0</c:v>
                </c:pt>
                <c:pt idx="2164">
                  <c:v>663.0</c:v>
                </c:pt>
                <c:pt idx="2165">
                  <c:v>663.0</c:v>
                </c:pt>
                <c:pt idx="2166">
                  <c:v>664.0</c:v>
                </c:pt>
                <c:pt idx="2167">
                  <c:v>665.0</c:v>
                </c:pt>
                <c:pt idx="2168">
                  <c:v>666.0</c:v>
                </c:pt>
                <c:pt idx="2169">
                  <c:v>666.0</c:v>
                </c:pt>
                <c:pt idx="2170">
                  <c:v>666.0</c:v>
                </c:pt>
                <c:pt idx="2171">
                  <c:v>667.0</c:v>
                </c:pt>
                <c:pt idx="2172">
                  <c:v>667.0</c:v>
                </c:pt>
                <c:pt idx="2173">
                  <c:v>668.0</c:v>
                </c:pt>
                <c:pt idx="2174">
                  <c:v>669.0</c:v>
                </c:pt>
                <c:pt idx="2175">
                  <c:v>670.0</c:v>
                </c:pt>
                <c:pt idx="2176">
                  <c:v>670.0</c:v>
                </c:pt>
                <c:pt idx="2177">
                  <c:v>670.0</c:v>
                </c:pt>
                <c:pt idx="2178">
                  <c:v>670.0</c:v>
                </c:pt>
                <c:pt idx="2179">
                  <c:v>670.0</c:v>
                </c:pt>
                <c:pt idx="2180">
                  <c:v>670.0</c:v>
                </c:pt>
                <c:pt idx="2181">
                  <c:v>670.0</c:v>
                </c:pt>
                <c:pt idx="2182">
                  <c:v>670.0</c:v>
                </c:pt>
                <c:pt idx="2183">
                  <c:v>670.0</c:v>
                </c:pt>
                <c:pt idx="2184">
                  <c:v>671.0</c:v>
                </c:pt>
                <c:pt idx="2185">
                  <c:v>672.0</c:v>
                </c:pt>
                <c:pt idx="2186">
                  <c:v>672.0</c:v>
                </c:pt>
                <c:pt idx="2187">
                  <c:v>672.0</c:v>
                </c:pt>
                <c:pt idx="2188">
                  <c:v>673.0</c:v>
                </c:pt>
                <c:pt idx="2189">
                  <c:v>674.0</c:v>
                </c:pt>
                <c:pt idx="2190">
                  <c:v>674.0</c:v>
                </c:pt>
                <c:pt idx="2191">
                  <c:v>674.0</c:v>
                </c:pt>
                <c:pt idx="2192">
                  <c:v>675.0</c:v>
                </c:pt>
                <c:pt idx="2193">
                  <c:v>675.0</c:v>
                </c:pt>
                <c:pt idx="2194">
                  <c:v>675.0</c:v>
                </c:pt>
                <c:pt idx="2195">
                  <c:v>675.0</c:v>
                </c:pt>
                <c:pt idx="2196">
                  <c:v>676.0</c:v>
                </c:pt>
                <c:pt idx="2197">
                  <c:v>676.0</c:v>
                </c:pt>
                <c:pt idx="2198">
                  <c:v>676.0</c:v>
                </c:pt>
                <c:pt idx="2199">
                  <c:v>676.0</c:v>
                </c:pt>
                <c:pt idx="2200">
                  <c:v>676.0</c:v>
                </c:pt>
                <c:pt idx="2201">
                  <c:v>676.0</c:v>
                </c:pt>
                <c:pt idx="2202">
                  <c:v>676.0</c:v>
                </c:pt>
                <c:pt idx="2203">
                  <c:v>676.0</c:v>
                </c:pt>
                <c:pt idx="2204">
                  <c:v>676.0</c:v>
                </c:pt>
                <c:pt idx="2205">
                  <c:v>676.0</c:v>
                </c:pt>
                <c:pt idx="2206">
                  <c:v>677.0</c:v>
                </c:pt>
                <c:pt idx="2207">
                  <c:v>678.0</c:v>
                </c:pt>
                <c:pt idx="2208">
                  <c:v>678.0</c:v>
                </c:pt>
                <c:pt idx="2209">
                  <c:v>678.0</c:v>
                </c:pt>
                <c:pt idx="2210">
                  <c:v>678.0</c:v>
                </c:pt>
                <c:pt idx="2211">
                  <c:v>678.0</c:v>
                </c:pt>
                <c:pt idx="2212">
                  <c:v>678.0</c:v>
                </c:pt>
                <c:pt idx="2213">
                  <c:v>678.0</c:v>
                </c:pt>
                <c:pt idx="2214">
                  <c:v>678.0</c:v>
                </c:pt>
                <c:pt idx="2215">
                  <c:v>679.0</c:v>
                </c:pt>
                <c:pt idx="2216">
                  <c:v>679.0</c:v>
                </c:pt>
                <c:pt idx="2217">
                  <c:v>679.0</c:v>
                </c:pt>
                <c:pt idx="2218">
                  <c:v>679.0</c:v>
                </c:pt>
                <c:pt idx="2219">
                  <c:v>679.0</c:v>
                </c:pt>
                <c:pt idx="2220">
                  <c:v>679.0</c:v>
                </c:pt>
                <c:pt idx="2221">
                  <c:v>679.0</c:v>
                </c:pt>
                <c:pt idx="2222">
                  <c:v>680.0</c:v>
                </c:pt>
                <c:pt idx="2223">
                  <c:v>681.0</c:v>
                </c:pt>
                <c:pt idx="2224">
                  <c:v>682.0</c:v>
                </c:pt>
                <c:pt idx="2225">
                  <c:v>682.0</c:v>
                </c:pt>
                <c:pt idx="2226">
                  <c:v>683.0</c:v>
                </c:pt>
                <c:pt idx="2227">
                  <c:v>683.0</c:v>
                </c:pt>
                <c:pt idx="2228">
                  <c:v>683.0</c:v>
                </c:pt>
                <c:pt idx="2229">
                  <c:v>683.0</c:v>
                </c:pt>
                <c:pt idx="2230">
                  <c:v>684.0</c:v>
                </c:pt>
                <c:pt idx="2231">
                  <c:v>684.0</c:v>
                </c:pt>
                <c:pt idx="2232">
                  <c:v>685.0</c:v>
                </c:pt>
                <c:pt idx="2233">
                  <c:v>685.0</c:v>
                </c:pt>
                <c:pt idx="2234">
                  <c:v>686.0</c:v>
                </c:pt>
                <c:pt idx="2235">
                  <c:v>686.0</c:v>
                </c:pt>
                <c:pt idx="2236">
                  <c:v>686.0</c:v>
                </c:pt>
                <c:pt idx="2237">
                  <c:v>686.0</c:v>
                </c:pt>
                <c:pt idx="2238">
                  <c:v>686.0</c:v>
                </c:pt>
                <c:pt idx="2239">
                  <c:v>686.0</c:v>
                </c:pt>
                <c:pt idx="2240">
                  <c:v>687.0</c:v>
                </c:pt>
                <c:pt idx="2241">
                  <c:v>688.0</c:v>
                </c:pt>
                <c:pt idx="2242">
                  <c:v>689.0</c:v>
                </c:pt>
                <c:pt idx="2243">
                  <c:v>689.0</c:v>
                </c:pt>
                <c:pt idx="2244">
                  <c:v>689.0</c:v>
                </c:pt>
                <c:pt idx="2245">
                  <c:v>690.0</c:v>
                </c:pt>
                <c:pt idx="2246">
                  <c:v>690.0</c:v>
                </c:pt>
                <c:pt idx="2247">
                  <c:v>690.0</c:v>
                </c:pt>
                <c:pt idx="2248">
                  <c:v>691.0</c:v>
                </c:pt>
                <c:pt idx="2249">
                  <c:v>691.0</c:v>
                </c:pt>
                <c:pt idx="2250">
                  <c:v>691.0</c:v>
                </c:pt>
                <c:pt idx="2251">
                  <c:v>691.0</c:v>
                </c:pt>
                <c:pt idx="2252">
                  <c:v>691.0</c:v>
                </c:pt>
                <c:pt idx="2253">
                  <c:v>692.0</c:v>
                </c:pt>
                <c:pt idx="2254">
                  <c:v>692.0</c:v>
                </c:pt>
                <c:pt idx="2255">
                  <c:v>692.0</c:v>
                </c:pt>
                <c:pt idx="2256">
                  <c:v>692.0</c:v>
                </c:pt>
                <c:pt idx="2257">
                  <c:v>692.0</c:v>
                </c:pt>
                <c:pt idx="2258">
                  <c:v>692.0</c:v>
                </c:pt>
                <c:pt idx="2259">
                  <c:v>693.0</c:v>
                </c:pt>
                <c:pt idx="2260">
                  <c:v>693.0</c:v>
                </c:pt>
                <c:pt idx="2261">
                  <c:v>693.0</c:v>
                </c:pt>
                <c:pt idx="2262">
                  <c:v>693.0</c:v>
                </c:pt>
                <c:pt idx="2263">
                  <c:v>693.0</c:v>
                </c:pt>
                <c:pt idx="2264">
                  <c:v>693.0</c:v>
                </c:pt>
                <c:pt idx="2265">
                  <c:v>693.0</c:v>
                </c:pt>
                <c:pt idx="2266">
                  <c:v>693.0</c:v>
                </c:pt>
                <c:pt idx="2267">
                  <c:v>693.0</c:v>
                </c:pt>
                <c:pt idx="2268">
                  <c:v>694.0</c:v>
                </c:pt>
                <c:pt idx="2269">
                  <c:v>694.0</c:v>
                </c:pt>
                <c:pt idx="2270">
                  <c:v>694.0</c:v>
                </c:pt>
                <c:pt idx="2271">
                  <c:v>694.0</c:v>
                </c:pt>
                <c:pt idx="2272">
                  <c:v>695.0</c:v>
                </c:pt>
                <c:pt idx="2273">
                  <c:v>696.0</c:v>
                </c:pt>
                <c:pt idx="2274">
                  <c:v>697.0</c:v>
                </c:pt>
                <c:pt idx="2275">
                  <c:v>698.0</c:v>
                </c:pt>
                <c:pt idx="2276">
                  <c:v>699.0</c:v>
                </c:pt>
                <c:pt idx="2277">
                  <c:v>699.0</c:v>
                </c:pt>
                <c:pt idx="2278">
                  <c:v>699.0</c:v>
                </c:pt>
                <c:pt idx="2279">
                  <c:v>699.0</c:v>
                </c:pt>
                <c:pt idx="2280">
                  <c:v>700.0</c:v>
                </c:pt>
                <c:pt idx="2281">
                  <c:v>701.0</c:v>
                </c:pt>
                <c:pt idx="2282">
                  <c:v>702.0</c:v>
                </c:pt>
                <c:pt idx="2283">
                  <c:v>703.0</c:v>
                </c:pt>
                <c:pt idx="2284">
                  <c:v>704.0</c:v>
                </c:pt>
                <c:pt idx="2285">
                  <c:v>705.0</c:v>
                </c:pt>
                <c:pt idx="2286">
                  <c:v>705.0</c:v>
                </c:pt>
                <c:pt idx="2287">
                  <c:v>705.0</c:v>
                </c:pt>
                <c:pt idx="2288">
                  <c:v>706.0</c:v>
                </c:pt>
                <c:pt idx="2289">
                  <c:v>706.0</c:v>
                </c:pt>
                <c:pt idx="2290">
                  <c:v>706.0</c:v>
                </c:pt>
                <c:pt idx="2291">
                  <c:v>706.0</c:v>
                </c:pt>
                <c:pt idx="2292">
                  <c:v>706.0</c:v>
                </c:pt>
                <c:pt idx="2293">
                  <c:v>706.0</c:v>
                </c:pt>
                <c:pt idx="2294">
                  <c:v>706.0</c:v>
                </c:pt>
                <c:pt idx="2295">
                  <c:v>706.0</c:v>
                </c:pt>
                <c:pt idx="2296">
                  <c:v>706.0</c:v>
                </c:pt>
                <c:pt idx="2297">
                  <c:v>706.0</c:v>
                </c:pt>
                <c:pt idx="2298">
                  <c:v>706.0</c:v>
                </c:pt>
                <c:pt idx="2299">
                  <c:v>706.0</c:v>
                </c:pt>
                <c:pt idx="2300">
                  <c:v>706.0</c:v>
                </c:pt>
                <c:pt idx="2301">
                  <c:v>706.0</c:v>
                </c:pt>
                <c:pt idx="2302">
                  <c:v>706.0</c:v>
                </c:pt>
                <c:pt idx="2303">
                  <c:v>706.0</c:v>
                </c:pt>
                <c:pt idx="2304">
                  <c:v>707.0</c:v>
                </c:pt>
                <c:pt idx="2305">
                  <c:v>708.0</c:v>
                </c:pt>
                <c:pt idx="2306">
                  <c:v>708.0</c:v>
                </c:pt>
                <c:pt idx="2307">
                  <c:v>708.0</c:v>
                </c:pt>
                <c:pt idx="2308">
                  <c:v>708.0</c:v>
                </c:pt>
                <c:pt idx="2309">
                  <c:v>708.0</c:v>
                </c:pt>
                <c:pt idx="2310">
                  <c:v>708.0</c:v>
                </c:pt>
                <c:pt idx="2311">
                  <c:v>708.0</c:v>
                </c:pt>
                <c:pt idx="2312">
                  <c:v>708.0</c:v>
                </c:pt>
                <c:pt idx="2313">
                  <c:v>709.0</c:v>
                </c:pt>
                <c:pt idx="2314">
                  <c:v>710.0</c:v>
                </c:pt>
                <c:pt idx="2315">
                  <c:v>710.0</c:v>
                </c:pt>
                <c:pt idx="2316">
                  <c:v>710.0</c:v>
                </c:pt>
                <c:pt idx="2317">
                  <c:v>710.0</c:v>
                </c:pt>
                <c:pt idx="2318">
                  <c:v>710.0</c:v>
                </c:pt>
                <c:pt idx="2319">
                  <c:v>711.0</c:v>
                </c:pt>
                <c:pt idx="2320">
                  <c:v>712.0</c:v>
                </c:pt>
                <c:pt idx="2321">
                  <c:v>713.0</c:v>
                </c:pt>
                <c:pt idx="2322">
                  <c:v>714.0</c:v>
                </c:pt>
                <c:pt idx="2323">
                  <c:v>714.0</c:v>
                </c:pt>
                <c:pt idx="2324">
                  <c:v>714.0</c:v>
                </c:pt>
                <c:pt idx="2325">
                  <c:v>714.0</c:v>
                </c:pt>
                <c:pt idx="2326">
                  <c:v>714.0</c:v>
                </c:pt>
                <c:pt idx="2327">
                  <c:v>714.0</c:v>
                </c:pt>
                <c:pt idx="2328">
                  <c:v>715.0</c:v>
                </c:pt>
                <c:pt idx="2329">
                  <c:v>715.0</c:v>
                </c:pt>
                <c:pt idx="2330">
                  <c:v>716.0</c:v>
                </c:pt>
                <c:pt idx="2331">
                  <c:v>716.0</c:v>
                </c:pt>
                <c:pt idx="2332">
                  <c:v>717.0</c:v>
                </c:pt>
                <c:pt idx="2333">
                  <c:v>717.0</c:v>
                </c:pt>
                <c:pt idx="2334">
                  <c:v>717.0</c:v>
                </c:pt>
                <c:pt idx="2335">
                  <c:v>718.0</c:v>
                </c:pt>
                <c:pt idx="2336">
                  <c:v>719.0</c:v>
                </c:pt>
                <c:pt idx="2337">
                  <c:v>720.0</c:v>
                </c:pt>
                <c:pt idx="2338">
                  <c:v>720.0</c:v>
                </c:pt>
                <c:pt idx="2339">
                  <c:v>721.0</c:v>
                </c:pt>
                <c:pt idx="2340">
                  <c:v>722.0</c:v>
                </c:pt>
                <c:pt idx="2341">
                  <c:v>723.0</c:v>
                </c:pt>
                <c:pt idx="2342">
                  <c:v>724.0</c:v>
                </c:pt>
                <c:pt idx="2343">
                  <c:v>724.0</c:v>
                </c:pt>
                <c:pt idx="2344">
                  <c:v>725.0</c:v>
                </c:pt>
                <c:pt idx="2345">
                  <c:v>726.0</c:v>
                </c:pt>
                <c:pt idx="2346">
                  <c:v>727.0</c:v>
                </c:pt>
                <c:pt idx="2347">
                  <c:v>728.0</c:v>
                </c:pt>
                <c:pt idx="2348">
                  <c:v>729.0</c:v>
                </c:pt>
                <c:pt idx="2349">
                  <c:v>729.0</c:v>
                </c:pt>
                <c:pt idx="2350">
                  <c:v>730.0</c:v>
                </c:pt>
                <c:pt idx="2351">
                  <c:v>730.0</c:v>
                </c:pt>
                <c:pt idx="2352">
                  <c:v>730.0</c:v>
                </c:pt>
                <c:pt idx="2353">
                  <c:v>731.0</c:v>
                </c:pt>
                <c:pt idx="2354">
                  <c:v>732.0</c:v>
                </c:pt>
                <c:pt idx="2355">
                  <c:v>732.0</c:v>
                </c:pt>
                <c:pt idx="2356">
                  <c:v>733.0</c:v>
                </c:pt>
                <c:pt idx="2357">
                  <c:v>733.0</c:v>
                </c:pt>
                <c:pt idx="2358">
                  <c:v>733.0</c:v>
                </c:pt>
                <c:pt idx="2359">
                  <c:v>734.0</c:v>
                </c:pt>
                <c:pt idx="2360">
                  <c:v>734.0</c:v>
                </c:pt>
                <c:pt idx="2361">
                  <c:v>734.0</c:v>
                </c:pt>
                <c:pt idx="2362">
                  <c:v>735.0</c:v>
                </c:pt>
                <c:pt idx="2363">
                  <c:v>736.0</c:v>
                </c:pt>
                <c:pt idx="2364">
                  <c:v>736.0</c:v>
                </c:pt>
                <c:pt idx="2365">
                  <c:v>736.0</c:v>
                </c:pt>
                <c:pt idx="2366">
                  <c:v>736.0</c:v>
                </c:pt>
                <c:pt idx="2367">
                  <c:v>736.0</c:v>
                </c:pt>
                <c:pt idx="2368">
                  <c:v>736.0</c:v>
                </c:pt>
                <c:pt idx="2369">
                  <c:v>736.0</c:v>
                </c:pt>
                <c:pt idx="2370">
                  <c:v>736.0</c:v>
                </c:pt>
                <c:pt idx="2371">
                  <c:v>736.0</c:v>
                </c:pt>
                <c:pt idx="2372">
                  <c:v>736.0</c:v>
                </c:pt>
                <c:pt idx="2373">
                  <c:v>736.0</c:v>
                </c:pt>
                <c:pt idx="2374">
                  <c:v>736.0</c:v>
                </c:pt>
                <c:pt idx="2375">
                  <c:v>736.0</c:v>
                </c:pt>
                <c:pt idx="2376">
                  <c:v>736.0</c:v>
                </c:pt>
                <c:pt idx="2377">
                  <c:v>736.0</c:v>
                </c:pt>
                <c:pt idx="2378">
                  <c:v>736.0</c:v>
                </c:pt>
                <c:pt idx="2379">
                  <c:v>736.0</c:v>
                </c:pt>
                <c:pt idx="2380">
                  <c:v>737.0</c:v>
                </c:pt>
                <c:pt idx="2381">
                  <c:v>737.0</c:v>
                </c:pt>
                <c:pt idx="2382">
                  <c:v>738.0</c:v>
                </c:pt>
                <c:pt idx="2383">
                  <c:v>738.0</c:v>
                </c:pt>
                <c:pt idx="2384">
                  <c:v>738.0</c:v>
                </c:pt>
                <c:pt idx="2385">
                  <c:v>738.0</c:v>
                </c:pt>
                <c:pt idx="2386">
                  <c:v>738.0</c:v>
                </c:pt>
                <c:pt idx="2387">
                  <c:v>739.0</c:v>
                </c:pt>
                <c:pt idx="2388">
                  <c:v>739.0</c:v>
                </c:pt>
                <c:pt idx="2389">
                  <c:v>739.0</c:v>
                </c:pt>
                <c:pt idx="2390">
                  <c:v>739.0</c:v>
                </c:pt>
                <c:pt idx="2391">
                  <c:v>739.0</c:v>
                </c:pt>
                <c:pt idx="2392">
                  <c:v>740.0</c:v>
                </c:pt>
                <c:pt idx="2393">
                  <c:v>740.0</c:v>
                </c:pt>
                <c:pt idx="2394">
                  <c:v>741.0</c:v>
                </c:pt>
                <c:pt idx="2395">
                  <c:v>741.0</c:v>
                </c:pt>
                <c:pt idx="2396">
                  <c:v>742.0</c:v>
                </c:pt>
                <c:pt idx="2397">
                  <c:v>742.0</c:v>
                </c:pt>
                <c:pt idx="2398">
                  <c:v>742.0</c:v>
                </c:pt>
                <c:pt idx="2399">
                  <c:v>742.0</c:v>
                </c:pt>
                <c:pt idx="2400">
                  <c:v>742.0</c:v>
                </c:pt>
                <c:pt idx="2401">
                  <c:v>743.0</c:v>
                </c:pt>
                <c:pt idx="2402">
                  <c:v>743.0</c:v>
                </c:pt>
                <c:pt idx="2403">
                  <c:v>743.0</c:v>
                </c:pt>
                <c:pt idx="2404">
                  <c:v>743.0</c:v>
                </c:pt>
                <c:pt idx="2405">
                  <c:v>744.0</c:v>
                </c:pt>
                <c:pt idx="2406">
                  <c:v>744.0</c:v>
                </c:pt>
                <c:pt idx="2407">
                  <c:v>744.0</c:v>
                </c:pt>
                <c:pt idx="2408">
                  <c:v>744.0</c:v>
                </c:pt>
                <c:pt idx="2409">
                  <c:v>744.0</c:v>
                </c:pt>
                <c:pt idx="2410">
                  <c:v>745.0</c:v>
                </c:pt>
                <c:pt idx="2411">
                  <c:v>746.0</c:v>
                </c:pt>
                <c:pt idx="2412">
                  <c:v>746.0</c:v>
                </c:pt>
                <c:pt idx="2413">
                  <c:v>747.0</c:v>
                </c:pt>
                <c:pt idx="2414">
                  <c:v>747.0</c:v>
                </c:pt>
                <c:pt idx="2415">
                  <c:v>747.0</c:v>
                </c:pt>
                <c:pt idx="2416">
                  <c:v>748.0</c:v>
                </c:pt>
                <c:pt idx="2417">
                  <c:v>748.0</c:v>
                </c:pt>
                <c:pt idx="2418">
                  <c:v>748.0</c:v>
                </c:pt>
                <c:pt idx="2419">
                  <c:v>748.0</c:v>
                </c:pt>
                <c:pt idx="2420">
                  <c:v>748.0</c:v>
                </c:pt>
                <c:pt idx="2421">
                  <c:v>748.0</c:v>
                </c:pt>
                <c:pt idx="2422">
                  <c:v>748.0</c:v>
                </c:pt>
                <c:pt idx="2423">
                  <c:v>748.0</c:v>
                </c:pt>
                <c:pt idx="2424">
                  <c:v>748.0</c:v>
                </c:pt>
                <c:pt idx="2425">
                  <c:v>748.0</c:v>
                </c:pt>
                <c:pt idx="2426">
                  <c:v>748.0</c:v>
                </c:pt>
                <c:pt idx="2427">
                  <c:v>748.0</c:v>
                </c:pt>
                <c:pt idx="2428">
                  <c:v>748.0</c:v>
                </c:pt>
                <c:pt idx="2429">
                  <c:v>749.0</c:v>
                </c:pt>
                <c:pt idx="2430">
                  <c:v>749.0</c:v>
                </c:pt>
                <c:pt idx="2431">
                  <c:v>749.0</c:v>
                </c:pt>
                <c:pt idx="2432">
                  <c:v>749.0</c:v>
                </c:pt>
                <c:pt idx="2433">
                  <c:v>750.0</c:v>
                </c:pt>
                <c:pt idx="2434">
                  <c:v>750.0</c:v>
                </c:pt>
                <c:pt idx="2435">
                  <c:v>750.0</c:v>
                </c:pt>
                <c:pt idx="2436">
                  <c:v>750.0</c:v>
                </c:pt>
                <c:pt idx="2437">
                  <c:v>750.0</c:v>
                </c:pt>
                <c:pt idx="2438">
                  <c:v>751.0</c:v>
                </c:pt>
                <c:pt idx="2439">
                  <c:v>751.0</c:v>
                </c:pt>
                <c:pt idx="2440">
                  <c:v>751.0</c:v>
                </c:pt>
                <c:pt idx="2441">
                  <c:v>751.0</c:v>
                </c:pt>
                <c:pt idx="2442">
                  <c:v>751.0</c:v>
                </c:pt>
                <c:pt idx="2443">
                  <c:v>751.0</c:v>
                </c:pt>
                <c:pt idx="2444">
                  <c:v>751.0</c:v>
                </c:pt>
                <c:pt idx="2445">
                  <c:v>751.0</c:v>
                </c:pt>
                <c:pt idx="2446">
                  <c:v>751.0</c:v>
                </c:pt>
                <c:pt idx="2447">
                  <c:v>751.0</c:v>
                </c:pt>
                <c:pt idx="2448">
                  <c:v>752.0</c:v>
                </c:pt>
                <c:pt idx="2449">
                  <c:v>752.0</c:v>
                </c:pt>
                <c:pt idx="2450">
                  <c:v>753.0</c:v>
                </c:pt>
                <c:pt idx="2451">
                  <c:v>753.0</c:v>
                </c:pt>
                <c:pt idx="2452">
                  <c:v>754.0</c:v>
                </c:pt>
                <c:pt idx="2453">
                  <c:v>754.0</c:v>
                </c:pt>
                <c:pt idx="2454">
                  <c:v>755.0</c:v>
                </c:pt>
                <c:pt idx="2455">
                  <c:v>756.0</c:v>
                </c:pt>
                <c:pt idx="2456">
                  <c:v>756.0</c:v>
                </c:pt>
                <c:pt idx="2457">
                  <c:v>757.0</c:v>
                </c:pt>
                <c:pt idx="2458">
                  <c:v>758.0</c:v>
                </c:pt>
                <c:pt idx="2459">
                  <c:v>759.0</c:v>
                </c:pt>
                <c:pt idx="2460">
                  <c:v>759.0</c:v>
                </c:pt>
                <c:pt idx="2461">
                  <c:v>759.0</c:v>
                </c:pt>
                <c:pt idx="2462">
                  <c:v>759.0</c:v>
                </c:pt>
                <c:pt idx="2463">
                  <c:v>759.0</c:v>
                </c:pt>
                <c:pt idx="2464">
                  <c:v>759.0</c:v>
                </c:pt>
                <c:pt idx="2465">
                  <c:v>759.0</c:v>
                </c:pt>
                <c:pt idx="2466">
                  <c:v>759.0</c:v>
                </c:pt>
                <c:pt idx="2467">
                  <c:v>759.0</c:v>
                </c:pt>
                <c:pt idx="2468">
                  <c:v>760.0</c:v>
                </c:pt>
                <c:pt idx="2469">
                  <c:v>760.0</c:v>
                </c:pt>
                <c:pt idx="2470">
                  <c:v>760.0</c:v>
                </c:pt>
                <c:pt idx="2471">
                  <c:v>760.0</c:v>
                </c:pt>
                <c:pt idx="2472">
                  <c:v>760.0</c:v>
                </c:pt>
                <c:pt idx="2473">
                  <c:v>760.0</c:v>
                </c:pt>
                <c:pt idx="2474">
                  <c:v>760.0</c:v>
                </c:pt>
                <c:pt idx="2475">
                  <c:v>760.0</c:v>
                </c:pt>
                <c:pt idx="2476">
                  <c:v>760.0</c:v>
                </c:pt>
                <c:pt idx="2477">
                  <c:v>761.0</c:v>
                </c:pt>
                <c:pt idx="2478">
                  <c:v>762.0</c:v>
                </c:pt>
                <c:pt idx="2479">
                  <c:v>763.0</c:v>
                </c:pt>
                <c:pt idx="2480">
                  <c:v>764.0</c:v>
                </c:pt>
                <c:pt idx="2481">
                  <c:v>765.0</c:v>
                </c:pt>
                <c:pt idx="2482">
                  <c:v>766.0</c:v>
                </c:pt>
                <c:pt idx="2483">
                  <c:v>766.0</c:v>
                </c:pt>
                <c:pt idx="2484">
                  <c:v>766.0</c:v>
                </c:pt>
                <c:pt idx="2485">
                  <c:v>766.0</c:v>
                </c:pt>
                <c:pt idx="2486">
                  <c:v>766.0</c:v>
                </c:pt>
                <c:pt idx="2487">
                  <c:v>767.0</c:v>
                </c:pt>
                <c:pt idx="2488">
                  <c:v>768.0</c:v>
                </c:pt>
                <c:pt idx="2489">
                  <c:v>768.0</c:v>
                </c:pt>
                <c:pt idx="2490">
                  <c:v>769.0</c:v>
                </c:pt>
                <c:pt idx="2491">
                  <c:v>770.0</c:v>
                </c:pt>
                <c:pt idx="2492">
                  <c:v>770.0</c:v>
                </c:pt>
                <c:pt idx="2493">
                  <c:v>770.0</c:v>
                </c:pt>
                <c:pt idx="2494">
                  <c:v>770.0</c:v>
                </c:pt>
                <c:pt idx="2495">
                  <c:v>770.0</c:v>
                </c:pt>
                <c:pt idx="2496">
                  <c:v>770.0</c:v>
                </c:pt>
                <c:pt idx="2497">
                  <c:v>770.0</c:v>
                </c:pt>
                <c:pt idx="2498">
                  <c:v>770.0</c:v>
                </c:pt>
                <c:pt idx="2499">
                  <c:v>771.0</c:v>
                </c:pt>
                <c:pt idx="2500">
                  <c:v>771.0</c:v>
                </c:pt>
                <c:pt idx="2501">
                  <c:v>771.0</c:v>
                </c:pt>
                <c:pt idx="2502">
                  <c:v>771.0</c:v>
                </c:pt>
                <c:pt idx="2503">
                  <c:v>771.0</c:v>
                </c:pt>
                <c:pt idx="2504">
                  <c:v>771.0</c:v>
                </c:pt>
                <c:pt idx="2505">
                  <c:v>771.0</c:v>
                </c:pt>
                <c:pt idx="2506">
                  <c:v>772.0</c:v>
                </c:pt>
                <c:pt idx="2507">
                  <c:v>773.0</c:v>
                </c:pt>
                <c:pt idx="2508">
                  <c:v>774.0</c:v>
                </c:pt>
                <c:pt idx="2509">
                  <c:v>775.0</c:v>
                </c:pt>
                <c:pt idx="2510">
                  <c:v>775.0</c:v>
                </c:pt>
                <c:pt idx="2511">
                  <c:v>776.0</c:v>
                </c:pt>
                <c:pt idx="2512">
                  <c:v>777.0</c:v>
                </c:pt>
                <c:pt idx="2513">
                  <c:v>777.0</c:v>
                </c:pt>
                <c:pt idx="2514">
                  <c:v>778.0</c:v>
                </c:pt>
                <c:pt idx="2515">
                  <c:v>779.0</c:v>
                </c:pt>
                <c:pt idx="2516">
                  <c:v>780.0</c:v>
                </c:pt>
                <c:pt idx="2517">
                  <c:v>780.0</c:v>
                </c:pt>
                <c:pt idx="2518">
                  <c:v>781.0</c:v>
                </c:pt>
                <c:pt idx="2519">
                  <c:v>781.0</c:v>
                </c:pt>
                <c:pt idx="2520">
                  <c:v>781.0</c:v>
                </c:pt>
                <c:pt idx="2521">
                  <c:v>781.0</c:v>
                </c:pt>
                <c:pt idx="2522">
                  <c:v>781.0</c:v>
                </c:pt>
                <c:pt idx="2523">
                  <c:v>781.0</c:v>
                </c:pt>
                <c:pt idx="2524">
                  <c:v>781.0</c:v>
                </c:pt>
                <c:pt idx="2525">
                  <c:v>781.0</c:v>
                </c:pt>
                <c:pt idx="2526">
                  <c:v>781.0</c:v>
                </c:pt>
                <c:pt idx="2527">
                  <c:v>781.0</c:v>
                </c:pt>
                <c:pt idx="2528">
                  <c:v>781.0</c:v>
                </c:pt>
                <c:pt idx="2529">
                  <c:v>781.0</c:v>
                </c:pt>
                <c:pt idx="2530">
                  <c:v>781.0</c:v>
                </c:pt>
                <c:pt idx="2531">
                  <c:v>782.0</c:v>
                </c:pt>
                <c:pt idx="2532">
                  <c:v>783.0</c:v>
                </c:pt>
                <c:pt idx="2533">
                  <c:v>784.0</c:v>
                </c:pt>
                <c:pt idx="2534">
                  <c:v>785.0</c:v>
                </c:pt>
                <c:pt idx="2535">
                  <c:v>786.0</c:v>
                </c:pt>
                <c:pt idx="2536">
                  <c:v>786.0</c:v>
                </c:pt>
                <c:pt idx="2537">
                  <c:v>787.0</c:v>
                </c:pt>
                <c:pt idx="2538">
                  <c:v>787.0</c:v>
                </c:pt>
                <c:pt idx="2539">
                  <c:v>787.0</c:v>
                </c:pt>
                <c:pt idx="2540">
                  <c:v>788.0</c:v>
                </c:pt>
                <c:pt idx="2541">
                  <c:v>788.0</c:v>
                </c:pt>
                <c:pt idx="2542">
                  <c:v>789.0</c:v>
                </c:pt>
                <c:pt idx="2543">
                  <c:v>789.0</c:v>
                </c:pt>
                <c:pt idx="2544">
                  <c:v>790.0</c:v>
                </c:pt>
                <c:pt idx="2545">
                  <c:v>791.0</c:v>
                </c:pt>
                <c:pt idx="2546">
                  <c:v>791.0</c:v>
                </c:pt>
                <c:pt idx="2547">
                  <c:v>792.0</c:v>
                </c:pt>
                <c:pt idx="2548">
                  <c:v>792.0</c:v>
                </c:pt>
                <c:pt idx="2549">
                  <c:v>793.0</c:v>
                </c:pt>
                <c:pt idx="2550">
                  <c:v>794.0</c:v>
                </c:pt>
                <c:pt idx="2551">
                  <c:v>794.0</c:v>
                </c:pt>
                <c:pt idx="2552">
                  <c:v>795.0</c:v>
                </c:pt>
                <c:pt idx="2553">
                  <c:v>795.0</c:v>
                </c:pt>
                <c:pt idx="2554">
                  <c:v>795.0</c:v>
                </c:pt>
                <c:pt idx="2555">
                  <c:v>796.0</c:v>
                </c:pt>
                <c:pt idx="2556">
                  <c:v>797.0</c:v>
                </c:pt>
                <c:pt idx="2557">
                  <c:v>797.0</c:v>
                </c:pt>
                <c:pt idx="2558">
                  <c:v>798.0</c:v>
                </c:pt>
                <c:pt idx="2559">
                  <c:v>799.0</c:v>
                </c:pt>
                <c:pt idx="2560">
                  <c:v>800.0</c:v>
                </c:pt>
                <c:pt idx="2561">
                  <c:v>800.0</c:v>
                </c:pt>
                <c:pt idx="2562">
                  <c:v>800.0</c:v>
                </c:pt>
                <c:pt idx="2563">
                  <c:v>800.0</c:v>
                </c:pt>
                <c:pt idx="2564">
                  <c:v>800.0</c:v>
                </c:pt>
                <c:pt idx="2565">
                  <c:v>800.0</c:v>
                </c:pt>
                <c:pt idx="2566">
                  <c:v>800.0</c:v>
                </c:pt>
                <c:pt idx="2567">
                  <c:v>800.0</c:v>
                </c:pt>
                <c:pt idx="2568">
                  <c:v>800.0</c:v>
                </c:pt>
                <c:pt idx="2569">
                  <c:v>801.0</c:v>
                </c:pt>
                <c:pt idx="2570">
                  <c:v>802.0</c:v>
                </c:pt>
                <c:pt idx="2571">
                  <c:v>803.0</c:v>
                </c:pt>
                <c:pt idx="2572">
                  <c:v>804.0</c:v>
                </c:pt>
                <c:pt idx="2573">
                  <c:v>805.0</c:v>
                </c:pt>
                <c:pt idx="2574">
                  <c:v>806.0</c:v>
                </c:pt>
                <c:pt idx="2575">
                  <c:v>806.0</c:v>
                </c:pt>
                <c:pt idx="2576">
                  <c:v>806.0</c:v>
                </c:pt>
                <c:pt idx="2577">
                  <c:v>807.0</c:v>
                </c:pt>
                <c:pt idx="2578">
                  <c:v>808.0</c:v>
                </c:pt>
                <c:pt idx="2579">
                  <c:v>808.0</c:v>
                </c:pt>
                <c:pt idx="2580">
                  <c:v>808.0</c:v>
                </c:pt>
                <c:pt idx="2581">
                  <c:v>809.0</c:v>
                </c:pt>
                <c:pt idx="2582">
                  <c:v>809.0</c:v>
                </c:pt>
                <c:pt idx="2583">
                  <c:v>810.0</c:v>
                </c:pt>
                <c:pt idx="2584">
                  <c:v>811.0</c:v>
                </c:pt>
                <c:pt idx="2585">
                  <c:v>812.0</c:v>
                </c:pt>
                <c:pt idx="2586">
                  <c:v>812.0</c:v>
                </c:pt>
                <c:pt idx="2587">
                  <c:v>813.0</c:v>
                </c:pt>
                <c:pt idx="2588">
                  <c:v>813.0</c:v>
                </c:pt>
                <c:pt idx="2589">
                  <c:v>814.0</c:v>
                </c:pt>
                <c:pt idx="2590">
                  <c:v>815.0</c:v>
                </c:pt>
                <c:pt idx="2591">
                  <c:v>815.0</c:v>
                </c:pt>
                <c:pt idx="2592">
                  <c:v>815.0</c:v>
                </c:pt>
                <c:pt idx="2593">
                  <c:v>816.0</c:v>
                </c:pt>
                <c:pt idx="2594">
                  <c:v>817.0</c:v>
                </c:pt>
                <c:pt idx="2595">
                  <c:v>818.0</c:v>
                </c:pt>
                <c:pt idx="2596">
                  <c:v>819.0</c:v>
                </c:pt>
                <c:pt idx="2597">
                  <c:v>819.0</c:v>
                </c:pt>
                <c:pt idx="2598">
                  <c:v>819.0</c:v>
                </c:pt>
                <c:pt idx="2599">
                  <c:v>819.0</c:v>
                </c:pt>
                <c:pt idx="2600">
                  <c:v>819.0</c:v>
                </c:pt>
                <c:pt idx="2601">
                  <c:v>819.0</c:v>
                </c:pt>
                <c:pt idx="2602">
                  <c:v>819.0</c:v>
                </c:pt>
                <c:pt idx="2603">
                  <c:v>819.0</c:v>
                </c:pt>
                <c:pt idx="2604">
                  <c:v>819.0</c:v>
                </c:pt>
                <c:pt idx="2605">
                  <c:v>819.0</c:v>
                </c:pt>
                <c:pt idx="2606">
                  <c:v>819.0</c:v>
                </c:pt>
                <c:pt idx="2607">
                  <c:v>819.0</c:v>
                </c:pt>
                <c:pt idx="2608">
                  <c:v>819.0</c:v>
                </c:pt>
                <c:pt idx="2609">
                  <c:v>819.0</c:v>
                </c:pt>
                <c:pt idx="2610">
                  <c:v>819.0</c:v>
                </c:pt>
                <c:pt idx="2611">
                  <c:v>819.0</c:v>
                </c:pt>
                <c:pt idx="2612">
                  <c:v>819.0</c:v>
                </c:pt>
                <c:pt idx="2613">
                  <c:v>820.0</c:v>
                </c:pt>
                <c:pt idx="2614">
                  <c:v>820.0</c:v>
                </c:pt>
                <c:pt idx="2615">
                  <c:v>821.0</c:v>
                </c:pt>
                <c:pt idx="2616">
                  <c:v>821.0</c:v>
                </c:pt>
                <c:pt idx="2617">
                  <c:v>822.0</c:v>
                </c:pt>
                <c:pt idx="2618">
                  <c:v>823.0</c:v>
                </c:pt>
                <c:pt idx="2619">
                  <c:v>823.0</c:v>
                </c:pt>
                <c:pt idx="2620">
                  <c:v>823.0</c:v>
                </c:pt>
                <c:pt idx="2621">
                  <c:v>823.0</c:v>
                </c:pt>
                <c:pt idx="2622">
                  <c:v>823.0</c:v>
                </c:pt>
                <c:pt idx="2623">
                  <c:v>823.0</c:v>
                </c:pt>
                <c:pt idx="2624">
                  <c:v>823.0</c:v>
                </c:pt>
                <c:pt idx="2625">
                  <c:v>823.0</c:v>
                </c:pt>
                <c:pt idx="2626">
                  <c:v>823.0</c:v>
                </c:pt>
                <c:pt idx="2627">
                  <c:v>823.0</c:v>
                </c:pt>
                <c:pt idx="2628">
                  <c:v>823.0</c:v>
                </c:pt>
                <c:pt idx="2629">
                  <c:v>823.0</c:v>
                </c:pt>
                <c:pt idx="2630">
                  <c:v>823.0</c:v>
                </c:pt>
                <c:pt idx="2631">
                  <c:v>823.0</c:v>
                </c:pt>
                <c:pt idx="2632">
                  <c:v>823.0</c:v>
                </c:pt>
                <c:pt idx="2633">
                  <c:v>823.0</c:v>
                </c:pt>
                <c:pt idx="2634">
                  <c:v>823.0</c:v>
                </c:pt>
                <c:pt idx="2635">
                  <c:v>823.0</c:v>
                </c:pt>
                <c:pt idx="2636">
                  <c:v>823.0</c:v>
                </c:pt>
                <c:pt idx="2637">
                  <c:v>823.0</c:v>
                </c:pt>
                <c:pt idx="2638">
                  <c:v>824.0</c:v>
                </c:pt>
                <c:pt idx="2639">
                  <c:v>824.0</c:v>
                </c:pt>
                <c:pt idx="2640">
                  <c:v>824.0</c:v>
                </c:pt>
                <c:pt idx="2641">
                  <c:v>824.0</c:v>
                </c:pt>
                <c:pt idx="2642">
                  <c:v>824.0</c:v>
                </c:pt>
                <c:pt idx="2643">
                  <c:v>824.0</c:v>
                </c:pt>
                <c:pt idx="2644">
                  <c:v>825.0</c:v>
                </c:pt>
                <c:pt idx="2645">
                  <c:v>826.0</c:v>
                </c:pt>
                <c:pt idx="2646">
                  <c:v>826.0</c:v>
                </c:pt>
                <c:pt idx="2647">
                  <c:v>827.0</c:v>
                </c:pt>
                <c:pt idx="2648">
                  <c:v>827.0</c:v>
                </c:pt>
                <c:pt idx="2649">
                  <c:v>827.0</c:v>
                </c:pt>
                <c:pt idx="2650">
                  <c:v>827.0</c:v>
                </c:pt>
                <c:pt idx="2651">
                  <c:v>827.0</c:v>
                </c:pt>
                <c:pt idx="2652">
                  <c:v>827.0</c:v>
                </c:pt>
                <c:pt idx="2653">
                  <c:v>828.0</c:v>
                </c:pt>
                <c:pt idx="2654">
                  <c:v>829.0</c:v>
                </c:pt>
                <c:pt idx="2655">
                  <c:v>829.0</c:v>
                </c:pt>
                <c:pt idx="2656">
                  <c:v>829.0</c:v>
                </c:pt>
                <c:pt idx="2657">
                  <c:v>829.0</c:v>
                </c:pt>
                <c:pt idx="2658">
                  <c:v>829.0</c:v>
                </c:pt>
                <c:pt idx="2659">
                  <c:v>829.0</c:v>
                </c:pt>
                <c:pt idx="2660">
                  <c:v>829.0</c:v>
                </c:pt>
                <c:pt idx="2661">
                  <c:v>830.0</c:v>
                </c:pt>
                <c:pt idx="2662">
                  <c:v>831.0</c:v>
                </c:pt>
                <c:pt idx="2663">
                  <c:v>831.0</c:v>
                </c:pt>
                <c:pt idx="2664">
                  <c:v>831.0</c:v>
                </c:pt>
                <c:pt idx="2665">
                  <c:v>832.0</c:v>
                </c:pt>
                <c:pt idx="2666">
                  <c:v>833.0</c:v>
                </c:pt>
                <c:pt idx="2667">
                  <c:v>833.0</c:v>
                </c:pt>
                <c:pt idx="2668">
                  <c:v>833.0</c:v>
                </c:pt>
                <c:pt idx="2669">
                  <c:v>834.0</c:v>
                </c:pt>
                <c:pt idx="2670">
                  <c:v>835.0</c:v>
                </c:pt>
                <c:pt idx="2671">
                  <c:v>836.0</c:v>
                </c:pt>
                <c:pt idx="2672">
                  <c:v>837.0</c:v>
                </c:pt>
                <c:pt idx="2673">
                  <c:v>838.0</c:v>
                </c:pt>
                <c:pt idx="2674">
                  <c:v>838.0</c:v>
                </c:pt>
                <c:pt idx="2675">
                  <c:v>839.0</c:v>
                </c:pt>
                <c:pt idx="2676">
                  <c:v>839.0</c:v>
                </c:pt>
                <c:pt idx="2677">
                  <c:v>839.0</c:v>
                </c:pt>
                <c:pt idx="2678">
                  <c:v>840.0</c:v>
                </c:pt>
                <c:pt idx="2679">
                  <c:v>840.0</c:v>
                </c:pt>
                <c:pt idx="2680">
                  <c:v>841.0</c:v>
                </c:pt>
                <c:pt idx="2681">
                  <c:v>842.0</c:v>
                </c:pt>
                <c:pt idx="2682">
                  <c:v>842.0</c:v>
                </c:pt>
                <c:pt idx="2683">
                  <c:v>842.0</c:v>
                </c:pt>
                <c:pt idx="2684">
                  <c:v>842.0</c:v>
                </c:pt>
                <c:pt idx="2685">
                  <c:v>843.0</c:v>
                </c:pt>
                <c:pt idx="2686">
                  <c:v>843.0</c:v>
                </c:pt>
                <c:pt idx="2687">
                  <c:v>843.0</c:v>
                </c:pt>
                <c:pt idx="2688">
                  <c:v>843.0</c:v>
                </c:pt>
                <c:pt idx="2689">
                  <c:v>844.0</c:v>
                </c:pt>
                <c:pt idx="2690">
                  <c:v>845.0</c:v>
                </c:pt>
                <c:pt idx="2691">
                  <c:v>845.0</c:v>
                </c:pt>
                <c:pt idx="2692">
                  <c:v>845.0</c:v>
                </c:pt>
                <c:pt idx="2693">
                  <c:v>846.0</c:v>
                </c:pt>
                <c:pt idx="2694">
                  <c:v>846.0</c:v>
                </c:pt>
                <c:pt idx="2695">
                  <c:v>846.0</c:v>
                </c:pt>
                <c:pt idx="2696">
                  <c:v>846.0</c:v>
                </c:pt>
                <c:pt idx="2697">
                  <c:v>847.0</c:v>
                </c:pt>
                <c:pt idx="2698">
                  <c:v>848.0</c:v>
                </c:pt>
                <c:pt idx="2699">
                  <c:v>849.0</c:v>
                </c:pt>
                <c:pt idx="2700">
                  <c:v>850.0</c:v>
                </c:pt>
                <c:pt idx="2701">
                  <c:v>850.0</c:v>
                </c:pt>
                <c:pt idx="2702">
                  <c:v>850.0</c:v>
                </c:pt>
                <c:pt idx="2703">
                  <c:v>850.0</c:v>
                </c:pt>
                <c:pt idx="2704">
                  <c:v>851.0</c:v>
                </c:pt>
                <c:pt idx="2705">
                  <c:v>851.0</c:v>
                </c:pt>
                <c:pt idx="2706">
                  <c:v>852.0</c:v>
                </c:pt>
                <c:pt idx="2707">
                  <c:v>853.0</c:v>
                </c:pt>
                <c:pt idx="2708">
                  <c:v>853.0</c:v>
                </c:pt>
                <c:pt idx="2709">
                  <c:v>854.0</c:v>
                </c:pt>
                <c:pt idx="2710">
                  <c:v>854.0</c:v>
                </c:pt>
                <c:pt idx="2711">
                  <c:v>855.0</c:v>
                </c:pt>
                <c:pt idx="2712">
                  <c:v>855.0</c:v>
                </c:pt>
                <c:pt idx="2713">
                  <c:v>856.0</c:v>
                </c:pt>
                <c:pt idx="2714">
                  <c:v>856.0</c:v>
                </c:pt>
                <c:pt idx="2715">
                  <c:v>857.0</c:v>
                </c:pt>
                <c:pt idx="2716">
                  <c:v>858.0</c:v>
                </c:pt>
                <c:pt idx="2717">
                  <c:v>859.0</c:v>
                </c:pt>
                <c:pt idx="2718">
                  <c:v>859.0</c:v>
                </c:pt>
                <c:pt idx="2719">
                  <c:v>859.0</c:v>
                </c:pt>
                <c:pt idx="2720">
                  <c:v>859.0</c:v>
                </c:pt>
                <c:pt idx="2721">
                  <c:v>859.0</c:v>
                </c:pt>
                <c:pt idx="2722">
                  <c:v>860.0</c:v>
                </c:pt>
                <c:pt idx="2723">
                  <c:v>860.0</c:v>
                </c:pt>
                <c:pt idx="2724">
                  <c:v>860.0</c:v>
                </c:pt>
                <c:pt idx="2725">
                  <c:v>861.0</c:v>
                </c:pt>
                <c:pt idx="2726">
                  <c:v>862.0</c:v>
                </c:pt>
                <c:pt idx="2727">
                  <c:v>862.0</c:v>
                </c:pt>
                <c:pt idx="2728">
                  <c:v>863.0</c:v>
                </c:pt>
                <c:pt idx="2729">
                  <c:v>863.0</c:v>
                </c:pt>
                <c:pt idx="2730">
                  <c:v>863.0</c:v>
                </c:pt>
                <c:pt idx="2731">
                  <c:v>863.0</c:v>
                </c:pt>
                <c:pt idx="2732">
                  <c:v>864.0</c:v>
                </c:pt>
                <c:pt idx="2733">
                  <c:v>864.0</c:v>
                </c:pt>
                <c:pt idx="2734">
                  <c:v>865.0</c:v>
                </c:pt>
                <c:pt idx="2735">
                  <c:v>865.0</c:v>
                </c:pt>
                <c:pt idx="2736">
                  <c:v>866.0</c:v>
                </c:pt>
                <c:pt idx="2737">
                  <c:v>867.0</c:v>
                </c:pt>
                <c:pt idx="2738">
                  <c:v>867.0</c:v>
                </c:pt>
                <c:pt idx="2739">
                  <c:v>867.0</c:v>
                </c:pt>
                <c:pt idx="2740">
                  <c:v>868.0</c:v>
                </c:pt>
                <c:pt idx="2741">
                  <c:v>868.0</c:v>
                </c:pt>
                <c:pt idx="2742">
                  <c:v>869.0</c:v>
                </c:pt>
                <c:pt idx="2743">
                  <c:v>870.0</c:v>
                </c:pt>
                <c:pt idx="2744">
                  <c:v>871.0</c:v>
                </c:pt>
                <c:pt idx="2745">
                  <c:v>872.0</c:v>
                </c:pt>
                <c:pt idx="2746">
                  <c:v>873.0</c:v>
                </c:pt>
                <c:pt idx="2747">
                  <c:v>873.0</c:v>
                </c:pt>
                <c:pt idx="2748">
                  <c:v>874.0</c:v>
                </c:pt>
                <c:pt idx="2749">
                  <c:v>874.0</c:v>
                </c:pt>
                <c:pt idx="2750">
                  <c:v>874.0</c:v>
                </c:pt>
                <c:pt idx="2751">
                  <c:v>874.0</c:v>
                </c:pt>
                <c:pt idx="2752">
                  <c:v>874.0</c:v>
                </c:pt>
                <c:pt idx="2753">
                  <c:v>874.0</c:v>
                </c:pt>
                <c:pt idx="2754">
                  <c:v>874.0</c:v>
                </c:pt>
                <c:pt idx="2755">
                  <c:v>874.0</c:v>
                </c:pt>
                <c:pt idx="2756">
                  <c:v>874.0</c:v>
                </c:pt>
                <c:pt idx="2757">
                  <c:v>875.0</c:v>
                </c:pt>
                <c:pt idx="2758">
                  <c:v>875.0</c:v>
                </c:pt>
                <c:pt idx="2759">
                  <c:v>876.0</c:v>
                </c:pt>
                <c:pt idx="2760">
                  <c:v>877.0</c:v>
                </c:pt>
                <c:pt idx="2761">
                  <c:v>877.0</c:v>
                </c:pt>
                <c:pt idx="2762">
                  <c:v>877.0</c:v>
                </c:pt>
                <c:pt idx="2763">
                  <c:v>877.0</c:v>
                </c:pt>
                <c:pt idx="2764">
                  <c:v>877.0</c:v>
                </c:pt>
                <c:pt idx="2765">
                  <c:v>877.0</c:v>
                </c:pt>
                <c:pt idx="2766">
                  <c:v>878.0</c:v>
                </c:pt>
                <c:pt idx="2767">
                  <c:v>879.0</c:v>
                </c:pt>
                <c:pt idx="2768">
                  <c:v>880.0</c:v>
                </c:pt>
                <c:pt idx="2769">
                  <c:v>880.0</c:v>
                </c:pt>
                <c:pt idx="2770">
                  <c:v>881.0</c:v>
                </c:pt>
                <c:pt idx="2771">
                  <c:v>882.0</c:v>
                </c:pt>
                <c:pt idx="2772">
                  <c:v>882.0</c:v>
                </c:pt>
                <c:pt idx="2773">
                  <c:v>882.0</c:v>
                </c:pt>
                <c:pt idx="2774">
                  <c:v>882.0</c:v>
                </c:pt>
                <c:pt idx="2775">
                  <c:v>882.0</c:v>
                </c:pt>
                <c:pt idx="2776">
                  <c:v>883.0</c:v>
                </c:pt>
                <c:pt idx="2777">
                  <c:v>883.0</c:v>
                </c:pt>
                <c:pt idx="2778">
                  <c:v>883.0</c:v>
                </c:pt>
                <c:pt idx="2779">
                  <c:v>883.0</c:v>
                </c:pt>
                <c:pt idx="2780">
                  <c:v>884.0</c:v>
                </c:pt>
                <c:pt idx="2781">
                  <c:v>885.0</c:v>
                </c:pt>
                <c:pt idx="2782">
                  <c:v>885.0</c:v>
                </c:pt>
                <c:pt idx="2783">
                  <c:v>886.0</c:v>
                </c:pt>
                <c:pt idx="2784">
                  <c:v>886.0</c:v>
                </c:pt>
                <c:pt idx="2785">
                  <c:v>887.0</c:v>
                </c:pt>
                <c:pt idx="2786">
                  <c:v>887.0</c:v>
                </c:pt>
                <c:pt idx="2787">
                  <c:v>888.0</c:v>
                </c:pt>
                <c:pt idx="2788">
                  <c:v>889.0</c:v>
                </c:pt>
                <c:pt idx="2789">
                  <c:v>890.0</c:v>
                </c:pt>
                <c:pt idx="2790">
                  <c:v>890.0</c:v>
                </c:pt>
                <c:pt idx="2791">
                  <c:v>890.0</c:v>
                </c:pt>
                <c:pt idx="2792">
                  <c:v>890.0</c:v>
                </c:pt>
                <c:pt idx="2793">
                  <c:v>890.0</c:v>
                </c:pt>
                <c:pt idx="2794">
                  <c:v>890.0</c:v>
                </c:pt>
                <c:pt idx="2795">
                  <c:v>891.0</c:v>
                </c:pt>
                <c:pt idx="2796">
                  <c:v>892.0</c:v>
                </c:pt>
                <c:pt idx="2797">
                  <c:v>892.0</c:v>
                </c:pt>
                <c:pt idx="2798">
                  <c:v>892.0</c:v>
                </c:pt>
                <c:pt idx="2799">
                  <c:v>892.0</c:v>
                </c:pt>
                <c:pt idx="2800">
                  <c:v>892.0</c:v>
                </c:pt>
                <c:pt idx="2801">
                  <c:v>892.0</c:v>
                </c:pt>
                <c:pt idx="2802">
                  <c:v>892.0</c:v>
                </c:pt>
                <c:pt idx="2803">
                  <c:v>892.0</c:v>
                </c:pt>
                <c:pt idx="2804">
                  <c:v>892.0</c:v>
                </c:pt>
                <c:pt idx="2805">
                  <c:v>892.0</c:v>
                </c:pt>
                <c:pt idx="2806">
                  <c:v>892.0</c:v>
                </c:pt>
                <c:pt idx="2807">
                  <c:v>892.0</c:v>
                </c:pt>
                <c:pt idx="2808">
                  <c:v>892.0</c:v>
                </c:pt>
                <c:pt idx="2809">
                  <c:v>893.0</c:v>
                </c:pt>
                <c:pt idx="2810">
                  <c:v>893.0</c:v>
                </c:pt>
                <c:pt idx="2811">
                  <c:v>893.0</c:v>
                </c:pt>
                <c:pt idx="2812">
                  <c:v>893.0</c:v>
                </c:pt>
                <c:pt idx="2813">
                  <c:v>894.0</c:v>
                </c:pt>
                <c:pt idx="2814">
                  <c:v>894.0</c:v>
                </c:pt>
                <c:pt idx="2815">
                  <c:v>894.0</c:v>
                </c:pt>
                <c:pt idx="2816">
                  <c:v>894.0</c:v>
                </c:pt>
                <c:pt idx="2817">
                  <c:v>895.0</c:v>
                </c:pt>
                <c:pt idx="2818">
                  <c:v>895.0</c:v>
                </c:pt>
                <c:pt idx="2819">
                  <c:v>895.0</c:v>
                </c:pt>
                <c:pt idx="2820">
                  <c:v>895.0</c:v>
                </c:pt>
                <c:pt idx="2821">
                  <c:v>895.0</c:v>
                </c:pt>
                <c:pt idx="2822">
                  <c:v>895.0</c:v>
                </c:pt>
                <c:pt idx="2823">
                  <c:v>895.0</c:v>
                </c:pt>
                <c:pt idx="2824">
                  <c:v>895.0</c:v>
                </c:pt>
                <c:pt idx="2825">
                  <c:v>896.0</c:v>
                </c:pt>
                <c:pt idx="2826">
                  <c:v>896.0</c:v>
                </c:pt>
                <c:pt idx="2827">
                  <c:v>896.0</c:v>
                </c:pt>
                <c:pt idx="2828">
                  <c:v>897.0</c:v>
                </c:pt>
                <c:pt idx="2829">
                  <c:v>897.0</c:v>
                </c:pt>
                <c:pt idx="2830">
                  <c:v>897.0</c:v>
                </c:pt>
                <c:pt idx="2831">
                  <c:v>898.0</c:v>
                </c:pt>
                <c:pt idx="2832">
                  <c:v>898.0</c:v>
                </c:pt>
                <c:pt idx="2833">
                  <c:v>898.0</c:v>
                </c:pt>
                <c:pt idx="2834">
                  <c:v>899.0</c:v>
                </c:pt>
                <c:pt idx="2835">
                  <c:v>899.0</c:v>
                </c:pt>
                <c:pt idx="2836">
                  <c:v>899.0</c:v>
                </c:pt>
                <c:pt idx="2837">
                  <c:v>899.0</c:v>
                </c:pt>
                <c:pt idx="2838">
                  <c:v>900.0</c:v>
                </c:pt>
                <c:pt idx="2839">
                  <c:v>901.0</c:v>
                </c:pt>
                <c:pt idx="2840">
                  <c:v>902.0</c:v>
                </c:pt>
                <c:pt idx="2841">
                  <c:v>902.0</c:v>
                </c:pt>
                <c:pt idx="2842">
                  <c:v>902.0</c:v>
                </c:pt>
                <c:pt idx="2843">
                  <c:v>903.0</c:v>
                </c:pt>
                <c:pt idx="2844">
                  <c:v>903.0</c:v>
                </c:pt>
                <c:pt idx="2845">
                  <c:v>903.0</c:v>
                </c:pt>
                <c:pt idx="2846">
                  <c:v>903.0</c:v>
                </c:pt>
                <c:pt idx="2847">
                  <c:v>904.0</c:v>
                </c:pt>
                <c:pt idx="2848">
                  <c:v>905.0</c:v>
                </c:pt>
                <c:pt idx="2849">
                  <c:v>906.0</c:v>
                </c:pt>
                <c:pt idx="2850">
                  <c:v>907.0</c:v>
                </c:pt>
                <c:pt idx="2851">
                  <c:v>907.0</c:v>
                </c:pt>
                <c:pt idx="2852">
                  <c:v>908.0</c:v>
                </c:pt>
                <c:pt idx="2853">
                  <c:v>909.0</c:v>
                </c:pt>
                <c:pt idx="2854">
                  <c:v>910.0</c:v>
                </c:pt>
                <c:pt idx="2855">
                  <c:v>910.0</c:v>
                </c:pt>
                <c:pt idx="2856">
                  <c:v>910.0</c:v>
                </c:pt>
                <c:pt idx="2857">
                  <c:v>910.0</c:v>
                </c:pt>
                <c:pt idx="2858">
                  <c:v>910.0</c:v>
                </c:pt>
                <c:pt idx="2859">
                  <c:v>910.0</c:v>
                </c:pt>
                <c:pt idx="2860">
                  <c:v>910.0</c:v>
                </c:pt>
                <c:pt idx="2861">
                  <c:v>910.0</c:v>
                </c:pt>
                <c:pt idx="2862">
                  <c:v>910.0</c:v>
                </c:pt>
                <c:pt idx="2863">
                  <c:v>910.0</c:v>
                </c:pt>
                <c:pt idx="2864">
                  <c:v>910.0</c:v>
                </c:pt>
                <c:pt idx="2865">
                  <c:v>910.0</c:v>
                </c:pt>
                <c:pt idx="2866">
                  <c:v>911.0</c:v>
                </c:pt>
                <c:pt idx="2867">
                  <c:v>911.0</c:v>
                </c:pt>
                <c:pt idx="2868">
                  <c:v>912.0</c:v>
                </c:pt>
                <c:pt idx="2869">
                  <c:v>912.0</c:v>
                </c:pt>
                <c:pt idx="2870">
                  <c:v>912.0</c:v>
                </c:pt>
                <c:pt idx="2871">
                  <c:v>912.0</c:v>
                </c:pt>
                <c:pt idx="2872">
                  <c:v>913.0</c:v>
                </c:pt>
                <c:pt idx="2873">
                  <c:v>914.0</c:v>
                </c:pt>
                <c:pt idx="2874">
                  <c:v>914.0</c:v>
                </c:pt>
                <c:pt idx="2875">
                  <c:v>914.0</c:v>
                </c:pt>
                <c:pt idx="2876">
                  <c:v>915.0</c:v>
                </c:pt>
                <c:pt idx="2877">
                  <c:v>915.0</c:v>
                </c:pt>
                <c:pt idx="2878">
                  <c:v>915.0</c:v>
                </c:pt>
                <c:pt idx="2879">
                  <c:v>915.0</c:v>
                </c:pt>
                <c:pt idx="2880">
                  <c:v>915.0</c:v>
                </c:pt>
                <c:pt idx="2881">
                  <c:v>916.0</c:v>
                </c:pt>
                <c:pt idx="2882">
                  <c:v>916.0</c:v>
                </c:pt>
                <c:pt idx="2883">
                  <c:v>916.0</c:v>
                </c:pt>
                <c:pt idx="2884">
                  <c:v>917.0</c:v>
                </c:pt>
                <c:pt idx="2885">
                  <c:v>917.0</c:v>
                </c:pt>
                <c:pt idx="2886">
                  <c:v>917.0</c:v>
                </c:pt>
                <c:pt idx="2887">
                  <c:v>917.0</c:v>
                </c:pt>
                <c:pt idx="2888">
                  <c:v>917.0</c:v>
                </c:pt>
                <c:pt idx="2889">
                  <c:v>917.0</c:v>
                </c:pt>
                <c:pt idx="2890">
                  <c:v>917.0</c:v>
                </c:pt>
                <c:pt idx="2891">
                  <c:v>917.0</c:v>
                </c:pt>
                <c:pt idx="2892">
                  <c:v>917.0</c:v>
                </c:pt>
                <c:pt idx="2893">
                  <c:v>917.0</c:v>
                </c:pt>
                <c:pt idx="2894">
                  <c:v>917.0</c:v>
                </c:pt>
                <c:pt idx="2895">
                  <c:v>917.0</c:v>
                </c:pt>
                <c:pt idx="2896">
                  <c:v>917.0</c:v>
                </c:pt>
                <c:pt idx="2897">
                  <c:v>917.0</c:v>
                </c:pt>
                <c:pt idx="2898">
                  <c:v>917.0</c:v>
                </c:pt>
                <c:pt idx="2899">
                  <c:v>918.0</c:v>
                </c:pt>
                <c:pt idx="2900">
                  <c:v>919.0</c:v>
                </c:pt>
                <c:pt idx="2901">
                  <c:v>919.0</c:v>
                </c:pt>
                <c:pt idx="2902">
                  <c:v>920.0</c:v>
                </c:pt>
                <c:pt idx="2903">
                  <c:v>920.0</c:v>
                </c:pt>
                <c:pt idx="2904">
                  <c:v>920.0</c:v>
                </c:pt>
                <c:pt idx="2905">
                  <c:v>920.0</c:v>
                </c:pt>
                <c:pt idx="2906">
                  <c:v>921.0</c:v>
                </c:pt>
                <c:pt idx="2907">
                  <c:v>921.0</c:v>
                </c:pt>
                <c:pt idx="2908">
                  <c:v>921.0</c:v>
                </c:pt>
                <c:pt idx="2909">
                  <c:v>921.0</c:v>
                </c:pt>
                <c:pt idx="2910">
                  <c:v>921.0</c:v>
                </c:pt>
                <c:pt idx="2911">
                  <c:v>921.0</c:v>
                </c:pt>
                <c:pt idx="2912">
                  <c:v>922.0</c:v>
                </c:pt>
                <c:pt idx="2913">
                  <c:v>923.0</c:v>
                </c:pt>
                <c:pt idx="2914">
                  <c:v>923.0</c:v>
                </c:pt>
                <c:pt idx="2915">
                  <c:v>924.0</c:v>
                </c:pt>
                <c:pt idx="2916">
                  <c:v>924.0</c:v>
                </c:pt>
                <c:pt idx="2917">
                  <c:v>924.0</c:v>
                </c:pt>
                <c:pt idx="2918">
                  <c:v>924.0</c:v>
                </c:pt>
                <c:pt idx="2919">
                  <c:v>924.0</c:v>
                </c:pt>
                <c:pt idx="2920">
                  <c:v>924.0</c:v>
                </c:pt>
                <c:pt idx="2921">
                  <c:v>924.0</c:v>
                </c:pt>
                <c:pt idx="2922">
                  <c:v>924.0</c:v>
                </c:pt>
                <c:pt idx="2923">
                  <c:v>924.0</c:v>
                </c:pt>
                <c:pt idx="2924">
                  <c:v>924.0</c:v>
                </c:pt>
                <c:pt idx="2925">
                  <c:v>924.0</c:v>
                </c:pt>
                <c:pt idx="2926">
                  <c:v>924.0</c:v>
                </c:pt>
                <c:pt idx="2927">
                  <c:v>924.0</c:v>
                </c:pt>
                <c:pt idx="2928">
                  <c:v>925.0</c:v>
                </c:pt>
                <c:pt idx="2929">
                  <c:v>926.0</c:v>
                </c:pt>
                <c:pt idx="2930">
                  <c:v>927.0</c:v>
                </c:pt>
                <c:pt idx="2931">
                  <c:v>927.0</c:v>
                </c:pt>
                <c:pt idx="2932">
                  <c:v>927.0</c:v>
                </c:pt>
                <c:pt idx="2933">
                  <c:v>927.0</c:v>
                </c:pt>
                <c:pt idx="2934">
                  <c:v>927.0</c:v>
                </c:pt>
                <c:pt idx="2935">
                  <c:v>928.0</c:v>
                </c:pt>
                <c:pt idx="2936">
                  <c:v>928.0</c:v>
                </c:pt>
                <c:pt idx="2937">
                  <c:v>928.0</c:v>
                </c:pt>
                <c:pt idx="2938">
                  <c:v>928.0</c:v>
                </c:pt>
                <c:pt idx="2939">
                  <c:v>928.0</c:v>
                </c:pt>
                <c:pt idx="2940">
                  <c:v>928.0</c:v>
                </c:pt>
                <c:pt idx="2941">
                  <c:v>928.0</c:v>
                </c:pt>
                <c:pt idx="2942">
                  <c:v>928.0</c:v>
                </c:pt>
                <c:pt idx="2943">
                  <c:v>928.0</c:v>
                </c:pt>
                <c:pt idx="2944">
                  <c:v>928.0</c:v>
                </c:pt>
                <c:pt idx="2945">
                  <c:v>928.0</c:v>
                </c:pt>
                <c:pt idx="2946">
                  <c:v>928.0</c:v>
                </c:pt>
                <c:pt idx="2947">
                  <c:v>928.0</c:v>
                </c:pt>
                <c:pt idx="2948">
                  <c:v>928.0</c:v>
                </c:pt>
                <c:pt idx="2949">
                  <c:v>928.0</c:v>
                </c:pt>
                <c:pt idx="2950">
                  <c:v>928.0</c:v>
                </c:pt>
                <c:pt idx="2951">
                  <c:v>928.0</c:v>
                </c:pt>
                <c:pt idx="2952">
                  <c:v>928.0</c:v>
                </c:pt>
                <c:pt idx="2953">
                  <c:v>928.0</c:v>
                </c:pt>
                <c:pt idx="2954">
                  <c:v>929.0</c:v>
                </c:pt>
                <c:pt idx="2955">
                  <c:v>929.0</c:v>
                </c:pt>
                <c:pt idx="2956">
                  <c:v>929.0</c:v>
                </c:pt>
                <c:pt idx="2957">
                  <c:v>929.0</c:v>
                </c:pt>
                <c:pt idx="2958">
                  <c:v>930.0</c:v>
                </c:pt>
                <c:pt idx="2959">
                  <c:v>931.0</c:v>
                </c:pt>
                <c:pt idx="2960">
                  <c:v>931.0</c:v>
                </c:pt>
                <c:pt idx="2961">
                  <c:v>931.0</c:v>
                </c:pt>
                <c:pt idx="2962">
                  <c:v>931.0</c:v>
                </c:pt>
                <c:pt idx="2963">
                  <c:v>931.0</c:v>
                </c:pt>
                <c:pt idx="2964">
                  <c:v>931.0</c:v>
                </c:pt>
                <c:pt idx="2965">
                  <c:v>931.0</c:v>
                </c:pt>
                <c:pt idx="2966">
                  <c:v>931.0</c:v>
                </c:pt>
                <c:pt idx="2967">
                  <c:v>931.0</c:v>
                </c:pt>
                <c:pt idx="2968">
                  <c:v>931.0</c:v>
                </c:pt>
                <c:pt idx="2969">
                  <c:v>931.0</c:v>
                </c:pt>
                <c:pt idx="2970">
                  <c:v>932.0</c:v>
                </c:pt>
                <c:pt idx="2971">
                  <c:v>933.0</c:v>
                </c:pt>
                <c:pt idx="2972">
                  <c:v>933.0</c:v>
                </c:pt>
                <c:pt idx="2973">
                  <c:v>933.0</c:v>
                </c:pt>
                <c:pt idx="2974">
                  <c:v>933.0</c:v>
                </c:pt>
                <c:pt idx="2975">
                  <c:v>934.0</c:v>
                </c:pt>
                <c:pt idx="2976">
                  <c:v>935.0</c:v>
                </c:pt>
                <c:pt idx="2977">
                  <c:v>936.0</c:v>
                </c:pt>
                <c:pt idx="2978">
                  <c:v>937.0</c:v>
                </c:pt>
                <c:pt idx="2979">
                  <c:v>937.0</c:v>
                </c:pt>
                <c:pt idx="2980">
                  <c:v>937.0</c:v>
                </c:pt>
                <c:pt idx="2981">
                  <c:v>937.0</c:v>
                </c:pt>
                <c:pt idx="2982">
                  <c:v>937.0</c:v>
                </c:pt>
                <c:pt idx="2983">
                  <c:v>937.0</c:v>
                </c:pt>
                <c:pt idx="2984">
                  <c:v>937.0</c:v>
                </c:pt>
                <c:pt idx="2985">
                  <c:v>937.0</c:v>
                </c:pt>
                <c:pt idx="2986">
                  <c:v>937.0</c:v>
                </c:pt>
                <c:pt idx="2987">
                  <c:v>937.0</c:v>
                </c:pt>
                <c:pt idx="2988">
                  <c:v>937.0</c:v>
                </c:pt>
                <c:pt idx="2989">
                  <c:v>937.0</c:v>
                </c:pt>
                <c:pt idx="2990">
                  <c:v>937.0</c:v>
                </c:pt>
                <c:pt idx="2991">
                  <c:v>937.0</c:v>
                </c:pt>
                <c:pt idx="2992">
                  <c:v>937.0</c:v>
                </c:pt>
                <c:pt idx="2993">
                  <c:v>937.0</c:v>
                </c:pt>
                <c:pt idx="2994">
                  <c:v>937.0</c:v>
                </c:pt>
                <c:pt idx="2995">
                  <c:v>937.0</c:v>
                </c:pt>
                <c:pt idx="2996">
                  <c:v>937.0</c:v>
                </c:pt>
                <c:pt idx="2997">
                  <c:v>937.0</c:v>
                </c:pt>
                <c:pt idx="2998">
                  <c:v>937.0</c:v>
                </c:pt>
                <c:pt idx="2999">
                  <c:v>938.0</c:v>
                </c:pt>
                <c:pt idx="3000">
                  <c:v>939.0</c:v>
                </c:pt>
                <c:pt idx="3001">
                  <c:v>940.0</c:v>
                </c:pt>
                <c:pt idx="3002">
                  <c:v>941.0</c:v>
                </c:pt>
                <c:pt idx="3003">
                  <c:v>941.0</c:v>
                </c:pt>
                <c:pt idx="3004">
                  <c:v>942.0</c:v>
                </c:pt>
                <c:pt idx="3005">
                  <c:v>942.0</c:v>
                </c:pt>
                <c:pt idx="3006">
                  <c:v>942.0</c:v>
                </c:pt>
                <c:pt idx="3007">
                  <c:v>942.0</c:v>
                </c:pt>
                <c:pt idx="3008">
                  <c:v>943.0</c:v>
                </c:pt>
                <c:pt idx="3009">
                  <c:v>943.0</c:v>
                </c:pt>
                <c:pt idx="3010">
                  <c:v>944.0</c:v>
                </c:pt>
                <c:pt idx="3011">
                  <c:v>945.0</c:v>
                </c:pt>
                <c:pt idx="3012">
                  <c:v>945.0</c:v>
                </c:pt>
                <c:pt idx="3013">
                  <c:v>945.0</c:v>
                </c:pt>
                <c:pt idx="3014">
                  <c:v>946.0</c:v>
                </c:pt>
                <c:pt idx="3015">
                  <c:v>946.0</c:v>
                </c:pt>
                <c:pt idx="3016">
                  <c:v>946.0</c:v>
                </c:pt>
                <c:pt idx="3017">
                  <c:v>946.0</c:v>
                </c:pt>
                <c:pt idx="3018">
                  <c:v>946.0</c:v>
                </c:pt>
                <c:pt idx="3019">
                  <c:v>946.0</c:v>
                </c:pt>
                <c:pt idx="3020">
                  <c:v>946.0</c:v>
                </c:pt>
                <c:pt idx="3021">
                  <c:v>946.0</c:v>
                </c:pt>
                <c:pt idx="3022">
                  <c:v>946.0</c:v>
                </c:pt>
                <c:pt idx="3023">
                  <c:v>946.0</c:v>
                </c:pt>
                <c:pt idx="3024">
                  <c:v>946.0</c:v>
                </c:pt>
                <c:pt idx="3025">
                  <c:v>946.0</c:v>
                </c:pt>
                <c:pt idx="3026">
                  <c:v>946.0</c:v>
                </c:pt>
                <c:pt idx="3027">
                  <c:v>946.0</c:v>
                </c:pt>
                <c:pt idx="3028">
                  <c:v>946.0</c:v>
                </c:pt>
                <c:pt idx="3029">
                  <c:v>946.0</c:v>
                </c:pt>
                <c:pt idx="3030">
                  <c:v>946.0</c:v>
                </c:pt>
                <c:pt idx="3031">
                  <c:v>946.0</c:v>
                </c:pt>
                <c:pt idx="3032">
                  <c:v>946.0</c:v>
                </c:pt>
                <c:pt idx="3033">
                  <c:v>946.0</c:v>
                </c:pt>
                <c:pt idx="3034">
                  <c:v>946.0</c:v>
                </c:pt>
                <c:pt idx="3035">
                  <c:v>946.0</c:v>
                </c:pt>
                <c:pt idx="3036">
                  <c:v>946.0</c:v>
                </c:pt>
                <c:pt idx="3037">
                  <c:v>947.0</c:v>
                </c:pt>
                <c:pt idx="3038">
                  <c:v>947.0</c:v>
                </c:pt>
                <c:pt idx="3039">
                  <c:v>948.0</c:v>
                </c:pt>
                <c:pt idx="3040">
                  <c:v>948.0</c:v>
                </c:pt>
                <c:pt idx="3041">
                  <c:v>949.0</c:v>
                </c:pt>
                <c:pt idx="3042">
                  <c:v>949.0</c:v>
                </c:pt>
                <c:pt idx="3043">
                  <c:v>949.0</c:v>
                </c:pt>
                <c:pt idx="3044">
                  <c:v>949.0</c:v>
                </c:pt>
                <c:pt idx="3045">
                  <c:v>949.0</c:v>
                </c:pt>
                <c:pt idx="3046">
                  <c:v>949.0</c:v>
                </c:pt>
                <c:pt idx="3047">
                  <c:v>949.0</c:v>
                </c:pt>
                <c:pt idx="3048">
                  <c:v>949.0</c:v>
                </c:pt>
                <c:pt idx="3049">
                  <c:v>949.0</c:v>
                </c:pt>
                <c:pt idx="3050">
                  <c:v>949.0</c:v>
                </c:pt>
                <c:pt idx="3051">
                  <c:v>949.0</c:v>
                </c:pt>
                <c:pt idx="3052">
                  <c:v>949.0</c:v>
                </c:pt>
                <c:pt idx="3053">
                  <c:v>949.0</c:v>
                </c:pt>
                <c:pt idx="3054">
                  <c:v>949.0</c:v>
                </c:pt>
                <c:pt idx="3055">
                  <c:v>949.0</c:v>
                </c:pt>
                <c:pt idx="3056">
                  <c:v>949.0</c:v>
                </c:pt>
                <c:pt idx="3057">
                  <c:v>950.0</c:v>
                </c:pt>
                <c:pt idx="3058">
                  <c:v>951.0</c:v>
                </c:pt>
                <c:pt idx="3059">
                  <c:v>951.0</c:v>
                </c:pt>
                <c:pt idx="3060">
                  <c:v>951.0</c:v>
                </c:pt>
                <c:pt idx="3061">
                  <c:v>952.0</c:v>
                </c:pt>
                <c:pt idx="3062">
                  <c:v>952.0</c:v>
                </c:pt>
                <c:pt idx="3063">
                  <c:v>953.0</c:v>
                </c:pt>
                <c:pt idx="3064">
                  <c:v>953.0</c:v>
                </c:pt>
                <c:pt idx="3065">
                  <c:v>953.0</c:v>
                </c:pt>
                <c:pt idx="3066">
                  <c:v>953.0</c:v>
                </c:pt>
                <c:pt idx="3067">
                  <c:v>953.0</c:v>
                </c:pt>
                <c:pt idx="3068">
                  <c:v>953.0</c:v>
                </c:pt>
                <c:pt idx="3069">
                  <c:v>953.0</c:v>
                </c:pt>
                <c:pt idx="3070">
                  <c:v>954.0</c:v>
                </c:pt>
                <c:pt idx="3071">
                  <c:v>955.0</c:v>
                </c:pt>
                <c:pt idx="3072">
                  <c:v>955.0</c:v>
                </c:pt>
                <c:pt idx="3073">
                  <c:v>955.0</c:v>
                </c:pt>
                <c:pt idx="3074">
                  <c:v>956.0</c:v>
                </c:pt>
                <c:pt idx="3075">
                  <c:v>956.0</c:v>
                </c:pt>
                <c:pt idx="3076">
                  <c:v>956.0</c:v>
                </c:pt>
                <c:pt idx="3077">
                  <c:v>957.0</c:v>
                </c:pt>
                <c:pt idx="3078">
                  <c:v>958.0</c:v>
                </c:pt>
                <c:pt idx="3079">
                  <c:v>958.0</c:v>
                </c:pt>
                <c:pt idx="3080">
                  <c:v>958.0</c:v>
                </c:pt>
                <c:pt idx="3081">
                  <c:v>958.0</c:v>
                </c:pt>
                <c:pt idx="3082">
                  <c:v>958.0</c:v>
                </c:pt>
                <c:pt idx="3083">
                  <c:v>959.0</c:v>
                </c:pt>
                <c:pt idx="3084">
                  <c:v>960.0</c:v>
                </c:pt>
                <c:pt idx="3085">
                  <c:v>960.0</c:v>
                </c:pt>
                <c:pt idx="3086">
                  <c:v>960.0</c:v>
                </c:pt>
                <c:pt idx="3087">
                  <c:v>960.0</c:v>
                </c:pt>
                <c:pt idx="3088">
                  <c:v>960.0</c:v>
                </c:pt>
                <c:pt idx="3089">
                  <c:v>960.0</c:v>
                </c:pt>
                <c:pt idx="3090">
                  <c:v>961.0</c:v>
                </c:pt>
                <c:pt idx="3091">
                  <c:v>962.0</c:v>
                </c:pt>
                <c:pt idx="3092">
                  <c:v>963.0</c:v>
                </c:pt>
                <c:pt idx="3093">
                  <c:v>964.0</c:v>
                </c:pt>
                <c:pt idx="3094">
                  <c:v>964.0</c:v>
                </c:pt>
                <c:pt idx="3095">
                  <c:v>965.0</c:v>
                </c:pt>
                <c:pt idx="3096">
                  <c:v>965.0</c:v>
                </c:pt>
                <c:pt idx="3097">
                  <c:v>965.0</c:v>
                </c:pt>
                <c:pt idx="3098">
                  <c:v>965.0</c:v>
                </c:pt>
                <c:pt idx="3099">
                  <c:v>966.0</c:v>
                </c:pt>
                <c:pt idx="3100">
                  <c:v>967.0</c:v>
                </c:pt>
                <c:pt idx="3101">
                  <c:v>967.0</c:v>
                </c:pt>
                <c:pt idx="3102">
                  <c:v>967.0</c:v>
                </c:pt>
                <c:pt idx="3103">
                  <c:v>967.0</c:v>
                </c:pt>
                <c:pt idx="3104">
                  <c:v>967.0</c:v>
                </c:pt>
                <c:pt idx="3105">
                  <c:v>967.0</c:v>
                </c:pt>
                <c:pt idx="3106">
                  <c:v>967.0</c:v>
                </c:pt>
                <c:pt idx="3107">
                  <c:v>967.0</c:v>
                </c:pt>
                <c:pt idx="3108">
                  <c:v>968.0</c:v>
                </c:pt>
                <c:pt idx="3109">
                  <c:v>968.0</c:v>
                </c:pt>
                <c:pt idx="3110">
                  <c:v>968.0</c:v>
                </c:pt>
                <c:pt idx="3111">
                  <c:v>968.0</c:v>
                </c:pt>
                <c:pt idx="3112">
                  <c:v>968.0</c:v>
                </c:pt>
                <c:pt idx="3113">
                  <c:v>968.0</c:v>
                </c:pt>
                <c:pt idx="3114">
                  <c:v>969.0</c:v>
                </c:pt>
                <c:pt idx="3115">
                  <c:v>970.0</c:v>
                </c:pt>
                <c:pt idx="3116">
                  <c:v>971.0</c:v>
                </c:pt>
                <c:pt idx="3117">
                  <c:v>971.0</c:v>
                </c:pt>
                <c:pt idx="3118">
                  <c:v>971.0</c:v>
                </c:pt>
                <c:pt idx="3119">
                  <c:v>971.0</c:v>
                </c:pt>
                <c:pt idx="3120">
                  <c:v>971.0</c:v>
                </c:pt>
                <c:pt idx="3121">
                  <c:v>971.0</c:v>
                </c:pt>
                <c:pt idx="3122">
                  <c:v>972.0</c:v>
                </c:pt>
                <c:pt idx="3123">
                  <c:v>972.0</c:v>
                </c:pt>
                <c:pt idx="3124">
                  <c:v>972.0</c:v>
                </c:pt>
                <c:pt idx="3125">
                  <c:v>972.0</c:v>
                </c:pt>
                <c:pt idx="3126">
                  <c:v>972.0</c:v>
                </c:pt>
                <c:pt idx="3127">
                  <c:v>972.0</c:v>
                </c:pt>
                <c:pt idx="3128">
                  <c:v>973.0</c:v>
                </c:pt>
                <c:pt idx="3129">
                  <c:v>974.0</c:v>
                </c:pt>
                <c:pt idx="3130">
                  <c:v>975.0</c:v>
                </c:pt>
                <c:pt idx="3131">
                  <c:v>976.0</c:v>
                </c:pt>
                <c:pt idx="3132">
                  <c:v>977.0</c:v>
                </c:pt>
                <c:pt idx="3133">
                  <c:v>978.0</c:v>
                </c:pt>
                <c:pt idx="3134">
                  <c:v>979.0</c:v>
                </c:pt>
                <c:pt idx="3135">
                  <c:v>979.0</c:v>
                </c:pt>
                <c:pt idx="3136">
                  <c:v>979.0</c:v>
                </c:pt>
                <c:pt idx="3137">
                  <c:v>979.0</c:v>
                </c:pt>
                <c:pt idx="3138">
                  <c:v>979.0</c:v>
                </c:pt>
                <c:pt idx="3139">
                  <c:v>979.0</c:v>
                </c:pt>
                <c:pt idx="3140">
                  <c:v>979.0</c:v>
                </c:pt>
                <c:pt idx="3141">
                  <c:v>979.0</c:v>
                </c:pt>
                <c:pt idx="3142">
                  <c:v>979.0</c:v>
                </c:pt>
                <c:pt idx="3143">
                  <c:v>979.0</c:v>
                </c:pt>
                <c:pt idx="3144">
                  <c:v>979.0</c:v>
                </c:pt>
                <c:pt idx="3145">
                  <c:v>979.0</c:v>
                </c:pt>
                <c:pt idx="3146">
                  <c:v>980.0</c:v>
                </c:pt>
                <c:pt idx="3147">
                  <c:v>981.0</c:v>
                </c:pt>
                <c:pt idx="3148">
                  <c:v>981.0</c:v>
                </c:pt>
                <c:pt idx="3149">
                  <c:v>981.0</c:v>
                </c:pt>
                <c:pt idx="3150">
                  <c:v>981.0</c:v>
                </c:pt>
                <c:pt idx="3151">
                  <c:v>982.0</c:v>
                </c:pt>
                <c:pt idx="3152">
                  <c:v>983.0</c:v>
                </c:pt>
                <c:pt idx="3153">
                  <c:v>984.0</c:v>
                </c:pt>
                <c:pt idx="3154">
                  <c:v>985.0</c:v>
                </c:pt>
                <c:pt idx="3155">
                  <c:v>986.0</c:v>
                </c:pt>
                <c:pt idx="3156">
                  <c:v>986.0</c:v>
                </c:pt>
                <c:pt idx="3157">
                  <c:v>986.0</c:v>
                </c:pt>
                <c:pt idx="3158">
                  <c:v>987.0</c:v>
                </c:pt>
                <c:pt idx="3159">
                  <c:v>987.0</c:v>
                </c:pt>
                <c:pt idx="3160">
                  <c:v>988.0</c:v>
                </c:pt>
                <c:pt idx="3161">
                  <c:v>989.0</c:v>
                </c:pt>
                <c:pt idx="3162">
                  <c:v>990.0</c:v>
                </c:pt>
                <c:pt idx="3163">
                  <c:v>990.0</c:v>
                </c:pt>
                <c:pt idx="3164">
                  <c:v>990.0</c:v>
                </c:pt>
                <c:pt idx="3165">
                  <c:v>990.0</c:v>
                </c:pt>
                <c:pt idx="3166">
                  <c:v>991.0</c:v>
                </c:pt>
                <c:pt idx="3167">
                  <c:v>991.0</c:v>
                </c:pt>
                <c:pt idx="3168">
                  <c:v>992.0</c:v>
                </c:pt>
                <c:pt idx="3169">
                  <c:v>992.0</c:v>
                </c:pt>
                <c:pt idx="3170">
                  <c:v>992.0</c:v>
                </c:pt>
                <c:pt idx="3171">
                  <c:v>992.0</c:v>
                </c:pt>
                <c:pt idx="3172">
                  <c:v>992.0</c:v>
                </c:pt>
                <c:pt idx="3173">
                  <c:v>992.0</c:v>
                </c:pt>
                <c:pt idx="3174">
                  <c:v>992.0</c:v>
                </c:pt>
                <c:pt idx="3175">
                  <c:v>992.0</c:v>
                </c:pt>
                <c:pt idx="3176">
                  <c:v>993.0</c:v>
                </c:pt>
                <c:pt idx="3177">
                  <c:v>993.0</c:v>
                </c:pt>
                <c:pt idx="3178">
                  <c:v>994.0</c:v>
                </c:pt>
                <c:pt idx="3179">
                  <c:v>995.0</c:v>
                </c:pt>
                <c:pt idx="3180">
                  <c:v>996.0</c:v>
                </c:pt>
                <c:pt idx="3181">
                  <c:v>996.0</c:v>
                </c:pt>
                <c:pt idx="3182">
                  <c:v>997.0</c:v>
                </c:pt>
                <c:pt idx="3183">
                  <c:v>997.0</c:v>
                </c:pt>
                <c:pt idx="3184">
                  <c:v>997.0</c:v>
                </c:pt>
                <c:pt idx="3185">
                  <c:v>997.0</c:v>
                </c:pt>
                <c:pt idx="3186">
                  <c:v>997.0</c:v>
                </c:pt>
                <c:pt idx="3187">
                  <c:v>997.0</c:v>
                </c:pt>
                <c:pt idx="3188">
                  <c:v>997.0</c:v>
                </c:pt>
                <c:pt idx="3189">
                  <c:v>997.0</c:v>
                </c:pt>
                <c:pt idx="3190">
                  <c:v>997.0</c:v>
                </c:pt>
                <c:pt idx="3191">
                  <c:v>997.0</c:v>
                </c:pt>
                <c:pt idx="3192">
                  <c:v>997.0</c:v>
                </c:pt>
                <c:pt idx="3193">
                  <c:v>997.0</c:v>
                </c:pt>
                <c:pt idx="3194">
                  <c:v>997.0</c:v>
                </c:pt>
                <c:pt idx="3195">
                  <c:v>997.0</c:v>
                </c:pt>
                <c:pt idx="3196">
                  <c:v>997.0</c:v>
                </c:pt>
                <c:pt idx="3197">
                  <c:v>997.0</c:v>
                </c:pt>
                <c:pt idx="3198">
                  <c:v>997.0</c:v>
                </c:pt>
                <c:pt idx="3199">
                  <c:v>997.0</c:v>
                </c:pt>
                <c:pt idx="3200">
                  <c:v>998.0</c:v>
                </c:pt>
                <c:pt idx="3201">
                  <c:v>998.0</c:v>
                </c:pt>
                <c:pt idx="3202">
                  <c:v>998.0</c:v>
                </c:pt>
                <c:pt idx="3203">
                  <c:v>999.0</c:v>
                </c:pt>
                <c:pt idx="3204">
                  <c:v>1000.0</c:v>
                </c:pt>
                <c:pt idx="3205">
                  <c:v>1001.0</c:v>
                </c:pt>
                <c:pt idx="3206">
                  <c:v>1002.0</c:v>
                </c:pt>
                <c:pt idx="3207">
                  <c:v>1002.0</c:v>
                </c:pt>
                <c:pt idx="3208">
                  <c:v>1002.0</c:v>
                </c:pt>
                <c:pt idx="3209">
                  <c:v>1002.0</c:v>
                </c:pt>
                <c:pt idx="3210">
                  <c:v>1002.0</c:v>
                </c:pt>
                <c:pt idx="3211">
                  <c:v>1002.0</c:v>
                </c:pt>
                <c:pt idx="3212">
                  <c:v>1002.0</c:v>
                </c:pt>
                <c:pt idx="3213">
                  <c:v>1002.0</c:v>
                </c:pt>
                <c:pt idx="3214">
                  <c:v>1002.0</c:v>
                </c:pt>
                <c:pt idx="3215">
                  <c:v>1003.0</c:v>
                </c:pt>
                <c:pt idx="3216">
                  <c:v>1003.0</c:v>
                </c:pt>
                <c:pt idx="3217">
                  <c:v>1003.0</c:v>
                </c:pt>
                <c:pt idx="3218">
                  <c:v>1003.0</c:v>
                </c:pt>
                <c:pt idx="3219">
                  <c:v>1003.0</c:v>
                </c:pt>
                <c:pt idx="3220">
                  <c:v>1003.0</c:v>
                </c:pt>
                <c:pt idx="3221">
                  <c:v>1003.0</c:v>
                </c:pt>
                <c:pt idx="3222">
                  <c:v>1003.0</c:v>
                </c:pt>
                <c:pt idx="3223">
                  <c:v>1003.0</c:v>
                </c:pt>
                <c:pt idx="3224">
                  <c:v>1004.0</c:v>
                </c:pt>
                <c:pt idx="3225">
                  <c:v>1004.0</c:v>
                </c:pt>
                <c:pt idx="3226">
                  <c:v>1005.0</c:v>
                </c:pt>
                <c:pt idx="3227">
                  <c:v>1005.0</c:v>
                </c:pt>
                <c:pt idx="3228">
                  <c:v>1005.0</c:v>
                </c:pt>
                <c:pt idx="3229">
                  <c:v>1006.0</c:v>
                </c:pt>
                <c:pt idx="3230">
                  <c:v>1007.0</c:v>
                </c:pt>
                <c:pt idx="3231">
                  <c:v>1008.0</c:v>
                </c:pt>
                <c:pt idx="3232">
                  <c:v>1009.0</c:v>
                </c:pt>
                <c:pt idx="3233">
                  <c:v>1010.0</c:v>
                </c:pt>
                <c:pt idx="3234">
                  <c:v>1011.0</c:v>
                </c:pt>
                <c:pt idx="3235">
                  <c:v>1011.0</c:v>
                </c:pt>
                <c:pt idx="3236">
                  <c:v>1011.0</c:v>
                </c:pt>
                <c:pt idx="3237">
                  <c:v>1012.0</c:v>
                </c:pt>
                <c:pt idx="3238">
                  <c:v>1013.0</c:v>
                </c:pt>
                <c:pt idx="3239">
                  <c:v>1013.0</c:v>
                </c:pt>
                <c:pt idx="3240">
                  <c:v>1014.0</c:v>
                </c:pt>
                <c:pt idx="3241">
                  <c:v>1015.0</c:v>
                </c:pt>
                <c:pt idx="3242">
                  <c:v>1016.0</c:v>
                </c:pt>
                <c:pt idx="3243">
                  <c:v>1016.0</c:v>
                </c:pt>
                <c:pt idx="3244">
                  <c:v>1016.0</c:v>
                </c:pt>
                <c:pt idx="3245">
                  <c:v>1016.0</c:v>
                </c:pt>
                <c:pt idx="3246">
                  <c:v>1016.0</c:v>
                </c:pt>
                <c:pt idx="3247">
                  <c:v>1017.0</c:v>
                </c:pt>
                <c:pt idx="3248">
                  <c:v>1018.0</c:v>
                </c:pt>
                <c:pt idx="3249">
                  <c:v>1018.0</c:v>
                </c:pt>
                <c:pt idx="3250">
                  <c:v>1019.0</c:v>
                </c:pt>
                <c:pt idx="3251">
                  <c:v>1019.0</c:v>
                </c:pt>
                <c:pt idx="3252">
                  <c:v>1019.0</c:v>
                </c:pt>
                <c:pt idx="3253">
                  <c:v>1019.0</c:v>
                </c:pt>
                <c:pt idx="3254">
                  <c:v>1019.0</c:v>
                </c:pt>
                <c:pt idx="3255">
                  <c:v>1019.0</c:v>
                </c:pt>
                <c:pt idx="3256">
                  <c:v>1019.0</c:v>
                </c:pt>
                <c:pt idx="3257">
                  <c:v>1019.0</c:v>
                </c:pt>
                <c:pt idx="3258">
                  <c:v>1020.0</c:v>
                </c:pt>
                <c:pt idx="3259">
                  <c:v>1021.0</c:v>
                </c:pt>
                <c:pt idx="3260">
                  <c:v>1022.0</c:v>
                </c:pt>
                <c:pt idx="3261">
                  <c:v>1022.0</c:v>
                </c:pt>
                <c:pt idx="3262">
                  <c:v>1023.0</c:v>
                </c:pt>
                <c:pt idx="3263">
                  <c:v>1023.0</c:v>
                </c:pt>
                <c:pt idx="3264">
                  <c:v>1024.0</c:v>
                </c:pt>
                <c:pt idx="3265">
                  <c:v>1024.0</c:v>
                </c:pt>
                <c:pt idx="3266">
                  <c:v>1024.0</c:v>
                </c:pt>
                <c:pt idx="3267">
                  <c:v>1024.0</c:v>
                </c:pt>
                <c:pt idx="3268">
                  <c:v>1025.0</c:v>
                </c:pt>
                <c:pt idx="3269">
                  <c:v>1025.0</c:v>
                </c:pt>
                <c:pt idx="3270">
                  <c:v>1025.0</c:v>
                </c:pt>
                <c:pt idx="3271">
                  <c:v>1026.0</c:v>
                </c:pt>
                <c:pt idx="3272">
                  <c:v>1027.0</c:v>
                </c:pt>
                <c:pt idx="3273">
                  <c:v>1028.0</c:v>
                </c:pt>
                <c:pt idx="3274">
                  <c:v>1028.0</c:v>
                </c:pt>
                <c:pt idx="3275">
                  <c:v>1028.0</c:v>
                </c:pt>
                <c:pt idx="3276">
                  <c:v>1028.0</c:v>
                </c:pt>
                <c:pt idx="3277">
                  <c:v>1028.0</c:v>
                </c:pt>
                <c:pt idx="3278">
                  <c:v>1028.0</c:v>
                </c:pt>
                <c:pt idx="3279">
                  <c:v>1028.0</c:v>
                </c:pt>
                <c:pt idx="3280">
                  <c:v>1028.0</c:v>
                </c:pt>
                <c:pt idx="3281">
                  <c:v>1028.0</c:v>
                </c:pt>
                <c:pt idx="3282">
                  <c:v>1028.0</c:v>
                </c:pt>
                <c:pt idx="3283">
                  <c:v>1028.0</c:v>
                </c:pt>
                <c:pt idx="3284">
                  <c:v>1028.0</c:v>
                </c:pt>
                <c:pt idx="3285">
                  <c:v>1029.0</c:v>
                </c:pt>
                <c:pt idx="3286">
                  <c:v>1030.0</c:v>
                </c:pt>
                <c:pt idx="3287">
                  <c:v>1030.0</c:v>
                </c:pt>
                <c:pt idx="3288">
                  <c:v>1030.0</c:v>
                </c:pt>
                <c:pt idx="3289">
                  <c:v>1030.0</c:v>
                </c:pt>
                <c:pt idx="3290">
                  <c:v>1030.0</c:v>
                </c:pt>
                <c:pt idx="3291">
                  <c:v>1030.0</c:v>
                </c:pt>
                <c:pt idx="3292">
                  <c:v>1030.0</c:v>
                </c:pt>
                <c:pt idx="3293">
                  <c:v>1030.0</c:v>
                </c:pt>
                <c:pt idx="3294">
                  <c:v>1030.0</c:v>
                </c:pt>
                <c:pt idx="3295">
                  <c:v>1030.0</c:v>
                </c:pt>
                <c:pt idx="3296">
                  <c:v>1031.0</c:v>
                </c:pt>
                <c:pt idx="3297">
                  <c:v>1031.0</c:v>
                </c:pt>
                <c:pt idx="3298">
                  <c:v>1031.0</c:v>
                </c:pt>
                <c:pt idx="3299">
                  <c:v>1031.0</c:v>
                </c:pt>
                <c:pt idx="3300">
                  <c:v>1031.0</c:v>
                </c:pt>
                <c:pt idx="3301">
                  <c:v>1032.0</c:v>
                </c:pt>
                <c:pt idx="3302">
                  <c:v>1032.0</c:v>
                </c:pt>
                <c:pt idx="3303">
                  <c:v>1032.0</c:v>
                </c:pt>
                <c:pt idx="3304">
                  <c:v>1032.0</c:v>
                </c:pt>
                <c:pt idx="3305">
                  <c:v>1033.0</c:v>
                </c:pt>
                <c:pt idx="3306">
                  <c:v>1033.0</c:v>
                </c:pt>
                <c:pt idx="3307">
                  <c:v>1033.0</c:v>
                </c:pt>
                <c:pt idx="3308">
                  <c:v>1033.0</c:v>
                </c:pt>
                <c:pt idx="3309">
                  <c:v>1033.0</c:v>
                </c:pt>
                <c:pt idx="3310">
                  <c:v>1033.0</c:v>
                </c:pt>
                <c:pt idx="3311">
                  <c:v>1033.0</c:v>
                </c:pt>
                <c:pt idx="3312">
                  <c:v>1033.0</c:v>
                </c:pt>
                <c:pt idx="3313">
                  <c:v>1033.0</c:v>
                </c:pt>
                <c:pt idx="3314">
                  <c:v>1034.0</c:v>
                </c:pt>
                <c:pt idx="3315">
                  <c:v>1034.0</c:v>
                </c:pt>
                <c:pt idx="3316">
                  <c:v>1034.0</c:v>
                </c:pt>
                <c:pt idx="3317">
                  <c:v>1034.0</c:v>
                </c:pt>
                <c:pt idx="3318">
                  <c:v>1034.0</c:v>
                </c:pt>
                <c:pt idx="3319">
                  <c:v>1035.0</c:v>
                </c:pt>
                <c:pt idx="3320">
                  <c:v>1035.0</c:v>
                </c:pt>
                <c:pt idx="3321">
                  <c:v>1035.0</c:v>
                </c:pt>
                <c:pt idx="3322">
                  <c:v>1035.0</c:v>
                </c:pt>
                <c:pt idx="3323">
                  <c:v>1035.0</c:v>
                </c:pt>
                <c:pt idx="3324">
                  <c:v>1035.0</c:v>
                </c:pt>
                <c:pt idx="3325">
                  <c:v>1035.0</c:v>
                </c:pt>
                <c:pt idx="3326">
                  <c:v>1035.0</c:v>
                </c:pt>
                <c:pt idx="3327">
                  <c:v>1035.0</c:v>
                </c:pt>
                <c:pt idx="3328">
                  <c:v>1035.0</c:v>
                </c:pt>
                <c:pt idx="3329">
                  <c:v>1035.0</c:v>
                </c:pt>
                <c:pt idx="3330">
                  <c:v>1035.0</c:v>
                </c:pt>
                <c:pt idx="3331">
                  <c:v>1035.0</c:v>
                </c:pt>
                <c:pt idx="3332">
                  <c:v>1035.0</c:v>
                </c:pt>
                <c:pt idx="3333">
                  <c:v>1036.0</c:v>
                </c:pt>
                <c:pt idx="3334">
                  <c:v>1036.0</c:v>
                </c:pt>
                <c:pt idx="3335">
                  <c:v>1037.0</c:v>
                </c:pt>
                <c:pt idx="3336">
                  <c:v>1038.0</c:v>
                </c:pt>
                <c:pt idx="3337">
                  <c:v>1038.0</c:v>
                </c:pt>
                <c:pt idx="3338">
                  <c:v>1039.0</c:v>
                </c:pt>
                <c:pt idx="3339">
                  <c:v>1040.0</c:v>
                </c:pt>
                <c:pt idx="3340">
                  <c:v>1040.0</c:v>
                </c:pt>
                <c:pt idx="3341">
                  <c:v>1040.0</c:v>
                </c:pt>
                <c:pt idx="3342">
                  <c:v>1040.0</c:v>
                </c:pt>
                <c:pt idx="3343">
                  <c:v>1041.0</c:v>
                </c:pt>
                <c:pt idx="3344">
                  <c:v>1042.0</c:v>
                </c:pt>
                <c:pt idx="3345">
                  <c:v>1042.0</c:v>
                </c:pt>
                <c:pt idx="3346">
                  <c:v>1043.0</c:v>
                </c:pt>
                <c:pt idx="3347">
                  <c:v>1043.0</c:v>
                </c:pt>
                <c:pt idx="3348">
                  <c:v>1043.0</c:v>
                </c:pt>
                <c:pt idx="3349">
                  <c:v>1044.0</c:v>
                </c:pt>
                <c:pt idx="3350">
                  <c:v>1045.0</c:v>
                </c:pt>
                <c:pt idx="3351">
                  <c:v>1045.0</c:v>
                </c:pt>
                <c:pt idx="3352">
                  <c:v>1045.0</c:v>
                </c:pt>
                <c:pt idx="3353">
                  <c:v>1045.0</c:v>
                </c:pt>
                <c:pt idx="3354">
                  <c:v>1045.0</c:v>
                </c:pt>
                <c:pt idx="3355">
                  <c:v>1046.0</c:v>
                </c:pt>
                <c:pt idx="3356">
                  <c:v>1046.0</c:v>
                </c:pt>
                <c:pt idx="3357">
                  <c:v>1046.0</c:v>
                </c:pt>
                <c:pt idx="3358">
                  <c:v>1046.0</c:v>
                </c:pt>
                <c:pt idx="3359">
                  <c:v>1046.0</c:v>
                </c:pt>
                <c:pt idx="3360">
                  <c:v>1047.0</c:v>
                </c:pt>
                <c:pt idx="3361">
                  <c:v>1047.0</c:v>
                </c:pt>
                <c:pt idx="3362">
                  <c:v>1047.0</c:v>
                </c:pt>
                <c:pt idx="3363">
                  <c:v>1047.0</c:v>
                </c:pt>
                <c:pt idx="3364">
                  <c:v>1048.0</c:v>
                </c:pt>
                <c:pt idx="3365">
                  <c:v>1048.0</c:v>
                </c:pt>
                <c:pt idx="3366">
                  <c:v>1048.0</c:v>
                </c:pt>
                <c:pt idx="3367">
                  <c:v>1048.0</c:v>
                </c:pt>
                <c:pt idx="3368">
                  <c:v>1048.0</c:v>
                </c:pt>
                <c:pt idx="3369">
                  <c:v>1049.0</c:v>
                </c:pt>
                <c:pt idx="3370">
                  <c:v>1050.0</c:v>
                </c:pt>
                <c:pt idx="3371">
                  <c:v>1051.0</c:v>
                </c:pt>
                <c:pt idx="3372">
                  <c:v>1052.0</c:v>
                </c:pt>
                <c:pt idx="3373">
                  <c:v>1053.0</c:v>
                </c:pt>
                <c:pt idx="3374">
                  <c:v>1053.0</c:v>
                </c:pt>
                <c:pt idx="3375">
                  <c:v>1054.0</c:v>
                </c:pt>
                <c:pt idx="3376">
                  <c:v>1055.0</c:v>
                </c:pt>
                <c:pt idx="3377">
                  <c:v>1056.0</c:v>
                </c:pt>
                <c:pt idx="3378">
                  <c:v>1056.0</c:v>
                </c:pt>
                <c:pt idx="3379">
                  <c:v>1056.0</c:v>
                </c:pt>
                <c:pt idx="3380">
                  <c:v>1056.0</c:v>
                </c:pt>
                <c:pt idx="3381">
                  <c:v>1056.0</c:v>
                </c:pt>
                <c:pt idx="3382">
                  <c:v>1056.0</c:v>
                </c:pt>
                <c:pt idx="3383">
                  <c:v>1057.0</c:v>
                </c:pt>
                <c:pt idx="3384">
                  <c:v>1057.0</c:v>
                </c:pt>
                <c:pt idx="3385">
                  <c:v>1058.0</c:v>
                </c:pt>
                <c:pt idx="3386">
                  <c:v>1058.0</c:v>
                </c:pt>
                <c:pt idx="3387">
                  <c:v>1058.0</c:v>
                </c:pt>
                <c:pt idx="3388">
                  <c:v>1058.0</c:v>
                </c:pt>
                <c:pt idx="3389">
                  <c:v>1058.0</c:v>
                </c:pt>
                <c:pt idx="3390">
                  <c:v>1058.0</c:v>
                </c:pt>
                <c:pt idx="3391">
                  <c:v>1058.0</c:v>
                </c:pt>
                <c:pt idx="3392">
                  <c:v>1058.0</c:v>
                </c:pt>
                <c:pt idx="3393">
                  <c:v>1059.0</c:v>
                </c:pt>
                <c:pt idx="3394">
                  <c:v>1059.0</c:v>
                </c:pt>
                <c:pt idx="3395">
                  <c:v>1059.0</c:v>
                </c:pt>
                <c:pt idx="3396">
                  <c:v>1059.0</c:v>
                </c:pt>
                <c:pt idx="3397">
                  <c:v>1059.0</c:v>
                </c:pt>
                <c:pt idx="3398">
                  <c:v>1059.0</c:v>
                </c:pt>
                <c:pt idx="3399">
                  <c:v>1059.0</c:v>
                </c:pt>
                <c:pt idx="3400">
                  <c:v>1059.0</c:v>
                </c:pt>
                <c:pt idx="3401">
                  <c:v>1059.0</c:v>
                </c:pt>
                <c:pt idx="3402">
                  <c:v>1059.0</c:v>
                </c:pt>
                <c:pt idx="3403">
                  <c:v>1059.0</c:v>
                </c:pt>
                <c:pt idx="3404">
                  <c:v>1060.0</c:v>
                </c:pt>
                <c:pt idx="3405">
                  <c:v>1060.0</c:v>
                </c:pt>
                <c:pt idx="3406">
                  <c:v>1061.0</c:v>
                </c:pt>
                <c:pt idx="3407">
                  <c:v>1062.0</c:v>
                </c:pt>
                <c:pt idx="3408">
                  <c:v>1062.0</c:v>
                </c:pt>
                <c:pt idx="3409">
                  <c:v>1063.0</c:v>
                </c:pt>
                <c:pt idx="3410">
                  <c:v>1064.0</c:v>
                </c:pt>
                <c:pt idx="3411">
                  <c:v>1065.0</c:v>
                </c:pt>
                <c:pt idx="3412">
                  <c:v>1066.0</c:v>
                </c:pt>
                <c:pt idx="3413">
                  <c:v>1067.0</c:v>
                </c:pt>
                <c:pt idx="3414">
                  <c:v>1067.0</c:v>
                </c:pt>
                <c:pt idx="3415">
                  <c:v>1067.0</c:v>
                </c:pt>
                <c:pt idx="3416">
                  <c:v>1067.0</c:v>
                </c:pt>
                <c:pt idx="3417">
                  <c:v>1067.0</c:v>
                </c:pt>
                <c:pt idx="3418">
                  <c:v>1068.0</c:v>
                </c:pt>
                <c:pt idx="3419">
                  <c:v>1068.0</c:v>
                </c:pt>
                <c:pt idx="3420">
                  <c:v>1068.0</c:v>
                </c:pt>
                <c:pt idx="3421">
                  <c:v>1068.0</c:v>
                </c:pt>
                <c:pt idx="3422">
                  <c:v>1068.0</c:v>
                </c:pt>
                <c:pt idx="3423">
                  <c:v>1068.0</c:v>
                </c:pt>
                <c:pt idx="3424">
                  <c:v>1068.0</c:v>
                </c:pt>
                <c:pt idx="3425">
                  <c:v>1068.0</c:v>
                </c:pt>
                <c:pt idx="3426">
                  <c:v>1068.0</c:v>
                </c:pt>
                <c:pt idx="3427">
                  <c:v>1068.0</c:v>
                </c:pt>
                <c:pt idx="3428">
                  <c:v>1068.0</c:v>
                </c:pt>
                <c:pt idx="3429">
                  <c:v>1068.0</c:v>
                </c:pt>
                <c:pt idx="3430">
                  <c:v>1068.0</c:v>
                </c:pt>
                <c:pt idx="3431">
                  <c:v>1068.0</c:v>
                </c:pt>
                <c:pt idx="3432">
                  <c:v>1069.0</c:v>
                </c:pt>
                <c:pt idx="3433">
                  <c:v>1069.0</c:v>
                </c:pt>
                <c:pt idx="3434">
                  <c:v>1069.0</c:v>
                </c:pt>
                <c:pt idx="3435">
                  <c:v>1070.0</c:v>
                </c:pt>
                <c:pt idx="3436">
                  <c:v>1071.0</c:v>
                </c:pt>
                <c:pt idx="3437">
                  <c:v>1072.0</c:v>
                </c:pt>
                <c:pt idx="3438">
                  <c:v>1073.0</c:v>
                </c:pt>
                <c:pt idx="3439">
                  <c:v>1073.0</c:v>
                </c:pt>
                <c:pt idx="3440">
                  <c:v>1074.0</c:v>
                </c:pt>
                <c:pt idx="3441">
                  <c:v>1074.0</c:v>
                </c:pt>
                <c:pt idx="3442">
                  <c:v>1074.0</c:v>
                </c:pt>
                <c:pt idx="3443">
                  <c:v>1074.0</c:v>
                </c:pt>
                <c:pt idx="3444">
                  <c:v>1075.0</c:v>
                </c:pt>
                <c:pt idx="3445">
                  <c:v>1075.0</c:v>
                </c:pt>
                <c:pt idx="3446">
                  <c:v>1075.0</c:v>
                </c:pt>
                <c:pt idx="3447">
                  <c:v>1075.0</c:v>
                </c:pt>
                <c:pt idx="3448">
                  <c:v>1075.0</c:v>
                </c:pt>
                <c:pt idx="3449">
                  <c:v>1075.0</c:v>
                </c:pt>
                <c:pt idx="3450">
                  <c:v>1076.0</c:v>
                </c:pt>
                <c:pt idx="3451">
                  <c:v>1076.0</c:v>
                </c:pt>
                <c:pt idx="3452">
                  <c:v>1076.0</c:v>
                </c:pt>
                <c:pt idx="3453">
                  <c:v>1076.0</c:v>
                </c:pt>
                <c:pt idx="3454">
                  <c:v>1076.0</c:v>
                </c:pt>
                <c:pt idx="3455">
                  <c:v>1076.0</c:v>
                </c:pt>
                <c:pt idx="3456">
                  <c:v>1076.0</c:v>
                </c:pt>
                <c:pt idx="3457">
                  <c:v>1076.0</c:v>
                </c:pt>
                <c:pt idx="3458">
                  <c:v>1076.0</c:v>
                </c:pt>
                <c:pt idx="3459">
                  <c:v>1077.0</c:v>
                </c:pt>
                <c:pt idx="3460">
                  <c:v>1077.0</c:v>
                </c:pt>
                <c:pt idx="3461">
                  <c:v>1078.0</c:v>
                </c:pt>
                <c:pt idx="3462">
                  <c:v>1078.0</c:v>
                </c:pt>
                <c:pt idx="3463">
                  <c:v>1078.0</c:v>
                </c:pt>
                <c:pt idx="3464">
                  <c:v>1078.0</c:v>
                </c:pt>
                <c:pt idx="3465">
                  <c:v>1079.0</c:v>
                </c:pt>
                <c:pt idx="3466">
                  <c:v>1080.0</c:v>
                </c:pt>
                <c:pt idx="3467">
                  <c:v>1080.0</c:v>
                </c:pt>
                <c:pt idx="3468">
                  <c:v>1080.0</c:v>
                </c:pt>
                <c:pt idx="3469">
                  <c:v>1080.0</c:v>
                </c:pt>
                <c:pt idx="3470">
                  <c:v>1081.0</c:v>
                </c:pt>
                <c:pt idx="3471">
                  <c:v>1081.0</c:v>
                </c:pt>
                <c:pt idx="3472">
                  <c:v>1081.0</c:v>
                </c:pt>
                <c:pt idx="3473">
                  <c:v>1082.0</c:v>
                </c:pt>
                <c:pt idx="3474">
                  <c:v>1082.0</c:v>
                </c:pt>
                <c:pt idx="3475">
                  <c:v>1082.0</c:v>
                </c:pt>
                <c:pt idx="3476">
                  <c:v>1082.0</c:v>
                </c:pt>
                <c:pt idx="3477">
                  <c:v>1083.0</c:v>
                </c:pt>
                <c:pt idx="3478">
                  <c:v>1084.0</c:v>
                </c:pt>
                <c:pt idx="3479">
                  <c:v>1084.0</c:v>
                </c:pt>
                <c:pt idx="3480">
                  <c:v>1085.0</c:v>
                </c:pt>
                <c:pt idx="3481">
                  <c:v>1085.0</c:v>
                </c:pt>
                <c:pt idx="3482">
                  <c:v>1086.0</c:v>
                </c:pt>
                <c:pt idx="3483">
                  <c:v>1086.0</c:v>
                </c:pt>
                <c:pt idx="3484">
                  <c:v>1086.0</c:v>
                </c:pt>
                <c:pt idx="3485">
                  <c:v>1086.0</c:v>
                </c:pt>
                <c:pt idx="3486">
                  <c:v>1087.0</c:v>
                </c:pt>
                <c:pt idx="3487">
                  <c:v>1087.0</c:v>
                </c:pt>
                <c:pt idx="3488">
                  <c:v>1087.0</c:v>
                </c:pt>
                <c:pt idx="3489">
                  <c:v>1088.0</c:v>
                </c:pt>
                <c:pt idx="3490">
                  <c:v>1088.0</c:v>
                </c:pt>
                <c:pt idx="3491">
                  <c:v>1089.0</c:v>
                </c:pt>
                <c:pt idx="3492">
                  <c:v>1090.0</c:v>
                </c:pt>
                <c:pt idx="3493">
                  <c:v>1090.0</c:v>
                </c:pt>
                <c:pt idx="3494">
                  <c:v>1091.0</c:v>
                </c:pt>
                <c:pt idx="3495">
                  <c:v>1091.0</c:v>
                </c:pt>
                <c:pt idx="3496">
                  <c:v>1091.0</c:v>
                </c:pt>
                <c:pt idx="3497">
                  <c:v>1092.0</c:v>
                </c:pt>
                <c:pt idx="3498">
                  <c:v>1092.0</c:v>
                </c:pt>
                <c:pt idx="3499">
                  <c:v>1093.0</c:v>
                </c:pt>
                <c:pt idx="3500">
                  <c:v>1093.0</c:v>
                </c:pt>
                <c:pt idx="3501">
                  <c:v>1093.0</c:v>
                </c:pt>
                <c:pt idx="3502">
                  <c:v>1093.0</c:v>
                </c:pt>
                <c:pt idx="3503">
                  <c:v>1093.0</c:v>
                </c:pt>
                <c:pt idx="3504">
                  <c:v>1093.0</c:v>
                </c:pt>
                <c:pt idx="3505">
                  <c:v>1093.0</c:v>
                </c:pt>
                <c:pt idx="3506">
                  <c:v>1093.0</c:v>
                </c:pt>
                <c:pt idx="3507">
                  <c:v>1093.0</c:v>
                </c:pt>
                <c:pt idx="3508">
                  <c:v>1093.0</c:v>
                </c:pt>
                <c:pt idx="3509">
                  <c:v>1093.0</c:v>
                </c:pt>
                <c:pt idx="3510">
                  <c:v>1093.0</c:v>
                </c:pt>
                <c:pt idx="3511">
                  <c:v>1093.0</c:v>
                </c:pt>
                <c:pt idx="3512">
                  <c:v>1093.0</c:v>
                </c:pt>
                <c:pt idx="3513">
                  <c:v>1093.0</c:v>
                </c:pt>
                <c:pt idx="3514">
                  <c:v>1093.0</c:v>
                </c:pt>
                <c:pt idx="3515">
                  <c:v>1093.0</c:v>
                </c:pt>
                <c:pt idx="3516">
                  <c:v>1094.0</c:v>
                </c:pt>
                <c:pt idx="3517">
                  <c:v>1094.0</c:v>
                </c:pt>
                <c:pt idx="3518">
                  <c:v>1095.0</c:v>
                </c:pt>
                <c:pt idx="3519">
                  <c:v>1096.0</c:v>
                </c:pt>
                <c:pt idx="3520">
                  <c:v>1096.0</c:v>
                </c:pt>
                <c:pt idx="3521">
                  <c:v>1096.0</c:v>
                </c:pt>
                <c:pt idx="3522">
                  <c:v>1096.0</c:v>
                </c:pt>
                <c:pt idx="3523">
                  <c:v>1096.0</c:v>
                </c:pt>
                <c:pt idx="3524">
                  <c:v>1096.0</c:v>
                </c:pt>
                <c:pt idx="3525">
                  <c:v>1096.0</c:v>
                </c:pt>
                <c:pt idx="3526">
                  <c:v>1096.0</c:v>
                </c:pt>
                <c:pt idx="3527">
                  <c:v>1096.0</c:v>
                </c:pt>
                <c:pt idx="3528">
                  <c:v>1096.0</c:v>
                </c:pt>
                <c:pt idx="3529">
                  <c:v>1096.0</c:v>
                </c:pt>
                <c:pt idx="3530">
                  <c:v>1096.0</c:v>
                </c:pt>
                <c:pt idx="3531">
                  <c:v>1096.0</c:v>
                </c:pt>
                <c:pt idx="3532">
                  <c:v>1096.0</c:v>
                </c:pt>
                <c:pt idx="3533">
                  <c:v>1096.0</c:v>
                </c:pt>
                <c:pt idx="3534">
                  <c:v>1096.0</c:v>
                </c:pt>
                <c:pt idx="3535">
                  <c:v>1096.0</c:v>
                </c:pt>
                <c:pt idx="3536">
                  <c:v>1096.0</c:v>
                </c:pt>
                <c:pt idx="3537">
                  <c:v>1096.0</c:v>
                </c:pt>
                <c:pt idx="3538">
                  <c:v>1096.0</c:v>
                </c:pt>
                <c:pt idx="3539">
                  <c:v>1096.0</c:v>
                </c:pt>
                <c:pt idx="3540">
                  <c:v>1096.0</c:v>
                </c:pt>
                <c:pt idx="3541">
                  <c:v>1096.0</c:v>
                </c:pt>
                <c:pt idx="3542">
                  <c:v>1097.0</c:v>
                </c:pt>
                <c:pt idx="3543">
                  <c:v>1097.0</c:v>
                </c:pt>
                <c:pt idx="3544">
                  <c:v>1097.0</c:v>
                </c:pt>
                <c:pt idx="3545">
                  <c:v>1097.0</c:v>
                </c:pt>
                <c:pt idx="3546">
                  <c:v>1097.0</c:v>
                </c:pt>
                <c:pt idx="3547">
                  <c:v>1097.0</c:v>
                </c:pt>
                <c:pt idx="3548">
                  <c:v>1098.0</c:v>
                </c:pt>
                <c:pt idx="3549">
                  <c:v>1099.0</c:v>
                </c:pt>
                <c:pt idx="3550">
                  <c:v>1099.0</c:v>
                </c:pt>
                <c:pt idx="3551">
                  <c:v>1100.0</c:v>
                </c:pt>
                <c:pt idx="3552">
                  <c:v>1100.0</c:v>
                </c:pt>
                <c:pt idx="3553">
                  <c:v>1100.0</c:v>
                </c:pt>
                <c:pt idx="3554">
                  <c:v>1100.0</c:v>
                </c:pt>
                <c:pt idx="3555">
                  <c:v>1100.0</c:v>
                </c:pt>
                <c:pt idx="3556">
                  <c:v>1100.0</c:v>
                </c:pt>
                <c:pt idx="3557">
                  <c:v>1100.0</c:v>
                </c:pt>
                <c:pt idx="3558">
                  <c:v>1101.0</c:v>
                </c:pt>
                <c:pt idx="3559">
                  <c:v>1102.0</c:v>
                </c:pt>
                <c:pt idx="3560">
                  <c:v>1103.0</c:v>
                </c:pt>
                <c:pt idx="3561">
                  <c:v>1103.0</c:v>
                </c:pt>
                <c:pt idx="3562">
                  <c:v>1103.0</c:v>
                </c:pt>
                <c:pt idx="3563">
                  <c:v>1104.0</c:v>
                </c:pt>
                <c:pt idx="3564">
                  <c:v>1104.0</c:v>
                </c:pt>
                <c:pt idx="3565">
                  <c:v>1104.0</c:v>
                </c:pt>
                <c:pt idx="3566">
                  <c:v>1104.0</c:v>
                </c:pt>
                <c:pt idx="3567">
                  <c:v>1104.0</c:v>
                </c:pt>
                <c:pt idx="3568">
                  <c:v>1104.0</c:v>
                </c:pt>
                <c:pt idx="3569">
                  <c:v>1104.0</c:v>
                </c:pt>
                <c:pt idx="3570">
                  <c:v>1104.0</c:v>
                </c:pt>
                <c:pt idx="3571">
                  <c:v>1104.0</c:v>
                </c:pt>
                <c:pt idx="3572">
                  <c:v>1104.0</c:v>
                </c:pt>
                <c:pt idx="3573">
                  <c:v>1105.0</c:v>
                </c:pt>
                <c:pt idx="3574">
                  <c:v>1105.0</c:v>
                </c:pt>
                <c:pt idx="3575">
                  <c:v>1105.0</c:v>
                </c:pt>
                <c:pt idx="3576">
                  <c:v>1105.0</c:v>
                </c:pt>
                <c:pt idx="3577">
                  <c:v>1106.0</c:v>
                </c:pt>
                <c:pt idx="3578">
                  <c:v>1106.0</c:v>
                </c:pt>
                <c:pt idx="3579">
                  <c:v>1107.0</c:v>
                </c:pt>
                <c:pt idx="3580">
                  <c:v>1108.0</c:v>
                </c:pt>
                <c:pt idx="3581">
                  <c:v>1108.0</c:v>
                </c:pt>
                <c:pt idx="3582">
                  <c:v>1109.0</c:v>
                </c:pt>
                <c:pt idx="3583">
                  <c:v>1109.0</c:v>
                </c:pt>
                <c:pt idx="3584">
                  <c:v>1110.0</c:v>
                </c:pt>
                <c:pt idx="3585">
                  <c:v>1110.0</c:v>
                </c:pt>
                <c:pt idx="3586">
                  <c:v>1110.0</c:v>
                </c:pt>
                <c:pt idx="3587">
                  <c:v>1111.0</c:v>
                </c:pt>
                <c:pt idx="3588">
                  <c:v>1112.0</c:v>
                </c:pt>
                <c:pt idx="3589">
                  <c:v>1113.0</c:v>
                </c:pt>
                <c:pt idx="3590">
                  <c:v>1113.0</c:v>
                </c:pt>
                <c:pt idx="3591">
                  <c:v>1113.0</c:v>
                </c:pt>
                <c:pt idx="3592">
                  <c:v>1113.0</c:v>
                </c:pt>
                <c:pt idx="3593">
                  <c:v>1113.0</c:v>
                </c:pt>
                <c:pt idx="3594">
                  <c:v>1114.0</c:v>
                </c:pt>
                <c:pt idx="3595">
                  <c:v>1115.0</c:v>
                </c:pt>
                <c:pt idx="3596">
                  <c:v>1115.0</c:v>
                </c:pt>
                <c:pt idx="3597">
                  <c:v>1116.0</c:v>
                </c:pt>
                <c:pt idx="3598">
                  <c:v>1116.0</c:v>
                </c:pt>
                <c:pt idx="3599">
                  <c:v>1117.0</c:v>
                </c:pt>
                <c:pt idx="3600">
                  <c:v>1118.0</c:v>
                </c:pt>
                <c:pt idx="3601">
                  <c:v>1119.0</c:v>
                </c:pt>
                <c:pt idx="3602">
                  <c:v>1120.0</c:v>
                </c:pt>
                <c:pt idx="3603">
                  <c:v>1121.0</c:v>
                </c:pt>
                <c:pt idx="3604">
                  <c:v>1122.0</c:v>
                </c:pt>
                <c:pt idx="3605">
                  <c:v>1122.0</c:v>
                </c:pt>
                <c:pt idx="3606">
                  <c:v>1122.0</c:v>
                </c:pt>
                <c:pt idx="3607">
                  <c:v>1123.0</c:v>
                </c:pt>
                <c:pt idx="3608">
                  <c:v>1124.0</c:v>
                </c:pt>
                <c:pt idx="3609">
                  <c:v>1125.0</c:v>
                </c:pt>
                <c:pt idx="3610">
                  <c:v>1126.0</c:v>
                </c:pt>
                <c:pt idx="3611">
                  <c:v>1127.0</c:v>
                </c:pt>
                <c:pt idx="3612">
                  <c:v>1128.0</c:v>
                </c:pt>
                <c:pt idx="3613">
                  <c:v>1129.0</c:v>
                </c:pt>
                <c:pt idx="3614">
                  <c:v>1130.0</c:v>
                </c:pt>
                <c:pt idx="3615">
                  <c:v>1131.0</c:v>
                </c:pt>
                <c:pt idx="3616">
                  <c:v>1132.0</c:v>
                </c:pt>
                <c:pt idx="3617">
                  <c:v>1133.0</c:v>
                </c:pt>
                <c:pt idx="3618">
                  <c:v>1134.0</c:v>
                </c:pt>
                <c:pt idx="3619">
                  <c:v>1134.0</c:v>
                </c:pt>
                <c:pt idx="3620">
                  <c:v>1134.0</c:v>
                </c:pt>
                <c:pt idx="3621">
                  <c:v>1135.0</c:v>
                </c:pt>
                <c:pt idx="3622">
                  <c:v>1136.0</c:v>
                </c:pt>
                <c:pt idx="3623">
                  <c:v>1137.0</c:v>
                </c:pt>
                <c:pt idx="3624">
                  <c:v>1137.0</c:v>
                </c:pt>
                <c:pt idx="3625">
                  <c:v>1137.0</c:v>
                </c:pt>
                <c:pt idx="3626">
                  <c:v>1137.0</c:v>
                </c:pt>
                <c:pt idx="3627">
                  <c:v>1137.0</c:v>
                </c:pt>
                <c:pt idx="3628">
                  <c:v>1137.0</c:v>
                </c:pt>
                <c:pt idx="3629">
                  <c:v>1138.0</c:v>
                </c:pt>
                <c:pt idx="3630">
                  <c:v>1138.0</c:v>
                </c:pt>
                <c:pt idx="3631">
                  <c:v>1138.0</c:v>
                </c:pt>
                <c:pt idx="3632">
                  <c:v>1138.0</c:v>
                </c:pt>
                <c:pt idx="3633">
                  <c:v>1138.0</c:v>
                </c:pt>
                <c:pt idx="3634">
                  <c:v>1138.0</c:v>
                </c:pt>
                <c:pt idx="3635">
                  <c:v>1138.0</c:v>
                </c:pt>
                <c:pt idx="3636">
                  <c:v>1138.0</c:v>
                </c:pt>
                <c:pt idx="3637">
                  <c:v>1138.0</c:v>
                </c:pt>
                <c:pt idx="3638">
                  <c:v>1138.0</c:v>
                </c:pt>
                <c:pt idx="3639">
                  <c:v>1138.0</c:v>
                </c:pt>
                <c:pt idx="3640">
                  <c:v>1138.0</c:v>
                </c:pt>
                <c:pt idx="3641">
                  <c:v>1138.0</c:v>
                </c:pt>
                <c:pt idx="3642">
                  <c:v>1138.0</c:v>
                </c:pt>
                <c:pt idx="3643">
                  <c:v>1138.0</c:v>
                </c:pt>
                <c:pt idx="3644">
                  <c:v>1138.0</c:v>
                </c:pt>
                <c:pt idx="3645">
                  <c:v>1138.0</c:v>
                </c:pt>
                <c:pt idx="3646">
                  <c:v>1138.0</c:v>
                </c:pt>
                <c:pt idx="3647">
                  <c:v>1138.0</c:v>
                </c:pt>
                <c:pt idx="3648">
                  <c:v>1138.0</c:v>
                </c:pt>
                <c:pt idx="3649">
                  <c:v>1139.0</c:v>
                </c:pt>
                <c:pt idx="3650">
                  <c:v>1139.0</c:v>
                </c:pt>
                <c:pt idx="3651">
                  <c:v>1140.0</c:v>
                </c:pt>
                <c:pt idx="3652">
                  <c:v>1140.0</c:v>
                </c:pt>
                <c:pt idx="3653">
                  <c:v>1140.0</c:v>
                </c:pt>
                <c:pt idx="3654">
                  <c:v>1140.0</c:v>
                </c:pt>
                <c:pt idx="3655">
                  <c:v>1140.0</c:v>
                </c:pt>
                <c:pt idx="3656">
                  <c:v>1140.0</c:v>
                </c:pt>
                <c:pt idx="3657">
                  <c:v>1141.0</c:v>
                </c:pt>
                <c:pt idx="3658">
                  <c:v>1142.0</c:v>
                </c:pt>
                <c:pt idx="3659">
                  <c:v>1142.0</c:v>
                </c:pt>
                <c:pt idx="3660">
                  <c:v>1142.0</c:v>
                </c:pt>
                <c:pt idx="3661">
                  <c:v>1142.0</c:v>
                </c:pt>
                <c:pt idx="3662">
                  <c:v>1143.0</c:v>
                </c:pt>
                <c:pt idx="3663">
                  <c:v>1143.0</c:v>
                </c:pt>
                <c:pt idx="3664">
                  <c:v>1143.0</c:v>
                </c:pt>
                <c:pt idx="3665">
                  <c:v>1143.0</c:v>
                </c:pt>
                <c:pt idx="3666">
                  <c:v>1143.0</c:v>
                </c:pt>
                <c:pt idx="3667">
                  <c:v>1143.0</c:v>
                </c:pt>
                <c:pt idx="3668">
                  <c:v>1143.0</c:v>
                </c:pt>
                <c:pt idx="3669">
                  <c:v>1143.0</c:v>
                </c:pt>
                <c:pt idx="3670">
                  <c:v>1143.0</c:v>
                </c:pt>
                <c:pt idx="3671">
                  <c:v>1143.0</c:v>
                </c:pt>
                <c:pt idx="3672">
                  <c:v>1143.0</c:v>
                </c:pt>
                <c:pt idx="3673">
                  <c:v>1143.0</c:v>
                </c:pt>
                <c:pt idx="3674">
                  <c:v>1143.0</c:v>
                </c:pt>
                <c:pt idx="3675">
                  <c:v>1143.0</c:v>
                </c:pt>
                <c:pt idx="3676">
                  <c:v>1143.0</c:v>
                </c:pt>
                <c:pt idx="3677">
                  <c:v>1143.0</c:v>
                </c:pt>
                <c:pt idx="3678">
                  <c:v>1143.0</c:v>
                </c:pt>
                <c:pt idx="3679">
                  <c:v>1143.0</c:v>
                </c:pt>
                <c:pt idx="3680">
                  <c:v>1143.0</c:v>
                </c:pt>
                <c:pt idx="3681">
                  <c:v>1143.0</c:v>
                </c:pt>
                <c:pt idx="3682">
                  <c:v>1143.0</c:v>
                </c:pt>
                <c:pt idx="3683">
                  <c:v>1143.0</c:v>
                </c:pt>
                <c:pt idx="3684">
                  <c:v>1143.0</c:v>
                </c:pt>
                <c:pt idx="3685">
                  <c:v>1144.0</c:v>
                </c:pt>
                <c:pt idx="3686">
                  <c:v>1144.0</c:v>
                </c:pt>
                <c:pt idx="3687">
                  <c:v>1144.0</c:v>
                </c:pt>
                <c:pt idx="3688">
                  <c:v>1144.0</c:v>
                </c:pt>
                <c:pt idx="3689">
                  <c:v>1145.0</c:v>
                </c:pt>
                <c:pt idx="3690">
                  <c:v>1146.0</c:v>
                </c:pt>
                <c:pt idx="3691">
                  <c:v>1147.0</c:v>
                </c:pt>
                <c:pt idx="3692">
                  <c:v>1147.0</c:v>
                </c:pt>
                <c:pt idx="3693">
                  <c:v>1147.0</c:v>
                </c:pt>
                <c:pt idx="3694">
                  <c:v>1147.0</c:v>
                </c:pt>
                <c:pt idx="3695">
                  <c:v>1148.0</c:v>
                </c:pt>
                <c:pt idx="3696">
                  <c:v>1148.0</c:v>
                </c:pt>
                <c:pt idx="3697">
                  <c:v>1148.0</c:v>
                </c:pt>
                <c:pt idx="3698">
                  <c:v>1148.0</c:v>
                </c:pt>
                <c:pt idx="3699">
                  <c:v>1148.0</c:v>
                </c:pt>
                <c:pt idx="3700">
                  <c:v>1148.0</c:v>
                </c:pt>
                <c:pt idx="3701">
                  <c:v>1148.0</c:v>
                </c:pt>
                <c:pt idx="3702">
                  <c:v>1148.0</c:v>
                </c:pt>
                <c:pt idx="3703">
                  <c:v>1148.0</c:v>
                </c:pt>
                <c:pt idx="3704">
                  <c:v>1148.0</c:v>
                </c:pt>
                <c:pt idx="3705">
                  <c:v>1148.0</c:v>
                </c:pt>
                <c:pt idx="3706">
                  <c:v>1148.0</c:v>
                </c:pt>
                <c:pt idx="3707">
                  <c:v>1149.0</c:v>
                </c:pt>
                <c:pt idx="3708">
                  <c:v>1149.0</c:v>
                </c:pt>
                <c:pt idx="3709">
                  <c:v>1149.0</c:v>
                </c:pt>
                <c:pt idx="3710">
                  <c:v>1149.0</c:v>
                </c:pt>
                <c:pt idx="3711">
                  <c:v>1149.0</c:v>
                </c:pt>
                <c:pt idx="3712">
                  <c:v>1150.0</c:v>
                </c:pt>
                <c:pt idx="3713">
                  <c:v>1150.0</c:v>
                </c:pt>
                <c:pt idx="3714">
                  <c:v>1150.0</c:v>
                </c:pt>
                <c:pt idx="3715">
                  <c:v>1150.0</c:v>
                </c:pt>
                <c:pt idx="3716">
                  <c:v>1150.0</c:v>
                </c:pt>
                <c:pt idx="3717">
                  <c:v>1150.0</c:v>
                </c:pt>
                <c:pt idx="3718">
                  <c:v>1150.0</c:v>
                </c:pt>
                <c:pt idx="3719">
                  <c:v>1150.0</c:v>
                </c:pt>
                <c:pt idx="3720">
                  <c:v>1150.0</c:v>
                </c:pt>
                <c:pt idx="3721">
                  <c:v>1150.0</c:v>
                </c:pt>
                <c:pt idx="3722">
                  <c:v>1150.0</c:v>
                </c:pt>
                <c:pt idx="3723">
                  <c:v>1150.0</c:v>
                </c:pt>
                <c:pt idx="3724">
                  <c:v>1150.0</c:v>
                </c:pt>
                <c:pt idx="3725">
                  <c:v>1150.0</c:v>
                </c:pt>
                <c:pt idx="3726">
                  <c:v>1150.0</c:v>
                </c:pt>
                <c:pt idx="3727">
                  <c:v>1150.0</c:v>
                </c:pt>
                <c:pt idx="3728">
                  <c:v>1150.0</c:v>
                </c:pt>
                <c:pt idx="3729">
                  <c:v>1150.0</c:v>
                </c:pt>
                <c:pt idx="3730">
                  <c:v>1151.0</c:v>
                </c:pt>
                <c:pt idx="3731">
                  <c:v>1152.0</c:v>
                </c:pt>
                <c:pt idx="3732">
                  <c:v>1152.0</c:v>
                </c:pt>
                <c:pt idx="3733">
                  <c:v>1152.0</c:v>
                </c:pt>
                <c:pt idx="3734">
                  <c:v>1152.0</c:v>
                </c:pt>
                <c:pt idx="3735">
                  <c:v>1152.0</c:v>
                </c:pt>
                <c:pt idx="3736">
                  <c:v>1152.0</c:v>
                </c:pt>
                <c:pt idx="3737">
                  <c:v>1152.0</c:v>
                </c:pt>
                <c:pt idx="3738">
                  <c:v>1152.0</c:v>
                </c:pt>
                <c:pt idx="3739">
                  <c:v>1152.0</c:v>
                </c:pt>
                <c:pt idx="3740">
                  <c:v>1152.0</c:v>
                </c:pt>
                <c:pt idx="3741">
                  <c:v>1152.0</c:v>
                </c:pt>
                <c:pt idx="3742">
                  <c:v>1152.0</c:v>
                </c:pt>
                <c:pt idx="3743">
                  <c:v>1152.0</c:v>
                </c:pt>
                <c:pt idx="3744">
                  <c:v>1152.0</c:v>
                </c:pt>
                <c:pt idx="3745">
                  <c:v>1152.0</c:v>
                </c:pt>
                <c:pt idx="3746">
                  <c:v>1153.0</c:v>
                </c:pt>
                <c:pt idx="3747">
                  <c:v>1153.0</c:v>
                </c:pt>
                <c:pt idx="3748">
                  <c:v>1154.0</c:v>
                </c:pt>
                <c:pt idx="3749">
                  <c:v>1154.0</c:v>
                </c:pt>
                <c:pt idx="3750">
                  <c:v>1154.0</c:v>
                </c:pt>
                <c:pt idx="3751">
                  <c:v>1155.0</c:v>
                </c:pt>
                <c:pt idx="3752">
                  <c:v>1155.0</c:v>
                </c:pt>
                <c:pt idx="3753">
                  <c:v>1155.0</c:v>
                </c:pt>
                <c:pt idx="3754">
                  <c:v>1155.0</c:v>
                </c:pt>
                <c:pt idx="3755">
                  <c:v>1155.0</c:v>
                </c:pt>
                <c:pt idx="3756">
                  <c:v>1155.0</c:v>
                </c:pt>
                <c:pt idx="3757">
                  <c:v>1155.0</c:v>
                </c:pt>
                <c:pt idx="3758">
                  <c:v>1155.0</c:v>
                </c:pt>
                <c:pt idx="3759">
                  <c:v>1155.0</c:v>
                </c:pt>
                <c:pt idx="3760">
                  <c:v>1155.0</c:v>
                </c:pt>
                <c:pt idx="3761">
                  <c:v>1156.0</c:v>
                </c:pt>
                <c:pt idx="3762">
                  <c:v>1156.0</c:v>
                </c:pt>
                <c:pt idx="3763">
                  <c:v>1156.0</c:v>
                </c:pt>
                <c:pt idx="3764">
                  <c:v>1156.0</c:v>
                </c:pt>
                <c:pt idx="3765">
                  <c:v>1157.0</c:v>
                </c:pt>
                <c:pt idx="3766">
                  <c:v>1157.0</c:v>
                </c:pt>
                <c:pt idx="3767">
                  <c:v>1157.0</c:v>
                </c:pt>
                <c:pt idx="3768">
                  <c:v>1157.0</c:v>
                </c:pt>
                <c:pt idx="3769">
                  <c:v>1157.0</c:v>
                </c:pt>
                <c:pt idx="3770">
                  <c:v>1158.0</c:v>
                </c:pt>
                <c:pt idx="3771">
                  <c:v>1158.0</c:v>
                </c:pt>
                <c:pt idx="3772">
                  <c:v>1158.0</c:v>
                </c:pt>
                <c:pt idx="3773">
                  <c:v>1158.0</c:v>
                </c:pt>
                <c:pt idx="3774">
                  <c:v>1158.0</c:v>
                </c:pt>
                <c:pt idx="3775">
                  <c:v>1159.0</c:v>
                </c:pt>
                <c:pt idx="3776">
                  <c:v>1160.0</c:v>
                </c:pt>
                <c:pt idx="3777">
                  <c:v>1160.0</c:v>
                </c:pt>
                <c:pt idx="3778">
                  <c:v>1160.0</c:v>
                </c:pt>
                <c:pt idx="3779">
                  <c:v>1160.0</c:v>
                </c:pt>
                <c:pt idx="3780">
                  <c:v>1160.0</c:v>
                </c:pt>
                <c:pt idx="3781">
                  <c:v>1160.0</c:v>
                </c:pt>
                <c:pt idx="3782">
                  <c:v>1161.0</c:v>
                </c:pt>
                <c:pt idx="3783">
                  <c:v>1161.0</c:v>
                </c:pt>
                <c:pt idx="3784">
                  <c:v>1161.0</c:v>
                </c:pt>
                <c:pt idx="3785">
                  <c:v>1162.0</c:v>
                </c:pt>
                <c:pt idx="3786">
                  <c:v>1163.0</c:v>
                </c:pt>
                <c:pt idx="3787">
                  <c:v>1164.0</c:v>
                </c:pt>
                <c:pt idx="3788">
                  <c:v>1165.0</c:v>
                </c:pt>
                <c:pt idx="3789">
                  <c:v>1166.0</c:v>
                </c:pt>
                <c:pt idx="3790">
                  <c:v>1166.0</c:v>
                </c:pt>
                <c:pt idx="3791">
                  <c:v>1166.0</c:v>
                </c:pt>
                <c:pt idx="3792">
                  <c:v>1166.0</c:v>
                </c:pt>
                <c:pt idx="3793">
                  <c:v>1166.0</c:v>
                </c:pt>
                <c:pt idx="3794">
                  <c:v>1166.0</c:v>
                </c:pt>
                <c:pt idx="3795">
                  <c:v>1166.0</c:v>
                </c:pt>
                <c:pt idx="3796">
                  <c:v>1166.0</c:v>
                </c:pt>
                <c:pt idx="3797">
                  <c:v>1166.0</c:v>
                </c:pt>
                <c:pt idx="3798">
                  <c:v>1166.0</c:v>
                </c:pt>
                <c:pt idx="3799">
                  <c:v>1167.0</c:v>
                </c:pt>
                <c:pt idx="3800">
                  <c:v>1167.0</c:v>
                </c:pt>
                <c:pt idx="3801">
                  <c:v>1167.0</c:v>
                </c:pt>
                <c:pt idx="3802">
                  <c:v>1167.0</c:v>
                </c:pt>
                <c:pt idx="3803">
                  <c:v>1167.0</c:v>
                </c:pt>
                <c:pt idx="3804">
                  <c:v>1167.0</c:v>
                </c:pt>
                <c:pt idx="3805">
                  <c:v>1167.0</c:v>
                </c:pt>
                <c:pt idx="3806">
                  <c:v>1167.0</c:v>
                </c:pt>
                <c:pt idx="3807">
                  <c:v>1167.0</c:v>
                </c:pt>
                <c:pt idx="3808">
                  <c:v>1167.0</c:v>
                </c:pt>
                <c:pt idx="3809">
                  <c:v>1168.0</c:v>
                </c:pt>
                <c:pt idx="3810">
                  <c:v>1168.0</c:v>
                </c:pt>
                <c:pt idx="3811">
                  <c:v>1169.0</c:v>
                </c:pt>
                <c:pt idx="3812">
                  <c:v>1170.0</c:v>
                </c:pt>
                <c:pt idx="3813">
                  <c:v>1170.0</c:v>
                </c:pt>
                <c:pt idx="3814">
                  <c:v>1170.0</c:v>
                </c:pt>
                <c:pt idx="3815">
                  <c:v>1171.0</c:v>
                </c:pt>
                <c:pt idx="3816">
                  <c:v>1171.0</c:v>
                </c:pt>
                <c:pt idx="3817">
                  <c:v>1171.0</c:v>
                </c:pt>
                <c:pt idx="3818">
                  <c:v>1171.0</c:v>
                </c:pt>
                <c:pt idx="3819">
                  <c:v>1172.0</c:v>
                </c:pt>
                <c:pt idx="3820">
                  <c:v>1172.0</c:v>
                </c:pt>
                <c:pt idx="3821">
                  <c:v>1172.0</c:v>
                </c:pt>
                <c:pt idx="3822">
                  <c:v>1173.0</c:v>
                </c:pt>
                <c:pt idx="3823">
                  <c:v>1174.0</c:v>
                </c:pt>
                <c:pt idx="3824">
                  <c:v>1174.0</c:v>
                </c:pt>
                <c:pt idx="3825">
                  <c:v>1174.0</c:v>
                </c:pt>
                <c:pt idx="3826">
                  <c:v>1174.0</c:v>
                </c:pt>
                <c:pt idx="3827">
                  <c:v>1174.0</c:v>
                </c:pt>
                <c:pt idx="3828">
                  <c:v>1174.0</c:v>
                </c:pt>
                <c:pt idx="3829">
                  <c:v>1175.0</c:v>
                </c:pt>
                <c:pt idx="3830">
                  <c:v>1176.0</c:v>
                </c:pt>
                <c:pt idx="3831">
                  <c:v>1176.0</c:v>
                </c:pt>
                <c:pt idx="3832">
                  <c:v>1177.0</c:v>
                </c:pt>
                <c:pt idx="3833">
                  <c:v>1177.0</c:v>
                </c:pt>
                <c:pt idx="3834">
                  <c:v>1177.0</c:v>
                </c:pt>
                <c:pt idx="3835">
                  <c:v>1177.0</c:v>
                </c:pt>
                <c:pt idx="3836">
                  <c:v>1177.0</c:v>
                </c:pt>
                <c:pt idx="3837">
                  <c:v>1177.0</c:v>
                </c:pt>
                <c:pt idx="3838">
                  <c:v>1177.0</c:v>
                </c:pt>
                <c:pt idx="3839">
                  <c:v>1177.0</c:v>
                </c:pt>
                <c:pt idx="3840">
                  <c:v>1177.0</c:v>
                </c:pt>
                <c:pt idx="3841">
                  <c:v>1178.0</c:v>
                </c:pt>
                <c:pt idx="3842">
                  <c:v>1178.0</c:v>
                </c:pt>
                <c:pt idx="3843">
                  <c:v>1178.0</c:v>
                </c:pt>
                <c:pt idx="3844">
                  <c:v>1178.0</c:v>
                </c:pt>
                <c:pt idx="3845">
                  <c:v>1179.0</c:v>
                </c:pt>
                <c:pt idx="3846">
                  <c:v>1179.0</c:v>
                </c:pt>
                <c:pt idx="3847">
                  <c:v>1179.0</c:v>
                </c:pt>
                <c:pt idx="3848">
                  <c:v>1180.0</c:v>
                </c:pt>
                <c:pt idx="3849">
                  <c:v>1180.0</c:v>
                </c:pt>
                <c:pt idx="3850">
                  <c:v>1180.0</c:v>
                </c:pt>
                <c:pt idx="3851">
                  <c:v>1180.0</c:v>
                </c:pt>
                <c:pt idx="3852">
                  <c:v>1180.0</c:v>
                </c:pt>
                <c:pt idx="3853">
                  <c:v>1180.0</c:v>
                </c:pt>
                <c:pt idx="3854">
                  <c:v>1180.0</c:v>
                </c:pt>
                <c:pt idx="3855">
                  <c:v>1180.0</c:v>
                </c:pt>
                <c:pt idx="3856">
                  <c:v>1180.0</c:v>
                </c:pt>
                <c:pt idx="3857">
                  <c:v>1180.0</c:v>
                </c:pt>
                <c:pt idx="3858">
                  <c:v>1180.0</c:v>
                </c:pt>
                <c:pt idx="3859">
                  <c:v>1180.0</c:v>
                </c:pt>
                <c:pt idx="3860">
                  <c:v>1180.0</c:v>
                </c:pt>
                <c:pt idx="3861">
                  <c:v>1180.0</c:v>
                </c:pt>
                <c:pt idx="3862">
                  <c:v>1180.0</c:v>
                </c:pt>
                <c:pt idx="3863">
                  <c:v>1180.0</c:v>
                </c:pt>
                <c:pt idx="3864">
                  <c:v>1180.0</c:v>
                </c:pt>
                <c:pt idx="3865">
                  <c:v>1180.0</c:v>
                </c:pt>
                <c:pt idx="3866">
                  <c:v>1180.0</c:v>
                </c:pt>
                <c:pt idx="3867">
                  <c:v>1181.0</c:v>
                </c:pt>
                <c:pt idx="3868">
                  <c:v>1182.0</c:v>
                </c:pt>
                <c:pt idx="3869">
                  <c:v>1182.0</c:v>
                </c:pt>
                <c:pt idx="3870">
                  <c:v>1182.0</c:v>
                </c:pt>
                <c:pt idx="3871">
                  <c:v>1183.0</c:v>
                </c:pt>
                <c:pt idx="3872">
                  <c:v>1183.0</c:v>
                </c:pt>
                <c:pt idx="3873">
                  <c:v>1184.0</c:v>
                </c:pt>
                <c:pt idx="3874">
                  <c:v>1184.0</c:v>
                </c:pt>
                <c:pt idx="3875">
                  <c:v>1184.0</c:v>
                </c:pt>
                <c:pt idx="3876">
                  <c:v>1185.0</c:v>
                </c:pt>
                <c:pt idx="3877">
                  <c:v>1186.0</c:v>
                </c:pt>
                <c:pt idx="3878">
                  <c:v>1186.0</c:v>
                </c:pt>
                <c:pt idx="3879">
                  <c:v>1186.0</c:v>
                </c:pt>
                <c:pt idx="3880">
                  <c:v>1186.0</c:v>
                </c:pt>
                <c:pt idx="3881">
                  <c:v>1186.0</c:v>
                </c:pt>
                <c:pt idx="3882">
                  <c:v>1186.0</c:v>
                </c:pt>
                <c:pt idx="3883">
                  <c:v>1186.0</c:v>
                </c:pt>
                <c:pt idx="3884">
                  <c:v>1186.0</c:v>
                </c:pt>
                <c:pt idx="3885">
                  <c:v>1186.0</c:v>
                </c:pt>
                <c:pt idx="3886">
                  <c:v>1186.0</c:v>
                </c:pt>
                <c:pt idx="3887">
                  <c:v>1186.0</c:v>
                </c:pt>
                <c:pt idx="3888">
                  <c:v>1186.0</c:v>
                </c:pt>
                <c:pt idx="3889">
                  <c:v>1186.0</c:v>
                </c:pt>
                <c:pt idx="3890">
                  <c:v>1186.0</c:v>
                </c:pt>
                <c:pt idx="3891">
                  <c:v>1186.0</c:v>
                </c:pt>
                <c:pt idx="3892">
                  <c:v>1186.0</c:v>
                </c:pt>
                <c:pt idx="3893">
                  <c:v>1186.0</c:v>
                </c:pt>
                <c:pt idx="3894">
                  <c:v>1186.0</c:v>
                </c:pt>
                <c:pt idx="3895">
                  <c:v>1187.0</c:v>
                </c:pt>
                <c:pt idx="3896">
                  <c:v>1188.0</c:v>
                </c:pt>
                <c:pt idx="3897">
                  <c:v>1189.0</c:v>
                </c:pt>
                <c:pt idx="3898">
                  <c:v>1189.0</c:v>
                </c:pt>
                <c:pt idx="3899">
                  <c:v>1190.0</c:v>
                </c:pt>
                <c:pt idx="3900">
                  <c:v>1190.0</c:v>
                </c:pt>
                <c:pt idx="3901">
                  <c:v>1190.0</c:v>
                </c:pt>
                <c:pt idx="3902">
                  <c:v>1190.0</c:v>
                </c:pt>
                <c:pt idx="3903">
                  <c:v>1190.0</c:v>
                </c:pt>
                <c:pt idx="3904">
                  <c:v>1190.0</c:v>
                </c:pt>
                <c:pt idx="3905">
                  <c:v>1190.0</c:v>
                </c:pt>
                <c:pt idx="3906">
                  <c:v>1191.0</c:v>
                </c:pt>
                <c:pt idx="3907">
                  <c:v>1191.0</c:v>
                </c:pt>
                <c:pt idx="3908">
                  <c:v>1192.0</c:v>
                </c:pt>
                <c:pt idx="3909">
                  <c:v>1192.0</c:v>
                </c:pt>
                <c:pt idx="3910">
                  <c:v>1192.0</c:v>
                </c:pt>
                <c:pt idx="3911">
                  <c:v>1192.0</c:v>
                </c:pt>
                <c:pt idx="3912">
                  <c:v>1192.0</c:v>
                </c:pt>
                <c:pt idx="3913">
                  <c:v>1192.0</c:v>
                </c:pt>
                <c:pt idx="3914">
                  <c:v>1193.0</c:v>
                </c:pt>
                <c:pt idx="3915">
                  <c:v>1194.0</c:v>
                </c:pt>
                <c:pt idx="3916">
                  <c:v>1194.0</c:v>
                </c:pt>
                <c:pt idx="3917">
                  <c:v>1195.0</c:v>
                </c:pt>
                <c:pt idx="3918">
                  <c:v>1195.0</c:v>
                </c:pt>
                <c:pt idx="3919">
                  <c:v>1196.0</c:v>
                </c:pt>
                <c:pt idx="3920">
                  <c:v>1197.0</c:v>
                </c:pt>
                <c:pt idx="3921">
                  <c:v>1197.0</c:v>
                </c:pt>
                <c:pt idx="3922">
                  <c:v>1197.0</c:v>
                </c:pt>
                <c:pt idx="3923">
                  <c:v>1198.0</c:v>
                </c:pt>
                <c:pt idx="3924">
                  <c:v>1199.0</c:v>
                </c:pt>
                <c:pt idx="3925">
                  <c:v>1200.0</c:v>
                </c:pt>
                <c:pt idx="3926">
                  <c:v>1200.0</c:v>
                </c:pt>
                <c:pt idx="3927">
                  <c:v>1201.0</c:v>
                </c:pt>
                <c:pt idx="3928">
                  <c:v>1201.0</c:v>
                </c:pt>
                <c:pt idx="3929">
                  <c:v>1202.0</c:v>
                </c:pt>
                <c:pt idx="3930">
                  <c:v>1202.0</c:v>
                </c:pt>
                <c:pt idx="3931">
                  <c:v>1203.0</c:v>
                </c:pt>
                <c:pt idx="3932">
                  <c:v>1203.0</c:v>
                </c:pt>
                <c:pt idx="3933">
                  <c:v>1203.0</c:v>
                </c:pt>
                <c:pt idx="3934">
                  <c:v>1203.0</c:v>
                </c:pt>
                <c:pt idx="3935">
                  <c:v>1204.0</c:v>
                </c:pt>
                <c:pt idx="3936">
                  <c:v>1205.0</c:v>
                </c:pt>
                <c:pt idx="3937">
                  <c:v>1205.0</c:v>
                </c:pt>
                <c:pt idx="3938">
                  <c:v>1205.0</c:v>
                </c:pt>
                <c:pt idx="3939">
                  <c:v>1205.0</c:v>
                </c:pt>
                <c:pt idx="3940">
                  <c:v>1205.0</c:v>
                </c:pt>
                <c:pt idx="3941">
                  <c:v>1205.0</c:v>
                </c:pt>
                <c:pt idx="3942">
                  <c:v>1205.0</c:v>
                </c:pt>
                <c:pt idx="3943">
                  <c:v>1205.0</c:v>
                </c:pt>
                <c:pt idx="3944">
                  <c:v>1206.0</c:v>
                </c:pt>
                <c:pt idx="3945">
                  <c:v>1207.0</c:v>
                </c:pt>
                <c:pt idx="3946">
                  <c:v>1207.0</c:v>
                </c:pt>
                <c:pt idx="3947">
                  <c:v>1207.0</c:v>
                </c:pt>
                <c:pt idx="3948">
                  <c:v>1207.0</c:v>
                </c:pt>
                <c:pt idx="3949">
                  <c:v>1208.0</c:v>
                </c:pt>
                <c:pt idx="3950">
                  <c:v>1208.0</c:v>
                </c:pt>
                <c:pt idx="3951">
                  <c:v>1208.0</c:v>
                </c:pt>
                <c:pt idx="3952">
                  <c:v>1208.0</c:v>
                </c:pt>
                <c:pt idx="3953">
                  <c:v>1208.0</c:v>
                </c:pt>
                <c:pt idx="3954">
                  <c:v>1208.0</c:v>
                </c:pt>
                <c:pt idx="3955">
                  <c:v>1209.0</c:v>
                </c:pt>
                <c:pt idx="3956">
                  <c:v>1209.0</c:v>
                </c:pt>
                <c:pt idx="3957">
                  <c:v>1209.0</c:v>
                </c:pt>
                <c:pt idx="3958">
                  <c:v>1209.0</c:v>
                </c:pt>
                <c:pt idx="3959">
                  <c:v>1209.0</c:v>
                </c:pt>
                <c:pt idx="3960">
                  <c:v>1209.0</c:v>
                </c:pt>
                <c:pt idx="3961">
                  <c:v>1209.0</c:v>
                </c:pt>
                <c:pt idx="3962">
                  <c:v>1209.0</c:v>
                </c:pt>
                <c:pt idx="3963">
                  <c:v>1209.0</c:v>
                </c:pt>
                <c:pt idx="3964">
                  <c:v>1209.0</c:v>
                </c:pt>
                <c:pt idx="3965">
                  <c:v>1209.0</c:v>
                </c:pt>
                <c:pt idx="3966">
                  <c:v>1209.0</c:v>
                </c:pt>
                <c:pt idx="3967">
                  <c:v>1210.0</c:v>
                </c:pt>
                <c:pt idx="3968">
                  <c:v>1210.0</c:v>
                </c:pt>
                <c:pt idx="3969">
                  <c:v>1210.0</c:v>
                </c:pt>
                <c:pt idx="3970">
                  <c:v>1210.0</c:v>
                </c:pt>
                <c:pt idx="3971">
                  <c:v>1211.0</c:v>
                </c:pt>
                <c:pt idx="3972">
                  <c:v>1211.0</c:v>
                </c:pt>
                <c:pt idx="3973">
                  <c:v>1211.0</c:v>
                </c:pt>
                <c:pt idx="3974">
                  <c:v>1211.0</c:v>
                </c:pt>
                <c:pt idx="3975">
                  <c:v>1211.0</c:v>
                </c:pt>
                <c:pt idx="3976">
                  <c:v>1211.0</c:v>
                </c:pt>
                <c:pt idx="3977">
                  <c:v>1211.0</c:v>
                </c:pt>
                <c:pt idx="3978">
                  <c:v>1211.0</c:v>
                </c:pt>
                <c:pt idx="3979">
                  <c:v>1211.0</c:v>
                </c:pt>
                <c:pt idx="3980">
                  <c:v>1211.0</c:v>
                </c:pt>
                <c:pt idx="3981">
                  <c:v>1211.0</c:v>
                </c:pt>
                <c:pt idx="3982">
                  <c:v>1211.0</c:v>
                </c:pt>
                <c:pt idx="3983">
                  <c:v>1211.0</c:v>
                </c:pt>
                <c:pt idx="3984">
                  <c:v>1211.0</c:v>
                </c:pt>
                <c:pt idx="3985">
                  <c:v>1211.0</c:v>
                </c:pt>
                <c:pt idx="3986">
                  <c:v>1211.0</c:v>
                </c:pt>
                <c:pt idx="3987">
                  <c:v>1211.0</c:v>
                </c:pt>
                <c:pt idx="3988">
                  <c:v>1211.0</c:v>
                </c:pt>
                <c:pt idx="3989">
                  <c:v>1211.0</c:v>
                </c:pt>
                <c:pt idx="3990">
                  <c:v>1212.0</c:v>
                </c:pt>
                <c:pt idx="3991">
                  <c:v>1213.0</c:v>
                </c:pt>
                <c:pt idx="3992">
                  <c:v>1214.0</c:v>
                </c:pt>
                <c:pt idx="3993">
                  <c:v>1214.0</c:v>
                </c:pt>
                <c:pt idx="3994">
                  <c:v>1214.0</c:v>
                </c:pt>
                <c:pt idx="3995">
                  <c:v>1214.0</c:v>
                </c:pt>
                <c:pt idx="3996">
                  <c:v>1215.0</c:v>
                </c:pt>
                <c:pt idx="3997">
                  <c:v>1216.0</c:v>
                </c:pt>
                <c:pt idx="3998">
                  <c:v>1217.0</c:v>
                </c:pt>
                <c:pt idx="3999">
                  <c:v>1217.0</c:v>
                </c:pt>
                <c:pt idx="4000">
                  <c:v>1217.0</c:v>
                </c:pt>
                <c:pt idx="4001">
                  <c:v>1218.0</c:v>
                </c:pt>
                <c:pt idx="4002">
                  <c:v>1219.0</c:v>
                </c:pt>
                <c:pt idx="4003">
                  <c:v>1219.0</c:v>
                </c:pt>
                <c:pt idx="4004">
                  <c:v>1219.0</c:v>
                </c:pt>
                <c:pt idx="4005">
                  <c:v>1219.0</c:v>
                </c:pt>
                <c:pt idx="4006">
                  <c:v>1220.0</c:v>
                </c:pt>
                <c:pt idx="4007">
                  <c:v>1221.0</c:v>
                </c:pt>
                <c:pt idx="4008">
                  <c:v>1222.0</c:v>
                </c:pt>
                <c:pt idx="4009">
                  <c:v>1223.0</c:v>
                </c:pt>
                <c:pt idx="4010">
                  <c:v>1224.0</c:v>
                </c:pt>
                <c:pt idx="4011">
                  <c:v>1224.0</c:v>
                </c:pt>
                <c:pt idx="4012">
                  <c:v>1224.0</c:v>
                </c:pt>
                <c:pt idx="4013">
                  <c:v>1224.0</c:v>
                </c:pt>
                <c:pt idx="4014">
                  <c:v>1224.0</c:v>
                </c:pt>
                <c:pt idx="4015">
                  <c:v>1224.0</c:v>
                </c:pt>
                <c:pt idx="4016">
                  <c:v>1225.0</c:v>
                </c:pt>
                <c:pt idx="4017">
                  <c:v>1225.0</c:v>
                </c:pt>
                <c:pt idx="4018">
                  <c:v>1226.0</c:v>
                </c:pt>
                <c:pt idx="4019">
                  <c:v>1226.0</c:v>
                </c:pt>
                <c:pt idx="4020">
                  <c:v>1226.0</c:v>
                </c:pt>
                <c:pt idx="4021">
                  <c:v>1226.0</c:v>
                </c:pt>
                <c:pt idx="4022">
                  <c:v>1226.0</c:v>
                </c:pt>
                <c:pt idx="4023">
                  <c:v>1226.0</c:v>
                </c:pt>
                <c:pt idx="4024">
                  <c:v>1226.0</c:v>
                </c:pt>
                <c:pt idx="4025">
                  <c:v>1226.0</c:v>
                </c:pt>
                <c:pt idx="4026">
                  <c:v>1226.0</c:v>
                </c:pt>
                <c:pt idx="4027">
                  <c:v>1226.0</c:v>
                </c:pt>
                <c:pt idx="4028">
                  <c:v>1227.0</c:v>
                </c:pt>
                <c:pt idx="4029">
                  <c:v>1228.0</c:v>
                </c:pt>
                <c:pt idx="4030">
                  <c:v>1228.0</c:v>
                </c:pt>
                <c:pt idx="4031">
                  <c:v>1229.0</c:v>
                </c:pt>
                <c:pt idx="4032">
                  <c:v>1229.0</c:v>
                </c:pt>
                <c:pt idx="4033">
                  <c:v>1230.0</c:v>
                </c:pt>
                <c:pt idx="4034">
                  <c:v>1230.0</c:v>
                </c:pt>
                <c:pt idx="4035">
                  <c:v>1231.0</c:v>
                </c:pt>
                <c:pt idx="4036">
                  <c:v>1231.0</c:v>
                </c:pt>
                <c:pt idx="4037">
                  <c:v>1232.0</c:v>
                </c:pt>
                <c:pt idx="4038">
                  <c:v>1232.0</c:v>
                </c:pt>
                <c:pt idx="4039">
                  <c:v>1233.0</c:v>
                </c:pt>
                <c:pt idx="4040">
                  <c:v>1233.0</c:v>
                </c:pt>
                <c:pt idx="4041">
                  <c:v>1234.0</c:v>
                </c:pt>
                <c:pt idx="4042">
                  <c:v>1234.0</c:v>
                </c:pt>
                <c:pt idx="4043">
                  <c:v>1234.0</c:v>
                </c:pt>
                <c:pt idx="4044">
                  <c:v>1234.0</c:v>
                </c:pt>
                <c:pt idx="4045">
                  <c:v>1234.0</c:v>
                </c:pt>
                <c:pt idx="4046">
                  <c:v>1234.0</c:v>
                </c:pt>
                <c:pt idx="4047">
                  <c:v>1234.0</c:v>
                </c:pt>
                <c:pt idx="4048">
                  <c:v>1234.0</c:v>
                </c:pt>
                <c:pt idx="4049">
                  <c:v>1234.0</c:v>
                </c:pt>
                <c:pt idx="4050">
                  <c:v>1235.0</c:v>
                </c:pt>
                <c:pt idx="4051">
                  <c:v>1236.0</c:v>
                </c:pt>
                <c:pt idx="4052">
                  <c:v>1237.0</c:v>
                </c:pt>
                <c:pt idx="4053">
                  <c:v>1238.0</c:v>
                </c:pt>
                <c:pt idx="4054">
                  <c:v>1238.0</c:v>
                </c:pt>
                <c:pt idx="4055">
                  <c:v>1238.0</c:v>
                </c:pt>
                <c:pt idx="4056">
                  <c:v>1238.0</c:v>
                </c:pt>
                <c:pt idx="4057">
                  <c:v>1239.0</c:v>
                </c:pt>
                <c:pt idx="4058">
                  <c:v>1239.0</c:v>
                </c:pt>
                <c:pt idx="4059">
                  <c:v>1240.0</c:v>
                </c:pt>
                <c:pt idx="4060">
                  <c:v>1241.0</c:v>
                </c:pt>
                <c:pt idx="4061">
                  <c:v>1241.0</c:v>
                </c:pt>
                <c:pt idx="4062">
                  <c:v>1241.0</c:v>
                </c:pt>
                <c:pt idx="4063">
                  <c:v>1241.0</c:v>
                </c:pt>
                <c:pt idx="4064">
                  <c:v>1241.0</c:v>
                </c:pt>
                <c:pt idx="4065">
                  <c:v>1241.0</c:v>
                </c:pt>
                <c:pt idx="4066">
                  <c:v>1241.0</c:v>
                </c:pt>
                <c:pt idx="4067">
                  <c:v>1242.0</c:v>
                </c:pt>
                <c:pt idx="4068">
                  <c:v>1242.0</c:v>
                </c:pt>
                <c:pt idx="4069">
                  <c:v>1242.0</c:v>
                </c:pt>
                <c:pt idx="4070">
                  <c:v>1242.0</c:v>
                </c:pt>
                <c:pt idx="4071">
                  <c:v>1242.0</c:v>
                </c:pt>
                <c:pt idx="4072">
                  <c:v>1243.0</c:v>
                </c:pt>
                <c:pt idx="4073">
                  <c:v>1243.0</c:v>
                </c:pt>
                <c:pt idx="4074">
                  <c:v>1243.0</c:v>
                </c:pt>
                <c:pt idx="4075">
                  <c:v>1243.0</c:v>
                </c:pt>
                <c:pt idx="4076">
                  <c:v>1243.0</c:v>
                </c:pt>
                <c:pt idx="4077">
                  <c:v>1243.0</c:v>
                </c:pt>
                <c:pt idx="4078">
                  <c:v>1243.0</c:v>
                </c:pt>
                <c:pt idx="4079">
                  <c:v>1243.0</c:v>
                </c:pt>
                <c:pt idx="4080">
                  <c:v>1243.0</c:v>
                </c:pt>
                <c:pt idx="4081">
                  <c:v>1244.0</c:v>
                </c:pt>
                <c:pt idx="4082">
                  <c:v>1245.0</c:v>
                </c:pt>
                <c:pt idx="4083">
                  <c:v>1245.0</c:v>
                </c:pt>
                <c:pt idx="4084">
                  <c:v>1245.0</c:v>
                </c:pt>
                <c:pt idx="4085">
                  <c:v>1245.0</c:v>
                </c:pt>
                <c:pt idx="4086">
                  <c:v>1246.0</c:v>
                </c:pt>
                <c:pt idx="4087">
                  <c:v>1247.0</c:v>
                </c:pt>
                <c:pt idx="4088">
                  <c:v>1247.0</c:v>
                </c:pt>
                <c:pt idx="4089">
                  <c:v>1247.0</c:v>
                </c:pt>
                <c:pt idx="4090">
                  <c:v>1247.0</c:v>
                </c:pt>
                <c:pt idx="4091">
                  <c:v>1247.0</c:v>
                </c:pt>
                <c:pt idx="4092">
                  <c:v>1247.0</c:v>
                </c:pt>
                <c:pt idx="4093">
                  <c:v>1247.0</c:v>
                </c:pt>
                <c:pt idx="4094">
                  <c:v>1248.0</c:v>
                </c:pt>
                <c:pt idx="4095">
                  <c:v>1249.0</c:v>
                </c:pt>
                <c:pt idx="4096">
                  <c:v>1250.0</c:v>
                </c:pt>
                <c:pt idx="4097">
                  <c:v>1251.0</c:v>
                </c:pt>
                <c:pt idx="4098">
                  <c:v>1251.0</c:v>
                </c:pt>
                <c:pt idx="4099">
                  <c:v>1252.0</c:v>
                </c:pt>
                <c:pt idx="4100">
                  <c:v>1253.0</c:v>
                </c:pt>
                <c:pt idx="4101">
                  <c:v>1254.0</c:v>
                </c:pt>
                <c:pt idx="4102">
                  <c:v>1254.0</c:v>
                </c:pt>
                <c:pt idx="4103">
                  <c:v>1254.0</c:v>
                </c:pt>
                <c:pt idx="4104">
                  <c:v>1254.0</c:v>
                </c:pt>
                <c:pt idx="4105">
                  <c:v>1255.0</c:v>
                </c:pt>
                <c:pt idx="4106">
                  <c:v>1256.0</c:v>
                </c:pt>
                <c:pt idx="4107">
                  <c:v>1257.0</c:v>
                </c:pt>
                <c:pt idx="4108">
                  <c:v>1257.0</c:v>
                </c:pt>
                <c:pt idx="4109">
                  <c:v>1257.0</c:v>
                </c:pt>
                <c:pt idx="4110">
                  <c:v>1258.0</c:v>
                </c:pt>
                <c:pt idx="4111">
                  <c:v>1259.0</c:v>
                </c:pt>
                <c:pt idx="4112">
                  <c:v>1259.0</c:v>
                </c:pt>
                <c:pt idx="4113">
                  <c:v>1259.0</c:v>
                </c:pt>
                <c:pt idx="4114">
                  <c:v>1259.0</c:v>
                </c:pt>
                <c:pt idx="4115">
                  <c:v>1259.0</c:v>
                </c:pt>
                <c:pt idx="4116">
                  <c:v>1259.0</c:v>
                </c:pt>
                <c:pt idx="4117">
                  <c:v>1259.0</c:v>
                </c:pt>
                <c:pt idx="4118">
                  <c:v>1259.0</c:v>
                </c:pt>
                <c:pt idx="4119">
                  <c:v>1259.0</c:v>
                </c:pt>
                <c:pt idx="4120">
                  <c:v>1259.0</c:v>
                </c:pt>
                <c:pt idx="4121">
                  <c:v>1259.0</c:v>
                </c:pt>
                <c:pt idx="4122">
                  <c:v>1259.0</c:v>
                </c:pt>
                <c:pt idx="4123">
                  <c:v>1259.0</c:v>
                </c:pt>
                <c:pt idx="4124">
                  <c:v>1259.0</c:v>
                </c:pt>
                <c:pt idx="4125">
                  <c:v>1259.0</c:v>
                </c:pt>
                <c:pt idx="4126">
                  <c:v>1259.0</c:v>
                </c:pt>
                <c:pt idx="4127">
                  <c:v>1259.0</c:v>
                </c:pt>
                <c:pt idx="4128">
                  <c:v>1259.0</c:v>
                </c:pt>
                <c:pt idx="4129">
                  <c:v>1259.0</c:v>
                </c:pt>
                <c:pt idx="4130">
                  <c:v>1259.0</c:v>
                </c:pt>
                <c:pt idx="4131">
                  <c:v>1259.0</c:v>
                </c:pt>
                <c:pt idx="4132">
                  <c:v>1260.0</c:v>
                </c:pt>
                <c:pt idx="4133">
                  <c:v>1260.0</c:v>
                </c:pt>
                <c:pt idx="4134">
                  <c:v>1261.0</c:v>
                </c:pt>
                <c:pt idx="4135">
                  <c:v>1262.0</c:v>
                </c:pt>
                <c:pt idx="4136">
                  <c:v>1262.0</c:v>
                </c:pt>
                <c:pt idx="4137">
                  <c:v>1262.0</c:v>
                </c:pt>
                <c:pt idx="4138">
                  <c:v>1262.0</c:v>
                </c:pt>
                <c:pt idx="4139">
                  <c:v>1262.0</c:v>
                </c:pt>
                <c:pt idx="4140">
                  <c:v>1262.0</c:v>
                </c:pt>
                <c:pt idx="4141">
                  <c:v>1262.0</c:v>
                </c:pt>
                <c:pt idx="4142">
                  <c:v>1262.0</c:v>
                </c:pt>
                <c:pt idx="4143">
                  <c:v>1262.0</c:v>
                </c:pt>
                <c:pt idx="4144">
                  <c:v>1263.0</c:v>
                </c:pt>
                <c:pt idx="4145">
                  <c:v>1263.0</c:v>
                </c:pt>
                <c:pt idx="4146">
                  <c:v>1263.0</c:v>
                </c:pt>
                <c:pt idx="4147">
                  <c:v>1263.0</c:v>
                </c:pt>
                <c:pt idx="4148">
                  <c:v>1263.0</c:v>
                </c:pt>
                <c:pt idx="4149">
                  <c:v>1263.0</c:v>
                </c:pt>
                <c:pt idx="4150">
                  <c:v>1263.0</c:v>
                </c:pt>
                <c:pt idx="4151">
                  <c:v>1264.0</c:v>
                </c:pt>
                <c:pt idx="4152">
                  <c:v>1264.0</c:v>
                </c:pt>
                <c:pt idx="4153">
                  <c:v>1265.0</c:v>
                </c:pt>
                <c:pt idx="4154">
                  <c:v>1266.0</c:v>
                </c:pt>
                <c:pt idx="4155">
                  <c:v>1267.0</c:v>
                </c:pt>
                <c:pt idx="4156">
                  <c:v>1267.0</c:v>
                </c:pt>
                <c:pt idx="4157">
                  <c:v>1267.0</c:v>
                </c:pt>
                <c:pt idx="4158">
                  <c:v>1267.0</c:v>
                </c:pt>
                <c:pt idx="4159">
                  <c:v>1267.0</c:v>
                </c:pt>
                <c:pt idx="4160">
                  <c:v>1268.0</c:v>
                </c:pt>
                <c:pt idx="4161">
                  <c:v>1268.0</c:v>
                </c:pt>
                <c:pt idx="4162">
                  <c:v>1268.0</c:v>
                </c:pt>
                <c:pt idx="4163">
                  <c:v>1268.0</c:v>
                </c:pt>
                <c:pt idx="4164">
                  <c:v>1269.0</c:v>
                </c:pt>
                <c:pt idx="4165">
                  <c:v>1269.0</c:v>
                </c:pt>
                <c:pt idx="4166">
                  <c:v>1269.0</c:v>
                </c:pt>
                <c:pt idx="4167">
                  <c:v>1269.0</c:v>
                </c:pt>
                <c:pt idx="4168">
                  <c:v>1270.0</c:v>
                </c:pt>
                <c:pt idx="4169">
                  <c:v>1271.0</c:v>
                </c:pt>
                <c:pt idx="4170">
                  <c:v>1272.0</c:v>
                </c:pt>
                <c:pt idx="4171">
                  <c:v>1273.0</c:v>
                </c:pt>
                <c:pt idx="4172">
                  <c:v>1273.0</c:v>
                </c:pt>
                <c:pt idx="4173">
                  <c:v>1273.0</c:v>
                </c:pt>
                <c:pt idx="4174">
                  <c:v>1273.0</c:v>
                </c:pt>
                <c:pt idx="4175">
                  <c:v>1274.0</c:v>
                </c:pt>
                <c:pt idx="4176">
                  <c:v>1274.0</c:v>
                </c:pt>
                <c:pt idx="4177">
                  <c:v>1274.0</c:v>
                </c:pt>
                <c:pt idx="4178">
                  <c:v>1274.0</c:v>
                </c:pt>
                <c:pt idx="4179">
                  <c:v>1274.0</c:v>
                </c:pt>
                <c:pt idx="4180">
                  <c:v>1274.0</c:v>
                </c:pt>
                <c:pt idx="4181">
                  <c:v>1274.0</c:v>
                </c:pt>
                <c:pt idx="4182">
                  <c:v>1274.0</c:v>
                </c:pt>
                <c:pt idx="4183">
                  <c:v>1274.0</c:v>
                </c:pt>
                <c:pt idx="4184">
                  <c:v>1275.0</c:v>
                </c:pt>
                <c:pt idx="4185">
                  <c:v>1275.0</c:v>
                </c:pt>
                <c:pt idx="4186">
                  <c:v>1275.0</c:v>
                </c:pt>
                <c:pt idx="4187">
                  <c:v>1276.0</c:v>
                </c:pt>
                <c:pt idx="4188">
                  <c:v>1277.0</c:v>
                </c:pt>
                <c:pt idx="4189">
                  <c:v>1277.0</c:v>
                </c:pt>
                <c:pt idx="4190">
                  <c:v>1277.0</c:v>
                </c:pt>
                <c:pt idx="4191">
                  <c:v>1278.0</c:v>
                </c:pt>
                <c:pt idx="4192">
                  <c:v>1278.0</c:v>
                </c:pt>
                <c:pt idx="4193">
                  <c:v>1279.0</c:v>
                </c:pt>
                <c:pt idx="4194">
                  <c:v>1279.0</c:v>
                </c:pt>
                <c:pt idx="4195">
                  <c:v>1279.0</c:v>
                </c:pt>
                <c:pt idx="4196">
                  <c:v>1279.0</c:v>
                </c:pt>
                <c:pt idx="4197">
                  <c:v>1279.0</c:v>
                </c:pt>
                <c:pt idx="4198">
                  <c:v>1279.0</c:v>
                </c:pt>
                <c:pt idx="4199">
                  <c:v>1280.0</c:v>
                </c:pt>
                <c:pt idx="4200">
                  <c:v>1280.0</c:v>
                </c:pt>
                <c:pt idx="4201">
                  <c:v>1281.0</c:v>
                </c:pt>
                <c:pt idx="4202">
                  <c:v>1282.0</c:v>
                </c:pt>
                <c:pt idx="4203">
                  <c:v>1283.0</c:v>
                </c:pt>
                <c:pt idx="4204">
                  <c:v>1283.0</c:v>
                </c:pt>
                <c:pt idx="4205">
                  <c:v>1284.0</c:v>
                </c:pt>
                <c:pt idx="4206">
                  <c:v>1284.0</c:v>
                </c:pt>
                <c:pt idx="4207">
                  <c:v>1285.0</c:v>
                </c:pt>
                <c:pt idx="4208">
                  <c:v>1286.0</c:v>
                </c:pt>
                <c:pt idx="4209">
                  <c:v>1287.0</c:v>
                </c:pt>
                <c:pt idx="4210">
                  <c:v>1288.0</c:v>
                </c:pt>
                <c:pt idx="4211">
                  <c:v>1288.0</c:v>
                </c:pt>
                <c:pt idx="4212">
                  <c:v>1289.0</c:v>
                </c:pt>
                <c:pt idx="4213">
                  <c:v>1289.0</c:v>
                </c:pt>
                <c:pt idx="4214">
                  <c:v>1290.0</c:v>
                </c:pt>
                <c:pt idx="4215">
                  <c:v>1291.0</c:v>
                </c:pt>
                <c:pt idx="4216">
                  <c:v>1291.0</c:v>
                </c:pt>
                <c:pt idx="4217">
                  <c:v>1291.0</c:v>
                </c:pt>
                <c:pt idx="4218">
                  <c:v>1292.0</c:v>
                </c:pt>
                <c:pt idx="4219">
                  <c:v>1293.0</c:v>
                </c:pt>
                <c:pt idx="4220">
                  <c:v>1293.0</c:v>
                </c:pt>
                <c:pt idx="4221">
                  <c:v>1294.0</c:v>
                </c:pt>
                <c:pt idx="4222">
                  <c:v>1294.0</c:v>
                </c:pt>
                <c:pt idx="4223">
                  <c:v>1294.0</c:v>
                </c:pt>
                <c:pt idx="4224">
                  <c:v>1294.0</c:v>
                </c:pt>
                <c:pt idx="4225">
                  <c:v>1294.0</c:v>
                </c:pt>
                <c:pt idx="4226">
                  <c:v>1294.0</c:v>
                </c:pt>
                <c:pt idx="4227">
                  <c:v>1294.0</c:v>
                </c:pt>
                <c:pt idx="4228">
                  <c:v>1294.0</c:v>
                </c:pt>
                <c:pt idx="4229">
                  <c:v>1294.0</c:v>
                </c:pt>
                <c:pt idx="4230">
                  <c:v>1294.0</c:v>
                </c:pt>
                <c:pt idx="4231">
                  <c:v>1294.0</c:v>
                </c:pt>
                <c:pt idx="4232">
                  <c:v>1294.0</c:v>
                </c:pt>
                <c:pt idx="4233">
                  <c:v>1294.0</c:v>
                </c:pt>
                <c:pt idx="4234">
                  <c:v>1294.0</c:v>
                </c:pt>
                <c:pt idx="4235">
                  <c:v>1294.0</c:v>
                </c:pt>
                <c:pt idx="4236">
                  <c:v>1294.0</c:v>
                </c:pt>
                <c:pt idx="4237">
                  <c:v>1294.0</c:v>
                </c:pt>
                <c:pt idx="4238">
                  <c:v>1294.0</c:v>
                </c:pt>
                <c:pt idx="4239">
                  <c:v>1294.0</c:v>
                </c:pt>
                <c:pt idx="4240">
                  <c:v>1294.0</c:v>
                </c:pt>
                <c:pt idx="4241">
                  <c:v>1294.0</c:v>
                </c:pt>
                <c:pt idx="4242">
                  <c:v>1294.0</c:v>
                </c:pt>
                <c:pt idx="4243">
                  <c:v>1294.0</c:v>
                </c:pt>
                <c:pt idx="4244">
                  <c:v>1294.0</c:v>
                </c:pt>
                <c:pt idx="4245">
                  <c:v>1295.0</c:v>
                </c:pt>
                <c:pt idx="4246">
                  <c:v>1296.0</c:v>
                </c:pt>
                <c:pt idx="4247">
                  <c:v>1297.0</c:v>
                </c:pt>
                <c:pt idx="4248">
                  <c:v>1298.0</c:v>
                </c:pt>
                <c:pt idx="4249">
                  <c:v>1298.0</c:v>
                </c:pt>
                <c:pt idx="4250">
                  <c:v>1299.0</c:v>
                </c:pt>
                <c:pt idx="4251">
                  <c:v>1300.0</c:v>
                </c:pt>
                <c:pt idx="4252">
                  <c:v>1300.0</c:v>
                </c:pt>
                <c:pt idx="4253">
                  <c:v>1301.0</c:v>
                </c:pt>
                <c:pt idx="4254">
                  <c:v>1302.0</c:v>
                </c:pt>
                <c:pt idx="4255">
                  <c:v>1302.0</c:v>
                </c:pt>
                <c:pt idx="4256">
                  <c:v>1303.0</c:v>
                </c:pt>
                <c:pt idx="4257">
                  <c:v>1303.0</c:v>
                </c:pt>
                <c:pt idx="4258">
                  <c:v>1304.0</c:v>
                </c:pt>
                <c:pt idx="4259">
                  <c:v>1305.0</c:v>
                </c:pt>
                <c:pt idx="4260">
                  <c:v>1305.0</c:v>
                </c:pt>
                <c:pt idx="4261">
                  <c:v>1306.0</c:v>
                </c:pt>
                <c:pt idx="4262">
                  <c:v>1307.0</c:v>
                </c:pt>
                <c:pt idx="4263">
                  <c:v>1307.0</c:v>
                </c:pt>
                <c:pt idx="4264">
                  <c:v>1307.0</c:v>
                </c:pt>
                <c:pt idx="4265">
                  <c:v>1307.0</c:v>
                </c:pt>
                <c:pt idx="4266">
                  <c:v>1307.0</c:v>
                </c:pt>
                <c:pt idx="4267">
                  <c:v>1307.0</c:v>
                </c:pt>
                <c:pt idx="4268">
                  <c:v>1307.0</c:v>
                </c:pt>
                <c:pt idx="4269">
                  <c:v>1307.0</c:v>
                </c:pt>
                <c:pt idx="4270">
                  <c:v>1307.0</c:v>
                </c:pt>
                <c:pt idx="4271">
                  <c:v>1307.0</c:v>
                </c:pt>
                <c:pt idx="4272">
                  <c:v>1307.0</c:v>
                </c:pt>
                <c:pt idx="4273">
                  <c:v>1307.0</c:v>
                </c:pt>
                <c:pt idx="4274">
                  <c:v>1308.0</c:v>
                </c:pt>
                <c:pt idx="4275">
                  <c:v>1308.0</c:v>
                </c:pt>
                <c:pt idx="4276">
                  <c:v>1308.0</c:v>
                </c:pt>
                <c:pt idx="4277">
                  <c:v>1308.0</c:v>
                </c:pt>
                <c:pt idx="4278">
                  <c:v>1308.0</c:v>
                </c:pt>
                <c:pt idx="4279">
                  <c:v>1308.0</c:v>
                </c:pt>
                <c:pt idx="4280">
                  <c:v>1308.0</c:v>
                </c:pt>
                <c:pt idx="4281">
                  <c:v>1308.0</c:v>
                </c:pt>
                <c:pt idx="4282">
                  <c:v>1308.0</c:v>
                </c:pt>
                <c:pt idx="4283">
                  <c:v>1308.0</c:v>
                </c:pt>
                <c:pt idx="4284">
                  <c:v>1308.0</c:v>
                </c:pt>
                <c:pt idx="4285">
                  <c:v>1308.0</c:v>
                </c:pt>
                <c:pt idx="4286">
                  <c:v>1309.0</c:v>
                </c:pt>
                <c:pt idx="4287">
                  <c:v>1309.0</c:v>
                </c:pt>
                <c:pt idx="4288">
                  <c:v>1309.0</c:v>
                </c:pt>
                <c:pt idx="4289">
                  <c:v>1309.0</c:v>
                </c:pt>
                <c:pt idx="4290">
                  <c:v>1309.0</c:v>
                </c:pt>
                <c:pt idx="4291">
                  <c:v>1309.0</c:v>
                </c:pt>
                <c:pt idx="4292">
                  <c:v>1310.0</c:v>
                </c:pt>
                <c:pt idx="4293">
                  <c:v>1310.0</c:v>
                </c:pt>
                <c:pt idx="4294">
                  <c:v>1310.0</c:v>
                </c:pt>
                <c:pt idx="4295">
                  <c:v>1310.0</c:v>
                </c:pt>
                <c:pt idx="4296">
                  <c:v>1311.0</c:v>
                </c:pt>
                <c:pt idx="4297">
                  <c:v>1312.0</c:v>
                </c:pt>
                <c:pt idx="4298">
                  <c:v>1313.0</c:v>
                </c:pt>
                <c:pt idx="4299">
                  <c:v>1313.0</c:v>
                </c:pt>
                <c:pt idx="4300">
                  <c:v>1314.0</c:v>
                </c:pt>
                <c:pt idx="4301">
                  <c:v>1315.0</c:v>
                </c:pt>
                <c:pt idx="4302">
                  <c:v>1316.0</c:v>
                </c:pt>
                <c:pt idx="4303">
                  <c:v>1316.0</c:v>
                </c:pt>
                <c:pt idx="4304">
                  <c:v>1317.0</c:v>
                </c:pt>
                <c:pt idx="4305">
                  <c:v>1318.0</c:v>
                </c:pt>
                <c:pt idx="4306">
                  <c:v>1319.0</c:v>
                </c:pt>
                <c:pt idx="4307">
                  <c:v>1320.0</c:v>
                </c:pt>
                <c:pt idx="4308">
                  <c:v>1320.0</c:v>
                </c:pt>
                <c:pt idx="4309">
                  <c:v>1320.0</c:v>
                </c:pt>
                <c:pt idx="4310">
                  <c:v>1320.0</c:v>
                </c:pt>
                <c:pt idx="4311">
                  <c:v>1321.0</c:v>
                </c:pt>
                <c:pt idx="4312">
                  <c:v>1321.0</c:v>
                </c:pt>
                <c:pt idx="4313">
                  <c:v>1322.0</c:v>
                </c:pt>
                <c:pt idx="4314">
                  <c:v>1322.0</c:v>
                </c:pt>
                <c:pt idx="4315">
                  <c:v>1322.0</c:v>
                </c:pt>
                <c:pt idx="4316">
                  <c:v>1323.0</c:v>
                </c:pt>
                <c:pt idx="4317">
                  <c:v>1324.0</c:v>
                </c:pt>
                <c:pt idx="4318">
                  <c:v>1324.0</c:v>
                </c:pt>
                <c:pt idx="4319">
                  <c:v>1325.0</c:v>
                </c:pt>
                <c:pt idx="4320">
                  <c:v>1325.0</c:v>
                </c:pt>
                <c:pt idx="4321">
                  <c:v>1325.0</c:v>
                </c:pt>
                <c:pt idx="4322">
                  <c:v>1326.0</c:v>
                </c:pt>
                <c:pt idx="4323">
                  <c:v>1326.0</c:v>
                </c:pt>
                <c:pt idx="4324">
                  <c:v>1326.0</c:v>
                </c:pt>
                <c:pt idx="4325">
                  <c:v>1326.0</c:v>
                </c:pt>
                <c:pt idx="4326">
                  <c:v>1326.0</c:v>
                </c:pt>
                <c:pt idx="4327">
                  <c:v>1326.0</c:v>
                </c:pt>
                <c:pt idx="4328">
                  <c:v>1326.0</c:v>
                </c:pt>
                <c:pt idx="4329">
                  <c:v>1326.0</c:v>
                </c:pt>
                <c:pt idx="4330">
                  <c:v>1326.0</c:v>
                </c:pt>
                <c:pt idx="4331">
                  <c:v>1326.0</c:v>
                </c:pt>
                <c:pt idx="4332">
                  <c:v>1326.0</c:v>
                </c:pt>
                <c:pt idx="4333">
                  <c:v>1326.0</c:v>
                </c:pt>
                <c:pt idx="4334">
                  <c:v>1326.0</c:v>
                </c:pt>
                <c:pt idx="4335">
                  <c:v>1326.0</c:v>
                </c:pt>
                <c:pt idx="4336">
                  <c:v>1326.0</c:v>
                </c:pt>
                <c:pt idx="4337">
                  <c:v>1326.0</c:v>
                </c:pt>
                <c:pt idx="4338">
                  <c:v>1326.0</c:v>
                </c:pt>
                <c:pt idx="4339">
                  <c:v>1326.0</c:v>
                </c:pt>
                <c:pt idx="4340">
                  <c:v>1326.0</c:v>
                </c:pt>
                <c:pt idx="4341">
                  <c:v>1326.0</c:v>
                </c:pt>
                <c:pt idx="4342">
                  <c:v>1326.0</c:v>
                </c:pt>
                <c:pt idx="4343">
                  <c:v>1326.0</c:v>
                </c:pt>
                <c:pt idx="4344">
                  <c:v>1326.0</c:v>
                </c:pt>
                <c:pt idx="4345">
                  <c:v>1326.0</c:v>
                </c:pt>
                <c:pt idx="4346">
                  <c:v>1326.0</c:v>
                </c:pt>
                <c:pt idx="4347">
                  <c:v>1327.0</c:v>
                </c:pt>
                <c:pt idx="4348">
                  <c:v>1327.0</c:v>
                </c:pt>
                <c:pt idx="4349">
                  <c:v>1327.0</c:v>
                </c:pt>
                <c:pt idx="4350">
                  <c:v>1327.0</c:v>
                </c:pt>
                <c:pt idx="4351">
                  <c:v>1327.0</c:v>
                </c:pt>
                <c:pt idx="4352">
                  <c:v>1327.0</c:v>
                </c:pt>
                <c:pt idx="4353">
                  <c:v>1327.0</c:v>
                </c:pt>
                <c:pt idx="4354">
                  <c:v>1327.0</c:v>
                </c:pt>
                <c:pt idx="4355">
                  <c:v>1327.0</c:v>
                </c:pt>
                <c:pt idx="4356">
                  <c:v>1327.0</c:v>
                </c:pt>
                <c:pt idx="4357">
                  <c:v>1327.0</c:v>
                </c:pt>
                <c:pt idx="4358">
                  <c:v>1327.0</c:v>
                </c:pt>
                <c:pt idx="4359">
                  <c:v>1327.0</c:v>
                </c:pt>
                <c:pt idx="4360">
                  <c:v>1327.0</c:v>
                </c:pt>
                <c:pt idx="4361">
                  <c:v>1327.0</c:v>
                </c:pt>
                <c:pt idx="4362">
                  <c:v>1328.0</c:v>
                </c:pt>
                <c:pt idx="4363">
                  <c:v>1328.0</c:v>
                </c:pt>
                <c:pt idx="4364">
                  <c:v>1328.0</c:v>
                </c:pt>
                <c:pt idx="4365">
                  <c:v>1328.0</c:v>
                </c:pt>
                <c:pt idx="4366">
                  <c:v>1328.0</c:v>
                </c:pt>
                <c:pt idx="4367">
                  <c:v>1329.0</c:v>
                </c:pt>
                <c:pt idx="4368">
                  <c:v>1329.0</c:v>
                </c:pt>
                <c:pt idx="4369">
                  <c:v>1329.0</c:v>
                </c:pt>
                <c:pt idx="4370">
                  <c:v>1329.0</c:v>
                </c:pt>
                <c:pt idx="4371">
                  <c:v>1329.0</c:v>
                </c:pt>
                <c:pt idx="4372">
                  <c:v>1330.0</c:v>
                </c:pt>
                <c:pt idx="4373">
                  <c:v>1330.0</c:v>
                </c:pt>
                <c:pt idx="4374">
                  <c:v>1330.0</c:v>
                </c:pt>
                <c:pt idx="4375">
                  <c:v>1330.0</c:v>
                </c:pt>
                <c:pt idx="4376">
                  <c:v>1330.0</c:v>
                </c:pt>
                <c:pt idx="4377">
                  <c:v>1330.0</c:v>
                </c:pt>
                <c:pt idx="4378">
                  <c:v>1330.0</c:v>
                </c:pt>
                <c:pt idx="4379">
                  <c:v>1330.0</c:v>
                </c:pt>
                <c:pt idx="4380">
                  <c:v>1330.0</c:v>
                </c:pt>
                <c:pt idx="4381">
                  <c:v>1331.0</c:v>
                </c:pt>
                <c:pt idx="4382">
                  <c:v>1332.0</c:v>
                </c:pt>
                <c:pt idx="4383">
                  <c:v>1333.0</c:v>
                </c:pt>
                <c:pt idx="4384">
                  <c:v>1333.0</c:v>
                </c:pt>
                <c:pt idx="4385">
                  <c:v>1333.0</c:v>
                </c:pt>
                <c:pt idx="4386">
                  <c:v>1333.0</c:v>
                </c:pt>
                <c:pt idx="4387">
                  <c:v>1333.0</c:v>
                </c:pt>
                <c:pt idx="4388">
                  <c:v>1333.0</c:v>
                </c:pt>
                <c:pt idx="4389">
                  <c:v>1333.0</c:v>
                </c:pt>
                <c:pt idx="4390">
                  <c:v>1333.0</c:v>
                </c:pt>
                <c:pt idx="4391">
                  <c:v>1333.0</c:v>
                </c:pt>
                <c:pt idx="4392">
                  <c:v>1333.0</c:v>
                </c:pt>
                <c:pt idx="4393">
                  <c:v>1333.0</c:v>
                </c:pt>
                <c:pt idx="4394">
                  <c:v>1333.0</c:v>
                </c:pt>
                <c:pt idx="4395">
                  <c:v>1333.0</c:v>
                </c:pt>
                <c:pt idx="4396">
                  <c:v>1334.0</c:v>
                </c:pt>
                <c:pt idx="4397">
                  <c:v>1334.0</c:v>
                </c:pt>
                <c:pt idx="4398">
                  <c:v>1334.0</c:v>
                </c:pt>
                <c:pt idx="4399">
                  <c:v>1334.0</c:v>
                </c:pt>
                <c:pt idx="4400">
                  <c:v>1334.0</c:v>
                </c:pt>
                <c:pt idx="4401">
                  <c:v>1334.0</c:v>
                </c:pt>
                <c:pt idx="4402">
                  <c:v>1334.0</c:v>
                </c:pt>
                <c:pt idx="4403">
                  <c:v>1334.0</c:v>
                </c:pt>
                <c:pt idx="4404">
                  <c:v>1334.0</c:v>
                </c:pt>
                <c:pt idx="4405">
                  <c:v>1334.0</c:v>
                </c:pt>
                <c:pt idx="4406">
                  <c:v>1334.0</c:v>
                </c:pt>
                <c:pt idx="4407">
                  <c:v>1334.0</c:v>
                </c:pt>
                <c:pt idx="4408">
                  <c:v>1334.0</c:v>
                </c:pt>
                <c:pt idx="4409">
                  <c:v>1334.0</c:v>
                </c:pt>
                <c:pt idx="4410">
                  <c:v>1334.0</c:v>
                </c:pt>
                <c:pt idx="4411">
                  <c:v>1335.0</c:v>
                </c:pt>
                <c:pt idx="4412">
                  <c:v>1335.0</c:v>
                </c:pt>
                <c:pt idx="4413">
                  <c:v>1335.0</c:v>
                </c:pt>
                <c:pt idx="4414">
                  <c:v>1335.0</c:v>
                </c:pt>
                <c:pt idx="4415">
                  <c:v>1335.0</c:v>
                </c:pt>
                <c:pt idx="4416">
                  <c:v>1335.0</c:v>
                </c:pt>
                <c:pt idx="4417">
                  <c:v>1335.0</c:v>
                </c:pt>
                <c:pt idx="4418">
                  <c:v>1336.0</c:v>
                </c:pt>
                <c:pt idx="4419">
                  <c:v>1337.0</c:v>
                </c:pt>
                <c:pt idx="4420">
                  <c:v>1337.0</c:v>
                </c:pt>
                <c:pt idx="4421">
                  <c:v>1337.0</c:v>
                </c:pt>
                <c:pt idx="4422">
                  <c:v>1337.0</c:v>
                </c:pt>
                <c:pt idx="4423">
                  <c:v>1337.0</c:v>
                </c:pt>
                <c:pt idx="4424">
                  <c:v>1337.0</c:v>
                </c:pt>
                <c:pt idx="4425">
                  <c:v>1337.0</c:v>
                </c:pt>
                <c:pt idx="4426">
                  <c:v>1337.0</c:v>
                </c:pt>
                <c:pt idx="4427">
                  <c:v>1337.0</c:v>
                </c:pt>
                <c:pt idx="4428">
                  <c:v>1337.0</c:v>
                </c:pt>
                <c:pt idx="4429">
                  <c:v>1337.0</c:v>
                </c:pt>
                <c:pt idx="4430">
                  <c:v>1337.0</c:v>
                </c:pt>
                <c:pt idx="4431">
                  <c:v>1337.0</c:v>
                </c:pt>
                <c:pt idx="4432">
                  <c:v>1337.0</c:v>
                </c:pt>
                <c:pt idx="4433">
                  <c:v>1337.0</c:v>
                </c:pt>
                <c:pt idx="4434">
                  <c:v>1337.0</c:v>
                </c:pt>
                <c:pt idx="4435">
                  <c:v>1337.0</c:v>
                </c:pt>
                <c:pt idx="4436">
                  <c:v>1337.0</c:v>
                </c:pt>
                <c:pt idx="4437">
                  <c:v>1337.0</c:v>
                </c:pt>
                <c:pt idx="4438">
                  <c:v>1337.0</c:v>
                </c:pt>
                <c:pt idx="4439">
                  <c:v>1337.0</c:v>
                </c:pt>
                <c:pt idx="4440">
                  <c:v>1337.0</c:v>
                </c:pt>
                <c:pt idx="4441">
                  <c:v>1337.0</c:v>
                </c:pt>
                <c:pt idx="4442">
                  <c:v>1337.0</c:v>
                </c:pt>
                <c:pt idx="4443">
                  <c:v>1337.0</c:v>
                </c:pt>
                <c:pt idx="4444">
                  <c:v>1337.0</c:v>
                </c:pt>
                <c:pt idx="4445">
                  <c:v>1337.0</c:v>
                </c:pt>
                <c:pt idx="4446">
                  <c:v>1337.0</c:v>
                </c:pt>
                <c:pt idx="4447">
                  <c:v>1337.0</c:v>
                </c:pt>
                <c:pt idx="4448">
                  <c:v>1337.0</c:v>
                </c:pt>
                <c:pt idx="4449">
                  <c:v>1337.0</c:v>
                </c:pt>
                <c:pt idx="4450">
                  <c:v>1337.0</c:v>
                </c:pt>
                <c:pt idx="4451">
                  <c:v>1337.0</c:v>
                </c:pt>
                <c:pt idx="4452">
                  <c:v>1337.0</c:v>
                </c:pt>
                <c:pt idx="4453">
                  <c:v>1337.0</c:v>
                </c:pt>
                <c:pt idx="4454">
                  <c:v>1337.0</c:v>
                </c:pt>
                <c:pt idx="4455">
                  <c:v>1337.0</c:v>
                </c:pt>
                <c:pt idx="4456">
                  <c:v>1337.0</c:v>
                </c:pt>
                <c:pt idx="4457">
                  <c:v>1337.0</c:v>
                </c:pt>
                <c:pt idx="4458">
                  <c:v>1337.0</c:v>
                </c:pt>
                <c:pt idx="4459">
                  <c:v>1337.0</c:v>
                </c:pt>
                <c:pt idx="4460">
                  <c:v>1337.0</c:v>
                </c:pt>
                <c:pt idx="4461">
                  <c:v>1337.0</c:v>
                </c:pt>
                <c:pt idx="4462">
                  <c:v>1337.0</c:v>
                </c:pt>
                <c:pt idx="4463">
                  <c:v>1337.0</c:v>
                </c:pt>
                <c:pt idx="4464">
                  <c:v>1337.0</c:v>
                </c:pt>
                <c:pt idx="4465">
                  <c:v>1337.0</c:v>
                </c:pt>
                <c:pt idx="4466">
                  <c:v>1338.0</c:v>
                </c:pt>
                <c:pt idx="4467">
                  <c:v>1339.0</c:v>
                </c:pt>
                <c:pt idx="4468">
                  <c:v>1340.0</c:v>
                </c:pt>
                <c:pt idx="4469">
                  <c:v>1340.0</c:v>
                </c:pt>
                <c:pt idx="4470">
                  <c:v>1340.0</c:v>
                </c:pt>
                <c:pt idx="4471">
                  <c:v>1340.0</c:v>
                </c:pt>
                <c:pt idx="4472">
                  <c:v>1340.0</c:v>
                </c:pt>
                <c:pt idx="4473">
                  <c:v>1341.0</c:v>
                </c:pt>
                <c:pt idx="4474">
                  <c:v>1342.0</c:v>
                </c:pt>
                <c:pt idx="4475">
                  <c:v>1342.0</c:v>
                </c:pt>
                <c:pt idx="4476">
                  <c:v>1342.0</c:v>
                </c:pt>
                <c:pt idx="4477">
                  <c:v>1343.0</c:v>
                </c:pt>
                <c:pt idx="4478">
                  <c:v>1343.0</c:v>
                </c:pt>
                <c:pt idx="4479">
                  <c:v>1343.0</c:v>
                </c:pt>
                <c:pt idx="4480">
                  <c:v>1343.0</c:v>
                </c:pt>
                <c:pt idx="4481">
                  <c:v>1343.0</c:v>
                </c:pt>
                <c:pt idx="4482">
                  <c:v>1344.0</c:v>
                </c:pt>
                <c:pt idx="4483">
                  <c:v>1344.0</c:v>
                </c:pt>
                <c:pt idx="4484">
                  <c:v>1344.0</c:v>
                </c:pt>
                <c:pt idx="4485">
                  <c:v>1344.0</c:v>
                </c:pt>
                <c:pt idx="4486">
                  <c:v>1344.0</c:v>
                </c:pt>
                <c:pt idx="4487">
                  <c:v>1344.0</c:v>
                </c:pt>
                <c:pt idx="4488">
                  <c:v>1344.0</c:v>
                </c:pt>
                <c:pt idx="4489">
                  <c:v>1344.0</c:v>
                </c:pt>
                <c:pt idx="4490">
                  <c:v>1344.0</c:v>
                </c:pt>
                <c:pt idx="4491">
                  <c:v>1344.0</c:v>
                </c:pt>
                <c:pt idx="4492">
                  <c:v>1344.0</c:v>
                </c:pt>
                <c:pt idx="4493">
                  <c:v>1345.0</c:v>
                </c:pt>
                <c:pt idx="4494">
                  <c:v>1346.0</c:v>
                </c:pt>
                <c:pt idx="4495">
                  <c:v>1346.0</c:v>
                </c:pt>
                <c:pt idx="4496">
                  <c:v>1346.0</c:v>
                </c:pt>
                <c:pt idx="4497">
                  <c:v>1346.0</c:v>
                </c:pt>
                <c:pt idx="4498">
                  <c:v>1346.0</c:v>
                </c:pt>
                <c:pt idx="4499">
                  <c:v>1346.0</c:v>
                </c:pt>
                <c:pt idx="4500">
                  <c:v>1347.0</c:v>
                </c:pt>
                <c:pt idx="4501">
                  <c:v>1347.0</c:v>
                </c:pt>
                <c:pt idx="4502">
                  <c:v>1347.0</c:v>
                </c:pt>
                <c:pt idx="4503">
                  <c:v>1347.0</c:v>
                </c:pt>
                <c:pt idx="4504">
                  <c:v>1347.0</c:v>
                </c:pt>
                <c:pt idx="4505">
                  <c:v>1347.0</c:v>
                </c:pt>
                <c:pt idx="4506">
                  <c:v>1347.0</c:v>
                </c:pt>
                <c:pt idx="4507">
                  <c:v>1347.0</c:v>
                </c:pt>
                <c:pt idx="4508">
                  <c:v>1347.0</c:v>
                </c:pt>
                <c:pt idx="4509">
                  <c:v>1347.0</c:v>
                </c:pt>
                <c:pt idx="4510">
                  <c:v>1347.0</c:v>
                </c:pt>
                <c:pt idx="4511">
                  <c:v>1347.0</c:v>
                </c:pt>
                <c:pt idx="4512">
                  <c:v>1347.0</c:v>
                </c:pt>
                <c:pt idx="4513">
                  <c:v>1347.0</c:v>
                </c:pt>
                <c:pt idx="4514">
                  <c:v>1347.0</c:v>
                </c:pt>
                <c:pt idx="4515">
                  <c:v>1347.0</c:v>
                </c:pt>
                <c:pt idx="4516">
                  <c:v>1348.0</c:v>
                </c:pt>
                <c:pt idx="4517">
                  <c:v>1348.0</c:v>
                </c:pt>
                <c:pt idx="4518">
                  <c:v>1348.0</c:v>
                </c:pt>
                <c:pt idx="4519">
                  <c:v>1348.0</c:v>
                </c:pt>
                <c:pt idx="4520">
                  <c:v>1348.0</c:v>
                </c:pt>
                <c:pt idx="4521">
                  <c:v>1348.0</c:v>
                </c:pt>
                <c:pt idx="4522">
                  <c:v>1348.0</c:v>
                </c:pt>
                <c:pt idx="4523">
                  <c:v>1348.0</c:v>
                </c:pt>
                <c:pt idx="4524">
                  <c:v>1348.0</c:v>
                </c:pt>
                <c:pt idx="4525">
                  <c:v>1348.0</c:v>
                </c:pt>
                <c:pt idx="4526">
                  <c:v>1348.0</c:v>
                </c:pt>
                <c:pt idx="4527">
                  <c:v>1348.0</c:v>
                </c:pt>
                <c:pt idx="4528">
                  <c:v>1349.0</c:v>
                </c:pt>
                <c:pt idx="4529">
                  <c:v>1349.0</c:v>
                </c:pt>
                <c:pt idx="4530">
                  <c:v>1349.0</c:v>
                </c:pt>
                <c:pt idx="4531">
                  <c:v>1349.0</c:v>
                </c:pt>
                <c:pt idx="4532">
                  <c:v>1349.0</c:v>
                </c:pt>
                <c:pt idx="4533">
                  <c:v>1349.0</c:v>
                </c:pt>
                <c:pt idx="4534">
                  <c:v>1349.0</c:v>
                </c:pt>
                <c:pt idx="4535">
                  <c:v>1349.0</c:v>
                </c:pt>
                <c:pt idx="4536">
                  <c:v>1349.0</c:v>
                </c:pt>
                <c:pt idx="4537">
                  <c:v>1349.0</c:v>
                </c:pt>
                <c:pt idx="4538">
                  <c:v>1349.0</c:v>
                </c:pt>
                <c:pt idx="4539">
                  <c:v>1349.0</c:v>
                </c:pt>
                <c:pt idx="4540">
                  <c:v>1349.0</c:v>
                </c:pt>
                <c:pt idx="4541">
                  <c:v>1349.0</c:v>
                </c:pt>
                <c:pt idx="4542">
                  <c:v>1349.0</c:v>
                </c:pt>
                <c:pt idx="4543">
                  <c:v>1349.0</c:v>
                </c:pt>
                <c:pt idx="4544">
                  <c:v>1349.0</c:v>
                </c:pt>
                <c:pt idx="4545">
                  <c:v>1349.0</c:v>
                </c:pt>
                <c:pt idx="4546">
                  <c:v>1349.0</c:v>
                </c:pt>
                <c:pt idx="4547">
                  <c:v>1349.0</c:v>
                </c:pt>
                <c:pt idx="4548">
                  <c:v>1350.0</c:v>
                </c:pt>
                <c:pt idx="4549">
                  <c:v>1351.0</c:v>
                </c:pt>
                <c:pt idx="4550">
                  <c:v>1352.0</c:v>
                </c:pt>
                <c:pt idx="4551">
                  <c:v>1352.0</c:v>
                </c:pt>
                <c:pt idx="4552">
                  <c:v>1352.0</c:v>
                </c:pt>
                <c:pt idx="4553">
                  <c:v>1352.0</c:v>
                </c:pt>
                <c:pt idx="4554">
                  <c:v>1353.0</c:v>
                </c:pt>
                <c:pt idx="4555">
                  <c:v>1353.0</c:v>
                </c:pt>
                <c:pt idx="4556">
                  <c:v>1353.0</c:v>
                </c:pt>
                <c:pt idx="4557">
                  <c:v>1353.0</c:v>
                </c:pt>
                <c:pt idx="4558">
                  <c:v>1353.0</c:v>
                </c:pt>
                <c:pt idx="4559">
                  <c:v>1354.0</c:v>
                </c:pt>
                <c:pt idx="4560">
                  <c:v>1354.0</c:v>
                </c:pt>
                <c:pt idx="4561">
                  <c:v>1354.0</c:v>
                </c:pt>
                <c:pt idx="4562">
                  <c:v>1354.0</c:v>
                </c:pt>
                <c:pt idx="4563">
                  <c:v>1354.0</c:v>
                </c:pt>
                <c:pt idx="4564">
                  <c:v>1354.0</c:v>
                </c:pt>
                <c:pt idx="4565">
                  <c:v>1354.0</c:v>
                </c:pt>
                <c:pt idx="4566">
                  <c:v>1354.0</c:v>
                </c:pt>
                <c:pt idx="4567">
                  <c:v>1354.0</c:v>
                </c:pt>
                <c:pt idx="4568">
                  <c:v>1354.0</c:v>
                </c:pt>
                <c:pt idx="4569">
                  <c:v>1354.0</c:v>
                </c:pt>
                <c:pt idx="4570">
                  <c:v>1354.0</c:v>
                </c:pt>
                <c:pt idx="4571">
                  <c:v>1354.0</c:v>
                </c:pt>
                <c:pt idx="4572">
                  <c:v>1354.0</c:v>
                </c:pt>
                <c:pt idx="4573">
                  <c:v>1354.0</c:v>
                </c:pt>
                <c:pt idx="4574">
                  <c:v>1354.0</c:v>
                </c:pt>
                <c:pt idx="4575">
                  <c:v>1354.0</c:v>
                </c:pt>
                <c:pt idx="4576">
                  <c:v>1354.0</c:v>
                </c:pt>
                <c:pt idx="4577">
                  <c:v>1354.0</c:v>
                </c:pt>
                <c:pt idx="4578">
                  <c:v>1354.0</c:v>
                </c:pt>
                <c:pt idx="4579">
                  <c:v>1354.0</c:v>
                </c:pt>
                <c:pt idx="4580">
                  <c:v>1354.0</c:v>
                </c:pt>
                <c:pt idx="4581">
                  <c:v>1354.0</c:v>
                </c:pt>
                <c:pt idx="4582">
                  <c:v>1354.0</c:v>
                </c:pt>
                <c:pt idx="4583">
                  <c:v>1354.0</c:v>
                </c:pt>
                <c:pt idx="4584">
                  <c:v>1354.0</c:v>
                </c:pt>
                <c:pt idx="4585">
                  <c:v>1355.0</c:v>
                </c:pt>
                <c:pt idx="4586">
                  <c:v>1355.0</c:v>
                </c:pt>
                <c:pt idx="4587">
                  <c:v>1355.0</c:v>
                </c:pt>
                <c:pt idx="4588">
                  <c:v>1355.0</c:v>
                </c:pt>
                <c:pt idx="4589">
                  <c:v>1356.0</c:v>
                </c:pt>
                <c:pt idx="4590">
                  <c:v>1356.0</c:v>
                </c:pt>
                <c:pt idx="4591">
                  <c:v>1356.0</c:v>
                </c:pt>
                <c:pt idx="4592">
                  <c:v>1356.0</c:v>
                </c:pt>
                <c:pt idx="4593">
                  <c:v>1357.0</c:v>
                </c:pt>
                <c:pt idx="4594">
                  <c:v>1357.0</c:v>
                </c:pt>
                <c:pt idx="4595">
                  <c:v>1357.0</c:v>
                </c:pt>
                <c:pt idx="4596">
                  <c:v>1357.0</c:v>
                </c:pt>
                <c:pt idx="4597">
                  <c:v>1358.0</c:v>
                </c:pt>
                <c:pt idx="4598">
                  <c:v>1359.0</c:v>
                </c:pt>
                <c:pt idx="4599">
                  <c:v>1359.0</c:v>
                </c:pt>
                <c:pt idx="4600">
                  <c:v>1360.0</c:v>
                </c:pt>
                <c:pt idx="4601">
                  <c:v>1361.0</c:v>
                </c:pt>
                <c:pt idx="4602">
                  <c:v>1361.0</c:v>
                </c:pt>
                <c:pt idx="4603">
                  <c:v>1361.0</c:v>
                </c:pt>
                <c:pt idx="4604">
                  <c:v>1361.0</c:v>
                </c:pt>
                <c:pt idx="4605">
                  <c:v>1361.0</c:v>
                </c:pt>
                <c:pt idx="4606">
                  <c:v>1362.0</c:v>
                </c:pt>
                <c:pt idx="4607">
                  <c:v>1363.0</c:v>
                </c:pt>
                <c:pt idx="4608">
                  <c:v>1364.0</c:v>
                </c:pt>
                <c:pt idx="4609">
                  <c:v>1365.0</c:v>
                </c:pt>
                <c:pt idx="4610">
                  <c:v>1366.0</c:v>
                </c:pt>
                <c:pt idx="4611">
                  <c:v>1366.0</c:v>
                </c:pt>
                <c:pt idx="4612">
                  <c:v>1366.0</c:v>
                </c:pt>
                <c:pt idx="4613">
                  <c:v>1367.0</c:v>
                </c:pt>
                <c:pt idx="4614">
                  <c:v>1367.0</c:v>
                </c:pt>
                <c:pt idx="4615">
                  <c:v>1367.0</c:v>
                </c:pt>
                <c:pt idx="4616">
                  <c:v>1368.0</c:v>
                </c:pt>
                <c:pt idx="4617">
                  <c:v>1369.0</c:v>
                </c:pt>
                <c:pt idx="4618">
                  <c:v>1369.0</c:v>
                </c:pt>
                <c:pt idx="4619">
                  <c:v>1369.0</c:v>
                </c:pt>
                <c:pt idx="4620">
                  <c:v>1369.0</c:v>
                </c:pt>
                <c:pt idx="4621">
                  <c:v>1369.0</c:v>
                </c:pt>
                <c:pt idx="4622">
                  <c:v>1369.0</c:v>
                </c:pt>
                <c:pt idx="4623">
                  <c:v>1369.0</c:v>
                </c:pt>
                <c:pt idx="4624">
                  <c:v>1370.0</c:v>
                </c:pt>
                <c:pt idx="4625">
                  <c:v>1370.0</c:v>
                </c:pt>
                <c:pt idx="4626">
                  <c:v>1370.0</c:v>
                </c:pt>
                <c:pt idx="4627">
                  <c:v>1370.0</c:v>
                </c:pt>
                <c:pt idx="4628">
                  <c:v>1370.0</c:v>
                </c:pt>
                <c:pt idx="4629">
                  <c:v>1370.0</c:v>
                </c:pt>
                <c:pt idx="4630">
                  <c:v>1370.0</c:v>
                </c:pt>
                <c:pt idx="4631">
                  <c:v>1370.0</c:v>
                </c:pt>
                <c:pt idx="4632">
                  <c:v>1370.0</c:v>
                </c:pt>
                <c:pt idx="4633">
                  <c:v>1370.0</c:v>
                </c:pt>
                <c:pt idx="4634">
                  <c:v>1370.0</c:v>
                </c:pt>
                <c:pt idx="4635">
                  <c:v>1370.0</c:v>
                </c:pt>
                <c:pt idx="4636">
                  <c:v>1371.0</c:v>
                </c:pt>
                <c:pt idx="4637">
                  <c:v>1371.0</c:v>
                </c:pt>
                <c:pt idx="4638">
                  <c:v>1371.0</c:v>
                </c:pt>
                <c:pt idx="4639">
                  <c:v>1372.0</c:v>
                </c:pt>
                <c:pt idx="4640">
                  <c:v>1372.0</c:v>
                </c:pt>
                <c:pt idx="4641">
                  <c:v>1372.0</c:v>
                </c:pt>
                <c:pt idx="4642">
                  <c:v>1372.0</c:v>
                </c:pt>
                <c:pt idx="4643">
                  <c:v>1372.0</c:v>
                </c:pt>
                <c:pt idx="4644">
                  <c:v>1372.0</c:v>
                </c:pt>
                <c:pt idx="4645">
                  <c:v>1373.0</c:v>
                </c:pt>
                <c:pt idx="4646">
                  <c:v>1373.0</c:v>
                </c:pt>
                <c:pt idx="4647">
                  <c:v>1373.0</c:v>
                </c:pt>
                <c:pt idx="4648">
                  <c:v>1373.0</c:v>
                </c:pt>
                <c:pt idx="4649">
                  <c:v>1373.0</c:v>
                </c:pt>
                <c:pt idx="4650">
                  <c:v>1373.0</c:v>
                </c:pt>
                <c:pt idx="4651">
                  <c:v>1373.0</c:v>
                </c:pt>
                <c:pt idx="4652">
                  <c:v>1373.0</c:v>
                </c:pt>
                <c:pt idx="4653">
                  <c:v>1374.0</c:v>
                </c:pt>
                <c:pt idx="4654">
                  <c:v>1374.0</c:v>
                </c:pt>
                <c:pt idx="4655">
                  <c:v>1374.0</c:v>
                </c:pt>
                <c:pt idx="4656">
                  <c:v>1374.0</c:v>
                </c:pt>
                <c:pt idx="4657">
                  <c:v>1374.0</c:v>
                </c:pt>
                <c:pt idx="4658">
                  <c:v>1374.0</c:v>
                </c:pt>
                <c:pt idx="4659">
                  <c:v>1374.0</c:v>
                </c:pt>
                <c:pt idx="4660">
                  <c:v>1374.0</c:v>
                </c:pt>
                <c:pt idx="4661">
                  <c:v>1375.0</c:v>
                </c:pt>
                <c:pt idx="4662">
                  <c:v>1376.0</c:v>
                </c:pt>
                <c:pt idx="4663">
                  <c:v>1376.0</c:v>
                </c:pt>
                <c:pt idx="4664">
                  <c:v>1377.0</c:v>
                </c:pt>
                <c:pt idx="4665">
                  <c:v>1377.0</c:v>
                </c:pt>
                <c:pt idx="4666">
                  <c:v>1377.0</c:v>
                </c:pt>
                <c:pt idx="4667">
                  <c:v>1377.0</c:v>
                </c:pt>
                <c:pt idx="4668">
                  <c:v>1377.0</c:v>
                </c:pt>
                <c:pt idx="4669">
                  <c:v>1377.0</c:v>
                </c:pt>
                <c:pt idx="4670">
                  <c:v>1377.0</c:v>
                </c:pt>
                <c:pt idx="4671">
                  <c:v>1378.0</c:v>
                </c:pt>
                <c:pt idx="4672">
                  <c:v>1378.0</c:v>
                </c:pt>
                <c:pt idx="4673">
                  <c:v>1378.0</c:v>
                </c:pt>
                <c:pt idx="4674">
                  <c:v>1378.0</c:v>
                </c:pt>
                <c:pt idx="4675">
                  <c:v>1378.0</c:v>
                </c:pt>
                <c:pt idx="4676">
                  <c:v>1378.0</c:v>
                </c:pt>
                <c:pt idx="4677">
                  <c:v>1378.0</c:v>
                </c:pt>
                <c:pt idx="4678">
                  <c:v>1378.0</c:v>
                </c:pt>
                <c:pt idx="4679">
                  <c:v>1378.0</c:v>
                </c:pt>
                <c:pt idx="4680">
                  <c:v>1378.0</c:v>
                </c:pt>
                <c:pt idx="4681">
                  <c:v>1378.0</c:v>
                </c:pt>
                <c:pt idx="4682">
                  <c:v>1378.0</c:v>
                </c:pt>
                <c:pt idx="4683">
                  <c:v>1378.0</c:v>
                </c:pt>
                <c:pt idx="4684">
                  <c:v>1378.0</c:v>
                </c:pt>
                <c:pt idx="4685">
                  <c:v>1378.0</c:v>
                </c:pt>
                <c:pt idx="4686">
                  <c:v>1379.0</c:v>
                </c:pt>
                <c:pt idx="4687">
                  <c:v>1379.0</c:v>
                </c:pt>
                <c:pt idx="4688">
                  <c:v>1379.0</c:v>
                </c:pt>
                <c:pt idx="4689">
                  <c:v>1379.0</c:v>
                </c:pt>
                <c:pt idx="4690">
                  <c:v>1380.0</c:v>
                </c:pt>
                <c:pt idx="4691">
                  <c:v>1380.0</c:v>
                </c:pt>
                <c:pt idx="4692">
                  <c:v>1380.0</c:v>
                </c:pt>
                <c:pt idx="4693">
                  <c:v>1380.0</c:v>
                </c:pt>
                <c:pt idx="4694">
                  <c:v>1380.0</c:v>
                </c:pt>
                <c:pt idx="4695">
                  <c:v>1380.0</c:v>
                </c:pt>
                <c:pt idx="4696">
                  <c:v>1380.0</c:v>
                </c:pt>
                <c:pt idx="4697">
                  <c:v>1380.0</c:v>
                </c:pt>
                <c:pt idx="4698">
                  <c:v>1380.0</c:v>
                </c:pt>
                <c:pt idx="4699">
                  <c:v>1380.0</c:v>
                </c:pt>
                <c:pt idx="4700">
                  <c:v>1380.0</c:v>
                </c:pt>
                <c:pt idx="4701">
                  <c:v>1380.0</c:v>
                </c:pt>
                <c:pt idx="4702">
                  <c:v>1381.0</c:v>
                </c:pt>
                <c:pt idx="4703">
                  <c:v>1381.0</c:v>
                </c:pt>
                <c:pt idx="4704">
                  <c:v>1381.0</c:v>
                </c:pt>
                <c:pt idx="4705">
                  <c:v>1382.0</c:v>
                </c:pt>
                <c:pt idx="4706">
                  <c:v>1383.0</c:v>
                </c:pt>
                <c:pt idx="4707">
                  <c:v>1384.0</c:v>
                </c:pt>
                <c:pt idx="4708">
                  <c:v>1385.0</c:v>
                </c:pt>
                <c:pt idx="4709">
                  <c:v>1386.0</c:v>
                </c:pt>
                <c:pt idx="4710">
                  <c:v>1387.0</c:v>
                </c:pt>
                <c:pt idx="4711">
                  <c:v>1388.0</c:v>
                </c:pt>
                <c:pt idx="4712">
                  <c:v>1388.0</c:v>
                </c:pt>
                <c:pt idx="4713">
                  <c:v>1389.0</c:v>
                </c:pt>
                <c:pt idx="4714">
                  <c:v>1390.0</c:v>
                </c:pt>
                <c:pt idx="4715">
                  <c:v>1391.0</c:v>
                </c:pt>
                <c:pt idx="4716">
                  <c:v>1392.0</c:v>
                </c:pt>
                <c:pt idx="4717">
                  <c:v>1393.0</c:v>
                </c:pt>
                <c:pt idx="4718">
                  <c:v>1393.0</c:v>
                </c:pt>
                <c:pt idx="4719">
                  <c:v>1394.0</c:v>
                </c:pt>
                <c:pt idx="4720">
                  <c:v>1394.0</c:v>
                </c:pt>
                <c:pt idx="4721">
                  <c:v>1394.0</c:v>
                </c:pt>
                <c:pt idx="4722">
                  <c:v>1394.0</c:v>
                </c:pt>
                <c:pt idx="4723">
                  <c:v>1394.0</c:v>
                </c:pt>
                <c:pt idx="4724">
                  <c:v>1394.0</c:v>
                </c:pt>
                <c:pt idx="4725">
                  <c:v>1394.0</c:v>
                </c:pt>
                <c:pt idx="4726">
                  <c:v>1394.0</c:v>
                </c:pt>
                <c:pt idx="4727">
                  <c:v>1395.0</c:v>
                </c:pt>
                <c:pt idx="4728">
                  <c:v>1395.0</c:v>
                </c:pt>
                <c:pt idx="4729">
                  <c:v>1395.0</c:v>
                </c:pt>
                <c:pt idx="4730">
                  <c:v>1395.0</c:v>
                </c:pt>
                <c:pt idx="4731">
                  <c:v>1395.0</c:v>
                </c:pt>
                <c:pt idx="4732">
                  <c:v>1395.0</c:v>
                </c:pt>
                <c:pt idx="4733">
                  <c:v>1395.0</c:v>
                </c:pt>
                <c:pt idx="4734">
                  <c:v>1395.0</c:v>
                </c:pt>
                <c:pt idx="4735">
                  <c:v>1395.0</c:v>
                </c:pt>
                <c:pt idx="4736">
                  <c:v>1395.0</c:v>
                </c:pt>
                <c:pt idx="4737">
                  <c:v>1395.0</c:v>
                </c:pt>
                <c:pt idx="4738">
                  <c:v>1395.0</c:v>
                </c:pt>
                <c:pt idx="4739">
                  <c:v>1395.0</c:v>
                </c:pt>
                <c:pt idx="4740">
                  <c:v>1395.0</c:v>
                </c:pt>
                <c:pt idx="4741">
                  <c:v>1395.0</c:v>
                </c:pt>
                <c:pt idx="4742">
                  <c:v>1395.0</c:v>
                </c:pt>
                <c:pt idx="4743">
                  <c:v>1395.0</c:v>
                </c:pt>
                <c:pt idx="4744">
                  <c:v>1395.0</c:v>
                </c:pt>
                <c:pt idx="4745">
                  <c:v>1395.0</c:v>
                </c:pt>
                <c:pt idx="4746">
                  <c:v>1395.0</c:v>
                </c:pt>
                <c:pt idx="4747">
                  <c:v>1395.0</c:v>
                </c:pt>
                <c:pt idx="4748">
                  <c:v>1396.0</c:v>
                </c:pt>
                <c:pt idx="4749">
                  <c:v>1397.0</c:v>
                </c:pt>
                <c:pt idx="4750">
                  <c:v>1397.0</c:v>
                </c:pt>
                <c:pt idx="4751">
                  <c:v>1398.0</c:v>
                </c:pt>
                <c:pt idx="4752">
                  <c:v>1398.0</c:v>
                </c:pt>
                <c:pt idx="4753">
                  <c:v>1398.0</c:v>
                </c:pt>
                <c:pt idx="4754">
                  <c:v>1398.0</c:v>
                </c:pt>
                <c:pt idx="4755">
                  <c:v>1399.0</c:v>
                </c:pt>
                <c:pt idx="4756">
                  <c:v>1400.0</c:v>
                </c:pt>
                <c:pt idx="4757">
                  <c:v>1401.0</c:v>
                </c:pt>
                <c:pt idx="4758">
                  <c:v>1402.0</c:v>
                </c:pt>
                <c:pt idx="4759">
                  <c:v>1402.0</c:v>
                </c:pt>
                <c:pt idx="4760">
                  <c:v>1403.0</c:v>
                </c:pt>
                <c:pt idx="4761">
                  <c:v>1403.0</c:v>
                </c:pt>
                <c:pt idx="4762">
                  <c:v>1403.0</c:v>
                </c:pt>
                <c:pt idx="4763">
                  <c:v>1403.0</c:v>
                </c:pt>
                <c:pt idx="4764">
                  <c:v>1403.0</c:v>
                </c:pt>
                <c:pt idx="4765">
                  <c:v>1404.0</c:v>
                </c:pt>
                <c:pt idx="4766">
                  <c:v>1404.0</c:v>
                </c:pt>
                <c:pt idx="4767">
                  <c:v>1405.0</c:v>
                </c:pt>
                <c:pt idx="4768">
                  <c:v>1406.0</c:v>
                </c:pt>
                <c:pt idx="4769">
                  <c:v>1406.0</c:v>
                </c:pt>
                <c:pt idx="4770">
                  <c:v>1406.0</c:v>
                </c:pt>
                <c:pt idx="4771">
                  <c:v>1406.0</c:v>
                </c:pt>
                <c:pt idx="4772">
                  <c:v>1406.0</c:v>
                </c:pt>
                <c:pt idx="4773">
                  <c:v>1406.0</c:v>
                </c:pt>
                <c:pt idx="4774">
                  <c:v>1406.0</c:v>
                </c:pt>
                <c:pt idx="4775">
                  <c:v>1406.0</c:v>
                </c:pt>
                <c:pt idx="4776">
                  <c:v>1406.0</c:v>
                </c:pt>
                <c:pt idx="4777">
                  <c:v>1406.0</c:v>
                </c:pt>
                <c:pt idx="4778">
                  <c:v>1406.0</c:v>
                </c:pt>
                <c:pt idx="4779">
                  <c:v>1406.0</c:v>
                </c:pt>
                <c:pt idx="4780">
                  <c:v>1406.0</c:v>
                </c:pt>
                <c:pt idx="4781">
                  <c:v>1406.0</c:v>
                </c:pt>
                <c:pt idx="4782">
                  <c:v>1406.0</c:v>
                </c:pt>
                <c:pt idx="4783">
                  <c:v>1406.0</c:v>
                </c:pt>
                <c:pt idx="4784">
                  <c:v>1406.0</c:v>
                </c:pt>
                <c:pt idx="4785">
                  <c:v>1406.0</c:v>
                </c:pt>
                <c:pt idx="4786">
                  <c:v>1406.0</c:v>
                </c:pt>
                <c:pt idx="4787">
                  <c:v>1406.0</c:v>
                </c:pt>
                <c:pt idx="4788">
                  <c:v>1406.0</c:v>
                </c:pt>
                <c:pt idx="4789">
                  <c:v>1406.0</c:v>
                </c:pt>
                <c:pt idx="4790">
                  <c:v>1406.0</c:v>
                </c:pt>
                <c:pt idx="4791">
                  <c:v>1406.0</c:v>
                </c:pt>
                <c:pt idx="4792">
                  <c:v>1406.0</c:v>
                </c:pt>
                <c:pt idx="4793">
                  <c:v>1406.0</c:v>
                </c:pt>
                <c:pt idx="4794">
                  <c:v>1406.0</c:v>
                </c:pt>
                <c:pt idx="4795">
                  <c:v>1406.0</c:v>
                </c:pt>
                <c:pt idx="4796">
                  <c:v>1406.0</c:v>
                </c:pt>
                <c:pt idx="4797">
                  <c:v>1406.0</c:v>
                </c:pt>
                <c:pt idx="4798">
                  <c:v>1407.0</c:v>
                </c:pt>
                <c:pt idx="4799">
                  <c:v>1407.0</c:v>
                </c:pt>
                <c:pt idx="4800">
                  <c:v>1407.0</c:v>
                </c:pt>
                <c:pt idx="4801">
                  <c:v>1407.0</c:v>
                </c:pt>
                <c:pt idx="4802">
                  <c:v>1408.0</c:v>
                </c:pt>
                <c:pt idx="4803">
                  <c:v>1408.0</c:v>
                </c:pt>
                <c:pt idx="4804">
                  <c:v>1409.0</c:v>
                </c:pt>
                <c:pt idx="4805">
                  <c:v>1409.0</c:v>
                </c:pt>
                <c:pt idx="4806">
                  <c:v>1410.0</c:v>
                </c:pt>
                <c:pt idx="4807">
                  <c:v>1410.0</c:v>
                </c:pt>
                <c:pt idx="4808">
                  <c:v>1411.0</c:v>
                </c:pt>
                <c:pt idx="4809">
                  <c:v>1411.0</c:v>
                </c:pt>
                <c:pt idx="4810">
                  <c:v>1412.0</c:v>
                </c:pt>
                <c:pt idx="4811">
                  <c:v>1413.0</c:v>
                </c:pt>
                <c:pt idx="4812">
                  <c:v>1413.0</c:v>
                </c:pt>
                <c:pt idx="4813">
                  <c:v>1413.0</c:v>
                </c:pt>
                <c:pt idx="4814">
                  <c:v>1414.0</c:v>
                </c:pt>
                <c:pt idx="4815">
                  <c:v>1414.0</c:v>
                </c:pt>
                <c:pt idx="4816">
                  <c:v>1415.0</c:v>
                </c:pt>
                <c:pt idx="4817">
                  <c:v>1415.0</c:v>
                </c:pt>
                <c:pt idx="4818">
                  <c:v>1415.0</c:v>
                </c:pt>
                <c:pt idx="4819">
                  <c:v>1416.0</c:v>
                </c:pt>
                <c:pt idx="4820">
                  <c:v>1416.0</c:v>
                </c:pt>
                <c:pt idx="4821">
                  <c:v>1417.0</c:v>
                </c:pt>
                <c:pt idx="4822">
                  <c:v>1418.0</c:v>
                </c:pt>
                <c:pt idx="4823">
                  <c:v>1418.0</c:v>
                </c:pt>
                <c:pt idx="4824">
                  <c:v>1419.0</c:v>
                </c:pt>
                <c:pt idx="4825">
                  <c:v>1419.0</c:v>
                </c:pt>
                <c:pt idx="4826">
                  <c:v>1419.0</c:v>
                </c:pt>
                <c:pt idx="4827">
                  <c:v>1419.0</c:v>
                </c:pt>
                <c:pt idx="4828">
                  <c:v>1419.0</c:v>
                </c:pt>
                <c:pt idx="4829">
                  <c:v>1419.0</c:v>
                </c:pt>
                <c:pt idx="4830">
                  <c:v>1419.0</c:v>
                </c:pt>
                <c:pt idx="4831">
                  <c:v>1419.0</c:v>
                </c:pt>
                <c:pt idx="4832">
                  <c:v>1419.0</c:v>
                </c:pt>
                <c:pt idx="4833">
                  <c:v>1419.0</c:v>
                </c:pt>
                <c:pt idx="4834">
                  <c:v>1419.0</c:v>
                </c:pt>
                <c:pt idx="4835">
                  <c:v>1419.0</c:v>
                </c:pt>
                <c:pt idx="4836">
                  <c:v>1419.0</c:v>
                </c:pt>
                <c:pt idx="4837">
                  <c:v>1419.0</c:v>
                </c:pt>
                <c:pt idx="4838">
                  <c:v>1419.0</c:v>
                </c:pt>
                <c:pt idx="4839">
                  <c:v>1419.0</c:v>
                </c:pt>
                <c:pt idx="4840">
                  <c:v>1419.0</c:v>
                </c:pt>
                <c:pt idx="4841">
                  <c:v>1419.0</c:v>
                </c:pt>
                <c:pt idx="4842">
                  <c:v>1419.0</c:v>
                </c:pt>
                <c:pt idx="4843">
                  <c:v>1419.0</c:v>
                </c:pt>
                <c:pt idx="4844">
                  <c:v>1419.0</c:v>
                </c:pt>
                <c:pt idx="4845">
                  <c:v>1419.0</c:v>
                </c:pt>
                <c:pt idx="4846">
                  <c:v>1420.0</c:v>
                </c:pt>
                <c:pt idx="4847">
                  <c:v>1421.0</c:v>
                </c:pt>
                <c:pt idx="4848">
                  <c:v>1421.0</c:v>
                </c:pt>
                <c:pt idx="4849">
                  <c:v>1422.0</c:v>
                </c:pt>
                <c:pt idx="4850">
                  <c:v>1423.0</c:v>
                </c:pt>
                <c:pt idx="4851">
                  <c:v>1423.0</c:v>
                </c:pt>
                <c:pt idx="4852">
                  <c:v>1423.0</c:v>
                </c:pt>
                <c:pt idx="4853">
                  <c:v>1424.0</c:v>
                </c:pt>
                <c:pt idx="4854">
                  <c:v>1424.0</c:v>
                </c:pt>
                <c:pt idx="4855">
                  <c:v>1424.0</c:v>
                </c:pt>
                <c:pt idx="4856">
                  <c:v>1424.0</c:v>
                </c:pt>
                <c:pt idx="4857">
                  <c:v>1424.0</c:v>
                </c:pt>
                <c:pt idx="4858">
                  <c:v>1424.0</c:v>
                </c:pt>
                <c:pt idx="4859">
                  <c:v>1424.0</c:v>
                </c:pt>
                <c:pt idx="4860">
                  <c:v>1424.0</c:v>
                </c:pt>
                <c:pt idx="4861">
                  <c:v>1424.0</c:v>
                </c:pt>
                <c:pt idx="4862">
                  <c:v>1424.0</c:v>
                </c:pt>
                <c:pt idx="4863">
                  <c:v>1425.0</c:v>
                </c:pt>
                <c:pt idx="4864">
                  <c:v>1425.0</c:v>
                </c:pt>
                <c:pt idx="4865">
                  <c:v>1425.0</c:v>
                </c:pt>
                <c:pt idx="4866">
                  <c:v>1426.0</c:v>
                </c:pt>
                <c:pt idx="4867">
                  <c:v>1427.0</c:v>
                </c:pt>
                <c:pt idx="4868">
                  <c:v>1427.0</c:v>
                </c:pt>
                <c:pt idx="4869">
                  <c:v>1427.0</c:v>
                </c:pt>
                <c:pt idx="4870">
                  <c:v>1427.0</c:v>
                </c:pt>
                <c:pt idx="4871">
                  <c:v>1427.0</c:v>
                </c:pt>
                <c:pt idx="4872">
                  <c:v>1427.0</c:v>
                </c:pt>
                <c:pt idx="4873">
                  <c:v>1428.0</c:v>
                </c:pt>
                <c:pt idx="4874">
                  <c:v>1428.0</c:v>
                </c:pt>
                <c:pt idx="4875">
                  <c:v>1428.0</c:v>
                </c:pt>
                <c:pt idx="4876">
                  <c:v>1428.0</c:v>
                </c:pt>
                <c:pt idx="4877">
                  <c:v>1429.0</c:v>
                </c:pt>
                <c:pt idx="4878">
                  <c:v>1429.0</c:v>
                </c:pt>
                <c:pt idx="4879">
                  <c:v>1429.0</c:v>
                </c:pt>
                <c:pt idx="4880">
                  <c:v>1429.0</c:v>
                </c:pt>
                <c:pt idx="4881">
                  <c:v>1429.0</c:v>
                </c:pt>
                <c:pt idx="4882">
                  <c:v>1429.0</c:v>
                </c:pt>
                <c:pt idx="4883">
                  <c:v>1429.0</c:v>
                </c:pt>
                <c:pt idx="4884">
                  <c:v>1429.0</c:v>
                </c:pt>
                <c:pt idx="4885">
                  <c:v>1429.0</c:v>
                </c:pt>
                <c:pt idx="4886">
                  <c:v>1430.0</c:v>
                </c:pt>
                <c:pt idx="4887">
                  <c:v>1431.0</c:v>
                </c:pt>
                <c:pt idx="4888">
                  <c:v>1431.0</c:v>
                </c:pt>
                <c:pt idx="4889">
                  <c:v>1431.0</c:v>
                </c:pt>
                <c:pt idx="4890">
                  <c:v>1431.0</c:v>
                </c:pt>
                <c:pt idx="4891">
                  <c:v>1431.0</c:v>
                </c:pt>
                <c:pt idx="4892">
                  <c:v>1431.0</c:v>
                </c:pt>
                <c:pt idx="4893">
                  <c:v>1431.0</c:v>
                </c:pt>
                <c:pt idx="4894">
                  <c:v>1431.0</c:v>
                </c:pt>
                <c:pt idx="4895">
                  <c:v>1431.0</c:v>
                </c:pt>
                <c:pt idx="4896">
                  <c:v>1431.0</c:v>
                </c:pt>
                <c:pt idx="4897">
                  <c:v>1432.0</c:v>
                </c:pt>
                <c:pt idx="4898">
                  <c:v>1432.0</c:v>
                </c:pt>
                <c:pt idx="4899">
                  <c:v>1432.0</c:v>
                </c:pt>
                <c:pt idx="4900">
                  <c:v>1432.0</c:v>
                </c:pt>
                <c:pt idx="4901">
                  <c:v>1433.0</c:v>
                </c:pt>
                <c:pt idx="4902">
                  <c:v>1433.0</c:v>
                </c:pt>
                <c:pt idx="4903">
                  <c:v>1433.0</c:v>
                </c:pt>
                <c:pt idx="4904">
                  <c:v>1433.0</c:v>
                </c:pt>
                <c:pt idx="4905">
                  <c:v>1433.0</c:v>
                </c:pt>
                <c:pt idx="4906">
                  <c:v>1433.0</c:v>
                </c:pt>
                <c:pt idx="4907">
                  <c:v>1433.0</c:v>
                </c:pt>
                <c:pt idx="4908">
                  <c:v>1433.0</c:v>
                </c:pt>
                <c:pt idx="4909">
                  <c:v>1433.0</c:v>
                </c:pt>
                <c:pt idx="4910">
                  <c:v>1433.0</c:v>
                </c:pt>
                <c:pt idx="4911">
                  <c:v>1433.0</c:v>
                </c:pt>
                <c:pt idx="4912">
                  <c:v>1433.0</c:v>
                </c:pt>
                <c:pt idx="4913">
                  <c:v>1434.0</c:v>
                </c:pt>
                <c:pt idx="4914">
                  <c:v>1434.0</c:v>
                </c:pt>
                <c:pt idx="4915">
                  <c:v>1435.0</c:v>
                </c:pt>
                <c:pt idx="4916">
                  <c:v>1436.0</c:v>
                </c:pt>
                <c:pt idx="4917">
                  <c:v>1436.0</c:v>
                </c:pt>
                <c:pt idx="4918">
                  <c:v>1436.0</c:v>
                </c:pt>
                <c:pt idx="4919">
                  <c:v>1436.0</c:v>
                </c:pt>
                <c:pt idx="4920">
                  <c:v>1436.0</c:v>
                </c:pt>
                <c:pt idx="4921">
                  <c:v>1436.0</c:v>
                </c:pt>
                <c:pt idx="4922">
                  <c:v>1436.0</c:v>
                </c:pt>
                <c:pt idx="4923">
                  <c:v>1436.0</c:v>
                </c:pt>
                <c:pt idx="4924">
                  <c:v>1437.0</c:v>
                </c:pt>
                <c:pt idx="4925">
                  <c:v>1437.0</c:v>
                </c:pt>
                <c:pt idx="4926">
                  <c:v>1438.0</c:v>
                </c:pt>
                <c:pt idx="4927">
                  <c:v>1438.0</c:v>
                </c:pt>
                <c:pt idx="4928">
                  <c:v>1438.0</c:v>
                </c:pt>
                <c:pt idx="4929">
                  <c:v>1439.0</c:v>
                </c:pt>
                <c:pt idx="4930">
                  <c:v>1439.0</c:v>
                </c:pt>
                <c:pt idx="4931">
                  <c:v>1439.0</c:v>
                </c:pt>
                <c:pt idx="4932">
                  <c:v>1440.0</c:v>
                </c:pt>
                <c:pt idx="4933">
                  <c:v>1440.0</c:v>
                </c:pt>
                <c:pt idx="4934">
                  <c:v>1440.0</c:v>
                </c:pt>
                <c:pt idx="4935">
                  <c:v>1440.0</c:v>
                </c:pt>
                <c:pt idx="4936">
                  <c:v>1441.0</c:v>
                </c:pt>
                <c:pt idx="4937">
                  <c:v>1442.0</c:v>
                </c:pt>
                <c:pt idx="4938">
                  <c:v>1442.0</c:v>
                </c:pt>
                <c:pt idx="4939">
                  <c:v>1442.0</c:v>
                </c:pt>
                <c:pt idx="4940">
                  <c:v>1442.0</c:v>
                </c:pt>
                <c:pt idx="4941">
                  <c:v>1442.0</c:v>
                </c:pt>
                <c:pt idx="4942">
                  <c:v>1442.0</c:v>
                </c:pt>
                <c:pt idx="4943">
                  <c:v>1443.0</c:v>
                </c:pt>
                <c:pt idx="4944">
                  <c:v>1443.0</c:v>
                </c:pt>
                <c:pt idx="4945">
                  <c:v>1443.0</c:v>
                </c:pt>
                <c:pt idx="4946">
                  <c:v>1444.0</c:v>
                </c:pt>
                <c:pt idx="4947">
                  <c:v>1445.0</c:v>
                </c:pt>
                <c:pt idx="4948">
                  <c:v>1445.0</c:v>
                </c:pt>
                <c:pt idx="4949">
                  <c:v>1445.0</c:v>
                </c:pt>
                <c:pt idx="4950">
                  <c:v>1446.0</c:v>
                </c:pt>
                <c:pt idx="4951">
                  <c:v>1447.0</c:v>
                </c:pt>
                <c:pt idx="4952">
                  <c:v>1448.0</c:v>
                </c:pt>
                <c:pt idx="4953">
                  <c:v>1448.0</c:v>
                </c:pt>
                <c:pt idx="4954">
                  <c:v>1448.0</c:v>
                </c:pt>
                <c:pt idx="4955">
                  <c:v>1448.0</c:v>
                </c:pt>
                <c:pt idx="4956">
                  <c:v>1449.0</c:v>
                </c:pt>
                <c:pt idx="4957">
                  <c:v>1449.0</c:v>
                </c:pt>
                <c:pt idx="4958">
                  <c:v>1449.0</c:v>
                </c:pt>
                <c:pt idx="4959">
                  <c:v>1449.0</c:v>
                </c:pt>
                <c:pt idx="4960">
                  <c:v>1450.0</c:v>
                </c:pt>
                <c:pt idx="4961">
                  <c:v>1450.0</c:v>
                </c:pt>
                <c:pt idx="4962">
                  <c:v>1450.0</c:v>
                </c:pt>
                <c:pt idx="4963">
                  <c:v>1450.0</c:v>
                </c:pt>
                <c:pt idx="4964">
                  <c:v>1450.0</c:v>
                </c:pt>
                <c:pt idx="4965">
                  <c:v>1451.0</c:v>
                </c:pt>
                <c:pt idx="4966">
                  <c:v>1451.0</c:v>
                </c:pt>
                <c:pt idx="4967">
                  <c:v>1452.0</c:v>
                </c:pt>
                <c:pt idx="4968">
                  <c:v>1453.0</c:v>
                </c:pt>
                <c:pt idx="4969">
                  <c:v>1453.0</c:v>
                </c:pt>
                <c:pt idx="4970">
                  <c:v>1453.0</c:v>
                </c:pt>
                <c:pt idx="4971">
                  <c:v>1453.0</c:v>
                </c:pt>
                <c:pt idx="4972">
                  <c:v>1454.0</c:v>
                </c:pt>
                <c:pt idx="4973">
                  <c:v>1455.0</c:v>
                </c:pt>
                <c:pt idx="4974">
                  <c:v>1455.0</c:v>
                </c:pt>
                <c:pt idx="4975">
                  <c:v>1455.0</c:v>
                </c:pt>
                <c:pt idx="4976">
                  <c:v>1455.0</c:v>
                </c:pt>
                <c:pt idx="4977">
                  <c:v>1456.0</c:v>
                </c:pt>
                <c:pt idx="4978">
                  <c:v>1456.0</c:v>
                </c:pt>
                <c:pt idx="4979">
                  <c:v>1456.0</c:v>
                </c:pt>
                <c:pt idx="4980">
                  <c:v>1456.0</c:v>
                </c:pt>
                <c:pt idx="4981">
                  <c:v>1456.0</c:v>
                </c:pt>
                <c:pt idx="4982">
                  <c:v>1456.0</c:v>
                </c:pt>
                <c:pt idx="4983">
                  <c:v>1456.0</c:v>
                </c:pt>
                <c:pt idx="4984">
                  <c:v>1456.0</c:v>
                </c:pt>
                <c:pt idx="4985">
                  <c:v>1456.0</c:v>
                </c:pt>
                <c:pt idx="4986">
                  <c:v>1456.0</c:v>
                </c:pt>
                <c:pt idx="4987">
                  <c:v>1456.0</c:v>
                </c:pt>
                <c:pt idx="4988">
                  <c:v>1456.0</c:v>
                </c:pt>
                <c:pt idx="4989">
                  <c:v>1456.0</c:v>
                </c:pt>
                <c:pt idx="4990">
                  <c:v>1456.0</c:v>
                </c:pt>
                <c:pt idx="4991">
                  <c:v>1456.0</c:v>
                </c:pt>
                <c:pt idx="4992">
                  <c:v>1456.0</c:v>
                </c:pt>
                <c:pt idx="4993">
                  <c:v>1456.0</c:v>
                </c:pt>
                <c:pt idx="4994">
                  <c:v>1456.0</c:v>
                </c:pt>
                <c:pt idx="4995">
                  <c:v>1456.0</c:v>
                </c:pt>
                <c:pt idx="4996">
                  <c:v>1456.0</c:v>
                </c:pt>
                <c:pt idx="4997">
                  <c:v>1457.0</c:v>
                </c:pt>
                <c:pt idx="4998">
                  <c:v>1457.0</c:v>
                </c:pt>
                <c:pt idx="4999">
                  <c:v>1458.0</c:v>
                </c:pt>
                <c:pt idx="5000">
                  <c:v>1458.0</c:v>
                </c:pt>
                <c:pt idx="5001">
                  <c:v>1458.0</c:v>
                </c:pt>
                <c:pt idx="5002">
                  <c:v>1458.0</c:v>
                </c:pt>
                <c:pt idx="5003">
                  <c:v>1458.0</c:v>
                </c:pt>
                <c:pt idx="5004">
                  <c:v>1458.0</c:v>
                </c:pt>
                <c:pt idx="5005">
                  <c:v>1458.0</c:v>
                </c:pt>
                <c:pt idx="5006">
                  <c:v>1459.0</c:v>
                </c:pt>
                <c:pt idx="5007">
                  <c:v>1459.0</c:v>
                </c:pt>
                <c:pt idx="5008">
                  <c:v>1459.0</c:v>
                </c:pt>
                <c:pt idx="5009">
                  <c:v>1460.0</c:v>
                </c:pt>
                <c:pt idx="5010">
                  <c:v>1460.0</c:v>
                </c:pt>
                <c:pt idx="5011">
                  <c:v>1460.0</c:v>
                </c:pt>
                <c:pt idx="5012">
                  <c:v>1460.0</c:v>
                </c:pt>
                <c:pt idx="5013">
                  <c:v>1460.0</c:v>
                </c:pt>
                <c:pt idx="5014">
                  <c:v>1460.0</c:v>
                </c:pt>
                <c:pt idx="5015">
                  <c:v>1460.0</c:v>
                </c:pt>
                <c:pt idx="5016">
                  <c:v>1460.0</c:v>
                </c:pt>
                <c:pt idx="5017">
                  <c:v>1460.0</c:v>
                </c:pt>
                <c:pt idx="5018">
                  <c:v>1460.0</c:v>
                </c:pt>
                <c:pt idx="5019">
                  <c:v>1460.0</c:v>
                </c:pt>
                <c:pt idx="5020">
                  <c:v>1460.0</c:v>
                </c:pt>
                <c:pt idx="5021">
                  <c:v>1461.0</c:v>
                </c:pt>
                <c:pt idx="5022">
                  <c:v>1461.0</c:v>
                </c:pt>
                <c:pt idx="5023">
                  <c:v>1461.0</c:v>
                </c:pt>
                <c:pt idx="5024">
                  <c:v>1461.0</c:v>
                </c:pt>
                <c:pt idx="5025">
                  <c:v>1461.0</c:v>
                </c:pt>
                <c:pt idx="5026">
                  <c:v>1462.0</c:v>
                </c:pt>
                <c:pt idx="5027">
                  <c:v>1462.0</c:v>
                </c:pt>
                <c:pt idx="5028">
                  <c:v>1462.0</c:v>
                </c:pt>
                <c:pt idx="5029">
                  <c:v>1462.0</c:v>
                </c:pt>
                <c:pt idx="5030">
                  <c:v>1462.0</c:v>
                </c:pt>
                <c:pt idx="5031">
                  <c:v>1462.0</c:v>
                </c:pt>
                <c:pt idx="5032">
                  <c:v>1462.0</c:v>
                </c:pt>
                <c:pt idx="5033">
                  <c:v>1462.0</c:v>
                </c:pt>
                <c:pt idx="5034">
                  <c:v>1462.0</c:v>
                </c:pt>
                <c:pt idx="5035">
                  <c:v>1463.0</c:v>
                </c:pt>
                <c:pt idx="5036">
                  <c:v>1463.0</c:v>
                </c:pt>
                <c:pt idx="5037">
                  <c:v>1463.0</c:v>
                </c:pt>
                <c:pt idx="5038">
                  <c:v>1463.0</c:v>
                </c:pt>
                <c:pt idx="5039">
                  <c:v>1464.0</c:v>
                </c:pt>
                <c:pt idx="5040">
                  <c:v>1464.0</c:v>
                </c:pt>
                <c:pt idx="5041">
                  <c:v>1464.0</c:v>
                </c:pt>
                <c:pt idx="5042">
                  <c:v>1464.0</c:v>
                </c:pt>
                <c:pt idx="5043">
                  <c:v>1464.0</c:v>
                </c:pt>
                <c:pt idx="5044">
                  <c:v>1464.0</c:v>
                </c:pt>
                <c:pt idx="5045">
                  <c:v>1464.0</c:v>
                </c:pt>
                <c:pt idx="5046">
                  <c:v>1465.0</c:v>
                </c:pt>
                <c:pt idx="5047">
                  <c:v>1466.0</c:v>
                </c:pt>
                <c:pt idx="5048">
                  <c:v>1467.0</c:v>
                </c:pt>
                <c:pt idx="5049">
                  <c:v>1468.0</c:v>
                </c:pt>
                <c:pt idx="5050">
                  <c:v>1469.0</c:v>
                </c:pt>
                <c:pt idx="5051">
                  <c:v>1470.0</c:v>
                </c:pt>
                <c:pt idx="5052">
                  <c:v>1470.0</c:v>
                </c:pt>
                <c:pt idx="5053">
                  <c:v>1471.0</c:v>
                </c:pt>
                <c:pt idx="5054">
                  <c:v>1471.0</c:v>
                </c:pt>
                <c:pt idx="5055">
                  <c:v>1471.0</c:v>
                </c:pt>
                <c:pt idx="5056">
                  <c:v>1471.0</c:v>
                </c:pt>
                <c:pt idx="5057">
                  <c:v>1472.0</c:v>
                </c:pt>
                <c:pt idx="5058">
                  <c:v>1473.0</c:v>
                </c:pt>
                <c:pt idx="5059">
                  <c:v>1474.0</c:v>
                </c:pt>
                <c:pt idx="5060">
                  <c:v>1474.0</c:v>
                </c:pt>
                <c:pt idx="5061">
                  <c:v>1475.0</c:v>
                </c:pt>
                <c:pt idx="5062">
                  <c:v>1476.0</c:v>
                </c:pt>
                <c:pt idx="5063">
                  <c:v>1477.0</c:v>
                </c:pt>
                <c:pt idx="5064">
                  <c:v>1478.0</c:v>
                </c:pt>
                <c:pt idx="5065">
                  <c:v>1479.0</c:v>
                </c:pt>
                <c:pt idx="5066">
                  <c:v>1480.0</c:v>
                </c:pt>
                <c:pt idx="5067">
                  <c:v>1480.0</c:v>
                </c:pt>
                <c:pt idx="5068">
                  <c:v>1481.0</c:v>
                </c:pt>
                <c:pt idx="5069">
                  <c:v>1481.0</c:v>
                </c:pt>
                <c:pt idx="5070">
                  <c:v>1481.0</c:v>
                </c:pt>
                <c:pt idx="5071">
                  <c:v>1482.0</c:v>
                </c:pt>
                <c:pt idx="5072">
                  <c:v>1483.0</c:v>
                </c:pt>
                <c:pt idx="5073">
                  <c:v>1484.0</c:v>
                </c:pt>
                <c:pt idx="5074">
                  <c:v>1484.0</c:v>
                </c:pt>
                <c:pt idx="5075">
                  <c:v>1485.0</c:v>
                </c:pt>
                <c:pt idx="5076">
                  <c:v>1485.0</c:v>
                </c:pt>
                <c:pt idx="5077">
                  <c:v>1486.0</c:v>
                </c:pt>
                <c:pt idx="5078">
                  <c:v>1486.0</c:v>
                </c:pt>
                <c:pt idx="5079">
                  <c:v>1487.0</c:v>
                </c:pt>
                <c:pt idx="5080">
                  <c:v>1488.0</c:v>
                </c:pt>
                <c:pt idx="5081">
                  <c:v>1488.0</c:v>
                </c:pt>
                <c:pt idx="5082">
                  <c:v>1488.0</c:v>
                </c:pt>
                <c:pt idx="5083">
                  <c:v>1489.0</c:v>
                </c:pt>
                <c:pt idx="5084">
                  <c:v>1489.0</c:v>
                </c:pt>
                <c:pt idx="5085">
                  <c:v>1490.0</c:v>
                </c:pt>
                <c:pt idx="5086">
                  <c:v>1491.0</c:v>
                </c:pt>
                <c:pt idx="5087">
                  <c:v>1491.0</c:v>
                </c:pt>
                <c:pt idx="5088">
                  <c:v>1491.0</c:v>
                </c:pt>
                <c:pt idx="5089">
                  <c:v>1491.0</c:v>
                </c:pt>
                <c:pt idx="5090">
                  <c:v>1492.0</c:v>
                </c:pt>
                <c:pt idx="5091">
                  <c:v>1492.0</c:v>
                </c:pt>
                <c:pt idx="5092">
                  <c:v>1492.0</c:v>
                </c:pt>
                <c:pt idx="5093">
                  <c:v>1493.0</c:v>
                </c:pt>
                <c:pt idx="5094">
                  <c:v>1494.0</c:v>
                </c:pt>
                <c:pt idx="5095">
                  <c:v>1495.0</c:v>
                </c:pt>
                <c:pt idx="5096">
                  <c:v>1496.0</c:v>
                </c:pt>
                <c:pt idx="5097">
                  <c:v>1496.0</c:v>
                </c:pt>
                <c:pt idx="5098">
                  <c:v>1497.0</c:v>
                </c:pt>
                <c:pt idx="5099">
                  <c:v>1497.0</c:v>
                </c:pt>
                <c:pt idx="5100">
                  <c:v>1497.0</c:v>
                </c:pt>
                <c:pt idx="5101">
                  <c:v>1497.0</c:v>
                </c:pt>
                <c:pt idx="5102">
                  <c:v>1497.0</c:v>
                </c:pt>
                <c:pt idx="5103">
                  <c:v>1498.0</c:v>
                </c:pt>
                <c:pt idx="5104">
                  <c:v>1499.0</c:v>
                </c:pt>
                <c:pt idx="5105">
                  <c:v>1500.0</c:v>
                </c:pt>
                <c:pt idx="5106">
                  <c:v>1501.0</c:v>
                </c:pt>
                <c:pt idx="5107">
                  <c:v>1501.0</c:v>
                </c:pt>
                <c:pt idx="5108">
                  <c:v>1501.0</c:v>
                </c:pt>
                <c:pt idx="5109">
                  <c:v>1502.0</c:v>
                </c:pt>
                <c:pt idx="5110">
                  <c:v>1503.0</c:v>
                </c:pt>
                <c:pt idx="5111">
                  <c:v>1503.0</c:v>
                </c:pt>
                <c:pt idx="5112">
                  <c:v>1503.0</c:v>
                </c:pt>
                <c:pt idx="5113">
                  <c:v>1504.0</c:v>
                </c:pt>
                <c:pt idx="5114">
                  <c:v>1505.0</c:v>
                </c:pt>
                <c:pt idx="5115">
                  <c:v>1506.0</c:v>
                </c:pt>
                <c:pt idx="5116">
                  <c:v>1506.0</c:v>
                </c:pt>
                <c:pt idx="5117">
                  <c:v>1507.0</c:v>
                </c:pt>
                <c:pt idx="5118">
                  <c:v>1507.0</c:v>
                </c:pt>
                <c:pt idx="5119">
                  <c:v>1507.0</c:v>
                </c:pt>
                <c:pt idx="5120">
                  <c:v>1507.0</c:v>
                </c:pt>
                <c:pt idx="5121">
                  <c:v>1507.0</c:v>
                </c:pt>
                <c:pt idx="5122">
                  <c:v>1507.0</c:v>
                </c:pt>
                <c:pt idx="5123">
                  <c:v>1507.0</c:v>
                </c:pt>
                <c:pt idx="5124">
                  <c:v>1507.0</c:v>
                </c:pt>
                <c:pt idx="5125">
                  <c:v>1507.0</c:v>
                </c:pt>
                <c:pt idx="5126">
                  <c:v>1507.0</c:v>
                </c:pt>
                <c:pt idx="5127">
                  <c:v>1507.0</c:v>
                </c:pt>
                <c:pt idx="5128">
                  <c:v>1507.0</c:v>
                </c:pt>
                <c:pt idx="5129">
                  <c:v>1507.0</c:v>
                </c:pt>
                <c:pt idx="5130">
                  <c:v>1507.0</c:v>
                </c:pt>
                <c:pt idx="5131">
                  <c:v>1508.0</c:v>
                </c:pt>
                <c:pt idx="5132">
                  <c:v>1509.0</c:v>
                </c:pt>
                <c:pt idx="5133">
                  <c:v>1509.0</c:v>
                </c:pt>
                <c:pt idx="5134">
                  <c:v>1509.0</c:v>
                </c:pt>
                <c:pt idx="5135">
                  <c:v>1509.0</c:v>
                </c:pt>
                <c:pt idx="5136">
                  <c:v>1509.0</c:v>
                </c:pt>
                <c:pt idx="5137">
                  <c:v>1509.0</c:v>
                </c:pt>
                <c:pt idx="5138">
                  <c:v>1509.0</c:v>
                </c:pt>
                <c:pt idx="5139">
                  <c:v>1509.0</c:v>
                </c:pt>
                <c:pt idx="5140">
                  <c:v>1509.0</c:v>
                </c:pt>
                <c:pt idx="5141">
                  <c:v>1509.0</c:v>
                </c:pt>
                <c:pt idx="5142">
                  <c:v>1509.0</c:v>
                </c:pt>
                <c:pt idx="5143">
                  <c:v>1509.0</c:v>
                </c:pt>
                <c:pt idx="5144">
                  <c:v>1509.0</c:v>
                </c:pt>
                <c:pt idx="5145">
                  <c:v>1510.0</c:v>
                </c:pt>
                <c:pt idx="5146">
                  <c:v>1510.0</c:v>
                </c:pt>
                <c:pt idx="5147">
                  <c:v>1510.0</c:v>
                </c:pt>
                <c:pt idx="5148">
                  <c:v>1510.0</c:v>
                </c:pt>
                <c:pt idx="5149">
                  <c:v>1511.0</c:v>
                </c:pt>
                <c:pt idx="5150">
                  <c:v>1512.0</c:v>
                </c:pt>
                <c:pt idx="5151">
                  <c:v>1513.0</c:v>
                </c:pt>
                <c:pt idx="5152">
                  <c:v>1513.0</c:v>
                </c:pt>
                <c:pt idx="5153">
                  <c:v>1513.0</c:v>
                </c:pt>
                <c:pt idx="5154">
                  <c:v>1513.0</c:v>
                </c:pt>
                <c:pt idx="5155">
                  <c:v>1513.0</c:v>
                </c:pt>
                <c:pt idx="5156">
                  <c:v>1513.0</c:v>
                </c:pt>
                <c:pt idx="5157">
                  <c:v>1514.0</c:v>
                </c:pt>
                <c:pt idx="5158">
                  <c:v>1514.0</c:v>
                </c:pt>
                <c:pt idx="5159">
                  <c:v>1515.0</c:v>
                </c:pt>
                <c:pt idx="5160">
                  <c:v>1515.0</c:v>
                </c:pt>
                <c:pt idx="5161">
                  <c:v>1516.0</c:v>
                </c:pt>
                <c:pt idx="5162">
                  <c:v>1516.0</c:v>
                </c:pt>
                <c:pt idx="5163">
                  <c:v>1517.0</c:v>
                </c:pt>
                <c:pt idx="5164">
                  <c:v>1518.0</c:v>
                </c:pt>
                <c:pt idx="5165">
                  <c:v>1518.0</c:v>
                </c:pt>
                <c:pt idx="5166">
                  <c:v>1518.0</c:v>
                </c:pt>
                <c:pt idx="5167">
                  <c:v>1519.0</c:v>
                </c:pt>
                <c:pt idx="5168">
                  <c:v>1519.0</c:v>
                </c:pt>
                <c:pt idx="5169">
                  <c:v>1519.0</c:v>
                </c:pt>
                <c:pt idx="5170">
                  <c:v>1519.0</c:v>
                </c:pt>
                <c:pt idx="5171">
                  <c:v>1519.0</c:v>
                </c:pt>
                <c:pt idx="5172">
                  <c:v>1519.0</c:v>
                </c:pt>
                <c:pt idx="5173">
                  <c:v>1519.0</c:v>
                </c:pt>
                <c:pt idx="5174">
                  <c:v>1520.0</c:v>
                </c:pt>
                <c:pt idx="5175">
                  <c:v>1521.0</c:v>
                </c:pt>
                <c:pt idx="5176">
                  <c:v>1521.0</c:v>
                </c:pt>
                <c:pt idx="5177">
                  <c:v>1522.0</c:v>
                </c:pt>
                <c:pt idx="5178">
                  <c:v>1522.0</c:v>
                </c:pt>
                <c:pt idx="5179">
                  <c:v>1522.0</c:v>
                </c:pt>
                <c:pt idx="5180">
                  <c:v>1522.0</c:v>
                </c:pt>
                <c:pt idx="5181">
                  <c:v>1522.0</c:v>
                </c:pt>
                <c:pt idx="5182">
                  <c:v>1522.0</c:v>
                </c:pt>
                <c:pt idx="5183">
                  <c:v>1522.0</c:v>
                </c:pt>
                <c:pt idx="5184">
                  <c:v>1522.0</c:v>
                </c:pt>
                <c:pt idx="5185">
                  <c:v>1522.0</c:v>
                </c:pt>
                <c:pt idx="5186">
                  <c:v>1522.0</c:v>
                </c:pt>
                <c:pt idx="5187">
                  <c:v>1522.0</c:v>
                </c:pt>
                <c:pt idx="5188">
                  <c:v>1522.0</c:v>
                </c:pt>
                <c:pt idx="5189">
                  <c:v>1522.0</c:v>
                </c:pt>
                <c:pt idx="5190">
                  <c:v>1523.0</c:v>
                </c:pt>
                <c:pt idx="5191">
                  <c:v>1523.0</c:v>
                </c:pt>
                <c:pt idx="5192">
                  <c:v>1523.0</c:v>
                </c:pt>
                <c:pt idx="5193">
                  <c:v>1523.0</c:v>
                </c:pt>
                <c:pt idx="5194">
                  <c:v>1523.0</c:v>
                </c:pt>
                <c:pt idx="5195">
                  <c:v>1523.0</c:v>
                </c:pt>
                <c:pt idx="5196">
                  <c:v>1523.0</c:v>
                </c:pt>
                <c:pt idx="5197">
                  <c:v>1524.0</c:v>
                </c:pt>
                <c:pt idx="5198">
                  <c:v>1524.0</c:v>
                </c:pt>
                <c:pt idx="5199">
                  <c:v>1524.0</c:v>
                </c:pt>
                <c:pt idx="5200">
                  <c:v>1524.0</c:v>
                </c:pt>
                <c:pt idx="5201">
                  <c:v>1524.0</c:v>
                </c:pt>
                <c:pt idx="5202">
                  <c:v>1525.0</c:v>
                </c:pt>
                <c:pt idx="5203">
                  <c:v>1525.0</c:v>
                </c:pt>
                <c:pt idx="5204">
                  <c:v>1525.0</c:v>
                </c:pt>
                <c:pt idx="5205">
                  <c:v>1525.0</c:v>
                </c:pt>
                <c:pt idx="5206">
                  <c:v>1525.0</c:v>
                </c:pt>
                <c:pt idx="5207">
                  <c:v>1525.0</c:v>
                </c:pt>
                <c:pt idx="5208">
                  <c:v>1526.0</c:v>
                </c:pt>
                <c:pt idx="5209">
                  <c:v>1526.0</c:v>
                </c:pt>
                <c:pt idx="5210">
                  <c:v>1527.0</c:v>
                </c:pt>
                <c:pt idx="5211">
                  <c:v>1527.0</c:v>
                </c:pt>
                <c:pt idx="5212">
                  <c:v>1527.0</c:v>
                </c:pt>
                <c:pt idx="5213">
                  <c:v>1527.0</c:v>
                </c:pt>
                <c:pt idx="5214">
                  <c:v>1527.0</c:v>
                </c:pt>
                <c:pt idx="5215">
                  <c:v>1528.0</c:v>
                </c:pt>
                <c:pt idx="5216">
                  <c:v>1528.0</c:v>
                </c:pt>
                <c:pt idx="5217">
                  <c:v>1528.0</c:v>
                </c:pt>
                <c:pt idx="5218">
                  <c:v>1529.0</c:v>
                </c:pt>
                <c:pt idx="5219">
                  <c:v>1529.0</c:v>
                </c:pt>
                <c:pt idx="5220">
                  <c:v>1529.0</c:v>
                </c:pt>
                <c:pt idx="5221">
                  <c:v>1530.0</c:v>
                </c:pt>
                <c:pt idx="5222">
                  <c:v>1531.0</c:v>
                </c:pt>
                <c:pt idx="5223">
                  <c:v>1532.0</c:v>
                </c:pt>
                <c:pt idx="5224">
                  <c:v>1532.0</c:v>
                </c:pt>
                <c:pt idx="5225">
                  <c:v>1532.0</c:v>
                </c:pt>
                <c:pt idx="5226">
                  <c:v>1532.0</c:v>
                </c:pt>
                <c:pt idx="5227">
                  <c:v>1533.0</c:v>
                </c:pt>
                <c:pt idx="5228">
                  <c:v>1534.0</c:v>
                </c:pt>
                <c:pt idx="5229">
                  <c:v>1534.0</c:v>
                </c:pt>
                <c:pt idx="5230">
                  <c:v>1534.0</c:v>
                </c:pt>
                <c:pt idx="5231">
                  <c:v>1534.0</c:v>
                </c:pt>
                <c:pt idx="5232">
                  <c:v>1534.0</c:v>
                </c:pt>
                <c:pt idx="5233">
                  <c:v>1534.0</c:v>
                </c:pt>
                <c:pt idx="5234">
                  <c:v>1534.0</c:v>
                </c:pt>
                <c:pt idx="5235">
                  <c:v>1534.0</c:v>
                </c:pt>
                <c:pt idx="5236">
                  <c:v>1534.0</c:v>
                </c:pt>
                <c:pt idx="5237">
                  <c:v>1535.0</c:v>
                </c:pt>
                <c:pt idx="5238">
                  <c:v>1535.0</c:v>
                </c:pt>
                <c:pt idx="5239">
                  <c:v>1535.0</c:v>
                </c:pt>
                <c:pt idx="5240">
                  <c:v>1535.0</c:v>
                </c:pt>
                <c:pt idx="5241">
                  <c:v>1536.0</c:v>
                </c:pt>
                <c:pt idx="5242">
                  <c:v>1537.0</c:v>
                </c:pt>
                <c:pt idx="5243">
                  <c:v>1538.0</c:v>
                </c:pt>
                <c:pt idx="5244">
                  <c:v>1539.0</c:v>
                </c:pt>
                <c:pt idx="5245">
                  <c:v>1540.0</c:v>
                </c:pt>
                <c:pt idx="5246">
                  <c:v>1541.0</c:v>
                </c:pt>
                <c:pt idx="5247">
                  <c:v>1541.0</c:v>
                </c:pt>
                <c:pt idx="5248">
                  <c:v>1541.0</c:v>
                </c:pt>
                <c:pt idx="5249">
                  <c:v>1541.0</c:v>
                </c:pt>
                <c:pt idx="5250">
                  <c:v>1541.0</c:v>
                </c:pt>
                <c:pt idx="5251">
                  <c:v>1541.0</c:v>
                </c:pt>
                <c:pt idx="5252">
                  <c:v>1541.0</c:v>
                </c:pt>
                <c:pt idx="5253">
                  <c:v>1541.0</c:v>
                </c:pt>
                <c:pt idx="5254">
                  <c:v>1541.0</c:v>
                </c:pt>
                <c:pt idx="5255">
                  <c:v>1541.0</c:v>
                </c:pt>
                <c:pt idx="5256">
                  <c:v>1541.0</c:v>
                </c:pt>
                <c:pt idx="5257">
                  <c:v>1541.0</c:v>
                </c:pt>
                <c:pt idx="5258">
                  <c:v>1541.0</c:v>
                </c:pt>
                <c:pt idx="5259">
                  <c:v>1541.0</c:v>
                </c:pt>
                <c:pt idx="5260">
                  <c:v>1541.0</c:v>
                </c:pt>
                <c:pt idx="5261">
                  <c:v>1542.0</c:v>
                </c:pt>
                <c:pt idx="5262">
                  <c:v>1542.0</c:v>
                </c:pt>
                <c:pt idx="5263">
                  <c:v>1542.0</c:v>
                </c:pt>
                <c:pt idx="5264">
                  <c:v>1542.0</c:v>
                </c:pt>
                <c:pt idx="5265">
                  <c:v>1542.0</c:v>
                </c:pt>
                <c:pt idx="5266">
                  <c:v>1542.0</c:v>
                </c:pt>
                <c:pt idx="5267">
                  <c:v>1542.0</c:v>
                </c:pt>
                <c:pt idx="5268">
                  <c:v>1542.0</c:v>
                </c:pt>
                <c:pt idx="5269">
                  <c:v>1542.0</c:v>
                </c:pt>
                <c:pt idx="5270">
                  <c:v>1542.0</c:v>
                </c:pt>
                <c:pt idx="5271">
                  <c:v>1542.0</c:v>
                </c:pt>
                <c:pt idx="5272">
                  <c:v>1542.0</c:v>
                </c:pt>
                <c:pt idx="5273">
                  <c:v>1543.0</c:v>
                </c:pt>
                <c:pt idx="5274">
                  <c:v>1543.0</c:v>
                </c:pt>
                <c:pt idx="5275">
                  <c:v>1543.0</c:v>
                </c:pt>
                <c:pt idx="5276">
                  <c:v>1543.0</c:v>
                </c:pt>
                <c:pt idx="5277">
                  <c:v>1543.0</c:v>
                </c:pt>
                <c:pt idx="5278">
                  <c:v>1543.0</c:v>
                </c:pt>
                <c:pt idx="5279">
                  <c:v>1543.0</c:v>
                </c:pt>
                <c:pt idx="5280">
                  <c:v>1544.0</c:v>
                </c:pt>
                <c:pt idx="5281">
                  <c:v>1544.0</c:v>
                </c:pt>
                <c:pt idx="5282">
                  <c:v>1544.0</c:v>
                </c:pt>
                <c:pt idx="5283">
                  <c:v>1544.0</c:v>
                </c:pt>
                <c:pt idx="5284">
                  <c:v>1544.0</c:v>
                </c:pt>
                <c:pt idx="5285">
                  <c:v>1544.0</c:v>
                </c:pt>
                <c:pt idx="5286">
                  <c:v>1544.0</c:v>
                </c:pt>
                <c:pt idx="5287">
                  <c:v>1544.0</c:v>
                </c:pt>
                <c:pt idx="5288">
                  <c:v>1544.0</c:v>
                </c:pt>
                <c:pt idx="5289">
                  <c:v>1544.0</c:v>
                </c:pt>
                <c:pt idx="5290">
                  <c:v>1544.0</c:v>
                </c:pt>
                <c:pt idx="5291">
                  <c:v>1544.0</c:v>
                </c:pt>
                <c:pt idx="5292">
                  <c:v>1544.0</c:v>
                </c:pt>
                <c:pt idx="5293">
                  <c:v>1544.0</c:v>
                </c:pt>
                <c:pt idx="5294">
                  <c:v>1545.0</c:v>
                </c:pt>
                <c:pt idx="5295">
                  <c:v>1545.0</c:v>
                </c:pt>
                <c:pt idx="5296">
                  <c:v>1545.0</c:v>
                </c:pt>
                <c:pt idx="5297">
                  <c:v>1545.0</c:v>
                </c:pt>
                <c:pt idx="5298">
                  <c:v>1546.0</c:v>
                </c:pt>
                <c:pt idx="5299">
                  <c:v>1546.0</c:v>
                </c:pt>
                <c:pt idx="5300">
                  <c:v>1546.0</c:v>
                </c:pt>
                <c:pt idx="5301">
                  <c:v>1546.0</c:v>
                </c:pt>
                <c:pt idx="5302">
                  <c:v>1546.0</c:v>
                </c:pt>
                <c:pt idx="5303">
                  <c:v>1546.0</c:v>
                </c:pt>
                <c:pt idx="5304">
                  <c:v>1546.0</c:v>
                </c:pt>
                <c:pt idx="5305">
                  <c:v>1546.0</c:v>
                </c:pt>
                <c:pt idx="5306">
                  <c:v>1546.0</c:v>
                </c:pt>
                <c:pt idx="5307">
                  <c:v>1546.0</c:v>
                </c:pt>
                <c:pt idx="5308">
                  <c:v>1546.0</c:v>
                </c:pt>
                <c:pt idx="5309">
                  <c:v>1546.0</c:v>
                </c:pt>
                <c:pt idx="5310">
                  <c:v>1546.0</c:v>
                </c:pt>
                <c:pt idx="5311">
                  <c:v>1546.0</c:v>
                </c:pt>
                <c:pt idx="5312">
                  <c:v>1546.0</c:v>
                </c:pt>
                <c:pt idx="5313">
                  <c:v>1546.0</c:v>
                </c:pt>
                <c:pt idx="5314">
                  <c:v>1546.0</c:v>
                </c:pt>
                <c:pt idx="5315">
                  <c:v>1546.0</c:v>
                </c:pt>
                <c:pt idx="5316">
                  <c:v>1546.0</c:v>
                </c:pt>
                <c:pt idx="5317">
                  <c:v>1546.0</c:v>
                </c:pt>
                <c:pt idx="5318">
                  <c:v>1546.0</c:v>
                </c:pt>
                <c:pt idx="5319">
                  <c:v>1546.0</c:v>
                </c:pt>
                <c:pt idx="5320">
                  <c:v>1546.0</c:v>
                </c:pt>
                <c:pt idx="5321">
                  <c:v>1547.0</c:v>
                </c:pt>
                <c:pt idx="5322">
                  <c:v>1547.0</c:v>
                </c:pt>
                <c:pt idx="5323">
                  <c:v>1548.0</c:v>
                </c:pt>
                <c:pt idx="5324">
                  <c:v>1548.0</c:v>
                </c:pt>
                <c:pt idx="5325">
                  <c:v>1548.0</c:v>
                </c:pt>
                <c:pt idx="5326">
                  <c:v>1548.0</c:v>
                </c:pt>
                <c:pt idx="5327">
                  <c:v>1548.0</c:v>
                </c:pt>
                <c:pt idx="5328">
                  <c:v>1549.0</c:v>
                </c:pt>
                <c:pt idx="5329">
                  <c:v>1549.0</c:v>
                </c:pt>
                <c:pt idx="5330">
                  <c:v>1549.0</c:v>
                </c:pt>
                <c:pt idx="5331">
                  <c:v>1550.0</c:v>
                </c:pt>
                <c:pt idx="5332">
                  <c:v>1550.0</c:v>
                </c:pt>
                <c:pt idx="5333">
                  <c:v>1551.0</c:v>
                </c:pt>
                <c:pt idx="5334">
                  <c:v>1551.0</c:v>
                </c:pt>
                <c:pt idx="5335">
                  <c:v>1551.0</c:v>
                </c:pt>
                <c:pt idx="5336">
                  <c:v>1551.0</c:v>
                </c:pt>
                <c:pt idx="5337">
                  <c:v>1551.0</c:v>
                </c:pt>
                <c:pt idx="5338">
                  <c:v>1552.0</c:v>
                </c:pt>
                <c:pt idx="5339">
                  <c:v>1553.0</c:v>
                </c:pt>
                <c:pt idx="5340">
                  <c:v>1554.0</c:v>
                </c:pt>
                <c:pt idx="5341">
                  <c:v>1554.0</c:v>
                </c:pt>
                <c:pt idx="5342">
                  <c:v>1555.0</c:v>
                </c:pt>
                <c:pt idx="5343">
                  <c:v>1555.0</c:v>
                </c:pt>
                <c:pt idx="5344">
                  <c:v>1555.0</c:v>
                </c:pt>
                <c:pt idx="5345">
                  <c:v>1555.0</c:v>
                </c:pt>
                <c:pt idx="5346">
                  <c:v>1555.0</c:v>
                </c:pt>
                <c:pt idx="5347">
                  <c:v>1556.0</c:v>
                </c:pt>
                <c:pt idx="5348">
                  <c:v>1556.0</c:v>
                </c:pt>
                <c:pt idx="5349">
                  <c:v>1557.0</c:v>
                </c:pt>
                <c:pt idx="5350">
                  <c:v>1558.0</c:v>
                </c:pt>
                <c:pt idx="5351">
                  <c:v>1559.0</c:v>
                </c:pt>
                <c:pt idx="5352">
                  <c:v>1560.0</c:v>
                </c:pt>
                <c:pt idx="5353">
                  <c:v>1560.0</c:v>
                </c:pt>
                <c:pt idx="5354">
                  <c:v>1560.0</c:v>
                </c:pt>
                <c:pt idx="5355">
                  <c:v>1560.0</c:v>
                </c:pt>
                <c:pt idx="5356">
                  <c:v>1560.0</c:v>
                </c:pt>
                <c:pt idx="5357">
                  <c:v>1560.0</c:v>
                </c:pt>
                <c:pt idx="5358">
                  <c:v>1560.0</c:v>
                </c:pt>
                <c:pt idx="5359">
                  <c:v>1560.0</c:v>
                </c:pt>
                <c:pt idx="5360">
                  <c:v>1560.0</c:v>
                </c:pt>
                <c:pt idx="5361">
                  <c:v>1561.0</c:v>
                </c:pt>
                <c:pt idx="5362">
                  <c:v>1562.0</c:v>
                </c:pt>
                <c:pt idx="5363">
                  <c:v>1563.0</c:v>
                </c:pt>
                <c:pt idx="5364">
                  <c:v>1563.0</c:v>
                </c:pt>
                <c:pt idx="5365">
                  <c:v>1563.0</c:v>
                </c:pt>
                <c:pt idx="5366">
                  <c:v>1564.0</c:v>
                </c:pt>
                <c:pt idx="5367">
                  <c:v>1565.0</c:v>
                </c:pt>
                <c:pt idx="5368">
                  <c:v>1565.0</c:v>
                </c:pt>
                <c:pt idx="5369">
                  <c:v>1565.0</c:v>
                </c:pt>
                <c:pt idx="5370">
                  <c:v>1565.0</c:v>
                </c:pt>
                <c:pt idx="5371">
                  <c:v>1565.0</c:v>
                </c:pt>
                <c:pt idx="5372">
                  <c:v>1565.0</c:v>
                </c:pt>
                <c:pt idx="5373">
                  <c:v>1565.0</c:v>
                </c:pt>
                <c:pt idx="5374">
                  <c:v>1565.0</c:v>
                </c:pt>
                <c:pt idx="5375">
                  <c:v>1565.0</c:v>
                </c:pt>
                <c:pt idx="5376">
                  <c:v>1565.0</c:v>
                </c:pt>
                <c:pt idx="5377">
                  <c:v>1566.0</c:v>
                </c:pt>
                <c:pt idx="5378">
                  <c:v>1567.0</c:v>
                </c:pt>
                <c:pt idx="5379">
                  <c:v>1567.0</c:v>
                </c:pt>
                <c:pt idx="5380">
                  <c:v>1567.0</c:v>
                </c:pt>
                <c:pt idx="5381">
                  <c:v>1567.0</c:v>
                </c:pt>
                <c:pt idx="5382">
                  <c:v>1567.0</c:v>
                </c:pt>
                <c:pt idx="5383">
                  <c:v>1567.0</c:v>
                </c:pt>
                <c:pt idx="5384">
                  <c:v>1567.0</c:v>
                </c:pt>
                <c:pt idx="5385">
                  <c:v>1567.0</c:v>
                </c:pt>
                <c:pt idx="5386">
                  <c:v>1568.0</c:v>
                </c:pt>
                <c:pt idx="5387">
                  <c:v>1569.0</c:v>
                </c:pt>
                <c:pt idx="5388">
                  <c:v>1570.0</c:v>
                </c:pt>
                <c:pt idx="5389">
                  <c:v>1571.0</c:v>
                </c:pt>
                <c:pt idx="5390">
                  <c:v>1572.0</c:v>
                </c:pt>
                <c:pt idx="5391">
                  <c:v>1572.0</c:v>
                </c:pt>
                <c:pt idx="5392">
                  <c:v>1572.0</c:v>
                </c:pt>
                <c:pt idx="5393">
                  <c:v>1572.0</c:v>
                </c:pt>
                <c:pt idx="5394">
                  <c:v>1572.0</c:v>
                </c:pt>
                <c:pt idx="5395">
                  <c:v>1572.0</c:v>
                </c:pt>
                <c:pt idx="5396">
                  <c:v>1572.0</c:v>
                </c:pt>
                <c:pt idx="5397">
                  <c:v>1572.0</c:v>
                </c:pt>
                <c:pt idx="5398">
                  <c:v>1573.0</c:v>
                </c:pt>
                <c:pt idx="5399">
                  <c:v>1573.0</c:v>
                </c:pt>
                <c:pt idx="5400">
                  <c:v>1573.0</c:v>
                </c:pt>
                <c:pt idx="5401">
                  <c:v>1573.0</c:v>
                </c:pt>
                <c:pt idx="5402">
                  <c:v>1573.0</c:v>
                </c:pt>
                <c:pt idx="5403">
                  <c:v>1573.0</c:v>
                </c:pt>
                <c:pt idx="5404">
                  <c:v>1574.0</c:v>
                </c:pt>
                <c:pt idx="5405">
                  <c:v>1575.0</c:v>
                </c:pt>
                <c:pt idx="5406">
                  <c:v>1575.0</c:v>
                </c:pt>
                <c:pt idx="5407">
                  <c:v>1575.0</c:v>
                </c:pt>
                <c:pt idx="5408">
                  <c:v>1575.0</c:v>
                </c:pt>
                <c:pt idx="5409">
                  <c:v>1575.0</c:v>
                </c:pt>
                <c:pt idx="5410">
                  <c:v>1575.0</c:v>
                </c:pt>
                <c:pt idx="5411">
                  <c:v>1575.0</c:v>
                </c:pt>
                <c:pt idx="5412">
                  <c:v>1575.0</c:v>
                </c:pt>
                <c:pt idx="5413">
                  <c:v>1575.0</c:v>
                </c:pt>
                <c:pt idx="5414">
                  <c:v>1576.0</c:v>
                </c:pt>
                <c:pt idx="5415">
                  <c:v>1577.0</c:v>
                </c:pt>
                <c:pt idx="5416">
                  <c:v>1577.0</c:v>
                </c:pt>
                <c:pt idx="5417">
                  <c:v>1577.0</c:v>
                </c:pt>
                <c:pt idx="5418">
                  <c:v>1577.0</c:v>
                </c:pt>
                <c:pt idx="5419">
                  <c:v>1578.0</c:v>
                </c:pt>
                <c:pt idx="5420">
                  <c:v>1578.0</c:v>
                </c:pt>
                <c:pt idx="5421">
                  <c:v>1578.0</c:v>
                </c:pt>
                <c:pt idx="5422">
                  <c:v>1579.0</c:v>
                </c:pt>
                <c:pt idx="5423">
                  <c:v>1579.0</c:v>
                </c:pt>
                <c:pt idx="5424">
                  <c:v>1580.0</c:v>
                </c:pt>
                <c:pt idx="5425">
                  <c:v>1581.0</c:v>
                </c:pt>
                <c:pt idx="5426">
                  <c:v>1581.0</c:v>
                </c:pt>
                <c:pt idx="5427">
                  <c:v>1581.0</c:v>
                </c:pt>
                <c:pt idx="5428">
                  <c:v>1581.0</c:v>
                </c:pt>
                <c:pt idx="5429">
                  <c:v>1581.0</c:v>
                </c:pt>
                <c:pt idx="5430">
                  <c:v>1581.0</c:v>
                </c:pt>
                <c:pt idx="5431">
                  <c:v>1581.0</c:v>
                </c:pt>
                <c:pt idx="5432">
                  <c:v>1581.0</c:v>
                </c:pt>
                <c:pt idx="5433">
                  <c:v>1582.0</c:v>
                </c:pt>
                <c:pt idx="5434">
                  <c:v>1582.0</c:v>
                </c:pt>
                <c:pt idx="5435">
                  <c:v>1582.0</c:v>
                </c:pt>
                <c:pt idx="5436">
                  <c:v>1582.0</c:v>
                </c:pt>
                <c:pt idx="5437">
                  <c:v>1583.0</c:v>
                </c:pt>
                <c:pt idx="5438">
                  <c:v>1584.0</c:v>
                </c:pt>
                <c:pt idx="5439">
                  <c:v>1584.0</c:v>
                </c:pt>
                <c:pt idx="5440">
                  <c:v>1585.0</c:v>
                </c:pt>
                <c:pt idx="5441">
                  <c:v>1585.0</c:v>
                </c:pt>
                <c:pt idx="5442">
                  <c:v>1586.0</c:v>
                </c:pt>
                <c:pt idx="5443">
                  <c:v>1586.0</c:v>
                </c:pt>
                <c:pt idx="5444">
                  <c:v>1586.0</c:v>
                </c:pt>
                <c:pt idx="5445">
                  <c:v>1586.0</c:v>
                </c:pt>
                <c:pt idx="5446">
                  <c:v>1587.0</c:v>
                </c:pt>
                <c:pt idx="5447">
                  <c:v>1588.0</c:v>
                </c:pt>
                <c:pt idx="5448">
                  <c:v>1588.0</c:v>
                </c:pt>
                <c:pt idx="5449">
                  <c:v>1588.0</c:v>
                </c:pt>
                <c:pt idx="5450">
                  <c:v>1588.0</c:v>
                </c:pt>
                <c:pt idx="5451">
                  <c:v>1588.0</c:v>
                </c:pt>
                <c:pt idx="5452">
                  <c:v>1589.0</c:v>
                </c:pt>
                <c:pt idx="5453">
                  <c:v>1590.0</c:v>
                </c:pt>
                <c:pt idx="5454">
                  <c:v>1590.0</c:v>
                </c:pt>
                <c:pt idx="5455">
                  <c:v>1590.0</c:v>
                </c:pt>
                <c:pt idx="5456">
                  <c:v>1590.0</c:v>
                </c:pt>
                <c:pt idx="5457">
                  <c:v>1591.0</c:v>
                </c:pt>
                <c:pt idx="5458">
                  <c:v>1591.0</c:v>
                </c:pt>
                <c:pt idx="5459">
                  <c:v>1592.0</c:v>
                </c:pt>
                <c:pt idx="5460">
                  <c:v>1593.0</c:v>
                </c:pt>
                <c:pt idx="5461">
                  <c:v>1594.0</c:v>
                </c:pt>
                <c:pt idx="5462">
                  <c:v>1594.0</c:v>
                </c:pt>
                <c:pt idx="5463">
                  <c:v>1594.0</c:v>
                </c:pt>
                <c:pt idx="5464">
                  <c:v>1594.0</c:v>
                </c:pt>
                <c:pt idx="5465">
                  <c:v>1594.0</c:v>
                </c:pt>
                <c:pt idx="5466">
                  <c:v>1594.0</c:v>
                </c:pt>
                <c:pt idx="5467">
                  <c:v>1594.0</c:v>
                </c:pt>
                <c:pt idx="5468">
                  <c:v>1595.0</c:v>
                </c:pt>
                <c:pt idx="5469">
                  <c:v>1595.0</c:v>
                </c:pt>
                <c:pt idx="5470">
                  <c:v>1595.0</c:v>
                </c:pt>
                <c:pt idx="5471">
                  <c:v>1595.0</c:v>
                </c:pt>
                <c:pt idx="5472">
                  <c:v>1595.0</c:v>
                </c:pt>
                <c:pt idx="5473">
                  <c:v>1595.0</c:v>
                </c:pt>
                <c:pt idx="5474">
                  <c:v>1596.0</c:v>
                </c:pt>
                <c:pt idx="5475">
                  <c:v>1596.0</c:v>
                </c:pt>
                <c:pt idx="5476">
                  <c:v>1596.0</c:v>
                </c:pt>
                <c:pt idx="5477">
                  <c:v>1596.0</c:v>
                </c:pt>
                <c:pt idx="5478">
                  <c:v>1596.0</c:v>
                </c:pt>
                <c:pt idx="5479">
                  <c:v>1596.0</c:v>
                </c:pt>
                <c:pt idx="5480">
                  <c:v>1596.0</c:v>
                </c:pt>
                <c:pt idx="5481">
                  <c:v>1596.0</c:v>
                </c:pt>
                <c:pt idx="5482">
                  <c:v>1596.0</c:v>
                </c:pt>
                <c:pt idx="5483">
                  <c:v>1596.0</c:v>
                </c:pt>
                <c:pt idx="5484">
                  <c:v>1596.0</c:v>
                </c:pt>
                <c:pt idx="5485">
                  <c:v>1596.0</c:v>
                </c:pt>
                <c:pt idx="5486">
                  <c:v>1596.0</c:v>
                </c:pt>
                <c:pt idx="5487">
                  <c:v>1596.0</c:v>
                </c:pt>
                <c:pt idx="5488">
                  <c:v>1596.0</c:v>
                </c:pt>
                <c:pt idx="5489">
                  <c:v>1596.0</c:v>
                </c:pt>
                <c:pt idx="5490">
                  <c:v>1596.0</c:v>
                </c:pt>
                <c:pt idx="5491">
                  <c:v>1596.0</c:v>
                </c:pt>
                <c:pt idx="5492">
                  <c:v>1596.0</c:v>
                </c:pt>
                <c:pt idx="5493">
                  <c:v>1596.0</c:v>
                </c:pt>
                <c:pt idx="5494">
                  <c:v>1596.0</c:v>
                </c:pt>
                <c:pt idx="5495">
                  <c:v>1596.0</c:v>
                </c:pt>
                <c:pt idx="5496">
                  <c:v>1596.0</c:v>
                </c:pt>
                <c:pt idx="5497">
                  <c:v>1596.0</c:v>
                </c:pt>
                <c:pt idx="5498">
                  <c:v>1596.0</c:v>
                </c:pt>
                <c:pt idx="5499">
                  <c:v>1596.0</c:v>
                </c:pt>
                <c:pt idx="5500">
                  <c:v>1596.0</c:v>
                </c:pt>
                <c:pt idx="5501">
                  <c:v>1596.0</c:v>
                </c:pt>
                <c:pt idx="5502">
                  <c:v>1596.0</c:v>
                </c:pt>
                <c:pt idx="5503">
                  <c:v>1596.0</c:v>
                </c:pt>
                <c:pt idx="5504">
                  <c:v>1596.0</c:v>
                </c:pt>
                <c:pt idx="5505">
                  <c:v>1596.0</c:v>
                </c:pt>
                <c:pt idx="5506">
                  <c:v>1596.0</c:v>
                </c:pt>
                <c:pt idx="5507">
                  <c:v>1596.0</c:v>
                </c:pt>
                <c:pt idx="5508">
                  <c:v>1596.0</c:v>
                </c:pt>
                <c:pt idx="5509">
                  <c:v>1596.0</c:v>
                </c:pt>
                <c:pt idx="5510">
                  <c:v>1596.0</c:v>
                </c:pt>
                <c:pt idx="5511">
                  <c:v>1596.0</c:v>
                </c:pt>
                <c:pt idx="5512">
                  <c:v>1596.0</c:v>
                </c:pt>
                <c:pt idx="5513">
                  <c:v>1596.0</c:v>
                </c:pt>
                <c:pt idx="5514">
                  <c:v>1597.0</c:v>
                </c:pt>
                <c:pt idx="5515">
                  <c:v>1598.0</c:v>
                </c:pt>
                <c:pt idx="5516">
                  <c:v>1598.0</c:v>
                </c:pt>
                <c:pt idx="5517">
                  <c:v>1598.0</c:v>
                </c:pt>
                <c:pt idx="5518">
                  <c:v>1598.0</c:v>
                </c:pt>
                <c:pt idx="5519">
                  <c:v>1598.0</c:v>
                </c:pt>
                <c:pt idx="5520">
                  <c:v>1598.0</c:v>
                </c:pt>
                <c:pt idx="5521">
                  <c:v>1598.0</c:v>
                </c:pt>
                <c:pt idx="5522">
                  <c:v>1598.0</c:v>
                </c:pt>
                <c:pt idx="5523">
                  <c:v>1598.0</c:v>
                </c:pt>
                <c:pt idx="5524">
                  <c:v>1598.0</c:v>
                </c:pt>
                <c:pt idx="5525">
                  <c:v>1598.0</c:v>
                </c:pt>
                <c:pt idx="5526">
                  <c:v>1598.0</c:v>
                </c:pt>
                <c:pt idx="5527">
                  <c:v>1598.0</c:v>
                </c:pt>
                <c:pt idx="5528">
                  <c:v>1598.0</c:v>
                </c:pt>
                <c:pt idx="5529">
                  <c:v>1598.0</c:v>
                </c:pt>
                <c:pt idx="5530">
                  <c:v>1598.0</c:v>
                </c:pt>
                <c:pt idx="5531">
                  <c:v>1598.0</c:v>
                </c:pt>
                <c:pt idx="5532">
                  <c:v>1598.0</c:v>
                </c:pt>
                <c:pt idx="5533">
                  <c:v>1598.0</c:v>
                </c:pt>
                <c:pt idx="5534">
                  <c:v>1598.0</c:v>
                </c:pt>
                <c:pt idx="5535">
                  <c:v>1598.0</c:v>
                </c:pt>
                <c:pt idx="5536">
                  <c:v>1598.0</c:v>
                </c:pt>
                <c:pt idx="5537">
                  <c:v>1599.0</c:v>
                </c:pt>
                <c:pt idx="5538">
                  <c:v>1599.0</c:v>
                </c:pt>
                <c:pt idx="5539">
                  <c:v>1599.0</c:v>
                </c:pt>
                <c:pt idx="5540">
                  <c:v>1599.0</c:v>
                </c:pt>
                <c:pt idx="5541">
                  <c:v>1600.0</c:v>
                </c:pt>
                <c:pt idx="5542">
                  <c:v>1600.0</c:v>
                </c:pt>
                <c:pt idx="5543">
                  <c:v>1600.0</c:v>
                </c:pt>
                <c:pt idx="5544">
                  <c:v>1600.0</c:v>
                </c:pt>
                <c:pt idx="5545">
                  <c:v>1600.0</c:v>
                </c:pt>
                <c:pt idx="5546">
                  <c:v>1600.0</c:v>
                </c:pt>
                <c:pt idx="5547">
                  <c:v>1601.0</c:v>
                </c:pt>
                <c:pt idx="5548">
                  <c:v>1601.0</c:v>
                </c:pt>
                <c:pt idx="5549">
                  <c:v>1602.0</c:v>
                </c:pt>
                <c:pt idx="5550">
                  <c:v>1602.0</c:v>
                </c:pt>
                <c:pt idx="5551">
                  <c:v>1603.0</c:v>
                </c:pt>
                <c:pt idx="5552">
                  <c:v>1603.0</c:v>
                </c:pt>
                <c:pt idx="5553">
                  <c:v>1604.0</c:v>
                </c:pt>
                <c:pt idx="5554">
                  <c:v>1604.0</c:v>
                </c:pt>
                <c:pt idx="5555">
                  <c:v>1604.0</c:v>
                </c:pt>
                <c:pt idx="5556">
                  <c:v>1604.0</c:v>
                </c:pt>
                <c:pt idx="5557">
                  <c:v>1604.0</c:v>
                </c:pt>
                <c:pt idx="5558">
                  <c:v>1605.0</c:v>
                </c:pt>
                <c:pt idx="5559">
                  <c:v>1606.0</c:v>
                </c:pt>
                <c:pt idx="5560">
                  <c:v>1607.0</c:v>
                </c:pt>
                <c:pt idx="5561">
                  <c:v>1608.0</c:v>
                </c:pt>
                <c:pt idx="5562">
                  <c:v>1609.0</c:v>
                </c:pt>
                <c:pt idx="5563">
                  <c:v>1609.0</c:v>
                </c:pt>
                <c:pt idx="5564">
                  <c:v>1609.0</c:v>
                </c:pt>
                <c:pt idx="5565">
                  <c:v>1610.0</c:v>
                </c:pt>
                <c:pt idx="5566">
                  <c:v>1611.0</c:v>
                </c:pt>
                <c:pt idx="5567">
                  <c:v>1611.0</c:v>
                </c:pt>
                <c:pt idx="5568">
                  <c:v>1612.0</c:v>
                </c:pt>
                <c:pt idx="5569">
                  <c:v>1612.0</c:v>
                </c:pt>
                <c:pt idx="5570">
                  <c:v>1613.0</c:v>
                </c:pt>
                <c:pt idx="5571">
                  <c:v>1613.0</c:v>
                </c:pt>
                <c:pt idx="5572">
                  <c:v>1613.0</c:v>
                </c:pt>
                <c:pt idx="5573">
                  <c:v>1613.0</c:v>
                </c:pt>
                <c:pt idx="5574">
                  <c:v>1613.0</c:v>
                </c:pt>
                <c:pt idx="5575">
                  <c:v>1614.0</c:v>
                </c:pt>
                <c:pt idx="5576">
                  <c:v>1614.0</c:v>
                </c:pt>
                <c:pt idx="5577">
                  <c:v>1614.0</c:v>
                </c:pt>
                <c:pt idx="5578">
                  <c:v>1614.0</c:v>
                </c:pt>
                <c:pt idx="5579">
                  <c:v>1614.0</c:v>
                </c:pt>
                <c:pt idx="5580">
                  <c:v>1615.0</c:v>
                </c:pt>
                <c:pt idx="5581">
                  <c:v>1615.0</c:v>
                </c:pt>
                <c:pt idx="5582">
                  <c:v>1616.0</c:v>
                </c:pt>
                <c:pt idx="5583">
                  <c:v>1616.0</c:v>
                </c:pt>
                <c:pt idx="5584">
                  <c:v>1616.0</c:v>
                </c:pt>
                <c:pt idx="5585">
                  <c:v>1616.0</c:v>
                </c:pt>
                <c:pt idx="5586">
                  <c:v>1616.0</c:v>
                </c:pt>
                <c:pt idx="5587">
                  <c:v>1617.0</c:v>
                </c:pt>
                <c:pt idx="5588">
                  <c:v>1617.0</c:v>
                </c:pt>
                <c:pt idx="5589">
                  <c:v>1618.0</c:v>
                </c:pt>
                <c:pt idx="5590">
                  <c:v>1618.0</c:v>
                </c:pt>
                <c:pt idx="5591">
                  <c:v>1618.0</c:v>
                </c:pt>
                <c:pt idx="5592">
                  <c:v>1618.0</c:v>
                </c:pt>
                <c:pt idx="5593">
                  <c:v>1619.0</c:v>
                </c:pt>
                <c:pt idx="5594">
                  <c:v>1619.0</c:v>
                </c:pt>
                <c:pt idx="5595">
                  <c:v>1619.0</c:v>
                </c:pt>
                <c:pt idx="5596">
                  <c:v>1619.0</c:v>
                </c:pt>
                <c:pt idx="5597">
                  <c:v>1619.0</c:v>
                </c:pt>
                <c:pt idx="5598">
                  <c:v>1620.0</c:v>
                </c:pt>
                <c:pt idx="5599">
                  <c:v>1620.0</c:v>
                </c:pt>
                <c:pt idx="5600">
                  <c:v>1621.0</c:v>
                </c:pt>
                <c:pt idx="5601">
                  <c:v>1621.0</c:v>
                </c:pt>
                <c:pt idx="5602">
                  <c:v>1621.0</c:v>
                </c:pt>
                <c:pt idx="5603">
                  <c:v>1621.0</c:v>
                </c:pt>
                <c:pt idx="5604">
                  <c:v>1621.0</c:v>
                </c:pt>
                <c:pt idx="5605">
                  <c:v>1622.0</c:v>
                </c:pt>
                <c:pt idx="5606">
                  <c:v>1623.0</c:v>
                </c:pt>
                <c:pt idx="5607">
                  <c:v>1623.0</c:v>
                </c:pt>
                <c:pt idx="5608">
                  <c:v>1623.0</c:v>
                </c:pt>
                <c:pt idx="5609">
                  <c:v>1624.0</c:v>
                </c:pt>
                <c:pt idx="5610">
                  <c:v>1625.0</c:v>
                </c:pt>
                <c:pt idx="5611">
                  <c:v>1625.0</c:v>
                </c:pt>
                <c:pt idx="5612">
                  <c:v>1625.0</c:v>
                </c:pt>
                <c:pt idx="5613">
                  <c:v>1625.0</c:v>
                </c:pt>
                <c:pt idx="5614">
                  <c:v>1625.0</c:v>
                </c:pt>
                <c:pt idx="5615">
                  <c:v>1625.0</c:v>
                </c:pt>
                <c:pt idx="5616">
                  <c:v>1626.0</c:v>
                </c:pt>
                <c:pt idx="5617">
                  <c:v>1627.0</c:v>
                </c:pt>
                <c:pt idx="5618">
                  <c:v>1628.0</c:v>
                </c:pt>
                <c:pt idx="5619">
                  <c:v>1629.0</c:v>
                </c:pt>
                <c:pt idx="5620">
                  <c:v>1630.0</c:v>
                </c:pt>
                <c:pt idx="5621">
                  <c:v>1630.0</c:v>
                </c:pt>
                <c:pt idx="5622">
                  <c:v>1630.0</c:v>
                </c:pt>
                <c:pt idx="5623">
                  <c:v>1631.0</c:v>
                </c:pt>
                <c:pt idx="5624">
                  <c:v>1631.0</c:v>
                </c:pt>
                <c:pt idx="5625">
                  <c:v>1631.0</c:v>
                </c:pt>
                <c:pt idx="5626">
                  <c:v>1631.0</c:v>
                </c:pt>
                <c:pt idx="5627">
                  <c:v>1631.0</c:v>
                </c:pt>
                <c:pt idx="5628">
                  <c:v>1631.0</c:v>
                </c:pt>
                <c:pt idx="5629">
                  <c:v>1632.0</c:v>
                </c:pt>
                <c:pt idx="5630">
                  <c:v>1632.0</c:v>
                </c:pt>
                <c:pt idx="5631">
                  <c:v>1633.0</c:v>
                </c:pt>
                <c:pt idx="5632">
                  <c:v>1633.0</c:v>
                </c:pt>
                <c:pt idx="5633">
                  <c:v>1633.0</c:v>
                </c:pt>
                <c:pt idx="5634">
                  <c:v>1633.0</c:v>
                </c:pt>
                <c:pt idx="5635">
                  <c:v>1633.0</c:v>
                </c:pt>
                <c:pt idx="5636">
                  <c:v>1633.0</c:v>
                </c:pt>
                <c:pt idx="5637">
                  <c:v>1633.0</c:v>
                </c:pt>
                <c:pt idx="5638">
                  <c:v>1633.0</c:v>
                </c:pt>
                <c:pt idx="5639">
                  <c:v>1634.0</c:v>
                </c:pt>
                <c:pt idx="5640">
                  <c:v>1634.0</c:v>
                </c:pt>
                <c:pt idx="5641">
                  <c:v>1634.0</c:v>
                </c:pt>
                <c:pt idx="5642">
                  <c:v>1634.0</c:v>
                </c:pt>
                <c:pt idx="5643">
                  <c:v>1634.0</c:v>
                </c:pt>
                <c:pt idx="5644">
                  <c:v>1634.0</c:v>
                </c:pt>
                <c:pt idx="5645">
                  <c:v>1635.0</c:v>
                </c:pt>
                <c:pt idx="5646">
                  <c:v>1635.0</c:v>
                </c:pt>
                <c:pt idx="5647">
                  <c:v>1635.0</c:v>
                </c:pt>
                <c:pt idx="5648">
                  <c:v>1635.0</c:v>
                </c:pt>
                <c:pt idx="5649">
                  <c:v>1635.0</c:v>
                </c:pt>
                <c:pt idx="5650">
                  <c:v>1636.0</c:v>
                </c:pt>
                <c:pt idx="5651">
                  <c:v>1636.0</c:v>
                </c:pt>
                <c:pt idx="5652">
                  <c:v>1637.0</c:v>
                </c:pt>
                <c:pt idx="5653">
                  <c:v>1637.0</c:v>
                </c:pt>
                <c:pt idx="5654">
                  <c:v>1638.0</c:v>
                </c:pt>
                <c:pt idx="5655">
                  <c:v>1639.0</c:v>
                </c:pt>
                <c:pt idx="5656">
                  <c:v>1640.0</c:v>
                </c:pt>
                <c:pt idx="5657">
                  <c:v>1641.0</c:v>
                </c:pt>
                <c:pt idx="5658">
                  <c:v>1642.0</c:v>
                </c:pt>
                <c:pt idx="5659">
                  <c:v>1643.0</c:v>
                </c:pt>
                <c:pt idx="5660">
                  <c:v>1644.0</c:v>
                </c:pt>
                <c:pt idx="5661">
                  <c:v>1645.0</c:v>
                </c:pt>
                <c:pt idx="5662">
                  <c:v>1646.0</c:v>
                </c:pt>
                <c:pt idx="5663">
                  <c:v>1647.0</c:v>
                </c:pt>
                <c:pt idx="5664">
                  <c:v>1648.0</c:v>
                </c:pt>
                <c:pt idx="5665">
                  <c:v>1649.0</c:v>
                </c:pt>
                <c:pt idx="5666">
                  <c:v>1649.0</c:v>
                </c:pt>
                <c:pt idx="5667">
                  <c:v>1649.0</c:v>
                </c:pt>
                <c:pt idx="5668">
                  <c:v>1650.0</c:v>
                </c:pt>
                <c:pt idx="5669">
                  <c:v>1650.0</c:v>
                </c:pt>
                <c:pt idx="5670">
                  <c:v>1651.0</c:v>
                </c:pt>
                <c:pt idx="5671">
                  <c:v>1652.0</c:v>
                </c:pt>
                <c:pt idx="5672">
                  <c:v>1652.0</c:v>
                </c:pt>
                <c:pt idx="5673">
                  <c:v>1652.0</c:v>
                </c:pt>
                <c:pt idx="5674">
                  <c:v>1652.0</c:v>
                </c:pt>
                <c:pt idx="5675">
                  <c:v>1652.0</c:v>
                </c:pt>
                <c:pt idx="5676">
                  <c:v>1652.0</c:v>
                </c:pt>
                <c:pt idx="5677">
                  <c:v>1652.0</c:v>
                </c:pt>
                <c:pt idx="5678">
                  <c:v>1652.0</c:v>
                </c:pt>
                <c:pt idx="5679">
                  <c:v>1652.0</c:v>
                </c:pt>
                <c:pt idx="5680">
                  <c:v>1652.0</c:v>
                </c:pt>
                <c:pt idx="5681">
                  <c:v>1653.0</c:v>
                </c:pt>
                <c:pt idx="5682">
                  <c:v>1653.0</c:v>
                </c:pt>
                <c:pt idx="5683">
                  <c:v>1653.0</c:v>
                </c:pt>
                <c:pt idx="5684">
                  <c:v>1654.0</c:v>
                </c:pt>
                <c:pt idx="5685">
                  <c:v>1654.0</c:v>
                </c:pt>
                <c:pt idx="5686">
                  <c:v>1655.0</c:v>
                </c:pt>
                <c:pt idx="5687">
                  <c:v>1656.0</c:v>
                </c:pt>
                <c:pt idx="5688">
                  <c:v>1656.0</c:v>
                </c:pt>
                <c:pt idx="5689">
                  <c:v>1656.0</c:v>
                </c:pt>
                <c:pt idx="5690">
                  <c:v>1656.0</c:v>
                </c:pt>
                <c:pt idx="5691">
                  <c:v>1657.0</c:v>
                </c:pt>
                <c:pt idx="5692">
                  <c:v>1657.0</c:v>
                </c:pt>
                <c:pt idx="5693">
                  <c:v>1657.0</c:v>
                </c:pt>
                <c:pt idx="5694">
                  <c:v>1657.0</c:v>
                </c:pt>
                <c:pt idx="5695">
                  <c:v>1658.0</c:v>
                </c:pt>
                <c:pt idx="5696">
                  <c:v>1658.0</c:v>
                </c:pt>
                <c:pt idx="5697">
                  <c:v>1658.0</c:v>
                </c:pt>
                <c:pt idx="5698">
                  <c:v>1658.0</c:v>
                </c:pt>
                <c:pt idx="5699">
                  <c:v>1658.0</c:v>
                </c:pt>
                <c:pt idx="5700">
                  <c:v>1658.0</c:v>
                </c:pt>
                <c:pt idx="5701">
                  <c:v>1659.0</c:v>
                </c:pt>
                <c:pt idx="5702">
                  <c:v>1659.0</c:v>
                </c:pt>
                <c:pt idx="5703">
                  <c:v>1659.0</c:v>
                </c:pt>
                <c:pt idx="5704">
                  <c:v>1660.0</c:v>
                </c:pt>
                <c:pt idx="5705">
                  <c:v>1661.0</c:v>
                </c:pt>
                <c:pt idx="5706">
                  <c:v>1661.0</c:v>
                </c:pt>
                <c:pt idx="5707">
                  <c:v>1661.0</c:v>
                </c:pt>
                <c:pt idx="5708">
                  <c:v>1662.0</c:v>
                </c:pt>
                <c:pt idx="5709">
                  <c:v>1662.0</c:v>
                </c:pt>
                <c:pt idx="5710">
                  <c:v>1662.0</c:v>
                </c:pt>
                <c:pt idx="5711">
                  <c:v>1663.0</c:v>
                </c:pt>
                <c:pt idx="5712">
                  <c:v>1663.0</c:v>
                </c:pt>
                <c:pt idx="5713">
                  <c:v>1663.0</c:v>
                </c:pt>
                <c:pt idx="5714">
                  <c:v>1664.0</c:v>
                </c:pt>
                <c:pt idx="5715">
                  <c:v>1665.0</c:v>
                </c:pt>
                <c:pt idx="5716">
                  <c:v>1666.0</c:v>
                </c:pt>
                <c:pt idx="5717">
                  <c:v>1666.0</c:v>
                </c:pt>
                <c:pt idx="5718">
                  <c:v>1666.0</c:v>
                </c:pt>
                <c:pt idx="5719">
                  <c:v>1666.0</c:v>
                </c:pt>
                <c:pt idx="5720">
                  <c:v>1666.0</c:v>
                </c:pt>
                <c:pt idx="5721">
                  <c:v>1666.0</c:v>
                </c:pt>
                <c:pt idx="5722">
                  <c:v>1667.0</c:v>
                </c:pt>
                <c:pt idx="5723">
                  <c:v>1668.0</c:v>
                </c:pt>
                <c:pt idx="5724">
                  <c:v>1668.0</c:v>
                </c:pt>
                <c:pt idx="5725">
                  <c:v>1668.0</c:v>
                </c:pt>
                <c:pt idx="5726">
                  <c:v>1668.0</c:v>
                </c:pt>
                <c:pt idx="5727">
                  <c:v>1668.0</c:v>
                </c:pt>
                <c:pt idx="5728">
                  <c:v>1668.0</c:v>
                </c:pt>
                <c:pt idx="5729">
                  <c:v>1668.0</c:v>
                </c:pt>
                <c:pt idx="5730">
                  <c:v>1668.0</c:v>
                </c:pt>
                <c:pt idx="5731">
                  <c:v>1669.0</c:v>
                </c:pt>
                <c:pt idx="5732">
                  <c:v>1670.0</c:v>
                </c:pt>
                <c:pt idx="5733">
                  <c:v>1670.0</c:v>
                </c:pt>
                <c:pt idx="5734">
                  <c:v>1671.0</c:v>
                </c:pt>
                <c:pt idx="5735">
                  <c:v>1671.0</c:v>
                </c:pt>
                <c:pt idx="5736">
                  <c:v>1671.0</c:v>
                </c:pt>
                <c:pt idx="5737">
                  <c:v>1672.0</c:v>
                </c:pt>
                <c:pt idx="5738">
                  <c:v>1673.0</c:v>
                </c:pt>
                <c:pt idx="5739">
                  <c:v>1674.0</c:v>
                </c:pt>
                <c:pt idx="5740">
                  <c:v>1674.0</c:v>
                </c:pt>
                <c:pt idx="5741">
                  <c:v>1675.0</c:v>
                </c:pt>
                <c:pt idx="5742">
                  <c:v>1676.0</c:v>
                </c:pt>
                <c:pt idx="5743">
                  <c:v>1676.0</c:v>
                </c:pt>
                <c:pt idx="5744">
                  <c:v>1676.0</c:v>
                </c:pt>
                <c:pt idx="5745">
                  <c:v>1676.0</c:v>
                </c:pt>
                <c:pt idx="5746">
                  <c:v>1676.0</c:v>
                </c:pt>
                <c:pt idx="5747">
                  <c:v>1676.0</c:v>
                </c:pt>
                <c:pt idx="5748">
                  <c:v>1676.0</c:v>
                </c:pt>
                <c:pt idx="5749">
                  <c:v>1676.0</c:v>
                </c:pt>
                <c:pt idx="5750">
                  <c:v>1676.0</c:v>
                </c:pt>
                <c:pt idx="5751">
                  <c:v>1676.0</c:v>
                </c:pt>
                <c:pt idx="5752">
                  <c:v>1676.0</c:v>
                </c:pt>
                <c:pt idx="5753">
                  <c:v>1676.0</c:v>
                </c:pt>
                <c:pt idx="5754">
                  <c:v>1676.0</c:v>
                </c:pt>
                <c:pt idx="5755">
                  <c:v>1676.0</c:v>
                </c:pt>
                <c:pt idx="5756">
                  <c:v>1676.0</c:v>
                </c:pt>
                <c:pt idx="5757">
                  <c:v>1676.0</c:v>
                </c:pt>
                <c:pt idx="5758">
                  <c:v>1676.0</c:v>
                </c:pt>
                <c:pt idx="5759">
                  <c:v>1676.0</c:v>
                </c:pt>
                <c:pt idx="5760">
                  <c:v>1676.0</c:v>
                </c:pt>
                <c:pt idx="5761">
                  <c:v>1676.0</c:v>
                </c:pt>
                <c:pt idx="5762">
                  <c:v>1676.0</c:v>
                </c:pt>
                <c:pt idx="5763">
                  <c:v>1676.0</c:v>
                </c:pt>
                <c:pt idx="5764">
                  <c:v>1676.0</c:v>
                </c:pt>
                <c:pt idx="5765">
                  <c:v>1676.0</c:v>
                </c:pt>
                <c:pt idx="5766">
                  <c:v>1677.0</c:v>
                </c:pt>
                <c:pt idx="5767">
                  <c:v>1678.0</c:v>
                </c:pt>
                <c:pt idx="5768">
                  <c:v>1678.0</c:v>
                </c:pt>
                <c:pt idx="5769">
                  <c:v>1679.0</c:v>
                </c:pt>
                <c:pt idx="5770">
                  <c:v>1680.0</c:v>
                </c:pt>
                <c:pt idx="5771">
                  <c:v>1681.0</c:v>
                </c:pt>
                <c:pt idx="5772">
                  <c:v>1682.0</c:v>
                </c:pt>
                <c:pt idx="5773">
                  <c:v>1683.0</c:v>
                </c:pt>
                <c:pt idx="5774">
                  <c:v>1683.0</c:v>
                </c:pt>
                <c:pt idx="5775">
                  <c:v>1684.0</c:v>
                </c:pt>
                <c:pt idx="5776">
                  <c:v>1684.0</c:v>
                </c:pt>
                <c:pt idx="5777">
                  <c:v>1684.0</c:v>
                </c:pt>
                <c:pt idx="5778">
                  <c:v>1684.0</c:v>
                </c:pt>
                <c:pt idx="5779">
                  <c:v>1685.0</c:v>
                </c:pt>
                <c:pt idx="5780">
                  <c:v>1685.0</c:v>
                </c:pt>
                <c:pt idx="5781">
                  <c:v>1685.0</c:v>
                </c:pt>
                <c:pt idx="5782">
                  <c:v>1685.0</c:v>
                </c:pt>
                <c:pt idx="5783">
                  <c:v>1685.0</c:v>
                </c:pt>
                <c:pt idx="5784">
                  <c:v>1685.0</c:v>
                </c:pt>
                <c:pt idx="5785">
                  <c:v>1685.0</c:v>
                </c:pt>
                <c:pt idx="5786">
                  <c:v>1686.0</c:v>
                </c:pt>
                <c:pt idx="5787">
                  <c:v>1687.0</c:v>
                </c:pt>
                <c:pt idx="5788">
                  <c:v>1687.0</c:v>
                </c:pt>
                <c:pt idx="5789">
                  <c:v>1688.0</c:v>
                </c:pt>
                <c:pt idx="5790">
                  <c:v>1688.0</c:v>
                </c:pt>
                <c:pt idx="5791">
                  <c:v>1688.0</c:v>
                </c:pt>
                <c:pt idx="5792">
                  <c:v>1689.0</c:v>
                </c:pt>
                <c:pt idx="5793">
                  <c:v>1689.0</c:v>
                </c:pt>
                <c:pt idx="5794">
                  <c:v>1689.0</c:v>
                </c:pt>
                <c:pt idx="5795">
                  <c:v>1689.0</c:v>
                </c:pt>
                <c:pt idx="5796">
                  <c:v>1689.0</c:v>
                </c:pt>
                <c:pt idx="5797">
                  <c:v>1689.0</c:v>
                </c:pt>
                <c:pt idx="5798">
                  <c:v>1689.0</c:v>
                </c:pt>
                <c:pt idx="5799">
                  <c:v>1689.0</c:v>
                </c:pt>
                <c:pt idx="5800">
                  <c:v>1689.0</c:v>
                </c:pt>
                <c:pt idx="5801">
                  <c:v>1689.0</c:v>
                </c:pt>
                <c:pt idx="5802">
                  <c:v>1689.0</c:v>
                </c:pt>
                <c:pt idx="5803">
                  <c:v>1689.0</c:v>
                </c:pt>
                <c:pt idx="5804">
                  <c:v>1689.0</c:v>
                </c:pt>
                <c:pt idx="5805">
                  <c:v>1690.0</c:v>
                </c:pt>
                <c:pt idx="5806">
                  <c:v>1690.0</c:v>
                </c:pt>
                <c:pt idx="5807">
                  <c:v>1690.0</c:v>
                </c:pt>
                <c:pt idx="5808">
                  <c:v>1690.0</c:v>
                </c:pt>
                <c:pt idx="5809">
                  <c:v>1690.0</c:v>
                </c:pt>
                <c:pt idx="5810">
                  <c:v>1690.0</c:v>
                </c:pt>
                <c:pt idx="5811">
                  <c:v>1690.0</c:v>
                </c:pt>
                <c:pt idx="5812">
                  <c:v>1690.0</c:v>
                </c:pt>
                <c:pt idx="5813">
                  <c:v>1690.0</c:v>
                </c:pt>
                <c:pt idx="5814">
                  <c:v>1690.0</c:v>
                </c:pt>
                <c:pt idx="5815">
                  <c:v>1690.0</c:v>
                </c:pt>
                <c:pt idx="5816">
                  <c:v>1690.0</c:v>
                </c:pt>
                <c:pt idx="5817">
                  <c:v>1690.0</c:v>
                </c:pt>
                <c:pt idx="5818">
                  <c:v>1690.0</c:v>
                </c:pt>
                <c:pt idx="5819">
                  <c:v>1690.0</c:v>
                </c:pt>
                <c:pt idx="5820">
                  <c:v>1690.0</c:v>
                </c:pt>
                <c:pt idx="5821">
                  <c:v>1690.0</c:v>
                </c:pt>
                <c:pt idx="5822">
                  <c:v>1690.0</c:v>
                </c:pt>
                <c:pt idx="5823">
                  <c:v>1690.0</c:v>
                </c:pt>
                <c:pt idx="5824">
                  <c:v>1690.0</c:v>
                </c:pt>
                <c:pt idx="5825">
                  <c:v>1690.0</c:v>
                </c:pt>
                <c:pt idx="5826">
                  <c:v>1690.0</c:v>
                </c:pt>
                <c:pt idx="5827">
                  <c:v>1690.0</c:v>
                </c:pt>
                <c:pt idx="5828">
                  <c:v>1690.0</c:v>
                </c:pt>
                <c:pt idx="5829">
                  <c:v>1690.0</c:v>
                </c:pt>
                <c:pt idx="5830">
                  <c:v>1690.0</c:v>
                </c:pt>
                <c:pt idx="5831">
                  <c:v>1690.0</c:v>
                </c:pt>
                <c:pt idx="5832">
                  <c:v>1690.0</c:v>
                </c:pt>
                <c:pt idx="5833">
                  <c:v>1690.0</c:v>
                </c:pt>
                <c:pt idx="5834">
                  <c:v>1690.0</c:v>
                </c:pt>
                <c:pt idx="5835">
                  <c:v>1690.0</c:v>
                </c:pt>
                <c:pt idx="5836">
                  <c:v>1690.0</c:v>
                </c:pt>
                <c:pt idx="5837">
                  <c:v>1690.0</c:v>
                </c:pt>
                <c:pt idx="5838">
                  <c:v>1690.0</c:v>
                </c:pt>
                <c:pt idx="5839">
                  <c:v>1690.0</c:v>
                </c:pt>
                <c:pt idx="5840">
                  <c:v>1691.0</c:v>
                </c:pt>
                <c:pt idx="5841">
                  <c:v>1691.0</c:v>
                </c:pt>
                <c:pt idx="5842">
                  <c:v>1691.0</c:v>
                </c:pt>
                <c:pt idx="5843">
                  <c:v>1691.0</c:v>
                </c:pt>
                <c:pt idx="5844">
                  <c:v>1691.0</c:v>
                </c:pt>
                <c:pt idx="5845">
                  <c:v>1691.0</c:v>
                </c:pt>
                <c:pt idx="5846">
                  <c:v>1691.0</c:v>
                </c:pt>
                <c:pt idx="5847">
                  <c:v>1691.0</c:v>
                </c:pt>
                <c:pt idx="5848">
                  <c:v>1691.0</c:v>
                </c:pt>
                <c:pt idx="5849">
                  <c:v>1691.0</c:v>
                </c:pt>
                <c:pt idx="5850">
                  <c:v>1691.0</c:v>
                </c:pt>
                <c:pt idx="5851">
                  <c:v>1691.0</c:v>
                </c:pt>
                <c:pt idx="5852">
                  <c:v>1692.0</c:v>
                </c:pt>
                <c:pt idx="5853">
                  <c:v>1692.0</c:v>
                </c:pt>
                <c:pt idx="5854">
                  <c:v>1692.0</c:v>
                </c:pt>
                <c:pt idx="5855">
                  <c:v>1692.0</c:v>
                </c:pt>
                <c:pt idx="5856">
                  <c:v>1693.0</c:v>
                </c:pt>
                <c:pt idx="5857">
                  <c:v>1693.0</c:v>
                </c:pt>
                <c:pt idx="5858">
                  <c:v>1694.0</c:v>
                </c:pt>
                <c:pt idx="5859">
                  <c:v>1694.0</c:v>
                </c:pt>
                <c:pt idx="5860">
                  <c:v>1694.0</c:v>
                </c:pt>
                <c:pt idx="5861">
                  <c:v>1694.0</c:v>
                </c:pt>
                <c:pt idx="5862">
                  <c:v>1694.0</c:v>
                </c:pt>
                <c:pt idx="5863">
                  <c:v>1694.0</c:v>
                </c:pt>
                <c:pt idx="5864">
                  <c:v>1694.0</c:v>
                </c:pt>
                <c:pt idx="5865">
                  <c:v>1694.0</c:v>
                </c:pt>
                <c:pt idx="5866">
                  <c:v>1694.0</c:v>
                </c:pt>
                <c:pt idx="5867">
                  <c:v>1694.0</c:v>
                </c:pt>
                <c:pt idx="5868">
                  <c:v>1694.0</c:v>
                </c:pt>
                <c:pt idx="5869">
                  <c:v>1694.0</c:v>
                </c:pt>
                <c:pt idx="5870">
                  <c:v>1694.0</c:v>
                </c:pt>
                <c:pt idx="5871">
                  <c:v>1694.0</c:v>
                </c:pt>
                <c:pt idx="5872">
                  <c:v>1694.0</c:v>
                </c:pt>
                <c:pt idx="5873">
                  <c:v>1694.0</c:v>
                </c:pt>
                <c:pt idx="5874">
                  <c:v>1694.0</c:v>
                </c:pt>
                <c:pt idx="5875">
                  <c:v>1694.0</c:v>
                </c:pt>
                <c:pt idx="5876">
                  <c:v>1695.0</c:v>
                </c:pt>
                <c:pt idx="5877">
                  <c:v>1696.0</c:v>
                </c:pt>
                <c:pt idx="5878">
                  <c:v>1697.0</c:v>
                </c:pt>
                <c:pt idx="5879">
                  <c:v>1697.0</c:v>
                </c:pt>
                <c:pt idx="5880">
                  <c:v>1697.0</c:v>
                </c:pt>
                <c:pt idx="5881">
                  <c:v>1698.0</c:v>
                </c:pt>
                <c:pt idx="5882">
                  <c:v>1698.0</c:v>
                </c:pt>
                <c:pt idx="5883">
                  <c:v>1699.0</c:v>
                </c:pt>
                <c:pt idx="5884">
                  <c:v>1700.0</c:v>
                </c:pt>
                <c:pt idx="5885">
                  <c:v>1701.0</c:v>
                </c:pt>
                <c:pt idx="5886">
                  <c:v>1701.0</c:v>
                </c:pt>
                <c:pt idx="5887">
                  <c:v>1702.0</c:v>
                </c:pt>
                <c:pt idx="5888">
                  <c:v>1702.0</c:v>
                </c:pt>
                <c:pt idx="5889">
                  <c:v>1703.0</c:v>
                </c:pt>
                <c:pt idx="5890">
                  <c:v>1703.0</c:v>
                </c:pt>
                <c:pt idx="5891">
                  <c:v>1703.0</c:v>
                </c:pt>
                <c:pt idx="5892">
                  <c:v>1703.0</c:v>
                </c:pt>
                <c:pt idx="5893">
                  <c:v>1703.0</c:v>
                </c:pt>
                <c:pt idx="5894">
                  <c:v>1703.0</c:v>
                </c:pt>
                <c:pt idx="5895">
                  <c:v>1703.0</c:v>
                </c:pt>
                <c:pt idx="5896">
                  <c:v>1703.0</c:v>
                </c:pt>
                <c:pt idx="5897">
                  <c:v>1703.0</c:v>
                </c:pt>
                <c:pt idx="5898">
                  <c:v>1704.0</c:v>
                </c:pt>
                <c:pt idx="5899">
                  <c:v>1705.0</c:v>
                </c:pt>
                <c:pt idx="5900">
                  <c:v>1706.0</c:v>
                </c:pt>
                <c:pt idx="5901">
                  <c:v>1707.0</c:v>
                </c:pt>
                <c:pt idx="5902">
                  <c:v>1707.0</c:v>
                </c:pt>
                <c:pt idx="5903">
                  <c:v>1708.0</c:v>
                </c:pt>
                <c:pt idx="5904">
                  <c:v>1708.0</c:v>
                </c:pt>
                <c:pt idx="5905">
                  <c:v>1708.0</c:v>
                </c:pt>
                <c:pt idx="5906">
                  <c:v>1708.0</c:v>
                </c:pt>
                <c:pt idx="5907">
                  <c:v>1708.0</c:v>
                </c:pt>
                <c:pt idx="5908">
                  <c:v>1708.0</c:v>
                </c:pt>
                <c:pt idx="5909">
                  <c:v>1708.0</c:v>
                </c:pt>
                <c:pt idx="5910">
                  <c:v>1708.0</c:v>
                </c:pt>
                <c:pt idx="5911">
                  <c:v>1709.0</c:v>
                </c:pt>
                <c:pt idx="5912">
                  <c:v>1709.0</c:v>
                </c:pt>
                <c:pt idx="5913">
                  <c:v>1709.0</c:v>
                </c:pt>
                <c:pt idx="5914">
                  <c:v>1709.0</c:v>
                </c:pt>
                <c:pt idx="5915">
                  <c:v>1709.0</c:v>
                </c:pt>
                <c:pt idx="5916">
                  <c:v>1709.0</c:v>
                </c:pt>
                <c:pt idx="5917">
                  <c:v>1709.0</c:v>
                </c:pt>
                <c:pt idx="5918">
                  <c:v>1709.0</c:v>
                </c:pt>
                <c:pt idx="5919">
                  <c:v>1710.0</c:v>
                </c:pt>
                <c:pt idx="5920">
                  <c:v>1711.0</c:v>
                </c:pt>
                <c:pt idx="5921">
                  <c:v>1711.0</c:v>
                </c:pt>
                <c:pt idx="5922">
                  <c:v>1712.0</c:v>
                </c:pt>
                <c:pt idx="5923">
                  <c:v>1712.0</c:v>
                </c:pt>
                <c:pt idx="5924">
                  <c:v>1712.0</c:v>
                </c:pt>
                <c:pt idx="5925">
                  <c:v>1712.0</c:v>
                </c:pt>
                <c:pt idx="5926">
                  <c:v>1712.0</c:v>
                </c:pt>
                <c:pt idx="5927">
                  <c:v>1712.0</c:v>
                </c:pt>
                <c:pt idx="5928">
                  <c:v>1713.0</c:v>
                </c:pt>
                <c:pt idx="5929">
                  <c:v>1714.0</c:v>
                </c:pt>
                <c:pt idx="5930">
                  <c:v>1715.0</c:v>
                </c:pt>
                <c:pt idx="5931">
                  <c:v>1715.0</c:v>
                </c:pt>
                <c:pt idx="5932">
                  <c:v>1716.0</c:v>
                </c:pt>
                <c:pt idx="5933">
                  <c:v>1716.0</c:v>
                </c:pt>
                <c:pt idx="5934">
                  <c:v>1716.0</c:v>
                </c:pt>
                <c:pt idx="5935">
                  <c:v>1717.0</c:v>
                </c:pt>
                <c:pt idx="5936">
                  <c:v>1718.0</c:v>
                </c:pt>
                <c:pt idx="5937">
                  <c:v>1719.0</c:v>
                </c:pt>
                <c:pt idx="5938">
                  <c:v>1720.0</c:v>
                </c:pt>
                <c:pt idx="5939">
                  <c:v>1720.0</c:v>
                </c:pt>
                <c:pt idx="5940">
                  <c:v>1721.0</c:v>
                </c:pt>
                <c:pt idx="5941">
                  <c:v>1721.0</c:v>
                </c:pt>
                <c:pt idx="5942">
                  <c:v>1721.0</c:v>
                </c:pt>
                <c:pt idx="5943">
                  <c:v>1721.0</c:v>
                </c:pt>
                <c:pt idx="5944">
                  <c:v>1721.0</c:v>
                </c:pt>
                <c:pt idx="5945">
                  <c:v>1721.0</c:v>
                </c:pt>
                <c:pt idx="5946">
                  <c:v>1721.0</c:v>
                </c:pt>
                <c:pt idx="5947">
                  <c:v>1722.0</c:v>
                </c:pt>
                <c:pt idx="5948">
                  <c:v>1723.0</c:v>
                </c:pt>
                <c:pt idx="5949">
                  <c:v>1723.0</c:v>
                </c:pt>
                <c:pt idx="5950">
                  <c:v>1723.0</c:v>
                </c:pt>
                <c:pt idx="5951">
                  <c:v>1724.0</c:v>
                </c:pt>
                <c:pt idx="5952">
                  <c:v>1724.0</c:v>
                </c:pt>
                <c:pt idx="5953">
                  <c:v>1724.0</c:v>
                </c:pt>
                <c:pt idx="5954">
                  <c:v>1725.0</c:v>
                </c:pt>
                <c:pt idx="5955">
                  <c:v>1725.0</c:v>
                </c:pt>
                <c:pt idx="5956">
                  <c:v>1726.0</c:v>
                </c:pt>
                <c:pt idx="5957">
                  <c:v>1726.0</c:v>
                </c:pt>
                <c:pt idx="5958">
                  <c:v>1726.0</c:v>
                </c:pt>
                <c:pt idx="5959">
                  <c:v>1726.0</c:v>
                </c:pt>
                <c:pt idx="5960">
                  <c:v>1726.0</c:v>
                </c:pt>
                <c:pt idx="5961">
                  <c:v>1726.0</c:v>
                </c:pt>
                <c:pt idx="5962">
                  <c:v>1726.0</c:v>
                </c:pt>
                <c:pt idx="5963">
                  <c:v>1726.0</c:v>
                </c:pt>
                <c:pt idx="5964">
                  <c:v>1726.0</c:v>
                </c:pt>
                <c:pt idx="5965">
                  <c:v>1726.0</c:v>
                </c:pt>
                <c:pt idx="5966">
                  <c:v>1726.0</c:v>
                </c:pt>
                <c:pt idx="5967">
                  <c:v>1726.0</c:v>
                </c:pt>
                <c:pt idx="5968">
                  <c:v>1726.0</c:v>
                </c:pt>
                <c:pt idx="5969">
                  <c:v>1726.0</c:v>
                </c:pt>
                <c:pt idx="5970">
                  <c:v>1726.0</c:v>
                </c:pt>
                <c:pt idx="5971">
                  <c:v>1726.0</c:v>
                </c:pt>
                <c:pt idx="5972">
                  <c:v>1726.0</c:v>
                </c:pt>
                <c:pt idx="5973">
                  <c:v>1727.0</c:v>
                </c:pt>
                <c:pt idx="5974">
                  <c:v>1728.0</c:v>
                </c:pt>
                <c:pt idx="5975">
                  <c:v>1729.0</c:v>
                </c:pt>
                <c:pt idx="5976">
                  <c:v>1729.0</c:v>
                </c:pt>
                <c:pt idx="5977">
                  <c:v>1729.0</c:v>
                </c:pt>
                <c:pt idx="5978">
                  <c:v>1729.0</c:v>
                </c:pt>
                <c:pt idx="5979">
                  <c:v>1729.0</c:v>
                </c:pt>
                <c:pt idx="5980">
                  <c:v>1729.0</c:v>
                </c:pt>
                <c:pt idx="5981">
                  <c:v>1729.0</c:v>
                </c:pt>
                <c:pt idx="5982">
                  <c:v>1729.0</c:v>
                </c:pt>
                <c:pt idx="5983">
                  <c:v>1729.0</c:v>
                </c:pt>
                <c:pt idx="5984">
                  <c:v>1729.0</c:v>
                </c:pt>
                <c:pt idx="5985">
                  <c:v>1729.0</c:v>
                </c:pt>
                <c:pt idx="5986">
                  <c:v>1729.0</c:v>
                </c:pt>
                <c:pt idx="5987">
                  <c:v>1730.0</c:v>
                </c:pt>
                <c:pt idx="5988">
                  <c:v>1730.0</c:v>
                </c:pt>
                <c:pt idx="5989">
                  <c:v>1730.0</c:v>
                </c:pt>
                <c:pt idx="5990">
                  <c:v>1730.0</c:v>
                </c:pt>
                <c:pt idx="5991">
                  <c:v>1730.0</c:v>
                </c:pt>
                <c:pt idx="5992">
                  <c:v>1730.0</c:v>
                </c:pt>
                <c:pt idx="5993">
                  <c:v>1730.0</c:v>
                </c:pt>
                <c:pt idx="5994">
                  <c:v>1730.0</c:v>
                </c:pt>
                <c:pt idx="5995">
                  <c:v>1731.0</c:v>
                </c:pt>
                <c:pt idx="5996">
                  <c:v>1731.0</c:v>
                </c:pt>
                <c:pt idx="5997">
                  <c:v>1731.0</c:v>
                </c:pt>
                <c:pt idx="5998">
                  <c:v>1731.0</c:v>
                </c:pt>
                <c:pt idx="5999">
                  <c:v>1731.0</c:v>
                </c:pt>
                <c:pt idx="6000">
                  <c:v>1731.0</c:v>
                </c:pt>
                <c:pt idx="6001">
                  <c:v>1731.0</c:v>
                </c:pt>
                <c:pt idx="6002">
                  <c:v>1731.0</c:v>
                </c:pt>
                <c:pt idx="6003">
                  <c:v>1731.0</c:v>
                </c:pt>
                <c:pt idx="6004">
                  <c:v>1732.0</c:v>
                </c:pt>
                <c:pt idx="6005">
                  <c:v>1733.0</c:v>
                </c:pt>
                <c:pt idx="6006">
                  <c:v>1733.0</c:v>
                </c:pt>
                <c:pt idx="6007">
                  <c:v>1733.0</c:v>
                </c:pt>
                <c:pt idx="6008">
                  <c:v>1733.0</c:v>
                </c:pt>
                <c:pt idx="6009">
                  <c:v>1733.0</c:v>
                </c:pt>
                <c:pt idx="6010">
                  <c:v>1733.0</c:v>
                </c:pt>
                <c:pt idx="6011">
                  <c:v>1733.0</c:v>
                </c:pt>
                <c:pt idx="6012">
                  <c:v>1734.0</c:v>
                </c:pt>
                <c:pt idx="6013">
                  <c:v>1734.0</c:v>
                </c:pt>
                <c:pt idx="6014">
                  <c:v>1734.0</c:v>
                </c:pt>
                <c:pt idx="6015">
                  <c:v>1734.0</c:v>
                </c:pt>
                <c:pt idx="6016">
                  <c:v>1735.0</c:v>
                </c:pt>
                <c:pt idx="6017">
                  <c:v>1735.0</c:v>
                </c:pt>
                <c:pt idx="6018">
                  <c:v>1735.0</c:v>
                </c:pt>
                <c:pt idx="6019">
                  <c:v>1735.0</c:v>
                </c:pt>
                <c:pt idx="6020">
                  <c:v>1735.0</c:v>
                </c:pt>
                <c:pt idx="6021">
                  <c:v>1735.0</c:v>
                </c:pt>
                <c:pt idx="6022">
                  <c:v>1735.0</c:v>
                </c:pt>
                <c:pt idx="6023">
                  <c:v>1736.0</c:v>
                </c:pt>
                <c:pt idx="6024">
                  <c:v>1736.0</c:v>
                </c:pt>
                <c:pt idx="6025">
                  <c:v>1736.0</c:v>
                </c:pt>
                <c:pt idx="6026">
                  <c:v>1737.0</c:v>
                </c:pt>
                <c:pt idx="6027">
                  <c:v>1737.0</c:v>
                </c:pt>
                <c:pt idx="6028">
                  <c:v>1737.0</c:v>
                </c:pt>
                <c:pt idx="6029">
                  <c:v>1737.0</c:v>
                </c:pt>
                <c:pt idx="6030">
                  <c:v>1738.0</c:v>
                </c:pt>
                <c:pt idx="6031">
                  <c:v>1738.0</c:v>
                </c:pt>
                <c:pt idx="6032">
                  <c:v>1738.0</c:v>
                </c:pt>
                <c:pt idx="6033">
                  <c:v>1739.0</c:v>
                </c:pt>
                <c:pt idx="6034">
                  <c:v>1739.0</c:v>
                </c:pt>
                <c:pt idx="6035">
                  <c:v>1740.0</c:v>
                </c:pt>
                <c:pt idx="6036">
                  <c:v>1740.0</c:v>
                </c:pt>
                <c:pt idx="6037">
                  <c:v>1740.0</c:v>
                </c:pt>
                <c:pt idx="6038">
                  <c:v>1740.0</c:v>
                </c:pt>
                <c:pt idx="6039">
                  <c:v>1740.0</c:v>
                </c:pt>
                <c:pt idx="6040">
                  <c:v>1741.0</c:v>
                </c:pt>
                <c:pt idx="6041">
                  <c:v>1741.0</c:v>
                </c:pt>
                <c:pt idx="6042">
                  <c:v>1742.0</c:v>
                </c:pt>
                <c:pt idx="6043">
                  <c:v>1742.0</c:v>
                </c:pt>
                <c:pt idx="6044">
                  <c:v>1742.0</c:v>
                </c:pt>
                <c:pt idx="6045">
                  <c:v>1743.0</c:v>
                </c:pt>
                <c:pt idx="6046">
                  <c:v>1744.0</c:v>
                </c:pt>
                <c:pt idx="6047">
                  <c:v>1745.0</c:v>
                </c:pt>
                <c:pt idx="6048">
                  <c:v>1745.0</c:v>
                </c:pt>
                <c:pt idx="6049">
                  <c:v>1745.0</c:v>
                </c:pt>
                <c:pt idx="6050">
                  <c:v>1745.0</c:v>
                </c:pt>
                <c:pt idx="6051">
                  <c:v>1746.0</c:v>
                </c:pt>
                <c:pt idx="6052">
                  <c:v>1747.0</c:v>
                </c:pt>
                <c:pt idx="6053">
                  <c:v>1748.0</c:v>
                </c:pt>
                <c:pt idx="6054">
                  <c:v>1748.0</c:v>
                </c:pt>
                <c:pt idx="6055">
                  <c:v>1748.0</c:v>
                </c:pt>
                <c:pt idx="6056">
                  <c:v>1749.0</c:v>
                </c:pt>
                <c:pt idx="6057">
                  <c:v>1750.0</c:v>
                </c:pt>
                <c:pt idx="6058">
                  <c:v>1750.0</c:v>
                </c:pt>
                <c:pt idx="6059">
                  <c:v>1751.0</c:v>
                </c:pt>
                <c:pt idx="6060">
                  <c:v>1751.0</c:v>
                </c:pt>
                <c:pt idx="6061">
                  <c:v>1751.0</c:v>
                </c:pt>
                <c:pt idx="6062">
                  <c:v>1751.0</c:v>
                </c:pt>
                <c:pt idx="6063">
                  <c:v>1752.0</c:v>
                </c:pt>
                <c:pt idx="6064">
                  <c:v>1753.0</c:v>
                </c:pt>
                <c:pt idx="6065">
                  <c:v>1753.0</c:v>
                </c:pt>
                <c:pt idx="6066">
                  <c:v>1754.0</c:v>
                </c:pt>
                <c:pt idx="6067">
                  <c:v>1755.0</c:v>
                </c:pt>
                <c:pt idx="6068">
                  <c:v>1755.0</c:v>
                </c:pt>
                <c:pt idx="6069">
                  <c:v>1756.0</c:v>
                </c:pt>
                <c:pt idx="6070">
                  <c:v>1757.0</c:v>
                </c:pt>
                <c:pt idx="6071">
                  <c:v>1757.0</c:v>
                </c:pt>
                <c:pt idx="6072">
                  <c:v>1758.0</c:v>
                </c:pt>
                <c:pt idx="6073">
                  <c:v>1759.0</c:v>
                </c:pt>
                <c:pt idx="6074">
                  <c:v>1760.0</c:v>
                </c:pt>
                <c:pt idx="6075">
                  <c:v>1761.0</c:v>
                </c:pt>
                <c:pt idx="6076">
                  <c:v>1761.0</c:v>
                </c:pt>
                <c:pt idx="6077">
                  <c:v>1761.0</c:v>
                </c:pt>
                <c:pt idx="6078">
                  <c:v>1762.0</c:v>
                </c:pt>
                <c:pt idx="6079">
                  <c:v>1762.0</c:v>
                </c:pt>
                <c:pt idx="6080">
                  <c:v>1762.0</c:v>
                </c:pt>
                <c:pt idx="6081">
                  <c:v>1762.0</c:v>
                </c:pt>
                <c:pt idx="6082">
                  <c:v>1762.0</c:v>
                </c:pt>
                <c:pt idx="6083">
                  <c:v>1762.0</c:v>
                </c:pt>
                <c:pt idx="6084">
                  <c:v>1762.0</c:v>
                </c:pt>
                <c:pt idx="6085">
                  <c:v>1762.0</c:v>
                </c:pt>
                <c:pt idx="6086">
                  <c:v>1762.0</c:v>
                </c:pt>
                <c:pt idx="6087">
                  <c:v>1762.0</c:v>
                </c:pt>
                <c:pt idx="6088">
                  <c:v>1762.0</c:v>
                </c:pt>
                <c:pt idx="6089">
                  <c:v>1762.0</c:v>
                </c:pt>
                <c:pt idx="6090">
                  <c:v>1762.0</c:v>
                </c:pt>
                <c:pt idx="6091">
                  <c:v>1762.0</c:v>
                </c:pt>
                <c:pt idx="6092">
                  <c:v>1762.0</c:v>
                </c:pt>
                <c:pt idx="6093">
                  <c:v>1762.0</c:v>
                </c:pt>
                <c:pt idx="6094">
                  <c:v>1763.0</c:v>
                </c:pt>
                <c:pt idx="6095">
                  <c:v>1764.0</c:v>
                </c:pt>
                <c:pt idx="6096">
                  <c:v>1764.0</c:v>
                </c:pt>
                <c:pt idx="6097">
                  <c:v>1764.0</c:v>
                </c:pt>
                <c:pt idx="6098">
                  <c:v>1764.0</c:v>
                </c:pt>
                <c:pt idx="6099">
                  <c:v>1765.0</c:v>
                </c:pt>
                <c:pt idx="6100">
                  <c:v>1765.0</c:v>
                </c:pt>
                <c:pt idx="6101">
                  <c:v>1766.0</c:v>
                </c:pt>
                <c:pt idx="6102">
                  <c:v>1766.0</c:v>
                </c:pt>
                <c:pt idx="6103">
                  <c:v>1766.0</c:v>
                </c:pt>
                <c:pt idx="6104">
                  <c:v>1766.0</c:v>
                </c:pt>
                <c:pt idx="6105">
                  <c:v>1766.0</c:v>
                </c:pt>
                <c:pt idx="6106">
                  <c:v>1766.0</c:v>
                </c:pt>
                <c:pt idx="6107">
                  <c:v>1766.0</c:v>
                </c:pt>
                <c:pt idx="6108">
                  <c:v>1766.0</c:v>
                </c:pt>
                <c:pt idx="6109">
                  <c:v>1766.0</c:v>
                </c:pt>
                <c:pt idx="6110">
                  <c:v>1766.0</c:v>
                </c:pt>
                <c:pt idx="6111">
                  <c:v>1767.0</c:v>
                </c:pt>
                <c:pt idx="6112">
                  <c:v>1767.0</c:v>
                </c:pt>
                <c:pt idx="6113">
                  <c:v>1767.0</c:v>
                </c:pt>
                <c:pt idx="6114">
                  <c:v>1767.0</c:v>
                </c:pt>
                <c:pt idx="6115">
                  <c:v>1767.0</c:v>
                </c:pt>
                <c:pt idx="6116">
                  <c:v>1767.0</c:v>
                </c:pt>
                <c:pt idx="6117">
                  <c:v>1768.0</c:v>
                </c:pt>
                <c:pt idx="6118">
                  <c:v>1768.0</c:v>
                </c:pt>
                <c:pt idx="6119">
                  <c:v>1769.0</c:v>
                </c:pt>
                <c:pt idx="6120">
                  <c:v>1769.0</c:v>
                </c:pt>
                <c:pt idx="6121">
                  <c:v>1770.0</c:v>
                </c:pt>
                <c:pt idx="6122">
                  <c:v>1770.0</c:v>
                </c:pt>
                <c:pt idx="6123">
                  <c:v>1770.0</c:v>
                </c:pt>
                <c:pt idx="6124">
                  <c:v>1771.0</c:v>
                </c:pt>
                <c:pt idx="6125">
                  <c:v>1771.0</c:v>
                </c:pt>
                <c:pt idx="6126">
                  <c:v>1772.0</c:v>
                </c:pt>
                <c:pt idx="6127">
                  <c:v>1772.0</c:v>
                </c:pt>
                <c:pt idx="6128">
                  <c:v>1772.0</c:v>
                </c:pt>
                <c:pt idx="6129">
                  <c:v>1772.0</c:v>
                </c:pt>
                <c:pt idx="6130">
                  <c:v>1773.0</c:v>
                </c:pt>
                <c:pt idx="6131">
                  <c:v>1773.0</c:v>
                </c:pt>
                <c:pt idx="6132">
                  <c:v>1774.0</c:v>
                </c:pt>
                <c:pt idx="6133">
                  <c:v>1774.0</c:v>
                </c:pt>
                <c:pt idx="6134">
                  <c:v>1775.0</c:v>
                </c:pt>
                <c:pt idx="6135">
                  <c:v>1775.0</c:v>
                </c:pt>
                <c:pt idx="6136">
                  <c:v>1775.0</c:v>
                </c:pt>
                <c:pt idx="6137">
                  <c:v>1775.0</c:v>
                </c:pt>
                <c:pt idx="6138">
                  <c:v>1775.0</c:v>
                </c:pt>
                <c:pt idx="6139">
                  <c:v>1775.0</c:v>
                </c:pt>
                <c:pt idx="6140">
                  <c:v>1775.0</c:v>
                </c:pt>
                <c:pt idx="6141">
                  <c:v>1775.0</c:v>
                </c:pt>
                <c:pt idx="6142">
                  <c:v>1775.0</c:v>
                </c:pt>
                <c:pt idx="6143">
                  <c:v>1775.0</c:v>
                </c:pt>
                <c:pt idx="6144">
                  <c:v>1776.0</c:v>
                </c:pt>
                <c:pt idx="6145">
                  <c:v>1777.0</c:v>
                </c:pt>
                <c:pt idx="6146">
                  <c:v>1778.0</c:v>
                </c:pt>
                <c:pt idx="6147">
                  <c:v>1778.0</c:v>
                </c:pt>
                <c:pt idx="6148">
                  <c:v>1778.0</c:v>
                </c:pt>
                <c:pt idx="6149">
                  <c:v>1779.0</c:v>
                </c:pt>
                <c:pt idx="6150">
                  <c:v>1780.0</c:v>
                </c:pt>
                <c:pt idx="6151">
                  <c:v>1780.0</c:v>
                </c:pt>
                <c:pt idx="6152">
                  <c:v>1780.0</c:v>
                </c:pt>
                <c:pt idx="6153">
                  <c:v>1780.0</c:v>
                </c:pt>
                <c:pt idx="6154">
                  <c:v>1780.0</c:v>
                </c:pt>
                <c:pt idx="6155">
                  <c:v>1781.0</c:v>
                </c:pt>
                <c:pt idx="6156">
                  <c:v>1781.0</c:v>
                </c:pt>
                <c:pt idx="6157">
                  <c:v>1781.0</c:v>
                </c:pt>
                <c:pt idx="6158">
                  <c:v>1782.0</c:v>
                </c:pt>
                <c:pt idx="6159">
                  <c:v>1783.0</c:v>
                </c:pt>
                <c:pt idx="6160">
                  <c:v>1783.0</c:v>
                </c:pt>
                <c:pt idx="6161">
                  <c:v>1783.0</c:v>
                </c:pt>
                <c:pt idx="6162">
                  <c:v>1784.0</c:v>
                </c:pt>
                <c:pt idx="6163">
                  <c:v>1785.0</c:v>
                </c:pt>
                <c:pt idx="6164">
                  <c:v>1785.0</c:v>
                </c:pt>
                <c:pt idx="6165">
                  <c:v>1785.0</c:v>
                </c:pt>
                <c:pt idx="6166">
                  <c:v>1785.0</c:v>
                </c:pt>
                <c:pt idx="6167">
                  <c:v>1786.0</c:v>
                </c:pt>
                <c:pt idx="6168">
                  <c:v>1787.0</c:v>
                </c:pt>
                <c:pt idx="6169">
                  <c:v>1788.0</c:v>
                </c:pt>
                <c:pt idx="6170">
                  <c:v>1788.0</c:v>
                </c:pt>
                <c:pt idx="6171">
                  <c:v>1788.0</c:v>
                </c:pt>
                <c:pt idx="6172">
                  <c:v>1789.0</c:v>
                </c:pt>
                <c:pt idx="6173">
                  <c:v>1790.0</c:v>
                </c:pt>
                <c:pt idx="6174">
                  <c:v>1790.0</c:v>
                </c:pt>
                <c:pt idx="6175">
                  <c:v>1791.0</c:v>
                </c:pt>
                <c:pt idx="6176">
                  <c:v>1792.0</c:v>
                </c:pt>
                <c:pt idx="6177">
                  <c:v>1793.0</c:v>
                </c:pt>
                <c:pt idx="6178">
                  <c:v>1793.0</c:v>
                </c:pt>
                <c:pt idx="6179">
                  <c:v>1793.0</c:v>
                </c:pt>
                <c:pt idx="6180">
                  <c:v>1794.0</c:v>
                </c:pt>
                <c:pt idx="6181">
                  <c:v>1795.0</c:v>
                </c:pt>
                <c:pt idx="6182">
                  <c:v>1796.0</c:v>
                </c:pt>
                <c:pt idx="6183">
                  <c:v>1797.0</c:v>
                </c:pt>
                <c:pt idx="6184">
                  <c:v>1798.0</c:v>
                </c:pt>
                <c:pt idx="6185">
                  <c:v>1799.0</c:v>
                </c:pt>
                <c:pt idx="6186">
                  <c:v>1800.0</c:v>
                </c:pt>
                <c:pt idx="6187">
                  <c:v>1801.0</c:v>
                </c:pt>
                <c:pt idx="6188">
                  <c:v>1802.0</c:v>
                </c:pt>
                <c:pt idx="6189">
                  <c:v>1802.0</c:v>
                </c:pt>
                <c:pt idx="6190">
                  <c:v>1803.0</c:v>
                </c:pt>
                <c:pt idx="6191">
                  <c:v>1803.0</c:v>
                </c:pt>
                <c:pt idx="6192">
                  <c:v>1803.0</c:v>
                </c:pt>
                <c:pt idx="6193">
                  <c:v>1804.0</c:v>
                </c:pt>
                <c:pt idx="6194">
                  <c:v>1804.0</c:v>
                </c:pt>
                <c:pt idx="6195">
                  <c:v>1804.0</c:v>
                </c:pt>
                <c:pt idx="6196">
                  <c:v>1804.0</c:v>
                </c:pt>
                <c:pt idx="6197">
                  <c:v>1804.0</c:v>
                </c:pt>
                <c:pt idx="6198">
                  <c:v>1805.0</c:v>
                </c:pt>
                <c:pt idx="6199">
                  <c:v>1806.0</c:v>
                </c:pt>
                <c:pt idx="6200">
                  <c:v>1806.0</c:v>
                </c:pt>
                <c:pt idx="6201">
                  <c:v>1807.0</c:v>
                </c:pt>
                <c:pt idx="6202">
                  <c:v>1808.0</c:v>
                </c:pt>
                <c:pt idx="6203">
                  <c:v>1808.0</c:v>
                </c:pt>
                <c:pt idx="6204">
                  <c:v>1809.0</c:v>
                </c:pt>
                <c:pt idx="6205">
                  <c:v>1809.0</c:v>
                </c:pt>
                <c:pt idx="6206">
                  <c:v>1809.0</c:v>
                </c:pt>
                <c:pt idx="6207">
                  <c:v>1809.0</c:v>
                </c:pt>
                <c:pt idx="6208">
                  <c:v>1809.0</c:v>
                </c:pt>
                <c:pt idx="6209">
                  <c:v>1809.0</c:v>
                </c:pt>
                <c:pt idx="6210">
                  <c:v>1809.0</c:v>
                </c:pt>
                <c:pt idx="6211">
                  <c:v>1809.0</c:v>
                </c:pt>
                <c:pt idx="6212">
                  <c:v>1809.0</c:v>
                </c:pt>
                <c:pt idx="6213">
                  <c:v>1809.0</c:v>
                </c:pt>
                <c:pt idx="6214">
                  <c:v>1809.0</c:v>
                </c:pt>
                <c:pt idx="6215">
                  <c:v>1809.0</c:v>
                </c:pt>
                <c:pt idx="6216">
                  <c:v>1809.0</c:v>
                </c:pt>
                <c:pt idx="6217">
                  <c:v>1809.0</c:v>
                </c:pt>
                <c:pt idx="6218">
                  <c:v>1809.0</c:v>
                </c:pt>
                <c:pt idx="6219">
                  <c:v>1809.0</c:v>
                </c:pt>
                <c:pt idx="6220">
                  <c:v>1809.0</c:v>
                </c:pt>
                <c:pt idx="6221">
                  <c:v>1810.0</c:v>
                </c:pt>
                <c:pt idx="6222">
                  <c:v>1810.0</c:v>
                </c:pt>
                <c:pt idx="6223">
                  <c:v>1810.0</c:v>
                </c:pt>
                <c:pt idx="6224">
                  <c:v>1810.0</c:v>
                </c:pt>
                <c:pt idx="6225">
                  <c:v>1810.0</c:v>
                </c:pt>
                <c:pt idx="6226">
                  <c:v>1810.0</c:v>
                </c:pt>
                <c:pt idx="6227">
                  <c:v>1810.0</c:v>
                </c:pt>
                <c:pt idx="6228">
                  <c:v>1810.0</c:v>
                </c:pt>
                <c:pt idx="6229">
                  <c:v>1810.0</c:v>
                </c:pt>
                <c:pt idx="6230">
                  <c:v>1810.0</c:v>
                </c:pt>
                <c:pt idx="6231">
                  <c:v>1810.0</c:v>
                </c:pt>
                <c:pt idx="6232">
                  <c:v>1810.0</c:v>
                </c:pt>
                <c:pt idx="6233">
                  <c:v>1810.0</c:v>
                </c:pt>
                <c:pt idx="6234">
                  <c:v>1810.0</c:v>
                </c:pt>
                <c:pt idx="6235">
                  <c:v>1810.0</c:v>
                </c:pt>
                <c:pt idx="6236">
                  <c:v>1810.0</c:v>
                </c:pt>
                <c:pt idx="6237">
                  <c:v>1810.0</c:v>
                </c:pt>
                <c:pt idx="6238">
                  <c:v>1810.0</c:v>
                </c:pt>
                <c:pt idx="6239">
                  <c:v>1810.0</c:v>
                </c:pt>
                <c:pt idx="6240">
                  <c:v>1811.0</c:v>
                </c:pt>
                <c:pt idx="6241">
                  <c:v>1811.0</c:v>
                </c:pt>
                <c:pt idx="6242">
                  <c:v>1811.0</c:v>
                </c:pt>
                <c:pt idx="6243">
                  <c:v>1811.0</c:v>
                </c:pt>
                <c:pt idx="6244">
                  <c:v>1812.0</c:v>
                </c:pt>
                <c:pt idx="6245">
                  <c:v>1813.0</c:v>
                </c:pt>
                <c:pt idx="6246">
                  <c:v>1813.0</c:v>
                </c:pt>
                <c:pt idx="6247">
                  <c:v>1813.0</c:v>
                </c:pt>
                <c:pt idx="6248">
                  <c:v>1813.0</c:v>
                </c:pt>
                <c:pt idx="6249">
                  <c:v>1813.0</c:v>
                </c:pt>
                <c:pt idx="6250">
                  <c:v>1813.0</c:v>
                </c:pt>
                <c:pt idx="6251">
                  <c:v>1814.0</c:v>
                </c:pt>
                <c:pt idx="6252">
                  <c:v>1814.0</c:v>
                </c:pt>
                <c:pt idx="6253">
                  <c:v>1814.0</c:v>
                </c:pt>
                <c:pt idx="6254">
                  <c:v>1815.0</c:v>
                </c:pt>
                <c:pt idx="6255">
                  <c:v>1815.0</c:v>
                </c:pt>
                <c:pt idx="6256">
                  <c:v>1816.0</c:v>
                </c:pt>
                <c:pt idx="6257">
                  <c:v>1816.0</c:v>
                </c:pt>
                <c:pt idx="6258">
                  <c:v>1817.0</c:v>
                </c:pt>
                <c:pt idx="6259">
                  <c:v>1817.0</c:v>
                </c:pt>
                <c:pt idx="6260">
                  <c:v>1818.0</c:v>
                </c:pt>
                <c:pt idx="6261">
                  <c:v>1818.0</c:v>
                </c:pt>
                <c:pt idx="6262">
                  <c:v>1818.0</c:v>
                </c:pt>
                <c:pt idx="6263">
                  <c:v>1818.0</c:v>
                </c:pt>
                <c:pt idx="6264">
                  <c:v>1818.0</c:v>
                </c:pt>
                <c:pt idx="6265">
                  <c:v>1818.0</c:v>
                </c:pt>
                <c:pt idx="6266">
                  <c:v>1818.0</c:v>
                </c:pt>
                <c:pt idx="6267">
                  <c:v>1818.0</c:v>
                </c:pt>
                <c:pt idx="6268">
                  <c:v>1818.0</c:v>
                </c:pt>
                <c:pt idx="6269">
                  <c:v>1818.0</c:v>
                </c:pt>
                <c:pt idx="6270">
                  <c:v>1818.0</c:v>
                </c:pt>
                <c:pt idx="6271">
                  <c:v>1818.0</c:v>
                </c:pt>
                <c:pt idx="6272">
                  <c:v>1818.0</c:v>
                </c:pt>
                <c:pt idx="6273">
                  <c:v>1818.0</c:v>
                </c:pt>
                <c:pt idx="6274">
                  <c:v>1818.0</c:v>
                </c:pt>
                <c:pt idx="6275">
                  <c:v>1818.0</c:v>
                </c:pt>
                <c:pt idx="6276">
                  <c:v>1819.0</c:v>
                </c:pt>
                <c:pt idx="6277">
                  <c:v>1820.0</c:v>
                </c:pt>
                <c:pt idx="6278">
                  <c:v>1821.0</c:v>
                </c:pt>
                <c:pt idx="6279">
                  <c:v>1822.0</c:v>
                </c:pt>
                <c:pt idx="6280">
                  <c:v>1823.0</c:v>
                </c:pt>
                <c:pt idx="6281">
                  <c:v>1823.0</c:v>
                </c:pt>
                <c:pt idx="6282">
                  <c:v>1824.0</c:v>
                </c:pt>
                <c:pt idx="6283">
                  <c:v>1825.0</c:v>
                </c:pt>
                <c:pt idx="6284">
                  <c:v>1825.0</c:v>
                </c:pt>
                <c:pt idx="6285">
                  <c:v>1825.0</c:v>
                </c:pt>
                <c:pt idx="6286">
                  <c:v>1826.0</c:v>
                </c:pt>
                <c:pt idx="6287">
                  <c:v>1826.0</c:v>
                </c:pt>
                <c:pt idx="6288">
                  <c:v>1827.0</c:v>
                </c:pt>
                <c:pt idx="6289">
                  <c:v>1828.0</c:v>
                </c:pt>
                <c:pt idx="6290">
                  <c:v>1829.0</c:v>
                </c:pt>
                <c:pt idx="6291">
                  <c:v>1830.0</c:v>
                </c:pt>
                <c:pt idx="6292">
                  <c:v>1831.0</c:v>
                </c:pt>
                <c:pt idx="6293">
                  <c:v>1832.0</c:v>
                </c:pt>
                <c:pt idx="6294">
                  <c:v>1833.0</c:v>
                </c:pt>
                <c:pt idx="6295">
                  <c:v>1834.0</c:v>
                </c:pt>
                <c:pt idx="6296">
                  <c:v>1834.0</c:v>
                </c:pt>
                <c:pt idx="6297">
                  <c:v>1835.0</c:v>
                </c:pt>
                <c:pt idx="6298">
                  <c:v>1836.0</c:v>
                </c:pt>
                <c:pt idx="6299">
                  <c:v>1836.0</c:v>
                </c:pt>
                <c:pt idx="6300">
                  <c:v>1836.0</c:v>
                </c:pt>
                <c:pt idx="6301">
                  <c:v>1836.0</c:v>
                </c:pt>
                <c:pt idx="6302">
                  <c:v>1836.0</c:v>
                </c:pt>
                <c:pt idx="6303">
                  <c:v>1836.0</c:v>
                </c:pt>
                <c:pt idx="6304">
                  <c:v>1836.0</c:v>
                </c:pt>
                <c:pt idx="6305">
                  <c:v>1836.0</c:v>
                </c:pt>
                <c:pt idx="6306">
                  <c:v>1836.0</c:v>
                </c:pt>
                <c:pt idx="6307">
                  <c:v>1836.0</c:v>
                </c:pt>
                <c:pt idx="6308">
                  <c:v>1836.0</c:v>
                </c:pt>
                <c:pt idx="6309">
                  <c:v>1836.0</c:v>
                </c:pt>
                <c:pt idx="6310">
                  <c:v>1837.0</c:v>
                </c:pt>
                <c:pt idx="6311">
                  <c:v>1838.0</c:v>
                </c:pt>
                <c:pt idx="6312">
                  <c:v>1839.0</c:v>
                </c:pt>
                <c:pt idx="6313">
                  <c:v>1840.0</c:v>
                </c:pt>
                <c:pt idx="6314">
                  <c:v>1840.0</c:v>
                </c:pt>
                <c:pt idx="6315">
                  <c:v>1841.0</c:v>
                </c:pt>
                <c:pt idx="6316">
                  <c:v>1841.0</c:v>
                </c:pt>
                <c:pt idx="6317">
                  <c:v>1841.0</c:v>
                </c:pt>
                <c:pt idx="6318">
                  <c:v>1841.0</c:v>
                </c:pt>
                <c:pt idx="6319">
                  <c:v>1842.0</c:v>
                </c:pt>
                <c:pt idx="6320">
                  <c:v>1843.0</c:v>
                </c:pt>
                <c:pt idx="6321">
                  <c:v>1843.0</c:v>
                </c:pt>
                <c:pt idx="6322">
                  <c:v>1843.0</c:v>
                </c:pt>
                <c:pt idx="6323">
                  <c:v>1843.0</c:v>
                </c:pt>
                <c:pt idx="6324">
                  <c:v>1843.0</c:v>
                </c:pt>
                <c:pt idx="6325">
                  <c:v>1843.0</c:v>
                </c:pt>
                <c:pt idx="6326">
                  <c:v>1843.0</c:v>
                </c:pt>
                <c:pt idx="6327">
                  <c:v>1843.0</c:v>
                </c:pt>
                <c:pt idx="6328">
                  <c:v>1844.0</c:v>
                </c:pt>
                <c:pt idx="6329">
                  <c:v>1844.0</c:v>
                </c:pt>
                <c:pt idx="6330">
                  <c:v>1844.0</c:v>
                </c:pt>
                <c:pt idx="6331">
                  <c:v>1845.0</c:v>
                </c:pt>
                <c:pt idx="6332">
                  <c:v>1845.0</c:v>
                </c:pt>
                <c:pt idx="6333">
                  <c:v>1845.0</c:v>
                </c:pt>
                <c:pt idx="6334">
                  <c:v>1846.0</c:v>
                </c:pt>
                <c:pt idx="6335">
                  <c:v>1846.0</c:v>
                </c:pt>
                <c:pt idx="6336">
                  <c:v>1846.0</c:v>
                </c:pt>
                <c:pt idx="6337">
                  <c:v>1847.0</c:v>
                </c:pt>
                <c:pt idx="6338">
                  <c:v>1848.0</c:v>
                </c:pt>
                <c:pt idx="6339">
                  <c:v>1848.0</c:v>
                </c:pt>
                <c:pt idx="6340">
                  <c:v>1849.0</c:v>
                </c:pt>
                <c:pt idx="6341">
                  <c:v>1849.0</c:v>
                </c:pt>
                <c:pt idx="6342">
                  <c:v>1850.0</c:v>
                </c:pt>
                <c:pt idx="6343">
                  <c:v>1850.0</c:v>
                </c:pt>
                <c:pt idx="6344">
                  <c:v>1850.0</c:v>
                </c:pt>
                <c:pt idx="6345">
                  <c:v>1850.0</c:v>
                </c:pt>
                <c:pt idx="6346">
                  <c:v>1850.0</c:v>
                </c:pt>
                <c:pt idx="6347">
                  <c:v>1850.0</c:v>
                </c:pt>
                <c:pt idx="6348">
                  <c:v>1851.0</c:v>
                </c:pt>
                <c:pt idx="6349">
                  <c:v>1851.0</c:v>
                </c:pt>
                <c:pt idx="6350">
                  <c:v>1851.0</c:v>
                </c:pt>
                <c:pt idx="6351">
                  <c:v>1851.0</c:v>
                </c:pt>
                <c:pt idx="6352">
                  <c:v>1852.0</c:v>
                </c:pt>
                <c:pt idx="6353">
                  <c:v>1852.0</c:v>
                </c:pt>
                <c:pt idx="6354">
                  <c:v>1853.0</c:v>
                </c:pt>
                <c:pt idx="6355">
                  <c:v>1854.0</c:v>
                </c:pt>
                <c:pt idx="6356">
                  <c:v>1854.0</c:v>
                </c:pt>
                <c:pt idx="6357">
                  <c:v>1854.0</c:v>
                </c:pt>
                <c:pt idx="6358">
                  <c:v>1854.0</c:v>
                </c:pt>
                <c:pt idx="6359">
                  <c:v>1854.0</c:v>
                </c:pt>
                <c:pt idx="6360">
                  <c:v>1854.0</c:v>
                </c:pt>
                <c:pt idx="6361">
                  <c:v>1854.0</c:v>
                </c:pt>
                <c:pt idx="6362">
                  <c:v>1855.0</c:v>
                </c:pt>
                <c:pt idx="6363">
                  <c:v>1856.0</c:v>
                </c:pt>
                <c:pt idx="6364">
                  <c:v>1856.0</c:v>
                </c:pt>
                <c:pt idx="6365">
                  <c:v>1856.0</c:v>
                </c:pt>
                <c:pt idx="6366">
                  <c:v>1857.0</c:v>
                </c:pt>
                <c:pt idx="6367">
                  <c:v>1857.0</c:v>
                </c:pt>
                <c:pt idx="6368">
                  <c:v>1857.0</c:v>
                </c:pt>
                <c:pt idx="6369">
                  <c:v>1857.0</c:v>
                </c:pt>
                <c:pt idx="6370">
                  <c:v>1857.0</c:v>
                </c:pt>
                <c:pt idx="6371">
                  <c:v>1857.0</c:v>
                </c:pt>
                <c:pt idx="6372">
                  <c:v>1857.0</c:v>
                </c:pt>
                <c:pt idx="6373">
                  <c:v>1858.0</c:v>
                </c:pt>
                <c:pt idx="6374">
                  <c:v>1858.0</c:v>
                </c:pt>
                <c:pt idx="6375">
                  <c:v>1859.0</c:v>
                </c:pt>
                <c:pt idx="6376">
                  <c:v>1859.0</c:v>
                </c:pt>
                <c:pt idx="6377">
                  <c:v>1860.0</c:v>
                </c:pt>
                <c:pt idx="6378">
                  <c:v>1860.0</c:v>
                </c:pt>
                <c:pt idx="6379">
                  <c:v>1861.0</c:v>
                </c:pt>
                <c:pt idx="6380">
                  <c:v>1861.0</c:v>
                </c:pt>
                <c:pt idx="6381">
                  <c:v>1861.0</c:v>
                </c:pt>
                <c:pt idx="6382">
                  <c:v>1861.0</c:v>
                </c:pt>
                <c:pt idx="6383">
                  <c:v>1861.0</c:v>
                </c:pt>
                <c:pt idx="6384">
                  <c:v>1861.0</c:v>
                </c:pt>
                <c:pt idx="6385">
                  <c:v>1861.0</c:v>
                </c:pt>
                <c:pt idx="6386">
                  <c:v>1861.0</c:v>
                </c:pt>
                <c:pt idx="6387">
                  <c:v>1861.0</c:v>
                </c:pt>
                <c:pt idx="6388">
                  <c:v>1861.0</c:v>
                </c:pt>
                <c:pt idx="6389">
                  <c:v>1861.0</c:v>
                </c:pt>
                <c:pt idx="6390">
                  <c:v>1862.0</c:v>
                </c:pt>
                <c:pt idx="6391">
                  <c:v>1862.0</c:v>
                </c:pt>
                <c:pt idx="6392">
                  <c:v>1862.0</c:v>
                </c:pt>
                <c:pt idx="6393">
                  <c:v>1862.0</c:v>
                </c:pt>
                <c:pt idx="6394">
                  <c:v>1862.0</c:v>
                </c:pt>
                <c:pt idx="6395">
                  <c:v>1862.0</c:v>
                </c:pt>
                <c:pt idx="6396">
                  <c:v>1862.0</c:v>
                </c:pt>
                <c:pt idx="6397">
                  <c:v>1862.0</c:v>
                </c:pt>
                <c:pt idx="6398">
                  <c:v>1862.0</c:v>
                </c:pt>
                <c:pt idx="6399">
                  <c:v>1863.0</c:v>
                </c:pt>
                <c:pt idx="6400">
                  <c:v>1863.0</c:v>
                </c:pt>
                <c:pt idx="6401">
                  <c:v>1863.0</c:v>
                </c:pt>
                <c:pt idx="6402">
                  <c:v>1863.0</c:v>
                </c:pt>
                <c:pt idx="6403">
                  <c:v>1863.0</c:v>
                </c:pt>
                <c:pt idx="6404">
                  <c:v>1863.0</c:v>
                </c:pt>
                <c:pt idx="6405">
                  <c:v>1863.0</c:v>
                </c:pt>
                <c:pt idx="6406">
                  <c:v>1863.0</c:v>
                </c:pt>
                <c:pt idx="6407">
                  <c:v>1864.0</c:v>
                </c:pt>
                <c:pt idx="6408">
                  <c:v>1865.0</c:v>
                </c:pt>
                <c:pt idx="6409">
                  <c:v>1865.0</c:v>
                </c:pt>
                <c:pt idx="6410">
                  <c:v>1866.0</c:v>
                </c:pt>
                <c:pt idx="6411">
                  <c:v>1866.0</c:v>
                </c:pt>
                <c:pt idx="6412">
                  <c:v>1867.0</c:v>
                </c:pt>
                <c:pt idx="6413">
                  <c:v>1867.0</c:v>
                </c:pt>
                <c:pt idx="6414">
                  <c:v>1868.0</c:v>
                </c:pt>
                <c:pt idx="6415">
                  <c:v>1868.0</c:v>
                </c:pt>
                <c:pt idx="6416">
                  <c:v>1868.0</c:v>
                </c:pt>
                <c:pt idx="6417">
                  <c:v>1869.0</c:v>
                </c:pt>
                <c:pt idx="6418">
                  <c:v>1870.0</c:v>
                </c:pt>
                <c:pt idx="6419">
                  <c:v>1871.0</c:v>
                </c:pt>
                <c:pt idx="6420">
                  <c:v>1872.0</c:v>
                </c:pt>
                <c:pt idx="6421">
                  <c:v>1873.0</c:v>
                </c:pt>
                <c:pt idx="6422">
                  <c:v>1873.0</c:v>
                </c:pt>
                <c:pt idx="6423">
                  <c:v>1873.0</c:v>
                </c:pt>
                <c:pt idx="6424">
                  <c:v>1873.0</c:v>
                </c:pt>
                <c:pt idx="6425">
                  <c:v>1873.0</c:v>
                </c:pt>
                <c:pt idx="6426">
                  <c:v>1873.0</c:v>
                </c:pt>
                <c:pt idx="6427">
                  <c:v>1873.0</c:v>
                </c:pt>
                <c:pt idx="6428">
                  <c:v>1874.0</c:v>
                </c:pt>
                <c:pt idx="6429">
                  <c:v>1874.0</c:v>
                </c:pt>
                <c:pt idx="6430">
                  <c:v>1875.0</c:v>
                </c:pt>
                <c:pt idx="6431">
                  <c:v>1875.0</c:v>
                </c:pt>
                <c:pt idx="6432">
                  <c:v>1875.0</c:v>
                </c:pt>
                <c:pt idx="6433">
                  <c:v>1875.0</c:v>
                </c:pt>
                <c:pt idx="6434">
                  <c:v>1875.0</c:v>
                </c:pt>
                <c:pt idx="6435">
                  <c:v>1875.0</c:v>
                </c:pt>
                <c:pt idx="6436">
                  <c:v>1875.0</c:v>
                </c:pt>
                <c:pt idx="6437">
                  <c:v>1875.0</c:v>
                </c:pt>
                <c:pt idx="6438">
                  <c:v>1875.0</c:v>
                </c:pt>
                <c:pt idx="6439">
                  <c:v>1875.0</c:v>
                </c:pt>
                <c:pt idx="6440">
                  <c:v>1875.0</c:v>
                </c:pt>
                <c:pt idx="6441">
                  <c:v>1875.0</c:v>
                </c:pt>
                <c:pt idx="6442">
                  <c:v>1875.0</c:v>
                </c:pt>
                <c:pt idx="6443">
                  <c:v>1875.0</c:v>
                </c:pt>
                <c:pt idx="6444">
                  <c:v>1875.0</c:v>
                </c:pt>
                <c:pt idx="6445">
                  <c:v>1875.0</c:v>
                </c:pt>
                <c:pt idx="6446">
                  <c:v>1875.0</c:v>
                </c:pt>
                <c:pt idx="6447">
                  <c:v>1875.0</c:v>
                </c:pt>
                <c:pt idx="6448">
                  <c:v>1875.0</c:v>
                </c:pt>
                <c:pt idx="6449">
                  <c:v>1876.0</c:v>
                </c:pt>
                <c:pt idx="6450">
                  <c:v>1877.0</c:v>
                </c:pt>
                <c:pt idx="6451">
                  <c:v>1877.0</c:v>
                </c:pt>
                <c:pt idx="6452">
                  <c:v>1878.0</c:v>
                </c:pt>
                <c:pt idx="6453">
                  <c:v>1879.0</c:v>
                </c:pt>
                <c:pt idx="6454">
                  <c:v>1879.0</c:v>
                </c:pt>
                <c:pt idx="6455">
                  <c:v>1879.0</c:v>
                </c:pt>
                <c:pt idx="6456">
                  <c:v>1879.0</c:v>
                </c:pt>
                <c:pt idx="6457">
                  <c:v>1880.0</c:v>
                </c:pt>
                <c:pt idx="6458">
                  <c:v>1881.0</c:v>
                </c:pt>
                <c:pt idx="6459">
                  <c:v>1881.0</c:v>
                </c:pt>
                <c:pt idx="6460">
                  <c:v>1881.0</c:v>
                </c:pt>
                <c:pt idx="6461">
                  <c:v>1881.0</c:v>
                </c:pt>
                <c:pt idx="6462">
                  <c:v>1882.0</c:v>
                </c:pt>
                <c:pt idx="6463">
                  <c:v>1882.0</c:v>
                </c:pt>
                <c:pt idx="6464">
                  <c:v>1883.0</c:v>
                </c:pt>
                <c:pt idx="6465">
                  <c:v>1884.0</c:v>
                </c:pt>
                <c:pt idx="6466">
                  <c:v>1884.0</c:v>
                </c:pt>
                <c:pt idx="6467">
                  <c:v>1884.0</c:v>
                </c:pt>
                <c:pt idx="6468">
                  <c:v>1885.0</c:v>
                </c:pt>
                <c:pt idx="6469">
                  <c:v>1885.0</c:v>
                </c:pt>
                <c:pt idx="6470">
                  <c:v>1885.0</c:v>
                </c:pt>
                <c:pt idx="6471">
                  <c:v>1885.0</c:v>
                </c:pt>
                <c:pt idx="6472">
                  <c:v>1886.0</c:v>
                </c:pt>
                <c:pt idx="6473">
                  <c:v>1886.0</c:v>
                </c:pt>
                <c:pt idx="6474">
                  <c:v>1887.0</c:v>
                </c:pt>
                <c:pt idx="6475">
                  <c:v>1888.0</c:v>
                </c:pt>
                <c:pt idx="6476">
                  <c:v>1889.0</c:v>
                </c:pt>
                <c:pt idx="6477">
                  <c:v>1889.0</c:v>
                </c:pt>
                <c:pt idx="6478">
                  <c:v>1889.0</c:v>
                </c:pt>
                <c:pt idx="6479">
                  <c:v>1889.0</c:v>
                </c:pt>
                <c:pt idx="6480">
                  <c:v>1889.0</c:v>
                </c:pt>
                <c:pt idx="6481">
                  <c:v>1889.0</c:v>
                </c:pt>
                <c:pt idx="6482">
                  <c:v>1889.0</c:v>
                </c:pt>
                <c:pt idx="6483">
                  <c:v>1889.0</c:v>
                </c:pt>
                <c:pt idx="6484">
                  <c:v>1890.0</c:v>
                </c:pt>
                <c:pt idx="6485">
                  <c:v>1891.0</c:v>
                </c:pt>
                <c:pt idx="6486">
                  <c:v>1891.0</c:v>
                </c:pt>
                <c:pt idx="6487">
                  <c:v>1891.0</c:v>
                </c:pt>
                <c:pt idx="6488">
                  <c:v>1892.0</c:v>
                </c:pt>
                <c:pt idx="6489">
                  <c:v>1892.0</c:v>
                </c:pt>
                <c:pt idx="6490">
                  <c:v>1892.0</c:v>
                </c:pt>
                <c:pt idx="6491">
                  <c:v>1893.0</c:v>
                </c:pt>
                <c:pt idx="6492">
                  <c:v>1893.0</c:v>
                </c:pt>
                <c:pt idx="6493">
                  <c:v>1893.0</c:v>
                </c:pt>
                <c:pt idx="6494">
                  <c:v>1893.0</c:v>
                </c:pt>
                <c:pt idx="6495">
                  <c:v>1894.0</c:v>
                </c:pt>
                <c:pt idx="6496">
                  <c:v>1894.0</c:v>
                </c:pt>
                <c:pt idx="6497">
                  <c:v>1895.0</c:v>
                </c:pt>
                <c:pt idx="6498">
                  <c:v>1895.0</c:v>
                </c:pt>
                <c:pt idx="6499">
                  <c:v>1895.0</c:v>
                </c:pt>
                <c:pt idx="6500">
                  <c:v>1895.0</c:v>
                </c:pt>
                <c:pt idx="6501">
                  <c:v>1896.0</c:v>
                </c:pt>
                <c:pt idx="6502">
                  <c:v>1896.0</c:v>
                </c:pt>
                <c:pt idx="6503">
                  <c:v>1896.0</c:v>
                </c:pt>
                <c:pt idx="6504">
                  <c:v>1896.0</c:v>
                </c:pt>
                <c:pt idx="6505">
                  <c:v>1896.0</c:v>
                </c:pt>
                <c:pt idx="6506">
                  <c:v>1896.0</c:v>
                </c:pt>
                <c:pt idx="6507">
                  <c:v>1897.0</c:v>
                </c:pt>
                <c:pt idx="6508">
                  <c:v>1898.0</c:v>
                </c:pt>
                <c:pt idx="6509">
                  <c:v>1898.0</c:v>
                </c:pt>
                <c:pt idx="6510">
                  <c:v>1898.0</c:v>
                </c:pt>
                <c:pt idx="6511">
                  <c:v>1899.0</c:v>
                </c:pt>
                <c:pt idx="6512">
                  <c:v>1899.0</c:v>
                </c:pt>
                <c:pt idx="6513">
                  <c:v>1899.0</c:v>
                </c:pt>
                <c:pt idx="6514">
                  <c:v>1899.0</c:v>
                </c:pt>
                <c:pt idx="6515">
                  <c:v>1900.0</c:v>
                </c:pt>
                <c:pt idx="6516">
                  <c:v>1901.0</c:v>
                </c:pt>
                <c:pt idx="6517">
                  <c:v>1902.0</c:v>
                </c:pt>
                <c:pt idx="6518">
                  <c:v>1903.0</c:v>
                </c:pt>
                <c:pt idx="6519">
                  <c:v>1903.0</c:v>
                </c:pt>
                <c:pt idx="6520">
                  <c:v>1903.0</c:v>
                </c:pt>
                <c:pt idx="6521">
                  <c:v>1903.0</c:v>
                </c:pt>
                <c:pt idx="6522">
                  <c:v>1903.0</c:v>
                </c:pt>
                <c:pt idx="6523">
                  <c:v>1904.0</c:v>
                </c:pt>
                <c:pt idx="6524">
                  <c:v>1904.0</c:v>
                </c:pt>
                <c:pt idx="6525">
                  <c:v>1905.0</c:v>
                </c:pt>
                <c:pt idx="6526">
                  <c:v>1906.0</c:v>
                </c:pt>
                <c:pt idx="6527">
                  <c:v>1906.0</c:v>
                </c:pt>
                <c:pt idx="6528">
                  <c:v>1906.0</c:v>
                </c:pt>
                <c:pt idx="6529">
                  <c:v>1906.0</c:v>
                </c:pt>
                <c:pt idx="6530">
                  <c:v>1906.0</c:v>
                </c:pt>
                <c:pt idx="6531">
                  <c:v>1906.0</c:v>
                </c:pt>
                <c:pt idx="6532">
                  <c:v>1906.0</c:v>
                </c:pt>
                <c:pt idx="6533">
                  <c:v>1906.0</c:v>
                </c:pt>
                <c:pt idx="6534">
                  <c:v>1906.0</c:v>
                </c:pt>
                <c:pt idx="6535">
                  <c:v>1906.0</c:v>
                </c:pt>
                <c:pt idx="6536">
                  <c:v>1906.0</c:v>
                </c:pt>
                <c:pt idx="6537">
                  <c:v>1906.0</c:v>
                </c:pt>
                <c:pt idx="6538">
                  <c:v>1906.0</c:v>
                </c:pt>
                <c:pt idx="6539">
                  <c:v>1906.0</c:v>
                </c:pt>
                <c:pt idx="6540">
                  <c:v>1907.0</c:v>
                </c:pt>
                <c:pt idx="6541">
                  <c:v>1908.0</c:v>
                </c:pt>
                <c:pt idx="6542">
                  <c:v>1909.0</c:v>
                </c:pt>
                <c:pt idx="6543">
                  <c:v>1910.0</c:v>
                </c:pt>
                <c:pt idx="6544">
                  <c:v>1910.0</c:v>
                </c:pt>
                <c:pt idx="6545">
                  <c:v>1910.0</c:v>
                </c:pt>
                <c:pt idx="6546">
                  <c:v>1910.0</c:v>
                </c:pt>
                <c:pt idx="6547">
                  <c:v>1911.0</c:v>
                </c:pt>
                <c:pt idx="6548">
                  <c:v>1911.0</c:v>
                </c:pt>
                <c:pt idx="6549">
                  <c:v>1911.0</c:v>
                </c:pt>
                <c:pt idx="6550">
                  <c:v>1911.0</c:v>
                </c:pt>
                <c:pt idx="6551">
                  <c:v>1912.0</c:v>
                </c:pt>
                <c:pt idx="6552">
                  <c:v>1912.0</c:v>
                </c:pt>
                <c:pt idx="6553">
                  <c:v>1912.0</c:v>
                </c:pt>
                <c:pt idx="6554">
                  <c:v>1912.0</c:v>
                </c:pt>
                <c:pt idx="6555">
                  <c:v>1912.0</c:v>
                </c:pt>
                <c:pt idx="6556">
                  <c:v>1912.0</c:v>
                </c:pt>
                <c:pt idx="6557">
                  <c:v>1912.0</c:v>
                </c:pt>
                <c:pt idx="6558">
                  <c:v>1912.0</c:v>
                </c:pt>
                <c:pt idx="6559">
                  <c:v>1913.0</c:v>
                </c:pt>
                <c:pt idx="6560">
                  <c:v>1913.0</c:v>
                </c:pt>
                <c:pt idx="6561">
                  <c:v>1913.0</c:v>
                </c:pt>
                <c:pt idx="6562">
                  <c:v>1913.0</c:v>
                </c:pt>
                <c:pt idx="6563">
                  <c:v>1913.0</c:v>
                </c:pt>
                <c:pt idx="6564">
                  <c:v>1913.0</c:v>
                </c:pt>
                <c:pt idx="6565">
                  <c:v>1913.0</c:v>
                </c:pt>
                <c:pt idx="6566">
                  <c:v>1913.0</c:v>
                </c:pt>
                <c:pt idx="6567">
                  <c:v>1913.0</c:v>
                </c:pt>
                <c:pt idx="6568">
                  <c:v>1913.0</c:v>
                </c:pt>
                <c:pt idx="6569">
                  <c:v>1914.0</c:v>
                </c:pt>
                <c:pt idx="6570">
                  <c:v>1914.0</c:v>
                </c:pt>
                <c:pt idx="6571">
                  <c:v>1914.0</c:v>
                </c:pt>
                <c:pt idx="6572">
                  <c:v>1914.0</c:v>
                </c:pt>
                <c:pt idx="6573">
                  <c:v>1914.0</c:v>
                </c:pt>
                <c:pt idx="6574">
                  <c:v>1914.0</c:v>
                </c:pt>
                <c:pt idx="6575">
                  <c:v>1914.0</c:v>
                </c:pt>
                <c:pt idx="6576">
                  <c:v>1914.0</c:v>
                </c:pt>
                <c:pt idx="6577">
                  <c:v>1914.0</c:v>
                </c:pt>
                <c:pt idx="6578">
                  <c:v>1914.0</c:v>
                </c:pt>
                <c:pt idx="6579">
                  <c:v>1914.0</c:v>
                </c:pt>
                <c:pt idx="6580">
                  <c:v>1915.0</c:v>
                </c:pt>
                <c:pt idx="6581">
                  <c:v>1916.0</c:v>
                </c:pt>
                <c:pt idx="6582">
                  <c:v>1916.0</c:v>
                </c:pt>
                <c:pt idx="6583">
                  <c:v>1916.0</c:v>
                </c:pt>
                <c:pt idx="6584">
                  <c:v>1916.0</c:v>
                </c:pt>
                <c:pt idx="6585">
                  <c:v>1916.0</c:v>
                </c:pt>
                <c:pt idx="6586">
                  <c:v>1916.0</c:v>
                </c:pt>
                <c:pt idx="6587">
                  <c:v>1917.0</c:v>
                </c:pt>
                <c:pt idx="6588">
                  <c:v>1917.0</c:v>
                </c:pt>
                <c:pt idx="6589">
                  <c:v>1918.0</c:v>
                </c:pt>
                <c:pt idx="6590">
                  <c:v>1918.0</c:v>
                </c:pt>
                <c:pt idx="6591">
                  <c:v>1918.0</c:v>
                </c:pt>
                <c:pt idx="6592">
                  <c:v>1919.0</c:v>
                </c:pt>
                <c:pt idx="6593">
                  <c:v>1919.0</c:v>
                </c:pt>
                <c:pt idx="6594">
                  <c:v>1920.0</c:v>
                </c:pt>
                <c:pt idx="6595">
                  <c:v>1921.0</c:v>
                </c:pt>
                <c:pt idx="6596">
                  <c:v>1922.0</c:v>
                </c:pt>
                <c:pt idx="6597">
                  <c:v>1922.0</c:v>
                </c:pt>
                <c:pt idx="6598">
                  <c:v>1922.0</c:v>
                </c:pt>
                <c:pt idx="6599">
                  <c:v>1922.0</c:v>
                </c:pt>
                <c:pt idx="6600">
                  <c:v>1922.0</c:v>
                </c:pt>
                <c:pt idx="6601">
                  <c:v>1922.0</c:v>
                </c:pt>
                <c:pt idx="6602">
                  <c:v>1923.0</c:v>
                </c:pt>
                <c:pt idx="6603">
                  <c:v>1924.0</c:v>
                </c:pt>
                <c:pt idx="6604">
                  <c:v>1924.0</c:v>
                </c:pt>
                <c:pt idx="6605">
                  <c:v>1925.0</c:v>
                </c:pt>
                <c:pt idx="6606">
                  <c:v>1925.0</c:v>
                </c:pt>
                <c:pt idx="6607">
                  <c:v>1925.0</c:v>
                </c:pt>
                <c:pt idx="6608">
                  <c:v>1925.0</c:v>
                </c:pt>
                <c:pt idx="6609">
                  <c:v>1926.0</c:v>
                </c:pt>
                <c:pt idx="6610">
                  <c:v>1926.0</c:v>
                </c:pt>
                <c:pt idx="6611">
                  <c:v>1926.0</c:v>
                </c:pt>
                <c:pt idx="6612">
                  <c:v>1926.0</c:v>
                </c:pt>
                <c:pt idx="6613">
                  <c:v>1926.0</c:v>
                </c:pt>
                <c:pt idx="6614">
                  <c:v>1926.0</c:v>
                </c:pt>
                <c:pt idx="6615">
                  <c:v>1926.0</c:v>
                </c:pt>
                <c:pt idx="6616">
                  <c:v>1926.0</c:v>
                </c:pt>
                <c:pt idx="6617">
                  <c:v>1927.0</c:v>
                </c:pt>
                <c:pt idx="6618">
                  <c:v>1928.0</c:v>
                </c:pt>
                <c:pt idx="6619">
                  <c:v>1929.0</c:v>
                </c:pt>
                <c:pt idx="6620">
                  <c:v>1929.0</c:v>
                </c:pt>
                <c:pt idx="6621">
                  <c:v>1929.0</c:v>
                </c:pt>
                <c:pt idx="6622">
                  <c:v>1929.0</c:v>
                </c:pt>
                <c:pt idx="6623">
                  <c:v>1929.0</c:v>
                </c:pt>
                <c:pt idx="6624">
                  <c:v>1929.0</c:v>
                </c:pt>
                <c:pt idx="6625">
                  <c:v>1929.0</c:v>
                </c:pt>
                <c:pt idx="6626">
                  <c:v>1929.0</c:v>
                </c:pt>
                <c:pt idx="6627">
                  <c:v>1929.0</c:v>
                </c:pt>
                <c:pt idx="6628">
                  <c:v>1929.0</c:v>
                </c:pt>
                <c:pt idx="6629">
                  <c:v>1929.0</c:v>
                </c:pt>
                <c:pt idx="6630">
                  <c:v>1929.0</c:v>
                </c:pt>
                <c:pt idx="6631">
                  <c:v>1929.0</c:v>
                </c:pt>
                <c:pt idx="6632">
                  <c:v>1929.0</c:v>
                </c:pt>
                <c:pt idx="6633">
                  <c:v>1929.0</c:v>
                </c:pt>
                <c:pt idx="6634">
                  <c:v>1929.0</c:v>
                </c:pt>
                <c:pt idx="6635">
                  <c:v>1929.0</c:v>
                </c:pt>
                <c:pt idx="6636">
                  <c:v>1929.0</c:v>
                </c:pt>
                <c:pt idx="6637">
                  <c:v>1929.0</c:v>
                </c:pt>
                <c:pt idx="6638">
                  <c:v>1929.0</c:v>
                </c:pt>
                <c:pt idx="6639">
                  <c:v>1929.0</c:v>
                </c:pt>
                <c:pt idx="6640">
                  <c:v>1929.0</c:v>
                </c:pt>
                <c:pt idx="6641">
                  <c:v>1929.0</c:v>
                </c:pt>
                <c:pt idx="6642">
                  <c:v>1929.0</c:v>
                </c:pt>
                <c:pt idx="6643">
                  <c:v>1929.0</c:v>
                </c:pt>
                <c:pt idx="6644">
                  <c:v>1929.0</c:v>
                </c:pt>
                <c:pt idx="6645">
                  <c:v>1930.0</c:v>
                </c:pt>
                <c:pt idx="6646">
                  <c:v>1930.0</c:v>
                </c:pt>
                <c:pt idx="6647">
                  <c:v>1930.0</c:v>
                </c:pt>
                <c:pt idx="6648">
                  <c:v>1930.0</c:v>
                </c:pt>
                <c:pt idx="6649">
                  <c:v>1930.0</c:v>
                </c:pt>
                <c:pt idx="6650">
                  <c:v>1930.0</c:v>
                </c:pt>
                <c:pt idx="6651">
                  <c:v>1930.0</c:v>
                </c:pt>
                <c:pt idx="6652">
                  <c:v>1930.0</c:v>
                </c:pt>
                <c:pt idx="6653">
                  <c:v>1930.0</c:v>
                </c:pt>
                <c:pt idx="6654">
                  <c:v>1930.0</c:v>
                </c:pt>
                <c:pt idx="6655">
                  <c:v>1930.0</c:v>
                </c:pt>
                <c:pt idx="6656">
                  <c:v>1930.0</c:v>
                </c:pt>
                <c:pt idx="6657">
                  <c:v>1930.0</c:v>
                </c:pt>
                <c:pt idx="6658">
                  <c:v>1930.0</c:v>
                </c:pt>
                <c:pt idx="6659">
                  <c:v>1930.0</c:v>
                </c:pt>
                <c:pt idx="6660">
                  <c:v>1930.0</c:v>
                </c:pt>
                <c:pt idx="6661">
                  <c:v>1930.0</c:v>
                </c:pt>
                <c:pt idx="6662">
                  <c:v>1931.0</c:v>
                </c:pt>
                <c:pt idx="6663">
                  <c:v>1931.0</c:v>
                </c:pt>
                <c:pt idx="6664">
                  <c:v>1931.0</c:v>
                </c:pt>
                <c:pt idx="6665">
                  <c:v>1932.0</c:v>
                </c:pt>
                <c:pt idx="6666">
                  <c:v>1933.0</c:v>
                </c:pt>
                <c:pt idx="6667">
                  <c:v>1933.0</c:v>
                </c:pt>
                <c:pt idx="6668">
                  <c:v>1933.0</c:v>
                </c:pt>
                <c:pt idx="6669">
                  <c:v>1933.0</c:v>
                </c:pt>
                <c:pt idx="6670">
                  <c:v>1933.0</c:v>
                </c:pt>
                <c:pt idx="6671">
                  <c:v>1933.0</c:v>
                </c:pt>
                <c:pt idx="6672">
                  <c:v>1933.0</c:v>
                </c:pt>
                <c:pt idx="6673">
                  <c:v>1933.0</c:v>
                </c:pt>
                <c:pt idx="6674">
                  <c:v>1933.0</c:v>
                </c:pt>
                <c:pt idx="6675">
                  <c:v>1933.0</c:v>
                </c:pt>
                <c:pt idx="6676">
                  <c:v>1933.0</c:v>
                </c:pt>
                <c:pt idx="6677">
                  <c:v>1934.0</c:v>
                </c:pt>
                <c:pt idx="6678">
                  <c:v>1935.0</c:v>
                </c:pt>
                <c:pt idx="6679">
                  <c:v>1935.0</c:v>
                </c:pt>
                <c:pt idx="6680">
                  <c:v>1935.0</c:v>
                </c:pt>
                <c:pt idx="6681">
                  <c:v>1935.0</c:v>
                </c:pt>
                <c:pt idx="6682">
                  <c:v>1935.0</c:v>
                </c:pt>
                <c:pt idx="6683">
                  <c:v>1936.0</c:v>
                </c:pt>
                <c:pt idx="6684">
                  <c:v>1936.0</c:v>
                </c:pt>
                <c:pt idx="6685">
                  <c:v>1936.0</c:v>
                </c:pt>
                <c:pt idx="6686">
                  <c:v>1937.0</c:v>
                </c:pt>
                <c:pt idx="6687">
                  <c:v>1937.0</c:v>
                </c:pt>
                <c:pt idx="6688">
                  <c:v>1937.0</c:v>
                </c:pt>
                <c:pt idx="6689">
                  <c:v>1937.0</c:v>
                </c:pt>
                <c:pt idx="6690">
                  <c:v>1938.0</c:v>
                </c:pt>
                <c:pt idx="6691">
                  <c:v>1938.0</c:v>
                </c:pt>
                <c:pt idx="6692">
                  <c:v>1938.0</c:v>
                </c:pt>
                <c:pt idx="6693">
                  <c:v>1939.0</c:v>
                </c:pt>
                <c:pt idx="6694">
                  <c:v>1940.0</c:v>
                </c:pt>
                <c:pt idx="6695">
                  <c:v>1940.0</c:v>
                </c:pt>
                <c:pt idx="6696">
                  <c:v>1940.0</c:v>
                </c:pt>
                <c:pt idx="6697">
                  <c:v>1941.0</c:v>
                </c:pt>
                <c:pt idx="6698">
                  <c:v>1942.0</c:v>
                </c:pt>
                <c:pt idx="6699">
                  <c:v>1943.0</c:v>
                </c:pt>
                <c:pt idx="6700">
                  <c:v>1943.0</c:v>
                </c:pt>
                <c:pt idx="6701">
                  <c:v>1943.0</c:v>
                </c:pt>
                <c:pt idx="6702">
                  <c:v>1944.0</c:v>
                </c:pt>
                <c:pt idx="6703">
                  <c:v>1945.0</c:v>
                </c:pt>
                <c:pt idx="6704">
                  <c:v>1945.0</c:v>
                </c:pt>
                <c:pt idx="6705">
                  <c:v>1946.0</c:v>
                </c:pt>
                <c:pt idx="6706">
                  <c:v>1947.0</c:v>
                </c:pt>
                <c:pt idx="6707">
                  <c:v>1948.0</c:v>
                </c:pt>
                <c:pt idx="6708">
                  <c:v>1948.0</c:v>
                </c:pt>
                <c:pt idx="6709">
                  <c:v>1948.0</c:v>
                </c:pt>
                <c:pt idx="6710">
                  <c:v>1948.0</c:v>
                </c:pt>
                <c:pt idx="6711">
                  <c:v>1948.0</c:v>
                </c:pt>
                <c:pt idx="6712">
                  <c:v>1949.0</c:v>
                </c:pt>
                <c:pt idx="6713">
                  <c:v>1950.0</c:v>
                </c:pt>
                <c:pt idx="6714">
                  <c:v>1951.0</c:v>
                </c:pt>
                <c:pt idx="6715">
                  <c:v>1951.0</c:v>
                </c:pt>
                <c:pt idx="6716">
                  <c:v>1952.0</c:v>
                </c:pt>
                <c:pt idx="6717">
                  <c:v>1953.0</c:v>
                </c:pt>
                <c:pt idx="6718">
                  <c:v>1954.0</c:v>
                </c:pt>
                <c:pt idx="6719">
                  <c:v>1955.0</c:v>
                </c:pt>
                <c:pt idx="6720">
                  <c:v>1956.0</c:v>
                </c:pt>
                <c:pt idx="6721">
                  <c:v>1956.0</c:v>
                </c:pt>
                <c:pt idx="6722">
                  <c:v>1956.0</c:v>
                </c:pt>
                <c:pt idx="6723">
                  <c:v>1956.0</c:v>
                </c:pt>
                <c:pt idx="6724">
                  <c:v>1957.0</c:v>
                </c:pt>
                <c:pt idx="6725">
                  <c:v>1957.0</c:v>
                </c:pt>
                <c:pt idx="6726">
                  <c:v>1958.0</c:v>
                </c:pt>
                <c:pt idx="6727">
                  <c:v>1959.0</c:v>
                </c:pt>
                <c:pt idx="6728">
                  <c:v>1959.0</c:v>
                </c:pt>
                <c:pt idx="6729">
                  <c:v>1959.0</c:v>
                </c:pt>
                <c:pt idx="6730">
                  <c:v>1959.0</c:v>
                </c:pt>
                <c:pt idx="6731">
                  <c:v>1959.0</c:v>
                </c:pt>
                <c:pt idx="6732">
                  <c:v>1959.0</c:v>
                </c:pt>
                <c:pt idx="6733">
                  <c:v>1959.0</c:v>
                </c:pt>
                <c:pt idx="6734">
                  <c:v>1959.0</c:v>
                </c:pt>
                <c:pt idx="6735">
                  <c:v>1959.0</c:v>
                </c:pt>
                <c:pt idx="6736">
                  <c:v>1959.0</c:v>
                </c:pt>
                <c:pt idx="6737">
                  <c:v>1959.0</c:v>
                </c:pt>
                <c:pt idx="6738">
                  <c:v>1959.0</c:v>
                </c:pt>
                <c:pt idx="6739">
                  <c:v>1959.0</c:v>
                </c:pt>
                <c:pt idx="6740">
                  <c:v>1959.0</c:v>
                </c:pt>
                <c:pt idx="6741">
                  <c:v>1959.0</c:v>
                </c:pt>
                <c:pt idx="6742">
                  <c:v>1959.0</c:v>
                </c:pt>
                <c:pt idx="6743">
                  <c:v>1959.0</c:v>
                </c:pt>
                <c:pt idx="6744">
                  <c:v>1959.0</c:v>
                </c:pt>
                <c:pt idx="6745">
                  <c:v>1959.0</c:v>
                </c:pt>
                <c:pt idx="6746">
                  <c:v>1959.0</c:v>
                </c:pt>
                <c:pt idx="6747">
                  <c:v>1959.0</c:v>
                </c:pt>
                <c:pt idx="6748">
                  <c:v>1959.0</c:v>
                </c:pt>
                <c:pt idx="6749">
                  <c:v>1959.0</c:v>
                </c:pt>
                <c:pt idx="6750">
                  <c:v>1959.0</c:v>
                </c:pt>
                <c:pt idx="6751">
                  <c:v>1960.0</c:v>
                </c:pt>
                <c:pt idx="6752">
                  <c:v>1960.0</c:v>
                </c:pt>
                <c:pt idx="6753">
                  <c:v>1960.0</c:v>
                </c:pt>
                <c:pt idx="6754">
                  <c:v>1961.0</c:v>
                </c:pt>
                <c:pt idx="6755">
                  <c:v>1961.0</c:v>
                </c:pt>
                <c:pt idx="6756">
                  <c:v>1961.0</c:v>
                </c:pt>
                <c:pt idx="6757">
                  <c:v>1962.0</c:v>
                </c:pt>
                <c:pt idx="6758">
                  <c:v>1963.0</c:v>
                </c:pt>
                <c:pt idx="6759">
                  <c:v>1963.0</c:v>
                </c:pt>
                <c:pt idx="6760">
                  <c:v>1964.0</c:v>
                </c:pt>
                <c:pt idx="6761">
                  <c:v>1964.0</c:v>
                </c:pt>
                <c:pt idx="6762">
                  <c:v>1965.0</c:v>
                </c:pt>
                <c:pt idx="6763">
                  <c:v>1965.0</c:v>
                </c:pt>
                <c:pt idx="6764">
                  <c:v>1965.0</c:v>
                </c:pt>
                <c:pt idx="6765">
                  <c:v>1965.0</c:v>
                </c:pt>
                <c:pt idx="6766">
                  <c:v>1965.0</c:v>
                </c:pt>
                <c:pt idx="6767">
                  <c:v>1965.0</c:v>
                </c:pt>
                <c:pt idx="6768">
                  <c:v>1965.0</c:v>
                </c:pt>
                <c:pt idx="6769">
                  <c:v>1965.0</c:v>
                </c:pt>
                <c:pt idx="6770">
                  <c:v>1966.0</c:v>
                </c:pt>
                <c:pt idx="6771">
                  <c:v>1966.0</c:v>
                </c:pt>
                <c:pt idx="6772">
                  <c:v>1967.0</c:v>
                </c:pt>
                <c:pt idx="6773">
                  <c:v>1967.0</c:v>
                </c:pt>
                <c:pt idx="6774">
                  <c:v>1967.0</c:v>
                </c:pt>
                <c:pt idx="6775">
                  <c:v>1968.0</c:v>
                </c:pt>
                <c:pt idx="6776">
                  <c:v>1968.0</c:v>
                </c:pt>
                <c:pt idx="6777">
                  <c:v>1968.0</c:v>
                </c:pt>
                <c:pt idx="6778">
                  <c:v>1968.0</c:v>
                </c:pt>
                <c:pt idx="6779">
                  <c:v>1969.0</c:v>
                </c:pt>
                <c:pt idx="6780">
                  <c:v>1970.0</c:v>
                </c:pt>
                <c:pt idx="6781">
                  <c:v>1970.0</c:v>
                </c:pt>
                <c:pt idx="6782">
                  <c:v>1971.0</c:v>
                </c:pt>
                <c:pt idx="6783">
                  <c:v>1971.0</c:v>
                </c:pt>
                <c:pt idx="6784">
                  <c:v>1972.0</c:v>
                </c:pt>
                <c:pt idx="6785">
                  <c:v>1972.0</c:v>
                </c:pt>
                <c:pt idx="6786">
                  <c:v>1973.0</c:v>
                </c:pt>
                <c:pt idx="6787">
                  <c:v>1973.0</c:v>
                </c:pt>
                <c:pt idx="6788">
                  <c:v>1974.0</c:v>
                </c:pt>
                <c:pt idx="6789">
                  <c:v>1975.0</c:v>
                </c:pt>
                <c:pt idx="6790">
                  <c:v>1976.0</c:v>
                </c:pt>
                <c:pt idx="6791">
                  <c:v>1977.0</c:v>
                </c:pt>
                <c:pt idx="6792">
                  <c:v>1977.0</c:v>
                </c:pt>
                <c:pt idx="6793">
                  <c:v>1978.0</c:v>
                </c:pt>
                <c:pt idx="6794">
                  <c:v>1978.0</c:v>
                </c:pt>
                <c:pt idx="6795">
                  <c:v>1978.0</c:v>
                </c:pt>
                <c:pt idx="6796">
                  <c:v>1978.0</c:v>
                </c:pt>
                <c:pt idx="6797">
                  <c:v>1978.0</c:v>
                </c:pt>
                <c:pt idx="6798">
                  <c:v>1979.0</c:v>
                </c:pt>
                <c:pt idx="6799">
                  <c:v>1980.0</c:v>
                </c:pt>
                <c:pt idx="6800">
                  <c:v>1980.0</c:v>
                </c:pt>
                <c:pt idx="6801">
                  <c:v>1980.0</c:v>
                </c:pt>
                <c:pt idx="6802">
                  <c:v>1980.0</c:v>
                </c:pt>
                <c:pt idx="6803">
                  <c:v>1981.0</c:v>
                </c:pt>
                <c:pt idx="6804">
                  <c:v>1981.0</c:v>
                </c:pt>
                <c:pt idx="6805">
                  <c:v>1981.0</c:v>
                </c:pt>
                <c:pt idx="6806">
                  <c:v>1982.0</c:v>
                </c:pt>
                <c:pt idx="6807">
                  <c:v>1983.0</c:v>
                </c:pt>
                <c:pt idx="6808">
                  <c:v>1984.0</c:v>
                </c:pt>
                <c:pt idx="6809">
                  <c:v>1984.0</c:v>
                </c:pt>
                <c:pt idx="6810">
                  <c:v>1985.0</c:v>
                </c:pt>
                <c:pt idx="6811">
                  <c:v>1985.0</c:v>
                </c:pt>
                <c:pt idx="6812">
                  <c:v>1985.0</c:v>
                </c:pt>
                <c:pt idx="6813">
                  <c:v>1985.0</c:v>
                </c:pt>
                <c:pt idx="6814">
                  <c:v>1985.0</c:v>
                </c:pt>
                <c:pt idx="6815">
                  <c:v>1985.0</c:v>
                </c:pt>
                <c:pt idx="6816">
                  <c:v>1986.0</c:v>
                </c:pt>
                <c:pt idx="6817">
                  <c:v>1986.0</c:v>
                </c:pt>
                <c:pt idx="6818">
                  <c:v>1987.0</c:v>
                </c:pt>
                <c:pt idx="6819">
                  <c:v>1988.0</c:v>
                </c:pt>
                <c:pt idx="6820">
                  <c:v>1989.0</c:v>
                </c:pt>
                <c:pt idx="6821">
                  <c:v>1990.0</c:v>
                </c:pt>
                <c:pt idx="6822">
                  <c:v>1991.0</c:v>
                </c:pt>
                <c:pt idx="6823">
                  <c:v>1992.0</c:v>
                </c:pt>
                <c:pt idx="6824">
                  <c:v>1992.0</c:v>
                </c:pt>
                <c:pt idx="6825">
                  <c:v>1992.0</c:v>
                </c:pt>
                <c:pt idx="6826">
                  <c:v>1993.0</c:v>
                </c:pt>
                <c:pt idx="6827">
                  <c:v>1994.0</c:v>
                </c:pt>
                <c:pt idx="6828">
                  <c:v>1994.0</c:v>
                </c:pt>
                <c:pt idx="6829">
                  <c:v>1994.0</c:v>
                </c:pt>
                <c:pt idx="6830">
                  <c:v>1994.0</c:v>
                </c:pt>
                <c:pt idx="6831">
                  <c:v>1994.0</c:v>
                </c:pt>
                <c:pt idx="6832">
                  <c:v>1995.0</c:v>
                </c:pt>
                <c:pt idx="6833">
                  <c:v>1996.0</c:v>
                </c:pt>
                <c:pt idx="6834">
                  <c:v>1997.0</c:v>
                </c:pt>
                <c:pt idx="6835">
                  <c:v>1997.0</c:v>
                </c:pt>
                <c:pt idx="6836">
                  <c:v>1997.0</c:v>
                </c:pt>
                <c:pt idx="6837">
                  <c:v>1997.0</c:v>
                </c:pt>
                <c:pt idx="6838">
                  <c:v>1997.0</c:v>
                </c:pt>
                <c:pt idx="6839">
                  <c:v>1997.0</c:v>
                </c:pt>
                <c:pt idx="6840">
                  <c:v>1997.0</c:v>
                </c:pt>
                <c:pt idx="6841">
                  <c:v>1997.0</c:v>
                </c:pt>
                <c:pt idx="6842">
                  <c:v>1997.0</c:v>
                </c:pt>
                <c:pt idx="6843">
                  <c:v>1998.0</c:v>
                </c:pt>
                <c:pt idx="6844">
                  <c:v>1999.0</c:v>
                </c:pt>
                <c:pt idx="6845">
                  <c:v>1999.0</c:v>
                </c:pt>
                <c:pt idx="6846">
                  <c:v>1999.0</c:v>
                </c:pt>
                <c:pt idx="6847">
                  <c:v>1999.0</c:v>
                </c:pt>
                <c:pt idx="6848">
                  <c:v>1999.0</c:v>
                </c:pt>
                <c:pt idx="6849">
                  <c:v>1999.0</c:v>
                </c:pt>
                <c:pt idx="6850">
                  <c:v>1999.0</c:v>
                </c:pt>
                <c:pt idx="6851">
                  <c:v>2000.0</c:v>
                </c:pt>
                <c:pt idx="6852">
                  <c:v>2000.0</c:v>
                </c:pt>
                <c:pt idx="6853">
                  <c:v>2000.0</c:v>
                </c:pt>
                <c:pt idx="6854">
                  <c:v>2000.0</c:v>
                </c:pt>
                <c:pt idx="6855">
                  <c:v>2000.0</c:v>
                </c:pt>
                <c:pt idx="6856">
                  <c:v>2000.0</c:v>
                </c:pt>
                <c:pt idx="6857">
                  <c:v>2000.0</c:v>
                </c:pt>
                <c:pt idx="6858">
                  <c:v>2001.0</c:v>
                </c:pt>
                <c:pt idx="6859">
                  <c:v>2002.0</c:v>
                </c:pt>
                <c:pt idx="6860">
                  <c:v>2003.0</c:v>
                </c:pt>
                <c:pt idx="6861">
                  <c:v>2004.0</c:v>
                </c:pt>
                <c:pt idx="6862">
                  <c:v>2005.0</c:v>
                </c:pt>
                <c:pt idx="6863">
                  <c:v>2005.0</c:v>
                </c:pt>
                <c:pt idx="6864">
                  <c:v>2005.0</c:v>
                </c:pt>
                <c:pt idx="6865">
                  <c:v>2005.0</c:v>
                </c:pt>
                <c:pt idx="6866">
                  <c:v>2005.0</c:v>
                </c:pt>
                <c:pt idx="6867">
                  <c:v>2005.0</c:v>
                </c:pt>
                <c:pt idx="6868">
                  <c:v>2006.0</c:v>
                </c:pt>
                <c:pt idx="6869">
                  <c:v>2006.0</c:v>
                </c:pt>
                <c:pt idx="6870">
                  <c:v>2007.0</c:v>
                </c:pt>
                <c:pt idx="6871">
                  <c:v>2007.0</c:v>
                </c:pt>
                <c:pt idx="6872">
                  <c:v>2007.0</c:v>
                </c:pt>
                <c:pt idx="6873">
                  <c:v>2007.0</c:v>
                </c:pt>
                <c:pt idx="6874">
                  <c:v>2007.0</c:v>
                </c:pt>
                <c:pt idx="6875">
                  <c:v>2007.0</c:v>
                </c:pt>
                <c:pt idx="6876">
                  <c:v>2007.0</c:v>
                </c:pt>
                <c:pt idx="6877">
                  <c:v>2007.0</c:v>
                </c:pt>
                <c:pt idx="6878">
                  <c:v>2007.0</c:v>
                </c:pt>
                <c:pt idx="6879">
                  <c:v>2007.0</c:v>
                </c:pt>
                <c:pt idx="6880">
                  <c:v>2008.0</c:v>
                </c:pt>
                <c:pt idx="6881">
                  <c:v>2008.0</c:v>
                </c:pt>
                <c:pt idx="6882">
                  <c:v>2009.0</c:v>
                </c:pt>
                <c:pt idx="6883">
                  <c:v>2010.0</c:v>
                </c:pt>
                <c:pt idx="6884">
                  <c:v>2010.0</c:v>
                </c:pt>
                <c:pt idx="6885">
                  <c:v>2011.0</c:v>
                </c:pt>
                <c:pt idx="6886">
                  <c:v>2011.0</c:v>
                </c:pt>
                <c:pt idx="6887">
                  <c:v>2012.0</c:v>
                </c:pt>
                <c:pt idx="6888">
                  <c:v>2012.0</c:v>
                </c:pt>
                <c:pt idx="6889">
                  <c:v>2012.0</c:v>
                </c:pt>
                <c:pt idx="6890">
                  <c:v>2013.0</c:v>
                </c:pt>
                <c:pt idx="6891">
                  <c:v>2014.0</c:v>
                </c:pt>
                <c:pt idx="6892">
                  <c:v>2014.0</c:v>
                </c:pt>
                <c:pt idx="6893">
                  <c:v>2014.0</c:v>
                </c:pt>
                <c:pt idx="6894">
                  <c:v>2014.0</c:v>
                </c:pt>
                <c:pt idx="6895">
                  <c:v>2014.0</c:v>
                </c:pt>
                <c:pt idx="6896">
                  <c:v>2014.0</c:v>
                </c:pt>
                <c:pt idx="6897">
                  <c:v>2015.0</c:v>
                </c:pt>
                <c:pt idx="6898">
                  <c:v>2016.0</c:v>
                </c:pt>
                <c:pt idx="6899">
                  <c:v>2017.0</c:v>
                </c:pt>
                <c:pt idx="6900">
                  <c:v>2017.0</c:v>
                </c:pt>
                <c:pt idx="6901">
                  <c:v>2017.0</c:v>
                </c:pt>
                <c:pt idx="6902">
                  <c:v>2017.0</c:v>
                </c:pt>
                <c:pt idx="6903">
                  <c:v>2017.0</c:v>
                </c:pt>
                <c:pt idx="6904">
                  <c:v>2018.0</c:v>
                </c:pt>
                <c:pt idx="6905">
                  <c:v>2018.0</c:v>
                </c:pt>
                <c:pt idx="6906">
                  <c:v>2018.0</c:v>
                </c:pt>
                <c:pt idx="6907">
                  <c:v>2019.0</c:v>
                </c:pt>
                <c:pt idx="6908">
                  <c:v>2020.0</c:v>
                </c:pt>
                <c:pt idx="6909">
                  <c:v>2020.0</c:v>
                </c:pt>
                <c:pt idx="6910">
                  <c:v>2021.0</c:v>
                </c:pt>
                <c:pt idx="6911">
                  <c:v>2021.0</c:v>
                </c:pt>
                <c:pt idx="6912">
                  <c:v>2021.0</c:v>
                </c:pt>
                <c:pt idx="6913">
                  <c:v>2021.0</c:v>
                </c:pt>
                <c:pt idx="6914">
                  <c:v>2022.0</c:v>
                </c:pt>
                <c:pt idx="6915">
                  <c:v>2022.0</c:v>
                </c:pt>
                <c:pt idx="6916">
                  <c:v>2022.0</c:v>
                </c:pt>
                <c:pt idx="6917">
                  <c:v>2022.0</c:v>
                </c:pt>
                <c:pt idx="6918">
                  <c:v>2022.0</c:v>
                </c:pt>
                <c:pt idx="6919">
                  <c:v>2023.0</c:v>
                </c:pt>
                <c:pt idx="6920">
                  <c:v>2023.0</c:v>
                </c:pt>
                <c:pt idx="6921">
                  <c:v>2023.0</c:v>
                </c:pt>
                <c:pt idx="6922">
                  <c:v>2024.0</c:v>
                </c:pt>
                <c:pt idx="6923">
                  <c:v>2025.0</c:v>
                </c:pt>
                <c:pt idx="6924">
                  <c:v>2026.0</c:v>
                </c:pt>
                <c:pt idx="6925">
                  <c:v>2026.0</c:v>
                </c:pt>
                <c:pt idx="6926">
                  <c:v>2026.0</c:v>
                </c:pt>
                <c:pt idx="6927">
                  <c:v>2026.0</c:v>
                </c:pt>
                <c:pt idx="6928">
                  <c:v>2026.0</c:v>
                </c:pt>
                <c:pt idx="6929">
                  <c:v>2026.0</c:v>
                </c:pt>
                <c:pt idx="6930">
                  <c:v>2026.0</c:v>
                </c:pt>
                <c:pt idx="6931">
                  <c:v>2026.0</c:v>
                </c:pt>
                <c:pt idx="6932">
                  <c:v>2026.0</c:v>
                </c:pt>
                <c:pt idx="6933">
                  <c:v>2027.0</c:v>
                </c:pt>
                <c:pt idx="6934">
                  <c:v>2027.0</c:v>
                </c:pt>
                <c:pt idx="6935">
                  <c:v>2027.0</c:v>
                </c:pt>
                <c:pt idx="6936">
                  <c:v>2027.0</c:v>
                </c:pt>
                <c:pt idx="6937">
                  <c:v>2028.0</c:v>
                </c:pt>
                <c:pt idx="6938">
                  <c:v>2029.0</c:v>
                </c:pt>
                <c:pt idx="6939">
                  <c:v>2029.0</c:v>
                </c:pt>
                <c:pt idx="6940">
                  <c:v>2029.0</c:v>
                </c:pt>
                <c:pt idx="6941">
                  <c:v>2029.0</c:v>
                </c:pt>
                <c:pt idx="6942">
                  <c:v>2030.0</c:v>
                </c:pt>
                <c:pt idx="6943">
                  <c:v>2031.0</c:v>
                </c:pt>
                <c:pt idx="6944">
                  <c:v>2031.0</c:v>
                </c:pt>
                <c:pt idx="6945">
                  <c:v>2032.0</c:v>
                </c:pt>
                <c:pt idx="6946">
                  <c:v>2032.0</c:v>
                </c:pt>
                <c:pt idx="6947">
                  <c:v>2032.0</c:v>
                </c:pt>
                <c:pt idx="6948">
                  <c:v>2032.0</c:v>
                </c:pt>
                <c:pt idx="6949">
                  <c:v>2032.0</c:v>
                </c:pt>
                <c:pt idx="6950">
                  <c:v>2032.0</c:v>
                </c:pt>
                <c:pt idx="6951">
                  <c:v>2032.0</c:v>
                </c:pt>
                <c:pt idx="6952">
                  <c:v>2033.0</c:v>
                </c:pt>
                <c:pt idx="6953">
                  <c:v>2034.0</c:v>
                </c:pt>
                <c:pt idx="6954">
                  <c:v>2034.0</c:v>
                </c:pt>
                <c:pt idx="6955">
                  <c:v>2034.0</c:v>
                </c:pt>
                <c:pt idx="6956">
                  <c:v>2034.0</c:v>
                </c:pt>
                <c:pt idx="6957">
                  <c:v>2034.0</c:v>
                </c:pt>
                <c:pt idx="6958">
                  <c:v>2034.0</c:v>
                </c:pt>
                <c:pt idx="6959">
                  <c:v>2034.0</c:v>
                </c:pt>
                <c:pt idx="6960">
                  <c:v>2034.0</c:v>
                </c:pt>
                <c:pt idx="6961">
                  <c:v>2034.0</c:v>
                </c:pt>
                <c:pt idx="6962">
                  <c:v>2034.0</c:v>
                </c:pt>
                <c:pt idx="6963">
                  <c:v>2034.0</c:v>
                </c:pt>
                <c:pt idx="6964">
                  <c:v>2034.0</c:v>
                </c:pt>
                <c:pt idx="6965">
                  <c:v>2034.0</c:v>
                </c:pt>
                <c:pt idx="6966">
                  <c:v>2034.0</c:v>
                </c:pt>
                <c:pt idx="6967">
                  <c:v>2034.0</c:v>
                </c:pt>
                <c:pt idx="6968">
                  <c:v>2034.0</c:v>
                </c:pt>
                <c:pt idx="6969">
                  <c:v>2035.0</c:v>
                </c:pt>
                <c:pt idx="6970">
                  <c:v>2036.0</c:v>
                </c:pt>
                <c:pt idx="6971">
                  <c:v>2037.0</c:v>
                </c:pt>
                <c:pt idx="6972">
                  <c:v>2038.0</c:v>
                </c:pt>
                <c:pt idx="6973">
                  <c:v>2039.0</c:v>
                </c:pt>
                <c:pt idx="6974">
                  <c:v>2039.0</c:v>
                </c:pt>
                <c:pt idx="6975">
                  <c:v>2039.0</c:v>
                </c:pt>
                <c:pt idx="6976">
                  <c:v>2039.0</c:v>
                </c:pt>
                <c:pt idx="6977">
                  <c:v>2039.0</c:v>
                </c:pt>
                <c:pt idx="6978">
                  <c:v>2040.0</c:v>
                </c:pt>
                <c:pt idx="6979">
                  <c:v>2041.0</c:v>
                </c:pt>
                <c:pt idx="6980">
                  <c:v>2041.0</c:v>
                </c:pt>
                <c:pt idx="6981">
                  <c:v>2042.0</c:v>
                </c:pt>
                <c:pt idx="6982">
                  <c:v>2042.0</c:v>
                </c:pt>
                <c:pt idx="6983">
                  <c:v>2042.0</c:v>
                </c:pt>
                <c:pt idx="6984">
                  <c:v>2042.0</c:v>
                </c:pt>
                <c:pt idx="6985">
                  <c:v>2042.0</c:v>
                </c:pt>
                <c:pt idx="6986">
                  <c:v>2042.0</c:v>
                </c:pt>
                <c:pt idx="6987">
                  <c:v>2042.0</c:v>
                </c:pt>
                <c:pt idx="6988">
                  <c:v>2042.0</c:v>
                </c:pt>
                <c:pt idx="6989">
                  <c:v>2042.0</c:v>
                </c:pt>
                <c:pt idx="6990">
                  <c:v>2043.0</c:v>
                </c:pt>
                <c:pt idx="6991">
                  <c:v>2043.0</c:v>
                </c:pt>
                <c:pt idx="6992">
                  <c:v>2043.0</c:v>
                </c:pt>
                <c:pt idx="6993">
                  <c:v>2043.0</c:v>
                </c:pt>
                <c:pt idx="6994">
                  <c:v>2043.0</c:v>
                </c:pt>
                <c:pt idx="6995">
                  <c:v>2043.0</c:v>
                </c:pt>
                <c:pt idx="6996">
                  <c:v>2043.0</c:v>
                </c:pt>
                <c:pt idx="6997">
                  <c:v>2043.0</c:v>
                </c:pt>
                <c:pt idx="6998">
                  <c:v>2043.0</c:v>
                </c:pt>
                <c:pt idx="6999">
                  <c:v>2043.0</c:v>
                </c:pt>
                <c:pt idx="7000">
                  <c:v>2044.0</c:v>
                </c:pt>
                <c:pt idx="7001">
                  <c:v>2045.0</c:v>
                </c:pt>
                <c:pt idx="7002">
                  <c:v>2045.0</c:v>
                </c:pt>
                <c:pt idx="7003">
                  <c:v>2046.0</c:v>
                </c:pt>
                <c:pt idx="7004">
                  <c:v>2047.0</c:v>
                </c:pt>
                <c:pt idx="7005">
                  <c:v>2047.0</c:v>
                </c:pt>
                <c:pt idx="7006">
                  <c:v>2047.0</c:v>
                </c:pt>
                <c:pt idx="7007">
                  <c:v>2047.0</c:v>
                </c:pt>
                <c:pt idx="7008">
                  <c:v>2047.0</c:v>
                </c:pt>
                <c:pt idx="7009">
                  <c:v>2047.0</c:v>
                </c:pt>
                <c:pt idx="7010">
                  <c:v>2047.0</c:v>
                </c:pt>
                <c:pt idx="7011">
                  <c:v>2047.0</c:v>
                </c:pt>
                <c:pt idx="7012">
                  <c:v>2047.0</c:v>
                </c:pt>
                <c:pt idx="7013">
                  <c:v>2048.0</c:v>
                </c:pt>
                <c:pt idx="7014">
                  <c:v>2049.0</c:v>
                </c:pt>
                <c:pt idx="7015">
                  <c:v>2049.0</c:v>
                </c:pt>
                <c:pt idx="7016">
                  <c:v>2049.0</c:v>
                </c:pt>
                <c:pt idx="7017">
                  <c:v>2049.0</c:v>
                </c:pt>
                <c:pt idx="7018">
                  <c:v>2050.0</c:v>
                </c:pt>
                <c:pt idx="7019">
                  <c:v>2050.0</c:v>
                </c:pt>
                <c:pt idx="7020">
                  <c:v>2051.0</c:v>
                </c:pt>
                <c:pt idx="7021">
                  <c:v>2052.0</c:v>
                </c:pt>
                <c:pt idx="7022">
                  <c:v>2052.0</c:v>
                </c:pt>
                <c:pt idx="7023">
                  <c:v>2052.0</c:v>
                </c:pt>
                <c:pt idx="7024">
                  <c:v>2052.0</c:v>
                </c:pt>
                <c:pt idx="7025">
                  <c:v>2052.0</c:v>
                </c:pt>
                <c:pt idx="7026">
                  <c:v>2052.0</c:v>
                </c:pt>
                <c:pt idx="7027">
                  <c:v>2052.0</c:v>
                </c:pt>
                <c:pt idx="7028">
                  <c:v>2053.0</c:v>
                </c:pt>
                <c:pt idx="7029">
                  <c:v>2053.0</c:v>
                </c:pt>
                <c:pt idx="7030">
                  <c:v>2053.0</c:v>
                </c:pt>
                <c:pt idx="7031">
                  <c:v>2053.0</c:v>
                </c:pt>
                <c:pt idx="7032">
                  <c:v>2053.0</c:v>
                </c:pt>
                <c:pt idx="7033">
                  <c:v>2053.0</c:v>
                </c:pt>
                <c:pt idx="7034">
                  <c:v>2053.0</c:v>
                </c:pt>
                <c:pt idx="7035">
                  <c:v>2053.0</c:v>
                </c:pt>
                <c:pt idx="7036">
                  <c:v>2053.0</c:v>
                </c:pt>
                <c:pt idx="7037">
                  <c:v>2053.0</c:v>
                </c:pt>
                <c:pt idx="7038">
                  <c:v>2053.0</c:v>
                </c:pt>
                <c:pt idx="7039">
                  <c:v>2053.0</c:v>
                </c:pt>
                <c:pt idx="7040">
                  <c:v>2053.0</c:v>
                </c:pt>
                <c:pt idx="7041">
                  <c:v>2054.0</c:v>
                </c:pt>
                <c:pt idx="7042">
                  <c:v>2055.0</c:v>
                </c:pt>
                <c:pt idx="7043">
                  <c:v>2055.0</c:v>
                </c:pt>
                <c:pt idx="7044">
                  <c:v>2055.0</c:v>
                </c:pt>
                <c:pt idx="7045">
                  <c:v>2055.0</c:v>
                </c:pt>
                <c:pt idx="7046">
                  <c:v>2056.0</c:v>
                </c:pt>
                <c:pt idx="7047">
                  <c:v>2056.0</c:v>
                </c:pt>
                <c:pt idx="7048">
                  <c:v>2056.0</c:v>
                </c:pt>
                <c:pt idx="7049">
                  <c:v>2056.0</c:v>
                </c:pt>
                <c:pt idx="7050">
                  <c:v>2057.0</c:v>
                </c:pt>
                <c:pt idx="7051">
                  <c:v>2058.0</c:v>
                </c:pt>
                <c:pt idx="7052">
                  <c:v>2058.0</c:v>
                </c:pt>
                <c:pt idx="7053">
                  <c:v>2058.0</c:v>
                </c:pt>
                <c:pt idx="7054">
                  <c:v>2058.0</c:v>
                </c:pt>
                <c:pt idx="7055">
                  <c:v>2058.0</c:v>
                </c:pt>
                <c:pt idx="7056">
                  <c:v>2059.0</c:v>
                </c:pt>
                <c:pt idx="7057">
                  <c:v>2060.0</c:v>
                </c:pt>
                <c:pt idx="7058">
                  <c:v>2060.0</c:v>
                </c:pt>
                <c:pt idx="7059">
                  <c:v>2061.0</c:v>
                </c:pt>
                <c:pt idx="7060">
                  <c:v>2062.0</c:v>
                </c:pt>
                <c:pt idx="7061">
                  <c:v>2062.0</c:v>
                </c:pt>
                <c:pt idx="7062">
                  <c:v>2062.0</c:v>
                </c:pt>
                <c:pt idx="7063">
                  <c:v>2062.0</c:v>
                </c:pt>
                <c:pt idx="7064">
                  <c:v>2063.0</c:v>
                </c:pt>
                <c:pt idx="7065">
                  <c:v>2063.0</c:v>
                </c:pt>
                <c:pt idx="7066">
                  <c:v>2063.0</c:v>
                </c:pt>
                <c:pt idx="7067">
                  <c:v>2063.0</c:v>
                </c:pt>
                <c:pt idx="7068">
                  <c:v>2063.0</c:v>
                </c:pt>
                <c:pt idx="7069">
                  <c:v>2063.0</c:v>
                </c:pt>
                <c:pt idx="7070">
                  <c:v>2063.0</c:v>
                </c:pt>
                <c:pt idx="7071">
                  <c:v>2063.0</c:v>
                </c:pt>
                <c:pt idx="7072">
                  <c:v>2063.0</c:v>
                </c:pt>
                <c:pt idx="7073">
                  <c:v>2063.0</c:v>
                </c:pt>
                <c:pt idx="7074">
                  <c:v>2063.0</c:v>
                </c:pt>
                <c:pt idx="7075">
                  <c:v>2063.0</c:v>
                </c:pt>
                <c:pt idx="7076">
                  <c:v>2063.0</c:v>
                </c:pt>
                <c:pt idx="7077">
                  <c:v>2063.0</c:v>
                </c:pt>
                <c:pt idx="7078">
                  <c:v>2063.0</c:v>
                </c:pt>
                <c:pt idx="7079">
                  <c:v>2064.0</c:v>
                </c:pt>
                <c:pt idx="7080">
                  <c:v>2065.0</c:v>
                </c:pt>
                <c:pt idx="7081">
                  <c:v>2066.0</c:v>
                </c:pt>
                <c:pt idx="7082">
                  <c:v>2067.0</c:v>
                </c:pt>
                <c:pt idx="7083">
                  <c:v>2068.0</c:v>
                </c:pt>
                <c:pt idx="7084">
                  <c:v>2069.0</c:v>
                </c:pt>
                <c:pt idx="7085">
                  <c:v>2070.0</c:v>
                </c:pt>
                <c:pt idx="7086">
                  <c:v>2070.0</c:v>
                </c:pt>
                <c:pt idx="7087">
                  <c:v>2070.0</c:v>
                </c:pt>
                <c:pt idx="7088">
                  <c:v>2070.0</c:v>
                </c:pt>
                <c:pt idx="7089">
                  <c:v>2070.0</c:v>
                </c:pt>
                <c:pt idx="7090">
                  <c:v>2070.0</c:v>
                </c:pt>
                <c:pt idx="7091">
                  <c:v>2070.0</c:v>
                </c:pt>
                <c:pt idx="7092">
                  <c:v>2071.0</c:v>
                </c:pt>
                <c:pt idx="7093">
                  <c:v>2071.0</c:v>
                </c:pt>
                <c:pt idx="7094">
                  <c:v>2071.0</c:v>
                </c:pt>
                <c:pt idx="7095">
                  <c:v>2071.0</c:v>
                </c:pt>
                <c:pt idx="7096">
                  <c:v>2071.0</c:v>
                </c:pt>
                <c:pt idx="7097">
                  <c:v>2071.0</c:v>
                </c:pt>
                <c:pt idx="7098">
                  <c:v>2071.0</c:v>
                </c:pt>
                <c:pt idx="7099">
                  <c:v>2071.0</c:v>
                </c:pt>
                <c:pt idx="7100">
                  <c:v>2071.0</c:v>
                </c:pt>
                <c:pt idx="7101">
                  <c:v>2071.0</c:v>
                </c:pt>
                <c:pt idx="7102">
                  <c:v>2071.0</c:v>
                </c:pt>
                <c:pt idx="7103">
                  <c:v>2071.0</c:v>
                </c:pt>
                <c:pt idx="7104">
                  <c:v>2071.0</c:v>
                </c:pt>
                <c:pt idx="7105">
                  <c:v>2071.0</c:v>
                </c:pt>
                <c:pt idx="7106">
                  <c:v>2071.0</c:v>
                </c:pt>
                <c:pt idx="7107">
                  <c:v>2071.0</c:v>
                </c:pt>
                <c:pt idx="7108">
                  <c:v>2071.0</c:v>
                </c:pt>
                <c:pt idx="7109">
                  <c:v>2071.0</c:v>
                </c:pt>
                <c:pt idx="7110">
                  <c:v>2072.0</c:v>
                </c:pt>
                <c:pt idx="7111">
                  <c:v>2072.0</c:v>
                </c:pt>
                <c:pt idx="7112">
                  <c:v>2072.0</c:v>
                </c:pt>
                <c:pt idx="7113">
                  <c:v>2072.0</c:v>
                </c:pt>
                <c:pt idx="7114">
                  <c:v>2072.0</c:v>
                </c:pt>
                <c:pt idx="7115">
                  <c:v>2072.0</c:v>
                </c:pt>
                <c:pt idx="7116">
                  <c:v>2072.0</c:v>
                </c:pt>
                <c:pt idx="7117">
                  <c:v>2073.0</c:v>
                </c:pt>
                <c:pt idx="7118">
                  <c:v>2074.0</c:v>
                </c:pt>
                <c:pt idx="7119">
                  <c:v>2075.0</c:v>
                </c:pt>
                <c:pt idx="7120">
                  <c:v>2075.0</c:v>
                </c:pt>
                <c:pt idx="7121">
                  <c:v>2075.0</c:v>
                </c:pt>
                <c:pt idx="7122">
                  <c:v>2075.0</c:v>
                </c:pt>
                <c:pt idx="7123">
                  <c:v>2075.0</c:v>
                </c:pt>
                <c:pt idx="7124">
                  <c:v>2076.0</c:v>
                </c:pt>
                <c:pt idx="7125">
                  <c:v>2076.0</c:v>
                </c:pt>
                <c:pt idx="7126">
                  <c:v>2076.0</c:v>
                </c:pt>
                <c:pt idx="7127">
                  <c:v>2076.0</c:v>
                </c:pt>
                <c:pt idx="7128">
                  <c:v>2077.0</c:v>
                </c:pt>
                <c:pt idx="7129">
                  <c:v>2078.0</c:v>
                </c:pt>
                <c:pt idx="7130">
                  <c:v>2079.0</c:v>
                </c:pt>
                <c:pt idx="7131">
                  <c:v>2080.0</c:v>
                </c:pt>
                <c:pt idx="7132">
                  <c:v>2080.0</c:v>
                </c:pt>
                <c:pt idx="7133">
                  <c:v>2081.0</c:v>
                </c:pt>
                <c:pt idx="7134">
                  <c:v>2082.0</c:v>
                </c:pt>
                <c:pt idx="7135">
                  <c:v>2082.0</c:v>
                </c:pt>
                <c:pt idx="7136">
                  <c:v>2082.0</c:v>
                </c:pt>
                <c:pt idx="7137">
                  <c:v>2083.0</c:v>
                </c:pt>
                <c:pt idx="7138">
                  <c:v>2084.0</c:v>
                </c:pt>
                <c:pt idx="7139">
                  <c:v>2085.0</c:v>
                </c:pt>
                <c:pt idx="7140">
                  <c:v>2085.0</c:v>
                </c:pt>
                <c:pt idx="7141">
                  <c:v>2085.0</c:v>
                </c:pt>
                <c:pt idx="7142">
                  <c:v>2085.0</c:v>
                </c:pt>
                <c:pt idx="7143">
                  <c:v>2085.0</c:v>
                </c:pt>
                <c:pt idx="7144">
                  <c:v>2085.0</c:v>
                </c:pt>
                <c:pt idx="7145">
                  <c:v>2085.0</c:v>
                </c:pt>
                <c:pt idx="7146">
                  <c:v>2085.0</c:v>
                </c:pt>
                <c:pt idx="7147">
                  <c:v>2085.0</c:v>
                </c:pt>
                <c:pt idx="7148">
                  <c:v>2085.0</c:v>
                </c:pt>
                <c:pt idx="7149">
                  <c:v>2086.0</c:v>
                </c:pt>
                <c:pt idx="7150">
                  <c:v>2087.0</c:v>
                </c:pt>
                <c:pt idx="7151">
                  <c:v>2088.0</c:v>
                </c:pt>
                <c:pt idx="7152">
                  <c:v>2089.0</c:v>
                </c:pt>
                <c:pt idx="7153">
                  <c:v>2090.0</c:v>
                </c:pt>
                <c:pt idx="7154">
                  <c:v>2091.0</c:v>
                </c:pt>
                <c:pt idx="7155">
                  <c:v>2092.0</c:v>
                </c:pt>
                <c:pt idx="7156">
                  <c:v>2093.0</c:v>
                </c:pt>
                <c:pt idx="7157">
                  <c:v>2094.0</c:v>
                </c:pt>
                <c:pt idx="7158">
                  <c:v>2095.0</c:v>
                </c:pt>
                <c:pt idx="7159">
                  <c:v>2096.0</c:v>
                </c:pt>
                <c:pt idx="7160">
                  <c:v>2097.0</c:v>
                </c:pt>
                <c:pt idx="7161">
                  <c:v>2098.0</c:v>
                </c:pt>
                <c:pt idx="7162">
                  <c:v>2098.0</c:v>
                </c:pt>
                <c:pt idx="7163">
                  <c:v>2099.0</c:v>
                </c:pt>
                <c:pt idx="7164">
                  <c:v>2099.0</c:v>
                </c:pt>
                <c:pt idx="7165">
                  <c:v>2099.0</c:v>
                </c:pt>
                <c:pt idx="7166">
                  <c:v>2100.0</c:v>
                </c:pt>
                <c:pt idx="7167">
                  <c:v>2101.0</c:v>
                </c:pt>
                <c:pt idx="7168">
                  <c:v>2102.0</c:v>
                </c:pt>
                <c:pt idx="7169">
                  <c:v>2102.0</c:v>
                </c:pt>
                <c:pt idx="7170">
                  <c:v>2102.0</c:v>
                </c:pt>
                <c:pt idx="7171">
                  <c:v>2102.0</c:v>
                </c:pt>
                <c:pt idx="7172">
                  <c:v>2102.0</c:v>
                </c:pt>
                <c:pt idx="7173">
                  <c:v>2102.0</c:v>
                </c:pt>
                <c:pt idx="7174">
                  <c:v>2102.0</c:v>
                </c:pt>
                <c:pt idx="7175">
                  <c:v>2102.0</c:v>
                </c:pt>
                <c:pt idx="7176">
                  <c:v>2102.0</c:v>
                </c:pt>
                <c:pt idx="7177">
                  <c:v>2103.0</c:v>
                </c:pt>
                <c:pt idx="7178">
                  <c:v>2103.0</c:v>
                </c:pt>
                <c:pt idx="7179">
                  <c:v>2104.0</c:v>
                </c:pt>
                <c:pt idx="7180">
                  <c:v>2104.0</c:v>
                </c:pt>
                <c:pt idx="7181">
                  <c:v>2105.0</c:v>
                </c:pt>
                <c:pt idx="7182">
                  <c:v>2106.0</c:v>
                </c:pt>
                <c:pt idx="7183">
                  <c:v>2106.0</c:v>
                </c:pt>
                <c:pt idx="7184">
                  <c:v>2106.0</c:v>
                </c:pt>
                <c:pt idx="7185">
                  <c:v>2106.0</c:v>
                </c:pt>
                <c:pt idx="7186">
                  <c:v>2106.0</c:v>
                </c:pt>
                <c:pt idx="7187">
                  <c:v>2107.0</c:v>
                </c:pt>
                <c:pt idx="7188">
                  <c:v>2108.0</c:v>
                </c:pt>
                <c:pt idx="7189">
                  <c:v>2108.0</c:v>
                </c:pt>
                <c:pt idx="7190">
                  <c:v>2108.0</c:v>
                </c:pt>
                <c:pt idx="7191">
                  <c:v>2109.0</c:v>
                </c:pt>
                <c:pt idx="7192">
                  <c:v>2110.0</c:v>
                </c:pt>
                <c:pt idx="7193">
                  <c:v>2110.0</c:v>
                </c:pt>
                <c:pt idx="7194">
                  <c:v>2110.0</c:v>
                </c:pt>
                <c:pt idx="7195">
                  <c:v>2110.0</c:v>
                </c:pt>
                <c:pt idx="7196">
                  <c:v>2110.0</c:v>
                </c:pt>
                <c:pt idx="7197">
                  <c:v>2110.0</c:v>
                </c:pt>
                <c:pt idx="7198">
                  <c:v>2110.0</c:v>
                </c:pt>
                <c:pt idx="7199">
                  <c:v>2110.0</c:v>
                </c:pt>
                <c:pt idx="7200">
                  <c:v>2110.0</c:v>
                </c:pt>
                <c:pt idx="7201">
                  <c:v>2110.0</c:v>
                </c:pt>
                <c:pt idx="7202">
                  <c:v>2110.0</c:v>
                </c:pt>
                <c:pt idx="7203">
                  <c:v>2111.0</c:v>
                </c:pt>
                <c:pt idx="7204">
                  <c:v>2112.0</c:v>
                </c:pt>
                <c:pt idx="7205">
                  <c:v>2113.0</c:v>
                </c:pt>
                <c:pt idx="7206">
                  <c:v>2113.0</c:v>
                </c:pt>
                <c:pt idx="7207">
                  <c:v>2114.0</c:v>
                </c:pt>
                <c:pt idx="7208">
                  <c:v>2115.0</c:v>
                </c:pt>
                <c:pt idx="7209">
                  <c:v>2115.0</c:v>
                </c:pt>
                <c:pt idx="7210">
                  <c:v>2115.0</c:v>
                </c:pt>
                <c:pt idx="7211">
                  <c:v>2115.0</c:v>
                </c:pt>
                <c:pt idx="7212">
                  <c:v>2115.0</c:v>
                </c:pt>
                <c:pt idx="7213">
                  <c:v>2115.0</c:v>
                </c:pt>
                <c:pt idx="7214">
                  <c:v>2115.0</c:v>
                </c:pt>
                <c:pt idx="7215">
                  <c:v>2115.0</c:v>
                </c:pt>
                <c:pt idx="7216">
                  <c:v>2115.0</c:v>
                </c:pt>
                <c:pt idx="7217">
                  <c:v>2115.0</c:v>
                </c:pt>
                <c:pt idx="7218">
                  <c:v>2115.0</c:v>
                </c:pt>
                <c:pt idx="7219">
                  <c:v>2116.0</c:v>
                </c:pt>
                <c:pt idx="7220">
                  <c:v>2116.0</c:v>
                </c:pt>
                <c:pt idx="7221">
                  <c:v>2116.0</c:v>
                </c:pt>
                <c:pt idx="7222">
                  <c:v>2116.0</c:v>
                </c:pt>
                <c:pt idx="7223">
                  <c:v>2116.0</c:v>
                </c:pt>
                <c:pt idx="7224">
                  <c:v>2116.0</c:v>
                </c:pt>
                <c:pt idx="7225">
                  <c:v>2117.0</c:v>
                </c:pt>
                <c:pt idx="7226">
                  <c:v>2118.0</c:v>
                </c:pt>
                <c:pt idx="7227">
                  <c:v>2118.0</c:v>
                </c:pt>
                <c:pt idx="7228">
                  <c:v>2118.0</c:v>
                </c:pt>
                <c:pt idx="7229">
                  <c:v>2119.0</c:v>
                </c:pt>
                <c:pt idx="7230">
                  <c:v>2119.0</c:v>
                </c:pt>
                <c:pt idx="7231">
                  <c:v>2120.0</c:v>
                </c:pt>
                <c:pt idx="7232">
                  <c:v>2120.0</c:v>
                </c:pt>
                <c:pt idx="7233">
                  <c:v>2120.0</c:v>
                </c:pt>
                <c:pt idx="7234">
                  <c:v>2121.0</c:v>
                </c:pt>
                <c:pt idx="7235">
                  <c:v>2122.0</c:v>
                </c:pt>
                <c:pt idx="7236">
                  <c:v>2123.0</c:v>
                </c:pt>
                <c:pt idx="7237">
                  <c:v>2123.0</c:v>
                </c:pt>
                <c:pt idx="7238">
                  <c:v>2123.0</c:v>
                </c:pt>
                <c:pt idx="7239">
                  <c:v>2124.0</c:v>
                </c:pt>
                <c:pt idx="7240">
                  <c:v>2124.0</c:v>
                </c:pt>
                <c:pt idx="7241">
                  <c:v>2124.0</c:v>
                </c:pt>
                <c:pt idx="7242">
                  <c:v>2124.0</c:v>
                </c:pt>
                <c:pt idx="7243">
                  <c:v>2125.0</c:v>
                </c:pt>
                <c:pt idx="7244">
                  <c:v>2125.0</c:v>
                </c:pt>
                <c:pt idx="7245">
                  <c:v>2125.0</c:v>
                </c:pt>
                <c:pt idx="7246">
                  <c:v>2126.0</c:v>
                </c:pt>
                <c:pt idx="7247">
                  <c:v>2126.0</c:v>
                </c:pt>
                <c:pt idx="7248">
                  <c:v>2127.0</c:v>
                </c:pt>
                <c:pt idx="7249">
                  <c:v>2127.0</c:v>
                </c:pt>
                <c:pt idx="7250">
                  <c:v>2127.0</c:v>
                </c:pt>
                <c:pt idx="7251">
                  <c:v>2127.0</c:v>
                </c:pt>
                <c:pt idx="7252">
                  <c:v>2127.0</c:v>
                </c:pt>
                <c:pt idx="7253">
                  <c:v>2127.0</c:v>
                </c:pt>
                <c:pt idx="7254">
                  <c:v>2127.0</c:v>
                </c:pt>
                <c:pt idx="7255">
                  <c:v>2127.0</c:v>
                </c:pt>
                <c:pt idx="7256">
                  <c:v>2127.0</c:v>
                </c:pt>
                <c:pt idx="7257">
                  <c:v>2127.0</c:v>
                </c:pt>
                <c:pt idx="7258">
                  <c:v>2128.0</c:v>
                </c:pt>
                <c:pt idx="7259">
                  <c:v>2128.0</c:v>
                </c:pt>
                <c:pt idx="7260">
                  <c:v>2128.0</c:v>
                </c:pt>
                <c:pt idx="7261">
                  <c:v>2128.0</c:v>
                </c:pt>
                <c:pt idx="7262">
                  <c:v>2128.0</c:v>
                </c:pt>
                <c:pt idx="7263">
                  <c:v>2128.0</c:v>
                </c:pt>
                <c:pt idx="7264">
                  <c:v>2129.0</c:v>
                </c:pt>
                <c:pt idx="7265">
                  <c:v>2129.0</c:v>
                </c:pt>
                <c:pt idx="7266">
                  <c:v>2129.0</c:v>
                </c:pt>
                <c:pt idx="7267">
                  <c:v>2129.0</c:v>
                </c:pt>
                <c:pt idx="7268">
                  <c:v>2129.0</c:v>
                </c:pt>
                <c:pt idx="7269">
                  <c:v>2130.0</c:v>
                </c:pt>
                <c:pt idx="7270">
                  <c:v>2130.0</c:v>
                </c:pt>
                <c:pt idx="7271">
                  <c:v>2131.0</c:v>
                </c:pt>
                <c:pt idx="7272">
                  <c:v>2132.0</c:v>
                </c:pt>
                <c:pt idx="7273">
                  <c:v>2132.0</c:v>
                </c:pt>
                <c:pt idx="7274">
                  <c:v>2132.0</c:v>
                </c:pt>
                <c:pt idx="7275">
                  <c:v>2132.0</c:v>
                </c:pt>
                <c:pt idx="7276">
                  <c:v>2132.0</c:v>
                </c:pt>
                <c:pt idx="7277">
                  <c:v>2132.0</c:v>
                </c:pt>
                <c:pt idx="7278">
                  <c:v>2132.0</c:v>
                </c:pt>
                <c:pt idx="7279">
                  <c:v>2132.0</c:v>
                </c:pt>
                <c:pt idx="7280">
                  <c:v>2132.0</c:v>
                </c:pt>
                <c:pt idx="7281">
                  <c:v>2132.0</c:v>
                </c:pt>
                <c:pt idx="7282">
                  <c:v>2133.0</c:v>
                </c:pt>
                <c:pt idx="7283">
                  <c:v>2133.0</c:v>
                </c:pt>
                <c:pt idx="7284">
                  <c:v>2134.0</c:v>
                </c:pt>
                <c:pt idx="7285">
                  <c:v>2135.0</c:v>
                </c:pt>
                <c:pt idx="7286">
                  <c:v>2136.0</c:v>
                </c:pt>
                <c:pt idx="7287">
                  <c:v>2137.0</c:v>
                </c:pt>
                <c:pt idx="7288">
                  <c:v>2138.0</c:v>
                </c:pt>
                <c:pt idx="7289">
                  <c:v>2139.0</c:v>
                </c:pt>
                <c:pt idx="7290">
                  <c:v>2139.0</c:v>
                </c:pt>
                <c:pt idx="7291">
                  <c:v>2139.0</c:v>
                </c:pt>
                <c:pt idx="7292">
                  <c:v>2139.0</c:v>
                </c:pt>
                <c:pt idx="7293">
                  <c:v>2139.0</c:v>
                </c:pt>
                <c:pt idx="7294">
                  <c:v>2139.0</c:v>
                </c:pt>
                <c:pt idx="7295">
                  <c:v>2140.0</c:v>
                </c:pt>
                <c:pt idx="7296">
                  <c:v>2140.0</c:v>
                </c:pt>
                <c:pt idx="7297">
                  <c:v>2141.0</c:v>
                </c:pt>
                <c:pt idx="7298">
                  <c:v>2141.0</c:v>
                </c:pt>
                <c:pt idx="7299">
                  <c:v>2141.0</c:v>
                </c:pt>
                <c:pt idx="7300">
                  <c:v>2141.0</c:v>
                </c:pt>
                <c:pt idx="7301">
                  <c:v>2141.0</c:v>
                </c:pt>
                <c:pt idx="7302">
                  <c:v>2141.0</c:v>
                </c:pt>
                <c:pt idx="7303">
                  <c:v>2141.0</c:v>
                </c:pt>
                <c:pt idx="7304">
                  <c:v>2141.0</c:v>
                </c:pt>
                <c:pt idx="7305">
                  <c:v>2141.0</c:v>
                </c:pt>
                <c:pt idx="7306">
                  <c:v>2141.0</c:v>
                </c:pt>
                <c:pt idx="7307">
                  <c:v>2141.0</c:v>
                </c:pt>
                <c:pt idx="7308">
                  <c:v>2142.0</c:v>
                </c:pt>
                <c:pt idx="7309">
                  <c:v>2142.0</c:v>
                </c:pt>
                <c:pt idx="7310">
                  <c:v>2142.0</c:v>
                </c:pt>
                <c:pt idx="7311">
                  <c:v>2142.0</c:v>
                </c:pt>
                <c:pt idx="7312">
                  <c:v>2143.0</c:v>
                </c:pt>
                <c:pt idx="7313">
                  <c:v>2143.0</c:v>
                </c:pt>
                <c:pt idx="7314">
                  <c:v>2143.0</c:v>
                </c:pt>
                <c:pt idx="7315">
                  <c:v>2144.0</c:v>
                </c:pt>
                <c:pt idx="7316">
                  <c:v>2144.0</c:v>
                </c:pt>
                <c:pt idx="7317">
                  <c:v>2144.0</c:v>
                </c:pt>
                <c:pt idx="7318">
                  <c:v>2144.0</c:v>
                </c:pt>
                <c:pt idx="7319">
                  <c:v>2144.0</c:v>
                </c:pt>
                <c:pt idx="7320">
                  <c:v>2144.0</c:v>
                </c:pt>
                <c:pt idx="7321">
                  <c:v>2144.0</c:v>
                </c:pt>
                <c:pt idx="7322">
                  <c:v>2144.0</c:v>
                </c:pt>
                <c:pt idx="7323">
                  <c:v>2144.0</c:v>
                </c:pt>
                <c:pt idx="7324">
                  <c:v>2145.0</c:v>
                </c:pt>
                <c:pt idx="7325">
                  <c:v>2146.0</c:v>
                </c:pt>
                <c:pt idx="7326">
                  <c:v>2147.0</c:v>
                </c:pt>
                <c:pt idx="7327">
                  <c:v>2148.0</c:v>
                </c:pt>
                <c:pt idx="7328">
                  <c:v>2148.0</c:v>
                </c:pt>
                <c:pt idx="7329">
                  <c:v>2148.0</c:v>
                </c:pt>
                <c:pt idx="7330">
                  <c:v>2149.0</c:v>
                </c:pt>
                <c:pt idx="7331">
                  <c:v>2150.0</c:v>
                </c:pt>
                <c:pt idx="7332">
                  <c:v>2150.0</c:v>
                </c:pt>
                <c:pt idx="7333">
                  <c:v>2150.0</c:v>
                </c:pt>
                <c:pt idx="7334">
                  <c:v>2150.0</c:v>
                </c:pt>
                <c:pt idx="7335">
                  <c:v>2150.0</c:v>
                </c:pt>
                <c:pt idx="7336">
                  <c:v>2151.0</c:v>
                </c:pt>
                <c:pt idx="7337">
                  <c:v>2152.0</c:v>
                </c:pt>
                <c:pt idx="7338">
                  <c:v>2152.0</c:v>
                </c:pt>
                <c:pt idx="7339">
                  <c:v>2152.0</c:v>
                </c:pt>
                <c:pt idx="7340">
                  <c:v>2153.0</c:v>
                </c:pt>
                <c:pt idx="7341">
                  <c:v>2154.0</c:v>
                </c:pt>
                <c:pt idx="7342">
                  <c:v>2155.0</c:v>
                </c:pt>
                <c:pt idx="7343">
                  <c:v>2156.0</c:v>
                </c:pt>
                <c:pt idx="7344">
                  <c:v>2156.0</c:v>
                </c:pt>
                <c:pt idx="7345">
                  <c:v>2156.0</c:v>
                </c:pt>
                <c:pt idx="7346">
                  <c:v>2157.0</c:v>
                </c:pt>
                <c:pt idx="7347">
                  <c:v>2158.0</c:v>
                </c:pt>
                <c:pt idx="7348">
                  <c:v>2158.0</c:v>
                </c:pt>
                <c:pt idx="7349">
                  <c:v>2159.0</c:v>
                </c:pt>
                <c:pt idx="7350">
                  <c:v>2159.0</c:v>
                </c:pt>
                <c:pt idx="7351">
                  <c:v>2159.0</c:v>
                </c:pt>
                <c:pt idx="7352">
                  <c:v>2159.0</c:v>
                </c:pt>
                <c:pt idx="7353">
                  <c:v>2160.0</c:v>
                </c:pt>
                <c:pt idx="7354">
                  <c:v>2161.0</c:v>
                </c:pt>
                <c:pt idx="7355">
                  <c:v>2161.0</c:v>
                </c:pt>
                <c:pt idx="7356">
                  <c:v>2161.0</c:v>
                </c:pt>
                <c:pt idx="7357">
                  <c:v>2161.0</c:v>
                </c:pt>
                <c:pt idx="7358">
                  <c:v>2161.0</c:v>
                </c:pt>
                <c:pt idx="7359">
                  <c:v>2161.0</c:v>
                </c:pt>
                <c:pt idx="7360">
                  <c:v>2161.0</c:v>
                </c:pt>
                <c:pt idx="7361">
                  <c:v>2161.0</c:v>
                </c:pt>
                <c:pt idx="7362">
                  <c:v>2161.0</c:v>
                </c:pt>
                <c:pt idx="7363">
                  <c:v>2162.0</c:v>
                </c:pt>
                <c:pt idx="7364">
                  <c:v>2162.0</c:v>
                </c:pt>
                <c:pt idx="7365">
                  <c:v>2163.0</c:v>
                </c:pt>
                <c:pt idx="7366">
                  <c:v>2164.0</c:v>
                </c:pt>
                <c:pt idx="7367">
                  <c:v>2164.0</c:v>
                </c:pt>
                <c:pt idx="7368">
                  <c:v>2165.0</c:v>
                </c:pt>
                <c:pt idx="7369">
                  <c:v>2165.0</c:v>
                </c:pt>
                <c:pt idx="7370">
                  <c:v>2165.0</c:v>
                </c:pt>
                <c:pt idx="7371">
                  <c:v>2165.0</c:v>
                </c:pt>
                <c:pt idx="7372">
                  <c:v>2165.0</c:v>
                </c:pt>
                <c:pt idx="7373">
                  <c:v>2166.0</c:v>
                </c:pt>
                <c:pt idx="7374">
                  <c:v>2166.0</c:v>
                </c:pt>
                <c:pt idx="7375">
                  <c:v>2166.0</c:v>
                </c:pt>
                <c:pt idx="7376">
                  <c:v>2167.0</c:v>
                </c:pt>
                <c:pt idx="7377">
                  <c:v>2168.0</c:v>
                </c:pt>
                <c:pt idx="7378">
                  <c:v>2168.0</c:v>
                </c:pt>
                <c:pt idx="7379">
                  <c:v>2169.0</c:v>
                </c:pt>
                <c:pt idx="7380">
                  <c:v>2169.0</c:v>
                </c:pt>
                <c:pt idx="7381">
                  <c:v>2170.0</c:v>
                </c:pt>
                <c:pt idx="7382">
                  <c:v>2171.0</c:v>
                </c:pt>
                <c:pt idx="7383">
                  <c:v>2171.0</c:v>
                </c:pt>
                <c:pt idx="7384">
                  <c:v>2172.0</c:v>
                </c:pt>
                <c:pt idx="7385">
                  <c:v>2172.0</c:v>
                </c:pt>
                <c:pt idx="7386">
                  <c:v>2172.0</c:v>
                </c:pt>
                <c:pt idx="7387">
                  <c:v>2173.0</c:v>
                </c:pt>
                <c:pt idx="7388">
                  <c:v>2174.0</c:v>
                </c:pt>
                <c:pt idx="7389">
                  <c:v>2175.0</c:v>
                </c:pt>
                <c:pt idx="7390">
                  <c:v>2175.0</c:v>
                </c:pt>
                <c:pt idx="7391">
                  <c:v>2175.0</c:v>
                </c:pt>
                <c:pt idx="7392">
                  <c:v>2175.0</c:v>
                </c:pt>
                <c:pt idx="7393">
                  <c:v>2176.0</c:v>
                </c:pt>
                <c:pt idx="7394">
                  <c:v>2176.0</c:v>
                </c:pt>
                <c:pt idx="7395">
                  <c:v>2176.0</c:v>
                </c:pt>
                <c:pt idx="7396">
                  <c:v>2176.0</c:v>
                </c:pt>
                <c:pt idx="7397">
                  <c:v>2176.0</c:v>
                </c:pt>
                <c:pt idx="7398">
                  <c:v>2176.0</c:v>
                </c:pt>
                <c:pt idx="7399">
                  <c:v>2177.0</c:v>
                </c:pt>
                <c:pt idx="7400">
                  <c:v>2177.0</c:v>
                </c:pt>
                <c:pt idx="7401">
                  <c:v>2177.0</c:v>
                </c:pt>
                <c:pt idx="7402">
                  <c:v>2177.0</c:v>
                </c:pt>
                <c:pt idx="7403">
                  <c:v>2177.0</c:v>
                </c:pt>
                <c:pt idx="7404">
                  <c:v>2177.0</c:v>
                </c:pt>
                <c:pt idx="7405">
                  <c:v>2178.0</c:v>
                </c:pt>
                <c:pt idx="7406">
                  <c:v>2178.0</c:v>
                </c:pt>
                <c:pt idx="7407">
                  <c:v>2179.0</c:v>
                </c:pt>
                <c:pt idx="7408">
                  <c:v>2180.0</c:v>
                </c:pt>
                <c:pt idx="7409">
                  <c:v>2181.0</c:v>
                </c:pt>
                <c:pt idx="7410">
                  <c:v>2182.0</c:v>
                </c:pt>
                <c:pt idx="7411">
                  <c:v>2182.0</c:v>
                </c:pt>
                <c:pt idx="7412">
                  <c:v>2183.0</c:v>
                </c:pt>
                <c:pt idx="7413">
                  <c:v>2184.0</c:v>
                </c:pt>
                <c:pt idx="7414">
                  <c:v>2184.0</c:v>
                </c:pt>
                <c:pt idx="7415">
                  <c:v>2184.0</c:v>
                </c:pt>
                <c:pt idx="7416">
                  <c:v>2184.0</c:v>
                </c:pt>
                <c:pt idx="7417">
                  <c:v>2184.0</c:v>
                </c:pt>
                <c:pt idx="7418">
                  <c:v>2184.0</c:v>
                </c:pt>
                <c:pt idx="7419">
                  <c:v>2184.0</c:v>
                </c:pt>
                <c:pt idx="7420">
                  <c:v>2184.0</c:v>
                </c:pt>
                <c:pt idx="7421">
                  <c:v>2184.0</c:v>
                </c:pt>
                <c:pt idx="7422">
                  <c:v>2184.0</c:v>
                </c:pt>
                <c:pt idx="7423">
                  <c:v>2184.0</c:v>
                </c:pt>
                <c:pt idx="7424">
                  <c:v>2184.0</c:v>
                </c:pt>
                <c:pt idx="7425">
                  <c:v>2184.0</c:v>
                </c:pt>
                <c:pt idx="7426">
                  <c:v>2184.0</c:v>
                </c:pt>
                <c:pt idx="7427">
                  <c:v>2184.0</c:v>
                </c:pt>
                <c:pt idx="7428">
                  <c:v>2184.0</c:v>
                </c:pt>
                <c:pt idx="7429">
                  <c:v>2184.0</c:v>
                </c:pt>
                <c:pt idx="7430">
                  <c:v>2184.0</c:v>
                </c:pt>
                <c:pt idx="7431">
                  <c:v>2184.0</c:v>
                </c:pt>
                <c:pt idx="7432">
                  <c:v>2184.0</c:v>
                </c:pt>
                <c:pt idx="7433">
                  <c:v>2185.0</c:v>
                </c:pt>
                <c:pt idx="7434">
                  <c:v>2186.0</c:v>
                </c:pt>
                <c:pt idx="7435">
                  <c:v>2187.0</c:v>
                </c:pt>
                <c:pt idx="7436">
                  <c:v>2188.0</c:v>
                </c:pt>
                <c:pt idx="7437">
                  <c:v>2189.0</c:v>
                </c:pt>
                <c:pt idx="7438">
                  <c:v>2189.0</c:v>
                </c:pt>
                <c:pt idx="7439">
                  <c:v>2189.0</c:v>
                </c:pt>
                <c:pt idx="7440">
                  <c:v>2189.0</c:v>
                </c:pt>
                <c:pt idx="7441">
                  <c:v>2190.0</c:v>
                </c:pt>
                <c:pt idx="7442">
                  <c:v>2190.0</c:v>
                </c:pt>
                <c:pt idx="7443">
                  <c:v>2190.0</c:v>
                </c:pt>
                <c:pt idx="7444">
                  <c:v>2190.0</c:v>
                </c:pt>
                <c:pt idx="7445">
                  <c:v>2190.0</c:v>
                </c:pt>
                <c:pt idx="7446">
                  <c:v>2191.0</c:v>
                </c:pt>
                <c:pt idx="7447">
                  <c:v>2191.0</c:v>
                </c:pt>
                <c:pt idx="7448">
                  <c:v>2191.0</c:v>
                </c:pt>
                <c:pt idx="7449">
                  <c:v>2191.0</c:v>
                </c:pt>
                <c:pt idx="7450">
                  <c:v>2191.0</c:v>
                </c:pt>
                <c:pt idx="7451">
                  <c:v>2191.0</c:v>
                </c:pt>
                <c:pt idx="7452">
                  <c:v>2191.0</c:v>
                </c:pt>
                <c:pt idx="7453">
                  <c:v>2192.0</c:v>
                </c:pt>
                <c:pt idx="7454">
                  <c:v>2192.0</c:v>
                </c:pt>
                <c:pt idx="7455">
                  <c:v>2192.0</c:v>
                </c:pt>
                <c:pt idx="7456">
                  <c:v>2192.0</c:v>
                </c:pt>
                <c:pt idx="7457">
                  <c:v>2192.0</c:v>
                </c:pt>
                <c:pt idx="7458">
                  <c:v>2192.0</c:v>
                </c:pt>
                <c:pt idx="7459">
                  <c:v>2193.0</c:v>
                </c:pt>
                <c:pt idx="7460">
                  <c:v>2194.0</c:v>
                </c:pt>
                <c:pt idx="7461">
                  <c:v>2194.0</c:v>
                </c:pt>
                <c:pt idx="7462">
                  <c:v>2194.0</c:v>
                </c:pt>
                <c:pt idx="7463">
                  <c:v>2194.0</c:v>
                </c:pt>
                <c:pt idx="7464">
                  <c:v>2194.0</c:v>
                </c:pt>
                <c:pt idx="7465">
                  <c:v>2194.0</c:v>
                </c:pt>
                <c:pt idx="7466">
                  <c:v>2195.0</c:v>
                </c:pt>
                <c:pt idx="7467">
                  <c:v>2195.0</c:v>
                </c:pt>
                <c:pt idx="7468">
                  <c:v>2196.0</c:v>
                </c:pt>
                <c:pt idx="7469">
                  <c:v>2197.0</c:v>
                </c:pt>
                <c:pt idx="7470">
                  <c:v>2198.0</c:v>
                </c:pt>
                <c:pt idx="7471">
                  <c:v>2199.0</c:v>
                </c:pt>
                <c:pt idx="7472">
                  <c:v>2199.0</c:v>
                </c:pt>
                <c:pt idx="7473">
                  <c:v>2199.0</c:v>
                </c:pt>
                <c:pt idx="7474">
                  <c:v>2200.0</c:v>
                </c:pt>
                <c:pt idx="7475">
                  <c:v>2201.0</c:v>
                </c:pt>
                <c:pt idx="7476">
                  <c:v>2202.0</c:v>
                </c:pt>
                <c:pt idx="7477">
                  <c:v>2203.0</c:v>
                </c:pt>
                <c:pt idx="7478">
                  <c:v>2203.0</c:v>
                </c:pt>
                <c:pt idx="7479">
                  <c:v>2204.0</c:v>
                </c:pt>
                <c:pt idx="7480">
                  <c:v>2205.0</c:v>
                </c:pt>
                <c:pt idx="7481">
                  <c:v>2206.0</c:v>
                </c:pt>
                <c:pt idx="7482">
                  <c:v>2206.0</c:v>
                </c:pt>
                <c:pt idx="7483">
                  <c:v>2206.0</c:v>
                </c:pt>
                <c:pt idx="7484">
                  <c:v>2207.0</c:v>
                </c:pt>
                <c:pt idx="7485">
                  <c:v>2208.0</c:v>
                </c:pt>
                <c:pt idx="7486">
                  <c:v>2208.0</c:v>
                </c:pt>
                <c:pt idx="7487">
                  <c:v>2209.0</c:v>
                </c:pt>
                <c:pt idx="7488">
                  <c:v>2210.0</c:v>
                </c:pt>
                <c:pt idx="7489">
                  <c:v>2211.0</c:v>
                </c:pt>
                <c:pt idx="7490">
                  <c:v>2212.0</c:v>
                </c:pt>
                <c:pt idx="7491">
                  <c:v>2212.0</c:v>
                </c:pt>
                <c:pt idx="7492">
                  <c:v>2213.0</c:v>
                </c:pt>
                <c:pt idx="7493">
                  <c:v>2214.0</c:v>
                </c:pt>
                <c:pt idx="7494">
                  <c:v>2215.0</c:v>
                </c:pt>
                <c:pt idx="7495">
                  <c:v>2215.0</c:v>
                </c:pt>
                <c:pt idx="7496">
                  <c:v>2215.0</c:v>
                </c:pt>
                <c:pt idx="7497">
                  <c:v>2215.0</c:v>
                </c:pt>
                <c:pt idx="7498">
                  <c:v>2215.0</c:v>
                </c:pt>
                <c:pt idx="7499">
                  <c:v>2216.0</c:v>
                </c:pt>
                <c:pt idx="7500">
                  <c:v>2217.0</c:v>
                </c:pt>
                <c:pt idx="7501">
                  <c:v>2218.0</c:v>
                </c:pt>
                <c:pt idx="7502">
                  <c:v>2219.0</c:v>
                </c:pt>
                <c:pt idx="7503">
                  <c:v>2220.0</c:v>
                </c:pt>
                <c:pt idx="7504">
                  <c:v>2221.0</c:v>
                </c:pt>
                <c:pt idx="7505">
                  <c:v>2221.0</c:v>
                </c:pt>
                <c:pt idx="7506">
                  <c:v>2221.0</c:v>
                </c:pt>
                <c:pt idx="7507">
                  <c:v>2222.0</c:v>
                </c:pt>
                <c:pt idx="7508">
                  <c:v>2223.0</c:v>
                </c:pt>
                <c:pt idx="7509">
                  <c:v>2223.0</c:v>
                </c:pt>
                <c:pt idx="7510">
                  <c:v>2223.0</c:v>
                </c:pt>
                <c:pt idx="7511">
                  <c:v>2223.0</c:v>
                </c:pt>
                <c:pt idx="7512">
                  <c:v>2223.0</c:v>
                </c:pt>
                <c:pt idx="7513">
                  <c:v>2223.0</c:v>
                </c:pt>
                <c:pt idx="7514">
                  <c:v>2223.0</c:v>
                </c:pt>
                <c:pt idx="7515">
                  <c:v>2223.0</c:v>
                </c:pt>
                <c:pt idx="7516">
                  <c:v>2223.0</c:v>
                </c:pt>
                <c:pt idx="7517">
                  <c:v>2223.0</c:v>
                </c:pt>
                <c:pt idx="7518">
                  <c:v>2223.0</c:v>
                </c:pt>
                <c:pt idx="7519">
                  <c:v>2223.0</c:v>
                </c:pt>
                <c:pt idx="7520">
                  <c:v>2223.0</c:v>
                </c:pt>
                <c:pt idx="7521">
                  <c:v>2223.0</c:v>
                </c:pt>
                <c:pt idx="7522">
                  <c:v>2223.0</c:v>
                </c:pt>
                <c:pt idx="7523">
                  <c:v>2224.0</c:v>
                </c:pt>
                <c:pt idx="7524">
                  <c:v>2225.0</c:v>
                </c:pt>
                <c:pt idx="7525">
                  <c:v>2226.0</c:v>
                </c:pt>
                <c:pt idx="7526">
                  <c:v>2227.0</c:v>
                </c:pt>
                <c:pt idx="7527">
                  <c:v>2228.0</c:v>
                </c:pt>
                <c:pt idx="7528">
                  <c:v>2229.0</c:v>
                </c:pt>
                <c:pt idx="7529">
                  <c:v>2230.0</c:v>
                </c:pt>
                <c:pt idx="7530">
                  <c:v>2230.0</c:v>
                </c:pt>
                <c:pt idx="7531">
                  <c:v>2231.0</c:v>
                </c:pt>
                <c:pt idx="7532">
                  <c:v>2232.0</c:v>
                </c:pt>
                <c:pt idx="7533">
                  <c:v>2233.0</c:v>
                </c:pt>
                <c:pt idx="7534">
                  <c:v>2233.0</c:v>
                </c:pt>
                <c:pt idx="7535">
                  <c:v>2234.0</c:v>
                </c:pt>
                <c:pt idx="7536">
                  <c:v>2234.0</c:v>
                </c:pt>
                <c:pt idx="7537">
                  <c:v>2235.0</c:v>
                </c:pt>
                <c:pt idx="7538">
                  <c:v>2235.0</c:v>
                </c:pt>
                <c:pt idx="7539">
                  <c:v>2236.0</c:v>
                </c:pt>
                <c:pt idx="7540">
                  <c:v>2236.0</c:v>
                </c:pt>
                <c:pt idx="7541">
                  <c:v>2237.0</c:v>
                </c:pt>
                <c:pt idx="7542">
                  <c:v>2237.0</c:v>
                </c:pt>
                <c:pt idx="7543">
                  <c:v>2238.0</c:v>
                </c:pt>
                <c:pt idx="7544">
                  <c:v>2238.0</c:v>
                </c:pt>
                <c:pt idx="7545">
                  <c:v>2238.0</c:v>
                </c:pt>
                <c:pt idx="7546">
                  <c:v>2238.0</c:v>
                </c:pt>
                <c:pt idx="7547">
                  <c:v>2239.0</c:v>
                </c:pt>
                <c:pt idx="7548">
                  <c:v>2240.0</c:v>
                </c:pt>
                <c:pt idx="7549">
                  <c:v>2241.0</c:v>
                </c:pt>
                <c:pt idx="7550">
                  <c:v>2242.0</c:v>
                </c:pt>
                <c:pt idx="7551">
                  <c:v>2243.0</c:v>
                </c:pt>
                <c:pt idx="7552">
                  <c:v>2244.0</c:v>
                </c:pt>
                <c:pt idx="7553">
                  <c:v>2245.0</c:v>
                </c:pt>
                <c:pt idx="7554">
                  <c:v>2245.0</c:v>
                </c:pt>
                <c:pt idx="7555">
                  <c:v>2246.0</c:v>
                </c:pt>
                <c:pt idx="7556">
                  <c:v>2246.0</c:v>
                </c:pt>
                <c:pt idx="7557">
                  <c:v>2246.0</c:v>
                </c:pt>
                <c:pt idx="7558">
                  <c:v>2246.0</c:v>
                </c:pt>
                <c:pt idx="7559">
                  <c:v>2246.0</c:v>
                </c:pt>
                <c:pt idx="7560">
                  <c:v>2246.0</c:v>
                </c:pt>
                <c:pt idx="7561">
                  <c:v>2246.0</c:v>
                </c:pt>
                <c:pt idx="7562">
                  <c:v>2246.0</c:v>
                </c:pt>
                <c:pt idx="7563">
                  <c:v>2247.0</c:v>
                </c:pt>
                <c:pt idx="7564">
                  <c:v>2248.0</c:v>
                </c:pt>
                <c:pt idx="7565">
                  <c:v>2248.0</c:v>
                </c:pt>
                <c:pt idx="7566">
                  <c:v>2249.0</c:v>
                </c:pt>
                <c:pt idx="7567">
                  <c:v>2249.0</c:v>
                </c:pt>
                <c:pt idx="7568">
                  <c:v>2249.0</c:v>
                </c:pt>
                <c:pt idx="7569">
                  <c:v>2249.0</c:v>
                </c:pt>
                <c:pt idx="7570">
                  <c:v>2250.0</c:v>
                </c:pt>
                <c:pt idx="7571">
                  <c:v>2251.0</c:v>
                </c:pt>
                <c:pt idx="7572">
                  <c:v>2252.0</c:v>
                </c:pt>
                <c:pt idx="7573">
                  <c:v>2252.0</c:v>
                </c:pt>
                <c:pt idx="7574">
                  <c:v>2253.0</c:v>
                </c:pt>
                <c:pt idx="7575">
                  <c:v>2253.0</c:v>
                </c:pt>
                <c:pt idx="7576">
                  <c:v>2253.0</c:v>
                </c:pt>
                <c:pt idx="7577">
                  <c:v>2253.0</c:v>
                </c:pt>
                <c:pt idx="7578">
                  <c:v>2254.0</c:v>
                </c:pt>
                <c:pt idx="7579">
                  <c:v>2254.0</c:v>
                </c:pt>
                <c:pt idx="7580">
                  <c:v>2255.0</c:v>
                </c:pt>
                <c:pt idx="7581">
                  <c:v>2255.0</c:v>
                </c:pt>
                <c:pt idx="7582">
                  <c:v>2256.0</c:v>
                </c:pt>
                <c:pt idx="7583">
                  <c:v>2257.0</c:v>
                </c:pt>
                <c:pt idx="7584">
                  <c:v>2257.0</c:v>
                </c:pt>
                <c:pt idx="7585">
                  <c:v>2257.0</c:v>
                </c:pt>
                <c:pt idx="7586">
                  <c:v>2257.0</c:v>
                </c:pt>
                <c:pt idx="7587">
                  <c:v>2257.0</c:v>
                </c:pt>
                <c:pt idx="7588">
                  <c:v>2257.0</c:v>
                </c:pt>
                <c:pt idx="7589">
                  <c:v>2257.0</c:v>
                </c:pt>
                <c:pt idx="7590">
                  <c:v>2257.0</c:v>
                </c:pt>
                <c:pt idx="7591">
                  <c:v>2257.0</c:v>
                </c:pt>
                <c:pt idx="7592">
                  <c:v>2257.0</c:v>
                </c:pt>
                <c:pt idx="7593">
                  <c:v>2257.0</c:v>
                </c:pt>
                <c:pt idx="7594">
                  <c:v>2257.0</c:v>
                </c:pt>
                <c:pt idx="7595">
                  <c:v>2257.0</c:v>
                </c:pt>
                <c:pt idx="7596">
                  <c:v>2257.0</c:v>
                </c:pt>
                <c:pt idx="7597">
                  <c:v>2257.0</c:v>
                </c:pt>
                <c:pt idx="7598">
                  <c:v>2258.0</c:v>
                </c:pt>
                <c:pt idx="7599">
                  <c:v>2258.0</c:v>
                </c:pt>
                <c:pt idx="7600">
                  <c:v>2258.0</c:v>
                </c:pt>
                <c:pt idx="7601">
                  <c:v>2258.0</c:v>
                </c:pt>
                <c:pt idx="7602">
                  <c:v>2258.0</c:v>
                </c:pt>
                <c:pt idx="7603">
                  <c:v>2258.0</c:v>
                </c:pt>
                <c:pt idx="7604">
                  <c:v>2258.0</c:v>
                </c:pt>
                <c:pt idx="7605">
                  <c:v>2258.0</c:v>
                </c:pt>
                <c:pt idx="7606">
                  <c:v>2258.0</c:v>
                </c:pt>
                <c:pt idx="7607">
                  <c:v>2258.0</c:v>
                </c:pt>
                <c:pt idx="7608">
                  <c:v>2258.0</c:v>
                </c:pt>
                <c:pt idx="7609">
                  <c:v>2258.0</c:v>
                </c:pt>
                <c:pt idx="7610">
                  <c:v>2258.0</c:v>
                </c:pt>
                <c:pt idx="7611">
                  <c:v>2258.0</c:v>
                </c:pt>
                <c:pt idx="7612">
                  <c:v>2258.0</c:v>
                </c:pt>
                <c:pt idx="7613">
                  <c:v>2258.0</c:v>
                </c:pt>
                <c:pt idx="7614">
                  <c:v>2258.0</c:v>
                </c:pt>
                <c:pt idx="7615">
                  <c:v>2258.0</c:v>
                </c:pt>
                <c:pt idx="7616">
                  <c:v>2258.0</c:v>
                </c:pt>
                <c:pt idx="7617">
                  <c:v>2259.0</c:v>
                </c:pt>
                <c:pt idx="7618">
                  <c:v>2260.0</c:v>
                </c:pt>
                <c:pt idx="7619">
                  <c:v>2260.0</c:v>
                </c:pt>
                <c:pt idx="7620">
                  <c:v>2261.0</c:v>
                </c:pt>
                <c:pt idx="7621">
                  <c:v>2262.0</c:v>
                </c:pt>
                <c:pt idx="7622">
                  <c:v>2262.0</c:v>
                </c:pt>
                <c:pt idx="7623">
                  <c:v>2263.0</c:v>
                </c:pt>
                <c:pt idx="7624">
                  <c:v>2263.0</c:v>
                </c:pt>
                <c:pt idx="7625">
                  <c:v>2263.0</c:v>
                </c:pt>
                <c:pt idx="7626">
                  <c:v>2264.0</c:v>
                </c:pt>
                <c:pt idx="7627">
                  <c:v>2264.0</c:v>
                </c:pt>
                <c:pt idx="7628">
                  <c:v>2264.0</c:v>
                </c:pt>
                <c:pt idx="7629">
                  <c:v>2265.0</c:v>
                </c:pt>
                <c:pt idx="7630">
                  <c:v>2266.0</c:v>
                </c:pt>
                <c:pt idx="7631">
                  <c:v>2267.0</c:v>
                </c:pt>
                <c:pt idx="7632">
                  <c:v>2267.0</c:v>
                </c:pt>
                <c:pt idx="7633">
                  <c:v>2268.0</c:v>
                </c:pt>
                <c:pt idx="7634">
                  <c:v>2269.0</c:v>
                </c:pt>
                <c:pt idx="7635">
                  <c:v>2269.0</c:v>
                </c:pt>
                <c:pt idx="7636">
                  <c:v>2270.0</c:v>
                </c:pt>
                <c:pt idx="7637">
                  <c:v>2270.0</c:v>
                </c:pt>
                <c:pt idx="7638">
                  <c:v>2271.0</c:v>
                </c:pt>
                <c:pt idx="7639">
                  <c:v>2271.0</c:v>
                </c:pt>
                <c:pt idx="7640">
                  <c:v>2272.0</c:v>
                </c:pt>
                <c:pt idx="7641">
                  <c:v>2273.0</c:v>
                </c:pt>
                <c:pt idx="7642">
                  <c:v>2274.0</c:v>
                </c:pt>
                <c:pt idx="7643">
                  <c:v>2275.0</c:v>
                </c:pt>
                <c:pt idx="7644">
                  <c:v>2275.0</c:v>
                </c:pt>
                <c:pt idx="7645">
                  <c:v>2275.0</c:v>
                </c:pt>
                <c:pt idx="7646">
                  <c:v>2275.0</c:v>
                </c:pt>
                <c:pt idx="7647">
                  <c:v>2275.0</c:v>
                </c:pt>
                <c:pt idx="7648">
                  <c:v>2275.0</c:v>
                </c:pt>
                <c:pt idx="7649">
                  <c:v>2275.0</c:v>
                </c:pt>
                <c:pt idx="7650">
                  <c:v>2275.0</c:v>
                </c:pt>
                <c:pt idx="7651">
                  <c:v>2276.0</c:v>
                </c:pt>
                <c:pt idx="7652">
                  <c:v>2277.0</c:v>
                </c:pt>
                <c:pt idx="7653">
                  <c:v>2277.0</c:v>
                </c:pt>
                <c:pt idx="7654">
                  <c:v>2278.0</c:v>
                </c:pt>
                <c:pt idx="7655">
                  <c:v>2279.0</c:v>
                </c:pt>
                <c:pt idx="7656">
                  <c:v>2280.0</c:v>
                </c:pt>
                <c:pt idx="7657">
                  <c:v>2280.0</c:v>
                </c:pt>
                <c:pt idx="7658">
                  <c:v>2280.0</c:v>
                </c:pt>
                <c:pt idx="7659">
                  <c:v>2280.0</c:v>
                </c:pt>
                <c:pt idx="7660">
                  <c:v>2281.0</c:v>
                </c:pt>
                <c:pt idx="7661">
                  <c:v>2281.0</c:v>
                </c:pt>
                <c:pt idx="7662">
                  <c:v>2281.0</c:v>
                </c:pt>
                <c:pt idx="7663">
                  <c:v>2281.0</c:v>
                </c:pt>
                <c:pt idx="7664">
                  <c:v>2281.0</c:v>
                </c:pt>
                <c:pt idx="7665">
                  <c:v>2281.0</c:v>
                </c:pt>
                <c:pt idx="7666">
                  <c:v>2281.0</c:v>
                </c:pt>
                <c:pt idx="7667">
                  <c:v>2281.0</c:v>
                </c:pt>
                <c:pt idx="7668">
                  <c:v>2281.0</c:v>
                </c:pt>
                <c:pt idx="7669">
                  <c:v>2281.0</c:v>
                </c:pt>
                <c:pt idx="7670">
                  <c:v>2281.0</c:v>
                </c:pt>
                <c:pt idx="7671">
                  <c:v>2281.0</c:v>
                </c:pt>
                <c:pt idx="7672">
                  <c:v>2281.0</c:v>
                </c:pt>
                <c:pt idx="7673">
                  <c:v>2281.0</c:v>
                </c:pt>
                <c:pt idx="7674">
                  <c:v>2281.0</c:v>
                </c:pt>
                <c:pt idx="7675">
                  <c:v>2281.0</c:v>
                </c:pt>
                <c:pt idx="7676">
                  <c:v>2281.0</c:v>
                </c:pt>
                <c:pt idx="7677">
                  <c:v>2281.0</c:v>
                </c:pt>
                <c:pt idx="7678">
                  <c:v>2281.0</c:v>
                </c:pt>
                <c:pt idx="7679">
                  <c:v>2281.0</c:v>
                </c:pt>
                <c:pt idx="7680">
                  <c:v>2281.0</c:v>
                </c:pt>
                <c:pt idx="7681">
                  <c:v>2281.0</c:v>
                </c:pt>
                <c:pt idx="7682">
                  <c:v>2282.0</c:v>
                </c:pt>
                <c:pt idx="7683">
                  <c:v>2282.0</c:v>
                </c:pt>
                <c:pt idx="7684">
                  <c:v>2282.0</c:v>
                </c:pt>
                <c:pt idx="7685">
                  <c:v>2282.0</c:v>
                </c:pt>
                <c:pt idx="7686">
                  <c:v>2282.0</c:v>
                </c:pt>
                <c:pt idx="7687">
                  <c:v>2282.0</c:v>
                </c:pt>
                <c:pt idx="7688">
                  <c:v>2283.0</c:v>
                </c:pt>
                <c:pt idx="7689">
                  <c:v>2284.0</c:v>
                </c:pt>
                <c:pt idx="7690">
                  <c:v>2285.0</c:v>
                </c:pt>
                <c:pt idx="7691">
                  <c:v>2285.0</c:v>
                </c:pt>
                <c:pt idx="7692">
                  <c:v>2285.0</c:v>
                </c:pt>
                <c:pt idx="7693">
                  <c:v>2285.0</c:v>
                </c:pt>
                <c:pt idx="7694">
                  <c:v>2285.0</c:v>
                </c:pt>
                <c:pt idx="7695">
                  <c:v>2285.0</c:v>
                </c:pt>
                <c:pt idx="7696">
                  <c:v>2286.0</c:v>
                </c:pt>
                <c:pt idx="7697">
                  <c:v>2286.0</c:v>
                </c:pt>
                <c:pt idx="7698">
                  <c:v>2287.0</c:v>
                </c:pt>
                <c:pt idx="7699">
                  <c:v>2287.0</c:v>
                </c:pt>
                <c:pt idx="7700">
                  <c:v>2288.0</c:v>
                </c:pt>
                <c:pt idx="7701">
                  <c:v>2289.0</c:v>
                </c:pt>
                <c:pt idx="7702">
                  <c:v>2290.0</c:v>
                </c:pt>
                <c:pt idx="7703">
                  <c:v>2291.0</c:v>
                </c:pt>
                <c:pt idx="7704">
                  <c:v>2291.0</c:v>
                </c:pt>
                <c:pt idx="7705">
                  <c:v>2291.0</c:v>
                </c:pt>
                <c:pt idx="7706">
                  <c:v>2292.0</c:v>
                </c:pt>
                <c:pt idx="7707">
                  <c:v>2292.0</c:v>
                </c:pt>
                <c:pt idx="7708">
                  <c:v>2292.0</c:v>
                </c:pt>
                <c:pt idx="7709">
                  <c:v>2293.0</c:v>
                </c:pt>
                <c:pt idx="7710">
                  <c:v>2293.0</c:v>
                </c:pt>
                <c:pt idx="7711">
                  <c:v>2294.0</c:v>
                </c:pt>
                <c:pt idx="7712">
                  <c:v>2294.0</c:v>
                </c:pt>
                <c:pt idx="7713">
                  <c:v>2294.0</c:v>
                </c:pt>
                <c:pt idx="7714">
                  <c:v>2295.0</c:v>
                </c:pt>
                <c:pt idx="7715">
                  <c:v>2296.0</c:v>
                </c:pt>
                <c:pt idx="7716">
                  <c:v>2296.0</c:v>
                </c:pt>
                <c:pt idx="7717">
                  <c:v>2297.0</c:v>
                </c:pt>
                <c:pt idx="7718">
                  <c:v>2298.0</c:v>
                </c:pt>
                <c:pt idx="7719">
                  <c:v>2298.0</c:v>
                </c:pt>
                <c:pt idx="7720">
                  <c:v>2299.0</c:v>
                </c:pt>
                <c:pt idx="7721">
                  <c:v>2299.0</c:v>
                </c:pt>
                <c:pt idx="7722">
                  <c:v>2300.0</c:v>
                </c:pt>
                <c:pt idx="7723">
                  <c:v>2301.0</c:v>
                </c:pt>
                <c:pt idx="7724">
                  <c:v>2301.0</c:v>
                </c:pt>
                <c:pt idx="7725">
                  <c:v>2302.0</c:v>
                </c:pt>
                <c:pt idx="7726">
                  <c:v>2303.0</c:v>
                </c:pt>
                <c:pt idx="7727">
                  <c:v>2304.0</c:v>
                </c:pt>
                <c:pt idx="7728">
                  <c:v>2304.0</c:v>
                </c:pt>
                <c:pt idx="7729">
                  <c:v>2304.0</c:v>
                </c:pt>
                <c:pt idx="7730">
                  <c:v>2304.0</c:v>
                </c:pt>
                <c:pt idx="7731">
                  <c:v>2304.0</c:v>
                </c:pt>
                <c:pt idx="7732">
                  <c:v>2304.0</c:v>
                </c:pt>
                <c:pt idx="7733">
                  <c:v>2305.0</c:v>
                </c:pt>
                <c:pt idx="7734">
                  <c:v>2305.0</c:v>
                </c:pt>
                <c:pt idx="7735">
                  <c:v>2305.0</c:v>
                </c:pt>
                <c:pt idx="7736">
                  <c:v>2306.0</c:v>
                </c:pt>
                <c:pt idx="7737">
                  <c:v>2306.0</c:v>
                </c:pt>
                <c:pt idx="7738">
                  <c:v>2306.0</c:v>
                </c:pt>
                <c:pt idx="7739">
                  <c:v>2307.0</c:v>
                </c:pt>
                <c:pt idx="7740">
                  <c:v>2307.0</c:v>
                </c:pt>
                <c:pt idx="7741">
                  <c:v>2307.0</c:v>
                </c:pt>
                <c:pt idx="7742">
                  <c:v>2307.0</c:v>
                </c:pt>
                <c:pt idx="7743">
                  <c:v>2307.0</c:v>
                </c:pt>
                <c:pt idx="7744">
                  <c:v>2307.0</c:v>
                </c:pt>
                <c:pt idx="7745">
                  <c:v>2308.0</c:v>
                </c:pt>
                <c:pt idx="7746">
                  <c:v>2309.0</c:v>
                </c:pt>
                <c:pt idx="7747">
                  <c:v>2310.0</c:v>
                </c:pt>
                <c:pt idx="7748">
                  <c:v>2310.0</c:v>
                </c:pt>
                <c:pt idx="7749">
                  <c:v>2311.0</c:v>
                </c:pt>
                <c:pt idx="7750">
                  <c:v>2311.0</c:v>
                </c:pt>
                <c:pt idx="7751">
                  <c:v>2311.0</c:v>
                </c:pt>
                <c:pt idx="7752">
                  <c:v>2311.0</c:v>
                </c:pt>
                <c:pt idx="7753">
                  <c:v>2312.0</c:v>
                </c:pt>
                <c:pt idx="7754">
                  <c:v>2313.0</c:v>
                </c:pt>
                <c:pt idx="7755">
                  <c:v>2313.0</c:v>
                </c:pt>
                <c:pt idx="7756">
                  <c:v>2313.0</c:v>
                </c:pt>
                <c:pt idx="7757">
                  <c:v>2314.0</c:v>
                </c:pt>
                <c:pt idx="7758">
                  <c:v>2314.0</c:v>
                </c:pt>
                <c:pt idx="7759">
                  <c:v>2314.0</c:v>
                </c:pt>
                <c:pt idx="7760">
                  <c:v>2315.0</c:v>
                </c:pt>
                <c:pt idx="7761">
                  <c:v>2316.0</c:v>
                </c:pt>
                <c:pt idx="7762">
                  <c:v>2316.0</c:v>
                </c:pt>
                <c:pt idx="7763">
                  <c:v>2316.0</c:v>
                </c:pt>
                <c:pt idx="7764">
                  <c:v>2317.0</c:v>
                </c:pt>
                <c:pt idx="7765">
                  <c:v>2318.0</c:v>
                </c:pt>
                <c:pt idx="7766">
                  <c:v>2319.0</c:v>
                </c:pt>
                <c:pt idx="7767">
                  <c:v>2320.0</c:v>
                </c:pt>
                <c:pt idx="7768">
                  <c:v>2320.0</c:v>
                </c:pt>
                <c:pt idx="7769">
                  <c:v>2320.0</c:v>
                </c:pt>
                <c:pt idx="7770">
                  <c:v>2321.0</c:v>
                </c:pt>
                <c:pt idx="7771">
                  <c:v>2321.0</c:v>
                </c:pt>
                <c:pt idx="7772">
                  <c:v>2321.0</c:v>
                </c:pt>
                <c:pt idx="7773">
                  <c:v>2321.0</c:v>
                </c:pt>
                <c:pt idx="7774">
                  <c:v>2321.0</c:v>
                </c:pt>
                <c:pt idx="7775">
                  <c:v>2321.0</c:v>
                </c:pt>
                <c:pt idx="7776">
                  <c:v>2321.0</c:v>
                </c:pt>
                <c:pt idx="7777">
                  <c:v>2321.0</c:v>
                </c:pt>
                <c:pt idx="7778">
                  <c:v>2321.0</c:v>
                </c:pt>
                <c:pt idx="7779">
                  <c:v>2321.0</c:v>
                </c:pt>
                <c:pt idx="7780">
                  <c:v>2321.0</c:v>
                </c:pt>
                <c:pt idx="7781">
                  <c:v>2322.0</c:v>
                </c:pt>
                <c:pt idx="7782">
                  <c:v>2322.0</c:v>
                </c:pt>
                <c:pt idx="7783">
                  <c:v>2323.0</c:v>
                </c:pt>
                <c:pt idx="7784">
                  <c:v>2323.0</c:v>
                </c:pt>
                <c:pt idx="7785">
                  <c:v>2323.0</c:v>
                </c:pt>
                <c:pt idx="7786">
                  <c:v>2323.0</c:v>
                </c:pt>
                <c:pt idx="7787">
                  <c:v>2324.0</c:v>
                </c:pt>
                <c:pt idx="7788">
                  <c:v>2324.0</c:v>
                </c:pt>
                <c:pt idx="7789">
                  <c:v>2324.0</c:v>
                </c:pt>
                <c:pt idx="7790">
                  <c:v>2324.0</c:v>
                </c:pt>
                <c:pt idx="7791">
                  <c:v>2324.0</c:v>
                </c:pt>
                <c:pt idx="7792">
                  <c:v>2324.0</c:v>
                </c:pt>
                <c:pt idx="7793">
                  <c:v>2324.0</c:v>
                </c:pt>
                <c:pt idx="7794">
                  <c:v>2324.0</c:v>
                </c:pt>
                <c:pt idx="7795">
                  <c:v>2324.0</c:v>
                </c:pt>
                <c:pt idx="7796">
                  <c:v>2324.0</c:v>
                </c:pt>
                <c:pt idx="7797">
                  <c:v>2324.0</c:v>
                </c:pt>
                <c:pt idx="7798">
                  <c:v>2324.0</c:v>
                </c:pt>
                <c:pt idx="7799">
                  <c:v>2325.0</c:v>
                </c:pt>
                <c:pt idx="7800">
                  <c:v>2325.0</c:v>
                </c:pt>
                <c:pt idx="7801">
                  <c:v>2325.0</c:v>
                </c:pt>
                <c:pt idx="7802">
                  <c:v>2325.0</c:v>
                </c:pt>
                <c:pt idx="7803">
                  <c:v>2325.0</c:v>
                </c:pt>
                <c:pt idx="7804">
                  <c:v>2325.0</c:v>
                </c:pt>
                <c:pt idx="7805">
                  <c:v>2325.0</c:v>
                </c:pt>
                <c:pt idx="7806">
                  <c:v>2326.0</c:v>
                </c:pt>
                <c:pt idx="7807">
                  <c:v>2327.0</c:v>
                </c:pt>
                <c:pt idx="7808">
                  <c:v>2328.0</c:v>
                </c:pt>
                <c:pt idx="7809">
                  <c:v>2328.0</c:v>
                </c:pt>
                <c:pt idx="7810">
                  <c:v>2328.0</c:v>
                </c:pt>
                <c:pt idx="7811">
                  <c:v>2328.0</c:v>
                </c:pt>
                <c:pt idx="7812">
                  <c:v>2328.0</c:v>
                </c:pt>
                <c:pt idx="7813">
                  <c:v>2328.0</c:v>
                </c:pt>
                <c:pt idx="7814">
                  <c:v>2328.0</c:v>
                </c:pt>
                <c:pt idx="7815">
                  <c:v>2328.0</c:v>
                </c:pt>
                <c:pt idx="7816">
                  <c:v>2328.0</c:v>
                </c:pt>
                <c:pt idx="7817">
                  <c:v>2328.0</c:v>
                </c:pt>
                <c:pt idx="7818">
                  <c:v>2328.0</c:v>
                </c:pt>
                <c:pt idx="7819">
                  <c:v>2329.0</c:v>
                </c:pt>
                <c:pt idx="7820">
                  <c:v>2329.0</c:v>
                </c:pt>
                <c:pt idx="7821">
                  <c:v>2329.0</c:v>
                </c:pt>
                <c:pt idx="7822">
                  <c:v>2329.0</c:v>
                </c:pt>
                <c:pt idx="7823">
                  <c:v>2329.0</c:v>
                </c:pt>
                <c:pt idx="7824">
                  <c:v>2329.0</c:v>
                </c:pt>
                <c:pt idx="7825">
                  <c:v>2329.0</c:v>
                </c:pt>
                <c:pt idx="7826">
                  <c:v>2330.0</c:v>
                </c:pt>
                <c:pt idx="7827">
                  <c:v>2330.0</c:v>
                </c:pt>
                <c:pt idx="7828">
                  <c:v>2330.0</c:v>
                </c:pt>
                <c:pt idx="7829">
                  <c:v>2330.0</c:v>
                </c:pt>
                <c:pt idx="7830">
                  <c:v>2331.0</c:v>
                </c:pt>
                <c:pt idx="7831">
                  <c:v>2332.0</c:v>
                </c:pt>
                <c:pt idx="7832">
                  <c:v>2332.0</c:v>
                </c:pt>
                <c:pt idx="7833">
                  <c:v>2332.0</c:v>
                </c:pt>
                <c:pt idx="7834">
                  <c:v>2332.0</c:v>
                </c:pt>
                <c:pt idx="7835">
                  <c:v>2332.0</c:v>
                </c:pt>
                <c:pt idx="7836">
                  <c:v>2332.0</c:v>
                </c:pt>
                <c:pt idx="7837">
                  <c:v>2333.0</c:v>
                </c:pt>
                <c:pt idx="7838">
                  <c:v>2334.0</c:v>
                </c:pt>
                <c:pt idx="7839">
                  <c:v>2334.0</c:v>
                </c:pt>
                <c:pt idx="7840">
                  <c:v>2334.0</c:v>
                </c:pt>
                <c:pt idx="7841">
                  <c:v>2335.0</c:v>
                </c:pt>
                <c:pt idx="7842">
                  <c:v>2335.0</c:v>
                </c:pt>
                <c:pt idx="7843">
                  <c:v>2335.0</c:v>
                </c:pt>
                <c:pt idx="7844">
                  <c:v>2335.0</c:v>
                </c:pt>
                <c:pt idx="7845">
                  <c:v>2335.0</c:v>
                </c:pt>
                <c:pt idx="7846">
                  <c:v>2335.0</c:v>
                </c:pt>
                <c:pt idx="7847">
                  <c:v>2336.0</c:v>
                </c:pt>
                <c:pt idx="7848">
                  <c:v>2336.0</c:v>
                </c:pt>
                <c:pt idx="7849">
                  <c:v>2336.0</c:v>
                </c:pt>
                <c:pt idx="7850">
                  <c:v>2337.0</c:v>
                </c:pt>
                <c:pt idx="7851">
                  <c:v>2337.0</c:v>
                </c:pt>
                <c:pt idx="7852">
                  <c:v>2337.0</c:v>
                </c:pt>
                <c:pt idx="7853">
                  <c:v>2338.0</c:v>
                </c:pt>
                <c:pt idx="7854">
                  <c:v>2338.0</c:v>
                </c:pt>
                <c:pt idx="7855">
                  <c:v>2339.0</c:v>
                </c:pt>
                <c:pt idx="7856">
                  <c:v>2339.0</c:v>
                </c:pt>
                <c:pt idx="7857">
                  <c:v>2339.0</c:v>
                </c:pt>
                <c:pt idx="7858">
                  <c:v>2339.0</c:v>
                </c:pt>
                <c:pt idx="7859">
                  <c:v>2340.0</c:v>
                </c:pt>
                <c:pt idx="7860">
                  <c:v>2341.0</c:v>
                </c:pt>
                <c:pt idx="7861">
                  <c:v>2342.0</c:v>
                </c:pt>
                <c:pt idx="7862">
                  <c:v>2343.0</c:v>
                </c:pt>
                <c:pt idx="7863">
                  <c:v>2344.0</c:v>
                </c:pt>
                <c:pt idx="7864">
                  <c:v>2345.0</c:v>
                </c:pt>
                <c:pt idx="7865">
                  <c:v>2346.0</c:v>
                </c:pt>
                <c:pt idx="7866">
                  <c:v>2346.0</c:v>
                </c:pt>
                <c:pt idx="7867">
                  <c:v>2347.0</c:v>
                </c:pt>
                <c:pt idx="7868">
                  <c:v>2348.0</c:v>
                </c:pt>
                <c:pt idx="7869">
                  <c:v>2349.0</c:v>
                </c:pt>
                <c:pt idx="7870">
                  <c:v>2350.0</c:v>
                </c:pt>
                <c:pt idx="7871">
                  <c:v>2350.0</c:v>
                </c:pt>
                <c:pt idx="7872">
                  <c:v>2351.0</c:v>
                </c:pt>
                <c:pt idx="7873">
                  <c:v>2351.0</c:v>
                </c:pt>
                <c:pt idx="7874">
                  <c:v>2351.0</c:v>
                </c:pt>
                <c:pt idx="7875">
                  <c:v>2351.0</c:v>
                </c:pt>
                <c:pt idx="7876">
                  <c:v>2351.0</c:v>
                </c:pt>
                <c:pt idx="7877">
                  <c:v>2352.0</c:v>
                </c:pt>
                <c:pt idx="7878">
                  <c:v>2352.0</c:v>
                </c:pt>
                <c:pt idx="7879">
                  <c:v>2352.0</c:v>
                </c:pt>
                <c:pt idx="7880">
                  <c:v>2352.0</c:v>
                </c:pt>
                <c:pt idx="7881">
                  <c:v>2352.0</c:v>
                </c:pt>
                <c:pt idx="7882">
                  <c:v>2353.0</c:v>
                </c:pt>
                <c:pt idx="7883">
                  <c:v>2354.0</c:v>
                </c:pt>
                <c:pt idx="7884">
                  <c:v>2354.0</c:v>
                </c:pt>
                <c:pt idx="7885">
                  <c:v>2354.0</c:v>
                </c:pt>
                <c:pt idx="7886">
                  <c:v>2355.0</c:v>
                </c:pt>
                <c:pt idx="7887">
                  <c:v>2355.0</c:v>
                </c:pt>
                <c:pt idx="7888">
                  <c:v>2355.0</c:v>
                </c:pt>
                <c:pt idx="7889">
                  <c:v>2355.0</c:v>
                </c:pt>
                <c:pt idx="7890">
                  <c:v>2355.0</c:v>
                </c:pt>
                <c:pt idx="7891">
                  <c:v>2355.0</c:v>
                </c:pt>
                <c:pt idx="7892">
                  <c:v>2355.0</c:v>
                </c:pt>
                <c:pt idx="7893">
                  <c:v>2356.0</c:v>
                </c:pt>
                <c:pt idx="7894">
                  <c:v>2356.0</c:v>
                </c:pt>
                <c:pt idx="7895">
                  <c:v>2356.0</c:v>
                </c:pt>
                <c:pt idx="7896">
                  <c:v>2357.0</c:v>
                </c:pt>
                <c:pt idx="7897">
                  <c:v>2357.0</c:v>
                </c:pt>
                <c:pt idx="7898">
                  <c:v>2358.0</c:v>
                </c:pt>
                <c:pt idx="7899">
                  <c:v>2358.0</c:v>
                </c:pt>
                <c:pt idx="7900">
                  <c:v>2358.0</c:v>
                </c:pt>
                <c:pt idx="7901">
                  <c:v>2359.0</c:v>
                </c:pt>
                <c:pt idx="7902">
                  <c:v>2359.0</c:v>
                </c:pt>
                <c:pt idx="7903">
                  <c:v>2359.0</c:v>
                </c:pt>
                <c:pt idx="7904">
                  <c:v>2360.0</c:v>
                </c:pt>
                <c:pt idx="7905">
                  <c:v>2360.0</c:v>
                </c:pt>
                <c:pt idx="7906">
                  <c:v>2361.0</c:v>
                </c:pt>
                <c:pt idx="7907">
                  <c:v>2361.0</c:v>
                </c:pt>
                <c:pt idx="7908">
                  <c:v>2361.0</c:v>
                </c:pt>
                <c:pt idx="7909">
                  <c:v>2361.0</c:v>
                </c:pt>
                <c:pt idx="7910">
                  <c:v>2361.0</c:v>
                </c:pt>
                <c:pt idx="7911">
                  <c:v>2361.0</c:v>
                </c:pt>
                <c:pt idx="7912">
                  <c:v>2362.0</c:v>
                </c:pt>
                <c:pt idx="7913">
                  <c:v>2363.0</c:v>
                </c:pt>
                <c:pt idx="7914">
                  <c:v>2364.0</c:v>
                </c:pt>
                <c:pt idx="7915">
                  <c:v>2364.0</c:v>
                </c:pt>
                <c:pt idx="7916">
                  <c:v>2364.0</c:v>
                </c:pt>
                <c:pt idx="7917">
                  <c:v>2364.0</c:v>
                </c:pt>
                <c:pt idx="7918">
                  <c:v>2364.0</c:v>
                </c:pt>
                <c:pt idx="7919">
                  <c:v>2365.0</c:v>
                </c:pt>
                <c:pt idx="7920">
                  <c:v>2366.0</c:v>
                </c:pt>
                <c:pt idx="7921">
                  <c:v>2367.0</c:v>
                </c:pt>
                <c:pt idx="7922">
                  <c:v>2367.0</c:v>
                </c:pt>
                <c:pt idx="7923">
                  <c:v>2367.0</c:v>
                </c:pt>
                <c:pt idx="7924">
                  <c:v>2368.0</c:v>
                </c:pt>
                <c:pt idx="7925">
                  <c:v>2368.0</c:v>
                </c:pt>
                <c:pt idx="7926">
                  <c:v>2368.0</c:v>
                </c:pt>
                <c:pt idx="7927">
                  <c:v>2368.0</c:v>
                </c:pt>
                <c:pt idx="7928">
                  <c:v>2368.0</c:v>
                </c:pt>
                <c:pt idx="7929">
                  <c:v>2368.0</c:v>
                </c:pt>
                <c:pt idx="7930">
                  <c:v>2368.0</c:v>
                </c:pt>
                <c:pt idx="7931">
                  <c:v>2368.0</c:v>
                </c:pt>
                <c:pt idx="7932">
                  <c:v>2368.0</c:v>
                </c:pt>
                <c:pt idx="7933">
                  <c:v>2369.0</c:v>
                </c:pt>
                <c:pt idx="7934">
                  <c:v>2370.0</c:v>
                </c:pt>
                <c:pt idx="7935">
                  <c:v>2370.0</c:v>
                </c:pt>
                <c:pt idx="7936">
                  <c:v>2370.0</c:v>
                </c:pt>
                <c:pt idx="7937">
                  <c:v>2371.0</c:v>
                </c:pt>
                <c:pt idx="7938">
                  <c:v>2372.0</c:v>
                </c:pt>
                <c:pt idx="7939">
                  <c:v>2373.0</c:v>
                </c:pt>
                <c:pt idx="7940">
                  <c:v>2373.0</c:v>
                </c:pt>
                <c:pt idx="7941">
                  <c:v>2374.0</c:v>
                </c:pt>
                <c:pt idx="7942">
                  <c:v>2374.0</c:v>
                </c:pt>
                <c:pt idx="7943">
                  <c:v>2375.0</c:v>
                </c:pt>
                <c:pt idx="7944">
                  <c:v>2376.0</c:v>
                </c:pt>
                <c:pt idx="7945">
                  <c:v>2377.0</c:v>
                </c:pt>
                <c:pt idx="7946">
                  <c:v>2378.0</c:v>
                </c:pt>
                <c:pt idx="7947">
                  <c:v>2379.0</c:v>
                </c:pt>
                <c:pt idx="7948">
                  <c:v>2379.0</c:v>
                </c:pt>
                <c:pt idx="7949">
                  <c:v>2379.0</c:v>
                </c:pt>
                <c:pt idx="7950">
                  <c:v>2380.0</c:v>
                </c:pt>
                <c:pt idx="7951">
                  <c:v>2380.0</c:v>
                </c:pt>
                <c:pt idx="7952">
                  <c:v>2381.0</c:v>
                </c:pt>
                <c:pt idx="7953">
                  <c:v>2381.0</c:v>
                </c:pt>
                <c:pt idx="7954">
                  <c:v>2381.0</c:v>
                </c:pt>
                <c:pt idx="7955">
                  <c:v>2382.0</c:v>
                </c:pt>
                <c:pt idx="7956">
                  <c:v>2382.0</c:v>
                </c:pt>
                <c:pt idx="7957">
                  <c:v>2382.0</c:v>
                </c:pt>
                <c:pt idx="7958">
                  <c:v>2382.0</c:v>
                </c:pt>
                <c:pt idx="7959">
                  <c:v>2383.0</c:v>
                </c:pt>
                <c:pt idx="7960">
                  <c:v>2384.0</c:v>
                </c:pt>
                <c:pt idx="7961">
                  <c:v>2385.0</c:v>
                </c:pt>
                <c:pt idx="7962">
                  <c:v>2385.0</c:v>
                </c:pt>
                <c:pt idx="7963">
                  <c:v>2386.0</c:v>
                </c:pt>
                <c:pt idx="7964">
                  <c:v>2386.0</c:v>
                </c:pt>
                <c:pt idx="7965">
                  <c:v>2386.0</c:v>
                </c:pt>
                <c:pt idx="7966">
                  <c:v>2386.0</c:v>
                </c:pt>
                <c:pt idx="7967">
                  <c:v>2387.0</c:v>
                </c:pt>
                <c:pt idx="7968">
                  <c:v>2388.0</c:v>
                </c:pt>
                <c:pt idx="7969">
                  <c:v>2388.0</c:v>
                </c:pt>
                <c:pt idx="7970">
                  <c:v>2388.0</c:v>
                </c:pt>
                <c:pt idx="7971">
                  <c:v>2388.0</c:v>
                </c:pt>
                <c:pt idx="7972">
                  <c:v>2388.0</c:v>
                </c:pt>
                <c:pt idx="7973">
                  <c:v>2388.0</c:v>
                </c:pt>
                <c:pt idx="7974">
                  <c:v>2388.0</c:v>
                </c:pt>
                <c:pt idx="7975">
                  <c:v>2388.0</c:v>
                </c:pt>
                <c:pt idx="7976">
                  <c:v>2389.0</c:v>
                </c:pt>
                <c:pt idx="7977">
                  <c:v>2389.0</c:v>
                </c:pt>
                <c:pt idx="7978">
                  <c:v>2390.0</c:v>
                </c:pt>
                <c:pt idx="7979">
                  <c:v>2391.0</c:v>
                </c:pt>
                <c:pt idx="7980">
                  <c:v>2391.0</c:v>
                </c:pt>
                <c:pt idx="7981">
                  <c:v>2391.0</c:v>
                </c:pt>
                <c:pt idx="7982">
                  <c:v>2392.0</c:v>
                </c:pt>
                <c:pt idx="7983">
                  <c:v>2393.0</c:v>
                </c:pt>
                <c:pt idx="7984">
                  <c:v>2394.0</c:v>
                </c:pt>
                <c:pt idx="7985">
                  <c:v>2394.0</c:v>
                </c:pt>
                <c:pt idx="7986">
                  <c:v>2394.0</c:v>
                </c:pt>
                <c:pt idx="7987">
                  <c:v>2395.0</c:v>
                </c:pt>
                <c:pt idx="7988">
                  <c:v>2395.0</c:v>
                </c:pt>
                <c:pt idx="7989">
                  <c:v>2396.0</c:v>
                </c:pt>
                <c:pt idx="7990">
                  <c:v>2396.0</c:v>
                </c:pt>
                <c:pt idx="7991">
                  <c:v>2396.0</c:v>
                </c:pt>
                <c:pt idx="7992">
                  <c:v>2397.0</c:v>
                </c:pt>
                <c:pt idx="7993">
                  <c:v>2398.0</c:v>
                </c:pt>
                <c:pt idx="7994">
                  <c:v>2398.0</c:v>
                </c:pt>
                <c:pt idx="7995">
                  <c:v>2398.0</c:v>
                </c:pt>
                <c:pt idx="7996">
                  <c:v>2398.0</c:v>
                </c:pt>
                <c:pt idx="7997">
                  <c:v>2398.0</c:v>
                </c:pt>
                <c:pt idx="7998">
                  <c:v>2398.0</c:v>
                </c:pt>
                <c:pt idx="7999">
                  <c:v>2399.0</c:v>
                </c:pt>
                <c:pt idx="8000">
                  <c:v>2399.0</c:v>
                </c:pt>
                <c:pt idx="8001">
                  <c:v>2400.0</c:v>
                </c:pt>
                <c:pt idx="8002">
                  <c:v>2400.0</c:v>
                </c:pt>
                <c:pt idx="8003">
                  <c:v>2400.0</c:v>
                </c:pt>
                <c:pt idx="8004">
                  <c:v>2400.0</c:v>
                </c:pt>
                <c:pt idx="8005">
                  <c:v>2401.0</c:v>
                </c:pt>
                <c:pt idx="8006">
                  <c:v>2401.0</c:v>
                </c:pt>
                <c:pt idx="8007">
                  <c:v>2401.0</c:v>
                </c:pt>
                <c:pt idx="8008">
                  <c:v>2401.0</c:v>
                </c:pt>
                <c:pt idx="8009">
                  <c:v>2401.0</c:v>
                </c:pt>
                <c:pt idx="8010">
                  <c:v>2402.0</c:v>
                </c:pt>
                <c:pt idx="8011">
                  <c:v>2402.0</c:v>
                </c:pt>
                <c:pt idx="8012">
                  <c:v>2402.0</c:v>
                </c:pt>
                <c:pt idx="8013">
                  <c:v>2402.0</c:v>
                </c:pt>
                <c:pt idx="8014">
                  <c:v>2403.0</c:v>
                </c:pt>
                <c:pt idx="8015">
                  <c:v>2404.0</c:v>
                </c:pt>
                <c:pt idx="8016">
                  <c:v>2404.0</c:v>
                </c:pt>
                <c:pt idx="8017">
                  <c:v>2404.0</c:v>
                </c:pt>
                <c:pt idx="8018">
                  <c:v>2404.0</c:v>
                </c:pt>
                <c:pt idx="8019">
                  <c:v>2404.0</c:v>
                </c:pt>
                <c:pt idx="8020">
                  <c:v>2404.0</c:v>
                </c:pt>
                <c:pt idx="8021">
                  <c:v>2404.0</c:v>
                </c:pt>
                <c:pt idx="8022">
                  <c:v>2404.0</c:v>
                </c:pt>
                <c:pt idx="8023">
                  <c:v>2404.0</c:v>
                </c:pt>
                <c:pt idx="8024">
                  <c:v>2404.0</c:v>
                </c:pt>
                <c:pt idx="8025">
                  <c:v>2404.0</c:v>
                </c:pt>
                <c:pt idx="8026">
                  <c:v>2404.0</c:v>
                </c:pt>
                <c:pt idx="8027">
                  <c:v>2404.0</c:v>
                </c:pt>
                <c:pt idx="8028">
                  <c:v>2404.0</c:v>
                </c:pt>
                <c:pt idx="8029">
                  <c:v>2405.0</c:v>
                </c:pt>
                <c:pt idx="8030">
                  <c:v>2406.0</c:v>
                </c:pt>
                <c:pt idx="8031">
                  <c:v>2406.0</c:v>
                </c:pt>
                <c:pt idx="8032">
                  <c:v>2407.0</c:v>
                </c:pt>
                <c:pt idx="8033">
                  <c:v>2407.0</c:v>
                </c:pt>
                <c:pt idx="8034">
                  <c:v>2407.0</c:v>
                </c:pt>
                <c:pt idx="8035">
                  <c:v>2407.0</c:v>
                </c:pt>
                <c:pt idx="8036">
                  <c:v>2407.0</c:v>
                </c:pt>
                <c:pt idx="8037">
                  <c:v>2407.0</c:v>
                </c:pt>
                <c:pt idx="8038">
                  <c:v>2407.0</c:v>
                </c:pt>
                <c:pt idx="8039">
                  <c:v>2407.0</c:v>
                </c:pt>
                <c:pt idx="8040">
                  <c:v>2407.0</c:v>
                </c:pt>
                <c:pt idx="8041">
                  <c:v>2407.0</c:v>
                </c:pt>
                <c:pt idx="8042">
                  <c:v>2407.0</c:v>
                </c:pt>
                <c:pt idx="8043">
                  <c:v>2407.0</c:v>
                </c:pt>
                <c:pt idx="8044">
                  <c:v>2407.0</c:v>
                </c:pt>
                <c:pt idx="8045">
                  <c:v>2407.0</c:v>
                </c:pt>
                <c:pt idx="8046">
                  <c:v>2407.0</c:v>
                </c:pt>
                <c:pt idx="8047">
                  <c:v>2407.0</c:v>
                </c:pt>
                <c:pt idx="8048">
                  <c:v>2407.0</c:v>
                </c:pt>
                <c:pt idx="8049">
                  <c:v>2407.0</c:v>
                </c:pt>
                <c:pt idx="8050">
                  <c:v>2407.0</c:v>
                </c:pt>
                <c:pt idx="8051">
                  <c:v>2407.0</c:v>
                </c:pt>
                <c:pt idx="8052">
                  <c:v>2407.0</c:v>
                </c:pt>
                <c:pt idx="8053">
                  <c:v>2407.0</c:v>
                </c:pt>
                <c:pt idx="8054">
                  <c:v>2407.0</c:v>
                </c:pt>
                <c:pt idx="8055">
                  <c:v>2408.0</c:v>
                </c:pt>
                <c:pt idx="8056">
                  <c:v>2408.0</c:v>
                </c:pt>
                <c:pt idx="8057">
                  <c:v>2408.0</c:v>
                </c:pt>
                <c:pt idx="8058">
                  <c:v>2408.0</c:v>
                </c:pt>
                <c:pt idx="8059">
                  <c:v>2408.0</c:v>
                </c:pt>
                <c:pt idx="8060">
                  <c:v>2408.0</c:v>
                </c:pt>
                <c:pt idx="8061">
                  <c:v>2408.0</c:v>
                </c:pt>
                <c:pt idx="8062">
                  <c:v>2408.0</c:v>
                </c:pt>
                <c:pt idx="8063">
                  <c:v>2408.0</c:v>
                </c:pt>
                <c:pt idx="8064">
                  <c:v>2408.0</c:v>
                </c:pt>
                <c:pt idx="8065">
                  <c:v>2408.0</c:v>
                </c:pt>
                <c:pt idx="8066">
                  <c:v>2408.0</c:v>
                </c:pt>
                <c:pt idx="8067">
                  <c:v>2408.0</c:v>
                </c:pt>
                <c:pt idx="8068">
                  <c:v>2409.0</c:v>
                </c:pt>
                <c:pt idx="8069">
                  <c:v>2409.0</c:v>
                </c:pt>
                <c:pt idx="8070">
                  <c:v>2410.0</c:v>
                </c:pt>
                <c:pt idx="8071">
                  <c:v>2411.0</c:v>
                </c:pt>
                <c:pt idx="8072">
                  <c:v>2411.0</c:v>
                </c:pt>
                <c:pt idx="8073">
                  <c:v>2412.0</c:v>
                </c:pt>
                <c:pt idx="8074">
                  <c:v>2412.0</c:v>
                </c:pt>
                <c:pt idx="8075">
                  <c:v>2412.0</c:v>
                </c:pt>
                <c:pt idx="8076">
                  <c:v>2412.0</c:v>
                </c:pt>
                <c:pt idx="8077">
                  <c:v>2412.0</c:v>
                </c:pt>
                <c:pt idx="8078">
                  <c:v>2413.0</c:v>
                </c:pt>
                <c:pt idx="8079">
                  <c:v>2414.0</c:v>
                </c:pt>
                <c:pt idx="8080">
                  <c:v>2414.0</c:v>
                </c:pt>
                <c:pt idx="8081">
                  <c:v>2414.0</c:v>
                </c:pt>
                <c:pt idx="8082">
                  <c:v>2415.0</c:v>
                </c:pt>
                <c:pt idx="8083">
                  <c:v>2415.0</c:v>
                </c:pt>
                <c:pt idx="8084">
                  <c:v>2415.0</c:v>
                </c:pt>
                <c:pt idx="8085">
                  <c:v>2415.0</c:v>
                </c:pt>
                <c:pt idx="8086">
                  <c:v>2415.0</c:v>
                </c:pt>
                <c:pt idx="8087">
                  <c:v>2416.0</c:v>
                </c:pt>
                <c:pt idx="8088">
                  <c:v>2416.0</c:v>
                </c:pt>
                <c:pt idx="8089">
                  <c:v>2417.0</c:v>
                </c:pt>
                <c:pt idx="8090">
                  <c:v>2418.0</c:v>
                </c:pt>
                <c:pt idx="8091">
                  <c:v>2418.0</c:v>
                </c:pt>
                <c:pt idx="8092">
                  <c:v>2419.0</c:v>
                </c:pt>
                <c:pt idx="8093">
                  <c:v>2420.0</c:v>
                </c:pt>
                <c:pt idx="8094">
                  <c:v>2421.0</c:v>
                </c:pt>
                <c:pt idx="8095">
                  <c:v>2421.0</c:v>
                </c:pt>
                <c:pt idx="8096">
                  <c:v>2422.0</c:v>
                </c:pt>
                <c:pt idx="8097">
                  <c:v>2422.0</c:v>
                </c:pt>
                <c:pt idx="8098">
                  <c:v>2423.0</c:v>
                </c:pt>
                <c:pt idx="8099">
                  <c:v>2424.0</c:v>
                </c:pt>
                <c:pt idx="8100">
                  <c:v>2424.0</c:v>
                </c:pt>
                <c:pt idx="8101">
                  <c:v>2425.0</c:v>
                </c:pt>
                <c:pt idx="8102">
                  <c:v>2425.0</c:v>
                </c:pt>
                <c:pt idx="8103">
                  <c:v>2425.0</c:v>
                </c:pt>
                <c:pt idx="8104">
                  <c:v>2425.0</c:v>
                </c:pt>
                <c:pt idx="8105">
                  <c:v>2426.0</c:v>
                </c:pt>
                <c:pt idx="8106">
                  <c:v>2426.0</c:v>
                </c:pt>
                <c:pt idx="8107">
                  <c:v>2427.0</c:v>
                </c:pt>
                <c:pt idx="8108">
                  <c:v>2427.0</c:v>
                </c:pt>
                <c:pt idx="8109">
                  <c:v>2428.0</c:v>
                </c:pt>
                <c:pt idx="8110">
                  <c:v>2429.0</c:v>
                </c:pt>
                <c:pt idx="8111">
                  <c:v>2429.0</c:v>
                </c:pt>
                <c:pt idx="8112">
                  <c:v>2429.0</c:v>
                </c:pt>
                <c:pt idx="8113">
                  <c:v>2430.0</c:v>
                </c:pt>
                <c:pt idx="8114">
                  <c:v>2430.0</c:v>
                </c:pt>
                <c:pt idx="8115">
                  <c:v>2430.0</c:v>
                </c:pt>
                <c:pt idx="8116">
                  <c:v>2431.0</c:v>
                </c:pt>
                <c:pt idx="8117">
                  <c:v>2432.0</c:v>
                </c:pt>
                <c:pt idx="8118">
                  <c:v>2432.0</c:v>
                </c:pt>
                <c:pt idx="8119">
                  <c:v>2433.0</c:v>
                </c:pt>
                <c:pt idx="8120">
                  <c:v>2434.0</c:v>
                </c:pt>
                <c:pt idx="8121">
                  <c:v>2435.0</c:v>
                </c:pt>
                <c:pt idx="8122">
                  <c:v>2436.0</c:v>
                </c:pt>
                <c:pt idx="8123">
                  <c:v>2436.0</c:v>
                </c:pt>
                <c:pt idx="8124">
                  <c:v>2436.0</c:v>
                </c:pt>
                <c:pt idx="8125">
                  <c:v>2436.0</c:v>
                </c:pt>
                <c:pt idx="8126">
                  <c:v>2436.0</c:v>
                </c:pt>
                <c:pt idx="8127">
                  <c:v>2437.0</c:v>
                </c:pt>
                <c:pt idx="8128">
                  <c:v>2437.0</c:v>
                </c:pt>
                <c:pt idx="8129">
                  <c:v>2438.0</c:v>
                </c:pt>
                <c:pt idx="8130">
                  <c:v>2439.0</c:v>
                </c:pt>
                <c:pt idx="8131">
                  <c:v>2439.0</c:v>
                </c:pt>
                <c:pt idx="8132">
                  <c:v>2440.0</c:v>
                </c:pt>
                <c:pt idx="8133">
                  <c:v>2441.0</c:v>
                </c:pt>
                <c:pt idx="8134">
                  <c:v>2442.0</c:v>
                </c:pt>
                <c:pt idx="8135">
                  <c:v>2443.0</c:v>
                </c:pt>
                <c:pt idx="8136">
                  <c:v>2444.0</c:v>
                </c:pt>
                <c:pt idx="8137">
                  <c:v>2445.0</c:v>
                </c:pt>
                <c:pt idx="8138">
                  <c:v>2445.0</c:v>
                </c:pt>
                <c:pt idx="8139">
                  <c:v>2445.0</c:v>
                </c:pt>
                <c:pt idx="8140">
                  <c:v>2445.0</c:v>
                </c:pt>
                <c:pt idx="8141">
                  <c:v>2445.0</c:v>
                </c:pt>
                <c:pt idx="8142">
                  <c:v>2446.0</c:v>
                </c:pt>
                <c:pt idx="8143">
                  <c:v>2447.0</c:v>
                </c:pt>
                <c:pt idx="8144">
                  <c:v>2448.0</c:v>
                </c:pt>
                <c:pt idx="8145">
                  <c:v>2449.0</c:v>
                </c:pt>
                <c:pt idx="8146">
                  <c:v>2450.0</c:v>
                </c:pt>
                <c:pt idx="8147">
                  <c:v>2451.0</c:v>
                </c:pt>
                <c:pt idx="8148">
                  <c:v>2452.0</c:v>
                </c:pt>
                <c:pt idx="8149">
                  <c:v>2453.0</c:v>
                </c:pt>
                <c:pt idx="8150">
                  <c:v>2453.0</c:v>
                </c:pt>
                <c:pt idx="8151">
                  <c:v>2454.0</c:v>
                </c:pt>
                <c:pt idx="8152">
                  <c:v>2455.0</c:v>
                </c:pt>
                <c:pt idx="8153">
                  <c:v>2456.0</c:v>
                </c:pt>
                <c:pt idx="8154">
                  <c:v>2456.0</c:v>
                </c:pt>
                <c:pt idx="8155">
                  <c:v>2457.0</c:v>
                </c:pt>
                <c:pt idx="8156">
                  <c:v>2458.0</c:v>
                </c:pt>
                <c:pt idx="8157">
                  <c:v>2458.0</c:v>
                </c:pt>
                <c:pt idx="8158">
                  <c:v>2459.0</c:v>
                </c:pt>
                <c:pt idx="8159">
                  <c:v>2460.0</c:v>
                </c:pt>
                <c:pt idx="8160">
                  <c:v>2460.0</c:v>
                </c:pt>
                <c:pt idx="8161">
                  <c:v>2460.0</c:v>
                </c:pt>
                <c:pt idx="8162">
                  <c:v>2461.0</c:v>
                </c:pt>
                <c:pt idx="8163">
                  <c:v>2461.0</c:v>
                </c:pt>
                <c:pt idx="8164">
                  <c:v>2462.0</c:v>
                </c:pt>
                <c:pt idx="8165">
                  <c:v>2463.0</c:v>
                </c:pt>
                <c:pt idx="8166">
                  <c:v>2464.0</c:v>
                </c:pt>
                <c:pt idx="8167">
                  <c:v>2465.0</c:v>
                </c:pt>
                <c:pt idx="8168">
                  <c:v>2465.0</c:v>
                </c:pt>
                <c:pt idx="8169">
                  <c:v>2466.0</c:v>
                </c:pt>
                <c:pt idx="8170">
                  <c:v>2467.0</c:v>
                </c:pt>
                <c:pt idx="8171">
                  <c:v>2468.0</c:v>
                </c:pt>
                <c:pt idx="8172">
                  <c:v>2469.0</c:v>
                </c:pt>
                <c:pt idx="8173">
                  <c:v>2469.0</c:v>
                </c:pt>
                <c:pt idx="8174">
                  <c:v>2470.0</c:v>
                </c:pt>
                <c:pt idx="8175">
                  <c:v>2470.0</c:v>
                </c:pt>
                <c:pt idx="8176">
                  <c:v>2471.0</c:v>
                </c:pt>
                <c:pt idx="8177">
                  <c:v>2471.0</c:v>
                </c:pt>
                <c:pt idx="8178">
                  <c:v>2471.0</c:v>
                </c:pt>
                <c:pt idx="8179">
                  <c:v>2471.0</c:v>
                </c:pt>
                <c:pt idx="8180">
                  <c:v>2471.0</c:v>
                </c:pt>
                <c:pt idx="8181">
                  <c:v>2471.0</c:v>
                </c:pt>
                <c:pt idx="8182">
                  <c:v>2471.0</c:v>
                </c:pt>
                <c:pt idx="8183">
                  <c:v>2471.0</c:v>
                </c:pt>
                <c:pt idx="8184">
                  <c:v>2471.0</c:v>
                </c:pt>
                <c:pt idx="8185">
                  <c:v>2471.0</c:v>
                </c:pt>
                <c:pt idx="8186">
                  <c:v>2472.0</c:v>
                </c:pt>
                <c:pt idx="8187">
                  <c:v>2472.0</c:v>
                </c:pt>
                <c:pt idx="8188">
                  <c:v>2472.0</c:v>
                </c:pt>
                <c:pt idx="8189">
                  <c:v>2472.0</c:v>
                </c:pt>
                <c:pt idx="8190">
                  <c:v>2472.0</c:v>
                </c:pt>
                <c:pt idx="8191">
                  <c:v>2472.0</c:v>
                </c:pt>
                <c:pt idx="8192">
                  <c:v>2472.0</c:v>
                </c:pt>
                <c:pt idx="8193">
                  <c:v>2473.0</c:v>
                </c:pt>
                <c:pt idx="8194">
                  <c:v>2474.0</c:v>
                </c:pt>
                <c:pt idx="8195">
                  <c:v>2474.0</c:v>
                </c:pt>
                <c:pt idx="8196">
                  <c:v>2475.0</c:v>
                </c:pt>
                <c:pt idx="8197">
                  <c:v>2475.0</c:v>
                </c:pt>
                <c:pt idx="8198">
                  <c:v>2476.0</c:v>
                </c:pt>
                <c:pt idx="8199">
                  <c:v>2476.0</c:v>
                </c:pt>
                <c:pt idx="8200">
                  <c:v>2477.0</c:v>
                </c:pt>
                <c:pt idx="8201">
                  <c:v>2477.0</c:v>
                </c:pt>
                <c:pt idx="8202">
                  <c:v>2477.0</c:v>
                </c:pt>
                <c:pt idx="8203">
                  <c:v>2477.0</c:v>
                </c:pt>
                <c:pt idx="8204">
                  <c:v>2477.0</c:v>
                </c:pt>
                <c:pt idx="8205">
                  <c:v>2477.0</c:v>
                </c:pt>
                <c:pt idx="8206">
                  <c:v>2477.0</c:v>
                </c:pt>
                <c:pt idx="8207">
                  <c:v>2477.0</c:v>
                </c:pt>
                <c:pt idx="8208">
                  <c:v>2477.0</c:v>
                </c:pt>
                <c:pt idx="8209">
                  <c:v>2478.0</c:v>
                </c:pt>
                <c:pt idx="8210">
                  <c:v>2478.0</c:v>
                </c:pt>
                <c:pt idx="8211">
                  <c:v>2478.0</c:v>
                </c:pt>
                <c:pt idx="8212">
                  <c:v>2478.0</c:v>
                </c:pt>
                <c:pt idx="8213">
                  <c:v>2478.0</c:v>
                </c:pt>
                <c:pt idx="8214">
                  <c:v>2478.0</c:v>
                </c:pt>
                <c:pt idx="8215">
                  <c:v>2478.0</c:v>
                </c:pt>
                <c:pt idx="8216">
                  <c:v>2479.0</c:v>
                </c:pt>
                <c:pt idx="8217">
                  <c:v>2480.0</c:v>
                </c:pt>
                <c:pt idx="8218">
                  <c:v>2481.0</c:v>
                </c:pt>
                <c:pt idx="8219">
                  <c:v>2481.0</c:v>
                </c:pt>
                <c:pt idx="8220">
                  <c:v>2481.0</c:v>
                </c:pt>
                <c:pt idx="8221">
                  <c:v>2481.0</c:v>
                </c:pt>
                <c:pt idx="8222">
                  <c:v>2482.0</c:v>
                </c:pt>
                <c:pt idx="8223">
                  <c:v>2482.0</c:v>
                </c:pt>
                <c:pt idx="8224">
                  <c:v>2482.0</c:v>
                </c:pt>
                <c:pt idx="8225">
                  <c:v>2483.0</c:v>
                </c:pt>
                <c:pt idx="8226">
                  <c:v>2483.0</c:v>
                </c:pt>
                <c:pt idx="8227">
                  <c:v>2483.0</c:v>
                </c:pt>
                <c:pt idx="8228">
                  <c:v>2483.0</c:v>
                </c:pt>
                <c:pt idx="8229">
                  <c:v>2483.0</c:v>
                </c:pt>
                <c:pt idx="8230">
                  <c:v>2483.0</c:v>
                </c:pt>
                <c:pt idx="8231">
                  <c:v>2483.0</c:v>
                </c:pt>
                <c:pt idx="8232">
                  <c:v>2483.0</c:v>
                </c:pt>
                <c:pt idx="8233">
                  <c:v>2484.0</c:v>
                </c:pt>
                <c:pt idx="8234">
                  <c:v>2484.0</c:v>
                </c:pt>
                <c:pt idx="8235">
                  <c:v>2484.0</c:v>
                </c:pt>
                <c:pt idx="8236">
                  <c:v>2485.0</c:v>
                </c:pt>
                <c:pt idx="8237">
                  <c:v>2485.0</c:v>
                </c:pt>
                <c:pt idx="8238">
                  <c:v>2486.0</c:v>
                </c:pt>
                <c:pt idx="8239">
                  <c:v>2486.0</c:v>
                </c:pt>
                <c:pt idx="8240">
                  <c:v>2486.0</c:v>
                </c:pt>
                <c:pt idx="8241">
                  <c:v>2487.0</c:v>
                </c:pt>
                <c:pt idx="8242">
                  <c:v>2487.0</c:v>
                </c:pt>
                <c:pt idx="8243">
                  <c:v>2487.0</c:v>
                </c:pt>
                <c:pt idx="8244">
                  <c:v>2488.0</c:v>
                </c:pt>
                <c:pt idx="8245">
                  <c:v>2489.0</c:v>
                </c:pt>
                <c:pt idx="8246">
                  <c:v>2489.0</c:v>
                </c:pt>
                <c:pt idx="8247">
                  <c:v>2490.0</c:v>
                </c:pt>
                <c:pt idx="8248">
                  <c:v>2490.0</c:v>
                </c:pt>
                <c:pt idx="8249">
                  <c:v>2490.0</c:v>
                </c:pt>
                <c:pt idx="8250">
                  <c:v>2491.0</c:v>
                </c:pt>
                <c:pt idx="8251">
                  <c:v>2492.0</c:v>
                </c:pt>
                <c:pt idx="8252">
                  <c:v>2492.0</c:v>
                </c:pt>
                <c:pt idx="8253">
                  <c:v>2492.0</c:v>
                </c:pt>
                <c:pt idx="8254">
                  <c:v>2492.0</c:v>
                </c:pt>
                <c:pt idx="8255">
                  <c:v>2492.0</c:v>
                </c:pt>
                <c:pt idx="8256">
                  <c:v>2493.0</c:v>
                </c:pt>
                <c:pt idx="8257">
                  <c:v>2493.0</c:v>
                </c:pt>
                <c:pt idx="8258">
                  <c:v>2493.0</c:v>
                </c:pt>
                <c:pt idx="8259">
                  <c:v>2493.0</c:v>
                </c:pt>
                <c:pt idx="8260">
                  <c:v>2493.0</c:v>
                </c:pt>
                <c:pt idx="8261">
                  <c:v>2493.0</c:v>
                </c:pt>
                <c:pt idx="8262">
                  <c:v>2494.0</c:v>
                </c:pt>
                <c:pt idx="8263">
                  <c:v>2495.0</c:v>
                </c:pt>
                <c:pt idx="8264">
                  <c:v>2496.0</c:v>
                </c:pt>
                <c:pt idx="8265">
                  <c:v>2496.0</c:v>
                </c:pt>
                <c:pt idx="8266">
                  <c:v>2496.0</c:v>
                </c:pt>
                <c:pt idx="8267">
                  <c:v>2496.0</c:v>
                </c:pt>
                <c:pt idx="8268">
                  <c:v>2496.0</c:v>
                </c:pt>
                <c:pt idx="8269">
                  <c:v>2497.0</c:v>
                </c:pt>
                <c:pt idx="8270">
                  <c:v>2497.0</c:v>
                </c:pt>
                <c:pt idx="8271">
                  <c:v>2498.0</c:v>
                </c:pt>
                <c:pt idx="8272">
                  <c:v>2499.0</c:v>
                </c:pt>
                <c:pt idx="8273">
                  <c:v>2500.0</c:v>
                </c:pt>
                <c:pt idx="8274">
                  <c:v>2501.0</c:v>
                </c:pt>
                <c:pt idx="8275">
                  <c:v>2501.0</c:v>
                </c:pt>
                <c:pt idx="8276">
                  <c:v>2502.0</c:v>
                </c:pt>
                <c:pt idx="8277">
                  <c:v>2502.0</c:v>
                </c:pt>
                <c:pt idx="8278">
                  <c:v>2503.0</c:v>
                </c:pt>
                <c:pt idx="8279">
                  <c:v>2503.0</c:v>
                </c:pt>
                <c:pt idx="8280">
                  <c:v>2503.0</c:v>
                </c:pt>
                <c:pt idx="8281">
                  <c:v>2504.0</c:v>
                </c:pt>
                <c:pt idx="8282">
                  <c:v>2505.0</c:v>
                </c:pt>
                <c:pt idx="8283">
                  <c:v>2505.0</c:v>
                </c:pt>
                <c:pt idx="8284">
                  <c:v>2505.0</c:v>
                </c:pt>
                <c:pt idx="8285">
                  <c:v>2506.0</c:v>
                </c:pt>
                <c:pt idx="8286">
                  <c:v>2506.0</c:v>
                </c:pt>
                <c:pt idx="8287">
                  <c:v>2506.0</c:v>
                </c:pt>
                <c:pt idx="8288">
                  <c:v>2507.0</c:v>
                </c:pt>
                <c:pt idx="8289">
                  <c:v>2508.0</c:v>
                </c:pt>
                <c:pt idx="8290">
                  <c:v>2509.0</c:v>
                </c:pt>
                <c:pt idx="8291">
                  <c:v>2510.0</c:v>
                </c:pt>
                <c:pt idx="8292">
                  <c:v>2510.0</c:v>
                </c:pt>
                <c:pt idx="8293">
                  <c:v>2510.0</c:v>
                </c:pt>
                <c:pt idx="8294">
                  <c:v>2510.0</c:v>
                </c:pt>
                <c:pt idx="8295">
                  <c:v>2510.0</c:v>
                </c:pt>
                <c:pt idx="8296">
                  <c:v>2510.0</c:v>
                </c:pt>
                <c:pt idx="8297">
                  <c:v>2511.0</c:v>
                </c:pt>
                <c:pt idx="8298">
                  <c:v>2512.0</c:v>
                </c:pt>
                <c:pt idx="8299">
                  <c:v>2512.0</c:v>
                </c:pt>
                <c:pt idx="8300">
                  <c:v>2512.0</c:v>
                </c:pt>
                <c:pt idx="8301">
                  <c:v>2512.0</c:v>
                </c:pt>
                <c:pt idx="8302">
                  <c:v>2512.0</c:v>
                </c:pt>
                <c:pt idx="8303">
                  <c:v>2512.0</c:v>
                </c:pt>
                <c:pt idx="8304">
                  <c:v>2512.0</c:v>
                </c:pt>
                <c:pt idx="8305">
                  <c:v>2512.0</c:v>
                </c:pt>
                <c:pt idx="8306">
                  <c:v>2512.0</c:v>
                </c:pt>
                <c:pt idx="8307">
                  <c:v>2513.0</c:v>
                </c:pt>
                <c:pt idx="8308">
                  <c:v>2514.0</c:v>
                </c:pt>
                <c:pt idx="8309">
                  <c:v>2515.0</c:v>
                </c:pt>
                <c:pt idx="8310">
                  <c:v>2516.0</c:v>
                </c:pt>
                <c:pt idx="8311">
                  <c:v>2516.0</c:v>
                </c:pt>
                <c:pt idx="8312">
                  <c:v>2516.0</c:v>
                </c:pt>
                <c:pt idx="8313">
                  <c:v>2517.0</c:v>
                </c:pt>
                <c:pt idx="8314">
                  <c:v>2517.0</c:v>
                </c:pt>
                <c:pt idx="8315">
                  <c:v>2517.0</c:v>
                </c:pt>
                <c:pt idx="8316">
                  <c:v>2517.0</c:v>
                </c:pt>
                <c:pt idx="8317">
                  <c:v>2518.0</c:v>
                </c:pt>
                <c:pt idx="8318">
                  <c:v>2519.0</c:v>
                </c:pt>
                <c:pt idx="8319">
                  <c:v>2519.0</c:v>
                </c:pt>
                <c:pt idx="8320">
                  <c:v>2519.0</c:v>
                </c:pt>
                <c:pt idx="8321">
                  <c:v>2520.0</c:v>
                </c:pt>
                <c:pt idx="8322">
                  <c:v>2521.0</c:v>
                </c:pt>
                <c:pt idx="8323">
                  <c:v>2521.0</c:v>
                </c:pt>
                <c:pt idx="8324">
                  <c:v>2521.0</c:v>
                </c:pt>
                <c:pt idx="8325">
                  <c:v>2521.0</c:v>
                </c:pt>
                <c:pt idx="8326">
                  <c:v>2521.0</c:v>
                </c:pt>
                <c:pt idx="8327">
                  <c:v>2521.0</c:v>
                </c:pt>
                <c:pt idx="8328">
                  <c:v>2521.0</c:v>
                </c:pt>
                <c:pt idx="8329">
                  <c:v>2522.0</c:v>
                </c:pt>
                <c:pt idx="8330">
                  <c:v>2522.0</c:v>
                </c:pt>
                <c:pt idx="8331">
                  <c:v>2523.0</c:v>
                </c:pt>
                <c:pt idx="8332">
                  <c:v>2523.0</c:v>
                </c:pt>
                <c:pt idx="8333">
                  <c:v>2523.0</c:v>
                </c:pt>
                <c:pt idx="8334">
                  <c:v>2523.0</c:v>
                </c:pt>
                <c:pt idx="8335">
                  <c:v>2523.0</c:v>
                </c:pt>
                <c:pt idx="8336">
                  <c:v>2523.0</c:v>
                </c:pt>
                <c:pt idx="8337">
                  <c:v>2524.0</c:v>
                </c:pt>
                <c:pt idx="8338">
                  <c:v>2524.0</c:v>
                </c:pt>
                <c:pt idx="8339">
                  <c:v>2524.0</c:v>
                </c:pt>
                <c:pt idx="8340">
                  <c:v>2525.0</c:v>
                </c:pt>
                <c:pt idx="8341">
                  <c:v>2525.0</c:v>
                </c:pt>
                <c:pt idx="8342">
                  <c:v>2526.0</c:v>
                </c:pt>
                <c:pt idx="8343">
                  <c:v>2526.0</c:v>
                </c:pt>
                <c:pt idx="8344">
                  <c:v>2527.0</c:v>
                </c:pt>
                <c:pt idx="8345">
                  <c:v>2528.0</c:v>
                </c:pt>
                <c:pt idx="8346">
                  <c:v>2528.0</c:v>
                </c:pt>
                <c:pt idx="8347">
                  <c:v>2528.0</c:v>
                </c:pt>
                <c:pt idx="8348">
                  <c:v>2528.0</c:v>
                </c:pt>
                <c:pt idx="8349">
                  <c:v>2528.0</c:v>
                </c:pt>
                <c:pt idx="8350">
                  <c:v>2528.0</c:v>
                </c:pt>
                <c:pt idx="8351">
                  <c:v>2528.0</c:v>
                </c:pt>
                <c:pt idx="8352">
                  <c:v>2528.0</c:v>
                </c:pt>
                <c:pt idx="8353">
                  <c:v>2528.0</c:v>
                </c:pt>
                <c:pt idx="8354">
                  <c:v>2528.0</c:v>
                </c:pt>
                <c:pt idx="8355">
                  <c:v>2528.0</c:v>
                </c:pt>
                <c:pt idx="8356">
                  <c:v>2528.0</c:v>
                </c:pt>
                <c:pt idx="8357">
                  <c:v>2528.0</c:v>
                </c:pt>
                <c:pt idx="8358">
                  <c:v>2528.0</c:v>
                </c:pt>
                <c:pt idx="8359">
                  <c:v>2528.0</c:v>
                </c:pt>
                <c:pt idx="8360">
                  <c:v>2529.0</c:v>
                </c:pt>
                <c:pt idx="8361">
                  <c:v>2529.0</c:v>
                </c:pt>
                <c:pt idx="8362">
                  <c:v>2529.0</c:v>
                </c:pt>
                <c:pt idx="8363">
                  <c:v>2529.0</c:v>
                </c:pt>
                <c:pt idx="8364">
                  <c:v>2530.0</c:v>
                </c:pt>
                <c:pt idx="8365">
                  <c:v>2530.0</c:v>
                </c:pt>
                <c:pt idx="8366">
                  <c:v>2530.0</c:v>
                </c:pt>
                <c:pt idx="8367">
                  <c:v>2530.0</c:v>
                </c:pt>
                <c:pt idx="8368">
                  <c:v>2530.0</c:v>
                </c:pt>
                <c:pt idx="8369">
                  <c:v>2530.0</c:v>
                </c:pt>
                <c:pt idx="8370">
                  <c:v>2531.0</c:v>
                </c:pt>
                <c:pt idx="8371">
                  <c:v>2532.0</c:v>
                </c:pt>
                <c:pt idx="8372">
                  <c:v>2532.0</c:v>
                </c:pt>
                <c:pt idx="8373">
                  <c:v>2532.0</c:v>
                </c:pt>
                <c:pt idx="8374">
                  <c:v>2532.0</c:v>
                </c:pt>
                <c:pt idx="8375">
                  <c:v>2532.0</c:v>
                </c:pt>
                <c:pt idx="8376">
                  <c:v>2532.0</c:v>
                </c:pt>
                <c:pt idx="8377">
                  <c:v>2532.0</c:v>
                </c:pt>
                <c:pt idx="8378">
                  <c:v>2532.0</c:v>
                </c:pt>
                <c:pt idx="8379">
                  <c:v>2532.0</c:v>
                </c:pt>
                <c:pt idx="8380">
                  <c:v>2532.0</c:v>
                </c:pt>
                <c:pt idx="8381">
                  <c:v>2532.0</c:v>
                </c:pt>
                <c:pt idx="8382">
                  <c:v>2532.0</c:v>
                </c:pt>
                <c:pt idx="8383">
                  <c:v>2532.0</c:v>
                </c:pt>
                <c:pt idx="8384">
                  <c:v>2533.0</c:v>
                </c:pt>
                <c:pt idx="8385">
                  <c:v>2533.0</c:v>
                </c:pt>
                <c:pt idx="8386">
                  <c:v>2533.0</c:v>
                </c:pt>
                <c:pt idx="8387">
                  <c:v>2533.0</c:v>
                </c:pt>
                <c:pt idx="8388">
                  <c:v>2533.0</c:v>
                </c:pt>
                <c:pt idx="8389">
                  <c:v>2533.0</c:v>
                </c:pt>
                <c:pt idx="8390">
                  <c:v>2533.0</c:v>
                </c:pt>
                <c:pt idx="8391">
                  <c:v>2533.0</c:v>
                </c:pt>
                <c:pt idx="8392">
                  <c:v>2533.0</c:v>
                </c:pt>
                <c:pt idx="8393">
                  <c:v>2533.0</c:v>
                </c:pt>
                <c:pt idx="8394">
                  <c:v>2534.0</c:v>
                </c:pt>
                <c:pt idx="8395">
                  <c:v>2534.0</c:v>
                </c:pt>
                <c:pt idx="8396">
                  <c:v>2535.0</c:v>
                </c:pt>
                <c:pt idx="8397">
                  <c:v>2535.0</c:v>
                </c:pt>
                <c:pt idx="8398">
                  <c:v>2535.0</c:v>
                </c:pt>
                <c:pt idx="8399">
                  <c:v>2535.0</c:v>
                </c:pt>
                <c:pt idx="8400">
                  <c:v>2535.0</c:v>
                </c:pt>
                <c:pt idx="8401">
                  <c:v>2536.0</c:v>
                </c:pt>
                <c:pt idx="8402">
                  <c:v>2537.0</c:v>
                </c:pt>
                <c:pt idx="8403">
                  <c:v>2537.0</c:v>
                </c:pt>
                <c:pt idx="8404">
                  <c:v>2538.0</c:v>
                </c:pt>
                <c:pt idx="8405">
                  <c:v>2539.0</c:v>
                </c:pt>
                <c:pt idx="8406">
                  <c:v>2539.0</c:v>
                </c:pt>
                <c:pt idx="8407">
                  <c:v>2539.0</c:v>
                </c:pt>
                <c:pt idx="8408">
                  <c:v>2539.0</c:v>
                </c:pt>
                <c:pt idx="8409">
                  <c:v>2539.0</c:v>
                </c:pt>
                <c:pt idx="8410">
                  <c:v>2539.0</c:v>
                </c:pt>
                <c:pt idx="8411">
                  <c:v>2539.0</c:v>
                </c:pt>
                <c:pt idx="8412">
                  <c:v>2539.0</c:v>
                </c:pt>
                <c:pt idx="8413">
                  <c:v>2539.0</c:v>
                </c:pt>
                <c:pt idx="8414">
                  <c:v>2539.0</c:v>
                </c:pt>
                <c:pt idx="8415">
                  <c:v>2539.0</c:v>
                </c:pt>
                <c:pt idx="8416">
                  <c:v>2539.0</c:v>
                </c:pt>
                <c:pt idx="8417">
                  <c:v>2539.0</c:v>
                </c:pt>
                <c:pt idx="8418">
                  <c:v>2539.0</c:v>
                </c:pt>
                <c:pt idx="8419">
                  <c:v>2540.0</c:v>
                </c:pt>
                <c:pt idx="8420">
                  <c:v>2541.0</c:v>
                </c:pt>
                <c:pt idx="8421">
                  <c:v>2541.0</c:v>
                </c:pt>
                <c:pt idx="8422">
                  <c:v>2541.0</c:v>
                </c:pt>
                <c:pt idx="8423">
                  <c:v>2541.0</c:v>
                </c:pt>
                <c:pt idx="8424">
                  <c:v>2541.0</c:v>
                </c:pt>
                <c:pt idx="8425">
                  <c:v>2541.0</c:v>
                </c:pt>
                <c:pt idx="8426">
                  <c:v>2541.0</c:v>
                </c:pt>
                <c:pt idx="8427">
                  <c:v>2541.0</c:v>
                </c:pt>
                <c:pt idx="8428">
                  <c:v>2541.0</c:v>
                </c:pt>
                <c:pt idx="8429">
                  <c:v>2541.0</c:v>
                </c:pt>
                <c:pt idx="8430">
                  <c:v>2542.0</c:v>
                </c:pt>
                <c:pt idx="8431">
                  <c:v>2542.0</c:v>
                </c:pt>
                <c:pt idx="8432">
                  <c:v>2543.0</c:v>
                </c:pt>
                <c:pt idx="8433">
                  <c:v>2543.0</c:v>
                </c:pt>
                <c:pt idx="8434">
                  <c:v>2543.0</c:v>
                </c:pt>
                <c:pt idx="8435">
                  <c:v>2543.0</c:v>
                </c:pt>
                <c:pt idx="8436">
                  <c:v>2543.0</c:v>
                </c:pt>
                <c:pt idx="8437">
                  <c:v>2543.0</c:v>
                </c:pt>
                <c:pt idx="8438">
                  <c:v>2543.0</c:v>
                </c:pt>
                <c:pt idx="8439">
                  <c:v>2543.0</c:v>
                </c:pt>
                <c:pt idx="8440">
                  <c:v>2543.0</c:v>
                </c:pt>
                <c:pt idx="8441">
                  <c:v>2543.0</c:v>
                </c:pt>
                <c:pt idx="8442">
                  <c:v>2543.0</c:v>
                </c:pt>
                <c:pt idx="8443">
                  <c:v>2543.0</c:v>
                </c:pt>
                <c:pt idx="8444">
                  <c:v>2543.0</c:v>
                </c:pt>
                <c:pt idx="8445">
                  <c:v>2543.0</c:v>
                </c:pt>
                <c:pt idx="8446">
                  <c:v>2543.0</c:v>
                </c:pt>
                <c:pt idx="8447">
                  <c:v>2543.0</c:v>
                </c:pt>
                <c:pt idx="8448">
                  <c:v>2543.0</c:v>
                </c:pt>
                <c:pt idx="8449">
                  <c:v>2543.0</c:v>
                </c:pt>
                <c:pt idx="8450">
                  <c:v>2543.0</c:v>
                </c:pt>
                <c:pt idx="8451">
                  <c:v>2543.0</c:v>
                </c:pt>
                <c:pt idx="8452">
                  <c:v>2543.0</c:v>
                </c:pt>
                <c:pt idx="8453">
                  <c:v>2543.0</c:v>
                </c:pt>
                <c:pt idx="8454">
                  <c:v>2543.0</c:v>
                </c:pt>
                <c:pt idx="8455">
                  <c:v>2543.0</c:v>
                </c:pt>
                <c:pt idx="8456">
                  <c:v>2543.0</c:v>
                </c:pt>
                <c:pt idx="8457">
                  <c:v>2543.0</c:v>
                </c:pt>
                <c:pt idx="8458">
                  <c:v>2543.0</c:v>
                </c:pt>
                <c:pt idx="8459">
                  <c:v>2543.0</c:v>
                </c:pt>
                <c:pt idx="8460">
                  <c:v>2543.0</c:v>
                </c:pt>
                <c:pt idx="8461">
                  <c:v>2543.0</c:v>
                </c:pt>
                <c:pt idx="8462">
                  <c:v>2543.0</c:v>
                </c:pt>
                <c:pt idx="8463">
                  <c:v>2543.0</c:v>
                </c:pt>
                <c:pt idx="8464">
                  <c:v>2543.0</c:v>
                </c:pt>
                <c:pt idx="8465">
                  <c:v>2543.0</c:v>
                </c:pt>
                <c:pt idx="8466">
                  <c:v>2543.0</c:v>
                </c:pt>
                <c:pt idx="8467">
                  <c:v>2543.0</c:v>
                </c:pt>
                <c:pt idx="8468">
                  <c:v>2543.0</c:v>
                </c:pt>
                <c:pt idx="8469">
                  <c:v>2543.0</c:v>
                </c:pt>
                <c:pt idx="8470">
                  <c:v>2543.0</c:v>
                </c:pt>
                <c:pt idx="8471">
                  <c:v>2543.0</c:v>
                </c:pt>
                <c:pt idx="8472">
                  <c:v>2543.0</c:v>
                </c:pt>
                <c:pt idx="8473">
                  <c:v>2543.0</c:v>
                </c:pt>
                <c:pt idx="8474">
                  <c:v>2544.0</c:v>
                </c:pt>
                <c:pt idx="8475">
                  <c:v>2544.0</c:v>
                </c:pt>
                <c:pt idx="8476">
                  <c:v>2544.0</c:v>
                </c:pt>
                <c:pt idx="8477">
                  <c:v>2544.0</c:v>
                </c:pt>
                <c:pt idx="8478">
                  <c:v>2544.0</c:v>
                </c:pt>
                <c:pt idx="8479">
                  <c:v>2544.0</c:v>
                </c:pt>
                <c:pt idx="8480">
                  <c:v>2544.0</c:v>
                </c:pt>
                <c:pt idx="8481">
                  <c:v>2545.0</c:v>
                </c:pt>
                <c:pt idx="8482">
                  <c:v>2545.0</c:v>
                </c:pt>
                <c:pt idx="8483">
                  <c:v>2545.0</c:v>
                </c:pt>
                <c:pt idx="8484">
                  <c:v>2545.0</c:v>
                </c:pt>
                <c:pt idx="8485">
                  <c:v>2545.0</c:v>
                </c:pt>
                <c:pt idx="8486">
                  <c:v>2545.0</c:v>
                </c:pt>
                <c:pt idx="8487">
                  <c:v>2545.0</c:v>
                </c:pt>
                <c:pt idx="8488">
                  <c:v>2545.0</c:v>
                </c:pt>
                <c:pt idx="8489">
                  <c:v>2545.0</c:v>
                </c:pt>
                <c:pt idx="8490">
                  <c:v>2545.0</c:v>
                </c:pt>
                <c:pt idx="8491">
                  <c:v>2545.0</c:v>
                </c:pt>
                <c:pt idx="8492">
                  <c:v>2545.0</c:v>
                </c:pt>
                <c:pt idx="8493">
                  <c:v>2545.0</c:v>
                </c:pt>
                <c:pt idx="8494">
                  <c:v>2545.0</c:v>
                </c:pt>
                <c:pt idx="8495">
                  <c:v>2545.0</c:v>
                </c:pt>
                <c:pt idx="8496">
                  <c:v>2545.0</c:v>
                </c:pt>
                <c:pt idx="8497">
                  <c:v>2545.0</c:v>
                </c:pt>
                <c:pt idx="8498">
                  <c:v>2545.0</c:v>
                </c:pt>
                <c:pt idx="8499">
                  <c:v>2545.0</c:v>
                </c:pt>
                <c:pt idx="8500">
                  <c:v>2545.0</c:v>
                </c:pt>
                <c:pt idx="8501">
                  <c:v>2545.0</c:v>
                </c:pt>
                <c:pt idx="8502">
                  <c:v>2545.0</c:v>
                </c:pt>
                <c:pt idx="8503">
                  <c:v>2545.0</c:v>
                </c:pt>
                <c:pt idx="8504">
                  <c:v>2545.0</c:v>
                </c:pt>
                <c:pt idx="8505">
                  <c:v>2545.0</c:v>
                </c:pt>
                <c:pt idx="8506">
                  <c:v>2545.0</c:v>
                </c:pt>
                <c:pt idx="8507">
                  <c:v>2545.0</c:v>
                </c:pt>
                <c:pt idx="8508">
                  <c:v>2545.0</c:v>
                </c:pt>
                <c:pt idx="8509">
                  <c:v>2545.0</c:v>
                </c:pt>
                <c:pt idx="8510">
                  <c:v>2545.0</c:v>
                </c:pt>
                <c:pt idx="8511">
                  <c:v>2545.0</c:v>
                </c:pt>
                <c:pt idx="8512">
                  <c:v>2545.0</c:v>
                </c:pt>
                <c:pt idx="8513">
                  <c:v>2546.0</c:v>
                </c:pt>
                <c:pt idx="8514">
                  <c:v>2546.0</c:v>
                </c:pt>
                <c:pt idx="8515">
                  <c:v>2546.0</c:v>
                </c:pt>
                <c:pt idx="8516">
                  <c:v>2546.0</c:v>
                </c:pt>
                <c:pt idx="8517">
                  <c:v>2546.0</c:v>
                </c:pt>
                <c:pt idx="8518">
                  <c:v>2546.0</c:v>
                </c:pt>
                <c:pt idx="8519">
                  <c:v>2546.0</c:v>
                </c:pt>
                <c:pt idx="8520">
                  <c:v>2546.0</c:v>
                </c:pt>
                <c:pt idx="8521">
                  <c:v>2546.0</c:v>
                </c:pt>
                <c:pt idx="8522">
                  <c:v>2546.0</c:v>
                </c:pt>
                <c:pt idx="8523">
                  <c:v>2546.0</c:v>
                </c:pt>
                <c:pt idx="8524">
                  <c:v>2546.0</c:v>
                </c:pt>
                <c:pt idx="8525">
                  <c:v>2546.0</c:v>
                </c:pt>
                <c:pt idx="8526">
                  <c:v>2547.0</c:v>
                </c:pt>
                <c:pt idx="8527">
                  <c:v>2547.0</c:v>
                </c:pt>
                <c:pt idx="8528">
                  <c:v>2547.0</c:v>
                </c:pt>
                <c:pt idx="8529">
                  <c:v>2547.0</c:v>
                </c:pt>
                <c:pt idx="8530">
                  <c:v>2547.0</c:v>
                </c:pt>
                <c:pt idx="8531">
                  <c:v>2547.0</c:v>
                </c:pt>
                <c:pt idx="8532">
                  <c:v>2547.0</c:v>
                </c:pt>
                <c:pt idx="8533">
                  <c:v>2547.0</c:v>
                </c:pt>
                <c:pt idx="8534">
                  <c:v>2547.0</c:v>
                </c:pt>
                <c:pt idx="8535">
                  <c:v>2547.0</c:v>
                </c:pt>
                <c:pt idx="8536">
                  <c:v>2547.0</c:v>
                </c:pt>
                <c:pt idx="8537">
                  <c:v>2547.0</c:v>
                </c:pt>
                <c:pt idx="8538">
                  <c:v>2547.0</c:v>
                </c:pt>
                <c:pt idx="8539">
                  <c:v>2548.0</c:v>
                </c:pt>
                <c:pt idx="8540">
                  <c:v>2548.0</c:v>
                </c:pt>
                <c:pt idx="8541">
                  <c:v>2548.0</c:v>
                </c:pt>
                <c:pt idx="8542">
                  <c:v>2548.0</c:v>
                </c:pt>
                <c:pt idx="8543">
                  <c:v>2549.0</c:v>
                </c:pt>
                <c:pt idx="8544">
                  <c:v>2549.0</c:v>
                </c:pt>
                <c:pt idx="8545">
                  <c:v>2550.0</c:v>
                </c:pt>
                <c:pt idx="8546">
                  <c:v>2551.0</c:v>
                </c:pt>
                <c:pt idx="8547">
                  <c:v>2551.0</c:v>
                </c:pt>
                <c:pt idx="8548">
                  <c:v>2551.0</c:v>
                </c:pt>
                <c:pt idx="8549">
                  <c:v>2552.0</c:v>
                </c:pt>
                <c:pt idx="8550">
                  <c:v>2552.0</c:v>
                </c:pt>
                <c:pt idx="8551">
                  <c:v>2552.0</c:v>
                </c:pt>
                <c:pt idx="8552">
                  <c:v>2552.0</c:v>
                </c:pt>
                <c:pt idx="8553">
                  <c:v>2553.0</c:v>
                </c:pt>
                <c:pt idx="8554">
                  <c:v>2553.0</c:v>
                </c:pt>
                <c:pt idx="8555">
                  <c:v>2554.0</c:v>
                </c:pt>
                <c:pt idx="8556">
                  <c:v>2555.0</c:v>
                </c:pt>
                <c:pt idx="8557">
                  <c:v>2556.0</c:v>
                </c:pt>
                <c:pt idx="8558">
                  <c:v>2557.0</c:v>
                </c:pt>
                <c:pt idx="8559">
                  <c:v>2557.0</c:v>
                </c:pt>
                <c:pt idx="8560">
                  <c:v>2557.0</c:v>
                </c:pt>
                <c:pt idx="8561">
                  <c:v>2557.0</c:v>
                </c:pt>
                <c:pt idx="8562">
                  <c:v>2557.0</c:v>
                </c:pt>
                <c:pt idx="8563">
                  <c:v>2558.0</c:v>
                </c:pt>
                <c:pt idx="8564">
                  <c:v>2559.0</c:v>
                </c:pt>
                <c:pt idx="8565">
                  <c:v>2559.0</c:v>
                </c:pt>
                <c:pt idx="8566">
                  <c:v>2559.0</c:v>
                </c:pt>
                <c:pt idx="8567">
                  <c:v>2560.0</c:v>
                </c:pt>
                <c:pt idx="8568">
                  <c:v>2561.0</c:v>
                </c:pt>
                <c:pt idx="8569">
                  <c:v>2561.0</c:v>
                </c:pt>
                <c:pt idx="8570">
                  <c:v>2561.0</c:v>
                </c:pt>
                <c:pt idx="8571">
                  <c:v>2561.0</c:v>
                </c:pt>
                <c:pt idx="8572">
                  <c:v>2561.0</c:v>
                </c:pt>
                <c:pt idx="8573">
                  <c:v>2561.0</c:v>
                </c:pt>
                <c:pt idx="8574">
                  <c:v>2562.0</c:v>
                </c:pt>
                <c:pt idx="8575">
                  <c:v>2562.0</c:v>
                </c:pt>
                <c:pt idx="8576">
                  <c:v>2562.0</c:v>
                </c:pt>
                <c:pt idx="8577">
                  <c:v>2562.0</c:v>
                </c:pt>
                <c:pt idx="8578">
                  <c:v>2562.0</c:v>
                </c:pt>
                <c:pt idx="8579">
                  <c:v>2562.0</c:v>
                </c:pt>
                <c:pt idx="8580">
                  <c:v>2563.0</c:v>
                </c:pt>
                <c:pt idx="8581">
                  <c:v>2563.0</c:v>
                </c:pt>
                <c:pt idx="8582">
                  <c:v>2563.0</c:v>
                </c:pt>
                <c:pt idx="8583">
                  <c:v>2564.0</c:v>
                </c:pt>
                <c:pt idx="8584">
                  <c:v>2565.0</c:v>
                </c:pt>
                <c:pt idx="8585">
                  <c:v>2565.0</c:v>
                </c:pt>
                <c:pt idx="8586">
                  <c:v>2566.0</c:v>
                </c:pt>
                <c:pt idx="8587">
                  <c:v>2567.0</c:v>
                </c:pt>
                <c:pt idx="8588">
                  <c:v>2568.0</c:v>
                </c:pt>
                <c:pt idx="8589">
                  <c:v>2568.0</c:v>
                </c:pt>
                <c:pt idx="8590">
                  <c:v>2568.0</c:v>
                </c:pt>
                <c:pt idx="8591">
                  <c:v>2568.0</c:v>
                </c:pt>
                <c:pt idx="8592">
                  <c:v>2568.0</c:v>
                </c:pt>
                <c:pt idx="8593">
                  <c:v>2569.0</c:v>
                </c:pt>
                <c:pt idx="8594">
                  <c:v>2569.0</c:v>
                </c:pt>
                <c:pt idx="8595">
                  <c:v>2570.0</c:v>
                </c:pt>
                <c:pt idx="8596">
                  <c:v>2570.0</c:v>
                </c:pt>
                <c:pt idx="8597">
                  <c:v>2571.0</c:v>
                </c:pt>
                <c:pt idx="8598">
                  <c:v>2572.0</c:v>
                </c:pt>
                <c:pt idx="8599">
                  <c:v>2572.0</c:v>
                </c:pt>
                <c:pt idx="8600">
                  <c:v>2572.0</c:v>
                </c:pt>
                <c:pt idx="8601">
                  <c:v>2572.0</c:v>
                </c:pt>
                <c:pt idx="8602">
                  <c:v>2572.0</c:v>
                </c:pt>
                <c:pt idx="8603">
                  <c:v>2572.0</c:v>
                </c:pt>
                <c:pt idx="8604">
                  <c:v>2572.0</c:v>
                </c:pt>
                <c:pt idx="8605">
                  <c:v>2572.0</c:v>
                </c:pt>
                <c:pt idx="8606">
                  <c:v>2572.0</c:v>
                </c:pt>
                <c:pt idx="8607">
                  <c:v>2573.0</c:v>
                </c:pt>
                <c:pt idx="8608">
                  <c:v>2573.0</c:v>
                </c:pt>
                <c:pt idx="8609">
                  <c:v>2573.0</c:v>
                </c:pt>
                <c:pt idx="8610">
                  <c:v>2574.0</c:v>
                </c:pt>
                <c:pt idx="8611">
                  <c:v>2575.0</c:v>
                </c:pt>
                <c:pt idx="8612">
                  <c:v>2576.0</c:v>
                </c:pt>
                <c:pt idx="8613">
                  <c:v>2577.0</c:v>
                </c:pt>
                <c:pt idx="8614">
                  <c:v>2578.0</c:v>
                </c:pt>
                <c:pt idx="8615">
                  <c:v>2579.0</c:v>
                </c:pt>
                <c:pt idx="8616">
                  <c:v>2580.0</c:v>
                </c:pt>
                <c:pt idx="8617">
                  <c:v>2581.0</c:v>
                </c:pt>
                <c:pt idx="8618">
                  <c:v>2581.0</c:v>
                </c:pt>
                <c:pt idx="8619">
                  <c:v>2581.0</c:v>
                </c:pt>
                <c:pt idx="8620">
                  <c:v>2581.0</c:v>
                </c:pt>
                <c:pt idx="8621">
                  <c:v>2582.0</c:v>
                </c:pt>
                <c:pt idx="8622">
                  <c:v>2583.0</c:v>
                </c:pt>
                <c:pt idx="8623">
                  <c:v>2584.0</c:v>
                </c:pt>
                <c:pt idx="8624">
                  <c:v>2584.0</c:v>
                </c:pt>
                <c:pt idx="8625">
                  <c:v>2584.0</c:v>
                </c:pt>
                <c:pt idx="8626">
                  <c:v>2584.0</c:v>
                </c:pt>
                <c:pt idx="8627">
                  <c:v>2584.0</c:v>
                </c:pt>
                <c:pt idx="8628">
                  <c:v>2584.0</c:v>
                </c:pt>
                <c:pt idx="8629">
                  <c:v>2584.0</c:v>
                </c:pt>
                <c:pt idx="8630">
                  <c:v>2584.0</c:v>
                </c:pt>
                <c:pt idx="8631">
                  <c:v>2584.0</c:v>
                </c:pt>
                <c:pt idx="8632">
                  <c:v>2584.0</c:v>
                </c:pt>
                <c:pt idx="8633">
                  <c:v>2584.0</c:v>
                </c:pt>
                <c:pt idx="8634">
                  <c:v>2585.0</c:v>
                </c:pt>
                <c:pt idx="8635">
                  <c:v>2585.0</c:v>
                </c:pt>
                <c:pt idx="8636">
                  <c:v>2585.0</c:v>
                </c:pt>
                <c:pt idx="8637">
                  <c:v>2586.0</c:v>
                </c:pt>
                <c:pt idx="8638">
                  <c:v>2586.0</c:v>
                </c:pt>
                <c:pt idx="8639">
                  <c:v>2587.0</c:v>
                </c:pt>
                <c:pt idx="8640">
                  <c:v>2587.0</c:v>
                </c:pt>
                <c:pt idx="8641">
                  <c:v>2588.0</c:v>
                </c:pt>
                <c:pt idx="8642">
                  <c:v>2588.0</c:v>
                </c:pt>
                <c:pt idx="8643">
                  <c:v>2589.0</c:v>
                </c:pt>
                <c:pt idx="8644">
                  <c:v>2590.0</c:v>
                </c:pt>
                <c:pt idx="8645">
                  <c:v>2590.0</c:v>
                </c:pt>
                <c:pt idx="8646">
                  <c:v>2591.0</c:v>
                </c:pt>
                <c:pt idx="8647">
                  <c:v>2591.0</c:v>
                </c:pt>
                <c:pt idx="8648">
                  <c:v>2591.0</c:v>
                </c:pt>
                <c:pt idx="8649">
                  <c:v>2591.0</c:v>
                </c:pt>
                <c:pt idx="8650">
                  <c:v>2592.0</c:v>
                </c:pt>
                <c:pt idx="8651">
                  <c:v>2593.0</c:v>
                </c:pt>
                <c:pt idx="8652">
                  <c:v>2594.0</c:v>
                </c:pt>
                <c:pt idx="8653">
                  <c:v>2594.0</c:v>
                </c:pt>
                <c:pt idx="8654">
                  <c:v>2594.0</c:v>
                </c:pt>
                <c:pt idx="8655">
                  <c:v>2595.0</c:v>
                </c:pt>
                <c:pt idx="8656">
                  <c:v>2596.0</c:v>
                </c:pt>
                <c:pt idx="8657">
                  <c:v>2596.0</c:v>
                </c:pt>
                <c:pt idx="8658">
                  <c:v>2597.0</c:v>
                </c:pt>
                <c:pt idx="8659">
                  <c:v>2597.0</c:v>
                </c:pt>
                <c:pt idx="8660">
                  <c:v>2597.0</c:v>
                </c:pt>
                <c:pt idx="8661">
                  <c:v>2598.0</c:v>
                </c:pt>
                <c:pt idx="8662">
                  <c:v>2599.0</c:v>
                </c:pt>
                <c:pt idx="8663">
                  <c:v>2599.0</c:v>
                </c:pt>
                <c:pt idx="8664">
                  <c:v>2600.0</c:v>
                </c:pt>
                <c:pt idx="8665">
                  <c:v>2600.0</c:v>
                </c:pt>
                <c:pt idx="8666">
                  <c:v>2600.0</c:v>
                </c:pt>
                <c:pt idx="8667">
                  <c:v>2600.0</c:v>
                </c:pt>
                <c:pt idx="8668">
                  <c:v>2600.0</c:v>
                </c:pt>
                <c:pt idx="8669">
                  <c:v>2600.0</c:v>
                </c:pt>
                <c:pt idx="8670">
                  <c:v>2600.0</c:v>
                </c:pt>
                <c:pt idx="8671">
                  <c:v>2600.0</c:v>
                </c:pt>
                <c:pt idx="8672">
                  <c:v>2600.0</c:v>
                </c:pt>
                <c:pt idx="8673">
                  <c:v>2601.0</c:v>
                </c:pt>
                <c:pt idx="8674">
                  <c:v>2602.0</c:v>
                </c:pt>
                <c:pt idx="8675">
                  <c:v>2602.0</c:v>
                </c:pt>
                <c:pt idx="8676">
                  <c:v>2602.0</c:v>
                </c:pt>
                <c:pt idx="8677">
                  <c:v>2602.0</c:v>
                </c:pt>
                <c:pt idx="8678">
                  <c:v>2602.0</c:v>
                </c:pt>
                <c:pt idx="8679">
                  <c:v>2603.0</c:v>
                </c:pt>
                <c:pt idx="8680">
                  <c:v>2603.0</c:v>
                </c:pt>
                <c:pt idx="8681">
                  <c:v>2604.0</c:v>
                </c:pt>
                <c:pt idx="8682">
                  <c:v>2605.0</c:v>
                </c:pt>
                <c:pt idx="8683">
                  <c:v>2606.0</c:v>
                </c:pt>
                <c:pt idx="8684">
                  <c:v>2607.0</c:v>
                </c:pt>
                <c:pt idx="8685">
                  <c:v>2607.0</c:v>
                </c:pt>
                <c:pt idx="8686">
                  <c:v>2607.0</c:v>
                </c:pt>
                <c:pt idx="8687">
                  <c:v>2607.0</c:v>
                </c:pt>
                <c:pt idx="8688">
                  <c:v>2607.0</c:v>
                </c:pt>
                <c:pt idx="8689">
                  <c:v>2607.0</c:v>
                </c:pt>
                <c:pt idx="8690">
                  <c:v>2607.0</c:v>
                </c:pt>
                <c:pt idx="8691">
                  <c:v>2608.0</c:v>
                </c:pt>
                <c:pt idx="8692">
                  <c:v>2608.0</c:v>
                </c:pt>
                <c:pt idx="8693">
                  <c:v>2609.0</c:v>
                </c:pt>
                <c:pt idx="8694">
                  <c:v>2610.0</c:v>
                </c:pt>
                <c:pt idx="8695">
                  <c:v>2610.0</c:v>
                </c:pt>
                <c:pt idx="8696">
                  <c:v>2611.0</c:v>
                </c:pt>
                <c:pt idx="8697">
                  <c:v>2611.0</c:v>
                </c:pt>
                <c:pt idx="8698">
                  <c:v>2611.0</c:v>
                </c:pt>
                <c:pt idx="8699">
                  <c:v>2611.0</c:v>
                </c:pt>
                <c:pt idx="8700">
                  <c:v>2612.0</c:v>
                </c:pt>
                <c:pt idx="8701">
                  <c:v>2613.0</c:v>
                </c:pt>
                <c:pt idx="8702">
                  <c:v>2613.0</c:v>
                </c:pt>
                <c:pt idx="8703">
                  <c:v>2613.0</c:v>
                </c:pt>
                <c:pt idx="8704">
                  <c:v>2613.0</c:v>
                </c:pt>
                <c:pt idx="8705">
                  <c:v>2613.0</c:v>
                </c:pt>
                <c:pt idx="8706">
                  <c:v>2614.0</c:v>
                </c:pt>
                <c:pt idx="8707">
                  <c:v>2614.0</c:v>
                </c:pt>
                <c:pt idx="8708">
                  <c:v>2615.0</c:v>
                </c:pt>
                <c:pt idx="8709">
                  <c:v>2616.0</c:v>
                </c:pt>
                <c:pt idx="8710">
                  <c:v>2616.0</c:v>
                </c:pt>
                <c:pt idx="8711">
                  <c:v>2616.0</c:v>
                </c:pt>
                <c:pt idx="8712">
                  <c:v>2616.0</c:v>
                </c:pt>
                <c:pt idx="8713">
                  <c:v>2616.0</c:v>
                </c:pt>
                <c:pt idx="8714">
                  <c:v>2617.0</c:v>
                </c:pt>
                <c:pt idx="8715">
                  <c:v>2618.0</c:v>
                </c:pt>
                <c:pt idx="8716">
                  <c:v>2618.0</c:v>
                </c:pt>
                <c:pt idx="8717">
                  <c:v>2618.0</c:v>
                </c:pt>
                <c:pt idx="8718">
                  <c:v>2618.0</c:v>
                </c:pt>
                <c:pt idx="8719">
                  <c:v>2619.0</c:v>
                </c:pt>
                <c:pt idx="8720">
                  <c:v>2619.0</c:v>
                </c:pt>
                <c:pt idx="8721">
                  <c:v>2619.0</c:v>
                </c:pt>
                <c:pt idx="8722">
                  <c:v>2619.0</c:v>
                </c:pt>
                <c:pt idx="8723">
                  <c:v>2619.0</c:v>
                </c:pt>
                <c:pt idx="8724">
                  <c:v>2620.0</c:v>
                </c:pt>
                <c:pt idx="8725">
                  <c:v>2620.0</c:v>
                </c:pt>
                <c:pt idx="8726">
                  <c:v>2621.0</c:v>
                </c:pt>
                <c:pt idx="8727">
                  <c:v>2621.0</c:v>
                </c:pt>
                <c:pt idx="8728">
                  <c:v>2621.0</c:v>
                </c:pt>
                <c:pt idx="8729">
                  <c:v>2621.0</c:v>
                </c:pt>
                <c:pt idx="8730">
                  <c:v>2622.0</c:v>
                </c:pt>
                <c:pt idx="8731">
                  <c:v>2623.0</c:v>
                </c:pt>
                <c:pt idx="8732">
                  <c:v>2623.0</c:v>
                </c:pt>
                <c:pt idx="8733">
                  <c:v>2624.0</c:v>
                </c:pt>
                <c:pt idx="8734">
                  <c:v>2624.0</c:v>
                </c:pt>
                <c:pt idx="8735">
                  <c:v>2625.0</c:v>
                </c:pt>
                <c:pt idx="8736">
                  <c:v>2625.0</c:v>
                </c:pt>
                <c:pt idx="8737">
                  <c:v>2625.0</c:v>
                </c:pt>
                <c:pt idx="8738">
                  <c:v>2626.0</c:v>
                </c:pt>
                <c:pt idx="8739">
                  <c:v>2626.0</c:v>
                </c:pt>
                <c:pt idx="8740">
                  <c:v>2626.0</c:v>
                </c:pt>
                <c:pt idx="8741">
                  <c:v>2627.0</c:v>
                </c:pt>
                <c:pt idx="8742">
                  <c:v>2627.0</c:v>
                </c:pt>
                <c:pt idx="8743">
                  <c:v>2627.0</c:v>
                </c:pt>
                <c:pt idx="8744">
                  <c:v>2627.0</c:v>
                </c:pt>
                <c:pt idx="8745">
                  <c:v>2627.0</c:v>
                </c:pt>
                <c:pt idx="8746">
                  <c:v>2627.0</c:v>
                </c:pt>
                <c:pt idx="8747">
                  <c:v>2627.0</c:v>
                </c:pt>
                <c:pt idx="8748">
                  <c:v>2628.0</c:v>
                </c:pt>
                <c:pt idx="8749">
                  <c:v>2629.0</c:v>
                </c:pt>
                <c:pt idx="8750">
                  <c:v>2630.0</c:v>
                </c:pt>
                <c:pt idx="8751">
                  <c:v>2630.0</c:v>
                </c:pt>
                <c:pt idx="8752">
                  <c:v>2630.0</c:v>
                </c:pt>
                <c:pt idx="8753">
                  <c:v>2630.0</c:v>
                </c:pt>
                <c:pt idx="8754">
                  <c:v>2630.0</c:v>
                </c:pt>
                <c:pt idx="8755">
                  <c:v>2630.0</c:v>
                </c:pt>
                <c:pt idx="8756">
                  <c:v>2630.0</c:v>
                </c:pt>
                <c:pt idx="8757">
                  <c:v>2630.0</c:v>
                </c:pt>
                <c:pt idx="8758">
                  <c:v>2630.0</c:v>
                </c:pt>
                <c:pt idx="8759">
                  <c:v>2630.0</c:v>
                </c:pt>
                <c:pt idx="8760">
                  <c:v>2630.0</c:v>
                </c:pt>
                <c:pt idx="8761">
                  <c:v>2630.0</c:v>
                </c:pt>
                <c:pt idx="8762">
                  <c:v>2630.0</c:v>
                </c:pt>
                <c:pt idx="8763">
                  <c:v>2630.0</c:v>
                </c:pt>
                <c:pt idx="8764">
                  <c:v>2630.0</c:v>
                </c:pt>
                <c:pt idx="8765">
                  <c:v>2630.0</c:v>
                </c:pt>
                <c:pt idx="8766">
                  <c:v>2630.0</c:v>
                </c:pt>
                <c:pt idx="8767">
                  <c:v>2630.0</c:v>
                </c:pt>
                <c:pt idx="8768">
                  <c:v>2630.0</c:v>
                </c:pt>
                <c:pt idx="8769">
                  <c:v>2630.0</c:v>
                </c:pt>
                <c:pt idx="8770">
                  <c:v>2630.0</c:v>
                </c:pt>
                <c:pt idx="8771">
                  <c:v>2630.0</c:v>
                </c:pt>
                <c:pt idx="8772">
                  <c:v>2630.0</c:v>
                </c:pt>
                <c:pt idx="8773">
                  <c:v>2631.0</c:v>
                </c:pt>
                <c:pt idx="8774">
                  <c:v>2631.0</c:v>
                </c:pt>
                <c:pt idx="8775">
                  <c:v>2631.0</c:v>
                </c:pt>
                <c:pt idx="8776">
                  <c:v>2632.0</c:v>
                </c:pt>
                <c:pt idx="8777">
                  <c:v>2633.0</c:v>
                </c:pt>
                <c:pt idx="8778">
                  <c:v>2633.0</c:v>
                </c:pt>
                <c:pt idx="8779">
                  <c:v>2634.0</c:v>
                </c:pt>
                <c:pt idx="8780">
                  <c:v>2634.0</c:v>
                </c:pt>
                <c:pt idx="8781">
                  <c:v>2635.0</c:v>
                </c:pt>
                <c:pt idx="8782">
                  <c:v>2636.0</c:v>
                </c:pt>
                <c:pt idx="8783">
                  <c:v>2637.0</c:v>
                </c:pt>
                <c:pt idx="8784">
                  <c:v>2637.0</c:v>
                </c:pt>
                <c:pt idx="8785">
                  <c:v>2638.0</c:v>
                </c:pt>
                <c:pt idx="8786">
                  <c:v>2638.0</c:v>
                </c:pt>
                <c:pt idx="8787">
                  <c:v>2638.0</c:v>
                </c:pt>
                <c:pt idx="8788">
                  <c:v>2638.0</c:v>
                </c:pt>
                <c:pt idx="8789">
                  <c:v>2639.0</c:v>
                </c:pt>
                <c:pt idx="8790">
                  <c:v>2639.0</c:v>
                </c:pt>
                <c:pt idx="8791">
                  <c:v>2639.0</c:v>
                </c:pt>
                <c:pt idx="8792">
                  <c:v>2639.0</c:v>
                </c:pt>
                <c:pt idx="8793">
                  <c:v>2639.0</c:v>
                </c:pt>
                <c:pt idx="8794">
                  <c:v>2639.0</c:v>
                </c:pt>
                <c:pt idx="8795">
                  <c:v>2640.0</c:v>
                </c:pt>
                <c:pt idx="8796">
                  <c:v>2640.0</c:v>
                </c:pt>
                <c:pt idx="8797">
                  <c:v>2640.0</c:v>
                </c:pt>
                <c:pt idx="8798">
                  <c:v>2640.0</c:v>
                </c:pt>
                <c:pt idx="8799">
                  <c:v>2640.0</c:v>
                </c:pt>
                <c:pt idx="8800">
                  <c:v>2640.0</c:v>
                </c:pt>
                <c:pt idx="8801">
                  <c:v>2640.0</c:v>
                </c:pt>
                <c:pt idx="8802">
                  <c:v>2640.0</c:v>
                </c:pt>
                <c:pt idx="8803">
                  <c:v>2640.0</c:v>
                </c:pt>
                <c:pt idx="8804">
                  <c:v>2640.0</c:v>
                </c:pt>
                <c:pt idx="8805">
                  <c:v>2640.0</c:v>
                </c:pt>
                <c:pt idx="8806">
                  <c:v>2640.0</c:v>
                </c:pt>
                <c:pt idx="8807">
                  <c:v>2640.0</c:v>
                </c:pt>
                <c:pt idx="8808">
                  <c:v>2640.0</c:v>
                </c:pt>
                <c:pt idx="8809">
                  <c:v>2640.0</c:v>
                </c:pt>
                <c:pt idx="8810">
                  <c:v>2640.0</c:v>
                </c:pt>
                <c:pt idx="8811">
                  <c:v>2640.0</c:v>
                </c:pt>
                <c:pt idx="8812">
                  <c:v>2640.0</c:v>
                </c:pt>
                <c:pt idx="8813">
                  <c:v>2640.0</c:v>
                </c:pt>
                <c:pt idx="8814">
                  <c:v>2640.0</c:v>
                </c:pt>
                <c:pt idx="8815">
                  <c:v>2640.0</c:v>
                </c:pt>
                <c:pt idx="8816">
                  <c:v>2640.0</c:v>
                </c:pt>
                <c:pt idx="8817">
                  <c:v>2641.0</c:v>
                </c:pt>
                <c:pt idx="8818">
                  <c:v>2642.0</c:v>
                </c:pt>
                <c:pt idx="8819">
                  <c:v>2642.0</c:v>
                </c:pt>
                <c:pt idx="8820">
                  <c:v>2643.0</c:v>
                </c:pt>
                <c:pt idx="8821">
                  <c:v>2644.0</c:v>
                </c:pt>
                <c:pt idx="8822">
                  <c:v>2644.0</c:v>
                </c:pt>
                <c:pt idx="8823">
                  <c:v>2644.0</c:v>
                </c:pt>
                <c:pt idx="8824">
                  <c:v>2645.0</c:v>
                </c:pt>
                <c:pt idx="8825">
                  <c:v>2645.0</c:v>
                </c:pt>
                <c:pt idx="8826">
                  <c:v>2646.0</c:v>
                </c:pt>
                <c:pt idx="8827">
                  <c:v>2646.0</c:v>
                </c:pt>
                <c:pt idx="8828">
                  <c:v>2647.0</c:v>
                </c:pt>
                <c:pt idx="8829">
                  <c:v>2647.0</c:v>
                </c:pt>
                <c:pt idx="8830">
                  <c:v>2647.0</c:v>
                </c:pt>
                <c:pt idx="8831">
                  <c:v>2648.0</c:v>
                </c:pt>
                <c:pt idx="8832">
                  <c:v>2649.0</c:v>
                </c:pt>
                <c:pt idx="8833">
                  <c:v>2649.0</c:v>
                </c:pt>
                <c:pt idx="8834">
                  <c:v>2649.0</c:v>
                </c:pt>
                <c:pt idx="8835">
                  <c:v>2649.0</c:v>
                </c:pt>
                <c:pt idx="8836">
                  <c:v>2650.0</c:v>
                </c:pt>
                <c:pt idx="8837">
                  <c:v>2650.0</c:v>
                </c:pt>
                <c:pt idx="8838">
                  <c:v>2651.0</c:v>
                </c:pt>
                <c:pt idx="8839">
                  <c:v>2652.0</c:v>
                </c:pt>
                <c:pt idx="8840">
                  <c:v>2653.0</c:v>
                </c:pt>
                <c:pt idx="8841">
                  <c:v>2653.0</c:v>
                </c:pt>
                <c:pt idx="8842">
                  <c:v>2653.0</c:v>
                </c:pt>
                <c:pt idx="8843">
                  <c:v>2653.0</c:v>
                </c:pt>
                <c:pt idx="8844">
                  <c:v>2653.0</c:v>
                </c:pt>
                <c:pt idx="8845">
                  <c:v>2654.0</c:v>
                </c:pt>
                <c:pt idx="8846">
                  <c:v>2655.0</c:v>
                </c:pt>
                <c:pt idx="8847">
                  <c:v>2655.0</c:v>
                </c:pt>
                <c:pt idx="8848">
                  <c:v>2655.0</c:v>
                </c:pt>
                <c:pt idx="8849">
                  <c:v>2655.0</c:v>
                </c:pt>
                <c:pt idx="8850">
                  <c:v>2655.0</c:v>
                </c:pt>
                <c:pt idx="8851">
                  <c:v>2655.0</c:v>
                </c:pt>
                <c:pt idx="8852">
                  <c:v>2655.0</c:v>
                </c:pt>
                <c:pt idx="8853">
                  <c:v>2655.0</c:v>
                </c:pt>
                <c:pt idx="8854">
                  <c:v>2655.0</c:v>
                </c:pt>
                <c:pt idx="8855">
                  <c:v>2655.0</c:v>
                </c:pt>
                <c:pt idx="8856">
                  <c:v>2655.0</c:v>
                </c:pt>
                <c:pt idx="8857">
                  <c:v>2655.0</c:v>
                </c:pt>
                <c:pt idx="8858">
                  <c:v>2655.0</c:v>
                </c:pt>
                <c:pt idx="8859">
                  <c:v>2655.0</c:v>
                </c:pt>
                <c:pt idx="8860">
                  <c:v>2655.0</c:v>
                </c:pt>
                <c:pt idx="8861">
                  <c:v>2655.0</c:v>
                </c:pt>
                <c:pt idx="8862">
                  <c:v>2655.0</c:v>
                </c:pt>
                <c:pt idx="8863">
                  <c:v>2655.0</c:v>
                </c:pt>
                <c:pt idx="8864">
                  <c:v>2655.0</c:v>
                </c:pt>
                <c:pt idx="8865">
                  <c:v>2655.0</c:v>
                </c:pt>
                <c:pt idx="8866">
                  <c:v>2655.0</c:v>
                </c:pt>
                <c:pt idx="8867">
                  <c:v>2655.0</c:v>
                </c:pt>
                <c:pt idx="8868">
                  <c:v>2655.0</c:v>
                </c:pt>
                <c:pt idx="8869">
                  <c:v>2655.0</c:v>
                </c:pt>
                <c:pt idx="8870">
                  <c:v>2655.0</c:v>
                </c:pt>
                <c:pt idx="8871">
                  <c:v>2655.0</c:v>
                </c:pt>
                <c:pt idx="8872">
                  <c:v>2655.0</c:v>
                </c:pt>
                <c:pt idx="8873">
                  <c:v>2655.0</c:v>
                </c:pt>
                <c:pt idx="8874">
                  <c:v>2655.0</c:v>
                </c:pt>
                <c:pt idx="8875">
                  <c:v>2655.0</c:v>
                </c:pt>
                <c:pt idx="8876">
                  <c:v>2655.0</c:v>
                </c:pt>
                <c:pt idx="8877">
                  <c:v>2655.0</c:v>
                </c:pt>
                <c:pt idx="8878">
                  <c:v>2655.0</c:v>
                </c:pt>
                <c:pt idx="8879">
                  <c:v>2655.0</c:v>
                </c:pt>
                <c:pt idx="8880">
                  <c:v>2655.0</c:v>
                </c:pt>
                <c:pt idx="8881">
                  <c:v>2655.0</c:v>
                </c:pt>
                <c:pt idx="8882">
                  <c:v>2655.0</c:v>
                </c:pt>
                <c:pt idx="8883">
                  <c:v>2655.0</c:v>
                </c:pt>
                <c:pt idx="8884">
                  <c:v>2655.0</c:v>
                </c:pt>
                <c:pt idx="8885">
                  <c:v>2655.0</c:v>
                </c:pt>
                <c:pt idx="8886">
                  <c:v>2655.0</c:v>
                </c:pt>
                <c:pt idx="8887">
                  <c:v>2655.0</c:v>
                </c:pt>
                <c:pt idx="8888">
                  <c:v>2655.0</c:v>
                </c:pt>
                <c:pt idx="8889">
                  <c:v>2655.0</c:v>
                </c:pt>
                <c:pt idx="8890">
                  <c:v>2655.0</c:v>
                </c:pt>
                <c:pt idx="8891">
                  <c:v>2655.0</c:v>
                </c:pt>
                <c:pt idx="8892">
                  <c:v>2655.0</c:v>
                </c:pt>
                <c:pt idx="8893">
                  <c:v>2655.0</c:v>
                </c:pt>
                <c:pt idx="8894">
                  <c:v>2655.0</c:v>
                </c:pt>
                <c:pt idx="8895">
                  <c:v>2655.0</c:v>
                </c:pt>
                <c:pt idx="8896">
                  <c:v>2655.0</c:v>
                </c:pt>
                <c:pt idx="8897">
                  <c:v>2655.0</c:v>
                </c:pt>
                <c:pt idx="8898">
                  <c:v>2655.0</c:v>
                </c:pt>
                <c:pt idx="8899">
                  <c:v>2655.0</c:v>
                </c:pt>
                <c:pt idx="8900">
                  <c:v>2655.0</c:v>
                </c:pt>
                <c:pt idx="8901">
                  <c:v>2655.0</c:v>
                </c:pt>
                <c:pt idx="8902">
                  <c:v>2655.0</c:v>
                </c:pt>
                <c:pt idx="8903">
                  <c:v>2655.0</c:v>
                </c:pt>
                <c:pt idx="8904">
                  <c:v>2655.0</c:v>
                </c:pt>
                <c:pt idx="8905">
                  <c:v>2655.0</c:v>
                </c:pt>
                <c:pt idx="8906">
                  <c:v>2655.0</c:v>
                </c:pt>
                <c:pt idx="8907">
                  <c:v>2655.0</c:v>
                </c:pt>
                <c:pt idx="8908">
                  <c:v>2655.0</c:v>
                </c:pt>
                <c:pt idx="8909">
                  <c:v>2655.0</c:v>
                </c:pt>
                <c:pt idx="8910">
                  <c:v>2655.0</c:v>
                </c:pt>
                <c:pt idx="8911">
                  <c:v>2655.0</c:v>
                </c:pt>
                <c:pt idx="8912">
                  <c:v>2655.0</c:v>
                </c:pt>
                <c:pt idx="8913">
                  <c:v>2655.0</c:v>
                </c:pt>
                <c:pt idx="8914">
                  <c:v>2655.0</c:v>
                </c:pt>
                <c:pt idx="8915">
                  <c:v>2655.0</c:v>
                </c:pt>
                <c:pt idx="8916">
                  <c:v>2655.0</c:v>
                </c:pt>
                <c:pt idx="8917">
                  <c:v>2656.0</c:v>
                </c:pt>
                <c:pt idx="8918">
                  <c:v>2656.0</c:v>
                </c:pt>
                <c:pt idx="8919">
                  <c:v>2656.0</c:v>
                </c:pt>
                <c:pt idx="8920">
                  <c:v>2656.0</c:v>
                </c:pt>
                <c:pt idx="8921">
                  <c:v>2656.0</c:v>
                </c:pt>
                <c:pt idx="8922">
                  <c:v>2656.0</c:v>
                </c:pt>
                <c:pt idx="8923">
                  <c:v>2656.0</c:v>
                </c:pt>
                <c:pt idx="8924">
                  <c:v>2656.0</c:v>
                </c:pt>
                <c:pt idx="8925">
                  <c:v>2656.0</c:v>
                </c:pt>
                <c:pt idx="8926">
                  <c:v>2656.0</c:v>
                </c:pt>
                <c:pt idx="8927">
                  <c:v>2656.0</c:v>
                </c:pt>
                <c:pt idx="8928">
                  <c:v>2656.0</c:v>
                </c:pt>
                <c:pt idx="8929">
                  <c:v>2656.0</c:v>
                </c:pt>
                <c:pt idx="8930">
                  <c:v>2656.0</c:v>
                </c:pt>
                <c:pt idx="8931">
                  <c:v>2656.0</c:v>
                </c:pt>
                <c:pt idx="8932">
                  <c:v>2656.0</c:v>
                </c:pt>
                <c:pt idx="8933">
                  <c:v>2656.0</c:v>
                </c:pt>
                <c:pt idx="8934">
                  <c:v>2656.0</c:v>
                </c:pt>
                <c:pt idx="8935">
                  <c:v>2657.0</c:v>
                </c:pt>
                <c:pt idx="8936">
                  <c:v>2658.0</c:v>
                </c:pt>
                <c:pt idx="8937">
                  <c:v>2658.0</c:v>
                </c:pt>
                <c:pt idx="8938">
                  <c:v>2658.0</c:v>
                </c:pt>
                <c:pt idx="8939">
                  <c:v>2658.0</c:v>
                </c:pt>
                <c:pt idx="8940">
                  <c:v>2658.0</c:v>
                </c:pt>
                <c:pt idx="8941">
                  <c:v>2659.0</c:v>
                </c:pt>
                <c:pt idx="8942">
                  <c:v>2660.0</c:v>
                </c:pt>
                <c:pt idx="8943">
                  <c:v>2661.0</c:v>
                </c:pt>
                <c:pt idx="8944">
                  <c:v>2661.0</c:v>
                </c:pt>
                <c:pt idx="8945">
                  <c:v>2662.0</c:v>
                </c:pt>
                <c:pt idx="8946">
                  <c:v>2663.0</c:v>
                </c:pt>
                <c:pt idx="8947">
                  <c:v>2663.0</c:v>
                </c:pt>
                <c:pt idx="8948">
                  <c:v>2663.0</c:v>
                </c:pt>
                <c:pt idx="8949">
                  <c:v>2664.0</c:v>
                </c:pt>
                <c:pt idx="8950">
                  <c:v>2664.0</c:v>
                </c:pt>
                <c:pt idx="8951">
                  <c:v>2664.0</c:v>
                </c:pt>
                <c:pt idx="8952">
                  <c:v>2664.0</c:v>
                </c:pt>
                <c:pt idx="8953">
                  <c:v>2665.0</c:v>
                </c:pt>
                <c:pt idx="8954">
                  <c:v>2665.0</c:v>
                </c:pt>
                <c:pt idx="8955">
                  <c:v>2665.0</c:v>
                </c:pt>
                <c:pt idx="8956">
                  <c:v>2665.0</c:v>
                </c:pt>
                <c:pt idx="8957">
                  <c:v>2665.0</c:v>
                </c:pt>
                <c:pt idx="8958">
                  <c:v>2665.0</c:v>
                </c:pt>
                <c:pt idx="8959">
                  <c:v>2666.0</c:v>
                </c:pt>
                <c:pt idx="8960">
                  <c:v>2667.0</c:v>
                </c:pt>
                <c:pt idx="8961">
                  <c:v>2667.0</c:v>
                </c:pt>
                <c:pt idx="8962">
                  <c:v>2667.0</c:v>
                </c:pt>
                <c:pt idx="8963">
                  <c:v>2667.0</c:v>
                </c:pt>
                <c:pt idx="8964">
                  <c:v>2667.0</c:v>
                </c:pt>
                <c:pt idx="8965">
                  <c:v>2667.0</c:v>
                </c:pt>
                <c:pt idx="8966">
                  <c:v>2667.0</c:v>
                </c:pt>
                <c:pt idx="8967">
                  <c:v>2667.0</c:v>
                </c:pt>
                <c:pt idx="8968">
                  <c:v>2667.0</c:v>
                </c:pt>
                <c:pt idx="8969">
                  <c:v>2667.0</c:v>
                </c:pt>
                <c:pt idx="8970">
                  <c:v>2667.0</c:v>
                </c:pt>
                <c:pt idx="8971">
                  <c:v>2667.0</c:v>
                </c:pt>
                <c:pt idx="8972">
                  <c:v>2667.0</c:v>
                </c:pt>
                <c:pt idx="8973">
                  <c:v>2667.0</c:v>
                </c:pt>
                <c:pt idx="8974">
                  <c:v>2667.0</c:v>
                </c:pt>
                <c:pt idx="8975">
                  <c:v>2668.0</c:v>
                </c:pt>
                <c:pt idx="8976">
                  <c:v>2668.0</c:v>
                </c:pt>
                <c:pt idx="8977">
                  <c:v>2669.0</c:v>
                </c:pt>
                <c:pt idx="8978">
                  <c:v>2670.0</c:v>
                </c:pt>
                <c:pt idx="8979">
                  <c:v>2670.0</c:v>
                </c:pt>
                <c:pt idx="8980">
                  <c:v>2670.0</c:v>
                </c:pt>
                <c:pt idx="8981">
                  <c:v>2670.0</c:v>
                </c:pt>
                <c:pt idx="8982">
                  <c:v>2671.0</c:v>
                </c:pt>
                <c:pt idx="8983">
                  <c:v>2672.0</c:v>
                </c:pt>
                <c:pt idx="8984">
                  <c:v>2672.0</c:v>
                </c:pt>
                <c:pt idx="8985">
                  <c:v>2673.0</c:v>
                </c:pt>
                <c:pt idx="8986">
                  <c:v>2674.0</c:v>
                </c:pt>
                <c:pt idx="8987">
                  <c:v>2674.0</c:v>
                </c:pt>
                <c:pt idx="8988">
                  <c:v>2674.0</c:v>
                </c:pt>
                <c:pt idx="8989">
                  <c:v>2674.0</c:v>
                </c:pt>
                <c:pt idx="8990">
                  <c:v>2675.0</c:v>
                </c:pt>
                <c:pt idx="8991">
                  <c:v>2675.0</c:v>
                </c:pt>
                <c:pt idx="8992">
                  <c:v>2675.0</c:v>
                </c:pt>
                <c:pt idx="8993">
                  <c:v>2676.0</c:v>
                </c:pt>
                <c:pt idx="8994">
                  <c:v>2677.0</c:v>
                </c:pt>
                <c:pt idx="8995">
                  <c:v>2678.0</c:v>
                </c:pt>
                <c:pt idx="8996">
                  <c:v>2678.0</c:v>
                </c:pt>
                <c:pt idx="8997">
                  <c:v>2679.0</c:v>
                </c:pt>
                <c:pt idx="8998">
                  <c:v>2679.0</c:v>
                </c:pt>
                <c:pt idx="8999">
                  <c:v>2679.0</c:v>
                </c:pt>
                <c:pt idx="9000">
                  <c:v>2680.0</c:v>
                </c:pt>
                <c:pt idx="9001">
                  <c:v>2681.0</c:v>
                </c:pt>
                <c:pt idx="9002">
                  <c:v>2682.0</c:v>
                </c:pt>
                <c:pt idx="9003">
                  <c:v>2683.0</c:v>
                </c:pt>
                <c:pt idx="9004">
                  <c:v>2684.0</c:v>
                </c:pt>
                <c:pt idx="9005">
                  <c:v>2685.0</c:v>
                </c:pt>
                <c:pt idx="9006">
                  <c:v>2685.0</c:v>
                </c:pt>
                <c:pt idx="9007">
                  <c:v>2685.0</c:v>
                </c:pt>
                <c:pt idx="9008">
                  <c:v>2685.0</c:v>
                </c:pt>
                <c:pt idx="9009">
                  <c:v>2685.0</c:v>
                </c:pt>
                <c:pt idx="9010">
                  <c:v>2686.0</c:v>
                </c:pt>
                <c:pt idx="9011">
                  <c:v>2686.0</c:v>
                </c:pt>
                <c:pt idx="9012">
                  <c:v>2686.0</c:v>
                </c:pt>
                <c:pt idx="9013">
                  <c:v>2686.0</c:v>
                </c:pt>
                <c:pt idx="9014">
                  <c:v>2686.0</c:v>
                </c:pt>
                <c:pt idx="9015">
                  <c:v>2687.0</c:v>
                </c:pt>
                <c:pt idx="9016">
                  <c:v>2687.0</c:v>
                </c:pt>
                <c:pt idx="9017">
                  <c:v>2688.0</c:v>
                </c:pt>
                <c:pt idx="9018">
                  <c:v>2689.0</c:v>
                </c:pt>
                <c:pt idx="9019">
                  <c:v>2689.0</c:v>
                </c:pt>
                <c:pt idx="9020">
                  <c:v>2689.0</c:v>
                </c:pt>
                <c:pt idx="9021">
                  <c:v>2689.0</c:v>
                </c:pt>
                <c:pt idx="9022">
                  <c:v>2689.0</c:v>
                </c:pt>
                <c:pt idx="9023">
                  <c:v>2689.0</c:v>
                </c:pt>
                <c:pt idx="9024">
                  <c:v>2690.0</c:v>
                </c:pt>
                <c:pt idx="9025">
                  <c:v>2690.0</c:v>
                </c:pt>
                <c:pt idx="9026">
                  <c:v>2691.0</c:v>
                </c:pt>
                <c:pt idx="9027">
                  <c:v>2692.0</c:v>
                </c:pt>
                <c:pt idx="9028">
                  <c:v>2692.0</c:v>
                </c:pt>
                <c:pt idx="9029">
                  <c:v>2692.0</c:v>
                </c:pt>
                <c:pt idx="9030">
                  <c:v>2692.0</c:v>
                </c:pt>
                <c:pt idx="9031">
                  <c:v>2692.0</c:v>
                </c:pt>
                <c:pt idx="9032">
                  <c:v>2692.0</c:v>
                </c:pt>
                <c:pt idx="9033">
                  <c:v>2692.0</c:v>
                </c:pt>
                <c:pt idx="9034">
                  <c:v>2692.0</c:v>
                </c:pt>
                <c:pt idx="9035">
                  <c:v>2692.0</c:v>
                </c:pt>
                <c:pt idx="9036">
                  <c:v>2692.0</c:v>
                </c:pt>
                <c:pt idx="9037">
                  <c:v>2692.0</c:v>
                </c:pt>
                <c:pt idx="9038">
                  <c:v>2692.0</c:v>
                </c:pt>
                <c:pt idx="9039">
                  <c:v>2692.0</c:v>
                </c:pt>
                <c:pt idx="9040">
                  <c:v>2692.0</c:v>
                </c:pt>
                <c:pt idx="9041">
                  <c:v>2692.0</c:v>
                </c:pt>
                <c:pt idx="9042">
                  <c:v>2692.0</c:v>
                </c:pt>
                <c:pt idx="9043">
                  <c:v>2692.0</c:v>
                </c:pt>
                <c:pt idx="9044">
                  <c:v>2692.0</c:v>
                </c:pt>
                <c:pt idx="9045">
                  <c:v>2692.0</c:v>
                </c:pt>
                <c:pt idx="9046">
                  <c:v>2692.0</c:v>
                </c:pt>
                <c:pt idx="9047">
                  <c:v>2692.0</c:v>
                </c:pt>
                <c:pt idx="9048">
                  <c:v>2692.0</c:v>
                </c:pt>
                <c:pt idx="9049">
                  <c:v>2693.0</c:v>
                </c:pt>
                <c:pt idx="9050">
                  <c:v>2693.0</c:v>
                </c:pt>
                <c:pt idx="9051">
                  <c:v>2693.0</c:v>
                </c:pt>
                <c:pt idx="9052">
                  <c:v>2694.0</c:v>
                </c:pt>
                <c:pt idx="9053">
                  <c:v>2695.0</c:v>
                </c:pt>
                <c:pt idx="9054">
                  <c:v>2695.0</c:v>
                </c:pt>
                <c:pt idx="9055">
                  <c:v>2695.0</c:v>
                </c:pt>
                <c:pt idx="9056">
                  <c:v>2696.0</c:v>
                </c:pt>
                <c:pt idx="9057">
                  <c:v>2696.0</c:v>
                </c:pt>
                <c:pt idx="9058">
                  <c:v>2696.0</c:v>
                </c:pt>
                <c:pt idx="9059">
                  <c:v>2697.0</c:v>
                </c:pt>
                <c:pt idx="9060">
                  <c:v>2698.0</c:v>
                </c:pt>
                <c:pt idx="9061">
                  <c:v>2698.0</c:v>
                </c:pt>
                <c:pt idx="9062">
                  <c:v>2698.0</c:v>
                </c:pt>
                <c:pt idx="9063">
                  <c:v>2699.0</c:v>
                </c:pt>
                <c:pt idx="9064">
                  <c:v>2699.0</c:v>
                </c:pt>
                <c:pt idx="9065">
                  <c:v>2700.0</c:v>
                </c:pt>
                <c:pt idx="9066">
                  <c:v>2701.0</c:v>
                </c:pt>
                <c:pt idx="9067">
                  <c:v>2702.0</c:v>
                </c:pt>
                <c:pt idx="9068">
                  <c:v>2702.0</c:v>
                </c:pt>
                <c:pt idx="9069">
                  <c:v>2702.0</c:v>
                </c:pt>
                <c:pt idx="9070">
                  <c:v>2702.0</c:v>
                </c:pt>
                <c:pt idx="9071">
                  <c:v>2702.0</c:v>
                </c:pt>
                <c:pt idx="9072">
                  <c:v>2702.0</c:v>
                </c:pt>
                <c:pt idx="9073">
                  <c:v>2702.0</c:v>
                </c:pt>
                <c:pt idx="9074">
                  <c:v>2702.0</c:v>
                </c:pt>
                <c:pt idx="9075">
                  <c:v>2702.0</c:v>
                </c:pt>
                <c:pt idx="9076">
                  <c:v>2702.0</c:v>
                </c:pt>
                <c:pt idx="9077">
                  <c:v>2702.0</c:v>
                </c:pt>
                <c:pt idx="9078">
                  <c:v>2702.0</c:v>
                </c:pt>
                <c:pt idx="9079">
                  <c:v>2702.0</c:v>
                </c:pt>
                <c:pt idx="9080">
                  <c:v>2702.0</c:v>
                </c:pt>
                <c:pt idx="9081">
                  <c:v>2702.0</c:v>
                </c:pt>
                <c:pt idx="9082">
                  <c:v>2702.0</c:v>
                </c:pt>
                <c:pt idx="9083">
                  <c:v>2702.0</c:v>
                </c:pt>
                <c:pt idx="9084">
                  <c:v>2702.0</c:v>
                </c:pt>
                <c:pt idx="9085">
                  <c:v>2702.0</c:v>
                </c:pt>
                <c:pt idx="9086">
                  <c:v>2702.0</c:v>
                </c:pt>
                <c:pt idx="9087">
                  <c:v>2702.0</c:v>
                </c:pt>
                <c:pt idx="9088">
                  <c:v>2702.0</c:v>
                </c:pt>
                <c:pt idx="9089">
                  <c:v>2702.0</c:v>
                </c:pt>
                <c:pt idx="9090">
                  <c:v>2702.0</c:v>
                </c:pt>
                <c:pt idx="9091">
                  <c:v>2702.0</c:v>
                </c:pt>
                <c:pt idx="9092">
                  <c:v>2702.0</c:v>
                </c:pt>
                <c:pt idx="9093">
                  <c:v>2702.0</c:v>
                </c:pt>
                <c:pt idx="9094">
                  <c:v>2702.0</c:v>
                </c:pt>
                <c:pt idx="9095">
                  <c:v>2702.0</c:v>
                </c:pt>
                <c:pt idx="9096">
                  <c:v>2702.0</c:v>
                </c:pt>
                <c:pt idx="9097">
                  <c:v>2702.0</c:v>
                </c:pt>
                <c:pt idx="9098">
                  <c:v>2702.0</c:v>
                </c:pt>
                <c:pt idx="9099">
                  <c:v>2702.0</c:v>
                </c:pt>
                <c:pt idx="9100">
                  <c:v>2702.0</c:v>
                </c:pt>
                <c:pt idx="9101">
                  <c:v>2702.0</c:v>
                </c:pt>
                <c:pt idx="9102">
                  <c:v>2702.0</c:v>
                </c:pt>
                <c:pt idx="9103">
                  <c:v>2702.0</c:v>
                </c:pt>
                <c:pt idx="9104">
                  <c:v>2702.0</c:v>
                </c:pt>
                <c:pt idx="9105">
                  <c:v>2702.0</c:v>
                </c:pt>
                <c:pt idx="9106">
                  <c:v>2702.0</c:v>
                </c:pt>
                <c:pt idx="9107">
                  <c:v>2702.0</c:v>
                </c:pt>
                <c:pt idx="9108">
                  <c:v>2702.0</c:v>
                </c:pt>
                <c:pt idx="9109">
                  <c:v>2702.0</c:v>
                </c:pt>
                <c:pt idx="9110">
                  <c:v>2702.0</c:v>
                </c:pt>
                <c:pt idx="9111">
                  <c:v>2702.0</c:v>
                </c:pt>
                <c:pt idx="9112">
                  <c:v>2702.0</c:v>
                </c:pt>
                <c:pt idx="9113">
                  <c:v>2702.0</c:v>
                </c:pt>
                <c:pt idx="9114">
                  <c:v>2702.0</c:v>
                </c:pt>
                <c:pt idx="9115">
                  <c:v>2703.0</c:v>
                </c:pt>
                <c:pt idx="9116">
                  <c:v>2703.0</c:v>
                </c:pt>
                <c:pt idx="9117">
                  <c:v>2703.0</c:v>
                </c:pt>
                <c:pt idx="9118">
                  <c:v>2703.0</c:v>
                </c:pt>
                <c:pt idx="9119">
                  <c:v>2703.0</c:v>
                </c:pt>
                <c:pt idx="9120">
                  <c:v>2703.0</c:v>
                </c:pt>
                <c:pt idx="9121">
                  <c:v>2703.0</c:v>
                </c:pt>
                <c:pt idx="9122">
                  <c:v>2703.0</c:v>
                </c:pt>
                <c:pt idx="9123">
                  <c:v>2703.0</c:v>
                </c:pt>
                <c:pt idx="9124">
                  <c:v>2703.0</c:v>
                </c:pt>
                <c:pt idx="9125">
                  <c:v>2703.0</c:v>
                </c:pt>
                <c:pt idx="9126">
                  <c:v>2703.0</c:v>
                </c:pt>
                <c:pt idx="9127">
                  <c:v>2703.0</c:v>
                </c:pt>
                <c:pt idx="9128">
                  <c:v>2703.0</c:v>
                </c:pt>
                <c:pt idx="9129">
                  <c:v>2703.0</c:v>
                </c:pt>
                <c:pt idx="9130">
                  <c:v>2703.0</c:v>
                </c:pt>
                <c:pt idx="9131">
                  <c:v>2703.0</c:v>
                </c:pt>
                <c:pt idx="9132">
                  <c:v>2703.0</c:v>
                </c:pt>
                <c:pt idx="9133">
                  <c:v>2703.0</c:v>
                </c:pt>
                <c:pt idx="9134">
                  <c:v>2703.0</c:v>
                </c:pt>
                <c:pt idx="9135">
                  <c:v>2703.0</c:v>
                </c:pt>
                <c:pt idx="9136">
                  <c:v>2703.0</c:v>
                </c:pt>
                <c:pt idx="9137">
                  <c:v>2703.0</c:v>
                </c:pt>
                <c:pt idx="9138">
                  <c:v>2703.0</c:v>
                </c:pt>
                <c:pt idx="9139">
                  <c:v>2704.0</c:v>
                </c:pt>
                <c:pt idx="9140">
                  <c:v>2704.0</c:v>
                </c:pt>
                <c:pt idx="9141">
                  <c:v>2705.0</c:v>
                </c:pt>
                <c:pt idx="9142">
                  <c:v>2706.0</c:v>
                </c:pt>
                <c:pt idx="9143">
                  <c:v>2706.0</c:v>
                </c:pt>
                <c:pt idx="9144">
                  <c:v>2707.0</c:v>
                </c:pt>
                <c:pt idx="9145">
                  <c:v>2707.0</c:v>
                </c:pt>
                <c:pt idx="9146">
                  <c:v>2708.0</c:v>
                </c:pt>
                <c:pt idx="9147">
                  <c:v>2709.0</c:v>
                </c:pt>
                <c:pt idx="9148">
                  <c:v>2709.0</c:v>
                </c:pt>
                <c:pt idx="9149">
                  <c:v>2709.0</c:v>
                </c:pt>
                <c:pt idx="9150">
                  <c:v>2710.0</c:v>
                </c:pt>
                <c:pt idx="9151">
                  <c:v>2710.0</c:v>
                </c:pt>
                <c:pt idx="9152">
                  <c:v>2711.0</c:v>
                </c:pt>
                <c:pt idx="9153">
                  <c:v>2712.0</c:v>
                </c:pt>
                <c:pt idx="9154">
                  <c:v>2713.0</c:v>
                </c:pt>
                <c:pt idx="9155">
                  <c:v>2714.0</c:v>
                </c:pt>
                <c:pt idx="9156">
                  <c:v>2714.0</c:v>
                </c:pt>
                <c:pt idx="9157">
                  <c:v>2714.0</c:v>
                </c:pt>
                <c:pt idx="9158">
                  <c:v>2714.0</c:v>
                </c:pt>
                <c:pt idx="9159">
                  <c:v>2715.0</c:v>
                </c:pt>
                <c:pt idx="9160">
                  <c:v>2716.0</c:v>
                </c:pt>
                <c:pt idx="9161">
                  <c:v>2716.0</c:v>
                </c:pt>
                <c:pt idx="9162">
                  <c:v>2716.0</c:v>
                </c:pt>
                <c:pt idx="9163">
                  <c:v>2716.0</c:v>
                </c:pt>
                <c:pt idx="9164">
                  <c:v>2716.0</c:v>
                </c:pt>
                <c:pt idx="9165">
                  <c:v>2716.0</c:v>
                </c:pt>
                <c:pt idx="9166">
                  <c:v>2716.0</c:v>
                </c:pt>
                <c:pt idx="9167">
                  <c:v>2716.0</c:v>
                </c:pt>
                <c:pt idx="9168">
                  <c:v>2716.0</c:v>
                </c:pt>
                <c:pt idx="9169">
                  <c:v>2716.0</c:v>
                </c:pt>
                <c:pt idx="9170">
                  <c:v>2717.0</c:v>
                </c:pt>
                <c:pt idx="9171">
                  <c:v>2717.0</c:v>
                </c:pt>
                <c:pt idx="9172">
                  <c:v>2717.0</c:v>
                </c:pt>
                <c:pt idx="9173">
                  <c:v>2718.0</c:v>
                </c:pt>
                <c:pt idx="9174">
                  <c:v>2718.0</c:v>
                </c:pt>
                <c:pt idx="9175">
                  <c:v>2718.0</c:v>
                </c:pt>
                <c:pt idx="9176">
                  <c:v>2719.0</c:v>
                </c:pt>
                <c:pt idx="9177">
                  <c:v>2719.0</c:v>
                </c:pt>
                <c:pt idx="9178">
                  <c:v>2720.0</c:v>
                </c:pt>
                <c:pt idx="9179">
                  <c:v>2720.0</c:v>
                </c:pt>
                <c:pt idx="9180">
                  <c:v>2720.0</c:v>
                </c:pt>
                <c:pt idx="9181">
                  <c:v>2721.0</c:v>
                </c:pt>
                <c:pt idx="9182">
                  <c:v>2722.0</c:v>
                </c:pt>
                <c:pt idx="9183">
                  <c:v>2723.0</c:v>
                </c:pt>
                <c:pt idx="9184">
                  <c:v>2724.0</c:v>
                </c:pt>
                <c:pt idx="9185">
                  <c:v>2724.0</c:v>
                </c:pt>
                <c:pt idx="9186">
                  <c:v>2724.0</c:v>
                </c:pt>
                <c:pt idx="9187">
                  <c:v>2725.0</c:v>
                </c:pt>
                <c:pt idx="9188">
                  <c:v>2725.0</c:v>
                </c:pt>
                <c:pt idx="9189">
                  <c:v>2725.0</c:v>
                </c:pt>
                <c:pt idx="9190">
                  <c:v>2725.0</c:v>
                </c:pt>
                <c:pt idx="9191">
                  <c:v>2725.0</c:v>
                </c:pt>
                <c:pt idx="9192">
                  <c:v>2726.0</c:v>
                </c:pt>
                <c:pt idx="9193">
                  <c:v>2727.0</c:v>
                </c:pt>
                <c:pt idx="9194">
                  <c:v>2727.0</c:v>
                </c:pt>
                <c:pt idx="9195">
                  <c:v>2728.0</c:v>
                </c:pt>
                <c:pt idx="9196">
                  <c:v>2728.0</c:v>
                </c:pt>
                <c:pt idx="9197">
                  <c:v>2728.0</c:v>
                </c:pt>
                <c:pt idx="9198">
                  <c:v>2729.0</c:v>
                </c:pt>
                <c:pt idx="9199">
                  <c:v>2730.0</c:v>
                </c:pt>
                <c:pt idx="9200">
                  <c:v>2731.0</c:v>
                </c:pt>
                <c:pt idx="9201">
                  <c:v>2732.0</c:v>
                </c:pt>
                <c:pt idx="9202">
                  <c:v>2732.0</c:v>
                </c:pt>
                <c:pt idx="9203">
                  <c:v>2732.0</c:v>
                </c:pt>
                <c:pt idx="9204">
                  <c:v>2732.0</c:v>
                </c:pt>
                <c:pt idx="9205">
                  <c:v>2732.0</c:v>
                </c:pt>
                <c:pt idx="9206">
                  <c:v>2732.0</c:v>
                </c:pt>
                <c:pt idx="9207">
                  <c:v>2732.0</c:v>
                </c:pt>
                <c:pt idx="9208">
                  <c:v>2733.0</c:v>
                </c:pt>
                <c:pt idx="9209">
                  <c:v>2734.0</c:v>
                </c:pt>
                <c:pt idx="9210">
                  <c:v>2734.0</c:v>
                </c:pt>
                <c:pt idx="9211">
                  <c:v>2734.0</c:v>
                </c:pt>
                <c:pt idx="9212">
                  <c:v>2735.0</c:v>
                </c:pt>
                <c:pt idx="9213">
                  <c:v>2735.0</c:v>
                </c:pt>
                <c:pt idx="9214">
                  <c:v>2735.0</c:v>
                </c:pt>
                <c:pt idx="9215">
                  <c:v>2735.0</c:v>
                </c:pt>
                <c:pt idx="9216">
                  <c:v>2735.0</c:v>
                </c:pt>
                <c:pt idx="9217">
                  <c:v>2735.0</c:v>
                </c:pt>
                <c:pt idx="9218">
                  <c:v>2735.0</c:v>
                </c:pt>
                <c:pt idx="9219">
                  <c:v>2735.0</c:v>
                </c:pt>
                <c:pt idx="9220">
                  <c:v>2736.0</c:v>
                </c:pt>
                <c:pt idx="9221">
                  <c:v>2737.0</c:v>
                </c:pt>
                <c:pt idx="9222">
                  <c:v>2737.0</c:v>
                </c:pt>
                <c:pt idx="9223">
                  <c:v>2737.0</c:v>
                </c:pt>
                <c:pt idx="9224">
                  <c:v>2737.0</c:v>
                </c:pt>
                <c:pt idx="9225">
                  <c:v>2737.0</c:v>
                </c:pt>
                <c:pt idx="9226">
                  <c:v>2738.0</c:v>
                </c:pt>
                <c:pt idx="9227">
                  <c:v>2738.0</c:v>
                </c:pt>
                <c:pt idx="9228">
                  <c:v>2738.0</c:v>
                </c:pt>
                <c:pt idx="9229">
                  <c:v>2738.0</c:v>
                </c:pt>
                <c:pt idx="9230">
                  <c:v>2739.0</c:v>
                </c:pt>
                <c:pt idx="9231">
                  <c:v>2739.0</c:v>
                </c:pt>
                <c:pt idx="9232">
                  <c:v>2739.0</c:v>
                </c:pt>
                <c:pt idx="9233">
                  <c:v>2740.0</c:v>
                </c:pt>
                <c:pt idx="9234">
                  <c:v>2740.0</c:v>
                </c:pt>
                <c:pt idx="9235">
                  <c:v>2740.0</c:v>
                </c:pt>
                <c:pt idx="9236">
                  <c:v>2740.0</c:v>
                </c:pt>
                <c:pt idx="9237">
                  <c:v>2740.0</c:v>
                </c:pt>
                <c:pt idx="9238">
                  <c:v>2740.0</c:v>
                </c:pt>
                <c:pt idx="9239">
                  <c:v>2741.0</c:v>
                </c:pt>
                <c:pt idx="9240">
                  <c:v>2741.0</c:v>
                </c:pt>
                <c:pt idx="9241">
                  <c:v>2741.0</c:v>
                </c:pt>
                <c:pt idx="9242">
                  <c:v>2742.0</c:v>
                </c:pt>
                <c:pt idx="9243">
                  <c:v>2742.0</c:v>
                </c:pt>
                <c:pt idx="9244">
                  <c:v>2743.0</c:v>
                </c:pt>
                <c:pt idx="9245">
                  <c:v>2744.0</c:v>
                </c:pt>
                <c:pt idx="9246">
                  <c:v>2744.0</c:v>
                </c:pt>
                <c:pt idx="9247">
                  <c:v>2745.0</c:v>
                </c:pt>
                <c:pt idx="9248">
                  <c:v>2746.0</c:v>
                </c:pt>
                <c:pt idx="9249">
                  <c:v>2746.0</c:v>
                </c:pt>
                <c:pt idx="9250">
                  <c:v>2747.0</c:v>
                </c:pt>
                <c:pt idx="9251">
                  <c:v>2748.0</c:v>
                </c:pt>
                <c:pt idx="9252">
                  <c:v>2748.0</c:v>
                </c:pt>
                <c:pt idx="9253">
                  <c:v>2748.0</c:v>
                </c:pt>
                <c:pt idx="9254">
                  <c:v>2748.0</c:v>
                </c:pt>
                <c:pt idx="9255">
                  <c:v>2749.0</c:v>
                </c:pt>
                <c:pt idx="9256">
                  <c:v>2750.0</c:v>
                </c:pt>
                <c:pt idx="9257">
                  <c:v>2751.0</c:v>
                </c:pt>
                <c:pt idx="9258">
                  <c:v>2751.0</c:v>
                </c:pt>
                <c:pt idx="9259">
                  <c:v>2752.0</c:v>
                </c:pt>
                <c:pt idx="9260">
                  <c:v>2753.0</c:v>
                </c:pt>
                <c:pt idx="9261">
                  <c:v>2754.0</c:v>
                </c:pt>
                <c:pt idx="9262">
                  <c:v>2754.0</c:v>
                </c:pt>
                <c:pt idx="9263">
                  <c:v>2755.0</c:v>
                </c:pt>
                <c:pt idx="9264">
                  <c:v>2755.0</c:v>
                </c:pt>
                <c:pt idx="9265">
                  <c:v>2756.0</c:v>
                </c:pt>
                <c:pt idx="9266">
                  <c:v>2757.0</c:v>
                </c:pt>
                <c:pt idx="9267">
                  <c:v>2758.0</c:v>
                </c:pt>
                <c:pt idx="9268">
                  <c:v>2758.0</c:v>
                </c:pt>
                <c:pt idx="9269">
                  <c:v>2759.0</c:v>
                </c:pt>
                <c:pt idx="9270">
                  <c:v>2760.0</c:v>
                </c:pt>
                <c:pt idx="9271">
                  <c:v>2760.0</c:v>
                </c:pt>
                <c:pt idx="9272">
                  <c:v>2760.0</c:v>
                </c:pt>
                <c:pt idx="9273">
                  <c:v>2760.0</c:v>
                </c:pt>
                <c:pt idx="9274">
                  <c:v>2761.0</c:v>
                </c:pt>
                <c:pt idx="9275">
                  <c:v>2761.0</c:v>
                </c:pt>
                <c:pt idx="9276">
                  <c:v>2762.0</c:v>
                </c:pt>
                <c:pt idx="9277">
                  <c:v>2762.0</c:v>
                </c:pt>
                <c:pt idx="9278">
                  <c:v>2763.0</c:v>
                </c:pt>
                <c:pt idx="9279">
                  <c:v>2763.0</c:v>
                </c:pt>
                <c:pt idx="9280">
                  <c:v>2763.0</c:v>
                </c:pt>
                <c:pt idx="9281">
                  <c:v>2764.0</c:v>
                </c:pt>
                <c:pt idx="9282">
                  <c:v>2765.0</c:v>
                </c:pt>
                <c:pt idx="9283">
                  <c:v>2766.0</c:v>
                </c:pt>
                <c:pt idx="9284">
                  <c:v>2766.0</c:v>
                </c:pt>
                <c:pt idx="9285">
                  <c:v>2766.0</c:v>
                </c:pt>
                <c:pt idx="9286">
                  <c:v>2766.0</c:v>
                </c:pt>
                <c:pt idx="9287">
                  <c:v>2766.0</c:v>
                </c:pt>
                <c:pt idx="9288">
                  <c:v>2766.0</c:v>
                </c:pt>
                <c:pt idx="9289">
                  <c:v>2766.0</c:v>
                </c:pt>
                <c:pt idx="9290">
                  <c:v>2766.0</c:v>
                </c:pt>
                <c:pt idx="9291">
                  <c:v>2767.0</c:v>
                </c:pt>
                <c:pt idx="9292">
                  <c:v>2767.0</c:v>
                </c:pt>
                <c:pt idx="9293">
                  <c:v>2767.0</c:v>
                </c:pt>
                <c:pt idx="9294">
                  <c:v>2768.0</c:v>
                </c:pt>
                <c:pt idx="9295">
                  <c:v>2768.0</c:v>
                </c:pt>
                <c:pt idx="9296">
                  <c:v>2768.0</c:v>
                </c:pt>
                <c:pt idx="9297">
                  <c:v>2769.0</c:v>
                </c:pt>
                <c:pt idx="9298">
                  <c:v>2770.0</c:v>
                </c:pt>
                <c:pt idx="9299">
                  <c:v>2770.0</c:v>
                </c:pt>
                <c:pt idx="9300">
                  <c:v>2770.0</c:v>
                </c:pt>
                <c:pt idx="9301">
                  <c:v>2770.0</c:v>
                </c:pt>
                <c:pt idx="9302">
                  <c:v>2770.0</c:v>
                </c:pt>
                <c:pt idx="9303">
                  <c:v>2770.0</c:v>
                </c:pt>
                <c:pt idx="9304">
                  <c:v>2770.0</c:v>
                </c:pt>
                <c:pt idx="9305">
                  <c:v>2770.0</c:v>
                </c:pt>
                <c:pt idx="9306">
                  <c:v>2770.0</c:v>
                </c:pt>
                <c:pt idx="9307">
                  <c:v>2770.0</c:v>
                </c:pt>
                <c:pt idx="9308">
                  <c:v>2771.0</c:v>
                </c:pt>
                <c:pt idx="9309">
                  <c:v>2772.0</c:v>
                </c:pt>
                <c:pt idx="9310">
                  <c:v>2772.0</c:v>
                </c:pt>
                <c:pt idx="9311">
                  <c:v>2772.0</c:v>
                </c:pt>
                <c:pt idx="9312">
                  <c:v>2773.0</c:v>
                </c:pt>
                <c:pt idx="9313">
                  <c:v>2773.0</c:v>
                </c:pt>
                <c:pt idx="9314">
                  <c:v>2773.0</c:v>
                </c:pt>
                <c:pt idx="9315">
                  <c:v>2774.0</c:v>
                </c:pt>
                <c:pt idx="9316">
                  <c:v>2774.0</c:v>
                </c:pt>
                <c:pt idx="9317">
                  <c:v>2775.0</c:v>
                </c:pt>
                <c:pt idx="9318">
                  <c:v>2775.0</c:v>
                </c:pt>
                <c:pt idx="9319">
                  <c:v>2775.0</c:v>
                </c:pt>
                <c:pt idx="9320">
                  <c:v>2775.0</c:v>
                </c:pt>
                <c:pt idx="9321">
                  <c:v>2775.0</c:v>
                </c:pt>
                <c:pt idx="9322">
                  <c:v>2775.0</c:v>
                </c:pt>
                <c:pt idx="9323">
                  <c:v>2775.0</c:v>
                </c:pt>
                <c:pt idx="9324">
                  <c:v>2776.0</c:v>
                </c:pt>
                <c:pt idx="9325">
                  <c:v>2776.0</c:v>
                </c:pt>
                <c:pt idx="9326">
                  <c:v>2776.0</c:v>
                </c:pt>
                <c:pt idx="9327">
                  <c:v>2776.0</c:v>
                </c:pt>
                <c:pt idx="9328">
                  <c:v>2776.0</c:v>
                </c:pt>
                <c:pt idx="9329">
                  <c:v>2776.0</c:v>
                </c:pt>
                <c:pt idx="9330">
                  <c:v>2776.0</c:v>
                </c:pt>
                <c:pt idx="9331">
                  <c:v>2777.0</c:v>
                </c:pt>
                <c:pt idx="9332">
                  <c:v>2777.0</c:v>
                </c:pt>
                <c:pt idx="9333">
                  <c:v>2778.0</c:v>
                </c:pt>
                <c:pt idx="9334">
                  <c:v>2778.0</c:v>
                </c:pt>
                <c:pt idx="9335">
                  <c:v>2779.0</c:v>
                </c:pt>
                <c:pt idx="9336">
                  <c:v>2779.0</c:v>
                </c:pt>
                <c:pt idx="9337">
                  <c:v>2779.0</c:v>
                </c:pt>
                <c:pt idx="9338">
                  <c:v>2779.0</c:v>
                </c:pt>
                <c:pt idx="9339">
                  <c:v>2780.0</c:v>
                </c:pt>
                <c:pt idx="9340">
                  <c:v>2781.0</c:v>
                </c:pt>
                <c:pt idx="9341">
                  <c:v>2782.0</c:v>
                </c:pt>
                <c:pt idx="9342">
                  <c:v>2782.0</c:v>
                </c:pt>
                <c:pt idx="9343">
                  <c:v>2783.0</c:v>
                </c:pt>
                <c:pt idx="9344">
                  <c:v>2783.0</c:v>
                </c:pt>
                <c:pt idx="9345">
                  <c:v>2783.0</c:v>
                </c:pt>
                <c:pt idx="9346">
                  <c:v>2784.0</c:v>
                </c:pt>
                <c:pt idx="9347">
                  <c:v>2785.0</c:v>
                </c:pt>
                <c:pt idx="9348">
                  <c:v>2785.0</c:v>
                </c:pt>
                <c:pt idx="9349">
                  <c:v>2785.0</c:v>
                </c:pt>
                <c:pt idx="9350">
                  <c:v>2785.0</c:v>
                </c:pt>
                <c:pt idx="9351">
                  <c:v>2785.0</c:v>
                </c:pt>
                <c:pt idx="9352">
                  <c:v>2785.0</c:v>
                </c:pt>
                <c:pt idx="9353">
                  <c:v>2785.0</c:v>
                </c:pt>
                <c:pt idx="9354">
                  <c:v>2785.0</c:v>
                </c:pt>
                <c:pt idx="9355">
                  <c:v>2785.0</c:v>
                </c:pt>
                <c:pt idx="9356">
                  <c:v>2785.0</c:v>
                </c:pt>
                <c:pt idx="9357">
                  <c:v>2785.0</c:v>
                </c:pt>
                <c:pt idx="9358">
                  <c:v>2786.0</c:v>
                </c:pt>
                <c:pt idx="9359">
                  <c:v>2787.0</c:v>
                </c:pt>
                <c:pt idx="9360">
                  <c:v>2787.0</c:v>
                </c:pt>
                <c:pt idx="9361">
                  <c:v>2787.0</c:v>
                </c:pt>
                <c:pt idx="9362">
                  <c:v>2787.0</c:v>
                </c:pt>
                <c:pt idx="9363">
                  <c:v>2787.0</c:v>
                </c:pt>
                <c:pt idx="9364">
                  <c:v>2787.0</c:v>
                </c:pt>
                <c:pt idx="9365">
                  <c:v>2787.0</c:v>
                </c:pt>
                <c:pt idx="9366">
                  <c:v>2787.0</c:v>
                </c:pt>
                <c:pt idx="9367">
                  <c:v>2788.0</c:v>
                </c:pt>
                <c:pt idx="9368">
                  <c:v>2788.0</c:v>
                </c:pt>
                <c:pt idx="9369">
                  <c:v>2788.0</c:v>
                </c:pt>
                <c:pt idx="9370">
                  <c:v>2788.0</c:v>
                </c:pt>
                <c:pt idx="9371">
                  <c:v>2788.0</c:v>
                </c:pt>
                <c:pt idx="9372">
                  <c:v>2789.0</c:v>
                </c:pt>
                <c:pt idx="9373">
                  <c:v>2790.0</c:v>
                </c:pt>
                <c:pt idx="9374">
                  <c:v>2790.0</c:v>
                </c:pt>
                <c:pt idx="9375">
                  <c:v>2790.0</c:v>
                </c:pt>
                <c:pt idx="9376">
                  <c:v>2791.0</c:v>
                </c:pt>
                <c:pt idx="9377">
                  <c:v>2792.0</c:v>
                </c:pt>
                <c:pt idx="9378">
                  <c:v>2792.0</c:v>
                </c:pt>
                <c:pt idx="9379">
                  <c:v>2792.0</c:v>
                </c:pt>
                <c:pt idx="9380">
                  <c:v>2792.0</c:v>
                </c:pt>
                <c:pt idx="9381">
                  <c:v>2792.0</c:v>
                </c:pt>
                <c:pt idx="9382">
                  <c:v>2792.0</c:v>
                </c:pt>
                <c:pt idx="9383">
                  <c:v>2792.0</c:v>
                </c:pt>
                <c:pt idx="9384">
                  <c:v>2792.0</c:v>
                </c:pt>
                <c:pt idx="9385">
                  <c:v>2792.0</c:v>
                </c:pt>
                <c:pt idx="9386">
                  <c:v>2792.0</c:v>
                </c:pt>
                <c:pt idx="9387">
                  <c:v>2793.0</c:v>
                </c:pt>
                <c:pt idx="9388">
                  <c:v>2794.0</c:v>
                </c:pt>
                <c:pt idx="9389">
                  <c:v>2794.0</c:v>
                </c:pt>
                <c:pt idx="9390">
                  <c:v>2794.0</c:v>
                </c:pt>
                <c:pt idx="9391">
                  <c:v>2795.0</c:v>
                </c:pt>
                <c:pt idx="9392">
                  <c:v>2796.0</c:v>
                </c:pt>
                <c:pt idx="9393">
                  <c:v>2797.0</c:v>
                </c:pt>
                <c:pt idx="9394">
                  <c:v>2797.0</c:v>
                </c:pt>
                <c:pt idx="9395">
                  <c:v>2797.0</c:v>
                </c:pt>
                <c:pt idx="9396">
                  <c:v>2797.0</c:v>
                </c:pt>
                <c:pt idx="9397">
                  <c:v>2797.0</c:v>
                </c:pt>
                <c:pt idx="9398">
                  <c:v>2797.0</c:v>
                </c:pt>
                <c:pt idx="9399">
                  <c:v>2797.0</c:v>
                </c:pt>
                <c:pt idx="9400">
                  <c:v>2797.0</c:v>
                </c:pt>
                <c:pt idx="9401">
                  <c:v>2797.0</c:v>
                </c:pt>
                <c:pt idx="9402">
                  <c:v>2798.0</c:v>
                </c:pt>
                <c:pt idx="9403">
                  <c:v>2799.0</c:v>
                </c:pt>
                <c:pt idx="9404">
                  <c:v>2799.0</c:v>
                </c:pt>
                <c:pt idx="9405">
                  <c:v>2799.0</c:v>
                </c:pt>
                <c:pt idx="9406">
                  <c:v>2799.0</c:v>
                </c:pt>
                <c:pt idx="9407">
                  <c:v>2799.0</c:v>
                </c:pt>
                <c:pt idx="9408">
                  <c:v>2799.0</c:v>
                </c:pt>
                <c:pt idx="9409">
                  <c:v>2800.0</c:v>
                </c:pt>
                <c:pt idx="9410">
                  <c:v>2801.0</c:v>
                </c:pt>
                <c:pt idx="9411">
                  <c:v>2801.0</c:v>
                </c:pt>
                <c:pt idx="9412">
                  <c:v>2801.0</c:v>
                </c:pt>
                <c:pt idx="9413">
                  <c:v>2801.0</c:v>
                </c:pt>
                <c:pt idx="9414">
                  <c:v>2801.0</c:v>
                </c:pt>
                <c:pt idx="9415">
                  <c:v>2802.0</c:v>
                </c:pt>
                <c:pt idx="9416">
                  <c:v>2802.0</c:v>
                </c:pt>
                <c:pt idx="9417">
                  <c:v>2802.0</c:v>
                </c:pt>
                <c:pt idx="9418">
                  <c:v>2802.0</c:v>
                </c:pt>
                <c:pt idx="9419">
                  <c:v>2802.0</c:v>
                </c:pt>
                <c:pt idx="9420">
                  <c:v>2802.0</c:v>
                </c:pt>
                <c:pt idx="9421">
                  <c:v>2803.0</c:v>
                </c:pt>
                <c:pt idx="9422">
                  <c:v>2803.0</c:v>
                </c:pt>
                <c:pt idx="9423">
                  <c:v>2803.0</c:v>
                </c:pt>
                <c:pt idx="9424">
                  <c:v>2803.0</c:v>
                </c:pt>
                <c:pt idx="9425">
                  <c:v>2804.0</c:v>
                </c:pt>
                <c:pt idx="9426">
                  <c:v>2804.0</c:v>
                </c:pt>
                <c:pt idx="9427">
                  <c:v>2804.0</c:v>
                </c:pt>
                <c:pt idx="9428">
                  <c:v>2804.0</c:v>
                </c:pt>
                <c:pt idx="9429">
                  <c:v>2804.0</c:v>
                </c:pt>
                <c:pt idx="9430">
                  <c:v>2805.0</c:v>
                </c:pt>
                <c:pt idx="9431">
                  <c:v>2805.0</c:v>
                </c:pt>
                <c:pt idx="9432">
                  <c:v>2805.0</c:v>
                </c:pt>
                <c:pt idx="9433">
                  <c:v>2806.0</c:v>
                </c:pt>
                <c:pt idx="9434">
                  <c:v>2807.0</c:v>
                </c:pt>
                <c:pt idx="9435">
                  <c:v>2808.0</c:v>
                </c:pt>
                <c:pt idx="9436">
                  <c:v>2808.0</c:v>
                </c:pt>
                <c:pt idx="9437">
                  <c:v>2808.0</c:v>
                </c:pt>
                <c:pt idx="9438">
                  <c:v>2808.0</c:v>
                </c:pt>
                <c:pt idx="9439">
                  <c:v>2808.0</c:v>
                </c:pt>
                <c:pt idx="9440">
                  <c:v>2808.0</c:v>
                </c:pt>
                <c:pt idx="9441">
                  <c:v>2808.0</c:v>
                </c:pt>
                <c:pt idx="9442">
                  <c:v>2809.0</c:v>
                </c:pt>
                <c:pt idx="9443">
                  <c:v>2809.0</c:v>
                </c:pt>
                <c:pt idx="9444">
                  <c:v>2809.0</c:v>
                </c:pt>
                <c:pt idx="9445">
                  <c:v>2809.0</c:v>
                </c:pt>
                <c:pt idx="9446">
                  <c:v>2809.0</c:v>
                </c:pt>
                <c:pt idx="9447">
                  <c:v>2809.0</c:v>
                </c:pt>
                <c:pt idx="9448">
                  <c:v>2809.0</c:v>
                </c:pt>
                <c:pt idx="9449">
                  <c:v>2810.0</c:v>
                </c:pt>
                <c:pt idx="9450">
                  <c:v>2810.0</c:v>
                </c:pt>
                <c:pt idx="9451">
                  <c:v>2810.0</c:v>
                </c:pt>
                <c:pt idx="9452">
                  <c:v>2810.0</c:v>
                </c:pt>
                <c:pt idx="9453">
                  <c:v>2810.0</c:v>
                </c:pt>
                <c:pt idx="9454">
                  <c:v>2811.0</c:v>
                </c:pt>
                <c:pt idx="9455">
                  <c:v>2812.0</c:v>
                </c:pt>
                <c:pt idx="9456">
                  <c:v>2812.0</c:v>
                </c:pt>
                <c:pt idx="9457">
                  <c:v>2812.0</c:v>
                </c:pt>
                <c:pt idx="9458">
                  <c:v>2813.0</c:v>
                </c:pt>
                <c:pt idx="9459">
                  <c:v>2814.0</c:v>
                </c:pt>
                <c:pt idx="9460">
                  <c:v>2815.0</c:v>
                </c:pt>
                <c:pt idx="9461">
                  <c:v>2815.0</c:v>
                </c:pt>
                <c:pt idx="9462">
                  <c:v>2815.0</c:v>
                </c:pt>
                <c:pt idx="9463">
                  <c:v>2815.0</c:v>
                </c:pt>
                <c:pt idx="9464">
                  <c:v>2815.0</c:v>
                </c:pt>
                <c:pt idx="9465">
                  <c:v>2815.0</c:v>
                </c:pt>
                <c:pt idx="9466">
                  <c:v>2815.0</c:v>
                </c:pt>
                <c:pt idx="9467">
                  <c:v>2816.0</c:v>
                </c:pt>
                <c:pt idx="9468">
                  <c:v>2816.0</c:v>
                </c:pt>
                <c:pt idx="9469">
                  <c:v>2816.0</c:v>
                </c:pt>
                <c:pt idx="9470">
                  <c:v>2816.0</c:v>
                </c:pt>
                <c:pt idx="9471">
                  <c:v>2816.0</c:v>
                </c:pt>
                <c:pt idx="9472">
                  <c:v>2816.0</c:v>
                </c:pt>
                <c:pt idx="9473">
                  <c:v>2816.0</c:v>
                </c:pt>
                <c:pt idx="9474">
                  <c:v>2816.0</c:v>
                </c:pt>
                <c:pt idx="9475">
                  <c:v>2816.0</c:v>
                </c:pt>
                <c:pt idx="9476">
                  <c:v>2816.0</c:v>
                </c:pt>
                <c:pt idx="9477">
                  <c:v>2817.0</c:v>
                </c:pt>
                <c:pt idx="9478">
                  <c:v>2817.0</c:v>
                </c:pt>
                <c:pt idx="9479">
                  <c:v>2818.0</c:v>
                </c:pt>
                <c:pt idx="9480">
                  <c:v>2819.0</c:v>
                </c:pt>
                <c:pt idx="9481">
                  <c:v>2819.0</c:v>
                </c:pt>
                <c:pt idx="9482">
                  <c:v>2819.0</c:v>
                </c:pt>
                <c:pt idx="9483">
                  <c:v>2819.0</c:v>
                </c:pt>
                <c:pt idx="9484">
                  <c:v>2819.0</c:v>
                </c:pt>
                <c:pt idx="9485">
                  <c:v>2819.0</c:v>
                </c:pt>
                <c:pt idx="9486">
                  <c:v>2820.0</c:v>
                </c:pt>
                <c:pt idx="9487">
                  <c:v>2820.0</c:v>
                </c:pt>
                <c:pt idx="9488">
                  <c:v>2820.0</c:v>
                </c:pt>
                <c:pt idx="9489">
                  <c:v>2820.0</c:v>
                </c:pt>
                <c:pt idx="9490">
                  <c:v>2821.0</c:v>
                </c:pt>
                <c:pt idx="9491">
                  <c:v>2822.0</c:v>
                </c:pt>
                <c:pt idx="9492">
                  <c:v>2823.0</c:v>
                </c:pt>
                <c:pt idx="9493">
                  <c:v>2824.0</c:v>
                </c:pt>
                <c:pt idx="9494">
                  <c:v>2825.0</c:v>
                </c:pt>
                <c:pt idx="9495">
                  <c:v>2825.0</c:v>
                </c:pt>
                <c:pt idx="9496">
                  <c:v>2826.0</c:v>
                </c:pt>
                <c:pt idx="9497">
                  <c:v>2826.0</c:v>
                </c:pt>
                <c:pt idx="9498">
                  <c:v>2826.0</c:v>
                </c:pt>
                <c:pt idx="9499">
                  <c:v>2826.0</c:v>
                </c:pt>
                <c:pt idx="9500">
                  <c:v>2826.0</c:v>
                </c:pt>
                <c:pt idx="9501">
                  <c:v>2826.0</c:v>
                </c:pt>
                <c:pt idx="9502">
                  <c:v>2826.0</c:v>
                </c:pt>
                <c:pt idx="9503">
                  <c:v>2826.0</c:v>
                </c:pt>
                <c:pt idx="9504">
                  <c:v>2827.0</c:v>
                </c:pt>
                <c:pt idx="9505">
                  <c:v>2828.0</c:v>
                </c:pt>
                <c:pt idx="9506">
                  <c:v>2828.0</c:v>
                </c:pt>
                <c:pt idx="9507">
                  <c:v>2829.0</c:v>
                </c:pt>
                <c:pt idx="9508">
                  <c:v>2830.0</c:v>
                </c:pt>
                <c:pt idx="9509">
                  <c:v>2831.0</c:v>
                </c:pt>
                <c:pt idx="9510">
                  <c:v>2831.0</c:v>
                </c:pt>
                <c:pt idx="9511">
                  <c:v>2831.0</c:v>
                </c:pt>
                <c:pt idx="9512">
                  <c:v>2832.0</c:v>
                </c:pt>
                <c:pt idx="9513">
                  <c:v>2832.0</c:v>
                </c:pt>
                <c:pt idx="9514">
                  <c:v>2833.0</c:v>
                </c:pt>
                <c:pt idx="9515">
                  <c:v>2834.0</c:v>
                </c:pt>
                <c:pt idx="9516">
                  <c:v>2835.0</c:v>
                </c:pt>
                <c:pt idx="9517">
                  <c:v>2836.0</c:v>
                </c:pt>
                <c:pt idx="9518">
                  <c:v>2837.0</c:v>
                </c:pt>
                <c:pt idx="9519">
                  <c:v>2837.0</c:v>
                </c:pt>
                <c:pt idx="9520">
                  <c:v>2838.0</c:v>
                </c:pt>
                <c:pt idx="9521">
                  <c:v>2838.0</c:v>
                </c:pt>
                <c:pt idx="9522">
                  <c:v>2838.0</c:v>
                </c:pt>
                <c:pt idx="9523">
                  <c:v>2838.0</c:v>
                </c:pt>
                <c:pt idx="9524">
                  <c:v>2838.0</c:v>
                </c:pt>
                <c:pt idx="9525">
                  <c:v>2838.0</c:v>
                </c:pt>
                <c:pt idx="9526">
                  <c:v>2838.0</c:v>
                </c:pt>
                <c:pt idx="9527">
                  <c:v>2839.0</c:v>
                </c:pt>
                <c:pt idx="9528">
                  <c:v>2839.0</c:v>
                </c:pt>
                <c:pt idx="9529">
                  <c:v>2839.0</c:v>
                </c:pt>
                <c:pt idx="9530">
                  <c:v>2839.0</c:v>
                </c:pt>
                <c:pt idx="9531">
                  <c:v>2840.0</c:v>
                </c:pt>
                <c:pt idx="9532">
                  <c:v>2840.0</c:v>
                </c:pt>
                <c:pt idx="9533">
                  <c:v>2840.0</c:v>
                </c:pt>
                <c:pt idx="9534">
                  <c:v>2840.0</c:v>
                </c:pt>
                <c:pt idx="9535">
                  <c:v>2840.0</c:v>
                </c:pt>
                <c:pt idx="9536">
                  <c:v>2840.0</c:v>
                </c:pt>
                <c:pt idx="9537">
                  <c:v>2840.0</c:v>
                </c:pt>
                <c:pt idx="9538">
                  <c:v>2840.0</c:v>
                </c:pt>
                <c:pt idx="9539">
                  <c:v>2841.0</c:v>
                </c:pt>
                <c:pt idx="9540">
                  <c:v>2841.0</c:v>
                </c:pt>
                <c:pt idx="9541">
                  <c:v>2841.0</c:v>
                </c:pt>
                <c:pt idx="9542">
                  <c:v>2841.0</c:v>
                </c:pt>
                <c:pt idx="9543">
                  <c:v>2841.0</c:v>
                </c:pt>
                <c:pt idx="9544">
                  <c:v>2841.0</c:v>
                </c:pt>
                <c:pt idx="9545">
                  <c:v>2842.0</c:v>
                </c:pt>
                <c:pt idx="9546">
                  <c:v>2842.0</c:v>
                </c:pt>
                <c:pt idx="9547">
                  <c:v>2842.0</c:v>
                </c:pt>
                <c:pt idx="9548">
                  <c:v>2842.0</c:v>
                </c:pt>
                <c:pt idx="9549">
                  <c:v>2842.0</c:v>
                </c:pt>
                <c:pt idx="9550">
                  <c:v>2842.0</c:v>
                </c:pt>
                <c:pt idx="9551">
                  <c:v>2842.0</c:v>
                </c:pt>
                <c:pt idx="9552">
                  <c:v>2842.0</c:v>
                </c:pt>
                <c:pt idx="9553">
                  <c:v>2842.0</c:v>
                </c:pt>
                <c:pt idx="9554">
                  <c:v>2842.0</c:v>
                </c:pt>
                <c:pt idx="9555">
                  <c:v>2843.0</c:v>
                </c:pt>
                <c:pt idx="9556">
                  <c:v>2844.0</c:v>
                </c:pt>
                <c:pt idx="9557">
                  <c:v>2844.0</c:v>
                </c:pt>
                <c:pt idx="9558">
                  <c:v>2844.0</c:v>
                </c:pt>
                <c:pt idx="9559">
                  <c:v>2845.0</c:v>
                </c:pt>
                <c:pt idx="9560">
                  <c:v>2846.0</c:v>
                </c:pt>
                <c:pt idx="9561">
                  <c:v>2847.0</c:v>
                </c:pt>
                <c:pt idx="9562">
                  <c:v>2847.0</c:v>
                </c:pt>
                <c:pt idx="9563">
                  <c:v>2847.0</c:v>
                </c:pt>
                <c:pt idx="9564">
                  <c:v>2847.0</c:v>
                </c:pt>
                <c:pt idx="9565">
                  <c:v>2848.0</c:v>
                </c:pt>
                <c:pt idx="9566">
                  <c:v>2848.0</c:v>
                </c:pt>
                <c:pt idx="9567">
                  <c:v>2848.0</c:v>
                </c:pt>
                <c:pt idx="9568">
                  <c:v>2848.0</c:v>
                </c:pt>
                <c:pt idx="9569">
                  <c:v>2848.0</c:v>
                </c:pt>
                <c:pt idx="9570">
                  <c:v>2848.0</c:v>
                </c:pt>
                <c:pt idx="9571">
                  <c:v>2848.0</c:v>
                </c:pt>
                <c:pt idx="9572">
                  <c:v>2848.0</c:v>
                </c:pt>
                <c:pt idx="9573">
                  <c:v>2849.0</c:v>
                </c:pt>
                <c:pt idx="9574">
                  <c:v>2849.0</c:v>
                </c:pt>
                <c:pt idx="9575">
                  <c:v>2849.0</c:v>
                </c:pt>
                <c:pt idx="9576">
                  <c:v>2850.0</c:v>
                </c:pt>
                <c:pt idx="9577">
                  <c:v>2851.0</c:v>
                </c:pt>
                <c:pt idx="9578">
                  <c:v>2852.0</c:v>
                </c:pt>
                <c:pt idx="9579">
                  <c:v>2853.0</c:v>
                </c:pt>
                <c:pt idx="9580">
                  <c:v>2854.0</c:v>
                </c:pt>
                <c:pt idx="9581">
                  <c:v>2855.0</c:v>
                </c:pt>
                <c:pt idx="9582">
                  <c:v>2855.0</c:v>
                </c:pt>
                <c:pt idx="9583">
                  <c:v>2856.0</c:v>
                </c:pt>
                <c:pt idx="9584">
                  <c:v>2857.0</c:v>
                </c:pt>
                <c:pt idx="9585">
                  <c:v>2857.0</c:v>
                </c:pt>
                <c:pt idx="9586">
                  <c:v>2858.0</c:v>
                </c:pt>
                <c:pt idx="9587">
                  <c:v>2858.0</c:v>
                </c:pt>
                <c:pt idx="9588">
                  <c:v>2858.0</c:v>
                </c:pt>
                <c:pt idx="9589">
                  <c:v>2859.0</c:v>
                </c:pt>
                <c:pt idx="9590">
                  <c:v>2860.0</c:v>
                </c:pt>
                <c:pt idx="9591">
                  <c:v>2861.0</c:v>
                </c:pt>
                <c:pt idx="9592">
                  <c:v>2861.0</c:v>
                </c:pt>
                <c:pt idx="9593">
                  <c:v>2861.0</c:v>
                </c:pt>
                <c:pt idx="9594">
                  <c:v>2861.0</c:v>
                </c:pt>
                <c:pt idx="9595">
                  <c:v>2861.0</c:v>
                </c:pt>
                <c:pt idx="9596">
                  <c:v>2861.0</c:v>
                </c:pt>
                <c:pt idx="9597">
                  <c:v>2862.0</c:v>
                </c:pt>
                <c:pt idx="9598">
                  <c:v>2863.0</c:v>
                </c:pt>
                <c:pt idx="9599">
                  <c:v>2864.0</c:v>
                </c:pt>
                <c:pt idx="9600">
                  <c:v>2865.0</c:v>
                </c:pt>
                <c:pt idx="9601">
                  <c:v>2866.0</c:v>
                </c:pt>
                <c:pt idx="9602">
                  <c:v>2866.0</c:v>
                </c:pt>
              </c:numCache>
            </c:numRef>
          </c:val>
          <c:smooth val="0"/>
        </c:ser>
        <c:ser>
          <c:idx val="2"/>
          <c:order val="2"/>
          <c:tx>
            <c:strRef>
              <c:f>Integrity!$H$1</c:f>
              <c:strCache>
                <c:ptCount val="1"/>
                <c:pt idx="0">
                  <c:v>None A</c:v>
                </c:pt>
              </c:strCache>
            </c:strRef>
          </c:tx>
          <c:marker>
            <c:symbol val="none"/>
          </c:marker>
          <c:val>
            <c:numRef>
              <c:f>Integrity!$H$2:$H$9604</c:f>
              <c:numCache>
                <c:formatCode>General</c:formatCode>
                <c:ptCount val="9603"/>
                <c:pt idx="0">
                  <c:v>0.0</c:v>
                </c:pt>
                <c:pt idx="1">
                  <c:v>0.0</c:v>
                </c:pt>
                <c:pt idx="2">
                  <c:v>1.0</c:v>
                </c:pt>
                <c:pt idx="3">
                  <c:v>2.0</c:v>
                </c:pt>
                <c:pt idx="4">
                  <c:v>2.0</c:v>
                </c:pt>
                <c:pt idx="5">
                  <c:v>2.0</c:v>
                </c:pt>
                <c:pt idx="6">
                  <c:v>3.0</c:v>
                </c:pt>
                <c:pt idx="7">
                  <c:v>3.0</c:v>
                </c:pt>
                <c:pt idx="8">
                  <c:v>3.0</c:v>
                </c:pt>
                <c:pt idx="9">
                  <c:v>3.0</c:v>
                </c:pt>
                <c:pt idx="10">
                  <c:v>3.0</c:v>
                </c:pt>
                <c:pt idx="11">
                  <c:v>3.0</c:v>
                </c:pt>
                <c:pt idx="12">
                  <c:v>3.0</c:v>
                </c:pt>
                <c:pt idx="13">
                  <c:v>3.0</c:v>
                </c:pt>
                <c:pt idx="14">
                  <c:v>3.0</c:v>
                </c:pt>
                <c:pt idx="15">
                  <c:v>3.0</c:v>
                </c:pt>
                <c:pt idx="16">
                  <c:v>3.0</c:v>
                </c:pt>
                <c:pt idx="17">
                  <c:v>3.0</c:v>
                </c:pt>
                <c:pt idx="18">
                  <c:v>4.0</c:v>
                </c:pt>
                <c:pt idx="19">
                  <c:v>4.0</c:v>
                </c:pt>
                <c:pt idx="20">
                  <c:v>4.0</c:v>
                </c:pt>
                <c:pt idx="21">
                  <c:v>4.0</c:v>
                </c:pt>
                <c:pt idx="22">
                  <c:v>4.0</c:v>
                </c:pt>
                <c:pt idx="23">
                  <c:v>4.0</c:v>
                </c:pt>
                <c:pt idx="24">
                  <c:v>4.0</c:v>
                </c:pt>
                <c:pt idx="25">
                  <c:v>5.0</c:v>
                </c:pt>
                <c:pt idx="26">
                  <c:v>6.0</c:v>
                </c:pt>
                <c:pt idx="27">
                  <c:v>6.0</c:v>
                </c:pt>
                <c:pt idx="28">
                  <c:v>7.0</c:v>
                </c:pt>
                <c:pt idx="29">
                  <c:v>7.0</c:v>
                </c:pt>
                <c:pt idx="30">
                  <c:v>7.0</c:v>
                </c:pt>
                <c:pt idx="31">
                  <c:v>7.0</c:v>
                </c:pt>
                <c:pt idx="32">
                  <c:v>8.0</c:v>
                </c:pt>
                <c:pt idx="33">
                  <c:v>9.0</c:v>
                </c:pt>
                <c:pt idx="34">
                  <c:v>9.0</c:v>
                </c:pt>
                <c:pt idx="35">
                  <c:v>9.0</c:v>
                </c:pt>
                <c:pt idx="36">
                  <c:v>9.0</c:v>
                </c:pt>
                <c:pt idx="37">
                  <c:v>10.0</c:v>
                </c:pt>
                <c:pt idx="38">
                  <c:v>11.0</c:v>
                </c:pt>
                <c:pt idx="39">
                  <c:v>12.0</c:v>
                </c:pt>
                <c:pt idx="40">
                  <c:v>13.0</c:v>
                </c:pt>
                <c:pt idx="41">
                  <c:v>14.0</c:v>
                </c:pt>
                <c:pt idx="42">
                  <c:v>15.0</c:v>
                </c:pt>
                <c:pt idx="43">
                  <c:v>15.0</c:v>
                </c:pt>
                <c:pt idx="44">
                  <c:v>15.0</c:v>
                </c:pt>
                <c:pt idx="45">
                  <c:v>16.0</c:v>
                </c:pt>
                <c:pt idx="46">
                  <c:v>16.0</c:v>
                </c:pt>
                <c:pt idx="47">
                  <c:v>17.0</c:v>
                </c:pt>
                <c:pt idx="48">
                  <c:v>17.0</c:v>
                </c:pt>
                <c:pt idx="49">
                  <c:v>17.0</c:v>
                </c:pt>
                <c:pt idx="50">
                  <c:v>17.0</c:v>
                </c:pt>
                <c:pt idx="51">
                  <c:v>18.0</c:v>
                </c:pt>
                <c:pt idx="52">
                  <c:v>18.0</c:v>
                </c:pt>
                <c:pt idx="53">
                  <c:v>18.0</c:v>
                </c:pt>
                <c:pt idx="54">
                  <c:v>19.0</c:v>
                </c:pt>
                <c:pt idx="55">
                  <c:v>19.0</c:v>
                </c:pt>
                <c:pt idx="56">
                  <c:v>20.0</c:v>
                </c:pt>
                <c:pt idx="57">
                  <c:v>20.0</c:v>
                </c:pt>
                <c:pt idx="58">
                  <c:v>20.0</c:v>
                </c:pt>
                <c:pt idx="59">
                  <c:v>20.0</c:v>
                </c:pt>
                <c:pt idx="60">
                  <c:v>21.0</c:v>
                </c:pt>
                <c:pt idx="61">
                  <c:v>21.0</c:v>
                </c:pt>
                <c:pt idx="62">
                  <c:v>22.0</c:v>
                </c:pt>
                <c:pt idx="63">
                  <c:v>22.0</c:v>
                </c:pt>
                <c:pt idx="64">
                  <c:v>22.0</c:v>
                </c:pt>
                <c:pt idx="65">
                  <c:v>22.0</c:v>
                </c:pt>
                <c:pt idx="66">
                  <c:v>22.0</c:v>
                </c:pt>
                <c:pt idx="67">
                  <c:v>22.0</c:v>
                </c:pt>
                <c:pt idx="68">
                  <c:v>23.0</c:v>
                </c:pt>
                <c:pt idx="69">
                  <c:v>23.0</c:v>
                </c:pt>
                <c:pt idx="70">
                  <c:v>24.0</c:v>
                </c:pt>
                <c:pt idx="71">
                  <c:v>25.0</c:v>
                </c:pt>
                <c:pt idx="72">
                  <c:v>25.0</c:v>
                </c:pt>
                <c:pt idx="73">
                  <c:v>25.0</c:v>
                </c:pt>
                <c:pt idx="74">
                  <c:v>26.0</c:v>
                </c:pt>
                <c:pt idx="75">
                  <c:v>27.0</c:v>
                </c:pt>
                <c:pt idx="76">
                  <c:v>28.0</c:v>
                </c:pt>
                <c:pt idx="77">
                  <c:v>28.0</c:v>
                </c:pt>
                <c:pt idx="78">
                  <c:v>29.0</c:v>
                </c:pt>
                <c:pt idx="79">
                  <c:v>30.0</c:v>
                </c:pt>
                <c:pt idx="80">
                  <c:v>31.0</c:v>
                </c:pt>
                <c:pt idx="81">
                  <c:v>31.0</c:v>
                </c:pt>
                <c:pt idx="82">
                  <c:v>31.0</c:v>
                </c:pt>
                <c:pt idx="83">
                  <c:v>32.0</c:v>
                </c:pt>
                <c:pt idx="84">
                  <c:v>32.0</c:v>
                </c:pt>
                <c:pt idx="85">
                  <c:v>32.0</c:v>
                </c:pt>
                <c:pt idx="86">
                  <c:v>33.0</c:v>
                </c:pt>
                <c:pt idx="87">
                  <c:v>33.0</c:v>
                </c:pt>
                <c:pt idx="88">
                  <c:v>34.0</c:v>
                </c:pt>
                <c:pt idx="89">
                  <c:v>35.0</c:v>
                </c:pt>
                <c:pt idx="90">
                  <c:v>35.0</c:v>
                </c:pt>
                <c:pt idx="91">
                  <c:v>35.0</c:v>
                </c:pt>
                <c:pt idx="92">
                  <c:v>36.0</c:v>
                </c:pt>
                <c:pt idx="93">
                  <c:v>37.0</c:v>
                </c:pt>
                <c:pt idx="94">
                  <c:v>37.0</c:v>
                </c:pt>
                <c:pt idx="95">
                  <c:v>37.0</c:v>
                </c:pt>
                <c:pt idx="96">
                  <c:v>37.0</c:v>
                </c:pt>
                <c:pt idx="97">
                  <c:v>38.0</c:v>
                </c:pt>
                <c:pt idx="98">
                  <c:v>39.0</c:v>
                </c:pt>
                <c:pt idx="99">
                  <c:v>39.0</c:v>
                </c:pt>
                <c:pt idx="100">
                  <c:v>39.0</c:v>
                </c:pt>
                <c:pt idx="101">
                  <c:v>39.0</c:v>
                </c:pt>
                <c:pt idx="102">
                  <c:v>40.0</c:v>
                </c:pt>
                <c:pt idx="103">
                  <c:v>41.0</c:v>
                </c:pt>
                <c:pt idx="104">
                  <c:v>41.0</c:v>
                </c:pt>
                <c:pt idx="105">
                  <c:v>41.0</c:v>
                </c:pt>
                <c:pt idx="106">
                  <c:v>41.0</c:v>
                </c:pt>
                <c:pt idx="107">
                  <c:v>42.0</c:v>
                </c:pt>
                <c:pt idx="108">
                  <c:v>43.0</c:v>
                </c:pt>
                <c:pt idx="109">
                  <c:v>43.0</c:v>
                </c:pt>
                <c:pt idx="110">
                  <c:v>43.0</c:v>
                </c:pt>
                <c:pt idx="111">
                  <c:v>43.0</c:v>
                </c:pt>
                <c:pt idx="112">
                  <c:v>44.0</c:v>
                </c:pt>
                <c:pt idx="113">
                  <c:v>44.0</c:v>
                </c:pt>
                <c:pt idx="114">
                  <c:v>44.0</c:v>
                </c:pt>
                <c:pt idx="115">
                  <c:v>44.0</c:v>
                </c:pt>
                <c:pt idx="116">
                  <c:v>45.0</c:v>
                </c:pt>
                <c:pt idx="117">
                  <c:v>45.0</c:v>
                </c:pt>
                <c:pt idx="118">
                  <c:v>45.0</c:v>
                </c:pt>
                <c:pt idx="119">
                  <c:v>46.0</c:v>
                </c:pt>
                <c:pt idx="120">
                  <c:v>47.0</c:v>
                </c:pt>
                <c:pt idx="121">
                  <c:v>48.0</c:v>
                </c:pt>
                <c:pt idx="122">
                  <c:v>49.0</c:v>
                </c:pt>
                <c:pt idx="123">
                  <c:v>50.0</c:v>
                </c:pt>
                <c:pt idx="124">
                  <c:v>50.0</c:v>
                </c:pt>
                <c:pt idx="125">
                  <c:v>50.0</c:v>
                </c:pt>
                <c:pt idx="126">
                  <c:v>50.0</c:v>
                </c:pt>
                <c:pt idx="127">
                  <c:v>51.0</c:v>
                </c:pt>
                <c:pt idx="128">
                  <c:v>52.0</c:v>
                </c:pt>
                <c:pt idx="129">
                  <c:v>53.0</c:v>
                </c:pt>
                <c:pt idx="130">
                  <c:v>54.0</c:v>
                </c:pt>
                <c:pt idx="131">
                  <c:v>54.0</c:v>
                </c:pt>
                <c:pt idx="132">
                  <c:v>54.0</c:v>
                </c:pt>
                <c:pt idx="133">
                  <c:v>54.0</c:v>
                </c:pt>
                <c:pt idx="134">
                  <c:v>54.0</c:v>
                </c:pt>
                <c:pt idx="135">
                  <c:v>55.0</c:v>
                </c:pt>
                <c:pt idx="136">
                  <c:v>56.0</c:v>
                </c:pt>
                <c:pt idx="137">
                  <c:v>56.0</c:v>
                </c:pt>
                <c:pt idx="138">
                  <c:v>56.0</c:v>
                </c:pt>
                <c:pt idx="139">
                  <c:v>56.0</c:v>
                </c:pt>
                <c:pt idx="140">
                  <c:v>56.0</c:v>
                </c:pt>
                <c:pt idx="141">
                  <c:v>56.0</c:v>
                </c:pt>
                <c:pt idx="142">
                  <c:v>56.0</c:v>
                </c:pt>
                <c:pt idx="143">
                  <c:v>56.0</c:v>
                </c:pt>
                <c:pt idx="144">
                  <c:v>56.0</c:v>
                </c:pt>
                <c:pt idx="145">
                  <c:v>56.0</c:v>
                </c:pt>
                <c:pt idx="146">
                  <c:v>56.0</c:v>
                </c:pt>
                <c:pt idx="147">
                  <c:v>57.0</c:v>
                </c:pt>
                <c:pt idx="148">
                  <c:v>58.0</c:v>
                </c:pt>
                <c:pt idx="149">
                  <c:v>58.0</c:v>
                </c:pt>
                <c:pt idx="150">
                  <c:v>58.0</c:v>
                </c:pt>
                <c:pt idx="151">
                  <c:v>58.0</c:v>
                </c:pt>
                <c:pt idx="152">
                  <c:v>58.0</c:v>
                </c:pt>
                <c:pt idx="153">
                  <c:v>58.0</c:v>
                </c:pt>
                <c:pt idx="154">
                  <c:v>58.0</c:v>
                </c:pt>
                <c:pt idx="155">
                  <c:v>58.0</c:v>
                </c:pt>
                <c:pt idx="156">
                  <c:v>58.0</c:v>
                </c:pt>
                <c:pt idx="157">
                  <c:v>58.0</c:v>
                </c:pt>
                <c:pt idx="158">
                  <c:v>58.0</c:v>
                </c:pt>
                <c:pt idx="159">
                  <c:v>59.0</c:v>
                </c:pt>
                <c:pt idx="160">
                  <c:v>59.0</c:v>
                </c:pt>
                <c:pt idx="161">
                  <c:v>59.0</c:v>
                </c:pt>
                <c:pt idx="162">
                  <c:v>59.0</c:v>
                </c:pt>
                <c:pt idx="163">
                  <c:v>60.0</c:v>
                </c:pt>
                <c:pt idx="164">
                  <c:v>61.0</c:v>
                </c:pt>
                <c:pt idx="165">
                  <c:v>62.0</c:v>
                </c:pt>
                <c:pt idx="166">
                  <c:v>62.0</c:v>
                </c:pt>
                <c:pt idx="167">
                  <c:v>62.0</c:v>
                </c:pt>
                <c:pt idx="168">
                  <c:v>63.0</c:v>
                </c:pt>
                <c:pt idx="169">
                  <c:v>63.0</c:v>
                </c:pt>
                <c:pt idx="170">
                  <c:v>63.0</c:v>
                </c:pt>
                <c:pt idx="171">
                  <c:v>64.0</c:v>
                </c:pt>
                <c:pt idx="172">
                  <c:v>64.0</c:v>
                </c:pt>
                <c:pt idx="173">
                  <c:v>64.0</c:v>
                </c:pt>
                <c:pt idx="174">
                  <c:v>64.0</c:v>
                </c:pt>
                <c:pt idx="175">
                  <c:v>64.0</c:v>
                </c:pt>
                <c:pt idx="176">
                  <c:v>64.0</c:v>
                </c:pt>
                <c:pt idx="177">
                  <c:v>64.0</c:v>
                </c:pt>
                <c:pt idx="178">
                  <c:v>64.0</c:v>
                </c:pt>
                <c:pt idx="179">
                  <c:v>64.0</c:v>
                </c:pt>
                <c:pt idx="180">
                  <c:v>65.0</c:v>
                </c:pt>
                <c:pt idx="181">
                  <c:v>65.0</c:v>
                </c:pt>
                <c:pt idx="182">
                  <c:v>66.0</c:v>
                </c:pt>
                <c:pt idx="183">
                  <c:v>67.0</c:v>
                </c:pt>
                <c:pt idx="184">
                  <c:v>67.0</c:v>
                </c:pt>
                <c:pt idx="185">
                  <c:v>68.0</c:v>
                </c:pt>
                <c:pt idx="186">
                  <c:v>68.0</c:v>
                </c:pt>
                <c:pt idx="187">
                  <c:v>68.0</c:v>
                </c:pt>
                <c:pt idx="188">
                  <c:v>68.0</c:v>
                </c:pt>
                <c:pt idx="189">
                  <c:v>68.0</c:v>
                </c:pt>
                <c:pt idx="190">
                  <c:v>68.0</c:v>
                </c:pt>
                <c:pt idx="191">
                  <c:v>68.0</c:v>
                </c:pt>
                <c:pt idx="192">
                  <c:v>69.0</c:v>
                </c:pt>
                <c:pt idx="193">
                  <c:v>70.0</c:v>
                </c:pt>
                <c:pt idx="194">
                  <c:v>70.0</c:v>
                </c:pt>
                <c:pt idx="195">
                  <c:v>70.0</c:v>
                </c:pt>
                <c:pt idx="196">
                  <c:v>71.0</c:v>
                </c:pt>
                <c:pt idx="197">
                  <c:v>71.0</c:v>
                </c:pt>
                <c:pt idx="198">
                  <c:v>71.0</c:v>
                </c:pt>
                <c:pt idx="199">
                  <c:v>71.0</c:v>
                </c:pt>
                <c:pt idx="200">
                  <c:v>71.0</c:v>
                </c:pt>
                <c:pt idx="201">
                  <c:v>71.0</c:v>
                </c:pt>
                <c:pt idx="202">
                  <c:v>71.0</c:v>
                </c:pt>
                <c:pt idx="203">
                  <c:v>71.0</c:v>
                </c:pt>
                <c:pt idx="204">
                  <c:v>71.0</c:v>
                </c:pt>
                <c:pt idx="205">
                  <c:v>71.0</c:v>
                </c:pt>
                <c:pt idx="206">
                  <c:v>71.0</c:v>
                </c:pt>
                <c:pt idx="207">
                  <c:v>71.0</c:v>
                </c:pt>
                <c:pt idx="208">
                  <c:v>72.0</c:v>
                </c:pt>
                <c:pt idx="209">
                  <c:v>72.0</c:v>
                </c:pt>
                <c:pt idx="210">
                  <c:v>72.0</c:v>
                </c:pt>
                <c:pt idx="211">
                  <c:v>72.0</c:v>
                </c:pt>
                <c:pt idx="212">
                  <c:v>72.0</c:v>
                </c:pt>
                <c:pt idx="213">
                  <c:v>72.0</c:v>
                </c:pt>
                <c:pt idx="214">
                  <c:v>72.0</c:v>
                </c:pt>
                <c:pt idx="215">
                  <c:v>72.0</c:v>
                </c:pt>
                <c:pt idx="216">
                  <c:v>72.0</c:v>
                </c:pt>
                <c:pt idx="217">
                  <c:v>72.0</c:v>
                </c:pt>
                <c:pt idx="218">
                  <c:v>72.0</c:v>
                </c:pt>
                <c:pt idx="219">
                  <c:v>72.0</c:v>
                </c:pt>
                <c:pt idx="220">
                  <c:v>73.0</c:v>
                </c:pt>
                <c:pt idx="221">
                  <c:v>73.0</c:v>
                </c:pt>
                <c:pt idx="222">
                  <c:v>74.0</c:v>
                </c:pt>
                <c:pt idx="223">
                  <c:v>74.0</c:v>
                </c:pt>
                <c:pt idx="224">
                  <c:v>74.0</c:v>
                </c:pt>
                <c:pt idx="225">
                  <c:v>75.0</c:v>
                </c:pt>
                <c:pt idx="226">
                  <c:v>76.0</c:v>
                </c:pt>
                <c:pt idx="227">
                  <c:v>77.0</c:v>
                </c:pt>
                <c:pt idx="228">
                  <c:v>77.0</c:v>
                </c:pt>
                <c:pt idx="229">
                  <c:v>77.0</c:v>
                </c:pt>
                <c:pt idx="230">
                  <c:v>77.0</c:v>
                </c:pt>
                <c:pt idx="231">
                  <c:v>77.0</c:v>
                </c:pt>
                <c:pt idx="232">
                  <c:v>78.0</c:v>
                </c:pt>
                <c:pt idx="233">
                  <c:v>78.0</c:v>
                </c:pt>
                <c:pt idx="234">
                  <c:v>78.0</c:v>
                </c:pt>
                <c:pt idx="235">
                  <c:v>78.0</c:v>
                </c:pt>
                <c:pt idx="236">
                  <c:v>78.0</c:v>
                </c:pt>
                <c:pt idx="237">
                  <c:v>78.0</c:v>
                </c:pt>
                <c:pt idx="238">
                  <c:v>78.0</c:v>
                </c:pt>
                <c:pt idx="239">
                  <c:v>78.0</c:v>
                </c:pt>
                <c:pt idx="240">
                  <c:v>79.0</c:v>
                </c:pt>
                <c:pt idx="241">
                  <c:v>79.0</c:v>
                </c:pt>
                <c:pt idx="242">
                  <c:v>80.0</c:v>
                </c:pt>
                <c:pt idx="243">
                  <c:v>80.0</c:v>
                </c:pt>
                <c:pt idx="244">
                  <c:v>81.0</c:v>
                </c:pt>
                <c:pt idx="245">
                  <c:v>82.0</c:v>
                </c:pt>
                <c:pt idx="246">
                  <c:v>83.0</c:v>
                </c:pt>
                <c:pt idx="247">
                  <c:v>84.0</c:v>
                </c:pt>
                <c:pt idx="248">
                  <c:v>84.0</c:v>
                </c:pt>
                <c:pt idx="249">
                  <c:v>84.0</c:v>
                </c:pt>
                <c:pt idx="250">
                  <c:v>84.0</c:v>
                </c:pt>
                <c:pt idx="251">
                  <c:v>85.0</c:v>
                </c:pt>
                <c:pt idx="252">
                  <c:v>86.0</c:v>
                </c:pt>
                <c:pt idx="253">
                  <c:v>87.0</c:v>
                </c:pt>
                <c:pt idx="254">
                  <c:v>88.0</c:v>
                </c:pt>
                <c:pt idx="255">
                  <c:v>89.0</c:v>
                </c:pt>
                <c:pt idx="256">
                  <c:v>90.0</c:v>
                </c:pt>
                <c:pt idx="257">
                  <c:v>90.0</c:v>
                </c:pt>
                <c:pt idx="258">
                  <c:v>90.0</c:v>
                </c:pt>
                <c:pt idx="259">
                  <c:v>90.0</c:v>
                </c:pt>
                <c:pt idx="260">
                  <c:v>90.0</c:v>
                </c:pt>
                <c:pt idx="261">
                  <c:v>91.0</c:v>
                </c:pt>
                <c:pt idx="262">
                  <c:v>91.0</c:v>
                </c:pt>
                <c:pt idx="263">
                  <c:v>92.0</c:v>
                </c:pt>
                <c:pt idx="264">
                  <c:v>93.0</c:v>
                </c:pt>
                <c:pt idx="265">
                  <c:v>94.0</c:v>
                </c:pt>
                <c:pt idx="266">
                  <c:v>95.0</c:v>
                </c:pt>
                <c:pt idx="267">
                  <c:v>95.0</c:v>
                </c:pt>
                <c:pt idx="268">
                  <c:v>95.0</c:v>
                </c:pt>
                <c:pt idx="269">
                  <c:v>95.0</c:v>
                </c:pt>
                <c:pt idx="270">
                  <c:v>95.0</c:v>
                </c:pt>
                <c:pt idx="271">
                  <c:v>95.0</c:v>
                </c:pt>
                <c:pt idx="272">
                  <c:v>96.0</c:v>
                </c:pt>
                <c:pt idx="273">
                  <c:v>97.0</c:v>
                </c:pt>
                <c:pt idx="274">
                  <c:v>98.0</c:v>
                </c:pt>
                <c:pt idx="275">
                  <c:v>98.0</c:v>
                </c:pt>
                <c:pt idx="276">
                  <c:v>98.0</c:v>
                </c:pt>
                <c:pt idx="277">
                  <c:v>98.0</c:v>
                </c:pt>
                <c:pt idx="278">
                  <c:v>99.0</c:v>
                </c:pt>
                <c:pt idx="279">
                  <c:v>100.0</c:v>
                </c:pt>
                <c:pt idx="280">
                  <c:v>101.0</c:v>
                </c:pt>
                <c:pt idx="281">
                  <c:v>101.0</c:v>
                </c:pt>
                <c:pt idx="282">
                  <c:v>101.0</c:v>
                </c:pt>
                <c:pt idx="283">
                  <c:v>101.0</c:v>
                </c:pt>
                <c:pt idx="284">
                  <c:v>101.0</c:v>
                </c:pt>
                <c:pt idx="285">
                  <c:v>101.0</c:v>
                </c:pt>
                <c:pt idx="286">
                  <c:v>102.0</c:v>
                </c:pt>
                <c:pt idx="287">
                  <c:v>102.0</c:v>
                </c:pt>
                <c:pt idx="288">
                  <c:v>102.0</c:v>
                </c:pt>
                <c:pt idx="289">
                  <c:v>103.0</c:v>
                </c:pt>
                <c:pt idx="290">
                  <c:v>103.0</c:v>
                </c:pt>
                <c:pt idx="291">
                  <c:v>103.0</c:v>
                </c:pt>
                <c:pt idx="292">
                  <c:v>103.0</c:v>
                </c:pt>
                <c:pt idx="293">
                  <c:v>103.0</c:v>
                </c:pt>
                <c:pt idx="294">
                  <c:v>103.0</c:v>
                </c:pt>
                <c:pt idx="295">
                  <c:v>103.0</c:v>
                </c:pt>
                <c:pt idx="296">
                  <c:v>103.0</c:v>
                </c:pt>
                <c:pt idx="297">
                  <c:v>104.0</c:v>
                </c:pt>
                <c:pt idx="298">
                  <c:v>104.0</c:v>
                </c:pt>
                <c:pt idx="299">
                  <c:v>104.0</c:v>
                </c:pt>
                <c:pt idx="300">
                  <c:v>104.0</c:v>
                </c:pt>
                <c:pt idx="301">
                  <c:v>104.0</c:v>
                </c:pt>
                <c:pt idx="302">
                  <c:v>105.0</c:v>
                </c:pt>
                <c:pt idx="303">
                  <c:v>105.0</c:v>
                </c:pt>
                <c:pt idx="304">
                  <c:v>105.0</c:v>
                </c:pt>
                <c:pt idx="305">
                  <c:v>105.0</c:v>
                </c:pt>
                <c:pt idx="306">
                  <c:v>106.0</c:v>
                </c:pt>
                <c:pt idx="307">
                  <c:v>107.0</c:v>
                </c:pt>
                <c:pt idx="308">
                  <c:v>108.0</c:v>
                </c:pt>
                <c:pt idx="309">
                  <c:v>109.0</c:v>
                </c:pt>
                <c:pt idx="310">
                  <c:v>109.0</c:v>
                </c:pt>
                <c:pt idx="311">
                  <c:v>109.0</c:v>
                </c:pt>
                <c:pt idx="312">
                  <c:v>109.0</c:v>
                </c:pt>
                <c:pt idx="313">
                  <c:v>109.0</c:v>
                </c:pt>
                <c:pt idx="314">
                  <c:v>109.0</c:v>
                </c:pt>
                <c:pt idx="315">
                  <c:v>109.0</c:v>
                </c:pt>
                <c:pt idx="316">
                  <c:v>109.0</c:v>
                </c:pt>
                <c:pt idx="317">
                  <c:v>109.0</c:v>
                </c:pt>
                <c:pt idx="318">
                  <c:v>109.0</c:v>
                </c:pt>
                <c:pt idx="319">
                  <c:v>109.0</c:v>
                </c:pt>
                <c:pt idx="320">
                  <c:v>109.0</c:v>
                </c:pt>
                <c:pt idx="321">
                  <c:v>110.0</c:v>
                </c:pt>
                <c:pt idx="322">
                  <c:v>111.0</c:v>
                </c:pt>
                <c:pt idx="323">
                  <c:v>111.0</c:v>
                </c:pt>
                <c:pt idx="324">
                  <c:v>111.0</c:v>
                </c:pt>
                <c:pt idx="325">
                  <c:v>111.0</c:v>
                </c:pt>
                <c:pt idx="326">
                  <c:v>111.0</c:v>
                </c:pt>
                <c:pt idx="327">
                  <c:v>111.0</c:v>
                </c:pt>
                <c:pt idx="328">
                  <c:v>112.0</c:v>
                </c:pt>
                <c:pt idx="329">
                  <c:v>112.0</c:v>
                </c:pt>
                <c:pt idx="330">
                  <c:v>112.0</c:v>
                </c:pt>
                <c:pt idx="331">
                  <c:v>112.0</c:v>
                </c:pt>
                <c:pt idx="332">
                  <c:v>112.0</c:v>
                </c:pt>
                <c:pt idx="333">
                  <c:v>112.0</c:v>
                </c:pt>
                <c:pt idx="334">
                  <c:v>112.0</c:v>
                </c:pt>
                <c:pt idx="335">
                  <c:v>112.0</c:v>
                </c:pt>
                <c:pt idx="336">
                  <c:v>112.0</c:v>
                </c:pt>
                <c:pt idx="337">
                  <c:v>112.0</c:v>
                </c:pt>
                <c:pt idx="338">
                  <c:v>112.0</c:v>
                </c:pt>
                <c:pt idx="339">
                  <c:v>112.0</c:v>
                </c:pt>
                <c:pt idx="340">
                  <c:v>112.0</c:v>
                </c:pt>
                <c:pt idx="341">
                  <c:v>112.0</c:v>
                </c:pt>
                <c:pt idx="342">
                  <c:v>112.0</c:v>
                </c:pt>
                <c:pt idx="343">
                  <c:v>112.0</c:v>
                </c:pt>
                <c:pt idx="344">
                  <c:v>112.0</c:v>
                </c:pt>
                <c:pt idx="345">
                  <c:v>112.0</c:v>
                </c:pt>
                <c:pt idx="346">
                  <c:v>112.0</c:v>
                </c:pt>
                <c:pt idx="347">
                  <c:v>112.0</c:v>
                </c:pt>
                <c:pt idx="348">
                  <c:v>113.0</c:v>
                </c:pt>
                <c:pt idx="349">
                  <c:v>113.0</c:v>
                </c:pt>
                <c:pt idx="350">
                  <c:v>113.0</c:v>
                </c:pt>
                <c:pt idx="351">
                  <c:v>113.0</c:v>
                </c:pt>
                <c:pt idx="352">
                  <c:v>113.0</c:v>
                </c:pt>
                <c:pt idx="353">
                  <c:v>113.0</c:v>
                </c:pt>
                <c:pt idx="354">
                  <c:v>114.0</c:v>
                </c:pt>
                <c:pt idx="355">
                  <c:v>114.0</c:v>
                </c:pt>
                <c:pt idx="356">
                  <c:v>115.0</c:v>
                </c:pt>
                <c:pt idx="357">
                  <c:v>115.0</c:v>
                </c:pt>
                <c:pt idx="358">
                  <c:v>115.0</c:v>
                </c:pt>
                <c:pt idx="359">
                  <c:v>115.0</c:v>
                </c:pt>
                <c:pt idx="360">
                  <c:v>115.0</c:v>
                </c:pt>
                <c:pt idx="361">
                  <c:v>115.0</c:v>
                </c:pt>
                <c:pt idx="362">
                  <c:v>115.0</c:v>
                </c:pt>
                <c:pt idx="363">
                  <c:v>115.0</c:v>
                </c:pt>
                <c:pt idx="364">
                  <c:v>116.0</c:v>
                </c:pt>
                <c:pt idx="365">
                  <c:v>116.0</c:v>
                </c:pt>
                <c:pt idx="366">
                  <c:v>116.0</c:v>
                </c:pt>
                <c:pt idx="367">
                  <c:v>116.0</c:v>
                </c:pt>
                <c:pt idx="368">
                  <c:v>116.0</c:v>
                </c:pt>
                <c:pt idx="369">
                  <c:v>116.0</c:v>
                </c:pt>
                <c:pt idx="370">
                  <c:v>116.0</c:v>
                </c:pt>
                <c:pt idx="371">
                  <c:v>117.0</c:v>
                </c:pt>
                <c:pt idx="372">
                  <c:v>117.0</c:v>
                </c:pt>
                <c:pt idx="373">
                  <c:v>117.0</c:v>
                </c:pt>
                <c:pt idx="374">
                  <c:v>117.0</c:v>
                </c:pt>
                <c:pt idx="375">
                  <c:v>117.0</c:v>
                </c:pt>
                <c:pt idx="376">
                  <c:v>117.0</c:v>
                </c:pt>
                <c:pt idx="377">
                  <c:v>117.0</c:v>
                </c:pt>
                <c:pt idx="378">
                  <c:v>117.0</c:v>
                </c:pt>
                <c:pt idx="379">
                  <c:v>118.0</c:v>
                </c:pt>
                <c:pt idx="380">
                  <c:v>118.0</c:v>
                </c:pt>
                <c:pt idx="381">
                  <c:v>118.0</c:v>
                </c:pt>
                <c:pt idx="382">
                  <c:v>118.0</c:v>
                </c:pt>
                <c:pt idx="383">
                  <c:v>118.0</c:v>
                </c:pt>
                <c:pt idx="384">
                  <c:v>118.0</c:v>
                </c:pt>
                <c:pt idx="385">
                  <c:v>119.0</c:v>
                </c:pt>
                <c:pt idx="386">
                  <c:v>119.0</c:v>
                </c:pt>
                <c:pt idx="387">
                  <c:v>120.0</c:v>
                </c:pt>
                <c:pt idx="388">
                  <c:v>121.0</c:v>
                </c:pt>
                <c:pt idx="389">
                  <c:v>122.0</c:v>
                </c:pt>
                <c:pt idx="390">
                  <c:v>123.0</c:v>
                </c:pt>
                <c:pt idx="391">
                  <c:v>123.0</c:v>
                </c:pt>
                <c:pt idx="392">
                  <c:v>123.0</c:v>
                </c:pt>
                <c:pt idx="393">
                  <c:v>124.0</c:v>
                </c:pt>
                <c:pt idx="394">
                  <c:v>125.0</c:v>
                </c:pt>
                <c:pt idx="395">
                  <c:v>125.0</c:v>
                </c:pt>
                <c:pt idx="396">
                  <c:v>126.0</c:v>
                </c:pt>
                <c:pt idx="397">
                  <c:v>126.0</c:v>
                </c:pt>
                <c:pt idx="398">
                  <c:v>126.0</c:v>
                </c:pt>
                <c:pt idx="399">
                  <c:v>126.0</c:v>
                </c:pt>
                <c:pt idx="400">
                  <c:v>126.0</c:v>
                </c:pt>
                <c:pt idx="401">
                  <c:v>126.0</c:v>
                </c:pt>
                <c:pt idx="402">
                  <c:v>126.0</c:v>
                </c:pt>
                <c:pt idx="403">
                  <c:v>126.0</c:v>
                </c:pt>
                <c:pt idx="404">
                  <c:v>126.0</c:v>
                </c:pt>
                <c:pt idx="405">
                  <c:v>127.0</c:v>
                </c:pt>
                <c:pt idx="406">
                  <c:v>127.0</c:v>
                </c:pt>
                <c:pt idx="407">
                  <c:v>128.0</c:v>
                </c:pt>
                <c:pt idx="408">
                  <c:v>129.0</c:v>
                </c:pt>
                <c:pt idx="409">
                  <c:v>129.0</c:v>
                </c:pt>
                <c:pt idx="410">
                  <c:v>129.0</c:v>
                </c:pt>
                <c:pt idx="411">
                  <c:v>129.0</c:v>
                </c:pt>
                <c:pt idx="412">
                  <c:v>129.0</c:v>
                </c:pt>
                <c:pt idx="413">
                  <c:v>129.0</c:v>
                </c:pt>
                <c:pt idx="414">
                  <c:v>129.0</c:v>
                </c:pt>
                <c:pt idx="415">
                  <c:v>129.0</c:v>
                </c:pt>
                <c:pt idx="416">
                  <c:v>129.0</c:v>
                </c:pt>
                <c:pt idx="417">
                  <c:v>129.0</c:v>
                </c:pt>
                <c:pt idx="418">
                  <c:v>129.0</c:v>
                </c:pt>
                <c:pt idx="419">
                  <c:v>130.0</c:v>
                </c:pt>
                <c:pt idx="420">
                  <c:v>131.0</c:v>
                </c:pt>
                <c:pt idx="421">
                  <c:v>131.0</c:v>
                </c:pt>
                <c:pt idx="422">
                  <c:v>132.0</c:v>
                </c:pt>
                <c:pt idx="423">
                  <c:v>133.0</c:v>
                </c:pt>
                <c:pt idx="424">
                  <c:v>133.0</c:v>
                </c:pt>
                <c:pt idx="425">
                  <c:v>133.0</c:v>
                </c:pt>
                <c:pt idx="426">
                  <c:v>134.0</c:v>
                </c:pt>
                <c:pt idx="427">
                  <c:v>134.0</c:v>
                </c:pt>
                <c:pt idx="428">
                  <c:v>135.0</c:v>
                </c:pt>
                <c:pt idx="429">
                  <c:v>135.0</c:v>
                </c:pt>
                <c:pt idx="430">
                  <c:v>136.0</c:v>
                </c:pt>
                <c:pt idx="431">
                  <c:v>136.0</c:v>
                </c:pt>
                <c:pt idx="432">
                  <c:v>136.0</c:v>
                </c:pt>
                <c:pt idx="433">
                  <c:v>136.0</c:v>
                </c:pt>
                <c:pt idx="434">
                  <c:v>136.0</c:v>
                </c:pt>
                <c:pt idx="435">
                  <c:v>137.0</c:v>
                </c:pt>
                <c:pt idx="436">
                  <c:v>138.0</c:v>
                </c:pt>
                <c:pt idx="437">
                  <c:v>138.0</c:v>
                </c:pt>
                <c:pt idx="438">
                  <c:v>138.0</c:v>
                </c:pt>
                <c:pt idx="439">
                  <c:v>139.0</c:v>
                </c:pt>
                <c:pt idx="440">
                  <c:v>140.0</c:v>
                </c:pt>
                <c:pt idx="441">
                  <c:v>141.0</c:v>
                </c:pt>
                <c:pt idx="442">
                  <c:v>141.0</c:v>
                </c:pt>
                <c:pt idx="443">
                  <c:v>141.0</c:v>
                </c:pt>
                <c:pt idx="444">
                  <c:v>141.0</c:v>
                </c:pt>
                <c:pt idx="445">
                  <c:v>141.0</c:v>
                </c:pt>
                <c:pt idx="446">
                  <c:v>141.0</c:v>
                </c:pt>
                <c:pt idx="447">
                  <c:v>141.0</c:v>
                </c:pt>
                <c:pt idx="448">
                  <c:v>141.0</c:v>
                </c:pt>
                <c:pt idx="449">
                  <c:v>141.0</c:v>
                </c:pt>
                <c:pt idx="450">
                  <c:v>141.0</c:v>
                </c:pt>
                <c:pt idx="451">
                  <c:v>141.0</c:v>
                </c:pt>
                <c:pt idx="452">
                  <c:v>141.0</c:v>
                </c:pt>
                <c:pt idx="453">
                  <c:v>141.0</c:v>
                </c:pt>
                <c:pt idx="454">
                  <c:v>142.0</c:v>
                </c:pt>
                <c:pt idx="455">
                  <c:v>142.0</c:v>
                </c:pt>
                <c:pt idx="456">
                  <c:v>142.0</c:v>
                </c:pt>
                <c:pt idx="457">
                  <c:v>143.0</c:v>
                </c:pt>
                <c:pt idx="458">
                  <c:v>144.0</c:v>
                </c:pt>
                <c:pt idx="459">
                  <c:v>144.0</c:v>
                </c:pt>
                <c:pt idx="460">
                  <c:v>144.0</c:v>
                </c:pt>
                <c:pt idx="461">
                  <c:v>145.0</c:v>
                </c:pt>
                <c:pt idx="462">
                  <c:v>145.0</c:v>
                </c:pt>
                <c:pt idx="463">
                  <c:v>145.0</c:v>
                </c:pt>
                <c:pt idx="464">
                  <c:v>145.0</c:v>
                </c:pt>
                <c:pt idx="465">
                  <c:v>145.0</c:v>
                </c:pt>
                <c:pt idx="466">
                  <c:v>145.0</c:v>
                </c:pt>
                <c:pt idx="467">
                  <c:v>145.0</c:v>
                </c:pt>
                <c:pt idx="468">
                  <c:v>145.0</c:v>
                </c:pt>
                <c:pt idx="469">
                  <c:v>146.0</c:v>
                </c:pt>
                <c:pt idx="470">
                  <c:v>146.0</c:v>
                </c:pt>
                <c:pt idx="471">
                  <c:v>146.0</c:v>
                </c:pt>
                <c:pt idx="472">
                  <c:v>146.0</c:v>
                </c:pt>
                <c:pt idx="473">
                  <c:v>146.0</c:v>
                </c:pt>
                <c:pt idx="474">
                  <c:v>147.0</c:v>
                </c:pt>
                <c:pt idx="475">
                  <c:v>147.0</c:v>
                </c:pt>
                <c:pt idx="476">
                  <c:v>147.0</c:v>
                </c:pt>
                <c:pt idx="477">
                  <c:v>147.0</c:v>
                </c:pt>
                <c:pt idx="478">
                  <c:v>147.0</c:v>
                </c:pt>
                <c:pt idx="479">
                  <c:v>148.0</c:v>
                </c:pt>
                <c:pt idx="480">
                  <c:v>148.0</c:v>
                </c:pt>
                <c:pt idx="481">
                  <c:v>148.0</c:v>
                </c:pt>
                <c:pt idx="482">
                  <c:v>148.0</c:v>
                </c:pt>
                <c:pt idx="483">
                  <c:v>149.0</c:v>
                </c:pt>
                <c:pt idx="484">
                  <c:v>149.0</c:v>
                </c:pt>
                <c:pt idx="485">
                  <c:v>150.0</c:v>
                </c:pt>
                <c:pt idx="486">
                  <c:v>150.0</c:v>
                </c:pt>
                <c:pt idx="487">
                  <c:v>150.0</c:v>
                </c:pt>
                <c:pt idx="488">
                  <c:v>151.0</c:v>
                </c:pt>
                <c:pt idx="489">
                  <c:v>152.0</c:v>
                </c:pt>
                <c:pt idx="490">
                  <c:v>152.0</c:v>
                </c:pt>
                <c:pt idx="491">
                  <c:v>152.0</c:v>
                </c:pt>
                <c:pt idx="492">
                  <c:v>152.0</c:v>
                </c:pt>
                <c:pt idx="493">
                  <c:v>152.0</c:v>
                </c:pt>
                <c:pt idx="494">
                  <c:v>152.0</c:v>
                </c:pt>
                <c:pt idx="495">
                  <c:v>152.0</c:v>
                </c:pt>
                <c:pt idx="496">
                  <c:v>153.0</c:v>
                </c:pt>
                <c:pt idx="497">
                  <c:v>153.0</c:v>
                </c:pt>
                <c:pt idx="498">
                  <c:v>153.0</c:v>
                </c:pt>
                <c:pt idx="499">
                  <c:v>153.0</c:v>
                </c:pt>
                <c:pt idx="500">
                  <c:v>154.0</c:v>
                </c:pt>
                <c:pt idx="501">
                  <c:v>154.0</c:v>
                </c:pt>
                <c:pt idx="502">
                  <c:v>154.0</c:v>
                </c:pt>
                <c:pt idx="503">
                  <c:v>154.0</c:v>
                </c:pt>
                <c:pt idx="504">
                  <c:v>154.0</c:v>
                </c:pt>
                <c:pt idx="505">
                  <c:v>154.0</c:v>
                </c:pt>
                <c:pt idx="506">
                  <c:v>155.0</c:v>
                </c:pt>
                <c:pt idx="507">
                  <c:v>155.0</c:v>
                </c:pt>
                <c:pt idx="508">
                  <c:v>155.0</c:v>
                </c:pt>
                <c:pt idx="509">
                  <c:v>155.0</c:v>
                </c:pt>
                <c:pt idx="510">
                  <c:v>155.0</c:v>
                </c:pt>
                <c:pt idx="511">
                  <c:v>156.0</c:v>
                </c:pt>
                <c:pt idx="512">
                  <c:v>156.0</c:v>
                </c:pt>
                <c:pt idx="513">
                  <c:v>156.0</c:v>
                </c:pt>
                <c:pt idx="514">
                  <c:v>157.0</c:v>
                </c:pt>
                <c:pt idx="515">
                  <c:v>157.0</c:v>
                </c:pt>
                <c:pt idx="516">
                  <c:v>157.0</c:v>
                </c:pt>
                <c:pt idx="517">
                  <c:v>158.0</c:v>
                </c:pt>
                <c:pt idx="518">
                  <c:v>159.0</c:v>
                </c:pt>
                <c:pt idx="519">
                  <c:v>159.0</c:v>
                </c:pt>
                <c:pt idx="520">
                  <c:v>159.0</c:v>
                </c:pt>
                <c:pt idx="521">
                  <c:v>159.0</c:v>
                </c:pt>
                <c:pt idx="522">
                  <c:v>159.0</c:v>
                </c:pt>
                <c:pt idx="523">
                  <c:v>159.0</c:v>
                </c:pt>
                <c:pt idx="524">
                  <c:v>159.0</c:v>
                </c:pt>
                <c:pt idx="525">
                  <c:v>159.0</c:v>
                </c:pt>
                <c:pt idx="526">
                  <c:v>159.0</c:v>
                </c:pt>
                <c:pt idx="527">
                  <c:v>159.0</c:v>
                </c:pt>
                <c:pt idx="528">
                  <c:v>160.0</c:v>
                </c:pt>
                <c:pt idx="529">
                  <c:v>161.0</c:v>
                </c:pt>
                <c:pt idx="530">
                  <c:v>161.0</c:v>
                </c:pt>
                <c:pt idx="531">
                  <c:v>161.0</c:v>
                </c:pt>
                <c:pt idx="532">
                  <c:v>161.0</c:v>
                </c:pt>
                <c:pt idx="533">
                  <c:v>161.0</c:v>
                </c:pt>
                <c:pt idx="534">
                  <c:v>162.0</c:v>
                </c:pt>
                <c:pt idx="535">
                  <c:v>162.0</c:v>
                </c:pt>
                <c:pt idx="536">
                  <c:v>163.0</c:v>
                </c:pt>
                <c:pt idx="537">
                  <c:v>163.0</c:v>
                </c:pt>
                <c:pt idx="538">
                  <c:v>163.0</c:v>
                </c:pt>
                <c:pt idx="539">
                  <c:v>163.0</c:v>
                </c:pt>
                <c:pt idx="540">
                  <c:v>163.0</c:v>
                </c:pt>
                <c:pt idx="541">
                  <c:v>164.0</c:v>
                </c:pt>
                <c:pt idx="542">
                  <c:v>164.0</c:v>
                </c:pt>
                <c:pt idx="543">
                  <c:v>164.0</c:v>
                </c:pt>
                <c:pt idx="544">
                  <c:v>164.0</c:v>
                </c:pt>
                <c:pt idx="545">
                  <c:v>165.0</c:v>
                </c:pt>
                <c:pt idx="546">
                  <c:v>165.0</c:v>
                </c:pt>
                <c:pt idx="547">
                  <c:v>166.0</c:v>
                </c:pt>
                <c:pt idx="548">
                  <c:v>166.0</c:v>
                </c:pt>
                <c:pt idx="549">
                  <c:v>166.0</c:v>
                </c:pt>
                <c:pt idx="550">
                  <c:v>166.0</c:v>
                </c:pt>
                <c:pt idx="551">
                  <c:v>166.0</c:v>
                </c:pt>
                <c:pt idx="552">
                  <c:v>166.0</c:v>
                </c:pt>
                <c:pt idx="553">
                  <c:v>166.0</c:v>
                </c:pt>
                <c:pt idx="554">
                  <c:v>167.0</c:v>
                </c:pt>
                <c:pt idx="555">
                  <c:v>167.0</c:v>
                </c:pt>
                <c:pt idx="556">
                  <c:v>168.0</c:v>
                </c:pt>
                <c:pt idx="557">
                  <c:v>168.0</c:v>
                </c:pt>
                <c:pt idx="558">
                  <c:v>169.0</c:v>
                </c:pt>
                <c:pt idx="559">
                  <c:v>169.0</c:v>
                </c:pt>
                <c:pt idx="560">
                  <c:v>169.0</c:v>
                </c:pt>
                <c:pt idx="561">
                  <c:v>169.0</c:v>
                </c:pt>
                <c:pt idx="562">
                  <c:v>169.0</c:v>
                </c:pt>
                <c:pt idx="563">
                  <c:v>169.0</c:v>
                </c:pt>
                <c:pt idx="564">
                  <c:v>169.0</c:v>
                </c:pt>
                <c:pt idx="565">
                  <c:v>169.0</c:v>
                </c:pt>
                <c:pt idx="566">
                  <c:v>169.0</c:v>
                </c:pt>
                <c:pt idx="567">
                  <c:v>169.0</c:v>
                </c:pt>
                <c:pt idx="568">
                  <c:v>169.0</c:v>
                </c:pt>
                <c:pt idx="569">
                  <c:v>169.0</c:v>
                </c:pt>
                <c:pt idx="570">
                  <c:v>169.0</c:v>
                </c:pt>
                <c:pt idx="571">
                  <c:v>170.0</c:v>
                </c:pt>
                <c:pt idx="572">
                  <c:v>170.0</c:v>
                </c:pt>
                <c:pt idx="573">
                  <c:v>171.0</c:v>
                </c:pt>
                <c:pt idx="574">
                  <c:v>171.0</c:v>
                </c:pt>
                <c:pt idx="575">
                  <c:v>172.0</c:v>
                </c:pt>
                <c:pt idx="576">
                  <c:v>173.0</c:v>
                </c:pt>
                <c:pt idx="577">
                  <c:v>174.0</c:v>
                </c:pt>
                <c:pt idx="578">
                  <c:v>174.0</c:v>
                </c:pt>
                <c:pt idx="579">
                  <c:v>174.0</c:v>
                </c:pt>
                <c:pt idx="580">
                  <c:v>174.0</c:v>
                </c:pt>
                <c:pt idx="581">
                  <c:v>174.0</c:v>
                </c:pt>
                <c:pt idx="582">
                  <c:v>174.0</c:v>
                </c:pt>
                <c:pt idx="583">
                  <c:v>174.0</c:v>
                </c:pt>
                <c:pt idx="584">
                  <c:v>174.0</c:v>
                </c:pt>
                <c:pt idx="585">
                  <c:v>174.0</c:v>
                </c:pt>
                <c:pt idx="586">
                  <c:v>175.0</c:v>
                </c:pt>
                <c:pt idx="587">
                  <c:v>176.0</c:v>
                </c:pt>
                <c:pt idx="588">
                  <c:v>176.0</c:v>
                </c:pt>
                <c:pt idx="589">
                  <c:v>176.0</c:v>
                </c:pt>
                <c:pt idx="590">
                  <c:v>176.0</c:v>
                </c:pt>
                <c:pt idx="591">
                  <c:v>176.0</c:v>
                </c:pt>
                <c:pt idx="592">
                  <c:v>176.0</c:v>
                </c:pt>
                <c:pt idx="593">
                  <c:v>177.0</c:v>
                </c:pt>
                <c:pt idx="594">
                  <c:v>177.0</c:v>
                </c:pt>
                <c:pt idx="595">
                  <c:v>177.0</c:v>
                </c:pt>
                <c:pt idx="596">
                  <c:v>177.0</c:v>
                </c:pt>
                <c:pt idx="597">
                  <c:v>178.0</c:v>
                </c:pt>
                <c:pt idx="598">
                  <c:v>178.0</c:v>
                </c:pt>
                <c:pt idx="599">
                  <c:v>179.0</c:v>
                </c:pt>
                <c:pt idx="600">
                  <c:v>180.0</c:v>
                </c:pt>
                <c:pt idx="601">
                  <c:v>180.0</c:v>
                </c:pt>
                <c:pt idx="602">
                  <c:v>180.0</c:v>
                </c:pt>
                <c:pt idx="603">
                  <c:v>180.0</c:v>
                </c:pt>
                <c:pt idx="604">
                  <c:v>180.0</c:v>
                </c:pt>
                <c:pt idx="605">
                  <c:v>181.0</c:v>
                </c:pt>
                <c:pt idx="606">
                  <c:v>181.0</c:v>
                </c:pt>
                <c:pt idx="607">
                  <c:v>182.0</c:v>
                </c:pt>
                <c:pt idx="608">
                  <c:v>183.0</c:v>
                </c:pt>
                <c:pt idx="609">
                  <c:v>184.0</c:v>
                </c:pt>
                <c:pt idx="610">
                  <c:v>185.0</c:v>
                </c:pt>
                <c:pt idx="611">
                  <c:v>185.0</c:v>
                </c:pt>
                <c:pt idx="612">
                  <c:v>186.0</c:v>
                </c:pt>
                <c:pt idx="613">
                  <c:v>186.0</c:v>
                </c:pt>
                <c:pt idx="614">
                  <c:v>186.0</c:v>
                </c:pt>
                <c:pt idx="615">
                  <c:v>186.0</c:v>
                </c:pt>
                <c:pt idx="616">
                  <c:v>186.0</c:v>
                </c:pt>
                <c:pt idx="617">
                  <c:v>186.0</c:v>
                </c:pt>
                <c:pt idx="618">
                  <c:v>186.0</c:v>
                </c:pt>
                <c:pt idx="619">
                  <c:v>186.0</c:v>
                </c:pt>
                <c:pt idx="620">
                  <c:v>186.0</c:v>
                </c:pt>
                <c:pt idx="621">
                  <c:v>186.0</c:v>
                </c:pt>
                <c:pt idx="622">
                  <c:v>186.0</c:v>
                </c:pt>
                <c:pt idx="623">
                  <c:v>186.0</c:v>
                </c:pt>
                <c:pt idx="624">
                  <c:v>186.0</c:v>
                </c:pt>
                <c:pt idx="625">
                  <c:v>187.0</c:v>
                </c:pt>
                <c:pt idx="626">
                  <c:v>188.0</c:v>
                </c:pt>
                <c:pt idx="627">
                  <c:v>188.0</c:v>
                </c:pt>
                <c:pt idx="628">
                  <c:v>189.0</c:v>
                </c:pt>
                <c:pt idx="629">
                  <c:v>190.0</c:v>
                </c:pt>
                <c:pt idx="630">
                  <c:v>190.0</c:v>
                </c:pt>
                <c:pt idx="631">
                  <c:v>190.0</c:v>
                </c:pt>
                <c:pt idx="632">
                  <c:v>190.0</c:v>
                </c:pt>
                <c:pt idx="633">
                  <c:v>190.0</c:v>
                </c:pt>
                <c:pt idx="634">
                  <c:v>190.0</c:v>
                </c:pt>
                <c:pt idx="635">
                  <c:v>190.0</c:v>
                </c:pt>
                <c:pt idx="636">
                  <c:v>190.0</c:v>
                </c:pt>
                <c:pt idx="637">
                  <c:v>190.0</c:v>
                </c:pt>
                <c:pt idx="638">
                  <c:v>190.0</c:v>
                </c:pt>
                <c:pt idx="639">
                  <c:v>191.0</c:v>
                </c:pt>
                <c:pt idx="640">
                  <c:v>191.0</c:v>
                </c:pt>
                <c:pt idx="641">
                  <c:v>192.0</c:v>
                </c:pt>
                <c:pt idx="642">
                  <c:v>192.0</c:v>
                </c:pt>
                <c:pt idx="643">
                  <c:v>193.0</c:v>
                </c:pt>
                <c:pt idx="644">
                  <c:v>194.0</c:v>
                </c:pt>
                <c:pt idx="645">
                  <c:v>195.0</c:v>
                </c:pt>
                <c:pt idx="646">
                  <c:v>196.0</c:v>
                </c:pt>
                <c:pt idx="647">
                  <c:v>197.0</c:v>
                </c:pt>
                <c:pt idx="648">
                  <c:v>197.0</c:v>
                </c:pt>
                <c:pt idx="649">
                  <c:v>197.0</c:v>
                </c:pt>
                <c:pt idx="650">
                  <c:v>197.0</c:v>
                </c:pt>
                <c:pt idx="651">
                  <c:v>197.0</c:v>
                </c:pt>
                <c:pt idx="652">
                  <c:v>197.0</c:v>
                </c:pt>
                <c:pt idx="653">
                  <c:v>197.0</c:v>
                </c:pt>
                <c:pt idx="654">
                  <c:v>197.0</c:v>
                </c:pt>
                <c:pt idx="655">
                  <c:v>197.0</c:v>
                </c:pt>
                <c:pt idx="656">
                  <c:v>197.0</c:v>
                </c:pt>
                <c:pt idx="657">
                  <c:v>197.0</c:v>
                </c:pt>
                <c:pt idx="658">
                  <c:v>197.0</c:v>
                </c:pt>
                <c:pt idx="659">
                  <c:v>197.0</c:v>
                </c:pt>
                <c:pt idx="660">
                  <c:v>198.0</c:v>
                </c:pt>
                <c:pt idx="661">
                  <c:v>199.0</c:v>
                </c:pt>
                <c:pt idx="662">
                  <c:v>199.0</c:v>
                </c:pt>
                <c:pt idx="663">
                  <c:v>200.0</c:v>
                </c:pt>
                <c:pt idx="664">
                  <c:v>201.0</c:v>
                </c:pt>
                <c:pt idx="665">
                  <c:v>202.0</c:v>
                </c:pt>
                <c:pt idx="666">
                  <c:v>203.0</c:v>
                </c:pt>
                <c:pt idx="667">
                  <c:v>203.0</c:v>
                </c:pt>
                <c:pt idx="668">
                  <c:v>204.0</c:v>
                </c:pt>
                <c:pt idx="669">
                  <c:v>205.0</c:v>
                </c:pt>
                <c:pt idx="670">
                  <c:v>206.0</c:v>
                </c:pt>
                <c:pt idx="671">
                  <c:v>206.0</c:v>
                </c:pt>
                <c:pt idx="672">
                  <c:v>206.0</c:v>
                </c:pt>
                <c:pt idx="673">
                  <c:v>206.0</c:v>
                </c:pt>
                <c:pt idx="674">
                  <c:v>206.0</c:v>
                </c:pt>
                <c:pt idx="675">
                  <c:v>206.0</c:v>
                </c:pt>
                <c:pt idx="676">
                  <c:v>206.0</c:v>
                </c:pt>
                <c:pt idx="677">
                  <c:v>207.0</c:v>
                </c:pt>
                <c:pt idx="678">
                  <c:v>208.0</c:v>
                </c:pt>
                <c:pt idx="679">
                  <c:v>209.0</c:v>
                </c:pt>
                <c:pt idx="680">
                  <c:v>209.0</c:v>
                </c:pt>
                <c:pt idx="681">
                  <c:v>210.0</c:v>
                </c:pt>
                <c:pt idx="682">
                  <c:v>211.0</c:v>
                </c:pt>
                <c:pt idx="683">
                  <c:v>211.0</c:v>
                </c:pt>
                <c:pt idx="684">
                  <c:v>212.0</c:v>
                </c:pt>
                <c:pt idx="685">
                  <c:v>213.0</c:v>
                </c:pt>
                <c:pt idx="686">
                  <c:v>213.0</c:v>
                </c:pt>
                <c:pt idx="687">
                  <c:v>213.0</c:v>
                </c:pt>
                <c:pt idx="688">
                  <c:v>213.0</c:v>
                </c:pt>
                <c:pt idx="689">
                  <c:v>213.0</c:v>
                </c:pt>
                <c:pt idx="690">
                  <c:v>213.0</c:v>
                </c:pt>
                <c:pt idx="691">
                  <c:v>214.0</c:v>
                </c:pt>
                <c:pt idx="692">
                  <c:v>214.0</c:v>
                </c:pt>
                <c:pt idx="693">
                  <c:v>215.0</c:v>
                </c:pt>
                <c:pt idx="694">
                  <c:v>216.0</c:v>
                </c:pt>
                <c:pt idx="695">
                  <c:v>217.0</c:v>
                </c:pt>
                <c:pt idx="696">
                  <c:v>217.0</c:v>
                </c:pt>
                <c:pt idx="697">
                  <c:v>217.0</c:v>
                </c:pt>
                <c:pt idx="698">
                  <c:v>217.0</c:v>
                </c:pt>
                <c:pt idx="699">
                  <c:v>218.0</c:v>
                </c:pt>
                <c:pt idx="700">
                  <c:v>218.0</c:v>
                </c:pt>
                <c:pt idx="701">
                  <c:v>218.0</c:v>
                </c:pt>
                <c:pt idx="702">
                  <c:v>218.0</c:v>
                </c:pt>
                <c:pt idx="703">
                  <c:v>218.0</c:v>
                </c:pt>
                <c:pt idx="704">
                  <c:v>218.0</c:v>
                </c:pt>
                <c:pt idx="705">
                  <c:v>218.0</c:v>
                </c:pt>
                <c:pt idx="706">
                  <c:v>218.0</c:v>
                </c:pt>
                <c:pt idx="707">
                  <c:v>218.0</c:v>
                </c:pt>
                <c:pt idx="708">
                  <c:v>218.0</c:v>
                </c:pt>
                <c:pt idx="709">
                  <c:v>218.0</c:v>
                </c:pt>
                <c:pt idx="710">
                  <c:v>218.0</c:v>
                </c:pt>
                <c:pt idx="711">
                  <c:v>219.0</c:v>
                </c:pt>
                <c:pt idx="712">
                  <c:v>220.0</c:v>
                </c:pt>
                <c:pt idx="713">
                  <c:v>220.0</c:v>
                </c:pt>
                <c:pt idx="714">
                  <c:v>220.0</c:v>
                </c:pt>
                <c:pt idx="715">
                  <c:v>220.0</c:v>
                </c:pt>
                <c:pt idx="716">
                  <c:v>221.0</c:v>
                </c:pt>
                <c:pt idx="717">
                  <c:v>221.0</c:v>
                </c:pt>
                <c:pt idx="718">
                  <c:v>222.0</c:v>
                </c:pt>
                <c:pt idx="719">
                  <c:v>222.0</c:v>
                </c:pt>
                <c:pt idx="720">
                  <c:v>222.0</c:v>
                </c:pt>
                <c:pt idx="721">
                  <c:v>222.0</c:v>
                </c:pt>
                <c:pt idx="722">
                  <c:v>222.0</c:v>
                </c:pt>
                <c:pt idx="723">
                  <c:v>222.0</c:v>
                </c:pt>
                <c:pt idx="724">
                  <c:v>222.0</c:v>
                </c:pt>
                <c:pt idx="725">
                  <c:v>222.0</c:v>
                </c:pt>
                <c:pt idx="726">
                  <c:v>222.0</c:v>
                </c:pt>
                <c:pt idx="727">
                  <c:v>222.0</c:v>
                </c:pt>
                <c:pt idx="728">
                  <c:v>222.0</c:v>
                </c:pt>
                <c:pt idx="729">
                  <c:v>222.0</c:v>
                </c:pt>
                <c:pt idx="730">
                  <c:v>222.0</c:v>
                </c:pt>
                <c:pt idx="731">
                  <c:v>222.0</c:v>
                </c:pt>
                <c:pt idx="732">
                  <c:v>222.0</c:v>
                </c:pt>
                <c:pt idx="733">
                  <c:v>222.0</c:v>
                </c:pt>
                <c:pt idx="734">
                  <c:v>223.0</c:v>
                </c:pt>
                <c:pt idx="735">
                  <c:v>223.0</c:v>
                </c:pt>
                <c:pt idx="736">
                  <c:v>224.0</c:v>
                </c:pt>
                <c:pt idx="737">
                  <c:v>225.0</c:v>
                </c:pt>
                <c:pt idx="738">
                  <c:v>226.0</c:v>
                </c:pt>
                <c:pt idx="739">
                  <c:v>226.0</c:v>
                </c:pt>
                <c:pt idx="740">
                  <c:v>226.0</c:v>
                </c:pt>
                <c:pt idx="741">
                  <c:v>226.0</c:v>
                </c:pt>
                <c:pt idx="742">
                  <c:v>226.0</c:v>
                </c:pt>
                <c:pt idx="743">
                  <c:v>226.0</c:v>
                </c:pt>
                <c:pt idx="744">
                  <c:v>226.0</c:v>
                </c:pt>
                <c:pt idx="745">
                  <c:v>226.0</c:v>
                </c:pt>
                <c:pt idx="746">
                  <c:v>226.0</c:v>
                </c:pt>
                <c:pt idx="747">
                  <c:v>226.0</c:v>
                </c:pt>
                <c:pt idx="748">
                  <c:v>226.0</c:v>
                </c:pt>
                <c:pt idx="749">
                  <c:v>226.0</c:v>
                </c:pt>
                <c:pt idx="750">
                  <c:v>226.0</c:v>
                </c:pt>
                <c:pt idx="751">
                  <c:v>226.0</c:v>
                </c:pt>
                <c:pt idx="752">
                  <c:v>226.0</c:v>
                </c:pt>
                <c:pt idx="753">
                  <c:v>226.0</c:v>
                </c:pt>
                <c:pt idx="754">
                  <c:v>226.0</c:v>
                </c:pt>
                <c:pt idx="755">
                  <c:v>226.0</c:v>
                </c:pt>
                <c:pt idx="756">
                  <c:v>226.0</c:v>
                </c:pt>
                <c:pt idx="757">
                  <c:v>226.0</c:v>
                </c:pt>
                <c:pt idx="758">
                  <c:v>226.0</c:v>
                </c:pt>
                <c:pt idx="759">
                  <c:v>226.0</c:v>
                </c:pt>
                <c:pt idx="760">
                  <c:v>226.0</c:v>
                </c:pt>
                <c:pt idx="761">
                  <c:v>226.0</c:v>
                </c:pt>
                <c:pt idx="762">
                  <c:v>226.0</c:v>
                </c:pt>
                <c:pt idx="763">
                  <c:v>227.0</c:v>
                </c:pt>
                <c:pt idx="764">
                  <c:v>227.0</c:v>
                </c:pt>
                <c:pt idx="765">
                  <c:v>227.0</c:v>
                </c:pt>
                <c:pt idx="766">
                  <c:v>227.0</c:v>
                </c:pt>
                <c:pt idx="767">
                  <c:v>228.0</c:v>
                </c:pt>
                <c:pt idx="768">
                  <c:v>228.0</c:v>
                </c:pt>
                <c:pt idx="769">
                  <c:v>228.0</c:v>
                </c:pt>
                <c:pt idx="770">
                  <c:v>228.0</c:v>
                </c:pt>
                <c:pt idx="771">
                  <c:v>228.0</c:v>
                </c:pt>
                <c:pt idx="772">
                  <c:v>228.0</c:v>
                </c:pt>
                <c:pt idx="773">
                  <c:v>228.0</c:v>
                </c:pt>
                <c:pt idx="774">
                  <c:v>228.0</c:v>
                </c:pt>
                <c:pt idx="775">
                  <c:v>228.0</c:v>
                </c:pt>
                <c:pt idx="776">
                  <c:v>228.0</c:v>
                </c:pt>
                <c:pt idx="777">
                  <c:v>229.0</c:v>
                </c:pt>
                <c:pt idx="778">
                  <c:v>229.0</c:v>
                </c:pt>
                <c:pt idx="779">
                  <c:v>230.0</c:v>
                </c:pt>
                <c:pt idx="780">
                  <c:v>230.0</c:v>
                </c:pt>
                <c:pt idx="781">
                  <c:v>231.0</c:v>
                </c:pt>
                <c:pt idx="782">
                  <c:v>232.0</c:v>
                </c:pt>
                <c:pt idx="783">
                  <c:v>232.0</c:v>
                </c:pt>
                <c:pt idx="784">
                  <c:v>232.0</c:v>
                </c:pt>
                <c:pt idx="785">
                  <c:v>232.0</c:v>
                </c:pt>
                <c:pt idx="786">
                  <c:v>232.0</c:v>
                </c:pt>
                <c:pt idx="787">
                  <c:v>233.0</c:v>
                </c:pt>
                <c:pt idx="788">
                  <c:v>233.0</c:v>
                </c:pt>
                <c:pt idx="789">
                  <c:v>233.0</c:v>
                </c:pt>
                <c:pt idx="790">
                  <c:v>234.0</c:v>
                </c:pt>
                <c:pt idx="791">
                  <c:v>234.0</c:v>
                </c:pt>
                <c:pt idx="792">
                  <c:v>234.0</c:v>
                </c:pt>
                <c:pt idx="793">
                  <c:v>234.0</c:v>
                </c:pt>
                <c:pt idx="794">
                  <c:v>235.0</c:v>
                </c:pt>
                <c:pt idx="795">
                  <c:v>236.0</c:v>
                </c:pt>
                <c:pt idx="796">
                  <c:v>236.0</c:v>
                </c:pt>
                <c:pt idx="797">
                  <c:v>236.0</c:v>
                </c:pt>
                <c:pt idx="798">
                  <c:v>236.0</c:v>
                </c:pt>
                <c:pt idx="799">
                  <c:v>237.0</c:v>
                </c:pt>
                <c:pt idx="800">
                  <c:v>237.0</c:v>
                </c:pt>
                <c:pt idx="801">
                  <c:v>237.0</c:v>
                </c:pt>
                <c:pt idx="802">
                  <c:v>237.0</c:v>
                </c:pt>
                <c:pt idx="803">
                  <c:v>238.0</c:v>
                </c:pt>
                <c:pt idx="804">
                  <c:v>239.0</c:v>
                </c:pt>
                <c:pt idx="805">
                  <c:v>239.0</c:v>
                </c:pt>
                <c:pt idx="806">
                  <c:v>239.0</c:v>
                </c:pt>
                <c:pt idx="807">
                  <c:v>240.0</c:v>
                </c:pt>
                <c:pt idx="808">
                  <c:v>240.0</c:v>
                </c:pt>
                <c:pt idx="809">
                  <c:v>240.0</c:v>
                </c:pt>
                <c:pt idx="810">
                  <c:v>241.0</c:v>
                </c:pt>
                <c:pt idx="811">
                  <c:v>241.0</c:v>
                </c:pt>
                <c:pt idx="812">
                  <c:v>241.0</c:v>
                </c:pt>
                <c:pt idx="813">
                  <c:v>242.0</c:v>
                </c:pt>
                <c:pt idx="814">
                  <c:v>243.0</c:v>
                </c:pt>
                <c:pt idx="815">
                  <c:v>243.0</c:v>
                </c:pt>
                <c:pt idx="816">
                  <c:v>243.0</c:v>
                </c:pt>
                <c:pt idx="817">
                  <c:v>243.0</c:v>
                </c:pt>
                <c:pt idx="818">
                  <c:v>243.0</c:v>
                </c:pt>
                <c:pt idx="819">
                  <c:v>243.0</c:v>
                </c:pt>
                <c:pt idx="820">
                  <c:v>243.0</c:v>
                </c:pt>
                <c:pt idx="821">
                  <c:v>243.0</c:v>
                </c:pt>
                <c:pt idx="822">
                  <c:v>243.0</c:v>
                </c:pt>
                <c:pt idx="823">
                  <c:v>243.0</c:v>
                </c:pt>
                <c:pt idx="824">
                  <c:v>243.0</c:v>
                </c:pt>
                <c:pt idx="825">
                  <c:v>243.0</c:v>
                </c:pt>
                <c:pt idx="826">
                  <c:v>244.0</c:v>
                </c:pt>
                <c:pt idx="827">
                  <c:v>245.0</c:v>
                </c:pt>
                <c:pt idx="828">
                  <c:v>245.0</c:v>
                </c:pt>
                <c:pt idx="829">
                  <c:v>245.0</c:v>
                </c:pt>
                <c:pt idx="830">
                  <c:v>246.0</c:v>
                </c:pt>
                <c:pt idx="831">
                  <c:v>246.0</c:v>
                </c:pt>
                <c:pt idx="832">
                  <c:v>246.0</c:v>
                </c:pt>
                <c:pt idx="833">
                  <c:v>246.0</c:v>
                </c:pt>
                <c:pt idx="834">
                  <c:v>246.0</c:v>
                </c:pt>
                <c:pt idx="835">
                  <c:v>247.0</c:v>
                </c:pt>
                <c:pt idx="836">
                  <c:v>247.0</c:v>
                </c:pt>
                <c:pt idx="837">
                  <c:v>248.0</c:v>
                </c:pt>
                <c:pt idx="838">
                  <c:v>248.0</c:v>
                </c:pt>
                <c:pt idx="839">
                  <c:v>248.0</c:v>
                </c:pt>
                <c:pt idx="840">
                  <c:v>249.0</c:v>
                </c:pt>
                <c:pt idx="841">
                  <c:v>250.0</c:v>
                </c:pt>
                <c:pt idx="842">
                  <c:v>251.0</c:v>
                </c:pt>
                <c:pt idx="843">
                  <c:v>252.0</c:v>
                </c:pt>
                <c:pt idx="844">
                  <c:v>253.0</c:v>
                </c:pt>
                <c:pt idx="845">
                  <c:v>254.0</c:v>
                </c:pt>
                <c:pt idx="846">
                  <c:v>255.0</c:v>
                </c:pt>
                <c:pt idx="847">
                  <c:v>256.0</c:v>
                </c:pt>
                <c:pt idx="848">
                  <c:v>256.0</c:v>
                </c:pt>
                <c:pt idx="849">
                  <c:v>256.0</c:v>
                </c:pt>
                <c:pt idx="850">
                  <c:v>256.0</c:v>
                </c:pt>
                <c:pt idx="851">
                  <c:v>256.0</c:v>
                </c:pt>
                <c:pt idx="852">
                  <c:v>256.0</c:v>
                </c:pt>
                <c:pt idx="853">
                  <c:v>256.0</c:v>
                </c:pt>
                <c:pt idx="854">
                  <c:v>256.0</c:v>
                </c:pt>
                <c:pt idx="855">
                  <c:v>256.0</c:v>
                </c:pt>
                <c:pt idx="856">
                  <c:v>257.0</c:v>
                </c:pt>
                <c:pt idx="857">
                  <c:v>258.0</c:v>
                </c:pt>
                <c:pt idx="858">
                  <c:v>258.0</c:v>
                </c:pt>
                <c:pt idx="859">
                  <c:v>259.0</c:v>
                </c:pt>
                <c:pt idx="860">
                  <c:v>259.0</c:v>
                </c:pt>
                <c:pt idx="861">
                  <c:v>260.0</c:v>
                </c:pt>
                <c:pt idx="862">
                  <c:v>260.0</c:v>
                </c:pt>
                <c:pt idx="863">
                  <c:v>260.0</c:v>
                </c:pt>
                <c:pt idx="864">
                  <c:v>261.0</c:v>
                </c:pt>
                <c:pt idx="865">
                  <c:v>261.0</c:v>
                </c:pt>
                <c:pt idx="866">
                  <c:v>262.0</c:v>
                </c:pt>
                <c:pt idx="867">
                  <c:v>262.0</c:v>
                </c:pt>
                <c:pt idx="868">
                  <c:v>263.0</c:v>
                </c:pt>
                <c:pt idx="869">
                  <c:v>264.0</c:v>
                </c:pt>
                <c:pt idx="870">
                  <c:v>264.0</c:v>
                </c:pt>
                <c:pt idx="871">
                  <c:v>265.0</c:v>
                </c:pt>
                <c:pt idx="872">
                  <c:v>266.0</c:v>
                </c:pt>
                <c:pt idx="873">
                  <c:v>266.0</c:v>
                </c:pt>
                <c:pt idx="874">
                  <c:v>266.0</c:v>
                </c:pt>
                <c:pt idx="875">
                  <c:v>266.0</c:v>
                </c:pt>
                <c:pt idx="876">
                  <c:v>266.0</c:v>
                </c:pt>
                <c:pt idx="877">
                  <c:v>266.0</c:v>
                </c:pt>
                <c:pt idx="878">
                  <c:v>266.0</c:v>
                </c:pt>
                <c:pt idx="879">
                  <c:v>266.0</c:v>
                </c:pt>
                <c:pt idx="880">
                  <c:v>267.0</c:v>
                </c:pt>
                <c:pt idx="881">
                  <c:v>267.0</c:v>
                </c:pt>
                <c:pt idx="882">
                  <c:v>268.0</c:v>
                </c:pt>
                <c:pt idx="883">
                  <c:v>268.0</c:v>
                </c:pt>
                <c:pt idx="884">
                  <c:v>268.0</c:v>
                </c:pt>
                <c:pt idx="885">
                  <c:v>268.0</c:v>
                </c:pt>
                <c:pt idx="886">
                  <c:v>268.0</c:v>
                </c:pt>
                <c:pt idx="887">
                  <c:v>269.0</c:v>
                </c:pt>
                <c:pt idx="888">
                  <c:v>270.0</c:v>
                </c:pt>
                <c:pt idx="889">
                  <c:v>270.0</c:v>
                </c:pt>
                <c:pt idx="890">
                  <c:v>270.0</c:v>
                </c:pt>
                <c:pt idx="891">
                  <c:v>270.0</c:v>
                </c:pt>
                <c:pt idx="892">
                  <c:v>270.0</c:v>
                </c:pt>
                <c:pt idx="893">
                  <c:v>271.0</c:v>
                </c:pt>
                <c:pt idx="894">
                  <c:v>271.0</c:v>
                </c:pt>
                <c:pt idx="895">
                  <c:v>271.0</c:v>
                </c:pt>
                <c:pt idx="896">
                  <c:v>271.0</c:v>
                </c:pt>
                <c:pt idx="897">
                  <c:v>271.0</c:v>
                </c:pt>
                <c:pt idx="898">
                  <c:v>271.0</c:v>
                </c:pt>
                <c:pt idx="899">
                  <c:v>271.0</c:v>
                </c:pt>
                <c:pt idx="900">
                  <c:v>271.0</c:v>
                </c:pt>
                <c:pt idx="901">
                  <c:v>271.0</c:v>
                </c:pt>
                <c:pt idx="902">
                  <c:v>271.0</c:v>
                </c:pt>
                <c:pt idx="903">
                  <c:v>271.0</c:v>
                </c:pt>
                <c:pt idx="904">
                  <c:v>271.0</c:v>
                </c:pt>
                <c:pt idx="905">
                  <c:v>271.0</c:v>
                </c:pt>
                <c:pt idx="906">
                  <c:v>272.0</c:v>
                </c:pt>
                <c:pt idx="907">
                  <c:v>272.0</c:v>
                </c:pt>
                <c:pt idx="908">
                  <c:v>272.0</c:v>
                </c:pt>
                <c:pt idx="909">
                  <c:v>272.0</c:v>
                </c:pt>
                <c:pt idx="910">
                  <c:v>273.0</c:v>
                </c:pt>
                <c:pt idx="911">
                  <c:v>274.0</c:v>
                </c:pt>
                <c:pt idx="912">
                  <c:v>275.0</c:v>
                </c:pt>
                <c:pt idx="913">
                  <c:v>275.0</c:v>
                </c:pt>
                <c:pt idx="914">
                  <c:v>275.0</c:v>
                </c:pt>
                <c:pt idx="915">
                  <c:v>275.0</c:v>
                </c:pt>
                <c:pt idx="916">
                  <c:v>275.0</c:v>
                </c:pt>
                <c:pt idx="917">
                  <c:v>275.0</c:v>
                </c:pt>
                <c:pt idx="918">
                  <c:v>275.0</c:v>
                </c:pt>
                <c:pt idx="919">
                  <c:v>275.0</c:v>
                </c:pt>
                <c:pt idx="920">
                  <c:v>276.0</c:v>
                </c:pt>
                <c:pt idx="921">
                  <c:v>277.0</c:v>
                </c:pt>
                <c:pt idx="922">
                  <c:v>277.0</c:v>
                </c:pt>
                <c:pt idx="923">
                  <c:v>277.0</c:v>
                </c:pt>
                <c:pt idx="924">
                  <c:v>278.0</c:v>
                </c:pt>
                <c:pt idx="925">
                  <c:v>279.0</c:v>
                </c:pt>
                <c:pt idx="926">
                  <c:v>279.0</c:v>
                </c:pt>
                <c:pt idx="927">
                  <c:v>279.0</c:v>
                </c:pt>
                <c:pt idx="928">
                  <c:v>280.0</c:v>
                </c:pt>
                <c:pt idx="929">
                  <c:v>280.0</c:v>
                </c:pt>
                <c:pt idx="930">
                  <c:v>280.0</c:v>
                </c:pt>
                <c:pt idx="931">
                  <c:v>280.0</c:v>
                </c:pt>
                <c:pt idx="932">
                  <c:v>280.0</c:v>
                </c:pt>
                <c:pt idx="933">
                  <c:v>280.0</c:v>
                </c:pt>
                <c:pt idx="934">
                  <c:v>280.0</c:v>
                </c:pt>
                <c:pt idx="935">
                  <c:v>280.0</c:v>
                </c:pt>
                <c:pt idx="936">
                  <c:v>281.0</c:v>
                </c:pt>
                <c:pt idx="937">
                  <c:v>282.0</c:v>
                </c:pt>
                <c:pt idx="938">
                  <c:v>283.0</c:v>
                </c:pt>
                <c:pt idx="939">
                  <c:v>284.0</c:v>
                </c:pt>
                <c:pt idx="940">
                  <c:v>284.0</c:v>
                </c:pt>
                <c:pt idx="941">
                  <c:v>284.0</c:v>
                </c:pt>
                <c:pt idx="942">
                  <c:v>284.0</c:v>
                </c:pt>
                <c:pt idx="943">
                  <c:v>285.0</c:v>
                </c:pt>
                <c:pt idx="944">
                  <c:v>285.0</c:v>
                </c:pt>
                <c:pt idx="945">
                  <c:v>286.0</c:v>
                </c:pt>
                <c:pt idx="946">
                  <c:v>286.0</c:v>
                </c:pt>
                <c:pt idx="947">
                  <c:v>286.0</c:v>
                </c:pt>
                <c:pt idx="948">
                  <c:v>287.0</c:v>
                </c:pt>
                <c:pt idx="949">
                  <c:v>288.0</c:v>
                </c:pt>
                <c:pt idx="950">
                  <c:v>289.0</c:v>
                </c:pt>
                <c:pt idx="951">
                  <c:v>289.0</c:v>
                </c:pt>
                <c:pt idx="952">
                  <c:v>289.0</c:v>
                </c:pt>
                <c:pt idx="953">
                  <c:v>290.0</c:v>
                </c:pt>
                <c:pt idx="954">
                  <c:v>290.0</c:v>
                </c:pt>
                <c:pt idx="955">
                  <c:v>290.0</c:v>
                </c:pt>
                <c:pt idx="956">
                  <c:v>290.0</c:v>
                </c:pt>
                <c:pt idx="957">
                  <c:v>290.0</c:v>
                </c:pt>
                <c:pt idx="958">
                  <c:v>290.0</c:v>
                </c:pt>
                <c:pt idx="959">
                  <c:v>290.0</c:v>
                </c:pt>
                <c:pt idx="960">
                  <c:v>290.0</c:v>
                </c:pt>
                <c:pt idx="961">
                  <c:v>290.0</c:v>
                </c:pt>
                <c:pt idx="962">
                  <c:v>290.0</c:v>
                </c:pt>
                <c:pt idx="963">
                  <c:v>290.0</c:v>
                </c:pt>
                <c:pt idx="964">
                  <c:v>290.0</c:v>
                </c:pt>
                <c:pt idx="965">
                  <c:v>290.0</c:v>
                </c:pt>
                <c:pt idx="966">
                  <c:v>291.0</c:v>
                </c:pt>
                <c:pt idx="967">
                  <c:v>291.0</c:v>
                </c:pt>
                <c:pt idx="968">
                  <c:v>291.0</c:v>
                </c:pt>
                <c:pt idx="969">
                  <c:v>292.0</c:v>
                </c:pt>
                <c:pt idx="970">
                  <c:v>292.0</c:v>
                </c:pt>
                <c:pt idx="971">
                  <c:v>292.0</c:v>
                </c:pt>
                <c:pt idx="972">
                  <c:v>292.0</c:v>
                </c:pt>
                <c:pt idx="973">
                  <c:v>293.0</c:v>
                </c:pt>
                <c:pt idx="974">
                  <c:v>293.0</c:v>
                </c:pt>
                <c:pt idx="975">
                  <c:v>294.0</c:v>
                </c:pt>
                <c:pt idx="976">
                  <c:v>294.0</c:v>
                </c:pt>
                <c:pt idx="977">
                  <c:v>295.0</c:v>
                </c:pt>
                <c:pt idx="978">
                  <c:v>296.0</c:v>
                </c:pt>
                <c:pt idx="979">
                  <c:v>296.0</c:v>
                </c:pt>
                <c:pt idx="980">
                  <c:v>296.0</c:v>
                </c:pt>
                <c:pt idx="981">
                  <c:v>296.0</c:v>
                </c:pt>
                <c:pt idx="982">
                  <c:v>296.0</c:v>
                </c:pt>
                <c:pt idx="983">
                  <c:v>297.0</c:v>
                </c:pt>
                <c:pt idx="984">
                  <c:v>298.0</c:v>
                </c:pt>
                <c:pt idx="985">
                  <c:v>298.0</c:v>
                </c:pt>
                <c:pt idx="986">
                  <c:v>298.0</c:v>
                </c:pt>
                <c:pt idx="987">
                  <c:v>298.0</c:v>
                </c:pt>
                <c:pt idx="988">
                  <c:v>299.0</c:v>
                </c:pt>
                <c:pt idx="989">
                  <c:v>299.0</c:v>
                </c:pt>
                <c:pt idx="990">
                  <c:v>299.0</c:v>
                </c:pt>
                <c:pt idx="991">
                  <c:v>299.0</c:v>
                </c:pt>
                <c:pt idx="992">
                  <c:v>300.0</c:v>
                </c:pt>
                <c:pt idx="993">
                  <c:v>301.0</c:v>
                </c:pt>
                <c:pt idx="994">
                  <c:v>302.0</c:v>
                </c:pt>
                <c:pt idx="995">
                  <c:v>302.0</c:v>
                </c:pt>
                <c:pt idx="996">
                  <c:v>302.0</c:v>
                </c:pt>
                <c:pt idx="997">
                  <c:v>302.0</c:v>
                </c:pt>
                <c:pt idx="998">
                  <c:v>302.0</c:v>
                </c:pt>
                <c:pt idx="999">
                  <c:v>302.0</c:v>
                </c:pt>
                <c:pt idx="1000">
                  <c:v>302.0</c:v>
                </c:pt>
                <c:pt idx="1001">
                  <c:v>302.0</c:v>
                </c:pt>
                <c:pt idx="1002">
                  <c:v>302.0</c:v>
                </c:pt>
                <c:pt idx="1003">
                  <c:v>302.0</c:v>
                </c:pt>
                <c:pt idx="1004">
                  <c:v>303.0</c:v>
                </c:pt>
                <c:pt idx="1005">
                  <c:v>303.0</c:v>
                </c:pt>
                <c:pt idx="1006">
                  <c:v>304.0</c:v>
                </c:pt>
                <c:pt idx="1007">
                  <c:v>304.0</c:v>
                </c:pt>
                <c:pt idx="1008">
                  <c:v>304.0</c:v>
                </c:pt>
                <c:pt idx="1009">
                  <c:v>304.0</c:v>
                </c:pt>
                <c:pt idx="1010">
                  <c:v>304.0</c:v>
                </c:pt>
                <c:pt idx="1011">
                  <c:v>304.0</c:v>
                </c:pt>
                <c:pt idx="1012">
                  <c:v>304.0</c:v>
                </c:pt>
                <c:pt idx="1013">
                  <c:v>304.0</c:v>
                </c:pt>
                <c:pt idx="1014">
                  <c:v>304.0</c:v>
                </c:pt>
                <c:pt idx="1015">
                  <c:v>304.0</c:v>
                </c:pt>
                <c:pt idx="1016">
                  <c:v>304.0</c:v>
                </c:pt>
                <c:pt idx="1017">
                  <c:v>304.0</c:v>
                </c:pt>
                <c:pt idx="1018">
                  <c:v>304.0</c:v>
                </c:pt>
                <c:pt idx="1019">
                  <c:v>304.0</c:v>
                </c:pt>
                <c:pt idx="1020">
                  <c:v>304.0</c:v>
                </c:pt>
                <c:pt idx="1021">
                  <c:v>304.0</c:v>
                </c:pt>
                <c:pt idx="1022">
                  <c:v>304.0</c:v>
                </c:pt>
                <c:pt idx="1023">
                  <c:v>304.0</c:v>
                </c:pt>
                <c:pt idx="1024">
                  <c:v>304.0</c:v>
                </c:pt>
                <c:pt idx="1025">
                  <c:v>304.0</c:v>
                </c:pt>
                <c:pt idx="1026">
                  <c:v>304.0</c:v>
                </c:pt>
                <c:pt idx="1027">
                  <c:v>304.0</c:v>
                </c:pt>
                <c:pt idx="1028">
                  <c:v>304.0</c:v>
                </c:pt>
                <c:pt idx="1029">
                  <c:v>304.0</c:v>
                </c:pt>
                <c:pt idx="1030">
                  <c:v>304.0</c:v>
                </c:pt>
                <c:pt idx="1031">
                  <c:v>304.0</c:v>
                </c:pt>
                <c:pt idx="1032">
                  <c:v>305.0</c:v>
                </c:pt>
                <c:pt idx="1033">
                  <c:v>305.0</c:v>
                </c:pt>
                <c:pt idx="1034">
                  <c:v>305.0</c:v>
                </c:pt>
                <c:pt idx="1035">
                  <c:v>306.0</c:v>
                </c:pt>
                <c:pt idx="1036">
                  <c:v>306.0</c:v>
                </c:pt>
                <c:pt idx="1037">
                  <c:v>306.0</c:v>
                </c:pt>
                <c:pt idx="1038">
                  <c:v>306.0</c:v>
                </c:pt>
                <c:pt idx="1039">
                  <c:v>306.0</c:v>
                </c:pt>
                <c:pt idx="1040">
                  <c:v>306.0</c:v>
                </c:pt>
                <c:pt idx="1041">
                  <c:v>306.0</c:v>
                </c:pt>
                <c:pt idx="1042">
                  <c:v>306.0</c:v>
                </c:pt>
                <c:pt idx="1043">
                  <c:v>306.0</c:v>
                </c:pt>
                <c:pt idx="1044">
                  <c:v>307.0</c:v>
                </c:pt>
                <c:pt idx="1045">
                  <c:v>307.0</c:v>
                </c:pt>
                <c:pt idx="1046">
                  <c:v>308.0</c:v>
                </c:pt>
                <c:pt idx="1047">
                  <c:v>309.0</c:v>
                </c:pt>
                <c:pt idx="1048">
                  <c:v>309.0</c:v>
                </c:pt>
                <c:pt idx="1049">
                  <c:v>310.0</c:v>
                </c:pt>
                <c:pt idx="1050">
                  <c:v>311.0</c:v>
                </c:pt>
                <c:pt idx="1051">
                  <c:v>311.0</c:v>
                </c:pt>
                <c:pt idx="1052">
                  <c:v>311.0</c:v>
                </c:pt>
                <c:pt idx="1053">
                  <c:v>311.0</c:v>
                </c:pt>
                <c:pt idx="1054">
                  <c:v>311.0</c:v>
                </c:pt>
                <c:pt idx="1055">
                  <c:v>311.0</c:v>
                </c:pt>
                <c:pt idx="1056">
                  <c:v>311.0</c:v>
                </c:pt>
                <c:pt idx="1057">
                  <c:v>311.0</c:v>
                </c:pt>
                <c:pt idx="1058">
                  <c:v>311.0</c:v>
                </c:pt>
                <c:pt idx="1059">
                  <c:v>311.0</c:v>
                </c:pt>
                <c:pt idx="1060">
                  <c:v>311.0</c:v>
                </c:pt>
                <c:pt idx="1061">
                  <c:v>311.0</c:v>
                </c:pt>
                <c:pt idx="1062">
                  <c:v>311.0</c:v>
                </c:pt>
                <c:pt idx="1063">
                  <c:v>311.0</c:v>
                </c:pt>
                <c:pt idx="1064">
                  <c:v>311.0</c:v>
                </c:pt>
                <c:pt idx="1065">
                  <c:v>311.0</c:v>
                </c:pt>
                <c:pt idx="1066">
                  <c:v>311.0</c:v>
                </c:pt>
                <c:pt idx="1067">
                  <c:v>311.0</c:v>
                </c:pt>
                <c:pt idx="1068">
                  <c:v>311.0</c:v>
                </c:pt>
                <c:pt idx="1069">
                  <c:v>311.0</c:v>
                </c:pt>
                <c:pt idx="1070">
                  <c:v>311.0</c:v>
                </c:pt>
                <c:pt idx="1071">
                  <c:v>311.0</c:v>
                </c:pt>
                <c:pt idx="1072">
                  <c:v>311.0</c:v>
                </c:pt>
                <c:pt idx="1073">
                  <c:v>311.0</c:v>
                </c:pt>
                <c:pt idx="1074">
                  <c:v>311.0</c:v>
                </c:pt>
                <c:pt idx="1075">
                  <c:v>311.0</c:v>
                </c:pt>
                <c:pt idx="1076">
                  <c:v>312.0</c:v>
                </c:pt>
                <c:pt idx="1077">
                  <c:v>312.0</c:v>
                </c:pt>
                <c:pt idx="1078">
                  <c:v>313.0</c:v>
                </c:pt>
                <c:pt idx="1079">
                  <c:v>313.0</c:v>
                </c:pt>
                <c:pt idx="1080">
                  <c:v>314.0</c:v>
                </c:pt>
                <c:pt idx="1081">
                  <c:v>315.0</c:v>
                </c:pt>
                <c:pt idx="1082">
                  <c:v>315.0</c:v>
                </c:pt>
                <c:pt idx="1083">
                  <c:v>315.0</c:v>
                </c:pt>
                <c:pt idx="1084">
                  <c:v>316.0</c:v>
                </c:pt>
                <c:pt idx="1085">
                  <c:v>317.0</c:v>
                </c:pt>
                <c:pt idx="1086">
                  <c:v>317.0</c:v>
                </c:pt>
                <c:pt idx="1087">
                  <c:v>317.0</c:v>
                </c:pt>
                <c:pt idx="1088">
                  <c:v>317.0</c:v>
                </c:pt>
                <c:pt idx="1089">
                  <c:v>317.0</c:v>
                </c:pt>
                <c:pt idx="1090">
                  <c:v>318.0</c:v>
                </c:pt>
                <c:pt idx="1091">
                  <c:v>318.0</c:v>
                </c:pt>
                <c:pt idx="1092">
                  <c:v>318.0</c:v>
                </c:pt>
                <c:pt idx="1093">
                  <c:v>318.0</c:v>
                </c:pt>
                <c:pt idx="1094">
                  <c:v>318.0</c:v>
                </c:pt>
                <c:pt idx="1095">
                  <c:v>318.0</c:v>
                </c:pt>
                <c:pt idx="1096">
                  <c:v>318.0</c:v>
                </c:pt>
                <c:pt idx="1097">
                  <c:v>318.0</c:v>
                </c:pt>
                <c:pt idx="1098">
                  <c:v>318.0</c:v>
                </c:pt>
                <c:pt idx="1099">
                  <c:v>318.0</c:v>
                </c:pt>
                <c:pt idx="1100">
                  <c:v>318.0</c:v>
                </c:pt>
                <c:pt idx="1101">
                  <c:v>318.0</c:v>
                </c:pt>
                <c:pt idx="1102">
                  <c:v>318.0</c:v>
                </c:pt>
                <c:pt idx="1103">
                  <c:v>318.0</c:v>
                </c:pt>
                <c:pt idx="1104">
                  <c:v>318.0</c:v>
                </c:pt>
                <c:pt idx="1105">
                  <c:v>319.0</c:v>
                </c:pt>
                <c:pt idx="1106">
                  <c:v>320.0</c:v>
                </c:pt>
                <c:pt idx="1107">
                  <c:v>320.0</c:v>
                </c:pt>
                <c:pt idx="1108">
                  <c:v>320.0</c:v>
                </c:pt>
                <c:pt idx="1109">
                  <c:v>320.0</c:v>
                </c:pt>
                <c:pt idx="1110">
                  <c:v>320.0</c:v>
                </c:pt>
                <c:pt idx="1111">
                  <c:v>320.0</c:v>
                </c:pt>
                <c:pt idx="1112">
                  <c:v>321.0</c:v>
                </c:pt>
                <c:pt idx="1113">
                  <c:v>321.0</c:v>
                </c:pt>
                <c:pt idx="1114">
                  <c:v>321.0</c:v>
                </c:pt>
                <c:pt idx="1115">
                  <c:v>321.0</c:v>
                </c:pt>
                <c:pt idx="1116">
                  <c:v>321.0</c:v>
                </c:pt>
                <c:pt idx="1117">
                  <c:v>321.0</c:v>
                </c:pt>
                <c:pt idx="1118">
                  <c:v>321.0</c:v>
                </c:pt>
                <c:pt idx="1119">
                  <c:v>321.0</c:v>
                </c:pt>
                <c:pt idx="1120">
                  <c:v>321.0</c:v>
                </c:pt>
                <c:pt idx="1121">
                  <c:v>322.0</c:v>
                </c:pt>
                <c:pt idx="1122">
                  <c:v>323.0</c:v>
                </c:pt>
                <c:pt idx="1123">
                  <c:v>323.0</c:v>
                </c:pt>
                <c:pt idx="1124">
                  <c:v>323.0</c:v>
                </c:pt>
                <c:pt idx="1125">
                  <c:v>323.0</c:v>
                </c:pt>
                <c:pt idx="1126">
                  <c:v>323.0</c:v>
                </c:pt>
                <c:pt idx="1127">
                  <c:v>323.0</c:v>
                </c:pt>
                <c:pt idx="1128">
                  <c:v>323.0</c:v>
                </c:pt>
                <c:pt idx="1129">
                  <c:v>323.0</c:v>
                </c:pt>
                <c:pt idx="1130">
                  <c:v>324.0</c:v>
                </c:pt>
                <c:pt idx="1131">
                  <c:v>325.0</c:v>
                </c:pt>
                <c:pt idx="1132">
                  <c:v>325.0</c:v>
                </c:pt>
                <c:pt idx="1133">
                  <c:v>326.0</c:v>
                </c:pt>
                <c:pt idx="1134">
                  <c:v>326.0</c:v>
                </c:pt>
                <c:pt idx="1135">
                  <c:v>326.0</c:v>
                </c:pt>
                <c:pt idx="1136">
                  <c:v>326.0</c:v>
                </c:pt>
                <c:pt idx="1137">
                  <c:v>326.0</c:v>
                </c:pt>
                <c:pt idx="1138">
                  <c:v>326.0</c:v>
                </c:pt>
                <c:pt idx="1139">
                  <c:v>326.0</c:v>
                </c:pt>
                <c:pt idx="1140">
                  <c:v>326.0</c:v>
                </c:pt>
                <c:pt idx="1141">
                  <c:v>326.0</c:v>
                </c:pt>
                <c:pt idx="1142">
                  <c:v>327.0</c:v>
                </c:pt>
                <c:pt idx="1143">
                  <c:v>327.0</c:v>
                </c:pt>
                <c:pt idx="1144">
                  <c:v>328.0</c:v>
                </c:pt>
                <c:pt idx="1145">
                  <c:v>328.0</c:v>
                </c:pt>
                <c:pt idx="1146">
                  <c:v>328.0</c:v>
                </c:pt>
                <c:pt idx="1147">
                  <c:v>328.0</c:v>
                </c:pt>
                <c:pt idx="1148">
                  <c:v>328.0</c:v>
                </c:pt>
                <c:pt idx="1149">
                  <c:v>328.0</c:v>
                </c:pt>
                <c:pt idx="1150">
                  <c:v>328.0</c:v>
                </c:pt>
                <c:pt idx="1151">
                  <c:v>329.0</c:v>
                </c:pt>
                <c:pt idx="1152">
                  <c:v>329.0</c:v>
                </c:pt>
                <c:pt idx="1153">
                  <c:v>329.0</c:v>
                </c:pt>
                <c:pt idx="1154">
                  <c:v>330.0</c:v>
                </c:pt>
                <c:pt idx="1155">
                  <c:v>330.0</c:v>
                </c:pt>
                <c:pt idx="1156">
                  <c:v>330.0</c:v>
                </c:pt>
                <c:pt idx="1157">
                  <c:v>330.0</c:v>
                </c:pt>
                <c:pt idx="1158">
                  <c:v>331.0</c:v>
                </c:pt>
                <c:pt idx="1159">
                  <c:v>331.0</c:v>
                </c:pt>
                <c:pt idx="1160">
                  <c:v>331.0</c:v>
                </c:pt>
                <c:pt idx="1161">
                  <c:v>332.0</c:v>
                </c:pt>
                <c:pt idx="1162">
                  <c:v>333.0</c:v>
                </c:pt>
                <c:pt idx="1163">
                  <c:v>333.0</c:v>
                </c:pt>
                <c:pt idx="1164">
                  <c:v>333.0</c:v>
                </c:pt>
                <c:pt idx="1165">
                  <c:v>333.0</c:v>
                </c:pt>
                <c:pt idx="1166">
                  <c:v>333.0</c:v>
                </c:pt>
                <c:pt idx="1167">
                  <c:v>333.0</c:v>
                </c:pt>
                <c:pt idx="1168">
                  <c:v>333.0</c:v>
                </c:pt>
                <c:pt idx="1169">
                  <c:v>334.0</c:v>
                </c:pt>
                <c:pt idx="1170">
                  <c:v>335.0</c:v>
                </c:pt>
                <c:pt idx="1171">
                  <c:v>336.0</c:v>
                </c:pt>
                <c:pt idx="1172">
                  <c:v>337.0</c:v>
                </c:pt>
                <c:pt idx="1173">
                  <c:v>337.0</c:v>
                </c:pt>
                <c:pt idx="1174">
                  <c:v>337.0</c:v>
                </c:pt>
                <c:pt idx="1175">
                  <c:v>337.0</c:v>
                </c:pt>
                <c:pt idx="1176">
                  <c:v>337.0</c:v>
                </c:pt>
                <c:pt idx="1177">
                  <c:v>337.0</c:v>
                </c:pt>
                <c:pt idx="1178">
                  <c:v>337.0</c:v>
                </c:pt>
                <c:pt idx="1179">
                  <c:v>337.0</c:v>
                </c:pt>
                <c:pt idx="1180">
                  <c:v>337.0</c:v>
                </c:pt>
                <c:pt idx="1181">
                  <c:v>337.0</c:v>
                </c:pt>
                <c:pt idx="1182">
                  <c:v>337.0</c:v>
                </c:pt>
                <c:pt idx="1183">
                  <c:v>337.0</c:v>
                </c:pt>
                <c:pt idx="1184">
                  <c:v>337.0</c:v>
                </c:pt>
                <c:pt idx="1185">
                  <c:v>337.0</c:v>
                </c:pt>
                <c:pt idx="1186">
                  <c:v>338.0</c:v>
                </c:pt>
                <c:pt idx="1187">
                  <c:v>338.0</c:v>
                </c:pt>
                <c:pt idx="1188">
                  <c:v>338.0</c:v>
                </c:pt>
                <c:pt idx="1189">
                  <c:v>338.0</c:v>
                </c:pt>
                <c:pt idx="1190">
                  <c:v>339.0</c:v>
                </c:pt>
                <c:pt idx="1191">
                  <c:v>339.0</c:v>
                </c:pt>
                <c:pt idx="1192">
                  <c:v>340.0</c:v>
                </c:pt>
                <c:pt idx="1193">
                  <c:v>341.0</c:v>
                </c:pt>
                <c:pt idx="1194">
                  <c:v>342.0</c:v>
                </c:pt>
                <c:pt idx="1195">
                  <c:v>343.0</c:v>
                </c:pt>
                <c:pt idx="1196">
                  <c:v>343.0</c:v>
                </c:pt>
                <c:pt idx="1197">
                  <c:v>343.0</c:v>
                </c:pt>
                <c:pt idx="1198">
                  <c:v>344.0</c:v>
                </c:pt>
                <c:pt idx="1199">
                  <c:v>345.0</c:v>
                </c:pt>
                <c:pt idx="1200">
                  <c:v>345.0</c:v>
                </c:pt>
                <c:pt idx="1201">
                  <c:v>345.0</c:v>
                </c:pt>
                <c:pt idx="1202">
                  <c:v>346.0</c:v>
                </c:pt>
                <c:pt idx="1203">
                  <c:v>346.0</c:v>
                </c:pt>
                <c:pt idx="1204">
                  <c:v>346.0</c:v>
                </c:pt>
                <c:pt idx="1205">
                  <c:v>346.0</c:v>
                </c:pt>
                <c:pt idx="1206">
                  <c:v>346.0</c:v>
                </c:pt>
                <c:pt idx="1207">
                  <c:v>346.0</c:v>
                </c:pt>
                <c:pt idx="1208">
                  <c:v>346.0</c:v>
                </c:pt>
                <c:pt idx="1209">
                  <c:v>346.0</c:v>
                </c:pt>
                <c:pt idx="1210">
                  <c:v>346.0</c:v>
                </c:pt>
                <c:pt idx="1211">
                  <c:v>347.0</c:v>
                </c:pt>
                <c:pt idx="1212">
                  <c:v>347.0</c:v>
                </c:pt>
                <c:pt idx="1213">
                  <c:v>347.0</c:v>
                </c:pt>
                <c:pt idx="1214">
                  <c:v>347.0</c:v>
                </c:pt>
                <c:pt idx="1215">
                  <c:v>347.0</c:v>
                </c:pt>
                <c:pt idx="1216">
                  <c:v>347.0</c:v>
                </c:pt>
                <c:pt idx="1217">
                  <c:v>347.0</c:v>
                </c:pt>
                <c:pt idx="1218">
                  <c:v>347.0</c:v>
                </c:pt>
                <c:pt idx="1219">
                  <c:v>347.0</c:v>
                </c:pt>
                <c:pt idx="1220">
                  <c:v>347.0</c:v>
                </c:pt>
                <c:pt idx="1221">
                  <c:v>348.0</c:v>
                </c:pt>
                <c:pt idx="1222">
                  <c:v>348.0</c:v>
                </c:pt>
                <c:pt idx="1223">
                  <c:v>349.0</c:v>
                </c:pt>
                <c:pt idx="1224">
                  <c:v>349.0</c:v>
                </c:pt>
                <c:pt idx="1225">
                  <c:v>349.0</c:v>
                </c:pt>
                <c:pt idx="1226">
                  <c:v>350.0</c:v>
                </c:pt>
                <c:pt idx="1227">
                  <c:v>350.0</c:v>
                </c:pt>
                <c:pt idx="1228">
                  <c:v>350.0</c:v>
                </c:pt>
                <c:pt idx="1229">
                  <c:v>350.0</c:v>
                </c:pt>
                <c:pt idx="1230">
                  <c:v>350.0</c:v>
                </c:pt>
                <c:pt idx="1231">
                  <c:v>350.0</c:v>
                </c:pt>
                <c:pt idx="1232">
                  <c:v>350.0</c:v>
                </c:pt>
                <c:pt idx="1233">
                  <c:v>350.0</c:v>
                </c:pt>
                <c:pt idx="1234">
                  <c:v>351.0</c:v>
                </c:pt>
                <c:pt idx="1235">
                  <c:v>352.0</c:v>
                </c:pt>
                <c:pt idx="1236">
                  <c:v>352.0</c:v>
                </c:pt>
                <c:pt idx="1237">
                  <c:v>352.0</c:v>
                </c:pt>
                <c:pt idx="1238">
                  <c:v>352.0</c:v>
                </c:pt>
                <c:pt idx="1239">
                  <c:v>353.0</c:v>
                </c:pt>
                <c:pt idx="1240">
                  <c:v>353.0</c:v>
                </c:pt>
                <c:pt idx="1241">
                  <c:v>353.0</c:v>
                </c:pt>
                <c:pt idx="1242">
                  <c:v>354.0</c:v>
                </c:pt>
                <c:pt idx="1243">
                  <c:v>355.0</c:v>
                </c:pt>
                <c:pt idx="1244">
                  <c:v>355.0</c:v>
                </c:pt>
                <c:pt idx="1245">
                  <c:v>355.0</c:v>
                </c:pt>
                <c:pt idx="1246">
                  <c:v>355.0</c:v>
                </c:pt>
                <c:pt idx="1247">
                  <c:v>356.0</c:v>
                </c:pt>
                <c:pt idx="1248">
                  <c:v>356.0</c:v>
                </c:pt>
                <c:pt idx="1249">
                  <c:v>356.0</c:v>
                </c:pt>
                <c:pt idx="1250">
                  <c:v>357.0</c:v>
                </c:pt>
                <c:pt idx="1251">
                  <c:v>357.0</c:v>
                </c:pt>
                <c:pt idx="1252">
                  <c:v>358.0</c:v>
                </c:pt>
                <c:pt idx="1253">
                  <c:v>358.0</c:v>
                </c:pt>
                <c:pt idx="1254">
                  <c:v>358.0</c:v>
                </c:pt>
                <c:pt idx="1255">
                  <c:v>358.0</c:v>
                </c:pt>
                <c:pt idx="1256">
                  <c:v>359.0</c:v>
                </c:pt>
                <c:pt idx="1257">
                  <c:v>360.0</c:v>
                </c:pt>
                <c:pt idx="1258">
                  <c:v>361.0</c:v>
                </c:pt>
                <c:pt idx="1259">
                  <c:v>361.0</c:v>
                </c:pt>
                <c:pt idx="1260">
                  <c:v>361.0</c:v>
                </c:pt>
                <c:pt idx="1261">
                  <c:v>361.0</c:v>
                </c:pt>
                <c:pt idx="1262">
                  <c:v>361.0</c:v>
                </c:pt>
                <c:pt idx="1263">
                  <c:v>361.0</c:v>
                </c:pt>
                <c:pt idx="1264">
                  <c:v>362.0</c:v>
                </c:pt>
                <c:pt idx="1265">
                  <c:v>362.0</c:v>
                </c:pt>
                <c:pt idx="1266">
                  <c:v>363.0</c:v>
                </c:pt>
                <c:pt idx="1267">
                  <c:v>363.0</c:v>
                </c:pt>
                <c:pt idx="1268">
                  <c:v>363.0</c:v>
                </c:pt>
                <c:pt idx="1269">
                  <c:v>363.0</c:v>
                </c:pt>
                <c:pt idx="1270">
                  <c:v>363.0</c:v>
                </c:pt>
                <c:pt idx="1271">
                  <c:v>363.0</c:v>
                </c:pt>
                <c:pt idx="1272">
                  <c:v>363.0</c:v>
                </c:pt>
                <c:pt idx="1273">
                  <c:v>363.0</c:v>
                </c:pt>
                <c:pt idx="1274">
                  <c:v>364.0</c:v>
                </c:pt>
                <c:pt idx="1275">
                  <c:v>365.0</c:v>
                </c:pt>
                <c:pt idx="1276">
                  <c:v>365.0</c:v>
                </c:pt>
                <c:pt idx="1277">
                  <c:v>365.0</c:v>
                </c:pt>
                <c:pt idx="1278">
                  <c:v>365.0</c:v>
                </c:pt>
                <c:pt idx="1279">
                  <c:v>365.0</c:v>
                </c:pt>
                <c:pt idx="1280">
                  <c:v>365.0</c:v>
                </c:pt>
                <c:pt idx="1281">
                  <c:v>366.0</c:v>
                </c:pt>
                <c:pt idx="1282">
                  <c:v>367.0</c:v>
                </c:pt>
                <c:pt idx="1283">
                  <c:v>367.0</c:v>
                </c:pt>
                <c:pt idx="1284">
                  <c:v>367.0</c:v>
                </c:pt>
                <c:pt idx="1285">
                  <c:v>367.0</c:v>
                </c:pt>
                <c:pt idx="1286">
                  <c:v>368.0</c:v>
                </c:pt>
                <c:pt idx="1287">
                  <c:v>369.0</c:v>
                </c:pt>
                <c:pt idx="1288">
                  <c:v>369.0</c:v>
                </c:pt>
                <c:pt idx="1289">
                  <c:v>369.0</c:v>
                </c:pt>
                <c:pt idx="1290">
                  <c:v>369.0</c:v>
                </c:pt>
                <c:pt idx="1291">
                  <c:v>369.0</c:v>
                </c:pt>
                <c:pt idx="1292">
                  <c:v>369.0</c:v>
                </c:pt>
                <c:pt idx="1293">
                  <c:v>369.0</c:v>
                </c:pt>
                <c:pt idx="1294">
                  <c:v>369.0</c:v>
                </c:pt>
                <c:pt idx="1295">
                  <c:v>369.0</c:v>
                </c:pt>
                <c:pt idx="1296">
                  <c:v>369.0</c:v>
                </c:pt>
                <c:pt idx="1297">
                  <c:v>369.0</c:v>
                </c:pt>
                <c:pt idx="1298">
                  <c:v>369.0</c:v>
                </c:pt>
                <c:pt idx="1299">
                  <c:v>369.0</c:v>
                </c:pt>
                <c:pt idx="1300">
                  <c:v>369.0</c:v>
                </c:pt>
                <c:pt idx="1301">
                  <c:v>369.0</c:v>
                </c:pt>
                <c:pt idx="1302">
                  <c:v>369.0</c:v>
                </c:pt>
                <c:pt idx="1303">
                  <c:v>370.0</c:v>
                </c:pt>
                <c:pt idx="1304">
                  <c:v>371.0</c:v>
                </c:pt>
                <c:pt idx="1305">
                  <c:v>372.0</c:v>
                </c:pt>
                <c:pt idx="1306">
                  <c:v>373.0</c:v>
                </c:pt>
                <c:pt idx="1307">
                  <c:v>374.0</c:v>
                </c:pt>
                <c:pt idx="1308">
                  <c:v>375.0</c:v>
                </c:pt>
                <c:pt idx="1309">
                  <c:v>376.0</c:v>
                </c:pt>
                <c:pt idx="1310">
                  <c:v>376.0</c:v>
                </c:pt>
                <c:pt idx="1311">
                  <c:v>376.0</c:v>
                </c:pt>
                <c:pt idx="1312">
                  <c:v>377.0</c:v>
                </c:pt>
                <c:pt idx="1313">
                  <c:v>377.0</c:v>
                </c:pt>
                <c:pt idx="1314">
                  <c:v>377.0</c:v>
                </c:pt>
                <c:pt idx="1315">
                  <c:v>377.0</c:v>
                </c:pt>
                <c:pt idx="1316">
                  <c:v>378.0</c:v>
                </c:pt>
                <c:pt idx="1317">
                  <c:v>378.0</c:v>
                </c:pt>
                <c:pt idx="1318">
                  <c:v>378.0</c:v>
                </c:pt>
                <c:pt idx="1319">
                  <c:v>378.0</c:v>
                </c:pt>
                <c:pt idx="1320">
                  <c:v>378.0</c:v>
                </c:pt>
                <c:pt idx="1321">
                  <c:v>378.0</c:v>
                </c:pt>
                <c:pt idx="1322">
                  <c:v>378.0</c:v>
                </c:pt>
                <c:pt idx="1323">
                  <c:v>378.0</c:v>
                </c:pt>
                <c:pt idx="1324">
                  <c:v>378.0</c:v>
                </c:pt>
                <c:pt idx="1325">
                  <c:v>378.0</c:v>
                </c:pt>
                <c:pt idx="1326">
                  <c:v>379.0</c:v>
                </c:pt>
                <c:pt idx="1327">
                  <c:v>379.0</c:v>
                </c:pt>
                <c:pt idx="1328">
                  <c:v>380.0</c:v>
                </c:pt>
                <c:pt idx="1329">
                  <c:v>380.0</c:v>
                </c:pt>
                <c:pt idx="1330">
                  <c:v>380.0</c:v>
                </c:pt>
                <c:pt idx="1331">
                  <c:v>380.0</c:v>
                </c:pt>
                <c:pt idx="1332">
                  <c:v>380.0</c:v>
                </c:pt>
                <c:pt idx="1333">
                  <c:v>380.0</c:v>
                </c:pt>
                <c:pt idx="1334">
                  <c:v>380.0</c:v>
                </c:pt>
                <c:pt idx="1335">
                  <c:v>380.0</c:v>
                </c:pt>
                <c:pt idx="1336">
                  <c:v>380.0</c:v>
                </c:pt>
                <c:pt idx="1337">
                  <c:v>380.0</c:v>
                </c:pt>
                <c:pt idx="1338">
                  <c:v>380.0</c:v>
                </c:pt>
                <c:pt idx="1339">
                  <c:v>380.0</c:v>
                </c:pt>
                <c:pt idx="1340">
                  <c:v>380.0</c:v>
                </c:pt>
                <c:pt idx="1341">
                  <c:v>380.0</c:v>
                </c:pt>
                <c:pt idx="1342">
                  <c:v>380.0</c:v>
                </c:pt>
                <c:pt idx="1343">
                  <c:v>380.0</c:v>
                </c:pt>
                <c:pt idx="1344">
                  <c:v>380.0</c:v>
                </c:pt>
                <c:pt idx="1345">
                  <c:v>380.0</c:v>
                </c:pt>
                <c:pt idx="1346">
                  <c:v>380.0</c:v>
                </c:pt>
                <c:pt idx="1347">
                  <c:v>380.0</c:v>
                </c:pt>
                <c:pt idx="1348">
                  <c:v>380.0</c:v>
                </c:pt>
                <c:pt idx="1349">
                  <c:v>380.0</c:v>
                </c:pt>
                <c:pt idx="1350">
                  <c:v>381.0</c:v>
                </c:pt>
                <c:pt idx="1351">
                  <c:v>381.0</c:v>
                </c:pt>
                <c:pt idx="1352">
                  <c:v>381.0</c:v>
                </c:pt>
                <c:pt idx="1353">
                  <c:v>382.0</c:v>
                </c:pt>
                <c:pt idx="1354">
                  <c:v>383.0</c:v>
                </c:pt>
                <c:pt idx="1355">
                  <c:v>384.0</c:v>
                </c:pt>
                <c:pt idx="1356">
                  <c:v>385.0</c:v>
                </c:pt>
                <c:pt idx="1357">
                  <c:v>386.0</c:v>
                </c:pt>
                <c:pt idx="1358">
                  <c:v>386.0</c:v>
                </c:pt>
                <c:pt idx="1359">
                  <c:v>386.0</c:v>
                </c:pt>
                <c:pt idx="1360">
                  <c:v>386.0</c:v>
                </c:pt>
                <c:pt idx="1361">
                  <c:v>386.0</c:v>
                </c:pt>
                <c:pt idx="1362">
                  <c:v>386.0</c:v>
                </c:pt>
                <c:pt idx="1363">
                  <c:v>386.0</c:v>
                </c:pt>
                <c:pt idx="1364">
                  <c:v>386.0</c:v>
                </c:pt>
                <c:pt idx="1365">
                  <c:v>386.0</c:v>
                </c:pt>
                <c:pt idx="1366">
                  <c:v>386.0</c:v>
                </c:pt>
                <c:pt idx="1367">
                  <c:v>386.0</c:v>
                </c:pt>
                <c:pt idx="1368">
                  <c:v>386.0</c:v>
                </c:pt>
                <c:pt idx="1369">
                  <c:v>386.0</c:v>
                </c:pt>
                <c:pt idx="1370">
                  <c:v>386.0</c:v>
                </c:pt>
                <c:pt idx="1371">
                  <c:v>386.0</c:v>
                </c:pt>
                <c:pt idx="1372">
                  <c:v>386.0</c:v>
                </c:pt>
                <c:pt idx="1373">
                  <c:v>386.0</c:v>
                </c:pt>
                <c:pt idx="1374">
                  <c:v>387.0</c:v>
                </c:pt>
                <c:pt idx="1375">
                  <c:v>387.0</c:v>
                </c:pt>
                <c:pt idx="1376">
                  <c:v>387.0</c:v>
                </c:pt>
                <c:pt idx="1377">
                  <c:v>387.0</c:v>
                </c:pt>
                <c:pt idx="1378">
                  <c:v>387.0</c:v>
                </c:pt>
                <c:pt idx="1379">
                  <c:v>387.0</c:v>
                </c:pt>
                <c:pt idx="1380">
                  <c:v>387.0</c:v>
                </c:pt>
                <c:pt idx="1381">
                  <c:v>387.0</c:v>
                </c:pt>
                <c:pt idx="1382">
                  <c:v>387.0</c:v>
                </c:pt>
                <c:pt idx="1383">
                  <c:v>387.0</c:v>
                </c:pt>
                <c:pt idx="1384">
                  <c:v>387.0</c:v>
                </c:pt>
                <c:pt idx="1385">
                  <c:v>387.0</c:v>
                </c:pt>
                <c:pt idx="1386">
                  <c:v>387.0</c:v>
                </c:pt>
                <c:pt idx="1387">
                  <c:v>387.0</c:v>
                </c:pt>
                <c:pt idx="1388">
                  <c:v>387.0</c:v>
                </c:pt>
                <c:pt idx="1389">
                  <c:v>387.0</c:v>
                </c:pt>
                <c:pt idx="1390">
                  <c:v>387.0</c:v>
                </c:pt>
                <c:pt idx="1391">
                  <c:v>388.0</c:v>
                </c:pt>
                <c:pt idx="1392">
                  <c:v>389.0</c:v>
                </c:pt>
                <c:pt idx="1393">
                  <c:v>389.0</c:v>
                </c:pt>
                <c:pt idx="1394">
                  <c:v>390.0</c:v>
                </c:pt>
                <c:pt idx="1395">
                  <c:v>391.0</c:v>
                </c:pt>
                <c:pt idx="1396">
                  <c:v>392.0</c:v>
                </c:pt>
                <c:pt idx="1397">
                  <c:v>393.0</c:v>
                </c:pt>
                <c:pt idx="1398">
                  <c:v>393.0</c:v>
                </c:pt>
                <c:pt idx="1399">
                  <c:v>393.0</c:v>
                </c:pt>
                <c:pt idx="1400">
                  <c:v>393.0</c:v>
                </c:pt>
                <c:pt idx="1401">
                  <c:v>393.0</c:v>
                </c:pt>
                <c:pt idx="1402">
                  <c:v>394.0</c:v>
                </c:pt>
                <c:pt idx="1403">
                  <c:v>395.0</c:v>
                </c:pt>
                <c:pt idx="1404">
                  <c:v>395.0</c:v>
                </c:pt>
                <c:pt idx="1405">
                  <c:v>395.0</c:v>
                </c:pt>
                <c:pt idx="1406">
                  <c:v>396.0</c:v>
                </c:pt>
                <c:pt idx="1407">
                  <c:v>396.0</c:v>
                </c:pt>
                <c:pt idx="1408">
                  <c:v>396.0</c:v>
                </c:pt>
                <c:pt idx="1409">
                  <c:v>396.0</c:v>
                </c:pt>
                <c:pt idx="1410">
                  <c:v>396.0</c:v>
                </c:pt>
                <c:pt idx="1411">
                  <c:v>396.0</c:v>
                </c:pt>
                <c:pt idx="1412">
                  <c:v>396.0</c:v>
                </c:pt>
                <c:pt idx="1413">
                  <c:v>396.0</c:v>
                </c:pt>
                <c:pt idx="1414">
                  <c:v>396.0</c:v>
                </c:pt>
                <c:pt idx="1415">
                  <c:v>396.0</c:v>
                </c:pt>
                <c:pt idx="1416">
                  <c:v>397.0</c:v>
                </c:pt>
                <c:pt idx="1417">
                  <c:v>397.0</c:v>
                </c:pt>
                <c:pt idx="1418">
                  <c:v>397.0</c:v>
                </c:pt>
                <c:pt idx="1419">
                  <c:v>398.0</c:v>
                </c:pt>
                <c:pt idx="1420">
                  <c:v>398.0</c:v>
                </c:pt>
                <c:pt idx="1421">
                  <c:v>398.0</c:v>
                </c:pt>
                <c:pt idx="1422">
                  <c:v>398.0</c:v>
                </c:pt>
                <c:pt idx="1423">
                  <c:v>399.0</c:v>
                </c:pt>
                <c:pt idx="1424">
                  <c:v>400.0</c:v>
                </c:pt>
                <c:pt idx="1425">
                  <c:v>400.0</c:v>
                </c:pt>
                <c:pt idx="1426">
                  <c:v>400.0</c:v>
                </c:pt>
                <c:pt idx="1427">
                  <c:v>400.0</c:v>
                </c:pt>
                <c:pt idx="1428">
                  <c:v>400.0</c:v>
                </c:pt>
                <c:pt idx="1429">
                  <c:v>400.0</c:v>
                </c:pt>
                <c:pt idx="1430">
                  <c:v>401.0</c:v>
                </c:pt>
                <c:pt idx="1431">
                  <c:v>401.0</c:v>
                </c:pt>
                <c:pt idx="1432">
                  <c:v>401.0</c:v>
                </c:pt>
                <c:pt idx="1433">
                  <c:v>401.0</c:v>
                </c:pt>
                <c:pt idx="1434">
                  <c:v>401.0</c:v>
                </c:pt>
                <c:pt idx="1435">
                  <c:v>401.0</c:v>
                </c:pt>
                <c:pt idx="1436">
                  <c:v>401.0</c:v>
                </c:pt>
                <c:pt idx="1437">
                  <c:v>401.0</c:v>
                </c:pt>
                <c:pt idx="1438">
                  <c:v>401.0</c:v>
                </c:pt>
                <c:pt idx="1439">
                  <c:v>401.0</c:v>
                </c:pt>
                <c:pt idx="1440">
                  <c:v>402.0</c:v>
                </c:pt>
                <c:pt idx="1441">
                  <c:v>402.0</c:v>
                </c:pt>
                <c:pt idx="1442">
                  <c:v>402.0</c:v>
                </c:pt>
                <c:pt idx="1443">
                  <c:v>402.0</c:v>
                </c:pt>
                <c:pt idx="1444">
                  <c:v>403.0</c:v>
                </c:pt>
                <c:pt idx="1445">
                  <c:v>403.0</c:v>
                </c:pt>
                <c:pt idx="1446">
                  <c:v>404.0</c:v>
                </c:pt>
                <c:pt idx="1447">
                  <c:v>405.0</c:v>
                </c:pt>
                <c:pt idx="1448">
                  <c:v>406.0</c:v>
                </c:pt>
                <c:pt idx="1449">
                  <c:v>407.0</c:v>
                </c:pt>
                <c:pt idx="1450">
                  <c:v>408.0</c:v>
                </c:pt>
                <c:pt idx="1451">
                  <c:v>408.0</c:v>
                </c:pt>
                <c:pt idx="1452">
                  <c:v>408.0</c:v>
                </c:pt>
                <c:pt idx="1453">
                  <c:v>409.0</c:v>
                </c:pt>
                <c:pt idx="1454">
                  <c:v>410.0</c:v>
                </c:pt>
                <c:pt idx="1455">
                  <c:v>410.0</c:v>
                </c:pt>
                <c:pt idx="1456">
                  <c:v>411.0</c:v>
                </c:pt>
                <c:pt idx="1457">
                  <c:v>411.0</c:v>
                </c:pt>
                <c:pt idx="1458">
                  <c:v>411.0</c:v>
                </c:pt>
                <c:pt idx="1459">
                  <c:v>411.0</c:v>
                </c:pt>
                <c:pt idx="1460">
                  <c:v>412.0</c:v>
                </c:pt>
                <c:pt idx="1461">
                  <c:v>413.0</c:v>
                </c:pt>
                <c:pt idx="1462">
                  <c:v>413.0</c:v>
                </c:pt>
                <c:pt idx="1463">
                  <c:v>413.0</c:v>
                </c:pt>
                <c:pt idx="1464">
                  <c:v>414.0</c:v>
                </c:pt>
                <c:pt idx="1465">
                  <c:v>414.0</c:v>
                </c:pt>
                <c:pt idx="1466">
                  <c:v>414.0</c:v>
                </c:pt>
                <c:pt idx="1467">
                  <c:v>414.0</c:v>
                </c:pt>
                <c:pt idx="1468">
                  <c:v>415.0</c:v>
                </c:pt>
                <c:pt idx="1469">
                  <c:v>415.0</c:v>
                </c:pt>
                <c:pt idx="1470">
                  <c:v>415.0</c:v>
                </c:pt>
                <c:pt idx="1471">
                  <c:v>416.0</c:v>
                </c:pt>
                <c:pt idx="1472">
                  <c:v>417.0</c:v>
                </c:pt>
                <c:pt idx="1473">
                  <c:v>417.0</c:v>
                </c:pt>
                <c:pt idx="1474">
                  <c:v>417.0</c:v>
                </c:pt>
                <c:pt idx="1475">
                  <c:v>418.0</c:v>
                </c:pt>
                <c:pt idx="1476">
                  <c:v>419.0</c:v>
                </c:pt>
                <c:pt idx="1477">
                  <c:v>419.0</c:v>
                </c:pt>
                <c:pt idx="1478">
                  <c:v>419.0</c:v>
                </c:pt>
                <c:pt idx="1479">
                  <c:v>419.0</c:v>
                </c:pt>
                <c:pt idx="1480">
                  <c:v>419.0</c:v>
                </c:pt>
                <c:pt idx="1481">
                  <c:v>419.0</c:v>
                </c:pt>
                <c:pt idx="1482">
                  <c:v>419.0</c:v>
                </c:pt>
                <c:pt idx="1483">
                  <c:v>420.0</c:v>
                </c:pt>
                <c:pt idx="1484">
                  <c:v>420.0</c:v>
                </c:pt>
                <c:pt idx="1485">
                  <c:v>421.0</c:v>
                </c:pt>
                <c:pt idx="1486">
                  <c:v>422.0</c:v>
                </c:pt>
                <c:pt idx="1487">
                  <c:v>423.0</c:v>
                </c:pt>
                <c:pt idx="1488">
                  <c:v>423.0</c:v>
                </c:pt>
                <c:pt idx="1489">
                  <c:v>423.0</c:v>
                </c:pt>
                <c:pt idx="1490">
                  <c:v>424.0</c:v>
                </c:pt>
                <c:pt idx="1491">
                  <c:v>424.0</c:v>
                </c:pt>
                <c:pt idx="1492">
                  <c:v>425.0</c:v>
                </c:pt>
                <c:pt idx="1493">
                  <c:v>426.0</c:v>
                </c:pt>
                <c:pt idx="1494">
                  <c:v>426.0</c:v>
                </c:pt>
                <c:pt idx="1495">
                  <c:v>427.0</c:v>
                </c:pt>
                <c:pt idx="1496">
                  <c:v>428.0</c:v>
                </c:pt>
                <c:pt idx="1497">
                  <c:v>429.0</c:v>
                </c:pt>
                <c:pt idx="1498">
                  <c:v>429.0</c:v>
                </c:pt>
                <c:pt idx="1499">
                  <c:v>429.0</c:v>
                </c:pt>
                <c:pt idx="1500">
                  <c:v>430.0</c:v>
                </c:pt>
                <c:pt idx="1501">
                  <c:v>430.0</c:v>
                </c:pt>
                <c:pt idx="1502">
                  <c:v>431.0</c:v>
                </c:pt>
                <c:pt idx="1503">
                  <c:v>431.0</c:v>
                </c:pt>
                <c:pt idx="1504">
                  <c:v>432.0</c:v>
                </c:pt>
                <c:pt idx="1505">
                  <c:v>433.0</c:v>
                </c:pt>
                <c:pt idx="1506">
                  <c:v>433.0</c:v>
                </c:pt>
                <c:pt idx="1507">
                  <c:v>433.0</c:v>
                </c:pt>
                <c:pt idx="1508">
                  <c:v>433.0</c:v>
                </c:pt>
                <c:pt idx="1509">
                  <c:v>433.0</c:v>
                </c:pt>
                <c:pt idx="1510">
                  <c:v>433.0</c:v>
                </c:pt>
                <c:pt idx="1511">
                  <c:v>434.0</c:v>
                </c:pt>
                <c:pt idx="1512">
                  <c:v>435.0</c:v>
                </c:pt>
                <c:pt idx="1513">
                  <c:v>436.0</c:v>
                </c:pt>
                <c:pt idx="1514">
                  <c:v>437.0</c:v>
                </c:pt>
                <c:pt idx="1515">
                  <c:v>437.0</c:v>
                </c:pt>
                <c:pt idx="1516">
                  <c:v>437.0</c:v>
                </c:pt>
                <c:pt idx="1517">
                  <c:v>438.0</c:v>
                </c:pt>
                <c:pt idx="1518">
                  <c:v>438.0</c:v>
                </c:pt>
                <c:pt idx="1519">
                  <c:v>438.0</c:v>
                </c:pt>
                <c:pt idx="1520">
                  <c:v>439.0</c:v>
                </c:pt>
                <c:pt idx="1521">
                  <c:v>439.0</c:v>
                </c:pt>
                <c:pt idx="1522">
                  <c:v>439.0</c:v>
                </c:pt>
                <c:pt idx="1523">
                  <c:v>439.0</c:v>
                </c:pt>
                <c:pt idx="1524">
                  <c:v>439.0</c:v>
                </c:pt>
                <c:pt idx="1525">
                  <c:v>439.0</c:v>
                </c:pt>
                <c:pt idx="1526">
                  <c:v>439.0</c:v>
                </c:pt>
                <c:pt idx="1527">
                  <c:v>439.0</c:v>
                </c:pt>
                <c:pt idx="1528">
                  <c:v>439.0</c:v>
                </c:pt>
                <c:pt idx="1529">
                  <c:v>439.0</c:v>
                </c:pt>
                <c:pt idx="1530">
                  <c:v>439.0</c:v>
                </c:pt>
                <c:pt idx="1531">
                  <c:v>439.0</c:v>
                </c:pt>
                <c:pt idx="1532">
                  <c:v>439.0</c:v>
                </c:pt>
                <c:pt idx="1533">
                  <c:v>440.0</c:v>
                </c:pt>
                <c:pt idx="1534">
                  <c:v>440.0</c:v>
                </c:pt>
                <c:pt idx="1535">
                  <c:v>440.0</c:v>
                </c:pt>
                <c:pt idx="1536">
                  <c:v>440.0</c:v>
                </c:pt>
                <c:pt idx="1537">
                  <c:v>440.0</c:v>
                </c:pt>
                <c:pt idx="1538">
                  <c:v>440.0</c:v>
                </c:pt>
                <c:pt idx="1539">
                  <c:v>440.0</c:v>
                </c:pt>
                <c:pt idx="1540">
                  <c:v>441.0</c:v>
                </c:pt>
                <c:pt idx="1541">
                  <c:v>441.0</c:v>
                </c:pt>
                <c:pt idx="1542">
                  <c:v>441.0</c:v>
                </c:pt>
                <c:pt idx="1543">
                  <c:v>442.0</c:v>
                </c:pt>
                <c:pt idx="1544">
                  <c:v>442.0</c:v>
                </c:pt>
                <c:pt idx="1545">
                  <c:v>442.0</c:v>
                </c:pt>
                <c:pt idx="1546">
                  <c:v>442.0</c:v>
                </c:pt>
                <c:pt idx="1547">
                  <c:v>442.0</c:v>
                </c:pt>
                <c:pt idx="1548">
                  <c:v>443.0</c:v>
                </c:pt>
                <c:pt idx="1549">
                  <c:v>444.0</c:v>
                </c:pt>
                <c:pt idx="1550">
                  <c:v>445.0</c:v>
                </c:pt>
                <c:pt idx="1551">
                  <c:v>446.0</c:v>
                </c:pt>
                <c:pt idx="1552">
                  <c:v>447.0</c:v>
                </c:pt>
                <c:pt idx="1553">
                  <c:v>447.0</c:v>
                </c:pt>
                <c:pt idx="1554">
                  <c:v>447.0</c:v>
                </c:pt>
                <c:pt idx="1555">
                  <c:v>447.0</c:v>
                </c:pt>
                <c:pt idx="1556">
                  <c:v>447.0</c:v>
                </c:pt>
                <c:pt idx="1557">
                  <c:v>447.0</c:v>
                </c:pt>
                <c:pt idx="1558">
                  <c:v>448.0</c:v>
                </c:pt>
                <c:pt idx="1559">
                  <c:v>448.0</c:v>
                </c:pt>
                <c:pt idx="1560">
                  <c:v>448.0</c:v>
                </c:pt>
                <c:pt idx="1561">
                  <c:v>448.0</c:v>
                </c:pt>
                <c:pt idx="1562">
                  <c:v>448.0</c:v>
                </c:pt>
                <c:pt idx="1563">
                  <c:v>448.0</c:v>
                </c:pt>
                <c:pt idx="1564">
                  <c:v>448.0</c:v>
                </c:pt>
                <c:pt idx="1565">
                  <c:v>448.0</c:v>
                </c:pt>
                <c:pt idx="1566">
                  <c:v>448.0</c:v>
                </c:pt>
                <c:pt idx="1567">
                  <c:v>449.0</c:v>
                </c:pt>
                <c:pt idx="1568">
                  <c:v>449.0</c:v>
                </c:pt>
                <c:pt idx="1569">
                  <c:v>450.0</c:v>
                </c:pt>
                <c:pt idx="1570">
                  <c:v>450.0</c:v>
                </c:pt>
                <c:pt idx="1571">
                  <c:v>450.0</c:v>
                </c:pt>
                <c:pt idx="1572">
                  <c:v>450.0</c:v>
                </c:pt>
                <c:pt idx="1573">
                  <c:v>450.0</c:v>
                </c:pt>
                <c:pt idx="1574">
                  <c:v>450.0</c:v>
                </c:pt>
                <c:pt idx="1575">
                  <c:v>451.0</c:v>
                </c:pt>
                <c:pt idx="1576">
                  <c:v>452.0</c:v>
                </c:pt>
                <c:pt idx="1577">
                  <c:v>452.0</c:v>
                </c:pt>
                <c:pt idx="1578">
                  <c:v>453.0</c:v>
                </c:pt>
                <c:pt idx="1579">
                  <c:v>454.0</c:v>
                </c:pt>
                <c:pt idx="1580">
                  <c:v>454.0</c:v>
                </c:pt>
                <c:pt idx="1581">
                  <c:v>454.0</c:v>
                </c:pt>
                <c:pt idx="1582">
                  <c:v>455.0</c:v>
                </c:pt>
                <c:pt idx="1583">
                  <c:v>455.0</c:v>
                </c:pt>
                <c:pt idx="1584">
                  <c:v>455.0</c:v>
                </c:pt>
                <c:pt idx="1585">
                  <c:v>455.0</c:v>
                </c:pt>
                <c:pt idx="1586">
                  <c:v>455.0</c:v>
                </c:pt>
                <c:pt idx="1587">
                  <c:v>455.0</c:v>
                </c:pt>
                <c:pt idx="1588">
                  <c:v>455.0</c:v>
                </c:pt>
                <c:pt idx="1589">
                  <c:v>455.0</c:v>
                </c:pt>
                <c:pt idx="1590">
                  <c:v>456.0</c:v>
                </c:pt>
                <c:pt idx="1591">
                  <c:v>456.0</c:v>
                </c:pt>
                <c:pt idx="1592">
                  <c:v>457.0</c:v>
                </c:pt>
                <c:pt idx="1593">
                  <c:v>457.0</c:v>
                </c:pt>
                <c:pt idx="1594">
                  <c:v>457.0</c:v>
                </c:pt>
                <c:pt idx="1595">
                  <c:v>457.0</c:v>
                </c:pt>
                <c:pt idx="1596">
                  <c:v>458.0</c:v>
                </c:pt>
                <c:pt idx="1597">
                  <c:v>459.0</c:v>
                </c:pt>
                <c:pt idx="1598">
                  <c:v>459.0</c:v>
                </c:pt>
                <c:pt idx="1599">
                  <c:v>459.0</c:v>
                </c:pt>
                <c:pt idx="1600">
                  <c:v>459.0</c:v>
                </c:pt>
                <c:pt idx="1601">
                  <c:v>460.0</c:v>
                </c:pt>
                <c:pt idx="1602">
                  <c:v>460.0</c:v>
                </c:pt>
                <c:pt idx="1603">
                  <c:v>460.0</c:v>
                </c:pt>
                <c:pt idx="1604">
                  <c:v>460.0</c:v>
                </c:pt>
                <c:pt idx="1605">
                  <c:v>461.0</c:v>
                </c:pt>
                <c:pt idx="1606">
                  <c:v>462.0</c:v>
                </c:pt>
                <c:pt idx="1607">
                  <c:v>463.0</c:v>
                </c:pt>
                <c:pt idx="1608">
                  <c:v>463.0</c:v>
                </c:pt>
                <c:pt idx="1609">
                  <c:v>463.0</c:v>
                </c:pt>
                <c:pt idx="1610">
                  <c:v>463.0</c:v>
                </c:pt>
                <c:pt idx="1611">
                  <c:v>463.0</c:v>
                </c:pt>
                <c:pt idx="1612">
                  <c:v>463.0</c:v>
                </c:pt>
                <c:pt idx="1613">
                  <c:v>463.0</c:v>
                </c:pt>
                <c:pt idx="1614">
                  <c:v>464.0</c:v>
                </c:pt>
                <c:pt idx="1615">
                  <c:v>465.0</c:v>
                </c:pt>
                <c:pt idx="1616">
                  <c:v>466.0</c:v>
                </c:pt>
                <c:pt idx="1617">
                  <c:v>466.0</c:v>
                </c:pt>
                <c:pt idx="1618">
                  <c:v>466.0</c:v>
                </c:pt>
                <c:pt idx="1619">
                  <c:v>467.0</c:v>
                </c:pt>
                <c:pt idx="1620">
                  <c:v>467.0</c:v>
                </c:pt>
                <c:pt idx="1621">
                  <c:v>467.0</c:v>
                </c:pt>
                <c:pt idx="1622">
                  <c:v>467.0</c:v>
                </c:pt>
                <c:pt idx="1623">
                  <c:v>468.0</c:v>
                </c:pt>
                <c:pt idx="1624">
                  <c:v>468.0</c:v>
                </c:pt>
                <c:pt idx="1625">
                  <c:v>468.0</c:v>
                </c:pt>
                <c:pt idx="1626">
                  <c:v>469.0</c:v>
                </c:pt>
                <c:pt idx="1627">
                  <c:v>470.0</c:v>
                </c:pt>
                <c:pt idx="1628">
                  <c:v>470.0</c:v>
                </c:pt>
                <c:pt idx="1629">
                  <c:v>471.0</c:v>
                </c:pt>
                <c:pt idx="1630">
                  <c:v>472.0</c:v>
                </c:pt>
                <c:pt idx="1631">
                  <c:v>473.0</c:v>
                </c:pt>
                <c:pt idx="1632">
                  <c:v>474.0</c:v>
                </c:pt>
                <c:pt idx="1633">
                  <c:v>475.0</c:v>
                </c:pt>
                <c:pt idx="1634">
                  <c:v>476.0</c:v>
                </c:pt>
                <c:pt idx="1635">
                  <c:v>477.0</c:v>
                </c:pt>
                <c:pt idx="1636">
                  <c:v>478.0</c:v>
                </c:pt>
                <c:pt idx="1637">
                  <c:v>479.0</c:v>
                </c:pt>
                <c:pt idx="1638">
                  <c:v>480.0</c:v>
                </c:pt>
                <c:pt idx="1639">
                  <c:v>481.0</c:v>
                </c:pt>
                <c:pt idx="1640">
                  <c:v>482.0</c:v>
                </c:pt>
                <c:pt idx="1641">
                  <c:v>482.0</c:v>
                </c:pt>
                <c:pt idx="1642">
                  <c:v>482.0</c:v>
                </c:pt>
                <c:pt idx="1643">
                  <c:v>482.0</c:v>
                </c:pt>
                <c:pt idx="1644">
                  <c:v>482.0</c:v>
                </c:pt>
                <c:pt idx="1645">
                  <c:v>482.0</c:v>
                </c:pt>
                <c:pt idx="1646">
                  <c:v>482.0</c:v>
                </c:pt>
                <c:pt idx="1647">
                  <c:v>483.0</c:v>
                </c:pt>
                <c:pt idx="1648">
                  <c:v>483.0</c:v>
                </c:pt>
                <c:pt idx="1649">
                  <c:v>484.0</c:v>
                </c:pt>
                <c:pt idx="1650">
                  <c:v>484.0</c:v>
                </c:pt>
                <c:pt idx="1651">
                  <c:v>484.0</c:v>
                </c:pt>
                <c:pt idx="1652">
                  <c:v>484.0</c:v>
                </c:pt>
                <c:pt idx="1653">
                  <c:v>484.0</c:v>
                </c:pt>
                <c:pt idx="1654">
                  <c:v>484.0</c:v>
                </c:pt>
                <c:pt idx="1655">
                  <c:v>484.0</c:v>
                </c:pt>
                <c:pt idx="1656">
                  <c:v>484.0</c:v>
                </c:pt>
                <c:pt idx="1657">
                  <c:v>484.0</c:v>
                </c:pt>
                <c:pt idx="1658">
                  <c:v>484.0</c:v>
                </c:pt>
                <c:pt idx="1659">
                  <c:v>484.0</c:v>
                </c:pt>
                <c:pt idx="1660">
                  <c:v>484.0</c:v>
                </c:pt>
                <c:pt idx="1661">
                  <c:v>484.0</c:v>
                </c:pt>
                <c:pt idx="1662">
                  <c:v>485.0</c:v>
                </c:pt>
                <c:pt idx="1663">
                  <c:v>485.0</c:v>
                </c:pt>
                <c:pt idx="1664">
                  <c:v>485.0</c:v>
                </c:pt>
                <c:pt idx="1665">
                  <c:v>485.0</c:v>
                </c:pt>
                <c:pt idx="1666">
                  <c:v>486.0</c:v>
                </c:pt>
                <c:pt idx="1667">
                  <c:v>487.0</c:v>
                </c:pt>
                <c:pt idx="1668">
                  <c:v>488.0</c:v>
                </c:pt>
                <c:pt idx="1669">
                  <c:v>488.0</c:v>
                </c:pt>
                <c:pt idx="1670">
                  <c:v>488.0</c:v>
                </c:pt>
                <c:pt idx="1671">
                  <c:v>488.0</c:v>
                </c:pt>
                <c:pt idx="1672">
                  <c:v>489.0</c:v>
                </c:pt>
                <c:pt idx="1673">
                  <c:v>490.0</c:v>
                </c:pt>
                <c:pt idx="1674">
                  <c:v>491.0</c:v>
                </c:pt>
                <c:pt idx="1675">
                  <c:v>492.0</c:v>
                </c:pt>
                <c:pt idx="1676">
                  <c:v>492.0</c:v>
                </c:pt>
                <c:pt idx="1677">
                  <c:v>492.0</c:v>
                </c:pt>
                <c:pt idx="1678">
                  <c:v>492.0</c:v>
                </c:pt>
                <c:pt idx="1679">
                  <c:v>493.0</c:v>
                </c:pt>
                <c:pt idx="1680">
                  <c:v>493.0</c:v>
                </c:pt>
                <c:pt idx="1681">
                  <c:v>494.0</c:v>
                </c:pt>
                <c:pt idx="1682">
                  <c:v>494.0</c:v>
                </c:pt>
                <c:pt idx="1683">
                  <c:v>494.0</c:v>
                </c:pt>
                <c:pt idx="1684">
                  <c:v>495.0</c:v>
                </c:pt>
                <c:pt idx="1685">
                  <c:v>495.0</c:v>
                </c:pt>
                <c:pt idx="1686">
                  <c:v>495.0</c:v>
                </c:pt>
                <c:pt idx="1687">
                  <c:v>495.0</c:v>
                </c:pt>
                <c:pt idx="1688">
                  <c:v>495.0</c:v>
                </c:pt>
                <c:pt idx="1689">
                  <c:v>495.0</c:v>
                </c:pt>
                <c:pt idx="1690">
                  <c:v>495.0</c:v>
                </c:pt>
                <c:pt idx="1691">
                  <c:v>495.0</c:v>
                </c:pt>
                <c:pt idx="1692">
                  <c:v>496.0</c:v>
                </c:pt>
                <c:pt idx="1693">
                  <c:v>496.0</c:v>
                </c:pt>
                <c:pt idx="1694">
                  <c:v>497.0</c:v>
                </c:pt>
                <c:pt idx="1695">
                  <c:v>498.0</c:v>
                </c:pt>
                <c:pt idx="1696">
                  <c:v>499.0</c:v>
                </c:pt>
                <c:pt idx="1697">
                  <c:v>499.0</c:v>
                </c:pt>
                <c:pt idx="1698">
                  <c:v>499.0</c:v>
                </c:pt>
                <c:pt idx="1699">
                  <c:v>499.0</c:v>
                </c:pt>
                <c:pt idx="1700">
                  <c:v>500.0</c:v>
                </c:pt>
                <c:pt idx="1701">
                  <c:v>500.0</c:v>
                </c:pt>
                <c:pt idx="1702">
                  <c:v>501.0</c:v>
                </c:pt>
                <c:pt idx="1703">
                  <c:v>502.0</c:v>
                </c:pt>
                <c:pt idx="1704">
                  <c:v>502.0</c:v>
                </c:pt>
                <c:pt idx="1705">
                  <c:v>502.0</c:v>
                </c:pt>
                <c:pt idx="1706">
                  <c:v>502.0</c:v>
                </c:pt>
                <c:pt idx="1707">
                  <c:v>502.0</c:v>
                </c:pt>
                <c:pt idx="1708">
                  <c:v>503.0</c:v>
                </c:pt>
                <c:pt idx="1709">
                  <c:v>504.0</c:v>
                </c:pt>
                <c:pt idx="1710">
                  <c:v>505.0</c:v>
                </c:pt>
                <c:pt idx="1711">
                  <c:v>506.0</c:v>
                </c:pt>
                <c:pt idx="1712">
                  <c:v>506.0</c:v>
                </c:pt>
                <c:pt idx="1713">
                  <c:v>506.0</c:v>
                </c:pt>
                <c:pt idx="1714">
                  <c:v>506.0</c:v>
                </c:pt>
                <c:pt idx="1715">
                  <c:v>506.0</c:v>
                </c:pt>
                <c:pt idx="1716">
                  <c:v>506.0</c:v>
                </c:pt>
                <c:pt idx="1717">
                  <c:v>506.0</c:v>
                </c:pt>
                <c:pt idx="1718">
                  <c:v>506.0</c:v>
                </c:pt>
                <c:pt idx="1719">
                  <c:v>506.0</c:v>
                </c:pt>
                <c:pt idx="1720">
                  <c:v>506.0</c:v>
                </c:pt>
                <c:pt idx="1721">
                  <c:v>507.0</c:v>
                </c:pt>
                <c:pt idx="1722">
                  <c:v>507.0</c:v>
                </c:pt>
                <c:pt idx="1723">
                  <c:v>507.0</c:v>
                </c:pt>
                <c:pt idx="1724">
                  <c:v>507.0</c:v>
                </c:pt>
                <c:pt idx="1725">
                  <c:v>507.0</c:v>
                </c:pt>
                <c:pt idx="1726">
                  <c:v>508.0</c:v>
                </c:pt>
                <c:pt idx="1727">
                  <c:v>509.0</c:v>
                </c:pt>
                <c:pt idx="1728">
                  <c:v>510.0</c:v>
                </c:pt>
                <c:pt idx="1729">
                  <c:v>511.0</c:v>
                </c:pt>
                <c:pt idx="1730">
                  <c:v>512.0</c:v>
                </c:pt>
                <c:pt idx="1731">
                  <c:v>513.0</c:v>
                </c:pt>
                <c:pt idx="1732">
                  <c:v>514.0</c:v>
                </c:pt>
                <c:pt idx="1733">
                  <c:v>514.0</c:v>
                </c:pt>
                <c:pt idx="1734">
                  <c:v>514.0</c:v>
                </c:pt>
                <c:pt idx="1735">
                  <c:v>514.0</c:v>
                </c:pt>
                <c:pt idx="1736">
                  <c:v>514.0</c:v>
                </c:pt>
                <c:pt idx="1737">
                  <c:v>514.0</c:v>
                </c:pt>
                <c:pt idx="1738">
                  <c:v>514.0</c:v>
                </c:pt>
                <c:pt idx="1739">
                  <c:v>515.0</c:v>
                </c:pt>
                <c:pt idx="1740">
                  <c:v>516.0</c:v>
                </c:pt>
                <c:pt idx="1741">
                  <c:v>516.0</c:v>
                </c:pt>
                <c:pt idx="1742">
                  <c:v>516.0</c:v>
                </c:pt>
                <c:pt idx="1743">
                  <c:v>516.0</c:v>
                </c:pt>
                <c:pt idx="1744">
                  <c:v>516.0</c:v>
                </c:pt>
                <c:pt idx="1745">
                  <c:v>517.0</c:v>
                </c:pt>
                <c:pt idx="1746">
                  <c:v>517.0</c:v>
                </c:pt>
                <c:pt idx="1747">
                  <c:v>517.0</c:v>
                </c:pt>
                <c:pt idx="1748">
                  <c:v>517.0</c:v>
                </c:pt>
                <c:pt idx="1749">
                  <c:v>518.0</c:v>
                </c:pt>
                <c:pt idx="1750">
                  <c:v>519.0</c:v>
                </c:pt>
                <c:pt idx="1751">
                  <c:v>520.0</c:v>
                </c:pt>
                <c:pt idx="1752">
                  <c:v>521.0</c:v>
                </c:pt>
                <c:pt idx="1753">
                  <c:v>521.0</c:v>
                </c:pt>
                <c:pt idx="1754">
                  <c:v>522.0</c:v>
                </c:pt>
                <c:pt idx="1755">
                  <c:v>523.0</c:v>
                </c:pt>
                <c:pt idx="1756">
                  <c:v>524.0</c:v>
                </c:pt>
                <c:pt idx="1757">
                  <c:v>524.0</c:v>
                </c:pt>
                <c:pt idx="1758">
                  <c:v>524.0</c:v>
                </c:pt>
                <c:pt idx="1759">
                  <c:v>524.0</c:v>
                </c:pt>
                <c:pt idx="1760">
                  <c:v>524.0</c:v>
                </c:pt>
                <c:pt idx="1761">
                  <c:v>524.0</c:v>
                </c:pt>
                <c:pt idx="1762">
                  <c:v>524.0</c:v>
                </c:pt>
                <c:pt idx="1763">
                  <c:v>524.0</c:v>
                </c:pt>
                <c:pt idx="1764">
                  <c:v>524.0</c:v>
                </c:pt>
                <c:pt idx="1765">
                  <c:v>524.0</c:v>
                </c:pt>
                <c:pt idx="1766">
                  <c:v>524.0</c:v>
                </c:pt>
                <c:pt idx="1767">
                  <c:v>524.0</c:v>
                </c:pt>
                <c:pt idx="1768">
                  <c:v>524.0</c:v>
                </c:pt>
                <c:pt idx="1769">
                  <c:v>524.0</c:v>
                </c:pt>
                <c:pt idx="1770">
                  <c:v>524.0</c:v>
                </c:pt>
                <c:pt idx="1771">
                  <c:v>524.0</c:v>
                </c:pt>
                <c:pt idx="1772">
                  <c:v>524.0</c:v>
                </c:pt>
                <c:pt idx="1773">
                  <c:v>524.0</c:v>
                </c:pt>
                <c:pt idx="1774">
                  <c:v>525.0</c:v>
                </c:pt>
                <c:pt idx="1775">
                  <c:v>525.0</c:v>
                </c:pt>
                <c:pt idx="1776">
                  <c:v>525.0</c:v>
                </c:pt>
                <c:pt idx="1777">
                  <c:v>525.0</c:v>
                </c:pt>
                <c:pt idx="1778">
                  <c:v>525.0</c:v>
                </c:pt>
                <c:pt idx="1779">
                  <c:v>525.0</c:v>
                </c:pt>
                <c:pt idx="1780">
                  <c:v>525.0</c:v>
                </c:pt>
                <c:pt idx="1781">
                  <c:v>525.0</c:v>
                </c:pt>
                <c:pt idx="1782">
                  <c:v>525.0</c:v>
                </c:pt>
                <c:pt idx="1783">
                  <c:v>525.0</c:v>
                </c:pt>
                <c:pt idx="1784">
                  <c:v>525.0</c:v>
                </c:pt>
                <c:pt idx="1785">
                  <c:v>525.0</c:v>
                </c:pt>
                <c:pt idx="1786">
                  <c:v>525.0</c:v>
                </c:pt>
                <c:pt idx="1787">
                  <c:v>525.0</c:v>
                </c:pt>
                <c:pt idx="1788">
                  <c:v>525.0</c:v>
                </c:pt>
                <c:pt idx="1789">
                  <c:v>525.0</c:v>
                </c:pt>
                <c:pt idx="1790">
                  <c:v>525.0</c:v>
                </c:pt>
                <c:pt idx="1791">
                  <c:v>525.0</c:v>
                </c:pt>
                <c:pt idx="1792">
                  <c:v>525.0</c:v>
                </c:pt>
                <c:pt idx="1793">
                  <c:v>525.0</c:v>
                </c:pt>
                <c:pt idx="1794">
                  <c:v>525.0</c:v>
                </c:pt>
                <c:pt idx="1795">
                  <c:v>525.0</c:v>
                </c:pt>
                <c:pt idx="1796">
                  <c:v>525.0</c:v>
                </c:pt>
                <c:pt idx="1797">
                  <c:v>525.0</c:v>
                </c:pt>
                <c:pt idx="1798">
                  <c:v>525.0</c:v>
                </c:pt>
                <c:pt idx="1799">
                  <c:v>525.0</c:v>
                </c:pt>
                <c:pt idx="1800">
                  <c:v>525.0</c:v>
                </c:pt>
                <c:pt idx="1801">
                  <c:v>525.0</c:v>
                </c:pt>
                <c:pt idx="1802">
                  <c:v>525.0</c:v>
                </c:pt>
                <c:pt idx="1803">
                  <c:v>525.0</c:v>
                </c:pt>
                <c:pt idx="1804">
                  <c:v>525.0</c:v>
                </c:pt>
                <c:pt idx="1805">
                  <c:v>525.0</c:v>
                </c:pt>
                <c:pt idx="1806">
                  <c:v>525.0</c:v>
                </c:pt>
                <c:pt idx="1807">
                  <c:v>525.0</c:v>
                </c:pt>
                <c:pt idx="1808">
                  <c:v>525.0</c:v>
                </c:pt>
                <c:pt idx="1809">
                  <c:v>525.0</c:v>
                </c:pt>
                <c:pt idx="1810">
                  <c:v>525.0</c:v>
                </c:pt>
                <c:pt idx="1811">
                  <c:v>525.0</c:v>
                </c:pt>
                <c:pt idx="1812">
                  <c:v>525.0</c:v>
                </c:pt>
                <c:pt idx="1813">
                  <c:v>525.0</c:v>
                </c:pt>
                <c:pt idx="1814">
                  <c:v>525.0</c:v>
                </c:pt>
                <c:pt idx="1815">
                  <c:v>526.0</c:v>
                </c:pt>
                <c:pt idx="1816">
                  <c:v>526.0</c:v>
                </c:pt>
                <c:pt idx="1817">
                  <c:v>527.0</c:v>
                </c:pt>
                <c:pt idx="1818">
                  <c:v>528.0</c:v>
                </c:pt>
                <c:pt idx="1819">
                  <c:v>528.0</c:v>
                </c:pt>
                <c:pt idx="1820">
                  <c:v>528.0</c:v>
                </c:pt>
                <c:pt idx="1821">
                  <c:v>528.0</c:v>
                </c:pt>
                <c:pt idx="1822">
                  <c:v>528.0</c:v>
                </c:pt>
                <c:pt idx="1823">
                  <c:v>529.0</c:v>
                </c:pt>
                <c:pt idx="1824">
                  <c:v>529.0</c:v>
                </c:pt>
                <c:pt idx="1825">
                  <c:v>530.0</c:v>
                </c:pt>
                <c:pt idx="1826">
                  <c:v>530.0</c:v>
                </c:pt>
                <c:pt idx="1827">
                  <c:v>530.0</c:v>
                </c:pt>
                <c:pt idx="1828">
                  <c:v>531.0</c:v>
                </c:pt>
                <c:pt idx="1829">
                  <c:v>531.0</c:v>
                </c:pt>
                <c:pt idx="1830">
                  <c:v>532.0</c:v>
                </c:pt>
                <c:pt idx="1831">
                  <c:v>533.0</c:v>
                </c:pt>
                <c:pt idx="1832">
                  <c:v>534.0</c:v>
                </c:pt>
                <c:pt idx="1833">
                  <c:v>534.0</c:v>
                </c:pt>
                <c:pt idx="1834">
                  <c:v>534.0</c:v>
                </c:pt>
                <c:pt idx="1835">
                  <c:v>534.0</c:v>
                </c:pt>
                <c:pt idx="1836">
                  <c:v>535.0</c:v>
                </c:pt>
                <c:pt idx="1837">
                  <c:v>535.0</c:v>
                </c:pt>
                <c:pt idx="1838">
                  <c:v>535.0</c:v>
                </c:pt>
                <c:pt idx="1839">
                  <c:v>535.0</c:v>
                </c:pt>
                <c:pt idx="1840">
                  <c:v>535.0</c:v>
                </c:pt>
                <c:pt idx="1841">
                  <c:v>535.0</c:v>
                </c:pt>
                <c:pt idx="1842">
                  <c:v>536.0</c:v>
                </c:pt>
                <c:pt idx="1843">
                  <c:v>536.0</c:v>
                </c:pt>
                <c:pt idx="1844">
                  <c:v>536.0</c:v>
                </c:pt>
                <c:pt idx="1845">
                  <c:v>536.0</c:v>
                </c:pt>
                <c:pt idx="1846">
                  <c:v>536.0</c:v>
                </c:pt>
                <c:pt idx="1847">
                  <c:v>536.0</c:v>
                </c:pt>
                <c:pt idx="1848">
                  <c:v>536.0</c:v>
                </c:pt>
                <c:pt idx="1849">
                  <c:v>536.0</c:v>
                </c:pt>
                <c:pt idx="1850">
                  <c:v>536.0</c:v>
                </c:pt>
                <c:pt idx="1851">
                  <c:v>537.0</c:v>
                </c:pt>
                <c:pt idx="1852">
                  <c:v>537.0</c:v>
                </c:pt>
                <c:pt idx="1853">
                  <c:v>537.0</c:v>
                </c:pt>
                <c:pt idx="1854">
                  <c:v>538.0</c:v>
                </c:pt>
                <c:pt idx="1855">
                  <c:v>538.0</c:v>
                </c:pt>
                <c:pt idx="1856">
                  <c:v>538.0</c:v>
                </c:pt>
                <c:pt idx="1857">
                  <c:v>539.0</c:v>
                </c:pt>
                <c:pt idx="1858">
                  <c:v>539.0</c:v>
                </c:pt>
                <c:pt idx="1859">
                  <c:v>539.0</c:v>
                </c:pt>
                <c:pt idx="1860">
                  <c:v>539.0</c:v>
                </c:pt>
                <c:pt idx="1861">
                  <c:v>540.0</c:v>
                </c:pt>
                <c:pt idx="1862">
                  <c:v>541.0</c:v>
                </c:pt>
                <c:pt idx="1863">
                  <c:v>541.0</c:v>
                </c:pt>
                <c:pt idx="1864">
                  <c:v>542.0</c:v>
                </c:pt>
                <c:pt idx="1865">
                  <c:v>542.0</c:v>
                </c:pt>
                <c:pt idx="1866">
                  <c:v>542.0</c:v>
                </c:pt>
                <c:pt idx="1867">
                  <c:v>542.0</c:v>
                </c:pt>
                <c:pt idx="1868">
                  <c:v>542.0</c:v>
                </c:pt>
                <c:pt idx="1869">
                  <c:v>542.0</c:v>
                </c:pt>
                <c:pt idx="1870">
                  <c:v>543.0</c:v>
                </c:pt>
                <c:pt idx="1871">
                  <c:v>543.0</c:v>
                </c:pt>
                <c:pt idx="1872">
                  <c:v>543.0</c:v>
                </c:pt>
                <c:pt idx="1873">
                  <c:v>543.0</c:v>
                </c:pt>
                <c:pt idx="1874">
                  <c:v>543.0</c:v>
                </c:pt>
                <c:pt idx="1875">
                  <c:v>543.0</c:v>
                </c:pt>
                <c:pt idx="1876">
                  <c:v>544.0</c:v>
                </c:pt>
                <c:pt idx="1877">
                  <c:v>544.0</c:v>
                </c:pt>
                <c:pt idx="1878">
                  <c:v>545.0</c:v>
                </c:pt>
                <c:pt idx="1879">
                  <c:v>545.0</c:v>
                </c:pt>
                <c:pt idx="1880">
                  <c:v>545.0</c:v>
                </c:pt>
                <c:pt idx="1881">
                  <c:v>545.0</c:v>
                </c:pt>
                <c:pt idx="1882">
                  <c:v>546.0</c:v>
                </c:pt>
                <c:pt idx="1883">
                  <c:v>546.0</c:v>
                </c:pt>
                <c:pt idx="1884">
                  <c:v>547.0</c:v>
                </c:pt>
                <c:pt idx="1885">
                  <c:v>547.0</c:v>
                </c:pt>
                <c:pt idx="1886">
                  <c:v>547.0</c:v>
                </c:pt>
                <c:pt idx="1887">
                  <c:v>547.0</c:v>
                </c:pt>
                <c:pt idx="1888">
                  <c:v>547.0</c:v>
                </c:pt>
                <c:pt idx="1889">
                  <c:v>547.0</c:v>
                </c:pt>
                <c:pt idx="1890">
                  <c:v>547.0</c:v>
                </c:pt>
                <c:pt idx="1891">
                  <c:v>547.0</c:v>
                </c:pt>
                <c:pt idx="1892">
                  <c:v>548.0</c:v>
                </c:pt>
                <c:pt idx="1893">
                  <c:v>548.0</c:v>
                </c:pt>
                <c:pt idx="1894">
                  <c:v>549.0</c:v>
                </c:pt>
                <c:pt idx="1895">
                  <c:v>549.0</c:v>
                </c:pt>
                <c:pt idx="1896">
                  <c:v>549.0</c:v>
                </c:pt>
                <c:pt idx="1897">
                  <c:v>549.0</c:v>
                </c:pt>
                <c:pt idx="1898">
                  <c:v>550.0</c:v>
                </c:pt>
                <c:pt idx="1899">
                  <c:v>550.0</c:v>
                </c:pt>
                <c:pt idx="1900">
                  <c:v>550.0</c:v>
                </c:pt>
                <c:pt idx="1901">
                  <c:v>550.0</c:v>
                </c:pt>
                <c:pt idx="1902">
                  <c:v>550.0</c:v>
                </c:pt>
                <c:pt idx="1903">
                  <c:v>550.0</c:v>
                </c:pt>
                <c:pt idx="1904">
                  <c:v>550.0</c:v>
                </c:pt>
                <c:pt idx="1905">
                  <c:v>550.0</c:v>
                </c:pt>
                <c:pt idx="1906">
                  <c:v>551.0</c:v>
                </c:pt>
                <c:pt idx="1907">
                  <c:v>552.0</c:v>
                </c:pt>
                <c:pt idx="1908">
                  <c:v>552.0</c:v>
                </c:pt>
                <c:pt idx="1909">
                  <c:v>553.0</c:v>
                </c:pt>
                <c:pt idx="1910">
                  <c:v>553.0</c:v>
                </c:pt>
                <c:pt idx="1911">
                  <c:v>553.0</c:v>
                </c:pt>
                <c:pt idx="1912">
                  <c:v>553.0</c:v>
                </c:pt>
                <c:pt idx="1913">
                  <c:v>553.0</c:v>
                </c:pt>
                <c:pt idx="1914">
                  <c:v>553.0</c:v>
                </c:pt>
                <c:pt idx="1915">
                  <c:v>553.0</c:v>
                </c:pt>
                <c:pt idx="1916">
                  <c:v>554.0</c:v>
                </c:pt>
                <c:pt idx="1917">
                  <c:v>555.0</c:v>
                </c:pt>
                <c:pt idx="1918">
                  <c:v>556.0</c:v>
                </c:pt>
                <c:pt idx="1919">
                  <c:v>557.0</c:v>
                </c:pt>
                <c:pt idx="1920">
                  <c:v>557.0</c:v>
                </c:pt>
                <c:pt idx="1921">
                  <c:v>558.0</c:v>
                </c:pt>
                <c:pt idx="1922">
                  <c:v>558.0</c:v>
                </c:pt>
                <c:pt idx="1923">
                  <c:v>559.0</c:v>
                </c:pt>
                <c:pt idx="1924">
                  <c:v>559.0</c:v>
                </c:pt>
                <c:pt idx="1925">
                  <c:v>560.0</c:v>
                </c:pt>
                <c:pt idx="1926">
                  <c:v>560.0</c:v>
                </c:pt>
                <c:pt idx="1927">
                  <c:v>560.0</c:v>
                </c:pt>
                <c:pt idx="1928">
                  <c:v>561.0</c:v>
                </c:pt>
                <c:pt idx="1929">
                  <c:v>562.0</c:v>
                </c:pt>
                <c:pt idx="1930">
                  <c:v>563.0</c:v>
                </c:pt>
                <c:pt idx="1931">
                  <c:v>564.0</c:v>
                </c:pt>
                <c:pt idx="1932">
                  <c:v>565.0</c:v>
                </c:pt>
                <c:pt idx="1933">
                  <c:v>566.0</c:v>
                </c:pt>
                <c:pt idx="1934">
                  <c:v>567.0</c:v>
                </c:pt>
                <c:pt idx="1935">
                  <c:v>568.0</c:v>
                </c:pt>
                <c:pt idx="1936">
                  <c:v>568.0</c:v>
                </c:pt>
                <c:pt idx="1937">
                  <c:v>568.0</c:v>
                </c:pt>
                <c:pt idx="1938">
                  <c:v>568.0</c:v>
                </c:pt>
                <c:pt idx="1939">
                  <c:v>569.0</c:v>
                </c:pt>
                <c:pt idx="1940">
                  <c:v>569.0</c:v>
                </c:pt>
                <c:pt idx="1941">
                  <c:v>569.0</c:v>
                </c:pt>
                <c:pt idx="1942">
                  <c:v>569.0</c:v>
                </c:pt>
                <c:pt idx="1943">
                  <c:v>569.0</c:v>
                </c:pt>
                <c:pt idx="1944">
                  <c:v>569.0</c:v>
                </c:pt>
                <c:pt idx="1945">
                  <c:v>569.0</c:v>
                </c:pt>
                <c:pt idx="1946">
                  <c:v>569.0</c:v>
                </c:pt>
                <c:pt idx="1947">
                  <c:v>569.0</c:v>
                </c:pt>
                <c:pt idx="1948">
                  <c:v>569.0</c:v>
                </c:pt>
                <c:pt idx="1949">
                  <c:v>569.0</c:v>
                </c:pt>
                <c:pt idx="1950">
                  <c:v>569.0</c:v>
                </c:pt>
                <c:pt idx="1951">
                  <c:v>570.0</c:v>
                </c:pt>
                <c:pt idx="1952">
                  <c:v>570.0</c:v>
                </c:pt>
                <c:pt idx="1953">
                  <c:v>571.0</c:v>
                </c:pt>
                <c:pt idx="1954">
                  <c:v>571.0</c:v>
                </c:pt>
                <c:pt idx="1955">
                  <c:v>571.0</c:v>
                </c:pt>
                <c:pt idx="1956">
                  <c:v>571.0</c:v>
                </c:pt>
                <c:pt idx="1957">
                  <c:v>571.0</c:v>
                </c:pt>
                <c:pt idx="1958">
                  <c:v>572.0</c:v>
                </c:pt>
                <c:pt idx="1959">
                  <c:v>573.0</c:v>
                </c:pt>
                <c:pt idx="1960">
                  <c:v>573.0</c:v>
                </c:pt>
                <c:pt idx="1961">
                  <c:v>573.0</c:v>
                </c:pt>
                <c:pt idx="1962">
                  <c:v>573.0</c:v>
                </c:pt>
                <c:pt idx="1963">
                  <c:v>573.0</c:v>
                </c:pt>
                <c:pt idx="1964">
                  <c:v>573.0</c:v>
                </c:pt>
                <c:pt idx="1965">
                  <c:v>574.0</c:v>
                </c:pt>
                <c:pt idx="1966">
                  <c:v>574.0</c:v>
                </c:pt>
                <c:pt idx="1967">
                  <c:v>574.0</c:v>
                </c:pt>
                <c:pt idx="1968">
                  <c:v>574.0</c:v>
                </c:pt>
                <c:pt idx="1969">
                  <c:v>574.0</c:v>
                </c:pt>
                <c:pt idx="1970">
                  <c:v>574.0</c:v>
                </c:pt>
                <c:pt idx="1971">
                  <c:v>575.0</c:v>
                </c:pt>
                <c:pt idx="1972">
                  <c:v>575.0</c:v>
                </c:pt>
                <c:pt idx="1973">
                  <c:v>575.0</c:v>
                </c:pt>
                <c:pt idx="1974">
                  <c:v>575.0</c:v>
                </c:pt>
                <c:pt idx="1975">
                  <c:v>575.0</c:v>
                </c:pt>
                <c:pt idx="1976">
                  <c:v>575.0</c:v>
                </c:pt>
                <c:pt idx="1977">
                  <c:v>575.0</c:v>
                </c:pt>
                <c:pt idx="1978">
                  <c:v>575.0</c:v>
                </c:pt>
                <c:pt idx="1979">
                  <c:v>575.0</c:v>
                </c:pt>
                <c:pt idx="1980">
                  <c:v>576.0</c:v>
                </c:pt>
                <c:pt idx="1981">
                  <c:v>576.0</c:v>
                </c:pt>
                <c:pt idx="1982">
                  <c:v>577.0</c:v>
                </c:pt>
                <c:pt idx="1983">
                  <c:v>577.0</c:v>
                </c:pt>
                <c:pt idx="1984">
                  <c:v>578.0</c:v>
                </c:pt>
                <c:pt idx="1985">
                  <c:v>578.0</c:v>
                </c:pt>
                <c:pt idx="1986">
                  <c:v>579.0</c:v>
                </c:pt>
                <c:pt idx="1987">
                  <c:v>579.0</c:v>
                </c:pt>
                <c:pt idx="1988">
                  <c:v>579.0</c:v>
                </c:pt>
                <c:pt idx="1989">
                  <c:v>579.0</c:v>
                </c:pt>
                <c:pt idx="1990">
                  <c:v>580.0</c:v>
                </c:pt>
                <c:pt idx="1991">
                  <c:v>580.0</c:v>
                </c:pt>
                <c:pt idx="1992">
                  <c:v>580.0</c:v>
                </c:pt>
                <c:pt idx="1993">
                  <c:v>580.0</c:v>
                </c:pt>
                <c:pt idx="1994">
                  <c:v>580.0</c:v>
                </c:pt>
                <c:pt idx="1995">
                  <c:v>580.0</c:v>
                </c:pt>
                <c:pt idx="1996">
                  <c:v>580.0</c:v>
                </c:pt>
                <c:pt idx="1997">
                  <c:v>581.0</c:v>
                </c:pt>
                <c:pt idx="1998">
                  <c:v>581.0</c:v>
                </c:pt>
                <c:pt idx="1999">
                  <c:v>581.0</c:v>
                </c:pt>
                <c:pt idx="2000">
                  <c:v>581.0</c:v>
                </c:pt>
                <c:pt idx="2001">
                  <c:v>581.0</c:v>
                </c:pt>
                <c:pt idx="2002">
                  <c:v>581.0</c:v>
                </c:pt>
                <c:pt idx="2003">
                  <c:v>581.0</c:v>
                </c:pt>
                <c:pt idx="2004">
                  <c:v>581.0</c:v>
                </c:pt>
                <c:pt idx="2005">
                  <c:v>581.0</c:v>
                </c:pt>
                <c:pt idx="2006">
                  <c:v>581.0</c:v>
                </c:pt>
                <c:pt idx="2007">
                  <c:v>581.0</c:v>
                </c:pt>
                <c:pt idx="2008">
                  <c:v>581.0</c:v>
                </c:pt>
                <c:pt idx="2009">
                  <c:v>581.0</c:v>
                </c:pt>
                <c:pt idx="2010">
                  <c:v>581.0</c:v>
                </c:pt>
                <c:pt idx="2011">
                  <c:v>582.0</c:v>
                </c:pt>
                <c:pt idx="2012">
                  <c:v>582.0</c:v>
                </c:pt>
                <c:pt idx="2013">
                  <c:v>582.0</c:v>
                </c:pt>
                <c:pt idx="2014">
                  <c:v>582.0</c:v>
                </c:pt>
                <c:pt idx="2015">
                  <c:v>582.0</c:v>
                </c:pt>
                <c:pt idx="2016">
                  <c:v>582.0</c:v>
                </c:pt>
                <c:pt idx="2017">
                  <c:v>583.0</c:v>
                </c:pt>
                <c:pt idx="2018">
                  <c:v>584.0</c:v>
                </c:pt>
                <c:pt idx="2019">
                  <c:v>584.0</c:v>
                </c:pt>
                <c:pt idx="2020">
                  <c:v>584.0</c:v>
                </c:pt>
                <c:pt idx="2021">
                  <c:v>584.0</c:v>
                </c:pt>
                <c:pt idx="2022">
                  <c:v>584.0</c:v>
                </c:pt>
                <c:pt idx="2023">
                  <c:v>584.0</c:v>
                </c:pt>
                <c:pt idx="2024">
                  <c:v>584.0</c:v>
                </c:pt>
                <c:pt idx="2025">
                  <c:v>584.0</c:v>
                </c:pt>
                <c:pt idx="2026">
                  <c:v>585.0</c:v>
                </c:pt>
                <c:pt idx="2027">
                  <c:v>585.0</c:v>
                </c:pt>
                <c:pt idx="2028">
                  <c:v>586.0</c:v>
                </c:pt>
                <c:pt idx="2029">
                  <c:v>587.0</c:v>
                </c:pt>
                <c:pt idx="2030">
                  <c:v>588.0</c:v>
                </c:pt>
                <c:pt idx="2031">
                  <c:v>589.0</c:v>
                </c:pt>
                <c:pt idx="2032">
                  <c:v>590.0</c:v>
                </c:pt>
                <c:pt idx="2033">
                  <c:v>591.0</c:v>
                </c:pt>
                <c:pt idx="2034">
                  <c:v>591.0</c:v>
                </c:pt>
                <c:pt idx="2035">
                  <c:v>591.0</c:v>
                </c:pt>
                <c:pt idx="2036">
                  <c:v>591.0</c:v>
                </c:pt>
                <c:pt idx="2037">
                  <c:v>592.0</c:v>
                </c:pt>
                <c:pt idx="2038">
                  <c:v>593.0</c:v>
                </c:pt>
                <c:pt idx="2039">
                  <c:v>594.0</c:v>
                </c:pt>
                <c:pt idx="2040">
                  <c:v>595.0</c:v>
                </c:pt>
                <c:pt idx="2041">
                  <c:v>595.0</c:v>
                </c:pt>
                <c:pt idx="2042">
                  <c:v>595.0</c:v>
                </c:pt>
                <c:pt idx="2043">
                  <c:v>595.0</c:v>
                </c:pt>
                <c:pt idx="2044">
                  <c:v>595.0</c:v>
                </c:pt>
                <c:pt idx="2045">
                  <c:v>595.0</c:v>
                </c:pt>
                <c:pt idx="2046">
                  <c:v>595.0</c:v>
                </c:pt>
                <c:pt idx="2047">
                  <c:v>596.0</c:v>
                </c:pt>
                <c:pt idx="2048">
                  <c:v>596.0</c:v>
                </c:pt>
                <c:pt idx="2049">
                  <c:v>597.0</c:v>
                </c:pt>
                <c:pt idx="2050">
                  <c:v>597.0</c:v>
                </c:pt>
                <c:pt idx="2051">
                  <c:v>597.0</c:v>
                </c:pt>
                <c:pt idx="2052">
                  <c:v>597.0</c:v>
                </c:pt>
                <c:pt idx="2053">
                  <c:v>598.0</c:v>
                </c:pt>
                <c:pt idx="2054">
                  <c:v>598.0</c:v>
                </c:pt>
                <c:pt idx="2055">
                  <c:v>599.0</c:v>
                </c:pt>
                <c:pt idx="2056">
                  <c:v>600.0</c:v>
                </c:pt>
                <c:pt idx="2057">
                  <c:v>600.0</c:v>
                </c:pt>
                <c:pt idx="2058">
                  <c:v>600.0</c:v>
                </c:pt>
                <c:pt idx="2059">
                  <c:v>601.0</c:v>
                </c:pt>
                <c:pt idx="2060">
                  <c:v>601.0</c:v>
                </c:pt>
                <c:pt idx="2061">
                  <c:v>601.0</c:v>
                </c:pt>
                <c:pt idx="2062">
                  <c:v>602.0</c:v>
                </c:pt>
                <c:pt idx="2063">
                  <c:v>603.0</c:v>
                </c:pt>
                <c:pt idx="2064">
                  <c:v>604.0</c:v>
                </c:pt>
                <c:pt idx="2065">
                  <c:v>605.0</c:v>
                </c:pt>
                <c:pt idx="2066">
                  <c:v>606.0</c:v>
                </c:pt>
                <c:pt idx="2067">
                  <c:v>607.0</c:v>
                </c:pt>
                <c:pt idx="2068">
                  <c:v>607.0</c:v>
                </c:pt>
                <c:pt idx="2069">
                  <c:v>608.0</c:v>
                </c:pt>
                <c:pt idx="2070">
                  <c:v>608.0</c:v>
                </c:pt>
                <c:pt idx="2071">
                  <c:v>609.0</c:v>
                </c:pt>
                <c:pt idx="2072">
                  <c:v>610.0</c:v>
                </c:pt>
                <c:pt idx="2073">
                  <c:v>611.0</c:v>
                </c:pt>
                <c:pt idx="2074">
                  <c:v>611.0</c:v>
                </c:pt>
                <c:pt idx="2075">
                  <c:v>611.0</c:v>
                </c:pt>
                <c:pt idx="2076">
                  <c:v>611.0</c:v>
                </c:pt>
                <c:pt idx="2077">
                  <c:v>611.0</c:v>
                </c:pt>
                <c:pt idx="2078">
                  <c:v>611.0</c:v>
                </c:pt>
                <c:pt idx="2079">
                  <c:v>611.0</c:v>
                </c:pt>
                <c:pt idx="2080">
                  <c:v>611.0</c:v>
                </c:pt>
                <c:pt idx="2081">
                  <c:v>611.0</c:v>
                </c:pt>
                <c:pt idx="2082">
                  <c:v>611.0</c:v>
                </c:pt>
                <c:pt idx="2083">
                  <c:v>611.0</c:v>
                </c:pt>
                <c:pt idx="2084">
                  <c:v>611.0</c:v>
                </c:pt>
                <c:pt idx="2085">
                  <c:v>612.0</c:v>
                </c:pt>
                <c:pt idx="2086">
                  <c:v>612.0</c:v>
                </c:pt>
                <c:pt idx="2087">
                  <c:v>612.0</c:v>
                </c:pt>
                <c:pt idx="2088">
                  <c:v>612.0</c:v>
                </c:pt>
                <c:pt idx="2089">
                  <c:v>613.0</c:v>
                </c:pt>
                <c:pt idx="2090">
                  <c:v>614.0</c:v>
                </c:pt>
                <c:pt idx="2091">
                  <c:v>614.0</c:v>
                </c:pt>
                <c:pt idx="2092">
                  <c:v>615.0</c:v>
                </c:pt>
                <c:pt idx="2093">
                  <c:v>616.0</c:v>
                </c:pt>
                <c:pt idx="2094">
                  <c:v>617.0</c:v>
                </c:pt>
                <c:pt idx="2095">
                  <c:v>617.0</c:v>
                </c:pt>
                <c:pt idx="2096">
                  <c:v>617.0</c:v>
                </c:pt>
                <c:pt idx="2097">
                  <c:v>617.0</c:v>
                </c:pt>
                <c:pt idx="2098">
                  <c:v>617.0</c:v>
                </c:pt>
                <c:pt idx="2099">
                  <c:v>617.0</c:v>
                </c:pt>
                <c:pt idx="2100">
                  <c:v>617.0</c:v>
                </c:pt>
                <c:pt idx="2101">
                  <c:v>617.0</c:v>
                </c:pt>
                <c:pt idx="2102">
                  <c:v>617.0</c:v>
                </c:pt>
                <c:pt idx="2103">
                  <c:v>617.0</c:v>
                </c:pt>
                <c:pt idx="2104">
                  <c:v>617.0</c:v>
                </c:pt>
                <c:pt idx="2105">
                  <c:v>617.0</c:v>
                </c:pt>
                <c:pt idx="2106">
                  <c:v>617.0</c:v>
                </c:pt>
                <c:pt idx="2107">
                  <c:v>617.0</c:v>
                </c:pt>
                <c:pt idx="2108">
                  <c:v>617.0</c:v>
                </c:pt>
                <c:pt idx="2109">
                  <c:v>617.0</c:v>
                </c:pt>
                <c:pt idx="2110">
                  <c:v>618.0</c:v>
                </c:pt>
                <c:pt idx="2111">
                  <c:v>618.0</c:v>
                </c:pt>
                <c:pt idx="2112">
                  <c:v>618.0</c:v>
                </c:pt>
                <c:pt idx="2113">
                  <c:v>618.0</c:v>
                </c:pt>
                <c:pt idx="2114">
                  <c:v>619.0</c:v>
                </c:pt>
                <c:pt idx="2115">
                  <c:v>619.0</c:v>
                </c:pt>
                <c:pt idx="2116">
                  <c:v>619.0</c:v>
                </c:pt>
                <c:pt idx="2117">
                  <c:v>620.0</c:v>
                </c:pt>
                <c:pt idx="2118">
                  <c:v>620.0</c:v>
                </c:pt>
                <c:pt idx="2119">
                  <c:v>620.0</c:v>
                </c:pt>
                <c:pt idx="2120">
                  <c:v>621.0</c:v>
                </c:pt>
                <c:pt idx="2121">
                  <c:v>622.0</c:v>
                </c:pt>
                <c:pt idx="2122">
                  <c:v>623.0</c:v>
                </c:pt>
                <c:pt idx="2123">
                  <c:v>624.0</c:v>
                </c:pt>
                <c:pt idx="2124">
                  <c:v>624.0</c:v>
                </c:pt>
                <c:pt idx="2125">
                  <c:v>625.0</c:v>
                </c:pt>
                <c:pt idx="2126">
                  <c:v>625.0</c:v>
                </c:pt>
                <c:pt idx="2127">
                  <c:v>626.0</c:v>
                </c:pt>
                <c:pt idx="2128">
                  <c:v>627.0</c:v>
                </c:pt>
                <c:pt idx="2129">
                  <c:v>628.0</c:v>
                </c:pt>
                <c:pt idx="2130">
                  <c:v>629.0</c:v>
                </c:pt>
                <c:pt idx="2131">
                  <c:v>630.0</c:v>
                </c:pt>
                <c:pt idx="2132">
                  <c:v>630.0</c:v>
                </c:pt>
                <c:pt idx="2133">
                  <c:v>630.0</c:v>
                </c:pt>
                <c:pt idx="2134">
                  <c:v>631.0</c:v>
                </c:pt>
                <c:pt idx="2135">
                  <c:v>632.0</c:v>
                </c:pt>
                <c:pt idx="2136">
                  <c:v>633.0</c:v>
                </c:pt>
                <c:pt idx="2137">
                  <c:v>634.0</c:v>
                </c:pt>
                <c:pt idx="2138">
                  <c:v>635.0</c:v>
                </c:pt>
                <c:pt idx="2139">
                  <c:v>635.0</c:v>
                </c:pt>
                <c:pt idx="2140">
                  <c:v>635.0</c:v>
                </c:pt>
                <c:pt idx="2141">
                  <c:v>635.0</c:v>
                </c:pt>
                <c:pt idx="2142">
                  <c:v>636.0</c:v>
                </c:pt>
                <c:pt idx="2143">
                  <c:v>636.0</c:v>
                </c:pt>
                <c:pt idx="2144">
                  <c:v>636.0</c:v>
                </c:pt>
                <c:pt idx="2145">
                  <c:v>636.0</c:v>
                </c:pt>
                <c:pt idx="2146">
                  <c:v>636.0</c:v>
                </c:pt>
                <c:pt idx="2147">
                  <c:v>636.0</c:v>
                </c:pt>
                <c:pt idx="2148">
                  <c:v>636.0</c:v>
                </c:pt>
                <c:pt idx="2149">
                  <c:v>636.0</c:v>
                </c:pt>
                <c:pt idx="2150">
                  <c:v>636.0</c:v>
                </c:pt>
                <c:pt idx="2151">
                  <c:v>636.0</c:v>
                </c:pt>
                <c:pt idx="2152">
                  <c:v>636.0</c:v>
                </c:pt>
                <c:pt idx="2153">
                  <c:v>636.0</c:v>
                </c:pt>
                <c:pt idx="2154">
                  <c:v>637.0</c:v>
                </c:pt>
                <c:pt idx="2155">
                  <c:v>637.0</c:v>
                </c:pt>
                <c:pt idx="2156">
                  <c:v>637.0</c:v>
                </c:pt>
                <c:pt idx="2157">
                  <c:v>637.0</c:v>
                </c:pt>
                <c:pt idx="2158">
                  <c:v>637.0</c:v>
                </c:pt>
                <c:pt idx="2159">
                  <c:v>637.0</c:v>
                </c:pt>
                <c:pt idx="2160">
                  <c:v>637.0</c:v>
                </c:pt>
                <c:pt idx="2161">
                  <c:v>637.0</c:v>
                </c:pt>
                <c:pt idx="2162">
                  <c:v>637.0</c:v>
                </c:pt>
                <c:pt idx="2163">
                  <c:v>637.0</c:v>
                </c:pt>
                <c:pt idx="2164">
                  <c:v>638.0</c:v>
                </c:pt>
                <c:pt idx="2165">
                  <c:v>638.0</c:v>
                </c:pt>
                <c:pt idx="2166">
                  <c:v>638.0</c:v>
                </c:pt>
                <c:pt idx="2167">
                  <c:v>638.0</c:v>
                </c:pt>
                <c:pt idx="2168">
                  <c:v>638.0</c:v>
                </c:pt>
                <c:pt idx="2169">
                  <c:v>639.0</c:v>
                </c:pt>
                <c:pt idx="2170">
                  <c:v>640.0</c:v>
                </c:pt>
                <c:pt idx="2171">
                  <c:v>640.0</c:v>
                </c:pt>
                <c:pt idx="2172">
                  <c:v>641.0</c:v>
                </c:pt>
                <c:pt idx="2173">
                  <c:v>641.0</c:v>
                </c:pt>
                <c:pt idx="2174">
                  <c:v>641.0</c:v>
                </c:pt>
                <c:pt idx="2175">
                  <c:v>641.0</c:v>
                </c:pt>
                <c:pt idx="2176">
                  <c:v>642.0</c:v>
                </c:pt>
                <c:pt idx="2177">
                  <c:v>643.0</c:v>
                </c:pt>
                <c:pt idx="2178">
                  <c:v>644.0</c:v>
                </c:pt>
                <c:pt idx="2179">
                  <c:v>644.0</c:v>
                </c:pt>
                <c:pt idx="2180">
                  <c:v>644.0</c:v>
                </c:pt>
                <c:pt idx="2181">
                  <c:v>645.0</c:v>
                </c:pt>
                <c:pt idx="2182">
                  <c:v>645.0</c:v>
                </c:pt>
                <c:pt idx="2183">
                  <c:v>646.0</c:v>
                </c:pt>
                <c:pt idx="2184">
                  <c:v>646.0</c:v>
                </c:pt>
                <c:pt idx="2185">
                  <c:v>646.0</c:v>
                </c:pt>
                <c:pt idx="2186">
                  <c:v>646.0</c:v>
                </c:pt>
                <c:pt idx="2187">
                  <c:v>646.0</c:v>
                </c:pt>
                <c:pt idx="2188">
                  <c:v>646.0</c:v>
                </c:pt>
                <c:pt idx="2189">
                  <c:v>646.0</c:v>
                </c:pt>
                <c:pt idx="2190">
                  <c:v>647.0</c:v>
                </c:pt>
                <c:pt idx="2191">
                  <c:v>648.0</c:v>
                </c:pt>
                <c:pt idx="2192">
                  <c:v>648.0</c:v>
                </c:pt>
                <c:pt idx="2193">
                  <c:v>648.0</c:v>
                </c:pt>
                <c:pt idx="2194">
                  <c:v>649.0</c:v>
                </c:pt>
                <c:pt idx="2195">
                  <c:v>650.0</c:v>
                </c:pt>
                <c:pt idx="2196">
                  <c:v>650.0</c:v>
                </c:pt>
                <c:pt idx="2197">
                  <c:v>651.0</c:v>
                </c:pt>
                <c:pt idx="2198">
                  <c:v>652.0</c:v>
                </c:pt>
                <c:pt idx="2199">
                  <c:v>653.0</c:v>
                </c:pt>
                <c:pt idx="2200">
                  <c:v>654.0</c:v>
                </c:pt>
                <c:pt idx="2201">
                  <c:v>655.0</c:v>
                </c:pt>
                <c:pt idx="2202">
                  <c:v>656.0</c:v>
                </c:pt>
                <c:pt idx="2203">
                  <c:v>657.0</c:v>
                </c:pt>
                <c:pt idx="2204">
                  <c:v>658.0</c:v>
                </c:pt>
                <c:pt idx="2205">
                  <c:v>659.0</c:v>
                </c:pt>
                <c:pt idx="2206">
                  <c:v>659.0</c:v>
                </c:pt>
                <c:pt idx="2207">
                  <c:v>659.0</c:v>
                </c:pt>
                <c:pt idx="2208">
                  <c:v>659.0</c:v>
                </c:pt>
                <c:pt idx="2209">
                  <c:v>660.0</c:v>
                </c:pt>
                <c:pt idx="2210">
                  <c:v>661.0</c:v>
                </c:pt>
                <c:pt idx="2211">
                  <c:v>662.0</c:v>
                </c:pt>
                <c:pt idx="2212">
                  <c:v>663.0</c:v>
                </c:pt>
                <c:pt idx="2213">
                  <c:v>664.0</c:v>
                </c:pt>
                <c:pt idx="2214">
                  <c:v>665.0</c:v>
                </c:pt>
                <c:pt idx="2215">
                  <c:v>665.0</c:v>
                </c:pt>
                <c:pt idx="2216">
                  <c:v>666.0</c:v>
                </c:pt>
                <c:pt idx="2217">
                  <c:v>667.0</c:v>
                </c:pt>
                <c:pt idx="2218">
                  <c:v>668.0</c:v>
                </c:pt>
                <c:pt idx="2219">
                  <c:v>669.0</c:v>
                </c:pt>
                <c:pt idx="2220">
                  <c:v>670.0</c:v>
                </c:pt>
                <c:pt idx="2221">
                  <c:v>670.0</c:v>
                </c:pt>
                <c:pt idx="2222">
                  <c:v>670.0</c:v>
                </c:pt>
                <c:pt idx="2223">
                  <c:v>670.0</c:v>
                </c:pt>
                <c:pt idx="2224">
                  <c:v>670.0</c:v>
                </c:pt>
                <c:pt idx="2225">
                  <c:v>670.0</c:v>
                </c:pt>
                <c:pt idx="2226">
                  <c:v>670.0</c:v>
                </c:pt>
                <c:pt idx="2227">
                  <c:v>670.0</c:v>
                </c:pt>
                <c:pt idx="2228">
                  <c:v>671.0</c:v>
                </c:pt>
                <c:pt idx="2229">
                  <c:v>671.0</c:v>
                </c:pt>
                <c:pt idx="2230">
                  <c:v>671.0</c:v>
                </c:pt>
                <c:pt idx="2231">
                  <c:v>672.0</c:v>
                </c:pt>
                <c:pt idx="2232">
                  <c:v>672.0</c:v>
                </c:pt>
                <c:pt idx="2233">
                  <c:v>672.0</c:v>
                </c:pt>
                <c:pt idx="2234">
                  <c:v>672.0</c:v>
                </c:pt>
                <c:pt idx="2235">
                  <c:v>673.0</c:v>
                </c:pt>
                <c:pt idx="2236">
                  <c:v>673.0</c:v>
                </c:pt>
                <c:pt idx="2237">
                  <c:v>673.0</c:v>
                </c:pt>
                <c:pt idx="2238">
                  <c:v>673.0</c:v>
                </c:pt>
                <c:pt idx="2239">
                  <c:v>674.0</c:v>
                </c:pt>
                <c:pt idx="2240">
                  <c:v>674.0</c:v>
                </c:pt>
                <c:pt idx="2241">
                  <c:v>674.0</c:v>
                </c:pt>
                <c:pt idx="2242">
                  <c:v>674.0</c:v>
                </c:pt>
                <c:pt idx="2243">
                  <c:v>675.0</c:v>
                </c:pt>
                <c:pt idx="2244">
                  <c:v>675.0</c:v>
                </c:pt>
                <c:pt idx="2245">
                  <c:v>675.0</c:v>
                </c:pt>
                <c:pt idx="2246">
                  <c:v>675.0</c:v>
                </c:pt>
                <c:pt idx="2247">
                  <c:v>675.0</c:v>
                </c:pt>
                <c:pt idx="2248">
                  <c:v>675.0</c:v>
                </c:pt>
                <c:pt idx="2249">
                  <c:v>676.0</c:v>
                </c:pt>
                <c:pt idx="2250">
                  <c:v>677.0</c:v>
                </c:pt>
                <c:pt idx="2251">
                  <c:v>677.0</c:v>
                </c:pt>
                <c:pt idx="2252">
                  <c:v>678.0</c:v>
                </c:pt>
                <c:pt idx="2253">
                  <c:v>678.0</c:v>
                </c:pt>
                <c:pt idx="2254">
                  <c:v>678.0</c:v>
                </c:pt>
                <c:pt idx="2255">
                  <c:v>679.0</c:v>
                </c:pt>
                <c:pt idx="2256">
                  <c:v>680.0</c:v>
                </c:pt>
                <c:pt idx="2257">
                  <c:v>681.0</c:v>
                </c:pt>
                <c:pt idx="2258">
                  <c:v>681.0</c:v>
                </c:pt>
                <c:pt idx="2259">
                  <c:v>681.0</c:v>
                </c:pt>
                <c:pt idx="2260">
                  <c:v>682.0</c:v>
                </c:pt>
                <c:pt idx="2261">
                  <c:v>683.0</c:v>
                </c:pt>
                <c:pt idx="2262">
                  <c:v>684.0</c:v>
                </c:pt>
                <c:pt idx="2263">
                  <c:v>684.0</c:v>
                </c:pt>
                <c:pt idx="2264">
                  <c:v>684.0</c:v>
                </c:pt>
                <c:pt idx="2265">
                  <c:v>684.0</c:v>
                </c:pt>
                <c:pt idx="2266">
                  <c:v>685.0</c:v>
                </c:pt>
                <c:pt idx="2267">
                  <c:v>686.0</c:v>
                </c:pt>
                <c:pt idx="2268">
                  <c:v>686.0</c:v>
                </c:pt>
                <c:pt idx="2269">
                  <c:v>687.0</c:v>
                </c:pt>
                <c:pt idx="2270">
                  <c:v>688.0</c:v>
                </c:pt>
                <c:pt idx="2271">
                  <c:v>689.0</c:v>
                </c:pt>
                <c:pt idx="2272">
                  <c:v>689.0</c:v>
                </c:pt>
                <c:pt idx="2273">
                  <c:v>689.0</c:v>
                </c:pt>
                <c:pt idx="2274">
                  <c:v>689.0</c:v>
                </c:pt>
                <c:pt idx="2275">
                  <c:v>689.0</c:v>
                </c:pt>
                <c:pt idx="2276">
                  <c:v>689.0</c:v>
                </c:pt>
                <c:pt idx="2277">
                  <c:v>689.0</c:v>
                </c:pt>
                <c:pt idx="2278">
                  <c:v>689.0</c:v>
                </c:pt>
                <c:pt idx="2279">
                  <c:v>689.0</c:v>
                </c:pt>
                <c:pt idx="2280">
                  <c:v>689.0</c:v>
                </c:pt>
                <c:pt idx="2281">
                  <c:v>689.0</c:v>
                </c:pt>
                <c:pt idx="2282">
                  <c:v>689.0</c:v>
                </c:pt>
                <c:pt idx="2283">
                  <c:v>689.0</c:v>
                </c:pt>
                <c:pt idx="2284">
                  <c:v>689.0</c:v>
                </c:pt>
                <c:pt idx="2285">
                  <c:v>689.0</c:v>
                </c:pt>
                <c:pt idx="2286">
                  <c:v>689.0</c:v>
                </c:pt>
                <c:pt idx="2287">
                  <c:v>689.0</c:v>
                </c:pt>
                <c:pt idx="2288">
                  <c:v>689.0</c:v>
                </c:pt>
                <c:pt idx="2289">
                  <c:v>689.0</c:v>
                </c:pt>
                <c:pt idx="2290">
                  <c:v>689.0</c:v>
                </c:pt>
                <c:pt idx="2291">
                  <c:v>689.0</c:v>
                </c:pt>
                <c:pt idx="2292">
                  <c:v>689.0</c:v>
                </c:pt>
                <c:pt idx="2293">
                  <c:v>689.0</c:v>
                </c:pt>
                <c:pt idx="2294">
                  <c:v>689.0</c:v>
                </c:pt>
                <c:pt idx="2295">
                  <c:v>690.0</c:v>
                </c:pt>
                <c:pt idx="2296">
                  <c:v>690.0</c:v>
                </c:pt>
                <c:pt idx="2297">
                  <c:v>690.0</c:v>
                </c:pt>
                <c:pt idx="2298">
                  <c:v>691.0</c:v>
                </c:pt>
                <c:pt idx="2299">
                  <c:v>692.0</c:v>
                </c:pt>
                <c:pt idx="2300">
                  <c:v>692.0</c:v>
                </c:pt>
                <c:pt idx="2301">
                  <c:v>692.0</c:v>
                </c:pt>
                <c:pt idx="2302">
                  <c:v>692.0</c:v>
                </c:pt>
                <c:pt idx="2303">
                  <c:v>693.0</c:v>
                </c:pt>
                <c:pt idx="2304">
                  <c:v>693.0</c:v>
                </c:pt>
                <c:pt idx="2305">
                  <c:v>693.0</c:v>
                </c:pt>
                <c:pt idx="2306">
                  <c:v>693.0</c:v>
                </c:pt>
                <c:pt idx="2307">
                  <c:v>693.0</c:v>
                </c:pt>
                <c:pt idx="2308">
                  <c:v>693.0</c:v>
                </c:pt>
                <c:pt idx="2309">
                  <c:v>694.0</c:v>
                </c:pt>
                <c:pt idx="2310">
                  <c:v>694.0</c:v>
                </c:pt>
                <c:pt idx="2311">
                  <c:v>694.0</c:v>
                </c:pt>
                <c:pt idx="2312">
                  <c:v>694.0</c:v>
                </c:pt>
                <c:pt idx="2313">
                  <c:v>694.0</c:v>
                </c:pt>
                <c:pt idx="2314">
                  <c:v>694.0</c:v>
                </c:pt>
                <c:pt idx="2315">
                  <c:v>695.0</c:v>
                </c:pt>
                <c:pt idx="2316">
                  <c:v>696.0</c:v>
                </c:pt>
                <c:pt idx="2317">
                  <c:v>697.0</c:v>
                </c:pt>
                <c:pt idx="2318">
                  <c:v>697.0</c:v>
                </c:pt>
                <c:pt idx="2319">
                  <c:v>697.0</c:v>
                </c:pt>
                <c:pt idx="2320">
                  <c:v>697.0</c:v>
                </c:pt>
                <c:pt idx="2321">
                  <c:v>697.0</c:v>
                </c:pt>
                <c:pt idx="2322">
                  <c:v>697.0</c:v>
                </c:pt>
                <c:pt idx="2323">
                  <c:v>698.0</c:v>
                </c:pt>
                <c:pt idx="2324">
                  <c:v>699.0</c:v>
                </c:pt>
                <c:pt idx="2325">
                  <c:v>700.0</c:v>
                </c:pt>
                <c:pt idx="2326">
                  <c:v>701.0</c:v>
                </c:pt>
                <c:pt idx="2327">
                  <c:v>702.0</c:v>
                </c:pt>
                <c:pt idx="2328">
                  <c:v>702.0</c:v>
                </c:pt>
                <c:pt idx="2329">
                  <c:v>702.0</c:v>
                </c:pt>
                <c:pt idx="2330">
                  <c:v>702.0</c:v>
                </c:pt>
                <c:pt idx="2331">
                  <c:v>702.0</c:v>
                </c:pt>
                <c:pt idx="2332">
                  <c:v>702.0</c:v>
                </c:pt>
                <c:pt idx="2333">
                  <c:v>703.0</c:v>
                </c:pt>
                <c:pt idx="2334">
                  <c:v>704.0</c:v>
                </c:pt>
                <c:pt idx="2335">
                  <c:v>704.0</c:v>
                </c:pt>
                <c:pt idx="2336">
                  <c:v>704.0</c:v>
                </c:pt>
                <c:pt idx="2337">
                  <c:v>704.0</c:v>
                </c:pt>
                <c:pt idx="2338">
                  <c:v>704.0</c:v>
                </c:pt>
                <c:pt idx="2339">
                  <c:v>704.0</c:v>
                </c:pt>
                <c:pt idx="2340">
                  <c:v>704.0</c:v>
                </c:pt>
                <c:pt idx="2341">
                  <c:v>704.0</c:v>
                </c:pt>
                <c:pt idx="2342">
                  <c:v>704.0</c:v>
                </c:pt>
                <c:pt idx="2343">
                  <c:v>705.0</c:v>
                </c:pt>
                <c:pt idx="2344">
                  <c:v>705.0</c:v>
                </c:pt>
                <c:pt idx="2345">
                  <c:v>705.0</c:v>
                </c:pt>
                <c:pt idx="2346">
                  <c:v>705.0</c:v>
                </c:pt>
                <c:pt idx="2347">
                  <c:v>705.0</c:v>
                </c:pt>
                <c:pt idx="2348">
                  <c:v>705.0</c:v>
                </c:pt>
                <c:pt idx="2349">
                  <c:v>706.0</c:v>
                </c:pt>
                <c:pt idx="2350">
                  <c:v>706.0</c:v>
                </c:pt>
                <c:pt idx="2351">
                  <c:v>706.0</c:v>
                </c:pt>
                <c:pt idx="2352">
                  <c:v>707.0</c:v>
                </c:pt>
                <c:pt idx="2353">
                  <c:v>707.0</c:v>
                </c:pt>
                <c:pt idx="2354">
                  <c:v>707.0</c:v>
                </c:pt>
                <c:pt idx="2355">
                  <c:v>708.0</c:v>
                </c:pt>
                <c:pt idx="2356">
                  <c:v>708.0</c:v>
                </c:pt>
                <c:pt idx="2357">
                  <c:v>709.0</c:v>
                </c:pt>
                <c:pt idx="2358">
                  <c:v>710.0</c:v>
                </c:pt>
                <c:pt idx="2359">
                  <c:v>710.0</c:v>
                </c:pt>
                <c:pt idx="2360">
                  <c:v>710.0</c:v>
                </c:pt>
                <c:pt idx="2361">
                  <c:v>711.0</c:v>
                </c:pt>
                <c:pt idx="2362">
                  <c:v>711.0</c:v>
                </c:pt>
                <c:pt idx="2363">
                  <c:v>711.0</c:v>
                </c:pt>
                <c:pt idx="2364">
                  <c:v>711.0</c:v>
                </c:pt>
                <c:pt idx="2365">
                  <c:v>711.0</c:v>
                </c:pt>
                <c:pt idx="2366">
                  <c:v>711.0</c:v>
                </c:pt>
                <c:pt idx="2367">
                  <c:v>711.0</c:v>
                </c:pt>
                <c:pt idx="2368">
                  <c:v>711.0</c:v>
                </c:pt>
                <c:pt idx="2369">
                  <c:v>711.0</c:v>
                </c:pt>
                <c:pt idx="2370">
                  <c:v>711.0</c:v>
                </c:pt>
                <c:pt idx="2371">
                  <c:v>711.0</c:v>
                </c:pt>
                <c:pt idx="2372">
                  <c:v>711.0</c:v>
                </c:pt>
                <c:pt idx="2373">
                  <c:v>711.0</c:v>
                </c:pt>
                <c:pt idx="2374">
                  <c:v>711.0</c:v>
                </c:pt>
                <c:pt idx="2375">
                  <c:v>711.0</c:v>
                </c:pt>
                <c:pt idx="2376">
                  <c:v>711.0</c:v>
                </c:pt>
                <c:pt idx="2377">
                  <c:v>711.0</c:v>
                </c:pt>
                <c:pt idx="2378">
                  <c:v>711.0</c:v>
                </c:pt>
                <c:pt idx="2379">
                  <c:v>711.0</c:v>
                </c:pt>
                <c:pt idx="2380">
                  <c:v>711.0</c:v>
                </c:pt>
                <c:pt idx="2381">
                  <c:v>711.0</c:v>
                </c:pt>
                <c:pt idx="2382">
                  <c:v>711.0</c:v>
                </c:pt>
                <c:pt idx="2383">
                  <c:v>712.0</c:v>
                </c:pt>
                <c:pt idx="2384">
                  <c:v>712.0</c:v>
                </c:pt>
                <c:pt idx="2385">
                  <c:v>712.0</c:v>
                </c:pt>
                <c:pt idx="2386">
                  <c:v>713.0</c:v>
                </c:pt>
                <c:pt idx="2387">
                  <c:v>713.0</c:v>
                </c:pt>
                <c:pt idx="2388">
                  <c:v>714.0</c:v>
                </c:pt>
                <c:pt idx="2389">
                  <c:v>715.0</c:v>
                </c:pt>
                <c:pt idx="2390">
                  <c:v>716.0</c:v>
                </c:pt>
                <c:pt idx="2391">
                  <c:v>717.0</c:v>
                </c:pt>
                <c:pt idx="2392">
                  <c:v>717.0</c:v>
                </c:pt>
                <c:pt idx="2393">
                  <c:v>718.0</c:v>
                </c:pt>
                <c:pt idx="2394">
                  <c:v>718.0</c:v>
                </c:pt>
                <c:pt idx="2395">
                  <c:v>718.0</c:v>
                </c:pt>
                <c:pt idx="2396">
                  <c:v>718.0</c:v>
                </c:pt>
                <c:pt idx="2397">
                  <c:v>719.0</c:v>
                </c:pt>
                <c:pt idx="2398">
                  <c:v>719.0</c:v>
                </c:pt>
                <c:pt idx="2399">
                  <c:v>720.0</c:v>
                </c:pt>
                <c:pt idx="2400">
                  <c:v>720.0</c:v>
                </c:pt>
                <c:pt idx="2401">
                  <c:v>720.0</c:v>
                </c:pt>
                <c:pt idx="2402">
                  <c:v>720.0</c:v>
                </c:pt>
                <c:pt idx="2403">
                  <c:v>720.0</c:v>
                </c:pt>
                <c:pt idx="2404">
                  <c:v>720.0</c:v>
                </c:pt>
                <c:pt idx="2405">
                  <c:v>720.0</c:v>
                </c:pt>
                <c:pt idx="2406">
                  <c:v>720.0</c:v>
                </c:pt>
                <c:pt idx="2407">
                  <c:v>720.0</c:v>
                </c:pt>
                <c:pt idx="2408">
                  <c:v>721.0</c:v>
                </c:pt>
                <c:pt idx="2409">
                  <c:v>722.0</c:v>
                </c:pt>
                <c:pt idx="2410">
                  <c:v>722.0</c:v>
                </c:pt>
                <c:pt idx="2411">
                  <c:v>722.0</c:v>
                </c:pt>
                <c:pt idx="2412">
                  <c:v>723.0</c:v>
                </c:pt>
                <c:pt idx="2413">
                  <c:v>723.0</c:v>
                </c:pt>
                <c:pt idx="2414">
                  <c:v>724.0</c:v>
                </c:pt>
                <c:pt idx="2415">
                  <c:v>725.0</c:v>
                </c:pt>
                <c:pt idx="2416">
                  <c:v>725.0</c:v>
                </c:pt>
                <c:pt idx="2417">
                  <c:v>726.0</c:v>
                </c:pt>
                <c:pt idx="2418">
                  <c:v>726.0</c:v>
                </c:pt>
                <c:pt idx="2419">
                  <c:v>726.0</c:v>
                </c:pt>
                <c:pt idx="2420">
                  <c:v>726.0</c:v>
                </c:pt>
                <c:pt idx="2421">
                  <c:v>727.0</c:v>
                </c:pt>
                <c:pt idx="2422">
                  <c:v>728.0</c:v>
                </c:pt>
                <c:pt idx="2423">
                  <c:v>729.0</c:v>
                </c:pt>
                <c:pt idx="2424">
                  <c:v>729.0</c:v>
                </c:pt>
                <c:pt idx="2425">
                  <c:v>730.0</c:v>
                </c:pt>
                <c:pt idx="2426">
                  <c:v>731.0</c:v>
                </c:pt>
                <c:pt idx="2427">
                  <c:v>731.0</c:v>
                </c:pt>
                <c:pt idx="2428">
                  <c:v>731.0</c:v>
                </c:pt>
                <c:pt idx="2429">
                  <c:v>731.0</c:v>
                </c:pt>
                <c:pt idx="2430">
                  <c:v>731.0</c:v>
                </c:pt>
                <c:pt idx="2431">
                  <c:v>731.0</c:v>
                </c:pt>
                <c:pt idx="2432">
                  <c:v>731.0</c:v>
                </c:pt>
                <c:pt idx="2433">
                  <c:v>731.0</c:v>
                </c:pt>
                <c:pt idx="2434">
                  <c:v>731.0</c:v>
                </c:pt>
                <c:pt idx="2435">
                  <c:v>731.0</c:v>
                </c:pt>
                <c:pt idx="2436">
                  <c:v>731.0</c:v>
                </c:pt>
                <c:pt idx="2437">
                  <c:v>732.0</c:v>
                </c:pt>
                <c:pt idx="2438">
                  <c:v>732.0</c:v>
                </c:pt>
                <c:pt idx="2439">
                  <c:v>732.0</c:v>
                </c:pt>
                <c:pt idx="2440">
                  <c:v>733.0</c:v>
                </c:pt>
                <c:pt idx="2441">
                  <c:v>733.0</c:v>
                </c:pt>
                <c:pt idx="2442">
                  <c:v>734.0</c:v>
                </c:pt>
                <c:pt idx="2443">
                  <c:v>734.0</c:v>
                </c:pt>
                <c:pt idx="2444">
                  <c:v>735.0</c:v>
                </c:pt>
                <c:pt idx="2445">
                  <c:v>736.0</c:v>
                </c:pt>
                <c:pt idx="2446">
                  <c:v>736.0</c:v>
                </c:pt>
                <c:pt idx="2447">
                  <c:v>737.0</c:v>
                </c:pt>
                <c:pt idx="2448">
                  <c:v>737.0</c:v>
                </c:pt>
                <c:pt idx="2449">
                  <c:v>737.0</c:v>
                </c:pt>
                <c:pt idx="2450">
                  <c:v>737.0</c:v>
                </c:pt>
                <c:pt idx="2451">
                  <c:v>738.0</c:v>
                </c:pt>
                <c:pt idx="2452">
                  <c:v>738.0</c:v>
                </c:pt>
                <c:pt idx="2453">
                  <c:v>738.0</c:v>
                </c:pt>
                <c:pt idx="2454">
                  <c:v>738.0</c:v>
                </c:pt>
                <c:pt idx="2455">
                  <c:v>738.0</c:v>
                </c:pt>
                <c:pt idx="2456">
                  <c:v>739.0</c:v>
                </c:pt>
                <c:pt idx="2457">
                  <c:v>739.0</c:v>
                </c:pt>
                <c:pt idx="2458">
                  <c:v>739.0</c:v>
                </c:pt>
                <c:pt idx="2459">
                  <c:v>739.0</c:v>
                </c:pt>
                <c:pt idx="2460">
                  <c:v>739.0</c:v>
                </c:pt>
                <c:pt idx="2461">
                  <c:v>740.0</c:v>
                </c:pt>
                <c:pt idx="2462">
                  <c:v>741.0</c:v>
                </c:pt>
                <c:pt idx="2463">
                  <c:v>741.0</c:v>
                </c:pt>
                <c:pt idx="2464">
                  <c:v>742.0</c:v>
                </c:pt>
                <c:pt idx="2465">
                  <c:v>743.0</c:v>
                </c:pt>
                <c:pt idx="2466">
                  <c:v>743.0</c:v>
                </c:pt>
                <c:pt idx="2467">
                  <c:v>744.0</c:v>
                </c:pt>
                <c:pt idx="2468">
                  <c:v>744.0</c:v>
                </c:pt>
                <c:pt idx="2469">
                  <c:v>745.0</c:v>
                </c:pt>
                <c:pt idx="2470">
                  <c:v>746.0</c:v>
                </c:pt>
                <c:pt idx="2471">
                  <c:v>747.0</c:v>
                </c:pt>
                <c:pt idx="2472">
                  <c:v>748.0</c:v>
                </c:pt>
                <c:pt idx="2473">
                  <c:v>749.0</c:v>
                </c:pt>
                <c:pt idx="2474">
                  <c:v>750.0</c:v>
                </c:pt>
                <c:pt idx="2475">
                  <c:v>750.0</c:v>
                </c:pt>
                <c:pt idx="2476">
                  <c:v>751.0</c:v>
                </c:pt>
                <c:pt idx="2477">
                  <c:v>751.0</c:v>
                </c:pt>
                <c:pt idx="2478">
                  <c:v>751.0</c:v>
                </c:pt>
                <c:pt idx="2479">
                  <c:v>751.0</c:v>
                </c:pt>
                <c:pt idx="2480">
                  <c:v>751.0</c:v>
                </c:pt>
                <c:pt idx="2481">
                  <c:v>751.0</c:v>
                </c:pt>
                <c:pt idx="2482">
                  <c:v>751.0</c:v>
                </c:pt>
                <c:pt idx="2483">
                  <c:v>751.0</c:v>
                </c:pt>
                <c:pt idx="2484">
                  <c:v>751.0</c:v>
                </c:pt>
                <c:pt idx="2485">
                  <c:v>751.0</c:v>
                </c:pt>
                <c:pt idx="2486">
                  <c:v>752.0</c:v>
                </c:pt>
                <c:pt idx="2487">
                  <c:v>752.0</c:v>
                </c:pt>
                <c:pt idx="2488">
                  <c:v>752.0</c:v>
                </c:pt>
                <c:pt idx="2489">
                  <c:v>752.0</c:v>
                </c:pt>
                <c:pt idx="2490">
                  <c:v>752.0</c:v>
                </c:pt>
                <c:pt idx="2491">
                  <c:v>752.0</c:v>
                </c:pt>
                <c:pt idx="2492">
                  <c:v>752.0</c:v>
                </c:pt>
                <c:pt idx="2493">
                  <c:v>752.0</c:v>
                </c:pt>
                <c:pt idx="2494">
                  <c:v>752.0</c:v>
                </c:pt>
                <c:pt idx="2495">
                  <c:v>752.0</c:v>
                </c:pt>
                <c:pt idx="2496">
                  <c:v>752.0</c:v>
                </c:pt>
                <c:pt idx="2497">
                  <c:v>752.0</c:v>
                </c:pt>
                <c:pt idx="2498">
                  <c:v>752.0</c:v>
                </c:pt>
                <c:pt idx="2499">
                  <c:v>752.0</c:v>
                </c:pt>
                <c:pt idx="2500">
                  <c:v>752.0</c:v>
                </c:pt>
                <c:pt idx="2501">
                  <c:v>752.0</c:v>
                </c:pt>
                <c:pt idx="2502">
                  <c:v>752.0</c:v>
                </c:pt>
                <c:pt idx="2503">
                  <c:v>752.0</c:v>
                </c:pt>
                <c:pt idx="2504">
                  <c:v>752.0</c:v>
                </c:pt>
                <c:pt idx="2505">
                  <c:v>752.0</c:v>
                </c:pt>
                <c:pt idx="2506">
                  <c:v>752.0</c:v>
                </c:pt>
                <c:pt idx="2507">
                  <c:v>752.0</c:v>
                </c:pt>
                <c:pt idx="2508">
                  <c:v>752.0</c:v>
                </c:pt>
                <c:pt idx="2509">
                  <c:v>752.0</c:v>
                </c:pt>
                <c:pt idx="2510">
                  <c:v>753.0</c:v>
                </c:pt>
                <c:pt idx="2511">
                  <c:v>753.0</c:v>
                </c:pt>
                <c:pt idx="2512">
                  <c:v>753.0</c:v>
                </c:pt>
                <c:pt idx="2513">
                  <c:v>753.0</c:v>
                </c:pt>
                <c:pt idx="2514">
                  <c:v>753.0</c:v>
                </c:pt>
                <c:pt idx="2515">
                  <c:v>753.0</c:v>
                </c:pt>
                <c:pt idx="2516">
                  <c:v>753.0</c:v>
                </c:pt>
                <c:pt idx="2517">
                  <c:v>754.0</c:v>
                </c:pt>
                <c:pt idx="2518">
                  <c:v>754.0</c:v>
                </c:pt>
                <c:pt idx="2519">
                  <c:v>754.0</c:v>
                </c:pt>
                <c:pt idx="2520">
                  <c:v>755.0</c:v>
                </c:pt>
                <c:pt idx="2521">
                  <c:v>756.0</c:v>
                </c:pt>
                <c:pt idx="2522">
                  <c:v>756.0</c:v>
                </c:pt>
                <c:pt idx="2523">
                  <c:v>757.0</c:v>
                </c:pt>
                <c:pt idx="2524">
                  <c:v>757.0</c:v>
                </c:pt>
                <c:pt idx="2525">
                  <c:v>757.0</c:v>
                </c:pt>
                <c:pt idx="2526">
                  <c:v>757.0</c:v>
                </c:pt>
                <c:pt idx="2527">
                  <c:v>757.0</c:v>
                </c:pt>
                <c:pt idx="2528">
                  <c:v>757.0</c:v>
                </c:pt>
                <c:pt idx="2529">
                  <c:v>757.0</c:v>
                </c:pt>
                <c:pt idx="2530">
                  <c:v>757.0</c:v>
                </c:pt>
                <c:pt idx="2531">
                  <c:v>757.0</c:v>
                </c:pt>
                <c:pt idx="2532">
                  <c:v>757.0</c:v>
                </c:pt>
                <c:pt idx="2533">
                  <c:v>757.0</c:v>
                </c:pt>
                <c:pt idx="2534">
                  <c:v>757.0</c:v>
                </c:pt>
                <c:pt idx="2535">
                  <c:v>757.0</c:v>
                </c:pt>
                <c:pt idx="2536">
                  <c:v>758.0</c:v>
                </c:pt>
                <c:pt idx="2537">
                  <c:v>758.0</c:v>
                </c:pt>
                <c:pt idx="2538">
                  <c:v>759.0</c:v>
                </c:pt>
                <c:pt idx="2539">
                  <c:v>759.0</c:v>
                </c:pt>
                <c:pt idx="2540">
                  <c:v>759.0</c:v>
                </c:pt>
                <c:pt idx="2541">
                  <c:v>760.0</c:v>
                </c:pt>
                <c:pt idx="2542">
                  <c:v>760.0</c:v>
                </c:pt>
                <c:pt idx="2543">
                  <c:v>760.0</c:v>
                </c:pt>
                <c:pt idx="2544">
                  <c:v>760.0</c:v>
                </c:pt>
                <c:pt idx="2545">
                  <c:v>760.0</c:v>
                </c:pt>
                <c:pt idx="2546">
                  <c:v>761.0</c:v>
                </c:pt>
                <c:pt idx="2547">
                  <c:v>761.0</c:v>
                </c:pt>
                <c:pt idx="2548">
                  <c:v>761.0</c:v>
                </c:pt>
                <c:pt idx="2549">
                  <c:v>761.0</c:v>
                </c:pt>
                <c:pt idx="2550">
                  <c:v>761.0</c:v>
                </c:pt>
                <c:pt idx="2551">
                  <c:v>761.0</c:v>
                </c:pt>
                <c:pt idx="2552">
                  <c:v>761.0</c:v>
                </c:pt>
                <c:pt idx="2553">
                  <c:v>762.0</c:v>
                </c:pt>
                <c:pt idx="2554">
                  <c:v>763.0</c:v>
                </c:pt>
                <c:pt idx="2555">
                  <c:v>763.0</c:v>
                </c:pt>
                <c:pt idx="2556">
                  <c:v>763.0</c:v>
                </c:pt>
                <c:pt idx="2557">
                  <c:v>764.0</c:v>
                </c:pt>
                <c:pt idx="2558">
                  <c:v>764.0</c:v>
                </c:pt>
                <c:pt idx="2559">
                  <c:v>764.0</c:v>
                </c:pt>
                <c:pt idx="2560">
                  <c:v>764.0</c:v>
                </c:pt>
                <c:pt idx="2561">
                  <c:v>764.0</c:v>
                </c:pt>
                <c:pt idx="2562">
                  <c:v>765.0</c:v>
                </c:pt>
                <c:pt idx="2563">
                  <c:v>765.0</c:v>
                </c:pt>
                <c:pt idx="2564">
                  <c:v>766.0</c:v>
                </c:pt>
                <c:pt idx="2565">
                  <c:v>767.0</c:v>
                </c:pt>
                <c:pt idx="2566">
                  <c:v>768.0</c:v>
                </c:pt>
                <c:pt idx="2567">
                  <c:v>769.0</c:v>
                </c:pt>
                <c:pt idx="2568">
                  <c:v>770.0</c:v>
                </c:pt>
                <c:pt idx="2569">
                  <c:v>770.0</c:v>
                </c:pt>
                <c:pt idx="2570">
                  <c:v>770.0</c:v>
                </c:pt>
                <c:pt idx="2571">
                  <c:v>770.0</c:v>
                </c:pt>
                <c:pt idx="2572">
                  <c:v>770.0</c:v>
                </c:pt>
                <c:pt idx="2573">
                  <c:v>770.0</c:v>
                </c:pt>
                <c:pt idx="2574">
                  <c:v>770.0</c:v>
                </c:pt>
                <c:pt idx="2575">
                  <c:v>771.0</c:v>
                </c:pt>
                <c:pt idx="2576">
                  <c:v>771.0</c:v>
                </c:pt>
                <c:pt idx="2577">
                  <c:v>771.0</c:v>
                </c:pt>
                <c:pt idx="2578">
                  <c:v>771.0</c:v>
                </c:pt>
                <c:pt idx="2579">
                  <c:v>771.0</c:v>
                </c:pt>
                <c:pt idx="2580">
                  <c:v>772.0</c:v>
                </c:pt>
                <c:pt idx="2581">
                  <c:v>772.0</c:v>
                </c:pt>
                <c:pt idx="2582">
                  <c:v>773.0</c:v>
                </c:pt>
                <c:pt idx="2583">
                  <c:v>773.0</c:v>
                </c:pt>
                <c:pt idx="2584">
                  <c:v>773.0</c:v>
                </c:pt>
                <c:pt idx="2585">
                  <c:v>773.0</c:v>
                </c:pt>
                <c:pt idx="2586">
                  <c:v>774.0</c:v>
                </c:pt>
                <c:pt idx="2587">
                  <c:v>774.0</c:v>
                </c:pt>
                <c:pt idx="2588">
                  <c:v>775.0</c:v>
                </c:pt>
                <c:pt idx="2589">
                  <c:v>775.0</c:v>
                </c:pt>
                <c:pt idx="2590">
                  <c:v>775.0</c:v>
                </c:pt>
                <c:pt idx="2591">
                  <c:v>775.0</c:v>
                </c:pt>
                <c:pt idx="2592">
                  <c:v>776.0</c:v>
                </c:pt>
                <c:pt idx="2593">
                  <c:v>776.0</c:v>
                </c:pt>
                <c:pt idx="2594">
                  <c:v>776.0</c:v>
                </c:pt>
                <c:pt idx="2595">
                  <c:v>776.0</c:v>
                </c:pt>
                <c:pt idx="2596">
                  <c:v>776.0</c:v>
                </c:pt>
                <c:pt idx="2597">
                  <c:v>777.0</c:v>
                </c:pt>
                <c:pt idx="2598">
                  <c:v>777.0</c:v>
                </c:pt>
                <c:pt idx="2599">
                  <c:v>778.0</c:v>
                </c:pt>
                <c:pt idx="2600">
                  <c:v>779.0</c:v>
                </c:pt>
                <c:pt idx="2601">
                  <c:v>780.0</c:v>
                </c:pt>
                <c:pt idx="2602">
                  <c:v>780.0</c:v>
                </c:pt>
                <c:pt idx="2603">
                  <c:v>780.0</c:v>
                </c:pt>
                <c:pt idx="2604">
                  <c:v>780.0</c:v>
                </c:pt>
                <c:pt idx="2605">
                  <c:v>780.0</c:v>
                </c:pt>
                <c:pt idx="2606">
                  <c:v>780.0</c:v>
                </c:pt>
                <c:pt idx="2607">
                  <c:v>780.0</c:v>
                </c:pt>
                <c:pt idx="2608">
                  <c:v>780.0</c:v>
                </c:pt>
                <c:pt idx="2609">
                  <c:v>781.0</c:v>
                </c:pt>
                <c:pt idx="2610">
                  <c:v>782.0</c:v>
                </c:pt>
                <c:pt idx="2611">
                  <c:v>783.0</c:v>
                </c:pt>
                <c:pt idx="2612">
                  <c:v>783.0</c:v>
                </c:pt>
                <c:pt idx="2613">
                  <c:v>783.0</c:v>
                </c:pt>
                <c:pt idx="2614">
                  <c:v>783.0</c:v>
                </c:pt>
                <c:pt idx="2615">
                  <c:v>783.0</c:v>
                </c:pt>
                <c:pt idx="2616">
                  <c:v>783.0</c:v>
                </c:pt>
                <c:pt idx="2617">
                  <c:v>783.0</c:v>
                </c:pt>
                <c:pt idx="2618">
                  <c:v>783.0</c:v>
                </c:pt>
                <c:pt idx="2619">
                  <c:v>784.0</c:v>
                </c:pt>
                <c:pt idx="2620">
                  <c:v>784.0</c:v>
                </c:pt>
                <c:pt idx="2621">
                  <c:v>785.0</c:v>
                </c:pt>
                <c:pt idx="2622">
                  <c:v>786.0</c:v>
                </c:pt>
                <c:pt idx="2623">
                  <c:v>787.0</c:v>
                </c:pt>
                <c:pt idx="2624">
                  <c:v>787.0</c:v>
                </c:pt>
                <c:pt idx="2625">
                  <c:v>787.0</c:v>
                </c:pt>
                <c:pt idx="2626">
                  <c:v>787.0</c:v>
                </c:pt>
                <c:pt idx="2627">
                  <c:v>788.0</c:v>
                </c:pt>
                <c:pt idx="2628">
                  <c:v>789.0</c:v>
                </c:pt>
                <c:pt idx="2629">
                  <c:v>790.0</c:v>
                </c:pt>
                <c:pt idx="2630">
                  <c:v>791.0</c:v>
                </c:pt>
                <c:pt idx="2631">
                  <c:v>791.0</c:v>
                </c:pt>
                <c:pt idx="2632">
                  <c:v>792.0</c:v>
                </c:pt>
                <c:pt idx="2633">
                  <c:v>793.0</c:v>
                </c:pt>
                <c:pt idx="2634">
                  <c:v>794.0</c:v>
                </c:pt>
                <c:pt idx="2635">
                  <c:v>794.0</c:v>
                </c:pt>
                <c:pt idx="2636">
                  <c:v>795.0</c:v>
                </c:pt>
                <c:pt idx="2637">
                  <c:v>796.0</c:v>
                </c:pt>
                <c:pt idx="2638">
                  <c:v>796.0</c:v>
                </c:pt>
                <c:pt idx="2639">
                  <c:v>796.0</c:v>
                </c:pt>
                <c:pt idx="2640">
                  <c:v>796.0</c:v>
                </c:pt>
                <c:pt idx="2641">
                  <c:v>796.0</c:v>
                </c:pt>
                <c:pt idx="2642">
                  <c:v>797.0</c:v>
                </c:pt>
                <c:pt idx="2643">
                  <c:v>798.0</c:v>
                </c:pt>
                <c:pt idx="2644">
                  <c:v>798.0</c:v>
                </c:pt>
                <c:pt idx="2645">
                  <c:v>798.0</c:v>
                </c:pt>
                <c:pt idx="2646">
                  <c:v>799.0</c:v>
                </c:pt>
                <c:pt idx="2647">
                  <c:v>799.0</c:v>
                </c:pt>
                <c:pt idx="2648">
                  <c:v>799.0</c:v>
                </c:pt>
                <c:pt idx="2649">
                  <c:v>799.0</c:v>
                </c:pt>
                <c:pt idx="2650">
                  <c:v>799.0</c:v>
                </c:pt>
                <c:pt idx="2651">
                  <c:v>800.0</c:v>
                </c:pt>
                <c:pt idx="2652">
                  <c:v>800.0</c:v>
                </c:pt>
                <c:pt idx="2653">
                  <c:v>800.0</c:v>
                </c:pt>
                <c:pt idx="2654">
                  <c:v>800.0</c:v>
                </c:pt>
                <c:pt idx="2655">
                  <c:v>801.0</c:v>
                </c:pt>
                <c:pt idx="2656">
                  <c:v>801.0</c:v>
                </c:pt>
                <c:pt idx="2657">
                  <c:v>801.0</c:v>
                </c:pt>
                <c:pt idx="2658">
                  <c:v>801.0</c:v>
                </c:pt>
                <c:pt idx="2659">
                  <c:v>801.0</c:v>
                </c:pt>
                <c:pt idx="2660">
                  <c:v>802.0</c:v>
                </c:pt>
                <c:pt idx="2661">
                  <c:v>802.0</c:v>
                </c:pt>
                <c:pt idx="2662">
                  <c:v>802.0</c:v>
                </c:pt>
                <c:pt idx="2663">
                  <c:v>803.0</c:v>
                </c:pt>
                <c:pt idx="2664">
                  <c:v>804.0</c:v>
                </c:pt>
                <c:pt idx="2665">
                  <c:v>804.0</c:v>
                </c:pt>
                <c:pt idx="2666">
                  <c:v>804.0</c:v>
                </c:pt>
                <c:pt idx="2667">
                  <c:v>805.0</c:v>
                </c:pt>
                <c:pt idx="2668">
                  <c:v>806.0</c:v>
                </c:pt>
                <c:pt idx="2669">
                  <c:v>806.0</c:v>
                </c:pt>
                <c:pt idx="2670">
                  <c:v>806.0</c:v>
                </c:pt>
                <c:pt idx="2671">
                  <c:v>806.0</c:v>
                </c:pt>
                <c:pt idx="2672">
                  <c:v>806.0</c:v>
                </c:pt>
                <c:pt idx="2673">
                  <c:v>806.0</c:v>
                </c:pt>
                <c:pt idx="2674">
                  <c:v>807.0</c:v>
                </c:pt>
                <c:pt idx="2675">
                  <c:v>807.0</c:v>
                </c:pt>
                <c:pt idx="2676">
                  <c:v>807.0</c:v>
                </c:pt>
                <c:pt idx="2677">
                  <c:v>807.0</c:v>
                </c:pt>
                <c:pt idx="2678">
                  <c:v>807.0</c:v>
                </c:pt>
                <c:pt idx="2679">
                  <c:v>808.0</c:v>
                </c:pt>
                <c:pt idx="2680">
                  <c:v>808.0</c:v>
                </c:pt>
                <c:pt idx="2681">
                  <c:v>808.0</c:v>
                </c:pt>
                <c:pt idx="2682">
                  <c:v>808.0</c:v>
                </c:pt>
                <c:pt idx="2683">
                  <c:v>809.0</c:v>
                </c:pt>
                <c:pt idx="2684">
                  <c:v>810.0</c:v>
                </c:pt>
                <c:pt idx="2685">
                  <c:v>810.0</c:v>
                </c:pt>
                <c:pt idx="2686">
                  <c:v>810.0</c:v>
                </c:pt>
                <c:pt idx="2687">
                  <c:v>811.0</c:v>
                </c:pt>
                <c:pt idx="2688">
                  <c:v>812.0</c:v>
                </c:pt>
                <c:pt idx="2689">
                  <c:v>812.0</c:v>
                </c:pt>
                <c:pt idx="2690">
                  <c:v>812.0</c:v>
                </c:pt>
                <c:pt idx="2691">
                  <c:v>812.0</c:v>
                </c:pt>
                <c:pt idx="2692">
                  <c:v>813.0</c:v>
                </c:pt>
                <c:pt idx="2693">
                  <c:v>813.0</c:v>
                </c:pt>
                <c:pt idx="2694">
                  <c:v>813.0</c:v>
                </c:pt>
                <c:pt idx="2695">
                  <c:v>814.0</c:v>
                </c:pt>
                <c:pt idx="2696">
                  <c:v>814.0</c:v>
                </c:pt>
                <c:pt idx="2697">
                  <c:v>814.0</c:v>
                </c:pt>
                <c:pt idx="2698">
                  <c:v>814.0</c:v>
                </c:pt>
                <c:pt idx="2699">
                  <c:v>814.0</c:v>
                </c:pt>
                <c:pt idx="2700">
                  <c:v>814.0</c:v>
                </c:pt>
                <c:pt idx="2701">
                  <c:v>815.0</c:v>
                </c:pt>
                <c:pt idx="2702">
                  <c:v>816.0</c:v>
                </c:pt>
                <c:pt idx="2703">
                  <c:v>817.0</c:v>
                </c:pt>
                <c:pt idx="2704">
                  <c:v>817.0</c:v>
                </c:pt>
                <c:pt idx="2705">
                  <c:v>817.0</c:v>
                </c:pt>
                <c:pt idx="2706">
                  <c:v>817.0</c:v>
                </c:pt>
                <c:pt idx="2707">
                  <c:v>817.0</c:v>
                </c:pt>
                <c:pt idx="2708">
                  <c:v>817.0</c:v>
                </c:pt>
                <c:pt idx="2709">
                  <c:v>817.0</c:v>
                </c:pt>
                <c:pt idx="2710">
                  <c:v>818.0</c:v>
                </c:pt>
                <c:pt idx="2711">
                  <c:v>818.0</c:v>
                </c:pt>
                <c:pt idx="2712">
                  <c:v>818.0</c:v>
                </c:pt>
                <c:pt idx="2713">
                  <c:v>818.0</c:v>
                </c:pt>
                <c:pt idx="2714">
                  <c:v>818.0</c:v>
                </c:pt>
                <c:pt idx="2715">
                  <c:v>818.0</c:v>
                </c:pt>
                <c:pt idx="2716">
                  <c:v>818.0</c:v>
                </c:pt>
                <c:pt idx="2717">
                  <c:v>818.0</c:v>
                </c:pt>
                <c:pt idx="2718">
                  <c:v>819.0</c:v>
                </c:pt>
                <c:pt idx="2719">
                  <c:v>820.0</c:v>
                </c:pt>
                <c:pt idx="2720">
                  <c:v>821.0</c:v>
                </c:pt>
                <c:pt idx="2721">
                  <c:v>822.0</c:v>
                </c:pt>
                <c:pt idx="2722">
                  <c:v>822.0</c:v>
                </c:pt>
                <c:pt idx="2723">
                  <c:v>823.0</c:v>
                </c:pt>
                <c:pt idx="2724">
                  <c:v>824.0</c:v>
                </c:pt>
                <c:pt idx="2725">
                  <c:v>824.0</c:v>
                </c:pt>
                <c:pt idx="2726">
                  <c:v>824.0</c:v>
                </c:pt>
                <c:pt idx="2727">
                  <c:v>825.0</c:v>
                </c:pt>
                <c:pt idx="2728">
                  <c:v>825.0</c:v>
                </c:pt>
                <c:pt idx="2729">
                  <c:v>826.0</c:v>
                </c:pt>
                <c:pt idx="2730">
                  <c:v>826.0</c:v>
                </c:pt>
                <c:pt idx="2731">
                  <c:v>827.0</c:v>
                </c:pt>
                <c:pt idx="2732">
                  <c:v>827.0</c:v>
                </c:pt>
                <c:pt idx="2733">
                  <c:v>827.0</c:v>
                </c:pt>
                <c:pt idx="2734">
                  <c:v>827.0</c:v>
                </c:pt>
                <c:pt idx="2735">
                  <c:v>828.0</c:v>
                </c:pt>
                <c:pt idx="2736">
                  <c:v>828.0</c:v>
                </c:pt>
                <c:pt idx="2737">
                  <c:v>828.0</c:v>
                </c:pt>
                <c:pt idx="2738">
                  <c:v>829.0</c:v>
                </c:pt>
                <c:pt idx="2739">
                  <c:v>830.0</c:v>
                </c:pt>
                <c:pt idx="2740">
                  <c:v>830.0</c:v>
                </c:pt>
                <c:pt idx="2741">
                  <c:v>830.0</c:v>
                </c:pt>
                <c:pt idx="2742">
                  <c:v>830.0</c:v>
                </c:pt>
                <c:pt idx="2743">
                  <c:v>830.0</c:v>
                </c:pt>
                <c:pt idx="2744">
                  <c:v>830.0</c:v>
                </c:pt>
                <c:pt idx="2745">
                  <c:v>830.0</c:v>
                </c:pt>
                <c:pt idx="2746">
                  <c:v>830.0</c:v>
                </c:pt>
                <c:pt idx="2747">
                  <c:v>831.0</c:v>
                </c:pt>
                <c:pt idx="2748">
                  <c:v>831.0</c:v>
                </c:pt>
                <c:pt idx="2749">
                  <c:v>831.0</c:v>
                </c:pt>
                <c:pt idx="2750">
                  <c:v>831.0</c:v>
                </c:pt>
                <c:pt idx="2751">
                  <c:v>831.0</c:v>
                </c:pt>
                <c:pt idx="2752">
                  <c:v>831.0</c:v>
                </c:pt>
                <c:pt idx="2753">
                  <c:v>831.0</c:v>
                </c:pt>
                <c:pt idx="2754">
                  <c:v>831.0</c:v>
                </c:pt>
                <c:pt idx="2755">
                  <c:v>831.0</c:v>
                </c:pt>
                <c:pt idx="2756">
                  <c:v>831.0</c:v>
                </c:pt>
                <c:pt idx="2757">
                  <c:v>831.0</c:v>
                </c:pt>
                <c:pt idx="2758">
                  <c:v>831.0</c:v>
                </c:pt>
                <c:pt idx="2759">
                  <c:v>831.0</c:v>
                </c:pt>
                <c:pt idx="2760">
                  <c:v>831.0</c:v>
                </c:pt>
                <c:pt idx="2761">
                  <c:v>832.0</c:v>
                </c:pt>
                <c:pt idx="2762">
                  <c:v>833.0</c:v>
                </c:pt>
                <c:pt idx="2763">
                  <c:v>834.0</c:v>
                </c:pt>
                <c:pt idx="2764">
                  <c:v>834.0</c:v>
                </c:pt>
                <c:pt idx="2765">
                  <c:v>835.0</c:v>
                </c:pt>
                <c:pt idx="2766">
                  <c:v>835.0</c:v>
                </c:pt>
                <c:pt idx="2767">
                  <c:v>835.0</c:v>
                </c:pt>
                <c:pt idx="2768">
                  <c:v>835.0</c:v>
                </c:pt>
                <c:pt idx="2769">
                  <c:v>835.0</c:v>
                </c:pt>
                <c:pt idx="2770">
                  <c:v>835.0</c:v>
                </c:pt>
                <c:pt idx="2771">
                  <c:v>835.0</c:v>
                </c:pt>
                <c:pt idx="2772">
                  <c:v>836.0</c:v>
                </c:pt>
                <c:pt idx="2773">
                  <c:v>837.0</c:v>
                </c:pt>
                <c:pt idx="2774">
                  <c:v>837.0</c:v>
                </c:pt>
                <c:pt idx="2775">
                  <c:v>838.0</c:v>
                </c:pt>
                <c:pt idx="2776">
                  <c:v>838.0</c:v>
                </c:pt>
                <c:pt idx="2777">
                  <c:v>839.0</c:v>
                </c:pt>
                <c:pt idx="2778">
                  <c:v>839.0</c:v>
                </c:pt>
                <c:pt idx="2779">
                  <c:v>839.0</c:v>
                </c:pt>
                <c:pt idx="2780">
                  <c:v>839.0</c:v>
                </c:pt>
                <c:pt idx="2781">
                  <c:v>839.0</c:v>
                </c:pt>
                <c:pt idx="2782">
                  <c:v>840.0</c:v>
                </c:pt>
                <c:pt idx="2783">
                  <c:v>840.0</c:v>
                </c:pt>
                <c:pt idx="2784">
                  <c:v>840.0</c:v>
                </c:pt>
                <c:pt idx="2785">
                  <c:v>840.0</c:v>
                </c:pt>
                <c:pt idx="2786">
                  <c:v>841.0</c:v>
                </c:pt>
                <c:pt idx="2787">
                  <c:v>841.0</c:v>
                </c:pt>
                <c:pt idx="2788">
                  <c:v>841.0</c:v>
                </c:pt>
                <c:pt idx="2789">
                  <c:v>841.0</c:v>
                </c:pt>
                <c:pt idx="2790">
                  <c:v>842.0</c:v>
                </c:pt>
                <c:pt idx="2791">
                  <c:v>843.0</c:v>
                </c:pt>
                <c:pt idx="2792">
                  <c:v>844.0</c:v>
                </c:pt>
                <c:pt idx="2793">
                  <c:v>845.0</c:v>
                </c:pt>
                <c:pt idx="2794">
                  <c:v>845.0</c:v>
                </c:pt>
                <c:pt idx="2795">
                  <c:v>845.0</c:v>
                </c:pt>
                <c:pt idx="2796">
                  <c:v>845.0</c:v>
                </c:pt>
                <c:pt idx="2797">
                  <c:v>845.0</c:v>
                </c:pt>
                <c:pt idx="2798">
                  <c:v>846.0</c:v>
                </c:pt>
                <c:pt idx="2799">
                  <c:v>846.0</c:v>
                </c:pt>
                <c:pt idx="2800">
                  <c:v>846.0</c:v>
                </c:pt>
                <c:pt idx="2801">
                  <c:v>847.0</c:v>
                </c:pt>
                <c:pt idx="2802">
                  <c:v>847.0</c:v>
                </c:pt>
                <c:pt idx="2803">
                  <c:v>847.0</c:v>
                </c:pt>
                <c:pt idx="2804">
                  <c:v>847.0</c:v>
                </c:pt>
                <c:pt idx="2805">
                  <c:v>847.0</c:v>
                </c:pt>
                <c:pt idx="2806">
                  <c:v>847.0</c:v>
                </c:pt>
                <c:pt idx="2807">
                  <c:v>847.0</c:v>
                </c:pt>
                <c:pt idx="2808">
                  <c:v>847.0</c:v>
                </c:pt>
                <c:pt idx="2809">
                  <c:v>847.0</c:v>
                </c:pt>
                <c:pt idx="2810">
                  <c:v>847.0</c:v>
                </c:pt>
                <c:pt idx="2811">
                  <c:v>847.0</c:v>
                </c:pt>
                <c:pt idx="2812">
                  <c:v>847.0</c:v>
                </c:pt>
                <c:pt idx="2813">
                  <c:v>847.0</c:v>
                </c:pt>
                <c:pt idx="2814">
                  <c:v>847.0</c:v>
                </c:pt>
                <c:pt idx="2815">
                  <c:v>847.0</c:v>
                </c:pt>
                <c:pt idx="2816">
                  <c:v>848.0</c:v>
                </c:pt>
                <c:pt idx="2817">
                  <c:v>848.0</c:v>
                </c:pt>
                <c:pt idx="2818">
                  <c:v>848.0</c:v>
                </c:pt>
                <c:pt idx="2819">
                  <c:v>848.0</c:v>
                </c:pt>
                <c:pt idx="2820">
                  <c:v>848.0</c:v>
                </c:pt>
                <c:pt idx="2821">
                  <c:v>848.0</c:v>
                </c:pt>
                <c:pt idx="2822">
                  <c:v>849.0</c:v>
                </c:pt>
                <c:pt idx="2823">
                  <c:v>849.0</c:v>
                </c:pt>
                <c:pt idx="2824">
                  <c:v>849.0</c:v>
                </c:pt>
                <c:pt idx="2825">
                  <c:v>849.0</c:v>
                </c:pt>
                <c:pt idx="2826">
                  <c:v>850.0</c:v>
                </c:pt>
                <c:pt idx="2827">
                  <c:v>850.0</c:v>
                </c:pt>
                <c:pt idx="2828">
                  <c:v>850.0</c:v>
                </c:pt>
                <c:pt idx="2829">
                  <c:v>851.0</c:v>
                </c:pt>
                <c:pt idx="2830">
                  <c:v>851.0</c:v>
                </c:pt>
                <c:pt idx="2831">
                  <c:v>851.0</c:v>
                </c:pt>
                <c:pt idx="2832">
                  <c:v>851.0</c:v>
                </c:pt>
                <c:pt idx="2833">
                  <c:v>852.0</c:v>
                </c:pt>
                <c:pt idx="2834">
                  <c:v>852.0</c:v>
                </c:pt>
                <c:pt idx="2835">
                  <c:v>853.0</c:v>
                </c:pt>
                <c:pt idx="2836">
                  <c:v>854.0</c:v>
                </c:pt>
                <c:pt idx="2837">
                  <c:v>854.0</c:v>
                </c:pt>
                <c:pt idx="2838">
                  <c:v>854.0</c:v>
                </c:pt>
                <c:pt idx="2839">
                  <c:v>854.0</c:v>
                </c:pt>
                <c:pt idx="2840">
                  <c:v>854.0</c:v>
                </c:pt>
                <c:pt idx="2841">
                  <c:v>854.0</c:v>
                </c:pt>
                <c:pt idx="2842">
                  <c:v>854.0</c:v>
                </c:pt>
                <c:pt idx="2843">
                  <c:v>854.0</c:v>
                </c:pt>
                <c:pt idx="2844">
                  <c:v>854.0</c:v>
                </c:pt>
                <c:pt idx="2845">
                  <c:v>854.0</c:v>
                </c:pt>
                <c:pt idx="2846">
                  <c:v>855.0</c:v>
                </c:pt>
                <c:pt idx="2847">
                  <c:v>855.0</c:v>
                </c:pt>
                <c:pt idx="2848">
                  <c:v>855.0</c:v>
                </c:pt>
                <c:pt idx="2849">
                  <c:v>855.0</c:v>
                </c:pt>
                <c:pt idx="2850">
                  <c:v>855.0</c:v>
                </c:pt>
                <c:pt idx="2851">
                  <c:v>855.0</c:v>
                </c:pt>
                <c:pt idx="2852">
                  <c:v>855.0</c:v>
                </c:pt>
                <c:pt idx="2853">
                  <c:v>855.0</c:v>
                </c:pt>
                <c:pt idx="2854">
                  <c:v>855.0</c:v>
                </c:pt>
                <c:pt idx="2855">
                  <c:v>856.0</c:v>
                </c:pt>
                <c:pt idx="2856">
                  <c:v>857.0</c:v>
                </c:pt>
                <c:pt idx="2857">
                  <c:v>857.0</c:v>
                </c:pt>
                <c:pt idx="2858">
                  <c:v>858.0</c:v>
                </c:pt>
                <c:pt idx="2859">
                  <c:v>859.0</c:v>
                </c:pt>
                <c:pt idx="2860">
                  <c:v>860.0</c:v>
                </c:pt>
                <c:pt idx="2861">
                  <c:v>860.0</c:v>
                </c:pt>
                <c:pt idx="2862">
                  <c:v>861.0</c:v>
                </c:pt>
                <c:pt idx="2863">
                  <c:v>861.0</c:v>
                </c:pt>
                <c:pt idx="2864">
                  <c:v>861.0</c:v>
                </c:pt>
                <c:pt idx="2865">
                  <c:v>861.0</c:v>
                </c:pt>
                <c:pt idx="2866">
                  <c:v>861.0</c:v>
                </c:pt>
                <c:pt idx="2867">
                  <c:v>861.0</c:v>
                </c:pt>
                <c:pt idx="2868">
                  <c:v>861.0</c:v>
                </c:pt>
                <c:pt idx="2869">
                  <c:v>861.0</c:v>
                </c:pt>
                <c:pt idx="2870">
                  <c:v>861.0</c:v>
                </c:pt>
                <c:pt idx="2871">
                  <c:v>861.0</c:v>
                </c:pt>
                <c:pt idx="2872">
                  <c:v>861.0</c:v>
                </c:pt>
                <c:pt idx="2873">
                  <c:v>861.0</c:v>
                </c:pt>
                <c:pt idx="2874">
                  <c:v>862.0</c:v>
                </c:pt>
                <c:pt idx="2875">
                  <c:v>862.0</c:v>
                </c:pt>
                <c:pt idx="2876">
                  <c:v>862.0</c:v>
                </c:pt>
                <c:pt idx="2877">
                  <c:v>862.0</c:v>
                </c:pt>
                <c:pt idx="2878">
                  <c:v>863.0</c:v>
                </c:pt>
                <c:pt idx="2879">
                  <c:v>864.0</c:v>
                </c:pt>
                <c:pt idx="2880">
                  <c:v>865.0</c:v>
                </c:pt>
                <c:pt idx="2881">
                  <c:v>865.0</c:v>
                </c:pt>
                <c:pt idx="2882">
                  <c:v>865.0</c:v>
                </c:pt>
                <c:pt idx="2883">
                  <c:v>866.0</c:v>
                </c:pt>
                <c:pt idx="2884">
                  <c:v>866.0</c:v>
                </c:pt>
                <c:pt idx="2885">
                  <c:v>866.0</c:v>
                </c:pt>
                <c:pt idx="2886">
                  <c:v>866.0</c:v>
                </c:pt>
                <c:pt idx="2887">
                  <c:v>866.0</c:v>
                </c:pt>
                <c:pt idx="2888">
                  <c:v>866.0</c:v>
                </c:pt>
                <c:pt idx="2889">
                  <c:v>866.0</c:v>
                </c:pt>
                <c:pt idx="2890">
                  <c:v>866.0</c:v>
                </c:pt>
                <c:pt idx="2891">
                  <c:v>866.0</c:v>
                </c:pt>
                <c:pt idx="2892">
                  <c:v>866.0</c:v>
                </c:pt>
                <c:pt idx="2893">
                  <c:v>866.0</c:v>
                </c:pt>
                <c:pt idx="2894">
                  <c:v>866.0</c:v>
                </c:pt>
                <c:pt idx="2895">
                  <c:v>867.0</c:v>
                </c:pt>
                <c:pt idx="2896">
                  <c:v>867.0</c:v>
                </c:pt>
                <c:pt idx="2897">
                  <c:v>867.0</c:v>
                </c:pt>
                <c:pt idx="2898">
                  <c:v>867.0</c:v>
                </c:pt>
                <c:pt idx="2899">
                  <c:v>867.0</c:v>
                </c:pt>
                <c:pt idx="2900">
                  <c:v>867.0</c:v>
                </c:pt>
                <c:pt idx="2901">
                  <c:v>867.0</c:v>
                </c:pt>
                <c:pt idx="2902">
                  <c:v>867.0</c:v>
                </c:pt>
                <c:pt idx="2903">
                  <c:v>867.0</c:v>
                </c:pt>
                <c:pt idx="2904">
                  <c:v>868.0</c:v>
                </c:pt>
                <c:pt idx="2905">
                  <c:v>868.0</c:v>
                </c:pt>
                <c:pt idx="2906">
                  <c:v>868.0</c:v>
                </c:pt>
                <c:pt idx="2907">
                  <c:v>869.0</c:v>
                </c:pt>
                <c:pt idx="2908">
                  <c:v>870.0</c:v>
                </c:pt>
                <c:pt idx="2909">
                  <c:v>871.0</c:v>
                </c:pt>
                <c:pt idx="2910">
                  <c:v>871.0</c:v>
                </c:pt>
                <c:pt idx="2911">
                  <c:v>872.0</c:v>
                </c:pt>
                <c:pt idx="2912">
                  <c:v>872.0</c:v>
                </c:pt>
                <c:pt idx="2913">
                  <c:v>872.0</c:v>
                </c:pt>
                <c:pt idx="2914">
                  <c:v>873.0</c:v>
                </c:pt>
                <c:pt idx="2915">
                  <c:v>873.0</c:v>
                </c:pt>
                <c:pt idx="2916">
                  <c:v>874.0</c:v>
                </c:pt>
                <c:pt idx="2917">
                  <c:v>874.0</c:v>
                </c:pt>
                <c:pt idx="2918">
                  <c:v>874.0</c:v>
                </c:pt>
                <c:pt idx="2919">
                  <c:v>875.0</c:v>
                </c:pt>
                <c:pt idx="2920">
                  <c:v>875.0</c:v>
                </c:pt>
                <c:pt idx="2921">
                  <c:v>875.0</c:v>
                </c:pt>
                <c:pt idx="2922">
                  <c:v>875.0</c:v>
                </c:pt>
                <c:pt idx="2923">
                  <c:v>875.0</c:v>
                </c:pt>
                <c:pt idx="2924">
                  <c:v>876.0</c:v>
                </c:pt>
                <c:pt idx="2925">
                  <c:v>876.0</c:v>
                </c:pt>
                <c:pt idx="2926">
                  <c:v>876.0</c:v>
                </c:pt>
                <c:pt idx="2927">
                  <c:v>877.0</c:v>
                </c:pt>
                <c:pt idx="2928">
                  <c:v>877.0</c:v>
                </c:pt>
                <c:pt idx="2929">
                  <c:v>877.0</c:v>
                </c:pt>
                <c:pt idx="2930">
                  <c:v>877.0</c:v>
                </c:pt>
                <c:pt idx="2931">
                  <c:v>878.0</c:v>
                </c:pt>
                <c:pt idx="2932">
                  <c:v>879.0</c:v>
                </c:pt>
                <c:pt idx="2933">
                  <c:v>879.0</c:v>
                </c:pt>
                <c:pt idx="2934">
                  <c:v>879.0</c:v>
                </c:pt>
                <c:pt idx="2935">
                  <c:v>879.0</c:v>
                </c:pt>
                <c:pt idx="2936">
                  <c:v>880.0</c:v>
                </c:pt>
                <c:pt idx="2937">
                  <c:v>880.0</c:v>
                </c:pt>
                <c:pt idx="2938">
                  <c:v>881.0</c:v>
                </c:pt>
                <c:pt idx="2939">
                  <c:v>881.0</c:v>
                </c:pt>
                <c:pt idx="2940">
                  <c:v>881.0</c:v>
                </c:pt>
                <c:pt idx="2941">
                  <c:v>881.0</c:v>
                </c:pt>
                <c:pt idx="2942">
                  <c:v>881.0</c:v>
                </c:pt>
                <c:pt idx="2943">
                  <c:v>881.0</c:v>
                </c:pt>
                <c:pt idx="2944">
                  <c:v>881.0</c:v>
                </c:pt>
                <c:pt idx="2945">
                  <c:v>881.0</c:v>
                </c:pt>
                <c:pt idx="2946">
                  <c:v>882.0</c:v>
                </c:pt>
                <c:pt idx="2947">
                  <c:v>882.0</c:v>
                </c:pt>
                <c:pt idx="2948">
                  <c:v>883.0</c:v>
                </c:pt>
                <c:pt idx="2949">
                  <c:v>884.0</c:v>
                </c:pt>
                <c:pt idx="2950">
                  <c:v>884.0</c:v>
                </c:pt>
                <c:pt idx="2951">
                  <c:v>885.0</c:v>
                </c:pt>
                <c:pt idx="2952">
                  <c:v>885.0</c:v>
                </c:pt>
                <c:pt idx="2953">
                  <c:v>885.0</c:v>
                </c:pt>
                <c:pt idx="2954">
                  <c:v>885.0</c:v>
                </c:pt>
                <c:pt idx="2955">
                  <c:v>886.0</c:v>
                </c:pt>
                <c:pt idx="2956">
                  <c:v>887.0</c:v>
                </c:pt>
                <c:pt idx="2957">
                  <c:v>888.0</c:v>
                </c:pt>
                <c:pt idx="2958">
                  <c:v>888.0</c:v>
                </c:pt>
                <c:pt idx="2959">
                  <c:v>888.0</c:v>
                </c:pt>
                <c:pt idx="2960">
                  <c:v>889.0</c:v>
                </c:pt>
                <c:pt idx="2961">
                  <c:v>890.0</c:v>
                </c:pt>
                <c:pt idx="2962">
                  <c:v>891.0</c:v>
                </c:pt>
                <c:pt idx="2963">
                  <c:v>892.0</c:v>
                </c:pt>
                <c:pt idx="2964">
                  <c:v>892.0</c:v>
                </c:pt>
                <c:pt idx="2965">
                  <c:v>892.0</c:v>
                </c:pt>
                <c:pt idx="2966">
                  <c:v>892.0</c:v>
                </c:pt>
                <c:pt idx="2967">
                  <c:v>893.0</c:v>
                </c:pt>
                <c:pt idx="2968">
                  <c:v>893.0</c:v>
                </c:pt>
                <c:pt idx="2969">
                  <c:v>894.0</c:v>
                </c:pt>
                <c:pt idx="2970">
                  <c:v>894.0</c:v>
                </c:pt>
                <c:pt idx="2971">
                  <c:v>894.0</c:v>
                </c:pt>
                <c:pt idx="2972">
                  <c:v>895.0</c:v>
                </c:pt>
                <c:pt idx="2973">
                  <c:v>896.0</c:v>
                </c:pt>
                <c:pt idx="2974">
                  <c:v>897.0</c:v>
                </c:pt>
                <c:pt idx="2975">
                  <c:v>897.0</c:v>
                </c:pt>
                <c:pt idx="2976">
                  <c:v>897.0</c:v>
                </c:pt>
                <c:pt idx="2977">
                  <c:v>897.0</c:v>
                </c:pt>
                <c:pt idx="2978">
                  <c:v>897.0</c:v>
                </c:pt>
                <c:pt idx="2979">
                  <c:v>897.0</c:v>
                </c:pt>
                <c:pt idx="2980">
                  <c:v>897.0</c:v>
                </c:pt>
                <c:pt idx="2981">
                  <c:v>897.0</c:v>
                </c:pt>
                <c:pt idx="2982">
                  <c:v>897.0</c:v>
                </c:pt>
                <c:pt idx="2983">
                  <c:v>897.0</c:v>
                </c:pt>
                <c:pt idx="2984">
                  <c:v>897.0</c:v>
                </c:pt>
                <c:pt idx="2985">
                  <c:v>897.0</c:v>
                </c:pt>
                <c:pt idx="2986">
                  <c:v>897.0</c:v>
                </c:pt>
                <c:pt idx="2987">
                  <c:v>897.0</c:v>
                </c:pt>
                <c:pt idx="2988">
                  <c:v>897.0</c:v>
                </c:pt>
                <c:pt idx="2989">
                  <c:v>897.0</c:v>
                </c:pt>
                <c:pt idx="2990">
                  <c:v>897.0</c:v>
                </c:pt>
                <c:pt idx="2991">
                  <c:v>897.0</c:v>
                </c:pt>
                <c:pt idx="2992">
                  <c:v>897.0</c:v>
                </c:pt>
                <c:pt idx="2993">
                  <c:v>897.0</c:v>
                </c:pt>
                <c:pt idx="2994">
                  <c:v>897.0</c:v>
                </c:pt>
                <c:pt idx="2995">
                  <c:v>897.0</c:v>
                </c:pt>
                <c:pt idx="2996">
                  <c:v>898.0</c:v>
                </c:pt>
                <c:pt idx="2997">
                  <c:v>899.0</c:v>
                </c:pt>
                <c:pt idx="2998">
                  <c:v>900.0</c:v>
                </c:pt>
                <c:pt idx="2999">
                  <c:v>900.0</c:v>
                </c:pt>
                <c:pt idx="3000">
                  <c:v>900.0</c:v>
                </c:pt>
                <c:pt idx="3001">
                  <c:v>900.0</c:v>
                </c:pt>
                <c:pt idx="3002">
                  <c:v>900.0</c:v>
                </c:pt>
                <c:pt idx="3003">
                  <c:v>901.0</c:v>
                </c:pt>
                <c:pt idx="3004">
                  <c:v>901.0</c:v>
                </c:pt>
                <c:pt idx="3005">
                  <c:v>902.0</c:v>
                </c:pt>
                <c:pt idx="3006">
                  <c:v>903.0</c:v>
                </c:pt>
                <c:pt idx="3007">
                  <c:v>904.0</c:v>
                </c:pt>
                <c:pt idx="3008">
                  <c:v>904.0</c:v>
                </c:pt>
                <c:pt idx="3009">
                  <c:v>905.0</c:v>
                </c:pt>
                <c:pt idx="3010">
                  <c:v>905.0</c:v>
                </c:pt>
                <c:pt idx="3011">
                  <c:v>905.0</c:v>
                </c:pt>
                <c:pt idx="3012">
                  <c:v>905.0</c:v>
                </c:pt>
                <c:pt idx="3013">
                  <c:v>905.0</c:v>
                </c:pt>
                <c:pt idx="3014">
                  <c:v>905.0</c:v>
                </c:pt>
                <c:pt idx="3015">
                  <c:v>906.0</c:v>
                </c:pt>
                <c:pt idx="3016">
                  <c:v>907.0</c:v>
                </c:pt>
                <c:pt idx="3017">
                  <c:v>907.0</c:v>
                </c:pt>
                <c:pt idx="3018">
                  <c:v>907.0</c:v>
                </c:pt>
                <c:pt idx="3019">
                  <c:v>907.0</c:v>
                </c:pt>
                <c:pt idx="3020">
                  <c:v>908.0</c:v>
                </c:pt>
                <c:pt idx="3021">
                  <c:v>909.0</c:v>
                </c:pt>
                <c:pt idx="3022">
                  <c:v>910.0</c:v>
                </c:pt>
                <c:pt idx="3023">
                  <c:v>911.0</c:v>
                </c:pt>
                <c:pt idx="3024">
                  <c:v>912.0</c:v>
                </c:pt>
                <c:pt idx="3025">
                  <c:v>913.0</c:v>
                </c:pt>
                <c:pt idx="3026">
                  <c:v>914.0</c:v>
                </c:pt>
                <c:pt idx="3027">
                  <c:v>915.0</c:v>
                </c:pt>
                <c:pt idx="3028">
                  <c:v>916.0</c:v>
                </c:pt>
                <c:pt idx="3029">
                  <c:v>916.0</c:v>
                </c:pt>
                <c:pt idx="3030">
                  <c:v>917.0</c:v>
                </c:pt>
                <c:pt idx="3031">
                  <c:v>918.0</c:v>
                </c:pt>
                <c:pt idx="3032">
                  <c:v>919.0</c:v>
                </c:pt>
                <c:pt idx="3033">
                  <c:v>920.0</c:v>
                </c:pt>
                <c:pt idx="3034">
                  <c:v>920.0</c:v>
                </c:pt>
                <c:pt idx="3035">
                  <c:v>921.0</c:v>
                </c:pt>
                <c:pt idx="3036">
                  <c:v>921.0</c:v>
                </c:pt>
                <c:pt idx="3037">
                  <c:v>921.0</c:v>
                </c:pt>
                <c:pt idx="3038">
                  <c:v>921.0</c:v>
                </c:pt>
                <c:pt idx="3039">
                  <c:v>921.0</c:v>
                </c:pt>
                <c:pt idx="3040">
                  <c:v>921.0</c:v>
                </c:pt>
                <c:pt idx="3041">
                  <c:v>921.0</c:v>
                </c:pt>
                <c:pt idx="3042">
                  <c:v>922.0</c:v>
                </c:pt>
                <c:pt idx="3043">
                  <c:v>923.0</c:v>
                </c:pt>
                <c:pt idx="3044">
                  <c:v>923.0</c:v>
                </c:pt>
                <c:pt idx="3045">
                  <c:v>924.0</c:v>
                </c:pt>
                <c:pt idx="3046">
                  <c:v>924.0</c:v>
                </c:pt>
                <c:pt idx="3047">
                  <c:v>925.0</c:v>
                </c:pt>
                <c:pt idx="3048">
                  <c:v>926.0</c:v>
                </c:pt>
                <c:pt idx="3049">
                  <c:v>926.0</c:v>
                </c:pt>
                <c:pt idx="3050">
                  <c:v>926.0</c:v>
                </c:pt>
                <c:pt idx="3051">
                  <c:v>926.0</c:v>
                </c:pt>
                <c:pt idx="3052">
                  <c:v>926.0</c:v>
                </c:pt>
                <c:pt idx="3053">
                  <c:v>927.0</c:v>
                </c:pt>
                <c:pt idx="3054">
                  <c:v>927.0</c:v>
                </c:pt>
                <c:pt idx="3055">
                  <c:v>928.0</c:v>
                </c:pt>
                <c:pt idx="3056">
                  <c:v>928.0</c:v>
                </c:pt>
                <c:pt idx="3057">
                  <c:v>928.0</c:v>
                </c:pt>
                <c:pt idx="3058">
                  <c:v>928.0</c:v>
                </c:pt>
                <c:pt idx="3059">
                  <c:v>929.0</c:v>
                </c:pt>
                <c:pt idx="3060">
                  <c:v>929.0</c:v>
                </c:pt>
                <c:pt idx="3061">
                  <c:v>929.0</c:v>
                </c:pt>
                <c:pt idx="3062">
                  <c:v>929.0</c:v>
                </c:pt>
                <c:pt idx="3063">
                  <c:v>929.0</c:v>
                </c:pt>
                <c:pt idx="3064">
                  <c:v>930.0</c:v>
                </c:pt>
                <c:pt idx="3065">
                  <c:v>930.0</c:v>
                </c:pt>
                <c:pt idx="3066">
                  <c:v>930.0</c:v>
                </c:pt>
                <c:pt idx="3067">
                  <c:v>930.0</c:v>
                </c:pt>
                <c:pt idx="3068">
                  <c:v>930.0</c:v>
                </c:pt>
                <c:pt idx="3069">
                  <c:v>930.0</c:v>
                </c:pt>
                <c:pt idx="3070">
                  <c:v>930.0</c:v>
                </c:pt>
                <c:pt idx="3071">
                  <c:v>930.0</c:v>
                </c:pt>
                <c:pt idx="3072">
                  <c:v>931.0</c:v>
                </c:pt>
                <c:pt idx="3073">
                  <c:v>931.0</c:v>
                </c:pt>
                <c:pt idx="3074">
                  <c:v>931.0</c:v>
                </c:pt>
                <c:pt idx="3075">
                  <c:v>932.0</c:v>
                </c:pt>
                <c:pt idx="3076">
                  <c:v>933.0</c:v>
                </c:pt>
                <c:pt idx="3077">
                  <c:v>933.0</c:v>
                </c:pt>
                <c:pt idx="3078">
                  <c:v>933.0</c:v>
                </c:pt>
                <c:pt idx="3079">
                  <c:v>934.0</c:v>
                </c:pt>
                <c:pt idx="3080">
                  <c:v>935.0</c:v>
                </c:pt>
                <c:pt idx="3081">
                  <c:v>936.0</c:v>
                </c:pt>
                <c:pt idx="3082">
                  <c:v>937.0</c:v>
                </c:pt>
                <c:pt idx="3083">
                  <c:v>937.0</c:v>
                </c:pt>
                <c:pt idx="3084">
                  <c:v>937.0</c:v>
                </c:pt>
                <c:pt idx="3085">
                  <c:v>938.0</c:v>
                </c:pt>
                <c:pt idx="3086">
                  <c:v>939.0</c:v>
                </c:pt>
                <c:pt idx="3087">
                  <c:v>940.0</c:v>
                </c:pt>
                <c:pt idx="3088">
                  <c:v>940.0</c:v>
                </c:pt>
                <c:pt idx="3089">
                  <c:v>941.0</c:v>
                </c:pt>
                <c:pt idx="3090">
                  <c:v>941.0</c:v>
                </c:pt>
                <c:pt idx="3091">
                  <c:v>941.0</c:v>
                </c:pt>
                <c:pt idx="3092">
                  <c:v>941.0</c:v>
                </c:pt>
                <c:pt idx="3093">
                  <c:v>941.0</c:v>
                </c:pt>
                <c:pt idx="3094">
                  <c:v>942.0</c:v>
                </c:pt>
                <c:pt idx="3095">
                  <c:v>942.0</c:v>
                </c:pt>
                <c:pt idx="3096">
                  <c:v>942.0</c:v>
                </c:pt>
                <c:pt idx="3097">
                  <c:v>943.0</c:v>
                </c:pt>
                <c:pt idx="3098">
                  <c:v>944.0</c:v>
                </c:pt>
                <c:pt idx="3099">
                  <c:v>944.0</c:v>
                </c:pt>
                <c:pt idx="3100">
                  <c:v>944.0</c:v>
                </c:pt>
                <c:pt idx="3101">
                  <c:v>944.0</c:v>
                </c:pt>
                <c:pt idx="3102">
                  <c:v>944.0</c:v>
                </c:pt>
                <c:pt idx="3103">
                  <c:v>944.0</c:v>
                </c:pt>
                <c:pt idx="3104">
                  <c:v>945.0</c:v>
                </c:pt>
                <c:pt idx="3105">
                  <c:v>945.0</c:v>
                </c:pt>
                <c:pt idx="3106">
                  <c:v>945.0</c:v>
                </c:pt>
                <c:pt idx="3107">
                  <c:v>945.0</c:v>
                </c:pt>
                <c:pt idx="3108">
                  <c:v>945.0</c:v>
                </c:pt>
                <c:pt idx="3109">
                  <c:v>945.0</c:v>
                </c:pt>
                <c:pt idx="3110">
                  <c:v>945.0</c:v>
                </c:pt>
                <c:pt idx="3111">
                  <c:v>945.0</c:v>
                </c:pt>
                <c:pt idx="3112">
                  <c:v>945.0</c:v>
                </c:pt>
                <c:pt idx="3113">
                  <c:v>945.0</c:v>
                </c:pt>
                <c:pt idx="3114">
                  <c:v>945.0</c:v>
                </c:pt>
                <c:pt idx="3115">
                  <c:v>945.0</c:v>
                </c:pt>
                <c:pt idx="3116">
                  <c:v>945.0</c:v>
                </c:pt>
                <c:pt idx="3117">
                  <c:v>945.0</c:v>
                </c:pt>
                <c:pt idx="3118">
                  <c:v>945.0</c:v>
                </c:pt>
                <c:pt idx="3119">
                  <c:v>945.0</c:v>
                </c:pt>
                <c:pt idx="3120">
                  <c:v>946.0</c:v>
                </c:pt>
                <c:pt idx="3121">
                  <c:v>946.0</c:v>
                </c:pt>
                <c:pt idx="3122">
                  <c:v>946.0</c:v>
                </c:pt>
                <c:pt idx="3123">
                  <c:v>947.0</c:v>
                </c:pt>
                <c:pt idx="3124">
                  <c:v>948.0</c:v>
                </c:pt>
                <c:pt idx="3125">
                  <c:v>949.0</c:v>
                </c:pt>
                <c:pt idx="3126">
                  <c:v>949.0</c:v>
                </c:pt>
                <c:pt idx="3127">
                  <c:v>949.0</c:v>
                </c:pt>
                <c:pt idx="3128">
                  <c:v>949.0</c:v>
                </c:pt>
                <c:pt idx="3129">
                  <c:v>949.0</c:v>
                </c:pt>
                <c:pt idx="3130">
                  <c:v>949.0</c:v>
                </c:pt>
                <c:pt idx="3131">
                  <c:v>949.0</c:v>
                </c:pt>
                <c:pt idx="3132">
                  <c:v>949.0</c:v>
                </c:pt>
                <c:pt idx="3133">
                  <c:v>949.0</c:v>
                </c:pt>
                <c:pt idx="3134">
                  <c:v>949.0</c:v>
                </c:pt>
                <c:pt idx="3135">
                  <c:v>949.0</c:v>
                </c:pt>
                <c:pt idx="3136">
                  <c:v>949.0</c:v>
                </c:pt>
                <c:pt idx="3137">
                  <c:v>950.0</c:v>
                </c:pt>
                <c:pt idx="3138">
                  <c:v>950.0</c:v>
                </c:pt>
                <c:pt idx="3139">
                  <c:v>950.0</c:v>
                </c:pt>
                <c:pt idx="3140">
                  <c:v>950.0</c:v>
                </c:pt>
                <c:pt idx="3141">
                  <c:v>950.0</c:v>
                </c:pt>
                <c:pt idx="3142">
                  <c:v>950.0</c:v>
                </c:pt>
                <c:pt idx="3143">
                  <c:v>950.0</c:v>
                </c:pt>
                <c:pt idx="3144">
                  <c:v>950.0</c:v>
                </c:pt>
                <c:pt idx="3145">
                  <c:v>951.0</c:v>
                </c:pt>
                <c:pt idx="3146">
                  <c:v>951.0</c:v>
                </c:pt>
                <c:pt idx="3147">
                  <c:v>951.0</c:v>
                </c:pt>
                <c:pt idx="3148">
                  <c:v>951.0</c:v>
                </c:pt>
                <c:pt idx="3149">
                  <c:v>952.0</c:v>
                </c:pt>
                <c:pt idx="3150">
                  <c:v>953.0</c:v>
                </c:pt>
                <c:pt idx="3151">
                  <c:v>953.0</c:v>
                </c:pt>
                <c:pt idx="3152">
                  <c:v>953.0</c:v>
                </c:pt>
                <c:pt idx="3153">
                  <c:v>953.0</c:v>
                </c:pt>
                <c:pt idx="3154">
                  <c:v>953.0</c:v>
                </c:pt>
                <c:pt idx="3155">
                  <c:v>953.0</c:v>
                </c:pt>
                <c:pt idx="3156">
                  <c:v>953.0</c:v>
                </c:pt>
                <c:pt idx="3157">
                  <c:v>953.0</c:v>
                </c:pt>
                <c:pt idx="3158">
                  <c:v>953.0</c:v>
                </c:pt>
                <c:pt idx="3159">
                  <c:v>953.0</c:v>
                </c:pt>
                <c:pt idx="3160">
                  <c:v>953.0</c:v>
                </c:pt>
                <c:pt idx="3161">
                  <c:v>953.0</c:v>
                </c:pt>
                <c:pt idx="3162">
                  <c:v>953.0</c:v>
                </c:pt>
                <c:pt idx="3163">
                  <c:v>953.0</c:v>
                </c:pt>
                <c:pt idx="3164">
                  <c:v>953.0</c:v>
                </c:pt>
                <c:pt idx="3165">
                  <c:v>954.0</c:v>
                </c:pt>
                <c:pt idx="3166">
                  <c:v>954.0</c:v>
                </c:pt>
                <c:pt idx="3167">
                  <c:v>955.0</c:v>
                </c:pt>
                <c:pt idx="3168">
                  <c:v>955.0</c:v>
                </c:pt>
                <c:pt idx="3169">
                  <c:v>955.0</c:v>
                </c:pt>
                <c:pt idx="3170">
                  <c:v>955.0</c:v>
                </c:pt>
                <c:pt idx="3171">
                  <c:v>955.0</c:v>
                </c:pt>
                <c:pt idx="3172">
                  <c:v>955.0</c:v>
                </c:pt>
                <c:pt idx="3173">
                  <c:v>955.0</c:v>
                </c:pt>
                <c:pt idx="3174">
                  <c:v>956.0</c:v>
                </c:pt>
                <c:pt idx="3175">
                  <c:v>957.0</c:v>
                </c:pt>
                <c:pt idx="3176">
                  <c:v>957.0</c:v>
                </c:pt>
                <c:pt idx="3177">
                  <c:v>957.0</c:v>
                </c:pt>
                <c:pt idx="3178">
                  <c:v>957.0</c:v>
                </c:pt>
                <c:pt idx="3179">
                  <c:v>957.0</c:v>
                </c:pt>
                <c:pt idx="3180">
                  <c:v>957.0</c:v>
                </c:pt>
                <c:pt idx="3181">
                  <c:v>957.0</c:v>
                </c:pt>
                <c:pt idx="3182">
                  <c:v>957.0</c:v>
                </c:pt>
                <c:pt idx="3183">
                  <c:v>957.0</c:v>
                </c:pt>
                <c:pt idx="3184">
                  <c:v>957.0</c:v>
                </c:pt>
                <c:pt idx="3185">
                  <c:v>957.0</c:v>
                </c:pt>
                <c:pt idx="3186">
                  <c:v>957.0</c:v>
                </c:pt>
                <c:pt idx="3187">
                  <c:v>957.0</c:v>
                </c:pt>
                <c:pt idx="3188">
                  <c:v>957.0</c:v>
                </c:pt>
                <c:pt idx="3189">
                  <c:v>957.0</c:v>
                </c:pt>
                <c:pt idx="3190">
                  <c:v>957.0</c:v>
                </c:pt>
                <c:pt idx="3191">
                  <c:v>957.0</c:v>
                </c:pt>
                <c:pt idx="3192">
                  <c:v>957.0</c:v>
                </c:pt>
                <c:pt idx="3193">
                  <c:v>957.0</c:v>
                </c:pt>
                <c:pt idx="3194">
                  <c:v>957.0</c:v>
                </c:pt>
                <c:pt idx="3195">
                  <c:v>957.0</c:v>
                </c:pt>
                <c:pt idx="3196">
                  <c:v>957.0</c:v>
                </c:pt>
                <c:pt idx="3197">
                  <c:v>957.0</c:v>
                </c:pt>
                <c:pt idx="3198">
                  <c:v>957.0</c:v>
                </c:pt>
                <c:pt idx="3199">
                  <c:v>958.0</c:v>
                </c:pt>
                <c:pt idx="3200">
                  <c:v>958.0</c:v>
                </c:pt>
                <c:pt idx="3201">
                  <c:v>958.0</c:v>
                </c:pt>
                <c:pt idx="3202">
                  <c:v>959.0</c:v>
                </c:pt>
                <c:pt idx="3203">
                  <c:v>959.0</c:v>
                </c:pt>
                <c:pt idx="3204">
                  <c:v>959.0</c:v>
                </c:pt>
                <c:pt idx="3205">
                  <c:v>959.0</c:v>
                </c:pt>
                <c:pt idx="3206">
                  <c:v>959.0</c:v>
                </c:pt>
                <c:pt idx="3207">
                  <c:v>960.0</c:v>
                </c:pt>
                <c:pt idx="3208">
                  <c:v>961.0</c:v>
                </c:pt>
                <c:pt idx="3209">
                  <c:v>962.0</c:v>
                </c:pt>
                <c:pt idx="3210">
                  <c:v>963.0</c:v>
                </c:pt>
                <c:pt idx="3211">
                  <c:v>964.0</c:v>
                </c:pt>
                <c:pt idx="3212">
                  <c:v>965.0</c:v>
                </c:pt>
                <c:pt idx="3213">
                  <c:v>966.0</c:v>
                </c:pt>
                <c:pt idx="3214">
                  <c:v>966.0</c:v>
                </c:pt>
                <c:pt idx="3215">
                  <c:v>966.0</c:v>
                </c:pt>
                <c:pt idx="3216">
                  <c:v>967.0</c:v>
                </c:pt>
                <c:pt idx="3217">
                  <c:v>968.0</c:v>
                </c:pt>
                <c:pt idx="3218">
                  <c:v>969.0</c:v>
                </c:pt>
                <c:pt idx="3219">
                  <c:v>970.0</c:v>
                </c:pt>
                <c:pt idx="3220">
                  <c:v>970.0</c:v>
                </c:pt>
                <c:pt idx="3221">
                  <c:v>971.0</c:v>
                </c:pt>
                <c:pt idx="3222">
                  <c:v>971.0</c:v>
                </c:pt>
                <c:pt idx="3223">
                  <c:v>971.0</c:v>
                </c:pt>
                <c:pt idx="3224">
                  <c:v>971.0</c:v>
                </c:pt>
                <c:pt idx="3225">
                  <c:v>971.0</c:v>
                </c:pt>
                <c:pt idx="3226">
                  <c:v>971.0</c:v>
                </c:pt>
                <c:pt idx="3227">
                  <c:v>972.0</c:v>
                </c:pt>
                <c:pt idx="3228">
                  <c:v>973.0</c:v>
                </c:pt>
                <c:pt idx="3229">
                  <c:v>973.0</c:v>
                </c:pt>
                <c:pt idx="3230">
                  <c:v>973.0</c:v>
                </c:pt>
                <c:pt idx="3231">
                  <c:v>973.0</c:v>
                </c:pt>
                <c:pt idx="3232">
                  <c:v>973.0</c:v>
                </c:pt>
                <c:pt idx="3233">
                  <c:v>973.0</c:v>
                </c:pt>
                <c:pt idx="3234">
                  <c:v>973.0</c:v>
                </c:pt>
                <c:pt idx="3235">
                  <c:v>973.0</c:v>
                </c:pt>
                <c:pt idx="3236">
                  <c:v>974.0</c:v>
                </c:pt>
                <c:pt idx="3237">
                  <c:v>974.0</c:v>
                </c:pt>
                <c:pt idx="3238">
                  <c:v>974.0</c:v>
                </c:pt>
                <c:pt idx="3239">
                  <c:v>975.0</c:v>
                </c:pt>
                <c:pt idx="3240">
                  <c:v>975.0</c:v>
                </c:pt>
                <c:pt idx="3241">
                  <c:v>975.0</c:v>
                </c:pt>
                <c:pt idx="3242">
                  <c:v>975.0</c:v>
                </c:pt>
                <c:pt idx="3243">
                  <c:v>975.0</c:v>
                </c:pt>
                <c:pt idx="3244">
                  <c:v>975.0</c:v>
                </c:pt>
                <c:pt idx="3245">
                  <c:v>976.0</c:v>
                </c:pt>
                <c:pt idx="3246">
                  <c:v>977.0</c:v>
                </c:pt>
                <c:pt idx="3247">
                  <c:v>977.0</c:v>
                </c:pt>
                <c:pt idx="3248">
                  <c:v>977.0</c:v>
                </c:pt>
                <c:pt idx="3249">
                  <c:v>977.0</c:v>
                </c:pt>
                <c:pt idx="3250">
                  <c:v>977.0</c:v>
                </c:pt>
                <c:pt idx="3251">
                  <c:v>977.0</c:v>
                </c:pt>
                <c:pt idx="3252">
                  <c:v>978.0</c:v>
                </c:pt>
                <c:pt idx="3253">
                  <c:v>979.0</c:v>
                </c:pt>
                <c:pt idx="3254">
                  <c:v>979.0</c:v>
                </c:pt>
                <c:pt idx="3255">
                  <c:v>979.0</c:v>
                </c:pt>
                <c:pt idx="3256">
                  <c:v>979.0</c:v>
                </c:pt>
                <c:pt idx="3257">
                  <c:v>979.0</c:v>
                </c:pt>
                <c:pt idx="3258">
                  <c:v>979.0</c:v>
                </c:pt>
                <c:pt idx="3259">
                  <c:v>979.0</c:v>
                </c:pt>
                <c:pt idx="3260">
                  <c:v>979.0</c:v>
                </c:pt>
                <c:pt idx="3261">
                  <c:v>979.0</c:v>
                </c:pt>
                <c:pt idx="3262">
                  <c:v>979.0</c:v>
                </c:pt>
                <c:pt idx="3263">
                  <c:v>980.0</c:v>
                </c:pt>
                <c:pt idx="3264">
                  <c:v>980.0</c:v>
                </c:pt>
                <c:pt idx="3265">
                  <c:v>980.0</c:v>
                </c:pt>
                <c:pt idx="3266">
                  <c:v>981.0</c:v>
                </c:pt>
                <c:pt idx="3267">
                  <c:v>981.0</c:v>
                </c:pt>
                <c:pt idx="3268">
                  <c:v>981.0</c:v>
                </c:pt>
                <c:pt idx="3269">
                  <c:v>982.0</c:v>
                </c:pt>
                <c:pt idx="3270">
                  <c:v>982.0</c:v>
                </c:pt>
                <c:pt idx="3271">
                  <c:v>982.0</c:v>
                </c:pt>
                <c:pt idx="3272">
                  <c:v>982.0</c:v>
                </c:pt>
                <c:pt idx="3273">
                  <c:v>982.0</c:v>
                </c:pt>
                <c:pt idx="3274">
                  <c:v>983.0</c:v>
                </c:pt>
                <c:pt idx="3275">
                  <c:v>984.0</c:v>
                </c:pt>
                <c:pt idx="3276">
                  <c:v>985.0</c:v>
                </c:pt>
                <c:pt idx="3277">
                  <c:v>986.0</c:v>
                </c:pt>
                <c:pt idx="3278">
                  <c:v>987.0</c:v>
                </c:pt>
                <c:pt idx="3279">
                  <c:v>988.0</c:v>
                </c:pt>
                <c:pt idx="3280">
                  <c:v>989.0</c:v>
                </c:pt>
                <c:pt idx="3281">
                  <c:v>990.0</c:v>
                </c:pt>
                <c:pt idx="3282">
                  <c:v>990.0</c:v>
                </c:pt>
                <c:pt idx="3283">
                  <c:v>990.0</c:v>
                </c:pt>
                <c:pt idx="3284">
                  <c:v>991.0</c:v>
                </c:pt>
                <c:pt idx="3285">
                  <c:v>991.0</c:v>
                </c:pt>
                <c:pt idx="3286">
                  <c:v>991.0</c:v>
                </c:pt>
                <c:pt idx="3287">
                  <c:v>991.0</c:v>
                </c:pt>
                <c:pt idx="3288">
                  <c:v>991.0</c:v>
                </c:pt>
                <c:pt idx="3289">
                  <c:v>991.0</c:v>
                </c:pt>
                <c:pt idx="3290">
                  <c:v>991.0</c:v>
                </c:pt>
                <c:pt idx="3291">
                  <c:v>992.0</c:v>
                </c:pt>
                <c:pt idx="3292">
                  <c:v>993.0</c:v>
                </c:pt>
                <c:pt idx="3293">
                  <c:v>994.0</c:v>
                </c:pt>
                <c:pt idx="3294">
                  <c:v>995.0</c:v>
                </c:pt>
                <c:pt idx="3295">
                  <c:v>996.0</c:v>
                </c:pt>
                <c:pt idx="3296">
                  <c:v>996.0</c:v>
                </c:pt>
                <c:pt idx="3297">
                  <c:v>996.0</c:v>
                </c:pt>
                <c:pt idx="3298">
                  <c:v>996.0</c:v>
                </c:pt>
                <c:pt idx="3299">
                  <c:v>996.0</c:v>
                </c:pt>
                <c:pt idx="3300">
                  <c:v>997.0</c:v>
                </c:pt>
                <c:pt idx="3301">
                  <c:v>997.0</c:v>
                </c:pt>
                <c:pt idx="3302">
                  <c:v>998.0</c:v>
                </c:pt>
                <c:pt idx="3303">
                  <c:v>999.0</c:v>
                </c:pt>
                <c:pt idx="3304">
                  <c:v>999.0</c:v>
                </c:pt>
                <c:pt idx="3305">
                  <c:v>999.0</c:v>
                </c:pt>
                <c:pt idx="3306">
                  <c:v>1000.0</c:v>
                </c:pt>
                <c:pt idx="3307">
                  <c:v>1000.0</c:v>
                </c:pt>
                <c:pt idx="3308">
                  <c:v>1000.0</c:v>
                </c:pt>
                <c:pt idx="3309">
                  <c:v>1000.0</c:v>
                </c:pt>
                <c:pt idx="3310">
                  <c:v>1000.0</c:v>
                </c:pt>
                <c:pt idx="3311">
                  <c:v>1000.0</c:v>
                </c:pt>
                <c:pt idx="3312">
                  <c:v>1000.0</c:v>
                </c:pt>
                <c:pt idx="3313">
                  <c:v>1000.0</c:v>
                </c:pt>
                <c:pt idx="3314">
                  <c:v>1000.0</c:v>
                </c:pt>
                <c:pt idx="3315">
                  <c:v>1001.0</c:v>
                </c:pt>
                <c:pt idx="3316">
                  <c:v>1001.0</c:v>
                </c:pt>
                <c:pt idx="3317">
                  <c:v>1001.0</c:v>
                </c:pt>
                <c:pt idx="3318">
                  <c:v>1001.0</c:v>
                </c:pt>
                <c:pt idx="3319">
                  <c:v>1001.0</c:v>
                </c:pt>
                <c:pt idx="3320">
                  <c:v>1001.0</c:v>
                </c:pt>
                <c:pt idx="3321">
                  <c:v>1001.0</c:v>
                </c:pt>
                <c:pt idx="3322">
                  <c:v>1001.0</c:v>
                </c:pt>
                <c:pt idx="3323">
                  <c:v>1001.0</c:v>
                </c:pt>
                <c:pt idx="3324">
                  <c:v>1001.0</c:v>
                </c:pt>
                <c:pt idx="3325">
                  <c:v>1001.0</c:v>
                </c:pt>
                <c:pt idx="3326">
                  <c:v>1001.0</c:v>
                </c:pt>
                <c:pt idx="3327">
                  <c:v>1001.0</c:v>
                </c:pt>
                <c:pt idx="3328">
                  <c:v>1001.0</c:v>
                </c:pt>
                <c:pt idx="3329">
                  <c:v>1001.0</c:v>
                </c:pt>
                <c:pt idx="3330">
                  <c:v>1001.0</c:v>
                </c:pt>
                <c:pt idx="3331">
                  <c:v>1002.0</c:v>
                </c:pt>
                <c:pt idx="3332">
                  <c:v>1002.0</c:v>
                </c:pt>
                <c:pt idx="3333">
                  <c:v>1002.0</c:v>
                </c:pt>
                <c:pt idx="3334">
                  <c:v>1003.0</c:v>
                </c:pt>
                <c:pt idx="3335">
                  <c:v>1003.0</c:v>
                </c:pt>
                <c:pt idx="3336">
                  <c:v>1003.0</c:v>
                </c:pt>
                <c:pt idx="3337">
                  <c:v>1003.0</c:v>
                </c:pt>
                <c:pt idx="3338">
                  <c:v>1003.0</c:v>
                </c:pt>
                <c:pt idx="3339">
                  <c:v>1003.0</c:v>
                </c:pt>
                <c:pt idx="3340">
                  <c:v>1003.0</c:v>
                </c:pt>
                <c:pt idx="3341">
                  <c:v>1003.0</c:v>
                </c:pt>
                <c:pt idx="3342">
                  <c:v>1003.0</c:v>
                </c:pt>
                <c:pt idx="3343">
                  <c:v>1003.0</c:v>
                </c:pt>
                <c:pt idx="3344">
                  <c:v>1003.0</c:v>
                </c:pt>
                <c:pt idx="3345">
                  <c:v>1003.0</c:v>
                </c:pt>
                <c:pt idx="3346">
                  <c:v>1003.0</c:v>
                </c:pt>
                <c:pt idx="3347">
                  <c:v>1004.0</c:v>
                </c:pt>
                <c:pt idx="3348">
                  <c:v>1005.0</c:v>
                </c:pt>
                <c:pt idx="3349">
                  <c:v>1005.0</c:v>
                </c:pt>
                <c:pt idx="3350">
                  <c:v>1005.0</c:v>
                </c:pt>
                <c:pt idx="3351">
                  <c:v>1005.0</c:v>
                </c:pt>
                <c:pt idx="3352">
                  <c:v>1006.0</c:v>
                </c:pt>
                <c:pt idx="3353">
                  <c:v>1007.0</c:v>
                </c:pt>
                <c:pt idx="3354">
                  <c:v>1007.0</c:v>
                </c:pt>
                <c:pt idx="3355">
                  <c:v>1007.0</c:v>
                </c:pt>
                <c:pt idx="3356">
                  <c:v>1008.0</c:v>
                </c:pt>
                <c:pt idx="3357">
                  <c:v>1008.0</c:v>
                </c:pt>
                <c:pt idx="3358">
                  <c:v>1008.0</c:v>
                </c:pt>
                <c:pt idx="3359">
                  <c:v>1008.0</c:v>
                </c:pt>
                <c:pt idx="3360">
                  <c:v>1008.0</c:v>
                </c:pt>
                <c:pt idx="3361">
                  <c:v>1008.0</c:v>
                </c:pt>
                <c:pt idx="3362">
                  <c:v>1008.0</c:v>
                </c:pt>
                <c:pt idx="3363">
                  <c:v>1009.0</c:v>
                </c:pt>
                <c:pt idx="3364">
                  <c:v>1009.0</c:v>
                </c:pt>
                <c:pt idx="3365">
                  <c:v>1010.0</c:v>
                </c:pt>
                <c:pt idx="3366">
                  <c:v>1011.0</c:v>
                </c:pt>
                <c:pt idx="3367">
                  <c:v>1011.0</c:v>
                </c:pt>
                <c:pt idx="3368">
                  <c:v>1012.0</c:v>
                </c:pt>
                <c:pt idx="3369">
                  <c:v>1012.0</c:v>
                </c:pt>
                <c:pt idx="3370">
                  <c:v>1012.0</c:v>
                </c:pt>
                <c:pt idx="3371">
                  <c:v>1012.0</c:v>
                </c:pt>
                <c:pt idx="3372">
                  <c:v>1012.0</c:v>
                </c:pt>
                <c:pt idx="3373">
                  <c:v>1012.0</c:v>
                </c:pt>
                <c:pt idx="3374">
                  <c:v>1012.0</c:v>
                </c:pt>
                <c:pt idx="3375">
                  <c:v>1012.0</c:v>
                </c:pt>
                <c:pt idx="3376">
                  <c:v>1012.0</c:v>
                </c:pt>
                <c:pt idx="3377">
                  <c:v>1012.0</c:v>
                </c:pt>
                <c:pt idx="3378">
                  <c:v>1013.0</c:v>
                </c:pt>
                <c:pt idx="3379">
                  <c:v>1014.0</c:v>
                </c:pt>
                <c:pt idx="3380">
                  <c:v>1015.0</c:v>
                </c:pt>
                <c:pt idx="3381">
                  <c:v>1015.0</c:v>
                </c:pt>
                <c:pt idx="3382">
                  <c:v>1015.0</c:v>
                </c:pt>
                <c:pt idx="3383">
                  <c:v>1015.0</c:v>
                </c:pt>
                <c:pt idx="3384">
                  <c:v>1016.0</c:v>
                </c:pt>
                <c:pt idx="3385">
                  <c:v>1016.0</c:v>
                </c:pt>
                <c:pt idx="3386">
                  <c:v>1016.0</c:v>
                </c:pt>
                <c:pt idx="3387">
                  <c:v>1016.0</c:v>
                </c:pt>
                <c:pt idx="3388">
                  <c:v>1017.0</c:v>
                </c:pt>
                <c:pt idx="3389">
                  <c:v>1017.0</c:v>
                </c:pt>
                <c:pt idx="3390">
                  <c:v>1017.0</c:v>
                </c:pt>
                <c:pt idx="3391">
                  <c:v>1017.0</c:v>
                </c:pt>
                <c:pt idx="3392">
                  <c:v>1017.0</c:v>
                </c:pt>
                <c:pt idx="3393">
                  <c:v>1017.0</c:v>
                </c:pt>
                <c:pt idx="3394">
                  <c:v>1017.0</c:v>
                </c:pt>
                <c:pt idx="3395">
                  <c:v>1017.0</c:v>
                </c:pt>
                <c:pt idx="3396">
                  <c:v>1017.0</c:v>
                </c:pt>
                <c:pt idx="3397">
                  <c:v>1017.0</c:v>
                </c:pt>
                <c:pt idx="3398">
                  <c:v>1017.0</c:v>
                </c:pt>
                <c:pt idx="3399">
                  <c:v>1017.0</c:v>
                </c:pt>
                <c:pt idx="3400">
                  <c:v>1017.0</c:v>
                </c:pt>
                <c:pt idx="3401">
                  <c:v>1017.0</c:v>
                </c:pt>
                <c:pt idx="3402">
                  <c:v>1017.0</c:v>
                </c:pt>
                <c:pt idx="3403">
                  <c:v>1017.0</c:v>
                </c:pt>
                <c:pt idx="3404">
                  <c:v>1017.0</c:v>
                </c:pt>
                <c:pt idx="3405">
                  <c:v>1018.0</c:v>
                </c:pt>
                <c:pt idx="3406">
                  <c:v>1018.0</c:v>
                </c:pt>
                <c:pt idx="3407">
                  <c:v>1018.0</c:v>
                </c:pt>
                <c:pt idx="3408">
                  <c:v>1019.0</c:v>
                </c:pt>
                <c:pt idx="3409">
                  <c:v>1019.0</c:v>
                </c:pt>
                <c:pt idx="3410">
                  <c:v>1019.0</c:v>
                </c:pt>
                <c:pt idx="3411">
                  <c:v>1019.0</c:v>
                </c:pt>
                <c:pt idx="3412">
                  <c:v>1019.0</c:v>
                </c:pt>
                <c:pt idx="3413">
                  <c:v>1019.0</c:v>
                </c:pt>
                <c:pt idx="3414">
                  <c:v>1020.0</c:v>
                </c:pt>
                <c:pt idx="3415">
                  <c:v>1021.0</c:v>
                </c:pt>
                <c:pt idx="3416">
                  <c:v>1022.0</c:v>
                </c:pt>
                <c:pt idx="3417">
                  <c:v>1023.0</c:v>
                </c:pt>
                <c:pt idx="3418">
                  <c:v>1023.0</c:v>
                </c:pt>
                <c:pt idx="3419">
                  <c:v>1023.0</c:v>
                </c:pt>
                <c:pt idx="3420">
                  <c:v>1023.0</c:v>
                </c:pt>
                <c:pt idx="3421">
                  <c:v>1023.0</c:v>
                </c:pt>
                <c:pt idx="3422">
                  <c:v>1023.0</c:v>
                </c:pt>
                <c:pt idx="3423">
                  <c:v>1023.0</c:v>
                </c:pt>
                <c:pt idx="3424">
                  <c:v>1023.0</c:v>
                </c:pt>
                <c:pt idx="3425">
                  <c:v>1023.0</c:v>
                </c:pt>
                <c:pt idx="3426">
                  <c:v>1023.0</c:v>
                </c:pt>
                <c:pt idx="3427">
                  <c:v>1023.0</c:v>
                </c:pt>
                <c:pt idx="3428">
                  <c:v>1024.0</c:v>
                </c:pt>
                <c:pt idx="3429">
                  <c:v>1025.0</c:v>
                </c:pt>
                <c:pt idx="3430">
                  <c:v>1025.0</c:v>
                </c:pt>
                <c:pt idx="3431">
                  <c:v>1025.0</c:v>
                </c:pt>
                <c:pt idx="3432">
                  <c:v>1025.0</c:v>
                </c:pt>
                <c:pt idx="3433">
                  <c:v>1025.0</c:v>
                </c:pt>
                <c:pt idx="3434">
                  <c:v>1026.0</c:v>
                </c:pt>
                <c:pt idx="3435">
                  <c:v>1026.0</c:v>
                </c:pt>
                <c:pt idx="3436">
                  <c:v>1026.0</c:v>
                </c:pt>
                <c:pt idx="3437">
                  <c:v>1026.0</c:v>
                </c:pt>
                <c:pt idx="3438">
                  <c:v>1026.0</c:v>
                </c:pt>
                <c:pt idx="3439">
                  <c:v>1027.0</c:v>
                </c:pt>
                <c:pt idx="3440">
                  <c:v>1027.0</c:v>
                </c:pt>
                <c:pt idx="3441">
                  <c:v>1027.0</c:v>
                </c:pt>
                <c:pt idx="3442">
                  <c:v>1027.0</c:v>
                </c:pt>
                <c:pt idx="3443">
                  <c:v>1027.0</c:v>
                </c:pt>
                <c:pt idx="3444">
                  <c:v>1027.0</c:v>
                </c:pt>
                <c:pt idx="3445">
                  <c:v>1027.0</c:v>
                </c:pt>
                <c:pt idx="3446">
                  <c:v>1028.0</c:v>
                </c:pt>
                <c:pt idx="3447">
                  <c:v>1029.0</c:v>
                </c:pt>
                <c:pt idx="3448">
                  <c:v>1030.0</c:v>
                </c:pt>
                <c:pt idx="3449">
                  <c:v>1030.0</c:v>
                </c:pt>
                <c:pt idx="3450">
                  <c:v>1030.0</c:v>
                </c:pt>
                <c:pt idx="3451">
                  <c:v>1031.0</c:v>
                </c:pt>
                <c:pt idx="3452">
                  <c:v>1032.0</c:v>
                </c:pt>
                <c:pt idx="3453">
                  <c:v>1033.0</c:v>
                </c:pt>
                <c:pt idx="3454">
                  <c:v>1034.0</c:v>
                </c:pt>
                <c:pt idx="3455">
                  <c:v>1035.0</c:v>
                </c:pt>
                <c:pt idx="3456">
                  <c:v>1036.0</c:v>
                </c:pt>
                <c:pt idx="3457">
                  <c:v>1037.0</c:v>
                </c:pt>
                <c:pt idx="3458">
                  <c:v>1038.0</c:v>
                </c:pt>
                <c:pt idx="3459">
                  <c:v>1038.0</c:v>
                </c:pt>
                <c:pt idx="3460">
                  <c:v>1039.0</c:v>
                </c:pt>
                <c:pt idx="3461">
                  <c:v>1039.0</c:v>
                </c:pt>
                <c:pt idx="3462">
                  <c:v>1040.0</c:v>
                </c:pt>
                <c:pt idx="3463">
                  <c:v>1040.0</c:v>
                </c:pt>
                <c:pt idx="3464">
                  <c:v>1040.0</c:v>
                </c:pt>
                <c:pt idx="3465">
                  <c:v>1040.0</c:v>
                </c:pt>
                <c:pt idx="3466">
                  <c:v>1040.0</c:v>
                </c:pt>
                <c:pt idx="3467">
                  <c:v>1041.0</c:v>
                </c:pt>
                <c:pt idx="3468">
                  <c:v>1041.0</c:v>
                </c:pt>
                <c:pt idx="3469">
                  <c:v>1041.0</c:v>
                </c:pt>
                <c:pt idx="3470">
                  <c:v>1041.0</c:v>
                </c:pt>
                <c:pt idx="3471">
                  <c:v>1041.0</c:v>
                </c:pt>
                <c:pt idx="3472">
                  <c:v>1041.0</c:v>
                </c:pt>
                <c:pt idx="3473">
                  <c:v>1041.0</c:v>
                </c:pt>
                <c:pt idx="3474">
                  <c:v>1042.0</c:v>
                </c:pt>
                <c:pt idx="3475">
                  <c:v>1043.0</c:v>
                </c:pt>
                <c:pt idx="3476">
                  <c:v>1044.0</c:v>
                </c:pt>
                <c:pt idx="3477">
                  <c:v>1044.0</c:v>
                </c:pt>
                <c:pt idx="3478">
                  <c:v>1044.0</c:v>
                </c:pt>
                <c:pt idx="3479">
                  <c:v>1045.0</c:v>
                </c:pt>
                <c:pt idx="3480">
                  <c:v>1045.0</c:v>
                </c:pt>
                <c:pt idx="3481">
                  <c:v>1045.0</c:v>
                </c:pt>
                <c:pt idx="3482">
                  <c:v>1045.0</c:v>
                </c:pt>
                <c:pt idx="3483">
                  <c:v>1045.0</c:v>
                </c:pt>
                <c:pt idx="3484">
                  <c:v>1045.0</c:v>
                </c:pt>
                <c:pt idx="3485">
                  <c:v>1045.0</c:v>
                </c:pt>
                <c:pt idx="3486">
                  <c:v>1045.0</c:v>
                </c:pt>
                <c:pt idx="3487">
                  <c:v>1046.0</c:v>
                </c:pt>
                <c:pt idx="3488">
                  <c:v>1047.0</c:v>
                </c:pt>
                <c:pt idx="3489">
                  <c:v>1047.0</c:v>
                </c:pt>
                <c:pt idx="3490">
                  <c:v>1048.0</c:v>
                </c:pt>
                <c:pt idx="3491">
                  <c:v>1048.0</c:v>
                </c:pt>
                <c:pt idx="3492">
                  <c:v>1048.0</c:v>
                </c:pt>
                <c:pt idx="3493">
                  <c:v>1048.0</c:v>
                </c:pt>
                <c:pt idx="3494">
                  <c:v>1048.0</c:v>
                </c:pt>
                <c:pt idx="3495">
                  <c:v>1048.0</c:v>
                </c:pt>
                <c:pt idx="3496">
                  <c:v>1048.0</c:v>
                </c:pt>
                <c:pt idx="3497">
                  <c:v>1048.0</c:v>
                </c:pt>
                <c:pt idx="3498">
                  <c:v>1049.0</c:v>
                </c:pt>
                <c:pt idx="3499">
                  <c:v>1049.0</c:v>
                </c:pt>
                <c:pt idx="3500">
                  <c:v>1049.0</c:v>
                </c:pt>
                <c:pt idx="3501">
                  <c:v>1049.0</c:v>
                </c:pt>
                <c:pt idx="3502">
                  <c:v>1049.0</c:v>
                </c:pt>
                <c:pt idx="3503">
                  <c:v>1050.0</c:v>
                </c:pt>
                <c:pt idx="3504">
                  <c:v>1050.0</c:v>
                </c:pt>
                <c:pt idx="3505">
                  <c:v>1050.0</c:v>
                </c:pt>
                <c:pt idx="3506">
                  <c:v>1050.0</c:v>
                </c:pt>
                <c:pt idx="3507">
                  <c:v>1050.0</c:v>
                </c:pt>
                <c:pt idx="3508">
                  <c:v>1050.0</c:v>
                </c:pt>
                <c:pt idx="3509">
                  <c:v>1050.0</c:v>
                </c:pt>
                <c:pt idx="3510">
                  <c:v>1050.0</c:v>
                </c:pt>
                <c:pt idx="3511">
                  <c:v>1050.0</c:v>
                </c:pt>
                <c:pt idx="3512">
                  <c:v>1050.0</c:v>
                </c:pt>
                <c:pt idx="3513">
                  <c:v>1050.0</c:v>
                </c:pt>
                <c:pt idx="3514">
                  <c:v>1050.0</c:v>
                </c:pt>
                <c:pt idx="3515">
                  <c:v>1050.0</c:v>
                </c:pt>
                <c:pt idx="3516">
                  <c:v>1050.0</c:v>
                </c:pt>
                <c:pt idx="3517">
                  <c:v>1050.0</c:v>
                </c:pt>
                <c:pt idx="3518">
                  <c:v>1050.0</c:v>
                </c:pt>
                <c:pt idx="3519">
                  <c:v>1050.0</c:v>
                </c:pt>
                <c:pt idx="3520">
                  <c:v>1050.0</c:v>
                </c:pt>
                <c:pt idx="3521">
                  <c:v>1050.0</c:v>
                </c:pt>
                <c:pt idx="3522">
                  <c:v>1050.0</c:v>
                </c:pt>
                <c:pt idx="3523">
                  <c:v>1050.0</c:v>
                </c:pt>
                <c:pt idx="3524">
                  <c:v>1050.0</c:v>
                </c:pt>
                <c:pt idx="3525">
                  <c:v>1051.0</c:v>
                </c:pt>
                <c:pt idx="3526">
                  <c:v>1051.0</c:v>
                </c:pt>
                <c:pt idx="3527">
                  <c:v>1051.0</c:v>
                </c:pt>
                <c:pt idx="3528">
                  <c:v>1052.0</c:v>
                </c:pt>
                <c:pt idx="3529">
                  <c:v>1052.0</c:v>
                </c:pt>
                <c:pt idx="3530">
                  <c:v>1053.0</c:v>
                </c:pt>
                <c:pt idx="3531">
                  <c:v>1053.0</c:v>
                </c:pt>
                <c:pt idx="3532">
                  <c:v>1054.0</c:v>
                </c:pt>
                <c:pt idx="3533">
                  <c:v>1054.0</c:v>
                </c:pt>
                <c:pt idx="3534">
                  <c:v>1054.0</c:v>
                </c:pt>
                <c:pt idx="3535">
                  <c:v>1054.0</c:v>
                </c:pt>
                <c:pt idx="3536">
                  <c:v>1054.0</c:v>
                </c:pt>
                <c:pt idx="3537">
                  <c:v>1054.0</c:v>
                </c:pt>
                <c:pt idx="3538">
                  <c:v>1054.0</c:v>
                </c:pt>
                <c:pt idx="3539">
                  <c:v>1055.0</c:v>
                </c:pt>
                <c:pt idx="3540">
                  <c:v>1056.0</c:v>
                </c:pt>
                <c:pt idx="3541">
                  <c:v>1057.0</c:v>
                </c:pt>
                <c:pt idx="3542">
                  <c:v>1057.0</c:v>
                </c:pt>
                <c:pt idx="3543">
                  <c:v>1058.0</c:v>
                </c:pt>
                <c:pt idx="3544">
                  <c:v>1059.0</c:v>
                </c:pt>
                <c:pt idx="3545">
                  <c:v>1060.0</c:v>
                </c:pt>
                <c:pt idx="3546">
                  <c:v>1061.0</c:v>
                </c:pt>
                <c:pt idx="3547">
                  <c:v>1062.0</c:v>
                </c:pt>
                <c:pt idx="3548">
                  <c:v>1062.0</c:v>
                </c:pt>
                <c:pt idx="3549">
                  <c:v>1062.0</c:v>
                </c:pt>
                <c:pt idx="3550">
                  <c:v>1062.0</c:v>
                </c:pt>
                <c:pt idx="3551">
                  <c:v>1062.0</c:v>
                </c:pt>
                <c:pt idx="3552">
                  <c:v>1063.0</c:v>
                </c:pt>
                <c:pt idx="3553">
                  <c:v>1064.0</c:v>
                </c:pt>
                <c:pt idx="3554">
                  <c:v>1064.0</c:v>
                </c:pt>
                <c:pt idx="3555">
                  <c:v>1065.0</c:v>
                </c:pt>
                <c:pt idx="3556">
                  <c:v>1066.0</c:v>
                </c:pt>
                <c:pt idx="3557">
                  <c:v>1067.0</c:v>
                </c:pt>
                <c:pt idx="3558">
                  <c:v>1067.0</c:v>
                </c:pt>
                <c:pt idx="3559">
                  <c:v>1067.0</c:v>
                </c:pt>
                <c:pt idx="3560">
                  <c:v>1067.0</c:v>
                </c:pt>
                <c:pt idx="3561">
                  <c:v>1068.0</c:v>
                </c:pt>
                <c:pt idx="3562">
                  <c:v>1069.0</c:v>
                </c:pt>
                <c:pt idx="3563">
                  <c:v>1069.0</c:v>
                </c:pt>
                <c:pt idx="3564">
                  <c:v>1069.0</c:v>
                </c:pt>
                <c:pt idx="3565">
                  <c:v>1069.0</c:v>
                </c:pt>
                <c:pt idx="3566">
                  <c:v>1069.0</c:v>
                </c:pt>
                <c:pt idx="3567">
                  <c:v>1070.0</c:v>
                </c:pt>
                <c:pt idx="3568">
                  <c:v>1070.0</c:v>
                </c:pt>
                <c:pt idx="3569">
                  <c:v>1071.0</c:v>
                </c:pt>
                <c:pt idx="3570">
                  <c:v>1072.0</c:v>
                </c:pt>
                <c:pt idx="3571">
                  <c:v>1073.0</c:v>
                </c:pt>
                <c:pt idx="3572">
                  <c:v>1073.0</c:v>
                </c:pt>
                <c:pt idx="3573">
                  <c:v>1073.0</c:v>
                </c:pt>
                <c:pt idx="3574">
                  <c:v>1073.0</c:v>
                </c:pt>
                <c:pt idx="3575">
                  <c:v>1073.0</c:v>
                </c:pt>
                <c:pt idx="3576">
                  <c:v>1073.0</c:v>
                </c:pt>
                <c:pt idx="3577">
                  <c:v>1073.0</c:v>
                </c:pt>
                <c:pt idx="3578">
                  <c:v>1074.0</c:v>
                </c:pt>
                <c:pt idx="3579">
                  <c:v>1074.0</c:v>
                </c:pt>
                <c:pt idx="3580">
                  <c:v>1074.0</c:v>
                </c:pt>
                <c:pt idx="3581">
                  <c:v>1075.0</c:v>
                </c:pt>
                <c:pt idx="3582">
                  <c:v>1075.0</c:v>
                </c:pt>
                <c:pt idx="3583">
                  <c:v>1076.0</c:v>
                </c:pt>
                <c:pt idx="3584">
                  <c:v>1076.0</c:v>
                </c:pt>
                <c:pt idx="3585">
                  <c:v>1077.0</c:v>
                </c:pt>
                <c:pt idx="3586">
                  <c:v>1078.0</c:v>
                </c:pt>
                <c:pt idx="3587">
                  <c:v>1078.0</c:v>
                </c:pt>
                <c:pt idx="3588">
                  <c:v>1078.0</c:v>
                </c:pt>
                <c:pt idx="3589">
                  <c:v>1078.0</c:v>
                </c:pt>
                <c:pt idx="3590">
                  <c:v>1078.0</c:v>
                </c:pt>
                <c:pt idx="3591">
                  <c:v>1078.0</c:v>
                </c:pt>
                <c:pt idx="3592">
                  <c:v>1078.0</c:v>
                </c:pt>
                <c:pt idx="3593">
                  <c:v>1078.0</c:v>
                </c:pt>
                <c:pt idx="3594">
                  <c:v>1078.0</c:v>
                </c:pt>
                <c:pt idx="3595">
                  <c:v>1078.0</c:v>
                </c:pt>
                <c:pt idx="3596">
                  <c:v>1078.0</c:v>
                </c:pt>
                <c:pt idx="3597">
                  <c:v>1078.0</c:v>
                </c:pt>
                <c:pt idx="3598">
                  <c:v>1078.0</c:v>
                </c:pt>
                <c:pt idx="3599">
                  <c:v>1078.0</c:v>
                </c:pt>
                <c:pt idx="3600">
                  <c:v>1078.0</c:v>
                </c:pt>
                <c:pt idx="3601">
                  <c:v>1078.0</c:v>
                </c:pt>
                <c:pt idx="3602">
                  <c:v>1078.0</c:v>
                </c:pt>
                <c:pt idx="3603">
                  <c:v>1078.0</c:v>
                </c:pt>
                <c:pt idx="3604">
                  <c:v>1078.0</c:v>
                </c:pt>
                <c:pt idx="3605">
                  <c:v>1078.0</c:v>
                </c:pt>
                <c:pt idx="3606">
                  <c:v>1078.0</c:v>
                </c:pt>
                <c:pt idx="3607">
                  <c:v>1078.0</c:v>
                </c:pt>
                <c:pt idx="3608">
                  <c:v>1078.0</c:v>
                </c:pt>
                <c:pt idx="3609">
                  <c:v>1078.0</c:v>
                </c:pt>
                <c:pt idx="3610">
                  <c:v>1078.0</c:v>
                </c:pt>
                <c:pt idx="3611">
                  <c:v>1078.0</c:v>
                </c:pt>
                <c:pt idx="3612">
                  <c:v>1078.0</c:v>
                </c:pt>
                <c:pt idx="3613">
                  <c:v>1078.0</c:v>
                </c:pt>
                <c:pt idx="3614">
                  <c:v>1078.0</c:v>
                </c:pt>
                <c:pt idx="3615">
                  <c:v>1078.0</c:v>
                </c:pt>
                <c:pt idx="3616">
                  <c:v>1078.0</c:v>
                </c:pt>
                <c:pt idx="3617">
                  <c:v>1078.0</c:v>
                </c:pt>
                <c:pt idx="3618">
                  <c:v>1078.0</c:v>
                </c:pt>
                <c:pt idx="3619">
                  <c:v>1078.0</c:v>
                </c:pt>
                <c:pt idx="3620">
                  <c:v>1078.0</c:v>
                </c:pt>
                <c:pt idx="3621">
                  <c:v>1078.0</c:v>
                </c:pt>
                <c:pt idx="3622">
                  <c:v>1078.0</c:v>
                </c:pt>
                <c:pt idx="3623">
                  <c:v>1078.0</c:v>
                </c:pt>
                <c:pt idx="3624">
                  <c:v>1079.0</c:v>
                </c:pt>
                <c:pt idx="3625">
                  <c:v>1080.0</c:v>
                </c:pt>
                <c:pt idx="3626">
                  <c:v>1080.0</c:v>
                </c:pt>
                <c:pt idx="3627">
                  <c:v>1081.0</c:v>
                </c:pt>
                <c:pt idx="3628">
                  <c:v>1082.0</c:v>
                </c:pt>
                <c:pt idx="3629">
                  <c:v>1082.0</c:v>
                </c:pt>
                <c:pt idx="3630">
                  <c:v>1083.0</c:v>
                </c:pt>
                <c:pt idx="3631">
                  <c:v>1084.0</c:v>
                </c:pt>
                <c:pt idx="3632">
                  <c:v>1085.0</c:v>
                </c:pt>
                <c:pt idx="3633">
                  <c:v>1085.0</c:v>
                </c:pt>
                <c:pt idx="3634">
                  <c:v>1086.0</c:v>
                </c:pt>
                <c:pt idx="3635">
                  <c:v>1087.0</c:v>
                </c:pt>
                <c:pt idx="3636">
                  <c:v>1088.0</c:v>
                </c:pt>
                <c:pt idx="3637">
                  <c:v>1089.0</c:v>
                </c:pt>
                <c:pt idx="3638">
                  <c:v>1090.0</c:v>
                </c:pt>
                <c:pt idx="3639">
                  <c:v>1091.0</c:v>
                </c:pt>
                <c:pt idx="3640">
                  <c:v>1092.0</c:v>
                </c:pt>
                <c:pt idx="3641">
                  <c:v>1093.0</c:v>
                </c:pt>
                <c:pt idx="3642">
                  <c:v>1094.0</c:v>
                </c:pt>
                <c:pt idx="3643">
                  <c:v>1094.0</c:v>
                </c:pt>
                <c:pt idx="3644">
                  <c:v>1094.0</c:v>
                </c:pt>
                <c:pt idx="3645">
                  <c:v>1094.0</c:v>
                </c:pt>
                <c:pt idx="3646">
                  <c:v>1094.0</c:v>
                </c:pt>
                <c:pt idx="3647">
                  <c:v>1094.0</c:v>
                </c:pt>
                <c:pt idx="3648">
                  <c:v>1094.0</c:v>
                </c:pt>
                <c:pt idx="3649">
                  <c:v>1094.0</c:v>
                </c:pt>
                <c:pt idx="3650">
                  <c:v>1095.0</c:v>
                </c:pt>
                <c:pt idx="3651">
                  <c:v>1095.0</c:v>
                </c:pt>
                <c:pt idx="3652">
                  <c:v>1096.0</c:v>
                </c:pt>
                <c:pt idx="3653">
                  <c:v>1097.0</c:v>
                </c:pt>
                <c:pt idx="3654">
                  <c:v>1098.0</c:v>
                </c:pt>
                <c:pt idx="3655">
                  <c:v>1099.0</c:v>
                </c:pt>
                <c:pt idx="3656">
                  <c:v>1099.0</c:v>
                </c:pt>
                <c:pt idx="3657">
                  <c:v>1099.0</c:v>
                </c:pt>
                <c:pt idx="3658">
                  <c:v>1099.0</c:v>
                </c:pt>
                <c:pt idx="3659">
                  <c:v>1100.0</c:v>
                </c:pt>
                <c:pt idx="3660">
                  <c:v>1100.0</c:v>
                </c:pt>
                <c:pt idx="3661">
                  <c:v>1100.0</c:v>
                </c:pt>
                <c:pt idx="3662">
                  <c:v>1100.0</c:v>
                </c:pt>
                <c:pt idx="3663">
                  <c:v>1101.0</c:v>
                </c:pt>
                <c:pt idx="3664">
                  <c:v>1102.0</c:v>
                </c:pt>
                <c:pt idx="3665">
                  <c:v>1103.0</c:v>
                </c:pt>
                <c:pt idx="3666">
                  <c:v>1103.0</c:v>
                </c:pt>
                <c:pt idx="3667">
                  <c:v>1104.0</c:v>
                </c:pt>
                <c:pt idx="3668">
                  <c:v>1105.0</c:v>
                </c:pt>
                <c:pt idx="3669">
                  <c:v>1105.0</c:v>
                </c:pt>
                <c:pt idx="3670">
                  <c:v>1105.0</c:v>
                </c:pt>
                <c:pt idx="3671">
                  <c:v>1105.0</c:v>
                </c:pt>
                <c:pt idx="3672">
                  <c:v>1106.0</c:v>
                </c:pt>
                <c:pt idx="3673">
                  <c:v>1107.0</c:v>
                </c:pt>
                <c:pt idx="3674">
                  <c:v>1107.0</c:v>
                </c:pt>
                <c:pt idx="3675">
                  <c:v>1107.0</c:v>
                </c:pt>
                <c:pt idx="3676">
                  <c:v>1107.0</c:v>
                </c:pt>
                <c:pt idx="3677">
                  <c:v>1108.0</c:v>
                </c:pt>
                <c:pt idx="3678">
                  <c:v>1108.0</c:v>
                </c:pt>
                <c:pt idx="3679">
                  <c:v>1109.0</c:v>
                </c:pt>
                <c:pt idx="3680">
                  <c:v>1109.0</c:v>
                </c:pt>
                <c:pt idx="3681">
                  <c:v>1109.0</c:v>
                </c:pt>
                <c:pt idx="3682">
                  <c:v>1109.0</c:v>
                </c:pt>
                <c:pt idx="3683">
                  <c:v>1110.0</c:v>
                </c:pt>
                <c:pt idx="3684">
                  <c:v>1111.0</c:v>
                </c:pt>
                <c:pt idx="3685">
                  <c:v>1111.0</c:v>
                </c:pt>
                <c:pt idx="3686">
                  <c:v>1111.0</c:v>
                </c:pt>
                <c:pt idx="3687">
                  <c:v>1111.0</c:v>
                </c:pt>
                <c:pt idx="3688">
                  <c:v>1111.0</c:v>
                </c:pt>
                <c:pt idx="3689">
                  <c:v>1111.0</c:v>
                </c:pt>
                <c:pt idx="3690">
                  <c:v>1111.0</c:v>
                </c:pt>
                <c:pt idx="3691">
                  <c:v>1111.0</c:v>
                </c:pt>
                <c:pt idx="3692">
                  <c:v>1111.0</c:v>
                </c:pt>
                <c:pt idx="3693">
                  <c:v>1111.0</c:v>
                </c:pt>
                <c:pt idx="3694">
                  <c:v>1111.0</c:v>
                </c:pt>
                <c:pt idx="3695">
                  <c:v>1111.0</c:v>
                </c:pt>
                <c:pt idx="3696">
                  <c:v>1111.0</c:v>
                </c:pt>
                <c:pt idx="3697">
                  <c:v>1111.0</c:v>
                </c:pt>
                <c:pt idx="3698">
                  <c:v>1111.0</c:v>
                </c:pt>
                <c:pt idx="3699">
                  <c:v>1111.0</c:v>
                </c:pt>
                <c:pt idx="3700">
                  <c:v>1111.0</c:v>
                </c:pt>
                <c:pt idx="3701">
                  <c:v>1111.0</c:v>
                </c:pt>
                <c:pt idx="3702">
                  <c:v>1111.0</c:v>
                </c:pt>
                <c:pt idx="3703">
                  <c:v>1111.0</c:v>
                </c:pt>
                <c:pt idx="3704">
                  <c:v>1111.0</c:v>
                </c:pt>
                <c:pt idx="3705">
                  <c:v>1111.0</c:v>
                </c:pt>
                <c:pt idx="3706">
                  <c:v>1112.0</c:v>
                </c:pt>
                <c:pt idx="3707">
                  <c:v>1112.0</c:v>
                </c:pt>
                <c:pt idx="3708">
                  <c:v>1112.0</c:v>
                </c:pt>
                <c:pt idx="3709">
                  <c:v>1113.0</c:v>
                </c:pt>
                <c:pt idx="3710">
                  <c:v>1114.0</c:v>
                </c:pt>
                <c:pt idx="3711">
                  <c:v>1115.0</c:v>
                </c:pt>
                <c:pt idx="3712">
                  <c:v>1115.0</c:v>
                </c:pt>
                <c:pt idx="3713">
                  <c:v>1115.0</c:v>
                </c:pt>
                <c:pt idx="3714">
                  <c:v>1115.0</c:v>
                </c:pt>
                <c:pt idx="3715">
                  <c:v>1116.0</c:v>
                </c:pt>
                <c:pt idx="3716">
                  <c:v>1117.0</c:v>
                </c:pt>
                <c:pt idx="3717">
                  <c:v>1117.0</c:v>
                </c:pt>
                <c:pt idx="3718">
                  <c:v>1117.0</c:v>
                </c:pt>
                <c:pt idx="3719">
                  <c:v>1117.0</c:v>
                </c:pt>
                <c:pt idx="3720">
                  <c:v>1117.0</c:v>
                </c:pt>
                <c:pt idx="3721">
                  <c:v>1117.0</c:v>
                </c:pt>
                <c:pt idx="3722">
                  <c:v>1117.0</c:v>
                </c:pt>
                <c:pt idx="3723">
                  <c:v>1117.0</c:v>
                </c:pt>
                <c:pt idx="3724">
                  <c:v>1117.0</c:v>
                </c:pt>
                <c:pt idx="3725">
                  <c:v>1117.0</c:v>
                </c:pt>
                <c:pt idx="3726">
                  <c:v>1117.0</c:v>
                </c:pt>
                <c:pt idx="3727">
                  <c:v>1118.0</c:v>
                </c:pt>
                <c:pt idx="3728">
                  <c:v>1119.0</c:v>
                </c:pt>
                <c:pt idx="3729">
                  <c:v>1120.0</c:v>
                </c:pt>
                <c:pt idx="3730">
                  <c:v>1120.0</c:v>
                </c:pt>
                <c:pt idx="3731">
                  <c:v>1120.0</c:v>
                </c:pt>
                <c:pt idx="3732">
                  <c:v>1120.0</c:v>
                </c:pt>
                <c:pt idx="3733">
                  <c:v>1121.0</c:v>
                </c:pt>
                <c:pt idx="3734">
                  <c:v>1121.0</c:v>
                </c:pt>
                <c:pt idx="3735">
                  <c:v>1122.0</c:v>
                </c:pt>
                <c:pt idx="3736">
                  <c:v>1123.0</c:v>
                </c:pt>
                <c:pt idx="3737">
                  <c:v>1124.0</c:v>
                </c:pt>
                <c:pt idx="3738">
                  <c:v>1124.0</c:v>
                </c:pt>
                <c:pt idx="3739">
                  <c:v>1124.0</c:v>
                </c:pt>
                <c:pt idx="3740">
                  <c:v>1124.0</c:v>
                </c:pt>
                <c:pt idx="3741">
                  <c:v>1124.0</c:v>
                </c:pt>
                <c:pt idx="3742">
                  <c:v>1124.0</c:v>
                </c:pt>
                <c:pt idx="3743">
                  <c:v>1124.0</c:v>
                </c:pt>
                <c:pt idx="3744">
                  <c:v>1124.0</c:v>
                </c:pt>
                <c:pt idx="3745">
                  <c:v>1125.0</c:v>
                </c:pt>
                <c:pt idx="3746">
                  <c:v>1125.0</c:v>
                </c:pt>
                <c:pt idx="3747">
                  <c:v>1125.0</c:v>
                </c:pt>
                <c:pt idx="3748">
                  <c:v>1125.0</c:v>
                </c:pt>
                <c:pt idx="3749">
                  <c:v>1125.0</c:v>
                </c:pt>
                <c:pt idx="3750">
                  <c:v>1125.0</c:v>
                </c:pt>
                <c:pt idx="3751">
                  <c:v>1125.0</c:v>
                </c:pt>
                <c:pt idx="3752">
                  <c:v>1125.0</c:v>
                </c:pt>
                <c:pt idx="3753">
                  <c:v>1125.0</c:v>
                </c:pt>
                <c:pt idx="3754">
                  <c:v>1125.0</c:v>
                </c:pt>
                <c:pt idx="3755">
                  <c:v>1126.0</c:v>
                </c:pt>
                <c:pt idx="3756">
                  <c:v>1126.0</c:v>
                </c:pt>
                <c:pt idx="3757">
                  <c:v>1126.0</c:v>
                </c:pt>
                <c:pt idx="3758">
                  <c:v>1126.0</c:v>
                </c:pt>
                <c:pt idx="3759">
                  <c:v>1126.0</c:v>
                </c:pt>
                <c:pt idx="3760">
                  <c:v>1126.0</c:v>
                </c:pt>
                <c:pt idx="3761">
                  <c:v>1126.0</c:v>
                </c:pt>
                <c:pt idx="3762">
                  <c:v>1126.0</c:v>
                </c:pt>
                <c:pt idx="3763">
                  <c:v>1126.0</c:v>
                </c:pt>
                <c:pt idx="3764">
                  <c:v>1126.0</c:v>
                </c:pt>
                <c:pt idx="3765">
                  <c:v>1126.0</c:v>
                </c:pt>
                <c:pt idx="3766">
                  <c:v>1126.0</c:v>
                </c:pt>
                <c:pt idx="3767">
                  <c:v>1127.0</c:v>
                </c:pt>
                <c:pt idx="3768">
                  <c:v>1128.0</c:v>
                </c:pt>
                <c:pt idx="3769">
                  <c:v>1129.0</c:v>
                </c:pt>
                <c:pt idx="3770">
                  <c:v>1129.0</c:v>
                </c:pt>
                <c:pt idx="3771">
                  <c:v>1130.0</c:v>
                </c:pt>
                <c:pt idx="3772">
                  <c:v>1130.0</c:v>
                </c:pt>
                <c:pt idx="3773">
                  <c:v>1131.0</c:v>
                </c:pt>
                <c:pt idx="3774">
                  <c:v>1132.0</c:v>
                </c:pt>
                <c:pt idx="3775">
                  <c:v>1132.0</c:v>
                </c:pt>
                <c:pt idx="3776">
                  <c:v>1132.0</c:v>
                </c:pt>
                <c:pt idx="3777">
                  <c:v>1133.0</c:v>
                </c:pt>
                <c:pt idx="3778">
                  <c:v>1133.0</c:v>
                </c:pt>
                <c:pt idx="3779">
                  <c:v>1133.0</c:v>
                </c:pt>
                <c:pt idx="3780">
                  <c:v>1133.0</c:v>
                </c:pt>
                <c:pt idx="3781">
                  <c:v>1133.0</c:v>
                </c:pt>
                <c:pt idx="3782">
                  <c:v>1133.0</c:v>
                </c:pt>
                <c:pt idx="3783">
                  <c:v>1134.0</c:v>
                </c:pt>
                <c:pt idx="3784">
                  <c:v>1135.0</c:v>
                </c:pt>
                <c:pt idx="3785">
                  <c:v>1135.0</c:v>
                </c:pt>
                <c:pt idx="3786">
                  <c:v>1135.0</c:v>
                </c:pt>
                <c:pt idx="3787">
                  <c:v>1135.0</c:v>
                </c:pt>
                <c:pt idx="3788">
                  <c:v>1135.0</c:v>
                </c:pt>
                <c:pt idx="3789">
                  <c:v>1135.0</c:v>
                </c:pt>
                <c:pt idx="3790">
                  <c:v>1136.0</c:v>
                </c:pt>
                <c:pt idx="3791">
                  <c:v>1137.0</c:v>
                </c:pt>
                <c:pt idx="3792">
                  <c:v>1138.0</c:v>
                </c:pt>
                <c:pt idx="3793">
                  <c:v>1139.0</c:v>
                </c:pt>
                <c:pt idx="3794">
                  <c:v>1140.0</c:v>
                </c:pt>
                <c:pt idx="3795">
                  <c:v>1141.0</c:v>
                </c:pt>
                <c:pt idx="3796">
                  <c:v>1142.0</c:v>
                </c:pt>
                <c:pt idx="3797">
                  <c:v>1142.0</c:v>
                </c:pt>
                <c:pt idx="3798">
                  <c:v>1143.0</c:v>
                </c:pt>
                <c:pt idx="3799">
                  <c:v>1143.0</c:v>
                </c:pt>
                <c:pt idx="3800">
                  <c:v>1144.0</c:v>
                </c:pt>
                <c:pt idx="3801">
                  <c:v>1145.0</c:v>
                </c:pt>
                <c:pt idx="3802">
                  <c:v>1145.0</c:v>
                </c:pt>
                <c:pt idx="3803">
                  <c:v>1145.0</c:v>
                </c:pt>
                <c:pt idx="3804">
                  <c:v>1145.0</c:v>
                </c:pt>
                <c:pt idx="3805">
                  <c:v>1145.0</c:v>
                </c:pt>
                <c:pt idx="3806">
                  <c:v>1146.0</c:v>
                </c:pt>
                <c:pt idx="3807">
                  <c:v>1147.0</c:v>
                </c:pt>
                <c:pt idx="3808">
                  <c:v>1148.0</c:v>
                </c:pt>
                <c:pt idx="3809">
                  <c:v>1148.0</c:v>
                </c:pt>
                <c:pt idx="3810">
                  <c:v>1148.0</c:v>
                </c:pt>
                <c:pt idx="3811">
                  <c:v>1148.0</c:v>
                </c:pt>
                <c:pt idx="3812">
                  <c:v>1148.0</c:v>
                </c:pt>
                <c:pt idx="3813">
                  <c:v>1148.0</c:v>
                </c:pt>
                <c:pt idx="3814">
                  <c:v>1149.0</c:v>
                </c:pt>
                <c:pt idx="3815">
                  <c:v>1149.0</c:v>
                </c:pt>
                <c:pt idx="3816">
                  <c:v>1150.0</c:v>
                </c:pt>
                <c:pt idx="3817">
                  <c:v>1151.0</c:v>
                </c:pt>
                <c:pt idx="3818">
                  <c:v>1152.0</c:v>
                </c:pt>
                <c:pt idx="3819">
                  <c:v>1152.0</c:v>
                </c:pt>
                <c:pt idx="3820">
                  <c:v>1153.0</c:v>
                </c:pt>
                <c:pt idx="3821">
                  <c:v>1154.0</c:v>
                </c:pt>
                <c:pt idx="3822">
                  <c:v>1154.0</c:v>
                </c:pt>
                <c:pt idx="3823">
                  <c:v>1154.0</c:v>
                </c:pt>
                <c:pt idx="3824">
                  <c:v>1154.0</c:v>
                </c:pt>
                <c:pt idx="3825">
                  <c:v>1155.0</c:v>
                </c:pt>
                <c:pt idx="3826">
                  <c:v>1156.0</c:v>
                </c:pt>
                <c:pt idx="3827">
                  <c:v>1156.0</c:v>
                </c:pt>
                <c:pt idx="3828">
                  <c:v>1156.0</c:v>
                </c:pt>
                <c:pt idx="3829">
                  <c:v>1156.0</c:v>
                </c:pt>
                <c:pt idx="3830">
                  <c:v>1156.0</c:v>
                </c:pt>
                <c:pt idx="3831">
                  <c:v>1157.0</c:v>
                </c:pt>
                <c:pt idx="3832">
                  <c:v>1157.0</c:v>
                </c:pt>
                <c:pt idx="3833">
                  <c:v>1158.0</c:v>
                </c:pt>
                <c:pt idx="3834">
                  <c:v>1158.0</c:v>
                </c:pt>
                <c:pt idx="3835">
                  <c:v>1158.0</c:v>
                </c:pt>
                <c:pt idx="3836">
                  <c:v>1158.0</c:v>
                </c:pt>
                <c:pt idx="3837">
                  <c:v>1158.0</c:v>
                </c:pt>
                <c:pt idx="3838">
                  <c:v>1158.0</c:v>
                </c:pt>
                <c:pt idx="3839">
                  <c:v>1158.0</c:v>
                </c:pt>
                <c:pt idx="3840">
                  <c:v>1158.0</c:v>
                </c:pt>
                <c:pt idx="3841">
                  <c:v>1158.0</c:v>
                </c:pt>
                <c:pt idx="3842">
                  <c:v>1158.0</c:v>
                </c:pt>
                <c:pt idx="3843">
                  <c:v>1159.0</c:v>
                </c:pt>
                <c:pt idx="3844">
                  <c:v>1159.0</c:v>
                </c:pt>
                <c:pt idx="3845">
                  <c:v>1159.0</c:v>
                </c:pt>
                <c:pt idx="3846">
                  <c:v>1160.0</c:v>
                </c:pt>
                <c:pt idx="3847">
                  <c:v>1160.0</c:v>
                </c:pt>
                <c:pt idx="3848">
                  <c:v>1160.0</c:v>
                </c:pt>
                <c:pt idx="3849">
                  <c:v>1160.0</c:v>
                </c:pt>
                <c:pt idx="3850">
                  <c:v>1161.0</c:v>
                </c:pt>
                <c:pt idx="3851">
                  <c:v>1161.0</c:v>
                </c:pt>
                <c:pt idx="3852">
                  <c:v>1161.0</c:v>
                </c:pt>
                <c:pt idx="3853">
                  <c:v>1161.0</c:v>
                </c:pt>
                <c:pt idx="3854">
                  <c:v>1161.0</c:v>
                </c:pt>
                <c:pt idx="3855">
                  <c:v>1161.0</c:v>
                </c:pt>
                <c:pt idx="3856">
                  <c:v>1161.0</c:v>
                </c:pt>
                <c:pt idx="3857">
                  <c:v>1161.0</c:v>
                </c:pt>
                <c:pt idx="3858">
                  <c:v>1161.0</c:v>
                </c:pt>
                <c:pt idx="3859">
                  <c:v>1161.0</c:v>
                </c:pt>
                <c:pt idx="3860">
                  <c:v>1162.0</c:v>
                </c:pt>
                <c:pt idx="3861">
                  <c:v>1162.0</c:v>
                </c:pt>
                <c:pt idx="3862">
                  <c:v>1162.0</c:v>
                </c:pt>
                <c:pt idx="3863">
                  <c:v>1162.0</c:v>
                </c:pt>
                <c:pt idx="3864">
                  <c:v>1162.0</c:v>
                </c:pt>
                <c:pt idx="3865">
                  <c:v>1162.0</c:v>
                </c:pt>
                <c:pt idx="3866">
                  <c:v>1162.0</c:v>
                </c:pt>
                <c:pt idx="3867">
                  <c:v>1162.0</c:v>
                </c:pt>
                <c:pt idx="3868">
                  <c:v>1162.0</c:v>
                </c:pt>
                <c:pt idx="3869">
                  <c:v>1163.0</c:v>
                </c:pt>
                <c:pt idx="3870">
                  <c:v>1164.0</c:v>
                </c:pt>
                <c:pt idx="3871">
                  <c:v>1164.0</c:v>
                </c:pt>
                <c:pt idx="3872">
                  <c:v>1164.0</c:v>
                </c:pt>
                <c:pt idx="3873">
                  <c:v>1164.0</c:v>
                </c:pt>
                <c:pt idx="3874">
                  <c:v>1165.0</c:v>
                </c:pt>
                <c:pt idx="3875">
                  <c:v>1165.0</c:v>
                </c:pt>
                <c:pt idx="3876">
                  <c:v>1165.0</c:v>
                </c:pt>
                <c:pt idx="3877">
                  <c:v>1165.0</c:v>
                </c:pt>
                <c:pt idx="3878">
                  <c:v>1166.0</c:v>
                </c:pt>
                <c:pt idx="3879">
                  <c:v>1167.0</c:v>
                </c:pt>
                <c:pt idx="3880">
                  <c:v>1167.0</c:v>
                </c:pt>
                <c:pt idx="3881">
                  <c:v>1167.0</c:v>
                </c:pt>
                <c:pt idx="3882">
                  <c:v>1167.0</c:v>
                </c:pt>
                <c:pt idx="3883">
                  <c:v>1167.0</c:v>
                </c:pt>
                <c:pt idx="3884">
                  <c:v>1167.0</c:v>
                </c:pt>
                <c:pt idx="3885">
                  <c:v>1168.0</c:v>
                </c:pt>
                <c:pt idx="3886">
                  <c:v>1168.0</c:v>
                </c:pt>
                <c:pt idx="3887">
                  <c:v>1168.0</c:v>
                </c:pt>
                <c:pt idx="3888">
                  <c:v>1169.0</c:v>
                </c:pt>
                <c:pt idx="3889">
                  <c:v>1169.0</c:v>
                </c:pt>
                <c:pt idx="3890">
                  <c:v>1169.0</c:v>
                </c:pt>
                <c:pt idx="3891">
                  <c:v>1169.0</c:v>
                </c:pt>
                <c:pt idx="3892">
                  <c:v>1169.0</c:v>
                </c:pt>
                <c:pt idx="3893">
                  <c:v>1169.0</c:v>
                </c:pt>
                <c:pt idx="3894">
                  <c:v>1169.0</c:v>
                </c:pt>
                <c:pt idx="3895">
                  <c:v>1169.0</c:v>
                </c:pt>
                <c:pt idx="3896">
                  <c:v>1169.0</c:v>
                </c:pt>
                <c:pt idx="3897">
                  <c:v>1169.0</c:v>
                </c:pt>
                <c:pt idx="3898">
                  <c:v>1170.0</c:v>
                </c:pt>
                <c:pt idx="3899">
                  <c:v>1170.0</c:v>
                </c:pt>
                <c:pt idx="3900">
                  <c:v>1170.0</c:v>
                </c:pt>
                <c:pt idx="3901">
                  <c:v>1170.0</c:v>
                </c:pt>
                <c:pt idx="3902">
                  <c:v>1170.0</c:v>
                </c:pt>
                <c:pt idx="3903">
                  <c:v>1170.0</c:v>
                </c:pt>
                <c:pt idx="3904">
                  <c:v>1170.0</c:v>
                </c:pt>
                <c:pt idx="3905">
                  <c:v>1170.0</c:v>
                </c:pt>
                <c:pt idx="3906">
                  <c:v>1170.0</c:v>
                </c:pt>
                <c:pt idx="3907">
                  <c:v>1171.0</c:v>
                </c:pt>
                <c:pt idx="3908">
                  <c:v>1171.0</c:v>
                </c:pt>
                <c:pt idx="3909">
                  <c:v>1172.0</c:v>
                </c:pt>
                <c:pt idx="3910">
                  <c:v>1173.0</c:v>
                </c:pt>
                <c:pt idx="3911">
                  <c:v>1174.0</c:v>
                </c:pt>
                <c:pt idx="3912">
                  <c:v>1175.0</c:v>
                </c:pt>
                <c:pt idx="3913">
                  <c:v>1176.0</c:v>
                </c:pt>
                <c:pt idx="3914">
                  <c:v>1176.0</c:v>
                </c:pt>
                <c:pt idx="3915">
                  <c:v>1176.0</c:v>
                </c:pt>
                <c:pt idx="3916">
                  <c:v>1177.0</c:v>
                </c:pt>
                <c:pt idx="3917">
                  <c:v>1177.0</c:v>
                </c:pt>
                <c:pt idx="3918">
                  <c:v>1178.0</c:v>
                </c:pt>
                <c:pt idx="3919">
                  <c:v>1178.0</c:v>
                </c:pt>
                <c:pt idx="3920">
                  <c:v>1178.0</c:v>
                </c:pt>
                <c:pt idx="3921">
                  <c:v>1179.0</c:v>
                </c:pt>
                <c:pt idx="3922">
                  <c:v>1179.0</c:v>
                </c:pt>
                <c:pt idx="3923">
                  <c:v>1179.0</c:v>
                </c:pt>
                <c:pt idx="3924">
                  <c:v>1179.0</c:v>
                </c:pt>
                <c:pt idx="3925">
                  <c:v>1179.0</c:v>
                </c:pt>
                <c:pt idx="3926">
                  <c:v>1179.0</c:v>
                </c:pt>
                <c:pt idx="3927">
                  <c:v>1179.0</c:v>
                </c:pt>
                <c:pt idx="3928">
                  <c:v>1180.0</c:v>
                </c:pt>
                <c:pt idx="3929">
                  <c:v>1180.0</c:v>
                </c:pt>
                <c:pt idx="3930">
                  <c:v>1181.0</c:v>
                </c:pt>
                <c:pt idx="3931">
                  <c:v>1181.0</c:v>
                </c:pt>
                <c:pt idx="3932">
                  <c:v>1181.0</c:v>
                </c:pt>
                <c:pt idx="3933">
                  <c:v>1181.0</c:v>
                </c:pt>
                <c:pt idx="3934">
                  <c:v>1181.0</c:v>
                </c:pt>
                <c:pt idx="3935">
                  <c:v>1181.0</c:v>
                </c:pt>
                <c:pt idx="3936">
                  <c:v>1181.0</c:v>
                </c:pt>
                <c:pt idx="3937">
                  <c:v>1182.0</c:v>
                </c:pt>
                <c:pt idx="3938">
                  <c:v>1182.0</c:v>
                </c:pt>
                <c:pt idx="3939">
                  <c:v>1182.0</c:v>
                </c:pt>
                <c:pt idx="3940">
                  <c:v>1182.0</c:v>
                </c:pt>
                <c:pt idx="3941">
                  <c:v>1182.0</c:v>
                </c:pt>
                <c:pt idx="3942">
                  <c:v>1182.0</c:v>
                </c:pt>
                <c:pt idx="3943">
                  <c:v>1182.0</c:v>
                </c:pt>
                <c:pt idx="3944">
                  <c:v>1182.0</c:v>
                </c:pt>
                <c:pt idx="3945">
                  <c:v>1182.0</c:v>
                </c:pt>
                <c:pt idx="3946">
                  <c:v>1182.0</c:v>
                </c:pt>
                <c:pt idx="3947">
                  <c:v>1183.0</c:v>
                </c:pt>
                <c:pt idx="3948">
                  <c:v>1184.0</c:v>
                </c:pt>
                <c:pt idx="3949">
                  <c:v>1184.0</c:v>
                </c:pt>
                <c:pt idx="3950">
                  <c:v>1184.0</c:v>
                </c:pt>
                <c:pt idx="3951">
                  <c:v>1184.0</c:v>
                </c:pt>
                <c:pt idx="3952">
                  <c:v>1184.0</c:v>
                </c:pt>
                <c:pt idx="3953">
                  <c:v>1184.0</c:v>
                </c:pt>
                <c:pt idx="3954">
                  <c:v>1184.0</c:v>
                </c:pt>
                <c:pt idx="3955">
                  <c:v>1184.0</c:v>
                </c:pt>
                <c:pt idx="3956">
                  <c:v>1184.0</c:v>
                </c:pt>
                <c:pt idx="3957">
                  <c:v>1184.0</c:v>
                </c:pt>
                <c:pt idx="3958">
                  <c:v>1184.0</c:v>
                </c:pt>
                <c:pt idx="3959">
                  <c:v>1184.0</c:v>
                </c:pt>
                <c:pt idx="3960">
                  <c:v>1184.0</c:v>
                </c:pt>
                <c:pt idx="3961">
                  <c:v>1184.0</c:v>
                </c:pt>
                <c:pt idx="3962">
                  <c:v>1184.0</c:v>
                </c:pt>
                <c:pt idx="3963">
                  <c:v>1184.0</c:v>
                </c:pt>
                <c:pt idx="3964">
                  <c:v>1184.0</c:v>
                </c:pt>
                <c:pt idx="3965">
                  <c:v>1185.0</c:v>
                </c:pt>
                <c:pt idx="3966">
                  <c:v>1185.0</c:v>
                </c:pt>
                <c:pt idx="3967">
                  <c:v>1185.0</c:v>
                </c:pt>
                <c:pt idx="3968">
                  <c:v>1185.0</c:v>
                </c:pt>
                <c:pt idx="3969">
                  <c:v>1185.0</c:v>
                </c:pt>
                <c:pt idx="3970">
                  <c:v>1185.0</c:v>
                </c:pt>
                <c:pt idx="3971">
                  <c:v>1185.0</c:v>
                </c:pt>
                <c:pt idx="3972">
                  <c:v>1186.0</c:v>
                </c:pt>
                <c:pt idx="3973">
                  <c:v>1187.0</c:v>
                </c:pt>
                <c:pt idx="3974">
                  <c:v>1188.0</c:v>
                </c:pt>
                <c:pt idx="3975">
                  <c:v>1189.0</c:v>
                </c:pt>
                <c:pt idx="3976">
                  <c:v>1190.0</c:v>
                </c:pt>
                <c:pt idx="3977">
                  <c:v>1191.0</c:v>
                </c:pt>
                <c:pt idx="3978">
                  <c:v>1191.0</c:v>
                </c:pt>
                <c:pt idx="3979">
                  <c:v>1191.0</c:v>
                </c:pt>
                <c:pt idx="3980">
                  <c:v>1191.0</c:v>
                </c:pt>
                <c:pt idx="3981">
                  <c:v>1192.0</c:v>
                </c:pt>
                <c:pt idx="3982">
                  <c:v>1193.0</c:v>
                </c:pt>
                <c:pt idx="3983">
                  <c:v>1194.0</c:v>
                </c:pt>
                <c:pt idx="3984">
                  <c:v>1194.0</c:v>
                </c:pt>
                <c:pt idx="3985">
                  <c:v>1195.0</c:v>
                </c:pt>
                <c:pt idx="3986">
                  <c:v>1196.0</c:v>
                </c:pt>
                <c:pt idx="3987">
                  <c:v>1196.0</c:v>
                </c:pt>
                <c:pt idx="3988">
                  <c:v>1196.0</c:v>
                </c:pt>
                <c:pt idx="3989">
                  <c:v>1196.0</c:v>
                </c:pt>
                <c:pt idx="3990">
                  <c:v>1196.0</c:v>
                </c:pt>
                <c:pt idx="3991">
                  <c:v>1196.0</c:v>
                </c:pt>
                <c:pt idx="3992">
                  <c:v>1196.0</c:v>
                </c:pt>
                <c:pt idx="3993">
                  <c:v>1197.0</c:v>
                </c:pt>
                <c:pt idx="3994">
                  <c:v>1198.0</c:v>
                </c:pt>
                <c:pt idx="3995">
                  <c:v>1199.0</c:v>
                </c:pt>
                <c:pt idx="3996">
                  <c:v>1199.0</c:v>
                </c:pt>
                <c:pt idx="3997">
                  <c:v>1199.0</c:v>
                </c:pt>
                <c:pt idx="3998">
                  <c:v>1199.0</c:v>
                </c:pt>
                <c:pt idx="3999">
                  <c:v>1199.0</c:v>
                </c:pt>
                <c:pt idx="4000">
                  <c:v>1200.0</c:v>
                </c:pt>
                <c:pt idx="4001">
                  <c:v>1200.0</c:v>
                </c:pt>
                <c:pt idx="4002">
                  <c:v>1200.0</c:v>
                </c:pt>
                <c:pt idx="4003">
                  <c:v>1200.0</c:v>
                </c:pt>
                <c:pt idx="4004">
                  <c:v>1201.0</c:v>
                </c:pt>
                <c:pt idx="4005">
                  <c:v>1202.0</c:v>
                </c:pt>
                <c:pt idx="4006">
                  <c:v>1202.0</c:v>
                </c:pt>
                <c:pt idx="4007">
                  <c:v>1202.0</c:v>
                </c:pt>
                <c:pt idx="4008">
                  <c:v>1202.0</c:v>
                </c:pt>
                <c:pt idx="4009">
                  <c:v>1202.0</c:v>
                </c:pt>
                <c:pt idx="4010">
                  <c:v>1202.0</c:v>
                </c:pt>
                <c:pt idx="4011">
                  <c:v>1202.0</c:v>
                </c:pt>
                <c:pt idx="4012">
                  <c:v>1203.0</c:v>
                </c:pt>
                <c:pt idx="4013">
                  <c:v>1203.0</c:v>
                </c:pt>
                <c:pt idx="4014">
                  <c:v>1203.0</c:v>
                </c:pt>
                <c:pt idx="4015">
                  <c:v>1203.0</c:v>
                </c:pt>
                <c:pt idx="4016">
                  <c:v>1203.0</c:v>
                </c:pt>
                <c:pt idx="4017">
                  <c:v>1203.0</c:v>
                </c:pt>
                <c:pt idx="4018">
                  <c:v>1203.0</c:v>
                </c:pt>
                <c:pt idx="4019">
                  <c:v>1203.0</c:v>
                </c:pt>
                <c:pt idx="4020">
                  <c:v>1203.0</c:v>
                </c:pt>
                <c:pt idx="4021">
                  <c:v>1203.0</c:v>
                </c:pt>
                <c:pt idx="4022">
                  <c:v>1203.0</c:v>
                </c:pt>
                <c:pt idx="4023">
                  <c:v>1203.0</c:v>
                </c:pt>
                <c:pt idx="4024">
                  <c:v>1203.0</c:v>
                </c:pt>
                <c:pt idx="4025">
                  <c:v>1203.0</c:v>
                </c:pt>
                <c:pt idx="4026">
                  <c:v>1203.0</c:v>
                </c:pt>
                <c:pt idx="4027">
                  <c:v>1203.0</c:v>
                </c:pt>
                <c:pt idx="4028">
                  <c:v>1203.0</c:v>
                </c:pt>
                <c:pt idx="4029">
                  <c:v>1203.0</c:v>
                </c:pt>
                <c:pt idx="4030">
                  <c:v>1203.0</c:v>
                </c:pt>
                <c:pt idx="4031">
                  <c:v>1203.0</c:v>
                </c:pt>
                <c:pt idx="4032">
                  <c:v>1204.0</c:v>
                </c:pt>
                <c:pt idx="4033">
                  <c:v>1204.0</c:v>
                </c:pt>
                <c:pt idx="4034">
                  <c:v>1204.0</c:v>
                </c:pt>
                <c:pt idx="4035">
                  <c:v>1204.0</c:v>
                </c:pt>
                <c:pt idx="4036">
                  <c:v>1205.0</c:v>
                </c:pt>
                <c:pt idx="4037">
                  <c:v>1205.0</c:v>
                </c:pt>
                <c:pt idx="4038">
                  <c:v>1205.0</c:v>
                </c:pt>
                <c:pt idx="4039">
                  <c:v>1205.0</c:v>
                </c:pt>
                <c:pt idx="4040">
                  <c:v>1205.0</c:v>
                </c:pt>
                <c:pt idx="4041">
                  <c:v>1205.0</c:v>
                </c:pt>
                <c:pt idx="4042">
                  <c:v>1206.0</c:v>
                </c:pt>
                <c:pt idx="4043">
                  <c:v>1207.0</c:v>
                </c:pt>
                <c:pt idx="4044">
                  <c:v>1208.0</c:v>
                </c:pt>
                <c:pt idx="4045">
                  <c:v>1209.0</c:v>
                </c:pt>
                <c:pt idx="4046">
                  <c:v>1210.0</c:v>
                </c:pt>
                <c:pt idx="4047">
                  <c:v>1211.0</c:v>
                </c:pt>
                <c:pt idx="4048">
                  <c:v>1212.0</c:v>
                </c:pt>
                <c:pt idx="4049">
                  <c:v>1213.0</c:v>
                </c:pt>
                <c:pt idx="4050">
                  <c:v>1213.0</c:v>
                </c:pt>
                <c:pt idx="4051">
                  <c:v>1213.0</c:v>
                </c:pt>
                <c:pt idx="4052">
                  <c:v>1213.0</c:v>
                </c:pt>
                <c:pt idx="4053">
                  <c:v>1213.0</c:v>
                </c:pt>
                <c:pt idx="4054">
                  <c:v>1214.0</c:v>
                </c:pt>
                <c:pt idx="4055">
                  <c:v>1215.0</c:v>
                </c:pt>
                <c:pt idx="4056">
                  <c:v>1216.0</c:v>
                </c:pt>
                <c:pt idx="4057">
                  <c:v>1216.0</c:v>
                </c:pt>
                <c:pt idx="4058">
                  <c:v>1217.0</c:v>
                </c:pt>
                <c:pt idx="4059">
                  <c:v>1217.0</c:v>
                </c:pt>
                <c:pt idx="4060">
                  <c:v>1217.0</c:v>
                </c:pt>
                <c:pt idx="4061">
                  <c:v>1218.0</c:v>
                </c:pt>
                <c:pt idx="4062">
                  <c:v>1218.0</c:v>
                </c:pt>
                <c:pt idx="4063">
                  <c:v>1218.0</c:v>
                </c:pt>
                <c:pt idx="4064">
                  <c:v>1218.0</c:v>
                </c:pt>
                <c:pt idx="4065">
                  <c:v>1218.0</c:v>
                </c:pt>
                <c:pt idx="4066">
                  <c:v>1218.0</c:v>
                </c:pt>
                <c:pt idx="4067">
                  <c:v>1218.0</c:v>
                </c:pt>
                <c:pt idx="4068">
                  <c:v>1218.0</c:v>
                </c:pt>
                <c:pt idx="4069">
                  <c:v>1219.0</c:v>
                </c:pt>
                <c:pt idx="4070">
                  <c:v>1220.0</c:v>
                </c:pt>
                <c:pt idx="4071">
                  <c:v>1221.0</c:v>
                </c:pt>
                <c:pt idx="4072">
                  <c:v>1221.0</c:v>
                </c:pt>
                <c:pt idx="4073">
                  <c:v>1221.0</c:v>
                </c:pt>
                <c:pt idx="4074">
                  <c:v>1222.0</c:v>
                </c:pt>
                <c:pt idx="4075">
                  <c:v>1223.0</c:v>
                </c:pt>
                <c:pt idx="4076">
                  <c:v>1224.0</c:v>
                </c:pt>
                <c:pt idx="4077">
                  <c:v>1224.0</c:v>
                </c:pt>
                <c:pt idx="4078">
                  <c:v>1224.0</c:v>
                </c:pt>
                <c:pt idx="4079">
                  <c:v>1224.0</c:v>
                </c:pt>
                <c:pt idx="4080">
                  <c:v>1225.0</c:v>
                </c:pt>
                <c:pt idx="4081">
                  <c:v>1225.0</c:v>
                </c:pt>
                <c:pt idx="4082">
                  <c:v>1225.0</c:v>
                </c:pt>
                <c:pt idx="4083">
                  <c:v>1226.0</c:v>
                </c:pt>
                <c:pt idx="4084">
                  <c:v>1226.0</c:v>
                </c:pt>
                <c:pt idx="4085">
                  <c:v>1226.0</c:v>
                </c:pt>
                <c:pt idx="4086">
                  <c:v>1226.0</c:v>
                </c:pt>
                <c:pt idx="4087">
                  <c:v>1226.0</c:v>
                </c:pt>
                <c:pt idx="4088">
                  <c:v>1226.0</c:v>
                </c:pt>
                <c:pt idx="4089">
                  <c:v>1227.0</c:v>
                </c:pt>
                <c:pt idx="4090">
                  <c:v>1227.0</c:v>
                </c:pt>
                <c:pt idx="4091">
                  <c:v>1227.0</c:v>
                </c:pt>
                <c:pt idx="4092">
                  <c:v>1227.0</c:v>
                </c:pt>
                <c:pt idx="4093">
                  <c:v>1227.0</c:v>
                </c:pt>
                <c:pt idx="4094">
                  <c:v>1227.0</c:v>
                </c:pt>
                <c:pt idx="4095">
                  <c:v>1227.0</c:v>
                </c:pt>
                <c:pt idx="4096">
                  <c:v>1227.0</c:v>
                </c:pt>
                <c:pt idx="4097">
                  <c:v>1227.0</c:v>
                </c:pt>
                <c:pt idx="4098">
                  <c:v>1227.0</c:v>
                </c:pt>
                <c:pt idx="4099">
                  <c:v>1227.0</c:v>
                </c:pt>
                <c:pt idx="4100">
                  <c:v>1227.0</c:v>
                </c:pt>
                <c:pt idx="4101">
                  <c:v>1227.0</c:v>
                </c:pt>
                <c:pt idx="4102">
                  <c:v>1227.0</c:v>
                </c:pt>
                <c:pt idx="4103">
                  <c:v>1227.0</c:v>
                </c:pt>
                <c:pt idx="4104">
                  <c:v>1228.0</c:v>
                </c:pt>
                <c:pt idx="4105">
                  <c:v>1228.0</c:v>
                </c:pt>
                <c:pt idx="4106">
                  <c:v>1228.0</c:v>
                </c:pt>
                <c:pt idx="4107">
                  <c:v>1228.0</c:v>
                </c:pt>
                <c:pt idx="4108">
                  <c:v>1228.0</c:v>
                </c:pt>
                <c:pt idx="4109">
                  <c:v>1229.0</c:v>
                </c:pt>
                <c:pt idx="4110">
                  <c:v>1229.0</c:v>
                </c:pt>
                <c:pt idx="4111">
                  <c:v>1229.0</c:v>
                </c:pt>
                <c:pt idx="4112">
                  <c:v>1229.0</c:v>
                </c:pt>
                <c:pt idx="4113">
                  <c:v>1229.0</c:v>
                </c:pt>
                <c:pt idx="4114">
                  <c:v>1229.0</c:v>
                </c:pt>
                <c:pt idx="4115">
                  <c:v>1229.0</c:v>
                </c:pt>
                <c:pt idx="4116">
                  <c:v>1229.0</c:v>
                </c:pt>
                <c:pt idx="4117">
                  <c:v>1229.0</c:v>
                </c:pt>
                <c:pt idx="4118">
                  <c:v>1229.0</c:v>
                </c:pt>
                <c:pt idx="4119">
                  <c:v>1229.0</c:v>
                </c:pt>
                <c:pt idx="4120">
                  <c:v>1229.0</c:v>
                </c:pt>
                <c:pt idx="4121">
                  <c:v>1229.0</c:v>
                </c:pt>
                <c:pt idx="4122">
                  <c:v>1230.0</c:v>
                </c:pt>
                <c:pt idx="4123">
                  <c:v>1231.0</c:v>
                </c:pt>
                <c:pt idx="4124">
                  <c:v>1232.0</c:v>
                </c:pt>
                <c:pt idx="4125">
                  <c:v>1232.0</c:v>
                </c:pt>
                <c:pt idx="4126">
                  <c:v>1232.0</c:v>
                </c:pt>
                <c:pt idx="4127">
                  <c:v>1232.0</c:v>
                </c:pt>
                <c:pt idx="4128">
                  <c:v>1232.0</c:v>
                </c:pt>
                <c:pt idx="4129">
                  <c:v>1232.0</c:v>
                </c:pt>
                <c:pt idx="4130">
                  <c:v>1233.0</c:v>
                </c:pt>
                <c:pt idx="4131">
                  <c:v>1233.0</c:v>
                </c:pt>
                <c:pt idx="4132">
                  <c:v>1233.0</c:v>
                </c:pt>
                <c:pt idx="4133">
                  <c:v>1233.0</c:v>
                </c:pt>
                <c:pt idx="4134">
                  <c:v>1233.0</c:v>
                </c:pt>
                <c:pt idx="4135">
                  <c:v>1233.0</c:v>
                </c:pt>
                <c:pt idx="4136">
                  <c:v>1234.0</c:v>
                </c:pt>
                <c:pt idx="4137">
                  <c:v>1235.0</c:v>
                </c:pt>
                <c:pt idx="4138">
                  <c:v>1236.0</c:v>
                </c:pt>
                <c:pt idx="4139">
                  <c:v>1236.0</c:v>
                </c:pt>
                <c:pt idx="4140">
                  <c:v>1236.0</c:v>
                </c:pt>
                <c:pt idx="4141">
                  <c:v>1236.0</c:v>
                </c:pt>
                <c:pt idx="4142">
                  <c:v>1236.0</c:v>
                </c:pt>
                <c:pt idx="4143">
                  <c:v>1236.0</c:v>
                </c:pt>
                <c:pt idx="4144">
                  <c:v>1236.0</c:v>
                </c:pt>
                <c:pt idx="4145">
                  <c:v>1237.0</c:v>
                </c:pt>
                <c:pt idx="4146">
                  <c:v>1238.0</c:v>
                </c:pt>
                <c:pt idx="4147">
                  <c:v>1239.0</c:v>
                </c:pt>
                <c:pt idx="4148">
                  <c:v>1240.0</c:v>
                </c:pt>
                <c:pt idx="4149">
                  <c:v>1241.0</c:v>
                </c:pt>
                <c:pt idx="4150">
                  <c:v>1241.0</c:v>
                </c:pt>
                <c:pt idx="4151">
                  <c:v>1241.0</c:v>
                </c:pt>
                <c:pt idx="4152">
                  <c:v>1242.0</c:v>
                </c:pt>
                <c:pt idx="4153">
                  <c:v>1242.0</c:v>
                </c:pt>
                <c:pt idx="4154">
                  <c:v>1242.0</c:v>
                </c:pt>
                <c:pt idx="4155">
                  <c:v>1242.0</c:v>
                </c:pt>
                <c:pt idx="4156">
                  <c:v>1242.0</c:v>
                </c:pt>
                <c:pt idx="4157">
                  <c:v>1243.0</c:v>
                </c:pt>
                <c:pt idx="4158">
                  <c:v>1243.0</c:v>
                </c:pt>
                <c:pt idx="4159">
                  <c:v>1243.0</c:v>
                </c:pt>
                <c:pt idx="4160">
                  <c:v>1243.0</c:v>
                </c:pt>
                <c:pt idx="4161">
                  <c:v>1243.0</c:v>
                </c:pt>
                <c:pt idx="4162">
                  <c:v>1243.0</c:v>
                </c:pt>
                <c:pt idx="4163">
                  <c:v>1243.0</c:v>
                </c:pt>
                <c:pt idx="4164">
                  <c:v>1243.0</c:v>
                </c:pt>
                <c:pt idx="4165">
                  <c:v>1243.0</c:v>
                </c:pt>
                <c:pt idx="4166">
                  <c:v>1243.0</c:v>
                </c:pt>
                <c:pt idx="4167">
                  <c:v>1243.0</c:v>
                </c:pt>
                <c:pt idx="4168">
                  <c:v>1243.0</c:v>
                </c:pt>
                <c:pt idx="4169">
                  <c:v>1243.0</c:v>
                </c:pt>
                <c:pt idx="4170">
                  <c:v>1243.0</c:v>
                </c:pt>
                <c:pt idx="4171">
                  <c:v>1243.0</c:v>
                </c:pt>
                <c:pt idx="4172">
                  <c:v>1243.0</c:v>
                </c:pt>
                <c:pt idx="4173">
                  <c:v>1243.0</c:v>
                </c:pt>
                <c:pt idx="4174">
                  <c:v>1243.0</c:v>
                </c:pt>
                <c:pt idx="4175">
                  <c:v>1243.0</c:v>
                </c:pt>
                <c:pt idx="4176">
                  <c:v>1243.0</c:v>
                </c:pt>
                <c:pt idx="4177">
                  <c:v>1243.0</c:v>
                </c:pt>
                <c:pt idx="4178">
                  <c:v>1243.0</c:v>
                </c:pt>
                <c:pt idx="4179">
                  <c:v>1243.0</c:v>
                </c:pt>
                <c:pt idx="4180">
                  <c:v>1243.0</c:v>
                </c:pt>
                <c:pt idx="4181">
                  <c:v>1243.0</c:v>
                </c:pt>
                <c:pt idx="4182">
                  <c:v>1244.0</c:v>
                </c:pt>
                <c:pt idx="4183">
                  <c:v>1245.0</c:v>
                </c:pt>
                <c:pt idx="4184">
                  <c:v>1245.0</c:v>
                </c:pt>
                <c:pt idx="4185">
                  <c:v>1245.0</c:v>
                </c:pt>
                <c:pt idx="4186">
                  <c:v>1246.0</c:v>
                </c:pt>
                <c:pt idx="4187">
                  <c:v>1246.0</c:v>
                </c:pt>
                <c:pt idx="4188">
                  <c:v>1246.0</c:v>
                </c:pt>
                <c:pt idx="4189">
                  <c:v>1247.0</c:v>
                </c:pt>
                <c:pt idx="4190">
                  <c:v>1247.0</c:v>
                </c:pt>
                <c:pt idx="4191">
                  <c:v>1247.0</c:v>
                </c:pt>
                <c:pt idx="4192">
                  <c:v>1247.0</c:v>
                </c:pt>
                <c:pt idx="4193">
                  <c:v>1247.0</c:v>
                </c:pt>
                <c:pt idx="4194">
                  <c:v>1247.0</c:v>
                </c:pt>
                <c:pt idx="4195">
                  <c:v>1247.0</c:v>
                </c:pt>
                <c:pt idx="4196">
                  <c:v>1247.0</c:v>
                </c:pt>
                <c:pt idx="4197">
                  <c:v>1247.0</c:v>
                </c:pt>
                <c:pt idx="4198">
                  <c:v>1247.0</c:v>
                </c:pt>
                <c:pt idx="4199">
                  <c:v>1247.0</c:v>
                </c:pt>
                <c:pt idx="4200">
                  <c:v>1247.0</c:v>
                </c:pt>
                <c:pt idx="4201">
                  <c:v>1247.0</c:v>
                </c:pt>
                <c:pt idx="4202">
                  <c:v>1247.0</c:v>
                </c:pt>
                <c:pt idx="4203">
                  <c:v>1247.0</c:v>
                </c:pt>
                <c:pt idx="4204">
                  <c:v>1248.0</c:v>
                </c:pt>
                <c:pt idx="4205">
                  <c:v>1248.0</c:v>
                </c:pt>
                <c:pt idx="4206">
                  <c:v>1249.0</c:v>
                </c:pt>
                <c:pt idx="4207">
                  <c:v>1249.0</c:v>
                </c:pt>
                <c:pt idx="4208">
                  <c:v>1249.0</c:v>
                </c:pt>
                <c:pt idx="4209">
                  <c:v>1249.0</c:v>
                </c:pt>
                <c:pt idx="4210">
                  <c:v>1249.0</c:v>
                </c:pt>
                <c:pt idx="4211">
                  <c:v>1250.0</c:v>
                </c:pt>
                <c:pt idx="4212">
                  <c:v>1250.0</c:v>
                </c:pt>
                <c:pt idx="4213">
                  <c:v>1250.0</c:v>
                </c:pt>
                <c:pt idx="4214">
                  <c:v>1250.0</c:v>
                </c:pt>
                <c:pt idx="4215">
                  <c:v>1250.0</c:v>
                </c:pt>
                <c:pt idx="4216">
                  <c:v>1251.0</c:v>
                </c:pt>
                <c:pt idx="4217">
                  <c:v>1252.0</c:v>
                </c:pt>
                <c:pt idx="4218">
                  <c:v>1252.0</c:v>
                </c:pt>
                <c:pt idx="4219">
                  <c:v>1252.0</c:v>
                </c:pt>
                <c:pt idx="4220">
                  <c:v>1253.0</c:v>
                </c:pt>
                <c:pt idx="4221">
                  <c:v>1253.0</c:v>
                </c:pt>
                <c:pt idx="4222">
                  <c:v>1253.0</c:v>
                </c:pt>
                <c:pt idx="4223">
                  <c:v>1253.0</c:v>
                </c:pt>
                <c:pt idx="4224">
                  <c:v>1253.0</c:v>
                </c:pt>
                <c:pt idx="4225">
                  <c:v>1253.0</c:v>
                </c:pt>
                <c:pt idx="4226">
                  <c:v>1253.0</c:v>
                </c:pt>
                <c:pt idx="4227">
                  <c:v>1253.0</c:v>
                </c:pt>
                <c:pt idx="4228">
                  <c:v>1253.0</c:v>
                </c:pt>
                <c:pt idx="4229">
                  <c:v>1253.0</c:v>
                </c:pt>
                <c:pt idx="4230">
                  <c:v>1253.0</c:v>
                </c:pt>
                <c:pt idx="4231">
                  <c:v>1253.0</c:v>
                </c:pt>
                <c:pt idx="4232">
                  <c:v>1253.0</c:v>
                </c:pt>
                <c:pt idx="4233">
                  <c:v>1253.0</c:v>
                </c:pt>
                <c:pt idx="4234">
                  <c:v>1253.0</c:v>
                </c:pt>
                <c:pt idx="4235">
                  <c:v>1253.0</c:v>
                </c:pt>
                <c:pt idx="4236">
                  <c:v>1253.0</c:v>
                </c:pt>
                <c:pt idx="4237">
                  <c:v>1253.0</c:v>
                </c:pt>
                <c:pt idx="4238">
                  <c:v>1254.0</c:v>
                </c:pt>
                <c:pt idx="4239">
                  <c:v>1254.0</c:v>
                </c:pt>
                <c:pt idx="4240">
                  <c:v>1254.0</c:v>
                </c:pt>
                <c:pt idx="4241">
                  <c:v>1254.0</c:v>
                </c:pt>
                <c:pt idx="4242">
                  <c:v>1254.0</c:v>
                </c:pt>
                <c:pt idx="4243">
                  <c:v>1254.0</c:v>
                </c:pt>
                <c:pt idx="4244">
                  <c:v>1255.0</c:v>
                </c:pt>
                <c:pt idx="4245">
                  <c:v>1255.0</c:v>
                </c:pt>
                <c:pt idx="4246">
                  <c:v>1255.0</c:v>
                </c:pt>
                <c:pt idx="4247">
                  <c:v>1255.0</c:v>
                </c:pt>
                <c:pt idx="4248">
                  <c:v>1255.0</c:v>
                </c:pt>
                <c:pt idx="4249">
                  <c:v>1256.0</c:v>
                </c:pt>
                <c:pt idx="4250">
                  <c:v>1256.0</c:v>
                </c:pt>
                <c:pt idx="4251">
                  <c:v>1256.0</c:v>
                </c:pt>
                <c:pt idx="4252">
                  <c:v>1257.0</c:v>
                </c:pt>
                <c:pt idx="4253">
                  <c:v>1257.0</c:v>
                </c:pt>
                <c:pt idx="4254">
                  <c:v>1257.0</c:v>
                </c:pt>
                <c:pt idx="4255">
                  <c:v>1257.0</c:v>
                </c:pt>
                <c:pt idx="4256">
                  <c:v>1257.0</c:v>
                </c:pt>
                <c:pt idx="4257">
                  <c:v>1257.0</c:v>
                </c:pt>
                <c:pt idx="4258">
                  <c:v>1257.0</c:v>
                </c:pt>
                <c:pt idx="4259">
                  <c:v>1257.0</c:v>
                </c:pt>
                <c:pt idx="4260">
                  <c:v>1258.0</c:v>
                </c:pt>
                <c:pt idx="4261">
                  <c:v>1258.0</c:v>
                </c:pt>
                <c:pt idx="4262">
                  <c:v>1258.0</c:v>
                </c:pt>
                <c:pt idx="4263">
                  <c:v>1259.0</c:v>
                </c:pt>
                <c:pt idx="4264">
                  <c:v>1260.0</c:v>
                </c:pt>
                <c:pt idx="4265">
                  <c:v>1260.0</c:v>
                </c:pt>
                <c:pt idx="4266">
                  <c:v>1260.0</c:v>
                </c:pt>
                <c:pt idx="4267">
                  <c:v>1260.0</c:v>
                </c:pt>
                <c:pt idx="4268">
                  <c:v>1260.0</c:v>
                </c:pt>
                <c:pt idx="4269">
                  <c:v>1260.0</c:v>
                </c:pt>
                <c:pt idx="4270">
                  <c:v>1260.0</c:v>
                </c:pt>
                <c:pt idx="4271">
                  <c:v>1260.0</c:v>
                </c:pt>
                <c:pt idx="4272">
                  <c:v>1260.0</c:v>
                </c:pt>
                <c:pt idx="4273">
                  <c:v>1260.0</c:v>
                </c:pt>
                <c:pt idx="4274">
                  <c:v>1260.0</c:v>
                </c:pt>
                <c:pt idx="4275">
                  <c:v>1260.0</c:v>
                </c:pt>
                <c:pt idx="4276">
                  <c:v>1260.0</c:v>
                </c:pt>
                <c:pt idx="4277">
                  <c:v>1260.0</c:v>
                </c:pt>
                <c:pt idx="4278">
                  <c:v>1260.0</c:v>
                </c:pt>
                <c:pt idx="4279">
                  <c:v>1260.0</c:v>
                </c:pt>
                <c:pt idx="4280">
                  <c:v>1260.0</c:v>
                </c:pt>
                <c:pt idx="4281">
                  <c:v>1260.0</c:v>
                </c:pt>
                <c:pt idx="4282">
                  <c:v>1260.0</c:v>
                </c:pt>
                <c:pt idx="4283">
                  <c:v>1260.0</c:v>
                </c:pt>
                <c:pt idx="4284">
                  <c:v>1260.0</c:v>
                </c:pt>
                <c:pt idx="4285">
                  <c:v>1260.0</c:v>
                </c:pt>
                <c:pt idx="4286">
                  <c:v>1260.0</c:v>
                </c:pt>
                <c:pt idx="4287">
                  <c:v>1260.0</c:v>
                </c:pt>
                <c:pt idx="4288">
                  <c:v>1261.0</c:v>
                </c:pt>
                <c:pt idx="4289">
                  <c:v>1262.0</c:v>
                </c:pt>
                <c:pt idx="4290">
                  <c:v>1262.0</c:v>
                </c:pt>
                <c:pt idx="4291">
                  <c:v>1263.0</c:v>
                </c:pt>
                <c:pt idx="4292">
                  <c:v>1263.0</c:v>
                </c:pt>
                <c:pt idx="4293">
                  <c:v>1264.0</c:v>
                </c:pt>
                <c:pt idx="4294">
                  <c:v>1265.0</c:v>
                </c:pt>
                <c:pt idx="4295">
                  <c:v>1265.0</c:v>
                </c:pt>
                <c:pt idx="4296">
                  <c:v>1265.0</c:v>
                </c:pt>
                <c:pt idx="4297">
                  <c:v>1265.0</c:v>
                </c:pt>
                <c:pt idx="4298">
                  <c:v>1265.0</c:v>
                </c:pt>
                <c:pt idx="4299">
                  <c:v>1265.0</c:v>
                </c:pt>
                <c:pt idx="4300">
                  <c:v>1265.0</c:v>
                </c:pt>
                <c:pt idx="4301">
                  <c:v>1265.0</c:v>
                </c:pt>
                <c:pt idx="4302">
                  <c:v>1265.0</c:v>
                </c:pt>
                <c:pt idx="4303">
                  <c:v>1266.0</c:v>
                </c:pt>
                <c:pt idx="4304">
                  <c:v>1266.0</c:v>
                </c:pt>
                <c:pt idx="4305">
                  <c:v>1266.0</c:v>
                </c:pt>
                <c:pt idx="4306">
                  <c:v>1266.0</c:v>
                </c:pt>
                <c:pt idx="4307">
                  <c:v>1266.0</c:v>
                </c:pt>
                <c:pt idx="4308">
                  <c:v>1266.0</c:v>
                </c:pt>
                <c:pt idx="4309">
                  <c:v>1266.0</c:v>
                </c:pt>
                <c:pt idx="4310">
                  <c:v>1266.0</c:v>
                </c:pt>
                <c:pt idx="4311">
                  <c:v>1266.0</c:v>
                </c:pt>
                <c:pt idx="4312">
                  <c:v>1267.0</c:v>
                </c:pt>
                <c:pt idx="4313">
                  <c:v>1267.0</c:v>
                </c:pt>
                <c:pt idx="4314">
                  <c:v>1268.0</c:v>
                </c:pt>
                <c:pt idx="4315">
                  <c:v>1269.0</c:v>
                </c:pt>
                <c:pt idx="4316">
                  <c:v>1269.0</c:v>
                </c:pt>
                <c:pt idx="4317">
                  <c:v>1269.0</c:v>
                </c:pt>
                <c:pt idx="4318">
                  <c:v>1269.0</c:v>
                </c:pt>
                <c:pt idx="4319">
                  <c:v>1269.0</c:v>
                </c:pt>
                <c:pt idx="4320">
                  <c:v>1270.0</c:v>
                </c:pt>
                <c:pt idx="4321">
                  <c:v>1271.0</c:v>
                </c:pt>
                <c:pt idx="4322">
                  <c:v>1271.0</c:v>
                </c:pt>
                <c:pt idx="4323">
                  <c:v>1271.0</c:v>
                </c:pt>
                <c:pt idx="4324">
                  <c:v>1271.0</c:v>
                </c:pt>
                <c:pt idx="4325">
                  <c:v>1271.0</c:v>
                </c:pt>
                <c:pt idx="4326">
                  <c:v>1271.0</c:v>
                </c:pt>
                <c:pt idx="4327">
                  <c:v>1271.0</c:v>
                </c:pt>
                <c:pt idx="4328">
                  <c:v>1271.0</c:v>
                </c:pt>
                <c:pt idx="4329">
                  <c:v>1271.0</c:v>
                </c:pt>
                <c:pt idx="4330">
                  <c:v>1271.0</c:v>
                </c:pt>
                <c:pt idx="4331">
                  <c:v>1271.0</c:v>
                </c:pt>
                <c:pt idx="4332">
                  <c:v>1271.0</c:v>
                </c:pt>
                <c:pt idx="4333">
                  <c:v>1271.0</c:v>
                </c:pt>
                <c:pt idx="4334">
                  <c:v>1271.0</c:v>
                </c:pt>
                <c:pt idx="4335">
                  <c:v>1271.0</c:v>
                </c:pt>
                <c:pt idx="4336">
                  <c:v>1271.0</c:v>
                </c:pt>
                <c:pt idx="4337">
                  <c:v>1271.0</c:v>
                </c:pt>
                <c:pt idx="4338">
                  <c:v>1271.0</c:v>
                </c:pt>
                <c:pt idx="4339">
                  <c:v>1271.0</c:v>
                </c:pt>
                <c:pt idx="4340">
                  <c:v>1271.0</c:v>
                </c:pt>
                <c:pt idx="4341">
                  <c:v>1271.0</c:v>
                </c:pt>
                <c:pt idx="4342">
                  <c:v>1271.0</c:v>
                </c:pt>
                <c:pt idx="4343">
                  <c:v>1271.0</c:v>
                </c:pt>
                <c:pt idx="4344">
                  <c:v>1271.0</c:v>
                </c:pt>
                <c:pt idx="4345">
                  <c:v>1271.0</c:v>
                </c:pt>
                <c:pt idx="4346">
                  <c:v>1271.0</c:v>
                </c:pt>
                <c:pt idx="4347">
                  <c:v>1271.0</c:v>
                </c:pt>
                <c:pt idx="4348">
                  <c:v>1271.0</c:v>
                </c:pt>
                <c:pt idx="4349">
                  <c:v>1271.0</c:v>
                </c:pt>
                <c:pt idx="4350">
                  <c:v>1271.0</c:v>
                </c:pt>
                <c:pt idx="4351">
                  <c:v>1272.0</c:v>
                </c:pt>
                <c:pt idx="4352">
                  <c:v>1272.0</c:v>
                </c:pt>
                <c:pt idx="4353">
                  <c:v>1272.0</c:v>
                </c:pt>
                <c:pt idx="4354">
                  <c:v>1272.0</c:v>
                </c:pt>
                <c:pt idx="4355">
                  <c:v>1273.0</c:v>
                </c:pt>
                <c:pt idx="4356">
                  <c:v>1274.0</c:v>
                </c:pt>
                <c:pt idx="4357">
                  <c:v>1275.0</c:v>
                </c:pt>
                <c:pt idx="4358">
                  <c:v>1275.0</c:v>
                </c:pt>
                <c:pt idx="4359">
                  <c:v>1275.0</c:v>
                </c:pt>
                <c:pt idx="4360">
                  <c:v>1276.0</c:v>
                </c:pt>
                <c:pt idx="4361">
                  <c:v>1276.0</c:v>
                </c:pt>
                <c:pt idx="4362">
                  <c:v>1276.0</c:v>
                </c:pt>
                <c:pt idx="4363">
                  <c:v>1277.0</c:v>
                </c:pt>
                <c:pt idx="4364">
                  <c:v>1278.0</c:v>
                </c:pt>
                <c:pt idx="4365">
                  <c:v>1279.0</c:v>
                </c:pt>
                <c:pt idx="4366">
                  <c:v>1279.0</c:v>
                </c:pt>
                <c:pt idx="4367">
                  <c:v>1279.0</c:v>
                </c:pt>
                <c:pt idx="4368">
                  <c:v>1279.0</c:v>
                </c:pt>
                <c:pt idx="4369">
                  <c:v>1279.0</c:v>
                </c:pt>
                <c:pt idx="4370">
                  <c:v>1280.0</c:v>
                </c:pt>
                <c:pt idx="4371">
                  <c:v>1281.0</c:v>
                </c:pt>
                <c:pt idx="4372">
                  <c:v>1281.0</c:v>
                </c:pt>
                <c:pt idx="4373">
                  <c:v>1282.0</c:v>
                </c:pt>
                <c:pt idx="4374">
                  <c:v>1282.0</c:v>
                </c:pt>
                <c:pt idx="4375">
                  <c:v>1282.0</c:v>
                </c:pt>
                <c:pt idx="4376">
                  <c:v>1282.0</c:v>
                </c:pt>
                <c:pt idx="4377">
                  <c:v>1282.0</c:v>
                </c:pt>
                <c:pt idx="4378">
                  <c:v>1282.0</c:v>
                </c:pt>
                <c:pt idx="4379">
                  <c:v>1282.0</c:v>
                </c:pt>
                <c:pt idx="4380">
                  <c:v>1283.0</c:v>
                </c:pt>
                <c:pt idx="4381">
                  <c:v>1283.0</c:v>
                </c:pt>
                <c:pt idx="4382">
                  <c:v>1283.0</c:v>
                </c:pt>
                <c:pt idx="4383">
                  <c:v>1283.0</c:v>
                </c:pt>
                <c:pt idx="4384">
                  <c:v>1283.0</c:v>
                </c:pt>
                <c:pt idx="4385">
                  <c:v>1283.0</c:v>
                </c:pt>
                <c:pt idx="4386">
                  <c:v>1283.0</c:v>
                </c:pt>
                <c:pt idx="4387">
                  <c:v>1283.0</c:v>
                </c:pt>
                <c:pt idx="4388">
                  <c:v>1284.0</c:v>
                </c:pt>
                <c:pt idx="4389">
                  <c:v>1284.0</c:v>
                </c:pt>
                <c:pt idx="4390">
                  <c:v>1284.0</c:v>
                </c:pt>
                <c:pt idx="4391">
                  <c:v>1284.0</c:v>
                </c:pt>
                <c:pt idx="4392">
                  <c:v>1284.0</c:v>
                </c:pt>
                <c:pt idx="4393">
                  <c:v>1284.0</c:v>
                </c:pt>
                <c:pt idx="4394">
                  <c:v>1284.0</c:v>
                </c:pt>
                <c:pt idx="4395">
                  <c:v>1284.0</c:v>
                </c:pt>
                <c:pt idx="4396">
                  <c:v>1284.0</c:v>
                </c:pt>
                <c:pt idx="4397">
                  <c:v>1284.0</c:v>
                </c:pt>
                <c:pt idx="4398">
                  <c:v>1284.0</c:v>
                </c:pt>
                <c:pt idx="4399">
                  <c:v>1285.0</c:v>
                </c:pt>
                <c:pt idx="4400">
                  <c:v>1286.0</c:v>
                </c:pt>
                <c:pt idx="4401">
                  <c:v>1287.0</c:v>
                </c:pt>
                <c:pt idx="4402">
                  <c:v>1287.0</c:v>
                </c:pt>
                <c:pt idx="4403">
                  <c:v>1287.0</c:v>
                </c:pt>
                <c:pt idx="4404">
                  <c:v>1288.0</c:v>
                </c:pt>
                <c:pt idx="4405">
                  <c:v>1289.0</c:v>
                </c:pt>
                <c:pt idx="4406">
                  <c:v>1289.0</c:v>
                </c:pt>
                <c:pt idx="4407">
                  <c:v>1289.0</c:v>
                </c:pt>
                <c:pt idx="4408">
                  <c:v>1289.0</c:v>
                </c:pt>
                <c:pt idx="4409">
                  <c:v>1290.0</c:v>
                </c:pt>
                <c:pt idx="4410">
                  <c:v>1291.0</c:v>
                </c:pt>
                <c:pt idx="4411">
                  <c:v>1291.0</c:v>
                </c:pt>
                <c:pt idx="4412">
                  <c:v>1291.0</c:v>
                </c:pt>
                <c:pt idx="4413">
                  <c:v>1291.0</c:v>
                </c:pt>
                <c:pt idx="4414">
                  <c:v>1291.0</c:v>
                </c:pt>
                <c:pt idx="4415">
                  <c:v>1292.0</c:v>
                </c:pt>
                <c:pt idx="4416">
                  <c:v>1293.0</c:v>
                </c:pt>
                <c:pt idx="4417">
                  <c:v>1294.0</c:v>
                </c:pt>
                <c:pt idx="4418">
                  <c:v>1294.0</c:v>
                </c:pt>
                <c:pt idx="4419">
                  <c:v>1294.0</c:v>
                </c:pt>
                <c:pt idx="4420">
                  <c:v>1295.0</c:v>
                </c:pt>
                <c:pt idx="4421">
                  <c:v>1296.0</c:v>
                </c:pt>
                <c:pt idx="4422">
                  <c:v>1297.0</c:v>
                </c:pt>
                <c:pt idx="4423">
                  <c:v>1298.0</c:v>
                </c:pt>
                <c:pt idx="4424">
                  <c:v>1299.0</c:v>
                </c:pt>
                <c:pt idx="4425">
                  <c:v>1300.0</c:v>
                </c:pt>
                <c:pt idx="4426">
                  <c:v>1301.0</c:v>
                </c:pt>
                <c:pt idx="4427">
                  <c:v>1302.0</c:v>
                </c:pt>
                <c:pt idx="4428">
                  <c:v>1303.0</c:v>
                </c:pt>
                <c:pt idx="4429">
                  <c:v>1304.0</c:v>
                </c:pt>
                <c:pt idx="4430">
                  <c:v>1305.0</c:v>
                </c:pt>
                <c:pt idx="4431">
                  <c:v>1306.0</c:v>
                </c:pt>
                <c:pt idx="4432">
                  <c:v>1307.0</c:v>
                </c:pt>
                <c:pt idx="4433">
                  <c:v>1307.0</c:v>
                </c:pt>
                <c:pt idx="4434">
                  <c:v>1308.0</c:v>
                </c:pt>
                <c:pt idx="4435">
                  <c:v>1309.0</c:v>
                </c:pt>
                <c:pt idx="4436">
                  <c:v>1310.0</c:v>
                </c:pt>
                <c:pt idx="4437">
                  <c:v>1311.0</c:v>
                </c:pt>
                <c:pt idx="4438">
                  <c:v>1312.0</c:v>
                </c:pt>
                <c:pt idx="4439">
                  <c:v>1313.0</c:v>
                </c:pt>
                <c:pt idx="4440">
                  <c:v>1314.0</c:v>
                </c:pt>
                <c:pt idx="4441">
                  <c:v>1315.0</c:v>
                </c:pt>
                <c:pt idx="4442">
                  <c:v>1316.0</c:v>
                </c:pt>
                <c:pt idx="4443">
                  <c:v>1317.0</c:v>
                </c:pt>
                <c:pt idx="4444">
                  <c:v>1318.0</c:v>
                </c:pt>
                <c:pt idx="4445">
                  <c:v>1319.0</c:v>
                </c:pt>
                <c:pt idx="4446">
                  <c:v>1320.0</c:v>
                </c:pt>
                <c:pt idx="4447">
                  <c:v>1321.0</c:v>
                </c:pt>
                <c:pt idx="4448">
                  <c:v>1322.0</c:v>
                </c:pt>
                <c:pt idx="4449">
                  <c:v>1322.0</c:v>
                </c:pt>
                <c:pt idx="4450">
                  <c:v>1322.0</c:v>
                </c:pt>
                <c:pt idx="4451">
                  <c:v>1323.0</c:v>
                </c:pt>
                <c:pt idx="4452">
                  <c:v>1323.0</c:v>
                </c:pt>
                <c:pt idx="4453">
                  <c:v>1323.0</c:v>
                </c:pt>
                <c:pt idx="4454">
                  <c:v>1323.0</c:v>
                </c:pt>
                <c:pt idx="4455">
                  <c:v>1323.0</c:v>
                </c:pt>
                <c:pt idx="4456">
                  <c:v>1323.0</c:v>
                </c:pt>
                <c:pt idx="4457">
                  <c:v>1323.0</c:v>
                </c:pt>
                <c:pt idx="4458">
                  <c:v>1323.0</c:v>
                </c:pt>
                <c:pt idx="4459">
                  <c:v>1323.0</c:v>
                </c:pt>
                <c:pt idx="4460">
                  <c:v>1323.0</c:v>
                </c:pt>
                <c:pt idx="4461">
                  <c:v>1323.0</c:v>
                </c:pt>
                <c:pt idx="4462">
                  <c:v>1323.0</c:v>
                </c:pt>
                <c:pt idx="4463">
                  <c:v>1323.0</c:v>
                </c:pt>
                <c:pt idx="4464">
                  <c:v>1323.0</c:v>
                </c:pt>
                <c:pt idx="4465">
                  <c:v>1323.0</c:v>
                </c:pt>
                <c:pt idx="4466">
                  <c:v>1323.0</c:v>
                </c:pt>
                <c:pt idx="4467">
                  <c:v>1323.0</c:v>
                </c:pt>
                <c:pt idx="4468">
                  <c:v>1323.0</c:v>
                </c:pt>
                <c:pt idx="4469">
                  <c:v>1324.0</c:v>
                </c:pt>
                <c:pt idx="4470">
                  <c:v>1324.0</c:v>
                </c:pt>
                <c:pt idx="4471">
                  <c:v>1324.0</c:v>
                </c:pt>
                <c:pt idx="4472">
                  <c:v>1325.0</c:v>
                </c:pt>
                <c:pt idx="4473">
                  <c:v>1325.0</c:v>
                </c:pt>
                <c:pt idx="4474">
                  <c:v>1325.0</c:v>
                </c:pt>
                <c:pt idx="4475">
                  <c:v>1326.0</c:v>
                </c:pt>
                <c:pt idx="4476">
                  <c:v>1327.0</c:v>
                </c:pt>
                <c:pt idx="4477">
                  <c:v>1327.0</c:v>
                </c:pt>
                <c:pt idx="4478">
                  <c:v>1328.0</c:v>
                </c:pt>
                <c:pt idx="4479">
                  <c:v>1329.0</c:v>
                </c:pt>
                <c:pt idx="4480">
                  <c:v>1330.0</c:v>
                </c:pt>
                <c:pt idx="4481">
                  <c:v>1330.0</c:v>
                </c:pt>
                <c:pt idx="4482">
                  <c:v>1330.0</c:v>
                </c:pt>
                <c:pt idx="4483">
                  <c:v>1330.0</c:v>
                </c:pt>
                <c:pt idx="4484">
                  <c:v>1330.0</c:v>
                </c:pt>
                <c:pt idx="4485">
                  <c:v>1330.0</c:v>
                </c:pt>
                <c:pt idx="4486">
                  <c:v>1330.0</c:v>
                </c:pt>
                <c:pt idx="4487">
                  <c:v>1330.0</c:v>
                </c:pt>
                <c:pt idx="4488">
                  <c:v>1330.0</c:v>
                </c:pt>
                <c:pt idx="4489">
                  <c:v>1330.0</c:v>
                </c:pt>
                <c:pt idx="4490">
                  <c:v>1330.0</c:v>
                </c:pt>
                <c:pt idx="4491">
                  <c:v>1330.0</c:v>
                </c:pt>
                <c:pt idx="4492">
                  <c:v>1331.0</c:v>
                </c:pt>
                <c:pt idx="4493">
                  <c:v>1331.0</c:v>
                </c:pt>
                <c:pt idx="4494">
                  <c:v>1331.0</c:v>
                </c:pt>
                <c:pt idx="4495">
                  <c:v>1331.0</c:v>
                </c:pt>
                <c:pt idx="4496">
                  <c:v>1332.0</c:v>
                </c:pt>
                <c:pt idx="4497">
                  <c:v>1333.0</c:v>
                </c:pt>
                <c:pt idx="4498">
                  <c:v>1333.0</c:v>
                </c:pt>
                <c:pt idx="4499">
                  <c:v>1334.0</c:v>
                </c:pt>
                <c:pt idx="4500">
                  <c:v>1334.0</c:v>
                </c:pt>
                <c:pt idx="4501">
                  <c:v>1335.0</c:v>
                </c:pt>
                <c:pt idx="4502">
                  <c:v>1336.0</c:v>
                </c:pt>
                <c:pt idx="4503">
                  <c:v>1337.0</c:v>
                </c:pt>
                <c:pt idx="4504">
                  <c:v>1337.0</c:v>
                </c:pt>
                <c:pt idx="4505">
                  <c:v>1338.0</c:v>
                </c:pt>
                <c:pt idx="4506">
                  <c:v>1339.0</c:v>
                </c:pt>
                <c:pt idx="4507">
                  <c:v>1339.0</c:v>
                </c:pt>
                <c:pt idx="4508">
                  <c:v>1339.0</c:v>
                </c:pt>
                <c:pt idx="4509">
                  <c:v>1339.0</c:v>
                </c:pt>
                <c:pt idx="4510">
                  <c:v>1339.0</c:v>
                </c:pt>
                <c:pt idx="4511">
                  <c:v>1339.0</c:v>
                </c:pt>
                <c:pt idx="4512">
                  <c:v>1339.0</c:v>
                </c:pt>
                <c:pt idx="4513">
                  <c:v>1339.0</c:v>
                </c:pt>
                <c:pt idx="4514">
                  <c:v>1339.0</c:v>
                </c:pt>
                <c:pt idx="4515">
                  <c:v>1340.0</c:v>
                </c:pt>
                <c:pt idx="4516">
                  <c:v>1340.0</c:v>
                </c:pt>
                <c:pt idx="4517">
                  <c:v>1341.0</c:v>
                </c:pt>
                <c:pt idx="4518">
                  <c:v>1342.0</c:v>
                </c:pt>
                <c:pt idx="4519">
                  <c:v>1343.0</c:v>
                </c:pt>
                <c:pt idx="4520">
                  <c:v>1343.0</c:v>
                </c:pt>
                <c:pt idx="4521">
                  <c:v>1344.0</c:v>
                </c:pt>
                <c:pt idx="4522">
                  <c:v>1345.0</c:v>
                </c:pt>
                <c:pt idx="4523">
                  <c:v>1346.0</c:v>
                </c:pt>
                <c:pt idx="4524">
                  <c:v>1347.0</c:v>
                </c:pt>
                <c:pt idx="4525">
                  <c:v>1347.0</c:v>
                </c:pt>
                <c:pt idx="4526">
                  <c:v>1348.0</c:v>
                </c:pt>
                <c:pt idx="4527">
                  <c:v>1349.0</c:v>
                </c:pt>
                <c:pt idx="4528">
                  <c:v>1349.0</c:v>
                </c:pt>
                <c:pt idx="4529">
                  <c:v>1349.0</c:v>
                </c:pt>
                <c:pt idx="4530">
                  <c:v>1349.0</c:v>
                </c:pt>
                <c:pt idx="4531">
                  <c:v>1349.0</c:v>
                </c:pt>
                <c:pt idx="4532">
                  <c:v>1349.0</c:v>
                </c:pt>
                <c:pt idx="4533">
                  <c:v>1349.0</c:v>
                </c:pt>
                <c:pt idx="4534">
                  <c:v>1349.0</c:v>
                </c:pt>
                <c:pt idx="4535">
                  <c:v>1349.0</c:v>
                </c:pt>
                <c:pt idx="4536">
                  <c:v>1349.0</c:v>
                </c:pt>
                <c:pt idx="4537">
                  <c:v>1349.0</c:v>
                </c:pt>
                <c:pt idx="4538">
                  <c:v>1349.0</c:v>
                </c:pt>
                <c:pt idx="4539">
                  <c:v>1349.0</c:v>
                </c:pt>
                <c:pt idx="4540">
                  <c:v>1349.0</c:v>
                </c:pt>
                <c:pt idx="4541">
                  <c:v>1349.0</c:v>
                </c:pt>
                <c:pt idx="4542">
                  <c:v>1349.0</c:v>
                </c:pt>
                <c:pt idx="4543">
                  <c:v>1349.0</c:v>
                </c:pt>
                <c:pt idx="4544">
                  <c:v>1349.0</c:v>
                </c:pt>
                <c:pt idx="4545">
                  <c:v>1349.0</c:v>
                </c:pt>
                <c:pt idx="4546">
                  <c:v>1349.0</c:v>
                </c:pt>
                <c:pt idx="4547">
                  <c:v>1349.0</c:v>
                </c:pt>
                <c:pt idx="4548">
                  <c:v>1349.0</c:v>
                </c:pt>
                <c:pt idx="4549">
                  <c:v>1349.0</c:v>
                </c:pt>
                <c:pt idx="4550">
                  <c:v>1349.0</c:v>
                </c:pt>
                <c:pt idx="4551">
                  <c:v>1349.0</c:v>
                </c:pt>
                <c:pt idx="4552">
                  <c:v>1349.0</c:v>
                </c:pt>
                <c:pt idx="4553">
                  <c:v>1349.0</c:v>
                </c:pt>
                <c:pt idx="4554">
                  <c:v>1349.0</c:v>
                </c:pt>
                <c:pt idx="4555">
                  <c:v>1349.0</c:v>
                </c:pt>
                <c:pt idx="4556">
                  <c:v>1349.0</c:v>
                </c:pt>
                <c:pt idx="4557">
                  <c:v>1349.0</c:v>
                </c:pt>
                <c:pt idx="4558">
                  <c:v>1350.0</c:v>
                </c:pt>
                <c:pt idx="4559">
                  <c:v>1350.0</c:v>
                </c:pt>
                <c:pt idx="4560">
                  <c:v>1350.0</c:v>
                </c:pt>
                <c:pt idx="4561">
                  <c:v>1350.0</c:v>
                </c:pt>
                <c:pt idx="4562">
                  <c:v>1350.0</c:v>
                </c:pt>
                <c:pt idx="4563">
                  <c:v>1350.0</c:v>
                </c:pt>
                <c:pt idx="4564">
                  <c:v>1350.0</c:v>
                </c:pt>
                <c:pt idx="4565">
                  <c:v>1350.0</c:v>
                </c:pt>
                <c:pt idx="4566">
                  <c:v>1350.0</c:v>
                </c:pt>
                <c:pt idx="4567">
                  <c:v>1350.0</c:v>
                </c:pt>
                <c:pt idx="4568">
                  <c:v>1350.0</c:v>
                </c:pt>
                <c:pt idx="4569">
                  <c:v>1350.0</c:v>
                </c:pt>
                <c:pt idx="4570">
                  <c:v>1350.0</c:v>
                </c:pt>
                <c:pt idx="4571">
                  <c:v>1350.0</c:v>
                </c:pt>
                <c:pt idx="4572">
                  <c:v>1351.0</c:v>
                </c:pt>
                <c:pt idx="4573">
                  <c:v>1351.0</c:v>
                </c:pt>
                <c:pt idx="4574">
                  <c:v>1351.0</c:v>
                </c:pt>
                <c:pt idx="4575">
                  <c:v>1351.0</c:v>
                </c:pt>
                <c:pt idx="4576">
                  <c:v>1351.0</c:v>
                </c:pt>
                <c:pt idx="4577">
                  <c:v>1351.0</c:v>
                </c:pt>
                <c:pt idx="4578">
                  <c:v>1351.0</c:v>
                </c:pt>
                <c:pt idx="4579">
                  <c:v>1351.0</c:v>
                </c:pt>
                <c:pt idx="4580">
                  <c:v>1351.0</c:v>
                </c:pt>
                <c:pt idx="4581">
                  <c:v>1351.0</c:v>
                </c:pt>
                <c:pt idx="4582">
                  <c:v>1351.0</c:v>
                </c:pt>
                <c:pt idx="4583">
                  <c:v>1351.0</c:v>
                </c:pt>
                <c:pt idx="4584">
                  <c:v>1351.0</c:v>
                </c:pt>
                <c:pt idx="4585">
                  <c:v>1351.0</c:v>
                </c:pt>
                <c:pt idx="4586">
                  <c:v>1351.0</c:v>
                </c:pt>
                <c:pt idx="4587">
                  <c:v>1352.0</c:v>
                </c:pt>
                <c:pt idx="4588">
                  <c:v>1353.0</c:v>
                </c:pt>
                <c:pt idx="4589">
                  <c:v>1353.0</c:v>
                </c:pt>
                <c:pt idx="4590">
                  <c:v>1354.0</c:v>
                </c:pt>
                <c:pt idx="4591">
                  <c:v>1354.0</c:v>
                </c:pt>
                <c:pt idx="4592">
                  <c:v>1354.0</c:v>
                </c:pt>
                <c:pt idx="4593">
                  <c:v>1354.0</c:v>
                </c:pt>
                <c:pt idx="4594">
                  <c:v>1354.0</c:v>
                </c:pt>
                <c:pt idx="4595">
                  <c:v>1354.0</c:v>
                </c:pt>
                <c:pt idx="4596">
                  <c:v>1354.0</c:v>
                </c:pt>
                <c:pt idx="4597">
                  <c:v>1354.0</c:v>
                </c:pt>
                <c:pt idx="4598">
                  <c:v>1354.0</c:v>
                </c:pt>
                <c:pt idx="4599">
                  <c:v>1354.0</c:v>
                </c:pt>
                <c:pt idx="4600">
                  <c:v>1354.0</c:v>
                </c:pt>
                <c:pt idx="4601">
                  <c:v>1354.0</c:v>
                </c:pt>
                <c:pt idx="4602">
                  <c:v>1355.0</c:v>
                </c:pt>
                <c:pt idx="4603">
                  <c:v>1356.0</c:v>
                </c:pt>
                <c:pt idx="4604">
                  <c:v>1357.0</c:v>
                </c:pt>
                <c:pt idx="4605">
                  <c:v>1357.0</c:v>
                </c:pt>
                <c:pt idx="4606">
                  <c:v>1357.0</c:v>
                </c:pt>
                <c:pt idx="4607">
                  <c:v>1357.0</c:v>
                </c:pt>
                <c:pt idx="4608">
                  <c:v>1357.0</c:v>
                </c:pt>
                <c:pt idx="4609">
                  <c:v>1357.0</c:v>
                </c:pt>
                <c:pt idx="4610">
                  <c:v>1357.0</c:v>
                </c:pt>
                <c:pt idx="4611">
                  <c:v>1357.0</c:v>
                </c:pt>
                <c:pt idx="4612">
                  <c:v>1357.0</c:v>
                </c:pt>
                <c:pt idx="4613">
                  <c:v>1357.0</c:v>
                </c:pt>
                <c:pt idx="4614">
                  <c:v>1357.0</c:v>
                </c:pt>
                <c:pt idx="4615">
                  <c:v>1358.0</c:v>
                </c:pt>
                <c:pt idx="4616">
                  <c:v>1358.0</c:v>
                </c:pt>
                <c:pt idx="4617">
                  <c:v>1358.0</c:v>
                </c:pt>
                <c:pt idx="4618">
                  <c:v>1359.0</c:v>
                </c:pt>
                <c:pt idx="4619">
                  <c:v>1359.0</c:v>
                </c:pt>
                <c:pt idx="4620">
                  <c:v>1359.0</c:v>
                </c:pt>
                <c:pt idx="4621">
                  <c:v>1359.0</c:v>
                </c:pt>
                <c:pt idx="4622">
                  <c:v>1360.0</c:v>
                </c:pt>
                <c:pt idx="4623">
                  <c:v>1360.0</c:v>
                </c:pt>
                <c:pt idx="4624">
                  <c:v>1360.0</c:v>
                </c:pt>
                <c:pt idx="4625">
                  <c:v>1360.0</c:v>
                </c:pt>
                <c:pt idx="4626">
                  <c:v>1360.0</c:v>
                </c:pt>
                <c:pt idx="4627">
                  <c:v>1360.0</c:v>
                </c:pt>
                <c:pt idx="4628">
                  <c:v>1360.0</c:v>
                </c:pt>
                <c:pt idx="4629">
                  <c:v>1360.0</c:v>
                </c:pt>
                <c:pt idx="4630">
                  <c:v>1360.0</c:v>
                </c:pt>
                <c:pt idx="4631">
                  <c:v>1361.0</c:v>
                </c:pt>
                <c:pt idx="4632">
                  <c:v>1361.0</c:v>
                </c:pt>
                <c:pt idx="4633">
                  <c:v>1361.0</c:v>
                </c:pt>
                <c:pt idx="4634">
                  <c:v>1361.0</c:v>
                </c:pt>
                <c:pt idx="4635">
                  <c:v>1362.0</c:v>
                </c:pt>
                <c:pt idx="4636">
                  <c:v>1362.0</c:v>
                </c:pt>
                <c:pt idx="4637">
                  <c:v>1362.0</c:v>
                </c:pt>
                <c:pt idx="4638">
                  <c:v>1363.0</c:v>
                </c:pt>
                <c:pt idx="4639">
                  <c:v>1363.0</c:v>
                </c:pt>
                <c:pt idx="4640">
                  <c:v>1364.0</c:v>
                </c:pt>
                <c:pt idx="4641">
                  <c:v>1365.0</c:v>
                </c:pt>
                <c:pt idx="4642">
                  <c:v>1365.0</c:v>
                </c:pt>
                <c:pt idx="4643">
                  <c:v>1366.0</c:v>
                </c:pt>
                <c:pt idx="4644">
                  <c:v>1366.0</c:v>
                </c:pt>
                <c:pt idx="4645">
                  <c:v>1366.0</c:v>
                </c:pt>
                <c:pt idx="4646">
                  <c:v>1366.0</c:v>
                </c:pt>
                <c:pt idx="4647">
                  <c:v>1366.0</c:v>
                </c:pt>
                <c:pt idx="4648">
                  <c:v>1366.0</c:v>
                </c:pt>
                <c:pt idx="4649">
                  <c:v>1366.0</c:v>
                </c:pt>
                <c:pt idx="4650">
                  <c:v>1367.0</c:v>
                </c:pt>
                <c:pt idx="4651">
                  <c:v>1368.0</c:v>
                </c:pt>
                <c:pt idx="4652">
                  <c:v>1368.0</c:v>
                </c:pt>
                <c:pt idx="4653">
                  <c:v>1368.0</c:v>
                </c:pt>
                <c:pt idx="4654">
                  <c:v>1368.0</c:v>
                </c:pt>
                <c:pt idx="4655">
                  <c:v>1368.0</c:v>
                </c:pt>
                <c:pt idx="4656">
                  <c:v>1368.0</c:v>
                </c:pt>
                <c:pt idx="4657">
                  <c:v>1368.0</c:v>
                </c:pt>
                <c:pt idx="4658">
                  <c:v>1368.0</c:v>
                </c:pt>
                <c:pt idx="4659">
                  <c:v>1368.0</c:v>
                </c:pt>
                <c:pt idx="4660">
                  <c:v>1368.0</c:v>
                </c:pt>
                <c:pt idx="4661">
                  <c:v>1368.0</c:v>
                </c:pt>
                <c:pt idx="4662">
                  <c:v>1368.0</c:v>
                </c:pt>
                <c:pt idx="4663">
                  <c:v>1368.0</c:v>
                </c:pt>
                <c:pt idx="4664">
                  <c:v>1368.0</c:v>
                </c:pt>
                <c:pt idx="4665">
                  <c:v>1368.0</c:v>
                </c:pt>
                <c:pt idx="4666">
                  <c:v>1368.0</c:v>
                </c:pt>
                <c:pt idx="4667">
                  <c:v>1369.0</c:v>
                </c:pt>
                <c:pt idx="4668">
                  <c:v>1370.0</c:v>
                </c:pt>
                <c:pt idx="4669">
                  <c:v>1371.0</c:v>
                </c:pt>
                <c:pt idx="4670">
                  <c:v>1372.0</c:v>
                </c:pt>
                <c:pt idx="4671">
                  <c:v>1372.0</c:v>
                </c:pt>
                <c:pt idx="4672">
                  <c:v>1372.0</c:v>
                </c:pt>
                <c:pt idx="4673">
                  <c:v>1372.0</c:v>
                </c:pt>
                <c:pt idx="4674">
                  <c:v>1372.0</c:v>
                </c:pt>
                <c:pt idx="4675">
                  <c:v>1372.0</c:v>
                </c:pt>
                <c:pt idx="4676">
                  <c:v>1372.0</c:v>
                </c:pt>
                <c:pt idx="4677">
                  <c:v>1373.0</c:v>
                </c:pt>
                <c:pt idx="4678">
                  <c:v>1373.0</c:v>
                </c:pt>
                <c:pt idx="4679">
                  <c:v>1373.0</c:v>
                </c:pt>
                <c:pt idx="4680">
                  <c:v>1374.0</c:v>
                </c:pt>
                <c:pt idx="4681">
                  <c:v>1375.0</c:v>
                </c:pt>
                <c:pt idx="4682">
                  <c:v>1376.0</c:v>
                </c:pt>
                <c:pt idx="4683">
                  <c:v>1377.0</c:v>
                </c:pt>
                <c:pt idx="4684">
                  <c:v>1378.0</c:v>
                </c:pt>
                <c:pt idx="4685">
                  <c:v>1379.0</c:v>
                </c:pt>
                <c:pt idx="4686">
                  <c:v>1379.0</c:v>
                </c:pt>
                <c:pt idx="4687">
                  <c:v>1380.0</c:v>
                </c:pt>
                <c:pt idx="4688">
                  <c:v>1381.0</c:v>
                </c:pt>
                <c:pt idx="4689">
                  <c:v>1382.0</c:v>
                </c:pt>
                <c:pt idx="4690">
                  <c:v>1382.0</c:v>
                </c:pt>
                <c:pt idx="4691">
                  <c:v>1383.0</c:v>
                </c:pt>
                <c:pt idx="4692">
                  <c:v>1383.0</c:v>
                </c:pt>
                <c:pt idx="4693">
                  <c:v>1383.0</c:v>
                </c:pt>
                <c:pt idx="4694">
                  <c:v>1383.0</c:v>
                </c:pt>
                <c:pt idx="4695">
                  <c:v>1383.0</c:v>
                </c:pt>
                <c:pt idx="4696">
                  <c:v>1383.0</c:v>
                </c:pt>
                <c:pt idx="4697">
                  <c:v>1384.0</c:v>
                </c:pt>
                <c:pt idx="4698">
                  <c:v>1384.0</c:v>
                </c:pt>
                <c:pt idx="4699">
                  <c:v>1384.0</c:v>
                </c:pt>
                <c:pt idx="4700">
                  <c:v>1384.0</c:v>
                </c:pt>
                <c:pt idx="4701">
                  <c:v>1384.0</c:v>
                </c:pt>
                <c:pt idx="4702">
                  <c:v>1384.0</c:v>
                </c:pt>
                <c:pt idx="4703">
                  <c:v>1384.0</c:v>
                </c:pt>
                <c:pt idx="4704">
                  <c:v>1384.0</c:v>
                </c:pt>
                <c:pt idx="4705">
                  <c:v>1384.0</c:v>
                </c:pt>
                <c:pt idx="4706">
                  <c:v>1384.0</c:v>
                </c:pt>
                <c:pt idx="4707">
                  <c:v>1384.0</c:v>
                </c:pt>
                <c:pt idx="4708">
                  <c:v>1384.0</c:v>
                </c:pt>
                <c:pt idx="4709">
                  <c:v>1384.0</c:v>
                </c:pt>
                <c:pt idx="4710">
                  <c:v>1384.0</c:v>
                </c:pt>
                <c:pt idx="4711">
                  <c:v>1384.0</c:v>
                </c:pt>
                <c:pt idx="4712">
                  <c:v>1384.0</c:v>
                </c:pt>
                <c:pt idx="4713">
                  <c:v>1384.0</c:v>
                </c:pt>
                <c:pt idx="4714">
                  <c:v>1384.0</c:v>
                </c:pt>
                <c:pt idx="4715">
                  <c:v>1384.0</c:v>
                </c:pt>
                <c:pt idx="4716">
                  <c:v>1384.0</c:v>
                </c:pt>
                <c:pt idx="4717">
                  <c:v>1384.0</c:v>
                </c:pt>
                <c:pt idx="4718">
                  <c:v>1385.0</c:v>
                </c:pt>
                <c:pt idx="4719">
                  <c:v>1385.0</c:v>
                </c:pt>
                <c:pt idx="4720">
                  <c:v>1385.0</c:v>
                </c:pt>
                <c:pt idx="4721">
                  <c:v>1385.0</c:v>
                </c:pt>
                <c:pt idx="4722">
                  <c:v>1385.0</c:v>
                </c:pt>
                <c:pt idx="4723">
                  <c:v>1385.0</c:v>
                </c:pt>
                <c:pt idx="4724">
                  <c:v>1385.0</c:v>
                </c:pt>
                <c:pt idx="4725">
                  <c:v>1385.0</c:v>
                </c:pt>
                <c:pt idx="4726">
                  <c:v>1385.0</c:v>
                </c:pt>
                <c:pt idx="4727">
                  <c:v>1385.0</c:v>
                </c:pt>
                <c:pt idx="4728">
                  <c:v>1385.0</c:v>
                </c:pt>
                <c:pt idx="4729">
                  <c:v>1385.0</c:v>
                </c:pt>
                <c:pt idx="4730">
                  <c:v>1386.0</c:v>
                </c:pt>
                <c:pt idx="4731">
                  <c:v>1386.0</c:v>
                </c:pt>
                <c:pt idx="4732">
                  <c:v>1386.0</c:v>
                </c:pt>
                <c:pt idx="4733">
                  <c:v>1386.0</c:v>
                </c:pt>
                <c:pt idx="4734">
                  <c:v>1386.0</c:v>
                </c:pt>
                <c:pt idx="4735">
                  <c:v>1386.0</c:v>
                </c:pt>
                <c:pt idx="4736">
                  <c:v>1386.0</c:v>
                </c:pt>
                <c:pt idx="4737">
                  <c:v>1386.0</c:v>
                </c:pt>
                <c:pt idx="4738">
                  <c:v>1386.0</c:v>
                </c:pt>
                <c:pt idx="4739">
                  <c:v>1386.0</c:v>
                </c:pt>
                <c:pt idx="4740">
                  <c:v>1386.0</c:v>
                </c:pt>
                <c:pt idx="4741">
                  <c:v>1387.0</c:v>
                </c:pt>
                <c:pt idx="4742">
                  <c:v>1388.0</c:v>
                </c:pt>
                <c:pt idx="4743">
                  <c:v>1389.0</c:v>
                </c:pt>
                <c:pt idx="4744">
                  <c:v>1390.0</c:v>
                </c:pt>
                <c:pt idx="4745">
                  <c:v>1391.0</c:v>
                </c:pt>
                <c:pt idx="4746">
                  <c:v>1392.0</c:v>
                </c:pt>
                <c:pt idx="4747">
                  <c:v>1393.0</c:v>
                </c:pt>
                <c:pt idx="4748">
                  <c:v>1393.0</c:v>
                </c:pt>
                <c:pt idx="4749">
                  <c:v>1393.0</c:v>
                </c:pt>
                <c:pt idx="4750">
                  <c:v>1394.0</c:v>
                </c:pt>
                <c:pt idx="4751">
                  <c:v>1394.0</c:v>
                </c:pt>
                <c:pt idx="4752">
                  <c:v>1395.0</c:v>
                </c:pt>
                <c:pt idx="4753">
                  <c:v>1396.0</c:v>
                </c:pt>
                <c:pt idx="4754">
                  <c:v>1397.0</c:v>
                </c:pt>
                <c:pt idx="4755">
                  <c:v>1397.0</c:v>
                </c:pt>
                <c:pt idx="4756">
                  <c:v>1397.0</c:v>
                </c:pt>
                <c:pt idx="4757">
                  <c:v>1397.0</c:v>
                </c:pt>
                <c:pt idx="4758">
                  <c:v>1397.0</c:v>
                </c:pt>
                <c:pt idx="4759">
                  <c:v>1398.0</c:v>
                </c:pt>
                <c:pt idx="4760">
                  <c:v>1398.0</c:v>
                </c:pt>
                <c:pt idx="4761">
                  <c:v>1399.0</c:v>
                </c:pt>
                <c:pt idx="4762">
                  <c:v>1400.0</c:v>
                </c:pt>
                <c:pt idx="4763">
                  <c:v>1401.0</c:v>
                </c:pt>
                <c:pt idx="4764">
                  <c:v>1401.0</c:v>
                </c:pt>
                <c:pt idx="4765">
                  <c:v>1401.0</c:v>
                </c:pt>
                <c:pt idx="4766">
                  <c:v>1402.0</c:v>
                </c:pt>
                <c:pt idx="4767">
                  <c:v>1402.0</c:v>
                </c:pt>
                <c:pt idx="4768">
                  <c:v>1402.0</c:v>
                </c:pt>
                <c:pt idx="4769">
                  <c:v>1403.0</c:v>
                </c:pt>
                <c:pt idx="4770">
                  <c:v>1403.0</c:v>
                </c:pt>
                <c:pt idx="4771">
                  <c:v>1403.0</c:v>
                </c:pt>
                <c:pt idx="4772">
                  <c:v>1403.0</c:v>
                </c:pt>
                <c:pt idx="4773">
                  <c:v>1403.0</c:v>
                </c:pt>
                <c:pt idx="4774">
                  <c:v>1403.0</c:v>
                </c:pt>
                <c:pt idx="4775">
                  <c:v>1403.0</c:v>
                </c:pt>
                <c:pt idx="4776">
                  <c:v>1403.0</c:v>
                </c:pt>
                <c:pt idx="4777">
                  <c:v>1403.0</c:v>
                </c:pt>
                <c:pt idx="4778">
                  <c:v>1403.0</c:v>
                </c:pt>
                <c:pt idx="4779">
                  <c:v>1403.0</c:v>
                </c:pt>
                <c:pt idx="4780">
                  <c:v>1403.0</c:v>
                </c:pt>
                <c:pt idx="4781">
                  <c:v>1403.0</c:v>
                </c:pt>
                <c:pt idx="4782">
                  <c:v>1403.0</c:v>
                </c:pt>
                <c:pt idx="4783">
                  <c:v>1403.0</c:v>
                </c:pt>
                <c:pt idx="4784">
                  <c:v>1403.0</c:v>
                </c:pt>
                <c:pt idx="4785">
                  <c:v>1403.0</c:v>
                </c:pt>
                <c:pt idx="4786">
                  <c:v>1403.0</c:v>
                </c:pt>
                <c:pt idx="4787">
                  <c:v>1403.0</c:v>
                </c:pt>
                <c:pt idx="4788">
                  <c:v>1403.0</c:v>
                </c:pt>
                <c:pt idx="4789">
                  <c:v>1404.0</c:v>
                </c:pt>
                <c:pt idx="4790">
                  <c:v>1404.0</c:v>
                </c:pt>
                <c:pt idx="4791">
                  <c:v>1404.0</c:v>
                </c:pt>
                <c:pt idx="4792">
                  <c:v>1404.0</c:v>
                </c:pt>
                <c:pt idx="4793">
                  <c:v>1404.0</c:v>
                </c:pt>
                <c:pt idx="4794">
                  <c:v>1404.0</c:v>
                </c:pt>
                <c:pt idx="4795">
                  <c:v>1404.0</c:v>
                </c:pt>
                <c:pt idx="4796">
                  <c:v>1404.0</c:v>
                </c:pt>
                <c:pt idx="4797">
                  <c:v>1404.0</c:v>
                </c:pt>
                <c:pt idx="4798">
                  <c:v>1404.0</c:v>
                </c:pt>
                <c:pt idx="4799">
                  <c:v>1404.0</c:v>
                </c:pt>
                <c:pt idx="4800">
                  <c:v>1404.0</c:v>
                </c:pt>
                <c:pt idx="4801">
                  <c:v>1404.0</c:v>
                </c:pt>
                <c:pt idx="4802">
                  <c:v>1404.0</c:v>
                </c:pt>
                <c:pt idx="4803">
                  <c:v>1405.0</c:v>
                </c:pt>
                <c:pt idx="4804">
                  <c:v>1405.0</c:v>
                </c:pt>
                <c:pt idx="4805">
                  <c:v>1406.0</c:v>
                </c:pt>
                <c:pt idx="4806">
                  <c:v>1406.0</c:v>
                </c:pt>
                <c:pt idx="4807">
                  <c:v>1407.0</c:v>
                </c:pt>
                <c:pt idx="4808">
                  <c:v>1407.0</c:v>
                </c:pt>
                <c:pt idx="4809">
                  <c:v>1407.0</c:v>
                </c:pt>
                <c:pt idx="4810">
                  <c:v>1407.0</c:v>
                </c:pt>
                <c:pt idx="4811">
                  <c:v>1407.0</c:v>
                </c:pt>
                <c:pt idx="4812">
                  <c:v>1408.0</c:v>
                </c:pt>
                <c:pt idx="4813">
                  <c:v>1408.0</c:v>
                </c:pt>
                <c:pt idx="4814">
                  <c:v>1408.0</c:v>
                </c:pt>
                <c:pt idx="4815">
                  <c:v>1408.0</c:v>
                </c:pt>
                <c:pt idx="4816">
                  <c:v>1408.0</c:v>
                </c:pt>
                <c:pt idx="4817">
                  <c:v>1409.0</c:v>
                </c:pt>
                <c:pt idx="4818">
                  <c:v>1410.0</c:v>
                </c:pt>
                <c:pt idx="4819">
                  <c:v>1410.0</c:v>
                </c:pt>
                <c:pt idx="4820">
                  <c:v>1411.0</c:v>
                </c:pt>
                <c:pt idx="4821">
                  <c:v>1411.0</c:v>
                </c:pt>
                <c:pt idx="4822">
                  <c:v>1411.0</c:v>
                </c:pt>
                <c:pt idx="4823">
                  <c:v>1411.0</c:v>
                </c:pt>
                <c:pt idx="4824">
                  <c:v>1411.0</c:v>
                </c:pt>
                <c:pt idx="4825">
                  <c:v>1412.0</c:v>
                </c:pt>
                <c:pt idx="4826">
                  <c:v>1413.0</c:v>
                </c:pt>
                <c:pt idx="4827">
                  <c:v>1414.0</c:v>
                </c:pt>
                <c:pt idx="4828">
                  <c:v>1415.0</c:v>
                </c:pt>
                <c:pt idx="4829">
                  <c:v>1416.0</c:v>
                </c:pt>
                <c:pt idx="4830">
                  <c:v>1417.0</c:v>
                </c:pt>
                <c:pt idx="4831">
                  <c:v>1418.0</c:v>
                </c:pt>
                <c:pt idx="4832">
                  <c:v>1419.0</c:v>
                </c:pt>
                <c:pt idx="4833">
                  <c:v>1420.0</c:v>
                </c:pt>
                <c:pt idx="4834">
                  <c:v>1421.0</c:v>
                </c:pt>
                <c:pt idx="4835">
                  <c:v>1422.0</c:v>
                </c:pt>
                <c:pt idx="4836">
                  <c:v>1423.0</c:v>
                </c:pt>
                <c:pt idx="4837">
                  <c:v>1424.0</c:v>
                </c:pt>
                <c:pt idx="4838">
                  <c:v>1424.0</c:v>
                </c:pt>
                <c:pt idx="4839">
                  <c:v>1424.0</c:v>
                </c:pt>
                <c:pt idx="4840">
                  <c:v>1424.0</c:v>
                </c:pt>
                <c:pt idx="4841">
                  <c:v>1425.0</c:v>
                </c:pt>
                <c:pt idx="4842">
                  <c:v>1426.0</c:v>
                </c:pt>
                <c:pt idx="4843">
                  <c:v>1427.0</c:v>
                </c:pt>
                <c:pt idx="4844">
                  <c:v>1428.0</c:v>
                </c:pt>
                <c:pt idx="4845">
                  <c:v>1429.0</c:v>
                </c:pt>
                <c:pt idx="4846">
                  <c:v>1429.0</c:v>
                </c:pt>
                <c:pt idx="4847">
                  <c:v>1429.0</c:v>
                </c:pt>
                <c:pt idx="4848">
                  <c:v>1430.0</c:v>
                </c:pt>
                <c:pt idx="4849">
                  <c:v>1430.0</c:v>
                </c:pt>
                <c:pt idx="4850">
                  <c:v>1430.0</c:v>
                </c:pt>
                <c:pt idx="4851">
                  <c:v>1431.0</c:v>
                </c:pt>
                <c:pt idx="4852">
                  <c:v>1431.0</c:v>
                </c:pt>
                <c:pt idx="4853">
                  <c:v>1431.0</c:v>
                </c:pt>
                <c:pt idx="4854">
                  <c:v>1431.0</c:v>
                </c:pt>
                <c:pt idx="4855">
                  <c:v>1431.0</c:v>
                </c:pt>
                <c:pt idx="4856">
                  <c:v>1431.0</c:v>
                </c:pt>
                <c:pt idx="4857">
                  <c:v>1431.0</c:v>
                </c:pt>
                <c:pt idx="4858">
                  <c:v>1432.0</c:v>
                </c:pt>
                <c:pt idx="4859">
                  <c:v>1432.0</c:v>
                </c:pt>
                <c:pt idx="4860">
                  <c:v>1433.0</c:v>
                </c:pt>
                <c:pt idx="4861">
                  <c:v>1434.0</c:v>
                </c:pt>
                <c:pt idx="4862">
                  <c:v>1435.0</c:v>
                </c:pt>
                <c:pt idx="4863">
                  <c:v>1435.0</c:v>
                </c:pt>
                <c:pt idx="4864">
                  <c:v>1436.0</c:v>
                </c:pt>
                <c:pt idx="4865">
                  <c:v>1436.0</c:v>
                </c:pt>
                <c:pt idx="4866">
                  <c:v>1436.0</c:v>
                </c:pt>
                <c:pt idx="4867">
                  <c:v>1436.0</c:v>
                </c:pt>
                <c:pt idx="4868">
                  <c:v>1436.0</c:v>
                </c:pt>
                <c:pt idx="4869">
                  <c:v>1436.0</c:v>
                </c:pt>
                <c:pt idx="4870">
                  <c:v>1436.0</c:v>
                </c:pt>
                <c:pt idx="4871">
                  <c:v>1436.0</c:v>
                </c:pt>
                <c:pt idx="4872">
                  <c:v>1436.0</c:v>
                </c:pt>
                <c:pt idx="4873">
                  <c:v>1436.0</c:v>
                </c:pt>
                <c:pt idx="4874">
                  <c:v>1436.0</c:v>
                </c:pt>
                <c:pt idx="4875">
                  <c:v>1436.0</c:v>
                </c:pt>
                <c:pt idx="4876">
                  <c:v>1436.0</c:v>
                </c:pt>
                <c:pt idx="4877">
                  <c:v>1436.0</c:v>
                </c:pt>
                <c:pt idx="4878">
                  <c:v>1437.0</c:v>
                </c:pt>
                <c:pt idx="4879">
                  <c:v>1438.0</c:v>
                </c:pt>
                <c:pt idx="4880">
                  <c:v>1439.0</c:v>
                </c:pt>
                <c:pt idx="4881">
                  <c:v>1440.0</c:v>
                </c:pt>
                <c:pt idx="4882">
                  <c:v>1440.0</c:v>
                </c:pt>
                <c:pt idx="4883">
                  <c:v>1441.0</c:v>
                </c:pt>
                <c:pt idx="4884">
                  <c:v>1441.0</c:v>
                </c:pt>
                <c:pt idx="4885">
                  <c:v>1442.0</c:v>
                </c:pt>
                <c:pt idx="4886">
                  <c:v>1442.0</c:v>
                </c:pt>
                <c:pt idx="4887">
                  <c:v>1442.0</c:v>
                </c:pt>
                <c:pt idx="4888">
                  <c:v>1442.0</c:v>
                </c:pt>
                <c:pt idx="4889">
                  <c:v>1442.0</c:v>
                </c:pt>
                <c:pt idx="4890">
                  <c:v>1442.0</c:v>
                </c:pt>
                <c:pt idx="4891">
                  <c:v>1442.0</c:v>
                </c:pt>
                <c:pt idx="4892">
                  <c:v>1442.0</c:v>
                </c:pt>
                <c:pt idx="4893">
                  <c:v>1443.0</c:v>
                </c:pt>
                <c:pt idx="4894">
                  <c:v>1444.0</c:v>
                </c:pt>
                <c:pt idx="4895">
                  <c:v>1444.0</c:v>
                </c:pt>
                <c:pt idx="4896">
                  <c:v>1444.0</c:v>
                </c:pt>
                <c:pt idx="4897">
                  <c:v>1444.0</c:v>
                </c:pt>
                <c:pt idx="4898">
                  <c:v>1444.0</c:v>
                </c:pt>
                <c:pt idx="4899">
                  <c:v>1444.0</c:v>
                </c:pt>
                <c:pt idx="4900">
                  <c:v>1445.0</c:v>
                </c:pt>
                <c:pt idx="4901">
                  <c:v>1445.0</c:v>
                </c:pt>
                <c:pt idx="4902">
                  <c:v>1446.0</c:v>
                </c:pt>
                <c:pt idx="4903">
                  <c:v>1446.0</c:v>
                </c:pt>
                <c:pt idx="4904">
                  <c:v>1447.0</c:v>
                </c:pt>
                <c:pt idx="4905">
                  <c:v>1447.0</c:v>
                </c:pt>
                <c:pt idx="4906">
                  <c:v>1447.0</c:v>
                </c:pt>
                <c:pt idx="4907">
                  <c:v>1447.0</c:v>
                </c:pt>
                <c:pt idx="4908">
                  <c:v>1447.0</c:v>
                </c:pt>
                <c:pt idx="4909">
                  <c:v>1447.0</c:v>
                </c:pt>
                <c:pt idx="4910">
                  <c:v>1447.0</c:v>
                </c:pt>
                <c:pt idx="4911">
                  <c:v>1447.0</c:v>
                </c:pt>
                <c:pt idx="4912">
                  <c:v>1447.0</c:v>
                </c:pt>
                <c:pt idx="4913">
                  <c:v>1447.0</c:v>
                </c:pt>
                <c:pt idx="4914">
                  <c:v>1447.0</c:v>
                </c:pt>
                <c:pt idx="4915">
                  <c:v>1447.0</c:v>
                </c:pt>
                <c:pt idx="4916">
                  <c:v>1447.0</c:v>
                </c:pt>
                <c:pt idx="4917">
                  <c:v>1447.0</c:v>
                </c:pt>
                <c:pt idx="4918">
                  <c:v>1447.0</c:v>
                </c:pt>
                <c:pt idx="4919">
                  <c:v>1447.0</c:v>
                </c:pt>
                <c:pt idx="4920">
                  <c:v>1447.0</c:v>
                </c:pt>
                <c:pt idx="4921">
                  <c:v>1447.0</c:v>
                </c:pt>
                <c:pt idx="4922">
                  <c:v>1447.0</c:v>
                </c:pt>
                <c:pt idx="4923">
                  <c:v>1448.0</c:v>
                </c:pt>
                <c:pt idx="4924">
                  <c:v>1448.0</c:v>
                </c:pt>
                <c:pt idx="4925">
                  <c:v>1449.0</c:v>
                </c:pt>
                <c:pt idx="4926">
                  <c:v>1449.0</c:v>
                </c:pt>
                <c:pt idx="4927">
                  <c:v>1449.0</c:v>
                </c:pt>
                <c:pt idx="4928">
                  <c:v>1449.0</c:v>
                </c:pt>
                <c:pt idx="4929">
                  <c:v>1449.0</c:v>
                </c:pt>
                <c:pt idx="4930">
                  <c:v>1449.0</c:v>
                </c:pt>
                <c:pt idx="4931">
                  <c:v>1449.0</c:v>
                </c:pt>
                <c:pt idx="4932">
                  <c:v>1449.0</c:v>
                </c:pt>
                <c:pt idx="4933">
                  <c:v>1449.0</c:v>
                </c:pt>
                <c:pt idx="4934">
                  <c:v>1449.0</c:v>
                </c:pt>
                <c:pt idx="4935">
                  <c:v>1450.0</c:v>
                </c:pt>
                <c:pt idx="4936">
                  <c:v>1450.0</c:v>
                </c:pt>
                <c:pt idx="4937">
                  <c:v>1450.0</c:v>
                </c:pt>
                <c:pt idx="4938">
                  <c:v>1451.0</c:v>
                </c:pt>
                <c:pt idx="4939">
                  <c:v>1452.0</c:v>
                </c:pt>
                <c:pt idx="4940">
                  <c:v>1452.0</c:v>
                </c:pt>
                <c:pt idx="4941">
                  <c:v>1453.0</c:v>
                </c:pt>
                <c:pt idx="4942">
                  <c:v>1454.0</c:v>
                </c:pt>
                <c:pt idx="4943">
                  <c:v>1454.0</c:v>
                </c:pt>
                <c:pt idx="4944">
                  <c:v>1455.0</c:v>
                </c:pt>
                <c:pt idx="4945">
                  <c:v>1456.0</c:v>
                </c:pt>
                <c:pt idx="4946">
                  <c:v>1456.0</c:v>
                </c:pt>
                <c:pt idx="4947">
                  <c:v>1456.0</c:v>
                </c:pt>
                <c:pt idx="4948">
                  <c:v>1457.0</c:v>
                </c:pt>
                <c:pt idx="4949">
                  <c:v>1457.0</c:v>
                </c:pt>
                <c:pt idx="4950">
                  <c:v>1457.0</c:v>
                </c:pt>
                <c:pt idx="4951">
                  <c:v>1457.0</c:v>
                </c:pt>
                <c:pt idx="4952">
                  <c:v>1457.0</c:v>
                </c:pt>
                <c:pt idx="4953">
                  <c:v>1458.0</c:v>
                </c:pt>
                <c:pt idx="4954">
                  <c:v>1459.0</c:v>
                </c:pt>
                <c:pt idx="4955">
                  <c:v>1460.0</c:v>
                </c:pt>
                <c:pt idx="4956">
                  <c:v>1460.0</c:v>
                </c:pt>
                <c:pt idx="4957">
                  <c:v>1460.0</c:v>
                </c:pt>
                <c:pt idx="4958">
                  <c:v>1460.0</c:v>
                </c:pt>
                <c:pt idx="4959">
                  <c:v>1461.0</c:v>
                </c:pt>
                <c:pt idx="4960">
                  <c:v>1461.0</c:v>
                </c:pt>
                <c:pt idx="4961">
                  <c:v>1462.0</c:v>
                </c:pt>
                <c:pt idx="4962">
                  <c:v>1463.0</c:v>
                </c:pt>
                <c:pt idx="4963">
                  <c:v>1464.0</c:v>
                </c:pt>
                <c:pt idx="4964">
                  <c:v>1465.0</c:v>
                </c:pt>
                <c:pt idx="4965">
                  <c:v>1465.0</c:v>
                </c:pt>
                <c:pt idx="4966">
                  <c:v>1465.0</c:v>
                </c:pt>
                <c:pt idx="4967">
                  <c:v>1465.0</c:v>
                </c:pt>
                <c:pt idx="4968">
                  <c:v>1465.0</c:v>
                </c:pt>
                <c:pt idx="4969">
                  <c:v>1465.0</c:v>
                </c:pt>
                <c:pt idx="4970">
                  <c:v>1466.0</c:v>
                </c:pt>
                <c:pt idx="4971">
                  <c:v>1466.0</c:v>
                </c:pt>
                <c:pt idx="4972">
                  <c:v>1466.0</c:v>
                </c:pt>
                <c:pt idx="4973">
                  <c:v>1466.0</c:v>
                </c:pt>
                <c:pt idx="4974">
                  <c:v>1467.0</c:v>
                </c:pt>
                <c:pt idx="4975">
                  <c:v>1467.0</c:v>
                </c:pt>
                <c:pt idx="4976">
                  <c:v>1468.0</c:v>
                </c:pt>
                <c:pt idx="4977">
                  <c:v>1468.0</c:v>
                </c:pt>
                <c:pt idx="4978">
                  <c:v>1468.0</c:v>
                </c:pt>
                <c:pt idx="4979">
                  <c:v>1468.0</c:v>
                </c:pt>
                <c:pt idx="4980">
                  <c:v>1468.0</c:v>
                </c:pt>
                <c:pt idx="4981">
                  <c:v>1468.0</c:v>
                </c:pt>
                <c:pt idx="4982">
                  <c:v>1468.0</c:v>
                </c:pt>
                <c:pt idx="4983">
                  <c:v>1469.0</c:v>
                </c:pt>
                <c:pt idx="4984">
                  <c:v>1469.0</c:v>
                </c:pt>
                <c:pt idx="4985">
                  <c:v>1469.0</c:v>
                </c:pt>
                <c:pt idx="4986">
                  <c:v>1469.0</c:v>
                </c:pt>
                <c:pt idx="4987">
                  <c:v>1469.0</c:v>
                </c:pt>
                <c:pt idx="4988">
                  <c:v>1469.0</c:v>
                </c:pt>
                <c:pt idx="4989">
                  <c:v>1469.0</c:v>
                </c:pt>
                <c:pt idx="4990">
                  <c:v>1469.0</c:v>
                </c:pt>
                <c:pt idx="4991">
                  <c:v>1469.0</c:v>
                </c:pt>
                <c:pt idx="4992">
                  <c:v>1470.0</c:v>
                </c:pt>
                <c:pt idx="4993">
                  <c:v>1470.0</c:v>
                </c:pt>
                <c:pt idx="4994">
                  <c:v>1470.0</c:v>
                </c:pt>
                <c:pt idx="4995">
                  <c:v>1470.0</c:v>
                </c:pt>
                <c:pt idx="4996">
                  <c:v>1470.0</c:v>
                </c:pt>
                <c:pt idx="4997">
                  <c:v>1470.0</c:v>
                </c:pt>
                <c:pt idx="4998">
                  <c:v>1471.0</c:v>
                </c:pt>
                <c:pt idx="4999">
                  <c:v>1471.0</c:v>
                </c:pt>
                <c:pt idx="5000">
                  <c:v>1471.0</c:v>
                </c:pt>
                <c:pt idx="5001">
                  <c:v>1471.0</c:v>
                </c:pt>
                <c:pt idx="5002">
                  <c:v>1471.0</c:v>
                </c:pt>
                <c:pt idx="5003">
                  <c:v>1471.0</c:v>
                </c:pt>
                <c:pt idx="5004">
                  <c:v>1471.0</c:v>
                </c:pt>
                <c:pt idx="5005">
                  <c:v>1471.0</c:v>
                </c:pt>
                <c:pt idx="5006">
                  <c:v>1471.0</c:v>
                </c:pt>
                <c:pt idx="5007">
                  <c:v>1471.0</c:v>
                </c:pt>
                <c:pt idx="5008">
                  <c:v>1471.0</c:v>
                </c:pt>
                <c:pt idx="5009">
                  <c:v>1471.0</c:v>
                </c:pt>
                <c:pt idx="5010">
                  <c:v>1471.0</c:v>
                </c:pt>
                <c:pt idx="5011">
                  <c:v>1471.0</c:v>
                </c:pt>
                <c:pt idx="5012">
                  <c:v>1472.0</c:v>
                </c:pt>
                <c:pt idx="5013">
                  <c:v>1472.0</c:v>
                </c:pt>
                <c:pt idx="5014">
                  <c:v>1472.0</c:v>
                </c:pt>
                <c:pt idx="5015">
                  <c:v>1472.0</c:v>
                </c:pt>
                <c:pt idx="5016">
                  <c:v>1473.0</c:v>
                </c:pt>
                <c:pt idx="5017">
                  <c:v>1473.0</c:v>
                </c:pt>
                <c:pt idx="5018">
                  <c:v>1473.0</c:v>
                </c:pt>
                <c:pt idx="5019">
                  <c:v>1473.0</c:v>
                </c:pt>
                <c:pt idx="5020">
                  <c:v>1473.0</c:v>
                </c:pt>
                <c:pt idx="5021">
                  <c:v>1473.0</c:v>
                </c:pt>
                <c:pt idx="5022">
                  <c:v>1473.0</c:v>
                </c:pt>
                <c:pt idx="5023">
                  <c:v>1473.0</c:v>
                </c:pt>
                <c:pt idx="5024">
                  <c:v>1473.0</c:v>
                </c:pt>
                <c:pt idx="5025">
                  <c:v>1473.0</c:v>
                </c:pt>
                <c:pt idx="5026">
                  <c:v>1473.0</c:v>
                </c:pt>
                <c:pt idx="5027">
                  <c:v>1473.0</c:v>
                </c:pt>
                <c:pt idx="5028">
                  <c:v>1473.0</c:v>
                </c:pt>
                <c:pt idx="5029">
                  <c:v>1473.0</c:v>
                </c:pt>
                <c:pt idx="5030">
                  <c:v>1473.0</c:v>
                </c:pt>
                <c:pt idx="5031">
                  <c:v>1473.0</c:v>
                </c:pt>
                <c:pt idx="5032">
                  <c:v>1473.0</c:v>
                </c:pt>
                <c:pt idx="5033">
                  <c:v>1473.0</c:v>
                </c:pt>
                <c:pt idx="5034">
                  <c:v>1473.0</c:v>
                </c:pt>
                <c:pt idx="5035">
                  <c:v>1473.0</c:v>
                </c:pt>
                <c:pt idx="5036">
                  <c:v>1473.0</c:v>
                </c:pt>
                <c:pt idx="5037">
                  <c:v>1473.0</c:v>
                </c:pt>
                <c:pt idx="5038">
                  <c:v>1473.0</c:v>
                </c:pt>
                <c:pt idx="5039">
                  <c:v>1473.0</c:v>
                </c:pt>
                <c:pt idx="5040">
                  <c:v>1473.0</c:v>
                </c:pt>
                <c:pt idx="5041">
                  <c:v>1473.0</c:v>
                </c:pt>
                <c:pt idx="5042">
                  <c:v>1473.0</c:v>
                </c:pt>
                <c:pt idx="5043">
                  <c:v>1473.0</c:v>
                </c:pt>
                <c:pt idx="5044">
                  <c:v>1473.0</c:v>
                </c:pt>
                <c:pt idx="5045">
                  <c:v>1473.0</c:v>
                </c:pt>
                <c:pt idx="5046">
                  <c:v>1473.0</c:v>
                </c:pt>
                <c:pt idx="5047">
                  <c:v>1473.0</c:v>
                </c:pt>
                <c:pt idx="5048">
                  <c:v>1473.0</c:v>
                </c:pt>
                <c:pt idx="5049">
                  <c:v>1473.0</c:v>
                </c:pt>
                <c:pt idx="5050">
                  <c:v>1473.0</c:v>
                </c:pt>
                <c:pt idx="5051">
                  <c:v>1473.0</c:v>
                </c:pt>
                <c:pt idx="5052">
                  <c:v>1474.0</c:v>
                </c:pt>
                <c:pt idx="5053">
                  <c:v>1474.0</c:v>
                </c:pt>
                <c:pt idx="5054">
                  <c:v>1475.0</c:v>
                </c:pt>
                <c:pt idx="5055">
                  <c:v>1476.0</c:v>
                </c:pt>
                <c:pt idx="5056">
                  <c:v>1477.0</c:v>
                </c:pt>
                <c:pt idx="5057">
                  <c:v>1477.0</c:v>
                </c:pt>
                <c:pt idx="5058">
                  <c:v>1477.0</c:v>
                </c:pt>
                <c:pt idx="5059">
                  <c:v>1477.0</c:v>
                </c:pt>
                <c:pt idx="5060">
                  <c:v>1478.0</c:v>
                </c:pt>
                <c:pt idx="5061">
                  <c:v>1478.0</c:v>
                </c:pt>
                <c:pt idx="5062">
                  <c:v>1478.0</c:v>
                </c:pt>
                <c:pt idx="5063">
                  <c:v>1478.0</c:v>
                </c:pt>
                <c:pt idx="5064">
                  <c:v>1478.0</c:v>
                </c:pt>
                <c:pt idx="5065">
                  <c:v>1478.0</c:v>
                </c:pt>
                <c:pt idx="5066">
                  <c:v>1478.0</c:v>
                </c:pt>
                <c:pt idx="5067">
                  <c:v>1479.0</c:v>
                </c:pt>
                <c:pt idx="5068">
                  <c:v>1479.0</c:v>
                </c:pt>
                <c:pt idx="5069">
                  <c:v>1479.0</c:v>
                </c:pt>
                <c:pt idx="5070">
                  <c:v>1480.0</c:v>
                </c:pt>
                <c:pt idx="5071">
                  <c:v>1480.0</c:v>
                </c:pt>
                <c:pt idx="5072">
                  <c:v>1480.0</c:v>
                </c:pt>
                <c:pt idx="5073">
                  <c:v>1480.0</c:v>
                </c:pt>
                <c:pt idx="5074">
                  <c:v>1481.0</c:v>
                </c:pt>
                <c:pt idx="5075">
                  <c:v>1481.0</c:v>
                </c:pt>
                <c:pt idx="5076">
                  <c:v>1482.0</c:v>
                </c:pt>
                <c:pt idx="5077">
                  <c:v>1482.0</c:v>
                </c:pt>
                <c:pt idx="5078">
                  <c:v>1482.0</c:v>
                </c:pt>
                <c:pt idx="5079">
                  <c:v>1482.0</c:v>
                </c:pt>
                <c:pt idx="5080">
                  <c:v>1482.0</c:v>
                </c:pt>
                <c:pt idx="5081">
                  <c:v>1483.0</c:v>
                </c:pt>
                <c:pt idx="5082">
                  <c:v>1484.0</c:v>
                </c:pt>
                <c:pt idx="5083">
                  <c:v>1484.0</c:v>
                </c:pt>
                <c:pt idx="5084">
                  <c:v>1485.0</c:v>
                </c:pt>
                <c:pt idx="5085">
                  <c:v>1485.0</c:v>
                </c:pt>
                <c:pt idx="5086">
                  <c:v>1485.0</c:v>
                </c:pt>
                <c:pt idx="5087">
                  <c:v>1485.0</c:v>
                </c:pt>
                <c:pt idx="5088">
                  <c:v>1486.0</c:v>
                </c:pt>
                <c:pt idx="5089">
                  <c:v>1486.0</c:v>
                </c:pt>
                <c:pt idx="5090">
                  <c:v>1486.0</c:v>
                </c:pt>
                <c:pt idx="5091">
                  <c:v>1486.0</c:v>
                </c:pt>
                <c:pt idx="5092">
                  <c:v>1487.0</c:v>
                </c:pt>
                <c:pt idx="5093">
                  <c:v>1487.0</c:v>
                </c:pt>
                <c:pt idx="5094">
                  <c:v>1487.0</c:v>
                </c:pt>
                <c:pt idx="5095">
                  <c:v>1487.0</c:v>
                </c:pt>
                <c:pt idx="5096">
                  <c:v>1487.0</c:v>
                </c:pt>
                <c:pt idx="5097">
                  <c:v>1488.0</c:v>
                </c:pt>
                <c:pt idx="5098">
                  <c:v>1488.0</c:v>
                </c:pt>
                <c:pt idx="5099">
                  <c:v>1488.0</c:v>
                </c:pt>
                <c:pt idx="5100">
                  <c:v>1488.0</c:v>
                </c:pt>
                <c:pt idx="5101">
                  <c:v>1489.0</c:v>
                </c:pt>
                <c:pt idx="5102">
                  <c:v>1490.0</c:v>
                </c:pt>
                <c:pt idx="5103">
                  <c:v>1490.0</c:v>
                </c:pt>
                <c:pt idx="5104">
                  <c:v>1490.0</c:v>
                </c:pt>
                <c:pt idx="5105">
                  <c:v>1490.0</c:v>
                </c:pt>
                <c:pt idx="5106">
                  <c:v>1490.0</c:v>
                </c:pt>
                <c:pt idx="5107">
                  <c:v>1490.0</c:v>
                </c:pt>
                <c:pt idx="5108">
                  <c:v>1490.0</c:v>
                </c:pt>
                <c:pt idx="5109">
                  <c:v>1490.0</c:v>
                </c:pt>
                <c:pt idx="5110">
                  <c:v>1490.0</c:v>
                </c:pt>
                <c:pt idx="5111">
                  <c:v>1491.0</c:v>
                </c:pt>
                <c:pt idx="5112">
                  <c:v>1491.0</c:v>
                </c:pt>
                <c:pt idx="5113">
                  <c:v>1491.0</c:v>
                </c:pt>
                <c:pt idx="5114">
                  <c:v>1491.0</c:v>
                </c:pt>
                <c:pt idx="5115">
                  <c:v>1491.0</c:v>
                </c:pt>
                <c:pt idx="5116">
                  <c:v>1491.0</c:v>
                </c:pt>
                <c:pt idx="5117">
                  <c:v>1491.0</c:v>
                </c:pt>
                <c:pt idx="5118">
                  <c:v>1492.0</c:v>
                </c:pt>
                <c:pt idx="5119">
                  <c:v>1492.0</c:v>
                </c:pt>
                <c:pt idx="5120">
                  <c:v>1492.0</c:v>
                </c:pt>
                <c:pt idx="5121">
                  <c:v>1492.0</c:v>
                </c:pt>
                <c:pt idx="5122">
                  <c:v>1492.0</c:v>
                </c:pt>
                <c:pt idx="5123">
                  <c:v>1492.0</c:v>
                </c:pt>
                <c:pt idx="5124">
                  <c:v>1492.0</c:v>
                </c:pt>
                <c:pt idx="5125">
                  <c:v>1492.0</c:v>
                </c:pt>
                <c:pt idx="5126">
                  <c:v>1492.0</c:v>
                </c:pt>
                <c:pt idx="5127">
                  <c:v>1492.0</c:v>
                </c:pt>
                <c:pt idx="5128">
                  <c:v>1492.0</c:v>
                </c:pt>
                <c:pt idx="5129">
                  <c:v>1492.0</c:v>
                </c:pt>
                <c:pt idx="5130">
                  <c:v>1492.0</c:v>
                </c:pt>
                <c:pt idx="5131">
                  <c:v>1492.0</c:v>
                </c:pt>
                <c:pt idx="5132">
                  <c:v>1492.0</c:v>
                </c:pt>
                <c:pt idx="5133">
                  <c:v>1492.0</c:v>
                </c:pt>
                <c:pt idx="5134">
                  <c:v>1492.0</c:v>
                </c:pt>
                <c:pt idx="5135">
                  <c:v>1492.0</c:v>
                </c:pt>
                <c:pt idx="5136">
                  <c:v>1492.0</c:v>
                </c:pt>
                <c:pt idx="5137">
                  <c:v>1492.0</c:v>
                </c:pt>
                <c:pt idx="5138">
                  <c:v>1492.0</c:v>
                </c:pt>
                <c:pt idx="5139">
                  <c:v>1492.0</c:v>
                </c:pt>
                <c:pt idx="5140">
                  <c:v>1492.0</c:v>
                </c:pt>
                <c:pt idx="5141">
                  <c:v>1492.0</c:v>
                </c:pt>
                <c:pt idx="5142">
                  <c:v>1492.0</c:v>
                </c:pt>
                <c:pt idx="5143">
                  <c:v>1492.0</c:v>
                </c:pt>
                <c:pt idx="5144">
                  <c:v>1492.0</c:v>
                </c:pt>
                <c:pt idx="5145">
                  <c:v>1492.0</c:v>
                </c:pt>
                <c:pt idx="5146">
                  <c:v>1493.0</c:v>
                </c:pt>
                <c:pt idx="5147">
                  <c:v>1493.0</c:v>
                </c:pt>
                <c:pt idx="5148">
                  <c:v>1493.0</c:v>
                </c:pt>
                <c:pt idx="5149">
                  <c:v>1493.0</c:v>
                </c:pt>
                <c:pt idx="5150">
                  <c:v>1493.0</c:v>
                </c:pt>
                <c:pt idx="5151">
                  <c:v>1493.0</c:v>
                </c:pt>
                <c:pt idx="5152">
                  <c:v>1494.0</c:v>
                </c:pt>
                <c:pt idx="5153">
                  <c:v>1495.0</c:v>
                </c:pt>
                <c:pt idx="5154">
                  <c:v>1496.0</c:v>
                </c:pt>
                <c:pt idx="5155">
                  <c:v>1496.0</c:v>
                </c:pt>
                <c:pt idx="5156">
                  <c:v>1497.0</c:v>
                </c:pt>
                <c:pt idx="5157">
                  <c:v>1497.0</c:v>
                </c:pt>
                <c:pt idx="5158">
                  <c:v>1498.0</c:v>
                </c:pt>
                <c:pt idx="5159">
                  <c:v>1498.0</c:v>
                </c:pt>
                <c:pt idx="5160">
                  <c:v>1498.0</c:v>
                </c:pt>
                <c:pt idx="5161">
                  <c:v>1498.0</c:v>
                </c:pt>
                <c:pt idx="5162">
                  <c:v>1499.0</c:v>
                </c:pt>
                <c:pt idx="5163">
                  <c:v>1499.0</c:v>
                </c:pt>
                <c:pt idx="5164">
                  <c:v>1499.0</c:v>
                </c:pt>
                <c:pt idx="5165">
                  <c:v>1499.0</c:v>
                </c:pt>
                <c:pt idx="5166">
                  <c:v>1499.0</c:v>
                </c:pt>
                <c:pt idx="5167">
                  <c:v>1499.0</c:v>
                </c:pt>
                <c:pt idx="5168">
                  <c:v>1499.0</c:v>
                </c:pt>
                <c:pt idx="5169">
                  <c:v>1499.0</c:v>
                </c:pt>
                <c:pt idx="5170">
                  <c:v>1499.0</c:v>
                </c:pt>
                <c:pt idx="5171">
                  <c:v>1499.0</c:v>
                </c:pt>
                <c:pt idx="5172">
                  <c:v>1499.0</c:v>
                </c:pt>
                <c:pt idx="5173">
                  <c:v>1499.0</c:v>
                </c:pt>
                <c:pt idx="5174">
                  <c:v>1499.0</c:v>
                </c:pt>
                <c:pt idx="5175">
                  <c:v>1499.0</c:v>
                </c:pt>
                <c:pt idx="5176">
                  <c:v>1499.0</c:v>
                </c:pt>
                <c:pt idx="5177">
                  <c:v>1499.0</c:v>
                </c:pt>
                <c:pt idx="5178">
                  <c:v>1500.0</c:v>
                </c:pt>
                <c:pt idx="5179">
                  <c:v>1501.0</c:v>
                </c:pt>
                <c:pt idx="5180">
                  <c:v>1502.0</c:v>
                </c:pt>
                <c:pt idx="5181">
                  <c:v>1502.0</c:v>
                </c:pt>
                <c:pt idx="5182">
                  <c:v>1502.0</c:v>
                </c:pt>
                <c:pt idx="5183">
                  <c:v>1502.0</c:v>
                </c:pt>
                <c:pt idx="5184">
                  <c:v>1502.0</c:v>
                </c:pt>
                <c:pt idx="5185">
                  <c:v>1502.0</c:v>
                </c:pt>
                <c:pt idx="5186">
                  <c:v>1502.0</c:v>
                </c:pt>
                <c:pt idx="5187">
                  <c:v>1503.0</c:v>
                </c:pt>
                <c:pt idx="5188">
                  <c:v>1503.0</c:v>
                </c:pt>
                <c:pt idx="5189">
                  <c:v>1503.0</c:v>
                </c:pt>
                <c:pt idx="5190">
                  <c:v>1503.0</c:v>
                </c:pt>
                <c:pt idx="5191">
                  <c:v>1503.0</c:v>
                </c:pt>
                <c:pt idx="5192">
                  <c:v>1503.0</c:v>
                </c:pt>
                <c:pt idx="5193">
                  <c:v>1503.0</c:v>
                </c:pt>
                <c:pt idx="5194">
                  <c:v>1503.0</c:v>
                </c:pt>
                <c:pt idx="5195">
                  <c:v>1503.0</c:v>
                </c:pt>
                <c:pt idx="5196">
                  <c:v>1503.0</c:v>
                </c:pt>
                <c:pt idx="5197">
                  <c:v>1503.0</c:v>
                </c:pt>
                <c:pt idx="5198">
                  <c:v>1504.0</c:v>
                </c:pt>
                <c:pt idx="5199">
                  <c:v>1505.0</c:v>
                </c:pt>
                <c:pt idx="5200">
                  <c:v>1506.0</c:v>
                </c:pt>
                <c:pt idx="5201">
                  <c:v>1507.0</c:v>
                </c:pt>
                <c:pt idx="5202">
                  <c:v>1507.0</c:v>
                </c:pt>
                <c:pt idx="5203">
                  <c:v>1508.0</c:v>
                </c:pt>
                <c:pt idx="5204">
                  <c:v>1509.0</c:v>
                </c:pt>
                <c:pt idx="5205">
                  <c:v>1510.0</c:v>
                </c:pt>
                <c:pt idx="5206">
                  <c:v>1511.0</c:v>
                </c:pt>
                <c:pt idx="5207">
                  <c:v>1511.0</c:v>
                </c:pt>
                <c:pt idx="5208">
                  <c:v>1511.0</c:v>
                </c:pt>
                <c:pt idx="5209">
                  <c:v>1512.0</c:v>
                </c:pt>
                <c:pt idx="5210">
                  <c:v>1512.0</c:v>
                </c:pt>
                <c:pt idx="5211">
                  <c:v>1513.0</c:v>
                </c:pt>
                <c:pt idx="5212">
                  <c:v>1514.0</c:v>
                </c:pt>
                <c:pt idx="5213">
                  <c:v>1515.0</c:v>
                </c:pt>
                <c:pt idx="5214">
                  <c:v>1516.0</c:v>
                </c:pt>
                <c:pt idx="5215">
                  <c:v>1516.0</c:v>
                </c:pt>
                <c:pt idx="5216">
                  <c:v>1516.0</c:v>
                </c:pt>
                <c:pt idx="5217">
                  <c:v>1517.0</c:v>
                </c:pt>
                <c:pt idx="5218">
                  <c:v>1517.0</c:v>
                </c:pt>
                <c:pt idx="5219">
                  <c:v>1518.0</c:v>
                </c:pt>
                <c:pt idx="5220">
                  <c:v>1519.0</c:v>
                </c:pt>
                <c:pt idx="5221">
                  <c:v>1519.0</c:v>
                </c:pt>
                <c:pt idx="5222">
                  <c:v>1519.0</c:v>
                </c:pt>
                <c:pt idx="5223">
                  <c:v>1519.0</c:v>
                </c:pt>
                <c:pt idx="5224">
                  <c:v>1520.0</c:v>
                </c:pt>
                <c:pt idx="5225">
                  <c:v>1520.0</c:v>
                </c:pt>
                <c:pt idx="5226">
                  <c:v>1521.0</c:v>
                </c:pt>
                <c:pt idx="5227">
                  <c:v>1521.0</c:v>
                </c:pt>
                <c:pt idx="5228">
                  <c:v>1521.0</c:v>
                </c:pt>
                <c:pt idx="5229">
                  <c:v>1521.0</c:v>
                </c:pt>
                <c:pt idx="5230">
                  <c:v>1521.0</c:v>
                </c:pt>
                <c:pt idx="5231">
                  <c:v>1522.0</c:v>
                </c:pt>
                <c:pt idx="5232">
                  <c:v>1522.0</c:v>
                </c:pt>
                <c:pt idx="5233">
                  <c:v>1523.0</c:v>
                </c:pt>
                <c:pt idx="5234">
                  <c:v>1524.0</c:v>
                </c:pt>
                <c:pt idx="5235">
                  <c:v>1525.0</c:v>
                </c:pt>
                <c:pt idx="5236">
                  <c:v>1526.0</c:v>
                </c:pt>
                <c:pt idx="5237">
                  <c:v>1526.0</c:v>
                </c:pt>
                <c:pt idx="5238">
                  <c:v>1526.0</c:v>
                </c:pt>
                <c:pt idx="5239">
                  <c:v>1526.0</c:v>
                </c:pt>
                <c:pt idx="5240">
                  <c:v>1526.0</c:v>
                </c:pt>
                <c:pt idx="5241">
                  <c:v>1526.0</c:v>
                </c:pt>
                <c:pt idx="5242">
                  <c:v>1526.0</c:v>
                </c:pt>
                <c:pt idx="5243">
                  <c:v>1526.0</c:v>
                </c:pt>
                <c:pt idx="5244">
                  <c:v>1526.0</c:v>
                </c:pt>
                <c:pt idx="5245">
                  <c:v>1526.0</c:v>
                </c:pt>
                <c:pt idx="5246">
                  <c:v>1526.0</c:v>
                </c:pt>
                <c:pt idx="5247">
                  <c:v>1526.0</c:v>
                </c:pt>
                <c:pt idx="5248">
                  <c:v>1526.0</c:v>
                </c:pt>
                <c:pt idx="5249">
                  <c:v>1526.0</c:v>
                </c:pt>
                <c:pt idx="5250">
                  <c:v>1526.0</c:v>
                </c:pt>
                <c:pt idx="5251">
                  <c:v>1526.0</c:v>
                </c:pt>
                <c:pt idx="5252">
                  <c:v>1526.0</c:v>
                </c:pt>
                <c:pt idx="5253">
                  <c:v>1526.0</c:v>
                </c:pt>
                <c:pt idx="5254">
                  <c:v>1526.0</c:v>
                </c:pt>
                <c:pt idx="5255">
                  <c:v>1526.0</c:v>
                </c:pt>
                <c:pt idx="5256">
                  <c:v>1526.0</c:v>
                </c:pt>
                <c:pt idx="5257">
                  <c:v>1526.0</c:v>
                </c:pt>
                <c:pt idx="5258">
                  <c:v>1526.0</c:v>
                </c:pt>
                <c:pt idx="5259">
                  <c:v>1526.0</c:v>
                </c:pt>
                <c:pt idx="5260">
                  <c:v>1526.0</c:v>
                </c:pt>
                <c:pt idx="5261">
                  <c:v>1526.0</c:v>
                </c:pt>
                <c:pt idx="5262">
                  <c:v>1526.0</c:v>
                </c:pt>
                <c:pt idx="5263">
                  <c:v>1526.0</c:v>
                </c:pt>
                <c:pt idx="5264">
                  <c:v>1526.0</c:v>
                </c:pt>
                <c:pt idx="5265">
                  <c:v>1526.0</c:v>
                </c:pt>
                <c:pt idx="5266">
                  <c:v>1526.0</c:v>
                </c:pt>
                <c:pt idx="5267">
                  <c:v>1526.0</c:v>
                </c:pt>
                <c:pt idx="5268">
                  <c:v>1526.0</c:v>
                </c:pt>
                <c:pt idx="5269">
                  <c:v>1526.0</c:v>
                </c:pt>
                <c:pt idx="5270">
                  <c:v>1526.0</c:v>
                </c:pt>
                <c:pt idx="5271">
                  <c:v>1526.0</c:v>
                </c:pt>
                <c:pt idx="5272">
                  <c:v>1526.0</c:v>
                </c:pt>
                <c:pt idx="5273">
                  <c:v>1526.0</c:v>
                </c:pt>
                <c:pt idx="5274">
                  <c:v>1526.0</c:v>
                </c:pt>
                <c:pt idx="5275">
                  <c:v>1526.0</c:v>
                </c:pt>
                <c:pt idx="5276">
                  <c:v>1526.0</c:v>
                </c:pt>
                <c:pt idx="5277">
                  <c:v>1526.0</c:v>
                </c:pt>
                <c:pt idx="5278">
                  <c:v>1526.0</c:v>
                </c:pt>
                <c:pt idx="5279">
                  <c:v>1527.0</c:v>
                </c:pt>
                <c:pt idx="5280">
                  <c:v>1527.0</c:v>
                </c:pt>
                <c:pt idx="5281">
                  <c:v>1527.0</c:v>
                </c:pt>
                <c:pt idx="5282">
                  <c:v>1527.0</c:v>
                </c:pt>
                <c:pt idx="5283">
                  <c:v>1527.0</c:v>
                </c:pt>
                <c:pt idx="5284">
                  <c:v>1527.0</c:v>
                </c:pt>
                <c:pt idx="5285">
                  <c:v>1527.0</c:v>
                </c:pt>
                <c:pt idx="5286">
                  <c:v>1527.0</c:v>
                </c:pt>
                <c:pt idx="5287">
                  <c:v>1527.0</c:v>
                </c:pt>
                <c:pt idx="5288">
                  <c:v>1527.0</c:v>
                </c:pt>
                <c:pt idx="5289">
                  <c:v>1527.0</c:v>
                </c:pt>
                <c:pt idx="5290">
                  <c:v>1527.0</c:v>
                </c:pt>
                <c:pt idx="5291">
                  <c:v>1527.0</c:v>
                </c:pt>
                <c:pt idx="5292">
                  <c:v>1527.0</c:v>
                </c:pt>
                <c:pt idx="5293">
                  <c:v>1527.0</c:v>
                </c:pt>
                <c:pt idx="5294">
                  <c:v>1527.0</c:v>
                </c:pt>
                <c:pt idx="5295">
                  <c:v>1528.0</c:v>
                </c:pt>
                <c:pt idx="5296">
                  <c:v>1528.0</c:v>
                </c:pt>
                <c:pt idx="5297">
                  <c:v>1528.0</c:v>
                </c:pt>
                <c:pt idx="5298">
                  <c:v>1528.0</c:v>
                </c:pt>
                <c:pt idx="5299">
                  <c:v>1528.0</c:v>
                </c:pt>
                <c:pt idx="5300">
                  <c:v>1528.0</c:v>
                </c:pt>
                <c:pt idx="5301">
                  <c:v>1528.0</c:v>
                </c:pt>
                <c:pt idx="5302">
                  <c:v>1528.0</c:v>
                </c:pt>
                <c:pt idx="5303">
                  <c:v>1528.0</c:v>
                </c:pt>
                <c:pt idx="5304">
                  <c:v>1528.0</c:v>
                </c:pt>
                <c:pt idx="5305">
                  <c:v>1528.0</c:v>
                </c:pt>
                <c:pt idx="5306">
                  <c:v>1528.0</c:v>
                </c:pt>
                <c:pt idx="5307">
                  <c:v>1528.0</c:v>
                </c:pt>
                <c:pt idx="5308">
                  <c:v>1528.0</c:v>
                </c:pt>
                <c:pt idx="5309">
                  <c:v>1528.0</c:v>
                </c:pt>
                <c:pt idx="5310">
                  <c:v>1528.0</c:v>
                </c:pt>
                <c:pt idx="5311">
                  <c:v>1528.0</c:v>
                </c:pt>
                <c:pt idx="5312">
                  <c:v>1528.0</c:v>
                </c:pt>
                <c:pt idx="5313">
                  <c:v>1528.0</c:v>
                </c:pt>
                <c:pt idx="5314">
                  <c:v>1528.0</c:v>
                </c:pt>
                <c:pt idx="5315">
                  <c:v>1528.0</c:v>
                </c:pt>
                <c:pt idx="5316">
                  <c:v>1528.0</c:v>
                </c:pt>
                <c:pt idx="5317">
                  <c:v>1528.0</c:v>
                </c:pt>
                <c:pt idx="5318">
                  <c:v>1528.0</c:v>
                </c:pt>
                <c:pt idx="5319">
                  <c:v>1528.0</c:v>
                </c:pt>
                <c:pt idx="5320">
                  <c:v>1528.0</c:v>
                </c:pt>
                <c:pt idx="5321">
                  <c:v>1528.0</c:v>
                </c:pt>
                <c:pt idx="5322">
                  <c:v>1529.0</c:v>
                </c:pt>
                <c:pt idx="5323">
                  <c:v>1529.0</c:v>
                </c:pt>
                <c:pt idx="5324">
                  <c:v>1530.0</c:v>
                </c:pt>
                <c:pt idx="5325">
                  <c:v>1531.0</c:v>
                </c:pt>
                <c:pt idx="5326">
                  <c:v>1532.0</c:v>
                </c:pt>
                <c:pt idx="5327">
                  <c:v>1533.0</c:v>
                </c:pt>
                <c:pt idx="5328">
                  <c:v>1533.0</c:v>
                </c:pt>
                <c:pt idx="5329">
                  <c:v>1534.0</c:v>
                </c:pt>
                <c:pt idx="5330">
                  <c:v>1535.0</c:v>
                </c:pt>
                <c:pt idx="5331">
                  <c:v>1535.0</c:v>
                </c:pt>
                <c:pt idx="5332">
                  <c:v>1536.0</c:v>
                </c:pt>
                <c:pt idx="5333">
                  <c:v>1536.0</c:v>
                </c:pt>
                <c:pt idx="5334">
                  <c:v>1536.0</c:v>
                </c:pt>
                <c:pt idx="5335">
                  <c:v>1536.0</c:v>
                </c:pt>
                <c:pt idx="5336">
                  <c:v>1536.0</c:v>
                </c:pt>
                <c:pt idx="5337">
                  <c:v>1537.0</c:v>
                </c:pt>
                <c:pt idx="5338">
                  <c:v>1537.0</c:v>
                </c:pt>
                <c:pt idx="5339">
                  <c:v>1537.0</c:v>
                </c:pt>
                <c:pt idx="5340">
                  <c:v>1537.0</c:v>
                </c:pt>
                <c:pt idx="5341">
                  <c:v>1538.0</c:v>
                </c:pt>
                <c:pt idx="5342">
                  <c:v>1538.0</c:v>
                </c:pt>
                <c:pt idx="5343">
                  <c:v>1538.0</c:v>
                </c:pt>
                <c:pt idx="5344">
                  <c:v>1538.0</c:v>
                </c:pt>
                <c:pt idx="5345">
                  <c:v>1539.0</c:v>
                </c:pt>
                <c:pt idx="5346">
                  <c:v>1539.0</c:v>
                </c:pt>
                <c:pt idx="5347">
                  <c:v>1539.0</c:v>
                </c:pt>
                <c:pt idx="5348">
                  <c:v>1539.0</c:v>
                </c:pt>
                <c:pt idx="5349">
                  <c:v>1539.0</c:v>
                </c:pt>
                <c:pt idx="5350">
                  <c:v>1539.0</c:v>
                </c:pt>
                <c:pt idx="5351">
                  <c:v>1539.0</c:v>
                </c:pt>
                <c:pt idx="5352">
                  <c:v>1539.0</c:v>
                </c:pt>
                <c:pt idx="5353">
                  <c:v>1540.0</c:v>
                </c:pt>
                <c:pt idx="5354">
                  <c:v>1541.0</c:v>
                </c:pt>
                <c:pt idx="5355">
                  <c:v>1542.0</c:v>
                </c:pt>
                <c:pt idx="5356">
                  <c:v>1542.0</c:v>
                </c:pt>
                <c:pt idx="5357">
                  <c:v>1542.0</c:v>
                </c:pt>
                <c:pt idx="5358">
                  <c:v>1542.0</c:v>
                </c:pt>
                <c:pt idx="5359">
                  <c:v>1543.0</c:v>
                </c:pt>
                <c:pt idx="5360">
                  <c:v>1544.0</c:v>
                </c:pt>
                <c:pt idx="5361">
                  <c:v>1544.0</c:v>
                </c:pt>
                <c:pt idx="5362">
                  <c:v>1544.0</c:v>
                </c:pt>
                <c:pt idx="5363">
                  <c:v>1544.0</c:v>
                </c:pt>
                <c:pt idx="5364">
                  <c:v>1545.0</c:v>
                </c:pt>
                <c:pt idx="5365">
                  <c:v>1546.0</c:v>
                </c:pt>
                <c:pt idx="5366">
                  <c:v>1546.0</c:v>
                </c:pt>
                <c:pt idx="5367">
                  <c:v>1546.0</c:v>
                </c:pt>
                <c:pt idx="5368">
                  <c:v>1547.0</c:v>
                </c:pt>
                <c:pt idx="5369">
                  <c:v>1548.0</c:v>
                </c:pt>
                <c:pt idx="5370">
                  <c:v>1549.0</c:v>
                </c:pt>
                <c:pt idx="5371">
                  <c:v>1550.0</c:v>
                </c:pt>
                <c:pt idx="5372">
                  <c:v>1550.0</c:v>
                </c:pt>
                <c:pt idx="5373">
                  <c:v>1550.0</c:v>
                </c:pt>
                <c:pt idx="5374">
                  <c:v>1550.0</c:v>
                </c:pt>
                <c:pt idx="5375">
                  <c:v>1550.0</c:v>
                </c:pt>
                <c:pt idx="5376">
                  <c:v>1550.0</c:v>
                </c:pt>
                <c:pt idx="5377">
                  <c:v>1550.0</c:v>
                </c:pt>
                <c:pt idx="5378">
                  <c:v>1550.0</c:v>
                </c:pt>
                <c:pt idx="5379">
                  <c:v>1551.0</c:v>
                </c:pt>
                <c:pt idx="5380">
                  <c:v>1552.0</c:v>
                </c:pt>
                <c:pt idx="5381">
                  <c:v>1553.0</c:v>
                </c:pt>
                <c:pt idx="5382">
                  <c:v>1554.0</c:v>
                </c:pt>
                <c:pt idx="5383">
                  <c:v>1555.0</c:v>
                </c:pt>
                <c:pt idx="5384">
                  <c:v>1556.0</c:v>
                </c:pt>
                <c:pt idx="5385">
                  <c:v>1557.0</c:v>
                </c:pt>
                <c:pt idx="5386">
                  <c:v>1557.0</c:v>
                </c:pt>
                <c:pt idx="5387">
                  <c:v>1557.0</c:v>
                </c:pt>
                <c:pt idx="5388">
                  <c:v>1557.0</c:v>
                </c:pt>
                <c:pt idx="5389">
                  <c:v>1557.0</c:v>
                </c:pt>
                <c:pt idx="5390">
                  <c:v>1557.0</c:v>
                </c:pt>
                <c:pt idx="5391">
                  <c:v>1558.0</c:v>
                </c:pt>
                <c:pt idx="5392">
                  <c:v>1558.0</c:v>
                </c:pt>
                <c:pt idx="5393">
                  <c:v>1558.0</c:v>
                </c:pt>
                <c:pt idx="5394">
                  <c:v>1558.0</c:v>
                </c:pt>
                <c:pt idx="5395">
                  <c:v>1558.0</c:v>
                </c:pt>
                <c:pt idx="5396">
                  <c:v>1558.0</c:v>
                </c:pt>
                <c:pt idx="5397">
                  <c:v>1559.0</c:v>
                </c:pt>
                <c:pt idx="5398">
                  <c:v>1559.0</c:v>
                </c:pt>
                <c:pt idx="5399">
                  <c:v>1559.0</c:v>
                </c:pt>
                <c:pt idx="5400">
                  <c:v>1559.0</c:v>
                </c:pt>
                <c:pt idx="5401">
                  <c:v>1559.0</c:v>
                </c:pt>
                <c:pt idx="5402">
                  <c:v>1560.0</c:v>
                </c:pt>
                <c:pt idx="5403">
                  <c:v>1561.0</c:v>
                </c:pt>
                <c:pt idx="5404">
                  <c:v>1561.0</c:v>
                </c:pt>
                <c:pt idx="5405">
                  <c:v>1561.0</c:v>
                </c:pt>
                <c:pt idx="5406">
                  <c:v>1561.0</c:v>
                </c:pt>
                <c:pt idx="5407">
                  <c:v>1562.0</c:v>
                </c:pt>
                <c:pt idx="5408">
                  <c:v>1563.0</c:v>
                </c:pt>
                <c:pt idx="5409">
                  <c:v>1564.0</c:v>
                </c:pt>
                <c:pt idx="5410">
                  <c:v>1565.0</c:v>
                </c:pt>
                <c:pt idx="5411">
                  <c:v>1565.0</c:v>
                </c:pt>
                <c:pt idx="5412">
                  <c:v>1565.0</c:v>
                </c:pt>
                <c:pt idx="5413">
                  <c:v>1565.0</c:v>
                </c:pt>
                <c:pt idx="5414">
                  <c:v>1565.0</c:v>
                </c:pt>
                <c:pt idx="5415">
                  <c:v>1565.0</c:v>
                </c:pt>
                <c:pt idx="5416">
                  <c:v>1565.0</c:v>
                </c:pt>
                <c:pt idx="5417">
                  <c:v>1566.0</c:v>
                </c:pt>
                <c:pt idx="5418">
                  <c:v>1567.0</c:v>
                </c:pt>
                <c:pt idx="5419">
                  <c:v>1567.0</c:v>
                </c:pt>
                <c:pt idx="5420">
                  <c:v>1567.0</c:v>
                </c:pt>
                <c:pt idx="5421">
                  <c:v>1567.0</c:v>
                </c:pt>
                <c:pt idx="5422">
                  <c:v>1567.0</c:v>
                </c:pt>
                <c:pt idx="5423">
                  <c:v>1568.0</c:v>
                </c:pt>
                <c:pt idx="5424">
                  <c:v>1568.0</c:v>
                </c:pt>
                <c:pt idx="5425">
                  <c:v>1568.0</c:v>
                </c:pt>
                <c:pt idx="5426">
                  <c:v>1569.0</c:v>
                </c:pt>
                <c:pt idx="5427">
                  <c:v>1570.0</c:v>
                </c:pt>
                <c:pt idx="5428">
                  <c:v>1571.0</c:v>
                </c:pt>
                <c:pt idx="5429">
                  <c:v>1572.0</c:v>
                </c:pt>
                <c:pt idx="5430">
                  <c:v>1573.0</c:v>
                </c:pt>
                <c:pt idx="5431">
                  <c:v>1574.0</c:v>
                </c:pt>
                <c:pt idx="5432">
                  <c:v>1575.0</c:v>
                </c:pt>
                <c:pt idx="5433">
                  <c:v>1575.0</c:v>
                </c:pt>
                <c:pt idx="5434">
                  <c:v>1576.0</c:v>
                </c:pt>
                <c:pt idx="5435">
                  <c:v>1577.0</c:v>
                </c:pt>
                <c:pt idx="5436">
                  <c:v>1578.0</c:v>
                </c:pt>
                <c:pt idx="5437">
                  <c:v>1578.0</c:v>
                </c:pt>
                <c:pt idx="5438">
                  <c:v>1578.0</c:v>
                </c:pt>
                <c:pt idx="5439">
                  <c:v>1579.0</c:v>
                </c:pt>
                <c:pt idx="5440">
                  <c:v>1579.0</c:v>
                </c:pt>
                <c:pt idx="5441">
                  <c:v>1580.0</c:v>
                </c:pt>
                <c:pt idx="5442">
                  <c:v>1580.0</c:v>
                </c:pt>
                <c:pt idx="5443">
                  <c:v>1580.0</c:v>
                </c:pt>
                <c:pt idx="5444">
                  <c:v>1581.0</c:v>
                </c:pt>
                <c:pt idx="5445">
                  <c:v>1582.0</c:v>
                </c:pt>
                <c:pt idx="5446">
                  <c:v>1582.0</c:v>
                </c:pt>
                <c:pt idx="5447">
                  <c:v>1582.0</c:v>
                </c:pt>
                <c:pt idx="5448">
                  <c:v>1582.0</c:v>
                </c:pt>
                <c:pt idx="5449">
                  <c:v>1583.0</c:v>
                </c:pt>
                <c:pt idx="5450">
                  <c:v>1584.0</c:v>
                </c:pt>
                <c:pt idx="5451">
                  <c:v>1585.0</c:v>
                </c:pt>
                <c:pt idx="5452">
                  <c:v>1585.0</c:v>
                </c:pt>
                <c:pt idx="5453">
                  <c:v>1585.0</c:v>
                </c:pt>
                <c:pt idx="5454">
                  <c:v>1586.0</c:v>
                </c:pt>
                <c:pt idx="5455">
                  <c:v>1587.0</c:v>
                </c:pt>
                <c:pt idx="5456">
                  <c:v>1588.0</c:v>
                </c:pt>
                <c:pt idx="5457">
                  <c:v>1588.0</c:v>
                </c:pt>
                <c:pt idx="5458">
                  <c:v>1588.0</c:v>
                </c:pt>
                <c:pt idx="5459">
                  <c:v>1588.0</c:v>
                </c:pt>
                <c:pt idx="5460">
                  <c:v>1588.0</c:v>
                </c:pt>
                <c:pt idx="5461">
                  <c:v>1588.0</c:v>
                </c:pt>
                <c:pt idx="5462">
                  <c:v>1589.0</c:v>
                </c:pt>
                <c:pt idx="5463">
                  <c:v>1590.0</c:v>
                </c:pt>
                <c:pt idx="5464">
                  <c:v>1590.0</c:v>
                </c:pt>
                <c:pt idx="5465">
                  <c:v>1590.0</c:v>
                </c:pt>
                <c:pt idx="5466">
                  <c:v>1590.0</c:v>
                </c:pt>
                <c:pt idx="5467">
                  <c:v>1591.0</c:v>
                </c:pt>
                <c:pt idx="5468">
                  <c:v>1591.0</c:v>
                </c:pt>
                <c:pt idx="5469">
                  <c:v>1591.0</c:v>
                </c:pt>
                <c:pt idx="5470">
                  <c:v>1591.0</c:v>
                </c:pt>
                <c:pt idx="5471">
                  <c:v>1591.0</c:v>
                </c:pt>
                <c:pt idx="5472">
                  <c:v>1591.0</c:v>
                </c:pt>
                <c:pt idx="5473">
                  <c:v>1591.0</c:v>
                </c:pt>
                <c:pt idx="5474">
                  <c:v>1591.0</c:v>
                </c:pt>
                <c:pt idx="5475">
                  <c:v>1591.0</c:v>
                </c:pt>
                <c:pt idx="5476">
                  <c:v>1591.0</c:v>
                </c:pt>
                <c:pt idx="5477">
                  <c:v>1591.0</c:v>
                </c:pt>
                <c:pt idx="5478">
                  <c:v>1591.0</c:v>
                </c:pt>
                <c:pt idx="5479">
                  <c:v>1591.0</c:v>
                </c:pt>
                <c:pt idx="5480">
                  <c:v>1591.0</c:v>
                </c:pt>
                <c:pt idx="5481">
                  <c:v>1591.0</c:v>
                </c:pt>
                <c:pt idx="5482">
                  <c:v>1591.0</c:v>
                </c:pt>
                <c:pt idx="5483">
                  <c:v>1591.0</c:v>
                </c:pt>
                <c:pt idx="5484">
                  <c:v>1591.0</c:v>
                </c:pt>
                <c:pt idx="5485">
                  <c:v>1591.0</c:v>
                </c:pt>
                <c:pt idx="5486">
                  <c:v>1591.0</c:v>
                </c:pt>
                <c:pt idx="5487">
                  <c:v>1591.0</c:v>
                </c:pt>
                <c:pt idx="5488">
                  <c:v>1591.0</c:v>
                </c:pt>
                <c:pt idx="5489">
                  <c:v>1591.0</c:v>
                </c:pt>
                <c:pt idx="5490">
                  <c:v>1591.0</c:v>
                </c:pt>
                <c:pt idx="5491">
                  <c:v>1591.0</c:v>
                </c:pt>
                <c:pt idx="5492">
                  <c:v>1591.0</c:v>
                </c:pt>
                <c:pt idx="5493">
                  <c:v>1591.0</c:v>
                </c:pt>
                <c:pt idx="5494">
                  <c:v>1591.0</c:v>
                </c:pt>
                <c:pt idx="5495">
                  <c:v>1591.0</c:v>
                </c:pt>
                <c:pt idx="5496">
                  <c:v>1592.0</c:v>
                </c:pt>
                <c:pt idx="5497">
                  <c:v>1593.0</c:v>
                </c:pt>
                <c:pt idx="5498">
                  <c:v>1594.0</c:v>
                </c:pt>
                <c:pt idx="5499">
                  <c:v>1594.0</c:v>
                </c:pt>
                <c:pt idx="5500">
                  <c:v>1594.0</c:v>
                </c:pt>
                <c:pt idx="5501">
                  <c:v>1594.0</c:v>
                </c:pt>
                <c:pt idx="5502">
                  <c:v>1594.0</c:v>
                </c:pt>
                <c:pt idx="5503">
                  <c:v>1594.0</c:v>
                </c:pt>
                <c:pt idx="5504">
                  <c:v>1595.0</c:v>
                </c:pt>
                <c:pt idx="5505">
                  <c:v>1595.0</c:v>
                </c:pt>
                <c:pt idx="5506">
                  <c:v>1595.0</c:v>
                </c:pt>
                <c:pt idx="5507">
                  <c:v>1595.0</c:v>
                </c:pt>
                <c:pt idx="5508">
                  <c:v>1595.0</c:v>
                </c:pt>
                <c:pt idx="5509">
                  <c:v>1595.0</c:v>
                </c:pt>
                <c:pt idx="5510">
                  <c:v>1596.0</c:v>
                </c:pt>
                <c:pt idx="5511">
                  <c:v>1596.0</c:v>
                </c:pt>
                <c:pt idx="5512">
                  <c:v>1596.0</c:v>
                </c:pt>
                <c:pt idx="5513">
                  <c:v>1596.0</c:v>
                </c:pt>
                <c:pt idx="5514">
                  <c:v>1596.0</c:v>
                </c:pt>
                <c:pt idx="5515">
                  <c:v>1596.0</c:v>
                </c:pt>
                <c:pt idx="5516">
                  <c:v>1596.0</c:v>
                </c:pt>
                <c:pt idx="5517">
                  <c:v>1596.0</c:v>
                </c:pt>
                <c:pt idx="5518">
                  <c:v>1597.0</c:v>
                </c:pt>
                <c:pt idx="5519">
                  <c:v>1597.0</c:v>
                </c:pt>
                <c:pt idx="5520">
                  <c:v>1597.0</c:v>
                </c:pt>
                <c:pt idx="5521">
                  <c:v>1597.0</c:v>
                </c:pt>
                <c:pt idx="5522">
                  <c:v>1597.0</c:v>
                </c:pt>
                <c:pt idx="5523">
                  <c:v>1597.0</c:v>
                </c:pt>
                <c:pt idx="5524">
                  <c:v>1597.0</c:v>
                </c:pt>
                <c:pt idx="5525">
                  <c:v>1597.0</c:v>
                </c:pt>
                <c:pt idx="5526">
                  <c:v>1597.0</c:v>
                </c:pt>
                <c:pt idx="5527">
                  <c:v>1597.0</c:v>
                </c:pt>
                <c:pt idx="5528">
                  <c:v>1597.0</c:v>
                </c:pt>
                <c:pt idx="5529">
                  <c:v>1597.0</c:v>
                </c:pt>
                <c:pt idx="5530">
                  <c:v>1597.0</c:v>
                </c:pt>
                <c:pt idx="5531">
                  <c:v>1598.0</c:v>
                </c:pt>
                <c:pt idx="5532">
                  <c:v>1598.0</c:v>
                </c:pt>
                <c:pt idx="5533">
                  <c:v>1598.0</c:v>
                </c:pt>
                <c:pt idx="5534">
                  <c:v>1598.0</c:v>
                </c:pt>
                <c:pt idx="5535">
                  <c:v>1598.0</c:v>
                </c:pt>
                <c:pt idx="5536">
                  <c:v>1598.0</c:v>
                </c:pt>
                <c:pt idx="5537">
                  <c:v>1598.0</c:v>
                </c:pt>
                <c:pt idx="5538">
                  <c:v>1599.0</c:v>
                </c:pt>
                <c:pt idx="5539">
                  <c:v>1599.0</c:v>
                </c:pt>
                <c:pt idx="5540">
                  <c:v>1599.0</c:v>
                </c:pt>
                <c:pt idx="5541">
                  <c:v>1599.0</c:v>
                </c:pt>
                <c:pt idx="5542">
                  <c:v>1600.0</c:v>
                </c:pt>
                <c:pt idx="5543">
                  <c:v>1601.0</c:v>
                </c:pt>
                <c:pt idx="5544">
                  <c:v>1601.0</c:v>
                </c:pt>
                <c:pt idx="5545">
                  <c:v>1601.0</c:v>
                </c:pt>
                <c:pt idx="5546">
                  <c:v>1602.0</c:v>
                </c:pt>
                <c:pt idx="5547">
                  <c:v>1602.0</c:v>
                </c:pt>
                <c:pt idx="5548">
                  <c:v>1603.0</c:v>
                </c:pt>
                <c:pt idx="5549">
                  <c:v>1603.0</c:v>
                </c:pt>
                <c:pt idx="5550">
                  <c:v>1604.0</c:v>
                </c:pt>
                <c:pt idx="5551">
                  <c:v>1604.0</c:v>
                </c:pt>
                <c:pt idx="5552">
                  <c:v>1604.0</c:v>
                </c:pt>
                <c:pt idx="5553">
                  <c:v>1604.0</c:v>
                </c:pt>
                <c:pt idx="5554">
                  <c:v>1604.0</c:v>
                </c:pt>
                <c:pt idx="5555">
                  <c:v>1604.0</c:v>
                </c:pt>
                <c:pt idx="5556">
                  <c:v>1605.0</c:v>
                </c:pt>
                <c:pt idx="5557">
                  <c:v>1606.0</c:v>
                </c:pt>
                <c:pt idx="5558">
                  <c:v>1606.0</c:v>
                </c:pt>
                <c:pt idx="5559">
                  <c:v>1606.0</c:v>
                </c:pt>
                <c:pt idx="5560">
                  <c:v>1606.0</c:v>
                </c:pt>
                <c:pt idx="5561">
                  <c:v>1606.0</c:v>
                </c:pt>
                <c:pt idx="5562">
                  <c:v>1606.0</c:v>
                </c:pt>
                <c:pt idx="5563">
                  <c:v>1606.0</c:v>
                </c:pt>
                <c:pt idx="5564">
                  <c:v>1606.0</c:v>
                </c:pt>
                <c:pt idx="5565">
                  <c:v>1606.0</c:v>
                </c:pt>
                <c:pt idx="5566">
                  <c:v>1606.0</c:v>
                </c:pt>
                <c:pt idx="5567">
                  <c:v>1607.0</c:v>
                </c:pt>
                <c:pt idx="5568">
                  <c:v>1607.0</c:v>
                </c:pt>
                <c:pt idx="5569">
                  <c:v>1607.0</c:v>
                </c:pt>
                <c:pt idx="5570">
                  <c:v>1607.0</c:v>
                </c:pt>
                <c:pt idx="5571">
                  <c:v>1607.0</c:v>
                </c:pt>
                <c:pt idx="5572">
                  <c:v>1608.0</c:v>
                </c:pt>
                <c:pt idx="5573">
                  <c:v>1609.0</c:v>
                </c:pt>
                <c:pt idx="5574">
                  <c:v>1610.0</c:v>
                </c:pt>
                <c:pt idx="5575">
                  <c:v>1610.0</c:v>
                </c:pt>
                <c:pt idx="5576">
                  <c:v>1610.0</c:v>
                </c:pt>
                <c:pt idx="5577">
                  <c:v>1611.0</c:v>
                </c:pt>
                <c:pt idx="5578">
                  <c:v>1612.0</c:v>
                </c:pt>
                <c:pt idx="5579">
                  <c:v>1613.0</c:v>
                </c:pt>
                <c:pt idx="5580">
                  <c:v>1613.0</c:v>
                </c:pt>
                <c:pt idx="5581">
                  <c:v>1614.0</c:v>
                </c:pt>
                <c:pt idx="5582">
                  <c:v>1614.0</c:v>
                </c:pt>
                <c:pt idx="5583">
                  <c:v>1614.0</c:v>
                </c:pt>
                <c:pt idx="5584">
                  <c:v>1614.0</c:v>
                </c:pt>
                <c:pt idx="5585">
                  <c:v>1615.0</c:v>
                </c:pt>
                <c:pt idx="5586">
                  <c:v>1615.0</c:v>
                </c:pt>
                <c:pt idx="5587">
                  <c:v>1615.0</c:v>
                </c:pt>
                <c:pt idx="5588">
                  <c:v>1616.0</c:v>
                </c:pt>
                <c:pt idx="5589">
                  <c:v>1616.0</c:v>
                </c:pt>
                <c:pt idx="5590">
                  <c:v>1617.0</c:v>
                </c:pt>
                <c:pt idx="5591">
                  <c:v>1617.0</c:v>
                </c:pt>
                <c:pt idx="5592">
                  <c:v>1618.0</c:v>
                </c:pt>
                <c:pt idx="5593">
                  <c:v>1618.0</c:v>
                </c:pt>
                <c:pt idx="5594">
                  <c:v>1619.0</c:v>
                </c:pt>
                <c:pt idx="5595">
                  <c:v>1620.0</c:v>
                </c:pt>
                <c:pt idx="5596">
                  <c:v>1621.0</c:v>
                </c:pt>
                <c:pt idx="5597">
                  <c:v>1622.0</c:v>
                </c:pt>
                <c:pt idx="5598">
                  <c:v>1622.0</c:v>
                </c:pt>
                <c:pt idx="5599">
                  <c:v>1623.0</c:v>
                </c:pt>
                <c:pt idx="5600">
                  <c:v>1623.0</c:v>
                </c:pt>
                <c:pt idx="5601">
                  <c:v>1623.0</c:v>
                </c:pt>
                <c:pt idx="5602">
                  <c:v>1624.0</c:v>
                </c:pt>
                <c:pt idx="5603">
                  <c:v>1624.0</c:v>
                </c:pt>
                <c:pt idx="5604">
                  <c:v>1624.0</c:v>
                </c:pt>
                <c:pt idx="5605">
                  <c:v>1624.0</c:v>
                </c:pt>
                <c:pt idx="5606">
                  <c:v>1624.0</c:v>
                </c:pt>
                <c:pt idx="5607">
                  <c:v>1625.0</c:v>
                </c:pt>
                <c:pt idx="5608">
                  <c:v>1626.0</c:v>
                </c:pt>
                <c:pt idx="5609">
                  <c:v>1626.0</c:v>
                </c:pt>
                <c:pt idx="5610">
                  <c:v>1626.0</c:v>
                </c:pt>
                <c:pt idx="5611">
                  <c:v>1626.0</c:v>
                </c:pt>
                <c:pt idx="5612">
                  <c:v>1627.0</c:v>
                </c:pt>
                <c:pt idx="5613">
                  <c:v>1628.0</c:v>
                </c:pt>
                <c:pt idx="5614">
                  <c:v>1629.0</c:v>
                </c:pt>
                <c:pt idx="5615">
                  <c:v>1630.0</c:v>
                </c:pt>
                <c:pt idx="5616">
                  <c:v>1630.0</c:v>
                </c:pt>
                <c:pt idx="5617">
                  <c:v>1630.0</c:v>
                </c:pt>
                <c:pt idx="5618">
                  <c:v>1630.0</c:v>
                </c:pt>
                <c:pt idx="5619">
                  <c:v>1630.0</c:v>
                </c:pt>
                <c:pt idx="5620">
                  <c:v>1630.0</c:v>
                </c:pt>
                <c:pt idx="5621">
                  <c:v>1631.0</c:v>
                </c:pt>
                <c:pt idx="5622">
                  <c:v>1632.0</c:v>
                </c:pt>
                <c:pt idx="5623">
                  <c:v>1632.0</c:v>
                </c:pt>
                <c:pt idx="5624">
                  <c:v>1632.0</c:v>
                </c:pt>
                <c:pt idx="5625">
                  <c:v>1632.0</c:v>
                </c:pt>
                <c:pt idx="5626">
                  <c:v>1633.0</c:v>
                </c:pt>
                <c:pt idx="5627">
                  <c:v>1634.0</c:v>
                </c:pt>
                <c:pt idx="5628">
                  <c:v>1635.0</c:v>
                </c:pt>
                <c:pt idx="5629">
                  <c:v>1635.0</c:v>
                </c:pt>
                <c:pt idx="5630">
                  <c:v>1635.0</c:v>
                </c:pt>
                <c:pt idx="5631">
                  <c:v>1635.0</c:v>
                </c:pt>
                <c:pt idx="5632">
                  <c:v>1635.0</c:v>
                </c:pt>
                <c:pt idx="5633">
                  <c:v>1636.0</c:v>
                </c:pt>
                <c:pt idx="5634">
                  <c:v>1637.0</c:v>
                </c:pt>
                <c:pt idx="5635">
                  <c:v>1638.0</c:v>
                </c:pt>
                <c:pt idx="5636">
                  <c:v>1638.0</c:v>
                </c:pt>
                <c:pt idx="5637">
                  <c:v>1638.0</c:v>
                </c:pt>
                <c:pt idx="5638">
                  <c:v>1638.0</c:v>
                </c:pt>
                <c:pt idx="5639">
                  <c:v>1638.0</c:v>
                </c:pt>
                <c:pt idx="5640">
                  <c:v>1639.0</c:v>
                </c:pt>
                <c:pt idx="5641">
                  <c:v>1640.0</c:v>
                </c:pt>
                <c:pt idx="5642">
                  <c:v>1640.0</c:v>
                </c:pt>
                <c:pt idx="5643">
                  <c:v>1640.0</c:v>
                </c:pt>
                <c:pt idx="5644">
                  <c:v>1641.0</c:v>
                </c:pt>
                <c:pt idx="5645">
                  <c:v>1641.0</c:v>
                </c:pt>
                <c:pt idx="5646">
                  <c:v>1642.0</c:v>
                </c:pt>
                <c:pt idx="5647">
                  <c:v>1643.0</c:v>
                </c:pt>
                <c:pt idx="5648">
                  <c:v>1644.0</c:v>
                </c:pt>
                <c:pt idx="5649">
                  <c:v>1645.0</c:v>
                </c:pt>
                <c:pt idx="5650">
                  <c:v>1645.0</c:v>
                </c:pt>
                <c:pt idx="5651">
                  <c:v>1645.0</c:v>
                </c:pt>
                <c:pt idx="5652">
                  <c:v>1645.0</c:v>
                </c:pt>
                <c:pt idx="5653">
                  <c:v>1645.0</c:v>
                </c:pt>
                <c:pt idx="5654">
                  <c:v>1645.0</c:v>
                </c:pt>
                <c:pt idx="5655">
                  <c:v>1645.0</c:v>
                </c:pt>
                <c:pt idx="5656">
                  <c:v>1645.0</c:v>
                </c:pt>
                <c:pt idx="5657">
                  <c:v>1645.0</c:v>
                </c:pt>
                <c:pt idx="5658">
                  <c:v>1645.0</c:v>
                </c:pt>
                <c:pt idx="5659">
                  <c:v>1645.0</c:v>
                </c:pt>
                <c:pt idx="5660">
                  <c:v>1645.0</c:v>
                </c:pt>
                <c:pt idx="5661">
                  <c:v>1645.0</c:v>
                </c:pt>
                <c:pt idx="5662">
                  <c:v>1645.0</c:v>
                </c:pt>
                <c:pt idx="5663">
                  <c:v>1645.0</c:v>
                </c:pt>
                <c:pt idx="5664">
                  <c:v>1645.0</c:v>
                </c:pt>
                <c:pt idx="5665">
                  <c:v>1645.0</c:v>
                </c:pt>
                <c:pt idx="5666">
                  <c:v>1645.0</c:v>
                </c:pt>
                <c:pt idx="5667">
                  <c:v>1646.0</c:v>
                </c:pt>
                <c:pt idx="5668">
                  <c:v>1646.0</c:v>
                </c:pt>
                <c:pt idx="5669">
                  <c:v>1647.0</c:v>
                </c:pt>
                <c:pt idx="5670">
                  <c:v>1647.0</c:v>
                </c:pt>
                <c:pt idx="5671">
                  <c:v>1647.0</c:v>
                </c:pt>
                <c:pt idx="5672">
                  <c:v>1647.0</c:v>
                </c:pt>
                <c:pt idx="5673">
                  <c:v>1647.0</c:v>
                </c:pt>
                <c:pt idx="5674">
                  <c:v>1647.0</c:v>
                </c:pt>
                <c:pt idx="5675">
                  <c:v>1647.0</c:v>
                </c:pt>
                <c:pt idx="5676">
                  <c:v>1647.0</c:v>
                </c:pt>
                <c:pt idx="5677">
                  <c:v>1647.0</c:v>
                </c:pt>
                <c:pt idx="5678">
                  <c:v>1647.0</c:v>
                </c:pt>
                <c:pt idx="5679">
                  <c:v>1647.0</c:v>
                </c:pt>
                <c:pt idx="5680">
                  <c:v>1647.0</c:v>
                </c:pt>
                <c:pt idx="5681">
                  <c:v>1647.0</c:v>
                </c:pt>
                <c:pt idx="5682">
                  <c:v>1647.0</c:v>
                </c:pt>
                <c:pt idx="5683">
                  <c:v>1647.0</c:v>
                </c:pt>
                <c:pt idx="5684">
                  <c:v>1647.0</c:v>
                </c:pt>
                <c:pt idx="5685">
                  <c:v>1647.0</c:v>
                </c:pt>
                <c:pt idx="5686">
                  <c:v>1647.0</c:v>
                </c:pt>
                <c:pt idx="5687">
                  <c:v>1647.0</c:v>
                </c:pt>
                <c:pt idx="5688">
                  <c:v>1647.0</c:v>
                </c:pt>
                <c:pt idx="5689">
                  <c:v>1647.0</c:v>
                </c:pt>
                <c:pt idx="5690">
                  <c:v>1648.0</c:v>
                </c:pt>
                <c:pt idx="5691">
                  <c:v>1648.0</c:v>
                </c:pt>
                <c:pt idx="5692">
                  <c:v>1648.0</c:v>
                </c:pt>
                <c:pt idx="5693">
                  <c:v>1649.0</c:v>
                </c:pt>
                <c:pt idx="5694">
                  <c:v>1650.0</c:v>
                </c:pt>
                <c:pt idx="5695">
                  <c:v>1650.0</c:v>
                </c:pt>
                <c:pt idx="5696">
                  <c:v>1651.0</c:v>
                </c:pt>
                <c:pt idx="5697">
                  <c:v>1652.0</c:v>
                </c:pt>
                <c:pt idx="5698">
                  <c:v>1653.0</c:v>
                </c:pt>
                <c:pt idx="5699">
                  <c:v>1654.0</c:v>
                </c:pt>
                <c:pt idx="5700">
                  <c:v>1655.0</c:v>
                </c:pt>
                <c:pt idx="5701">
                  <c:v>1655.0</c:v>
                </c:pt>
                <c:pt idx="5702">
                  <c:v>1655.0</c:v>
                </c:pt>
                <c:pt idx="5703">
                  <c:v>1655.0</c:v>
                </c:pt>
                <c:pt idx="5704">
                  <c:v>1655.0</c:v>
                </c:pt>
                <c:pt idx="5705">
                  <c:v>1655.0</c:v>
                </c:pt>
                <c:pt idx="5706">
                  <c:v>1656.0</c:v>
                </c:pt>
                <c:pt idx="5707">
                  <c:v>1657.0</c:v>
                </c:pt>
                <c:pt idx="5708">
                  <c:v>1657.0</c:v>
                </c:pt>
                <c:pt idx="5709">
                  <c:v>1658.0</c:v>
                </c:pt>
                <c:pt idx="5710">
                  <c:v>1659.0</c:v>
                </c:pt>
                <c:pt idx="5711">
                  <c:v>1659.0</c:v>
                </c:pt>
                <c:pt idx="5712">
                  <c:v>1660.0</c:v>
                </c:pt>
                <c:pt idx="5713">
                  <c:v>1660.0</c:v>
                </c:pt>
                <c:pt idx="5714">
                  <c:v>1660.0</c:v>
                </c:pt>
                <c:pt idx="5715">
                  <c:v>1660.0</c:v>
                </c:pt>
                <c:pt idx="5716">
                  <c:v>1660.0</c:v>
                </c:pt>
                <c:pt idx="5717">
                  <c:v>1660.0</c:v>
                </c:pt>
                <c:pt idx="5718">
                  <c:v>1660.0</c:v>
                </c:pt>
                <c:pt idx="5719">
                  <c:v>1661.0</c:v>
                </c:pt>
                <c:pt idx="5720">
                  <c:v>1662.0</c:v>
                </c:pt>
                <c:pt idx="5721">
                  <c:v>1663.0</c:v>
                </c:pt>
                <c:pt idx="5722">
                  <c:v>1663.0</c:v>
                </c:pt>
                <c:pt idx="5723">
                  <c:v>1663.0</c:v>
                </c:pt>
                <c:pt idx="5724">
                  <c:v>1663.0</c:v>
                </c:pt>
                <c:pt idx="5725">
                  <c:v>1663.0</c:v>
                </c:pt>
                <c:pt idx="5726">
                  <c:v>1663.0</c:v>
                </c:pt>
                <c:pt idx="5727">
                  <c:v>1663.0</c:v>
                </c:pt>
                <c:pt idx="5728">
                  <c:v>1663.0</c:v>
                </c:pt>
                <c:pt idx="5729">
                  <c:v>1663.0</c:v>
                </c:pt>
                <c:pt idx="5730">
                  <c:v>1663.0</c:v>
                </c:pt>
                <c:pt idx="5731">
                  <c:v>1663.0</c:v>
                </c:pt>
                <c:pt idx="5732">
                  <c:v>1663.0</c:v>
                </c:pt>
                <c:pt idx="5733">
                  <c:v>1664.0</c:v>
                </c:pt>
                <c:pt idx="5734">
                  <c:v>1664.0</c:v>
                </c:pt>
                <c:pt idx="5735">
                  <c:v>1665.0</c:v>
                </c:pt>
                <c:pt idx="5736">
                  <c:v>1666.0</c:v>
                </c:pt>
                <c:pt idx="5737">
                  <c:v>1666.0</c:v>
                </c:pt>
                <c:pt idx="5738">
                  <c:v>1666.0</c:v>
                </c:pt>
                <c:pt idx="5739">
                  <c:v>1666.0</c:v>
                </c:pt>
                <c:pt idx="5740">
                  <c:v>1666.0</c:v>
                </c:pt>
                <c:pt idx="5741">
                  <c:v>1666.0</c:v>
                </c:pt>
                <c:pt idx="5742">
                  <c:v>1666.0</c:v>
                </c:pt>
                <c:pt idx="5743">
                  <c:v>1666.0</c:v>
                </c:pt>
                <c:pt idx="5744">
                  <c:v>1666.0</c:v>
                </c:pt>
                <c:pt idx="5745">
                  <c:v>1667.0</c:v>
                </c:pt>
                <c:pt idx="5746">
                  <c:v>1667.0</c:v>
                </c:pt>
                <c:pt idx="5747">
                  <c:v>1668.0</c:v>
                </c:pt>
                <c:pt idx="5748">
                  <c:v>1669.0</c:v>
                </c:pt>
                <c:pt idx="5749">
                  <c:v>1669.0</c:v>
                </c:pt>
                <c:pt idx="5750">
                  <c:v>1669.0</c:v>
                </c:pt>
                <c:pt idx="5751">
                  <c:v>1669.0</c:v>
                </c:pt>
                <c:pt idx="5752">
                  <c:v>1669.0</c:v>
                </c:pt>
                <c:pt idx="5753">
                  <c:v>1669.0</c:v>
                </c:pt>
                <c:pt idx="5754">
                  <c:v>1669.0</c:v>
                </c:pt>
                <c:pt idx="5755">
                  <c:v>1669.0</c:v>
                </c:pt>
                <c:pt idx="5756">
                  <c:v>1669.0</c:v>
                </c:pt>
                <c:pt idx="5757">
                  <c:v>1669.0</c:v>
                </c:pt>
                <c:pt idx="5758">
                  <c:v>1669.0</c:v>
                </c:pt>
                <c:pt idx="5759">
                  <c:v>1669.0</c:v>
                </c:pt>
                <c:pt idx="5760">
                  <c:v>1669.0</c:v>
                </c:pt>
                <c:pt idx="5761">
                  <c:v>1669.0</c:v>
                </c:pt>
                <c:pt idx="5762">
                  <c:v>1670.0</c:v>
                </c:pt>
                <c:pt idx="5763">
                  <c:v>1670.0</c:v>
                </c:pt>
                <c:pt idx="5764">
                  <c:v>1670.0</c:v>
                </c:pt>
                <c:pt idx="5765">
                  <c:v>1670.0</c:v>
                </c:pt>
                <c:pt idx="5766">
                  <c:v>1670.0</c:v>
                </c:pt>
                <c:pt idx="5767">
                  <c:v>1670.0</c:v>
                </c:pt>
                <c:pt idx="5768">
                  <c:v>1671.0</c:v>
                </c:pt>
                <c:pt idx="5769">
                  <c:v>1671.0</c:v>
                </c:pt>
                <c:pt idx="5770">
                  <c:v>1671.0</c:v>
                </c:pt>
                <c:pt idx="5771">
                  <c:v>1671.0</c:v>
                </c:pt>
                <c:pt idx="5772">
                  <c:v>1671.0</c:v>
                </c:pt>
                <c:pt idx="5773">
                  <c:v>1671.0</c:v>
                </c:pt>
                <c:pt idx="5774">
                  <c:v>1671.0</c:v>
                </c:pt>
                <c:pt idx="5775">
                  <c:v>1671.0</c:v>
                </c:pt>
                <c:pt idx="5776">
                  <c:v>1672.0</c:v>
                </c:pt>
                <c:pt idx="5777">
                  <c:v>1673.0</c:v>
                </c:pt>
                <c:pt idx="5778">
                  <c:v>1673.0</c:v>
                </c:pt>
                <c:pt idx="5779">
                  <c:v>1673.0</c:v>
                </c:pt>
                <c:pt idx="5780">
                  <c:v>1674.0</c:v>
                </c:pt>
                <c:pt idx="5781">
                  <c:v>1675.0</c:v>
                </c:pt>
                <c:pt idx="5782">
                  <c:v>1676.0</c:v>
                </c:pt>
                <c:pt idx="5783">
                  <c:v>1677.0</c:v>
                </c:pt>
                <c:pt idx="5784">
                  <c:v>1678.0</c:v>
                </c:pt>
                <c:pt idx="5785">
                  <c:v>1678.0</c:v>
                </c:pt>
                <c:pt idx="5786">
                  <c:v>1678.0</c:v>
                </c:pt>
                <c:pt idx="5787">
                  <c:v>1678.0</c:v>
                </c:pt>
                <c:pt idx="5788">
                  <c:v>1679.0</c:v>
                </c:pt>
                <c:pt idx="5789">
                  <c:v>1679.0</c:v>
                </c:pt>
                <c:pt idx="5790">
                  <c:v>1680.0</c:v>
                </c:pt>
                <c:pt idx="5791">
                  <c:v>1680.0</c:v>
                </c:pt>
                <c:pt idx="5792">
                  <c:v>1680.0</c:v>
                </c:pt>
                <c:pt idx="5793">
                  <c:v>1680.0</c:v>
                </c:pt>
                <c:pt idx="5794">
                  <c:v>1680.0</c:v>
                </c:pt>
                <c:pt idx="5795">
                  <c:v>1681.0</c:v>
                </c:pt>
                <c:pt idx="5796">
                  <c:v>1681.0</c:v>
                </c:pt>
                <c:pt idx="5797">
                  <c:v>1681.0</c:v>
                </c:pt>
                <c:pt idx="5798">
                  <c:v>1682.0</c:v>
                </c:pt>
                <c:pt idx="5799">
                  <c:v>1682.0</c:v>
                </c:pt>
                <c:pt idx="5800">
                  <c:v>1683.0</c:v>
                </c:pt>
                <c:pt idx="5801">
                  <c:v>1684.0</c:v>
                </c:pt>
                <c:pt idx="5802">
                  <c:v>1684.0</c:v>
                </c:pt>
                <c:pt idx="5803">
                  <c:v>1684.0</c:v>
                </c:pt>
                <c:pt idx="5804">
                  <c:v>1684.0</c:v>
                </c:pt>
                <c:pt idx="5805">
                  <c:v>1684.0</c:v>
                </c:pt>
                <c:pt idx="5806">
                  <c:v>1685.0</c:v>
                </c:pt>
                <c:pt idx="5807">
                  <c:v>1686.0</c:v>
                </c:pt>
                <c:pt idx="5808">
                  <c:v>1686.0</c:v>
                </c:pt>
                <c:pt idx="5809">
                  <c:v>1686.0</c:v>
                </c:pt>
                <c:pt idx="5810">
                  <c:v>1686.0</c:v>
                </c:pt>
                <c:pt idx="5811">
                  <c:v>1686.0</c:v>
                </c:pt>
                <c:pt idx="5812">
                  <c:v>1686.0</c:v>
                </c:pt>
                <c:pt idx="5813">
                  <c:v>1686.0</c:v>
                </c:pt>
                <c:pt idx="5814">
                  <c:v>1686.0</c:v>
                </c:pt>
                <c:pt idx="5815">
                  <c:v>1686.0</c:v>
                </c:pt>
                <c:pt idx="5816">
                  <c:v>1686.0</c:v>
                </c:pt>
                <c:pt idx="5817">
                  <c:v>1686.0</c:v>
                </c:pt>
                <c:pt idx="5818">
                  <c:v>1686.0</c:v>
                </c:pt>
                <c:pt idx="5819">
                  <c:v>1686.0</c:v>
                </c:pt>
                <c:pt idx="5820">
                  <c:v>1687.0</c:v>
                </c:pt>
                <c:pt idx="5821">
                  <c:v>1687.0</c:v>
                </c:pt>
                <c:pt idx="5822">
                  <c:v>1687.0</c:v>
                </c:pt>
                <c:pt idx="5823">
                  <c:v>1687.0</c:v>
                </c:pt>
                <c:pt idx="5824">
                  <c:v>1687.0</c:v>
                </c:pt>
                <c:pt idx="5825">
                  <c:v>1687.0</c:v>
                </c:pt>
                <c:pt idx="5826">
                  <c:v>1687.0</c:v>
                </c:pt>
                <c:pt idx="5827">
                  <c:v>1687.0</c:v>
                </c:pt>
                <c:pt idx="5828">
                  <c:v>1687.0</c:v>
                </c:pt>
                <c:pt idx="5829">
                  <c:v>1688.0</c:v>
                </c:pt>
                <c:pt idx="5830">
                  <c:v>1688.0</c:v>
                </c:pt>
                <c:pt idx="5831">
                  <c:v>1689.0</c:v>
                </c:pt>
                <c:pt idx="5832">
                  <c:v>1689.0</c:v>
                </c:pt>
                <c:pt idx="5833">
                  <c:v>1690.0</c:v>
                </c:pt>
                <c:pt idx="5834">
                  <c:v>1691.0</c:v>
                </c:pt>
                <c:pt idx="5835">
                  <c:v>1691.0</c:v>
                </c:pt>
                <c:pt idx="5836">
                  <c:v>1691.0</c:v>
                </c:pt>
                <c:pt idx="5837">
                  <c:v>1691.0</c:v>
                </c:pt>
                <c:pt idx="5838">
                  <c:v>1692.0</c:v>
                </c:pt>
                <c:pt idx="5839">
                  <c:v>1692.0</c:v>
                </c:pt>
                <c:pt idx="5840">
                  <c:v>1692.0</c:v>
                </c:pt>
                <c:pt idx="5841">
                  <c:v>1692.0</c:v>
                </c:pt>
                <c:pt idx="5842">
                  <c:v>1692.0</c:v>
                </c:pt>
                <c:pt idx="5843">
                  <c:v>1692.0</c:v>
                </c:pt>
                <c:pt idx="5844">
                  <c:v>1692.0</c:v>
                </c:pt>
                <c:pt idx="5845">
                  <c:v>1692.0</c:v>
                </c:pt>
                <c:pt idx="5846">
                  <c:v>1692.0</c:v>
                </c:pt>
                <c:pt idx="5847">
                  <c:v>1692.0</c:v>
                </c:pt>
                <c:pt idx="5848">
                  <c:v>1692.0</c:v>
                </c:pt>
                <c:pt idx="5849">
                  <c:v>1692.0</c:v>
                </c:pt>
                <c:pt idx="5850">
                  <c:v>1693.0</c:v>
                </c:pt>
                <c:pt idx="5851">
                  <c:v>1694.0</c:v>
                </c:pt>
                <c:pt idx="5852">
                  <c:v>1694.0</c:v>
                </c:pt>
                <c:pt idx="5853">
                  <c:v>1694.0</c:v>
                </c:pt>
                <c:pt idx="5854">
                  <c:v>1695.0</c:v>
                </c:pt>
                <c:pt idx="5855">
                  <c:v>1696.0</c:v>
                </c:pt>
                <c:pt idx="5856">
                  <c:v>1696.0</c:v>
                </c:pt>
                <c:pt idx="5857">
                  <c:v>1696.0</c:v>
                </c:pt>
                <c:pt idx="5858">
                  <c:v>1696.0</c:v>
                </c:pt>
                <c:pt idx="5859">
                  <c:v>1696.0</c:v>
                </c:pt>
                <c:pt idx="5860">
                  <c:v>1696.0</c:v>
                </c:pt>
                <c:pt idx="5861">
                  <c:v>1696.0</c:v>
                </c:pt>
                <c:pt idx="5862">
                  <c:v>1696.0</c:v>
                </c:pt>
                <c:pt idx="5863">
                  <c:v>1696.0</c:v>
                </c:pt>
                <c:pt idx="5864">
                  <c:v>1696.0</c:v>
                </c:pt>
                <c:pt idx="5865">
                  <c:v>1696.0</c:v>
                </c:pt>
                <c:pt idx="5866">
                  <c:v>1696.0</c:v>
                </c:pt>
                <c:pt idx="5867">
                  <c:v>1696.0</c:v>
                </c:pt>
                <c:pt idx="5868">
                  <c:v>1696.0</c:v>
                </c:pt>
                <c:pt idx="5869">
                  <c:v>1696.0</c:v>
                </c:pt>
                <c:pt idx="5870">
                  <c:v>1696.0</c:v>
                </c:pt>
                <c:pt idx="5871">
                  <c:v>1696.0</c:v>
                </c:pt>
                <c:pt idx="5872">
                  <c:v>1696.0</c:v>
                </c:pt>
                <c:pt idx="5873">
                  <c:v>1696.0</c:v>
                </c:pt>
                <c:pt idx="5874">
                  <c:v>1696.0</c:v>
                </c:pt>
                <c:pt idx="5875">
                  <c:v>1697.0</c:v>
                </c:pt>
                <c:pt idx="5876">
                  <c:v>1697.0</c:v>
                </c:pt>
                <c:pt idx="5877">
                  <c:v>1697.0</c:v>
                </c:pt>
                <c:pt idx="5878">
                  <c:v>1697.0</c:v>
                </c:pt>
                <c:pt idx="5879">
                  <c:v>1697.0</c:v>
                </c:pt>
                <c:pt idx="5880">
                  <c:v>1697.0</c:v>
                </c:pt>
                <c:pt idx="5881">
                  <c:v>1697.0</c:v>
                </c:pt>
                <c:pt idx="5882">
                  <c:v>1698.0</c:v>
                </c:pt>
                <c:pt idx="5883">
                  <c:v>1698.0</c:v>
                </c:pt>
                <c:pt idx="5884">
                  <c:v>1698.0</c:v>
                </c:pt>
                <c:pt idx="5885">
                  <c:v>1698.0</c:v>
                </c:pt>
                <c:pt idx="5886">
                  <c:v>1699.0</c:v>
                </c:pt>
                <c:pt idx="5887">
                  <c:v>1699.0</c:v>
                </c:pt>
                <c:pt idx="5888">
                  <c:v>1700.0</c:v>
                </c:pt>
                <c:pt idx="5889">
                  <c:v>1700.0</c:v>
                </c:pt>
                <c:pt idx="5890">
                  <c:v>1701.0</c:v>
                </c:pt>
                <c:pt idx="5891">
                  <c:v>1702.0</c:v>
                </c:pt>
                <c:pt idx="5892">
                  <c:v>1702.0</c:v>
                </c:pt>
                <c:pt idx="5893">
                  <c:v>1703.0</c:v>
                </c:pt>
                <c:pt idx="5894">
                  <c:v>1704.0</c:v>
                </c:pt>
                <c:pt idx="5895">
                  <c:v>1704.0</c:v>
                </c:pt>
                <c:pt idx="5896">
                  <c:v>1704.0</c:v>
                </c:pt>
                <c:pt idx="5897">
                  <c:v>1705.0</c:v>
                </c:pt>
                <c:pt idx="5898">
                  <c:v>1705.0</c:v>
                </c:pt>
                <c:pt idx="5899">
                  <c:v>1705.0</c:v>
                </c:pt>
                <c:pt idx="5900">
                  <c:v>1705.0</c:v>
                </c:pt>
                <c:pt idx="5901">
                  <c:v>1705.0</c:v>
                </c:pt>
                <c:pt idx="5902">
                  <c:v>1705.0</c:v>
                </c:pt>
                <c:pt idx="5903">
                  <c:v>1705.0</c:v>
                </c:pt>
                <c:pt idx="5904">
                  <c:v>1706.0</c:v>
                </c:pt>
                <c:pt idx="5905">
                  <c:v>1706.0</c:v>
                </c:pt>
                <c:pt idx="5906">
                  <c:v>1706.0</c:v>
                </c:pt>
                <c:pt idx="5907">
                  <c:v>1706.0</c:v>
                </c:pt>
                <c:pt idx="5908">
                  <c:v>1707.0</c:v>
                </c:pt>
                <c:pt idx="5909">
                  <c:v>1708.0</c:v>
                </c:pt>
                <c:pt idx="5910">
                  <c:v>1708.0</c:v>
                </c:pt>
                <c:pt idx="5911">
                  <c:v>1708.0</c:v>
                </c:pt>
                <c:pt idx="5912">
                  <c:v>1708.0</c:v>
                </c:pt>
                <c:pt idx="5913">
                  <c:v>1708.0</c:v>
                </c:pt>
                <c:pt idx="5914">
                  <c:v>1708.0</c:v>
                </c:pt>
                <c:pt idx="5915">
                  <c:v>1708.0</c:v>
                </c:pt>
                <c:pt idx="5916">
                  <c:v>1708.0</c:v>
                </c:pt>
                <c:pt idx="5917">
                  <c:v>1708.0</c:v>
                </c:pt>
                <c:pt idx="5918">
                  <c:v>1708.0</c:v>
                </c:pt>
                <c:pt idx="5919">
                  <c:v>1708.0</c:v>
                </c:pt>
                <c:pt idx="5920">
                  <c:v>1708.0</c:v>
                </c:pt>
                <c:pt idx="5921">
                  <c:v>1709.0</c:v>
                </c:pt>
                <c:pt idx="5922">
                  <c:v>1709.0</c:v>
                </c:pt>
                <c:pt idx="5923">
                  <c:v>1710.0</c:v>
                </c:pt>
                <c:pt idx="5924">
                  <c:v>1711.0</c:v>
                </c:pt>
                <c:pt idx="5925">
                  <c:v>1711.0</c:v>
                </c:pt>
                <c:pt idx="5926">
                  <c:v>1711.0</c:v>
                </c:pt>
                <c:pt idx="5927">
                  <c:v>1712.0</c:v>
                </c:pt>
                <c:pt idx="5928">
                  <c:v>1712.0</c:v>
                </c:pt>
                <c:pt idx="5929">
                  <c:v>1712.0</c:v>
                </c:pt>
                <c:pt idx="5930">
                  <c:v>1712.0</c:v>
                </c:pt>
                <c:pt idx="5931">
                  <c:v>1712.0</c:v>
                </c:pt>
                <c:pt idx="5932">
                  <c:v>1712.0</c:v>
                </c:pt>
                <c:pt idx="5933">
                  <c:v>1713.0</c:v>
                </c:pt>
                <c:pt idx="5934">
                  <c:v>1713.0</c:v>
                </c:pt>
                <c:pt idx="5935">
                  <c:v>1713.0</c:v>
                </c:pt>
                <c:pt idx="5936">
                  <c:v>1713.0</c:v>
                </c:pt>
                <c:pt idx="5937">
                  <c:v>1713.0</c:v>
                </c:pt>
                <c:pt idx="5938">
                  <c:v>1713.0</c:v>
                </c:pt>
                <c:pt idx="5939">
                  <c:v>1713.0</c:v>
                </c:pt>
                <c:pt idx="5940">
                  <c:v>1713.0</c:v>
                </c:pt>
                <c:pt idx="5941">
                  <c:v>1713.0</c:v>
                </c:pt>
                <c:pt idx="5942">
                  <c:v>1713.0</c:v>
                </c:pt>
                <c:pt idx="5943">
                  <c:v>1713.0</c:v>
                </c:pt>
                <c:pt idx="5944">
                  <c:v>1713.0</c:v>
                </c:pt>
                <c:pt idx="5945">
                  <c:v>1713.0</c:v>
                </c:pt>
                <c:pt idx="5946">
                  <c:v>1713.0</c:v>
                </c:pt>
                <c:pt idx="5947">
                  <c:v>1713.0</c:v>
                </c:pt>
                <c:pt idx="5948">
                  <c:v>1713.0</c:v>
                </c:pt>
                <c:pt idx="5949">
                  <c:v>1713.0</c:v>
                </c:pt>
                <c:pt idx="5950">
                  <c:v>1713.0</c:v>
                </c:pt>
                <c:pt idx="5951">
                  <c:v>1713.0</c:v>
                </c:pt>
                <c:pt idx="5952">
                  <c:v>1713.0</c:v>
                </c:pt>
                <c:pt idx="5953">
                  <c:v>1713.0</c:v>
                </c:pt>
                <c:pt idx="5954">
                  <c:v>1713.0</c:v>
                </c:pt>
                <c:pt idx="5955">
                  <c:v>1713.0</c:v>
                </c:pt>
                <c:pt idx="5956">
                  <c:v>1713.0</c:v>
                </c:pt>
                <c:pt idx="5957">
                  <c:v>1714.0</c:v>
                </c:pt>
                <c:pt idx="5958">
                  <c:v>1715.0</c:v>
                </c:pt>
                <c:pt idx="5959">
                  <c:v>1716.0</c:v>
                </c:pt>
                <c:pt idx="5960">
                  <c:v>1717.0</c:v>
                </c:pt>
                <c:pt idx="5961">
                  <c:v>1718.0</c:v>
                </c:pt>
                <c:pt idx="5962">
                  <c:v>1719.0</c:v>
                </c:pt>
                <c:pt idx="5963">
                  <c:v>1720.0</c:v>
                </c:pt>
                <c:pt idx="5964">
                  <c:v>1721.0</c:v>
                </c:pt>
                <c:pt idx="5965">
                  <c:v>1722.0</c:v>
                </c:pt>
                <c:pt idx="5966">
                  <c:v>1723.0</c:v>
                </c:pt>
                <c:pt idx="5967">
                  <c:v>1724.0</c:v>
                </c:pt>
                <c:pt idx="5968">
                  <c:v>1725.0</c:v>
                </c:pt>
                <c:pt idx="5969">
                  <c:v>1726.0</c:v>
                </c:pt>
                <c:pt idx="5970">
                  <c:v>1727.0</c:v>
                </c:pt>
                <c:pt idx="5971">
                  <c:v>1727.0</c:v>
                </c:pt>
                <c:pt idx="5972">
                  <c:v>1727.0</c:v>
                </c:pt>
                <c:pt idx="5973">
                  <c:v>1727.0</c:v>
                </c:pt>
                <c:pt idx="5974">
                  <c:v>1727.0</c:v>
                </c:pt>
                <c:pt idx="5975">
                  <c:v>1727.0</c:v>
                </c:pt>
                <c:pt idx="5976">
                  <c:v>1728.0</c:v>
                </c:pt>
                <c:pt idx="5977">
                  <c:v>1729.0</c:v>
                </c:pt>
                <c:pt idx="5978">
                  <c:v>1729.0</c:v>
                </c:pt>
                <c:pt idx="5979">
                  <c:v>1730.0</c:v>
                </c:pt>
                <c:pt idx="5980">
                  <c:v>1731.0</c:v>
                </c:pt>
                <c:pt idx="5981">
                  <c:v>1732.0</c:v>
                </c:pt>
                <c:pt idx="5982">
                  <c:v>1732.0</c:v>
                </c:pt>
                <c:pt idx="5983">
                  <c:v>1733.0</c:v>
                </c:pt>
                <c:pt idx="5984">
                  <c:v>1734.0</c:v>
                </c:pt>
                <c:pt idx="5985">
                  <c:v>1734.0</c:v>
                </c:pt>
                <c:pt idx="5986">
                  <c:v>1735.0</c:v>
                </c:pt>
                <c:pt idx="5987">
                  <c:v>1735.0</c:v>
                </c:pt>
                <c:pt idx="5988">
                  <c:v>1736.0</c:v>
                </c:pt>
                <c:pt idx="5989">
                  <c:v>1737.0</c:v>
                </c:pt>
                <c:pt idx="5990">
                  <c:v>1738.0</c:v>
                </c:pt>
                <c:pt idx="5991">
                  <c:v>1739.0</c:v>
                </c:pt>
                <c:pt idx="5992">
                  <c:v>1739.0</c:v>
                </c:pt>
                <c:pt idx="5993">
                  <c:v>1740.0</c:v>
                </c:pt>
                <c:pt idx="5994">
                  <c:v>1741.0</c:v>
                </c:pt>
                <c:pt idx="5995">
                  <c:v>1741.0</c:v>
                </c:pt>
                <c:pt idx="5996">
                  <c:v>1742.0</c:v>
                </c:pt>
                <c:pt idx="5997">
                  <c:v>1743.0</c:v>
                </c:pt>
                <c:pt idx="5998">
                  <c:v>1744.0</c:v>
                </c:pt>
                <c:pt idx="5999">
                  <c:v>1745.0</c:v>
                </c:pt>
                <c:pt idx="6000">
                  <c:v>1746.0</c:v>
                </c:pt>
                <c:pt idx="6001">
                  <c:v>1746.0</c:v>
                </c:pt>
                <c:pt idx="6002">
                  <c:v>1747.0</c:v>
                </c:pt>
                <c:pt idx="6003">
                  <c:v>1748.0</c:v>
                </c:pt>
                <c:pt idx="6004">
                  <c:v>1748.0</c:v>
                </c:pt>
                <c:pt idx="6005">
                  <c:v>1748.0</c:v>
                </c:pt>
                <c:pt idx="6006">
                  <c:v>1749.0</c:v>
                </c:pt>
                <c:pt idx="6007">
                  <c:v>1749.0</c:v>
                </c:pt>
                <c:pt idx="6008">
                  <c:v>1749.0</c:v>
                </c:pt>
                <c:pt idx="6009">
                  <c:v>1750.0</c:v>
                </c:pt>
                <c:pt idx="6010">
                  <c:v>1750.0</c:v>
                </c:pt>
                <c:pt idx="6011">
                  <c:v>1751.0</c:v>
                </c:pt>
                <c:pt idx="6012">
                  <c:v>1751.0</c:v>
                </c:pt>
                <c:pt idx="6013">
                  <c:v>1752.0</c:v>
                </c:pt>
                <c:pt idx="6014">
                  <c:v>1752.0</c:v>
                </c:pt>
                <c:pt idx="6015">
                  <c:v>1753.0</c:v>
                </c:pt>
                <c:pt idx="6016">
                  <c:v>1753.0</c:v>
                </c:pt>
                <c:pt idx="6017">
                  <c:v>1753.0</c:v>
                </c:pt>
                <c:pt idx="6018">
                  <c:v>1753.0</c:v>
                </c:pt>
                <c:pt idx="6019">
                  <c:v>1753.0</c:v>
                </c:pt>
                <c:pt idx="6020">
                  <c:v>1753.0</c:v>
                </c:pt>
                <c:pt idx="6021">
                  <c:v>1753.0</c:v>
                </c:pt>
                <c:pt idx="6022">
                  <c:v>1753.0</c:v>
                </c:pt>
                <c:pt idx="6023">
                  <c:v>1753.0</c:v>
                </c:pt>
                <c:pt idx="6024">
                  <c:v>1753.0</c:v>
                </c:pt>
                <c:pt idx="6025">
                  <c:v>1753.0</c:v>
                </c:pt>
                <c:pt idx="6026">
                  <c:v>1753.0</c:v>
                </c:pt>
                <c:pt idx="6027">
                  <c:v>1753.0</c:v>
                </c:pt>
                <c:pt idx="6028">
                  <c:v>1754.0</c:v>
                </c:pt>
                <c:pt idx="6029">
                  <c:v>1755.0</c:v>
                </c:pt>
                <c:pt idx="6030">
                  <c:v>1755.0</c:v>
                </c:pt>
                <c:pt idx="6031">
                  <c:v>1756.0</c:v>
                </c:pt>
                <c:pt idx="6032">
                  <c:v>1757.0</c:v>
                </c:pt>
                <c:pt idx="6033">
                  <c:v>1757.0</c:v>
                </c:pt>
                <c:pt idx="6034">
                  <c:v>1758.0</c:v>
                </c:pt>
                <c:pt idx="6035">
                  <c:v>1758.0</c:v>
                </c:pt>
                <c:pt idx="6036">
                  <c:v>1759.0</c:v>
                </c:pt>
                <c:pt idx="6037">
                  <c:v>1760.0</c:v>
                </c:pt>
                <c:pt idx="6038">
                  <c:v>1761.0</c:v>
                </c:pt>
                <c:pt idx="6039">
                  <c:v>1762.0</c:v>
                </c:pt>
                <c:pt idx="6040">
                  <c:v>1762.0</c:v>
                </c:pt>
                <c:pt idx="6041">
                  <c:v>1762.0</c:v>
                </c:pt>
                <c:pt idx="6042">
                  <c:v>1762.0</c:v>
                </c:pt>
                <c:pt idx="6043">
                  <c:v>1763.0</c:v>
                </c:pt>
                <c:pt idx="6044">
                  <c:v>1764.0</c:v>
                </c:pt>
                <c:pt idx="6045">
                  <c:v>1764.0</c:v>
                </c:pt>
                <c:pt idx="6046">
                  <c:v>1764.0</c:v>
                </c:pt>
                <c:pt idx="6047">
                  <c:v>1764.0</c:v>
                </c:pt>
                <c:pt idx="6048">
                  <c:v>1764.0</c:v>
                </c:pt>
                <c:pt idx="6049">
                  <c:v>1765.0</c:v>
                </c:pt>
                <c:pt idx="6050">
                  <c:v>1765.0</c:v>
                </c:pt>
                <c:pt idx="6051">
                  <c:v>1765.0</c:v>
                </c:pt>
                <c:pt idx="6052">
                  <c:v>1765.0</c:v>
                </c:pt>
                <c:pt idx="6053">
                  <c:v>1765.0</c:v>
                </c:pt>
                <c:pt idx="6054">
                  <c:v>1766.0</c:v>
                </c:pt>
                <c:pt idx="6055">
                  <c:v>1767.0</c:v>
                </c:pt>
                <c:pt idx="6056">
                  <c:v>1767.0</c:v>
                </c:pt>
                <c:pt idx="6057">
                  <c:v>1767.0</c:v>
                </c:pt>
                <c:pt idx="6058">
                  <c:v>1768.0</c:v>
                </c:pt>
                <c:pt idx="6059">
                  <c:v>1768.0</c:v>
                </c:pt>
                <c:pt idx="6060">
                  <c:v>1768.0</c:v>
                </c:pt>
                <c:pt idx="6061">
                  <c:v>1769.0</c:v>
                </c:pt>
                <c:pt idx="6062">
                  <c:v>1769.0</c:v>
                </c:pt>
                <c:pt idx="6063">
                  <c:v>1769.0</c:v>
                </c:pt>
                <c:pt idx="6064">
                  <c:v>1769.0</c:v>
                </c:pt>
                <c:pt idx="6065">
                  <c:v>1769.0</c:v>
                </c:pt>
                <c:pt idx="6066">
                  <c:v>1769.0</c:v>
                </c:pt>
                <c:pt idx="6067">
                  <c:v>1769.0</c:v>
                </c:pt>
                <c:pt idx="6068">
                  <c:v>1770.0</c:v>
                </c:pt>
                <c:pt idx="6069">
                  <c:v>1770.0</c:v>
                </c:pt>
                <c:pt idx="6070">
                  <c:v>1770.0</c:v>
                </c:pt>
                <c:pt idx="6071">
                  <c:v>1771.0</c:v>
                </c:pt>
                <c:pt idx="6072">
                  <c:v>1771.0</c:v>
                </c:pt>
                <c:pt idx="6073">
                  <c:v>1771.0</c:v>
                </c:pt>
                <c:pt idx="6074">
                  <c:v>1771.0</c:v>
                </c:pt>
                <c:pt idx="6075">
                  <c:v>1771.0</c:v>
                </c:pt>
                <c:pt idx="6076">
                  <c:v>1772.0</c:v>
                </c:pt>
                <c:pt idx="6077">
                  <c:v>1773.0</c:v>
                </c:pt>
                <c:pt idx="6078">
                  <c:v>1773.0</c:v>
                </c:pt>
                <c:pt idx="6079">
                  <c:v>1773.0</c:v>
                </c:pt>
                <c:pt idx="6080">
                  <c:v>1774.0</c:v>
                </c:pt>
                <c:pt idx="6081">
                  <c:v>1775.0</c:v>
                </c:pt>
                <c:pt idx="6082">
                  <c:v>1775.0</c:v>
                </c:pt>
                <c:pt idx="6083">
                  <c:v>1775.0</c:v>
                </c:pt>
                <c:pt idx="6084">
                  <c:v>1775.0</c:v>
                </c:pt>
                <c:pt idx="6085">
                  <c:v>1775.0</c:v>
                </c:pt>
                <c:pt idx="6086">
                  <c:v>1775.0</c:v>
                </c:pt>
                <c:pt idx="6087">
                  <c:v>1775.0</c:v>
                </c:pt>
                <c:pt idx="6088">
                  <c:v>1775.0</c:v>
                </c:pt>
                <c:pt idx="6089">
                  <c:v>1775.0</c:v>
                </c:pt>
                <c:pt idx="6090">
                  <c:v>1775.0</c:v>
                </c:pt>
                <c:pt idx="6091">
                  <c:v>1775.0</c:v>
                </c:pt>
                <c:pt idx="6092">
                  <c:v>1775.0</c:v>
                </c:pt>
                <c:pt idx="6093">
                  <c:v>1775.0</c:v>
                </c:pt>
                <c:pt idx="6094">
                  <c:v>1775.0</c:v>
                </c:pt>
                <c:pt idx="6095">
                  <c:v>1775.0</c:v>
                </c:pt>
                <c:pt idx="6096">
                  <c:v>1776.0</c:v>
                </c:pt>
                <c:pt idx="6097">
                  <c:v>1777.0</c:v>
                </c:pt>
                <c:pt idx="6098">
                  <c:v>1777.0</c:v>
                </c:pt>
                <c:pt idx="6099">
                  <c:v>1777.0</c:v>
                </c:pt>
                <c:pt idx="6100">
                  <c:v>1778.0</c:v>
                </c:pt>
                <c:pt idx="6101">
                  <c:v>1778.0</c:v>
                </c:pt>
                <c:pt idx="6102">
                  <c:v>1779.0</c:v>
                </c:pt>
                <c:pt idx="6103">
                  <c:v>1779.0</c:v>
                </c:pt>
                <c:pt idx="6104">
                  <c:v>1780.0</c:v>
                </c:pt>
                <c:pt idx="6105">
                  <c:v>1781.0</c:v>
                </c:pt>
                <c:pt idx="6106">
                  <c:v>1781.0</c:v>
                </c:pt>
                <c:pt idx="6107">
                  <c:v>1781.0</c:v>
                </c:pt>
                <c:pt idx="6108">
                  <c:v>1782.0</c:v>
                </c:pt>
                <c:pt idx="6109">
                  <c:v>1782.0</c:v>
                </c:pt>
                <c:pt idx="6110">
                  <c:v>1782.0</c:v>
                </c:pt>
                <c:pt idx="6111">
                  <c:v>1782.0</c:v>
                </c:pt>
                <c:pt idx="6112">
                  <c:v>1782.0</c:v>
                </c:pt>
                <c:pt idx="6113">
                  <c:v>1782.0</c:v>
                </c:pt>
                <c:pt idx="6114">
                  <c:v>1782.0</c:v>
                </c:pt>
                <c:pt idx="6115">
                  <c:v>1782.0</c:v>
                </c:pt>
                <c:pt idx="6116">
                  <c:v>1782.0</c:v>
                </c:pt>
                <c:pt idx="6117">
                  <c:v>1782.0</c:v>
                </c:pt>
                <c:pt idx="6118">
                  <c:v>1782.0</c:v>
                </c:pt>
                <c:pt idx="6119">
                  <c:v>1782.0</c:v>
                </c:pt>
                <c:pt idx="6120">
                  <c:v>1782.0</c:v>
                </c:pt>
                <c:pt idx="6121">
                  <c:v>1782.0</c:v>
                </c:pt>
                <c:pt idx="6122">
                  <c:v>1782.0</c:v>
                </c:pt>
                <c:pt idx="6123">
                  <c:v>1782.0</c:v>
                </c:pt>
                <c:pt idx="6124">
                  <c:v>1782.0</c:v>
                </c:pt>
                <c:pt idx="6125">
                  <c:v>1782.0</c:v>
                </c:pt>
                <c:pt idx="6126">
                  <c:v>1782.0</c:v>
                </c:pt>
                <c:pt idx="6127">
                  <c:v>1783.0</c:v>
                </c:pt>
                <c:pt idx="6128">
                  <c:v>1783.0</c:v>
                </c:pt>
                <c:pt idx="6129">
                  <c:v>1783.0</c:v>
                </c:pt>
                <c:pt idx="6130">
                  <c:v>1783.0</c:v>
                </c:pt>
                <c:pt idx="6131">
                  <c:v>1784.0</c:v>
                </c:pt>
                <c:pt idx="6132">
                  <c:v>1784.0</c:v>
                </c:pt>
                <c:pt idx="6133">
                  <c:v>1785.0</c:v>
                </c:pt>
                <c:pt idx="6134">
                  <c:v>1785.0</c:v>
                </c:pt>
                <c:pt idx="6135">
                  <c:v>1785.0</c:v>
                </c:pt>
                <c:pt idx="6136">
                  <c:v>1785.0</c:v>
                </c:pt>
                <c:pt idx="6137">
                  <c:v>1785.0</c:v>
                </c:pt>
                <c:pt idx="6138">
                  <c:v>1785.0</c:v>
                </c:pt>
                <c:pt idx="6139">
                  <c:v>1785.0</c:v>
                </c:pt>
                <c:pt idx="6140">
                  <c:v>1785.0</c:v>
                </c:pt>
                <c:pt idx="6141">
                  <c:v>1785.0</c:v>
                </c:pt>
                <c:pt idx="6142">
                  <c:v>1786.0</c:v>
                </c:pt>
                <c:pt idx="6143">
                  <c:v>1786.0</c:v>
                </c:pt>
                <c:pt idx="6144">
                  <c:v>1786.0</c:v>
                </c:pt>
                <c:pt idx="6145">
                  <c:v>1786.0</c:v>
                </c:pt>
                <c:pt idx="6146">
                  <c:v>1786.0</c:v>
                </c:pt>
                <c:pt idx="6147">
                  <c:v>1787.0</c:v>
                </c:pt>
                <c:pt idx="6148">
                  <c:v>1788.0</c:v>
                </c:pt>
                <c:pt idx="6149">
                  <c:v>1788.0</c:v>
                </c:pt>
                <c:pt idx="6150">
                  <c:v>1788.0</c:v>
                </c:pt>
                <c:pt idx="6151">
                  <c:v>1788.0</c:v>
                </c:pt>
                <c:pt idx="6152">
                  <c:v>1789.0</c:v>
                </c:pt>
                <c:pt idx="6153">
                  <c:v>1789.0</c:v>
                </c:pt>
                <c:pt idx="6154">
                  <c:v>1790.0</c:v>
                </c:pt>
                <c:pt idx="6155">
                  <c:v>1790.0</c:v>
                </c:pt>
                <c:pt idx="6156">
                  <c:v>1791.0</c:v>
                </c:pt>
                <c:pt idx="6157">
                  <c:v>1791.0</c:v>
                </c:pt>
                <c:pt idx="6158">
                  <c:v>1791.0</c:v>
                </c:pt>
                <c:pt idx="6159">
                  <c:v>1791.0</c:v>
                </c:pt>
                <c:pt idx="6160">
                  <c:v>1792.0</c:v>
                </c:pt>
                <c:pt idx="6161">
                  <c:v>1793.0</c:v>
                </c:pt>
                <c:pt idx="6162">
                  <c:v>1793.0</c:v>
                </c:pt>
                <c:pt idx="6163">
                  <c:v>1793.0</c:v>
                </c:pt>
                <c:pt idx="6164">
                  <c:v>1794.0</c:v>
                </c:pt>
                <c:pt idx="6165">
                  <c:v>1795.0</c:v>
                </c:pt>
                <c:pt idx="6166">
                  <c:v>1796.0</c:v>
                </c:pt>
                <c:pt idx="6167">
                  <c:v>1796.0</c:v>
                </c:pt>
                <c:pt idx="6168">
                  <c:v>1796.0</c:v>
                </c:pt>
                <c:pt idx="6169">
                  <c:v>1796.0</c:v>
                </c:pt>
                <c:pt idx="6170">
                  <c:v>1797.0</c:v>
                </c:pt>
                <c:pt idx="6171">
                  <c:v>1798.0</c:v>
                </c:pt>
                <c:pt idx="6172">
                  <c:v>1798.0</c:v>
                </c:pt>
                <c:pt idx="6173">
                  <c:v>1798.0</c:v>
                </c:pt>
                <c:pt idx="6174">
                  <c:v>1799.0</c:v>
                </c:pt>
                <c:pt idx="6175">
                  <c:v>1799.0</c:v>
                </c:pt>
                <c:pt idx="6176">
                  <c:v>1799.0</c:v>
                </c:pt>
                <c:pt idx="6177">
                  <c:v>1799.0</c:v>
                </c:pt>
                <c:pt idx="6178">
                  <c:v>1799.0</c:v>
                </c:pt>
                <c:pt idx="6179">
                  <c:v>1800.0</c:v>
                </c:pt>
                <c:pt idx="6180">
                  <c:v>1800.0</c:v>
                </c:pt>
                <c:pt idx="6181">
                  <c:v>1800.0</c:v>
                </c:pt>
                <c:pt idx="6182">
                  <c:v>1800.0</c:v>
                </c:pt>
                <c:pt idx="6183">
                  <c:v>1800.0</c:v>
                </c:pt>
                <c:pt idx="6184">
                  <c:v>1800.0</c:v>
                </c:pt>
                <c:pt idx="6185">
                  <c:v>1800.0</c:v>
                </c:pt>
                <c:pt idx="6186">
                  <c:v>1800.0</c:v>
                </c:pt>
                <c:pt idx="6187">
                  <c:v>1800.0</c:v>
                </c:pt>
                <c:pt idx="6188">
                  <c:v>1800.0</c:v>
                </c:pt>
                <c:pt idx="6189">
                  <c:v>1800.0</c:v>
                </c:pt>
                <c:pt idx="6190">
                  <c:v>1800.0</c:v>
                </c:pt>
                <c:pt idx="6191">
                  <c:v>1801.0</c:v>
                </c:pt>
                <c:pt idx="6192">
                  <c:v>1801.0</c:v>
                </c:pt>
                <c:pt idx="6193">
                  <c:v>1801.0</c:v>
                </c:pt>
                <c:pt idx="6194">
                  <c:v>1801.0</c:v>
                </c:pt>
                <c:pt idx="6195">
                  <c:v>1801.0</c:v>
                </c:pt>
                <c:pt idx="6196">
                  <c:v>1801.0</c:v>
                </c:pt>
                <c:pt idx="6197">
                  <c:v>1802.0</c:v>
                </c:pt>
                <c:pt idx="6198">
                  <c:v>1802.0</c:v>
                </c:pt>
                <c:pt idx="6199">
                  <c:v>1802.0</c:v>
                </c:pt>
                <c:pt idx="6200">
                  <c:v>1803.0</c:v>
                </c:pt>
                <c:pt idx="6201">
                  <c:v>1803.0</c:v>
                </c:pt>
                <c:pt idx="6202">
                  <c:v>1803.0</c:v>
                </c:pt>
                <c:pt idx="6203">
                  <c:v>1804.0</c:v>
                </c:pt>
                <c:pt idx="6204">
                  <c:v>1804.0</c:v>
                </c:pt>
                <c:pt idx="6205">
                  <c:v>1805.0</c:v>
                </c:pt>
                <c:pt idx="6206">
                  <c:v>1805.0</c:v>
                </c:pt>
                <c:pt idx="6207">
                  <c:v>1806.0</c:v>
                </c:pt>
                <c:pt idx="6208">
                  <c:v>1807.0</c:v>
                </c:pt>
                <c:pt idx="6209">
                  <c:v>1808.0</c:v>
                </c:pt>
                <c:pt idx="6210">
                  <c:v>1809.0</c:v>
                </c:pt>
                <c:pt idx="6211">
                  <c:v>1810.0</c:v>
                </c:pt>
                <c:pt idx="6212">
                  <c:v>1811.0</c:v>
                </c:pt>
                <c:pt idx="6213">
                  <c:v>1812.0</c:v>
                </c:pt>
                <c:pt idx="6214">
                  <c:v>1813.0</c:v>
                </c:pt>
                <c:pt idx="6215">
                  <c:v>1814.0</c:v>
                </c:pt>
                <c:pt idx="6216">
                  <c:v>1815.0</c:v>
                </c:pt>
                <c:pt idx="6217">
                  <c:v>1816.0</c:v>
                </c:pt>
                <c:pt idx="6218">
                  <c:v>1817.0</c:v>
                </c:pt>
                <c:pt idx="6219">
                  <c:v>1818.0</c:v>
                </c:pt>
                <c:pt idx="6220">
                  <c:v>1818.0</c:v>
                </c:pt>
                <c:pt idx="6221">
                  <c:v>1818.0</c:v>
                </c:pt>
                <c:pt idx="6222">
                  <c:v>1819.0</c:v>
                </c:pt>
                <c:pt idx="6223">
                  <c:v>1820.0</c:v>
                </c:pt>
                <c:pt idx="6224">
                  <c:v>1821.0</c:v>
                </c:pt>
                <c:pt idx="6225">
                  <c:v>1822.0</c:v>
                </c:pt>
                <c:pt idx="6226">
                  <c:v>1823.0</c:v>
                </c:pt>
                <c:pt idx="6227">
                  <c:v>1824.0</c:v>
                </c:pt>
                <c:pt idx="6228">
                  <c:v>1825.0</c:v>
                </c:pt>
                <c:pt idx="6229">
                  <c:v>1825.0</c:v>
                </c:pt>
                <c:pt idx="6230">
                  <c:v>1825.0</c:v>
                </c:pt>
                <c:pt idx="6231">
                  <c:v>1826.0</c:v>
                </c:pt>
                <c:pt idx="6232">
                  <c:v>1827.0</c:v>
                </c:pt>
                <c:pt idx="6233">
                  <c:v>1827.0</c:v>
                </c:pt>
                <c:pt idx="6234">
                  <c:v>1827.0</c:v>
                </c:pt>
                <c:pt idx="6235">
                  <c:v>1827.0</c:v>
                </c:pt>
                <c:pt idx="6236">
                  <c:v>1828.0</c:v>
                </c:pt>
                <c:pt idx="6237">
                  <c:v>1829.0</c:v>
                </c:pt>
                <c:pt idx="6238">
                  <c:v>1830.0</c:v>
                </c:pt>
                <c:pt idx="6239">
                  <c:v>1831.0</c:v>
                </c:pt>
                <c:pt idx="6240">
                  <c:v>1831.0</c:v>
                </c:pt>
                <c:pt idx="6241">
                  <c:v>1832.0</c:v>
                </c:pt>
                <c:pt idx="6242">
                  <c:v>1832.0</c:v>
                </c:pt>
                <c:pt idx="6243">
                  <c:v>1833.0</c:v>
                </c:pt>
                <c:pt idx="6244">
                  <c:v>1833.0</c:v>
                </c:pt>
                <c:pt idx="6245">
                  <c:v>1833.0</c:v>
                </c:pt>
                <c:pt idx="6246">
                  <c:v>1834.0</c:v>
                </c:pt>
                <c:pt idx="6247">
                  <c:v>1835.0</c:v>
                </c:pt>
                <c:pt idx="6248">
                  <c:v>1836.0</c:v>
                </c:pt>
                <c:pt idx="6249">
                  <c:v>1837.0</c:v>
                </c:pt>
                <c:pt idx="6250">
                  <c:v>1838.0</c:v>
                </c:pt>
                <c:pt idx="6251">
                  <c:v>1838.0</c:v>
                </c:pt>
                <c:pt idx="6252">
                  <c:v>1839.0</c:v>
                </c:pt>
                <c:pt idx="6253">
                  <c:v>1839.0</c:v>
                </c:pt>
                <c:pt idx="6254">
                  <c:v>1839.0</c:v>
                </c:pt>
                <c:pt idx="6255">
                  <c:v>1840.0</c:v>
                </c:pt>
                <c:pt idx="6256">
                  <c:v>1840.0</c:v>
                </c:pt>
                <c:pt idx="6257">
                  <c:v>1841.0</c:v>
                </c:pt>
                <c:pt idx="6258">
                  <c:v>1841.0</c:v>
                </c:pt>
                <c:pt idx="6259">
                  <c:v>1842.0</c:v>
                </c:pt>
                <c:pt idx="6260">
                  <c:v>1842.0</c:v>
                </c:pt>
                <c:pt idx="6261">
                  <c:v>1843.0</c:v>
                </c:pt>
                <c:pt idx="6262">
                  <c:v>1843.0</c:v>
                </c:pt>
                <c:pt idx="6263">
                  <c:v>1844.0</c:v>
                </c:pt>
                <c:pt idx="6264">
                  <c:v>1844.0</c:v>
                </c:pt>
                <c:pt idx="6265">
                  <c:v>1844.0</c:v>
                </c:pt>
                <c:pt idx="6266">
                  <c:v>1844.0</c:v>
                </c:pt>
                <c:pt idx="6267">
                  <c:v>1844.0</c:v>
                </c:pt>
                <c:pt idx="6268">
                  <c:v>1845.0</c:v>
                </c:pt>
                <c:pt idx="6269">
                  <c:v>1845.0</c:v>
                </c:pt>
                <c:pt idx="6270">
                  <c:v>1845.0</c:v>
                </c:pt>
                <c:pt idx="6271">
                  <c:v>1845.0</c:v>
                </c:pt>
                <c:pt idx="6272">
                  <c:v>1845.0</c:v>
                </c:pt>
                <c:pt idx="6273">
                  <c:v>1845.0</c:v>
                </c:pt>
                <c:pt idx="6274">
                  <c:v>1845.0</c:v>
                </c:pt>
                <c:pt idx="6275">
                  <c:v>1846.0</c:v>
                </c:pt>
                <c:pt idx="6276">
                  <c:v>1846.0</c:v>
                </c:pt>
                <c:pt idx="6277">
                  <c:v>1846.0</c:v>
                </c:pt>
                <c:pt idx="6278">
                  <c:v>1846.0</c:v>
                </c:pt>
                <c:pt idx="6279">
                  <c:v>1846.0</c:v>
                </c:pt>
                <c:pt idx="6280">
                  <c:v>1846.0</c:v>
                </c:pt>
                <c:pt idx="6281">
                  <c:v>1847.0</c:v>
                </c:pt>
                <c:pt idx="6282">
                  <c:v>1847.0</c:v>
                </c:pt>
                <c:pt idx="6283">
                  <c:v>1847.0</c:v>
                </c:pt>
                <c:pt idx="6284">
                  <c:v>1848.0</c:v>
                </c:pt>
                <c:pt idx="6285">
                  <c:v>1848.0</c:v>
                </c:pt>
                <c:pt idx="6286">
                  <c:v>1848.0</c:v>
                </c:pt>
                <c:pt idx="6287">
                  <c:v>1849.0</c:v>
                </c:pt>
                <c:pt idx="6288">
                  <c:v>1849.0</c:v>
                </c:pt>
                <c:pt idx="6289">
                  <c:v>1849.0</c:v>
                </c:pt>
                <c:pt idx="6290">
                  <c:v>1849.0</c:v>
                </c:pt>
                <c:pt idx="6291">
                  <c:v>1849.0</c:v>
                </c:pt>
                <c:pt idx="6292">
                  <c:v>1849.0</c:v>
                </c:pt>
                <c:pt idx="6293">
                  <c:v>1849.0</c:v>
                </c:pt>
                <c:pt idx="6294">
                  <c:v>1849.0</c:v>
                </c:pt>
                <c:pt idx="6295">
                  <c:v>1849.0</c:v>
                </c:pt>
                <c:pt idx="6296">
                  <c:v>1850.0</c:v>
                </c:pt>
                <c:pt idx="6297">
                  <c:v>1850.0</c:v>
                </c:pt>
                <c:pt idx="6298">
                  <c:v>1850.0</c:v>
                </c:pt>
                <c:pt idx="6299">
                  <c:v>1850.0</c:v>
                </c:pt>
                <c:pt idx="6300">
                  <c:v>1850.0</c:v>
                </c:pt>
                <c:pt idx="6301">
                  <c:v>1851.0</c:v>
                </c:pt>
                <c:pt idx="6302">
                  <c:v>1851.0</c:v>
                </c:pt>
                <c:pt idx="6303">
                  <c:v>1851.0</c:v>
                </c:pt>
                <c:pt idx="6304">
                  <c:v>1852.0</c:v>
                </c:pt>
                <c:pt idx="6305">
                  <c:v>1852.0</c:v>
                </c:pt>
                <c:pt idx="6306">
                  <c:v>1852.0</c:v>
                </c:pt>
                <c:pt idx="6307">
                  <c:v>1853.0</c:v>
                </c:pt>
                <c:pt idx="6308">
                  <c:v>1854.0</c:v>
                </c:pt>
                <c:pt idx="6309">
                  <c:v>1855.0</c:v>
                </c:pt>
                <c:pt idx="6310">
                  <c:v>1855.0</c:v>
                </c:pt>
                <c:pt idx="6311">
                  <c:v>1855.0</c:v>
                </c:pt>
                <c:pt idx="6312">
                  <c:v>1855.0</c:v>
                </c:pt>
                <c:pt idx="6313">
                  <c:v>1855.0</c:v>
                </c:pt>
                <c:pt idx="6314">
                  <c:v>1856.0</c:v>
                </c:pt>
                <c:pt idx="6315">
                  <c:v>1856.0</c:v>
                </c:pt>
                <c:pt idx="6316">
                  <c:v>1857.0</c:v>
                </c:pt>
                <c:pt idx="6317">
                  <c:v>1858.0</c:v>
                </c:pt>
                <c:pt idx="6318">
                  <c:v>1859.0</c:v>
                </c:pt>
                <c:pt idx="6319">
                  <c:v>1859.0</c:v>
                </c:pt>
                <c:pt idx="6320">
                  <c:v>1859.0</c:v>
                </c:pt>
                <c:pt idx="6321">
                  <c:v>1860.0</c:v>
                </c:pt>
                <c:pt idx="6322">
                  <c:v>1860.0</c:v>
                </c:pt>
                <c:pt idx="6323">
                  <c:v>1860.0</c:v>
                </c:pt>
                <c:pt idx="6324">
                  <c:v>1860.0</c:v>
                </c:pt>
                <c:pt idx="6325">
                  <c:v>1861.0</c:v>
                </c:pt>
                <c:pt idx="6326">
                  <c:v>1861.0</c:v>
                </c:pt>
                <c:pt idx="6327">
                  <c:v>1861.0</c:v>
                </c:pt>
                <c:pt idx="6328">
                  <c:v>1861.0</c:v>
                </c:pt>
                <c:pt idx="6329">
                  <c:v>1861.0</c:v>
                </c:pt>
                <c:pt idx="6330">
                  <c:v>1861.0</c:v>
                </c:pt>
                <c:pt idx="6331">
                  <c:v>1861.0</c:v>
                </c:pt>
                <c:pt idx="6332">
                  <c:v>1861.0</c:v>
                </c:pt>
                <c:pt idx="6333">
                  <c:v>1862.0</c:v>
                </c:pt>
                <c:pt idx="6334">
                  <c:v>1862.0</c:v>
                </c:pt>
                <c:pt idx="6335">
                  <c:v>1862.0</c:v>
                </c:pt>
                <c:pt idx="6336">
                  <c:v>1863.0</c:v>
                </c:pt>
                <c:pt idx="6337">
                  <c:v>1863.0</c:v>
                </c:pt>
                <c:pt idx="6338">
                  <c:v>1863.0</c:v>
                </c:pt>
                <c:pt idx="6339">
                  <c:v>1864.0</c:v>
                </c:pt>
                <c:pt idx="6340">
                  <c:v>1864.0</c:v>
                </c:pt>
                <c:pt idx="6341">
                  <c:v>1865.0</c:v>
                </c:pt>
                <c:pt idx="6342">
                  <c:v>1865.0</c:v>
                </c:pt>
                <c:pt idx="6343">
                  <c:v>1865.0</c:v>
                </c:pt>
                <c:pt idx="6344">
                  <c:v>1866.0</c:v>
                </c:pt>
                <c:pt idx="6345">
                  <c:v>1866.0</c:v>
                </c:pt>
                <c:pt idx="6346">
                  <c:v>1866.0</c:v>
                </c:pt>
                <c:pt idx="6347">
                  <c:v>1866.0</c:v>
                </c:pt>
                <c:pt idx="6348">
                  <c:v>1866.0</c:v>
                </c:pt>
                <c:pt idx="6349">
                  <c:v>1867.0</c:v>
                </c:pt>
                <c:pt idx="6350">
                  <c:v>1867.0</c:v>
                </c:pt>
                <c:pt idx="6351">
                  <c:v>1868.0</c:v>
                </c:pt>
                <c:pt idx="6352">
                  <c:v>1868.0</c:v>
                </c:pt>
                <c:pt idx="6353">
                  <c:v>1868.0</c:v>
                </c:pt>
                <c:pt idx="6354">
                  <c:v>1868.0</c:v>
                </c:pt>
                <c:pt idx="6355">
                  <c:v>1868.0</c:v>
                </c:pt>
                <c:pt idx="6356">
                  <c:v>1868.0</c:v>
                </c:pt>
                <c:pt idx="6357">
                  <c:v>1868.0</c:v>
                </c:pt>
                <c:pt idx="6358">
                  <c:v>1868.0</c:v>
                </c:pt>
                <c:pt idx="6359">
                  <c:v>1869.0</c:v>
                </c:pt>
                <c:pt idx="6360">
                  <c:v>1870.0</c:v>
                </c:pt>
                <c:pt idx="6361">
                  <c:v>1871.0</c:v>
                </c:pt>
                <c:pt idx="6362">
                  <c:v>1871.0</c:v>
                </c:pt>
                <c:pt idx="6363">
                  <c:v>1871.0</c:v>
                </c:pt>
                <c:pt idx="6364">
                  <c:v>1872.0</c:v>
                </c:pt>
                <c:pt idx="6365">
                  <c:v>1872.0</c:v>
                </c:pt>
                <c:pt idx="6366">
                  <c:v>1872.0</c:v>
                </c:pt>
                <c:pt idx="6367">
                  <c:v>1872.0</c:v>
                </c:pt>
                <c:pt idx="6368">
                  <c:v>1872.0</c:v>
                </c:pt>
                <c:pt idx="6369">
                  <c:v>1873.0</c:v>
                </c:pt>
                <c:pt idx="6370">
                  <c:v>1873.0</c:v>
                </c:pt>
                <c:pt idx="6371">
                  <c:v>1873.0</c:v>
                </c:pt>
                <c:pt idx="6372">
                  <c:v>1873.0</c:v>
                </c:pt>
                <c:pt idx="6373">
                  <c:v>1873.0</c:v>
                </c:pt>
                <c:pt idx="6374">
                  <c:v>1873.0</c:v>
                </c:pt>
                <c:pt idx="6375">
                  <c:v>1873.0</c:v>
                </c:pt>
                <c:pt idx="6376">
                  <c:v>1873.0</c:v>
                </c:pt>
                <c:pt idx="6377">
                  <c:v>1873.0</c:v>
                </c:pt>
                <c:pt idx="6378">
                  <c:v>1874.0</c:v>
                </c:pt>
                <c:pt idx="6379">
                  <c:v>1874.0</c:v>
                </c:pt>
                <c:pt idx="6380">
                  <c:v>1875.0</c:v>
                </c:pt>
                <c:pt idx="6381">
                  <c:v>1875.0</c:v>
                </c:pt>
                <c:pt idx="6382">
                  <c:v>1875.0</c:v>
                </c:pt>
                <c:pt idx="6383">
                  <c:v>1875.0</c:v>
                </c:pt>
                <c:pt idx="6384">
                  <c:v>1876.0</c:v>
                </c:pt>
                <c:pt idx="6385">
                  <c:v>1877.0</c:v>
                </c:pt>
                <c:pt idx="6386">
                  <c:v>1878.0</c:v>
                </c:pt>
                <c:pt idx="6387">
                  <c:v>1878.0</c:v>
                </c:pt>
                <c:pt idx="6388">
                  <c:v>1879.0</c:v>
                </c:pt>
                <c:pt idx="6389">
                  <c:v>1880.0</c:v>
                </c:pt>
                <c:pt idx="6390">
                  <c:v>1880.0</c:v>
                </c:pt>
                <c:pt idx="6391">
                  <c:v>1881.0</c:v>
                </c:pt>
                <c:pt idx="6392">
                  <c:v>1882.0</c:v>
                </c:pt>
                <c:pt idx="6393">
                  <c:v>1883.0</c:v>
                </c:pt>
                <c:pt idx="6394">
                  <c:v>1884.0</c:v>
                </c:pt>
                <c:pt idx="6395">
                  <c:v>1885.0</c:v>
                </c:pt>
                <c:pt idx="6396">
                  <c:v>1886.0</c:v>
                </c:pt>
                <c:pt idx="6397">
                  <c:v>1886.0</c:v>
                </c:pt>
                <c:pt idx="6398">
                  <c:v>1887.0</c:v>
                </c:pt>
                <c:pt idx="6399">
                  <c:v>1887.0</c:v>
                </c:pt>
                <c:pt idx="6400">
                  <c:v>1888.0</c:v>
                </c:pt>
                <c:pt idx="6401">
                  <c:v>1889.0</c:v>
                </c:pt>
                <c:pt idx="6402">
                  <c:v>1889.0</c:v>
                </c:pt>
                <c:pt idx="6403">
                  <c:v>1890.0</c:v>
                </c:pt>
                <c:pt idx="6404">
                  <c:v>1890.0</c:v>
                </c:pt>
                <c:pt idx="6405">
                  <c:v>1891.0</c:v>
                </c:pt>
                <c:pt idx="6406">
                  <c:v>1892.0</c:v>
                </c:pt>
                <c:pt idx="6407">
                  <c:v>1892.0</c:v>
                </c:pt>
                <c:pt idx="6408">
                  <c:v>1892.0</c:v>
                </c:pt>
                <c:pt idx="6409">
                  <c:v>1892.0</c:v>
                </c:pt>
                <c:pt idx="6410">
                  <c:v>1892.0</c:v>
                </c:pt>
                <c:pt idx="6411">
                  <c:v>1892.0</c:v>
                </c:pt>
                <c:pt idx="6412">
                  <c:v>1892.0</c:v>
                </c:pt>
                <c:pt idx="6413">
                  <c:v>1892.0</c:v>
                </c:pt>
                <c:pt idx="6414">
                  <c:v>1892.0</c:v>
                </c:pt>
                <c:pt idx="6415">
                  <c:v>1892.0</c:v>
                </c:pt>
                <c:pt idx="6416">
                  <c:v>1892.0</c:v>
                </c:pt>
                <c:pt idx="6417">
                  <c:v>1892.0</c:v>
                </c:pt>
                <c:pt idx="6418">
                  <c:v>1892.0</c:v>
                </c:pt>
                <c:pt idx="6419">
                  <c:v>1892.0</c:v>
                </c:pt>
                <c:pt idx="6420">
                  <c:v>1892.0</c:v>
                </c:pt>
                <c:pt idx="6421">
                  <c:v>1892.0</c:v>
                </c:pt>
                <c:pt idx="6422">
                  <c:v>1892.0</c:v>
                </c:pt>
                <c:pt idx="6423">
                  <c:v>1892.0</c:v>
                </c:pt>
                <c:pt idx="6424">
                  <c:v>1892.0</c:v>
                </c:pt>
                <c:pt idx="6425">
                  <c:v>1893.0</c:v>
                </c:pt>
                <c:pt idx="6426">
                  <c:v>1893.0</c:v>
                </c:pt>
                <c:pt idx="6427">
                  <c:v>1893.0</c:v>
                </c:pt>
                <c:pt idx="6428">
                  <c:v>1893.0</c:v>
                </c:pt>
                <c:pt idx="6429">
                  <c:v>1894.0</c:v>
                </c:pt>
                <c:pt idx="6430">
                  <c:v>1894.0</c:v>
                </c:pt>
                <c:pt idx="6431">
                  <c:v>1894.0</c:v>
                </c:pt>
                <c:pt idx="6432">
                  <c:v>1894.0</c:v>
                </c:pt>
                <c:pt idx="6433">
                  <c:v>1894.0</c:v>
                </c:pt>
                <c:pt idx="6434">
                  <c:v>1894.0</c:v>
                </c:pt>
                <c:pt idx="6435">
                  <c:v>1894.0</c:v>
                </c:pt>
                <c:pt idx="6436">
                  <c:v>1894.0</c:v>
                </c:pt>
                <c:pt idx="6437">
                  <c:v>1894.0</c:v>
                </c:pt>
                <c:pt idx="6438">
                  <c:v>1894.0</c:v>
                </c:pt>
                <c:pt idx="6439">
                  <c:v>1894.0</c:v>
                </c:pt>
                <c:pt idx="6440">
                  <c:v>1894.0</c:v>
                </c:pt>
                <c:pt idx="6441">
                  <c:v>1894.0</c:v>
                </c:pt>
                <c:pt idx="6442">
                  <c:v>1894.0</c:v>
                </c:pt>
                <c:pt idx="6443">
                  <c:v>1894.0</c:v>
                </c:pt>
                <c:pt idx="6444">
                  <c:v>1894.0</c:v>
                </c:pt>
                <c:pt idx="6445">
                  <c:v>1894.0</c:v>
                </c:pt>
                <c:pt idx="6446">
                  <c:v>1894.0</c:v>
                </c:pt>
                <c:pt idx="6447">
                  <c:v>1894.0</c:v>
                </c:pt>
                <c:pt idx="6448">
                  <c:v>1894.0</c:v>
                </c:pt>
                <c:pt idx="6449">
                  <c:v>1894.0</c:v>
                </c:pt>
                <c:pt idx="6450">
                  <c:v>1894.0</c:v>
                </c:pt>
                <c:pt idx="6451">
                  <c:v>1895.0</c:v>
                </c:pt>
                <c:pt idx="6452">
                  <c:v>1895.0</c:v>
                </c:pt>
                <c:pt idx="6453">
                  <c:v>1895.0</c:v>
                </c:pt>
                <c:pt idx="6454">
                  <c:v>1896.0</c:v>
                </c:pt>
                <c:pt idx="6455">
                  <c:v>1897.0</c:v>
                </c:pt>
                <c:pt idx="6456">
                  <c:v>1898.0</c:v>
                </c:pt>
                <c:pt idx="6457">
                  <c:v>1898.0</c:v>
                </c:pt>
                <c:pt idx="6458">
                  <c:v>1898.0</c:v>
                </c:pt>
                <c:pt idx="6459">
                  <c:v>1899.0</c:v>
                </c:pt>
                <c:pt idx="6460">
                  <c:v>1900.0</c:v>
                </c:pt>
                <c:pt idx="6461">
                  <c:v>1900.0</c:v>
                </c:pt>
                <c:pt idx="6462">
                  <c:v>1900.0</c:v>
                </c:pt>
                <c:pt idx="6463">
                  <c:v>1900.0</c:v>
                </c:pt>
                <c:pt idx="6464">
                  <c:v>1900.0</c:v>
                </c:pt>
                <c:pt idx="6465">
                  <c:v>1900.0</c:v>
                </c:pt>
                <c:pt idx="6466">
                  <c:v>1901.0</c:v>
                </c:pt>
                <c:pt idx="6467">
                  <c:v>1901.0</c:v>
                </c:pt>
                <c:pt idx="6468">
                  <c:v>1901.0</c:v>
                </c:pt>
                <c:pt idx="6469">
                  <c:v>1901.0</c:v>
                </c:pt>
                <c:pt idx="6470">
                  <c:v>1902.0</c:v>
                </c:pt>
                <c:pt idx="6471">
                  <c:v>1903.0</c:v>
                </c:pt>
                <c:pt idx="6472">
                  <c:v>1903.0</c:v>
                </c:pt>
                <c:pt idx="6473">
                  <c:v>1903.0</c:v>
                </c:pt>
                <c:pt idx="6474">
                  <c:v>1903.0</c:v>
                </c:pt>
                <c:pt idx="6475">
                  <c:v>1903.0</c:v>
                </c:pt>
                <c:pt idx="6476">
                  <c:v>1903.0</c:v>
                </c:pt>
                <c:pt idx="6477">
                  <c:v>1904.0</c:v>
                </c:pt>
                <c:pt idx="6478">
                  <c:v>1905.0</c:v>
                </c:pt>
                <c:pt idx="6479">
                  <c:v>1906.0</c:v>
                </c:pt>
                <c:pt idx="6480">
                  <c:v>1906.0</c:v>
                </c:pt>
                <c:pt idx="6481">
                  <c:v>1906.0</c:v>
                </c:pt>
                <c:pt idx="6482">
                  <c:v>1906.0</c:v>
                </c:pt>
                <c:pt idx="6483">
                  <c:v>1906.0</c:v>
                </c:pt>
                <c:pt idx="6484">
                  <c:v>1906.0</c:v>
                </c:pt>
                <c:pt idx="6485">
                  <c:v>1906.0</c:v>
                </c:pt>
                <c:pt idx="6486">
                  <c:v>1906.0</c:v>
                </c:pt>
                <c:pt idx="6487">
                  <c:v>1906.0</c:v>
                </c:pt>
                <c:pt idx="6488">
                  <c:v>1906.0</c:v>
                </c:pt>
                <c:pt idx="6489">
                  <c:v>1907.0</c:v>
                </c:pt>
                <c:pt idx="6490">
                  <c:v>1908.0</c:v>
                </c:pt>
                <c:pt idx="6491">
                  <c:v>1908.0</c:v>
                </c:pt>
                <c:pt idx="6492">
                  <c:v>1909.0</c:v>
                </c:pt>
                <c:pt idx="6493">
                  <c:v>1910.0</c:v>
                </c:pt>
                <c:pt idx="6494">
                  <c:v>1910.0</c:v>
                </c:pt>
                <c:pt idx="6495">
                  <c:v>1910.0</c:v>
                </c:pt>
                <c:pt idx="6496">
                  <c:v>1911.0</c:v>
                </c:pt>
                <c:pt idx="6497">
                  <c:v>1911.0</c:v>
                </c:pt>
                <c:pt idx="6498">
                  <c:v>1912.0</c:v>
                </c:pt>
                <c:pt idx="6499">
                  <c:v>1913.0</c:v>
                </c:pt>
                <c:pt idx="6500">
                  <c:v>1914.0</c:v>
                </c:pt>
                <c:pt idx="6501">
                  <c:v>1914.0</c:v>
                </c:pt>
                <c:pt idx="6502">
                  <c:v>1915.0</c:v>
                </c:pt>
                <c:pt idx="6503">
                  <c:v>1916.0</c:v>
                </c:pt>
                <c:pt idx="6504">
                  <c:v>1917.0</c:v>
                </c:pt>
                <c:pt idx="6505">
                  <c:v>1918.0</c:v>
                </c:pt>
                <c:pt idx="6506">
                  <c:v>1919.0</c:v>
                </c:pt>
                <c:pt idx="6507">
                  <c:v>1919.0</c:v>
                </c:pt>
                <c:pt idx="6508">
                  <c:v>1919.0</c:v>
                </c:pt>
                <c:pt idx="6509">
                  <c:v>1919.0</c:v>
                </c:pt>
                <c:pt idx="6510">
                  <c:v>1920.0</c:v>
                </c:pt>
                <c:pt idx="6511">
                  <c:v>1920.0</c:v>
                </c:pt>
                <c:pt idx="6512">
                  <c:v>1921.0</c:v>
                </c:pt>
                <c:pt idx="6513">
                  <c:v>1921.0</c:v>
                </c:pt>
                <c:pt idx="6514">
                  <c:v>1921.0</c:v>
                </c:pt>
                <c:pt idx="6515">
                  <c:v>1921.0</c:v>
                </c:pt>
                <c:pt idx="6516">
                  <c:v>1921.0</c:v>
                </c:pt>
                <c:pt idx="6517">
                  <c:v>1921.0</c:v>
                </c:pt>
                <c:pt idx="6518">
                  <c:v>1921.0</c:v>
                </c:pt>
                <c:pt idx="6519">
                  <c:v>1922.0</c:v>
                </c:pt>
                <c:pt idx="6520">
                  <c:v>1922.0</c:v>
                </c:pt>
                <c:pt idx="6521">
                  <c:v>1922.0</c:v>
                </c:pt>
                <c:pt idx="6522">
                  <c:v>1922.0</c:v>
                </c:pt>
                <c:pt idx="6523">
                  <c:v>1922.0</c:v>
                </c:pt>
                <c:pt idx="6524">
                  <c:v>1923.0</c:v>
                </c:pt>
                <c:pt idx="6525">
                  <c:v>1923.0</c:v>
                </c:pt>
                <c:pt idx="6526">
                  <c:v>1923.0</c:v>
                </c:pt>
                <c:pt idx="6527">
                  <c:v>1924.0</c:v>
                </c:pt>
                <c:pt idx="6528">
                  <c:v>1925.0</c:v>
                </c:pt>
                <c:pt idx="6529">
                  <c:v>1926.0</c:v>
                </c:pt>
                <c:pt idx="6530">
                  <c:v>1926.0</c:v>
                </c:pt>
                <c:pt idx="6531">
                  <c:v>1926.0</c:v>
                </c:pt>
                <c:pt idx="6532">
                  <c:v>1927.0</c:v>
                </c:pt>
                <c:pt idx="6533">
                  <c:v>1927.0</c:v>
                </c:pt>
                <c:pt idx="6534">
                  <c:v>1928.0</c:v>
                </c:pt>
                <c:pt idx="6535">
                  <c:v>1928.0</c:v>
                </c:pt>
                <c:pt idx="6536">
                  <c:v>1929.0</c:v>
                </c:pt>
                <c:pt idx="6537">
                  <c:v>1930.0</c:v>
                </c:pt>
                <c:pt idx="6538">
                  <c:v>1931.0</c:v>
                </c:pt>
                <c:pt idx="6539">
                  <c:v>1932.0</c:v>
                </c:pt>
                <c:pt idx="6540">
                  <c:v>1932.0</c:v>
                </c:pt>
                <c:pt idx="6541">
                  <c:v>1932.0</c:v>
                </c:pt>
                <c:pt idx="6542">
                  <c:v>1932.0</c:v>
                </c:pt>
                <c:pt idx="6543">
                  <c:v>1932.0</c:v>
                </c:pt>
                <c:pt idx="6544">
                  <c:v>1933.0</c:v>
                </c:pt>
                <c:pt idx="6545">
                  <c:v>1934.0</c:v>
                </c:pt>
                <c:pt idx="6546">
                  <c:v>1934.0</c:v>
                </c:pt>
                <c:pt idx="6547">
                  <c:v>1934.0</c:v>
                </c:pt>
                <c:pt idx="6548">
                  <c:v>1935.0</c:v>
                </c:pt>
                <c:pt idx="6549">
                  <c:v>1935.0</c:v>
                </c:pt>
                <c:pt idx="6550">
                  <c:v>1936.0</c:v>
                </c:pt>
                <c:pt idx="6551">
                  <c:v>1936.0</c:v>
                </c:pt>
                <c:pt idx="6552">
                  <c:v>1936.0</c:v>
                </c:pt>
                <c:pt idx="6553">
                  <c:v>1936.0</c:v>
                </c:pt>
                <c:pt idx="6554">
                  <c:v>1936.0</c:v>
                </c:pt>
                <c:pt idx="6555">
                  <c:v>1936.0</c:v>
                </c:pt>
                <c:pt idx="6556">
                  <c:v>1936.0</c:v>
                </c:pt>
                <c:pt idx="6557">
                  <c:v>1936.0</c:v>
                </c:pt>
                <c:pt idx="6558">
                  <c:v>1937.0</c:v>
                </c:pt>
                <c:pt idx="6559">
                  <c:v>1937.0</c:v>
                </c:pt>
                <c:pt idx="6560">
                  <c:v>1937.0</c:v>
                </c:pt>
                <c:pt idx="6561">
                  <c:v>1937.0</c:v>
                </c:pt>
                <c:pt idx="6562">
                  <c:v>1938.0</c:v>
                </c:pt>
                <c:pt idx="6563">
                  <c:v>1938.0</c:v>
                </c:pt>
                <c:pt idx="6564">
                  <c:v>1939.0</c:v>
                </c:pt>
                <c:pt idx="6565">
                  <c:v>1939.0</c:v>
                </c:pt>
                <c:pt idx="6566">
                  <c:v>1939.0</c:v>
                </c:pt>
                <c:pt idx="6567">
                  <c:v>1939.0</c:v>
                </c:pt>
                <c:pt idx="6568">
                  <c:v>1939.0</c:v>
                </c:pt>
                <c:pt idx="6569">
                  <c:v>1939.0</c:v>
                </c:pt>
                <c:pt idx="6570">
                  <c:v>1939.0</c:v>
                </c:pt>
                <c:pt idx="6571">
                  <c:v>1939.0</c:v>
                </c:pt>
                <c:pt idx="6572">
                  <c:v>1939.0</c:v>
                </c:pt>
                <c:pt idx="6573">
                  <c:v>1940.0</c:v>
                </c:pt>
                <c:pt idx="6574">
                  <c:v>1941.0</c:v>
                </c:pt>
                <c:pt idx="6575">
                  <c:v>1942.0</c:v>
                </c:pt>
                <c:pt idx="6576">
                  <c:v>1942.0</c:v>
                </c:pt>
                <c:pt idx="6577">
                  <c:v>1942.0</c:v>
                </c:pt>
                <c:pt idx="6578">
                  <c:v>1943.0</c:v>
                </c:pt>
                <c:pt idx="6579">
                  <c:v>1944.0</c:v>
                </c:pt>
                <c:pt idx="6580">
                  <c:v>1944.0</c:v>
                </c:pt>
                <c:pt idx="6581">
                  <c:v>1944.0</c:v>
                </c:pt>
                <c:pt idx="6582">
                  <c:v>1945.0</c:v>
                </c:pt>
                <c:pt idx="6583">
                  <c:v>1945.0</c:v>
                </c:pt>
                <c:pt idx="6584">
                  <c:v>1946.0</c:v>
                </c:pt>
                <c:pt idx="6585">
                  <c:v>1946.0</c:v>
                </c:pt>
                <c:pt idx="6586">
                  <c:v>1947.0</c:v>
                </c:pt>
                <c:pt idx="6587">
                  <c:v>1947.0</c:v>
                </c:pt>
                <c:pt idx="6588">
                  <c:v>1948.0</c:v>
                </c:pt>
                <c:pt idx="6589">
                  <c:v>1948.0</c:v>
                </c:pt>
                <c:pt idx="6590">
                  <c:v>1949.0</c:v>
                </c:pt>
                <c:pt idx="6591">
                  <c:v>1949.0</c:v>
                </c:pt>
                <c:pt idx="6592">
                  <c:v>1949.0</c:v>
                </c:pt>
                <c:pt idx="6593">
                  <c:v>1950.0</c:v>
                </c:pt>
                <c:pt idx="6594">
                  <c:v>1950.0</c:v>
                </c:pt>
                <c:pt idx="6595">
                  <c:v>1950.0</c:v>
                </c:pt>
                <c:pt idx="6596">
                  <c:v>1950.0</c:v>
                </c:pt>
                <c:pt idx="6597">
                  <c:v>1950.0</c:v>
                </c:pt>
                <c:pt idx="6598">
                  <c:v>1950.0</c:v>
                </c:pt>
                <c:pt idx="6599">
                  <c:v>1950.0</c:v>
                </c:pt>
                <c:pt idx="6600">
                  <c:v>1950.0</c:v>
                </c:pt>
                <c:pt idx="6601">
                  <c:v>1950.0</c:v>
                </c:pt>
                <c:pt idx="6602">
                  <c:v>1950.0</c:v>
                </c:pt>
                <c:pt idx="6603">
                  <c:v>1950.0</c:v>
                </c:pt>
                <c:pt idx="6604">
                  <c:v>1950.0</c:v>
                </c:pt>
                <c:pt idx="6605">
                  <c:v>1950.0</c:v>
                </c:pt>
                <c:pt idx="6606">
                  <c:v>1950.0</c:v>
                </c:pt>
                <c:pt idx="6607">
                  <c:v>1951.0</c:v>
                </c:pt>
                <c:pt idx="6608">
                  <c:v>1951.0</c:v>
                </c:pt>
                <c:pt idx="6609">
                  <c:v>1951.0</c:v>
                </c:pt>
                <c:pt idx="6610">
                  <c:v>1952.0</c:v>
                </c:pt>
                <c:pt idx="6611">
                  <c:v>1952.0</c:v>
                </c:pt>
                <c:pt idx="6612">
                  <c:v>1952.0</c:v>
                </c:pt>
                <c:pt idx="6613">
                  <c:v>1952.0</c:v>
                </c:pt>
                <c:pt idx="6614">
                  <c:v>1952.0</c:v>
                </c:pt>
                <c:pt idx="6615">
                  <c:v>1952.0</c:v>
                </c:pt>
                <c:pt idx="6616">
                  <c:v>1952.0</c:v>
                </c:pt>
                <c:pt idx="6617">
                  <c:v>1952.0</c:v>
                </c:pt>
                <c:pt idx="6618">
                  <c:v>1952.0</c:v>
                </c:pt>
                <c:pt idx="6619">
                  <c:v>1952.0</c:v>
                </c:pt>
                <c:pt idx="6620">
                  <c:v>1953.0</c:v>
                </c:pt>
                <c:pt idx="6621">
                  <c:v>1953.0</c:v>
                </c:pt>
                <c:pt idx="6622">
                  <c:v>1953.0</c:v>
                </c:pt>
                <c:pt idx="6623">
                  <c:v>1953.0</c:v>
                </c:pt>
                <c:pt idx="6624">
                  <c:v>1953.0</c:v>
                </c:pt>
                <c:pt idx="6625">
                  <c:v>1954.0</c:v>
                </c:pt>
                <c:pt idx="6626">
                  <c:v>1954.0</c:v>
                </c:pt>
                <c:pt idx="6627">
                  <c:v>1954.0</c:v>
                </c:pt>
                <c:pt idx="6628">
                  <c:v>1955.0</c:v>
                </c:pt>
                <c:pt idx="6629">
                  <c:v>1955.0</c:v>
                </c:pt>
                <c:pt idx="6630">
                  <c:v>1955.0</c:v>
                </c:pt>
                <c:pt idx="6631">
                  <c:v>1955.0</c:v>
                </c:pt>
                <c:pt idx="6632">
                  <c:v>1955.0</c:v>
                </c:pt>
                <c:pt idx="6633">
                  <c:v>1955.0</c:v>
                </c:pt>
                <c:pt idx="6634">
                  <c:v>1955.0</c:v>
                </c:pt>
                <c:pt idx="6635">
                  <c:v>1955.0</c:v>
                </c:pt>
                <c:pt idx="6636">
                  <c:v>1956.0</c:v>
                </c:pt>
                <c:pt idx="6637">
                  <c:v>1956.0</c:v>
                </c:pt>
                <c:pt idx="6638">
                  <c:v>1956.0</c:v>
                </c:pt>
                <c:pt idx="6639">
                  <c:v>1956.0</c:v>
                </c:pt>
                <c:pt idx="6640">
                  <c:v>1956.0</c:v>
                </c:pt>
                <c:pt idx="6641">
                  <c:v>1956.0</c:v>
                </c:pt>
                <c:pt idx="6642">
                  <c:v>1956.0</c:v>
                </c:pt>
                <c:pt idx="6643">
                  <c:v>1956.0</c:v>
                </c:pt>
                <c:pt idx="6644">
                  <c:v>1956.0</c:v>
                </c:pt>
                <c:pt idx="6645">
                  <c:v>1956.0</c:v>
                </c:pt>
                <c:pt idx="6646">
                  <c:v>1956.0</c:v>
                </c:pt>
                <c:pt idx="6647">
                  <c:v>1956.0</c:v>
                </c:pt>
                <c:pt idx="6648">
                  <c:v>1956.0</c:v>
                </c:pt>
                <c:pt idx="6649">
                  <c:v>1956.0</c:v>
                </c:pt>
                <c:pt idx="6650">
                  <c:v>1956.0</c:v>
                </c:pt>
                <c:pt idx="6651">
                  <c:v>1956.0</c:v>
                </c:pt>
                <c:pt idx="6652">
                  <c:v>1956.0</c:v>
                </c:pt>
                <c:pt idx="6653">
                  <c:v>1956.0</c:v>
                </c:pt>
                <c:pt idx="6654">
                  <c:v>1956.0</c:v>
                </c:pt>
                <c:pt idx="6655">
                  <c:v>1956.0</c:v>
                </c:pt>
                <c:pt idx="6656">
                  <c:v>1956.0</c:v>
                </c:pt>
                <c:pt idx="6657">
                  <c:v>1957.0</c:v>
                </c:pt>
                <c:pt idx="6658">
                  <c:v>1957.0</c:v>
                </c:pt>
                <c:pt idx="6659">
                  <c:v>1957.0</c:v>
                </c:pt>
                <c:pt idx="6660">
                  <c:v>1957.0</c:v>
                </c:pt>
                <c:pt idx="6661">
                  <c:v>1957.0</c:v>
                </c:pt>
                <c:pt idx="6662">
                  <c:v>1957.0</c:v>
                </c:pt>
                <c:pt idx="6663">
                  <c:v>1957.0</c:v>
                </c:pt>
                <c:pt idx="6664">
                  <c:v>1958.0</c:v>
                </c:pt>
                <c:pt idx="6665">
                  <c:v>1958.0</c:v>
                </c:pt>
                <c:pt idx="6666">
                  <c:v>1958.0</c:v>
                </c:pt>
                <c:pt idx="6667">
                  <c:v>1958.0</c:v>
                </c:pt>
                <c:pt idx="6668">
                  <c:v>1958.0</c:v>
                </c:pt>
                <c:pt idx="6669">
                  <c:v>1958.0</c:v>
                </c:pt>
                <c:pt idx="6670">
                  <c:v>1959.0</c:v>
                </c:pt>
                <c:pt idx="6671">
                  <c:v>1959.0</c:v>
                </c:pt>
                <c:pt idx="6672">
                  <c:v>1960.0</c:v>
                </c:pt>
                <c:pt idx="6673">
                  <c:v>1961.0</c:v>
                </c:pt>
                <c:pt idx="6674">
                  <c:v>1962.0</c:v>
                </c:pt>
                <c:pt idx="6675">
                  <c:v>1962.0</c:v>
                </c:pt>
                <c:pt idx="6676">
                  <c:v>1962.0</c:v>
                </c:pt>
                <c:pt idx="6677">
                  <c:v>1962.0</c:v>
                </c:pt>
                <c:pt idx="6678">
                  <c:v>1962.0</c:v>
                </c:pt>
                <c:pt idx="6679">
                  <c:v>1963.0</c:v>
                </c:pt>
                <c:pt idx="6680">
                  <c:v>1963.0</c:v>
                </c:pt>
                <c:pt idx="6681">
                  <c:v>1963.0</c:v>
                </c:pt>
                <c:pt idx="6682">
                  <c:v>1963.0</c:v>
                </c:pt>
                <c:pt idx="6683">
                  <c:v>1963.0</c:v>
                </c:pt>
                <c:pt idx="6684">
                  <c:v>1963.0</c:v>
                </c:pt>
                <c:pt idx="6685">
                  <c:v>1963.0</c:v>
                </c:pt>
                <c:pt idx="6686">
                  <c:v>1963.0</c:v>
                </c:pt>
                <c:pt idx="6687">
                  <c:v>1964.0</c:v>
                </c:pt>
                <c:pt idx="6688">
                  <c:v>1965.0</c:v>
                </c:pt>
                <c:pt idx="6689">
                  <c:v>1966.0</c:v>
                </c:pt>
                <c:pt idx="6690">
                  <c:v>1966.0</c:v>
                </c:pt>
                <c:pt idx="6691">
                  <c:v>1967.0</c:v>
                </c:pt>
                <c:pt idx="6692">
                  <c:v>1968.0</c:v>
                </c:pt>
                <c:pt idx="6693">
                  <c:v>1968.0</c:v>
                </c:pt>
                <c:pt idx="6694">
                  <c:v>1968.0</c:v>
                </c:pt>
                <c:pt idx="6695">
                  <c:v>1969.0</c:v>
                </c:pt>
                <c:pt idx="6696">
                  <c:v>1970.0</c:v>
                </c:pt>
                <c:pt idx="6697">
                  <c:v>1970.0</c:v>
                </c:pt>
                <c:pt idx="6698">
                  <c:v>1970.0</c:v>
                </c:pt>
                <c:pt idx="6699">
                  <c:v>1970.0</c:v>
                </c:pt>
                <c:pt idx="6700">
                  <c:v>1970.0</c:v>
                </c:pt>
                <c:pt idx="6701">
                  <c:v>1970.0</c:v>
                </c:pt>
                <c:pt idx="6702">
                  <c:v>1970.0</c:v>
                </c:pt>
                <c:pt idx="6703">
                  <c:v>1970.0</c:v>
                </c:pt>
                <c:pt idx="6704">
                  <c:v>1971.0</c:v>
                </c:pt>
                <c:pt idx="6705">
                  <c:v>1971.0</c:v>
                </c:pt>
                <c:pt idx="6706">
                  <c:v>1971.0</c:v>
                </c:pt>
                <c:pt idx="6707">
                  <c:v>1971.0</c:v>
                </c:pt>
                <c:pt idx="6708">
                  <c:v>1971.0</c:v>
                </c:pt>
                <c:pt idx="6709">
                  <c:v>1972.0</c:v>
                </c:pt>
                <c:pt idx="6710">
                  <c:v>1972.0</c:v>
                </c:pt>
                <c:pt idx="6711">
                  <c:v>1973.0</c:v>
                </c:pt>
                <c:pt idx="6712">
                  <c:v>1973.0</c:v>
                </c:pt>
                <c:pt idx="6713">
                  <c:v>1973.0</c:v>
                </c:pt>
                <c:pt idx="6714">
                  <c:v>1973.0</c:v>
                </c:pt>
                <c:pt idx="6715">
                  <c:v>1973.0</c:v>
                </c:pt>
                <c:pt idx="6716">
                  <c:v>1973.0</c:v>
                </c:pt>
                <c:pt idx="6717">
                  <c:v>1973.0</c:v>
                </c:pt>
                <c:pt idx="6718">
                  <c:v>1973.0</c:v>
                </c:pt>
                <c:pt idx="6719">
                  <c:v>1973.0</c:v>
                </c:pt>
                <c:pt idx="6720">
                  <c:v>1973.0</c:v>
                </c:pt>
                <c:pt idx="6721">
                  <c:v>1973.0</c:v>
                </c:pt>
                <c:pt idx="6722">
                  <c:v>1974.0</c:v>
                </c:pt>
                <c:pt idx="6723">
                  <c:v>1975.0</c:v>
                </c:pt>
                <c:pt idx="6724">
                  <c:v>1975.0</c:v>
                </c:pt>
                <c:pt idx="6725">
                  <c:v>1976.0</c:v>
                </c:pt>
                <c:pt idx="6726">
                  <c:v>1976.0</c:v>
                </c:pt>
                <c:pt idx="6727">
                  <c:v>1976.0</c:v>
                </c:pt>
                <c:pt idx="6728">
                  <c:v>1977.0</c:v>
                </c:pt>
                <c:pt idx="6729">
                  <c:v>1978.0</c:v>
                </c:pt>
                <c:pt idx="6730">
                  <c:v>1979.0</c:v>
                </c:pt>
                <c:pt idx="6731">
                  <c:v>1980.0</c:v>
                </c:pt>
                <c:pt idx="6732">
                  <c:v>1981.0</c:v>
                </c:pt>
                <c:pt idx="6733">
                  <c:v>1981.0</c:v>
                </c:pt>
                <c:pt idx="6734">
                  <c:v>1982.0</c:v>
                </c:pt>
                <c:pt idx="6735">
                  <c:v>1982.0</c:v>
                </c:pt>
                <c:pt idx="6736">
                  <c:v>1982.0</c:v>
                </c:pt>
                <c:pt idx="6737">
                  <c:v>1982.0</c:v>
                </c:pt>
                <c:pt idx="6738">
                  <c:v>1982.0</c:v>
                </c:pt>
                <c:pt idx="6739">
                  <c:v>1983.0</c:v>
                </c:pt>
                <c:pt idx="6740">
                  <c:v>1984.0</c:v>
                </c:pt>
                <c:pt idx="6741">
                  <c:v>1985.0</c:v>
                </c:pt>
                <c:pt idx="6742">
                  <c:v>1986.0</c:v>
                </c:pt>
                <c:pt idx="6743">
                  <c:v>1986.0</c:v>
                </c:pt>
                <c:pt idx="6744">
                  <c:v>1987.0</c:v>
                </c:pt>
                <c:pt idx="6745">
                  <c:v>1988.0</c:v>
                </c:pt>
                <c:pt idx="6746">
                  <c:v>1989.0</c:v>
                </c:pt>
                <c:pt idx="6747">
                  <c:v>1989.0</c:v>
                </c:pt>
                <c:pt idx="6748">
                  <c:v>1990.0</c:v>
                </c:pt>
                <c:pt idx="6749">
                  <c:v>1991.0</c:v>
                </c:pt>
                <c:pt idx="6750">
                  <c:v>1992.0</c:v>
                </c:pt>
                <c:pt idx="6751">
                  <c:v>1992.0</c:v>
                </c:pt>
                <c:pt idx="6752">
                  <c:v>1993.0</c:v>
                </c:pt>
                <c:pt idx="6753">
                  <c:v>1993.0</c:v>
                </c:pt>
                <c:pt idx="6754">
                  <c:v>1993.0</c:v>
                </c:pt>
                <c:pt idx="6755">
                  <c:v>1994.0</c:v>
                </c:pt>
                <c:pt idx="6756">
                  <c:v>1994.0</c:v>
                </c:pt>
                <c:pt idx="6757">
                  <c:v>1994.0</c:v>
                </c:pt>
                <c:pt idx="6758">
                  <c:v>1994.0</c:v>
                </c:pt>
                <c:pt idx="6759">
                  <c:v>1994.0</c:v>
                </c:pt>
                <c:pt idx="6760">
                  <c:v>1994.0</c:v>
                </c:pt>
                <c:pt idx="6761">
                  <c:v>1995.0</c:v>
                </c:pt>
                <c:pt idx="6762">
                  <c:v>1995.0</c:v>
                </c:pt>
                <c:pt idx="6763">
                  <c:v>1996.0</c:v>
                </c:pt>
                <c:pt idx="6764">
                  <c:v>1997.0</c:v>
                </c:pt>
                <c:pt idx="6765">
                  <c:v>1997.0</c:v>
                </c:pt>
                <c:pt idx="6766">
                  <c:v>1998.0</c:v>
                </c:pt>
                <c:pt idx="6767">
                  <c:v>1998.0</c:v>
                </c:pt>
                <c:pt idx="6768">
                  <c:v>1998.0</c:v>
                </c:pt>
                <c:pt idx="6769">
                  <c:v>1999.0</c:v>
                </c:pt>
                <c:pt idx="6770">
                  <c:v>1999.0</c:v>
                </c:pt>
                <c:pt idx="6771">
                  <c:v>2000.0</c:v>
                </c:pt>
                <c:pt idx="6772">
                  <c:v>2000.0</c:v>
                </c:pt>
                <c:pt idx="6773">
                  <c:v>2000.0</c:v>
                </c:pt>
                <c:pt idx="6774">
                  <c:v>2000.0</c:v>
                </c:pt>
                <c:pt idx="6775">
                  <c:v>2000.0</c:v>
                </c:pt>
                <c:pt idx="6776">
                  <c:v>2000.0</c:v>
                </c:pt>
                <c:pt idx="6777">
                  <c:v>2000.0</c:v>
                </c:pt>
                <c:pt idx="6778">
                  <c:v>2000.0</c:v>
                </c:pt>
                <c:pt idx="6779">
                  <c:v>2000.0</c:v>
                </c:pt>
                <c:pt idx="6780">
                  <c:v>2000.0</c:v>
                </c:pt>
                <c:pt idx="6781">
                  <c:v>2001.0</c:v>
                </c:pt>
                <c:pt idx="6782">
                  <c:v>2001.0</c:v>
                </c:pt>
                <c:pt idx="6783">
                  <c:v>2001.0</c:v>
                </c:pt>
                <c:pt idx="6784">
                  <c:v>2001.0</c:v>
                </c:pt>
                <c:pt idx="6785">
                  <c:v>2002.0</c:v>
                </c:pt>
                <c:pt idx="6786">
                  <c:v>2002.0</c:v>
                </c:pt>
                <c:pt idx="6787">
                  <c:v>2002.0</c:v>
                </c:pt>
                <c:pt idx="6788">
                  <c:v>2002.0</c:v>
                </c:pt>
                <c:pt idx="6789">
                  <c:v>2002.0</c:v>
                </c:pt>
                <c:pt idx="6790">
                  <c:v>2002.0</c:v>
                </c:pt>
                <c:pt idx="6791">
                  <c:v>2002.0</c:v>
                </c:pt>
                <c:pt idx="6792">
                  <c:v>2002.0</c:v>
                </c:pt>
                <c:pt idx="6793">
                  <c:v>2002.0</c:v>
                </c:pt>
                <c:pt idx="6794">
                  <c:v>2003.0</c:v>
                </c:pt>
                <c:pt idx="6795">
                  <c:v>2003.0</c:v>
                </c:pt>
                <c:pt idx="6796">
                  <c:v>2003.0</c:v>
                </c:pt>
                <c:pt idx="6797">
                  <c:v>2003.0</c:v>
                </c:pt>
                <c:pt idx="6798">
                  <c:v>2003.0</c:v>
                </c:pt>
                <c:pt idx="6799">
                  <c:v>2003.0</c:v>
                </c:pt>
                <c:pt idx="6800">
                  <c:v>2003.0</c:v>
                </c:pt>
                <c:pt idx="6801">
                  <c:v>2003.0</c:v>
                </c:pt>
                <c:pt idx="6802">
                  <c:v>2003.0</c:v>
                </c:pt>
                <c:pt idx="6803">
                  <c:v>2003.0</c:v>
                </c:pt>
                <c:pt idx="6804">
                  <c:v>2003.0</c:v>
                </c:pt>
                <c:pt idx="6805">
                  <c:v>2004.0</c:v>
                </c:pt>
                <c:pt idx="6806">
                  <c:v>2004.0</c:v>
                </c:pt>
                <c:pt idx="6807">
                  <c:v>2004.0</c:v>
                </c:pt>
                <c:pt idx="6808">
                  <c:v>2004.0</c:v>
                </c:pt>
                <c:pt idx="6809">
                  <c:v>2004.0</c:v>
                </c:pt>
                <c:pt idx="6810">
                  <c:v>2004.0</c:v>
                </c:pt>
                <c:pt idx="6811">
                  <c:v>2004.0</c:v>
                </c:pt>
                <c:pt idx="6812">
                  <c:v>2004.0</c:v>
                </c:pt>
                <c:pt idx="6813">
                  <c:v>2004.0</c:v>
                </c:pt>
                <c:pt idx="6814">
                  <c:v>2005.0</c:v>
                </c:pt>
                <c:pt idx="6815">
                  <c:v>2005.0</c:v>
                </c:pt>
                <c:pt idx="6816">
                  <c:v>2005.0</c:v>
                </c:pt>
                <c:pt idx="6817">
                  <c:v>2005.0</c:v>
                </c:pt>
                <c:pt idx="6818">
                  <c:v>2005.0</c:v>
                </c:pt>
                <c:pt idx="6819">
                  <c:v>2005.0</c:v>
                </c:pt>
                <c:pt idx="6820">
                  <c:v>2005.0</c:v>
                </c:pt>
                <c:pt idx="6821">
                  <c:v>2005.0</c:v>
                </c:pt>
                <c:pt idx="6822">
                  <c:v>2005.0</c:v>
                </c:pt>
                <c:pt idx="6823">
                  <c:v>2005.0</c:v>
                </c:pt>
                <c:pt idx="6824">
                  <c:v>2005.0</c:v>
                </c:pt>
                <c:pt idx="6825">
                  <c:v>2006.0</c:v>
                </c:pt>
                <c:pt idx="6826">
                  <c:v>2006.0</c:v>
                </c:pt>
                <c:pt idx="6827">
                  <c:v>2006.0</c:v>
                </c:pt>
                <c:pt idx="6828">
                  <c:v>2006.0</c:v>
                </c:pt>
                <c:pt idx="6829">
                  <c:v>2007.0</c:v>
                </c:pt>
                <c:pt idx="6830">
                  <c:v>2008.0</c:v>
                </c:pt>
                <c:pt idx="6831">
                  <c:v>2009.0</c:v>
                </c:pt>
                <c:pt idx="6832">
                  <c:v>2009.0</c:v>
                </c:pt>
                <c:pt idx="6833">
                  <c:v>2009.0</c:v>
                </c:pt>
                <c:pt idx="6834">
                  <c:v>2009.0</c:v>
                </c:pt>
                <c:pt idx="6835">
                  <c:v>2010.0</c:v>
                </c:pt>
                <c:pt idx="6836">
                  <c:v>2010.0</c:v>
                </c:pt>
                <c:pt idx="6837">
                  <c:v>2010.0</c:v>
                </c:pt>
                <c:pt idx="6838">
                  <c:v>2010.0</c:v>
                </c:pt>
                <c:pt idx="6839">
                  <c:v>2011.0</c:v>
                </c:pt>
                <c:pt idx="6840">
                  <c:v>2011.0</c:v>
                </c:pt>
                <c:pt idx="6841">
                  <c:v>2011.0</c:v>
                </c:pt>
                <c:pt idx="6842">
                  <c:v>2011.0</c:v>
                </c:pt>
                <c:pt idx="6843">
                  <c:v>2011.0</c:v>
                </c:pt>
                <c:pt idx="6844">
                  <c:v>2011.0</c:v>
                </c:pt>
                <c:pt idx="6845">
                  <c:v>2012.0</c:v>
                </c:pt>
                <c:pt idx="6846">
                  <c:v>2013.0</c:v>
                </c:pt>
                <c:pt idx="6847">
                  <c:v>2013.0</c:v>
                </c:pt>
                <c:pt idx="6848">
                  <c:v>2014.0</c:v>
                </c:pt>
                <c:pt idx="6849">
                  <c:v>2014.0</c:v>
                </c:pt>
                <c:pt idx="6850">
                  <c:v>2014.0</c:v>
                </c:pt>
                <c:pt idx="6851">
                  <c:v>2014.0</c:v>
                </c:pt>
                <c:pt idx="6852">
                  <c:v>2014.0</c:v>
                </c:pt>
                <c:pt idx="6853">
                  <c:v>2015.0</c:v>
                </c:pt>
                <c:pt idx="6854">
                  <c:v>2016.0</c:v>
                </c:pt>
                <c:pt idx="6855">
                  <c:v>2016.0</c:v>
                </c:pt>
                <c:pt idx="6856">
                  <c:v>2017.0</c:v>
                </c:pt>
                <c:pt idx="6857">
                  <c:v>2018.0</c:v>
                </c:pt>
                <c:pt idx="6858">
                  <c:v>2018.0</c:v>
                </c:pt>
                <c:pt idx="6859">
                  <c:v>2018.0</c:v>
                </c:pt>
                <c:pt idx="6860">
                  <c:v>2018.0</c:v>
                </c:pt>
                <c:pt idx="6861">
                  <c:v>2018.0</c:v>
                </c:pt>
                <c:pt idx="6862">
                  <c:v>2018.0</c:v>
                </c:pt>
                <c:pt idx="6863">
                  <c:v>2019.0</c:v>
                </c:pt>
                <c:pt idx="6864">
                  <c:v>2019.0</c:v>
                </c:pt>
                <c:pt idx="6865">
                  <c:v>2019.0</c:v>
                </c:pt>
                <c:pt idx="6866">
                  <c:v>2020.0</c:v>
                </c:pt>
                <c:pt idx="6867">
                  <c:v>2020.0</c:v>
                </c:pt>
                <c:pt idx="6868">
                  <c:v>2020.0</c:v>
                </c:pt>
                <c:pt idx="6869">
                  <c:v>2020.0</c:v>
                </c:pt>
                <c:pt idx="6870">
                  <c:v>2020.0</c:v>
                </c:pt>
                <c:pt idx="6871">
                  <c:v>2020.0</c:v>
                </c:pt>
                <c:pt idx="6872">
                  <c:v>2021.0</c:v>
                </c:pt>
                <c:pt idx="6873">
                  <c:v>2022.0</c:v>
                </c:pt>
                <c:pt idx="6874">
                  <c:v>2022.0</c:v>
                </c:pt>
                <c:pt idx="6875">
                  <c:v>2022.0</c:v>
                </c:pt>
                <c:pt idx="6876">
                  <c:v>2022.0</c:v>
                </c:pt>
                <c:pt idx="6877">
                  <c:v>2022.0</c:v>
                </c:pt>
                <c:pt idx="6878">
                  <c:v>2023.0</c:v>
                </c:pt>
                <c:pt idx="6879">
                  <c:v>2024.0</c:v>
                </c:pt>
                <c:pt idx="6880">
                  <c:v>2024.0</c:v>
                </c:pt>
                <c:pt idx="6881">
                  <c:v>2025.0</c:v>
                </c:pt>
                <c:pt idx="6882">
                  <c:v>2025.0</c:v>
                </c:pt>
                <c:pt idx="6883">
                  <c:v>2025.0</c:v>
                </c:pt>
                <c:pt idx="6884">
                  <c:v>2025.0</c:v>
                </c:pt>
                <c:pt idx="6885">
                  <c:v>2025.0</c:v>
                </c:pt>
                <c:pt idx="6886">
                  <c:v>2026.0</c:v>
                </c:pt>
                <c:pt idx="6887">
                  <c:v>2026.0</c:v>
                </c:pt>
                <c:pt idx="6888">
                  <c:v>2027.0</c:v>
                </c:pt>
                <c:pt idx="6889">
                  <c:v>2028.0</c:v>
                </c:pt>
                <c:pt idx="6890">
                  <c:v>2028.0</c:v>
                </c:pt>
                <c:pt idx="6891">
                  <c:v>2028.0</c:v>
                </c:pt>
                <c:pt idx="6892">
                  <c:v>2029.0</c:v>
                </c:pt>
                <c:pt idx="6893">
                  <c:v>2030.0</c:v>
                </c:pt>
                <c:pt idx="6894">
                  <c:v>2030.0</c:v>
                </c:pt>
                <c:pt idx="6895">
                  <c:v>2030.0</c:v>
                </c:pt>
                <c:pt idx="6896">
                  <c:v>2031.0</c:v>
                </c:pt>
                <c:pt idx="6897">
                  <c:v>2031.0</c:v>
                </c:pt>
                <c:pt idx="6898">
                  <c:v>2031.0</c:v>
                </c:pt>
                <c:pt idx="6899">
                  <c:v>2031.0</c:v>
                </c:pt>
                <c:pt idx="6900">
                  <c:v>2031.0</c:v>
                </c:pt>
                <c:pt idx="6901">
                  <c:v>2032.0</c:v>
                </c:pt>
                <c:pt idx="6902">
                  <c:v>2033.0</c:v>
                </c:pt>
                <c:pt idx="6903">
                  <c:v>2034.0</c:v>
                </c:pt>
                <c:pt idx="6904">
                  <c:v>2034.0</c:v>
                </c:pt>
                <c:pt idx="6905">
                  <c:v>2035.0</c:v>
                </c:pt>
                <c:pt idx="6906">
                  <c:v>2036.0</c:v>
                </c:pt>
                <c:pt idx="6907">
                  <c:v>2036.0</c:v>
                </c:pt>
                <c:pt idx="6908">
                  <c:v>2036.0</c:v>
                </c:pt>
                <c:pt idx="6909">
                  <c:v>2036.0</c:v>
                </c:pt>
                <c:pt idx="6910">
                  <c:v>2036.0</c:v>
                </c:pt>
                <c:pt idx="6911">
                  <c:v>2036.0</c:v>
                </c:pt>
                <c:pt idx="6912">
                  <c:v>2036.0</c:v>
                </c:pt>
                <c:pt idx="6913">
                  <c:v>2036.0</c:v>
                </c:pt>
                <c:pt idx="6914">
                  <c:v>2036.0</c:v>
                </c:pt>
                <c:pt idx="6915">
                  <c:v>2036.0</c:v>
                </c:pt>
                <c:pt idx="6916">
                  <c:v>2036.0</c:v>
                </c:pt>
                <c:pt idx="6917">
                  <c:v>2037.0</c:v>
                </c:pt>
                <c:pt idx="6918">
                  <c:v>2038.0</c:v>
                </c:pt>
                <c:pt idx="6919">
                  <c:v>2038.0</c:v>
                </c:pt>
                <c:pt idx="6920">
                  <c:v>2038.0</c:v>
                </c:pt>
                <c:pt idx="6921">
                  <c:v>2039.0</c:v>
                </c:pt>
                <c:pt idx="6922">
                  <c:v>2039.0</c:v>
                </c:pt>
                <c:pt idx="6923">
                  <c:v>2039.0</c:v>
                </c:pt>
                <c:pt idx="6924">
                  <c:v>2039.0</c:v>
                </c:pt>
                <c:pt idx="6925">
                  <c:v>2040.0</c:v>
                </c:pt>
                <c:pt idx="6926">
                  <c:v>2041.0</c:v>
                </c:pt>
                <c:pt idx="6927">
                  <c:v>2042.0</c:v>
                </c:pt>
                <c:pt idx="6928">
                  <c:v>2043.0</c:v>
                </c:pt>
                <c:pt idx="6929">
                  <c:v>2044.0</c:v>
                </c:pt>
                <c:pt idx="6930">
                  <c:v>2045.0</c:v>
                </c:pt>
                <c:pt idx="6931">
                  <c:v>2045.0</c:v>
                </c:pt>
                <c:pt idx="6932">
                  <c:v>2046.0</c:v>
                </c:pt>
                <c:pt idx="6933">
                  <c:v>2046.0</c:v>
                </c:pt>
                <c:pt idx="6934">
                  <c:v>2047.0</c:v>
                </c:pt>
                <c:pt idx="6935">
                  <c:v>2048.0</c:v>
                </c:pt>
                <c:pt idx="6936">
                  <c:v>2049.0</c:v>
                </c:pt>
                <c:pt idx="6937">
                  <c:v>2049.0</c:v>
                </c:pt>
                <c:pt idx="6938">
                  <c:v>2049.0</c:v>
                </c:pt>
                <c:pt idx="6939">
                  <c:v>2050.0</c:v>
                </c:pt>
                <c:pt idx="6940">
                  <c:v>2051.0</c:v>
                </c:pt>
                <c:pt idx="6941">
                  <c:v>2051.0</c:v>
                </c:pt>
                <c:pt idx="6942">
                  <c:v>2051.0</c:v>
                </c:pt>
                <c:pt idx="6943">
                  <c:v>2051.0</c:v>
                </c:pt>
                <c:pt idx="6944">
                  <c:v>2052.0</c:v>
                </c:pt>
                <c:pt idx="6945">
                  <c:v>2052.0</c:v>
                </c:pt>
                <c:pt idx="6946">
                  <c:v>2053.0</c:v>
                </c:pt>
                <c:pt idx="6947">
                  <c:v>2054.0</c:v>
                </c:pt>
                <c:pt idx="6948">
                  <c:v>2055.0</c:v>
                </c:pt>
                <c:pt idx="6949">
                  <c:v>2055.0</c:v>
                </c:pt>
                <c:pt idx="6950">
                  <c:v>2056.0</c:v>
                </c:pt>
                <c:pt idx="6951">
                  <c:v>2057.0</c:v>
                </c:pt>
                <c:pt idx="6952">
                  <c:v>2057.0</c:v>
                </c:pt>
                <c:pt idx="6953">
                  <c:v>2057.0</c:v>
                </c:pt>
                <c:pt idx="6954">
                  <c:v>2057.0</c:v>
                </c:pt>
                <c:pt idx="6955">
                  <c:v>2057.0</c:v>
                </c:pt>
                <c:pt idx="6956">
                  <c:v>2057.0</c:v>
                </c:pt>
                <c:pt idx="6957">
                  <c:v>2058.0</c:v>
                </c:pt>
                <c:pt idx="6958">
                  <c:v>2059.0</c:v>
                </c:pt>
                <c:pt idx="6959">
                  <c:v>2060.0</c:v>
                </c:pt>
                <c:pt idx="6960">
                  <c:v>2061.0</c:v>
                </c:pt>
                <c:pt idx="6961">
                  <c:v>2062.0</c:v>
                </c:pt>
                <c:pt idx="6962">
                  <c:v>2063.0</c:v>
                </c:pt>
                <c:pt idx="6963">
                  <c:v>2064.0</c:v>
                </c:pt>
                <c:pt idx="6964">
                  <c:v>2065.0</c:v>
                </c:pt>
                <c:pt idx="6965">
                  <c:v>2066.0</c:v>
                </c:pt>
                <c:pt idx="6966">
                  <c:v>2067.0</c:v>
                </c:pt>
                <c:pt idx="6967">
                  <c:v>2068.0</c:v>
                </c:pt>
                <c:pt idx="6968">
                  <c:v>2069.0</c:v>
                </c:pt>
                <c:pt idx="6969">
                  <c:v>2069.0</c:v>
                </c:pt>
                <c:pt idx="6970">
                  <c:v>2069.0</c:v>
                </c:pt>
                <c:pt idx="6971">
                  <c:v>2069.0</c:v>
                </c:pt>
                <c:pt idx="6972">
                  <c:v>2069.0</c:v>
                </c:pt>
                <c:pt idx="6973">
                  <c:v>2069.0</c:v>
                </c:pt>
                <c:pt idx="6974">
                  <c:v>2070.0</c:v>
                </c:pt>
                <c:pt idx="6975">
                  <c:v>2070.0</c:v>
                </c:pt>
                <c:pt idx="6976">
                  <c:v>2070.0</c:v>
                </c:pt>
                <c:pt idx="6977">
                  <c:v>2070.0</c:v>
                </c:pt>
                <c:pt idx="6978">
                  <c:v>2070.0</c:v>
                </c:pt>
                <c:pt idx="6979">
                  <c:v>2070.0</c:v>
                </c:pt>
                <c:pt idx="6980">
                  <c:v>2071.0</c:v>
                </c:pt>
                <c:pt idx="6981">
                  <c:v>2071.0</c:v>
                </c:pt>
                <c:pt idx="6982">
                  <c:v>2071.0</c:v>
                </c:pt>
                <c:pt idx="6983">
                  <c:v>2071.0</c:v>
                </c:pt>
                <c:pt idx="6984">
                  <c:v>2071.0</c:v>
                </c:pt>
                <c:pt idx="6985">
                  <c:v>2071.0</c:v>
                </c:pt>
                <c:pt idx="6986">
                  <c:v>2071.0</c:v>
                </c:pt>
                <c:pt idx="6987">
                  <c:v>2071.0</c:v>
                </c:pt>
                <c:pt idx="6988">
                  <c:v>2071.0</c:v>
                </c:pt>
                <c:pt idx="6989">
                  <c:v>2071.0</c:v>
                </c:pt>
                <c:pt idx="6990">
                  <c:v>2071.0</c:v>
                </c:pt>
                <c:pt idx="6991">
                  <c:v>2071.0</c:v>
                </c:pt>
                <c:pt idx="6992">
                  <c:v>2071.0</c:v>
                </c:pt>
                <c:pt idx="6993">
                  <c:v>2071.0</c:v>
                </c:pt>
                <c:pt idx="6994">
                  <c:v>2071.0</c:v>
                </c:pt>
                <c:pt idx="6995">
                  <c:v>2071.0</c:v>
                </c:pt>
                <c:pt idx="6996">
                  <c:v>2071.0</c:v>
                </c:pt>
                <c:pt idx="6997">
                  <c:v>2071.0</c:v>
                </c:pt>
                <c:pt idx="6998">
                  <c:v>2071.0</c:v>
                </c:pt>
                <c:pt idx="6999">
                  <c:v>2071.0</c:v>
                </c:pt>
                <c:pt idx="7000">
                  <c:v>2071.0</c:v>
                </c:pt>
                <c:pt idx="7001">
                  <c:v>2071.0</c:v>
                </c:pt>
                <c:pt idx="7002">
                  <c:v>2072.0</c:v>
                </c:pt>
                <c:pt idx="7003">
                  <c:v>2072.0</c:v>
                </c:pt>
                <c:pt idx="7004">
                  <c:v>2072.0</c:v>
                </c:pt>
                <c:pt idx="7005">
                  <c:v>2073.0</c:v>
                </c:pt>
                <c:pt idx="7006">
                  <c:v>2074.0</c:v>
                </c:pt>
                <c:pt idx="7007">
                  <c:v>2075.0</c:v>
                </c:pt>
                <c:pt idx="7008">
                  <c:v>2076.0</c:v>
                </c:pt>
                <c:pt idx="7009">
                  <c:v>2077.0</c:v>
                </c:pt>
                <c:pt idx="7010">
                  <c:v>2078.0</c:v>
                </c:pt>
                <c:pt idx="7011">
                  <c:v>2079.0</c:v>
                </c:pt>
                <c:pt idx="7012">
                  <c:v>2080.0</c:v>
                </c:pt>
                <c:pt idx="7013">
                  <c:v>2080.0</c:v>
                </c:pt>
                <c:pt idx="7014">
                  <c:v>2080.0</c:v>
                </c:pt>
                <c:pt idx="7015">
                  <c:v>2081.0</c:v>
                </c:pt>
                <c:pt idx="7016">
                  <c:v>2081.0</c:v>
                </c:pt>
                <c:pt idx="7017">
                  <c:v>2082.0</c:v>
                </c:pt>
                <c:pt idx="7018">
                  <c:v>2082.0</c:v>
                </c:pt>
                <c:pt idx="7019">
                  <c:v>2083.0</c:v>
                </c:pt>
                <c:pt idx="7020">
                  <c:v>2083.0</c:v>
                </c:pt>
                <c:pt idx="7021">
                  <c:v>2083.0</c:v>
                </c:pt>
                <c:pt idx="7022">
                  <c:v>2084.0</c:v>
                </c:pt>
                <c:pt idx="7023">
                  <c:v>2084.0</c:v>
                </c:pt>
                <c:pt idx="7024">
                  <c:v>2084.0</c:v>
                </c:pt>
                <c:pt idx="7025">
                  <c:v>2084.0</c:v>
                </c:pt>
                <c:pt idx="7026">
                  <c:v>2085.0</c:v>
                </c:pt>
                <c:pt idx="7027">
                  <c:v>2086.0</c:v>
                </c:pt>
                <c:pt idx="7028">
                  <c:v>2086.0</c:v>
                </c:pt>
                <c:pt idx="7029">
                  <c:v>2086.0</c:v>
                </c:pt>
                <c:pt idx="7030">
                  <c:v>2087.0</c:v>
                </c:pt>
                <c:pt idx="7031">
                  <c:v>2087.0</c:v>
                </c:pt>
                <c:pt idx="7032">
                  <c:v>2087.0</c:v>
                </c:pt>
                <c:pt idx="7033">
                  <c:v>2087.0</c:v>
                </c:pt>
                <c:pt idx="7034">
                  <c:v>2087.0</c:v>
                </c:pt>
                <c:pt idx="7035">
                  <c:v>2087.0</c:v>
                </c:pt>
                <c:pt idx="7036">
                  <c:v>2087.0</c:v>
                </c:pt>
                <c:pt idx="7037">
                  <c:v>2087.0</c:v>
                </c:pt>
                <c:pt idx="7038">
                  <c:v>2087.0</c:v>
                </c:pt>
                <c:pt idx="7039">
                  <c:v>2087.0</c:v>
                </c:pt>
                <c:pt idx="7040">
                  <c:v>2087.0</c:v>
                </c:pt>
                <c:pt idx="7041">
                  <c:v>2087.0</c:v>
                </c:pt>
                <c:pt idx="7042">
                  <c:v>2087.0</c:v>
                </c:pt>
                <c:pt idx="7043">
                  <c:v>2088.0</c:v>
                </c:pt>
                <c:pt idx="7044">
                  <c:v>2088.0</c:v>
                </c:pt>
                <c:pt idx="7045">
                  <c:v>2089.0</c:v>
                </c:pt>
                <c:pt idx="7046">
                  <c:v>2089.0</c:v>
                </c:pt>
                <c:pt idx="7047">
                  <c:v>2090.0</c:v>
                </c:pt>
                <c:pt idx="7048">
                  <c:v>2091.0</c:v>
                </c:pt>
                <c:pt idx="7049">
                  <c:v>2091.0</c:v>
                </c:pt>
                <c:pt idx="7050">
                  <c:v>2091.0</c:v>
                </c:pt>
                <c:pt idx="7051">
                  <c:v>2091.0</c:v>
                </c:pt>
                <c:pt idx="7052">
                  <c:v>2092.0</c:v>
                </c:pt>
                <c:pt idx="7053">
                  <c:v>2093.0</c:v>
                </c:pt>
                <c:pt idx="7054">
                  <c:v>2094.0</c:v>
                </c:pt>
                <c:pt idx="7055">
                  <c:v>2095.0</c:v>
                </c:pt>
                <c:pt idx="7056">
                  <c:v>2095.0</c:v>
                </c:pt>
                <c:pt idx="7057">
                  <c:v>2095.0</c:v>
                </c:pt>
                <c:pt idx="7058">
                  <c:v>2096.0</c:v>
                </c:pt>
                <c:pt idx="7059">
                  <c:v>2096.0</c:v>
                </c:pt>
                <c:pt idx="7060">
                  <c:v>2096.0</c:v>
                </c:pt>
                <c:pt idx="7061">
                  <c:v>2096.0</c:v>
                </c:pt>
                <c:pt idx="7062">
                  <c:v>2097.0</c:v>
                </c:pt>
                <c:pt idx="7063">
                  <c:v>2098.0</c:v>
                </c:pt>
                <c:pt idx="7064">
                  <c:v>2098.0</c:v>
                </c:pt>
                <c:pt idx="7065">
                  <c:v>2098.0</c:v>
                </c:pt>
                <c:pt idx="7066">
                  <c:v>2098.0</c:v>
                </c:pt>
                <c:pt idx="7067">
                  <c:v>2098.0</c:v>
                </c:pt>
                <c:pt idx="7068">
                  <c:v>2098.0</c:v>
                </c:pt>
                <c:pt idx="7069">
                  <c:v>2098.0</c:v>
                </c:pt>
                <c:pt idx="7070">
                  <c:v>2098.0</c:v>
                </c:pt>
                <c:pt idx="7071">
                  <c:v>2098.0</c:v>
                </c:pt>
                <c:pt idx="7072">
                  <c:v>2099.0</c:v>
                </c:pt>
                <c:pt idx="7073">
                  <c:v>2099.0</c:v>
                </c:pt>
                <c:pt idx="7074">
                  <c:v>2099.0</c:v>
                </c:pt>
                <c:pt idx="7075">
                  <c:v>2099.0</c:v>
                </c:pt>
                <c:pt idx="7076">
                  <c:v>2099.0</c:v>
                </c:pt>
                <c:pt idx="7077">
                  <c:v>2099.0</c:v>
                </c:pt>
                <c:pt idx="7078">
                  <c:v>2099.0</c:v>
                </c:pt>
                <c:pt idx="7079">
                  <c:v>2099.0</c:v>
                </c:pt>
                <c:pt idx="7080">
                  <c:v>2099.0</c:v>
                </c:pt>
                <c:pt idx="7081">
                  <c:v>2099.0</c:v>
                </c:pt>
                <c:pt idx="7082">
                  <c:v>2099.0</c:v>
                </c:pt>
                <c:pt idx="7083">
                  <c:v>2099.0</c:v>
                </c:pt>
                <c:pt idx="7084">
                  <c:v>2099.0</c:v>
                </c:pt>
                <c:pt idx="7085">
                  <c:v>2099.0</c:v>
                </c:pt>
                <c:pt idx="7086">
                  <c:v>2099.0</c:v>
                </c:pt>
                <c:pt idx="7087">
                  <c:v>2099.0</c:v>
                </c:pt>
                <c:pt idx="7088">
                  <c:v>2099.0</c:v>
                </c:pt>
                <c:pt idx="7089">
                  <c:v>2099.0</c:v>
                </c:pt>
                <c:pt idx="7090">
                  <c:v>2099.0</c:v>
                </c:pt>
                <c:pt idx="7091">
                  <c:v>2100.0</c:v>
                </c:pt>
                <c:pt idx="7092">
                  <c:v>2100.0</c:v>
                </c:pt>
                <c:pt idx="7093">
                  <c:v>2101.0</c:v>
                </c:pt>
                <c:pt idx="7094">
                  <c:v>2101.0</c:v>
                </c:pt>
                <c:pt idx="7095">
                  <c:v>2101.0</c:v>
                </c:pt>
                <c:pt idx="7096">
                  <c:v>2101.0</c:v>
                </c:pt>
                <c:pt idx="7097">
                  <c:v>2101.0</c:v>
                </c:pt>
                <c:pt idx="7098">
                  <c:v>2101.0</c:v>
                </c:pt>
                <c:pt idx="7099">
                  <c:v>2101.0</c:v>
                </c:pt>
                <c:pt idx="7100">
                  <c:v>2101.0</c:v>
                </c:pt>
                <c:pt idx="7101">
                  <c:v>2101.0</c:v>
                </c:pt>
                <c:pt idx="7102">
                  <c:v>2102.0</c:v>
                </c:pt>
                <c:pt idx="7103">
                  <c:v>2102.0</c:v>
                </c:pt>
                <c:pt idx="7104">
                  <c:v>2102.0</c:v>
                </c:pt>
                <c:pt idx="7105">
                  <c:v>2102.0</c:v>
                </c:pt>
                <c:pt idx="7106">
                  <c:v>2102.0</c:v>
                </c:pt>
                <c:pt idx="7107">
                  <c:v>2102.0</c:v>
                </c:pt>
                <c:pt idx="7108">
                  <c:v>2102.0</c:v>
                </c:pt>
                <c:pt idx="7109">
                  <c:v>2102.0</c:v>
                </c:pt>
                <c:pt idx="7110">
                  <c:v>2102.0</c:v>
                </c:pt>
                <c:pt idx="7111">
                  <c:v>2102.0</c:v>
                </c:pt>
                <c:pt idx="7112">
                  <c:v>2102.0</c:v>
                </c:pt>
                <c:pt idx="7113">
                  <c:v>2102.0</c:v>
                </c:pt>
                <c:pt idx="7114">
                  <c:v>2103.0</c:v>
                </c:pt>
                <c:pt idx="7115">
                  <c:v>2104.0</c:v>
                </c:pt>
                <c:pt idx="7116">
                  <c:v>2105.0</c:v>
                </c:pt>
                <c:pt idx="7117">
                  <c:v>2105.0</c:v>
                </c:pt>
                <c:pt idx="7118">
                  <c:v>2105.0</c:v>
                </c:pt>
                <c:pt idx="7119">
                  <c:v>2105.0</c:v>
                </c:pt>
                <c:pt idx="7120">
                  <c:v>2105.0</c:v>
                </c:pt>
                <c:pt idx="7121">
                  <c:v>2105.0</c:v>
                </c:pt>
                <c:pt idx="7122">
                  <c:v>2105.0</c:v>
                </c:pt>
                <c:pt idx="7123">
                  <c:v>2105.0</c:v>
                </c:pt>
                <c:pt idx="7124">
                  <c:v>2105.0</c:v>
                </c:pt>
                <c:pt idx="7125">
                  <c:v>2106.0</c:v>
                </c:pt>
                <c:pt idx="7126">
                  <c:v>2106.0</c:v>
                </c:pt>
                <c:pt idx="7127">
                  <c:v>2106.0</c:v>
                </c:pt>
                <c:pt idx="7128">
                  <c:v>2106.0</c:v>
                </c:pt>
                <c:pt idx="7129">
                  <c:v>2106.0</c:v>
                </c:pt>
                <c:pt idx="7130">
                  <c:v>2106.0</c:v>
                </c:pt>
                <c:pt idx="7131">
                  <c:v>2106.0</c:v>
                </c:pt>
                <c:pt idx="7132">
                  <c:v>2106.0</c:v>
                </c:pt>
                <c:pt idx="7133">
                  <c:v>2106.0</c:v>
                </c:pt>
                <c:pt idx="7134">
                  <c:v>2106.0</c:v>
                </c:pt>
                <c:pt idx="7135">
                  <c:v>2107.0</c:v>
                </c:pt>
                <c:pt idx="7136">
                  <c:v>2108.0</c:v>
                </c:pt>
                <c:pt idx="7137">
                  <c:v>2108.0</c:v>
                </c:pt>
                <c:pt idx="7138">
                  <c:v>2108.0</c:v>
                </c:pt>
                <c:pt idx="7139">
                  <c:v>2108.0</c:v>
                </c:pt>
                <c:pt idx="7140">
                  <c:v>2108.0</c:v>
                </c:pt>
                <c:pt idx="7141">
                  <c:v>2109.0</c:v>
                </c:pt>
                <c:pt idx="7142">
                  <c:v>2110.0</c:v>
                </c:pt>
                <c:pt idx="7143">
                  <c:v>2110.0</c:v>
                </c:pt>
                <c:pt idx="7144">
                  <c:v>2110.0</c:v>
                </c:pt>
                <c:pt idx="7145">
                  <c:v>2111.0</c:v>
                </c:pt>
                <c:pt idx="7146">
                  <c:v>2112.0</c:v>
                </c:pt>
                <c:pt idx="7147">
                  <c:v>2113.0</c:v>
                </c:pt>
                <c:pt idx="7148">
                  <c:v>2114.0</c:v>
                </c:pt>
                <c:pt idx="7149">
                  <c:v>2114.0</c:v>
                </c:pt>
                <c:pt idx="7150">
                  <c:v>2114.0</c:v>
                </c:pt>
                <c:pt idx="7151">
                  <c:v>2114.0</c:v>
                </c:pt>
                <c:pt idx="7152">
                  <c:v>2114.0</c:v>
                </c:pt>
                <c:pt idx="7153">
                  <c:v>2114.0</c:v>
                </c:pt>
                <c:pt idx="7154">
                  <c:v>2114.0</c:v>
                </c:pt>
                <c:pt idx="7155">
                  <c:v>2114.0</c:v>
                </c:pt>
                <c:pt idx="7156">
                  <c:v>2114.0</c:v>
                </c:pt>
                <c:pt idx="7157">
                  <c:v>2114.0</c:v>
                </c:pt>
                <c:pt idx="7158">
                  <c:v>2114.0</c:v>
                </c:pt>
                <c:pt idx="7159">
                  <c:v>2114.0</c:v>
                </c:pt>
                <c:pt idx="7160">
                  <c:v>2114.0</c:v>
                </c:pt>
                <c:pt idx="7161">
                  <c:v>2114.0</c:v>
                </c:pt>
                <c:pt idx="7162">
                  <c:v>2114.0</c:v>
                </c:pt>
                <c:pt idx="7163">
                  <c:v>2114.0</c:v>
                </c:pt>
                <c:pt idx="7164">
                  <c:v>2114.0</c:v>
                </c:pt>
                <c:pt idx="7165">
                  <c:v>2114.0</c:v>
                </c:pt>
                <c:pt idx="7166">
                  <c:v>2114.0</c:v>
                </c:pt>
                <c:pt idx="7167">
                  <c:v>2114.0</c:v>
                </c:pt>
                <c:pt idx="7168">
                  <c:v>2114.0</c:v>
                </c:pt>
                <c:pt idx="7169">
                  <c:v>2114.0</c:v>
                </c:pt>
                <c:pt idx="7170">
                  <c:v>2114.0</c:v>
                </c:pt>
                <c:pt idx="7171">
                  <c:v>2114.0</c:v>
                </c:pt>
                <c:pt idx="7172">
                  <c:v>2114.0</c:v>
                </c:pt>
                <c:pt idx="7173">
                  <c:v>2114.0</c:v>
                </c:pt>
                <c:pt idx="7174">
                  <c:v>2115.0</c:v>
                </c:pt>
                <c:pt idx="7175">
                  <c:v>2115.0</c:v>
                </c:pt>
                <c:pt idx="7176">
                  <c:v>2115.0</c:v>
                </c:pt>
                <c:pt idx="7177">
                  <c:v>2115.0</c:v>
                </c:pt>
                <c:pt idx="7178">
                  <c:v>2116.0</c:v>
                </c:pt>
                <c:pt idx="7179">
                  <c:v>2116.0</c:v>
                </c:pt>
                <c:pt idx="7180">
                  <c:v>2116.0</c:v>
                </c:pt>
                <c:pt idx="7181">
                  <c:v>2116.0</c:v>
                </c:pt>
                <c:pt idx="7182">
                  <c:v>2116.0</c:v>
                </c:pt>
                <c:pt idx="7183">
                  <c:v>2117.0</c:v>
                </c:pt>
                <c:pt idx="7184">
                  <c:v>2118.0</c:v>
                </c:pt>
                <c:pt idx="7185">
                  <c:v>2119.0</c:v>
                </c:pt>
                <c:pt idx="7186">
                  <c:v>2120.0</c:v>
                </c:pt>
                <c:pt idx="7187">
                  <c:v>2120.0</c:v>
                </c:pt>
                <c:pt idx="7188">
                  <c:v>2120.0</c:v>
                </c:pt>
                <c:pt idx="7189">
                  <c:v>2121.0</c:v>
                </c:pt>
                <c:pt idx="7190">
                  <c:v>2122.0</c:v>
                </c:pt>
                <c:pt idx="7191">
                  <c:v>2122.0</c:v>
                </c:pt>
                <c:pt idx="7192">
                  <c:v>2122.0</c:v>
                </c:pt>
                <c:pt idx="7193">
                  <c:v>2123.0</c:v>
                </c:pt>
                <c:pt idx="7194">
                  <c:v>2124.0</c:v>
                </c:pt>
                <c:pt idx="7195">
                  <c:v>2125.0</c:v>
                </c:pt>
                <c:pt idx="7196">
                  <c:v>2125.0</c:v>
                </c:pt>
                <c:pt idx="7197">
                  <c:v>2125.0</c:v>
                </c:pt>
                <c:pt idx="7198">
                  <c:v>2126.0</c:v>
                </c:pt>
                <c:pt idx="7199">
                  <c:v>2127.0</c:v>
                </c:pt>
                <c:pt idx="7200">
                  <c:v>2127.0</c:v>
                </c:pt>
                <c:pt idx="7201">
                  <c:v>2127.0</c:v>
                </c:pt>
                <c:pt idx="7202">
                  <c:v>2128.0</c:v>
                </c:pt>
                <c:pt idx="7203">
                  <c:v>2128.0</c:v>
                </c:pt>
                <c:pt idx="7204">
                  <c:v>2128.0</c:v>
                </c:pt>
                <c:pt idx="7205">
                  <c:v>2128.0</c:v>
                </c:pt>
                <c:pt idx="7206">
                  <c:v>2129.0</c:v>
                </c:pt>
                <c:pt idx="7207">
                  <c:v>2129.0</c:v>
                </c:pt>
                <c:pt idx="7208">
                  <c:v>2129.0</c:v>
                </c:pt>
                <c:pt idx="7209">
                  <c:v>2129.0</c:v>
                </c:pt>
                <c:pt idx="7210">
                  <c:v>2129.0</c:v>
                </c:pt>
                <c:pt idx="7211">
                  <c:v>2129.0</c:v>
                </c:pt>
                <c:pt idx="7212">
                  <c:v>2129.0</c:v>
                </c:pt>
                <c:pt idx="7213">
                  <c:v>2130.0</c:v>
                </c:pt>
                <c:pt idx="7214">
                  <c:v>2130.0</c:v>
                </c:pt>
                <c:pt idx="7215">
                  <c:v>2130.0</c:v>
                </c:pt>
                <c:pt idx="7216">
                  <c:v>2131.0</c:v>
                </c:pt>
                <c:pt idx="7217">
                  <c:v>2132.0</c:v>
                </c:pt>
                <c:pt idx="7218">
                  <c:v>2133.0</c:v>
                </c:pt>
                <c:pt idx="7219">
                  <c:v>2133.0</c:v>
                </c:pt>
                <c:pt idx="7220">
                  <c:v>2133.0</c:v>
                </c:pt>
                <c:pt idx="7221">
                  <c:v>2134.0</c:v>
                </c:pt>
                <c:pt idx="7222">
                  <c:v>2135.0</c:v>
                </c:pt>
                <c:pt idx="7223">
                  <c:v>2135.0</c:v>
                </c:pt>
                <c:pt idx="7224">
                  <c:v>2136.0</c:v>
                </c:pt>
                <c:pt idx="7225">
                  <c:v>2136.0</c:v>
                </c:pt>
                <c:pt idx="7226">
                  <c:v>2136.0</c:v>
                </c:pt>
                <c:pt idx="7227">
                  <c:v>2137.0</c:v>
                </c:pt>
                <c:pt idx="7228">
                  <c:v>2138.0</c:v>
                </c:pt>
                <c:pt idx="7229">
                  <c:v>2138.0</c:v>
                </c:pt>
                <c:pt idx="7230">
                  <c:v>2139.0</c:v>
                </c:pt>
                <c:pt idx="7231">
                  <c:v>2139.0</c:v>
                </c:pt>
                <c:pt idx="7232">
                  <c:v>2140.0</c:v>
                </c:pt>
                <c:pt idx="7233">
                  <c:v>2141.0</c:v>
                </c:pt>
                <c:pt idx="7234">
                  <c:v>2141.0</c:v>
                </c:pt>
                <c:pt idx="7235">
                  <c:v>2141.0</c:v>
                </c:pt>
                <c:pt idx="7236">
                  <c:v>2141.0</c:v>
                </c:pt>
                <c:pt idx="7237">
                  <c:v>2141.0</c:v>
                </c:pt>
                <c:pt idx="7238">
                  <c:v>2141.0</c:v>
                </c:pt>
                <c:pt idx="7239">
                  <c:v>2141.0</c:v>
                </c:pt>
                <c:pt idx="7240">
                  <c:v>2142.0</c:v>
                </c:pt>
                <c:pt idx="7241">
                  <c:v>2142.0</c:v>
                </c:pt>
                <c:pt idx="7242">
                  <c:v>2142.0</c:v>
                </c:pt>
                <c:pt idx="7243">
                  <c:v>2142.0</c:v>
                </c:pt>
                <c:pt idx="7244">
                  <c:v>2142.0</c:v>
                </c:pt>
                <c:pt idx="7245">
                  <c:v>2142.0</c:v>
                </c:pt>
                <c:pt idx="7246">
                  <c:v>2142.0</c:v>
                </c:pt>
                <c:pt idx="7247">
                  <c:v>2142.0</c:v>
                </c:pt>
                <c:pt idx="7248">
                  <c:v>2142.0</c:v>
                </c:pt>
                <c:pt idx="7249">
                  <c:v>2143.0</c:v>
                </c:pt>
                <c:pt idx="7250">
                  <c:v>2144.0</c:v>
                </c:pt>
                <c:pt idx="7251">
                  <c:v>2145.0</c:v>
                </c:pt>
                <c:pt idx="7252">
                  <c:v>2146.0</c:v>
                </c:pt>
                <c:pt idx="7253">
                  <c:v>2147.0</c:v>
                </c:pt>
                <c:pt idx="7254">
                  <c:v>2148.0</c:v>
                </c:pt>
                <c:pt idx="7255">
                  <c:v>2149.0</c:v>
                </c:pt>
                <c:pt idx="7256">
                  <c:v>2150.0</c:v>
                </c:pt>
                <c:pt idx="7257">
                  <c:v>2150.0</c:v>
                </c:pt>
                <c:pt idx="7258">
                  <c:v>2150.0</c:v>
                </c:pt>
                <c:pt idx="7259">
                  <c:v>2151.0</c:v>
                </c:pt>
                <c:pt idx="7260">
                  <c:v>2152.0</c:v>
                </c:pt>
                <c:pt idx="7261">
                  <c:v>2152.0</c:v>
                </c:pt>
                <c:pt idx="7262">
                  <c:v>2153.0</c:v>
                </c:pt>
                <c:pt idx="7263">
                  <c:v>2154.0</c:v>
                </c:pt>
                <c:pt idx="7264">
                  <c:v>2154.0</c:v>
                </c:pt>
                <c:pt idx="7265">
                  <c:v>2155.0</c:v>
                </c:pt>
                <c:pt idx="7266">
                  <c:v>2156.0</c:v>
                </c:pt>
                <c:pt idx="7267">
                  <c:v>2157.0</c:v>
                </c:pt>
                <c:pt idx="7268">
                  <c:v>2158.0</c:v>
                </c:pt>
                <c:pt idx="7269">
                  <c:v>2158.0</c:v>
                </c:pt>
                <c:pt idx="7270">
                  <c:v>2158.0</c:v>
                </c:pt>
                <c:pt idx="7271">
                  <c:v>2158.0</c:v>
                </c:pt>
                <c:pt idx="7272">
                  <c:v>2158.0</c:v>
                </c:pt>
                <c:pt idx="7273">
                  <c:v>2159.0</c:v>
                </c:pt>
                <c:pt idx="7274">
                  <c:v>2159.0</c:v>
                </c:pt>
                <c:pt idx="7275">
                  <c:v>2159.0</c:v>
                </c:pt>
                <c:pt idx="7276">
                  <c:v>2159.0</c:v>
                </c:pt>
                <c:pt idx="7277">
                  <c:v>2160.0</c:v>
                </c:pt>
                <c:pt idx="7278">
                  <c:v>2161.0</c:v>
                </c:pt>
                <c:pt idx="7279">
                  <c:v>2162.0</c:v>
                </c:pt>
                <c:pt idx="7280">
                  <c:v>2162.0</c:v>
                </c:pt>
                <c:pt idx="7281">
                  <c:v>2163.0</c:v>
                </c:pt>
                <c:pt idx="7282">
                  <c:v>2163.0</c:v>
                </c:pt>
                <c:pt idx="7283">
                  <c:v>2163.0</c:v>
                </c:pt>
                <c:pt idx="7284">
                  <c:v>2163.0</c:v>
                </c:pt>
                <c:pt idx="7285">
                  <c:v>2163.0</c:v>
                </c:pt>
                <c:pt idx="7286">
                  <c:v>2163.0</c:v>
                </c:pt>
                <c:pt idx="7287">
                  <c:v>2163.0</c:v>
                </c:pt>
                <c:pt idx="7288">
                  <c:v>2163.0</c:v>
                </c:pt>
                <c:pt idx="7289">
                  <c:v>2163.0</c:v>
                </c:pt>
                <c:pt idx="7290">
                  <c:v>2164.0</c:v>
                </c:pt>
                <c:pt idx="7291">
                  <c:v>2165.0</c:v>
                </c:pt>
                <c:pt idx="7292">
                  <c:v>2166.0</c:v>
                </c:pt>
                <c:pt idx="7293">
                  <c:v>2167.0</c:v>
                </c:pt>
                <c:pt idx="7294">
                  <c:v>2167.0</c:v>
                </c:pt>
                <c:pt idx="7295">
                  <c:v>2167.0</c:v>
                </c:pt>
                <c:pt idx="7296">
                  <c:v>2167.0</c:v>
                </c:pt>
                <c:pt idx="7297">
                  <c:v>2167.0</c:v>
                </c:pt>
                <c:pt idx="7298">
                  <c:v>2167.0</c:v>
                </c:pt>
                <c:pt idx="7299">
                  <c:v>2167.0</c:v>
                </c:pt>
                <c:pt idx="7300">
                  <c:v>2167.0</c:v>
                </c:pt>
                <c:pt idx="7301">
                  <c:v>2167.0</c:v>
                </c:pt>
                <c:pt idx="7302">
                  <c:v>2167.0</c:v>
                </c:pt>
                <c:pt idx="7303">
                  <c:v>2167.0</c:v>
                </c:pt>
                <c:pt idx="7304">
                  <c:v>2167.0</c:v>
                </c:pt>
                <c:pt idx="7305">
                  <c:v>2167.0</c:v>
                </c:pt>
                <c:pt idx="7306">
                  <c:v>2168.0</c:v>
                </c:pt>
                <c:pt idx="7307">
                  <c:v>2169.0</c:v>
                </c:pt>
                <c:pt idx="7308">
                  <c:v>2169.0</c:v>
                </c:pt>
                <c:pt idx="7309">
                  <c:v>2169.0</c:v>
                </c:pt>
                <c:pt idx="7310">
                  <c:v>2169.0</c:v>
                </c:pt>
                <c:pt idx="7311">
                  <c:v>2169.0</c:v>
                </c:pt>
                <c:pt idx="7312">
                  <c:v>2169.0</c:v>
                </c:pt>
                <c:pt idx="7313">
                  <c:v>2169.0</c:v>
                </c:pt>
                <c:pt idx="7314">
                  <c:v>2170.0</c:v>
                </c:pt>
                <c:pt idx="7315">
                  <c:v>2170.0</c:v>
                </c:pt>
                <c:pt idx="7316">
                  <c:v>2170.0</c:v>
                </c:pt>
                <c:pt idx="7317">
                  <c:v>2170.0</c:v>
                </c:pt>
                <c:pt idx="7318">
                  <c:v>2170.0</c:v>
                </c:pt>
                <c:pt idx="7319">
                  <c:v>2170.0</c:v>
                </c:pt>
                <c:pt idx="7320">
                  <c:v>2171.0</c:v>
                </c:pt>
                <c:pt idx="7321">
                  <c:v>2171.0</c:v>
                </c:pt>
                <c:pt idx="7322">
                  <c:v>2171.0</c:v>
                </c:pt>
                <c:pt idx="7323">
                  <c:v>2171.0</c:v>
                </c:pt>
                <c:pt idx="7324">
                  <c:v>2171.0</c:v>
                </c:pt>
                <c:pt idx="7325">
                  <c:v>2171.0</c:v>
                </c:pt>
                <c:pt idx="7326">
                  <c:v>2171.0</c:v>
                </c:pt>
                <c:pt idx="7327">
                  <c:v>2171.0</c:v>
                </c:pt>
                <c:pt idx="7328">
                  <c:v>2172.0</c:v>
                </c:pt>
                <c:pt idx="7329">
                  <c:v>2173.0</c:v>
                </c:pt>
                <c:pt idx="7330">
                  <c:v>2173.0</c:v>
                </c:pt>
                <c:pt idx="7331">
                  <c:v>2173.0</c:v>
                </c:pt>
                <c:pt idx="7332">
                  <c:v>2173.0</c:v>
                </c:pt>
                <c:pt idx="7333">
                  <c:v>2174.0</c:v>
                </c:pt>
                <c:pt idx="7334">
                  <c:v>2175.0</c:v>
                </c:pt>
                <c:pt idx="7335">
                  <c:v>2176.0</c:v>
                </c:pt>
                <c:pt idx="7336">
                  <c:v>2176.0</c:v>
                </c:pt>
                <c:pt idx="7337">
                  <c:v>2176.0</c:v>
                </c:pt>
                <c:pt idx="7338">
                  <c:v>2176.0</c:v>
                </c:pt>
                <c:pt idx="7339">
                  <c:v>2177.0</c:v>
                </c:pt>
                <c:pt idx="7340">
                  <c:v>2177.0</c:v>
                </c:pt>
                <c:pt idx="7341">
                  <c:v>2177.0</c:v>
                </c:pt>
                <c:pt idx="7342">
                  <c:v>2177.0</c:v>
                </c:pt>
                <c:pt idx="7343">
                  <c:v>2177.0</c:v>
                </c:pt>
                <c:pt idx="7344">
                  <c:v>2178.0</c:v>
                </c:pt>
                <c:pt idx="7345">
                  <c:v>2179.0</c:v>
                </c:pt>
                <c:pt idx="7346">
                  <c:v>2179.0</c:v>
                </c:pt>
                <c:pt idx="7347">
                  <c:v>2179.0</c:v>
                </c:pt>
                <c:pt idx="7348">
                  <c:v>2180.0</c:v>
                </c:pt>
                <c:pt idx="7349">
                  <c:v>2180.0</c:v>
                </c:pt>
                <c:pt idx="7350">
                  <c:v>2181.0</c:v>
                </c:pt>
                <c:pt idx="7351">
                  <c:v>2182.0</c:v>
                </c:pt>
                <c:pt idx="7352">
                  <c:v>2183.0</c:v>
                </c:pt>
                <c:pt idx="7353">
                  <c:v>2183.0</c:v>
                </c:pt>
                <c:pt idx="7354">
                  <c:v>2183.0</c:v>
                </c:pt>
                <c:pt idx="7355">
                  <c:v>2184.0</c:v>
                </c:pt>
                <c:pt idx="7356">
                  <c:v>2185.0</c:v>
                </c:pt>
                <c:pt idx="7357">
                  <c:v>2186.0</c:v>
                </c:pt>
                <c:pt idx="7358">
                  <c:v>2187.0</c:v>
                </c:pt>
                <c:pt idx="7359">
                  <c:v>2187.0</c:v>
                </c:pt>
                <c:pt idx="7360">
                  <c:v>2187.0</c:v>
                </c:pt>
                <c:pt idx="7361">
                  <c:v>2187.0</c:v>
                </c:pt>
                <c:pt idx="7362">
                  <c:v>2187.0</c:v>
                </c:pt>
                <c:pt idx="7363">
                  <c:v>2187.0</c:v>
                </c:pt>
                <c:pt idx="7364">
                  <c:v>2188.0</c:v>
                </c:pt>
                <c:pt idx="7365">
                  <c:v>2188.0</c:v>
                </c:pt>
                <c:pt idx="7366">
                  <c:v>2188.0</c:v>
                </c:pt>
                <c:pt idx="7367">
                  <c:v>2188.0</c:v>
                </c:pt>
                <c:pt idx="7368">
                  <c:v>2188.0</c:v>
                </c:pt>
                <c:pt idx="7369">
                  <c:v>2189.0</c:v>
                </c:pt>
                <c:pt idx="7370">
                  <c:v>2190.0</c:v>
                </c:pt>
                <c:pt idx="7371">
                  <c:v>2191.0</c:v>
                </c:pt>
                <c:pt idx="7372">
                  <c:v>2192.0</c:v>
                </c:pt>
                <c:pt idx="7373">
                  <c:v>2192.0</c:v>
                </c:pt>
                <c:pt idx="7374">
                  <c:v>2192.0</c:v>
                </c:pt>
                <c:pt idx="7375">
                  <c:v>2193.0</c:v>
                </c:pt>
                <c:pt idx="7376">
                  <c:v>2193.0</c:v>
                </c:pt>
                <c:pt idx="7377">
                  <c:v>2193.0</c:v>
                </c:pt>
                <c:pt idx="7378">
                  <c:v>2194.0</c:v>
                </c:pt>
                <c:pt idx="7379">
                  <c:v>2194.0</c:v>
                </c:pt>
                <c:pt idx="7380">
                  <c:v>2195.0</c:v>
                </c:pt>
                <c:pt idx="7381">
                  <c:v>2195.0</c:v>
                </c:pt>
                <c:pt idx="7382">
                  <c:v>2195.0</c:v>
                </c:pt>
                <c:pt idx="7383">
                  <c:v>2196.0</c:v>
                </c:pt>
                <c:pt idx="7384">
                  <c:v>2196.0</c:v>
                </c:pt>
                <c:pt idx="7385">
                  <c:v>2196.0</c:v>
                </c:pt>
                <c:pt idx="7386">
                  <c:v>2196.0</c:v>
                </c:pt>
                <c:pt idx="7387">
                  <c:v>2196.0</c:v>
                </c:pt>
                <c:pt idx="7388">
                  <c:v>2196.0</c:v>
                </c:pt>
                <c:pt idx="7389">
                  <c:v>2196.0</c:v>
                </c:pt>
                <c:pt idx="7390">
                  <c:v>2196.0</c:v>
                </c:pt>
                <c:pt idx="7391">
                  <c:v>2196.0</c:v>
                </c:pt>
                <c:pt idx="7392">
                  <c:v>2196.0</c:v>
                </c:pt>
                <c:pt idx="7393">
                  <c:v>2196.0</c:v>
                </c:pt>
                <c:pt idx="7394">
                  <c:v>2196.0</c:v>
                </c:pt>
                <c:pt idx="7395">
                  <c:v>2196.0</c:v>
                </c:pt>
                <c:pt idx="7396">
                  <c:v>2196.0</c:v>
                </c:pt>
                <c:pt idx="7397">
                  <c:v>2197.0</c:v>
                </c:pt>
                <c:pt idx="7398">
                  <c:v>2197.0</c:v>
                </c:pt>
                <c:pt idx="7399">
                  <c:v>2197.0</c:v>
                </c:pt>
                <c:pt idx="7400">
                  <c:v>2198.0</c:v>
                </c:pt>
                <c:pt idx="7401">
                  <c:v>2199.0</c:v>
                </c:pt>
                <c:pt idx="7402">
                  <c:v>2199.0</c:v>
                </c:pt>
                <c:pt idx="7403">
                  <c:v>2200.0</c:v>
                </c:pt>
                <c:pt idx="7404">
                  <c:v>2200.0</c:v>
                </c:pt>
                <c:pt idx="7405">
                  <c:v>2200.0</c:v>
                </c:pt>
                <c:pt idx="7406">
                  <c:v>2200.0</c:v>
                </c:pt>
                <c:pt idx="7407">
                  <c:v>2200.0</c:v>
                </c:pt>
                <c:pt idx="7408">
                  <c:v>2200.0</c:v>
                </c:pt>
                <c:pt idx="7409">
                  <c:v>2200.0</c:v>
                </c:pt>
                <c:pt idx="7410">
                  <c:v>2200.0</c:v>
                </c:pt>
                <c:pt idx="7411">
                  <c:v>2201.0</c:v>
                </c:pt>
                <c:pt idx="7412">
                  <c:v>2201.0</c:v>
                </c:pt>
                <c:pt idx="7413">
                  <c:v>2201.0</c:v>
                </c:pt>
                <c:pt idx="7414">
                  <c:v>2202.0</c:v>
                </c:pt>
                <c:pt idx="7415">
                  <c:v>2202.0</c:v>
                </c:pt>
                <c:pt idx="7416">
                  <c:v>2202.0</c:v>
                </c:pt>
                <c:pt idx="7417">
                  <c:v>2202.0</c:v>
                </c:pt>
                <c:pt idx="7418">
                  <c:v>2202.0</c:v>
                </c:pt>
                <c:pt idx="7419">
                  <c:v>2202.0</c:v>
                </c:pt>
                <c:pt idx="7420">
                  <c:v>2203.0</c:v>
                </c:pt>
                <c:pt idx="7421">
                  <c:v>2203.0</c:v>
                </c:pt>
                <c:pt idx="7422">
                  <c:v>2204.0</c:v>
                </c:pt>
                <c:pt idx="7423">
                  <c:v>2204.0</c:v>
                </c:pt>
                <c:pt idx="7424">
                  <c:v>2204.0</c:v>
                </c:pt>
                <c:pt idx="7425">
                  <c:v>2204.0</c:v>
                </c:pt>
                <c:pt idx="7426">
                  <c:v>2204.0</c:v>
                </c:pt>
                <c:pt idx="7427">
                  <c:v>2204.0</c:v>
                </c:pt>
                <c:pt idx="7428">
                  <c:v>2204.0</c:v>
                </c:pt>
                <c:pt idx="7429">
                  <c:v>2204.0</c:v>
                </c:pt>
                <c:pt idx="7430">
                  <c:v>2204.0</c:v>
                </c:pt>
                <c:pt idx="7431">
                  <c:v>2204.0</c:v>
                </c:pt>
                <c:pt idx="7432">
                  <c:v>2205.0</c:v>
                </c:pt>
                <c:pt idx="7433">
                  <c:v>2205.0</c:v>
                </c:pt>
                <c:pt idx="7434">
                  <c:v>2205.0</c:v>
                </c:pt>
                <c:pt idx="7435">
                  <c:v>2205.0</c:v>
                </c:pt>
                <c:pt idx="7436">
                  <c:v>2205.0</c:v>
                </c:pt>
                <c:pt idx="7437">
                  <c:v>2205.0</c:v>
                </c:pt>
                <c:pt idx="7438">
                  <c:v>2205.0</c:v>
                </c:pt>
                <c:pt idx="7439">
                  <c:v>2206.0</c:v>
                </c:pt>
                <c:pt idx="7440">
                  <c:v>2207.0</c:v>
                </c:pt>
                <c:pt idx="7441">
                  <c:v>2207.0</c:v>
                </c:pt>
                <c:pt idx="7442">
                  <c:v>2208.0</c:v>
                </c:pt>
                <c:pt idx="7443">
                  <c:v>2209.0</c:v>
                </c:pt>
                <c:pt idx="7444">
                  <c:v>2210.0</c:v>
                </c:pt>
                <c:pt idx="7445">
                  <c:v>2211.0</c:v>
                </c:pt>
                <c:pt idx="7446">
                  <c:v>2211.0</c:v>
                </c:pt>
                <c:pt idx="7447">
                  <c:v>2212.0</c:v>
                </c:pt>
                <c:pt idx="7448">
                  <c:v>2212.0</c:v>
                </c:pt>
                <c:pt idx="7449">
                  <c:v>2212.0</c:v>
                </c:pt>
                <c:pt idx="7450">
                  <c:v>2212.0</c:v>
                </c:pt>
                <c:pt idx="7451">
                  <c:v>2212.0</c:v>
                </c:pt>
                <c:pt idx="7452">
                  <c:v>2212.0</c:v>
                </c:pt>
                <c:pt idx="7453">
                  <c:v>2212.0</c:v>
                </c:pt>
                <c:pt idx="7454">
                  <c:v>2213.0</c:v>
                </c:pt>
                <c:pt idx="7455">
                  <c:v>2213.0</c:v>
                </c:pt>
                <c:pt idx="7456">
                  <c:v>2214.0</c:v>
                </c:pt>
                <c:pt idx="7457">
                  <c:v>2215.0</c:v>
                </c:pt>
                <c:pt idx="7458">
                  <c:v>2215.0</c:v>
                </c:pt>
                <c:pt idx="7459">
                  <c:v>2215.0</c:v>
                </c:pt>
                <c:pt idx="7460">
                  <c:v>2215.0</c:v>
                </c:pt>
                <c:pt idx="7461">
                  <c:v>2216.0</c:v>
                </c:pt>
                <c:pt idx="7462">
                  <c:v>2216.0</c:v>
                </c:pt>
                <c:pt idx="7463">
                  <c:v>2216.0</c:v>
                </c:pt>
                <c:pt idx="7464">
                  <c:v>2216.0</c:v>
                </c:pt>
                <c:pt idx="7465">
                  <c:v>2216.0</c:v>
                </c:pt>
                <c:pt idx="7466">
                  <c:v>2216.0</c:v>
                </c:pt>
                <c:pt idx="7467">
                  <c:v>2217.0</c:v>
                </c:pt>
                <c:pt idx="7468">
                  <c:v>2217.0</c:v>
                </c:pt>
                <c:pt idx="7469">
                  <c:v>2217.0</c:v>
                </c:pt>
                <c:pt idx="7470">
                  <c:v>2217.0</c:v>
                </c:pt>
                <c:pt idx="7471">
                  <c:v>2217.0</c:v>
                </c:pt>
                <c:pt idx="7472">
                  <c:v>2218.0</c:v>
                </c:pt>
                <c:pt idx="7473">
                  <c:v>2219.0</c:v>
                </c:pt>
                <c:pt idx="7474">
                  <c:v>2219.0</c:v>
                </c:pt>
                <c:pt idx="7475">
                  <c:v>2219.0</c:v>
                </c:pt>
                <c:pt idx="7476">
                  <c:v>2219.0</c:v>
                </c:pt>
                <c:pt idx="7477">
                  <c:v>2219.0</c:v>
                </c:pt>
                <c:pt idx="7478">
                  <c:v>2220.0</c:v>
                </c:pt>
                <c:pt idx="7479">
                  <c:v>2220.0</c:v>
                </c:pt>
                <c:pt idx="7480">
                  <c:v>2220.0</c:v>
                </c:pt>
                <c:pt idx="7481">
                  <c:v>2220.0</c:v>
                </c:pt>
                <c:pt idx="7482">
                  <c:v>2220.0</c:v>
                </c:pt>
                <c:pt idx="7483">
                  <c:v>2221.0</c:v>
                </c:pt>
                <c:pt idx="7484">
                  <c:v>2221.0</c:v>
                </c:pt>
                <c:pt idx="7485">
                  <c:v>2221.0</c:v>
                </c:pt>
                <c:pt idx="7486">
                  <c:v>2221.0</c:v>
                </c:pt>
                <c:pt idx="7487">
                  <c:v>2221.0</c:v>
                </c:pt>
                <c:pt idx="7488">
                  <c:v>2221.0</c:v>
                </c:pt>
                <c:pt idx="7489">
                  <c:v>2221.0</c:v>
                </c:pt>
                <c:pt idx="7490">
                  <c:v>2221.0</c:v>
                </c:pt>
                <c:pt idx="7491">
                  <c:v>2221.0</c:v>
                </c:pt>
                <c:pt idx="7492">
                  <c:v>2221.0</c:v>
                </c:pt>
                <c:pt idx="7493">
                  <c:v>2221.0</c:v>
                </c:pt>
                <c:pt idx="7494">
                  <c:v>2221.0</c:v>
                </c:pt>
                <c:pt idx="7495">
                  <c:v>2221.0</c:v>
                </c:pt>
                <c:pt idx="7496">
                  <c:v>2222.0</c:v>
                </c:pt>
                <c:pt idx="7497">
                  <c:v>2222.0</c:v>
                </c:pt>
                <c:pt idx="7498">
                  <c:v>2222.0</c:v>
                </c:pt>
                <c:pt idx="7499">
                  <c:v>2222.0</c:v>
                </c:pt>
                <c:pt idx="7500">
                  <c:v>2222.0</c:v>
                </c:pt>
                <c:pt idx="7501">
                  <c:v>2222.0</c:v>
                </c:pt>
                <c:pt idx="7502">
                  <c:v>2222.0</c:v>
                </c:pt>
                <c:pt idx="7503">
                  <c:v>2222.0</c:v>
                </c:pt>
                <c:pt idx="7504">
                  <c:v>2222.0</c:v>
                </c:pt>
                <c:pt idx="7505">
                  <c:v>2223.0</c:v>
                </c:pt>
                <c:pt idx="7506">
                  <c:v>2224.0</c:v>
                </c:pt>
                <c:pt idx="7507">
                  <c:v>2224.0</c:v>
                </c:pt>
                <c:pt idx="7508">
                  <c:v>2224.0</c:v>
                </c:pt>
                <c:pt idx="7509">
                  <c:v>2224.0</c:v>
                </c:pt>
                <c:pt idx="7510">
                  <c:v>2224.0</c:v>
                </c:pt>
                <c:pt idx="7511">
                  <c:v>2225.0</c:v>
                </c:pt>
                <c:pt idx="7512">
                  <c:v>2226.0</c:v>
                </c:pt>
                <c:pt idx="7513">
                  <c:v>2227.0</c:v>
                </c:pt>
                <c:pt idx="7514">
                  <c:v>2228.0</c:v>
                </c:pt>
                <c:pt idx="7515">
                  <c:v>2229.0</c:v>
                </c:pt>
                <c:pt idx="7516">
                  <c:v>2230.0</c:v>
                </c:pt>
                <c:pt idx="7517">
                  <c:v>2231.0</c:v>
                </c:pt>
                <c:pt idx="7518">
                  <c:v>2232.0</c:v>
                </c:pt>
                <c:pt idx="7519">
                  <c:v>2233.0</c:v>
                </c:pt>
                <c:pt idx="7520">
                  <c:v>2234.0</c:v>
                </c:pt>
                <c:pt idx="7521">
                  <c:v>2234.0</c:v>
                </c:pt>
                <c:pt idx="7522">
                  <c:v>2235.0</c:v>
                </c:pt>
                <c:pt idx="7523">
                  <c:v>2235.0</c:v>
                </c:pt>
                <c:pt idx="7524">
                  <c:v>2235.0</c:v>
                </c:pt>
                <c:pt idx="7525">
                  <c:v>2235.0</c:v>
                </c:pt>
                <c:pt idx="7526">
                  <c:v>2235.0</c:v>
                </c:pt>
                <c:pt idx="7527">
                  <c:v>2235.0</c:v>
                </c:pt>
                <c:pt idx="7528">
                  <c:v>2235.0</c:v>
                </c:pt>
                <c:pt idx="7529">
                  <c:v>2235.0</c:v>
                </c:pt>
                <c:pt idx="7530">
                  <c:v>2235.0</c:v>
                </c:pt>
                <c:pt idx="7531">
                  <c:v>2235.0</c:v>
                </c:pt>
                <c:pt idx="7532">
                  <c:v>2235.0</c:v>
                </c:pt>
                <c:pt idx="7533">
                  <c:v>2235.0</c:v>
                </c:pt>
                <c:pt idx="7534">
                  <c:v>2236.0</c:v>
                </c:pt>
                <c:pt idx="7535">
                  <c:v>2236.0</c:v>
                </c:pt>
                <c:pt idx="7536">
                  <c:v>2237.0</c:v>
                </c:pt>
                <c:pt idx="7537">
                  <c:v>2237.0</c:v>
                </c:pt>
                <c:pt idx="7538">
                  <c:v>2238.0</c:v>
                </c:pt>
                <c:pt idx="7539">
                  <c:v>2238.0</c:v>
                </c:pt>
                <c:pt idx="7540">
                  <c:v>2239.0</c:v>
                </c:pt>
                <c:pt idx="7541">
                  <c:v>2239.0</c:v>
                </c:pt>
                <c:pt idx="7542">
                  <c:v>2240.0</c:v>
                </c:pt>
                <c:pt idx="7543">
                  <c:v>2240.0</c:v>
                </c:pt>
                <c:pt idx="7544">
                  <c:v>2240.0</c:v>
                </c:pt>
                <c:pt idx="7545">
                  <c:v>2241.0</c:v>
                </c:pt>
                <c:pt idx="7546">
                  <c:v>2242.0</c:v>
                </c:pt>
                <c:pt idx="7547">
                  <c:v>2242.0</c:v>
                </c:pt>
                <c:pt idx="7548">
                  <c:v>2242.0</c:v>
                </c:pt>
                <c:pt idx="7549">
                  <c:v>2242.0</c:v>
                </c:pt>
                <c:pt idx="7550">
                  <c:v>2242.0</c:v>
                </c:pt>
                <c:pt idx="7551">
                  <c:v>2242.0</c:v>
                </c:pt>
                <c:pt idx="7552">
                  <c:v>2242.0</c:v>
                </c:pt>
                <c:pt idx="7553">
                  <c:v>2242.0</c:v>
                </c:pt>
                <c:pt idx="7554">
                  <c:v>2243.0</c:v>
                </c:pt>
                <c:pt idx="7555">
                  <c:v>2243.0</c:v>
                </c:pt>
                <c:pt idx="7556">
                  <c:v>2244.0</c:v>
                </c:pt>
                <c:pt idx="7557">
                  <c:v>2245.0</c:v>
                </c:pt>
                <c:pt idx="7558">
                  <c:v>2246.0</c:v>
                </c:pt>
                <c:pt idx="7559">
                  <c:v>2247.0</c:v>
                </c:pt>
                <c:pt idx="7560">
                  <c:v>2247.0</c:v>
                </c:pt>
                <c:pt idx="7561">
                  <c:v>2248.0</c:v>
                </c:pt>
                <c:pt idx="7562">
                  <c:v>2249.0</c:v>
                </c:pt>
                <c:pt idx="7563">
                  <c:v>2249.0</c:v>
                </c:pt>
                <c:pt idx="7564">
                  <c:v>2249.0</c:v>
                </c:pt>
                <c:pt idx="7565">
                  <c:v>2250.0</c:v>
                </c:pt>
                <c:pt idx="7566">
                  <c:v>2250.0</c:v>
                </c:pt>
                <c:pt idx="7567">
                  <c:v>2251.0</c:v>
                </c:pt>
                <c:pt idx="7568">
                  <c:v>2252.0</c:v>
                </c:pt>
                <c:pt idx="7569">
                  <c:v>2253.0</c:v>
                </c:pt>
                <c:pt idx="7570">
                  <c:v>2253.0</c:v>
                </c:pt>
                <c:pt idx="7571">
                  <c:v>2253.0</c:v>
                </c:pt>
                <c:pt idx="7572">
                  <c:v>2253.0</c:v>
                </c:pt>
                <c:pt idx="7573">
                  <c:v>2254.0</c:v>
                </c:pt>
                <c:pt idx="7574">
                  <c:v>2254.0</c:v>
                </c:pt>
                <c:pt idx="7575">
                  <c:v>2254.0</c:v>
                </c:pt>
                <c:pt idx="7576">
                  <c:v>2254.0</c:v>
                </c:pt>
                <c:pt idx="7577">
                  <c:v>2255.0</c:v>
                </c:pt>
                <c:pt idx="7578">
                  <c:v>2255.0</c:v>
                </c:pt>
                <c:pt idx="7579">
                  <c:v>2256.0</c:v>
                </c:pt>
                <c:pt idx="7580">
                  <c:v>2256.0</c:v>
                </c:pt>
                <c:pt idx="7581">
                  <c:v>2257.0</c:v>
                </c:pt>
                <c:pt idx="7582">
                  <c:v>2257.0</c:v>
                </c:pt>
                <c:pt idx="7583">
                  <c:v>2257.0</c:v>
                </c:pt>
                <c:pt idx="7584">
                  <c:v>2257.0</c:v>
                </c:pt>
                <c:pt idx="7585">
                  <c:v>2258.0</c:v>
                </c:pt>
                <c:pt idx="7586">
                  <c:v>2259.0</c:v>
                </c:pt>
                <c:pt idx="7587">
                  <c:v>2260.0</c:v>
                </c:pt>
                <c:pt idx="7588">
                  <c:v>2261.0</c:v>
                </c:pt>
                <c:pt idx="7589">
                  <c:v>2262.0</c:v>
                </c:pt>
                <c:pt idx="7590">
                  <c:v>2263.0</c:v>
                </c:pt>
                <c:pt idx="7591">
                  <c:v>2263.0</c:v>
                </c:pt>
                <c:pt idx="7592">
                  <c:v>2264.0</c:v>
                </c:pt>
                <c:pt idx="7593">
                  <c:v>2264.0</c:v>
                </c:pt>
                <c:pt idx="7594">
                  <c:v>2265.0</c:v>
                </c:pt>
                <c:pt idx="7595">
                  <c:v>2266.0</c:v>
                </c:pt>
                <c:pt idx="7596">
                  <c:v>2267.0</c:v>
                </c:pt>
                <c:pt idx="7597">
                  <c:v>2268.0</c:v>
                </c:pt>
                <c:pt idx="7598">
                  <c:v>2268.0</c:v>
                </c:pt>
                <c:pt idx="7599">
                  <c:v>2269.0</c:v>
                </c:pt>
                <c:pt idx="7600">
                  <c:v>2270.0</c:v>
                </c:pt>
                <c:pt idx="7601">
                  <c:v>2271.0</c:v>
                </c:pt>
                <c:pt idx="7602">
                  <c:v>2271.0</c:v>
                </c:pt>
                <c:pt idx="7603">
                  <c:v>2271.0</c:v>
                </c:pt>
                <c:pt idx="7604">
                  <c:v>2271.0</c:v>
                </c:pt>
                <c:pt idx="7605">
                  <c:v>2271.0</c:v>
                </c:pt>
                <c:pt idx="7606">
                  <c:v>2271.0</c:v>
                </c:pt>
                <c:pt idx="7607">
                  <c:v>2271.0</c:v>
                </c:pt>
                <c:pt idx="7608">
                  <c:v>2272.0</c:v>
                </c:pt>
                <c:pt idx="7609">
                  <c:v>2273.0</c:v>
                </c:pt>
                <c:pt idx="7610">
                  <c:v>2274.0</c:v>
                </c:pt>
                <c:pt idx="7611">
                  <c:v>2275.0</c:v>
                </c:pt>
                <c:pt idx="7612">
                  <c:v>2275.0</c:v>
                </c:pt>
                <c:pt idx="7613">
                  <c:v>2275.0</c:v>
                </c:pt>
                <c:pt idx="7614">
                  <c:v>2275.0</c:v>
                </c:pt>
                <c:pt idx="7615">
                  <c:v>2275.0</c:v>
                </c:pt>
                <c:pt idx="7616">
                  <c:v>2276.0</c:v>
                </c:pt>
                <c:pt idx="7617">
                  <c:v>2276.0</c:v>
                </c:pt>
                <c:pt idx="7618">
                  <c:v>2276.0</c:v>
                </c:pt>
                <c:pt idx="7619">
                  <c:v>2277.0</c:v>
                </c:pt>
                <c:pt idx="7620">
                  <c:v>2277.0</c:v>
                </c:pt>
                <c:pt idx="7621">
                  <c:v>2277.0</c:v>
                </c:pt>
                <c:pt idx="7622">
                  <c:v>2278.0</c:v>
                </c:pt>
                <c:pt idx="7623">
                  <c:v>2278.0</c:v>
                </c:pt>
                <c:pt idx="7624">
                  <c:v>2279.0</c:v>
                </c:pt>
                <c:pt idx="7625">
                  <c:v>2279.0</c:v>
                </c:pt>
                <c:pt idx="7626">
                  <c:v>2279.0</c:v>
                </c:pt>
                <c:pt idx="7627">
                  <c:v>2279.0</c:v>
                </c:pt>
                <c:pt idx="7628">
                  <c:v>2279.0</c:v>
                </c:pt>
                <c:pt idx="7629">
                  <c:v>2279.0</c:v>
                </c:pt>
                <c:pt idx="7630">
                  <c:v>2279.0</c:v>
                </c:pt>
                <c:pt idx="7631">
                  <c:v>2279.0</c:v>
                </c:pt>
                <c:pt idx="7632">
                  <c:v>2280.0</c:v>
                </c:pt>
                <c:pt idx="7633">
                  <c:v>2280.0</c:v>
                </c:pt>
                <c:pt idx="7634">
                  <c:v>2280.0</c:v>
                </c:pt>
                <c:pt idx="7635">
                  <c:v>2280.0</c:v>
                </c:pt>
                <c:pt idx="7636">
                  <c:v>2280.0</c:v>
                </c:pt>
                <c:pt idx="7637">
                  <c:v>2280.0</c:v>
                </c:pt>
                <c:pt idx="7638">
                  <c:v>2280.0</c:v>
                </c:pt>
                <c:pt idx="7639">
                  <c:v>2281.0</c:v>
                </c:pt>
                <c:pt idx="7640">
                  <c:v>2281.0</c:v>
                </c:pt>
                <c:pt idx="7641">
                  <c:v>2281.0</c:v>
                </c:pt>
                <c:pt idx="7642">
                  <c:v>2281.0</c:v>
                </c:pt>
                <c:pt idx="7643">
                  <c:v>2281.0</c:v>
                </c:pt>
                <c:pt idx="7644">
                  <c:v>2281.0</c:v>
                </c:pt>
                <c:pt idx="7645">
                  <c:v>2281.0</c:v>
                </c:pt>
                <c:pt idx="7646">
                  <c:v>2281.0</c:v>
                </c:pt>
                <c:pt idx="7647">
                  <c:v>2282.0</c:v>
                </c:pt>
                <c:pt idx="7648">
                  <c:v>2283.0</c:v>
                </c:pt>
                <c:pt idx="7649">
                  <c:v>2284.0</c:v>
                </c:pt>
                <c:pt idx="7650">
                  <c:v>2284.0</c:v>
                </c:pt>
                <c:pt idx="7651">
                  <c:v>2284.0</c:v>
                </c:pt>
                <c:pt idx="7652">
                  <c:v>2284.0</c:v>
                </c:pt>
                <c:pt idx="7653">
                  <c:v>2285.0</c:v>
                </c:pt>
                <c:pt idx="7654">
                  <c:v>2285.0</c:v>
                </c:pt>
                <c:pt idx="7655">
                  <c:v>2285.0</c:v>
                </c:pt>
                <c:pt idx="7656">
                  <c:v>2285.0</c:v>
                </c:pt>
                <c:pt idx="7657">
                  <c:v>2285.0</c:v>
                </c:pt>
                <c:pt idx="7658">
                  <c:v>2286.0</c:v>
                </c:pt>
                <c:pt idx="7659">
                  <c:v>2287.0</c:v>
                </c:pt>
                <c:pt idx="7660">
                  <c:v>2287.0</c:v>
                </c:pt>
                <c:pt idx="7661">
                  <c:v>2288.0</c:v>
                </c:pt>
                <c:pt idx="7662">
                  <c:v>2289.0</c:v>
                </c:pt>
                <c:pt idx="7663">
                  <c:v>2289.0</c:v>
                </c:pt>
                <c:pt idx="7664">
                  <c:v>2289.0</c:v>
                </c:pt>
                <c:pt idx="7665">
                  <c:v>2289.0</c:v>
                </c:pt>
                <c:pt idx="7666">
                  <c:v>2289.0</c:v>
                </c:pt>
                <c:pt idx="7667">
                  <c:v>2290.0</c:v>
                </c:pt>
                <c:pt idx="7668">
                  <c:v>2290.0</c:v>
                </c:pt>
                <c:pt idx="7669">
                  <c:v>2290.0</c:v>
                </c:pt>
                <c:pt idx="7670">
                  <c:v>2290.0</c:v>
                </c:pt>
                <c:pt idx="7671">
                  <c:v>2290.0</c:v>
                </c:pt>
                <c:pt idx="7672">
                  <c:v>2290.0</c:v>
                </c:pt>
                <c:pt idx="7673">
                  <c:v>2290.0</c:v>
                </c:pt>
                <c:pt idx="7674">
                  <c:v>2290.0</c:v>
                </c:pt>
                <c:pt idx="7675">
                  <c:v>2291.0</c:v>
                </c:pt>
                <c:pt idx="7676">
                  <c:v>2292.0</c:v>
                </c:pt>
                <c:pt idx="7677">
                  <c:v>2293.0</c:v>
                </c:pt>
                <c:pt idx="7678">
                  <c:v>2294.0</c:v>
                </c:pt>
                <c:pt idx="7679">
                  <c:v>2295.0</c:v>
                </c:pt>
                <c:pt idx="7680">
                  <c:v>2295.0</c:v>
                </c:pt>
                <c:pt idx="7681">
                  <c:v>2295.0</c:v>
                </c:pt>
                <c:pt idx="7682">
                  <c:v>2295.0</c:v>
                </c:pt>
                <c:pt idx="7683">
                  <c:v>2295.0</c:v>
                </c:pt>
                <c:pt idx="7684">
                  <c:v>2295.0</c:v>
                </c:pt>
                <c:pt idx="7685">
                  <c:v>2295.0</c:v>
                </c:pt>
                <c:pt idx="7686">
                  <c:v>2295.0</c:v>
                </c:pt>
                <c:pt idx="7687">
                  <c:v>2296.0</c:v>
                </c:pt>
                <c:pt idx="7688">
                  <c:v>2296.0</c:v>
                </c:pt>
                <c:pt idx="7689">
                  <c:v>2296.0</c:v>
                </c:pt>
                <c:pt idx="7690">
                  <c:v>2296.0</c:v>
                </c:pt>
                <c:pt idx="7691">
                  <c:v>2297.0</c:v>
                </c:pt>
                <c:pt idx="7692">
                  <c:v>2298.0</c:v>
                </c:pt>
                <c:pt idx="7693">
                  <c:v>2299.0</c:v>
                </c:pt>
                <c:pt idx="7694">
                  <c:v>2300.0</c:v>
                </c:pt>
                <c:pt idx="7695">
                  <c:v>2300.0</c:v>
                </c:pt>
                <c:pt idx="7696">
                  <c:v>2300.0</c:v>
                </c:pt>
                <c:pt idx="7697">
                  <c:v>2300.0</c:v>
                </c:pt>
                <c:pt idx="7698">
                  <c:v>2300.0</c:v>
                </c:pt>
                <c:pt idx="7699">
                  <c:v>2300.0</c:v>
                </c:pt>
                <c:pt idx="7700">
                  <c:v>2300.0</c:v>
                </c:pt>
                <c:pt idx="7701">
                  <c:v>2300.0</c:v>
                </c:pt>
                <c:pt idx="7702">
                  <c:v>2300.0</c:v>
                </c:pt>
                <c:pt idx="7703">
                  <c:v>2300.0</c:v>
                </c:pt>
                <c:pt idx="7704">
                  <c:v>2301.0</c:v>
                </c:pt>
                <c:pt idx="7705">
                  <c:v>2302.0</c:v>
                </c:pt>
                <c:pt idx="7706">
                  <c:v>2302.0</c:v>
                </c:pt>
                <c:pt idx="7707">
                  <c:v>2303.0</c:v>
                </c:pt>
                <c:pt idx="7708">
                  <c:v>2303.0</c:v>
                </c:pt>
                <c:pt idx="7709">
                  <c:v>2303.0</c:v>
                </c:pt>
                <c:pt idx="7710">
                  <c:v>2303.0</c:v>
                </c:pt>
                <c:pt idx="7711">
                  <c:v>2303.0</c:v>
                </c:pt>
                <c:pt idx="7712">
                  <c:v>2304.0</c:v>
                </c:pt>
                <c:pt idx="7713">
                  <c:v>2305.0</c:v>
                </c:pt>
                <c:pt idx="7714">
                  <c:v>2305.0</c:v>
                </c:pt>
                <c:pt idx="7715">
                  <c:v>2305.0</c:v>
                </c:pt>
                <c:pt idx="7716">
                  <c:v>2305.0</c:v>
                </c:pt>
                <c:pt idx="7717">
                  <c:v>2305.0</c:v>
                </c:pt>
                <c:pt idx="7718">
                  <c:v>2305.0</c:v>
                </c:pt>
                <c:pt idx="7719">
                  <c:v>2306.0</c:v>
                </c:pt>
                <c:pt idx="7720">
                  <c:v>2306.0</c:v>
                </c:pt>
                <c:pt idx="7721">
                  <c:v>2307.0</c:v>
                </c:pt>
                <c:pt idx="7722">
                  <c:v>2307.0</c:v>
                </c:pt>
                <c:pt idx="7723">
                  <c:v>2307.0</c:v>
                </c:pt>
                <c:pt idx="7724">
                  <c:v>2308.0</c:v>
                </c:pt>
                <c:pt idx="7725">
                  <c:v>2308.0</c:v>
                </c:pt>
                <c:pt idx="7726">
                  <c:v>2308.0</c:v>
                </c:pt>
                <c:pt idx="7727">
                  <c:v>2308.0</c:v>
                </c:pt>
                <c:pt idx="7728">
                  <c:v>2309.0</c:v>
                </c:pt>
                <c:pt idx="7729">
                  <c:v>2310.0</c:v>
                </c:pt>
                <c:pt idx="7730">
                  <c:v>2311.0</c:v>
                </c:pt>
                <c:pt idx="7731">
                  <c:v>2312.0</c:v>
                </c:pt>
                <c:pt idx="7732">
                  <c:v>2313.0</c:v>
                </c:pt>
                <c:pt idx="7733">
                  <c:v>2313.0</c:v>
                </c:pt>
                <c:pt idx="7734">
                  <c:v>2314.0</c:v>
                </c:pt>
                <c:pt idx="7735">
                  <c:v>2314.0</c:v>
                </c:pt>
                <c:pt idx="7736">
                  <c:v>2314.0</c:v>
                </c:pt>
                <c:pt idx="7737">
                  <c:v>2315.0</c:v>
                </c:pt>
                <c:pt idx="7738">
                  <c:v>2316.0</c:v>
                </c:pt>
                <c:pt idx="7739">
                  <c:v>2316.0</c:v>
                </c:pt>
                <c:pt idx="7740">
                  <c:v>2317.0</c:v>
                </c:pt>
                <c:pt idx="7741">
                  <c:v>2318.0</c:v>
                </c:pt>
                <c:pt idx="7742">
                  <c:v>2319.0</c:v>
                </c:pt>
                <c:pt idx="7743">
                  <c:v>2320.0</c:v>
                </c:pt>
                <c:pt idx="7744">
                  <c:v>2321.0</c:v>
                </c:pt>
                <c:pt idx="7745">
                  <c:v>2321.0</c:v>
                </c:pt>
                <c:pt idx="7746">
                  <c:v>2321.0</c:v>
                </c:pt>
                <c:pt idx="7747">
                  <c:v>2321.0</c:v>
                </c:pt>
                <c:pt idx="7748">
                  <c:v>2322.0</c:v>
                </c:pt>
                <c:pt idx="7749">
                  <c:v>2322.0</c:v>
                </c:pt>
                <c:pt idx="7750">
                  <c:v>2323.0</c:v>
                </c:pt>
                <c:pt idx="7751">
                  <c:v>2324.0</c:v>
                </c:pt>
                <c:pt idx="7752">
                  <c:v>2325.0</c:v>
                </c:pt>
                <c:pt idx="7753">
                  <c:v>2325.0</c:v>
                </c:pt>
                <c:pt idx="7754">
                  <c:v>2325.0</c:v>
                </c:pt>
                <c:pt idx="7755">
                  <c:v>2326.0</c:v>
                </c:pt>
                <c:pt idx="7756">
                  <c:v>2327.0</c:v>
                </c:pt>
                <c:pt idx="7757">
                  <c:v>2327.0</c:v>
                </c:pt>
                <c:pt idx="7758">
                  <c:v>2328.0</c:v>
                </c:pt>
                <c:pt idx="7759">
                  <c:v>2329.0</c:v>
                </c:pt>
                <c:pt idx="7760">
                  <c:v>2329.0</c:v>
                </c:pt>
                <c:pt idx="7761">
                  <c:v>2329.0</c:v>
                </c:pt>
                <c:pt idx="7762">
                  <c:v>2329.0</c:v>
                </c:pt>
                <c:pt idx="7763">
                  <c:v>2329.0</c:v>
                </c:pt>
                <c:pt idx="7764">
                  <c:v>2329.0</c:v>
                </c:pt>
                <c:pt idx="7765">
                  <c:v>2329.0</c:v>
                </c:pt>
                <c:pt idx="7766">
                  <c:v>2329.0</c:v>
                </c:pt>
                <c:pt idx="7767">
                  <c:v>2329.0</c:v>
                </c:pt>
                <c:pt idx="7768">
                  <c:v>2329.0</c:v>
                </c:pt>
                <c:pt idx="7769">
                  <c:v>2329.0</c:v>
                </c:pt>
                <c:pt idx="7770">
                  <c:v>2329.0</c:v>
                </c:pt>
                <c:pt idx="7771">
                  <c:v>2330.0</c:v>
                </c:pt>
                <c:pt idx="7772">
                  <c:v>2331.0</c:v>
                </c:pt>
                <c:pt idx="7773">
                  <c:v>2332.0</c:v>
                </c:pt>
                <c:pt idx="7774">
                  <c:v>2333.0</c:v>
                </c:pt>
                <c:pt idx="7775">
                  <c:v>2334.0</c:v>
                </c:pt>
                <c:pt idx="7776">
                  <c:v>2335.0</c:v>
                </c:pt>
                <c:pt idx="7777">
                  <c:v>2336.0</c:v>
                </c:pt>
                <c:pt idx="7778">
                  <c:v>2336.0</c:v>
                </c:pt>
                <c:pt idx="7779">
                  <c:v>2337.0</c:v>
                </c:pt>
                <c:pt idx="7780">
                  <c:v>2338.0</c:v>
                </c:pt>
                <c:pt idx="7781">
                  <c:v>2338.0</c:v>
                </c:pt>
                <c:pt idx="7782">
                  <c:v>2339.0</c:v>
                </c:pt>
                <c:pt idx="7783">
                  <c:v>2339.0</c:v>
                </c:pt>
                <c:pt idx="7784">
                  <c:v>2340.0</c:v>
                </c:pt>
                <c:pt idx="7785">
                  <c:v>2340.0</c:v>
                </c:pt>
                <c:pt idx="7786">
                  <c:v>2340.0</c:v>
                </c:pt>
                <c:pt idx="7787">
                  <c:v>2340.0</c:v>
                </c:pt>
                <c:pt idx="7788">
                  <c:v>2341.0</c:v>
                </c:pt>
                <c:pt idx="7789">
                  <c:v>2342.0</c:v>
                </c:pt>
                <c:pt idx="7790">
                  <c:v>2342.0</c:v>
                </c:pt>
                <c:pt idx="7791">
                  <c:v>2343.0</c:v>
                </c:pt>
                <c:pt idx="7792">
                  <c:v>2343.0</c:v>
                </c:pt>
                <c:pt idx="7793">
                  <c:v>2343.0</c:v>
                </c:pt>
                <c:pt idx="7794">
                  <c:v>2343.0</c:v>
                </c:pt>
                <c:pt idx="7795">
                  <c:v>2344.0</c:v>
                </c:pt>
                <c:pt idx="7796">
                  <c:v>2344.0</c:v>
                </c:pt>
                <c:pt idx="7797">
                  <c:v>2345.0</c:v>
                </c:pt>
                <c:pt idx="7798">
                  <c:v>2346.0</c:v>
                </c:pt>
                <c:pt idx="7799">
                  <c:v>2346.0</c:v>
                </c:pt>
                <c:pt idx="7800">
                  <c:v>2346.0</c:v>
                </c:pt>
                <c:pt idx="7801">
                  <c:v>2347.0</c:v>
                </c:pt>
                <c:pt idx="7802">
                  <c:v>2348.0</c:v>
                </c:pt>
                <c:pt idx="7803">
                  <c:v>2348.0</c:v>
                </c:pt>
                <c:pt idx="7804">
                  <c:v>2349.0</c:v>
                </c:pt>
                <c:pt idx="7805">
                  <c:v>2350.0</c:v>
                </c:pt>
                <c:pt idx="7806">
                  <c:v>2350.0</c:v>
                </c:pt>
                <c:pt idx="7807">
                  <c:v>2350.0</c:v>
                </c:pt>
                <c:pt idx="7808">
                  <c:v>2350.0</c:v>
                </c:pt>
                <c:pt idx="7809">
                  <c:v>2350.0</c:v>
                </c:pt>
                <c:pt idx="7810">
                  <c:v>2350.0</c:v>
                </c:pt>
                <c:pt idx="7811">
                  <c:v>2350.0</c:v>
                </c:pt>
                <c:pt idx="7812">
                  <c:v>2350.0</c:v>
                </c:pt>
                <c:pt idx="7813">
                  <c:v>2350.0</c:v>
                </c:pt>
                <c:pt idx="7814">
                  <c:v>2350.0</c:v>
                </c:pt>
                <c:pt idx="7815">
                  <c:v>2350.0</c:v>
                </c:pt>
                <c:pt idx="7816">
                  <c:v>2350.0</c:v>
                </c:pt>
                <c:pt idx="7817">
                  <c:v>2351.0</c:v>
                </c:pt>
                <c:pt idx="7818">
                  <c:v>2351.0</c:v>
                </c:pt>
                <c:pt idx="7819">
                  <c:v>2351.0</c:v>
                </c:pt>
                <c:pt idx="7820">
                  <c:v>2352.0</c:v>
                </c:pt>
                <c:pt idx="7821">
                  <c:v>2353.0</c:v>
                </c:pt>
                <c:pt idx="7822">
                  <c:v>2353.0</c:v>
                </c:pt>
                <c:pt idx="7823">
                  <c:v>2354.0</c:v>
                </c:pt>
                <c:pt idx="7824">
                  <c:v>2355.0</c:v>
                </c:pt>
                <c:pt idx="7825">
                  <c:v>2356.0</c:v>
                </c:pt>
                <c:pt idx="7826">
                  <c:v>2356.0</c:v>
                </c:pt>
                <c:pt idx="7827">
                  <c:v>2357.0</c:v>
                </c:pt>
                <c:pt idx="7828">
                  <c:v>2358.0</c:v>
                </c:pt>
                <c:pt idx="7829">
                  <c:v>2359.0</c:v>
                </c:pt>
                <c:pt idx="7830">
                  <c:v>2359.0</c:v>
                </c:pt>
                <c:pt idx="7831">
                  <c:v>2359.0</c:v>
                </c:pt>
                <c:pt idx="7832">
                  <c:v>2360.0</c:v>
                </c:pt>
                <c:pt idx="7833">
                  <c:v>2360.0</c:v>
                </c:pt>
                <c:pt idx="7834">
                  <c:v>2360.0</c:v>
                </c:pt>
                <c:pt idx="7835">
                  <c:v>2360.0</c:v>
                </c:pt>
                <c:pt idx="7836">
                  <c:v>2361.0</c:v>
                </c:pt>
                <c:pt idx="7837">
                  <c:v>2361.0</c:v>
                </c:pt>
                <c:pt idx="7838">
                  <c:v>2361.0</c:v>
                </c:pt>
                <c:pt idx="7839">
                  <c:v>2362.0</c:v>
                </c:pt>
                <c:pt idx="7840">
                  <c:v>2362.0</c:v>
                </c:pt>
                <c:pt idx="7841">
                  <c:v>2362.0</c:v>
                </c:pt>
                <c:pt idx="7842">
                  <c:v>2362.0</c:v>
                </c:pt>
                <c:pt idx="7843">
                  <c:v>2363.0</c:v>
                </c:pt>
                <c:pt idx="7844">
                  <c:v>2364.0</c:v>
                </c:pt>
                <c:pt idx="7845">
                  <c:v>2364.0</c:v>
                </c:pt>
                <c:pt idx="7846">
                  <c:v>2364.0</c:v>
                </c:pt>
                <c:pt idx="7847">
                  <c:v>2364.0</c:v>
                </c:pt>
                <c:pt idx="7848">
                  <c:v>2365.0</c:v>
                </c:pt>
                <c:pt idx="7849">
                  <c:v>2366.0</c:v>
                </c:pt>
                <c:pt idx="7850">
                  <c:v>2366.0</c:v>
                </c:pt>
                <c:pt idx="7851">
                  <c:v>2367.0</c:v>
                </c:pt>
                <c:pt idx="7852">
                  <c:v>2367.0</c:v>
                </c:pt>
                <c:pt idx="7853">
                  <c:v>2367.0</c:v>
                </c:pt>
                <c:pt idx="7854">
                  <c:v>2368.0</c:v>
                </c:pt>
                <c:pt idx="7855">
                  <c:v>2368.0</c:v>
                </c:pt>
                <c:pt idx="7856">
                  <c:v>2368.0</c:v>
                </c:pt>
                <c:pt idx="7857">
                  <c:v>2369.0</c:v>
                </c:pt>
                <c:pt idx="7858">
                  <c:v>2370.0</c:v>
                </c:pt>
                <c:pt idx="7859">
                  <c:v>2370.0</c:v>
                </c:pt>
                <c:pt idx="7860">
                  <c:v>2370.0</c:v>
                </c:pt>
                <c:pt idx="7861">
                  <c:v>2370.0</c:v>
                </c:pt>
                <c:pt idx="7862">
                  <c:v>2370.0</c:v>
                </c:pt>
                <c:pt idx="7863">
                  <c:v>2370.0</c:v>
                </c:pt>
                <c:pt idx="7864">
                  <c:v>2370.0</c:v>
                </c:pt>
                <c:pt idx="7865">
                  <c:v>2370.0</c:v>
                </c:pt>
                <c:pt idx="7866">
                  <c:v>2370.0</c:v>
                </c:pt>
                <c:pt idx="7867">
                  <c:v>2370.0</c:v>
                </c:pt>
                <c:pt idx="7868">
                  <c:v>2370.0</c:v>
                </c:pt>
                <c:pt idx="7869">
                  <c:v>2370.0</c:v>
                </c:pt>
                <c:pt idx="7870">
                  <c:v>2370.0</c:v>
                </c:pt>
                <c:pt idx="7871">
                  <c:v>2370.0</c:v>
                </c:pt>
                <c:pt idx="7872">
                  <c:v>2370.0</c:v>
                </c:pt>
                <c:pt idx="7873">
                  <c:v>2370.0</c:v>
                </c:pt>
                <c:pt idx="7874">
                  <c:v>2370.0</c:v>
                </c:pt>
                <c:pt idx="7875">
                  <c:v>2370.0</c:v>
                </c:pt>
                <c:pt idx="7876">
                  <c:v>2371.0</c:v>
                </c:pt>
                <c:pt idx="7877">
                  <c:v>2371.0</c:v>
                </c:pt>
                <c:pt idx="7878">
                  <c:v>2372.0</c:v>
                </c:pt>
                <c:pt idx="7879">
                  <c:v>2373.0</c:v>
                </c:pt>
                <c:pt idx="7880">
                  <c:v>2374.0</c:v>
                </c:pt>
                <c:pt idx="7881">
                  <c:v>2375.0</c:v>
                </c:pt>
                <c:pt idx="7882">
                  <c:v>2375.0</c:v>
                </c:pt>
                <c:pt idx="7883">
                  <c:v>2375.0</c:v>
                </c:pt>
                <c:pt idx="7884">
                  <c:v>2376.0</c:v>
                </c:pt>
                <c:pt idx="7885">
                  <c:v>2377.0</c:v>
                </c:pt>
                <c:pt idx="7886">
                  <c:v>2377.0</c:v>
                </c:pt>
                <c:pt idx="7887">
                  <c:v>2377.0</c:v>
                </c:pt>
                <c:pt idx="7888">
                  <c:v>2378.0</c:v>
                </c:pt>
                <c:pt idx="7889">
                  <c:v>2378.0</c:v>
                </c:pt>
                <c:pt idx="7890">
                  <c:v>2379.0</c:v>
                </c:pt>
                <c:pt idx="7891">
                  <c:v>2380.0</c:v>
                </c:pt>
                <c:pt idx="7892">
                  <c:v>2381.0</c:v>
                </c:pt>
                <c:pt idx="7893">
                  <c:v>2381.0</c:v>
                </c:pt>
                <c:pt idx="7894">
                  <c:v>2381.0</c:v>
                </c:pt>
                <c:pt idx="7895">
                  <c:v>2381.0</c:v>
                </c:pt>
                <c:pt idx="7896">
                  <c:v>2381.0</c:v>
                </c:pt>
                <c:pt idx="7897">
                  <c:v>2382.0</c:v>
                </c:pt>
                <c:pt idx="7898">
                  <c:v>2382.0</c:v>
                </c:pt>
                <c:pt idx="7899">
                  <c:v>2382.0</c:v>
                </c:pt>
                <c:pt idx="7900">
                  <c:v>2383.0</c:v>
                </c:pt>
                <c:pt idx="7901">
                  <c:v>2383.0</c:v>
                </c:pt>
                <c:pt idx="7902">
                  <c:v>2384.0</c:v>
                </c:pt>
                <c:pt idx="7903">
                  <c:v>2384.0</c:v>
                </c:pt>
                <c:pt idx="7904">
                  <c:v>2384.0</c:v>
                </c:pt>
                <c:pt idx="7905">
                  <c:v>2385.0</c:v>
                </c:pt>
                <c:pt idx="7906">
                  <c:v>2385.0</c:v>
                </c:pt>
                <c:pt idx="7907">
                  <c:v>2386.0</c:v>
                </c:pt>
                <c:pt idx="7908">
                  <c:v>2387.0</c:v>
                </c:pt>
                <c:pt idx="7909">
                  <c:v>2387.0</c:v>
                </c:pt>
                <c:pt idx="7910">
                  <c:v>2388.0</c:v>
                </c:pt>
                <c:pt idx="7911">
                  <c:v>2388.0</c:v>
                </c:pt>
                <c:pt idx="7912">
                  <c:v>2388.0</c:v>
                </c:pt>
                <c:pt idx="7913">
                  <c:v>2388.0</c:v>
                </c:pt>
                <c:pt idx="7914">
                  <c:v>2388.0</c:v>
                </c:pt>
                <c:pt idx="7915">
                  <c:v>2388.0</c:v>
                </c:pt>
                <c:pt idx="7916">
                  <c:v>2389.0</c:v>
                </c:pt>
                <c:pt idx="7917">
                  <c:v>2390.0</c:v>
                </c:pt>
                <c:pt idx="7918">
                  <c:v>2391.0</c:v>
                </c:pt>
                <c:pt idx="7919">
                  <c:v>2391.0</c:v>
                </c:pt>
                <c:pt idx="7920">
                  <c:v>2391.0</c:v>
                </c:pt>
                <c:pt idx="7921">
                  <c:v>2391.0</c:v>
                </c:pt>
                <c:pt idx="7922">
                  <c:v>2392.0</c:v>
                </c:pt>
                <c:pt idx="7923">
                  <c:v>2393.0</c:v>
                </c:pt>
                <c:pt idx="7924">
                  <c:v>2393.0</c:v>
                </c:pt>
                <c:pt idx="7925">
                  <c:v>2393.0</c:v>
                </c:pt>
                <c:pt idx="7926">
                  <c:v>2393.0</c:v>
                </c:pt>
                <c:pt idx="7927">
                  <c:v>2394.0</c:v>
                </c:pt>
                <c:pt idx="7928">
                  <c:v>2394.0</c:v>
                </c:pt>
                <c:pt idx="7929">
                  <c:v>2395.0</c:v>
                </c:pt>
                <c:pt idx="7930">
                  <c:v>2396.0</c:v>
                </c:pt>
                <c:pt idx="7931">
                  <c:v>2396.0</c:v>
                </c:pt>
                <c:pt idx="7932">
                  <c:v>2397.0</c:v>
                </c:pt>
                <c:pt idx="7933">
                  <c:v>2397.0</c:v>
                </c:pt>
                <c:pt idx="7934">
                  <c:v>2397.0</c:v>
                </c:pt>
                <c:pt idx="7935">
                  <c:v>2397.0</c:v>
                </c:pt>
                <c:pt idx="7936">
                  <c:v>2398.0</c:v>
                </c:pt>
                <c:pt idx="7937">
                  <c:v>2398.0</c:v>
                </c:pt>
                <c:pt idx="7938">
                  <c:v>2398.0</c:v>
                </c:pt>
                <c:pt idx="7939">
                  <c:v>2398.0</c:v>
                </c:pt>
                <c:pt idx="7940">
                  <c:v>2399.0</c:v>
                </c:pt>
                <c:pt idx="7941">
                  <c:v>2399.0</c:v>
                </c:pt>
                <c:pt idx="7942">
                  <c:v>2400.0</c:v>
                </c:pt>
                <c:pt idx="7943">
                  <c:v>2400.0</c:v>
                </c:pt>
                <c:pt idx="7944">
                  <c:v>2400.0</c:v>
                </c:pt>
                <c:pt idx="7945">
                  <c:v>2400.0</c:v>
                </c:pt>
                <c:pt idx="7946">
                  <c:v>2400.0</c:v>
                </c:pt>
                <c:pt idx="7947">
                  <c:v>2400.0</c:v>
                </c:pt>
                <c:pt idx="7948">
                  <c:v>2400.0</c:v>
                </c:pt>
                <c:pt idx="7949">
                  <c:v>2400.0</c:v>
                </c:pt>
                <c:pt idx="7950">
                  <c:v>2400.0</c:v>
                </c:pt>
                <c:pt idx="7951">
                  <c:v>2400.0</c:v>
                </c:pt>
                <c:pt idx="7952">
                  <c:v>2400.0</c:v>
                </c:pt>
                <c:pt idx="7953">
                  <c:v>2400.0</c:v>
                </c:pt>
                <c:pt idx="7954">
                  <c:v>2400.0</c:v>
                </c:pt>
                <c:pt idx="7955">
                  <c:v>2400.0</c:v>
                </c:pt>
                <c:pt idx="7956">
                  <c:v>2400.0</c:v>
                </c:pt>
                <c:pt idx="7957">
                  <c:v>2400.0</c:v>
                </c:pt>
                <c:pt idx="7958">
                  <c:v>2400.0</c:v>
                </c:pt>
                <c:pt idx="7959">
                  <c:v>2400.0</c:v>
                </c:pt>
                <c:pt idx="7960">
                  <c:v>2400.0</c:v>
                </c:pt>
                <c:pt idx="7961">
                  <c:v>2400.0</c:v>
                </c:pt>
                <c:pt idx="7962">
                  <c:v>2400.0</c:v>
                </c:pt>
                <c:pt idx="7963">
                  <c:v>2400.0</c:v>
                </c:pt>
                <c:pt idx="7964">
                  <c:v>2400.0</c:v>
                </c:pt>
                <c:pt idx="7965">
                  <c:v>2400.0</c:v>
                </c:pt>
                <c:pt idx="7966">
                  <c:v>2401.0</c:v>
                </c:pt>
                <c:pt idx="7967">
                  <c:v>2401.0</c:v>
                </c:pt>
                <c:pt idx="7968">
                  <c:v>2401.0</c:v>
                </c:pt>
                <c:pt idx="7969">
                  <c:v>2402.0</c:v>
                </c:pt>
                <c:pt idx="7970">
                  <c:v>2403.0</c:v>
                </c:pt>
                <c:pt idx="7971">
                  <c:v>2403.0</c:v>
                </c:pt>
                <c:pt idx="7972">
                  <c:v>2403.0</c:v>
                </c:pt>
                <c:pt idx="7973">
                  <c:v>2404.0</c:v>
                </c:pt>
                <c:pt idx="7974">
                  <c:v>2405.0</c:v>
                </c:pt>
                <c:pt idx="7975">
                  <c:v>2406.0</c:v>
                </c:pt>
                <c:pt idx="7976">
                  <c:v>2406.0</c:v>
                </c:pt>
                <c:pt idx="7977">
                  <c:v>2407.0</c:v>
                </c:pt>
                <c:pt idx="7978">
                  <c:v>2407.0</c:v>
                </c:pt>
                <c:pt idx="7979">
                  <c:v>2407.0</c:v>
                </c:pt>
                <c:pt idx="7980">
                  <c:v>2407.0</c:v>
                </c:pt>
                <c:pt idx="7981">
                  <c:v>2407.0</c:v>
                </c:pt>
                <c:pt idx="7982">
                  <c:v>2407.0</c:v>
                </c:pt>
                <c:pt idx="7983">
                  <c:v>2407.0</c:v>
                </c:pt>
                <c:pt idx="7984">
                  <c:v>2407.0</c:v>
                </c:pt>
                <c:pt idx="7985">
                  <c:v>2408.0</c:v>
                </c:pt>
                <c:pt idx="7986">
                  <c:v>2409.0</c:v>
                </c:pt>
                <c:pt idx="7987">
                  <c:v>2409.0</c:v>
                </c:pt>
                <c:pt idx="7988">
                  <c:v>2409.0</c:v>
                </c:pt>
                <c:pt idx="7989">
                  <c:v>2409.0</c:v>
                </c:pt>
                <c:pt idx="7990">
                  <c:v>2410.0</c:v>
                </c:pt>
                <c:pt idx="7991">
                  <c:v>2410.0</c:v>
                </c:pt>
                <c:pt idx="7992">
                  <c:v>2410.0</c:v>
                </c:pt>
                <c:pt idx="7993">
                  <c:v>2410.0</c:v>
                </c:pt>
                <c:pt idx="7994">
                  <c:v>2411.0</c:v>
                </c:pt>
                <c:pt idx="7995">
                  <c:v>2412.0</c:v>
                </c:pt>
                <c:pt idx="7996">
                  <c:v>2413.0</c:v>
                </c:pt>
                <c:pt idx="7997">
                  <c:v>2413.0</c:v>
                </c:pt>
                <c:pt idx="7998">
                  <c:v>2413.0</c:v>
                </c:pt>
                <c:pt idx="7999">
                  <c:v>2413.0</c:v>
                </c:pt>
                <c:pt idx="8000">
                  <c:v>2414.0</c:v>
                </c:pt>
                <c:pt idx="8001">
                  <c:v>2414.0</c:v>
                </c:pt>
                <c:pt idx="8002">
                  <c:v>2414.0</c:v>
                </c:pt>
                <c:pt idx="8003">
                  <c:v>2415.0</c:v>
                </c:pt>
                <c:pt idx="8004">
                  <c:v>2415.0</c:v>
                </c:pt>
                <c:pt idx="8005">
                  <c:v>2415.0</c:v>
                </c:pt>
                <c:pt idx="8006">
                  <c:v>2416.0</c:v>
                </c:pt>
                <c:pt idx="8007">
                  <c:v>2417.0</c:v>
                </c:pt>
                <c:pt idx="8008">
                  <c:v>2417.0</c:v>
                </c:pt>
                <c:pt idx="8009">
                  <c:v>2418.0</c:v>
                </c:pt>
                <c:pt idx="8010">
                  <c:v>2418.0</c:v>
                </c:pt>
                <c:pt idx="8011">
                  <c:v>2418.0</c:v>
                </c:pt>
                <c:pt idx="8012">
                  <c:v>2419.0</c:v>
                </c:pt>
                <c:pt idx="8013">
                  <c:v>2420.0</c:v>
                </c:pt>
                <c:pt idx="8014">
                  <c:v>2420.0</c:v>
                </c:pt>
                <c:pt idx="8015">
                  <c:v>2420.0</c:v>
                </c:pt>
                <c:pt idx="8016">
                  <c:v>2421.0</c:v>
                </c:pt>
                <c:pt idx="8017">
                  <c:v>2422.0</c:v>
                </c:pt>
                <c:pt idx="8018">
                  <c:v>2423.0</c:v>
                </c:pt>
                <c:pt idx="8019">
                  <c:v>2424.0</c:v>
                </c:pt>
                <c:pt idx="8020">
                  <c:v>2425.0</c:v>
                </c:pt>
                <c:pt idx="8021">
                  <c:v>2426.0</c:v>
                </c:pt>
                <c:pt idx="8022">
                  <c:v>2426.0</c:v>
                </c:pt>
                <c:pt idx="8023">
                  <c:v>2426.0</c:v>
                </c:pt>
                <c:pt idx="8024">
                  <c:v>2426.0</c:v>
                </c:pt>
                <c:pt idx="8025">
                  <c:v>2427.0</c:v>
                </c:pt>
                <c:pt idx="8026">
                  <c:v>2427.0</c:v>
                </c:pt>
                <c:pt idx="8027">
                  <c:v>2427.0</c:v>
                </c:pt>
                <c:pt idx="8028">
                  <c:v>2427.0</c:v>
                </c:pt>
                <c:pt idx="8029">
                  <c:v>2427.0</c:v>
                </c:pt>
                <c:pt idx="8030">
                  <c:v>2427.0</c:v>
                </c:pt>
                <c:pt idx="8031">
                  <c:v>2427.0</c:v>
                </c:pt>
                <c:pt idx="8032">
                  <c:v>2427.0</c:v>
                </c:pt>
                <c:pt idx="8033">
                  <c:v>2428.0</c:v>
                </c:pt>
                <c:pt idx="8034">
                  <c:v>2428.0</c:v>
                </c:pt>
                <c:pt idx="8035">
                  <c:v>2428.0</c:v>
                </c:pt>
                <c:pt idx="8036">
                  <c:v>2428.0</c:v>
                </c:pt>
                <c:pt idx="8037">
                  <c:v>2428.0</c:v>
                </c:pt>
                <c:pt idx="8038">
                  <c:v>2428.0</c:v>
                </c:pt>
                <c:pt idx="8039">
                  <c:v>2428.0</c:v>
                </c:pt>
                <c:pt idx="8040">
                  <c:v>2428.0</c:v>
                </c:pt>
                <c:pt idx="8041">
                  <c:v>2428.0</c:v>
                </c:pt>
                <c:pt idx="8042">
                  <c:v>2428.0</c:v>
                </c:pt>
                <c:pt idx="8043">
                  <c:v>2428.0</c:v>
                </c:pt>
                <c:pt idx="8044">
                  <c:v>2428.0</c:v>
                </c:pt>
                <c:pt idx="8045">
                  <c:v>2428.0</c:v>
                </c:pt>
                <c:pt idx="8046">
                  <c:v>2428.0</c:v>
                </c:pt>
                <c:pt idx="8047">
                  <c:v>2429.0</c:v>
                </c:pt>
                <c:pt idx="8048">
                  <c:v>2429.0</c:v>
                </c:pt>
                <c:pt idx="8049">
                  <c:v>2429.0</c:v>
                </c:pt>
                <c:pt idx="8050">
                  <c:v>2429.0</c:v>
                </c:pt>
                <c:pt idx="8051">
                  <c:v>2429.0</c:v>
                </c:pt>
                <c:pt idx="8052">
                  <c:v>2430.0</c:v>
                </c:pt>
                <c:pt idx="8053">
                  <c:v>2431.0</c:v>
                </c:pt>
                <c:pt idx="8054">
                  <c:v>2431.0</c:v>
                </c:pt>
                <c:pt idx="8055">
                  <c:v>2431.0</c:v>
                </c:pt>
                <c:pt idx="8056">
                  <c:v>2432.0</c:v>
                </c:pt>
                <c:pt idx="8057">
                  <c:v>2433.0</c:v>
                </c:pt>
                <c:pt idx="8058">
                  <c:v>2434.0</c:v>
                </c:pt>
                <c:pt idx="8059">
                  <c:v>2434.0</c:v>
                </c:pt>
                <c:pt idx="8060">
                  <c:v>2434.0</c:v>
                </c:pt>
                <c:pt idx="8061">
                  <c:v>2434.0</c:v>
                </c:pt>
                <c:pt idx="8062">
                  <c:v>2434.0</c:v>
                </c:pt>
                <c:pt idx="8063">
                  <c:v>2434.0</c:v>
                </c:pt>
                <c:pt idx="8064">
                  <c:v>2434.0</c:v>
                </c:pt>
                <c:pt idx="8065">
                  <c:v>2434.0</c:v>
                </c:pt>
                <c:pt idx="8066">
                  <c:v>2434.0</c:v>
                </c:pt>
                <c:pt idx="8067">
                  <c:v>2435.0</c:v>
                </c:pt>
                <c:pt idx="8068">
                  <c:v>2435.0</c:v>
                </c:pt>
                <c:pt idx="8069">
                  <c:v>2435.0</c:v>
                </c:pt>
                <c:pt idx="8070">
                  <c:v>2435.0</c:v>
                </c:pt>
                <c:pt idx="8071">
                  <c:v>2435.0</c:v>
                </c:pt>
                <c:pt idx="8072">
                  <c:v>2435.0</c:v>
                </c:pt>
                <c:pt idx="8073">
                  <c:v>2435.0</c:v>
                </c:pt>
                <c:pt idx="8074">
                  <c:v>2435.0</c:v>
                </c:pt>
                <c:pt idx="8075">
                  <c:v>2436.0</c:v>
                </c:pt>
                <c:pt idx="8076">
                  <c:v>2437.0</c:v>
                </c:pt>
                <c:pt idx="8077">
                  <c:v>2437.0</c:v>
                </c:pt>
                <c:pt idx="8078">
                  <c:v>2437.0</c:v>
                </c:pt>
                <c:pt idx="8079">
                  <c:v>2437.0</c:v>
                </c:pt>
                <c:pt idx="8080">
                  <c:v>2438.0</c:v>
                </c:pt>
                <c:pt idx="8081">
                  <c:v>2439.0</c:v>
                </c:pt>
                <c:pt idx="8082">
                  <c:v>2439.0</c:v>
                </c:pt>
                <c:pt idx="8083">
                  <c:v>2439.0</c:v>
                </c:pt>
                <c:pt idx="8084">
                  <c:v>2440.0</c:v>
                </c:pt>
                <c:pt idx="8085">
                  <c:v>2441.0</c:v>
                </c:pt>
                <c:pt idx="8086">
                  <c:v>2442.0</c:v>
                </c:pt>
                <c:pt idx="8087">
                  <c:v>2442.0</c:v>
                </c:pt>
                <c:pt idx="8088">
                  <c:v>2442.0</c:v>
                </c:pt>
                <c:pt idx="8089">
                  <c:v>2442.0</c:v>
                </c:pt>
                <c:pt idx="8090">
                  <c:v>2442.0</c:v>
                </c:pt>
                <c:pt idx="8091">
                  <c:v>2443.0</c:v>
                </c:pt>
                <c:pt idx="8092">
                  <c:v>2443.0</c:v>
                </c:pt>
                <c:pt idx="8093">
                  <c:v>2443.0</c:v>
                </c:pt>
                <c:pt idx="8094">
                  <c:v>2443.0</c:v>
                </c:pt>
                <c:pt idx="8095">
                  <c:v>2444.0</c:v>
                </c:pt>
                <c:pt idx="8096">
                  <c:v>2444.0</c:v>
                </c:pt>
                <c:pt idx="8097">
                  <c:v>2445.0</c:v>
                </c:pt>
                <c:pt idx="8098">
                  <c:v>2445.0</c:v>
                </c:pt>
                <c:pt idx="8099">
                  <c:v>2445.0</c:v>
                </c:pt>
                <c:pt idx="8100">
                  <c:v>2445.0</c:v>
                </c:pt>
                <c:pt idx="8101">
                  <c:v>2445.0</c:v>
                </c:pt>
                <c:pt idx="8102">
                  <c:v>2446.0</c:v>
                </c:pt>
                <c:pt idx="8103">
                  <c:v>2447.0</c:v>
                </c:pt>
                <c:pt idx="8104">
                  <c:v>2448.0</c:v>
                </c:pt>
                <c:pt idx="8105">
                  <c:v>2448.0</c:v>
                </c:pt>
                <c:pt idx="8106">
                  <c:v>2448.0</c:v>
                </c:pt>
                <c:pt idx="8107">
                  <c:v>2448.0</c:v>
                </c:pt>
                <c:pt idx="8108">
                  <c:v>2449.0</c:v>
                </c:pt>
                <c:pt idx="8109">
                  <c:v>2449.0</c:v>
                </c:pt>
                <c:pt idx="8110">
                  <c:v>2449.0</c:v>
                </c:pt>
                <c:pt idx="8111">
                  <c:v>2450.0</c:v>
                </c:pt>
                <c:pt idx="8112">
                  <c:v>2451.0</c:v>
                </c:pt>
                <c:pt idx="8113">
                  <c:v>2451.0</c:v>
                </c:pt>
                <c:pt idx="8114">
                  <c:v>2452.0</c:v>
                </c:pt>
                <c:pt idx="8115">
                  <c:v>2453.0</c:v>
                </c:pt>
                <c:pt idx="8116">
                  <c:v>2453.0</c:v>
                </c:pt>
                <c:pt idx="8117">
                  <c:v>2453.0</c:v>
                </c:pt>
                <c:pt idx="8118">
                  <c:v>2454.0</c:v>
                </c:pt>
                <c:pt idx="8119">
                  <c:v>2454.0</c:v>
                </c:pt>
                <c:pt idx="8120">
                  <c:v>2454.0</c:v>
                </c:pt>
                <c:pt idx="8121">
                  <c:v>2454.0</c:v>
                </c:pt>
                <c:pt idx="8122">
                  <c:v>2454.0</c:v>
                </c:pt>
                <c:pt idx="8123">
                  <c:v>2455.0</c:v>
                </c:pt>
                <c:pt idx="8124">
                  <c:v>2456.0</c:v>
                </c:pt>
                <c:pt idx="8125">
                  <c:v>2457.0</c:v>
                </c:pt>
                <c:pt idx="8126">
                  <c:v>2458.0</c:v>
                </c:pt>
                <c:pt idx="8127">
                  <c:v>2458.0</c:v>
                </c:pt>
                <c:pt idx="8128">
                  <c:v>2459.0</c:v>
                </c:pt>
                <c:pt idx="8129">
                  <c:v>2459.0</c:v>
                </c:pt>
                <c:pt idx="8130">
                  <c:v>2459.0</c:v>
                </c:pt>
                <c:pt idx="8131">
                  <c:v>2459.0</c:v>
                </c:pt>
                <c:pt idx="8132">
                  <c:v>2459.0</c:v>
                </c:pt>
                <c:pt idx="8133">
                  <c:v>2459.0</c:v>
                </c:pt>
                <c:pt idx="8134">
                  <c:v>2459.0</c:v>
                </c:pt>
                <c:pt idx="8135">
                  <c:v>2459.0</c:v>
                </c:pt>
                <c:pt idx="8136">
                  <c:v>2459.0</c:v>
                </c:pt>
                <c:pt idx="8137">
                  <c:v>2459.0</c:v>
                </c:pt>
                <c:pt idx="8138">
                  <c:v>2459.0</c:v>
                </c:pt>
                <c:pt idx="8139">
                  <c:v>2459.0</c:v>
                </c:pt>
                <c:pt idx="8140">
                  <c:v>2459.0</c:v>
                </c:pt>
                <c:pt idx="8141">
                  <c:v>2460.0</c:v>
                </c:pt>
                <c:pt idx="8142">
                  <c:v>2460.0</c:v>
                </c:pt>
                <c:pt idx="8143">
                  <c:v>2460.0</c:v>
                </c:pt>
                <c:pt idx="8144">
                  <c:v>2460.0</c:v>
                </c:pt>
                <c:pt idx="8145">
                  <c:v>2460.0</c:v>
                </c:pt>
                <c:pt idx="8146">
                  <c:v>2460.0</c:v>
                </c:pt>
                <c:pt idx="8147">
                  <c:v>2460.0</c:v>
                </c:pt>
                <c:pt idx="8148">
                  <c:v>2460.0</c:v>
                </c:pt>
                <c:pt idx="8149">
                  <c:v>2460.0</c:v>
                </c:pt>
                <c:pt idx="8150">
                  <c:v>2460.0</c:v>
                </c:pt>
                <c:pt idx="8151">
                  <c:v>2460.0</c:v>
                </c:pt>
                <c:pt idx="8152">
                  <c:v>2460.0</c:v>
                </c:pt>
                <c:pt idx="8153">
                  <c:v>2460.0</c:v>
                </c:pt>
                <c:pt idx="8154">
                  <c:v>2460.0</c:v>
                </c:pt>
                <c:pt idx="8155">
                  <c:v>2460.0</c:v>
                </c:pt>
                <c:pt idx="8156">
                  <c:v>2460.0</c:v>
                </c:pt>
                <c:pt idx="8157">
                  <c:v>2460.0</c:v>
                </c:pt>
                <c:pt idx="8158">
                  <c:v>2460.0</c:v>
                </c:pt>
                <c:pt idx="8159">
                  <c:v>2460.0</c:v>
                </c:pt>
                <c:pt idx="8160">
                  <c:v>2460.0</c:v>
                </c:pt>
                <c:pt idx="8161">
                  <c:v>2461.0</c:v>
                </c:pt>
                <c:pt idx="8162">
                  <c:v>2461.0</c:v>
                </c:pt>
                <c:pt idx="8163">
                  <c:v>2461.0</c:v>
                </c:pt>
                <c:pt idx="8164">
                  <c:v>2461.0</c:v>
                </c:pt>
                <c:pt idx="8165">
                  <c:v>2461.0</c:v>
                </c:pt>
                <c:pt idx="8166">
                  <c:v>2461.0</c:v>
                </c:pt>
                <c:pt idx="8167">
                  <c:v>2461.0</c:v>
                </c:pt>
                <c:pt idx="8168">
                  <c:v>2462.0</c:v>
                </c:pt>
                <c:pt idx="8169">
                  <c:v>2462.0</c:v>
                </c:pt>
                <c:pt idx="8170">
                  <c:v>2462.0</c:v>
                </c:pt>
                <c:pt idx="8171">
                  <c:v>2462.0</c:v>
                </c:pt>
                <c:pt idx="8172">
                  <c:v>2462.0</c:v>
                </c:pt>
                <c:pt idx="8173">
                  <c:v>2463.0</c:v>
                </c:pt>
                <c:pt idx="8174">
                  <c:v>2463.0</c:v>
                </c:pt>
                <c:pt idx="8175">
                  <c:v>2464.0</c:v>
                </c:pt>
                <c:pt idx="8176">
                  <c:v>2464.0</c:v>
                </c:pt>
                <c:pt idx="8177">
                  <c:v>2465.0</c:v>
                </c:pt>
                <c:pt idx="8178">
                  <c:v>2465.0</c:v>
                </c:pt>
                <c:pt idx="8179">
                  <c:v>2465.0</c:v>
                </c:pt>
                <c:pt idx="8180">
                  <c:v>2465.0</c:v>
                </c:pt>
                <c:pt idx="8181">
                  <c:v>2465.0</c:v>
                </c:pt>
                <c:pt idx="8182">
                  <c:v>2466.0</c:v>
                </c:pt>
                <c:pt idx="8183">
                  <c:v>2467.0</c:v>
                </c:pt>
                <c:pt idx="8184">
                  <c:v>2467.0</c:v>
                </c:pt>
                <c:pt idx="8185">
                  <c:v>2467.0</c:v>
                </c:pt>
                <c:pt idx="8186">
                  <c:v>2467.0</c:v>
                </c:pt>
                <c:pt idx="8187">
                  <c:v>2467.0</c:v>
                </c:pt>
                <c:pt idx="8188">
                  <c:v>2467.0</c:v>
                </c:pt>
                <c:pt idx="8189">
                  <c:v>2467.0</c:v>
                </c:pt>
                <c:pt idx="8190">
                  <c:v>2467.0</c:v>
                </c:pt>
                <c:pt idx="8191">
                  <c:v>2467.0</c:v>
                </c:pt>
                <c:pt idx="8192">
                  <c:v>2468.0</c:v>
                </c:pt>
                <c:pt idx="8193">
                  <c:v>2468.0</c:v>
                </c:pt>
                <c:pt idx="8194">
                  <c:v>2468.0</c:v>
                </c:pt>
                <c:pt idx="8195">
                  <c:v>2469.0</c:v>
                </c:pt>
                <c:pt idx="8196">
                  <c:v>2469.0</c:v>
                </c:pt>
                <c:pt idx="8197">
                  <c:v>2470.0</c:v>
                </c:pt>
                <c:pt idx="8198">
                  <c:v>2470.0</c:v>
                </c:pt>
                <c:pt idx="8199">
                  <c:v>2470.0</c:v>
                </c:pt>
                <c:pt idx="8200">
                  <c:v>2470.0</c:v>
                </c:pt>
                <c:pt idx="8201">
                  <c:v>2471.0</c:v>
                </c:pt>
                <c:pt idx="8202">
                  <c:v>2472.0</c:v>
                </c:pt>
                <c:pt idx="8203">
                  <c:v>2473.0</c:v>
                </c:pt>
                <c:pt idx="8204">
                  <c:v>2474.0</c:v>
                </c:pt>
                <c:pt idx="8205">
                  <c:v>2475.0</c:v>
                </c:pt>
                <c:pt idx="8206">
                  <c:v>2476.0</c:v>
                </c:pt>
                <c:pt idx="8207">
                  <c:v>2476.0</c:v>
                </c:pt>
                <c:pt idx="8208">
                  <c:v>2476.0</c:v>
                </c:pt>
                <c:pt idx="8209">
                  <c:v>2476.0</c:v>
                </c:pt>
                <c:pt idx="8210">
                  <c:v>2476.0</c:v>
                </c:pt>
                <c:pt idx="8211">
                  <c:v>2476.0</c:v>
                </c:pt>
                <c:pt idx="8212">
                  <c:v>2477.0</c:v>
                </c:pt>
                <c:pt idx="8213">
                  <c:v>2478.0</c:v>
                </c:pt>
                <c:pt idx="8214">
                  <c:v>2479.0</c:v>
                </c:pt>
                <c:pt idx="8215">
                  <c:v>2480.0</c:v>
                </c:pt>
                <c:pt idx="8216">
                  <c:v>2480.0</c:v>
                </c:pt>
                <c:pt idx="8217">
                  <c:v>2480.0</c:v>
                </c:pt>
                <c:pt idx="8218">
                  <c:v>2480.0</c:v>
                </c:pt>
                <c:pt idx="8219">
                  <c:v>2481.0</c:v>
                </c:pt>
                <c:pt idx="8220">
                  <c:v>2481.0</c:v>
                </c:pt>
                <c:pt idx="8221">
                  <c:v>2482.0</c:v>
                </c:pt>
                <c:pt idx="8222">
                  <c:v>2482.0</c:v>
                </c:pt>
                <c:pt idx="8223">
                  <c:v>2483.0</c:v>
                </c:pt>
                <c:pt idx="8224">
                  <c:v>2483.0</c:v>
                </c:pt>
                <c:pt idx="8225">
                  <c:v>2483.0</c:v>
                </c:pt>
                <c:pt idx="8226">
                  <c:v>2484.0</c:v>
                </c:pt>
                <c:pt idx="8227">
                  <c:v>2484.0</c:v>
                </c:pt>
                <c:pt idx="8228">
                  <c:v>2484.0</c:v>
                </c:pt>
                <c:pt idx="8229">
                  <c:v>2484.0</c:v>
                </c:pt>
                <c:pt idx="8230">
                  <c:v>2484.0</c:v>
                </c:pt>
                <c:pt idx="8231">
                  <c:v>2484.0</c:v>
                </c:pt>
                <c:pt idx="8232">
                  <c:v>2484.0</c:v>
                </c:pt>
                <c:pt idx="8233">
                  <c:v>2484.0</c:v>
                </c:pt>
                <c:pt idx="8234">
                  <c:v>2485.0</c:v>
                </c:pt>
                <c:pt idx="8235">
                  <c:v>2485.0</c:v>
                </c:pt>
                <c:pt idx="8236">
                  <c:v>2485.0</c:v>
                </c:pt>
                <c:pt idx="8237">
                  <c:v>2486.0</c:v>
                </c:pt>
                <c:pt idx="8238">
                  <c:v>2486.0</c:v>
                </c:pt>
                <c:pt idx="8239">
                  <c:v>2487.0</c:v>
                </c:pt>
                <c:pt idx="8240">
                  <c:v>2487.0</c:v>
                </c:pt>
                <c:pt idx="8241">
                  <c:v>2487.0</c:v>
                </c:pt>
                <c:pt idx="8242">
                  <c:v>2487.0</c:v>
                </c:pt>
                <c:pt idx="8243">
                  <c:v>2487.0</c:v>
                </c:pt>
                <c:pt idx="8244">
                  <c:v>2487.0</c:v>
                </c:pt>
                <c:pt idx="8245">
                  <c:v>2487.0</c:v>
                </c:pt>
                <c:pt idx="8246">
                  <c:v>2487.0</c:v>
                </c:pt>
                <c:pt idx="8247">
                  <c:v>2487.0</c:v>
                </c:pt>
                <c:pt idx="8248">
                  <c:v>2488.0</c:v>
                </c:pt>
                <c:pt idx="8249">
                  <c:v>2489.0</c:v>
                </c:pt>
                <c:pt idx="8250">
                  <c:v>2489.0</c:v>
                </c:pt>
                <c:pt idx="8251">
                  <c:v>2489.0</c:v>
                </c:pt>
                <c:pt idx="8252">
                  <c:v>2489.0</c:v>
                </c:pt>
                <c:pt idx="8253">
                  <c:v>2489.0</c:v>
                </c:pt>
                <c:pt idx="8254">
                  <c:v>2489.0</c:v>
                </c:pt>
                <c:pt idx="8255">
                  <c:v>2489.0</c:v>
                </c:pt>
                <c:pt idx="8256">
                  <c:v>2489.0</c:v>
                </c:pt>
                <c:pt idx="8257">
                  <c:v>2489.0</c:v>
                </c:pt>
                <c:pt idx="8258">
                  <c:v>2489.0</c:v>
                </c:pt>
                <c:pt idx="8259">
                  <c:v>2489.0</c:v>
                </c:pt>
                <c:pt idx="8260">
                  <c:v>2489.0</c:v>
                </c:pt>
                <c:pt idx="8261">
                  <c:v>2489.0</c:v>
                </c:pt>
                <c:pt idx="8262">
                  <c:v>2489.0</c:v>
                </c:pt>
                <c:pt idx="8263">
                  <c:v>2489.0</c:v>
                </c:pt>
                <c:pt idx="8264">
                  <c:v>2489.0</c:v>
                </c:pt>
                <c:pt idx="8265">
                  <c:v>2489.0</c:v>
                </c:pt>
                <c:pt idx="8266">
                  <c:v>2489.0</c:v>
                </c:pt>
                <c:pt idx="8267">
                  <c:v>2489.0</c:v>
                </c:pt>
                <c:pt idx="8268">
                  <c:v>2489.0</c:v>
                </c:pt>
                <c:pt idx="8269">
                  <c:v>2489.0</c:v>
                </c:pt>
                <c:pt idx="8270">
                  <c:v>2490.0</c:v>
                </c:pt>
                <c:pt idx="8271">
                  <c:v>2490.0</c:v>
                </c:pt>
                <c:pt idx="8272">
                  <c:v>2490.0</c:v>
                </c:pt>
                <c:pt idx="8273">
                  <c:v>2490.0</c:v>
                </c:pt>
                <c:pt idx="8274">
                  <c:v>2490.0</c:v>
                </c:pt>
                <c:pt idx="8275">
                  <c:v>2490.0</c:v>
                </c:pt>
                <c:pt idx="8276">
                  <c:v>2490.0</c:v>
                </c:pt>
                <c:pt idx="8277">
                  <c:v>2490.0</c:v>
                </c:pt>
                <c:pt idx="8278">
                  <c:v>2490.0</c:v>
                </c:pt>
                <c:pt idx="8279">
                  <c:v>2490.0</c:v>
                </c:pt>
                <c:pt idx="8280">
                  <c:v>2490.0</c:v>
                </c:pt>
                <c:pt idx="8281">
                  <c:v>2490.0</c:v>
                </c:pt>
                <c:pt idx="8282">
                  <c:v>2490.0</c:v>
                </c:pt>
                <c:pt idx="8283">
                  <c:v>2491.0</c:v>
                </c:pt>
                <c:pt idx="8284">
                  <c:v>2492.0</c:v>
                </c:pt>
                <c:pt idx="8285">
                  <c:v>2492.0</c:v>
                </c:pt>
                <c:pt idx="8286">
                  <c:v>2493.0</c:v>
                </c:pt>
                <c:pt idx="8287">
                  <c:v>2493.0</c:v>
                </c:pt>
                <c:pt idx="8288">
                  <c:v>2493.0</c:v>
                </c:pt>
                <c:pt idx="8289">
                  <c:v>2493.0</c:v>
                </c:pt>
                <c:pt idx="8290">
                  <c:v>2493.0</c:v>
                </c:pt>
                <c:pt idx="8291">
                  <c:v>2493.0</c:v>
                </c:pt>
                <c:pt idx="8292">
                  <c:v>2493.0</c:v>
                </c:pt>
                <c:pt idx="8293">
                  <c:v>2493.0</c:v>
                </c:pt>
                <c:pt idx="8294">
                  <c:v>2493.0</c:v>
                </c:pt>
                <c:pt idx="8295">
                  <c:v>2493.0</c:v>
                </c:pt>
                <c:pt idx="8296">
                  <c:v>2493.0</c:v>
                </c:pt>
                <c:pt idx="8297">
                  <c:v>2493.0</c:v>
                </c:pt>
                <c:pt idx="8298">
                  <c:v>2493.0</c:v>
                </c:pt>
                <c:pt idx="8299">
                  <c:v>2493.0</c:v>
                </c:pt>
                <c:pt idx="8300">
                  <c:v>2493.0</c:v>
                </c:pt>
                <c:pt idx="8301">
                  <c:v>2493.0</c:v>
                </c:pt>
                <c:pt idx="8302">
                  <c:v>2493.0</c:v>
                </c:pt>
                <c:pt idx="8303">
                  <c:v>2493.0</c:v>
                </c:pt>
                <c:pt idx="8304">
                  <c:v>2493.0</c:v>
                </c:pt>
                <c:pt idx="8305">
                  <c:v>2493.0</c:v>
                </c:pt>
                <c:pt idx="8306">
                  <c:v>2493.0</c:v>
                </c:pt>
                <c:pt idx="8307">
                  <c:v>2493.0</c:v>
                </c:pt>
                <c:pt idx="8308">
                  <c:v>2493.0</c:v>
                </c:pt>
                <c:pt idx="8309">
                  <c:v>2493.0</c:v>
                </c:pt>
                <c:pt idx="8310">
                  <c:v>2493.0</c:v>
                </c:pt>
                <c:pt idx="8311">
                  <c:v>2494.0</c:v>
                </c:pt>
                <c:pt idx="8312">
                  <c:v>2494.0</c:v>
                </c:pt>
                <c:pt idx="8313">
                  <c:v>2494.0</c:v>
                </c:pt>
                <c:pt idx="8314">
                  <c:v>2494.0</c:v>
                </c:pt>
                <c:pt idx="8315">
                  <c:v>2494.0</c:v>
                </c:pt>
                <c:pt idx="8316">
                  <c:v>2495.0</c:v>
                </c:pt>
                <c:pt idx="8317">
                  <c:v>2495.0</c:v>
                </c:pt>
                <c:pt idx="8318">
                  <c:v>2495.0</c:v>
                </c:pt>
                <c:pt idx="8319">
                  <c:v>2496.0</c:v>
                </c:pt>
                <c:pt idx="8320">
                  <c:v>2496.0</c:v>
                </c:pt>
                <c:pt idx="8321">
                  <c:v>2496.0</c:v>
                </c:pt>
                <c:pt idx="8322">
                  <c:v>2496.0</c:v>
                </c:pt>
                <c:pt idx="8323">
                  <c:v>2496.0</c:v>
                </c:pt>
                <c:pt idx="8324">
                  <c:v>2496.0</c:v>
                </c:pt>
                <c:pt idx="8325">
                  <c:v>2497.0</c:v>
                </c:pt>
                <c:pt idx="8326">
                  <c:v>2498.0</c:v>
                </c:pt>
                <c:pt idx="8327">
                  <c:v>2498.0</c:v>
                </c:pt>
                <c:pt idx="8328">
                  <c:v>2498.0</c:v>
                </c:pt>
                <c:pt idx="8329">
                  <c:v>2498.0</c:v>
                </c:pt>
                <c:pt idx="8330">
                  <c:v>2499.0</c:v>
                </c:pt>
                <c:pt idx="8331">
                  <c:v>2499.0</c:v>
                </c:pt>
                <c:pt idx="8332">
                  <c:v>2499.0</c:v>
                </c:pt>
                <c:pt idx="8333">
                  <c:v>2499.0</c:v>
                </c:pt>
                <c:pt idx="8334">
                  <c:v>2499.0</c:v>
                </c:pt>
                <c:pt idx="8335">
                  <c:v>2499.0</c:v>
                </c:pt>
                <c:pt idx="8336">
                  <c:v>2499.0</c:v>
                </c:pt>
                <c:pt idx="8337">
                  <c:v>2499.0</c:v>
                </c:pt>
                <c:pt idx="8338">
                  <c:v>2500.0</c:v>
                </c:pt>
                <c:pt idx="8339">
                  <c:v>2501.0</c:v>
                </c:pt>
                <c:pt idx="8340">
                  <c:v>2501.0</c:v>
                </c:pt>
                <c:pt idx="8341">
                  <c:v>2501.0</c:v>
                </c:pt>
                <c:pt idx="8342">
                  <c:v>2501.0</c:v>
                </c:pt>
                <c:pt idx="8343">
                  <c:v>2502.0</c:v>
                </c:pt>
                <c:pt idx="8344">
                  <c:v>2502.0</c:v>
                </c:pt>
                <c:pt idx="8345">
                  <c:v>2502.0</c:v>
                </c:pt>
                <c:pt idx="8346">
                  <c:v>2503.0</c:v>
                </c:pt>
                <c:pt idx="8347">
                  <c:v>2504.0</c:v>
                </c:pt>
                <c:pt idx="8348">
                  <c:v>2505.0</c:v>
                </c:pt>
                <c:pt idx="8349">
                  <c:v>2506.0</c:v>
                </c:pt>
                <c:pt idx="8350">
                  <c:v>2507.0</c:v>
                </c:pt>
                <c:pt idx="8351">
                  <c:v>2508.0</c:v>
                </c:pt>
                <c:pt idx="8352">
                  <c:v>2509.0</c:v>
                </c:pt>
                <c:pt idx="8353">
                  <c:v>2510.0</c:v>
                </c:pt>
                <c:pt idx="8354">
                  <c:v>2511.0</c:v>
                </c:pt>
                <c:pt idx="8355">
                  <c:v>2512.0</c:v>
                </c:pt>
                <c:pt idx="8356">
                  <c:v>2513.0</c:v>
                </c:pt>
                <c:pt idx="8357">
                  <c:v>2514.0</c:v>
                </c:pt>
                <c:pt idx="8358">
                  <c:v>2515.0</c:v>
                </c:pt>
                <c:pt idx="8359">
                  <c:v>2516.0</c:v>
                </c:pt>
                <c:pt idx="8360">
                  <c:v>2516.0</c:v>
                </c:pt>
                <c:pt idx="8361">
                  <c:v>2517.0</c:v>
                </c:pt>
                <c:pt idx="8362">
                  <c:v>2518.0</c:v>
                </c:pt>
                <c:pt idx="8363">
                  <c:v>2519.0</c:v>
                </c:pt>
                <c:pt idx="8364">
                  <c:v>2519.0</c:v>
                </c:pt>
                <c:pt idx="8365">
                  <c:v>2520.0</c:v>
                </c:pt>
                <c:pt idx="8366">
                  <c:v>2521.0</c:v>
                </c:pt>
                <c:pt idx="8367">
                  <c:v>2522.0</c:v>
                </c:pt>
                <c:pt idx="8368">
                  <c:v>2522.0</c:v>
                </c:pt>
                <c:pt idx="8369">
                  <c:v>2522.0</c:v>
                </c:pt>
                <c:pt idx="8370">
                  <c:v>2522.0</c:v>
                </c:pt>
                <c:pt idx="8371">
                  <c:v>2522.0</c:v>
                </c:pt>
                <c:pt idx="8372">
                  <c:v>2522.0</c:v>
                </c:pt>
                <c:pt idx="8373">
                  <c:v>2522.0</c:v>
                </c:pt>
                <c:pt idx="8374">
                  <c:v>2523.0</c:v>
                </c:pt>
                <c:pt idx="8375">
                  <c:v>2524.0</c:v>
                </c:pt>
                <c:pt idx="8376">
                  <c:v>2524.0</c:v>
                </c:pt>
                <c:pt idx="8377">
                  <c:v>2524.0</c:v>
                </c:pt>
                <c:pt idx="8378">
                  <c:v>2524.0</c:v>
                </c:pt>
                <c:pt idx="8379">
                  <c:v>2525.0</c:v>
                </c:pt>
                <c:pt idx="8380">
                  <c:v>2525.0</c:v>
                </c:pt>
                <c:pt idx="8381">
                  <c:v>2525.0</c:v>
                </c:pt>
                <c:pt idx="8382">
                  <c:v>2526.0</c:v>
                </c:pt>
                <c:pt idx="8383">
                  <c:v>2526.0</c:v>
                </c:pt>
                <c:pt idx="8384">
                  <c:v>2526.0</c:v>
                </c:pt>
                <c:pt idx="8385">
                  <c:v>2527.0</c:v>
                </c:pt>
                <c:pt idx="8386">
                  <c:v>2528.0</c:v>
                </c:pt>
                <c:pt idx="8387">
                  <c:v>2529.0</c:v>
                </c:pt>
                <c:pt idx="8388">
                  <c:v>2530.0</c:v>
                </c:pt>
                <c:pt idx="8389">
                  <c:v>2530.0</c:v>
                </c:pt>
                <c:pt idx="8390">
                  <c:v>2531.0</c:v>
                </c:pt>
                <c:pt idx="8391">
                  <c:v>2532.0</c:v>
                </c:pt>
                <c:pt idx="8392">
                  <c:v>2533.0</c:v>
                </c:pt>
                <c:pt idx="8393">
                  <c:v>2534.0</c:v>
                </c:pt>
                <c:pt idx="8394">
                  <c:v>2534.0</c:v>
                </c:pt>
                <c:pt idx="8395">
                  <c:v>2535.0</c:v>
                </c:pt>
                <c:pt idx="8396">
                  <c:v>2535.0</c:v>
                </c:pt>
                <c:pt idx="8397">
                  <c:v>2536.0</c:v>
                </c:pt>
                <c:pt idx="8398">
                  <c:v>2537.0</c:v>
                </c:pt>
                <c:pt idx="8399">
                  <c:v>2538.0</c:v>
                </c:pt>
                <c:pt idx="8400">
                  <c:v>2539.0</c:v>
                </c:pt>
                <c:pt idx="8401">
                  <c:v>2539.0</c:v>
                </c:pt>
                <c:pt idx="8402">
                  <c:v>2539.0</c:v>
                </c:pt>
                <c:pt idx="8403">
                  <c:v>2540.0</c:v>
                </c:pt>
                <c:pt idx="8404">
                  <c:v>2540.0</c:v>
                </c:pt>
                <c:pt idx="8405">
                  <c:v>2540.0</c:v>
                </c:pt>
                <c:pt idx="8406">
                  <c:v>2541.0</c:v>
                </c:pt>
                <c:pt idx="8407">
                  <c:v>2542.0</c:v>
                </c:pt>
                <c:pt idx="8408">
                  <c:v>2542.0</c:v>
                </c:pt>
                <c:pt idx="8409">
                  <c:v>2543.0</c:v>
                </c:pt>
                <c:pt idx="8410">
                  <c:v>2544.0</c:v>
                </c:pt>
                <c:pt idx="8411">
                  <c:v>2545.0</c:v>
                </c:pt>
                <c:pt idx="8412">
                  <c:v>2546.0</c:v>
                </c:pt>
                <c:pt idx="8413">
                  <c:v>2546.0</c:v>
                </c:pt>
                <c:pt idx="8414">
                  <c:v>2546.0</c:v>
                </c:pt>
                <c:pt idx="8415">
                  <c:v>2547.0</c:v>
                </c:pt>
                <c:pt idx="8416">
                  <c:v>2547.0</c:v>
                </c:pt>
                <c:pt idx="8417">
                  <c:v>2548.0</c:v>
                </c:pt>
                <c:pt idx="8418">
                  <c:v>2549.0</c:v>
                </c:pt>
                <c:pt idx="8419">
                  <c:v>2549.0</c:v>
                </c:pt>
                <c:pt idx="8420">
                  <c:v>2549.0</c:v>
                </c:pt>
                <c:pt idx="8421">
                  <c:v>2550.0</c:v>
                </c:pt>
                <c:pt idx="8422">
                  <c:v>2551.0</c:v>
                </c:pt>
                <c:pt idx="8423">
                  <c:v>2552.0</c:v>
                </c:pt>
                <c:pt idx="8424">
                  <c:v>2553.0</c:v>
                </c:pt>
                <c:pt idx="8425">
                  <c:v>2554.0</c:v>
                </c:pt>
                <c:pt idx="8426">
                  <c:v>2555.0</c:v>
                </c:pt>
                <c:pt idx="8427">
                  <c:v>2556.0</c:v>
                </c:pt>
                <c:pt idx="8428">
                  <c:v>2557.0</c:v>
                </c:pt>
                <c:pt idx="8429">
                  <c:v>2558.0</c:v>
                </c:pt>
                <c:pt idx="8430">
                  <c:v>2558.0</c:v>
                </c:pt>
                <c:pt idx="8431">
                  <c:v>2559.0</c:v>
                </c:pt>
                <c:pt idx="8432">
                  <c:v>2559.0</c:v>
                </c:pt>
                <c:pt idx="8433">
                  <c:v>2560.0</c:v>
                </c:pt>
                <c:pt idx="8434">
                  <c:v>2561.0</c:v>
                </c:pt>
                <c:pt idx="8435">
                  <c:v>2562.0</c:v>
                </c:pt>
                <c:pt idx="8436">
                  <c:v>2563.0</c:v>
                </c:pt>
                <c:pt idx="8437">
                  <c:v>2564.0</c:v>
                </c:pt>
                <c:pt idx="8438">
                  <c:v>2565.0</c:v>
                </c:pt>
                <c:pt idx="8439">
                  <c:v>2566.0</c:v>
                </c:pt>
                <c:pt idx="8440">
                  <c:v>2567.0</c:v>
                </c:pt>
                <c:pt idx="8441">
                  <c:v>2568.0</c:v>
                </c:pt>
                <c:pt idx="8442">
                  <c:v>2569.0</c:v>
                </c:pt>
                <c:pt idx="8443">
                  <c:v>2570.0</c:v>
                </c:pt>
                <c:pt idx="8444">
                  <c:v>2571.0</c:v>
                </c:pt>
                <c:pt idx="8445">
                  <c:v>2572.0</c:v>
                </c:pt>
                <c:pt idx="8446">
                  <c:v>2573.0</c:v>
                </c:pt>
                <c:pt idx="8447">
                  <c:v>2574.0</c:v>
                </c:pt>
                <c:pt idx="8448">
                  <c:v>2575.0</c:v>
                </c:pt>
                <c:pt idx="8449">
                  <c:v>2576.0</c:v>
                </c:pt>
                <c:pt idx="8450">
                  <c:v>2577.0</c:v>
                </c:pt>
                <c:pt idx="8451">
                  <c:v>2578.0</c:v>
                </c:pt>
                <c:pt idx="8452">
                  <c:v>2579.0</c:v>
                </c:pt>
                <c:pt idx="8453">
                  <c:v>2580.0</c:v>
                </c:pt>
                <c:pt idx="8454">
                  <c:v>2581.0</c:v>
                </c:pt>
                <c:pt idx="8455">
                  <c:v>2582.0</c:v>
                </c:pt>
                <c:pt idx="8456">
                  <c:v>2583.0</c:v>
                </c:pt>
                <c:pt idx="8457">
                  <c:v>2584.0</c:v>
                </c:pt>
                <c:pt idx="8458">
                  <c:v>2585.0</c:v>
                </c:pt>
                <c:pt idx="8459">
                  <c:v>2586.0</c:v>
                </c:pt>
                <c:pt idx="8460">
                  <c:v>2587.0</c:v>
                </c:pt>
                <c:pt idx="8461">
                  <c:v>2588.0</c:v>
                </c:pt>
                <c:pt idx="8462">
                  <c:v>2588.0</c:v>
                </c:pt>
                <c:pt idx="8463">
                  <c:v>2588.0</c:v>
                </c:pt>
                <c:pt idx="8464">
                  <c:v>2588.0</c:v>
                </c:pt>
                <c:pt idx="8465">
                  <c:v>2589.0</c:v>
                </c:pt>
                <c:pt idx="8466">
                  <c:v>2590.0</c:v>
                </c:pt>
                <c:pt idx="8467">
                  <c:v>2590.0</c:v>
                </c:pt>
                <c:pt idx="8468">
                  <c:v>2591.0</c:v>
                </c:pt>
                <c:pt idx="8469">
                  <c:v>2591.0</c:v>
                </c:pt>
                <c:pt idx="8470">
                  <c:v>2591.0</c:v>
                </c:pt>
                <c:pt idx="8471">
                  <c:v>2591.0</c:v>
                </c:pt>
                <c:pt idx="8472">
                  <c:v>2591.0</c:v>
                </c:pt>
                <c:pt idx="8473">
                  <c:v>2592.0</c:v>
                </c:pt>
                <c:pt idx="8474">
                  <c:v>2592.0</c:v>
                </c:pt>
                <c:pt idx="8475">
                  <c:v>2593.0</c:v>
                </c:pt>
                <c:pt idx="8476">
                  <c:v>2593.0</c:v>
                </c:pt>
                <c:pt idx="8477">
                  <c:v>2593.0</c:v>
                </c:pt>
                <c:pt idx="8478">
                  <c:v>2594.0</c:v>
                </c:pt>
                <c:pt idx="8479">
                  <c:v>2594.0</c:v>
                </c:pt>
                <c:pt idx="8480">
                  <c:v>2594.0</c:v>
                </c:pt>
                <c:pt idx="8481">
                  <c:v>2594.0</c:v>
                </c:pt>
                <c:pt idx="8482">
                  <c:v>2594.0</c:v>
                </c:pt>
                <c:pt idx="8483">
                  <c:v>2594.0</c:v>
                </c:pt>
                <c:pt idx="8484">
                  <c:v>2594.0</c:v>
                </c:pt>
                <c:pt idx="8485">
                  <c:v>2594.0</c:v>
                </c:pt>
                <c:pt idx="8486">
                  <c:v>2595.0</c:v>
                </c:pt>
                <c:pt idx="8487">
                  <c:v>2595.0</c:v>
                </c:pt>
                <c:pt idx="8488">
                  <c:v>2595.0</c:v>
                </c:pt>
                <c:pt idx="8489">
                  <c:v>2595.0</c:v>
                </c:pt>
                <c:pt idx="8490">
                  <c:v>2595.0</c:v>
                </c:pt>
                <c:pt idx="8491">
                  <c:v>2595.0</c:v>
                </c:pt>
                <c:pt idx="8492">
                  <c:v>2595.0</c:v>
                </c:pt>
                <c:pt idx="8493">
                  <c:v>2595.0</c:v>
                </c:pt>
                <c:pt idx="8494">
                  <c:v>2595.0</c:v>
                </c:pt>
                <c:pt idx="8495">
                  <c:v>2595.0</c:v>
                </c:pt>
                <c:pt idx="8496">
                  <c:v>2595.0</c:v>
                </c:pt>
                <c:pt idx="8497">
                  <c:v>2595.0</c:v>
                </c:pt>
                <c:pt idx="8498">
                  <c:v>2595.0</c:v>
                </c:pt>
                <c:pt idx="8499">
                  <c:v>2595.0</c:v>
                </c:pt>
                <c:pt idx="8500">
                  <c:v>2595.0</c:v>
                </c:pt>
                <c:pt idx="8501">
                  <c:v>2595.0</c:v>
                </c:pt>
                <c:pt idx="8502">
                  <c:v>2595.0</c:v>
                </c:pt>
                <c:pt idx="8503">
                  <c:v>2595.0</c:v>
                </c:pt>
                <c:pt idx="8504">
                  <c:v>2595.0</c:v>
                </c:pt>
                <c:pt idx="8505">
                  <c:v>2595.0</c:v>
                </c:pt>
                <c:pt idx="8506">
                  <c:v>2595.0</c:v>
                </c:pt>
                <c:pt idx="8507">
                  <c:v>2595.0</c:v>
                </c:pt>
                <c:pt idx="8508">
                  <c:v>2595.0</c:v>
                </c:pt>
                <c:pt idx="8509">
                  <c:v>2596.0</c:v>
                </c:pt>
                <c:pt idx="8510">
                  <c:v>2597.0</c:v>
                </c:pt>
                <c:pt idx="8511">
                  <c:v>2597.0</c:v>
                </c:pt>
                <c:pt idx="8512">
                  <c:v>2597.0</c:v>
                </c:pt>
                <c:pt idx="8513">
                  <c:v>2597.0</c:v>
                </c:pt>
                <c:pt idx="8514">
                  <c:v>2597.0</c:v>
                </c:pt>
                <c:pt idx="8515">
                  <c:v>2597.0</c:v>
                </c:pt>
                <c:pt idx="8516">
                  <c:v>2597.0</c:v>
                </c:pt>
                <c:pt idx="8517">
                  <c:v>2597.0</c:v>
                </c:pt>
                <c:pt idx="8518">
                  <c:v>2597.0</c:v>
                </c:pt>
                <c:pt idx="8519">
                  <c:v>2597.0</c:v>
                </c:pt>
                <c:pt idx="8520">
                  <c:v>2597.0</c:v>
                </c:pt>
                <c:pt idx="8521">
                  <c:v>2597.0</c:v>
                </c:pt>
                <c:pt idx="8522">
                  <c:v>2597.0</c:v>
                </c:pt>
                <c:pt idx="8523">
                  <c:v>2597.0</c:v>
                </c:pt>
                <c:pt idx="8524">
                  <c:v>2597.0</c:v>
                </c:pt>
                <c:pt idx="8525">
                  <c:v>2597.0</c:v>
                </c:pt>
                <c:pt idx="8526">
                  <c:v>2597.0</c:v>
                </c:pt>
                <c:pt idx="8527">
                  <c:v>2597.0</c:v>
                </c:pt>
                <c:pt idx="8528">
                  <c:v>2597.0</c:v>
                </c:pt>
                <c:pt idx="8529">
                  <c:v>2597.0</c:v>
                </c:pt>
                <c:pt idx="8530">
                  <c:v>2598.0</c:v>
                </c:pt>
                <c:pt idx="8531">
                  <c:v>2599.0</c:v>
                </c:pt>
                <c:pt idx="8532">
                  <c:v>2600.0</c:v>
                </c:pt>
                <c:pt idx="8533">
                  <c:v>2601.0</c:v>
                </c:pt>
                <c:pt idx="8534">
                  <c:v>2601.0</c:v>
                </c:pt>
                <c:pt idx="8535">
                  <c:v>2602.0</c:v>
                </c:pt>
                <c:pt idx="8536">
                  <c:v>2602.0</c:v>
                </c:pt>
                <c:pt idx="8537">
                  <c:v>2602.0</c:v>
                </c:pt>
                <c:pt idx="8538">
                  <c:v>2602.0</c:v>
                </c:pt>
                <c:pt idx="8539">
                  <c:v>2602.0</c:v>
                </c:pt>
                <c:pt idx="8540">
                  <c:v>2602.0</c:v>
                </c:pt>
                <c:pt idx="8541">
                  <c:v>2602.0</c:v>
                </c:pt>
                <c:pt idx="8542">
                  <c:v>2602.0</c:v>
                </c:pt>
                <c:pt idx="8543">
                  <c:v>2602.0</c:v>
                </c:pt>
                <c:pt idx="8544">
                  <c:v>2602.0</c:v>
                </c:pt>
                <c:pt idx="8545">
                  <c:v>2602.0</c:v>
                </c:pt>
                <c:pt idx="8546">
                  <c:v>2602.0</c:v>
                </c:pt>
                <c:pt idx="8547">
                  <c:v>2602.0</c:v>
                </c:pt>
                <c:pt idx="8548">
                  <c:v>2602.0</c:v>
                </c:pt>
                <c:pt idx="8549">
                  <c:v>2602.0</c:v>
                </c:pt>
                <c:pt idx="8550">
                  <c:v>2602.0</c:v>
                </c:pt>
                <c:pt idx="8551">
                  <c:v>2602.0</c:v>
                </c:pt>
                <c:pt idx="8552">
                  <c:v>2603.0</c:v>
                </c:pt>
                <c:pt idx="8553">
                  <c:v>2603.0</c:v>
                </c:pt>
                <c:pt idx="8554">
                  <c:v>2603.0</c:v>
                </c:pt>
                <c:pt idx="8555">
                  <c:v>2603.0</c:v>
                </c:pt>
                <c:pt idx="8556">
                  <c:v>2603.0</c:v>
                </c:pt>
                <c:pt idx="8557">
                  <c:v>2603.0</c:v>
                </c:pt>
                <c:pt idx="8558">
                  <c:v>2603.0</c:v>
                </c:pt>
                <c:pt idx="8559">
                  <c:v>2604.0</c:v>
                </c:pt>
                <c:pt idx="8560">
                  <c:v>2604.0</c:v>
                </c:pt>
                <c:pt idx="8561">
                  <c:v>2604.0</c:v>
                </c:pt>
                <c:pt idx="8562">
                  <c:v>2605.0</c:v>
                </c:pt>
                <c:pt idx="8563">
                  <c:v>2605.0</c:v>
                </c:pt>
                <c:pt idx="8564">
                  <c:v>2605.0</c:v>
                </c:pt>
                <c:pt idx="8565">
                  <c:v>2606.0</c:v>
                </c:pt>
                <c:pt idx="8566">
                  <c:v>2607.0</c:v>
                </c:pt>
                <c:pt idx="8567">
                  <c:v>2607.0</c:v>
                </c:pt>
                <c:pt idx="8568">
                  <c:v>2607.0</c:v>
                </c:pt>
                <c:pt idx="8569">
                  <c:v>2608.0</c:v>
                </c:pt>
                <c:pt idx="8570">
                  <c:v>2608.0</c:v>
                </c:pt>
                <c:pt idx="8571">
                  <c:v>2609.0</c:v>
                </c:pt>
                <c:pt idx="8572">
                  <c:v>2610.0</c:v>
                </c:pt>
                <c:pt idx="8573">
                  <c:v>2611.0</c:v>
                </c:pt>
                <c:pt idx="8574">
                  <c:v>2611.0</c:v>
                </c:pt>
                <c:pt idx="8575">
                  <c:v>2612.0</c:v>
                </c:pt>
                <c:pt idx="8576">
                  <c:v>2612.0</c:v>
                </c:pt>
                <c:pt idx="8577">
                  <c:v>2612.0</c:v>
                </c:pt>
                <c:pt idx="8578">
                  <c:v>2612.0</c:v>
                </c:pt>
                <c:pt idx="8579">
                  <c:v>2613.0</c:v>
                </c:pt>
                <c:pt idx="8580">
                  <c:v>2613.0</c:v>
                </c:pt>
                <c:pt idx="8581">
                  <c:v>2613.0</c:v>
                </c:pt>
                <c:pt idx="8582">
                  <c:v>2613.0</c:v>
                </c:pt>
                <c:pt idx="8583">
                  <c:v>2613.0</c:v>
                </c:pt>
                <c:pt idx="8584">
                  <c:v>2613.0</c:v>
                </c:pt>
                <c:pt idx="8585">
                  <c:v>2614.0</c:v>
                </c:pt>
                <c:pt idx="8586">
                  <c:v>2614.0</c:v>
                </c:pt>
                <c:pt idx="8587">
                  <c:v>2614.0</c:v>
                </c:pt>
                <c:pt idx="8588">
                  <c:v>2614.0</c:v>
                </c:pt>
                <c:pt idx="8589">
                  <c:v>2614.0</c:v>
                </c:pt>
                <c:pt idx="8590">
                  <c:v>2615.0</c:v>
                </c:pt>
                <c:pt idx="8591">
                  <c:v>2616.0</c:v>
                </c:pt>
                <c:pt idx="8592">
                  <c:v>2617.0</c:v>
                </c:pt>
                <c:pt idx="8593">
                  <c:v>2617.0</c:v>
                </c:pt>
                <c:pt idx="8594">
                  <c:v>2617.0</c:v>
                </c:pt>
                <c:pt idx="8595">
                  <c:v>2617.0</c:v>
                </c:pt>
                <c:pt idx="8596">
                  <c:v>2617.0</c:v>
                </c:pt>
                <c:pt idx="8597">
                  <c:v>2617.0</c:v>
                </c:pt>
                <c:pt idx="8598">
                  <c:v>2617.0</c:v>
                </c:pt>
                <c:pt idx="8599">
                  <c:v>2617.0</c:v>
                </c:pt>
                <c:pt idx="8600">
                  <c:v>2618.0</c:v>
                </c:pt>
                <c:pt idx="8601">
                  <c:v>2618.0</c:v>
                </c:pt>
                <c:pt idx="8602">
                  <c:v>2619.0</c:v>
                </c:pt>
                <c:pt idx="8603">
                  <c:v>2619.0</c:v>
                </c:pt>
                <c:pt idx="8604">
                  <c:v>2620.0</c:v>
                </c:pt>
                <c:pt idx="8605">
                  <c:v>2620.0</c:v>
                </c:pt>
                <c:pt idx="8606">
                  <c:v>2620.0</c:v>
                </c:pt>
                <c:pt idx="8607">
                  <c:v>2620.0</c:v>
                </c:pt>
                <c:pt idx="8608">
                  <c:v>2621.0</c:v>
                </c:pt>
                <c:pt idx="8609">
                  <c:v>2622.0</c:v>
                </c:pt>
                <c:pt idx="8610">
                  <c:v>2622.0</c:v>
                </c:pt>
                <c:pt idx="8611">
                  <c:v>2622.0</c:v>
                </c:pt>
                <c:pt idx="8612">
                  <c:v>2622.0</c:v>
                </c:pt>
                <c:pt idx="8613">
                  <c:v>2622.0</c:v>
                </c:pt>
                <c:pt idx="8614">
                  <c:v>2622.0</c:v>
                </c:pt>
                <c:pt idx="8615">
                  <c:v>2622.0</c:v>
                </c:pt>
                <c:pt idx="8616">
                  <c:v>2622.0</c:v>
                </c:pt>
                <c:pt idx="8617">
                  <c:v>2622.0</c:v>
                </c:pt>
                <c:pt idx="8618">
                  <c:v>2622.0</c:v>
                </c:pt>
                <c:pt idx="8619">
                  <c:v>2622.0</c:v>
                </c:pt>
                <c:pt idx="8620">
                  <c:v>2622.0</c:v>
                </c:pt>
                <c:pt idx="8621">
                  <c:v>2622.0</c:v>
                </c:pt>
                <c:pt idx="8622">
                  <c:v>2622.0</c:v>
                </c:pt>
                <c:pt idx="8623">
                  <c:v>2622.0</c:v>
                </c:pt>
                <c:pt idx="8624">
                  <c:v>2622.0</c:v>
                </c:pt>
                <c:pt idx="8625">
                  <c:v>2623.0</c:v>
                </c:pt>
                <c:pt idx="8626">
                  <c:v>2624.0</c:v>
                </c:pt>
                <c:pt idx="8627">
                  <c:v>2625.0</c:v>
                </c:pt>
                <c:pt idx="8628">
                  <c:v>2626.0</c:v>
                </c:pt>
                <c:pt idx="8629">
                  <c:v>2627.0</c:v>
                </c:pt>
                <c:pt idx="8630">
                  <c:v>2628.0</c:v>
                </c:pt>
                <c:pt idx="8631">
                  <c:v>2629.0</c:v>
                </c:pt>
                <c:pt idx="8632">
                  <c:v>2630.0</c:v>
                </c:pt>
                <c:pt idx="8633">
                  <c:v>2631.0</c:v>
                </c:pt>
                <c:pt idx="8634">
                  <c:v>2631.0</c:v>
                </c:pt>
                <c:pt idx="8635">
                  <c:v>2632.0</c:v>
                </c:pt>
                <c:pt idx="8636">
                  <c:v>2633.0</c:v>
                </c:pt>
                <c:pt idx="8637">
                  <c:v>2633.0</c:v>
                </c:pt>
                <c:pt idx="8638">
                  <c:v>2634.0</c:v>
                </c:pt>
                <c:pt idx="8639">
                  <c:v>2634.0</c:v>
                </c:pt>
                <c:pt idx="8640">
                  <c:v>2634.0</c:v>
                </c:pt>
                <c:pt idx="8641">
                  <c:v>2634.0</c:v>
                </c:pt>
                <c:pt idx="8642">
                  <c:v>2635.0</c:v>
                </c:pt>
                <c:pt idx="8643">
                  <c:v>2635.0</c:v>
                </c:pt>
                <c:pt idx="8644">
                  <c:v>2635.0</c:v>
                </c:pt>
                <c:pt idx="8645">
                  <c:v>2636.0</c:v>
                </c:pt>
                <c:pt idx="8646">
                  <c:v>2636.0</c:v>
                </c:pt>
                <c:pt idx="8647">
                  <c:v>2637.0</c:v>
                </c:pt>
                <c:pt idx="8648">
                  <c:v>2638.0</c:v>
                </c:pt>
                <c:pt idx="8649">
                  <c:v>2639.0</c:v>
                </c:pt>
                <c:pt idx="8650">
                  <c:v>2639.0</c:v>
                </c:pt>
                <c:pt idx="8651">
                  <c:v>2639.0</c:v>
                </c:pt>
                <c:pt idx="8652">
                  <c:v>2639.0</c:v>
                </c:pt>
                <c:pt idx="8653">
                  <c:v>2640.0</c:v>
                </c:pt>
                <c:pt idx="8654">
                  <c:v>2641.0</c:v>
                </c:pt>
                <c:pt idx="8655">
                  <c:v>2641.0</c:v>
                </c:pt>
                <c:pt idx="8656">
                  <c:v>2641.0</c:v>
                </c:pt>
                <c:pt idx="8657">
                  <c:v>2641.0</c:v>
                </c:pt>
                <c:pt idx="8658">
                  <c:v>2641.0</c:v>
                </c:pt>
                <c:pt idx="8659">
                  <c:v>2642.0</c:v>
                </c:pt>
                <c:pt idx="8660">
                  <c:v>2642.0</c:v>
                </c:pt>
                <c:pt idx="8661">
                  <c:v>2642.0</c:v>
                </c:pt>
                <c:pt idx="8662">
                  <c:v>2642.0</c:v>
                </c:pt>
                <c:pt idx="8663">
                  <c:v>2643.0</c:v>
                </c:pt>
                <c:pt idx="8664">
                  <c:v>2643.0</c:v>
                </c:pt>
                <c:pt idx="8665">
                  <c:v>2644.0</c:v>
                </c:pt>
                <c:pt idx="8666">
                  <c:v>2644.0</c:v>
                </c:pt>
                <c:pt idx="8667">
                  <c:v>2645.0</c:v>
                </c:pt>
                <c:pt idx="8668">
                  <c:v>2646.0</c:v>
                </c:pt>
                <c:pt idx="8669">
                  <c:v>2647.0</c:v>
                </c:pt>
                <c:pt idx="8670">
                  <c:v>2647.0</c:v>
                </c:pt>
                <c:pt idx="8671">
                  <c:v>2647.0</c:v>
                </c:pt>
                <c:pt idx="8672">
                  <c:v>2648.0</c:v>
                </c:pt>
                <c:pt idx="8673">
                  <c:v>2648.0</c:v>
                </c:pt>
                <c:pt idx="8674">
                  <c:v>2648.0</c:v>
                </c:pt>
                <c:pt idx="8675">
                  <c:v>2649.0</c:v>
                </c:pt>
                <c:pt idx="8676">
                  <c:v>2649.0</c:v>
                </c:pt>
                <c:pt idx="8677">
                  <c:v>2650.0</c:v>
                </c:pt>
                <c:pt idx="8678">
                  <c:v>2651.0</c:v>
                </c:pt>
                <c:pt idx="8679">
                  <c:v>2651.0</c:v>
                </c:pt>
                <c:pt idx="8680">
                  <c:v>2651.0</c:v>
                </c:pt>
                <c:pt idx="8681">
                  <c:v>2651.0</c:v>
                </c:pt>
                <c:pt idx="8682">
                  <c:v>2651.0</c:v>
                </c:pt>
                <c:pt idx="8683">
                  <c:v>2651.0</c:v>
                </c:pt>
                <c:pt idx="8684">
                  <c:v>2651.0</c:v>
                </c:pt>
                <c:pt idx="8685">
                  <c:v>2652.0</c:v>
                </c:pt>
                <c:pt idx="8686">
                  <c:v>2653.0</c:v>
                </c:pt>
                <c:pt idx="8687">
                  <c:v>2653.0</c:v>
                </c:pt>
                <c:pt idx="8688">
                  <c:v>2654.0</c:v>
                </c:pt>
                <c:pt idx="8689">
                  <c:v>2655.0</c:v>
                </c:pt>
                <c:pt idx="8690">
                  <c:v>2656.0</c:v>
                </c:pt>
                <c:pt idx="8691">
                  <c:v>2656.0</c:v>
                </c:pt>
                <c:pt idx="8692">
                  <c:v>2656.0</c:v>
                </c:pt>
                <c:pt idx="8693">
                  <c:v>2656.0</c:v>
                </c:pt>
                <c:pt idx="8694">
                  <c:v>2656.0</c:v>
                </c:pt>
                <c:pt idx="8695">
                  <c:v>2657.0</c:v>
                </c:pt>
                <c:pt idx="8696">
                  <c:v>2657.0</c:v>
                </c:pt>
                <c:pt idx="8697">
                  <c:v>2658.0</c:v>
                </c:pt>
                <c:pt idx="8698">
                  <c:v>2659.0</c:v>
                </c:pt>
                <c:pt idx="8699">
                  <c:v>2660.0</c:v>
                </c:pt>
                <c:pt idx="8700">
                  <c:v>2660.0</c:v>
                </c:pt>
                <c:pt idx="8701">
                  <c:v>2660.0</c:v>
                </c:pt>
                <c:pt idx="8702">
                  <c:v>2661.0</c:v>
                </c:pt>
                <c:pt idx="8703">
                  <c:v>2662.0</c:v>
                </c:pt>
                <c:pt idx="8704">
                  <c:v>2663.0</c:v>
                </c:pt>
                <c:pt idx="8705">
                  <c:v>2664.0</c:v>
                </c:pt>
                <c:pt idx="8706">
                  <c:v>2664.0</c:v>
                </c:pt>
                <c:pt idx="8707">
                  <c:v>2665.0</c:v>
                </c:pt>
                <c:pt idx="8708">
                  <c:v>2665.0</c:v>
                </c:pt>
                <c:pt idx="8709">
                  <c:v>2665.0</c:v>
                </c:pt>
                <c:pt idx="8710">
                  <c:v>2666.0</c:v>
                </c:pt>
                <c:pt idx="8711">
                  <c:v>2666.0</c:v>
                </c:pt>
                <c:pt idx="8712">
                  <c:v>2667.0</c:v>
                </c:pt>
                <c:pt idx="8713">
                  <c:v>2667.0</c:v>
                </c:pt>
                <c:pt idx="8714">
                  <c:v>2667.0</c:v>
                </c:pt>
                <c:pt idx="8715">
                  <c:v>2667.0</c:v>
                </c:pt>
                <c:pt idx="8716">
                  <c:v>2667.0</c:v>
                </c:pt>
                <c:pt idx="8717">
                  <c:v>2668.0</c:v>
                </c:pt>
                <c:pt idx="8718">
                  <c:v>2669.0</c:v>
                </c:pt>
                <c:pt idx="8719">
                  <c:v>2669.0</c:v>
                </c:pt>
                <c:pt idx="8720">
                  <c:v>2669.0</c:v>
                </c:pt>
                <c:pt idx="8721">
                  <c:v>2669.0</c:v>
                </c:pt>
                <c:pt idx="8722">
                  <c:v>2670.0</c:v>
                </c:pt>
                <c:pt idx="8723">
                  <c:v>2671.0</c:v>
                </c:pt>
                <c:pt idx="8724">
                  <c:v>2671.0</c:v>
                </c:pt>
                <c:pt idx="8725">
                  <c:v>2671.0</c:v>
                </c:pt>
                <c:pt idx="8726">
                  <c:v>2671.0</c:v>
                </c:pt>
                <c:pt idx="8727">
                  <c:v>2672.0</c:v>
                </c:pt>
                <c:pt idx="8728">
                  <c:v>2673.0</c:v>
                </c:pt>
                <c:pt idx="8729">
                  <c:v>2674.0</c:v>
                </c:pt>
                <c:pt idx="8730">
                  <c:v>2674.0</c:v>
                </c:pt>
                <c:pt idx="8731">
                  <c:v>2674.0</c:v>
                </c:pt>
                <c:pt idx="8732">
                  <c:v>2674.0</c:v>
                </c:pt>
                <c:pt idx="8733">
                  <c:v>2674.0</c:v>
                </c:pt>
                <c:pt idx="8734">
                  <c:v>2675.0</c:v>
                </c:pt>
                <c:pt idx="8735">
                  <c:v>2675.0</c:v>
                </c:pt>
                <c:pt idx="8736">
                  <c:v>2675.0</c:v>
                </c:pt>
                <c:pt idx="8737">
                  <c:v>2675.0</c:v>
                </c:pt>
                <c:pt idx="8738">
                  <c:v>2675.0</c:v>
                </c:pt>
                <c:pt idx="8739">
                  <c:v>2675.0</c:v>
                </c:pt>
                <c:pt idx="8740">
                  <c:v>2675.0</c:v>
                </c:pt>
                <c:pt idx="8741">
                  <c:v>2675.0</c:v>
                </c:pt>
                <c:pt idx="8742">
                  <c:v>2675.0</c:v>
                </c:pt>
                <c:pt idx="8743">
                  <c:v>2676.0</c:v>
                </c:pt>
                <c:pt idx="8744">
                  <c:v>2676.0</c:v>
                </c:pt>
                <c:pt idx="8745">
                  <c:v>2676.0</c:v>
                </c:pt>
                <c:pt idx="8746">
                  <c:v>2676.0</c:v>
                </c:pt>
                <c:pt idx="8747">
                  <c:v>2676.0</c:v>
                </c:pt>
                <c:pt idx="8748">
                  <c:v>2676.0</c:v>
                </c:pt>
                <c:pt idx="8749">
                  <c:v>2676.0</c:v>
                </c:pt>
                <c:pt idx="8750">
                  <c:v>2676.0</c:v>
                </c:pt>
                <c:pt idx="8751">
                  <c:v>2676.0</c:v>
                </c:pt>
                <c:pt idx="8752">
                  <c:v>2676.0</c:v>
                </c:pt>
                <c:pt idx="8753">
                  <c:v>2677.0</c:v>
                </c:pt>
                <c:pt idx="8754">
                  <c:v>2677.0</c:v>
                </c:pt>
                <c:pt idx="8755">
                  <c:v>2678.0</c:v>
                </c:pt>
                <c:pt idx="8756">
                  <c:v>2678.0</c:v>
                </c:pt>
                <c:pt idx="8757">
                  <c:v>2678.0</c:v>
                </c:pt>
                <c:pt idx="8758">
                  <c:v>2678.0</c:v>
                </c:pt>
                <c:pt idx="8759">
                  <c:v>2678.0</c:v>
                </c:pt>
                <c:pt idx="8760">
                  <c:v>2678.0</c:v>
                </c:pt>
                <c:pt idx="8761">
                  <c:v>2678.0</c:v>
                </c:pt>
                <c:pt idx="8762">
                  <c:v>2678.0</c:v>
                </c:pt>
                <c:pt idx="8763">
                  <c:v>2678.0</c:v>
                </c:pt>
                <c:pt idx="8764">
                  <c:v>2678.0</c:v>
                </c:pt>
                <c:pt idx="8765">
                  <c:v>2678.0</c:v>
                </c:pt>
                <c:pt idx="8766">
                  <c:v>2678.0</c:v>
                </c:pt>
                <c:pt idx="8767">
                  <c:v>2678.0</c:v>
                </c:pt>
                <c:pt idx="8768">
                  <c:v>2678.0</c:v>
                </c:pt>
                <c:pt idx="8769">
                  <c:v>2678.0</c:v>
                </c:pt>
                <c:pt idx="8770">
                  <c:v>2678.0</c:v>
                </c:pt>
                <c:pt idx="8771">
                  <c:v>2678.0</c:v>
                </c:pt>
                <c:pt idx="8772">
                  <c:v>2678.0</c:v>
                </c:pt>
                <c:pt idx="8773">
                  <c:v>2678.0</c:v>
                </c:pt>
                <c:pt idx="8774">
                  <c:v>2678.0</c:v>
                </c:pt>
                <c:pt idx="8775">
                  <c:v>2678.0</c:v>
                </c:pt>
                <c:pt idx="8776">
                  <c:v>2678.0</c:v>
                </c:pt>
                <c:pt idx="8777">
                  <c:v>2678.0</c:v>
                </c:pt>
                <c:pt idx="8778">
                  <c:v>2678.0</c:v>
                </c:pt>
                <c:pt idx="8779">
                  <c:v>2678.0</c:v>
                </c:pt>
                <c:pt idx="8780">
                  <c:v>2679.0</c:v>
                </c:pt>
                <c:pt idx="8781">
                  <c:v>2679.0</c:v>
                </c:pt>
                <c:pt idx="8782">
                  <c:v>2679.0</c:v>
                </c:pt>
                <c:pt idx="8783">
                  <c:v>2679.0</c:v>
                </c:pt>
                <c:pt idx="8784">
                  <c:v>2680.0</c:v>
                </c:pt>
                <c:pt idx="8785">
                  <c:v>2680.0</c:v>
                </c:pt>
                <c:pt idx="8786">
                  <c:v>2681.0</c:v>
                </c:pt>
                <c:pt idx="8787">
                  <c:v>2681.0</c:v>
                </c:pt>
                <c:pt idx="8788">
                  <c:v>2681.0</c:v>
                </c:pt>
                <c:pt idx="8789">
                  <c:v>2681.0</c:v>
                </c:pt>
                <c:pt idx="8790">
                  <c:v>2682.0</c:v>
                </c:pt>
                <c:pt idx="8791">
                  <c:v>2682.0</c:v>
                </c:pt>
                <c:pt idx="8792">
                  <c:v>2682.0</c:v>
                </c:pt>
                <c:pt idx="8793">
                  <c:v>2683.0</c:v>
                </c:pt>
                <c:pt idx="8794">
                  <c:v>2684.0</c:v>
                </c:pt>
                <c:pt idx="8795">
                  <c:v>2684.0</c:v>
                </c:pt>
                <c:pt idx="8796">
                  <c:v>2684.0</c:v>
                </c:pt>
                <c:pt idx="8797">
                  <c:v>2685.0</c:v>
                </c:pt>
                <c:pt idx="8798">
                  <c:v>2686.0</c:v>
                </c:pt>
                <c:pt idx="8799">
                  <c:v>2687.0</c:v>
                </c:pt>
                <c:pt idx="8800">
                  <c:v>2688.0</c:v>
                </c:pt>
                <c:pt idx="8801">
                  <c:v>2689.0</c:v>
                </c:pt>
                <c:pt idx="8802">
                  <c:v>2690.0</c:v>
                </c:pt>
                <c:pt idx="8803">
                  <c:v>2690.0</c:v>
                </c:pt>
                <c:pt idx="8804">
                  <c:v>2691.0</c:v>
                </c:pt>
                <c:pt idx="8805">
                  <c:v>2692.0</c:v>
                </c:pt>
                <c:pt idx="8806">
                  <c:v>2693.0</c:v>
                </c:pt>
                <c:pt idx="8807">
                  <c:v>2694.0</c:v>
                </c:pt>
                <c:pt idx="8808">
                  <c:v>2695.0</c:v>
                </c:pt>
                <c:pt idx="8809">
                  <c:v>2696.0</c:v>
                </c:pt>
                <c:pt idx="8810">
                  <c:v>2697.0</c:v>
                </c:pt>
                <c:pt idx="8811">
                  <c:v>2698.0</c:v>
                </c:pt>
                <c:pt idx="8812">
                  <c:v>2699.0</c:v>
                </c:pt>
                <c:pt idx="8813">
                  <c:v>2700.0</c:v>
                </c:pt>
                <c:pt idx="8814">
                  <c:v>2701.0</c:v>
                </c:pt>
                <c:pt idx="8815">
                  <c:v>2702.0</c:v>
                </c:pt>
                <c:pt idx="8816">
                  <c:v>2703.0</c:v>
                </c:pt>
                <c:pt idx="8817">
                  <c:v>2703.0</c:v>
                </c:pt>
                <c:pt idx="8818">
                  <c:v>2703.0</c:v>
                </c:pt>
                <c:pt idx="8819">
                  <c:v>2704.0</c:v>
                </c:pt>
                <c:pt idx="8820">
                  <c:v>2704.0</c:v>
                </c:pt>
                <c:pt idx="8821">
                  <c:v>2704.0</c:v>
                </c:pt>
                <c:pt idx="8822">
                  <c:v>2704.0</c:v>
                </c:pt>
                <c:pt idx="8823">
                  <c:v>2705.0</c:v>
                </c:pt>
                <c:pt idx="8824">
                  <c:v>2705.0</c:v>
                </c:pt>
                <c:pt idx="8825">
                  <c:v>2706.0</c:v>
                </c:pt>
                <c:pt idx="8826">
                  <c:v>2706.0</c:v>
                </c:pt>
                <c:pt idx="8827">
                  <c:v>2707.0</c:v>
                </c:pt>
                <c:pt idx="8828">
                  <c:v>2707.0</c:v>
                </c:pt>
                <c:pt idx="8829">
                  <c:v>2708.0</c:v>
                </c:pt>
                <c:pt idx="8830">
                  <c:v>2709.0</c:v>
                </c:pt>
                <c:pt idx="8831">
                  <c:v>2709.0</c:v>
                </c:pt>
                <c:pt idx="8832">
                  <c:v>2709.0</c:v>
                </c:pt>
                <c:pt idx="8833">
                  <c:v>2709.0</c:v>
                </c:pt>
                <c:pt idx="8834">
                  <c:v>2709.0</c:v>
                </c:pt>
                <c:pt idx="8835">
                  <c:v>2709.0</c:v>
                </c:pt>
                <c:pt idx="8836">
                  <c:v>2709.0</c:v>
                </c:pt>
                <c:pt idx="8837">
                  <c:v>2710.0</c:v>
                </c:pt>
                <c:pt idx="8838">
                  <c:v>2710.0</c:v>
                </c:pt>
                <c:pt idx="8839">
                  <c:v>2710.0</c:v>
                </c:pt>
                <c:pt idx="8840">
                  <c:v>2710.0</c:v>
                </c:pt>
                <c:pt idx="8841">
                  <c:v>2710.0</c:v>
                </c:pt>
                <c:pt idx="8842">
                  <c:v>2710.0</c:v>
                </c:pt>
                <c:pt idx="8843">
                  <c:v>2710.0</c:v>
                </c:pt>
                <c:pt idx="8844">
                  <c:v>2710.0</c:v>
                </c:pt>
                <c:pt idx="8845">
                  <c:v>2710.0</c:v>
                </c:pt>
                <c:pt idx="8846">
                  <c:v>2710.0</c:v>
                </c:pt>
                <c:pt idx="8847">
                  <c:v>2710.0</c:v>
                </c:pt>
                <c:pt idx="8848">
                  <c:v>2710.0</c:v>
                </c:pt>
                <c:pt idx="8849">
                  <c:v>2710.0</c:v>
                </c:pt>
                <c:pt idx="8850">
                  <c:v>2710.0</c:v>
                </c:pt>
                <c:pt idx="8851">
                  <c:v>2710.0</c:v>
                </c:pt>
                <c:pt idx="8852">
                  <c:v>2710.0</c:v>
                </c:pt>
                <c:pt idx="8853">
                  <c:v>2710.0</c:v>
                </c:pt>
                <c:pt idx="8854">
                  <c:v>2710.0</c:v>
                </c:pt>
                <c:pt idx="8855">
                  <c:v>2710.0</c:v>
                </c:pt>
                <c:pt idx="8856">
                  <c:v>2710.0</c:v>
                </c:pt>
                <c:pt idx="8857">
                  <c:v>2710.0</c:v>
                </c:pt>
                <c:pt idx="8858">
                  <c:v>2710.0</c:v>
                </c:pt>
                <c:pt idx="8859">
                  <c:v>2710.0</c:v>
                </c:pt>
                <c:pt idx="8860">
                  <c:v>2710.0</c:v>
                </c:pt>
                <c:pt idx="8861">
                  <c:v>2710.0</c:v>
                </c:pt>
                <c:pt idx="8862">
                  <c:v>2710.0</c:v>
                </c:pt>
                <c:pt idx="8863">
                  <c:v>2710.0</c:v>
                </c:pt>
                <c:pt idx="8864">
                  <c:v>2710.0</c:v>
                </c:pt>
                <c:pt idx="8865">
                  <c:v>2710.0</c:v>
                </c:pt>
                <c:pt idx="8866">
                  <c:v>2710.0</c:v>
                </c:pt>
                <c:pt idx="8867">
                  <c:v>2710.0</c:v>
                </c:pt>
                <c:pt idx="8868">
                  <c:v>2710.0</c:v>
                </c:pt>
                <c:pt idx="8869">
                  <c:v>2710.0</c:v>
                </c:pt>
                <c:pt idx="8870">
                  <c:v>2710.0</c:v>
                </c:pt>
                <c:pt idx="8871">
                  <c:v>2711.0</c:v>
                </c:pt>
                <c:pt idx="8872">
                  <c:v>2712.0</c:v>
                </c:pt>
                <c:pt idx="8873">
                  <c:v>2713.0</c:v>
                </c:pt>
                <c:pt idx="8874">
                  <c:v>2713.0</c:v>
                </c:pt>
                <c:pt idx="8875">
                  <c:v>2713.0</c:v>
                </c:pt>
                <c:pt idx="8876">
                  <c:v>2713.0</c:v>
                </c:pt>
                <c:pt idx="8877">
                  <c:v>2713.0</c:v>
                </c:pt>
                <c:pt idx="8878">
                  <c:v>2713.0</c:v>
                </c:pt>
                <c:pt idx="8879">
                  <c:v>2713.0</c:v>
                </c:pt>
                <c:pt idx="8880">
                  <c:v>2713.0</c:v>
                </c:pt>
                <c:pt idx="8881">
                  <c:v>2713.0</c:v>
                </c:pt>
                <c:pt idx="8882">
                  <c:v>2713.0</c:v>
                </c:pt>
                <c:pt idx="8883">
                  <c:v>2713.0</c:v>
                </c:pt>
                <c:pt idx="8884">
                  <c:v>2713.0</c:v>
                </c:pt>
                <c:pt idx="8885">
                  <c:v>2713.0</c:v>
                </c:pt>
                <c:pt idx="8886">
                  <c:v>2713.0</c:v>
                </c:pt>
                <c:pt idx="8887">
                  <c:v>2713.0</c:v>
                </c:pt>
                <c:pt idx="8888">
                  <c:v>2713.0</c:v>
                </c:pt>
                <c:pt idx="8889">
                  <c:v>2713.0</c:v>
                </c:pt>
                <c:pt idx="8890">
                  <c:v>2713.0</c:v>
                </c:pt>
                <c:pt idx="8891">
                  <c:v>2713.0</c:v>
                </c:pt>
                <c:pt idx="8892">
                  <c:v>2713.0</c:v>
                </c:pt>
                <c:pt idx="8893">
                  <c:v>2714.0</c:v>
                </c:pt>
                <c:pt idx="8894">
                  <c:v>2715.0</c:v>
                </c:pt>
                <c:pt idx="8895">
                  <c:v>2715.0</c:v>
                </c:pt>
                <c:pt idx="8896">
                  <c:v>2715.0</c:v>
                </c:pt>
                <c:pt idx="8897">
                  <c:v>2715.0</c:v>
                </c:pt>
                <c:pt idx="8898">
                  <c:v>2715.0</c:v>
                </c:pt>
                <c:pt idx="8899">
                  <c:v>2716.0</c:v>
                </c:pt>
                <c:pt idx="8900">
                  <c:v>2716.0</c:v>
                </c:pt>
                <c:pt idx="8901">
                  <c:v>2716.0</c:v>
                </c:pt>
                <c:pt idx="8902">
                  <c:v>2717.0</c:v>
                </c:pt>
                <c:pt idx="8903">
                  <c:v>2717.0</c:v>
                </c:pt>
                <c:pt idx="8904">
                  <c:v>2717.0</c:v>
                </c:pt>
                <c:pt idx="8905">
                  <c:v>2717.0</c:v>
                </c:pt>
                <c:pt idx="8906">
                  <c:v>2717.0</c:v>
                </c:pt>
                <c:pt idx="8907">
                  <c:v>2718.0</c:v>
                </c:pt>
                <c:pt idx="8908">
                  <c:v>2719.0</c:v>
                </c:pt>
                <c:pt idx="8909">
                  <c:v>2719.0</c:v>
                </c:pt>
                <c:pt idx="8910">
                  <c:v>2720.0</c:v>
                </c:pt>
                <c:pt idx="8911">
                  <c:v>2721.0</c:v>
                </c:pt>
                <c:pt idx="8912">
                  <c:v>2722.0</c:v>
                </c:pt>
                <c:pt idx="8913">
                  <c:v>2722.0</c:v>
                </c:pt>
                <c:pt idx="8914">
                  <c:v>2722.0</c:v>
                </c:pt>
                <c:pt idx="8915">
                  <c:v>2722.0</c:v>
                </c:pt>
                <c:pt idx="8916">
                  <c:v>2722.0</c:v>
                </c:pt>
                <c:pt idx="8917">
                  <c:v>2722.0</c:v>
                </c:pt>
                <c:pt idx="8918">
                  <c:v>2722.0</c:v>
                </c:pt>
                <c:pt idx="8919">
                  <c:v>2722.0</c:v>
                </c:pt>
                <c:pt idx="8920">
                  <c:v>2722.0</c:v>
                </c:pt>
                <c:pt idx="8921">
                  <c:v>2722.0</c:v>
                </c:pt>
                <c:pt idx="8922">
                  <c:v>2722.0</c:v>
                </c:pt>
                <c:pt idx="8923">
                  <c:v>2722.0</c:v>
                </c:pt>
                <c:pt idx="8924">
                  <c:v>2722.0</c:v>
                </c:pt>
                <c:pt idx="8925">
                  <c:v>2722.0</c:v>
                </c:pt>
                <c:pt idx="8926">
                  <c:v>2722.0</c:v>
                </c:pt>
                <c:pt idx="8927">
                  <c:v>2722.0</c:v>
                </c:pt>
                <c:pt idx="8928">
                  <c:v>2722.0</c:v>
                </c:pt>
                <c:pt idx="8929">
                  <c:v>2722.0</c:v>
                </c:pt>
                <c:pt idx="8930">
                  <c:v>2722.0</c:v>
                </c:pt>
                <c:pt idx="8931">
                  <c:v>2722.0</c:v>
                </c:pt>
                <c:pt idx="8932">
                  <c:v>2722.0</c:v>
                </c:pt>
                <c:pt idx="8933">
                  <c:v>2722.0</c:v>
                </c:pt>
                <c:pt idx="8934">
                  <c:v>2722.0</c:v>
                </c:pt>
                <c:pt idx="8935">
                  <c:v>2722.0</c:v>
                </c:pt>
                <c:pt idx="8936">
                  <c:v>2722.0</c:v>
                </c:pt>
                <c:pt idx="8937">
                  <c:v>2723.0</c:v>
                </c:pt>
                <c:pt idx="8938">
                  <c:v>2723.0</c:v>
                </c:pt>
                <c:pt idx="8939">
                  <c:v>2723.0</c:v>
                </c:pt>
                <c:pt idx="8940">
                  <c:v>2723.0</c:v>
                </c:pt>
                <c:pt idx="8941">
                  <c:v>2723.0</c:v>
                </c:pt>
                <c:pt idx="8942">
                  <c:v>2723.0</c:v>
                </c:pt>
                <c:pt idx="8943">
                  <c:v>2723.0</c:v>
                </c:pt>
                <c:pt idx="8944">
                  <c:v>2723.0</c:v>
                </c:pt>
                <c:pt idx="8945">
                  <c:v>2723.0</c:v>
                </c:pt>
                <c:pt idx="8946">
                  <c:v>2723.0</c:v>
                </c:pt>
                <c:pt idx="8947">
                  <c:v>2724.0</c:v>
                </c:pt>
                <c:pt idx="8948">
                  <c:v>2725.0</c:v>
                </c:pt>
                <c:pt idx="8949">
                  <c:v>2725.0</c:v>
                </c:pt>
                <c:pt idx="8950">
                  <c:v>2726.0</c:v>
                </c:pt>
                <c:pt idx="8951">
                  <c:v>2726.0</c:v>
                </c:pt>
                <c:pt idx="8952">
                  <c:v>2726.0</c:v>
                </c:pt>
                <c:pt idx="8953">
                  <c:v>2726.0</c:v>
                </c:pt>
                <c:pt idx="8954">
                  <c:v>2726.0</c:v>
                </c:pt>
                <c:pt idx="8955">
                  <c:v>2726.0</c:v>
                </c:pt>
                <c:pt idx="8956">
                  <c:v>2726.0</c:v>
                </c:pt>
                <c:pt idx="8957">
                  <c:v>2726.0</c:v>
                </c:pt>
                <c:pt idx="8958">
                  <c:v>2726.0</c:v>
                </c:pt>
                <c:pt idx="8959">
                  <c:v>2726.0</c:v>
                </c:pt>
                <c:pt idx="8960">
                  <c:v>2726.0</c:v>
                </c:pt>
                <c:pt idx="8961">
                  <c:v>2727.0</c:v>
                </c:pt>
                <c:pt idx="8962">
                  <c:v>2728.0</c:v>
                </c:pt>
                <c:pt idx="8963">
                  <c:v>2728.0</c:v>
                </c:pt>
                <c:pt idx="8964">
                  <c:v>2729.0</c:v>
                </c:pt>
                <c:pt idx="8965">
                  <c:v>2730.0</c:v>
                </c:pt>
                <c:pt idx="8966">
                  <c:v>2731.0</c:v>
                </c:pt>
                <c:pt idx="8967">
                  <c:v>2731.0</c:v>
                </c:pt>
                <c:pt idx="8968">
                  <c:v>2731.0</c:v>
                </c:pt>
                <c:pt idx="8969">
                  <c:v>2732.0</c:v>
                </c:pt>
                <c:pt idx="8970">
                  <c:v>2733.0</c:v>
                </c:pt>
                <c:pt idx="8971">
                  <c:v>2734.0</c:v>
                </c:pt>
                <c:pt idx="8972">
                  <c:v>2735.0</c:v>
                </c:pt>
                <c:pt idx="8973">
                  <c:v>2736.0</c:v>
                </c:pt>
                <c:pt idx="8974">
                  <c:v>2737.0</c:v>
                </c:pt>
                <c:pt idx="8975">
                  <c:v>2737.0</c:v>
                </c:pt>
                <c:pt idx="8976">
                  <c:v>2738.0</c:v>
                </c:pt>
                <c:pt idx="8977">
                  <c:v>2738.0</c:v>
                </c:pt>
                <c:pt idx="8978">
                  <c:v>2738.0</c:v>
                </c:pt>
                <c:pt idx="8979">
                  <c:v>2739.0</c:v>
                </c:pt>
                <c:pt idx="8980">
                  <c:v>2739.0</c:v>
                </c:pt>
                <c:pt idx="8981">
                  <c:v>2739.0</c:v>
                </c:pt>
                <c:pt idx="8982">
                  <c:v>2739.0</c:v>
                </c:pt>
                <c:pt idx="8983">
                  <c:v>2739.0</c:v>
                </c:pt>
                <c:pt idx="8984">
                  <c:v>2739.0</c:v>
                </c:pt>
                <c:pt idx="8985">
                  <c:v>2739.0</c:v>
                </c:pt>
                <c:pt idx="8986">
                  <c:v>2739.0</c:v>
                </c:pt>
                <c:pt idx="8987">
                  <c:v>2740.0</c:v>
                </c:pt>
                <c:pt idx="8988">
                  <c:v>2741.0</c:v>
                </c:pt>
                <c:pt idx="8989">
                  <c:v>2741.0</c:v>
                </c:pt>
                <c:pt idx="8990">
                  <c:v>2741.0</c:v>
                </c:pt>
                <c:pt idx="8991">
                  <c:v>2742.0</c:v>
                </c:pt>
                <c:pt idx="8992">
                  <c:v>2743.0</c:v>
                </c:pt>
                <c:pt idx="8993">
                  <c:v>2743.0</c:v>
                </c:pt>
                <c:pt idx="8994">
                  <c:v>2743.0</c:v>
                </c:pt>
                <c:pt idx="8995">
                  <c:v>2743.0</c:v>
                </c:pt>
                <c:pt idx="8996">
                  <c:v>2744.0</c:v>
                </c:pt>
                <c:pt idx="8997">
                  <c:v>2744.0</c:v>
                </c:pt>
                <c:pt idx="8998">
                  <c:v>2745.0</c:v>
                </c:pt>
                <c:pt idx="8999">
                  <c:v>2746.0</c:v>
                </c:pt>
                <c:pt idx="9000">
                  <c:v>2746.0</c:v>
                </c:pt>
                <c:pt idx="9001">
                  <c:v>2746.0</c:v>
                </c:pt>
                <c:pt idx="9002">
                  <c:v>2746.0</c:v>
                </c:pt>
                <c:pt idx="9003">
                  <c:v>2746.0</c:v>
                </c:pt>
                <c:pt idx="9004">
                  <c:v>2746.0</c:v>
                </c:pt>
                <c:pt idx="9005">
                  <c:v>2746.0</c:v>
                </c:pt>
                <c:pt idx="9006">
                  <c:v>2747.0</c:v>
                </c:pt>
                <c:pt idx="9007">
                  <c:v>2748.0</c:v>
                </c:pt>
                <c:pt idx="9008">
                  <c:v>2749.0</c:v>
                </c:pt>
                <c:pt idx="9009">
                  <c:v>2750.0</c:v>
                </c:pt>
                <c:pt idx="9010">
                  <c:v>2750.0</c:v>
                </c:pt>
                <c:pt idx="9011">
                  <c:v>2750.0</c:v>
                </c:pt>
                <c:pt idx="9012">
                  <c:v>2750.0</c:v>
                </c:pt>
                <c:pt idx="9013">
                  <c:v>2751.0</c:v>
                </c:pt>
                <c:pt idx="9014">
                  <c:v>2752.0</c:v>
                </c:pt>
                <c:pt idx="9015">
                  <c:v>2752.0</c:v>
                </c:pt>
                <c:pt idx="9016">
                  <c:v>2753.0</c:v>
                </c:pt>
                <c:pt idx="9017">
                  <c:v>2753.0</c:v>
                </c:pt>
                <c:pt idx="9018">
                  <c:v>2753.0</c:v>
                </c:pt>
                <c:pt idx="9019">
                  <c:v>2754.0</c:v>
                </c:pt>
                <c:pt idx="9020">
                  <c:v>2755.0</c:v>
                </c:pt>
                <c:pt idx="9021">
                  <c:v>2755.0</c:v>
                </c:pt>
                <c:pt idx="9022">
                  <c:v>2755.0</c:v>
                </c:pt>
                <c:pt idx="9023">
                  <c:v>2756.0</c:v>
                </c:pt>
                <c:pt idx="9024">
                  <c:v>2756.0</c:v>
                </c:pt>
                <c:pt idx="9025">
                  <c:v>2757.0</c:v>
                </c:pt>
                <c:pt idx="9026">
                  <c:v>2757.0</c:v>
                </c:pt>
                <c:pt idx="9027">
                  <c:v>2757.0</c:v>
                </c:pt>
                <c:pt idx="9028">
                  <c:v>2758.0</c:v>
                </c:pt>
                <c:pt idx="9029">
                  <c:v>2758.0</c:v>
                </c:pt>
                <c:pt idx="9030">
                  <c:v>2759.0</c:v>
                </c:pt>
                <c:pt idx="9031">
                  <c:v>2760.0</c:v>
                </c:pt>
                <c:pt idx="9032">
                  <c:v>2761.0</c:v>
                </c:pt>
                <c:pt idx="9033">
                  <c:v>2762.0</c:v>
                </c:pt>
                <c:pt idx="9034">
                  <c:v>2763.0</c:v>
                </c:pt>
                <c:pt idx="9035">
                  <c:v>2764.0</c:v>
                </c:pt>
                <c:pt idx="9036">
                  <c:v>2764.0</c:v>
                </c:pt>
                <c:pt idx="9037">
                  <c:v>2765.0</c:v>
                </c:pt>
                <c:pt idx="9038">
                  <c:v>2766.0</c:v>
                </c:pt>
                <c:pt idx="9039">
                  <c:v>2766.0</c:v>
                </c:pt>
                <c:pt idx="9040">
                  <c:v>2767.0</c:v>
                </c:pt>
                <c:pt idx="9041">
                  <c:v>2768.0</c:v>
                </c:pt>
                <c:pt idx="9042">
                  <c:v>2769.0</c:v>
                </c:pt>
                <c:pt idx="9043">
                  <c:v>2770.0</c:v>
                </c:pt>
                <c:pt idx="9044">
                  <c:v>2771.0</c:v>
                </c:pt>
                <c:pt idx="9045">
                  <c:v>2772.0</c:v>
                </c:pt>
                <c:pt idx="9046">
                  <c:v>2773.0</c:v>
                </c:pt>
                <c:pt idx="9047">
                  <c:v>2773.0</c:v>
                </c:pt>
                <c:pt idx="9048">
                  <c:v>2774.0</c:v>
                </c:pt>
                <c:pt idx="9049">
                  <c:v>2774.0</c:v>
                </c:pt>
                <c:pt idx="9050">
                  <c:v>2774.0</c:v>
                </c:pt>
                <c:pt idx="9051">
                  <c:v>2774.0</c:v>
                </c:pt>
                <c:pt idx="9052">
                  <c:v>2774.0</c:v>
                </c:pt>
                <c:pt idx="9053">
                  <c:v>2774.0</c:v>
                </c:pt>
                <c:pt idx="9054">
                  <c:v>2774.0</c:v>
                </c:pt>
                <c:pt idx="9055">
                  <c:v>2774.0</c:v>
                </c:pt>
                <c:pt idx="9056">
                  <c:v>2774.0</c:v>
                </c:pt>
                <c:pt idx="9057">
                  <c:v>2775.0</c:v>
                </c:pt>
                <c:pt idx="9058">
                  <c:v>2776.0</c:v>
                </c:pt>
                <c:pt idx="9059">
                  <c:v>2776.0</c:v>
                </c:pt>
                <c:pt idx="9060">
                  <c:v>2776.0</c:v>
                </c:pt>
                <c:pt idx="9061">
                  <c:v>2776.0</c:v>
                </c:pt>
                <c:pt idx="9062">
                  <c:v>2777.0</c:v>
                </c:pt>
                <c:pt idx="9063">
                  <c:v>2777.0</c:v>
                </c:pt>
                <c:pt idx="9064">
                  <c:v>2777.0</c:v>
                </c:pt>
                <c:pt idx="9065">
                  <c:v>2777.0</c:v>
                </c:pt>
                <c:pt idx="9066">
                  <c:v>2777.0</c:v>
                </c:pt>
                <c:pt idx="9067">
                  <c:v>2777.0</c:v>
                </c:pt>
                <c:pt idx="9068">
                  <c:v>2778.0</c:v>
                </c:pt>
                <c:pt idx="9069">
                  <c:v>2779.0</c:v>
                </c:pt>
                <c:pt idx="9070">
                  <c:v>2780.0</c:v>
                </c:pt>
                <c:pt idx="9071">
                  <c:v>2781.0</c:v>
                </c:pt>
                <c:pt idx="9072">
                  <c:v>2781.0</c:v>
                </c:pt>
                <c:pt idx="9073">
                  <c:v>2781.0</c:v>
                </c:pt>
                <c:pt idx="9074">
                  <c:v>2781.0</c:v>
                </c:pt>
                <c:pt idx="9075">
                  <c:v>2781.0</c:v>
                </c:pt>
                <c:pt idx="9076">
                  <c:v>2781.0</c:v>
                </c:pt>
                <c:pt idx="9077">
                  <c:v>2781.0</c:v>
                </c:pt>
                <c:pt idx="9078">
                  <c:v>2781.0</c:v>
                </c:pt>
                <c:pt idx="9079">
                  <c:v>2781.0</c:v>
                </c:pt>
                <c:pt idx="9080">
                  <c:v>2781.0</c:v>
                </c:pt>
                <c:pt idx="9081">
                  <c:v>2781.0</c:v>
                </c:pt>
                <c:pt idx="9082">
                  <c:v>2781.0</c:v>
                </c:pt>
                <c:pt idx="9083">
                  <c:v>2781.0</c:v>
                </c:pt>
                <c:pt idx="9084">
                  <c:v>2781.0</c:v>
                </c:pt>
                <c:pt idx="9085">
                  <c:v>2781.0</c:v>
                </c:pt>
                <c:pt idx="9086">
                  <c:v>2782.0</c:v>
                </c:pt>
                <c:pt idx="9087">
                  <c:v>2783.0</c:v>
                </c:pt>
                <c:pt idx="9088">
                  <c:v>2783.0</c:v>
                </c:pt>
                <c:pt idx="9089">
                  <c:v>2783.0</c:v>
                </c:pt>
                <c:pt idx="9090">
                  <c:v>2783.0</c:v>
                </c:pt>
                <c:pt idx="9091">
                  <c:v>2783.0</c:v>
                </c:pt>
                <c:pt idx="9092">
                  <c:v>2783.0</c:v>
                </c:pt>
                <c:pt idx="9093">
                  <c:v>2784.0</c:v>
                </c:pt>
                <c:pt idx="9094">
                  <c:v>2785.0</c:v>
                </c:pt>
                <c:pt idx="9095">
                  <c:v>2785.0</c:v>
                </c:pt>
                <c:pt idx="9096">
                  <c:v>2785.0</c:v>
                </c:pt>
                <c:pt idx="9097">
                  <c:v>2785.0</c:v>
                </c:pt>
                <c:pt idx="9098">
                  <c:v>2785.0</c:v>
                </c:pt>
                <c:pt idx="9099">
                  <c:v>2785.0</c:v>
                </c:pt>
                <c:pt idx="9100">
                  <c:v>2785.0</c:v>
                </c:pt>
                <c:pt idx="9101">
                  <c:v>2785.0</c:v>
                </c:pt>
                <c:pt idx="9102">
                  <c:v>2785.0</c:v>
                </c:pt>
                <c:pt idx="9103">
                  <c:v>2786.0</c:v>
                </c:pt>
                <c:pt idx="9104">
                  <c:v>2786.0</c:v>
                </c:pt>
                <c:pt idx="9105">
                  <c:v>2786.0</c:v>
                </c:pt>
                <c:pt idx="9106">
                  <c:v>2786.0</c:v>
                </c:pt>
                <c:pt idx="9107">
                  <c:v>2786.0</c:v>
                </c:pt>
                <c:pt idx="9108">
                  <c:v>2787.0</c:v>
                </c:pt>
                <c:pt idx="9109">
                  <c:v>2787.0</c:v>
                </c:pt>
                <c:pt idx="9110">
                  <c:v>2787.0</c:v>
                </c:pt>
                <c:pt idx="9111">
                  <c:v>2787.0</c:v>
                </c:pt>
                <c:pt idx="9112">
                  <c:v>2787.0</c:v>
                </c:pt>
                <c:pt idx="9113">
                  <c:v>2787.0</c:v>
                </c:pt>
                <c:pt idx="9114">
                  <c:v>2787.0</c:v>
                </c:pt>
                <c:pt idx="9115">
                  <c:v>2787.0</c:v>
                </c:pt>
                <c:pt idx="9116">
                  <c:v>2788.0</c:v>
                </c:pt>
                <c:pt idx="9117">
                  <c:v>2788.0</c:v>
                </c:pt>
                <c:pt idx="9118">
                  <c:v>2788.0</c:v>
                </c:pt>
                <c:pt idx="9119">
                  <c:v>2788.0</c:v>
                </c:pt>
                <c:pt idx="9120">
                  <c:v>2788.0</c:v>
                </c:pt>
                <c:pt idx="9121">
                  <c:v>2788.0</c:v>
                </c:pt>
                <c:pt idx="9122">
                  <c:v>2789.0</c:v>
                </c:pt>
                <c:pt idx="9123">
                  <c:v>2790.0</c:v>
                </c:pt>
                <c:pt idx="9124">
                  <c:v>2790.0</c:v>
                </c:pt>
                <c:pt idx="9125">
                  <c:v>2790.0</c:v>
                </c:pt>
                <c:pt idx="9126">
                  <c:v>2791.0</c:v>
                </c:pt>
                <c:pt idx="9127">
                  <c:v>2792.0</c:v>
                </c:pt>
                <c:pt idx="9128">
                  <c:v>2792.0</c:v>
                </c:pt>
                <c:pt idx="9129">
                  <c:v>2792.0</c:v>
                </c:pt>
                <c:pt idx="9130">
                  <c:v>2792.0</c:v>
                </c:pt>
                <c:pt idx="9131">
                  <c:v>2792.0</c:v>
                </c:pt>
                <c:pt idx="9132">
                  <c:v>2792.0</c:v>
                </c:pt>
                <c:pt idx="9133">
                  <c:v>2792.0</c:v>
                </c:pt>
                <c:pt idx="9134">
                  <c:v>2792.0</c:v>
                </c:pt>
                <c:pt idx="9135">
                  <c:v>2792.0</c:v>
                </c:pt>
                <c:pt idx="9136">
                  <c:v>2793.0</c:v>
                </c:pt>
                <c:pt idx="9137">
                  <c:v>2793.0</c:v>
                </c:pt>
                <c:pt idx="9138">
                  <c:v>2793.0</c:v>
                </c:pt>
                <c:pt idx="9139">
                  <c:v>2793.0</c:v>
                </c:pt>
                <c:pt idx="9140">
                  <c:v>2794.0</c:v>
                </c:pt>
                <c:pt idx="9141">
                  <c:v>2794.0</c:v>
                </c:pt>
                <c:pt idx="9142">
                  <c:v>2794.0</c:v>
                </c:pt>
                <c:pt idx="9143">
                  <c:v>2794.0</c:v>
                </c:pt>
                <c:pt idx="9144">
                  <c:v>2794.0</c:v>
                </c:pt>
                <c:pt idx="9145">
                  <c:v>2795.0</c:v>
                </c:pt>
                <c:pt idx="9146">
                  <c:v>2795.0</c:v>
                </c:pt>
                <c:pt idx="9147">
                  <c:v>2795.0</c:v>
                </c:pt>
                <c:pt idx="9148">
                  <c:v>2795.0</c:v>
                </c:pt>
                <c:pt idx="9149">
                  <c:v>2796.0</c:v>
                </c:pt>
                <c:pt idx="9150">
                  <c:v>2796.0</c:v>
                </c:pt>
                <c:pt idx="9151">
                  <c:v>2797.0</c:v>
                </c:pt>
                <c:pt idx="9152">
                  <c:v>2797.0</c:v>
                </c:pt>
                <c:pt idx="9153">
                  <c:v>2797.0</c:v>
                </c:pt>
                <c:pt idx="9154">
                  <c:v>2797.0</c:v>
                </c:pt>
                <c:pt idx="9155">
                  <c:v>2797.0</c:v>
                </c:pt>
                <c:pt idx="9156">
                  <c:v>2797.0</c:v>
                </c:pt>
                <c:pt idx="9157">
                  <c:v>2798.0</c:v>
                </c:pt>
                <c:pt idx="9158">
                  <c:v>2799.0</c:v>
                </c:pt>
                <c:pt idx="9159">
                  <c:v>2799.0</c:v>
                </c:pt>
                <c:pt idx="9160">
                  <c:v>2799.0</c:v>
                </c:pt>
                <c:pt idx="9161">
                  <c:v>2799.0</c:v>
                </c:pt>
                <c:pt idx="9162">
                  <c:v>2800.0</c:v>
                </c:pt>
                <c:pt idx="9163">
                  <c:v>2801.0</c:v>
                </c:pt>
                <c:pt idx="9164">
                  <c:v>2802.0</c:v>
                </c:pt>
                <c:pt idx="9165">
                  <c:v>2803.0</c:v>
                </c:pt>
                <c:pt idx="9166">
                  <c:v>2804.0</c:v>
                </c:pt>
                <c:pt idx="9167">
                  <c:v>2805.0</c:v>
                </c:pt>
                <c:pt idx="9168">
                  <c:v>2806.0</c:v>
                </c:pt>
                <c:pt idx="9169">
                  <c:v>2806.0</c:v>
                </c:pt>
                <c:pt idx="9170">
                  <c:v>2806.0</c:v>
                </c:pt>
                <c:pt idx="9171">
                  <c:v>2807.0</c:v>
                </c:pt>
                <c:pt idx="9172">
                  <c:v>2808.0</c:v>
                </c:pt>
                <c:pt idx="9173">
                  <c:v>2808.0</c:v>
                </c:pt>
                <c:pt idx="9174">
                  <c:v>2808.0</c:v>
                </c:pt>
                <c:pt idx="9175">
                  <c:v>2808.0</c:v>
                </c:pt>
                <c:pt idx="9176">
                  <c:v>2808.0</c:v>
                </c:pt>
                <c:pt idx="9177">
                  <c:v>2809.0</c:v>
                </c:pt>
                <c:pt idx="9178">
                  <c:v>2809.0</c:v>
                </c:pt>
                <c:pt idx="9179">
                  <c:v>2810.0</c:v>
                </c:pt>
                <c:pt idx="9180">
                  <c:v>2810.0</c:v>
                </c:pt>
                <c:pt idx="9181">
                  <c:v>2810.0</c:v>
                </c:pt>
                <c:pt idx="9182">
                  <c:v>2810.0</c:v>
                </c:pt>
                <c:pt idx="9183">
                  <c:v>2810.0</c:v>
                </c:pt>
                <c:pt idx="9184">
                  <c:v>2810.0</c:v>
                </c:pt>
                <c:pt idx="9185">
                  <c:v>2810.0</c:v>
                </c:pt>
                <c:pt idx="9186">
                  <c:v>2811.0</c:v>
                </c:pt>
                <c:pt idx="9187">
                  <c:v>2811.0</c:v>
                </c:pt>
                <c:pt idx="9188">
                  <c:v>2812.0</c:v>
                </c:pt>
                <c:pt idx="9189">
                  <c:v>2813.0</c:v>
                </c:pt>
                <c:pt idx="9190">
                  <c:v>2814.0</c:v>
                </c:pt>
                <c:pt idx="9191">
                  <c:v>2815.0</c:v>
                </c:pt>
                <c:pt idx="9192">
                  <c:v>2815.0</c:v>
                </c:pt>
                <c:pt idx="9193">
                  <c:v>2815.0</c:v>
                </c:pt>
                <c:pt idx="9194">
                  <c:v>2816.0</c:v>
                </c:pt>
                <c:pt idx="9195">
                  <c:v>2816.0</c:v>
                </c:pt>
                <c:pt idx="9196">
                  <c:v>2816.0</c:v>
                </c:pt>
                <c:pt idx="9197">
                  <c:v>2816.0</c:v>
                </c:pt>
                <c:pt idx="9198">
                  <c:v>2816.0</c:v>
                </c:pt>
                <c:pt idx="9199">
                  <c:v>2816.0</c:v>
                </c:pt>
                <c:pt idx="9200">
                  <c:v>2816.0</c:v>
                </c:pt>
                <c:pt idx="9201">
                  <c:v>2816.0</c:v>
                </c:pt>
                <c:pt idx="9202">
                  <c:v>2816.0</c:v>
                </c:pt>
                <c:pt idx="9203">
                  <c:v>2817.0</c:v>
                </c:pt>
                <c:pt idx="9204">
                  <c:v>2818.0</c:v>
                </c:pt>
                <c:pt idx="9205">
                  <c:v>2819.0</c:v>
                </c:pt>
                <c:pt idx="9206">
                  <c:v>2820.0</c:v>
                </c:pt>
                <c:pt idx="9207">
                  <c:v>2821.0</c:v>
                </c:pt>
                <c:pt idx="9208">
                  <c:v>2821.0</c:v>
                </c:pt>
                <c:pt idx="9209">
                  <c:v>2821.0</c:v>
                </c:pt>
                <c:pt idx="9210">
                  <c:v>2822.0</c:v>
                </c:pt>
                <c:pt idx="9211">
                  <c:v>2822.0</c:v>
                </c:pt>
                <c:pt idx="9212">
                  <c:v>2822.0</c:v>
                </c:pt>
                <c:pt idx="9213">
                  <c:v>2822.0</c:v>
                </c:pt>
                <c:pt idx="9214">
                  <c:v>2823.0</c:v>
                </c:pt>
                <c:pt idx="9215">
                  <c:v>2824.0</c:v>
                </c:pt>
                <c:pt idx="9216">
                  <c:v>2824.0</c:v>
                </c:pt>
                <c:pt idx="9217">
                  <c:v>2825.0</c:v>
                </c:pt>
                <c:pt idx="9218">
                  <c:v>2825.0</c:v>
                </c:pt>
                <c:pt idx="9219">
                  <c:v>2826.0</c:v>
                </c:pt>
                <c:pt idx="9220">
                  <c:v>2826.0</c:v>
                </c:pt>
                <c:pt idx="9221">
                  <c:v>2826.0</c:v>
                </c:pt>
                <c:pt idx="9222">
                  <c:v>2827.0</c:v>
                </c:pt>
                <c:pt idx="9223">
                  <c:v>2828.0</c:v>
                </c:pt>
                <c:pt idx="9224">
                  <c:v>2829.0</c:v>
                </c:pt>
                <c:pt idx="9225">
                  <c:v>2830.0</c:v>
                </c:pt>
                <c:pt idx="9226">
                  <c:v>2830.0</c:v>
                </c:pt>
                <c:pt idx="9227">
                  <c:v>2831.0</c:v>
                </c:pt>
                <c:pt idx="9228">
                  <c:v>2832.0</c:v>
                </c:pt>
                <c:pt idx="9229">
                  <c:v>2833.0</c:v>
                </c:pt>
                <c:pt idx="9230">
                  <c:v>2833.0</c:v>
                </c:pt>
                <c:pt idx="9231">
                  <c:v>2834.0</c:v>
                </c:pt>
                <c:pt idx="9232">
                  <c:v>2835.0</c:v>
                </c:pt>
                <c:pt idx="9233">
                  <c:v>2835.0</c:v>
                </c:pt>
                <c:pt idx="9234">
                  <c:v>2836.0</c:v>
                </c:pt>
                <c:pt idx="9235">
                  <c:v>2837.0</c:v>
                </c:pt>
                <c:pt idx="9236">
                  <c:v>2837.0</c:v>
                </c:pt>
                <c:pt idx="9237">
                  <c:v>2838.0</c:v>
                </c:pt>
                <c:pt idx="9238">
                  <c:v>2839.0</c:v>
                </c:pt>
                <c:pt idx="9239">
                  <c:v>2839.0</c:v>
                </c:pt>
                <c:pt idx="9240">
                  <c:v>2839.0</c:v>
                </c:pt>
                <c:pt idx="9241">
                  <c:v>2840.0</c:v>
                </c:pt>
                <c:pt idx="9242">
                  <c:v>2840.0</c:v>
                </c:pt>
                <c:pt idx="9243">
                  <c:v>2840.0</c:v>
                </c:pt>
                <c:pt idx="9244">
                  <c:v>2840.0</c:v>
                </c:pt>
                <c:pt idx="9245">
                  <c:v>2840.0</c:v>
                </c:pt>
                <c:pt idx="9246">
                  <c:v>2840.0</c:v>
                </c:pt>
                <c:pt idx="9247">
                  <c:v>2840.0</c:v>
                </c:pt>
                <c:pt idx="9248">
                  <c:v>2840.0</c:v>
                </c:pt>
                <c:pt idx="9249">
                  <c:v>2840.0</c:v>
                </c:pt>
                <c:pt idx="9250">
                  <c:v>2840.0</c:v>
                </c:pt>
                <c:pt idx="9251">
                  <c:v>2840.0</c:v>
                </c:pt>
                <c:pt idx="9252">
                  <c:v>2840.0</c:v>
                </c:pt>
                <c:pt idx="9253">
                  <c:v>2840.0</c:v>
                </c:pt>
                <c:pt idx="9254">
                  <c:v>2840.0</c:v>
                </c:pt>
                <c:pt idx="9255">
                  <c:v>2840.0</c:v>
                </c:pt>
                <c:pt idx="9256">
                  <c:v>2840.0</c:v>
                </c:pt>
                <c:pt idx="9257">
                  <c:v>2840.0</c:v>
                </c:pt>
                <c:pt idx="9258">
                  <c:v>2840.0</c:v>
                </c:pt>
                <c:pt idx="9259">
                  <c:v>2840.0</c:v>
                </c:pt>
                <c:pt idx="9260">
                  <c:v>2840.0</c:v>
                </c:pt>
                <c:pt idx="9261">
                  <c:v>2840.0</c:v>
                </c:pt>
                <c:pt idx="9262">
                  <c:v>2841.0</c:v>
                </c:pt>
                <c:pt idx="9263">
                  <c:v>2841.0</c:v>
                </c:pt>
                <c:pt idx="9264">
                  <c:v>2841.0</c:v>
                </c:pt>
                <c:pt idx="9265">
                  <c:v>2841.0</c:v>
                </c:pt>
                <c:pt idx="9266">
                  <c:v>2841.0</c:v>
                </c:pt>
                <c:pt idx="9267">
                  <c:v>2841.0</c:v>
                </c:pt>
                <c:pt idx="9268">
                  <c:v>2842.0</c:v>
                </c:pt>
                <c:pt idx="9269">
                  <c:v>2842.0</c:v>
                </c:pt>
                <c:pt idx="9270">
                  <c:v>2842.0</c:v>
                </c:pt>
                <c:pt idx="9271">
                  <c:v>2842.0</c:v>
                </c:pt>
                <c:pt idx="9272">
                  <c:v>2842.0</c:v>
                </c:pt>
                <c:pt idx="9273">
                  <c:v>2842.0</c:v>
                </c:pt>
                <c:pt idx="9274">
                  <c:v>2842.0</c:v>
                </c:pt>
                <c:pt idx="9275">
                  <c:v>2842.0</c:v>
                </c:pt>
                <c:pt idx="9276">
                  <c:v>2842.0</c:v>
                </c:pt>
                <c:pt idx="9277">
                  <c:v>2842.0</c:v>
                </c:pt>
                <c:pt idx="9278">
                  <c:v>2842.0</c:v>
                </c:pt>
                <c:pt idx="9279">
                  <c:v>2842.0</c:v>
                </c:pt>
                <c:pt idx="9280">
                  <c:v>2842.0</c:v>
                </c:pt>
                <c:pt idx="9281">
                  <c:v>2842.0</c:v>
                </c:pt>
                <c:pt idx="9282">
                  <c:v>2842.0</c:v>
                </c:pt>
                <c:pt idx="9283">
                  <c:v>2842.0</c:v>
                </c:pt>
                <c:pt idx="9284">
                  <c:v>2842.0</c:v>
                </c:pt>
                <c:pt idx="9285">
                  <c:v>2842.0</c:v>
                </c:pt>
                <c:pt idx="9286">
                  <c:v>2842.0</c:v>
                </c:pt>
                <c:pt idx="9287">
                  <c:v>2842.0</c:v>
                </c:pt>
                <c:pt idx="9288">
                  <c:v>2842.0</c:v>
                </c:pt>
                <c:pt idx="9289">
                  <c:v>2843.0</c:v>
                </c:pt>
                <c:pt idx="9290">
                  <c:v>2843.0</c:v>
                </c:pt>
                <c:pt idx="9291">
                  <c:v>2843.0</c:v>
                </c:pt>
                <c:pt idx="9292">
                  <c:v>2843.0</c:v>
                </c:pt>
                <c:pt idx="9293">
                  <c:v>2844.0</c:v>
                </c:pt>
                <c:pt idx="9294">
                  <c:v>2844.0</c:v>
                </c:pt>
                <c:pt idx="9295">
                  <c:v>2845.0</c:v>
                </c:pt>
                <c:pt idx="9296">
                  <c:v>2845.0</c:v>
                </c:pt>
                <c:pt idx="9297">
                  <c:v>2845.0</c:v>
                </c:pt>
                <c:pt idx="9298">
                  <c:v>2845.0</c:v>
                </c:pt>
                <c:pt idx="9299">
                  <c:v>2846.0</c:v>
                </c:pt>
                <c:pt idx="9300">
                  <c:v>2847.0</c:v>
                </c:pt>
                <c:pt idx="9301">
                  <c:v>2847.0</c:v>
                </c:pt>
                <c:pt idx="9302">
                  <c:v>2848.0</c:v>
                </c:pt>
                <c:pt idx="9303">
                  <c:v>2848.0</c:v>
                </c:pt>
                <c:pt idx="9304">
                  <c:v>2849.0</c:v>
                </c:pt>
                <c:pt idx="9305">
                  <c:v>2850.0</c:v>
                </c:pt>
                <c:pt idx="9306">
                  <c:v>2851.0</c:v>
                </c:pt>
                <c:pt idx="9307">
                  <c:v>2851.0</c:v>
                </c:pt>
                <c:pt idx="9308">
                  <c:v>2851.0</c:v>
                </c:pt>
                <c:pt idx="9309">
                  <c:v>2851.0</c:v>
                </c:pt>
                <c:pt idx="9310">
                  <c:v>2852.0</c:v>
                </c:pt>
                <c:pt idx="9311">
                  <c:v>2853.0</c:v>
                </c:pt>
                <c:pt idx="9312">
                  <c:v>2853.0</c:v>
                </c:pt>
                <c:pt idx="9313">
                  <c:v>2854.0</c:v>
                </c:pt>
                <c:pt idx="9314">
                  <c:v>2855.0</c:v>
                </c:pt>
                <c:pt idx="9315">
                  <c:v>2855.0</c:v>
                </c:pt>
                <c:pt idx="9316">
                  <c:v>2855.0</c:v>
                </c:pt>
                <c:pt idx="9317">
                  <c:v>2855.0</c:v>
                </c:pt>
                <c:pt idx="9318">
                  <c:v>2856.0</c:v>
                </c:pt>
                <c:pt idx="9319">
                  <c:v>2857.0</c:v>
                </c:pt>
                <c:pt idx="9320">
                  <c:v>2858.0</c:v>
                </c:pt>
                <c:pt idx="9321">
                  <c:v>2859.0</c:v>
                </c:pt>
                <c:pt idx="9322">
                  <c:v>2860.0</c:v>
                </c:pt>
                <c:pt idx="9323">
                  <c:v>2861.0</c:v>
                </c:pt>
                <c:pt idx="9324">
                  <c:v>2861.0</c:v>
                </c:pt>
                <c:pt idx="9325">
                  <c:v>2862.0</c:v>
                </c:pt>
                <c:pt idx="9326">
                  <c:v>2863.0</c:v>
                </c:pt>
                <c:pt idx="9327">
                  <c:v>2864.0</c:v>
                </c:pt>
                <c:pt idx="9328">
                  <c:v>2864.0</c:v>
                </c:pt>
                <c:pt idx="9329">
                  <c:v>2864.0</c:v>
                </c:pt>
                <c:pt idx="9330">
                  <c:v>2865.0</c:v>
                </c:pt>
                <c:pt idx="9331">
                  <c:v>2865.0</c:v>
                </c:pt>
                <c:pt idx="9332">
                  <c:v>2866.0</c:v>
                </c:pt>
                <c:pt idx="9333">
                  <c:v>2866.0</c:v>
                </c:pt>
                <c:pt idx="9334">
                  <c:v>2867.0</c:v>
                </c:pt>
                <c:pt idx="9335">
                  <c:v>2867.0</c:v>
                </c:pt>
                <c:pt idx="9336">
                  <c:v>2867.0</c:v>
                </c:pt>
                <c:pt idx="9337">
                  <c:v>2867.0</c:v>
                </c:pt>
                <c:pt idx="9338">
                  <c:v>2868.0</c:v>
                </c:pt>
                <c:pt idx="9339">
                  <c:v>2868.0</c:v>
                </c:pt>
                <c:pt idx="9340">
                  <c:v>2868.0</c:v>
                </c:pt>
                <c:pt idx="9341">
                  <c:v>2868.0</c:v>
                </c:pt>
                <c:pt idx="9342">
                  <c:v>2869.0</c:v>
                </c:pt>
                <c:pt idx="9343">
                  <c:v>2869.0</c:v>
                </c:pt>
                <c:pt idx="9344">
                  <c:v>2870.0</c:v>
                </c:pt>
                <c:pt idx="9345">
                  <c:v>2871.0</c:v>
                </c:pt>
                <c:pt idx="9346">
                  <c:v>2871.0</c:v>
                </c:pt>
                <c:pt idx="9347">
                  <c:v>2871.0</c:v>
                </c:pt>
                <c:pt idx="9348">
                  <c:v>2872.0</c:v>
                </c:pt>
                <c:pt idx="9349">
                  <c:v>2873.0</c:v>
                </c:pt>
                <c:pt idx="9350">
                  <c:v>2874.0</c:v>
                </c:pt>
                <c:pt idx="9351">
                  <c:v>2875.0</c:v>
                </c:pt>
                <c:pt idx="9352">
                  <c:v>2876.0</c:v>
                </c:pt>
                <c:pt idx="9353">
                  <c:v>2877.0</c:v>
                </c:pt>
                <c:pt idx="9354">
                  <c:v>2878.0</c:v>
                </c:pt>
                <c:pt idx="9355">
                  <c:v>2879.0</c:v>
                </c:pt>
                <c:pt idx="9356">
                  <c:v>2880.0</c:v>
                </c:pt>
                <c:pt idx="9357">
                  <c:v>2881.0</c:v>
                </c:pt>
                <c:pt idx="9358">
                  <c:v>2881.0</c:v>
                </c:pt>
                <c:pt idx="9359">
                  <c:v>2881.0</c:v>
                </c:pt>
                <c:pt idx="9360">
                  <c:v>2881.0</c:v>
                </c:pt>
                <c:pt idx="9361">
                  <c:v>2882.0</c:v>
                </c:pt>
                <c:pt idx="9362">
                  <c:v>2883.0</c:v>
                </c:pt>
                <c:pt idx="9363">
                  <c:v>2884.0</c:v>
                </c:pt>
                <c:pt idx="9364">
                  <c:v>2885.0</c:v>
                </c:pt>
                <c:pt idx="9365">
                  <c:v>2886.0</c:v>
                </c:pt>
                <c:pt idx="9366">
                  <c:v>2886.0</c:v>
                </c:pt>
                <c:pt idx="9367">
                  <c:v>2886.0</c:v>
                </c:pt>
                <c:pt idx="9368">
                  <c:v>2887.0</c:v>
                </c:pt>
                <c:pt idx="9369">
                  <c:v>2888.0</c:v>
                </c:pt>
                <c:pt idx="9370">
                  <c:v>2889.0</c:v>
                </c:pt>
                <c:pt idx="9371">
                  <c:v>2890.0</c:v>
                </c:pt>
                <c:pt idx="9372">
                  <c:v>2890.0</c:v>
                </c:pt>
                <c:pt idx="9373">
                  <c:v>2890.0</c:v>
                </c:pt>
                <c:pt idx="9374">
                  <c:v>2891.0</c:v>
                </c:pt>
                <c:pt idx="9375">
                  <c:v>2892.0</c:v>
                </c:pt>
                <c:pt idx="9376">
                  <c:v>2892.0</c:v>
                </c:pt>
                <c:pt idx="9377">
                  <c:v>2892.0</c:v>
                </c:pt>
                <c:pt idx="9378">
                  <c:v>2892.0</c:v>
                </c:pt>
                <c:pt idx="9379">
                  <c:v>2893.0</c:v>
                </c:pt>
                <c:pt idx="9380">
                  <c:v>2894.0</c:v>
                </c:pt>
                <c:pt idx="9381">
                  <c:v>2894.0</c:v>
                </c:pt>
                <c:pt idx="9382">
                  <c:v>2895.0</c:v>
                </c:pt>
                <c:pt idx="9383">
                  <c:v>2895.0</c:v>
                </c:pt>
                <c:pt idx="9384">
                  <c:v>2896.0</c:v>
                </c:pt>
                <c:pt idx="9385">
                  <c:v>2897.0</c:v>
                </c:pt>
                <c:pt idx="9386">
                  <c:v>2898.0</c:v>
                </c:pt>
                <c:pt idx="9387">
                  <c:v>2898.0</c:v>
                </c:pt>
                <c:pt idx="9388">
                  <c:v>2898.0</c:v>
                </c:pt>
                <c:pt idx="9389">
                  <c:v>2899.0</c:v>
                </c:pt>
                <c:pt idx="9390">
                  <c:v>2899.0</c:v>
                </c:pt>
                <c:pt idx="9391">
                  <c:v>2899.0</c:v>
                </c:pt>
                <c:pt idx="9392">
                  <c:v>2899.0</c:v>
                </c:pt>
                <c:pt idx="9393">
                  <c:v>2899.0</c:v>
                </c:pt>
                <c:pt idx="9394">
                  <c:v>2900.0</c:v>
                </c:pt>
                <c:pt idx="9395">
                  <c:v>2901.0</c:v>
                </c:pt>
                <c:pt idx="9396">
                  <c:v>2902.0</c:v>
                </c:pt>
                <c:pt idx="9397">
                  <c:v>2903.0</c:v>
                </c:pt>
                <c:pt idx="9398">
                  <c:v>2903.0</c:v>
                </c:pt>
                <c:pt idx="9399">
                  <c:v>2904.0</c:v>
                </c:pt>
                <c:pt idx="9400">
                  <c:v>2905.0</c:v>
                </c:pt>
                <c:pt idx="9401">
                  <c:v>2905.0</c:v>
                </c:pt>
                <c:pt idx="9402">
                  <c:v>2905.0</c:v>
                </c:pt>
                <c:pt idx="9403">
                  <c:v>2905.0</c:v>
                </c:pt>
                <c:pt idx="9404">
                  <c:v>2906.0</c:v>
                </c:pt>
                <c:pt idx="9405">
                  <c:v>2907.0</c:v>
                </c:pt>
                <c:pt idx="9406">
                  <c:v>2908.0</c:v>
                </c:pt>
                <c:pt idx="9407">
                  <c:v>2909.0</c:v>
                </c:pt>
                <c:pt idx="9408">
                  <c:v>2910.0</c:v>
                </c:pt>
                <c:pt idx="9409">
                  <c:v>2910.0</c:v>
                </c:pt>
                <c:pt idx="9410">
                  <c:v>2910.0</c:v>
                </c:pt>
                <c:pt idx="9411">
                  <c:v>2911.0</c:v>
                </c:pt>
                <c:pt idx="9412">
                  <c:v>2912.0</c:v>
                </c:pt>
                <c:pt idx="9413">
                  <c:v>2913.0</c:v>
                </c:pt>
                <c:pt idx="9414">
                  <c:v>2914.0</c:v>
                </c:pt>
                <c:pt idx="9415">
                  <c:v>2914.0</c:v>
                </c:pt>
                <c:pt idx="9416">
                  <c:v>2915.0</c:v>
                </c:pt>
                <c:pt idx="9417">
                  <c:v>2916.0</c:v>
                </c:pt>
                <c:pt idx="9418">
                  <c:v>2917.0</c:v>
                </c:pt>
                <c:pt idx="9419">
                  <c:v>2918.0</c:v>
                </c:pt>
                <c:pt idx="9420">
                  <c:v>2919.0</c:v>
                </c:pt>
                <c:pt idx="9421">
                  <c:v>2919.0</c:v>
                </c:pt>
                <c:pt idx="9422">
                  <c:v>2920.0</c:v>
                </c:pt>
                <c:pt idx="9423">
                  <c:v>2920.0</c:v>
                </c:pt>
                <c:pt idx="9424">
                  <c:v>2920.0</c:v>
                </c:pt>
                <c:pt idx="9425">
                  <c:v>2920.0</c:v>
                </c:pt>
                <c:pt idx="9426">
                  <c:v>2921.0</c:v>
                </c:pt>
                <c:pt idx="9427">
                  <c:v>2922.0</c:v>
                </c:pt>
                <c:pt idx="9428">
                  <c:v>2923.0</c:v>
                </c:pt>
                <c:pt idx="9429">
                  <c:v>2924.0</c:v>
                </c:pt>
                <c:pt idx="9430">
                  <c:v>2924.0</c:v>
                </c:pt>
                <c:pt idx="9431">
                  <c:v>2925.0</c:v>
                </c:pt>
                <c:pt idx="9432">
                  <c:v>2926.0</c:v>
                </c:pt>
                <c:pt idx="9433">
                  <c:v>2926.0</c:v>
                </c:pt>
                <c:pt idx="9434">
                  <c:v>2926.0</c:v>
                </c:pt>
                <c:pt idx="9435">
                  <c:v>2926.0</c:v>
                </c:pt>
                <c:pt idx="9436">
                  <c:v>2927.0</c:v>
                </c:pt>
                <c:pt idx="9437">
                  <c:v>2928.0</c:v>
                </c:pt>
                <c:pt idx="9438">
                  <c:v>2929.0</c:v>
                </c:pt>
                <c:pt idx="9439">
                  <c:v>2930.0</c:v>
                </c:pt>
                <c:pt idx="9440">
                  <c:v>2931.0</c:v>
                </c:pt>
                <c:pt idx="9441">
                  <c:v>2932.0</c:v>
                </c:pt>
                <c:pt idx="9442">
                  <c:v>2932.0</c:v>
                </c:pt>
                <c:pt idx="9443">
                  <c:v>2933.0</c:v>
                </c:pt>
                <c:pt idx="9444">
                  <c:v>2934.0</c:v>
                </c:pt>
                <c:pt idx="9445">
                  <c:v>2935.0</c:v>
                </c:pt>
                <c:pt idx="9446">
                  <c:v>2936.0</c:v>
                </c:pt>
                <c:pt idx="9447">
                  <c:v>2937.0</c:v>
                </c:pt>
                <c:pt idx="9448">
                  <c:v>2938.0</c:v>
                </c:pt>
                <c:pt idx="9449">
                  <c:v>2938.0</c:v>
                </c:pt>
                <c:pt idx="9450">
                  <c:v>2939.0</c:v>
                </c:pt>
                <c:pt idx="9451">
                  <c:v>2940.0</c:v>
                </c:pt>
                <c:pt idx="9452">
                  <c:v>2941.0</c:v>
                </c:pt>
                <c:pt idx="9453">
                  <c:v>2941.0</c:v>
                </c:pt>
                <c:pt idx="9454">
                  <c:v>2941.0</c:v>
                </c:pt>
                <c:pt idx="9455">
                  <c:v>2941.0</c:v>
                </c:pt>
                <c:pt idx="9456">
                  <c:v>2942.0</c:v>
                </c:pt>
                <c:pt idx="9457">
                  <c:v>2943.0</c:v>
                </c:pt>
                <c:pt idx="9458">
                  <c:v>2943.0</c:v>
                </c:pt>
                <c:pt idx="9459">
                  <c:v>2943.0</c:v>
                </c:pt>
                <c:pt idx="9460">
                  <c:v>2943.0</c:v>
                </c:pt>
                <c:pt idx="9461">
                  <c:v>2943.0</c:v>
                </c:pt>
                <c:pt idx="9462">
                  <c:v>2943.0</c:v>
                </c:pt>
                <c:pt idx="9463">
                  <c:v>2943.0</c:v>
                </c:pt>
                <c:pt idx="9464">
                  <c:v>2943.0</c:v>
                </c:pt>
                <c:pt idx="9465">
                  <c:v>2943.0</c:v>
                </c:pt>
                <c:pt idx="9466">
                  <c:v>2943.0</c:v>
                </c:pt>
                <c:pt idx="9467">
                  <c:v>2943.0</c:v>
                </c:pt>
                <c:pt idx="9468">
                  <c:v>2943.0</c:v>
                </c:pt>
                <c:pt idx="9469">
                  <c:v>2943.0</c:v>
                </c:pt>
                <c:pt idx="9470">
                  <c:v>2943.0</c:v>
                </c:pt>
                <c:pt idx="9471">
                  <c:v>2944.0</c:v>
                </c:pt>
                <c:pt idx="9472">
                  <c:v>2944.0</c:v>
                </c:pt>
                <c:pt idx="9473">
                  <c:v>2945.0</c:v>
                </c:pt>
                <c:pt idx="9474">
                  <c:v>2945.0</c:v>
                </c:pt>
                <c:pt idx="9475">
                  <c:v>2946.0</c:v>
                </c:pt>
                <c:pt idx="9476">
                  <c:v>2947.0</c:v>
                </c:pt>
                <c:pt idx="9477">
                  <c:v>2947.0</c:v>
                </c:pt>
                <c:pt idx="9478">
                  <c:v>2947.0</c:v>
                </c:pt>
                <c:pt idx="9479">
                  <c:v>2947.0</c:v>
                </c:pt>
                <c:pt idx="9480">
                  <c:v>2947.0</c:v>
                </c:pt>
                <c:pt idx="9481">
                  <c:v>2947.0</c:v>
                </c:pt>
                <c:pt idx="9482">
                  <c:v>2948.0</c:v>
                </c:pt>
                <c:pt idx="9483">
                  <c:v>2949.0</c:v>
                </c:pt>
                <c:pt idx="9484">
                  <c:v>2949.0</c:v>
                </c:pt>
                <c:pt idx="9485">
                  <c:v>2949.0</c:v>
                </c:pt>
                <c:pt idx="9486">
                  <c:v>2949.0</c:v>
                </c:pt>
                <c:pt idx="9487">
                  <c:v>2949.0</c:v>
                </c:pt>
                <c:pt idx="9488">
                  <c:v>2950.0</c:v>
                </c:pt>
                <c:pt idx="9489">
                  <c:v>2950.0</c:v>
                </c:pt>
                <c:pt idx="9490">
                  <c:v>2950.0</c:v>
                </c:pt>
                <c:pt idx="9491">
                  <c:v>2950.0</c:v>
                </c:pt>
                <c:pt idx="9492">
                  <c:v>2950.0</c:v>
                </c:pt>
                <c:pt idx="9493">
                  <c:v>2950.0</c:v>
                </c:pt>
                <c:pt idx="9494">
                  <c:v>2950.0</c:v>
                </c:pt>
                <c:pt idx="9495">
                  <c:v>2951.0</c:v>
                </c:pt>
                <c:pt idx="9496">
                  <c:v>2951.0</c:v>
                </c:pt>
                <c:pt idx="9497">
                  <c:v>2952.0</c:v>
                </c:pt>
                <c:pt idx="9498">
                  <c:v>2952.0</c:v>
                </c:pt>
                <c:pt idx="9499">
                  <c:v>2953.0</c:v>
                </c:pt>
                <c:pt idx="9500">
                  <c:v>2953.0</c:v>
                </c:pt>
                <c:pt idx="9501">
                  <c:v>2953.0</c:v>
                </c:pt>
                <c:pt idx="9502">
                  <c:v>2953.0</c:v>
                </c:pt>
                <c:pt idx="9503">
                  <c:v>2953.0</c:v>
                </c:pt>
                <c:pt idx="9504">
                  <c:v>2953.0</c:v>
                </c:pt>
                <c:pt idx="9505">
                  <c:v>2953.0</c:v>
                </c:pt>
                <c:pt idx="9506">
                  <c:v>2954.0</c:v>
                </c:pt>
                <c:pt idx="9507">
                  <c:v>2954.0</c:v>
                </c:pt>
                <c:pt idx="9508">
                  <c:v>2954.0</c:v>
                </c:pt>
                <c:pt idx="9509">
                  <c:v>2954.0</c:v>
                </c:pt>
                <c:pt idx="9510">
                  <c:v>2955.0</c:v>
                </c:pt>
                <c:pt idx="9511">
                  <c:v>2955.0</c:v>
                </c:pt>
                <c:pt idx="9512">
                  <c:v>2955.0</c:v>
                </c:pt>
                <c:pt idx="9513">
                  <c:v>2955.0</c:v>
                </c:pt>
                <c:pt idx="9514">
                  <c:v>2955.0</c:v>
                </c:pt>
                <c:pt idx="9515">
                  <c:v>2955.0</c:v>
                </c:pt>
                <c:pt idx="9516">
                  <c:v>2955.0</c:v>
                </c:pt>
                <c:pt idx="9517">
                  <c:v>2955.0</c:v>
                </c:pt>
                <c:pt idx="9518">
                  <c:v>2955.0</c:v>
                </c:pt>
                <c:pt idx="9519">
                  <c:v>2956.0</c:v>
                </c:pt>
                <c:pt idx="9520">
                  <c:v>2956.0</c:v>
                </c:pt>
                <c:pt idx="9521">
                  <c:v>2957.0</c:v>
                </c:pt>
                <c:pt idx="9522">
                  <c:v>2958.0</c:v>
                </c:pt>
                <c:pt idx="9523">
                  <c:v>2959.0</c:v>
                </c:pt>
                <c:pt idx="9524">
                  <c:v>2960.0</c:v>
                </c:pt>
                <c:pt idx="9525">
                  <c:v>2961.0</c:v>
                </c:pt>
                <c:pt idx="9526">
                  <c:v>2961.0</c:v>
                </c:pt>
                <c:pt idx="9527">
                  <c:v>2961.0</c:v>
                </c:pt>
                <c:pt idx="9528">
                  <c:v>2962.0</c:v>
                </c:pt>
                <c:pt idx="9529">
                  <c:v>2963.0</c:v>
                </c:pt>
                <c:pt idx="9530">
                  <c:v>2964.0</c:v>
                </c:pt>
                <c:pt idx="9531">
                  <c:v>2964.0</c:v>
                </c:pt>
                <c:pt idx="9532">
                  <c:v>2965.0</c:v>
                </c:pt>
                <c:pt idx="9533">
                  <c:v>2966.0</c:v>
                </c:pt>
                <c:pt idx="9534">
                  <c:v>2966.0</c:v>
                </c:pt>
                <c:pt idx="9535">
                  <c:v>2967.0</c:v>
                </c:pt>
                <c:pt idx="9536">
                  <c:v>2968.0</c:v>
                </c:pt>
                <c:pt idx="9537">
                  <c:v>2968.0</c:v>
                </c:pt>
                <c:pt idx="9538">
                  <c:v>2968.0</c:v>
                </c:pt>
                <c:pt idx="9539">
                  <c:v>2968.0</c:v>
                </c:pt>
                <c:pt idx="9540">
                  <c:v>2969.0</c:v>
                </c:pt>
                <c:pt idx="9541">
                  <c:v>2970.0</c:v>
                </c:pt>
                <c:pt idx="9542">
                  <c:v>2971.0</c:v>
                </c:pt>
                <c:pt idx="9543">
                  <c:v>2972.0</c:v>
                </c:pt>
                <c:pt idx="9544">
                  <c:v>2973.0</c:v>
                </c:pt>
                <c:pt idx="9545">
                  <c:v>2973.0</c:v>
                </c:pt>
                <c:pt idx="9546">
                  <c:v>2974.0</c:v>
                </c:pt>
                <c:pt idx="9547">
                  <c:v>2975.0</c:v>
                </c:pt>
                <c:pt idx="9548">
                  <c:v>2976.0</c:v>
                </c:pt>
                <c:pt idx="9549">
                  <c:v>2977.0</c:v>
                </c:pt>
                <c:pt idx="9550">
                  <c:v>2978.0</c:v>
                </c:pt>
                <c:pt idx="9551">
                  <c:v>2979.0</c:v>
                </c:pt>
                <c:pt idx="9552">
                  <c:v>2980.0</c:v>
                </c:pt>
                <c:pt idx="9553">
                  <c:v>2981.0</c:v>
                </c:pt>
                <c:pt idx="9554">
                  <c:v>2982.0</c:v>
                </c:pt>
                <c:pt idx="9555">
                  <c:v>2982.0</c:v>
                </c:pt>
                <c:pt idx="9556">
                  <c:v>2982.0</c:v>
                </c:pt>
                <c:pt idx="9557">
                  <c:v>2983.0</c:v>
                </c:pt>
                <c:pt idx="9558">
                  <c:v>2984.0</c:v>
                </c:pt>
                <c:pt idx="9559">
                  <c:v>2984.0</c:v>
                </c:pt>
                <c:pt idx="9560">
                  <c:v>2984.0</c:v>
                </c:pt>
                <c:pt idx="9561">
                  <c:v>2984.0</c:v>
                </c:pt>
                <c:pt idx="9562">
                  <c:v>2985.0</c:v>
                </c:pt>
                <c:pt idx="9563">
                  <c:v>2986.0</c:v>
                </c:pt>
                <c:pt idx="9564">
                  <c:v>2986.0</c:v>
                </c:pt>
                <c:pt idx="9565">
                  <c:v>2986.0</c:v>
                </c:pt>
                <c:pt idx="9566">
                  <c:v>2986.0</c:v>
                </c:pt>
                <c:pt idx="9567">
                  <c:v>2986.0</c:v>
                </c:pt>
                <c:pt idx="9568">
                  <c:v>2987.0</c:v>
                </c:pt>
                <c:pt idx="9569">
                  <c:v>2987.0</c:v>
                </c:pt>
                <c:pt idx="9570">
                  <c:v>2987.0</c:v>
                </c:pt>
                <c:pt idx="9571">
                  <c:v>2988.0</c:v>
                </c:pt>
                <c:pt idx="9572">
                  <c:v>2988.0</c:v>
                </c:pt>
                <c:pt idx="9573">
                  <c:v>2988.0</c:v>
                </c:pt>
                <c:pt idx="9574">
                  <c:v>2988.0</c:v>
                </c:pt>
                <c:pt idx="9575">
                  <c:v>2989.0</c:v>
                </c:pt>
                <c:pt idx="9576">
                  <c:v>2989.0</c:v>
                </c:pt>
                <c:pt idx="9577">
                  <c:v>2989.0</c:v>
                </c:pt>
                <c:pt idx="9578">
                  <c:v>2989.0</c:v>
                </c:pt>
                <c:pt idx="9579">
                  <c:v>2989.0</c:v>
                </c:pt>
                <c:pt idx="9580">
                  <c:v>2989.0</c:v>
                </c:pt>
                <c:pt idx="9581">
                  <c:v>2989.0</c:v>
                </c:pt>
                <c:pt idx="9582">
                  <c:v>2990.0</c:v>
                </c:pt>
                <c:pt idx="9583">
                  <c:v>2990.0</c:v>
                </c:pt>
                <c:pt idx="9584">
                  <c:v>2990.0</c:v>
                </c:pt>
                <c:pt idx="9585">
                  <c:v>2991.0</c:v>
                </c:pt>
                <c:pt idx="9586">
                  <c:v>2991.0</c:v>
                </c:pt>
                <c:pt idx="9587">
                  <c:v>2992.0</c:v>
                </c:pt>
                <c:pt idx="9588">
                  <c:v>2993.0</c:v>
                </c:pt>
                <c:pt idx="9589">
                  <c:v>2993.0</c:v>
                </c:pt>
                <c:pt idx="9590">
                  <c:v>2993.0</c:v>
                </c:pt>
                <c:pt idx="9591">
                  <c:v>2993.0</c:v>
                </c:pt>
                <c:pt idx="9592">
                  <c:v>2994.0</c:v>
                </c:pt>
                <c:pt idx="9593">
                  <c:v>2995.0</c:v>
                </c:pt>
                <c:pt idx="9594">
                  <c:v>2996.0</c:v>
                </c:pt>
                <c:pt idx="9595">
                  <c:v>2997.0</c:v>
                </c:pt>
                <c:pt idx="9596">
                  <c:v>2998.0</c:v>
                </c:pt>
                <c:pt idx="9597">
                  <c:v>2998.0</c:v>
                </c:pt>
                <c:pt idx="9598">
                  <c:v>2998.0</c:v>
                </c:pt>
                <c:pt idx="9599">
                  <c:v>2998.0</c:v>
                </c:pt>
                <c:pt idx="9600">
                  <c:v>2998.0</c:v>
                </c:pt>
                <c:pt idx="9601">
                  <c:v>2998.0</c:v>
                </c:pt>
                <c:pt idx="9602">
                  <c:v>2998.0</c:v>
                </c:pt>
              </c:numCache>
            </c:numRef>
          </c:val>
          <c:smooth val="0"/>
        </c:ser>
        <c:dLbls>
          <c:showLegendKey val="0"/>
          <c:showVal val="0"/>
          <c:showCatName val="0"/>
          <c:showSerName val="0"/>
          <c:showPercent val="0"/>
          <c:showBubbleSize val="0"/>
        </c:dLbls>
        <c:marker val="1"/>
        <c:smooth val="0"/>
        <c:axId val="-2038116360"/>
        <c:axId val="-2038110840"/>
      </c:lineChart>
      <c:catAx>
        <c:axId val="-2038116360"/>
        <c:scaling>
          <c:orientation val="minMax"/>
        </c:scaling>
        <c:delete val="0"/>
        <c:axPos val="b"/>
        <c:title>
          <c:tx>
            <c:rich>
              <a:bodyPr/>
              <a:lstStyle/>
              <a:p>
                <a:pPr>
                  <a:defRPr/>
                </a:pPr>
                <a:r>
                  <a:rPr lang="en-GB"/>
                  <a:t>Series Order</a:t>
                </a:r>
              </a:p>
            </c:rich>
          </c:tx>
          <c:layout/>
          <c:overlay val="0"/>
        </c:title>
        <c:majorTickMark val="out"/>
        <c:minorTickMark val="none"/>
        <c:tickLblPos val="nextTo"/>
        <c:crossAx val="-2038110840"/>
        <c:crosses val="autoZero"/>
        <c:auto val="1"/>
        <c:lblAlgn val="ctr"/>
        <c:lblOffset val="100"/>
        <c:noMultiLvlLbl val="0"/>
      </c:catAx>
      <c:valAx>
        <c:axId val="-2038110840"/>
        <c:scaling>
          <c:orientation val="minMax"/>
        </c:scaling>
        <c:delete val="0"/>
        <c:axPos val="l"/>
        <c:majorGridlines/>
        <c:title>
          <c:tx>
            <c:rich>
              <a:bodyPr rot="-5400000" vert="horz"/>
              <a:lstStyle/>
              <a:p>
                <a:pPr>
                  <a:defRPr/>
                </a:pPr>
                <a:r>
                  <a:rPr lang="en-GB"/>
                  <a:t>Cumulative Incidence</a:t>
                </a:r>
              </a:p>
            </c:rich>
          </c:tx>
          <c:layout/>
          <c:overlay val="0"/>
        </c:title>
        <c:numFmt formatCode="General" sourceLinked="1"/>
        <c:majorTickMark val="out"/>
        <c:minorTickMark val="none"/>
        <c:tickLblPos val="nextTo"/>
        <c:crossAx val="-2038116360"/>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Integrity!$F$1</c:f>
              <c:strCache>
                <c:ptCount val="1"/>
                <c:pt idx="0">
                  <c:v>Complete C</c:v>
                </c:pt>
              </c:strCache>
            </c:strRef>
          </c:tx>
          <c:marker>
            <c:symbol val="none"/>
          </c:marker>
          <c:val>
            <c:numRef>
              <c:f>Integrity!$F$2:$F$9604</c:f>
              <c:numCache>
                <c:formatCode>General</c:formatCode>
                <c:ptCount val="9603"/>
                <c:pt idx="0">
                  <c:v>0.0</c:v>
                </c:pt>
                <c:pt idx="1">
                  <c:v>0.0</c:v>
                </c:pt>
                <c:pt idx="2">
                  <c:v>0.0</c:v>
                </c:pt>
                <c:pt idx="3">
                  <c:v>0.0</c:v>
                </c:pt>
                <c:pt idx="4">
                  <c:v>1.0</c:v>
                </c:pt>
                <c:pt idx="5">
                  <c:v>2.0</c:v>
                </c:pt>
                <c:pt idx="6">
                  <c:v>2.0</c:v>
                </c:pt>
                <c:pt idx="7">
                  <c:v>2.0</c:v>
                </c:pt>
                <c:pt idx="8">
                  <c:v>2.0</c:v>
                </c:pt>
                <c:pt idx="9">
                  <c:v>2.0</c:v>
                </c:pt>
                <c:pt idx="10">
                  <c:v>2.0</c:v>
                </c:pt>
                <c:pt idx="11">
                  <c:v>2.0</c:v>
                </c:pt>
                <c:pt idx="12">
                  <c:v>2.0</c:v>
                </c:pt>
                <c:pt idx="13">
                  <c:v>3.0</c:v>
                </c:pt>
                <c:pt idx="14">
                  <c:v>4.0</c:v>
                </c:pt>
                <c:pt idx="15">
                  <c:v>5.0</c:v>
                </c:pt>
                <c:pt idx="16">
                  <c:v>6.0</c:v>
                </c:pt>
                <c:pt idx="17">
                  <c:v>7.0</c:v>
                </c:pt>
                <c:pt idx="18">
                  <c:v>7.0</c:v>
                </c:pt>
                <c:pt idx="19">
                  <c:v>8.0</c:v>
                </c:pt>
                <c:pt idx="20">
                  <c:v>9.0</c:v>
                </c:pt>
                <c:pt idx="21">
                  <c:v>10.0</c:v>
                </c:pt>
                <c:pt idx="22">
                  <c:v>11.0</c:v>
                </c:pt>
                <c:pt idx="23">
                  <c:v>12.0</c:v>
                </c:pt>
                <c:pt idx="24">
                  <c:v>13.0</c:v>
                </c:pt>
                <c:pt idx="25">
                  <c:v>13.0</c:v>
                </c:pt>
                <c:pt idx="26">
                  <c:v>13.0</c:v>
                </c:pt>
                <c:pt idx="27">
                  <c:v>14.0</c:v>
                </c:pt>
                <c:pt idx="28">
                  <c:v>14.0</c:v>
                </c:pt>
                <c:pt idx="29">
                  <c:v>14.0</c:v>
                </c:pt>
                <c:pt idx="30">
                  <c:v>14.0</c:v>
                </c:pt>
                <c:pt idx="31">
                  <c:v>14.0</c:v>
                </c:pt>
                <c:pt idx="32">
                  <c:v>14.0</c:v>
                </c:pt>
                <c:pt idx="33">
                  <c:v>14.0</c:v>
                </c:pt>
                <c:pt idx="34">
                  <c:v>14.0</c:v>
                </c:pt>
                <c:pt idx="35">
                  <c:v>15.0</c:v>
                </c:pt>
                <c:pt idx="36">
                  <c:v>16.0</c:v>
                </c:pt>
                <c:pt idx="37">
                  <c:v>16.0</c:v>
                </c:pt>
                <c:pt idx="38">
                  <c:v>16.0</c:v>
                </c:pt>
                <c:pt idx="39">
                  <c:v>16.0</c:v>
                </c:pt>
                <c:pt idx="40">
                  <c:v>16.0</c:v>
                </c:pt>
                <c:pt idx="41">
                  <c:v>16.0</c:v>
                </c:pt>
                <c:pt idx="42">
                  <c:v>16.0</c:v>
                </c:pt>
                <c:pt idx="43">
                  <c:v>16.0</c:v>
                </c:pt>
                <c:pt idx="44">
                  <c:v>17.0</c:v>
                </c:pt>
                <c:pt idx="45">
                  <c:v>17.0</c:v>
                </c:pt>
                <c:pt idx="46">
                  <c:v>17.0</c:v>
                </c:pt>
                <c:pt idx="47">
                  <c:v>17.0</c:v>
                </c:pt>
                <c:pt idx="48">
                  <c:v>17.0</c:v>
                </c:pt>
                <c:pt idx="49">
                  <c:v>18.0</c:v>
                </c:pt>
                <c:pt idx="50">
                  <c:v>19.0</c:v>
                </c:pt>
                <c:pt idx="51">
                  <c:v>19.0</c:v>
                </c:pt>
                <c:pt idx="52">
                  <c:v>19.0</c:v>
                </c:pt>
                <c:pt idx="53">
                  <c:v>20.0</c:v>
                </c:pt>
                <c:pt idx="54">
                  <c:v>20.0</c:v>
                </c:pt>
                <c:pt idx="55">
                  <c:v>20.0</c:v>
                </c:pt>
                <c:pt idx="56">
                  <c:v>20.0</c:v>
                </c:pt>
                <c:pt idx="57">
                  <c:v>20.0</c:v>
                </c:pt>
                <c:pt idx="58">
                  <c:v>21.0</c:v>
                </c:pt>
                <c:pt idx="59">
                  <c:v>22.0</c:v>
                </c:pt>
                <c:pt idx="60">
                  <c:v>22.0</c:v>
                </c:pt>
                <c:pt idx="61">
                  <c:v>23.0</c:v>
                </c:pt>
                <c:pt idx="62">
                  <c:v>23.0</c:v>
                </c:pt>
                <c:pt idx="63">
                  <c:v>23.0</c:v>
                </c:pt>
                <c:pt idx="64">
                  <c:v>24.0</c:v>
                </c:pt>
                <c:pt idx="65">
                  <c:v>24.0</c:v>
                </c:pt>
                <c:pt idx="66">
                  <c:v>25.0</c:v>
                </c:pt>
                <c:pt idx="67">
                  <c:v>26.0</c:v>
                </c:pt>
                <c:pt idx="68">
                  <c:v>26.0</c:v>
                </c:pt>
                <c:pt idx="69">
                  <c:v>26.0</c:v>
                </c:pt>
                <c:pt idx="70">
                  <c:v>26.0</c:v>
                </c:pt>
                <c:pt idx="71">
                  <c:v>26.0</c:v>
                </c:pt>
                <c:pt idx="72">
                  <c:v>27.0</c:v>
                </c:pt>
                <c:pt idx="73">
                  <c:v>28.0</c:v>
                </c:pt>
                <c:pt idx="74">
                  <c:v>28.0</c:v>
                </c:pt>
                <c:pt idx="75">
                  <c:v>28.0</c:v>
                </c:pt>
                <c:pt idx="76">
                  <c:v>28.0</c:v>
                </c:pt>
                <c:pt idx="77">
                  <c:v>28.0</c:v>
                </c:pt>
                <c:pt idx="78">
                  <c:v>28.0</c:v>
                </c:pt>
                <c:pt idx="79">
                  <c:v>28.0</c:v>
                </c:pt>
                <c:pt idx="80">
                  <c:v>28.0</c:v>
                </c:pt>
                <c:pt idx="81">
                  <c:v>29.0</c:v>
                </c:pt>
                <c:pt idx="82">
                  <c:v>29.0</c:v>
                </c:pt>
                <c:pt idx="83">
                  <c:v>29.0</c:v>
                </c:pt>
                <c:pt idx="84">
                  <c:v>29.0</c:v>
                </c:pt>
                <c:pt idx="85">
                  <c:v>29.0</c:v>
                </c:pt>
                <c:pt idx="86">
                  <c:v>29.0</c:v>
                </c:pt>
                <c:pt idx="87">
                  <c:v>30.0</c:v>
                </c:pt>
                <c:pt idx="88">
                  <c:v>30.0</c:v>
                </c:pt>
                <c:pt idx="89">
                  <c:v>30.0</c:v>
                </c:pt>
                <c:pt idx="90">
                  <c:v>30.0</c:v>
                </c:pt>
                <c:pt idx="91">
                  <c:v>30.0</c:v>
                </c:pt>
                <c:pt idx="92">
                  <c:v>30.0</c:v>
                </c:pt>
                <c:pt idx="93">
                  <c:v>30.0</c:v>
                </c:pt>
                <c:pt idx="94">
                  <c:v>30.0</c:v>
                </c:pt>
                <c:pt idx="95">
                  <c:v>30.0</c:v>
                </c:pt>
                <c:pt idx="96">
                  <c:v>31.0</c:v>
                </c:pt>
                <c:pt idx="97">
                  <c:v>31.0</c:v>
                </c:pt>
                <c:pt idx="98">
                  <c:v>31.0</c:v>
                </c:pt>
                <c:pt idx="99">
                  <c:v>31.0</c:v>
                </c:pt>
                <c:pt idx="100">
                  <c:v>31.0</c:v>
                </c:pt>
                <c:pt idx="101">
                  <c:v>31.0</c:v>
                </c:pt>
                <c:pt idx="102">
                  <c:v>31.0</c:v>
                </c:pt>
                <c:pt idx="103">
                  <c:v>31.0</c:v>
                </c:pt>
                <c:pt idx="104">
                  <c:v>31.0</c:v>
                </c:pt>
                <c:pt idx="105">
                  <c:v>31.0</c:v>
                </c:pt>
                <c:pt idx="106">
                  <c:v>31.0</c:v>
                </c:pt>
                <c:pt idx="107">
                  <c:v>31.0</c:v>
                </c:pt>
                <c:pt idx="108">
                  <c:v>31.0</c:v>
                </c:pt>
                <c:pt idx="109">
                  <c:v>32.0</c:v>
                </c:pt>
                <c:pt idx="110">
                  <c:v>32.0</c:v>
                </c:pt>
                <c:pt idx="111">
                  <c:v>33.0</c:v>
                </c:pt>
                <c:pt idx="112">
                  <c:v>33.0</c:v>
                </c:pt>
                <c:pt idx="113">
                  <c:v>34.0</c:v>
                </c:pt>
                <c:pt idx="114">
                  <c:v>35.0</c:v>
                </c:pt>
                <c:pt idx="115">
                  <c:v>35.0</c:v>
                </c:pt>
                <c:pt idx="116">
                  <c:v>35.0</c:v>
                </c:pt>
                <c:pt idx="117">
                  <c:v>36.0</c:v>
                </c:pt>
                <c:pt idx="118">
                  <c:v>36.0</c:v>
                </c:pt>
                <c:pt idx="119">
                  <c:v>36.0</c:v>
                </c:pt>
                <c:pt idx="120">
                  <c:v>36.0</c:v>
                </c:pt>
                <c:pt idx="121">
                  <c:v>36.0</c:v>
                </c:pt>
                <c:pt idx="122">
                  <c:v>36.0</c:v>
                </c:pt>
                <c:pt idx="123">
                  <c:v>36.0</c:v>
                </c:pt>
                <c:pt idx="124">
                  <c:v>36.0</c:v>
                </c:pt>
                <c:pt idx="125">
                  <c:v>36.0</c:v>
                </c:pt>
                <c:pt idx="126">
                  <c:v>36.0</c:v>
                </c:pt>
                <c:pt idx="127">
                  <c:v>36.0</c:v>
                </c:pt>
                <c:pt idx="128">
                  <c:v>36.0</c:v>
                </c:pt>
                <c:pt idx="129">
                  <c:v>36.0</c:v>
                </c:pt>
                <c:pt idx="130">
                  <c:v>36.0</c:v>
                </c:pt>
                <c:pt idx="131">
                  <c:v>37.0</c:v>
                </c:pt>
                <c:pt idx="132">
                  <c:v>38.0</c:v>
                </c:pt>
                <c:pt idx="133">
                  <c:v>39.0</c:v>
                </c:pt>
                <c:pt idx="134">
                  <c:v>40.0</c:v>
                </c:pt>
                <c:pt idx="135">
                  <c:v>40.0</c:v>
                </c:pt>
                <c:pt idx="136">
                  <c:v>40.0</c:v>
                </c:pt>
                <c:pt idx="137">
                  <c:v>41.0</c:v>
                </c:pt>
                <c:pt idx="138">
                  <c:v>41.0</c:v>
                </c:pt>
                <c:pt idx="139">
                  <c:v>42.0</c:v>
                </c:pt>
                <c:pt idx="140">
                  <c:v>42.0</c:v>
                </c:pt>
                <c:pt idx="141">
                  <c:v>43.0</c:v>
                </c:pt>
                <c:pt idx="142">
                  <c:v>44.0</c:v>
                </c:pt>
                <c:pt idx="143">
                  <c:v>45.0</c:v>
                </c:pt>
                <c:pt idx="144">
                  <c:v>46.0</c:v>
                </c:pt>
                <c:pt idx="145">
                  <c:v>46.0</c:v>
                </c:pt>
                <c:pt idx="146">
                  <c:v>46.0</c:v>
                </c:pt>
                <c:pt idx="147">
                  <c:v>46.0</c:v>
                </c:pt>
                <c:pt idx="148">
                  <c:v>46.0</c:v>
                </c:pt>
                <c:pt idx="149">
                  <c:v>46.0</c:v>
                </c:pt>
                <c:pt idx="150">
                  <c:v>47.0</c:v>
                </c:pt>
                <c:pt idx="151">
                  <c:v>48.0</c:v>
                </c:pt>
                <c:pt idx="152">
                  <c:v>49.0</c:v>
                </c:pt>
                <c:pt idx="153">
                  <c:v>50.0</c:v>
                </c:pt>
                <c:pt idx="154">
                  <c:v>51.0</c:v>
                </c:pt>
                <c:pt idx="155">
                  <c:v>52.0</c:v>
                </c:pt>
                <c:pt idx="156">
                  <c:v>53.0</c:v>
                </c:pt>
                <c:pt idx="157">
                  <c:v>54.0</c:v>
                </c:pt>
                <c:pt idx="158">
                  <c:v>55.0</c:v>
                </c:pt>
                <c:pt idx="159">
                  <c:v>55.0</c:v>
                </c:pt>
                <c:pt idx="160">
                  <c:v>56.0</c:v>
                </c:pt>
                <c:pt idx="161">
                  <c:v>56.0</c:v>
                </c:pt>
                <c:pt idx="162">
                  <c:v>56.0</c:v>
                </c:pt>
                <c:pt idx="163">
                  <c:v>56.0</c:v>
                </c:pt>
                <c:pt idx="164">
                  <c:v>56.0</c:v>
                </c:pt>
                <c:pt idx="165">
                  <c:v>57.0</c:v>
                </c:pt>
                <c:pt idx="166">
                  <c:v>58.0</c:v>
                </c:pt>
                <c:pt idx="167">
                  <c:v>58.0</c:v>
                </c:pt>
                <c:pt idx="168">
                  <c:v>58.0</c:v>
                </c:pt>
                <c:pt idx="169">
                  <c:v>58.0</c:v>
                </c:pt>
                <c:pt idx="170">
                  <c:v>59.0</c:v>
                </c:pt>
                <c:pt idx="171">
                  <c:v>59.0</c:v>
                </c:pt>
                <c:pt idx="172">
                  <c:v>60.0</c:v>
                </c:pt>
                <c:pt idx="173">
                  <c:v>60.0</c:v>
                </c:pt>
                <c:pt idx="174">
                  <c:v>60.0</c:v>
                </c:pt>
                <c:pt idx="175">
                  <c:v>61.0</c:v>
                </c:pt>
                <c:pt idx="176">
                  <c:v>61.0</c:v>
                </c:pt>
                <c:pt idx="177">
                  <c:v>61.0</c:v>
                </c:pt>
                <c:pt idx="178">
                  <c:v>61.0</c:v>
                </c:pt>
                <c:pt idx="179">
                  <c:v>61.0</c:v>
                </c:pt>
                <c:pt idx="180">
                  <c:v>61.0</c:v>
                </c:pt>
                <c:pt idx="181">
                  <c:v>61.0</c:v>
                </c:pt>
                <c:pt idx="182">
                  <c:v>61.0</c:v>
                </c:pt>
                <c:pt idx="183">
                  <c:v>61.0</c:v>
                </c:pt>
                <c:pt idx="184">
                  <c:v>61.0</c:v>
                </c:pt>
                <c:pt idx="185">
                  <c:v>61.0</c:v>
                </c:pt>
                <c:pt idx="186">
                  <c:v>62.0</c:v>
                </c:pt>
                <c:pt idx="187">
                  <c:v>62.0</c:v>
                </c:pt>
                <c:pt idx="188">
                  <c:v>63.0</c:v>
                </c:pt>
                <c:pt idx="189">
                  <c:v>64.0</c:v>
                </c:pt>
                <c:pt idx="190">
                  <c:v>65.0</c:v>
                </c:pt>
                <c:pt idx="191">
                  <c:v>65.0</c:v>
                </c:pt>
                <c:pt idx="192">
                  <c:v>65.0</c:v>
                </c:pt>
                <c:pt idx="193">
                  <c:v>65.0</c:v>
                </c:pt>
                <c:pt idx="194">
                  <c:v>66.0</c:v>
                </c:pt>
                <c:pt idx="195">
                  <c:v>66.0</c:v>
                </c:pt>
                <c:pt idx="196">
                  <c:v>66.0</c:v>
                </c:pt>
                <c:pt idx="197">
                  <c:v>66.0</c:v>
                </c:pt>
                <c:pt idx="198">
                  <c:v>66.0</c:v>
                </c:pt>
                <c:pt idx="199">
                  <c:v>66.0</c:v>
                </c:pt>
                <c:pt idx="200">
                  <c:v>66.0</c:v>
                </c:pt>
                <c:pt idx="201">
                  <c:v>67.0</c:v>
                </c:pt>
                <c:pt idx="202">
                  <c:v>68.0</c:v>
                </c:pt>
                <c:pt idx="203">
                  <c:v>68.0</c:v>
                </c:pt>
                <c:pt idx="204">
                  <c:v>68.0</c:v>
                </c:pt>
                <c:pt idx="205">
                  <c:v>69.0</c:v>
                </c:pt>
                <c:pt idx="206">
                  <c:v>70.0</c:v>
                </c:pt>
                <c:pt idx="207">
                  <c:v>71.0</c:v>
                </c:pt>
                <c:pt idx="208">
                  <c:v>71.0</c:v>
                </c:pt>
                <c:pt idx="209">
                  <c:v>71.0</c:v>
                </c:pt>
                <c:pt idx="210">
                  <c:v>72.0</c:v>
                </c:pt>
                <c:pt idx="211">
                  <c:v>73.0</c:v>
                </c:pt>
                <c:pt idx="212">
                  <c:v>74.0</c:v>
                </c:pt>
                <c:pt idx="213">
                  <c:v>74.0</c:v>
                </c:pt>
                <c:pt idx="214">
                  <c:v>75.0</c:v>
                </c:pt>
                <c:pt idx="215">
                  <c:v>76.0</c:v>
                </c:pt>
                <c:pt idx="216">
                  <c:v>77.0</c:v>
                </c:pt>
                <c:pt idx="217">
                  <c:v>77.0</c:v>
                </c:pt>
                <c:pt idx="218">
                  <c:v>77.0</c:v>
                </c:pt>
                <c:pt idx="219">
                  <c:v>77.0</c:v>
                </c:pt>
                <c:pt idx="220">
                  <c:v>77.0</c:v>
                </c:pt>
                <c:pt idx="221">
                  <c:v>77.0</c:v>
                </c:pt>
                <c:pt idx="222">
                  <c:v>78.0</c:v>
                </c:pt>
                <c:pt idx="223">
                  <c:v>78.0</c:v>
                </c:pt>
                <c:pt idx="224">
                  <c:v>78.0</c:v>
                </c:pt>
                <c:pt idx="225">
                  <c:v>78.0</c:v>
                </c:pt>
                <c:pt idx="226">
                  <c:v>78.0</c:v>
                </c:pt>
                <c:pt idx="227">
                  <c:v>79.0</c:v>
                </c:pt>
                <c:pt idx="228">
                  <c:v>80.0</c:v>
                </c:pt>
                <c:pt idx="229">
                  <c:v>81.0</c:v>
                </c:pt>
                <c:pt idx="230">
                  <c:v>81.0</c:v>
                </c:pt>
                <c:pt idx="231">
                  <c:v>81.0</c:v>
                </c:pt>
                <c:pt idx="232">
                  <c:v>81.0</c:v>
                </c:pt>
                <c:pt idx="233">
                  <c:v>81.0</c:v>
                </c:pt>
                <c:pt idx="234">
                  <c:v>82.0</c:v>
                </c:pt>
                <c:pt idx="235">
                  <c:v>83.0</c:v>
                </c:pt>
                <c:pt idx="236">
                  <c:v>83.0</c:v>
                </c:pt>
                <c:pt idx="237">
                  <c:v>83.0</c:v>
                </c:pt>
                <c:pt idx="238">
                  <c:v>83.0</c:v>
                </c:pt>
                <c:pt idx="239">
                  <c:v>84.0</c:v>
                </c:pt>
                <c:pt idx="240">
                  <c:v>84.0</c:v>
                </c:pt>
                <c:pt idx="241">
                  <c:v>84.0</c:v>
                </c:pt>
                <c:pt idx="242">
                  <c:v>84.0</c:v>
                </c:pt>
                <c:pt idx="243">
                  <c:v>84.0</c:v>
                </c:pt>
                <c:pt idx="244">
                  <c:v>84.0</c:v>
                </c:pt>
                <c:pt idx="245">
                  <c:v>84.0</c:v>
                </c:pt>
                <c:pt idx="246">
                  <c:v>84.0</c:v>
                </c:pt>
                <c:pt idx="247">
                  <c:v>84.0</c:v>
                </c:pt>
                <c:pt idx="248">
                  <c:v>84.0</c:v>
                </c:pt>
                <c:pt idx="249">
                  <c:v>84.0</c:v>
                </c:pt>
                <c:pt idx="250">
                  <c:v>84.0</c:v>
                </c:pt>
                <c:pt idx="251">
                  <c:v>84.0</c:v>
                </c:pt>
                <c:pt idx="252">
                  <c:v>84.0</c:v>
                </c:pt>
                <c:pt idx="253">
                  <c:v>84.0</c:v>
                </c:pt>
                <c:pt idx="254">
                  <c:v>84.0</c:v>
                </c:pt>
                <c:pt idx="255">
                  <c:v>85.0</c:v>
                </c:pt>
                <c:pt idx="256">
                  <c:v>86.0</c:v>
                </c:pt>
                <c:pt idx="257">
                  <c:v>86.0</c:v>
                </c:pt>
                <c:pt idx="258">
                  <c:v>86.0</c:v>
                </c:pt>
                <c:pt idx="259">
                  <c:v>86.0</c:v>
                </c:pt>
                <c:pt idx="260">
                  <c:v>86.0</c:v>
                </c:pt>
                <c:pt idx="261">
                  <c:v>86.0</c:v>
                </c:pt>
                <c:pt idx="262">
                  <c:v>86.0</c:v>
                </c:pt>
                <c:pt idx="263">
                  <c:v>86.0</c:v>
                </c:pt>
                <c:pt idx="264">
                  <c:v>86.0</c:v>
                </c:pt>
                <c:pt idx="265">
                  <c:v>87.0</c:v>
                </c:pt>
                <c:pt idx="266">
                  <c:v>87.0</c:v>
                </c:pt>
                <c:pt idx="267">
                  <c:v>88.0</c:v>
                </c:pt>
                <c:pt idx="268">
                  <c:v>88.0</c:v>
                </c:pt>
                <c:pt idx="269">
                  <c:v>89.0</c:v>
                </c:pt>
                <c:pt idx="270">
                  <c:v>89.0</c:v>
                </c:pt>
                <c:pt idx="271">
                  <c:v>89.0</c:v>
                </c:pt>
                <c:pt idx="272">
                  <c:v>90.0</c:v>
                </c:pt>
                <c:pt idx="273">
                  <c:v>90.0</c:v>
                </c:pt>
                <c:pt idx="274">
                  <c:v>91.0</c:v>
                </c:pt>
                <c:pt idx="275">
                  <c:v>92.0</c:v>
                </c:pt>
                <c:pt idx="276">
                  <c:v>92.0</c:v>
                </c:pt>
                <c:pt idx="277">
                  <c:v>92.0</c:v>
                </c:pt>
                <c:pt idx="278">
                  <c:v>92.0</c:v>
                </c:pt>
                <c:pt idx="279">
                  <c:v>92.0</c:v>
                </c:pt>
                <c:pt idx="280">
                  <c:v>92.0</c:v>
                </c:pt>
                <c:pt idx="281">
                  <c:v>92.0</c:v>
                </c:pt>
                <c:pt idx="282">
                  <c:v>93.0</c:v>
                </c:pt>
                <c:pt idx="283">
                  <c:v>94.0</c:v>
                </c:pt>
                <c:pt idx="284">
                  <c:v>94.0</c:v>
                </c:pt>
                <c:pt idx="285">
                  <c:v>95.0</c:v>
                </c:pt>
                <c:pt idx="286">
                  <c:v>96.0</c:v>
                </c:pt>
                <c:pt idx="287">
                  <c:v>96.0</c:v>
                </c:pt>
                <c:pt idx="288">
                  <c:v>96.0</c:v>
                </c:pt>
                <c:pt idx="289">
                  <c:v>97.0</c:v>
                </c:pt>
                <c:pt idx="290">
                  <c:v>98.0</c:v>
                </c:pt>
                <c:pt idx="291">
                  <c:v>98.0</c:v>
                </c:pt>
                <c:pt idx="292">
                  <c:v>99.0</c:v>
                </c:pt>
                <c:pt idx="293">
                  <c:v>100.0</c:v>
                </c:pt>
                <c:pt idx="294">
                  <c:v>100.0</c:v>
                </c:pt>
                <c:pt idx="295">
                  <c:v>100.0</c:v>
                </c:pt>
                <c:pt idx="296">
                  <c:v>101.0</c:v>
                </c:pt>
                <c:pt idx="297">
                  <c:v>102.0</c:v>
                </c:pt>
                <c:pt idx="298">
                  <c:v>103.0</c:v>
                </c:pt>
                <c:pt idx="299">
                  <c:v>104.0</c:v>
                </c:pt>
                <c:pt idx="300">
                  <c:v>104.0</c:v>
                </c:pt>
                <c:pt idx="301">
                  <c:v>104.0</c:v>
                </c:pt>
                <c:pt idx="302">
                  <c:v>104.0</c:v>
                </c:pt>
                <c:pt idx="303">
                  <c:v>105.0</c:v>
                </c:pt>
                <c:pt idx="304">
                  <c:v>105.0</c:v>
                </c:pt>
                <c:pt idx="305">
                  <c:v>105.0</c:v>
                </c:pt>
                <c:pt idx="306">
                  <c:v>105.0</c:v>
                </c:pt>
                <c:pt idx="307">
                  <c:v>105.0</c:v>
                </c:pt>
                <c:pt idx="308">
                  <c:v>105.0</c:v>
                </c:pt>
                <c:pt idx="309">
                  <c:v>105.0</c:v>
                </c:pt>
                <c:pt idx="310">
                  <c:v>105.0</c:v>
                </c:pt>
                <c:pt idx="311">
                  <c:v>106.0</c:v>
                </c:pt>
                <c:pt idx="312">
                  <c:v>106.0</c:v>
                </c:pt>
                <c:pt idx="313">
                  <c:v>106.0</c:v>
                </c:pt>
                <c:pt idx="314">
                  <c:v>106.0</c:v>
                </c:pt>
                <c:pt idx="315">
                  <c:v>107.0</c:v>
                </c:pt>
                <c:pt idx="316">
                  <c:v>107.0</c:v>
                </c:pt>
                <c:pt idx="317">
                  <c:v>108.0</c:v>
                </c:pt>
                <c:pt idx="318">
                  <c:v>108.0</c:v>
                </c:pt>
                <c:pt idx="319">
                  <c:v>108.0</c:v>
                </c:pt>
                <c:pt idx="320">
                  <c:v>108.0</c:v>
                </c:pt>
                <c:pt idx="321">
                  <c:v>109.0</c:v>
                </c:pt>
                <c:pt idx="322">
                  <c:v>109.0</c:v>
                </c:pt>
                <c:pt idx="323">
                  <c:v>109.0</c:v>
                </c:pt>
                <c:pt idx="324">
                  <c:v>109.0</c:v>
                </c:pt>
                <c:pt idx="325">
                  <c:v>110.0</c:v>
                </c:pt>
                <c:pt idx="326">
                  <c:v>110.0</c:v>
                </c:pt>
                <c:pt idx="327">
                  <c:v>111.0</c:v>
                </c:pt>
                <c:pt idx="328">
                  <c:v>112.0</c:v>
                </c:pt>
                <c:pt idx="329">
                  <c:v>112.0</c:v>
                </c:pt>
                <c:pt idx="330">
                  <c:v>112.0</c:v>
                </c:pt>
                <c:pt idx="331">
                  <c:v>112.0</c:v>
                </c:pt>
                <c:pt idx="332">
                  <c:v>113.0</c:v>
                </c:pt>
                <c:pt idx="333">
                  <c:v>114.0</c:v>
                </c:pt>
                <c:pt idx="334">
                  <c:v>115.0</c:v>
                </c:pt>
                <c:pt idx="335">
                  <c:v>115.0</c:v>
                </c:pt>
                <c:pt idx="336">
                  <c:v>116.0</c:v>
                </c:pt>
                <c:pt idx="337">
                  <c:v>117.0</c:v>
                </c:pt>
                <c:pt idx="338">
                  <c:v>118.0</c:v>
                </c:pt>
                <c:pt idx="339">
                  <c:v>118.0</c:v>
                </c:pt>
                <c:pt idx="340">
                  <c:v>119.0</c:v>
                </c:pt>
                <c:pt idx="341">
                  <c:v>119.0</c:v>
                </c:pt>
                <c:pt idx="342">
                  <c:v>120.0</c:v>
                </c:pt>
                <c:pt idx="343">
                  <c:v>120.0</c:v>
                </c:pt>
                <c:pt idx="344">
                  <c:v>120.0</c:v>
                </c:pt>
                <c:pt idx="345">
                  <c:v>120.0</c:v>
                </c:pt>
                <c:pt idx="346">
                  <c:v>120.0</c:v>
                </c:pt>
                <c:pt idx="347">
                  <c:v>121.0</c:v>
                </c:pt>
                <c:pt idx="348">
                  <c:v>122.0</c:v>
                </c:pt>
                <c:pt idx="349">
                  <c:v>122.0</c:v>
                </c:pt>
                <c:pt idx="350">
                  <c:v>122.0</c:v>
                </c:pt>
                <c:pt idx="351">
                  <c:v>122.0</c:v>
                </c:pt>
                <c:pt idx="352">
                  <c:v>122.0</c:v>
                </c:pt>
                <c:pt idx="353">
                  <c:v>122.0</c:v>
                </c:pt>
                <c:pt idx="354">
                  <c:v>123.0</c:v>
                </c:pt>
                <c:pt idx="355">
                  <c:v>123.0</c:v>
                </c:pt>
                <c:pt idx="356">
                  <c:v>123.0</c:v>
                </c:pt>
                <c:pt idx="357">
                  <c:v>123.0</c:v>
                </c:pt>
                <c:pt idx="358">
                  <c:v>123.0</c:v>
                </c:pt>
                <c:pt idx="359">
                  <c:v>124.0</c:v>
                </c:pt>
                <c:pt idx="360">
                  <c:v>125.0</c:v>
                </c:pt>
                <c:pt idx="361">
                  <c:v>125.0</c:v>
                </c:pt>
                <c:pt idx="362">
                  <c:v>125.0</c:v>
                </c:pt>
                <c:pt idx="363">
                  <c:v>126.0</c:v>
                </c:pt>
                <c:pt idx="364">
                  <c:v>127.0</c:v>
                </c:pt>
                <c:pt idx="365">
                  <c:v>128.0</c:v>
                </c:pt>
                <c:pt idx="366">
                  <c:v>129.0</c:v>
                </c:pt>
                <c:pt idx="367">
                  <c:v>130.0</c:v>
                </c:pt>
                <c:pt idx="368">
                  <c:v>131.0</c:v>
                </c:pt>
                <c:pt idx="369">
                  <c:v>132.0</c:v>
                </c:pt>
                <c:pt idx="370">
                  <c:v>133.0</c:v>
                </c:pt>
                <c:pt idx="371">
                  <c:v>133.0</c:v>
                </c:pt>
                <c:pt idx="372">
                  <c:v>133.0</c:v>
                </c:pt>
                <c:pt idx="373">
                  <c:v>134.0</c:v>
                </c:pt>
                <c:pt idx="374">
                  <c:v>135.0</c:v>
                </c:pt>
                <c:pt idx="375">
                  <c:v>136.0</c:v>
                </c:pt>
                <c:pt idx="376">
                  <c:v>137.0</c:v>
                </c:pt>
                <c:pt idx="377">
                  <c:v>137.0</c:v>
                </c:pt>
                <c:pt idx="378">
                  <c:v>137.0</c:v>
                </c:pt>
                <c:pt idx="379">
                  <c:v>137.0</c:v>
                </c:pt>
                <c:pt idx="380">
                  <c:v>138.0</c:v>
                </c:pt>
                <c:pt idx="381">
                  <c:v>139.0</c:v>
                </c:pt>
                <c:pt idx="382">
                  <c:v>140.0</c:v>
                </c:pt>
                <c:pt idx="383">
                  <c:v>140.0</c:v>
                </c:pt>
                <c:pt idx="384">
                  <c:v>140.0</c:v>
                </c:pt>
                <c:pt idx="385">
                  <c:v>140.0</c:v>
                </c:pt>
                <c:pt idx="386">
                  <c:v>141.0</c:v>
                </c:pt>
                <c:pt idx="387">
                  <c:v>141.0</c:v>
                </c:pt>
                <c:pt idx="388">
                  <c:v>141.0</c:v>
                </c:pt>
                <c:pt idx="389">
                  <c:v>142.0</c:v>
                </c:pt>
                <c:pt idx="390">
                  <c:v>142.0</c:v>
                </c:pt>
                <c:pt idx="391">
                  <c:v>142.0</c:v>
                </c:pt>
                <c:pt idx="392">
                  <c:v>142.0</c:v>
                </c:pt>
                <c:pt idx="393">
                  <c:v>142.0</c:v>
                </c:pt>
                <c:pt idx="394">
                  <c:v>142.0</c:v>
                </c:pt>
                <c:pt idx="395">
                  <c:v>142.0</c:v>
                </c:pt>
                <c:pt idx="396">
                  <c:v>143.0</c:v>
                </c:pt>
                <c:pt idx="397">
                  <c:v>144.0</c:v>
                </c:pt>
                <c:pt idx="398">
                  <c:v>145.0</c:v>
                </c:pt>
                <c:pt idx="399">
                  <c:v>146.0</c:v>
                </c:pt>
                <c:pt idx="400">
                  <c:v>147.0</c:v>
                </c:pt>
                <c:pt idx="401">
                  <c:v>148.0</c:v>
                </c:pt>
                <c:pt idx="402">
                  <c:v>149.0</c:v>
                </c:pt>
                <c:pt idx="403">
                  <c:v>149.0</c:v>
                </c:pt>
                <c:pt idx="404">
                  <c:v>149.0</c:v>
                </c:pt>
                <c:pt idx="405">
                  <c:v>149.0</c:v>
                </c:pt>
                <c:pt idx="406">
                  <c:v>149.0</c:v>
                </c:pt>
                <c:pt idx="407">
                  <c:v>149.0</c:v>
                </c:pt>
                <c:pt idx="408">
                  <c:v>150.0</c:v>
                </c:pt>
                <c:pt idx="409">
                  <c:v>151.0</c:v>
                </c:pt>
                <c:pt idx="410">
                  <c:v>152.0</c:v>
                </c:pt>
                <c:pt idx="411">
                  <c:v>153.0</c:v>
                </c:pt>
                <c:pt idx="412">
                  <c:v>154.0</c:v>
                </c:pt>
                <c:pt idx="413">
                  <c:v>155.0</c:v>
                </c:pt>
                <c:pt idx="414">
                  <c:v>156.0</c:v>
                </c:pt>
                <c:pt idx="415">
                  <c:v>156.0</c:v>
                </c:pt>
                <c:pt idx="416">
                  <c:v>156.0</c:v>
                </c:pt>
                <c:pt idx="417">
                  <c:v>156.0</c:v>
                </c:pt>
                <c:pt idx="418">
                  <c:v>156.0</c:v>
                </c:pt>
                <c:pt idx="419">
                  <c:v>157.0</c:v>
                </c:pt>
                <c:pt idx="420">
                  <c:v>157.0</c:v>
                </c:pt>
                <c:pt idx="421">
                  <c:v>157.0</c:v>
                </c:pt>
                <c:pt idx="422">
                  <c:v>157.0</c:v>
                </c:pt>
                <c:pt idx="423">
                  <c:v>158.0</c:v>
                </c:pt>
                <c:pt idx="424">
                  <c:v>158.0</c:v>
                </c:pt>
                <c:pt idx="425">
                  <c:v>159.0</c:v>
                </c:pt>
                <c:pt idx="426">
                  <c:v>159.0</c:v>
                </c:pt>
                <c:pt idx="427">
                  <c:v>159.0</c:v>
                </c:pt>
                <c:pt idx="428">
                  <c:v>159.0</c:v>
                </c:pt>
                <c:pt idx="429">
                  <c:v>159.0</c:v>
                </c:pt>
                <c:pt idx="430">
                  <c:v>159.0</c:v>
                </c:pt>
                <c:pt idx="431">
                  <c:v>159.0</c:v>
                </c:pt>
                <c:pt idx="432">
                  <c:v>160.0</c:v>
                </c:pt>
                <c:pt idx="433">
                  <c:v>160.0</c:v>
                </c:pt>
                <c:pt idx="434">
                  <c:v>160.0</c:v>
                </c:pt>
                <c:pt idx="435">
                  <c:v>160.0</c:v>
                </c:pt>
                <c:pt idx="436">
                  <c:v>161.0</c:v>
                </c:pt>
                <c:pt idx="437">
                  <c:v>161.0</c:v>
                </c:pt>
                <c:pt idx="438">
                  <c:v>161.0</c:v>
                </c:pt>
                <c:pt idx="439">
                  <c:v>162.0</c:v>
                </c:pt>
                <c:pt idx="440">
                  <c:v>163.0</c:v>
                </c:pt>
                <c:pt idx="441">
                  <c:v>163.0</c:v>
                </c:pt>
                <c:pt idx="442">
                  <c:v>164.0</c:v>
                </c:pt>
                <c:pt idx="443">
                  <c:v>164.0</c:v>
                </c:pt>
                <c:pt idx="444">
                  <c:v>164.0</c:v>
                </c:pt>
                <c:pt idx="445">
                  <c:v>164.0</c:v>
                </c:pt>
                <c:pt idx="446">
                  <c:v>165.0</c:v>
                </c:pt>
                <c:pt idx="447">
                  <c:v>166.0</c:v>
                </c:pt>
                <c:pt idx="448">
                  <c:v>167.0</c:v>
                </c:pt>
                <c:pt idx="449">
                  <c:v>168.0</c:v>
                </c:pt>
                <c:pt idx="450">
                  <c:v>169.0</c:v>
                </c:pt>
                <c:pt idx="451">
                  <c:v>170.0</c:v>
                </c:pt>
                <c:pt idx="452">
                  <c:v>170.0</c:v>
                </c:pt>
                <c:pt idx="453">
                  <c:v>171.0</c:v>
                </c:pt>
                <c:pt idx="454">
                  <c:v>172.0</c:v>
                </c:pt>
                <c:pt idx="455">
                  <c:v>172.0</c:v>
                </c:pt>
                <c:pt idx="456">
                  <c:v>172.0</c:v>
                </c:pt>
                <c:pt idx="457">
                  <c:v>172.0</c:v>
                </c:pt>
                <c:pt idx="458">
                  <c:v>172.0</c:v>
                </c:pt>
                <c:pt idx="459">
                  <c:v>172.0</c:v>
                </c:pt>
                <c:pt idx="460">
                  <c:v>172.0</c:v>
                </c:pt>
                <c:pt idx="461">
                  <c:v>173.0</c:v>
                </c:pt>
                <c:pt idx="462">
                  <c:v>174.0</c:v>
                </c:pt>
                <c:pt idx="463">
                  <c:v>174.0</c:v>
                </c:pt>
                <c:pt idx="464">
                  <c:v>175.0</c:v>
                </c:pt>
                <c:pt idx="465">
                  <c:v>176.0</c:v>
                </c:pt>
                <c:pt idx="466">
                  <c:v>177.0</c:v>
                </c:pt>
                <c:pt idx="467">
                  <c:v>177.0</c:v>
                </c:pt>
                <c:pt idx="468">
                  <c:v>177.0</c:v>
                </c:pt>
                <c:pt idx="469">
                  <c:v>177.0</c:v>
                </c:pt>
                <c:pt idx="470">
                  <c:v>178.0</c:v>
                </c:pt>
                <c:pt idx="471">
                  <c:v>178.0</c:v>
                </c:pt>
                <c:pt idx="472">
                  <c:v>178.0</c:v>
                </c:pt>
                <c:pt idx="473">
                  <c:v>179.0</c:v>
                </c:pt>
                <c:pt idx="474">
                  <c:v>180.0</c:v>
                </c:pt>
                <c:pt idx="475">
                  <c:v>181.0</c:v>
                </c:pt>
                <c:pt idx="476">
                  <c:v>182.0</c:v>
                </c:pt>
                <c:pt idx="477">
                  <c:v>182.0</c:v>
                </c:pt>
                <c:pt idx="478">
                  <c:v>183.0</c:v>
                </c:pt>
                <c:pt idx="479">
                  <c:v>184.0</c:v>
                </c:pt>
                <c:pt idx="480">
                  <c:v>185.0</c:v>
                </c:pt>
                <c:pt idx="481">
                  <c:v>185.0</c:v>
                </c:pt>
                <c:pt idx="482">
                  <c:v>185.0</c:v>
                </c:pt>
                <c:pt idx="483">
                  <c:v>185.0</c:v>
                </c:pt>
                <c:pt idx="484">
                  <c:v>185.0</c:v>
                </c:pt>
                <c:pt idx="485">
                  <c:v>185.0</c:v>
                </c:pt>
                <c:pt idx="486">
                  <c:v>185.0</c:v>
                </c:pt>
                <c:pt idx="487">
                  <c:v>185.0</c:v>
                </c:pt>
                <c:pt idx="488">
                  <c:v>185.0</c:v>
                </c:pt>
                <c:pt idx="489">
                  <c:v>186.0</c:v>
                </c:pt>
                <c:pt idx="490">
                  <c:v>187.0</c:v>
                </c:pt>
                <c:pt idx="491">
                  <c:v>188.0</c:v>
                </c:pt>
                <c:pt idx="492">
                  <c:v>189.0</c:v>
                </c:pt>
                <c:pt idx="493">
                  <c:v>189.0</c:v>
                </c:pt>
                <c:pt idx="494">
                  <c:v>189.0</c:v>
                </c:pt>
                <c:pt idx="495">
                  <c:v>189.0</c:v>
                </c:pt>
                <c:pt idx="496">
                  <c:v>189.0</c:v>
                </c:pt>
                <c:pt idx="497">
                  <c:v>190.0</c:v>
                </c:pt>
                <c:pt idx="498">
                  <c:v>190.0</c:v>
                </c:pt>
                <c:pt idx="499">
                  <c:v>190.0</c:v>
                </c:pt>
                <c:pt idx="500">
                  <c:v>191.0</c:v>
                </c:pt>
                <c:pt idx="501">
                  <c:v>192.0</c:v>
                </c:pt>
                <c:pt idx="502">
                  <c:v>193.0</c:v>
                </c:pt>
                <c:pt idx="503">
                  <c:v>194.0</c:v>
                </c:pt>
                <c:pt idx="504">
                  <c:v>194.0</c:v>
                </c:pt>
                <c:pt idx="505">
                  <c:v>194.0</c:v>
                </c:pt>
                <c:pt idx="506">
                  <c:v>194.0</c:v>
                </c:pt>
                <c:pt idx="507">
                  <c:v>194.0</c:v>
                </c:pt>
                <c:pt idx="508">
                  <c:v>194.0</c:v>
                </c:pt>
                <c:pt idx="509">
                  <c:v>194.0</c:v>
                </c:pt>
                <c:pt idx="510">
                  <c:v>194.0</c:v>
                </c:pt>
                <c:pt idx="511">
                  <c:v>195.0</c:v>
                </c:pt>
                <c:pt idx="512">
                  <c:v>195.0</c:v>
                </c:pt>
                <c:pt idx="513">
                  <c:v>196.0</c:v>
                </c:pt>
                <c:pt idx="514">
                  <c:v>196.0</c:v>
                </c:pt>
                <c:pt idx="515">
                  <c:v>196.0</c:v>
                </c:pt>
                <c:pt idx="516">
                  <c:v>196.0</c:v>
                </c:pt>
                <c:pt idx="517">
                  <c:v>196.0</c:v>
                </c:pt>
                <c:pt idx="518">
                  <c:v>196.0</c:v>
                </c:pt>
                <c:pt idx="519">
                  <c:v>196.0</c:v>
                </c:pt>
                <c:pt idx="520">
                  <c:v>196.0</c:v>
                </c:pt>
                <c:pt idx="521">
                  <c:v>196.0</c:v>
                </c:pt>
                <c:pt idx="522">
                  <c:v>196.0</c:v>
                </c:pt>
                <c:pt idx="523">
                  <c:v>197.0</c:v>
                </c:pt>
                <c:pt idx="524">
                  <c:v>197.0</c:v>
                </c:pt>
                <c:pt idx="525">
                  <c:v>198.0</c:v>
                </c:pt>
                <c:pt idx="526">
                  <c:v>198.0</c:v>
                </c:pt>
                <c:pt idx="527">
                  <c:v>198.0</c:v>
                </c:pt>
                <c:pt idx="528">
                  <c:v>198.0</c:v>
                </c:pt>
                <c:pt idx="529">
                  <c:v>198.0</c:v>
                </c:pt>
                <c:pt idx="530">
                  <c:v>199.0</c:v>
                </c:pt>
                <c:pt idx="531">
                  <c:v>200.0</c:v>
                </c:pt>
                <c:pt idx="532">
                  <c:v>200.0</c:v>
                </c:pt>
                <c:pt idx="533">
                  <c:v>200.0</c:v>
                </c:pt>
                <c:pt idx="534">
                  <c:v>200.0</c:v>
                </c:pt>
                <c:pt idx="535">
                  <c:v>200.0</c:v>
                </c:pt>
                <c:pt idx="536">
                  <c:v>201.0</c:v>
                </c:pt>
                <c:pt idx="537">
                  <c:v>201.0</c:v>
                </c:pt>
                <c:pt idx="538">
                  <c:v>201.0</c:v>
                </c:pt>
                <c:pt idx="539">
                  <c:v>201.0</c:v>
                </c:pt>
                <c:pt idx="540">
                  <c:v>202.0</c:v>
                </c:pt>
                <c:pt idx="541">
                  <c:v>203.0</c:v>
                </c:pt>
                <c:pt idx="542">
                  <c:v>204.0</c:v>
                </c:pt>
                <c:pt idx="543">
                  <c:v>204.0</c:v>
                </c:pt>
                <c:pt idx="544">
                  <c:v>204.0</c:v>
                </c:pt>
                <c:pt idx="545">
                  <c:v>204.0</c:v>
                </c:pt>
                <c:pt idx="546">
                  <c:v>205.0</c:v>
                </c:pt>
                <c:pt idx="547">
                  <c:v>206.0</c:v>
                </c:pt>
                <c:pt idx="548">
                  <c:v>207.0</c:v>
                </c:pt>
                <c:pt idx="549">
                  <c:v>207.0</c:v>
                </c:pt>
                <c:pt idx="550">
                  <c:v>208.0</c:v>
                </c:pt>
                <c:pt idx="551">
                  <c:v>209.0</c:v>
                </c:pt>
                <c:pt idx="552">
                  <c:v>209.0</c:v>
                </c:pt>
                <c:pt idx="553">
                  <c:v>210.0</c:v>
                </c:pt>
                <c:pt idx="554">
                  <c:v>210.0</c:v>
                </c:pt>
                <c:pt idx="555">
                  <c:v>210.0</c:v>
                </c:pt>
                <c:pt idx="556">
                  <c:v>210.0</c:v>
                </c:pt>
                <c:pt idx="557">
                  <c:v>211.0</c:v>
                </c:pt>
                <c:pt idx="558">
                  <c:v>212.0</c:v>
                </c:pt>
                <c:pt idx="559">
                  <c:v>212.0</c:v>
                </c:pt>
                <c:pt idx="560">
                  <c:v>213.0</c:v>
                </c:pt>
                <c:pt idx="561">
                  <c:v>214.0</c:v>
                </c:pt>
                <c:pt idx="562">
                  <c:v>214.0</c:v>
                </c:pt>
                <c:pt idx="563">
                  <c:v>215.0</c:v>
                </c:pt>
                <c:pt idx="564">
                  <c:v>216.0</c:v>
                </c:pt>
                <c:pt idx="565">
                  <c:v>217.0</c:v>
                </c:pt>
                <c:pt idx="566">
                  <c:v>218.0</c:v>
                </c:pt>
                <c:pt idx="567">
                  <c:v>219.0</c:v>
                </c:pt>
                <c:pt idx="568">
                  <c:v>219.0</c:v>
                </c:pt>
                <c:pt idx="569">
                  <c:v>219.0</c:v>
                </c:pt>
                <c:pt idx="570">
                  <c:v>219.0</c:v>
                </c:pt>
                <c:pt idx="571">
                  <c:v>219.0</c:v>
                </c:pt>
                <c:pt idx="572">
                  <c:v>219.0</c:v>
                </c:pt>
                <c:pt idx="573">
                  <c:v>219.0</c:v>
                </c:pt>
                <c:pt idx="574">
                  <c:v>219.0</c:v>
                </c:pt>
                <c:pt idx="575">
                  <c:v>219.0</c:v>
                </c:pt>
                <c:pt idx="576">
                  <c:v>219.0</c:v>
                </c:pt>
                <c:pt idx="577">
                  <c:v>219.0</c:v>
                </c:pt>
                <c:pt idx="578">
                  <c:v>219.0</c:v>
                </c:pt>
                <c:pt idx="579">
                  <c:v>219.0</c:v>
                </c:pt>
                <c:pt idx="580">
                  <c:v>219.0</c:v>
                </c:pt>
                <c:pt idx="581">
                  <c:v>219.0</c:v>
                </c:pt>
                <c:pt idx="582">
                  <c:v>220.0</c:v>
                </c:pt>
                <c:pt idx="583">
                  <c:v>220.0</c:v>
                </c:pt>
                <c:pt idx="584">
                  <c:v>220.0</c:v>
                </c:pt>
                <c:pt idx="585">
                  <c:v>220.0</c:v>
                </c:pt>
                <c:pt idx="586">
                  <c:v>220.0</c:v>
                </c:pt>
                <c:pt idx="587">
                  <c:v>220.0</c:v>
                </c:pt>
                <c:pt idx="588">
                  <c:v>221.0</c:v>
                </c:pt>
                <c:pt idx="589">
                  <c:v>222.0</c:v>
                </c:pt>
                <c:pt idx="590">
                  <c:v>222.0</c:v>
                </c:pt>
                <c:pt idx="591">
                  <c:v>222.0</c:v>
                </c:pt>
                <c:pt idx="592">
                  <c:v>222.0</c:v>
                </c:pt>
                <c:pt idx="593">
                  <c:v>222.0</c:v>
                </c:pt>
                <c:pt idx="594">
                  <c:v>223.0</c:v>
                </c:pt>
                <c:pt idx="595">
                  <c:v>223.0</c:v>
                </c:pt>
                <c:pt idx="596">
                  <c:v>223.0</c:v>
                </c:pt>
                <c:pt idx="597">
                  <c:v>223.0</c:v>
                </c:pt>
                <c:pt idx="598">
                  <c:v>223.0</c:v>
                </c:pt>
                <c:pt idx="599">
                  <c:v>224.0</c:v>
                </c:pt>
                <c:pt idx="600">
                  <c:v>225.0</c:v>
                </c:pt>
                <c:pt idx="601">
                  <c:v>226.0</c:v>
                </c:pt>
                <c:pt idx="602">
                  <c:v>227.0</c:v>
                </c:pt>
                <c:pt idx="603">
                  <c:v>228.0</c:v>
                </c:pt>
                <c:pt idx="604">
                  <c:v>229.0</c:v>
                </c:pt>
                <c:pt idx="605">
                  <c:v>229.0</c:v>
                </c:pt>
                <c:pt idx="606">
                  <c:v>229.0</c:v>
                </c:pt>
                <c:pt idx="607">
                  <c:v>229.0</c:v>
                </c:pt>
                <c:pt idx="608">
                  <c:v>229.0</c:v>
                </c:pt>
                <c:pt idx="609">
                  <c:v>229.0</c:v>
                </c:pt>
                <c:pt idx="610">
                  <c:v>230.0</c:v>
                </c:pt>
                <c:pt idx="611">
                  <c:v>230.0</c:v>
                </c:pt>
                <c:pt idx="612">
                  <c:v>230.0</c:v>
                </c:pt>
                <c:pt idx="613">
                  <c:v>231.0</c:v>
                </c:pt>
                <c:pt idx="614">
                  <c:v>232.0</c:v>
                </c:pt>
                <c:pt idx="615">
                  <c:v>233.0</c:v>
                </c:pt>
                <c:pt idx="616">
                  <c:v>234.0</c:v>
                </c:pt>
                <c:pt idx="617">
                  <c:v>235.0</c:v>
                </c:pt>
                <c:pt idx="618">
                  <c:v>236.0</c:v>
                </c:pt>
                <c:pt idx="619">
                  <c:v>237.0</c:v>
                </c:pt>
                <c:pt idx="620">
                  <c:v>238.0</c:v>
                </c:pt>
                <c:pt idx="621">
                  <c:v>239.0</c:v>
                </c:pt>
                <c:pt idx="622">
                  <c:v>239.0</c:v>
                </c:pt>
                <c:pt idx="623">
                  <c:v>239.0</c:v>
                </c:pt>
                <c:pt idx="624">
                  <c:v>239.0</c:v>
                </c:pt>
                <c:pt idx="625">
                  <c:v>239.0</c:v>
                </c:pt>
                <c:pt idx="626">
                  <c:v>240.0</c:v>
                </c:pt>
                <c:pt idx="627">
                  <c:v>240.0</c:v>
                </c:pt>
                <c:pt idx="628">
                  <c:v>240.0</c:v>
                </c:pt>
                <c:pt idx="629">
                  <c:v>240.0</c:v>
                </c:pt>
                <c:pt idx="630">
                  <c:v>240.0</c:v>
                </c:pt>
                <c:pt idx="631">
                  <c:v>241.0</c:v>
                </c:pt>
                <c:pt idx="632">
                  <c:v>242.0</c:v>
                </c:pt>
                <c:pt idx="633">
                  <c:v>243.0</c:v>
                </c:pt>
                <c:pt idx="634">
                  <c:v>244.0</c:v>
                </c:pt>
                <c:pt idx="635">
                  <c:v>244.0</c:v>
                </c:pt>
                <c:pt idx="636">
                  <c:v>244.0</c:v>
                </c:pt>
                <c:pt idx="637">
                  <c:v>244.0</c:v>
                </c:pt>
                <c:pt idx="638">
                  <c:v>245.0</c:v>
                </c:pt>
                <c:pt idx="639">
                  <c:v>245.0</c:v>
                </c:pt>
                <c:pt idx="640">
                  <c:v>245.0</c:v>
                </c:pt>
                <c:pt idx="641">
                  <c:v>245.0</c:v>
                </c:pt>
                <c:pt idx="642">
                  <c:v>245.0</c:v>
                </c:pt>
                <c:pt idx="643">
                  <c:v>245.0</c:v>
                </c:pt>
                <c:pt idx="644">
                  <c:v>245.0</c:v>
                </c:pt>
                <c:pt idx="645">
                  <c:v>246.0</c:v>
                </c:pt>
                <c:pt idx="646">
                  <c:v>246.0</c:v>
                </c:pt>
                <c:pt idx="647">
                  <c:v>247.0</c:v>
                </c:pt>
                <c:pt idx="648">
                  <c:v>248.0</c:v>
                </c:pt>
                <c:pt idx="649">
                  <c:v>249.0</c:v>
                </c:pt>
                <c:pt idx="650">
                  <c:v>250.0</c:v>
                </c:pt>
                <c:pt idx="651">
                  <c:v>250.0</c:v>
                </c:pt>
                <c:pt idx="652">
                  <c:v>251.0</c:v>
                </c:pt>
                <c:pt idx="653">
                  <c:v>252.0</c:v>
                </c:pt>
                <c:pt idx="654">
                  <c:v>253.0</c:v>
                </c:pt>
                <c:pt idx="655">
                  <c:v>254.0</c:v>
                </c:pt>
                <c:pt idx="656">
                  <c:v>255.0</c:v>
                </c:pt>
                <c:pt idx="657">
                  <c:v>255.0</c:v>
                </c:pt>
                <c:pt idx="658">
                  <c:v>255.0</c:v>
                </c:pt>
                <c:pt idx="659">
                  <c:v>255.0</c:v>
                </c:pt>
                <c:pt idx="660">
                  <c:v>255.0</c:v>
                </c:pt>
                <c:pt idx="661">
                  <c:v>255.0</c:v>
                </c:pt>
                <c:pt idx="662">
                  <c:v>255.0</c:v>
                </c:pt>
                <c:pt idx="663">
                  <c:v>255.0</c:v>
                </c:pt>
                <c:pt idx="664">
                  <c:v>255.0</c:v>
                </c:pt>
                <c:pt idx="665">
                  <c:v>255.0</c:v>
                </c:pt>
                <c:pt idx="666">
                  <c:v>255.0</c:v>
                </c:pt>
                <c:pt idx="667">
                  <c:v>256.0</c:v>
                </c:pt>
                <c:pt idx="668">
                  <c:v>256.0</c:v>
                </c:pt>
                <c:pt idx="669">
                  <c:v>256.0</c:v>
                </c:pt>
                <c:pt idx="670">
                  <c:v>256.0</c:v>
                </c:pt>
                <c:pt idx="671">
                  <c:v>256.0</c:v>
                </c:pt>
                <c:pt idx="672">
                  <c:v>256.0</c:v>
                </c:pt>
                <c:pt idx="673">
                  <c:v>256.0</c:v>
                </c:pt>
                <c:pt idx="674">
                  <c:v>256.0</c:v>
                </c:pt>
                <c:pt idx="675">
                  <c:v>256.0</c:v>
                </c:pt>
                <c:pt idx="676">
                  <c:v>256.0</c:v>
                </c:pt>
                <c:pt idx="677">
                  <c:v>256.0</c:v>
                </c:pt>
                <c:pt idx="678">
                  <c:v>256.0</c:v>
                </c:pt>
                <c:pt idx="679">
                  <c:v>256.0</c:v>
                </c:pt>
                <c:pt idx="680">
                  <c:v>256.0</c:v>
                </c:pt>
                <c:pt idx="681">
                  <c:v>256.0</c:v>
                </c:pt>
                <c:pt idx="682">
                  <c:v>257.0</c:v>
                </c:pt>
                <c:pt idx="683">
                  <c:v>258.0</c:v>
                </c:pt>
                <c:pt idx="684">
                  <c:v>258.0</c:v>
                </c:pt>
                <c:pt idx="685">
                  <c:v>259.0</c:v>
                </c:pt>
                <c:pt idx="686">
                  <c:v>260.0</c:v>
                </c:pt>
                <c:pt idx="687">
                  <c:v>261.0</c:v>
                </c:pt>
                <c:pt idx="688">
                  <c:v>261.0</c:v>
                </c:pt>
                <c:pt idx="689">
                  <c:v>261.0</c:v>
                </c:pt>
                <c:pt idx="690">
                  <c:v>261.0</c:v>
                </c:pt>
                <c:pt idx="691">
                  <c:v>262.0</c:v>
                </c:pt>
                <c:pt idx="692">
                  <c:v>262.0</c:v>
                </c:pt>
                <c:pt idx="693">
                  <c:v>262.0</c:v>
                </c:pt>
                <c:pt idx="694">
                  <c:v>262.0</c:v>
                </c:pt>
                <c:pt idx="695">
                  <c:v>263.0</c:v>
                </c:pt>
                <c:pt idx="696">
                  <c:v>263.0</c:v>
                </c:pt>
                <c:pt idx="697">
                  <c:v>263.0</c:v>
                </c:pt>
                <c:pt idx="698">
                  <c:v>264.0</c:v>
                </c:pt>
                <c:pt idx="699">
                  <c:v>265.0</c:v>
                </c:pt>
                <c:pt idx="700">
                  <c:v>266.0</c:v>
                </c:pt>
                <c:pt idx="701">
                  <c:v>266.0</c:v>
                </c:pt>
                <c:pt idx="702">
                  <c:v>267.0</c:v>
                </c:pt>
                <c:pt idx="703">
                  <c:v>268.0</c:v>
                </c:pt>
                <c:pt idx="704">
                  <c:v>268.0</c:v>
                </c:pt>
                <c:pt idx="705">
                  <c:v>269.0</c:v>
                </c:pt>
                <c:pt idx="706">
                  <c:v>270.0</c:v>
                </c:pt>
                <c:pt idx="707">
                  <c:v>270.0</c:v>
                </c:pt>
                <c:pt idx="708">
                  <c:v>270.0</c:v>
                </c:pt>
                <c:pt idx="709">
                  <c:v>271.0</c:v>
                </c:pt>
                <c:pt idx="710">
                  <c:v>272.0</c:v>
                </c:pt>
                <c:pt idx="711">
                  <c:v>272.0</c:v>
                </c:pt>
                <c:pt idx="712">
                  <c:v>272.0</c:v>
                </c:pt>
                <c:pt idx="713">
                  <c:v>272.0</c:v>
                </c:pt>
                <c:pt idx="714">
                  <c:v>273.0</c:v>
                </c:pt>
                <c:pt idx="715">
                  <c:v>274.0</c:v>
                </c:pt>
                <c:pt idx="716">
                  <c:v>275.0</c:v>
                </c:pt>
                <c:pt idx="717">
                  <c:v>276.0</c:v>
                </c:pt>
                <c:pt idx="718">
                  <c:v>277.0</c:v>
                </c:pt>
                <c:pt idx="719">
                  <c:v>278.0</c:v>
                </c:pt>
                <c:pt idx="720">
                  <c:v>279.0</c:v>
                </c:pt>
                <c:pt idx="721">
                  <c:v>280.0</c:v>
                </c:pt>
                <c:pt idx="722">
                  <c:v>281.0</c:v>
                </c:pt>
                <c:pt idx="723">
                  <c:v>282.0</c:v>
                </c:pt>
                <c:pt idx="724">
                  <c:v>283.0</c:v>
                </c:pt>
                <c:pt idx="725">
                  <c:v>284.0</c:v>
                </c:pt>
                <c:pt idx="726">
                  <c:v>284.0</c:v>
                </c:pt>
                <c:pt idx="727">
                  <c:v>285.0</c:v>
                </c:pt>
                <c:pt idx="728">
                  <c:v>285.0</c:v>
                </c:pt>
                <c:pt idx="729">
                  <c:v>285.0</c:v>
                </c:pt>
                <c:pt idx="730">
                  <c:v>285.0</c:v>
                </c:pt>
                <c:pt idx="731">
                  <c:v>285.0</c:v>
                </c:pt>
                <c:pt idx="732">
                  <c:v>285.0</c:v>
                </c:pt>
                <c:pt idx="733">
                  <c:v>286.0</c:v>
                </c:pt>
                <c:pt idx="734">
                  <c:v>286.0</c:v>
                </c:pt>
                <c:pt idx="735">
                  <c:v>286.0</c:v>
                </c:pt>
                <c:pt idx="736">
                  <c:v>286.0</c:v>
                </c:pt>
                <c:pt idx="737">
                  <c:v>287.0</c:v>
                </c:pt>
                <c:pt idx="738">
                  <c:v>288.0</c:v>
                </c:pt>
                <c:pt idx="739">
                  <c:v>289.0</c:v>
                </c:pt>
                <c:pt idx="740">
                  <c:v>290.0</c:v>
                </c:pt>
                <c:pt idx="741">
                  <c:v>291.0</c:v>
                </c:pt>
                <c:pt idx="742">
                  <c:v>292.0</c:v>
                </c:pt>
                <c:pt idx="743">
                  <c:v>293.0</c:v>
                </c:pt>
                <c:pt idx="744">
                  <c:v>294.0</c:v>
                </c:pt>
                <c:pt idx="745">
                  <c:v>294.0</c:v>
                </c:pt>
                <c:pt idx="746">
                  <c:v>295.0</c:v>
                </c:pt>
                <c:pt idx="747">
                  <c:v>295.0</c:v>
                </c:pt>
                <c:pt idx="748">
                  <c:v>296.0</c:v>
                </c:pt>
                <c:pt idx="749">
                  <c:v>297.0</c:v>
                </c:pt>
                <c:pt idx="750">
                  <c:v>297.0</c:v>
                </c:pt>
                <c:pt idx="751">
                  <c:v>298.0</c:v>
                </c:pt>
                <c:pt idx="752">
                  <c:v>299.0</c:v>
                </c:pt>
                <c:pt idx="753">
                  <c:v>299.0</c:v>
                </c:pt>
                <c:pt idx="754">
                  <c:v>300.0</c:v>
                </c:pt>
                <c:pt idx="755">
                  <c:v>301.0</c:v>
                </c:pt>
                <c:pt idx="756">
                  <c:v>302.0</c:v>
                </c:pt>
                <c:pt idx="757">
                  <c:v>302.0</c:v>
                </c:pt>
                <c:pt idx="758">
                  <c:v>303.0</c:v>
                </c:pt>
                <c:pt idx="759">
                  <c:v>304.0</c:v>
                </c:pt>
                <c:pt idx="760">
                  <c:v>305.0</c:v>
                </c:pt>
                <c:pt idx="761">
                  <c:v>305.0</c:v>
                </c:pt>
                <c:pt idx="762">
                  <c:v>306.0</c:v>
                </c:pt>
                <c:pt idx="763">
                  <c:v>306.0</c:v>
                </c:pt>
                <c:pt idx="764">
                  <c:v>306.0</c:v>
                </c:pt>
                <c:pt idx="765">
                  <c:v>307.0</c:v>
                </c:pt>
                <c:pt idx="766">
                  <c:v>308.0</c:v>
                </c:pt>
                <c:pt idx="767">
                  <c:v>308.0</c:v>
                </c:pt>
                <c:pt idx="768">
                  <c:v>309.0</c:v>
                </c:pt>
                <c:pt idx="769">
                  <c:v>310.0</c:v>
                </c:pt>
                <c:pt idx="770">
                  <c:v>310.0</c:v>
                </c:pt>
                <c:pt idx="771">
                  <c:v>310.0</c:v>
                </c:pt>
                <c:pt idx="772">
                  <c:v>311.0</c:v>
                </c:pt>
                <c:pt idx="773">
                  <c:v>312.0</c:v>
                </c:pt>
                <c:pt idx="774">
                  <c:v>313.0</c:v>
                </c:pt>
                <c:pt idx="775">
                  <c:v>313.0</c:v>
                </c:pt>
                <c:pt idx="776">
                  <c:v>313.0</c:v>
                </c:pt>
                <c:pt idx="777">
                  <c:v>314.0</c:v>
                </c:pt>
                <c:pt idx="778">
                  <c:v>315.0</c:v>
                </c:pt>
                <c:pt idx="779">
                  <c:v>315.0</c:v>
                </c:pt>
                <c:pt idx="780">
                  <c:v>315.0</c:v>
                </c:pt>
                <c:pt idx="781">
                  <c:v>315.0</c:v>
                </c:pt>
                <c:pt idx="782">
                  <c:v>315.0</c:v>
                </c:pt>
                <c:pt idx="783">
                  <c:v>315.0</c:v>
                </c:pt>
                <c:pt idx="784">
                  <c:v>315.0</c:v>
                </c:pt>
                <c:pt idx="785">
                  <c:v>315.0</c:v>
                </c:pt>
                <c:pt idx="786">
                  <c:v>315.0</c:v>
                </c:pt>
                <c:pt idx="787">
                  <c:v>315.0</c:v>
                </c:pt>
                <c:pt idx="788">
                  <c:v>315.0</c:v>
                </c:pt>
                <c:pt idx="789">
                  <c:v>316.0</c:v>
                </c:pt>
                <c:pt idx="790">
                  <c:v>316.0</c:v>
                </c:pt>
                <c:pt idx="791">
                  <c:v>317.0</c:v>
                </c:pt>
                <c:pt idx="792">
                  <c:v>317.0</c:v>
                </c:pt>
                <c:pt idx="793">
                  <c:v>317.0</c:v>
                </c:pt>
                <c:pt idx="794">
                  <c:v>318.0</c:v>
                </c:pt>
                <c:pt idx="795">
                  <c:v>318.0</c:v>
                </c:pt>
                <c:pt idx="796">
                  <c:v>318.0</c:v>
                </c:pt>
                <c:pt idx="797">
                  <c:v>318.0</c:v>
                </c:pt>
                <c:pt idx="798">
                  <c:v>318.0</c:v>
                </c:pt>
                <c:pt idx="799">
                  <c:v>319.0</c:v>
                </c:pt>
                <c:pt idx="800">
                  <c:v>319.0</c:v>
                </c:pt>
                <c:pt idx="801">
                  <c:v>320.0</c:v>
                </c:pt>
                <c:pt idx="802">
                  <c:v>321.0</c:v>
                </c:pt>
                <c:pt idx="803">
                  <c:v>321.0</c:v>
                </c:pt>
                <c:pt idx="804">
                  <c:v>322.0</c:v>
                </c:pt>
                <c:pt idx="805">
                  <c:v>322.0</c:v>
                </c:pt>
                <c:pt idx="806">
                  <c:v>322.0</c:v>
                </c:pt>
                <c:pt idx="807">
                  <c:v>322.0</c:v>
                </c:pt>
                <c:pt idx="808">
                  <c:v>322.0</c:v>
                </c:pt>
                <c:pt idx="809">
                  <c:v>323.0</c:v>
                </c:pt>
                <c:pt idx="810">
                  <c:v>324.0</c:v>
                </c:pt>
                <c:pt idx="811">
                  <c:v>324.0</c:v>
                </c:pt>
                <c:pt idx="812">
                  <c:v>324.0</c:v>
                </c:pt>
                <c:pt idx="813">
                  <c:v>325.0</c:v>
                </c:pt>
                <c:pt idx="814">
                  <c:v>326.0</c:v>
                </c:pt>
                <c:pt idx="815">
                  <c:v>327.0</c:v>
                </c:pt>
                <c:pt idx="816">
                  <c:v>327.0</c:v>
                </c:pt>
                <c:pt idx="817">
                  <c:v>328.0</c:v>
                </c:pt>
                <c:pt idx="818">
                  <c:v>328.0</c:v>
                </c:pt>
                <c:pt idx="819">
                  <c:v>328.0</c:v>
                </c:pt>
                <c:pt idx="820">
                  <c:v>328.0</c:v>
                </c:pt>
                <c:pt idx="821">
                  <c:v>328.0</c:v>
                </c:pt>
                <c:pt idx="822">
                  <c:v>328.0</c:v>
                </c:pt>
                <c:pt idx="823">
                  <c:v>329.0</c:v>
                </c:pt>
                <c:pt idx="824">
                  <c:v>329.0</c:v>
                </c:pt>
                <c:pt idx="825">
                  <c:v>329.0</c:v>
                </c:pt>
                <c:pt idx="826">
                  <c:v>329.0</c:v>
                </c:pt>
                <c:pt idx="827">
                  <c:v>330.0</c:v>
                </c:pt>
                <c:pt idx="828">
                  <c:v>330.0</c:v>
                </c:pt>
                <c:pt idx="829">
                  <c:v>330.0</c:v>
                </c:pt>
                <c:pt idx="830">
                  <c:v>331.0</c:v>
                </c:pt>
                <c:pt idx="831">
                  <c:v>331.0</c:v>
                </c:pt>
                <c:pt idx="832">
                  <c:v>332.0</c:v>
                </c:pt>
                <c:pt idx="833">
                  <c:v>333.0</c:v>
                </c:pt>
                <c:pt idx="834">
                  <c:v>333.0</c:v>
                </c:pt>
                <c:pt idx="835">
                  <c:v>333.0</c:v>
                </c:pt>
                <c:pt idx="836">
                  <c:v>333.0</c:v>
                </c:pt>
                <c:pt idx="837">
                  <c:v>333.0</c:v>
                </c:pt>
                <c:pt idx="838">
                  <c:v>333.0</c:v>
                </c:pt>
                <c:pt idx="839">
                  <c:v>333.0</c:v>
                </c:pt>
                <c:pt idx="840">
                  <c:v>333.0</c:v>
                </c:pt>
                <c:pt idx="841">
                  <c:v>333.0</c:v>
                </c:pt>
                <c:pt idx="842">
                  <c:v>334.0</c:v>
                </c:pt>
                <c:pt idx="843">
                  <c:v>335.0</c:v>
                </c:pt>
                <c:pt idx="844">
                  <c:v>336.0</c:v>
                </c:pt>
                <c:pt idx="845">
                  <c:v>337.0</c:v>
                </c:pt>
                <c:pt idx="846">
                  <c:v>338.0</c:v>
                </c:pt>
                <c:pt idx="847">
                  <c:v>339.0</c:v>
                </c:pt>
                <c:pt idx="848">
                  <c:v>339.0</c:v>
                </c:pt>
                <c:pt idx="849">
                  <c:v>339.0</c:v>
                </c:pt>
                <c:pt idx="850">
                  <c:v>340.0</c:v>
                </c:pt>
                <c:pt idx="851">
                  <c:v>340.0</c:v>
                </c:pt>
                <c:pt idx="852">
                  <c:v>341.0</c:v>
                </c:pt>
                <c:pt idx="853">
                  <c:v>342.0</c:v>
                </c:pt>
                <c:pt idx="854">
                  <c:v>342.0</c:v>
                </c:pt>
                <c:pt idx="855">
                  <c:v>342.0</c:v>
                </c:pt>
                <c:pt idx="856">
                  <c:v>342.0</c:v>
                </c:pt>
                <c:pt idx="857">
                  <c:v>343.0</c:v>
                </c:pt>
                <c:pt idx="858">
                  <c:v>343.0</c:v>
                </c:pt>
                <c:pt idx="859">
                  <c:v>343.0</c:v>
                </c:pt>
                <c:pt idx="860">
                  <c:v>343.0</c:v>
                </c:pt>
                <c:pt idx="861">
                  <c:v>343.0</c:v>
                </c:pt>
                <c:pt idx="862">
                  <c:v>343.0</c:v>
                </c:pt>
                <c:pt idx="863">
                  <c:v>343.0</c:v>
                </c:pt>
                <c:pt idx="864">
                  <c:v>343.0</c:v>
                </c:pt>
                <c:pt idx="865">
                  <c:v>343.0</c:v>
                </c:pt>
                <c:pt idx="866">
                  <c:v>343.0</c:v>
                </c:pt>
                <c:pt idx="867">
                  <c:v>343.0</c:v>
                </c:pt>
                <c:pt idx="868">
                  <c:v>344.0</c:v>
                </c:pt>
                <c:pt idx="869">
                  <c:v>344.0</c:v>
                </c:pt>
                <c:pt idx="870">
                  <c:v>344.0</c:v>
                </c:pt>
                <c:pt idx="871">
                  <c:v>344.0</c:v>
                </c:pt>
                <c:pt idx="872">
                  <c:v>345.0</c:v>
                </c:pt>
                <c:pt idx="873">
                  <c:v>346.0</c:v>
                </c:pt>
                <c:pt idx="874">
                  <c:v>346.0</c:v>
                </c:pt>
                <c:pt idx="875">
                  <c:v>347.0</c:v>
                </c:pt>
                <c:pt idx="876">
                  <c:v>347.0</c:v>
                </c:pt>
                <c:pt idx="877">
                  <c:v>348.0</c:v>
                </c:pt>
                <c:pt idx="878">
                  <c:v>349.0</c:v>
                </c:pt>
                <c:pt idx="879">
                  <c:v>350.0</c:v>
                </c:pt>
                <c:pt idx="880">
                  <c:v>351.0</c:v>
                </c:pt>
                <c:pt idx="881">
                  <c:v>351.0</c:v>
                </c:pt>
                <c:pt idx="882">
                  <c:v>351.0</c:v>
                </c:pt>
                <c:pt idx="883">
                  <c:v>352.0</c:v>
                </c:pt>
                <c:pt idx="884">
                  <c:v>352.0</c:v>
                </c:pt>
                <c:pt idx="885">
                  <c:v>352.0</c:v>
                </c:pt>
                <c:pt idx="886">
                  <c:v>352.0</c:v>
                </c:pt>
                <c:pt idx="887">
                  <c:v>352.0</c:v>
                </c:pt>
                <c:pt idx="888">
                  <c:v>352.0</c:v>
                </c:pt>
                <c:pt idx="889">
                  <c:v>352.0</c:v>
                </c:pt>
                <c:pt idx="890">
                  <c:v>353.0</c:v>
                </c:pt>
                <c:pt idx="891">
                  <c:v>353.0</c:v>
                </c:pt>
                <c:pt idx="892">
                  <c:v>354.0</c:v>
                </c:pt>
                <c:pt idx="893">
                  <c:v>355.0</c:v>
                </c:pt>
                <c:pt idx="894">
                  <c:v>355.0</c:v>
                </c:pt>
                <c:pt idx="895">
                  <c:v>355.0</c:v>
                </c:pt>
                <c:pt idx="896">
                  <c:v>355.0</c:v>
                </c:pt>
                <c:pt idx="897">
                  <c:v>355.0</c:v>
                </c:pt>
                <c:pt idx="898">
                  <c:v>356.0</c:v>
                </c:pt>
                <c:pt idx="899">
                  <c:v>356.0</c:v>
                </c:pt>
                <c:pt idx="900">
                  <c:v>356.0</c:v>
                </c:pt>
                <c:pt idx="901">
                  <c:v>356.0</c:v>
                </c:pt>
                <c:pt idx="902">
                  <c:v>356.0</c:v>
                </c:pt>
                <c:pt idx="903">
                  <c:v>357.0</c:v>
                </c:pt>
                <c:pt idx="904">
                  <c:v>357.0</c:v>
                </c:pt>
                <c:pt idx="905">
                  <c:v>357.0</c:v>
                </c:pt>
                <c:pt idx="906">
                  <c:v>357.0</c:v>
                </c:pt>
                <c:pt idx="907">
                  <c:v>358.0</c:v>
                </c:pt>
                <c:pt idx="908">
                  <c:v>359.0</c:v>
                </c:pt>
                <c:pt idx="909">
                  <c:v>359.0</c:v>
                </c:pt>
                <c:pt idx="910">
                  <c:v>359.0</c:v>
                </c:pt>
                <c:pt idx="911">
                  <c:v>359.0</c:v>
                </c:pt>
                <c:pt idx="912">
                  <c:v>360.0</c:v>
                </c:pt>
                <c:pt idx="913">
                  <c:v>360.0</c:v>
                </c:pt>
                <c:pt idx="914">
                  <c:v>360.0</c:v>
                </c:pt>
                <c:pt idx="915">
                  <c:v>360.0</c:v>
                </c:pt>
                <c:pt idx="916">
                  <c:v>360.0</c:v>
                </c:pt>
                <c:pt idx="917">
                  <c:v>360.0</c:v>
                </c:pt>
                <c:pt idx="918">
                  <c:v>360.0</c:v>
                </c:pt>
                <c:pt idx="919">
                  <c:v>361.0</c:v>
                </c:pt>
                <c:pt idx="920">
                  <c:v>362.0</c:v>
                </c:pt>
                <c:pt idx="921">
                  <c:v>363.0</c:v>
                </c:pt>
                <c:pt idx="922">
                  <c:v>363.0</c:v>
                </c:pt>
                <c:pt idx="923">
                  <c:v>364.0</c:v>
                </c:pt>
                <c:pt idx="924">
                  <c:v>364.0</c:v>
                </c:pt>
                <c:pt idx="925">
                  <c:v>365.0</c:v>
                </c:pt>
                <c:pt idx="926">
                  <c:v>366.0</c:v>
                </c:pt>
                <c:pt idx="927">
                  <c:v>366.0</c:v>
                </c:pt>
                <c:pt idx="928">
                  <c:v>366.0</c:v>
                </c:pt>
                <c:pt idx="929">
                  <c:v>367.0</c:v>
                </c:pt>
                <c:pt idx="930">
                  <c:v>367.0</c:v>
                </c:pt>
                <c:pt idx="931">
                  <c:v>367.0</c:v>
                </c:pt>
                <c:pt idx="932">
                  <c:v>367.0</c:v>
                </c:pt>
                <c:pt idx="933">
                  <c:v>367.0</c:v>
                </c:pt>
                <c:pt idx="934">
                  <c:v>368.0</c:v>
                </c:pt>
                <c:pt idx="935">
                  <c:v>368.0</c:v>
                </c:pt>
                <c:pt idx="936">
                  <c:v>368.0</c:v>
                </c:pt>
                <c:pt idx="937">
                  <c:v>368.0</c:v>
                </c:pt>
                <c:pt idx="938">
                  <c:v>369.0</c:v>
                </c:pt>
                <c:pt idx="939">
                  <c:v>369.0</c:v>
                </c:pt>
                <c:pt idx="940">
                  <c:v>369.0</c:v>
                </c:pt>
                <c:pt idx="941">
                  <c:v>369.0</c:v>
                </c:pt>
                <c:pt idx="942">
                  <c:v>369.0</c:v>
                </c:pt>
                <c:pt idx="943">
                  <c:v>369.0</c:v>
                </c:pt>
                <c:pt idx="944">
                  <c:v>369.0</c:v>
                </c:pt>
                <c:pt idx="945">
                  <c:v>370.0</c:v>
                </c:pt>
                <c:pt idx="946">
                  <c:v>370.0</c:v>
                </c:pt>
                <c:pt idx="947">
                  <c:v>370.0</c:v>
                </c:pt>
                <c:pt idx="948">
                  <c:v>371.0</c:v>
                </c:pt>
                <c:pt idx="949">
                  <c:v>371.0</c:v>
                </c:pt>
                <c:pt idx="950">
                  <c:v>371.0</c:v>
                </c:pt>
                <c:pt idx="951">
                  <c:v>371.0</c:v>
                </c:pt>
                <c:pt idx="952">
                  <c:v>371.0</c:v>
                </c:pt>
                <c:pt idx="953">
                  <c:v>371.0</c:v>
                </c:pt>
                <c:pt idx="954">
                  <c:v>371.0</c:v>
                </c:pt>
                <c:pt idx="955">
                  <c:v>371.0</c:v>
                </c:pt>
                <c:pt idx="956">
                  <c:v>372.0</c:v>
                </c:pt>
                <c:pt idx="957">
                  <c:v>372.0</c:v>
                </c:pt>
                <c:pt idx="958">
                  <c:v>372.0</c:v>
                </c:pt>
                <c:pt idx="959">
                  <c:v>372.0</c:v>
                </c:pt>
                <c:pt idx="960">
                  <c:v>372.0</c:v>
                </c:pt>
                <c:pt idx="961">
                  <c:v>373.0</c:v>
                </c:pt>
                <c:pt idx="962">
                  <c:v>373.0</c:v>
                </c:pt>
                <c:pt idx="963">
                  <c:v>373.0</c:v>
                </c:pt>
                <c:pt idx="964">
                  <c:v>373.0</c:v>
                </c:pt>
                <c:pt idx="965">
                  <c:v>373.0</c:v>
                </c:pt>
                <c:pt idx="966">
                  <c:v>373.0</c:v>
                </c:pt>
                <c:pt idx="967">
                  <c:v>374.0</c:v>
                </c:pt>
                <c:pt idx="968">
                  <c:v>374.0</c:v>
                </c:pt>
                <c:pt idx="969">
                  <c:v>374.0</c:v>
                </c:pt>
                <c:pt idx="970">
                  <c:v>374.0</c:v>
                </c:pt>
                <c:pt idx="971">
                  <c:v>374.0</c:v>
                </c:pt>
                <c:pt idx="972">
                  <c:v>374.0</c:v>
                </c:pt>
                <c:pt idx="973">
                  <c:v>374.0</c:v>
                </c:pt>
                <c:pt idx="974">
                  <c:v>374.0</c:v>
                </c:pt>
                <c:pt idx="975">
                  <c:v>375.0</c:v>
                </c:pt>
                <c:pt idx="976">
                  <c:v>375.0</c:v>
                </c:pt>
                <c:pt idx="977">
                  <c:v>375.0</c:v>
                </c:pt>
                <c:pt idx="978">
                  <c:v>376.0</c:v>
                </c:pt>
                <c:pt idx="979">
                  <c:v>376.0</c:v>
                </c:pt>
                <c:pt idx="980">
                  <c:v>376.0</c:v>
                </c:pt>
                <c:pt idx="981">
                  <c:v>376.0</c:v>
                </c:pt>
                <c:pt idx="982">
                  <c:v>377.0</c:v>
                </c:pt>
                <c:pt idx="983">
                  <c:v>377.0</c:v>
                </c:pt>
                <c:pt idx="984">
                  <c:v>377.0</c:v>
                </c:pt>
                <c:pt idx="985">
                  <c:v>378.0</c:v>
                </c:pt>
                <c:pt idx="986">
                  <c:v>378.0</c:v>
                </c:pt>
                <c:pt idx="987">
                  <c:v>378.0</c:v>
                </c:pt>
                <c:pt idx="988">
                  <c:v>379.0</c:v>
                </c:pt>
                <c:pt idx="989">
                  <c:v>380.0</c:v>
                </c:pt>
                <c:pt idx="990">
                  <c:v>381.0</c:v>
                </c:pt>
                <c:pt idx="991">
                  <c:v>382.0</c:v>
                </c:pt>
                <c:pt idx="992">
                  <c:v>383.0</c:v>
                </c:pt>
                <c:pt idx="993">
                  <c:v>384.0</c:v>
                </c:pt>
                <c:pt idx="994">
                  <c:v>385.0</c:v>
                </c:pt>
                <c:pt idx="995">
                  <c:v>386.0</c:v>
                </c:pt>
                <c:pt idx="996">
                  <c:v>386.0</c:v>
                </c:pt>
                <c:pt idx="997">
                  <c:v>387.0</c:v>
                </c:pt>
                <c:pt idx="998">
                  <c:v>387.0</c:v>
                </c:pt>
                <c:pt idx="999">
                  <c:v>388.0</c:v>
                </c:pt>
                <c:pt idx="1000">
                  <c:v>388.0</c:v>
                </c:pt>
                <c:pt idx="1001">
                  <c:v>388.0</c:v>
                </c:pt>
                <c:pt idx="1002">
                  <c:v>389.0</c:v>
                </c:pt>
                <c:pt idx="1003">
                  <c:v>389.0</c:v>
                </c:pt>
                <c:pt idx="1004">
                  <c:v>389.0</c:v>
                </c:pt>
                <c:pt idx="1005">
                  <c:v>389.0</c:v>
                </c:pt>
                <c:pt idx="1006">
                  <c:v>390.0</c:v>
                </c:pt>
                <c:pt idx="1007">
                  <c:v>390.0</c:v>
                </c:pt>
                <c:pt idx="1008">
                  <c:v>390.0</c:v>
                </c:pt>
                <c:pt idx="1009">
                  <c:v>390.0</c:v>
                </c:pt>
                <c:pt idx="1010">
                  <c:v>391.0</c:v>
                </c:pt>
                <c:pt idx="1011">
                  <c:v>391.0</c:v>
                </c:pt>
                <c:pt idx="1012">
                  <c:v>391.0</c:v>
                </c:pt>
                <c:pt idx="1013">
                  <c:v>391.0</c:v>
                </c:pt>
                <c:pt idx="1014">
                  <c:v>392.0</c:v>
                </c:pt>
                <c:pt idx="1015">
                  <c:v>393.0</c:v>
                </c:pt>
                <c:pt idx="1016">
                  <c:v>393.0</c:v>
                </c:pt>
                <c:pt idx="1017">
                  <c:v>394.0</c:v>
                </c:pt>
                <c:pt idx="1018">
                  <c:v>394.0</c:v>
                </c:pt>
                <c:pt idx="1019">
                  <c:v>394.0</c:v>
                </c:pt>
                <c:pt idx="1020">
                  <c:v>394.0</c:v>
                </c:pt>
                <c:pt idx="1021">
                  <c:v>394.0</c:v>
                </c:pt>
                <c:pt idx="1022">
                  <c:v>394.0</c:v>
                </c:pt>
                <c:pt idx="1023">
                  <c:v>395.0</c:v>
                </c:pt>
                <c:pt idx="1024">
                  <c:v>395.0</c:v>
                </c:pt>
                <c:pt idx="1025">
                  <c:v>396.0</c:v>
                </c:pt>
                <c:pt idx="1026">
                  <c:v>397.0</c:v>
                </c:pt>
                <c:pt idx="1027">
                  <c:v>397.0</c:v>
                </c:pt>
                <c:pt idx="1028">
                  <c:v>397.0</c:v>
                </c:pt>
                <c:pt idx="1029">
                  <c:v>398.0</c:v>
                </c:pt>
                <c:pt idx="1030">
                  <c:v>399.0</c:v>
                </c:pt>
                <c:pt idx="1031">
                  <c:v>400.0</c:v>
                </c:pt>
                <c:pt idx="1032">
                  <c:v>401.0</c:v>
                </c:pt>
                <c:pt idx="1033">
                  <c:v>402.0</c:v>
                </c:pt>
                <c:pt idx="1034">
                  <c:v>403.0</c:v>
                </c:pt>
                <c:pt idx="1035">
                  <c:v>404.0</c:v>
                </c:pt>
                <c:pt idx="1036">
                  <c:v>405.0</c:v>
                </c:pt>
                <c:pt idx="1037">
                  <c:v>406.0</c:v>
                </c:pt>
                <c:pt idx="1038">
                  <c:v>406.0</c:v>
                </c:pt>
                <c:pt idx="1039">
                  <c:v>406.0</c:v>
                </c:pt>
                <c:pt idx="1040">
                  <c:v>407.0</c:v>
                </c:pt>
                <c:pt idx="1041">
                  <c:v>407.0</c:v>
                </c:pt>
                <c:pt idx="1042">
                  <c:v>407.0</c:v>
                </c:pt>
                <c:pt idx="1043">
                  <c:v>407.0</c:v>
                </c:pt>
                <c:pt idx="1044">
                  <c:v>407.0</c:v>
                </c:pt>
                <c:pt idx="1045">
                  <c:v>408.0</c:v>
                </c:pt>
                <c:pt idx="1046">
                  <c:v>409.0</c:v>
                </c:pt>
                <c:pt idx="1047">
                  <c:v>410.0</c:v>
                </c:pt>
                <c:pt idx="1048">
                  <c:v>411.0</c:v>
                </c:pt>
                <c:pt idx="1049">
                  <c:v>412.0</c:v>
                </c:pt>
                <c:pt idx="1050">
                  <c:v>413.0</c:v>
                </c:pt>
                <c:pt idx="1051">
                  <c:v>414.0</c:v>
                </c:pt>
                <c:pt idx="1052">
                  <c:v>415.0</c:v>
                </c:pt>
                <c:pt idx="1053">
                  <c:v>416.0</c:v>
                </c:pt>
                <c:pt idx="1054">
                  <c:v>417.0</c:v>
                </c:pt>
                <c:pt idx="1055">
                  <c:v>418.0</c:v>
                </c:pt>
                <c:pt idx="1056">
                  <c:v>419.0</c:v>
                </c:pt>
                <c:pt idx="1057">
                  <c:v>420.0</c:v>
                </c:pt>
                <c:pt idx="1058">
                  <c:v>421.0</c:v>
                </c:pt>
                <c:pt idx="1059">
                  <c:v>422.0</c:v>
                </c:pt>
                <c:pt idx="1060">
                  <c:v>423.0</c:v>
                </c:pt>
                <c:pt idx="1061">
                  <c:v>424.0</c:v>
                </c:pt>
                <c:pt idx="1062">
                  <c:v>425.0</c:v>
                </c:pt>
                <c:pt idx="1063">
                  <c:v>426.0</c:v>
                </c:pt>
                <c:pt idx="1064">
                  <c:v>427.0</c:v>
                </c:pt>
                <c:pt idx="1065">
                  <c:v>428.0</c:v>
                </c:pt>
                <c:pt idx="1066">
                  <c:v>429.0</c:v>
                </c:pt>
                <c:pt idx="1067">
                  <c:v>430.0</c:v>
                </c:pt>
                <c:pt idx="1068">
                  <c:v>430.0</c:v>
                </c:pt>
                <c:pt idx="1069">
                  <c:v>430.0</c:v>
                </c:pt>
                <c:pt idx="1070">
                  <c:v>430.0</c:v>
                </c:pt>
                <c:pt idx="1071">
                  <c:v>430.0</c:v>
                </c:pt>
                <c:pt idx="1072">
                  <c:v>430.0</c:v>
                </c:pt>
                <c:pt idx="1073">
                  <c:v>430.0</c:v>
                </c:pt>
                <c:pt idx="1074">
                  <c:v>430.0</c:v>
                </c:pt>
                <c:pt idx="1075">
                  <c:v>431.0</c:v>
                </c:pt>
                <c:pt idx="1076">
                  <c:v>431.0</c:v>
                </c:pt>
                <c:pt idx="1077">
                  <c:v>431.0</c:v>
                </c:pt>
                <c:pt idx="1078">
                  <c:v>431.0</c:v>
                </c:pt>
                <c:pt idx="1079">
                  <c:v>431.0</c:v>
                </c:pt>
                <c:pt idx="1080">
                  <c:v>432.0</c:v>
                </c:pt>
                <c:pt idx="1081">
                  <c:v>432.0</c:v>
                </c:pt>
                <c:pt idx="1082">
                  <c:v>433.0</c:v>
                </c:pt>
                <c:pt idx="1083">
                  <c:v>433.0</c:v>
                </c:pt>
                <c:pt idx="1084">
                  <c:v>433.0</c:v>
                </c:pt>
                <c:pt idx="1085">
                  <c:v>434.0</c:v>
                </c:pt>
                <c:pt idx="1086">
                  <c:v>434.0</c:v>
                </c:pt>
                <c:pt idx="1087">
                  <c:v>434.0</c:v>
                </c:pt>
                <c:pt idx="1088">
                  <c:v>435.0</c:v>
                </c:pt>
                <c:pt idx="1089">
                  <c:v>435.0</c:v>
                </c:pt>
                <c:pt idx="1090">
                  <c:v>435.0</c:v>
                </c:pt>
                <c:pt idx="1091">
                  <c:v>435.0</c:v>
                </c:pt>
                <c:pt idx="1092">
                  <c:v>436.0</c:v>
                </c:pt>
                <c:pt idx="1093">
                  <c:v>437.0</c:v>
                </c:pt>
                <c:pt idx="1094">
                  <c:v>438.0</c:v>
                </c:pt>
                <c:pt idx="1095">
                  <c:v>439.0</c:v>
                </c:pt>
                <c:pt idx="1096">
                  <c:v>440.0</c:v>
                </c:pt>
                <c:pt idx="1097">
                  <c:v>440.0</c:v>
                </c:pt>
                <c:pt idx="1098">
                  <c:v>440.0</c:v>
                </c:pt>
                <c:pt idx="1099">
                  <c:v>441.0</c:v>
                </c:pt>
                <c:pt idx="1100">
                  <c:v>441.0</c:v>
                </c:pt>
                <c:pt idx="1101">
                  <c:v>441.0</c:v>
                </c:pt>
                <c:pt idx="1102">
                  <c:v>442.0</c:v>
                </c:pt>
                <c:pt idx="1103">
                  <c:v>443.0</c:v>
                </c:pt>
                <c:pt idx="1104">
                  <c:v>443.0</c:v>
                </c:pt>
                <c:pt idx="1105">
                  <c:v>443.0</c:v>
                </c:pt>
                <c:pt idx="1106">
                  <c:v>444.0</c:v>
                </c:pt>
                <c:pt idx="1107">
                  <c:v>445.0</c:v>
                </c:pt>
                <c:pt idx="1108">
                  <c:v>445.0</c:v>
                </c:pt>
                <c:pt idx="1109">
                  <c:v>445.0</c:v>
                </c:pt>
                <c:pt idx="1110">
                  <c:v>446.0</c:v>
                </c:pt>
                <c:pt idx="1111">
                  <c:v>447.0</c:v>
                </c:pt>
                <c:pt idx="1112">
                  <c:v>448.0</c:v>
                </c:pt>
                <c:pt idx="1113">
                  <c:v>448.0</c:v>
                </c:pt>
                <c:pt idx="1114">
                  <c:v>448.0</c:v>
                </c:pt>
                <c:pt idx="1115">
                  <c:v>448.0</c:v>
                </c:pt>
                <c:pt idx="1116">
                  <c:v>449.0</c:v>
                </c:pt>
                <c:pt idx="1117">
                  <c:v>450.0</c:v>
                </c:pt>
                <c:pt idx="1118">
                  <c:v>451.0</c:v>
                </c:pt>
                <c:pt idx="1119">
                  <c:v>451.0</c:v>
                </c:pt>
                <c:pt idx="1120">
                  <c:v>451.0</c:v>
                </c:pt>
                <c:pt idx="1121">
                  <c:v>452.0</c:v>
                </c:pt>
                <c:pt idx="1122">
                  <c:v>452.0</c:v>
                </c:pt>
                <c:pt idx="1123">
                  <c:v>452.0</c:v>
                </c:pt>
                <c:pt idx="1124">
                  <c:v>453.0</c:v>
                </c:pt>
                <c:pt idx="1125">
                  <c:v>453.0</c:v>
                </c:pt>
                <c:pt idx="1126">
                  <c:v>453.0</c:v>
                </c:pt>
                <c:pt idx="1127">
                  <c:v>454.0</c:v>
                </c:pt>
                <c:pt idx="1128">
                  <c:v>454.0</c:v>
                </c:pt>
                <c:pt idx="1129">
                  <c:v>455.0</c:v>
                </c:pt>
                <c:pt idx="1130">
                  <c:v>456.0</c:v>
                </c:pt>
                <c:pt idx="1131">
                  <c:v>456.0</c:v>
                </c:pt>
                <c:pt idx="1132">
                  <c:v>456.0</c:v>
                </c:pt>
                <c:pt idx="1133">
                  <c:v>456.0</c:v>
                </c:pt>
                <c:pt idx="1134">
                  <c:v>456.0</c:v>
                </c:pt>
                <c:pt idx="1135">
                  <c:v>457.0</c:v>
                </c:pt>
                <c:pt idx="1136">
                  <c:v>458.0</c:v>
                </c:pt>
                <c:pt idx="1137">
                  <c:v>459.0</c:v>
                </c:pt>
                <c:pt idx="1138">
                  <c:v>460.0</c:v>
                </c:pt>
                <c:pt idx="1139">
                  <c:v>461.0</c:v>
                </c:pt>
                <c:pt idx="1140">
                  <c:v>461.0</c:v>
                </c:pt>
                <c:pt idx="1141">
                  <c:v>461.0</c:v>
                </c:pt>
                <c:pt idx="1142">
                  <c:v>462.0</c:v>
                </c:pt>
                <c:pt idx="1143">
                  <c:v>462.0</c:v>
                </c:pt>
                <c:pt idx="1144">
                  <c:v>463.0</c:v>
                </c:pt>
                <c:pt idx="1145">
                  <c:v>463.0</c:v>
                </c:pt>
                <c:pt idx="1146">
                  <c:v>463.0</c:v>
                </c:pt>
                <c:pt idx="1147">
                  <c:v>463.0</c:v>
                </c:pt>
                <c:pt idx="1148">
                  <c:v>464.0</c:v>
                </c:pt>
                <c:pt idx="1149">
                  <c:v>464.0</c:v>
                </c:pt>
                <c:pt idx="1150">
                  <c:v>464.0</c:v>
                </c:pt>
                <c:pt idx="1151">
                  <c:v>464.0</c:v>
                </c:pt>
                <c:pt idx="1152">
                  <c:v>464.0</c:v>
                </c:pt>
                <c:pt idx="1153">
                  <c:v>464.0</c:v>
                </c:pt>
                <c:pt idx="1154">
                  <c:v>464.0</c:v>
                </c:pt>
                <c:pt idx="1155">
                  <c:v>465.0</c:v>
                </c:pt>
                <c:pt idx="1156">
                  <c:v>466.0</c:v>
                </c:pt>
                <c:pt idx="1157">
                  <c:v>467.0</c:v>
                </c:pt>
                <c:pt idx="1158">
                  <c:v>468.0</c:v>
                </c:pt>
                <c:pt idx="1159">
                  <c:v>469.0</c:v>
                </c:pt>
                <c:pt idx="1160">
                  <c:v>469.0</c:v>
                </c:pt>
                <c:pt idx="1161">
                  <c:v>469.0</c:v>
                </c:pt>
                <c:pt idx="1162">
                  <c:v>469.0</c:v>
                </c:pt>
                <c:pt idx="1163">
                  <c:v>469.0</c:v>
                </c:pt>
                <c:pt idx="1164">
                  <c:v>469.0</c:v>
                </c:pt>
                <c:pt idx="1165">
                  <c:v>469.0</c:v>
                </c:pt>
                <c:pt idx="1166">
                  <c:v>470.0</c:v>
                </c:pt>
                <c:pt idx="1167">
                  <c:v>470.0</c:v>
                </c:pt>
                <c:pt idx="1168">
                  <c:v>470.0</c:v>
                </c:pt>
                <c:pt idx="1169">
                  <c:v>470.0</c:v>
                </c:pt>
                <c:pt idx="1170">
                  <c:v>470.0</c:v>
                </c:pt>
                <c:pt idx="1171">
                  <c:v>471.0</c:v>
                </c:pt>
                <c:pt idx="1172">
                  <c:v>471.0</c:v>
                </c:pt>
                <c:pt idx="1173">
                  <c:v>472.0</c:v>
                </c:pt>
                <c:pt idx="1174">
                  <c:v>473.0</c:v>
                </c:pt>
                <c:pt idx="1175">
                  <c:v>474.0</c:v>
                </c:pt>
                <c:pt idx="1176">
                  <c:v>475.0</c:v>
                </c:pt>
                <c:pt idx="1177">
                  <c:v>476.0</c:v>
                </c:pt>
                <c:pt idx="1178">
                  <c:v>476.0</c:v>
                </c:pt>
                <c:pt idx="1179">
                  <c:v>477.0</c:v>
                </c:pt>
                <c:pt idx="1180">
                  <c:v>477.0</c:v>
                </c:pt>
                <c:pt idx="1181">
                  <c:v>477.0</c:v>
                </c:pt>
                <c:pt idx="1182">
                  <c:v>477.0</c:v>
                </c:pt>
                <c:pt idx="1183">
                  <c:v>477.0</c:v>
                </c:pt>
                <c:pt idx="1184">
                  <c:v>477.0</c:v>
                </c:pt>
                <c:pt idx="1185">
                  <c:v>477.0</c:v>
                </c:pt>
                <c:pt idx="1186">
                  <c:v>477.0</c:v>
                </c:pt>
                <c:pt idx="1187">
                  <c:v>477.0</c:v>
                </c:pt>
                <c:pt idx="1188">
                  <c:v>478.0</c:v>
                </c:pt>
                <c:pt idx="1189">
                  <c:v>479.0</c:v>
                </c:pt>
                <c:pt idx="1190">
                  <c:v>479.0</c:v>
                </c:pt>
                <c:pt idx="1191">
                  <c:v>480.0</c:v>
                </c:pt>
                <c:pt idx="1192">
                  <c:v>480.0</c:v>
                </c:pt>
                <c:pt idx="1193">
                  <c:v>480.0</c:v>
                </c:pt>
                <c:pt idx="1194">
                  <c:v>480.0</c:v>
                </c:pt>
                <c:pt idx="1195">
                  <c:v>481.0</c:v>
                </c:pt>
                <c:pt idx="1196">
                  <c:v>482.0</c:v>
                </c:pt>
                <c:pt idx="1197">
                  <c:v>483.0</c:v>
                </c:pt>
                <c:pt idx="1198">
                  <c:v>483.0</c:v>
                </c:pt>
                <c:pt idx="1199">
                  <c:v>483.0</c:v>
                </c:pt>
                <c:pt idx="1200">
                  <c:v>483.0</c:v>
                </c:pt>
                <c:pt idx="1201">
                  <c:v>484.0</c:v>
                </c:pt>
                <c:pt idx="1202">
                  <c:v>485.0</c:v>
                </c:pt>
                <c:pt idx="1203">
                  <c:v>485.0</c:v>
                </c:pt>
                <c:pt idx="1204">
                  <c:v>486.0</c:v>
                </c:pt>
                <c:pt idx="1205">
                  <c:v>487.0</c:v>
                </c:pt>
                <c:pt idx="1206">
                  <c:v>487.0</c:v>
                </c:pt>
                <c:pt idx="1207">
                  <c:v>487.0</c:v>
                </c:pt>
                <c:pt idx="1208">
                  <c:v>487.0</c:v>
                </c:pt>
                <c:pt idx="1209">
                  <c:v>488.0</c:v>
                </c:pt>
                <c:pt idx="1210">
                  <c:v>489.0</c:v>
                </c:pt>
                <c:pt idx="1211">
                  <c:v>490.0</c:v>
                </c:pt>
                <c:pt idx="1212">
                  <c:v>490.0</c:v>
                </c:pt>
                <c:pt idx="1213">
                  <c:v>490.0</c:v>
                </c:pt>
                <c:pt idx="1214">
                  <c:v>490.0</c:v>
                </c:pt>
                <c:pt idx="1215">
                  <c:v>490.0</c:v>
                </c:pt>
                <c:pt idx="1216">
                  <c:v>491.0</c:v>
                </c:pt>
                <c:pt idx="1217">
                  <c:v>491.0</c:v>
                </c:pt>
                <c:pt idx="1218">
                  <c:v>491.0</c:v>
                </c:pt>
                <c:pt idx="1219">
                  <c:v>491.0</c:v>
                </c:pt>
                <c:pt idx="1220">
                  <c:v>492.0</c:v>
                </c:pt>
                <c:pt idx="1221">
                  <c:v>493.0</c:v>
                </c:pt>
                <c:pt idx="1222">
                  <c:v>494.0</c:v>
                </c:pt>
                <c:pt idx="1223">
                  <c:v>494.0</c:v>
                </c:pt>
                <c:pt idx="1224">
                  <c:v>495.0</c:v>
                </c:pt>
                <c:pt idx="1225">
                  <c:v>495.0</c:v>
                </c:pt>
                <c:pt idx="1226">
                  <c:v>495.0</c:v>
                </c:pt>
                <c:pt idx="1227">
                  <c:v>495.0</c:v>
                </c:pt>
                <c:pt idx="1228">
                  <c:v>496.0</c:v>
                </c:pt>
                <c:pt idx="1229">
                  <c:v>497.0</c:v>
                </c:pt>
                <c:pt idx="1230">
                  <c:v>497.0</c:v>
                </c:pt>
                <c:pt idx="1231">
                  <c:v>497.0</c:v>
                </c:pt>
                <c:pt idx="1232">
                  <c:v>497.0</c:v>
                </c:pt>
                <c:pt idx="1233">
                  <c:v>498.0</c:v>
                </c:pt>
                <c:pt idx="1234">
                  <c:v>498.0</c:v>
                </c:pt>
                <c:pt idx="1235">
                  <c:v>498.0</c:v>
                </c:pt>
                <c:pt idx="1236">
                  <c:v>498.0</c:v>
                </c:pt>
                <c:pt idx="1237">
                  <c:v>498.0</c:v>
                </c:pt>
                <c:pt idx="1238">
                  <c:v>498.0</c:v>
                </c:pt>
                <c:pt idx="1239">
                  <c:v>498.0</c:v>
                </c:pt>
                <c:pt idx="1240">
                  <c:v>498.0</c:v>
                </c:pt>
                <c:pt idx="1241">
                  <c:v>498.0</c:v>
                </c:pt>
                <c:pt idx="1242">
                  <c:v>498.0</c:v>
                </c:pt>
                <c:pt idx="1243">
                  <c:v>498.0</c:v>
                </c:pt>
                <c:pt idx="1244">
                  <c:v>498.0</c:v>
                </c:pt>
                <c:pt idx="1245">
                  <c:v>498.0</c:v>
                </c:pt>
                <c:pt idx="1246">
                  <c:v>498.0</c:v>
                </c:pt>
                <c:pt idx="1247">
                  <c:v>498.0</c:v>
                </c:pt>
                <c:pt idx="1248">
                  <c:v>498.0</c:v>
                </c:pt>
                <c:pt idx="1249">
                  <c:v>498.0</c:v>
                </c:pt>
                <c:pt idx="1250">
                  <c:v>499.0</c:v>
                </c:pt>
                <c:pt idx="1251">
                  <c:v>499.0</c:v>
                </c:pt>
                <c:pt idx="1252">
                  <c:v>500.0</c:v>
                </c:pt>
                <c:pt idx="1253">
                  <c:v>501.0</c:v>
                </c:pt>
                <c:pt idx="1254">
                  <c:v>501.0</c:v>
                </c:pt>
                <c:pt idx="1255">
                  <c:v>501.0</c:v>
                </c:pt>
                <c:pt idx="1256">
                  <c:v>501.0</c:v>
                </c:pt>
                <c:pt idx="1257">
                  <c:v>502.0</c:v>
                </c:pt>
                <c:pt idx="1258">
                  <c:v>502.0</c:v>
                </c:pt>
                <c:pt idx="1259">
                  <c:v>502.0</c:v>
                </c:pt>
                <c:pt idx="1260">
                  <c:v>503.0</c:v>
                </c:pt>
                <c:pt idx="1261">
                  <c:v>503.0</c:v>
                </c:pt>
                <c:pt idx="1262">
                  <c:v>503.0</c:v>
                </c:pt>
                <c:pt idx="1263">
                  <c:v>503.0</c:v>
                </c:pt>
                <c:pt idx="1264">
                  <c:v>503.0</c:v>
                </c:pt>
                <c:pt idx="1265">
                  <c:v>503.0</c:v>
                </c:pt>
                <c:pt idx="1266">
                  <c:v>503.0</c:v>
                </c:pt>
                <c:pt idx="1267">
                  <c:v>503.0</c:v>
                </c:pt>
                <c:pt idx="1268">
                  <c:v>503.0</c:v>
                </c:pt>
                <c:pt idx="1269">
                  <c:v>504.0</c:v>
                </c:pt>
                <c:pt idx="1270">
                  <c:v>505.0</c:v>
                </c:pt>
                <c:pt idx="1271">
                  <c:v>505.0</c:v>
                </c:pt>
                <c:pt idx="1272">
                  <c:v>505.0</c:v>
                </c:pt>
                <c:pt idx="1273">
                  <c:v>505.0</c:v>
                </c:pt>
                <c:pt idx="1274">
                  <c:v>505.0</c:v>
                </c:pt>
                <c:pt idx="1275">
                  <c:v>505.0</c:v>
                </c:pt>
                <c:pt idx="1276">
                  <c:v>505.0</c:v>
                </c:pt>
                <c:pt idx="1277">
                  <c:v>506.0</c:v>
                </c:pt>
                <c:pt idx="1278">
                  <c:v>506.0</c:v>
                </c:pt>
                <c:pt idx="1279">
                  <c:v>506.0</c:v>
                </c:pt>
                <c:pt idx="1280">
                  <c:v>506.0</c:v>
                </c:pt>
                <c:pt idx="1281">
                  <c:v>507.0</c:v>
                </c:pt>
                <c:pt idx="1282">
                  <c:v>508.0</c:v>
                </c:pt>
                <c:pt idx="1283">
                  <c:v>509.0</c:v>
                </c:pt>
                <c:pt idx="1284">
                  <c:v>510.0</c:v>
                </c:pt>
                <c:pt idx="1285">
                  <c:v>511.0</c:v>
                </c:pt>
                <c:pt idx="1286">
                  <c:v>512.0</c:v>
                </c:pt>
                <c:pt idx="1287">
                  <c:v>513.0</c:v>
                </c:pt>
                <c:pt idx="1288">
                  <c:v>514.0</c:v>
                </c:pt>
                <c:pt idx="1289">
                  <c:v>515.0</c:v>
                </c:pt>
                <c:pt idx="1290">
                  <c:v>516.0</c:v>
                </c:pt>
                <c:pt idx="1291">
                  <c:v>517.0</c:v>
                </c:pt>
                <c:pt idx="1292">
                  <c:v>518.0</c:v>
                </c:pt>
                <c:pt idx="1293">
                  <c:v>519.0</c:v>
                </c:pt>
                <c:pt idx="1294">
                  <c:v>519.0</c:v>
                </c:pt>
                <c:pt idx="1295">
                  <c:v>519.0</c:v>
                </c:pt>
                <c:pt idx="1296">
                  <c:v>519.0</c:v>
                </c:pt>
                <c:pt idx="1297">
                  <c:v>519.0</c:v>
                </c:pt>
                <c:pt idx="1298">
                  <c:v>519.0</c:v>
                </c:pt>
                <c:pt idx="1299">
                  <c:v>519.0</c:v>
                </c:pt>
                <c:pt idx="1300">
                  <c:v>519.0</c:v>
                </c:pt>
                <c:pt idx="1301">
                  <c:v>519.0</c:v>
                </c:pt>
                <c:pt idx="1302">
                  <c:v>519.0</c:v>
                </c:pt>
                <c:pt idx="1303">
                  <c:v>520.0</c:v>
                </c:pt>
                <c:pt idx="1304">
                  <c:v>520.0</c:v>
                </c:pt>
                <c:pt idx="1305">
                  <c:v>520.0</c:v>
                </c:pt>
                <c:pt idx="1306">
                  <c:v>520.0</c:v>
                </c:pt>
                <c:pt idx="1307">
                  <c:v>521.0</c:v>
                </c:pt>
                <c:pt idx="1308">
                  <c:v>521.0</c:v>
                </c:pt>
                <c:pt idx="1309">
                  <c:v>521.0</c:v>
                </c:pt>
                <c:pt idx="1310">
                  <c:v>521.0</c:v>
                </c:pt>
                <c:pt idx="1311">
                  <c:v>521.0</c:v>
                </c:pt>
                <c:pt idx="1312">
                  <c:v>521.0</c:v>
                </c:pt>
                <c:pt idx="1313">
                  <c:v>521.0</c:v>
                </c:pt>
                <c:pt idx="1314">
                  <c:v>521.0</c:v>
                </c:pt>
                <c:pt idx="1315">
                  <c:v>521.0</c:v>
                </c:pt>
                <c:pt idx="1316">
                  <c:v>521.0</c:v>
                </c:pt>
                <c:pt idx="1317">
                  <c:v>521.0</c:v>
                </c:pt>
                <c:pt idx="1318">
                  <c:v>521.0</c:v>
                </c:pt>
                <c:pt idx="1319">
                  <c:v>521.0</c:v>
                </c:pt>
                <c:pt idx="1320">
                  <c:v>521.0</c:v>
                </c:pt>
                <c:pt idx="1321">
                  <c:v>521.0</c:v>
                </c:pt>
                <c:pt idx="1322">
                  <c:v>521.0</c:v>
                </c:pt>
                <c:pt idx="1323">
                  <c:v>521.0</c:v>
                </c:pt>
                <c:pt idx="1324">
                  <c:v>521.0</c:v>
                </c:pt>
                <c:pt idx="1325">
                  <c:v>521.0</c:v>
                </c:pt>
                <c:pt idx="1326">
                  <c:v>521.0</c:v>
                </c:pt>
                <c:pt idx="1327">
                  <c:v>521.0</c:v>
                </c:pt>
                <c:pt idx="1328">
                  <c:v>521.0</c:v>
                </c:pt>
                <c:pt idx="1329">
                  <c:v>521.0</c:v>
                </c:pt>
                <c:pt idx="1330">
                  <c:v>521.0</c:v>
                </c:pt>
                <c:pt idx="1331">
                  <c:v>521.0</c:v>
                </c:pt>
                <c:pt idx="1332">
                  <c:v>521.0</c:v>
                </c:pt>
                <c:pt idx="1333">
                  <c:v>522.0</c:v>
                </c:pt>
                <c:pt idx="1334">
                  <c:v>523.0</c:v>
                </c:pt>
                <c:pt idx="1335">
                  <c:v>524.0</c:v>
                </c:pt>
                <c:pt idx="1336">
                  <c:v>525.0</c:v>
                </c:pt>
                <c:pt idx="1337">
                  <c:v>525.0</c:v>
                </c:pt>
                <c:pt idx="1338">
                  <c:v>525.0</c:v>
                </c:pt>
                <c:pt idx="1339">
                  <c:v>525.0</c:v>
                </c:pt>
                <c:pt idx="1340">
                  <c:v>526.0</c:v>
                </c:pt>
                <c:pt idx="1341">
                  <c:v>526.0</c:v>
                </c:pt>
                <c:pt idx="1342">
                  <c:v>526.0</c:v>
                </c:pt>
                <c:pt idx="1343">
                  <c:v>526.0</c:v>
                </c:pt>
                <c:pt idx="1344">
                  <c:v>527.0</c:v>
                </c:pt>
                <c:pt idx="1345">
                  <c:v>527.0</c:v>
                </c:pt>
                <c:pt idx="1346">
                  <c:v>527.0</c:v>
                </c:pt>
                <c:pt idx="1347">
                  <c:v>527.0</c:v>
                </c:pt>
                <c:pt idx="1348">
                  <c:v>527.0</c:v>
                </c:pt>
                <c:pt idx="1349">
                  <c:v>527.0</c:v>
                </c:pt>
                <c:pt idx="1350">
                  <c:v>527.0</c:v>
                </c:pt>
                <c:pt idx="1351">
                  <c:v>527.0</c:v>
                </c:pt>
                <c:pt idx="1352">
                  <c:v>527.0</c:v>
                </c:pt>
                <c:pt idx="1353">
                  <c:v>527.0</c:v>
                </c:pt>
                <c:pt idx="1354">
                  <c:v>527.0</c:v>
                </c:pt>
                <c:pt idx="1355">
                  <c:v>528.0</c:v>
                </c:pt>
                <c:pt idx="1356">
                  <c:v>529.0</c:v>
                </c:pt>
                <c:pt idx="1357">
                  <c:v>530.0</c:v>
                </c:pt>
                <c:pt idx="1358">
                  <c:v>531.0</c:v>
                </c:pt>
                <c:pt idx="1359">
                  <c:v>532.0</c:v>
                </c:pt>
                <c:pt idx="1360">
                  <c:v>533.0</c:v>
                </c:pt>
                <c:pt idx="1361">
                  <c:v>534.0</c:v>
                </c:pt>
                <c:pt idx="1362">
                  <c:v>535.0</c:v>
                </c:pt>
                <c:pt idx="1363">
                  <c:v>536.0</c:v>
                </c:pt>
                <c:pt idx="1364">
                  <c:v>537.0</c:v>
                </c:pt>
                <c:pt idx="1365">
                  <c:v>538.0</c:v>
                </c:pt>
                <c:pt idx="1366">
                  <c:v>538.0</c:v>
                </c:pt>
                <c:pt idx="1367">
                  <c:v>538.0</c:v>
                </c:pt>
                <c:pt idx="1368">
                  <c:v>538.0</c:v>
                </c:pt>
                <c:pt idx="1369">
                  <c:v>539.0</c:v>
                </c:pt>
                <c:pt idx="1370">
                  <c:v>540.0</c:v>
                </c:pt>
                <c:pt idx="1371">
                  <c:v>540.0</c:v>
                </c:pt>
                <c:pt idx="1372">
                  <c:v>541.0</c:v>
                </c:pt>
                <c:pt idx="1373">
                  <c:v>542.0</c:v>
                </c:pt>
                <c:pt idx="1374">
                  <c:v>543.0</c:v>
                </c:pt>
                <c:pt idx="1375">
                  <c:v>543.0</c:v>
                </c:pt>
                <c:pt idx="1376">
                  <c:v>544.0</c:v>
                </c:pt>
                <c:pt idx="1377">
                  <c:v>544.0</c:v>
                </c:pt>
                <c:pt idx="1378">
                  <c:v>545.0</c:v>
                </c:pt>
                <c:pt idx="1379">
                  <c:v>545.0</c:v>
                </c:pt>
                <c:pt idx="1380">
                  <c:v>546.0</c:v>
                </c:pt>
                <c:pt idx="1381">
                  <c:v>547.0</c:v>
                </c:pt>
                <c:pt idx="1382">
                  <c:v>547.0</c:v>
                </c:pt>
                <c:pt idx="1383">
                  <c:v>547.0</c:v>
                </c:pt>
                <c:pt idx="1384">
                  <c:v>547.0</c:v>
                </c:pt>
                <c:pt idx="1385">
                  <c:v>547.0</c:v>
                </c:pt>
                <c:pt idx="1386">
                  <c:v>547.0</c:v>
                </c:pt>
                <c:pt idx="1387">
                  <c:v>547.0</c:v>
                </c:pt>
                <c:pt idx="1388">
                  <c:v>547.0</c:v>
                </c:pt>
                <c:pt idx="1389">
                  <c:v>547.0</c:v>
                </c:pt>
                <c:pt idx="1390">
                  <c:v>548.0</c:v>
                </c:pt>
                <c:pt idx="1391">
                  <c:v>549.0</c:v>
                </c:pt>
                <c:pt idx="1392">
                  <c:v>549.0</c:v>
                </c:pt>
                <c:pt idx="1393">
                  <c:v>550.0</c:v>
                </c:pt>
                <c:pt idx="1394">
                  <c:v>550.0</c:v>
                </c:pt>
                <c:pt idx="1395">
                  <c:v>550.0</c:v>
                </c:pt>
                <c:pt idx="1396">
                  <c:v>550.0</c:v>
                </c:pt>
                <c:pt idx="1397">
                  <c:v>550.0</c:v>
                </c:pt>
                <c:pt idx="1398">
                  <c:v>550.0</c:v>
                </c:pt>
                <c:pt idx="1399">
                  <c:v>551.0</c:v>
                </c:pt>
                <c:pt idx="1400">
                  <c:v>552.0</c:v>
                </c:pt>
                <c:pt idx="1401">
                  <c:v>552.0</c:v>
                </c:pt>
                <c:pt idx="1402">
                  <c:v>553.0</c:v>
                </c:pt>
                <c:pt idx="1403">
                  <c:v>553.0</c:v>
                </c:pt>
                <c:pt idx="1404">
                  <c:v>554.0</c:v>
                </c:pt>
                <c:pt idx="1405">
                  <c:v>554.0</c:v>
                </c:pt>
                <c:pt idx="1406">
                  <c:v>554.0</c:v>
                </c:pt>
                <c:pt idx="1407">
                  <c:v>555.0</c:v>
                </c:pt>
                <c:pt idx="1408">
                  <c:v>555.0</c:v>
                </c:pt>
                <c:pt idx="1409">
                  <c:v>556.0</c:v>
                </c:pt>
                <c:pt idx="1410">
                  <c:v>556.0</c:v>
                </c:pt>
                <c:pt idx="1411">
                  <c:v>556.0</c:v>
                </c:pt>
                <c:pt idx="1412">
                  <c:v>556.0</c:v>
                </c:pt>
                <c:pt idx="1413">
                  <c:v>556.0</c:v>
                </c:pt>
                <c:pt idx="1414">
                  <c:v>556.0</c:v>
                </c:pt>
                <c:pt idx="1415">
                  <c:v>556.0</c:v>
                </c:pt>
                <c:pt idx="1416">
                  <c:v>556.0</c:v>
                </c:pt>
                <c:pt idx="1417">
                  <c:v>556.0</c:v>
                </c:pt>
                <c:pt idx="1418">
                  <c:v>556.0</c:v>
                </c:pt>
                <c:pt idx="1419">
                  <c:v>556.0</c:v>
                </c:pt>
                <c:pt idx="1420">
                  <c:v>557.0</c:v>
                </c:pt>
                <c:pt idx="1421">
                  <c:v>557.0</c:v>
                </c:pt>
                <c:pt idx="1422">
                  <c:v>557.0</c:v>
                </c:pt>
                <c:pt idx="1423">
                  <c:v>557.0</c:v>
                </c:pt>
                <c:pt idx="1424">
                  <c:v>557.0</c:v>
                </c:pt>
                <c:pt idx="1425">
                  <c:v>557.0</c:v>
                </c:pt>
                <c:pt idx="1426">
                  <c:v>558.0</c:v>
                </c:pt>
                <c:pt idx="1427">
                  <c:v>558.0</c:v>
                </c:pt>
                <c:pt idx="1428">
                  <c:v>558.0</c:v>
                </c:pt>
                <c:pt idx="1429">
                  <c:v>558.0</c:v>
                </c:pt>
                <c:pt idx="1430">
                  <c:v>558.0</c:v>
                </c:pt>
                <c:pt idx="1431">
                  <c:v>559.0</c:v>
                </c:pt>
                <c:pt idx="1432">
                  <c:v>559.0</c:v>
                </c:pt>
                <c:pt idx="1433">
                  <c:v>560.0</c:v>
                </c:pt>
                <c:pt idx="1434">
                  <c:v>561.0</c:v>
                </c:pt>
                <c:pt idx="1435">
                  <c:v>562.0</c:v>
                </c:pt>
                <c:pt idx="1436">
                  <c:v>562.0</c:v>
                </c:pt>
                <c:pt idx="1437">
                  <c:v>563.0</c:v>
                </c:pt>
                <c:pt idx="1438">
                  <c:v>564.0</c:v>
                </c:pt>
                <c:pt idx="1439">
                  <c:v>564.0</c:v>
                </c:pt>
                <c:pt idx="1440">
                  <c:v>564.0</c:v>
                </c:pt>
                <c:pt idx="1441">
                  <c:v>564.0</c:v>
                </c:pt>
                <c:pt idx="1442">
                  <c:v>564.0</c:v>
                </c:pt>
                <c:pt idx="1443">
                  <c:v>564.0</c:v>
                </c:pt>
                <c:pt idx="1444">
                  <c:v>564.0</c:v>
                </c:pt>
                <c:pt idx="1445">
                  <c:v>564.0</c:v>
                </c:pt>
                <c:pt idx="1446">
                  <c:v>564.0</c:v>
                </c:pt>
                <c:pt idx="1447">
                  <c:v>564.0</c:v>
                </c:pt>
                <c:pt idx="1448">
                  <c:v>564.0</c:v>
                </c:pt>
                <c:pt idx="1449">
                  <c:v>564.0</c:v>
                </c:pt>
                <c:pt idx="1450">
                  <c:v>565.0</c:v>
                </c:pt>
                <c:pt idx="1451">
                  <c:v>566.0</c:v>
                </c:pt>
                <c:pt idx="1452">
                  <c:v>566.0</c:v>
                </c:pt>
                <c:pt idx="1453">
                  <c:v>566.0</c:v>
                </c:pt>
                <c:pt idx="1454">
                  <c:v>567.0</c:v>
                </c:pt>
                <c:pt idx="1455">
                  <c:v>568.0</c:v>
                </c:pt>
                <c:pt idx="1456">
                  <c:v>568.0</c:v>
                </c:pt>
                <c:pt idx="1457">
                  <c:v>568.0</c:v>
                </c:pt>
                <c:pt idx="1458">
                  <c:v>569.0</c:v>
                </c:pt>
                <c:pt idx="1459">
                  <c:v>570.0</c:v>
                </c:pt>
                <c:pt idx="1460">
                  <c:v>570.0</c:v>
                </c:pt>
                <c:pt idx="1461">
                  <c:v>571.0</c:v>
                </c:pt>
                <c:pt idx="1462">
                  <c:v>572.0</c:v>
                </c:pt>
                <c:pt idx="1463">
                  <c:v>572.0</c:v>
                </c:pt>
                <c:pt idx="1464">
                  <c:v>572.0</c:v>
                </c:pt>
                <c:pt idx="1465">
                  <c:v>572.0</c:v>
                </c:pt>
                <c:pt idx="1466">
                  <c:v>573.0</c:v>
                </c:pt>
                <c:pt idx="1467">
                  <c:v>573.0</c:v>
                </c:pt>
                <c:pt idx="1468">
                  <c:v>574.0</c:v>
                </c:pt>
                <c:pt idx="1469">
                  <c:v>574.0</c:v>
                </c:pt>
                <c:pt idx="1470">
                  <c:v>574.0</c:v>
                </c:pt>
                <c:pt idx="1471">
                  <c:v>574.0</c:v>
                </c:pt>
                <c:pt idx="1472">
                  <c:v>575.0</c:v>
                </c:pt>
                <c:pt idx="1473">
                  <c:v>576.0</c:v>
                </c:pt>
                <c:pt idx="1474">
                  <c:v>577.0</c:v>
                </c:pt>
                <c:pt idx="1475">
                  <c:v>577.0</c:v>
                </c:pt>
                <c:pt idx="1476">
                  <c:v>577.0</c:v>
                </c:pt>
                <c:pt idx="1477">
                  <c:v>577.0</c:v>
                </c:pt>
                <c:pt idx="1478">
                  <c:v>577.0</c:v>
                </c:pt>
                <c:pt idx="1479">
                  <c:v>577.0</c:v>
                </c:pt>
                <c:pt idx="1480">
                  <c:v>577.0</c:v>
                </c:pt>
                <c:pt idx="1481">
                  <c:v>577.0</c:v>
                </c:pt>
                <c:pt idx="1482">
                  <c:v>578.0</c:v>
                </c:pt>
                <c:pt idx="1483">
                  <c:v>579.0</c:v>
                </c:pt>
                <c:pt idx="1484">
                  <c:v>579.0</c:v>
                </c:pt>
                <c:pt idx="1485">
                  <c:v>580.0</c:v>
                </c:pt>
                <c:pt idx="1486">
                  <c:v>580.0</c:v>
                </c:pt>
                <c:pt idx="1487">
                  <c:v>580.0</c:v>
                </c:pt>
                <c:pt idx="1488">
                  <c:v>580.0</c:v>
                </c:pt>
                <c:pt idx="1489">
                  <c:v>580.0</c:v>
                </c:pt>
                <c:pt idx="1490">
                  <c:v>580.0</c:v>
                </c:pt>
                <c:pt idx="1491">
                  <c:v>580.0</c:v>
                </c:pt>
                <c:pt idx="1492">
                  <c:v>580.0</c:v>
                </c:pt>
                <c:pt idx="1493">
                  <c:v>580.0</c:v>
                </c:pt>
                <c:pt idx="1494">
                  <c:v>580.0</c:v>
                </c:pt>
                <c:pt idx="1495">
                  <c:v>580.0</c:v>
                </c:pt>
                <c:pt idx="1496">
                  <c:v>580.0</c:v>
                </c:pt>
                <c:pt idx="1497">
                  <c:v>580.0</c:v>
                </c:pt>
                <c:pt idx="1498">
                  <c:v>580.0</c:v>
                </c:pt>
                <c:pt idx="1499">
                  <c:v>580.0</c:v>
                </c:pt>
                <c:pt idx="1500">
                  <c:v>581.0</c:v>
                </c:pt>
                <c:pt idx="1501">
                  <c:v>582.0</c:v>
                </c:pt>
                <c:pt idx="1502">
                  <c:v>583.0</c:v>
                </c:pt>
                <c:pt idx="1503">
                  <c:v>583.0</c:v>
                </c:pt>
                <c:pt idx="1504">
                  <c:v>583.0</c:v>
                </c:pt>
                <c:pt idx="1505">
                  <c:v>583.0</c:v>
                </c:pt>
                <c:pt idx="1506">
                  <c:v>583.0</c:v>
                </c:pt>
                <c:pt idx="1507">
                  <c:v>584.0</c:v>
                </c:pt>
                <c:pt idx="1508">
                  <c:v>585.0</c:v>
                </c:pt>
                <c:pt idx="1509">
                  <c:v>585.0</c:v>
                </c:pt>
                <c:pt idx="1510">
                  <c:v>586.0</c:v>
                </c:pt>
                <c:pt idx="1511">
                  <c:v>586.0</c:v>
                </c:pt>
                <c:pt idx="1512">
                  <c:v>586.0</c:v>
                </c:pt>
                <c:pt idx="1513">
                  <c:v>587.0</c:v>
                </c:pt>
                <c:pt idx="1514">
                  <c:v>588.0</c:v>
                </c:pt>
                <c:pt idx="1515">
                  <c:v>589.0</c:v>
                </c:pt>
                <c:pt idx="1516">
                  <c:v>589.0</c:v>
                </c:pt>
                <c:pt idx="1517">
                  <c:v>590.0</c:v>
                </c:pt>
                <c:pt idx="1518">
                  <c:v>591.0</c:v>
                </c:pt>
                <c:pt idx="1519">
                  <c:v>591.0</c:v>
                </c:pt>
                <c:pt idx="1520">
                  <c:v>591.0</c:v>
                </c:pt>
                <c:pt idx="1521">
                  <c:v>591.0</c:v>
                </c:pt>
                <c:pt idx="1522">
                  <c:v>592.0</c:v>
                </c:pt>
                <c:pt idx="1523">
                  <c:v>593.0</c:v>
                </c:pt>
                <c:pt idx="1524">
                  <c:v>594.0</c:v>
                </c:pt>
                <c:pt idx="1525">
                  <c:v>594.0</c:v>
                </c:pt>
                <c:pt idx="1526">
                  <c:v>595.0</c:v>
                </c:pt>
                <c:pt idx="1527">
                  <c:v>596.0</c:v>
                </c:pt>
                <c:pt idx="1528">
                  <c:v>597.0</c:v>
                </c:pt>
                <c:pt idx="1529">
                  <c:v>598.0</c:v>
                </c:pt>
                <c:pt idx="1530">
                  <c:v>598.0</c:v>
                </c:pt>
                <c:pt idx="1531">
                  <c:v>598.0</c:v>
                </c:pt>
                <c:pt idx="1532">
                  <c:v>598.0</c:v>
                </c:pt>
                <c:pt idx="1533">
                  <c:v>599.0</c:v>
                </c:pt>
                <c:pt idx="1534">
                  <c:v>600.0</c:v>
                </c:pt>
                <c:pt idx="1535">
                  <c:v>601.0</c:v>
                </c:pt>
                <c:pt idx="1536">
                  <c:v>601.0</c:v>
                </c:pt>
                <c:pt idx="1537">
                  <c:v>601.0</c:v>
                </c:pt>
                <c:pt idx="1538">
                  <c:v>601.0</c:v>
                </c:pt>
                <c:pt idx="1539">
                  <c:v>601.0</c:v>
                </c:pt>
                <c:pt idx="1540">
                  <c:v>601.0</c:v>
                </c:pt>
                <c:pt idx="1541">
                  <c:v>601.0</c:v>
                </c:pt>
                <c:pt idx="1542">
                  <c:v>601.0</c:v>
                </c:pt>
                <c:pt idx="1543">
                  <c:v>601.0</c:v>
                </c:pt>
                <c:pt idx="1544">
                  <c:v>601.0</c:v>
                </c:pt>
                <c:pt idx="1545">
                  <c:v>601.0</c:v>
                </c:pt>
                <c:pt idx="1546">
                  <c:v>601.0</c:v>
                </c:pt>
                <c:pt idx="1547">
                  <c:v>602.0</c:v>
                </c:pt>
                <c:pt idx="1548">
                  <c:v>603.0</c:v>
                </c:pt>
                <c:pt idx="1549">
                  <c:v>604.0</c:v>
                </c:pt>
                <c:pt idx="1550">
                  <c:v>604.0</c:v>
                </c:pt>
                <c:pt idx="1551">
                  <c:v>604.0</c:v>
                </c:pt>
                <c:pt idx="1552">
                  <c:v>604.0</c:v>
                </c:pt>
                <c:pt idx="1553">
                  <c:v>604.0</c:v>
                </c:pt>
                <c:pt idx="1554">
                  <c:v>604.0</c:v>
                </c:pt>
                <c:pt idx="1555">
                  <c:v>604.0</c:v>
                </c:pt>
                <c:pt idx="1556">
                  <c:v>604.0</c:v>
                </c:pt>
                <c:pt idx="1557">
                  <c:v>604.0</c:v>
                </c:pt>
                <c:pt idx="1558">
                  <c:v>605.0</c:v>
                </c:pt>
                <c:pt idx="1559">
                  <c:v>605.0</c:v>
                </c:pt>
                <c:pt idx="1560">
                  <c:v>606.0</c:v>
                </c:pt>
                <c:pt idx="1561">
                  <c:v>606.0</c:v>
                </c:pt>
                <c:pt idx="1562">
                  <c:v>607.0</c:v>
                </c:pt>
                <c:pt idx="1563">
                  <c:v>608.0</c:v>
                </c:pt>
                <c:pt idx="1564">
                  <c:v>609.0</c:v>
                </c:pt>
                <c:pt idx="1565">
                  <c:v>609.0</c:v>
                </c:pt>
                <c:pt idx="1566">
                  <c:v>610.0</c:v>
                </c:pt>
                <c:pt idx="1567">
                  <c:v>610.0</c:v>
                </c:pt>
                <c:pt idx="1568">
                  <c:v>610.0</c:v>
                </c:pt>
                <c:pt idx="1569">
                  <c:v>611.0</c:v>
                </c:pt>
                <c:pt idx="1570">
                  <c:v>611.0</c:v>
                </c:pt>
                <c:pt idx="1571">
                  <c:v>611.0</c:v>
                </c:pt>
                <c:pt idx="1572">
                  <c:v>612.0</c:v>
                </c:pt>
                <c:pt idx="1573">
                  <c:v>612.0</c:v>
                </c:pt>
                <c:pt idx="1574">
                  <c:v>612.0</c:v>
                </c:pt>
                <c:pt idx="1575">
                  <c:v>612.0</c:v>
                </c:pt>
                <c:pt idx="1576">
                  <c:v>612.0</c:v>
                </c:pt>
                <c:pt idx="1577">
                  <c:v>612.0</c:v>
                </c:pt>
                <c:pt idx="1578">
                  <c:v>613.0</c:v>
                </c:pt>
                <c:pt idx="1579">
                  <c:v>614.0</c:v>
                </c:pt>
                <c:pt idx="1580">
                  <c:v>615.0</c:v>
                </c:pt>
                <c:pt idx="1581">
                  <c:v>615.0</c:v>
                </c:pt>
                <c:pt idx="1582">
                  <c:v>615.0</c:v>
                </c:pt>
                <c:pt idx="1583">
                  <c:v>616.0</c:v>
                </c:pt>
                <c:pt idx="1584">
                  <c:v>616.0</c:v>
                </c:pt>
                <c:pt idx="1585">
                  <c:v>617.0</c:v>
                </c:pt>
                <c:pt idx="1586">
                  <c:v>618.0</c:v>
                </c:pt>
                <c:pt idx="1587">
                  <c:v>619.0</c:v>
                </c:pt>
                <c:pt idx="1588">
                  <c:v>619.0</c:v>
                </c:pt>
                <c:pt idx="1589">
                  <c:v>619.0</c:v>
                </c:pt>
                <c:pt idx="1590">
                  <c:v>620.0</c:v>
                </c:pt>
                <c:pt idx="1591">
                  <c:v>620.0</c:v>
                </c:pt>
                <c:pt idx="1592">
                  <c:v>620.0</c:v>
                </c:pt>
                <c:pt idx="1593">
                  <c:v>620.0</c:v>
                </c:pt>
                <c:pt idx="1594">
                  <c:v>620.0</c:v>
                </c:pt>
                <c:pt idx="1595">
                  <c:v>620.0</c:v>
                </c:pt>
                <c:pt idx="1596">
                  <c:v>620.0</c:v>
                </c:pt>
                <c:pt idx="1597">
                  <c:v>620.0</c:v>
                </c:pt>
                <c:pt idx="1598">
                  <c:v>621.0</c:v>
                </c:pt>
                <c:pt idx="1599">
                  <c:v>621.0</c:v>
                </c:pt>
                <c:pt idx="1600">
                  <c:v>621.0</c:v>
                </c:pt>
                <c:pt idx="1601">
                  <c:v>621.0</c:v>
                </c:pt>
                <c:pt idx="1602">
                  <c:v>622.0</c:v>
                </c:pt>
                <c:pt idx="1603">
                  <c:v>623.0</c:v>
                </c:pt>
                <c:pt idx="1604">
                  <c:v>624.0</c:v>
                </c:pt>
                <c:pt idx="1605">
                  <c:v>624.0</c:v>
                </c:pt>
                <c:pt idx="1606">
                  <c:v>624.0</c:v>
                </c:pt>
                <c:pt idx="1607">
                  <c:v>624.0</c:v>
                </c:pt>
                <c:pt idx="1608">
                  <c:v>624.0</c:v>
                </c:pt>
                <c:pt idx="1609">
                  <c:v>625.0</c:v>
                </c:pt>
                <c:pt idx="1610">
                  <c:v>626.0</c:v>
                </c:pt>
                <c:pt idx="1611">
                  <c:v>626.0</c:v>
                </c:pt>
                <c:pt idx="1612">
                  <c:v>627.0</c:v>
                </c:pt>
                <c:pt idx="1613">
                  <c:v>627.0</c:v>
                </c:pt>
                <c:pt idx="1614">
                  <c:v>627.0</c:v>
                </c:pt>
                <c:pt idx="1615">
                  <c:v>627.0</c:v>
                </c:pt>
                <c:pt idx="1616">
                  <c:v>628.0</c:v>
                </c:pt>
                <c:pt idx="1617">
                  <c:v>629.0</c:v>
                </c:pt>
                <c:pt idx="1618">
                  <c:v>629.0</c:v>
                </c:pt>
                <c:pt idx="1619">
                  <c:v>630.0</c:v>
                </c:pt>
                <c:pt idx="1620">
                  <c:v>630.0</c:v>
                </c:pt>
                <c:pt idx="1621">
                  <c:v>630.0</c:v>
                </c:pt>
                <c:pt idx="1622">
                  <c:v>630.0</c:v>
                </c:pt>
                <c:pt idx="1623">
                  <c:v>630.0</c:v>
                </c:pt>
                <c:pt idx="1624">
                  <c:v>630.0</c:v>
                </c:pt>
                <c:pt idx="1625">
                  <c:v>630.0</c:v>
                </c:pt>
                <c:pt idx="1626">
                  <c:v>630.0</c:v>
                </c:pt>
                <c:pt idx="1627">
                  <c:v>630.0</c:v>
                </c:pt>
                <c:pt idx="1628">
                  <c:v>630.0</c:v>
                </c:pt>
                <c:pt idx="1629">
                  <c:v>630.0</c:v>
                </c:pt>
                <c:pt idx="1630">
                  <c:v>630.0</c:v>
                </c:pt>
                <c:pt idx="1631">
                  <c:v>630.0</c:v>
                </c:pt>
                <c:pt idx="1632">
                  <c:v>630.0</c:v>
                </c:pt>
                <c:pt idx="1633">
                  <c:v>631.0</c:v>
                </c:pt>
                <c:pt idx="1634">
                  <c:v>632.0</c:v>
                </c:pt>
                <c:pt idx="1635">
                  <c:v>633.0</c:v>
                </c:pt>
                <c:pt idx="1636">
                  <c:v>633.0</c:v>
                </c:pt>
                <c:pt idx="1637">
                  <c:v>634.0</c:v>
                </c:pt>
                <c:pt idx="1638">
                  <c:v>634.0</c:v>
                </c:pt>
                <c:pt idx="1639">
                  <c:v>634.0</c:v>
                </c:pt>
                <c:pt idx="1640">
                  <c:v>635.0</c:v>
                </c:pt>
                <c:pt idx="1641">
                  <c:v>635.0</c:v>
                </c:pt>
                <c:pt idx="1642">
                  <c:v>635.0</c:v>
                </c:pt>
                <c:pt idx="1643">
                  <c:v>636.0</c:v>
                </c:pt>
                <c:pt idx="1644">
                  <c:v>637.0</c:v>
                </c:pt>
                <c:pt idx="1645">
                  <c:v>638.0</c:v>
                </c:pt>
                <c:pt idx="1646">
                  <c:v>639.0</c:v>
                </c:pt>
                <c:pt idx="1647">
                  <c:v>639.0</c:v>
                </c:pt>
                <c:pt idx="1648">
                  <c:v>639.0</c:v>
                </c:pt>
                <c:pt idx="1649">
                  <c:v>639.0</c:v>
                </c:pt>
                <c:pt idx="1650">
                  <c:v>639.0</c:v>
                </c:pt>
                <c:pt idx="1651">
                  <c:v>640.0</c:v>
                </c:pt>
                <c:pt idx="1652">
                  <c:v>640.0</c:v>
                </c:pt>
                <c:pt idx="1653">
                  <c:v>640.0</c:v>
                </c:pt>
                <c:pt idx="1654">
                  <c:v>640.0</c:v>
                </c:pt>
                <c:pt idx="1655">
                  <c:v>640.0</c:v>
                </c:pt>
                <c:pt idx="1656">
                  <c:v>641.0</c:v>
                </c:pt>
                <c:pt idx="1657">
                  <c:v>641.0</c:v>
                </c:pt>
                <c:pt idx="1658">
                  <c:v>641.0</c:v>
                </c:pt>
                <c:pt idx="1659">
                  <c:v>641.0</c:v>
                </c:pt>
                <c:pt idx="1660">
                  <c:v>641.0</c:v>
                </c:pt>
                <c:pt idx="1661">
                  <c:v>642.0</c:v>
                </c:pt>
                <c:pt idx="1662">
                  <c:v>642.0</c:v>
                </c:pt>
                <c:pt idx="1663">
                  <c:v>642.0</c:v>
                </c:pt>
                <c:pt idx="1664">
                  <c:v>642.0</c:v>
                </c:pt>
                <c:pt idx="1665">
                  <c:v>642.0</c:v>
                </c:pt>
                <c:pt idx="1666">
                  <c:v>642.0</c:v>
                </c:pt>
                <c:pt idx="1667">
                  <c:v>642.0</c:v>
                </c:pt>
                <c:pt idx="1668">
                  <c:v>642.0</c:v>
                </c:pt>
                <c:pt idx="1669">
                  <c:v>643.0</c:v>
                </c:pt>
                <c:pt idx="1670">
                  <c:v>643.0</c:v>
                </c:pt>
                <c:pt idx="1671">
                  <c:v>643.0</c:v>
                </c:pt>
                <c:pt idx="1672">
                  <c:v>643.0</c:v>
                </c:pt>
                <c:pt idx="1673">
                  <c:v>643.0</c:v>
                </c:pt>
                <c:pt idx="1674">
                  <c:v>644.0</c:v>
                </c:pt>
                <c:pt idx="1675">
                  <c:v>645.0</c:v>
                </c:pt>
                <c:pt idx="1676">
                  <c:v>645.0</c:v>
                </c:pt>
                <c:pt idx="1677">
                  <c:v>645.0</c:v>
                </c:pt>
                <c:pt idx="1678">
                  <c:v>645.0</c:v>
                </c:pt>
                <c:pt idx="1679">
                  <c:v>645.0</c:v>
                </c:pt>
                <c:pt idx="1680">
                  <c:v>646.0</c:v>
                </c:pt>
                <c:pt idx="1681">
                  <c:v>647.0</c:v>
                </c:pt>
                <c:pt idx="1682">
                  <c:v>647.0</c:v>
                </c:pt>
                <c:pt idx="1683">
                  <c:v>648.0</c:v>
                </c:pt>
                <c:pt idx="1684">
                  <c:v>648.0</c:v>
                </c:pt>
                <c:pt idx="1685">
                  <c:v>648.0</c:v>
                </c:pt>
                <c:pt idx="1686">
                  <c:v>649.0</c:v>
                </c:pt>
                <c:pt idx="1687">
                  <c:v>650.0</c:v>
                </c:pt>
                <c:pt idx="1688">
                  <c:v>650.0</c:v>
                </c:pt>
                <c:pt idx="1689">
                  <c:v>650.0</c:v>
                </c:pt>
                <c:pt idx="1690">
                  <c:v>650.0</c:v>
                </c:pt>
                <c:pt idx="1691">
                  <c:v>651.0</c:v>
                </c:pt>
                <c:pt idx="1692">
                  <c:v>651.0</c:v>
                </c:pt>
                <c:pt idx="1693">
                  <c:v>651.0</c:v>
                </c:pt>
                <c:pt idx="1694">
                  <c:v>651.0</c:v>
                </c:pt>
                <c:pt idx="1695">
                  <c:v>651.0</c:v>
                </c:pt>
                <c:pt idx="1696">
                  <c:v>651.0</c:v>
                </c:pt>
                <c:pt idx="1697">
                  <c:v>652.0</c:v>
                </c:pt>
                <c:pt idx="1698">
                  <c:v>653.0</c:v>
                </c:pt>
                <c:pt idx="1699">
                  <c:v>653.0</c:v>
                </c:pt>
                <c:pt idx="1700">
                  <c:v>653.0</c:v>
                </c:pt>
                <c:pt idx="1701">
                  <c:v>653.0</c:v>
                </c:pt>
                <c:pt idx="1702">
                  <c:v>653.0</c:v>
                </c:pt>
                <c:pt idx="1703">
                  <c:v>653.0</c:v>
                </c:pt>
                <c:pt idx="1704">
                  <c:v>654.0</c:v>
                </c:pt>
                <c:pt idx="1705">
                  <c:v>655.0</c:v>
                </c:pt>
                <c:pt idx="1706">
                  <c:v>655.0</c:v>
                </c:pt>
                <c:pt idx="1707">
                  <c:v>655.0</c:v>
                </c:pt>
                <c:pt idx="1708">
                  <c:v>655.0</c:v>
                </c:pt>
                <c:pt idx="1709">
                  <c:v>655.0</c:v>
                </c:pt>
                <c:pt idx="1710">
                  <c:v>656.0</c:v>
                </c:pt>
                <c:pt idx="1711">
                  <c:v>656.0</c:v>
                </c:pt>
                <c:pt idx="1712">
                  <c:v>656.0</c:v>
                </c:pt>
                <c:pt idx="1713">
                  <c:v>657.0</c:v>
                </c:pt>
                <c:pt idx="1714">
                  <c:v>658.0</c:v>
                </c:pt>
                <c:pt idx="1715">
                  <c:v>659.0</c:v>
                </c:pt>
                <c:pt idx="1716">
                  <c:v>660.0</c:v>
                </c:pt>
                <c:pt idx="1717">
                  <c:v>660.0</c:v>
                </c:pt>
                <c:pt idx="1718">
                  <c:v>660.0</c:v>
                </c:pt>
                <c:pt idx="1719">
                  <c:v>660.0</c:v>
                </c:pt>
                <c:pt idx="1720">
                  <c:v>660.0</c:v>
                </c:pt>
                <c:pt idx="1721">
                  <c:v>660.0</c:v>
                </c:pt>
                <c:pt idx="1722">
                  <c:v>660.0</c:v>
                </c:pt>
                <c:pt idx="1723">
                  <c:v>660.0</c:v>
                </c:pt>
                <c:pt idx="1724">
                  <c:v>661.0</c:v>
                </c:pt>
                <c:pt idx="1725">
                  <c:v>661.0</c:v>
                </c:pt>
                <c:pt idx="1726">
                  <c:v>661.0</c:v>
                </c:pt>
                <c:pt idx="1727">
                  <c:v>661.0</c:v>
                </c:pt>
                <c:pt idx="1728">
                  <c:v>661.0</c:v>
                </c:pt>
                <c:pt idx="1729">
                  <c:v>662.0</c:v>
                </c:pt>
                <c:pt idx="1730">
                  <c:v>662.0</c:v>
                </c:pt>
                <c:pt idx="1731">
                  <c:v>662.0</c:v>
                </c:pt>
                <c:pt idx="1732">
                  <c:v>663.0</c:v>
                </c:pt>
                <c:pt idx="1733">
                  <c:v>664.0</c:v>
                </c:pt>
                <c:pt idx="1734">
                  <c:v>665.0</c:v>
                </c:pt>
                <c:pt idx="1735">
                  <c:v>666.0</c:v>
                </c:pt>
                <c:pt idx="1736">
                  <c:v>666.0</c:v>
                </c:pt>
                <c:pt idx="1737">
                  <c:v>666.0</c:v>
                </c:pt>
                <c:pt idx="1738">
                  <c:v>667.0</c:v>
                </c:pt>
                <c:pt idx="1739">
                  <c:v>668.0</c:v>
                </c:pt>
                <c:pt idx="1740">
                  <c:v>668.0</c:v>
                </c:pt>
                <c:pt idx="1741">
                  <c:v>668.0</c:v>
                </c:pt>
                <c:pt idx="1742">
                  <c:v>668.0</c:v>
                </c:pt>
                <c:pt idx="1743">
                  <c:v>668.0</c:v>
                </c:pt>
                <c:pt idx="1744">
                  <c:v>668.0</c:v>
                </c:pt>
                <c:pt idx="1745">
                  <c:v>668.0</c:v>
                </c:pt>
                <c:pt idx="1746">
                  <c:v>668.0</c:v>
                </c:pt>
                <c:pt idx="1747">
                  <c:v>668.0</c:v>
                </c:pt>
                <c:pt idx="1748">
                  <c:v>668.0</c:v>
                </c:pt>
                <c:pt idx="1749">
                  <c:v>669.0</c:v>
                </c:pt>
                <c:pt idx="1750">
                  <c:v>670.0</c:v>
                </c:pt>
                <c:pt idx="1751">
                  <c:v>671.0</c:v>
                </c:pt>
                <c:pt idx="1752">
                  <c:v>671.0</c:v>
                </c:pt>
                <c:pt idx="1753">
                  <c:v>672.0</c:v>
                </c:pt>
                <c:pt idx="1754">
                  <c:v>673.0</c:v>
                </c:pt>
                <c:pt idx="1755">
                  <c:v>674.0</c:v>
                </c:pt>
                <c:pt idx="1756">
                  <c:v>674.0</c:v>
                </c:pt>
                <c:pt idx="1757">
                  <c:v>674.0</c:v>
                </c:pt>
                <c:pt idx="1758">
                  <c:v>674.0</c:v>
                </c:pt>
                <c:pt idx="1759">
                  <c:v>674.0</c:v>
                </c:pt>
                <c:pt idx="1760">
                  <c:v>675.0</c:v>
                </c:pt>
                <c:pt idx="1761">
                  <c:v>676.0</c:v>
                </c:pt>
                <c:pt idx="1762">
                  <c:v>676.0</c:v>
                </c:pt>
                <c:pt idx="1763">
                  <c:v>677.0</c:v>
                </c:pt>
                <c:pt idx="1764">
                  <c:v>678.0</c:v>
                </c:pt>
                <c:pt idx="1765">
                  <c:v>679.0</c:v>
                </c:pt>
                <c:pt idx="1766">
                  <c:v>680.0</c:v>
                </c:pt>
                <c:pt idx="1767">
                  <c:v>680.0</c:v>
                </c:pt>
                <c:pt idx="1768">
                  <c:v>681.0</c:v>
                </c:pt>
                <c:pt idx="1769">
                  <c:v>682.0</c:v>
                </c:pt>
                <c:pt idx="1770">
                  <c:v>682.0</c:v>
                </c:pt>
                <c:pt idx="1771">
                  <c:v>682.0</c:v>
                </c:pt>
                <c:pt idx="1772">
                  <c:v>683.0</c:v>
                </c:pt>
                <c:pt idx="1773">
                  <c:v>684.0</c:v>
                </c:pt>
                <c:pt idx="1774">
                  <c:v>685.0</c:v>
                </c:pt>
                <c:pt idx="1775">
                  <c:v>686.0</c:v>
                </c:pt>
                <c:pt idx="1776">
                  <c:v>687.0</c:v>
                </c:pt>
                <c:pt idx="1777">
                  <c:v>688.0</c:v>
                </c:pt>
                <c:pt idx="1778">
                  <c:v>689.0</c:v>
                </c:pt>
                <c:pt idx="1779">
                  <c:v>690.0</c:v>
                </c:pt>
                <c:pt idx="1780">
                  <c:v>691.0</c:v>
                </c:pt>
                <c:pt idx="1781">
                  <c:v>692.0</c:v>
                </c:pt>
                <c:pt idx="1782">
                  <c:v>693.0</c:v>
                </c:pt>
                <c:pt idx="1783">
                  <c:v>693.0</c:v>
                </c:pt>
                <c:pt idx="1784">
                  <c:v>694.0</c:v>
                </c:pt>
                <c:pt idx="1785">
                  <c:v>695.0</c:v>
                </c:pt>
                <c:pt idx="1786">
                  <c:v>696.0</c:v>
                </c:pt>
                <c:pt idx="1787">
                  <c:v>696.0</c:v>
                </c:pt>
                <c:pt idx="1788">
                  <c:v>697.0</c:v>
                </c:pt>
                <c:pt idx="1789">
                  <c:v>697.0</c:v>
                </c:pt>
                <c:pt idx="1790">
                  <c:v>698.0</c:v>
                </c:pt>
                <c:pt idx="1791">
                  <c:v>698.0</c:v>
                </c:pt>
                <c:pt idx="1792">
                  <c:v>698.0</c:v>
                </c:pt>
                <c:pt idx="1793">
                  <c:v>699.0</c:v>
                </c:pt>
                <c:pt idx="1794">
                  <c:v>699.0</c:v>
                </c:pt>
                <c:pt idx="1795">
                  <c:v>700.0</c:v>
                </c:pt>
                <c:pt idx="1796">
                  <c:v>701.0</c:v>
                </c:pt>
                <c:pt idx="1797">
                  <c:v>701.0</c:v>
                </c:pt>
                <c:pt idx="1798">
                  <c:v>702.0</c:v>
                </c:pt>
                <c:pt idx="1799">
                  <c:v>702.0</c:v>
                </c:pt>
                <c:pt idx="1800">
                  <c:v>702.0</c:v>
                </c:pt>
                <c:pt idx="1801">
                  <c:v>703.0</c:v>
                </c:pt>
                <c:pt idx="1802">
                  <c:v>704.0</c:v>
                </c:pt>
                <c:pt idx="1803">
                  <c:v>705.0</c:v>
                </c:pt>
                <c:pt idx="1804">
                  <c:v>706.0</c:v>
                </c:pt>
                <c:pt idx="1805">
                  <c:v>707.0</c:v>
                </c:pt>
                <c:pt idx="1806">
                  <c:v>707.0</c:v>
                </c:pt>
                <c:pt idx="1807">
                  <c:v>707.0</c:v>
                </c:pt>
                <c:pt idx="1808">
                  <c:v>707.0</c:v>
                </c:pt>
                <c:pt idx="1809">
                  <c:v>707.0</c:v>
                </c:pt>
                <c:pt idx="1810">
                  <c:v>708.0</c:v>
                </c:pt>
                <c:pt idx="1811">
                  <c:v>708.0</c:v>
                </c:pt>
                <c:pt idx="1812">
                  <c:v>708.0</c:v>
                </c:pt>
                <c:pt idx="1813">
                  <c:v>709.0</c:v>
                </c:pt>
                <c:pt idx="1814">
                  <c:v>709.0</c:v>
                </c:pt>
                <c:pt idx="1815">
                  <c:v>710.0</c:v>
                </c:pt>
                <c:pt idx="1816">
                  <c:v>710.0</c:v>
                </c:pt>
                <c:pt idx="1817">
                  <c:v>710.0</c:v>
                </c:pt>
                <c:pt idx="1818">
                  <c:v>710.0</c:v>
                </c:pt>
                <c:pt idx="1819">
                  <c:v>710.0</c:v>
                </c:pt>
                <c:pt idx="1820">
                  <c:v>710.0</c:v>
                </c:pt>
                <c:pt idx="1821">
                  <c:v>710.0</c:v>
                </c:pt>
                <c:pt idx="1822">
                  <c:v>710.0</c:v>
                </c:pt>
                <c:pt idx="1823">
                  <c:v>710.0</c:v>
                </c:pt>
                <c:pt idx="1824">
                  <c:v>711.0</c:v>
                </c:pt>
                <c:pt idx="1825">
                  <c:v>711.0</c:v>
                </c:pt>
                <c:pt idx="1826">
                  <c:v>711.0</c:v>
                </c:pt>
                <c:pt idx="1827">
                  <c:v>711.0</c:v>
                </c:pt>
                <c:pt idx="1828">
                  <c:v>712.0</c:v>
                </c:pt>
                <c:pt idx="1829">
                  <c:v>712.0</c:v>
                </c:pt>
                <c:pt idx="1830">
                  <c:v>712.0</c:v>
                </c:pt>
                <c:pt idx="1831">
                  <c:v>713.0</c:v>
                </c:pt>
                <c:pt idx="1832">
                  <c:v>713.0</c:v>
                </c:pt>
                <c:pt idx="1833">
                  <c:v>713.0</c:v>
                </c:pt>
                <c:pt idx="1834">
                  <c:v>714.0</c:v>
                </c:pt>
                <c:pt idx="1835">
                  <c:v>715.0</c:v>
                </c:pt>
                <c:pt idx="1836">
                  <c:v>715.0</c:v>
                </c:pt>
                <c:pt idx="1837">
                  <c:v>715.0</c:v>
                </c:pt>
                <c:pt idx="1838">
                  <c:v>716.0</c:v>
                </c:pt>
                <c:pt idx="1839">
                  <c:v>717.0</c:v>
                </c:pt>
                <c:pt idx="1840">
                  <c:v>718.0</c:v>
                </c:pt>
                <c:pt idx="1841">
                  <c:v>718.0</c:v>
                </c:pt>
                <c:pt idx="1842">
                  <c:v>718.0</c:v>
                </c:pt>
                <c:pt idx="1843">
                  <c:v>718.0</c:v>
                </c:pt>
                <c:pt idx="1844">
                  <c:v>718.0</c:v>
                </c:pt>
                <c:pt idx="1845">
                  <c:v>719.0</c:v>
                </c:pt>
                <c:pt idx="1846">
                  <c:v>720.0</c:v>
                </c:pt>
                <c:pt idx="1847">
                  <c:v>721.0</c:v>
                </c:pt>
                <c:pt idx="1848">
                  <c:v>721.0</c:v>
                </c:pt>
                <c:pt idx="1849">
                  <c:v>722.0</c:v>
                </c:pt>
                <c:pt idx="1850">
                  <c:v>723.0</c:v>
                </c:pt>
                <c:pt idx="1851">
                  <c:v>724.0</c:v>
                </c:pt>
                <c:pt idx="1852">
                  <c:v>724.0</c:v>
                </c:pt>
                <c:pt idx="1853">
                  <c:v>724.0</c:v>
                </c:pt>
                <c:pt idx="1854">
                  <c:v>724.0</c:v>
                </c:pt>
                <c:pt idx="1855">
                  <c:v>724.0</c:v>
                </c:pt>
                <c:pt idx="1856">
                  <c:v>725.0</c:v>
                </c:pt>
                <c:pt idx="1857">
                  <c:v>726.0</c:v>
                </c:pt>
                <c:pt idx="1858">
                  <c:v>727.0</c:v>
                </c:pt>
                <c:pt idx="1859">
                  <c:v>727.0</c:v>
                </c:pt>
                <c:pt idx="1860">
                  <c:v>728.0</c:v>
                </c:pt>
                <c:pt idx="1861">
                  <c:v>728.0</c:v>
                </c:pt>
                <c:pt idx="1862">
                  <c:v>729.0</c:v>
                </c:pt>
                <c:pt idx="1863">
                  <c:v>729.0</c:v>
                </c:pt>
                <c:pt idx="1864">
                  <c:v>730.0</c:v>
                </c:pt>
                <c:pt idx="1865">
                  <c:v>730.0</c:v>
                </c:pt>
                <c:pt idx="1866">
                  <c:v>730.0</c:v>
                </c:pt>
                <c:pt idx="1867">
                  <c:v>731.0</c:v>
                </c:pt>
                <c:pt idx="1868">
                  <c:v>732.0</c:v>
                </c:pt>
                <c:pt idx="1869">
                  <c:v>733.0</c:v>
                </c:pt>
                <c:pt idx="1870">
                  <c:v>734.0</c:v>
                </c:pt>
                <c:pt idx="1871">
                  <c:v>735.0</c:v>
                </c:pt>
                <c:pt idx="1872">
                  <c:v>735.0</c:v>
                </c:pt>
                <c:pt idx="1873">
                  <c:v>735.0</c:v>
                </c:pt>
                <c:pt idx="1874">
                  <c:v>736.0</c:v>
                </c:pt>
                <c:pt idx="1875">
                  <c:v>736.0</c:v>
                </c:pt>
                <c:pt idx="1876">
                  <c:v>736.0</c:v>
                </c:pt>
                <c:pt idx="1877">
                  <c:v>736.0</c:v>
                </c:pt>
                <c:pt idx="1878">
                  <c:v>736.0</c:v>
                </c:pt>
                <c:pt idx="1879">
                  <c:v>736.0</c:v>
                </c:pt>
                <c:pt idx="1880">
                  <c:v>736.0</c:v>
                </c:pt>
                <c:pt idx="1881">
                  <c:v>736.0</c:v>
                </c:pt>
                <c:pt idx="1882">
                  <c:v>736.0</c:v>
                </c:pt>
                <c:pt idx="1883">
                  <c:v>736.0</c:v>
                </c:pt>
                <c:pt idx="1884">
                  <c:v>736.0</c:v>
                </c:pt>
                <c:pt idx="1885">
                  <c:v>736.0</c:v>
                </c:pt>
                <c:pt idx="1886">
                  <c:v>736.0</c:v>
                </c:pt>
                <c:pt idx="1887">
                  <c:v>736.0</c:v>
                </c:pt>
                <c:pt idx="1888">
                  <c:v>736.0</c:v>
                </c:pt>
                <c:pt idx="1889">
                  <c:v>736.0</c:v>
                </c:pt>
                <c:pt idx="1890">
                  <c:v>736.0</c:v>
                </c:pt>
                <c:pt idx="1891">
                  <c:v>737.0</c:v>
                </c:pt>
                <c:pt idx="1892">
                  <c:v>737.0</c:v>
                </c:pt>
                <c:pt idx="1893">
                  <c:v>738.0</c:v>
                </c:pt>
                <c:pt idx="1894">
                  <c:v>739.0</c:v>
                </c:pt>
                <c:pt idx="1895">
                  <c:v>740.0</c:v>
                </c:pt>
                <c:pt idx="1896">
                  <c:v>740.0</c:v>
                </c:pt>
                <c:pt idx="1897">
                  <c:v>740.0</c:v>
                </c:pt>
                <c:pt idx="1898">
                  <c:v>740.0</c:v>
                </c:pt>
                <c:pt idx="1899">
                  <c:v>740.0</c:v>
                </c:pt>
                <c:pt idx="1900">
                  <c:v>740.0</c:v>
                </c:pt>
                <c:pt idx="1901">
                  <c:v>741.0</c:v>
                </c:pt>
                <c:pt idx="1902">
                  <c:v>742.0</c:v>
                </c:pt>
                <c:pt idx="1903">
                  <c:v>743.0</c:v>
                </c:pt>
                <c:pt idx="1904">
                  <c:v>744.0</c:v>
                </c:pt>
                <c:pt idx="1905">
                  <c:v>744.0</c:v>
                </c:pt>
                <c:pt idx="1906">
                  <c:v>745.0</c:v>
                </c:pt>
                <c:pt idx="1907">
                  <c:v>745.0</c:v>
                </c:pt>
                <c:pt idx="1908">
                  <c:v>745.0</c:v>
                </c:pt>
                <c:pt idx="1909">
                  <c:v>745.0</c:v>
                </c:pt>
                <c:pt idx="1910">
                  <c:v>745.0</c:v>
                </c:pt>
                <c:pt idx="1911">
                  <c:v>746.0</c:v>
                </c:pt>
                <c:pt idx="1912">
                  <c:v>746.0</c:v>
                </c:pt>
                <c:pt idx="1913">
                  <c:v>747.0</c:v>
                </c:pt>
                <c:pt idx="1914">
                  <c:v>747.0</c:v>
                </c:pt>
                <c:pt idx="1915">
                  <c:v>747.0</c:v>
                </c:pt>
                <c:pt idx="1916">
                  <c:v>747.0</c:v>
                </c:pt>
                <c:pt idx="1917">
                  <c:v>747.0</c:v>
                </c:pt>
                <c:pt idx="1918">
                  <c:v>747.0</c:v>
                </c:pt>
                <c:pt idx="1919">
                  <c:v>747.0</c:v>
                </c:pt>
                <c:pt idx="1920">
                  <c:v>747.0</c:v>
                </c:pt>
                <c:pt idx="1921">
                  <c:v>747.0</c:v>
                </c:pt>
                <c:pt idx="1922">
                  <c:v>747.0</c:v>
                </c:pt>
                <c:pt idx="1923">
                  <c:v>747.0</c:v>
                </c:pt>
                <c:pt idx="1924">
                  <c:v>747.0</c:v>
                </c:pt>
                <c:pt idx="1925">
                  <c:v>747.0</c:v>
                </c:pt>
                <c:pt idx="1926">
                  <c:v>747.0</c:v>
                </c:pt>
                <c:pt idx="1927">
                  <c:v>747.0</c:v>
                </c:pt>
                <c:pt idx="1928">
                  <c:v>747.0</c:v>
                </c:pt>
                <c:pt idx="1929">
                  <c:v>748.0</c:v>
                </c:pt>
                <c:pt idx="1930">
                  <c:v>748.0</c:v>
                </c:pt>
                <c:pt idx="1931">
                  <c:v>748.0</c:v>
                </c:pt>
                <c:pt idx="1932">
                  <c:v>748.0</c:v>
                </c:pt>
                <c:pt idx="1933">
                  <c:v>749.0</c:v>
                </c:pt>
                <c:pt idx="1934">
                  <c:v>750.0</c:v>
                </c:pt>
                <c:pt idx="1935">
                  <c:v>750.0</c:v>
                </c:pt>
                <c:pt idx="1936">
                  <c:v>751.0</c:v>
                </c:pt>
                <c:pt idx="1937">
                  <c:v>752.0</c:v>
                </c:pt>
                <c:pt idx="1938">
                  <c:v>752.0</c:v>
                </c:pt>
                <c:pt idx="1939">
                  <c:v>752.0</c:v>
                </c:pt>
                <c:pt idx="1940">
                  <c:v>752.0</c:v>
                </c:pt>
                <c:pt idx="1941">
                  <c:v>752.0</c:v>
                </c:pt>
                <c:pt idx="1942">
                  <c:v>752.0</c:v>
                </c:pt>
                <c:pt idx="1943">
                  <c:v>752.0</c:v>
                </c:pt>
                <c:pt idx="1944">
                  <c:v>752.0</c:v>
                </c:pt>
                <c:pt idx="1945">
                  <c:v>752.0</c:v>
                </c:pt>
                <c:pt idx="1946">
                  <c:v>752.0</c:v>
                </c:pt>
                <c:pt idx="1947">
                  <c:v>752.0</c:v>
                </c:pt>
                <c:pt idx="1948">
                  <c:v>753.0</c:v>
                </c:pt>
                <c:pt idx="1949">
                  <c:v>754.0</c:v>
                </c:pt>
                <c:pt idx="1950">
                  <c:v>755.0</c:v>
                </c:pt>
                <c:pt idx="1951">
                  <c:v>755.0</c:v>
                </c:pt>
                <c:pt idx="1952">
                  <c:v>755.0</c:v>
                </c:pt>
                <c:pt idx="1953">
                  <c:v>755.0</c:v>
                </c:pt>
                <c:pt idx="1954">
                  <c:v>756.0</c:v>
                </c:pt>
                <c:pt idx="1955">
                  <c:v>756.0</c:v>
                </c:pt>
                <c:pt idx="1956">
                  <c:v>756.0</c:v>
                </c:pt>
                <c:pt idx="1957">
                  <c:v>757.0</c:v>
                </c:pt>
                <c:pt idx="1958">
                  <c:v>758.0</c:v>
                </c:pt>
                <c:pt idx="1959">
                  <c:v>759.0</c:v>
                </c:pt>
                <c:pt idx="1960">
                  <c:v>760.0</c:v>
                </c:pt>
                <c:pt idx="1961">
                  <c:v>760.0</c:v>
                </c:pt>
                <c:pt idx="1962">
                  <c:v>760.0</c:v>
                </c:pt>
                <c:pt idx="1963">
                  <c:v>761.0</c:v>
                </c:pt>
                <c:pt idx="1964">
                  <c:v>761.0</c:v>
                </c:pt>
                <c:pt idx="1965">
                  <c:v>761.0</c:v>
                </c:pt>
                <c:pt idx="1966">
                  <c:v>761.0</c:v>
                </c:pt>
                <c:pt idx="1967">
                  <c:v>762.0</c:v>
                </c:pt>
                <c:pt idx="1968">
                  <c:v>762.0</c:v>
                </c:pt>
                <c:pt idx="1969">
                  <c:v>762.0</c:v>
                </c:pt>
                <c:pt idx="1970">
                  <c:v>762.0</c:v>
                </c:pt>
                <c:pt idx="1971">
                  <c:v>762.0</c:v>
                </c:pt>
                <c:pt idx="1972">
                  <c:v>762.0</c:v>
                </c:pt>
                <c:pt idx="1973">
                  <c:v>762.0</c:v>
                </c:pt>
                <c:pt idx="1974">
                  <c:v>762.0</c:v>
                </c:pt>
                <c:pt idx="1975">
                  <c:v>762.0</c:v>
                </c:pt>
                <c:pt idx="1976">
                  <c:v>762.0</c:v>
                </c:pt>
                <c:pt idx="1977">
                  <c:v>762.0</c:v>
                </c:pt>
                <c:pt idx="1978">
                  <c:v>763.0</c:v>
                </c:pt>
                <c:pt idx="1979">
                  <c:v>763.0</c:v>
                </c:pt>
                <c:pt idx="1980">
                  <c:v>764.0</c:v>
                </c:pt>
                <c:pt idx="1981">
                  <c:v>765.0</c:v>
                </c:pt>
                <c:pt idx="1982">
                  <c:v>766.0</c:v>
                </c:pt>
                <c:pt idx="1983">
                  <c:v>767.0</c:v>
                </c:pt>
                <c:pt idx="1984">
                  <c:v>768.0</c:v>
                </c:pt>
                <c:pt idx="1985">
                  <c:v>769.0</c:v>
                </c:pt>
                <c:pt idx="1986">
                  <c:v>770.0</c:v>
                </c:pt>
                <c:pt idx="1987">
                  <c:v>771.0</c:v>
                </c:pt>
                <c:pt idx="1988">
                  <c:v>772.0</c:v>
                </c:pt>
                <c:pt idx="1989">
                  <c:v>773.0</c:v>
                </c:pt>
                <c:pt idx="1990">
                  <c:v>774.0</c:v>
                </c:pt>
                <c:pt idx="1991">
                  <c:v>775.0</c:v>
                </c:pt>
                <c:pt idx="1992">
                  <c:v>776.0</c:v>
                </c:pt>
                <c:pt idx="1993">
                  <c:v>777.0</c:v>
                </c:pt>
                <c:pt idx="1994">
                  <c:v>778.0</c:v>
                </c:pt>
                <c:pt idx="1995">
                  <c:v>779.0</c:v>
                </c:pt>
                <c:pt idx="1996">
                  <c:v>780.0</c:v>
                </c:pt>
                <c:pt idx="1997">
                  <c:v>781.0</c:v>
                </c:pt>
                <c:pt idx="1998">
                  <c:v>782.0</c:v>
                </c:pt>
                <c:pt idx="1999">
                  <c:v>783.0</c:v>
                </c:pt>
                <c:pt idx="2000">
                  <c:v>784.0</c:v>
                </c:pt>
                <c:pt idx="2001">
                  <c:v>784.0</c:v>
                </c:pt>
                <c:pt idx="2002">
                  <c:v>784.0</c:v>
                </c:pt>
                <c:pt idx="2003">
                  <c:v>785.0</c:v>
                </c:pt>
                <c:pt idx="2004">
                  <c:v>785.0</c:v>
                </c:pt>
                <c:pt idx="2005">
                  <c:v>785.0</c:v>
                </c:pt>
                <c:pt idx="2006">
                  <c:v>786.0</c:v>
                </c:pt>
                <c:pt idx="2007">
                  <c:v>786.0</c:v>
                </c:pt>
                <c:pt idx="2008">
                  <c:v>786.0</c:v>
                </c:pt>
                <c:pt idx="2009">
                  <c:v>786.0</c:v>
                </c:pt>
                <c:pt idx="2010">
                  <c:v>787.0</c:v>
                </c:pt>
                <c:pt idx="2011">
                  <c:v>788.0</c:v>
                </c:pt>
                <c:pt idx="2012">
                  <c:v>788.0</c:v>
                </c:pt>
                <c:pt idx="2013">
                  <c:v>788.0</c:v>
                </c:pt>
                <c:pt idx="2014">
                  <c:v>789.0</c:v>
                </c:pt>
                <c:pt idx="2015">
                  <c:v>790.0</c:v>
                </c:pt>
                <c:pt idx="2016">
                  <c:v>791.0</c:v>
                </c:pt>
                <c:pt idx="2017">
                  <c:v>791.0</c:v>
                </c:pt>
                <c:pt idx="2018">
                  <c:v>791.0</c:v>
                </c:pt>
                <c:pt idx="2019">
                  <c:v>791.0</c:v>
                </c:pt>
                <c:pt idx="2020">
                  <c:v>791.0</c:v>
                </c:pt>
                <c:pt idx="2021">
                  <c:v>791.0</c:v>
                </c:pt>
                <c:pt idx="2022">
                  <c:v>791.0</c:v>
                </c:pt>
                <c:pt idx="2023">
                  <c:v>791.0</c:v>
                </c:pt>
                <c:pt idx="2024">
                  <c:v>791.0</c:v>
                </c:pt>
                <c:pt idx="2025">
                  <c:v>791.0</c:v>
                </c:pt>
                <c:pt idx="2026">
                  <c:v>791.0</c:v>
                </c:pt>
                <c:pt idx="2027">
                  <c:v>791.0</c:v>
                </c:pt>
                <c:pt idx="2028">
                  <c:v>791.0</c:v>
                </c:pt>
                <c:pt idx="2029">
                  <c:v>792.0</c:v>
                </c:pt>
                <c:pt idx="2030">
                  <c:v>792.0</c:v>
                </c:pt>
                <c:pt idx="2031">
                  <c:v>792.0</c:v>
                </c:pt>
                <c:pt idx="2032">
                  <c:v>793.0</c:v>
                </c:pt>
                <c:pt idx="2033">
                  <c:v>793.0</c:v>
                </c:pt>
                <c:pt idx="2034">
                  <c:v>794.0</c:v>
                </c:pt>
                <c:pt idx="2035">
                  <c:v>794.0</c:v>
                </c:pt>
                <c:pt idx="2036">
                  <c:v>794.0</c:v>
                </c:pt>
                <c:pt idx="2037">
                  <c:v>794.0</c:v>
                </c:pt>
                <c:pt idx="2038">
                  <c:v>794.0</c:v>
                </c:pt>
                <c:pt idx="2039">
                  <c:v>795.0</c:v>
                </c:pt>
                <c:pt idx="2040">
                  <c:v>795.0</c:v>
                </c:pt>
                <c:pt idx="2041">
                  <c:v>795.0</c:v>
                </c:pt>
                <c:pt idx="2042">
                  <c:v>795.0</c:v>
                </c:pt>
                <c:pt idx="2043">
                  <c:v>795.0</c:v>
                </c:pt>
                <c:pt idx="2044">
                  <c:v>795.0</c:v>
                </c:pt>
                <c:pt idx="2045">
                  <c:v>795.0</c:v>
                </c:pt>
                <c:pt idx="2046">
                  <c:v>795.0</c:v>
                </c:pt>
                <c:pt idx="2047">
                  <c:v>795.0</c:v>
                </c:pt>
                <c:pt idx="2048">
                  <c:v>796.0</c:v>
                </c:pt>
                <c:pt idx="2049">
                  <c:v>797.0</c:v>
                </c:pt>
                <c:pt idx="2050">
                  <c:v>797.0</c:v>
                </c:pt>
                <c:pt idx="2051">
                  <c:v>797.0</c:v>
                </c:pt>
                <c:pt idx="2052">
                  <c:v>798.0</c:v>
                </c:pt>
                <c:pt idx="2053">
                  <c:v>798.0</c:v>
                </c:pt>
                <c:pt idx="2054">
                  <c:v>798.0</c:v>
                </c:pt>
                <c:pt idx="2055">
                  <c:v>798.0</c:v>
                </c:pt>
                <c:pt idx="2056">
                  <c:v>798.0</c:v>
                </c:pt>
                <c:pt idx="2057">
                  <c:v>798.0</c:v>
                </c:pt>
                <c:pt idx="2058">
                  <c:v>798.0</c:v>
                </c:pt>
                <c:pt idx="2059">
                  <c:v>798.0</c:v>
                </c:pt>
                <c:pt idx="2060">
                  <c:v>799.0</c:v>
                </c:pt>
                <c:pt idx="2061">
                  <c:v>799.0</c:v>
                </c:pt>
                <c:pt idx="2062">
                  <c:v>799.0</c:v>
                </c:pt>
                <c:pt idx="2063">
                  <c:v>799.0</c:v>
                </c:pt>
                <c:pt idx="2064">
                  <c:v>799.0</c:v>
                </c:pt>
                <c:pt idx="2065">
                  <c:v>800.0</c:v>
                </c:pt>
                <c:pt idx="2066">
                  <c:v>800.0</c:v>
                </c:pt>
                <c:pt idx="2067">
                  <c:v>800.0</c:v>
                </c:pt>
                <c:pt idx="2068">
                  <c:v>801.0</c:v>
                </c:pt>
                <c:pt idx="2069">
                  <c:v>801.0</c:v>
                </c:pt>
                <c:pt idx="2070">
                  <c:v>802.0</c:v>
                </c:pt>
                <c:pt idx="2071">
                  <c:v>802.0</c:v>
                </c:pt>
                <c:pt idx="2072">
                  <c:v>803.0</c:v>
                </c:pt>
                <c:pt idx="2073">
                  <c:v>804.0</c:v>
                </c:pt>
                <c:pt idx="2074">
                  <c:v>804.0</c:v>
                </c:pt>
                <c:pt idx="2075">
                  <c:v>804.0</c:v>
                </c:pt>
                <c:pt idx="2076">
                  <c:v>804.0</c:v>
                </c:pt>
                <c:pt idx="2077">
                  <c:v>804.0</c:v>
                </c:pt>
                <c:pt idx="2078">
                  <c:v>804.0</c:v>
                </c:pt>
                <c:pt idx="2079">
                  <c:v>804.0</c:v>
                </c:pt>
                <c:pt idx="2080">
                  <c:v>804.0</c:v>
                </c:pt>
                <c:pt idx="2081">
                  <c:v>805.0</c:v>
                </c:pt>
                <c:pt idx="2082">
                  <c:v>805.0</c:v>
                </c:pt>
                <c:pt idx="2083">
                  <c:v>805.0</c:v>
                </c:pt>
                <c:pt idx="2084">
                  <c:v>805.0</c:v>
                </c:pt>
                <c:pt idx="2085">
                  <c:v>806.0</c:v>
                </c:pt>
                <c:pt idx="2086">
                  <c:v>806.0</c:v>
                </c:pt>
                <c:pt idx="2087">
                  <c:v>806.0</c:v>
                </c:pt>
                <c:pt idx="2088">
                  <c:v>807.0</c:v>
                </c:pt>
                <c:pt idx="2089">
                  <c:v>808.0</c:v>
                </c:pt>
                <c:pt idx="2090">
                  <c:v>809.0</c:v>
                </c:pt>
                <c:pt idx="2091">
                  <c:v>810.0</c:v>
                </c:pt>
                <c:pt idx="2092">
                  <c:v>811.0</c:v>
                </c:pt>
                <c:pt idx="2093">
                  <c:v>812.0</c:v>
                </c:pt>
                <c:pt idx="2094">
                  <c:v>813.0</c:v>
                </c:pt>
                <c:pt idx="2095">
                  <c:v>813.0</c:v>
                </c:pt>
                <c:pt idx="2096">
                  <c:v>814.0</c:v>
                </c:pt>
                <c:pt idx="2097">
                  <c:v>815.0</c:v>
                </c:pt>
                <c:pt idx="2098">
                  <c:v>816.0</c:v>
                </c:pt>
                <c:pt idx="2099">
                  <c:v>817.0</c:v>
                </c:pt>
                <c:pt idx="2100">
                  <c:v>817.0</c:v>
                </c:pt>
                <c:pt idx="2101">
                  <c:v>817.0</c:v>
                </c:pt>
                <c:pt idx="2102">
                  <c:v>817.0</c:v>
                </c:pt>
                <c:pt idx="2103">
                  <c:v>817.0</c:v>
                </c:pt>
                <c:pt idx="2104">
                  <c:v>817.0</c:v>
                </c:pt>
                <c:pt idx="2105">
                  <c:v>817.0</c:v>
                </c:pt>
                <c:pt idx="2106">
                  <c:v>818.0</c:v>
                </c:pt>
                <c:pt idx="2107">
                  <c:v>818.0</c:v>
                </c:pt>
                <c:pt idx="2108">
                  <c:v>819.0</c:v>
                </c:pt>
                <c:pt idx="2109">
                  <c:v>820.0</c:v>
                </c:pt>
                <c:pt idx="2110">
                  <c:v>820.0</c:v>
                </c:pt>
                <c:pt idx="2111">
                  <c:v>820.0</c:v>
                </c:pt>
                <c:pt idx="2112">
                  <c:v>820.0</c:v>
                </c:pt>
                <c:pt idx="2113">
                  <c:v>820.0</c:v>
                </c:pt>
                <c:pt idx="2114">
                  <c:v>821.0</c:v>
                </c:pt>
                <c:pt idx="2115">
                  <c:v>821.0</c:v>
                </c:pt>
                <c:pt idx="2116">
                  <c:v>821.0</c:v>
                </c:pt>
                <c:pt idx="2117">
                  <c:v>821.0</c:v>
                </c:pt>
                <c:pt idx="2118">
                  <c:v>821.0</c:v>
                </c:pt>
                <c:pt idx="2119">
                  <c:v>821.0</c:v>
                </c:pt>
                <c:pt idx="2120">
                  <c:v>821.0</c:v>
                </c:pt>
                <c:pt idx="2121">
                  <c:v>821.0</c:v>
                </c:pt>
                <c:pt idx="2122">
                  <c:v>822.0</c:v>
                </c:pt>
                <c:pt idx="2123">
                  <c:v>822.0</c:v>
                </c:pt>
                <c:pt idx="2124">
                  <c:v>822.0</c:v>
                </c:pt>
                <c:pt idx="2125">
                  <c:v>823.0</c:v>
                </c:pt>
                <c:pt idx="2126">
                  <c:v>823.0</c:v>
                </c:pt>
                <c:pt idx="2127">
                  <c:v>823.0</c:v>
                </c:pt>
                <c:pt idx="2128">
                  <c:v>824.0</c:v>
                </c:pt>
                <c:pt idx="2129">
                  <c:v>825.0</c:v>
                </c:pt>
                <c:pt idx="2130">
                  <c:v>826.0</c:v>
                </c:pt>
                <c:pt idx="2131">
                  <c:v>826.0</c:v>
                </c:pt>
                <c:pt idx="2132">
                  <c:v>826.0</c:v>
                </c:pt>
                <c:pt idx="2133">
                  <c:v>827.0</c:v>
                </c:pt>
                <c:pt idx="2134">
                  <c:v>827.0</c:v>
                </c:pt>
                <c:pt idx="2135">
                  <c:v>828.0</c:v>
                </c:pt>
                <c:pt idx="2136">
                  <c:v>828.0</c:v>
                </c:pt>
                <c:pt idx="2137">
                  <c:v>829.0</c:v>
                </c:pt>
                <c:pt idx="2138">
                  <c:v>829.0</c:v>
                </c:pt>
                <c:pt idx="2139">
                  <c:v>830.0</c:v>
                </c:pt>
                <c:pt idx="2140">
                  <c:v>830.0</c:v>
                </c:pt>
                <c:pt idx="2141">
                  <c:v>831.0</c:v>
                </c:pt>
                <c:pt idx="2142">
                  <c:v>832.0</c:v>
                </c:pt>
                <c:pt idx="2143">
                  <c:v>832.0</c:v>
                </c:pt>
                <c:pt idx="2144">
                  <c:v>832.0</c:v>
                </c:pt>
                <c:pt idx="2145">
                  <c:v>833.0</c:v>
                </c:pt>
                <c:pt idx="2146">
                  <c:v>834.0</c:v>
                </c:pt>
                <c:pt idx="2147">
                  <c:v>835.0</c:v>
                </c:pt>
                <c:pt idx="2148">
                  <c:v>836.0</c:v>
                </c:pt>
                <c:pt idx="2149">
                  <c:v>836.0</c:v>
                </c:pt>
                <c:pt idx="2150">
                  <c:v>836.0</c:v>
                </c:pt>
                <c:pt idx="2151">
                  <c:v>837.0</c:v>
                </c:pt>
                <c:pt idx="2152">
                  <c:v>838.0</c:v>
                </c:pt>
                <c:pt idx="2153">
                  <c:v>838.0</c:v>
                </c:pt>
                <c:pt idx="2154">
                  <c:v>839.0</c:v>
                </c:pt>
                <c:pt idx="2155">
                  <c:v>839.0</c:v>
                </c:pt>
                <c:pt idx="2156">
                  <c:v>840.0</c:v>
                </c:pt>
                <c:pt idx="2157">
                  <c:v>841.0</c:v>
                </c:pt>
                <c:pt idx="2158">
                  <c:v>841.0</c:v>
                </c:pt>
                <c:pt idx="2159">
                  <c:v>841.0</c:v>
                </c:pt>
                <c:pt idx="2160">
                  <c:v>841.0</c:v>
                </c:pt>
                <c:pt idx="2161">
                  <c:v>841.0</c:v>
                </c:pt>
                <c:pt idx="2162">
                  <c:v>841.0</c:v>
                </c:pt>
                <c:pt idx="2163">
                  <c:v>841.0</c:v>
                </c:pt>
                <c:pt idx="2164">
                  <c:v>841.0</c:v>
                </c:pt>
                <c:pt idx="2165">
                  <c:v>841.0</c:v>
                </c:pt>
                <c:pt idx="2166">
                  <c:v>841.0</c:v>
                </c:pt>
                <c:pt idx="2167">
                  <c:v>841.0</c:v>
                </c:pt>
                <c:pt idx="2168">
                  <c:v>842.0</c:v>
                </c:pt>
                <c:pt idx="2169">
                  <c:v>843.0</c:v>
                </c:pt>
                <c:pt idx="2170">
                  <c:v>843.0</c:v>
                </c:pt>
                <c:pt idx="2171">
                  <c:v>843.0</c:v>
                </c:pt>
                <c:pt idx="2172">
                  <c:v>843.0</c:v>
                </c:pt>
                <c:pt idx="2173">
                  <c:v>843.0</c:v>
                </c:pt>
                <c:pt idx="2174">
                  <c:v>843.0</c:v>
                </c:pt>
                <c:pt idx="2175">
                  <c:v>844.0</c:v>
                </c:pt>
                <c:pt idx="2176">
                  <c:v>845.0</c:v>
                </c:pt>
                <c:pt idx="2177">
                  <c:v>845.0</c:v>
                </c:pt>
                <c:pt idx="2178">
                  <c:v>845.0</c:v>
                </c:pt>
                <c:pt idx="2179">
                  <c:v>845.0</c:v>
                </c:pt>
                <c:pt idx="2180">
                  <c:v>845.0</c:v>
                </c:pt>
                <c:pt idx="2181">
                  <c:v>845.0</c:v>
                </c:pt>
                <c:pt idx="2182">
                  <c:v>846.0</c:v>
                </c:pt>
                <c:pt idx="2183">
                  <c:v>846.0</c:v>
                </c:pt>
                <c:pt idx="2184">
                  <c:v>846.0</c:v>
                </c:pt>
                <c:pt idx="2185">
                  <c:v>846.0</c:v>
                </c:pt>
                <c:pt idx="2186">
                  <c:v>846.0</c:v>
                </c:pt>
                <c:pt idx="2187">
                  <c:v>846.0</c:v>
                </c:pt>
                <c:pt idx="2188">
                  <c:v>846.0</c:v>
                </c:pt>
                <c:pt idx="2189">
                  <c:v>846.0</c:v>
                </c:pt>
                <c:pt idx="2190">
                  <c:v>846.0</c:v>
                </c:pt>
                <c:pt idx="2191">
                  <c:v>846.0</c:v>
                </c:pt>
                <c:pt idx="2192">
                  <c:v>846.0</c:v>
                </c:pt>
                <c:pt idx="2193">
                  <c:v>846.0</c:v>
                </c:pt>
                <c:pt idx="2194">
                  <c:v>846.0</c:v>
                </c:pt>
                <c:pt idx="2195">
                  <c:v>846.0</c:v>
                </c:pt>
                <c:pt idx="2196">
                  <c:v>846.0</c:v>
                </c:pt>
                <c:pt idx="2197">
                  <c:v>847.0</c:v>
                </c:pt>
                <c:pt idx="2198">
                  <c:v>847.0</c:v>
                </c:pt>
                <c:pt idx="2199">
                  <c:v>847.0</c:v>
                </c:pt>
                <c:pt idx="2200">
                  <c:v>847.0</c:v>
                </c:pt>
                <c:pt idx="2201">
                  <c:v>847.0</c:v>
                </c:pt>
                <c:pt idx="2202">
                  <c:v>847.0</c:v>
                </c:pt>
                <c:pt idx="2203">
                  <c:v>847.0</c:v>
                </c:pt>
                <c:pt idx="2204">
                  <c:v>847.0</c:v>
                </c:pt>
                <c:pt idx="2205">
                  <c:v>847.0</c:v>
                </c:pt>
                <c:pt idx="2206">
                  <c:v>847.0</c:v>
                </c:pt>
                <c:pt idx="2207">
                  <c:v>847.0</c:v>
                </c:pt>
                <c:pt idx="2208">
                  <c:v>847.0</c:v>
                </c:pt>
                <c:pt idx="2209">
                  <c:v>847.0</c:v>
                </c:pt>
                <c:pt idx="2210">
                  <c:v>847.0</c:v>
                </c:pt>
                <c:pt idx="2211">
                  <c:v>847.0</c:v>
                </c:pt>
                <c:pt idx="2212">
                  <c:v>847.0</c:v>
                </c:pt>
                <c:pt idx="2213">
                  <c:v>847.0</c:v>
                </c:pt>
                <c:pt idx="2214">
                  <c:v>847.0</c:v>
                </c:pt>
                <c:pt idx="2215">
                  <c:v>847.0</c:v>
                </c:pt>
                <c:pt idx="2216">
                  <c:v>847.0</c:v>
                </c:pt>
                <c:pt idx="2217">
                  <c:v>847.0</c:v>
                </c:pt>
                <c:pt idx="2218">
                  <c:v>847.0</c:v>
                </c:pt>
                <c:pt idx="2219">
                  <c:v>847.0</c:v>
                </c:pt>
                <c:pt idx="2220">
                  <c:v>847.0</c:v>
                </c:pt>
                <c:pt idx="2221">
                  <c:v>847.0</c:v>
                </c:pt>
                <c:pt idx="2222">
                  <c:v>847.0</c:v>
                </c:pt>
                <c:pt idx="2223">
                  <c:v>848.0</c:v>
                </c:pt>
                <c:pt idx="2224">
                  <c:v>848.0</c:v>
                </c:pt>
                <c:pt idx="2225">
                  <c:v>849.0</c:v>
                </c:pt>
                <c:pt idx="2226">
                  <c:v>849.0</c:v>
                </c:pt>
                <c:pt idx="2227">
                  <c:v>849.0</c:v>
                </c:pt>
                <c:pt idx="2228">
                  <c:v>849.0</c:v>
                </c:pt>
                <c:pt idx="2229">
                  <c:v>849.0</c:v>
                </c:pt>
                <c:pt idx="2230">
                  <c:v>850.0</c:v>
                </c:pt>
                <c:pt idx="2231">
                  <c:v>851.0</c:v>
                </c:pt>
                <c:pt idx="2232">
                  <c:v>851.0</c:v>
                </c:pt>
                <c:pt idx="2233">
                  <c:v>852.0</c:v>
                </c:pt>
                <c:pt idx="2234">
                  <c:v>852.0</c:v>
                </c:pt>
                <c:pt idx="2235">
                  <c:v>853.0</c:v>
                </c:pt>
                <c:pt idx="2236">
                  <c:v>854.0</c:v>
                </c:pt>
                <c:pt idx="2237">
                  <c:v>855.0</c:v>
                </c:pt>
                <c:pt idx="2238">
                  <c:v>856.0</c:v>
                </c:pt>
                <c:pt idx="2239">
                  <c:v>856.0</c:v>
                </c:pt>
                <c:pt idx="2240">
                  <c:v>857.0</c:v>
                </c:pt>
                <c:pt idx="2241">
                  <c:v>857.0</c:v>
                </c:pt>
                <c:pt idx="2242">
                  <c:v>857.0</c:v>
                </c:pt>
                <c:pt idx="2243">
                  <c:v>858.0</c:v>
                </c:pt>
                <c:pt idx="2244">
                  <c:v>858.0</c:v>
                </c:pt>
                <c:pt idx="2245">
                  <c:v>858.0</c:v>
                </c:pt>
                <c:pt idx="2246">
                  <c:v>859.0</c:v>
                </c:pt>
                <c:pt idx="2247">
                  <c:v>860.0</c:v>
                </c:pt>
                <c:pt idx="2248">
                  <c:v>861.0</c:v>
                </c:pt>
                <c:pt idx="2249">
                  <c:v>861.0</c:v>
                </c:pt>
                <c:pt idx="2250">
                  <c:v>861.0</c:v>
                </c:pt>
                <c:pt idx="2251">
                  <c:v>861.0</c:v>
                </c:pt>
                <c:pt idx="2252">
                  <c:v>862.0</c:v>
                </c:pt>
                <c:pt idx="2253">
                  <c:v>863.0</c:v>
                </c:pt>
                <c:pt idx="2254">
                  <c:v>864.0</c:v>
                </c:pt>
                <c:pt idx="2255">
                  <c:v>864.0</c:v>
                </c:pt>
                <c:pt idx="2256">
                  <c:v>864.0</c:v>
                </c:pt>
                <c:pt idx="2257">
                  <c:v>865.0</c:v>
                </c:pt>
                <c:pt idx="2258">
                  <c:v>865.0</c:v>
                </c:pt>
                <c:pt idx="2259">
                  <c:v>865.0</c:v>
                </c:pt>
                <c:pt idx="2260">
                  <c:v>865.0</c:v>
                </c:pt>
                <c:pt idx="2261">
                  <c:v>865.0</c:v>
                </c:pt>
                <c:pt idx="2262">
                  <c:v>865.0</c:v>
                </c:pt>
                <c:pt idx="2263">
                  <c:v>865.0</c:v>
                </c:pt>
                <c:pt idx="2264">
                  <c:v>865.0</c:v>
                </c:pt>
                <c:pt idx="2265">
                  <c:v>865.0</c:v>
                </c:pt>
                <c:pt idx="2266">
                  <c:v>865.0</c:v>
                </c:pt>
                <c:pt idx="2267">
                  <c:v>866.0</c:v>
                </c:pt>
                <c:pt idx="2268">
                  <c:v>867.0</c:v>
                </c:pt>
                <c:pt idx="2269">
                  <c:v>867.0</c:v>
                </c:pt>
                <c:pt idx="2270">
                  <c:v>867.0</c:v>
                </c:pt>
                <c:pt idx="2271">
                  <c:v>867.0</c:v>
                </c:pt>
                <c:pt idx="2272">
                  <c:v>867.0</c:v>
                </c:pt>
                <c:pt idx="2273">
                  <c:v>867.0</c:v>
                </c:pt>
                <c:pt idx="2274">
                  <c:v>867.0</c:v>
                </c:pt>
                <c:pt idx="2275">
                  <c:v>868.0</c:v>
                </c:pt>
                <c:pt idx="2276">
                  <c:v>869.0</c:v>
                </c:pt>
                <c:pt idx="2277">
                  <c:v>869.0</c:v>
                </c:pt>
                <c:pt idx="2278">
                  <c:v>870.0</c:v>
                </c:pt>
                <c:pt idx="2279">
                  <c:v>871.0</c:v>
                </c:pt>
                <c:pt idx="2280">
                  <c:v>872.0</c:v>
                </c:pt>
                <c:pt idx="2281">
                  <c:v>873.0</c:v>
                </c:pt>
                <c:pt idx="2282">
                  <c:v>874.0</c:v>
                </c:pt>
                <c:pt idx="2283">
                  <c:v>875.0</c:v>
                </c:pt>
                <c:pt idx="2284">
                  <c:v>875.0</c:v>
                </c:pt>
                <c:pt idx="2285">
                  <c:v>876.0</c:v>
                </c:pt>
                <c:pt idx="2286">
                  <c:v>877.0</c:v>
                </c:pt>
                <c:pt idx="2287">
                  <c:v>877.0</c:v>
                </c:pt>
                <c:pt idx="2288">
                  <c:v>877.0</c:v>
                </c:pt>
                <c:pt idx="2289">
                  <c:v>878.0</c:v>
                </c:pt>
                <c:pt idx="2290">
                  <c:v>879.0</c:v>
                </c:pt>
                <c:pt idx="2291">
                  <c:v>880.0</c:v>
                </c:pt>
                <c:pt idx="2292">
                  <c:v>880.0</c:v>
                </c:pt>
                <c:pt idx="2293">
                  <c:v>880.0</c:v>
                </c:pt>
                <c:pt idx="2294">
                  <c:v>881.0</c:v>
                </c:pt>
                <c:pt idx="2295">
                  <c:v>881.0</c:v>
                </c:pt>
                <c:pt idx="2296">
                  <c:v>881.0</c:v>
                </c:pt>
                <c:pt idx="2297">
                  <c:v>881.0</c:v>
                </c:pt>
                <c:pt idx="2298">
                  <c:v>882.0</c:v>
                </c:pt>
                <c:pt idx="2299">
                  <c:v>883.0</c:v>
                </c:pt>
                <c:pt idx="2300">
                  <c:v>884.0</c:v>
                </c:pt>
                <c:pt idx="2301">
                  <c:v>885.0</c:v>
                </c:pt>
                <c:pt idx="2302">
                  <c:v>885.0</c:v>
                </c:pt>
                <c:pt idx="2303">
                  <c:v>885.0</c:v>
                </c:pt>
                <c:pt idx="2304">
                  <c:v>885.0</c:v>
                </c:pt>
                <c:pt idx="2305">
                  <c:v>885.0</c:v>
                </c:pt>
                <c:pt idx="2306">
                  <c:v>885.0</c:v>
                </c:pt>
                <c:pt idx="2307">
                  <c:v>886.0</c:v>
                </c:pt>
                <c:pt idx="2308">
                  <c:v>886.0</c:v>
                </c:pt>
                <c:pt idx="2309">
                  <c:v>887.0</c:v>
                </c:pt>
                <c:pt idx="2310">
                  <c:v>888.0</c:v>
                </c:pt>
                <c:pt idx="2311">
                  <c:v>888.0</c:v>
                </c:pt>
                <c:pt idx="2312">
                  <c:v>888.0</c:v>
                </c:pt>
                <c:pt idx="2313">
                  <c:v>888.0</c:v>
                </c:pt>
                <c:pt idx="2314">
                  <c:v>888.0</c:v>
                </c:pt>
                <c:pt idx="2315">
                  <c:v>889.0</c:v>
                </c:pt>
                <c:pt idx="2316">
                  <c:v>889.0</c:v>
                </c:pt>
                <c:pt idx="2317">
                  <c:v>889.0</c:v>
                </c:pt>
                <c:pt idx="2318">
                  <c:v>890.0</c:v>
                </c:pt>
                <c:pt idx="2319">
                  <c:v>891.0</c:v>
                </c:pt>
                <c:pt idx="2320">
                  <c:v>892.0</c:v>
                </c:pt>
                <c:pt idx="2321">
                  <c:v>892.0</c:v>
                </c:pt>
                <c:pt idx="2322">
                  <c:v>892.0</c:v>
                </c:pt>
                <c:pt idx="2323">
                  <c:v>892.0</c:v>
                </c:pt>
                <c:pt idx="2324">
                  <c:v>892.0</c:v>
                </c:pt>
                <c:pt idx="2325">
                  <c:v>892.0</c:v>
                </c:pt>
                <c:pt idx="2326">
                  <c:v>893.0</c:v>
                </c:pt>
                <c:pt idx="2327">
                  <c:v>893.0</c:v>
                </c:pt>
                <c:pt idx="2328">
                  <c:v>893.0</c:v>
                </c:pt>
                <c:pt idx="2329">
                  <c:v>894.0</c:v>
                </c:pt>
                <c:pt idx="2330">
                  <c:v>894.0</c:v>
                </c:pt>
                <c:pt idx="2331">
                  <c:v>894.0</c:v>
                </c:pt>
                <c:pt idx="2332">
                  <c:v>894.0</c:v>
                </c:pt>
                <c:pt idx="2333">
                  <c:v>894.0</c:v>
                </c:pt>
                <c:pt idx="2334">
                  <c:v>895.0</c:v>
                </c:pt>
                <c:pt idx="2335">
                  <c:v>895.0</c:v>
                </c:pt>
                <c:pt idx="2336">
                  <c:v>895.0</c:v>
                </c:pt>
                <c:pt idx="2337">
                  <c:v>895.0</c:v>
                </c:pt>
                <c:pt idx="2338">
                  <c:v>896.0</c:v>
                </c:pt>
                <c:pt idx="2339">
                  <c:v>897.0</c:v>
                </c:pt>
                <c:pt idx="2340">
                  <c:v>897.0</c:v>
                </c:pt>
                <c:pt idx="2341">
                  <c:v>898.0</c:v>
                </c:pt>
                <c:pt idx="2342">
                  <c:v>899.0</c:v>
                </c:pt>
                <c:pt idx="2343">
                  <c:v>899.0</c:v>
                </c:pt>
                <c:pt idx="2344">
                  <c:v>900.0</c:v>
                </c:pt>
                <c:pt idx="2345">
                  <c:v>900.0</c:v>
                </c:pt>
                <c:pt idx="2346">
                  <c:v>900.0</c:v>
                </c:pt>
                <c:pt idx="2347">
                  <c:v>901.0</c:v>
                </c:pt>
                <c:pt idx="2348">
                  <c:v>902.0</c:v>
                </c:pt>
                <c:pt idx="2349">
                  <c:v>902.0</c:v>
                </c:pt>
                <c:pt idx="2350">
                  <c:v>902.0</c:v>
                </c:pt>
                <c:pt idx="2351">
                  <c:v>902.0</c:v>
                </c:pt>
                <c:pt idx="2352">
                  <c:v>903.0</c:v>
                </c:pt>
                <c:pt idx="2353">
                  <c:v>904.0</c:v>
                </c:pt>
                <c:pt idx="2354">
                  <c:v>905.0</c:v>
                </c:pt>
                <c:pt idx="2355">
                  <c:v>906.0</c:v>
                </c:pt>
                <c:pt idx="2356">
                  <c:v>907.0</c:v>
                </c:pt>
                <c:pt idx="2357">
                  <c:v>908.0</c:v>
                </c:pt>
                <c:pt idx="2358">
                  <c:v>909.0</c:v>
                </c:pt>
                <c:pt idx="2359">
                  <c:v>910.0</c:v>
                </c:pt>
                <c:pt idx="2360">
                  <c:v>911.0</c:v>
                </c:pt>
                <c:pt idx="2361">
                  <c:v>912.0</c:v>
                </c:pt>
                <c:pt idx="2362">
                  <c:v>913.0</c:v>
                </c:pt>
                <c:pt idx="2363">
                  <c:v>914.0</c:v>
                </c:pt>
                <c:pt idx="2364">
                  <c:v>915.0</c:v>
                </c:pt>
                <c:pt idx="2365">
                  <c:v>916.0</c:v>
                </c:pt>
                <c:pt idx="2366">
                  <c:v>917.0</c:v>
                </c:pt>
                <c:pt idx="2367">
                  <c:v>918.0</c:v>
                </c:pt>
                <c:pt idx="2368">
                  <c:v>919.0</c:v>
                </c:pt>
                <c:pt idx="2369">
                  <c:v>920.0</c:v>
                </c:pt>
                <c:pt idx="2370">
                  <c:v>920.0</c:v>
                </c:pt>
                <c:pt idx="2371">
                  <c:v>921.0</c:v>
                </c:pt>
                <c:pt idx="2372">
                  <c:v>922.0</c:v>
                </c:pt>
                <c:pt idx="2373">
                  <c:v>922.0</c:v>
                </c:pt>
                <c:pt idx="2374">
                  <c:v>923.0</c:v>
                </c:pt>
                <c:pt idx="2375">
                  <c:v>923.0</c:v>
                </c:pt>
                <c:pt idx="2376">
                  <c:v>923.0</c:v>
                </c:pt>
                <c:pt idx="2377">
                  <c:v>923.0</c:v>
                </c:pt>
                <c:pt idx="2378">
                  <c:v>923.0</c:v>
                </c:pt>
                <c:pt idx="2379">
                  <c:v>923.0</c:v>
                </c:pt>
                <c:pt idx="2380">
                  <c:v>923.0</c:v>
                </c:pt>
                <c:pt idx="2381">
                  <c:v>923.0</c:v>
                </c:pt>
                <c:pt idx="2382">
                  <c:v>924.0</c:v>
                </c:pt>
                <c:pt idx="2383">
                  <c:v>924.0</c:v>
                </c:pt>
                <c:pt idx="2384">
                  <c:v>924.0</c:v>
                </c:pt>
                <c:pt idx="2385">
                  <c:v>924.0</c:v>
                </c:pt>
                <c:pt idx="2386">
                  <c:v>924.0</c:v>
                </c:pt>
                <c:pt idx="2387">
                  <c:v>925.0</c:v>
                </c:pt>
                <c:pt idx="2388">
                  <c:v>926.0</c:v>
                </c:pt>
                <c:pt idx="2389">
                  <c:v>927.0</c:v>
                </c:pt>
                <c:pt idx="2390">
                  <c:v>928.0</c:v>
                </c:pt>
                <c:pt idx="2391">
                  <c:v>929.0</c:v>
                </c:pt>
                <c:pt idx="2392">
                  <c:v>929.0</c:v>
                </c:pt>
                <c:pt idx="2393">
                  <c:v>930.0</c:v>
                </c:pt>
                <c:pt idx="2394">
                  <c:v>931.0</c:v>
                </c:pt>
                <c:pt idx="2395">
                  <c:v>931.0</c:v>
                </c:pt>
                <c:pt idx="2396">
                  <c:v>931.0</c:v>
                </c:pt>
                <c:pt idx="2397">
                  <c:v>932.0</c:v>
                </c:pt>
                <c:pt idx="2398">
                  <c:v>933.0</c:v>
                </c:pt>
                <c:pt idx="2399">
                  <c:v>933.0</c:v>
                </c:pt>
                <c:pt idx="2400">
                  <c:v>934.0</c:v>
                </c:pt>
                <c:pt idx="2401">
                  <c:v>934.0</c:v>
                </c:pt>
                <c:pt idx="2402">
                  <c:v>934.0</c:v>
                </c:pt>
                <c:pt idx="2403">
                  <c:v>934.0</c:v>
                </c:pt>
                <c:pt idx="2404">
                  <c:v>934.0</c:v>
                </c:pt>
                <c:pt idx="2405">
                  <c:v>935.0</c:v>
                </c:pt>
                <c:pt idx="2406">
                  <c:v>936.0</c:v>
                </c:pt>
                <c:pt idx="2407">
                  <c:v>937.0</c:v>
                </c:pt>
                <c:pt idx="2408">
                  <c:v>937.0</c:v>
                </c:pt>
                <c:pt idx="2409">
                  <c:v>937.0</c:v>
                </c:pt>
                <c:pt idx="2410">
                  <c:v>937.0</c:v>
                </c:pt>
                <c:pt idx="2411">
                  <c:v>938.0</c:v>
                </c:pt>
                <c:pt idx="2412">
                  <c:v>938.0</c:v>
                </c:pt>
                <c:pt idx="2413">
                  <c:v>938.0</c:v>
                </c:pt>
                <c:pt idx="2414">
                  <c:v>939.0</c:v>
                </c:pt>
                <c:pt idx="2415">
                  <c:v>940.0</c:v>
                </c:pt>
                <c:pt idx="2416">
                  <c:v>940.0</c:v>
                </c:pt>
                <c:pt idx="2417">
                  <c:v>941.0</c:v>
                </c:pt>
                <c:pt idx="2418">
                  <c:v>942.0</c:v>
                </c:pt>
                <c:pt idx="2419">
                  <c:v>943.0</c:v>
                </c:pt>
                <c:pt idx="2420">
                  <c:v>944.0</c:v>
                </c:pt>
                <c:pt idx="2421">
                  <c:v>945.0</c:v>
                </c:pt>
                <c:pt idx="2422">
                  <c:v>946.0</c:v>
                </c:pt>
                <c:pt idx="2423">
                  <c:v>947.0</c:v>
                </c:pt>
                <c:pt idx="2424">
                  <c:v>947.0</c:v>
                </c:pt>
                <c:pt idx="2425">
                  <c:v>947.0</c:v>
                </c:pt>
                <c:pt idx="2426">
                  <c:v>947.0</c:v>
                </c:pt>
                <c:pt idx="2427">
                  <c:v>947.0</c:v>
                </c:pt>
                <c:pt idx="2428">
                  <c:v>948.0</c:v>
                </c:pt>
                <c:pt idx="2429">
                  <c:v>948.0</c:v>
                </c:pt>
                <c:pt idx="2430">
                  <c:v>949.0</c:v>
                </c:pt>
                <c:pt idx="2431">
                  <c:v>949.0</c:v>
                </c:pt>
                <c:pt idx="2432">
                  <c:v>949.0</c:v>
                </c:pt>
                <c:pt idx="2433">
                  <c:v>950.0</c:v>
                </c:pt>
                <c:pt idx="2434">
                  <c:v>950.0</c:v>
                </c:pt>
                <c:pt idx="2435">
                  <c:v>951.0</c:v>
                </c:pt>
                <c:pt idx="2436">
                  <c:v>952.0</c:v>
                </c:pt>
                <c:pt idx="2437">
                  <c:v>953.0</c:v>
                </c:pt>
                <c:pt idx="2438">
                  <c:v>953.0</c:v>
                </c:pt>
                <c:pt idx="2439">
                  <c:v>954.0</c:v>
                </c:pt>
                <c:pt idx="2440">
                  <c:v>955.0</c:v>
                </c:pt>
                <c:pt idx="2441">
                  <c:v>956.0</c:v>
                </c:pt>
                <c:pt idx="2442">
                  <c:v>956.0</c:v>
                </c:pt>
                <c:pt idx="2443">
                  <c:v>956.0</c:v>
                </c:pt>
                <c:pt idx="2444">
                  <c:v>956.0</c:v>
                </c:pt>
                <c:pt idx="2445">
                  <c:v>957.0</c:v>
                </c:pt>
                <c:pt idx="2446">
                  <c:v>958.0</c:v>
                </c:pt>
                <c:pt idx="2447">
                  <c:v>959.0</c:v>
                </c:pt>
                <c:pt idx="2448">
                  <c:v>959.0</c:v>
                </c:pt>
                <c:pt idx="2449">
                  <c:v>960.0</c:v>
                </c:pt>
                <c:pt idx="2450">
                  <c:v>961.0</c:v>
                </c:pt>
                <c:pt idx="2451">
                  <c:v>961.0</c:v>
                </c:pt>
                <c:pt idx="2452">
                  <c:v>961.0</c:v>
                </c:pt>
                <c:pt idx="2453">
                  <c:v>962.0</c:v>
                </c:pt>
                <c:pt idx="2454">
                  <c:v>962.0</c:v>
                </c:pt>
                <c:pt idx="2455">
                  <c:v>962.0</c:v>
                </c:pt>
                <c:pt idx="2456">
                  <c:v>962.0</c:v>
                </c:pt>
                <c:pt idx="2457">
                  <c:v>962.0</c:v>
                </c:pt>
                <c:pt idx="2458">
                  <c:v>962.0</c:v>
                </c:pt>
                <c:pt idx="2459">
                  <c:v>962.0</c:v>
                </c:pt>
                <c:pt idx="2460">
                  <c:v>962.0</c:v>
                </c:pt>
                <c:pt idx="2461">
                  <c:v>962.0</c:v>
                </c:pt>
                <c:pt idx="2462">
                  <c:v>963.0</c:v>
                </c:pt>
                <c:pt idx="2463">
                  <c:v>964.0</c:v>
                </c:pt>
                <c:pt idx="2464">
                  <c:v>964.0</c:v>
                </c:pt>
                <c:pt idx="2465">
                  <c:v>964.0</c:v>
                </c:pt>
                <c:pt idx="2466">
                  <c:v>964.0</c:v>
                </c:pt>
                <c:pt idx="2467">
                  <c:v>965.0</c:v>
                </c:pt>
                <c:pt idx="2468">
                  <c:v>965.0</c:v>
                </c:pt>
                <c:pt idx="2469">
                  <c:v>965.0</c:v>
                </c:pt>
                <c:pt idx="2470">
                  <c:v>966.0</c:v>
                </c:pt>
                <c:pt idx="2471">
                  <c:v>967.0</c:v>
                </c:pt>
                <c:pt idx="2472">
                  <c:v>967.0</c:v>
                </c:pt>
                <c:pt idx="2473">
                  <c:v>967.0</c:v>
                </c:pt>
                <c:pt idx="2474">
                  <c:v>968.0</c:v>
                </c:pt>
                <c:pt idx="2475">
                  <c:v>968.0</c:v>
                </c:pt>
                <c:pt idx="2476">
                  <c:v>969.0</c:v>
                </c:pt>
                <c:pt idx="2477">
                  <c:v>969.0</c:v>
                </c:pt>
                <c:pt idx="2478">
                  <c:v>969.0</c:v>
                </c:pt>
                <c:pt idx="2479">
                  <c:v>970.0</c:v>
                </c:pt>
                <c:pt idx="2480">
                  <c:v>971.0</c:v>
                </c:pt>
                <c:pt idx="2481">
                  <c:v>972.0</c:v>
                </c:pt>
                <c:pt idx="2482">
                  <c:v>973.0</c:v>
                </c:pt>
                <c:pt idx="2483">
                  <c:v>974.0</c:v>
                </c:pt>
                <c:pt idx="2484">
                  <c:v>975.0</c:v>
                </c:pt>
                <c:pt idx="2485">
                  <c:v>976.0</c:v>
                </c:pt>
                <c:pt idx="2486">
                  <c:v>977.0</c:v>
                </c:pt>
                <c:pt idx="2487">
                  <c:v>978.0</c:v>
                </c:pt>
                <c:pt idx="2488">
                  <c:v>979.0</c:v>
                </c:pt>
                <c:pt idx="2489">
                  <c:v>980.0</c:v>
                </c:pt>
                <c:pt idx="2490">
                  <c:v>981.0</c:v>
                </c:pt>
                <c:pt idx="2491">
                  <c:v>982.0</c:v>
                </c:pt>
                <c:pt idx="2492">
                  <c:v>982.0</c:v>
                </c:pt>
                <c:pt idx="2493">
                  <c:v>982.0</c:v>
                </c:pt>
                <c:pt idx="2494">
                  <c:v>983.0</c:v>
                </c:pt>
                <c:pt idx="2495">
                  <c:v>984.0</c:v>
                </c:pt>
                <c:pt idx="2496">
                  <c:v>984.0</c:v>
                </c:pt>
                <c:pt idx="2497">
                  <c:v>985.0</c:v>
                </c:pt>
                <c:pt idx="2498">
                  <c:v>985.0</c:v>
                </c:pt>
                <c:pt idx="2499">
                  <c:v>986.0</c:v>
                </c:pt>
                <c:pt idx="2500">
                  <c:v>987.0</c:v>
                </c:pt>
                <c:pt idx="2501">
                  <c:v>987.0</c:v>
                </c:pt>
                <c:pt idx="2502">
                  <c:v>987.0</c:v>
                </c:pt>
                <c:pt idx="2503">
                  <c:v>987.0</c:v>
                </c:pt>
                <c:pt idx="2504">
                  <c:v>988.0</c:v>
                </c:pt>
                <c:pt idx="2505">
                  <c:v>989.0</c:v>
                </c:pt>
                <c:pt idx="2506">
                  <c:v>989.0</c:v>
                </c:pt>
                <c:pt idx="2507">
                  <c:v>989.0</c:v>
                </c:pt>
                <c:pt idx="2508">
                  <c:v>990.0</c:v>
                </c:pt>
                <c:pt idx="2509">
                  <c:v>990.0</c:v>
                </c:pt>
                <c:pt idx="2510">
                  <c:v>991.0</c:v>
                </c:pt>
                <c:pt idx="2511">
                  <c:v>992.0</c:v>
                </c:pt>
                <c:pt idx="2512">
                  <c:v>992.0</c:v>
                </c:pt>
                <c:pt idx="2513">
                  <c:v>993.0</c:v>
                </c:pt>
                <c:pt idx="2514">
                  <c:v>994.0</c:v>
                </c:pt>
                <c:pt idx="2515">
                  <c:v>994.0</c:v>
                </c:pt>
                <c:pt idx="2516">
                  <c:v>995.0</c:v>
                </c:pt>
                <c:pt idx="2517">
                  <c:v>995.0</c:v>
                </c:pt>
                <c:pt idx="2518">
                  <c:v>995.0</c:v>
                </c:pt>
                <c:pt idx="2519">
                  <c:v>995.0</c:v>
                </c:pt>
                <c:pt idx="2520">
                  <c:v>995.0</c:v>
                </c:pt>
                <c:pt idx="2521">
                  <c:v>995.0</c:v>
                </c:pt>
                <c:pt idx="2522">
                  <c:v>995.0</c:v>
                </c:pt>
                <c:pt idx="2523">
                  <c:v>996.0</c:v>
                </c:pt>
                <c:pt idx="2524">
                  <c:v>996.0</c:v>
                </c:pt>
                <c:pt idx="2525">
                  <c:v>997.0</c:v>
                </c:pt>
                <c:pt idx="2526">
                  <c:v>997.0</c:v>
                </c:pt>
                <c:pt idx="2527">
                  <c:v>997.0</c:v>
                </c:pt>
                <c:pt idx="2528">
                  <c:v>998.0</c:v>
                </c:pt>
                <c:pt idx="2529">
                  <c:v>999.0</c:v>
                </c:pt>
                <c:pt idx="2530">
                  <c:v>999.0</c:v>
                </c:pt>
                <c:pt idx="2531">
                  <c:v>999.0</c:v>
                </c:pt>
                <c:pt idx="2532">
                  <c:v>999.0</c:v>
                </c:pt>
                <c:pt idx="2533">
                  <c:v>999.0</c:v>
                </c:pt>
                <c:pt idx="2534">
                  <c:v>1000.0</c:v>
                </c:pt>
                <c:pt idx="2535">
                  <c:v>1000.0</c:v>
                </c:pt>
                <c:pt idx="2536">
                  <c:v>1000.0</c:v>
                </c:pt>
                <c:pt idx="2537">
                  <c:v>1000.0</c:v>
                </c:pt>
                <c:pt idx="2538">
                  <c:v>1000.0</c:v>
                </c:pt>
                <c:pt idx="2539">
                  <c:v>1000.0</c:v>
                </c:pt>
                <c:pt idx="2540">
                  <c:v>1000.0</c:v>
                </c:pt>
                <c:pt idx="2541">
                  <c:v>1000.0</c:v>
                </c:pt>
                <c:pt idx="2542">
                  <c:v>1000.0</c:v>
                </c:pt>
                <c:pt idx="2543">
                  <c:v>1000.0</c:v>
                </c:pt>
                <c:pt idx="2544">
                  <c:v>1000.0</c:v>
                </c:pt>
                <c:pt idx="2545">
                  <c:v>1000.0</c:v>
                </c:pt>
                <c:pt idx="2546">
                  <c:v>1001.0</c:v>
                </c:pt>
                <c:pt idx="2547">
                  <c:v>1002.0</c:v>
                </c:pt>
                <c:pt idx="2548">
                  <c:v>1003.0</c:v>
                </c:pt>
                <c:pt idx="2549">
                  <c:v>1004.0</c:v>
                </c:pt>
                <c:pt idx="2550">
                  <c:v>1004.0</c:v>
                </c:pt>
                <c:pt idx="2551">
                  <c:v>1004.0</c:v>
                </c:pt>
                <c:pt idx="2552">
                  <c:v>1004.0</c:v>
                </c:pt>
                <c:pt idx="2553">
                  <c:v>1005.0</c:v>
                </c:pt>
                <c:pt idx="2554">
                  <c:v>1005.0</c:v>
                </c:pt>
                <c:pt idx="2555">
                  <c:v>1006.0</c:v>
                </c:pt>
                <c:pt idx="2556">
                  <c:v>1006.0</c:v>
                </c:pt>
                <c:pt idx="2557">
                  <c:v>1006.0</c:v>
                </c:pt>
                <c:pt idx="2558">
                  <c:v>1006.0</c:v>
                </c:pt>
                <c:pt idx="2559">
                  <c:v>1006.0</c:v>
                </c:pt>
                <c:pt idx="2560">
                  <c:v>1006.0</c:v>
                </c:pt>
                <c:pt idx="2561">
                  <c:v>1006.0</c:v>
                </c:pt>
                <c:pt idx="2562">
                  <c:v>1007.0</c:v>
                </c:pt>
                <c:pt idx="2563">
                  <c:v>1007.0</c:v>
                </c:pt>
                <c:pt idx="2564">
                  <c:v>1007.0</c:v>
                </c:pt>
                <c:pt idx="2565">
                  <c:v>1008.0</c:v>
                </c:pt>
                <c:pt idx="2566">
                  <c:v>1008.0</c:v>
                </c:pt>
                <c:pt idx="2567">
                  <c:v>1008.0</c:v>
                </c:pt>
                <c:pt idx="2568">
                  <c:v>1008.0</c:v>
                </c:pt>
                <c:pt idx="2569">
                  <c:v>1008.0</c:v>
                </c:pt>
                <c:pt idx="2570">
                  <c:v>1009.0</c:v>
                </c:pt>
                <c:pt idx="2571">
                  <c:v>1010.0</c:v>
                </c:pt>
                <c:pt idx="2572">
                  <c:v>1010.0</c:v>
                </c:pt>
                <c:pt idx="2573">
                  <c:v>1010.0</c:v>
                </c:pt>
                <c:pt idx="2574">
                  <c:v>1010.0</c:v>
                </c:pt>
                <c:pt idx="2575">
                  <c:v>1010.0</c:v>
                </c:pt>
                <c:pt idx="2576">
                  <c:v>1010.0</c:v>
                </c:pt>
                <c:pt idx="2577">
                  <c:v>1011.0</c:v>
                </c:pt>
                <c:pt idx="2578">
                  <c:v>1011.0</c:v>
                </c:pt>
                <c:pt idx="2579">
                  <c:v>1011.0</c:v>
                </c:pt>
                <c:pt idx="2580">
                  <c:v>1011.0</c:v>
                </c:pt>
                <c:pt idx="2581">
                  <c:v>1011.0</c:v>
                </c:pt>
                <c:pt idx="2582">
                  <c:v>1011.0</c:v>
                </c:pt>
                <c:pt idx="2583">
                  <c:v>1011.0</c:v>
                </c:pt>
                <c:pt idx="2584">
                  <c:v>1011.0</c:v>
                </c:pt>
                <c:pt idx="2585">
                  <c:v>1011.0</c:v>
                </c:pt>
                <c:pt idx="2586">
                  <c:v>1011.0</c:v>
                </c:pt>
                <c:pt idx="2587">
                  <c:v>1011.0</c:v>
                </c:pt>
                <c:pt idx="2588">
                  <c:v>1012.0</c:v>
                </c:pt>
                <c:pt idx="2589">
                  <c:v>1013.0</c:v>
                </c:pt>
                <c:pt idx="2590">
                  <c:v>1014.0</c:v>
                </c:pt>
                <c:pt idx="2591">
                  <c:v>1015.0</c:v>
                </c:pt>
                <c:pt idx="2592">
                  <c:v>1016.0</c:v>
                </c:pt>
                <c:pt idx="2593">
                  <c:v>1017.0</c:v>
                </c:pt>
                <c:pt idx="2594">
                  <c:v>1018.0</c:v>
                </c:pt>
                <c:pt idx="2595">
                  <c:v>1018.0</c:v>
                </c:pt>
                <c:pt idx="2596">
                  <c:v>1018.0</c:v>
                </c:pt>
                <c:pt idx="2597">
                  <c:v>1018.0</c:v>
                </c:pt>
                <c:pt idx="2598">
                  <c:v>1019.0</c:v>
                </c:pt>
                <c:pt idx="2599">
                  <c:v>1020.0</c:v>
                </c:pt>
                <c:pt idx="2600">
                  <c:v>1021.0</c:v>
                </c:pt>
                <c:pt idx="2601">
                  <c:v>1022.0</c:v>
                </c:pt>
                <c:pt idx="2602">
                  <c:v>1023.0</c:v>
                </c:pt>
                <c:pt idx="2603">
                  <c:v>1024.0</c:v>
                </c:pt>
                <c:pt idx="2604">
                  <c:v>1025.0</c:v>
                </c:pt>
                <c:pt idx="2605">
                  <c:v>1025.0</c:v>
                </c:pt>
                <c:pt idx="2606">
                  <c:v>1026.0</c:v>
                </c:pt>
                <c:pt idx="2607">
                  <c:v>1027.0</c:v>
                </c:pt>
                <c:pt idx="2608">
                  <c:v>1027.0</c:v>
                </c:pt>
                <c:pt idx="2609">
                  <c:v>1027.0</c:v>
                </c:pt>
                <c:pt idx="2610">
                  <c:v>1028.0</c:v>
                </c:pt>
                <c:pt idx="2611">
                  <c:v>1029.0</c:v>
                </c:pt>
                <c:pt idx="2612">
                  <c:v>1030.0</c:v>
                </c:pt>
                <c:pt idx="2613">
                  <c:v>1030.0</c:v>
                </c:pt>
                <c:pt idx="2614">
                  <c:v>1030.0</c:v>
                </c:pt>
                <c:pt idx="2615">
                  <c:v>1030.0</c:v>
                </c:pt>
                <c:pt idx="2616">
                  <c:v>1030.0</c:v>
                </c:pt>
                <c:pt idx="2617">
                  <c:v>1030.0</c:v>
                </c:pt>
                <c:pt idx="2618">
                  <c:v>1030.0</c:v>
                </c:pt>
                <c:pt idx="2619">
                  <c:v>1030.0</c:v>
                </c:pt>
                <c:pt idx="2620">
                  <c:v>1030.0</c:v>
                </c:pt>
                <c:pt idx="2621">
                  <c:v>1031.0</c:v>
                </c:pt>
                <c:pt idx="2622">
                  <c:v>1031.0</c:v>
                </c:pt>
                <c:pt idx="2623">
                  <c:v>1031.0</c:v>
                </c:pt>
                <c:pt idx="2624">
                  <c:v>1031.0</c:v>
                </c:pt>
                <c:pt idx="2625">
                  <c:v>1032.0</c:v>
                </c:pt>
                <c:pt idx="2626">
                  <c:v>1033.0</c:v>
                </c:pt>
                <c:pt idx="2627">
                  <c:v>1034.0</c:v>
                </c:pt>
                <c:pt idx="2628">
                  <c:v>1034.0</c:v>
                </c:pt>
                <c:pt idx="2629">
                  <c:v>1034.0</c:v>
                </c:pt>
                <c:pt idx="2630">
                  <c:v>1034.0</c:v>
                </c:pt>
                <c:pt idx="2631">
                  <c:v>1034.0</c:v>
                </c:pt>
                <c:pt idx="2632">
                  <c:v>1034.0</c:v>
                </c:pt>
                <c:pt idx="2633">
                  <c:v>1035.0</c:v>
                </c:pt>
                <c:pt idx="2634">
                  <c:v>1036.0</c:v>
                </c:pt>
                <c:pt idx="2635">
                  <c:v>1036.0</c:v>
                </c:pt>
                <c:pt idx="2636">
                  <c:v>1036.0</c:v>
                </c:pt>
                <c:pt idx="2637">
                  <c:v>1036.0</c:v>
                </c:pt>
                <c:pt idx="2638">
                  <c:v>1036.0</c:v>
                </c:pt>
                <c:pt idx="2639">
                  <c:v>1036.0</c:v>
                </c:pt>
                <c:pt idx="2640">
                  <c:v>1036.0</c:v>
                </c:pt>
                <c:pt idx="2641">
                  <c:v>1036.0</c:v>
                </c:pt>
                <c:pt idx="2642">
                  <c:v>1036.0</c:v>
                </c:pt>
                <c:pt idx="2643">
                  <c:v>1036.0</c:v>
                </c:pt>
                <c:pt idx="2644">
                  <c:v>1036.0</c:v>
                </c:pt>
                <c:pt idx="2645">
                  <c:v>1036.0</c:v>
                </c:pt>
                <c:pt idx="2646">
                  <c:v>1036.0</c:v>
                </c:pt>
                <c:pt idx="2647">
                  <c:v>1036.0</c:v>
                </c:pt>
                <c:pt idx="2648">
                  <c:v>1036.0</c:v>
                </c:pt>
                <c:pt idx="2649">
                  <c:v>1036.0</c:v>
                </c:pt>
                <c:pt idx="2650">
                  <c:v>1036.0</c:v>
                </c:pt>
                <c:pt idx="2651">
                  <c:v>1036.0</c:v>
                </c:pt>
                <c:pt idx="2652">
                  <c:v>1037.0</c:v>
                </c:pt>
                <c:pt idx="2653">
                  <c:v>1037.0</c:v>
                </c:pt>
                <c:pt idx="2654">
                  <c:v>1037.0</c:v>
                </c:pt>
                <c:pt idx="2655">
                  <c:v>1037.0</c:v>
                </c:pt>
                <c:pt idx="2656">
                  <c:v>1037.0</c:v>
                </c:pt>
                <c:pt idx="2657">
                  <c:v>1037.0</c:v>
                </c:pt>
                <c:pt idx="2658">
                  <c:v>1037.0</c:v>
                </c:pt>
                <c:pt idx="2659">
                  <c:v>1037.0</c:v>
                </c:pt>
                <c:pt idx="2660">
                  <c:v>1038.0</c:v>
                </c:pt>
                <c:pt idx="2661">
                  <c:v>1039.0</c:v>
                </c:pt>
                <c:pt idx="2662">
                  <c:v>1040.0</c:v>
                </c:pt>
                <c:pt idx="2663">
                  <c:v>1040.0</c:v>
                </c:pt>
                <c:pt idx="2664">
                  <c:v>1040.0</c:v>
                </c:pt>
                <c:pt idx="2665">
                  <c:v>1041.0</c:v>
                </c:pt>
                <c:pt idx="2666">
                  <c:v>1042.0</c:v>
                </c:pt>
                <c:pt idx="2667">
                  <c:v>1043.0</c:v>
                </c:pt>
                <c:pt idx="2668">
                  <c:v>1043.0</c:v>
                </c:pt>
                <c:pt idx="2669">
                  <c:v>1043.0</c:v>
                </c:pt>
                <c:pt idx="2670">
                  <c:v>1043.0</c:v>
                </c:pt>
                <c:pt idx="2671">
                  <c:v>1044.0</c:v>
                </c:pt>
                <c:pt idx="2672">
                  <c:v>1044.0</c:v>
                </c:pt>
                <c:pt idx="2673">
                  <c:v>1044.0</c:v>
                </c:pt>
                <c:pt idx="2674">
                  <c:v>1044.0</c:v>
                </c:pt>
                <c:pt idx="2675">
                  <c:v>1044.0</c:v>
                </c:pt>
                <c:pt idx="2676">
                  <c:v>1045.0</c:v>
                </c:pt>
                <c:pt idx="2677">
                  <c:v>1045.0</c:v>
                </c:pt>
                <c:pt idx="2678">
                  <c:v>1045.0</c:v>
                </c:pt>
                <c:pt idx="2679">
                  <c:v>1046.0</c:v>
                </c:pt>
                <c:pt idx="2680">
                  <c:v>1046.0</c:v>
                </c:pt>
                <c:pt idx="2681">
                  <c:v>1047.0</c:v>
                </c:pt>
                <c:pt idx="2682">
                  <c:v>1047.0</c:v>
                </c:pt>
                <c:pt idx="2683">
                  <c:v>1047.0</c:v>
                </c:pt>
                <c:pt idx="2684">
                  <c:v>1048.0</c:v>
                </c:pt>
                <c:pt idx="2685">
                  <c:v>1048.0</c:v>
                </c:pt>
                <c:pt idx="2686">
                  <c:v>1048.0</c:v>
                </c:pt>
                <c:pt idx="2687">
                  <c:v>1048.0</c:v>
                </c:pt>
                <c:pt idx="2688">
                  <c:v>1048.0</c:v>
                </c:pt>
                <c:pt idx="2689">
                  <c:v>1048.0</c:v>
                </c:pt>
                <c:pt idx="2690">
                  <c:v>1049.0</c:v>
                </c:pt>
                <c:pt idx="2691">
                  <c:v>1049.0</c:v>
                </c:pt>
                <c:pt idx="2692">
                  <c:v>1049.0</c:v>
                </c:pt>
                <c:pt idx="2693">
                  <c:v>1050.0</c:v>
                </c:pt>
                <c:pt idx="2694">
                  <c:v>1050.0</c:v>
                </c:pt>
                <c:pt idx="2695">
                  <c:v>1050.0</c:v>
                </c:pt>
                <c:pt idx="2696">
                  <c:v>1050.0</c:v>
                </c:pt>
                <c:pt idx="2697">
                  <c:v>1050.0</c:v>
                </c:pt>
                <c:pt idx="2698">
                  <c:v>1050.0</c:v>
                </c:pt>
                <c:pt idx="2699">
                  <c:v>1051.0</c:v>
                </c:pt>
                <c:pt idx="2700">
                  <c:v>1051.0</c:v>
                </c:pt>
                <c:pt idx="2701">
                  <c:v>1051.0</c:v>
                </c:pt>
                <c:pt idx="2702">
                  <c:v>1051.0</c:v>
                </c:pt>
                <c:pt idx="2703">
                  <c:v>1051.0</c:v>
                </c:pt>
                <c:pt idx="2704">
                  <c:v>1051.0</c:v>
                </c:pt>
                <c:pt idx="2705">
                  <c:v>1051.0</c:v>
                </c:pt>
                <c:pt idx="2706">
                  <c:v>1051.0</c:v>
                </c:pt>
                <c:pt idx="2707">
                  <c:v>1051.0</c:v>
                </c:pt>
                <c:pt idx="2708">
                  <c:v>1051.0</c:v>
                </c:pt>
                <c:pt idx="2709">
                  <c:v>1051.0</c:v>
                </c:pt>
                <c:pt idx="2710">
                  <c:v>1051.0</c:v>
                </c:pt>
                <c:pt idx="2711">
                  <c:v>1051.0</c:v>
                </c:pt>
                <c:pt idx="2712">
                  <c:v>1051.0</c:v>
                </c:pt>
                <c:pt idx="2713">
                  <c:v>1051.0</c:v>
                </c:pt>
                <c:pt idx="2714">
                  <c:v>1051.0</c:v>
                </c:pt>
                <c:pt idx="2715">
                  <c:v>1052.0</c:v>
                </c:pt>
                <c:pt idx="2716">
                  <c:v>1052.0</c:v>
                </c:pt>
                <c:pt idx="2717">
                  <c:v>1053.0</c:v>
                </c:pt>
                <c:pt idx="2718">
                  <c:v>1054.0</c:v>
                </c:pt>
                <c:pt idx="2719">
                  <c:v>1054.0</c:v>
                </c:pt>
                <c:pt idx="2720">
                  <c:v>1054.0</c:v>
                </c:pt>
                <c:pt idx="2721">
                  <c:v>1055.0</c:v>
                </c:pt>
                <c:pt idx="2722">
                  <c:v>1056.0</c:v>
                </c:pt>
                <c:pt idx="2723">
                  <c:v>1056.0</c:v>
                </c:pt>
                <c:pt idx="2724">
                  <c:v>1056.0</c:v>
                </c:pt>
                <c:pt idx="2725">
                  <c:v>1056.0</c:v>
                </c:pt>
                <c:pt idx="2726">
                  <c:v>1057.0</c:v>
                </c:pt>
                <c:pt idx="2727">
                  <c:v>1057.0</c:v>
                </c:pt>
                <c:pt idx="2728">
                  <c:v>1057.0</c:v>
                </c:pt>
                <c:pt idx="2729">
                  <c:v>1058.0</c:v>
                </c:pt>
                <c:pt idx="2730">
                  <c:v>1059.0</c:v>
                </c:pt>
                <c:pt idx="2731">
                  <c:v>1059.0</c:v>
                </c:pt>
                <c:pt idx="2732">
                  <c:v>1059.0</c:v>
                </c:pt>
                <c:pt idx="2733">
                  <c:v>1059.0</c:v>
                </c:pt>
                <c:pt idx="2734">
                  <c:v>1060.0</c:v>
                </c:pt>
                <c:pt idx="2735">
                  <c:v>1061.0</c:v>
                </c:pt>
                <c:pt idx="2736">
                  <c:v>1062.0</c:v>
                </c:pt>
                <c:pt idx="2737">
                  <c:v>1063.0</c:v>
                </c:pt>
                <c:pt idx="2738">
                  <c:v>1064.0</c:v>
                </c:pt>
                <c:pt idx="2739">
                  <c:v>1065.0</c:v>
                </c:pt>
                <c:pt idx="2740">
                  <c:v>1066.0</c:v>
                </c:pt>
                <c:pt idx="2741">
                  <c:v>1067.0</c:v>
                </c:pt>
                <c:pt idx="2742">
                  <c:v>1067.0</c:v>
                </c:pt>
                <c:pt idx="2743">
                  <c:v>1068.0</c:v>
                </c:pt>
                <c:pt idx="2744">
                  <c:v>1069.0</c:v>
                </c:pt>
                <c:pt idx="2745">
                  <c:v>1070.0</c:v>
                </c:pt>
                <c:pt idx="2746">
                  <c:v>1070.0</c:v>
                </c:pt>
                <c:pt idx="2747">
                  <c:v>1070.0</c:v>
                </c:pt>
                <c:pt idx="2748">
                  <c:v>1070.0</c:v>
                </c:pt>
                <c:pt idx="2749">
                  <c:v>1071.0</c:v>
                </c:pt>
                <c:pt idx="2750">
                  <c:v>1071.0</c:v>
                </c:pt>
                <c:pt idx="2751">
                  <c:v>1071.0</c:v>
                </c:pt>
                <c:pt idx="2752">
                  <c:v>1071.0</c:v>
                </c:pt>
                <c:pt idx="2753">
                  <c:v>1071.0</c:v>
                </c:pt>
                <c:pt idx="2754">
                  <c:v>1072.0</c:v>
                </c:pt>
                <c:pt idx="2755">
                  <c:v>1072.0</c:v>
                </c:pt>
                <c:pt idx="2756">
                  <c:v>1072.0</c:v>
                </c:pt>
                <c:pt idx="2757">
                  <c:v>1072.0</c:v>
                </c:pt>
                <c:pt idx="2758">
                  <c:v>1072.0</c:v>
                </c:pt>
                <c:pt idx="2759">
                  <c:v>1073.0</c:v>
                </c:pt>
                <c:pt idx="2760">
                  <c:v>1073.0</c:v>
                </c:pt>
                <c:pt idx="2761">
                  <c:v>1074.0</c:v>
                </c:pt>
                <c:pt idx="2762">
                  <c:v>1074.0</c:v>
                </c:pt>
                <c:pt idx="2763">
                  <c:v>1075.0</c:v>
                </c:pt>
                <c:pt idx="2764">
                  <c:v>1075.0</c:v>
                </c:pt>
                <c:pt idx="2765">
                  <c:v>1075.0</c:v>
                </c:pt>
                <c:pt idx="2766">
                  <c:v>1075.0</c:v>
                </c:pt>
                <c:pt idx="2767">
                  <c:v>1075.0</c:v>
                </c:pt>
                <c:pt idx="2768">
                  <c:v>1076.0</c:v>
                </c:pt>
                <c:pt idx="2769">
                  <c:v>1077.0</c:v>
                </c:pt>
                <c:pt idx="2770">
                  <c:v>1077.0</c:v>
                </c:pt>
                <c:pt idx="2771">
                  <c:v>1077.0</c:v>
                </c:pt>
                <c:pt idx="2772">
                  <c:v>1077.0</c:v>
                </c:pt>
                <c:pt idx="2773">
                  <c:v>1077.0</c:v>
                </c:pt>
                <c:pt idx="2774">
                  <c:v>1077.0</c:v>
                </c:pt>
                <c:pt idx="2775">
                  <c:v>1077.0</c:v>
                </c:pt>
                <c:pt idx="2776">
                  <c:v>1077.0</c:v>
                </c:pt>
                <c:pt idx="2777">
                  <c:v>1077.0</c:v>
                </c:pt>
                <c:pt idx="2778">
                  <c:v>1077.0</c:v>
                </c:pt>
                <c:pt idx="2779">
                  <c:v>1078.0</c:v>
                </c:pt>
                <c:pt idx="2780">
                  <c:v>1078.0</c:v>
                </c:pt>
                <c:pt idx="2781">
                  <c:v>1079.0</c:v>
                </c:pt>
                <c:pt idx="2782">
                  <c:v>1080.0</c:v>
                </c:pt>
                <c:pt idx="2783">
                  <c:v>1080.0</c:v>
                </c:pt>
                <c:pt idx="2784">
                  <c:v>1081.0</c:v>
                </c:pt>
                <c:pt idx="2785">
                  <c:v>1082.0</c:v>
                </c:pt>
                <c:pt idx="2786">
                  <c:v>1082.0</c:v>
                </c:pt>
                <c:pt idx="2787">
                  <c:v>1083.0</c:v>
                </c:pt>
                <c:pt idx="2788">
                  <c:v>1084.0</c:v>
                </c:pt>
                <c:pt idx="2789">
                  <c:v>1085.0</c:v>
                </c:pt>
                <c:pt idx="2790">
                  <c:v>1086.0</c:v>
                </c:pt>
                <c:pt idx="2791">
                  <c:v>1087.0</c:v>
                </c:pt>
                <c:pt idx="2792">
                  <c:v>1088.0</c:v>
                </c:pt>
                <c:pt idx="2793">
                  <c:v>1089.0</c:v>
                </c:pt>
                <c:pt idx="2794">
                  <c:v>1090.0</c:v>
                </c:pt>
                <c:pt idx="2795">
                  <c:v>1091.0</c:v>
                </c:pt>
                <c:pt idx="2796">
                  <c:v>1092.0</c:v>
                </c:pt>
                <c:pt idx="2797">
                  <c:v>1093.0</c:v>
                </c:pt>
                <c:pt idx="2798">
                  <c:v>1093.0</c:v>
                </c:pt>
                <c:pt idx="2799">
                  <c:v>1094.0</c:v>
                </c:pt>
                <c:pt idx="2800">
                  <c:v>1095.0</c:v>
                </c:pt>
                <c:pt idx="2801">
                  <c:v>1095.0</c:v>
                </c:pt>
                <c:pt idx="2802">
                  <c:v>1095.0</c:v>
                </c:pt>
                <c:pt idx="2803">
                  <c:v>1096.0</c:v>
                </c:pt>
                <c:pt idx="2804">
                  <c:v>1097.0</c:v>
                </c:pt>
                <c:pt idx="2805">
                  <c:v>1098.0</c:v>
                </c:pt>
                <c:pt idx="2806">
                  <c:v>1099.0</c:v>
                </c:pt>
                <c:pt idx="2807">
                  <c:v>1099.0</c:v>
                </c:pt>
                <c:pt idx="2808">
                  <c:v>1100.0</c:v>
                </c:pt>
                <c:pt idx="2809">
                  <c:v>1101.0</c:v>
                </c:pt>
                <c:pt idx="2810">
                  <c:v>1101.0</c:v>
                </c:pt>
                <c:pt idx="2811">
                  <c:v>1101.0</c:v>
                </c:pt>
                <c:pt idx="2812">
                  <c:v>1102.0</c:v>
                </c:pt>
                <c:pt idx="2813">
                  <c:v>1102.0</c:v>
                </c:pt>
                <c:pt idx="2814">
                  <c:v>1102.0</c:v>
                </c:pt>
                <c:pt idx="2815">
                  <c:v>1103.0</c:v>
                </c:pt>
                <c:pt idx="2816">
                  <c:v>1104.0</c:v>
                </c:pt>
                <c:pt idx="2817">
                  <c:v>1105.0</c:v>
                </c:pt>
                <c:pt idx="2818">
                  <c:v>1106.0</c:v>
                </c:pt>
                <c:pt idx="2819">
                  <c:v>1106.0</c:v>
                </c:pt>
                <c:pt idx="2820">
                  <c:v>1106.0</c:v>
                </c:pt>
                <c:pt idx="2821">
                  <c:v>1106.0</c:v>
                </c:pt>
                <c:pt idx="2822">
                  <c:v>1106.0</c:v>
                </c:pt>
                <c:pt idx="2823">
                  <c:v>1106.0</c:v>
                </c:pt>
                <c:pt idx="2824">
                  <c:v>1106.0</c:v>
                </c:pt>
                <c:pt idx="2825">
                  <c:v>1107.0</c:v>
                </c:pt>
                <c:pt idx="2826">
                  <c:v>1107.0</c:v>
                </c:pt>
                <c:pt idx="2827">
                  <c:v>1107.0</c:v>
                </c:pt>
                <c:pt idx="2828">
                  <c:v>1108.0</c:v>
                </c:pt>
                <c:pt idx="2829">
                  <c:v>1108.0</c:v>
                </c:pt>
                <c:pt idx="2830">
                  <c:v>1108.0</c:v>
                </c:pt>
                <c:pt idx="2831">
                  <c:v>1108.0</c:v>
                </c:pt>
                <c:pt idx="2832">
                  <c:v>1108.0</c:v>
                </c:pt>
                <c:pt idx="2833">
                  <c:v>1108.0</c:v>
                </c:pt>
                <c:pt idx="2834">
                  <c:v>1108.0</c:v>
                </c:pt>
                <c:pt idx="2835">
                  <c:v>1108.0</c:v>
                </c:pt>
                <c:pt idx="2836">
                  <c:v>1108.0</c:v>
                </c:pt>
                <c:pt idx="2837">
                  <c:v>1108.0</c:v>
                </c:pt>
                <c:pt idx="2838">
                  <c:v>1108.0</c:v>
                </c:pt>
                <c:pt idx="2839">
                  <c:v>1109.0</c:v>
                </c:pt>
                <c:pt idx="2840">
                  <c:v>1109.0</c:v>
                </c:pt>
                <c:pt idx="2841">
                  <c:v>1109.0</c:v>
                </c:pt>
                <c:pt idx="2842">
                  <c:v>1110.0</c:v>
                </c:pt>
                <c:pt idx="2843">
                  <c:v>1110.0</c:v>
                </c:pt>
                <c:pt idx="2844">
                  <c:v>1110.0</c:v>
                </c:pt>
                <c:pt idx="2845">
                  <c:v>1110.0</c:v>
                </c:pt>
                <c:pt idx="2846">
                  <c:v>1111.0</c:v>
                </c:pt>
                <c:pt idx="2847">
                  <c:v>1111.0</c:v>
                </c:pt>
                <c:pt idx="2848">
                  <c:v>1112.0</c:v>
                </c:pt>
                <c:pt idx="2849">
                  <c:v>1113.0</c:v>
                </c:pt>
                <c:pt idx="2850">
                  <c:v>1113.0</c:v>
                </c:pt>
                <c:pt idx="2851">
                  <c:v>1114.0</c:v>
                </c:pt>
                <c:pt idx="2852">
                  <c:v>1115.0</c:v>
                </c:pt>
                <c:pt idx="2853">
                  <c:v>1116.0</c:v>
                </c:pt>
                <c:pt idx="2854">
                  <c:v>1117.0</c:v>
                </c:pt>
                <c:pt idx="2855">
                  <c:v>1118.0</c:v>
                </c:pt>
                <c:pt idx="2856">
                  <c:v>1118.0</c:v>
                </c:pt>
                <c:pt idx="2857">
                  <c:v>1118.0</c:v>
                </c:pt>
                <c:pt idx="2858">
                  <c:v>1119.0</c:v>
                </c:pt>
                <c:pt idx="2859">
                  <c:v>1120.0</c:v>
                </c:pt>
                <c:pt idx="2860">
                  <c:v>1121.0</c:v>
                </c:pt>
                <c:pt idx="2861">
                  <c:v>1121.0</c:v>
                </c:pt>
                <c:pt idx="2862">
                  <c:v>1121.0</c:v>
                </c:pt>
                <c:pt idx="2863">
                  <c:v>1121.0</c:v>
                </c:pt>
                <c:pt idx="2864">
                  <c:v>1122.0</c:v>
                </c:pt>
                <c:pt idx="2865">
                  <c:v>1123.0</c:v>
                </c:pt>
                <c:pt idx="2866">
                  <c:v>1124.0</c:v>
                </c:pt>
                <c:pt idx="2867">
                  <c:v>1124.0</c:v>
                </c:pt>
                <c:pt idx="2868">
                  <c:v>1125.0</c:v>
                </c:pt>
                <c:pt idx="2869">
                  <c:v>1126.0</c:v>
                </c:pt>
                <c:pt idx="2870">
                  <c:v>1127.0</c:v>
                </c:pt>
                <c:pt idx="2871">
                  <c:v>1128.0</c:v>
                </c:pt>
                <c:pt idx="2872">
                  <c:v>1129.0</c:v>
                </c:pt>
                <c:pt idx="2873">
                  <c:v>1130.0</c:v>
                </c:pt>
                <c:pt idx="2874">
                  <c:v>1131.0</c:v>
                </c:pt>
                <c:pt idx="2875">
                  <c:v>1132.0</c:v>
                </c:pt>
                <c:pt idx="2876">
                  <c:v>1133.0</c:v>
                </c:pt>
                <c:pt idx="2877">
                  <c:v>1134.0</c:v>
                </c:pt>
                <c:pt idx="2878">
                  <c:v>1134.0</c:v>
                </c:pt>
                <c:pt idx="2879">
                  <c:v>1135.0</c:v>
                </c:pt>
                <c:pt idx="2880">
                  <c:v>1136.0</c:v>
                </c:pt>
                <c:pt idx="2881">
                  <c:v>1137.0</c:v>
                </c:pt>
                <c:pt idx="2882">
                  <c:v>1137.0</c:v>
                </c:pt>
                <c:pt idx="2883">
                  <c:v>1137.0</c:v>
                </c:pt>
                <c:pt idx="2884">
                  <c:v>1138.0</c:v>
                </c:pt>
                <c:pt idx="2885">
                  <c:v>1138.0</c:v>
                </c:pt>
                <c:pt idx="2886">
                  <c:v>1139.0</c:v>
                </c:pt>
                <c:pt idx="2887">
                  <c:v>1139.0</c:v>
                </c:pt>
                <c:pt idx="2888">
                  <c:v>1139.0</c:v>
                </c:pt>
                <c:pt idx="2889">
                  <c:v>1139.0</c:v>
                </c:pt>
                <c:pt idx="2890">
                  <c:v>1139.0</c:v>
                </c:pt>
                <c:pt idx="2891">
                  <c:v>1139.0</c:v>
                </c:pt>
                <c:pt idx="2892">
                  <c:v>1139.0</c:v>
                </c:pt>
                <c:pt idx="2893">
                  <c:v>1140.0</c:v>
                </c:pt>
                <c:pt idx="2894">
                  <c:v>1140.0</c:v>
                </c:pt>
                <c:pt idx="2895">
                  <c:v>1140.0</c:v>
                </c:pt>
                <c:pt idx="2896">
                  <c:v>1140.0</c:v>
                </c:pt>
                <c:pt idx="2897">
                  <c:v>1140.0</c:v>
                </c:pt>
                <c:pt idx="2898">
                  <c:v>1140.0</c:v>
                </c:pt>
                <c:pt idx="2899">
                  <c:v>1140.0</c:v>
                </c:pt>
                <c:pt idx="2900">
                  <c:v>1141.0</c:v>
                </c:pt>
                <c:pt idx="2901">
                  <c:v>1141.0</c:v>
                </c:pt>
                <c:pt idx="2902">
                  <c:v>1141.0</c:v>
                </c:pt>
                <c:pt idx="2903">
                  <c:v>1142.0</c:v>
                </c:pt>
                <c:pt idx="2904">
                  <c:v>1143.0</c:v>
                </c:pt>
                <c:pt idx="2905">
                  <c:v>1144.0</c:v>
                </c:pt>
                <c:pt idx="2906">
                  <c:v>1145.0</c:v>
                </c:pt>
                <c:pt idx="2907">
                  <c:v>1145.0</c:v>
                </c:pt>
                <c:pt idx="2908">
                  <c:v>1146.0</c:v>
                </c:pt>
                <c:pt idx="2909">
                  <c:v>1146.0</c:v>
                </c:pt>
                <c:pt idx="2910">
                  <c:v>1147.0</c:v>
                </c:pt>
                <c:pt idx="2911">
                  <c:v>1148.0</c:v>
                </c:pt>
                <c:pt idx="2912">
                  <c:v>1149.0</c:v>
                </c:pt>
                <c:pt idx="2913">
                  <c:v>1150.0</c:v>
                </c:pt>
                <c:pt idx="2914">
                  <c:v>1150.0</c:v>
                </c:pt>
                <c:pt idx="2915">
                  <c:v>1150.0</c:v>
                </c:pt>
                <c:pt idx="2916">
                  <c:v>1151.0</c:v>
                </c:pt>
                <c:pt idx="2917">
                  <c:v>1152.0</c:v>
                </c:pt>
                <c:pt idx="2918">
                  <c:v>1152.0</c:v>
                </c:pt>
                <c:pt idx="2919">
                  <c:v>1152.0</c:v>
                </c:pt>
                <c:pt idx="2920">
                  <c:v>1152.0</c:v>
                </c:pt>
                <c:pt idx="2921">
                  <c:v>1152.0</c:v>
                </c:pt>
                <c:pt idx="2922">
                  <c:v>1153.0</c:v>
                </c:pt>
                <c:pt idx="2923">
                  <c:v>1153.0</c:v>
                </c:pt>
                <c:pt idx="2924">
                  <c:v>1154.0</c:v>
                </c:pt>
                <c:pt idx="2925">
                  <c:v>1155.0</c:v>
                </c:pt>
                <c:pt idx="2926">
                  <c:v>1156.0</c:v>
                </c:pt>
                <c:pt idx="2927">
                  <c:v>1157.0</c:v>
                </c:pt>
                <c:pt idx="2928">
                  <c:v>1158.0</c:v>
                </c:pt>
                <c:pt idx="2929">
                  <c:v>1158.0</c:v>
                </c:pt>
                <c:pt idx="2930">
                  <c:v>1159.0</c:v>
                </c:pt>
                <c:pt idx="2931">
                  <c:v>1159.0</c:v>
                </c:pt>
                <c:pt idx="2932">
                  <c:v>1159.0</c:v>
                </c:pt>
                <c:pt idx="2933">
                  <c:v>1160.0</c:v>
                </c:pt>
                <c:pt idx="2934">
                  <c:v>1160.0</c:v>
                </c:pt>
                <c:pt idx="2935">
                  <c:v>1161.0</c:v>
                </c:pt>
                <c:pt idx="2936">
                  <c:v>1162.0</c:v>
                </c:pt>
                <c:pt idx="2937">
                  <c:v>1162.0</c:v>
                </c:pt>
                <c:pt idx="2938">
                  <c:v>1162.0</c:v>
                </c:pt>
                <c:pt idx="2939">
                  <c:v>1162.0</c:v>
                </c:pt>
                <c:pt idx="2940">
                  <c:v>1162.0</c:v>
                </c:pt>
                <c:pt idx="2941">
                  <c:v>1162.0</c:v>
                </c:pt>
                <c:pt idx="2942">
                  <c:v>1162.0</c:v>
                </c:pt>
                <c:pt idx="2943">
                  <c:v>1162.0</c:v>
                </c:pt>
                <c:pt idx="2944">
                  <c:v>1162.0</c:v>
                </c:pt>
                <c:pt idx="2945">
                  <c:v>1162.0</c:v>
                </c:pt>
                <c:pt idx="2946">
                  <c:v>1162.0</c:v>
                </c:pt>
                <c:pt idx="2947">
                  <c:v>1163.0</c:v>
                </c:pt>
                <c:pt idx="2948">
                  <c:v>1164.0</c:v>
                </c:pt>
                <c:pt idx="2949">
                  <c:v>1165.0</c:v>
                </c:pt>
                <c:pt idx="2950">
                  <c:v>1166.0</c:v>
                </c:pt>
                <c:pt idx="2951">
                  <c:v>1167.0</c:v>
                </c:pt>
                <c:pt idx="2952">
                  <c:v>1167.0</c:v>
                </c:pt>
                <c:pt idx="2953">
                  <c:v>1167.0</c:v>
                </c:pt>
                <c:pt idx="2954">
                  <c:v>1167.0</c:v>
                </c:pt>
                <c:pt idx="2955">
                  <c:v>1167.0</c:v>
                </c:pt>
                <c:pt idx="2956">
                  <c:v>1167.0</c:v>
                </c:pt>
                <c:pt idx="2957">
                  <c:v>1167.0</c:v>
                </c:pt>
                <c:pt idx="2958">
                  <c:v>1167.0</c:v>
                </c:pt>
                <c:pt idx="2959">
                  <c:v>1167.0</c:v>
                </c:pt>
                <c:pt idx="2960">
                  <c:v>1167.0</c:v>
                </c:pt>
                <c:pt idx="2961">
                  <c:v>1167.0</c:v>
                </c:pt>
                <c:pt idx="2962">
                  <c:v>1168.0</c:v>
                </c:pt>
                <c:pt idx="2963">
                  <c:v>1169.0</c:v>
                </c:pt>
                <c:pt idx="2964">
                  <c:v>1170.0</c:v>
                </c:pt>
                <c:pt idx="2965">
                  <c:v>1171.0</c:v>
                </c:pt>
                <c:pt idx="2966">
                  <c:v>1172.0</c:v>
                </c:pt>
                <c:pt idx="2967">
                  <c:v>1173.0</c:v>
                </c:pt>
                <c:pt idx="2968">
                  <c:v>1174.0</c:v>
                </c:pt>
                <c:pt idx="2969">
                  <c:v>1175.0</c:v>
                </c:pt>
                <c:pt idx="2970">
                  <c:v>1176.0</c:v>
                </c:pt>
                <c:pt idx="2971">
                  <c:v>1177.0</c:v>
                </c:pt>
                <c:pt idx="2972">
                  <c:v>1178.0</c:v>
                </c:pt>
                <c:pt idx="2973">
                  <c:v>1179.0</c:v>
                </c:pt>
                <c:pt idx="2974">
                  <c:v>1180.0</c:v>
                </c:pt>
                <c:pt idx="2975">
                  <c:v>1181.0</c:v>
                </c:pt>
                <c:pt idx="2976">
                  <c:v>1182.0</c:v>
                </c:pt>
                <c:pt idx="2977">
                  <c:v>1183.0</c:v>
                </c:pt>
                <c:pt idx="2978">
                  <c:v>1184.0</c:v>
                </c:pt>
                <c:pt idx="2979">
                  <c:v>1184.0</c:v>
                </c:pt>
                <c:pt idx="2980">
                  <c:v>1184.0</c:v>
                </c:pt>
                <c:pt idx="2981">
                  <c:v>1184.0</c:v>
                </c:pt>
                <c:pt idx="2982">
                  <c:v>1185.0</c:v>
                </c:pt>
                <c:pt idx="2983">
                  <c:v>1186.0</c:v>
                </c:pt>
                <c:pt idx="2984">
                  <c:v>1186.0</c:v>
                </c:pt>
                <c:pt idx="2985">
                  <c:v>1186.0</c:v>
                </c:pt>
                <c:pt idx="2986">
                  <c:v>1186.0</c:v>
                </c:pt>
                <c:pt idx="2987">
                  <c:v>1186.0</c:v>
                </c:pt>
                <c:pt idx="2988">
                  <c:v>1186.0</c:v>
                </c:pt>
                <c:pt idx="2989">
                  <c:v>1186.0</c:v>
                </c:pt>
                <c:pt idx="2990">
                  <c:v>1186.0</c:v>
                </c:pt>
                <c:pt idx="2991">
                  <c:v>1186.0</c:v>
                </c:pt>
                <c:pt idx="2992">
                  <c:v>1186.0</c:v>
                </c:pt>
                <c:pt idx="2993">
                  <c:v>1186.0</c:v>
                </c:pt>
                <c:pt idx="2994">
                  <c:v>1186.0</c:v>
                </c:pt>
                <c:pt idx="2995">
                  <c:v>1187.0</c:v>
                </c:pt>
                <c:pt idx="2996">
                  <c:v>1188.0</c:v>
                </c:pt>
                <c:pt idx="2997">
                  <c:v>1189.0</c:v>
                </c:pt>
                <c:pt idx="2998">
                  <c:v>1189.0</c:v>
                </c:pt>
                <c:pt idx="2999">
                  <c:v>1189.0</c:v>
                </c:pt>
                <c:pt idx="3000">
                  <c:v>1190.0</c:v>
                </c:pt>
                <c:pt idx="3001">
                  <c:v>1191.0</c:v>
                </c:pt>
                <c:pt idx="3002">
                  <c:v>1192.0</c:v>
                </c:pt>
                <c:pt idx="3003">
                  <c:v>1192.0</c:v>
                </c:pt>
                <c:pt idx="3004">
                  <c:v>1192.0</c:v>
                </c:pt>
                <c:pt idx="3005">
                  <c:v>1192.0</c:v>
                </c:pt>
                <c:pt idx="3006">
                  <c:v>1192.0</c:v>
                </c:pt>
                <c:pt idx="3007">
                  <c:v>1192.0</c:v>
                </c:pt>
                <c:pt idx="3008">
                  <c:v>1192.0</c:v>
                </c:pt>
                <c:pt idx="3009">
                  <c:v>1192.0</c:v>
                </c:pt>
                <c:pt idx="3010">
                  <c:v>1192.0</c:v>
                </c:pt>
                <c:pt idx="3011">
                  <c:v>1192.0</c:v>
                </c:pt>
                <c:pt idx="3012">
                  <c:v>1193.0</c:v>
                </c:pt>
                <c:pt idx="3013">
                  <c:v>1193.0</c:v>
                </c:pt>
                <c:pt idx="3014">
                  <c:v>1193.0</c:v>
                </c:pt>
                <c:pt idx="3015">
                  <c:v>1193.0</c:v>
                </c:pt>
                <c:pt idx="3016">
                  <c:v>1193.0</c:v>
                </c:pt>
                <c:pt idx="3017">
                  <c:v>1194.0</c:v>
                </c:pt>
                <c:pt idx="3018">
                  <c:v>1194.0</c:v>
                </c:pt>
                <c:pt idx="3019">
                  <c:v>1195.0</c:v>
                </c:pt>
                <c:pt idx="3020">
                  <c:v>1195.0</c:v>
                </c:pt>
                <c:pt idx="3021">
                  <c:v>1195.0</c:v>
                </c:pt>
                <c:pt idx="3022">
                  <c:v>1195.0</c:v>
                </c:pt>
                <c:pt idx="3023">
                  <c:v>1196.0</c:v>
                </c:pt>
                <c:pt idx="3024">
                  <c:v>1196.0</c:v>
                </c:pt>
                <c:pt idx="3025">
                  <c:v>1196.0</c:v>
                </c:pt>
                <c:pt idx="3026">
                  <c:v>1196.0</c:v>
                </c:pt>
                <c:pt idx="3027">
                  <c:v>1197.0</c:v>
                </c:pt>
                <c:pt idx="3028">
                  <c:v>1197.0</c:v>
                </c:pt>
                <c:pt idx="3029">
                  <c:v>1198.0</c:v>
                </c:pt>
                <c:pt idx="3030">
                  <c:v>1198.0</c:v>
                </c:pt>
                <c:pt idx="3031">
                  <c:v>1198.0</c:v>
                </c:pt>
                <c:pt idx="3032">
                  <c:v>1199.0</c:v>
                </c:pt>
                <c:pt idx="3033">
                  <c:v>1199.0</c:v>
                </c:pt>
                <c:pt idx="3034">
                  <c:v>1199.0</c:v>
                </c:pt>
                <c:pt idx="3035">
                  <c:v>1199.0</c:v>
                </c:pt>
                <c:pt idx="3036">
                  <c:v>1200.0</c:v>
                </c:pt>
                <c:pt idx="3037">
                  <c:v>1200.0</c:v>
                </c:pt>
                <c:pt idx="3038">
                  <c:v>1201.0</c:v>
                </c:pt>
                <c:pt idx="3039">
                  <c:v>1201.0</c:v>
                </c:pt>
                <c:pt idx="3040">
                  <c:v>1201.0</c:v>
                </c:pt>
                <c:pt idx="3041">
                  <c:v>1201.0</c:v>
                </c:pt>
                <c:pt idx="3042">
                  <c:v>1202.0</c:v>
                </c:pt>
                <c:pt idx="3043">
                  <c:v>1203.0</c:v>
                </c:pt>
                <c:pt idx="3044">
                  <c:v>1204.0</c:v>
                </c:pt>
                <c:pt idx="3045">
                  <c:v>1204.0</c:v>
                </c:pt>
                <c:pt idx="3046">
                  <c:v>1204.0</c:v>
                </c:pt>
                <c:pt idx="3047">
                  <c:v>1205.0</c:v>
                </c:pt>
                <c:pt idx="3048">
                  <c:v>1206.0</c:v>
                </c:pt>
                <c:pt idx="3049">
                  <c:v>1207.0</c:v>
                </c:pt>
                <c:pt idx="3050">
                  <c:v>1208.0</c:v>
                </c:pt>
                <c:pt idx="3051">
                  <c:v>1209.0</c:v>
                </c:pt>
                <c:pt idx="3052">
                  <c:v>1209.0</c:v>
                </c:pt>
                <c:pt idx="3053">
                  <c:v>1209.0</c:v>
                </c:pt>
                <c:pt idx="3054">
                  <c:v>1209.0</c:v>
                </c:pt>
                <c:pt idx="3055">
                  <c:v>1210.0</c:v>
                </c:pt>
                <c:pt idx="3056">
                  <c:v>1210.0</c:v>
                </c:pt>
                <c:pt idx="3057">
                  <c:v>1210.0</c:v>
                </c:pt>
                <c:pt idx="3058">
                  <c:v>1210.0</c:v>
                </c:pt>
                <c:pt idx="3059">
                  <c:v>1210.0</c:v>
                </c:pt>
                <c:pt idx="3060">
                  <c:v>1210.0</c:v>
                </c:pt>
                <c:pt idx="3061">
                  <c:v>1210.0</c:v>
                </c:pt>
                <c:pt idx="3062">
                  <c:v>1210.0</c:v>
                </c:pt>
                <c:pt idx="3063">
                  <c:v>1210.0</c:v>
                </c:pt>
                <c:pt idx="3064">
                  <c:v>1210.0</c:v>
                </c:pt>
                <c:pt idx="3065">
                  <c:v>1210.0</c:v>
                </c:pt>
                <c:pt idx="3066">
                  <c:v>1210.0</c:v>
                </c:pt>
                <c:pt idx="3067">
                  <c:v>1210.0</c:v>
                </c:pt>
                <c:pt idx="3068">
                  <c:v>1210.0</c:v>
                </c:pt>
                <c:pt idx="3069">
                  <c:v>1210.0</c:v>
                </c:pt>
                <c:pt idx="3070">
                  <c:v>1211.0</c:v>
                </c:pt>
                <c:pt idx="3071">
                  <c:v>1211.0</c:v>
                </c:pt>
                <c:pt idx="3072">
                  <c:v>1211.0</c:v>
                </c:pt>
                <c:pt idx="3073">
                  <c:v>1211.0</c:v>
                </c:pt>
                <c:pt idx="3074">
                  <c:v>1211.0</c:v>
                </c:pt>
                <c:pt idx="3075">
                  <c:v>1211.0</c:v>
                </c:pt>
                <c:pt idx="3076">
                  <c:v>1211.0</c:v>
                </c:pt>
                <c:pt idx="3077">
                  <c:v>1211.0</c:v>
                </c:pt>
                <c:pt idx="3078">
                  <c:v>1212.0</c:v>
                </c:pt>
                <c:pt idx="3079">
                  <c:v>1212.0</c:v>
                </c:pt>
                <c:pt idx="3080">
                  <c:v>1212.0</c:v>
                </c:pt>
                <c:pt idx="3081">
                  <c:v>1212.0</c:v>
                </c:pt>
                <c:pt idx="3082">
                  <c:v>1212.0</c:v>
                </c:pt>
                <c:pt idx="3083">
                  <c:v>1212.0</c:v>
                </c:pt>
                <c:pt idx="3084">
                  <c:v>1213.0</c:v>
                </c:pt>
                <c:pt idx="3085">
                  <c:v>1214.0</c:v>
                </c:pt>
                <c:pt idx="3086">
                  <c:v>1214.0</c:v>
                </c:pt>
                <c:pt idx="3087">
                  <c:v>1214.0</c:v>
                </c:pt>
                <c:pt idx="3088">
                  <c:v>1215.0</c:v>
                </c:pt>
                <c:pt idx="3089">
                  <c:v>1216.0</c:v>
                </c:pt>
                <c:pt idx="3090">
                  <c:v>1216.0</c:v>
                </c:pt>
                <c:pt idx="3091">
                  <c:v>1216.0</c:v>
                </c:pt>
                <c:pt idx="3092">
                  <c:v>1217.0</c:v>
                </c:pt>
                <c:pt idx="3093">
                  <c:v>1218.0</c:v>
                </c:pt>
                <c:pt idx="3094">
                  <c:v>1219.0</c:v>
                </c:pt>
                <c:pt idx="3095">
                  <c:v>1220.0</c:v>
                </c:pt>
                <c:pt idx="3096">
                  <c:v>1220.0</c:v>
                </c:pt>
                <c:pt idx="3097">
                  <c:v>1220.0</c:v>
                </c:pt>
                <c:pt idx="3098">
                  <c:v>1220.0</c:v>
                </c:pt>
                <c:pt idx="3099">
                  <c:v>1221.0</c:v>
                </c:pt>
                <c:pt idx="3100">
                  <c:v>1221.0</c:v>
                </c:pt>
                <c:pt idx="3101">
                  <c:v>1222.0</c:v>
                </c:pt>
                <c:pt idx="3102">
                  <c:v>1222.0</c:v>
                </c:pt>
                <c:pt idx="3103">
                  <c:v>1223.0</c:v>
                </c:pt>
                <c:pt idx="3104">
                  <c:v>1224.0</c:v>
                </c:pt>
                <c:pt idx="3105">
                  <c:v>1224.0</c:v>
                </c:pt>
                <c:pt idx="3106">
                  <c:v>1224.0</c:v>
                </c:pt>
                <c:pt idx="3107">
                  <c:v>1224.0</c:v>
                </c:pt>
                <c:pt idx="3108">
                  <c:v>1225.0</c:v>
                </c:pt>
                <c:pt idx="3109">
                  <c:v>1226.0</c:v>
                </c:pt>
                <c:pt idx="3110">
                  <c:v>1226.0</c:v>
                </c:pt>
                <c:pt idx="3111">
                  <c:v>1226.0</c:v>
                </c:pt>
                <c:pt idx="3112">
                  <c:v>1226.0</c:v>
                </c:pt>
                <c:pt idx="3113">
                  <c:v>1226.0</c:v>
                </c:pt>
                <c:pt idx="3114">
                  <c:v>1226.0</c:v>
                </c:pt>
                <c:pt idx="3115">
                  <c:v>1226.0</c:v>
                </c:pt>
                <c:pt idx="3116">
                  <c:v>1226.0</c:v>
                </c:pt>
                <c:pt idx="3117">
                  <c:v>1227.0</c:v>
                </c:pt>
                <c:pt idx="3118">
                  <c:v>1228.0</c:v>
                </c:pt>
                <c:pt idx="3119">
                  <c:v>1228.0</c:v>
                </c:pt>
                <c:pt idx="3120">
                  <c:v>1229.0</c:v>
                </c:pt>
                <c:pt idx="3121">
                  <c:v>1230.0</c:v>
                </c:pt>
                <c:pt idx="3122">
                  <c:v>1231.0</c:v>
                </c:pt>
                <c:pt idx="3123">
                  <c:v>1232.0</c:v>
                </c:pt>
                <c:pt idx="3124">
                  <c:v>1233.0</c:v>
                </c:pt>
                <c:pt idx="3125">
                  <c:v>1234.0</c:v>
                </c:pt>
                <c:pt idx="3126">
                  <c:v>1235.0</c:v>
                </c:pt>
                <c:pt idx="3127">
                  <c:v>1235.0</c:v>
                </c:pt>
                <c:pt idx="3128">
                  <c:v>1235.0</c:v>
                </c:pt>
                <c:pt idx="3129">
                  <c:v>1235.0</c:v>
                </c:pt>
                <c:pt idx="3130">
                  <c:v>1236.0</c:v>
                </c:pt>
                <c:pt idx="3131">
                  <c:v>1236.0</c:v>
                </c:pt>
                <c:pt idx="3132">
                  <c:v>1236.0</c:v>
                </c:pt>
                <c:pt idx="3133">
                  <c:v>1236.0</c:v>
                </c:pt>
                <c:pt idx="3134">
                  <c:v>1236.0</c:v>
                </c:pt>
                <c:pt idx="3135">
                  <c:v>1236.0</c:v>
                </c:pt>
                <c:pt idx="3136">
                  <c:v>1236.0</c:v>
                </c:pt>
                <c:pt idx="3137">
                  <c:v>1236.0</c:v>
                </c:pt>
                <c:pt idx="3138">
                  <c:v>1237.0</c:v>
                </c:pt>
                <c:pt idx="3139">
                  <c:v>1238.0</c:v>
                </c:pt>
                <c:pt idx="3140">
                  <c:v>1238.0</c:v>
                </c:pt>
                <c:pt idx="3141">
                  <c:v>1239.0</c:v>
                </c:pt>
                <c:pt idx="3142">
                  <c:v>1239.0</c:v>
                </c:pt>
                <c:pt idx="3143">
                  <c:v>1239.0</c:v>
                </c:pt>
                <c:pt idx="3144">
                  <c:v>1240.0</c:v>
                </c:pt>
                <c:pt idx="3145">
                  <c:v>1241.0</c:v>
                </c:pt>
                <c:pt idx="3146">
                  <c:v>1242.0</c:v>
                </c:pt>
                <c:pt idx="3147">
                  <c:v>1242.0</c:v>
                </c:pt>
                <c:pt idx="3148">
                  <c:v>1243.0</c:v>
                </c:pt>
                <c:pt idx="3149">
                  <c:v>1243.0</c:v>
                </c:pt>
                <c:pt idx="3150">
                  <c:v>1244.0</c:v>
                </c:pt>
                <c:pt idx="3151">
                  <c:v>1245.0</c:v>
                </c:pt>
                <c:pt idx="3152">
                  <c:v>1246.0</c:v>
                </c:pt>
                <c:pt idx="3153">
                  <c:v>1247.0</c:v>
                </c:pt>
                <c:pt idx="3154">
                  <c:v>1248.0</c:v>
                </c:pt>
                <c:pt idx="3155">
                  <c:v>1248.0</c:v>
                </c:pt>
                <c:pt idx="3156">
                  <c:v>1248.0</c:v>
                </c:pt>
                <c:pt idx="3157">
                  <c:v>1248.0</c:v>
                </c:pt>
                <c:pt idx="3158">
                  <c:v>1248.0</c:v>
                </c:pt>
                <c:pt idx="3159">
                  <c:v>1248.0</c:v>
                </c:pt>
                <c:pt idx="3160">
                  <c:v>1248.0</c:v>
                </c:pt>
                <c:pt idx="3161">
                  <c:v>1248.0</c:v>
                </c:pt>
                <c:pt idx="3162">
                  <c:v>1248.0</c:v>
                </c:pt>
                <c:pt idx="3163">
                  <c:v>1249.0</c:v>
                </c:pt>
                <c:pt idx="3164">
                  <c:v>1250.0</c:v>
                </c:pt>
                <c:pt idx="3165">
                  <c:v>1251.0</c:v>
                </c:pt>
                <c:pt idx="3166">
                  <c:v>1252.0</c:v>
                </c:pt>
                <c:pt idx="3167">
                  <c:v>1253.0</c:v>
                </c:pt>
                <c:pt idx="3168">
                  <c:v>1254.0</c:v>
                </c:pt>
                <c:pt idx="3169">
                  <c:v>1255.0</c:v>
                </c:pt>
                <c:pt idx="3170">
                  <c:v>1256.0</c:v>
                </c:pt>
                <c:pt idx="3171">
                  <c:v>1257.0</c:v>
                </c:pt>
                <c:pt idx="3172">
                  <c:v>1258.0</c:v>
                </c:pt>
                <c:pt idx="3173">
                  <c:v>1259.0</c:v>
                </c:pt>
                <c:pt idx="3174">
                  <c:v>1260.0</c:v>
                </c:pt>
                <c:pt idx="3175">
                  <c:v>1261.0</c:v>
                </c:pt>
                <c:pt idx="3176">
                  <c:v>1262.0</c:v>
                </c:pt>
                <c:pt idx="3177">
                  <c:v>1263.0</c:v>
                </c:pt>
                <c:pt idx="3178">
                  <c:v>1264.0</c:v>
                </c:pt>
                <c:pt idx="3179">
                  <c:v>1265.0</c:v>
                </c:pt>
                <c:pt idx="3180">
                  <c:v>1266.0</c:v>
                </c:pt>
                <c:pt idx="3181">
                  <c:v>1266.0</c:v>
                </c:pt>
                <c:pt idx="3182">
                  <c:v>1266.0</c:v>
                </c:pt>
                <c:pt idx="3183">
                  <c:v>1267.0</c:v>
                </c:pt>
                <c:pt idx="3184">
                  <c:v>1267.0</c:v>
                </c:pt>
                <c:pt idx="3185">
                  <c:v>1268.0</c:v>
                </c:pt>
                <c:pt idx="3186">
                  <c:v>1268.0</c:v>
                </c:pt>
                <c:pt idx="3187">
                  <c:v>1268.0</c:v>
                </c:pt>
                <c:pt idx="3188">
                  <c:v>1268.0</c:v>
                </c:pt>
                <c:pt idx="3189">
                  <c:v>1268.0</c:v>
                </c:pt>
                <c:pt idx="3190">
                  <c:v>1268.0</c:v>
                </c:pt>
                <c:pt idx="3191">
                  <c:v>1268.0</c:v>
                </c:pt>
                <c:pt idx="3192">
                  <c:v>1268.0</c:v>
                </c:pt>
                <c:pt idx="3193">
                  <c:v>1268.0</c:v>
                </c:pt>
                <c:pt idx="3194">
                  <c:v>1268.0</c:v>
                </c:pt>
                <c:pt idx="3195">
                  <c:v>1268.0</c:v>
                </c:pt>
                <c:pt idx="3196">
                  <c:v>1269.0</c:v>
                </c:pt>
                <c:pt idx="3197">
                  <c:v>1269.0</c:v>
                </c:pt>
                <c:pt idx="3198">
                  <c:v>1269.0</c:v>
                </c:pt>
                <c:pt idx="3199">
                  <c:v>1269.0</c:v>
                </c:pt>
                <c:pt idx="3200">
                  <c:v>1269.0</c:v>
                </c:pt>
                <c:pt idx="3201">
                  <c:v>1269.0</c:v>
                </c:pt>
                <c:pt idx="3202">
                  <c:v>1270.0</c:v>
                </c:pt>
                <c:pt idx="3203">
                  <c:v>1270.0</c:v>
                </c:pt>
                <c:pt idx="3204">
                  <c:v>1271.0</c:v>
                </c:pt>
                <c:pt idx="3205">
                  <c:v>1271.0</c:v>
                </c:pt>
                <c:pt idx="3206">
                  <c:v>1271.0</c:v>
                </c:pt>
                <c:pt idx="3207">
                  <c:v>1272.0</c:v>
                </c:pt>
                <c:pt idx="3208">
                  <c:v>1272.0</c:v>
                </c:pt>
                <c:pt idx="3209">
                  <c:v>1272.0</c:v>
                </c:pt>
                <c:pt idx="3210">
                  <c:v>1272.0</c:v>
                </c:pt>
                <c:pt idx="3211">
                  <c:v>1272.0</c:v>
                </c:pt>
                <c:pt idx="3212">
                  <c:v>1272.0</c:v>
                </c:pt>
                <c:pt idx="3213">
                  <c:v>1272.0</c:v>
                </c:pt>
                <c:pt idx="3214">
                  <c:v>1272.0</c:v>
                </c:pt>
                <c:pt idx="3215">
                  <c:v>1272.0</c:v>
                </c:pt>
                <c:pt idx="3216">
                  <c:v>1272.0</c:v>
                </c:pt>
                <c:pt idx="3217">
                  <c:v>1273.0</c:v>
                </c:pt>
                <c:pt idx="3218">
                  <c:v>1273.0</c:v>
                </c:pt>
                <c:pt idx="3219">
                  <c:v>1273.0</c:v>
                </c:pt>
                <c:pt idx="3220">
                  <c:v>1274.0</c:v>
                </c:pt>
                <c:pt idx="3221">
                  <c:v>1274.0</c:v>
                </c:pt>
                <c:pt idx="3222">
                  <c:v>1274.0</c:v>
                </c:pt>
                <c:pt idx="3223">
                  <c:v>1274.0</c:v>
                </c:pt>
                <c:pt idx="3224">
                  <c:v>1275.0</c:v>
                </c:pt>
                <c:pt idx="3225">
                  <c:v>1276.0</c:v>
                </c:pt>
                <c:pt idx="3226">
                  <c:v>1277.0</c:v>
                </c:pt>
                <c:pt idx="3227">
                  <c:v>1277.0</c:v>
                </c:pt>
                <c:pt idx="3228">
                  <c:v>1278.0</c:v>
                </c:pt>
                <c:pt idx="3229">
                  <c:v>1279.0</c:v>
                </c:pt>
                <c:pt idx="3230">
                  <c:v>1279.0</c:v>
                </c:pt>
                <c:pt idx="3231">
                  <c:v>1280.0</c:v>
                </c:pt>
                <c:pt idx="3232">
                  <c:v>1280.0</c:v>
                </c:pt>
                <c:pt idx="3233">
                  <c:v>1281.0</c:v>
                </c:pt>
                <c:pt idx="3234">
                  <c:v>1281.0</c:v>
                </c:pt>
                <c:pt idx="3235">
                  <c:v>1281.0</c:v>
                </c:pt>
                <c:pt idx="3236">
                  <c:v>1281.0</c:v>
                </c:pt>
                <c:pt idx="3237">
                  <c:v>1281.0</c:v>
                </c:pt>
                <c:pt idx="3238">
                  <c:v>1281.0</c:v>
                </c:pt>
                <c:pt idx="3239">
                  <c:v>1281.0</c:v>
                </c:pt>
                <c:pt idx="3240">
                  <c:v>1281.0</c:v>
                </c:pt>
                <c:pt idx="3241">
                  <c:v>1281.0</c:v>
                </c:pt>
                <c:pt idx="3242">
                  <c:v>1281.0</c:v>
                </c:pt>
                <c:pt idx="3243">
                  <c:v>1281.0</c:v>
                </c:pt>
                <c:pt idx="3244">
                  <c:v>1281.0</c:v>
                </c:pt>
                <c:pt idx="3245">
                  <c:v>1281.0</c:v>
                </c:pt>
                <c:pt idx="3246">
                  <c:v>1281.0</c:v>
                </c:pt>
                <c:pt idx="3247">
                  <c:v>1282.0</c:v>
                </c:pt>
                <c:pt idx="3248">
                  <c:v>1282.0</c:v>
                </c:pt>
                <c:pt idx="3249">
                  <c:v>1282.0</c:v>
                </c:pt>
                <c:pt idx="3250">
                  <c:v>1283.0</c:v>
                </c:pt>
                <c:pt idx="3251">
                  <c:v>1284.0</c:v>
                </c:pt>
                <c:pt idx="3252">
                  <c:v>1284.0</c:v>
                </c:pt>
                <c:pt idx="3253">
                  <c:v>1284.0</c:v>
                </c:pt>
                <c:pt idx="3254">
                  <c:v>1285.0</c:v>
                </c:pt>
                <c:pt idx="3255">
                  <c:v>1285.0</c:v>
                </c:pt>
                <c:pt idx="3256">
                  <c:v>1285.0</c:v>
                </c:pt>
                <c:pt idx="3257">
                  <c:v>1285.0</c:v>
                </c:pt>
                <c:pt idx="3258">
                  <c:v>1285.0</c:v>
                </c:pt>
                <c:pt idx="3259">
                  <c:v>1285.0</c:v>
                </c:pt>
                <c:pt idx="3260">
                  <c:v>1285.0</c:v>
                </c:pt>
                <c:pt idx="3261">
                  <c:v>1285.0</c:v>
                </c:pt>
                <c:pt idx="3262">
                  <c:v>1285.0</c:v>
                </c:pt>
                <c:pt idx="3263">
                  <c:v>1286.0</c:v>
                </c:pt>
                <c:pt idx="3264">
                  <c:v>1287.0</c:v>
                </c:pt>
                <c:pt idx="3265">
                  <c:v>1287.0</c:v>
                </c:pt>
                <c:pt idx="3266">
                  <c:v>1287.0</c:v>
                </c:pt>
                <c:pt idx="3267">
                  <c:v>1287.0</c:v>
                </c:pt>
                <c:pt idx="3268">
                  <c:v>1287.0</c:v>
                </c:pt>
                <c:pt idx="3269">
                  <c:v>1288.0</c:v>
                </c:pt>
                <c:pt idx="3270">
                  <c:v>1288.0</c:v>
                </c:pt>
                <c:pt idx="3271">
                  <c:v>1289.0</c:v>
                </c:pt>
                <c:pt idx="3272">
                  <c:v>1289.0</c:v>
                </c:pt>
                <c:pt idx="3273">
                  <c:v>1289.0</c:v>
                </c:pt>
                <c:pt idx="3274">
                  <c:v>1289.0</c:v>
                </c:pt>
                <c:pt idx="3275">
                  <c:v>1289.0</c:v>
                </c:pt>
                <c:pt idx="3276">
                  <c:v>1289.0</c:v>
                </c:pt>
                <c:pt idx="3277">
                  <c:v>1289.0</c:v>
                </c:pt>
                <c:pt idx="3278">
                  <c:v>1290.0</c:v>
                </c:pt>
                <c:pt idx="3279">
                  <c:v>1291.0</c:v>
                </c:pt>
                <c:pt idx="3280">
                  <c:v>1292.0</c:v>
                </c:pt>
                <c:pt idx="3281">
                  <c:v>1292.0</c:v>
                </c:pt>
                <c:pt idx="3282">
                  <c:v>1292.0</c:v>
                </c:pt>
                <c:pt idx="3283">
                  <c:v>1292.0</c:v>
                </c:pt>
                <c:pt idx="3284">
                  <c:v>1293.0</c:v>
                </c:pt>
                <c:pt idx="3285">
                  <c:v>1294.0</c:v>
                </c:pt>
                <c:pt idx="3286">
                  <c:v>1294.0</c:v>
                </c:pt>
                <c:pt idx="3287">
                  <c:v>1294.0</c:v>
                </c:pt>
                <c:pt idx="3288">
                  <c:v>1295.0</c:v>
                </c:pt>
                <c:pt idx="3289">
                  <c:v>1296.0</c:v>
                </c:pt>
                <c:pt idx="3290">
                  <c:v>1297.0</c:v>
                </c:pt>
                <c:pt idx="3291">
                  <c:v>1298.0</c:v>
                </c:pt>
                <c:pt idx="3292">
                  <c:v>1299.0</c:v>
                </c:pt>
                <c:pt idx="3293">
                  <c:v>1300.0</c:v>
                </c:pt>
                <c:pt idx="3294">
                  <c:v>1301.0</c:v>
                </c:pt>
                <c:pt idx="3295">
                  <c:v>1302.0</c:v>
                </c:pt>
                <c:pt idx="3296">
                  <c:v>1302.0</c:v>
                </c:pt>
                <c:pt idx="3297">
                  <c:v>1303.0</c:v>
                </c:pt>
                <c:pt idx="3298">
                  <c:v>1304.0</c:v>
                </c:pt>
                <c:pt idx="3299">
                  <c:v>1305.0</c:v>
                </c:pt>
                <c:pt idx="3300">
                  <c:v>1306.0</c:v>
                </c:pt>
                <c:pt idx="3301">
                  <c:v>1307.0</c:v>
                </c:pt>
                <c:pt idx="3302">
                  <c:v>1308.0</c:v>
                </c:pt>
                <c:pt idx="3303">
                  <c:v>1309.0</c:v>
                </c:pt>
                <c:pt idx="3304">
                  <c:v>1310.0</c:v>
                </c:pt>
                <c:pt idx="3305">
                  <c:v>1311.0</c:v>
                </c:pt>
                <c:pt idx="3306">
                  <c:v>1312.0</c:v>
                </c:pt>
                <c:pt idx="3307">
                  <c:v>1313.0</c:v>
                </c:pt>
                <c:pt idx="3308">
                  <c:v>1314.0</c:v>
                </c:pt>
                <c:pt idx="3309">
                  <c:v>1315.0</c:v>
                </c:pt>
                <c:pt idx="3310">
                  <c:v>1316.0</c:v>
                </c:pt>
                <c:pt idx="3311">
                  <c:v>1316.0</c:v>
                </c:pt>
                <c:pt idx="3312">
                  <c:v>1317.0</c:v>
                </c:pt>
                <c:pt idx="3313">
                  <c:v>1317.0</c:v>
                </c:pt>
                <c:pt idx="3314">
                  <c:v>1317.0</c:v>
                </c:pt>
                <c:pt idx="3315">
                  <c:v>1317.0</c:v>
                </c:pt>
                <c:pt idx="3316">
                  <c:v>1317.0</c:v>
                </c:pt>
                <c:pt idx="3317">
                  <c:v>1318.0</c:v>
                </c:pt>
                <c:pt idx="3318">
                  <c:v>1318.0</c:v>
                </c:pt>
                <c:pt idx="3319">
                  <c:v>1318.0</c:v>
                </c:pt>
                <c:pt idx="3320">
                  <c:v>1318.0</c:v>
                </c:pt>
                <c:pt idx="3321">
                  <c:v>1319.0</c:v>
                </c:pt>
                <c:pt idx="3322">
                  <c:v>1320.0</c:v>
                </c:pt>
                <c:pt idx="3323">
                  <c:v>1320.0</c:v>
                </c:pt>
                <c:pt idx="3324">
                  <c:v>1320.0</c:v>
                </c:pt>
                <c:pt idx="3325">
                  <c:v>1321.0</c:v>
                </c:pt>
                <c:pt idx="3326">
                  <c:v>1321.0</c:v>
                </c:pt>
                <c:pt idx="3327">
                  <c:v>1321.0</c:v>
                </c:pt>
                <c:pt idx="3328">
                  <c:v>1321.0</c:v>
                </c:pt>
                <c:pt idx="3329">
                  <c:v>1321.0</c:v>
                </c:pt>
                <c:pt idx="3330">
                  <c:v>1321.0</c:v>
                </c:pt>
                <c:pt idx="3331">
                  <c:v>1322.0</c:v>
                </c:pt>
                <c:pt idx="3332">
                  <c:v>1322.0</c:v>
                </c:pt>
                <c:pt idx="3333">
                  <c:v>1322.0</c:v>
                </c:pt>
                <c:pt idx="3334">
                  <c:v>1323.0</c:v>
                </c:pt>
                <c:pt idx="3335">
                  <c:v>1323.0</c:v>
                </c:pt>
                <c:pt idx="3336">
                  <c:v>1323.0</c:v>
                </c:pt>
                <c:pt idx="3337">
                  <c:v>1324.0</c:v>
                </c:pt>
                <c:pt idx="3338">
                  <c:v>1325.0</c:v>
                </c:pt>
                <c:pt idx="3339">
                  <c:v>1326.0</c:v>
                </c:pt>
                <c:pt idx="3340">
                  <c:v>1326.0</c:v>
                </c:pt>
                <c:pt idx="3341">
                  <c:v>1327.0</c:v>
                </c:pt>
                <c:pt idx="3342">
                  <c:v>1328.0</c:v>
                </c:pt>
                <c:pt idx="3343">
                  <c:v>1328.0</c:v>
                </c:pt>
                <c:pt idx="3344">
                  <c:v>1328.0</c:v>
                </c:pt>
                <c:pt idx="3345">
                  <c:v>1328.0</c:v>
                </c:pt>
                <c:pt idx="3346">
                  <c:v>1328.0</c:v>
                </c:pt>
                <c:pt idx="3347">
                  <c:v>1328.0</c:v>
                </c:pt>
                <c:pt idx="3348">
                  <c:v>1328.0</c:v>
                </c:pt>
                <c:pt idx="3349">
                  <c:v>1328.0</c:v>
                </c:pt>
                <c:pt idx="3350">
                  <c:v>1328.0</c:v>
                </c:pt>
                <c:pt idx="3351">
                  <c:v>1328.0</c:v>
                </c:pt>
                <c:pt idx="3352">
                  <c:v>1328.0</c:v>
                </c:pt>
                <c:pt idx="3353">
                  <c:v>1328.0</c:v>
                </c:pt>
                <c:pt idx="3354">
                  <c:v>1329.0</c:v>
                </c:pt>
                <c:pt idx="3355">
                  <c:v>1330.0</c:v>
                </c:pt>
                <c:pt idx="3356">
                  <c:v>1330.0</c:v>
                </c:pt>
                <c:pt idx="3357">
                  <c:v>1330.0</c:v>
                </c:pt>
                <c:pt idx="3358">
                  <c:v>1330.0</c:v>
                </c:pt>
                <c:pt idx="3359">
                  <c:v>1330.0</c:v>
                </c:pt>
                <c:pt idx="3360">
                  <c:v>1330.0</c:v>
                </c:pt>
                <c:pt idx="3361">
                  <c:v>1331.0</c:v>
                </c:pt>
                <c:pt idx="3362">
                  <c:v>1332.0</c:v>
                </c:pt>
                <c:pt idx="3363">
                  <c:v>1332.0</c:v>
                </c:pt>
                <c:pt idx="3364">
                  <c:v>1332.0</c:v>
                </c:pt>
                <c:pt idx="3365">
                  <c:v>1332.0</c:v>
                </c:pt>
                <c:pt idx="3366">
                  <c:v>1333.0</c:v>
                </c:pt>
                <c:pt idx="3367">
                  <c:v>1334.0</c:v>
                </c:pt>
                <c:pt idx="3368">
                  <c:v>1334.0</c:v>
                </c:pt>
                <c:pt idx="3369">
                  <c:v>1335.0</c:v>
                </c:pt>
                <c:pt idx="3370">
                  <c:v>1336.0</c:v>
                </c:pt>
                <c:pt idx="3371">
                  <c:v>1337.0</c:v>
                </c:pt>
                <c:pt idx="3372">
                  <c:v>1338.0</c:v>
                </c:pt>
                <c:pt idx="3373">
                  <c:v>1339.0</c:v>
                </c:pt>
                <c:pt idx="3374">
                  <c:v>1340.0</c:v>
                </c:pt>
                <c:pt idx="3375">
                  <c:v>1341.0</c:v>
                </c:pt>
                <c:pt idx="3376">
                  <c:v>1342.0</c:v>
                </c:pt>
                <c:pt idx="3377">
                  <c:v>1343.0</c:v>
                </c:pt>
                <c:pt idx="3378">
                  <c:v>1344.0</c:v>
                </c:pt>
                <c:pt idx="3379">
                  <c:v>1345.0</c:v>
                </c:pt>
                <c:pt idx="3380">
                  <c:v>1346.0</c:v>
                </c:pt>
                <c:pt idx="3381">
                  <c:v>1346.0</c:v>
                </c:pt>
                <c:pt idx="3382">
                  <c:v>1347.0</c:v>
                </c:pt>
                <c:pt idx="3383">
                  <c:v>1348.0</c:v>
                </c:pt>
                <c:pt idx="3384">
                  <c:v>1348.0</c:v>
                </c:pt>
                <c:pt idx="3385">
                  <c:v>1348.0</c:v>
                </c:pt>
                <c:pt idx="3386">
                  <c:v>1348.0</c:v>
                </c:pt>
                <c:pt idx="3387">
                  <c:v>1348.0</c:v>
                </c:pt>
                <c:pt idx="3388">
                  <c:v>1348.0</c:v>
                </c:pt>
                <c:pt idx="3389">
                  <c:v>1348.0</c:v>
                </c:pt>
                <c:pt idx="3390">
                  <c:v>1348.0</c:v>
                </c:pt>
                <c:pt idx="3391">
                  <c:v>1348.0</c:v>
                </c:pt>
                <c:pt idx="3392">
                  <c:v>1349.0</c:v>
                </c:pt>
                <c:pt idx="3393">
                  <c:v>1350.0</c:v>
                </c:pt>
                <c:pt idx="3394">
                  <c:v>1350.0</c:v>
                </c:pt>
                <c:pt idx="3395">
                  <c:v>1350.0</c:v>
                </c:pt>
                <c:pt idx="3396">
                  <c:v>1350.0</c:v>
                </c:pt>
                <c:pt idx="3397">
                  <c:v>1350.0</c:v>
                </c:pt>
                <c:pt idx="3398">
                  <c:v>1351.0</c:v>
                </c:pt>
                <c:pt idx="3399">
                  <c:v>1352.0</c:v>
                </c:pt>
                <c:pt idx="3400">
                  <c:v>1353.0</c:v>
                </c:pt>
                <c:pt idx="3401">
                  <c:v>1354.0</c:v>
                </c:pt>
                <c:pt idx="3402">
                  <c:v>1355.0</c:v>
                </c:pt>
                <c:pt idx="3403">
                  <c:v>1356.0</c:v>
                </c:pt>
                <c:pt idx="3404">
                  <c:v>1357.0</c:v>
                </c:pt>
                <c:pt idx="3405">
                  <c:v>1358.0</c:v>
                </c:pt>
                <c:pt idx="3406">
                  <c:v>1359.0</c:v>
                </c:pt>
                <c:pt idx="3407">
                  <c:v>1360.0</c:v>
                </c:pt>
                <c:pt idx="3408">
                  <c:v>1360.0</c:v>
                </c:pt>
                <c:pt idx="3409">
                  <c:v>1360.0</c:v>
                </c:pt>
                <c:pt idx="3410">
                  <c:v>1361.0</c:v>
                </c:pt>
                <c:pt idx="3411">
                  <c:v>1362.0</c:v>
                </c:pt>
                <c:pt idx="3412">
                  <c:v>1362.0</c:v>
                </c:pt>
                <c:pt idx="3413">
                  <c:v>1363.0</c:v>
                </c:pt>
                <c:pt idx="3414">
                  <c:v>1363.0</c:v>
                </c:pt>
                <c:pt idx="3415">
                  <c:v>1363.0</c:v>
                </c:pt>
                <c:pt idx="3416">
                  <c:v>1363.0</c:v>
                </c:pt>
                <c:pt idx="3417">
                  <c:v>1363.0</c:v>
                </c:pt>
                <c:pt idx="3418">
                  <c:v>1363.0</c:v>
                </c:pt>
                <c:pt idx="3419">
                  <c:v>1363.0</c:v>
                </c:pt>
                <c:pt idx="3420">
                  <c:v>1363.0</c:v>
                </c:pt>
                <c:pt idx="3421">
                  <c:v>1364.0</c:v>
                </c:pt>
                <c:pt idx="3422">
                  <c:v>1365.0</c:v>
                </c:pt>
                <c:pt idx="3423">
                  <c:v>1366.0</c:v>
                </c:pt>
                <c:pt idx="3424">
                  <c:v>1366.0</c:v>
                </c:pt>
                <c:pt idx="3425">
                  <c:v>1367.0</c:v>
                </c:pt>
                <c:pt idx="3426">
                  <c:v>1367.0</c:v>
                </c:pt>
                <c:pt idx="3427">
                  <c:v>1367.0</c:v>
                </c:pt>
                <c:pt idx="3428">
                  <c:v>1367.0</c:v>
                </c:pt>
                <c:pt idx="3429">
                  <c:v>1368.0</c:v>
                </c:pt>
                <c:pt idx="3430">
                  <c:v>1368.0</c:v>
                </c:pt>
                <c:pt idx="3431">
                  <c:v>1368.0</c:v>
                </c:pt>
                <c:pt idx="3432">
                  <c:v>1368.0</c:v>
                </c:pt>
                <c:pt idx="3433">
                  <c:v>1368.0</c:v>
                </c:pt>
                <c:pt idx="3434">
                  <c:v>1368.0</c:v>
                </c:pt>
                <c:pt idx="3435">
                  <c:v>1368.0</c:v>
                </c:pt>
                <c:pt idx="3436">
                  <c:v>1368.0</c:v>
                </c:pt>
                <c:pt idx="3437">
                  <c:v>1368.0</c:v>
                </c:pt>
                <c:pt idx="3438">
                  <c:v>1368.0</c:v>
                </c:pt>
                <c:pt idx="3439">
                  <c:v>1368.0</c:v>
                </c:pt>
                <c:pt idx="3440">
                  <c:v>1368.0</c:v>
                </c:pt>
                <c:pt idx="3441">
                  <c:v>1369.0</c:v>
                </c:pt>
                <c:pt idx="3442">
                  <c:v>1369.0</c:v>
                </c:pt>
                <c:pt idx="3443">
                  <c:v>1370.0</c:v>
                </c:pt>
                <c:pt idx="3444">
                  <c:v>1371.0</c:v>
                </c:pt>
                <c:pt idx="3445">
                  <c:v>1371.0</c:v>
                </c:pt>
                <c:pt idx="3446">
                  <c:v>1371.0</c:v>
                </c:pt>
                <c:pt idx="3447">
                  <c:v>1371.0</c:v>
                </c:pt>
                <c:pt idx="3448">
                  <c:v>1372.0</c:v>
                </c:pt>
                <c:pt idx="3449">
                  <c:v>1373.0</c:v>
                </c:pt>
                <c:pt idx="3450">
                  <c:v>1373.0</c:v>
                </c:pt>
                <c:pt idx="3451">
                  <c:v>1374.0</c:v>
                </c:pt>
                <c:pt idx="3452">
                  <c:v>1374.0</c:v>
                </c:pt>
                <c:pt idx="3453">
                  <c:v>1375.0</c:v>
                </c:pt>
                <c:pt idx="3454">
                  <c:v>1375.0</c:v>
                </c:pt>
                <c:pt idx="3455">
                  <c:v>1375.0</c:v>
                </c:pt>
                <c:pt idx="3456">
                  <c:v>1375.0</c:v>
                </c:pt>
                <c:pt idx="3457">
                  <c:v>1375.0</c:v>
                </c:pt>
                <c:pt idx="3458">
                  <c:v>1376.0</c:v>
                </c:pt>
                <c:pt idx="3459">
                  <c:v>1376.0</c:v>
                </c:pt>
                <c:pt idx="3460">
                  <c:v>1377.0</c:v>
                </c:pt>
                <c:pt idx="3461">
                  <c:v>1378.0</c:v>
                </c:pt>
                <c:pt idx="3462">
                  <c:v>1378.0</c:v>
                </c:pt>
                <c:pt idx="3463">
                  <c:v>1379.0</c:v>
                </c:pt>
                <c:pt idx="3464">
                  <c:v>1380.0</c:v>
                </c:pt>
                <c:pt idx="3465">
                  <c:v>1381.0</c:v>
                </c:pt>
                <c:pt idx="3466">
                  <c:v>1382.0</c:v>
                </c:pt>
                <c:pt idx="3467">
                  <c:v>1382.0</c:v>
                </c:pt>
                <c:pt idx="3468">
                  <c:v>1382.0</c:v>
                </c:pt>
                <c:pt idx="3469">
                  <c:v>1382.0</c:v>
                </c:pt>
                <c:pt idx="3470">
                  <c:v>1382.0</c:v>
                </c:pt>
                <c:pt idx="3471">
                  <c:v>1383.0</c:v>
                </c:pt>
                <c:pt idx="3472">
                  <c:v>1383.0</c:v>
                </c:pt>
                <c:pt idx="3473">
                  <c:v>1384.0</c:v>
                </c:pt>
                <c:pt idx="3474">
                  <c:v>1385.0</c:v>
                </c:pt>
                <c:pt idx="3475">
                  <c:v>1386.0</c:v>
                </c:pt>
                <c:pt idx="3476">
                  <c:v>1387.0</c:v>
                </c:pt>
                <c:pt idx="3477">
                  <c:v>1387.0</c:v>
                </c:pt>
                <c:pt idx="3478">
                  <c:v>1387.0</c:v>
                </c:pt>
                <c:pt idx="3479">
                  <c:v>1387.0</c:v>
                </c:pt>
                <c:pt idx="3480">
                  <c:v>1388.0</c:v>
                </c:pt>
                <c:pt idx="3481">
                  <c:v>1389.0</c:v>
                </c:pt>
                <c:pt idx="3482">
                  <c:v>1390.0</c:v>
                </c:pt>
                <c:pt idx="3483">
                  <c:v>1390.0</c:v>
                </c:pt>
                <c:pt idx="3484">
                  <c:v>1391.0</c:v>
                </c:pt>
                <c:pt idx="3485">
                  <c:v>1392.0</c:v>
                </c:pt>
                <c:pt idx="3486">
                  <c:v>1393.0</c:v>
                </c:pt>
                <c:pt idx="3487">
                  <c:v>1394.0</c:v>
                </c:pt>
                <c:pt idx="3488">
                  <c:v>1395.0</c:v>
                </c:pt>
                <c:pt idx="3489">
                  <c:v>1396.0</c:v>
                </c:pt>
                <c:pt idx="3490">
                  <c:v>1397.0</c:v>
                </c:pt>
                <c:pt idx="3491">
                  <c:v>1398.0</c:v>
                </c:pt>
                <c:pt idx="3492">
                  <c:v>1399.0</c:v>
                </c:pt>
                <c:pt idx="3493">
                  <c:v>1400.0</c:v>
                </c:pt>
                <c:pt idx="3494">
                  <c:v>1401.0</c:v>
                </c:pt>
                <c:pt idx="3495">
                  <c:v>1402.0</c:v>
                </c:pt>
                <c:pt idx="3496">
                  <c:v>1403.0</c:v>
                </c:pt>
                <c:pt idx="3497">
                  <c:v>1404.0</c:v>
                </c:pt>
                <c:pt idx="3498">
                  <c:v>1404.0</c:v>
                </c:pt>
                <c:pt idx="3499">
                  <c:v>1404.0</c:v>
                </c:pt>
                <c:pt idx="3500">
                  <c:v>1405.0</c:v>
                </c:pt>
                <c:pt idx="3501">
                  <c:v>1406.0</c:v>
                </c:pt>
                <c:pt idx="3502">
                  <c:v>1407.0</c:v>
                </c:pt>
                <c:pt idx="3503">
                  <c:v>1408.0</c:v>
                </c:pt>
                <c:pt idx="3504">
                  <c:v>1409.0</c:v>
                </c:pt>
                <c:pt idx="3505">
                  <c:v>1409.0</c:v>
                </c:pt>
                <c:pt idx="3506">
                  <c:v>1410.0</c:v>
                </c:pt>
                <c:pt idx="3507">
                  <c:v>1411.0</c:v>
                </c:pt>
                <c:pt idx="3508">
                  <c:v>1411.0</c:v>
                </c:pt>
                <c:pt idx="3509">
                  <c:v>1412.0</c:v>
                </c:pt>
                <c:pt idx="3510">
                  <c:v>1412.0</c:v>
                </c:pt>
                <c:pt idx="3511">
                  <c:v>1413.0</c:v>
                </c:pt>
                <c:pt idx="3512">
                  <c:v>1413.0</c:v>
                </c:pt>
                <c:pt idx="3513">
                  <c:v>1414.0</c:v>
                </c:pt>
                <c:pt idx="3514">
                  <c:v>1415.0</c:v>
                </c:pt>
                <c:pt idx="3515">
                  <c:v>1416.0</c:v>
                </c:pt>
                <c:pt idx="3516">
                  <c:v>1417.0</c:v>
                </c:pt>
                <c:pt idx="3517">
                  <c:v>1418.0</c:v>
                </c:pt>
                <c:pt idx="3518">
                  <c:v>1419.0</c:v>
                </c:pt>
                <c:pt idx="3519">
                  <c:v>1419.0</c:v>
                </c:pt>
                <c:pt idx="3520">
                  <c:v>1419.0</c:v>
                </c:pt>
                <c:pt idx="3521">
                  <c:v>1419.0</c:v>
                </c:pt>
                <c:pt idx="3522">
                  <c:v>1420.0</c:v>
                </c:pt>
                <c:pt idx="3523">
                  <c:v>1420.0</c:v>
                </c:pt>
                <c:pt idx="3524">
                  <c:v>1420.0</c:v>
                </c:pt>
                <c:pt idx="3525">
                  <c:v>1420.0</c:v>
                </c:pt>
                <c:pt idx="3526">
                  <c:v>1420.0</c:v>
                </c:pt>
                <c:pt idx="3527">
                  <c:v>1420.0</c:v>
                </c:pt>
                <c:pt idx="3528">
                  <c:v>1421.0</c:v>
                </c:pt>
                <c:pt idx="3529">
                  <c:v>1421.0</c:v>
                </c:pt>
                <c:pt idx="3530">
                  <c:v>1422.0</c:v>
                </c:pt>
                <c:pt idx="3531">
                  <c:v>1422.0</c:v>
                </c:pt>
                <c:pt idx="3532">
                  <c:v>1422.0</c:v>
                </c:pt>
                <c:pt idx="3533">
                  <c:v>1422.0</c:v>
                </c:pt>
                <c:pt idx="3534">
                  <c:v>1423.0</c:v>
                </c:pt>
                <c:pt idx="3535">
                  <c:v>1423.0</c:v>
                </c:pt>
                <c:pt idx="3536">
                  <c:v>1423.0</c:v>
                </c:pt>
                <c:pt idx="3537">
                  <c:v>1423.0</c:v>
                </c:pt>
                <c:pt idx="3538">
                  <c:v>1423.0</c:v>
                </c:pt>
                <c:pt idx="3539">
                  <c:v>1423.0</c:v>
                </c:pt>
                <c:pt idx="3540">
                  <c:v>1424.0</c:v>
                </c:pt>
                <c:pt idx="3541">
                  <c:v>1424.0</c:v>
                </c:pt>
                <c:pt idx="3542">
                  <c:v>1424.0</c:v>
                </c:pt>
                <c:pt idx="3543">
                  <c:v>1424.0</c:v>
                </c:pt>
                <c:pt idx="3544">
                  <c:v>1425.0</c:v>
                </c:pt>
                <c:pt idx="3545">
                  <c:v>1426.0</c:v>
                </c:pt>
                <c:pt idx="3546">
                  <c:v>1427.0</c:v>
                </c:pt>
                <c:pt idx="3547">
                  <c:v>1427.0</c:v>
                </c:pt>
                <c:pt idx="3548">
                  <c:v>1428.0</c:v>
                </c:pt>
                <c:pt idx="3549">
                  <c:v>1429.0</c:v>
                </c:pt>
                <c:pt idx="3550">
                  <c:v>1429.0</c:v>
                </c:pt>
                <c:pt idx="3551">
                  <c:v>1429.0</c:v>
                </c:pt>
                <c:pt idx="3552">
                  <c:v>1430.0</c:v>
                </c:pt>
                <c:pt idx="3553">
                  <c:v>1430.0</c:v>
                </c:pt>
                <c:pt idx="3554">
                  <c:v>1431.0</c:v>
                </c:pt>
                <c:pt idx="3555">
                  <c:v>1432.0</c:v>
                </c:pt>
                <c:pt idx="3556">
                  <c:v>1433.0</c:v>
                </c:pt>
                <c:pt idx="3557">
                  <c:v>1433.0</c:v>
                </c:pt>
                <c:pt idx="3558">
                  <c:v>1433.0</c:v>
                </c:pt>
                <c:pt idx="3559">
                  <c:v>1433.0</c:v>
                </c:pt>
                <c:pt idx="3560">
                  <c:v>1433.0</c:v>
                </c:pt>
                <c:pt idx="3561">
                  <c:v>1433.0</c:v>
                </c:pt>
                <c:pt idx="3562">
                  <c:v>1433.0</c:v>
                </c:pt>
                <c:pt idx="3563">
                  <c:v>1433.0</c:v>
                </c:pt>
                <c:pt idx="3564">
                  <c:v>1433.0</c:v>
                </c:pt>
                <c:pt idx="3565">
                  <c:v>1433.0</c:v>
                </c:pt>
                <c:pt idx="3566">
                  <c:v>1433.0</c:v>
                </c:pt>
                <c:pt idx="3567">
                  <c:v>1433.0</c:v>
                </c:pt>
                <c:pt idx="3568">
                  <c:v>1433.0</c:v>
                </c:pt>
                <c:pt idx="3569">
                  <c:v>1433.0</c:v>
                </c:pt>
                <c:pt idx="3570">
                  <c:v>1434.0</c:v>
                </c:pt>
                <c:pt idx="3571">
                  <c:v>1435.0</c:v>
                </c:pt>
                <c:pt idx="3572">
                  <c:v>1436.0</c:v>
                </c:pt>
                <c:pt idx="3573">
                  <c:v>1437.0</c:v>
                </c:pt>
                <c:pt idx="3574">
                  <c:v>1437.0</c:v>
                </c:pt>
                <c:pt idx="3575">
                  <c:v>1437.0</c:v>
                </c:pt>
                <c:pt idx="3576">
                  <c:v>1437.0</c:v>
                </c:pt>
                <c:pt idx="3577">
                  <c:v>1437.0</c:v>
                </c:pt>
                <c:pt idx="3578">
                  <c:v>1438.0</c:v>
                </c:pt>
                <c:pt idx="3579">
                  <c:v>1438.0</c:v>
                </c:pt>
                <c:pt idx="3580">
                  <c:v>1438.0</c:v>
                </c:pt>
                <c:pt idx="3581">
                  <c:v>1438.0</c:v>
                </c:pt>
                <c:pt idx="3582">
                  <c:v>1438.0</c:v>
                </c:pt>
                <c:pt idx="3583">
                  <c:v>1438.0</c:v>
                </c:pt>
                <c:pt idx="3584">
                  <c:v>1438.0</c:v>
                </c:pt>
                <c:pt idx="3585">
                  <c:v>1439.0</c:v>
                </c:pt>
                <c:pt idx="3586">
                  <c:v>1440.0</c:v>
                </c:pt>
                <c:pt idx="3587">
                  <c:v>1440.0</c:v>
                </c:pt>
                <c:pt idx="3588">
                  <c:v>1440.0</c:v>
                </c:pt>
                <c:pt idx="3589">
                  <c:v>1440.0</c:v>
                </c:pt>
                <c:pt idx="3590">
                  <c:v>1440.0</c:v>
                </c:pt>
                <c:pt idx="3591">
                  <c:v>1440.0</c:v>
                </c:pt>
                <c:pt idx="3592">
                  <c:v>1440.0</c:v>
                </c:pt>
                <c:pt idx="3593">
                  <c:v>1440.0</c:v>
                </c:pt>
                <c:pt idx="3594">
                  <c:v>1440.0</c:v>
                </c:pt>
                <c:pt idx="3595">
                  <c:v>1440.0</c:v>
                </c:pt>
                <c:pt idx="3596">
                  <c:v>1440.0</c:v>
                </c:pt>
                <c:pt idx="3597">
                  <c:v>1440.0</c:v>
                </c:pt>
                <c:pt idx="3598">
                  <c:v>1440.0</c:v>
                </c:pt>
                <c:pt idx="3599">
                  <c:v>1440.0</c:v>
                </c:pt>
                <c:pt idx="3600">
                  <c:v>1440.0</c:v>
                </c:pt>
                <c:pt idx="3601">
                  <c:v>1440.0</c:v>
                </c:pt>
                <c:pt idx="3602">
                  <c:v>1440.0</c:v>
                </c:pt>
                <c:pt idx="3603">
                  <c:v>1441.0</c:v>
                </c:pt>
                <c:pt idx="3604">
                  <c:v>1441.0</c:v>
                </c:pt>
                <c:pt idx="3605">
                  <c:v>1441.0</c:v>
                </c:pt>
                <c:pt idx="3606">
                  <c:v>1441.0</c:v>
                </c:pt>
                <c:pt idx="3607">
                  <c:v>1441.0</c:v>
                </c:pt>
                <c:pt idx="3608">
                  <c:v>1441.0</c:v>
                </c:pt>
                <c:pt idx="3609">
                  <c:v>1442.0</c:v>
                </c:pt>
                <c:pt idx="3610">
                  <c:v>1442.0</c:v>
                </c:pt>
                <c:pt idx="3611">
                  <c:v>1442.0</c:v>
                </c:pt>
                <c:pt idx="3612">
                  <c:v>1442.0</c:v>
                </c:pt>
                <c:pt idx="3613">
                  <c:v>1443.0</c:v>
                </c:pt>
                <c:pt idx="3614">
                  <c:v>1443.0</c:v>
                </c:pt>
                <c:pt idx="3615">
                  <c:v>1443.0</c:v>
                </c:pt>
                <c:pt idx="3616">
                  <c:v>1443.0</c:v>
                </c:pt>
                <c:pt idx="3617">
                  <c:v>1443.0</c:v>
                </c:pt>
                <c:pt idx="3618">
                  <c:v>1443.0</c:v>
                </c:pt>
                <c:pt idx="3619">
                  <c:v>1443.0</c:v>
                </c:pt>
                <c:pt idx="3620">
                  <c:v>1443.0</c:v>
                </c:pt>
                <c:pt idx="3621">
                  <c:v>1443.0</c:v>
                </c:pt>
                <c:pt idx="3622">
                  <c:v>1443.0</c:v>
                </c:pt>
                <c:pt idx="3623">
                  <c:v>1444.0</c:v>
                </c:pt>
                <c:pt idx="3624">
                  <c:v>1445.0</c:v>
                </c:pt>
                <c:pt idx="3625">
                  <c:v>1446.0</c:v>
                </c:pt>
                <c:pt idx="3626">
                  <c:v>1447.0</c:v>
                </c:pt>
                <c:pt idx="3627">
                  <c:v>1448.0</c:v>
                </c:pt>
                <c:pt idx="3628">
                  <c:v>1449.0</c:v>
                </c:pt>
                <c:pt idx="3629">
                  <c:v>1449.0</c:v>
                </c:pt>
                <c:pt idx="3630">
                  <c:v>1449.0</c:v>
                </c:pt>
                <c:pt idx="3631">
                  <c:v>1449.0</c:v>
                </c:pt>
                <c:pt idx="3632">
                  <c:v>1449.0</c:v>
                </c:pt>
                <c:pt idx="3633">
                  <c:v>1449.0</c:v>
                </c:pt>
                <c:pt idx="3634">
                  <c:v>1449.0</c:v>
                </c:pt>
                <c:pt idx="3635">
                  <c:v>1449.0</c:v>
                </c:pt>
                <c:pt idx="3636">
                  <c:v>1450.0</c:v>
                </c:pt>
                <c:pt idx="3637">
                  <c:v>1450.0</c:v>
                </c:pt>
                <c:pt idx="3638">
                  <c:v>1450.0</c:v>
                </c:pt>
                <c:pt idx="3639">
                  <c:v>1450.0</c:v>
                </c:pt>
                <c:pt idx="3640">
                  <c:v>1451.0</c:v>
                </c:pt>
                <c:pt idx="3641">
                  <c:v>1452.0</c:v>
                </c:pt>
                <c:pt idx="3642">
                  <c:v>1452.0</c:v>
                </c:pt>
                <c:pt idx="3643">
                  <c:v>1452.0</c:v>
                </c:pt>
                <c:pt idx="3644">
                  <c:v>1452.0</c:v>
                </c:pt>
                <c:pt idx="3645">
                  <c:v>1453.0</c:v>
                </c:pt>
                <c:pt idx="3646">
                  <c:v>1454.0</c:v>
                </c:pt>
                <c:pt idx="3647">
                  <c:v>1455.0</c:v>
                </c:pt>
                <c:pt idx="3648">
                  <c:v>1456.0</c:v>
                </c:pt>
                <c:pt idx="3649">
                  <c:v>1457.0</c:v>
                </c:pt>
                <c:pt idx="3650">
                  <c:v>1458.0</c:v>
                </c:pt>
                <c:pt idx="3651">
                  <c:v>1458.0</c:v>
                </c:pt>
                <c:pt idx="3652">
                  <c:v>1458.0</c:v>
                </c:pt>
                <c:pt idx="3653">
                  <c:v>1459.0</c:v>
                </c:pt>
                <c:pt idx="3654">
                  <c:v>1460.0</c:v>
                </c:pt>
                <c:pt idx="3655">
                  <c:v>1461.0</c:v>
                </c:pt>
                <c:pt idx="3656">
                  <c:v>1461.0</c:v>
                </c:pt>
                <c:pt idx="3657">
                  <c:v>1462.0</c:v>
                </c:pt>
                <c:pt idx="3658">
                  <c:v>1462.0</c:v>
                </c:pt>
                <c:pt idx="3659">
                  <c:v>1463.0</c:v>
                </c:pt>
                <c:pt idx="3660">
                  <c:v>1464.0</c:v>
                </c:pt>
                <c:pt idx="3661">
                  <c:v>1465.0</c:v>
                </c:pt>
                <c:pt idx="3662">
                  <c:v>1465.0</c:v>
                </c:pt>
                <c:pt idx="3663">
                  <c:v>1465.0</c:v>
                </c:pt>
                <c:pt idx="3664">
                  <c:v>1465.0</c:v>
                </c:pt>
                <c:pt idx="3665">
                  <c:v>1466.0</c:v>
                </c:pt>
                <c:pt idx="3666">
                  <c:v>1467.0</c:v>
                </c:pt>
                <c:pt idx="3667">
                  <c:v>1467.0</c:v>
                </c:pt>
                <c:pt idx="3668">
                  <c:v>1467.0</c:v>
                </c:pt>
                <c:pt idx="3669">
                  <c:v>1467.0</c:v>
                </c:pt>
                <c:pt idx="3670">
                  <c:v>1468.0</c:v>
                </c:pt>
                <c:pt idx="3671">
                  <c:v>1469.0</c:v>
                </c:pt>
                <c:pt idx="3672">
                  <c:v>1470.0</c:v>
                </c:pt>
                <c:pt idx="3673">
                  <c:v>1470.0</c:v>
                </c:pt>
                <c:pt idx="3674">
                  <c:v>1470.0</c:v>
                </c:pt>
                <c:pt idx="3675">
                  <c:v>1471.0</c:v>
                </c:pt>
                <c:pt idx="3676">
                  <c:v>1472.0</c:v>
                </c:pt>
                <c:pt idx="3677">
                  <c:v>1473.0</c:v>
                </c:pt>
                <c:pt idx="3678">
                  <c:v>1474.0</c:v>
                </c:pt>
                <c:pt idx="3679">
                  <c:v>1475.0</c:v>
                </c:pt>
                <c:pt idx="3680">
                  <c:v>1476.0</c:v>
                </c:pt>
                <c:pt idx="3681">
                  <c:v>1477.0</c:v>
                </c:pt>
                <c:pt idx="3682">
                  <c:v>1478.0</c:v>
                </c:pt>
                <c:pt idx="3683">
                  <c:v>1479.0</c:v>
                </c:pt>
                <c:pt idx="3684">
                  <c:v>1480.0</c:v>
                </c:pt>
                <c:pt idx="3685">
                  <c:v>1480.0</c:v>
                </c:pt>
                <c:pt idx="3686">
                  <c:v>1481.0</c:v>
                </c:pt>
                <c:pt idx="3687">
                  <c:v>1482.0</c:v>
                </c:pt>
                <c:pt idx="3688">
                  <c:v>1482.0</c:v>
                </c:pt>
                <c:pt idx="3689">
                  <c:v>1482.0</c:v>
                </c:pt>
                <c:pt idx="3690">
                  <c:v>1482.0</c:v>
                </c:pt>
                <c:pt idx="3691">
                  <c:v>1482.0</c:v>
                </c:pt>
                <c:pt idx="3692">
                  <c:v>1483.0</c:v>
                </c:pt>
                <c:pt idx="3693">
                  <c:v>1484.0</c:v>
                </c:pt>
                <c:pt idx="3694">
                  <c:v>1484.0</c:v>
                </c:pt>
                <c:pt idx="3695">
                  <c:v>1484.0</c:v>
                </c:pt>
                <c:pt idx="3696">
                  <c:v>1485.0</c:v>
                </c:pt>
                <c:pt idx="3697">
                  <c:v>1486.0</c:v>
                </c:pt>
                <c:pt idx="3698">
                  <c:v>1487.0</c:v>
                </c:pt>
                <c:pt idx="3699">
                  <c:v>1488.0</c:v>
                </c:pt>
                <c:pt idx="3700">
                  <c:v>1489.0</c:v>
                </c:pt>
                <c:pt idx="3701">
                  <c:v>1490.0</c:v>
                </c:pt>
                <c:pt idx="3702">
                  <c:v>1491.0</c:v>
                </c:pt>
                <c:pt idx="3703">
                  <c:v>1492.0</c:v>
                </c:pt>
                <c:pt idx="3704">
                  <c:v>1493.0</c:v>
                </c:pt>
                <c:pt idx="3705">
                  <c:v>1494.0</c:v>
                </c:pt>
                <c:pt idx="3706">
                  <c:v>1494.0</c:v>
                </c:pt>
                <c:pt idx="3707">
                  <c:v>1494.0</c:v>
                </c:pt>
                <c:pt idx="3708">
                  <c:v>1494.0</c:v>
                </c:pt>
                <c:pt idx="3709">
                  <c:v>1494.0</c:v>
                </c:pt>
                <c:pt idx="3710">
                  <c:v>1494.0</c:v>
                </c:pt>
                <c:pt idx="3711">
                  <c:v>1494.0</c:v>
                </c:pt>
                <c:pt idx="3712">
                  <c:v>1495.0</c:v>
                </c:pt>
                <c:pt idx="3713">
                  <c:v>1496.0</c:v>
                </c:pt>
                <c:pt idx="3714">
                  <c:v>1496.0</c:v>
                </c:pt>
                <c:pt idx="3715">
                  <c:v>1497.0</c:v>
                </c:pt>
                <c:pt idx="3716">
                  <c:v>1497.0</c:v>
                </c:pt>
                <c:pt idx="3717">
                  <c:v>1498.0</c:v>
                </c:pt>
                <c:pt idx="3718">
                  <c:v>1499.0</c:v>
                </c:pt>
                <c:pt idx="3719">
                  <c:v>1500.0</c:v>
                </c:pt>
                <c:pt idx="3720">
                  <c:v>1501.0</c:v>
                </c:pt>
                <c:pt idx="3721">
                  <c:v>1502.0</c:v>
                </c:pt>
                <c:pt idx="3722">
                  <c:v>1502.0</c:v>
                </c:pt>
                <c:pt idx="3723">
                  <c:v>1502.0</c:v>
                </c:pt>
                <c:pt idx="3724">
                  <c:v>1503.0</c:v>
                </c:pt>
                <c:pt idx="3725">
                  <c:v>1504.0</c:v>
                </c:pt>
                <c:pt idx="3726">
                  <c:v>1504.0</c:v>
                </c:pt>
                <c:pt idx="3727">
                  <c:v>1505.0</c:v>
                </c:pt>
                <c:pt idx="3728">
                  <c:v>1506.0</c:v>
                </c:pt>
                <c:pt idx="3729">
                  <c:v>1506.0</c:v>
                </c:pt>
                <c:pt idx="3730">
                  <c:v>1507.0</c:v>
                </c:pt>
                <c:pt idx="3731">
                  <c:v>1508.0</c:v>
                </c:pt>
                <c:pt idx="3732">
                  <c:v>1509.0</c:v>
                </c:pt>
                <c:pt idx="3733">
                  <c:v>1510.0</c:v>
                </c:pt>
                <c:pt idx="3734">
                  <c:v>1511.0</c:v>
                </c:pt>
                <c:pt idx="3735">
                  <c:v>1512.0</c:v>
                </c:pt>
                <c:pt idx="3736">
                  <c:v>1513.0</c:v>
                </c:pt>
                <c:pt idx="3737">
                  <c:v>1514.0</c:v>
                </c:pt>
                <c:pt idx="3738">
                  <c:v>1515.0</c:v>
                </c:pt>
                <c:pt idx="3739">
                  <c:v>1515.0</c:v>
                </c:pt>
                <c:pt idx="3740">
                  <c:v>1516.0</c:v>
                </c:pt>
                <c:pt idx="3741">
                  <c:v>1517.0</c:v>
                </c:pt>
                <c:pt idx="3742">
                  <c:v>1518.0</c:v>
                </c:pt>
                <c:pt idx="3743">
                  <c:v>1519.0</c:v>
                </c:pt>
                <c:pt idx="3744">
                  <c:v>1520.0</c:v>
                </c:pt>
                <c:pt idx="3745">
                  <c:v>1520.0</c:v>
                </c:pt>
                <c:pt idx="3746">
                  <c:v>1520.0</c:v>
                </c:pt>
                <c:pt idx="3747">
                  <c:v>1520.0</c:v>
                </c:pt>
                <c:pt idx="3748">
                  <c:v>1520.0</c:v>
                </c:pt>
                <c:pt idx="3749">
                  <c:v>1520.0</c:v>
                </c:pt>
                <c:pt idx="3750">
                  <c:v>1520.0</c:v>
                </c:pt>
                <c:pt idx="3751">
                  <c:v>1520.0</c:v>
                </c:pt>
                <c:pt idx="3752">
                  <c:v>1520.0</c:v>
                </c:pt>
                <c:pt idx="3753">
                  <c:v>1520.0</c:v>
                </c:pt>
                <c:pt idx="3754">
                  <c:v>1520.0</c:v>
                </c:pt>
                <c:pt idx="3755">
                  <c:v>1521.0</c:v>
                </c:pt>
                <c:pt idx="3756">
                  <c:v>1522.0</c:v>
                </c:pt>
                <c:pt idx="3757">
                  <c:v>1523.0</c:v>
                </c:pt>
                <c:pt idx="3758">
                  <c:v>1524.0</c:v>
                </c:pt>
                <c:pt idx="3759">
                  <c:v>1524.0</c:v>
                </c:pt>
                <c:pt idx="3760">
                  <c:v>1525.0</c:v>
                </c:pt>
                <c:pt idx="3761">
                  <c:v>1525.0</c:v>
                </c:pt>
                <c:pt idx="3762">
                  <c:v>1526.0</c:v>
                </c:pt>
                <c:pt idx="3763">
                  <c:v>1527.0</c:v>
                </c:pt>
                <c:pt idx="3764">
                  <c:v>1528.0</c:v>
                </c:pt>
                <c:pt idx="3765">
                  <c:v>1529.0</c:v>
                </c:pt>
                <c:pt idx="3766">
                  <c:v>1530.0</c:v>
                </c:pt>
                <c:pt idx="3767">
                  <c:v>1530.0</c:v>
                </c:pt>
                <c:pt idx="3768">
                  <c:v>1530.0</c:v>
                </c:pt>
                <c:pt idx="3769">
                  <c:v>1530.0</c:v>
                </c:pt>
                <c:pt idx="3770">
                  <c:v>1530.0</c:v>
                </c:pt>
                <c:pt idx="3771">
                  <c:v>1530.0</c:v>
                </c:pt>
                <c:pt idx="3772">
                  <c:v>1530.0</c:v>
                </c:pt>
                <c:pt idx="3773">
                  <c:v>1530.0</c:v>
                </c:pt>
                <c:pt idx="3774">
                  <c:v>1530.0</c:v>
                </c:pt>
                <c:pt idx="3775">
                  <c:v>1530.0</c:v>
                </c:pt>
                <c:pt idx="3776">
                  <c:v>1530.0</c:v>
                </c:pt>
                <c:pt idx="3777">
                  <c:v>1530.0</c:v>
                </c:pt>
                <c:pt idx="3778">
                  <c:v>1530.0</c:v>
                </c:pt>
                <c:pt idx="3779">
                  <c:v>1531.0</c:v>
                </c:pt>
                <c:pt idx="3780">
                  <c:v>1532.0</c:v>
                </c:pt>
                <c:pt idx="3781">
                  <c:v>1533.0</c:v>
                </c:pt>
                <c:pt idx="3782">
                  <c:v>1534.0</c:v>
                </c:pt>
                <c:pt idx="3783">
                  <c:v>1534.0</c:v>
                </c:pt>
                <c:pt idx="3784">
                  <c:v>1534.0</c:v>
                </c:pt>
                <c:pt idx="3785">
                  <c:v>1535.0</c:v>
                </c:pt>
                <c:pt idx="3786">
                  <c:v>1536.0</c:v>
                </c:pt>
                <c:pt idx="3787">
                  <c:v>1537.0</c:v>
                </c:pt>
                <c:pt idx="3788">
                  <c:v>1537.0</c:v>
                </c:pt>
                <c:pt idx="3789">
                  <c:v>1537.0</c:v>
                </c:pt>
                <c:pt idx="3790">
                  <c:v>1538.0</c:v>
                </c:pt>
                <c:pt idx="3791">
                  <c:v>1538.0</c:v>
                </c:pt>
                <c:pt idx="3792">
                  <c:v>1538.0</c:v>
                </c:pt>
                <c:pt idx="3793">
                  <c:v>1538.0</c:v>
                </c:pt>
                <c:pt idx="3794">
                  <c:v>1538.0</c:v>
                </c:pt>
                <c:pt idx="3795">
                  <c:v>1538.0</c:v>
                </c:pt>
                <c:pt idx="3796">
                  <c:v>1539.0</c:v>
                </c:pt>
                <c:pt idx="3797">
                  <c:v>1539.0</c:v>
                </c:pt>
                <c:pt idx="3798">
                  <c:v>1539.0</c:v>
                </c:pt>
                <c:pt idx="3799">
                  <c:v>1539.0</c:v>
                </c:pt>
                <c:pt idx="3800">
                  <c:v>1539.0</c:v>
                </c:pt>
                <c:pt idx="3801">
                  <c:v>1540.0</c:v>
                </c:pt>
                <c:pt idx="3802">
                  <c:v>1540.0</c:v>
                </c:pt>
                <c:pt idx="3803">
                  <c:v>1540.0</c:v>
                </c:pt>
                <c:pt idx="3804">
                  <c:v>1541.0</c:v>
                </c:pt>
                <c:pt idx="3805">
                  <c:v>1542.0</c:v>
                </c:pt>
                <c:pt idx="3806">
                  <c:v>1543.0</c:v>
                </c:pt>
                <c:pt idx="3807">
                  <c:v>1544.0</c:v>
                </c:pt>
                <c:pt idx="3808">
                  <c:v>1544.0</c:v>
                </c:pt>
                <c:pt idx="3809">
                  <c:v>1544.0</c:v>
                </c:pt>
                <c:pt idx="3810">
                  <c:v>1544.0</c:v>
                </c:pt>
                <c:pt idx="3811">
                  <c:v>1545.0</c:v>
                </c:pt>
                <c:pt idx="3812">
                  <c:v>1546.0</c:v>
                </c:pt>
                <c:pt idx="3813">
                  <c:v>1547.0</c:v>
                </c:pt>
                <c:pt idx="3814">
                  <c:v>1548.0</c:v>
                </c:pt>
                <c:pt idx="3815">
                  <c:v>1549.0</c:v>
                </c:pt>
                <c:pt idx="3816">
                  <c:v>1550.0</c:v>
                </c:pt>
                <c:pt idx="3817">
                  <c:v>1551.0</c:v>
                </c:pt>
                <c:pt idx="3818">
                  <c:v>1551.0</c:v>
                </c:pt>
                <c:pt idx="3819">
                  <c:v>1552.0</c:v>
                </c:pt>
                <c:pt idx="3820">
                  <c:v>1552.0</c:v>
                </c:pt>
                <c:pt idx="3821">
                  <c:v>1553.0</c:v>
                </c:pt>
                <c:pt idx="3822">
                  <c:v>1553.0</c:v>
                </c:pt>
                <c:pt idx="3823">
                  <c:v>1553.0</c:v>
                </c:pt>
                <c:pt idx="3824">
                  <c:v>1554.0</c:v>
                </c:pt>
                <c:pt idx="3825">
                  <c:v>1555.0</c:v>
                </c:pt>
                <c:pt idx="3826">
                  <c:v>1556.0</c:v>
                </c:pt>
                <c:pt idx="3827">
                  <c:v>1557.0</c:v>
                </c:pt>
                <c:pt idx="3828">
                  <c:v>1558.0</c:v>
                </c:pt>
                <c:pt idx="3829">
                  <c:v>1559.0</c:v>
                </c:pt>
                <c:pt idx="3830">
                  <c:v>1560.0</c:v>
                </c:pt>
                <c:pt idx="3831">
                  <c:v>1561.0</c:v>
                </c:pt>
                <c:pt idx="3832">
                  <c:v>1562.0</c:v>
                </c:pt>
                <c:pt idx="3833">
                  <c:v>1563.0</c:v>
                </c:pt>
                <c:pt idx="3834">
                  <c:v>1564.0</c:v>
                </c:pt>
                <c:pt idx="3835">
                  <c:v>1565.0</c:v>
                </c:pt>
                <c:pt idx="3836">
                  <c:v>1566.0</c:v>
                </c:pt>
                <c:pt idx="3837">
                  <c:v>1566.0</c:v>
                </c:pt>
                <c:pt idx="3838">
                  <c:v>1566.0</c:v>
                </c:pt>
                <c:pt idx="3839">
                  <c:v>1567.0</c:v>
                </c:pt>
                <c:pt idx="3840">
                  <c:v>1568.0</c:v>
                </c:pt>
                <c:pt idx="3841">
                  <c:v>1569.0</c:v>
                </c:pt>
                <c:pt idx="3842">
                  <c:v>1570.0</c:v>
                </c:pt>
                <c:pt idx="3843">
                  <c:v>1571.0</c:v>
                </c:pt>
                <c:pt idx="3844">
                  <c:v>1572.0</c:v>
                </c:pt>
                <c:pt idx="3845">
                  <c:v>1572.0</c:v>
                </c:pt>
                <c:pt idx="3846">
                  <c:v>1572.0</c:v>
                </c:pt>
                <c:pt idx="3847">
                  <c:v>1572.0</c:v>
                </c:pt>
                <c:pt idx="3848">
                  <c:v>1573.0</c:v>
                </c:pt>
                <c:pt idx="3849">
                  <c:v>1573.0</c:v>
                </c:pt>
                <c:pt idx="3850">
                  <c:v>1573.0</c:v>
                </c:pt>
                <c:pt idx="3851">
                  <c:v>1573.0</c:v>
                </c:pt>
                <c:pt idx="3852">
                  <c:v>1574.0</c:v>
                </c:pt>
                <c:pt idx="3853">
                  <c:v>1574.0</c:v>
                </c:pt>
                <c:pt idx="3854">
                  <c:v>1575.0</c:v>
                </c:pt>
                <c:pt idx="3855">
                  <c:v>1575.0</c:v>
                </c:pt>
                <c:pt idx="3856">
                  <c:v>1575.0</c:v>
                </c:pt>
                <c:pt idx="3857">
                  <c:v>1576.0</c:v>
                </c:pt>
                <c:pt idx="3858">
                  <c:v>1577.0</c:v>
                </c:pt>
                <c:pt idx="3859">
                  <c:v>1578.0</c:v>
                </c:pt>
                <c:pt idx="3860">
                  <c:v>1579.0</c:v>
                </c:pt>
                <c:pt idx="3861">
                  <c:v>1580.0</c:v>
                </c:pt>
                <c:pt idx="3862">
                  <c:v>1580.0</c:v>
                </c:pt>
                <c:pt idx="3863">
                  <c:v>1581.0</c:v>
                </c:pt>
                <c:pt idx="3864">
                  <c:v>1582.0</c:v>
                </c:pt>
                <c:pt idx="3865">
                  <c:v>1582.0</c:v>
                </c:pt>
                <c:pt idx="3866">
                  <c:v>1583.0</c:v>
                </c:pt>
                <c:pt idx="3867">
                  <c:v>1583.0</c:v>
                </c:pt>
                <c:pt idx="3868">
                  <c:v>1584.0</c:v>
                </c:pt>
                <c:pt idx="3869">
                  <c:v>1585.0</c:v>
                </c:pt>
                <c:pt idx="3870">
                  <c:v>1586.0</c:v>
                </c:pt>
                <c:pt idx="3871">
                  <c:v>1587.0</c:v>
                </c:pt>
                <c:pt idx="3872">
                  <c:v>1587.0</c:v>
                </c:pt>
                <c:pt idx="3873">
                  <c:v>1587.0</c:v>
                </c:pt>
                <c:pt idx="3874">
                  <c:v>1587.0</c:v>
                </c:pt>
                <c:pt idx="3875">
                  <c:v>1587.0</c:v>
                </c:pt>
                <c:pt idx="3876">
                  <c:v>1587.0</c:v>
                </c:pt>
                <c:pt idx="3877">
                  <c:v>1588.0</c:v>
                </c:pt>
                <c:pt idx="3878">
                  <c:v>1589.0</c:v>
                </c:pt>
                <c:pt idx="3879">
                  <c:v>1590.0</c:v>
                </c:pt>
                <c:pt idx="3880">
                  <c:v>1591.0</c:v>
                </c:pt>
                <c:pt idx="3881">
                  <c:v>1592.0</c:v>
                </c:pt>
                <c:pt idx="3882">
                  <c:v>1593.0</c:v>
                </c:pt>
                <c:pt idx="3883">
                  <c:v>1593.0</c:v>
                </c:pt>
                <c:pt idx="3884">
                  <c:v>1593.0</c:v>
                </c:pt>
                <c:pt idx="3885">
                  <c:v>1593.0</c:v>
                </c:pt>
                <c:pt idx="3886">
                  <c:v>1593.0</c:v>
                </c:pt>
                <c:pt idx="3887">
                  <c:v>1593.0</c:v>
                </c:pt>
                <c:pt idx="3888">
                  <c:v>1593.0</c:v>
                </c:pt>
                <c:pt idx="3889">
                  <c:v>1593.0</c:v>
                </c:pt>
                <c:pt idx="3890">
                  <c:v>1593.0</c:v>
                </c:pt>
                <c:pt idx="3891">
                  <c:v>1593.0</c:v>
                </c:pt>
                <c:pt idx="3892">
                  <c:v>1593.0</c:v>
                </c:pt>
                <c:pt idx="3893">
                  <c:v>1593.0</c:v>
                </c:pt>
                <c:pt idx="3894">
                  <c:v>1594.0</c:v>
                </c:pt>
                <c:pt idx="3895">
                  <c:v>1594.0</c:v>
                </c:pt>
                <c:pt idx="3896">
                  <c:v>1594.0</c:v>
                </c:pt>
                <c:pt idx="3897">
                  <c:v>1594.0</c:v>
                </c:pt>
                <c:pt idx="3898">
                  <c:v>1594.0</c:v>
                </c:pt>
                <c:pt idx="3899">
                  <c:v>1594.0</c:v>
                </c:pt>
                <c:pt idx="3900">
                  <c:v>1595.0</c:v>
                </c:pt>
                <c:pt idx="3901">
                  <c:v>1595.0</c:v>
                </c:pt>
                <c:pt idx="3902">
                  <c:v>1595.0</c:v>
                </c:pt>
                <c:pt idx="3903">
                  <c:v>1596.0</c:v>
                </c:pt>
                <c:pt idx="3904">
                  <c:v>1596.0</c:v>
                </c:pt>
                <c:pt idx="3905">
                  <c:v>1596.0</c:v>
                </c:pt>
                <c:pt idx="3906">
                  <c:v>1596.0</c:v>
                </c:pt>
                <c:pt idx="3907">
                  <c:v>1596.0</c:v>
                </c:pt>
                <c:pt idx="3908">
                  <c:v>1596.0</c:v>
                </c:pt>
                <c:pt idx="3909">
                  <c:v>1597.0</c:v>
                </c:pt>
                <c:pt idx="3910">
                  <c:v>1598.0</c:v>
                </c:pt>
                <c:pt idx="3911">
                  <c:v>1599.0</c:v>
                </c:pt>
                <c:pt idx="3912">
                  <c:v>1599.0</c:v>
                </c:pt>
                <c:pt idx="3913">
                  <c:v>1599.0</c:v>
                </c:pt>
                <c:pt idx="3914">
                  <c:v>1599.0</c:v>
                </c:pt>
                <c:pt idx="3915">
                  <c:v>1600.0</c:v>
                </c:pt>
                <c:pt idx="3916">
                  <c:v>1601.0</c:v>
                </c:pt>
                <c:pt idx="3917">
                  <c:v>1602.0</c:v>
                </c:pt>
                <c:pt idx="3918">
                  <c:v>1603.0</c:v>
                </c:pt>
                <c:pt idx="3919">
                  <c:v>1604.0</c:v>
                </c:pt>
                <c:pt idx="3920">
                  <c:v>1605.0</c:v>
                </c:pt>
                <c:pt idx="3921">
                  <c:v>1605.0</c:v>
                </c:pt>
                <c:pt idx="3922">
                  <c:v>1605.0</c:v>
                </c:pt>
                <c:pt idx="3923">
                  <c:v>1606.0</c:v>
                </c:pt>
                <c:pt idx="3924">
                  <c:v>1606.0</c:v>
                </c:pt>
                <c:pt idx="3925">
                  <c:v>1607.0</c:v>
                </c:pt>
                <c:pt idx="3926">
                  <c:v>1607.0</c:v>
                </c:pt>
                <c:pt idx="3927">
                  <c:v>1608.0</c:v>
                </c:pt>
                <c:pt idx="3928">
                  <c:v>1609.0</c:v>
                </c:pt>
                <c:pt idx="3929">
                  <c:v>1610.0</c:v>
                </c:pt>
                <c:pt idx="3930">
                  <c:v>1611.0</c:v>
                </c:pt>
                <c:pt idx="3931">
                  <c:v>1612.0</c:v>
                </c:pt>
                <c:pt idx="3932">
                  <c:v>1612.0</c:v>
                </c:pt>
                <c:pt idx="3933">
                  <c:v>1613.0</c:v>
                </c:pt>
                <c:pt idx="3934">
                  <c:v>1614.0</c:v>
                </c:pt>
                <c:pt idx="3935">
                  <c:v>1615.0</c:v>
                </c:pt>
                <c:pt idx="3936">
                  <c:v>1616.0</c:v>
                </c:pt>
                <c:pt idx="3937">
                  <c:v>1617.0</c:v>
                </c:pt>
                <c:pt idx="3938">
                  <c:v>1618.0</c:v>
                </c:pt>
                <c:pt idx="3939">
                  <c:v>1619.0</c:v>
                </c:pt>
                <c:pt idx="3940">
                  <c:v>1620.0</c:v>
                </c:pt>
                <c:pt idx="3941">
                  <c:v>1621.0</c:v>
                </c:pt>
                <c:pt idx="3942">
                  <c:v>1621.0</c:v>
                </c:pt>
                <c:pt idx="3943">
                  <c:v>1622.0</c:v>
                </c:pt>
                <c:pt idx="3944">
                  <c:v>1622.0</c:v>
                </c:pt>
                <c:pt idx="3945">
                  <c:v>1623.0</c:v>
                </c:pt>
                <c:pt idx="3946">
                  <c:v>1624.0</c:v>
                </c:pt>
                <c:pt idx="3947">
                  <c:v>1625.0</c:v>
                </c:pt>
                <c:pt idx="3948">
                  <c:v>1625.0</c:v>
                </c:pt>
                <c:pt idx="3949">
                  <c:v>1625.0</c:v>
                </c:pt>
                <c:pt idx="3950">
                  <c:v>1625.0</c:v>
                </c:pt>
                <c:pt idx="3951">
                  <c:v>1625.0</c:v>
                </c:pt>
                <c:pt idx="3952">
                  <c:v>1625.0</c:v>
                </c:pt>
                <c:pt idx="3953">
                  <c:v>1625.0</c:v>
                </c:pt>
                <c:pt idx="3954">
                  <c:v>1625.0</c:v>
                </c:pt>
                <c:pt idx="3955">
                  <c:v>1626.0</c:v>
                </c:pt>
                <c:pt idx="3956">
                  <c:v>1627.0</c:v>
                </c:pt>
                <c:pt idx="3957">
                  <c:v>1628.0</c:v>
                </c:pt>
                <c:pt idx="3958">
                  <c:v>1628.0</c:v>
                </c:pt>
                <c:pt idx="3959">
                  <c:v>1628.0</c:v>
                </c:pt>
                <c:pt idx="3960">
                  <c:v>1628.0</c:v>
                </c:pt>
                <c:pt idx="3961">
                  <c:v>1628.0</c:v>
                </c:pt>
                <c:pt idx="3962">
                  <c:v>1628.0</c:v>
                </c:pt>
                <c:pt idx="3963">
                  <c:v>1628.0</c:v>
                </c:pt>
                <c:pt idx="3964">
                  <c:v>1629.0</c:v>
                </c:pt>
                <c:pt idx="3965">
                  <c:v>1630.0</c:v>
                </c:pt>
                <c:pt idx="3966">
                  <c:v>1630.0</c:v>
                </c:pt>
                <c:pt idx="3967">
                  <c:v>1630.0</c:v>
                </c:pt>
                <c:pt idx="3968">
                  <c:v>1630.0</c:v>
                </c:pt>
                <c:pt idx="3969">
                  <c:v>1630.0</c:v>
                </c:pt>
                <c:pt idx="3970">
                  <c:v>1630.0</c:v>
                </c:pt>
                <c:pt idx="3971">
                  <c:v>1630.0</c:v>
                </c:pt>
                <c:pt idx="3972">
                  <c:v>1631.0</c:v>
                </c:pt>
                <c:pt idx="3973">
                  <c:v>1631.0</c:v>
                </c:pt>
                <c:pt idx="3974">
                  <c:v>1631.0</c:v>
                </c:pt>
                <c:pt idx="3975">
                  <c:v>1631.0</c:v>
                </c:pt>
                <c:pt idx="3976">
                  <c:v>1632.0</c:v>
                </c:pt>
                <c:pt idx="3977">
                  <c:v>1633.0</c:v>
                </c:pt>
                <c:pt idx="3978">
                  <c:v>1633.0</c:v>
                </c:pt>
                <c:pt idx="3979">
                  <c:v>1633.0</c:v>
                </c:pt>
                <c:pt idx="3980">
                  <c:v>1634.0</c:v>
                </c:pt>
                <c:pt idx="3981">
                  <c:v>1634.0</c:v>
                </c:pt>
                <c:pt idx="3982">
                  <c:v>1634.0</c:v>
                </c:pt>
                <c:pt idx="3983">
                  <c:v>1634.0</c:v>
                </c:pt>
                <c:pt idx="3984">
                  <c:v>1634.0</c:v>
                </c:pt>
                <c:pt idx="3985">
                  <c:v>1634.0</c:v>
                </c:pt>
                <c:pt idx="3986">
                  <c:v>1635.0</c:v>
                </c:pt>
                <c:pt idx="3987">
                  <c:v>1635.0</c:v>
                </c:pt>
                <c:pt idx="3988">
                  <c:v>1636.0</c:v>
                </c:pt>
                <c:pt idx="3989">
                  <c:v>1636.0</c:v>
                </c:pt>
                <c:pt idx="3990">
                  <c:v>1637.0</c:v>
                </c:pt>
                <c:pt idx="3991">
                  <c:v>1638.0</c:v>
                </c:pt>
                <c:pt idx="3992">
                  <c:v>1639.0</c:v>
                </c:pt>
                <c:pt idx="3993">
                  <c:v>1639.0</c:v>
                </c:pt>
                <c:pt idx="3994">
                  <c:v>1639.0</c:v>
                </c:pt>
                <c:pt idx="3995">
                  <c:v>1639.0</c:v>
                </c:pt>
                <c:pt idx="3996">
                  <c:v>1640.0</c:v>
                </c:pt>
                <c:pt idx="3997">
                  <c:v>1641.0</c:v>
                </c:pt>
                <c:pt idx="3998">
                  <c:v>1642.0</c:v>
                </c:pt>
                <c:pt idx="3999">
                  <c:v>1643.0</c:v>
                </c:pt>
                <c:pt idx="4000">
                  <c:v>1644.0</c:v>
                </c:pt>
                <c:pt idx="4001">
                  <c:v>1645.0</c:v>
                </c:pt>
                <c:pt idx="4002">
                  <c:v>1646.0</c:v>
                </c:pt>
                <c:pt idx="4003">
                  <c:v>1647.0</c:v>
                </c:pt>
                <c:pt idx="4004">
                  <c:v>1648.0</c:v>
                </c:pt>
                <c:pt idx="4005">
                  <c:v>1648.0</c:v>
                </c:pt>
                <c:pt idx="4006">
                  <c:v>1648.0</c:v>
                </c:pt>
                <c:pt idx="4007">
                  <c:v>1648.0</c:v>
                </c:pt>
                <c:pt idx="4008">
                  <c:v>1648.0</c:v>
                </c:pt>
                <c:pt idx="4009">
                  <c:v>1648.0</c:v>
                </c:pt>
                <c:pt idx="4010">
                  <c:v>1649.0</c:v>
                </c:pt>
                <c:pt idx="4011">
                  <c:v>1650.0</c:v>
                </c:pt>
                <c:pt idx="4012">
                  <c:v>1650.0</c:v>
                </c:pt>
                <c:pt idx="4013">
                  <c:v>1650.0</c:v>
                </c:pt>
                <c:pt idx="4014">
                  <c:v>1651.0</c:v>
                </c:pt>
                <c:pt idx="4015">
                  <c:v>1652.0</c:v>
                </c:pt>
                <c:pt idx="4016">
                  <c:v>1653.0</c:v>
                </c:pt>
                <c:pt idx="4017">
                  <c:v>1654.0</c:v>
                </c:pt>
                <c:pt idx="4018">
                  <c:v>1654.0</c:v>
                </c:pt>
                <c:pt idx="4019">
                  <c:v>1654.0</c:v>
                </c:pt>
                <c:pt idx="4020">
                  <c:v>1655.0</c:v>
                </c:pt>
                <c:pt idx="4021">
                  <c:v>1656.0</c:v>
                </c:pt>
                <c:pt idx="4022">
                  <c:v>1657.0</c:v>
                </c:pt>
                <c:pt idx="4023">
                  <c:v>1657.0</c:v>
                </c:pt>
                <c:pt idx="4024">
                  <c:v>1657.0</c:v>
                </c:pt>
                <c:pt idx="4025">
                  <c:v>1657.0</c:v>
                </c:pt>
                <c:pt idx="4026">
                  <c:v>1657.0</c:v>
                </c:pt>
                <c:pt idx="4027">
                  <c:v>1657.0</c:v>
                </c:pt>
                <c:pt idx="4028">
                  <c:v>1657.0</c:v>
                </c:pt>
                <c:pt idx="4029">
                  <c:v>1657.0</c:v>
                </c:pt>
                <c:pt idx="4030">
                  <c:v>1657.0</c:v>
                </c:pt>
                <c:pt idx="4031">
                  <c:v>1657.0</c:v>
                </c:pt>
                <c:pt idx="4032">
                  <c:v>1657.0</c:v>
                </c:pt>
                <c:pt idx="4033">
                  <c:v>1657.0</c:v>
                </c:pt>
                <c:pt idx="4034">
                  <c:v>1657.0</c:v>
                </c:pt>
                <c:pt idx="4035">
                  <c:v>1657.0</c:v>
                </c:pt>
                <c:pt idx="4036">
                  <c:v>1657.0</c:v>
                </c:pt>
                <c:pt idx="4037">
                  <c:v>1657.0</c:v>
                </c:pt>
                <c:pt idx="4038">
                  <c:v>1657.0</c:v>
                </c:pt>
                <c:pt idx="4039">
                  <c:v>1658.0</c:v>
                </c:pt>
                <c:pt idx="4040">
                  <c:v>1659.0</c:v>
                </c:pt>
                <c:pt idx="4041">
                  <c:v>1660.0</c:v>
                </c:pt>
                <c:pt idx="4042">
                  <c:v>1661.0</c:v>
                </c:pt>
                <c:pt idx="4043">
                  <c:v>1662.0</c:v>
                </c:pt>
                <c:pt idx="4044">
                  <c:v>1662.0</c:v>
                </c:pt>
                <c:pt idx="4045">
                  <c:v>1663.0</c:v>
                </c:pt>
                <c:pt idx="4046">
                  <c:v>1663.0</c:v>
                </c:pt>
                <c:pt idx="4047">
                  <c:v>1663.0</c:v>
                </c:pt>
                <c:pt idx="4048">
                  <c:v>1663.0</c:v>
                </c:pt>
                <c:pt idx="4049">
                  <c:v>1663.0</c:v>
                </c:pt>
                <c:pt idx="4050">
                  <c:v>1664.0</c:v>
                </c:pt>
                <c:pt idx="4051">
                  <c:v>1664.0</c:v>
                </c:pt>
                <c:pt idx="4052">
                  <c:v>1664.0</c:v>
                </c:pt>
                <c:pt idx="4053">
                  <c:v>1664.0</c:v>
                </c:pt>
                <c:pt idx="4054">
                  <c:v>1665.0</c:v>
                </c:pt>
                <c:pt idx="4055">
                  <c:v>1666.0</c:v>
                </c:pt>
                <c:pt idx="4056">
                  <c:v>1667.0</c:v>
                </c:pt>
                <c:pt idx="4057">
                  <c:v>1667.0</c:v>
                </c:pt>
                <c:pt idx="4058">
                  <c:v>1667.0</c:v>
                </c:pt>
                <c:pt idx="4059">
                  <c:v>1667.0</c:v>
                </c:pt>
                <c:pt idx="4060">
                  <c:v>1667.0</c:v>
                </c:pt>
                <c:pt idx="4061">
                  <c:v>1668.0</c:v>
                </c:pt>
                <c:pt idx="4062">
                  <c:v>1669.0</c:v>
                </c:pt>
                <c:pt idx="4063">
                  <c:v>1669.0</c:v>
                </c:pt>
                <c:pt idx="4064">
                  <c:v>1670.0</c:v>
                </c:pt>
                <c:pt idx="4065">
                  <c:v>1671.0</c:v>
                </c:pt>
                <c:pt idx="4066">
                  <c:v>1671.0</c:v>
                </c:pt>
                <c:pt idx="4067">
                  <c:v>1672.0</c:v>
                </c:pt>
                <c:pt idx="4068">
                  <c:v>1672.0</c:v>
                </c:pt>
                <c:pt idx="4069">
                  <c:v>1672.0</c:v>
                </c:pt>
                <c:pt idx="4070">
                  <c:v>1673.0</c:v>
                </c:pt>
                <c:pt idx="4071">
                  <c:v>1673.0</c:v>
                </c:pt>
                <c:pt idx="4072">
                  <c:v>1673.0</c:v>
                </c:pt>
                <c:pt idx="4073">
                  <c:v>1673.0</c:v>
                </c:pt>
                <c:pt idx="4074">
                  <c:v>1673.0</c:v>
                </c:pt>
                <c:pt idx="4075">
                  <c:v>1674.0</c:v>
                </c:pt>
                <c:pt idx="4076">
                  <c:v>1674.0</c:v>
                </c:pt>
                <c:pt idx="4077">
                  <c:v>1674.0</c:v>
                </c:pt>
                <c:pt idx="4078">
                  <c:v>1674.0</c:v>
                </c:pt>
                <c:pt idx="4079">
                  <c:v>1675.0</c:v>
                </c:pt>
                <c:pt idx="4080">
                  <c:v>1676.0</c:v>
                </c:pt>
                <c:pt idx="4081">
                  <c:v>1676.0</c:v>
                </c:pt>
                <c:pt idx="4082">
                  <c:v>1676.0</c:v>
                </c:pt>
                <c:pt idx="4083">
                  <c:v>1676.0</c:v>
                </c:pt>
                <c:pt idx="4084">
                  <c:v>1676.0</c:v>
                </c:pt>
                <c:pt idx="4085">
                  <c:v>1677.0</c:v>
                </c:pt>
                <c:pt idx="4086">
                  <c:v>1677.0</c:v>
                </c:pt>
                <c:pt idx="4087">
                  <c:v>1677.0</c:v>
                </c:pt>
                <c:pt idx="4088">
                  <c:v>1677.0</c:v>
                </c:pt>
                <c:pt idx="4089">
                  <c:v>1678.0</c:v>
                </c:pt>
                <c:pt idx="4090">
                  <c:v>1679.0</c:v>
                </c:pt>
                <c:pt idx="4091">
                  <c:v>1680.0</c:v>
                </c:pt>
                <c:pt idx="4092">
                  <c:v>1681.0</c:v>
                </c:pt>
                <c:pt idx="4093">
                  <c:v>1682.0</c:v>
                </c:pt>
                <c:pt idx="4094">
                  <c:v>1683.0</c:v>
                </c:pt>
                <c:pt idx="4095">
                  <c:v>1684.0</c:v>
                </c:pt>
                <c:pt idx="4096">
                  <c:v>1685.0</c:v>
                </c:pt>
                <c:pt idx="4097">
                  <c:v>1686.0</c:v>
                </c:pt>
                <c:pt idx="4098">
                  <c:v>1687.0</c:v>
                </c:pt>
                <c:pt idx="4099">
                  <c:v>1687.0</c:v>
                </c:pt>
                <c:pt idx="4100">
                  <c:v>1687.0</c:v>
                </c:pt>
                <c:pt idx="4101">
                  <c:v>1687.0</c:v>
                </c:pt>
                <c:pt idx="4102">
                  <c:v>1688.0</c:v>
                </c:pt>
                <c:pt idx="4103">
                  <c:v>1688.0</c:v>
                </c:pt>
                <c:pt idx="4104">
                  <c:v>1689.0</c:v>
                </c:pt>
                <c:pt idx="4105">
                  <c:v>1690.0</c:v>
                </c:pt>
                <c:pt idx="4106">
                  <c:v>1691.0</c:v>
                </c:pt>
                <c:pt idx="4107">
                  <c:v>1691.0</c:v>
                </c:pt>
                <c:pt idx="4108">
                  <c:v>1692.0</c:v>
                </c:pt>
                <c:pt idx="4109">
                  <c:v>1692.0</c:v>
                </c:pt>
                <c:pt idx="4110">
                  <c:v>1693.0</c:v>
                </c:pt>
                <c:pt idx="4111">
                  <c:v>1693.0</c:v>
                </c:pt>
                <c:pt idx="4112">
                  <c:v>1693.0</c:v>
                </c:pt>
                <c:pt idx="4113">
                  <c:v>1693.0</c:v>
                </c:pt>
                <c:pt idx="4114">
                  <c:v>1693.0</c:v>
                </c:pt>
                <c:pt idx="4115">
                  <c:v>1693.0</c:v>
                </c:pt>
                <c:pt idx="4116">
                  <c:v>1694.0</c:v>
                </c:pt>
                <c:pt idx="4117">
                  <c:v>1695.0</c:v>
                </c:pt>
                <c:pt idx="4118">
                  <c:v>1696.0</c:v>
                </c:pt>
                <c:pt idx="4119">
                  <c:v>1697.0</c:v>
                </c:pt>
                <c:pt idx="4120">
                  <c:v>1698.0</c:v>
                </c:pt>
                <c:pt idx="4121">
                  <c:v>1698.0</c:v>
                </c:pt>
                <c:pt idx="4122">
                  <c:v>1698.0</c:v>
                </c:pt>
                <c:pt idx="4123">
                  <c:v>1698.0</c:v>
                </c:pt>
                <c:pt idx="4124">
                  <c:v>1698.0</c:v>
                </c:pt>
                <c:pt idx="4125">
                  <c:v>1698.0</c:v>
                </c:pt>
                <c:pt idx="4126">
                  <c:v>1698.0</c:v>
                </c:pt>
                <c:pt idx="4127">
                  <c:v>1699.0</c:v>
                </c:pt>
                <c:pt idx="4128">
                  <c:v>1699.0</c:v>
                </c:pt>
                <c:pt idx="4129">
                  <c:v>1699.0</c:v>
                </c:pt>
                <c:pt idx="4130">
                  <c:v>1700.0</c:v>
                </c:pt>
                <c:pt idx="4131">
                  <c:v>1700.0</c:v>
                </c:pt>
                <c:pt idx="4132">
                  <c:v>1700.0</c:v>
                </c:pt>
                <c:pt idx="4133">
                  <c:v>1701.0</c:v>
                </c:pt>
                <c:pt idx="4134">
                  <c:v>1701.0</c:v>
                </c:pt>
                <c:pt idx="4135">
                  <c:v>1702.0</c:v>
                </c:pt>
                <c:pt idx="4136">
                  <c:v>1703.0</c:v>
                </c:pt>
                <c:pt idx="4137">
                  <c:v>1703.0</c:v>
                </c:pt>
                <c:pt idx="4138">
                  <c:v>1704.0</c:v>
                </c:pt>
                <c:pt idx="4139">
                  <c:v>1705.0</c:v>
                </c:pt>
                <c:pt idx="4140">
                  <c:v>1706.0</c:v>
                </c:pt>
                <c:pt idx="4141">
                  <c:v>1706.0</c:v>
                </c:pt>
                <c:pt idx="4142">
                  <c:v>1707.0</c:v>
                </c:pt>
                <c:pt idx="4143">
                  <c:v>1708.0</c:v>
                </c:pt>
                <c:pt idx="4144">
                  <c:v>1709.0</c:v>
                </c:pt>
                <c:pt idx="4145">
                  <c:v>1709.0</c:v>
                </c:pt>
                <c:pt idx="4146">
                  <c:v>1710.0</c:v>
                </c:pt>
                <c:pt idx="4147">
                  <c:v>1711.0</c:v>
                </c:pt>
                <c:pt idx="4148">
                  <c:v>1712.0</c:v>
                </c:pt>
                <c:pt idx="4149">
                  <c:v>1713.0</c:v>
                </c:pt>
                <c:pt idx="4150">
                  <c:v>1714.0</c:v>
                </c:pt>
                <c:pt idx="4151">
                  <c:v>1715.0</c:v>
                </c:pt>
                <c:pt idx="4152">
                  <c:v>1716.0</c:v>
                </c:pt>
                <c:pt idx="4153">
                  <c:v>1717.0</c:v>
                </c:pt>
                <c:pt idx="4154">
                  <c:v>1718.0</c:v>
                </c:pt>
                <c:pt idx="4155">
                  <c:v>1719.0</c:v>
                </c:pt>
                <c:pt idx="4156">
                  <c:v>1720.0</c:v>
                </c:pt>
                <c:pt idx="4157">
                  <c:v>1721.0</c:v>
                </c:pt>
                <c:pt idx="4158">
                  <c:v>1722.0</c:v>
                </c:pt>
                <c:pt idx="4159">
                  <c:v>1722.0</c:v>
                </c:pt>
                <c:pt idx="4160">
                  <c:v>1722.0</c:v>
                </c:pt>
                <c:pt idx="4161">
                  <c:v>1723.0</c:v>
                </c:pt>
                <c:pt idx="4162">
                  <c:v>1724.0</c:v>
                </c:pt>
                <c:pt idx="4163">
                  <c:v>1724.0</c:v>
                </c:pt>
                <c:pt idx="4164">
                  <c:v>1724.0</c:v>
                </c:pt>
                <c:pt idx="4165">
                  <c:v>1724.0</c:v>
                </c:pt>
                <c:pt idx="4166">
                  <c:v>1724.0</c:v>
                </c:pt>
                <c:pt idx="4167">
                  <c:v>1725.0</c:v>
                </c:pt>
                <c:pt idx="4168">
                  <c:v>1726.0</c:v>
                </c:pt>
                <c:pt idx="4169">
                  <c:v>1727.0</c:v>
                </c:pt>
                <c:pt idx="4170">
                  <c:v>1727.0</c:v>
                </c:pt>
                <c:pt idx="4171">
                  <c:v>1727.0</c:v>
                </c:pt>
                <c:pt idx="4172">
                  <c:v>1727.0</c:v>
                </c:pt>
                <c:pt idx="4173">
                  <c:v>1727.0</c:v>
                </c:pt>
                <c:pt idx="4174">
                  <c:v>1727.0</c:v>
                </c:pt>
                <c:pt idx="4175">
                  <c:v>1728.0</c:v>
                </c:pt>
                <c:pt idx="4176">
                  <c:v>1728.0</c:v>
                </c:pt>
                <c:pt idx="4177">
                  <c:v>1729.0</c:v>
                </c:pt>
                <c:pt idx="4178">
                  <c:v>1730.0</c:v>
                </c:pt>
                <c:pt idx="4179">
                  <c:v>1730.0</c:v>
                </c:pt>
                <c:pt idx="4180">
                  <c:v>1730.0</c:v>
                </c:pt>
                <c:pt idx="4181">
                  <c:v>1730.0</c:v>
                </c:pt>
                <c:pt idx="4182">
                  <c:v>1730.0</c:v>
                </c:pt>
                <c:pt idx="4183">
                  <c:v>1730.0</c:v>
                </c:pt>
                <c:pt idx="4184">
                  <c:v>1730.0</c:v>
                </c:pt>
                <c:pt idx="4185">
                  <c:v>1730.0</c:v>
                </c:pt>
                <c:pt idx="4186">
                  <c:v>1730.0</c:v>
                </c:pt>
                <c:pt idx="4187">
                  <c:v>1730.0</c:v>
                </c:pt>
                <c:pt idx="4188">
                  <c:v>1730.0</c:v>
                </c:pt>
                <c:pt idx="4189">
                  <c:v>1731.0</c:v>
                </c:pt>
                <c:pt idx="4190">
                  <c:v>1732.0</c:v>
                </c:pt>
                <c:pt idx="4191">
                  <c:v>1732.0</c:v>
                </c:pt>
                <c:pt idx="4192">
                  <c:v>1732.0</c:v>
                </c:pt>
                <c:pt idx="4193">
                  <c:v>1732.0</c:v>
                </c:pt>
                <c:pt idx="4194">
                  <c:v>1732.0</c:v>
                </c:pt>
                <c:pt idx="4195">
                  <c:v>1732.0</c:v>
                </c:pt>
                <c:pt idx="4196">
                  <c:v>1732.0</c:v>
                </c:pt>
                <c:pt idx="4197">
                  <c:v>1733.0</c:v>
                </c:pt>
                <c:pt idx="4198">
                  <c:v>1734.0</c:v>
                </c:pt>
                <c:pt idx="4199">
                  <c:v>1735.0</c:v>
                </c:pt>
                <c:pt idx="4200">
                  <c:v>1736.0</c:v>
                </c:pt>
                <c:pt idx="4201">
                  <c:v>1736.0</c:v>
                </c:pt>
                <c:pt idx="4202">
                  <c:v>1737.0</c:v>
                </c:pt>
                <c:pt idx="4203">
                  <c:v>1738.0</c:v>
                </c:pt>
                <c:pt idx="4204">
                  <c:v>1738.0</c:v>
                </c:pt>
                <c:pt idx="4205">
                  <c:v>1739.0</c:v>
                </c:pt>
                <c:pt idx="4206">
                  <c:v>1739.0</c:v>
                </c:pt>
                <c:pt idx="4207">
                  <c:v>1740.0</c:v>
                </c:pt>
                <c:pt idx="4208">
                  <c:v>1741.0</c:v>
                </c:pt>
                <c:pt idx="4209">
                  <c:v>1742.0</c:v>
                </c:pt>
                <c:pt idx="4210">
                  <c:v>1743.0</c:v>
                </c:pt>
                <c:pt idx="4211">
                  <c:v>1744.0</c:v>
                </c:pt>
                <c:pt idx="4212">
                  <c:v>1745.0</c:v>
                </c:pt>
                <c:pt idx="4213">
                  <c:v>1745.0</c:v>
                </c:pt>
                <c:pt idx="4214">
                  <c:v>1746.0</c:v>
                </c:pt>
                <c:pt idx="4215">
                  <c:v>1747.0</c:v>
                </c:pt>
                <c:pt idx="4216">
                  <c:v>1748.0</c:v>
                </c:pt>
                <c:pt idx="4217">
                  <c:v>1749.0</c:v>
                </c:pt>
                <c:pt idx="4218">
                  <c:v>1750.0</c:v>
                </c:pt>
                <c:pt idx="4219">
                  <c:v>1750.0</c:v>
                </c:pt>
                <c:pt idx="4220">
                  <c:v>1751.0</c:v>
                </c:pt>
                <c:pt idx="4221">
                  <c:v>1752.0</c:v>
                </c:pt>
                <c:pt idx="4222">
                  <c:v>1752.0</c:v>
                </c:pt>
                <c:pt idx="4223">
                  <c:v>1752.0</c:v>
                </c:pt>
                <c:pt idx="4224">
                  <c:v>1752.0</c:v>
                </c:pt>
                <c:pt idx="4225">
                  <c:v>1752.0</c:v>
                </c:pt>
                <c:pt idx="4226">
                  <c:v>1752.0</c:v>
                </c:pt>
                <c:pt idx="4227">
                  <c:v>1752.0</c:v>
                </c:pt>
                <c:pt idx="4228">
                  <c:v>1752.0</c:v>
                </c:pt>
                <c:pt idx="4229">
                  <c:v>1752.0</c:v>
                </c:pt>
                <c:pt idx="4230">
                  <c:v>1753.0</c:v>
                </c:pt>
                <c:pt idx="4231">
                  <c:v>1753.0</c:v>
                </c:pt>
                <c:pt idx="4232">
                  <c:v>1753.0</c:v>
                </c:pt>
                <c:pt idx="4233">
                  <c:v>1753.0</c:v>
                </c:pt>
                <c:pt idx="4234">
                  <c:v>1753.0</c:v>
                </c:pt>
                <c:pt idx="4235">
                  <c:v>1753.0</c:v>
                </c:pt>
                <c:pt idx="4236">
                  <c:v>1753.0</c:v>
                </c:pt>
                <c:pt idx="4237">
                  <c:v>1753.0</c:v>
                </c:pt>
                <c:pt idx="4238">
                  <c:v>1753.0</c:v>
                </c:pt>
                <c:pt idx="4239">
                  <c:v>1753.0</c:v>
                </c:pt>
                <c:pt idx="4240">
                  <c:v>1754.0</c:v>
                </c:pt>
                <c:pt idx="4241">
                  <c:v>1755.0</c:v>
                </c:pt>
                <c:pt idx="4242">
                  <c:v>1756.0</c:v>
                </c:pt>
                <c:pt idx="4243">
                  <c:v>1757.0</c:v>
                </c:pt>
                <c:pt idx="4244">
                  <c:v>1758.0</c:v>
                </c:pt>
                <c:pt idx="4245">
                  <c:v>1759.0</c:v>
                </c:pt>
                <c:pt idx="4246">
                  <c:v>1760.0</c:v>
                </c:pt>
                <c:pt idx="4247">
                  <c:v>1761.0</c:v>
                </c:pt>
                <c:pt idx="4248">
                  <c:v>1762.0</c:v>
                </c:pt>
                <c:pt idx="4249">
                  <c:v>1762.0</c:v>
                </c:pt>
                <c:pt idx="4250">
                  <c:v>1763.0</c:v>
                </c:pt>
                <c:pt idx="4251">
                  <c:v>1764.0</c:v>
                </c:pt>
                <c:pt idx="4252">
                  <c:v>1765.0</c:v>
                </c:pt>
                <c:pt idx="4253">
                  <c:v>1766.0</c:v>
                </c:pt>
                <c:pt idx="4254">
                  <c:v>1767.0</c:v>
                </c:pt>
                <c:pt idx="4255">
                  <c:v>1768.0</c:v>
                </c:pt>
                <c:pt idx="4256">
                  <c:v>1769.0</c:v>
                </c:pt>
                <c:pt idx="4257">
                  <c:v>1770.0</c:v>
                </c:pt>
                <c:pt idx="4258">
                  <c:v>1771.0</c:v>
                </c:pt>
                <c:pt idx="4259">
                  <c:v>1772.0</c:v>
                </c:pt>
                <c:pt idx="4260">
                  <c:v>1772.0</c:v>
                </c:pt>
                <c:pt idx="4261">
                  <c:v>1772.0</c:v>
                </c:pt>
                <c:pt idx="4262">
                  <c:v>1773.0</c:v>
                </c:pt>
                <c:pt idx="4263">
                  <c:v>1773.0</c:v>
                </c:pt>
                <c:pt idx="4264">
                  <c:v>1773.0</c:v>
                </c:pt>
                <c:pt idx="4265">
                  <c:v>1774.0</c:v>
                </c:pt>
                <c:pt idx="4266">
                  <c:v>1774.0</c:v>
                </c:pt>
                <c:pt idx="4267">
                  <c:v>1775.0</c:v>
                </c:pt>
                <c:pt idx="4268">
                  <c:v>1775.0</c:v>
                </c:pt>
                <c:pt idx="4269">
                  <c:v>1775.0</c:v>
                </c:pt>
                <c:pt idx="4270">
                  <c:v>1776.0</c:v>
                </c:pt>
                <c:pt idx="4271">
                  <c:v>1776.0</c:v>
                </c:pt>
                <c:pt idx="4272">
                  <c:v>1776.0</c:v>
                </c:pt>
                <c:pt idx="4273">
                  <c:v>1776.0</c:v>
                </c:pt>
                <c:pt idx="4274">
                  <c:v>1777.0</c:v>
                </c:pt>
                <c:pt idx="4275">
                  <c:v>1777.0</c:v>
                </c:pt>
                <c:pt idx="4276">
                  <c:v>1777.0</c:v>
                </c:pt>
                <c:pt idx="4277">
                  <c:v>1777.0</c:v>
                </c:pt>
                <c:pt idx="4278">
                  <c:v>1777.0</c:v>
                </c:pt>
                <c:pt idx="4279">
                  <c:v>1777.0</c:v>
                </c:pt>
                <c:pt idx="4280">
                  <c:v>1777.0</c:v>
                </c:pt>
                <c:pt idx="4281">
                  <c:v>1777.0</c:v>
                </c:pt>
                <c:pt idx="4282">
                  <c:v>1777.0</c:v>
                </c:pt>
                <c:pt idx="4283">
                  <c:v>1777.0</c:v>
                </c:pt>
                <c:pt idx="4284">
                  <c:v>1777.0</c:v>
                </c:pt>
                <c:pt idx="4285">
                  <c:v>1777.0</c:v>
                </c:pt>
                <c:pt idx="4286">
                  <c:v>1777.0</c:v>
                </c:pt>
                <c:pt idx="4287">
                  <c:v>1777.0</c:v>
                </c:pt>
                <c:pt idx="4288">
                  <c:v>1777.0</c:v>
                </c:pt>
                <c:pt idx="4289">
                  <c:v>1777.0</c:v>
                </c:pt>
                <c:pt idx="4290">
                  <c:v>1777.0</c:v>
                </c:pt>
                <c:pt idx="4291">
                  <c:v>1778.0</c:v>
                </c:pt>
                <c:pt idx="4292">
                  <c:v>1779.0</c:v>
                </c:pt>
                <c:pt idx="4293">
                  <c:v>1780.0</c:v>
                </c:pt>
                <c:pt idx="4294">
                  <c:v>1780.0</c:v>
                </c:pt>
                <c:pt idx="4295">
                  <c:v>1780.0</c:v>
                </c:pt>
                <c:pt idx="4296">
                  <c:v>1780.0</c:v>
                </c:pt>
                <c:pt idx="4297">
                  <c:v>1780.0</c:v>
                </c:pt>
                <c:pt idx="4298">
                  <c:v>1781.0</c:v>
                </c:pt>
                <c:pt idx="4299">
                  <c:v>1782.0</c:v>
                </c:pt>
                <c:pt idx="4300">
                  <c:v>1782.0</c:v>
                </c:pt>
                <c:pt idx="4301">
                  <c:v>1782.0</c:v>
                </c:pt>
                <c:pt idx="4302">
                  <c:v>1783.0</c:v>
                </c:pt>
                <c:pt idx="4303">
                  <c:v>1784.0</c:v>
                </c:pt>
                <c:pt idx="4304">
                  <c:v>1785.0</c:v>
                </c:pt>
                <c:pt idx="4305">
                  <c:v>1786.0</c:v>
                </c:pt>
                <c:pt idx="4306">
                  <c:v>1787.0</c:v>
                </c:pt>
                <c:pt idx="4307">
                  <c:v>1788.0</c:v>
                </c:pt>
                <c:pt idx="4308">
                  <c:v>1789.0</c:v>
                </c:pt>
                <c:pt idx="4309">
                  <c:v>1790.0</c:v>
                </c:pt>
                <c:pt idx="4310">
                  <c:v>1791.0</c:v>
                </c:pt>
                <c:pt idx="4311">
                  <c:v>1792.0</c:v>
                </c:pt>
                <c:pt idx="4312">
                  <c:v>1793.0</c:v>
                </c:pt>
                <c:pt idx="4313">
                  <c:v>1794.0</c:v>
                </c:pt>
                <c:pt idx="4314">
                  <c:v>1795.0</c:v>
                </c:pt>
                <c:pt idx="4315">
                  <c:v>1796.0</c:v>
                </c:pt>
                <c:pt idx="4316">
                  <c:v>1797.0</c:v>
                </c:pt>
                <c:pt idx="4317">
                  <c:v>1798.0</c:v>
                </c:pt>
                <c:pt idx="4318">
                  <c:v>1799.0</c:v>
                </c:pt>
                <c:pt idx="4319">
                  <c:v>1800.0</c:v>
                </c:pt>
                <c:pt idx="4320">
                  <c:v>1801.0</c:v>
                </c:pt>
                <c:pt idx="4321">
                  <c:v>1802.0</c:v>
                </c:pt>
                <c:pt idx="4322">
                  <c:v>1802.0</c:v>
                </c:pt>
                <c:pt idx="4323">
                  <c:v>1802.0</c:v>
                </c:pt>
                <c:pt idx="4324">
                  <c:v>1803.0</c:v>
                </c:pt>
                <c:pt idx="4325">
                  <c:v>1803.0</c:v>
                </c:pt>
                <c:pt idx="4326">
                  <c:v>1803.0</c:v>
                </c:pt>
                <c:pt idx="4327">
                  <c:v>1804.0</c:v>
                </c:pt>
                <c:pt idx="4328">
                  <c:v>1805.0</c:v>
                </c:pt>
                <c:pt idx="4329">
                  <c:v>1806.0</c:v>
                </c:pt>
                <c:pt idx="4330">
                  <c:v>1806.0</c:v>
                </c:pt>
                <c:pt idx="4331">
                  <c:v>1806.0</c:v>
                </c:pt>
                <c:pt idx="4332">
                  <c:v>1806.0</c:v>
                </c:pt>
                <c:pt idx="4333">
                  <c:v>1807.0</c:v>
                </c:pt>
                <c:pt idx="4334">
                  <c:v>1808.0</c:v>
                </c:pt>
                <c:pt idx="4335">
                  <c:v>1808.0</c:v>
                </c:pt>
                <c:pt idx="4336">
                  <c:v>1809.0</c:v>
                </c:pt>
                <c:pt idx="4337">
                  <c:v>1809.0</c:v>
                </c:pt>
                <c:pt idx="4338">
                  <c:v>1809.0</c:v>
                </c:pt>
                <c:pt idx="4339">
                  <c:v>1809.0</c:v>
                </c:pt>
                <c:pt idx="4340">
                  <c:v>1809.0</c:v>
                </c:pt>
                <c:pt idx="4341">
                  <c:v>1809.0</c:v>
                </c:pt>
                <c:pt idx="4342">
                  <c:v>1810.0</c:v>
                </c:pt>
                <c:pt idx="4343">
                  <c:v>1811.0</c:v>
                </c:pt>
                <c:pt idx="4344">
                  <c:v>1812.0</c:v>
                </c:pt>
                <c:pt idx="4345">
                  <c:v>1812.0</c:v>
                </c:pt>
                <c:pt idx="4346">
                  <c:v>1812.0</c:v>
                </c:pt>
                <c:pt idx="4347">
                  <c:v>1813.0</c:v>
                </c:pt>
                <c:pt idx="4348">
                  <c:v>1813.0</c:v>
                </c:pt>
                <c:pt idx="4349">
                  <c:v>1814.0</c:v>
                </c:pt>
                <c:pt idx="4350">
                  <c:v>1815.0</c:v>
                </c:pt>
                <c:pt idx="4351">
                  <c:v>1816.0</c:v>
                </c:pt>
                <c:pt idx="4352">
                  <c:v>1817.0</c:v>
                </c:pt>
                <c:pt idx="4353">
                  <c:v>1818.0</c:v>
                </c:pt>
                <c:pt idx="4354">
                  <c:v>1819.0</c:v>
                </c:pt>
                <c:pt idx="4355">
                  <c:v>1819.0</c:v>
                </c:pt>
                <c:pt idx="4356">
                  <c:v>1819.0</c:v>
                </c:pt>
                <c:pt idx="4357">
                  <c:v>1819.0</c:v>
                </c:pt>
                <c:pt idx="4358">
                  <c:v>1819.0</c:v>
                </c:pt>
                <c:pt idx="4359">
                  <c:v>1820.0</c:v>
                </c:pt>
                <c:pt idx="4360">
                  <c:v>1821.0</c:v>
                </c:pt>
                <c:pt idx="4361">
                  <c:v>1822.0</c:v>
                </c:pt>
                <c:pt idx="4362">
                  <c:v>1823.0</c:v>
                </c:pt>
                <c:pt idx="4363">
                  <c:v>1823.0</c:v>
                </c:pt>
                <c:pt idx="4364">
                  <c:v>1824.0</c:v>
                </c:pt>
                <c:pt idx="4365">
                  <c:v>1825.0</c:v>
                </c:pt>
                <c:pt idx="4366">
                  <c:v>1826.0</c:v>
                </c:pt>
                <c:pt idx="4367">
                  <c:v>1827.0</c:v>
                </c:pt>
                <c:pt idx="4368">
                  <c:v>1828.0</c:v>
                </c:pt>
                <c:pt idx="4369">
                  <c:v>1829.0</c:v>
                </c:pt>
                <c:pt idx="4370">
                  <c:v>1830.0</c:v>
                </c:pt>
                <c:pt idx="4371">
                  <c:v>1830.0</c:v>
                </c:pt>
                <c:pt idx="4372">
                  <c:v>1831.0</c:v>
                </c:pt>
                <c:pt idx="4373">
                  <c:v>1832.0</c:v>
                </c:pt>
                <c:pt idx="4374">
                  <c:v>1832.0</c:v>
                </c:pt>
                <c:pt idx="4375">
                  <c:v>1832.0</c:v>
                </c:pt>
                <c:pt idx="4376">
                  <c:v>1832.0</c:v>
                </c:pt>
                <c:pt idx="4377">
                  <c:v>1833.0</c:v>
                </c:pt>
                <c:pt idx="4378">
                  <c:v>1833.0</c:v>
                </c:pt>
                <c:pt idx="4379">
                  <c:v>1833.0</c:v>
                </c:pt>
                <c:pt idx="4380">
                  <c:v>1833.0</c:v>
                </c:pt>
                <c:pt idx="4381">
                  <c:v>1834.0</c:v>
                </c:pt>
                <c:pt idx="4382">
                  <c:v>1835.0</c:v>
                </c:pt>
                <c:pt idx="4383">
                  <c:v>1836.0</c:v>
                </c:pt>
                <c:pt idx="4384">
                  <c:v>1836.0</c:v>
                </c:pt>
                <c:pt idx="4385">
                  <c:v>1836.0</c:v>
                </c:pt>
                <c:pt idx="4386">
                  <c:v>1837.0</c:v>
                </c:pt>
                <c:pt idx="4387">
                  <c:v>1838.0</c:v>
                </c:pt>
                <c:pt idx="4388">
                  <c:v>1839.0</c:v>
                </c:pt>
                <c:pt idx="4389">
                  <c:v>1839.0</c:v>
                </c:pt>
                <c:pt idx="4390">
                  <c:v>1840.0</c:v>
                </c:pt>
                <c:pt idx="4391">
                  <c:v>1840.0</c:v>
                </c:pt>
                <c:pt idx="4392">
                  <c:v>1840.0</c:v>
                </c:pt>
                <c:pt idx="4393">
                  <c:v>1840.0</c:v>
                </c:pt>
                <c:pt idx="4394">
                  <c:v>1840.0</c:v>
                </c:pt>
                <c:pt idx="4395">
                  <c:v>1840.0</c:v>
                </c:pt>
                <c:pt idx="4396">
                  <c:v>1840.0</c:v>
                </c:pt>
                <c:pt idx="4397">
                  <c:v>1840.0</c:v>
                </c:pt>
                <c:pt idx="4398">
                  <c:v>1840.0</c:v>
                </c:pt>
                <c:pt idx="4399">
                  <c:v>1840.0</c:v>
                </c:pt>
                <c:pt idx="4400">
                  <c:v>1840.0</c:v>
                </c:pt>
                <c:pt idx="4401">
                  <c:v>1840.0</c:v>
                </c:pt>
                <c:pt idx="4402">
                  <c:v>1840.0</c:v>
                </c:pt>
                <c:pt idx="4403">
                  <c:v>1840.0</c:v>
                </c:pt>
                <c:pt idx="4404">
                  <c:v>1840.0</c:v>
                </c:pt>
                <c:pt idx="4405">
                  <c:v>1840.0</c:v>
                </c:pt>
                <c:pt idx="4406">
                  <c:v>1840.0</c:v>
                </c:pt>
                <c:pt idx="4407">
                  <c:v>1841.0</c:v>
                </c:pt>
                <c:pt idx="4408">
                  <c:v>1841.0</c:v>
                </c:pt>
                <c:pt idx="4409">
                  <c:v>1841.0</c:v>
                </c:pt>
                <c:pt idx="4410">
                  <c:v>1841.0</c:v>
                </c:pt>
                <c:pt idx="4411">
                  <c:v>1841.0</c:v>
                </c:pt>
                <c:pt idx="4412">
                  <c:v>1841.0</c:v>
                </c:pt>
                <c:pt idx="4413">
                  <c:v>1841.0</c:v>
                </c:pt>
                <c:pt idx="4414">
                  <c:v>1841.0</c:v>
                </c:pt>
                <c:pt idx="4415">
                  <c:v>1841.0</c:v>
                </c:pt>
                <c:pt idx="4416">
                  <c:v>1841.0</c:v>
                </c:pt>
                <c:pt idx="4417">
                  <c:v>1841.0</c:v>
                </c:pt>
                <c:pt idx="4418">
                  <c:v>1841.0</c:v>
                </c:pt>
                <c:pt idx="4419">
                  <c:v>1841.0</c:v>
                </c:pt>
                <c:pt idx="4420">
                  <c:v>1841.0</c:v>
                </c:pt>
                <c:pt idx="4421">
                  <c:v>1841.0</c:v>
                </c:pt>
                <c:pt idx="4422">
                  <c:v>1841.0</c:v>
                </c:pt>
                <c:pt idx="4423">
                  <c:v>1842.0</c:v>
                </c:pt>
                <c:pt idx="4424">
                  <c:v>1843.0</c:v>
                </c:pt>
                <c:pt idx="4425">
                  <c:v>1843.0</c:v>
                </c:pt>
                <c:pt idx="4426">
                  <c:v>1844.0</c:v>
                </c:pt>
                <c:pt idx="4427">
                  <c:v>1845.0</c:v>
                </c:pt>
                <c:pt idx="4428">
                  <c:v>1846.0</c:v>
                </c:pt>
                <c:pt idx="4429">
                  <c:v>1847.0</c:v>
                </c:pt>
                <c:pt idx="4430">
                  <c:v>1848.0</c:v>
                </c:pt>
                <c:pt idx="4431">
                  <c:v>1849.0</c:v>
                </c:pt>
                <c:pt idx="4432">
                  <c:v>1850.0</c:v>
                </c:pt>
                <c:pt idx="4433">
                  <c:v>1851.0</c:v>
                </c:pt>
                <c:pt idx="4434">
                  <c:v>1852.0</c:v>
                </c:pt>
                <c:pt idx="4435">
                  <c:v>1853.0</c:v>
                </c:pt>
                <c:pt idx="4436">
                  <c:v>1854.0</c:v>
                </c:pt>
                <c:pt idx="4437">
                  <c:v>1855.0</c:v>
                </c:pt>
                <c:pt idx="4438">
                  <c:v>1856.0</c:v>
                </c:pt>
                <c:pt idx="4439">
                  <c:v>1857.0</c:v>
                </c:pt>
                <c:pt idx="4440">
                  <c:v>1857.0</c:v>
                </c:pt>
                <c:pt idx="4441">
                  <c:v>1857.0</c:v>
                </c:pt>
                <c:pt idx="4442">
                  <c:v>1858.0</c:v>
                </c:pt>
                <c:pt idx="4443">
                  <c:v>1859.0</c:v>
                </c:pt>
                <c:pt idx="4444">
                  <c:v>1860.0</c:v>
                </c:pt>
                <c:pt idx="4445">
                  <c:v>1861.0</c:v>
                </c:pt>
                <c:pt idx="4446">
                  <c:v>1861.0</c:v>
                </c:pt>
                <c:pt idx="4447">
                  <c:v>1861.0</c:v>
                </c:pt>
                <c:pt idx="4448">
                  <c:v>1862.0</c:v>
                </c:pt>
                <c:pt idx="4449">
                  <c:v>1862.0</c:v>
                </c:pt>
                <c:pt idx="4450">
                  <c:v>1863.0</c:v>
                </c:pt>
                <c:pt idx="4451">
                  <c:v>1863.0</c:v>
                </c:pt>
                <c:pt idx="4452">
                  <c:v>1863.0</c:v>
                </c:pt>
                <c:pt idx="4453">
                  <c:v>1863.0</c:v>
                </c:pt>
                <c:pt idx="4454">
                  <c:v>1863.0</c:v>
                </c:pt>
                <c:pt idx="4455">
                  <c:v>1864.0</c:v>
                </c:pt>
                <c:pt idx="4456">
                  <c:v>1864.0</c:v>
                </c:pt>
                <c:pt idx="4457">
                  <c:v>1865.0</c:v>
                </c:pt>
                <c:pt idx="4458">
                  <c:v>1866.0</c:v>
                </c:pt>
                <c:pt idx="4459">
                  <c:v>1867.0</c:v>
                </c:pt>
                <c:pt idx="4460">
                  <c:v>1868.0</c:v>
                </c:pt>
                <c:pt idx="4461">
                  <c:v>1869.0</c:v>
                </c:pt>
                <c:pt idx="4462">
                  <c:v>1870.0</c:v>
                </c:pt>
                <c:pt idx="4463">
                  <c:v>1871.0</c:v>
                </c:pt>
                <c:pt idx="4464">
                  <c:v>1872.0</c:v>
                </c:pt>
                <c:pt idx="4465">
                  <c:v>1873.0</c:v>
                </c:pt>
                <c:pt idx="4466">
                  <c:v>1874.0</c:v>
                </c:pt>
                <c:pt idx="4467">
                  <c:v>1874.0</c:v>
                </c:pt>
                <c:pt idx="4468">
                  <c:v>1874.0</c:v>
                </c:pt>
                <c:pt idx="4469">
                  <c:v>1875.0</c:v>
                </c:pt>
                <c:pt idx="4470">
                  <c:v>1875.0</c:v>
                </c:pt>
                <c:pt idx="4471">
                  <c:v>1876.0</c:v>
                </c:pt>
                <c:pt idx="4472">
                  <c:v>1877.0</c:v>
                </c:pt>
                <c:pt idx="4473">
                  <c:v>1877.0</c:v>
                </c:pt>
                <c:pt idx="4474">
                  <c:v>1877.0</c:v>
                </c:pt>
                <c:pt idx="4475">
                  <c:v>1877.0</c:v>
                </c:pt>
                <c:pt idx="4476">
                  <c:v>1877.0</c:v>
                </c:pt>
                <c:pt idx="4477">
                  <c:v>1877.0</c:v>
                </c:pt>
                <c:pt idx="4478">
                  <c:v>1878.0</c:v>
                </c:pt>
                <c:pt idx="4479">
                  <c:v>1878.0</c:v>
                </c:pt>
                <c:pt idx="4480">
                  <c:v>1878.0</c:v>
                </c:pt>
                <c:pt idx="4481">
                  <c:v>1879.0</c:v>
                </c:pt>
                <c:pt idx="4482">
                  <c:v>1880.0</c:v>
                </c:pt>
                <c:pt idx="4483">
                  <c:v>1881.0</c:v>
                </c:pt>
                <c:pt idx="4484">
                  <c:v>1882.0</c:v>
                </c:pt>
                <c:pt idx="4485">
                  <c:v>1883.0</c:v>
                </c:pt>
                <c:pt idx="4486">
                  <c:v>1884.0</c:v>
                </c:pt>
                <c:pt idx="4487">
                  <c:v>1885.0</c:v>
                </c:pt>
                <c:pt idx="4488">
                  <c:v>1886.0</c:v>
                </c:pt>
                <c:pt idx="4489">
                  <c:v>1886.0</c:v>
                </c:pt>
                <c:pt idx="4490">
                  <c:v>1886.0</c:v>
                </c:pt>
                <c:pt idx="4491">
                  <c:v>1886.0</c:v>
                </c:pt>
                <c:pt idx="4492">
                  <c:v>1886.0</c:v>
                </c:pt>
                <c:pt idx="4493">
                  <c:v>1886.0</c:v>
                </c:pt>
                <c:pt idx="4494">
                  <c:v>1886.0</c:v>
                </c:pt>
                <c:pt idx="4495">
                  <c:v>1886.0</c:v>
                </c:pt>
                <c:pt idx="4496">
                  <c:v>1886.0</c:v>
                </c:pt>
                <c:pt idx="4497">
                  <c:v>1886.0</c:v>
                </c:pt>
                <c:pt idx="4498">
                  <c:v>1886.0</c:v>
                </c:pt>
                <c:pt idx="4499">
                  <c:v>1887.0</c:v>
                </c:pt>
                <c:pt idx="4500">
                  <c:v>1887.0</c:v>
                </c:pt>
                <c:pt idx="4501">
                  <c:v>1887.0</c:v>
                </c:pt>
                <c:pt idx="4502">
                  <c:v>1887.0</c:v>
                </c:pt>
                <c:pt idx="4503">
                  <c:v>1888.0</c:v>
                </c:pt>
                <c:pt idx="4504">
                  <c:v>1889.0</c:v>
                </c:pt>
                <c:pt idx="4505">
                  <c:v>1890.0</c:v>
                </c:pt>
                <c:pt idx="4506">
                  <c:v>1891.0</c:v>
                </c:pt>
                <c:pt idx="4507">
                  <c:v>1892.0</c:v>
                </c:pt>
                <c:pt idx="4508">
                  <c:v>1893.0</c:v>
                </c:pt>
                <c:pt idx="4509">
                  <c:v>1894.0</c:v>
                </c:pt>
                <c:pt idx="4510">
                  <c:v>1895.0</c:v>
                </c:pt>
                <c:pt idx="4511">
                  <c:v>1896.0</c:v>
                </c:pt>
                <c:pt idx="4512">
                  <c:v>1897.0</c:v>
                </c:pt>
                <c:pt idx="4513">
                  <c:v>1898.0</c:v>
                </c:pt>
                <c:pt idx="4514">
                  <c:v>1899.0</c:v>
                </c:pt>
                <c:pt idx="4515">
                  <c:v>1900.0</c:v>
                </c:pt>
                <c:pt idx="4516">
                  <c:v>1901.0</c:v>
                </c:pt>
                <c:pt idx="4517">
                  <c:v>1902.0</c:v>
                </c:pt>
                <c:pt idx="4518">
                  <c:v>1903.0</c:v>
                </c:pt>
                <c:pt idx="4519">
                  <c:v>1904.0</c:v>
                </c:pt>
                <c:pt idx="4520">
                  <c:v>1905.0</c:v>
                </c:pt>
                <c:pt idx="4521">
                  <c:v>1906.0</c:v>
                </c:pt>
                <c:pt idx="4522">
                  <c:v>1906.0</c:v>
                </c:pt>
                <c:pt idx="4523">
                  <c:v>1906.0</c:v>
                </c:pt>
                <c:pt idx="4524">
                  <c:v>1906.0</c:v>
                </c:pt>
                <c:pt idx="4525">
                  <c:v>1907.0</c:v>
                </c:pt>
                <c:pt idx="4526">
                  <c:v>1908.0</c:v>
                </c:pt>
                <c:pt idx="4527">
                  <c:v>1909.0</c:v>
                </c:pt>
                <c:pt idx="4528">
                  <c:v>1910.0</c:v>
                </c:pt>
                <c:pt idx="4529">
                  <c:v>1911.0</c:v>
                </c:pt>
                <c:pt idx="4530">
                  <c:v>1912.0</c:v>
                </c:pt>
                <c:pt idx="4531">
                  <c:v>1913.0</c:v>
                </c:pt>
                <c:pt idx="4532">
                  <c:v>1913.0</c:v>
                </c:pt>
                <c:pt idx="4533">
                  <c:v>1913.0</c:v>
                </c:pt>
                <c:pt idx="4534">
                  <c:v>1914.0</c:v>
                </c:pt>
                <c:pt idx="4535">
                  <c:v>1915.0</c:v>
                </c:pt>
                <c:pt idx="4536">
                  <c:v>1916.0</c:v>
                </c:pt>
                <c:pt idx="4537">
                  <c:v>1917.0</c:v>
                </c:pt>
                <c:pt idx="4538">
                  <c:v>1918.0</c:v>
                </c:pt>
                <c:pt idx="4539">
                  <c:v>1919.0</c:v>
                </c:pt>
                <c:pt idx="4540">
                  <c:v>1920.0</c:v>
                </c:pt>
                <c:pt idx="4541">
                  <c:v>1921.0</c:v>
                </c:pt>
                <c:pt idx="4542">
                  <c:v>1922.0</c:v>
                </c:pt>
                <c:pt idx="4543">
                  <c:v>1923.0</c:v>
                </c:pt>
                <c:pt idx="4544">
                  <c:v>1924.0</c:v>
                </c:pt>
                <c:pt idx="4545">
                  <c:v>1925.0</c:v>
                </c:pt>
                <c:pt idx="4546">
                  <c:v>1925.0</c:v>
                </c:pt>
                <c:pt idx="4547">
                  <c:v>1926.0</c:v>
                </c:pt>
                <c:pt idx="4548">
                  <c:v>1927.0</c:v>
                </c:pt>
                <c:pt idx="4549">
                  <c:v>1928.0</c:v>
                </c:pt>
                <c:pt idx="4550">
                  <c:v>1929.0</c:v>
                </c:pt>
                <c:pt idx="4551">
                  <c:v>1930.0</c:v>
                </c:pt>
                <c:pt idx="4552">
                  <c:v>1931.0</c:v>
                </c:pt>
                <c:pt idx="4553">
                  <c:v>1932.0</c:v>
                </c:pt>
                <c:pt idx="4554">
                  <c:v>1933.0</c:v>
                </c:pt>
                <c:pt idx="4555">
                  <c:v>1934.0</c:v>
                </c:pt>
                <c:pt idx="4556">
                  <c:v>1935.0</c:v>
                </c:pt>
                <c:pt idx="4557">
                  <c:v>1936.0</c:v>
                </c:pt>
                <c:pt idx="4558">
                  <c:v>1937.0</c:v>
                </c:pt>
                <c:pt idx="4559">
                  <c:v>1937.0</c:v>
                </c:pt>
                <c:pt idx="4560">
                  <c:v>1938.0</c:v>
                </c:pt>
                <c:pt idx="4561">
                  <c:v>1938.0</c:v>
                </c:pt>
                <c:pt idx="4562">
                  <c:v>1938.0</c:v>
                </c:pt>
                <c:pt idx="4563">
                  <c:v>1938.0</c:v>
                </c:pt>
                <c:pt idx="4564">
                  <c:v>1938.0</c:v>
                </c:pt>
                <c:pt idx="4565">
                  <c:v>1939.0</c:v>
                </c:pt>
                <c:pt idx="4566">
                  <c:v>1940.0</c:v>
                </c:pt>
                <c:pt idx="4567">
                  <c:v>1940.0</c:v>
                </c:pt>
                <c:pt idx="4568">
                  <c:v>1941.0</c:v>
                </c:pt>
                <c:pt idx="4569">
                  <c:v>1942.0</c:v>
                </c:pt>
                <c:pt idx="4570">
                  <c:v>1942.0</c:v>
                </c:pt>
                <c:pt idx="4571">
                  <c:v>1942.0</c:v>
                </c:pt>
                <c:pt idx="4572">
                  <c:v>1942.0</c:v>
                </c:pt>
                <c:pt idx="4573">
                  <c:v>1942.0</c:v>
                </c:pt>
                <c:pt idx="4574">
                  <c:v>1942.0</c:v>
                </c:pt>
                <c:pt idx="4575">
                  <c:v>1942.0</c:v>
                </c:pt>
                <c:pt idx="4576">
                  <c:v>1942.0</c:v>
                </c:pt>
                <c:pt idx="4577">
                  <c:v>1942.0</c:v>
                </c:pt>
                <c:pt idx="4578">
                  <c:v>1943.0</c:v>
                </c:pt>
                <c:pt idx="4579">
                  <c:v>1943.0</c:v>
                </c:pt>
                <c:pt idx="4580">
                  <c:v>1943.0</c:v>
                </c:pt>
                <c:pt idx="4581">
                  <c:v>1943.0</c:v>
                </c:pt>
                <c:pt idx="4582">
                  <c:v>1943.0</c:v>
                </c:pt>
                <c:pt idx="4583">
                  <c:v>1943.0</c:v>
                </c:pt>
                <c:pt idx="4584">
                  <c:v>1944.0</c:v>
                </c:pt>
                <c:pt idx="4585">
                  <c:v>1944.0</c:v>
                </c:pt>
                <c:pt idx="4586">
                  <c:v>1945.0</c:v>
                </c:pt>
                <c:pt idx="4587">
                  <c:v>1945.0</c:v>
                </c:pt>
                <c:pt idx="4588">
                  <c:v>1945.0</c:v>
                </c:pt>
                <c:pt idx="4589">
                  <c:v>1945.0</c:v>
                </c:pt>
                <c:pt idx="4590">
                  <c:v>1945.0</c:v>
                </c:pt>
                <c:pt idx="4591">
                  <c:v>1945.0</c:v>
                </c:pt>
                <c:pt idx="4592">
                  <c:v>1946.0</c:v>
                </c:pt>
                <c:pt idx="4593">
                  <c:v>1947.0</c:v>
                </c:pt>
                <c:pt idx="4594">
                  <c:v>1948.0</c:v>
                </c:pt>
                <c:pt idx="4595">
                  <c:v>1948.0</c:v>
                </c:pt>
                <c:pt idx="4596">
                  <c:v>1949.0</c:v>
                </c:pt>
                <c:pt idx="4597">
                  <c:v>1949.0</c:v>
                </c:pt>
                <c:pt idx="4598">
                  <c:v>1950.0</c:v>
                </c:pt>
                <c:pt idx="4599">
                  <c:v>1951.0</c:v>
                </c:pt>
                <c:pt idx="4600">
                  <c:v>1952.0</c:v>
                </c:pt>
                <c:pt idx="4601">
                  <c:v>1953.0</c:v>
                </c:pt>
                <c:pt idx="4602">
                  <c:v>1954.0</c:v>
                </c:pt>
                <c:pt idx="4603">
                  <c:v>1955.0</c:v>
                </c:pt>
                <c:pt idx="4604">
                  <c:v>1955.0</c:v>
                </c:pt>
                <c:pt idx="4605">
                  <c:v>1956.0</c:v>
                </c:pt>
                <c:pt idx="4606">
                  <c:v>1957.0</c:v>
                </c:pt>
                <c:pt idx="4607">
                  <c:v>1958.0</c:v>
                </c:pt>
                <c:pt idx="4608">
                  <c:v>1958.0</c:v>
                </c:pt>
                <c:pt idx="4609">
                  <c:v>1959.0</c:v>
                </c:pt>
                <c:pt idx="4610">
                  <c:v>1960.0</c:v>
                </c:pt>
                <c:pt idx="4611">
                  <c:v>1960.0</c:v>
                </c:pt>
                <c:pt idx="4612">
                  <c:v>1960.0</c:v>
                </c:pt>
                <c:pt idx="4613">
                  <c:v>1960.0</c:v>
                </c:pt>
                <c:pt idx="4614">
                  <c:v>1960.0</c:v>
                </c:pt>
                <c:pt idx="4615">
                  <c:v>1960.0</c:v>
                </c:pt>
                <c:pt idx="4616">
                  <c:v>1960.0</c:v>
                </c:pt>
                <c:pt idx="4617">
                  <c:v>1960.0</c:v>
                </c:pt>
                <c:pt idx="4618">
                  <c:v>1961.0</c:v>
                </c:pt>
                <c:pt idx="4619">
                  <c:v>1962.0</c:v>
                </c:pt>
                <c:pt idx="4620">
                  <c:v>1963.0</c:v>
                </c:pt>
                <c:pt idx="4621">
                  <c:v>1964.0</c:v>
                </c:pt>
                <c:pt idx="4622">
                  <c:v>1965.0</c:v>
                </c:pt>
                <c:pt idx="4623">
                  <c:v>1965.0</c:v>
                </c:pt>
                <c:pt idx="4624">
                  <c:v>1965.0</c:v>
                </c:pt>
                <c:pt idx="4625">
                  <c:v>1966.0</c:v>
                </c:pt>
                <c:pt idx="4626">
                  <c:v>1966.0</c:v>
                </c:pt>
                <c:pt idx="4627">
                  <c:v>1967.0</c:v>
                </c:pt>
                <c:pt idx="4628">
                  <c:v>1968.0</c:v>
                </c:pt>
                <c:pt idx="4629">
                  <c:v>1969.0</c:v>
                </c:pt>
                <c:pt idx="4630">
                  <c:v>1970.0</c:v>
                </c:pt>
                <c:pt idx="4631">
                  <c:v>1971.0</c:v>
                </c:pt>
                <c:pt idx="4632">
                  <c:v>1972.0</c:v>
                </c:pt>
                <c:pt idx="4633">
                  <c:v>1973.0</c:v>
                </c:pt>
                <c:pt idx="4634">
                  <c:v>1973.0</c:v>
                </c:pt>
                <c:pt idx="4635">
                  <c:v>1973.0</c:v>
                </c:pt>
                <c:pt idx="4636">
                  <c:v>1974.0</c:v>
                </c:pt>
                <c:pt idx="4637">
                  <c:v>1974.0</c:v>
                </c:pt>
                <c:pt idx="4638">
                  <c:v>1974.0</c:v>
                </c:pt>
                <c:pt idx="4639">
                  <c:v>1975.0</c:v>
                </c:pt>
                <c:pt idx="4640">
                  <c:v>1975.0</c:v>
                </c:pt>
                <c:pt idx="4641">
                  <c:v>1975.0</c:v>
                </c:pt>
                <c:pt idx="4642">
                  <c:v>1975.0</c:v>
                </c:pt>
                <c:pt idx="4643">
                  <c:v>1975.0</c:v>
                </c:pt>
                <c:pt idx="4644">
                  <c:v>1975.0</c:v>
                </c:pt>
                <c:pt idx="4645">
                  <c:v>1976.0</c:v>
                </c:pt>
                <c:pt idx="4646">
                  <c:v>1977.0</c:v>
                </c:pt>
                <c:pt idx="4647">
                  <c:v>1978.0</c:v>
                </c:pt>
                <c:pt idx="4648">
                  <c:v>1979.0</c:v>
                </c:pt>
                <c:pt idx="4649">
                  <c:v>1980.0</c:v>
                </c:pt>
                <c:pt idx="4650">
                  <c:v>1981.0</c:v>
                </c:pt>
                <c:pt idx="4651">
                  <c:v>1982.0</c:v>
                </c:pt>
                <c:pt idx="4652">
                  <c:v>1983.0</c:v>
                </c:pt>
                <c:pt idx="4653">
                  <c:v>1983.0</c:v>
                </c:pt>
                <c:pt idx="4654">
                  <c:v>1983.0</c:v>
                </c:pt>
                <c:pt idx="4655">
                  <c:v>1983.0</c:v>
                </c:pt>
                <c:pt idx="4656">
                  <c:v>1983.0</c:v>
                </c:pt>
                <c:pt idx="4657">
                  <c:v>1983.0</c:v>
                </c:pt>
                <c:pt idx="4658">
                  <c:v>1983.0</c:v>
                </c:pt>
                <c:pt idx="4659">
                  <c:v>1984.0</c:v>
                </c:pt>
                <c:pt idx="4660">
                  <c:v>1984.0</c:v>
                </c:pt>
                <c:pt idx="4661">
                  <c:v>1984.0</c:v>
                </c:pt>
                <c:pt idx="4662">
                  <c:v>1985.0</c:v>
                </c:pt>
                <c:pt idx="4663">
                  <c:v>1985.0</c:v>
                </c:pt>
                <c:pt idx="4664">
                  <c:v>1985.0</c:v>
                </c:pt>
                <c:pt idx="4665">
                  <c:v>1986.0</c:v>
                </c:pt>
                <c:pt idx="4666">
                  <c:v>1987.0</c:v>
                </c:pt>
                <c:pt idx="4667">
                  <c:v>1988.0</c:v>
                </c:pt>
                <c:pt idx="4668">
                  <c:v>1989.0</c:v>
                </c:pt>
                <c:pt idx="4669">
                  <c:v>1990.0</c:v>
                </c:pt>
                <c:pt idx="4670">
                  <c:v>1990.0</c:v>
                </c:pt>
                <c:pt idx="4671">
                  <c:v>1991.0</c:v>
                </c:pt>
                <c:pt idx="4672">
                  <c:v>1992.0</c:v>
                </c:pt>
                <c:pt idx="4673">
                  <c:v>1993.0</c:v>
                </c:pt>
                <c:pt idx="4674">
                  <c:v>1994.0</c:v>
                </c:pt>
                <c:pt idx="4675">
                  <c:v>1994.0</c:v>
                </c:pt>
                <c:pt idx="4676">
                  <c:v>1994.0</c:v>
                </c:pt>
                <c:pt idx="4677">
                  <c:v>1995.0</c:v>
                </c:pt>
                <c:pt idx="4678">
                  <c:v>1995.0</c:v>
                </c:pt>
                <c:pt idx="4679">
                  <c:v>1996.0</c:v>
                </c:pt>
                <c:pt idx="4680">
                  <c:v>1996.0</c:v>
                </c:pt>
                <c:pt idx="4681">
                  <c:v>1996.0</c:v>
                </c:pt>
                <c:pt idx="4682">
                  <c:v>1996.0</c:v>
                </c:pt>
                <c:pt idx="4683">
                  <c:v>1996.0</c:v>
                </c:pt>
                <c:pt idx="4684">
                  <c:v>1996.0</c:v>
                </c:pt>
                <c:pt idx="4685">
                  <c:v>1996.0</c:v>
                </c:pt>
                <c:pt idx="4686">
                  <c:v>1996.0</c:v>
                </c:pt>
                <c:pt idx="4687">
                  <c:v>1996.0</c:v>
                </c:pt>
                <c:pt idx="4688">
                  <c:v>1996.0</c:v>
                </c:pt>
                <c:pt idx="4689">
                  <c:v>1996.0</c:v>
                </c:pt>
                <c:pt idx="4690">
                  <c:v>1996.0</c:v>
                </c:pt>
                <c:pt idx="4691">
                  <c:v>1996.0</c:v>
                </c:pt>
                <c:pt idx="4692">
                  <c:v>1996.0</c:v>
                </c:pt>
                <c:pt idx="4693">
                  <c:v>1997.0</c:v>
                </c:pt>
                <c:pt idx="4694">
                  <c:v>1998.0</c:v>
                </c:pt>
                <c:pt idx="4695">
                  <c:v>1999.0</c:v>
                </c:pt>
                <c:pt idx="4696">
                  <c:v>2000.0</c:v>
                </c:pt>
                <c:pt idx="4697">
                  <c:v>2001.0</c:v>
                </c:pt>
                <c:pt idx="4698">
                  <c:v>2002.0</c:v>
                </c:pt>
                <c:pt idx="4699">
                  <c:v>2003.0</c:v>
                </c:pt>
                <c:pt idx="4700">
                  <c:v>2003.0</c:v>
                </c:pt>
                <c:pt idx="4701">
                  <c:v>2004.0</c:v>
                </c:pt>
                <c:pt idx="4702">
                  <c:v>2005.0</c:v>
                </c:pt>
                <c:pt idx="4703">
                  <c:v>2005.0</c:v>
                </c:pt>
                <c:pt idx="4704">
                  <c:v>2006.0</c:v>
                </c:pt>
                <c:pt idx="4705">
                  <c:v>2007.0</c:v>
                </c:pt>
                <c:pt idx="4706">
                  <c:v>2008.0</c:v>
                </c:pt>
                <c:pt idx="4707">
                  <c:v>2009.0</c:v>
                </c:pt>
                <c:pt idx="4708">
                  <c:v>2010.0</c:v>
                </c:pt>
                <c:pt idx="4709">
                  <c:v>2011.0</c:v>
                </c:pt>
                <c:pt idx="4710">
                  <c:v>2012.0</c:v>
                </c:pt>
                <c:pt idx="4711">
                  <c:v>2013.0</c:v>
                </c:pt>
                <c:pt idx="4712">
                  <c:v>2014.0</c:v>
                </c:pt>
                <c:pt idx="4713">
                  <c:v>2015.0</c:v>
                </c:pt>
                <c:pt idx="4714">
                  <c:v>2015.0</c:v>
                </c:pt>
                <c:pt idx="4715">
                  <c:v>2015.0</c:v>
                </c:pt>
                <c:pt idx="4716">
                  <c:v>2015.0</c:v>
                </c:pt>
                <c:pt idx="4717">
                  <c:v>2015.0</c:v>
                </c:pt>
                <c:pt idx="4718">
                  <c:v>2015.0</c:v>
                </c:pt>
                <c:pt idx="4719">
                  <c:v>2015.0</c:v>
                </c:pt>
                <c:pt idx="4720">
                  <c:v>2015.0</c:v>
                </c:pt>
                <c:pt idx="4721">
                  <c:v>2016.0</c:v>
                </c:pt>
                <c:pt idx="4722">
                  <c:v>2017.0</c:v>
                </c:pt>
                <c:pt idx="4723">
                  <c:v>2017.0</c:v>
                </c:pt>
                <c:pt idx="4724">
                  <c:v>2018.0</c:v>
                </c:pt>
                <c:pt idx="4725">
                  <c:v>2018.0</c:v>
                </c:pt>
                <c:pt idx="4726">
                  <c:v>2018.0</c:v>
                </c:pt>
                <c:pt idx="4727">
                  <c:v>2018.0</c:v>
                </c:pt>
                <c:pt idx="4728">
                  <c:v>2019.0</c:v>
                </c:pt>
                <c:pt idx="4729">
                  <c:v>2020.0</c:v>
                </c:pt>
                <c:pt idx="4730">
                  <c:v>2020.0</c:v>
                </c:pt>
                <c:pt idx="4731">
                  <c:v>2021.0</c:v>
                </c:pt>
                <c:pt idx="4732">
                  <c:v>2021.0</c:v>
                </c:pt>
                <c:pt idx="4733">
                  <c:v>2021.0</c:v>
                </c:pt>
                <c:pt idx="4734">
                  <c:v>2021.0</c:v>
                </c:pt>
                <c:pt idx="4735">
                  <c:v>2021.0</c:v>
                </c:pt>
                <c:pt idx="4736">
                  <c:v>2021.0</c:v>
                </c:pt>
                <c:pt idx="4737">
                  <c:v>2022.0</c:v>
                </c:pt>
                <c:pt idx="4738">
                  <c:v>2022.0</c:v>
                </c:pt>
                <c:pt idx="4739">
                  <c:v>2023.0</c:v>
                </c:pt>
                <c:pt idx="4740">
                  <c:v>2023.0</c:v>
                </c:pt>
                <c:pt idx="4741">
                  <c:v>2023.0</c:v>
                </c:pt>
                <c:pt idx="4742">
                  <c:v>2023.0</c:v>
                </c:pt>
                <c:pt idx="4743">
                  <c:v>2024.0</c:v>
                </c:pt>
                <c:pt idx="4744">
                  <c:v>2025.0</c:v>
                </c:pt>
                <c:pt idx="4745">
                  <c:v>2026.0</c:v>
                </c:pt>
                <c:pt idx="4746">
                  <c:v>2027.0</c:v>
                </c:pt>
                <c:pt idx="4747">
                  <c:v>2028.0</c:v>
                </c:pt>
                <c:pt idx="4748">
                  <c:v>2029.0</c:v>
                </c:pt>
                <c:pt idx="4749">
                  <c:v>2030.0</c:v>
                </c:pt>
                <c:pt idx="4750">
                  <c:v>2031.0</c:v>
                </c:pt>
                <c:pt idx="4751">
                  <c:v>2032.0</c:v>
                </c:pt>
                <c:pt idx="4752">
                  <c:v>2033.0</c:v>
                </c:pt>
                <c:pt idx="4753">
                  <c:v>2034.0</c:v>
                </c:pt>
                <c:pt idx="4754">
                  <c:v>2035.0</c:v>
                </c:pt>
                <c:pt idx="4755">
                  <c:v>2036.0</c:v>
                </c:pt>
                <c:pt idx="4756">
                  <c:v>2037.0</c:v>
                </c:pt>
                <c:pt idx="4757">
                  <c:v>2038.0</c:v>
                </c:pt>
                <c:pt idx="4758">
                  <c:v>2039.0</c:v>
                </c:pt>
                <c:pt idx="4759">
                  <c:v>2040.0</c:v>
                </c:pt>
                <c:pt idx="4760">
                  <c:v>2041.0</c:v>
                </c:pt>
                <c:pt idx="4761">
                  <c:v>2042.0</c:v>
                </c:pt>
                <c:pt idx="4762">
                  <c:v>2042.0</c:v>
                </c:pt>
                <c:pt idx="4763">
                  <c:v>2043.0</c:v>
                </c:pt>
                <c:pt idx="4764">
                  <c:v>2044.0</c:v>
                </c:pt>
                <c:pt idx="4765">
                  <c:v>2045.0</c:v>
                </c:pt>
                <c:pt idx="4766">
                  <c:v>2046.0</c:v>
                </c:pt>
                <c:pt idx="4767">
                  <c:v>2047.0</c:v>
                </c:pt>
                <c:pt idx="4768">
                  <c:v>2048.0</c:v>
                </c:pt>
                <c:pt idx="4769">
                  <c:v>2049.0</c:v>
                </c:pt>
                <c:pt idx="4770">
                  <c:v>2050.0</c:v>
                </c:pt>
                <c:pt idx="4771">
                  <c:v>2051.0</c:v>
                </c:pt>
                <c:pt idx="4772">
                  <c:v>2052.0</c:v>
                </c:pt>
                <c:pt idx="4773">
                  <c:v>2052.0</c:v>
                </c:pt>
                <c:pt idx="4774">
                  <c:v>2052.0</c:v>
                </c:pt>
                <c:pt idx="4775">
                  <c:v>2052.0</c:v>
                </c:pt>
                <c:pt idx="4776">
                  <c:v>2052.0</c:v>
                </c:pt>
                <c:pt idx="4777">
                  <c:v>2052.0</c:v>
                </c:pt>
                <c:pt idx="4778">
                  <c:v>2052.0</c:v>
                </c:pt>
                <c:pt idx="4779">
                  <c:v>2052.0</c:v>
                </c:pt>
                <c:pt idx="4780">
                  <c:v>2052.0</c:v>
                </c:pt>
                <c:pt idx="4781">
                  <c:v>2053.0</c:v>
                </c:pt>
                <c:pt idx="4782">
                  <c:v>2053.0</c:v>
                </c:pt>
                <c:pt idx="4783">
                  <c:v>2053.0</c:v>
                </c:pt>
                <c:pt idx="4784">
                  <c:v>2053.0</c:v>
                </c:pt>
                <c:pt idx="4785">
                  <c:v>2054.0</c:v>
                </c:pt>
                <c:pt idx="4786">
                  <c:v>2054.0</c:v>
                </c:pt>
                <c:pt idx="4787">
                  <c:v>2054.0</c:v>
                </c:pt>
                <c:pt idx="4788">
                  <c:v>2054.0</c:v>
                </c:pt>
                <c:pt idx="4789">
                  <c:v>2054.0</c:v>
                </c:pt>
                <c:pt idx="4790">
                  <c:v>2054.0</c:v>
                </c:pt>
                <c:pt idx="4791">
                  <c:v>2054.0</c:v>
                </c:pt>
                <c:pt idx="4792">
                  <c:v>2054.0</c:v>
                </c:pt>
                <c:pt idx="4793">
                  <c:v>2054.0</c:v>
                </c:pt>
                <c:pt idx="4794">
                  <c:v>2054.0</c:v>
                </c:pt>
                <c:pt idx="4795">
                  <c:v>2055.0</c:v>
                </c:pt>
                <c:pt idx="4796">
                  <c:v>2055.0</c:v>
                </c:pt>
                <c:pt idx="4797">
                  <c:v>2055.0</c:v>
                </c:pt>
                <c:pt idx="4798">
                  <c:v>2055.0</c:v>
                </c:pt>
                <c:pt idx="4799">
                  <c:v>2055.0</c:v>
                </c:pt>
                <c:pt idx="4800">
                  <c:v>2055.0</c:v>
                </c:pt>
                <c:pt idx="4801">
                  <c:v>2055.0</c:v>
                </c:pt>
                <c:pt idx="4802">
                  <c:v>2055.0</c:v>
                </c:pt>
                <c:pt idx="4803">
                  <c:v>2055.0</c:v>
                </c:pt>
                <c:pt idx="4804">
                  <c:v>2055.0</c:v>
                </c:pt>
                <c:pt idx="4805">
                  <c:v>2055.0</c:v>
                </c:pt>
                <c:pt idx="4806">
                  <c:v>2055.0</c:v>
                </c:pt>
                <c:pt idx="4807">
                  <c:v>2055.0</c:v>
                </c:pt>
                <c:pt idx="4808">
                  <c:v>2055.0</c:v>
                </c:pt>
                <c:pt idx="4809">
                  <c:v>2055.0</c:v>
                </c:pt>
                <c:pt idx="4810">
                  <c:v>2056.0</c:v>
                </c:pt>
                <c:pt idx="4811">
                  <c:v>2057.0</c:v>
                </c:pt>
                <c:pt idx="4812">
                  <c:v>2058.0</c:v>
                </c:pt>
                <c:pt idx="4813">
                  <c:v>2058.0</c:v>
                </c:pt>
                <c:pt idx="4814">
                  <c:v>2058.0</c:v>
                </c:pt>
                <c:pt idx="4815">
                  <c:v>2058.0</c:v>
                </c:pt>
                <c:pt idx="4816">
                  <c:v>2058.0</c:v>
                </c:pt>
                <c:pt idx="4817">
                  <c:v>2058.0</c:v>
                </c:pt>
                <c:pt idx="4818">
                  <c:v>2058.0</c:v>
                </c:pt>
                <c:pt idx="4819">
                  <c:v>2058.0</c:v>
                </c:pt>
                <c:pt idx="4820">
                  <c:v>2058.0</c:v>
                </c:pt>
                <c:pt idx="4821">
                  <c:v>2058.0</c:v>
                </c:pt>
                <c:pt idx="4822">
                  <c:v>2058.0</c:v>
                </c:pt>
                <c:pt idx="4823">
                  <c:v>2058.0</c:v>
                </c:pt>
                <c:pt idx="4824">
                  <c:v>2059.0</c:v>
                </c:pt>
                <c:pt idx="4825">
                  <c:v>2059.0</c:v>
                </c:pt>
                <c:pt idx="4826">
                  <c:v>2060.0</c:v>
                </c:pt>
                <c:pt idx="4827">
                  <c:v>2061.0</c:v>
                </c:pt>
                <c:pt idx="4828">
                  <c:v>2062.0</c:v>
                </c:pt>
                <c:pt idx="4829">
                  <c:v>2063.0</c:v>
                </c:pt>
                <c:pt idx="4830">
                  <c:v>2063.0</c:v>
                </c:pt>
                <c:pt idx="4831">
                  <c:v>2064.0</c:v>
                </c:pt>
                <c:pt idx="4832">
                  <c:v>2064.0</c:v>
                </c:pt>
                <c:pt idx="4833">
                  <c:v>2064.0</c:v>
                </c:pt>
                <c:pt idx="4834">
                  <c:v>2064.0</c:v>
                </c:pt>
                <c:pt idx="4835">
                  <c:v>2065.0</c:v>
                </c:pt>
                <c:pt idx="4836">
                  <c:v>2065.0</c:v>
                </c:pt>
                <c:pt idx="4837">
                  <c:v>2066.0</c:v>
                </c:pt>
                <c:pt idx="4838">
                  <c:v>2066.0</c:v>
                </c:pt>
                <c:pt idx="4839">
                  <c:v>2066.0</c:v>
                </c:pt>
                <c:pt idx="4840">
                  <c:v>2067.0</c:v>
                </c:pt>
                <c:pt idx="4841">
                  <c:v>2068.0</c:v>
                </c:pt>
                <c:pt idx="4842">
                  <c:v>2069.0</c:v>
                </c:pt>
                <c:pt idx="4843">
                  <c:v>2070.0</c:v>
                </c:pt>
                <c:pt idx="4844">
                  <c:v>2071.0</c:v>
                </c:pt>
                <c:pt idx="4845">
                  <c:v>2071.0</c:v>
                </c:pt>
                <c:pt idx="4846">
                  <c:v>2072.0</c:v>
                </c:pt>
                <c:pt idx="4847">
                  <c:v>2073.0</c:v>
                </c:pt>
                <c:pt idx="4848">
                  <c:v>2074.0</c:v>
                </c:pt>
                <c:pt idx="4849">
                  <c:v>2075.0</c:v>
                </c:pt>
                <c:pt idx="4850">
                  <c:v>2075.0</c:v>
                </c:pt>
                <c:pt idx="4851">
                  <c:v>2075.0</c:v>
                </c:pt>
                <c:pt idx="4852">
                  <c:v>2075.0</c:v>
                </c:pt>
                <c:pt idx="4853">
                  <c:v>2075.0</c:v>
                </c:pt>
                <c:pt idx="4854">
                  <c:v>2076.0</c:v>
                </c:pt>
                <c:pt idx="4855">
                  <c:v>2076.0</c:v>
                </c:pt>
                <c:pt idx="4856">
                  <c:v>2077.0</c:v>
                </c:pt>
                <c:pt idx="4857">
                  <c:v>2077.0</c:v>
                </c:pt>
                <c:pt idx="4858">
                  <c:v>2077.0</c:v>
                </c:pt>
                <c:pt idx="4859">
                  <c:v>2077.0</c:v>
                </c:pt>
                <c:pt idx="4860">
                  <c:v>2077.0</c:v>
                </c:pt>
                <c:pt idx="4861">
                  <c:v>2078.0</c:v>
                </c:pt>
                <c:pt idx="4862">
                  <c:v>2079.0</c:v>
                </c:pt>
                <c:pt idx="4863">
                  <c:v>2080.0</c:v>
                </c:pt>
                <c:pt idx="4864">
                  <c:v>2081.0</c:v>
                </c:pt>
                <c:pt idx="4865">
                  <c:v>2081.0</c:v>
                </c:pt>
                <c:pt idx="4866">
                  <c:v>2081.0</c:v>
                </c:pt>
                <c:pt idx="4867">
                  <c:v>2082.0</c:v>
                </c:pt>
                <c:pt idx="4868">
                  <c:v>2082.0</c:v>
                </c:pt>
                <c:pt idx="4869">
                  <c:v>2082.0</c:v>
                </c:pt>
                <c:pt idx="4870">
                  <c:v>2083.0</c:v>
                </c:pt>
                <c:pt idx="4871">
                  <c:v>2084.0</c:v>
                </c:pt>
                <c:pt idx="4872">
                  <c:v>2084.0</c:v>
                </c:pt>
                <c:pt idx="4873">
                  <c:v>2084.0</c:v>
                </c:pt>
                <c:pt idx="4874">
                  <c:v>2084.0</c:v>
                </c:pt>
                <c:pt idx="4875">
                  <c:v>2085.0</c:v>
                </c:pt>
                <c:pt idx="4876">
                  <c:v>2085.0</c:v>
                </c:pt>
                <c:pt idx="4877">
                  <c:v>2086.0</c:v>
                </c:pt>
                <c:pt idx="4878">
                  <c:v>2087.0</c:v>
                </c:pt>
                <c:pt idx="4879">
                  <c:v>2088.0</c:v>
                </c:pt>
                <c:pt idx="4880">
                  <c:v>2089.0</c:v>
                </c:pt>
                <c:pt idx="4881">
                  <c:v>2090.0</c:v>
                </c:pt>
                <c:pt idx="4882">
                  <c:v>2091.0</c:v>
                </c:pt>
                <c:pt idx="4883">
                  <c:v>2092.0</c:v>
                </c:pt>
                <c:pt idx="4884">
                  <c:v>2093.0</c:v>
                </c:pt>
                <c:pt idx="4885">
                  <c:v>2094.0</c:v>
                </c:pt>
                <c:pt idx="4886">
                  <c:v>2095.0</c:v>
                </c:pt>
                <c:pt idx="4887">
                  <c:v>2096.0</c:v>
                </c:pt>
                <c:pt idx="4888">
                  <c:v>2097.0</c:v>
                </c:pt>
                <c:pt idx="4889">
                  <c:v>2098.0</c:v>
                </c:pt>
                <c:pt idx="4890">
                  <c:v>2099.0</c:v>
                </c:pt>
                <c:pt idx="4891">
                  <c:v>2100.0</c:v>
                </c:pt>
                <c:pt idx="4892">
                  <c:v>2100.0</c:v>
                </c:pt>
                <c:pt idx="4893">
                  <c:v>2101.0</c:v>
                </c:pt>
                <c:pt idx="4894">
                  <c:v>2102.0</c:v>
                </c:pt>
                <c:pt idx="4895">
                  <c:v>2102.0</c:v>
                </c:pt>
                <c:pt idx="4896">
                  <c:v>2102.0</c:v>
                </c:pt>
                <c:pt idx="4897">
                  <c:v>2102.0</c:v>
                </c:pt>
                <c:pt idx="4898">
                  <c:v>2102.0</c:v>
                </c:pt>
                <c:pt idx="4899">
                  <c:v>2103.0</c:v>
                </c:pt>
                <c:pt idx="4900">
                  <c:v>2104.0</c:v>
                </c:pt>
                <c:pt idx="4901">
                  <c:v>2104.0</c:v>
                </c:pt>
                <c:pt idx="4902">
                  <c:v>2105.0</c:v>
                </c:pt>
                <c:pt idx="4903">
                  <c:v>2106.0</c:v>
                </c:pt>
                <c:pt idx="4904">
                  <c:v>2107.0</c:v>
                </c:pt>
                <c:pt idx="4905">
                  <c:v>2108.0</c:v>
                </c:pt>
                <c:pt idx="4906">
                  <c:v>2109.0</c:v>
                </c:pt>
                <c:pt idx="4907">
                  <c:v>2109.0</c:v>
                </c:pt>
                <c:pt idx="4908">
                  <c:v>2109.0</c:v>
                </c:pt>
                <c:pt idx="4909">
                  <c:v>2109.0</c:v>
                </c:pt>
                <c:pt idx="4910">
                  <c:v>2109.0</c:v>
                </c:pt>
                <c:pt idx="4911">
                  <c:v>2109.0</c:v>
                </c:pt>
                <c:pt idx="4912">
                  <c:v>2110.0</c:v>
                </c:pt>
                <c:pt idx="4913">
                  <c:v>2110.0</c:v>
                </c:pt>
                <c:pt idx="4914">
                  <c:v>2110.0</c:v>
                </c:pt>
                <c:pt idx="4915">
                  <c:v>2110.0</c:v>
                </c:pt>
                <c:pt idx="4916">
                  <c:v>2111.0</c:v>
                </c:pt>
                <c:pt idx="4917">
                  <c:v>2111.0</c:v>
                </c:pt>
                <c:pt idx="4918">
                  <c:v>2111.0</c:v>
                </c:pt>
                <c:pt idx="4919">
                  <c:v>2111.0</c:v>
                </c:pt>
                <c:pt idx="4920">
                  <c:v>2111.0</c:v>
                </c:pt>
                <c:pt idx="4921">
                  <c:v>2112.0</c:v>
                </c:pt>
                <c:pt idx="4922">
                  <c:v>2112.0</c:v>
                </c:pt>
                <c:pt idx="4923">
                  <c:v>2112.0</c:v>
                </c:pt>
                <c:pt idx="4924">
                  <c:v>2112.0</c:v>
                </c:pt>
                <c:pt idx="4925">
                  <c:v>2112.0</c:v>
                </c:pt>
                <c:pt idx="4926">
                  <c:v>2112.0</c:v>
                </c:pt>
                <c:pt idx="4927">
                  <c:v>2112.0</c:v>
                </c:pt>
                <c:pt idx="4928">
                  <c:v>2113.0</c:v>
                </c:pt>
                <c:pt idx="4929">
                  <c:v>2114.0</c:v>
                </c:pt>
                <c:pt idx="4930">
                  <c:v>2115.0</c:v>
                </c:pt>
                <c:pt idx="4931">
                  <c:v>2115.0</c:v>
                </c:pt>
                <c:pt idx="4932">
                  <c:v>2115.0</c:v>
                </c:pt>
                <c:pt idx="4933">
                  <c:v>2116.0</c:v>
                </c:pt>
                <c:pt idx="4934">
                  <c:v>2116.0</c:v>
                </c:pt>
                <c:pt idx="4935">
                  <c:v>2116.0</c:v>
                </c:pt>
                <c:pt idx="4936">
                  <c:v>2117.0</c:v>
                </c:pt>
                <c:pt idx="4937">
                  <c:v>2117.0</c:v>
                </c:pt>
                <c:pt idx="4938">
                  <c:v>2118.0</c:v>
                </c:pt>
                <c:pt idx="4939">
                  <c:v>2118.0</c:v>
                </c:pt>
                <c:pt idx="4940">
                  <c:v>2119.0</c:v>
                </c:pt>
                <c:pt idx="4941">
                  <c:v>2119.0</c:v>
                </c:pt>
                <c:pt idx="4942">
                  <c:v>2119.0</c:v>
                </c:pt>
                <c:pt idx="4943">
                  <c:v>2119.0</c:v>
                </c:pt>
                <c:pt idx="4944">
                  <c:v>2119.0</c:v>
                </c:pt>
                <c:pt idx="4945">
                  <c:v>2119.0</c:v>
                </c:pt>
                <c:pt idx="4946">
                  <c:v>2120.0</c:v>
                </c:pt>
                <c:pt idx="4947">
                  <c:v>2120.0</c:v>
                </c:pt>
                <c:pt idx="4948">
                  <c:v>2121.0</c:v>
                </c:pt>
                <c:pt idx="4949">
                  <c:v>2122.0</c:v>
                </c:pt>
                <c:pt idx="4950">
                  <c:v>2123.0</c:v>
                </c:pt>
                <c:pt idx="4951">
                  <c:v>2124.0</c:v>
                </c:pt>
                <c:pt idx="4952">
                  <c:v>2125.0</c:v>
                </c:pt>
                <c:pt idx="4953">
                  <c:v>2125.0</c:v>
                </c:pt>
                <c:pt idx="4954">
                  <c:v>2125.0</c:v>
                </c:pt>
                <c:pt idx="4955">
                  <c:v>2126.0</c:v>
                </c:pt>
                <c:pt idx="4956">
                  <c:v>2127.0</c:v>
                </c:pt>
                <c:pt idx="4957">
                  <c:v>2128.0</c:v>
                </c:pt>
                <c:pt idx="4958">
                  <c:v>2129.0</c:v>
                </c:pt>
                <c:pt idx="4959">
                  <c:v>2130.0</c:v>
                </c:pt>
                <c:pt idx="4960">
                  <c:v>2131.0</c:v>
                </c:pt>
                <c:pt idx="4961">
                  <c:v>2132.0</c:v>
                </c:pt>
                <c:pt idx="4962">
                  <c:v>2133.0</c:v>
                </c:pt>
                <c:pt idx="4963">
                  <c:v>2133.0</c:v>
                </c:pt>
                <c:pt idx="4964">
                  <c:v>2134.0</c:v>
                </c:pt>
                <c:pt idx="4965">
                  <c:v>2135.0</c:v>
                </c:pt>
                <c:pt idx="4966">
                  <c:v>2136.0</c:v>
                </c:pt>
                <c:pt idx="4967">
                  <c:v>2137.0</c:v>
                </c:pt>
                <c:pt idx="4968">
                  <c:v>2137.0</c:v>
                </c:pt>
                <c:pt idx="4969">
                  <c:v>2137.0</c:v>
                </c:pt>
                <c:pt idx="4970">
                  <c:v>2137.0</c:v>
                </c:pt>
                <c:pt idx="4971">
                  <c:v>2138.0</c:v>
                </c:pt>
                <c:pt idx="4972">
                  <c:v>2139.0</c:v>
                </c:pt>
                <c:pt idx="4973">
                  <c:v>2140.0</c:v>
                </c:pt>
                <c:pt idx="4974">
                  <c:v>2141.0</c:v>
                </c:pt>
                <c:pt idx="4975">
                  <c:v>2142.0</c:v>
                </c:pt>
                <c:pt idx="4976">
                  <c:v>2143.0</c:v>
                </c:pt>
                <c:pt idx="4977">
                  <c:v>2143.0</c:v>
                </c:pt>
                <c:pt idx="4978">
                  <c:v>2144.0</c:v>
                </c:pt>
                <c:pt idx="4979">
                  <c:v>2145.0</c:v>
                </c:pt>
                <c:pt idx="4980">
                  <c:v>2145.0</c:v>
                </c:pt>
                <c:pt idx="4981">
                  <c:v>2146.0</c:v>
                </c:pt>
                <c:pt idx="4982">
                  <c:v>2147.0</c:v>
                </c:pt>
                <c:pt idx="4983">
                  <c:v>2147.0</c:v>
                </c:pt>
                <c:pt idx="4984">
                  <c:v>2148.0</c:v>
                </c:pt>
                <c:pt idx="4985">
                  <c:v>2149.0</c:v>
                </c:pt>
                <c:pt idx="4986">
                  <c:v>2149.0</c:v>
                </c:pt>
                <c:pt idx="4987">
                  <c:v>2150.0</c:v>
                </c:pt>
                <c:pt idx="4988">
                  <c:v>2151.0</c:v>
                </c:pt>
                <c:pt idx="4989">
                  <c:v>2152.0</c:v>
                </c:pt>
                <c:pt idx="4990">
                  <c:v>2153.0</c:v>
                </c:pt>
                <c:pt idx="4991">
                  <c:v>2153.0</c:v>
                </c:pt>
                <c:pt idx="4992">
                  <c:v>2154.0</c:v>
                </c:pt>
                <c:pt idx="4993">
                  <c:v>2155.0</c:v>
                </c:pt>
                <c:pt idx="4994">
                  <c:v>2156.0</c:v>
                </c:pt>
                <c:pt idx="4995">
                  <c:v>2157.0</c:v>
                </c:pt>
                <c:pt idx="4996">
                  <c:v>2158.0</c:v>
                </c:pt>
                <c:pt idx="4997">
                  <c:v>2159.0</c:v>
                </c:pt>
                <c:pt idx="4998">
                  <c:v>2160.0</c:v>
                </c:pt>
                <c:pt idx="4999">
                  <c:v>2161.0</c:v>
                </c:pt>
                <c:pt idx="5000">
                  <c:v>2162.0</c:v>
                </c:pt>
                <c:pt idx="5001">
                  <c:v>2163.0</c:v>
                </c:pt>
                <c:pt idx="5002">
                  <c:v>2164.0</c:v>
                </c:pt>
                <c:pt idx="5003">
                  <c:v>2165.0</c:v>
                </c:pt>
                <c:pt idx="5004">
                  <c:v>2166.0</c:v>
                </c:pt>
                <c:pt idx="5005">
                  <c:v>2166.0</c:v>
                </c:pt>
                <c:pt idx="5006">
                  <c:v>2167.0</c:v>
                </c:pt>
                <c:pt idx="5007">
                  <c:v>2168.0</c:v>
                </c:pt>
                <c:pt idx="5008">
                  <c:v>2169.0</c:v>
                </c:pt>
                <c:pt idx="5009">
                  <c:v>2169.0</c:v>
                </c:pt>
                <c:pt idx="5010">
                  <c:v>2170.0</c:v>
                </c:pt>
                <c:pt idx="5011">
                  <c:v>2171.0</c:v>
                </c:pt>
                <c:pt idx="5012">
                  <c:v>2172.0</c:v>
                </c:pt>
                <c:pt idx="5013">
                  <c:v>2173.0</c:v>
                </c:pt>
                <c:pt idx="5014">
                  <c:v>2174.0</c:v>
                </c:pt>
                <c:pt idx="5015">
                  <c:v>2175.0</c:v>
                </c:pt>
                <c:pt idx="5016">
                  <c:v>2176.0</c:v>
                </c:pt>
                <c:pt idx="5017">
                  <c:v>2177.0</c:v>
                </c:pt>
                <c:pt idx="5018">
                  <c:v>2178.0</c:v>
                </c:pt>
                <c:pt idx="5019">
                  <c:v>2179.0</c:v>
                </c:pt>
                <c:pt idx="5020">
                  <c:v>2180.0</c:v>
                </c:pt>
                <c:pt idx="5021">
                  <c:v>2181.0</c:v>
                </c:pt>
                <c:pt idx="5022">
                  <c:v>2181.0</c:v>
                </c:pt>
                <c:pt idx="5023">
                  <c:v>2181.0</c:v>
                </c:pt>
                <c:pt idx="5024">
                  <c:v>2181.0</c:v>
                </c:pt>
                <c:pt idx="5025">
                  <c:v>2181.0</c:v>
                </c:pt>
                <c:pt idx="5026">
                  <c:v>2181.0</c:v>
                </c:pt>
                <c:pt idx="5027">
                  <c:v>2181.0</c:v>
                </c:pt>
                <c:pt idx="5028">
                  <c:v>2181.0</c:v>
                </c:pt>
                <c:pt idx="5029">
                  <c:v>2182.0</c:v>
                </c:pt>
                <c:pt idx="5030">
                  <c:v>2182.0</c:v>
                </c:pt>
                <c:pt idx="5031">
                  <c:v>2182.0</c:v>
                </c:pt>
                <c:pt idx="5032">
                  <c:v>2182.0</c:v>
                </c:pt>
                <c:pt idx="5033">
                  <c:v>2182.0</c:v>
                </c:pt>
                <c:pt idx="5034">
                  <c:v>2182.0</c:v>
                </c:pt>
                <c:pt idx="5035">
                  <c:v>2182.0</c:v>
                </c:pt>
                <c:pt idx="5036">
                  <c:v>2182.0</c:v>
                </c:pt>
                <c:pt idx="5037">
                  <c:v>2182.0</c:v>
                </c:pt>
                <c:pt idx="5038">
                  <c:v>2182.0</c:v>
                </c:pt>
                <c:pt idx="5039">
                  <c:v>2183.0</c:v>
                </c:pt>
                <c:pt idx="5040">
                  <c:v>2183.0</c:v>
                </c:pt>
                <c:pt idx="5041">
                  <c:v>2183.0</c:v>
                </c:pt>
                <c:pt idx="5042">
                  <c:v>2183.0</c:v>
                </c:pt>
                <c:pt idx="5043">
                  <c:v>2183.0</c:v>
                </c:pt>
                <c:pt idx="5044">
                  <c:v>2183.0</c:v>
                </c:pt>
                <c:pt idx="5045">
                  <c:v>2183.0</c:v>
                </c:pt>
                <c:pt idx="5046">
                  <c:v>2183.0</c:v>
                </c:pt>
                <c:pt idx="5047">
                  <c:v>2184.0</c:v>
                </c:pt>
                <c:pt idx="5048">
                  <c:v>2185.0</c:v>
                </c:pt>
                <c:pt idx="5049">
                  <c:v>2185.0</c:v>
                </c:pt>
                <c:pt idx="5050">
                  <c:v>2185.0</c:v>
                </c:pt>
                <c:pt idx="5051">
                  <c:v>2185.0</c:v>
                </c:pt>
                <c:pt idx="5052">
                  <c:v>2185.0</c:v>
                </c:pt>
                <c:pt idx="5053">
                  <c:v>2185.0</c:v>
                </c:pt>
                <c:pt idx="5054">
                  <c:v>2185.0</c:v>
                </c:pt>
                <c:pt idx="5055">
                  <c:v>2185.0</c:v>
                </c:pt>
                <c:pt idx="5056">
                  <c:v>2185.0</c:v>
                </c:pt>
                <c:pt idx="5057">
                  <c:v>2185.0</c:v>
                </c:pt>
                <c:pt idx="5058">
                  <c:v>2185.0</c:v>
                </c:pt>
                <c:pt idx="5059">
                  <c:v>2185.0</c:v>
                </c:pt>
                <c:pt idx="5060">
                  <c:v>2185.0</c:v>
                </c:pt>
                <c:pt idx="5061">
                  <c:v>2185.0</c:v>
                </c:pt>
                <c:pt idx="5062">
                  <c:v>2185.0</c:v>
                </c:pt>
                <c:pt idx="5063">
                  <c:v>2185.0</c:v>
                </c:pt>
                <c:pt idx="5064">
                  <c:v>2185.0</c:v>
                </c:pt>
                <c:pt idx="5065">
                  <c:v>2185.0</c:v>
                </c:pt>
                <c:pt idx="5066">
                  <c:v>2185.0</c:v>
                </c:pt>
                <c:pt idx="5067">
                  <c:v>2185.0</c:v>
                </c:pt>
                <c:pt idx="5068">
                  <c:v>2185.0</c:v>
                </c:pt>
                <c:pt idx="5069">
                  <c:v>2186.0</c:v>
                </c:pt>
                <c:pt idx="5070">
                  <c:v>2187.0</c:v>
                </c:pt>
                <c:pt idx="5071">
                  <c:v>2187.0</c:v>
                </c:pt>
                <c:pt idx="5072">
                  <c:v>2187.0</c:v>
                </c:pt>
                <c:pt idx="5073">
                  <c:v>2188.0</c:v>
                </c:pt>
                <c:pt idx="5074">
                  <c:v>2189.0</c:v>
                </c:pt>
                <c:pt idx="5075">
                  <c:v>2190.0</c:v>
                </c:pt>
                <c:pt idx="5076">
                  <c:v>2190.0</c:v>
                </c:pt>
                <c:pt idx="5077">
                  <c:v>2191.0</c:v>
                </c:pt>
                <c:pt idx="5078">
                  <c:v>2192.0</c:v>
                </c:pt>
                <c:pt idx="5079">
                  <c:v>2192.0</c:v>
                </c:pt>
                <c:pt idx="5080">
                  <c:v>2192.0</c:v>
                </c:pt>
                <c:pt idx="5081">
                  <c:v>2192.0</c:v>
                </c:pt>
                <c:pt idx="5082">
                  <c:v>2193.0</c:v>
                </c:pt>
                <c:pt idx="5083">
                  <c:v>2194.0</c:v>
                </c:pt>
                <c:pt idx="5084">
                  <c:v>2195.0</c:v>
                </c:pt>
                <c:pt idx="5085">
                  <c:v>2196.0</c:v>
                </c:pt>
                <c:pt idx="5086">
                  <c:v>2197.0</c:v>
                </c:pt>
                <c:pt idx="5087">
                  <c:v>2197.0</c:v>
                </c:pt>
                <c:pt idx="5088">
                  <c:v>2197.0</c:v>
                </c:pt>
                <c:pt idx="5089">
                  <c:v>2198.0</c:v>
                </c:pt>
                <c:pt idx="5090">
                  <c:v>2199.0</c:v>
                </c:pt>
                <c:pt idx="5091">
                  <c:v>2200.0</c:v>
                </c:pt>
                <c:pt idx="5092">
                  <c:v>2201.0</c:v>
                </c:pt>
                <c:pt idx="5093">
                  <c:v>2202.0</c:v>
                </c:pt>
                <c:pt idx="5094">
                  <c:v>2203.0</c:v>
                </c:pt>
                <c:pt idx="5095">
                  <c:v>2204.0</c:v>
                </c:pt>
                <c:pt idx="5096">
                  <c:v>2205.0</c:v>
                </c:pt>
                <c:pt idx="5097">
                  <c:v>2206.0</c:v>
                </c:pt>
                <c:pt idx="5098">
                  <c:v>2207.0</c:v>
                </c:pt>
                <c:pt idx="5099">
                  <c:v>2208.0</c:v>
                </c:pt>
                <c:pt idx="5100">
                  <c:v>2209.0</c:v>
                </c:pt>
                <c:pt idx="5101">
                  <c:v>2210.0</c:v>
                </c:pt>
                <c:pt idx="5102">
                  <c:v>2210.0</c:v>
                </c:pt>
                <c:pt idx="5103">
                  <c:v>2211.0</c:v>
                </c:pt>
                <c:pt idx="5104">
                  <c:v>2212.0</c:v>
                </c:pt>
                <c:pt idx="5105">
                  <c:v>2213.0</c:v>
                </c:pt>
                <c:pt idx="5106">
                  <c:v>2214.0</c:v>
                </c:pt>
                <c:pt idx="5107">
                  <c:v>2215.0</c:v>
                </c:pt>
                <c:pt idx="5108">
                  <c:v>2216.0</c:v>
                </c:pt>
                <c:pt idx="5109">
                  <c:v>2217.0</c:v>
                </c:pt>
                <c:pt idx="5110">
                  <c:v>2218.0</c:v>
                </c:pt>
                <c:pt idx="5111">
                  <c:v>2219.0</c:v>
                </c:pt>
                <c:pt idx="5112">
                  <c:v>2220.0</c:v>
                </c:pt>
                <c:pt idx="5113">
                  <c:v>2221.0</c:v>
                </c:pt>
                <c:pt idx="5114">
                  <c:v>2222.0</c:v>
                </c:pt>
                <c:pt idx="5115">
                  <c:v>2222.0</c:v>
                </c:pt>
                <c:pt idx="5116">
                  <c:v>2222.0</c:v>
                </c:pt>
                <c:pt idx="5117">
                  <c:v>2223.0</c:v>
                </c:pt>
                <c:pt idx="5118">
                  <c:v>2223.0</c:v>
                </c:pt>
                <c:pt idx="5119">
                  <c:v>2223.0</c:v>
                </c:pt>
                <c:pt idx="5120">
                  <c:v>2223.0</c:v>
                </c:pt>
                <c:pt idx="5121">
                  <c:v>2223.0</c:v>
                </c:pt>
                <c:pt idx="5122">
                  <c:v>2223.0</c:v>
                </c:pt>
                <c:pt idx="5123">
                  <c:v>2223.0</c:v>
                </c:pt>
                <c:pt idx="5124">
                  <c:v>2223.0</c:v>
                </c:pt>
                <c:pt idx="5125">
                  <c:v>2224.0</c:v>
                </c:pt>
                <c:pt idx="5126">
                  <c:v>2225.0</c:v>
                </c:pt>
                <c:pt idx="5127">
                  <c:v>2225.0</c:v>
                </c:pt>
                <c:pt idx="5128">
                  <c:v>2225.0</c:v>
                </c:pt>
                <c:pt idx="5129">
                  <c:v>2225.0</c:v>
                </c:pt>
                <c:pt idx="5130">
                  <c:v>2226.0</c:v>
                </c:pt>
                <c:pt idx="5131">
                  <c:v>2226.0</c:v>
                </c:pt>
                <c:pt idx="5132">
                  <c:v>2226.0</c:v>
                </c:pt>
                <c:pt idx="5133">
                  <c:v>2226.0</c:v>
                </c:pt>
                <c:pt idx="5134">
                  <c:v>2226.0</c:v>
                </c:pt>
                <c:pt idx="5135">
                  <c:v>2227.0</c:v>
                </c:pt>
                <c:pt idx="5136">
                  <c:v>2228.0</c:v>
                </c:pt>
                <c:pt idx="5137">
                  <c:v>2229.0</c:v>
                </c:pt>
                <c:pt idx="5138">
                  <c:v>2230.0</c:v>
                </c:pt>
                <c:pt idx="5139">
                  <c:v>2231.0</c:v>
                </c:pt>
                <c:pt idx="5140">
                  <c:v>2232.0</c:v>
                </c:pt>
                <c:pt idx="5141">
                  <c:v>2233.0</c:v>
                </c:pt>
                <c:pt idx="5142">
                  <c:v>2233.0</c:v>
                </c:pt>
                <c:pt idx="5143">
                  <c:v>2234.0</c:v>
                </c:pt>
                <c:pt idx="5144">
                  <c:v>2234.0</c:v>
                </c:pt>
                <c:pt idx="5145">
                  <c:v>2234.0</c:v>
                </c:pt>
                <c:pt idx="5146">
                  <c:v>2234.0</c:v>
                </c:pt>
                <c:pt idx="5147">
                  <c:v>2234.0</c:v>
                </c:pt>
                <c:pt idx="5148">
                  <c:v>2235.0</c:v>
                </c:pt>
                <c:pt idx="5149">
                  <c:v>2236.0</c:v>
                </c:pt>
                <c:pt idx="5150">
                  <c:v>2237.0</c:v>
                </c:pt>
                <c:pt idx="5151">
                  <c:v>2238.0</c:v>
                </c:pt>
                <c:pt idx="5152">
                  <c:v>2239.0</c:v>
                </c:pt>
                <c:pt idx="5153">
                  <c:v>2240.0</c:v>
                </c:pt>
                <c:pt idx="5154">
                  <c:v>2240.0</c:v>
                </c:pt>
                <c:pt idx="5155">
                  <c:v>2241.0</c:v>
                </c:pt>
                <c:pt idx="5156">
                  <c:v>2242.0</c:v>
                </c:pt>
                <c:pt idx="5157">
                  <c:v>2242.0</c:v>
                </c:pt>
                <c:pt idx="5158">
                  <c:v>2243.0</c:v>
                </c:pt>
                <c:pt idx="5159">
                  <c:v>2244.0</c:v>
                </c:pt>
                <c:pt idx="5160">
                  <c:v>2245.0</c:v>
                </c:pt>
                <c:pt idx="5161">
                  <c:v>2246.0</c:v>
                </c:pt>
                <c:pt idx="5162">
                  <c:v>2247.0</c:v>
                </c:pt>
                <c:pt idx="5163">
                  <c:v>2248.0</c:v>
                </c:pt>
                <c:pt idx="5164">
                  <c:v>2248.0</c:v>
                </c:pt>
                <c:pt idx="5165">
                  <c:v>2248.0</c:v>
                </c:pt>
                <c:pt idx="5166">
                  <c:v>2248.0</c:v>
                </c:pt>
                <c:pt idx="5167">
                  <c:v>2248.0</c:v>
                </c:pt>
                <c:pt idx="5168">
                  <c:v>2248.0</c:v>
                </c:pt>
                <c:pt idx="5169">
                  <c:v>2248.0</c:v>
                </c:pt>
                <c:pt idx="5170">
                  <c:v>2248.0</c:v>
                </c:pt>
                <c:pt idx="5171">
                  <c:v>2248.0</c:v>
                </c:pt>
                <c:pt idx="5172">
                  <c:v>2248.0</c:v>
                </c:pt>
                <c:pt idx="5173">
                  <c:v>2248.0</c:v>
                </c:pt>
                <c:pt idx="5174">
                  <c:v>2248.0</c:v>
                </c:pt>
                <c:pt idx="5175">
                  <c:v>2248.0</c:v>
                </c:pt>
                <c:pt idx="5176">
                  <c:v>2248.0</c:v>
                </c:pt>
                <c:pt idx="5177">
                  <c:v>2248.0</c:v>
                </c:pt>
                <c:pt idx="5178">
                  <c:v>2248.0</c:v>
                </c:pt>
                <c:pt idx="5179">
                  <c:v>2248.0</c:v>
                </c:pt>
                <c:pt idx="5180">
                  <c:v>2248.0</c:v>
                </c:pt>
                <c:pt idx="5181">
                  <c:v>2248.0</c:v>
                </c:pt>
                <c:pt idx="5182">
                  <c:v>2248.0</c:v>
                </c:pt>
                <c:pt idx="5183">
                  <c:v>2248.0</c:v>
                </c:pt>
                <c:pt idx="5184">
                  <c:v>2248.0</c:v>
                </c:pt>
                <c:pt idx="5185">
                  <c:v>2248.0</c:v>
                </c:pt>
                <c:pt idx="5186">
                  <c:v>2249.0</c:v>
                </c:pt>
                <c:pt idx="5187">
                  <c:v>2249.0</c:v>
                </c:pt>
                <c:pt idx="5188">
                  <c:v>2249.0</c:v>
                </c:pt>
                <c:pt idx="5189">
                  <c:v>2249.0</c:v>
                </c:pt>
                <c:pt idx="5190">
                  <c:v>2249.0</c:v>
                </c:pt>
                <c:pt idx="5191">
                  <c:v>2249.0</c:v>
                </c:pt>
                <c:pt idx="5192">
                  <c:v>2250.0</c:v>
                </c:pt>
                <c:pt idx="5193">
                  <c:v>2250.0</c:v>
                </c:pt>
                <c:pt idx="5194">
                  <c:v>2250.0</c:v>
                </c:pt>
                <c:pt idx="5195">
                  <c:v>2251.0</c:v>
                </c:pt>
                <c:pt idx="5196">
                  <c:v>2252.0</c:v>
                </c:pt>
                <c:pt idx="5197">
                  <c:v>2253.0</c:v>
                </c:pt>
                <c:pt idx="5198">
                  <c:v>2253.0</c:v>
                </c:pt>
                <c:pt idx="5199">
                  <c:v>2254.0</c:v>
                </c:pt>
                <c:pt idx="5200">
                  <c:v>2254.0</c:v>
                </c:pt>
                <c:pt idx="5201">
                  <c:v>2254.0</c:v>
                </c:pt>
                <c:pt idx="5202">
                  <c:v>2254.0</c:v>
                </c:pt>
                <c:pt idx="5203">
                  <c:v>2254.0</c:v>
                </c:pt>
                <c:pt idx="5204">
                  <c:v>2254.0</c:v>
                </c:pt>
                <c:pt idx="5205">
                  <c:v>2255.0</c:v>
                </c:pt>
                <c:pt idx="5206">
                  <c:v>2256.0</c:v>
                </c:pt>
                <c:pt idx="5207">
                  <c:v>2257.0</c:v>
                </c:pt>
                <c:pt idx="5208">
                  <c:v>2257.0</c:v>
                </c:pt>
                <c:pt idx="5209">
                  <c:v>2257.0</c:v>
                </c:pt>
                <c:pt idx="5210">
                  <c:v>2257.0</c:v>
                </c:pt>
                <c:pt idx="5211">
                  <c:v>2257.0</c:v>
                </c:pt>
                <c:pt idx="5212">
                  <c:v>2257.0</c:v>
                </c:pt>
                <c:pt idx="5213">
                  <c:v>2257.0</c:v>
                </c:pt>
                <c:pt idx="5214">
                  <c:v>2258.0</c:v>
                </c:pt>
                <c:pt idx="5215">
                  <c:v>2259.0</c:v>
                </c:pt>
                <c:pt idx="5216">
                  <c:v>2260.0</c:v>
                </c:pt>
                <c:pt idx="5217">
                  <c:v>2261.0</c:v>
                </c:pt>
                <c:pt idx="5218">
                  <c:v>2262.0</c:v>
                </c:pt>
                <c:pt idx="5219">
                  <c:v>2263.0</c:v>
                </c:pt>
                <c:pt idx="5220">
                  <c:v>2264.0</c:v>
                </c:pt>
                <c:pt idx="5221">
                  <c:v>2265.0</c:v>
                </c:pt>
                <c:pt idx="5222">
                  <c:v>2266.0</c:v>
                </c:pt>
                <c:pt idx="5223">
                  <c:v>2267.0</c:v>
                </c:pt>
                <c:pt idx="5224">
                  <c:v>2268.0</c:v>
                </c:pt>
                <c:pt idx="5225">
                  <c:v>2269.0</c:v>
                </c:pt>
                <c:pt idx="5226">
                  <c:v>2270.0</c:v>
                </c:pt>
                <c:pt idx="5227">
                  <c:v>2271.0</c:v>
                </c:pt>
                <c:pt idx="5228">
                  <c:v>2271.0</c:v>
                </c:pt>
                <c:pt idx="5229">
                  <c:v>2272.0</c:v>
                </c:pt>
                <c:pt idx="5230">
                  <c:v>2273.0</c:v>
                </c:pt>
                <c:pt idx="5231">
                  <c:v>2274.0</c:v>
                </c:pt>
                <c:pt idx="5232">
                  <c:v>2275.0</c:v>
                </c:pt>
                <c:pt idx="5233">
                  <c:v>2276.0</c:v>
                </c:pt>
                <c:pt idx="5234">
                  <c:v>2277.0</c:v>
                </c:pt>
                <c:pt idx="5235">
                  <c:v>2278.0</c:v>
                </c:pt>
                <c:pt idx="5236">
                  <c:v>2279.0</c:v>
                </c:pt>
                <c:pt idx="5237">
                  <c:v>2280.0</c:v>
                </c:pt>
                <c:pt idx="5238">
                  <c:v>2281.0</c:v>
                </c:pt>
                <c:pt idx="5239">
                  <c:v>2282.0</c:v>
                </c:pt>
                <c:pt idx="5240">
                  <c:v>2282.0</c:v>
                </c:pt>
                <c:pt idx="5241">
                  <c:v>2283.0</c:v>
                </c:pt>
                <c:pt idx="5242">
                  <c:v>2284.0</c:v>
                </c:pt>
                <c:pt idx="5243">
                  <c:v>2285.0</c:v>
                </c:pt>
                <c:pt idx="5244">
                  <c:v>2286.0</c:v>
                </c:pt>
                <c:pt idx="5245">
                  <c:v>2287.0</c:v>
                </c:pt>
                <c:pt idx="5246">
                  <c:v>2287.0</c:v>
                </c:pt>
                <c:pt idx="5247">
                  <c:v>2287.0</c:v>
                </c:pt>
                <c:pt idx="5248">
                  <c:v>2288.0</c:v>
                </c:pt>
                <c:pt idx="5249">
                  <c:v>2289.0</c:v>
                </c:pt>
                <c:pt idx="5250">
                  <c:v>2290.0</c:v>
                </c:pt>
                <c:pt idx="5251">
                  <c:v>2291.0</c:v>
                </c:pt>
                <c:pt idx="5252">
                  <c:v>2292.0</c:v>
                </c:pt>
                <c:pt idx="5253">
                  <c:v>2293.0</c:v>
                </c:pt>
                <c:pt idx="5254">
                  <c:v>2294.0</c:v>
                </c:pt>
                <c:pt idx="5255">
                  <c:v>2295.0</c:v>
                </c:pt>
                <c:pt idx="5256">
                  <c:v>2296.0</c:v>
                </c:pt>
                <c:pt idx="5257">
                  <c:v>2297.0</c:v>
                </c:pt>
                <c:pt idx="5258">
                  <c:v>2298.0</c:v>
                </c:pt>
                <c:pt idx="5259">
                  <c:v>2299.0</c:v>
                </c:pt>
                <c:pt idx="5260">
                  <c:v>2300.0</c:v>
                </c:pt>
                <c:pt idx="5261">
                  <c:v>2300.0</c:v>
                </c:pt>
                <c:pt idx="5262">
                  <c:v>2301.0</c:v>
                </c:pt>
                <c:pt idx="5263">
                  <c:v>2302.0</c:v>
                </c:pt>
                <c:pt idx="5264">
                  <c:v>2302.0</c:v>
                </c:pt>
                <c:pt idx="5265">
                  <c:v>2303.0</c:v>
                </c:pt>
                <c:pt idx="5266">
                  <c:v>2304.0</c:v>
                </c:pt>
                <c:pt idx="5267">
                  <c:v>2305.0</c:v>
                </c:pt>
                <c:pt idx="5268">
                  <c:v>2305.0</c:v>
                </c:pt>
                <c:pt idx="5269">
                  <c:v>2306.0</c:v>
                </c:pt>
                <c:pt idx="5270">
                  <c:v>2307.0</c:v>
                </c:pt>
                <c:pt idx="5271">
                  <c:v>2308.0</c:v>
                </c:pt>
                <c:pt idx="5272">
                  <c:v>2309.0</c:v>
                </c:pt>
                <c:pt idx="5273">
                  <c:v>2310.0</c:v>
                </c:pt>
                <c:pt idx="5274">
                  <c:v>2311.0</c:v>
                </c:pt>
                <c:pt idx="5275">
                  <c:v>2312.0</c:v>
                </c:pt>
                <c:pt idx="5276">
                  <c:v>2313.0</c:v>
                </c:pt>
                <c:pt idx="5277">
                  <c:v>2314.0</c:v>
                </c:pt>
                <c:pt idx="5278">
                  <c:v>2315.0</c:v>
                </c:pt>
                <c:pt idx="5279">
                  <c:v>2316.0</c:v>
                </c:pt>
                <c:pt idx="5280">
                  <c:v>2317.0</c:v>
                </c:pt>
                <c:pt idx="5281">
                  <c:v>2318.0</c:v>
                </c:pt>
                <c:pt idx="5282">
                  <c:v>2319.0</c:v>
                </c:pt>
                <c:pt idx="5283">
                  <c:v>2320.0</c:v>
                </c:pt>
                <c:pt idx="5284">
                  <c:v>2321.0</c:v>
                </c:pt>
                <c:pt idx="5285">
                  <c:v>2322.0</c:v>
                </c:pt>
                <c:pt idx="5286">
                  <c:v>2323.0</c:v>
                </c:pt>
                <c:pt idx="5287">
                  <c:v>2324.0</c:v>
                </c:pt>
                <c:pt idx="5288">
                  <c:v>2324.0</c:v>
                </c:pt>
                <c:pt idx="5289">
                  <c:v>2324.0</c:v>
                </c:pt>
                <c:pt idx="5290">
                  <c:v>2324.0</c:v>
                </c:pt>
                <c:pt idx="5291">
                  <c:v>2324.0</c:v>
                </c:pt>
                <c:pt idx="5292">
                  <c:v>2324.0</c:v>
                </c:pt>
                <c:pt idx="5293">
                  <c:v>2325.0</c:v>
                </c:pt>
                <c:pt idx="5294">
                  <c:v>2325.0</c:v>
                </c:pt>
                <c:pt idx="5295">
                  <c:v>2325.0</c:v>
                </c:pt>
                <c:pt idx="5296">
                  <c:v>2325.0</c:v>
                </c:pt>
                <c:pt idx="5297">
                  <c:v>2325.0</c:v>
                </c:pt>
                <c:pt idx="5298">
                  <c:v>2325.0</c:v>
                </c:pt>
                <c:pt idx="5299">
                  <c:v>2325.0</c:v>
                </c:pt>
                <c:pt idx="5300">
                  <c:v>2326.0</c:v>
                </c:pt>
                <c:pt idx="5301">
                  <c:v>2327.0</c:v>
                </c:pt>
                <c:pt idx="5302">
                  <c:v>2328.0</c:v>
                </c:pt>
                <c:pt idx="5303">
                  <c:v>2328.0</c:v>
                </c:pt>
                <c:pt idx="5304">
                  <c:v>2328.0</c:v>
                </c:pt>
                <c:pt idx="5305">
                  <c:v>2328.0</c:v>
                </c:pt>
                <c:pt idx="5306">
                  <c:v>2328.0</c:v>
                </c:pt>
                <c:pt idx="5307">
                  <c:v>2328.0</c:v>
                </c:pt>
                <c:pt idx="5308">
                  <c:v>2328.0</c:v>
                </c:pt>
                <c:pt idx="5309">
                  <c:v>2329.0</c:v>
                </c:pt>
                <c:pt idx="5310">
                  <c:v>2330.0</c:v>
                </c:pt>
                <c:pt idx="5311">
                  <c:v>2330.0</c:v>
                </c:pt>
                <c:pt idx="5312">
                  <c:v>2331.0</c:v>
                </c:pt>
                <c:pt idx="5313">
                  <c:v>2332.0</c:v>
                </c:pt>
                <c:pt idx="5314">
                  <c:v>2332.0</c:v>
                </c:pt>
                <c:pt idx="5315">
                  <c:v>2332.0</c:v>
                </c:pt>
                <c:pt idx="5316">
                  <c:v>2333.0</c:v>
                </c:pt>
                <c:pt idx="5317">
                  <c:v>2334.0</c:v>
                </c:pt>
                <c:pt idx="5318">
                  <c:v>2334.0</c:v>
                </c:pt>
                <c:pt idx="5319">
                  <c:v>2334.0</c:v>
                </c:pt>
                <c:pt idx="5320">
                  <c:v>2334.0</c:v>
                </c:pt>
                <c:pt idx="5321">
                  <c:v>2334.0</c:v>
                </c:pt>
                <c:pt idx="5322">
                  <c:v>2335.0</c:v>
                </c:pt>
                <c:pt idx="5323">
                  <c:v>2336.0</c:v>
                </c:pt>
                <c:pt idx="5324">
                  <c:v>2337.0</c:v>
                </c:pt>
                <c:pt idx="5325">
                  <c:v>2337.0</c:v>
                </c:pt>
                <c:pt idx="5326">
                  <c:v>2337.0</c:v>
                </c:pt>
                <c:pt idx="5327">
                  <c:v>2337.0</c:v>
                </c:pt>
                <c:pt idx="5328">
                  <c:v>2337.0</c:v>
                </c:pt>
                <c:pt idx="5329">
                  <c:v>2337.0</c:v>
                </c:pt>
                <c:pt idx="5330">
                  <c:v>2337.0</c:v>
                </c:pt>
                <c:pt idx="5331">
                  <c:v>2337.0</c:v>
                </c:pt>
                <c:pt idx="5332">
                  <c:v>2337.0</c:v>
                </c:pt>
                <c:pt idx="5333">
                  <c:v>2337.0</c:v>
                </c:pt>
                <c:pt idx="5334">
                  <c:v>2337.0</c:v>
                </c:pt>
                <c:pt idx="5335">
                  <c:v>2337.0</c:v>
                </c:pt>
                <c:pt idx="5336">
                  <c:v>2338.0</c:v>
                </c:pt>
                <c:pt idx="5337">
                  <c:v>2339.0</c:v>
                </c:pt>
                <c:pt idx="5338">
                  <c:v>2340.0</c:v>
                </c:pt>
                <c:pt idx="5339">
                  <c:v>2341.0</c:v>
                </c:pt>
                <c:pt idx="5340">
                  <c:v>2342.0</c:v>
                </c:pt>
                <c:pt idx="5341">
                  <c:v>2343.0</c:v>
                </c:pt>
                <c:pt idx="5342">
                  <c:v>2344.0</c:v>
                </c:pt>
                <c:pt idx="5343">
                  <c:v>2345.0</c:v>
                </c:pt>
                <c:pt idx="5344">
                  <c:v>2346.0</c:v>
                </c:pt>
                <c:pt idx="5345">
                  <c:v>2346.0</c:v>
                </c:pt>
                <c:pt idx="5346">
                  <c:v>2346.0</c:v>
                </c:pt>
                <c:pt idx="5347">
                  <c:v>2346.0</c:v>
                </c:pt>
                <c:pt idx="5348">
                  <c:v>2346.0</c:v>
                </c:pt>
                <c:pt idx="5349">
                  <c:v>2346.0</c:v>
                </c:pt>
                <c:pt idx="5350">
                  <c:v>2346.0</c:v>
                </c:pt>
                <c:pt idx="5351">
                  <c:v>2346.0</c:v>
                </c:pt>
                <c:pt idx="5352">
                  <c:v>2346.0</c:v>
                </c:pt>
                <c:pt idx="5353">
                  <c:v>2346.0</c:v>
                </c:pt>
                <c:pt idx="5354">
                  <c:v>2346.0</c:v>
                </c:pt>
                <c:pt idx="5355">
                  <c:v>2346.0</c:v>
                </c:pt>
                <c:pt idx="5356">
                  <c:v>2346.0</c:v>
                </c:pt>
                <c:pt idx="5357">
                  <c:v>2346.0</c:v>
                </c:pt>
                <c:pt idx="5358">
                  <c:v>2347.0</c:v>
                </c:pt>
                <c:pt idx="5359">
                  <c:v>2348.0</c:v>
                </c:pt>
                <c:pt idx="5360">
                  <c:v>2349.0</c:v>
                </c:pt>
                <c:pt idx="5361">
                  <c:v>2350.0</c:v>
                </c:pt>
                <c:pt idx="5362">
                  <c:v>2351.0</c:v>
                </c:pt>
                <c:pt idx="5363">
                  <c:v>2351.0</c:v>
                </c:pt>
                <c:pt idx="5364">
                  <c:v>2351.0</c:v>
                </c:pt>
                <c:pt idx="5365">
                  <c:v>2352.0</c:v>
                </c:pt>
                <c:pt idx="5366">
                  <c:v>2352.0</c:v>
                </c:pt>
                <c:pt idx="5367">
                  <c:v>2352.0</c:v>
                </c:pt>
                <c:pt idx="5368">
                  <c:v>2352.0</c:v>
                </c:pt>
                <c:pt idx="5369">
                  <c:v>2352.0</c:v>
                </c:pt>
                <c:pt idx="5370">
                  <c:v>2353.0</c:v>
                </c:pt>
                <c:pt idx="5371">
                  <c:v>2353.0</c:v>
                </c:pt>
                <c:pt idx="5372">
                  <c:v>2354.0</c:v>
                </c:pt>
                <c:pt idx="5373">
                  <c:v>2354.0</c:v>
                </c:pt>
                <c:pt idx="5374">
                  <c:v>2354.0</c:v>
                </c:pt>
                <c:pt idx="5375">
                  <c:v>2355.0</c:v>
                </c:pt>
                <c:pt idx="5376">
                  <c:v>2355.0</c:v>
                </c:pt>
                <c:pt idx="5377">
                  <c:v>2356.0</c:v>
                </c:pt>
                <c:pt idx="5378">
                  <c:v>2357.0</c:v>
                </c:pt>
                <c:pt idx="5379">
                  <c:v>2358.0</c:v>
                </c:pt>
                <c:pt idx="5380">
                  <c:v>2358.0</c:v>
                </c:pt>
                <c:pt idx="5381">
                  <c:v>2358.0</c:v>
                </c:pt>
                <c:pt idx="5382">
                  <c:v>2358.0</c:v>
                </c:pt>
                <c:pt idx="5383">
                  <c:v>2358.0</c:v>
                </c:pt>
                <c:pt idx="5384">
                  <c:v>2358.0</c:v>
                </c:pt>
                <c:pt idx="5385">
                  <c:v>2358.0</c:v>
                </c:pt>
                <c:pt idx="5386">
                  <c:v>2359.0</c:v>
                </c:pt>
                <c:pt idx="5387">
                  <c:v>2360.0</c:v>
                </c:pt>
                <c:pt idx="5388">
                  <c:v>2360.0</c:v>
                </c:pt>
                <c:pt idx="5389">
                  <c:v>2360.0</c:v>
                </c:pt>
                <c:pt idx="5390">
                  <c:v>2360.0</c:v>
                </c:pt>
                <c:pt idx="5391">
                  <c:v>2360.0</c:v>
                </c:pt>
                <c:pt idx="5392">
                  <c:v>2360.0</c:v>
                </c:pt>
                <c:pt idx="5393">
                  <c:v>2360.0</c:v>
                </c:pt>
                <c:pt idx="5394">
                  <c:v>2360.0</c:v>
                </c:pt>
                <c:pt idx="5395">
                  <c:v>2360.0</c:v>
                </c:pt>
                <c:pt idx="5396">
                  <c:v>2360.0</c:v>
                </c:pt>
                <c:pt idx="5397">
                  <c:v>2360.0</c:v>
                </c:pt>
                <c:pt idx="5398">
                  <c:v>2360.0</c:v>
                </c:pt>
                <c:pt idx="5399">
                  <c:v>2360.0</c:v>
                </c:pt>
                <c:pt idx="5400">
                  <c:v>2360.0</c:v>
                </c:pt>
                <c:pt idx="5401">
                  <c:v>2360.0</c:v>
                </c:pt>
                <c:pt idx="5402">
                  <c:v>2360.0</c:v>
                </c:pt>
                <c:pt idx="5403">
                  <c:v>2360.0</c:v>
                </c:pt>
                <c:pt idx="5404">
                  <c:v>2361.0</c:v>
                </c:pt>
                <c:pt idx="5405">
                  <c:v>2361.0</c:v>
                </c:pt>
                <c:pt idx="5406">
                  <c:v>2361.0</c:v>
                </c:pt>
                <c:pt idx="5407">
                  <c:v>2361.0</c:v>
                </c:pt>
                <c:pt idx="5408">
                  <c:v>2361.0</c:v>
                </c:pt>
                <c:pt idx="5409">
                  <c:v>2362.0</c:v>
                </c:pt>
                <c:pt idx="5410">
                  <c:v>2362.0</c:v>
                </c:pt>
                <c:pt idx="5411">
                  <c:v>2362.0</c:v>
                </c:pt>
                <c:pt idx="5412">
                  <c:v>2362.0</c:v>
                </c:pt>
                <c:pt idx="5413">
                  <c:v>2362.0</c:v>
                </c:pt>
                <c:pt idx="5414">
                  <c:v>2363.0</c:v>
                </c:pt>
                <c:pt idx="5415">
                  <c:v>2363.0</c:v>
                </c:pt>
                <c:pt idx="5416">
                  <c:v>2363.0</c:v>
                </c:pt>
                <c:pt idx="5417">
                  <c:v>2363.0</c:v>
                </c:pt>
                <c:pt idx="5418">
                  <c:v>2363.0</c:v>
                </c:pt>
                <c:pt idx="5419">
                  <c:v>2363.0</c:v>
                </c:pt>
                <c:pt idx="5420">
                  <c:v>2363.0</c:v>
                </c:pt>
                <c:pt idx="5421">
                  <c:v>2363.0</c:v>
                </c:pt>
                <c:pt idx="5422">
                  <c:v>2363.0</c:v>
                </c:pt>
                <c:pt idx="5423">
                  <c:v>2363.0</c:v>
                </c:pt>
                <c:pt idx="5424">
                  <c:v>2363.0</c:v>
                </c:pt>
                <c:pt idx="5425">
                  <c:v>2363.0</c:v>
                </c:pt>
                <c:pt idx="5426">
                  <c:v>2363.0</c:v>
                </c:pt>
                <c:pt idx="5427">
                  <c:v>2363.0</c:v>
                </c:pt>
                <c:pt idx="5428">
                  <c:v>2363.0</c:v>
                </c:pt>
                <c:pt idx="5429">
                  <c:v>2363.0</c:v>
                </c:pt>
                <c:pt idx="5430">
                  <c:v>2364.0</c:v>
                </c:pt>
                <c:pt idx="5431">
                  <c:v>2365.0</c:v>
                </c:pt>
                <c:pt idx="5432">
                  <c:v>2366.0</c:v>
                </c:pt>
                <c:pt idx="5433">
                  <c:v>2366.0</c:v>
                </c:pt>
                <c:pt idx="5434">
                  <c:v>2367.0</c:v>
                </c:pt>
                <c:pt idx="5435">
                  <c:v>2368.0</c:v>
                </c:pt>
                <c:pt idx="5436">
                  <c:v>2369.0</c:v>
                </c:pt>
                <c:pt idx="5437">
                  <c:v>2370.0</c:v>
                </c:pt>
                <c:pt idx="5438">
                  <c:v>2371.0</c:v>
                </c:pt>
                <c:pt idx="5439">
                  <c:v>2371.0</c:v>
                </c:pt>
                <c:pt idx="5440">
                  <c:v>2372.0</c:v>
                </c:pt>
                <c:pt idx="5441">
                  <c:v>2373.0</c:v>
                </c:pt>
                <c:pt idx="5442">
                  <c:v>2374.0</c:v>
                </c:pt>
                <c:pt idx="5443">
                  <c:v>2375.0</c:v>
                </c:pt>
                <c:pt idx="5444">
                  <c:v>2376.0</c:v>
                </c:pt>
                <c:pt idx="5445">
                  <c:v>2377.0</c:v>
                </c:pt>
                <c:pt idx="5446">
                  <c:v>2378.0</c:v>
                </c:pt>
                <c:pt idx="5447">
                  <c:v>2379.0</c:v>
                </c:pt>
                <c:pt idx="5448">
                  <c:v>2380.0</c:v>
                </c:pt>
                <c:pt idx="5449">
                  <c:v>2381.0</c:v>
                </c:pt>
                <c:pt idx="5450">
                  <c:v>2382.0</c:v>
                </c:pt>
                <c:pt idx="5451">
                  <c:v>2383.0</c:v>
                </c:pt>
                <c:pt idx="5452">
                  <c:v>2384.0</c:v>
                </c:pt>
                <c:pt idx="5453">
                  <c:v>2385.0</c:v>
                </c:pt>
                <c:pt idx="5454">
                  <c:v>2386.0</c:v>
                </c:pt>
                <c:pt idx="5455">
                  <c:v>2387.0</c:v>
                </c:pt>
                <c:pt idx="5456">
                  <c:v>2388.0</c:v>
                </c:pt>
                <c:pt idx="5457">
                  <c:v>2389.0</c:v>
                </c:pt>
                <c:pt idx="5458">
                  <c:v>2390.0</c:v>
                </c:pt>
                <c:pt idx="5459">
                  <c:v>2391.0</c:v>
                </c:pt>
                <c:pt idx="5460">
                  <c:v>2392.0</c:v>
                </c:pt>
                <c:pt idx="5461">
                  <c:v>2392.0</c:v>
                </c:pt>
                <c:pt idx="5462">
                  <c:v>2392.0</c:v>
                </c:pt>
                <c:pt idx="5463">
                  <c:v>2392.0</c:v>
                </c:pt>
                <c:pt idx="5464">
                  <c:v>2393.0</c:v>
                </c:pt>
                <c:pt idx="5465">
                  <c:v>2394.0</c:v>
                </c:pt>
                <c:pt idx="5466">
                  <c:v>2395.0</c:v>
                </c:pt>
                <c:pt idx="5467">
                  <c:v>2396.0</c:v>
                </c:pt>
                <c:pt idx="5468">
                  <c:v>2397.0</c:v>
                </c:pt>
                <c:pt idx="5469">
                  <c:v>2397.0</c:v>
                </c:pt>
                <c:pt idx="5470">
                  <c:v>2398.0</c:v>
                </c:pt>
                <c:pt idx="5471">
                  <c:v>2399.0</c:v>
                </c:pt>
                <c:pt idx="5472">
                  <c:v>2400.0</c:v>
                </c:pt>
                <c:pt idx="5473">
                  <c:v>2401.0</c:v>
                </c:pt>
                <c:pt idx="5474">
                  <c:v>2402.0</c:v>
                </c:pt>
                <c:pt idx="5475">
                  <c:v>2402.0</c:v>
                </c:pt>
                <c:pt idx="5476">
                  <c:v>2403.0</c:v>
                </c:pt>
                <c:pt idx="5477">
                  <c:v>2404.0</c:v>
                </c:pt>
                <c:pt idx="5478">
                  <c:v>2405.0</c:v>
                </c:pt>
                <c:pt idx="5479">
                  <c:v>2405.0</c:v>
                </c:pt>
                <c:pt idx="5480">
                  <c:v>2405.0</c:v>
                </c:pt>
                <c:pt idx="5481">
                  <c:v>2406.0</c:v>
                </c:pt>
                <c:pt idx="5482">
                  <c:v>2407.0</c:v>
                </c:pt>
                <c:pt idx="5483">
                  <c:v>2407.0</c:v>
                </c:pt>
                <c:pt idx="5484">
                  <c:v>2408.0</c:v>
                </c:pt>
                <c:pt idx="5485">
                  <c:v>2409.0</c:v>
                </c:pt>
                <c:pt idx="5486">
                  <c:v>2410.0</c:v>
                </c:pt>
                <c:pt idx="5487">
                  <c:v>2410.0</c:v>
                </c:pt>
                <c:pt idx="5488">
                  <c:v>2411.0</c:v>
                </c:pt>
                <c:pt idx="5489">
                  <c:v>2412.0</c:v>
                </c:pt>
                <c:pt idx="5490">
                  <c:v>2413.0</c:v>
                </c:pt>
                <c:pt idx="5491">
                  <c:v>2414.0</c:v>
                </c:pt>
                <c:pt idx="5492">
                  <c:v>2415.0</c:v>
                </c:pt>
                <c:pt idx="5493">
                  <c:v>2416.0</c:v>
                </c:pt>
                <c:pt idx="5494">
                  <c:v>2417.0</c:v>
                </c:pt>
                <c:pt idx="5495">
                  <c:v>2418.0</c:v>
                </c:pt>
                <c:pt idx="5496">
                  <c:v>2418.0</c:v>
                </c:pt>
                <c:pt idx="5497">
                  <c:v>2419.0</c:v>
                </c:pt>
                <c:pt idx="5498">
                  <c:v>2420.0</c:v>
                </c:pt>
                <c:pt idx="5499">
                  <c:v>2421.0</c:v>
                </c:pt>
                <c:pt idx="5500">
                  <c:v>2422.0</c:v>
                </c:pt>
                <c:pt idx="5501">
                  <c:v>2423.0</c:v>
                </c:pt>
                <c:pt idx="5502">
                  <c:v>2423.0</c:v>
                </c:pt>
                <c:pt idx="5503">
                  <c:v>2423.0</c:v>
                </c:pt>
                <c:pt idx="5504">
                  <c:v>2423.0</c:v>
                </c:pt>
                <c:pt idx="5505">
                  <c:v>2424.0</c:v>
                </c:pt>
                <c:pt idx="5506">
                  <c:v>2424.0</c:v>
                </c:pt>
                <c:pt idx="5507">
                  <c:v>2424.0</c:v>
                </c:pt>
                <c:pt idx="5508">
                  <c:v>2424.0</c:v>
                </c:pt>
                <c:pt idx="5509">
                  <c:v>2425.0</c:v>
                </c:pt>
                <c:pt idx="5510">
                  <c:v>2426.0</c:v>
                </c:pt>
                <c:pt idx="5511">
                  <c:v>2426.0</c:v>
                </c:pt>
                <c:pt idx="5512">
                  <c:v>2426.0</c:v>
                </c:pt>
                <c:pt idx="5513">
                  <c:v>2426.0</c:v>
                </c:pt>
                <c:pt idx="5514">
                  <c:v>2427.0</c:v>
                </c:pt>
                <c:pt idx="5515">
                  <c:v>2427.0</c:v>
                </c:pt>
                <c:pt idx="5516">
                  <c:v>2427.0</c:v>
                </c:pt>
                <c:pt idx="5517">
                  <c:v>2428.0</c:v>
                </c:pt>
                <c:pt idx="5518">
                  <c:v>2428.0</c:v>
                </c:pt>
                <c:pt idx="5519">
                  <c:v>2429.0</c:v>
                </c:pt>
                <c:pt idx="5520">
                  <c:v>2430.0</c:v>
                </c:pt>
                <c:pt idx="5521">
                  <c:v>2430.0</c:v>
                </c:pt>
                <c:pt idx="5522">
                  <c:v>2430.0</c:v>
                </c:pt>
                <c:pt idx="5523">
                  <c:v>2430.0</c:v>
                </c:pt>
                <c:pt idx="5524">
                  <c:v>2430.0</c:v>
                </c:pt>
                <c:pt idx="5525">
                  <c:v>2430.0</c:v>
                </c:pt>
                <c:pt idx="5526">
                  <c:v>2430.0</c:v>
                </c:pt>
                <c:pt idx="5527">
                  <c:v>2430.0</c:v>
                </c:pt>
                <c:pt idx="5528">
                  <c:v>2431.0</c:v>
                </c:pt>
                <c:pt idx="5529">
                  <c:v>2432.0</c:v>
                </c:pt>
                <c:pt idx="5530">
                  <c:v>2432.0</c:v>
                </c:pt>
                <c:pt idx="5531">
                  <c:v>2432.0</c:v>
                </c:pt>
                <c:pt idx="5532">
                  <c:v>2432.0</c:v>
                </c:pt>
                <c:pt idx="5533">
                  <c:v>2432.0</c:v>
                </c:pt>
                <c:pt idx="5534">
                  <c:v>2433.0</c:v>
                </c:pt>
                <c:pt idx="5535">
                  <c:v>2433.0</c:v>
                </c:pt>
                <c:pt idx="5536">
                  <c:v>2434.0</c:v>
                </c:pt>
                <c:pt idx="5537">
                  <c:v>2434.0</c:v>
                </c:pt>
                <c:pt idx="5538">
                  <c:v>2434.0</c:v>
                </c:pt>
                <c:pt idx="5539">
                  <c:v>2434.0</c:v>
                </c:pt>
                <c:pt idx="5540">
                  <c:v>2434.0</c:v>
                </c:pt>
                <c:pt idx="5541">
                  <c:v>2434.0</c:v>
                </c:pt>
                <c:pt idx="5542">
                  <c:v>2434.0</c:v>
                </c:pt>
                <c:pt idx="5543">
                  <c:v>2434.0</c:v>
                </c:pt>
                <c:pt idx="5544">
                  <c:v>2434.0</c:v>
                </c:pt>
                <c:pt idx="5545">
                  <c:v>2435.0</c:v>
                </c:pt>
                <c:pt idx="5546">
                  <c:v>2435.0</c:v>
                </c:pt>
                <c:pt idx="5547">
                  <c:v>2435.0</c:v>
                </c:pt>
                <c:pt idx="5548">
                  <c:v>2436.0</c:v>
                </c:pt>
                <c:pt idx="5549">
                  <c:v>2437.0</c:v>
                </c:pt>
                <c:pt idx="5550">
                  <c:v>2437.0</c:v>
                </c:pt>
                <c:pt idx="5551">
                  <c:v>2438.0</c:v>
                </c:pt>
                <c:pt idx="5552">
                  <c:v>2438.0</c:v>
                </c:pt>
                <c:pt idx="5553">
                  <c:v>2438.0</c:v>
                </c:pt>
                <c:pt idx="5554">
                  <c:v>2439.0</c:v>
                </c:pt>
                <c:pt idx="5555">
                  <c:v>2440.0</c:v>
                </c:pt>
                <c:pt idx="5556">
                  <c:v>2440.0</c:v>
                </c:pt>
                <c:pt idx="5557">
                  <c:v>2440.0</c:v>
                </c:pt>
                <c:pt idx="5558">
                  <c:v>2440.0</c:v>
                </c:pt>
                <c:pt idx="5559">
                  <c:v>2440.0</c:v>
                </c:pt>
                <c:pt idx="5560">
                  <c:v>2440.0</c:v>
                </c:pt>
                <c:pt idx="5561">
                  <c:v>2440.0</c:v>
                </c:pt>
                <c:pt idx="5562">
                  <c:v>2440.0</c:v>
                </c:pt>
                <c:pt idx="5563">
                  <c:v>2440.0</c:v>
                </c:pt>
                <c:pt idx="5564">
                  <c:v>2440.0</c:v>
                </c:pt>
                <c:pt idx="5565">
                  <c:v>2440.0</c:v>
                </c:pt>
                <c:pt idx="5566">
                  <c:v>2440.0</c:v>
                </c:pt>
                <c:pt idx="5567">
                  <c:v>2441.0</c:v>
                </c:pt>
                <c:pt idx="5568">
                  <c:v>2442.0</c:v>
                </c:pt>
                <c:pt idx="5569">
                  <c:v>2442.0</c:v>
                </c:pt>
                <c:pt idx="5570">
                  <c:v>2442.0</c:v>
                </c:pt>
                <c:pt idx="5571">
                  <c:v>2442.0</c:v>
                </c:pt>
                <c:pt idx="5572">
                  <c:v>2442.0</c:v>
                </c:pt>
                <c:pt idx="5573">
                  <c:v>2442.0</c:v>
                </c:pt>
                <c:pt idx="5574">
                  <c:v>2442.0</c:v>
                </c:pt>
                <c:pt idx="5575">
                  <c:v>2443.0</c:v>
                </c:pt>
                <c:pt idx="5576">
                  <c:v>2443.0</c:v>
                </c:pt>
                <c:pt idx="5577">
                  <c:v>2443.0</c:v>
                </c:pt>
                <c:pt idx="5578">
                  <c:v>2443.0</c:v>
                </c:pt>
                <c:pt idx="5579">
                  <c:v>2443.0</c:v>
                </c:pt>
                <c:pt idx="5580">
                  <c:v>2443.0</c:v>
                </c:pt>
                <c:pt idx="5581">
                  <c:v>2444.0</c:v>
                </c:pt>
                <c:pt idx="5582">
                  <c:v>2444.0</c:v>
                </c:pt>
                <c:pt idx="5583">
                  <c:v>2444.0</c:v>
                </c:pt>
                <c:pt idx="5584">
                  <c:v>2445.0</c:v>
                </c:pt>
                <c:pt idx="5585">
                  <c:v>2445.0</c:v>
                </c:pt>
                <c:pt idx="5586">
                  <c:v>2445.0</c:v>
                </c:pt>
                <c:pt idx="5587">
                  <c:v>2445.0</c:v>
                </c:pt>
                <c:pt idx="5588">
                  <c:v>2446.0</c:v>
                </c:pt>
                <c:pt idx="5589">
                  <c:v>2447.0</c:v>
                </c:pt>
                <c:pt idx="5590">
                  <c:v>2447.0</c:v>
                </c:pt>
                <c:pt idx="5591">
                  <c:v>2447.0</c:v>
                </c:pt>
                <c:pt idx="5592">
                  <c:v>2447.0</c:v>
                </c:pt>
                <c:pt idx="5593">
                  <c:v>2447.0</c:v>
                </c:pt>
                <c:pt idx="5594">
                  <c:v>2448.0</c:v>
                </c:pt>
                <c:pt idx="5595">
                  <c:v>2448.0</c:v>
                </c:pt>
                <c:pt idx="5596">
                  <c:v>2449.0</c:v>
                </c:pt>
                <c:pt idx="5597">
                  <c:v>2449.0</c:v>
                </c:pt>
                <c:pt idx="5598">
                  <c:v>2449.0</c:v>
                </c:pt>
                <c:pt idx="5599">
                  <c:v>2450.0</c:v>
                </c:pt>
                <c:pt idx="5600">
                  <c:v>2451.0</c:v>
                </c:pt>
                <c:pt idx="5601">
                  <c:v>2452.0</c:v>
                </c:pt>
                <c:pt idx="5602">
                  <c:v>2452.0</c:v>
                </c:pt>
                <c:pt idx="5603">
                  <c:v>2452.0</c:v>
                </c:pt>
                <c:pt idx="5604">
                  <c:v>2452.0</c:v>
                </c:pt>
                <c:pt idx="5605">
                  <c:v>2453.0</c:v>
                </c:pt>
                <c:pt idx="5606">
                  <c:v>2453.0</c:v>
                </c:pt>
                <c:pt idx="5607">
                  <c:v>2453.0</c:v>
                </c:pt>
                <c:pt idx="5608">
                  <c:v>2453.0</c:v>
                </c:pt>
                <c:pt idx="5609">
                  <c:v>2453.0</c:v>
                </c:pt>
                <c:pt idx="5610">
                  <c:v>2453.0</c:v>
                </c:pt>
                <c:pt idx="5611">
                  <c:v>2453.0</c:v>
                </c:pt>
                <c:pt idx="5612">
                  <c:v>2453.0</c:v>
                </c:pt>
                <c:pt idx="5613">
                  <c:v>2453.0</c:v>
                </c:pt>
                <c:pt idx="5614">
                  <c:v>2453.0</c:v>
                </c:pt>
                <c:pt idx="5615">
                  <c:v>2454.0</c:v>
                </c:pt>
                <c:pt idx="5616">
                  <c:v>2455.0</c:v>
                </c:pt>
                <c:pt idx="5617">
                  <c:v>2456.0</c:v>
                </c:pt>
                <c:pt idx="5618">
                  <c:v>2457.0</c:v>
                </c:pt>
                <c:pt idx="5619">
                  <c:v>2458.0</c:v>
                </c:pt>
                <c:pt idx="5620">
                  <c:v>2459.0</c:v>
                </c:pt>
                <c:pt idx="5621">
                  <c:v>2460.0</c:v>
                </c:pt>
                <c:pt idx="5622">
                  <c:v>2461.0</c:v>
                </c:pt>
                <c:pt idx="5623">
                  <c:v>2462.0</c:v>
                </c:pt>
                <c:pt idx="5624">
                  <c:v>2463.0</c:v>
                </c:pt>
                <c:pt idx="5625">
                  <c:v>2464.0</c:v>
                </c:pt>
                <c:pt idx="5626">
                  <c:v>2464.0</c:v>
                </c:pt>
                <c:pt idx="5627">
                  <c:v>2464.0</c:v>
                </c:pt>
                <c:pt idx="5628">
                  <c:v>2465.0</c:v>
                </c:pt>
                <c:pt idx="5629">
                  <c:v>2465.0</c:v>
                </c:pt>
                <c:pt idx="5630">
                  <c:v>2465.0</c:v>
                </c:pt>
                <c:pt idx="5631">
                  <c:v>2465.0</c:v>
                </c:pt>
                <c:pt idx="5632">
                  <c:v>2465.0</c:v>
                </c:pt>
                <c:pt idx="5633">
                  <c:v>2465.0</c:v>
                </c:pt>
                <c:pt idx="5634">
                  <c:v>2466.0</c:v>
                </c:pt>
                <c:pt idx="5635">
                  <c:v>2467.0</c:v>
                </c:pt>
                <c:pt idx="5636">
                  <c:v>2468.0</c:v>
                </c:pt>
                <c:pt idx="5637">
                  <c:v>2469.0</c:v>
                </c:pt>
                <c:pt idx="5638">
                  <c:v>2470.0</c:v>
                </c:pt>
                <c:pt idx="5639">
                  <c:v>2471.0</c:v>
                </c:pt>
                <c:pt idx="5640">
                  <c:v>2472.0</c:v>
                </c:pt>
                <c:pt idx="5641">
                  <c:v>2473.0</c:v>
                </c:pt>
                <c:pt idx="5642">
                  <c:v>2473.0</c:v>
                </c:pt>
                <c:pt idx="5643">
                  <c:v>2473.0</c:v>
                </c:pt>
                <c:pt idx="5644">
                  <c:v>2474.0</c:v>
                </c:pt>
                <c:pt idx="5645">
                  <c:v>2475.0</c:v>
                </c:pt>
                <c:pt idx="5646">
                  <c:v>2476.0</c:v>
                </c:pt>
                <c:pt idx="5647">
                  <c:v>2476.0</c:v>
                </c:pt>
                <c:pt idx="5648">
                  <c:v>2476.0</c:v>
                </c:pt>
                <c:pt idx="5649">
                  <c:v>2476.0</c:v>
                </c:pt>
                <c:pt idx="5650">
                  <c:v>2477.0</c:v>
                </c:pt>
                <c:pt idx="5651">
                  <c:v>2478.0</c:v>
                </c:pt>
                <c:pt idx="5652">
                  <c:v>2479.0</c:v>
                </c:pt>
                <c:pt idx="5653">
                  <c:v>2480.0</c:v>
                </c:pt>
                <c:pt idx="5654">
                  <c:v>2480.0</c:v>
                </c:pt>
                <c:pt idx="5655">
                  <c:v>2480.0</c:v>
                </c:pt>
                <c:pt idx="5656">
                  <c:v>2480.0</c:v>
                </c:pt>
                <c:pt idx="5657">
                  <c:v>2480.0</c:v>
                </c:pt>
                <c:pt idx="5658">
                  <c:v>2480.0</c:v>
                </c:pt>
                <c:pt idx="5659">
                  <c:v>2480.0</c:v>
                </c:pt>
                <c:pt idx="5660">
                  <c:v>2480.0</c:v>
                </c:pt>
                <c:pt idx="5661">
                  <c:v>2480.0</c:v>
                </c:pt>
                <c:pt idx="5662">
                  <c:v>2480.0</c:v>
                </c:pt>
                <c:pt idx="5663">
                  <c:v>2481.0</c:v>
                </c:pt>
                <c:pt idx="5664">
                  <c:v>2481.0</c:v>
                </c:pt>
                <c:pt idx="5665">
                  <c:v>2481.0</c:v>
                </c:pt>
                <c:pt idx="5666">
                  <c:v>2481.0</c:v>
                </c:pt>
                <c:pt idx="5667">
                  <c:v>2481.0</c:v>
                </c:pt>
                <c:pt idx="5668">
                  <c:v>2481.0</c:v>
                </c:pt>
                <c:pt idx="5669">
                  <c:v>2481.0</c:v>
                </c:pt>
                <c:pt idx="5670">
                  <c:v>2481.0</c:v>
                </c:pt>
                <c:pt idx="5671">
                  <c:v>2481.0</c:v>
                </c:pt>
                <c:pt idx="5672">
                  <c:v>2482.0</c:v>
                </c:pt>
                <c:pt idx="5673">
                  <c:v>2482.0</c:v>
                </c:pt>
                <c:pt idx="5674">
                  <c:v>2482.0</c:v>
                </c:pt>
                <c:pt idx="5675">
                  <c:v>2482.0</c:v>
                </c:pt>
                <c:pt idx="5676">
                  <c:v>2482.0</c:v>
                </c:pt>
                <c:pt idx="5677">
                  <c:v>2482.0</c:v>
                </c:pt>
                <c:pt idx="5678">
                  <c:v>2483.0</c:v>
                </c:pt>
                <c:pt idx="5679">
                  <c:v>2483.0</c:v>
                </c:pt>
                <c:pt idx="5680">
                  <c:v>2483.0</c:v>
                </c:pt>
                <c:pt idx="5681">
                  <c:v>2483.0</c:v>
                </c:pt>
                <c:pt idx="5682">
                  <c:v>2483.0</c:v>
                </c:pt>
                <c:pt idx="5683">
                  <c:v>2483.0</c:v>
                </c:pt>
                <c:pt idx="5684">
                  <c:v>2483.0</c:v>
                </c:pt>
                <c:pt idx="5685">
                  <c:v>2484.0</c:v>
                </c:pt>
                <c:pt idx="5686">
                  <c:v>2485.0</c:v>
                </c:pt>
                <c:pt idx="5687">
                  <c:v>2486.0</c:v>
                </c:pt>
                <c:pt idx="5688">
                  <c:v>2487.0</c:v>
                </c:pt>
                <c:pt idx="5689">
                  <c:v>2488.0</c:v>
                </c:pt>
                <c:pt idx="5690">
                  <c:v>2489.0</c:v>
                </c:pt>
                <c:pt idx="5691">
                  <c:v>2490.0</c:v>
                </c:pt>
                <c:pt idx="5692">
                  <c:v>2490.0</c:v>
                </c:pt>
                <c:pt idx="5693">
                  <c:v>2490.0</c:v>
                </c:pt>
                <c:pt idx="5694">
                  <c:v>2491.0</c:v>
                </c:pt>
                <c:pt idx="5695">
                  <c:v>2491.0</c:v>
                </c:pt>
                <c:pt idx="5696">
                  <c:v>2491.0</c:v>
                </c:pt>
                <c:pt idx="5697">
                  <c:v>2491.0</c:v>
                </c:pt>
                <c:pt idx="5698">
                  <c:v>2491.0</c:v>
                </c:pt>
                <c:pt idx="5699">
                  <c:v>2491.0</c:v>
                </c:pt>
                <c:pt idx="5700">
                  <c:v>2491.0</c:v>
                </c:pt>
                <c:pt idx="5701">
                  <c:v>2492.0</c:v>
                </c:pt>
                <c:pt idx="5702">
                  <c:v>2493.0</c:v>
                </c:pt>
                <c:pt idx="5703">
                  <c:v>2494.0</c:v>
                </c:pt>
                <c:pt idx="5704">
                  <c:v>2495.0</c:v>
                </c:pt>
                <c:pt idx="5705">
                  <c:v>2496.0</c:v>
                </c:pt>
                <c:pt idx="5706">
                  <c:v>2496.0</c:v>
                </c:pt>
                <c:pt idx="5707">
                  <c:v>2497.0</c:v>
                </c:pt>
                <c:pt idx="5708">
                  <c:v>2497.0</c:v>
                </c:pt>
                <c:pt idx="5709">
                  <c:v>2497.0</c:v>
                </c:pt>
                <c:pt idx="5710">
                  <c:v>2498.0</c:v>
                </c:pt>
                <c:pt idx="5711">
                  <c:v>2499.0</c:v>
                </c:pt>
                <c:pt idx="5712">
                  <c:v>2500.0</c:v>
                </c:pt>
                <c:pt idx="5713">
                  <c:v>2501.0</c:v>
                </c:pt>
                <c:pt idx="5714">
                  <c:v>2502.0</c:v>
                </c:pt>
                <c:pt idx="5715">
                  <c:v>2503.0</c:v>
                </c:pt>
                <c:pt idx="5716">
                  <c:v>2504.0</c:v>
                </c:pt>
                <c:pt idx="5717">
                  <c:v>2505.0</c:v>
                </c:pt>
                <c:pt idx="5718">
                  <c:v>2506.0</c:v>
                </c:pt>
                <c:pt idx="5719">
                  <c:v>2507.0</c:v>
                </c:pt>
                <c:pt idx="5720">
                  <c:v>2508.0</c:v>
                </c:pt>
                <c:pt idx="5721">
                  <c:v>2509.0</c:v>
                </c:pt>
                <c:pt idx="5722">
                  <c:v>2510.0</c:v>
                </c:pt>
                <c:pt idx="5723">
                  <c:v>2510.0</c:v>
                </c:pt>
                <c:pt idx="5724">
                  <c:v>2511.0</c:v>
                </c:pt>
                <c:pt idx="5725">
                  <c:v>2512.0</c:v>
                </c:pt>
                <c:pt idx="5726">
                  <c:v>2513.0</c:v>
                </c:pt>
                <c:pt idx="5727">
                  <c:v>2513.0</c:v>
                </c:pt>
                <c:pt idx="5728">
                  <c:v>2513.0</c:v>
                </c:pt>
                <c:pt idx="5729">
                  <c:v>2513.0</c:v>
                </c:pt>
                <c:pt idx="5730">
                  <c:v>2513.0</c:v>
                </c:pt>
                <c:pt idx="5731">
                  <c:v>2513.0</c:v>
                </c:pt>
                <c:pt idx="5732">
                  <c:v>2513.0</c:v>
                </c:pt>
                <c:pt idx="5733">
                  <c:v>2513.0</c:v>
                </c:pt>
                <c:pt idx="5734">
                  <c:v>2513.0</c:v>
                </c:pt>
                <c:pt idx="5735">
                  <c:v>2514.0</c:v>
                </c:pt>
                <c:pt idx="5736">
                  <c:v>2514.0</c:v>
                </c:pt>
                <c:pt idx="5737">
                  <c:v>2514.0</c:v>
                </c:pt>
                <c:pt idx="5738">
                  <c:v>2514.0</c:v>
                </c:pt>
                <c:pt idx="5739">
                  <c:v>2515.0</c:v>
                </c:pt>
                <c:pt idx="5740">
                  <c:v>2516.0</c:v>
                </c:pt>
                <c:pt idx="5741">
                  <c:v>2516.0</c:v>
                </c:pt>
                <c:pt idx="5742">
                  <c:v>2516.0</c:v>
                </c:pt>
                <c:pt idx="5743">
                  <c:v>2516.0</c:v>
                </c:pt>
                <c:pt idx="5744">
                  <c:v>2516.0</c:v>
                </c:pt>
                <c:pt idx="5745">
                  <c:v>2516.0</c:v>
                </c:pt>
                <c:pt idx="5746">
                  <c:v>2516.0</c:v>
                </c:pt>
                <c:pt idx="5747">
                  <c:v>2516.0</c:v>
                </c:pt>
                <c:pt idx="5748">
                  <c:v>2517.0</c:v>
                </c:pt>
                <c:pt idx="5749">
                  <c:v>2517.0</c:v>
                </c:pt>
                <c:pt idx="5750">
                  <c:v>2517.0</c:v>
                </c:pt>
                <c:pt idx="5751">
                  <c:v>2517.0</c:v>
                </c:pt>
                <c:pt idx="5752">
                  <c:v>2518.0</c:v>
                </c:pt>
                <c:pt idx="5753">
                  <c:v>2518.0</c:v>
                </c:pt>
                <c:pt idx="5754">
                  <c:v>2519.0</c:v>
                </c:pt>
                <c:pt idx="5755">
                  <c:v>2520.0</c:v>
                </c:pt>
                <c:pt idx="5756">
                  <c:v>2520.0</c:v>
                </c:pt>
                <c:pt idx="5757">
                  <c:v>2521.0</c:v>
                </c:pt>
                <c:pt idx="5758">
                  <c:v>2522.0</c:v>
                </c:pt>
                <c:pt idx="5759">
                  <c:v>2522.0</c:v>
                </c:pt>
                <c:pt idx="5760">
                  <c:v>2523.0</c:v>
                </c:pt>
                <c:pt idx="5761">
                  <c:v>2523.0</c:v>
                </c:pt>
                <c:pt idx="5762">
                  <c:v>2523.0</c:v>
                </c:pt>
                <c:pt idx="5763">
                  <c:v>2524.0</c:v>
                </c:pt>
                <c:pt idx="5764">
                  <c:v>2525.0</c:v>
                </c:pt>
                <c:pt idx="5765">
                  <c:v>2526.0</c:v>
                </c:pt>
                <c:pt idx="5766">
                  <c:v>2526.0</c:v>
                </c:pt>
                <c:pt idx="5767">
                  <c:v>2526.0</c:v>
                </c:pt>
                <c:pt idx="5768">
                  <c:v>2526.0</c:v>
                </c:pt>
                <c:pt idx="5769">
                  <c:v>2527.0</c:v>
                </c:pt>
                <c:pt idx="5770">
                  <c:v>2528.0</c:v>
                </c:pt>
                <c:pt idx="5771">
                  <c:v>2529.0</c:v>
                </c:pt>
                <c:pt idx="5772">
                  <c:v>2530.0</c:v>
                </c:pt>
                <c:pt idx="5773">
                  <c:v>2531.0</c:v>
                </c:pt>
                <c:pt idx="5774">
                  <c:v>2532.0</c:v>
                </c:pt>
                <c:pt idx="5775">
                  <c:v>2533.0</c:v>
                </c:pt>
                <c:pt idx="5776">
                  <c:v>2534.0</c:v>
                </c:pt>
                <c:pt idx="5777">
                  <c:v>2535.0</c:v>
                </c:pt>
                <c:pt idx="5778">
                  <c:v>2536.0</c:v>
                </c:pt>
                <c:pt idx="5779">
                  <c:v>2537.0</c:v>
                </c:pt>
                <c:pt idx="5780">
                  <c:v>2538.0</c:v>
                </c:pt>
                <c:pt idx="5781">
                  <c:v>2538.0</c:v>
                </c:pt>
                <c:pt idx="5782">
                  <c:v>2539.0</c:v>
                </c:pt>
                <c:pt idx="5783">
                  <c:v>2540.0</c:v>
                </c:pt>
                <c:pt idx="5784">
                  <c:v>2541.0</c:v>
                </c:pt>
                <c:pt idx="5785">
                  <c:v>2542.0</c:v>
                </c:pt>
                <c:pt idx="5786">
                  <c:v>2543.0</c:v>
                </c:pt>
                <c:pt idx="5787">
                  <c:v>2544.0</c:v>
                </c:pt>
                <c:pt idx="5788">
                  <c:v>2545.0</c:v>
                </c:pt>
                <c:pt idx="5789">
                  <c:v>2546.0</c:v>
                </c:pt>
                <c:pt idx="5790">
                  <c:v>2546.0</c:v>
                </c:pt>
                <c:pt idx="5791">
                  <c:v>2547.0</c:v>
                </c:pt>
                <c:pt idx="5792">
                  <c:v>2547.0</c:v>
                </c:pt>
                <c:pt idx="5793">
                  <c:v>2548.0</c:v>
                </c:pt>
                <c:pt idx="5794">
                  <c:v>2548.0</c:v>
                </c:pt>
                <c:pt idx="5795">
                  <c:v>2548.0</c:v>
                </c:pt>
                <c:pt idx="5796">
                  <c:v>2549.0</c:v>
                </c:pt>
                <c:pt idx="5797">
                  <c:v>2550.0</c:v>
                </c:pt>
                <c:pt idx="5798">
                  <c:v>2551.0</c:v>
                </c:pt>
                <c:pt idx="5799">
                  <c:v>2551.0</c:v>
                </c:pt>
                <c:pt idx="5800">
                  <c:v>2552.0</c:v>
                </c:pt>
                <c:pt idx="5801">
                  <c:v>2553.0</c:v>
                </c:pt>
                <c:pt idx="5802">
                  <c:v>2554.0</c:v>
                </c:pt>
                <c:pt idx="5803">
                  <c:v>2555.0</c:v>
                </c:pt>
                <c:pt idx="5804">
                  <c:v>2556.0</c:v>
                </c:pt>
                <c:pt idx="5805">
                  <c:v>2557.0</c:v>
                </c:pt>
                <c:pt idx="5806">
                  <c:v>2557.0</c:v>
                </c:pt>
                <c:pt idx="5807">
                  <c:v>2558.0</c:v>
                </c:pt>
                <c:pt idx="5808">
                  <c:v>2559.0</c:v>
                </c:pt>
                <c:pt idx="5809">
                  <c:v>2560.0</c:v>
                </c:pt>
                <c:pt idx="5810">
                  <c:v>2561.0</c:v>
                </c:pt>
                <c:pt idx="5811">
                  <c:v>2561.0</c:v>
                </c:pt>
                <c:pt idx="5812">
                  <c:v>2561.0</c:v>
                </c:pt>
                <c:pt idx="5813">
                  <c:v>2561.0</c:v>
                </c:pt>
                <c:pt idx="5814">
                  <c:v>2562.0</c:v>
                </c:pt>
                <c:pt idx="5815">
                  <c:v>2562.0</c:v>
                </c:pt>
                <c:pt idx="5816">
                  <c:v>2562.0</c:v>
                </c:pt>
                <c:pt idx="5817">
                  <c:v>2563.0</c:v>
                </c:pt>
                <c:pt idx="5818">
                  <c:v>2564.0</c:v>
                </c:pt>
                <c:pt idx="5819">
                  <c:v>2564.0</c:v>
                </c:pt>
                <c:pt idx="5820">
                  <c:v>2565.0</c:v>
                </c:pt>
                <c:pt idx="5821">
                  <c:v>2566.0</c:v>
                </c:pt>
                <c:pt idx="5822">
                  <c:v>2567.0</c:v>
                </c:pt>
                <c:pt idx="5823">
                  <c:v>2568.0</c:v>
                </c:pt>
                <c:pt idx="5824">
                  <c:v>2569.0</c:v>
                </c:pt>
                <c:pt idx="5825">
                  <c:v>2570.0</c:v>
                </c:pt>
                <c:pt idx="5826">
                  <c:v>2571.0</c:v>
                </c:pt>
                <c:pt idx="5827">
                  <c:v>2572.0</c:v>
                </c:pt>
                <c:pt idx="5828">
                  <c:v>2573.0</c:v>
                </c:pt>
                <c:pt idx="5829">
                  <c:v>2574.0</c:v>
                </c:pt>
                <c:pt idx="5830">
                  <c:v>2575.0</c:v>
                </c:pt>
                <c:pt idx="5831">
                  <c:v>2576.0</c:v>
                </c:pt>
                <c:pt idx="5832">
                  <c:v>2577.0</c:v>
                </c:pt>
                <c:pt idx="5833">
                  <c:v>2578.0</c:v>
                </c:pt>
                <c:pt idx="5834">
                  <c:v>2579.0</c:v>
                </c:pt>
                <c:pt idx="5835">
                  <c:v>2580.0</c:v>
                </c:pt>
                <c:pt idx="5836">
                  <c:v>2580.0</c:v>
                </c:pt>
                <c:pt idx="5837">
                  <c:v>2580.0</c:v>
                </c:pt>
                <c:pt idx="5838">
                  <c:v>2581.0</c:v>
                </c:pt>
                <c:pt idx="5839">
                  <c:v>2582.0</c:v>
                </c:pt>
                <c:pt idx="5840">
                  <c:v>2583.0</c:v>
                </c:pt>
                <c:pt idx="5841">
                  <c:v>2584.0</c:v>
                </c:pt>
                <c:pt idx="5842">
                  <c:v>2585.0</c:v>
                </c:pt>
                <c:pt idx="5843">
                  <c:v>2585.0</c:v>
                </c:pt>
                <c:pt idx="5844">
                  <c:v>2585.0</c:v>
                </c:pt>
                <c:pt idx="5845">
                  <c:v>2585.0</c:v>
                </c:pt>
                <c:pt idx="5846">
                  <c:v>2585.0</c:v>
                </c:pt>
                <c:pt idx="5847">
                  <c:v>2585.0</c:v>
                </c:pt>
                <c:pt idx="5848">
                  <c:v>2585.0</c:v>
                </c:pt>
                <c:pt idx="5849">
                  <c:v>2585.0</c:v>
                </c:pt>
                <c:pt idx="5850">
                  <c:v>2585.0</c:v>
                </c:pt>
                <c:pt idx="5851">
                  <c:v>2585.0</c:v>
                </c:pt>
                <c:pt idx="5852">
                  <c:v>2585.0</c:v>
                </c:pt>
                <c:pt idx="5853">
                  <c:v>2586.0</c:v>
                </c:pt>
                <c:pt idx="5854">
                  <c:v>2586.0</c:v>
                </c:pt>
                <c:pt idx="5855">
                  <c:v>2586.0</c:v>
                </c:pt>
                <c:pt idx="5856">
                  <c:v>2587.0</c:v>
                </c:pt>
                <c:pt idx="5857">
                  <c:v>2588.0</c:v>
                </c:pt>
                <c:pt idx="5858">
                  <c:v>2588.0</c:v>
                </c:pt>
                <c:pt idx="5859">
                  <c:v>2588.0</c:v>
                </c:pt>
                <c:pt idx="5860">
                  <c:v>2588.0</c:v>
                </c:pt>
                <c:pt idx="5861">
                  <c:v>2589.0</c:v>
                </c:pt>
                <c:pt idx="5862">
                  <c:v>2589.0</c:v>
                </c:pt>
                <c:pt idx="5863">
                  <c:v>2589.0</c:v>
                </c:pt>
                <c:pt idx="5864">
                  <c:v>2589.0</c:v>
                </c:pt>
                <c:pt idx="5865">
                  <c:v>2589.0</c:v>
                </c:pt>
                <c:pt idx="5866">
                  <c:v>2590.0</c:v>
                </c:pt>
                <c:pt idx="5867">
                  <c:v>2591.0</c:v>
                </c:pt>
                <c:pt idx="5868">
                  <c:v>2592.0</c:v>
                </c:pt>
                <c:pt idx="5869">
                  <c:v>2592.0</c:v>
                </c:pt>
                <c:pt idx="5870">
                  <c:v>2592.0</c:v>
                </c:pt>
                <c:pt idx="5871">
                  <c:v>2593.0</c:v>
                </c:pt>
                <c:pt idx="5872">
                  <c:v>2593.0</c:v>
                </c:pt>
                <c:pt idx="5873">
                  <c:v>2594.0</c:v>
                </c:pt>
                <c:pt idx="5874">
                  <c:v>2594.0</c:v>
                </c:pt>
                <c:pt idx="5875">
                  <c:v>2595.0</c:v>
                </c:pt>
                <c:pt idx="5876">
                  <c:v>2596.0</c:v>
                </c:pt>
                <c:pt idx="5877">
                  <c:v>2597.0</c:v>
                </c:pt>
                <c:pt idx="5878">
                  <c:v>2598.0</c:v>
                </c:pt>
                <c:pt idx="5879">
                  <c:v>2598.0</c:v>
                </c:pt>
                <c:pt idx="5880">
                  <c:v>2599.0</c:v>
                </c:pt>
                <c:pt idx="5881">
                  <c:v>2599.0</c:v>
                </c:pt>
                <c:pt idx="5882">
                  <c:v>2599.0</c:v>
                </c:pt>
                <c:pt idx="5883">
                  <c:v>2599.0</c:v>
                </c:pt>
                <c:pt idx="5884">
                  <c:v>2599.0</c:v>
                </c:pt>
                <c:pt idx="5885">
                  <c:v>2599.0</c:v>
                </c:pt>
                <c:pt idx="5886">
                  <c:v>2600.0</c:v>
                </c:pt>
                <c:pt idx="5887">
                  <c:v>2601.0</c:v>
                </c:pt>
                <c:pt idx="5888">
                  <c:v>2601.0</c:v>
                </c:pt>
                <c:pt idx="5889">
                  <c:v>2601.0</c:v>
                </c:pt>
                <c:pt idx="5890">
                  <c:v>2601.0</c:v>
                </c:pt>
                <c:pt idx="5891">
                  <c:v>2601.0</c:v>
                </c:pt>
                <c:pt idx="5892">
                  <c:v>2601.0</c:v>
                </c:pt>
                <c:pt idx="5893">
                  <c:v>2601.0</c:v>
                </c:pt>
                <c:pt idx="5894">
                  <c:v>2601.0</c:v>
                </c:pt>
                <c:pt idx="5895">
                  <c:v>2601.0</c:v>
                </c:pt>
                <c:pt idx="5896">
                  <c:v>2601.0</c:v>
                </c:pt>
                <c:pt idx="5897">
                  <c:v>2601.0</c:v>
                </c:pt>
                <c:pt idx="5898">
                  <c:v>2601.0</c:v>
                </c:pt>
                <c:pt idx="5899">
                  <c:v>2601.0</c:v>
                </c:pt>
                <c:pt idx="5900">
                  <c:v>2602.0</c:v>
                </c:pt>
                <c:pt idx="5901">
                  <c:v>2603.0</c:v>
                </c:pt>
                <c:pt idx="5902">
                  <c:v>2604.0</c:v>
                </c:pt>
                <c:pt idx="5903">
                  <c:v>2605.0</c:v>
                </c:pt>
                <c:pt idx="5904">
                  <c:v>2606.0</c:v>
                </c:pt>
                <c:pt idx="5905">
                  <c:v>2607.0</c:v>
                </c:pt>
                <c:pt idx="5906">
                  <c:v>2608.0</c:v>
                </c:pt>
                <c:pt idx="5907">
                  <c:v>2609.0</c:v>
                </c:pt>
                <c:pt idx="5908">
                  <c:v>2610.0</c:v>
                </c:pt>
                <c:pt idx="5909">
                  <c:v>2611.0</c:v>
                </c:pt>
                <c:pt idx="5910">
                  <c:v>2612.0</c:v>
                </c:pt>
                <c:pt idx="5911">
                  <c:v>2613.0</c:v>
                </c:pt>
                <c:pt idx="5912">
                  <c:v>2614.0</c:v>
                </c:pt>
                <c:pt idx="5913">
                  <c:v>2615.0</c:v>
                </c:pt>
                <c:pt idx="5914">
                  <c:v>2616.0</c:v>
                </c:pt>
                <c:pt idx="5915">
                  <c:v>2616.0</c:v>
                </c:pt>
                <c:pt idx="5916">
                  <c:v>2617.0</c:v>
                </c:pt>
                <c:pt idx="5917">
                  <c:v>2617.0</c:v>
                </c:pt>
                <c:pt idx="5918">
                  <c:v>2617.0</c:v>
                </c:pt>
                <c:pt idx="5919">
                  <c:v>2617.0</c:v>
                </c:pt>
                <c:pt idx="5920">
                  <c:v>2617.0</c:v>
                </c:pt>
                <c:pt idx="5921">
                  <c:v>2617.0</c:v>
                </c:pt>
                <c:pt idx="5922">
                  <c:v>2617.0</c:v>
                </c:pt>
                <c:pt idx="5923">
                  <c:v>2617.0</c:v>
                </c:pt>
                <c:pt idx="5924">
                  <c:v>2617.0</c:v>
                </c:pt>
                <c:pt idx="5925">
                  <c:v>2617.0</c:v>
                </c:pt>
                <c:pt idx="5926">
                  <c:v>2617.0</c:v>
                </c:pt>
                <c:pt idx="5927">
                  <c:v>2617.0</c:v>
                </c:pt>
                <c:pt idx="5928">
                  <c:v>2617.0</c:v>
                </c:pt>
                <c:pt idx="5929">
                  <c:v>2618.0</c:v>
                </c:pt>
                <c:pt idx="5930">
                  <c:v>2618.0</c:v>
                </c:pt>
                <c:pt idx="5931">
                  <c:v>2618.0</c:v>
                </c:pt>
                <c:pt idx="5932">
                  <c:v>2618.0</c:v>
                </c:pt>
                <c:pt idx="5933">
                  <c:v>2619.0</c:v>
                </c:pt>
                <c:pt idx="5934">
                  <c:v>2619.0</c:v>
                </c:pt>
                <c:pt idx="5935">
                  <c:v>2619.0</c:v>
                </c:pt>
                <c:pt idx="5936">
                  <c:v>2619.0</c:v>
                </c:pt>
                <c:pt idx="5937">
                  <c:v>2619.0</c:v>
                </c:pt>
                <c:pt idx="5938">
                  <c:v>2619.0</c:v>
                </c:pt>
                <c:pt idx="5939">
                  <c:v>2619.0</c:v>
                </c:pt>
                <c:pt idx="5940">
                  <c:v>2620.0</c:v>
                </c:pt>
                <c:pt idx="5941">
                  <c:v>2620.0</c:v>
                </c:pt>
                <c:pt idx="5942">
                  <c:v>2620.0</c:v>
                </c:pt>
                <c:pt idx="5943">
                  <c:v>2621.0</c:v>
                </c:pt>
                <c:pt idx="5944">
                  <c:v>2621.0</c:v>
                </c:pt>
                <c:pt idx="5945">
                  <c:v>2621.0</c:v>
                </c:pt>
                <c:pt idx="5946">
                  <c:v>2621.0</c:v>
                </c:pt>
                <c:pt idx="5947">
                  <c:v>2622.0</c:v>
                </c:pt>
                <c:pt idx="5948">
                  <c:v>2622.0</c:v>
                </c:pt>
                <c:pt idx="5949">
                  <c:v>2622.0</c:v>
                </c:pt>
                <c:pt idx="5950">
                  <c:v>2623.0</c:v>
                </c:pt>
                <c:pt idx="5951">
                  <c:v>2623.0</c:v>
                </c:pt>
                <c:pt idx="5952">
                  <c:v>2623.0</c:v>
                </c:pt>
                <c:pt idx="5953">
                  <c:v>2623.0</c:v>
                </c:pt>
                <c:pt idx="5954">
                  <c:v>2623.0</c:v>
                </c:pt>
                <c:pt idx="5955">
                  <c:v>2623.0</c:v>
                </c:pt>
                <c:pt idx="5956">
                  <c:v>2623.0</c:v>
                </c:pt>
                <c:pt idx="5957">
                  <c:v>2623.0</c:v>
                </c:pt>
                <c:pt idx="5958">
                  <c:v>2623.0</c:v>
                </c:pt>
                <c:pt idx="5959">
                  <c:v>2624.0</c:v>
                </c:pt>
                <c:pt idx="5960">
                  <c:v>2624.0</c:v>
                </c:pt>
                <c:pt idx="5961">
                  <c:v>2624.0</c:v>
                </c:pt>
                <c:pt idx="5962">
                  <c:v>2624.0</c:v>
                </c:pt>
                <c:pt idx="5963">
                  <c:v>2624.0</c:v>
                </c:pt>
                <c:pt idx="5964">
                  <c:v>2624.0</c:v>
                </c:pt>
                <c:pt idx="5965">
                  <c:v>2624.0</c:v>
                </c:pt>
                <c:pt idx="5966">
                  <c:v>2624.0</c:v>
                </c:pt>
                <c:pt idx="5967">
                  <c:v>2624.0</c:v>
                </c:pt>
                <c:pt idx="5968">
                  <c:v>2624.0</c:v>
                </c:pt>
                <c:pt idx="5969">
                  <c:v>2624.0</c:v>
                </c:pt>
                <c:pt idx="5970">
                  <c:v>2625.0</c:v>
                </c:pt>
                <c:pt idx="5971">
                  <c:v>2625.0</c:v>
                </c:pt>
                <c:pt idx="5972">
                  <c:v>2625.0</c:v>
                </c:pt>
                <c:pt idx="5973">
                  <c:v>2626.0</c:v>
                </c:pt>
                <c:pt idx="5974">
                  <c:v>2627.0</c:v>
                </c:pt>
                <c:pt idx="5975">
                  <c:v>2628.0</c:v>
                </c:pt>
                <c:pt idx="5976">
                  <c:v>2629.0</c:v>
                </c:pt>
                <c:pt idx="5977">
                  <c:v>2629.0</c:v>
                </c:pt>
                <c:pt idx="5978">
                  <c:v>2629.0</c:v>
                </c:pt>
                <c:pt idx="5979">
                  <c:v>2629.0</c:v>
                </c:pt>
                <c:pt idx="5980">
                  <c:v>2630.0</c:v>
                </c:pt>
                <c:pt idx="5981">
                  <c:v>2631.0</c:v>
                </c:pt>
                <c:pt idx="5982">
                  <c:v>2631.0</c:v>
                </c:pt>
                <c:pt idx="5983">
                  <c:v>2632.0</c:v>
                </c:pt>
                <c:pt idx="5984">
                  <c:v>2632.0</c:v>
                </c:pt>
                <c:pt idx="5985">
                  <c:v>2632.0</c:v>
                </c:pt>
                <c:pt idx="5986">
                  <c:v>2632.0</c:v>
                </c:pt>
                <c:pt idx="5987">
                  <c:v>2632.0</c:v>
                </c:pt>
                <c:pt idx="5988">
                  <c:v>2632.0</c:v>
                </c:pt>
                <c:pt idx="5989">
                  <c:v>2632.0</c:v>
                </c:pt>
                <c:pt idx="5990">
                  <c:v>2632.0</c:v>
                </c:pt>
                <c:pt idx="5991">
                  <c:v>2632.0</c:v>
                </c:pt>
                <c:pt idx="5992">
                  <c:v>2632.0</c:v>
                </c:pt>
                <c:pt idx="5993">
                  <c:v>2632.0</c:v>
                </c:pt>
                <c:pt idx="5994">
                  <c:v>2632.0</c:v>
                </c:pt>
                <c:pt idx="5995">
                  <c:v>2632.0</c:v>
                </c:pt>
                <c:pt idx="5996">
                  <c:v>2632.0</c:v>
                </c:pt>
                <c:pt idx="5997">
                  <c:v>2633.0</c:v>
                </c:pt>
                <c:pt idx="5998">
                  <c:v>2633.0</c:v>
                </c:pt>
                <c:pt idx="5999">
                  <c:v>2633.0</c:v>
                </c:pt>
                <c:pt idx="6000">
                  <c:v>2633.0</c:v>
                </c:pt>
                <c:pt idx="6001">
                  <c:v>2633.0</c:v>
                </c:pt>
                <c:pt idx="6002">
                  <c:v>2633.0</c:v>
                </c:pt>
                <c:pt idx="6003">
                  <c:v>2633.0</c:v>
                </c:pt>
                <c:pt idx="6004">
                  <c:v>2634.0</c:v>
                </c:pt>
                <c:pt idx="6005">
                  <c:v>2634.0</c:v>
                </c:pt>
                <c:pt idx="6006">
                  <c:v>2635.0</c:v>
                </c:pt>
                <c:pt idx="6007">
                  <c:v>2636.0</c:v>
                </c:pt>
                <c:pt idx="6008">
                  <c:v>2636.0</c:v>
                </c:pt>
                <c:pt idx="6009">
                  <c:v>2636.0</c:v>
                </c:pt>
                <c:pt idx="6010">
                  <c:v>2636.0</c:v>
                </c:pt>
                <c:pt idx="6011">
                  <c:v>2636.0</c:v>
                </c:pt>
                <c:pt idx="6012">
                  <c:v>2636.0</c:v>
                </c:pt>
                <c:pt idx="6013">
                  <c:v>2636.0</c:v>
                </c:pt>
                <c:pt idx="6014">
                  <c:v>2636.0</c:v>
                </c:pt>
                <c:pt idx="6015">
                  <c:v>2636.0</c:v>
                </c:pt>
                <c:pt idx="6016">
                  <c:v>2636.0</c:v>
                </c:pt>
                <c:pt idx="6017">
                  <c:v>2636.0</c:v>
                </c:pt>
                <c:pt idx="6018">
                  <c:v>2637.0</c:v>
                </c:pt>
                <c:pt idx="6019">
                  <c:v>2638.0</c:v>
                </c:pt>
                <c:pt idx="6020">
                  <c:v>2638.0</c:v>
                </c:pt>
                <c:pt idx="6021">
                  <c:v>2639.0</c:v>
                </c:pt>
                <c:pt idx="6022">
                  <c:v>2639.0</c:v>
                </c:pt>
                <c:pt idx="6023">
                  <c:v>2639.0</c:v>
                </c:pt>
                <c:pt idx="6024">
                  <c:v>2639.0</c:v>
                </c:pt>
                <c:pt idx="6025">
                  <c:v>2640.0</c:v>
                </c:pt>
                <c:pt idx="6026">
                  <c:v>2640.0</c:v>
                </c:pt>
                <c:pt idx="6027">
                  <c:v>2640.0</c:v>
                </c:pt>
                <c:pt idx="6028">
                  <c:v>2640.0</c:v>
                </c:pt>
                <c:pt idx="6029">
                  <c:v>2640.0</c:v>
                </c:pt>
                <c:pt idx="6030">
                  <c:v>2640.0</c:v>
                </c:pt>
                <c:pt idx="6031">
                  <c:v>2640.0</c:v>
                </c:pt>
                <c:pt idx="6032">
                  <c:v>2640.0</c:v>
                </c:pt>
                <c:pt idx="6033">
                  <c:v>2640.0</c:v>
                </c:pt>
                <c:pt idx="6034">
                  <c:v>2640.0</c:v>
                </c:pt>
                <c:pt idx="6035">
                  <c:v>2641.0</c:v>
                </c:pt>
                <c:pt idx="6036">
                  <c:v>2641.0</c:v>
                </c:pt>
                <c:pt idx="6037">
                  <c:v>2642.0</c:v>
                </c:pt>
                <c:pt idx="6038">
                  <c:v>2643.0</c:v>
                </c:pt>
                <c:pt idx="6039">
                  <c:v>2643.0</c:v>
                </c:pt>
                <c:pt idx="6040">
                  <c:v>2644.0</c:v>
                </c:pt>
                <c:pt idx="6041">
                  <c:v>2645.0</c:v>
                </c:pt>
                <c:pt idx="6042">
                  <c:v>2646.0</c:v>
                </c:pt>
                <c:pt idx="6043">
                  <c:v>2647.0</c:v>
                </c:pt>
                <c:pt idx="6044">
                  <c:v>2648.0</c:v>
                </c:pt>
                <c:pt idx="6045">
                  <c:v>2649.0</c:v>
                </c:pt>
                <c:pt idx="6046">
                  <c:v>2650.0</c:v>
                </c:pt>
                <c:pt idx="6047">
                  <c:v>2651.0</c:v>
                </c:pt>
                <c:pt idx="6048">
                  <c:v>2652.0</c:v>
                </c:pt>
                <c:pt idx="6049">
                  <c:v>2652.0</c:v>
                </c:pt>
                <c:pt idx="6050">
                  <c:v>2652.0</c:v>
                </c:pt>
                <c:pt idx="6051">
                  <c:v>2652.0</c:v>
                </c:pt>
                <c:pt idx="6052">
                  <c:v>2652.0</c:v>
                </c:pt>
                <c:pt idx="6053">
                  <c:v>2653.0</c:v>
                </c:pt>
                <c:pt idx="6054">
                  <c:v>2654.0</c:v>
                </c:pt>
                <c:pt idx="6055">
                  <c:v>2654.0</c:v>
                </c:pt>
                <c:pt idx="6056">
                  <c:v>2655.0</c:v>
                </c:pt>
                <c:pt idx="6057">
                  <c:v>2655.0</c:v>
                </c:pt>
                <c:pt idx="6058">
                  <c:v>2656.0</c:v>
                </c:pt>
                <c:pt idx="6059">
                  <c:v>2657.0</c:v>
                </c:pt>
                <c:pt idx="6060">
                  <c:v>2657.0</c:v>
                </c:pt>
                <c:pt idx="6061">
                  <c:v>2658.0</c:v>
                </c:pt>
                <c:pt idx="6062">
                  <c:v>2659.0</c:v>
                </c:pt>
                <c:pt idx="6063">
                  <c:v>2660.0</c:v>
                </c:pt>
                <c:pt idx="6064">
                  <c:v>2661.0</c:v>
                </c:pt>
                <c:pt idx="6065">
                  <c:v>2662.0</c:v>
                </c:pt>
                <c:pt idx="6066">
                  <c:v>2662.0</c:v>
                </c:pt>
                <c:pt idx="6067">
                  <c:v>2662.0</c:v>
                </c:pt>
                <c:pt idx="6068">
                  <c:v>2663.0</c:v>
                </c:pt>
                <c:pt idx="6069">
                  <c:v>2664.0</c:v>
                </c:pt>
                <c:pt idx="6070">
                  <c:v>2664.0</c:v>
                </c:pt>
                <c:pt idx="6071">
                  <c:v>2665.0</c:v>
                </c:pt>
                <c:pt idx="6072">
                  <c:v>2665.0</c:v>
                </c:pt>
                <c:pt idx="6073">
                  <c:v>2665.0</c:v>
                </c:pt>
                <c:pt idx="6074">
                  <c:v>2665.0</c:v>
                </c:pt>
                <c:pt idx="6075">
                  <c:v>2665.0</c:v>
                </c:pt>
                <c:pt idx="6076">
                  <c:v>2665.0</c:v>
                </c:pt>
                <c:pt idx="6077">
                  <c:v>2666.0</c:v>
                </c:pt>
                <c:pt idx="6078">
                  <c:v>2667.0</c:v>
                </c:pt>
                <c:pt idx="6079">
                  <c:v>2667.0</c:v>
                </c:pt>
                <c:pt idx="6080">
                  <c:v>2667.0</c:v>
                </c:pt>
                <c:pt idx="6081">
                  <c:v>2667.0</c:v>
                </c:pt>
                <c:pt idx="6082">
                  <c:v>2667.0</c:v>
                </c:pt>
                <c:pt idx="6083">
                  <c:v>2668.0</c:v>
                </c:pt>
                <c:pt idx="6084">
                  <c:v>2669.0</c:v>
                </c:pt>
                <c:pt idx="6085">
                  <c:v>2669.0</c:v>
                </c:pt>
                <c:pt idx="6086">
                  <c:v>2669.0</c:v>
                </c:pt>
                <c:pt idx="6087">
                  <c:v>2669.0</c:v>
                </c:pt>
                <c:pt idx="6088">
                  <c:v>2669.0</c:v>
                </c:pt>
                <c:pt idx="6089">
                  <c:v>2670.0</c:v>
                </c:pt>
                <c:pt idx="6090">
                  <c:v>2671.0</c:v>
                </c:pt>
                <c:pt idx="6091">
                  <c:v>2672.0</c:v>
                </c:pt>
                <c:pt idx="6092">
                  <c:v>2673.0</c:v>
                </c:pt>
                <c:pt idx="6093">
                  <c:v>2674.0</c:v>
                </c:pt>
                <c:pt idx="6094">
                  <c:v>2675.0</c:v>
                </c:pt>
                <c:pt idx="6095">
                  <c:v>2676.0</c:v>
                </c:pt>
                <c:pt idx="6096">
                  <c:v>2676.0</c:v>
                </c:pt>
                <c:pt idx="6097">
                  <c:v>2677.0</c:v>
                </c:pt>
                <c:pt idx="6098">
                  <c:v>2678.0</c:v>
                </c:pt>
                <c:pt idx="6099">
                  <c:v>2679.0</c:v>
                </c:pt>
                <c:pt idx="6100">
                  <c:v>2680.0</c:v>
                </c:pt>
                <c:pt idx="6101">
                  <c:v>2680.0</c:v>
                </c:pt>
                <c:pt idx="6102">
                  <c:v>2680.0</c:v>
                </c:pt>
                <c:pt idx="6103">
                  <c:v>2680.0</c:v>
                </c:pt>
                <c:pt idx="6104">
                  <c:v>2680.0</c:v>
                </c:pt>
                <c:pt idx="6105">
                  <c:v>2680.0</c:v>
                </c:pt>
                <c:pt idx="6106">
                  <c:v>2681.0</c:v>
                </c:pt>
                <c:pt idx="6107">
                  <c:v>2682.0</c:v>
                </c:pt>
                <c:pt idx="6108">
                  <c:v>2682.0</c:v>
                </c:pt>
                <c:pt idx="6109">
                  <c:v>2682.0</c:v>
                </c:pt>
                <c:pt idx="6110">
                  <c:v>2682.0</c:v>
                </c:pt>
                <c:pt idx="6111">
                  <c:v>2683.0</c:v>
                </c:pt>
                <c:pt idx="6112">
                  <c:v>2683.0</c:v>
                </c:pt>
                <c:pt idx="6113">
                  <c:v>2683.0</c:v>
                </c:pt>
                <c:pt idx="6114">
                  <c:v>2684.0</c:v>
                </c:pt>
                <c:pt idx="6115">
                  <c:v>2684.0</c:v>
                </c:pt>
                <c:pt idx="6116">
                  <c:v>2685.0</c:v>
                </c:pt>
                <c:pt idx="6117">
                  <c:v>2686.0</c:v>
                </c:pt>
                <c:pt idx="6118">
                  <c:v>2686.0</c:v>
                </c:pt>
                <c:pt idx="6119">
                  <c:v>2686.0</c:v>
                </c:pt>
                <c:pt idx="6120">
                  <c:v>2686.0</c:v>
                </c:pt>
                <c:pt idx="6121">
                  <c:v>2686.0</c:v>
                </c:pt>
                <c:pt idx="6122">
                  <c:v>2686.0</c:v>
                </c:pt>
                <c:pt idx="6123">
                  <c:v>2686.0</c:v>
                </c:pt>
                <c:pt idx="6124">
                  <c:v>2686.0</c:v>
                </c:pt>
                <c:pt idx="6125">
                  <c:v>2686.0</c:v>
                </c:pt>
                <c:pt idx="6126">
                  <c:v>2687.0</c:v>
                </c:pt>
                <c:pt idx="6127">
                  <c:v>2687.0</c:v>
                </c:pt>
                <c:pt idx="6128">
                  <c:v>2687.0</c:v>
                </c:pt>
                <c:pt idx="6129">
                  <c:v>2687.0</c:v>
                </c:pt>
                <c:pt idx="6130">
                  <c:v>2687.0</c:v>
                </c:pt>
                <c:pt idx="6131">
                  <c:v>2687.0</c:v>
                </c:pt>
                <c:pt idx="6132">
                  <c:v>2688.0</c:v>
                </c:pt>
                <c:pt idx="6133">
                  <c:v>2688.0</c:v>
                </c:pt>
                <c:pt idx="6134">
                  <c:v>2688.0</c:v>
                </c:pt>
                <c:pt idx="6135">
                  <c:v>2688.0</c:v>
                </c:pt>
                <c:pt idx="6136">
                  <c:v>2688.0</c:v>
                </c:pt>
                <c:pt idx="6137">
                  <c:v>2688.0</c:v>
                </c:pt>
                <c:pt idx="6138">
                  <c:v>2688.0</c:v>
                </c:pt>
                <c:pt idx="6139">
                  <c:v>2688.0</c:v>
                </c:pt>
                <c:pt idx="6140">
                  <c:v>2688.0</c:v>
                </c:pt>
                <c:pt idx="6141">
                  <c:v>2688.0</c:v>
                </c:pt>
                <c:pt idx="6142">
                  <c:v>2688.0</c:v>
                </c:pt>
                <c:pt idx="6143">
                  <c:v>2689.0</c:v>
                </c:pt>
                <c:pt idx="6144">
                  <c:v>2689.0</c:v>
                </c:pt>
                <c:pt idx="6145">
                  <c:v>2689.0</c:v>
                </c:pt>
                <c:pt idx="6146">
                  <c:v>2690.0</c:v>
                </c:pt>
                <c:pt idx="6147">
                  <c:v>2691.0</c:v>
                </c:pt>
                <c:pt idx="6148">
                  <c:v>2692.0</c:v>
                </c:pt>
                <c:pt idx="6149">
                  <c:v>2693.0</c:v>
                </c:pt>
                <c:pt idx="6150">
                  <c:v>2694.0</c:v>
                </c:pt>
                <c:pt idx="6151">
                  <c:v>2694.0</c:v>
                </c:pt>
                <c:pt idx="6152">
                  <c:v>2694.0</c:v>
                </c:pt>
                <c:pt idx="6153">
                  <c:v>2694.0</c:v>
                </c:pt>
                <c:pt idx="6154">
                  <c:v>2694.0</c:v>
                </c:pt>
                <c:pt idx="6155">
                  <c:v>2694.0</c:v>
                </c:pt>
                <c:pt idx="6156">
                  <c:v>2694.0</c:v>
                </c:pt>
                <c:pt idx="6157">
                  <c:v>2694.0</c:v>
                </c:pt>
                <c:pt idx="6158">
                  <c:v>2695.0</c:v>
                </c:pt>
                <c:pt idx="6159">
                  <c:v>2695.0</c:v>
                </c:pt>
                <c:pt idx="6160">
                  <c:v>2696.0</c:v>
                </c:pt>
                <c:pt idx="6161">
                  <c:v>2696.0</c:v>
                </c:pt>
                <c:pt idx="6162">
                  <c:v>2696.0</c:v>
                </c:pt>
                <c:pt idx="6163">
                  <c:v>2696.0</c:v>
                </c:pt>
                <c:pt idx="6164">
                  <c:v>2696.0</c:v>
                </c:pt>
                <c:pt idx="6165">
                  <c:v>2696.0</c:v>
                </c:pt>
                <c:pt idx="6166">
                  <c:v>2696.0</c:v>
                </c:pt>
                <c:pt idx="6167">
                  <c:v>2696.0</c:v>
                </c:pt>
                <c:pt idx="6168">
                  <c:v>2696.0</c:v>
                </c:pt>
                <c:pt idx="6169">
                  <c:v>2696.0</c:v>
                </c:pt>
                <c:pt idx="6170">
                  <c:v>2696.0</c:v>
                </c:pt>
                <c:pt idx="6171">
                  <c:v>2696.0</c:v>
                </c:pt>
                <c:pt idx="6172">
                  <c:v>2696.0</c:v>
                </c:pt>
                <c:pt idx="6173">
                  <c:v>2696.0</c:v>
                </c:pt>
                <c:pt idx="6174">
                  <c:v>2697.0</c:v>
                </c:pt>
                <c:pt idx="6175">
                  <c:v>2697.0</c:v>
                </c:pt>
                <c:pt idx="6176">
                  <c:v>2697.0</c:v>
                </c:pt>
                <c:pt idx="6177">
                  <c:v>2697.0</c:v>
                </c:pt>
                <c:pt idx="6178">
                  <c:v>2697.0</c:v>
                </c:pt>
                <c:pt idx="6179">
                  <c:v>2697.0</c:v>
                </c:pt>
                <c:pt idx="6180">
                  <c:v>2697.0</c:v>
                </c:pt>
                <c:pt idx="6181">
                  <c:v>2697.0</c:v>
                </c:pt>
                <c:pt idx="6182">
                  <c:v>2697.0</c:v>
                </c:pt>
                <c:pt idx="6183">
                  <c:v>2697.0</c:v>
                </c:pt>
                <c:pt idx="6184">
                  <c:v>2698.0</c:v>
                </c:pt>
                <c:pt idx="6185">
                  <c:v>2698.0</c:v>
                </c:pt>
                <c:pt idx="6186">
                  <c:v>2698.0</c:v>
                </c:pt>
                <c:pt idx="6187">
                  <c:v>2699.0</c:v>
                </c:pt>
                <c:pt idx="6188">
                  <c:v>2700.0</c:v>
                </c:pt>
                <c:pt idx="6189">
                  <c:v>2701.0</c:v>
                </c:pt>
                <c:pt idx="6190">
                  <c:v>2701.0</c:v>
                </c:pt>
                <c:pt idx="6191">
                  <c:v>2701.0</c:v>
                </c:pt>
                <c:pt idx="6192">
                  <c:v>2701.0</c:v>
                </c:pt>
                <c:pt idx="6193">
                  <c:v>2701.0</c:v>
                </c:pt>
                <c:pt idx="6194">
                  <c:v>2701.0</c:v>
                </c:pt>
                <c:pt idx="6195">
                  <c:v>2701.0</c:v>
                </c:pt>
                <c:pt idx="6196">
                  <c:v>2702.0</c:v>
                </c:pt>
                <c:pt idx="6197">
                  <c:v>2702.0</c:v>
                </c:pt>
                <c:pt idx="6198">
                  <c:v>2702.0</c:v>
                </c:pt>
                <c:pt idx="6199">
                  <c:v>2702.0</c:v>
                </c:pt>
                <c:pt idx="6200">
                  <c:v>2702.0</c:v>
                </c:pt>
                <c:pt idx="6201">
                  <c:v>2702.0</c:v>
                </c:pt>
                <c:pt idx="6202">
                  <c:v>2702.0</c:v>
                </c:pt>
                <c:pt idx="6203">
                  <c:v>2703.0</c:v>
                </c:pt>
                <c:pt idx="6204">
                  <c:v>2703.0</c:v>
                </c:pt>
                <c:pt idx="6205">
                  <c:v>2704.0</c:v>
                </c:pt>
                <c:pt idx="6206">
                  <c:v>2704.0</c:v>
                </c:pt>
                <c:pt idx="6207">
                  <c:v>2704.0</c:v>
                </c:pt>
                <c:pt idx="6208">
                  <c:v>2704.0</c:v>
                </c:pt>
                <c:pt idx="6209">
                  <c:v>2704.0</c:v>
                </c:pt>
                <c:pt idx="6210">
                  <c:v>2704.0</c:v>
                </c:pt>
                <c:pt idx="6211">
                  <c:v>2704.0</c:v>
                </c:pt>
                <c:pt idx="6212">
                  <c:v>2705.0</c:v>
                </c:pt>
                <c:pt idx="6213">
                  <c:v>2705.0</c:v>
                </c:pt>
                <c:pt idx="6214">
                  <c:v>2706.0</c:v>
                </c:pt>
                <c:pt idx="6215">
                  <c:v>2707.0</c:v>
                </c:pt>
                <c:pt idx="6216">
                  <c:v>2708.0</c:v>
                </c:pt>
                <c:pt idx="6217">
                  <c:v>2709.0</c:v>
                </c:pt>
                <c:pt idx="6218">
                  <c:v>2710.0</c:v>
                </c:pt>
                <c:pt idx="6219">
                  <c:v>2711.0</c:v>
                </c:pt>
                <c:pt idx="6220">
                  <c:v>2711.0</c:v>
                </c:pt>
                <c:pt idx="6221">
                  <c:v>2712.0</c:v>
                </c:pt>
                <c:pt idx="6222">
                  <c:v>2713.0</c:v>
                </c:pt>
                <c:pt idx="6223">
                  <c:v>2714.0</c:v>
                </c:pt>
                <c:pt idx="6224">
                  <c:v>2715.0</c:v>
                </c:pt>
                <c:pt idx="6225">
                  <c:v>2716.0</c:v>
                </c:pt>
                <c:pt idx="6226">
                  <c:v>2717.0</c:v>
                </c:pt>
                <c:pt idx="6227">
                  <c:v>2717.0</c:v>
                </c:pt>
                <c:pt idx="6228">
                  <c:v>2717.0</c:v>
                </c:pt>
                <c:pt idx="6229">
                  <c:v>2718.0</c:v>
                </c:pt>
                <c:pt idx="6230">
                  <c:v>2719.0</c:v>
                </c:pt>
                <c:pt idx="6231">
                  <c:v>2719.0</c:v>
                </c:pt>
                <c:pt idx="6232">
                  <c:v>2719.0</c:v>
                </c:pt>
                <c:pt idx="6233">
                  <c:v>2719.0</c:v>
                </c:pt>
                <c:pt idx="6234">
                  <c:v>2719.0</c:v>
                </c:pt>
                <c:pt idx="6235">
                  <c:v>2720.0</c:v>
                </c:pt>
                <c:pt idx="6236">
                  <c:v>2720.0</c:v>
                </c:pt>
                <c:pt idx="6237">
                  <c:v>2720.0</c:v>
                </c:pt>
                <c:pt idx="6238">
                  <c:v>2720.0</c:v>
                </c:pt>
                <c:pt idx="6239">
                  <c:v>2720.0</c:v>
                </c:pt>
                <c:pt idx="6240">
                  <c:v>2720.0</c:v>
                </c:pt>
                <c:pt idx="6241">
                  <c:v>2720.0</c:v>
                </c:pt>
                <c:pt idx="6242">
                  <c:v>2720.0</c:v>
                </c:pt>
                <c:pt idx="6243">
                  <c:v>2720.0</c:v>
                </c:pt>
                <c:pt idx="6244">
                  <c:v>2720.0</c:v>
                </c:pt>
                <c:pt idx="6245">
                  <c:v>2720.0</c:v>
                </c:pt>
                <c:pt idx="6246">
                  <c:v>2720.0</c:v>
                </c:pt>
                <c:pt idx="6247">
                  <c:v>2720.0</c:v>
                </c:pt>
                <c:pt idx="6248">
                  <c:v>2720.0</c:v>
                </c:pt>
                <c:pt idx="6249">
                  <c:v>2721.0</c:v>
                </c:pt>
                <c:pt idx="6250">
                  <c:v>2721.0</c:v>
                </c:pt>
                <c:pt idx="6251">
                  <c:v>2722.0</c:v>
                </c:pt>
                <c:pt idx="6252">
                  <c:v>2723.0</c:v>
                </c:pt>
                <c:pt idx="6253">
                  <c:v>2723.0</c:v>
                </c:pt>
                <c:pt idx="6254">
                  <c:v>2723.0</c:v>
                </c:pt>
                <c:pt idx="6255">
                  <c:v>2724.0</c:v>
                </c:pt>
                <c:pt idx="6256">
                  <c:v>2724.0</c:v>
                </c:pt>
                <c:pt idx="6257">
                  <c:v>2725.0</c:v>
                </c:pt>
                <c:pt idx="6258">
                  <c:v>2726.0</c:v>
                </c:pt>
                <c:pt idx="6259">
                  <c:v>2726.0</c:v>
                </c:pt>
                <c:pt idx="6260">
                  <c:v>2726.0</c:v>
                </c:pt>
                <c:pt idx="6261">
                  <c:v>2726.0</c:v>
                </c:pt>
                <c:pt idx="6262">
                  <c:v>2726.0</c:v>
                </c:pt>
                <c:pt idx="6263">
                  <c:v>2726.0</c:v>
                </c:pt>
                <c:pt idx="6264">
                  <c:v>2726.0</c:v>
                </c:pt>
                <c:pt idx="6265">
                  <c:v>2726.0</c:v>
                </c:pt>
                <c:pt idx="6266">
                  <c:v>2726.0</c:v>
                </c:pt>
                <c:pt idx="6267">
                  <c:v>2726.0</c:v>
                </c:pt>
                <c:pt idx="6268">
                  <c:v>2726.0</c:v>
                </c:pt>
                <c:pt idx="6269">
                  <c:v>2727.0</c:v>
                </c:pt>
                <c:pt idx="6270">
                  <c:v>2727.0</c:v>
                </c:pt>
                <c:pt idx="6271">
                  <c:v>2727.0</c:v>
                </c:pt>
                <c:pt idx="6272">
                  <c:v>2728.0</c:v>
                </c:pt>
                <c:pt idx="6273">
                  <c:v>2729.0</c:v>
                </c:pt>
                <c:pt idx="6274">
                  <c:v>2730.0</c:v>
                </c:pt>
                <c:pt idx="6275">
                  <c:v>2730.0</c:v>
                </c:pt>
                <c:pt idx="6276">
                  <c:v>2731.0</c:v>
                </c:pt>
                <c:pt idx="6277">
                  <c:v>2732.0</c:v>
                </c:pt>
                <c:pt idx="6278">
                  <c:v>2732.0</c:v>
                </c:pt>
                <c:pt idx="6279">
                  <c:v>2732.0</c:v>
                </c:pt>
                <c:pt idx="6280">
                  <c:v>2733.0</c:v>
                </c:pt>
                <c:pt idx="6281">
                  <c:v>2734.0</c:v>
                </c:pt>
                <c:pt idx="6282">
                  <c:v>2734.0</c:v>
                </c:pt>
                <c:pt idx="6283">
                  <c:v>2734.0</c:v>
                </c:pt>
                <c:pt idx="6284">
                  <c:v>2734.0</c:v>
                </c:pt>
                <c:pt idx="6285">
                  <c:v>2734.0</c:v>
                </c:pt>
                <c:pt idx="6286">
                  <c:v>2734.0</c:v>
                </c:pt>
                <c:pt idx="6287">
                  <c:v>2734.0</c:v>
                </c:pt>
                <c:pt idx="6288">
                  <c:v>2734.0</c:v>
                </c:pt>
                <c:pt idx="6289">
                  <c:v>2734.0</c:v>
                </c:pt>
                <c:pt idx="6290">
                  <c:v>2734.0</c:v>
                </c:pt>
                <c:pt idx="6291">
                  <c:v>2734.0</c:v>
                </c:pt>
                <c:pt idx="6292">
                  <c:v>2734.0</c:v>
                </c:pt>
                <c:pt idx="6293">
                  <c:v>2735.0</c:v>
                </c:pt>
                <c:pt idx="6294">
                  <c:v>2735.0</c:v>
                </c:pt>
                <c:pt idx="6295">
                  <c:v>2736.0</c:v>
                </c:pt>
                <c:pt idx="6296">
                  <c:v>2737.0</c:v>
                </c:pt>
                <c:pt idx="6297">
                  <c:v>2738.0</c:v>
                </c:pt>
                <c:pt idx="6298">
                  <c:v>2738.0</c:v>
                </c:pt>
                <c:pt idx="6299">
                  <c:v>2738.0</c:v>
                </c:pt>
                <c:pt idx="6300">
                  <c:v>2738.0</c:v>
                </c:pt>
                <c:pt idx="6301">
                  <c:v>2738.0</c:v>
                </c:pt>
                <c:pt idx="6302">
                  <c:v>2738.0</c:v>
                </c:pt>
                <c:pt idx="6303">
                  <c:v>2738.0</c:v>
                </c:pt>
                <c:pt idx="6304">
                  <c:v>2738.0</c:v>
                </c:pt>
                <c:pt idx="6305">
                  <c:v>2739.0</c:v>
                </c:pt>
                <c:pt idx="6306">
                  <c:v>2740.0</c:v>
                </c:pt>
                <c:pt idx="6307">
                  <c:v>2740.0</c:v>
                </c:pt>
                <c:pt idx="6308">
                  <c:v>2740.0</c:v>
                </c:pt>
                <c:pt idx="6309">
                  <c:v>2740.0</c:v>
                </c:pt>
                <c:pt idx="6310">
                  <c:v>2741.0</c:v>
                </c:pt>
                <c:pt idx="6311">
                  <c:v>2741.0</c:v>
                </c:pt>
                <c:pt idx="6312">
                  <c:v>2741.0</c:v>
                </c:pt>
                <c:pt idx="6313">
                  <c:v>2742.0</c:v>
                </c:pt>
                <c:pt idx="6314">
                  <c:v>2742.0</c:v>
                </c:pt>
                <c:pt idx="6315">
                  <c:v>2743.0</c:v>
                </c:pt>
                <c:pt idx="6316">
                  <c:v>2744.0</c:v>
                </c:pt>
                <c:pt idx="6317">
                  <c:v>2744.0</c:v>
                </c:pt>
                <c:pt idx="6318">
                  <c:v>2745.0</c:v>
                </c:pt>
                <c:pt idx="6319">
                  <c:v>2746.0</c:v>
                </c:pt>
                <c:pt idx="6320">
                  <c:v>2747.0</c:v>
                </c:pt>
                <c:pt idx="6321">
                  <c:v>2747.0</c:v>
                </c:pt>
                <c:pt idx="6322">
                  <c:v>2748.0</c:v>
                </c:pt>
                <c:pt idx="6323">
                  <c:v>2748.0</c:v>
                </c:pt>
                <c:pt idx="6324">
                  <c:v>2749.0</c:v>
                </c:pt>
                <c:pt idx="6325">
                  <c:v>2750.0</c:v>
                </c:pt>
                <c:pt idx="6326">
                  <c:v>2750.0</c:v>
                </c:pt>
                <c:pt idx="6327">
                  <c:v>2750.0</c:v>
                </c:pt>
                <c:pt idx="6328">
                  <c:v>2750.0</c:v>
                </c:pt>
                <c:pt idx="6329">
                  <c:v>2750.0</c:v>
                </c:pt>
                <c:pt idx="6330">
                  <c:v>2751.0</c:v>
                </c:pt>
                <c:pt idx="6331">
                  <c:v>2751.0</c:v>
                </c:pt>
                <c:pt idx="6332">
                  <c:v>2751.0</c:v>
                </c:pt>
                <c:pt idx="6333">
                  <c:v>2751.0</c:v>
                </c:pt>
                <c:pt idx="6334">
                  <c:v>2751.0</c:v>
                </c:pt>
                <c:pt idx="6335">
                  <c:v>2751.0</c:v>
                </c:pt>
                <c:pt idx="6336">
                  <c:v>2751.0</c:v>
                </c:pt>
                <c:pt idx="6337">
                  <c:v>2751.0</c:v>
                </c:pt>
                <c:pt idx="6338">
                  <c:v>2751.0</c:v>
                </c:pt>
                <c:pt idx="6339">
                  <c:v>2751.0</c:v>
                </c:pt>
                <c:pt idx="6340">
                  <c:v>2751.0</c:v>
                </c:pt>
                <c:pt idx="6341">
                  <c:v>2752.0</c:v>
                </c:pt>
                <c:pt idx="6342">
                  <c:v>2752.0</c:v>
                </c:pt>
                <c:pt idx="6343">
                  <c:v>2753.0</c:v>
                </c:pt>
                <c:pt idx="6344">
                  <c:v>2753.0</c:v>
                </c:pt>
                <c:pt idx="6345">
                  <c:v>2754.0</c:v>
                </c:pt>
                <c:pt idx="6346">
                  <c:v>2754.0</c:v>
                </c:pt>
                <c:pt idx="6347">
                  <c:v>2754.0</c:v>
                </c:pt>
                <c:pt idx="6348">
                  <c:v>2754.0</c:v>
                </c:pt>
                <c:pt idx="6349">
                  <c:v>2754.0</c:v>
                </c:pt>
                <c:pt idx="6350">
                  <c:v>2755.0</c:v>
                </c:pt>
                <c:pt idx="6351">
                  <c:v>2755.0</c:v>
                </c:pt>
                <c:pt idx="6352">
                  <c:v>2755.0</c:v>
                </c:pt>
                <c:pt idx="6353">
                  <c:v>2755.0</c:v>
                </c:pt>
                <c:pt idx="6354">
                  <c:v>2755.0</c:v>
                </c:pt>
                <c:pt idx="6355">
                  <c:v>2756.0</c:v>
                </c:pt>
                <c:pt idx="6356">
                  <c:v>2756.0</c:v>
                </c:pt>
                <c:pt idx="6357">
                  <c:v>2757.0</c:v>
                </c:pt>
                <c:pt idx="6358">
                  <c:v>2757.0</c:v>
                </c:pt>
                <c:pt idx="6359">
                  <c:v>2758.0</c:v>
                </c:pt>
                <c:pt idx="6360">
                  <c:v>2758.0</c:v>
                </c:pt>
                <c:pt idx="6361">
                  <c:v>2759.0</c:v>
                </c:pt>
                <c:pt idx="6362">
                  <c:v>2760.0</c:v>
                </c:pt>
                <c:pt idx="6363">
                  <c:v>2761.0</c:v>
                </c:pt>
                <c:pt idx="6364">
                  <c:v>2761.0</c:v>
                </c:pt>
                <c:pt idx="6365">
                  <c:v>2761.0</c:v>
                </c:pt>
                <c:pt idx="6366">
                  <c:v>2761.0</c:v>
                </c:pt>
                <c:pt idx="6367">
                  <c:v>2761.0</c:v>
                </c:pt>
                <c:pt idx="6368">
                  <c:v>2762.0</c:v>
                </c:pt>
                <c:pt idx="6369">
                  <c:v>2763.0</c:v>
                </c:pt>
                <c:pt idx="6370">
                  <c:v>2764.0</c:v>
                </c:pt>
                <c:pt idx="6371">
                  <c:v>2764.0</c:v>
                </c:pt>
                <c:pt idx="6372">
                  <c:v>2764.0</c:v>
                </c:pt>
                <c:pt idx="6373">
                  <c:v>2764.0</c:v>
                </c:pt>
                <c:pt idx="6374">
                  <c:v>2764.0</c:v>
                </c:pt>
                <c:pt idx="6375">
                  <c:v>2764.0</c:v>
                </c:pt>
                <c:pt idx="6376">
                  <c:v>2764.0</c:v>
                </c:pt>
                <c:pt idx="6377">
                  <c:v>2765.0</c:v>
                </c:pt>
                <c:pt idx="6378">
                  <c:v>2766.0</c:v>
                </c:pt>
                <c:pt idx="6379">
                  <c:v>2767.0</c:v>
                </c:pt>
                <c:pt idx="6380">
                  <c:v>2768.0</c:v>
                </c:pt>
                <c:pt idx="6381">
                  <c:v>2769.0</c:v>
                </c:pt>
                <c:pt idx="6382">
                  <c:v>2770.0</c:v>
                </c:pt>
                <c:pt idx="6383">
                  <c:v>2771.0</c:v>
                </c:pt>
                <c:pt idx="6384">
                  <c:v>2772.0</c:v>
                </c:pt>
                <c:pt idx="6385">
                  <c:v>2773.0</c:v>
                </c:pt>
                <c:pt idx="6386">
                  <c:v>2774.0</c:v>
                </c:pt>
                <c:pt idx="6387">
                  <c:v>2775.0</c:v>
                </c:pt>
                <c:pt idx="6388">
                  <c:v>2776.0</c:v>
                </c:pt>
                <c:pt idx="6389">
                  <c:v>2777.0</c:v>
                </c:pt>
                <c:pt idx="6390">
                  <c:v>2778.0</c:v>
                </c:pt>
                <c:pt idx="6391">
                  <c:v>2779.0</c:v>
                </c:pt>
                <c:pt idx="6392">
                  <c:v>2780.0</c:v>
                </c:pt>
                <c:pt idx="6393">
                  <c:v>2781.0</c:v>
                </c:pt>
                <c:pt idx="6394">
                  <c:v>2782.0</c:v>
                </c:pt>
                <c:pt idx="6395">
                  <c:v>2783.0</c:v>
                </c:pt>
                <c:pt idx="6396">
                  <c:v>2783.0</c:v>
                </c:pt>
                <c:pt idx="6397">
                  <c:v>2783.0</c:v>
                </c:pt>
                <c:pt idx="6398">
                  <c:v>2783.0</c:v>
                </c:pt>
                <c:pt idx="6399">
                  <c:v>2783.0</c:v>
                </c:pt>
                <c:pt idx="6400">
                  <c:v>2783.0</c:v>
                </c:pt>
                <c:pt idx="6401">
                  <c:v>2783.0</c:v>
                </c:pt>
                <c:pt idx="6402">
                  <c:v>2783.0</c:v>
                </c:pt>
                <c:pt idx="6403">
                  <c:v>2784.0</c:v>
                </c:pt>
                <c:pt idx="6404">
                  <c:v>2784.0</c:v>
                </c:pt>
                <c:pt idx="6405">
                  <c:v>2784.0</c:v>
                </c:pt>
                <c:pt idx="6406">
                  <c:v>2784.0</c:v>
                </c:pt>
                <c:pt idx="6407">
                  <c:v>2784.0</c:v>
                </c:pt>
                <c:pt idx="6408">
                  <c:v>2784.0</c:v>
                </c:pt>
                <c:pt idx="6409">
                  <c:v>2784.0</c:v>
                </c:pt>
                <c:pt idx="6410">
                  <c:v>2785.0</c:v>
                </c:pt>
                <c:pt idx="6411">
                  <c:v>2785.0</c:v>
                </c:pt>
                <c:pt idx="6412">
                  <c:v>2785.0</c:v>
                </c:pt>
                <c:pt idx="6413">
                  <c:v>2785.0</c:v>
                </c:pt>
                <c:pt idx="6414">
                  <c:v>2785.0</c:v>
                </c:pt>
                <c:pt idx="6415">
                  <c:v>2786.0</c:v>
                </c:pt>
                <c:pt idx="6416">
                  <c:v>2786.0</c:v>
                </c:pt>
                <c:pt idx="6417">
                  <c:v>2786.0</c:v>
                </c:pt>
                <c:pt idx="6418">
                  <c:v>2786.0</c:v>
                </c:pt>
                <c:pt idx="6419">
                  <c:v>2787.0</c:v>
                </c:pt>
                <c:pt idx="6420">
                  <c:v>2788.0</c:v>
                </c:pt>
                <c:pt idx="6421">
                  <c:v>2788.0</c:v>
                </c:pt>
                <c:pt idx="6422">
                  <c:v>2788.0</c:v>
                </c:pt>
                <c:pt idx="6423">
                  <c:v>2788.0</c:v>
                </c:pt>
                <c:pt idx="6424">
                  <c:v>2788.0</c:v>
                </c:pt>
                <c:pt idx="6425">
                  <c:v>2788.0</c:v>
                </c:pt>
                <c:pt idx="6426">
                  <c:v>2788.0</c:v>
                </c:pt>
                <c:pt idx="6427">
                  <c:v>2788.0</c:v>
                </c:pt>
                <c:pt idx="6428">
                  <c:v>2788.0</c:v>
                </c:pt>
                <c:pt idx="6429">
                  <c:v>2788.0</c:v>
                </c:pt>
                <c:pt idx="6430">
                  <c:v>2788.0</c:v>
                </c:pt>
                <c:pt idx="6431">
                  <c:v>2788.0</c:v>
                </c:pt>
                <c:pt idx="6432">
                  <c:v>2788.0</c:v>
                </c:pt>
                <c:pt idx="6433">
                  <c:v>2789.0</c:v>
                </c:pt>
                <c:pt idx="6434">
                  <c:v>2789.0</c:v>
                </c:pt>
                <c:pt idx="6435">
                  <c:v>2789.0</c:v>
                </c:pt>
                <c:pt idx="6436">
                  <c:v>2789.0</c:v>
                </c:pt>
                <c:pt idx="6437">
                  <c:v>2789.0</c:v>
                </c:pt>
                <c:pt idx="6438">
                  <c:v>2789.0</c:v>
                </c:pt>
                <c:pt idx="6439">
                  <c:v>2789.0</c:v>
                </c:pt>
                <c:pt idx="6440">
                  <c:v>2789.0</c:v>
                </c:pt>
                <c:pt idx="6441">
                  <c:v>2789.0</c:v>
                </c:pt>
                <c:pt idx="6442">
                  <c:v>2789.0</c:v>
                </c:pt>
                <c:pt idx="6443">
                  <c:v>2789.0</c:v>
                </c:pt>
                <c:pt idx="6444">
                  <c:v>2789.0</c:v>
                </c:pt>
                <c:pt idx="6445">
                  <c:v>2789.0</c:v>
                </c:pt>
                <c:pt idx="6446">
                  <c:v>2789.0</c:v>
                </c:pt>
                <c:pt idx="6447">
                  <c:v>2789.0</c:v>
                </c:pt>
                <c:pt idx="6448">
                  <c:v>2789.0</c:v>
                </c:pt>
                <c:pt idx="6449">
                  <c:v>2789.0</c:v>
                </c:pt>
                <c:pt idx="6450">
                  <c:v>2789.0</c:v>
                </c:pt>
                <c:pt idx="6451">
                  <c:v>2789.0</c:v>
                </c:pt>
                <c:pt idx="6452">
                  <c:v>2789.0</c:v>
                </c:pt>
                <c:pt idx="6453">
                  <c:v>2790.0</c:v>
                </c:pt>
                <c:pt idx="6454">
                  <c:v>2790.0</c:v>
                </c:pt>
                <c:pt idx="6455">
                  <c:v>2790.0</c:v>
                </c:pt>
                <c:pt idx="6456">
                  <c:v>2791.0</c:v>
                </c:pt>
                <c:pt idx="6457">
                  <c:v>2792.0</c:v>
                </c:pt>
                <c:pt idx="6458">
                  <c:v>2792.0</c:v>
                </c:pt>
                <c:pt idx="6459">
                  <c:v>2792.0</c:v>
                </c:pt>
                <c:pt idx="6460">
                  <c:v>2793.0</c:v>
                </c:pt>
                <c:pt idx="6461">
                  <c:v>2794.0</c:v>
                </c:pt>
                <c:pt idx="6462">
                  <c:v>2794.0</c:v>
                </c:pt>
                <c:pt idx="6463">
                  <c:v>2795.0</c:v>
                </c:pt>
                <c:pt idx="6464">
                  <c:v>2796.0</c:v>
                </c:pt>
                <c:pt idx="6465">
                  <c:v>2797.0</c:v>
                </c:pt>
                <c:pt idx="6466">
                  <c:v>2797.0</c:v>
                </c:pt>
                <c:pt idx="6467">
                  <c:v>2797.0</c:v>
                </c:pt>
                <c:pt idx="6468">
                  <c:v>2797.0</c:v>
                </c:pt>
                <c:pt idx="6469">
                  <c:v>2797.0</c:v>
                </c:pt>
                <c:pt idx="6470">
                  <c:v>2797.0</c:v>
                </c:pt>
                <c:pt idx="6471">
                  <c:v>2797.0</c:v>
                </c:pt>
                <c:pt idx="6472">
                  <c:v>2798.0</c:v>
                </c:pt>
                <c:pt idx="6473">
                  <c:v>2799.0</c:v>
                </c:pt>
                <c:pt idx="6474">
                  <c:v>2799.0</c:v>
                </c:pt>
                <c:pt idx="6475">
                  <c:v>2799.0</c:v>
                </c:pt>
                <c:pt idx="6476">
                  <c:v>2799.0</c:v>
                </c:pt>
                <c:pt idx="6477">
                  <c:v>2800.0</c:v>
                </c:pt>
                <c:pt idx="6478">
                  <c:v>2800.0</c:v>
                </c:pt>
                <c:pt idx="6479">
                  <c:v>2800.0</c:v>
                </c:pt>
                <c:pt idx="6480">
                  <c:v>2800.0</c:v>
                </c:pt>
                <c:pt idx="6481">
                  <c:v>2800.0</c:v>
                </c:pt>
                <c:pt idx="6482">
                  <c:v>2800.0</c:v>
                </c:pt>
                <c:pt idx="6483">
                  <c:v>2800.0</c:v>
                </c:pt>
                <c:pt idx="6484">
                  <c:v>2800.0</c:v>
                </c:pt>
                <c:pt idx="6485">
                  <c:v>2800.0</c:v>
                </c:pt>
                <c:pt idx="6486">
                  <c:v>2800.0</c:v>
                </c:pt>
                <c:pt idx="6487">
                  <c:v>2801.0</c:v>
                </c:pt>
                <c:pt idx="6488">
                  <c:v>2801.0</c:v>
                </c:pt>
                <c:pt idx="6489">
                  <c:v>2801.0</c:v>
                </c:pt>
                <c:pt idx="6490">
                  <c:v>2802.0</c:v>
                </c:pt>
                <c:pt idx="6491">
                  <c:v>2802.0</c:v>
                </c:pt>
                <c:pt idx="6492">
                  <c:v>2802.0</c:v>
                </c:pt>
                <c:pt idx="6493">
                  <c:v>2803.0</c:v>
                </c:pt>
                <c:pt idx="6494">
                  <c:v>2804.0</c:v>
                </c:pt>
                <c:pt idx="6495">
                  <c:v>2805.0</c:v>
                </c:pt>
                <c:pt idx="6496">
                  <c:v>2806.0</c:v>
                </c:pt>
                <c:pt idx="6497">
                  <c:v>2807.0</c:v>
                </c:pt>
                <c:pt idx="6498">
                  <c:v>2808.0</c:v>
                </c:pt>
                <c:pt idx="6499">
                  <c:v>2808.0</c:v>
                </c:pt>
                <c:pt idx="6500">
                  <c:v>2808.0</c:v>
                </c:pt>
                <c:pt idx="6501">
                  <c:v>2809.0</c:v>
                </c:pt>
                <c:pt idx="6502">
                  <c:v>2810.0</c:v>
                </c:pt>
                <c:pt idx="6503">
                  <c:v>2810.0</c:v>
                </c:pt>
                <c:pt idx="6504">
                  <c:v>2811.0</c:v>
                </c:pt>
                <c:pt idx="6505">
                  <c:v>2811.0</c:v>
                </c:pt>
                <c:pt idx="6506">
                  <c:v>2812.0</c:v>
                </c:pt>
                <c:pt idx="6507">
                  <c:v>2813.0</c:v>
                </c:pt>
                <c:pt idx="6508">
                  <c:v>2814.0</c:v>
                </c:pt>
                <c:pt idx="6509">
                  <c:v>2815.0</c:v>
                </c:pt>
                <c:pt idx="6510">
                  <c:v>2815.0</c:v>
                </c:pt>
                <c:pt idx="6511">
                  <c:v>2816.0</c:v>
                </c:pt>
                <c:pt idx="6512">
                  <c:v>2817.0</c:v>
                </c:pt>
                <c:pt idx="6513">
                  <c:v>2818.0</c:v>
                </c:pt>
                <c:pt idx="6514">
                  <c:v>2818.0</c:v>
                </c:pt>
                <c:pt idx="6515">
                  <c:v>2818.0</c:v>
                </c:pt>
                <c:pt idx="6516">
                  <c:v>2818.0</c:v>
                </c:pt>
                <c:pt idx="6517">
                  <c:v>2819.0</c:v>
                </c:pt>
                <c:pt idx="6518">
                  <c:v>2820.0</c:v>
                </c:pt>
                <c:pt idx="6519">
                  <c:v>2820.0</c:v>
                </c:pt>
                <c:pt idx="6520">
                  <c:v>2820.0</c:v>
                </c:pt>
                <c:pt idx="6521">
                  <c:v>2821.0</c:v>
                </c:pt>
                <c:pt idx="6522">
                  <c:v>2821.0</c:v>
                </c:pt>
                <c:pt idx="6523">
                  <c:v>2821.0</c:v>
                </c:pt>
                <c:pt idx="6524">
                  <c:v>2821.0</c:v>
                </c:pt>
                <c:pt idx="6525">
                  <c:v>2821.0</c:v>
                </c:pt>
                <c:pt idx="6526">
                  <c:v>2822.0</c:v>
                </c:pt>
                <c:pt idx="6527">
                  <c:v>2822.0</c:v>
                </c:pt>
                <c:pt idx="6528">
                  <c:v>2822.0</c:v>
                </c:pt>
                <c:pt idx="6529">
                  <c:v>2822.0</c:v>
                </c:pt>
                <c:pt idx="6530">
                  <c:v>2822.0</c:v>
                </c:pt>
                <c:pt idx="6531">
                  <c:v>2822.0</c:v>
                </c:pt>
                <c:pt idx="6532">
                  <c:v>2823.0</c:v>
                </c:pt>
                <c:pt idx="6533">
                  <c:v>2823.0</c:v>
                </c:pt>
                <c:pt idx="6534">
                  <c:v>2823.0</c:v>
                </c:pt>
                <c:pt idx="6535">
                  <c:v>2823.0</c:v>
                </c:pt>
                <c:pt idx="6536">
                  <c:v>2823.0</c:v>
                </c:pt>
                <c:pt idx="6537">
                  <c:v>2823.0</c:v>
                </c:pt>
                <c:pt idx="6538">
                  <c:v>2823.0</c:v>
                </c:pt>
                <c:pt idx="6539">
                  <c:v>2824.0</c:v>
                </c:pt>
                <c:pt idx="6540">
                  <c:v>2825.0</c:v>
                </c:pt>
                <c:pt idx="6541">
                  <c:v>2826.0</c:v>
                </c:pt>
                <c:pt idx="6542">
                  <c:v>2827.0</c:v>
                </c:pt>
                <c:pt idx="6543">
                  <c:v>2827.0</c:v>
                </c:pt>
                <c:pt idx="6544">
                  <c:v>2827.0</c:v>
                </c:pt>
                <c:pt idx="6545">
                  <c:v>2828.0</c:v>
                </c:pt>
                <c:pt idx="6546">
                  <c:v>2828.0</c:v>
                </c:pt>
                <c:pt idx="6547">
                  <c:v>2829.0</c:v>
                </c:pt>
                <c:pt idx="6548">
                  <c:v>2829.0</c:v>
                </c:pt>
                <c:pt idx="6549">
                  <c:v>2830.0</c:v>
                </c:pt>
                <c:pt idx="6550">
                  <c:v>2830.0</c:v>
                </c:pt>
                <c:pt idx="6551">
                  <c:v>2830.0</c:v>
                </c:pt>
                <c:pt idx="6552">
                  <c:v>2831.0</c:v>
                </c:pt>
                <c:pt idx="6553">
                  <c:v>2832.0</c:v>
                </c:pt>
                <c:pt idx="6554">
                  <c:v>2833.0</c:v>
                </c:pt>
                <c:pt idx="6555">
                  <c:v>2834.0</c:v>
                </c:pt>
                <c:pt idx="6556">
                  <c:v>2835.0</c:v>
                </c:pt>
                <c:pt idx="6557">
                  <c:v>2836.0</c:v>
                </c:pt>
                <c:pt idx="6558">
                  <c:v>2836.0</c:v>
                </c:pt>
                <c:pt idx="6559">
                  <c:v>2836.0</c:v>
                </c:pt>
                <c:pt idx="6560">
                  <c:v>2836.0</c:v>
                </c:pt>
                <c:pt idx="6561">
                  <c:v>2836.0</c:v>
                </c:pt>
                <c:pt idx="6562">
                  <c:v>2837.0</c:v>
                </c:pt>
                <c:pt idx="6563">
                  <c:v>2838.0</c:v>
                </c:pt>
                <c:pt idx="6564">
                  <c:v>2839.0</c:v>
                </c:pt>
                <c:pt idx="6565">
                  <c:v>2840.0</c:v>
                </c:pt>
                <c:pt idx="6566">
                  <c:v>2840.0</c:v>
                </c:pt>
                <c:pt idx="6567">
                  <c:v>2841.0</c:v>
                </c:pt>
                <c:pt idx="6568">
                  <c:v>2842.0</c:v>
                </c:pt>
                <c:pt idx="6569">
                  <c:v>2842.0</c:v>
                </c:pt>
                <c:pt idx="6570">
                  <c:v>2843.0</c:v>
                </c:pt>
                <c:pt idx="6571">
                  <c:v>2844.0</c:v>
                </c:pt>
                <c:pt idx="6572">
                  <c:v>2845.0</c:v>
                </c:pt>
                <c:pt idx="6573">
                  <c:v>2846.0</c:v>
                </c:pt>
                <c:pt idx="6574">
                  <c:v>2847.0</c:v>
                </c:pt>
                <c:pt idx="6575">
                  <c:v>2848.0</c:v>
                </c:pt>
                <c:pt idx="6576">
                  <c:v>2849.0</c:v>
                </c:pt>
                <c:pt idx="6577">
                  <c:v>2849.0</c:v>
                </c:pt>
                <c:pt idx="6578">
                  <c:v>2850.0</c:v>
                </c:pt>
                <c:pt idx="6579">
                  <c:v>2851.0</c:v>
                </c:pt>
                <c:pt idx="6580">
                  <c:v>2852.0</c:v>
                </c:pt>
                <c:pt idx="6581">
                  <c:v>2853.0</c:v>
                </c:pt>
                <c:pt idx="6582">
                  <c:v>2854.0</c:v>
                </c:pt>
                <c:pt idx="6583">
                  <c:v>2855.0</c:v>
                </c:pt>
                <c:pt idx="6584">
                  <c:v>2856.0</c:v>
                </c:pt>
                <c:pt idx="6585">
                  <c:v>2857.0</c:v>
                </c:pt>
                <c:pt idx="6586">
                  <c:v>2857.0</c:v>
                </c:pt>
                <c:pt idx="6587">
                  <c:v>2858.0</c:v>
                </c:pt>
                <c:pt idx="6588">
                  <c:v>2859.0</c:v>
                </c:pt>
                <c:pt idx="6589">
                  <c:v>2860.0</c:v>
                </c:pt>
                <c:pt idx="6590">
                  <c:v>2861.0</c:v>
                </c:pt>
                <c:pt idx="6591">
                  <c:v>2862.0</c:v>
                </c:pt>
                <c:pt idx="6592">
                  <c:v>2863.0</c:v>
                </c:pt>
                <c:pt idx="6593">
                  <c:v>2864.0</c:v>
                </c:pt>
                <c:pt idx="6594">
                  <c:v>2865.0</c:v>
                </c:pt>
                <c:pt idx="6595">
                  <c:v>2866.0</c:v>
                </c:pt>
                <c:pt idx="6596">
                  <c:v>2867.0</c:v>
                </c:pt>
                <c:pt idx="6597">
                  <c:v>2868.0</c:v>
                </c:pt>
                <c:pt idx="6598">
                  <c:v>2868.0</c:v>
                </c:pt>
                <c:pt idx="6599">
                  <c:v>2869.0</c:v>
                </c:pt>
                <c:pt idx="6600">
                  <c:v>2870.0</c:v>
                </c:pt>
                <c:pt idx="6601">
                  <c:v>2871.0</c:v>
                </c:pt>
                <c:pt idx="6602">
                  <c:v>2872.0</c:v>
                </c:pt>
                <c:pt idx="6603">
                  <c:v>2872.0</c:v>
                </c:pt>
                <c:pt idx="6604">
                  <c:v>2873.0</c:v>
                </c:pt>
                <c:pt idx="6605">
                  <c:v>2873.0</c:v>
                </c:pt>
                <c:pt idx="6606">
                  <c:v>2873.0</c:v>
                </c:pt>
                <c:pt idx="6607">
                  <c:v>2874.0</c:v>
                </c:pt>
                <c:pt idx="6608">
                  <c:v>2874.0</c:v>
                </c:pt>
                <c:pt idx="6609">
                  <c:v>2875.0</c:v>
                </c:pt>
                <c:pt idx="6610">
                  <c:v>2876.0</c:v>
                </c:pt>
                <c:pt idx="6611">
                  <c:v>2876.0</c:v>
                </c:pt>
                <c:pt idx="6612">
                  <c:v>2877.0</c:v>
                </c:pt>
                <c:pt idx="6613">
                  <c:v>2877.0</c:v>
                </c:pt>
                <c:pt idx="6614">
                  <c:v>2877.0</c:v>
                </c:pt>
                <c:pt idx="6615">
                  <c:v>2877.0</c:v>
                </c:pt>
                <c:pt idx="6616">
                  <c:v>2878.0</c:v>
                </c:pt>
                <c:pt idx="6617">
                  <c:v>2879.0</c:v>
                </c:pt>
                <c:pt idx="6618">
                  <c:v>2879.0</c:v>
                </c:pt>
                <c:pt idx="6619">
                  <c:v>2879.0</c:v>
                </c:pt>
                <c:pt idx="6620">
                  <c:v>2879.0</c:v>
                </c:pt>
                <c:pt idx="6621">
                  <c:v>2880.0</c:v>
                </c:pt>
                <c:pt idx="6622">
                  <c:v>2881.0</c:v>
                </c:pt>
                <c:pt idx="6623">
                  <c:v>2882.0</c:v>
                </c:pt>
                <c:pt idx="6624">
                  <c:v>2882.0</c:v>
                </c:pt>
                <c:pt idx="6625">
                  <c:v>2883.0</c:v>
                </c:pt>
                <c:pt idx="6626">
                  <c:v>2884.0</c:v>
                </c:pt>
                <c:pt idx="6627">
                  <c:v>2885.0</c:v>
                </c:pt>
                <c:pt idx="6628">
                  <c:v>2885.0</c:v>
                </c:pt>
                <c:pt idx="6629">
                  <c:v>2885.0</c:v>
                </c:pt>
                <c:pt idx="6630">
                  <c:v>2885.0</c:v>
                </c:pt>
                <c:pt idx="6631">
                  <c:v>2885.0</c:v>
                </c:pt>
                <c:pt idx="6632">
                  <c:v>2885.0</c:v>
                </c:pt>
                <c:pt idx="6633">
                  <c:v>2885.0</c:v>
                </c:pt>
                <c:pt idx="6634">
                  <c:v>2885.0</c:v>
                </c:pt>
                <c:pt idx="6635">
                  <c:v>2885.0</c:v>
                </c:pt>
                <c:pt idx="6636">
                  <c:v>2885.0</c:v>
                </c:pt>
                <c:pt idx="6637">
                  <c:v>2885.0</c:v>
                </c:pt>
                <c:pt idx="6638">
                  <c:v>2886.0</c:v>
                </c:pt>
                <c:pt idx="6639">
                  <c:v>2887.0</c:v>
                </c:pt>
                <c:pt idx="6640">
                  <c:v>2887.0</c:v>
                </c:pt>
                <c:pt idx="6641">
                  <c:v>2888.0</c:v>
                </c:pt>
                <c:pt idx="6642">
                  <c:v>2889.0</c:v>
                </c:pt>
                <c:pt idx="6643">
                  <c:v>2889.0</c:v>
                </c:pt>
                <c:pt idx="6644">
                  <c:v>2890.0</c:v>
                </c:pt>
                <c:pt idx="6645">
                  <c:v>2890.0</c:v>
                </c:pt>
                <c:pt idx="6646">
                  <c:v>2890.0</c:v>
                </c:pt>
                <c:pt idx="6647">
                  <c:v>2891.0</c:v>
                </c:pt>
                <c:pt idx="6648">
                  <c:v>2891.0</c:v>
                </c:pt>
                <c:pt idx="6649">
                  <c:v>2892.0</c:v>
                </c:pt>
                <c:pt idx="6650">
                  <c:v>2892.0</c:v>
                </c:pt>
                <c:pt idx="6651">
                  <c:v>2893.0</c:v>
                </c:pt>
                <c:pt idx="6652">
                  <c:v>2893.0</c:v>
                </c:pt>
                <c:pt idx="6653">
                  <c:v>2893.0</c:v>
                </c:pt>
                <c:pt idx="6654">
                  <c:v>2893.0</c:v>
                </c:pt>
                <c:pt idx="6655">
                  <c:v>2893.0</c:v>
                </c:pt>
                <c:pt idx="6656">
                  <c:v>2894.0</c:v>
                </c:pt>
                <c:pt idx="6657">
                  <c:v>2894.0</c:v>
                </c:pt>
                <c:pt idx="6658">
                  <c:v>2894.0</c:v>
                </c:pt>
                <c:pt idx="6659">
                  <c:v>2894.0</c:v>
                </c:pt>
                <c:pt idx="6660">
                  <c:v>2894.0</c:v>
                </c:pt>
                <c:pt idx="6661">
                  <c:v>2894.0</c:v>
                </c:pt>
                <c:pt idx="6662">
                  <c:v>2895.0</c:v>
                </c:pt>
                <c:pt idx="6663">
                  <c:v>2895.0</c:v>
                </c:pt>
                <c:pt idx="6664">
                  <c:v>2895.0</c:v>
                </c:pt>
                <c:pt idx="6665">
                  <c:v>2895.0</c:v>
                </c:pt>
                <c:pt idx="6666">
                  <c:v>2895.0</c:v>
                </c:pt>
                <c:pt idx="6667">
                  <c:v>2895.0</c:v>
                </c:pt>
                <c:pt idx="6668">
                  <c:v>2895.0</c:v>
                </c:pt>
                <c:pt idx="6669">
                  <c:v>2895.0</c:v>
                </c:pt>
                <c:pt idx="6670">
                  <c:v>2895.0</c:v>
                </c:pt>
                <c:pt idx="6671">
                  <c:v>2895.0</c:v>
                </c:pt>
                <c:pt idx="6672">
                  <c:v>2895.0</c:v>
                </c:pt>
                <c:pt idx="6673">
                  <c:v>2896.0</c:v>
                </c:pt>
                <c:pt idx="6674">
                  <c:v>2896.0</c:v>
                </c:pt>
                <c:pt idx="6675">
                  <c:v>2897.0</c:v>
                </c:pt>
                <c:pt idx="6676">
                  <c:v>2898.0</c:v>
                </c:pt>
                <c:pt idx="6677">
                  <c:v>2899.0</c:v>
                </c:pt>
                <c:pt idx="6678">
                  <c:v>2900.0</c:v>
                </c:pt>
                <c:pt idx="6679">
                  <c:v>2900.0</c:v>
                </c:pt>
                <c:pt idx="6680">
                  <c:v>2900.0</c:v>
                </c:pt>
                <c:pt idx="6681">
                  <c:v>2900.0</c:v>
                </c:pt>
                <c:pt idx="6682">
                  <c:v>2900.0</c:v>
                </c:pt>
                <c:pt idx="6683">
                  <c:v>2901.0</c:v>
                </c:pt>
                <c:pt idx="6684">
                  <c:v>2901.0</c:v>
                </c:pt>
                <c:pt idx="6685">
                  <c:v>2901.0</c:v>
                </c:pt>
                <c:pt idx="6686">
                  <c:v>2901.0</c:v>
                </c:pt>
                <c:pt idx="6687">
                  <c:v>2902.0</c:v>
                </c:pt>
                <c:pt idx="6688">
                  <c:v>2902.0</c:v>
                </c:pt>
                <c:pt idx="6689">
                  <c:v>2902.0</c:v>
                </c:pt>
                <c:pt idx="6690">
                  <c:v>2902.0</c:v>
                </c:pt>
                <c:pt idx="6691">
                  <c:v>2902.0</c:v>
                </c:pt>
                <c:pt idx="6692">
                  <c:v>2902.0</c:v>
                </c:pt>
                <c:pt idx="6693">
                  <c:v>2903.0</c:v>
                </c:pt>
                <c:pt idx="6694">
                  <c:v>2903.0</c:v>
                </c:pt>
                <c:pt idx="6695">
                  <c:v>2903.0</c:v>
                </c:pt>
                <c:pt idx="6696">
                  <c:v>2904.0</c:v>
                </c:pt>
                <c:pt idx="6697">
                  <c:v>2904.0</c:v>
                </c:pt>
                <c:pt idx="6698">
                  <c:v>2904.0</c:v>
                </c:pt>
                <c:pt idx="6699">
                  <c:v>2905.0</c:v>
                </c:pt>
                <c:pt idx="6700">
                  <c:v>2905.0</c:v>
                </c:pt>
                <c:pt idx="6701">
                  <c:v>2905.0</c:v>
                </c:pt>
                <c:pt idx="6702">
                  <c:v>2905.0</c:v>
                </c:pt>
                <c:pt idx="6703">
                  <c:v>2905.0</c:v>
                </c:pt>
                <c:pt idx="6704">
                  <c:v>2905.0</c:v>
                </c:pt>
                <c:pt idx="6705">
                  <c:v>2905.0</c:v>
                </c:pt>
                <c:pt idx="6706">
                  <c:v>2905.0</c:v>
                </c:pt>
                <c:pt idx="6707">
                  <c:v>2906.0</c:v>
                </c:pt>
                <c:pt idx="6708">
                  <c:v>2907.0</c:v>
                </c:pt>
                <c:pt idx="6709">
                  <c:v>2907.0</c:v>
                </c:pt>
                <c:pt idx="6710">
                  <c:v>2907.0</c:v>
                </c:pt>
                <c:pt idx="6711">
                  <c:v>2907.0</c:v>
                </c:pt>
                <c:pt idx="6712">
                  <c:v>2907.0</c:v>
                </c:pt>
                <c:pt idx="6713">
                  <c:v>2908.0</c:v>
                </c:pt>
                <c:pt idx="6714">
                  <c:v>2909.0</c:v>
                </c:pt>
                <c:pt idx="6715">
                  <c:v>2909.0</c:v>
                </c:pt>
                <c:pt idx="6716">
                  <c:v>2910.0</c:v>
                </c:pt>
                <c:pt idx="6717">
                  <c:v>2911.0</c:v>
                </c:pt>
                <c:pt idx="6718">
                  <c:v>2912.0</c:v>
                </c:pt>
                <c:pt idx="6719">
                  <c:v>2912.0</c:v>
                </c:pt>
                <c:pt idx="6720">
                  <c:v>2912.0</c:v>
                </c:pt>
                <c:pt idx="6721">
                  <c:v>2912.0</c:v>
                </c:pt>
                <c:pt idx="6722">
                  <c:v>2912.0</c:v>
                </c:pt>
                <c:pt idx="6723">
                  <c:v>2913.0</c:v>
                </c:pt>
                <c:pt idx="6724">
                  <c:v>2913.0</c:v>
                </c:pt>
                <c:pt idx="6725">
                  <c:v>2913.0</c:v>
                </c:pt>
                <c:pt idx="6726">
                  <c:v>2913.0</c:v>
                </c:pt>
                <c:pt idx="6727">
                  <c:v>2913.0</c:v>
                </c:pt>
                <c:pt idx="6728">
                  <c:v>2913.0</c:v>
                </c:pt>
                <c:pt idx="6729">
                  <c:v>2913.0</c:v>
                </c:pt>
                <c:pt idx="6730">
                  <c:v>2914.0</c:v>
                </c:pt>
                <c:pt idx="6731">
                  <c:v>2914.0</c:v>
                </c:pt>
                <c:pt idx="6732">
                  <c:v>2914.0</c:v>
                </c:pt>
                <c:pt idx="6733">
                  <c:v>2914.0</c:v>
                </c:pt>
                <c:pt idx="6734">
                  <c:v>2914.0</c:v>
                </c:pt>
                <c:pt idx="6735">
                  <c:v>2914.0</c:v>
                </c:pt>
                <c:pt idx="6736">
                  <c:v>2914.0</c:v>
                </c:pt>
                <c:pt idx="6737">
                  <c:v>2914.0</c:v>
                </c:pt>
                <c:pt idx="6738">
                  <c:v>2914.0</c:v>
                </c:pt>
                <c:pt idx="6739">
                  <c:v>2914.0</c:v>
                </c:pt>
                <c:pt idx="6740">
                  <c:v>2915.0</c:v>
                </c:pt>
                <c:pt idx="6741">
                  <c:v>2916.0</c:v>
                </c:pt>
                <c:pt idx="6742">
                  <c:v>2917.0</c:v>
                </c:pt>
                <c:pt idx="6743">
                  <c:v>2917.0</c:v>
                </c:pt>
                <c:pt idx="6744">
                  <c:v>2918.0</c:v>
                </c:pt>
                <c:pt idx="6745">
                  <c:v>2918.0</c:v>
                </c:pt>
                <c:pt idx="6746">
                  <c:v>2918.0</c:v>
                </c:pt>
                <c:pt idx="6747">
                  <c:v>2918.0</c:v>
                </c:pt>
                <c:pt idx="6748">
                  <c:v>2918.0</c:v>
                </c:pt>
                <c:pt idx="6749">
                  <c:v>2919.0</c:v>
                </c:pt>
                <c:pt idx="6750">
                  <c:v>2919.0</c:v>
                </c:pt>
                <c:pt idx="6751">
                  <c:v>2920.0</c:v>
                </c:pt>
                <c:pt idx="6752">
                  <c:v>2921.0</c:v>
                </c:pt>
                <c:pt idx="6753">
                  <c:v>2922.0</c:v>
                </c:pt>
                <c:pt idx="6754">
                  <c:v>2922.0</c:v>
                </c:pt>
                <c:pt idx="6755">
                  <c:v>2923.0</c:v>
                </c:pt>
                <c:pt idx="6756">
                  <c:v>2923.0</c:v>
                </c:pt>
                <c:pt idx="6757">
                  <c:v>2924.0</c:v>
                </c:pt>
                <c:pt idx="6758">
                  <c:v>2924.0</c:v>
                </c:pt>
                <c:pt idx="6759">
                  <c:v>2924.0</c:v>
                </c:pt>
                <c:pt idx="6760">
                  <c:v>2924.0</c:v>
                </c:pt>
                <c:pt idx="6761">
                  <c:v>2924.0</c:v>
                </c:pt>
                <c:pt idx="6762">
                  <c:v>2924.0</c:v>
                </c:pt>
                <c:pt idx="6763">
                  <c:v>2924.0</c:v>
                </c:pt>
                <c:pt idx="6764">
                  <c:v>2925.0</c:v>
                </c:pt>
                <c:pt idx="6765">
                  <c:v>2926.0</c:v>
                </c:pt>
                <c:pt idx="6766">
                  <c:v>2927.0</c:v>
                </c:pt>
                <c:pt idx="6767">
                  <c:v>2928.0</c:v>
                </c:pt>
                <c:pt idx="6768">
                  <c:v>2928.0</c:v>
                </c:pt>
                <c:pt idx="6769">
                  <c:v>2928.0</c:v>
                </c:pt>
                <c:pt idx="6770">
                  <c:v>2928.0</c:v>
                </c:pt>
                <c:pt idx="6771">
                  <c:v>2928.0</c:v>
                </c:pt>
                <c:pt idx="6772">
                  <c:v>2928.0</c:v>
                </c:pt>
                <c:pt idx="6773">
                  <c:v>2928.0</c:v>
                </c:pt>
                <c:pt idx="6774">
                  <c:v>2928.0</c:v>
                </c:pt>
                <c:pt idx="6775">
                  <c:v>2928.0</c:v>
                </c:pt>
                <c:pt idx="6776">
                  <c:v>2929.0</c:v>
                </c:pt>
                <c:pt idx="6777">
                  <c:v>2930.0</c:v>
                </c:pt>
                <c:pt idx="6778">
                  <c:v>2931.0</c:v>
                </c:pt>
                <c:pt idx="6779">
                  <c:v>2932.0</c:v>
                </c:pt>
                <c:pt idx="6780">
                  <c:v>2933.0</c:v>
                </c:pt>
                <c:pt idx="6781">
                  <c:v>2934.0</c:v>
                </c:pt>
                <c:pt idx="6782">
                  <c:v>2935.0</c:v>
                </c:pt>
                <c:pt idx="6783">
                  <c:v>2935.0</c:v>
                </c:pt>
                <c:pt idx="6784">
                  <c:v>2935.0</c:v>
                </c:pt>
                <c:pt idx="6785">
                  <c:v>2935.0</c:v>
                </c:pt>
                <c:pt idx="6786">
                  <c:v>2935.0</c:v>
                </c:pt>
                <c:pt idx="6787">
                  <c:v>2936.0</c:v>
                </c:pt>
                <c:pt idx="6788">
                  <c:v>2936.0</c:v>
                </c:pt>
                <c:pt idx="6789">
                  <c:v>2937.0</c:v>
                </c:pt>
                <c:pt idx="6790">
                  <c:v>2938.0</c:v>
                </c:pt>
                <c:pt idx="6791">
                  <c:v>2938.0</c:v>
                </c:pt>
                <c:pt idx="6792">
                  <c:v>2939.0</c:v>
                </c:pt>
                <c:pt idx="6793">
                  <c:v>2939.0</c:v>
                </c:pt>
                <c:pt idx="6794">
                  <c:v>2939.0</c:v>
                </c:pt>
                <c:pt idx="6795">
                  <c:v>2939.0</c:v>
                </c:pt>
                <c:pt idx="6796">
                  <c:v>2939.0</c:v>
                </c:pt>
                <c:pt idx="6797">
                  <c:v>2939.0</c:v>
                </c:pt>
                <c:pt idx="6798">
                  <c:v>2939.0</c:v>
                </c:pt>
                <c:pt idx="6799">
                  <c:v>2939.0</c:v>
                </c:pt>
                <c:pt idx="6800">
                  <c:v>2939.0</c:v>
                </c:pt>
                <c:pt idx="6801">
                  <c:v>2939.0</c:v>
                </c:pt>
                <c:pt idx="6802">
                  <c:v>2939.0</c:v>
                </c:pt>
                <c:pt idx="6803">
                  <c:v>2939.0</c:v>
                </c:pt>
                <c:pt idx="6804">
                  <c:v>2940.0</c:v>
                </c:pt>
                <c:pt idx="6805">
                  <c:v>2941.0</c:v>
                </c:pt>
                <c:pt idx="6806">
                  <c:v>2941.0</c:v>
                </c:pt>
                <c:pt idx="6807">
                  <c:v>2942.0</c:v>
                </c:pt>
                <c:pt idx="6808">
                  <c:v>2942.0</c:v>
                </c:pt>
                <c:pt idx="6809">
                  <c:v>2943.0</c:v>
                </c:pt>
                <c:pt idx="6810">
                  <c:v>2943.0</c:v>
                </c:pt>
                <c:pt idx="6811">
                  <c:v>2944.0</c:v>
                </c:pt>
                <c:pt idx="6812">
                  <c:v>2944.0</c:v>
                </c:pt>
                <c:pt idx="6813">
                  <c:v>2944.0</c:v>
                </c:pt>
                <c:pt idx="6814">
                  <c:v>2945.0</c:v>
                </c:pt>
                <c:pt idx="6815">
                  <c:v>2946.0</c:v>
                </c:pt>
                <c:pt idx="6816">
                  <c:v>2947.0</c:v>
                </c:pt>
                <c:pt idx="6817">
                  <c:v>2948.0</c:v>
                </c:pt>
                <c:pt idx="6818">
                  <c:v>2948.0</c:v>
                </c:pt>
                <c:pt idx="6819">
                  <c:v>2948.0</c:v>
                </c:pt>
                <c:pt idx="6820">
                  <c:v>2948.0</c:v>
                </c:pt>
                <c:pt idx="6821">
                  <c:v>2949.0</c:v>
                </c:pt>
                <c:pt idx="6822">
                  <c:v>2949.0</c:v>
                </c:pt>
                <c:pt idx="6823">
                  <c:v>2950.0</c:v>
                </c:pt>
                <c:pt idx="6824">
                  <c:v>2950.0</c:v>
                </c:pt>
                <c:pt idx="6825">
                  <c:v>2950.0</c:v>
                </c:pt>
                <c:pt idx="6826">
                  <c:v>2950.0</c:v>
                </c:pt>
                <c:pt idx="6827">
                  <c:v>2950.0</c:v>
                </c:pt>
                <c:pt idx="6828">
                  <c:v>2950.0</c:v>
                </c:pt>
                <c:pt idx="6829">
                  <c:v>2950.0</c:v>
                </c:pt>
                <c:pt idx="6830">
                  <c:v>2950.0</c:v>
                </c:pt>
                <c:pt idx="6831">
                  <c:v>2950.0</c:v>
                </c:pt>
                <c:pt idx="6832">
                  <c:v>2951.0</c:v>
                </c:pt>
                <c:pt idx="6833">
                  <c:v>2952.0</c:v>
                </c:pt>
                <c:pt idx="6834">
                  <c:v>2952.0</c:v>
                </c:pt>
                <c:pt idx="6835">
                  <c:v>2952.0</c:v>
                </c:pt>
                <c:pt idx="6836">
                  <c:v>2952.0</c:v>
                </c:pt>
                <c:pt idx="6837">
                  <c:v>2952.0</c:v>
                </c:pt>
                <c:pt idx="6838">
                  <c:v>2953.0</c:v>
                </c:pt>
                <c:pt idx="6839">
                  <c:v>2953.0</c:v>
                </c:pt>
                <c:pt idx="6840">
                  <c:v>2953.0</c:v>
                </c:pt>
                <c:pt idx="6841">
                  <c:v>2953.0</c:v>
                </c:pt>
                <c:pt idx="6842">
                  <c:v>2954.0</c:v>
                </c:pt>
                <c:pt idx="6843">
                  <c:v>2954.0</c:v>
                </c:pt>
                <c:pt idx="6844">
                  <c:v>2954.0</c:v>
                </c:pt>
                <c:pt idx="6845">
                  <c:v>2954.0</c:v>
                </c:pt>
                <c:pt idx="6846">
                  <c:v>2954.0</c:v>
                </c:pt>
                <c:pt idx="6847">
                  <c:v>2955.0</c:v>
                </c:pt>
                <c:pt idx="6848">
                  <c:v>2956.0</c:v>
                </c:pt>
                <c:pt idx="6849">
                  <c:v>2957.0</c:v>
                </c:pt>
                <c:pt idx="6850">
                  <c:v>2958.0</c:v>
                </c:pt>
                <c:pt idx="6851">
                  <c:v>2959.0</c:v>
                </c:pt>
                <c:pt idx="6852">
                  <c:v>2959.0</c:v>
                </c:pt>
                <c:pt idx="6853">
                  <c:v>2959.0</c:v>
                </c:pt>
                <c:pt idx="6854">
                  <c:v>2959.0</c:v>
                </c:pt>
                <c:pt idx="6855">
                  <c:v>2959.0</c:v>
                </c:pt>
                <c:pt idx="6856">
                  <c:v>2959.0</c:v>
                </c:pt>
                <c:pt idx="6857">
                  <c:v>2959.0</c:v>
                </c:pt>
                <c:pt idx="6858">
                  <c:v>2960.0</c:v>
                </c:pt>
                <c:pt idx="6859">
                  <c:v>2960.0</c:v>
                </c:pt>
                <c:pt idx="6860">
                  <c:v>2960.0</c:v>
                </c:pt>
                <c:pt idx="6861">
                  <c:v>2960.0</c:v>
                </c:pt>
                <c:pt idx="6862">
                  <c:v>2960.0</c:v>
                </c:pt>
                <c:pt idx="6863">
                  <c:v>2960.0</c:v>
                </c:pt>
                <c:pt idx="6864">
                  <c:v>2960.0</c:v>
                </c:pt>
                <c:pt idx="6865">
                  <c:v>2961.0</c:v>
                </c:pt>
                <c:pt idx="6866">
                  <c:v>2961.0</c:v>
                </c:pt>
                <c:pt idx="6867">
                  <c:v>2962.0</c:v>
                </c:pt>
                <c:pt idx="6868">
                  <c:v>2962.0</c:v>
                </c:pt>
                <c:pt idx="6869">
                  <c:v>2962.0</c:v>
                </c:pt>
                <c:pt idx="6870">
                  <c:v>2962.0</c:v>
                </c:pt>
                <c:pt idx="6871">
                  <c:v>2962.0</c:v>
                </c:pt>
                <c:pt idx="6872">
                  <c:v>2962.0</c:v>
                </c:pt>
                <c:pt idx="6873">
                  <c:v>2962.0</c:v>
                </c:pt>
                <c:pt idx="6874">
                  <c:v>2962.0</c:v>
                </c:pt>
                <c:pt idx="6875">
                  <c:v>2962.0</c:v>
                </c:pt>
                <c:pt idx="6876">
                  <c:v>2962.0</c:v>
                </c:pt>
                <c:pt idx="6877">
                  <c:v>2962.0</c:v>
                </c:pt>
                <c:pt idx="6878">
                  <c:v>2962.0</c:v>
                </c:pt>
                <c:pt idx="6879">
                  <c:v>2963.0</c:v>
                </c:pt>
                <c:pt idx="6880">
                  <c:v>2963.0</c:v>
                </c:pt>
                <c:pt idx="6881">
                  <c:v>2963.0</c:v>
                </c:pt>
                <c:pt idx="6882">
                  <c:v>2963.0</c:v>
                </c:pt>
                <c:pt idx="6883">
                  <c:v>2963.0</c:v>
                </c:pt>
                <c:pt idx="6884">
                  <c:v>2963.0</c:v>
                </c:pt>
                <c:pt idx="6885">
                  <c:v>2963.0</c:v>
                </c:pt>
                <c:pt idx="6886">
                  <c:v>2964.0</c:v>
                </c:pt>
                <c:pt idx="6887">
                  <c:v>2964.0</c:v>
                </c:pt>
                <c:pt idx="6888">
                  <c:v>2964.0</c:v>
                </c:pt>
                <c:pt idx="6889">
                  <c:v>2965.0</c:v>
                </c:pt>
                <c:pt idx="6890">
                  <c:v>2966.0</c:v>
                </c:pt>
                <c:pt idx="6891">
                  <c:v>2967.0</c:v>
                </c:pt>
                <c:pt idx="6892">
                  <c:v>2967.0</c:v>
                </c:pt>
                <c:pt idx="6893">
                  <c:v>2967.0</c:v>
                </c:pt>
                <c:pt idx="6894">
                  <c:v>2967.0</c:v>
                </c:pt>
                <c:pt idx="6895">
                  <c:v>2967.0</c:v>
                </c:pt>
                <c:pt idx="6896">
                  <c:v>2967.0</c:v>
                </c:pt>
                <c:pt idx="6897">
                  <c:v>2967.0</c:v>
                </c:pt>
                <c:pt idx="6898">
                  <c:v>2967.0</c:v>
                </c:pt>
                <c:pt idx="6899">
                  <c:v>2967.0</c:v>
                </c:pt>
                <c:pt idx="6900">
                  <c:v>2967.0</c:v>
                </c:pt>
                <c:pt idx="6901">
                  <c:v>2967.0</c:v>
                </c:pt>
                <c:pt idx="6902">
                  <c:v>2967.0</c:v>
                </c:pt>
                <c:pt idx="6903">
                  <c:v>2967.0</c:v>
                </c:pt>
                <c:pt idx="6904">
                  <c:v>2967.0</c:v>
                </c:pt>
                <c:pt idx="6905">
                  <c:v>2967.0</c:v>
                </c:pt>
                <c:pt idx="6906">
                  <c:v>2967.0</c:v>
                </c:pt>
                <c:pt idx="6907">
                  <c:v>2967.0</c:v>
                </c:pt>
                <c:pt idx="6908">
                  <c:v>2967.0</c:v>
                </c:pt>
                <c:pt idx="6909">
                  <c:v>2967.0</c:v>
                </c:pt>
                <c:pt idx="6910">
                  <c:v>2968.0</c:v>
                </c:pt>
                <c:pt idx="6911">
                  <c:v>2969.0</c:v>
                </c:pt>
                <c:pt idx="6912">
                  <c:v>2970.0</c:v>
                </c:pt>
                <c:pt idx="6913">
                  <c:v>2970.0</c:v>
                </c:pt>
                <c:pt idx="6914">
                  <c:v>2970.0</c:v>
                </c:pt>
                <c:pt idx="6915">
                  <c:v>2970.0</c:v>
                </c:pt>
                <c:pt idx="6916">
                  <c:v>2970.0</c:v>
                </c:pt>
                <c:pt idx="6917">
                  <c:v>2971.0</c:v>
                </c:pt>
                <c:pt idx="6918">
                  <c:v>2972.0</c:v>
                </c:pt>
                <c:pt idx="6919">
                  <c:v>2973.0</c:v>
                </c:pt>
                <c:pt idx="6920">
                  <c:v>2974.0</c:v>
                </c:pt>
                <c:pt idx="6921">
                  <c:v>2975.0</c:v>
                </c:pt>
                <c:pt idx="6922">
                  <c:v>2976.0</c:v>
                </c:pt>
                <c:pt idx="6923">
                  <c:v>2977.0</c:v>
                </c:pt>
                <c:pt idx="6924">
                  <c:v>2978.0</c:v>
                </c:pt>
                <c:pt idx="6925">
                  <c:v>2979.0</c:v>
                </c:pt>
                <c:pt idx="6926">
                  <c:v>2980.0</c:v>
                </c:pt>
                <c:pt idx="6927">
                  <c:v>2981.0</c:v>
                </c:pt>
                <c:pt idx="6928">
                  <c:v>2982.0</c:v>
                </c:pt>
                <c:pt idx="6929">
                  <c:v>2983.0</c:v>
                </c:pt>
                <c:pt idx="6930">
                  <c:v>2984.0</c:v>
                </c:pt>
                <c:pt idx="6931">
                  <c:v>2985.0</c:v>
                </c:pt>
                <c:pt idx="6932">
                  <c:v>2986.0</c:v>
                </c:pt>
                <c:pt idx="6933">
                  <c:v>2987.0</c:v>
                </c:pt>
                <c:pt idx="6934">
                  <c:v>2987.0</c:v>
                </c:pt>
                <c:pt idx="6935">
                  <c:v>2987.0</c:v>
                </c:pt>
                <c:pt idx="6936">
                  <c:v>2987.0</c:v>
                </c:pt>
                <c:pt idx="6937">
                  <c:v>2987.0</c:v>
                </c:pt>
                <c:pt idx="6938">
                  <c:v>2987.0</c:v>
                </c:pt>
                <c:pt idx="6939">
                  <c:v>2987.0</c:v>
                </c:pt>
                <c:pt idx="6940">
                  <c:v>2987.0</c:v>
                </c:pt>
                <c:pt idx="6941">
                  <c:v>2987.0</c:v>
                </c:pt>
                <c:pt idx="6942">
                  <c:v>2987.0</c:v>
                </c:pt>
                <c:pt idx="6943">
                  <c:v>2987.0</c:v>
                </c:pt>
                <c:pt idx="6944">
                  <c:v>2987.0</c:v>
                </c:pt>
                <c:pt idx="6945">
                  <c:v>2987.0</c:v>
                </c:pt>
                <c:pt idx="6946">
                  <c:v>2987.0</c:v>
                </c:pt>
                <c:pt idx="6947">
                  <c:v>2987.0</c:v>
                </c:pt>
                <c:pt idx="6948">
                  <c:v>2987.0</c:v>
                </c:pt>
                <c:pt idx="6949">
                  <c:v>2988.0</c:v>
                </c:pt>
                <c:pt idx="6950">
                  <c:v>2988.0</c:v>
                </c:pt>
                <c:pt idx="6951">
                  <c:v>2988.0</c:v>
                </c:pt>
                <c:pt idx="6952">
                  <c:v>2988.0</c:v>
                </c:pt>
                <c:pt idx="6953">
                  <c:v>2988.0</c:v>
                </c:pt>
                <c:pt idx="6954">
                  <c:v>2988.0</c:v>
                </c:pt>
                <c:pt idx="6955">
                  <c:v>2989.0</c:v>
                </c:pt>
                <c:pt idx="6956">
                  <c:v>2990.0</c:v>
                </c:pt>
                <c:pt idx="6957">
                  <c:v>2991.0</c:v>
                </c:pt>
                <c:pt idx="6958">
                  <c:v>2992.0</c:v>
                </c:pt>
                <c:pt idx="6959">
                  <c:v>2992.0</c:v>
                </c:pt>
                <c:pt idx="6960">
                  <c:v>2992.0</c:v>
                </c:pt>
                <c:pt idx="6961">
                  <c:v>2992.0</c:v>
                </c:pt>
                <c:pt idx="6962">
                  <c:v>2993.0</c:v>
                </c:pt>
                <c:pt idx="6963">
                  <c:v>2993.0</c:v>
                </c:pt>
                <c:pt idx="6964">
                  <c:v>2994.0</c:v>
                </c:pt>
                <c:pt idx="6965">
                  <c:v>2994.0</c:v>
                </c:pt>
                <c:pt idx="6966">
                  <c:v>2994.0</c:v>
                </c:pt>
                <c:pt idx="6967">
                  <c:v>2994.0</c:v>
                </c:pt>
                <c:pt idx="6968">
                  <c:v>2994.0</c:v>
                </c:pt>
                <c:pt idx="6969">
                  <c:v>2994.0</c:v>
                </c:pt>
                <c:pt idx="6970">
                  <c:v>2994.0</c:v>
                </c:pt>
                <c:pt idx="6971">
                  <c:v>2994.0</c:v>
                </c:pt>
                <c:pt idx="6972">
                  <c:v>2995.0</c:v>
                </c:pt>
                <c:pt idx="6973">
                  <c:v>2996.0</c:v>
                </c:pt>
                <c:pt idx="6974">
                  <c:v>2997.0</c:v>
                </c:pt>
                <c:pt idx="6975">
                  <c:v>2998.0</c:v>
                </c:pt>
                <c:pt idx="6976">
                  <c:v>2998.0</c:v>
                </c:pt>
                <c:pt idx="6977">
                  <c:v>2999.0</c:v>
                </c:pt>
                <c:pt idx="6978">
                  <c:v>2999.0</c:v>
                </c:pt>
                <c:pt idx="6979">
                  <c:v>3000.0</c:v>
                </c:pt>
                <c:pt idx="6980">
                  <c:v>3000.0</c:v>
                </c:pt>
                <c:pt idx="6981">
                  <c:v>3000.0</c:v>
                </c:pt>
                <c:pt idx="6982">
                  <c:v>3001.0</c:v>
                </c:pt>
                <c:pt idx="6983">
                  <c:v>3001.0</c:v>
                </c:pt>
                <c:pt idx="6984">
                  <c:v>3001.0</c:v>
                </c:pt>
                <c:pt idx="6985">
                  <c:v>3001.0</c:v>
                </c:pt>
                <c:pt idx="6986">
                  <c:v>3001.0</c:v>
                </c:pt>
                <c:pt idx="6987">
                  <c:v>3001.0</c:v>
                </c:pt>
                <c:pt idx="6988">
                  <c:v>3001.0</c:v>
                </c:pt>
                <c:pt idx="6989">
                  <c:v>3001.0</c:v>
                </c:pt>
                <c:pt idx="6990">
                  <c:v>3001.0</c:v>
                </c:pt>
                <c:pt idx="6991">
                  <c:v>3001.0</c:v>
                </c:pt>
                <c:pt idx="6992">
                  <c:v>3001.0</c:v>
                </c:pt>
                <c:pt idx="6993">
                  <c:v>3001.0</c:v>
                </c:pt>
                <c:pt idx="6994">
                  <c:v>3002.0</c:v>
                </c:pt>
                <c:pt idx="6995">
                  <c:v>3002.0</c:v>
                </c:pt>
                <c:pt idx="6996">
                  <c:v>3002.0</c:v>
                </c:pt>
                <c:pt idx="6997">
                  <c:v>3002.0</c:v>
                </c:pt>
                <c:pt idx="6998">
                  <c:v>3003.0</c:v>
                </c:pt>
                <c:pt idx="6999">
                  <c:v>3004.0</c:v>
                </c:pt>
                <c:pt idx="7000">
                  <c:v>3005.0</c:v>
                </c:pt>
                <c:pt idx="7001">
                  <c:v>3006.0</c:v>
                </c:pt>
                <c:pt idx="7002">
                  <c:v>3007.0</c:v>
                </c:pt>
                <c:pt idx="7003">
                  <c:v>3008.0</c:v>
                </c:pt>
                <c:pt idx="7004">
                  <c:v>3009.0</c:v>
                </c:pt>
                <c:pt idx="7005">
                  <c:v>3009.0</c:v>
                </c:pt>
                <c:pt idx="7006">
                  <c:v>3010.0</c:v>
                </c:pt>
                <c:pt idx="7007">
                  <c:v>3011.0</c:v>
                </c:pt>
                <c:pt idx="7008">
                  <c:v>3012.0</c:v>
                </c:pt>
                <c:pt idx="7009">
                  <c:v>3013.0</c:v>
                </c:pt>
                <c:pt idx="7010">
                  <c:v>3014.0</c:v>
                </c:pt>
                <c:pt idx="7011">
                  <c:v>3015.0</c:v>
                </c:pt>
                <c:pt idx="7012">
                  <c:v>3015.0</c:v>
                </c:pt>
                <c:pt idx="7013">
                  <c:v>3015.0</c:v>
                </c:pt>
                <c:pt idx="7014">
                  <c:v>3015.0</c:v>
                </c:pt>
                <c:pt idx="7015">
                  <c:v>3015.0</c:v>
                </c:pt>
                <c:pt idx="7016">
                  <c:v>3015.0</c:v>
                </c:pt>
                <c:pt idx="7017">
                  <c:v>3015.0</c:v>
                </c:pt>
                <c:pt idx="7018">
                  <c:v>3015.0</c:v>
                </c:pt>
                <c:pt idx="7019">
                  <c:v>3016.0</c:v>
                </c:pt>
                <c:pt idx="7020">
                  <c:v>3017.0</c:v>
                </c:pt>
                <c:pt idx="7021">
                  <c:v>3018.0</c:v>
                </c:pt>
                <c:pt idx="7022">
                  <c:v>3019.0</c:v>
                </c:pt>
                <c:pt idx="7023">
                  <c:v>3020.0</c:v>
                </c:pt>
                <c:pt idx="7024">
                  <c:v>3020.0</c:v>
                </c:pt>
                <c:pt idx="7025">
                  <c:v>3020.0</c:v>
                </c:pt>
                <c:pt idx="7026">
                  <c:v>3020.0</c:v>
                </c:pt>
                <c:pt idx="7027">
                  <c:v>3021.0</c:v>
                </c:pt>
                <c:pt idx="7028">
                  <c:v>3022.0</c:v>
                </c:pt>
                <c:pt idx="7029">
                  <c:v>3023.0</c:v>
                </c:pt>
                <c:pt idx="7030">
                  <c:v>3024.0</c:v>
                </c:pt>
                <c:pt idx="7031">
                  <c:v>3025.0</c:v>
                </c:pt>
                <c:pt idx="7032">
                  <c:v>3026.0</c:v>
                </c:pt>
                <c:pt idx="7033">
                  <c:v>3027.0</c:v>
                </c:pt>
                <c:pt idx="7034">
                  <c:v>3028.0</c:v>
                </c:pt>
                <c:pt idx="7035">
                  <c:v>3028.0</c:v>
                </c:pt>
                <c:pt idx="7036">
                  <c:v>3029.0</c:v>
                </c:pt>
                <c:pt idx="7037">
                  <c:v>3030.0</c:v>
                </c:pt>
                <c:pt idx="7038">
                  <c:v>3031.0</c:v>
                </c:pt>
                <c:pt idx="7039">
                  <c:v>3032.0</c:v>
                </c:pt>
                <c:pt idx="7040">
                  <c:v>3033.0</c:v>
                </c:pt>
                <c:pt idx="7041">
                  <c:v>3034.0</c:v>
                </c:pt>
                <c:pt idx="7042">
                  <c:v>3035.0</c:v>
                </c:pt>
                <c:pt idx="7043">
                  <c:v>3035.0</c:v>
                </c:pt>
                <c:pt idx="7044">
                  <c:v>3036.0</c:v>
                </c:pt>
                <c:pt idx="7045">
                  <c:v>3037.0</c:v>
                </c:pt>
                <c:pt idx="7046">
                  <c:v>3038.0</c:v>
                </c:pt>
                <c:pt idx="7047">
                  <c:v>3038.0</c:v>
                </c:pt>
                <c:pt idx="7048">
                  <c:v>3038.0</c:v>
                </c:pt>
                <c:pt idx="7049">
                  <c:v>3038.0</c:v>
                </c:pt>
                <c:pt idx="7050">
                  <c:v>3038.0</c:v>
                </c:pt>
                <c:pt idx="7051">
                  <c:v>3038.0</c:v>
                </c:pt>
                <c:pt idx="7052">
                  <c:v>3038.0</c:v>
                </c:pt>
                <c:pt idx="7053">
                  <c:v>3039.0</c:v>
                </c:pt>
                <c:pt idx="7054">
                  <c:v>3040.0</c:v>
                </c:pt>
                <c:pt idx="7055">
                  <c:v>3041.0</c:v>
                </c:pt>
                <c:pt idx="7056">
                  <c:v>3042.0</c:v>
                </c:pt>
                <c:pt idx="7057">
                  <c:v>3042.0</c:v>
                </c:pt>
                <c:pt idx="7058">
                  <c:v>3042.0</c:v>
                </c:pt>
                <c:pt idx="7059">
                  <c:v>3043.0</c:v>
                </c:pt>
                <c:pt idx="7060">
                  <c:v>3044.0</c:v>
                </c:pt>
                <c:pt idx="7061">
                  <c:v>3044.0</c:v>
                </c:pt>
                <c:pt idx="7062">
                  <c:v>3044.0</c:v>
                </c:pt>
                <c:pt idx="7063">
                  <c:v>3044.0</c:v>
                </c:pt>
                <c:pt idx="7064">
                  <c:v>3044.0</c:v>
                </c:pt>
                <c:pt idx="7065">
                  <c:v>3045.0</c:v>
                </c:pt>
                <c:pt idx="7066">
                  <c:v>3045.0</c:v>
                </c:pt>
                <c:pt idx="7067">
                  <c:v>3045.0</c:v>
                </c:pt>
                <c:pt idx="7068">
                  <c:v>3046.0</c:v>
                </c:pt>
                <c:pt idx="7069">
                  <c:v>3046.0</c:v>
                </c:pt>
                <c:pt idx="7070">
                  <c:v>3046.0</c:v>
                </c:pt>
                <c:pt idx="7071">
                  <c:v>3046.0</c:v>
                </c:pt>
                <c:pt idx="7072">
                  <c:v>3046.0</c:v>
                </c:pt>
                <c:pt idx="7073">
                  <c:v>3047.0</c:v>
                </c:pt>
                <c:pt idx="7074">
                  <c:v>3047.0</c:v>
                </c:pt>
                <c:pt idx="7075">
                  <c:v>3047.0</c:v>
                </c:pt>
                <c:pt idx="7076">
                  <c:v>3048.0</c:v>
                </c:pt>
                <c:pt idx="7077">
                  <c:v>3049.0</c:v>
                </c:pt>
                <c:pt idx="7078">
                  <c:v>3049.0</c:v>
                </c:pt>
                <c:pt idx="7079">
                  <c:v>3049.0</c:v>
                </c:pt>
                <c:pt idx="7080">
                  <c:v>3049.0</c:v>
                </c:pt>
                <c:pt idx="7081">
                  <c:v>3049.0</c:v>
                </c:pt>
                <c:pt idx="7082">
                  <c:v>3049.0</c:v>
                </c:pt>
                <c:pt idx="7083">
                  <c:v>3049.0</c:v>
                </c:pt>
                <c:pt idx="7084">
                  <c:v>3049.0</c:v>
                </c:pt>
                <c:pt idx="7085">
                  <c:v>3049.0</c:v>
                </c:pt>
                <c:pt idx="7086">
                  <c:v>3049.0</c:v>
                </c:pt>
                <c:pt idx="7087">
                  <c:v>3049.0</c:v>
                </c:pt>
                <c:pt idx="7088">
                  <c:v>3049.0</c:v>
                </c:pt>
                <c:pt idx="7089">
                  <c:v>3049.0</c:v>
                </c:pt>
                <c:pt idx="7090">
                  <c:v>3049.0</c:v>
                </c:pt>
                <c:pt idx="7091">
                  <c:v>3049.0</c:v>
                </c:pt>
                <c:pt idx="7092">
                  <c:v>3049.0</c:v>
                </c:pt>
                <c:pt idx="7093">
                  <c:v>3049.0</c:v>
                </c:pt>
                <c:pt idx="7094">
                  <c:v>3050.0</c:v>
                </c:pt>
                <c:pt idx="7095">
                  <c:v>3051.0</c:v>
                </c:pt>
                <c:pt idx="7096">
                  <c:v>3051.0</c:v>
                </c:pt>
                <c:pt idx="7097">
                  <c:v>3052.0</c:v>
                </c:pt>
                <c:pt idx="7098">
                  <c:v>3053.0</c:v>
                </c:pt>
                <c:pt idx="7099">
                  <c:v>3053.0</c:v>
                </c:pt>
                <c:pt idx="7100">
                  <c:v>3053.0</c:v>
                </c:pt>
                <c:pt idx="7101">
                  <c:v>3054.0</c:v>
                </c:pt>
                <c:pt idx="7102">
                  <c:v>3055.0</c:v>
                </c:pt>
                <c:pt idx="7103">
                  <c:v>3056.0</c:v>
                </c:pt>
                <c:pt idx="7104">
                  <c:v>3057.0</c:v>
                </c:pt>
                <c:pt idx="7105">
                  <c:v>3058.0</c:v>
                </c:pt>
                <c:pt idx="7106">
                  <c:v>3059.0</c:v>
                </c:pt>
                <c:pt idx="7107">
                  <c:v>3059.0</c:v>
                </c:pt>
                <c:pt idx="7108">
                  <c:v>3060.0</c:v>
                </c:pt>
                <c:pt idx="7109">
                  <c:v>3061.0</c:v>
                </c:pt>
                <c:pt idx="7110">
                  <c:v>3061.0</c:v>
                </c:pt>
                <c:pt idx="7111">
                  <c:v>3061.0</c:v>
                </c:pt>
                <c:pt idx="7112">
                  <c:v>3062.0</c:v>
                </c:pt>
                <c:pt idx="7113">
                  <c:v>3062.0</c:v>
                </c:pt>
                <c:pt idx="7114">
                  <c:v>3062.0</c:v>
                </c:pt>
                <c:pt idx="7115">
                  <c:v>3062.0</c:v>
                </c:pt>
                <c:pt idx="7116">
                  <c:v>3062.0</c:v>
                </c:pt>
                <c:pt idx="7117">
                  <c:v>3062.0</c:v>
                </c:pt>
                <c:pt idx="7118">
                  <c:v>3062.0</c:v>
                </c:pt>
                <c:pt idx="7119">
                  <c:v>3062.0</c:v>
                </c:pt>
                <c:pt idx="7120">
                  <c:v>3062.0</c:v>
                </c:pt>
                <c:pt idx="7121">
                  <c:v>3062.0</c:v>
                </c:pt>
                <c:pt idx="7122">
                  <c:v>3062.0</c:v>
                </c:pt>
                <c:pt idx="7123">
                  <c:v>3062.0</c:v>
                </c:pt>
                <c:pt idx="7124">
                  <c:v>3063.0</c:v>
                </c:pt>
                <c:pt idx="7125">
                  <c:v>3063.0</c:v>
                </c:pt>
                <c:pt idx="7126">
                  <c:v>3063.0</c:v>
                </c:pt>
                <c:pt idx="7127">
                  <c:v>3064.0</c:v>
                </c:pt>
                <c:pt idx="7128">
                  <c:v>3065.0</c:v>
                </c:pt>
                <c:pt idx="7129">
                  <c:v>3065.0</c:v>
                </c:pt>
                <c:pt idx="7130">
                  <c:v>3065.0</c:v>
                </c:pt>
                <c:pt idx="7131">
                  <c:v>3065.0</c:v>
                </c:pt>
                <c:pt idx="7132">
                  <c:v>3065.0</c:v>
                </c:pt>
                <c:pt idx="7133">
                  <c:v>3065.0</c:v>
                </c:pt>
                <c:pt idx="7134">
                  <c:v>3065.0</c:v>
                </c:pt>
                <c:pt idx="7135">
                  <c:v>3065.0</c:v>
                </c:pt>
                <c:pt idx="7136">
                  <c:v>3065.0</c:v>
                </c:pt>
                <c:pt idx="7137">
                  <c:v>3065.0</c:v>
                </c:pt>
                <c:pt idx="7138">
                  <c:v>3065.0</c:v>
                </c:pt>
                <c:pt idx="7139">
                  <c:v>3065.0</c:v>
                </c:pt>
                <c:pt idx="7140">
                  <c:v>3066.0</c:v>
                </c:pt>
                <c:pt idx="7141">
                  <c:v>3067.0</c:v>
                </c:pt>
                <c:pt idx="7142">
                  <c:v>3068.0</c:v>
                </c:pt>
                <c:pt idx="7143">
                  <c:v>3069.0</c:v>
                </c:pt>
                <c:pt idx="7144">
                  <c:v>3069.0</c:v>
                </c:pt>
                <c:pt idx="7145">
                  <c:v>3070.0</c:v>
                </c:pt>
                <c:pt idx="7146">
                  <c:v>3071.0</c:v>
                </c:pt>
                <c:pt idx="7147">
                  <c:v>3071.0</c:v>
                </c:pt>
                <c:pt idx="7148">
                  <c:v>3071.0</c:v>
                </c:pt>
                <c:pt idx="7149">
                  <c:v>3071.0</c:v>
                </c:pt>
                <c:pt idx="7150">
                  <c:v>3071.0</c:v>
                </c:pt>
                <c:pt idx="7151">
                  <c:v>3071.0</c:v>
                </c:pt>
                <c:pt idx="7152">
                  <c:v>3071.0</c:v>
                </c:pt>
                <c:pt idx="7153">
                  <c:v>3072.0</c:v>
                </c:pt>
                <c:pt idx="7154">
                  <c:v>3073.0</c:v>
                </c:pt>
                <c:pt idx="7155">
                  <c:v>3073.0</c:v>
                </c:pt>
                <c:pt idx="7156">
                  <c:v>3073.0</c:v>
                </c:pt>
                <c:pt idx="7157">
                  <c:v>3073.0</c:v>
                </c:pt>
                <c:pt idx="7158">
                  <c:v>3073.0</c:v>
                </c:pt>
                <c:pt idx="7159">
                  <c:v>3073.0</c:v>
                </c:pt>
                <c:pt idx="7160">
                  <c:v>3073.0</c:v>
                </c:pt>
                <c:pt idx="7161">
                  <c:v>3073.0</c:v>
                </c:pt>
                <c:pt idx="7162">
                  <c:v>3073.0</c:v>
                </c:pt>
                <c:pt idx="7163">
                  <c:v>3073.0</c:v>
                </c:pt>
                <c:pt idx="7164">
                  <c:v>3073.0</c:v>
                </c:pt>
                <c:pt idx="7165">
                  <c:v>3073.0</c:v>
                </c:pt>
                <c:pt idx="7166">
                  <c:v>3073.0</c:v>
                </c:pt>
                <c:pt idx="7167">
                  <c:v>3074.0</c:v>
                </c:pt>
                <c:pt idx="7168">
                  <c:v>3074.0</c:v>
                </c:pt>
                <c:pt idx="7169">
                  <c:v>3074.0</c:v>
                </c:pt>
                <c:pt idx="7170">
                  <c:v>3074.0</c:v>
                </c:pt>
                <c:pt idx="7171">
                  <c:v>3075.0</c:v>
                </c:pt>
                <c:pt idx="7172">
                  <c:v>3076.0</c:v>
                </c:pt>
                <c:pt idx="7173">
                  <c:v>3076.0</c:v>
                </c:pt>
                <c:pt idx="7174">
                  <c:v>3077.0</c:v>
                </c:pt>
                <c:pt idx="7175">
                  <c:v>3078.0</c:v>
                </c:pt>
                <c:pt idx="7176">
                  <c:v>3078.0</c:v>
                </c:pt>
                <c:pt idx="7177">
                  <c:v>3078.0</c:v>
                </c:pt>
                <c:pt idx="7178">
                  <c:v>3078.0</c:v>
                </c:pt>
                <c:pt idx="7179">
                  <c:v>3078.0</c:v>
                </c:pt>
                <c:pt idx="7180">
                  <c:v>3078.0</c:v>
                </c:pt>
                <c:pt idx="7181">
                  <c:v>3079.0</c:v>
                </c:pt>
                <c:pt idx="7182">
                  <c:v>3079.0</c:v>
                </c:pt>
                <c:pt idx="7183">
                  <c:v>3079.0</c:v>
                </c:pt>
                <c:pt idx="7184">
                  <c:v>3079.0</c:v>
                </c:pt>
                <c:pt idx="7185">
                  <c:v>3079.0</c:v>
                </c:pt>
                <c:pt idx="7186">
                  <c:v>3079.0</c:v>
                </c:pt>
                <c:pt idx="7187">
                  <c:v>3080.0</c:v>
                </c:pt>
                <c:pt idx="7188">
                  <c:v>3080.0</c:v>
                </c:pt>
                <c:pt idx="7189">
                  <c:v>3080.0</c:v>
                </c:pt>
                <c:pt idx="7190">
                  <c:v>3080.0</c:v>
                </c:pt>
                <c:pt idx="7191">
                  <c:v>3081.0</c:v>
                </c:pt>
                <c:pt idx="7192">
                  <c:v>3081.0</c:v>
                </c:pt>
                <c:pt idx="7193">
                  <c:v>3081.0</c:v>
                </c:pt>
                <c:pt idx="7194">
                  <c:v>3081.0</c:v>
                </c:pt>
                <c:pt idx="7195">
                  <c:v>3081.0</c:v>
                </c:pt>
                <c:pt idx="7196">
                  <c:v>3081.0</c:v>
                </c:pt>
                <c:pt idx="7197">
                  <c:v>3081.0</c:v>
                </c:pt>
                <c:pt idx="7198">
                  <c:v>3081.0</c:v>
                </c:pt>
                <c:pt idx="7199">
                  <c:v>3081.0</c:v>
                </c:pt>
                <c:pt idx="7200">
                  <c:v>3082.0</c:v>
                </c:pt>
                <c:pt idx="7201">
                  <c:v>3082.0</c:v>
                </c:pt>
                <c:pt idx="7202">
                  <c:v>3082.0</c:v>
                </c:pt>
                <c:pt idx="7203">
                  <c:v>3082.0</c:v>
                </c:pt>
                <c:pt idx="7204">
                  <c:v>3082.0</c:v>
                </c:pt>
                <c:pt idx="7205">
                  <c:v>3083.0</c:v>
                </c:pt>
                <c:pt idx="7206">
                  <c:v>3084.0</c:v>
                </c:pt>
                <c:pt idx="7207">
                  <c:v>3084.0</c:v>
                </c:pt>
                <c:pt idx="7208">
                  <c:v>3084.0</c:v>
                </c:pt>
                <c:pt idx="7209">
                  <c:v>3084.0</c:v>
                </c:pt>
                <c:pt idx="7210">
                  <c:v>3085.0</c:v>
                </c:pt>
                <c:pt idx="7211">
                  <c:v>3085.0</c:v>
                </c:pt>
                <c:pt idx="7212">
                  <c:v>3085.0</c:v>
                </c:pt>
                <c:pt idx="7213">
                  <c:v>3086.0</c:v>
                </c:pt>
                <c:pt idx="7214">
                  <c:v>3086.0</c:v>
                </c:pt>
                <c:pt idx="7215">
                  <c:v>3086.0</c:v>
                </c:pt>
                <c:pt idx="7216">
                  <c:v>3086.0</c:v>
                </c:pt>
                <c:pt idx="7217">
                  <c:v>3086.0</c:v>
                </c:pt>
                <c:pt idx="7218">
                  <c:v>3086.0</c:v>
                </c:pt>
                <c:pt idx="7219">
                  <c:v>3086.0</c:v>
                </c:pt>
                <c:pt idx="7220">
                  <c:v>3086.0</c:v>
                </c:pt>
                <c:pt idx="7221">
                  <c:v>3086.0</c:v>
                </c:pt>
                <c:pt idx="7222">
                  <c:v>3086.0</c:v>
                </c:pt>
                <c:pt idx="7223">
                  <c:v>3086.0</c:v>
                </c:pt>
                <c:pt idx="7224">
                  <c:v>3087.0</c:v>
                </c:pt>
                <c:pt idx="7225">
                  <c:v>3088.0</c:v>
                </c:pt>
                <c:pt idx="7226">
                  <c:v>3089.0</c:v>
                </c:pt>
                <c:pt idx="7227">
                  <c:v>3089.0</c:v>
                </c:pt>
                <c:pt idx="7228">
                  <c:v>3090.0</c:v>
                </c:pt>
                <c:pt idx="7229">
                  <c:v>3091.0</c:v>
                </c:pt>
                <c:pt idx="7230">
                  <c:v>3092.0</c:v>
                </c:pt>
                <c:pt idx="7231">
                  <c:v>3093.0</c:v>
                </c:pt>
                <c:pt idx="7232">
                  <c:v>3094.0</c:v>
                </c:pt>
                <c:pt idx="7233">
                  <c:v>3095.0</c:v>
                </c:pt>
                <c:pt idx="7234">
                  <c:v>3096.0</c:v>
                </c:pt>
                <c:pt idx="7235">
                  <c:v>3097.0</c:v>
                </c:pt>
                <c:pt idx="7236">
                  <c:v>3097.0</c:v>
                </c:pt>
                <c:pt idx="7237">
                  <c:v>3097.0</c:v>
                </c:pt>
                <c:pt idx="7238">
                  <c:v>3097.0</c:v>
                </c:pt>
                <c:pt idx="7239">
                  <c:v>3098.0</c:v>
                </c:pt>
                <c:pt idx="7240">
                  <c:v>3099.0</c:v>
                </c:pt>
                <c:pt idx="7241">
                  <c:v>3100.0</c:v>
                </c:pt>
                <c:pt idx="7242">
                  <c:v>3100.0</c:v>
                </c:pt>
                <c:pt idx="7243">
                  <c:v>3101.0</c:v>
                </c:pt>
                <c:pt idx="7244">
                  <c:v>3101.0</c:v>
                </c:pt>
                <c:pt idx="7245">
                  <c:v>3101.0</c:v>
                </c:pt>
                <c:pt idx="7246">
                  <c:v>3102.0</c:v>
                </c:pt>
                <c:pt idx="7247">
                  <c:v>3103.0</c:v>
                </c:pt>
                <c:pt idx="7248">
                  <c:v>3104.0</c:v>
                </c:pt>
                <c:pt idx="7249">
                  <c:v>3105.0</c:v>
                </c:pt>
                <c:pt idx="7250">
                  <c:v>3105.0</c:v>
                </c:pt>
                <c:pt idx="7251">
                  <c:v>3106.0</c:v>
                </c:pt>
                <c:pt idx="7252">
                  <c:v>3106.0</c:v>
                </c:pt>
                <c:pt idx="7253">
                  <c:v>3106.0</c:v>
                </c:pt>
                <c:pt idx="7254">
                  <c:v>3106.0</c:v>
                </c:pt>
                <c:pt idx="7255">
                  <c:v>3106.0</c:v>
                </c:pt>
                <c:pt idx="7256">
                  <c:v>3106.0</c:v>
                </c:pt>
                <c:pt idx="7257">
                  <c:v>3106.0</c:v>
                </c:pt>
                <c:pt idx="7258">
                  <c:v>3106.0</c:v>
                </c:pt>
                <c:pt idx="7259">
                  <c:v>3106.0</c:v>
                </c:pt>
                <c:pt idx="7260">
                  <c:v>3107.0</c:v>
                </c:pt>
                <c:pt idx="7261">
                  <c:v>3107.0</c:v>
                </c:pt>
                <c:pt idx="7262">
                  <c:v>3107.0</c:v>
                </c:pt>
                <c:pt idx="7263">
                  <c:v>3107.0</c:v>
                </c:pt>
                <c:pt idx="7264">
                  <c:v>3107.0</c:v>
                </c:pt>
                <c:pt idx="7265">
                  <c:v>3107.0</c:v>
                </c:pt>
                <c:pt idx="7266">
                  <c:v>3107.0</c:v>
                </c:pt>
                <c:pt idx="7267">
                  <c:v>3107.0</c:v>
                </c:pt>
                <c:pt idx="7268">
                  <c:v>3107.0</c:v>
                </c:pt>
                <c:pt idx="7269">
                  <c:v>3107.0</c:v>
                </c:pt>
                <c:pt idx="7270">
                  <c:v>3107.0</c:v>
                </c:pt>
                <c:pt idx="7271">
                  <c:v>3107.0</c:v>
                </c:pt>
                <c:pt idx="7272">
                  <c:v>3107.0</c:v>
                </c:pt>
                <c:pt idx="7273">
                  <c:v>3107.0</c:v>
                </c:pt>
                <c:pt idx="7274">
                  <c:v>3107.0</c:v>
                </c:pt>
                <c:pt idx="7275">
                  <c:v>3108.0</c:v>
                </c:pt>
                <c:pt idx="7276">
                  <c:v>3108.0</c:v>
                </c:pt>
                <c:pt idx="7277">
                  <c:v>3108.0</c:v>
                </c:pt>
                <c:pt idx="7278">
                  <c:v>3108.0</c:v>
                </c:pt>
                <c:pt idx="7279">
                  <c:v>3108.0</c:v>
                </c:pt>
                <c:pt idx="7280">
                  <c:v>3108.0</c:v>
                </c:pt>
                <c:pt idx="7281">
                  <c:v>3108.0</c:v>
                </c:pt>
                <c:pt idx="7282">
                  <c:v>3108.0</c:v>
                </c:pt>
                <c:pt idx="7283">
                  <c:v>3108.0</c:v>
                </c:pt>
                <c:pt idx="7284">
                  <c:v>3108.0</c:v>
                </c:pt>
                <c:pt idx="7285">
                  <c:v>3108.0</c:v>
                </c:pt>
                <c:pt idx="7286">
                  <c:v>3108.0</c:v>
                </c:pt>
                <c:pt idx="7287">
                  <c:v>3109.0</c:v>
                </c:pt>
                <c:pt idx="7288">
                  <c:v>3110.0</c:v>
                </c:pt>
                <c:pt idx="7289">
                  <c:v>3110.0</c:v>
                </c:pt>
                <c:pt idx="7290">
                  <c:v>3110.0</c:v>
                </c:pt>
                <c:pt idx="7291">
                  <c:v>3110.0</c:v>
                </c:pt>
                <c:pt idx="7292">
                  <c:v>3110.0</c:v>
                </c:pt>
                <c:pt idx="7293">
                  <c:v>3110.0</c:v>
                </c:pt>
                <c:pt idx="7294">
                  <c:v>3110.0</c:v>
                </c:pt>
                <c:pt idx="7295">
                  <c:v>3111.0</c:v>
                </c:pt>
                <c:pt idx="7296">
                  <c:v>3111.0</c:v>
                </c:pt>
                <c:pt idx="7297">
                  <c:v>3111.0</c:v>
                </c:pt>
                <c:pt idx="7298">
                  <c:v>3111.0</c:v>
                </c:pt>
                <c:pt idx="7299">
                  <c:v>3111.0</c:v>
                </c:pt>
                <c:pt idx="7300">
                  <c:v>3111.0</c:v>
                </c:pt>
                <c:pt idx="7301">
                  <c:v>3111.0</c:v>
                </c:pt>
                <c:pt idx="7302">
                  <c:v>3112.0</c:v>
                </c:pt>
                <c:pt idx="7303">
                  <c:v>3112.0</c:v>
                </c:pt>
                <c:pt idx="7304">
                  <c:v>3112.0</c:v>
                </c:pt>
                <c:pt idx="7305">
                  <c:v>3112.0</c:v>
                </c:pt>
                <c:pt idx="7306">
                  <c:v>3112.0</c:v>
                </c:pt>
                <c:pt idx="7307">
                  <c:v>3112.0</c:v>
                </c:pt>
                <c:pt idx="7308">
                  <c:v>3112.0</c:v>
                </c:pt>
                <c:pt idx="7309">
                  <c:v>3112.0</c:v>
                </c:pt>
                <c:pt idx="7310">
                  <c:v>3112.0</c:v>
                </c:pt>
                <c:pt idx="7311">
                  <c:v>3112.0</c:v>
                </c:pt>
                <c:pt idx="7312">
                  <c:v>3112.0</c:v>
                </c:pt>
                <c:pt idx="7313">
                  <c:v>3113.0</c:v>
                </c:pt>
                <c:pt idx="7314">
                  <c:v>3114.0</c:v>
                </c:pt>
                <c:pt idx="7315">
                  <c:v>3114.0</c:v>
                </c:pt>
                <c:pt idx="7316">
                  <c:v>3114.0</c:v>
                </c:pt>
                <c:pt idx="7317">
                  <c:v>3114.0</c:v>
                </c:pt>
                <c:pt idx="7318">
                  <c:v>3114.0</c:v>
                </c:pt>
                <c:pt idx="7319">
                  <c:v>3114.0</c:v>
                </c:pt>
                <c:pt idx="7320">
                  <c:v>3115.0</c:v>
                </c:pt>
                <c:pt idx="7321">
                  <c:v>3115.0</c:v>
                </c:pt>
                <c:pt idx="7322">
                  <c:v>3116.0</c:v>
                </c:pt>
                <c:pt idx="7323">
                  <c:v>3117.0</c:v>
                </c:pt>
                <c:pt idx="7324">
                  <c:v>3118.0</c:v>
                </c:pt>
                <c:pt idx="7325">
                  <c:v>3118.0</c:v>
                </c:pt>
                <c:pt idx="7326">
                  <c:v>3119.0</c:v>
                </c:pt>
                <c:pt idx="7327">
                  <c:v>3120.0</c:v>
                </c:pt>
                <c:pt idx="7328">
                  <c:v>3120.0</c:v>
                </c:pt>
                <c:pt idx="7329">
                  <c:v>3120.0</c:v>
                </c:pt>
                <c:pt idx="7330">
                  <c:v>3121.0</c:v>
                </c:pt>
                <c:pt idx="7331">
                  <c:v>3121.0</c:v>
                </c:pt>
                <c:pt idx="7332">
                  <c:v>3121.0</c:v>
                </c:pt>
                <c:pt idx="7333">
                  <c:v>3121.0</c:v>
                </c:pt>
                <c:pt idx="7334">
                  <c:v>3122.0</c:v>
                </c:pt>
                <c:pt idx="7335">
                  <c:v>3122.0</c:v>
                </c:pt>
                <c:pt idx="7336">
                  <c:v>3122.0</c:v>
                </c:pt>
                <c:pt idx="7337">
                  <c:v>3122.0</c:v>
                </c:pt>
                <c:pt idx="7338">
                  <c:v>3122.0</c:v>
                </c:pt>
                <c:pt idx="7339">
                  <c:v>3122.0</c:v>
                </c:pt>
                <c:pt idx="7340">
                  <c:v>3122.0</c:v>
                </c:pt>
                <c:pt idx="7341">
                  <c:v>3122.0</c:v>
                </c:pt>
                <c:pt idx="7342">
                  <c:v>3122.0</c:v>
                </c:pt>
                <c:pt idx="7343">
                  <c:v>3123.0</c:v>
                </c:pt>
                <c:pt idx="7344">
                  <c:v>3124.0</c:v>
                </c:pt>
                <c:pt idx="7345">
                  <c:v>3125.0</c:v>
                </c:pt>
                <c:pt idx="7346">
                  <c:v>3126.0</c:v>
                </c:pt>
                <c:pt idx="7347">
                  <c:v>3127.0</c:v>
                </c:pt>
                <c:pt idx="7348">
                  <c:v>3127.0</c:v>
                </c:pt>
                <c:pt idx="7349">
                  <c:v>3128.0</c:v>
                </c:pt>
                <c:pt idx="7350">
                  <c:v>3128.0</c:v>
                </c:pt>
                <c:pt idx="7351">
                  <c:v>3129.0</c:v>
                </c:pt>
                <c:pt idx="7352">
                  <c:v>3130.0</c:v>
                </c:pt>
                <c:pt idx="7353">
                  <c:v>3130.0</c:v>
                </c:pt>
                <c:pt idx="7354">
                  <c:v>3130.0</c:v>
                </c:pt>
                <c:pt idx="7355">
                  <c:v>3130.0</c:v>
                </c:pt>
                <c:pt idx="7356">
                  <c:v>3130.0</c:v>
                </c:pt>
                <c:pt idx="7357">
                  <c:v>3130.0</c:v>
                </c:pt>
                <c:pt idx="7358">
                  <c:v>3130.0</c:v>
                </c:pt>
                <c:pt idx="7359">
                  <c:v>3130.0</c:v>
                </c:pt>
                <c:pt idx="7360">
                  <c:v>3130.0</c:v>
                </c:pt>
                <c:pt idx="7361">
                  <c:v>3130.0</c:v>
                </c:pt>
                <c:pt idx="7362">
                  <c:v>3130.0</c:v>
                </c:pt>
                <c:pt idx="7363">
                  <c:v>3130.0</c:v>
                </c:pt>
                <c:pt idx="7364">
                  <c:v>3130.0</c:v>
                </c:pt>
                <c:pt idx="7365">
                  <c:v>3130.0</c:v>
                </c:pt>
                <c:pt idx="7366">
                  <c:v>3131.0</c:v>
                </c:pt>
                <c:pt idx="7367">
                  <c:v>3131.0</c:v>
                </c:pt>
                <c:pt idx="7368">
                  <c:v>3131.0</c:v>
                </c:pt>
                <c:pt idx="7369">
                  <c:v>3131.0</c:v>
                </c:pt>
                <c:pt idx="7370">
                  <c:v>3131.0</c:v>
                </c:pt>
                <c:pt idx="7371">
                  <c:v>3131.0</c:v>
                </c:pt>
                <c:pt idx="7372">
                  <c:v>3131.0</c:v>
                </c:pt>
                <c:pt idx="7373">
                  <c:v>3131.0</c:v>
                </c:pt>
                <c:pt idx="7374">
                  <c:v>3131.0</c:v>
                </c:pt>
                <c:pt idx="7375">
                  <c:v>3132.0</c:v>
                </c:pt>
                <c:pt idx="7376">
                  <c:v>3133.0</c:v>
                </c:pt>
                <c:pt idx="7377">
                  <c:v>3133.0</c:v>
                </c:pt>
                <c:pt idx="7378">
                  <c:v>3133.0</c:v>
                </c:pt>
                <c:pt idx="7379">
                  <c:v>3134.0</c:v>
                </c:pt>
                <c:pt idx="7380">
                  <c:v>3134.0</c:v>
                </c:pt>
                <c:pt idx="7381">
                  <c:v>3134.0</c:v>
                </c:pt>
                <c:pt idx="7382">
                  <c:v>3135.0</c:v>
                </c:pt>
                <c:pt idx="7383">
                  <c:v>3135.0</c:v>
                </c:pt>
                <c:pt idx="7384">
                  <c:v>3135.0</c:v>
                </c:pt>
                <c:pt idx="7385">
                  <c:v>3136.0</c:v>
                </c:pt>
                <c:pt idx="7386">
                  <c:v>3136.0</c:v>
                </c:pt>
                <c:pt idx="7387">
                  <c:v>3136.0</c:v>
                </c:pt>
                <c:pt idx="7388">
                  <c:v>3136.0</c:v>
                </c:pt>
                <c:pt idx="7389">
                  <c:v>3137.0</c:v>
                </c:pt>
                <c:pt idx="7390">
                  <c:v>3138.0</c:v>
                </c:pt>
                <c:pt idx="7391">
                  <c:v>3139.0</c:v>
                </c:pt>
                <c:pt idx="7392">
                  <c:v>3140.0</c:v>
                </c:pt>
                <c:pt idx="7393">
                  <c:v>3141.0</c:v>
                </c:pt>
                <c:pt idx="7394">
                  <c:v>3141.0</c:v>
                </c:pt>
                <c:pt idx="7395">
                  <c:v>3141.0</c:v>
                </c:pt>
                <c:pt idx="7396">
                  <c:v>3141.0</c:v>
                </c:pt>
                <c:pt idx="7397">
                  <c:v>3141.0</c:v>
                </c:pt>
                <c:pt idx="7398">
                  <c:v>3142.0</c:v>
                </c:pt>
                <c:pt idx="7399">
                  <c:v>3142.0</c:v>
                </c:pt>
                <c:pt idx="7400">
                  <c:v>3142.0</c:v>
                </c:pt>
                <c:pt idx="7401">
                  <c:v>3142.0</c:v>
                </c:pt>
                <c:pt idx="7402">
                  <c:v>3142.0</c:v>
                </c:pt>
                <c:pt idx="7403">
                  <c:v>3142.0</c:v>
                </c:pt>
                <c:pt idx="7404">
                  <c:v>3142.0</c:v>
                </c:pt>
                <c:pt idx="7405">
                  <c:v>3142.0</c:v>
                </c:pt>
                <c:pt idx="7406">
                  <c:v>3142.0</c:v>
                </c:pt>
                <c:pt idx="7407">
                  <c:v>3142.0</c:v>
                </c:pt>
                <c:pt idx="7408">
                  <c:v>3142.0</c:v>
                </c:pt>
                <c:pt idx="7409">
                  <c:v>3143.0</c:v>
                </c:pt>
                <c:pt idx="7410">
                  <c:v>3143.0</c:v>
                </c:pt>
                <c:pt idx="7411">
                  <c:v>3143.0</c:v>
                </c:pt>
                <c:pt idx="7412">
                  <c:v>3143.0</c:v>
                </c:pt>
                <c:pt idx="7413">
                  <c:v>3144.0</c:v>
                </c:pt>
                <c:pt idx="7414">
                  <c:v>3144.0</c:v>
                </c:pt>
                <c:pt idx="7415">
                  <c:v>3144.0</c:v>
                </c:pt>
                <c:pt idx="7416">
                  <c:v>3144.0</c:v>
                </c:pt>
                <c:pt idx="7417">
                  <c:v>3144.0</c:v>
                </c:pt>
                <c:pt idx="7418">
                  <c:v>3145.0</c:v>
                </c:pt>
                <c:pt idx="7419">
                  <c:v>3146.0</c:v>
                </c:pt>
                <c:pt idx="7420">
                  <c:v>3146.0</c:v>
                </c:pt>
                <c:pt idx="7421">
                  <c:v>3146.0</c:v>
                </c:pt>
                <c:pt idx="7422">
                  <c:v>3146.0</c:v>
                </c:pt>
                <c:pt idx="7423">
                  <c:v>3146.0</c:v>
                </c:pt>
                <c:pt idx="7424">
                  <c:v>3146.0</c:v>
                </c:pt>
                <c:pt idx="7425">
                  <c:v>3147.0</c:v>
                </c:pt>
                <c:pt idx="7426">
                  <c:v>3147.0</c:v>
                </c:pt>
                <c:pt idx="7427">
                  <c:v>3147.0</c:v>
                </c:pt>
                <c:pt idx="7428">
                  <c:v>3147.0</c:v>
                </c:pt>
                <c:pt idx="7429">
                  <c:v>3147.0</c:v>
                </c:pt>
                <c:pt idx="7430">
                  <c:v>3147.0</c:v>
                </c:pt>
                <c:pt idx="7431">
                  <c:v>3147.0</c:v>
                </c:pt>
                <c:pt idx="7432">
                  <c:v>3147.0</c:v>
                </c:pt>
                <c:pt idx="7433">
                  <c:v>3147.0</c:v>
                </c:pt>
                <c:pt idx="7434">
                  <c:v>3148.0</c:v>
                </c:pt>
                <c:pt idx="7435">
                  <c:v>3148.0</c:v>
                </c:pt>
                <c:pt idx="7436">
                  <c:v>3148.0</c:v>
                </c:pt>
                <c:pt idx="7437">
                  <c:v>3148.0</c:v>
                </c:pt>
                <c:pt idx="7438">
                  <c:v>3148.0</c:v>
                </c:pt>
                <c:pt idx="7439">
                  <c:v>3148.0</c:v>
                </c:pt>
                <c:pt idx="7440">
                  <c:v>3148.0</c:v>
                </c:pt>
                <c:pt idx="7441">
                  <c:v>3148.0</c:v>
                </c:pt>
                <c:pt idx="7442">
                  <c:v>3148.0</c:v>
                </c:pt>
                <c:pt idx="7443">
                  <c:v>3148.0</c:v>
                </c:pt>
                <c:pt idx="7444">
                  <c:v>3148.0</c:v>
                </c:pt>
                <c:pt idx="7445">
                  <c:v>3148.0</c:v>
                </c:pt>
                <c:pt idx="7446">
                  <c:v>3148.0</c:v>
                </c:pt>
                <c:pt idx="7447">
                  <c:v>3149.0</c:v>
                </c:pt>
                <c:pt idx="7448">
                  <c:v>3149.0</c:v>
                </c:pt>
                <c:pt idx="7449">
                  <c:v>3149.0</c:v>
                </c:pt>
                <c:pt idx="7450">
                  <c:v>3149.0</c:v>
                </c:pt>
                <c:pt idx="7451">
                  <c:v>3149.0</c:v>
                </c:pt>
                <c:pt idx="7452">
                  <c:v>3149.0</c:v>
                </c:pt>
                <c:pt idx="7453">
                  <c:v>3149.0</c:v>
                </c:pt>
                <c:pt idx="7454">
                  <c:v>3149.0</c:v>
                </c:pt>
                <c:pt idx="7455">
                  <c:v>3149.0</c:v>
                </c:pt>
                <c:pt idx="7456">
                  <c:v>3149.0</c:v>
                </c:pt>
                <c:pt idx="7457">
                  <c:v>3149.0</c:v>
                </c:pt>
                <c:pt idx="7458">
                  <c:v>3149.0</c:v>
                </c:pt>
                <c:pt idx="7459">
                  <c:v>3149.0</c:v>
                </c:pt>
                <c:pt idx="7460">
                  <c:v>3149.0</c:v>
                </c:pt>
                <c:pt idx="7461">
                  <c:v>3149.0</c:v>
                </c:pt>
                <c:pt idx="7462">
                  <c:v>3149.0</c:v>
                </c:pt>
                <c:pt idx="7463">
                  <c:v>3149.0</c:v>
                </c:pt>
                <c:pt idx="7464">
                  <c:v>3149.0</c:v>
                </c:pt>
                <c:pt idx="7465">
                  <c:v>3150.0</c:v>
                </c:pt>
                <c:pt idx="7466">
                  <c:v>3150.0</c:v>
                </c:pt>
                <c:pt idx="7467">
                  <c:v>3150.0</c:v>
                </c:pt>
                <c:pt idx="7468">
                  <c:v>3150.0</c:v>
                </c:pt>
                <c:pt idx="7469">
                  <c:v>3150.0</c:v>
                </c:pt>
                <c:pt idx="7470">
                  <c:v>3150.0</c:v>
                </c:pt>
                <c:pt idx="7471">
                  <c:v>3150.0</c:v>
                </c:pt>
                <c:pt idx="7472">
                  <c:v>3151.0</c:v>
                </c:pt>
                <c:pt idx="7473">
                  <c:v>3152.0</c:v>
                </c:pt>
                <c:pt idx="7474">
                  <c:v>3153.0</c:v>
                </c:pt>
                <c:pt idx="7475">
                  <c:v>3153.0</c:v>
                </c:pt>
                <c:pt idx="7476">
                  <c:v>3153.0</c:v>
                </c:pt>
                <c:pt idx="7477">
                  <c:v>3153.0</c:v>
                </c:pt>
                <c:pt idx="7478">
                  <c:v>3153.0</c:v>
                </c:pt>
                <c:pt idx="7479">
                  <c:v>3153.0</c:v>
                </c:pt>
                <c:pt idx="7480">
                  <c:v>3153.0</c:v>
                </c:pt>
                <c:pt idx="7481">
                  <c:v>3153.0</c:v>
                </c:pt>
                <c:pt idx="7482">
                  <c:v>3153.0</c:v>
                </c:pt>
                <c:pt idx="7483">
                  <c:v>3153.0</c:v>
                </c:pt>
                <c:pt idx="7484">
                  <c:v>3153.0</c:v>
                </c:pt>
                <c:pt idx="7485">
                  <c:v>3153.0</c:v>
                </c:pt>
                <c:pt idx="7486">
                  <c:v>3154.0</c:v>
                </c:pt>
                <c:pt idx="7487">
                  <c:v>3154.0</c:v>
                </c:pt>
                <c:pt idx="7488">
                  <c:v>3154.0</c:v>
                </c:pt>
                <c:pt idx="7489">
                  <c:v>3154.0</c:v>
                </c:pt>
                <c:pt idx="7490">
                  <c:v>3155.0</c:v>
                </c:pt>
                <c:pt idx="7491">
                  <c:v>3155.0</c:v>
                </c:pt>
                <c:pt idx="7492">
                  <c:v>3155.0</c:v>
                </c:pt>
                <c:pt idx="7493">
                  <c:v>3155.0</c:v>
                </c:pt>
                <c:pt idx="7494">
                  <c:v>3155.0</c:v>
                </c:pt>
                <c:pt idx="7495">
                  <c:v>3155.0</c:v>
                </c:pt>
                <c:pt idx="7496">
                  <c:v>3155.0</c:v>
                </c:pt>
                <c:pt idx="7497">
                  <c:v>3155.0</c:v>
                </c:pt>
                <c:pt idx="7498">
                  <c:v>3155.0</c:v>
                </c:pt>
                <c:pt idx="7499">
                  <c:v>3155.0</c:v>
                </c:pt>
                <c:pt idx="7500">
                  <c:v>3155.0</c:v>
                </c:pt>
                <c:pt idx="7501">
                  <c:v>3155.0</c:v>
                </c:pt>
                <c:pt idx="7502">
                  <c:v>3156.0</c:v>
                </c:pt>
                <c:pt idx="7503">
                  <c:v>3156.0</c:v>
                </c:pt>
                <c:pt idx="7504">
                  <c:v>3156.0</c:v>
                </c:pt>
                <c:pt idx="7505">
                  <c:v>3156.0</c:v>
                </c:pt>
                <c:pt idx="7506">
                  <c:v>3156.0</c:v>
                </c:pt>
                <c:pt idx="7507">
                  <c:v>3156.0</c:v>
                </c:pt>
                <c:pt idx="7508">
                  <c:v>3156.0</c:v>
                </c:pt>
                <c:pt idx="7509">
                  <c:v>3156.0</c:v>
                </c:pt>
                <c:pt idx="7510">
                  <c:v>3157.0</c:v>
                </c:pt>
                <c:pt idx="7511">
                  <c:v>3157.0</c:v>
                </c:pt>
                <c:pt idx="7512">
                  <c:v>3157.0</c:v>
                </c:pt>
                <c:pt idx="7513">
                  <c:v>3157.0</c:v>
                </c:pt>
                <c:pt idx="7514">
                  <c:v>3157.0</c:v>
                </c:pt>
                <c:pt idx="7515">
                  <c:v>3157.0</c:v>
                </c:pt>
                <c:pt idx="7516">
                  <c:v>3158.0</c:v>
                </c:pt>
                <c:pt idx="7517">
                  <c:v>3159.0</c:v>
                </c:pt>
                <c:pt idx="7518">
                  <c:v>3159.0</c:v>
                </c:pt>
                <c:pt idx="7519">
                  <c:v>3160.0</c:v>
                </c:pt>
                <c:pt idx="7520">
                  <c:v>3160.0</c:v>
                </c:pt>
                <c:pt idx="7521">
                  <c:v>3160.0</c:v>
                </c:pt>
                <c:pt idx="7522">
                  <c:v>3160.0</c:v>
                </c:pt>
                <c:pt idx="7523">
                  <c:v>3160.0</c:v>
                </c:pt>
                <c:pt idx="7524">
                  <c:v>3160.0</c:v>
                </c:pt>
                <c:pt idx="7525">
                  <c:v>3160.0</c:v>
                </c:pt>
                <c:pt idx="7526">
                  <c:v>3160.0</c:v>
                </c:pt>
                <c:pt idx="7527">
                  <c:v>3160.0</c:v>
                </c:pt>
                <c:pt idx="7528">
                  <c:v>3161.0</c:v>
                </c:pt>
                <c:pt idx="7529">
                  <c:v>3162.0</c:v>
                </c:pt>
                <c:pt idx="7530">
                  <c:v>3163.0</c:v>
                </c:pt>
                <c:pt idx="7531">
                  <c:v>3164.0</c:v>
                </c:pt>
                <c:pt idx="7532">
                  <c:v>3165.0</c:v>
                </c:pt>
                <c:pt idx="7533">
                  <c:v>3166.0</c:v>
                </c:pt>
                <c:pt idx="7534">
                  <c:v>3166.0</c:v>
                </c:pt>
                <c:pt idx="7535">
                  <c:v>3166.0</c:v>
                </c:pt>
                <c:pt idx="7536">
                  <c:v>3166.0</c:v>
                </c:pt>
                <c:pt idx="7537">
                  <c:v>3166.0</c:v>
                </c:pt>
                <c:pt idx="7538">
                  <c:v>3167.0</c:v>
                </c:pt>
                <c:pt idx="7539">
                  <c:v>3168.0</c:v>
                </c:pt>
                <c:pt idx="7540">
                  <c:v>3168.0</c:v>
                </c:pt>
                <c:pt idx="7541">
                  <c:v>3169.0</c:v>
                </c:pt>
                <c:pt idx="7542">
                  <c:v>3170.0</c:v>
                </c:pt>
                <c:pt idx="7543">
                  <c:v>3171.0</c:v>
                </c:pt>
                <c:pt idx="7544">
                  <c:v>3172.0</c:v>
                </c:pt>
                <c:pt idx="7545">
                  <c:v>3172.0</c:v>
                </c:pt>
                <c:pt idx="7546">
                  <c:v>3173.0</c:v>
                </c:pt>
                <c:pt idx="7547">
                  <c:v>3173.0</c:v>
                </c:pt>
                <c:pt idx="7548">
                  <c:v>3173.0</c:v>
                </c:pt>
                <c:pt idx="7549">
                  <c:v>3173.0</c:v>
                </c:pt>
                <c:pt idx="7550">
                  <c:v>3173.0</c:v>
                </c:pt>
                <c:pt idx="7551">
                  <c:v>3174.0</c:v>
                </c:pt>
                <c:pt idx="7552">
                  <c:v>3174.0</c:v>
                </c:pt>
                <c:pt idx="7553">
                  <c:v>3175.0</c:v>
                </c:pt>
                <c:pt idx="7554">
                  <c:v>3176.0</c:v>
                </c:pt>
                <c:pt idx="7555">
                  <c:v>3176.0</c:v>
                </c:pt>
                <c:pt idx="7556">
                  <c:v>3176.0</c:v>
                </c:pt>
                <c:pt idx="7557">
                  <c:v>3176.0</c:v>
                </c:pt>
                <c:pt idx="7558">
                  <c:v>3177.0</c:v>
                </c:pt>
                <c:pt idx="7559">
                  <c:v>3178.0</c:v>
                </c:pt>
                <c:pt idx="7560">
                  <c:v>3179.0</c:v>
                </c:pt>
                <c:pt idx="7561">
                  <c:v>3180.0</c:v>
                </c:pt>
                <c:pt idx="7562">
                  <c:v>3180.0</c:v>
                </c:pt>
                <c:pt idx="7563">
                  <c:v>3181.0</c:v>
                </c:pt>
                <c:pt idx="7564">
                  <c:v>3181.0</c:v>
                </c:pt>
                <c:pt idx="7565">
                  <c:v>3181.0</c:v>
                </c:pt>
                <c:pt idx="7566">
                  <c:v>3181.0</c:v>
                </c:pt>
                <c:pt idx="7567">
                  <c:v>3181.0</c:v>
                </c:pt>
                <c:pt idx="7568">
                  <c:v>3181.0</c:v>
                </c:pt>
                <c:pt idx="7569">
                  <c:v>3181.0</c:v>
                </c:pt>
                <c:pt idx="7570">
                  <c:v>3182.0</c:v>
                </c:pt>
                <c:pt idx="7571">
                  <c:v>3183.0</c:v>
                </c:pt>
                <c:pt idx="7572">
                  <c:v>3184.0</c:v>
                </c:pt>
                <c:pt idx="7573">
                  <c:v>3185.0</c:v>
                </c:pt>
                <c:pt idx="7574">
                  <c:v>3185.0</c:v>
                </c:pt>
                <c:pt idx="7575">
                  <c:v>3185.0</c:v>
                </c:pt>
                <c:pt idx="7576">
                  <c:v>3186.0</c:v>
                </c:pt>
                <c:pt idx="7577">
                  <c:v>3186.0</c:v>
                </c:pt>
                <c:pt idx="7578">
                  <c:v>3186.0</c:v>
                </c:pt>
                <c:pt idx="7579">
                  <c:v>3186.0</c:v>
                </c:pt>
                <c:pt idx="7580">
                  <c:v>3186.0</c:v>
                </c:pt>
                <c:pt idx="7581">
                  <c:v>3186.0</c:v>
                </c:pt>
                <c:pt idx="7582">
                  <c:v>3186.0</c:v>
                </c:pt>
                <c:pt idx="7583">
                  <c:v>3187.0</c:v>
                </c:pt>
                <c:pt idx="7584">
                  <c:v>3187.0</c:v>
                </c:pt>
                <c:pt idx="7585">
                  <c:v>3187.0</c:v>
                </c:pt>
                <c:pt idx="7586">
                  <c:v>3187.0</c:v>
                </c:pt>
                <c:pt idx="7587">
                  <c:v>3187.0</c:v>
                </c:pt>
                <c:pt idx="7588">
                  <c:v>3187.0</c:v>
                </c:pt>
                <c:pt idx="7589">
                  <c:v>3188.0</c:v>
                </c:pt>
                <c:pt idx="7590">
                  <c:v>3189.0</c:v>
                </c:pt>
                <c:pt idx="7591">
                  <c:v>3190.0</c:v>
                </c:pt>
                <c:pt idx="7592">
                  <c:v>3191.0</c:v>
                </c:pt>
                <c:pt idx="7593">
                  <c:v>3191.0</c:v>
                </c:pt>
                <c:pt idx="7594">
                  <c:v>3192.0</c:v>
                </c:pt>
                <c:pt idx="7595">
                  <c:v>3193.0</c:v>
                </c:pt>
                <c:pt idx="7596">
                  <c:v>3194.0</c:v>
                </c:pt>
                <c:pt idx="7597">
                  <c:v>3195.0</c:v>
                </c:pt>
                <c:pt idx="7598">
                  <c:v>3196.0</c:v>
                </c:pt>
                <c:pt idx="7599">
                  <c:v>3197.0</c:v>
                </c:pt>
                <c:pt idx="7600">
                  <c:v>3198.0</c:v>
                </c:pt>
                <c:pt idx="7601">
                  <c:v>3198.0</c:v>
                </c:pt>
                <c:pt idx="7602">
                  <c:v>3198.0</c:v>
                </c:pt>
                <c:pt idx="7603">
                  <c:v>3198.0</c:v>
                </c:pt>
                <c:pt idx="7604">
                  <c:v>3198.0</c:v>
                </c:pt>
                <c:pt idx="7605">
                  <c:v>3198.0</c:v>
                </c:pt>
                <c:pt idx="7606">
                  <c:v>3199.0</c:v>
                </c:pt>
                <c:pt idx="7607">
                  <c:v>3200.0</c:v>
                </c:pt>
                <c:pt idx="7608">
                  <c:v>3200.0</c:v>
                </c:pt>
                <c:pt idx="7609">
                  <c:v>3201.0</c:v>
                </c:pt>
                <c:pt idx="7610">
                  <c:v>3202.0</c:v>
                </c:pt>
                <c:pt idx="7611">
                  <c:v>3203.0</c:v>
                </c:pt>
                <c:pt idx="7612">
                  <c:v>3204.0</c:v>
                </c:pt>
                <c:pt idx="7613">
                  <c:v>3204.0</c:v>
                </c:pt>
                <c:pt idx="7614">
                  <c:v>3205.0</c:v>
                </c:pt>
                <c:pt idx="7615">
                  <c:v>3205.0</c:v>
                </c:pt>
                <c:pt idx="7616">
                  <c:v>3205.0</c:v>
                </c:pt>
                <c:pt idx="7617">
                  <c:v>3205.0</c:v>
                </c:pt>
                <c:pt idx="7618">
                  <c:v>3205.0</c:v>
                </c:pt>
                <c:pt idx="7619">
                  <c:v>3205.0</c:v>
                </c:pt>
                <c:pt idx="7620">
                  <c:v>3205.0</c:v>
                </c:pt>
                <c:pt idx="7621">
                  <c:v>3206.0</c:v>
                </c:pt>
                <c:pt idx="7622">
                  <c:v>3206.0</c:v>
                </c:pt>
                <c:pt idx="7623">
                  <c:v>3207.0</c:v>
                </c:pt>
                <c:pt idx="7624">
                  <c:v>3207.0</c:v>
                </c:pt>
                <c:pt idx="7625">
                  <c:v>3208.0</c:v>
                </c:pt>
                <c:pt idx="7626">
                  <c:v>3208.0</c:v>
                </c:pt>
                <c:pt idx="7627">
                  <c:v>3208.0</c:v>
                </c:pt>
                <c:pt idx="7628">
                  <c:v>3208.0</c:v>
                </c:pt>
                <c:pt idx="7629">
                  <c:v>3209.0</c:v>
                </c:pt>
                <c:pt idx="7630">
                  <c:v>3209.0</c:v>
                </c:pt>
                <c:pt idx="7631">
                  <c:v>3209.0</c:v>
                </c:pt>
                <c:pt idx="7632">
                  <c:v>3209.0</c:v>
                </c:pt>
                <c:pt idx="7633">
                  <c:v>3209.0</c:v>
                </c:pt>
                <c:pt idx="7634">
                  <c:v>3210.0</c:v>
                </c:pt>
                <c:pt idx="7635">
                  <c:v>3211.0</c:v>
                </c:pt>
                <c:pt idx="7636">
                  <c:v>3212.0</c:v>
                </c:pt>
                <c:pt idx="7637">
                  <c:v>3212.0</c:v>
                </c:pt>
                <c:pt idx="7638">
                  <c:v>3212.0</c:v>
                </c:pt>
                <c:pt idx="7639">
                  <c:v>3212.0</c:v>
                </c:pt>
                <c:pt idx="7640">
                  <c:v>3212.0</c:v>
                </c:pt>
                <c:pt idx="7641">
                  <c:v>3212.0</c:v>
                </c:pt>
                <c:pt idx="7642">
                  <c:v>3212.0</c:v>
                </c:pt>
                <c:pt idx="7643">
                  <c:v>3212.0</c:v>
                </c:pt>
                <c:pt idx="7644">
                  <c:v>3212.0</c:v>
                </c:pt>
                <c:pt idx="7645">
                  <c:v>3212.0</c:v>
                </c:pt>
                <c:pt idx="7646">
                  <c:v>3213.0</c:v>
                </c:pt>
                <c:pt idx="7647">
                  <c:v>3213.0</c:v>
                </c:pt>
                <c:pt idx="7648">
                  <c:v>3213.0</c:v>
                </c:pt>
                <c:pt idx="7649">
                  <c:v>3213.0</c:v>
                </c:pt>
                <c:pt idx="7650">
                  <c:v>3213.0</c:v>
                </c:pt>
                <c:pt idx="7651">
                  <c:v>3213.0</c:v>
                </c:pt>
                <c:pt idx="7652">
                  <c:v>3213.0</c:v>
                </c:pt>
                <c:pt idx="7653">
                  <c:v>3213.0</c:v>
                </c:pt>
                <c:pt idx="7654">
                  <c:v>3213.0</c:v>
                </c:pt>
                <c:pt idx="7655">
                  <c:v>3213.0</c:v>
                </c:pt>
                <c:pt idx="7656">
                  <c:v>3213.0</c:v>
                </c:pt>
                <c:pt idx="7657">
                  <c:v>3213.0</c:v>
                </c:pt>
                <c:pt idx="7658">
                  <c:v>3213.0</c:v>
                </c:pt>
                <c:pt idx="7659">
                  <c:v>3214.0</c:v>
                </c:pt>
                <c:pt idx="7660">
                  <c:v>3214.0</c:v>
                </c:pt>
                <c:pt idx="7661">
                  <c:v>3214.0</c:v>
                </c:pt>
                <c:pt idx="7662">
                  <c:v>3214.0</c:v>
                </c:pt>
                <c:pt idx="7663">
                  <c:v>3214.0</c:v>
                </c:pt>
                <c:pt idx="7664">
                  <c:v>3214.0</c:v>
                </c:pt>
                <c:pt idx="7665">
                  <c:v>3214.0</c:v>
                </c:pt>
                <c:pt idx="7666">
                  <c:v>3214.0</c:v>
                </c:pt>
                <c:pt idx="7667">
                  <c:v>3214.0</c:v>
                </c:pt>
                <c:pt idx="7668">
                  <c:v>3214.0</c:v>
                </c:pt>
                <c:pt idx="7669">
                  <c:v>3214.0</c:v>
                </c:pt>
                <c:pt idx="7670">
                  <c:v>3214.0</c:v>
                </c:pt>
                <c:pt idx="7671">
                  <c:v>3214.0</c:v>
                </c:pt>
                <c:pt idx="7672">
                  <c:v>3214.0</c:v>
                </c:pt>
                <c:pt idx="7673">
                  <c:v>3214.0</c:v>
                </c:pt>
                <c:pt idx="7674">
                  <c:v>3214.0</c:v>
                </c:pt>
                <c:pt idx="7675">
                  <c:v>3214.0</c:v>
                </c:pt>
                <c:pt idx="7676">
                  <c:v>3214.0</c:v>
                </c:pt>
                <c:pt idx="7677">
                  <c:v>3214.0</c:v>
                </c:pt>
                <c:pt idx="7678">
                  <c:v>3214.0</c:v>
                </c:pt>
                <c:pt idx="7679">
                  <c:v>3214.0</c:v>
                </c:pt>
                <c:pt idx="7680">
                  <c:v>3214.0</c:v>
                </c:pt>
                <c:pt idx="7681">
                  <c:v>3214.0</c:v>
                </c:pt>
                <c:pt idx="7682">
                  <c:v>3214.0</c:v>
                </c:pt>
                <c:pt idx="7683">
                  <c:v>3214.0</c:v>
                </c:pt>
                <c:pt idx="7684">
                  <c:v>3214.0</c:v>
                </c:pt>
                <c:pt idx="7685">
                  <c:v>3215.0</c:v>
                </c:pt>
                <c:pt idx="7686">
                  <c:v>3215.0</c:v>
                </c:pt>
                <c:pt idx="7687">
                  <c:v>3215.0</c:v>
                </c:pt>
                <c:pt idx="7688">
                  <c:v>3215.0</c:v>
                </c:pt>
                <c:pt idx="7689">
                  <c:v>3215.0</c:v>
                </c:pt>
                <c:pt idx="7690">
                  <c:v>3216.0</c:v>
                </c:pt>
                <c:pt idx="7691">
                  <c:v>3216.0</c:v>
                </c:pt>
                <c:pt idx="7692">
                  <c:v>3216.0</c:v>
                </c:pt>
                <c:pt idx="7693">
                  <c:v>3216.0</c:v>
                </c:pt>
                <c:pt idx="7694">
                  <c:v>3216.0</c:v>
                </c:pt>
                <c:pt idx="7695">
                  <c:v>3216.0</c:v>
                </c:pt>
                <c:pt idx="7696">
                  <c:v>3216.0</c:v>
                </c:pt>
                <c:pt idx="7697">
                  <c:v>3216.0</c:v>
                </c:pt>
                <c:pt idx="7698">
                  <c:v>3216.0</c:v>
                </c:pt>
                <c:pt idx="7699">
                  <c:v>3216.0</c:v>
                </c:pt>
                <c:pt idx="7700">
                  <c:v>3217.0</c:v>
                </c:pt>
                <c:pt idx="7701">
                  <c:v>3217.0</c:v>
                </c:pt>
                <c:pt idx="7702">
                  <c:v>3217.0</c:v>
                </c:pt>
                <c:pt idx="7703">
                  <c:v>3217.0</c:v>
                </c:pt>
                <c:pt idx="7704">
                  <c:v>3217.0</c:v>
                </c:pt>
                <c:pt idx="7705">
                  <c:v>3217.0</c:v>
                </c:pt>
                <c:pt idx="7706">
                  <c:v>3217.0</c:v>
                </c:pt>
                <c:pt idx="7707">
                  <c:v>3218.0</c:v>
                </c:pt>
                <c:pt idx="7708">
                  <c:v>3219.0</c:v>
                </c:pt>
                <c:pt idx="7709">
                  <c:v>3219.0</c:v>
                </c:pt>
                <c:pt idx="7710">
                  <c:v>3219.0</c:v>
                </c:pt>
                <c:pt idx="7711">
                  <c:v>3219.0</c:v>
                </c:pt>
                <c:pt idx="7712">
                  <c:v>3220.0</c:v>
                </c:pt>
                <c:pt idx="7713">
                  <c:v>3220.0</c:v>
                </c:pt>
                <c:pt idx="7714">
                  <c:v>3221.0</c:v>
                </c:pt>
                <c:pt idx="7715">
                  <c:v>3222.0</c:v>
                </c:pt>
                <c:pt idx="7716">
                  <c:v>3223.0</c:v>
                </c:pt>
                <c:pt idx="7717">
                  <c:v>3223.0</c:v>
                </c:pt>
                <c:pt idx="7718">
                  <c:v>3224.0</c:v>
                </c:pt>
                <c:pt idx="7719">
                  <c:v>3225.0</c:v>
                </c:pt>
                <c:pt idx="7720">
                  <c:v>3225.0</c:v>
                </c:pt>
                <c:pt idx="7721">
                  <c:v>3226.0</c:v>
                </c:pt>
                <c:pt idx="7722">
                  <c:v>3227.0</c:v>
                </c:pt>
                <c:pt idx="7723">
                  <c:v>3228.0</c:v>
                </c:pt>
                <c:pt idx="7724">
                  <c:v>3229.0</c:v>
                </c:pt>
                <c:pt idx="7725">
                  <c:v>3230.0</c:v>
                </c:pt>
                <c:pt idx="7726">
                  <c:v>3230.0</c:v>
                </c:pt>
                <c:pt idx="7727">
                  <c:v>3230.0</c:v>
                </c:pt>
                <c:pt idx="7728">
                  <c:v>3231.0</c:v>
                </c:pt>
                <c:pt idx="7729">
                  <c:v>3231.0</c:v>
                </c:pt>
                <c:pt idx="7730">
                  <c:v>3231.0</c:v>
                </c:pt>
                <c:pt idx="7731">
                  <c:v>3232.0</c:v>
                </c:pt>
                <c:pt idx="7732">
                  <c:v>3233.0</c:v>
                </c:pt>
                <c:pt idx="7733">
                  <c:v>3234.0</c:v>
                </c:pt>
                <c:pt idx="7734">
                  <c:v>3235.0</c:v>
                </c:pt>
                <c:pt idx="7735">
                  <c:v>3236.0</c:v>
                </c:pt>
                <c:pt idx="7736">
                  <c:v>3237.0</c:v>
                </c:pt>
                <c:pt idx="7737">
                  <c:v>3238.0</c:v>
                </c:pt>
                <c:pt idx="7738">
                  <c:v>3239.0</c:v>
                </c:pt>
                <c:pt idx="7739">
                  <c:v>3239.0</c:v>
                </c:pt>
                <c:pt idx="7740">
                  <c:v>3240.0</c:v>
                </c:pt>
                <c:pt idx="7741">
                  <c:v>3240.0</c:v>
                </c:pt>
                <c:pt idx="7742">
                  <c:v>3240.0</c:v>
                </c:pt>
                <c:pt idx="7743">
                  <c:v>3241.0</c:v>
                </c:pt>
                <c:pt idx="7744">
                  <c:v>3241.0</c:v>
                </c:pt>
                <c:pt idx="7745">
                  <c:v>3241.0</c:v>
                </c:pt>
                <c:pt idx="7746">
                  <c:v>3241.0</c:v>
                </c:pt>
                <c:pt idx="7747">
                  <c:v>3241.0</c:v>
                </c:pt>
                <c:pt idx="7748">
                  <c:v>3241.0</c:v>
                </c:pt>
                <c:pt idx="7749">
                  <c:v>3241.0</c:v>
                </c:pt>
                <c:pt idx="7750">
                  <c:v>3241.0</c:v>
                </c:pt>
                <c:pt idx="7751">
                  <c:v>3241.0</c:v>
                </c:pt>
                <c:pt idx="7752">
                  <c:v>3241.0</c:v>
                </c:pt>
                <c:pt idx="7753">
                  <c:v>3241.0</c:v>
                </c:pt>
                <c:pt idx="7754">
                  <c:v>3242.0</c:v>
                </c:pt>
                <c:pt idx="7755">
                  <c:v>3243.0</c:v>
                </c:pt>
                <c:pt idx="7756">
                  <c:v>3244.0</c:v>
                </c:pt>
                <c:pt idx="7757">
                  <c:v>3244.0</c:v>
                </c:pt>
                <c:pt idx="7758">
                  <c:v>3244.0</c:v>
                </c:pt>
                <c:pt idx="7759">
                  <c:v>3244.0</c:v>
                </c:pt>
                <c:pt idx="7760">
                  <c:v>3244.0</c:v>
                </c:pt>
                <c:pt idx="7761">
                  <c:v>3245.0</c:v>
                </c:pt>
                <c:pt idx="7762">
                  <c:v>3245.0</c:v>
                </c:pt>
                <c:pt idx="7763">
                  <c:v>3246.0</c:v>
                </c:pt>
                <c:pt idx="7764">
                  <c:v>3246.0</c:v>
                </c:pt>
                <c:pt idx="7765">
                  <c:v>3246.0</c:v>
                </c:pt>
                <c:pt idx="7766">
                  <c:v>3247.0</c:v>
                </c:pt>
                <c:pt idx="7767">
                  <c:v>3248.0</c:v>
                </c:pt>
                <c:pt idx="7768">
                  <c:v>3248.0</c:v>
                </c:pt>
                <c:pt idx="7769">
                  <c:v>3248.0</c:v>
                </c:pt>
                <c:pt idx="7770">
                  <c:v>3248.0</c:v>
                </c:pt>
                <c:pt idx="7771">
                  <c:v>3248.0</c:v>
                </c:pt>
                <c:pt idx="7772">
                  <c:v>3248.0</c:v>
                </c:pt>
                <c:pt idx="7773">
                  <c:v>3249.0</c:v>
                </c:pt>
                <c:pt idx="7774">
                  <c:v>3249.0</c:v>
                </c:pt>
                <c:pt idx="7775">
                  <c:v>3249.0</c:v>
                </c:pt>
                <c:pt idx="7776">
                  <c:v>3249.0</c:v>
                </c:pt>
                <c:pt idx="7777">
                  <c:v>3250.0</c:v>
                </c:pt>
                <c:pt idx="7778">
                  <c:v>3250.0</c:v>
                </c:pt>
                <c:pt idx="7779">
                  <c:v>3250.0</c:v>
                </c:pt>
                <c:pt idx="7780">
                  <c:v>3250.0</c:v>
                </c:pt>
                <c:pt idx="7781">
                  <c:v>3250.0</c:v>
                </c:pt>
                <c:pt idx="7782">
                  <c:v>3250.0</c:v>
                </c:pt>
                <c:pt idx="7783">
                  <c:v>3250.0</c:v>
                </c:pt>
                <c:pt idx="7784">
                  <c:v>3250.0</c:v>
                </c:pt>
                <c:pt idx="7785">
                  <c:v>3250.0</c:v>
                </c:pt>
                <c:pt idx="7786">
                  <c:v>3250.0</c:v>
                </c:pt>
                <c:pt idx="7787">
                  <c:v>3251.0</c:v>
                </c:pt>
                <c:pt idx="7788">
                  <c:v>3251.0</c:v>
                </c:pt>
                <c:pt idx="7789">
                  <c:v>3251.0</c:v>
                </c:pt>
                <c:pt idx="7790">
                  <c:v>3251.0</c:v>
                </c:pt>
                <c:pt idx="7791">
                  <c:v>3251.0</c:v>
                </c:pt>
                <c:pt idx="7792">
                  <c:v>3252.0</c:v>
                </c:pt>
                <c:pt idx="7793">
                  <c:v>3252.0</c:v>
                </c:pt>
                <c:pt idx="7794">
                  <c:v>3253.0</c:v>
                </c:pt>
                <c:pt idx="7795">
                  <c:v>3253.0</c:v>
                </c:pt>
                <c:pt idx="7796">
                  <c:v>3254.0</c:v>
                </c:pt>
                <c:pt idx="7797">
                  <c:v>3254.0</c:v>
                </c:pt>
                <c:pt idx="7798">
                  <c:v>3254.0</c:v>
                </c:pt>
                <c:pt idx="7799">
                  <c:v>3254.0</c:v>
                </c:pt>
                <c:pt idx="7800">
                  <c:v>3254.0</c:v>
                </c:pt>
                <c:pt idx="7801">
                  <c:v>3254.0</c:v>
                </c:pt>
                <c:pt idx="7802">
                  <c:v>3254.0</c:v>
                </c:pt>
                <c:pt idx="7803">
                  <c:v>3254.0</c:v>
                </c:pt>
                <c:pt idx="7804">
                  <c:v>3254.0</c:v>
                </c:pt>
                <c:pt idx="7805">
                  <c:v>3254.0</c:v>
                </c:pt>
                <c:pt idx="7806">
                  <c:v>3254.0</c:v>
                </c:pt>
                <c:pt idx="7807">
                  <c:v>3255.0</c:v>
                </c:pt>
                <c:pt idx="7808">
                  <c:v>3255.0</c:v>
                </c:pt>
                <c:pt idx="7809">
                  <c:v>3256.0</c:v>
                </c:pt>
                <c:pt idx="7810">
                  <c:v>3256.0</c:v>
                </c:pt>
                <c:pt idx="7811">
                  <c:v>3256.0</c:v>
                </c:pt>
                <c:pt idx="7812">
                  <c:v>3256.0</c:v>
                </c:pt>
                <c:pt idx="7813">
                  <c:v>3256.0</c:v>
                </c:pt>
                <c:pt idx="7814">
                  <c:v>3257.0</c:v>
                </c:pt>
                <c:pt idx="7815">
                  <c:v>3258.0</c:v>
                </c:pt>
                <c:pt idx="7816">
                  <c:v>3258.0</c:v>
                </c:pt>
                <c:pt idx="7817">
                  <c:v>3258.0</c:v>
                </c:pt>
                <c:pt idx="7818">
                  <c:v>3259.0</c:v>
                </c:pt>
                <c:pt idx="7819">
                  <c:v>3259.0</c:v>
                </c:pt>
                <c:pt idx="7820">
                  <c:v>3260.0</c:v>
                </c:pt>
                <c:pt idx="7821">
                  <c:v>3260.0</c:v>
                </c:pt>
                <c:pt idx="7822">
                  <c:v>3261.0</c:v>
                </c:pt>
                <c:pt idx="7823">
                  <c:v>3261.0</c:v>
                </c:pt>
                <c:pt idx="7824">
                  <c:v>3261.0</c:v>
                </c:pt>
                <c:pt idx="7825">
                  <c:v>3261.0</c:v>
                </c:pt>
                <c:pt idx="7826">
                  <c:v>3261.0</c:v>
                </c:pt>
                <c:pt idx="7827">
                  <c:v>3261.0</c:v>
                </c:pt>
                <c:pt idx="7828">
                  <c:v>3262.0</c:v>
                </c:pt>
                <c:pt idx="7829">
                  <c:v>3262.0</c:v>
                </c:pt>
                <c:pt idx="7830">
                  <c:v>3262.0</c:v>
                </c:pt>
                <c:pt idx="7831">
                  <c:v>3262.0</c:v>
                </c:pt>
                <c:pt idx="7832">
                  <c:v>3262.0</c:v>
                </c:pt>
                <c:pt idx="7833">
                  <c:v>3262.0</c:v>
                </c:pt>
                <c:pt idx="7834">
                  <c:v>3262.0</c:v>
                </c:pt>
                <c:pt idx="7835">
                  <c:v>3262.0</c:v>
                </c:pt>
                <c:pt idx="7836">
                  <c:v>3262.0</c:v>
                </c:pt>
                <c:pt idx="7837">
                  <c:v>3262.0</c:v>
                </c:pt>
                <c:pt idx="7838">
                  <c:v>3262.0</c:v>
                </c:pt>
                <c:pt idx="7839">
                  <c:v>3262.0</c:v>
                </c:pt>
                <c:pt idx="7840">
                  <c:v>3262.0</c:v>
                </c:pt>
                <c:pt idx="7841">
                  <c:v>3262.0</c:v>
                </c:pt>
                <c:pt idx="7842">
                  <c:v>3262.0</c:v>
                </c:pt>
                <c:pt idx="7843">
                  <c:v>3262.0</c:v>
                </c:pt>
                <c:pt idx="7844">
                  <c:v>3263.0</c:v>
                </c:pt>
                <c:pt idx="7845">
                  <c:v>3263.0</c:v>
                </c:pt>
                <c:pt idx="7846">
                  <c:v>3263.0</c:v>
                </c:pt>
                <c:pt idx="7847">
                  <c:v>3264.0</c:v>
                </c:pt>
                <c:pt idx="7848">
                  <c:v>3264.0</c:v>
                </c:pt>
                <c:pt idx="7849">
                  <c:v>3264.0</c:v>
                </c:pt>
                <c:pt idx="7850">
                  <c:v>3265.0</c:v>
                </c:pt>
                <c:pt idx="7851">
                  <c:v>3265.0</c:v>
                </c:pt>
                <c:pt idx="7852">
                  <c:v>3265.0</c:v>
                </c:pt>
                <c:pt idx="7853">
                  <c:v>3265.0</c:v>
                </c:pt>
                <c:pt idx="7854">
                  <c:v>3265.0</c:v>
                </c:pt>
                <c:pt idx="7855">
                  <c:v>3266.0</c:v>
                </c:pt>
                <c:pt idx="7856">
                  <c:v>3266.0</c:v>
                </c:pt>
                <c:pt idx="7857">
                  <c:v>3266.0</c:v>
                </c:pt>
                <c:pt idx="7858">
                  <c:v>3266.0</c:v>
                </c:pt>
                <c:pt idx="7859">
                  <c:v>3266.0</c:v>
                </c:pt>
                <c:pt idx="7860">
                  <c:v>3266.0</c:v>
                </c:pt>
                <c:pt idx="7861">
                  <c:v>3266.0</c:v>
                </c:pt>
                <c:pt idx="7862">
                  <c:v>3266.0</c:v>
                </c:pt>
                <c:pt idx="7863">
                  <c:v>3266.0</c:v>
                </c:pt>
                <c:pt idx="7864">
                  <c:v>3267.0</c:v>
                </c:pt>
                <c:pt idx="7865">
                  <c:v>3267.0</c:v>
                </c:pt>
                <c:pt idx="7866">
                  <c:v>3267.0</c:v>
                </c:pt>
                <c:pt idx="7867">
                  <c:v>3268.0</c:v>
                </c:pt>
                <c:pt idx="7868">
                  <c:v>3269.0</c:v>
                </c:pt>
                <c:pt idx="7869">
                  <c:v>3269.0</c:v>
                </c:pt>
                <c:pt idx="7870">
                  <c:v>3270.0</c:v>
                </c:pt>
                <c:pt idx="7871">
                  <c:v>3270.0</c:v>
                </c:pt>
                <c:pt idx="7872">
                  <c:v>3271.0</c:v>
                </c:pt>
                <c:pt idx="7873">
                  <c:v>3272.0</c:v>
                </c:pt>
                <c:pt idx="7874">
                  <c:v>3272.0</c:v>
                </c:pt>
                <c:pt idx="7875">
                  <c:v>3273.0</c:v>
                </c:pt>
                <c:pt idx="7876">
                  <c:v>3274.0</c:v>
                </c:pt>
                <c:pt idx="7877">
                  <c:v>3275.0</c:v>
                </c:pt>
                <c:pt idx="7878">
                  <c:v>3275.0</c:v>
                </c:pt>
                <c:pt idx="7879">
                  <c:v>3275.0</c:v>
                </c:pt>
                <c:pt idx="7880">
                  <c:v>3275.0</c:v>
                </c:pt>
                <c:pt idx="7881">
                  <c:v>3276.0</c:v>
                </c:pt>
                <c:pt idx="7882">
                  <c:v>3276.0</c:v>
                </c:pt>
                <c:pt idx="7883">
                  <c:v>3277.0</c:v>
                </c:pt>
                <c:pt idx="7884">
                  <c:v>3277.0</c:v>
                </c:pt>
                <c:pt idx="7885">
                  <c:v>3277.0</c:v>
                </c:pt>
                <c:pt idx="7886">
                  <c:v>3277.0</c:v>
                </c:pt>
                <c:pt idx="7887">
                  <c:v>3277.0</c:v>
                </c:pt>
                <c:pt idx="7888">
                  <c:v>3277.0</c:v>
                </c:pt>
                <c:pt idx="7889">
                  <c:v>3277.0</c:v>
                </c:pt>
                <c:pt idx="7890">
                  <c:v>3278.0</c:v>
                </c:pt>
                <c:pt idx="7891">
                  <c:v>3279.0</c:v>
                </c:pt>
                <c:pt idx="7892">
                  <c:v>3279.0</c:v>
                </c:pt>
                <c:pt idx="7893">
                  <c:v>3279.0</c:v>
                </c:pt>
                <c:pt idx="7894">
                  <c:v>3279.0</c:v>
                </c:pt>
                <c:pt idx="7895">
                  <c:v>3279.0</c:v>
                </c:pt>
                <c:pt idx="7896">
                  <c:v>3279.0</c:v>
                </c:pt>
                <c:pt idx="7897">
                  <c:v>3279.0</c:v>
                </c:pt>
                <c:pt idx="7898">
                  <c:v>3279.0</c:v>
                </c:pt>
                <c:pt idx="7899">
                  <c:v>3280.0</c:v>
                </c:pt>
                <c:pt idx="7900">
                  <c:v>3281.0</c:v>
                </c:pt>
                <c:pt idx="7901">
                  <c:v>3281.0</c:v>
                </c:pt>
                <c:pt idx="7902">
                  <c:v>3281.0</c:v>
                </c:pt>
                <c:pt idx="7903">
                  <c:v>3281.0</c:v>
                </c:pt>
                <c:pt idx="7904">
                  <c:v>3281.0</c:v>
                </c:pt>
                <c:pt idx="7905">
                  <c:v>3281.0</c:v>
                </c:pt>
                <c:pt idx="7906">
                  <c:v>3282.0</c:v>
                </c:pt>
                <c:pt idx="7907">
                  <c:v>3283.0</c:v>
                </c:pt>
                <c:pt idx="7908">
                  <c:v>3283.0</c:v>
                </c:pt>
                <c:pt idx="7909">
                  <c:v>3283.0</c:v>
                </c:pt>
                <c:pt idx="7910">
                  <c:v>3284.0</c:v>
                </c:pt>
                <c:pt idx="7911">
                  <c:v>3285.0</c:v>
                </c:pt>
                <c:pt idx="7912">
                  <c:v>3285.0</c:v>
                </c:pt>
                <c:pt idx="7913">
                  <c:v>3285.0</c:v>
                </c:pt>
                <c:pt idx="7914">
                  <c:v>3285.0</c:v>
                </c:pt>
                <c:pt idx="7915">
                  <c:v>3285.0</c:v>
                </c:pt>
                <c:pt idx="7916">
                  <c:v>3286.0</c:v>
                </c:pt>
                <c:pt idx="7917">
                  <c:v>3286.0</c:v>
                </c:pt>
                <c:pt idx="7918">
                  <c:v>3286.0</c:v>
                </c:pt>
                <c:pt idx="7919">
                  <c:v>3286.0</c:v>
                </c:pt>
                <c:pt idx="7920">
                  <c:v>3287.0</c:v>
                </c:pt>
                <c:pt idx="7921">
                  <c:v>3287.0</c:v>
                </c:pt>
                <c:pt idx="7922">
                  <c:v>3287.0</c:v>
                </c:pt>
                <c:pt idx="7923">
                  <c:v>3287.0</c:v>
                </c:pt>
                <c:pt idx="7924">
                  <c:v>3287.0</c:v>
                </c:pt>
                <c:pt idx="7925">
                  <c:v>3288.0</c:v>
                </c:pt>
                <c:pt idx="7926">
                  <c:v>3288.0</c:v>
                </c:pt>
                <c:pt idx="7927">
                  <c:v>3288.0</c:v>
                </c:pt>
                <c:pt idx="7928">
                  <c:v>3289.0</c:v>
                </c:pt>
                <c:pt idx="7929">
                  <c:v>3289.0</c:v>
                </c:pt>
                <c:pt idx="7930">
                  <c:v>3289.0</c:v>
                </c:pt>
                <c:pt idx="7931">
                  <c:v>3289.0</c:v>
                </c:pt>
                <c:pt idx="7932">
                  <c:v>3289.0</c:v>
                </c:pt>
                <c:pt idx="7933">
                  <c:v>3289.0</c:v>
                </c:pt>
                <c:pt idx="7934">
                  <c:v>3289.0</c:v>
                </c:pt>
                <c:pt idx="7935">
                  <c:v>3289.0</c:v>
                </c:pt>
                <c:pt idx="7936">
                  <c:v>3289.0</c:v>
                </c:pt>
                <c:pt idx="7937">
                  <c:v>3289.0</c:v>
                </c:pt>
                <c:pt idx="7938">
                  <c:v>3289.0</c:v>
                </c:pt>
                <c:pt idx="7939">
                  <c:v>3290.0</c:v>
                </c:pt>
                <c:pt idx="7940">
                  <c:v>3291.0</c:v>
                </c:pt>
                <c:pt idx="7941">
                  <c:v>3292.0</c:v>
                </c:pt>
                <c:pt idx="7942">
                  <c:v>3292.0</c:v>
                </c:pt>
                <c:pt idx="7943">
                  <c:v>3293.0</c:v>
                </c:pt>
                <c:pt idx="7944">
                  <c:v>3294.0</c:v>
                </c:pt>
                <c:pt idx="7945">
                  <c:v>3295.0</c:v>
                </c:pt>
                <c:pt idx="7946">
                  <c:v>3295.0</c:v>
                </c:pt>
                <c:pt idx="7947">
                  <c:v>3295.0</c:v>
                </c:pt>
                <c:pt idx="7948">
                  <c:v>3296.0</c:v>
                </c:pt>
                <c:pt idx="7949">
                  <c:v>3296.0</c:v>
                </c:pt>
                <c:pt idx="7950">
                  <c:v>3296.0</c:v>
                </c:pt>
                <c:pt idx="7951">
                  <c:v>3297.0</c:v>
                </c:pt>
                <c:pt idx="7952">
                  <c:v>3298.0</c:v>
                </c:pt>
                <c:pt idx="7953">
                  <c:v>3299.0</c:v>
                </c:pt>
                <c:pt idx="7954">
                  <c:v>3300.0</c:v>
                </c:pt>
                <c:pt idx="7955">
                  <c:v>3301.0</c:v>
                </c:pt>
                <c:pt idx="7956">
                  <c:v>3302.0</c:v>
                </c:pt>
                <c:pt idx="7957">
                  <c:v>3303.0</c:v>
                </c:pt>
                <c:pt idx="7958">
                  <c:v>3304.0</c:v>
                </c:pt>
                <c:pt idx="7959">
                  <c:v>3305.0</c:v>
                </c:pt>
                <c:pt idx="7960">
                  <c:v>3306.0</c:v>
                </c:pt>
                <c:pt idx="7961">
                  <c:v>3307.0</c:v>
                </c:pt>
                <c:pt idx="7962">
                  <c:v>3308.0</c:v>
                </c:pt>
                <c:pt idx="7963">
                  <c:v>3309.0</c:v>
                </c:pt>
                <c:pt idx="7964">
                  <c:v>3309.0</c:v>
                </c:pt>
                <c:pt idx="7965">
                  <c:v>3310.0</c:v>
                </c:pt>
                <c:pt idx="7966">
                  <c:v>3311.0</c:v>
                </c:pt>
                <c:pt idx="7967">
                  <c:v>3312.0</c:v>
                </c:pt>
                <c:pt idx="7968">
                  <c:v>3313.0</c:v>
                </c:pt>
                <c:pt idx="7969">
                  <c:v>3313.0</c:v>
                </c:pt>
                <c:pt idx="7970">
                  <c:v>3313.0</c:v>
                </c:pt>
                <c:pt idx="7971">
                  <c:v>3314.0</c:v>
                </c:pt>
                <c:pt idx="7972">
                  <c:v>3314.0</c:v>
                </c:pt>
                <c:pt idx="7973">
                  <c:v>3314.0</c:v>
                </c:pt>
                <c:pt idx="7974">
                  <c:v>3314.0</c:v>
                </c:pt>
                <c:pt idx="7975">
                  <c:v>3314.0</c:v>
                </c:pt>
                <c:pt idx="7976">
                  <c:v>3315.0</c:v>
                </c:pt>
                <c:pt idx="7977">
                  <c:v>3316.0</c:v>
                </c:pt>
                <c:pt idx="7978">
                  <c:v>3317.0</c:v>
                </c:pt>
                <c:pt idx="7979">
                  <c:v>3318.0</c:v>
                </c:pt>
                <c:pt idx="7980">
                  <c:v>3319.0</c:v>
                </c:pt>
                <c:pt idx="7981">
                  <c:v>3320.0</c:v>
                </c:pt>
                <c:pt idx="7982">
                  <c:v>3321.0</c:v>
                </c:pt>
                <c:pt idx="7983">
                  <c:v>3322.0</c:v>
                </c:pt>
                <c:pt idx="7984">
                  <c:v>3322.0</c:v>
                </c:pt>
                <c:pt idx="7985">
                  <c:v>3322.0</c:v>
                </c:pt>
                <c:pt idx="7986">
                  <c:v>3323.0</c:v>
                </c:pt>
                <c:pt idx="7987">
                  <c:v>3324.0</c:v>
                </c:pt>
                <c:pt idx="7988">
                  <c:v>3325.0</c:v>
                </c:pt>
                <c:pt idx="7989">
                  <c:v>3325.0</c:v>
                </c:pt>
                <c:pt idx="7990">
                  <c:v>3325.0</c:v>
                </c:pt>
                <c:pt idx="7991">
                  <c:v>3326.0</c:v>
                </c:pt>
                <c:pt idx="7992">
                  <c:v>3326.0</c:v>
                </c:pt>
                <c:pt idx="7993">
                  <c:v>3327.0</c:v>
                </c:pt>
                <c:pt idx="7994">
                  <c:v>3328.0</c:v>
                </c:pt>
                <c:pt idx="7995">
                  <c:v>3328.0</c:v>
                </c:pt>
                <c:pt idx="7996">
                  <c:v>3329.0</c:v>
                </c:pt>
                <c:pt idx="7997">
                  <c:v>3329.0</c:v>
                </c:pt>
                <c:pt idx="7998">
                  <c:v>3329.0</c:v>
                </c:pt>
                <c:pt idx="7999">
                  <c:v>3329.0</c:v>
                </c:pt>
                <c:pt idx="8000">
                  <c:v>3329.0</c:v>
                </c:pt>
                <c:pt idx="8001">
                  <c:v>3329.0</c:v>
                </c:pt>
                <c:pt idx="8002">
                  <c:v>3329.0</c:v>
                </c:pt>
                <c:pt idx="8003">
                  <c:v>3329.0</c:v>
                </c:pt>
                <c:pt idx="8004">
                  <c:v>3329.0</c:v>
                </c:pt>
                <c:pt idx="8005">
                  <c:v>3330.0</c:v>
                </c:pt>
                <c:pt idx="8006">
                  <c:v>3330.0</c:v>
                </c:pt>
                <c:pt idx="8007">
                  <c:v>3330.0</c:v>
                </c:pt>
                <c:pt idx="8008">
                  <c:v>3330.0</c:v>
                </c:pt>
                <c:pt idx="8009">
                  <c:v>3330.0</c:v>
                </c:pt>
                <c:pt idx="8010">
                  <c:v>3330.0</c:v>
                </c:pt>
                <c:pt idx="8011">
                  <c:v>3330.0</c:v>
                </c:pt>
                <c:pt idx="8012">
                  <c:v>3330.0</c:v>
                </c:pt>
                <c:pt idx="8013">
                  <c:v>3330.0</c:v>
                </c:pt>
                <c:pt idx="8014">
                  <c:v>3330.0</c:v>
                </c:pt>
                <c:pt idx="8015">
                  <c:v>3330.0</c:v>
                </c:pt>
                <c:pt idx="8016">
                  <c:v>3330.0</c:v>
                </c:pt>
                <c:pt idx="8017">
                  <c:v>3331.0</c:v>
                </c:pt>
                <c:pt idx="8018">
                  <c:v>3331.0</c:v>
                </c:pt>
                <c:pt idx="8019">
                  <c:v>3331.0</c:v>
                </c:pt>
                <c:pt idx="8020">
                  <c:v>3331.0</c:v>
                </c:pt>
                <c:pt idx="8021">
                  <c:v>3331.0</c:v>
                </c:pt>
                <c:pt idx="8022">
                  <c:v>3331.0</c:v>
                </c:pt>
                <c:pt idx="8023">
                  <c:v>3331.0</c:v>
                </c:pt>
                <c:pt idx="8024">
                  <c:v>3331.0</c:v>
                </c:pt>
                <c:pt idx="8025">
                  <c:v>3331.0</c:v>
                </c:pt>
                <c:pt idx="8026">
                  <c:v>3332.0</c:v>
                </c:pt>
                <c:pt idx="8027">
                  <c:v>3332.0</c:v>
                </c:pt>
                <c:pt idx="8028">
                  <c:v>3332.0</c:v>
                </c:pt>
                <c:pt idx="8029">
                  <c:v>3332.0</c:v>
                </c:pt>
                <c:pt idx="8030">
                  <c:v>3332.0</c:v>
                </c:pt>
                <c:pt idx="8031">
                  <c:v>3332.0</c:v>
                </c:pt>
                <c:pt idx="8032">
                  <c:v>3332.0</c:v>
                </c:pt>
                <c:pt idx="8033">
                  <c:v>3333.0</c:v>
                </c:pt>
                <c:pt idx="8034">
                  <c:v>3333.0</c:v>
                </c:pt>
                <c:pt idx="8035">
                  <c:v>3333.0</c:v>
                </c:pt>
                <c:pt idx="8036">
                  <c:v>3333.0</c:v>
                </c:pt>
                <c:pt idx="8037">
                  <c:v>3334.0</c:v>
                </c:pt>
                <c:pt idx="8038">
                  <c:v>3334.0</c:v>
                </c:pt>
                <c:pt idx="8039">
                  <c:v>3335.0</c:v>
                </c:pt>
                <c:pt idx="8040">
                  <c:v>3336.0</c:v>
                </c:pt>
                <c:pt idx="8041">
                  <c:v>3336.0</c:v>
                </c:pt>
                <c:pt idx="8042">
                  <c:v>3337.0</c:v>
                </c:pt>
                <c:pt idx="8043">
                  <c:v>3337.0</c:v>
                </c:pt>
                <c:pt idx="8044">
                  <c:v>3337.0</c:v>
                </c:pt>
                <c:pt idx="8045">
                  <c:v>3337.0</c:v>
                </c:pt>
                <c:pt idx="8046">
                  <c:v>3337.0</c:v>
                </c:pt>
                <c:pt idx="8047">
                  <c:v>3337.0</c:v>
                </c:pt>
                <c:pt idx="8048">
                  <c:v>3337.0</c:v>
                </c:pt>
                <c:pt idx="8049">
                  <c:v>3337.0</c:v>
                </c:pt>
                <c:pt idx="8050">
                  <c:v>3337.0</c:v>
                </c:pt>
                <c:pt idx="8051">
                  <c:v>3337.0</c:v>
                </c:pt>
                <c:pt idx="8052">
                  <c:v>3337.0</c:v>
                </c:pt>
                <c:pt idx="8053">
                  <c:v>3337.0</c:v>
                </c:pt>
                <c:pt idx="8054">
                  <c:v>3338.0</c:v>
                </c:pt>
                <c:pt idx="8055">
                  <c:v>3338.0</c:v>
                </c:pt>
                <c:pt idx="8056">
                  <c:v>3339.0</c:v>
                </c:pt>
                <c:pt idx="8057">
                  <c:v>3339.0</c:v>
                </c:pt>
                <c:pt idx="8058">
                  <c:v>3339.0</c:v>
                </c:pt>
                <c:pt idx="8059">
                  <c:v>3339.0</c:v>
                </c:pt>
                <c:pt idx="8060">
                  <c:v>3339.0</c:v>
                </c:pt>
                <c:pt idx="8061">
                  <c:v>3339.0</c:v>
                </c:pt>
                <c:pt idx="8062">
                  <c:v>3339.0</c:v>
                </c:pt>
                <c:pt idx="8063">
                  <c:v>3339.0</c:v>
                </c:pt>
                <c:pt idx="8064">
                  <c:v>3339.0</c:v>
                </c:pt>
                <c:pt idx="8065">
                  <c:v>3339.0</c:v>
                </c:pt>
                <c:pt idx="8066">
                  <c:v>3339.0</c:v>
                </c:pt>
                <c:pt idx="8067">
                  <c:v>3339.0</c:v>
                </c:pt>
                <c:pt idx="8068">
                  <c:v>3339.0</c:v>
                </c:pt>
                <c:pt idx="8069">
                  <c:v>3340.0</c:v>
                </c:pt>
                <c:pt idx="8070">
                  <c:v>3340.0</c:v>
                </c:pt>
                <c:pt idx="8071">
                  <c:v>3340.0</c:v>
                </c:pt>
                <c:pt idx="8072">
                  <c:v>3341.0</c:v>
                </c:pt>
                <c:pt idx="8073">
                  <c:v>3342.0</c:v>
                </c:pt>
                <c:pt idx="8074">
                  <c:v>3343.0</c:v>
                </c:pt>
                <c:pt idx="8075">
                  <c:v>3343.0</c:v>
                </c:pt>
                <c:pt idx="8076">
                  <c:v>3343.0</c:v>
                </c:pt>
                <c:pt idx="8077">
                  <c:v>3344.0</c:v>
                </c:pt>
                <c:pt idx="8078">
                  <c:v>3344.0</c:v>
                </c:pt>
                <c:pt idx="8079">
                  <c:v>3344.0</c:v>
                </c:pt>
                <c:pt idx="8080">
                  <c:v>3344.0</c:v>
                </c:pt>
                <c:pt idx="8081">
                  <c:v>3344.0</c:v>
                </c:pt>
                <c:pt idx="8082">
                  <c:v>3344.0</c:v>
                </c:pt>
                <c:pt idx="8083">
                  <c:v>3344.0</c:v>
                </c:pt>
                <c:pt idx="8084">
                  <c:v>3344.0</c:v>
                </c:pt>
                <c:pt idx="8085">
                  <c:v>3344.0</c:v>
                </c:pt>
                <c:pt idx="8086">
                  <c:v>3344.0</c:v>
                </c:pt>
                <c:pt idx="8087">
                  <c:v>3344.0</c:v>
                </c:pt>
                <c:pt idx="8088">
                  <c:v>3344.0</c:v>
                </c:pt>
                <c:pt idx="8089">
                  <c:v>3344.0</c:v>
                </c:pt>
                <c:pt idx="8090">
                  <c:v>3344.0</c:v>
                </c:pt>
                <c:pt idx="8091">
                  <c:v>3344.0</c:v>
                </c:pt>
                <c:pt idx="8092">
                  <c:v>3345.0</c:v>
                </c:pt>
                <c:pt idx="8093">
                  <c:v>3346.0</c:v>
                </c:pt>
                <c:pt idx="8094">
                  <c:v>3347.0</c:v>
                </c:pt>
                <c:pt idx="8095">
                  <c:v>3348.0</c:v>
                </c:pt>
                <c:pt idx="8096">
                  <c:v>3348.0</c:v>
                </c:pt>
                <c:pt idx="8097">
                  <c:v>3348.0</c:v>
                </c:pt>
                <c:pt idx="8098">
                  <c:v>3349.0</c:v>
                </c:pt>
                <c:pt idx="8099">
                  <c:v>3350.0</c:v>
                </c:pt>
                <c:pt idx="8100">
                  <c:v>3350.0</c:v>
                </c:pt>
                <c:pt idx="8101">
                  <c:v>3351.0</c:v>
                </c:pt>
                <c:pt idx="8102">
                  <c:v>3352.0</c:v>
                </c:pt>
                <c:pt idx="8103">
                  <c:v>3353.0</c:v>
                </c:pt>
                <c:pt idx="8104">
                  <c:v>3353.0</c:v>
                </c:pt>
                <c:pt idx="8105">
                  <c:v>3354.0</c:v>
                </c:pt>
                <c:pt idx="8106">
                  <c:v>3354.0</c:v>
                </c:pt>
                <c:pt idx="8107">
                  <c:v>3354.0</c:v>
                </c:pt>
                <c:pt idx="8108">
                  <c:v>3354.0</c:v>
                </c:pt>
                <c:pt idx="8109">
                  <c:v>3354.0</c:v>
                </c:pt>
                <c:pt idx="8110">
                  <c:v>3354.0</c:v>
                </c:pt>
                <c:pt idx="8111">
                  <c:v>3354.0</c:v>
                </c:pt>
                <c:pt idx="8112">
                  <c:v>3354.0</c:v>
                </c:pt>
                <c:pt idx="8113">
                  <c:v>3354.0</c:v>
                </c:pt>
                <c:pt idx="8114">
                  <c:v>3354.0</c:v>
                </c:pt>
                <c:pt idx="8115">
                  <c:v>3354.0</c:v>
                </c:pt>
                <c:pt idx="8116">
                  <c:v>3354.0</c:v>
                </c:pt>
                <c:pt idx="8117">
                  <c:v>3354.0</c:v>
                </c:pt>
                <c:pt idx="8118">
                  <c:v>3354.0</c:v>
                </c:pt>
                <c:pt idx="8119">
                  <c:v>3354.0</c:v>
                </c:pt>
                <c:pt idx="8120">
                  <c:v>3354.0</c:v>
                </c:pt>
                <c:pt idx="8121">
                  <c:v>3355.0</c:v>
                </c:pt>
                <c:pt idx="8122">
                  <c:v>3356.0</c:v>
                </c:pt>
                <c:pt idx="8123">
                  <c:v>3356.0</c:v>
                </c:pt>
                <c:pt idx="8124">
                  <c:v>3357.0</c:v>
                </c:pt>
                <c:pt idx="8125">
                  <c:v>3357.0</c:v>
                </c:pt>
                <c:pt idx="8126">
                  <c:v>3357.0</c:v>
                </c:pt>
                <c:pt idx="8127">
                  <c:v>3357.0</c:v>
                </c:pt>
                <c:pt idx="8128">
                  <c:v>3357.0</c:v>
                </c:pt>
                <c:pt idx="8129">
                  <c:v>3358.0</c:v>
                </c:pt>
                <c:pt idx="8130">
                  <c:v>3358.0</c:v>
                </c:pt>
                <c:pt idx="8131">
                  <c:v>3358.0</c:v>
                </c:pt>
                <c:pt idx="8132">
                  <c:v>3359.0</c:v>
                </c:pt>
                <c:pt idx="8133">
                  <c:v>3360.0</c:v>
                </c:pt>
                <c:pt idx="8134">
                  <c:v>3361.0</c:v>
                </c:pt>
                <c:pt idx="8135">
                  <c:v>3361.0</c:v>
                </c:pt>
                <c:pt idx="8136">
                  <c:v>3361.0</c:v>
                </c:pt>
                <c:pt idx="8137">
                  <c:v>3362.0</c:v>
                </c:pt>
                <c:pt idx="8138">
                  <c:v>3362.0</c:v>
                </c:pt>
                <c:pt idx="8139">
                  <c:v>3363.0</c:v>
                </c:pt>
                <c:pt idx="8140">
                  <c:v>3364.0</c:v>
                </c:pt>
                <c:pt idx="8141">
                  <c:v>3365.0</c:v>
                </c:pt>
                <c:pt idx="8142">
                  <c:v>3366.0</c:v>
                </c:pt>
                <c:pt idx="8143">
                  <c:v>3367.0</c:v>
                </c:pt>
                <c:pt idx="8144">
                  <c:v>3368.0</c:v>
                </c:pt>
                <c:pt idx="8145">
                  <c:v>3369.0</c:v>
                </c:pt>
                <c:pt idx="8146">
                  <c:v>3369.0</c:v>
                </c:pt>
                <c:pt idx="8147">
                  <c:v>3370.0</c:v>
                </c:pt>
                <c:pt idx="8148">
                  <c:v>3370.0</c:v>
                </c:pt>
                <c:pt idx="8149">
                  <c:v>3371.0</c:v>
                </c:pt>
                <c:pt idx="8150">
                  <c:v>3371.0</c:v>
                </c:pt>
                <c:pt idx="8151">
                  <c:v>3372.0</c:v>
                </c:pt>
                <c:pt idx="8152">
                  <c:v>3372.0</c:v>
                </c:pt>
                <c:pt idx="8153">
                  <c:v>3373.0</c:v>
                </c:pt>
                <c:pt idx="8154">
                  <c:v>3373.0</c:v>
                </c:pt>
                <c:pt idx="8155">
                  <c:v>3374.0</c:v>
                </c:pt>
                <c:pt idx="8156">
                  <c:v>3375.0</c:v>
                </c:pt>
                <c:pt idx="8157">
                  <c:v>3375.0</c:v>
                </c:pt>
                <c:pt idx="8158">
                  <c:v>3375.0</c:v>
                </c:pt>
                <c:pt idx="8159">
                  <c:v>3376.0</c:v>
                </c:pt>
                <c:pt idx="8160">
                  <c:v>3377.0</c:v>
                </c:pt>
                <c:pt idx="8161">
                  <c:v>3377.0</c:v>
                </c:pt>
                <c:pt idx="8162">
                  <c:v>3377.0</c:v>
                </c:pt>
                <c:pt idx="8163">
                  <c:v>3377.0</c:v>
                </c:pt>
                <c:pt idx="8164">
                  <c:v>3377.0</c:v>
                </c:pt>
                <c:pt idx="8165">
                  <c:v>3378.0</c:v>
                </c:pt>
                <c:pt idx="8166">
                  <c:v>3379.0</c:v>
                </c:pt>
                <c:pt idx="8167">
                  <c:v>3380.0</c:v>
                </c:pt>
                <c:pt idx="8168">
                  <c:v>3381.0</c:v>
                </c:pt>
                <c:pt idx="8169">
                  <c:v>3382.0</c:v>
                </c:pt>
                <c:pt idx="8170">
                  <c:v>3383.0</c:v>
                </c:pt>
                <c:pt idx="8171">
                  <c:v>3384.0</c:v>
                </c:pt>
                <c:pt idx="8172">
                  <c:v>3385.0</c:v>
                </c:pt>
                <c:pt idx="8173">
                  <c:v>3386.0</c:v>
                </c:pt>
                <c:pt idx="8174">
                  <c:v>3387.0</c:v>
                </c:pt>
                <c:pt idx="8175">
                  <c:v>3387.0</c:v>
                </c:pt>
                <c:pt idx="8176">
                  <c:v>3387.0</c:v>
                </c:pt>
                <c:pt idx="8177">
                  <c:v>3387.0</c:v>
                </c:pt>
                <c:pt idx="8178">
                  <c:v>3388.0</c:v>
                </c:pt>
                <c:pt idx="8179">
                  <c:v>3389.0</c:v>
                </c:pt>
                <c:pt idx="8180">
                  <c:v>3390.0</c:v>
                </c:pt>
                <c:pt idx="8181">
                  <c:v>3390.0</c:v>
                </c:pt>
                <c:pt idx="8182">
                  <c:v>3390.0</c:v>
                </c:pt>
                <c:pt idx="8183">
                  <c:v>3391.0</c:v>
                </c:pt>
                <c:pt idx="8184">
                  <c:v>3391.0</c:v>
                </c:pt>
                <c:pt idx="8185">
                  <c:v>3391.0</c:v>
                </c:pt>
                <c:pt idx="8186">
                  <c:v>3391.0</c:v>
                </c:pt>
                <c:pt idx="8187">
                  <c:v>3391.0</c:v>
                </c:pt>
                <c:pt idx="8188">
                  <c:v>3391.0</c:v>
                </c:pt>
                <c:pt idx="8189">
                  <c:v>3391.0</c:v>
                </c:pt>
                <c:pt idx="8190">
                  <c:v>3391.0</c:v>
                </c:pt>
                <c:pt idx="8191">
                  <c:v>3391.0</c:v>
                </c:pt>
                <c:pt idx="8192">
                  <c:v>3392.0</c:v>
                </c:pt>
                <c:pt idx="8193">
                  <c:v>3393.0</c:v>
                </c:pt>
                <c:pt idx="8194">
                  <c:v>3393.0</c:v>
                </c:pt>
                <c:pt idx="8195">
                  <c:v>3393.0</c:v>
                </c:pt>
                <c:pt idx="8196">
                  <c:v>3393.0</c:v>
                </c:pt>
                <c:pt idx="8197">
                  <c:v>3393.0</c:v>
                </c:pt>
                <c:pt idx="8198">
                  <c:v>3394.0</c:v>
                </c:pt>
                <c:pt idx="8199">
                  <c:v>3394.0</c:v>
                </c:pt>
                <c:pt idx="8200">
                  <c:v>3394.0</c:v>
                </c:pt>
                <c:pt idx="8201">
                  <c:v>3394.0</c:v>
                </c:pt>
                <c:pt idx="8202">
                  <c:v>3394.0</c:v>
                </c:pt>
                <c:pt idx="8203">
                  <c:v>3394.0</c:v>
                </c:pt>
                <c:pt idx="8204">
                  <c:v>3394.0</c:v>
                </c:pt>
                <c:pt idx="8205">
                  <c:v>3395.0</c:v>
                </c:pt>
                <c:pt idx="8206">
                  <c:v>3396.0</c:v>
                </c:pt>
                <c:pt idx="8207">
                  <c:v>3397.0</c:v>
                </c:pt>
                <c:pt idx="8208">
                  <c:v>3398.0</c:v>
                </c:pt>
                <c:pt idx="8209">
                  <c:v>3399.0</c:v>
                </c:pt>
                <c:pt idx="8210">
                  <c:v>3399.0</c:v>
                </c:pt>
                <c:pt idx="8211">
                  <c:v>3399.0</c:v>
                </c:pt>
                <c:pt idx="8212">
                  <c:v>3400.0</c:v>
                </c:pt>
                <c:pt idx="8213">
                  <c:v>3401.0</c:v>
                </c:pt>
                <c:pt idx="8214">
                  <c:v>3402.0</c:v>
                </c:pt>
                <c:pt idx="8215">
                  <c:v>3403.0</c:v>
                </c:pt>
                <c:pt idx="8216">
                  <c:v>3404.0</c:v>
                </c:pt>
                <c:pt idx="8217">
                  <c:v>3405.0</c:v>
                </c:pt>
                <c:pt idx="8218">
                  <c:v>3406.0</c:v>
                </c:pt>
                <c:pt idx="8219">
                  <c:v>3407.0</c:v>
                </c:pt>
                <c:pt idx="8220">
                  <c:v>3407.0</c:v>
                </c:pt>
                <c:pt idx="8221">
                  <c:v>3407.0</c:v>
                </c:pt>
                <c:pt idx="8222">
                  <c:v>3407.0</c:v>
                </c:pt>
                <c:pt idx="8223">
                  <c:v>3407.0</c:v>
                </c:pt>
                <c:pt idx="8224">
                  <c:v>3407.0</c:v>
                </c:pt>
                <c:pt idx="8225">
                  <c:v>3407.0</c:v>
                </c:pt>
                <c:pt idx="8226">
                  <c:v>3407.0</c:v>
                </c:pt>
                <c:pt idx="8227">
                  <c:v>3408.0</c:v>
                </c:pt>
                <c:pt idx="8228">
                  <c:v>3408.0</c:v>
                </c:pt>
                <c:pt idx="8229">
                  <c:v>3408.0</c:v>
                </c:pt>
                <c:pt idx="8230">
                  <c:v>3408.0</c:v>
                </c:pt>
                <c:pt idx="8231">
                  <c:v>3409.0</c:v>
                </c:pt>
                <c:pt idx="8232">
                  <c:v>3409.0</c:v>
                </c:pt>
                <c:pt idx="8233">
                  <c:v>3410.0</c:v>
                </c:pt>
                <c:pt idx="8234">
                  <c:v>3410.0</c:v>
                </c:pt>
                <c:pt idx="8235">
                  <c:v>3410.0</c:v>
                </c:pt>
                <c:pt idx="8236">
                  <c:v>3411.0</c:v>
                </c:pt>
                <c:pt idx="8237">
                  <c:v>3412.0</c:v>
                </c:pt>
                <c:pt idx="8238">
                  <c:v>3412.0</c:v>
                </c:pt>
                <c:pt idx="8239">
                  <c:v>3412.0</c:v>
                </c:pt>
                <c:pt idx="8240">
                  <c:v>3413.0</c:v>
                </c:pt>
                <c:pt idx="8241">
                  <c:v>3414.0</c:v>
                </c:pt>
                <c:pt idx="8242">
                  <c:v>3414.0</c:v>
                </c:pt>
                <c:pt idx="8243">
                  <c:v>3414.0</c:v>
                </c:pt>
                <c:pt idx="8244">
                  <c:v>3414.0</c:v>
                </c:pt>
                <c:pt idx="8245">
                  <c:v>3415.0</c:v>
                </c:pt>
                <c:pt idx="8246">
                  <c:v>3416.0</c:v>
                </c:pt>
                <c:pt idx="8247">
                  <c:v>3417.0</c:v>
                </c:pt>
                <c:pt idx="8248">
                  <c:v>3418.0</c:v>
                </c:pt>
                <c:pt idx="8249">
                  <c:v>3419.0</c:v>
                </c:pt>
                <c:pt idx="8250">
                  <c:v>3419.0</c:v>
                </c:pt>
                <c:pt idx="8251">
                  <c:v>3419.0</c:v>
                </c:pt>
                <c:pt idx="8252">
                  <c:v>3419.0</c:v>
                </c:pt>
                <c:pt idx="8253">
                  <c:v>3419.0</c:v>
                </c:pt>
                <c:pt idx="8254">
                  <c:v>3420.0</c:v>
                </c:pt>
                <c:pt idx="8255">
                  <c:v>3420.0</c:v>
                </c:pt>
                <c:pt idx="8256">
                  <c:v>3420.0</c:v>
                </c:pt>
                <c:pt idx="8257">
                  <c:v>3420.0</c:v>
                </c:pt>
                <c:pt idx="8258">
                  <c:v>3420.0</c:v>
                </c:pt>
                <c:pt idx="8259">
                  <c:v>3420.0</c:v>
                </c:pt>
                <c:pt idx="8260">
                  <c:v>3420.0</c:v>
                </c:pt>
                <c:pt idx="8261">
                  <c:v>3420.0</c:v>
                </c:pt>
                <c:pt idx="8262">
                  <c:v>3420.0</c:v>
                </c:pt>
                <c:pt idx="8263">
                  <c:v>3420.0</c:v>
                </c:pt>
                <c:pt idx="8264">
                  <c:v>3420.0</c:v>
                </c:pt>
                <c:pt idx="8265">
                  <c:v>3420.0</c:v>
                </c:pt>
                <c:pt idx="8266">
                  <c:v>3420.0</c:v>
                </c:pt>
                <c:pt idx="8267">
                  <c:v>3420.0</c:v>
                </c:pt>
                <c:pt idx="8268">
                  <c:v>3420.0</c:v>
                </c:pt>
                <c:pt idx="8269">
                  <c:v>3420.0</c:v>
                </c:pt>
                <c:pt idx="8270">
                  <c:v>3420.0</c:v>
                </c:pt>
                <c:pt idx="8271">
                  <c:v>3420.0</c:v>
                </c:pt>
                <c:pt idx="8272">
                  <c:v>3420.0</c:v>
                </c:pt>
                <c:pt idx="8273">
                  <c:v>3420.0</c:v>
                </c:pt>
                <c:pt idx="8274">
                  <c:v>3420.0</c:v>
                </c:pt>
                <c:pt idx="8275">
                  <c:v>3420.0</c:v>
                </c:pt>
                <c:pt idx="8276">
                  <c:v>3420.0</c:v>
                </c:pt>
                <c:pt idx="8277">
                  <c:v>3420.0</c:v>
                </c:pt>
                <c:pt idx="8278">
                  <c:v>3420.0</c:v>
                </c:pt>
                <c:pt idx="8279">
                  <c:v>3420.0</c:v>
                </c:pt>
                <c:pt idx="8280">
                  <c:v>3420.0</c:v>
                </c:pt>
                <c:pt idx="8281">
                  <c:v>3421.0</c:v>
                </c:pt>
                <c:pt idx="8282">
                  <c:v>3422.0</c:v>
                </c:pt>
                <c:pt idx="8283">
                  <c:v>3422.0</c:v>
                </c:pt>
                <c:pt idx="8284">
                  <c:v>3422.0</c:v>
                </c:pt>
                <c:pt idx="8285">
                  <c:v>3423.0</c:v>
                </c:pt>
                <c:pt idx="8286">
                  <c:v>3424.0</c:v>
                </c:pt>
                <c:pt idx="8287">
                  <c:v>3424.0</c:v>
                </c:pt>
                <c:pt idx="8288">
                  <c:v>3424.0</c:v>
                </c:pt>
                <c:pt idx="8289">
                  <c:v>3425.0</c:v>
                </c:pt>
                <c:pt idx="8290">
                  <c:v>3426.0</c:v>
                </c:pt>
                <c:pt idx="8291">
                  <c:v>3427.0</c:v>
                </c:pt>
                <c:pt idx="8292">
                  <c:v>3427.0</c:v>
                </c:pt>
                <c:pt idx="8293">
                  <c:v>3428.0</c:v>
                </c:pt>
                <c:pt idx="8294">
                  <c:v>3429.0</c:v>
                </c:pt>
                <c:pt idx="8295">
                  <c:v>3429.0</c:v>
                </c:pt>
                <c:pt idx="8296">
                  <c:v>3430.0</c:v>
                </c:pt>
                <c:pt idx="8297">
                  <c:v>3430.0</c:v>
                </c:pt>
                <c:pt idx="8298">
                  <c:v>3430.0</c:v>
                </c:pt>
                <c:pt idx="8299">
                  <c:v>3430.0</c:v>
                </c:pt>
                <c:pt idx="8300">
                  <c:v>3430.0</c:v>
                </c:pt>
                <c:pt idx="8301">
                  <c:v>3430.0</c:v>
                </c:pt>
                <c:pt idx="8302">
                  <c:v>3431.0</c:v>
                </c:pt>
                <c:pt idx="8303">
                  <c:v>3431.0</c:v>
                </c:pt>
                <c:pt idx="8304">
                  <c:v>3431.0</c:v>
                </c:pt>
                <c:pt idx="8305">
                  <c:v>3431.0</c:v>
                </c:pt>
                <c:pt idx="8306">
                  <c:v>3431.0</c:v>
                </c:pt>
                <c:pt idx="8307">
                  <c:v>3431.0</c:v>
                </c:pt>
                <c:pt idx="8308">
                  <c:v>3431.0</c:v>
                </c:pt>
                <c:pt idx="8309">
                  <c:v>3431.0</c:v>
                </c:pt>
                <c:pt idx="8310">
                  <c:v>3431.0</c:v>
                </c:pt>
                <c:pt idx="8311">
                  <c:v>3431.0</c:v>
                </c:pt>
                <c:pt idx="8312">
                  <c:v>3431.0</c:v>
                </c:pt>
                <c:pt idx="8313">
                  <c:v>3431.0</c:v>
                </c:pt>
                <c:pt idx="8314">
                  <c:v>3431.0</c:v>
                </c:pt>
                <c:pt idx="8315">
                  <c:v>3431.0</c:v>
                </c:pt>
                <c:pt idx="8316">
                  <c:v>3431.0</c:v>
                </c:pt>
                <c:pt idx="8317">
                  <c:v>3431.0</c:v>
                </c:pt>
                <c:pt idx="8318">
                  <c:v>3431.0</c:v>
                </c:pt>
                <c:pt idx="8319">
                  <c:v>3431.0</c:v>
                </c:pt>
                <c:pt idx="8320">
                  <c:v>3432.0</c:v>
                </c:pt>
                <c:pt idx="8321">
                  <c:v>3432.0</c:v>
                </c:pt>
                <c:pt idx="8322">
                  <c:v>3432.0</c:v>
                </c:pt>
                <c:pt idx="8323">
                  <c:v>3432.0</c:v>
                </c:pt>
                <c:pt idx="8324">
                  <c:v>3432.0</c:v>
                </c:pt>
                <c:pt idx="8325">
                  <c:v>3433.0</c:v>
                </c:pt>
                <c:pt idx="8326">
                  <c:v>3434.0</c:v>
                </c:pt>
                <c:pt idx="8327">
                  <c:v>3434.0</c:v>
                </c:pt>
                <c:pt idx="8328">
                  <c:v>3435.0</c:v>
                </c:pt>
                <c:pt idx="8329">
                  <c:v>3435.0</c:v>
                </c:pt>
                <c:pt idx="8330">
                  <c:v>3435.0</c:v>
                </c:pt>
                <c:pt idx="8331">
                  <c:v>3435.0</c:v>
                </c:pt>
                <c:pt idx="8332">
                  <c:v>3435.0</c:v>
                </c:pt>
                <c:pt idx="8333">
                  <c:v>3435.0</c:v>
                </c:pt>
                <c:pt idx="8334">
                  <c:v>3435.0</c:v>
                </c:pt>
                <c:pt idx="8335">
                  <c:v>3435.0</c:v>
                </c:pt>
                <c:pt idx="8336">
                  <c:v>3435.0</c:v>
                </c:pt>
                <c:pt idx="8337">
                  <c:v>3435.0</c:v>
                </c:pt>
                <c:pt idx="8338">
                  <c:v>3435.0</c:v>
                </c:pt>
                <c:pt idx="8339">
                  <c:v>3435.0</c:v>
                </c:pt>
                <c:pt idx="8340">
                  <c:v>3435.0</c:v>
                </c:pt>
                <c:pt idx="8341">
                  <c:v>3435.0</c:v>
                </c:pt>
                <c:pt idx="8342">
                  <c:v>3435.0</c:v>
                </c:pt>
                <c:pt idx="8343">
                  <c:v>3435.0</c:v>
                </c:pt>
                <c:pt idx="8344">
                  <c:v>3435.0</c:v>
                </c:pt>
                <c:pt idx="8345">
                  <c:v>3435.0</c:v>
                </c:pt>
                <c:pt idx="8346">
                  <c:v>3435.0</c:v>
                </c:pt>
                <c:pt idx="8347">
                  <c:v>3435.0</c:v>
                </c:pt>
                <c:pt idx="8348">
                  <c:v>3435.0</c:v>
                </c:pt>
                <c:pt idx="8349">
                  <c:v>3435.0</c:v>
                </c:pt>
                <c:pt idx="8350">
                  <c:v>3435.0</c:v>
                </c:pt>
                <c:pt idx="8351">
                  <c:v>3435.0</c:v>
                </c:pt>
                <c:pt idx="8352">
                  <c:v>3435.0</c:v>
                </c:pt>
                <c:pt idx="8353">
                  <c:v>3435.0</c:v>
                </c:pt>
                <c:pt idx="8354">
                  <c:v>3435.0</c:v>
                </c:pt>
                <c:pt idx="8355">
                  <c:v>3435.0</c:v>
                </c:pt>
                <c:pt idx="8356">
                  <c:v>3435.0</c:v>
                </c:pt>
                <c:pt idx="8357">
                  <c:v>3435.0</c:v>
                </c:pt>
                <c:pt idx="8358">
                  <c:v>3435.0</c:v>
                </c:pt>
                <c:pt idx="8359">
                  <c:v>3435.0</c:v>
                </c:pt>
                <c:pt idx="8360">
                  <c:v>3435.0</c:v>
                </c:pt>
                <c:pt idx="8361">
                  <c:v>3435.0</c:v>
                </c:pt>
                <c:pt idx="8362">
                  <c:v>3435.0</c:v>
                </c:pt>
                <c:pt idx="8363">
                  <c:v>3435.0</c:v>
                </c:pt>
                <c:pt idx="8364">
                  <c:v>3435.0</c:v>
                </c:pt>
                <c:pt idx="8365">
                  <c:v>3435.0</c:v>
                </c:pt>
                <c:pt idx="8366">
                  <c:v>3435.0</c:v>
                </c:pt>
                <c:pt idx="8367">
                  <c:v>3435.0</c:v>
                </c:pt>
                <c:pt idx="8368">
                  <c:v>3435.0</c:v>
                </c:pt>
                <c:pt idx="8369">
                  <c:v>3435.0</c:v>
                </c:pt>
                <c:pt idx="8370">
                  <c:v>3435.0</c:v>
                </c:pt>
                <c:pt idx="8371">
                  <c:v>3435.0</c:v>
                </c:pt>
                <c:pt idx="8372">
                  <c:v>3435.0</c:v>
                </c:pt>
                <c:pt idx="8373">
                  <c:v>3435.0</c:v>
                </c:pt>
                <c:pt idx="8374">
                  <c:v>3436.0</c:v>
                </c:pt>
                <c:pt idx="8375">
                  <c:v>3437.0</c:v>
                </c:pt>
                <c:pt idx="8376">
                  <c:v>3438.0</c:v>
                </c:pt>
                <c:pt idx="8377">
                  <c:v>3438.0</c:v>
                </c:pt>
                <c:pt idx="8378">
                  <c:v>3438.0</c:v>
                </c:pt>
                <c:pt idx="8379">
                  <c:v>3439.0</c:v>
                </c:pt>
                <c:pt idx="8380">
                  <c:v>3439.0</c:v>
                </c:pt>
                <c:pt idx="8381">
                  <c:v>3440.0</c:v>
                </c:pt>
                <c:pt idx="8382">
                  <c:v>3441.0</c:v>
                </c:pt>
                <c:pt idx="8383">
                  <c:v>3442.0</c:v>
                </c:pt>
                <c:pt idx="8384">
                  <c:v>3443.0</c:v>
                </c:pt>
                <c:pt idx="8385">
                  <c:v>3443.0</c:v>
                </c:pt>
                <c:pt idx="8386">
                  <c:v>3443.0</c:v>
                </c:pt>
                <c:pt idx="8387">
                  <c:v>3443.0</c:v>
                </c:pt>
                <c:pt idx="8388">
                  <c:v>3444.0</c:v>
                </c:pt>
                <c:pt idx="8389">
                  <c:v>3445.0</c:v>
                </c:pt>
                <c:pt idx="8390">
                  <c:v>3445.0</c:v>
                </c:pt>
                <c:pt idx="8391">
                  <c:v>3446.0</c:v>
                </c:pt>
                <c:pt idx="8392">
                  <c:v>3447.0</c:v>
                </c:pt>
                <c:pt idx="8393">
                  <c:v>3447.0</c:v>
                </c:pt>
                <c:pt idx="8394">
                  <c:v>3448.0</c:v>
                </c:pt>
                <c:pt idx="8395">
                  <c:v>3449.0</c:v>
                </c:pt>
                <c:pt idx="8396">
                  <c:v>3450.0</c:v>
                </c:pt>
                <c:pt idx="8397">
                  <c:v>3451.0</c:v>
                </c:pt>
                <c:pt idx="8398">
                  <c:v>3451.0</c:v>
                </c:pt>
                <c:pt idx="8399">
                  <c:v>3452.0</c:v>
                </c:pt>
                <c:pt idx="8400">
                  <c:v>3453.0</c:v>
                </c:pt>
                <c:pt idx="8401">
                  <c:v>3454.0</c:v>
                </c:pt>
                <c:pt idx="8402">
                  <c:v>3455.0</c:v>
                </c:pt>
                <c:pt idx="8403">
                  <c:v>3456.0</c:v>
                </c:pt>
                <c:pt idx="8404">
                  <c:v>3457.0</c:v>
                </c:pt>
                <c:pt idx="8405">
                  <c:v>3458.0</c:v>
                </c:pt>
                <c:pt idx="8406">
                  <c:v>3459.0</c:v>
                </c:pt>
                <c:pt idx="8407">
                  <c:v>3460.0</c:v>
                </c:pt>
                <c:pt idx="8408">
                  <c:v>3461.0</c:v>
                </c:pt>
                <c:pt idx="8409">
                  <c:v>3462.0</c:v>
                </c:pt>
                <c:pt idx="8410">
                  <c:v>3463.0</c:v>
                </c:pt>
                <c:pt idx="8411">
                  <c:v>3464.0</c:v>
                </c:pt>
                <c:pt idx="8412">
                  <c:v>3465.0</c:v>
                </c:pt>
                <c:pt idx="8413">
                  <c:v>3466.0</c:v>
                </c:pt>
                <c:pt idx="8414">
                  <c:v>3467.0</c:v>
                </c:pt>
                <c:pt idx="8415">
                  <c:v>3468.0</c:v>
                </c:pt>
                <c:pt idx="8416">
                  <c:v>3469.0</c:v>
                </c:pt>
                <c:pt idx="8417">
                  <c:v>3470.0</c:v>
                </c:pt>
                <c:pt idx="8418">
                  <c:v>3471.0</c:v>
                </c:pt>
                <c:pt idx="8419">
                  <c:v>3472.0</c:v>
                </c:pt>
                <c:pt idx="8420">
                  <c:v>3473.0</c:v>
                </c:pt>
                <c:pt idx="8421">
                  <c:v>3474.0</c:v>
                </c:pt>
                <c:pt idx="8422">
                  <c:v>3475.0</c:v>
                </c:pt>
                <c:pt idx="8423">
                  <c:v>3476.0</c:v>
                </c:pt>
                <c:pt idx="8424">
                  <c:v>3477.0</c:v>
                </c:pt>
                <c:pt idx="8425">
                  <c:v>3477.0</c:v>
                </c:pt>
                <c:pt idx="8426">
                  <c:v>3477.0</c:v>
                </c:pt>
                <c:pt idx="8427">
                  <c:v>3478.0</c:v>
                </c:pt>
                <c:pt idx="8428">
                  <c:v>3479.0</c:v>
                </c:pt>
                <c:pt idx="8429">
                  <c:v>3480.0</c:v>
                </c:pt>
                <c:pt idx="8430">
                  <c:v>3481.0</c:v>
                </c:pt>
                <c:pt idx="8431">
                  <c:v>3482.0</c:v>
                </c:pt>
                <c:pt idx="8432">
                  <c:v>3483.0</c:v>
                </c:pt>
                <c:pt idx="8433">
                  <c:v>3484.0</c:v>
                </c:pt>
                <c:pt idx="8434">
                  <c:v>3485.0</c:v>
                </c:pt>
                <c:pt idx="8435">
                  <c:v>3486.0</c:v>
                </c:pt>
                <c:pt idx="8436">
                  <c:v>3486.0</c:v>
                </c:pt>
                <c:pt idx="8437">
                  <c:v>3487.0</c:v>
                </c:pt>
                <c:pt idx="8438">
                  <c:v>3488.0</c:v>
                </c:pt>
                <c:pt idx="8439">
                  <c:v>3489.0</c:v>
                </c:pt>
                <c:pt idx="8440">
                  <c:v>3489.0</c:v>
                </c:pt>
                <c:pt idx="8441">
                  <c:v>3489.0</c:v>
                </c:pt>
                <c:pt idx="8442">
                  <c:v>3489.0</c:v>
                </c:pt>
                <c:pt idx="8443">
                  <c:v>3489.0</c:v>
                </c:pt>
                <c:pt idx="8444">
                  <c:v>3489.0</c:v>
                </c:pt>
                <c:pt idx="8445">
                  <c:v>3489.0</c:v>
                </c:pt>
                <c:pt idx="8446">
                  <c:v>3490.0</c:v>
                </c:pt>
                <c:pt idx="8447">
                  <c:v>3491.0</c:v>
                </c:pt>
                <c:pt idx="8448">
                  <c:v>3492.0</c:v>
                </c:pt>
                <c:pt idx="8449">
                  <c:v>3492.0</c:v>
                </c:pt>
                <c:pt idx="8450">
                  <c:v>3493.0</c:v>
                </c:pt>
                <c:pt idx="8451">
                  <c:v>3494.0</c:v>
                </c:pt>
                <c:pt idx="8452">
                  <c:v>3495.0</c:v>
                </c:pt>
                <c:pt idx="8453">
                  <c:v>3495.0</c:v>
                </c:pt>
                <c:pt idx="8454">
                  <c:v>3496.0</c:v>
                </c:pt>
                <c:pt idx="8455">
                  <c:v>3497.0</c:v>
                </c:pt>
                <c:pt idx="8456">
                  <c:v>3497.0</c:v>
                </c:pt>
                <c:pt idx="8457">
                  <c:v>3497.0</c:v>
                </c:pt>
                <c:pt idx="8458">
                  <c:v>3498.0</c:v>
                </c:pt>
                <c:pt idx="8459">
                  <c:v>3498.0</c:v>
                </c:pt>
                <c:pt idx="8460">
                  <c:v>3499.0</c:v>
                </c:pt>
                <c:pt idx="8461">
                  <c:v>3499.0</c:v>
                </c:pt>
                <c:pt idx="8462">
                  <c:v>3500.0</c:v>
                </c:pt>
                <c:pt idx="8463">
                  <c:v>3500.0</c:v>
                </c:pt>
                <c:pt idx="8464">
                  <c:v>3501.0</c:v>
                </c:pt>
                <c:pt idx="8465">
                  <c:v>3501.0</c:v>
                </c:pt>
                <c:pt idx="8466">
                  <c:v>3501.0</c:v>
                </c:pt>
                <c:pt idx="8467">
                  <c:v>3501.0</c:v>
                </c:pt>
                <c:pt idx="8468">
                  <c:v>3502.0</c:v>
                </c:pt>
                <c:pt idx="8469">
                  <c:v>3503.0</c:v>
                </c:pt>
                <c:pt idx="8470">
                  <c:v>3503.0</c:v>
                </c:pt>
                <c:pt idx="8471">
                  <c:v>3503.0</c:v>
                </c:pt>
                <c:pt idx="8472">
                  <c:v>3504.0</c:v>
                </c:pt>
                <c:pt idx="8473">
                  <c:v>3504.0</c:v>
                </c:pt>
                <c:pt idx="8474">
                  <c:v>3504.0</c:v>
                </c:pt>
                <c:pt idx="8475">
                  <c:v>3504.0</c:v>
                </c:pt>
                <c:pt idx="8476">
                  <c:v>3505.0</c:v>
                </c:pt>
                <c:pt idx="8477">
                  <c:v>3505.0</c:v>
                </c:pt>
                <c:pt idx="8478">
                  <c:v>3506.0</c:v>
                </c:pt>
                <c:pt idx="8479">
                  <c:v>3506.0</c:v>
                </c:pt>
                <c:pt idx="8480">
                  <c:v>3506.0</c:v>
                </c:pt>
                <c:pt idx="8481">
                  <c:v>3506.0</c:v>
                </c:pt>
                <c:pt idx="8482">
                  <c:v>3506.0</c:v>
                </c:pt>
                <c:pt idx="8483">
                  <c:v>3506.0</c:v>
                </c:pt>
                <c:pt idx="8484">
                  <c:v>3507.0</c:v>
                </c:pt>
                <c:pt idx="8485">
                  <c:v>3508.0</c:v>
                </c:pt>
                <c:pt idx="8486">
                  <c:v>3509.0</c:v>
                </c:pt>
                <c:pt idx="8487">
                  <c:v>3509.0</c:v>
                </c:pt>
                <c:pt idx="8488">
                  <c:v>3510.0</c:v>
                </c:pt>
                <c:pt idx="8489">
                  <c:v>3511.0</c:v>
                </c:pt>
                <c:pt idx="8490">
                  <c:v>3512.0</c:v>
                </c:pt>
                <c:pt idx="8491">
                  <c:v>3512.0</c:v>
                </c:pt>
                <c:pt idx="8492">
                  <c:v>3512.0</c:v>
                </c:pt>
                <c:pt idx="8493">
                  <c:v>3512.0</c:v>
                </c:pt>
                <c:pt idx="8494">
                  <c:v>3512.0</c:v>
                </c:pt>
                <c:pt idx="8495">
                  <c:v>3512.0</c:v>
                </c:pt>
                <c:pt idx="8496">
                  <c:v>3513.0</c:v>
                </c:pt>
                <c:pt idx="8497">
                  <c:v>3514.0</c:v>
                </c:pt>
                <c:pt idx="8498">
                  <c:v>3515.0</c:v>
                </c:pt>
                <c:pt idx="8499">
                  <c:v>3516.0</c:v>
                </c:pt>
                <c:pt idx="8500">
                  <c:v>3516.0</c:v>
                </c:pt>
                <c:pt idx="8501">
                  <c:v>3516.0</c:v>
                </c:pt>
                <c:pt idx="8502">
                  <c:v>3517.0</c:v>
                </c:pt>
                <c:pt idx="8503">
                  <c:v>3517.0</c:v>
                </c:pt>
                <c:pt idx="8504">
                  <c:v>3518.0</c:v>
                </c:pt>
                <c:pt idx="8505">
                  <c:v>3518.0</c:v>
                </c:pt>
                <c:pt idx="8506">
                  <c:v>3518.0</c:v>
                </c:pt>
                <c:pt idx="8507">
                  <c:v>3519.0</c:v>
                </c:pt>
                <c:pt idx="8508">
                  <c:v>3519.0</c:v>
                </c:pt>
                <c:pt idx="8509">
                  <c:v>3519.0</c:v>
                </c:pt>
                <c:pt idx="8510">
                  <c:v>3520.0</c:v>
                </c:pt>
                <c:pt idx="8511">
                  <c:v>3521.0</c:v>
                </c:pt>
                <c:pt idx="8512">
                  <c:v>3522.0</c:v>
                </c:pt>
                <c:pt idx="8513">
                  <c:v>3522.0</c:v>
                </c:pt>
                <c:pt idx="8514">
                  <c:v>3523.0</c:v>
                </c:pt>
                <c:pt idx="8515">
                  <c:v>3523.0</c:v>
                </c:pt>
                <c:pt idx="8516">
                  <c:v>3523.0</c:v>
                </c:pt>
                <c:pt idx="8517">
                  <c:v>3523.0</c:v>
                </c:pt>
                <c:pt idx="8518">
                  <c:v>3524.0</c:v>
                </c:pt>
                <c:pt idx="8519">
                  <c:v>3524.0</c:v>
                </c:pt>
                <c:pt idx="8520">
                  <c:v>3524.0</c:v>
                </c:pt>
                <c:pt idx="8521">
                  <c:v>3524.0</c:v>
                </c:pt>
                <c:pt idx="8522">
                  <c:v>3524.0</c:v>
                </c:pt>
                <c:pt idx="8523">
                  <c:v>3525.0</c:v>
                </c:pt>
                <c:pt idx="8524">
                  <c:v>3525.0</c:v>
                </c:pt>
                <c:pt idx="8525">
                  <c:v>3526.0</c:v>
                </c:pt>
                <c:pt idx="8526">
                  <c:v>3527.0</c:v>
                </c:pt>
                <c:pt idx="8527">
                  <c:v>3527.0</c:v>
                </c:pt>
                <c:pt idx="8528">
                  <c:v>3528.0</c:v>
                </c:pt>
                <c:pt idx="8529">
                  <c:v>3528.0</c:v>
                </c:pt>
                <c:pt idx="8530">
                  <c:v>3529.0</c:v>
                </c:pt>
                <c:pt idx="8531">
                  <c:v>3530.0</c:v>
                </c:pt>
                <c:pt idx="8532">
                  <c:v>3530.0</c:v>
                </c:pt>
                <c:pt idx="8533">
                  <c:v>3530.0</c:v>
                </c:pt>
                <c:pt idx="8534">
                  <c:v>3530.0</c:v>
                </c:pt>
                <c:pt idx="8535">
                  <c:v>3531.0</c:v>
                </c:pt>
                <c:pt idx="8536">
                  <c:v>3531.0</c:v>
                </c:pt>
                <c:pt idx="8537">
                  <c:v>3531.0</c:v>
                </c:pt>
                <c:pt idx="8538">
                  <c:v>3531.0</c:v>
                </c:pt>
                <c:pt idx="8539">
                  <c:v>3531.0</c:v>
                </c:pt>
                <c:pt idx="8540">
                  <c:v>3531.0</c:v>
                </c:pt>
                <c:pt idx="8541">
                  <c:v>3532.0</c:v>
                </c:pt>
                <c:pt idx="8542">
                  <c:v>3532.0</c:v>
                </c:pt>
                <c:pt idx="8543">
                  <c:v>3532.0</c:v>
                </c:pt>
                <c:pt idx="8544">
                  <c:v>3532.0</c:v>
                </c:pt>
                <c:pt idx="8545">
                  <c:v>3532.0</c:v>
                </c:pt>
                <c:pt idx="8546">
                  <c:v>3532.0</c:v>
                </c:pt>
                <c:pt idx="8547">
                  <c:v>3533.0</c:v>
                </c:pt>
                <c:pt idx="8548">
                  <c:v>3534.0</c:v>
                </c:pt>
                <c:pt idx="8549">
                  <c:v>3534.0</c:v>
                </c:pt>
                <c:pt idx="8550">
                  <c:v>3534.0</c:v>
                </c:pt>
                <c:pt idx="8551">
                  <c:v>3534.0</c:v>
                </c:pt>
                <c:pt idx="8552">
                  <c:v>3534.0</c:v>
                </c:pt>
                <c:pt idx="8553">
                  <c:v>3534.0</c:v>
                </c:pt>
                <c:pt idx="8554">
                  <c:v>3534.0</c:v>
                </c:pt>
                <c:pt idx="8555">
                  <c:v>3534.0</c:v>
                </c:pt>
                <c:pt idx="8556">
                  <c:v>3534.0</c:v>
                </c:pt>
                <c:pt idx="8557">
                  <c:v>3534.0</c:v>
                </c:pt>
                <c:pt idx="8558">
                  <c:v>3534.0</c:v>
                </c:pt>
                <c:pt idx="8559">
                  <c:v>3534.0</c:v>
                </c:pt>
                <c:pt idx="8560">
                  <c:v>3534.0</c:v>
                </c:pt>
                <c:pt idx="8561">
                  <c:v>3534.0</c:v>
                </c:pt>
                <c:pt idx="8562">
                  <c:v>3535.0</c:v>
                </c:pt>
                <c:pt idx="8563">
                  <c:v>3535.0</c:v>
                </c:pt>
                <c:pt idx="8564">
                  <c:v>3535.0</c:v>
                </c:pt>
                <c:pt idx="8565">
                  <c:v>3535.0</c:v>
                </c:pt>
                <c:pt idx="8566">
                  <c:v>3535.0</c:v>
                </c:pt>
                <c:pt idx="8567">
                  <c:v>3535.0</c:v>
                </c:pt>
                <c:pt idx="8568">
                  <c:v>3535.0</c:v>
                </c:pt>
                <c:pt idx="8569">
                  <c:v>3535.0</c:v>
                </c:pt>
                <c:pt idx="8570">
                  <c:v>3535.0</c:v>
                </c:pt>
                <c:pt idx="8571">
                  <c:v>3535.0</c:v>
                </c:pt>
                <c:pt idx="8572">
                  <c:v>3536.0</c:v>
                </c:pt>
                <c:pt idx="8573">
                  <c:v>3536.0</c:v>
                </c:pt>
                <c:pt idx="8574">
                  <c:v>3536.0</c:v>
                </c:pt>
                <c:pt idx="8575">
                  <c:v>3536.0</c:v>
                </c:pt>
                <c:pt idx="8576">
                  <c:v>3537.0</c:v>
                </c:pt>
                <c:pt idx="8577">
                  <c:v>3538.0</c:v>
                </c:pt>
                <c:pt idx="8578">
                  <c:v>3538.0</c:v>
                </c:pt>
                <c:pt idx="8579">
                  <c:v>3539.0</c:v>
                </c:pt>
                <c:pt idx="8580">
                  <c:v>3539.0</c:v>
                </c:pt>
                <c:pt idx="8581">
                  <c:v>3539.0</c:v>
                </c:pt>
                <c:pt idx="8582">
                  <c:v>3540.0</c:v>
                </c:pt>
                <c:pt idx="8583">
                  <c:v>3540.0</c:v>
                </c:pt>
                <c:pt idx="8584">
                  <c:v>3540.0</c:v>
                </c:pt>
                <c:pt idx="8585">
                  <c:v>3540.0</c:v>
                </c:pt>
                <c:pt idx="8586">
                  <c:v>3540.0</c:v>
                </c:pt>
                <c:pt idx="8587">
                  <c:v>3541.0</c:v>
                </c:pt>
                <c:pt idx="8588">
                  <c:v>3541.0</c:v>
                </c:pt>
                <c:pt idx="8589">
                  <c:v>3541.0</c:v>
                </c:pt>
                <c:pt idx="8590">
                  <c:v>3541.0</c:v>
                </c:pt>
                <c:pt idx="8591">
                  <c:v>3541.0</c:v>
                </c:pt>
                <c:pt idx="8592">
                  <c:v>3541.0</c:v>
                </c:pt>
                <c:pt idx="8593">
                  <c:v>3542.0</c:v>
                </c:pt>
                <c:pt idx="8594">
                  <c:v>3542.0</c:v>
                </c:pt>
                <c:pt idx="8595">
                  <c:v>3542.0</c:v>
                </c:pt>
                <c:pt idx="8596">
                  <c:v>3542.0</c:v>
                </c:pt>
                <c:pt idx="8597">
                  <c:v>3543.0</c:v>
                </c:pt>
                <c:pt idx="8598">
                  <c:v>3544.0</c:v>
                </c:pt>
                <c:pt idx="8599">
                  <c:v>3544.0</c:v>
                </c:pt>
                <c:pt idx="8600">
                  <c:v>3544.0</c:v>
                </c:pt>
                <c:pt idx="8601">
                  <c:v>3545.0</c:v>
                </c:pt>
                <c:pt idx="8602">
                  <c:v>3545.0</c:v>
                </c:pt>
                <c:pt idx="8603">
                  <c:v>3545.0</c:v>
                </c:pt>
                <c:pt idx="8604">
                  <c:v>3545.0</c:v>
                </c:pt>
                <c:pt idx="8605">
                  <c:v>3545.0</c:v>
                </c:pt>
                <c:pt idx="8606">
                  <c:v>3545.0</c:v>
                </c:pt>
                <c:pt idx="8607">
                  <c:v>3545.0</c:v>
                </c:pt>
                <c:pt idx="8608">
                  <c:v>3545.0</c:v>
                </c:pt>
                <c:pt idx="8609">
                  <c:v>3545.0</c:v>
                </c:pt>
                <c:pt idx="8610">
                  <c:v>3545.0</c:v>
                </c:pt>
                <c:pt idx="8611">
                  <c:v>3545.0</c:v>
                </c:pt>
                <c:pt idx="8612">
                  <c:v>3545.0</c:v>
                </c:pt>
                <c:pt idx="8613">
                  <c:v>3546.0</c:v>
                </c:pt>
                <c:pt idx="8614">
                  <c:v>3546.0</c:v>
                </c:pt>
                <c:pt idx="8615">
                  <c:v>3546.0</c:v>
                </c:pt>
                <c:pt idx="8616">
                  <c:v>3546.0</c:v>
                </c:pt>
                <c:pt idx="8617">
                  <c:v>3546.0</c:v>
                </c:pt>
                <c:pt idx="8618">
                  <c:v>3547.0</c:v>
                </c:pt>
                <c:pt idx="8619">
                  <c:v>3547.0</c:v>
                </c:pt>
                <c:pt idx="8620">
                  <c:v>3547.0</c:v>
                </c:pt>
                <c:pt idx="8621">
                  <c:v>3547.0</c:v>
                </c:pt>
                <c:pt idx="8622">
                  <c:v>3547.0</c:v>
                </c:pt>
                <c:pt idx="8623">
                  <c:v>3547.0</c:v>
                </c:pt>
                <c:pt idx="8624">
                  <c:v>3547.0</c:v>
                </c:pt>
                <c:pt idx="8625">
                  <c:v>3548.0</c:v>
                </c:pt>
                <c:pt idx="8626">
                  <c:v>3548.0</c:v>
                </c:pt>
                <c:pt idx="8627">
                  <c:v>3548.0</c:v>
                </c:pt>
                <c:pt idx="8628">
                  <c:v>3548.0</c:v>
                </c:pt>
                <c:pt idx="8629">
                  <c:v>3548.0</c:v>
                </c:pt>
                <c:pt idx="8630">
                  <c:v>3549.0</c:v>
                </c:pt>
                <c:pt idx="8631">
                  <c:v>3549.0</c:v>
                </c:pt>
                <c:pt idx="8632">
                  <c:v>3549.0</c:v>
                </c:pt>
                <c:pt idx="8633">
                  <c:v>3549.0</c:v>
                </c:pt>
                <c:pt idx="8634">
                  <c:v>3550.0</c:v>
                </c:pt>
                <c:pt idx="8635">
                  <c:v>3550.0</c:v>
                </c:pt>
                <c:pt idx="8636">
                  <c:v>3550.0</c:v>
                </c:pt>
                <c:pt idx="8637">
                  <c:v>3550.0</c:v>
                </c:pt>
                <c:pt idx="8638">
                  <c:v>3550.0</c:v>
                </c:pt>
                <c:pt idx="8639">
                  <c:v>3550.0</c:v>
                </c:pt>
                <c:pt idx="8640">
                  <c:v>3550.0</c:v>
                </c:pt>
                <c:pt idx="8641">
                  <c:v>3551.0</c:v>
                </c:pt>
                <c:pt idx="8642">
                  <c:v>3552.0</c:v>
                </c:pt>
                <c:pt idx="8643">
                  <c:v>3552.0</c:v>
                </c:pt>
                <c:pt idx="8644">
                  <c:v>3553.0</c:v>
                </c:pt>
                <c:pt idx="8645">
                  <c:v>3554.0</c:v>
                </c:pt>
                <c:pt idx="8646">
                  <c:v>3554.0</c:v>
                </c:pt>
                <c:pt idx="8647">
                  <c:v>3555.0</c:v>
                </c:pt>
                <c:pt idx="8648">
                  <c:v>3555.0</c:v>
                </c:pt>
                <c:pt idx="8649">
                  <c:v>3555.0</c:v>
                </c:pt>
                <c:pt idx="8650">
                  <c:v>3556.0</c:v>
                </c:pt>
                <c:pt idx="8651">
                  <c:v>3557.0</c:v>
                </c:pt>
                <c:pt idx="8652">
                  <c:v>3558.0</c:v>
                </c:pt>
                <c:pt idx="8653">
                  <c:v>3558.0</c:v>
                </c:pt>
                <c:pt idx="8654">
                  <c:v>3558.0</c:v>
                </c:pt>
                <c:pt idx="8655">
                  <c:v>3558.0</c:v>
                </c:pt>
                <c:pt idx="8656">
                  <c:v>3559.0</c:v>
                </c:pt>
                <c:pt idx="8657">
                  <c:v>3560.0</c:v>
                </c:pt>
                <c:pt idx="8658">
                  <c:v>3560.0</c:v>
                </c:pt>
                <c:pt idx="8659">
                  <c:v>3561.0</c:v>
                </c:pt>
                <c:pt idx="8660">
                  <c:v>3561.0</c:v>
                </c:pt>
                <c:pt idx="8661">
                  <c:v>3562.0</c:v>
                </c:pt>
                <c:pt idx="8662">
                  <c:v>3562.0</c:v>
                </c:pt>
                <c:pt idx="8663">
                  <c:v>3563.0</c:v>
                </c:pt>
                <c:pt idx="8664">
                  <c:v>3564.0</c:v>
                </c:pt>
                <c:pt idx="8665">
                  <c:v>3565.0</c:v>
                </c:pt>
                <c:pt idx="8666">
                  <c:v>3566.0</c:v>
                </c:pt>
                <c:pt idx="8667">
                  <c:v>3567.0</c:v>
                </c:pt>
                <c:pt idx="8668">
                  <c:v>3567.0</c:v>
                </c:pt>
                <c:pt idx="8669">
                  <c:v>3568.0</c:v>
                </c:pt>
                <c:pt idx="8670">
                  <c:v>3569.0</c:v>
                </c:pt>
                <c:pt idx="8671">
                  <c:v>3570.0</c:v>
                </c:pt>
                <c:pt idx="8672">
                  <c:v>3571.0</c:v>
                </c:pt>
                <c:pt idx="8673">
                  <c:v>3572.0</c:v>
                </c:pt>
                <c:pt idx="8674">
                  <c:v>3573.0</c:v>
                </c:pt>
                <c:pt idx="8675">
                  <c:v>3574.0</c:v>
                </c:pt>
                <c:pt idx="8676">
                  <c:v>3575.0</c:v>
                </c:pt>
                <c:pt idx="8677">
                  <c:v>3576.0</c:v>
                </c:pt>
                <c:pt idx="8678">
                  <c:v>3576.0</c:v>
                </c:pt>
                <c:pt idx="8679">
                  <c:v>3577.0</c:v>
                </c:pt>
                <c:pt idx="8680">
                  <c:v>3578.0</c:v>
                </c:pt>
                <c:pt idx="8681">
                  <c:v>3579.0</c:v>
                </c:pt>
                <c:pt idx="8682">
                  <c:v>3579.0</c:v>
                </c:pt>
                <c:pt idx="8683">
                  <c:v>3579.0</c:v>
                </c:pt>
                <c:pt idx="8684">
                  <c:v>3579.0</c:v>
                </c:pt>
                <c:pt idx="8685">
                  <c:v>3579.0</c:v>
                </c:pt>
                <c:pt idx="8686">
                  <c:v>3579.0</c:v>
                </c:pt>
                <c:pt idx="8687">
                  <c:v>3579.0</c:v>
                </c:pt>
                <c:pt idx="8688">
                  <c:v>3580.0</c:v>
                </c:pt>
                <c:pt idx="8689">
                  <c:v>3581.0</c:v>
                </c:pt>
                <c:pt idx="8690">
                  <c:v>3582.0</c:v>
                </c:pt>
                <c:pt idx="8691">
                  <c:v>3582.0</c:v>
                </c:pt>
                <c:pt idx="8692">
                  <c:v>3583.0</c:v>
                </c:pt>
                <c:pt idx="8693">
                  <c:v>3584.0</c:v>
                </c:pt>
                <c:pt idx="8694">
                  <c:v>3584.0</c:v>
                </c:pt>
                <c:pt idx="8695">
                  <c:v>3584.0</c:v>
                </c:pt>
                <c:pt idx="8696">
                  <c:v>3585.0</c:v>
                </c:pt>
                <c:pt idx="8697">
                  <c:v>3586.0</c:v>
                </c:pt>
                <c:pt idx="8698">
                  <c:v>3586.0</c:v>
                </c:pt>
                <c:pt idx="8699">
                  <c:v>3586.0</c:v>
                </c:pt>
                <c:pt idx="8700">
                  <c:v>3586.0</c:v>
                </c:pt>
                <c:pt idx="8701">
                  <c:v>3586.0</c:v>
                </c:pt>
                <c:pt idx="8702">
                  <c:v>3586.0</c:v>
                </c:pt>
                <c:pt idx="8703">
                  <c:v>3586.0</c:v>
                </c:pt>
                <c:pt idx="8704">
                  <c:v>3587.0</c:v>
                </c:pt>
                <c:pt idx="8705">
                  <c:v>3587.0</c:v>
                </c:pt>
                <c:pt idx="8706">
                  <c:v>3587.0</c:v>
                </c:pt>
                <c:pt idx="8707">
                  <c:v>3587.0</c:v>
                </c:pt>
                <c:pt idx="8708">
                  <c:v>3587.0</c:v>
                </c:pt>
                <c:pt idx="8709">
                  <c:v>3587.0</c:v>
                </c:pt>
                <c:pt idx="8710">
                  <c:v>3587.0</c:v>
                </c:pt>
                <c:pt idx="8711">
                  <c:v>3587.0</c:v>
                </c:pt>
                <c:pt idx="8712">
                  <c:v>3587.0</c:v>
                </c:pt>
                <c:pt idx="8713">
                  <c:v>3587.0</c:v>
                </c:pt>
                <c:pt idx="8714">
                  <c:v>3587.0</c:v>
                </c:pt>
                <c:pt idx="8715">
                  <c:v>3587.0</c:v>
                </c:pt>
                <c:pt idx="8716">
                  <c:v>3587.0</c:v>
                </c:pt>
                <c:pt idx="8717">
                  <c:v>3587.0</c:v>
                </c:pt>
                <c:pt idx="8718">
                  <c:v>3587.0</c:v>
                </c:pt>
                <c:pt idx="8719">
                  <c:v>3588.0</c:v>
                </c:pt>
                <c:pt idx="8720">
                  <c:v>3589.0</c:v>
                </c:pt>
                <c:pt idx="8721">
                  <c:v>3589.0</c:v>
                </c:pt>
                <c:pt idx="8722">
                  <c:v>3589.0</c:v>
                </c:pt>
                <c:pt idx="8723">
                  <c:v>3589.0</c:v>
                </c:pt>
                <c:pt idx="8724">
                  <c:v>3589.0</c:v>
                </c:pt>
                <c:pt idx="8725">
                  <c:v>3589.0</c:v>
                </c:pt>
                <c:pt idx="8726">
                  <c:v>3589.0</c:v>
                </c:pt>
                <c:pt idx="8727">
                  <c:v>3589.0</c:v>
                </c:pt>
                <c:pt idx="8728">
                  <c:v>3589.0</c:v>
                </c:pt>
                <c:pt idx="8729">
                  <c:v>3589.0</c:v>
                </c:pt>
                <c:pt idx="8730">
                  <c:v>3589.0</c:v>
                </c:pt>
                <c:pt idx="8731">
                  <c:v>3590.0</c:v>
                </c:pt>
                <c:pt idx="8732">
                  <c:v>3591.0</c:v>
                </c:pt>
                <c:pt idx="8733">
                  <c:v>3592.0</c:v>
                </c:pt>
                <c:pt idx="8734">
                  <c:v>3592.0</c:v>
                </c:pt>
                <c:pt idx="8735">
                  <c:v>3592.0</c:v>
                </c:pt>
                <c:pt idx="8736">
                  <c:v>3592.0</c:v>
                </c:pt>
                <c:pt idx="8737">
                  <c:v>3592.0</c:v>
                </c:pt>
                <c:pt idx="8738">
                  <c:v>3592.0</c:v>
                </c:pt>
                <c:pt idx="8739">
                  <c:v>3593.0</c:v>
                </c:pt>
                <c:pt idx="8740">
                  <c:v>3594.0</c:v>
                </c:pt>
                <c:pt idx="8741">
                  <c:v>3595.0</c:v>
                </c:pt>
                <c:pt idx="8742">
                  <c:v>3596.0</c:v>
                </c:pt>
                <c:pt idx="8743">
                  <c:v>3596.0</c:v>
                </c:pt>
                <c:pt idx="8744">
                  <c:v>3596.0</c:v>
                </c:pt>
                <c:pt idx="8745">
                  <c:v>3597.0</c:v>
                </c:pt>
                <c:pt idx="8746">
                  <c:v>3598.0</c:v>
                </c:pt>
                <c:pt idx="8747">
                  <c:v>3599.0</c:v>
                </c:pt>
                <c:pt idx="8748">
                  <c:v>3600.0</c:v>
                </c:pt>
                <c:pt idx="8749">
                  <c:v>3601.0</c:v>
                </c:pt>
                <c:pt idx="8750">
                  <c:v>3602.0</c:v>
                </c:pt>
                <c:pt idx="8751">
                  <c:v>3603.0</c:v>
                </c:pt>
                <c:pt idx="8752">
                  <c:v>3604.0</c:v>
                </c:pt>
                <c:pt idx="8753">
                  <c:v>3605.0</c:v>
                </c:pt>
                <c:pt idx="8754">
                  <c:v>3606.0</c:v>
                </c:pt>
                <c:pt idx="8755">
                  <c:v>3607.0</c:v>
                </c:pt>
                <c:pt idx="8756">
                  <c:v>3608.0</c:v>
                </c:pt>
                <c:pt idx="8757">
                  <c:v>3609.0</c:v>
                </c:pt>
                <c:pt idx="8758">
                  <c:v>3610.0</c:v>
                </c:pt>
                <c:pt idx="8759">
                  <c:v>3611.0</c:v>
                </c:pt>
                <c:pt idx="8760">
                  <c:v>3612.0</c:v>
                </c:pt>
                <c:pt idx="8761">
                  <c:v>3613.0</c:v>
                </c:pt>
                <c:pt idx="8762">
                  <c:v>3614.0</c:v>
                </c:pt>
                <c:pt idx="8763">
                  <c:v>3615.0</c:v>
                </c:pt>
                <c:pt idx="8764">
                  <c:v>3616.0</c:v>
                </c:pt>
                <c:pt idx="8765">
                  <c:v>3617.0</c:v>
                </c:pt>
                <c:pt idx="8766">
                  <c:v>3618.0</c:v>
                </c:pt>
                <c:pt idx="8767">
                  <c:v>3619.0</c:v>
                </c:pt>
                <c:pt idx="8768">
                  <c:v>3620.0</c:v>
                </c:pt>
                <c:pt idx="8769">
                  <c:v>3620.0</c:v>
                </c:pt>
                <c:pt idx="8770">
                  <c:v>3620.0</c:v>
                </c:pt>
                <c:pt idx="8771">
                  <c:v>3620.0</c:v>
                </c:pt>
                <c:pt idx="8772">
                  <c:v>3621.0</c:v>
                </c:pt>
                <c:pt idx="8773">
                  <c:v>3622.0</c:v>
                </c:pt>
                <c:pt idx="8774">
                  <c:v>3623.0</c:v>
                </c:pt>
                <c:pt idx="8775">
                  <c:v>3624.0</c:v>
                </c:pt>
                <c:pt idx="8776">
                  <c:v>3625.0</c:v>
                </c:pt>
                <c:pt idx="8777">
                  <c:v>3626.0</c:v>
                </c:pt>
                <c:pt idx="8778">
                  <c:v>3627.0</c:v>
                </c:pt>
                <c:pt idx="8779">
                  <c:v>3628.0</c:v>
                </c:pt>
                <c:pt idx="8780">
                  <c:v>3629.0</c:v>
                </c:pt>
                <c:pt idx="8781">
                  <c:v>3630.0</c:v>
                </c:pt>
                <c:pt idx="8782">
                  <c:v>3631.0</c:v>
                </c:pt>
                <c:pt idx="8783">
                  <c:v>3632.0</c:v>
                </c:pt>
                <c:pt idx="8784">
                  <c:v>3633.0</c:v>
                </c:pt>
                <c:pt idx="8785">
                  <c:v>3634.0</c:v>
                </c:pt>
                <c:pt idx="8786">
                  <c:v>3635.0</c:v>
                </c:pt>
                <c:pt idx="8787">
                  <c:v>3636.0</c:v>
                </c:pt>
                <c:pt idx="8788">
                  <c:v>3637.0</c:v>
                </c:pt>
                <c:pt idx="8789">
                  <c:v>3638.0</c:v>
                </c:pt>
                <c:pt idx="8790">
                  <c:v>3639.0</c:v>
                </c:pt>
                <c:pt idx="8791">
                  <c:v>3639.0</c:v>
                </c:pt>
                <c:pt idx="8792">
                  <c:v>3639.0</c:v>
                </c:pt>
                <c:pt idx="8793">
                  <c:v>3640.0</c:v>
                </c:pt>
                <c:pt idx="8794">
                  <c:v>3641.0</c:v>
                </c:pt>
                <c:pt idx="8795">
                  <c:v>3642.0</c:v>
                </c:pt>
                <c:pt idx="8796">
                  <c:v>3643.0</c:v>
                </c:pt>
                <c:pt idx="8797">
                  <c:v>3643.0</c:v>
                </c:pt>
                <c:pt idx="8798">
                  <c:v>3644.0</c:v>
                </c:pt>
                <c:pt idx="8799">
                  <c:v>3645.0</c:v>
                </c:pt>
                <c:pt idx="8800">
                  <c:v>3645.0</c:v>
                </c:pt>
                <c:pt idx="8801">
                  <c:v>3646.0</c:v>
                </c:pt>
                <c:pt idx="8802">
                  <c:v>3647.0</c:v>
                </c:pt>
                <c:pt idx="8803">
                  <c:v>3648.0</c:v>
                </c:pt>
                <c:pt idx="8804">
                  <c:v>3649.0</c:v>
                </c:pt>
                <c:pt idx="8805">
                  <c:v>3649.0</c:v>
                </c:pt>
                <c:pt idx="8806">
                  <c:v>3649.0</c:v>
                </c:pt>
                <c:pt idx="8807">
                  <c:v>3650.0</c:v>
                </c:pt>
                <c:pt idx="8808">
                  <c:v>3650.0</c:v>
                </c:pt>
                <c:pt idx="8809">
                  <c:v>3650.0</c:v>
                </c:pt>
                <c:pt idx="8810">
                  <c:v>3650.0</c:v>
                </c:pt>
                <c:pt idx="8811">
                  <c:v>3651.0</c:v>
                </c:pt>
                <c:pt idx="8812">
                  <c:v>3652.0</c:v>
                </c:pt>
                <c:pt idx="8813">
                  <c:v>3653.0</c:v>
                </c:pt>
                <c:pt idx="8814">
                  <c:v>3654.0</c:v>
                </c:pt>
                <c:pt idx="8815">
                  <c:v>3654.0</c:v>
                </c:pt>
                <c:pt idx="8816">
                  <c:v>3655.0</c:v>
                </c:pt>
                <c:pt idx="8817">
                  <c:v>3656.0</c:v>
                </c:pt>
                <c:pt idx="8818">
                  <c:v>3657.0</c:v>
                </c:pt>
                <c:pt idx="8819">
                  <c:v>3658.0</c:v>
                </c:pt>
                <c:pt idx="8820">
                  <c:v>3659.0</c:v>
                </c:pt>
                <c:pt idx="8821">
                  <c:v>3660.0</c:v>
                </c:pt>
                <c:pt idx="8822">
                  <c:v>3661.0</c:v>
                </c:pt>
                <c:pt idx="8823">
                  <c:v>3662.0</c:v>
                </c:pt>
                <c:pt idx="8824">
                  <c:v>3663.0</c:v>
                </c:pt>
                <c:pt idx="8825">
                  <c:v>3664.0</c:v>
                </c:pt>
                <c:pt idx="8826">
                  <c:v>3665.0</c:v>
                </c:pt>
                <c:pt idx="8827">
                  <c:v>3666.0</c:v>
                </c:pt>
                <c:pt idx="8828">
                  <c:v>3667.0</c:v>
                </c:pt>
                <c:pt idx="8829">
                  <c:v>3668.0</c:v>
                </c:pt>
                <c:pt idx="8830">
                  <c:v>3669.0</c:v>
                </c:pt>
                <c:pt idx="8831">
                  <c:v>3670.0</c:v>
                </c:pt>
                <c:pt idx="8832">
                  <c:v>3671.0</c:v>
                </c:pt>
                <c:pt idx="8833">
                  <c:v>3671.0</c:v>
                </c:pt>
                <c:pt idx="8834">
                  <c:v>3671.0</c:v>
                </c:pt>
                <c:pt idx="8835">
                  <c:v>3671.0</c:v>
                </c:pt>
                <c:pt idx="8836">
                  <c:v>3672.0</c:v>
                </c:pt>
                <c:pt idx="8837">
                  <c:v>3672.0</c:v>
                </c:pt>
                <c:pt idx="8838">
                  <c:v>3673.0</c:v>
                </c:pt>
                <c:pt idx="8839">
                  <c:v>3673.0</c:v>
                </c:pt>
                <c:pt idx="8840">
                  <c:v>3673.0</c:v>
                </c:pt>
                <c:pt idx="8841">
                  <c:v>3673.0</c:v>
                </c:pt>
                <c:pt idx="8842">
                  <c:v>3673.0</c:v>
                </c:pt>
                <c:pt idx="8843">
                  <c:v>3673.0</c:v>
                </c:pt>
                <c:pt idx="8844">
                  <c:v>3673.0</c:v>
                </c:pt>
                <c:pt idx="8845">
                  <c:v>3674.0</c:v>
                </c:pt>
                <c:pt idx="8846">
                  <c:v>3674.0</c:v>
                </c:pt>
                <c:pt idx="8847">
                  <c:v>3674.0</c:v>
                </c:pt>
                <c:pt idx="8848">
                  <c:v>3675.0</c:v>
                </c:pt>
                <c:pt idx="8849">
                  <c:v>3676.0</c:v>
                </c:pt>
                <c:pt idx="8850">
                  <c:v>3677.0</c:v>
                </c:pt>
                <c:pt idx="8851">
                  <c:v>3678.0</c:v>
                </c:pt>
                <c:pt idx="8852">
                  <c:v>3679.0</c:v>
                </c:pt>
                <c:pt idx="8853">
                  <c:v>3680.0</c:v>
                </c:pt>
                <c:pt idx="8854">
                  <c:v>3681.0</c:v>
                </c:pt>
                <c:pt idx="8855">
                  <c:v>3682.0</c:v>
                </c:pt>
                <c:pt idx="8856">
                  <c:v>3682.0</c:v>
                </c:pt>
                <c:pt idx="8857">
                  <c:v>3682.0</c:v>
                </c:pt>
                <c:pt idx="8858">
                  <c:v>3682.0</c:v>
                </c:pt>
                <c:pt idx="8859">
                  <c:v>3682.0</c:v>
                </c:pt>
                <c:pt idx="8860">
                  <c:v>3683.0</c:v>
                </c:pt>
                <c:pt idx="8861">
                  <c:v>3683.0</c:v>
                </c:pt>
                <c:pt idx="8862">
                  <c:v>3683.0</c:v>
                </c:pt>
                <c:pt idx="8863">
                  <c:v>3683.0</c:v>
                </c:pt>
                <c:pt idx="8864">
                  <c:v>3684.0</c:v>
                </c:pt>
                <c:pt idx="8865">
                  <c:v>3685.0</c:v>
                </c:pt>
                <c:pt idx="8866">
                  <c:v>3685.0</c:v>
                </c:pt>
                <c:pt idx="8867">
                  <c:v>3685.0</c:v>
                </c:pt>
                <c:pt idx="8868">
                  <c:v>3685.0</c:v>
                </c:pt>
                <c:pt idx="8869">
                  <c:v>3685.0</c:v>
                </c:pt>
                <c:pt idx="8870">
                  <c:v>3685.0</c:v>
                </c:pt>
                <c:pt idx="8871">
                  <c:v>3685.0</c:v>
                </c:pt>
                <c:pt idx="8872">
                  <c:v>3685.0</c:v>
                </c:pt>
                <c:pt idx="8873">
                  <c:v>3685.0</c:v>
                </c:pt>
                <c:pt idx="8874">
                  <c:v>3685.0</c:v>
                </c:pt>
                <c:pt idx="8875">
                  <c:v>3685.0</c:v>
                </c:pt>
                <c:pt idx="8876">
                  <c:v>3685.0</c:v>
                </c:pt>
                <c:pt idx="8877">
                  <c:v>3686.0</c:v>
                </c:pt>
                <c:pt idx="8878">
                  <c:v>3687.0</c:v>
                </c:pt>
                <c:pt idx="8879">
                  <c:v>3687.0</c:v>
                </c:pt>
                <c:pt idx="8880">
                  <c:v>3687.0</c:v>
                </c:pt>
                <c:pt idx="8881">
                  <c:v>3688.0</c:v>
                </c:pt>
                <c:pt idx="8882">
                  <c:v>3688.0</c:v>
                </c:pt>
                <c:pt idx="8883">
                  <c:v>3688.0</c:v>
                </c:pt>
                <c:pt idx="8884">
                  <c:v>3688.0</c:v>
                </c:pt>
                <c:pt idx="8885">
                  <c:v>3688.0</c:v>
                </c:pt>
                <c:pt idx="8886">
                  <c:v>3689.0</c:v>
                </c:pt>
                <c:pt idx="8887">
                  <c:v>3689.0</c:v>
                </c:pt>
                <c:pt idx="8888">
                  <c:v>3689.0</c:v>
                </c:pt>
                <c:pt idx="8889">
                  <c:v>3689.0</c:v>
                </c:pt>
                <c:pt idx="8890">
                  <c:v>3689.0</c:v>
                </c:pt>
                <c:pt idx="8891">
                  <c:v>3689.0</c:v>
                </c:pt>
                <c:pt idx="8892">
                  <c:v>3689.0</c:v>
                </c:pt>
                <c:pt idx="8893">
                  <c:v>3689.0</c:v>
                </c:pt>
                <c:pt idx="8894">
                  <c:v>3689.0</c:v>
                </c:pt>
                <c:pt idx="8895">
                  <c:v>3689.0</c:v>
                </c:pt>
                <c:pt idx="8896">
                  <c:v>3689.0</c:v>
                </c:pt>
                <c:pt idx="8897">
                  <c:v>3689.0</c:v>
                </c:pt>
                <c:pt idx="8898">
                  <c:v>3689.0</c:v>
                </c:pt>
                <c:pt idx="8899">
                  <c:v>3689.0</c:v>
                </c:pt>
                <c:pt idx="8900">
                  <c:v>3689.0</c:v>
                </c:pt>
                <c:pt idx="8901">
                  <c:v>3689.0</c:v>
                </c:pt>
                <c:pt idx="8902">
                  <c:v>3689.0</c:v>
                </c:pt>
                <c:pt idx="8903">
                  <c:v>3689.0</c:v>
                </c:pt>
                <c:pt idx="8904">
                  <c:v>3689.0</c:v>
                </c:pt>
                <c:pt idx="8905">
                  <c:v>3689.0</c:v>
                </c:pt>
                <c:pt idx="8906">
                  <c:v>3689.0</c:v>
                </c:pt>
                <c:pt idx="8907">
                  <c:v>3689.0</c:v>
                </c:pt>
                <c:pt idx="8908">
                  <c:v>3690.0</c:v>
                </c:pt>
                <c:pt idx="8909">
                  <c:v>3691.0</c:v>
                </c:pt>
                <c:pt idx="8910">
                  <c:v>3691.0</c:v>
                </c:pt>
                <c:pt idx="8911">
                  <c:v>3691.0</c:v>
                </c:pt>
                <c:pt idx="8912">
                  <c:v>3691.0</c:v>
                </c:pt>
                <c:pt idx="8913">
                  <c:v>3691.0</c:v>
                </c:pt>
                <c:pt idx="8914">
                  <c:v>3691.0</c:v>
                </c:pt>
                <c:pt idx="8915">
                  <c:v>3691.0</c:v>
                </c:pt>
                <c:pt idx="8916">
                  <c:v>3691.0</c:v>
                </c:pt>
                <c:pt idx="8917">
                  <c:v>3691.0</c:v>
                </c:pt>
                <c:pt idx="8918">
                  <c:v>3692.0</c:v>
                </c:pt>
                <c:pt idx="8919">
                  <c:v>3693.0</c:v>
                </c:pt>
                <c:pt idx="8920">
                  <c:v>3693.0</c:v>
                </c:pt>
                <c:pt idx="8921">
                  <c:v>3693.0</c:v>
                </c:pt>
                <c:pt idx="8922">
                  <c:v>3693.0</c:v>
                </c:pt>
                <c:pt idx="8923">
                  <c:v>3693.0</c:v>
                </c:pt>
                <c:pt idx="8924">
                  <c:v>3693.0</c:v>
                </c:pt>
                <c:pt idx="8925">
                  <c:v>3693.0</c:v>
                </c:pt>
                <c:pt idx="8926">
                  <c:v>3694.0</c:v>
                </c:pt>
                <c:pt idx="8927">
                  <c:v>3694.0</c:v>
                </c:pt>
                <c:pt idx="8928">
                  <c:v>3694.0</c:v>
                </c:pt>
                <c:pt idx="8929">
                  <c:v>3694.0</c:v>
                </c:pt>
                <c:pt idx="8930">
                  <c:v>3694.0</c:v>
                </c:pt>
                <c:pt idx="8931">
                  <c:v>3694.0</c:v>
                </c:pt>
                <c:pt idx="8932">
                  <c:v>3694.0</c:v>
                </c:pt>
                <c:pt idx="8933">
                  <c:v>3695.0</c:v>
                </c:pt>
                <c:pt idx="8934">
                  <c:v>3695.0</c:v>
                </c:pt>
                <c:pt idx="8935">
                  <c:v>3695.0</c:v>
                </c:pt>
                <c:pt idx="8936">
                  <c:v>3696.0</c:v>
                </c:pt>
                <c:pt idx="8937">
                  <c:v>3696.0</c:v>
                </c:pt>
                <c:pt idx="8938">
                  <c:v>3696.0</c:v>
                </c:pt>
                <c:pt idx="8939">
                  <c:v>3696.0</c:v>
                </c:pt>
                <c:pt idx="8940">
                  <c:v>3696.0</c:v>
                </c:pt>
                <c:pt idx="8941">
                  <c:v>3696.0</c:v>
                </c:pt>
                <c:pt idx="8942">
                  <c:v>3696.0</c:v>
                </c:pt>
                <c:pt idx="8943">
                  <c:v>3696.0</c:v>
                </c:pt>
                <c:pt idx="8944">
                  <c:v>3697.0</c:v>
                </c:pt>
                <c:pt idx="8945">
                  <c:v>3697.0</c:v>
                </c:pt>
                <c:pt idx="8946">
                  <c:v>3697.0</c:v>
                </c:pt>
                <c:pt idx="8947">
                  <c:v>3698.0</c:v>
                </c:pt>
                <c:pt idx="8948">
                  <c:v>3698.0</c:v>
                </c:pt>
                <c:pt idx="8949">
                  <c:v>3698.0</c:v>
                </c:pt>
                <c:pt idx="8950">
                  <c:v>3699.0</c:v>
                </c:pt>
                <c:pt idx="8951">
                  <c:v>3700.0</c:v>
                </c:pt>
                <c:pt idx="8952">
                  <c:v>3700.0</c:v>
                </c:pt>
                <c:pt idx="8953">
                  <c:v>3700.0</c:v>
                </c:pt>
                <c:pt idx="8954">
                  <c:v>3700.0</c:v>
                </c:pt>
                <c:pt idx="8955">
                  <c:v>3700.0</c:v>
                </c:pt>
                <c:pt idx="8956">
                  <c:v>3700.0</c:v>
                </c:pt>
                <c:pt idx="8957">
                  <c:v>3701.0</c:v>
                </c:pt>
                <c:pt idx="8958">
                  <c:v>3701.0</c:v>
                </c:pt>
                <c:pt idx="8959">
                  <c:v>3701.0</c:v>
                </c:pt>
                <c:pt idx="8960">
                  <c:v>3702.0</c:v>
                </c:pt>
                <c:pt idx="8961">
                  <c:v>3702.0</c:v>
                </c:pt>
                <c:pt idx="8962">
                  <c:v>3702.0</c:v>
                </c:pt>
                <c:pt idx="8963">
                  <c:v>3702.0</c:v>
                </c:pt>
                <c:pt idx="8964">
                  <c:v>3702.0</c:v>
                </c:pt>
                <c:pt idx="8965">
                  <c:v>3702.0</c:v>
                </c:pt>
                <c:pt idx="8966">
                  <c:v>3702.0</c:v>
                </c:pt>
                <c:pt idx="8967">
                  <c:v>3702.0</c:v>
                </c:pt>
                <c:pt idx="8968">
                  <c:v>3703.0</c:v>
                </c:pt>
                <c:pt idx="8969">
                  <c:v>3704.0</c:v>
                </c:pt>
                <c:pt idx="8970">
                  <c:v>3705.0</c:v>
                </c:pt>
                <c:pt idx="8971">
                  <c:v>3706.0</c:v>
                </c:pt>
                <c:pt idx="8972">
                  <c:v>3707.0</c:v>
                </c:pt>
                <c:pt idx="8973">
                  <c:v>3708.0</c:v>
                </c:pt>
                <c:pt idx="8974">
                  <c:v>3709.0</c:v>
                </c:pt>
                <c:pt idx="8975">
                  <c:v>3710.0</c:v>
                </c:pt>
                <c:pt idx="8976">
                  <c:v>3711.0</c:v>
                </c:pt>
                <c:pt idx="8977">
                  <c:v>3712.0</c:v>
                </c:pt>
                <c:pt idx="8978">
                  <c:v>3713.0</c:v>
                </c:pt>
                <c:pt idx="8979">
                  <c:v>3714.0</c:v>
                </c:pt>
                <c:pt idx="8980">
                  <c:v>3715.0</c:v>
                </c:pt>
                <c:pt idx="8981">
                  <c:v>3716.0</c:v>
                </c:pt>
                <c:pt idx="8982">
                  <c:v>3716.0</c:v>
                </c:pt>
                <c:pt idx="8983">
                  <c:v>3716.0</c:v>
                </c:pt>
                <c:pt idx="8984">
                  <c:v>3717.0</c:v>
                </c:pt>
                <c:pt idx="8985">
                  <c:v>3718.0</c:v>
                </c:pt>
                <c:pt idx="8986">
                  <c:v>3719.0</c:v>
                </c:pt>
                <c:pt idx="8987">
                  <c:v>3720.0</c:v>
                </c:pt>
                <c:pt idx="8988">
                  <c:v>3721.0</c:v>
                </c:pt>
                <c:pt idx="8989">
                  <c:v>3721.0</c:v>
                </c:pt>
                <c:pt idx="8990">
                  <c:v>3721.0</c:v>
                </c:pt>
                <c:pt idx="8991">
                  <c:v>3722.0</c:v>
                </c:pt>
                <c:pt idx="8992">
                  <c:v>3723.0</c:v>
                </c:pt>
                <c:pt idx="8993">
                  <c:v>3724.0</c:v>
                </c:pt>
                <c:pt idx="8994">
                  <c:v>3725.0</c:v>
                </c:pt>
                <c:pt idx="8995">
                  <c:v>3726.0</c:v>
                </c:pt>
                <c:pt idx="8996">
                  <c:v>3727.0</c:v>
                </c:pt>
                <c:pt idx="8997">
                  <c:v>3728.0</c:v>
                </c:pt>
                <c:pt idx="8998">
                  <c:v>3729.0</c:v>
                </c:pt>
                <c:pt idx="8999">
                  <c:v>3729.0</c:v>
                </c:pt>
                <c:pt idx="9000">
                  <c:v>3730.0</c:v>
                </c:pt>
                <c:pt idx="9001">
                  <c:v>3731.0</c:v>
                </c:pt>
                <c:pt idx="9002">
                  <c:v>3732.0</c:v>
                </c:pt>
                <c:pt idx="9003">
                  <c:v>3733.0</c:v>
                </c:pt>
                <c:pt idx="9004">
                  <c:v>3733.0</c:v>
                </c:pt>
                <c:pt idx="9005">
                  <c:v>3734.0</c:v>
                </c:pt>
                <c:pt idx="9006">
                  <c:v>3735.0</c:v>
                </c:pt>
                <c:pt idx="9007">
                  <c:v>3736.0</c:v>
                </c:pt>
                <c:pt idx="9008">
                  <c:v>3737.0</c:v>
                </c:pt>
                <c:pt idx="9009">
                  <c:v>3738.0</c:v>
                </c:pt>
                <c:pt idx="9010">
                  <c:v>3739.0</c:v>
                </c:pt>
                <c:pt idx="9011">
                  <c:v>3739.0</c:v>
                </c:pt>
                <c:pt idx="9012">
                  <c:v>3739.0</c:v>
                </c:pt>
                <c:pt idx="9013">
                  <c:v>3740.0</c:v>
                </c:pt>
                <c:pt idx="9014">
                  <c:v>3741.0</c:v>
                </c:pt>
                <c:pt idx="9015">
                  <c:v>3742.0</c:v>
                </c:pt>
                <c:pt idx="9016">
                  <c:v>3743.0</c:v>
                </c:pt>
                <c:pt idx="9017">
                  <c:v>3744.0</c:v>
                </c:pt>
                <c:pt idx="9018">
                  <c:v>3744.0</c:v>
                </c:pt>
                <c:pt idx="9019">
                  <c:v>3744.0</c:v>
                </c:pt>
                <c:pt idx="9020">
                  <c:v>3745.0</c:v>
                </c:pt>
                <c:pt idx="9021">
                  <c:v>3746.0</c:v>
                </c:pt>
                <c:pt idx="9022">
                  <c:v>3746.0</c:v>
                </c:pt>
                <c:pt idx="9023">
                  <c:v>3746.0</c:v>
                </c:pt>
                <c:pt idx="9024">
                  <c:v>3747.0</c:v>
                </c:pt>
                <c:pt idx="9025">
                  <c:v>3748.0</c:v>
                </c:pt>
                <c:pt idx="9026">
                  <c:v>3749.0</c:v>
                </c:pt>
                <c:pt idx="9027">
                  <c:v>3750.0</c:v>
                </c:pt>
                <c:pt idx="9028">
                  <c:v>3751.0</c:v>
                </c:pt>
                <c:pt idx="9029">
                  <c:v>3752.0</c:v>
                </c:pt>
                <c:pt idx="9030">
                  <c:v>3753.0</c:v>
                </c:pt>
                <c:pt idx="9031">
                  <c:v>3754.0</c:v>
                </c:pt>
                <c:pt idx="9032">
                  <c:v>3754.0</c:v>
                </c:pt>
                <c:pt idx="9033">
                  <c:v>3754.0</c:v>
                </c:pt>
                <c:pt idx="9034">
                  <c:v>3755.0</c:v>
                </c:pt>
                <c:pt idx="9035">
                  <c:v>3755.0</c:v>
                </c:pt>
                <c:pt idx="9036">
                  <c:v>3755.0</c:v>
                </c:pt>
                <c:pt idx="9037">
                  <c:v>3756.0</c:v>
                </c:pt>
                <c:pt idx="9038">
                  <c:v>3757.0</c:v>
                </c:pt>
                <c:pt idx="9039">
                  <c:v>3758.0</c:v>
                </c:pt>
                <c:pt idx="9040">
                  <c:v>3758.0</c:v>
                </c:pt>
                <c:pt idx="9041">
                  <c:v>3758.0</c:v>
                </c:pt>
                <c:pt idx="9042">
                  <c:v>3758.0</c:v>
                </c:pt>
                <c:pt idx="9043">
                  <c:v>3758.0</c:v>
                </c:pt>
                <c:pt idx="9044">
                  <c:v>3759.0</c:v>
                </c:pt>
                <c:pt idx="9045">
                  <c:v>3759.0</c:v>
                </c:pt>
                <c:pt idx="9046">
                  <c:v>3759.0</c:v>
                </c:pt>
                <c:pt idx="9047">
                  <c:v>3759.0</c:v>
                </c:pt>
                <c:pt idx="9048">
                  <c:v>3759.0</c:v>
                </c:pt>
                <c:pt idx="9049">
                  <c:v>3759.0</c:v>
                </c:pt>
                <c:pt idx="9050">
                  <c:v>3759.0</c:v>
                </c:pt>
                <c:pt idx="9051">
                  <c:v>3759.0</c:v>
                </c:pt>
                <c:pt idx="9052">
                  <c:v>3760.0</c:v>
                </c:pt>
                <c:pt idx="9053">
                  <c:v>3760.0</c:v>
                </c:pt>
                <c:pt idx="9054">
                  <c:v>3760.0</c:v>
                </c:pt>
                <c:pt idx="9055">
                  <c:v>3760.0</c:v>
                </c:pt>
                <c:pt idx="9056">
                  <c:v>3760.0</c:v>
                </c:pt>
                <c:pt idx="9057">
                  <c:v>3760.0</c:v>
                </c:pt>
                <c:pt idx="9058">
                  <c:v>3760.0</c:v>
                </c:pt>
                <c:pt idx="9059">
                  <c:v>3760.0</c:v>
                </c:pt>
                <c:pt idx="9060">
                  <c:v>3760.0</c:v>
                </c:pt>
                <c:pt idx="9061">
                  <c:v>3760.0</c:v>
                </c:pt>
                <c:pt idx="9062">
                  <c:v>3760.0</c:v>
                </c:pt>
                <c:pt idx="9063">
                  <c:v>3760.0</c:v>
                </c:pt>
                <c:pt idx="9064">
                  <c:v>3760.0</c:v>
                </c:pt>
                <c:pt idx="9065">
                  <c:v>3760.0</c:v>
                </c:pt>
                <c:pt idx="9066">
                  <c:v>3760.0</c:v>
                </c:pt>
                <c:pt idx="9067">
                  <c:v>3760.0</c:v>
                </c:pt>
                <c:pt idx="9068">
                  <c:v>3760.0</c:v>
                </c:pt>
                <c:pt idx="9069">
                  <c:v>3760.0</c:v>
                </c:pt>
                <c:pt idx="9070">
                  <c:v>3761.0</c:v>
                </c:pt>
                <c:pt idx="9071">
                  <c:v>3762.0</c:v>
                </c:pt>
                <c:pt idx="9072">
                  <c:v>3762.0</c:v>
                </c:pt>
                <c:pt idx="9073">
                  <c:v>3762.0</c:v>
                </c:pt>
                <c:pt idx="9074">
                  <c:v>3763.0</c:v>
                </c:pt>
                <c:pt idx="9075">
                  <c:v>3763.0</c:v>
                </c:pt>
                <c:pt idx="9076">
                  <c:v>3763.0</c:v>
                </c:pt>
                <c:pt idx="9077">
                  <c:v>3763.0</c:v>
                </c:pt>
                <c:pt idx="9078">
                  <c:v>3763.0</c:v>
                </c:pt>
                <c:pt idx="9079">
                  <c:v>3763.0</c:v>
                </c:pt>
                <c:pt idx="9080">
                  <c:v>3763.0</c:v>
                </c:pt>
                <c:pt idx="9081">
                  <c:v>3764.0</c:v>
                </c:pt>
                <c:pt idx="9082">
                  <c:v>3764.0</c:v>
                </c:pt>
                <c:pt idx="9083">
                  <c:v>3764.0</c:v>
                </c:pt>
                <c:pt idx="9084">
                  <c:v>3764.0</c:v>
                </c:pt>
                <c:pt idx="9085">
                  <c:v>3764.0</c:v>
                </c:pt>
                <c:pt idx="9086">
                  <c:v>3764.0</c:v>
                </c:pt>
                <c:pt idx="9087">
                  <c:v>3764.0</c:v>
                </c:pt>
                <c:pt idx="9088">
                  <c:v>3764.0</c:v>
                </c:pt>
                <c:pt idx="9089">
                  <c:v>3764.0</c:v>
                </c:pt>
                <c:pt idx="9090">
                  <c:v>3764.0</c:v>
                </c:pt>
                <c:pt idx="9091">
                  <c:v>3765.0</c:v>
                </c:pt>
                <c:pt idx="9092">
                  <c:v>3765.0</c:v>
                </c:pt>
                <c:pt idx="9093">
                  <c:v>3766.0</c:v>
                </c:pt>
                <c:pt idx="9094">
                  <c:v>3767.0</c:v>
                </c:pt>
                <c:pt idx="9095">
                  <c:v>3767.0</c:v>
                </c:pt>
                <c:pt idx="9096">
                  <c:v>3767.0</c:v>
                </c:pt>
                <c:pt idx="9097">
                  <c:v>3767.0</c:v>
                </c:pt>
                <c:pt idx="9098">
                  <c:v>3768.0</c:v>
                </c:pt>
                <c:pt idx="9099">
                  <c:v>3768.0</c:v>
                </c:pt>
                <c:pt idx="9100">
                  <c:v>3768.0</c:v>
                </c:pt>
                <c:pt idx="9101">
                  <c:v>3768.0</c:v>
                </c:pt>
                <c:pt idx="9102">
                  <c:v>3768.0</c:v>
                </c:pt>
                <c:pt idx="9103">
                  <c:v>3768.0</c:v>
                </c:pt>
                <c:pt idx="9104">
                  <c:v>3768.0</c:v>
                </c:pt>
                <c:pt idx="9105">
                  <c:v>3768.0</c:v>
                </c:pt>
                <c:pt idx="9106">
                  <c:v>3768.0</c:v>
                </c:pt>
                <c:pt idx="9107">
                  <c:v>3768.0</c:v>
                </c:pt>
                <c:pt idx="9108">
                  <c:v>3768.0</c:v>
                </c:pt>
                <c:pt idx="9109">
                  <c:v>3769.0</c:v>
                </c:pt>
                <c:pt idx="9110">
                  <c:v>3770.0</c:v>
                </c:pt>
                <c:pt idx="9111">
                  <c:v>3770.0</c:v>
                </c:pt>
                <c:pt idx="9112">
                  <c:v>3771.0</c:v>
                </c:pt>
                <c:pt idx="9113">
                  <c:v>3771.0</c:v>
                </c:pt>
                <c:pt idx="9114">
                  <c:v>3772.0</c:v>
                </c:pt>
                <c:pt idx="9115">
                  <c:v>3772.0</c:v>
                </c:pt>
                <c:pt idx="9116">
                  <c:v>3772.0</c:v>
                </c:pt>
                <c:pt idx="9117">
                  <c:v>3772.0</c:v>
                </c:pt>
                <c:pt idx="9118">
                  <c:v>3772.0</c:v>
                </c:pt>
                <c:pt idx="9119">
                  <c:v>3772.0</c:v>
                </c:pt>
                <c:pt idx="9120">
                  <c:v>3772.0</c:v>
                </c:pt>
                <c:pt idx="9121">
                  <c:v>3772.0</c:v>
                </c:pt>
                <c:pt idx="9122">
                  <c:v>3773.0</c:v>
                </c:pt>
                <c:pt idx="9123">
                  <c:v>3773.0</c:v>
                </c:pt>
                <c:pt idx="9124">
                  <c:v>3773.0</c:v>
                </c:pt>
                <c:pt idx="9125">
                  <c:v>3773.0</c:v>
                </c:pt>
                <c:pt idx="9126">
                  <c:v>3773.0</c:v>
                </c:pt>
                <c:pt idx="9127">
                  <c:v>3773.0</c:v>
                </c:pt>
                <c:pt idx="9128">
                  <c:v>3773.0</c:v>
                </c:pt>
                <c:pt idx="9129">
                  <c:v>3773.0</c:v>
                </c:pt>
                <c:pt idx="9130">
                  <c:v>3773.0</c:v>
                </c:pt>
                <c:pt idx="9131">
                  <c:v>3773.0</c:v>
                </c:pt>
                <c:pt idx="9132">
                  <c:v>3773.0</c:v>
                </c:pt>
                <c:pt idx="9133">
                  <c:v>3773.0</c:v>
                </c:pt>
                <c:pt idx="9134">
                  <c:v>3773.0</c:v>
                </c:pt>
                <c:pt idx="9135">
                  <c:v>3773.0</c:v>
                </c:pt>
                <c:pt idx="9136">
                  <c:v>3774.0</c:v>
                </c:pt>
                <c:pt idx="9137">
                  <c:v>3774.0</c:v>
                </c:pt>
                <c:pt idx="9138">
                  <c:v>3774.0</c:v>
                </c:pt>
                <c:pt idx="9139">
                  <c:v>3775.0</c:v>
                </c:pt>
                <c:pt idx="9140">
                  <c:v>3775.0</c:v>
                </c:pt>
                <c:pt idx="9141">
                  <c:v>3775.0</c:v>
                </c:pt>
                <c:pt idx="9142">
                  <c:v>3776.0</c:v>
                </c:pt>
                <c:pt idx="9143">
                  <c:v>3776.0</c:v>
                </c:pt>
                <c:pt idx="9144">
                  <c:v>3776.0</c:v>
                </c:pt>
                <c:pt idx="9145">
                  <c:v>3776.0</c:v>
                </c:pt>
                <c:pt idx="9146">
                  <c:v>3776.0</c:v>
                </c:pt>
                <c:pt idx="9147">
                  <c:v>3777.0</c:v>
                </c:pt>
                <c:pt idx="9148">
                  <c:v>3778.0</c:v>
                </c:pt>
                <c:pt idx="9149">
                  <c:v>3779.0</c:v>
                </c:pt>
                <c:pt idx="9150">
                  <c:v>3779.0</c:v>
                </c:pt>
                <c:pt idx="9151">
                  <c:v>3779.0</c:v>
                </c:pt>
                <c:pt idx="9152">
                  <c:v>3779.0</c:v>
                </c:pt>
                <c:pt idx="9153">
                  <c:v>3780.0</c:v>
                </c:pt>
                <c:pt idx="9154">
                  <c:v>3781.0</c:v>
                </c:pt>
                <c:pt idx="9155">
                  <c:v>3781.0</c:v>
                </c:pt>
                <c:pt idx="9156">
                  <c:v>3781.0</c:v>
                </c:pt>
                <c:pt idx="9157">
                  <c:v>3781.0</c:v>
                </c:pt>
                <c:pt idx="9158">
                  <c:v>3781.0</c:v>
                </c:pt>
                <c:pt idx="9159">
                  <c:v>3781.0</c:v>
                </c:pt>
                <c:pt idx="9160">
                  <c:v>3781.0</c:v>
                </c:pt>
                <c:pt idx="9161">
                  <c:v>3781.0</c:v>
                </c:pt>
                <c:pt idx="9162">
                  <c:v>3781.0</c:v>
                </c:pt>
                <c:pt idx="9163">
                  <c:v>3781.0</c:v>
                </c:pt>
                <c:pt idx="9164">
                  <c:v>3781.0</c:v>
                </c:pt>
                <c:pt idx="9165">
                  <c:v>3781.0</c:v>
                </c:pt>
                <c:pt idx="9166">
                  <c:v>3782.0</c:v>
                </c:pt>
                <c:pt idx="9167">
                  <c:v>3783.0</c:v>
                </c:pt>
                <c:pt idx="9168">
                  <c:v>3784.0</c:v>
                </c:pt>
                <c:pt idx="9169">
                  <c:v>3785.0</c:v>
                </c:pt>
                <c:pt idx="9170">
                  <c:v>3786.0</c:v>
                </c:pt>
                <c:pt idx="9171">
                  <c:v>3786.0</c:v>
                </c:pt>
                <c:pt idx="9172">
                  <c:v>3786.0</c:v>
                </c:pt>
                <c:pt idx="9173">
                  <c:v>3786.0</c:v>
                </c:pt>
                <c:pt idx="9174">
                  <c:v>3787.0</c:v>
                </c:pt>
                <c:pt idx="9175">
                  <c:v>3787.0</c:v>
                </c:pt>
                <c:pt idx="9176">
                  <c:v>3788.0</c:v>
                </c:pt>
                <c:pt idx="9177">
                  <c:v>3789.0</c:v>
                </c:pt>
                <c:pt idx="9178">
                  <c:v>3790.0</c:v>
                </c:pt>
                <c:pt idx="9179">
                  <c:v>3791.0</c:v>
                </c:pt>
                <c:pt idx="9180">
                  <c:v>3792.0</c:v>
                </c:pt>
                <c:pt idx="9181">
                  <c:v>3793.0</c:v>
                </c:pt>
                <c:pt idx="9182">
                  <c:v>3794.0</c:v>
                </c:pt>
                <c:pt idx="9183">
                  <c:v>3794.0</c:v>
                </c:pt>
                <c:pt idx="9184">
                  <c:v>3795.0</c:v>
                </c:pt>
                <c:pt idx="9185">
                  <c:v>3795.0</c:v>
                </c:pt>
                <c:pt idx="9186">
                  <c:v>3796.0</c:v>
                </c:pt>
                <c:pt idx="9187">
                  <c:v>3796.0</c:v>
                </c:pt>
                <c:pt idx="9188">
                  <c:v>3796.0</c:v>
                </c:pt>
                <c:pt idx="9189">
                  <c:v>3796.0</c:v>
                </c:pt>
                <c:pt idx="9190">
                  <c:v>3796.0</c:v>
                </c:pt>
                <c:pt idx="9191">
                  <c:v>3796.0</c:v>
                </c:pt>
                <c:pt idx="9192">
                  <c:v>3796.0</c:v>
                </c:pt>
                <c:pt idx="9193">
                  <c:v>3796.0</c:v>
                </c:pt>
                <c:pt idx="9194">
                  <c:v>3796.0</c:v>
                </c:pt>
                <c:pt idx="9195">
                  <c:v>3797.0</c:v>
                </c:pt>
                <c:pt idx="9196">
                  <c:v>3797.0</c:v>
                </c:pt>
                <c:pt idx="9197">
                  <c:v>3797.0</c:v>
                </c:pt>
                <c:pt idx="9198">
                  <c:v>3797.0</c:v>
                </c:pt>
                <c:pt idx="9199">
                  <c:v>3797.0</c:v>
                </c:pt>
                <c:pt idx="9200">
                  <c:v>3797.0</c:v>
                </c:pt>
                <c:pt idx="9201">
                  <c:v>3797.0</c:v>
                </c:pt>
                <c:pt idx="9202">
                  <c:v>3797.0</c:v>
                </c:pt>
                <c:pt idx="9203">
                  <c:v>3797.0</c:v>
                </c:pt>
                <c:pt idx="9204">
                  <c:v>3797.0</c:v>
                </c:pt>
                <c:pt idx="9205">
                  <c:v>3797.0</c:v>
                </c:pt>
                <c:pt idx="9206">
                  <c:v>3797.0</c:v>
                </c:pt>
                <c:pt idx="9207">
                  <c:v>3797.0</c:v>
                </c:pt>
                <c:pt idx="9208">
                  <c:v>3797.0</c:v>
                </c:pt>
                <c:pt idx="9209">
                  <c:v>3797.0</c:v>
                </c:pt>
                <c:pt idx="9210">
                  <c:v>3797.0</c:v>
                </c:pt>
                <c:pt idx="9211">
                  <c:v>3797.0</c:v>
                </c:pt>
                <c:pt idx="9212">
                  <c:v>3797.0</c:v>
                </c:pt>
                <c:pt idx="9213">
                  <c:v>3797.0</c:v>
                </c:pt>
                <c:pt idx="9214">
                  <c:v>3797.0</c:v>
                </c:pt>
                <c:pt idx="9215">
                  <c:v>3797.0</c:v>
                </c:pt>
                <c:pt idx="9216">
                  <c:v>3797.0</c:v>
                </c:pt>
                <c:pt idx="9217">
                  <c:v>3797.0</c:v>
                </c:pt>
                <c:pt idx="9218">
                  <c:v>3797.0</c:v>
                </c:pt>
                <c:pt idx="9219">
                  <c:v>3797.0</c:v>
                </c:pt>
                <c:pt idx="9220">
                  <c:v>3798.0</c:v>
                </c:pt>
                <c:pt idx="9221">
                  <c:v>3799.0</c:v>
                </c:pt>
                <c:pt idx="9222">
                  <c:v>3799.0</c:v>
                </c:pt>
                <c:pt idx="9223">
                  <c:v>3799.0</c:v>
                </c:pt>
                <c:pt idx="9224">
                  <c:v>3799.0</c:v>
                </c:pt>
                <c:pt idx="9225">
                  <c:v>3799.0</c:v>
                </c:pt>
                <c:pt idx="9226">
                  <c:v>3799.0</c:v>
                </c:pt>
                <c:pt idx="9227">
                  <c:v>3799.0</c:v>
                </c:pt>
                <c:pt idx="9228">
                  <c:v>3800.0</c:v>
                </c:pt>
                <c:pt idx="9229">
                  <c:v>3801.0</c:v>
                </c:pt>
                <c:pt idx="9230">
                  <c:v>3801.0</c:v>
                </c:pt>
                <c:pt idx="9231">
                  <c:v>3801.0</c:v>
                </c:pt>
                <c:pt idx="9232">
                  <c:v>3801.0</c:v>
                </c:pt>
                <c:pt idx="9233">
                  <c:v>3801.0</c:v>
                </c:pt>
                <c:pt idx="9234">
                  <c:v>3801.0</c:v>
                </c:pt>
                <c:pt idx="9235">
                  <c:v>3801.0</c:v>
                </c:pt>
                <c:pt idx="9236">
                  <c:v>3801.0</c:v>
                </c:pt>
                <c:pt idx="9237">
                  <c:v>3801.0</c:v>
                </c:pt>
                <c:pt idx="9238">
                  <c:v>3801.0</c:v>
                </c:pt>
                <c:pt idx="9239">
                  <c:v>3801.0</c:v>
                </c:pt>
                <c:pt idx="9240">
                  <c:v>3801.0</c:v>
                </c:pt>
                <c:pt idx="9241">
                  <c:v>3801.0</c:v>
                </c:pt>
                <c:pt idx="9242">
                  <c:v>3801.0</c:v>
                </c:pt>
                <c:pt idx="9243">
                  <c:v>3801.0</c:v>
                </c:pt>
                <c:pt idx="9244">
                  <c:v>3801.0</c:v>
                </c:pt>
                <c:pt idx="9245">
                  <c:v>3801.0</c:v>
                </c:pt>
                <c:pt idx="9246">
                  <c:v>3801.0</c:v>
                </c:pt>
                <c:pt idx="9247">
                  <c:v>3801.0</c:v>
                </c:pt>
                <c:pt idx="9248">
                  <c:v>3801.0</c:v>
                </c:pt>
                <c:pt idx="9249">
                  <c:v>3801.0</c:v>
                </c:pt>
                <c:pt idx="9250">
                  <c:v>3801.0</c:v>
                </c:pt>
                <c:pt idx="9251">
                  <c:v>3801.0</c:v>
                </c:pt>
                <c:pt idx="9252">
                  <c:v>3802.0</c:v>
                </c:pt>
                <c:pt idx="9253">
                  <c:v>3802.0</c:v>
                </c:pt>
                <c:pt idx="9254">
                  <c:v>3802.0</c:v>
                </c:pt>
                <c:pt idx="9255">
                  <c:v>3802.0</c:v>
                </c:pt>
                <c:pt idx="9256">
                  <c:v>3802.0</c:v>
                </c:pt>
                <c:pt idx="9257">
                  <c:v>3802.0</c:v>
                </c:pt>
                <c:pt idx="9258">
                  <c:v>3803.0</c:v>
                </c:pt>
                <c:pt idx="9259">
                  <c:v>3803.0</c:v>
                </c:pt>
                <c:pt idx="9260">
                  <c:v>3803.0</c:v>
                </c:pt>
                <c:pt idx="9261">
                  <c:v>3803.0</c:v>
                </c:pt>
                <c:pt idx="9262">
                  <c:v>3803.0</c:v>
                </c:pt>
                <c:pt idx="9263">
                  <c:v>3803.0</c:v>
                </c:pt>
                <c:pt idx="9264">
                  <c:v>3803.0</c:v>
                </c:pt>
                <c:pt idx="9265">
                  <c:v>3803.0</c:v>
                </c:pt>
                <c:pt idx="9266">
                  <c:v>3803.0</c:v>
                </c:pt>
                <c:pt idx="9267">
                  <c:v>3803.0</c:v>
                </c:pt>
                <c:pt idx="9268">
                  <c:v>3803.0</c:v>
                </c:pt>
                <c:pt idx="9269">
                  <c:v>3803.0</c:v>
                </c:pt>
                <c:pt idx="9270">
                  <c:v>3804.0</c:v>
                </c:pt>
                <c:pt idx="9271">
                  <c:v>3804.0</c:v>
                </c:pt>
                <c:pt idx="9272">
                  <c:v>3804.0</c:v>
                </c:pt>
                <c:pt idx="9273">
                  <c:v>3805.0</c:v>
                </c:pt>
                <c:pt idx="9274">
                  <c:v>3805.0</c:v>
                </c:pt>
                <c:pt idx="9275">
                  <c:v>3806.0</c:v>
                </c:pt>
                <c:pt idx="9276">
                  <c:v>3806.0</c:v>
                </c:pt>
                <c:pt idx="9277">
                  <c:v>3806.0</c:v>
                </c:pt>
                <c:pt idx="9278">
                  <c:v>3806.0</c:v>
                </c:pt>
                <c:pt idx="9279">
                  <c:v>3806.0</c:v>
                </c:pt>
                <c:pt idx="9280">
                  <c:v>3806.0</c:v>
                </c:pt>
                <c:pt idx="9281">
                  <c:v>3806.0</c:v>
                </c:pt>
                <c:pt idx="9282">
                  <c:v>3807.0</c:v>
                </c:pt>
                <c:pt idx="9283">
                  <c:v>3807.0</c:v>
                </c:pt>
                <c:pt idx="9284">
                  <c:v>3807.0</c:v>
                </c:pt>
                <c:pt idx="9285">
                  <c:v>3807.0</c:v>
                </c:pt>
                <c:pt idx="9286">
                  <c:v>3807.0</c:v>
                </c:pt>
                <c:pt idx="9287">
                  <c:v>3807.0</c:v>
                </c:pt>
                <c:pt idx="9288">
                  <c:v>3807.0</c:v>
                </c:pt>
                <c:pt idx="9289">
                  <c:v>3807.0</c:v>
                </c:pt>
                <c:pt idx="9290">
                  <c:v>3808.0</c:v>
                </c:pt>
                <c:pt idx="9291">
                  <c:v>3808.0</c:v>
                </c:pt>
                <c:pt idx="9292">
                  <c:v>3808.0</c:v>
                </c:pt>
                <c:pt idx="9293">
                  <c:v>3809.0</c:v>
                </c:pt>
                <c:pt idx="9294">
                  <c:v>3809.0</c:v>
                </c:pt>
                <c:pt idx="9295">
                  <c:v>3809.0</c:v>
                </c:pt>
                <c:pt idx="9296">
                  <c:v>3809.0</c:v>
                </c:pt>
                <c:pt idx="9297">
                  <c:v>3809.0</c:v>
                </c:pt>
                <c:pt idx="9298">
                  <c:v>3809.0</c:v>
                </c:pt>
                <c:pt idx="9299">
                  <c:v>3809.0</c:v>
                </c:pt>
                <c:pt idx="9300">
                  <c:v>3809.0</c:v>
                </c:pt>
                <c:pt idx="9301">
                  <c:v>3809.0</c:v>
                </c:pt>
                <c:pt idx="9302">
                  <c:v>3809.0</c:v>
                </c:pt>
                <c:pt idx="9303">
                  <c:v>3809.0</c:v>
                </c:pt>
                <c:pt idx="9304">
                  <c:v>3809.0</c:v>
                </c:pt>
                <c:pt idx="9305">
                  <c:v>3809.0</c:v>
                </c:pt>
                <c:pt idx="9306">
                  <c:v>3809.0</c:v>
                </c:pt>
                <c:pt idx="9307">
                  <c:v>3809.0</c:v>
                </c:pt>
                <c:pt idx="9308">
                  <c:v>3809.0</c:v>
                </c:pt>
                <c:pt idx="9309">
                  <c:v>3809.0</c:v>
                </c:pt>
                <c:pt idx="9310">
                  <c:v>3809.0</c:v>
                </c:pt>
                <c:pt idx="9311">
                  <c:v>3809.0</c:v>
                </c:pt>
                <c:pt idx="9312">
                  <c:v>3809.0</c:v>
                </c:pt>
                <c:pt idx="9313">
                  <c:v>3809.0</c:v>
                </c:pt>
                <c:pt idx="9314">
                  <c:v>3809.0</c:v>
                </c:pt>
                <c:pt idx="9315">
                  <c:v>3810.0</c:v>
                </c:pt>
                <c:pt idx="9316">
                  <c:v>3811.0</c:v>
                </c:pt>
                <c:pt idx="9317">
                  <c:v>3811.0</c:v>
                </c:pt>
                <c:pt idx="9318">
                  <c:v>3811.0</c:v>
                </c:pt>
                <c:pt idx="9319">
                  <c:v>3811.0</c:v>
                </c:pt>
                <c:pt idx="9320">
                  <c:v>3811.0</c:v>
                </c:pt>
                <c:pt idx="9321">
                  <c:v>3811.0</c:v>
                </c:pt>
                <c:pt idx="9322">
                  <c:v>3811.0</c:v>
                </c:pt>
                <c:pt idx="9323">
                  <c:v>3811.0</c:v>
                </c:pt>
                <c:pt idx="9324">
                  <c:v>3811.0</c:v>
                </c:pt>
                <c:pt idx="9325">
                  <c:v>3811.0</c:v>
                </c:pt>
                <c:pt idx="9326">
                  <c:v>3811.0</c:v>
                </c:pt>
                <c:pt idx="9327">
                  <c:v>3811.0</c:v>
                </c:pt>
                <c:pt idx="9328">
                  <c:v>3811.0</c:v>
                </c:pt>
                <c:pt idx="9329">
                  <c:v>3812.0</c:v>
                </c:pt>
                <c:pt idx="9330">
                  <c:v>3812.0</c:v>
                </c:pt>
                <c:pt idx="9331">
                  <c:v>3813.0</c:v>
                </c:pt>
                <c:pt idx="9332">
                  <c:v>3814.0</c:v>
                </c:pt>
                <c:pt idx="9333">
                  <c:v>3815.0</c:v>
                </c:pt>
                <c:pt idx="9334">
                  <c:v>3815.0</c:v>
                </c:pt>
                <c:pt idx="9335">
                  <c:v>3815.0</c:v>
                </c:pt>
                <c:pt idx="9336">
                  <c:v>3816.0</c:v>
                </c:pt>
                <c:pt idx="9337">
                  <c:v>3817.0</c:v>
                </c:pt>
                <c:pt idx="9338">
                  <c:v>3817.0</c:v>
                </c:pt>
                <c:pt idx="9339">
                  <c:v>3817.0</c:v>
                </c:pt>
                <c:pt idx="9340">
                  <c:v>3817.0</c:v>
                </c:pt>
                <c:pt idx="9341">
                  <c:v>3817.0</c:v>
                </c:pt>
                <c:pt idx="9342">
                  <c:v>3817.0</c:v>
                </c:pt>
                <c:pt idx="9343">
                  <c:v>3817.0</c:v>
                </c:pt>
                <c:pt idx="9344">
                  <c:v>3818.0</c:v>
                </c:pt>
                <c:pt idx="9345">
                  <c:v>3818.0</c:v>
                </c:pt>
                <c:pt idx="9346">
                  <c:v>3818.0</c:v>
                </c:pt>
                <c:pt idx="9347">
                  <c:v>3818.0</c:v>
                </c:pt>
                <c:pt idx="9348">
                  <c:v>3818.0</c:v>
                </c:pt>
                <c:pt idx="9349">
                  <c:v>3818.0</c:v>
                </c:pt>
                <c:pt idx="9350">
                  <c:v>3818.0</c:v>
                </c:pt>
                <c:pt idx="9351">
                  <c:v>3818.0</c:v>
                </c:pt>
                <c:pt idx="9352">
                  <c:v>3818.0</c:v>
                </c:pt>
                <c:pt idx="9353">
                  <c:v>3819.0</c:v>
                </c:pt>
                <c:pt idx="9354">
                  <c:v>3820.0</c:v>
                </c:pt>
                <c:pt idx="9355">
                  <c:v>3821.0</c:v>
                </c:pt>
                <c:pt idx="9356">
                  <c:v>3822.0</c:v>
                </c:pt>
                <c:pt idx="9357">
                  <c:v>3823.0</c:v>
                </c:pt>
                <c:pt idx="9358">
                  <c:v>3824.0</c:v>
                </c:pt>
                <c:pt idx="9359">
                  <c:v>3824.0</c:v>
                </c:pt>
                <c:pt idx="9360">
                  <c:v>3824.0</c:v>
                </c:pt>
                <c:pt idx="9361">
                  <c:v>3825.0</c:v>
                </c:pt>
                <c:pt idx="9362">
                  <c:v>3825.0</c:v>
                </c:pt>
                <c:pt idx="9363">
                  <c:v>3825.0</c:v>
                </c:pt>
                <c:pt idx="9364">
                  <c:v>3825.0</c:v>
                </c:pt>
                <c:pt idx="9365">
                  <c:v>3825.0</c:v>
                </c:pt>
                <c:pt idx="9366">
                  <c:v>3826.0</c:v>
                </c:pt>
                <c:pt idx="9367">
                  <c:v>3826.0</c:v>
                </c:pt>
                <c:pt idx="9368">
                  <c:v>3826.0</c:v>
                </c:pt>
                <c:pt idx="9369">
                  <c:v>3826.0</c:v>
                </c:pt>
                <c:pt idx="9370">
                  <c:v>3827.0</c:v>
                </c:pt>
                <c:pt idx="9371">
                  <c:v>3827.0</c:v>
                </c:pt>
                <c:pt idx="9372">
                  <c:v>3827.0</c:v>
                </c:pt>
                <c:pt idx="9373">
                  <c:v>3827.0</c:v>
                </c:pt>
                <c:pt idx="9374">
                  <c:v>3827.0</c:v>
                </c:pt>
                <c:pt idx="9375">
                  <c:v>3827.0</c:v>
                </c:pt>
                <c:pt idx="9376">
                  <c:v>3827.0</c:v>
                </c:pt>
                <c:pt idx="9377">
                  <c:v>3827.0</c:v>
                </c:pt>
                <c:pt idx="9378">
                  <c:v>3827.0</c:v>
                </c:pt>
                <c:pt idx="9379">
                  <c:v>3828.0</c:v>
                </c:pt>
                <c:pt idx="9380">
                  <c:v>3828.0</c:v>
                </c:pt>
                <c:pt idx="9381">
                  <c:v>3829.0</c:v>
                </c:pt>
                <c:pt idx="9382">
                  <c:v>3829.0</c:v>
                </c:pt>
                <c:pt idx="9383">
                  <c:v>3829.0</c:v>
                </c:pt>
                <c:pt idx="9384">
                  <c:v>3829.0</c:v>
                </c:pt>
                <c:pt idx="9385">
                  <c:v>3829.0</c:v>
                </c:pt>
                <c:pt idx="9386">
                  <c:v>3829.0</c:v>
                </c:pt>
                <c:pt idx="9387">
                  <c:v>3829.0</c:v>
                </c:pt>
                <c:pt idx="9388">
                  <c:v>3829.0</c:v>
                </c:pt>
                <c:pt idx="9389">
                  <c:v>3830.0</c:v>
                </c:pt>
                <c:pt idx="9390">
                  <c:v>3830.0</c:v>
                </c:pt>
                <c:pt idx="9391">
                  <c:v>3831.0</c:v>
                </c:pt>
                <c:pt idx="9392">
                  <c:v>3832.0</c:v>
                </c:pt>
                <c:pt idx="9393">
                  <c:v>3832.0</c:v>
                </c:pt>
                <c:pt idx="9394">
                  <c:v>3833.0</c:v>
                </c:pt>
                <c:pt idx="9395">
                  <c:v>3833.0</c:v>
                </c:pt>
                <c:pt idx="9396">
                  <c:v>3833.0</c:v>
                </c:pt>
                <c:pt idx="9397">
                  <c:v>3833.0</c:v>
                </c:pt>
                <c:pt idx="9398">
                  <c:v>3833.0</c:v>
                </c:pt>
                <c:pt idx="9399">
                  <c:v>3833.0</c:v>
                </c:pt>
                <c:pt idx="9400">
                  <c:v>3833.0</c:v>
                </c:pt>
                <c:pt idx="9401">
                  <c:v>3833.0</c:v>
                </c:pt>
                <c:pt idx="9402">
                  <c:v>3833.0</c:v>
                </c:pt>
                <c:pt idx="9403">
                  <c:v>3833.0</c:v>
                </c:pt>
                <c:pt idx="9404">
                  <c:v>3833.0</c:v>
                </c:pt>
                <c:pt idx="9405">
                  <c:v>3833.0</c:v>
                </c:pt>
                <c:pt idx="9406">
                  <c:v>3833.0</c:v>
                </c:pt>
                <c:pt idx="9407">
                  <c:v>3833.0</c:v>
                </c:pt>
                <c:pt idx="9408">
                  <c:v>3833.0</c:v>
                </c:pt>
                <c:pt idx="9409">
                  <c:v>3833.0</c:v>
                </c:pt>
                <c:pt idx="9410">
                  <c:v>3833.0</c:v>
                </c:pt>
                <c:pt idx="9411">
                  <c:v>3833.0</c:v>
                </c:pt>
                <c:pt idx="9412">
                  <c:v>3833.0</c:v>
                </c:pt>
                <c:pt idx="9413">
                  <c:v>3833.0</c:v>
                </c:pt>
                <c:pt idx="9414">
                  <c:v>3833.0</c:v>
                </c:pt>
                <c:pt idx="9415">
                  <c:v>3833.0</c:v>
                </c:pt>
                <c:pt idx="9416">
                  <c:v>3833.0</c:v>
                </c:pt>
                <c:pt idx="9417">
                  <c:v>3834.0</c:v>
                </c:pt>
                <c:pt idx="9418">
                  <c:v>3834.0</c:v>
                </c:pt>
                <c:pt idx="9419">
                  <c:v>3834.0</c:v>
                </c:pt>
                <c:pt idx="9420">
                  <c:v>3835.0</c:v>
                </c:pt>
                <c:pt idx="9421">
                  <c:v>3835.0</c:v>
                </c:pt>
                <c:pt idx="9422">
                  <c:v>3835.0</c:v>
                </c:pt>
                <c:pt idx="9423">
                  <c:v>3835.0</c:v>
                </c:pt>
                <c:pt idx="9424">
                  <c:v>3836.0</c:v>
                </c:pt>
                <c:pt idx="9425">
                  <c:v>3836.0</c:v>
                </c:pt>
                <c:pt idx="9426">
                  <c:v>3836.0</c:v>
                </c:pt>
                <c:pt idx="9427">
                  <c:v>3837.0</c:v>
                </c:pt>
                <c:pt idx="9428">
                  <c:v>3838.0</c:v>
                </c:pt>
                <c:pt idx="9429">
                  <c:v>3838.0</c:v>
                </c:pt>
                <c:pt idx="9430">
                  <c:v>3838.0</c:v>
                </c:pt>
                <c:pt idx="9431">
                  <c:v>3838.0</c:v>
                </c:pt>
                <c:pt idx="9432">
                  <c:v>3838.0</c:v>
                </c:pt>
                <c:pt idx="9433">
                  <c:v>3838.0</c:v>
                </c:pt>
                <c:pt idx="9434">
                  <c:v>3838.0</c:v>
                </c:pt>
                <c:pt idx="9435">
                  <c:v>3838.0</c:v>
                </c:pt>
                <c:pt idx="9436">
                  <c:v>3838.0</c:v>
                </c:pt>
                <c:pt idx="9437">
                  <c:v>3838.0</c:v>
                </c:pt>
                <c:pt idx="9438">
                  <c:v>3838.0</c:v>
                </c:pt>
                <c:pt idx="9439">
                  <c:v>3838.0</c:v>
                </c:pt>
                <c:pt idx="9440">
                  <c:v>3838.0</c:v>
                </c:pt>
                <c:pt idx="9441">
                  <c:v>3838.0</c:v>
                </c:pt>
                <c:pt idx="9442">
                  <c:v>3838.0</c:v>
                </c:pt>
                <c:pt idx="9443">
                  <c:v>3838.0</c:v>
                </c:pt>
                <c:pt idx="9444">
                  <c:v>3838.0</c:v>
                </c:pt>
                <c:pt idx="9445">
                  <c:v>3838.0</c:v>
                </c:pt>
                <c:pt idx="9446">
                  <c:v>3838.0</c:v>
                </c:pt>
                <c:pt idx="9447">
                  <c:v>3838.0</c:v>
                </c:pt>
                <c:pt idx="9448">
                  <c:v>3838.0</c:v>
                </c:pt>
                <c:pt idx="9449">
                  <c:v>3838.0</c:v>
                </c:pt>
                <c:pt idx="9450">
                  <c:v>3838.0</c:v>
                </c:pt>
                <c:pt idx="9451">
                  <c:v>3838.0</c:v>
                </c:pt>
                <c:pt idx="9452">
                  <c:v>3838.0</c:v>
                </c:pt>
                <c:pt idx="9453">
                  <c:v>3838.0</c:v>
                </c:pt>
                <c:pt idx="9454">
                  <c:v>3839.0</c:v>
                </c:pt>
                <c:pt idx="9455">
                  <c:v>3839.0</c:v>
                </c:pt>
                <c:pt idx="9456">
                  <c:v>3840.0</c:v>
                </c:pt>
                <c:pt idx="9457">
                  <c:v>3841.0</c:v>
                </c:pt>
                <c:pt idx="9458">
                  <c:v>3841.0</c:v>
                </c:pt>
                <c:pt idx="9459">
                  <c:v>3842.0</c:v>
                </c:pt>
                <c:pt idx="9460">
                  <c:v>3843.0</c:v>
                </c:pt>
                <c:pt idx="9461">
                  <c:v>3843.0</c:v>
                </c:pt>
                <c:pt idx="9462">
                  <c:v>3844.0</c:v>
                </c:pt>
                <c:pt idx="9463">
                  <c:v>3844.0</c:v>
                </c:pt>
                <c:pt idx="9464">
                  <c:v>3844.0</c:v>
                </c:pt>
                <c:pt idx="9465">
                  <c:v>3844.0</c:v>
                </c:pt>
                <c:pt idx="9466">
                  <c:v>3844.0</c:v>
                </c:pt>
                <c:pt idx="9467">
                  <c:v>3844.0</c:v>
                </c:pt>
                <c:pt idx="9468">
                  <c:v>3844.0</c:v>
                </c:pt>
                <c:pt idx="9469">
                  <c:v>3844.0</c:v>
                </c:pt>
                <c:pt idx="9470">
                  <c:v>3844.0</c:v>
                </c:pt>
                <c:pt idx="9471">
                  <c:v>3844.0</c:v>
                </c:pt>
                <c:pt idx="9472">
                  <c:v>3844.0</c:v>
                </c:pt>
                <c:pt idx="9473">
                  <c:v>3844.0</c:v>
                </c:pt>
                <c:pt idx="9474">
                  <c:v>3844.0</c:v>
                </c:pt>
                <c:pt idx="9475">
                  <c:v>3844.0</c:v>
                </c:pt>
                <c:pt idx="9476">
                  <c:v>3844.0</c:v>
                </c:pt>
                <c:pt idx="9477">
                  <c:v>3844.0</c:v>
                </c:pt>
                <c:pt idx="9478">
                  <c:v>3844.0</c:v>
                </c:pt>
                <c:pt idx="9479">
                  <c:v>3844.0</c:v>
                </c:pt>
                <c:pt idx="9480">
                  <c:v>3844.0</c:v>
                </c:pt>
                <c:pt idx="9481">
                  <c:v>3844.0</c:v>
                </c:pt>
                <c:pt idx="9482">
                  <c:v>3844.0</c:v>
                </c:pt>
                <c:pt idx="9483">
                  <c:v>3844.0</c:v>
                </c:pt>
                <c:pt idx="9484">
                  <c:v>3844.0</c:v>
                </c:pt>
                <c:pt idx="9485">
                  <c:v>3844.0</c:v>
                </c:pt>
                <c:pt idx="9486">
                  <c:v>3844.0</c:v>
                </c:pt>
                <c:pt idx="9487">
                  <c:v>3844.0</c:v>
                </c:pt>
                <c:pt idx="9488">
                  <c:v>3844.0</c:v>
                </c:pt>
                <c:pt idx="9489">
                  <c:v>3844.0</c:v>
                </c:pt>
                <c:pt idx="9490">
                  <c:v>3844.0</c:v>
                </c:pt>
              </c:numCache>
            </c:numRef>
          </c:val>
          <c:smooth val="0"/>
        </c:ser>
        <c:ser>
          <c:idx val="1"/>
          <c:order val="1"/>
          <c:tx>
            <c:strRef>
              <c:f>Integrity!$G$1</c:f>
              <c:strCache>
                <c:ptCount val="1"/>
                <c:pt idx="0">
                  <c:v>Partial C</c:v>
                </c:pt>
              </c:strCache>
            </c:strRef>
          </c:tx>
          <c:marker>
            <c:symbol val="none"/>
          </c:marker>
          <c:val>
            <c:numRef>
              <c:f>Integrity!$G$2:$G$9604</c:f>
              <c:numCache>
                <c:formatCode>General</c:formatCode>
                <c:ptCount val="9603"/>
                <c:pt idx="0">
                  <c:v>1.0</c:v>
                </c:pt>
                <c:pt idx="1">
                  <c:v>2.0</c:v>
                </c:pt>
                <c:pt idx="2">
                  <c:v>2.0</c:v>
                </c:pt>
                <c:pt idx="3">
                  <c:v>2.0</c:v>
                </c:pt>
                <c:pt idx="4">
                  <c:v>2.0</c:v>
                </c:pt>
                <c:pt idx="5">
                  <c:v>2.0</c:v>
                </c:pt>
                <c:pt idx="6">
                  <c:v>2.0</c:v>
                </c:pt>
                <c:pt idx="7">
                  <c:v>3.0</c:v>
                </c:pt>
                <c:pt idx="8">
                  <c:v>4.0</c:v>
                </c:pt>
                <c:pt idx="9">
                  <c:v>5.0</c:v>
                </c:pt>
                <c:pt idx="10">
                  <c:v>6.0</c:v>
                </c:pt>
                <c:pt idx="11">
                  <c:v>6.0</c:v>
                </c:pt>
                <c:pt idx="12">
                  <c:v>7.0</c:v>
                </c:pt>
                <c:pt idx="13">
                  <c:v>7.0</c:v>
                </c:pt>
                <c:pt idx="14">
                  <c:v>7.0</c:v>
                </c:pt>
                <c:pt idx="15">
                  <c:v>7.0</c:v>
                </c:pt>
                <c:pt idx="16">
                  <c:v>7.0</c:v>
                </c:pt>
                <c:pt idx="17">
                  <c:v>7.0</c:v>
                </c:pt>
                <c:pt idx="18">
                  <c:v>7.0</c:v>
                </c:pt>
                <c:pt idx="19">
                  <c:v>7.0</c:v>
                </c:pt>
                <c:pt idx="20">
                  <c:v>7.0</c:v>
                </c:pt>
                <c:pt idx="21">
                  <c:v>7.0</c:v>
                </c:pt>
                <c:pt idx="22">
                  <c:v>7.0</c:v>
                </c:pt>
                <c:pt idx="23">
                  <c:v>7.0</c:v>
                </c:pt>
                <c:pt idx="24">
                  <c:v>7.0</c:v>
                </c:pt>
                <c:pt idx="25">
                  <c:v>7.0</c:v>
                </c:pt>
                <c:pt idx="26">
                  <c:v>7.0</c:v>
                </c:pt>
                <c:pt idx="27">
                  <c:v>7.0</c:v>
                </c:pt>
                <c:pt idx="28">
                  <c:v>7.0</c:v>
                </c:pt>
                <c:pt idx="29">
                  <c:v>8.0</c:v>
                </c:pt>
                <c:pt idx="30">
                  <c:v>9.0</c:v>
                </c:pt>
                <c:pt idx="31">
                  <c:v>10.0</c:v>
                </c:pt>
                <c:pt idx="32">
                  <c:v>10.0</c:v>
                </c:pt>
                <c:pt idx="33">
                  <c:v>10.0</c:v>
                </c:pt>
                <c:pt idx="34">
                  <c:v>11.0</c:v>
                </c:pt>
                <c:pt idx="35">
                  <c:v>11.0</c:v>
                </c:pt>
                <c:pt idx="36">
                  <c:v>11.0</c:v>
                </c:pt>
                <c:pt idx="37">
                  <c:v>11.0</c:v>
                </c:pt>
                <c:pt idx="38">
                  <c:v>11.0</c:v>
                </c:pt>
                <c:pt idx="39">
                  <c:v>11.0</c:v>
                </c:pt>
                <c:pt idx="40">
                  <c:v>11.0</c:v>
                </c:pt>
                <c:pt idx="41">
                  <c:v>11.0</c:v>
                </c:pt>
                <c:pt idx="42">
                  <c:v>11.0</c:v>
                </c:pt>
                <c:pt idx="43">
                  <c:v>12.0</c:v>
                </c:pt>
                <c:pt idx="44">
                  <c:v>12.0</c:v>
                </c:pt>
                <c:pt idx="45">
                  <c:v>12.0</c:v>
                </c:pt>
                <c:pt idx="46">
                  <c:v>13.0</c:v>
                </c:pt>
                <c:pt idx="47">
                  <c:v>13.0</c:v>
                </c:pt>
                <c:pt idx="48">
                  <c:v>13.0</c:v>
                </c:pt>
                <c:pt idx="49">
                  <c:v>13.0</c:v>
                </c:pt>
                <c:pt idx="50">
                  <c:v>13.0</c:v>
                </c:pt>
                <c:pt idx="51">
                  <c:v>13.0</c:v>
                </c:pt>
                <c:pt idx="52">
                  <c:v>14.0</c:v>
                </c:pt>
                <c:pt idx="53">
                  <c:v>14.0</c:v>
                </c:pt>
                <c:pt idx="54">
                  <c:v>14.0</c:v>
                </c:pt>
                <c:pt idx="55">
                  <c:v>15.0</c:v>
                </c:pt>
                <c:pt idx="56">
                  <c:v>15.0</c:v>
                </c:pt>
                <c:pt idx="57">
                  <c:v>16.0</c:v>
                </c:pt>
                <c:pt idx="58">
                  <c:v>16.0</c:v>
                </c:pt>
                <c:pt idx="59">
                  <c:v>16.0</c:v>
                </c:pt>
                <c:pt idx="60">
                  <c:v>16.0</c:v>
                </c:pt>
                <c:pt idx="61">
                  <c:v>16.0</c:v>
                </c:pt>
                <c:pt idx="62">
                  <c:v>16.0</c:v>
                </c:pt>
                <c:pt idx="63">
                  <c:v>17.0</c:v>
                </c:pt>
                <c:pt idx="64">
                  <c:v>17.0</c:v>
                </c:pt>
                <c:pt idx="65">
                  <c:v>18.0</c:v>
                </c:pt>
                <c:pt idx="66">
                  <c:v>18.0</c:v>
                </c:pt>
                <c:pt idx="67">
                  <c:v>18.0</c:v>
                </c:pt>
                <c:pt idx="68">
                  <c:v>18.0</c:v>
                </c:pt>
                <c:pt idx="69">
                  <c:v>19.0</c:v>
                </c:pt>
                <c:pt idx="70">
                  <c:v>20.0</c:v>
                </c:pt>
                <c:pt idx="71">
                  <c:v>20.0</c:v>
                </c:pt>
                <c:pt idx="72">
                  <c:v>20.0</c:v>
                </c:pt>
                <c:pt idx="73">
                  <c:v>20.0</c:v>
                </c:pt>
                <c:pt idx="74">
                  <c:v>21.0</c:v>
                </c:pt>
                <c:pt idx="75">
                  <c:v>21.0</c:v>
                </c:pt>
                <c:pt idx="76">
                  <c:v>21.0</c:v>
                </c:pt>
                <c:pt idx="77">
                  <c:v>22.0</c:v>
                </c:pt>
                <c:pt idx="78">
                  <c:v>22.0</c:v>
                </c:pt>
                <c:pt idx="79">
                  <c:v>22.0</c:v>
                </c:pt>
                <c:pt idx="80">
                  <c:v>22.0</c:v>
                </c:pt>
                <c:pt idx="81">
                  <c:v>22.0</c:v>
                </c:pt>
                <c:pt idx="82">
                  <c:v>23.0</c:v>
                </c:pt>
                <c:pt idx="83">
                  <c:v>23.0</c:v>
                </c:pt>
                <c:pt idx="84">
                  <c:v>24.0</c:v>
                </c:pt>
                <c:pt idx="85">
                  <c:v>25.0</c:v>
                </c:pt>
                <c:pt idx="86">
                  <c:v>25.0</c:v>
                </c:pt>
                <c:pt idx="87">
                  <c:v>25.0</c:v>
                </c:pt>
                <c:pt idx="88">
                  <c:v>25.0</c:v>
                </c:pt>
                <c:pt idx="89">
                  <c:v>25.0</c:v>
                </c:pt>
                <c:pt idx="90">
                  <c:v>26.0</c:v>
                </c:pt>
                <c:pt idx="91">
                  <c:v>27.0</c:v>
                </c:pt>
                <c:pt idx="92">
                  <c:v>27.0</c:v>
                </c:pt>
                <c:pt idx="93">
                  <c:v>27.0</c:v>
                </c:pt>
                <c:pt idx="94">
                  <c:v>27.0</c:v>
                </c:pt>
                <c:pt idx="95">
                  <c:v>28.0</c:v>
                </c:pt>
                <c:pt idx="96">
                  <c:v>28.0</c:v>
                </c:pt>
                <c:pt idx="97">
                  <c:v>28.0</c:v>
                </c:pt>
                <c:pt idx="98">
                  <c:v>28.0</c:v>
                </c:pt>
                <c:pt idx="99">
                  <c:v>29.0</c:v>
                </c:pt>
                <c:pt idx="100">
                  <c:v>30.0</c:v>
                </c:pt>
                <c:pt idx="101">
                  <c:v>31.0</c:v>
                </c:pt>
                <c:pt idx="102">
                  <c:v>31.0</c:v>
                </c:pt>
                <c:pt idx="103">
                  <c:v>31.0</c:v>
                </c:pt>
                <c:pt idx="104">
                  <c:v>31.0</c:v>
                </c:pt>
                <c:pt idx="105">
                  <c:v>32.0</c:v>
                </c:pt>
                <c:pt idx="106">
                  <c:v>33.0</c:v>
                </c:pt>
                <c:pt idx="107">
                  <c:v>33.0</c:v>
                </c:pt>
                <c:pt idx="108">
                  <c:v>33.0</c:v>
                </c:pt>
                <c:pt idx="109">
                  <c:v>33.0</c:v>
                </c:pt>
                <c:pt idx="110">
                  <c:v>34.0</c:v>
                </c:pt>
                <c:pt idx="111">
                  <c:v>34.0</c:v>
                </c:pt>
                <c:pt idx="112">
                  <c:v>34.0</c:v>
                </c:pt>
                <c:pt idx="113">
                  <c:v>34.0</c:v>
                </c:pt>
                <c:pt idx="114">
                  <c:v>34.0</c:v>
                </c:pt>
                <c:pt idx="115">
                  <c:v>35.0</c:v>
                </c:pt>
                <c:pt idx="116">
                  <c:v>35.0</c:v>
                </c:pt>
                <c:pt idx="117">
                  <c:v>35.0</c:v>
                </c:pt>
                <c:pt idx="118">
                  <c:v>36.0</c:v>
                </c:pt>
                <c:pt idx="119">
                  <c:v>36.0</c:v>
                </c:pt>
                <c:pt idx="120">
                  <c:v>36.0</c:v>
                </c:pt>
                <c:pt idx="121">
                  <c:v>36.0</c:v>
                </c:pt>
                <c:pt idx="122">
                  <c:v>36.0</c:v>
                </c:pt>
                <c:pt idx="123">
                  <c:v>36.0</c:v>
                </c:pt>
                <c:pt idx="124">
                  <c:v>37.0</c:v>
                </c:pt>
                <c:pt idx="125">
                  <c:v>38.0</c:v>
                </c:pt>
                <c:pt idx="126">
                  <c:v>39.0</c:v>
                </c:pt>
                <c:pt idx="127">
                  <c:v>40.0</c:v>
                </c:pt>
                <c:pt idx="128">
                  <c:v>40.0</c:v>
                </c:pt>
                <c:pt idx="129">
                  <c:v>40.0</c:v>
                </c:pt>
                <c:pt idx="130">
                  <c:v>40.0</c:v>
                </c:pt>
                <c:pt idx="131">
                  <c:v>40.0</c:v>
                </c:pt>
                <c:pt idx="132">
                  <c:v>40.0</c:v>
                </c:pt>
                <c:pt idx="133">
                  <c:v>40.0</c:v>
                </c:pt>
                <c:pt idx="134">
                  <c:v>40.0</c:v>
                </c:pt>
                <c:pt idx="135">
                  <c:v>40.0</c:v>
                </c:pt>
                <c:pt idx="136">
                  <c:v>40.0</c:v>
                </c:pt>
                <c:pt idx="137">
                  <c:v>40.0</c:v>
                </c:pt>
                <c:pt idx="138">
                  <c:v>41.0</c:v>
                </c:pt>
                <c:pt idx="139">
                  <c:v>41.0</c:v>
                </c:pt>
                <c:pt idx="140">
                  <c:v>42.0</c:v>
                </c:pt>
                <c:pt idx="141">
                  <c:v>42.0</c:v>
                </c:pt>
                <c:pt idx="142">
                  <c:v>42.0</c:v>
                </c:pt>
                <c:pt idx="143">
                  <c:v>42.0</c:v>
                </c:pt>
                <c:pt idx="144">
                  <c:v>42.0</c:v>
                </c:pt>
                <c:pt idx="145">
                  <c:v>43.0</c:v>
                </c:pt>
                <c:pt idx="146">
                  <c:v>44.0</c:v>
                </c:pt>
                <c:pt idx="147">
                  <c:v>44.0</c:v>
                </c:pt>
                <c:pt idx="148">
                  <c:v>44.0</c:v>
                </c:pt>
                <c:pt idx="149">
                  <c:v>45.0</c:v>
                </c:pt>
                <c:pt idx="150">
                  <c:v>45.0</c:v>
                </c:pt>
                <c:pt idx="151">
                  <c:v>45.0</c:v>
                </c:pt>
                <c:pt idx="152">
                  <c:v>45.0</c:v>
                </c:pt>
                <c:pt idx="153">
                  <c:v>45.0</c:v>
                </c:pt>
                <c:pt idx="154">
                  <c:v>45.0</c:v>
                </c:pt>
                <c:pt idx="155">
                  <c:v>45.0</c:v>
                </c:pt>
                <c:pt idx="156">
                  <c:v>45.0</c:v>
                </c:pt>
                <c:pt idx="157">
                  <c:v>45.0</c:v>
                </c:pt>
                <c:pt idx="158">
                  <c:v>45.0</c:v>
                </c:pt>
                <c:pt idx="159">
                  <c:v>45.0</c:v>
                </c:pt>
                <c:pt idx="160">
                  <c:v>45.0</c:v>
                </c:pt>
                <c:pt idx="161">
                  <c:v>46.0</c:v>
                </c:pt>
                <c:pt idx="162">
                  <c:v>47.0</c:v>
                </c:pt>
                <c:pt idx="163">
                  <c:v>48.0</c:v>
                </c:pt>
                <c:pt idx="164">
                  <c:v>48.0</c:v>
                </c:pt>
                <c:pt idx="165">
                  <c:v>48.0</c:v>
                </c:pt>
                <c:pt idx="166">
                  <c:v>48.0</c:v>
                </c:pt>
                <c:pt idx="167">
                  <c:v>49.0</c:v>
                </c:pt>
                <c:pt idx="168">
                  <c:v>49.0</c:v>
                </c:pt>
                <c:pt idx="169">
                  <c:v>50.0</c:v>
                </c:pt>
                <c:pt idx="170">
                  <c:v>50.0</c:v>
                </c:pt>
                <c:pt idx="171">
                  <c:v>50.0</c:v>
                </c:pt>
                <c:pt idx="172">
                  <c:v>50.0</c:v>
                </c:pt>
                <c:pt idx="173">
                  <c:v>51.0</c:v>
                </c:pt>
                <c:pt idx="174">
                  <c:v>52.0</c:v>
                </c:pt>
                <c:pt idx="175">
                  <c:v>52.0</c:v>
                </c:pt>
                <c:pt idx="176">
                  <c:v>53.0</c:v>
                </c:pt>
                <c:pt idx="177">
                  <c:v>54.0</c:v>
                </c:pt>
                <c:pt idx="178">
                  <c:v>55.0</c:v>
                </c:pt>
                <c:pt idx="179">
                  <c:v>56.0</c:v>
                </c:pt>
                <c:pt idx="180">
                  <c:v>56.0</c:v>
                </c:pt>
                <c:pt idx="181">
                  <c:v>57.0</c:v>
                </c:pt>
                <c:pt idx="182">
                  <c:v>57.0</c:v>
                </c:pt>
                <c:pt idx="183">
                  <c:v>57.0</c:v>
                </c:pt>
                <c:pt idx="184">
                  <c:v>58.0</c:v>
                </c:pt>
                <c:pt idx="185">
                  <c:v>58.0</c:v>
                </c:pt>
                <c:pt idx="186">
                  <c:v>58.0</c:v>
                </c:pt>
                <c:pt idx="187">
                  <c:v>59.0</c:v>
                </c:pt>
                <c:pt idx="188">
                  <c:v>59.0</c:v>
                </c:pt>
                <c:pt idx="189">
                  <c:v>59.0</c:v>
                </c:pt>
                <c:pt idx="190">
                  <c:v>59.0</c:v>
                </c:pt>
                <c:pt idx="191">
                  <c:v>60.0</c:v>
                </c:pt>
                <c:pt idx="192">
                  <c:v>60.0</c:v>
                </c:pt>
                <c:pt idx="193">
                  <c:v>60.0</c:v>
                </c:pt>
                <c:pt idx="194">
                  <c:v>60.0</c:v>
                </c:pt>
                <c:pt idx="195">
                  <c:v>61.0</c:v>
                </c:pt>
                <c:pt idx="196">
                  <c:v>62.0</c:v>
                </c:pt>
                <c:pt idx="197">
                  <c:v>63.0</c:v>
                </c:pt>
                <c:pt idx="198">
                  <c:v>64.0</c:v>
                </c:pt>
                <c:pt idx="199">
                  <c:v>65.0</c:v>
                </c:pt>
                <c:pt idx="200">
                  <c:v>66.0</c:v>
                </c:pt>
                <c:pt idx="201">
                  <c:v>66.0</c:v>
                </c:pt>
                <c:pt idx="202">
                  <c:v>66.0</c:v>
                </c:pt>
                <c:pt idx="203">
                  <c:v>67.0</c:v>
                </c:pt>
                <c:pt idx="204">
                  <c:v>68.0</c:v>
                </c:pt>
                <c:pt idx="205">
                  <c:v>68.0</c:v>
                </c:pt>
                <c:pt idx="206">
                  <c:v>68.0</c:v>
                </c:pt>
                <c:pt idx="207">
                  <c:v>68.0</c:v>
                </c:pt>
                <c:pt idx="208">
                  <c:v>69.0</c:v>
                </c:pt>
                <c:pt idx="209">
                  <c:v>70.0</c:v>
                </c:pt>
                <c:pt idx="210">
                  <c:v>70.0</c:v>
                </c:pt>
                <c:pt idx="211">
                  <c:v>70.0</c:v>
                </c:pt>
                <c:pt idx="212">
                  <c:v>70.0</c:v>
                </c:pt>
                <c:pt idx="213">
                  <c:v>71.0</c:v>
                </c:pt>
                <c:pt idx="214">
                  <c:v>71.0</c:v>
                </c:pt>
                <c:pt idx="215">
                  <c:v>71.0</c:v>
                </c:pt>
                <c:pt idx="216">
                  <c:v>71.0</c:v>
                </c:pt>
                <c:pt idx="217">
                  <c:v>72.0</c:v>
                </c:pt>
                <c:pt idx="218">
                  <c:v>72.0</c:v>
                </c:pt>
                <c:pt idx="219">
                  <c:v>72.0</c:v>
                </c:pt>
                <c:pt idx="220">
                  <c:v>72.0</c:v>
                </c:pt>
                <c:pt idx="221">
                  <c:v>73.0</c:v>
                </c:pt>
                <c:pt idx="222">
                  <c:v>73.0</c:v>
                </c:pt>
                <c:pt idx="223">
                  <c:v>73.0</c:v>
                </c:pt>
                <c:pt idx="224">
                  <c:v>73.0</c:v>
                </c:pt>
                <c:pt idx="225">
                  <c:v>73.0</c:v>
                </c:pt>
                <c:pt idx="226">
                  <c:v>74.0</c:v>
                </c:pt>
                <c:pt idx="227">
                  <c:v>74.0</c:v>
                </c:pt>
                <c:pt idx="228">
                  <c:v>74.0</c:v>
                </c:pt>
                <c:pt idx="229">
                  <c:v>74.0</c:v>
                </c:pt>
                <c:pt idx="230">
                  <c:v>74.0</c:v>
                </c:pt>
                <c:pt idx="231">
                  <c:v>75.0</c:v>
                </c:pt>
                <c:pt idx="232">
                  <c:v>76.0</c:v>
                </c:pt>
                <c:pt idx="233">
                  <c:v>77.0</c:v>
                </c:pt>
                <c:pt idx="234">
                  <c:v>77.0</c:v>
                </c:pt>
                <c:pt idx="235">
                  <c:v>77.0</c:v>
                </c:pt>
                <c:pt idx="236">
                  <c:v>78.0</c:v>
                </c:pt>
                <c:pt idx="237">
                  <c:v>79.0</c:v>
                </c:pt>
                <c:pt idx="238">
                  <c:v>79.0</c:v>
                </c:pt>
                <c:pt idx="239">
                  <c:v>79.0</c:v>
                </c:pt>
                <c:pt idx="240">
                  <c:v>79.0</c:v>
                </c:pt>
                <c:pt idx="241">
                  <c:v>80.0</c:v>
                </c:pt>
                <c:pt idx="242">
                  <c:v>80.0</c:v>
                </c:pt>
                <c:pt idx="243">
                  <c:v>80.0</c:v>
                </c:pt>
                <c:pt idx="244">
                  <c:v>80.0</c:v>
                </c:pt>
                <c:pt idx="245">
                  <c:v>80.0</c:v>
                </c:pt>
                <c:pt idx="246">
                  <c:v>81.0</c:v>
                </c:pt>
                <c:pt idx="247">
                  <c:v>82.0</c:v>
                </c:pt>
                <c:pt idx="248">
                  <c:v>83.0</c:v>
                </c:pt>
                <c:pt idx="249">
                  <c:v>83.0</c:v>
                </c:pt>
                <c:pt idx="250">
                  <c:v>83.0</c:v>
                </c:pt>
                <c:pt idx="251">
                  <c:v>83.0</c:v>
                </c:pt>
                <c:pt idx="252">
                  <c:v>83.0</c:v>
                </c:pt>
                <c:pt idx="253">
                  <c:v>83.0</c:v>
                </c:pt>
                <c:pt idx="254">
                  <c:v>83.0</c:v>
                </c:pt>
                <c:pt idx="255">
                  <c:v>83.0</c:v>
                </c:pt>
                <c:pt idx="256">
                  <c:v>83.0</c:v>
                </c:pt>
                <c:pt idx="257">
                  <c:v>84.0</c:v>
                </c:pt>
                <c:pt idx="258">
                  <c:v>84.0</c:v>
                </c:pt>
                <c:pt idx="259">
                  <c:v>84.0</c:v>
                </c:pt>
                <c:pt idx="260">
                  <c:v>84.0</c:v>
                </c:pt>
                <c:pt idx="261">
                  <c:v>84.0</c:v>
                </c:pt>
                <c:pt idx="262">
                  <c:v>84.0</c:v>
                </c:pt>
                <c:pt idx="263">
                  <c:v>84.0</c:v>
                </c:pt>
                <c:pt idx="264">
                  <c:v>84.0</c:v>
                </c:pt>
                <c:pt idx="265">
                  <c:v>84.0</c:v>
                </c:pt>
                <c:pt idx="266">
                  <c:v>85.0</c:v>
                </c:pt>
                <c:pt idx="267">
                  <c:v>85.0</c:v>
                </c:pt>
                <c:pt idx="268">
                  <c:v>86.0</c:v>
                </c:pt>
                <c:pt idx="269">
                  <c:v>86.0</c:v>
                </c:pt>
                <c:pt idx="270">
                  <c:v>87.0</c:v>
                </c:pt>
                <c:pt idx="271">
                  <c:v>87.0</c:v>
                </c:pt>
                <c:pt idx="272">
                  <c:v>87.0</c:v>
                </c:pt>
                <c:pt idx="273">
                  <c:v>88.0</c:v>
                </c:pt>
                <c:pt idx="274">
                  <c:v>88.0</c:v>
                </c:pt>
                <c:pt idx="275">
                  <c:v>88.0</c:v>
                </c:pt>
                <c:pt idx="276">
                  <c:v>88.0</c:v>
                </c:pt>
                <c:pt idx="277">
                  <c:v>88.0</c:v>
                </c:pt>
                <c:pt idx="278">
                  <c:v>88.0</c:v>
                </c:pt>
                <c:pt idx="279">
                  <c:v>89.0</c:v>
                </c:pt>
                <c:pt idx="280">
                  <c:v>90.0</c:v>
                </c:pt>
                <c:pt idx="281">
                  <c:v>91.0</c:v>
                </c:pt>
                <c:pt idx="282">
                  <c:v>91.0</c:v>
                </c:pt>
                <c:pt idx="283">
                  <c:v>91.0</c:v>
                </c:pt>
                <c:pt idx="284">
                  <c:v>91.0</c:v>
                </c:pt>
                <c:pt idx="285">
                  <c:v>91.0</c:v>
                </c:pt>
                <c:pt idx="286">
                  <c:v>91.0</c:v>
                </c:pt>
                <c:pt idx="287">
                  <c:v>91.0</c:v>
                </c:pt>
                <c:pt idx="288">
                  <c:v>91.0</c:v>
                </c:pt>
                <c:pt idx="289">
                  <c:v>91.0</c:v>
                </c:pt>
                <c:pt idx="290">
                  <c:v>91.0</c:v>
                </c:pt>
                <c:pt idx="291">
                  <c:v>92.0</c:v>
                </c:pt>
                <c:pt idx="292">
                  <c:v>92.0</c:v>
                </c:pt>
                <c:pt idx="293">
                  <c:v>92.0</c:v>
                </c:pt>
                <c:pt idx="294">
                  <c:v>92.0</c:v>
                </c:pt>
                <c:pt idx="295">
                  <c:v>92.0</c:v>
                </c:pt>
                <c:pt idx="296">
                  <c:v>92.0</c:v>
                </c:pt>
                <c:pt idx="297">
                  <c:v>92.0</c:v>
                </c:pt>
                <c:pt idx="298">
                  <c:v>92.0</c:v>
                </c:pt>
                <c:pt idx="299">
                  <c:v>92.0</c:v>
                </c:pt>
                <c:pt idx="300">
                  <c:v>92.0</c:v>
                </c:pt>
                <c:pt idx="301">
                  <c:v>93.0</c:v>
                </c:pt>
                <c:pt idx="302">
                  <c:v>94.0</c:v>
                </c:pt>
                <c:pt idx="303">
                  <c:v>94.0</c:v>
                </c:pt>
                <c:pt idx="304">
                  <c:v>94.0</c:v>
                </c:pt>
                <c:pt idx="305">
                  <c:v>94.0</c:v>
                </c:pt>
                <c:pt idx="306">
                  <c:v>94.0</c:v>
                </c:pt>
                <c:pt idx="307">
                  <c:v>94.0</c:v>
                </c:pt>
                <c:pt idx="308">
                  <c:v>95.0</c:v>
                </c:pt>
                <c:pt idx="309">
                  <c:v>96.0</c:v>
                </c:pt>
                <c:pt idx="310">
                  <c:v>97.0</c:v>
                </c:pt>
                <c:pt idx="311">
                  <c:v>97.0</c:v>
                </c:pt>
                <c:pt idx="312">
                  <c:v>98.0</c:v>
                </c:pt>
                <c:pt idx="313">
                  <c:v>99.0</c:v>
                </c:pt>
                <c:pt idx="314">
                  <c:v>100.0</c:v>
                </c:pt>
                <c:pt idx="315">
                  <c:v>100.0</c:v>
                </c:pt>
                <c:pt idx="316">
                  <c:v>101.0</c:v>
                </c:pt>
                <c:pt idx="317">
                  <c:v>101.0</c:v>
                </c:pt>
                <c:pt idx="318">
                  <c:v>102.0</c:v>
                </c:pt>
                <c:pt idx="319">
                  <c:v>102.0</c:v>
                </c:pt>
                <c:pt idx="320">
                  <c:v>102.0</c:v>
                </c:pt>
                <c:pt idx="321">
                  <c:v>102.0</c:v>
                </c:pt>
                <c:pt idx="322">
                  <c:v>103.0</c:v>
                </c:pt>
                <c:pt idx="323">
                  <c:v>104.0</c:v>
                </c:pt>
                <c:pt idx="324">
                  <c:v>105.0</c:v>
                </c:pt>
                <c:pt idx="325">
                  <c:v>105.0</c:v>
                </c:pt>
                <c:pt idx="326">
                  <c:v>105.0</c:v>
                </c:pt>
                <c:pt idx="327">
                  <c:v>105.0</c:v>
                </c:pt>
                <c:pt idx="328">
                  <c:v>105.0</c:v>
                </c:pt>
                <c:pt idx="329">
                  <c:v>106.0</c:v>
                </c:pt>
                <c:pt idx="330">
                  <c:v>107.0</c:v>
                </c:pt>
                <c:pt idx="331">
                  <c:v>108.0</c:v>
                </c:pt>
                <c:pt idx="332">
                  <c:v>108.0</c:v>
                </c:pt>
                <c:pt idx="333">
                  <c:v>108.0</c:v>
                </c:pt>
                <c:pt idx="334">
                  <c:v>108.0</c:v>
                </c:pt>
                <c:pt idx="335">
                  <c:v>109.0</c:v>
                </c:pt>
                <c:pt idx="336">
                  <c:v>109.0</c:v>
                </c:pt>
                <c:pt idx="337">
                  <c:v>109.0</c:v>
                </c:pt>
                <c:pt idx="338">
                  <c:v>109.0</c:v>
                </c:pt>
                <c:pt idx="339">
                  <c:v>110.0</c:v>
                </c:pt>
                <c:pt idx="340">
                  <c:v>110.0</c:v>
                </c:pt>
                <c:pt idx="341">
                  <c:v>111.0</c:v>
                </c:pt>
                <c:pt idx="342">
                  <c:v>111.0</c:v>
                </c:pt>
                <c:pt idx="343">
                  <c:v>112.0</c:v>
                </c:pt>
                <c:pt idx="344">
                  <c:v>113.0</c:v>
                </c:pt>
                <c:pt idx="345">
                  <c:v>114.0</c:v>
                </c:pt>
                <c:pt idx="346">
                  <c:v>114.0</c:v>
                </c:pt>
                <c:pt idx="347">
                  <c:v>114.0</c:v>
                </c:pt>
                <c:pt idx="348">
                  <c:v>114.0</c:v>
                </c:pt>
                <c:pt idx="349">
                  <c:v>115.0</c:v>
                </c:pt>
                <c:pt idx="350">
                  <c:v>116.0</c:v>
                </c:pt>
                <c:pt idx="351">
                  <c:v>117.0</c:v>
                </c:pt>
                <c:pt idx="352">
                  <c:v>117.0</c:v>
                </c:pt>
                <c:pt idx="353">
                  <c:v>118.0</c:v>
                </c:pt>
                <c:pt idx="354">
                  <c:v>118.0</c:v>
                </c:pt>
                <c:pt idx="355">
                  <c:v>119.0</c:v>
                </c:pt>
                <c:pt idx="356">
                  <c:v>120.0</c:v>
                </c:pt>
                <c:pt idx="357">
                  <c:v>120.0</c:v>
                </c:pt>
                <c:pt idx="358">
                  <c:v>121.0</c:v>
                </c:pt>
                <c:pt idx="359">
                  <c:v>121.0</c:v>
                </c:pt>
                <c:pt idx="360">
                  <c:v>121.0</c:v>
                </c:pt>
                <c:pt idx="361">
                  <c:v>122.0</c:v>
                </c:pt>
                <c:pt idx="362">
                  <c:v>122.0</c:v>
                </c:pt>
                <c:pt idx="363">
                  <c:v>122.0</c:v>
                </c:pt>
                <c:pt idx="364">
                  <c:v>122.0</c:v>
                </c:pt>
                <c:pt idx="365">
                  <c:v>122.0</c:v>
                </c:pt>
                <c:pt idx="366">
                  <c:v>122.0</c:v>
                </c:pt>
                <c:pt idx="367">
                  <c:v>122.0</c:v>
                </c:pt>
                <c:pt idx="368">
                  <c:v>122.0</c:v>
                </c:pt>
                <c:pt idx="369">
                  <c:v>122.0</c:v>
                </c:pt>
                <c:pt idx="370">
                  <c:v>122.0</c:v>
                </c:pt>
                <c:pt idx="371">
                  <c:v>123.0</c:v>
                </c:pt>
                <c:pt idx="372">
                  <c:v>124.0</c:v>
                </c:pt>
                <c:pt idx="373">
                  <c:v>124.0</c:v>
                </c:pt>
                <c:pt idx="374">
                  <c:v>124.0</c:v>
                </c:pt>
                <c:pt idx="375">
                  <c:v>124.0</c:v>
                </c:pt>
                <c:pt idx="376">
                  <c:v>124.0</c:v>
                </c:pt>
                <c:pt idx="377">
                  <c:v>125.0</c:v>
                </c:pt>
                <c:pt idx="378">
                  <c:v>126.0</c:v>
                </c:pt>
                <c:pt idx="379">
                  <c:v>127.0</c:v>
                </c:pt>
                <c:pt idx="380">
                  <c:v>127.0</c:v>
                </c:pt>
                <c:pt idx="381">
                  <c:v>127.0</c:v>
                </c:pt>
                <c:pt idx="382">
                  <c:v>127.0</c:v>
                </c:pt>
                <c:pt idx="383">
                  <c:v>128.0</c:v>
                </c:pt>
                <c:pt idx="384">
                  <c:v>129.0</c:v>
                </c:pt>
                <c:pt idx="385">
                  <c:v>129.0</c:v>
                </c:pt>
                <c:pt idx="386">
                  <c:v>129.0</c:v>
                </c:pt>
                <c:pt idx="387">
                  <c:v>129.0</c:v>
                </c:pt>
                <c:pt idx="388">
                  <c:v>129.0</c:v>
                </c:pt>
                <c:pt idx="389">
                  <c:v>129.0</c:v>
                </c:pt>
                <c:pt idx="390">
                  <c:v>130.0</c:v>
                </c:pt>
                <c:pt idx="391">
                  <c:v>130.0</c:v>
                </c:pt>
                <c:pt idx="392">
                  <c:v>130.0</c:v>
                </c:pt>
                <c:pt idx="393">
                  <c:v>131.0</c:v>
                </c:pt>
                <c:pt idx="394">
                  <c:v>131.0</c:v>
                </c:pt>
                <c:pt idx="395">
                  <c:v>132.0</c:v>
                </c:pt>
                <c:pt idx="396">
                  <c:v>132.0</c:v>
                </c:pt>
                <c:pt idx="397">
                  <c:v>132.0</c:v>
                </c:pt>
                <c:pt idx="398">
                  <c:v>132.0</c:v>
                </c:pt>
                <c:pt idx="399">
                  <c:v>132.0</c:v>
                </c:pt>
                <c:pt idx="400">
                  <c:v>132.0</c:v>
                </c:pt>
                <c:pt idx="401">
                  <c:v>132.0</c:v>
                </c:pt>
                <c:pt idx="402">
                  <c:v>132.0</c:v>
                </c:pt>
                <c:pt idx="403">
                  <c:v>132.0</c:v>
                </c:pt>
                <c:pt idx="404">
                  <c:v>133.0</c:v>
                </c:pt>
                <c:pt idx="405">
                  <c:v>133.0</c:v>
                </c:pt>
                <c:pt idx="406">
                  <c:v>133.0</c:v>
                </c:pt>
                <c:pt idx="407">
                  <c:v>134.0</c:v>
                </c:pt>
                <c:pt idx="408">
                  <c:v>134.0</c:v>
                </c:pt>
                <c:pt idx="409">
                  <c:v>134.0</c:v>
                </c:pt>
                <c:pt idx="410">
                  <c:v>134.0</c:v>
                </c:pt>
                <c:pt idx="411">
                  <c:v>134.0</c:v>
                </c:pt>
                <c:pt idx="412">
                  <c:v>134.0</c:v>
                </c:pt>
                <c:pt idx="413">
                  <c:v>134.0</c:v>
                </c:pt>
                <c:pt idx="414">
                  <c:v>134.0</c:v>
                </c:pt>
                <c:pt idx="415">
                  <c:v>135.0</c:v>
                </c:pt>
                <c:pt idx="416">
                  <c:v>136.0</c:v>
                </c:pt>
                <c:pt idx="417">
                  <c:v>136.0</c:v>
                </c:pt>
                <c:pt idx="418">
                  <c:v>136.0</c:v>
                </c:pt>
                <c:pt idx="419">
                  <c:v>136.0</c:v>
                </c:pt>
                <c:pt idx="420">
                  <c:v>136.0</c:v>
                </c:pt>
                <c:pt idx="421">
                  <c:v>136.0</c:v>
                </c:pt>
                <c:pt idx="422">
                  <c:v>137.0</c:v>
                </c:pt>
                <c:pt idx="423">
                  <c:v>137.0</c:v>
                </c:pt>
                <c:pt idx="424">
                  <c:v>137.0</c:v>
                </c:pt>
                <c:pt idx="425">
                  <c:v>137.0</c:v>
                </c:pt>
                <c:pt idx="426">
                  <c:v>137.0</c:v>
                </c:pt>
                <c:pt idx="427">
                  <c:v>138.0</c:v>
                </c:pt>
                <c:pt idx="428">
                  <c:v>138.0</c:v>
                </c:pt>
                <c:pt idx="429">
                  <c:v>139.0</c:v>
                </c:pt>
                <c:pt idx="430">
                  <c:v>140.0</c:v>
                </c:pt>
                <c:pt idx="431">
                  <c:v>141.0</c:v>
                </c:pt>
                <c:pt idx="432">
                  <c:v>141.0</c:v>
                </c:pt>
                <c:pt idx="433">
                  <c:v>141.0</c:v>
                </c:pt>
                <c:pt idx="434">
                  <c:v>141.0</c:v>
                </c:pt>
                <c:pt idx="435">
                  <c:v>142.0</c:v>
                </c:pt>
                <c:pt idx="436">
                  <c:v>142.0</c:v>
                </c:pt>
                <c:pt idx="437">
                  <c:v>142.0</c:v>
                </c:pt>
                <c:pt idx="438">
                  <c:v>142.0</c:v>
                </c:pt>
                <c:pt idx="439">
                  <c:v>142.0</c:v>
                </c:pt>
                <c:pt idx="440">
                  <c:v>142.0</c:v>
                </c:pt>
                <c:pt idx="441">
                  <c:v>142.0</c:v>
                </c:pt>
                <c:pt idx="442">
                  <c:v>142.0</c:v>
                </c:pt>
                <c:pt idx="443">
                  <c:v>143.0</c:v>
                </c:pt>
                <c:pt idx="444">
                  <c:v>144.0</c:v>
                </c:pt>
                <c:pt idx="445">
                  <c:v>145.0</c:v>
                </c:pt>
                <c:pt idx="446">
                  <c:v>145.0</c:v>
                </c:pt>
                <c:pt idx="447">
                  <c:v>145.0</c:v>
                </c:pt>
                <c:pt idx="448">
                  <c:v>145.0</c:v>
                </c:pt>
                <c:pt idx="449">
                  <c:v>145.0</c:v>
                </c:pt>
                <c:pt idx="450">
                  <c:v>145.0</c:v>
                </c:pt>
                <c:pt idx="451">
                  <c:v>145.0</c:v>
                </c:pt>
                <c:pt idx="452">
                  <c:v>146.0</c:v>
                </c:pt>
                <c:pt idx="453">
                  <c:v>146.0</c:v>
                </c:pt>
                <c:pt idx="454">
                  <c:v>146.0</c:v>
                </c:pt>
                <c:pt idx="455">
                  <c:v>146.0</c:v>
                </c:pt>
                <c:pt idx="456">
                  <c:v>147.0</c:v>
                </c:pt>
                <c:pt idx="457">
                  <c:v>148.0</c:v>
                </c:pt>
                <c:pt idx="458">
                  <c:v>149.0</c:v>
                </c:pt>
                <c:pt idx="459">
                  <c:v>149.0</c:v>
                </c:pt>
                <c:pt idx="460">
                  <c:v>150.0</c:v>
                </c:pt>
                <c:pt idx="461">
                  <c:v>150.0</c:v>
                </c:pt>
                <c:pt idx="462">
                  <c:v>150.0</c:v>
                </c:pt>
                <c:pt idx="463">
                  <c:v>151.0</c:v>
                </c:pt>
                <c:pt idx="464">
                  <c:v>151.0</c:v>
                </c:pt>
                <c:pt idx="465">
                  <c:v>151.0</c:v>
                </c:pt>
                <c:pt idx="466">
                  <c:v>151.0</c:v>
                </c:pt>
                <c:pt idx="467">
                  <c:v>151.0</c:v>
                </c:pt>
                <c:pt idx="468">
                  <c:v>152.0</c:v>
                </c:pt>
                <c:pt idx="469">
                  <c:v>153.0</c:v>
                </c:pt>
                <c:pt idx="470">
                  <c:v>153.0</c:v>
                </c:pt>
                <c:pt idx="471">
                  <c:v>154.0</c:v>
                </c:pt>
                <c:pt idx="472">
                  <c:v>155.0</c:v>
                </c:pt>
                <c:pt idx="473">
                  <c:v>155.0</c:v>
                </c:pt>
                <c:pt idx="474">
                  <c:v>155.0</c:v>
                </c:pt>
                <c:pt idx="475">
                  <c:v>155.0</c:v>
                </c:pt>
                <c:pt idx="476">
                  <c:v>155.0</c:v>
                </c:pt>
                <c:pt idx="477">
                  <c:v>155.0</c:v>
                </c:pt>
                <c:pt idx="478">
                  <c:v>155.0</c:v>
                </c:pt>
                <c:pt idx="479">
                  <c:v>155.0</c:v>
                </c:pt>
                <c:pt idx="480">
                  <c:v>155.0</c:v>
                </c:pt>
                <c:pt idx="481">
                  <c:v>155.0</c:v>
                </c:pt>
                <c:pt idx="482">
                  <c:v>156.0</c:v>
                </c:pt>
                <c:pt idx="483">
                  <c:v>156.0</c:v>
                </c:pt>
                <c:pt idx="484">
                  <c:v>157.0</c:v>
                </c:pt>
                <c:pt idx="485">
                  <c:v>158.0</c:v>
                </c:pt>
                <c:pt idx="486">
                  <c:v>159.0</c:v>
                </c:pt>
                <c:pt idx="487">
                  <c:v>159.0</c:v>
                </c:pt>
                <c:pt idx="488">
                  <c:v>160.0</c:v>
                </c:pt>
                <c:pt idx="489">
                  <c:v>160.0</c:v>
                </c:pt>
                <c:pt idx="490">
                  <c:v>160.0</c:v>
                </c:pt>
                <c:pt idx="491">
                  <c:v>160.0</c:v>
                </c:pt>
                <c:pt idx="492">
                  <c:v>160.0</c:v>
                </c:pt>
                <c:pt idx="493">
                  <c:v>161.0</c:v>
                </c:pt>
                <c:pt idx="494">
                  <c:v>161.0</c:v>
                </c:pt>
                <c:pt idx="495">
                  <c:v>162.0</c:v>
                </c:pt>
                <c:pt idx="496">
                  <c:v>163.0</c:v>
                </c:pt>
                <c:pt idx="497">
                  <c:v>163.0</c:v>
                </c:pt>
                <c:pt idx="498">
                  <c:v>163.0</c:v>
                </c:pt>
                <c:pt idx="499">
                  <c:v>164.0</c:v>
                </c:pt>
                <c:pt idx="500">
                  <c:v>164.0</c:v>
                </c:pt>
                <c:pt idx="501">
                  <c:v>164.0</c:v>
                </c:pt>
                <c:pt idx="502">
                  <c:v>164.0</c:v>
                </c:pt>
                <c:pt idx="503">
                  <c:v>164.0</c:v>
                </c:pt>
                <c:pt idx="504">
                  <c:v>164.0</c:v>
                </c:pt>
                <c:pt idx="505">
                  <c:v>165.0</c:v>
                </c:pt>
                <c:pt idx="506">
                  <c:v>166.0</c:v>
                </c:pt>
                <c:pt idx="507">
                  <c:v>166.0</c:v>
                </c:pt>
                <c:pt idx="508">
                  <c:v>167.0</c:v>
                </c:pt>
                <c:pt idx="509">
                  <c:v>167.0</c:v>
                </c:pt>
                <c:pt idx="510">
                  <c:v>168.0</c:v>
                </c:pt>
                <c:pt idx="511">
                  <c:v>168.0</c:v>
                </c:pt>
                <c:pt idx="512">
                  <c:v>168.0</c:v>
                </c:pt>
                <c:pt idx="513">
                  <c:v>168.0</c:v>
                </c:pt>
                <c:pt idx="514">
                  <c:v>168.0</c:v>
                </c:pt>
                <c:pt idx="515">
                  <c:v>168.0</c:v>
                </c:pt>
                <c:pt idx="516">
                  <c:v>168.0</c:v>
                </c:pt>
                <c:pt idx="517">
                  <c:v>169.0</c:v>
                </c:pt>
                <c:pt idx="518">
                  <c:v>169.0</c:v>
                </c:pt>
                <c:pt idx="519">
                  <c:v>170.0</c:v>
                </c:pt>
                <c:pt idx="520">
                  <c:v>171.0</c:v>
                </c:pt>
                <c:pt idx="521">
                  <c:v>172.0</c:v>
                </c:pt>
                <c:pt idx="522">
                  <c:v>173.0</c:v>
                </c:pt>
                <c:pt idx="523">
                  <c:v>173.0</c:v>
                </c:pt>
                <c:pt idx="524">
                  <c:v>173.0</c:v>
                </c:pt>
                <c:pt idx="525">
                  <c:v>173.0</c:v>
                </c:pt>
                <c:pt idx="526">
                  <c:v>173.0</c:v>
                </c:pt>
                <c:pt idx="527">
                  <c:v>173.0</c:v>
                </c:pt>
                <c:pt idx="528">
                  <c:v>174.0</c:v>
                </c:pt>
                <c:pt idx="529">
                  <c:v>175.0</c:v>
                </c:pt>
                <c:pt idx="530">
                  <c:v>175.0</c:v>
                </c:pt>
                <c:pt idx="531">
                  <c:v>175.0</c:v>
                </c:pt>
                <c:pt idx="532">
                  <c:v>175.0</c:v>
                </c:pt>
                <c:pt idx="533">
                  <c:v>175.0</c:v>
                </c:pt>
                <c:pt idx="534">
                  <c:v>175.0</c:v>
                </c:pt>
                <c:pt idx="535">
                  <c:v>176.0</c:v>
                </c:pt>
                <c:pt idx="536">
                  <c:v>176.0</c:v>
                </c:pt>
                <c:pt idx="537">
                  <c:v>177.0</c:v>
                </c:pt>
                <c:pt idx="538">
                  <c:v>178.0</c:v>
                </c:pt>
                <c:pt idx="539">
                  <c:v>178.0</c:v>
                </c:pt>
                <c:pt idx="540">
                  <c:v>178.0</c:v>
                </c:pt>
                <c:pt idx="541">
                  <c:v>178.0</c:v>
                </c:pt>
                <c:pt idx="542">
                  <c:v>178.0</c:v>
                </c:pt>
                <c:pt idx="543">
                  <c:v>178.0</c:v>
                </c:pt>
                <c:pt idx="544">
                  <c:v>179.0</c:v>
                </c:pt>
                <c:pt idx="545">
                  <c:v>179.0</c:v>
                </c:pt>
                <c:pt idx="546">
                  <c:v>179.0</c:v>
                </c:pt>
                <c:pt idx="547">
                  <c:v>179.0</c:v>
                </c:pt>
                <c:pt idx="548">
                  <c:v>179.0</c:v>
                </c:pt>
                <c:pt idx="549">
                  <c:v>180.0</c:v>
                </c:pt>
                <c:pt idx="550">
                  <c:v>180.0</c:v>
                </c:pt>
                <c:pt idx="551">
                  <c:v>180.0</c:v>
                </c:pt>
                <c:pt idx="552">
                  <c:v>180.0</c:v>
                </c:pt>
                <c:pt idx="553">
                  <c:v>180.0</c:v>
                </c:pt>
                <c:pt idx="554">
                  <c:v>180.0</c:v>
                </c:pt>
                <c:pt idx="555">
                  <c:v>181.0</c:v>
                </c:pt>
                <c:pt idx="556">
                  <c:v>182.0</c:v>
                </c:pt>
                <c:pt idx="557">
                  <c:v>182.0</c:v>
                </c:pt>
                <c:pt idx="558">
                  <c:v>182.0</c:v>
                </c:pt>
                <c:pt idx="559">
                  <c:v>183.0</c:v>
                </c:pt>
                <c:pt idx="560">
                  <c:v>183.0</c:v>
                </c:pt>
                <c:pt idx="561">
                  <c:v>183.0</c:v>
                </c:pt>
                <c:pt idx="562">
                  <c:v>184.0</c:v>
                </c:pt>
                <c:pt idx="563">
                  <c:v>184.0</c:v>
                </c:pt>
                <c:pt idx="564">
                  <c:v>184.0</c:v>
                </c:pt>
                <c:pt idx="565">
                  <c:v>184.0</c:v>
                </c:pt>
                <c:pt idx="566">
                  <c:v>184.0</c:v>
                </c:pt>
                <c:pt idx="567">
                  <c:v>184.0</c:v>
                </c:pt>
                <c:pt idx="568">
                  <c:v>185.0</c:v>
                </c:pt>
                <c:pt idx="569">
                  <c:v>185.0</c:v>
                </c:pt>
                <c:pt idx="570">
                  <c:v>186.0</c:v>
                </c:pt>
                <c:pt idx="571">
                  <c:v>186.0</c:v>
                </c:pt>
                <c:pt idx="572">
                  <c:v>187.0</c:v>
                </c:pt>
                <c:pt idx="573">
                  <c:v>187.0</c:v>
                </c:pt>
                <c:pt idx="574">
                  <c:v>187.0</c:v>
                </c:pt>
                <c:pt idx="575">
                  <c:v>187.0</c:v>
                </c:pt>
                <c:pt idx="576">
                  <c:v>188.0</c:v>
                </c:pt>
                <c:pt idx="577">
                  <c:v>189.0</c:v>
                </c:pt>
                <c:pt idx="578">
                  <c:v>189.0</c:v>
                </c:pt>
                <c:pt idx="579">
                  <c:v>190.0</c:v>
                </c:pt>
                <c:pt idx="580">
                  <c:v>191.0</c:v>
                </c:pt>
                <c:pt idx="581">
                  <c:v>192.0</c:v>
                </c:pt>
                <c:pt idx="582">
                  <c:v>192.0</c:v>
                </c:pt>
                <c:pt idx="583">
                  <c:v>193.0</c:v>
                </c:pt>
                <c:pt idx="584">
                  <c:v>194.0</c:v>
                </c:pt>
                <c:pt idx="585">
                  <c:v>195.0</c:v>
                </c:pt>
                <c:pt idx="586">
                  <c:v>196.0</c:v>
                </c:pt>
                <c:pt idx="587">
                  <c:v>197.0</c:v>
                </c:pt>
                <c:pt idx="588">
                  <c:v>197.0</c:v>
                </c:pt>
                <c:pt idx="589">
                  <c:v>197.0</c:v>
                </c:pt>
                <c:pt idx="590">
                  <c:v>198.0</c:v>
                </c:pt>
                <c:pt idx="591">
                  <c:v>198.0</c:v>
                </c:pt>
                <c:pt idx="592">
                  <c:v>199.0</c:v>
                </c:pt>
                <c:pt idx="593">
                  <c:v>199.0</c:v>
                </c:pt>
                <c:pt idx="594">
                  <c:v>199.0</c:v>
                </c:pt>
                <c:pt idx="595">
                  <c:v>199.0</c:v>
                </c:pt>
                <c:pt idx="596">
                  <c:v>200.0</c:v>
                </c:pt>
                <c:pt idx="597">
                  <c:v>200.0</c:v>
                </c:pt>
                <c:pt idx="598">
                  <c:v>200.0</c:v>
                </c:pt>
                <c:pt idx="599">
                  <c:v>200.0</c:v>
                </c:pt>
                <c:pt idx="600">
                  <c:v>200.0</c:v>
                </c:pt>
                <c:pt idx="601">
                  <c:v>200.0</c:v>
                </c:pt>
                <c:pt idx="602">
                  <c:v>200.0</c:v>
                </c:pt>
                <c:pt idx="603">
                  <c:v>200.0</c:v>
                </c:pt>
                <c:pt idx="604">
                  <c:v>200.0</c:v>
                </c:pt>
                <c:pt idx="605">
                  <c:v>200.0</c:v>
                </c:pt>
                <c:pt idx="606">
                  <c:v>200.0</c:v>
                </c:pt>
                <c:pt idx="607">
                  <c:v>200.0</c:v>
                </c:pt>
                <c:pt idx="608">
                  <c:v>200.0</c:v>
                </c:pt>
                <c:pt idx="609">
                  <c:v>201.0</c:v>
                </c:pt>
                <c:pt idx="610">
                  <c:v>201.0</c:v>
                </c:pt>
                <c:pt idx="611">
                  <c:v>202.0</c:v>
                </c:pt>
                <c:pt idx="612">
                  <c:v>203.0</c:v>
                </c:pt>
                <c:pt idx="613">
                  <c:v>203.0</c:v>
                </c:pt>
                <c:pt idx="614">
                  <c:v>203.0</c:v>
                </c:pt>
                <c:pt idx="615">
                  <c:v>203.0</c:v>
                </c:pt>
                <c:pt idx="616">
                  <c:v>203.0</c:v>
                </c:pt>
                <c:pt idx="617">
                  <c:v>203.0</c:v>
                </c:pt>
                <c:pt idx="618">
                  <c:v>203.0</c:v>
                </c:pt>
                <c:pt idx="619">
                  <c:v>203.0</c:v>
                </c:pt>
                <c:pt idx="620">
                  <c:v>203.0</c:v>
                </c:pt>
                <c:pt idx="621">
                  <c:v>203.0</c:v>
                </c:pt>
                <c:pt idx="622">
                  <c:v>203.0</c:v>
                </c:pt>
                <c:pt idx="623">
                  <c:v>204.0</c:v>
                </c:pt>
                <c:pt idx="624">
                  <c:v>204.0</c:v>
                </c:pt>
                <c:pt idx="625">
                  <c:v>204.0</c:v>
                </c:pt>
                <c:pt idx="626">
                  <c:v>204.0</c:v>
                </c:pt>
                <c:pt idx="627">
                  <c:v>204.0</c:v>
                </c:pt>
                <c:pt idx="628">
                  <c:v>204.0</c:v>
                </c:pt>
                <c:pt idx="629">
                  <c:v>205.0</c:v>
                </c:pt>
                <c:pt idx="630">
                  <c:v>206.0</c:v>
                </c:pt>
                <c:pt idx="631">
                  <c:v>206.0</c:v>
                </c:pt>
                <c:pt idx="632">
                  <c:v>206.0</c:v>
                </c:pt>
                <c:pt idx="633">
                  <c:v>206.0</c:v>
                </c:pt>
                <c:pt idx="634">
                  <c:v>206.0</c:v>
                </c:pt>
                <c:pt idx="635">
                  <c:v>207.0</c:v>
                </c:pt>
                <c:pt idx="636">
                  <c:v>208.0</c:v>
                </c:pt>
                <c:pt idx="637">
                  <c:v>208.0</c:v>
                </c:pt>
                <c:pt idx="638">
                  <c:v>208.0</c:v>
                </c:pt>
                <c:pt idx="639">
                  <c:v>208.0</c:v>
                </c:pt>
                <c:pt idx="640">
                  <c:v>208.0</c:v>
                </c:pt>
                <c:pt idx="641">
                  <c:v>208.0</c:v>
                </c:pt>
                <c:pt idx="642">
                  <c:v>208.0</c:v>
                </c:pt>
                <c:pt idx="643">
                  <c:v>208.0</c:v>
                </c:pt>
                <c:pt idx="644">
                  <c:v>209.0</c:v>
                </c:pt>
                <c:pt idx="645">
                  <c:v>209.0</c:v>
                </c:pt>
                <c:pt idx="646">
                  <c:v>210.0</c:v>
                </c:pt>
                <c:pt idx="647">
                  <c:v>210.0</c:v>
                </c:pt>
                <c:pt idx="648">
                  <c:v>210.0</c:v>
                </c:pt>
                <c:pt idx="649">
                  <c:v>210.0</c:v>
                </c:pt>
                <c:pt idx="650">
                  <c:v>210.0</c:v>
                </c:pt>
                <c:pt idx="651">
                  <c:v>211.0</c:v>
                </c:pt>
                <c:pt idx="652">
                  <c:v>211.0</c:v>
                </c:pt>
                <c:pt idx="653">
                  <c:v>211.0</c:v>
                </c:pt>
                <c:pt idx="654">
                  <c:v>211.0</c:v>
                </c:pt>
                <c:pt idx="655">
                  <c:v>211.0</c:v>
                </c:pt>
                <c:pt idx="656">
                  <c:v>211.0</c:v>
                </c:pt>
                <c:pt idx="657">
                  <c:v>211.0</c:v>
                </c:pt>
                <c:pt idx="658">
                  <c:v>212.0</c:v>
                </c:pt>
                <c:pt idx="659">
                  <c:v>212.0</c:v>
                </c:pt>
                <c:pt idx="660">
                  <c:v>212.0</c:v>
                </c:pt>
                <c:pt idx="661">
                  <c:v>212.0</c:v>
                </c:pt>
                <c:pt idx="662">
                  <c:v>212.0</c:v>
                </c:pt>
                <c:pt idx="663">
                  <c:v>213.0</c:v>
                </c:pt>
                <c:pt idx="664">
                  <c:v>213.0</c:v>
                </c:pt>
                <c:pt idx="665">
                  <c:v>213.0</c:v>
                </c:pt>
                <c:pt idx="666">
                  <c:v>213.0</c:v>
                </c:pt>
                <c:pt idx="667">
                  <c:v>213.0</c:v>
                </c:pt>
                <c:pt idx="668">
                  <c:v>214.0</c:v>
                </c:pt>
                <c:pt idx="669">
                  <c:v>214.0</c:v>
                </c:pt>
                <c:pt idx="670">
                  <c:v>215.0</c:v>
                </c:pt>
                <c:pt idx="671">
                  <c:v>216.0</c:v>
                </c:pt>
                <c:pt idx="672">
                  <c:v>217.0</c:v>
                </c:pt>
                <c:pt idx="673">
                  <c:v>217.0</c:v>
                </c:pt>
                <c:pt idx="674">
                  <c:v>217.0</c:v>
                </c:pt>
                <c:pt idx="675">
                  <c:v>217.0</c:v>
                </c:pt>
                <c:pt idx="676">
                  <c:v>218.0</c:v>
                </c:pt>
                <c:pt idx="677">
                  <c:v>218.0</c:v>
                </c:pt>
                <c:pt idx="678">
                  <c:v>218.0</c:v>
                </c:pt>
                <c:pt idx="679">
                  <c:v>219.0</c:v>
                </c:pt>
                <c:pt idx="680">
                  <c:v>219.0</c:v>
                </c:pt>
                <c:pt idx="681">
                  <c:v>219.0</c:v>
                </c:pt>
                <c:pt idx="682">
                  <c:v>219.0</c:v>
                </c:pt>
                <c:pt idx="683">
                  <c:v>219.0</c:v>
                </c:pt>
                <c:pt idx="684">
                  <c:v>220.0</c:v>
                </c:pt>
                <c:pt idx="685">
                  <c:v>220.0</c:v>
                </c:pt>
                <c:pt idx="686">
                  <c:v>220.0</c:v>
                </c:pt>
                <c:pt idx="687">
                  <c:v>220.0</c:v>
                </c:pt>
                <c:pt idx="688">
                  <c:v>220.0</c:v>
                </c:pt>
                <c:pt idx="689">
                  <c:v>220.0</c:v>
                </c:pt>
                <c:pt idx="690">
                  <c:v>220.0</c:v>
                </c:pt>
                <c:pt idx="691">
                  <c:v>220.0</c:v>
                </c:pt>
                <c:pt idx="692">
                  <c:v>221.0</c:v>
                </c:pt>
                <c:pt idx="693">
                  <c:v>222.0</c:v>
                </c:pt>
                <c:pt idx="694">
                  <c:v>222.0</c:v>
                </c:pt>
                <c:pt idx="695">
                  <c:v>222.0</c:v>
                </c:pt>
                <c:pt idx="696">
                  <c:v>223.0</c:v>
                </c:pt>
                <c:pt idx="697">
                  <c:v>224.0</c:v>
                </c:pt>
                <c:pt idx="698">
                  <c:v>224.0</c:v>
                </c:pt>
                <c:pt idx="699">
                  <c:v>224.0</c:v>
                </c:pt>
                <c:pt idx="700">
                  <c:v>224.0</c:v>
                </c:pt>
                <c:pt idx="701">
                  <c:v>225.0</c:v>
                </c:pt>
                <c:pt idx="702">
                  <c:v>225.0</c:v>
                </c:pt>
                <c:pt idx="703">
                  <c:v>225.0</c:v>
                </c:pt>
                <c:pt idx="704">
                  <c:v>226.0</c:v>
                </c:pt>
                <c:pt idx="705">
                  <c:v>226.0</c:v>
                </c:pt>
                <c:pt idx="706">
                  <c:v>226.0</c:v>
                </c:pt>
                <c:pt idx="707">
                  <c:v>226.0</c:v>
                </c:pt>
                <c:pt idx="708">
                  <c:v>227.0</c:v>
                </c:pt>
                <c:pt idx="709">
                  <c:v>227.0</c:v>
                </c:pt>
                <c:pt idx="710">
                  <c:v>227.0</c:v>
                </c:pt>
                <c:pt idx="711">
                  <c:v>227.0</c:v>
                </c:pt>
                <c:pt idx="712">
                  <c:v>228.0</c:v>
                </c:pt>
                <c:pt idx="713">
                  <c:v>228.0</c:v>
                </c:pt>
                <c:pt idx="714">
                  <c:v>228.0</c:v>
                </c:pt>
                <c:pt idx="715">
                  <c:v>228.0</c:v>
                </c:pt>
                <c:pt idx="716">
                  <c:v>228.0</c:v>
                </c:pt>
                <c:pt idx="717">
                  <c:v>228.0</c:v>
                </c:pt>
                <c:pt idx="718">
                  <c:v>228.0</c:v>
                </c:pt>
                <c:pt idx="719">
                  <c:v>228.0</c:v>
                </c:pt>
                <c:pt idx="720">
                  <c:v>228.0</c:v>
                </c:pt>
                <c:pt idx="721">
                  <c:v>228.0</c:v>
                </c:pt>
                <c:pt idx="722">
                  <c:v>228.0</c:v>
                </c:pt>
                <c:pt idx="723">
                  <c:v>228.0</c:v>
                </c:pt>
                <c:pt idx="724">
                  <c:v>228.0</c:v>
                </c:pt>
                <c:pt idx="725">
                  <c:v>228.0</c:v>
                </c:pt>
                <c:pt idx="726">
                  <c:v>229.0</c:v>
                </c:pt>
                <c:pt idx="727">
                  <c:v>229.0</c:v>
                </c:pt>
                <c:pt idx="728">
                  <c:v>230.0</c:v>
                </c:pt>
                <c:pt idx="729">
                  <c:v>231.0</c:v>
                </c:pt>
                <c:pt idx="730">
                  <c:v>231.0</c:v>
                </c:pt>
                <c:pt idx="731">
                  <c:v>231.0</c:v>
                </c:pt>
                <c:pt idx="732">
                  <c:v>231.0</c:v>
                </c:pt>
                <c:pt idx="733">
                  <c:v>231.0</c:v>
                </c:pt>
                <c:pt idx="734">
                  <c:v>232.0</c:v>
                </c:pt>
                <c:pt idx="735">
                  <c:v>233.0</c:v>
                </c:pt>
                <c:pt idx="736">
                  <c:v>234.0</c:v>
                </c:pt>
                <c:pt idx="737">
                  <c:v>234.0</c:v>
                </c:pt>
                <c:pt idx="738">
                  <c:v>234.0</c:v>
                </c:pt>
                <c:pt idx="739">
                  <c:v>234.0</c:v>
                </c:pt>
                <c:pt idx="740">
                  <c:v>234.0</c:v>
                </c:pt>
                <c:pt idx="741">
                  <c:v>234.0</c:v>
                </c:pt>
                <c:pt idx="742">
                  <c:v>234.0</c:v>
                </c:pt>
                <c:pt idx="743">
                  <c:v>234.0</c:v>
                </c:pt>
                <c:pt idx="744">
                  <c:v>234.0</c:v>
                </c:pt>
                <c:pt idx="745">
                  <c:v>235.0</c:v>
                </c:pt>
                <c:pt idx="746">
                  <c:v>235.0</c:v>
                </c:pt>
                <c:pt idx="747">
                  <c:v>236.0</c:v>
                </c:pt>
                <c:pt idx="748">
                  <c:v>236.0</c:v>
                </c:pt>
                <c:pt idx="749">
                  <c:v>236.0</c:v>
                </c:pt>
                <c:pt idx="750">
                  <c:v>237.0</c:v>
                </c:pt>
                <c:pt idx="751">
                  <c:v>237.0</c:v>
                </c:pt>
                <c:pt idx="752">
                  <c:v>237.0</c:v>
                </c:pt>
                <c:pt idx="753">
                  <c:v>238.0</c:v>
                </c:pt>
                <c:pt idx="754">
                  <c:v>238.0</c:v>
                </c:pt>
                <c:pt idx="755">
                  <c:v>238.0</c:v>
                </c:pt>
                <c:pt idx="756">
                  <c:v>238.0</c:v>
                </c:pt>
                <c:pt idx="757">
                  <c:v>238.0</c:v>
                </c:pt>
                <c:pt idx="758">
                  <c:v>238.0</c:v>
                </c:pt>
                <c:pt idx="759">
                  <c:v>238.0</c:v>
                </c:pt>
                <c:pt idx="760">
                  <c:v>238.0</c:v>
                </c:pt>
                <c:pt idx="761">
                  <c:v>239.0</c:v>
                </c:pt>
                <c:pt idx="762">
                  <c:v>239.0</c:v>
                </c:pt>
                <c:pt idx="763">
                  <c:v>240.0</c:v>
                </c:pt>
                <c:pt idx="764">
                  <c:v>241.0</c:v>
                </c:pt>
                <c:pt idx="765">
                  <c:v>241.0</c:v>
                </c:pt>
                <c:pt idx="766">
                  <c:v>241.0</c:v>
                </c:pt>
                <c:pt idx="767">
                  <c:v>242.0</c:v>
                </c:pt>
                <c:pt idx="768">
                  <c:v>242.0</c:v>
                </c:pt>
                <c:pt idx="769">
                  <c:v>242.0</c:v>
                </c:pt>
                <c:pt idx="770">
                  <c:v>243.0</c:v>
                </c:pt>
                <c:pt idx="771">
                  <c:v>244.0</c:v>
                </c:pt>
                <c:pt idx="772">
                  <c:v>244.0</c:v>
                </c:pt>
                <c:pt idx="773">
                  <c:v>244.0</c:v>
                </c:pt>
                <c:pt idx="774">
                  <c:v>244.0</c:v>
                </c:pt>
                <c:pt idx="775">
                  <c:v>244.0</c:v>
                </c:pt>
                <c:pt idx="776">
                  <c:v>244.0</c:v>
                </c:pt>
                <c:pt idx="777">
                  <c:v>244.0</c:v>
                </c:pt>
                <c:pt idx="778">
                  <c:v>244.0</c:v>
                </c:pt>
                <c:pt idx="779">
                  <c:v>245.0</c:v>
                </c:pt>
                <c:pt idx="780">
                  <c:v>246.0</c:v>
                </c:pt>
                <c:pt idx="781">
                  <c:v>246.0</c:v>
                </c:pt>
                <c:pt idx="782">
                  <c:v>247.0</c:v>
                </c:pt>
                <c:pt idx="783">
                  <c:v>248.0</c:v>
                </c:pt>
                <c:pt idx="784">
                  <c:v>248.0</c:v>
                </c:pt>
                <c:pt idx="785">
                  <c:v>249.0</c:v>
                </c:pt>
                <c:pt idx="786">
                  <c:v>250.0</c:v>
                </c:pt>
                <c:pt idx="787">
                  <c:v>251.0</c:v>
                </c:pt>
                <c:pt idx="788">
                  <c:v>251.0</c:v>
                </c:pt>
                <c:pt idx="789">
                  <c:v>251.0</c:v>
                </c:pt>
                <c:pt idx="790">
                  <c:v>252.0</c:v>
                </c:pt>
                <c:pt idx="791">
                  <c:v>252.0</c:v>
                </c:pt>
                <c:pt idx="792">
                  <c:v>253.0</c:v>
                </c:pt>
                <c:pt idx="793">
                  <c:v>253.0</c:v>
                </c:pt>
                <c:pt idx="794">
                  <c:v>253.0</c:v>
                </c:pt>
                <c:pt idx="795">
                  <c:v>254.0</c:v>
                </c:pt>
                <c:pt idx="796">
                  <c:v>255.0</c:v>
                </c:pt>
                <c:pt idx="797">
                  <c:v>255.0</c:v>
                </c:pt>
                <c:pt idx="798">
                  <c:v>255.0</c:v>
                </c:pt>
                <c:pt idx="799">
                  <c:v>255.0</c:v>
                </c:pt>
                <c:pt idx="800">
                  <c:v>256.0</c:v>
                </c:pt>
                <c:pt idx="801">
                  <c:v>256.0</c:v>
                </c:pt>
                <c:pt idx="802">
                  <c:v>256.0</c:v>
                </c:pt>
                <c:pt idx="803">
                  <c:v>257.0</c:v>
                </c:pt>
                <c:pt idx="804">
                  <c:v>257.0</c:v>
                </c:pt>
                <c:pt idx="805">
                  <c:v>258.0</c:v>
                </c:pt>
                <c:pt idx="806">
                  <c:v>259.0</c:v>
                </c:pt>
                <c:pt idx="807">
                  <c:v>259.0</c:v>
                </c:pt>
                <c:pt idx="808">
                  <c:v>259.0</c:v>
                </c:pt>
                <c:pt idx="809">
                  <c:v>259.0</c:v>
                </c:pt>
                <c:pt idx="810">
                  <c:v>259.0</c:v>
                </c:pt>
                <c:pt idx="811">
                  <c:v>260.0</c:v>
                </c:pt>
                <c:pt idx="812">
                  <c:v>261.0</c:v>
                </c:pt>
                <c:pt idx="813">
                  <c:v>261.0</c:v>
                </c:pt>
                <c:pt idx="814">
                  <c:v>261.0</c:v>
                </c:pt>
                <c:pt idx="815">
                  <c:v>261.0</c:v>
                </c:pt>
                <c:pt idx="816">
                  <c:v>261.0</c:v>
                </c:pt>
                <c:pt idx="817">
                  <c:v>261.0</c:v>
                </c:pt>
                <c:pt idx="818">
                  <c:v>262.0</c:v>
                </c:pt>
                <c:pt idx="819">
                  <c:v>263.0</c:v>
                </c:pt>
                <c:pt idx="820">
                  <c:v>263.0</c:v>
                </c:pt>
                <c:pt idx="821">
                  <c:v>263.0</c:v>
                </c:pt>
                <c:pt idx="822">
                  <c:v>264.0</c:v>
                </c:pt>
                <c:pt idx="823">
                  <c:v>264.0</c:v>
                </c:pt>
                <c:pt idx="824">
                  <c:v>264.0</c:v>
                </c:pt>
                <c:pt idx="825">
                  <c:v>265.0</c:v>
                </c:pt>
                <c:pt idx="826">
                  <c:v>266.0</c:v>
                </c:pt>
                <c:pt idx="827">
                  <c:v>266.0</c:v>
                </c:pt>
                <c:pt idx="828">
                  <c:v>267.0</c:v>
                </c:pt>
                <c:pt idx="829">
                  <c:v>267.0</c:v>
                </c:pt>
                <c:pt idx="830">
                  <c:v>267.0</c:v>
                </c:pt>
                <c:pt idx="831">
                  <c:v>267.0</c:v>
                </c:pt>
                <c:pt idx="832">
                  <c:v>267.0</c:v>
                </c:pt>
                <c:pt idx="833">
                  <c:v>267.0</c:v>
                </c:pt>
                <c:pt idx="834">
                  <c:v>267.0</c:v>
                </c:pt>
                <c:pt idx="835">
                  <c:v>267.0</c:v>
                </c:pt>
                <c:pt idx="836">
                  <c:v>267.0</c:v>
                </c:pt>
                <c:pt idx="837">
                  <c:v>267.0</c:v>
                </c:pt>
                <c:pt idx="838">
                  <c:v>267.0</c:v>
                </c:pt>
                <c:pt idx="839">
                  <c:v>267.0</c:v>
                </c:pt>
                <c:pt idx="840">
                  <c:v>267.0</c:v>
                </c:pt>
                <c:pt idx="841">
                  <c:v>267.0</c:v>
                </c:pt>
                <c:pt idx="842">
                  <c:v>267.0</c:v>
                </c:pt>
                <c:pt idx="843">
                  <c:v>267.0</c:v>
                </c:pt>
                <c:pt idx="844">
                  <c:v>267.0</c:v>
                </c:pt>
                <c:pt idx="845">
                  <c:v>267.0</c:v>
                </c:pt>
                <c:pt idx="846">
                  <c:v>267.0</c:v>
                </c:pt>
                <c:pt idx="847">
                  <c:v>267.0</c:v>
                </c:pt>
                <c:pt idx="848">
                  <c:v>268.0</c:v>
                </c:pt>
                <c:pt idx="849">
                  <c:v>269.0</c:v>
                </c:pt>
                <c:pt idx="850">
                  <c:v>269.0</c:v>
                </c:pt>
                <c:pt idx="851">
                  <c:v>269.0</c:v>
                </c:pt>
                <c:pt idx="852">
                  <c:v>269.0</c:v>
                </c:pt>
                <c:pt idx="853">
                  <c:v>269.0</c:v>
                </c:pt>
                <c:pt idx="854">
                  <c:v>270.0</c:v>
                </c:pt>
                <c:pt idx="855">
                  <c:v>270.0</c:v>
                </c:pt>
                <c:pt idx="856">
                  <c:v>271.0</c:v>
                </c:pt>
                <c:pt idx="857">
                  <c:v>271.0</c:v>
                </c:pt>
                <c:pt idx="858">
                  <c:v>271.0</c:v>
                </c:pt>
                <c:pt idx="859">
                  <c:v>271.0</c:v>
                </c:pt>
                <c:pt idx="860">
                  <c:v>271.0</c:v>
                </c:pt>
                <c:pt idx="861">
                  <c:v>272.0</c:v>
                </c:pt>
                <c:pt idx="862">
                  <c:v>272.0</c:v>
                </c:pt>
                <c:pt idx="863">
                  <c:v>272.0</c:v>
                </c:pt>
                <c:pt idx="864">
                  <c:v>272.0</c:v>
                </c:pt>
                <c:pt idx="865">
                  <c:v>272.0</c:v>
                </c:pt>
                <c:pt idx="866">
                  <c:v>272.0</c:v>
                </c:pt>
                <c:pt idx="867">
                  <c:v>273.0</c:v>
                </c:pt>
                <c:pt idx="868">
                  <c:v>273.0</c:v>
                </c:pt>
                <c:pt idx="869">
                  <c:v>274.0</c:v>
                </c:pt>
                <c:pt idx="870">
                  <c:v>275.0</c:v>
                </c:pt>
                <c:pt idx="871">
                  <c:v>276.0</c:v>
                </c:pt>
                <c:pt idx="872">
                  <c:v>276.0</c:v>
                </c:pt>
                <c:pt idx="873">
                  <c:v>276.0</c:v>
                </c:pt>
                <c:pt idx="874">
                  <c:v>276.0</c:v>
                </c:pt>
                <c:pt idx="875">
                  <c:v>276.0</c:v>
                </c:pt>
                <c:pt idx="876">
                  <c:v>276.0</c:v>
                </c:pt>
                <c:pt idx="877">
                  <c:v>276.0</c:v>
                </c:pt>
                <c:pt idx="878">
                  <c:v>276.0</c:v>
                </c:pt>
                <c:pt idx="879">
                  <c:v>276.0</c:v>
                </c:pt>
                <c:pt idx="880">
                  <c:v>276.0</c:v>
                </c:pt>
                <c:pt idx="881">
                  <c:v>276.0</c:v>
                </c:pt>
                <c:pt idx="882">
                  <c:v>276.0</c:v>
                </c:pt>
                <c:pt idx="883">
                  <c:v>276.0</c:v>
                </c:pt>
                <c:pt idx="884">
                  <c:v>277.0</c:v>
                </c:pt>
                <c:pt idx="885">
                  <c:v>278.0</c:v>
                </c:pt>
                <c:pt idx="886">
                  <c:v>279.0</c:v>
                </c:pt>
                <c:pt idx="887">
                  <c:v>279.0</c:v>
                </c:pt>
                <c:pt idx="888">
                  <c:v>280.0</c:v>
                </c:pt>
                <c:pt idx="889">
                  <c:v>281.0</c:v>
                </c:pt>
                <c:pt idx="890">
                  <c:v>281.0</c:v>
                </c:pt>
                <c:pt idx="891">
                  <c:v>282.0</c:v>
                </c:pt>
                <c:pt idx="892">
                  <c:v>282.0</c:v>
                </c:pt>
                <c:pt idx="893">
                  <c:v>282.0</c:v>
                </c:pt>
                <c:pt idx="894">
                  <c:v>283.0</c:v>
                </c:pt>
                <c:pt idx="895">
                  <c:v>283.0</c:v>
                </c:pt>
                <c:pt idx="896">
                  <c:v>284.0</c:v>
                </c:pt>
                <c:pt idx="897">
                  <c:v>285.0</c:v>
                </c:pt>
                <c:pt idx="898">
                  <c:v>285.0</c:v>
                </c:pt>
                <c:pt idx="899">
                  <c:v>286.0</c:v>
                </c:pt>
                <c:pt idx="900">
                  <c:v>286.0</c:v>
                </c:pt>
                <c:pt idx="901">
                  <c:v>287.0</c:v>
                </c:pt>
                <c:pt idx="902">
                  <c:v>288.0</c:v>
                </c:pt>
                <c:pt idx="903">
                  <c:v>288.0</c:v>
                </c:pt>
                <c:pt idx="904">
                  <c:v>288.0</c:v>
                </c:pt>
                <c:pt idx="905">
                  <c:v>288.0</c:v>
                </c:pt>
                <c:pt idx="906">
                  <c:v>289.0</c:v>
                </c:pt>
                <c:pt idx="907">
                  <c:v>289.0</c:v>
                </c:pt>
                <c:pt idx="908">
                  <c:v>289.0</c:v>
                </c:pt>
                <c:pt idx="909">
                  <c:v>290.0</c:v>
                </c:pt>
                <c:pt idx="910">
                  <c:v>291.0</c:v>
                </c:pt>
                <c:pt idx="911">
                  <c:v>292.0</c:v>
                </c:pt>
                <c:pt idx="912">
                  <c:v>292.0</c:v>
                </c:pt>
                <c:pt idx="913">
                  <c:v>293.0</c:v>
                </c:pt>
                <c:pt idx="914">
                  <c:v>293.0</c:v>
                </c:pt>
                <c:pt idx="915">
                  <c:v>293.0</c:v>
                </c:pt>
                <c:pt idx="916">
                  <c:v>294.0</c:v>
                </c:pt>
                <c:pt idx="917">
                  <c:v>295.0</c:v>
                </c:pt>
                <c:pt idx="918">
                  <c:v>295.0</c:v>
                </c:pt>
                <c:pt idx="919">
                  <c:v>295.0</c:v>
                </c:pt>
                <c:pt idx="920">
                  <c:v>295.0</c:v>
                </c:pt>
                <c:pt idx="921">
                  <c:v>295.0</c:v>
                </c:pt>
                <c:pt idx="922">
                  <c:v>295.0</c:v>
                </c:pt>
                <c:pt idx="923">
                  <c:v>295.0</c:v>
                </c:pt>
                <c:pt idx="924">
                  <c:v>295.0</c:v>
                </c:pt>
                <c:pt idx="925">
                  <c:v>295.0</c:v>
                </c:pt>
                <c:pt idx="926">
                  <c:v>295.0</c:v>
                </c:pt>
                <c:pt idx="927">
                  <c:v>296.0</c:v>
                </c:pt>
                <c:pt idx="928">
                  <c:v>296.0</c:v>
                </c:pt>
                <c:pt idx="929">
                  <c:v>296.0</c:v>
                </c:pt>
                <c:pt idx="930">
                  <c:v>296.0</c:v>
                </c:pt>
                <c:pt idx="931">
                  <c:v>296.0</c:v>
                </c:pt>
                <c:pt idx="932">
                  <c:v>296.0</c:v>
                </c:pt>
                <c:pt idx="933">
                  <c:v>296.0</c:v>
                </c:pt>
                <c:pt idx="934">
                  <c:v>296.0</c:v>
                </c:pt>
                <c:pt idx="935">
                  <c:v>297.0</c:v>
                </c:pt>
                <c:pt idx="936">
                  <c:v>297.0</c:v>
                </c:pt>
                <c:pt idx="937">
                  <c:v>298.0</c:v>
                </c:pt>
                <c:pt idx="938">
                  <c:v>298.0</c:v>
                </c:pt>
                <c:pt idx="939">
                  <c:v>298.0</c:v>
                </c:pt>
                <c:pt idx="940">
                  <c:v>298.0</c:v>
                </c:pt>
                <c:pt idx="941">
                  <c:v>298.0</c:v>
                </c:pt>
                <c:pt idx="942">
                  <c:v>298.0</c:v>
                </c:pt>
                <c:pt idx="943">
                  <c:v>298.0</c:v>
                </c:pt>
                <c:pt idx="944">
                  <c:v>299.0</c:v>
                </c:pt>
                <c:pt idx="945">
                  <c:v>299.0</c:v>
                </c:pt>
                <c:pt idx="946">
                  <c:v>300.0</c:v>
                </c:pt>
                <c:pt idx="947">
                  <c:v>300.0</c:v>
                </c:pt>
                <c:pt idx="948">
                  <c:v>300.0</c:v>
                </c:pt>
                <c:pt idx="949">
                  <c:v>301.0</c:v>
                </c:pt>
                <c:pt idx="950">
                  <c:v>302.0</c:v>
                </c:pt>
                <c:pt idx="951">
                  <c:v>303.0</c:v>
                </c:pt>
                <c:pt idx="952">
                  <c:v>304.0</c:v>
                </c:pt>
                <c:pt idx="953">
                  <c:v>305.0</c:v>
                </c:pt>
                <c:pt idx="954">
                  <c:v>305.0</c:v>
                </c:pt>
                <c:pt idx="955">
                  <c:v>306.0</c:v>
                </c:pt>
                <c:pt idx="956">
                  <c:v>306.0</c:v>
                </c:pt>
                <c:pt idx="957">
                  <c:v>307.0</c:v>
                </c:pt>
                <c:pt idx="958">
                  <c:v>307.0</c:v>
                </c:pt>
                <c:pt idx="959">
                  <c:v>307.0</c:v>
                </c:pt>
                <c:pt idx="960">
                  <c:v>308.0</c:v>
                </c:pt>
                <c:pt idx="961">
                  <c:v>308.0</c:v>
                </c:pt>
                <c:pt idx="962">
                  <c:v>309.0</c:v>
                </c:pt>
                <c:pt idx="963">
                  <c:v>310.0</c:v>
                </c:pt>
                <c:pt idx="964">
                  <c:v>311.0</c:v>
                </c:pt>
                <c:pt idx="965">
                  <c:v>312.0</c:v>
                </c:pt>
                <c:pt idx="966">
                  <c:v>312.0</c:v>
                </c:pt>
                <c:pt idx="967">
                  <c:v>312.0</c:v>
                </c:pt>
                <c:pt idx="968">
                  <c:v>312.0</c:v>
                </c:pt>
                <c:pt idx="969">
                  <c:v>313.0</c:v>
                </c:pt>
                <c:pt idx="970">
                  <c:v>313.0</c:v>
                </c:pt>
                <c:pt idx="971">
                  <c:v>313.0</c:v>
                </c:pt>
                <c:pt idx="972">
                  <c:v>314.0</c:v>
                </c:pt>
                <c:pt idx="973">
                  <c:v>315.0</c:v>
                </c:pt>
                <c:pt idx="974">
                  <c:v>316.0</c:v>
                </c:pt>
                <c:pt idx="975">
                  <c:v>316.0</c:v>
                </c:pt>
                <c:pt idx="976">
                  <c:v>316.0</c:v>
                </c:pt>
                <c:pt idx="977">
                  <c:v>316.0</c:v>
                </c:pt>
                <c:pt idx="978">
                  <c:v>316.0</c:v>
                </c:pt>
                <c:pt idx="979">
                  <c:v>317.0</c:v>
                </c:pt>
                <c:pt idx="980">
                  <c:v>318.0</c:v>
                </c:pt>
                <c:pt idx="981">
                  <c:v>319.0</c:v>
                </c:pt>
                <c:pt idx="982">
                  <c:v>319.0</c:v>
                </c:pt>
                <c:pt idx="983">
                  <c:v>320.0</c:v>
                </c:pt>
                <c:pt idx="984">
                  <c:v>321.0</c:v>
                </c:pt>
                <c:pt idx="985">
                  <c:v>321.0</c:v>
                </c:pt>
                <c:pt idx="986">
                  <c:v>321.0</c:v>
                </c:pt>
                <c:pt idx="987">
                  <c:v>321.0</c:v>
                </c:pt>
                <c:pt idx="988">
                  <c:v>321.0</c:v>
                </c:pt>
                <c:pt idx="989">
                  <c:v>321.0</c:v>
                </c:pt>
                <c:pt idx="990">
                  <c:v>321.0</c:v>
                </c:pt>
                <c:pt idx="991">
                  <c:v>321.0</c:v>
                </c:pt>
                <c:pt idx="992">
                  <c:v>321.0</c:v>
                </c:pt>
                <c:pt idx="993">
                  <c:v>321.0</c:v>
                </c:pt>
                <c:pt idx="994">
                  <c:v>321.0</c:v>
                </c:pt>
                <c:pt idx="995">
                  <c:v>321.0</c:v>
                </c:pt>
                <c:pt idx="996">
                  <c:v>322.0</c:v>
                </c:pt>
                <c:pt idx="997">
                  <c:v>322.0</c:v>
                </c:pt>
                <c:pt idx="998">
                  <c:v>322.0</c:v>
                </c:pt>
                <c:pt idx="999">
                  <c:v>322.0</c:v>
                </c:pt>
                <c:pt idx="1000">
                  <c:v>323.0</c:v>
                </c:pt>
                <c:pt idx="1001">
                  <c:v>324.0</c:v>
                </c:pt>
                <c:pt idx="1002">
                  <c:v>324.0</c:v>
                </c:pt>
                <c:pt idx="1003">
                  <c:v>325.0</c:v>
                </c:pt>
                <c:pt idx="1004">
                  <c:v>326.0</c:v>
                </c:pt>
                <c:pt idx="1005">
                  <c:v>327.0</c:v>
                </c:pt>
                <c:pt idx="1006">
                  <c:v>327.0</c:v>
                </c:pt>
                <c:pt idx="1007">
                  <c:v>328.0</c:v>
                </c:pt>
                <c:pt idx="1008">
                  <c:v>329.0</c:v>
                </c:pt>
                <c:pt idx="1009">
                  <c:v>329.0</c:v>
                </c:pt>
                <c:pt idx="1010">
                  <c:v>329.0</c:v>
                </c:pt>
                <c:pt idx="1011">
                  <c:v>330.0</c:v>
                </c:pt>
                <c:pt idx="1012">
                  <c:v>331.0</c:v>
                </c:pt>
                <c:pt idx="1013">
                  <c:v>331.0</c:v>
                </c:pt>
                <c:pt idx="1014">
                  <c:v>331.0</c:v>
                </c:pt>
                <c:pt idx="1015">
                  <c:v>331.0</c:v>
                </c:pt>
                <c:pt idx="1016">
                  <c:v>332.0</c:v>
                </c:pt>
                <c:pt idx="1017">
                  <c:v>332.0</c:v>
                </c:pt>
                <c:pt idx="1018">
                  <c:v>333.0</c:v>
                </c:pt>
                <c:pt idx="1019">
                  <c:v>334.0</c:v>
                </c:pt>
                <c:pt idx="1020">
                  <c:v>335.0</c:v>
                </c:pt>
                <c:pt idx="1021">
                  <c:v>336.0</c:v>
                </c:pt>
                <c:pt idx="1022">
                  <c:v>337.0</c:v>
                </c:pt>
                <c:pt idx="1023">
                  <c:v>337.0</c:v>
                </c:pt>
                <c:pt idx="1024">
                  <c:v>337.0</c:v>
                </c:pt>
                <c:pt idx="1025">
                  <c:v>337.0</c:v>
                </c:pt>
                <c:pt idx="1026">
                  <c:v>337.0</c:v>
                </c:pt>
                <c:pt idx="1027">
                  <c:v>337.0</c:v>
                </c:pt>
                <c:pt idx="1028">
                  <c:v>338.0</c:v>
                </c:pt>
                <c:pt idx="1029">
                  <c:v>338.0</c:v>
                </c:pt>
                <c:pt idx="1030">
                  <c:v>338.0</c:v>
                </c:pt>
                <c:pt idx="1031">
                  <c:v>338.0</c:v>
                </c:pt>
                <c:pt idx="1032">
                  <c:v>338.0</c:v>
                </c:pt>
                <c:pt idx="1033">
                  <c:v>338.0</c:v>
                </c:pt>
                <c:pt idx="1034">
                  <c:v>338.0</c:v>
                </c:pt>
                <c:pt idx="1035">
                  <c:v>338.0</c:v>
                </c:pt>
                <c:pt idx="1036">
                  <c:v>338.0</c:v>
                </c:pt>
                <c:pt idx="1037">
                  <c:v>338.0</c:v>
                </c:pt>
                <c:pt idx="1038">
                  <c:v>338.0</c:v>
                </c:pt>
                <c:pt idx="1039">
                  <c:v>338.0</c:v>
                </c:pt>
                <c:pt idx="1040">
                  <c:v>338.0</c:v>
                </c:pt>
                <c:pt idx="1041">
                  <c:v>338.0</c:v>
                </c:pt>
                <c:pt idx="1042">
                  <c:v>338.0</c:v>
                </c:pt>
                <c:pt idx="1043">
                  <c:v>339.0</c:v>
                </c:pt>
                <c:pt idx="1044">
                  <c:v>340.0</c:v>
                </c:pt>
                <c:pt idx="1045">
                  <c:v>340.0</c:v>
                </c:pt>
                <c:pt idx="1046">
                  <c:v>340.0</c:v>
                </c:pt>
                <c:pt idx="1047">
                  <c:v>340.0</c:v>
                </c:pt>
                <c:pt idx="1048">
                  <c:v>340.0</c:v>
                </c:pt>
                <c:pt idx="1049">
                  <c:v>340.0</c:v>
                </c:pt>
                <c:pt idx="1050">
                  <c:v>340.0</c:v>
                </c:pt>
                <c:pt idx="1051">
                  <c:v>340.0</c:v>
                </c:pt>
                <c:pt idx="1052">
                  <c:v>340.0</c:v>
                </c:pt>
                <c:pt idx="1053">
                  <c:v>340.0</c:v>
                </c:pt>
                <c:pt idx="1054">
                  <c:v>340.0</c:v>
                </c:pt>
                <c:pt idx="1055">
                  <c:v>340.0</c:v>
                </c:pt>
                <c:pt idx="1056">
                  <c:v>340.0</c:v>
                </c:pt>
                <c:pt idx="1057">
                  <c:v>340.0</c:v>
                </c:pt>
                <c:pt idx="1058">
                  <c:v>340.0</c:v>
                </c:pt>
                <c:pt idx="1059">
                  <c:v>340.0</c:v>
                </c:pt>
                <c:pt idx="1060">
                  <c:v>340.0</c:v>
                </c:pt>
                <c:pt idx="1061">
                  <c:v>340.0</c:v>
                </c:pt>
                <c:pt idx="1062">
                  <c:v>340.0</c:v>
                </c:pt>
                <c:pt idx="1063">
                  <c:v>340.0</c:v>
                </c:pt>
                <c:pt idx="1064">
                  <c:v>340.0</c:v>
                </c:pt>
                <c:pt idx="1065">
                  <c:v>340.0</c:v>
                </c:pt>
                <c:pt idx="1066">
                  <c:v>340.0</c:v>
                </c:pt>
                <c:pt idx="1067">
                  <c:v>340.0</c:v>
                </c:pt>
                <c:pt idx="1068">
                  <c:v>340.0</c:v>
                </c:pt>
                <c:pt idx="1069">
                  <c:v>341.0</c:v>
                </c:pt>
                <c:pt idx="1070">
                  <c:v>341.0</c:v>
                </c:pt>
                <c:pt idx="1071">
                  <c:v>342.0</c:v>
                </c:pt>
                <c:pt idx="1072">
                  <c:v>342.0</c:v>
                </c:pt>
                <c:pt idx="1073">
                  <c:v>342.0</c:v>
                </c:pt>
                <c:pt idx="1074">
                  <c:v>343.0</c:v>
                </c:pt>
                <c:pt idx="1075">
                  <c:v>343.0</c:v>
                </c:pt>
                <c:pt idx="1076">
                  <c:v>343.0</c:v>
                </c:pt>
                <c:pt idx="1077">
                  <c:v>343.0</c:v>
                </c:pt>
                <c:pt idx="1078">
                  <c:v>344.0</c:v>
                </c:pt>
                <c:pt idx="1079">
                  <c:v>345.0</c:v>
                </c:pt>
                <c:pt idx="1080">
                  <c:v>345.0</c:v>
                </c:pt>
                <c:pt idx="1081">
                  <c:v>346.0</c:v>
                </c:pt>
                <c:pt idx="1082">
                  <c:v>346.0</c:v>
                </c:pt>
                <c:pt idx="1083">
                  <c:v>347.0</c:v>
                </c:pt>
                <c:pt idx="1084">
                  <c:v>348.0</c:v>
                </c:pt>
                <c:pt idx="1085">
                  <c:v>348.0</c:v>
                </c:pt>
                <c:pt idx="1086">
                  <c:v>349.0</c:v>
                </c:pt>
                <c:pt idx="1087">
                  <c:v>350.0</c:v>
                </c:pt>
                <c:pt idx="1088">
                  <c:v>350.0</c:v>
                </c:pt>
                <c:pt idx="1089">
                  <c:v>351.0</c:v>
                </c:pt>
                <c:pt idx="1090">
                  <c:v>352.0</c:v>
                </c:pt>
                <c:pt idx="1091">
                  <c:v>353.0</c:v>
                </c:pt>
                <c:pt idx="1092">
                  <c:v>353.0</c:v>
                </c:pt>
                <c:pt idx="1093">
                  <c:v>353.0</c:v>
                </c:pt>
                <c:pt idx="1094">
                  <c:v>353.0</c:v>
                </c:pt>
                <c:pt idx="1095">
                  <c:v>353.0</c:v>
                </c:pt>
                <c:pt idx="1096">
                  <c:v>353.0</c:v>
                </c:pt>
                <c:pt idx="1097">
                  <c:v>353.0</c:v>
                </c:pt>
                <c:pt idx="1098">
                  <c:v>353.0</c:v>
                </c:pt>
                <c:pt idx="1099">
                  <c:v>353.0</c:v>
                </c:pt>
                <c:pt idx="1100">
                  <c:v>354.0</c:v>
                </c:pt>
                <c:pt idx="1101">
                  <c:v>355.0</c:v>
                </c:pt>
                <c:pt idx="1102">
                  <c:v>355.0</c:v>
                </c:pt>
                <c:pt idx="1103">
                  <c:v>355.0</c:v>
                </c:pt>
                <c:pt idx="1104">
                  <c:v>355.0</c:v>
                </c:pt>
                <c:pt idx="1105">
                  <c:v>356.0</c:v>
                </c:pt>
                <c:pt idx="1106">
                  <c:v>356.0</c:v>
                </c:pt>
                <c:pt idx="1107">
                  <c:v>356.0</c:v>
                </c:pt>
                <c:pt idx="1108">
                  <c:v>357.0</c:v>
                </c:pt>
                <c:pt idx="1109">
                  <c:v>358.0</c:v>
                </c:pt>
                <c:pt idx="1110">
                  <c:v>358.0</c:v>
                </c:pt>
                <c:pt idx="1111">
                  <c:v>358.0</c:v>
                </c:pt>
                <c:pt idx="1112">
                  <c:v>358.0</c:v>
                </c:pt>
                <c:pt idx="1113">
                  <c:v>358.0</c:v>
                </c:pt>
                <c:pt idx="1114">
                  <c:v>358.0</c:v>
                </c:pt>
                <c:pt idx="1115">
                  <c:v>359.0</c:v>
                </c:pt>
                <c:pt idx="1116">
                  <c:v>359.0</c:v>
                </c:pt>
                <c:pt idx="1117">
                  <c:v>359.0</c:v>
                </c:pt>
                <c:pt idx="1118">
                  <c:v>359.0</c:v>
                </c:pt>
                <c:pt idx="1119">
                  <c:v>360.0</c:v>
                </c:pt>
                <c:pt idx="1120">
                  <c:v>360.0</c:v>
                </c:pt>
                <c:pt idx="1121">
                  <c:v>360.0</c:v>
                </c:pt>
                <c:pt idx="1122">
                  <c:v>360.0</c:v>
                </c:pt>
                <c:pt idx="1123">
                  <c:v>360.0</c:v>
                </c:pt>
                <c:pt idx="1124">
                  <c:v>360.0</c:v>
                </c:pt>
                <c:pt idx="1125">
                  <c:v>360.0</c:v>
                </c:pt>
                <c:pt idx="1126">
                  <c:v>361.0</c:v>
                </c:pt>
                <c:pt idx="1127">
                  <c:v>361.0</c:v>
                </c:pt>
                <c:pt idx="1128">
                  <c:v>362.0</c:v>
                </c:pt>
                <c:pt idx="1129">
                  <c:v>362.0</c:v>
                </c:pt>
                <c:pt idx="1130">
                  <c:v>362.0</c:v>
                </c:pt>
                <c:pt idx="1131">
                  <c:v>363.0</c:v>
                </c:pt>
                <c:pt idx="1132">
                  <c:v>364.0</c:v>
                </c:pt>
                <c:pt idx="1133">
                  <c:v>365.0</c:v>
                </c:pt>
                <c:pt idx="1134">
                  <c:v>365.0</c:v>
                </c:pt>
                <c:pt idx="1135">
                  <c:v>365.0</c:v>
                </c:pt>
                <c:pt idx="1136">
                  <c:v>365.0</c:v>
                </c:pt>
                <c:pt idx="1137">
                  <c:v>365.0</c:v>
                </c:pt>
                <c:pt idx="1138">
                  <c:v>365.0</c:v>
                </c:pt>
                <c:pt idx="1139">
                  <c:v>365.0</c:v>
                </c:pt>
                <c:pt idx="1140">
                  <c:v>366.0</c:v>
                </c:pt>
                <c:pt idx="1141">
                  <c:v>367.0</c:v>
                </c:pt>
                <c:pt idx="1142">
                  <c:v>367.0</c:v>
                </c:pt>
                <c:pt idx="1143">
                  <c:v>367.0</c:v>
                </c:pt>
                <c:pt idx="1144">
                  <c:v>367.0</c:v>
                </c:pt>
                <c:pt idx="1145">
                  <c:v>368.0</c:v>
                </c:pt>
                <c:pt idx="1146">
                  <c:v>368.0</c:v>
                </c:pt>
                <c:pt idx="1147">
                  <c:v>369.0</c:v>
                </c:pt>
                <c:pt idx="1148">
                  <c:v>369.0</c:v>
                </c:pt>
                <c:pt idx="1149">
                  <c:v>370.0</c:v>
                </c:pt>
                <c:pt idx="1150">
                  <c:v>370.0</c:v>
                </c:pt>
                <c:pt idx="1151">
                  <c:v>370.0</c:v>
                </c:pt>
                <c:pt idx="1152">
                  <c:v>371.0</c:v>
                </c:pt>
                <c:pt idx="1153">
                  <c:v>371.0</c:v>
                </c:pt>
                <c:pt idx="1154">
                  <c:v>371.0</c:v>
                </c:pt>
                <c:pt idx="1155">
                  <c:v>371.0</c:v>
                </c:pt>
                <c:pt idx="1156">
                  <c:v>371.0</c:v>
                </c:pt>
                <c:pt idx="1157">
                  <c:v>371.0</c:v>
                </c:pt>
                <c:pt idx="1158">
                  <c:v>371.0</c:v>
                </c:pt>
                <c:pt idx="1159">
                  <c:v>371.0</c:v>
                </c:pt>
                <c:pt idx="1160">
                  <c:v>372.0</c:v>
                </c:pt>
                <c:pt idx="1161">
                  <c:v>372.0</c:v>
                </c:pt>
                <c:pt idx="1162">
                  <c:v>372.0</c:v>
                </c:pt>
                <c:pt idx="1163">
                  <c:v>372.0</c:v>
                </c:pt>
                <c:pt idx="1164">
                  <c:v>372.0</c:v>
                </c:pt>
                <c:pt idx="1165">
                  <c:v>373.0</c:v>
                </c:pt>
                <c:pt idx="1166">
                  <c:v>373.0</c:v>
                </c:pt>
                <c:pt idx="1167">
                  <c:v>374.0</c:v>
                </c:pt>
                <c:pt idx="1168">
                  <c:v>375.0</c:v>
                </c:pt>
                <c:pt idx="1169">
                  <c:v>376.0</c:v>
                </c:pt>
                <c:pt idx="1170">
                  <c:v>377.0</c:v>
                </c:pt>
                <c:pt idx="1171">
                  <c:v>377.0</c:v>
                </c:pt>
                <c:pt idx="1172">
                  <c:v>378.0</c:v>
                </c:pt>
                <c:pt idx="1173">
                  <c:v>378.0</c:v>
                </c:pt>
                <c:pt idx="1174">
                  <c:v>378.0</c:v>
                </c:pt>
                <c:pt idx="1175">
                  <c:v>378.0</c:v>
                </c:pt>
                <c:pt idx="1176">
                  <c:v>378.0</c:v>
                </c:pt>
                <c:pt idx="1177">
                  <c:v>378.0</c:v>
                </c:pt>
                <c:pt idx="1178">
                  <c:v>378.0</c:v>
                </c:pt>
                <c:pt idx="1179">
                  <c:v>378.0</c:v>
                </c:pt>
                <c:pt idx="1180">
                  <c:v>378.0</c:v>
                </c:pt>
                <c:pt idx="1181">
                  <c:v>378.0</c:v>
                </c:pt>
                <c:pt idx="1182">
                  <c:v>378.0</c:v>
                </c:pt>
                <c:pt idx="1183">
                  <c:v>379.0</c:v>
                </c:pt>
                <c:pt idx="1184">
                  <c:v>380.0</c:v>
                </c:pt>
                <c:pt idx="1185">
                  <c:v>380.0</c:v>
                </c:pt>
                <c:pt idx="1186">
                  <c:v>380.0</c:v>
                </c:pt>
                <c:pt idx="1187">
                  <c:v>380.0</c:v>
                </c:pt>
                <c:pt idx="1188">
                  <c:v>380.0</c:v>
                </c:pt>
                <c:pt idx="1189">
                  <c:v>380.0</c:v>
                </c:pt>
                <c:pt idx="1190">
                  <c:v>380.0</c:v>
                </c:pt>
                <c:pt idx="1191">
                  <c:v>380.0</c:v>
                </c:pt>
                <c:pt idx="1192">
                  <c:v>381.0</c:v>
                </c:pt>
                <c:pt idx="1193">
                  <c:v>382.0</c:v>
                </c:pt>
                <c:pt idx="1194">
                  <c:v>383.0</c:v>
                </c:pt>
                <c:pt idx="1195">
                  <c:v>383.0</c:v>
                </c:pt>
                <c:pt idx="1196">
                  <c:v>383.0</c:v>
                </c:pt>
                <c:pt idx="1197">
                  <c:v>383.0</c:v>
                </c:pt>
                <c:pt idx="1198">
                  <c:v>384.0</c:v>
                </c:pt>
                <c:pt idx="1199">
                  <c:v>385.0</c:v>
                </c:pt>
                <c:pt idx="1200">
                  <c:v>386.0</c:v>
                </c:pt>
                <c:pt idx="1201">
                  <c:v>386.0</c:v>
                </c:pt>
                <c:pt idx="1202">
                  <c:v>386.0</c:v>
                </c:pt>
                <c:pt idx="1203">
                  <c:v>386.0</c:v>
                </c:pt>
                <c:pt idx="1204">
                  <c:v>386.0</c:v>
                </c:pt>
                <c:pt idx="1205">
                  <c:v>386.0</c:v>
                </c:pt>
                <c:pt idx="1206">
                  <c:v>386.0</c:v>
                </c:pt>
                <c:pt idx="1207">
                  <c:v>387.0</c:v>
                </c:pt>
                <c:pt idx="1208">
                  <c:v>388.0</c:v>
                </c:pt>
                <c:pt idx="1209">
                  <c:v>388.0</c:v>
                </c:pt>
                <c:pt idx="1210">
                  <c:v>388.0</c:v>
                </c:pt>
                <c:pt idx="1211">
                  <c:v>388.0</c:v>
                </c:pt>
                <c:pt idx="1212">
                  <c:v>389.0</c:v>
                </c:pt>
                <c:pt idx="1213">
                  <c:v>389.0</c:v>
                </c:pt>
                <c:pt idx="1214">
                  <c:v>390.0</c:v>
                </c:pt>
                <c:pt idx="1215">
                  <c:v>390.0</c:v>
                </c:pt>
                <c:pt idx="1216">
                  <c:v>390.0</c:v>
                </c:pt>
                <c:pt idx="1217">
                  <c:v>391.0</c:v>
                </c:pt>
                <c:pt idx="1218">
                  <c:v>391.0</c:v>
                </c:pt>
                <c:pt idx="1219">
                  <c:v>392.0</c:v>
                </c:pt>
                <c:pt idx="1220">
                  <c:v>392.0</c:v>
                </c:pt>
                <c:pt idx="1221">
                  <c:v>392.0</c:v>
                </c:pt>
                <c:pt idx="1222">
                  <c:v>392.0</c:v>
                </c:pt>
                <c:pt idx="1223">
                  <c:v>393.0</c:v>
                </c:pt>
                <c:pt idx="1224">
                  <c:v>393.0</c:v>
                </c:pt>
                <c:pt idx="1225">
                  <c:v>394.0</c:v>
                </c:pt>
                <c:pt idx="1226">
                  <c:v>394.0</c:v>
                </c:pt>
                <c:pt idx="1227">
                  <c:v>394.0</c:v>
                </c:pt>
                <c:pt idx="1228">
                  <c:v>394.0</c:v>
                </c:pt>
                <c:pt idx="1229">
                  <c:v>394.0</c:v>
                </c:pt>
                <c:pt idx="1230">
                  <c:v>395.0</c:v>
                </c:pt>
                <c:pt idx="1231">
                  <c:v>395.0</c:v>
                </c:pt>
                <c:pt idx="1232">
                  <c:v>396.0</c:v>
                </c:pt>
                <c:pt idx="1233">
                  <c:v>396.0</c:v>
                </c:pt>
                <c:pt idx="1234">
                  <c:v>396.0</c:v>
                </c:pt>
                <c:pt idx="1235">
                  <c:v>396.0</c:v>
                </c:pt>
                <c:pt idx="1236">
                  <c:v>397.0</c:v>
                </c:pt>
                <c:pt idx="1237">
                  <c:v>398.0</c:v>
                </c:pt>
                <c:pt idx="1238">
                  <c:v>399.0</c:v>
                </c:pt>
                <c:pt idx="1239">
                  <c:v>399.0</c:v>
                </c:pt>
                <c:pt idx="1240">
                  <c:v>400.0</c:v>
                </c:pt>
                <c:pt idx="1241">
                  <c:v>401.0</c:v>
                </c:pt>
                <c:pt idx="1242">
                  <c:v>401.0</c:v>
                </c:pt>
                <c:pt idx="1243">
                  <c:v>402.0</c:v>
                </c:pt>
                <c:pt idx="1244">
                  <c:v>403.0</c:v>
                </c:pt>
                <c:pt idx="1245">
                  <c:v>404.0</c:v>
                </c:pt>
                <c:pt idx="1246">
                  <c:v>405.0</c:v>
                </c:pt>
                <c:pt idx="1247">
                  <c:v>406.0</c:v>
                </c:pt>
                <c:pt idx="1248">
                  <c:v>406.0</c:v>
                </c:pt>
                <c:pt idx="1249">
                  <c:v>406.0</c:v>
                </c:pt>
                <c:pt idx="1250">
                  <c:v>406.0</c:v>
                </c:pt>
                <c:pt idx="1251">
                  <c:v>407.0</c:v>
                </c:pt>
                <c:pt idx="1252">
                  <c:v>407.0</c:v>
                </c:pt>
                <c:pt idx="1253">
                  <c:v>407.0</c:v>
                </c:pt>
                <c:pt idx="1254">
                  <c:v>408.0</c:v>
                </c:pt>
                <c:pt idx="1255">
                  <c:v>409.0</c:v>
                </c:pt>
                <c:pt idx="1256">
                  <c:v>409.0</c:v>
                </c:pt>
                <c:pt idx="1257">
                  <c:v>409.0</c:v>
                </c:pt>
                <c:pt idx="1258">
                  <c:v>410.0</c:v>
                </c:pt>
                <c:pt idx="1259">
                  <c:v>411.0</c:v>
                </c:pt>
                <c:pt idx="1260">
                  <c:v>411.0</c:v>
                </c:pt>
                <c:pt idx="1261">
                  <c:v>412.0</c:v>
                </c:pt>
                <c:pt idx="1262">
                  <c:v>413.0</c:v>
                </c:pt>
                <c:pt idx="1263">
                  <c:v>414.0</c:v>
                </c:pt>
                <c:pt idx="1264">
                  <c:v>414.0</c:v>
                </c:pt>
                <c:pt idx="1265">
                  <c:v>415.0</c:v>
                </c:pt>
                <c:pt idx="1266">
                  <c:v>415.0</c:v>
                </c:pt>
                <c:pt idx="1267">
                  <c:v>415.0</c:v>
                </c:pt>
                <c:pt idx="1268">
                  <c:v>416.0</c:v>
                </c:pt>
                <c:pt idx="1269">
                  <c:v>416.0</c:v>
                </c:pt>
                <c:pt idx="1270">
                  <c:v>416.0</c:v>
                </c:pt>
                <c:pt idx="1271">
                  <c:v>417.0</c:v>
                </c:pt>
                <c:pt idx="1272">
                  <c:v>418.0</c:v>
                </c:pt>
                <c:pt idx="1273">
                  <c:v>419.0</c:v>
                </c:pt>
                <c:pt idx="1274">
                  <c:v>419.0</c:v>
                </c:pt>
                <c:pt idx="1275">
                  <c:v>419.0</c:v>
                </c:pt>
                <c:pt idx="1276">
                  <c:v>419.0</c:v>
                </c:pt>
                <c:pt idx="1277">
                  <c:v>419.0</c:v>
                </c:pt>
                <c:pt idx="1278">
                  <c:v>419.0</c:v>
                </c:pt>
                <c:pt idx="1279">
                  <c:v>419.0</c:v>
                </c:pt>
                <c:pt idx="1280">
                  <c:v>419.0</c:v>
                </c:pt>
                <c:pt idx="1281">
                  <c:v>419.0</c:v>
                </c:pt>
                <c:pt idx="1282">
                  <c:v>419.0</c:v>
                </c:pt>
                <c:pt idx="1283">
                  <c:v>419.0</c:v>
                </c:pt>
                <c:pt idx="1284">
                  <c:v>419.0</c:v>
                </c:pt>
                <c:pt idx="1285">
                  <c:v>419.0</c:v>
                </c:pt>
                <c:pt idx="1286">
                  <c:v>419.0</c:v>
                </c:pt>
                <c:pt idx="1287">
                  <c:v>419.0</c:v>
                </c:pt>
                <c:pt idx="1288">
                  <c:v>419.0</c:v>
                </c:pt>
                <c:pt idx="1289">
                  <c:v>419.0</c:v>
                </c:pt>
                <c:pt idx="1290">
                  <c:v>419.0</c:v>
                </c:pt>
                <c:pt idx="1291">
                  <c:v>419.0</c:v>
                </c:pt>
                <c:pt idx="1292">
                  <c:v>419.0</c:v>
                </c:pt>
                <c:pt idx="1293">
                  <c:v>419.0</c:v>
                </c:pt>
                <c:pt idx="1294">
                  <c:v>420.0</c:v>
                </c:pt>
                <c:pt idx="1295">
                  <c:v>421.0</c:v>
                </c:pt>
                <c:pt idx="1296">
                  <c:v>421.0</c:v>
                </c:pt>
                <c:pt idx="1297">
                  <c:v>421.0</c:v>
                </c:pt>
                <c:pt idx="1298">
                  <c:v>421.0</c:v>
                </c:pt>
                <c:pt idx="1299">
                  <c:v>421.0</c:v>
                </c:pt>
                <c:pt idx="1300">
                  <c:v>421.0</c:v>
                </c:pt>
                <c:pt idx="1301">
                  <c:v>421.0</c:v>
                </c:pt>
                <c:pt idx="1302">
                  <c:v>422.0</c:v>
                </c:pt>
                <c:pt idx="1303">
                  <c:v>422.0</c:v>
                </c:pt>
                <c:pt idx="1304">
                  <c:v>423.0</c:v>
                </c:pt>
                <c:pt idx="1305">
                  <c:v>424.0</c:v>
                </c:pt>
                <c:pt idx="1306">
                  <c:v>425.0</c:v>
                </c:pt>
                <c:pt idx="1307">
                  <c:v>425.0</c:v>
                </c:pt>
                <c:pt idx="1308">
                  <c:v>425.0</c:v>
                </c:pt>
                <c:pt idx="1309">
                  <c:v>426.0</c:v>
                </c:pt>
                <c:pt idx="1310">
                  <c:v>427.0</c:v>
                </c:pt>
                <c:pt idx="1311">
                  <c:v>428.0</c:v>
                </c:pt>
                <c:pt idx="1312">
                  <c:v>429.0</c:v>
                </c:pt>
                <c:pt idx="1313">
                  <c:v>430.0</c:v>
                </c:pt>
                <c:pt idx="1314">
                  <c:v>431.0</c:v>
                </c:pt>
                <c:pt idx="1315">
                  <c:v>432.0</c:v>
                </c:pt>
                <c:pt idx="1316">
                  <c:v>433.0</c:v>
                </c:pt>
                <c:pt idx="1317">
                  <c:v>434.0</c:v>
                </c:pt>
                <c:pt idx="1318">
                  <c:v>434.0</c:v>
                </c:pt>
                <c:pt idx="1319">
                  <c:v>435.0</c:v>
                </c:pt>
                <c:pt idx="1320">
                  <c:v>435.0</c:v>
                </c:pt>
                <c:pt idx="1321">
                  <c:v>436.0</c:v>
                </c:pt>
                <c:pt idx="1322">
                  <c:v>437.0</c:v>
                </c:pt>
                <c:pt idx="1323">
                  <c:v>438.0</c:v>
                </c:pt>
                <c:pt idx="1324">
                  <c:v>439.0</c:v>
                </c:pt>
                <c:pt idx="1325">
                  <c:v>440.0</c:v>
                </c:pt>
                <c:pt idx="1326">
                  <c:v>441.0</c:v>
                </c:pt>
                <c:pt idx="1327">
                  <c:v>442.0</c:v>
                </c:pt>
                <c:pt idx="1328">
                  <c:v>443.0</c:v>
                </c:pt>
                <c:pt idx="1329">
                  <c:v>444.0</c:v>
                </c:pt>
                <c:pt idx="1330">
                  <c:v>445.0</c:v>
                </c:pt>
                <c:pt idx="1331">
                  <c:v>446.0</c:v>
                </c:pt>
                <c:pt idx="1332">
                  <c:v>447.0</c:v>
                </c:pt>
                <c:pt idx="1333">
                  <c:v>447.0</c:v>
                </c:pt>
                <c:pt idx="1334">
                  <c:v>447.0</c:v>
                </c:pt>
                <c:pt idx="1335">
                  <c:v>447.0</c:v>
                </c:pt>
                <c:pt idx="1336">
                  <c:v>447.0</c:v>
                </c:pt>
                <c:pt idx="1337">
                  <c:v>447.0</c:v>
                </c:pt>
                <c:pt idx="1338">
                  <c:v>448.0</c:v>
                </c:pt>
                <c:pt idx="1339">
                  <c:v>449.0</c:v>
                </c:pt>
                <c:pt idx="1340">
                  <c:v>449.0</c:v>
                </c:pt>
                <c:pt idx="1341">
                  <c:v>450.0</c:v>
                </c:pt>
                <c:pt idx="1342">
                  <c:v>451.0</c:v>
                </c:pt>
                <c:pt idx="1343">
                  <c:v>452.0</c:v>
                </c:pt>
                <c:pt idx="1344">
                  <c:v>452.0</c:v>
                </c:pt>
                <c:pt idx="1345">
                  <c:v>452.0</c:v>
                </c:pt>
                <c:pt idx="1346">
                  <c:v>452.0</c:v>
                </c:pt>
                <c:pt idx="1347">
                  <c:v>452.0</c:v>
                </c:pt>
                <c:pt idx="1348">
                  <c:v>452.0</c:v>
                </c:pt>
                <c:pt idx="1349">
                  <c:v>452.0</c:v>
                </c:pt>
                <c:pt idx="1350">
                  <c:v>453.0</c:v>
                </c:pt>
                <c:pt idx="1351">
                  <c:v>454.0</c:v>
                </c:pt>
                <c:pt idx="1352">
                  <c:v>455.0</c:v>
                </c:pt>
                <c:pt idx="1353">
                  <c:v>456.0</c:v>
                </c:pt>
                <c:pt idx="1354">
                  <c:v>457.0</c:v>
                </c:pt>
                <c:pt idx="1355">
                  <c:v>457.0</c:v>
                </c:pt>
                <c:pt idx="1356">
                  <c:v>457.0</c:v>
                </c:pt>
                <c:pt idx="1357">
                  <c:v>457.0</c:v>
                </c:pt>
                <c:pt idx="1358">
                  <c:v>457.0</c:v>
                </c:pt>
                <c:pt idx="1359">
                  <c:v>457.0</c:v>
                </c:pt>
                <c:pt idx="1360">
                  <c:v>457.0</c:v>
                </c:pt>
                <c:pt idx="1361">
                  <c:v>457.0</c:v>
                </c:pt>
                <c:pt idx="1362">
                  <c:v>457.0</c:v>
                </c:pt>
                <c:pt idx="1363">
                  <c:v>457.0</c:v>
                </c:pt>
                <c:pt idx="1364">
                  <c:v>457.0</c:v>
                </c:pt>
                <c:pt idx="1365">
                  <c:v>457.0</c:v>
                </c:pt>
                <c:pt idx="1366">
                  <c:v>457.0</c:v>
                </c:pt>
                <c:pt idx="1367">
                  <c:v>458.0</c:v>
                </c:pt>
                <c:pt idx="1368">
                  <c:v>459.0</c:v>
                </c:pt>
                <c:pt idx="1369">
                  <c:v>459.0</c:v>
                </c:pt>
                <c:pt idx="1370">
                  <c:v>459.0</c:v>
                </c:pt>
                <c:pt idx="1371">
                  <c:v>460.0</c:v>
                </c:pt>
                <c:pt idx="1372">
                  <c:v>460.0</c:v>
                </c:pt>
                <c:pt idx="1373">
                  <c:v>460.0</c:v>
                </c:pt>
                <c:pt idx="1374">
                  <c:v>460.0</c:v>
                </c:pt>
                <c:pt idx="1375">
                  <c:v>460.0</c:v>
                </c:pt>
                <c:pt idx="1376">
                  <c:v>460.0</c:v>
                </c:pt>
                <c:pt idx="1377">
                  <c:v>461.0</c:v>
                </c:pt>
                <c:pt idx="1378">
                  <c:v>461.0</c:v>
                </c:pt>
                <c:pt idx="1379">
                  <c:v>461.0</c:v>
                </c:pt>
                <c:pt idx="1380">
                  <c:v>461.0</c:v>
                </c:pt>
                <c:pt idx="1381">
                  <c:v>461.0</c:v>
                </c:pt>
                <c:pt idx="1382">
                  <c:v>461.0</c:v>
                </c:pt>
                <c:pt idx="1383">
                  <c:v>461.0</c:v>
                </c:pt>
                <c:pt idx="1384">
                  <c:v>461.0</c:v>
                </c:pt>
                <c:pt idx="1385">
                  <c:v>462.0</c:v>
                </c:pt>
                <c:pt idx="1386">
                  <c:v>462.0</c:v>
                </c:pt>
                <c:pt idx="1387">
                  <c:v>462.0</c:v>
                </c:pt>
                <c:pt idx="1388">
                  <c:v>462.0</c:v>
                </c:pt>
                <c:pt idx="1389">
                  <c:v>462.0</c:v>
                </c:pt>
                <c:pt idx="1390">
                  <c:v>462.0</c:v>
                </c:pt>
                <c:pt idx="1391">
                  <c:v>462.0</c:v>
                </c:pt>
                <c:pt idx="1392">
                  <c:v>463.0</c:v>
                </c:pt>
                <c:pt idx="1393">
                  <c:v>463.0</c:v>
                </c:pt>
                <c:pt idx="1394">
                  <c:v>463.0</c:v>
                </c:pt>
                <c:pt idx="1395">
                  <c:v>463.0</c:v>
                </c:pt>
                <c:pt idx="1396">
                  <c:v>464.0</c:v>
                </c:pt>
                <c:pt idx="1397">
                  <c:v>465.0</c:v>
                </c:pt>
                <c:pt idx="1398">
                  <c:v>465.0</c:v>
                </c:pt>
                <c:pt idx="1399">
                  <c:v>465.0</c:v>
                </c:pt>
                <c:pt idx="1400">
                  <c:v>465.0</c:v>
                </c:pt>
                <c:pt idx="1401">
                  <c:v>466.0</c:v>
                </c:pt>
                <c:pt idx="1402">
                  <c:v>466.0</c:v>
                </c:pt>
                <c:pt idx="1403">
                  <c:v>467.0</c:v>
                </c:pt>
                <c:pt idx="1404">
                  <c:v>467.0</c:v>
                </c:pt>
                <c:pt idx="1405">
                  <c:v>468.0</c:v>
                </c:pt>
                <c:pt idx="1406">
                  <c:v>469.0</c:v>
                </c:pt>
                <c:pt idx="1407">
                  <c:v>469.0</c:v>
                </c:pt>
                <c:pt idx="1408">
                  <c:v>469.0</c:v>
                </c:pt>
                <c:pt idx="1409">
                  <c:v>469.0</c:v>
                </c:pt>
                <c:pt idx="1410">
                  <c:v>470.0</c:v>
                </c:pt>
                <c:pt idx="1411">
                  <c:v>470.0</c:v>
                </c:pt>
                <c:pt idx="1412">
                  <c:v>471.0</c:v>
                </c:pt>
                <c:pt idx="1413">
                  <c:v>472.0</c:v>
                </c:pt>
                <c:pt idx="1414">
                  <c:v>473.0</c:v>
                </c:pt>
                <c:pt idx="1415">
                  <c:v>473.0</c:v>
                </c:pt>
                <c:pt idx="1416">
                  <c:v>473.0</c:v>
                </c:pt>
                <c:pt idx="1417">
                  <c:v>474.0</c:v>
                </c:pt>
                <c:pt idx="1418">
                  <c:v>475.0</c:v>
                </c:pt>
                <c:pt idx="1419">
                  <c:v>476.0</c:v>
                </c:pt>
                <c:pt idx="1420">
                  <c:v>476.0</c:v>
                </c:pt>
                <c:pt idx="1421">
                  <c:v>477.0</c:v>
                </c:pt>
                <c:pt idx="1422">
                  <c:v>477.0</c:v>
                </c:pt>
                <c:pt idx="1423">
                  <c:v>478.0</c:v>
                </c:pt>
                <c:pt idx="1424">
                  <c:v>479.0</c:v>
                </c:pt>
                <c:pt idx="1425">
                  <c:v>480.0</c:v>
                </c:pt>
                <c:pt idx="1426">
                  <c:v>480.0</c:v>
                </c:pt>
                <c:pt idx="1427">
                  <c:v>481.0</c:v>
                </c:pt>
                <c:pt idx="1428">
                  <c:v>482.0</c:v>
                </c:pt>
                <c:pt idx="1429">
                  <c:v>482.0</c:v>
                </c:pt>
                <c:pt idx="1430">
                  <c:v>483.0</c:v>
                </c:pt>
                <c:pt idx="1431">
                  <c:v>483.0</c:v>
                </c:pt>
                <c:pt idx="1432">
                  <c:v>483.0</c:v>
                </c:pt>
                <c:pt idx="1433">
                  <c:v>483.0</c:v>
                </c:pt>
                <c:pt idx="1434">
                  <c:v>483.0</c:v>
                </c:pt>
                <c:pt idx="1435">
                  <c:v>483.0</c:v>
                </c:pt>
                <c:pt idx="1436">
                  <c:v>483.0</c:v>
                </c:pt>
                <c:pt idx="1437">
                  <c:v>483.0</c:v>
                </c:pt>
                <c:pt idx="1438">
                  <c:v>483.0</c:v>
                </c:pt>
                <c:pt idx="1439">
                  <c:v>483.0</c:v>
                </c:pt>
                <c:pt idx="1440">
                  <c:v>483.0</c:v>
                </c:pt>
                <c:pt idx="1441">
                  <c:v>483.0</c:v>
                </c:pt>
                <c:pt idx="1442">
                  <c:v>483.0</c:v>
                </c:pt>
                <c:pt idx="1443">
                  <c:v>484.0</c:v>
                </c:pt>
                <c:pt idx="1444">
                  <c:v>485.0</c:v>
                </c:pt>
                <c:pt idx="1445">
                  <c:v>485.0</c:v>
                </c:pt>
                <c:pt idx="1446">
                  <c:v>485.0</c:v>
                </c:pt>
                <c:pt idx="1447">
                  <c:v>486.0</c:v>
                </c:pt>
                <c:pt idx="1448">
                  <c:v>486.0</c:v>
                </c:pt>
                <c:pt idx="1449">
                  <c:v>487.0</c:v>
                </c:pt>
                <c:pt idx="1450">
                  <c:v>487.0</c:v>
                </c:pt>
                <c:pt idx="1451">
                  <c:v>487.0</c:v>
                </c:pt>
                <c:pt idx="1452">
                  <c:v>487.0</c:v>
                </c:pt>
                <c:pt idx="1453">
                  <c:v>487.0</c:v>
                </c:pt>
                <c:pt idx="1454">
                  <c:v>487.0</c:v>
                </c:pt>
                <c:pt idx="1455">
                  <c:v>487.0</c:v>
                </c:pt>
                <c:pt idx="1456">
                  <c:v>487.0</c:v>
                </c:pt>
                <c:pt idx="1457">
                  <c:v>487.0</c:v>
                </c:pt>
                <c:pt idx="1458">
                  <c:v>487.0</c:v>
                </c:pt>
                <c:pt idx="1459">
                  <c:v>487.0</c:v>
                </c:pt>
                <c:pt idx="1460">
                  <c:v>487.0</c:v>
                </c:pt>
                <c:pt idx="1461">
                  <c:v>487.0</c:v>
                </c:pt>
                <c:pt idx="1462">
                  <c:v>487.0</c:v>
                </c:pt>
                <c:pt idx="1463">
                  <c:v>487.0</c:v>
                </c:pt>
                <c:pt idx="1464">
                  <c:v>487.0</c:v>
                </c:pt>
                <c:pt idx="1465">
                  <c:v>488.0</c:v>
                </c:pt>
                <c:pt idx="1466">
                  <c:v>488.0</c:v>
                </c:pt>
                <c:pt idx="1467">
                  <c:v>488.0</c:v>
                </c:pt>
                <c:pt idx="1468">
                  <c:v>488.0</c:v>
                </c:pt>
                <c:pt idx="1469">
                  <c:v>488.0</c:v>
                </c:pt>
                <c:pt idx="1470">
                  <c:v>489.0</c:v>
                </c:pt>
                <c:pt idx="1471">
                  <c:v>490.0</c:v>
                </c:pt>
                <c:pt idx="1472">
                  <c:v>490.0</c:v>
                </c:pt>
                <c:pt idx="1473">
                  <c:v>490.0</c:v>
                </c:pt>
                <c:pt idx="1474">
                  <c:v>490.0</c:v>
                </c:pt>
                <c:pt idx="1475">
                  <c:v>490.0</c:v>
                </c:pt>
                <c:pt idx="1476">
                  <c:v>491.0</c:v>
                </c:pt>
                <c:pt idx="1477">
                  <c:v>491.0</c:v>
                </c:pt>
                <c:pt idx="1478">
                  <c:v>492.0</c:v>
                </c:pt>
                <c:pt idx="1479">
                  <c:v>492.0</c:v>
                </c:pt>
                <c:pt idx="1480">
                  <c:v>493.0</c:v>
                </c:pt>
                <c:pt idx="1481">
                  <c:v>494.0</c:v>
                </c:pt>
                <c:pt idx="1482">
                  <c:v>494.0</c:v>
                </c:pt>
                <c:pt idx="1483">
                  <c:v>494.0</c:v>
                </c:pt>
                <c:pt idx="1484">
                  <c:v>494.0</c:v>
                </c:pt>
                <c:pt idx="1485">
                  <c:v>494.0</c:v>
                </c:pt>
                <c:pt idx="1486">
                  <c:v>495.0</c:v>
                </c:pt>
                <c:pt idx="1487">
                  <c:v>495.0</c:v>
                </c:pt>
                <c:pt idx="1488">
                  <c:v>495.0</c:v>
                </c:pt>
                <c:pt idx="1489">
                  <c:v>495.0</c:v>
                </c:pt>
                <c:pt idx="1490">
                  <c:v>496.0</c:v>
                </c:pt>
                <c:pt idx="1491">
                  <c:v>497.0</c:v>
                </c:pt>
                <c:pt idx="1492">
                  <c:v>497.0</c:v>
                </c:pt>
                <c:pt idx="1493">
                  <c:v>498.0</c:v>
                </c:pt>
                <c:pt idx="1494">
                  <c:v>498.0</c:v>
                </c:pt>
                <c:pt idx="1495">
                  <c:v>499.0</c:v>
                </c:pt>
                <c:pt idx="1496">
                  <c:v>499.0</c:v>
                </c:pt>
                <c:pt idx="1497">
                  <c:v>499.0</c:v>
                </c:pt>
                <c:pt idx="1498">
                  <c:v>500.0</c:v>
                </c:pt>
                <c:pt idx="1499">
                  <c:v>501.0</c:v>
                </c:pt>
                <c:pt idx="1500">
                  <c:v>501.0</c:v>
                </c:pt>
                <c:pt idx="1501">
                  <c:v>501.0</c:v>
                </c:pt>
                <c:pt idx="1502">
                  <c:v>501.0</c:v>
                </c:pt>
                <c:pt idx="1503">
                  <c:v>501.0</c:v>
                </c:pt>
                <c:pt idx="1504">
                  <c:v>501.0</c:v>
                </c:pt>
                <c:pt idx="1505">
                  <c:v>501.0</c:v>
                </c:pt>
                <c:pt idx="1506">
                  <c:v>501.0</c:v>
                </c:pt>
                <c:pt idx="1507">
                  <c:v>501.0</c:v>
                </c:pt>
                <c:pt idx="1508">
                  <c:v>501.0</c:v>
                </c:pt>
                <c:pt idx="1509">
                  <c:v>501.0</c:v>
                </c:pt>
                <c:pt idx="1510">
                  <c:v>501.0</c:v>
                </c:pt>
                <c:pt idx="1511">
                  <c:v>502.0</c:v>
                </c:pt>
                <c:pt idx="1512">
                  <c:v>502.0</c:v>
                </c:pt>
                <c:pt idx="1513">
                  <c:v>502.0</c:v>
                </c:pt>
                <c:pt idx="1514">
                  <c:v>502.0</c:v>
                </c:pt>
                <c:pt idx="1515">
                  <c:v>502.0</c:v>
                </c:pt>
                <c:pt idx="1516">
                  <c:v>503.0</c:v>
                </c:pt>
                <c:pt idx="1517">
                  <c:v>503.0</c:v>
                </c:pt>
                <c:pt idx="1518">
                  <c:v>503.0</c:v>
                </c:pt>
                <c:pt idx="1519">
                  <c:v>504.0</c:v>
                </c:pt>
                <c:pt idx="1520">
                  <c:v>505.0</c:v>
                </c:pt>
                <c:pt idx="1521">
                  <c:v>506.0</c:v>
                </c:pt>
                <c:pt idx="1522">
                  <c:v>506.0</c:v>
                </c:pt>
                <c:pt idx="1523">
                  <c:v>506.0</c:v>
                </c:pt>
                <c:pt idx="1524">
                  <c:v>506.0</c:v>
                </c:pt>
                <c:pt idx="1525">
                  <c:v>506.0</c:v>
                </c:pt>
                <c:pt idx="1526">
                  <c:v>506.0</c:v>
                </c:pt>
                <c:pt idx="1527">
                  <c:v>506.0</c:v>
                </c:pt>
                <c:pt idx="1528">
                  <c:v>506.0</c:v>
                </c:pt>
                <c:pt idx="1529">
                  <c:v>506.0</c:v>
                </c:pt>
                <c:pt idx="1530">
                  <c:v>507.0</c:v>
                </c:pt>
                <c:pt idx="1531">
                  <c:v>508.0</c:v>
                </c:pt>
                <c:pt idx="1532">
                  <c:v>508.0</c:v>
                </c:pt>
                <c:pt idx="1533">
                  <c:v>508.0</c:v>
                </c:pt>
                <c:pt idx="1534">
                  <c:v>508.0</c:v>
                </c:pt>
                <c:pt idx="1535">
                  <c:v>508.0</c:v>
                </c:pt>
                <c:pt idx="1536">
                  <c:v>508.0</c:v>
                </c:pt>
                <c:pt idx="1537">
                  <c:v>509.0</c:v>
                </c:pt>
                <c:pt idx="1538">
                  <c:v>509.0</c:v>
                </c:pt>
                <c:pt idx="1539">
                  <c:v>510.0</c:v>
                </c:pt>
                <c:pt idx="1540">
                  <c:v>510.0</c:v>
                </c:pt>
                <c:pt idx="1541">
                  <c:v>510.0</c:v>
                </c:pt>
                <c:pt idx="1542">
                  <c:v>510.0</c:v>
                </c:pt>
                <c:pt idx="1543">
                  <c:v>510.0</c:v>
                </c:pt>
                <c:pt idx="1544">
                  <c:v>510.0</c:v>
                </c:pt>
                <c:pt idx="1545">
                  <c:v>511.0</c:v>
                </c:pt>
                <c:pt idx="1546">
                  <c:v>511.0</c:v>
                </c:pt>
                <c:pt idx="1547">
                  <c:v>511.0</c:v>
                </c:pt>
                <c:pt idx="1548">
                  <c:v>511.0</c:v>
                </c:pt>
                <c:pt idx="1549">
                  <c:v>511.0</c:v>
                </c:pt>
                <c:pt idx="1550">
                  <c:v>511.0</c:v>
                </c:pt>
                <c:pt idx="1551">
                  <c:v>512.0</c:v>
                </c:pt>
                <c:pt idx="1552">
                  <c:v>513.0</c:v>
                </c:pt>
                <c:pt idx="1553">
                  <c:v>514.0</c:v>
                </c:pt>
                <c:pt idx="1554">
                  <c:v>515.0</c:v>
                </c:pt>
                <c:pt idx="1555">
                  <c:v>516.0</c:v>
                </c:pt>
                <c:pt idx="1556">
                  <c:v>517.0</c:v>
                </c:pt>
                <c:pt idx="1557">
                  <c:v>518.0</c:v>
                </c:pt>
                <c:pt idx="1558">
                  <c:v>518.0</c:v>
                </c:pt>
                <c:pt idx="1559">
                  <c:v>518.0</c:v>
                </c:pt>
                <c:pt idx="1560">
                  <c:v>518.0</c:v>
                </c:pt>
                <c:pt idx="1561">
                  <c:v>518.0</c:v>
                </c:pt>
                <c:pt idx="1562">
                  <c:v>518.0</c:v>
                </c:pt>
                <c:pt idx="1563">
                  <c:v>518.0</c:v>
                </c:pt>
                <c:pt idx="1564">
                  <c:v>518.0</c:v>
                </c:pt>
                <c:pt idx="1565">
                  <c:v>519.0</c:v>
                </c:pt>
                <c:pt idx="1566">
                  <c:v>519.0</c:v>
                </c:pt>
                <c:pt idx="1567">
                  <c:v>519.0</c:v>
                </c:pt>
                <c:pt idx="1568">
                  <c:v>519.0</c:v>
                </c:pt>
                <c:pt idx="1569">
                  <c:v>519.0</c:v>
                </c:pt>
                <c:pt idx="1570">
                  <c:v>519.0</c:v>
                </c:pt>
                <c:pt idx="1571">
                  <c:v>519.0</c:v>
                </c:pt>
                <c:pt idx="1572">
                  <c:v>519.0</c:v>
                </c:pt>
                <c:pt idx="1573">
                  <c:v>520.0</c:v>
                </c:pt>
                <c:pt idx="1574">
                  <c:v>520.0</c:v>
                </c:pt>
                <c:pt idx="1575">
                  <c:v>521.0</c:v>
                </c:pt>
                <c:pt idx="1576">
                  <c:v>522.0</c:v>
                </c:pt>
                <c:pt idx="1577">
                  <c:v>523.0</c:v>
                </c:pt>
                <c:pt idx="1578">
                  <c:v>523.0</c:v>
                </c:pt>
                <c:pt idx="1579">
                  <c:v>523.0</c:v>
                </c:pt>
                <c:pt idx="1580">
                  <c:v>523.0</c:v>
                </c:pt>
                <c:pt idx="1581">
                  <c:v>524.0</c:v>
                </c:pt>
                <c:pt idx="1582">
                  <c:v>524.0</c:v>
                </c:pt>
                <c:pt idx="1583">
                  <c:v>524.0</c:v>
                </c:pt>
                <c:pt idx="1584">
                  <c:v>524.0</c:v>
                </c:pt>
                <c:pt idx="1585">
                  <c:v>524.0</c:v>
                </c:pt>
                <c:pt idx="1586">
                  <c:v>524.0</c:v>
                </c:pt>
                <c:pt idx="1587">
                  <c:v>524.0</c:v>
                </c:pt>
                <c:pt idx="1588">
                  <c:v>525.0</c:v>
                </c:pt>
                <c:pt idx="1589">
                  <c:v>525.0</c:v>
                </c:pt>
                <c:pt idx="1590">
                  <c:v>525.0</c:v>
                </c:pt>
                <c:pt idx="1591">
                  <c:v>526.0</c:v>
                </c:pt>
                <c:pt idx="1592">
                  <c:v>527.0</c:v>
                </c:pt>
                <c:pt idx="1593">
                  <c:v>527.0</c:v>
                </c:pt>
                <c:pt idx="1594">
                  <c:v>528.0</c:v>
                </c:pt>
                <c:pt idx="1595">
                  <c:v>528.0</c:v>
                </c:pt>
                <c:pt idx="1596">
                  <c:v>529.0</c:v>
                </c:pt>
                <c:pt idx="1597">
                  <c:v>529.0</c:v>
                </c:pt>
                <c:pt idx="1598">
                  <c:v>529.0</c:v>
                </c:pt>
                <c:pt idx="1599">
                  <c:v>529.0</c:v>
                </c:pt>
                <c:pt idx="1600">
                  <c:v>530.0</c:v>
                </c:pt>
                <c:pt idx="1601">
                  <c:v>531.0</c:v>
                </c:pt>
                <c:pt idx="1602">
                  <c:v>531.0</c:v>
                </c:pt>
                <c:pt idx="1603">
                  <c:v>531.0</c:v>
                </c:pt>
                <c:pt idx="1604">
                  <c:v>531.0</c:v>
                </c:pt>
                <c:pt idx="1605">
                  <c:v>532.0</c:v>
                </c:pt>
                <c:pt idx="1606">
                  <c:v>532.0</c:v>
                </c:pt>
                <c:pt idx="1607">
                  <c:v>532.0</c:v>
                </c:pt>
                <c:pt idx="1608">
                  <c:v>532.0</c:v>
                </c:pt>
                <c:pt idx="1609">
                  <c:v>532.0</c:v>
                </c:pt>
                <c:pt idx="1610">
                  <c:v>532.0</c:v>
                </c:pt>
                <c:pt idx="1611">
                  <c:v>532.0</c:v>
                </c:pt>
                <c:pt idx="1612">
                  <c:v>532.0</c:v>
                </c:pt>
                <c:pt idx="1613">
                  <c:v>533.0</c:v>
                </c:pt>
                <c:pt idx="1614">
                  <c:v>534.0</c:v>
                </c:pt>
                <c:pt idx="1615">
                  <c:v>534.0</c:v>
                </c:pt>
                <c:pt idx="1616">
                  <c:v>534.0</c:v>
                </c:pt>
                <c:pt idx="1617">
                  <c:v>534.0</c:v>
                </c:pt>
                <c:pt idx="1618">
                  <c:v>534.0</c:v>
                </c:pt>
                <c:pt idx="1619">
                  <c:v>534.0</c:v>
                </c:pt>
                <c:pt idx="1620">
                  <c:v>535.0</c:v>
                </c:pt>
                <c:pt idx="1621">
                  <c:v>535.0</c:v>
                </c:pt>
                <c:pt idx="1622">
                  <c:v>535.0</c:v>
                </c:pt>
                <c:pt idx="1623">
                  <c:v>535.0</c:v>
                </c:pt>
                <c:pt idx="1624">
                  <c:v>535.0</c:v>
                </c:pt>
                <c:pt idx="1625">
                  <c:v>535.0</c:v>
                </c:pt>
                <c:pt idx="1626">
                  <c:v>535.0</c:v>
                </c:pt>
                <c:pt idx="1627">
                  <c:v>535.0</c:v>
                </c:pt>
                <c:pt idx="1628">
                  <c:v>535.0</c:v>
                </c:pt>
                <c:pt idx="1629">
                  <c:v>535.0</c:v>
                </c:pt>
                <c:pt idx="1630">
                  <c:v>535.0</c:v>
                </c:pt>
                <c:pt idx="1631">
                  <c:v>535.0</c:v>
                </c:pt>
                <c:pt idx="1632">
                  <c:v>535.0</c:v>
                </c:pt>
                <c:pt idx="1633">
                  <c:v>535.0</c:v>
                </c:pt>
                <c:pt idx="1634">
                  <c:v>535.0</c:v>
                </c:pt>
                <c:pt idx="1635">
                  <c:v>535.0</c:v>
                </c:pt>
                <c:pt idx="1636">
                  <c:v>536.0</c:v>
                </c:pt>
                <c:pt idx="1637">
                  <c:v>536.0</c:v>
                </c:pt>
                <c:pt idx="1638">
                  <c:v>537.0</c:v>
                </c:pt>
                <c:pt idx="1639">
                  <c:v>537.0</c:v>
                </c:pt>
                <c:pt idx="1640">
                  <c:v>537.0</c:v>
                </c:pt>
                <c:pt idx="1641">
                  <c:v>537.0</c:v>
                </c:pt>
                <c:pt idx="1642">
                  <c:v>538.0</c:v>
                </c:pt>
                <c:pt idx="1643">
                  <c:v>538.0</c:v>
                </c:pt>
                <c:pt idx="1644">
                  <c:v>538.0</c:v>
                </c:pt>
                <c:pt idx="1645">
                  <c:v>538.0</c:v>
                </c:pt>
                <c:pt idx="1646">
                  <c:v>538.0</c:v>
                </c:pt>
                <c:pt idx="1647">
                  <c:v>539.0</c:v>
                </c:pt>
                <c:pt idx="1648">
                  <c:v>540.0</c:v>
                </c:pt>
                <c:pt idx="1649">
                  <c:v>541.0</c:v>
                </c:pt>
                <c:pt idx="1650">
                  <c:v>542.0</c:v>
                </c:pt>
                <c:pt idx="1651">
                  <c:v>542.0</c:v>
                </c:pt>
                <c:pt idx="1652">
                  <c:v>543.0</c:v>
                </c:pt>
                <c:pt idx="1653">
                  <c:v>544.0</c:v>
                </c:pt>
                <c:pt idx="1654">
                  <c:v>545.0</c:v>
                </c:pt>
                <c:pt idx="1655">
                  <c:v>546.0</c:v>
                </c:pt>
                <c:pt idx="1656">
                  <c:v>546.0</c:v>
                </c:pt>
                <c:pt idx="1657">
                  <c:v>547.0</c:v>
                </c:pt>
                <c:pt idx="1658">
                  <c:v>547.0</c:v>
                </c:pt>
                <c:pt idx="1659">
                  <c:v>547.0</c:v>
                </c:pt>
                <c:pt idx="1660">
                  <c:v>547.0</c:v>
                </c:pt>
                <c:pt idx="1661">
                  <c:v>547.0</c:v>
                </c:pt>
                <c:pt idx="1662">
                  <c:v>548.0</c:v>
                </c:pt>
                <c:pt idx="1663">
                  <c:v>548.0</c:v>
                </c:pt>
                <c:pt idx="1664">
                  <c:v>548.0</c:v>
                </c:pt>
                <c:pt idx="1665">
                  <c:v>548.0</c:v>
                </c:pt>
                <c:pt idx="1666">
                  <c:v>548.0</c:v>
                </c:pt>
                <c:pt idx="1667">
                  <c:v>548.0</c:v>
                </c:pt>
                <c:pt idx="1668">
                  <c:v>548.0</c:v>
                </c:pt>
                <c:pt idx="1669">
                  <c:v>548.0</c:v>
                </c:pt>
                <c:pt idx="1670">
                  <c:v>549.0</c:v>
                </c:pt>
                <c:pt idx="1671">
                  <c:v>549.0</c:v>
                </c:pt>
                <c:pt idx="1672">
                  <c:v>550.0</c:v>
                </c:pt>
                <c:pt idx="1673">
                  <c:v>550.0</c:v>
                </c:pt>
                <c:pt idx="1674">
                  <c:v>550.0</c:v>
                </c:pt>
                <c:pt idx="1675">
                  <c:v>550.0</c:v>
                </c:pt>
                <c:pt idx="1676">
                  <c:v>550.0</c:v>
                </c:pt>
                <c:pt idx="1677">
                  <c:v>551.0</c:v>
                </c:pt>
                <c:pt idx="1678">
                  <c:v>551.0</c:v>
                </c:pt>
                <c:pt idx="1679">
                  <c:v>552.0</c:v>
                </c:pt>
                <c:pt idx="1680">
                  <c:v>552.0</c:v>
                </c:pt>
                <c:pt idx="1681">
                  <c:v>552.0</c:v>
                </c:pt>
                <c:pt idx="1682">
                  <c:v>552.0</c:v>
                </c:pt>
                <c:pt idx="1683">
                  <c:v>552.0</c:v>
                </c:pt>
                <c:pt idx="1684">
                  <c:v>552.0</c:v>
                </c:pt>
                <c:pt idx="1685">
                  <c:v>553.0</c:v>
                </c:pt>
                <c:pt idx="1686">
                  <c:v>553.0</c:v>
                </c:pt>
                <c:pt idx="1687">
                  <c:v>553.0</c:v>
                </c:pt>
                <c:pt idx="1688">
                  <c:v>553.0</c:v>
                </c:pt>
                <c:pt idx="1689">
                  <c:v>554.0</c:v>
                </c:pt>
                <c:pt idx="1690">
                  <c:v>554.0</c:v>
                </c:pt>
                <c:pt idx="1691">
                  <c:v>554.0</c:v>
                </c:pt>
                <c:pt idx="1692">
                  <c:v>554.0</c:v>
                </c:pt>
                <c:pt idx="1693">
                  <c:v>555.0</c:v>
                </c:pt>
                <c:pt idx="1694">
                  <c:v>555.0</c:v>
                </c:pt>
                <c:pt idx="1695">
                  <c:v>555.0</c:v>
                </c:pt>
                <c:pt idx="1696">
                  <c:v>556.0</c:v>
                </c:pt>
                <c:pt idx="1697">
                  <c:v>556.0</c:v>
                </c:pt>
                <c:pt idx="1698">
                  <c:v>556.0</c:v>
                </c:pt>
                <c:pt idx="1699">
                  <c:v>557.0</c:v>
                </c:pt>
                <c:pt idx="1700">
                  <c:v>557.0</c:v>
                </c:pt>
                <c:pt idx="1701">
                  <c:v>557.0</c:v>
                </c:pt>
                <c:pt idx="1702">
                  <c:v>557.0</c:v>
                </c:pt>
                <c:pt idx="1703">
                  <c:v>557.0</c:v>
                </c:pt>
                <c:pt idx="1704">
                  <c:v>557.0</c:v>
                </c:pt>
                <c:pt idx="1705">
                  <c:v>557.0</c:v>
                </c:pt>
                <c:pt idx="1706">
                  <c:v>558.0</c:v>
                </c:pt>
                <c:pt idx="1707">
                  <c:v>559.0</c:v>
                </c:pt>
                <c:pt idx="1708">
                  <c:v>560.0</c:v>
                </c:pt>
                <c:pt idx="1709">
                  <c:v>561.0</c:v>
                </c:pt>
                <c:pt idx="1710">
                  <c:v>561.0</c:v>
                </c:pt>
                <c:pt idx="1711">
                  <c:v>562.0</c:v>
                </c:pt>
                <c:pt idx="1712">
                  <c:v>562.0</c:v>
                </c:pt>
                <c:pt idx="1713">
                  <c:v>562.0</c:v>
                </c:pt>
                <c:pt idx="1714">
                  <c:v>562.0</c:v>
                </c:pt>
                <c:pt idx="1715">
                  <c:v>562.0</c:v>
                </c:pt>
                <c:pt idx="1716">
                  <c:v>562.0</c:v>
                </c:pt>
                <c:pt idx="1717">
                  <c:v>562.0</c:v>
                </c:pt>
                <c:pt idx="1718">
                  <c:v>562.0</c:v>
                </c:pt>
                <c:pt idx="1719">
                  <c:v>562.0</c:v>
                </c:pt>
                <c:pt idx="1720">
                  <c:v>562.0</c:v>
                </c:pt>
                <c:pt idx="1721">
                  <c:v>562.0</c:v>
                </c:pt>
                <c:pt idx="1722">
                  <c:v>562.0</c:v>
                </c:pt>
                <c:pt idx="1723">
                  <c:v>562.0</c:v>
                </c:pt>
                <c:pt idx="1724">
                  <c:v>562.0</c:v>
                </c:pt>
                <c:pt idx="1725">
                  <c:v>563.0</c:v>
                </c:pt>
                <c:pt idx="1726">
                  <c:v>564.0</c:v>
                </c:pt>
                <c:pt idx="1727">
                  <c:v>565.0</c:v>
                </c:pt>
                <c:pt idx="1728">
                  <c:v>566.0</c:v>
                </c:pt>
                <c:pt idx="1729">
                  <c:v>566.0</c:v>
                </c:pt>
                <c:pt idx="1730">
                  <c:v>566.0</c:v>
                </c:pt>
                <c:pt idx="1731">
                  <c:v>566.0</c:v>
                </c:pt>
                <c:pt idx="1732">
                  <c:v>566.0</c:v>
                </c:pt>
                <c:pt idx="1733">
                  <c:v>566.0</c:v>
                </c:pt>
                <c:pt idx="1734">
                  <c:v>566.0</c:v>
                </c:pt>
                <c:pt idx="1735">
                  <c:v>566.0</c:v>
                </c:pt>
                <c:pt idx="1736">
                  <c:v>566.0</c:v>
                </c:pt>
                <c:pt idx="1737">
                  <c:v>567.0</c:v>
                </c:pt>
                <c:pt idx="1738">
                  <c:v>567.0</c:v>
                </c:pt>
                <c:pt idx="1739">
                  <c:v>567.0</c:v>
                </c:pt>
                <c:pt idx="1740">
                  <c:v>567.0</c:v>
                </c:pt>
                <c:pt idx="1741">
                  <c:v>567.0</c:v>
                </c:pt>
                <c:pt idx="1742">
                  <c:v>567.0</c:v>
                </c:pt>
                <c:pt idx="1743">
                  <c:v>567.0</c:v>
                </c:pt>
                <c:pt idx="1744">
                  <c:v>568.0</c:v>
                </c:pt>
                <c:pt idx="1745">
                  <c:v>568.0</c:v>
                </c:pt>
                <c:pt idx="1746">
                  <c:v>569.0</c:v>
                </c:pt>
                <c:pt idx="1747">
                  <c:v>569.0</c:v>
                </c:pt>
                <c:pt idx="1748">
                  <c:v>570.0</c:v>
                </c:pt>
                <c:pt idx="1749">
                  <c:v>570.0</c:v>
                </c:pt>
                <c:pt idx="1750">
                  <c:v>570.0</c:v>
                </c:pt>
                <c:pt idx="1751">
                  <c:v>570.0</c:v>
                </c:pt>
                <c:pt idx="1752">
                  <c:v>571.0</c:v>
                </c:pt>
                <c:pt idx="1753">
                  <c:v>571.0</c:v>
                </c:pt>
                <c:pt idx="1754">
                  <c:v>571.0</c:v>
                </c:pt>
                <c:pt idx="1755">
                  <c:v>571.0</c:v>
                </c:pt>
                <c:pt idx="1756">
                  <c:v>572.0</c:v>
                </c:pt>
                <c:pt idx="1757">
                  <c:v>573.0</c:v>
                </c:pt>
                <c:pt idx="1758">
                  <c:v>574.0</c:v>
                </c:pt>
                <c:pt idx="1759">
                  <c:v>575.0</c:v>
                </c:pt>
                <c:pt idx="1760">
                  <c:v>575.0</c:v>
                </c:pt>
                <c:pt idx="1761">
                  <c:v>575.0</c:v>
                </c:pt>
                <c:pt idx="1762">
                  <c:v>576.0</c:v>
                </c:pt>
                <c:pt idx="1763">
                  <c:v>576.0</c:v>
                </c:pt>
                <c:pt idx="1764">
                  <c:v>576.0</c:v>
                </c:pt>
                <c:pt idx="1765">
                  <c:v>576.0</c:v>
                </c:pt>
                <c:pt idx="1766">
                  <c:v>576.0</c:v>
                </c:pt>
                <c:pt idx="1767">
                  <c:v>577.0</c:v>
                </c:pt>
                <c:pt idx="1768">
                  <c:v>577.0</c:v>
                </c:pt>
                <c:pt idx="1769">
                  <c:v>577.0</c:v>
                </c:pt>
                <c:pt idx="1770">
                  <c:v>578.0</c:v>
                </c:pt>
                <c:pt idx="1771">
                  <c:v>579.0</c:v>
                </c:pt>
                <c:pt idx="1772">
                  <c:v>579.0</c:v>
                </c:pt>
                <c:pt idx="1773">
                  <c:v>579.0</c:v>
                </c:pt>
                <c:pt idx="1774">
                  <c:v>579.0</c:v>
                </c:pt>
                <c:pt idx="1775">
                  <c:v>579.0</c:v>
                </c:pt>
                <c:pt idx="1776">
                  <c:v>579.0</c:v>
                </c:pt>
                <c:pt idx="1777">
                  <c:v>579.0</c:v>
                </c:pt>
                <c:pt idx="1778">
                  <c:v>579.0</c:v>
                </c:pt>
                <c:pt idx="1779">
                  <c:v>579.0</c:v>
                </c:pt>
                <c:pt idx="1780">
                  <c:v>579.0</c:v>
                </c:pt>
                <c:pt idx="1781">
                  <c:v>579.0</c:v>
                </c:pt>
                <c:pt idx="1782">
                  <c:v>579.0</c:v>
                </c:pt>
                <c:pt idx="1783">
                  <c:v>580.0</c:v>
                </c:pt>
                <c:pt idx="1784">
                  <c:v>580.0</c:v>
                </c:pt>
                <c:pt idx="1785">
                  <c:v>580.0</c:v>
                </c:pt>
                <c:pt idx="1786">
                  <c:v>580.0</c:v>
                </c:pt>
                <c:pt idx="1787">
                  <c:v>581.0</c:v>
                </c:pt>
                <c:pt idx="1788">
                  <c:v>581.0</c:v>
                </c:pt>
                <c:pt idx="1789">
                  <c:v>582.0</c:v>
                </c:pt>
                <c:pt idx="1790">
                  <c:v>582.0</c:v>
                </c:pt>
                <c:pt idx="1791">
                  <c:v>583.0</c:v>
                </c:pt>
                <c:pt idx="1792">
                  <c:v>584.0</c:v>
                </c:pt>
                <c:pt idx="1793">
                  <c:v>584.0</c:v>
                </c:pt>
                <c:pt idx="1794">
                  <c:v>585.0</c:v>
                </c:pt>
                <c:pt idx="1795">
                  <c:v>585.0</c:v>
                </c:pt>
                <c:pt idx="1796">
                  <c:v>585.0</c:v>
                </c:pt>
                <c:pt idx="1797">
                  <c:v>586.0</c:v>
                </c:pt>
                <c:pt idx="1798">
                  <c:v>586.0</c:v>
                </c:pt>
                <c:pt idx="1799">
                  <c:v>587.0</c:v>
                </c:pt>
                <c:pt idx="1800">
                  <c:v>588.0</c:v>
                </c:pt>
                <c:pt idx="1801">
                  <c:v>588.0</c:v>
                </c:pt>
                <c:pt idx="1802">
                  <c:v>588.0</c:v>
                </c:pt>
                <c:pt idx="1803">
                  <c:v>588.0</c:v>
                </c:pt>
                <c:pt idx="1804">
                  <c:v>588.0</c:v>
                </c:pt>
                <c:pt idx="1805">
                  <c:v>588.0</c:v>
                </c:pt>
                <c:pt idx="1806">
                  <c:v>588.0</c:v>
                </c:pt>
                <c:pt idx="1807">
                  <c:v>589.0</c:v>
                </c:pt>
                <c:pt idx="1808">
                  <c:v>589.0</c:v>
                </c:pt>
                <c:pt idx="1809">
                  <c:v>589.0</c:v>
                </c:pt>
                <c:pt idx="1810">
                  <c:v>589.0</c:v>
                </c:pt>
                <c:pt idx="1811">
                  <c:v>590.0</c:v>
                </c:pt>
                <c:pt idx="1812">
                  <c:v>591.0</c:v>
                </c:pt>
                <c:pt idx="1813">
                  <c:v>591.0</c:v>
                </c:pt>
                <c:pt idx="1814">
                  <c:v>591.0</c:v>
                </c:pt>
                <c:pt idx="1815">
                  <c:v>591.0</c:v>
                </c:pt>
                <c:pt idx="1816">
                  <c:v>591.0</c:v>
                </c:pt>
                <c:pt idx="1817">
                  <c:v>591.0</c:v>
                </c:pt>
                <c:pt idx="1818">
                  <c:v>592.0</c:v>
                </c:pt>
                <c:pt idx="1819">
                  <c:v>592.0</c:v>
                </c:pt>
                <c:pt idx="1820">
                  <c:v>593.0</c:v>
                </c:pt>
                <c:pt idx="1821">
                  <c:v>593.0</c:v>
                </c:pt>
                <c:pt idx="1822">
                  <c:v>593.0</c:v>
                </c:pt>
                <c:pt idx="1823">
                  <c:v>594.0</c:v>
                </c:pt>
                <c:pt idx="1824">
                  <c:v>594.0</c:v>
                </c:pt>
                <c:pt idx="1825">
                  <c:v>595.0</c:v>
                </c:pt>
                <c:pt idx="1826">
                  <c:v>596.0</c:v>
                </c:pt>
                <c:pt idx="1827">
                  <c:v>596.0</c:v>
                </c:pt>
                <c:pt idx="1828">
                  <c:v>596.0</c:v>
                </c:pt>
                <c:pt idx="1829">
                  <c:v>597.0</c:v>
                </c:pt>
                <c:pt idx="1830">
                  <c:v>598.0</c:v>
                </c:pt>
                <c:pt idx="1831">
                  <c:v>598.0</c:v>
                </c:pt>
                <c:pt idx="1832">
                  <c:v>599.0</c:v>
                </c:pt>
                <c:pt idx="1833">
                  <c:v>599.0</c:v>
                </c:pt>
                <c:pt idx="1834">
                  <c:v>599.0</c:v>
                </c:pt>
                <c:pt idx="1835">
                  <c:v>599.0</c:v>
                </c:pt>
                <c:pt idx="1836">
                  <c:v>600.0</c:v>
                </c:pt>
                <c:pt idx="1837">
                  <c:v>601.0</c:v>
                </c:pt>
                <c:pt idx="1838">
                  <c:v>601.0</c:v>
                </c:pt>
                <c:pt idx="1839">
                  <c:v>601.0</c:v>
                </c:pt>
                <c:pt idx="1840">
                  <c:v>601.0</c:v>
                </c:pt>
                <c:pt idx="1841">
                  <c:v>602.0</c:v>
                </c:pt>
                <c:pt idx="1842">
                  <c:v>602.0</c:v>
                </c:pt>
                <c:pt idx="1843">
                  <c:v>602.0</c:v>
                </c:pt>
                <c:pt idx="1844">
                  <c:v>603.0</c:v>
                </c:pt>
                <c:pt idx="1845">
                  <c:v>603.0</c:v>
                </c:pt>
                <c:pt idx="1846">
                  <c:v>603.0</c:v>
                </c:pt>
                <c:pt idx="1847">
                  <c:v>603.0</c:v>
                </c:pt>
                <c:pt idx="1848">
                  <c:v>603.0</c:v>
                </c:pt>
                <c:pt idx="1849">
                  <c:v>603.0</c:v>
                </c:pt>
                <c:pt idx="1850">
                  <c:v>603.0</c:v>
                </c:pt>
                <c:pt idx="1851">
                  <c:v>603.0</c:v>
                </c:pt>
                <c:pt idx="1852">
                  <c:v>603.0</c:v>
                </c:pt>
                <c:pt idx="1853">
                  <c:v>604.0</c:v>
                </c:pt>
                <c:pt idx="1854">
                  <c:v>605.0</c:v>
                </c:pt>
                <c:pt idx="1855">
                  <c:v>605.0</c:v>
                </c:pt>
                <c:pt idx="1856">
                  <c:v>605.0</c:v>
                </c:pt>
                <c:pt idx="1857">
                  <c:v>605.0</c:v>
                </c:pt>
                <c:pt idx="1858">
                  <c:v>605.0</c:v>
                </c:pt>
                <c:pt idx="1859">
                  <c:v>606.0</c:v>
                </c:pt>
                <c:pt idx="1860">
                  <c:v>606.0</c:v>
                </c:pt>
                <c:pt idx="1861">
                  <c:v>606.0</c:v>
                </c:pt>
                <c:pt idx="1862">
                  <c:v>606.0</c:v>
                </c:pt>
                <c:pt idx="1863">
                  <c:v>607.0</c:v>
                </c:pt>
                <c:pt idx="1864">
                  <c:v>607.0</c:v>
                </c:pt>
                <c:pt idx="1865">
                  <c:v>608.0</c:v>
                </c:pt>
                <c:pt idx="1866">
                  <c:v>609.0</c:v>
                </c:pt>
                <c:pt idx="1867">
                  <c:v>609.0</c:v>
                </c:pt>
                <c:pt idx="1868">
                  <c:v>609.0</c:v>
                </c:pt>
                <c:pt idx="1869">
                  <c:v>609.0</c:v>
                </c:pt>
                <c:pt idx="1870">
                  <c:v>609.0</c:v>
                </c:pt>
                <c:pt idx="1871">
                  <c:v>609.0</c:v>
                </c:pt>
                <c:pt idx="1872">
                  <c:v>610.0</c:v>
                </c:pt>
                <c:pt idx="1873">
                  <c:v>610.0</c:v>
                </c:pt>
                <c:pt idx="1874">
                  <c:v>610.0</c:v>
                </c:pt>
                <c:pt idx="1875">
                  <c:v>610.0</c:v>
                </c:pt>
                <c:pt idx="1876">
                  <c:v>611.0</c:v>
                </c:pt>
                <c:pt idx="1877">
                  <c:v>612.0</c:v>
                </c:pt>
                <c:pt idx="1878">
                  <c:v>613.0</c:v>
                </c:pt>
                <c:pt idx="1879">
                  <c:v>614.0</c:v>
                </c:pt>
                <c:pt idx="1880">
                  <c:v>615.0</c:v>
                </c:pt>
                <c:pt idx="1881">
                  <c:v>615.0</c:v>
                </c:pt>
                <c:pt idx="1882">
                  <c:v>616.0</c:v>
                </c:pt>
                <c:pt idx="1883">
                  <c:v>616.0</c:v>
                </c:pt>
                <c:pt idx="1884">
                  <c:v>617.0</c:v>
                </c:pt>
                <c:pt idx="1885">
                  <c:v>617.0</c:v>
                </c:pt>
                <c:pt idx="1886">
                  <c:v>618.0</c:v>
                </c:pt>
                <c:pt idx="1887">
                  <c:v>619.0</c:v>
                </c:pt>
                <c:pt idx="1888">
                  <c:v>619.0</c:v>
                </c:pt>
                <c:pt idx="1889">
                  <c:v>619.0</c:v>
                </c:pt>
                <c:pt idx="1890">
                  <c:v>620.0</c:v>
                </c:pt>
                <c:pt idx="1891">
                  <c:v>620.0</c:v>
                </c:pt>
                <c:pt idx="1892">
                  <c:v>621.0</c:v>
                </c:pt>
                <c:pt idx="1893">
                  <c:v>621.0</c:v>
                </c:pt>
                <c:pt idx="1894">
                  <c:v>621.0</c:v>
                </c:pt>
                <c:pt idx="1895">
                  <c:v>621.0</c:v>
                </c:pt>
                <c:pt idx="1896">
                  <c:v>621.0</c:v>
                </c:pt>
                <c:pt idx="1897">
                  <c:v>621.0</c:v>
                </c:pt>
                <c:pt idx="1898">
                  <c:v>621.0</c:v>
                </c:pt>
                <c:pt idx="1899">
                  <c:v>622.0</c:v>
                </c:pt>
                <c:pt idx="1900">
                  <c:v>623.0</c:v>
                </c:pt>
                <c:pt idx="1901">
                  <c:v>623.0</c:v>
                </c:pt>
                <c:pt idx="1902">
                  <c:v>623.0</c:v>
                </c:pt>
                <c:pt idx="1903">
                  <c:v>623.0</c:v>
                </c:pt>
                <c:pt idx="1904">
                  <c:v>623.0</c:v>
                </c:pt>
                <c:pt idx="1905">
                  <c:v>623.0</c:v>
                </c:pt>
                <c:pt idx="1906">
                  <c:v>623.0</c:v>
                </c:pt>
                <c:pt idx="1907">
                  <c:v>623.0</c:v>
                </c:pt>
                <c:pt idx="1908">
                  <c:v>623.0</c:v>
                </c:pt>
                <c:pt idx="1909">
                  <c:v>623.0</c:v>
                </c:pt>
                <c:pt idx="1910">
                  <c:v>623.0</c:v>
                </c:pt>
                <c:pt idx="1911">
                  <c:v>623.0</c:v>
                </c:pt>
                <c:pt idx="1912">
                  <c:v>623.0</c:v>
                </c:pt>
                <c:pt idx="1913">
                  <c:v>623.0</c:v>
                </c:pt>
                <c:pt idx="1914">
                  <c:v>623.0</c:v>
                </c:pt>
                <c:pt idx="1915">
                  <c:v>624.0</c:v>
                </c:pt>
                <c:pt idx="1916">
                  <c:v>624.0</c:v>
                </c:pt>
                <c:pt idx="1917">
                  <c:v>624.0</c:v>
                </c:pt>
                <c:pt idx="1918">
                  <c:v>624.0</c:v>
                </c:pt>
                <c:pt idx="1919">
                  <c:v>624.0</c:v>
                </c:pt>
                <c:pt idx="1920">
                  <c:v>624.0</c:v>
                </c:pt>
                <c:pt idx="1921">
                  <c:v>624.0</c:v>
                </c:pt>
                <c:pt idx="1922">
                  <c:v>624.0</c:v>
                </c:pt>
                <c:pt idx="1923">
                  <c:v>624.0</c:v>
                </c:pt>
                <c:pt idx="1924">
                  <c:v>624.0</c:v>
                </c:pt>
                <c:pt idx="1925">
                  <c:v>624.0</c:v>
                </c:pt>
                <c:pt idx="1926">
                  <c:v>624.0</c:v>
                </c:pt>
                <c:pt idx="1927">
                  <c:v>625.0</c:v>
                </c:pt>
                <c:pt idx="1928">
                  <c:v>626.0</c:v>
                </c:pt>
                <c:pt idx="1929">
                  <c:v>626.0</c:v>
                </c:pt>
                <c:pt idx="1930">
                  <c:v>626.0</c:v>
                </c:pt>
                <c:pt idx="1931">
                  <c:v>626.0</c:v>
                </c:pt>
                <c:pt idx="1932">
                  <c:v>626.0</c:v>
                </c:pt>
                <c:pt idx="1933">
                  <c:v>626.0</c:v>
                </c:pt>
                <c:pt idx="1934">
                  <c:v>626.0</c:v>
                </c:pt>
                <c:pt idx="1935">
                  <c:v>627.0</c:v>
                </c:pt>
                <c:pt idx="1936">
                  <c:v>627.0</c:v>
                </c:pt>
                <c:pt idx="1937">
                  <c:v>627.0</c:v>
                </c:pt>
                <c:pt idx="1938">
                  <c:v>628.0</c:v>
                </c:pt>
                <c:pt idx="1939">
                  <c:v>629.0</c:v>
                </c:pt>
                <c:pt idx="1940">
                  <c:v>630.0</c:v>
                </c:pt>
                <c:pt idx="1941">
                  <c:v>631.0</c:v>
                </c:pt>
                <c:pt idx="1942">
                  <c:v>632.0</c:v>
                </c:pt>
                <c:pt idx="1943">
                  <c:v>633.0</c:v>
                </c:pt>
                <c:pt idx="1944">
                  <c:v>633.0</c:v>
                </c:pt>
                <c:pt idx="1945">
                  <c:v>634.0</c:v>
                </c:pt>
                <c:pt idx="1946">
                  <c:v>635.0</c:v>
                </c:pt>
                <c:pt idx="1947">
                  <c:v>636.0</c:v>
                </c:pt>
                <c:pt idx="1948">
                  <c:v>636.0</c:v>
                </c:pt>
                <c:pt idx="1949">
                  <c:v>636.0</c:v>
                </c:pt>
                <c:pt idx="1950">
                  <c:v>636.0</c:v>
                </c:pt>
                <c:pt idx="1951">
                  <c:v>637.0</c:v>
                </c:pt>
                <c:pt idx="1952">
                  <c:v>638.0</c:v>
                </c:pt>
                <c:pt idx="1953">
                  <c:v>638.0</c:v>
                </c:pt>
                <c:pt idx="1954">
                  <c:v>638.0</c:v>
                </c:pt>
                <c:pt idx="1955">
                  <c:v>639.0</c:v>
                </c:pt>
                <c:pt idx="1956">
                  <c:v>639.0</c:v>
                </c:pt>
                <c:pt idx="1957">
                  <c:v>639.0</c:v>
                </c:pt>
                <c:pt idx="1958">
                  <c:v>639.0</c:v>
                </c:pt>
                <c:pt idx="1959">
                  <c:v>639.0</c:v>
                </c:pt>
                <c:pt idx="1960">
                  <c:v>639.0</c:v>
                </c:pt>
                <c:pt idx="1961">
                  <c:v>640.0</c:v>
                </c:pt>
                <c:pt idx="1962">
                  <c:v>640.0</c:v>
                </c:pt>
                <c:pt idx="1963">
                  <c:v>640.0</c:v>
                </c:pt>
                <c:pt idx="1964">
                  <c:v>640.0</c:v>
                </c:pt>
                <c:pt idx="1965">
                  <c:v>641.0</c:v>
                </c:pt>
                <c:pt idx="1966">
                  <c:v>642.0</c:v>
                </c:pt>
                <c:pt idx="1967">
                  <c:v>642.0</c:v>
                </c:pt>
                <c:pt idx="1968">
                  <c:v>642.0</c:v>
                </c:pt>
                <c:pt idx="1969">
                  <c:v>642.0</c:v>
                </c:pt>
                <c:pt idx="1970">
                  <c:v>643.0</c:v>
                </c:pt>
                <c:pt idx="1971">
                  <c:v>643.0</c:v>
                </c:pt>
                <c:pt idx="1972">
                  <c:v>644.0</c:v>
                </c:pt>
                <c:pt idx="1973">
                  <c:v>644.0</c:v>
                </c:pt>
                <c:pt idx="1974">
                  <c:v>645.0</c:v>
                </c:pt>
                <c:pt idx="1975">
                  <c:v>646.0</c:v>
                </c:pt>
                <c:pt idx="1976">
                  <c:v>647.0</c:v>
                </c:pt>
                <c:pt idx="1977">
                  <c:v>647.0</c:v>
                </c:pt>
                <c:pt idx="1978">
                  <c:v>647.0</c:v>
                </c:pt>
                <c:pt idx="1979">
                  <c:v>648.0</c:v>
                </c:pt>
                <c:pt idx="1980">
                  <c:v>648.0</c:v>
                </c:pt>
                <c:pt idx="1981">
                  <c:v>648.0</c:v>
                </c:pt>
                <c:pt idx="1982">
                  <c:v>648.0</c:v>
                </c:pt>
                <c:pt idx="1983">
                  <c:v>648.0</c:v>
                </c:pt>
                <c:pt idx="1984">
                  <c:v>648.0</c:v>
                </c:pt>
                <c:pt idx="1985">
                  <c:v>648.0</c:v>
                </c:pt>
                <c:pt idx="1986">
                  <c:v>648.0</c:v>
                </c:pt>
                <c:pt idx="1987">
                  <c:v>648.0</c:v>
                </c:pt>
                <c:pt idx="1988">
                  <c:v>648.0</c:v>
                </c:pt>
                <c:pt idx="1989">
                  <c:v>648.0</c:v>
                </c:pt>
                <c:pt idx="1990">
                  <c:v>648.0</c:v>
                </c:pt>
                <c:pt idx="1991">
                  <c:v>648.0</c:v>
                </c:pt>
                <c:pt idx="1992">
                  <c:v>648.0</c:v>
                </c:pt>
                <c:pt idx="1993">
                  <c:v>648.0</c:v>
                </c:pt>
                <c:pt idx="1994">
                  <c:v>648.0</c:v>
                </c:pt>
                <c:pt idx="1995">
                  <c:v>648.0</c:v>
                </c:pt>
                <c:pt idx="1996">
                  <c:v>648.0</c:v>
                </c:pt>
                <c:pt idx="1997">
                  <c:v>648.0</c:v>
                </c:pt>
                <c:pt idx="1998">
                  <c:v>648.0</c:v>
                </c:pt>
                <c:pt idx="1999">
                  <c:v>648.0</c:v>
                </c:pt>
                <c:pt idx="2000">
                  <c:v>648.0</c:v>
                </c:pt>
                <c:pt idx="2001">
                  <c:v>648.0</c:v>
                </c:pt>
                <c:pt idx="2002">
                  <c:v>648.0</c:v>
                </c:pt>
                <c:pt idx="2003">
                  <c:v>648.0</c:v>
                </c:pt>
                <c:pt idx="2004">
                  <c:v>649.0</c:v>
                </c:pt>
                <c:pt idx="2005">
                  <c:v>650.0</c:v>
                </c:pt>
                <c:pt idx="2006">
                  <c:v>650.0</c:v>
                </c:pt>
                <c:pt idx="2007">
                  <c:v>651.0</c:v>
                </c:pt>
                <c:pt idx="2008">
                  <c:v>652.0</c:v>
                </c:pt>
                <c:pt idx="2009">
                  <c:v>652.0</c:v>
                </c:pt>
                <c:pt idx="2010">
                  <c:v>652.0</c:v>
                </c:pt>
                <c:pt idx="2011">
                  <c:v>652.0</c:v>
                </c:pt>
                <c:pt idx="2012">
                  <c:v>653.0</c:v>
                </c:pt>
                <c:pt idx="2013">
                  <c:v>653.0</c:v>
                </c:pt>
                <c:pt idx="2014">
                  <c:v>653.0</c:v>
                </c:pt>
                <c:pt idx="2015">
                  <c:v>653.0</c:v>
                </c:pt>
                <c:pt idx="2016">
                  <c:v>653.0</c:v>
                </c:pt>
                <c:pt idx="2017">
                  <c:v>653.0</c:v>
                </c:pt>
                <c:pt idx="2018">
                  <c:v>654.0</c:v>
                </c:pt>
                <c:pt idx="2019">
                  <c:v>654.0</c:v>
                </c:pt>
                <c:pt idx="2020">
                  <c:v>654.0</c:v>
                </c:pt>
                <c:pt idx="2021">
                  <c:v>654.0</c:v>
                </c:pt>
                <c:pt idx="2022">
                  <c:v>654.0</c:v>
                </c:pt>
                <c:pt idx="2023">
                  <c:v>654.0</c:v>
                </c:pt>
                <c:pt idx="2024">
                  <c:v>654.0</c:v>
                </c:pt>
                <c:pt idx="2025">
                  <c:v>655.0</c:v>
                </c:pt>
                <c:pt idx="2026">
                  <c:v>656.0</c:v>
                </c:pt>
                <c:pt idx="2027">
                  <c:v>656.0</c:v>
                </c:pt>
                <c:pt idx="2028">
                  <c:v>656.0</c:v>
                </c:pt>
                <c:pt idx="2029">
                  <c:v>656.0</c:v>
                </c:pt>
                <c:pt idx="2030">
                  <c:v>656.0</c:v>
                </c:pt>
                <c:pt idx="2031">
                  <c:v>656.0</c:v>
                </c:pt>
                <c:pt idx="2032">
                  <c:v>656.0</c:v>
                </c:pt>
                <c:pt idx="2033">
                  <c:v>657.0</c:v>
                </c:pt>
                <c:pt idx="2034">
                  <c:v>657.0</c:v>
                </c:pt>
                <c:pt idx="2035">
                  <c:v>658.0</c:v>
                </c:pt>
                <c:pt idx="2036">
                  <c:v>659.0</c:v>
                </c:pt>
                <c:pt idx="2037">
                  <c:v>660.0</c:v>
                </c:pt>
                <c:pt idx="2038">
                  <c:v>660.0</c:v>
                </c:pt>
                <c:pt idx="2039">
                  <c:v>660.0</c:v>
                </c:pt>
                <c:pt idx="2040">
                  <c:v>660.0</c:v>
                </c:pt>
                <c:pt idx="2041">
                  <c:v>661.0</c:v>
                </c:pt>
                <c:pt idx="2042">
                  <c:v>662.0</c:v>
                </c:pt>
                <c:pt idx="2043">
                  <c:v>663.0</c:v>
                </c:pt>
                <c:pt idx="2044">
                  <c:v>663.0</c:v>
                </c:pt>
                <c:pt idx="2045">
                  <c:v>664.0</c:v>
                </c:pt>
                <c:pt idx="2046">
                  <c:v>664.0</c:v>
                </c:pt>
                <c:pt idx="2047">
                  <c:v>664.0</c:v>
                </c:pt>
                <c:pt idx="2048">
                  <c:v>664.0</c:v>
                </c:pt>
                <c:pt idx="2049">
                  <c:v>664.0</c:v>
                </c:pt>
                <c:pt idx="2050">
                  <c:v>664.0</c:v>
                </c:pt>
                <c:pt idx="2051">
                  <c:v>665.0</c:v>
                </c:pt>
                <c:pt idx="2052">
                  <c:v>665.0</c:v>
                </c:pt>
                <c:pt idx="2053">
                  <c:v>665.0</c:v>
                </c:pt>
                <c:pt idx="2054">
                  <c:v>665.0</c:v>
                </c:pt>
                <c:pt idx="2055">
                  <c:v>665.0</c:v>
                </c:pt>
                <c:pt idx="2056">
                  <c:v>665.0</c:v>
                </c:pt>
                <c:pt idx="2057">
                  <c:v>665.0</c:v>
                </c:pt>
                <c:pt idx="2058">
                  <c:v>665.0</c:v>
                </c:pt>
                <c:pt idx="2059">
                  <c:v>665.0</c:v>
                </c:pt>
                <c:pt idx="2060">
                  <c:v>665.0</c:v>
                </c:pt>
                <c:pt idx="2061">
                  <c:v>665.0</c:v>
                </c:pt>
                <c:pt idx="2062">
                  <c:v>665.0</c:v>
                </c:pt>
                <c:pt idx="2063">
                  <c:v>665.0</c:v>
                </c:pt>
                <c:pt idx="2064">
                  <c:v>666.0</c:v>
                </c:pt>
                <c:pt idx="2065">
                  <c:v>666.0</c:v>
                </c:pt>
                <c:pt idx="2066">
                  <c:v>667.0</c:v>
                </c:pt>
                <c:pt idx="2067">
                  <c:v>668.0</c:v>
                </c:pt>
                <c:pt idx="2068">
                  <c:v>668.0</c:v>
                </c:pt>
                <c:pt idx="2069">
                  <c:v>669.0</c:v>
                </c:pt>
                <c:pt idx="2070">
                  <c:v>669.0</c:v>
                </c:pt>
                <c:pt idx="2071">
                  <c:v>670.0</c:v>
                </c:pt>
                <c:pt idx="2072">
                  <c:v>670.0</c:v>
                </c:pt>
                <c:pt idx="2073">
                  <c:v>670.0</c:v>
                </c:pt>
                <c:pt idx="2074">
                  <c:v>671.0</c:v>
                </c:pt>
                <c:pt idx="2075">
                  <c:v>671.0</c:v>
                </c:pt>
                <c:pt idx="2076">
                  <c:v>672.0</c:v>
                </c:pt>
                <c:pt idx="2077">
                  <c:v>673.0</c:v>
                </c:pt>
                <c:pt idx="2078">
                  <c:v>674.0</c:v>
                </c:pt>
                <c:pt idx="2079">
                  <c:v>675.0</c:v>
                </c:pt>
                <c:pt idx="2080">
                  <c:v>675.0</c:v>
                </c:pt>
                <c:pt idx="2081">
                  <c:v>675.0</c:v>
                </c:pt>
                <c:pt idx="2082">
                  <c:v>675.0</c:v>
                </c:pt>
                <c:pt idx="2083">
                  <c:v>675.0</c:v>
                </c:pt>
                <c:pt idx="2084">
                  <c:v>675.0</c:v>
                </c:pt>
                <c:pt idx="2085">
                  <c:v>675.0</c:v>
                </c:pt>
                <c:pt idx="2086">
                  <c:v>676.0</c:v>
                </c:pt>
                <c:pt idx="2087">
                  <c:v>677.0</c:v>
                </c:pt>
                <c:pt idx="2088">
                  <c:v>677.0</c:v>
                </c:pt>
                <c:pt idx="2089">
                  <c:v>677.0</c:v>
                </c:pt>
                <c:pt idx="2090">
                  <c:v>677.0</c:v>
                </c:pt>
                <c:pt idx="2091">
                  <c:v>677.0</c:v>
                </c:pt>
                <c:pt idx="2092">
                  <c:v>677.0</c:v>
                </c:pt>
                <c:pt idx="2093">
                  <c:v>677.0</c:v>
                </c:pt>
                <c:pt idx="2094">
                  <c:v>677.0</c:v>
                </c:pt>
                <c:pt idx="2095">
                  <c:v>677.0</c:v>
                </c:pt>
                <c:pt idx="2096">
                  <c:v>677.0</c:v>
                </c:pt>
                <c:pt idx="2097">
                  <c:v>677.0</c:v>
                </c:pt>
                <c:pt idx="2098">
                  <c:v>677.0</c:v>
                </c:pt>
                <c:pt idx="2099">
                  <c:v>677.0</c:v>
                </c:pt>
                <c:pt idx="2100">
                  <c:v>678.0</c:v>
                </c:pt>
                <c:pt idx="2101">
                  <c:v>679.0</c:v>
                </c:pt>
                <c:pt idx="2102">
                  <c:v>680.0</c:v>
                </c:pt>
                <c:pt idx="2103">
                  <c:v>681.0</c:v>
                </c:pt>
                <c:pt idx="2104">
                  <c:v>681.0</c:v>
                </c:pt>
                <c:pt idx="2105">
                  <c:v>682.0</c:v>
                </c:pt>
                <c:pt idx="2106">
                  <c:v>682.0</c:v>
                </c:pt>
                <c:pt idx="2107">
                  <c:v>682.0</c:v>
                </c:pt>
                <c:pt idx="2108">
                  <c:v>682.0</c:v>
                </c:pt>
                <c:pt idx="2109">
                  <c:v>682.0</c:v>
                </c:pt>
                <c:pt idx="2110">
                  <c:v>682.0</c:v>
                </c:pt>
                <c:pt idx="2111">
                  <c:v>682.0</c:v>
                </c:pt>
                <c:pt idx="2112">
                  <c:v>682.0</c:v>
                </c:pt>
                <c:pt idx="2113">
                  <c:v>682.0</c:v>
                </c:pt>
                <c:pt idx="2114">
                  <c:v>682.0</c:v>
                </c:pt>
                <c:pt idx="2115">
                  <c:v>682.0</c:v>
                </c:pt>
                <c:pt idx="2116">
                  <c:v>682.0</c:v>
                </c:pt>
                <c:pt idx="2117">
                  <c:v>682.0</c:v>
                </c:pt>
                <c:pt idx="2118">
                  <c:v>682.0</c:v>
                </c:pt>
                <c:pt idx="2119">
                  <c:v>682.0</c:v>
                </c:pt>
                <c:pt idx="2120">
                  <c:v>682.0</c:v>
                </c:pt>
                <c:pt idx="2121">
                  <c:v>682.0</c:v>
                </c:pt>
                <c:pt idx="2122">
                  <c:v>682.0</c:v>
                </c:pt>
                <c:pt idx="2123">
                  <c:v>682.0</c:v>
                </c:pt>
                <c:pt idx="2124">
                  <c:v>682.0</c:v>
                </c:pt>
                <c:pt idx="2125">
                  <c:v>682.0</c:v>
                </c:pt>
                <c:pt idx="2126">
                  <c:v>683.0</c:v>
                </c:pt>
                <c:pt idx="2127">
                  <c:v>684.0</c:v>
                </c:pt>
                <c:pt idx="2128">
                  <c:v>684.0</c:v>
                </c:pt>
                <c:pt idx="2129">
                  <c:v>684.0</c:v>
                </c:pt>
                <c:pt idx="2130">
                  <c:v>684.0</c:v>
                </c:pt>
                <c:pt idx="2131">
                  <c:v>684.0</c:v>
                </c:pt>
                <c:pt idx="2132">
                  <c:v>685.0</c:v>
                </c:pt>
                <c:pt idx="2133">
                  <c:v>685.0</c:v>
                </c:pt>
                <c:pt idx="2134">
                  <c:v>685.0</c:v>
                </c:pt>
                <c:pt idx="2135">
                  <c:v>685.0</c:v>
                </c:pt>
                <c:pt idx="2136">
                  <c:v>686.0</c:v>
                </c:pt>
                <c:pt idx="2137">
                  <c:v>686.0</c:v>
                </c:pt>
                <c:pt idx="2138">
                  <c:v>687.0</c:v>
                </c:pt>
                <c:pt idx="2139">
                  <c:v>687.0</c:v>
                </c:pt>
                <c:pt idx="2140">
                  <c:v>688.0</c:v>
                </c:pt>
                <c:pt idx="2141">
                  <c:v>688.0</c:v>
                </c:pt>
                <c:pt idx="2142">
                  <c:v>688.0</c:v>
                </c:pt>
                <c:pt idx="2143">
                  <c:v>688.0</c:v>
                </c:pt>
                <c:pt idx="2144">
                  <c:v>689.0</c:v>
                </c:pt>
                <c:pt idx="2145">
                  <c:v>689.0</c:v>
                </c:pt>
                <c:pt idx="2146">
                  <c:v>689.0</c:v>
                </c:pt>
                <c:pt idx="2147">
                  <c:v>689.0</c:v>
                </c:pt>
                <c:pt idx="2148">
                  <c:v>689.0</c:v>
                </c:pt>
                <c:pt idx="2149">
                  <c:v>690.0</c:v>
                </c:pt>
                <c:pt idx="2150">
                  <c:v>691.0</c:v>
                </c:pt>
                <c:pt idx="2151">
                  <c:v>691.0</c:v>
                </c:pt>
                <c:pt idx="2152">
                  <c:v>691.0</c:v>
                </c:pt>
                <c:pt idx="2153">
                  <c:v>691.0</c:v>
                </c:pt>
                <c:pt idx="2154">
                  <c:v>691.0</c:v>
                </c:pt>
                <c:pt idx="2155">
                  <c:v>692.0</c:v>
                </c:pt>
                <c:pt idx="2156">
                  <c:v>692.0</c:v>
                </c:pt>
                <c:pt idx="2157">
                  <c:v>692.0</c:v>
                </c:pt>
                <c:pt idx="2158">
                  <c:v>692.0</c:v>
                </c:pt>
                <c:pt idx="2159">
                  <c:v>692.0</c:v>
                </c:pt>
                <c:pt idx="2160">
                  <c:v>693.0</c:v>
                </c:pt>
                <c:pt idx="2161">
                  <c:v>693.0</c:v>
                </c:pt>
                <c:pt idx="2162">
                  <c:v>694.0</c:v>
                </c:pt>
                <c:pt idx="2163">
                  <c:v>695.0</c:v>
                </c:pt>
                <c:pt idx="2164">
                  <c:v>696.0</c:v>
                </c:pt>
                <c:pt idx="2165">
                  <c:v>696.0</c:v>
                </c:pt>
                <c:pt idx="2166">
                  <c:v>696.0</c:v>
                </c:pt>
                <c:pt idx="2167">
                  <c:v>696.0</c:v>
                </c:pt>
                <c:pt idx="2168">
                  <c:v>696.0</c:v>
                </c:pt>
                <c:pt idx="2169">
                  <c:v>696.0</c:v>
                </c:pt>
                <c:pt idx="2170">
                  <c:v>696.0</c:v>
                </c:pt>
                <c:pt idx="2171">
                  <c:v>697.0</c:v>
                </c:pt>
                <c:pt idx="2172">
                  <c:v>697.0</c:v>
                </c:pt>
                <c:pt idx="2173">
                  <c:v>698.0</c:v>
                </c:pt>
                <c:pt idx="2174">
                  <c:v>699.0</c:v>
                </c:pt>
                <c:pt idx="2175">
                  <c:v>699.0</c:v>
                </c:pt>
                <c:pt idx="2176">
                  <c:v>699.0</c:v>
                </c:pt>
                <c:pt idx="2177">
                  <c:v>700.0</c:v>
                </c:pt>
                <c:pt idx="2178">
                  <c:v>701.0</c:v>
                </c:pt>
                <c:pt idx="2179">
                  <c:v>701.0</c:v>
                </c:pt>
                <c:pt idx="2180">
                  <c:v>701.0</c:v>
                </c:pt>
                <c:pt idx="2181">
                  <c:v>702.0</c:v>
                </c:pt>
                <c:pt idx="2182">
                  <c:v>702.0</c:v>
                </c:pt>
                <c:pt idx="2183">
                  <c:v>702.0</c:v>
                </c:pt>
                <c:pt idx="2184">
                  <c:v>702.0</c:v>
                </c:pt>
                <c:pt idx="2185">
                  <c:v>703.0</c:v>
                </c:pt>
                <c:pt idx="2186">
                  <c:v>703.0</c:v>
                </c:pt>
                <c:pt idx="2187">
                  <c:v>704.0</c:v>
                </c:pt>
                <c:pt idx="2188">
                  <c:v>704.0</c:v>
                </c:pt>
                <c:pt idx="2189">
                  <c:v>704.0</c:v>
                </c:pt>
                <c:pt idx="2190">
                  <c:v>704.0</c:v>
                </c:pt>
                <c:pt idx="2191">
                  <c:v>704.0</c:v>
                </c:pt>
                <c:pt idx="2192">
                  <c:v>704.0</c:v>
                </c:pt>
                <c:pt idx="2193">
                  <c:v>704.0</c:v>
                </c:pt>
                <c:pt idx="2194">
                  <c:v>704.0</c:v>
                </c:pt>
                <c:pt idx="2195">
                  <c:v>705.0</c:v>
                </c:pt>
                <c:pt idx="2196">
                  <c:v>706.0</c:v>
                </c:pt>
                <c:pt idx="2197">
                  <c:v>706.0</c:v>
                </c:pt>
                <c:pt idx="2198">
                  <c:v>706.0</c:v>
                </c:pt>
                <c:pt idx="2199">
                  <c:v>706.0</c:v>
                </c:pt>
                <c:pt idx="2200">
                  <c:v>706.0</c:v>
                </c:pt>
                <c:pt idx="2201">
                  <c:v>706.0</c:v>
                </c:pt>
                <c:pt idx="2202">
                  <c:v>706.0</c:v>
                </c:pt>
                <c:pt idx="2203">
                  <c:v>706.0</c:v>
                </c:pt>
                <c:pt idx="2204">
                  <c:v>707.0</c:v>
                </c:pt>
                <c:pt idx="2205">
                  <c:v>707.0</c:v>
                </c:pt>
                <c:pt idx="2206">
                  <c:v>707.0</c:v>
                </c:pt>
                <c:pt idx="2207">
                  <c:v>707.0</c:v>
                </c:pt>
                <c:pt idx="2208">
                  <c:v>707.0</c:v>
                </c:pt>
                <c:pt idx="2209">
                  <c:v>707.0</c:v>
                </c:pt>
                <c:pt idx="2210">
                  <c:v>708.0</c:v>
                </c:pt>
                <c:pt idx="2211">
                  <c:v>709.0</c:v>
                </c:pt>
                <c:pt idx="2212">
                  <c:v>710.0</c:v>
                </c:pt>
                <c:pt idx="2213">
                  <c:v>711.0</c:v>
                </c:pt>
                <c:pt idx="2214">
                  <c:v>712.0</c:v>
                </c:pt>
                <c:pt idx="2215">
                  <c:v>713.0</c:v>
                </c:pt>
                <c:pt idx="2216">
                  <c:v>714.0</c:v>
                </c:pt>
                <c:pt idx="2217">
                  <c:v>714.0</c:v>
                </c:pt>
                <c:pt idx="2218">
                  <c:v>714.0</c:v>
                </c:pt>
                <c:pt idx="2219">
                  <c:v>714.0</c:v>
                </c:pt>
                <c:pt idx="2220">
                  <c:v>714.0</c:v>
                </c:pt>
                <c:pt idx="2221">
                  <c:v>715.0</c:v>
                </c:pt>
                <c:pt idx="2222">
                  <c:v>716.0</c:v>
                </c:pt>
                <c:pt idx="2223">
                  <c:v>716.0</c:v>
                </c:pt>
                <c:pt idx="2224">
                  <c:v>716.0</c:v>
                </c:pt>
                <c:pt idx="2225">
                  <c:v>716.0</c:v>
                </c:pt>
                <c:pt idx="2226">
                  <c:v>716.0</c:v>
                </c:pt>
                <c:pt idx="2227">
                  <c:v>717.0</c:v>
                </c:pt>
                <c:pt idx="2228">
                  <c:v>717.0</c:v>
                </c:pt>
                <c:pt idx="2229">
                  <c:v>718.0</c:v>
                </c:pt>
                <c:pt idx="2230">
                  <c:v>718.0</c:v>
                </c:pt>
                <c:pt idx="2231">
                  <c:v>718.0</c:v>
                </c:pt>
                <c:pt idx="2232">
                  <c:v>718.0</c:v>
                </c:pt>
                <c:pt idx="2233">
                  <c:v>718.0</c:v>
                </c:pt>
                <c:pt idx="2234">
                  <c:v>719.0</c:v>
                </c:pt>
                <c:pt idx="2235">
                  <c:v>719.0</c:v>
                </c:pt>
                <c:pt idx="2236">
                  <c:v>719.0</c:v>
                </c:pt>
                <c:pt idx="2237">
                  <c:v>719.0</c:v>
                </c:pt>
                <c:pt idx="2238">
                  <c:v>719.0</c:v>
                </c:pt>
                <c:pt idx="2239">
                  <c:v>719.0</c:v>
                </c:pt>
                <c:pt idx="2240">
                  <c:v>719.0</c:v>
                </c:pt>
                <c:pt idx="2241">
                  <c:v>719.0</c:v>
                </c:pt>
                <c:pt idx="2242">
                  <c:v>720.0</c:v>
                </c:pt>
                <c:pt idx="2243">
                  <c:v>720.0</c:v>
                </c:pt>
                <c:pt idx="2244">
                  <c:v>720.0</c:v>
                </c:pt>
                <c:pt idx="2245">
                  <c:v>720.0</c:v>
                </c:pt>
                <c:pt idx="2246">
                  <c:v>720.0</c:v>
                </c:pt>
                <c:pt idx="2247">
                  <c:v>720.0</c:v>
                </c:pt>
                <c:pt idx="2248">
                  <c:v>720.0</c:v>
                </c:pt>
                <c:pt idx="2249">
                  <c:v>720.0</c:v>
                </c:pt>
                <c:pt idx="2250">
                  <c:v>720.0</c:v>
                </c:pt>
                <c:pt idx="2251">
                  <c:v>720.0</c:v>
                </c:pt>
                <c:pt idx="2252">
                  <c:v>720.0</c:v>
                </c:pt>
                <c:pt idx="2253">
                  <c:v>720.0</c:v>
                </c:pt>
                <c:pt idx="2254">
                  <c:v>720.0</c:v>
                </c:pt>
                <c:pt idx="2255">
                  <c:v>720.0</c:v>
                </c:pt>
                <c:pt idx="2256">
                  <c:v>720.0</c:v>
                </c:pt>
                <c:pt idx="2257">
                  <c:v>720.0</c:v>
                </c:pt>
                <c:pt idx="2258">
                  <c:v>720.0</c:v>
                </c:pt>
                <c:pt idx="2259">
                  <c:v>720.0</c:v>
                </c:pt>
                <c:pt idx="2260">
                  <c:v>720.0</c:v>
                </c:pt>
                <c:pt idx="2261">
                  <c:v>721.0</c:v>
                </c:pt>
                <c:pt idx="2262">
                  <c:v>722.0</c:v>
                </c:pt>
                <c:pt idx="2263">
                  <c:v>723.0</c:v>
                </c:pt>
                <c:pt idx="2264">
                  <c:v>724.0</c:v>
                </c:pt>
                <c:pt idx="2265">
                  <c:v>725.0</c:v>
                </c:pt>
                <c:pt idx="2266">
                  <c:v>725.0</c:v>
                </c:pt>
                <c:pt idx="2267">
                  <c:v>725.0</c:v>
                </c:pt>
                <c:pt idx="2268">
                  <c:v>725.0</c:v>
                </c:pt>
                <c:pt idx="2269">
                  <c:v>726.0</c:v>
                </c:pt>
                <c:pt idx="2270">
                  <c:v>727.0</c:v>
                </c:pt>
                <c:pt idx="2271">
                  <c:v>728.0</c:v>
                </c:pt>
                <c:pt idx="2272">
                  <c:v>729.0</c:v>
                </c:pt>
                <c:pt idx="2273">
                  <c:v>730.0</c:v>
                </c:pt>
                <c:pt idx="2274">
                  <c:v>731.0</c:v>
                </c:pt>
                <c:pt idx="2275">
                  <c:v>731.0</c:v>
                </c:pt>
                <c:pt idx="2276">
                  <c:v>731.0</c:v>
                </c:pt>
                <c:pt idx="2277">
                  <c:v>732.0</c:v>
                </c:pt>
                <c:pt idx="2278">
                  <c:v>732.0</c:v>
                </c:pt>
                <c:pt idx="2279">
                  <c:v>732.0</c:v>
                </c:pt>
                <c:pt idx="2280">
                  <c:v>732.0</c:v>
                </c:pt>
                <c:pt idx="2281">
                  <c:v>732.0</c:v>
                </c:pt>
                <c:pt idx="2282">
                  <c:v>732.0</c:v>
                </c:pt>
                <c:pt idx="2283">
                  <c:v>732.0</c:v>
                </c:pt>
                <c:pt idx="2284">
                  <c:v>732.0</c:v>
                </c:pt>
                <c:pt idx="2285">
                  <c:v>732.0</c:v>
                </c:pt>
                <c:pt idx="2286">
                  <c:v>732.0</c:v>
                </c:pt>
                <c:pt idx="2287">
                  <c:v>733.0</c:v>
                </c:pt>
                <c:pt idx="2288">
                  <c:v>733.0</c:v>
                </c:pt>
                <c:pt idx="2289">
                  <c:v>733.0</c:v>
                </c:pt>
                <c:pt idx="2290">
                  <c:v>733.0</c:v>
                </c:pt>
                <c:pt idx="2291">
                  <c:v>733.0</c:v>
                </c:pt>
                <c:pt idx="2292">
                  <c:v>733.0</c:v>
                </c:pt>
                <c:pt idx="2293">
                  <c:v>734.0</c:v>
                </c:pt>
                <c:pt idx="2294">
                  <c:v>734.0</c:v>
                </c:pt>
                <c:pt idx="2295">
                  <c:v>735.0</c:v>
                </c:pt>
                <c:pt idx="2296">
                  <c:v>736.0</c:v>
                </c:pt>
                <c:pt idx="2297">
                  <c:v>737.0</c:v>
                </c:pt>
                <c:pt idx="2298">
                  <c:v>737.0</c:v>
                </c:pt>
                <c:pt idx="2299">
                  <c:v>737.0</c:v>
                </c:pt>
                <c:pt idx="2300">
                  <c:v>737.0</c:v>
                </c:pt>
                <c:pt idx="2301">
                  <c:v>737.0</c:v>
                </c:pt>
                <c:pt idx="2302">
                  <c:v>738.0</c:v>
                </c:pt>
                <c:pt idx="2303">
                  <c:v>739.0</c:v>
                </c:pt>
                <c:pt idx="2304">
                  <c:v>739.0</c:v>
                </c:pt>
                <c:pt idx="2305">
                  <c:v>739.0</c:v>
                </c:pt>
                <c:pt idx="2306">
                  <c:v>739.0</c:v>
                </c:pt>
                <c:pt idx="2307">
                  <c:v>739.0</c:v>
                </c:pt>
                <c:pt idx="2308">
                  <c:v>740.0</c:v>
                </c:pt>
                <c:pt idx="2309">
                  <c:v>740.0</c:v>
                </c:pt>
                <c:pt idx="2310">
                  <c:v>740.0</c:v>
                </c:pt>
                <c:pt idx="2311">
                  <c:v>741.0</c:v>
                </c:pt>
                <c:pt idx="2312">
                  <c:v>742.0</c:v>
                </c:pt>
                <c:pt idx="2313">
                  <c:v>742.0</c:v>
                </c:pt>
                <c:pt idx="2314">
                  <c:v>742.0</c:v>
                </c:pt>
                <c:pt idx="2315">
                  <c:v>742.0</c:v>
                </c:pt>
                <c:pt idx="2316">
                  <c:v>742.0</c:v>
                </c:pt>
                <c:pt idx="2317">
                  <c:v>743.0</c:v>
                </c:pt>
                <c:pt idx="2318">
                  <c:v>743.0</c:v>
                </c:pt>
                <c:pt idx="2319">
                  <c:v>743.0</c:v>
                </c:pt>
                <c:pt idx="2320">
                  <c:v>743.0</c:v>
                </c:pt>
                <c:pt idx="2321">
                  <c:v>744.0</c:v>
                </c:pt>
                <c:pt idx="2322">
                  <c:v>744.0</c:v>
                </c:pt>
                <c:pt idx="2323">
                  <c:v>744.0</c:v>
                </c:pt>
                <c:pt idx="2324">
                  <c:v>745.0</c:v>
                </c:pt>
                <c:pt idx="2325">
                  <c:v>746.0</c:v>
                </c:pt>
                <c:pt idx="2326">
                  <c:v>746.0</c:v>
                </c:pt>
                <c:pt idx="2327">
                  <c:v>747.0</c:v>
                </c:pt>
                <c:pt idx="2328">
                  <c:v>748.0</c:v>
                </c:pt>
                <c:pt idx="2329">
                  <c:v>748.0</c:v>
                </c:pt>
                <c:pt idx="2330">
                  <c:v>749.0</c:v>
                </c:pt>
                <c:pt idx="2331">
                  <c:v>749.0</c:v>
                </c:pt>
                <c:pt idx="2332">
                  <c:v>750.0</c:v>
                </c:pt>
                <c:pt idx="2333">
                  <c:v>751.0</c:v>
                </c:pt>
                <c:pt idx="2334">
                  <c:v>751.0</c:v>
                </c:pt>
                <c:pt idx="2335">
                  <c:v>752.0</c:v>
                </c:pt>
                <c:pt idx="2336">
                  <c:v>753.0</c:v>
                </c:pt>
                <c:pt idx="2337">
                  <c:v>753.0</c:v>
                </c:pt>
                <c:pt idx="2338">
                  <c:v>753.0</c:v>
                </c:pt>
                <c:pt idx="2339">
                  <c:v>753.0</c:v>
                </c:pt>
                <c:pt idx="2340">
                  <c:v>753.0</c:v>
                </c:pt>
                <c:pt idx="2341">
                  <c:v>753.0</c:v>
                </c:pt>
                <c:pt idx="2342">
                  <c:v>753.0</c:v>
                </c:pt>
                <c:pt idx="2343">
                  <c:v>753.0</c:v>
                </c:pt>
                <c:pt idx="2344">
                  <c:v>753.0</c:v>
                </c:pt>
                <c:pt idx="2345">
                  <c:v>753.0</c:v>
                </c:pt>
                <c:pt idx="2346">
                  <c:v>753.0</c:v>
                </c:pt>
                <c:pt idx="2347">
                  <c:v>753.0</c:v>
                </c:pt>
                <c:pt idx="2348">
                  <c:v>753.0</c:v>
                </c:pt>
                <c:pt idx="2349">
                  <c:v>753.0</c:v>
                </c:pt>
                <c:pt idx="2350">
                  <c:v>754.0</c:v>
                </c:pt>
                <c:pt idx="2351">
                  <c:v>755.0</c:v>
                </c:pt>
                <c:pt idx="2352">
                  <c:v>755.0</c:v>
                </c:pt>
                <c:pt idx="2353">
                  <c:v>755.0</c:v>
                </c:pt>
                <c:pt idx="2354">
                  <c:v>755.0</c:v>
                </c:pt>
                <c:pt idx="2355">
                  <c:v>755.0</c:v>
                </c:pt>
                <c:pt idx="2356">
                  <c:v>755.0</c:v>
                </c:pt>
                <c:pt idx="2357">
                  <c:v>755.0</c:v>
                </c:pt>
                <c:pt idx="2358">
                  <c:v>755.0</c:v>
                </c:pt>
                <c:pt idx="2359">
                  <c:v>755.0</c:v>
                </c:pt>
                <c:pt idx="2360">
                  <c:v>755.0</c:v>
                </c:pt>
                <c:pt idx="2361">
                  <c:v>755.0</c:v>
                </c:pt>
                <c:pt idx="2362">
                  <c:v>755.0</c:v>
                </c:pt>
                <c:pt idx="2363">
                  <c:v>755.0</c:v>
                </c:pt>
                <c:pt idx="2364">
                  <c:v>755.0</c:v>
                </c:pt>
                <c:pt idx="2365">
                  <c:v>755.0</c:v>
                </c:pt>
                <c:pt idx="2366">
                  <c:v>755.0</c:v>
                </c:pt>
                <c:pt idx="2367">
                  <c:v>755.0</c:v>
                </c:pt>
                <c:pt idx="2368">
                  <c:v>755.0</c:v>
                </c:pt>
                <c:pt idx="2369">
                  <c:v>755.0</c:v>
                </c:pt>
                <c:pt idx="2370">
                  <c:v>755.0</c:v>
                </c:pt>
                <c:pt idx="2371">
                  <c:v>755.0</c:v>
                </c:pt>
                <c:pt idx="2372">
                  <c:v>755.0</c:v>
                </c:pt>
                <c:pt idx="2373">
                  <c:v>755.0</c:v>
                </c:pt>
                <c:pt idx="2374">
                  <c:v>755.0</c:v>
                </c:pt>
                <c:pt idx="2375">
                  <c:v>755.0</c:v>
                </c:pt>
                <c:pt idx="2376">
                  <c:v>755.0</c:v>
                </c:pt>
                <c:pt idx="2377">
                  <c:v>755.0</c:v>
                </c:pt>
                <c:pt idx="2378">
                  <c:v>755.0</c:v>
                </c:pt>
                <c:pt idx="2379">
                  <c:v>756.0</c:v>
                </c:pt>
                <c:pt idx="2380">
                  <c:v>756.0</c:v>
                </c:pt>
                <c:pt idx="2381">
                  <c:v>757.0</c:v>
                </c:pt>
                <c:pt idx="2382">
                  <c:v>757.0</c:v>
                </c:pt>
                <c:pt idx="2383">
                  <c:v>758.0</c:v>
                </c:pt>
                <c:pt idx="2384">
                  <c:v>758.0</c:v>
                </c:pt>
                <c:pt idx="2385">
                  <c:v>759.0</c:v>
                </c:pt>
                <c:pt idx="2386">
                  <c:v>759.0</c:v>
                </c:pt>
                <c:pt idx="2387">
                  <c:v>759.0</c:v>
                </c:pt>
                <c:pt idx="2388">
                  <c:v>759.0</c:v>
                </c:pt>
                <c:pt idx="2389">
                  <c:v>759.0</c:v>
                </c:pt>
                <c:pt idx="2390">
                  <c:v>759.0</c:v>
                </c:pt>
                <c:pt idx="2391">
                  <c:v>759.0</c:v>
                </c:pt>
                <c:pt idx="2392">
                  <c:v>760.0</c:v>
                </c:pt>
                <c:pt idx="2393">
                  <c:v>760.0</c:v>
                </c:pt>
                <c:pt idx="2394">
                  <c:v>760.0</c:v>
                </c:pt>
                <c:pt idx="2395">
                  <c:v>760.0</c:v>
                </c:pt>
                <c:pt idx="2396">
                  <c:v>760.0</c:v>
                </c:pt>
                <c:pt idx="2397">
                  <c:v>760.0</c:v>
                </c:pt>
                <c:pt idx="2398">
                  <c:v>760.0</c:v>
                </c:pt>
                <c:pt idx="2399">
                  <c:v>760.0</c:v>
                </c:pt>
                <c:pt idx="2400">
                  <c:v>760.0</c:v>
                </c:pt>
                <c:pt idx="2401">
                  <c:v>760.0</c:v>
                </c:pt>
                <c:pt idx="2402">
                  <c:v>760.0</c:v>
                </c:pt>
                <c:pt idx="2403">
                  <c:v>761.0</c:v>
                </c:pt>
                <c:pt idx="2404">
                  <c:v>761.0</c:v>
                </c:pt>
                <c:pt idx="2405">
                  <c:v>761.0</c:v>
                </c:pt>
                <c:pt idx="2406">
                  <c:v>761.0</c:v>
                </c:pt>
                <c:pt idx="2407">
                  <c:v>761.0</c:v>
                </c:pt>
                <c:pt idx="2408">
                  <c:v>761.0</c:v>
                </c:pt>
                <c:pt idx="2409">
                  <c:v>761.0</c:v>
                </c:pt>
                <c:pt idx="2410">
                  <c:v>761.0</c:v>
                </c:pt>
                <c:pt idx="2411">
                  <c:v>761.0</c:v>
                </c:pt>
                <c:pt idx="2412">
                  <c:v>761.0</c:v>
                </c:pt>
                <c:pt idx="2413">
                  <c:v>761.0</c:v>
                </c:pt>
                <c:pt idx="2414">
                  <c:v>761.0</c:v>
                </c:pt>
                <c:pt idx="2415">
                  <c:v>761.0</c:v>
                </c:pt>
                <c:pt idx="2416">
                  <c:v>762.0</c:v>
                </c:pt>
                <c:pt idx="2417">
                  <c:v>762.0</c:v>
                </c:pt>
                <c:pt idx="2418">
                  <c:v>762.0</c:v>
                </c:pt>
                <c:pt idx="2419">
                  <c:v>762.0</c:v>
                </c:pt>
                <c:pt idx="2420">
                  <c:v>762.0</c:v>
                </c:pt>
                <c:pt idx="2421">
                  <c:v>762.0</c:v>
                </c:pt>
                <c:pt idx="2422">
                  <c:v>762.0</c:v>
                </c:pt>
                <c:pt idx="2423">
                  <c:v>762.0</c:v>
                </c:pt>
                <c:pt idx="2424">
                  <c:v>762.0</c:v>
                </c:pt>
                <c:pt idx="2425">
                  <c:v>763.0</c:v>
                </c:pt>
                <c:pt idx="2426">
                  <c:v>764.0</c:v>
                </c:pt>
                <c:pt idx="2427">
                  <c:v>764.0</c:v>
                </c:pt>
                <c:pt idx="2428">
                  <c:v>764.0</c:v>
                </c:pt>
                <c:pt idx="2429">
                  <c:v>764.0</c:v>
                </c:pt>
                <c:pt idx="2430">
                  <c:v>764.0</c:v>
                </c:pt>
                <c:pt idx="2431">
                  <c:v>764.0</c:v>
                </c:pt>
                <c:pt idx="2432">
                  <c:v>764.0</c:v>
                </c:pt>
                <c:pt idx="2433">
                  <c:v>764.0</c:v>
                </c:pt>
                <c:pt idx="2434">
                  <c:v>764.0</c:v>
                </c:pt>
                <c:pt idx="2435">
                  <c:v>764.0</c:v>
                </c:pt>
                <c:pt idx="2436">
                  <c:v>764.0</c:v>
                </c:pt>
                <c:pt idx="2437">
                  <c:v>764.0</c:v>
                </c:pt>
                <c:pt idx="2438">
                  <c:v>764.0</c:v>
                </c:pt>
                <c:pt idx="2439">
                  <c:v>764.0</c:v>
                </c:pt>
                <c:pt idx="2440">
                  <c:v>764.0</c:v>
                </c:pt>
                <c:pt idx="2441">
                  <c:v>764.0</c:v>
                </c:pt>
                <c:pt idx="2442">
                  <c:v>765.0</c:v>
                </c:pt>
                <c:pt idx="2443">
                  <c:v>765.0</c:v>
                </c:pt>
                <c:pt idx="2444">
                  <c:v>765.0</c:v>
                </c:pt>
                <c:pt idx="2445">
                  <c:v>765.0</c:v>
                </c:pt>
                <c:pt idx="2446">
                  <c:v>765.0</c:v>
                </c:pt>
                <c:pt idx="2447">
                  <c:v>765.0</c:v>
                </c:pt>
                <c:pt idx="2448">
                  <c:v>765.0</c:v>
                </c:pt>
                <c:pt idx="2449">
                  <c:v>765.0</c:v>
                </c:pt>
                <c:pt idx="2450">
                  <c:v>765.0</c:v>
                </c:pt>
                <c:pt idx="2451">
                  <c:v>765.0</c:v>
                </c:pt>
                <c:pt idx="2452">
                  <c:v>765.0</c:v>
                </c:pt>
                <c:pt idx="2453">
                  <c:v>765.0</c:v>
                </c:pt>
                <c:pt idx="2454">
                  <c:v>765.0</c:v>
                </c:pt>
                <c:pt idx="2455">
                  <c:v>766.0</c:v>
                </c:pt>
                <c:pt idx="2456">
                  <c:v>766.0</c:v>
                </c:pt>
                <c:pt idx="2457">
                  <c:v>766.0</c:v>
                </c:pt>
                <c:pt idx="2458">
                  <c:v>766.0</c:v>
                </c:pt>
                <c:pt idx="2459">
                  <c:v>766.0</c:v>
                </c:pt>
                <c:pt idx="2460">
                  <c:v>766.0</c:v>
                </c:pt>
                <c:pt idx="2461">
                  <c:v>766.0</c:v>
                </c:pt>
                <c:pt idx="2462">
                  <c:v>766.0</c:v>
                </c:pt>
                <c:pt idx="2463">
                  <c:v>766.0</c:v>
                </c:pt>
                <c:pt idx="2464">
                  <c:v>767.0</c:v>
                </c:pt>
                <c:pt idx="2465">
                  <c:v>768.0</c:v>
                </c:pt>
                <c:pt idx="2466">
                  <c:v>769.0</c:v>
                </c:pt>
                <c:pt idx="2467">
                  <c:v>769.0</c:v>
                </c:pt>
                <c:pt idx="2468">
                  <c:v>770.0</c:v>
                </c:pt>
                <c:pt idx="2469">
                  <c:v>771.0</c:v>
                </c:pt>
                <c:pt idx="2470">
                  <c:v>771.0</c:v>
                </c:pt>
                <c:pt idx="2471">
                  <c:v>771.0</c:v>
                </c:pt>
                <c:pt idx="2472">
                  <c:v>772.0</c:v>
                </c:pt>
                <c:pt idx="2473">
                  <c:v>772.0</c:v>
                </c:pt>
                <c:pt idx="2474">
                  <c:v>772.0</c:v>
                </c:pt>
                <c:pt idx="2475">
                  <c:v>773.0</c:v>
                </c:pt>
                <c:pt idx="2476">
                  <c:v>773.0</c:v>
                </c:pt>
                <c:pt idx="2477">
                  <c:v>774.0</c:v>
                </c:pt>
                <c:pt idx="2478">
                  <c:v>774.0</c:v>
                </c:pt>
                <c:pt idx="2479">
                  <c:v>774.0</c:v>
                </c:pt>
                <c:pt idx="2480">
                  <c:v>774.0</c:v>
                </c:pt>
                <c:pt idx="2481">
                  <c:v>774.0</c:v>
                </c:pt>
                <c:pt idx="2482">
                  <c:v>774.0</c:v>
                </c:pt>
                <c:pt idx="2483">
                  <c:v>774.0</c:v>
                </c:pt>
                <c:pt idx="2484">
                  <c:v>774.0</c:v>
                </c:pt>
                <c:pt idx="2485">
                  <c:v>774.0</c:v>
                </c:pt>
                <c:pt idx="2486">
                  <c:v>774.0</c:v>
                </c:pt>
                <c:pt idx="2487">
                  <c:v>774.0</c:v>
                </c:pt>
                <c:pt idx="2488">
                  <c:v>774.0</c:v>
                </c:pt>
                <c:pt idx="2489">
                  <c:v>774.0</c:v>
                </c:pt>
                <c:pt idx="2490">
                  <c:v>774.0</c:v>
                </c:pt>
                <c:pt idx="2491">
                  <c:v>774.0</c:v>
                </c:pt>
                <c:pt idx="2492">
                  <c:v>775.0</c:v>
                </c:pt>
                <c:pt idx="2493">
                  <c:v>775.0</c:v>
                </c:pt>
                <c:pt idx="2494">
                  <c:v>775.0</c:v>
                </c:pt>
                <c:pt idx="2495">
                  <c:v>775.0</c:v>
                </c:pt>
                <c:pt idx="2496">
                  <c:v>775.0</c:v>
                </c:pt>
                <c:pt idx="2497">
                  <c:v>775.0</c:v>
                </c:pt>
                <c:pt idx="2498">
                  <c:v>776.0</c:v>
                </c:pt>
                <c:pt idx="2499">
                  <c:v>776.0</c:v>
                </c:pt>
                <c:pt idx="2500">
                  <c:v>776.0</c:v>
                </c:pt>
                <c:pt idx="2501">
                  <c:v>777.0</c:v>
                </c:pt>
                <c:pt idx="2502">
                  <c:v>778.0</c:v>
                </c:pt>
                <c:pt idx="2503">
                  <c:v>778.0</c:v>
                </c:pt>
                <c:pt idx="2504">
                  <c:v>778.0</c:v>
                </c:pt>
                <c:pt idx="2505">
                  <c:v>778.0</c:v>
                </c:pt>
                <c:pt idx="2506">
                  <c:v>778.0</c:v>
                </c:pt>
                <c:pt idx="2507">
                  <c:v>778.0</c:v>
                </c:pt>
                <c:pt idx="2508">
                  <c:v>778.0</c:v>
                </c:pt>
                <c:pt idx="2509">
                  <c:v>778.0</c:v>
                </c:pt>
                <c:pt idx="2510">
                  <c:v>778.0</c:v>
                </c:pt>
                <c:pt idx="2511">
                  <c:v>778.0</c:v>
                </c:pt>
                <c:pt idx="2512">
                  <c:v>778.0</c:v>
                </c:pt>
                <c:pt idx="2513">
                  <c:v>778.0</c:v>
                </c:pt>
                <c:pt idx="2514">
                  <c:v>778.0</c:v>
                </c:pt>
                <c:pt idx="2515">
                  <c:v>779.0</c:v>
                </c:pt>
                <c:pt idx="2516">
                  <c:v>779.0</c:v>
                </c:pt>
                <c:pt idx="2517">
                  <c:v>780.0</c:v>
                </c:pt>
                <c:pt idx="2518">
                  <c:v>781.0</c:v>
                </c:pt>
                <c:pt idx="2519">
                  <c:v>782.0</c:v>
                </c:pt>
                <c:pt idx="2520">
                  <c:v>783.0</c:v>
                </c:pt>
                <c:pt idx="2521">
                  <c:v>784.0</c:v>
                </c:pt>
                <c:pt idx="2522">
                  <c:v>784.0</c:v>
                </c:pt>
                <c:pt idx="2523">
                  <c:v>784.0</c:v>
                </c:pt>
                <c:pt idx="2524">
                  <c:v>784.0</c:v>
                </c:pt>
                <c:pt idx="2525">
                  <c:v>784.0</c:v>
                </c:pt>
                <c:pt idx="2526">
                  <c:v>785.0</c:v>
                </c:pt>
                <c:pt idx="2527">
                  <c:v>785.0</c:v>
                </c:pt>
                <c:pt idx="2528">
                  <c:v>785.0</c:v>
                </c:pt>
                <c:pt idx="2529">
                  <c:v>785.0</c:v>
                </c:pt>
                <c:pt idx="2530">
                  <c:v>786.0</c:v>
                </c:pt>
                <c:pt idx="2531">
                  <c:v>787.0</c:v>
                </c:pt>
                <c:pt idx="2532">
                  <c:v>787.0</c:v>
                </c:pt>
                <c:pt idx="2533">
                  <c:v>788.0</c:v>
                </c:pt>
                <c:pt idx="2534">
                  <c:v>788.0</c:v>
                </c:pt>
                <c:pt idx="2535">
                  <c:v>789.0</c:v>
                </c:pt>
                <c:pt idx="2536">
                  <c:v>790.0</c:v>
                </c:pt>
                <c:pt idx="2537">
                  <c:v>791.0</c:v>
                </c:pt>
                <c:pt idx="2538">
                  <c:v>792.0</c:v>
                </c:pt>
                <c:pt idx="2539">
                  <c:v>792.0</c:v>
                </c:pt>
                <c:pt idx="2540">
                  <c:v>792.0</c:v>
                </c:pt>
                <c:pt idx="2541">
                  <c:v>793.0</c:v>
                </c:pt>
                <c:pt idx="2542">
                  <c:v>794.0</c:v>
                </c:pt>
                <c:pt idx="2543">
                  <c:v>794.0</c:v>
                </c:pt>
                <c:pt idx="2544">
                  <c:v>795.0</c:v>
                </c:pt>
                <c:pt idx="2545">
                  <c:v>796.0</c:v>
                </c:pt>
                <c:pt idx="2546">
                  <c:v>796.0</c:v>
                </c:pt>
                <c:pt idx="2547">
                  <c:v>796.0</c:v>
                </c:pt>
                <c:pt idx="2548">
                  <c:v>796.0</c:v>
                </c:pt>
                <c:pt idx="2549">
                  <c:v>796.0</c:v>
                </c:pt>
                <c:pt idx="2550">
                  <c:v>796.0</c:v>
                </c:pt>
                <c:pt idx="2551">
                  <c:v>796.0</c:v>
                </c:pt>
                <c:pt idx="2552">
                  <c:v>796.0</c:v>
                </c:pt>
                <c:pt idx="2553">
                  <c:v>796.0</c:v>
                </c:pt>
                <c:pt idx="2554">
                  <c:v>796.0</c:v>
                </c:pt>
                <c:pt idx="2555">
                  <c:v>796.0</c:v>
                </c:pt>
                <c:pt idx="2556">
                  <c:v>797.0</c:v>
                </c:pt>
                <c:pt idx="2557">
                  <c:v>798.0</c:v>
                </c:pt>
                <c:pt idx="2558">
                  <c:v>799.0</c:v>
                </c:pt>
                <c:pt idx="2559">
                  <c:v>800.0</c:v>
                </c:pt>
                <c:pt idx="2560">
                  <c:v>801.0</c:v>
                </c:pt>
                <c:pt idx="2561">
                  <c:v>801.0</c:v>
                </c:pt>
                <c:pt idx="2562">
                  <c:v>801.0</c:v>
                </c:pt>
                <c:pt idx="2563">
                  <c:v>802.0</c:v>
                </c:pt>
                <c:pt idx="2564">
                  <c:v>803.0</c:v>
                </c:pt>
                <c:pt idx="2565">
                  <c:v>803.0</c:v>
                </c:pt>
                <c:pt idx="2566">
                  <c:v>803.0</c:v>
                </c:pt>
                <c:pt idx="2567">
                  <c:v>804.0</c:v>
                </c:pt>
                <c:pt idx="2568">
                  <c:v>804.0</c:v>
                </c:pt>
                <c:pt idx="2569">
                  <c:v>805.0</c:v>
                </c:pt>
                <c:pt idx="2570">
                  <c:v>805.0</c:v>
                </c:pt>
                <c:pt idx="2571">
                  <c:v>805.0</c:v>
                </c:pt>
                <c:pt idx="2572">
                  <c:v>805.0</c:v>
                </c:pt>
                <c:pt idx="2573">
                  <c:v>806.0</c:v>
                </c:pt>
                <c:pt idx="2574">
                  <c:v>807.0</c:v>
                </c:pt>
                <c:pt idx="2575">
                  <c:v>808.0</c:v>
                </c:pt>
                <c:pt idx="2576">
                  <c:v>808.0</c:v>
                </c:pt>
                <c:pt idx="2577">
                  <c:v>808.0</c:v>
                </c:pt>
                <c:pt idx="2578">
                  <c:v>808.0</c:v>
                </c:pt>
                <c:pt idx="2579">
                  <c:v>808.0</c:v>
                </c:pt>
                <c:pt idx="2580">
                  <c:v>809.0</c:v>
                </c:pt>
                <c:pt idx="2581">
                  <c:v>810.0</c:v>
                </c:pt>
                <c:pt idx="2582">
                  <c:v>811.0</c:v>
                </c:pt>
                <c:pt idx="2583">
                  <c:v>811.0</c:v>
                </c:pt>
                <c:pt idx="2584">
                  <c:v>812.0</c:v>
                </c:pt>
                <c:pt idx="2585">
                  <c:v>812.0</c:v>
                </c:pt>
                <c:pt idx="2586">
                  <c:v>812.0</c:v>
                </c:pt>
                <c:pt idx="2587">
                  <c:v>812.0</c:v>
                </c:pt>
                <c:pt idx="2588">
                  <c:v>812.0</c:v>
                </c:pt>
                <c:pt idx="2589">
                  <c:v>812.0</c:v>
                </c:pt>
                <c:pt idx="2590">
                  <c:v>812.0</c:v>
                </c:pt>
                <c:pt idx="2591">
                  <c:v>812.0</c:v>
                </c:pt>
                <c:pt idx="2592">
                  <c:v>812.0</c:v>
                </c:pt>
                <c:pt idx="2593">
                  <c:v>812.0</c:v>
                </c:pt>
                <c:pt idx="2594">
                  <c:v>812.0</c:v>
                </c:pt>
                <c:pt idx="2595">
                  <c:v>813.0</c:v>
                </c:pt>
                <c:pt idx="2596">
                  <c:v>813.0</c:v>
                </c:pt>
                <c:pt idx="2597">
                  <c:v>813.0</c:v>
                </c:pt>
                <c:pt idx="2598">
                  <c:v>813.0</c:v>
                </c:pt>
                <c:pt idx="2599">
                  <c:v>813.0</c:v>
                </c:pt>
                <c:pt idx="2600">
                  <c:v>813.0</c:v>
                </c:pt>
                <c:pt idx="2601">
                  <c:v>813.0</c:v>
                </c:pt>
                <c:pt idx="2602">
                  <c:v>813.0</c:v>
                </c:pt>
                <c:pt idx="2603">
                  <c:v>813.0</c:v>
                </c:pt>
                <c:pt idx="2604">
                  <c:v>813.0</c:v>
                </c:pt>
                <c:pt idx="2605">
                  <c:v>813.0</c:v>
                </c:pt>
                <c:pt idx="2606">
                  <c:v>813.0</c:v>
                </c:pt>
                <c:pt idx="2607">
                  <c:v>813.0</c:v>
                </c:pt>
                <c:pt idx="2608">
                  <c:v>813.0</c:v>
                </c:pt>
                <c:pt idx="2609">
                  <c:v>813.0</c:v>
                </c:pt>
                <c:pt idx="2610">
                  <c:v>813.0</c:v>
                </c:pt>
                <c:pt idx="2611">
                  <c:v>813.0</c:v>
                </c:pt>
                <c:pt idx="2612">
                  <c:v>813.0</c:v>
                </c:pt>
                <c:pt idx="2613">
                  <c:v>813.0</c:v>
                </c:pt>
                <c:pt idx="2614">
                  <c:v>813.0</c:v>
                </c:pt>
                <c:pt idx="2615">
                  <c:v>814.0</c:v>
                </c:pt>
                <c:pt idx="2616">
                  <c:v>815.0</c:v>
                </c:pt>
                <c:pt idx="2617">
                  <c:v>816.0</c:v>
                </c:pt>
                <c:pt idx="2618">
                  <c:v>816.0</c:v>
                </c:pt>
                <c:pt idx="2619">
                  <c:v>816.0</c:v>
                </c:pt>
                <c:pt idx="2620">
                  <c:v>816.0</c:v>
                </c:pt>
                <c:pt idx="2621">
                  <c:v>816.0</c:v>
                </c:pt>
                <c:pt idx="2622">
                  <c:v>816.0</c:v>
                </c:pt>
                <c:pt idx="2623">
                  <c:v>816.0</c:v>
                </c:pt>
                <c:pt idx="2624">
                  <c:v>817.0</c:v>
                </c:pt>
                <c:pt idx="2625">
                  <c:v>817.0</c:v>
                </c:pt>
                <c:pt idx="2626">
                  <c:v>817.0</c:v>
                </c:pt>
                <c:pt idx="2627">
                  <c:v>817.0</c:v>
                </c:pt>
                <c:pt idx="2628">
                  <c:v>817.0</c:v>
                </c:pt>
                <c:pt idx="2629">
                  <c:v>817.0</c:v>
                </c:pt>
                <c:pt idx="2630">
                  <c:v>818.0</c:v>
                </c:pt>
                <c:pt idx="2631">
                  <c:v>819.0</c:v>
                </c:pt>
                <c:pt idx="2632">
                  <c:v>819.0</c:v>
                </c:pt>
                <c:pt idx="2633">
                  <c:v>819.0</c:v>
                </c:pt>
                <c:pt idx="2634">
                  <c:v>819.0</c:v>
                </c:pt>
                <c:pt idx="2635">
                  <c:v>819.0</c:v>
                </c:pt>
                <c:pt idx="2636">
                  <c:v>819.0</c:v>
                </c:pt>
                <c:pt idx="2637">
                  <c:v>819.0</c:v>
                </c:pt>
                <c:pt idx="2638">
                  <c:v>820.0</c:v>
                </c:pt>
                <c:pt idx="2639">
                  <c:v>820.0</c:v>
                </c:pt>
                <c:pt idx="2640">
                  <c:v>821.0</c:v>
                </c:pt>
                <c:pt idx="2641">
                  <c:v>822.0</c:v>
                </c:pt>
                <c:pt idx="2642">
                  <c:v>823.0</c:v>
                </c:pt>
                <c:pt idx="2643">
                  <c:v>824.0</c:v>
                </c:pt>
                <c:pt idx="2644">
                  <c:v>825.0</c:v>
                </c:pt>
                <c:pt idx="2645">
                  <c:v>825.0</c:v>
                </c:pt>
                <c:pt idx="2646">
                  <c:v>825.0</c:v>
                </c:pt>
                <c:pt idx="2647">
                  <c:v>826.0</c:v>
                </c:pt>
                <c:pt idx="2648">
                  <c:v>827.0</c:v>
                </c:pt>
                <c:pt idx="2649">
                  <c:v>827.0</c:v>
                </c:pt>
                <c:pt idx="2650">
                  <c:v>827.0</c:v>
                </c:pt>
                <c:pt idx="2651">
                  <c:v>828.0</c:v>
                </c:pt>
                <c:pt idx="2652">
                  <c:v>828.0</c:v>
                </c:pt>
                <c:pt idx="2653">
                  <c:v>828.0</c:v>
                </c:pt>
                <c:pt idx="2654">
                  <c:v>828.0</c:v>
                </c:pt>
                <c:pt idx="2655">
                  <c:v>829.0</c:v>
                </c:pt>
                <c:pt idx="2656">
                  <c:v>830.0</c:v>
                </c:pt>
                <c:pt idx="2657">
                  <c:v>831.0</c:v>
                </c:pt>
                <c:pt idx="2658">
                  <c:v>832.0</c:v>
                </c:pt>
                <c:pt idx="2659">
                  <c:v>832.0</c:v>
                </c:pt>
                <c:pt idx="2660">
                  <c:v>832.0</c:v>
                </c:pt>
                <c:pt idx="2661">
                  <c:v>832.0</c:v>
                </c:pt>
                <c:pt idx="2662">
                  <c:v>832.0</c:v>
                </c:pt>
                <c:pt idx="2663">
                  <c:v>833.0</c:v>
                </c:pt>
                <c:pt idx="2664">
                  <c:v>833.0</c:v>
                </c:pt>
                <c:pt idx="2665">
                  <c:v>833.0</c:v>
                </c:pt>
                <c:pt idx="2666">
                  <c:v>833.0</c:v>
                </c:pt>
                <c:pt idx="2667">
                  <c:v>833.0</c:v>
                </c:pt>
                <c:pt idx="2668">
                  <c:v>833.0</c:v>
                </c:pt>
                <c:pt idx="2669">
                  <c:v>833.0</c:v>
                </c:pt>
                <c:pt idx="2670">
                  <c:v>834.0</c:v>
                </c:pt>
                <c:pt idx="2671">
                  <c:v>834.0</c:v>
                </c:pt>
                <c:pt idx="2672">
                  <c:v>834.0</c:v>
                </c:pt>
                <c:pt idx="2673">
                  <c:v>834.0</c:v>
                </c:pt>
                <c:pt idx="2674">
                  <c:v>835.0</c:v>
                </c:pt>
                <c:pt idx="2675">
                  <c:v>836.0</c:v>
                </c:pt>
                <c:pt idx="2676">
                  <c:v>836.0</c:v>
                </c:pt>
                <c:pt idx="2677">
                  <c:v>836.0</c:v>
                </c:pt>
                <c:pt idx="2678">
                  <c:v>837.0</c:v>
                </c:pt>
                <c:pt idx="2679">
                  <c:v>837.0</c:v>
                </c:pt>
                <c:pt idx="2680">
                  <c:v>837.0</c:v>
                </c:pt>
                <c:pt idx="2681">
                  <c:v>837.0</c:v>
                </c:pt>
                <c:pt idx="2682">
                  <c:v>838.0</c:v>
                </c:pt>
                <c:pt idx="2683">
                  <c:v>839.0</c:v>
                </c:pt>
                <c:pt idx="2684">
                  <c:v>839.0</c:v>
                </c:pt>
                <c:pt idx="2685">
                  <c:v>840.0</c:v>
                </c:pt>
                <c:pt idx="2686">
                  <c:v>840.0</c:v>
                </c:pt>
                <c:pt idx="2687">
                  <c:v>840.0</c:v>
                </c:pt>
                <c:pt idx="2688">
                  <c:v>840.0</c:v>
                </c:pt>
                <c:pt idx="2689">
                  <c:v>841.0</c:v>
                </c:pt>
                <c:pt idx="2690">
                  <c:v>841.0</c:v>
                </c:pt>
                <c:pt idx="2691">
                  <c:v>842.0</c:v>
                </c:pt>
                <c:pt idx="2692">
                  <c:v>843.0</c:v>
                </c:pt>
                <c:pt idx="2693">
                  <c:v>843.0</c:v>
                </c:pt>
                <c:pt idx="2694">
                  <c:v>844.0</c:v>
                </c:pt>
                <c:pt idx="2695">
                  <c:v>844.0</c:v>
                </c:pt>
                <c:pt idx="2696">
                  <c:v>845.0</c:v>
                </c:pt>
                <c:pt idx="2697">
                  <c:v>846.0</c:v>
                </c:pt>
                <c:pt idx="2698">
                  <c:v>847.0</c:v>
                </c:pt>
                <c:pt idx="2699">
                  <c:v>847.0</c:v>
                </c:pt>
                <c:pt idx="2700">
                  <c:v>848.0</c:v>
                </c:pt>
                <c:pt idx="2701">
                  <c:v>848.0</c:v>
                </c:pt>
                <c:pt idx="2702">
                  <c:v>849.0</c:v>
                </c:pt>
                <c:pt idx="2703">
                  <c:v>849.0</c:v>
                </c:pt>
                <c:pt idx="2704">
                  <c:v>849.0</c:v>
                </c:pt>
                <c:pt idx="2705">
                  <c:v>849.0</c:v>
                </c:pt>
                <c:pt idx="2706">
                  <c:v>849.0</c:v>
                </c:pt>
                <c:pt idx="2707">
                  <c:v>850.0</c:v>
                </c:pt>
                <c:pt idx="2708">
                  <c:v>850.0</c:v>
                </c:pt>
                <c:pt idx="2709">
                  <c:v>850.0</c:v>
                </c:pt>
                <c:pt idx="2710">
                  <c:v>851.0</c:v>
                </c:pt>
                <c:pt idx="2711">
                  <c:v>852.0</c:v>
                </c:pt>
                <c:pt idx="2712">
                  <c:v>852.0</c:v>
                </c:pt>
                <c:pt idx="2713">
                  <c:v>853.0</c:v>
                </c:pt>
                <c:pt idx="2714">
                  <c:v>853.0</c:v>
                </c:pt>
                <c:pt idx="2715">
                  <c:v>853.0</c:v>
                </c:pt>
                <c:pt idx="2716">
                  <c:v>853.0</c:v>
                </c:pt>
                <c:pt idx="2717">
                  <c:v>853.0</c:v>
                </c:pt>
                <c:pt idx="2718">
                  <c:v>853.0</c:v>
                </c:pt>
                <c:pt idx="2719">
                  <c:v>854.0</c:v>
                </c:pt>
                <c:pt idx="2720">
                  <c:v>854.0</c:v>
                </c:pt>
                <c:pt idx="2721">
                  <c:v>854.0</c:v>
                </c:pt>
                <c:pt idx="2722">
                  <c:v>854.0</c:v>
                </c:pt>
                <c:pt idx="2723">
                  <c:v>854.0</c:v>
                </c:pt>
                <c:pt idx="2724">
                  <c:v>854.0</c:v>
                </c:pt>
                <c:pt idx="2725">
                  <c:v>854.0</c:v>
                </c:pt>
                <c:pt idx="2726">
                  <c:v>854.0</c:v>
                </c:pt>
                <c:pt idx="2727">
                  <c:v>855.0</c:v>
                </c:pt>
                <c:pt idx="2728">
                  <c:v>856.0</c:v>
                </c:pt>
                <c:pt idx="2729">
                  <c:v>856.0</c:v>
                </c:pt>
                <c:pt idx="2730">
                  <c:v>856.0</c:v>
                </c:pt>
                <c:pt idx="2731">
                  <c:v>857.0</c:v>
                </c:pt>
                <c:pt idx="2732">
                  <c:v>857.0</c:v>
                </c:pt>
                <c:pt idx="2733">
                  <c:v>858.0</c:v>
                </c:pt>
                <c:pt idx="2734">
                  <c:v>858.0</c:v>
                </c:pt>
                <c:pt idx="2735">
                  <c:v>858.0</c:v>
                </c:pt>
                <c:pt idx="2736">
                  <c:v>858.0</c:v>
                </c:pt>
                <c:pt idx="2737">
                  <c:v>858.0</c:v>
                </c:pt>
                <c:pt idx="2738">
                  <c:v>858.0</c:v>
                </c:pt>
                <c:pt idx="2739">
                  <c:v>858.0</c:v>
                </c:pt>
                <c:pt idx="2740">
                  <c:v>858.0</c:v>
                </c:pt>
                <c:pt idx="2741">
                  <c:v>858.0</c:v>
                </c:pt>
                <c:pt idx="2742">
                  <c:v>859.0</c:v>
                </c:pt>
                <c:pt idx="2743">
                  <c:v>859.0</c:v>
                </c:pt>
                <c:pt idx="2744">
                  <c:v>859.0</c:v>
                </c:pt>
                <c:pt idx="2745">
                  <c:v>859.0</c:v>
                </c:pt>
                <c:pt idx="2746">
                  <c:v>859.0</c:v>
                </c:pt>
                <c:pt idx="2747">
                  <c:v>859.0</c:v>
                </c:pt>
                <c:pt idx="2748">
                  <c:v>859.0</c:v>
                </c:pt>
                <c:pt idx="2749">
                  <c:v>859.0</c:v>
                </c:pt>
                <c:pt idx="2750">
                  <c:v>859.0</c:v>
                </c:pt>
                <c:pt idx="2751">
                  <c:v>859.0</c:v>
                </c:pt>
                <c:pt idx="2752">
                  <c:v>859.0</c:v>
                </c:pt>
                <c:pt idx="2753">
                  <c:v>859.0</c:v>
                </c:pt>
                <c:pt idx="2754">
                  <c:v>859.0</c:v>
                </c:pt>
                <c:pt idx="2755">
                  <c:v>859.0</c:v>
                </c:pt>
                <c:pt idx="2756">
                  <c:v>860.0</c:v>
                </c:pt>
                <c:pt idx="2757">
                  <c:v>860.0</c:v>
                </c:pt>
                <c:pt idx="2758">
                  <c:v>860.0</c:v>
                </c:pt>
                <c:pt idx="2759">
                  <c:v>860.0</c:v>
                </c:pt>
                <c:pt idx="2760">
                  <c:v>860.0</c:v>
                </c:pt>
                <c:pt idx="2761">
                  <c:v>860.0</c:v>
                </c:pt>
                <c:pt idx="2762">
                  <c:v>860.0</c:v>
                </c:pt>
                <c:pt idx="2763">
                  <c:v>860.0</c:v>
                </c:pt>
                <c:pt idx="2764">
                  <c:v>861.0</c:v>
                </c:pt>
                <c:pt idx="2765">
                  <c:v>862.0</c:v>
                </c:pt>
                <c:pt idx="2766">
                  <c:v>863.0</c:v>
                </c:pt>
                <c:pt idx="2767">
                  <c:v>863.0</c:v>
                </c:pt>
                <c:pt idx="2768">
                  <c:v>863.0</c:v>
                </c:pt>
                <c:pt idx="2769">
                  <c:v>863.0</c:v>
                </c:pt>
                <c:pt idx="2770">
                  <c:v>863.0</c:v>
                </c:pt>
                <c:pt idx="2771">
                  <c:v>863.0</c:v>
                </c:pt>
                <c:pt idx="2772">
                  <c:v>863.0</c:v>
                </c:pt>
                <c:pt idx="2773">
                  <c:v>864.0</c:v>
                </c:pt>
                <c:pt idx="2774">
                  <c:v>865.0</c:v>
                </c:pt>
                <c:pt idx="2775">
                  <c:v>865.0</c:v>
                </c:pt>
                <c:pt idx="2776">
                  <c:v>865.0</c:v>
                </c:pt>
                <c:pt idx="2777">
                  <c:v>865.0</c:v>
                </c:pt>
                <c:pt idx="2778">
                  <c:v>865.0</c:v>
                </c:pt>
                <c:pt idx="2779">
                  <c:v>865.0</c:v>
                </c:pt>
                <c:pt idx="2780">
                  <c:v>866.0</c:v>
                </c:pt>
                <c:pt idx="2781">
                  <c:v>866.0</c:v>
                </c:pt>
                <c:pt idx="2782">
                  <c:v>866.0</c:v>
                </c:pt>
                <c:pt idx="2783">
                  <c:v>866.0</c:v>
                </c:pt>
                <c:pt idx="2784">
                  <c:v>866.0</c:v>
                </c:pt>
                <c:pt idx="2785">
                  <c:v>866.0</c:v>
                </c:pt>
                <c:pt idx="2786">
                  <c:v>866.0</c:v>
                </c:pt>
                <c:pt idx="2787">
                  <c:v>866.0</c:v>
                </c:pt>
                <c:pt idx="2788">
                  <c:v>866.0</c:v>
                </c:pt>
                <c:pt idx="2789">
                  <c:v>866.0</c:v>
                </c:pt>
                <c:pt idx="2790">
                  <c:v>866.0</c:v>
                </c:pt>
                <c:pt idx="2791">
                  <c:v>866.0</c:v>
                </c:pt>
                <c:pt idx="2792">
                  <c:v>866.0</c:v>
                </c:pt>
                <c:pt idx="2793">
                  <c:v>866.0</c:v>
                </c:pt>
                <c:pt idx="2794">
                  <c:v>866.0</c:v>
                </c:pt>
                <c:pt idx="2795">
                  <c:v>866.0</c:v>
                </c:pt>
                <c:pt idx="2796">
                  <c:v>866.0</c:v>
                </c:pt>
                <c:pt idx="2797">
                  <c:v>866.0</c:v>
                </c:pt>
                <c:pt idx="2798">
                  <c:v>867.0</c:v>
                </c:pt>
                <c:pt idx="2799">
                  <c:v>867.0</c:v>
                </c:pt>
                <c:pt idx="2800">
                  <c:v>867.0</c:v>
                </c:pt>
                <c:pt idx="2801">
                  <c:v>868.0</c:v>
                </c:pt>
                <c:pt idx="2802">
                  <c:v>869.0</c:v>
                </c:pt>
                <c:pt idx="2803">
                  <c:v>869.0</c:v>
                </c:pt>
                <c:pt idx="2804">
                  <c:v>869.0</c:v>
                </c:pt>
                <c:pt idx="2805">
                  <c:v>869.0</c:v>
                </c:pt>
                <c:pt idx="2806">
                  <c:v>869.0</c:v>
                </c:pt>
                <c:pt idx="2807">
                  <c:v>869.0</c:v>
                </c:pt>
                <c:pt idx="2808">
                  <c:v>869.0</c:v>
                </c:pt>
                <c:pt idx="2809">
                  <c:v>869.0</c:v>
                </c:pt>
                <c:pt idx="2810">
                  <c:v>870.0</c:v>
                </c:pt>
                <c:pt idx="2811">
                  <c:v>870.0</c:v>
                </c:pt>
                <c:pt idx="2812">
                  <c:v>870.0</c:v>
                </c:pt>
                <c:pt idx="2813">
                  <c:v>870.0</c:v>
                </c:pt>
                <c:pt idx="2814">
                  <c:v>870.0</c:v>
                </c:pt>
                <c:pt idx="2815">
                  <c:v>870.0</c:v>
                </c:pt>
                <c:pt idx="2816">
                  <c:v>870.0</c:v>
                </c:pt>
                <c:pt idx="2817">
                  <c:v>870.0</c:v>
                </c:pt>
                <c:pt idx="2818">
                  <c:v>870.0</c:v>
                </c:pt>
                <c:pt idx="2819">
                  <c:v>871.0</c:v>
                </c:pt>
                <c:pt idx="2820">
                  <c:v>871.0</c:v>
                </c:pt>
                <c:pt idx="2821">
                  <c:v>871.0</c:v>
                </c:pt>
                <c:pt idx="2822">
                  <c:v>872.0</c:v>
                </c:pt>
                <c:pt idx="2823">
                  <c:v>872.0</c:v>
                </c:pt>
                <c:pt idx="2824">
                  <c:v>872.0</c:v>
                </c:pt>
                <c:pt idx="2825">
                  <c:v>872.0</c:v>
                </c:pt>
                <c:pt idx="2826">
                  <c:v>873.0</c:v>
                </c:pt>
                <c:pt idx="2827">
                  <c:v>874.0</c:v>
                </c:pt>
                <c:pt idx="2828">
                  <c:v>874.0</c:v>
                </c:pt>
                <c:pt idx="2829">
                  <c:v>875.0</c:v>
                </c:pt>
                <c:pt idx="2830">
                  <c:v>876.0</c:v>
                </c:pt>
                <c:pt idx="2831">
                  <c:v>876.0</c:v>
                </c:pt>
                <c:pt idx="2832">
                  <c:v>877.0</c:v>
                </c:pt>
                <c:pt idx="2833">
                  <c:v>878.0</c:v>
                </c:pt>
                <c:pt idx="2834">
                  <c:v>879.0</c:v>
                </c:pt>
                <c:pt idx="2835">
                  <c:v>880.0</c:v>
                </c:pt>
                <c:pt idx="2836">
                  <c:v>881.0</c:v>
                </c:pt>
                <c:pt idx="2837">
                  <c:v>882.0</c:v>
                </c:pt>
                <c:pt idx="2838">
                  <c:v>883.0</c:v>
                </c:pt>
                <c:pt idx="2839">
                  <c:v>883.0</c:v>
                </c:pt>
                <c:pt idx="2840">
                  <c:v>883.0</c:v>
                </c:pt>
                <c:pt idx="2841">
                  <c:v>883.0</c:v>
                </c:pt>
                <c:pt idx="2842">
                  <c:v>883.0</c:v>
                </c:pt>
                <c:pt idx="2843">
                  <c:v>884.0</c:v>
                </c:pt>
                <c:pt idx="2844">
                  <c:v>884.0</c:v>
                </c:pt>
                <c:pt idx="2845">
                  <c:v>884.0</c:v>
                </c:pt>
                <c:pt idx="2846">
                  <c:v>884.0</c:v>
                </c:pt>
                <c:pt idx="2847">
                  <c:v>884.0</c:v>
                </c:pt>
                <c:pt idx="2848">
                  <c:v>884.0</c:v>
                </c:pt>
                <c:pt idx="2849">
                  <c:v>884.0</c:v>
                </c:pt>
                <c:pt idx="2850">
                  <c:v>885.0</c:v>
                </c:pt>
                <c:pt idx="2851">
                  <c:v>885.0</c:v>
                </c:pt>
                <c:pt idx="2852">
                  <c:v>885.0</c:v>
                </c:pt>
                <c:pt idx="2853">
                  <c:v>885.0</c:v>
                </c:pt>
                <c:pt idx="2854">
                  <c:v>885.0</c:v>
                </c:pt>
                <c:pt idx="2855">
                  <c:v>885.0</c:v>
                </c:pt>
                <c:pt idx="2856">
                  <c:v>886.0</c:v>
                </c:pt>
                <c:pt idx="2857">
                  <c:v>886.0</c:v>
                </c:pt>
                <c:pt idx="2858">
                  <c:v>886.0</c:v>
                </c:pt>
                <c:pt idx="2859">
                  <c:v>886.0</c:v>
                </c:pt>
                <c:pt idx="2860">
                  <c:v>886.0</c:v>
                </c:pt>
                <c:pt idx="2861">
                  <c:v>886.0</c:v>
                </c:pt>
                <c:pt idx="2862">
                  <c:v>886.0</c:v>
                </c:pt>
                <c:pt idx="2863">
                  <c:v>886.0</c:v>
                </c:pt>
                <c:pt idx="2864">
                  <c:v>886.0</c:v>
                </c:pt>
                <c:pt idx="2865">
                  <c:v>886.0</c:v>
                </c:pt>
                <c:pt idx="2866">
                  <c:v>886.0</c:v>
                </c:pt>
                <c:pt idx="2867">
                  <c:v>887.0</c:v>
                </c:pt>
                <c:pt idx="2868">
                  <c:v>887.0</c:v>
                </c:pt>
                <c:pt idx="2869">
                  <c:v>887.0</c:v>
                </c:pt>
                <c:pt idx="2870">
                  <c:v>887.0</c:v>
                </c:pt>
                <c:pt idx="2871">
                  <c:v>887.0</c:v>
                </c:pt>
                <c:pt idx="2872">
                  <c:v>887.0</c:v>
                </c:pt>
                <c:pt idx="2873">
                  <c:v>887.0</c:v>
                </c:pt>
                <c:pt idx="2874">
                  <c:v>887.0</c:v>
                </c:pt>
                <c:pt idx="2875">
                  <c:v>887.0</c:v>
                </c:pt>
                <c:pt idx="2876">
                  <c:v>887.0</c:v>
                </c:pt>
                <c:pt idx="2877">
                  <c:v>887.0</c:v>
                </c:pt>
                <c:pt idx="2878">
                  <c:v>887.0</c:v>
                </c:pt>
                <c:pt idx="2879">
                  <c:v>887.0</c:v>
                </c:pt>
                <c:pt idx="2880">
                  <c:v>887.0</c:v>
                </c:pt>
                <c:pt idx="2881">
                  <c:v>887.0</c:v>
                </c:pt>
                <c:pt idx="2882">
                  <c:v>888.0</c:v>
                </c:pt>
                <c:pt idx="2883">
                  <c:v>889.0</c:v>
                </c:pt>
                <c:pt idx="2884">
                  <c:v>889.0</c:v>
                </c:pt>
                <c:pt idx="2885">
                  <c:v>890.0</c:v>
                </c:pt>
                <c:pt idx="2886">
                  <c:v>890.0</c:v>
                </c:pt>
                <c:pt idx="2887">
                  <c:v>891.0</c:v>
                </c:pt>
                <c:pt idx="2888">
                  <c:v>892.0</c:v>
                </c:pt>
                <c:pt idx="2889">
                  <c:v>892.0</c:v>
                </c:pt>
                <c:pt idx="2890">
                  <c:v>892.0</c:v>
                </c:pt>
                <c:pt idx="2891">
                  <c:v>892.0</c:v>
                </c:pt>
                <c:pt idx="2892">
                  <c:v>892.0</c:v>
                </c:pt>
                <c:pt idx="2893">
                  <c:v>892.0</c:v>
                </c:pt>
                <c:pt idx="2894">
                  <c:v>892.0</c:v>
                </c:pt>
                <c:pt idx="2895">
                  <c:v>893.0</c:v>
                </c:pt>
                <c:pt idx="2896">
                  <c:v>894.0</c:v>
                </c:pt>
                <c:pt idx="2897">
                  <c:v>894.0</c:v>
                </c:pt>
                <c:pt idx="2898">
                  <c:v>894.0</c:v>
                </c:pt>
                <c:pt idx="2899">
                  <c:v>894.0</c:v>
                </c:pt>
                <c:pt idx="2900">
                  <c:v>894.0</c:v>
                </c:pt>
                <c:pt idx="2901">
                  <c:v>895.0</c:v>
                </c:pt>
                <c:pt idx="2902">
                  <c:v>895.0</c:v>
                </c:pt>
                <c:pt idx="2903">
                  <c:v>895.0</c:v>
                </c:pt>
                <c:pt idx="2904">
                  <c:v>895.0</c:v>
                </c:pt>
                <c:pt idx="2905">
                  <c:v>895.0</c:v>
                </c:pt>
                <c:pt idx="2906">
                  <c:v>895.0</c:v>
                </c:pt>
                <c:pt idx="2907">
                  <c:v>895.0</c:v>
                </c:pt>
                <c:pt idx="2908">
                  <c:v>895.0</c:v>
                </c:pt>
                <c:pt idx="2909">
                  <c:v>895.0</c:v>
                </c:pt>
                <c:pt idx="2910">
                  <c:v>895.0</c:v>
                </c:pt>
                <c:pt idx="2911">
                  <c:v>895.0</c:v>
                </c:pt>
                <c:pt idx="2912">
                  <c:v>895.0</c:v>
                </c:pt>
                <c:pt idx="2913">
                  <c:v>895.0</c:v>
                </c:pt>
                <c:pt idx="2914">
                  <c:v>895.0</c:v>
                </c:pt>
                <c:pt idx="2915">
                  <c:v>895.0</c:v>
                </c:pt>
                <c:pt idx="2916">
                  <c:v>895.0</c:v>
                </c:pt>
                <c:pt idx="2917">
                  <c:v>895.0</c:v>
                </c:pt>
                <c:pt idx="2918">
                  <c:v>896.0</c:v>
                </c:pt>
                <c:pt idx="2919">
                  <c:v>896.0</c:v>
                </c:pt>
                <c:pt idx="2920">
                  <c:v>897.0</c:v>
                </c:pt>
                <c:pt idx="2921">
                  <c:v>897.0</c:v>
                </c:pt>
                <c:pt idx="2922">
                  <c:v>897.0</c:v>
                </c:pt>
                <c:pt idx="2923">
                  <c:v>898.0</c:v>
                </c:pt>
                <c:pt idx="2924">
                  <c:v>898.0</c:v>
                </c:pt>
                <c:pt idx="2925">
                  <c:v>898.0</c:v>
                </c:pt>
                <c:pt idx="2926">
                  <c:v>898.0</c:v>
                </c:pt>
                <c:pt idx="2927">
                  <c:v>898.0</c:v>
                </c:pt>
                <c:pt idx="2928">
                  <c:v>898.0</c:v>
                </c:pt>
                <c:pt idx="2929">
                  <c:v>898.0</c:v>
                </c:pt>
                <c:pt idx="2930">
                  <c:v>898.0</c:v>
                </c:pt>
                <c:pt idx="2931">
                  <c:v>898.0</c:v>
                </c:pt>
                <c:pt idx="2932">
                  <c:v>898.0</c:v>
                </c:pt>
                <c:pt idx="2933">
                  <c:v>898.0</c:v>
                </c:pt>
                <c:pt idx="2934">
                  <c:v>899.0</c:v>
                </c:pt>
                <c:pt idx="2935">
                  <c:v>899.0</c:v>
                </c:pt>
                <c:pt idx="2936">
                  <c:v>899.0</c:v>
                </c:pt>
                <c:pt idx="2937">
                  <c:v>900.0</c:v>
                </c:pt>
                <c:pt idx="2938">
                  <c:v>900.0</c:v>
                </c:pt>
                <c:pt idx="2939">
                  <c:v>900.0</c:v>
                </c:pt>
                <c:pt idx="2940">
                  <c:v>900.0</c:v>
                </c:pt>
                <c:pt idx="2941">
                  <c:v>901.0</c:v>
                </c:pt>
                <c:pt idx="2942">
                  <c:v>902.0</c:v>
                </c:pt>
                <c:pt idx="2943">
                  <c:v>902.0</c:v>
                </c:pt>
                <c:pt idx="2944">
                  <c:v>902.0</c:v>
                </c:pt>
                <c:pt idx="2945">
                  <c:v>902.0</c:v>
                </c:pt>
                <c:pt idx="2946">
                  <c:v>903.0</c:v>
                </c:pt>
                <c:pt idx="2947">
                  <c:v>903.0</c:v>
                </c:pt>
                <c:pt idx="2948">
                  <c:v>903.0</c:v>
                </c:pt>
                <c:pt idx="2949">
                  <c:v>903.0</c:v>
                </c:pt>
                <c:pt idx="2950">
                  <c:v>903.0</c:v>
                </c:pt>
                <c:pt idx="2951">
                  <c:v>903.0</c:v>
                </c:pt>
                <c:pt idx="2952">
                  <c:v>904.0</c:v>
                </c:pt>
                <c:pt idx="2953">
                  <c:v>905.0</c:v>
                </c:pt>
                <c:pt idx="2954">
                  <c:v>906.0</c:v>
                </c:pt>
                <c:pt idx="2955">
                  <c:v>906.0</c:v>
                </c:pt>
                <c:pt idx="2956">
                  <c:v>906.0</c:v>
                </c:pt>
                <c:pt idx="2957">
                  <c:v>907.0</c:v>
                </c:pt>
                <c:pt idx="2958">
                  <c:v>908.0</c:v>
                </c:pt>
                <c:pt idx="2959">
                  <c:v>909.0</c:v>
                </c:pt>
                <c:pt idx="2960">
                  <c:v>910.0</c:v>
                </c:pt>
                <c:pt idx="2961">
                  <c:v>911.0</c:v>
                </c:pt>
                <c:pt idx="2962">
                  <c:v>911.0</c:v>
                </c:pt>
                <c:pt idx="2963">
                  <c:v>911.0</c:v>
                </c:pt>
                <c:pt idx="2964">
                  <c:v>911.0</c:v>
                </c:pt>
                <c:pt idx="2965">
                  <c:v>911.0</c:v>
                </c:pt>
                <c:pt idx="2966">
                  <c:v>911.0</c:v>
                </c:pt>
                <c:pt idx="2967">
                  <c:v>911.0</c:v>
                </c:pt>
                <c:pt idx="2968">
                  <c:v>911.0</c:v>
                </c:pt>
                <c:pt idx="2969">
                  <c:v>911.0</c:v>
                </c:pt>
                <c:pt idx="2970">
                  <c:v>911.0</c:v>
                </c:pt>
                <c:pt idx="2971">
                  <c:v>911.0</c:v>
                </c:pt>
                <c:pt idx="2972">
                  <c:v>911.0</c:v>
                </c:pt>
                <c:pt idx="2973">
                  <c:v>911.0</c:v>
                </c:pt>
                <c:pt idx="2974">
                  <c:v>911.0</c:v>
                </c:pt>
                <c:pt idx="2975">
                  <c:v>911.0</c:v>
                </c:pt>
                <c:pt idx="2976">
                  <c:v>911.0</c:v>
                </c:pt>
                <c:pt idx="2977">
                  <c:v>911.0</c:v>
                </c:pt>
                <c:pt idx="2978">
                  <c:v>911.0</c:v>
                </c:pt>
                <c:pt idx="2979">
                  <c:v>911.0</c:v>
                </c:pt>
                <c:pt idx="2980">
                  <c:v>911.0</c:v>
                </c:pt>
                <c:pt idx="2981">
                  <c:v>911.0</c:v>
                </c:pt>
                <c:pt idx="2982">
                  <c:v>911.0</c:v>
                </c:pt>
                <c:pt idx="2983">
                  <c:v>911.0</c:v>
                </c:pt>
                <c:pt idx="2984">
                  <c:v>912.0</c:v>
                </c:pt>
                <c:pt idx="2985">
                  <c:v>913.0</c:v>
                </c:pt>
                <c:pt idx="2986">
                  <c:v>913.0</c:v>
                </c:pt>
                <c:pt idx="2987">
                  <c:v>914.0</c:v>
                </c:pt>
                <c:pt idx="2988">
                  <c:v>914.0</c:v>
                </c:pt>
                <c:pt idx="2989">
                  <c:v>914.0</c:v>
                </c:pt>
                <c:pt idx="2990">
                  <c:v>914.0</c:v>
                </c:pt>
                <c:pt idx="2991">
                  <c:v>915.0</c:v>
                </c:pt>
                <c:pt idx="2992">
                  <c:v>915.0</c:v>
                </c:pt>
                <c:pt idx="2993">
                  <c:v>916.0</c:v>
                </c:pt>
                <c:pt idx="2994">
                  <c:v>917.0</c:v>
                </c:pt>
                <c:pt idx="2995">
                  <c:v>917.0</c:v>
                </c:pt>
                <c:pt idx="2996">
                  <c:v>917.0</c:v>
                </c:pt>
                <c:pt idx="2997">
                  <c:v>917.0</c:v>
                </c:pt>
                <c:pt idx="2998">
                  <c:v>917.0</c:v>
                </c:pt>
                <c:pt idx="2999">
                  <c:v>917.0</c:v>
                </c:pt>
                <c:pt idx="3000">
                  <c:v>917.0</c:v>
                </c:pt>
                <c:pt idx="3001">
                  <c:v>917.0</c:v>
                </c:pt>
                <c:pt idx="3002">
                  <c:v>917.0</c:v>
                </c:pt>
                <c:pt idx="3003">
                  <c:v>917.0</c:v>
                </c:pt>
                <c:pt idx="3004">
                  <c:v>917.0</c:v>
                </c:pt>
                <c:pt idx="3005">
                  <c:v>917.0</c:v>
                </c:pt>
                <c:pt idx="3006">
                  <c:v>917.0</c:v>
                </c:pt>
                <c:pt idx="3007">
                  <c:v>917.0</c:v>
                </c:pt>
                <c:pt idx="3008">
                  <c:v>918.0</c:v>
                </c:pt>
                <c:pt idx="3009">
                  <c:v>918.0</c:v>
                </c:pt>
                <c:pt idx="3010">
                  <c:v>918.0</c:v>
                </c:pt>
                <c:pt idx="3011">
                  <c:v>918.0</c:v>
                </c:pt>
                <c:pt idx="3012">
                  <c:v>918.0</c:v>
                </c:pt>
                <c:pt idx="3013">
                  <c:v>918.0</c:v>
                </c:pt>
                <c:pt idx="3014">
                  <c:v>918.0</c:v>
                </c:pt>
                <c:pt idx="3015">
                  <c:v>918.0</c:v>
                </c:pt>
                <c:pt idx="3016">
                  <c:v>918.0</c:v>
                </c:pt>
                <c:pt idx="3017">
                  <c:v>918.0</c:v>
                </c:pt>
                <c:pt idx="3018">
                  <c:v>918.0</c:v>
                </c:pt>
                <c:pt idx="3019">
                  <c:v>918.0</c:v>
                </c:pt>
                <c:pt idx="3020">
                  <c:v>919.0</c:v>
                </c:pt>
                <c:pt idx="3021">
                  <c:v>920.0</c:v>
                </c:pt>
                <c:pt idx="3022">
                  <c:v>921.0</c:v>
                </c:pt>
                <c:pt idx="3023">
                  <c:v>921.0</c:v>
                </c:pt>
                <c:pt idx="3024">
                  <c:v>922.0</c:v>
                </c:pt>
                <c:pt idx="3025">
                  <c:v>922.0</c:v>
                </c:pt>
                <c:pt idx="3026">
                  <c:v>922.0</c:v>
                </c:pt>
                <c:pt idx="3027">
                  <c:v>922.0</c:v>
                </c:pt>
                <c:pt idx="3028">
                  <c:v>922.0</c:v>
                </c:pt>
                <c:pt idx="3029">
                  <c:v>922.0</c:v>
                </c:pt>
                <c:pt idx="3030">
                  <c:v>923.0</c:v>
                </c:pt>
                <c:pt idx="3031">
                  <c:v>924.0</c:v>
                </c:pt>
                <c:pt idx="3032">
                  <c:v>924.0</c:v>
                </c:pt>
                <c:pt idx="3033">
                  <c:v>925.0</c:v>
                </c:pt>
                <c:pt idx="3034">
                  <c:v>926.0</c:v>
                </c:pt>
                <c:pt idx="3035">
                  <c:v>926.0</c:v>
                </c:pt>
                <c:pt idx="3036">
                  <c:v>926.0</c:v>
                </c:pt>
                <c:pt idx="3037">
                  <c:v>926.0</c:v>
                </c:pt>
                <c:pt idx="3038">
                  <c:v>926.0</c:v>
                </c:pt>
                <c:pt idx="3039">
                  <c:v>927.0</c:v>
                </c:pt>
                <c:pt idx="3040">
                  <c:v>928.0</c:v>
                </c:pt>
                <c:pt idx="3041">
                  <c:v>928.0</c:v>
                </c:pt>
                <c:pt idx="3042">
                  <c:v>928.0</c:v>
                </c:pt>
                <c:pt idx="3043">
                  <c:v>928.0</c:v>
                </c:pt>
                <c:pt idx="3044">
                  <c:v>928.0</c:v>
                </c:pt>
                <c:pt idx="3045">
                  <c:v>929.0</c:v>
                </c:pt>
                <c:pt idx="3046">
                  <c:v>929.0</c:v>
                </c:pt>
                <c:pt idx="3047">
                  <c:v>929.0</c:v>
                </c:pt>
                <c:pt idx="3048">
                  <c:v>929.0</c:v>
                </c:pt>
                <c:pt idx="3049">
                  <c:v>929.0</c:v>
                </c:pt>
                <c:pt idx="3050">
                  <c:v>929.0</c:v>
                </c:pt>
                <c:pt idx="3051">
                  <c:v>929.0</c:v>
                </c:pt>
                <c:pt idx="3052">
                  <c:v>929.0</c:v>
                </c:pt>
                <c:pt idx="3053">
                  <c:v>930.0</c:v>
                </c:pt>
                <c:pt idx="3054">
                  <c:v>930.0</c:v>
                </c:pt>
                <c:pt idx="3055">
                  <c:v>930.0</c:v>
                </c:pt>
                <c:pt idx="3056">
                  <c:v>931.0</c:v>
                </c:pt>
                <c:pt idx="3057">
                  <c:v>931.0</c:v>
                </c:pt>
                <c:pt idx="3058">
                  <c:v>931.0</c:v>
                </c:pt>
                <c:pt idx="3059">
                  <c:v>932.0</c:v>
                </c:pt>
                <c:pt idx="3060">
                  <c:v>933.0</c:v>
                </c:pt>
                <c:pt idx="3061">
                  <c:v>933.0</c:v>
                </c:pt>
                <c:pt idx="3062">
                  <c:v>933.0</c:v>
                </c:pt>
                <c:pt idx="3063">
                  <c:v>933.0</c:v>
                </c:pt>
                <c:pt idx="3064">
                  <c:v>933.0</c:v>
                </c:pt>
                <c:pt idx="3065">
                  <c:v>934.0</c:v>
                </c:pt>
                <c:pt idx="3066">
                  <c:v>935.0</c:v>
                </c:pt>
                <c:pt idx="3067">
                  <c:v>935.0</c:v>
                </c:pt>
                <c:pt idx="3068">
                  <c:v>935.0</c:v>
                </c:pt>
                <c:pt idx="3069">
                  <c:v>935.0</c:v>
                </c:pt>
                <c:pt idx="3070">
                  <c:v>935.0</c:v>
                </c:pt>
                <c:pt idx="3071">
                  <c:v>935.0</c:v>
                </c:pt>
                <c:pt idx="3072">
                  <c:v>936.0</c:v>
                </c:pt>
                <c:pt idx="3073">
                  <c:v>937.0</c:v>
                </c:pt>
                <c:pt idx="3074">
                  <c:v>938.0</c:v>
                </c:pt>
                <c:pt idx="3075">
                  <c:v>939.0</c:v>
                </c:pt>
                <c:pt idx="3076">
                  <c:v>939.0</c:v>
                </c:pt>
                <c:pt idx="3077">
                  <c:v>940.0</c:v>
                </c:pt>
                <c:pt idx="3078">
                  <c:v>940.0</c:v>
                </c:pt>
                <c:pt idx="3079">
                  <c:v>940.0</c:v>
                </c:pt>
                <c:pt idx="3080">
                  <c:v>940.0</c:v>
                </c:pt>
                <c:pt idx="3081">
                  <c:v>941.0</c:v>
                </c:pt>
                <c:pt idx="3082">
                  <c:v>942.0</c:v>
                </c:pt>
                <c:pt idx="3083">
                  <c:v>942.0</c:v>
                </c:pt>
                <c:pt idx="3084">
                  <c:v>942.0</c:v>
                </c:pt>
                <c:pt idx="3085">
                  <c:v>942.0</c:v>
                </c:pt>
                <c:pt idx="3086">
                  <c:v>942.0</c:v>
                </c:pt>
                <c:pt idx="3087">
                  <c:v>943.0</c:v>
                </c:pt>
                <c:pt idx="3088">
                  <c:v>943.0</c:v>
                </c:pt>
                <c:pt idx="3089">
                  <c:v>943.0</c:v>
                </c:pt>
                <c:pt idx="3090">
                  <c:v>944.0</c:v>
                </c:pt>
                <c:pt idx="3091">
                  <c:v>945.0</c:v>
                </c:pt>
                <c:pt idx="3092">
                  <c:v>945.0</c:v>
                </c:pt>
                <c:pt idx="3093">
                  <c:v>945.0</c:v>
                </c:pt>
                <c:pt idx="3094">
                  <c:v>945.0</c:v>
                </c:pt>
                <c:pt idx="3095">
                  <c:v>945.0</c:v>
                </c:pt>
                <c:pt idx="3096">
                  <c:v>946.0</c:v>
                </c:pt>
                <c:pt idx="3097">
                  <c:v>947.0</c:v>
                </c:pt>
                <c:pt idx="3098">
                  <c:v>948.0</c:v>
                </c:pt>
                <c:pt idx="3099">
                  <c:v>948.0</c:v>
                </c:pt>
                <c:pt idx="3100">
                  <c:v>949.0</c:v>
                </c:pt>
                <c:pt idx="3101">
                  <c:v>949.0</c:v>
                </c:pt>
                <c:pt idx="3102">
                  <c:v>949.0</c:v>
                </c:pt>
                <c:pt idx="3103">
                  <c:v>949.0</c:v>
                </c:pt>
                <c:pt idx="3104">
                  <c:v>949.0</c:v>
                </c:pt>
                <c:pt idx="3105">
                  <c:v>949.0</c:v>
                </c:pt>
                <c:pt idx="3106">
                  <c:v>949.0</c:v>
                </c:pt>
                <c:pt idx="3107">
                  <c:v>949.0</c:v>
                </c:pt>
                <c:pt idx="3108">
                  <c:v>949.0</c:v>
                </c:pt>
                <c:pt idx="3109">
                  <c:v>949.0</c:v>
                </c:pt>
                <c:pt idx="3110">
                  <c:v>950.0</c:v>
                </c:pt>
                <c:pt idx="3111">
                  <c:v>951.0</c:v>
                </c:pt>
                <c:pt idx="3112">
                  <c:v>952.0</c:v>
                </c:pt>
                <c:pt idx="3113">
                  <c:v>953.0</c:v>
                </c:pt>
                <c:pt idx="3114">
                  <c:v>954.0</c:v>
                </c:pt>
                <c:pt idx="3115">
                  <c:v>955.0</c:v>
                </c:pt>
                <c:pt idx="3116">
                  <c:v>956.0</c:v>
                </c:pt>
                <c:pt idx="3117">
                  <c:v>956.0</c:v>
                </c:pt>
                <c:pt idx="3118">
                  <c:v>956.0</c:v>
                </c:pt>
                <c:pt idx="3119">
                  <c:v>956.0</c:v>
                </c:pt>
                <c:pt idx="3120">
                  <c:v>956.0</c:v>
                </c:pt>
                <c:pt idx="3121">
                  <c:v>956.0</c:v>
                </c:pt>
                <c:pt idx="3122">
                  <c:v>956.0</c:v>
                </c:pt>
                <c:pt idx="3123">
                  <c:v>956.0</c:v>
                </c:pt>
                <c:pt idx="3124">
                  <c:v>956.0</c:v>
                </c:pt>
                <c:pt idx="3125">
                  <c:v>956.0</c:v>
                </c:pt>
                <c:pt idx="3126">
                  <c:v>956.0</c:v>
                </c:pt>
                <c:pt idx="3127">
                  <c:v>956.0</c:v>
                </c:pt>
                <c:pt idx="3128">
                  <c:v>957.0</c:v>
                </c:pt>
                <c:pt idx="3129">
                  <c:v>958.0</c:v>
                </c:pt>
                <c:pt idx="3130">
                  <c:v>958.0</c:v>
                </c:pt>
                <c:pt idx="3131">
                  <c:v>958.0</c:v>
                </c:pt>
                <c:pt idx="3132">
                  <c:v>958.0</c:v>
                </c:pt>
                <c:pt idx="3133">
                  <c:v>959.0</c:v>
                </c:pt>
                <c:pt idx="3134">
                  <c:v>960.0</c:v>
                </c:pt>
                <c:pt idx="3135">
                  <c:v>961.0</c:v>
                </c:pt>
                <c:pt idx="3136">
                  <c:v>962.0</c:v>
                </c:pt>
                <c:pt idx="3137">
                  <c:v>963.0</c:v>
                </c:pt>
                <c:pt idx="3138">
                  <c:v>963.0</c:v>
                </c:pt>
                <c:pt idx="3139">
                  <c:v>963.0</c:v>
                </c:pt>
                <c:pt idx="3140">
                  <c:v>964.0</c:v>
                </c:pt>
                <c:pt idx="3141">
                  <c:v>964.0</c:v>
                </c:pt>
                <c:pt idx="3142">
                  <c:v>965.0</c:v>
                </c:pt>
                <c:pt idx="3143">
                  <c:v>966.0</c:v>
                </c:pt>
                <c:pt idx="3144">
                  <c:v>966.0</c:v>
                </c:pt>
                <c:pt idx="3145">
                  <c:v>966.0</c:v>
                </c:pt>
                <c:pt idx="3146">
                  <c:v>966.0</c:v>
                </c:pt>
                <c:pt idx="3147">
                  <c:v>966.0</c:v>
                </c:pt>
                <c:pt idx="3148">
                  <c:v>966.0</c:v>
                </c:pt>
                <c:pt idx="3149">
                  <c:v>966.0</c:v>
                </c:pt>
                <c:pt idx="3150">
                  <c:v>966.0</c:v>
                </c:pt>
                <c:pt idx="3151">
                  <c:v>966.0</c:v>
                </c:pt>
                <c:pt idx="3152">
                  <c:v>966.0</c:v>
                </c:pt>
                <c:pt idx="3153">
                  <c:v>966.0</c:v>
                </c:pt>
                <c:pt idx="3154">
                  <c:v>966.0</c:v>
                </c:pt>
                <c:pt idx="3155">
                  <c:v>967.0</c:v>
                </c:pt>
                <c:pt idx="3156">
                  <c:v>967.0</c:v>
                </c:pt>
                <c:pt idx="3157">
                  <c:v>967.0</c:v>
                </c:pt>
                <c:pt idx="3158">
                  <c:v>968.0</c:v>
                </c:pt>
                <c:pt idx="3159">
                  <c:v>969.0</c:v>
                </c:pt>
                <c:pt idx="3160">
                  <c:v>970.0</c:v>
                </c:pt>
                <c:pt idx="3161">
                  <c:v>971.0</c:v>
                </c:pt>
                <c:pt idx="3162">
                  <c:v>972.0</c:v>
                </c:pt>
                <c:pt idx="3163">
                  <c:v>972.0</c:v>
                </c:pt>
                <c:pt idx="3164">
                  <c:v>972.0</c:v>
                </c:pt>
                <c:pt idx="3165">
                  <c:v>972.0</c:v>
                </c:pt>
                <c:pt idx="3166">
                  <c:v>972.0</c:v>
                </c:pt>
                <c:pt idx="3167">
                  <c:v>972.0</c:v>
                </c:pt>
                <c:pt idx="3168">
                  <c:v>972.0</c:v>
                </c:pt>
                <c:pt idx="3169">
                  <c:v>972.0</c:v>
                </c:pt>
                <c:pt idx="3170">
                  <c:v>972.0</c:v>
                </c:pt>
                <c:pt idx="3171">
                  <c:v>972.0</c:v>
                </c:pt>
                <c:pt idx="3172">
                  <c:v>972.0</c:v>
                </c:pt>
                <c:pt idx="3173">
                  <c:v>972.0</c:v>
                </c:pt>
                <c:pt idx="3174">
                  <c:v>972.0</c:v>
                </c:pt>
                <c:pt idx="3175">
                  <c:v>972.0</c:v>
                </c:pt>
                <c:pt idx="3176">
                  <c:v>972.0</c:v>
                </c:pt>
                <c:pt idx="3177">
                  <c:v>972.0</c:v>
                </c:pt>
                <c:pt idx="3178">
                  <c:v>972.0</c:v>
                </c:pt>
                <c:pt idx="3179">
                  <c:v>972.0</c:v>
                </c:pt>
                <c:pt idx="3180">
                  <c:v>972.0</c:v>
                </c:pt>
                <c:pt idx="3181">
                  <c:v>972.0</c:v>
                </c:pt>
                <c:pt idx="3182">
                  <c:v>972.0</c:v>
                </c:pt>
                <c:pt idx="3183">
                  <c:v>972.0</c:v>
                </c:pt>
                <c:pt idx="3184">
                  <c:v>972.0</c:v>
                </c:pt>
                <c:pt idx="3185">
                  <c:v>972.0</c:v>
                </c:pt>
                <c:pt idx="3186">
                  <c:v>972.0</c:v>
                </c:pt>
                <c:pt idx="3187">
                  <c:v>973.0</c:v>
                </c:pt>
                <c:pt idx="3188">
                  <c:v>974.0</c:v>
                </c:pt>
                <c:pt idx="3189">
                  <c:v>974.0</c:v>
                </c:pt>
                <c:pt idx="3190">
                  <c:v>974.0</c:v>
                </c:pt>
                <c:pt idx="3191">
                  <c:v>974.0</c:v>
                </c:pt>
                <c:pt idx="3192">
                  <c:v>974.0</c:v>
                </c:pt>
                <c:pt idx="3193">
                  <c:v>974.0</c:v>
                </c:pt>
                <c:pt idx="3194">
                  <c:v>974.0</c:v>
                </c:pt>
                <c:pt idx="3195">
                  <c:v>974.0</c:v>
                </c:pt>
                <c:pt idx="3196">
                  <c:v>974.0</c:v>
                </c:pt>
                <c:pt idx="3197">
                  <c:v>975.0</c:v>
                </c:pt>
                <c:pt idx="3198">
                  <c:v>975.0</c:v>
                </c:pt>
                <c:pt idx="3199">
                  <c:v>975.0</c:v>
                </c:pt>
                <c:pt idx="3200">
                  <c:v>975.0</c:v>
                </c:pt>
                <c:pt idx="3201">
                  <c:v>975.0</c:v>
                </c:pt>
                <c:pt idx="3202">
                  <c:v>975.0</c:v>
                </c:pt>
                <c:pt idx="3203">
                  <c:v>975.0</c:v>
                </c:pt>
                <c:pt idx="3204">
                  <c:v>975.0</c:v>
                </c:pt>
                <c:pt idx="3205">
                  <c:v>976.0</c:v>
                </c:pt>
                <c:pt idx="3206">
                  <c:v>977.0</c:v>
                </c:pt>
                <c:pt idx="3207">
                  <c:v>977.0</c:v>
                </c:pt>
                <c:pt idx="3208">
                  <c:v>977.0</c:v>
                </c:pt>
                <c:pt idx="3209">
                  <c:v>978.0</c:v>
                </c:pt>
                <c:pt idx="3210">
                  <c:v>978.0</c:v>
                </c:pt>
                <c:pt idx="3211">
                  <c:v>979.0</c:v>
                </c:pt>
                <c:pt idx="3212">
                  <c:v>979.0</c:v>
                </c:pt>
                <c:pt idx="3213">
                  <c:v>980.0</c:v>
                </c:pt>
                <c:pt idx="3214">
                  <c:v>981.0</c:v>
                </c:pt>
                <c:pt idx="3215">
                  <c:v>982.0</c:v>
                </c:pt>
                <c:pt idx="3216">
                  <c:v>983.0</c:v>
                </c:pt>
                <c:pt idx="3217">
                  <c:v>983.0</c:v>
                </c:pt>
                <c:pt idx="3218">
                  <c:v>984.0</c:v>
                </c:pt>
                <c:pt idx="3219">
                  <c:v>985.0</c:v>
                </c:pt>
                <c:pt idx="3220">
                  <c:v>985.0</c:v>
                </c:pt>
                <c:pt idx="3221">
                  <c:v>985.0</c:v>
                </c:pt>
                <c:pt idx="3222">
                  <c:v>986.0</c:v>
                </c:pt>
                <c:pt idx="3223">
                  <c:v>987.0</c:v>
                </c:pt>
                <c:pt idx="3224">
                  <c:v>987.0</c:v>
                </c:pt>
                <c:pt idx="3225">
                  <c:v>987.0</c:v>
                </c:pt>
                <c:pt idx="3226">
                  <c:v>987.0</c:v>
                </c:pt>
                <c:pt idx="3227">
                  <c:v>987.0</c:v>
                </c:pt>
                <c:pt idx="3228">
                  <c:v>987.0</c:v>
                </c:pt>
                <c:pt idx="3229">
                  <c:v>987.0</c:v>
                </c:pt>
                <c:pt idx="3230">
                  <c:v>988.0</c:v>
                </c:pt>
                <c:pt idx="3231">
                  <c:v>988.0</c:v>
                </c:pt>
                <c:pt idx="3232">
                  <c:v>989.0</c:v>
                </c:pt>
                <c:pt idx="3233">
                  <c:v>989.0</c:v>
                </c:pt>
                <c:pt idx="3234">
                  <c:v>989.0</c:v>
                </c:pt>
                <c:pt idx="3235">
                  <c:v>989.0</c:v>
                </c:pt>
                <c:pt idx="3236">
                  <c:v>989.0</c:v>
                </c:pt>
                <c:pt idx="3237">
                  <c:v>989.0</c:v>
                </c:pt>
                <c:pt idx="3238">
                  <c:v>989.0</c:v>
                </c:pt>
                <c:pt idx="3239">
                  <c:v>989.0</c:v>
                </c:pt>
                <c:pt idx="3240">
                  <c:v>990.0</c:v>
                </c:pt>
                <c:pt idx="3241">
                  <c:v>991.0</c:v>
                </c:pt>
                <c:pt idx="3242">
                  <c:v>992.0</c:v>
                </c:pt>
                <c:pt idx="3243">
                  <c:v>993.0</c:v>
                </c:pt>
                <c:pt idx="3244">
                  <c:v>994.0</c:v>
                </c:pt>
                <c:pt idx="3245">
                  <c:v>994.0</c:v>
                </c:pt>
                <c:pt idx="3246">
                  <c:v>995.0</c:v>
                </c:pt>
                <c:pt idx="3247">
                  <c:v>995.0</c:v>
                </c:pt>
                <c:pt idx="3248">
                  <c:v>995.0</c:v>
                </c:pt>
                <c:pt idx="3249">
                  <c:v>996.0</c:v>
                </c:pt>
                <c:pt idx="3250">
                  <c:v>996.0</c:v>
                </c:pt>
                <c:pt idx="3251">
                  <c:v>996.0</c:v>
                </c:pt>
                <c:pt idx="3252">
                  <c:v>997.0</c:v>
                </c:pt>
                <c:pt idx="3253">
                  <c:v>998.0</c:v>
                </c:pt>
                <c:pt idx="3254">
                  <c:v>998.0</c:v>
                </c:pt>
                <c:pt idx="3255">
                  <c:v>998.0</c:v>
                </c:pt>
                <c:pt idx="3256">
                  <c:v>998.0</c:v>
                </c:pt>
                <c:pt idx="3257">
                  <c:v>999.0</c:v>
                </c:pt>
                <c:pt idx="3258">
                  <c:v>999.0</c:v>
                </c:pt>
                <c:pt idx="3259">
                  <c:v>999.0</c:v>
                </c:pt>
                <c:pt idx="3260">
                  <c:v>999.0</c:v>
                </c:pt>
                <c:pt idx="3261">
                  <c:v>999.0</c:v>
                </c:pt>
                <c:pt idx="3262">
                  <c:v>999.0</c:v>
                </c:pt>
                <c:pt idx="3263">
                  <c:v>999.0</c:v>
                </c:pt>
                <c:pt idx="3264">
                  <c:v>999.0</c:v>
                </c:pt>
                <c:pt idx="3265">
                  <c:v>999.0</c:v>
                </c:pt>
                <c:pt idx="3266">
                  <c:v>1000.0</c:v>
                </c:pt>
                <c:pt idx="3267">
                  <c:v>1001.0</c:v>
                </c:pt>
                <c:pt idx="3268">
                  <c:v>1002.0</c:v>
                </c:pt>
                <c:pt idx="3269">
                  <c:v>1002.0</c:v>
                </c:pt>
                <c:pt idx="3270">
                  <c:v>1002.0</c:v>
                </c:pt>
                <c:pt idx="3271">
                  <c:v>1002.0</c:v>
                </c:pt>
                <c:pt idx="3272">
                  <c:v>1002.0</c:v>
                </c:pt>
                <c:pt idx="3273">
                  <c:v>1002.0</c:v>
                </c:pt>
                <c:pt idx="3274">
                  <c:v>1002.0</c:v>
                </c:pt>
                <c:pt idx="3275">
                  <c:v>1002.0</c:v>
                </c:pt>
                <c:pt idx="3276">
                  <c:v>1002.0</c:v>
                </c:pt>
                <c:pt idx="3277">
                  <c:v>1003.0</c:v>
                </c:pt>
                <c:pt idx="3278">
                  <c:v>1003.0</c:v>
                </c:pt>
                <c:pt idx="3279">
                  <c:v>1003.0</c:v>
                </c:pt>
                <c:pt idx="3280">
                  <c:v>1003.0</c:v>
                </c:pt>
                <c:pt idx="3281">
                  <c:v>1003.0</c:v>
                </c:pt>
                <c:pt idx="3282">
                  <c:v>1004.0</c:v>
                </c:pt>
                <c:pt idx="3283">
                  <c:v>1004.0</c:v>
                </c:pt>
                <c:pt idx="3284">
                  <c:v>1004.0</c:v>
                </c:pt>
                <c:pt idx="3285">
                  <c:v>1004.0</c:v>
                </c:pt>
                <c:pt idx="3286">
                  <c:v>1005.0</c:v>
                </c:pt>
                <c:pt idx="3287">
                  <c:v>1005.0</c:v>
                </c:pt>
                <c:pt idx="3288">
                  <c:v>1005.0</c:v>
                </c:pt>
                <c:pt idx="3289">
                  <c:v>1005.0</c:v>
                </c:pt>
                <c:pt idx="3290">
                  <c:v>1005.0</c:v>
                </c:pt>
                <c:pt idx="3291">
                  <c:v>1005.0</c:v>
                </c:pt>
                <c:pt idx="3292">
                  <c:v>1005.0</c:v>
                </c:pt>
                <c:pt idx="3293">
                  <c:v>1005.0</c:v>
                </c:pt>
                <c:pt idx="3294">
                  <c:v>1005.0</c:v>
                </c:pt>
                <c:pt idx="3295">
                  <c:v>1005.0</c:v>
                </c:pt>
                <c:pt idx="3296">
                  <c:v>1005.0</c:v>
                </c:pt>
                <c:pt idx="3297">
                  <c:v>1005.0</c:v>
                </c:pt>
                <c:pt idx="3298">
                  <c:v>1005.0</c:v>
                </c:pt>
                <c:pt idx="3299">
                  <c:v>1005.0</c:v>
                </c:pt>
                <c:pt idx="3300">
                  <c:v>1005.0</c:v>
                </c:pt>
                <c:pt idx="3301">
                  <c:v>1005.0</c:v>
                </c:pt>
                <c:pt idx="3302">
                  <c:v>1005.0</c:v>
                </c:pt>
                <c:pt idx="3303">
                  <c:v>1005.0</c:v>
                </c:pt>
                <c:pt idx="3304">
                  <c:v>1005.0</c:v>
                </c:pt>
                <c:pt idx="3305">
                  <c:v>1005.0</c:v>
                </c:pt>
                <c:pt idx="3306">
                  <c:v>1005.0</c:v>
                </c:pt>
                <c:pt idx="3307">
                  <c:v>1005.0</c:v>
                </c:pt>
                <c:pt idx="3308">
                  <c:v>1005.0</c:v>
                </c:pt>
                <c:pt idx="3309">
                  <c:v>1005.0</c:v>
                </c:pt>
                <c:pt idx="3310">
                  <c:v>1005.0</c:v>
                </c:pt>
                <c:pt idx="3311">
                  <c:v>1005.0</c:v>
                </c:pt>
                <c:pt idx="3312">
                  <c:v>1005.0</c:v>
                </c:pt>
                <c:pt idx="3313">
                  <c:v>1006.0</c:v>
                </c:pt>
                <c:pt idx="3314">
                  <c:v>1006.0</c:v>
                </c:pt>
                <c:pt idx="3315">
                  <c:v>1007.0</c:v>
                </c:pt>
                <c:pt idx="3316">
                  <c:v>1008.0</c:v>
                </c:pt>
                <c:pt idx="3317">
                  <c:v>1008.0</c:v>
                </c:pt>
                <c:pt idx="3318">
                  <c:v>1009.0</c:v>
                </c:pt>
                <c:pt idx="3319">
                  <c:v>1010.0</c:v>
                </c:pt>
                <c:pt idx="3320">
                  <c:v>1011.0</c:v>
                </c:pt>
                <c:pt idx="3321">
                  <c:v>1011.0</c:v>
                </c:pt>
                <c:pt idx="3322">
                  <c:v>1011.0</c:v>
                </c:pt>
                <c:pt idx="3323">
                  <c:v>1012.0</c:v>
                </c:pt>
                <c:pt idx="3324">
                  <c:v>1013.0</c:v>
                </c:pt>
                <c:pt idx="3325">
                  <c:v>1013.0</c:v>
                </c:pt>
                <c:pt idx="3326">
                  <c:v>1014.0</c:v>
                </c:pt>
                <c:pt idx="3327">
                  <c:v>1015.0</c:v>
                </c:pt>
                <c:pt idx="3328">
                  <c:v>1016.0</c:v>
                </c:pt>
                <c:pt idx="3329">
                  <c:v>1017.0</c:v>
                </c:pt>
                <c:pt idx="3330">
                  <c:v>1018.0</c:v>
                </c:pt>
                <c:pt idx="3331">
                  <c:v>1018.0</c:v>
                </c:pt>
                <c:pt idx="3332">
                  <c:v>1018.0</c:v>
                </c:pt>
                <c:pt idx="3333">
                  <c:v>1018.0</c:v>
                </c:pt>
                <c:pt idx="3334">
                  <c:v>1018.0</c:v>
                </c:pt>
                <c:pt idx="3335">
                  <c:v>1019.0</c:v>
                </c:pt>
                <c:pt idx="3336">
                  <c:v>1019.0</c:v>
                </c:pt>
                <c:pt idx="3337">
                  <c:v>1019.0</c:v>
                </c:pt>
                <c:pt idx="3338">
                  <c:v>1019.0</c:v>
                </c:pt>
                <c:pt idx="3339">
                  <c:v>1019.0</c:v>
                </c:pt>
                <c:pt idx="3340">
                  <c:v>1019.0</c:v>
                </c:pt>
                <c:pt idx="3341">
                  <c:v>1019.0</c:v>
                </c:pt>
                <c:pt idx="3342">
                  <c:v>1019.0</c:v>
                </c:pt>
                <c:pt idx="3343">
                  <c:v>1019.0</c:v>
                </c:pt>
                <c:pt idx="3344">
                  <c:v>1020.0</c:v>
                </c:pt>
                <c:pt idx="3345">
                  <c:v>1021.0</c:v>
                </c:pt>
                <c:pt idx="3346">
                  <c:v>1021.0</c:v>
                </c:pt>
                <c:pt idx="3347">
                  <c:v>1022.0</c:v>
                </c:pt>
                <c:pt idx="3348">
                  <c:v>1023.0</c:v>
                </c:pt>
                <c:pt idx="3349">
                  <c:v>1024.0</c:v>
                </c:pt>
                <c:pt idx="3350">
                  <c:v>1025.0</c:v>
                </c:pt>
                <c:pt idx="3351">
                  <c:v>1026.0</c:v>
                </c:pt>
                <c:pt idx="3352">
                  <c:v>1026.0</c:v>
                </c:pt>
                <c:pt idx="3353">
                  <c:v>1027.0</c:v>
                </c:pt>
                <c:pt idx="3354">
                  <c:v>1027.0</c:v>
                </c:pt>
                <c:pt idx="3355">
                  <c:v>1027.0</c:v>
                </c:pt>
                <c:pt idx="3356">
                  <c:v>1028.0</c:v>
                </c:pt>
                <c:pt idx="3357">
                  <c:v>1029.0</c:v>
                </c:pt>
                <c:pt idx="3358">
                  <c:v>1029.0</c:v>
                </c:pt>
                <c:pt idx="3359">
                  <c:v>1029.0</c:v>
                </c:pt>
                <c:pt idx="3360">
                  <c:v>1029.0</c:v>
                </c:pt>
                <c:pt idx="3361">
                  <c:v>1029.0</c:v>
                </c:pt>
                <c:pt idx="3362">
                  <c:v>1029.0</c:v>
                </c:pt>
                <c:pt idx="3363">
                  <c:v>1030.0</c:v>
                </c:pt>
                <c:pt idx="3364">
                  <c:v>1030.0</c:v>
                </c:pt>
                <c:pt idx="3365">
                  <c:v>1031.0</c:v>
                </c:pt>
                <c:pt idx="3366">
                  <c:v>1031.0</c:v>
                </c:pt>
                <c:pt idx="3367">
                  <c:v>1031.0</c:v>
                </c:pt>
                <c:pt idx="3368">
                  <c:v>1031.0</c:v>
                </c:pt>
                <c:pt idx="3369">
                  <c:v>1031.0</c:v>
                </c:pt>
                <c:pt idx="3370">
                  <c:v>1031.0</c:v>
                </c:pt>
                <c:pt idx="3371">
                  <c:v>1031.0</c:v>
                </c:pt>
                <c:pt idx="3372">
                  <c:v>1031.0</c:v>
                </c:pt>
                <c:pt idx="3373">
                  <c:v>1031.0</c:v>
                </c:pt>
                <c:pt idx="3374">
                  <c:v>1031.0</c:v>
                </c:pt>
                <c:pt idx="3375">
                  <c:v>1031.0</c:v>
                </c:pt>
                <c:pt idx="3376">
                  <c:v>1031.0</c:v>
                </c:pt>
                <c:pt idx="3377">
                  <c:v>1031.0</c:v>
                </c:pt>
                <c:pt idx="3378">
                  <c:v>1031.0</c:v>
                </c:pt>
                <c:pt idx="3379">
                  <c:v>1031.0</c:v>
                </c:pt>
                <c:pt idx="3380">
                  <c:v>1031.0</c:v>
                </c:pt>
                <c:pt idx="3381">
                  <c:v>1032.0</c:v>
                </c:pt>
                <c:pt idx="3382">
                  <c:v>1032.0</c:v>
                </c:pt>
                <c:pt idx="3383">
                  <c:v>1032.0</c:v>
                </c:pt>
                <c:pt idx="3384">
                  <c:v>1033.0</c:v>
                </c:pt>
                <c:pt idx="3385">
                  <c:v>1033.0</c:v>
                </c:pt>
                <c:pt idx="3386">
                  <c:v>1034.0</c:v>
                </c:pt>
                <c:pt idx="3387">
                  <c:v>1035.0</c:v>
                </c:pt>
                <c:pt idx="3388">
                  <c:v>1035.0</c:v>
                </c:pt>
                <c:pt idx="3389">
                  <c:v>1036.0</c:v>
                </c:pt>
                <c:pt idx="3390">
                  <c:v>1037.0</c:v>
                </c:pt>
                <c:pt idx="3391">
                  <c:v>1038.0</c:v>
                </c:pt>
                <c:pt idx="3392">
                  <c:v>1038.0</c:v>
                </c:pt>
                <c:pt idx="3393">
                  <c:v>1038.0</c:v>
                </c:pt>
                <c:pt idx="3394">
                  <c:v>1038.0</c:v>
                </c:pt>
                <c:pt idx="3395">
                  <c:v>1039.0</c:v>
                </c:pt>
                <c:pt idx="3396">
                  <c:v>1039.0</c:v>
                </c:pt>
                <c:pt idx="3397">
                  <c:v>1039.0</c:v>
                </c:pt>
                <c:pt idx="3398">
                  <c:v>1039.0</c:v>
                </c:pt>
                <c:pt idx="3399">
                  <c:v>1039.0</c:v>
                </c:pt>
                <c:pt idx="3400">
                  <c:v>1039.0</c:v>
                </c:pt>
                <c:pt idx="3401">
                  <c:v>1039.0</c:v>
                </c:pt>
                <c:pt idx="3402">
                  <c:v>1039.0</c:v>
                </c:pt>
                <c:pt idx="3403">
                  <c:v>1039.0</c:v>
                </c:pt>
                <c:pt idx="3404">
                  <c:v>1039.0</c:v>
                </c:pt>
                <c:pt idx="3405">
                  <c:v>1039.0</c:v>
                </c:pt>
                <c:pt idx="3406">
                  <c:v>1039.0</c:v>
                </c:pt>
                <c:pt idx="3407">
                  <c:v>1039.0</c:v>
                </c:pt>
                <c:pt idx="3408">
                  <c:v>1039.0</c:v>
                </c:pt>
                <c:pt idx="3409">
                  <c:v>1039.0</c:v>
                </c:pt>
                <c:pt idx="3410">
                  <c:v>1039.0</c:v>
                </c:pt>
                <c:pt idx="3411">
                  <c:v>1039.0</c:v>
                </c:pt>
                <c:pt idx="3412">
                  <c:v>1039.0</c:v>
                </c:pt>
                <c:pt idx="3413">
                  <c:v>1039.0</c:v>
                </c:pt>
                <c:pt idx="3414">
                  <c:v>1039.0</c:v>
                </c:pt>
                <c:pt idx="3415">
                  <c:v>1040.0</c:v>
                </c:pt>
                <c:pt idx="3416">
                  <c:v>1041.0</c:v>
                </c:pt>
                <c:pt idx="3417">
                  <c:v>1042.0</c:v>
                </c:pt>
                <c:pt idx="3418">
                  <c:v>1043.0</c:v>
                </c:pt>
                <c:pt idx="3419">
                  <c:v>1043.0</c:v>
                </c:pt>
                <c:pt idx="3420">
                  <c:v>1044.0</c:v>
                </c:pt>
                <c:pt idx="3421">
                  <c:v>1044.0</c:v>
                </c:pt>
                <c:pt idx="3422">
                  <c:v>1044.0</c:v>
                </c:pt>
                <c:pt idx="3423">
                  <c:v>1044.0</c:v>
                </c:pt>
                <c:pt idx="3424">
                  <c:v>1045.0</c:v>
                </c:pt>
                <c:pt idx="3425">
                  <c:v>1045.0</c:v>
                </c:pt>
                <c:pt idx="3426">
                  <c:v>1045.0</c:v>
                </c:pt>
                <c:pt idx="3427">
                  <c:v>1045.0</c:v>
                </c:pt>
                <c:pt idx="3428">
                  <c:v>1045.0</c:v>
                </c:pt>
                <c:pt idx="3429">
                  <c:v>1045.0</c:v>
                </c:pt>
                <c:pt idx="3430">
                  <c:v>1046.0</c:v>
                </c:pt>
                <c:pt idx="3431">
                  <c:v>1046.0</c:v>
                </c:pt>
                <c:pt idx="3432">
                  <c:v>1046.0</c:v>
                </c:pt>
                <c:pt idx="3433">
                  <c:v>1046.0</c:v>
                </c:pt>
                <c:pt idx="3434">
                  <c:v>1046.0</c:v>
                </c:pt>
                <c:pt idx="3435">
                  <c:v>1046.0</c:v>
                </c:pt>
                <c:pt idx="3436">
                  <c:v>1046.0</c:v>
                </c:pt>
                <c:pt idx="3437">
                  <c:v>1046.0</c:v>
                </c:pt>
                <c:pt idx="3438">
                  <c:v>1046.0</c:v>
                </c:pt>
                <c:pt idx="3439">
                  <c:v>1047.0</c:v>
                </c:pt>
                <c:pt idx="3440">
                  <c:v>1047.0</c:v>
                </c:pt>
                <c:pt idx="3441">
                  <c:v>1047.0</c:v>
                </c:pt>
                <c:pt idx="3442">
                  <c:v>1047.0</c:v>
                </c:pt>
                <c:pt idx="3443">
                  <c:v>1047.0</c:v>
                </c:pt>
                <c:pt idx="3444">
                  <c:v>1047.0</c:v>
                </c:pt>
                <c:pt idx="3445">
                  <c:v>1048.0</c:v>
                </c:pt>
                <c:pt idx="3446">
                  <c:v>1049.0</c:v>
                </c:pt>
                <c:pt idx="3447">
                  <c:v>1049.0</c:v>
                </c:pt>
                <c:pt idx="3448">
                  <c:v>1049.0</c:v>
                </c:pt>
                <c:pt idx="3449">
                  <c:v>1049.0</c:v>
                </c:pt>
                <c:pt idx="3450">
                  <c:v>1050.0</c:v>
                </c:pt>
                <c:pt idx="3451">
                  <c:v>1050.0</c:v>
                </c:pt>
                <c:pt idx="3452">
                  <c:v>1051.0</c:v>
                </c:pt>
                <c:pt idx="3453">
                  <c:v>1051.0</c:v>
                </c:pt>
                <c:pt idx="3454">
                  <c:v>1052.0</c:v>
                </c:pt>
                <c:pt idx="3455">
                  <c:v>1052.0</c:v>
                </c:pt>
                <c:pt idx="3456">
                  <c:v>1052.0</c:v>
                </c:pt>
                <c:pt idx="3457">
                  <c:v>1053.0</c:v>
                </c:pt>
                <c:pt idx="3458">
                  <c:v>1053.0</c:v>
                </c:pt>
                <c:pt idx="3459">
                  <c:v>1053.0</c:v>
                </c:pt>
                <c:pt idx="3460">
                  <c:v>1053.0</c:v>
                </c:pt>
                <c:pt idx="3461">
                  <c:v>1053.0</c:v>
                </c:pt>
                <c:pt idx="3462">
                  <c:v>1054.0</c:v>
                </c:pt>
                <c:pt idx="3463">
                  <c:v>1054.0</c:v>
                </c:pt>
                <c:pt idx="3464">
                  <c:v>1054.0</c:v>
                </c:pt>
                <c:pt idx="3465">
                  <c:v>1054.0</c:v>
                </c:pt>
                <c:pt idx="3466">
                  <c:v>1054.0</c:v>
                </c:pt>
                <c:pt idx="3467">
                  <c:v>1054.0</c:v>
                </c:pt>
                <c:pt idx="3468">
                  <c:v>1054.0</c:v>
                </c:pt>
                <c:pt idx="3469">
                  <c:v>1055.0</c:v>
                </c:pt>
                <c:pt idx="3470">
                  <c:v>1055.0</c:v>
                </c:pt>
                <c:pt idx="3471">
                  <c:v>1055.0</c:v>
                </c:pt>
                <c:pt idx="3472">
                  <c:v>1056.0</c:v>
                </c:pt>
                <c:pt idx="3473">
                  <c:v>1056.0</c:v>
                </c:pt>
                <c:pt idx="3474">
                  <c:v>1056.0</c:v>
                </c:pt>
                <c:pt idx="3475">
                  <c:v>1056.0</c:v>
                </c:pt>
                <c:pt idx="3476">
                  <c:v>1056.0</c:v>
                </c:pt>
                <c:pt idx="3477">
                  <c:v>1057.0</c:v>
                </c:pt>
                <c:pt idx="3478">
                  <c:v>1057.0</c:v>
                </c:pt>
                <c:pt idx="3479">
                  <c:v>1058.0</c:v>
                </c:pt>
                <c:pt idx="3480">
                  <c:v>1058.0</c:v>
                </c:pt>
                <c:pt idx="3481">
                  <c:v>1058.0</c:v>
                </c:pt>
                <c:pt idx="3482">
                  <c:v>1058.0</c:v>
                </c:pt>
                <c:pt idx="3483">
                  <c:v>1058.0</c:v>
                </c:pt>
                <c:pt idx="3484">
                  <c:v>1058.0</c:v>
                </c:pt>
                <c:pt idx="3485">
                  <c:v>1058.0</c:v>
                </c:pt>
                <c:pt idx="3486">
                  <c:v>1058.0</c:v>
                </c:pt>
                <c:pt idx="3487">
                  <c:v>1058.0</c:v>
                </c:pt>
                <c:pt idx="3488">
                  <c:v>1058.0</c:v>
                </c:pt>
                <c:pt idx="3489">
                  <c:v>1058.0</c:v>
                </c:pt>
                <c:pt idx="3490">
                  <c:v>1058.0</c:v>
                </c:pt>
                <c:pt idx="3491">
                  <c:v>1058.0</c:v>
                </c:pt>
                <c:pt idx="3492">
                  <c:v>1058.0</c:v>
                </c:pt>
                <c:pt idx="3493">
                  <c:v>1058.0</c:v>
                </c:pt>
                <c:pt idx="3494">
                  <c:v>1058.0</c:v>
                </c:pt>
                <c:pt idx="3495">
                  <c:v>1058.0</c:v>
                </c:pt>
                <c:pt idx="3496">
                  <c:v>1058.0</c:v>
                </c:pt>
                <c:pt idx="3497">
                  <c:v>1058.0</c:v>
                </c:pt>
                <c:pt idx="3498">
                  <c:v>1059.0</c:v>
                </c:pt>
                <c:pt idx="3499">
                  <c:v>1060.0</c:v>
                </c:pt>
                <c:pt idx="3500">
                  <c:v>1060.0</c:v>
                </c:pt>
                <c:pt idx="3501">
                  <c:v>1060.0</c:v>
                </c:pt>
                <c:pt idx="3502">
                  <c:v>1060.0</c:v>
                </c:pt>
                <c:pt idx="3503">
                  <c:v>1060.0</c:v>
                </c:pt>
                <c:pt idx="3504">
                  <c:v>1060.0</c:v>
                </c:pt>
                <c:pt idx="3505">
                  <c:v>1060.0</c:v>
                </c:pt>
                <c:pt idx="3506">
                  <c:v>1060.0</c:v>
                </c:pt>
                <c:pt idx="3507">
                  <c:v>1060.0</c:v>
                </c:pt>
                <c:pt idx="3508">
                  <c:v>1060.0</c:v>
                </c:pt>
                <c:pt idx="3509">
                  <c:v>1060.0</c:v>
                </c:pt>
                <c:pt idx="3510">
                  <c:v>1060.0</c:v>
                </c:pt>
                <c:pt idx="3511">
                  <c:v>1060.0</c:v>
                </c:pt>
                <c:pt idx="3512">
                  <c:v>1060.0</c:v>
                </c:pt>
                <c:pt idx="3513">
                  <c:v>1060.0</c:v>
                </c:pt>
                <c:pt idx="3514">
                  <c:v>1060.0</c:v>
                </c:pt>
                <c:pt idx="3515">
                  <c:v>1060.0</c:v>
                </c:pt>
                <c:pt idx="3516">
                  <c:v>1060.0</c:v>
                </c:pt>
                <c:pt idx="3517">
                  <c:v>1060.0</c:v>
                </c:pt>
                <c:pt idx="3518">
                  <c:v>1060.0</c:v>
                </c:pt>
                <c:pt idx="3519">
                  <c:v>1060.0</c:v>
                </c:pt>
                <c:pt idx="3520">
                  <c:v>1060.0</c:v>
                </c:pt>
                <c:pt idx="3521">
                  <c:v>1060.0</c:v>
                </c:pt>
                <c:pt idx="3522">
                  <c:v>1060.0</c:v>
                </c:pt>
                <c:pt idx="3523">
                  <c:v>1060.0</c:v>
                </c:pt>
                <c:pt idx="3524">
                  <c:v>1060.0</c:v>
                </c:pt>
                <c:pt idx="3525">
                  <c:v>1060.0</c:v>
                </c:pt>
                <c:pt idx="3526">
                  <c:v>1060.0</c:v>
                </c:pt>
                <c:pt idx="3527">
                  <c:v>1060.0</c:v>
                </c:pt>
                <c:pt idx="3528">
                  <c:v>1060.0</c:v>
                </c:pt>
                <c:pt idx="3529">
                  <c:v>1061.0</c:v>
                </c:pt>
                <c:pt idx="3530">
                  <c:v>1061.0</c:v>
                </c:pt>
                <c:pt idx="3531">
                  <c:v>1062.0</c:v>
                </c:pt>
                <c:pt idx="3532">
                  <c:v>1062.0</c:v>
                </c:pt>
                <c:pt idx="3533">
                  <c:v>1063.0</c:v>
                </c:pt>
                <c:pt idx="3534">
                  <c:v>1063.0</c:v>
                </c:pt>
                <c:pt idx="3535">
                  <c:v>1063.0</c:v>
                </c:pt>
                <c:pt idx="3536">
                  <c:v>1063.0</c:v>
                </c:pt>
                <c:pt idx="3537">
                  <c:v>1064.0</c:v>
                </c:pt>
                <c:pt idx="3538">
                  <c:v>1065.0</c:v>
                </c:pt>
                <c:pt idx="3539">
                  <c:v>1066.0</c:v>
                </c:pt>
                <c:pt idx="3540">
                  <c:v>1066.0</c:v>
                </c:pt>
                <c:pt idx="3541">
                  <c:v>1066.0</c:v>
                </c:pt>
                <c:pt idx="3542">
                  <c:v>1066.0</c:v>
                </c:pt>
                <c:pt idx="3543">
                  <c:v>1067.0</c:v>
                </c:pt>
                <c:pt idx="3544">
                  <c:v>1067.0</c:v>
                </c:pt>
                <c:pt idx="3545">
                  <c:v>1067.0</c:v>
                </c:pt>
                <c:pt idx="3546">
                  <c:v>1067.0</c:v>
                </c:pt>
                <c:pt idx="3547">
                  <c:v>1068.0</c:v>
                </c:pt>
                <c:pt idx="3548">
                  <c:v>1068.0</c:v>
                </c:pt>
                <c:pt idx="3549">
                  <c:v>1068.0</c:v>
                </c:pt>
                <c:pt idx="3550">
                  <c:v>1068.0</c:v>
                </c:pt>
                <c:pt idx="3551">
                  <c:v>1068.0</c:v>
                </c:pt>
                <c:pt idx="3552">
                  <c:v>1068.0</c:v>
                </c:pt>
                <c:pt idx="3553">
                  <c:v>1069.0</c:v>
                </c:pt>
                <c:pt idx="3554">
                  <c:v>1069.0</c:v>
                </c:pt>
                <c:pt idx="3555">
                  <c:v>1069.0</c:v>
                </c:pt>
                <c:pt idx="3556">
                  <c:v>1069.0</c:v>
                </c:pt>
                <c:pt idx="3557">
                  <c:v>1070.0</c:v>
                </c:pt>
                <c:pt idx="3558">
                  <c:v>1070.0</c:v>
                </c:pt>
                <c:pt idx="3559">
                  <c:v>1071.0</c:v>
                </c:pt>
                <c:pt idx="3560">
                  <c:v>1072.0</c:v>
                </c:pt>
                <c:pt idx="3561">
                  <c:v>1072.0</c:v>
                </c:pt>
                <c:pt idx="3562">
                  <c:v>1073.0</c:v>
                </c:pt>
                <c:pt idx="3563">
                  <c:v>1073.0</c:v>
                </c:pt>
                <c:pt idx="3564">
                  <c:v>1074.0</c:v>
                </c:pt>
                <c:pt idx="3565">
                  <c:v>1074.0</c:v>
                </c:pt>
                <c:pt idx="3566">
                  <c:v>1074.0</c:v>
                </c:pt>
                <c:pt idx="3567">
                  <c:v>1075.0</c:v>
                </c:pt>
                <c:pt idx="3568">
                  <c:v>1076.0</c:v>
                </c:pt>
                <c:pt idx="3569">
                  <c:v>1077.0</c:v>
                </c:pt>
                <c:pt idx="3570">
                  <c:v>1077.0</c:v>
                </c:pt>
                <c:pt idx="3571">
                  <c:v>1077.0</c:v>
                </c:pt>
                <c:pt idx="3572">
                  <c:v>1077.0</c:v>
                </c:pt>
                <c:pt idx="3573">
                  <c:v>1077.0</c:v>
                </c:pt>
                <c:pt idx="3574">
                  <c:v>1078.0</c:v>
                </c:pt>
                <c:pt idx="3575">
                  <c:v>1079.0</c:v>
                </c:pt>
                <c:pt idx="3576">
                  <c:v>1080.0</c:v>
                </c:pt>
                <c:pt idx="3577">
                  <c:v>1081.0</c:v>
                </c:pt>
                <c:pt idx="3578">
                  <c:v>1081.0</c:v>
                </c:pt>
                <c:pt idx="3579">
                  <c:v>1082.0</c:v>
                </c:pt>
                <c:pt idx="3580">
                  <c:v>1083.0</c:v>
                </c:pt>
                <c:pt idx="3581">
                  <c:v>1084.0</c:v>
                </c:pt>
                <c:pt idx="3582">
                  <c:v>1085.0</c:v>
                </c:pt>
                <c:pt idx="3583">
                  <c:v>1086.0</c:v>
                </c:pt>
                <c:pt idx="3584">
                  <c:v>1087.0</c:v>
                </c:pt>
                <c:pt idx="3585">
                  <c:v>1087.0</c:v>
                </c:pt>
                <c:pt idx="3586">
                  <c:v>1087.0</c:v>
                </c:pt>
                <c:pt idx="3587">
                  <c:v>1088.0</c:v>
                </c:pt>
                <c:pt idx="3588">
                  <c:v>1089.0</c:v>
                </c:pt>
                <c:pt idx="3589">
                  <c:v>1090.0</c:v>
                </c:pt>
                <c:pt idx="3590">
                  <c:v>1091.0</c:v>
                </c:pt>
                <c:pt idx="3591">
                  <c:v>1092.0</c:v>
                </c:pt>
                <c:pt idx="3592">
                  <c:v>1093.0</c:v>
                </c:pt>
                <c:pt idx="3593">
                  <c:v>1094.0</c:v>
                </c:pt>
                <c:pt idx="3594">
                  <c:v>1094.0</c:v>
                </c:pt>
                <c:pt idx="3595">
                  <c:v>1095.0</c:v>
                </c:pt>
                <c:pt idx="3596">
                  <c:v>1096.0</c:v>
                </c:pt>
                <c:pt idx="3597">
                  <c:v>1097.0</c:v>
                </c:pt>
                <c:pt idx="3598">
                  <c:v>1098.0</c:v>
                </c:pt>
                <c:pt idx="3599">
                  <c:v>1099.0</c:v>
                </c:pt>
                <c:pt idx="3600">
                  <c:v>1100.0</c:v>
                </c:pt>
                <c:pt idx="3601">
                  <c:v>1101.0</c:v>
                </c:pt>
                <c:pt idx="3602">
                  <c:v>1102.0</c:v>
                </c:pt>
                <c:pt idx="3603">
                  <c:v>1102.0</c:v>
                </c:pt>
                <c:pt idx="3604">
                  <c:v>1102.0</c:v>
                </c:pt>
                <c:pt idx="3605">
                  <c:v>1102.0</c:v>
                </c:pt>
                <c:pt idx="3606">
                  <c:v>1102.0</c:v>
                </c:pt>
                <c:pt idx="3607">
                  <c:v>1102.0</c:v>
                </c:pt>
                <c:pt idx="3608">
                  <c:v>1102.0</c:v>
                </c:pt>
                <c:pt idx="3609">
                  <c:v>1102.0</c:v>
                </c:pt>
                <c:pt idx="3610">
                  <c:v>1102.0</c:v>
                </c:pt>
                <c:pt idx="3611">
                  <c:v>1102.0</c:v>
                </c:pt>
                <c:pt idx="3612">
                  <c:v>1102.0</c:v>
                </c:pt>
                <c:pt idx="3613">
                  <c:v>1102.0</c:v>
                </c:pt>
                <c:pt idx="3614">
                  <c:v>1102.0</c:v>
                </c:pt>
                <c:pt idx="3615">
                  <c:v>1102.0</c:v>
                </c:pt>
                <c:pt idx="3616">
                  <c:v>1102.0</c:v>
                </c:pt>
                <c:pt idx="3617">
                  <c:v>1102.0</c:v>
                </c:pt>
                <c:pt idx="3618">
                  <c:v>1102.0</c:v>
                </c:pt>
                <c:pt idx="3619">
                  <c:v>1102.0</c:v>
                </c:pt>
                <c:pt idx="3620">
                  <c:v>1102.0</c:v>
                </c:pt>
                <c:pt idx="3621">
                  <c:v>1102.0</c:v>
                </c:pt>
                <c:pt idx="3622">
                  <c:v>1102.0</c:v>
                </c:pt>
                <c:pt idx="3623">
                  <c:v>1102.0</c:v>
                </c:pt>
                <c:pt idx="3624">
                  <c:v>1102.0</c:v>
                </c:pt>
                <c:pt idx="3625">
                  <c:v>1102.0</c:v>
                </c:pt>
                <c:pt idx="3626">
                  <c:v>1102.0</c:v>
                </c:pt>
                <c:pt idx="3627">
                  <c:v>1102.0</c:v>
                </c:pt>
                <c:pt idx="3628">
                  <c:v>1102.0</c:v>
                </c:pt>
                <c:pt idx="3629">
                  <c:v>1103.0</c:v>
                </c:pt>
                <c:pt idx="3630">
                  <c:v>1103.0</c:v>
                </c:pt>
                <c:pt idx="3631">
                  <c:v>1104.0</c:v>
                </c:pt>
                <c:pt idx="3632">
                  <c:v>1104.0</c:v>
                </c:pt>
                <c:pt idx="3633">
                  <c:v>1104.0</c:v>
                </c:pt>
                <c:pt idx="3634">
                  <c:v>1104.0</c:v>
                </c:pt>
                <c:pt idx="3635">
                  <c:v>1104.0</c:v>
                </c:pt>
                <c:pt idx="3636">
                  <c:v>1104.0</c:v>
                </c:pt>
                <c:pt idx="3637">
                  <c:v>1105.0</c:v>
                </c:pt>
                <c:pt idx="3638">
                  <c:v>1106.0</c:v>
                </c:pt>
                <c:pt idx="3639">
                  <c:v>1106.0</c:v>
                </c:pt>
                <c:pt idx="3640">
                  <c:v>1106.0</c:v>
                </c:pt>
                <c:pt idx="3641">
                  <c:v>1106.0</c:v>
                </c:pt>
                <c:pt idx="3642">
                  <c:v>1107.0</c:v>
                </c:pt>
                <c:pt idx="3643">
                  <c:v>1107.0</c:v>
                </c:pt>
                <c:pt idx="3644">
                  <c:v>1107.0</c:v>
                </c:pt>
                <c:pt idx="3645">
                  <c:v>1107.0</c:v>
                </c:pt>
                <c:pt idx="3646">
                  <c:v>1107.0</c:v>
                </c:pt>
                <c:pt idx="3647">
                  <c:v>1107.0</c:v>
                </c:pt>
                <c:pt idx="3648">
                  <c:v>1107.0</c:v>
                </c:pt>
                <c:pt idx="3649">
                  <c:v>1107.0</c:v>
                </c:pt>
                <c:pt idx="3650">
                  <c:v>1107.0</c:v>
                </c:pt>
                <c:pt idx="3651">
                  <c:v>1107.0</c:v>
                </c:pt>
                <c:pt idx="3652">
                  <c:v>1107.0</c:v>
                </c:pt>
                <c:pt idx="3653">
                  <c:v>1107.0</c:v>
                </c:pt>
                <c:pt idx="3654">
                  <c:v>1107.0</c:v>
                </c:pt>
                <c:pt idx="3655">
                  <c:v>1107.0</c:v>
                </c:pt>
                <c:pt idx="3656">
                  <c:v>1107.0</c:v>
                </c:pt>
                <c:pt idx="3657">
                  <c:v>1107.0</c:v>
                </c:pt>
                <c:pt idx="3658">
                  <c:v>1107.0</c:v>
                </c:pt>
                <c:pt idx="3659">
                  <c:v>1107.0</c:v>
                </c:pt>
                <c:pt idx="3660">
                  <c:v>1107.0</c:v>
                </c:pt>
                <c:pt idx="3661">
                  <c:v>1107.0</c:v>
                </c:pt>
                <c:pt idx="3662">
                  <c:v>1107.0</c:v>
                </c:pt>
                <c:pt idx="3663">
                  <c:v>1107.0</c:v>
                </c:pt>
                <c:pt idx="3664">
                  <c:v>1108.0</c:v>
                </c:pt>
                <c:pt idx="3665">
                  <c:v>1108.0</c:v>
                </c:pt>
                <c:pt idx="3666">
                  <c:v>1108.0</c:v>
                </c:pt>
                <c:pt idx="3667">
                  <c:v>1109.0</c:v>
                </c:pt>
                <c:pt idx="3668">
                  <c:v>1110.0</c:v>
                </c:pt>
                <c:pt idx="3669">
                  <c:v>1111.0</c:v>
                </c:pt>
                <c:pt idx="3670">
                  <c:v>1111.0</c:v>
                </c:pt>
                <c:pt idx="3671">
                  <c:v>1111.0</c:v>
                </c:pt>
                <c:pt idx="3672">
                  <c:v>1111.0</c:v>
                </c:pt>
                <c:pt idx="3673">
                  <c:v>1112.0</c:v>
                </c:pt>
                <c:pt idx="3674">
                  <c:v>1113.0</c:v>
                </c:pt>
                <c:pt idx="3675">
                  <c:v>1113.0</c:v>
                </c:pt>
                <c:pt idx="3676">
                  <c:v>1113.0</c:v>
                </c:pt>
                <c:pt idx="3677">
                  <c:v>1113.0</c:v>
                </c:pt>
                <c:pt idx="3678">
                  <c:v>1113.0</c:v>
                </c:pt>
                <c:pt idx="3679">
                  <c:v>1113.0</c:v>
                </c:pt>
                <c:pt idx="3680">
                  <c:v>1113.0</c:v>
                </c:pt>
                <c:pt idx="3681">
                  <c:v>1113.0</c:v>
                </c:pt>
                <c:pt idx="3682">
                  <c:v>1113.0</c:v>
                </c:pt>
                <c:pt idx="3683">
                  <c:v>1113.0</c:v>
                </c:pt>
                <c:pt idx="3684">
                  <c:v>1113.0</c:v>
                </c:pt>
                <c:pt idx="3685">
                  <c:v>1114.0</c:v>
                </c:pt>
                <c:pt idx="3686">
                  <c:v>1114.0</c:v>
                </c:pt>
                <c:pt idx="3687">
                  <c:v>1114.0</c:v>
                </c:pt>
                <c:pt idx="3688">
                  <c:v>1114.0</c:v>
                </c:pt>
                <c:pt idx="3689">
                  <c:v>1114.0</c:v>
                </c:pt>
                <c:pt idx="3690">
                  <c:v>1114.0</c:v>
                </c:pt>
                <c:pt idx="3691">
                  <c:v>1115.0</c:v>
                </c:pt>
                <c:pt idx="3692">
                  <c:v>1115.0</c:v>
                </c:pt>
                <c:pt idx="3693">
                  <c:v>1115.0</c:v>
                </c:pt>
                <c:pt idx="3694">
                  <c:v>1115.0</c:v>
                </c:pt>
                <c:pt idx="3695">
                  <c:v>1116.0</c:v>
                </c:pt>
                <c:pt idx="3696">
                  <c:v>1116.0</c:v>
                </c:pt>
                <c:pt idx="3697">
                  <c:v>1116.0</c:v>
                </c:pt>
                <c:pt idx="3698">
                  <c:v>1116.0</c:v>
                </c:pt>
                <c:pt idx="3699">
                  <c:v>1116.0</c:v>
                </c:pt>
                <c:pt idx="3700">
                  <c:v>1116.0</c:v>
                </c:pt>
                <c:pt idx="3701">
                  <c:v>1116.0</c:v>
                </c:pt>
                <c:pt idx="3702">
                  <c:v>1116.0</c:v>
                </c:pt>
                <c:pt idx="3703">
                  <c:v>1116.0</c:v>
                </c:pt>
                <c:pt idx="3704">
                  <c:v>1116.0</c:v>
                </c:pt>
                <c:pt idx="3705">
                  <c:v>1116.0</c:v>
                </c:pt>
                <c:pt idx="3706">
                  <c:v>1117.0</c:v>
                </c:pt>
                <c:pt idx="3707">
                  <c:v>1117.0</c:v>
                </c:pt>
                <c:pt idx="3708">
                  <c:v>1117.0</c:v>
                </c:pt>
                <c:pt idx="3709">
                  <c:v>1118.0</c:v>
                </c:pt>
                <c:pt idx="3710">
                  <c:v>1119.0</c:v>
                </c:pt>
                <c:pt idx="3711">
                  <c:v>1120.0</c:v>
                </c:pt>
                <c:pt idx="3712">
                  <c:v>1120.0</c:v>
                </c:pt>
                <c:pt idx="3713">
                  <c:v>1120.0</c:v>
                </c:pt>
                <c:pt idx="3714">
                  <c:v>1120.0</c:v>
                </c:pt>
                <c:pt idx="3715">
                  <c:v>1120.0</c:v>
                </c:pt>
                <c:pt idx="3716">
                  <c:v>1120.0</c:v>
                </c:pt>
                <c:pt idx="3717">
                  <c:v>1120.0</c:v>
                </c:pt>
                <c:pt idx="3718">
                  <c:v>1120.0</c:v>
                </c:pt>
                <c:pt idx="3719">
                  <c:v>1120.0</c:v>
                </c:pt>
                <c:pt idx="3720">
                  <c:v>1120.0</c:v>
                </c:pt>
                <c:pt idx="3721">
                  <c:v>1120.0</c:v>
                </c:pt>
                <c:pt idx="3722">
                  <c:v>1121.0</c:v>
                </c:pt>
                <c:pt idx="3723">
                  <c:v>1121.0</c:v>
                </c:pt>
                <c:pt idx="3724">
                  <c:v>1121.0</c:v>
                </c:pt>
                <c:pt idx="3725">
                  <c:v>1121.0</c:v>
                </c:pt>
                <c:pt idx="3726">
                  <c:v>1121.0</c:v>
                </c:pt>
                <c:pt idx="3727">
                  <c:v>1121.0</c:v>
                </c:pt>
                <c:pt idx="3728">
                  <c:v>1121.0</c:v>
                </c:pt>
                <c:pt idx="3729">
                  <c:v>1122.0</c:v>
                </c:pt>
                <c:pt idx="3730">
                  <c:v>1122.0</c:v>
                </c:pt>
                <c:pt idx="3731">
                  <c:v>1122.0</c:v>
                </c:pt>
                <c:pt idx="3732">
                  <c:v>1122.0</c:v>
                </c:pt>
                <c:pt idx="3733">
                  <c:v>1122.0</c:v>
                </c:pt>
                <c:pt idx="3734">
                  <c:v>1122.0</c:v>
                </c:pt>
                <c:pt idx="3735">
                  <c:v>1122.0</c:v>
                </c:pt>
                <c:pt idx="3736">
                  <c:v>1122.0</c:v>
                </c:pt>
                <c:pt idx="3737">
                  <c:v>1122.0</c:v>
                </c:pt>
                <c:pt idx="3738">
                  <c:v>1122.0</c:v>
                </c:pt>
                <c:pt idx="3739">
                  <c:v>1123.0</c:v>
                </c:pt>
                <c:pt idx="3740">
                  <c:v>1123.0</c:v>
                </c:pt>
                <c:pt idx="3741">
                  <c:v>1123.0</c:v>
                </c:pt>
                <c:pt idx="3742">
                  <c:v>1123.0</c:v>
                </c:pt>
                <c:pt idx="3743">
                  <c:v>1123.0</c:v>
                </c:pt>
                <c:pt idx="3744">
                  <c:v>1123.0</c:v>
                </c:pt>
                <c:pt idx="3745">
                  <c:v>1123.0</c:v>
                </c:pt>
                <c:pt idx="3746">
                  <c:v>1123.0</c:v>
                </c:pt>
                <c:pt idx="3747">
                  <c:v>1123.0</c:v>
                </c:pt>
                <c:pt idx="3748">
                  <c:v>1123.0</c:v>
                </c:pt>
                <c:pt idx="3749">
                  <c:v>1124.0</c:v>
                </c:pt>
                <c:pt idx="3750">
                  <c:v>1124.0</c:v>
                </c:pt>
                <c:pt idx="3751">
                  <c:v>1125.0</c:v>
                </c:pt>
                <c:pt idx="3752">
                  <c:v>1126.0</c:v>
                </c:pt>
                <c:pt idx="3753">
                  <c:v>1127.0</c:v>
                </c:pt>
                <c:pt idx="3754">
                  <c:v>1127.0</c:v>
                </c:pt>
                <c:pt idx="3755">
                  <c:v>1127.0</c:v>
                </c:pt>
                <c:pt idx="3756">
                  <c:v>1127.0</c:v>
                </c:pt>
                <c:pt idx="3757">
                  <c:v>1127.0</c:v>
                </c:pt>
                <c:pt idx="3758">
                  <c:v>1127.0</c:v>
                </c:pt>
                <c:pt idx="3759">
                  <c:v>1128.0</c:v>
                </c:pt>
                <c:pt idx="3760">
                  <c:v>1128.0</c:v>
                </c:pt>
                <c:pt idx="3761">
                  <c:v>1128.0</c:v>
                </c:pt>
                <c:pt idx="3762">
                  <c:v>1128.0</c:v>
                </c:pt>
                <c:pt idx="3763">
                  <c:v>1128.0</c:v>
                </c:pt>
                <c:pt idx="3764">
                  <c:v>1128.0</c:v>
                </c:pt>
                <c:pt idx="3765">
                  <c:v>1128.0</c:v>
                </c:pt>
                <c:pt idx="3766">
                  <c:v>1128.0</c:v>
                </c:pt>
                <c:pt idx="3767">
                  <c:v>1128.0</c:v>
                </c:pt>
                <c:pt idx="3768">
                  <c:v>1128.0</c:v>
                </c:pt>
                <c:pt idx="3769">
                  <c:v>1128.0</c:v>
                </c:pt>
                <c:pt idx="3770">
                  <c:v>1128.0</c:v>
                </c:pt>
                <c:pt idx="3771">
                  <c:v>1128.0</c:v>
                </c:pt>
                <c:pt idx="3772">
                  <c:v>1128.0</c:v>
                </c:pt>
                <c:pt idx="3773">
                  <c:v>1128.0</c:v>
                </c:pt>
                <c:pt idx="3774">
                  <c:v>1129.0</c:v>
                </c:pt>
                <c:pt idx="3775">
                  <c:v>1129.0</c:v>
                </c:pt>
                <c:pt idx="3776">
                  <c:v>1130.0</c:v>
                </c:pt>
                <c:pt idx="3777">
                  <c:v>1130.0</c:v>
                </c:pt>
                <c:pt idx="3778">
                  <c:v>1130.0</c:v>
                </c:pt>
                <c:pt idx="3779">
                  <c:v>1130.0</c:v>
                </c:pt>
                <c:pt idx="3780">
                  <c:v>1130.0</c:v>
                </c:pt>
                <c:pt idx="3781">
                  <c:v>1130.0</c:v>
                </c:pt>
                <c:pt idx="3782">
                  <c:v>1130.0</c:v>
                </c:pt>
                <c:pt idx="3783">
                  <c:v>1130.0</c:v>
                </c:pt>
                <c:pt idx="3784">
                  <c:v>1130.0</c:v>
                </c:pt>
                <c:pt idx="3785">
                  <c:v>1130.0</c:v>
                </c:pt>
                <c:pt idx="3786">
                  <c:v>1130.0</c:v>
                </c:pt>
                <c:pt idx="3787">
                  <c:v>1130.0</c:v>
                </c:pt>
                <c:pt idx="3788">
                  <c:v>1131.0</c:v>
                </c:pt>
                <c:pt idx="3789">
                  <c:v>1132.0</c:v>
                </c:pt>
                <c:pt idx="3790">
                  <c:v>1132.0</c:v>
                </c:pt>
                <c:pt idx="3791">
                  <c:v>1132.0</c:v>
                </c:pt>
                <c:pt idx="3792">
                  <c:v>1133.0</c:v>
                </c:pt>
                <c:pt idx="3793">
                  <c:v>1133.0</c:v>
                </c:pt>
                <c:pt idx="3794">
                  <c:v>1133.0</c:v>
                </c:pt>
                <c:pt idx="3795">
                  <c:v>1133.0</c:v>
                </c:pt>
                <c:pt idx="3796">
                  <c:v>1133.0</c:v>
                </c:pt>
                <c:pt idx="3797">
                  <c:v>1133.0</c:v>
                </c:pt>
                <c:pt idx="3798">
                  <c:v>1133.0</c:v>
                </c:pt>
                <c:pt idx="3799">
                  <c:v>1134.0</c:v>
                </c:pt>
                <c:pt idx="3800">
                  <c:v>1135.0</c:v>
                </c:pt>
                <c:pt idx="3801">
                  <c:v>1135.0</c:v>
                </c:pt>
                <c:pt idx="3802">
                  <c:v>1135.0</c:v>
                </c:pt>
                <c:pt idx="3803">
                  <c:v>1135.0</c:v>
                </c:pt>
                <c:pt idx="3804">
                  <c:v>1135.0</c:v>
                </c:pt>
                <c:pt idx="3805">
                  <c:v>1135.0</c:v>
                </c:pt>
                <c:pt idx="3806">
                  <c:v>1135.0</c:v>
                </c:pt>
                <c:pt idx="3807">
                  <c:v>1135.0</c:v>
                </c:pt>
                <c:pt idx="3808">
                  <c:v>1136.0</c:v>
                </c:pt>
                <c:pt idx="3809">
                  <c:v>1137.0</c:v>
                </c:pt>
                <c:pt idx="3810">
                  <c:v>1137.0</c:v>
                </c:pt>
                <c:pt idx="3811">
                  <c:v>1137.0</c:v>
                </c:pt>
                <c:pt idx="3812">
                  <c:v>1137.0</c:v>
                </c:pt>
                <c:pt idx="3813">
                  <c:v>1137.0</c:v>
                </c:pt>
                <c:pt idx="3814">
                  <c:v>1137.0</c:v>
                </c:pt>
                <c:pt idx="3815">
                  <c:v>1137.0</c:v>
                </c:pt>
                <c:pt idx="3816">
                  <c:v>1137.0</c:v>
                </c:pt>
                <c:pt idx="3817">
                  <c:v>1137.0</c:v>
                </c:pt>
                <c:pt idx="3818">
                  <c:v>1137.0</c:v>
                </c:pt>
                <c:pt idx="3819">
                  <c:v>1137.0</c:v>
                </c:pt>
                <c:pt idx="3820">
                  <c:v>1137.0</c:v>
                </c:pt>
                <c:pt idx="3821">
                  <c:v>1137.0</c:v>
                </c:pt>
                <c:pt idx="3822">
                  <c:v>1138.0</c:v>
                </c:pt>
                <c:pt idx="3823">
                  <c:v>1138.0</c:v>
                </c:pt>
                <c:pt idx="3824">
                  <c:v>1138.0</c:v>
                </c:pt>
                <c:pt idx="3825">
                  <c:v>1138.0</c:v>
                </c:pt>
                <c:pt idx="3826">
                  <c:v>1138.0</c:v>
                </c:pt>
                <c:pt idx="3827">
                  <c:v>1138.0</c:v>
                </c:pt>
                <c:pt idx="3828">
                  <c:v>1138.0</c:v>
                </c:pt>
                <c:pt idx="3829">
                  <c:v>1138.0</c:v>
                </c:pt>
                <c:pt idx="3830">
                  <c:v>1138.0</c:v>
                </c:pt>
                <c:pt idx="3831">
                  <c:v>1138.0</c:v>
                </c:pt>
                <c:pt idx="3832">
                  <c:v>1138.0</c:v>
                </c:pt>
                <c:pt idx="3833">
                  <c:v>1138.0</c:v>
                </c:pt>
                <c:pt idx="3834">
                  <c:v>1138.0</c:v>
                </c:pt>
                <c:pt idx="3835">
                  <c:v>1138.0</c:v>
                </c:pt>
                <c:pt idx="3836">
                  <c:v>1138.0</c:v>
                </c:pt>
                <c:pt idx="3837">
                  <c:v>1138.0</c:v>
                </c:pt>
                <c:pt idx="3838">
                  <c:v>1138.0</c:v>
                </c:pt>
                <c:pt idx="3839">
                  <c:v>1138.0</c:v>
                </c:pt>
                <c:pt idx="3840">
                  <c:v>1138.0</c:v>
                </c:pt>
                <c:pt idx="3841">
                  <c:v>1138.0</c:v>
                </c:pt>
                <c:pt idx="3842">
                  <c:v>1138.0</c:v>
                </c:pt>
                <c:pt idx="3843">
                  <c:v>1138.0</c:v>
                </c:pt>
                <c:pt idx="3844">
                  <c:v>1138.0</c:v>
                </c:pt>
                <c:pt idx="3845">
                  <c:v>1139.0</c:v>
                </c:pt>
                <c:pt idx="3846">
                  <c:v>1139.0</c:v>
                </c:pt>
                <c:pt idx="3847">
                  <c:v>1139.0</c:v>
                </c:pt>
                <c:pt idx="3848">
                  <c:v>1139.0</c:v>
                </c:pt>
                <c:pt idx="3849">
                  <c:v>1140.0</c:v>
                </c:pt>
                <c:pt idx="3850">
                  <c:v>1141.0</c:v>
                </c:pt>
                <c:pt idx="3851">
                  <c:v>1141.0</c:v>
                </c:pt>
                <c:pt idx="3852">
                  <c:v>1141.0</c:v>
                </c:pt>
                <c:pt idx="3853">
                  <c:v>1142.0</c:v>
                </c:pt>
                <c:pt idx="3854">
                  <c:v>1142.0</c:v>
                </c:pt>
                <c:pt idx="3855">
                  <c:v>1142.0</c:v>
                </c:pt>
                <c:pt idx="3856">
                  <c:v>1142.0</c:v>
                </c:pt>
                <c:pt idx="3857">
                  <c:v>1142.0</c:v>
                </c:pt>
                <c:pt idx="3858">
                  <c:v>1142.0</c:v>
                </c:pt>
                <c:pt idx="3859">
                  <c:v>1142.0</c:v>
                </c:pt>
                <c:pt idx="3860">
                  <c:v>1142.0</c:v>
                </c:pt>
                <c:pt idx="3861">
                  <c:v>1142.0</c:v>
                </c:pt>
                <c:pt idx="3862">
                  <c:v>1142.0</c:v>
                </c:pt>
                <c:pt idx="3863">
                  <c:v>1142.0</c:v>
                </c:pt>
                <c:pt idx="3864">
                  <c:v>1142.0</c:v>
                </c:pt>
                <c:pt idx="3865">
                  <c:v>1142.0</c:v>
                </c:pt>
                <c:pt idx="3866">
                  <c:v>1142.0</c:v>
                </c:pt>
                <c:pt idx="3867">
                  <c:v>1142.0</c:v>
                </c:pt>
                <c:pt idx="3868">
                  <c:v>1142.0</c:v>
                </c:pt>
                <c:pt idx="3869">
                  <c:v>1142.0</c:v>
                </c:pt>
                <c:pt idx="3870">
                  <c:v>1142.0</c:v>
                </c:pt>
                <c:pt idx="3871">
                  <c:v>1142.0</c:v>
                </c:pt>
                <c:pt idx="3872">
                  <c:v>1143.0</c:v>
                </c:pt>
                <c:pt idx="3873">
                  <c:v>1144.0</c:v>
                </c:pt>
                <c:pt idx="3874">
                  <c:v>1145.0</c:v>
                </c:pt>
                <c:pt idx="3875">
                  <c:v>1145.0</c:v>
                </c:pt>
                <c:pt idx="3876">
                  <c:v>1145.0</c:v>
                </c:pt>
                <c:pt idx="3877">
                  <c:v>1145.0</c:v>
                </c:pt>
                <c:pt idx="3878">
                  <c:v>1145.0</c:v>
                </c:pt>
                <c:pt idx="3879">
                  <c:v>1145.0</c:v>
                </c:pt>
                <c:pt idx="3880">
                  <c:v>1145.0</c:v>
                </c:pt>
                <c:pt idx="3881">
                  <c:v>1145.0</c:v>
                </c:pt>
                <c:pt idx="3882">
                  <c:v>1145.0</c:v>
                </c:pt>
                <c:pt idx="3883">
                  <c:v>1146.0</c:v>
                </c:pt>
                <c:pt idx="3884">
                  <c:v>1146.0</c:v>
                </c:pt>
                <c:pt idx="3885">
                  <c:v>1147.0</c:v>
                </c:pt>
                <c:pt idx="3886">
                  <c:v>1147.0</c:v>
                </c:pt>
                <c:pt idx="3887">
                  <c:v>1147.0</c:v>
                </c:pt>
                <c:pt idx="3888">
                  <c:v>1147.0</c:v>
                </c:pt>
                <c:pt idx="3889">
                  <c:v>1147.0</c:v>
                </c:pt>
                <c:pt idx="3890">
                  <c:v>1147.0</c:v>
                </c:pt>
                <c:pt idx="3891">
                  <c:v>1148.0</c:v>
                </c:pt>
                <c:pt idx="3892">
                  <c:v>1149.0</c:v>
                </c:pt>
                <c:pt idx="3893">
                  <c:v>1149.0</c:v>
                </c:pt>
                <c:pt idx="3894">
                  <c:v>1149.0</c:v>
                </c:pt>
                <c:pt idx="3895">
                  <c:v>1149.0</c:v>
                </c:pt>
                <c:pt idx="3896">
                  <c:v>1150.0</c:v>
                </c:pt>
                <c:pt idx="3897">
                  <c:v>1151.0</c:v>
                </c:pt>
                <c:pt idx="3898">
                  <c:v>1151.0</c:v>
                </c:pt>
                <c:pt idx="3899">
                  <c:v>1151.0</c:v>
                </c:pt>
                <c:pt idx="3900">
                  <c:v>1151.0</c:v>
                </c:pt>
                <c:pt idx="3901">
                  <c:v>1152.0</c:v>
                </c:pt>
                <c:pt idx="3902">
                  <c:v>1153.0</c:v>
                </c:pt>
                <c:pt idx="3903">
                  <c:v>1153.0</c:v>
                </c:pt>
                <c:pt idx="3904">
                  <c:v>1154.0</c:v>
                </c:pt>
                <c:pt idx="3905">
                  <c:v>1154.0</c:v>
                </c:pt>
                <c:pt idx="3906">
                  <c:v>1155.0</c:v>
                </c:pt>
                <c:pt idx="3907">
                  <c:v>1155.0</c:v>
                </c:pt>
                <c:pt idx="3908">
                  <c:v>1156.0</c:v>
                </c:pt>
                <c:pt idx="3909">
                  <c:v>1156.0</c:v>
                </c:pt>
                <c:pt idx="3910">
                  <c:v>1156.0</c:v>
                </c:pt>
                <c:pt idx="3911">
                  <c:v>1156.0</c:v>
                </c:pt>
                <c:pt idx="3912">
                  <c:v>1157.0</c:v>
                </c:pt>
                <c:pt idx="3913">
                  <c:v>1158.0</c:v>
                </c:pt>
                <c:pt idx="3914">
                  <c:v>1158.0</c:v>
                </c:pt>
                <c:pt idx="3915">
                  <c:v>1158.0</c:v>
                </c:pt>
                <c:pt idx="3916">
                  <c:v>1158.0</c:v>
                </c:pt>
                <c:pt idx="3917">
                  <c:v>1158.0</c:v>
                </c:pt>
                <c:pt idx="3918">
                  <c:v>1158.0</c:v>
                </c:pt>
                <c:pt idx="3919">
                  <c:v>1158.0</c:v>
                </c:pt>
                <c:pt idx="3920">
                  <c:v>1158.0</c:v>
                </c:pt>
                <c:pt idx="3921">
                  <c:v>1159.0</c:v>
                </c:pt>
                <c:pt idx="3922">
                  <c:v>1160.0</c:v>
                </c:pt>
                <c:pt idx="3923">
                  <c:v>1160.0</c:v>
                </c:pt>
                <c:pt idx="3924">
                  <c:v>1161.0</c:v>
                </c:pt>
                <c:pt idx="3925">
                  <c:v>1161.0</c:v>
                </c:pt>
                <c:pt idx="3926">
                  <c:v>1162.0</c:v>
                </c:pt>
                <c:pt idx="3927">
                  <c:v>1162.0</c:v>
                </c:pt>
                <c:pt idx="3928">
                  <c:v>1162.0</c:v>
                </c:pt>
                <c:pt idx="3929">
                  <c:v>1162.0</c:v>
                </c:pt>
                <c:pt idx="3930">
                  <c:v>1162.0</c:v>
                </c:pt>
                <c:pt idx="3931">
                  <c:v>1162.0</c:v>
                </c:pt>
                <c:pt idx="3932">
                  <c:v>1163.0</c:v>
                </c:pt>
                <c:pt idx="3933">
                  <c:v>1163.0</c:v>
                </c:pt>
                <c:pt idx="3934">
                  <c:v>1163.0</c:v>
                </c:pt>
                <c:pt idx="3935">
                  <c:v>1163.0</c:v>
                </c:pt>
                <c:pt idx="3936">
                  <c:v>1163.0</c:v>
                </c:pt>
                <c:pt idx="3937">
                  <c:v>1163.0</c:v>
                </c:pt>
                <c:pt idx="3938">
                  <c:v>1163.0</c:v>
                </c:pt>
                <c:pt idx="3939">
                  <c:v>1163.0</c:v>
                </c:pt>
                <c:pt idx="3940">
                  <c:v>1163.0</c:v>
                </c:pt>
                <c:pt idx="3941">
                  <c:v>1163.0</c:v>
                </c:pt>
                <c:pt idx="3942">
                  <c:v>1163.0</c:v>
                </c:pt>
                <c:pt idx="3943">
                  <c:v>1163.0</c:v>
                </c:pt>
                <c:pt idx="3944">
                  <c:v>1164.0</c:v>
                </c:pt>
                <c:pt idx="3945">
                  <c:v>1164.0</c:v>
                </c:pt>
                <c:pt idx="3946">
                  <c:v>1164.0</c:v>
                </c:pt>
                <c:pt idx="3947">
                  <c:v>1164.0</c:v>
                </c:pt>
                <c:pt idx="3948">
                  <c:v>1165.0</c:v>
                </c:pt>
                <c:pt idx="3949">
                  <c:v>1165.0</c:v>
                </c:pt>
                <c:pt idx="3950">
                  <c:v>1165.0</c:v>
                </c:pt>
                <c:pt idx="3951">
                  <c:v>1165.0</c:v>
                </c:pt>
                <c:pt idx="3952">
                  <c:v>1165.0</c:v>
                </c:pt>
                <c:pt idx="3953">
                  <c:v>1166.0</c:v>
                </c:pt>
                <c:pt idx="3954">
                  <c:v>1166.0</c:v>
                </c:pt>
                <c:pt idx="3955">
                  <c:v>1166.0</c:v>
                </c:pt>
                <c:pt idx="3956">
                  <c:v>1166.0</c:v>
                </c:pt>
                <c:pt idx="3957">
                  <c:v>1166.0</c:v>
                </c:pt>
                <c:pt idx="3958">
                  <c:v>1166.0</c:v>
                </c:pt>
                <c:pt idx="3959">
                  <c:v>1166.0</c:v>
                </c:pt>
                <c:pt idx="3960">
                  <c:v>1166.0</c:v>
                </c:pt>
                <c:pt idx="3961">
                  <c:v>1167.0</c:v>
                </c:pt>
                <c:pt idx="3962">
                  <c:v>1167.0</c:v>
                </c:pt>
                <c:pt idx="3963">
                  <c:v>1167.0</c:v>
                </c:pt>
                <c:pt idx="3964">
                  <c:v>1167.0</c:v>
                </c:pt>
                <c:pt idx="3965">
                  <c:v>1167.0</c:v>
                </c:pt>
                <c:pt idx="3966">
                  <c:v>1168.0</c:v>
                </c:pt>
                <c:pt idx="3967">
                  <c:v>1168.0</c:v>
                </c:pt>
                <c:pt idx="3968">
                  <c:v>1168.0</c:v>
                </c:pt>
                <c:pt idx="3969">
                  <c:v>1168.0</c:v>
                </c:pt>
                <c:pt idx="3970">
                  <c:v>1168.0</c:v>
                </c:pt>
                <c:pt idx="3971">
                  <c:v>1168.0</c:v>
                </c:pt>
                <c:pt idx="3972">
                  <c:v>1168.0</c:v>
                </c:pt>
                <c:pt idx="3973">
                  <c:v>1169.0</c:v>
                </c:pt>
                <c:pt idx="3974">
                  <c:v>1170.0</c:v>
                </c:pt>
                <c:pt idx="3975">
                  <c:v>1171.0</c:v>
                </c:pt>
                <c:pt idx="3976">
                  <c:v>1171.0</c:v>
                </c:pt>
                <c:pt idx="3977">
                  <c:v>1171.0</c:v>
                </c:pt>
                <c:pt idx="3978">
                  <c:v>1172.0</c:v>
                </c:pt>
                <c:pt idx="3979">
                  <c:v>1173.0</c:v>
                </c:pt>
                <c:pt idx="3980">
                  <c:v>1173.0</c:v>
                </c:pt>
                <c:pt idx="3981">
                  <c:v>1173.0</c:v>
                </c:pt>
                <c:pt idx="3982">
                  <c:v>1173.0</c:v>
                </c:pt>
                <c:pt idx="3983">
                  <c:v>1174.0</c:v>
                </c:pt>
                <c:pt idx="3984">
                  <c:v>1175.0</c:v>
                </c:pt>
                <c:pt idx="3985">
                  <c:v>1176.0</c:v>
                </c:pt>
                <c:pt idx="3986">
                  <c:v>1176.0</c:v>
                </c:pt>
                <c:pt idx="3987">
                  <c:v>1176.0</c:v>
                </c:pt>
                <c:pt idx="3988">
                  <c:v>1176.0</c:v>
                </c:pt>
                <c:pt idx="3989">
                  <c:v>1176.0</c:v>
                </c:pt>
                <c:pt idx="3990">
                  <c:v>1176.0</c:v>
                </c:pt>
                <c:pt idx="3991">
                  <c:v>1176.0</c:v>
                </c:pt>
                <c:pt idx="3992">
                  <c:v>1176.0</c:v>
                </c:pt>
                <c:pt idx="3993">
                  <c:v>1177.0</c:v>
                </c:pt>
                <c:pt idx="3994">
                  <c:v>1178.0</c:v>
                </c:pt>
                <c:pt idx="3995">
                  <c:v>1179.0</c:v>
                </c:pt>
                <c:pt idx="3996">
                  <c:v>1179.0</c:v>
                </c:pt>
                <c:pt idx="3997">
                  <c:v>1179.0</c:v>
                </c:pt>
                <c:pt idx="3998">
                  <c:v>1179.0</c:v>
                </c:pt>
                <c:pt idx="3999">
                  <c:v>1179.0</c:v>
                </c:pt>
                <c:pt idx="4000">
                  <c:v>1179.0</c:v>
                </c:pt>
                <c:pt idx="4001">
                  <c:v>1179.0</c:v>
                </c:pt>
                <c:pt idx="4002">
                  <c:v>1179.0</c:v>
                </c:pt>
                <c:pt idx="4003">
                  <c:v>1179.0</c:v>
                </c:pt>
                <c:pt idx="4004">
                  <c:v>1179.0</c:v>
                </c:pt>
                <c:pt idx="4005">
                  <c:v>1180.0</c:v>
                </c:pt>
                <c:pt idx="4006">
                  <c:v>1181.0</c:v>
                </c:pt>
                <c:pt idx="4007">
                  <c:v>1181.0</c:v>
                </c:pt>
                <c:pt idx="4008">
                  <c:v>1182.0</c:v>
                </c:pt>
                <c:pt idx="4009">
                  <c:v>1182.0</c:v>
                </c:pt>
                <c:pt idx="4010">
                  <c:v>1182.0</c:v>
                </c:pt>
                <c:pt idx="4011">
                  <c:v>1182.0</c:v>
                </c:pt>
                <c:pt idx="4012">
                  <c:v>1182.0</c:v>
                </c:pt>
                <c:pt idx="4013">
                  <c:v>1182.0</c:v>
                </c:pt>
                <c:pt idx="4014">
                  <c:v>1182.0</c:v>
                </c:pt>
                <c:pt idx="4015">
                  <c:v>1182.0</c:v>
                </c:pt>
                <c:pt idx="4016">
                  <c:v>1182.0</c:v>
                </c:pt>
                <c:pt idx="4017">
                  <c:v>1182.0</c:v>
                </c:pt>
                <c:pt idx="4018">
                  <c:v>1183.0</c:v>
                </c:pt>
                <c:pt idx="4019">
                  <c:v>1184.0</c:v>
                </c:pt>
                <c:pt idx="4020">
                  <c:v>1184.0</c:v>
                </c:pt>
                <c:pt idx="4021">
                  <c:v>1184.0</c:v>
                </c:pt>
                <c:pt idx="4022">
                  <c:v>1184.0</c:v>
                </c:pt>
                <c:pt idx="4023">
                  <c:v>1184.0</c:v>
                </c:pt>
                <c:pt idx="4024">
                  <c:v>1184.0</c:v>
                </c:pt>
                <c:pt idx="4025">
                  <c:v>1185.0</c:v>
                </c:pt>
                <c:pt idx="4026">
                  <c:v>1186.0</c:v>
                </c:pt>
                <c:pt idx="4027">
                  <c:v>1187.0</c:v>
                </c:pt>
                <c:pt idx="4028">
                  <c:v>1188.0</c:v>
                </c:pt>
                <c:pt idx="4029">
                  <c:v>1189.0</c:v>
                </c:pt>
                <c:pt idx="4030">
                  <c:v>1190.0</c:v>
                </c:pt>
                <c:pt idx="4031">
                  <c:v>1190.0</c:v>
                </c:pt>
                <c:pt idx="4032">
                  <c:v>1190.0</c:v>
                </c:pt>
                <c:pt idx="4033">
                  <c:v>1190.0</c:v>
                </c:pt>
                <c:pt idx="4034">
                  <c:v>1191.0</c:v>
                </c:pt>
                <c:pt idx="4035">
                  <c:v>1191.0</c:v>
                </c:pt>
                <c:pt idx="4036">
                  <c:v>1192.0</c:v>
                </c:pt>
                <c:pt idx="4037">
                  <c:v>1193.0</c:v>
                </c:pt>
                <c:pt idx="4038">
                  <c:v>1193.0</c:v>
                </c:pt>
                <c:pt idx="4039">
                  <c:v>1193.0</c:v>
                </c:pt>
                <c:pt idx="4040">
                  <c:v>1193.0</c:v>
                </c:pt>
                <c:pt idx="4041">
                  <c:v>1193.0</c:v>
                </c:pt>
                <c:pt idx="4042">
                  <c:v>1193.0</c:v>
                </c:pt>
                <c:pt idx="4043">
                  <c:v>1193.0</c:v>
                </c:pt>
                <c:pt idx="4044">
                  <c:v>1194.0</c:v>
                </c:pt>
                <c:pt idx="4045">
                  <c:v>1194.0</c:v>
                </c:pt>
                <c:pt idx="4046">
                  <c:v>1194.0</c:v>
                </c:pt>
                <c:pt idx="4047">
                  <c:v>1194.0</c:v>
                </c:pt>
                <c:pt idx="4048">
                  <c:v>1194.0</c:v>
                </c:pt>
                <c:pt idx="4049">
                  <c:v>1195.0</c:v>
                </c:pt>
                <c:pt idx="4050">
                  <c:v>1195.0</c:v>
                </c:pt>
                <c:pt idx="4051">
                  <c:v>1196.0</c:v>
                </c:pt>
                <c:pt idx="4052">
                  <c:v>1196.0</c:v>
                </c:pt>
                <c:pt idx="4053">
                  <c:v>1196.0</c:v>
                </c:pt>
                <c:pt idx="4054">
                  <c:v>1196.0</c:v>
                </c:pt>
                <c:pt idx="4055">
                  <c:v>1196.0</c:v>
                </c:pt>
                <c:pt idx="4056">
                  <c:v>1196.0</c:v>
                </c:pt>
                <c:pt idx="4057">
                  <c:v>1196.0</c:v>
                </c:pt>
                <c:pt idx="4058">
                  <c:v>1197.0</c:v>
                </c:pt>
                <c:pt idx="4059">
                  <c:v>1198.0</c:v>
                </c:pt>
                <c:pt idx="4060">
                  <c:v>1198.0</c:v>
                </c:pt>
                <c:pt idx="4061">
                  <c:v>1198.0</c:v>
                </c:pt>
                <c:pt idx="4062">
                  <c:v>1198.0</c:v>
                </c:pt>
                <c:pt idx="4063">
                  <c:v>1199.0</c:v>
                </c:pt>
                <c:pt idx="4064">
                  <c:v>1199.0</c:v>
                </c:pt>
                <c:pt idx="4065">
                  <c:v>1199.0</c:v>
                </c:pt>
                <c:pt idx="4066">
                  <c:v>1199.0</c:v>
                </c:pt>
                <c:pt idx="4067">
                  <c:v>1199.0</c:v>
                </c:pt>
                <c:pt idx="4068">
                  <c:v>1200.0</c:v>
                </c:pt>
                <c:pt idx="4069">
                  <c:v>1200.0</c:v>
                </c:pt>
                <c:pt idx="4070">
                  <c:v>1200.0</c:v>
                </c:pt>
                <c:pt idx="4071">
                  <c:v>1201.0</c:v>
                </c:pt>
                <c:pt idx="4072">
                  <c:v>1202.0</c:v>
                </c:pt>
                <c:pt idx="4073">
                  <c:v>1203.0</c:v>
                </c:pt>
                <c:pt idx="4074">
                  <c:v>1204.0</c:v>
                </c:pt>
                <c:pt idx="4075">
                  <c:v>1204.0</c:v>
                </c:pt>
                <c:pt idx="4076">
                  <c:v>1205.0</c:v>
                </c:pt>
                <c:pt idx="4077">
                  <c:v>1206.0</c:v>
                </c:pt>
                <c:pt idx="4078">
                  <c:v>1207.0</c:v>
                </c:pt>
                <c:pt idx="4079">
                  <c:v>1207.0</c:v>
                </c:pt>
                <c:pt idx="4080">
                  <c:v>1207.0</c:v>
                </c:pt>
                <c:pt idx="4081">
                  <c:v>1207.0</c:v>
                </c:pt>
                <c:pt idx="4082">
                  <c:v>1208.0</c:v>
                </c:pt>
                <c:pt idx="4083">
                  <c:v>1209.0</c:v>
                </c:pt>
                <c:pt idx="4084">
                  <c:v>1210.0</c:v>
                </c:pt>
                <c:pt idx="4085">
                  <c:v>1210.0</c:v>
                </c:pt>
                <c:pt idx="4086">
                  <c:v>1210.0</c:v>
                </c:pt>
                <c:pt idx="4087">
                  <c:v>1211.0</c:v>
                </c:pt>
                <c:pt idx="4088">
                  <c:v>1212.0</c:v>
                </c:pt>
                <c:pt idx="4089">
                  <c:v>1212.0</c:v>
                </c:pt>
                <c:pt idx="4090">
                  <c:v>1212.0</c:v>
                </c:pt>
                <c:pt idx="4091">
                  <c:v>1212.0</c:v>
                </c:pt>
                <c:pt idx="4092">
                  <c:v>1212.0</c:v>
                </c:pt>
                <c:pt idx="4093">
                  <c:v>1212.0</c:v>
                </c:pt>
                <c:pt idx="4094">
                  <c:v>1212.0</c:v>
                </c:pt>
                <c:pt idx="4095">
                  <c:v>1212.0</c:v>
                </c:pt>
                <c:pt idx="4096">
                  <c:v>1212.0</c:v>
                </c:pt>
                <c:pt idx="4097">
                  <c:v>1212.0</c:v>
                </c:pt>
                <c:pt idx="4098">
                  <c:v>1212.0</c:v>
                </c:pt>
                <c:pt idx="4099">
                  <c:v>1212.0</c:v>
                </c:pt>
                <c:pt idx="4100">
                  <c:v>1213.0</c:v>
                </c:pt>
                <c:pt idx="4101">
                  <c:v>1214.0</c:v>
                </c:pt>
                <c:pt idx="4102">
                  <c:v>1214.0</c:v>
                </c:pt>
                <c:pt idx="4103">
                  <c:v>1215.0</c:v>
                </c:pt>
                <c:pt idx="4104">
                  <c:v>1215.0</c:v>
                </c:pt>
                <c:pt idx="4105">
                  <c:v>1215.0</c:v>
                </c:pt>
                <c:pt idx="4106">
                  <c:v>1215.0</c:v>
                </c:pt>
                <c:pt idx="4107">
                  <c:v>1215.0</c:v>
                </c:pt>
                <c:pt idx="4108">
                  <c:v>1215.0</c:v>
                </c:pt>
                <c:pt idx="4109">
                  <c:v>1216.0</c:v>
                </c:pt>
                <c:pt idx="4110">
                  <c:v>1216.0</c:v>
                </c:pt>
                <c:pt idx="4111">
                  <c:v>1217.0</c:v>
                </c:pt>
                <c:pt idx="4112">
                  <c:v>1218.0</c:v>
                </c:pt>
                <c:pt idx="4113">
                  <c:v>1219.0</c:v>
                </c:pt>
                <c:pt idx="4114">
                  <c:v>1219.0</c:v>
                </c:pt>
                <c:pt idx="4115">
                  <c:v>1219.0</c:v>
                </c:pt>
                <c:pt idx="4116">
                  <c:v>1219.0</c:v>
                </c:pt>
                <c:pt idx="4117">
                  <c:v>1219.0</c:v>
                </c:pt>
                <c:pt idx="4118">
                  <c:v>1219.0</c:v>
                </c:pt>
                <c:pt idx="4119">
                  <c:v>1219.0</c:v>
                </c:pt>
                <c:pt idx="4120">
                  <c:v>1219.0</c:v>
                </c:pt>
                <c:pt idx="4121">
                  <c:v>1220.0</c:v>
                </c:pt>
                <c:pt idx="4122">
                  <c:v>1220.0</c:v>
                </c:pt>
                <c:pt idx="4123">
                  <c:v>1220.0</c:v>
                </c:pt>
                <c:pt idx="4124">
                  <c:v>1220.0</c:v>
                </c:pt>
                <c:pt idx="4125">
                  <c:v>1220.0</c:v>
                </c:pt>
                <c:pt idx="4126">
                  <c:v>1220.0</c:v>
                </c:pt>
                <c:pt idx="4127">
                  <c:v>1220.0</c:v>
                </c:pt>
                <c:pt idx="4128">
                  <c:v>1221.0</c:v>
                </c:pt>
                <c:pt idx="4129">
                  <c:v>1221.0</c:v>
                </c:pt>
                <c:pt idx="4130">
                  <c:v>1221.0</c:v>
                </c:pt>
                <c:pt idx="4131">
                  <c:v>1222.0</c:v>
                </c:pt>
                <c:pt idx="4132">
                  <c:v>1223.0</c:v>
                </c:pt>
                <c:pt idx="4133">
                  <c:v>1223.0</c:v>
                </c:pt>
                <c:pt idx="4134">
                  <c:v>1223.0</c:v>
                </c:pt>
                <c:pt idx="4135">
                  <c:v>1223.0</c:v>
                </c:pt>
                <c:pt idx="4136">
                  <c:v>1223.0</c:v>
                </c:pt>
                <c:pt idx="4137">
                  <c:v>1224.0</c:v>
                </c:pt>
                <c:pt idx="4138">
                  <c:v>1224.0</c:v>
                </c:pt>
                <c:pt idx="4139">
                  <c:v>1224.0</c:v>
                </c:pt>
                <c:pt idx="4140">
                  <c:v>1224.0</c:v>
                </c:pt>
                <c:pt idx="4141">
                  <c:v>1225.0</c:v>
                </c:pt>
                <c:pt idx="4142">
                  <c:v>1225.0</c:v>
                </c:pt>
                <c:pt idx="4143">
                  <c:v>1225.0</c:v>
                </c:pt>
                <c:pt idx="4144">
                  <c:v>1225.0</c:v>
                </c:pt>
                <c:pt idx="4145">
                  <c:v>1226.0</c:v>
                </c:pt>
                <c:pt idx="4146">
                  <c:v>1226.0</c:v>
                </c:pt>
                <c:pt idx="4147">
                  <c:v>1226.0</c:v>
                </c:pt>
                <c:pt idx="4148">
                  <c:v>1226.0</c:v>
                </c:pt>
                <c:pt idx="4149">
                  <c:v>1226.0</c:v>
                </c:pt>
                <c:pt idx="4150">
                  <c:v>1226.0</c:v>
                </c:pt>
                <c:pt idx="4151">
                  <c:v>1226.0</c:v>
                </c:pt>
                <c:pt idx="4152">
                  <c:v>1226.0</c:v>
                </c:pt>
                <c:pt idx="4153">
                  <c:v>1226.0</c:v>
                </c:pt>
                <c:pt idx="4154">
                  <c:v>1226.0</c:v>
                </c:pt>
                <c:pt idx="4155">
                  <c:v>1226.0</c:v>
                </c:pt>
                <c:pt idx="4156">
                  <c:v>1226.0</c:v>
                </c:pt>
                <c:pt idx="4157">
                  <c:v>1226.0</c:v>
                </c:pt>
                <c:pt idx="4158">
                  <c:v>1226.0</c:v>
                </c:pt>
                <c:pt idx="4159">
                  <c:v>1226.0</c:v>
                </c:pt>
                <c:pt idx="4160">
                  <c:v>1226.0</c:v>
                </c:pt>
                <c:pt idx="4161">
                  <c:v>1226.0</c:v>
                </c:pt>
                <c:pt idx="4162">
                  <c:v>1226.0</c:v>
                </c:pt>
                <c:pt idx="4163">
                  <c:v>1226.0</c:v>
                </c:pt>
                <c:pt idx="4164">
                  <c:v>1227.0</c:v>
                </c:pt>
                <c:pt idx="4165">
                  <c:v>1228.0</c:v>
                </c:pt>
                <c:pt idx="4166">
                  <c:v>1228.0</c:v>
                </c:pt>
                <c:pt idx="4167">
                  <c:v>1228.0</c:v>
                </c:pt>
                <c:pt idx="4168">
                  <c:v>1228.0</c:v>
                </c:pt>
                <c:pt idx="4169">
                  <c:v>1228.0</c:v>
                </c:pt>
                <c:pt idx="4170">
                  <c:v>1229.0</c:v>
                </c:pt>
                <c:pt idx="4171">
                  <c:v>1230.0</c:v>
                </c:pt>
                <c:pt idx="4172">
                  <c:v>1231.0</c:v>
                </c:pt>
                <c:pt idx="4173">
                  <c:v>1232.0</c:v>
                </c:pt>
                <c:pt idx="4174">
                  <c:v>1233.0</c:v>
                </c:pt>
                <c:pt idx="4175">
                  <c:v>1233.0</c:v>
                </c:pt>
                <c:pt idx="4176">
                  <c:v>1234.0</c:v>
                </c:pt>
                <c:pt idx="4177">
                  <c:v>1234.0</c:v>
                </c:pt>
                <c:pt idx="4178">
                  <c:v>1234.0</c:v>
                </c:pt>
                <c:pt idx="4179">
                  <c:v>1234.0</c:v>
                </c:pt>
                <c:pt idx="4180">
                  <c:v>1235.0</c:v>
                </c:pt>
                <c:pt idx="4181">
                  <c:v>1235.0</c:v>
                </c:pt>
                <c:pt idx="4182">
                  <c:v>1236.0</c:v>
                </c:pt>
                <c:pt idx="4183">
                  <c:v>1237.0</c:v>
                </c:pt>
                <c:pt idx="4184">
                  <c:v>1238.0</c:v>
                </c:pt>
                <c:pt idx="4185">
                  <c:v>1239.0</c:v>
                </c:pt>
                <c:pt idx="4186">
                  <c:v>1240.0</c:v>
                </c:pt>
                <c:pt idx="4187">
                  <c:v>1241.0</c:v>
                </c:pt>
                <c:pt idx="4188">
                  <c:v>1242.0</c:v>
                </c:pt>
                <c:pt idx="4189">
                  <c:v>1242.0</c:v>
                </c:pt>
                <c:pt idx="4190">
                  <c:v>1242.0</c:v>
                </c:pt>
                <c:pt idx="4191">
                  <c:v>1242.0</c:v>
                </c:pt>
                <c:pt idx="4192">
                  <c:v>1242.0</c:v>
                </c:pt>
                <c:pt idx="4193">
                  <c:v>1243.0</c:v>
                </c:pt>
                <c:pt idx="4194">
                  <c:v>1244.0</c:v>
                </c:pt>
                <c:pt idx="4195">
                  <c:v>1244.0</c:v>
                </c:pt>
                <c:pt idx="4196">
                  <c:v>1245.0</c:v>
                </c:pt>
                <c:pt idx="4197">
                  <c:v>1245.0</c:v>
                </c:pt>
                <c:pt idx="4198">
                  <c:v>1245.0</c:v>
                </c:pt>
                <c:pt idx="4199">
                  <c:v>1245.0</c:v>
                </c:pt>
                <c:pt idx="4200">
                  <c:v>1245.0</c:v>
                </c:pt>
                <c:pt idx="4201">
                  <c:v>1245.0</c:v>
                </c:pt>
                <c:pt idx="4202">
                  <c:v>1245.0</c:v>
                </c:pt>
                <c:pt idx="4203">
                  <c:v>1245.0</c:v>
                </c:pt>
                <c:pt idx="4204">
                  <c:v>1245.0</c:v>
                </c:pt>
                <c:pt idx="4205">
                  <c:v>1245.0</c:v>
                </c:pt>
                <c:pt idx="4206">
                  <c:v>1245.0</c:v>
                </c:pt>
                <c:pt idx="4207">
                  <c:v>1245.0</c:v>
                </c:pt>
                <c:pt idx="4208">
                  <c:v>1245.0</c:v>
                </c:pt>
                <c:pt idx="4209">
                  <c:v>1245.0</c:v>
                </c:pt>
                <c:pt idx="4210">
                  <c:v>1245.0</c:v>
                </c:pt>
                <c:pt idx="4211">
                  <c:v>1245.0</c:v>
                </c:pt>
                <c:pt idx="4212">
                  <c:v>1245.0</c:v>
                </c:pt>
                <c:pt idx="4213">
                  <c:v>1245.0</c:v>
                </c:pt>
                <c:pt idx="4214">
                  <c:v>1245.0</c:v>
                </c:pt>
                <c:pt idx="4215">
                  <c:v>1245.0</c:v>
                </c:pt>
                <c:pt idx="4216">
                  <c:v>1245.0</c:v>
                </c:pt>
                <c:pt idx="4217">
                  <c:v>1245.0</c:v>
                </c:pt>
                <c:pt idx="4218">
                  <c:v>1245.0</c:v>
                </c:pt>
                <c:pt idx="4219">
                  <c:v>1245.0</c:v>
                </c:pt>
                <c:pt idx="4220">
                  <c:v>1245.0</c:v>
                </c:pt>
                <c:pt idx="4221">
                  <c:v>1245.0</c:v>
                </c:pt>
                <c:pt idx="4222">
                  <c:v>1246.0</c:v>
                </c:pt>
                <c:pt idx="4223">
                  <c:v>1247.0</c:v>
                </c:pt>
                <c:pt idx="4224">
                  <c:v>1248.0</c:v>
                </c:pt>
                <c:pt idx="4225">
                  <c:v>1249.0</c:v>
                </c:pt>
                <c:pt idx="4226">
                  <c:v>1250.0</c:v>
                </c:pt>
                <c:pt idx="4227">
                  <c:v>1251.0</c:v>
                </c:pt>
                <c:pt idx="4228">
                  <c:v>1252.0</c:v>
                </c:pt>
                <c:pt idx="4229">
                  <c:v>1253.0</c:v>
                </c:pt>
                <c:pt idx="4230">
                  <c:v>1253.0</c:v>
                </c:pt>
                <c:pt idx="4231">
                  <c:v>1253.0</c:v>
                </c:pt>
                <c:pt idx="4232">
                  <c:v>1254.0</c:v>
                </c:pt>
                <c:pt idx="4233">
                  <c:v>1255.0</c:v>
                </c:pt>
                <c:pt idx="4234">
                  <c:v>1256.0</c:v>
                </c:pt>
                <c:pt idx="4235">
                  <c:v>1256.0</c:v>
                </c:pt>
                <c:pt idx="4236">
                  <c:v>1257.0</c:v>
                </c:pt>
                <c:pt idx="4237">
                  <c:v>1258.0</c:v>
                </c:pt>
                <c:pt idx="4238">
                  <c:v>1259.0</c:v>
                </c:pt>
                <c:pt idx="4239">
                  <c:v>1259.0</c:v>
                </c:pt>
                <c:pt idx="4240">
                  <c:v>1259.0</c:v>
                </c:pt>
                <c:pt idx="4241">
                  <c:v>1259.0</c:v>
                </c:pt>
                <c:pt idx="4242">
                  <c:v>1259.0</c:v>
                </c:pt>
                <c:pt idx="4243">
                  <c:v>1259.0</c:v>
                </c:pt>
                <c:pt idx="4244">
                  <c:v>1259.0</c:v>
                </c:pt>
                <c:pt idx="4245">
                  <c:v>1259.0</c:v>
                </c:pt>
                <c:pt idx="4246">
                  <c:v>1259.0</c:v>
                </c:pt>
                <c:pt idx="4247">
                  <c:v>1259.0</c:v>
                </c:pt>
                <c:pt idx="4248">
                  <c:v>1259.0</c:v>
                </c:pt>
                <c:pt idx="4249">
                  <c:v>1260.0</c:v>
                </c:pt>
                <c:pt idx="4250">
                  <c:v>1260.0</c:v>
                </c:pt>
                <c:pt idx="4251">
                  <c:v>1260.0</c:v>
                </c:pt>
                <c:pt idx="4252">
                  <c:v>1260.0</c:v>
                </c:pt>
                <c:pt idx="4253">
                  <c:v>1260.0</c:v>
                </c:pt>
                <c:pt idx="4254">
                  <c:v>1260.0</c:v>
                </c:pt>
                <c:pt idx="4255">
                  <c:v>1260.0</c:v>
                </c:pt>
                <c:pt idx="4256">
                  <c:v>1260.0</c:v>
                </c:pt>
                <c:pt idx="4257">
                  <c:v>1260.0</c:v>
                </c:pt>
                <c:pt idx="4258">
                  <c:v>1260.0</c:v>
                </c:pt>
                <c:pt idx="4259">
                  <c:v>1260.0</c:v>
                </c:pt>
                <c:pt idx="4260">
                  <c:v>1260.0</c:v>
                </c:pt>
                <c:pt idx="4261">
                  <c:v>1261.0</c:v>
                </c:pt>
                <c:pt idx="4262">
                  <c:v>1261.0</c:v>
                </c:pt>
                <c:pt idx="4263">
                  <c:v>1261.0</c:v>
                </c:pt>
                <c:pt idx="4264">
                  <c:v>1261.0</c:v>
                </c:pt>
                <c:pt idx="4265">
                  <c:v>1261.0</c:v>
                </c:pt>
                <c:pt idx="4266">
                  <c:v>1261.0</c:v>
                </c:pt>
                <c:pt idx="4267">
                  <c:v>1261.0</c:v>
                </c:pt>
                <c:pt idx="4268">
                  <c:v>1261.0</c:v>
                </c:pt>
                <c:pt idx="4269">
                  <c:v>1261.0</c:v>
                </c:pt>
                <c:pt idx="4270">
                  <c:v>1261.0</c:v>
                </c:pt>
                <c:pt idx="4271">
                  <c:v>1262.0</c:v>
                </c:pt>
                <c:pt idx="4272">
                  <c:v>1263.0</c:v>
                </c:pt>
                <c:pt idx="4273">
                  <c:v>1264.0</c:v>
                </c:pt>
                <c:pt idx="4274">
                  <c:v>1264.0</c:v>
                </c:pt>
                <c:pt idx="4275">
                  <c:v>1265.0</c:v>
                </c:pt>
                <c:pt idx="4276">
                  <c:v>1266.0</c:v>
                </c:pt>
                <c:pt idx="4277">
                  <c:v>1267.0</c:v>
                </c:pt>
                <c:pt idx="4278">
                  <c:v>1267.0</c:v>
                </c:pt>
                <c:pt idx="4279">
                  <c:v>1268.0</c:v>
                </c:pt>
                <c:pt idx="4280">
                  <c:v>1268.0</c:v>
                </c:pt>
                <c:pt idx="4281">
                  <c:v>1269.0</c:v>
                </c:pt>
                <c:pt idx="4282">
                  <c:v>1270.0</c:v>
                </c:pt>
                <c:pt idx="4283">
                  <c:v>1271.0</c:v>
                </c:pt>
                <c:pt idx="4284">
                  <c:v>1272.0</c:v>
                </c:pt>
                <c:pt idx="4285">
                  <c:v>1273.0</c:v>
                </c:pt>
                <c:pt idx="4286">
                  <c:v>1274.0</c:v>
                </c:pt>
                <c:pt idx="4287">
                  <c:v>1274.0</c:v>
                </c:pt>
                <c:pt idx="4288">
                  <c:v>1275.0</c:v>
                </c:pt>
                <c:pt idx="4289">
                  <c:v>1275.0</c:v>
                </c:pt>
                <c:pt idx="4290">
                  <c:v>1275.0</c:v>
                </c:pt>
                <c:pt idx="4291">
                  <c:v>1275.0</c:v>
                </c:pt>
                <c:pt idx="4292">
                  <c:v>1275.0</c:v>
                </c:pt>
                <c:pt idx="4293">
                  <c:v>1275.0</c:v>
                </c:pt>
                <c:pt idx="4294">
                  <c:v>1276.0</c:v>
                </c:pt>
                <c:pt idx="4295">
                  <c:v>1276.0</c:v>
                </c:pt>
                <c:pt idx="4296">
                  <c:v>1276.0</c:v>
                </c:pt>
                <c:pt idx="4297">
                  <c:v>1277.0</c:v>
                </c:pt>
                <c:pt idx="4298">
                  <c:v>1277.0</c:v>
                </c:pt>
                <c:pt idx="4299">
                  <c:v>1277.0</c:v>
                </c:pt>
                <c:pt idx="4300">
                  <c:v>1277.0</c:v>
                </c:pt>
                <c:pt idx="4301">
                  <c:v>1277.0</c:v>
                </c:pt>
                <c:pt idx="4302">
                  <c:v>1277.0</c:v>
                </c:pt>
                <c:pt idx="4303">
                  <c:v>1277.0</c:v>
                </c:pt>
                <c:pt idx="4304">
                  <c:v>1277.0</c:v>
                </c:pt>
                <c:pt idx="4305">
                  <c:v>1277.0</c:v>
                </c:pt>
                <c:pt idx="4306">
                  <c:v>1277.0</c:v>
                </c:pt>
                <c:pt idx="4307">
                  <c:v>1277.0</c:v>
                </c:pt>
                <c:pt idx="4308">
                  <c:v>1277.0</c:v>
                </c:pt>
                <c:pt idx="4309">
                  <c:v>1277.0</c:v>
                </c:pt>
                <c:pt idx="4310">
                  <c:v>1277.0</c:v>
                </c:pt>
                <c:pt idx="4311">
                  <c:v>1277.0</c:v>
                </c:pt>
                <c:pt idx="4312">
                  <c:v>1277.0</c:v>
                </c:pt>
                <c:pt idx="4313">
                  <c:v>1277.0</c:v>
                </c:pt>
                <c:pt idx="4314">
                  <c:v>1277.0</c:v>
                </c:pt>
                <c:pt idx="4315">
                  <c:v>1277.0</c:v>
                </c:pt>
                <c:pt idx="4316">
                  <c:v>1277.0</c:v>
                </c:pt>
                <c:pt idx="4317">
                  <c:v>1277.0</c:v>
                </c:pt>
                <c:pt idx="4318">
                  <c:v>1277.0</c:v>
                </c:pt>
                <c:pt idx="4319">
                  <c:v>1277.0</c:v>
                </c:pt>
                <c:pt idx="4320">
                  <c:v>1277.0</c:v>
                </c:pt>
                <c:pt idx="4321">
                  <c:v>1277.0</c:v>
                </c:pt>
                <c:pt idx="4322">
                  <c:v>1278.0</c:v>
                </c:pt>
                <c:pt idx="4323">
                  <c:v>1279.0</c:v>
                </c:pt>
                <c:pt idx="4324">
                  <c:v>1279.0</c:v>
                </c:pt>
                <c:pt idx="4325">
                  <c:v>1279.0</c:v>
                </c:pt>
                <c:pt idx="4326">
                  <c:v>1279.0</c:v>
                </c:pt>
                <c:pt idx="4327">
                  <c:v>1279.0</c:v>
                </c:pt>
                <c:pt idx="4328">
                  <c:v>1279.0</c:v>
                </c:pt>
                <c:pt idx="4329">
                  <c:v>1279.0</c:v>
                </c:pt>
                <c:pt idx="4330">
                  <c:v>1279.0</c:v>
                </c:pt>
                <c:pt idx="4331">
                  <c:v>1279.0</c:v>
                </c:pt>
                <c:pt idx="4332">
                  <c:v>1279.0</c:v>
                </c:pt>
                <c:pt idx="4333">
                  <c:v>1279.0</c:v>
                </c:pt>
                <c:pt idx="4334">
                  <c:v>1279.0</c:v>
                </c:pt>
                <c:pt idx="4335">
                  <c:v>1280.0</c:v>
                </c:pt>
                <c:pt idx="4336">
                  <c:v>1280.0</c:v>
                </c:pt>
                <c:pt idx="4337">
                  <c:v>1281.0</c:v>
                </c:pt>
                <c:pt idx="4338">
                  <c:v>1281.0</c:v>
                </c:pt>
                <c:pt idx="4339">
                  <c:v>1281.0</c:v>
                </c:pt>
                <c:pt idx="4340">
                  <c:v>1281.0</c:v>
                </c:pt>
                <c:pt idx="4341">
                  <c:v>1282.0</c:v>
                </c:pt>
                <c:pt idx="4342">
                  <c:v>1282.0</c:v>
                </c:pt>
                <c:pt idx="4343">
                  <c:v>1282.0</c:v>
                </c:pt>
                <c:pt idx="4344">
                  <c:v>1282.0</c:v>
                </c:pt>
                <c:pt idx="4345">
                  <c:v>1282.0</c:v>
                </c:pt>
                <c:pt idx="4346">
                  <c:v>1282.0</c:v>
                </c:pt>
                <c:pt idx="4347">
                  <c:v>1282.0</c:v>
                </c:pt>
                <c:pt idx="4348">
                  <c:v>1282.0</c:v>
                </c:pt>
                <c:pt idx="4349">
                  <c:v>1282.0</c:v>
                </c:pt>
                <c:pt idx="4350">
                  <c:v>1282.0</c:v>
                </c:pt>
                <c:pt idx="4351">
                  <c:v>1282.0</c:v>
                </c:pt>
                <c:pt idx="4352">
                  <c:v>1282.0</c:v>
                </c:pt>
                <c:pt idx="4353">
                  <c:v>1282.0</c:v>
                </c:pt>
                <c:pt idx="4354">
                  <c:v>1282.0</c:v>
                </c:pt>
                <c:pt idx="4355">
                  <c:v>1283.0</c:v>
                </c:pt>
                <c:pt idx="4356">
                  <c:v>1284.0</c:v>
                </c:pt>
                <c:pt idx="4357">
                  <c:v>1285.0</c:v>
                </c:pt>
                <c:pt idx="4358">
                  <c:v>1286.0</c:v>
                </c:pt>
                <c:pt idx="4359">
                  <c:v>1286.0</c:v>
                </c:pt>
                <c:pt idx="4360">
                  <c:v>1286.0</c:v>
                </c:pt>
                <c:pt idx="4361">
                  <c:v>1286.0</c:v>
                </c:pt>
                <c:pt idx="4362">
                  <c:v>1286.0</c:v>
                </c:pt>
                <c:pt idx="4363">
                  <c:v>1286.0</c:v>
                </c:pt>
                <c:pt idx="4364">
                  <c:v>1286.0</c:v>
                </c:pt>
                <c:pt idx="4365">
                  <c:v>1286.0</c:v>
                </c:pt>
                <c:pt idx="4366">
                  <c:v>1286.0</c:v>
                </c:pt>
                <c:pt idx="4367">
                  <c:v>1286.0</c:v>
                </c:pt>
                <c:pt idx="4368">
                  <c:v>1286.0</c:v>
                </c:pt>
                <c:pt idx="4369">
                  <c:v>1286.0</c:v>
                </c:pt>
                <c:pt idx="4370">
                  <c:v>1286.0</c:v>
                </c:pt>
                <c:pt idx="4371">
                  <c:v>1287.0</c:v>
                </c:pt>
                <c:pt idx="4372">
                  <c:v>1287.0</c:v>
                </c:pt>
                <c:pt idx="4373">
                  <c:v>1287.0</c:v>
                </c:pt>
                <c:pt idx="4374">
                  <c:v>1287.0</c:v>
                </c:pt>
                <c:pt idx="4375">
                  <c:v>1287.0</c:v>
                </c:pt>
                <c:pt idx="4376">
                  <c:v>1287.0</c:v>
                </c:pt>
                <c:pt idx="4377">
                  <c:v>1287.0</c:v>
                </c:pt>
                <c:pt idx="4378">
                  <c:v>1288.0</c:v>
                </c:pt>
                <c:pt idx="4379">
                  <c:v>1289.0</c:v>
                </c:pt>
                <c:pt idx="4380">
                  <c:v>1289.0</c:v>
                </c:pt>
                <c:pt idx="4381">
                  <c:v>1289.0</c:v>
                </c:pt>
                <c:pt idx="4382">
                  <c:v>1289.0</c:v>
                </c:pt>
                <c:pt idx="4383">
                  <c:v>1289.0</c:v>
                </c:pt>
                <c:pt idx="4384">
                  <c:v>1290.0</c:v>
                </c:pt>
                <c:pt idx="4385">
                  <c:v>1291.0</c:v>
                </c:pt>
                <c:pt idx="4386">
                  <c:v>1291.0</c:v>
                </c:pt>
                <c:pt idx="4387">
                  <c:v>1291.0</c:v>
                </c:pt>
                <c:pt idx="4388">
                  <c:v>1291.0</c:v>
                </c:pt>
                <c:pt idx="4389">
                  <c:v>1292.0</c:v>
                </c:pt>
                <c:pt idx="4390">
                  <c:v>1292.0</c:v>
                </c:pt>
                <c:pt idx="4391">
                  <c:v>1292.0</c:v>
                </c:pt>
                <c:pt idx="4392">
                  <c:v>1293.0</c:v>
                </c:pt>
                <c:pt idx="4393">
                  <c:v>1294.0</c:v>
                </c:pt>
                <c:pt idx="4394">
                  <c:v>1294.0</c:v>
                </c:pt>
                <c:pt idx="4395">
                  <c:v>1294.0</c:v>
                </c:pt>
                <c:pt idx="4396">
                  <c:v>1294.0</c:v>
                </c:pt>
                <c:pt idx="4397">
                  <c:v>1294.0</c:v>
                </c:pt>
                <c:pt idx="4398">
                  <c:v>1294.0</c:v>
                </c:pt>
                <c:pt idx="4399">
                  <c:v>1294.0</c:v>
                </c:pt>
                <c:pt idx="4400">
                  <c:v>1294.0</c:v>
                </c:pt>
                <c:pt idx="4401">
                  <c:v>1294.0</c:v>
                </c:pt>
                <c:pt idx="4402">
                  <c:v>1294.0</c:v>
                </c:pt>
                <c:pt idx="4403">
                  <c:v>1294.0</c:v>
                </c:pt>
                <c:pt idx="4404">
                  <c:v>1294.0</c:v>
                </c:pt>
                <c:pt idx="4405">
                  <c:v>1294.0</c:v>
                </c:pt>
                <c:pt idx="4406">
                  <c:v>1294.0</c:v>
                </c:pt>
                <c:pt idx="4407">
                  <c:v>1294.0</c:v>
                </c:pt>
                <c:pt idx="4408">
                  <c:v>1294.0</c:v>
                </c:pt>
                <c:pt idx="4409">
                  <c:v>1294.0</c:v>
                </c:pt>
                <c:pt idx="4410">
                  <c:v>1294.0</c:v>
                </c:pt>
                <c:pt idx="4411">
                  <c:v>1294.0</c:v>
                </c:pt>
                <c:pt idx="4412">
                  <c:v>1294.0</c:v>
                </c:pt>
                <c:pt idx="4413">
                  <c:v>1294.0</c:v>
                </c:pt>
                <c:pt idx="4414">
                  <c:v>1294.0</c:v>
                </c:pt>
                <c:pt idx="4415">
                  <c:v>1294.0</c:v>
                </c:pt>
                <c:pt idx="4416">
                  <c:v>1294.0</c:v>
                </c:pt>
                <c:pt idx="4417">
                  <c:v>1294.0</c:v>
                </c:pt>
                <c:pt idx="4418">
                  <c:v>1294.0</c:v>
                </c:pt>
                <c:pt idx="4419">
                  <c:v>1294.0</c:v>
                </c:pt>
                <c:pt idx="4420">
                  <c:v>1294.0</c:v>
                </c:pt>
                <c:pt idx="4421">
                  <c:v>1294.0</c:v>
                </c:pt>
                <c:pt idx="4422">
                  <c:v>1294.0</c:v>
                </c:pt>
                <c:pt idx="4423">
                  <c:v>1294.0</c:v>
                </c:pt>
                <c:pt idx="4424">
                  <c:v>1294.0</c:v>
                </c:pt>
                <c:pt idx="4425">
                  <c:v>1295.0</c:v>
                </c:pt>
                <c:pt idx="4426">
                  <c:v>1295.0</c:v>
                </c:pt>
                <c:pt idx="4427">
                  <c:v>1295.0</c:v>
                </c:pt>
                <c:pt idx="4428">
                  <c:v>1295.0</c:v>
                </c:pt>
                <c:pt idx="4429">
                  <c:v>1295.0</c:v>
                </c:pt>
                <c:pt idx="4430">
                  <c:v>1295.0</c:v>
                </c:pt>
                <c:pt idx="4431">
                  <c:v>1295.0</c:v>
                </c:pt>
                <c:pt idx="4432">
                  <c:v>1295.0</c:v>
                </c:pt>
                <c:pt idx="4433">
                  <c:v>1295.0</c:v>
                </c:pt>
                <c:pt idx="4434">
                  <c:v>1295.0</c:v>
                </c:pt>
                <c:pt idx="4435">
                  <c:v>1295.0</c:v>
                </c:pt>
                <c:pt idx="4436">
                  <c:v>1295.0</c:v>
                </c:pt>
                <c:pt idx="4437">
                  <c:v>1295.0</c:v>
                </c:pt>
                <c:pt idx="4438">
                  <c:v>1295.0</c:v>
                </c:pt>
                <c:pt idx="4439">
                  <c:v>1295.0</c:v>
                </c:pt>
                <c:pt idx="4440">
                  <c:v>1296.0</c:v>
                </c:pt>
                <c:pt idx="4441">
                  <c:v>1297.0</c:v>
                </c:pt>
                <c:pt idx="4442">
                  <c:v>1297.0</c:v>
                </c:pt>
                <c:pt idx="4443">
                  <c:v>1297.0</c:v>
                </c:pt>
                <c:pt idx="4444">
                  <c:v>1297.0</c:v>
                </c:pt>
                <c:pt idx="4445">
                  <c:v>1297.0</c:v>
                </c:pt>
                <c:pt idx="4446">
                  <c:v>1297.0</c:v>
                </c:pt>
                <c:pt idx="4447">
                  <c:v>1297.0</c:v>
                </c:pt>
                <c:pt idx="4448">
                  <c:v>1297.0</c:v>
                </c:pt>
                <c:pt idx="4449">
                  <c:v>1297.0</c:v>
                </c:pt>
                <c:pt idx="4450">
                  <c:v>1297.0</c:v>
                </c:pt>
                <c:pt idx="4451">
                  <c:v>1298.0</c:v>
                </c:pt>
                <c:pt idx="4452">
                  <c:v>1298.0</c:v>
                </c:pt>
                <c:pt idx="4453">
                  <c:v>1298.0</c:v>
                </c:pt>
                <c:pt idx="4454">
                  <c:v>1298.0</c:v>
                </c:pt>
                <c:pt idx="4455">
                  <c:v>1298.0</c:v>
                </c:pt>
                <c:pt idx="4456">
                  <c:v>1299.0</c:v>
                </c:pt>
                <c:pt idx="4457">
                  <c:v>1299.0</c:v>
                </c:pt>
                <c:pt idx="4458">
                  <c:v>1299.0</c:v>
                </c:pt>
                <c:pt idx="4459">
                  <c:v>1299.0</c:v>
                </c:pt>
                <c:pt idx="4460">
                  <c:v>1299.0</c:v>
                </c:pt>
                <c:pt idx="4461">
                  <c:v>1299.0</c:v>
                </c:pt>
                <c:pt idx="4462">
                  <c:v>1299.0</c:v>
                </c:pt>
                <c:pt idx="4463">
                  <c:v>1299.0</c:v>
                </c:pt>
                <c:pt idx="4464">
                  <c:v>1299.0</c:v>
                </c:pt>
                <c:pt idx="4465">
                  <c:v>1299.0</c:v>
                </c:pt>
                <c:pt idx="4466">
                  <c:v>1299.0</c:v>
                </c:pt>
                <c:pt idx="4467">
                  <c:v>1300.0</c:v>
                </c:pt>
                <c:pt idx="4468">
                  <c:v>1301.0</c:v>
                </c:pt>
                <c:pt idx="4469">
                  <c:v>1301.0</c:v>
                </c:pt>
                <c:pt idx="4470">
                  <c:v>1301.0</c:v>
                </c:pt>
                <c:pt idx="4471">
                  <c:v>1301.0</c:v>
                </c:pt>
                <c:pt idx="4472">
                  <c:v>1301.0</c:v>
                </c:pt>
                <c:pt idx="4473">
                  <c:v>1302.0</c:v>
                </c:pt>
                <c:pt idx="4474">
                  <c:v>1303.0</c:v>
                </c:pt>
                <c:pt idx="4475">
                  <c:v>1303.0</c:v>
                </c:pt>
                <c:pt idx="4476">
                  <c:v>1303.0</c:v>
                </c:pt>
                <c:pt idx="4477">
                  <c:v>1303.0</c:v>
                </c:pt>
                <c:pt idx="4478">
                  <c:v>1303.0</c:v>
                </c:pt>
                <c:pt idx="4479">
                  <c:v>1303.0</c:v>
                </c:pt>
                <c:pt idx="4480">
                  <c:v>1303.0</c:v>
                </c:pt>
                <c:pt idx="4481">
                  <c:v>1303.0</c:v>
                </c:pt>
                <c:pt idx="4482">
                  <c:v>1303.0</c:v>
                </c:pt>
                <c:pt idx="4483">
                  <c:v>1303.0</c:v>
                </c:pt>
                <c:pt idx="4484">
                  <c:v>1303.0</c:v>
                </c:pt>
                <c:pt idx="4485">
                  <c:v>1303.0</c:v>
                </c:pt>
                <c:pt idx="4486">
                  <c:v>1303.0</c:v>
                </c:pt>
                <c:pt idx="4487">
                  <c:v>1303.0</c:v>
                </c:pt>
                <c:pt idx="4488">
                  <c:v>1303.0</c:v>
                </c:pt>
                <c:pt idx="4489">
                  <c:v>1303.0</c:v>
                </c:pt>
                <c:pt idx="4490">
                  <c:v>1304.0</c:v>
                </c:pt>
                <c:pt idx="4491">
                  <c:v>1305.0</c:v>
                </c:pt>
                <c:pt idx="4492">
                  <c:v>1305.0</c:v>
                </c:pt>
                <c:pt idx="4493">
                  <c:v>1305.0</c:v>
                </c:pt>
                <c:pt idx="4494">
                  <c:v>1306.0</c:v>
                </c:pt>
                <c:pt idx="4495">
                  <c:v>1306.0</c:v>
                </c:pt>
                <c:pt idx="4496">
                  <c:v>1306.0</c:v>
                </c:pt>
                <c:pt idx="4497">
                  <c:v>1306.0</c:v>
                </c:pt>
                <c:pt idx="4498">
                  <c:v>1306.0</c:v>
                </c:pt>
                <c:pt idx="4499">
                  <c:v>1306.0</c:v>
                </c:pt>
                <c:pt idx="4500">
                  <c:v>1306.0</c:v>
                </c:pt>
                <c:pt idx="4501">
                  <c:v>1307.0</c:v>
                </c:pt>
                <c:pt idx="4502">
                  <c:v>1308.0</c:v>
                </c:pt>
                <c:pt idx="4503">
                  <c:v>1308.0</c:v>
                </c:pt>
                <c:pt idx="4504">
                  <c:v>1308.0</c:v>
                </c:pt>
                <c:pt idx="4505">
                  <c:v>1308.0</c:v>
                </c:pt>
                <c:pt idx="4506">
                  <c:v>1308.0</c:v>
                </c:pt>
                <c:pt idx="4507">
                  <c:v>1308.0</c:v>
                </c:pt>
                <c:pt idx="4508">
                  <c:v>1308.0</c:v>
                </c:pt>
                <c:pt idx="4509">
                  <c:v>1308.0</c:v>
                </c:pt>
                <c:pt idx="4510">
                  <c:v>1308.0</c:v>
                </c:pt>
                <c:pt idx="4511">
                  <c:v>1308.0</c:v>
                </c:pt>
                <c:pt idx="4512">
                  <c:v>1308.0</c:v>
                </c:pt>
                <c:pt idx="4513">
                  <c:v>1308.0</c:v>
                </c:pt>
                <c:pt idx="4514">
                  <c:v>1308.0</c:v>
                </c:pt>
                <c:pt idx="4515">
                  <c:v>1308.0</c:v>
                </c:pt>
                <c:pt idx="4516">
                  <c:v>1308.0</c:v>
                </c:pt>
                <c:pt idx="4517">
                  <c:v>1308.0</c:v>
                </c:pt>
                <c:pt idx="4518">
                  <c:v>1308.0</c:v>
                </c:pt>
                <c:pt idx="4519">
                  <c:v>1308.0</c:v>
                </c:pt>
                <c:pt idx="4520">
                  <c:v>1308.0</c:v>
                </c:pt>
                <c:pt idx="4521">
                  <c:v>1308.0</c:v>
                </c:pt>
                <c:pt idx="4522">
                  <c:v>1309.0</c:v>
                </c:pt>
                <c:pt idx="4523">
                  <c:v>1310.0</c:v>
                </c:pt>
                <c:pt idx="4524">
                  <c:v>1311.0</c:v>
                </c:pt>
                <c:pt idx="4525">
                  <c:v>1311.0</c:v>
                </c:pt>
                <c:pt idx="4526">
                  <c:v>1311.0</c:v>
                </c:pt>
                <c:pt idx="4527">
                  <c:v>1311.0</c:v>
                </c:pt>
                <c:pt idx="4528">
                  <c:v>1311.0</c:v>
                </c:pt>
                <c:pt idx="4529">
                  <c:v>1311.0</c:v>
                </c:pt>
                <c:pt idx="4530">
                  <c:v>1311.0</c:v>
                </c:pt>
                <c:pt idx="4531">
                  <c:v>1311.0</c:v>
                </c:pt>
                <c:pt idx="4532">
                  <c:v>1311.0</c:v>
                </c:pt>
                <c:pt idx="4533">
                  <c:v>1312.0</c:v>
                </c:pt>
                <c:pt idx="4534">
                  <c:v>1312.0</c:v>
                </c:pt>
                <c:pt idx="4535">
                  <c:v>1312.0</c:v>
                </c:pt>
                <c:pt idx="4536">
                  <c:v>1312.0</c:v>
                </c:pt>
                <c:pt idx="4537">
                  <c:v>1312.0</c:v>
                </c:pt>
                <c:pt idx="4538">
                  <c:v>1312.0</c:v>
                </c:pt>
                <c:pt idx="4539">
                  <c:v>1312.0</c:v>
                </c:pt>
                <c:pt idx="4540">
                  <c:v>1312.0</c:v>
                </c:pt>
                <c:pt idx="4541">
                  <c:v>1312.0</c:v>
                </c:pt>
                <c:pt idx="4542">
                  <c:v>1312.0</c:v>
                </c:pt>
                <c:pt idx="4543">
                  <c:v>1312.0</c:v>
                </c:pt>
                <c:pt idx="4544">
                  <c:v>1312.0</c:v>
                </c:pt>
                <c:pt idx="4545">
                  <c:v>1312.0</c:v>
                </c:pt>
                <c:pt idx="4546">
                  <c:v>1312.0</c:v>
                </c:pt>
                <c:pt idx="4547">
                  <c:v>1312.0</c:v>
                </c:pt>
                <c:pt idx="4548">
                  <c:v>1312.0</c:v>
                </c:pt>
                <c:pt idx="4549">
                  <c:v>1312.0</c:v>
                </c:pt>
                <c:pt idx="4550">
                  <c:v>1312.0</c:v>
                </c:pt>
                <c:pt idx="4551">
                  <c:v>1312.0</c:v>
                </c:pt>
                <c:pt idx="4552">
                  <c:v>1312.0</c:v>
                </c:pt>
                <c:pt idx="4553">
                  <c:v>1312.0</c:v>
                </c:pt>
                <c:pt idx="4554">
                  <c:v>1312.0</c:v>
                </c:pt>
                <c:pt idx="4555">
                  <c:v>1312.0</c:v>
                </c:pt>
                <c:pt idx="4556">
                  <c:v>1312.0</c:v>
                </c:pt>
                <c:pt idx="4557">
                  <c:v>1312.0</c:v>
                </c:pt>
                <c:pt idx="4558">
                  <c:v>1312.0</c:v>
                </c:pt>
                <c:pt idx="4559">
                  <c:v>1313.0</c:v>
                </c:pt>
                <c:pt idx="4560">
                  <c:v>1313.0</c:v>
                </c:pt>
                <c:pt idx="4561">
                  <c:v>1313.0</c:v>
                </c:pt>
                <c:pt idx="4562">
                  <c:v>1313.0</c:v>
                </c:pt>
                <c:pt idx="4563">
                  <c:v>1314.0</c:v>
                </c:pt>
                <c:pt idx="4564">
                  <c:v>1314.0</c:v>
                </c:pt>
                <c:pt idx="4565">
                  <c:v>1314.0</c:v>
                </c:pt>
                <c:pt idx="4566">
                  <c:v>1314.0</c:v>
                </c:pt>
                <c:pt idx="4567">
                  <c:v>1315.0</c:v>
                </c:pt>
                <c:pt idx="4568">
                  <c:v>1315.0</c:v>
                </c:pt>
                <c:pt idx="4569">
                  <c:v>1315.0</c:v>
                </c:pt>
                <c:pt idx="4570">
                  <c:v>1316.0</c:v>
                </c:pt>
                <c:pt idx="4571">
                  <c:v>1317.0</c:v>
                </c:pt>
                <c:pt idx="4572">
                  <c:v>1318.0</c:v>
                </c:pt>
                <c:pt idx="4573">
                  <c:v>1319.0</c:v>
                </c:pt>
                <c:pt idx="4574">
                  <c:v>1320.0</c:v>
                </c:pt>
                <c:pt idx="4575">
                  <c:v>1320.0</c:v>
                </c:pt>
                <c:pt idx="4576">
                  <c:v>1320.0</c:v>
                </c:pt>
                <c:pt idx="4577">
                  <c:v>1320.0</c:v>
                </c:pt>
                <c:pt idx="4578">
                  <c:v>1320.0</c:v>
                </c:pt>
                <c:pt idx="4579">
                  <c:v>1321.0</c:v>
                </c:pt>
                <c:pt idx="4580">
                  <c:v>1322.0</c:v>
                </c:pt>
                <c:pt idx="4581">
                  <c:v>1323.0</c:v>
                </c:pt>
                <c:pt idx="4582">
                  <c:v>1324.0</c:v>
                </c:pt>
                <c:pt idx="4583">
                  <c:v>1325.0</c:v>
                </c:pt>
                <c:pt idx="4584">
                  <c:v>1325.0</c:v>
                </c:pt>
                <c:pt idx="4585">
                  <c:v>1325.0</c:v>
                </c:pt>
                <c:pt idx="4586">
                  <c:v>1325.0</c:v>
                </c:pt>
                <c:pt idx="4587">
                  <c:v>1326.0</c:v>
                </c:pt>
                <c:pt idx="4588">
                  <c:v>1327.0</c:v>
                </c:pt>
                <c:pt idx="4589">
                  <c:v>1327.0</c:v>
                </c:pt>
                <c:pt idx="4590">
                  <c:v>1328.0</c:v>
                </c:pt>
                <c:pt idx="4591">
                  <c:v>1328.0</c:v>
                </c:pt>
                <c:pt idx="4592">
                  <c:v>1328.0</c:v>
                </c:pt>
                <c:pt idx="4593">
                  <c:v>1328.0</c:v>
                </c:pt>
                <c:pt idx="4594">
                  <c:v>1328.0</c:v>
                </c:pt>
                <c:pt idx="4595">
                  <c:v>1328.0</c:v>
                </c:pt>
                <c:pt idx="4596">
                  <c:v>1328.0</c:v>
                </c:pt>
                <c:pt idx="4597">
                  <c:v>1328.0</c:v>
                </c:pt>
                <c:pt idx="4598">
                  <c:v>1328.0</c:v>
                </c:pt>
                <c:pt idx="4599">
                  <c:v>1328.0</c:v>
                </c:pt>
                <c:pt idx="4600">
                  <c:v>1328.0</c:v>
                </c:pt>
                <c:pt idx="4601">
                  <c:v>1328.0</c:v>
                </c:pt>
                <c:pt idx="4602">
                  <c:v>1328.0</c:v>
                </c:pt>
                <c:pt idx="4603">
                  <c:v>1328.0</c:v>
                </c:pt>
                <c:pt idx="4604">
                  <c:v>1328.0</c:v>
                </c:pt>
                <c:pt idx="4605">
                  <c:v>1328.0</c:v>
                </c:pt>
                <c:pt idx="4606">
                  <c:v>1328.0</c:v>
                </c:pt>
                <c:pt idx="4607">
                  <c:v>1328.0</c:v>
                </c:pt>
                <c:pt idx="4608">
                  <c:v>1328.0</c:v>
                </c:pt>
                <c:pt idx="4609">
                  <c:v>1328.0</c:v>
                </c:pt>
                <c:pt idx="4610">
                  <c:v>1328.0</c:v>
                </c:pt>
                <c:pt idx="4611">
                  <c:v>1328.0</c:v>
                </c:pt>
                <c:pt idx="4612">
                  <c:v>1329.0</c:v>
                </c:pt>
                <c:pt idx="4613">
                  <c:v>1329.0</c:v>
                </c:pt>
                <c:pt idx="4614">
                  <c:v>1329.0</c:v>
                </c:pt>
                <c:pt idx="4615">
                  <c:v>1329.0</c:v>
                </c:pt>
                <c:pt idx="4616">
                  <c:v>1329.0</c:v>
                </c:pt>
                <c:pt idx="4617">
                  <c:v>1330.0</c:v>
                </c:pt>
                <c:pt idx="4618">
                  <c:v>1330.0</c:v>
                </c:pt>
                <c:pt idx="4619">
                  <c:v>1330.0</c:v>
                </c:pt>
                <c:pt idx="4620">
                  <c:v>1330.0</c:v>
                </c:pt>
                <c:pt idx="4621">
                  <c:v>1330.0</c:v>
                </c:pt>
                <c:pt idx="4622">
                  <c:v>1330.0</c:v>
                </c:pt>
                <c:pt idx="4623">
                  <c:v>1330.0</c:v>
                </c:pt>
                <c:pt idx="4624">
                  <c:v>1330.0</c:v>
                </c:pt>
                <c:pt idx="4625">
                  <c:v>1330.0</c:v>
                </c:pt>
                <c:pt idx="4626">
                  <c:v>1331.0</c:v>
                </c:pt>
                <c:pt idx="4627">
                  <c:v>1331.0</c:v>
                </c:pt>
                <c:pt idx="4628">
                  <c:v>1331.0</c:v>
                </c:pt>
                <c:pt idx="4629">
                  <c:v>1331.0</c:v>
                </c:pt>
                <c:pt idx="4630">
                  <c:v>1331.0</c:v>
                </c:pt>
                <c:pt idx="4631">
                  <c:v>1331.0</c:v>
                </c:pt>
                <c:pt idx="4632">
                  <c:v>1331.0</c:v>
                </c:pt>
                <c:pt idx="4633">
                  <c:v>1331.0</c:v>
                </c:pt>
                <c:pt idx="4634">
                  <c:v>1332.0</c:v>
                </c:pt>
                <c:pt idx="4635">
                  <c:v>1333.0</c:v>
                </c:pt>
                <c:pt idx="4636">
                  <c:v>1333.0</c:v>
                </c:pt>
                <c:pt idx="4637">
                  <c:v>1334.0</c:v>
                </c:pt>
                <c:pt idx="4638">
                  <c:v>1334.0</c:v>
                </c:pt>
                <c:pt idx="4639">
                  <c:v>1334.0</c:v>
                </c:pt>
                <c:pt idx="4640">
                  <c:v>1334.0</c:v>
                </c:pt>
                <c:pt idx="4641">
                  <c:v>1334.0</c:v>
                </c:pt>
                <c:pt idx="4642">
                  <c:v>1334.0</c:v>
                </c:pt>
                <c:pt idx="4643">
                  <c:v>1334.0</c:v>
                </c:pt>
                <c:pt idx="4644">
                  <c:v>1335.0</c:v>
                </c:pt>
                <c:pt idx="4645">
                  <c:v>1335.0</c:v>
                </c:pt>
                <c:pt idx="4646">
                  <c:v>1335.0</c:v>
                </c:pt>
                <c:pt idx="4647">
                  <c:v>1335.0</c:v>
                </c:pt>
                <c:pt idx="4648">
                  <c:v>1335.0</c:v>
                </c:pt>
                <c:pt idx="4649">
                  <c:v>1335.0</c:v>
                </c:pt>
                <c:pt idx="4650">
                  <c:v>1335.0</c:v>
                </c:pt>
                <c:pt idx="4651">
                  <c:v>1335.0</c:v>
                </c:pt>
                <c:pt idx="4652">
                  <c:v>1335.0</c:v>
                </c:pt>
                <c:pt idx="4653">
                  <c:v>1335.0</c:v>
                </c:pt>
                <c:pt idx="4654">
                  <c:v>1335.0</c:v>
                </c:pt>
                <c:pt idx="4655">
                  <c:v>1335.0</c:v>
                </c:pt>
                <c:pt idx="4656">
                  <c:v>1335.0</c:v>
                </c:pt>
                <c:pt idx="4657">
                  <c:v>1335.0</c:v>
                </c:pt>
                <c:pt idx="4658">
                  <c:v>1335.0</c:v>
                </c:pt>
                <c:pt idx="4659">
                  <c:v>1335.0</c:v>
                </c:pt>
                <c:pt idx="4660">
                  <c:v>1335.0</c:v>
                </c:pt>
                <c:pt idx="4661">
                  <c:v>1335.0</c:v>
                </c:pt>
                <c:pt idx="4662">
                  <c:v>1335.0</c:v>
                </c:pt>
                <c:pt idx="4663">
                  <c:v>1336.0</c:v>
                </c:pt>
                <c:pt idx="4664">
                  <c:v>1336.0</c:v>
                </c:pt>
                <c:pt idx="4665">
                  <c:v>1336.0</c:v>
                </c:pt>
                <c:pt idx="4666">
                  <c:v>1336.0</c:v>
                </c:pt>
                <c:pt idx="4667">
                  <c:v>1336.0</c:v>
                </c:pt>
                <c:pt idx="4668">
                  <c:v>1336.0</c:v>
                </c:pt>
                <c:pt idx="4669">
                  <c:v>1336.0</c:v>
                </c:pt>
                <c:pt idx="4670">
                  <c:v>1336.0</c:v>
                </c:pt>
                <c:pt idx="4671">
                  <c:v>1336.0</c:v>
                </c:pt>
                <c:pt idx="4672">
                  <c:v>1336.0</c:v>
                </c:pt>
                <c:pt idx="4673">
                  <c:v>1336.0</c:v>
                </c:pt>
                <c:pt idx="4674">
                  <c:v>1336.0</c:v>
                </c:pt>
                <c:pt idx="4675">
                  <c:v>1337.0</c:v>
                </c:pt>
                <c:pt idx="4676">
                  <c:v>1338.0</c:v>
                </c:pt>
                <c:pt idx="4677">
                  <c:v>1338.0</c:v>
                </c:pt>
                <c:pt idx="4678">
                  <c:v>1339.0</c:v>
                </c:pt>
                <c:pt idx="4679">
                  <c:v>1339.0</c:v>
                </c:pt>
                <c:pt idx="4680">
                  <c:v>1340.0</c:v>
                </c:pt>
                <c:pt idx="4681">
                  <c:v>1341.0</c:v>
                </c:pt>
                <c:pt idx="4682">
                  <c:v>1342.0</c:v>
                </c:pt>
                <c:pt idx="4683">
                  <c:v>1343.0</c:v>
                </c:pt>
                <c:pt idx="4684">
                  <c:v>1344.0</c:v>
                </c:pt>
                <c:pt idx="4685">
                  <c:v>1345.0</c:v>
                </c:pt>
                <c:pt idx="4686">
                  <c:v>1346.0</c:v>
                </c:pt>
                <c:pt idx="4687">
                  <c:v>1347.0</c:v>
                </c:pt>
                <c:pt idx="4688">
                  <c:v>1348.0</c:v>
                </c:pt>
                <c:pt idx="4689">
                  <c:v>1349.0</c:v>
                </c:pt>
                <c:pt idx="4690">
                  <c:v>1350.0</c:v>
                </c:pt>
                <c:pt idx="4691">
                  <c:v>1350.0</c:v>
                </c:pt>
                <c:pt idx="4692">
                  <c:v>1351.0</c:v>
                </c:pt>
                <c:pt idx="4693">
                  <c:v>1351.0</c:v>
                </c:pt>
                <c:pt idx="4694">
                  <c:v>1351.0</c:v>
                </c:pt>
                <c:pt idx="4695">
                  <c:v>1351.0</c:v>
                </c:pt>
                <c:pt idx="4696">
                  <c:v>1351.0</c:v>
                </c:pt>
                <c:pt idx="4697">
                  <c:v>1351.0</c:v>
                </c:pt>
                <c:pt idx="4698">
                  <c:v>1351.0</c:v>
                </c:pt>
                <c:pt idx="4699">
                  <c:v>1351.0</c:v>
                </c:pt>
                <c:pt idx="4700">
                  <c:v>1352.0</c:v>
                </c:pt>
                <c:pt idx="4701">
                  <c:v>1352.0</c:v>
                </c:pt>
                <c:pt idx="4702">
                  <c:v>1352.0</c:v>
                </c:pt>
                <c:pt idx="4703">
                  <c:v>1353.0</c:v>
                </c:pt>
                <c:pt idx="4704">
                  <c:v>1353.0</c:v>
                </c:pt>
                <c:pt idx="4705">
                  <c:v>1353.0</c:v>
                </c:pt>
                <c:pt idx="4706">
                  <c:v>1353.0</c:v>
                </c:pt>
                <c:pt idx="4707">
                  <c:v>1353.0</c:v>
                </c:pt>
                <c:pt idx="4708">
                  <c:v>1353.0</c:v>
                </c:pt>
                <c:pt idx="4709">
                  <c:v>1353.0</c:v>
                </c:pt>
                <c:pt idx="4710">
                  <c:v>1353.0</c:v>
                </c:pt>
                <c:pt idx="4711">
                  <c:v>1353.0</c:v>
                </c:pt>
                <c:pt idx="4712">
                  <c:v>1353.0</c:v>
                </c:pt>
                <c:pt idx="4713">
                  <c:v>1353.0</c:v>
                </c:pt>
                <c:pt idx="4714">
                  <c:v>1353.0</c:v>
                </c:pt>
                <c:pt idx="4715">
                  <c:v>1353.0</c:v>
                </c:pt>
                <c:pt idx="4716">
                  <c:v>1353.0</c:v>
                </c:pt>
                <c:pt idx="4717">
                  <c:v>1353.0</c:v>
                </c:pt>
                <c:pt idx="4718">
                  <c:v>1353.0</c:v>
                </c:pt>
                <c:pt idx="4719">
                  <c:v>1353.0</c:v>
                </c:pt>
                <c:pt idx="4720">
                  <c:v>1353.0</c:v>
                </c:pt>
                <c:pt idx="4721">
                  <c:v>1353.0</c:v>
                </c:pt>
                <c:pt idx="4722">
                  <c:v>1353.0</c:v>
                </c:pt>
                <c:pt idx="4723">
                  <c:v>1353.0</c:v>
                </c:pt>
                <c:pt idx="4724">
                  <c:v>1353.0</c:v>
                </c:pt>
                <c:pt idx="4725">
                  <c:v>1353.0</c:v>
                </c:pt>
                <c:pt idx="4726">
                  <c:v>1353.0</c:v>
                </c:pt>
                <c:pt idx="4727">
                  <c:v>1353.0</c:v>
                </c:pt>
                <c:pt idx="4728">
                  <c:v>1353.0</c:v>
                </c:pt>
                <c:pt idx="4729">
                  <c:v>1353.0</c:v>
                </c:pt>
                <c:pt idx="4730">
                  <c:v>1354.0</c:v>
                </c:pt>
                <c:pt idx="4731">
                  <c:v>1354.0</c:v>
                </c:pt>
                <c:pt idx="4732">
                  <c:v>1354.0</c:v>
                </c:pt>
                <c:pt idx="4733">
                  <c:v>1355.0</c:v>
                </c:pt>
                <c:pt idx="4734">
                  <c:v>1356.0</c:v>
                </c:pt>
                <c:pt idx="4735">
                  <c:v>1356.0</c:v>
                </c:pt>
                <c:pt idx="4736">
                  <c:v>1356.0</c:v>
                </c:pt>
                <c:pt idx="4737">
                  <c:v>1356.0</c:v>
                </c:pt>
                <c:pt idx="4738">
                  <c:v>1357.0</c:v>
                </c:pt>
                <c:pt idx="4739">
                  <c:v>1357.0</c:v>
                </c:pt>
                <c:pt idx="4740">
                  <c:v>1358.0</c:v>
                </c:pt>
                <c:pt idx="4741">
                  <c:v>1359.0</c:v>
                </c:pt>
                <c:pt idx="4742">
                  <c:v>1359.0</c:v>
                </c:pt>
                <c:pt idx="4743">
                  <c:v>1359.0</c:v>
                </c:pt>
                <c:pt idx="4744">
                  <c:v>1359.0</c:v>
                </c:pt>
                <c:pt idx="4745">
                  <c:v>1359.0</c:v>
                </c:pt>
                <c:pt idx="4746">
                  <c:v>1359.0</c:v>
                </c:pt>
                <c:pt idx="4747">
                  <c:v>1359.0</c:v>
                </c:pt>
                <c:pt idx="4748">
                  <c:v>1359.0</c:v>
                </c:pt>
                <c:pt idx="4749">
                  <c:v>1359.0</c:v>
                </c:pt>
                <c:pt idx="4750">
                  <c:v>1359.0</c:v>
                </c:pt>
                <c:pt idx="4751">
                  <c:v>1359.0</c:v>
                </c:pt>
                <c:pt idx="4752">
                  <c:v>1359.0</c:v>
                </c:pt>
                <c:pt idx="4753">
                  <c:v>1359.0</c:v>
                </c:pt>
                <c:pt idx="4754">
                  <c:v>1359.0</c:v>
                </c:pt>
                <c:pt idx="4755">
                  <c:v>1359.0</c:v>
                </c:pt>
                <c:pt idx="4756">
                  <c:v>1359.0</c:v>
                </c:pt>
                <c:pt idx="4757">
                  <c:v>1359.0</c:v>
                </c:pt>
                <c:pt idx="4758">
                  <c:v>1359.0</c:v>
                </c:pt>
                <c:pt idx="4759">
                  <c:v>1359.0</c:v>
                </c:pt>
                <c:pt idx="4760">
                  <c:v>1359.0</c:v>
                </c:pt>
                <c:pt idx="4761">
                  <c:v>1359.0</c:v>
                </c:pt>
                <c:pt idx="4762">
                  <c:v>1359.0</c:v>
                </c:pt>
                <c:pt idx="4763">
                  <c:v>1359.0</c:v>
                </c:pt>
                <c:pt idx="4764">
                  <c:v>1359.0</c:v>
                </c:pt>
                <c:pt idx="4765">
                  <c:v>1359.0</c:v>
                </c:pt>
                <c:pt idx="4766">
                  <c:v>1359.0</c:v>
                </c:pt>
                <c:pt idx="4767">
                  <c:v>1359.0</c:v>
                </c:pt>
                <c:pt idx="4768">
                  <c:v>1359.0</c:v>
                </c:pt>
                <c:pt idx="4769">
                  <c:v>1359.0</c:v>
                </c:pt>
                <c:pt idx="4770">
                  <c:v>1359.0</c:v>
                </c:pt>
                <c:pt idx="4771">
                  <c:v>1359.0</c:v>
                </c:pt>
                <c:pt idx="4772">
                  <c:v>1359.0</c:v>
                </c:pt>
                <c:pt idx="4773">
                  <c:v>1360.0</c:v>
                </c:pt>
                <c:pt idx="4774">
                  <c:v>1361.0</c:v>
                </c:pt>
                <c:pt idx="4775">
                  <c:v>1361.0</c:v>
                </c:pt>
                <c:pt idx="4776">
                  <c:v>1362.0</c:v>
                </c:pt>
                <c:pt idx="4777">
                  <c:v>1362.0</c:v>
                </c:pt>
                <c:pt idx="4778">
                  <c:v>1363.0</c:v>
                </c:pt>
                <c:pt idx="4779">
                  <c:v>1363.0</c:v>
                </c:pt>
                <c:pt idx="4780">
                  <c:v>1364.0</c:v>
                </c:pt>
                <c:pt idx="4781">
                  <c:v>1364.0</c:v>
                </c:pt>
                <c:pt idx="4782">
                  <c:v>1365.0</c:v>
                </c:pt>
                <c:pt idx="4783">
                  <c:v>1366.0</c:v>
                </c:pt>
                <c:pt idx="4784">
                  <c:v>1367.0</c:v>
                </c:pt>
                <c:pt idx="4785">
                  <c:v>1367.0</c:v>
                </c:pt>
                <c:pt idx="4786">
                  <c:v>1368.0</c:v>
                </c:pt>
                <c:pt idx="4787">
                  <c:v>1369.0</c:v>
                </c:pt>
                <c:pt idx="4788">
                  <c:v>1370.0</c:v>
                </c:pt>
                <c:pt idx="4789">
                  <c:v>1370.0</c:v>
                </c:pt>
                <c:pt idx="4790">
                  <c:v>1371.0</c:v>
                </c:pt>
                <c:pt idx="4791">
                  <c:v>1372.0</c:v>
                </c:pt>
                <c:pt idx="4792">
                  <c:v>1373.0</c:v>
                </c:pt>
                <c:pt idx="4793">
                  <c:v>1374.0</c:v>
                </c:pt>
                <c:pt idx="4794">
                  <c:v>1375.0</c:v>
                </c:pt>
                <c:pt idx="4795">
                  <c:v>1375.0</c:v>
                </c:pt>
                <c:pt idx="4796">
                  <c:v>1376.0</c:v>
                </c:pt>
                <c:pt idx="4797">
                  <c:v>1376.0</c:v>
                </c:pt>
                <c:pt idx="4798">
                  <c:v>1376.0</c:v>
                </c:pt>
                <c:pt idx="4799">
                  <c:v>1376.0</c:v>
                </c:pt>
                <c:pt idx="4800">
                  <c:v>1376.0</c:v>
                </c:pt>
                <c:pt idx="4801">
                  <c:v>1376.0</c:v>
                </c:pt>
                <c:pt idx="4802">
                  <c:v>1376.0</c:v>
                </c:pt>
                <c:pt idx="4803">
                  <c:v>1376.0</c:v>
                </c:pt>
                <c:pt idx="4804">
                  <c:v>1376.0</c:v>
                </c:pt>
                <c:pt idx="4805">
                  <c:v>1376.0</c:v>
                </c:pt>
                <c:pt idx="4806">
                  <c:v>1376.0</c:v>
                </c:pt>
                <c:pt idx="4807">
                  <c:v>1376.0</c:v>
                </c:pt>
                <c:pt idx="4808">
                  <c:v>1376.0</c:v>
                </c:pt>
                <c:pt idx="4809">
                  <c:v>1376.0</c:v>
                </c:pt>
                <c:pt idx="4810">
                  <c:v>1376.0</c:v>
                </c:pt>
                <c:pt idx="4811">
                  <c:v>1376.0</c:v>
                </c:pt>
                <c:pt idx="4812">
                  <c:v>1376.0</c:v>
                </c:pt>
                <c:pt idx="4813">
                  <c:v>1376.0</c:v>
                </c:pt>
                <c:pt idx="4814">
                  <c:v>1377.0</c:v>
                </c:pt>
                <c:pt idx="4815">
                  <c:v>1377.0</c:v>
                </c:pt>
                <c:pt idx="4816">
                  <c:v>1377.0</c:v>
                </c:pt>
                <c:pt idx="4817">
                  <c:v>1377.0</c:v>
                </c:pt>
                <c:pt idx="4818">
                  <c:v>1378.0</c:v>
                </c:pt>
                <c:pt idx="4819">
                  <c:v>1379.0</c:v>
                </c:pt>
                <c:pt idx="4820">
                  <c:v>1379.0</c:v>
                </c:pt>
                <c:pt idx="4821">
                  <c:v>1380.0</c:v>
                </c:pt>
                <c:pt idx="4822">
                  <c:v>1381.0</c:v>
                </c:pt>
                <c:pt idx="4823">
                  <c:v>1381.0</c:v>
                </c:pt>
                <c:pt idx="4824">
                  <c:v>1381.0</c:v>
                </c:pt>
                <c:pt idx="4825">
                  <c:v>1382.0</c:v>
                </c:pt>
                <c:pt idx="4826">
                  <c:v>1382.0</c:v>
                </c:pt>
                <c:pt idx="4827">
                  <c:v>1382.0</c:v>
                </c:pt>
                <c:pt idx="4828">
                  <c:v>1382.0</c:v>
                </c:pt>
                <c:pt idx="4829">
                  <c:v>1382.0</c:v>
                </c:pt>
                <c:pt idx="4830">
                  <c:v>1382.0</c:v>
                </c:pt>
                <c:pt idx="4831">
                  <c:v>1382.0</c:v>
                </c:pt>
                <c:pt idx="4832">
                  <c:v>1382.0</c:v>
                </c:pt>
                <c:pt idx="4833">
                  <c:v>1382.0</c:v>
                </c:pt>
                <c:pt idx="4834">
                  <c:v>1382.0</c:v>
                </c:pt>
                <c:pt idx="4835">
                  <c:v>1382.0</c:v>
                </c:pt>
                <c:pt idx="4836">
                  <c:v>1382.0</c:v>
                </c:pt>
                <c:pt idx="4837">
                  <c:v>1382.0</c:v>
                </c:pt>
                <c:pt idx="4838">
                  <c:v>1382.0</c:v>
                </c:pt>
                <c:pt idx="4839">
                  <c:v>1383.0</c:v>
                </c:pt>
                <c:pt idx="4840">
                  <c:v>1383.0</c:v>
                </c:pt>
                <c:pt idx="4841">
                  <c:v>1383.0</c:v>
                </c:pt>
                <c:pt idx="4842">
                  <c:v>1383.0</c:v>
                </c:pt>
                <c:pt idx="4843">
                  <c:v>1383.0</c:v>
                </c:pt>
                <c:pt idx="4844">
                  <c:v>1383.0</c:v>
                </c:pt>
                <c:pt idx="4845">
                  <c:v>1384.0</c:v>
                </c:pt>
                <c:pt idx="4846">
                  <c:v>1384.0</c:v>
                </c:pt>
                <c:pt idx="4847">
                  <c:v>1384.0</c:v>
                </c:pt>
                <c:pt idx="4848">
                  <c:v>1384.0</c:v>
                </c:pt>
                <c:pt idx="4849">
                  <c:v>1384.0</c:v>
                </c:pt>
                <c:pt idx="4850">
                  <c:v>1384.0</c:v>
                </c:pt>
                <c:pt idx="4851">
                  <c:v>1384.0</c:v>
                </c:pt>
                <c:pt idx="4852">
                  <c:v>1384.0</c:v>
                </c:pt>
                <c:pt idx="4853">
                  <c:v>1384.0</c:v>
                </c:pt>
                <c:pt idx="4854">
                  <c:v>1384.0</c:v>
                </c:pt>
                <c:pt idx="4855">
                  <c:v>1385.0</c:v>
                </c:pt>
                <c:pt idx="4856">
                  <c:v>1385.0</c:v>
                </c:pt>
                <c:pt idx="4857">
                  <c:v>1385.0</c:v>
                </c:pt>
                <c:pt idx="4858">
                  <c:v>1386.0</c:v>
                </c:pt>
                <c:pt idx="4859">
                  <c:v>1387.0</c:v>
                </c:pt>
                <c:pt idx="4860">
                  <c:v>1388.0</c:v>
                </c:pt>
                <c:pt idx="4861">
                  <c:v>1388.0</c:v>
                </c:pt>
                <c:pt idx="4862">
                  <c:v>1388.0</c:v>
                </c:pt>
                <c:pt idx="4863">
                  <c:v>1388.0</c:v>
                </c:pt>
                <c:pt idx="4864">
                  <c:v>1388.0</c:v>
                </c:pt>
                <c:pt idx="4865">
                  <c:v>1389.0</c:v>
                </c:pt>
                <c:pt idx="4866">
                  <c:v>1389.0</c:v>
                </c:pt>
                <c:pt idx="4867">
                  <c:v>1389.0</c:v>
                </c:pt>
                <c:pt idx="4868">
                  <c:v>1390.0</c:v>
                </c:pt>
                <c:pt idx="4869">
                  <c:v>1391.0</c:v>
                </c:pt>
                <c:pt idx="4870">
                  <c:v>1391.0</c:v>
                </c:pt>
                <c:pt idx="4871">
                  <c:v>1391.0</c:v>
                </c:pt>
                <c:pt idx="4872">
                  <c:v>1391.0</c:v>
                </c:pt>
                <c:pt idx="4873">
                  <c:v>1392.0</c:v>
                </c:pt>
                <c:pt idx="4874">
                  <c:v>1392.0</c:v>
                </c:pt>
                <c:pt idx="4875">
                  <c:v>1392.0</c:v>
                </c:pt>
                <c:pt idx="4876">
                  <c:v>1392.0</c:v>
                </c:pt>
                <c:pt idx="4877">
                  <c:v>1392.0</c:v>
                </c:pt>
                <c:pt idx="4878">
                  <c:v>1392.0</c:v>
                </c:pt>
                <c:pt idx="4879">
                  <c:v>1392.0</c:v>
                </c:pt>
                <c:pt idx="4880">
                  <c:v>1392.0</c:v>
                </c:pt>
                <c:pt idx="4881">
                  <c:v>1392.0</c:v>
                </c:pt>
                <c:pt idx="4882">
                  <c:v>1392.0</c:v>
                </c:pt>
                <c:pt idx="4883">
                  <c:v>1392.0</c:v>
                </c:pt>
                <c:pt idx="4884">
                  <c:v>1392.0</c:v>
                </c:pt>
                <c:pt idx="4885">
                  <c:v>1392.0</c:v>
                </c:pt>
                <c:pt idx="4886">
                  <c:v>1392.0</c:v>
                </c:pt>
                <c:pt idx="4887">
                  <c:v>1392.0</c:v>
                </c:pt>
                <c:pt idx="4888">
                  <c:v>1392.0</c:v>
                </c:pt>
                <c:pt idx="4889">
                  <c:v>1392.0</c:v>
                </c:pt>
                <c:pt idx="4890">
                  <c:v>1392.0</c:v>
                </c:pt>
                <c:pt idx="4891">
                  <c:v>1392.0</c:v>
                </c:pt>
                <c:pt idx="4892">
                  <c:v>1393.0</c:v>
                </c:pt>
                <c:pt idx="4893">
                  <c:v>1393.0</c:v>
                </c:pt>
                <c:pt idx="4894">
                  <c:v>1393.0</c:v>
                </c:pt>
                <c:pt idx="4895">
                  <c:v>1393.0</c:v>
                </c:pt>
                <c:pt idx="4896">
                  <c:v>1394.0</c:v>
                </c:pt>
                <c:pt idx="4897">
                  <c:v>1395.0</c:v>
                </c:pt>
                <c:pt idx="4898">
                  <c:v>1396.0</c:v>
                </c:pt>
                <c:pt idx="4899">
                  <c:v>1396.0</c:v>
                </c:pt>
                <c:pt idx="4900">
                  <c:v>1396.0</c:v>
                </c:pt>
                <c:pt idx="4901">
                  <c:v>1397.0</c:v>
                </c:pt>
                <c:pt idx="4902">
                  <c:v>1397.0</c:v>
                </c:pt>
                <c:pt idx="4903">
                  <c:v>1397.0</c:v>
                </c:pt>
                <c:pt idx="4904">
                  <c:v>1397.0</c:v>
                </c:pt>
                <c:pt idx="4905">
                  <c:v>1397.0</c:v>
                </c:pt>
                <c:pt idx="4906">
                  <c:v>1397.0</c:v>
                </c:pt>
                <c:pt idx="4907">
                  <c:v>1397.0</c:v>
                </c:pt>
                <c:pt idx="4908">
                  <c:v>1398.0</c:v>
                </c:pt>
                <c:pt idx="4909">
                  <c:v>1399.0</c:v>
                </c:pt>
                <c:pt idx="4910">
                  <c:v>1399.0</c:v>
                </c:pt>
                <c:pt idx="4911">
                  <c:v>1399.0</c:v>
                </c:pt>
                <c:pt idx="4912">
                  <c:v>1399.0</c:v>
                </c:pt>
                <c:pt idx="4913">
                  <c:v>1399.0</c:v>
                </c:pt>
                <c:pt idx="4914">
                  <c:v>1399.0</c:v>
                </c:pt>
                <c:pt idx="4915">
                  <c:v>1400.0</c:v>
                </c:pt>
                <c:pt idx="4916">
                  <c:v>1400.0</c:v>
                </c:pt>
                <c:pt idx="4917">
                  <c:v>1400.0</c:v>
                </c:pt>
                <c:pt idx="4918">
                  <c:v>1401.0</c:v>
                </c:pt>
                <c:pt idx="4919">
                  <c:v>1402.0</c:v>
                </c:pt>
                <c:pt idx="4920">
                  <c:v>1402.0</c:v>
                </c:pt>
                <c:pt idx="4921">
                  <c:v>1402.0</c:v>
                </c:pt>
                <c:pt idx="4922">
                  <c:v>1403.0</c:v>
                </c:pt>
                <c:pt idx="4923">
                  <c:v>1404.0</c:v>
                </c:pt>
                <c:pt idx="4924">
                  <c:v>1405.0</c:v>
                </c:pt>
                <c:pt idx="4925">
                  <c:v>1405.0</c:v>
                </c:pt>
                <c:pt idx="4926">
                  <c:v>1405.0</c:v>
                </c:pt>
                <c:pt idx="4927">
                  <c:v>1405.0</c:v>
                </c:pt>
                <c:pt idx="4928">
                  <c:v>1405.0</c:v>
                </c:pt>
                <c:pt idx="4929">
                  <c:v>1405.0</c:v>
                </c:pt>
                <c:pt idx="4930">
                  <c:v>1405.0</c:v>
                </c:pt>
                <c:pt idx="4931">
                  <c:v>1405.0</c:v>
                </c:pt>
                <c:pt idx="4932">
                  <c:v>1406.0</c:v>
                </c:pt>
                <c:pt idx="4933">
                  <c:v>1406.0</c:v>
                </c:pt>
                <c:pt idx="4934">
                  <c:v>1407.0</c:v>
                </c:pt>
                <c:pt idx="4935">
                  <c:v>1407.0</c:v>
                </c:pt>
                <c:pt idx="4936">
                  <c:v>1407.0</c:v>
                </c:pt>
                <c:pt idx="4937">
                  <c:v>1407.0</c:v>
                </c:pt>
                <c:pt idx="4938">
                  <c:v>1407.0</c:v>
                </c:pt>
                <c:pt idx="4939">
                  <c:v>1408.0</c:v>
                </c:pt>
                <c:pt idx="4940">
                  <c:v>1408.0</c:v>
                </c:pt>
                <c:pt idx="4941">
                  <c:v>1408.0</c:v>
                </c:pt>
                <c:pt idx="4942">
                  <c:v>1409.0</c:v>
                </c:pt>
                <c:pt idx="4943">
                  <c:v>1410.0</c:v>
                </c:pt>
                <c:pt idx="4944">
                  <c:v>1411.0</c:v>
                </c:pt>
                <c:pt idx="4945">
                  <c:v>1411.0</c:v>
                </c:pt>
                <c:pt idx="4946">
                  <c:v>1411.0</c:v>
                </c:pt>
                <c:pt idx="4947">
                  <c:v>1412.0</c:v>
                </c:pt>
                <c:pt idx="4948">
                  <c:v>1412.0</c:v>
                </c:pt>
                <c:pt idx="4949">
                  <c:v>1412.0</c:v>
                </c:pt>
                <c:pt idx="4950">
                  <c:v>1412.0</c:v>
                </c:pt>
                <c:pt idx="4951">
                  <c:v>1412.0</c:v>
                </c:pt>
                <c:pt idx="4952">
                  <c:v>1412.0</c:v>
                </c:pt>
                <c:pt idx="4953">
                  <c:v>1412.0</c:v>
                </c:pt>
                <c:pt idx="4954">
                  <c:v>1412.0</c:v>
                </c:pt>
                <c:pt idx="4955">
                  <c:v>1412.0</c:v>
                </c:pt>
                <c:pt idx="4956">
                  <c:v>1412.0</c:v>
                </c:pt>
                <c:pt idx="4957">
                  <c:v>1412.0</c:v>
                </c:pt>
                <c:pt idx="4958">
                  <c:v>1412.0</c:v>
                </c:pt>
                <c:pt idx="4959">
                  <c:v>1412.0</c:v>
                </c:pt>
                <c:pt idx="4960">
                  <c:v>1412.0</c:v>
                </c:pt>
                <c:pt idx="4961">
                  <c:v>1412.0</c:v>
                </c:pt>
                <c:pt idx="4962">
                  <c:v>1412.0</c:v>
                </c:pt>
                <c:pt idx="4963">
                  <c:v>1412.0</c:v>
                </c:pt>
                <c:pt idx="4964">
                  <c:v>1412.0</c:v>
                </c:pt>
                <c:pt idx="4965">
                  <c:v>1412.0</c:v>
                </c:pt>
                <c:pt idx="4966">
                  <c:v>1412.0</c:v>
                </c:pt>
                <c:pt idx="4967">
                  <c:v>1412.0</c:v>
                </c:pt>
                <c:pt idx="4968">
                  <c:v>1413.0</c:v>
                </c:pt>
                <c:pt idx="4969">
                  <c:v>1413.0</c:v>
                </c:pt>
                <c:pt idx="4970">
                  <c:v>1414.0</c:v>
                </c:pt>
                <c:pt idx="4971">
                  <c:v>1414.0</c:v>
                </c:pt>
                <c:pt idx="4972">
                  <c:v>1414.0</c:v>
                </c:pt>
                <c:pt idx="4973">
                  <c:v>1414.0</c:v>
                </c:pt>
                <c:pt idx="4974">
                  <c:v>1414.0</c:v>
                </c:pt>
                <c:pt idx="4975">
                  <c:v>1414.0</c:v>
                </c:pt>
                <c:pt idx="4976">
                  <c:v>1414.0</c:v>
                </c:pt>
                <c:pt idx="4977">
                  <c:v>1415.0</c:v>
                </c:pt>
                <c:pt idx="4978">
                  <c:v>1415.0</c:v>
                </c:pt>
                <c:pt idx="4979">
                  <c:v>1415.0</c:v>
                </c:pt>
                <c:pt idx="4980">
                  <c:v>1416.0</c:v>
                </c:pt>
                <c:pt idx="4981">
                  <c:v>1416.0</c:v>
                </c:pt>
                <c:pt idx="4982">
                  <c:v>1416.0</c:v>
                </c:pt>
                <c:pt idx="4983">
                  <c:v>1416.0</c:v>
                </c:pt>
                <c:pt idx="4984">
                  <c:v>1416.0</c:v>
                </c:pt>
                <c:pt idx="4985">
                  <c:v>1416.0</c:v>
                </c:pt>
                <c:pt idx="4986">
                  <c:v>1416.0</c:v>
                </c:pt>
                <c:pt idx="4987">
                  <c:v>1416.0</c:v>
                </c:pt>
                <c:pt idx="4988">
                  <c:v>1416.0</c:v>
                </c:pt>
                <c:pt idx="4989">
                  <c:v>1416.0</c:v>
                </c:pt>
                <c:pt idx="4990">
                  <c:v>1416.0</c:v>
                </c:pt>
                <c:pt idx="4991">
                  <c:v>1417.0</c:v>
                </c:pt>
                <c:pt idx="4992">
                  <c:v>1417.0</c:v>
                </c:pt>
                <c:pt idx="4993">
                  <c:v>1417.0</c:v>
                </c:pt>
                <c:pt idx="4994">
                  <c:v>1417.0</c:v>
                </c:pt>
                <c:pt idx="4995">
                  <c:v>1417.0</c:v>
                </c:pt>
                <c:pt idx="4996">
                  <c:v>1417.0</c:v>
                </c:pt>
                <c:pt idx="4997">
                  <c:v>1417.0</c:v>
                </c:pt>
                <c:pt idx="4998">
                  <c:v>1417.0</c:v>
                </c:pt>
                <c:pt idx="4999">
                  <c:v>1417.0</c:v>
                </c:pt>
                <c:pt idx="5000">
                  <c:v>1417.0</c:v>
                </c:pt>
                <c:pt idx="5001">
                  <c:v>1417.0</c:v>
                </c:pt>
                <c:pt idx="5002">
                  <c:v>1417.0</c:v>
                </c:pt>
                <c:pt idx="5003">
                  <c:v>1417.0</c:v>
                </c:pt>
                <c:pt idx="5004">
                  <c:v>1417.0</c:v>
                </c:pt>
                <c:pt idx="5005">
                  <c:v>1418.0</c:v>
                </c:pt>
                <c:pt idx="5006">
                  <c:v>1418.0</c:v>
                </c:pt>
                <c:pt idx="5007">
                  <c:v>1418.0</c:v>
                </c:pt>
                <c:pt idx="5008">
                  <c:v>1418.0</c:v>
                </c:pt>
                <c:pt idx="5009">
                  <c:v>1419.0</c:v>
                </c:pt>
                <c:pt idx="5010">
                  <c:v>1419.0</c:v>
                </c:pt>
                <c:pt idx="5011">
                  <c:v>1419.0</c:v>
                </c:pt>
                <c:pt idx="5012">
                  <c:v>1419.0</c:v>
                </c:pt>
                <c:pt idx="5013">
                  <c:v>1419.0</c:v>
                </c:pt>
                <c:pt idx="5014">
                  <c:v>1419.0</c:v>
                </c:pt>
                <c:pt idx="5015">
                  <c:v>1419.0</c:v>
                </c:pt>
                <c:pt idx="5016">
                  <c:v>1419.0</c:v>
                </c:pt>
                <c:pt idx="5017">
                  <c:v>1419.0</c:v>
                </c:pt>
                <c:pt idx="5018">
                  <c:v>1419.0</c:v>
                </c:pt>
                <c:pt idx="5019">
                  <c:v>1419.0</c:v>
                </c:pt>
                <c:pt idx="5020">
                  <c:v>1419.0</c:v>
                </c:pt>
                <c:pt idx="5021">
                  <c:v>1419.0</c:v>
                </c:pt>
                <c:pt idx="5022">
                  <c:v>1419.0</c:v>
                </c:pt>
                <c:pt idx="5023">
                  <c:v>1420.0</c:v>
                </c:pt>
                <c:pt idx="5024">
                  <c:v>1420.0</c:v>
                </c:pt>
                <c:pt idx="5025">
                  <c:v>1420.0</c:v>
                </c:pt>
                <c:pt idx="5026">
                  <c:v>1421.0</c:v>
                </c:pt>
                <c:pt idx="5027">
                  <c:v>1422.0</c:v>
                </c:pt>
                <c:pt idx="5028">
                  <c:v>1423.0</c:v>
                </c:pt>
                <c:pt idx="5029">
                  <c:v>1423.0</c:v>
                </c:pt>
                <c:pt idx="5030">
                  <c:v>1423.0</c:v>
                </c:pt>
                <c:pt idx="5031">
                  <c:v>1424.0</c:v>
                </c:pt>
                <c:pt idx="5032">
                  <c:v>1425.0</c:v>
                </c:pt>
                <c:pt idx="5033">
                  <c:v>1426.0</c:v>
                </c:pt>
                <c:pt idx="5034">
                  <c:v>1427.0</c:v>
                </c:pt>
                <c:pt idx="5035">
                  <c:v>1428.0</c:v>
                </c:pt>
                <c:pt idx="5036">
                  <c:v>1429.0</c:v>
                </c:pt>
                <c:pt idx="5037">
                  <c:v>1429.0</c:v>
                </c:pt>
                <c:pt idx="5038">
                  <c:v>1430.0</c:v>
                </c:pt>
                <c:pt idx="5039">
                  <c:v>1430.0</c:v>
                </c:pt>
                <c:pt idx="5040">
                  <c:v>1430.0</c:v>
                </c:pt>
                <c:pt idx="5041">
                  <c:v>1431.0</c:v>
                </c:pt>
                <c:pt idx="5042">
                  <c:v>1432.0</c:v>
                </c:pt>
                <c:pt idx="5043">
                  <c:v>1433.0</c:v>
                </c:pt>
                <c:pt idx="5044">
                  <c:v>1433.0</c:v>
                </c:pt>
                <c:pt idx="5045">
                  <c:v>1434.0</c:v>
                </c:pt>
                <c:pt idx="5046">
                  <c:v>1435.0</c:v>
                </c:pt>
                <c:pt idx="5047">
                  <c:v>1435.0</c:v>
                </c:pt>
                <c:pt idx="5048">
                  <c:v>1435.0</c:v>
                </c:pt>
                <c:pt idx="5049">
                  <c:v>1436.0</c:v>
                </c:pt>
                <c:pt idx="5050">
                  <c:v>1437.0</c:v>
                </c:pt>
                <c:pt idx="5051">
                  <c:v>1437.0</c:v>
                </c:pt>
                <c:pt idx="5052">
                  <c:v>1437.0</c:v>
                </c:pt>
                <c:pt idx="5053">
                  <c:v>1438.0</c:v>
                </c:pt>
                <c:pt idx="5054">
                  <c:v>1439.0</c:v>
                </c:pt>
                <c:pt idx="5055">
                  <c:v>1440.0</c:v>
                </c:pt>
                <c:pt idx="5056">
                  <c:v>1441.0</c:v>
                </c:pt>
                <c:pt idx="5057">
                  <c:v>1442.0</c:v>
                </c:pt>
                <c:pt idx="5058">
                  <c:v>1442.0</c:v>
                </c:pt>
                <c:pt idx="5059">
                  <c:v>1443.0</c:v>
                </c:pt>
                <c:pt idx="5060">
                  <c:v>1444.0</c:v>
                </c:pt>
                <c:pt idx="5061">
                  <c:v>1445.0</c:v>
                </c:pt>
                <c:pt idx="5062">
                  <c:v>1445.0</c:v>
                </c:pt>
                <c:pt idx="5063">
                  <c:v>1446.0</c:v>
                </c:pt>
                <c:pt idx="5064">
                  <c:v>1447.0</c:v>
                </c:pt>
                <c:pt idx="5065">
                  <c:v>1448.0</c:v>
                </c:pt>
                <c:pt idx="5066">
                  <c:v>1449.0</c:v>
                </c:pt>
                <c:pt idx="5067">
                  <c:v>1449.0</c:v>
                </c:pt>
                <c:pt idx="5068">
                  <c:v>1450.0</c:v>
                </c:pt>
                <c:pt idx="5069">
                  <c:v>1450.0</c:v>
                </c:pt>
                <c:pt idx="5070">
                  <c:v>1450.0</c:v>
                </c:pt>
                <c:pt idx="5071">
                  <c:v>1450.0</c:v>
                </c:pt>
                <c:pt idx="5072">
                  <c:v>1451.0</c:v>
                </c:pt>
                <c:pt idx="5073">
                  <c:v>1451.0</c:v>
                </c:pt>
                <c:pt idx="5074">
                  <c:v>1451.0</c:v>
                </c:pt>
                <c:pt idx="5075">
                  <c:v>1451.0</c:v>
                </c:pt>
                <c:pt idx="5076">
                  <c:v>1452.0</c:v>
                </c:pt>
                <c:pt idx="5077">
                  <c:v>1452.0</c:v>
                </c:pt>
                <c:pt idx="5078">
                  <c:v>1452.0</c:v>
                </c:pt>
                <c:pt idx="5079">
                  <c:v>1453.0</c:v>
                </c:pt>
                <c:pt idx="5080">
                  <c:v>1454.0</c:v>
                </c:pt>
                <c:pt idx="5081">
                  <c:v>1455.0</c:v>
                </c:pt>
                <c:pt idx="5082">
                  <c:v>1455.0</c:v>
                </c:pt>
                <c:pt idx="5083">
                  <c:v>1455.0</c:v>
                </c:pt>
                <c:pt idx="5084">
                  <c:v>1455.0</c:v>
                </c:pt>
                <c:pt idx="5085">
                  <c:v>1455.0</c:v>
                </c:pt>
                <c:pt idx="5086">
                  <c:v>1455.0</c:v>
                </c:pt>
                <c:pt idx="5087">
                  <c:v>1456.0</c:v>
                </c:pt>
                <c:pt idx="5088">
                  <c:v>1456.0</c:v>
                </c:pt>
                <c:pt idx="5089">
                  <c:v>1456.0</c:v>
                </c:pt>
                <c:pt idx="5090">
                  <c:v>1456.0</c:v>
                </c:pt>
                <c:pt idx="5091">
                  <c:v>1456.0</c:v>
                </c:pt>
                <c:pt idx="5092">
                  <c:v>1456.0</c:v>
                </c:pt>
                <c:pt idx="5093">
                  <c:v>1456.0</c:v>
                </c:pt>
                <c:pt idx="5094">
                  <c:v>1456.0</c:v>
                </c:pt>
                <c:pt idx="5095">
                  <c:v>1456.0</c:v>
                </c:pt>
                <c:pt idx="5096">
                  <c:v>1456.0</c:v>
                </c:pt>
                <c:pt idx="5097">
                  <c:v>1456.0</c:v>
                </c:pt>
                <c:pt idx="5098">
                  <c:v>1456.0</c:v>
                </c:pt>
                <c:pt idx="5099">
                  <c:v>1456.0</c:v>
                </c:pt>
                <c:pt idx="5100">
                  <c:v>1456.0</c:v>
                </c:pt>
                <c:pt idx="5101">
                  <c:v>1456.0</c:v>
                </c:pt>
                <c:pt idx="5102">
                  <c:v>1457.0</c:v>
                </c:pt>
                <c:pt idx="5103">
                  <c:v>1457.0</c:v>
                </c:pt>
                <c:pt idx="5104">
                  <c:v>1457.0</c:v>
                </c:pt>
                <c:pt idx="5105">
                  <c:v>1457.0</c:v>
                </c:pt>
                <c:pt idx="5106">
                  <c:v>1457.0</c:v>
                </c:pt>
                <c:pt idx="5107">
                  <c:v>1457.0</c:v>
                </c:pt>
                <c:pt idx="5108">
                  <c:v>1457.0</c:v>
                </c:pt>
                <c:pt idx="5109">
                  <c:v>1457.0</c:v>
                </c:pt>
                <c:pt idx="5110">
                  <c:v>1457.0</c:v>
                </c:pt>
                <c:pt idx="5111">
                  <c:v>1457.0</c:v>
                </c:pt>
                <c:pt idx="5112">
                  <c:v>1457.0</c:v>
                </c:pt>
                <c:pt idx="5113">
                  <c:v>1457.0</c:v>
                </c:pt>
                <c:pt idx="5114">
                  <c:v>1457.0</c:v>
                </c:pt>
                <c:pt idx="5115">
                  <c:v>1458.0</c:v>
                </c:pt>
                <c:pt idx="5116">
                  <c:v>1458.0</c:v>
                </c:pt>
                <c:pt idx="5117">
                  <c:v>1458.0</c:v>
                </c:pt>
                <c:pt idx="5118">
                  <c:v>1459.0</c:v>
                </c:pt>
                <c:pt idx="5119">
                  <c:v>1460.0</c:v>
                </c:pt>
                <c:pt idx="5120">
                  <c:v>1460.0</c:v>
                </c:pt>
                <c:pt idx="5121">
                  <c:v>1461.0</c:v>
                </c:pt>
                <c:pt idx="5122">
                  <c:v>1461.0</c:v>
                </c:pt>
                <c:pt idx="5123">
                  <c:v>1461.0</c:v>
                </c:pt>
                <c:pt idx="5124">
                  <c:v>1461.0</c:v>
                </c:pt>
                <c:pt idx="5125">
                  <c:v>1461.0</c:v>
                </c:pt>
                <c:pt idx="5126">
                  <c:v>1461.0</c:v>
                </c:pt>
                <c:pt idx="5127">
                  <c:v>1462.0</c:v>
                </c:pt>
                <c:pt idx="5128">
                  <c:v>1462.0</c:v>
                </c:pt>
                <c:pt idx="5129">
                  <c:v>1463.0</c:v>
                </c:pt>
                <c:pt idx="5130">
                  <c:v>1463.0</c:v>
                </c:pt>
                <c:pt idx="5131">
                  <c:v>1464.0</c:v>
                </c:pt>
                <c:pt idx="5132">
                  <c:v>1464.0</c:v>
                </c:pt>
                <c:pt idx="5133">
                  <c:v>1464.0</c:v>
                </c:pt>
                <c:pt idx="5134">
                  <c:v>1465.0</c:v>
                </c:pt>
                <c:pt idx="5135">
                  <c:v>1465.0</c:v>
                </c:pt>
                <c:pt idx="5136">
                  <c:v>1465.0</c:v>
                </c:pt>
                <c:pt idx="5137">
                  <c:v>1465.0</c:v>
                </c:pt>
                <c:pt idx="5138">
                  <c:v>1465.0</c:v>
                </c:pt>
                <c:pt idx="5139">
                  <c:v>1465.0</c:v>
                </c:pt>
                <c:pt idx="5140">
                  <c:v>1465.0</c:v>
                </c:pt>
                <c:pt idx="5141">
                  <c:v>1465.0</c:v>
                </c:pt>
                <c:pt idx="5142">
                  <c:v>1466.0</c:v>
                </c:pt>
                <c:pt idx="5143">
                  <c:v>1466.0</c:v>
                </c:pt>
                <c:pt idx="5144">
                  <c:v>1467.0</c:v>
                </c:pt>
                <c:pt idx="5145">
                  <c:v>1467.0</c:v>
                </c:pt>
                <c:pt idx="5146">
                  <c:v>1467.0</c:v>
                </c:pt>
                <c:pt idx="5147">
                  <c:v>1467.0</c:v>
                </c:pt>
                <c:pt idx="5148">
                  <c:v>1467.0</c:v>
                </c:pt>
                <c:pt idx="5149">
                  <c:v>1467.0</c:v>
                </c:pt>
                <c:pt idx="5150">
                  <c:v>1467.0</c:v>
                </c:pt>
                <c:pt idx="5151">
                  <c:v>1467.0</c:v>
                </c:pt>
                <c:pt idx="5152">
                  <c:v>1467.0</c:v>
                </c:pt>
                <c:pt idx="5153">
                  <c:v>1467.0</c:v>
                </c:pt>
                <c:pt idx="5154">
                  <c:v>1467.0</c:v>
                </c:pt>
                <c:pt idx="5155">
                  <c:v>1467.0</c:v>
                </c:pt>
                <c:pt idx="5156">
                  <c:v>1467.0</c:v>
                </c:pt>
                <c:pt idx="5157">
                  <c:v>1468.0</c:v>
                </c:pt>
                <c:pt idx="5158">
                  <c:v>1468.0</c:v>
                </c:pt>
                <c:pt idx="5159">
                  <c:v>1468.0</c:v>
                </c:pt>
                <c:pt idx="5160">
                  <c:v>1468.0</c:v>
                </c:pt>
                <c:pt idx="5161">
                  <c:v>1468.0</c:v>
                </c:pt>
                <c:pt idx="5162">
                  <c:v>1468.0</c:v>
                </c:pt>
                <c:pt idx="5163">
                  <c:v>1468.0</c:v>
                </c:pt>
                <c:pt idx="5164">
                  <c:v>1469.0</c:v>
                </c:pt>
                <c:pt idx="5165">
                  <c:v>1469.0</c:v>
                </c:pt>
                <c:pt idx="5166">
                  <c:v>1469.0</c:v>
                </c:pt>
                <c:pt idx="5167">
                  <c:v>1469.0</c:v>
                </c:pt>
                <c:pt idx="5168">
                  <c:v>1469.0</c:v>
                </c:pt>
                <c:pt idx="5169">
                  <c:v>1470.0</c:v>
                </c:pt>
                <c:pt idx="5170">
                  <c:v>1470.0</c:v>
                </c:pt>
                <c:pt idx="5171">
                  <c:v>1470.0</c:v>
                </c:pt>
                <c:pt idx="5172">
                  <c:v>1470.0</c:v>
                </c:pt>
                <c:pt idx="5173">
                  <c:v>1470.0</c:v>
                </c:pt>
                <c:pt idx="5174">
                  <c:v>1471.0</c:v>
                </c:pt>
                <c:pt idx="5175">
                  <c:v>1472.0</c:v>
                </c:pt>
                <c:pt idx="5176">
                  <c:v>1472.0</c:v>
                </c:pt>
                <c:pt idx="5177">
                  <c:v>1473.0</c:v>
                </c:pt>
                <c:pt idx="5178">
                  <c:v>1473.0</c:v>
                </c:pt>
                <c:pt idx="5179">
                  <c:v>1473.0</c:v>
                </c:pt>
                <c:pt idx="5180">
                  <c:v>1473.0</c:v>
                </c:pt>
                <c:pt idx="5181">
                  <c:v>1473.0</c:v>
                </c:pt>
                <c:pt idx="5182">
                  <c:v>1473.0</c:v>
                </c:pt>
                <c:pt idx="5183">
                  <c:v>1474.0</c:v>
                </c:pt>
                <c:pt idx="5184">
                  <c:v>1474.0</c:v>
                </c:pt>
                <c:pt idx="5185">
                  <c:v>1475.0</c:v>
                </c:pt>
                <c:pt idx="5186">
                  <c:v>1475.0</c:v>
                </c:pt>
                <c:pt idx="5187">
                  <c:v>1475.0</c:v>
                </c:pt>
                <c:pt idx="5188">
                  <c:v>1476.0</c:v>
                </c:pt>
                <c:pt idx="5189">
                  <c:v>1477.0</c:v>
                </c:pt>
                <c:pt idx="5190">
                  <c:v>1478.0</c:v>
                </c:pt>
                <c:pt idx="5191">
                  <c:v>1478.0</c:v>
                </c:pt>
                <c:pt idx="5192">
                  <c:v>1478.0</c:v>
                </c:pt>
                <c:pt idx="5193">
                  <c:v>1478.0</c:v>
                </c:pt>
                <c:pt idx="5194">
                  <c:v>1479.0</c:v>
                </c:pt>
                <c:pt idx="5195">
                  <c:v>1479.0</c:v>
                </c:pt>
                <c:pt idx="5196">
                  <c:v>1479.0</c:v>
                </c:pt>
                <c:pt idx="5197">
                  <c:v>1479.0</c:v>
                </c:pt>
                <c:pt idx="5198">
                  <c:v>1479.0</c:v>
                </c:pt>
                <c:pt idx="5199">
                  <c:v>1479.0</c:v>
                </c:pt>
                <c:pt idx="5200">
                  <c:v>1480.0</c:v>
                </c:pt>
                <c:pt idx="5201">
                  <c:v>1481.0</c:v>
                </c:pt>
                <c:pt idx="5202">
                  <c:v>1482.0</c:v>
                </c:pt>
                <c:pt idx="5203">
                  <c:v>1483.0</c:v>
                </c:pt>
                <c:pt idx="5204">
                  <c:v>1484.0</c:v>
                </c:pt>
                <c:pt idx="5205">
                  <c:v>1484.0</c:v>
                </c:pt>
                <c:pt idx="5206">
                  <c:v>1484.0</c:v>
                </c:pt>
                <c:pt idx="5207">
                  <c:v>1484.0</c:v>
                </c:pt>
                <c:pt idx="5208">
                  <c:v>1485.0</c:v>
                </c:pt>
                <c:pt idx="5209">
                  <c:v>1486.0</c:v>
                </c:pt>
                <c:pt idx="5210">
                  <c:v>1487.0</c:v>
                </c:pt>
                <c:pt idx="5211">
                  <c:v>1488.0</c:v>
                </c:pt>
                <c:pt idx="5212">
                  <c:v>1489.0</c:v>
                </c:pt>
                <c:pt idx="5213">
                  <c:v>1490.0</c:v>
                </c:pt>
                <c:pt idx="5214">
                  <c:v>1490.0</c:v>
                </c:pt>
                <c:pt idx="5215">
                  <c:v>1490.0</c:v>
                </c:pt>
                <c:pt idx="5216">
                  <c:v>1490.0</c:v>
                </c:pt>
                <c:pt idx="5217">
                  <c:v>1490.0</c:v>
                </c:pt>
                <c:pt idx="5218">
                  <c:v>1490.0</c:v>
                </c:pt>
                <c:pt idx="5219">
                  <c:v>1490.0</c:v>
                </c:pt>
                <c:pt idx="5220">
                  <c:v>1490.0</c:v>
                </c:pt>
                <c:pt idx="5221">
                  <c:v>1490.0</c:v>
                </c:pt>
                <c:pt idx="5222">
                  <c:v>1490.0</c:v>
                </c:pt>
                <c:pt idx="5223">
                  <c:v>1490.0</c:v>
                </c:pt>
                <c:pt idx="5224">
                  <c:v>1490.0</c:v>
                </c:pt>
                <c:pt idx="5225">
                  <c:v>1490.0</c:v>
                </c:pt>
                <c:pt idx="5226">
                  <c:v>1490.0</c:v>
                </c:pt>
                <c:pt idx="5227">
                  <c:v>1490.0</c:v>
                </c:pt>
                <c:pt idx="5228">
                  <c:v>1491.0</c:v>
                </c:pt>
                <c:pt idx="5229">
                  <c:v>1491.0</c:v>
                </c:pt>
                <c:pt idx="5230">
                  <c:v>1491.0</c:v>
                </c:pt>
                <c:pt idx="5231">
                  <c:v>1491.0</c:v>
                </c:pt>
                <c:pt idx="5232">
                  <c:v>1491.0</c:v>
                </c:pt>
                <c:pt idx="5233">
                  <c:v>1491.0</c:v>
                </c:pt>
                <c:pt idx="5234">
                  <c:v>1491.0</c:v>
                </c:pt>
                <c:pt idx="5235">
                  <c:v>1491.0</c:v>
                </c:pt>
                <c:pt idx="5236">
                  <c:v>1491.0</c:v>
                </c:pt>
                <c:pt idx="5237">
                  <c:v>1491.0</c:v>
                </c:pt>
                <c:pt idx="5238">
                  <c:v>1491.0</c:v>
                </c:pt>
                <c:pt idx="5239">
                  <c:v>1491.0</c:v>
                </c:pt>
                <c:pt idx="5240">
                  <c:v>1492.0</c:v>
                </c:pt>
                <c:pt idx="5241">
                  <c:v>1492.0</c:v>
                </c:pt>
                <c:pt idx="5242">
                  <c:v>1492.0</c:v>
                </c:pt>
                <c:pt idx="5243">
                  <c:v>1492.0</c:v>
                </c:pt>
                <c:pt idx="5244">
                  <c:v>1492.0</c:v>
                </c:pt>
                <c:pt idx="5245">
                  <c:v>1492.0</c:v>
                </c:pt>
                <c:pt idx="5246">
                  <c:v>1492.0</c:v>
                </c:pt>
                <c:pt idx="5247">
                  <c:v>1493.0</c:v>
                </c:pt>
                <c:pt idx="5248">
                  <c:v>1493.0</c:v>
                </c:pt>
                <c:pt idx="5249">
                  <c:v>1493.0</c:v>
                </c:pt>
                <c:pt idx="5250">
                  <c:v>1493.0</c:v>
                </c:pt>
                <c:pt idx="5251">
                  <c:v>1493.0</c:v>
                </c:pt>
                <c:pt idx="5252">
                  <c:v>1493.0</c:v>
                </c:pt>
                <c:pt idx="5253">
                  <c:v>1493.0</c:v>
                </c:pt>
                <c:pt idx="5254">
                  <c:v>1493.0</c:v>
                </c:pt>
                <c:pt idx="5255">
                  <c:v>1493.0</c:v>
                </c:pt>
                <c:pt idx="5256">
                  <c:v>1493.0</c:v>
                </c:pt>
                <c:pt idx="5257">
                  <c:v>1493.0</c:v>
                </c:pt>
                <c:pt idx="5258">
                  <c:v>1493.0</c:v>
                </c:pt>
                <c:pt idx="5259">
                  <c:v>1493.0</c:v>
                </c:pt>
                <c:pt idx="5260">
                  <c:v>1493.0</c:v>
                </c:pt>
                <c:pt idx="5261">
                  <c:v>1494.0</c:v>
                </c:pt>
                <c:pt idx="5262">
                  <c:v>1494.0</c:v>
                </c:pt>
                <c:pt idx="5263">
                  <c:v>1494.0</c:v>
                </c:pt>
                <c:pt idx="5264">
                  <c:v>1495.0</c:v>
                </c:pt>
                <c:pt idx="5265">
                  <c:v>1495.0</c:v>
                </c:pt>
                <c:pt idx="5266">
                  <c:v>1495.0</c:v>
                </c:pt>
                <c:pt idx="5267">
                  <c:v>1495.0</c:v>
                </c:pt>
                <c:pt idx="5268">
                  <c:v>1496.0</c:v>
                </c:pt>
                <c:pt idx="5269">
                  <c:v>1496.0</c:v>
                </c:pt>
                <c:pt idx="5270">
                  <c:v>1496.0</c:v>
                </c:pt>
                <c:pt idx="5271">
                  <c:v>1496.0</c:v>
                </c:pt>
                <c:pt idx="5272">
                  <c:v>1496.0</c:v>
                </c:pt>
                <c:pt idx="5273">
                  <c:v>1496.0</c:v>
                </c:pt>
                <c:pt idx="5274">
                  <c:v>1496.0</c:v>
                </c:pt>
                <c:pt idx="5275">
                  <c:v>1496.0</c:v>
                </c:pt>
                <c:pt idx="5276">
                  <c:v>1496.0</c:v>
                </c:pt>
                <c:pt idx="5277">
                  <c:v>1496.0</c:v>
                </c:pt>
                <c:pt idx="5278">
                  <c:v>1496.0</c:v>
                </c:pt>
                <c:pt idx="5279">
                  <c:v>1496.0</c:v>
                </c:pt>
                <c:pt idx="5280">
                  <c:v>1496.0</c:v>
                </c:pt>
                <c:pt idx="5281">
                  <c:v>1496.0</c:v>
                </c:pt>
                <c:pt idx="5282">
                  <c:v>1496.0</c:v>
                </c:pt>
                <c:pt idx="5283">
                  <c:v>1496.0</c:v>
                </c:pt>
                <c:pt idx="5284">
                  <c:v>1496.0</c:v>
                </c:pt>
                <c:pt idx="5285">
                  <c:v>1496.0</c:v>
                </c:pt>
                <c:pt idx="5286">
                  <c:v>1496.0</c:v>
                </c:pt>
                <c:pt idx="5287">
                  <c:v>1496.0</c:v>
                </c:pt>
                <c:pt idx="5288">
                  <c:v>1496.0</c:v>
                </c:pt>
                <c:pt idx="5289">
                  <c:v>1497.0</c:v>
                </c:pt>
                <c:pt idx="5290">
                  <c:v>1497.0</c:v>
                </c:pt>
                <c:pt idx="5291">
                  <c:v>1497.0</c:v>
                </c:pt>
                <c:pt idx="5292">
                  <c:v>1497.0</c:v>
                </c:pt>
                <c:pt idx="5293">
                  <c:v>1497.0</c:v>
                </c:pt>
                <c:pt idx="5294">
                  <c:v>1498.0</c:v>
                </c:pt>
                <c:pt idx="5295">
                  <c:v>1498.0</c:v>
                </c:pt>
                <c:pt idx="5296">
                  <c:v>1498.0</c:v>
                </c:pt>
                <c:pt idx="5297">
                  <c:v>1499.0</c:v>
                </c:pt>
                <c:pt idx="5298">
                  <c:v>1499.0</c:v>
                </c:pt>
                <c:pt idx="5299">
                  <c:v>1500.0</c:v>
                </c:pt>
                <c:pt idx="5300">
                  <c:v>1500.0</c:v>
                </c:pt>
                <c:pt idx="5301">
                  <c:v>1500.0</c:v>
                </c:pt>
                <c:pt idx="5302">
                  <c:v>1500.0</c:v>
                </c:pt>
                <c:pt idx="5303">
                  <c:v>1500.0</c:v>
                </c:pt>
                <c:pt idx="5304">
                  <c:v>1501.0</c:v>
                </c:pt>
                <c:pt idx="5305">
                  <c:v>1502.0</c:v>
                </c:pt>
                <c:pt idx="5306">
                  <c:v>1503.0</c:v>
                </c:pt>
                <c:pt idx="5307">
                  <c:v>1504.0</c:v>
                </c:pt>
                <c:pt idx="5308">
                  <c:v>1505.0</c:v>
                </c:pt>
                <c:pt idx="5309">
                  <c:v>1505.0</c:v>
                </c:pt>
                <c:pt idx="5310">
                  <c:v>1505.0</c:v>
                </c:pt>
                <c:pt idx="5311">
                  <c:v>1506.0</c:v>
                </c:pt>
                <c:pt idx="5312">
                  <c:v>1506.0</c:v>
                </c:pt>
                <c:pt idx="5313">
                  <c:v>1506.0</c:v>
                </c:pt>
                <c:pt idx="5314">
                  <c:v>1507.0</c:v>
                </c:pt>
                <c:pt idx="5315">
                  <c:v>1508.0</c:v>
                </c:pt>
                <c:pt idx="5316">
                  <c:v>1508.0</c:v>
                </c:pt>
                <c:pt idx="5317">
                  <c:v>1508.0</c:v>
                </c:pt>
                <c:pt idx="5318">
                  <c:v>1509.0</c:v>
                </c:pt>
                <c:pt idx="5319">
                  <c:v>1509.0</c:v>
                </c:pt>
                <c:pt idx="5320">
                  <c:v>1509.0</c:v>
                </c:pt>
                <c:pt idx="5321">
                  <c:v>1509.0</c:v>
                </c:pt>
                <c:pt idx="5322">
                  <c:v>1509.0</c:v>
                </c:pt>
                <c:pt idx="5323">
                  <c:v>1509.0</c:v>
                </c:pt>
                <c:pt idx="5324">
                  <c:v>1509.0</c:v>
                </c:pt>
                <c:pt idx="5325">
                  <c:v>1509.0</c:v>
                </c:pt>
                <c:pt idx="5326">
                  <c:v>1509.0</c:v>
                </c:pt>
                <c:pt idx="5327">
                  <c:v>1510.0</c:v>
                </c:pt>
                <c:pt idx="5328">
                  <c:v>1511.0</c:v>
                </c:pt>
                <c:pt idx="5329">
                  <c:v>1512.0</c:v>
                </c:pt>
                <c:pt idx="5330">
                  <c:v>1512.0</c:v>
                </c:pt>
                <c:pt idx="5331">
                  <c:v>1512.0</c:v>
                </c:pt>
                <c:pt idx="5332">
                  <c:v>1512.0</c:v>
                </c:pt>
                <c:pt idx="5333">
                  <c:v>1513.0</c:v>
                </c:pt>
                <c:pt idx="5334">
                  <c:v>1513.0</c:v>
                </c:pt>
                <c:pt idx="5335">
                  <c:v>1513.0</c:v>
                </c:pt>
                <c:pt idx="5336">
                  <c:v>1513.0</c:v>
                </c:pt>
                <c:pt idx="5337">
                  <c:v>1513.0</c:v>
                </c:pt>
                <c:pt idx="5338">
                  <c:v>1513.0</c:v>
                </c:pt>
                <c:pt idx="5339">
                  <c:v>1513.0</c:v>
                </c:pt>
                <c:pt idx="5340">
                  <c:v>1513.0</c:v>
                </c:pt>
                <c:pt idx="5341">
                  <c:v>1513.0</c:v>
                </c:pt>
                <c:pt idx="5342">
                  <c:v>1513.0</c:v>
                </c:pt>
                <c:pt idx="5343">
                  <c:v>1513.0</c:v>
                </c:pt>
                <c:pt idx="5344">
                  <c:v>1513.0</c:v>
                </c:pt>
                <c:pt idx="5345">
                  <c:v>1513.0</c:v>
                </c:pt>
                <c:pt idx="5346">
                  <c:v>1513.0</c:v>
                </c:pt>
                <c:pt idx="5347">
                  <c:v>1513.0</c:v>
                </c:pt>
                <c:pt idx="5348">
                  <c:v>1513.0</c:v>
                </c:pt>
                <c:pt idx="5349">
                  <c:v>1513.0</c:v>
                </c:pt>
                <c:pt idx="5350">
                  <c:v>1513.0</c:v>
                </c:pt>
                <c:pt idx="5351">
                  <c:v>1513.0</c:v>
                </c:pt>
                <c:pt idx="5352">
                  <c:v>1514.0</c:v>
                </c:pt>
                <c:pt idx="5353">
                  <c:v>1515.0</c:v>
                </c:pt>
                <c:pt idx="5354">
                  <c:v>1516.0</c:v>
                </c:pt>
                <c:pt idx="5355">
                  <c:v>1517.0</c:v>
                </c:pt>
                <c:pt idx="5356">
                  <c:v>1518.0</c:v>
                </c:pt>
                <c:pt idx="5357">
                  <c:v>1518.0</c:v>
                </c:pt>
                <c:pt idx="5358">
                  <c:v>1518.0</c:v>
                </c:pt>
                <c:pt idx="5359">
                  <c:v>1518.0</c:v>
                </c:pt>
                <c:pt idx="5360">
                  <c:v>1518.0</c:v>
                </c:pt>
                <c:pt idx="5361">
                  <c:v>1518.0</c:v>
                </c:pt>
                <c:pt idx="5362">
                  <c:v>1518.0</c:v>
                </c:pt>
                <c:pt idx="5363">
                  <c:v>1518.0</c:v>
                </c:pt>
                <c:pt idx="5364">
                  <c:v>1519.0</c:v>
                </c:pt>
                <c:pt idx="5365">
                  <c:v>1519.0</c:v>
                </c:pt>
                <c:pt idx="5366">
                  <c:v>1520.0</c:v>
                </c:pt>
                <c:pt idx="5367">
                  <c:v>1521.0</c:v>
                </c:pt>
                <c:pt idx="5368">
                  <c:v>1521.0</c:v>
                </c:pt>
                <c:pt idx="5369">
                  <c:v>1521.0</c:v>
                </c:pt>
                <c:pt idx="5370">
                  <c:v>1521.0</c:v>
                </c:pt>
                <c:pt idx="5371">
                  <c:v>1522.0</c:v>
                </c:pt>
                <c:pt idx="5372">
                  <c:v>1522.0</c:v>
                </c:pt>
                <c:pt idx="5373">
                  <c:v>1522.0</c:v>
                </c:pt>
                <c:pt idx="5374">
                  <c:v>1522.0</c:v>
                </c:pt>
                <c:pt idx="5375">
                  <c:v>1522.0</c:v>
                </c:pt>
                <c:pt idx="5376">
                  <c:v>1522.0</c:v>
                </c:pt>
                <c:pt idx="5377">
                  <c:v>1522.0</c:v>
                </c:pt>
                <c:pt idx="5378">
                  <c:v>1522.0</c:v>
                </c:pt>
                <c:pt idx="5379">
                  <c:v>1522.0</c:v>
                </c:pt>
                <c:pt idx="5380">
                  <c:v>1523.0</c:v>
                </c:pt>
                <c:pt idx="5381">
                  <c:v>1523.0</c:v>
                </c:pt>
                <c:pt idx="5382">
                  <c:v>1524.0</c:v>
                </c:pt>
                <c:pt idx="5383">
                  <c:v>1525.0</c:v>
                </c:pt>
                <c:pt idx="5384">
                  <c:v>1525.0</c:v>
                </c:pt>
                <c:pt idx="5385">
                  <c:v>1526.0</c:v>
                </c:pt>
                <c:pt idx="5386">
                  <c:v>1526.0</c:v>
                </c:pt>
                <c:pt idx="5387">
                  <c:v>1526.0</c:v>
                </c:pt>
                <c:pt idx="5388">
                  <c:v>1527.0</c:v>
                </c:pt>
                <c:pt idx="5389">
                  <c:v>1527.0</c:v>
                </c:pt>
                <c:pt idx="5390">
                  <c:v>1528.0</c:v>
                </c:pt>
                <c:pt idx="5391">
                  <c:v>1529.0</c:v>
                </c:pt>
                <c:pt idx="5392">
                  <c:v>1529.0</c:v>
                </c:pt>
                <c:pt idx="5393">
                  <c:v>1529.0</c:v>
                </c:pt>
                <c:pt idx="5394">
                  <c:v>1529.0</c:v>
                </c:pt>
                <c:pt idx="5395">
                  <c:v>1529.0</c:v>
                </c:pt>
                <c:pt idx="5396">
                  <c:v>1529.0</c:v>
                </c:pt>
                <c:pt idx="5397">
                  <c:v>1529.0</c:v>
                </c:pt>
                <c:pt idx="5398">
                  <c:v>1529.0</c:v>
                </c:pt>
                <c:pt idx="5399">
                  <c:v>1530.0</c:v>
                </c:pt>
                <c:pt idx="5400">
                  <c:v>1530.0</c:v>
                </c:pt>
                <c:pt idx="5401">
                  <c:v>1530.0</c:v>
                </c:pt>
                <c:pt idx="5402">
                  <c:v>1530.0</c:v>
                </c:pt>
                <c:pt idx="5403">
                  <c:v>1531.0</c:v>
                </c:pt>
                <c:pt idx="5404">
                  <c:v>1531.0</c:v>
                </c:pt>
                <c:pt idx="5405">
                  <c:v>1531.0</c:v>
                </c:pt>
                <c:pt idx="5406">
                  <c:v>1532.0</c:v>
                </c:pt>
                <c:pt idx="5407">
                  <c:v>1532.0</c:v>
                </c:pt>
                <c:pt idx="5408">
                  <c:v>1533.0</c:v>
                </c:pt>
                <c:pt idx="5409">
                  <c:v>1533.0</c:v>
                </c:pt>
                <c:pt idx="5410">
                  <c:v>1533.0</c:v>
                </c:pt>
                <c:pt idx="5411">
                  <c:v>1533.0</c:v>
                </c:pt>
                <c:pt idx="5412">
                  <c:v>1534.0</c:v>
                </c:pt>
                <c:pt idx="5413">
                  <c:v>1535.0</c:v>
                </c:pt>
                <c:pt idx="5414">
                  <c:v>1535.0</c:v>
                </c:pt>
                <c:pt idx="5415">
                  <c:v>1535.0</c:v>
                </c:pt>
                <c:pt idx="5416">
                  <c:v>1535.0</c:v>
                </c:pt>
                <c:pt idx="5417">
                  <c:v>1535.0</c:v>
                </c:pt>
                <c:pt idx="5418">
                  <c:v>1536.0</c:v>
                </c:pt>
                <c:pt idx="5419">
                  <c:v>1537.0</c:v>
                </c:pt>
                <c:pt idx="5420">
                  <c:v>1537.0</c:v>
                </c:pt>
                <c:pt idx="5421">
                  <c:v>1537.0</c:v>
                </c:pt>
                <c:pt idx="5422">
                  <c:v>1537.0</c:v>
                </c:pt>
                <c:pt idx="5423">
                  <c:v>1538.0</c:v>
                </c:pt>
                <c:pt idx="5424">
                  <c:v>1539.0</c:v>
                </c:pt>
                <c:pt idx="5425">
                  <c:v>1540.0</c:v>
                </c:pt>
                <c:pt idx="5426">
                  <c:v>1541.0</c:v>
                </c:pt>
                <c:pt idx="5427">
                  <c:v>1541.0</c:v>
                </c:pt>
                <c:pt idx="5428">
                  <c:v>1541.0</c:v>
                </c:pt>
                <c:pt idx="5429">
                  <c:v>1541.0</c:v>
                </c:pt>
                <c:pt idx="5430">
                  <c:v>1541.0</c:v>
                </c:pt>
                <c:pt idx="5431">
                  <c:v>1541.0</c:v>
                </c:pt>
                <c:pt idx="5432">
                  <c:v>1541.0</c:v>
                </c:pt>
                <c:pt idx="5433">
                  <c:v>1541.0</c:v>
                </c:pt>
                <c:pt idx="5434">
                  <c:v>1541.0</c:v>
                </c:pt>
                <c:pt idx="5435">
                  <c:v>1541.0</c:v>
                </c:pt>
                <c:pt idx="5436">
                  <c:v>1541.0</c:v>
                </c:pt>
                <c:pt idx="5437">
                  <c:v>1541.0</c:v>
                </c:pt>
                <c:pt idx="5438">
                  <c:v>1541.0</c:v>
                </c:pt>
                <c:pt idx="5439">
                  <c:v>1542.0</c:v>
                </c:pt>
                <c:pt idx="5440">
                  <c:v>1542.0</c:v>
                </c:pt>
                <c:pt idx="5441">
                  <c:v>1542.0</c:v>
                </c:pt>
                <c:pt idx="5442">
                  <c:v>1542.0</c:v>
                </c:pt>
                <c:pt idx="5443">
                  <c:v>1542.0</c:v>
                </c:pt>
                <c:pt idx="5444">
                  <c:v>1542.0</c:v>
                </c:pt>
                <c:pt idx="5445">
                  <c:v>1542.0</c:v>
                </c:pt>
                <c:pt idx="5446">
                  <c:v>1542.0</c:v>
                </c:pt>
                <c:pt idx="5447">
                  <c:v>1542.0</c:v>
                </c:pt>
                <c:pt idx="5448">
                  <c:v>1542.0</c:v>
                </c:pt>
                <c:pt idx="5449">
                  <c:v>1542.0</c:v>
                </c:pt>
                <c:pt idx="5450">
                  <c:v>1542.0</c:v>
                </c:pt>
                <c:pt idx="5451">
                  <c:v>1542.0</c:v>
                </c:pt>
                <c:pt idx="5452">
                  <c:v>1542.0</c:v>
                </c:pt>
                <c:pt idx="5453">
                  <c:v>1542.0</c:v>
                </c:pt>
                <c:pt idx="5454">
                  <c:v>1542.0</c:v>
                </c:pt>
                <c:pt idx="5455">
                  <c:v>1542.0</c:v>
                </c:pt>
                <c:pt idx="5456">
                  <c:v>1542.0</c:v>
                </c:pt>
                <c:pt idx="5457">
                  <c:v>1542.0</c:v>
                </c:pt>
                <c:pt idx="5458">
                  <c:v>1542.0</c:v>
                </c:pt>
                <c:pt idx="5459">
                  <c:v>1542.0</c:v>
                </c:pt>
                <c:pt idx="5460">
                  <c:v>1542.0</c:v>
                </c:pt>
                <c:pt idx="5461">
                  <c:v>1543.0</c:v>
                </c:pt>
                <c:pt idx="5462">
                  <c:v>1543.0</c:v>
                </c:pt>
                <c:pt idx="5463">
                  <c:v>1543.0</c:v>
                </c:pt>
                <c:pt idx="5464">
                  <c:v>1543.0</c:v>
                </c:pt>
                <c:pt idx="5465">
                  <c:v>1543.0</c:v>
                </c:pt>
                <c:pt idx="5466">
                  <c:v>1543.0</c:v>
                </c:pt>
                <c:pt idx="5467">
                  <c:v>1543.0</c:v>
                </c:pt>
                <c:pt idx="5468">
                  <c:v>1543.0</c:v>
                </c:pt>
                <c:pt idx="5469">
                  <c:v>1544.0</c:v>
                </c:pt>
                <c:pt idx="5470">
                  <c:v>1544.0</c:v>
                </c:pt>
                <c:pt idx="5471">
                  <c:v>1544.0</c:v>
                </c:pt>
                <c:pt idx="5472">
                  <c:v>1544.0</c:v>
                </c:pt>
                <c:pt idx="5473">
                  <c:v>1544.0</c:v>
                </c:pt>
                <c:pt idx="5474">
                  <c:v>1544.0</c:v>
                </c:pt>
                <c:pt idx="5475">
                  <c:v>1544.0</c:v>
                </c:pt>
                <c:pt idx="5476">
                  <c:v>1544.0</c:v>
                </c:pt>
                <c:pt idx="5477">
                  <c:v>1544.0</c:v>
                </c:pt>
                <c:pt idx="5478">
                  <c:v>1544.0</c:v>
                </c:pt>
                <c:pt idx="5479">
                  <c:v>1545.0</c:v>
                </c:pt>
                <c:pt idx="5480">
                  <c:v>1546.0</c:v>
                </c:pt>
                <c:pt idx="5481">
                  <c:v>1546.0</c:v>
                </c:pt>
                <c:pt idx="5482">
                  <c:v>1546.0</c:v>
                </c:pt>
                <c:pt idx="5483">
                  <c:v>1546.0</c:v>
                </c:pt>
                <c:pt idx="5484">
                  <c:v>1546.0</c:v>
                </c:pt>
                <c:pt idx="5485">
                  <c:v>1546.0</c:v>
                </c:pt>
                <c:pt idx="5486">
                  <c:v>1546.0</c:v>
                </c:pt>
                <c:pt idx="5487">
                  <c:v>1547.0</c:v>
                </c:pt>
                <c:pt idx="5488">
                  <c:v>1547.0</c:v>
                </c:pt>
                <c:pt idx="5489">
                  <c:v>1547.0</c:v>
                </c:pt>
                <c:pt idx="5490">
                  <c:v>1547.0</c:v>
                </c:pt>
                <c:pt idx="5491">
                  <c:v>1547.0</c:v>
                </c:pt>
                <c:pt idx="5492">
                  <c:v>1547.0</c:v>
                </c:pt>
                <c:pt idx="5493">
                  <c:v>1547.0</c:v>
                </c:pt>
                <c:pt idx="5494">
                  <c:v>1547.0</c:v>
                </c:pt>
                <c:pt idx="5495">
                  <c:v>1547.0</c:v>
                </c:pt>
                <c:pt idx="5496">
                  <c:v>1547.0</c:v>
                </c:pt>
                <c:pt idx="5497">
                  <c:v>1547.0</c:v>
                </c:pt>
                <c:pt idx="5498">
                  <c:v>1547.0</c:v>
                </c:pt>
                <c:pt idx="5499">
                  <c:v>1547.0</c:v>
                </c:pt>
                <c:pt idx="5500">
                  <c:v>1547.0</c:v>
                </c:pt>
                <c:pt idx="5501">
                  <c:v>1547.0</c:v>
                </c:pt>
                <c:pt idx="5502">
                  <c:v>1547.0</c:v>
                </c:pt>
                <c:pt idx="5503">
                  <c:v>1547.0</c:v>
                </c:pt>
                <c:pt idx="5504">
                  <c:v>1548.0</c:v>
                </c:pt>
                <c:pt idx="5505">
                  <c:v>1548.0</c:v>
                </c:pt>
                <c:pt idx="5506">
                  <c:v>1549.0</c:v>
                </c:pt>
                <c:pt idx="5507">
                  <c:v>1549.0</c:v>
                </c:pt>
                <c:pt idx="5508">
                  <c:v>1549.0</c:v>
                </c:pt>
                <c:pt idx="5509">
                  <c:v>1549.0</c:v>
                </c:pt>
                <c:pt idx="5510">
                  <c:v>1549.0</c:v>
                </c:pt>
                <c:pt idx="5511">
                  <c:v>1549.0</c:v>
                </c:pt>
                <c:pt idx="5512">
                  <c:v>1550.0</c:v>
                </c:pt>
                <c:pt idx="5513">
                  <c:v>1550.0</c:v>
                </c:pt>
                <c:pt idx="5514">
                  <c:v>1550.0</c:v>
                </c:pt>
                <c:pt idx="5515">
                  <c:v>1550.0</c:v>
                </c:pt>
                <c:pt idx="5516">
                  <c:v>1551.0</c:v>
                </c:pt>
                <c:pt idx="5517">
                  <c:v>1551.0</c:v>
                </c:pt>
                <c:pt idx="5518">
                  <c:v>1552.0</c:v>
                </c:pt>
                <c:pt idx="5519">
                  <c:v>1552.0</c:v>
                </c:pt>
                <c:pt idx="5520">
                  <c:v>1552.0</c:v>
                </c:pt>
                <c:pt idx="5521">
                  <c:v>1552.0</c:v>
                </c:pt>
                <c:pt idx="5522">
                  <c:v>1552.0</c:v>
                </c:pt>
                <c:pt idx="5523">
                  <c:v>1553.0</c:v>
                </c:pt>
                <c:pt idx="5524">
                  <c:v>1554.0</c:v>
                </c:pt>
                <c:pt idx="5525">
                  <c:v>1555.0</c:v>
                </c:pt>
                <c:pt idx="5526">
                  <c:v>1556.0</c:v>
                </c:pt>
                <c:pt idx="5527">
                  <c:v>1557.0</c:v>
                </c:pt>
                <c:pt idx="5528">
                  <c:v>1557.0</c:v>
                </c:pt>
                <c:pt idx="5529">
                  <c:v>1557.0</c:v>
                </c:pt>
                <c:pt idx="5530">
                  <c:v>1558.0</c:v>
                </c:pt>
                <c:pt idx="5531">
                  <c:v>1559.0</c:v>
                </c:pt>
                <c:pt idx="5532">
                  <c:v>1559.0</c:v>
                </c:pt>
                <c:pt idx="5533">
                  <c:v>1560.0</c:v>
                </c:pt>
                <c:pt idx="5534">
                  <c:v>1560.0</c:v>
                </c:pt>
                <c:pt idx="5535">
                  <c:v>1561.0</c:v>
                </c:pt>
                <c:pt idx="5536">
                  <c:v>1561.0</c:v>
                </c:pt>
                <c:pt idx="5537">
                  <c:v>1561.0</c:v>
                </c:pt>
                <c:pt idx="5538">
                  <c:v>1561.0</c:v>
                </c:pt>
                <c:pt idx="5539">
                  <c:v>1561.0</c:v>
                </c:pt>
                <c:pt idx="5540">
                  <c:v>1561.0</c:v>
                </c:pt>
                <c:pt idx="5541">
                  <c:v>1561.0</c:v>
                </c:pt>
                <c:pt idx="5542">
                  <c:v>1561.0</c:v>
                </c:pt>
                <c:pt idx="5543">
                  <c:v>1561.0</c:v>
                </c:pt>
                <c:pt idx="5544">
                  <c:v>1561.0</c:v>
                </c:pt>
                <c:pt idx="5545">
                  <c:v>1561.0</c:v>
                </c:pt>
                <c:pt idx="5546">
                  <c:v>1561.0</c:v>
                </c:pt>
                <c:pt idx="5547">
                  <c:v>1562.0</c:v>
                </c:pt>
                <c:pt idx="5548">
                  <c:v>1562.0</c:v>
                </c:pt>
                <c:pt idx="5549">
                  <c:v>1562.0</c:v>
                </c:pt>
                <c:pt idx="5550">
                  <c:v>1562.0</c:v>
                </c:pt>
                <c:pt idx="5551">
                  <c:v>1562.0</c:v>
                </c:pt>
                <c:pt idx="5552">
                  <c:v>1563.0</c:v>
                </c:pt>
                <c:pt idx="5553">
                  <c:v>1564.0</c:v>
                </c:pt>
                <c:pt idx="5554">
                  <c:v>1564.0</c:v>
                </c:pt>
                <c:pt idx="5555">
                  <c:v>1564.0</c:v>
                </c:pt>
                <c:pt idx="5556">
                  <c:v>1564.0</c:v>
                </c:pt>
                <c:pt idx="5557">
                  <c:v>1565.0</c:v>
                </c:pt>
                <c:pt idx="5558">
                  <c:v>1565.0</c:v>
                </c:pt>
                <c:pt idx="5559">
                  <c:v>1565.0</c:v>
                </c:pt>
                <c:pt idx="5560">
                  <c:v>1565.0</c:v>
                </c:pt>
                <c:pt idx="5561">
                  <c:v>1565.0</c:v>
                </c:pt>
                <c:pt idx="5562">
                  <c:v>1566.0</c:v>
                </c:pt>
                <c:pt idx="5563">
                  <c:v>1566.0</c:v>
                </c:pt>
                <c:pt idx="5564">
                  <c:v>1567.0</c:v>
                </c:pt>
                <c:pt idx="5565">
                  <c:v>1568.0</c:v>
                </c:pt>
                <c:pt idx="5566">
                  <c:v>1568.0</c:v>
                </c:pt>
                <c:pt idx="5567">
                  <c:v>1568.0</c:v>
                </c:pt>
                <c:pt idx="5568">
                  <c:v>1568.0</c:v>
                </c:pt>
                <c:pt idx="5569">
                  <c:v>1569.0</c:v>
                </c:pt>
                <c:pt idx="5570">
                  <c:v>1570.0</c:v>
                </c:pt>
                <c:pt idx="5571">
                  <c:v>1571.0</c:v>
                </c:pt>
                <c:pt idx="5572">
                  <c:v>1571.0</c:v>
                </c:pt>
                <c:pt idx="5573">
                  <c:v>1571.0</c:v>
                </c:pt>
                <c:pt idx="5574">
                  <c:v>1571.0</c:v>
                </c:pt>
                <c:pt idx="5575">
                  <c:v>1571.0</c:v>
                </c:pt>
                <c:pt idx="5576">
                  <c:v>1571.0</c:v>
                </c:pt>
                <c:pt idx="5577">
                  <c:v>1571.0</c:v>
                </c:pt>
                <c:pt idx="5578">
                  <c:v>1571.0</c:v>
                </c:pt>
                <c:pt idx="5579">
                  <c:v>1571.0</c:v>
                </c:pt>
                <c:pt idx="5580">
                  <c:v>1572.0</c:v>
                </c:pt>
                <c:pt idx="5581">
                  <c:v>1572.0</c:v>
                </c:pt>
                <c:pt idx="5582">
                  <c:v>1573.0</c:v>
                </c:pt>
                <c:pt idx="5583">
                  <c:v>1574.0</c:v>
                </c:pt>
                <c:pt idx="5584">
                  <c:v>1574.0</c:v>
                </c:pt>
                <c:pt idx="5585">
                  <c:v>1574.0</c:v>
                </c:pt>
                <c:pt idx="5586">
                  <c:v>1575.0</c:v>
                </c:pt>
                <c:pt idx="5587">
                  <c:v>1576.0</c:v>
                </c:pt>
                <c:pt idx="5588">
                  <c:v>1576.0</c:v>
                </c:pt>
                <c:pt idx="5589">
                  <c:v>1576.0</c:v>
                </c:pt>
                <c:pt idx="5590">
                  <c:v>1576.0</c:v>
                </c:pt>
                <c:pt idx="5591">
                  <c:v>1576.0</c:v>
                </c:pt>
                <c:pt idx="5592">
                  <c:v>1576.0</c:v>
                </c:pt>
                <c:pt idx="5593">
                  <c:v>1577.0</c:v>
                </c:pt>
                <c:pt idx="5594">
                  <c:v>1577.0</c:v>
                </c:pt>
                <c:pt idx="5595">
                  <c:v>1578.0</c:v>
                </c:pt>
                <c:pt idx="5596">
                  <c:v>1578.0</c:v>
                </c:pt>
                <c:pt idx="5597">
                  <c:v>1578.0</c:v>
                </c:pt>
                <c:pt idx="5598">
                  <c:v>1578.0</c:v>
                </c:pt>
                <c:pt idx="5599">
                  <c:v>1578.0</c:v>
                </c:pt>
                <c:pt idx="5600">
                  <c:v>1578.0</c:v>
                </c:pt>
                <c:pt idx="5601">
                  <c:v>1578.0</c:v>
                </c:pt>
                <c:pt idx="5602">
                  <c:v>1578.0</c:v>
                </c:pt>
                <c:pt idx="5603">
                  <c:v>1578.0</c:v>
                </c:pt>
                <c:pt idx="5604">
                  <c:v>1578.0</c:v>
                </c:pt>
                <c:pt idx="5605">
                  <c:v>1578.0</c:v>
                </c:pt>
                <c:pt idx="5606">
                  <c:v>1579.0</c:v>
                </c:pt>
                <c:pt idx="5607">
                  <c:v>1580.0</c:v>
                </c:pt>
                <c:pt idx="5608">
                  <c:v>1580.0</c:v>
                </c:pt>
                <c:pt idx="5609">
                  <c:v>1580.0</c:v>
                </c:pt>
                <c:pt idx="5610">
                  <c:v>1581.0</c:v>
                </c:pt>
                <c:pt idx="5611">
                  <c:v>1582.0</c:v>
                </c:pt>
                <c:pt idx="5612">
                  <c:v>1583.0</c:v>
                </c:pt>
                <c:pt idx="5613">
                  <c:v>1584.0</c:v>
                </c:pt>
                <c:pt idx="5614">
                  <c:v>1585.0</c:v>
                </c:pt>
                <c:pt idx="5615">
                  <c:v>1585.0</c:v>
                </c:pt>
                <c:pt idx="5616">
                  <c:v>1585.0</c:v>
                </c:pt>
                <c:pt idx="5617">
                  <c:v>1585.0</c:v>
                </c:pt>
                <c:pt idx="5618">
                  <c:v>1585.0</c:v>
                </c:pt>
                <c:pt idx="5619">
                  <c:v>1585.0</c:v>
                </c:pt>
                <c:pt idx="5620">
                  <c:v>1585.0</c:v>
                </c:pt>
                <c:pt idx="5621">
                  <c:v>1585.0</c:v>
                </c:pt>
                <c:pt idx="5622">
                  <c:v>1585.0</c:v>
                </c:pt>
                <c:pt idx="5623">
                  <c:v>1585.0</c:v>
                </c:pt>
                <c:pt idx="5624">
                  <c:v>1585.0</c:v>
                </c:pt>
                <c:pt idx="5625">
                  <c:v>1585.0</c:v>
                </c:pt>
                <c:pt idx="5626">
                  <c:v>1586.0</c:v>
                </c:pt>
                <c:pt idx="5627">
                  <c:v>1587.0</c:v>
                </c:pt>
                <c:pt idx="5628">
                  <c:v>1587.0</c:v>
                </c:pt>
                <c:pt idx="5629">
                  <c:v>1588.0</c:v>
                </c:pt>
                <c:pt idx="5630">
                  <c:v>1589.0</c:v>
                </c:pt>
                <c:pt idx="5631">
                  <c:v>1589.0</c:v>
                </c:pt>
                <c:pt idx="5632">
                  <c:v>1590.0</c:v>
                </c:pt>
                <c:pt idx="5633">
                  <c:v>1591.0</c:v>
                </c:pt>
                <c:pt idx="5634">
                  <c:v>1591.0</c:v>
                </c:pt>
                <c:pt idx="5635">
                  <c:v>1591.0</c:v>
                </c:pt>
                <c:pt idx="5636">
                  <c:v>1591.0</c:v>
                </c:pt>
                <c:pt idx="5637">
                  <c:v>1591.0</c:v>
                </c:pt>
                <c:pt idx="5638">
                  <c:v>1591.0</c:v>
                </c:pt>
                <c:pt idx="5639">
                  <c:v>1591.0</c:v>
                </c:pt>
                <c:pt idx="5640">
                  <c:v>1591.0</c:v>
                </c:pt>
                <c:pt idx="5641">
                  <c:v>1591.0</c:v>
                </c:pt>
                <c:pt idx="5642">
                  <c:v>1591.0</c:v>
                </c:pt>
                <c:pt idx="5643">
                  <c:v>1592.0</c:v>
                </c:pt>
                <c:pt idx="5644">
                  <c:v>1592.0</c:v>
                </c:pt>
                <c:pt idx="5645">
                  <c:v>1592.0</c:v>
                </c:pt>
                <c:pt idx="5646">
                  <c:v>1592.0</c:v>
                </c:pt>
                <c:pt idx="5647">
                  <c:v>1592.0</c:v>
                </c:pt>
                <c:pt idx="5648">
                  <c:v>1593.0</c:v>
                </c:pt>
                <c:pt idx="5649">
                  <c:v>1593.0</c:v>
                </c:pt>
                <c:pt idx="5650">
                  <c:v>1593.0</c:v>
                </c:pt>
                <c:pt idx="5651">
                  <c:v>1593.0</c:v>
                </c:pt>
                <c:pt idx="5652">
                  <c:v>1593.0</c:v>
                </c:pt>
                <c:pt idx="5653">
                  <c:v>1593.0</c:v>
                </c:pt>
                <c:pt idx="5654">
                  <c:v>1593.0</c:v>
                </c:pt>
                <c:pt idx="5655">
                  <c:v>1593.0</c:v>
                </c:pt>
                <c:pt idx="5656">
                  <c:v>1594.0</c:v>
                </c:pt>
                <c:pt idx="5657">
                  <c:v>1594.0</c:v>
                </c:pt>
                <c:pt idx="5658">
                  <c:v>1594.0</c:v>
                </c:pt>
                <c:pt idx="5659">
                  <c:v>1594.0</c:v>
                </c:pt>
                <c:pt idx="5660">
                  <c:v>1594.0</c:v>
                </c:pt>
                <c:pt idx="5661">
                  <c:v>1594.0</c:v>
                </c:pt>
                <c:pt idx="5662">
                  <c:v>1595.0</c:v>
                </c:pt>
                <c:pt idx="5663">
                  <c:v>1595.0</c:v>
                </c:pt>
                <c:pt idx="5664">
                  <c:v>1595.0</c:v>
                </c:pt>
                <c:pt idx="5665">
                  <c:v>1596.0</c:v>
                </c:pt>
                <c:pt idx="5666">
                  <c:v>1597.0</c:v>
                </c:pt>
                <c:pt idx="5667">
                  <c:v>1597.0</c:v>
                </c:pt>
                <c:pt idx="5668">
                  <c:v>1597.0</c:v>
                </c:pt>
                <c:pt idx="5669">
                  <c:v>1598.0</c:v>
                </c:pt>
                <c:pt idx="5670">
                  <c:v>1598.0</c:v>
                </c:pt>
                <c:pt idx="5671">
                  <c:v>1598.0</c:v>
                </c:pt>
                <c:pt idx="5672">
                  <c:v>1598.0</c:v>
                </c:pt>
                <c:pt idx="5673">
                  <c:v>1598.0</c:v>
                </c:pt>
                <c:pt idx="5674">
                  <c:v>1599.0</c:v>
                </c:pt>
                <c:pt idx="5675">
                  <c:v>1600.0</c:v>
                </c:pt>
                <c:pt idx="5676">
                  <c:v>1601.0</c:v>
                </c:pt>
                <c:pt idx="5677">
                  <c:v>1602.0</c:v>
                </c:pt>
                <c:pt idx="5678">
                  <c:v>1602.0</c:v>
                </c:pt>
                <c:pt idx="5679">
                  <c:v>1603.0</c:v>
                </c:pt>
                <c:pt idx="5680">
                  <c:v>1603.0</c:v>
                </c:pt>
                <c:pt idx="5681">
                  <c:v>1604.0</c:v>
                </c:pt>
                <c:pt idx="5682">
                  <c:v>1604.0</c:v>
                </c:pt>
                <c:pt idx="5683">
                  <c:v>1605.0</c:v>
                </c:pt>
                <c:pt idx="5684">
                  <c:v>1606.0</c:v>
                </c:pt>
                <c:pt idx="5685">
                  <c:v>1606.0</c:v>
                </c:pt>
                <c:pt idx="5686">
                  <c:v>1606.0</c:v>
                </c:pt>
                <c:pt idx="5687">
                  <c:v>1606.0</c:v>
                </c:pt>
                <c:pt idx="5688">
                  <c:v>1606.0</c:v>
                </c:pt>
                <c:pt idx="5689">
                  <c:v>1606.0</c:v>
                </c:pt>
                <c:pt idx="5690">
                  <c:v>1606.0</c:v>
                </c:pt>
                <c:pt idx="5691">
                  <c:v>1606.0</c:v>
                </c:pt>
                <c:pt idx="5692">
                  <c:v>1607.0</c:v>
                </c:pt>
                <c:pt idx="5693">
                  <c:v>1608.0</c:v>
                </c:pt>
                <c:pt idx="5694">
                  <c:v>1608.0</c:v>
                </c:pt>
                <c:pt idx="5695">
                  <c:v>1609.0</c:v>
                </c:pt>
                <c:pt idx="5696">
                  <c:v>1609.0</c:v>
                </c:pt>
                <c:pt idx="5697">
                  <c:v>1609.0</c:v>
                </c:pt>
                <c:pt idx="5698">
                  <c:v>1610.0</c:v>
                </c:pt>
                <c:pt idx="5699">
                  <c:v>1611.0</c:v>
                </c:pt>
                <c:pt idx="5700">
                  <c:v>1612.0</c:v>
                </c:pt>
                <c:pt idx="5701">
                  <c:v>1612.0</c:v>
                </c:pt>
                <c:pt idx="5702">
                  <c:v>1612.0</c:v>
                </c:pt>
                <c:pt idx="5703">
                  <c:v>1612.0</c:v>
                </c:pt>
                <c:pt idx="5704">
                  <c:v>1612.0</c:v>
                </c:pt>
                <c:pt idx="5705">
                  <c:v>1612.0</c:v>
                </c:pt>
                <c:pt idx="5706">
                  <c:v>1612.0</c:v>
                </c:pt>
                <c:pt idx="5707">
                  <c:v>1612.0</c:v>
                </c:pt>
                <c:pt idx="5708">
                  <c:v>1612.0</c:v>
                </c:pt>
                <c:pt idx="5709">
                  <c:v>1612.0</c:v>
                </c:pt>
                <c:pt idx="5710">
                  <c:v>1612.0</c:v>
                </c:pt>
                <c:pt idx="5711">
                  <c:v>1612.0</c:v>
                </c:pt>
                <c:pt idx="5712">
                  <c:v>1612.0</c:v>
                </c:pt>
                <c:pt idx="5713">
                  <c:v>1612.0</c:v>
                </c:pt>
                <c:pt idx="5714">
                  <c:v>1612.0</c:v>
                </c:pt>
                <c:pt idx="5715">
                  <c:v>1612.0</c:v>
                </c:pt>
                <c:pt idx="5716">
                  <c:v>1612.0</c:v>
                </c:pt>
                <c:pt idx="5717">
                  <c:v>1612.0</c:v>
                </c:pt>
                <c:pt idx="5718">
                  <c:v>1612.0</c:v>
                </c:pt>
                <c:pt idx="5719">
                  <c:v>1612.0</c:v>
                </c:pt>
                <c:pt idx="5720">
                  <c:v>1612.0</c:v>
                </c:pt>
                <c:pt idx="5721">
                  <c:v>1612.0</c:v>
                </c:pt>
                <c:pt idx="5722">
                  <c:v>1612.0</c:v>
                </c:pt>
                <c:pt idx="5723">
                  <c:v>1612.0</c:v>
                </c:pt>
                <c:pt idx="5724">
                  <c:v>1612.0</c:v>
                </c:pt>
                <c:pt idx="5725">
                  <c:v>1612.0</c:v>
                </c:pt>
                <c:pt idx="5726">
                  <c:v>1612.0</c:v>
                </c:pt>
                <c:pt idx="5727">
                  <c:v>1613.0</c:v>
                </c:pt>
                <c:pt idx="5728">
                  <c:v>1614.0</c:v>
                </c:pt>
                <c:pt idx="5729">
                  <c:v>1614.0</c:v>
                </c:pt>
                <c:pt idx="5730">
                  <c:v>1615.0</c:v>
                </c:pt>
                <c:pt idx="5731">
                  <c:v>1616.0</c:v>
                </c:pt>
                <c:pt idx="5732">
                  <c:v>1617.0</c:v>
                </c:pt>
                <c:pt idx="5733">
                  <c:v>1618.0</c:v>
                </c:pt>
                <c:pt idx="5734">
                  <c:v>1619.0</c:v>
                </c:pt>
                <c:pt idx="5735">
                  <c:v>1619.0</c:v>
                </c:pt>
                <c:pt idx="5736">
                  <c:v>1620.0</c:v>
                </c:pt>
                <c:pt idx="5737">
                  <c:v>1620.0</c:v>
                </c:pt>
                <c:pt idx="5738">
                  <c:v>1620.0</c:v>
                </c:pt>
                <c:pt idx="5739">
                  <c:v>1620.0</c:v>
                </c:pt>
                <c:pt idx="5740">
                  <c:v>1620.0</c:v>
                </c:pt>
                <c:pt idx="5741">
                  <c:v>1620.0</c:v>
                </c:pt>
                <c:pt idx="5742">
                  <c:v>1621.0</c:v>
                </c:pt>
                <c:pt idx="5743">
                  <c:v>1621.0</c:v>
                </c:pt>
                <c:pt idx="5744">
                  <c:v>1621.0</c:v>
                </c:pt>
                <c:pt idx="5745">
                  <c:v>1621.0</c:v>
                </c:pt>
                <c:pt idx="5746">
                  <c:v>1622.0</c:v>
                </c:pt>
                <c:pt idx="5747">
                  <c:v>1623.0</c:v>
                </c:pt>
                <c:pt idx="5748">
                  <c:v>1623.0</c:v>
                </c:pt>
                <c:pt idx="5749">
                  <c:v>1623.0</c:v>
                </c:pt>
                <c:pt idx="5750">
                  <c:v>1624.0</c:v>
                </c:pt>
                <c:pt idx="5751">
                  <c:v>1624.0</c:v>
                </c:pt>
                <c:pt idx="5752">
                  <c:v>1624.0</c:v>
                </c:pt>
                <c:pt idx="5753">
                  <c:v>1624.0</c:v>
                </c:pt>
                <c:pt idx="5754">
                  <c:v>1624.0</c:v>
                </c:pt>
                <c:pt idx="5755">
                  <c:v>1624.0</c:v>
                </c:pt>
                <c:pt idx="5756">
                  <c:v>1624.0</c:v>
                </c:pt>
                <c:pt idx="5757">
                  <c:v>1624.0</c:v>
                </c:pt>
                <c:pt idx="5758">
                  <c:v>1624.0</c:v>
                </c:pt>
                <c:pt idx="5759">
                  <c:v>1624.0</c:v>
                </c:pt>
                <c:pt idx="5760">
                  <c:v>1624.0</c:v>
                </c:pt>
                <c:pt idx="5761">
                  <c:v>1624.0</c:v>
                </c:pt>
                <c:pt idx="5762">
                  <c:v>1624.0</c:v>
                </c:pt>
                <c:pt idx="5763">
                  <c:v>1624.0</c:v>
                </c:pt>
                <c:pt idx="5764">
                  <c:v>1624.0</c:v>
                </c:pt>
                <c:pt idx="5765">
                  <c:v>1624.0</c:v>
                </c:pt>
                <c:pt idx="5766">
                  <c:v>1625.0</c:v>
                </c:pt>
                <c:pt idx="5767">
                  <c:v>1625.0</c:v>
                </c:pt>
                <c:pt idx="5768">
                  <c:v>1625.0</c:v>
                </c:pt>
                <c:pt idx="5769">
                  <c:v>1625.0</c:v>
                </c:pt>
                <c:pt idx="5770">
                  <c:v>1625.0</c:v>
                </c:pt>
                <c:pt idx="5771">
                  <c:v>1625.0</c:v>
                </c:pt>
                <c:pt idx="5772">
                  <c:v>1625.0</c:v>
                </c:pt>
                <c:pt idx="5773">
                  <c:v>1625.0</c:v>
                </c:pt>
                <c:pt idx="5774">
                  <c:v>1625.0</c:v>
                </c:pt>
                <c:pt idx="5775">
                  <c:v>1625.0</c:v>
                </c:pt>
                <c:pt idx="5776">
                  <c:v>1625.0</c:v>
                </c:pt>
                <c:pt idx="5777">
                  <c:v>1625.0</c:v>
                </c:pt>
                <c:pt idx="5778">
                  <c:v>1625.0</c:v>
                </c:pt>
                <c:pt idx="5779">
                  <c:v>1625.0</c:v>
                </c:pt>
                <c:pt idx="5780">
                  <c:v>1625.0</c:v>
                </c:pt>
                <c:pt idx="5781">
                  <c:v>1625.0</c:v>
                </c:pt>
                <c:pt idx="5782">
                  <c:v>1625.0</c:v>
                </c:pt>
                <c:pt idx="5783">
                  <c:v>1625.0</c:v>
                </c:pt>
                <c:pt idx="5784">
                  <c:v>1625.0</c:v>
                </c:pt>
                <c:pt idx="5785">
                  <c:v>1625.0</c:v>
                </c:pt>
                <c:pt idx="5786">
                  <c:v>1625.0</c:v>
                </c:pt>
                <c:pt idx="5787">
                  <c:v>1625.0</c:v>
                </c:pt>
                <c:pt idx="5788">
                  <c:v>1625.0</c:v>
                </c:pt>
                <c:pt idx="5789">
                  <c:v>1625.0</c:v>
                </c:pt>
                <c:pt idx="5790">
                  <c:v>1625.0</c:v>
                </c:pt>
                <c:pt idx="5791">
                  <c:v>1625.0</c:v>
                </c:pt>
                <c:pt idx="5792">
                  <c:v>1625.0</c:v>
                </c:pt>
                <c:pt idx="5793">
                  <c:v>1625.0</c:v>
                </c:pt>
                <c:pt idx="5794">
                  <c:v>1625.0</c:v>
                </c:pt>
                <c:pt idx="5795">
                  <c:v>1625.0</c:v>
                </c:pt>
                <c:pt idx="5796">
                  <c:v>1625.0</c:v>
                </c:pt>
                <c:pt idx="5797">
                  <c:v>1625.0</c:v>
                </c:pt>
                <c:pt idx="5798">
                  <c:v>1625.0</c:v>
                </c:pt>
                <c:pt idx="5799">
                  <c:v>1625.0</c:v>
                </c:pt>
                <c:pt idx="5800">
                  <c:v>1625.0</c:v>
                </c:pt>
                <c:pt idx="5801">
                  <c:v>1625.0</c:v>
                </c:pt>
                <c:pt idx="5802">
                  <c:v>1625.0</c:v>
                </c:pt>
                <c:pt idx="5803">
                  <c:v>1625.0</c:v>
                </c:pt>
                <c:pt idx="5804">
                  <c:v>1625.0</c:v>
                </c:pt>
                <c:pt idx="5805">
                  <c:v>1625.0</c:v>
                </c:pt>
                <c:pt idx="5806">
                  <c:v>1626.0</c:v>
                </c:pt>
                <c:pt idx="5807">
                  <c:v>1626.0</c:v>
                </c:pt>
                <c:pt idx="5808">
                  <c:v>1626.0</c:v>
                </c:pt>
                <c:pt idx="5809">
                  <c:v>1626.0</c:v>
                </c:pt>
                <c:pt idx="5810">
                  <c:v>1626.0</c:v>
                </c:pt>
                <c:pt idx="5811">
                  <c:v>1626.0</c:v>
                </c:pt>
                <c:pt idx="5812">
                  <c:v>1626.0</c:v>
                </c:pt>
                <c:pt idx="5813">
                  <c:v>1627.0</c:v>
                </c:pt>
                <c:pt idx="5814">
                  <c:v>1627.0</c:v>
                </c:pt>
                <c:pt idx="5815">
                  <c:v>1627.0</c:v>
                </c:pt>
                <c:pt idx="5816">
                  <c:v>1627.0</c:v>
                </c:pt>
                <c:pt idx="5817">
                  <c:v>1627.0</c:v>
                </c:pt>
                <c:pt idx="5818">
                  <c:v>1627.0</c:v>
                </c:pt>
                <c:pt idx="5819">
                  <c:v>1628.0</c:v>
                </c:pt>
                <c:pt idx="5820">
                  <c:v>1628.0</c:v>
                </c:pt>
                <c:pt idx="5821">
                  <c:v>1628.0</c:v>
                </c:pt>
                <c:pt idx="5822">
                  <c:v>1628.0</c:v>
                </c:pt>
                <c:pt idx="5823">
                  <c:v>1628.0</c:v>
                </c:pt>
                <c:pt idx="5824">
                  <c:v>1628.0</c:v>
                </c:pt>
                <c:pt idx="5825">
                  <c:v>1628.0</c:v>
                </c:pt>
                <c:pt idx="5826">
                  <c:v>1628.0</c:v>
                </c:pt>
                <c:pt idx="5827">
                  <c:v>1628.0</c:v>
                </c:pt>
                <c:pt idx="5828">
                  <c:v>1628.0</c:v>
                </c:pt>
                <c:pt idx="5829">
                  <c:v>1628.0</c:v>
                </c:pt>
                <c:pt idx="5830">
                  <c:v>1628.0</c:v>
                </c:pt>
                <c:pt idx="5831">
                  <c:v>1628.0</c:v>
                </c:pt>
                <c:pt idx="5832">
                  <c:v>1628.0</c:v>
                </c:pt>
                <c:pt idx="5833">
                  <c:v>1628.0</c:v>
                </c:pt>
                <c:pt idx="5834">
                  <c:v>1628.0</c:v>
                </c:pt>
                <c:pt idx="5835">
                  <c:v>1628.0</c:v>
                </c:pt>
                <c:pt idx="5836">
                  <c:v>1628.0</c:v>
                </c:pt>
                <c:pt idx="5837">
                  <c:v>1629.0</c:v>
                </c:pt>
                <c:pt idx="5838">
                  <c:v>1629.0</c:v>
                </c:pt>
                <c:pt idx="5839">
                  <c:v>1629.0</c:v>
                </c:pt>
                <c:pt idx="5840">
                  <c:v>1629.0</c:v>
                </c:pt>
                <c:pt idx="5841">
                  <c:v>1629.0</c:v>
                </c:pt>
                <c:pt idx="5842">
                  <c:v>1629.0</c:v>
                </c:pt>
                <c:pt idx="5843">
                  <c:v>1629.0</c:v>
                </c:pt>
                <c:pt idx="5844">
                  <c:v>1630.0</c:v>
                </c:pt>
                <c:pt idx="5845">
                  <c:v>1630.0</c:v>
                </c:pt>
                <c:pt idx="5846">
                  <c:v>1631.0</c:v>
                </c:pt>
                <c:pt idx="5847">
                  <c:v>1631.0</c:v>
                </c:pt>
                <c:pt idx="5848">
                  <c:v>1632.0</c:v>
                </c:pt>
                <c:pt idx="5849">
                  <c:v>1633.0</c:v>
                </c:pt>
                <c:pt idx="5850">
                  <c:v>1634.0</c:v>
                </c:pt>
                <c:pt idx="5851">
                  <c:v>1634.0</c:v>
                </c:pt>
                <c:pt idx="5852">
                  <c:v>1634.0</c:v>
                </c:pt>
                <c:pt idx="5853">
                  <c:v>1634.0</c:v>
                </c:pt>
                <c:pt idx="5854">
                  <c:v>1634.0</c:v>
                </c:pt>
                <c:pt idx="5855">
                  <c:v>1634.0</c:v>
                </c:pt>
                <c:pt idx="5856">
                  <c:v>1634.0</c:v>
                </c:pt>
                <c:pt idx="5857">
                  <c:v>1634.0</c:v>
                </c:pt>
                <c:pt idx="5858">
                  <c:v>1634.0</c:v>
                </c:pt>
                <c:pt idx="5859">
                  <c:v>1635.0</c:v>
                </c:pt>
                <c:pt idx="5860">
                  <c:v>1636.0</c:v>
                </c:pt>
                <c:pt idx="5861">
                  <c:v>1636.0</c:v>
                </c:pt>
                <c:pt idx="5862">
                  <c:v>1637.0</c:v>
                </c:pt>
                <c:pt idx="5863">
                  <c:v>1638.0</c:v>
                </c:pt>
                <c:pt idx="5864">
                  <c:v>1639.0</c:v>
                </c:pt>
                <c:pt idx="5865">
                  <c:v>1640.0</c:v>
                </c:pt>
                <c:pt idx="5866">
                  <c:v>1640.0</c:v>
                </c:pt>
                <c:pt idx="5867">
                  <c:v>1640.0</c:v>
                </c:pt>
                <c:pt idx="5868">
                  <c:v>1640.0</c:v>
                </c:pt>
                <c:pt idx="5869">
                  <c:v>1640.0</c:v>
                </c:pt>
                <c:pt idx="5870">
                  <c:v>1640.0</c:v>
                </c:pt>
                <c:pt idx="5871">
                  <c:v>1640.0</c:v>
                </c:pt>
                <c:pt idx="5872">
                  <c:v>1641.0</c:v>
                </c:pt>
                <c:pt idx="5873">
                  <c:v>1641.0</c:v>
                </c:pt>
                <c:pt idx="5874">
                  <c:v>1642.0</c:v>
                </c:pt>
                <c:pt idx="5875">
                  <c:v>1642.0</c:v>
                </c:pt>
                <c:pt idx="5876">
                  <c:v>1642.0</c:v>
                </c:pt>
                <c:pt idx="5877">
                  <c:v>1642.0</c:v>
                </c:pt>
                <c:pt idx="5878">
                  <c:v>1642.0</c:v>
                </c:pt>
                <c:pt idx="5879">
                  <c:v>1642.0</c:v>
                </c:pt>
                <c:pt idx="5880">
                  <c:v>1642.0</c:v>
                </c:pt>
                <c:pt idx="5881">
                  <c:v>1643.0</c:v>
                </c:pt>
                <c:pt idx="5882">
                  <c:v>1643.0</c:v>
                </c:pt>
                <c:pt idx="5883">
                  <c:v>1644.0</c:v>
                </c:pt>
                <c:pt idx="5884">
                  <c:v>1644.0</c:v>
                </c:pt>
                <c:pt idx="5885">
                  <c:v>1644.0</c:v>
                </c:pt>
                <c:pt idx="5886">
                  <c:v>1644.0</c:v>
                </c:pt>
                <c:pt idx="5887">
                  <c:v>1644.0</c:v>
                </c:pt>
                <c:pt idx="5888">
                  <c:v>1644.0</c:v>
                </c:pt>
                <c:pt idx="5889">
                  <c:v>1645.0</c:v>
                </c:pt>
                <c:pt idx="5890">
                  <c:v>1646.0</c:v>
                </c:pt>
                <c:pt idx="5891">
                  <c:v>1647.0</c:v>
                </c:pt>
                <c:pt idx="5892">
                  <c:v>1648.0</c:v>
                </c:pt>
                <c:pt idx="5893">
                  <c:v>1649.0</c:v>
                </c:pt>
                <c:pt idx="5894">
                  <c:v>1649.0</c:v>
                </c:pt>
                <c:pt idx="5895">
                  <c:v>1650.0</c:v>
                </c:pt>
                <c:pt idx="5896">
                  <c:v>1651.0</c:v>
                </c:pt>
                <c:pt idx="5897">
                  <c:v>1652.0</c:v>
                </c:pt>
                <c:pt idx="5898">
                  <c:v>1653.0</c:v>
                </c:pt>
                <c:pt idx="5899">
                  <c:v>1654.0</c:v>
                </c:pt>
                <c:pt idx="5900">
                  <c:v>1654.0</c:v>
                </c:pt>
                <c:pt idx="5901">
                  <c:v>1654.0</c:v>
                </c:pt>
                <c:pt idx="5902">
                  <c:v>1654.0</c:v>
                </c:pt>
                <c:pt idx="5903">
                  <c:v>1654.0</c:v>
                </c:pt>
                <c:pt idx="5904">
                  <c:v>1654.0</c:v>
                </c:pt>
                <c:pt idx="5905">
                  <c:v>1654.0</c:v>
                </c:pt>
                <c:pt idx="5906">
                  <c:v>1654.0</c:v>
                </c:pt>
                <c:pt idx="5907">
                  <c:v>1654.0</c:v>
                </c:pt>
                <c:pt idx="5908">
                  <c:v>1654.0</c:v>
                </c:pt>
                <c:pt idx="5909">
                  <c:v>1654.0</c:v>
                </c:pt>
                <c:pt idx="5910">
                  <c:v>1654.0</c:v>
                </c:pt>
                <c:pt idx="5911">
                  <c:v>1654.0</c:v>
                </c:pt>
                <c:pt idx="5912">
                  <c:v>1654.0</c:v>
                </c:pt>
                <c:pt idx="5913">
                  <c:v>1654.0</c:v>
                </c:pt>
                <c:pt idx="5914">
                  <c:v>1654.0</c:v>
                </c:pt>
                <c:pt idx="5915">
                  <c:v>1655.0</c:v>
                </c:pt>
                <c:pt idx="5916">
                  <c:v>1655.0</c:v>
                </c:pt>
                <c:pt idx="5917">
                  <c:v>1656.0</c:v>
                </c:pt>
                <c:pt idx="5918">
                  <c:v>1656.0</c:v>
                </c:pt>
                <c:pt idx="5919">
                  <c:v>1656.0</c:v>
                </c:pt>
                <c:pt idx="5920">
                  <c:v>1656.0</c:v>
                </c:pt>
                <c:pt idx="5921">
                  <c:v>1657.0</c:v>
                </c:pt>
                <c:pt idx="5922">
                  <c:v>1657.0</c:v>
                </c:pt>
                <c:pt idx="5923">
                  <c:v>1657.0</c:v>
                </c:pt>
                <c:pt idx="5924">
                  <c:v>1657.0</c:v>
                </c:pt>
                <c:pt idx="5925">
                  <c:v>1657.0</c:v>
                </c:pt>
                <c:pt idx="5926">
                  <c:v>1657.0</c:v>
                </c:pt>
                <c:pt idx="5927">
                  <c:v>1657.0</c:v>
                </c:pt>
                <c:pt idx="5928">
                  <c:v>1657.0</c:v>
                </c:pt>
                <c:pt idx="5929">
                  <c:v>1657.0</c:v>
                </c:pt>
                <c:pt idx="5930">
                  <c:v>1657.0</c:v>
                </c:pt>
                <c:pt idx="5931">
                  <c:v>1658.0</c:v>
                </c:pt>
                <c:pt idx="5932">
                  <c:v>1659.0</c:v>
                </c:pt>
                <c:pt idx="5933">
                  <c:v>1659.0</c:v>
                </c:pt>
                <c:pt idx="5934">
                  <c:v>1660.0</c:v>
                </c:pt>
                <c:pt idx="5935">
                  <c:v>1661.0</c:v>
                </c:pt>
                <c:pt idx="5936">
                  <c:v>1662.0</c:v>
                </c:pt>
                <c:pt idx="5937">
                  <c:v>1662.0</c:v>
                </c:pt>
                <c:pt idx="5938">
                  <c:v>1663.0</c:v>
                </c:pt>
                <c:pt idx="5939">
                  <c:v>1663.0</c:v>
                </c:pt>
                <c:pt idx="5940">
                  <c:v>1663.0</c:v>
                </c:pt>
                <c:pt idx="5941">
                  <c:v>1663.0</c:v>
                </c:pt>
                <c:pt idx="5942">
                  <c:v>1663.0</c:v>
                </c:pt>
                <c:pt idx="5943">
                  <c:v>1663.0</c:v>
                </c:pt>
                <c:pt idx="5944">
                  <c:v>1663.0</c:v>
                </c:pt>
                <c:pt idx="5945">
                  <c:v>1664.0</c:v>
                </c:pt>
                <c:pt idx="5946">
                  <c:v>1664.0</c:v>
                </c:pt>
                <c:pt idx="5947">
                  <c:v>1664.0</c:v>
                </c:pt>
                <c:pt idx="5948">
                  <c:v>1665.0</c:v>
                </c:pt>
                <c:pt idx="5949">
                  <c:v>1665.0</c:v>
                </c:pt>
                <c:pt idx="5950">
                  <c:v>1665.0</c:v>
                </c:pt>
                <c:pt idx="5951">
                  <c:v>1665.0</c:v>
                </c:pt>
                <c:pt idx="5952">
                  <c:v>1665.0</c:v>
                </c:pt>
                <c:pt idx="5953">
                  <c:v>1666.0</c:v>
                </c:pt>
                <c:pt idx="5954">
                  <c:v>1666.0</c:v>
                </c:pt>
                <c:pt idx="5955">
                  <c:v>1666.0</c:v>
                </c:pt>
                <c:pt idx="5956">
                  <c:v>1666.0</c:v>
                </c:pt>
                <c:pt idx="5957">
                  <c:v>1666.0</c:v>
                </c:pt>
                <c:pt idx="5958">
                  <c:v>1666.0</c:v>
                </c:pt>
                <c:pt idx="5959">
                  <c:v>1666.0</c:v>
                </c:pt>
                <c:pt idx="5960">
                  <c:v>1666.0</c:v>
                </c:pt>
                <c:pt idx="5961">
                  <c:v>1666.0</c:v>
                </c:pt>
                <c:pt idx="5962">
                  <c:v>1667.0</c:v>
                </c:pt>
                <c:pt idx="5963">
                  <c:v>1668.0</c:v>
                </c:pt>
                <c:pt idx="5964">
                  <c:v>1668.0</c:v>
                </c:pt>
                <c:pt idx="5965">
                  <c:v>1669.0</c:v>
                </c:pt>
                <c:pt idx="5966">
                  <c:v>1670.0</c:v>
                </c:pt>
                <c:pt idx="5967">
                  <c:v>1670.0</c:v>
                </c:pt>
                <c:pt idx="5968">
                  <c:v>1671.0</c:v>
                </c:pt>
                <c:pt idx="5969">
                  <c:v>1671.0</c:v>
                </c:pt>
                <c:pt idx="5970">
                  <c:v>1671.0</c:v>
                </c:pt>
                <c:pt idx="5971">
                  <c:v>1672.0</c:v>
                </c:pt>
                <c:pt idx="5972">
                  <c:v>1673.0</c:v>
                </c:pt>
                <c:pt idx="5973">
                  <c:v>1673.0</c:v>
                </c:pt>
                <c:pt idx="5974">
                  <c:v>1673.0</c:v>
                </c:pt>
                <c:pt idx="5975">
                  <c:v>1673.0</c:v>
                </c:pt>
                <c:pt idx="5976">
                  <c:v>1673.0</c:v>
                </c:pt>
                <c:pt idx="5977">
                  <c:v>1674.0</c:v>
                </c:pt>
                <c:pt idx="5978">
                  <c:v>1675.0</c:v>
                </c:pt>
                <c:pt idx="5979">
                  <c:v>1676.0</c:v>
                </c:pt>
                <c:pt idx="5980">
                  <c:v>1676.0</c:v>
                </c:pt>
                <c:pt idx="5981">
                  <c:v>1676.0</c:v>
                </c:pt>
                <c:pt idx="5982">
                  <c:v>1677.0</c:v>
                </c:pt>
                <c:pt idx="5983">
                  <c:v>1677.0</c:v>
                </c:pt>
                <c:pt idx="5984">
                  <c:v>1677.0</c:v>
                </c:pt>
                <c:pt idx="5985">
                  <c:v>1677.0</c:v>
                </c:pt>
                <c:pt idx="5986">
                  <c:v>1678.0</c:v>
                </c:pt>
                <c:pt idx="5987">
                  <c:v>1678.0</c:v>
                </c:pt>
                <c:pt idx="5988">
                  <c:v>1678.0</c:v>
                </c:pt>
                <c:pt idx="5989">
                  <c:v>1679.0</c:v>
                </c:pt>
                <c:pt idx="5990">
                  <c:v>1680.0</c:v>
                </c:pt>
                <c:pt idx="5991">
                  <c:v>1681.0</c:v>
                </c:pt>
                <c:pt idx="5992">
                  <c:v>1681.0</c:v>
                </c:pt>
                <c:pt idx="5993">
                  <c:v>1681.0</c:v>
                </c:pt>
                <c:pt idx="5994">
                  <c:v>1682.0</c:v>
                </c:pt>
                <c:pt idx="5995">
                  <c:v>1682.0</c:v>
                </c:pt>
                <c:pt idx="5996">
                  <c:v>1682.0</c:v>
                </c:pt>
                <c:pt idx="5997">
                  <c:v>1682.0</c:v>
                </c:pt>
                <c:pt idx="5998">
                  <c:v>1683.0</c:v>
                </c:pt>
                <c:pt idx="5999">
                  <c:v>1683.0</c:v>
                </c:pt>
                <c:pt idx="6000">
                  <c:v>1683.0</c:v>
                </c:pt>
                <c:pt idx="6001">
                  <c:v>1683.0</c:v>
                </c:pt>
                <c:pt idx="6002">
                  <c:v>1683.0</c:v>
                </c:pt>
                <c:pt idx="6003">
                  <c:v>1684.0</c:v>
                </c:pt>
                <c:pt idx="6004">
                  <c:v>1684.0</c:v>
                </c:pt>
                <c:pt idx="6005">
                  <c:v>1684.0</c:v>
                </c:pt>
                <c:pt idx="6006">
                  <c:v>1684.0</c:v>
                </c:pt>
                <c:pt idx="6007">
                  <c:v>1684.0</c:v>
                </c:pt>
                <c:pt idx="6008">
                  <c:v>1685.0</c:v>
                </c:pt>
                <c:pt idx="6009">
                  <c:v>1686.0</c:v>
                </c:pt>
                <c:pt idx="6010">
                  <c:v>1686.0</c:v>
                </c:pt>
                <c:pt idx="6011">
                  <c:v>1686.0</c:v>
                </c:pt>
                <c:pt idx="6012">
                  <c:v>1687.0</c:v>
                </c:pt>
                <c:pt idx="6013">
                  <c:v>1688.0</c:v>
                </c:pt>
                <c:pt idx="6014">
                  <c:v>1689.0</c:v>
                </c:pt>
                <c:pt idx="6015">
                  <c:v>1690.0</c:v>
                </c:pt>
                <c:pt idx="6016">
                  <c:v>1691.0</c:v>
                </c:pt>
                <c:pt idx="6017">
                  <c:v>1692.0</c:v>
                </c:pt>
                <c:pt idx="6018">
                  <c:v>1692.0</c:v>
                </c:pt>
                <c:pt idx="6019">
                  <c:v>1692.0</c:v>
                </c:pt>
                <c:pt idx="6020">
                  <c:v>1693.0</c:v>
                </c:pt>
                <c:pt idx="6021">
                  <c:v>1693.0</c:v>
                </c:pt>
                <c:pt idx="6022">
                  <c:v>1694.0</c:v>
                </c:pt>
                <c:pt idx="6023">
                  <c:v>1695.0</c:v>
                </c:pt>
                <c:pt idx="6024">
                  <c:v>1695.0</c:v>
                </c:pt>
                <c:pt idx="6025">
                  <c:v>1695.0</c:v>
                </c:pt>
                <c:pt idx="6026">
                  <c:v>1696.0</c:v>
                </c:pt>
                <c:pt idx="6027">
                  <c:v>1696.0</c:v>
                </c:pt>
                <c:pt idx="6028">
                  <c:v>1697.0</c:v>
                </c:pt>
                <c:pt idx="6029">
                  <c:v>1698.0</c:v>
                </c:pt>
                <c:pt idx="6030">
                  <c:v>1699.0</c:v>
                </c:pt>
                <c:pt idx="6031">
                  <c:v>1700.0</c:v>
                </c:pt>
                <c:pt idx="6032">
                  <c:v>1700.0</c:v>
                </c:pt>
                <c:pt idx="6033">
                  <c:v>1701.0</c:v>
                </c:pt>
                <c:pt idx="6034">
                  <c:v>1702.0</c:v>
                </c:pt>
                <c:pt idx="6035">
                  <c:v>1702.0</c:v>
                </c:pt>
                <c:pt idx="6036">
                  <c:v>1702.0</c:v>
                </c:pt>
                <c:pt idx="6037">
                  <c:v>1702.0</c:v>
                </c:pt>
                <c:pt idx="6038">
                  <c:v>1702.0</c:v>
                </c:pt>
                <c:pt idx="6039">
                  <c:v>1703.0</c:v>
                </c:pt>
                <c:pt idx="6040">
                  <c:v>1703.0</c:v>
                </c:pt>
                <c:pt idx="6041">
                  <c:v>1703.0</c:v>
                </c:pt>
                <c:pt idx="6042">
                  <c:v>1703.0</c:v>
                </c:pt>
                <c:pt idx="6043">
                  <c:v>1703.0</c:v>
                </c:pt>
                <c:pt idx="6044">
                  <c:v>1703.0</c:v>
                </c:pt>
                <c:pt idx="6045">
                  <c:v>1703.0</c:v>
                </c:pt>
                <c:pt idx="6046">
                  <c:v>1703.0</c:v>
                </c:pt>
                <c:pt idx="6047">
                  <c:v>1703.0</c:v>
                </c:pt>
                <c:pt idx="6048">
                  <c:v>1703.0</c:v>
                </c:pt>
                <c:pt idx="6049">
                  <c:v>1704.0</c:v>
                </c:pt>
                <c:pt idx="6050">
                  <c:v>1705.0</c:v>
                </c:pt>
                <c:pt idx="6051">
                  <c:v>1705.0</c:v>
                </c:pt>
                <c:pt idx="6052">
                  <c:v>1705.0</c:v>
                </c:pt>
                <c:pt idx="6053">
                  <c:v>1705.0</c:v>
                </c:pt>
                <c:pt idx="6054">
                  <c:v>1705.0</c:v>
                </c:pt>
                <c:pt idx="6055">
                  <c:v>1705.0</c:v>
                </c:pt>
                <c:pt idx="6056">
                  <c:v>1705.0</c:v>
                </c:pt>
                <c:pt idx="6057">
                  <c:v>1705.0</c:v>
                </c:pt>
                <c:pt idx="6058">
                  <c:v>1705.0</c:v>
                </c:pt>
                <c:pt idx="6059">
                  <c:v>1705.0</c:v>
                </c:pt>
                <c:pt idx="6060">
                  <c:v>1705.0</c:v>
                </c:pt>
                <c:pt idx="6061">
                  <c:v>1705.0</c:v>
                </c:pt>
                <c:pt idx="6062">
                  <c:v>1705.0</c:v>
                </c:pt>
                <c:pt idx="6063">
                  <c:v>1705.0</c:v>
                </c:pt>
                <c:pt idx="6064">
                  <c:v>1705.0</c:v>
                </c:pt>
                <c:pt idx="6065">
                  <c:v>1705.0</c:v>
                </c:pt>
                <c:pt idx="6066">
                  <c:v>1706.0</c:v>
                </c:pt>
                <c:pt idx="6067">
                  <c:v>1707.0</c:v>
                </c:pt>
                <c:pt idx="6068">
                  <c:v>1707.0</c:v>
                </c:pt>
                <c:pt idx="6069">
                  <c:v>1707.0</c:v>
                </c:pt>
                <c:pt idx="6070">
                  <c:v>1708.0</c:v>
                </c:pt>
                <c:pt idx="6071">
                  <c:v>1708.0</c:v>
                </c:pt>
                <c:pt idx="6072">
                  <c:v>1708.0</c:v>
                </c:pt>
                <c:pt idx="6073">
                  <c:v>1708.0</c:v>
                </c:pt>
                <c:pt idx="6074">
                  <c:v>1709.0</c:v>
                </c:pt>
                <c:pt idx="6075">
                  <c:v>1710.0</c:v>
                </c:pt>
                <c:pt idx="6076">
                  <c:v>1711.0</c:v>
                </c:pt>
                <c:pt idx="6077">
                  <c:v>1711.0</c:v>
                </c:pt>
                <c:pt idx="6078">
                  <c:v>1711.0</c:v>
                </c:pt>
                <c:pt idx="6079">
                  <c:v>1712.0</c:v>
                </c:pt>
                <c:pt idx="6080">
                  <c:v>1713.0</c:v>
                </c:pt>
                <c:pt idx="6081">
                  <c:v>1714.0</c:v>
                </c:pt>
                <c:pt idx="6082">
                  <c:v>1714.0</c:v>
                </c:pt>
                <c:pt idx="6083">
                  <c:v>1714.0</c:v>
                </c:pt>
                <c:pt idx="6084">
                  <c:v>1714.0</c:v>
                </c:pt>
                <c:pt idx="6085">
                  <c:v>1715.0</c:v>
                </c:pt>
                <c:pt idx="6086">
                  <c:v>1716.0</c:v>
                </c:pt>
                <c:pt idx="6087">
                  <c:v>1716.0</c:v>
                </c:pt>
                <c:pt idx="6088">
                  <c:v>1717.0</c:v>
                </c:pt>
                <c:pt idx="6089">
                  <c:v>1717.0</c:v>
                </c:pt>
                <c:pt idx="6090">
                  <c:v>1717.0</c:v>
                </c:pt>
                <c:pt idx="6091">
                  <c:v>1717.0</c:v>
                </c:pt>
                <c:pt idx="6092">
                  <c:v>1717.0</c:v>
                </c:pt>
                <c:pt idx="6093">
                  <c:v>1717.0</c:v>
                </c:pt>
                <c:pt idx="6094">
                  <c:v>1717.0</c:v>
                </c:pt>
                <c:pt idx="6095">
                  <c:v>1717.0</c:v>
                </c:pt>
                <c:pt idx="6096">
                  <c:v>1717.0</c:v>
                </c:pt>
                <c:pt idx="6097">
                  <c:v>1717.0</c:v>
                </c:pt>
                <c:pt idx="6098">
                  <c:v>1717.0</c:v>
                </c:pt>
                <c:pt idx="6099">
                  <c:v>1717.0</c:v>
                </c:pt>
                <c:pt idx="6100">
                  <c:v>1717.0</c:v>
                </c:pt>
                <c:pt idx="6101">
                  <c:v>1717.0</c:v>
                </c:pt>
                <c:pt idx="6102">
                  <c:v>1717.0</c:v>
                </c:pt>
                <c:pt idx="6103">
                  <c:v>1718.0</c:v>
                </c:pt>
                <c:pt idx="6104">
                  <c:v>1719.0</c:v>
                </c:pt>
                <c:pt idx="6105">
                  <c:v>1720.0</c:v>
                </c:pt>
                <c:pt idx="6106">
                  <c:v>1720.0</c:v>
                </c:pt>
                <c:pt idx="6107">
                  <c:v>1720.0</c:v>
                </c:pt>
                <c:pt idx="6108">
                  <c:v>1720.0</c:v>
                </c:pt>
                <c:pt idx="6109">
                  <c:v>1721.0</c:v>
                </c:pt>
                <c:pt idx="6110">
                  <c:v>1721.0</c:v>
                </c:pt>
                <c:pt idx="6111">
                  <c:v>1721.0</c:v>
                </c:pt>
                <c:pt idx="6112">
                  <c:v>1722.0</c:v>
                </c:pt>
                <c:pt idx="6113">
                  <c:v>1723.0</c:v>
                </c:pt>
                <c:pt idx="6114">
                  <c:v>1723.0</c:v>
                </c:pt>
                <c:pt idx="6115">
                  <c:v>1723.0</c:v>
                </c:pt>
                <c:pt idx="6116">
                  <c:v>1723.0</c:v>
                </c:pt>
                <c:pt idx="6117">
                  <c:v>1723.0</c:v>
                </c:pt>
                <c:pt idx="6118">
                  <c:v>1723.0</c:v>
                </c:pt>
                <c:pt idx="6119">
                  <c:v>1723.0</c:v>
                </c:pt>
                <c:pt idx="6120">
                  <c:v>1724.0</c:v>
                </c:pt>
                <c:pt idx="6121">
                  <c:v>1725.0</c:v>
                </c:pt>
                <c:pt idx="6122">
                  <c:v>1726.0</c:v>
                </c:pt>
                <c:pt idx="6123">
                  <c:v>1727.0</c:v>
                </c:pt>
                <c:pt idx="6124">
                  <c:v>1727.0</c:v>
                </c:pt>
                <c:pt idx="6125">
                  <c:v>1727.0</c:v>
                </c:pt>
                <c:pt idx="6126">
                  <c:v>1727.0</c:v>
                </c:pt>
                <c:pt idx="6127">
                  <c:v>1728.0</c:v>
                </c:pt>
                <c:pt idx="6128">
                  <c:v>1728.0</c:v>
                </c:pt>
                <c:pt idx="6129">
                  <c:v>1729.0</c:v>
                </c:pt>
                <c:pt idx="6130">
                  <c:v>1730.0</c:v>
                </c:pt>
                <c:pt idx="6131">
                  <c:v>1731.0</c:v>
                </c:pt>
                <c:pt idx="6132">
                  <c:v>1731.0</c:v>
                </c:pt>
                <c:pt idx="6133">
                  <c:v>1731.0</c:v>
                </c:pt>
                <c:pt idx="6134">
                  <c:v>1732.0</c:v>
                </c:pt>
                <c:pt idx="6135">
                  <c:v>1733.0</c:v>
                </c:pt>
                <c:pt idx="6136">
                  <c:v>1734.0</c:v>
                </c:pt>
                <c:pt idx="6137">
                  <c:v>1735.0</c:v>
                </c:pt>
                <c:pt idx="6138">
                  <c:v>1736.0</c:v>
                </c:pt>
                <c:pt idx="6139">
                  <c:v>1737.0</c:v>
                </c:pt>
                <c:pt idx="6140">
                  <c:v>1738.0</c:v>
                </c:pt>
                <c:pt idx="6141">
                  <c:v>1739.0</c:v>
                </c:pt>
                <c:pt idx="6142">
                  <c:v>1740.0</c:v>
                </c:pt>
                <c:pt idx="6143">
                  <c:v>1740.0</c:v>
                </c:pt>
                <c:pt idx="6144">
                  <c:v>1741.0</c:v>
                </c:pt>
                <c:pt idx="6145">
                  <c:v>1741.0</c:v>
                </c:pt>
                <c:pt idx="6146">
                  <c:v>1741.0</c:v>
                </c:pt>
                <c:pt idx="6147">
                  <c:v>1741.0</c:v>
                </c:pt>
                <c:pt idx="6148">
                  <c:v>1741.0</c:v>
                </c:pt>
                <c:pt idx="6149">
                  <c:v>1741.0</c:v>
                </c:pt>
                <c:pt idx="6150">
                  <c:v>1741.0</c:v>
                </c:pt>
                <c:pt idx="6151">
                  <c:v>1741.0</c:v>
                </c:pt>
                <c:pt idx="6152">
                  <c:v>1742.0</c:v>
                </c:pt>
                <c:pt idx="6153">
                  <c:v>1743.0</c:v>
                </c:pt>
                <c:pt idx="6154">
                  <c:v>1743.0</c:v>
                </c:pt>
                <c:pt idx="6155">
                  <c:v>1744.0</c:v>
                </c:pt>
                <c:pt idx="6156">
                  <c:v>1745.0</c:v>
                </c:pt>
                <c:pt idx="6157">
                  <c:v>1745.0</c:v>
                </c:pt>
                <c:pt idx="6158">
                  <c:v>1745.0</c:v>
                </c:pt>
                <c:pt idx="6159">
                  <c:v>1745.0</c:v>
                </c:pt>
                <c:pt idx="6160">
                  <c:v>1745.0</c:v>
                </c:pt>
                <c:pt idx="6161">
                  <c:v>1745.0</c:v>
                </c:pt>
                <c:pt idx="6162">
                  <c:v>1745.0</c:v>
                </c:pt>
                <c:pt idx="6163">
                  <c:v>1745.0</c:v>
                </c:pt>
                <c:pt idx="6164">
                  <c:v>1745.0</c:v>
                </c:pt>
                <c:pt idx="6165">
                  <c:v>1745.0</c:v>
                </c:pt>
                <c:pt idx="6166">
                  <c:v>1745.0</c:v>
                </c:pt>
                <c:pt idx="6167">
                  <c:v>1745.0</c:v>
                </c:pt>
                <c:pt idx="6168">
                  <c:v>1745.0</c:v>
                </c:pt>
                <c:pt idx="6169">
                  <c:v>1745.0</c:v>
                </c:pt>
                <c:pt idx="6170">
                  <c:v>1745.0</c:v>
                </c:pt>
                <c:pt idx="6171">
                  <c:v>1745.0</c:v>
                </c:pt>
                <c:pt idx="6172">
                  <c:v>1745.0</c:v>
                </c:pt>
                <c:pt idx="6173">
                  <c:v>1745.0</c:v>
                </c:pt>
                <c:pt idx="6174">
                  <c:v>1745.0</c:v>
                </c:pt>
                <c:pt idx="6175">
                  <c:v>1746.0</c:v>
                </c:pt>
                <c:pt idx="6176">
                  <c:v>1746.0</c:v>
                </c:pt>
                <c:pt idx="6177">
                  <c:v>1746.0</c:v>
                </c:pt>
                <c:pt idx="6178">
                  <c:v>1746.0</c:v>
                </c:pt>
                <c:pt idx="6179">
                  <c:v>1746.0</c:v>
                </c:pt>
                <c:pt idx="6180">
                  <c:v>1746.0</c:v>
                </c:pt>
                <c:pt idx="6181">
                  <c:v>1746.0</c:v>
                </c:pt>
                <c:pt idx="6182">
                  <c:v>1746.0</c:v>
                </c:pt>
                <c:pt idx="6183">
                  <c:v>1746.0</c:v>
                </c:pt>
                <c:pt idx="6184">
                  <c:v>1746.0</c:v>
                </c:pt>
                <c:pt idx="6185">
                  <c:v>1746.0</c:v>
                </c:pt>
                <c:pt idx="6186">
                  <c:v>1746.0</c:v>
                </c:pt>
                <c:pt idx="6187">
                  <c:v>1746.0</c:v>
                </c:pt>
                <c:pt idx="6188">
                  <c:v>1746.0</c:v>
                </c:pt>
                <c:pt idx="6189">
                  <c:v>1746.0</c:v>
                </c:pt>
                <c:pt idx="6190">
                  <c:v>1746.0</c:v>
                </c:pt>
                <c:pt idx="6191">
                  <c:v>1746.0</c:v>
                </c:pt>
                <c:pt idx="6192">
                  <c:v>1746.0</c:v>
                </c:pt>
                <c:pt idx="6193">
                  <c:v>1746.0</c:v>
                </c:pt>
                <c:pt idx="6194">
                  <c:v>1747.0</c:v>
                </c:pt>
                <c:pt idx="6195">
                  <c:v>1747.0</c:v>
                </c:pt>
                <c:pt idx="6196">
                  <c:v>1747.0</c:v>
                </c:pt>
                <c:pt idx="6197">
                  <c:v>1748.0</c:v>
                </c:pt>
                <c:pt idx="6198">
                  <c:v>1749.0</c:v>
                </c:pt>
                <c:pt idx="6199">
                  <c:v>1749.0</c:v>
                </c:pt>
                <c:pt idx="6200">
                  <c:v>1749.0</c:v>
                </c:pt>
                <c:pt idx="6201">
                  <c:v>1749.0</c:v>
                </c:pt>
                <c:pt idx="6202">
                  <c:v>1749.0</c:v>
                </c:pt>
                <c:pt idx="6203">
                  <c:v>1749.0</c:v>
                </c:pt>
                <c:pt idx="6204">
                  <c:v>1749.0</c:v>
                </c:pt>
                <c:pt idx="6205">
                  <c:v>1749.0</c:v>
                </c:pt>
                <c:pt idx="6206">
                  <c:v>1750.0</c:v>
                </c:pt>
                <c:pt idx="6207">
                  <c:v>1750.0</c:v>
                </c:pt>
                <c:pt idx="6208">
                  <c:v>1751.0</c:v>
                </c:pt>
                <c:pt idx="6209">
                  <c:v>1751.0</c:v>
                </c:pt>
                <c:pt idx="6210">
                  <c:v>1752.0</c:v>
                </c:pt>
                <c:pt idx="6211">
                  <c:v>1753.0</c:v>
                </c:pt>
                <c:pt idx="6212">
                  <c:v>1753.0</c:v>
                </c:pt>
                <c:pt idx="6213">
                  <c:v>1753.0</c:v>
                </c:pt>
                <c:pt idx="6214">
                  <c:v>1753.0</c:v>
                </c:pt>
                <c:pt idx="6215">
                  <c:v>1753.0</c:v>
                </c:pt>
                <c:pt idx="6216">
                  <c:v>1753.0</c:v>
                </c:pt>
                <c:pt idx="6217">
                  <c:v>1753.0</c:v>
                </c:pt>
                <c:pt idx="6218">
                  <c:v>1753.0</c:v>
                </c:pt>
                <c:pt idx="6219">
                  <c:v>1753.0</c:v>
                </c:pt>
                <c:pt idx="6220">
                  <c:v>1753.0</c:v>
                </c:pt>
                <c:pt idx="6221">
                  <c:v>1753.0</c:v>
                </c:pt>
                <c:pt idx="6222">
                  <c:v>1753.0</c:v>
                </c:pt>
                <c:pt idx="6223">
                  <c:v>1753.0</c:v>
                </c:pt>
                <c:pt idx="6224">
                  <c:v>1753.0</c:v>
                </c:pt>
                <c:pt idx="6225">
                  <c:v>1753.0</c:v>
                </c:pt>
                <c:pt idx="6226">
                  <c:v>1753.0</c:v>
                </c:pt>
                <c:pt idx="6227">
                  <c:v>1753.0</c:v>
                </c:pt>
                <c:pt idx="6228">
                  <c:v>1754.0</c:v>
                </c:pt>
                <c:pt idx="6229">
                  <c:v>1754.0</c:v>
                </c:pt>
                <c:pt idx="6230">
                  <c:v>1754.0</c:v>
                </c:pt>
                <c:pt idx="6231">
                  <c:v>1755.0</c:v>
                </c:pt>
                <c:pt idx="6232">
                  <c:v>1755.0</c:v>
                </c:pt>
                <c:pt idx="6233">
                  <c:v>1755.0</c:v>
                </c:pt>
                <c:pt idx="6234">
                  <c:v>1756.0</c:v>
                </c:pt>
                <c:pt idx="6235">
                  <c:v>1756.0</c:v>
                </c:pt>
                <c:pt idx="6236">
                  <c:v>1756.0</c:v>
                </c:pt>
                <c:pt idx="6237">
                  <c:v>1757.0</c:v>
                </c:pt>
                <c:pt idx="6238">
                  <c:v>1757.0</c:v>
                </c:pt>
                <c:pt idx="6239">
                  <c:v>1757.0</c:v>
                </c:pt>
                <c:pt idx="6240">
                  <c:v>1758.0</c:v>
                </c:pt>
                <c:pt idx="6241">
                  <c:v>1759.0</c:v>
                </c:pt>
                <c:pt idx="6242">
                  <c:v>1760.0</c:v>
                </c:pt>
                <c:pt idx="6243">
                  <c:v>1761.0</c:v>
                </c:pt>
                <c:pt idx="6244">
                  <c:v>1762.0</c:v>
                </c:pt>
                <c:pt idx="6245">
                  <c:v>1763.0</c:v>
                </c:pt>
                <c:pt idx="6246">
                  <c:v>1764.0</c:v>
                </c:pt>
                <c:pt idx="6247">
                  <c:v>1765.0</c:v>
                </c:pt>
                <c:pt idx="6248">
                  <c:v>1765.0</c:v>
                </c:pt>
                <c:pt idx="6249">
                  <c:v>1765.0</c:v>
                </c:pt>
                <c:pt idx="6250">
                  <c:v>1766.0</c:v>
                </c:pt>
                <c:pt idx="6251">
                  <c:v>1766.0</c:v>
                </c:pt>
                <c:pt idx="6252">
                  <c:v>1766.0</c:v>
                </c:pt>
                <c:pt idx="6253">
                  <c:v>1766.0</c:v>
                </c:pt>
                <c:pt idx="6254">
                  <c:v>1767.0</c:v>
                </c:pt>
                <c:pt idx="6255">
                  <c:v>1767.0</c:v>
                </c:pt>
                <c:pt idx="6256">
                  <c:v>1767.0</c:v>
                </c:pt>
                <c:pt idx="6257">
                  <c:v>1767.0</c:v>
                </c:pt>
                <c:pt idx="6258">
                  <c:v>1767.0</c:v>
                </c:pt>
                <c:pt idx="6259">
                  <c:v>1767.0</c:v>
                </c:pt>
                <c:pt idx="6260">
                  <c:v>1767.0</c:v>
                </c:pt>
                <c:pt idx="6261">
                  <c:v>1767.0</c:v>
                </c:pt>
                <c:pt idx="6262">
                  <c:v>1768.0</c:v>
                </c:pt>
                <c:pt idx="6263">
                  <c:v>1769.0</c:v>
                </c:pt>
                <c:pt idx="6264">
                  <c:v>1770.0</c:v>
                </c:pt>
                <c:pt idx="6265">
                  <c:v>1771.0</c:v>
                </c:pt>
                <c:pt idx="6266">
                  <c:v>1771.0</c:v>
                </c:pt>
                <c:pt idx="6267">
                  <c:v>1771.0</c:v>
                </c:pt>
                <c:pt idx="6268">
                  <c:v>1771.0</c:v>
                </c:pt>
                <c:pt idx="6269">
                  <c:v>1771.0</c:v>
                </c:pt>
                <c:pt idx="6270">
                  <c:v>1772.0</c:v>
                </c:pt>
                <c:pt idx="6271">
                  <c:v>1772.0</c:v>
                </c:pt>
                <c:pt idx="6272">
                  <c:v>1772.0</c:v>
                </c:pt>
                <c:pt idx="6273">
                  <c:v>1772.0</c:v>
                </c:pt>
                <c:pt idx="6274">
                  <c:v>1772.0</c:v>
                </c:pt>
                <c:pt idx="6275">
                  <c:v>1772.0</c:v>
                </c:pt>
                <c:pt idx="6276">
                  <c:v>1772.0</c:v>
                </c:pt>
                <c:pt idx="6277">
                  <c:v>1772.0</c:v>
                </c:pt>
                <c:pt idx="6278">
                  <c:v>1773.0</c:v>
                </c:pt>
                <c:pt idx="6279">
                  <c:v>1774.0</c:v>
                </c:pt>
                <c:pt idx="6280">
                  <c:v>1774.0</c:v>
                </c:pt>
                <c:pt idx="6281">
                  <c:v>1774.0</c:v>
                </c:pt>
                <c:pt idx="6282">
                  <c:v>1775.0</c:v>
                </c:pt>
                <c:pt idx="6283">
                  <c:v>1775.0</c:v>
                </c:pt>
                <c:pt idx="6284">
                  <c:v>1776.0</c:v>
                </c:pt>
                <c:pt idx="6285">
                  <c:v>1777.0</c:v>
                </c:pt>
                <c:pt idx="6286">
                  <c:v>1778.0</c:v>
                </c:pt>
                <c:pt idx="6287">
                  <c:v>1779.0</c:v>
                </c:pt>
                <c:pt idx="6288">
                  <c:v>1780.0</c:v>
                </c:pt>
                <c:pt idx="6289">
                  <c:v>1780.0</c:v>
                </c:pt>
                <c:pt idx="6290">
                  <c:v>1781.0</c:v>
                </c:pt>
                <c:pt idx="6291">
                  <c:v>1781.0</c:v>
                </c:pt>
                <c:pt idx="6292">
                  <c:v>1782.0</c:v>
                </c:pt>
                <c:pt idx="6293">
                  <c:v>1782.0</c:v>
                </c:pt>
                <c:pt idx="6294">
                  <c:v>1782.0</c:v>
                </c:pt>
                <c:pt idx="6295">
                  <c:v>1782.0</c:v>
                </c:pt>
                <c:pt idx="6296">
                  <c:v>1782.0</c:v>
                </c:pt>
                <c:pt idx="6297">
                  <c:v>1782.0</c:v>
                </c:pt>
                <c:pt idx="6298">
                  <c:v>1783.0</c:v>
                </c:pt>
                <c:pt idx="6299">
                  <c:v>1783.0</c:v>
                </c:pt>
                <c:pt idx="6300">
                  <c:v>1784.0</c:v>
                </c:pt>
                <c:pt idx="6301">
                  <c:v>1785.0</c:v>
                </c:pt>
                <c:pt idx="6302">
                  <c:v>1786.0</c:v>
                </c:pt>
                <c:pt idx="6303">
                  <c:v>1787.0</c:v>
                </c:pt>
                <c:pt idx="6304">
                  <c:v>1788.0</c:v>
                </c:pt>
                <c:pt idx="6305">
                  <c:v>1788.0</c:v>
                </c:pt>
                <c:pt idx="6306">
                  <c:v>1788.0</c:v>
                </c:pt>
                <c:pt idx="6307">
                  <c:v>1788.0</c:v>
                </c:pt>
                <c:pt idx="6308">
                  <c:v>1788.0</c:v>
                </c:pt>
                <c:pt idx="6309">
                  <c:v>1788.0</c:v>
                </c:pt>
                <c:pt idx="6310">
                  <c:v>1788.0</c:v>
                </c:pt>
                <c:pt idx="6311">
                  <c:v>1789.0</c:v>
                </c:pt>
                <c:pt idx="6312">
                  <c:v>1789.0</c:v>
                </c:pt>
                <c:pt idx="6313">
                  <c:v>1789.0</c:v>
                </c:pt>
                <c:pt idx="6314">
                  <c:v>1790.0</c:v>
                </c:pt>
                <c:pt idx="6315">
                  <c:v>1790.0</c:v>
                </c:pt>
                <c:pt idx="6316">
                  <c:v>1790.0</c:v>
                </c:pt>
                <c:pt idx="6317">
                  <c:v>1790.0</c:v>
                </c:pt>
                <c:pt idx="6318">
                  <c:v>1790.0</c:v>
                </c:pt>
                <c:pt idx="6319">
                  <c:v>1790.0</c:v>
                </c:pt>
                <c:pt idx="6320">
                  <c:v>1790.0</c:v>
                </c:pt>
                <c:pt idx="6321">
                  <c:v>1791.0</c:v>
                </c:pt>
                <c:pt idx="6322">
                  <c:v>1791.0</c:v>
                </c:pt>
                <c:pt idx="6323">
                  <c:v>1792.0</c:v>
                </c:pt>
                <c:pt idx="6324">
                  <c:v>1792.0</c:v>
                </c:pt>
                <c:pt idx="6325">
                  <c:v>1792.0</c:v>
                </c:pt>
                <c:pt idx="6326">
                  <c:v>1792.0</c:v>
                </c:pt>
                <c:pt idx="6327">
                  <c:v>1793.0</c:v>
                </c:pt>
                <c:pt idx="6328">
                  <c:v>1793.0</c:v>
                </c:pt>
                <c:pt idx="6329">
                  <c:v>1794.0</c:v>
                </c:pt>
                <c:pt idx="6330">
                  <c:v>1794.0</c:v>
                </c:pt>
                <c:pt idx="6331">
                  <c:v>1794.0</c:v>
                </c:pt>
                <c:pt idx="6332">
                  <c:v>1794.0</c:v>
                </c:pt>
                <c:pt idx="6333">
                  <c:v>1794.0</c:v>
                </c:pt>
                <c:pt idx="6334">
                  <c:v>1794.0</c:v>
                </c:pt>
                <c:pt idx="6335">
                  <c:v>1794.0</c:v>
                </c:pt>
                <c:pt idx="6336">
                  <c:v>1794.0</c:v>
                </c:pt>
                <c:pt idx="6337">
                  <c:v>1795.0</c:v>
                </c:pt>
                <c:pt idx="6338">
                  <c:v>1795.0</c:v>
                </c:pt>
                <c:pt idx="6339">
                  <c:v>1795.0</c:v>
                </c:pt>
                <c:pt idx="6340">
                  <c:v>1795.0</c:v>
                </c:pt>
                <c:pt idx="6341">
                  <c:v>1795.0</c:v>
                </c:pt>
                <c:pt idx="6342">
                  <c:v>1795.0</c:v>
                </c:pt>
                <c:pt idx="6343">
                  <c:v>1795.0</c:v>
                </c:pt>
                <c:pt idx="6344">
                  <c:v>1796.0</c:v>
                </c:pt>
                <c:pt idx="6345">
                  <c:v>1796.0</c:v>
                </c:pt>
                <c:pt idx="6346">
                  <c:v>1796.0</c:v>
                </c:pt>
                <c:pt idx="6347">
                  <c:v>1796.0</c:v>
                </c:pt>
                <c:pt idx="6348">
                  <c:v>1796.0</c:v>
                </c:pt>
                <c:pt idx="6349">
                  <c:v>1796.0</c:v>
                </c:pt>
                <c:pt idx="6350">
                  <c:v>1796.0</c:v>
                </c:pt>
                <c:pt idx="6351">
                  <c:v>1796.0</c:v>
                </c:pt>
                <c:pt idx="6352">
                  <c:v>1796.0</c:v>
                </c:pt>
                <c:pt idx="6353">
                  <c:v>1797.0</c:v>
                </c:pt>
                <c:pt idx="6354">
                  <c:v>1798.0</c:v>
                </c:pt>
                <c:pt idx="6355">
                  <c:v>1798.0</c:v>
                </c:pt>
                <c:pt idx="6356">
                  <c:v>1798.0</c:v>
                </c:pt>
                <c:pt idx="6357">
                  <c:v>1798.0</c:v>
                </c:pt>
                <c:pt idx="6358">
                  <c:v>1799.0</c:v>
                </c:pt>
                <c:pt idx="6359">
                  <c:v>1799.0</c:v>
                </c:pt>
                <c:pt idx="6360">
                  <c:v>1800.0</c:v>
                </c:pt>
                <c:pt idx="6361">
                  <c:v>1800.0</c:v>
                </c:pt>
                <c:pt idx="6362">
                  <c:v>1800.0</c:v>
                </c:pt>
                <c:pt idx="6363">
                  <c:v>1800.0</c:v>
                </c:pt>
                <c:pt idx="6364">
                  <c:v>1801.0</c:v>
                </c:pt>
                <c:pt idx="6365">
                  <c:v>1802.0</c:v>
                </c:pt>
                <c:pt idx="6366">
                  <c:v>1803.0</c:v>
                </c:pt>
                <c:pt idx="6367">
                  <c:v>1804.0</c:v>
                </c:pt>
                <c:pt idx="6368">
                  <c:v>1804.0</c:v>
                </c:pt>
                <c:pt idx="6369">
                  <c:v>1804.0</c:v>
                </c:pt>
                <c:pt idx="6370">
                  <c:v>1804.0</c:v>
                </c:pt>
                <c:pt idx="6371">
                  <c:v>1804.0</c:v>
                </c:pt>
                <c:pt idx="6372">
                  <c:v>1805.0</c:v>
                </c:pt>
                <c:pt idx="6373">
                  <c:v>1806.0</c:v>
                </c:pt>
                <c:pt idx="6374">
                  <c:v>1807.0</c:v>
                </c:pt>
                <c:pt idx="6375">
                  <c:v>1807.0</c:v>
                </c:pt>
                <c:pt idx="6376">
                  <c:v>1808.0</c:v>
                </c:pt>
                <c:pt idx="6377">
                  <c:v>1808.0</c:v>
                </c:pt>
                <c:pt idx="6378">
                  <c:v>1808.0</c:v>
                </c:pt>
                <c:pt idx="6379">
                  <c:v>1808.0</c:v>
                </c:pt>
                <c:pt idx="6380">
                  <c:v>1808.0</c:v>
                </c:pt>
                <c:pt idx="6381">
                  <c:v>1808.0</c:v>
                </c:pt>
                <c:pt idx="6382">
                  <c:v>1808.0</c:v>
                </c:pt>
                <c:pt idx="6383">
                  <c:v>1808.0</c:v>
                </c:pt>
                <c:pt idx="6384">
                  <c:v>1808.0</c:v>
                </c:pt>
                <c:pt idx="6385">
                  <c:v>1808.0</c:v>
                </c:pt>
                <c:pt idx="6386">
                  <c:v>1808.0</c:v>
                </c:pt>
                <c:pt idx="6387">
                  <c:v>1808.0</c:v>
                </c:pt>
                <c:pt idx="6388">
                  <c:v>1808.0</c:v>
                </c:pt>
                <c:pt idx="6389">
                  <c:v>1808.0</c:v>
                </c:pt>
                <c:pt idx="6390">
                  <c:v>1808.0</c:v>
                </c:pt>
                <c:pt idx="6391">
                  <c:v>1808.0</c:v>
                </c:pt>
                <c:pt idx="6392">
                  <c:v>1808.0</c:v>
                </c:pt>
                <c:pt idx="6393">
                  <c:v>1808.0</c:v>
                </c:pt>
                <c:pt idx="6394">
                  <c:v>1808.0</c:v>
                </c:pt>
                <c:pt idx="6395">
                  <c:v>1808.0</c:v>
                </c:pt>
                <c:pt idx="6396">
                  <c:v>1809.0</c:v>
                </c:pt>
                <c:pt idx="6397">
                  <c:v>1809.0</c:v>
                </c:pt>
                <c:pt idx="6398">
                  <c:v>1810.0</c:v>
                </c:pt>
                <c:pt idx="6399">
                  <c:v>1811.0</c:v>
                </c:pt>
                <c:pt idx="6400">
                  <c:v>1811.0</c:v>
                </c:pt>
                <c:pt idx="6401">
                  <c:v>1811.0</c:v>
                </c:pt>
                <c:pt idx="6402">
                  <c:v>1811.0</c:v>
                </c:pt>
                <c:pt idx="6403">
                  <c:v>1811.0</c:v>
                </c:pt>
                <c:pt idx="6404">
                  <c:v>1812.0</c:v>
                </c:pt>
                <c:pt idx="6405">
                  <c:v>1812.0</c:v>
                </c:pt>
                <c:pt idx="6406">
                  <c:v>1812.0</c:v>
                </c:pt>
                <c:pt idx="6407">
                  <c:v>1813.0</c:v>
                </c:pt>
                <c:pt idx="6408">
                  <c:v>1814.0</c:v>
                </c:pt>
                <c:pt idx="6409">
                  <c:v>1814.0</c:v>
                </c:pt>
                <c:pt idx="6410">
                  <c:v>1814.0</c:v>
                </c:pt>
                <c:pt idx="6411">
                  <c:v>1815.0</c:v>
                </c:pt>
                <c:pt idx="6412">
                  <c:v>1815.0</c:v>
                </c:pt>
                <c:pt idx="6413">
                  <c:v>1816.0</c:v>
                </c:pt>
                <c:pt idx="6414">
                  <c:v>1817.0</c:v>
                </c:pt>
                <c:pt idx="6415">
                  <c:v>1817.0</c:v>
                </c:pt>
                <c:pt idx="6416">
                  <c:v>1817.0</c:v>
                </c:pt>
                <c:pt idx="6417">
                  <c:v>1817.0</c:v>
                </c:pt>
                <c:pt idx="6418">
                  <c:v>1818.0</c:v>
                </c:pt>
                <c:pt idx="6419">
                  <c:v>1818.0</c:v>
                </c:pt>
                <c:pt idx="6420">
                  <c:v>1818.0</c:v>
                </c:pt>
                <c:pt idx="6421">
                  <c:v>1819.0</c:v>
                </c:pt>
                <c:pt idx="6422">
                  <c:v>1820.0</c:v>
                </c:pt>
                <c:pt idx="6423">
                  <c:v>1820.0</c:v>
                </c:pt>
                <c:pt idx="6424">
                  <c:v>1820.0</c:v>
                </c:pt>
                <c:pt idx="6425">
                  <c:v>1820.0</c:v>
                </c:pt>
                <c:pt idx="6426">
                  <c:v>1821.0</c:v>
                </c:pt>
                <c:pt idx="6427">
                  <c:v>1821.0</c:v>
                </c:pt>
                <c:pt idx="6428">
                  <c:v>1821.0</c:v>
                </c:pt>
                <c:pt idx="6429">
                  <c:v>1822.0</c:v>
                </c:pt>
                <c:pt idx="6430">
                  <c:v>1823.0</c:v>
                </c:pt>
                <c:pt idx="6431">
                  <c:v>1824.0</c:v>
                </c:pt>
                <c:pt idx="6432">
                  <c:v>1825.0</c:v>
                </c:pt>
                <c:pt idx="6433">
                  <c:v>1825.0</c:v>
                </c:pt>
                <c:pt idx="6434">
                  <c:v>1826.0</c:v>
                </c:pt>
                <c:pt idx="6435">
                  <c:v>1826.0</c:v>
                </c:pt>
                <c:pt idx="6436">
                  <c:v>1826.0</c:v>
                </c:pt>
                <c:pt idx="6437">
                  <c:v>1826.0</c:v>
                </c:pt>
                <c:pt idx="6438">
                  <c:v>1826.0</c:v>
                </c:pt>
                <c:pt idx="6439">
                  <c:v>1826.0</c:v>
                </c:pt>
                <c:pt idx="6440">
                  <c:v>1826.0</c:v>
                </c:pt>
                <c:pt idx="6441">
                  <c:v>1827.0</c:v>
                </c:pt>
                <c:pt idx="6442">
                  <c:v>1827.0</c:v>
                </c:pt>
                <c:pt idx="6443">
                  <c:v>1827.0</c:v>
                </c:pt>
                <c:pt idx="6444">
                  <c:v>1827.0</c:v>
                </c:pt>
                <c:pt idx="6445">
                  <c:v>1828.0</c:v>
                </c:pt>
                <c:pt idx="6446">
                  <c:v>1828.0</c:v>
                </c:pt>
                <c:pt idx="6447">
                  <c:v>1828.0</c:v>
                </c:pt>
                <c:pt idx="6448">
                  <c:v>1828.0</c:v>
                </c:pt>
                <c:pt idx="6449">
                  <c:v>1828.0</c:v>
                </c:pt>
                <c:pt idx="6450">
                  <c:v>1828.0</c:v>
                </c:pt>
                <c:pt idx="6451">
                  <c:v>1828.0</c:v>
                </c:pt>
                <c:pt idx="6452">
                  <c:v>1829.0</c:v>
                </c:pt>
                <c:pt idx="6453">
                  <c:v>1829.0</c:v>
                </c:pt>
                <c:pt idx="6454">
                  <c:v>1830.0</c:v>
                </c:pt>
                <c:pt idx="6455">
                  <c:v>1831.0</c:v>
                </c:pt>
                <c:pt idx="6456">
                  <c:v>1831.0</c:v>
                </c:pt>
                <c:pt idx="6457">
                  <c:v>1831.0</c:v>
                </c:pt>
                <c:pt idx="6458">
                  <c:v>1832.0</c:v>
                </c:pt>
                <c:pt idx="6459">
                  <c:v>1833.0</c:v>
                </c:pt>
                <c:pt idx="6460">
                  <c:v>1833.0</c:v>
                </c:pt>
                <c:pt idx="6461">
                  <c:v>1833.0</c:v>
                </c:pt>
                <c:pt idx="6462">
                  <c:v>1833.0</c:v>
                </c:pt>
                <c:pt idx="6463">
                  <c:v>1833.0</c:v>
                </c:pt>
                <c:pt idx="6464">
                  <c:v>1833.0</c:v>
                </c:pt>
                <c:pt idx="6465">
                  <c:v>1833.0</c:v>
                </c:pt>
                <c:pt idx="6466">
                  <c:v>1834.0</c:v>
                </c:pt>
                <c:pt idx="6467">
                  <c:v>1834.0</c:v>
                </c:pt>
                <c:pt idx="6468">
                  <c:v>1835.0</c:v>
                </c:pt>
                <c:pt idx="6469">
                  <c:v>1836.0</c:v>
                </c:pt>
                <c:pt idx="6470">
                  <c:v>1836.0</c:v>
                </c:pt>
                <c:pt idx="6471">
                  <c:v>1836.0</c:v>
                </c:pt>
                <c:pt idx="6472">
                  <c:v>1836.0</c:v>
                </c:pt>
                <c:pt idx="6473">
                  <c:v>1836.0</c:v>
                </c:pt>
                <c:pt idx="6474">
                  <c:v>1836.0</c:v>
                </c:pt>
                <c:pt idx="6475">
                  <c:v>1837.0</c:v>
                </c:pt>
                <c:pt idx="6476">
                  <c:v>1837.0</c:v>
                </c:pt>
                <c:pt idx="6477">
                  <c:v>1837.0</c:v>
                </c:pt>
                <c:pt idx="6478">
                  <c:v>1837.0</c:v>
                </c:pt>
                <c:pt idx="6479">
                  <c:v>1837.0</c:v>
                </c:pt>
                <c:pt idx="6480">
                  <c:v>1837.0</c:v>
                </c:pt>
                <c:pt idx="6481">
                  <c:v>1837.0</c:v>
                </c:pt>
                <c:pt idx="6482">
                  <c:v>1838.0</c:v>
                </c:pt>
                <c:pt idx="6483">
                  <c:v>1839.0</c:v>
                </c:pt>
                <c:pt idx="6484">
                  <c:v>1840.0</c:v>
                </c:pt>
                <c:pt idx="6485">
                  <c:v>1840.0</c:v>
                </c:pt>
                <c:pt idx="6486">
                  <c:v>1840.0</c:v>
                </c:pt>
                <c:pt idx="6487">
                  <c:v>1840.0</c:v>
                </c:pt>
                <c:pt idx="6488">
                  <c:v>1840.0</c:v>
                </c:pt>
                <c:pt idx="6489">
                  <c:v>1840.0</c:v>
                </c:pt>
                <c:pt idx="6490">
                  <c:v>1840.0</c:v>
                </c:pt>
                <c:pt idx="6491">
                  <c:v>1840.0</c:v>
                </c:pt>
                <c:pt idx="6492">
                  <c:v>1840.0</c:v>
                </c:pt>
                <c:pt idx="6493">
                  <c:v>1840.0</c:v>
                </c:pt>
                <c:pt idx="6494">
                  <c:v>1840.0</c:v>
                </c:pt>
                <c:pt idx="6495">
                  <c:v>1840.0</c:v>
                </c:pt>
                <c:pt idx="6496">
                  <c:v>1840.0</c:v>
                </c:pt>
                <c:pt idx="6497">
                  <c:v>1840.0</c:v>
                </c:pt>
                <c:pt idx="6498">
                  <c:v>1840.0</c:v>
                </c:pt>
                <c:pt idx="6499">
                  <c:v>1840.0</c:v>
                </c:pt>
                <c:pt idx="6500">
                  <c:v>1841.0</c:v>
                </c:pt>
                <c:pt idx="6501">
                  <c:v>1841.0</c:v>
                </c:pt>
                <c:pt idx="6502">
                  <c:v>1841.0</c:v>
                </c:pt>
                <c:pt idx="6503">
                  <c:v>1841.0</c:v>
                </c:pt>
                <c:pt idx="6504">
                  <c:v>1841.0</c:v>
                </c:pt>
                <c:pt idx="6505">
                  <c:v>1841.0</c:v>
                </c:pt>
                <c:pt idx="6506">
                  <c:v>1841.0</c:v>
                </c:pt>
                <c:pt idx="6507">
                  <c:v>1841.0</c:v>
                </c:pt>
                <c:pt idx="6508">
                  <c:v>1841.0</c:v>
                </c:pt>
                <c:pt idx="6509">
                  <c:v>1841.0</c:v>
                </c:pt>
                <c:pt idx="6510">
                  <c:v>1842.0</c:v>
                </c:pt>
                <c:pt idx="6511">
                  <c:v>1842.0</c:v>
                </c:pt>
                <c:pt idx="6512">
                  <c:v>1842.0</c:v>
                </c:pt>
                <c:pt idx="6513">
                  <c:v>1842.0</c:v>
                </c:pt>
                <c:pt idx="6514">
                  <c:v>1842.0</c:v>
                </c:pt>
                <c:pt idx="6515">
                  <c:v>1842.0</c:v>
                </c:pt>
                <c:pt idx="6516">
                  <c:v>1842.0</c:v>
                </c:pt>
                <c:pt idx="6517">
                  <c:v>1842.0</c:v>
                </c:pt>
                <c:pt idx="6518">
                  <c:v>1842.0</c:v>
                </c:pt>
                <c:pt idx="6519">
                  <c:v>1843.0</c:v>
                </c:pt>
                <c:pt idx="6520">
                  <c:v>1843.0</c:v>
                </c:pt>
                <c:pt idx="6521">
                  <c:v>1843.0</c:v>
                </c:pt>
                <c:pt idx="6522">
                  <c:v>1844.0</c:v>
                </c:pt>
                <c:pt idx="6523">
                  <c:v>1844.0</c:v>
                </c:pt>
                <c:pt idx="6524">
                  <c:v>1844.0</c:v>
                </c:pt>
                <c:pt idx="6525">
                  <c:v>1844.0</c:v>
                </c:pt>
                <c:pt idx="6526">
                  <c:v>1844.0</c:v>
                </c:pt>
                <c:pt idx="6527">
                  <c:v>1844.0</c:v>
                </c:pt>
                <c:pt idx="6528">
                  <c:v>1845.0</c:v>
                </c:pt>
                <c:pt idx="6529">
                  <c:v>1845.0</c:v>
                </c:pt>
                <c:pt idx="6530">
                  <c:v>1846.0</c:v>
                </c:pt>
                <c:pt idx="6531">
                  <c:v>1846.0</c:v>
                </c:pt>
                <c:pt idx="6532">
                  <c:v>1846.0</c:v>
                </c:pt>
                <c:pt idx="6533">
                  <c:v>1847.0</c:v>
                </c:pt>
                <c:pt idx="6534">
                  <c:v>1847.0</c:v>
                </c:pt>
                <c:pt idx="6535">
                  <c:v>1848.0</c:v>
                </c:pt>
                <c:pt idx="6536">
                  <c:v>1849.0</c:v>
                </c:pt>
                <c:pt idx="6537">
                  <c:v>1850.0</c:v>
                </c:pt>
                <c:pt idx="6538">
                  <c:v>1851.0</c:v>
                </c:pt>
                <c:pt idx="6539">
                  <c:v>1851.0</c:v>
                </c:pt>
                <c:pt idx="6540">
                  <c:v>1851.0</c:v>
                </c:pt>
                <c:pt idx="6541">
                  <c:v>1851.0</c:v>
                </c:pt>
                <c:pt idx="6542">
                  <c:v>1851.0</c:v>
                </c:pt>
                <c:pt idx="6543">
                  <c:v>1852.0</c:v>
                </c:pt>
                <c:pt idx="6544">
                  <c:v>1853.0</c:v>
                </c:pt>
                <c:pt idx="6545">
                  <c:v>1853.0</c:v>
                </c:pt>
                <c:pt idx="6546">
                  <c:v>1854.0</c:v>
                </c:pt>
                <c:pt idx="6547">
                  <c:v>1854.0</c:v>
                </c:pt>
                <c:pt idx="6548">
                  <c:v>1854.0</c:v>
                </c:pt>
                <c:pt idx="6549">
                  <c:v>1854.0</c:v>
                </c:pt>
                <c:pt idx="6550">
                  <c:v>1855.0</c:v>
                </c:pt>
                <c:pt idx="6551">
                  <c:v>1855.0</c:v>
                </c:pt>
                <c:pt idx="6552">
                  <c:v>1855.0</c:v>
                </c:pt>
                <c:pt idx="6553">
                  <c:v>1855.0</c:v>
                </c:pt>
                <c:pt idx="6554">
                  <c:v>1855.0</c:v>
                </c:pt>
                <c:pt idx="6555">
                  <c:v>1855.0</c:v>
                </c:pt>
                <c:pt idx="6556">
                  <c:v>1855.0</c:v>
                </c:pt>
                <c:pt idx="6557">
                  <c:v>1855.0</c:v>
                </c:pt>
                <c:pt idx="6558">
                  <c:v>1856.0</c:v>
                </c:pt>
                <c:pt idx="6559">
                  <c:v>1857.0</c:v>
                </c:pt>
                <c:pt idx="6560">
                  <c:v>1858.0</c:v>
                </c:pt>
                <c:pt idx="6561">
                  <c:v>1858.0</c:v>
                </c:pt>
                <c:pt idx="6562">
                  <c:v>1858.0</c:v>
                </c:pt>
                <c:pt idx="6563">
                  <c:v>1858.0</c:v>
                </c:pt>
                <c:pt idx="6564">
                  <c:v>1858.0</c:v>
                </c:pt>
                <c:pt idx="6565">
                  <c:v>1858.0</c:v>
                </c:pt>
                <c:pt idx="6566">
                  <c:v>1858.0</c:v>
                </c:pt>
                <c:pt idx="6567">
                  <c:v>1858.0</c:v>
                </c:pt>
                <c:pt idx="6568">
                  <c:v>1858.0</c:v>
                </c:pt>
                <c:pt idx="6569">
                  <c:v>1858.0</c:v>
                </c:pt>
                <c:pt idx="6570">
                  <c:v>1858.0</c:v>
                </c:pt>
                <c:pt idx="6571">
                  <c:v>1858.0</c:v>
                </c:pt>
                <c:pt idx="6572">
                  <c:v>1858.0</c:v>
                </c:pt>
                <c:pt idx="6573">
                  <c:v>1858.0</c:v>
                </c:pt>
                <c:pt idx="6574">
                  <c:v>1858.0</c:v>
                </c:pt>
                <c:pt idx="6575">
                  <c:v>1858.0</c:v>
                </c:pt>
                <c:pt idx="6576">
                  <c:v>1858.0</c:v>
                </c:pt>
                <c:pt idx="6577">
                  <c:v>1858.0</c:v>
                </c:pt>
                <c:pt idx="6578">
                  <c:v>1858.0</c:v>
                </c:pt>
                <c:pt idx="6579">
                  <c:v>1858.0</c:v>
                </c:pt>
                <c:pt idx="6580">
                  <c:v>1858.0</c:v>
                </c:pt>
                <c:pt idx="6581">
                  <c:v>1858.0</c:v>
                </c:pt>
                <c:pt idx="6582">
                  <c:v>1858.0</c:v>
                </c:pt>
                <c:pt idx="6583">
                  <c:v>1858.0</c:v>
                </c:pt>
                <c:pt idx="6584">
                  <c:v>1858.0</c:v>
                </c:pt>
                <c:pt idx="6585">
                  <c:v>1858.0</c:v>
                </c:pt>
                <c:pt idx="6586">
                  <c:v>1858.0</c:v>
                </c:pt>
                <c:pt idx="6587">
                  <c:v>1858.0</c:v>
                </c:pt>
                <c:pt idx="6588">
                  <c:v>1858.0</c:v>
                </c:pt>
                <c:pt idx="6589">
                  <c:v>1858.0</c:v>
                </c:pt>
                <c:pt idx="6590">
                  <c:v>1858.0</c:v>
                </c:pt>
                <c:pt idx="6591">
                  <c:v>1858.0</c:v>
                </c:pt>
                <c:pt idx="6592">
                  <c:v>1858.0</c:v>
                </c:pt>
                <c:pt idx="6593">
                  <c:v>1858.0</c:v>
                </c:pt>
                <c:pt idx="6594">
                  <c:v>1858.0</c:v>
                </c:pt>
                <c:pt idx="6595">
                  <c:v>1858.0</c:v>
                </c:pt>
                <c:pt idx="6596">
                  <c:v>1858.0</c:v>
                </c:pt>
                <c:pt idx="6597">
                  <c:v>1858.0</c:v>
                </c:pt>
                <c:pt idx="6598">
                  <c:v>1858.0</c:v>
                </c:pt>
                <c:pt idx="6599">
                  <c:v>1858.0</c:v>
                </c:pt>
                <c:pt idx="6600">
                  <c:v>1858.0</c:v>
                </c:pt>
                <c:pt idx="6601">
                  <c:v>1858.0</c:v>
                </c:pt>
                <c:pt idx="6602">
                  <c:v>1858.0</c:v>
                </c:pt>
                <c:pt idx="6603">
                  <c:v>1859.0</c:v>
                </c:pt>
                <c:pt idx="6604">
                  <c:v>1859.0</c:v>
                </c:pt>
                <c:pt idx="6605">
                  <c:v>1859.0</c:v>
                </c:pt>
                <c:pt idx="6606">
                  <c:v>1860.0</c:v>
                </c:pt>
                <c:pt idx="6607">
                  <c:v>1860.0</c:v>
                </c:pt>
                <c:pt idx="6608">
                  <c:v>1861.0</c:v>
                </c:pt>
                <c:pt idx="6609">
                  <c:v>1861.0</c:v>
                </c:pt>
                <c:pt idx="6610">
                  <c:v>1861.0</c:v>
                </c:pt>
                <c:pt idx="6611">
                  <c:v>1861.0</c:v>
                </c:pt>
                <c:pt idx="6612">
                  <c:v>1861.0</c:v>
                </c:pt>
                <c:pt idx="6613">
                  <c:v>1861.0</c:v>
                </c:pt>
                <c:pt idx="6614">
                  <c:v>1861.0</c:v>
                </c:pt>
                <c:pt idx="6615">
                  <c:v>1861.0</c:v>
                </c:pt>
                <c:pt idx="6616">
                  <c:v>1861.0</c:v>
                </c:pt>
                <c:pt idx="6617">
                  <c:v>1861.0</c:v>
                </c:pt>
                <c:pt idx="6618">
                  <c:v>1862.0</c:v>
                </c:pt>
                <c:pt idx="6619">
                  <c:v>1863.0</c:v>
                </c:pt>
                <c:pt idx="6620">
                  <c:v>1864.0</c:v>
                </c:pt>
                <c:pt idx="6621">
                  <c:v>1864.0</c:v>
                </c:pt>
                <c:pt idx="6622">
                  <c:v>1864.0</c:v>
                </c:pt>
                <c:pt idx="6623">
                  <c:v>1864.0</c:v>
                </c:pt>
                <c:pt idx="6624">
                  <c:v>1865.0</c:v>
                </c:pt>
                <c:pt idx="6625">
                  <c:v>1865.0</c:v>
                </c:pt>
                <c:pt idx="6626">
                  <c:v>1865.0</c:v>
                </c:pt>
                <c:pt idx="6627">
                  <c:v>1865.0</c:v>
                </c:pt>
                <c:pt idx="6628">
                  <c:v>1865.0</c:v>
                </c:pt>
                <c:pt idx="6629">
                  <c:v>1865.0</c:v>
                </c:pt>
                <c:pt idx="6630">
                  <c:v>1865.0</c:v>
                </c:pt>
                <c:pt idx="6631">
                  <c:v>1866.0</c:v>
                </c:pt>
                <c:pt idx="6632">
                  <c:v>1866.0</c:v>
                </c:pt>
                <c:pt idx="6633">
                  <c:v>1866.0</c:v>
                </c:pt>
                <c:pt idx="6634">
                  <c:v>1867.0</c:v>
                </c:pt>
                <c:pt idx="6635">
                  <c:v>1868.0</c:v>
                </c:pt>
                <c:pt idx="6636">
                  <c:v>1868.0</c:v>
                </c:pt>
                <c:pt idx="6637">
                  <c:v>1868.0</c:v>
                </c:pt>
                <c:pt idx="6638">
                  <c:v>1868.0</c:v>
                </c:pt>
                <c:pt idx="6639">
                  <c:v>1868.0</c:v>
                </c:pt>
                <c:pt idx="6640">
                  <c:v>1869.0</c:v>
                </c:pt>
                <c:pt idx="6641">
                  <c:v>1869.0</c:v>
                </c:pt>
                <c:pt idx="6642">
                  <c:v>1869.0</c:v>
                </c:pt>
                <c:pt idx="6643">
                  <c:v>1870.0</c:v>
                </c:pt>
                <c:pt idx="6644">
                  <c:v>1870.0</c:v>
                </c:pt>
                <c:pt idx="6645">
                  <c:v>1870.0</c:v>
                </c:pt>
                <c:pt idx="6646">
                  <c:v>1871.0</c:v>
                </c:pt>
                <c:pt idx="6647">
                  <c:v>1871.0</c:v>
                </c:pt>
                <c:pt idx="6648">
                  <c:v>1872.0</c:v>
                </c:pt>
                <c:pt idx="6649">
                  <c:v>1872.0</c:v>
                </c:pt>
                <c:pt idx="6650">
                  <c:v>1872.0</c:v>
                </c:pt>
                <c:pt idx="6651">
                  <c:v>1872.0</c:v>
                </c:pt>
                <c:pt idx="6652">
                  <c:v>1872.0</c:v>
                </c:pt>
                <c:pt idx="6653">
                  <c:v>1873.0</c:v>
                </c:pt>
                <c:pt idx="6654">
                  <c:v>1874.0</c:v>
                </c:pt>
                <c:pt idx="6655">
                  <c:v>1875.0</c:v>
                </c:pt>
                <c:pt idx="6656">
                  <c:v>1875.0</c:v>
                </c:pt>
                <c:pt idx="6657">
                  <c:v>1876.0</c:v>
                </c:pt>
                <c:pt idx="6658">
                  <c:v>1877.0</c:v>
                </c:pt>
                <c:pt idx="6659">
                  <c:v>1878.0</c:v>
                </c:pt>
                <c:pt idx="6660">
                  <c:v>1879.0</c:v>
                </c:pt>
                <c:pt idx="6661">
                  <c:v>1880.0</c:v>
                </c:pt>
                <c:pt idx="6662">
                  <c:v>1880.0</c:v>
                </c:pt>
                <c:pt idx="6663">
                  <c:v>1880.0</c:v>
                </c:pt>
                <c:pt idx="6664">
                  <c:v>1881.0</c:v>
                </c:pt>
                <c:pt idx="6665">
                  <c:v>1881.0</c:v>
                </c:pt>
                <c:pt idx="6666">
                  <c:v>1882.0</c:v>
                </c:pt>
                <c:pt idx="6667">
                  <c:v>1883.0</c:v>
                </c:pt>
                <c:pt idx="6668">
                  <c:v>1883.0</c:v>
                </c:pt>
                <c:pt idx="6669">
                  <c:v>1883.0</c:v>
                </c:pt>
                <c:pt idx="6670">
                  <c:v>1883.0</c:v>
                </c:pt>
                <c:pt idx="6671">
                  <c:v>1883.0</c:v>
                </c:pt>
                <c:pt idx="6672">
                  <c:v>1883.0</c:v>
                </c:pt>
                <c:pt idx="6673">
                  <c:v>1883.0</c:v>
                </c:pt>
                <c:pt idx="6674">
                  <c:v>1883.0</c:v>
                </c:pt>
                <c:pt idx="6675">
                  <c:v>1883.0</c:v>
                </c:pt>
                <c:pt idx="6676">
                  <c:v>1883.0</c:v>
                </c:pt>
                <c:pt idx="6677">
                  <c:v>1883.0</c:v>
                </c:pt>
                <c:pt idx="6678">
                  <c:v>1883.0</c:v>
                </c:pt>
                <c:pt idx="6679">
                  <c:v>1883.0</c:v>
                </c:pt>
                <c:pt idx="6680">
                  <c:v>1883.0</c:v>
                </c:pt>
                <c:pt idx="6681">
                  <c:v>1883.0</c:v>
                </c:pt>
                <c:pt idx="6682">
                  <c:v>1883.0</c:v>
                </c:pt>
                <c:pt idx="6683">
                  <c:v>1883.0</c:v>
                </c:pt>
                <c:pt idx="6684">
                  <c:v>1883.0</c:v>
                </c:pt>
                <c:pt idx="6685">
                  <c:v>1883.0</c:v>
                </c:pt>
                <c:pt idx="6686">
                  <c:v>1883.0</c:v>
                </c:pt>
                <c:pt idx="6687">
                  <c:v>1883.0</c:v>
                </c:pt>
                <c:pt idx="6688">
                  <c:v>1883.0</c:v>
                </c:pt>
                <c:pt idx="6689">
                  <c:v>1883.0</c:v>
                </c:pt>
                <c:pt idx="6690">
                  <c:v>1883.0</c:v>
                </c:pt>
                <c:pt idx="6691">
                  <c:v>1884.0</c:v>
                </c:pt>
                <c:pt idx="6692">
                  <c:v>1884.0</c:v>
                </c:pt>
                <c:pt idx="6693">
                  <c:v>1884.0</c:v>
                </c:pt>
                <c:pt idx="6694">
                  <c:v>1885.0</c:v>
                </c:pt>
                <c:pt idx="6695">
                  <c:v>1885.0</c:v>
                </c:pt>
                <c:pt idx="6696">
                  <c:v>1885.0</c:v>
                </c:pt>
                <c:pt idx="6697">
                  <c:v>1886.0</c:v>
                </c:pt>
                <c:pt idx="6698">
                  <c:v>1887.0</c:v>
                </c:pt>
                <c:pt idx="6699">
                  <c:v>1887.0</c:v>
                </c:pt>
                <c:pt idx="6700">
                  <c:v>1888.0</c:v>
                </c:pt>
                <c:pt idx="6701">
                  <c:v>1888.0</c:v>
                </c:pt>
                <c:pt idx="6702">
                  <c:v>1889.0</c:v>
                </c:pt>
                <c:pt idx="6703">
                  <c:v>1889.0</c:v>
                </c:pt>
                <c:pt idx="6704">
                  <c:v>1889.0</c:v>
                </c:pt>
                <c:pt idx="6705">
                  <c:v>1890.0</c:v>
                </c:pt>
                <c:pt idx="6706">
                  <c:v>1890.0</c:v>
                </c:pt>
                <c:pt idx="6707">
                  <c:v>1890.0</c:v>
                </c:pt>
                <c:pt idx="6708">
                  <c:v>1890.0</c:v>
                </c:pt>
                <c:pt idx="6709">
                  <c:v>1890.0</c:v>
                </c:pt>
                <c:pt idx="6710">
                  <c:v>1891.0</c:v>
                </c:pt>
                <c:pt idx="6711">
                  <c:v>1891.0</c:v>
                </c:pt>
                <c:pt idx="6712">
                  <c:v>1892.0</c:v>
                </c:pt>
                <c:pt idx="6713">
                  <c:v>1892.0</c:v>
                </c:pt>
                <c:pt idx="6714">
                  <c:v>1892.0</c:v>
                </c:pt>
                <c:pt idx="6715">
                  <c:v>1893.0</c:v>
                </c:pt>
                <c:pt idx="6716">
                  <c:v>1893.0</c:v>
                </c:pt>
                <c:pt idx="6717">
                  <c:v>1893.0</c:v>
                </c:pt>
                <c:pt idx="6718">
                  <c:v>1893.0</c:v>
                </c:pt>
                <c:pt idx="6719">
                  <c:v>1894.0</c:v>
                </c:pt>
                <c:pt idx="6720">
                  <c:v>1895.0</c:v>
                </c:pt>
                <c:pt idx="6721">
                  <c:v>1895.0</c:v>
                </c:pt>
                <c:pt idx="6722">
                  <c:v>1896.0</c:v>
                </c:pt>
                <c:pt idx="6723">
                  <c:v>1896.0</c:v>
                </c:pt>
                <c:pt idx="6724">
                  <c:v>1897.0</c:v>
                </c:pt>
                <c:pt idx="6725">
                  <c:v>1898.0</c:v>
                </c:pt>
                <c:pt idx="6726">
                  <c:v>1899.0</c:v>
                </c:pt>
                <c:pt idx="6727">
                  <c:v>1900.0</c:v>
                </c:pt>
                <c:pt idx="6728">
                  <c:v>1901.0</c:v>
                </c:pt>
                <c:pt idx="6729">
                  <c:v>1901.0</c:v>
                </c:pt>
                <c:pt idx="6730">
                  <c:v>1901.0</c:v>
                </c:pt>
                <c:pt idx="6731">
                  <c:v>1902.0</c:v>
                </c:pt>
                <c:pt idx="6732">
                  <c:v>1903.0</c:v>
                </c:pt>
                <c:pt idx="6733">
                  <c:v>1904.0</c:v>
                </c:pt>
                <c:pt idx="6734">
                  <c:v>1905.0</c:v>
                </c:pt>
                <c:pt idx="6735">
                  <c:v>1906.0</c:v>
                </c:pt>
                <c:pt idx="6736">
                  <c:v>1907.0</c:v>
                </c:pt>
                <c:pt idx="6737">
                  <c:v>1908.0</c:v>
                </c:pt>
                <c:pt idx="6738">
                  <c:v>1908.0</c:v>
                </c:pt>
                <c:pt idx="6739">
                  <c:v>1909.0</c:v>
                </c:pt>
                <c:pt idx="6740">
                  <c:v>1909.0</c:v>
                </c:pt>
                <c:pt idx="6741">
                  <c:v>1909.0</c:v>
                </c:pt>
                <c:pt idx="6742">
                  <c:v>1909.0</c:v>
                </c:pt>
                <c:pt idx="6743">
                  <c:v>1910.0</c:v>
                </c:pt>
                <c:pt idx="6744">
                  <c:v>1910.0</c:v>
                </c:pt>
                <c:pt idx="6745">
                  <c:v>1910.0</c:v>
                </c:pt>
                <c:pt idx="6746">
                  <c:v>1911.0</c:v>
                </c:pt>
                <c:pt idx="6747">
                  <c:v>1912.0</c:v>
                </c:pt>
                <c:pt idx="6748">
                  <c:v>1913.0</c:v>
                </c:pt>
                <c:pt idx="6749">
                  <c:v>1913.0</c:v>
                </c:pt>
                <c:pt idx="6750">
                  <c:v>1914.0</c:v>
                </c:pt>
                <c:pt idx="6751">
                  <c:v>1914.0</c:v>
                </c:pt>
                <c:pt idx="6752">
                  <c:v>1914.0</c:v>
                </c:pt>
                <c:pt idx="6753">
                  <c:v>1914.0</c:v>
                </c:pt>
                <c:pt idx="6754">
                  <c:v>1914.0</c:v>
                </c:pt>
                <c:pt idx="6755">
                  <c:v>1914.0</c:v>
                </c:pt>
                <c:pt idx="6756">
                  <c:v>1915.0</c:v>
                </c:pt>
                <c:pt idx="6757">
                  <c:v>1915.0</c:v>
                </c:pt>
                <c:pt idx="6758">
                  <c:v>1916.0</c:v>
                </c:pt>
                <c:pt idx="6759">
                  <c:v>1917.0</c:v>
                </c:pt>
                <c:pt idx="6760">
                  <c:v>1918.0</c:v>
                </c:pt>
                <c:pt idx="6761">
                  <c:v>1919.0</c:v>
                </c:pt>
                <c:pt idx="6762">
                  <c:v>1920.0</c:v>
                </c:pt>
                <c:pt idx="6763">
                  <c:v>1921.0</c:v>
                </c:pt>
                <c:pt idx="6764">
                  <c:v>1921.0</c:v>
                </c:pt>
                <c:pt idx="6765">
                  <c:v>1921.0</c:v>
                </c:pt>
                <c:pt idx="6766">
                  <c:v>1921.0</c:v>
                </c:pt>
                <c:pt idx="6767">
                  <c:v>1921.0</c:v>
                </c:pt>
                <c:pt idx="6768">
                  <c:v>1922.0</c:v>
                </c:pt>
                <c:pt idx="6769">
                  <c:v>1922.0</c:v>
                </c:pt>
                <c:pt idx="6770">
                  <c:v>1923.0</c:v>
                </c:pt>
                <c:pt idx="6771">
                  <c:v>1924.0</c:v>
                </c:pt>
                <c:pt idx="6772">
                  <c:v>1925.0</c:v>
                </c:pt>
                <c:pt idx="6773">
                  <c:v>1926.0</c:v>
                </c:pt>
                <c:pt idx="6774">
                  <c:v>1927.0</c:v>
                </c:pt>
                <c:pt idx="6775">
                  <c:v>1928.0</c:v>
                </c:pt>
                <c:pt idx="6776">
                  <c:v>1928.0</c:v>
                </c:pt>
                <c:pt idx="6777">
                  <c:v>1928.0</c:v>
                </c:pt>
                <c:pt idx="6778">
                  <c:v>1928.0</c:v>
                </c:pt>
                <c:pt idx="6779">
                  <c:v>1928.0</c:v>
                </c:pt>
                <c:pt idx="6780">
                  <c:v>1928.0</c:v>
                </c:pt>
                <c:pt idx="6781">
                  <c:v>1928.0</c:v>
                </c:pt>
                <c:pt idx="6782">
                  <c:v>1928.0</c:v>
                </c:pt>
                <c:pt idx="6783">
                  <c:v>1929.0</c:v>
                </c:pt>
                <c:pt idx="6784">
                  <c:v>1930.0</c:v>
                </c:pt>
                <c:pt idx="6785">
                  <c:v>1930.0</c:v>
                </c:pt>
                <c:pt idx="6786">
                  <c:v>1931.0</c:v>
                </c:pt>
                <c:pt idx="6787">
                  <c:v>1931.0</c:v>
                </c:pt>
                <c:pt idx="6788">
                  <c:v>1931.0</c:v>
                </c:pt>
                <c:pt idx="6789">
                  <c:v>1931.0</c:v>
                </c:pt>
                <c:pt idx="6790">
                  <c:v>1931.0</c:v>
                </c:pt>
                <c:pt idx="6791">
                  <c:v>1932.0</c:v>
                </c:pt>
                <c:pt idx="6792">
                  <c:v>1932.0</c:v>
                </c:pt>
                <c:pt idx="6793">
                  <c:v>1932.0</c:v>
                </c:pt>
                <c:pt idx="6794">
                  <c:v>1932.0</c:v>
                </c:pt>
                <c:pt idx="6795">
                  <c:v>1933.0</c:v>
                </c:pt>
                <c:pt idx="6796">
                  <c:v>1933.0</c:v>
                </c:pt>
                <c:pt idx="6797">
                  <c:v>1933.0</c:v>
                </c:pt>
                <c:pt idx="6798">
                  <c:v>1934.0</c:v>
                </c:pt>
                <c:pt idx="6799">
                  <c:v>1935.0</c:v>
                </c:pt>
                <c:pt idx="6800">
                  <c:v>1936.0</c:v>
                </c:pt>
                <c:pt idx="6801">
                  <c:v>1937.0</c:v>
                </c:pt>
                <c:pt idx="6802">
                  <c:v>1938.0</c:v>
                </c:pt>
                <c:pt idx="6803">
                  <c:v>1938.0</c:v>
                </c:pt>
                <c:pt idx="6804">
                  <c:v>1938.0</c:v>
                </c:pt>
                <c:pt idx="6805">
                  <c:v>1938.0</c:v>
                </c:pt>
                <c:pt idx="6806">
                  <c:v>1938.0</c:v>
                </c:pt>
                <c:pt idx="6807">
                  <c:v>1938.0</c:v>
                </c:pt>
                <c:pt idx="6808">
                  <c:v>1939.0</c:v>
                </c:pt>
                <c:pt idx="6809">
                  <c:v>1939.0</c:v>
                </c:pt>
                <c:pt idx="6810">
                  <c:v>1940.0</c:v>
                </c:pt>
                <c:pt idx="6811">
                  <c:v>1940.0</c:v>
                </c:pt>
                <c:pt idx="6812">
                  <c:v>1940.0</c:v>
                </c:pt>
                <c:pt idx="6813">
                  <c:v>1940.0</c:v>
                </c:pt>
                <c:pt idx="6814">
                  <c:v>1940.0</c:v>
                </c:pt>
                <c:pt idx="6815">
                  <c:v>1940.0</c:v>
                </c:pt>
                <c:pt idx="6816">
                  <c:v>1940.0</c:v>
                </c:pt>
                <c:pt idx="6817">
                  <c:v>1940.0</c:v>
                </c:pt>
                <c:pt idx="6818">
                  <c:v>1940.0</c:v>
                </c:pt>
                <c:pt idx="6819">
                  <c:v>1940.0</c:v>
                </c:pt>
                <c:pt idx="6820">
                  <c:v>1941.0</c:v>
                </c:pt>
                <c:pt idx="6821">
                  <c:v>1941.0</c:v>
                </c:pt>
                <c:pt idx="6822">
                  <c:v>1942.0</c:v>
                </c:pt>
                <c:pt idx="6823">
                  <c:v>1942.0</c:v>
                </c:pt>
                <c:pt idx="6824">
                  <c:v>1942.0</c:v>
                </c:pt>
                <c:pt idx="6825">
                  <c:v>1943.0</c:v>
                </c:pt>
                <c:pt idx="6826">
                  <c:v>1943.0</c:v>
                </c:pt>
                <c:pt idx="6827">
                  <c:v>1943.0</c:v>
                </c:pt>
                <c:pt idx="6828">
                  <c:v>1944.0</c:v>
                </c:pt>
                <c:pt idx="6829">
                  <c:v>1945.0</c:v>
                </c:pt>
                <c:pt idx="6830">
                  <c:v>1945.0</c:v>
                </c:pt>
                <c:pt idx="6831">
                  <c:v>1945.0</c:v>
                </c:pt>
                <c:pt idx="6832">
                  <c:v>1945.0</c:v>
                </c:pt>
                <c:pt idx="6833">
                  <c:v>1945.0</c:v>
                </c:pt>
                <c:pt idx="6834">
                  <c:v>1945.0</c:v>
                </c:pt>
                <c:pt idx="6835">
                  <c:v>1946.0</c:v>
                </c:pt>
                <c:pt idx="6836">
                  <c:v>1947.0</c:v>
                </c:pt>
                <c:pt idx="6837">
                  <c:v>1948.0</c:v>
                </c:pt>
                <c:pt idx="6838">
                  <c:v>1948.0</c:v>
                </c:pt>
                <c:pt idx="6839">
                  <c:v>1948.0</c:v>
                </c:pt>
                <c:pt idx="6840">
                  <c:v>1948.0</c:v>
                </c:pt>
                <c:pt idx="6841">
                  <c:v>1948.0</c:v>
                </c:pt>
                <c:pt idx="6842">
                  <c:v>1948.0</c:v>
                </c:pt>
                <c:pt idx="6843">
                  <c:v>1948.0</c:v>
                </c:pt>
                <c:pt idx="6844">
                  <c:v>1948.0</c:v>
                </c:pt>
                <c:pt idx="6845">
                  <c:v>1949.0</c:v>
                </c:pt>
                <c:pt idx="6846">
                  <c:v>1950.0</c:v>
                </c:pt>
                <c:pt idx="6847">
                  <c:v>1950.0</c:v>
                </c:pt>
                <c:pt idx="6848">
                  <c:v>1950.0</c:v>
                </c:pt>
                <c:pt idx="6849">
                  <c:v>1950.0</c:v>
                </c:pt>
                <c:pt idx="6850">
                  <c:v>1950.0</c:v>
                </c:pt>
                <c:pt idx="6851">
                  <c:v>1950.0</c:v>
                </c:pt>
                <c:pt idx="6852">
                  <c:v>1951.0</c:v>
                </c:pt>
                <c:pt idx="6853">
                  <c:v>1952.0</c:v>
                </c:pt>
                <c:pt idx="6854">
                  <c:v>1953.0</c:v>
                </c:pt>
                <c:pt idx="6855">
                  <c:v>1954.0</c:v>
                </c:pt>
                <c:pt idx="6856">
                  <c:v>1954.0</c:v>
                </c:pt>
                <c:pt idx="6857">
                  <c:v>1955.0</c:v>
                </c:pt>
                <c:pt idx="6858">
                  <c:v>1955.0</c:v>
                </c:pt>
                <c:pt idx="6859">
                  <c:v>1955.0</c:v>
                </c:pt>
                <c:pt idx="6860">
                  <c:v>1956.0</c:v>
                </c:pt>
                <c:pt idx="6861">
                  <c:v>1957.0</c:v>
                </c:pt>
                <c:pt idx="6862">
                  <c:v>1958.0</c:v>
                </c:pt>
                <c:pt idx="6863">
                  <c:v>1958.0</c:v>
                </c:pt>
                <c:pt idx="6864">
                  <c:v>1958.0</c:v>
                </c:pt>
                <c:pt idx="6865">
                  <c:v>1958.0</c:v>
                </c:pt>
                <c:pt idx="6866">
                  <c:v>1958.0</c:v>
                </c:pt>
                <c:pt idx="6867">
                  <c:v>1958.0</c:v>
                </c:pt>
                <c:pt idx="6868">
                  <c:v>1958.0</c:v>
                </c:pt>
                <c:pt idx="6869">
                  <c:v>1959.0</c:v>
                </c:pt>
                <c:pt idx="6870">
                  <c:v>1959.0</c:v>
                </c:pt>
                <c:pt idx="6871">
                  <c:v>1959.0</c:v>
                </c:pt>
                <c:pt idx="6872">
                  <c:v>1959.0</c:v>
                </c:pt>
                <c:pt idx="6873">
                  <c:v>1959.0</c:v>
                </c:pt>
                <c:pt idx="6874">
                  <c:v>1959.0</c:v>
                </c:pt>
                <c:pt idx="6875">
                  <c:v>1960.0</c:v>
                </c:pt>
                <c:pt idx="6876">
                  <c:v>1961.0</c:v>
                </c:pt>
                <c:pt idx="6877">
                  <c:v>1961.0</c:v>
                </c:pt>
                <c:pt idx="6878">
                  <c:v>1961.0</c:v>
                </c:pt>
                <c:pt idx="6879">
                  <c:v>1961.0</c:v>
                </c:pt>
                <c:pt idx="6880">
                  <c:v>1962.0</c:v>
                </c:pt>
                <c:pt idx="6881">
                  <c:v>1963.0</c:v>
                </c:pt>
                <c:pt idx="6882">
                  <c:v>1964.0</c:v>
                </c:pt>
                <c:pt idx="6883">
                  <c:v>1964.0</c:v>
                </c:pt>
                <c:pt idx="6884">
                  <c:v>1964.0</c:v>
                </c:pt>
                <c:pt idx="6885">
                  <c:v>1964.0</c:v>
                </c:pt>
                <c:pt idx="6886">
                  <c:v>1964.0</c:v>
                </c:pt>
                <c:pt idx="6887">
                  <c:v>1964.0</c:v>
                </c:pt>
                <c:pt idx="6888">
                  <c:v>1964.0</c:v>
                </c:pt>
                <c:pt idx="6889">
                  <c:v>1964.0</c:v>
                </c:pt>
                <c:pt idx="6890">
                  <c:v>1964.0</c:v>
                </c:pt>
                <c:pt idx="6891">
                  <c:v>1964.0</c:v>
                </c:pt>
                <c:pt idx="6892">
                  <c:v>1964.0</c:v>
                </c:pt>
                <c:pt idx="6893">
                  <c:v>1964.0</c:v>
                </c:pt>
                <c:pt idx="6894">
                  <c:v>1964.0</c:v>
                </c:pt>
                <c:pt idx="6895">
                  <c:v>1965.0</c:v>
                </c:pt>
                <c:pt idx="6896">
                  <c:v>1965.0</c:v>
                </c:pt>
                <c:pt idx="6897">
                  <c:v>1965.0</c:v>
                </c:pt>
                <c:pt idx="6898">
                  <c:v>1965.0</c:v>
                </c:pt>
                <c:pt idx="6899">
                  <c:v>1965.0</c:v>
                </c:pt>
                <c:pt idx="6900">
                  <c:v>1965.0</c:v>
                </c:pt>
                <c:pt idx="6901">
                  <c:v>1965.0</c:v>
                </c:pt>
                <c:pt idx="6902">
                  <c:v>1965.0</c:v>
                </c:pt>
                <c:pt idx="6903">
                  <c:v>1965.0</c:v>
                </c:pt>
                <c:pt idx="6904">
                  <c:v>1966.0</c:v>
                </c:pt>
                <c:pt idx="6905">
                  <c:v>1967.0</c:v>
                </c:pt>
                <c:pt idx="6906">
                  <c:v>1968.0</c:v>
                </c:pt>
                <c:pt idx="6907">
                  <c:v>1969.0</c:v>
                </c:pt>
                <c:pt idx="6908">
                  <c:v>1970.0</c:v>
                </c:pt>
                <c:pt idx="6909">
                  <c:v>1970.0</c:v>
                </c:pt>
                <c:pt idx="6910">
                  <c:v>1970.0</c:v>
                </c:pt>
                <c:pt idx="6911">
                  <c:v>1970.0</c:v>
                </c:pt>
                <c:pt idx="6912">
                  <c:v>1970.0</c:v>
                </c:pt>
                <c:pt idx="6913">
                  <c:v>1971.0</c:v>
                </c:pt>
                <c:pt idx="6914">
                  <c:v>1972.0</c:v>
                </c:pt>
                <c:pt idx="6915">
                  <c:v>1972.0</c:v>
                </c:pt>
                <c:pt idx="6916">
                  <c:v>1973.0</c:v>
                </c:pt>
                <c:pt idx="6917">
                  <c:v>1973.0</c:v>
                </c:pt>
                <c:pt idx="6918">
                  <c:v>1973.0</c:v>
                </c:pt>
                <c:pt idx="6919">
                  <c:v>1973.0</c:v>
                </c:pt>
                <c:pt idx="6920">
                  <c:v>1973.0</c:v>
                </c:pt>
                <c:pt idx="6921">
                  <c:v>1973.0</c:v>
                </c:pt>
                <c:pt idx="6922">
                  <c:v>1973.0</c:v>
                </c:pt>
                <c:pt idx="6923">
                  <c:v>1973.0</c:v>
                </c:pt>
                <c:pt idx="6924">
                  <c:v>1973.0</c:v>
                </c:pt>
                <c:pt idx="6925">
                  <c:v>1973.0</c:v>
                </c:pt>
                <c:pt idx="6926">
                  <c:v>1973.0</c:v>
                </c:pt>
                <c:pt idx="6927">
                  <c:v>1973.0</c:v>
                </c:pt>
                <c:pt idx="6928">
                  <c:v>1973.0</c:v>
                </c:pt>
                <c:pt idx="6929">
                  <c:v>1973.0</c:v>
                </c:pt>
                <c:pt idx="6930">
                  <c:v>1973.0</c:v>
                </c:pt>
                <c:pt idx="6931">
                  <c:v>1973.0</c:v>
                </c:pt>
                <c:pt idx="6932">
                  <c:v>1973.0</c:v>
                </c:pt>
                <c:pt idx="6933">
                  <c:v>1973.0</c:v>
                </c:pt>
                <c:pt idx="6934">
                  <c:v>1974.0</c:v>
                </c:pt>
                <c:pt idx="6935">
                  <c:v>1975.0</c:v>
                </c:pt>
                <c:pt idx="6936">
                  <c:v>1975.0</c:v>
                </c:pt>
                <c:pt idx="6937">
                  <c:v>1975.0</c:v>
                </c:pt>
                <c:pt idx="6938">
                  <c:v>1976.0</c:v>
                </c:pt>
                <c:pt idx="6939">
                  <c:v>1977.0</c:v>
                </c:pt>
                <c:pt idx="6940">
                  <c:v>1977.0</c:v>
                </c:pt>
                <c:pt idx="6941">
                  <c:v>1977.0</c:v>
                </c:pt>
                <c:pt idx="6942">
                  <c:v>1977.0</c:v>
                </c:pt>
                <c:pt idx="6943">
                  <c:v>1977.0</c:v>
                </c:pt>
                <c:pt idx="6944">
                  <c:v>1977.0</c:v>
                </c:pt>
                <c:pt idx="6945">
                  <c:v>1977.0</c:v>
                </c:pt>
                <c:pt idx="6946">
                  <c:v>1977.0</c:v>
                </c:pt>
                <c:pt idx="6947">
                  <c:v>1977.0</c:v>
                </c:pt>
                <c:pt idx="6948">
                  <c:v>1977.0</c:v>
                </c:pt>
                <c:pt idx="6949">
                  <c:v>1977.0</c:v>
                </c:pt>
                <c:pt idx="6950">
                  <c:v>1977.0</c:v>
                </c:pt>
                <c:pt idx="6951">
                  <c:v>1978.0</c:v>
                </c:pt>
                <c:pt idx="6952">
                  <c:v>1978.0</c:v>
                </c:pt>
                <c:pt idx="6953">
                  <c:v>1979.0</c:v>
                </c:pt>
                <c:pt idx="6954">
                  <c:v>1980.0</c:v>
                </c:pt>
                <c:pt idx="6955">
                  <c:v>1980.0</c:v>
                </c:pt>
                <c:pt idx="6956">
                  <c:v>1980.0</c:v>
                </c:pt>
                <c:pt idx="6957">
                  <c:v>1980.0</c:v>
                </c:pt>
                <c:pt idx="6958">
                  <c:v>1980.0</c:v>
                </c:pt>
                <c:pt idx="6959">
                  <c:v>1980.0</c:v>
                </c:pt>
                <c:pt idx="6960">
                  <c:v>1980.0</c:v>
                </c:pt>
                <c:pt idx="6961">
                  <c:v>1981.0</c:v>
                </c:pt>
                <c:pt idx="6962">
                  <c:v>1981.0</c:v>
                </c:pt>
                <c:pt idx="6963">
                  <c:v>1981.0</c:v>
                </c:pt>
                <c:pt idx="6964">
                  <c:v>1981.0</c:v>
                </c:pt>
                <c:pt idx="6965">
                  <c:v>1981.0</c:v>
                </c:pt>
                <c:pt idx="6966">
                  <c:v>1981.0</c:v>
                </c:pt>
                <c:pt idx="6967">
                  <c:v>1981.0</c:v>
                </c:pt>
                <c:pt idx="6968">
                  <c:v>1981.0</c:v>
                </c:pt>
                <c:pt idx="6969">
                  <c:v>1981.0</c:v>
                </c:pt>
                <c:pt idx="6970">
                  <c:v>1981.0</c:v>
                </c:pt>
                <c:pt idx="6971">
                  <c:v>1981.0</c:v>
                </c:pt>
                <c:pt idx="6972">
                  <c:v>1981.0</c:v>
                </c:pt>
                <c:pt idx="6973">
                  <c:v>1981.0</c:v>
                </c:pt>
                <c:pt idx="6974">
                  <c:v>1981.0</c:v>
                </c:pt>
                <c:pt idx="6975">
                  <c:v>1981.0</c:v>
                </c:pt>
                <c:pt idx="6976">
                  <c:v>1981.0</c:v>
                </c:pt>
                <c:pt idx="6977">
                  <c:v>1981.0</c:v>
                </c:pt>
                <c:pt idx="6978">
                  <c:v>1981.0</c:v>
                </c:pt>
                <c:pt idx="6979">
                  <c:v>1981.0</c:v>
                </c:pt>
                <c:pt idx="6980">
                  <c:v>1981.0</c:v>
                </c:pt>
                <c:pt idx="6981">
                  <c:v>1981.0</c:v>
                </c:pt>
                <c:pt idx="6982">
                  <c:v>1981.0</c:v>
                </c:pt>
                <c:pt idx="6983">
                  <c:v>1982.0</c:v>
                </c:pt>
                <c:pt idx="6984">
                  <c:v>1983.0</c:v>
                </c:pt>
                <c:pt idx="6985">
                  <c:v>1983.0</c:v>
                </c:pt>
                <c:pt idx="6986">
                  <c:v>1983.0</c:v>
                </c:pt>
                <c:pt idx="6987">
                  <c:v>1983.0</c:v>
                </c:pt>
                <c:pt idx="6988">
                  <c:v>1983.0</c:v>
                </c:pt>
                <c:pt idx="6989">
                  <c:v>1984.0</c:v>
                </c:pt>
                <c:pt idx="6990">
                  <c:v>1985.0</c:v>
                </c:pt>
                <c:pt idx="6991">
                  <c:v>1985.0</c:v>
                </c:pt>
                <c:pt idx="6992">
                  <c:v>1986.0</c:v>
                </c:pt>
                <c:pt idx="6993">
                  <c:v>1987.0</c:v>
                </c:pt>
                <c:pt idx="6994">
                  <c:v>1987.0</c:v>
                </c:pt>
                <c:pt idx="6995">
                  <c:v>1987.0</c:v>
                </c:pt>
                <c:pt idx="6996">
                  <c:v>1987.0</c:v>
                </c:pt>
                <c:pt idx="6997">
                  <c:v>1988.0</c:v>
                </c:pt>
                <c:pt idx="6998">
                  <c:v>1988.0</c:v>
                </c:pt>
                <c:pt idx="6999">
                  <c:v>1988.0</c:v>
                </c:pt>
                <c:pt idx="7000">
                  <c:v>1988.0</c:v>
                </c:pt>
                <c:pt idx="7001">
                  <c:v>1988.0</c:v>
                </c:pt>
                <c:pt idx="7002">
                  <c:v>1988.0</c:v>
                </c:pt>
                <c:pt idx="7003">
                  <c:v>1988.0</c:v>
                </c:pt>
                <c:pt idx="7004">
                  <c:v>1988.0</c:v>
                </c:pt>
                <c:pt idx="7005">
                  <c:v>1988.0</c:v>
                </c:pt>
                <c:pt idx="7006">
                  <c:v>1988.0</c:v>
                </c:pt>
                <c:pt idx="7007">
                  <c:v>1988.0</c:v>
                </c:pt>
                <c:pt idx="7008">
                  <c:v>1988.0</c:v>
                </c:pt>
                <c:pt idx="7009">
                  <c:v>1988.0</c:v>
                </c:pt>
                <c:pt idx="7010">
                  <c:v>1988.0</c:v>
                </c:pt>
                <c:pt idx="7011">
                  <c:v>1988.0</c:v>
                </c:pt>
                <c:pt idx="7012">
                  <c:v>1989.0</c:v>
                </c:pt>
                <c:pt idx="7013">
                  <c:v>1989.0</c:v>
                </c:pt>
                <c:pt idx="7014">
                  <c:v>1990.0</c:v>
                </c:pt>
                <c:pt idx="7015">
                  <c:v>1990.0</c:v>
                </c:pt>
                <c:pt idx="7016">
                  <c:v>1991.0</c:v>
                </c:pt>
                <c:pt idx="7017">
                  <c:v>1992.0</c:v>
                </c:pt>
                <c:pt idx="7018">
                  <c:v>1993.0</c:v>
                </c:pt>
                <c:pt idx="7019">
                  <c:v>1993.0</c:v>
                </c:pt>
                <c:pt idx="7020">
                  <c:v>1993.0</c:v>
                </c:pt>
                <c:pt idx="7021">
                  <c:v>1993.0</c:v>
                </c:pt>
                <c:pt idx="7022">
                  <c:v>1993.0</c:v>
                </c:pt>
                <c:pt idx="7023">
                  <c:v>1993.0</c:v>
                </c:pt>
                <c:pt idx="7024">
                  <c:v>1993.0</c:v>
                </c:pt>
                <c:pt idx="7025">
                  <c:v>1994.0</c:v>
                </c:pt>
                <c:pt idx="7026">
                  <c:v>1994.0</c:v>
                </c:pt>
                <c:pt idx="7027">
                  <c:v>1994.0</c:v>
                </c:pt>
                <c:pt idx="7028">
                  <c:v>1994.0</c:v>
                </c:pt>
                <c:pt idx="7029">
                  <c:v>1994.0</c:v>
                </c:pt>
                <c:pt idx="7030">
                  <c:v>1994.0</c:v>
                </c:pt>
                <c:pt idx="7031">
                  <c:v>1994.0</c:v>
                </c:pt>
                <c:pt idx="7032">
                  <c:v>1994.0</c:v>
                </c:pt>
                <c:pt idx="7033">
                  <c:v>1994.0</c:v>
                </c:pt>
                <c:pt idx="7034">
                  <c:v>1994.0</c:v>
                </c:pt>
                <c:pt idx="7035">
                  <c:v>1994.0</c:v>
                </c:pt>
                <c:pt idx="7036">
                  <c:v>1994.0</c:v>
                </c:pt>
                <c:pt idx="7037">
                  <c:v>1994.0</c:v>
                </c:pt>
                <c:pt idx="7038">
                  <c:v>1994.0</c:v>
                </c:pt>
                <c:pt idx="7039">
                  <c:v>1994.0</c:v>
                </c:pt>
                <c:pt idx="7040">
                  <c:v>1994.0</c:v>
                </c:pt>
                <c:pt idx="7041">
                  <c:v>1994.0</c:v>
                </c:pt>
                <c:pt idx="7042">
                  <c:v>1994.0</c:v>
                </c:pt>
                <c:pt idx="7043">
                  <c:v>1995.0</c:v>
                </c:pt>
                <c:pt idx="7044">
                  <c:v>1995.0</c:v>
                </c:pt>
                <c:pt idx="7045">
                  <c:v>1995.0</c:v>
                </c:pt>
                <c:pt idx="7046">
                  <c:v>1995.0</c:v>
                </c:pt>
                <c:pt idx="7047">
                  <c:v>1995.0</c:v>
                </c:pt>
                <c:pt idx="7048">
                  <c:v>1995.0</c:v>
                </c:pt>
                <c:pt idx="7049">
                  <c:v>1995.0</c:v>
                </c:pt>
                <c:pt idx="7050">
                  <c:v>1996.0</c:v>
                </c:pt>
                <c:pt idx="7051">
                  <c:v>1996.0</c:v>
                </c:pt>
                <c:pt idx="7052">
                  <c:v>1997.0</c:v>
                </c:pt>
                <c:pt idx="7053">
                  <c:v>1997.0</c:v>
                </c:pt>
                <c:pt idx="7054">
                  <c:v>1997.0</c:v>
                </c:pt>
                <c:pt idx="7055">
                  <c:v>1997.0</c:v>
                </c:pt>
                <c:pt idx="7056">
                  <c:v>1997.0</c:v>
                </c:pt>
                <c:pt idx="7057">
                  <c:v>1998.0</c:v>
                </c:pt>
                <c:pt idx="7058">
                  <c:v>1998.0</c:v>
                </c:pt>
                <c:pt idx="7059">
                  <c:v>1998.0</c:v>
                </c:pt>
                <c:pt idx="7060">
                  <c:v>1998.0</c:v>
                </c:pt>
                <c:pt idx="7061">
                  <c:v>1999.0</c:v>
                </c:pt>
                <c:pt idx="7062">
                  <c:v>2000.0</c:v>
                </c:pt>
                <c:pt idx="7063">
                  <c:v>2001.0</c:v>
                </c:pt>
                <c:pt idx="7064">
                  <c:v>2002.0</c:v>
                </c:pt>
                <c:pt idx="7065">
                  <c:v>2002.0</c:v>
                </c:pt>
                <c:pt idx="7066">
                  <c:v>2003.0</c:v>
                </c:pt>
                <c:pt idx="7067">
                  <c:v>2004.0</c:v>
                </c:pt>
                <c:pt idx="7068">
                  <c:v>2004.0</c:v>
                </c:pt>
                <c:pt idx="7069">
                  <c:v>2004.0</c:v>
                </c:pt>
                <c:pt idx="7070">
                  <c:v>2005.0</c:v>
                </c:pt>
                <c:pt idx="7071">
                  <c:v>2006.0</c:v>
                </c:pt>
                <c:pt idx="7072">
                  <c:v>2007.0</c:v>
                </c:pt>
                <c:pt idx="7073">
                  <c:v>2007.0</c:v>
                </c:pt>
                <c:pt idx="7074">
                  <c:v>2007.0</c:v>
                </c:pt>
                <c:pt idx="7075">
                  <c:v>2007.0</c:v>
                </c:pt>
                <c:pt idx="7076">
                  <c:v>2007.0</c:v>
                </c:pt>
                <c:pt idx="7077">
                  <c:v>2007.0</c:v>
                </c:pt>
                <c:pt idx="7078">
                  <c:v>2008.0</c:v>
                </c:pt>
                <c:pt idx="7079">
                  <c:v>2009.0</c:v>
                </c:pt>
                <c:pt idx="7080">
                  <c:v>2009.0</c:v>
                </c:pt>
                <c:pt idx="7081">
                  <c:v>2009.0</c:v>
                </c:pt>
                <c:pt idx="7082">
                  <c:v>2010.0</c:v>
                </c:pt>
                <c:pt idx="7083">
                  <c:v>2011.0</c:v>
                </c:pt>
                <c:pt idx="7084">
                  <c:v>2012.0</c:v>
                </c:pt>
                <c:pt idx="7085">
                  <c:v>2013.0</c:v>
                </c:pt>
                <c:pt idx="7086">
                  <c:v>2014.0</c:v>
                </c:pt>
                <c:pt idx="7087">
                  <c:v>2015.0</c:v>
                </c:pt>
                <c:pt idx="7088">
                  <c:v>2016.0</c:v>
                </c:pt>
                <c:pt idx="7089">
                  <c:v>2017.0</c:v>
                </c:pt>
                <c:pt idx="7090">
                  <c:v>2018.0</c:v>
                </c:pt>
                <c:pt idx="7091">
                  <c:v>2019.0</c:v>
                </c:pt>
                <c:pt idx="7092">
                  <c:v>2020.0</c:v>
                </c:pt>
                <c:pt idx="7093">
                  <c:v>2021.0</c:v>
                </c:pt>
                <c:pt idx="7094">
                  <c:v>2021.0</c:v>
                </c:pt>
                <c:pt idx="7095">
                  <c:v>2021.0</c:v>
                </c:pt>
                <c:pt idx="7096">
                  <c:v>2022.0</c:v>
                </c:pt>
                <c:pt idx="7097">
                  <c:v>2022.0</c:v>
                </c:pt>
                <c:pt idx="7098">
                  <c:v>2022.0</c:v>
                </c:pt>
                <c:pt idx="7099">
                  <c:v>2023.0</c:v>
                </c:pt>
                <c:pt idx="7100">
                  <c:v>2024.0</c:v>
                </c:pt>
                <c:pt idx="7101">
                  <c:v>2024.0</c:v>
                </c:pt>
                <c:pt idx="7102">
                  <c:v>2024.0</c:v>
                </c:pt>
                <c:pt idx="7103">
                  <c:v>2024.0</c:v>
                </c:pt>
                <c:pt idx="7104">
                  <c:v>2024.0</c:v>
                </c:pt>
                <c:pt idx="7105">
                  <c:v>2024.0</c:v>
                </c:pt>
                <c:pt idx="7106">
                  <c:v>2024.0</c:v>
                </c:pt>
                <c:pt idx="7107">
                  <c:v>2024.0</c:v>
                </c:pt>
                <c:pt idx="7108">
                  <c:v>2024.0</c:v>
                </c:pt>
                <c:pt idx="7109">
                  <c:v>2024.0</c:v>
                </c:pt>
                <c:pt idx="7110">
                  <c:v>2025.0</c:v>
                </c:pt>
                <c:pt idx="7111">
                  <c:v>2025.0</c:v>
                </c:pt>
                <c:pt idx="7112">
                  <c:v>2025.0</c:v>
                </c:pt>
                <c:pt idx="7113">
                  <c:v>2026.0</c:v>
                </c:pt>
                <c:pt idx="7114">
                  <c:v>2027.0</c:v>
                </c:pt>
                <c:pt idx="7115">
                  <c:v>2027.0</c:v>
                </c:pt>
                <c:pt idx="7116">
                  <c:v>2027.0</c:v>
                </c:pt>
                <c:pt idx="7117">
                  <c:v>2027.0</c:v>
                </c:pt>
                <c:pt idx="7118">
                  <c:v>2028.0</c:v>
                </c:pt>
                <c:pt idx="7119">
                  <c:v>2029.0</c:v>
                </c:pt>
                <c:pt idx="7120">
                  <c:v>2030.0</c:v>
                </c:pt>
                <c:pt idx="7121">
                  <c:v>2030.0</c:v>
                </c:pt>
                <c:pt idx="7122">
                  <c:v>2030.0</c:v>
                </c:pt>
                <c:pt idx="7123">
                  <c:v>2031.0</c:v>
                </c:pt>
                <c:pt idx="7124">
                  <c:v>2031.0</c:v>
                </c:pt>
                <c:pt idx="7125">
                  <c:v>2032.0</c:v>
                </c:pt>
                <c:pt idx="7126">
                  <c:v>2032.0</c:v>
                </c:pt>
                <c:pt idx="7127">
                  <c:v>2032.0</c:v>
                </c:pt>
                <c:pt idx="7128">
                  <c:v>2032.0</c:v>
                </c:pt>
                <c:pt idx="7129">
                  <c:v>2032.0</c:v>
                </c:pt>
                <c:pt idx="7130">
                  <c:v>2032.0</c:v>
                </c:pt>
                <c:pt idx="7131">
                  <c:v>2032.0</c:v>
                </c:pt>
                <c:pt idx="7132">
                  <c:v>2033.0</c:v>
                </c:pt>
                <c:pt idx="7133">
                  <c:v>2034.0</c:v>
                </c:pt>
                <c:pt idx="7134">
                  <c:v>2035.0</c:v>
                </c:pt>
                <c:pt idx="7135">
                  <c:v>2036.0</c:v>
                </c:pt>
                <c:pt idx="7136">
                  <c:v>2037.0</c:v>
                </c:pt>
                <c:pt idx="7137">
                  <c:v>2037.0</c:v>
                </c:pt>
                <c:pt idx="7138">
                  <c:v>2038.0</c:v>
                </c:pt>
                <c:pt idx="7139">
                  <c:v>2039.0</c:v>
                </c:pt>
                <c:pt idx="7140">
                  <c:v>2039.0</c:v>
                </c:pt>
                <c:pt idx="7141">
                  <c:v>2039.0</c:v>
                </c:pt>
                <c:pt idx="7142">
                  <c:v>2039.0</c:v>
                </c:pt>
                <c:pt idx="7143">
                  <c:v>2039.0</c:v>
                </c:pt>
                <c:pt idx="7144">
                  <c:v>2039.0</c:v>
                </c:pt>
                <c:pt idx="7145">
                  <c:v>2039.0</c:v>
                </c:pt>
                <c:pt idx="7146">
                  <c:v>2039.0</c:v>
                </c:pt>
                <c:pt idx="7147">
                  <c:v>2039.0</c:v>
                </c:pt>
                <c:pt idx="7148">
                  <c:v>2039.0</c:v>
                </c:pt>
                <c:pt idx="7149">
                  <c:v>2039.0</c:v>
                </c:pt>
                <c:pt idx="7150">
                  <c:v>2040.0</c:v>
                </c:pt>
                <c:pt idx="7151">
                  <c:v>2041.0</c:v>
                </c:pt>
                <c:pt idx="7152">
                  <c:v>2041.0</c:v>
                </c:pt>
                <c:pt idx="7153">
                  <c:v>2041.0</c:v>
                </c:pt>
                <c:pt idx="7154">
                  <c:v>2041.0</c:v>
                </c:pt>
                <c:pt idx="7155">
                  <c:v>2041.0</c:v>
                </c:pt>
                <c:pt idx="7156">
                  <c:v>2042.0</c:v>
                </c:pt>
                <c:pt idx="7157">
                  <c:v>2043.0</c:v>
                </c:pt>
                <c:pt idx="7158">
                  <c:v>2043.0</c:v>
                </c:pt>
                <c:pt idx="7159">
                  <c:v>2043.0</c:v>
                </c:pt>
                <c:pt idx="7160">
                  <c:v>2043.0</c:v>
                </c:pt>
                <c:pt idx="7161">
                  <c:v>2044.0</c:v>
                </c:pt>
                <c:pt idx="7162">
                  <c:v>2044.0</c:v>
                </c:pt>
                <c:pt idx="7163">
                  <c:v>2044.0</c:v>
                </c:pt>
                <c:pt idx="7164">
                  <c:v>2045.0</c:v>
                </c:pt>
                <c:pt idx="7165">
                  <c:v>2046.0</c:v>
                </c:pt>
                <c:pt idx="7166">
                  <c:v>2047.0</c:v>
                </c:pt>
                <c:pt idx="7167">
                  <c:v>2047.0</c:v>
                </c:pt>
                <c:pt idx="7168">
                  <c:v>2048.0</c:v>
                </c:pt>
                <c:pt idx="7169">
                  <c:v>2049.0</c:v>
                </c:pt>
                <c:pt idx="7170">
                  <c:v>2049.0</c:v>
                </c:pt>
                <c:pt idx="7171">
                  <c:v>2049.0</c:v>
                </c:pt>
                <c:pt idx="7172">
                  <c:v>2049.0</c:v>
                </c:pt>
                <c:pt idx="7173">
                  <c:v>2050.0</c:v>
                </c:pt>
                <c:pt idx="7174">
                  <c:v>2050.0</c:v>
                </c:pt>
                <c:pt idx="7175">
                  <c:v>2050.0</c:v>
                </c:pt>
                <c:pt idx="7176">
                  <c:v>2051.0</c:v>
                </c:pt>
                <c:pt idx="7177">
                  <c:v>2052.0</c:v>
                </c:pt>
                <c:pt idx="7178">
                  <c:v>2053.0</c:v>
                </c:pt>
                <c:pt idx="7179">
                  <c:v>2053.0</c:v>
                </c:pt>
                <c:pt idx="7180">
                  <c:v>2053.0</c:v>
                </c:pt>
                <c:pt idx="7181">
                  <c:v>2053.0</c:v>
                </c:pt>
                <c:pt idx="7182">
                  <c:v>2053.0</c:v>
                </c:pt>
                <c:pt idx="7183">
                  <c:v>2053.0</c:v>
                </c:pt>
                <c:pt idx="7184">
                  <c:v>2054.0</c:v>
                </c:pt>
                <c:pt idx="7185">
                  <c:v>2055.0</c:v>
                </c:pt>
                <c:pt idx="7186">
                  <c:v>2055.0</c:v>
                </c:pt>
                <c:pt idx="7187">
                  <c:v>2055.0</c:v>
                </c:pt>
                <c:pt idx="7188">
                  <c:v>2056.0</c:v>
                </c:pt>
                <c:pt idx="7189">
                  <c:v>2056.0</c:v>
                </c:pt>
                <c:pt idx="7190">
                  <c:v>2056.0</c:v>
                </c:pt>
                <c:pt idx="7191">
                  <c:v>2056.0</c:v>
                </c:pt>
                <c:pt idx="7192">
                  <c:v>2056.0</c:v>
                </c:pt>
                <c:pt idx="7193">
                  <c:v>2056.0</c:v>
                </c:pt>
                <c:pt idx="7194">
                  <c:v>2057.0</c:v>
                </c:pt>
                <c:pt idx="7195">
                  <c:v>2057.0</c:v>
                </c:pt>
                <c:pt idx="7196">
                  <c:v>2057.0</c:v>
                </c:pt>
                <c:pt idx="7197">
                  <c:v>2057.0</c:v>
                </c:pt>
                <c:pt idx="7198">
                  <c:v>2057.0</c:v>
                </c:pt>
                <c:pt idx="7199">
                  <c:v>2058.0</c:v>
                </c:pt>
                <c:pt idx="7200">
                  <c:v>2058.0</c:v>
                </c:pt>
                <c:pt idx="7201">
                  <c:v>2059.0</c:v>
                </c:pt>
                <c:pt idx="7202">
                  <c:v>2060.0</c:v>
                </c:pt>
                <c:pt idx="7203">
                  <c:v>2061.0</c:v>
                </c:pt>
                <c:pt idx="7204">
                  <c:v>2062.0</c:v>
                </c:pt>
                <c:pt idx="7205">
                  <c:v>2062.0</c:v>
                </c:pt>
                <c:pt idx="7206">
                  <c:v>2062.0</c:v>
                </c:pt>
                <c:pt idx="7207">
                  <c:v>2062.0</c:v>
                </c:pt>
                <c:pt idx="7208">
                  <c:v>2062.0</c:v>
                </c:pt>
                <c:pt idx="7209">
                  <c:v>2062.0</c:v>
                </c:pt>
                <c:pt idx="7210">
                  <c:v>2062.0</c:v>
                </c:pt>
                <c:pt idx="7211">
                  <c:v>2062.0</c:v>
                </c:pt>
                <c:pt idx="7212">
                  <c:v>2063.0</c:v>
                </c:pt>
                <c:pt idx="7213">
                  <c:v>2063.0</c:v>
                </c:pt>
                <c:pt idx="7214">
                  <c:v>2064.0</c:v>
                </c:pt>
                <c:pt idx="7215">
                  <c:v>2065.0</c:v>
                </c:pt>
                <c:pt idx="7216">
                  <c:v>2066.0</c:v>
                </c:pt>
                <c:pt idx="7217">
                  <c:v>2067.0</c:v>
                </c:pt>
                <c:pt idx="7218">
                  <c:v>2068.0</c:v>
                </c:pt>
                <c:pt idx="7219">
                  <c:v>2069.0</c:v>
                </c:pt>
                <c:pt idx="7220">
                  <c:v>2069.0</c:v>
                </c:pt>
                <c:pt idx="7221">
                  <c:v>2069.0</c:v>
                </c:pt>
                <c:pt idx="7222">
                  <c:v>2069.0</c:v>
                </c:pt>
                <c:pt idx="7223">
                  <c:v>2069.0</c:v>
                </c:pt>
                <c:pt idx="7224">
                  <c:v>2069.0</c:v>
                </c:pt>
                <c:pt idx="7225">
                  <c:v>2069.0</c:v>
                </c:pt>
                <c:pt idx="7226">
                  <c:v>2069.0</c:v>
                </c:pt>
                <c:pt idx="7227">
                  <c:v>2070.0</c:v>
                </c:pt>
                <c:pt idx="7228">
                  <c:v>2070.0</c:v>
                </c:pt>
                <c:pt idx="7229">
                  <c:v>2070.0</c:v>
                </c:pt>
                <c:pt idx="7230">
                  <c:v>2070.0</c:v>
                </c:pt>
                <c:pt idx="7231">
                  <c:v>2070.0</c:v>
                </c:pt>
                <c:pt idx="7232">
                  <c:v>2070.0</c:v>
                </c:pt>
                <c:pt idx="7233">
                  <c:v>2070.0</c:v>
                </c:pt>
                <c:pt idx="7234">
                  <c:v>2070.0</c:v>
                </c:pt>
                <c:pt idx="7235">
                  <c:v>2070.0</c:v>
                </c:pt>
                <c:pt idx="7236">
                  <c:v>2070.0</c:v>
                </c:pt>
                <c:pt idx="7237">
                  <c:v>2070.0</c:v>
                </c:pt>
                <c:pt idx="7238">
                  <c:v>2071.0</c:v>
                </c:pt>
                <c:pt idx="7239">
                  <c:v>2071.0</c:v>
                </c:pt>
                <c:pt idx="7240">
                  <c:v>2071.0</c:v>
                </c:pt>
                <c:pt idx="7241">
                  <c:v>2071.0</c:v>
                </c:pt>
                <c:pt idx="7242">
                  <c:v>2072.0</c:v>
                </c:pt>
                <c:pt idx="7243">
                  <c:v>2072.0</c:v>
                </c:pt>
                <c:pt idx="7244">
                  <c:v>2072.0</c:v>
                </c:pt>
                <c:pt idx="7245">
                  <c:v>2073.0</c:v>
                </c:pt>
                <c:pt idx="7246">
                  <c:v>2073.0</c:v>
                </c:pt>
                <c:pt idx="7247">
                  <c:v>2073.0</c:v>
                </c:pt>
                <c:pt idx="7248">
                  <c:v>2073.0</c:v>
                </c:pt>
                <c:pt idx="7249">
                  <c:v>2073.0</c:v>
                </c:pt>
                <c:pt idx="7250">
                  <c:v>2073.0</c:v>
                </c:pt>
                <c:pt idx="7251">
                  <c:v>2073.0</c:v>
                </c:pt>
                <c:pt idx="7252">
                  <c:v>2074.0</c:v>
                </c:pt>
                <c:pt idx="7253">
                  <c:v>2075.0</c:v>
                </c:pt>
                <c:pt idx="7254">
                  <c:v>2076.0</c:v>
                </c:pt>
                <c:pt idx="7255">
                  <c:v>2077.0</c:v>
                </c:pt>
                <c:pt idx="7256">
                  <c:v>2077.0</c:v>
                </c:pt>
                <c:pt idx="7257">
                  <c:v>2077.0</c:v>
                </c:pt>
                <c:pt idx="7258">
                  <c:v>2078.0</c:v>
                </c:pt>
                <c:pt idx="7259">
                  <c:v>2079.0</c:v>
                </c:pt>
                <c:pt idx="7260">
                  <c:v>2079.0</c:v>
                </c:pt>
                <c:pt idx="7261">
                  <c:v>2079.0</c:v>
                </c:pt>
                <c:pt idx="7262">
                  <c:v>2079.0</c:v>
                </c:pt>
                <c:pt idx="7263">
                  <c:v>2079.0</c:v>
                </c:pt>
                <c:pt idx="7264">
                  <c:v>2080.0</c:v>
                </c:pt>
                <c:pt idx="7265">
                  <c:v>2081.0</c:v>
                </c:pt>
                <c:pt idx="7266">
                  <c:v>2082.0</c:v>
                </c:pt>
                <c:pt idx="7267">
                  <c:v>2082.0</c:v>
                </c:pt>
                <c:pt idx="7268">
                  <c:v>2083.0</c:v>
                </c:pt>
                <c:pt idx="7269">
                  <c:v>2083.0</c:v>
                </c:pt>
                <c:pt idx="7270">
                  <c:v>2084.0</c:v>
                </c:pt>
                <c:pt idx="7271">
                  <c:v>2085.0</c:v>
                </c:pt>
                <c:pt idx="7272">
                  <c:v>2085.0</c:v>
                </c:pt>
                <c:pt idx="7273">
                  <c:v>2085.0</c:v>
                </c:pt>
                <c:pt idx="7274">
                  <c:v>2086.0</c:v>
                </c:pt>
                <c:pt idx="7275">
                  <c:v>2086.0</c:v>
                </c:pt>
                <c:pt idx="7276">
                  <c:v>2086.0</c:v>
                </c:pt>
                <c:pt idx="7277">
                  <c:v>2087.0</c:v>
                </c:pt>
                <c:pt idx="7278">
                  <c:v>2087.0</c:v>
                </c:pt>
                <c:pt idx="7279">
                  <c:v>2087.0</c:v>
                </c:pt>
                <c:pt idx="7280">
                  <c:v>2087.0</c:v>
                </c:pt>
                <c:pt idx="7281">
                  <c:v>2088.0</c:v>
                </c:pt>
                <c:pt idx="7282">
                  <c:v>2089.0</c:v>
                </c:pt>
                <c:pt idx="7283">
                  <c:v>2089.0</c:v>
                </c:pt>
                <c:pt idx="7284">
                  <c:v>2089.0</c:v>
                </c:pt>
                <c:pt idx="7285">
                  <c:v>2089.0</c:v>
                </c:pt>
                <c:pt idx="7286">
                  <c:v>2089.0</c:v>
                </c:pt>
                <c:pt idx="7287">
                  <c:v>2089.0</c:v>
                </c:pt>
                <c:pt idx="7288">
                  <c:v>2089.0</c:v>
                </c:pt>
                <c:pt idx="7289">
                  <c:v>2090.0</c:v>
                </c:pt>
                <c:pt idx="7290">
                  <c:v>2091.0</c:v>
                </c:pt>
                <c:pt idx="7291">
                  <c:v>2092.0</c:v>
                </c:pt>
                <c:pt idx="7292">
                  <c:v>2092.0</c:v>
                </c:pt>
                <c:pt idx="7293">
                  <c:v>2093.0</c:v>
                </c:pt>
                <c:pt idx="7294">
                  <c:v>2094.0</c:v>
                </c:pt>
                <c:pt idx="7295">
                  <c:v>2094.0</c:v>
                </c:pt>
                <c:pt idx="7296">
                  <c:v>2094.0</c:v>
                </c:pt>
                <c:pt idx="7297">
                  <c:v>2094.0</c:v>
                </c:pt>
                <c:pt idx="7298">
                  <c:v>2095.0</c:v>
                </c:pt>
                <c:pt idx="7299">
                  <c:v>2095.0</c:v>
                </c:pt>
                <c:pt idx="7300">
                  <c:v>2095.0</c:v>
                </c:pt>
                <c:pt idx="7301">
                  <c:v>2096.0</c:v>
                </c:pt>
                <c:pt idx="7302">
                  <c:v>2096.0</c:v>
                </c:pt>
                <c:pt idx="7303">
                  <c:v>2097.0</c:v>
                </c:pt>
                <c:pt idx="7304">
                  <c:v>2098.0</c:v>
                </c:pt>
                <c:pt idx="7305">
                  <c:v>2099.0</c:v>
                </c:pt>
                <c:pt idx="7306">
                  <c:v>2099.0</c:v>
                </c:pt>
                <c:pt idx="7307">
                  <c:v>2100.0</c:v>
                </c:pt>
                <c:pt idx="7308">
                  <c:v>2100.0</c:v>
                </c:pt>
                <c:pt idx="7309">
                  <c:v>2101.0</c:v>
                </c:pt>
                <c:pt idx="7310">
                  <c:v>2102.0</c:v>
                </c:pt>
                <c:pt idx="7311">
                  <c:v>2102.0</c:v>
                </c:pt>
                <c:pt idx="7312">
                  <c:v>2103.0</c:v>
                </c:pt>
                <c:pt idx="7313">
                  <c:v>2103.0</c:v>
                </c:pt>
                <c:pt idx="7314">
                  <c:v>2103.0</c:v>
                </c:pt>
                <c:pt idx="7315">
                  <c:v>2104.0</c:v>
                </c:pt>
                <c:pt idx="7316">
                  <c:v>2105.0</c:v>
                </c:pt>
                <c:pt idx="7317">
                  <c:v>2105.0</c:v>
                </c:pt>
                <c:pt idx="7318">
                  <c:v>2106.0</c:v>
                </c:pt>
                <c:pt idx="7319">
                  <c:v>2107.0</c:v>
                </c:pt>
                <c:pt idx="7320">
                  <c:v>2107.0</c:v>
                </c:pt>
                <c:pt idx="7321">
                  <c:v>2108.0</c:v>
                </c:pt>
                <c:pt idx="7322">
                  <c:v>2108.0</c:v>
                </c:pt>
                <c:pt idx="7323">
                  <c:v>2108.0</c:v>
                </c:pt>
                <c:pt idx="7324">
                  <c:v>2108.0</c:v>
                </c:pt>
                <c:pt idx="7325">
                  <c:v>2108.0</c:v>
                </c:pt>
                <c:pt idx="7326">
                  <c:v>2108.0</c:v>
                </c:pt>
                <c:pt idx="7327">
                  <c:v>2108.0</c:v>
                </c:pt>
                <c:pt idx="7328">
                  <c:v>2108.0</c:v>
                </c:pt>
                <c:pt idx="7329">
                  <c:v>2108.0</c:v>
                </c:pt>
                <c:pt idx="7330">
                  <c:v>2108.0</c:v>
                </c:pt>
                <c:pt idx="7331">
                  <c:v>2108.0</c:v>
                </c:pt>
                <c:pt idx="7332">
                  <c:v>2109.0</c:v>
                </c:pt>
                <c:pt idx="7333">
                  <c:v>2110.0</c:v>
                </c:pt>
                <c:pt idx="7334">
                  <c:v>2110.0</c:v>
                </c:pt>
                <c:pt idx="7335">
                  <c:v>2111.0</c:v>
                </c:pt>
                <c:pt idx="7336">
                  <c:v>2112.0</c:v>
                </c:pt>
                <c:pt idx="7337">
                  <c:v>2113.0</c:v>
                </c:pt>
                <c:pt idx="7338">
                  <c:v>2113.0</c:v>
                </c:pt>
                <c:pt idx="7339">
                  <c:v>2113.0</c:v>
                </c:pt>
                <c:pt idx="7340">
                  <c:v>2114.0</c:v>
                </c:pt>
                <c:pt idx="7341">
                  <c:v>2115.0</c:v>
                </c:pt>
                <c:pt idx="7342">
                  <c:v>2115.0</c:v>
                </c:pt>
                <c:pt idx="7343">
                  <c:v>2115.0</c:v>
                </c:pt>
                <c:pt idx="7344">
                  <c:v>2115.0</c:v>
                </c:pt>
                <c:pt idx="7345">
                  <c:v>2115.0</c:v>
                </c:pt>
                <c:pt idx="7346">
                  <c:v>2115.0</c:v>
                </c:pt>
                <c:pt idx="7347">
                  <c:v>2115.0</c:v>
                </c:pt>
                <c:pt idx="7348">
                  <c:v>2115.0</c:v>
                </c:pt>
                <c:pt idx="7349">
                  <c:v>2115.0</c:v>
                </c:pt>
                <c:pt idx="7350">
                  <c:v>2115.0</c:v>
                </c:pt>
                <c:pt idx="7351">
                  <c:v>2115.0</c:v>
                </c:pt>
                <c:pt idx="7352">
                  <c:v>2115.0</c:v>
                </c:pt>
                <c:pt idx="7353">
                  <c:v>2115.0</c:v>
                </c:pt>
                <c:pt idx="7354">
                  <c:v>2115.0</c:v>
                </c:pt>
                <c:pt idx="7355">
                  <c:v>2115.0</c:v>
                </c:pt>
                <c:pt idx="7356">
                  <c:v>2115.0</c:v>
                </c:pt>
                <c:pt idx="7357">
                  <c:v>2115.0</c:v>
                </c:pt>
                <c:pt idx="7358">
                  <c:v>2116.0</c:v>
                </c:pt>
                <c:pt idx="7359">
                  <c:v>2117.0</c:v>
                </c:pt>
                <c:pt idx="7360">
                  <c:v>2118.0</c:v>
                </c:pt>
                <c:pt idx="7361">
                  <c:v>2119.0</c:v>
                </c:pt>
                <c:pt idx="7362">
                  <c:v>2120.0</c:v>
                </c:pt>
                <c:pt idx="7363">
                  <c:v>2121.0</c:v>
                </c:pt>
                <c:pt idx="7364">
                  <c:v>2122.0</c:v>
                </c:pt>
                <c:pt idx="7365">
                  <c:v>2123.0</c:v>
                </c:pt>
                <c:pt idx="7366">
                  <c:v>2123.0</c:v>
                </c:pt>
                <c:pt idx="7367">
                  <c:v>2123.0</c:v>
                </c:pt>
                <c:pt idx="7368">
                  <c:v>2124.0</c:v>
                </c:pt>
                <c:pt idx="7369">
                  <c:v>2124.0</c:v>
                </c:pt>
                <c:pt idx="7370">
                  <c:v>2124.0</c:v>
                </c:pt>
                <c:pt idx="7371">
                  <c:v>2124.0</c:v>
                </c:pt>
                <c:pt idx="7372">
                  <c:v>2124.0</c:v>
                </c:pt>
                <c:pt idx="7373">
                  <c:v>2125.0</c:v>
                </c:pt>
                <c:pt idx="7374">
                  <c:v>2125.0</c:v>
                </c:pt>
                <c:pt idx="7375">
                  <c:v>2125.0</c:v>
                </c:pt>
                <c:pt idx="7376">
                  <c:v>2125.0</c:v>
                </c:pt>
                <c:pt idx="7377">
                  <c:v>2125.0</c:v>
                </c:pt>
                <c:pt idx="7378">
                  <c:v>2125.0</c:v>
                </c:pt>
                <c:pt idx="7379">
                  <c:v>2125.0</c:v>
                </c:pt>
                <c:pt idx="7380">
                  <c:v>2126.0</c:v>
                </c:pt>
                <c:pt idx="7381">
                  <c:v>2126.0</c:v>
                </c:pt>
                <c:pt idx="7382">
                  <c:v>2126.0</c:v>
                </c:pt>
                <c:pt idx="7383">
                  <c:v>2126.0</c:v>
                </c:pt>
                <c:pt idx="7384">
                  <c:v>2126.0</c:v>
                </c:pt>
                <c:pt idx="7385">
                  <c:v>2126.0</c:v>
                </c:pt>
                <c:pt idx="7386">
                  <c:v>2127.0</c:v>
                </c:pt>
                <c:pt idx="7387">
                  <c:v>2128.0</c:v>
                </c:pt>
                <c:pt idx="7388">
                  <c:v>2128.0</c:v>
                </c:pt>
                <c:pt idx="7389">
                  <c:v>2128.0</c:v>
                </c:pt>
                <c:pt idx="7390">
                  <c:v>2128.0</c:v>
                </c:pt>
                <c:pt idx="7391">
                  <c:v>2128.0</c:v>
                </c:pt>
                <c:pt idx="7392">
                  <c:v>2128.0</c:v>
                </c:pt>
                <c:pt idx="7393">
                  <c:v>2128.0</c:v>
                </c:pt>
                <c:pt idx="7394">
                  <c:v>2128.0</c:v>
                </c:pt>
                <c:pt idx="7395">
                  <c:v>2129.0</c:v>
                </c:pt>
                <c:pt idx="7396">
                  <c:v>2130.0</c:v>
                </c:pt>
                <c:pt idx="7397">
                  <c:v>2131.0</c:v>
                </c:pt>
                <c:pt idx="7398">
                  <c:v>2131.0</c:v>
                </c:pt>
                <c:pt idx="7399">
                  <c:v>2131.0</c:v>
                </c:pt>
                <c:pt idx="7400">
                  <c:v>2132.0</c:v>
                </c:pt>
                <c:pt idx="7401">
                  <c:v>2133.0</c:v>
                </c:pt>
                <c:pt idx="7402">
                  <c:v>2134.0</c:v>
                </c:pt>
                <c:pt idx="7403">
                  <c:v>2135.0</c:v>
                </c:pt>
                <c:pt idx="7404">
                  <c:v>2136.0</c:v>
                </c:pt>
                <c:pt idx="7405">
                  <c:v>2136.0</c:v>
                </c:pt>
                <c:pt idx="7406">
                  <c:v>2137.0</c:v>
                </c:pt>
                <c:pt idx="7407">
                  <c:v>2138.0</c:v>
                </c:pt>
                <c:pt idx="7408">
                  <c:v>2139.0</c:v>
                </c:pt>
                <c:pt idx="7409">
                  <c:v>2139.0</c:v>
                </c:pt>
                <c:pt idx="7410">
                  <c:v>2139.0</c:v>
                </c:pt>
                <c:pt idx="7411">
                  <c:v>2140.0</c:v>
                </c:pt>
                <c:pt idx="7412">
                  <c:v>2141.0</c:v>
                </c:pt>
                <c:pt idx="7413">
                  <c:v>2141.0</c:v>
                </c:pt>
                <c:pt idx="7414">
                  <c:v>2142.0</c:v>
                </c:pt>
                <c:pt idx="7415">
                  <c:v>2143.0</c:v>
                </c:pt>
                <c:pt idx="7416">
                  <c:v>2144.0</c:v>
                </c:pt>
                <c:pt idx="7417">
                  <c:v>2145.0</c:v>
                </c:pt>
                <c:pt idx="7418">
                  <c:v>2145.0</c:v>
                </c:pt>
                <c:pt idx="7419">
                  <c:v>2145.0</c:v>
                </c:pt>
                <c:pt idx="7420">
                  <c:v>2146.0</c:v>
                </c:pt>
                <c:pt idx="7421">
                  <c:v>2147.0</c:v>
                </c:pt>
                <c:pt idx="7422">
                  <c:v>2148.0</c:v>
                </c:pt>
                <c:pt idx="7423">
                  <c:v>2148.0</c:v>
                </c:pt>
                <c:pt idx="7424">
                  <c:v>2149.0</c:v>
                </c:pt>
                <c:pt idx="7425">
                  <c:v>2149.0</c:v>
                </c:pt>
                <c:pt idx="7426">
                  <c:v>2150.0</c:v>
                </c:pt>
                <c:pt idx="7427">
                  <c:v>2151.0</c:v>
                </c:pt>
                <c:pt idx="7428">
                  <c:v>2151.0</c:v>
                </c:pt>
                <c:pt idx="7429">
                  <c:v>2151.0</c:v>
                </c:pt>
                <c:pt idx="7430">
                  <c:v>2152.0</c:v>
                </c:pt>
                <c:pt idx="7431">
                  <c:v>2153.0</c:v>
                </c:pt>
                <c:pt idx="7432">
                  <c:v>2153.0</c:v>
                </c:pt>
                <c:pt idx="7433">
                  <c:v>2153.0</c:v>
                </c:pt>
                <c:pt idx="7434">
                  <c:v>2153.0</c:v>
                </c:pt>
                <c:pt idx="7435">
                  <c:v>2154.0</c:v>
                </c:pt>
                <c:pt idx="7436">
                  <c:v>2155.0</c:v>
                </c:pt>
                <c:pt idx="7437">
                  <c:v>2156.0</c:v>
                </c:pt>
                <c:pt idx="7438">
                  <c:v>2156.0</c:v>
                </c:pt>
                <c:pt idx="7439">
                  <c:v>2156.0</c:v>
                </c:pt>
                <c:pt idx="7440">
                  <c:v>2156.0</c:v>
                </c:pt>
                <c:pt idx="7441">
                  <c:v>2156.0</c:v>
                </c:pt>
                <c:pt idx="7442">
                  <c:v>2156.0</c:v>
                </c:pt>
                <c:pt idx="7443">
                  <c:v>2156.0</c:v>
                </c:pt>
                <c:pt idx="7444">
                  <c:v>2156.0</c:v>
                </c:pt>
                <c:pt idx="7445">
                  <c:v>2156.0</c:v>
                </c:pt>
                <c:pt idx="7446">
                  <c:v>2156.0</c:v>
                </c:pt>
                <c:pt idx="7447">
                  <c:v>2156.0</c:v>
                </c:pt>
                <c:pt idx="7448">
                  <c:v>2156.0</c:v>
                </c:pt>
                <c:pt idx="7449">
                  <c:v>2157.0</c:v>
                </c:pt>
                <c:pt idx="7450">
                  <c:v>2158.0</c:v>
                </c:pt>
                <c:pt idx="7451">
                  <c:v>2159.0</c:v>
                </c:pt>
                <c:pt idx="7452">
                  <c:v>2160.0</c:v>
                </c:pt>
                <c:pt idx="7453">
                  <c:v>2161.0</c:v>
                </c:pt>
                <c:pt idx="7454">
                  <c:v>2162.0</c:v>
                </c:pt>
                <c:pt idx="7455">
                  <c:v>2163.0</c:v>
                </c:pt>
                <c:pt idx="7456">
                  <c:v>2164.0</c:v>
                </c:pt>
                <c:pt idx="7457">
                  <c:v>2165.0</c:v>
                </c:pt>
                <c:pt idx="7458">
                  <c:v>2166.0</c:v>
                </c:pt>
                <c:pt idx="7459">
                  <c:v>2167.0</c:v>
                </c:pt>
                <c:pt idx="7460">
                  <c:v>2167.0</c:v>
                </c:pt>
                <c:pt idx="7461">
                  <c:v>2168.0</c:v>
                </c:pt>
                <c:pt idx="7462">
                  <c:v>2168.0</c:v>
                </c:pt>
                <c:pt idx="7463">
                  <c:v>2169.0</c:v>
                </c:pt>
                <c:pt idx="7464">
                  <c:v>2169.0</c:v>
                </c:pt>
                <c:pt idx="7465">
                  <c:v>2169.0</c:v>
                </c:pt>
                <c:pt idx="7466">
                  <c:v>2169.0</c:v>
                </c:pt>
                <c:pt idx="7467">
                  <c:v>2170.0</c:v>
                </c:pt>
                <c:pt idx="7468">
                  <c:v>2170.0</c:v>
                </c:pt>
                <c:pt idx="7469">
                  <c:v>2171.0</c:v>
                </c:pt>
                <c:pt idx="7470">
                  <c:v>2171.0</c:v>
                </c:pt>
                <c:pt idx="7471">
                  <c:v>2171.0</c:v>
                </c:pt>
                <c:pt idx="7472">
                  <c:v>2171.0</c:v>
                </c:pt>
                <c:pt idx="7473">
                  <c:v>2171.0</c:v>
                </c:pt>
                <c:pt idx="7474">
                  <c:v>2171.0</c:v>
                </c:pt>
                <c:pt idx="7475">
                  <c:v>2172.0</c:v>
                </c:pt>
                <c:pt idx="7476">
                  <c:v>2173.0</c:v>
                </c:pt>
                <c:pt idx="7477">
                  <c:v>2174.0</c:v>
                </c:pt>
                <c:pt idx="7478">
                  <c:v>2175.0</c:v>
                </c:pt>
                <c:pt idx="7479">
                  <c:v>2176.0</c:v>
                </c:pt>
                <c:pt idx="7480">
                  <c:v>2176.0</c:v>
                </c:pt>
                <c:pt idx="7481">
                  <c:v>2177.0</c:v>
                </c:pt>
                <c:pt idx="7482">
                  <c:v>2177.0</c:v>
                </c:pt>
                <c:pt idx="7483">
                  <c:v>2177.0</c:v>
                </c:pt>
                <c:pt idx="7484">
                  <c:v>2177.0</c:v>
                </c:pt>
                <c:pt idx="7485">
                  <c:v>2177.0</c:v>
                </c:pt>
                <c:pt idx="7486">
                  <c:v>2177.0</c:v>
                </c:pt>
                <c:pt idx="7487">
                  <c:v>2177.0</c:v>
                </c:pt>
                <c:pt idx="7488">
                  <c:v>2177.0</c:v>
                </c:pt>
                <c:pt idx="7489">
                  <c:v>2177.0</c:v>
                </c:pt>
                <c:pt idx="7490">
                  <c:v>2177.0</c:v>
                </c:pt>
                <c:pt idx="7491">
                  <c:v>2178.0</c:v>
                </c:pt>
                <c:pt idx="7492">
                  <c:v>2179.0</c:v>
                </c:pt>
                <c:pt idx="7493">
                  <c:v>2179.0</c:v>
                </c:pt>
                <c:pt idx="7494">
                  <c:v>2179.0</c:v>
                </c:pt>
                <c:pt idx="7495">
                  <c:v>2179.0</c:v>
                </c:pt>
                <c:pt idx="7496">
                  <c:v>2180.0</c:v>
                </c:pt>
                <c:pt idx="7497">
                  <c:v>2181.0</c:v>
                </c:pt>
                <c:pt idx="7498">
                  <c:v>2182.0</c:v>
                </c:pt>
                <c:pt idx="7499">
                  <c:v>2182.0</c:v>
                </c:pt>
                <c:pt idx="7500">
                  <c:v>2183.0</c:v>
                </c:pt>
                <c:pt idx="7501">
                  <c:v>2184.0</c:v>
                </c:pt>
                <c:pt idx="7502">
                  <c:v>2184.0</c:v>
                </c:pt>
                <c:pt idx="7503">
                  <c:v>2184.0</c:v>
                </c:pt>
                <c:pt idx="7504">
                  <c:v>2185.0</c:v>
                </c:pt>
                <c:pt idx="7505">
                  <c:v>2186.0</c:v>
                </c:pt>
                <c:pt idx="7506">
                  <c:v>2187.0</c:v>
                </c:pt>
                <c:pt idx="7507">
                  <c:v>2187.0</c:v>
                </c:pt>
                <c:pt idx="7508">
                  <c:v>2188.0</c:v>
                </c:pt>
                <c:pt idx="7509">
                  <c:v>2188.0</c:v>
                </c:pt>
                <c:pt idx="7510">
                  <c:v>2188.0</c:v>
                </c:pt>
                <c:pt idx="7511">
                  <c:v>2188.0</c:v>
                </c:pt>
                <c:pt idx="7512">
                  <c:v>2188.0</c:v>
                </c:pt>
                <c:pt idx="7513">
                  <c:v>2188.0</c:v>
                </c:pt>
                <c:pt idx="7514">
                  <c:v>2188.0</c:v>
                </c:pt>
                <c:pt idx="7515">
                  <c:v>2188.0</c:v>
                </c:pt>
                <c:pt idx="7516">
                  <c:v>2188.0</c:v>
                </c:pt>
                <c:pt idx="7517">
                  <c:v>2188.0</c:v>
                </c:pt>
                <c:pt idx="7518">
                  <c:v>2188.0</c:v>
                </c:pt>
                <c:pt idx="7519">
                  <c:v>2188.0</c:v>
                </c:pt>
                <c:pt idx="7520">
                  <c:v>2188.0</c:v>
                </c:pt>
                <c:pt idx="7521">
                  <c:v>2188.0</c:v>
                </c:pt>
                <c:pt idx="7522">
                  <c:v>2188.0</c:v>
                </c:pt>
                <c:pt idx="7523">
                  <c:v>2188.0</c:v>
                </c:pt>
                <c:pt idx="7524">
                  <c:v>2189.0</c:v>
                </c:pt>
                <c:pt idx="7525">
                  <c:v>2189.0</c:v>
                </c:pt>
                <c:pt idx="7526">
                  <c:v>2189.0</c:v>
                </c:pt>
                <c:pt idx="7527">
                  <c:v>2189.0</c:v>
                </c:pt>
                <c:pt idx="7528">
                  <c:v>2189.0</c:v>
                </c:pt>
                <c:pt idx="7529">
                  <c:v>2189.0</c:v>
                </c:pt>
                <c:pt idx="7530">
                  <c:v>2189.0</c:v>
                </c:pt>
                <c:pt idx="7531">
                  <c:v>2189.0</c:v>
                </c:pt>
                <c:pt idx="7532">
                  <c:v>2189.0</c:v>
                </c:pt>
                <c:pt idx="7533">
                  <c:v>2189.0</c:v>
                </c:pt>
                <c:pt idx="7534">
                  <c:v>2189.0</c:v>
                </c:pt>
                <c:pt idx="7535">
                  <c:v>2189.0</c:v>
                </c:pt>
                <c:pt idx="7536">
                  <c:v>2189.0</c:v>
                </c:pt>
                <c:pt idx="7537">
                  <c:v>2189.0</c:v>
                </c:pt>
                <c:pt idx="7538">
                  <c:v>2189.0</c:v>
                </c:pt>
                <c:pt idx="7539">
                  <c:v>2189.0</c:v>
                </c:pt>
                <c:pt idx="7540">
                  <c:v>2190.0</c:v>
                </c:pt>
                <c:pt idx="7541">
                  <c:v>2190.0</c:v>
                </c:pt>
                <c:pt idx="7542">
                  <c:v>2190.0</c:v>
                </c:pt>
                <c:pt idx="7543">
                  <c:v>2190.0</c:v>
                </c:pt>
                <c:pt idx="7544">
                  <c:v>2190.0</c:v>
                </c:pt>
                <c:pt idx="7545">
                  <c:v>2190.0</c:v>
                </c:pt>
                <c:pt idx="7546">
                  <c:v>2190.0</c:v>
                </c:pt>
                <c:pt idx="7547">
                  <c:v>2190.0</c:v>
                </c:pt>
                <c:pt idx="7548">
                  <c:v>2191.0</c:v>
                </c:pt>
                <c:pt idx="7549">
                  <c:v>2192.0</c:v>
                </c:pt>
                <c:pt idx="7550">
                  <c:v>2193.0</c:v>
                </c:pt>
                <c:pt idx="7551">
                  <c:v>2193.0</c:v>
                </c:pt>
                <c:pt idx="7552">
                  <c:v>2194.0</c:v>
                </c:pt>
                <c:pt idx="7553">
                  <c:v>2194.0</c:v>
                </c:pt>
                <c:pt idx="7554">
                  <c:v>2194.0</c:v>
                </c:pt>
                <c:pt idx="7555">
                  <c:v>2195.0</c:v>
                </c:pt>
                <c:pt idx="7556">
                  <c:v>2196.0</c:v>
                </c:pt>
                <c:pt idx="7557">
                  <c:v>2197.0</c:v>
                </c:pt>
                <c:pt idx="7558">
                  <c:v>2197.0</c:v>
                </c:pt>
                <c:pt idx="7559">
                  <c:v>2197.0</c:v>
                </c:pt>
                <c:pt idx="7560">
                  <c:v>2197.0</c:v>
                </c:pt>
                <c:pt idx="7561">
                  <c:v>2197.0</c:v>
                </c:pt>
                <c:pt idx="7562">
                  <c:v>2198.0</c:v>
                </c:pt>
                <c:pt idx="7563">
                  <c:v>2198.0</c:v>
                </c:pt>
                <c:pt idx="7564">
                  <c:v>2199.0</c:v>
                </c:pt>
                <c:pt idx="7565">
                  <c:v>2199.0</c:v>
                </c:pt>
                <c:pt idx="7566">
                  <c:v>2200.0</c:v>
                </c:pt>
                <c:pt idx="7567">
                  <c:v>2200.0</c:v>
                </c:pt>
                <c:pt idx="7568">
                  <c:v>2201.0</c:v>
                </c:pt>
                <c:pt idx="7569">
                  <c:v>2202.0</c:v>
                </c:pt>
                <c:pt idx="7570">
                  <c:v>2202.0</c:v>
                </c:pt>
                <c:pt idx="7571">
                  <c:v>2202.0</c:v>
                </c:pt>
                <c:pt idx="7572">
                  <c:v>2202.0</c:v>
                </c:pt>
                <c:pt idx="7573">
                  <c:v>2202.0</c:v>
                </c:pt>
                <c:pt idx="7574">
                  <c:v>2202.0</c:v>
                </c:pt>
                <c:pt idx="7575">
                  <c:v>2202.0</c:v>
                </c:pt>
                <c:pt idx="7576">
                  <c:v>2202.0</c:v>
                </c:pt>
                <c:pt idx="7577">
                  <c:v>2202.0</c:v>
                </c:pt>
                <c:pt idx="7578">
                  <c:v>2203.0</c:v>
                </c:pt>
                <c:pt idx="7579">
                  <c:v>2203.0</c:v>
                </c:pt>
                <c:pt idx="7580">
                  <c:v>2204.0</c:v>
                </c:pt>
                <c:pt idx="7581">
                  <c:v>2205.0</c:v>
                </c:pt>
                <c:pt idx="7582">
                  <c:v>2206.0</c:v>
                </c:pt>
                <c:pt idx="7583">
                  <c:v>2206.0</c:v>
                </c:pt>
                <c:pt idx="7584">
                  <c:v>2206.0</c:v>
                </c:pt>
                <c:pt idx="7585">
                  <c:v>2206.0</c:v>
                </c:pt>
                <c:pt idx="7586">
                  <c:v>2207.0</c:v>
                </c:pt>
                <c:pt idx="7587">
                  <c:v>2207.0</c:v>
                </c:pt>
                <c:pt idx="7588">
                  <c:v>2207.0</c:v>
                </c:pt>
                <c:pt idx="7589">
                  <c:v>2207.0</c:v>
                </c:pt>
                <c:pt idx="7590">
                  <c:v>2207.0</c:v>
                </c:pt>
                <c:pt idx="7591">
                  <c:v>2207.0</c:v>
                </c:pt>
                <c:pt idx="7592">
                  <c:v>2207.0</c:v>
                </c:pt>
                <c:pt idx="7593">
                  <c:v>2207.0</c:v>
                </c:pt>
                <c:pt idx="7594">
                  <c:v>2207.0</c:v>
                </c:pt>
                <c:pt idx="7595">
                  <c:v>2207.0</c:v>
                </c:pt>
                <c:pt idx="7596">
                  <c:v>2207.0</c:v>
                </c:pt>
                <c:pt idx="7597">
                  <c:v>2207.0</c:v>
                </c:pt>
                <c:pt idx="7598">
                  <c:v>2207.0</c:v>
                </c:pt>
                <c:pt idx="7599">
                  <c:v>2207.0</c:v>
                </c:pt>
                <c:pt idx="7600">
                  <c:v>2207.0</c:v>
                </c:pt>
                <c:pt idx="7601">
                  <c:v>2207.0</c:v>
                </c:pt>
                <c:pt idx="7602">
                  <c:v>2208.0</c:v>
                </c:pt>
                <c:pt idx="7603">
                  <c:v>2209.0</c:v>
                </c:pt>
                <c:pt idx="7604">
                  <c:v>2209.0</c:v>
                </c:pt>
                <c:pt idx="7605">
                  <c:v>2210.0</c:v>
                </c:pt>
                <c:pt idx="7606">
                  <c:v>2210.0</c:v>
                </c:pt>
                <c:pt idx="7607">
                  <c:v>2210.0</c:v>
                </c:pt>
                <c:pt idx="7608">
                  <c:v>2210.0</c:v>
                </c:pt>
                <c:pt idx="7609">
                  <c:v>2210.0</c:v>
                </c:pt>
                <c:pt idx="7610">
                  <c:v>2210.0</c:v>
                </c:pt>
                <c:pt idx="7611">
                  <c:v>2210.0</c:v>
                </c:pt>
                <c:pt idx="7612">
                  <c:v>2210.0</c:v>
                </c:pt>
                <c:pt idx="7613">
                  <c:v>2211.0</c:v>
                </c:pt>
                <c:pt idx="7614">
                  <c:v>2211.0</c:v>
                </c:pt>
                <c:pt idx="7615">
                  <c:v>2212.0</c:v>
                </c:pt>
                <c:pt idx="7616">
                  <c:v>2213.0</c:v>
                </c:pt>
                <c:pt idx="7617">
                  <c:v>2213.0</c:v>
                </c:pt>
                <c:pt idx="7618">
                  <c:v>2213.0</c:v>
                </c:pt>
                <c:pt idx="7619">
                  <c:v>2213.0</c:v>
                </c:pt>
                <c:pt idx="7620">
                  <c:v>2213.0</c:v>
                </c:pt>
                <c:pt idx="7621">
                  <c:v>2213.0</c:v>
                </c:pt>
                <c:pt idx="7622">
                  <c:v>2214.0</c:v>
                </c:pt>
                <c:pt idx="7623">
                  <c:v>2214.0</c:v>
                </c:pt>
                <c:pt idx="7624">
                  <c:v>2215.0</c:v>
                </c:pt>
                <c:pt idx="7625">
                  <c:v>2215.0</c:v>
                </c:pt>
                <c:pt idx="7626">
                  <c:v>2216.0</c:v>
                </c:pt>
                <c:pt idx="7627">
                  <c:v>2216.0</c:v>
                </c:pt>
                <c:pt idx="7628">
                  <c:v>2217.0</c:v>
                </c:pt>
                <c:pt idx="7629">
                  <c:v>2217.0</c:v>
                </c:pt>
                <c:pt idx="7630">
                  <c:v>2217.0</c:v>
                </c:pt>
                <c:pt idx="7631">
                  <c:v>2217.0</c:v>
                </c:pt>
                <c:pt idx="7632">
                  <c:v>2218.0</c:v>
                </c:pt>
                <c:pt idx="7633">
                  <c:v>2218.0</c:v>
                </c:pt>
                <c:pt idx="7634">
                  <c:v>2218.0</c:v>
                </c:pt>
                <c:pt idx="7635">
                  <c:v>2218.0</c:v>
                </c:pt>
                <c:pt idx="7636">
                  <c:v>2218.0</c:v>
                </c:pt>
                <c:pt idx="7637">
                  <c:v>2219.0</c:v>
                </c:pt>
                <c:pt idx="7638">
                  <c:v>2219.0</c:v>
                </c:pt>
                <c:pt idx="7639">
                  <c:v>2219.0</c:v>
                </c:pt>
                <c:pt idx="7640">
                  <c:v>2220.0</c:v>
                </c:pt>
                <c:pt idx="7641">
                  <c:v>2221.0</c:v>
                </c:pt>
                <c:pt idx="7642">
                  <c:v>2222.0</c:v>
                </c:pt>
                <c:pt idx="7643">
                  <c:v>2223.0</c:v>
                </c:pt>
                <c:pt idx="7644">
                  <c:v>2224.0</c:v>
                </c:pt>
                <c:pt idx="7645">
                  <c:v>2224.0</c:v>
                </c:pt>
                <c:pt idx="7646">
                  <c:v>2224.0</c:v>
                </c:pt>
                <c:pt idx="7647">
                  <c:v>2224.0</c:v>
                </c:pt>
                <c:pt idx="7648">
                  <c:v>2225.0</c:v>
                </c:pt>
                <c:pt idx="7649">
                  <c:v>2226.0</c:v>
                </c:pt>
                <c:pt idx="7650">
                  <c:v>2226.0</c:v>
                </c:pt>
                <c:pt idx="7651">
                  <c:v>2227.0</c:v>
                </c:pt>
                <c:pt idx="7652">
                  <c:v>2228.0</c:v>
                </c:pt>
                <c:pt idx="7653">
                  <c:v>2229.0</c:v>
                </c:pt>
                <c:pt idx="7654">
                  <c:v>2229.0</c:v>
                </c:pt>
                <c:pt idx="7655">
                  <c:v>2229.0</c:v>
                </c:pt>
                <c:pt idx="7656">
                  <c:v>2229.0</c:v>
                </c:pt>
                <c:pt idx="7657">
                  <c:v>2229.0</c:v>
                </c:pt>
                <c:pt idx="7658">
                  <c:v>2229.0</c:v>
                </c:pt>
                <c:pt idx="7659">
                  <c:v>2229.0</c:v>
                </c:pt>
                <c:pt idx="7660">
                  <c:v>2229.0</c:v>
                </c:pt>
                <c:pt idx="7661">
                  <c:v>2230.0</c:v>
                </c:pt>
                <c:pt idx="7662">
                  <c:v>2230.0</c:v>
                </c:pt>
                <c:pt idx="7663">
                  <c:v>2230.0</c:v>
                </c:pt>
                <c:pt idx="7664">
                  <c:v>2231.0</c:v>
                </c:pt>
                <c:pt idx="7665">
                  <c:v>2231.0</c:v>
                </c:pt>
                <c:pt idx="7666">
                  <c:v>2231.0</c:v>
                </c:pt>
                <c:pt idx="7667">
                  <c:v>2231.0</c:v>
                </c:pt>
                <c:pt idx="7668">
                  <c:v>2231.0</c:v>
                </c:pt>
                <c:pt idx="7669">
                  <c:v>2231.0</c:v>
                </c:pt>
                <c:pt idx="7670">
                  <c:v>2232.0</c:v>
                </c:pt>
                <c:pt idx="7671">
                  <c:v>2233.0</c:v>
                </c:pt>
                <c:pt idx="7672">
                  <c:v>2234.0</c:v>
                </c:pt>
                <c:pt idx="7673">
                  <c:v>2234.0</c:v>
                </c:pt>
                <c:pt idx="7674">
                  <c:v>2235.0</c:v>
                </c:pt>
                <c:pt idx="7675">
                  <c:v>2235.0</c:v>
                </c:pt>
                <c:pt idx="7676">
                  <c:v>2235.0</c:v>
                </c:pt>
                <c:pt idx="7677">
                  <c:v>2235.0</c:v>
                </c:pt>
                <c:pt idx="7678">
                  <c:v>2236.0</c:v>
                </c:pt>
                <c:pt idx="7679">
                  <c:v>2237.0</c:v>
                </c:pt>
                <c:pt idx="7680">
                  <c:v>2237.0</c:v>
                </c:pt>
                <c:pt idx="7681">
                  <c:v>2238.0</c:v>
                </c:pt>
                <c:pt idx="7682">
                  <c:v>2238.0</c:v>
                </c:pt>
                <c:pt idx="7683">
                  <c:v>2238.0</c:v>
                </c:pt>
                <c:pt idx="7684">
                  <c:v>2239.0</c:v>
                </c:pt>
                <c:pt idx="7685">
                  <c:v>2239.0</c:v>
                </c:pt>
                <c:pt idx="7686">
                  <c:v>2240.0</c:v>
                </c:pt>
                <c:pt idx="7687">
                  <c:v>2241.0</c:v>
                </c:pt>
                <c:pt idx="7688">
                  <c:v>2242.0</c:v>
                </c:pt>
                <c:pt idx="7689">
                  <c:v>2243.0</c:v>
                </c:pt>
                <c:pt idx="7690">
                  <c:v>2243.0</c:v>
                </c:pt>
                <c:pt idx="7691">
                  <c:v>2243.0</c:v>
                </c:pt>
                <c:pt idx="7692">
                  <c:v>2243.0</c:v>
                </c:pt>
                <c:pt idx="7693">
                  <c:v>2243.0</c:v>
                </c:pt>
                <c:pt idx="7694">
                  <c:v>2243.0</c:v>
                </c:pt>
                <c:pt idx="7695">
                  <c:v>2243.0</c:v>
                </c:pt>
                <c:pt idx="7696">
                  <c:v>2243.0</c:v>
                </c:pt>
                <c:pt idx="7697">
                  <c:v>2243.0</c:v>
                </c:pt>
                <c:pt idx="7698">
                  <c:v>2243.0</c:v>
                </c:pt>
                <c:pt idx="7699">
                  <c:v>2243.0</c:v>
                </c:pt>
                <c:pt idx="7700">
                  <c:v>2243.0</c:v>
                </c:pt>
                <c:pt idx="7701">
                  <c:v>2243.0</c:v>
                </c:pt>
                <c:pt idx="7702">
                  <c:v>2243.0</c:v>
                </c:pt>
                <c:pt idx="7703">
                  <c:v>2244.0</c:v>
                </c:pt>
                <c:pt idx="7704">
                  <c:v>2244.0</c:v>
                </c:pt>
                <c:pt idx="7705">
                  <c:v>2245.0</c:v>
                </c:pt>
                <c:pt idx="7706">
                  <c:v>2245.0</c:v>
                </c:pt>
                <c:pt idx="7707">
                  <c:v>2245.0</c:v>
                </c:pt>
                <c:pt idx="7708">
                  <c:v>2245.0</c:v>
                </c:pt>
                <c:pt idx="7709">
                  <c:v>2246.0</c:v>
                </c:pt>
                <c:pt idx="7710">
                  <c:v>2246.0</c:v>
                </c:pt>
                <c:pt idx="7711">
                  <c:v>2246.0</c:v>
                </c:pt>
                <c:pt idx="7712">
                  <c:v>2246.0</c:v>
                </c:pt>
                <c:pt idx="7713">
                  <c:v>2246.0</c:v>
                </c:pt>
                <c:pt idx="7714">
                  <c:v>2246.0</c:v>
                </c:pt>
                <c:pt idx="7715">
                  <c:v>2246.0</c:v>
                </c:pt>
                <c:pt idx="7716">
                  <c:v>2246.0</c:v>
                </c:pt>
                <c:pt idx="7717">
                  <c:v>2246.0</c:v>
                </c:pt>
                <c:pt idx="7718">
                  <c:v>2246.0</c:v>
                </c:pt>
                <c:pt idx="7719">
                  <c:v>2246.0</c:v>
                </c:pt>
                <c:pt idx="7720">
                  <c:v>2246.0</c:v>
                </c:pt>
                <c:pt idx="7721">
                  <c:v>2246.0</c:v>
                </c:pt>
                <c:pt idx="7722">
                  <c:v>2246.0</c:v>
                </c:pt>
                <c:pt idx="7723">
                  <c:v>2246.0</c:v>
                </c:pt>
                <c:pt idx="7724">
                  <c:v>2246.0</c:v>
                </c:pt>
                <c:pt idx="7725">
                  <c:v>2246.0</c:v>
                </c:pt>
                <c:pt idx="7726">
                  <c:v>2246.0</c:v>
                </c:pt>
                <c:pt idx="7727">
                  <c:v>2246.0</c:v>
                </c:pt>
                <c:pt idx="7728">
                  <c:v>2246.0</c:v>
                </c:pt>
                <c:pt idx="7729">
                  <c:v>2247.0</c:v>
                </c:pt>
                <c:pt idx="7730">
                  <c:v>2248.0</c:v>
                </c:pt>
                <c:pt idx="7731">
                  <c:v>2248.0</c:v>
                </c:pt>
                <c:pt idx="7732">
                  <c:v>2248.0</c:v>
                </c:pt>
                <c:pt idx="7733">
                  <c:v>2248.0</c:v>
                </c:pt>
                <c:pt idx="7734">
                  <c:v>2248.0</c:v>
                </c:pt>
                <c:pt idx="7735">
                  <c:v>2248.0</c:v>
                </c:pt>
                <c:pt idx="7736">
                  <c:v>2248.0</c:v>
                </c:pt>
                <c:pt idx="7737">
                  <c:v>2248.0</c:v>
                </c:pt>
                <c:pt idx="7738">
                  <c:v>2248.0</c:v>
                </c:pt>
                <c:pt idx="7739">
                  <c:v>2248.0</c:v>
                </c:pt>
                <c:pt idx="7740">
                  <c:v>2248.0</c:v>
                </c:pt>
                <c:pt idx="7741">
                  <c:v>2249.0</c:v>
                </c:pt>
                <c:pt idx="7742">
                  <c:v>2249.0</c:v>
                </c:pt>
                <c:pt idx="7743">
                  <c:v>2249.0</c:v>
                </c:pt>
                <c:pt idx="7744">
                  <c:v>2249.0</c:v>
                </c:pt>
                <c:pt idx="7745">
                  <c:v>2249.0</c:v>
                </c:pt>
                <c:pt idx="7746">
                  <c:v>2249.0</c:v>
                </c:pt>
                <c:pt idx="7747">
                  <c:v>2250.0</c:v>
                </c:pt>
                <c:pt idx="7748">
                  <c:v>2250.0</c:v>
                </c:pt>
                <c:pt idx="7749">
                  <c:v>2250.0</c:v>
                </c:pt>
                <c:pt idx="7750">
                  <c:v>2250.0</c:v>
                </c:pt>
                <c:pt idx="7751">
                  <c:v>2251.0</c:v>
                </c:pt>
                <c:pt idx="7752">
                  <c:v>2252.0</c:v>
                </c:pt>
                <c:pt idx="7753">
                  <c:v>2252.0</c:v>
                </c:pt>
                <c:pt idx="7754">
                  <c:v>2252.0</c:v>
                </c:pt>
                <c:pt idx="7755">
                  <c:v>2252.0</c:v>
                </c:pt>
                <c:pt idx="7756">
                  <c:v>2252.0</c:v>
                </c:pt>
                <c:pt idx="7757">
                  <c:v>2252.0</c:v>
                </c:pt>
                <c:pt idx="7758">
                  <c:v>2253.0</c:v>
                </c:pt>
                <c:pt idx="7759">
                  <c:v>2254.0</c:v>
                </c:pt>
                <c:pt idx="7760">
                  <c:v>2255.0</c:v>
                </c:pt>
                <c:pt idx="7761">
                  <c:v>2255.0</c:v>
                </c:pt>
                <c:pt idx="7762">
                  <c:v>2256.0</c:v>
                </c:pt>
                <c:pt idx="7763">
                  <c:v>2256.0</c:v>
                </c:pt>
                <c:pt idx="7764">
                  <c:v>2256.0</c:v>
                </c:pt>
                <c:pt idx="7765">
                  <c:v>2256.0</c:v>
                </c:pt>
                <c:pt idx="7766">
                  <c:v>2256.0</c:v>
                </c:pt>
                <c:pt idx="7767">
                  <c:v>2256.0</c:v>
                </c:pt>
                <c:pt idx="7768">
                  <c:v>2257.0</c:v>
                </c:pt>
                <c:pt idx="7769">
                  <c:v>2257.0</c:v>
                </c:pt>
                <c:pt idx="7770">
                  <c:v>2257.0</c:v>
                </c:pt>
                <c:pt idx="7771">
                  <c:v>2258.0</c:v>
                </c:pt>
                <c:pt idx="7772">
                  <c:v>2258.0</c:v>
                </c:pt>
                <c:pt idx="7773">
                  <c:v>2258.0</c:v>
                </c:pt>
                <c:pt idx="7774">
                  <c:v>2259.0</c:v>
                </c:pt>
                <c:pt idx="7775">
                  <c:v>2259.0</c:v>
                </c:pt>
                <c:pt idx="7776">
                  <c:v>2260.0</c:v>
                </c:pt>
                <c:pt idx="7777">
                  <c:v>2260.0</c:v>
                </c:pt>
                <c:pt idx="7778">
                  <c:v>2260.0</c:v>
                </c:pt>
                <c:pt idx="7779">
                  <c:v>2260.0</c:v>
                </c:pt>
                <c:pt idx="7780">
                  <c:v>2261.0</c:v>
                </c:pt>
                <c:pt idx="7781">
                  <c:v>2262.0</c:v>
                </c:pt>
                <c:pt idx="7782">
                  <c:v>2263.0</c:v>
                </c:pt>
                <c:pt idx="7783">
                  <c:v>2264.0</c:v>
                </c:pt>
                <c:pt idx="7784">
                  <c:v>2265.0</c:v>
                </c:pt>
                <c:pt idx="7785">
                  <c:v>2266.0</c:v>
                </c:pt>
                <c:pt idx="7786">
                  <c:v>2267.0</c:v>
                </c:pt>
                <c:pt idx="7787">
                  <c:v>2267.0</c:v>
                </c:pt>
                <c:pt idx="7788">
                  <c:v>2268.0</c:v>
                </c:pt>
                <c:pt idx="7789">
                  <c:v>2269.0</c:v>
                </c:pt>
                <c:pt idx="7790">
                  <c:v>2270.0</c:v>
                </c:pt>
                <c:pt idx="7791">
                  <c:v>2271.0</c:v>
                </c:pt>
                <c:pt idx="7792">
                  <c:v>2271.0</c:v>
                </c:pt>
                <c:pt idx="7793">
                  <c:v>2272.0</c:v>
                </c:pt>
                <c:pt idx="7794">
                  <c:v>2272.0</c:v>
                </c:pt>
                <c:pt idx="7795">
                  <c:v>2273.0</c:v>
                </c:pt>
                <c:pt idx="7796">
                  <c:v>2273.0</c:v>
                </c:pt>
                <c:pt idx="7797">
                  <c:v>2273.0</c:v>
                </c:pt>
                <c:pt idx="7798">
                  <c:v>2273.0</c:v>
                </c:pt>
                <c:pt idx="7799">
                  <c:v>2273.0</c:v>
                </c:pt>
                <c:pt idx="7800">
                  <c:v>2273.0</c:v>
                </c:pt>
                <c:pt idx="7801">
                  <c:v>2274.0</c:v>
                </c:pt>
                <c:pt idx="7802">
                  <c:v>2275.0</c:v>
                </c:pt>
                <c:pt idx="7803">
                  <c:v>2276.0</c:v>
                </c:pt>
                <c:pt idx="7804">
                  <c:v>2276.0</c:v>
                </c:pt>
                <c:pt idx="7805">
                  <c:v>2276.0</c:v>
                </c:pt>
                <c:pt idx="7806">
                  <c:v>2276.0</c:v>
                </c:pt>
                <c:pt idx="7807">
                  <c:v>2276.0</c:v>
                </c:pt>
                <c:pt idx="7808">
                  <c:v>2276.0</c:v>
                </c:pt>
                <c:pt idx="7809">
                  <c:v>2276.0</c:v>
                </c:pt>
                <c:pt idx="7810">
                  <c:v>2276.0</c:v>
                </c:pt>
                <c:pt idx="7811">
                  <c:v>2276.0</c:v>
                </c:pt>
                <c:pt idx="7812">
                  <c:v>2276.0</c:v>
                </c:pt>
                <c:pt idx="7813">
                  <c:v>2277.0</c:v>
                </c:pt>
                <c:pt idx="7814">
                  <c:v>2277.0</c:v>
                </c:pt>
                <c:pt idx="7815">
                  <c:v>2277.0</c:v>
                </c:pt>
                <c:pt idx="7816">
                  <c:v>2278.0</c:v>
                </c:pt>
                <c:pt idx="7817">
                  <c:v>2278.0</c:v>
                </c:pt>
                <c:pt idx="7818">
                  <c:v>2278.0</c:v>
                </c:pt>
                <c:pt idx="7819">
                  <c:v>2278.0</c:v>
                </c:pt>
                <c:pt idx="7820">
                  <c:v>2278.0</c:v>
                </c:pt>
                <c:pt idx="7821">
                  <c:v>2278.0</c:v>
                </c:pt>
                <c:pt idx="7822">
                  <c:v>2278.0</c:v>
                </c:pt>
                <c:pt idx="7823">
                  <c:v>2279.0</c:v>
                </c:pt>
                <c:pt idx="7824">
                  <c:v>2279.0</c:v>
                </c:pt>
                <c:pt idx="7825">
                  <c:v>2280.0</c:v>
                </c:pt>
                <c:pt idx="7826">
                  <c:v>2280.0</c:v>
                </c:pt>
                <c:pt idx="7827">
                  <c:v>2280.0</c:v>
                </c:pt>
                <c:pt idx="7828">
                  <c:v>2280.0</c:v>
                </c:pt>
                <c:pt idx="7829">
                  <c:v>2281.0</c:v>
                </c:pt>
                <c:pt idx="7830">
                  <c:v>2282.0</c:v>
                </c:pt>
                <c:pt idx="7831">
                  <c:v>2283.0</c:v>
                </c:pt>
                <c:pt idx="7832">
                  <c:v>2284.0</c:v>
                </c:pt>
                <c:pt idx="7833">
                  <c:v>2285.0</c:v>
                </c:pt>
                <c:pt idx="7834">
                  <c:v>2286.0</c:v>
                </c:pt>
                <c:pt idx="7835">
                  <c:v>2286.0</c:v>
                </c:pt>
                <c:pt idx="7836">
                  <c:v>2286.0</c:v>
                </c:pt>
                <c:pt idx="7837">
                  <c:v>2286.0</c:v>
                </c:pt>
                <c:pt idx="7838">
                  <c:v>2287.0</c:v>
                </c:pt>
                <c:pt idx="7839">
                  <c:v>2288.0</c:v>
                </c:pt>
                <c:pt idx="7840">
                  <c:v>2289.0</c:v>
                </c:pt>
                <c:pt idx="7841">
                  <c:v>2290.0</c:v>
                </c:pt>
                <c:pt idx="7842">
                  <c:v>2290.0</c:v>
                </c:pt>
                <c:pt idx="7843">
                  <c:v>2291.0</c:v>
                </c:pt>
                <c:pt idx="7844">
                  <c:v>2291.0</c:v>
                </c:pt>
                <c:pt idx="7845">
                  <c:v>2292.0</c:v>
                </c:pt>
                <c:pt idx="7846">
                  <c:v>2292.0</c:v>
                </c:pt>
                <c:pt idx="7847">
                  <c:v>2292.0</c:v>
                </c:pt>
                <c:pt idx="7848">
                  <c:v>2292.0</c:v>
                </c:pt>
                <c:pt idx="7849">
                  <c:v>2292.0</c:v>
                </c:pt>
                <c:pt idx="7850">
                  <c:v>2292.0</c:v>
                </c:pt>
                <c:pt idx="7851">
                  <c:v>2292.0</c:v>
                </c:pt>
                <c:pt idx="7852">
                  <c:v>2293.0</c:v>
                </c:pt>
                <c:pt idx="7853">
                  <c:v>2294.0</c:v>
                </c:pt>
                <c:pt idx="7854">
                  <c:v>2294.0</c:v>
                </c:pt>
                <c:pt idx="7855">
                  <c:v>2294.0</c:v>
                </c:pt>
                <c:pt idx="7856">
                  <c:v>2295.0</c:v>
                </c:pt>
                <c:pt idx="7857">
                  <c:v>2296.0</c:v>
                </c:pt>
                <c:pt idx="7858">
                  <c:v>2297.0</c:v>
                </c:pt>
                <c:pt idx="7859">
                  <c:v>2297.0</c:v>
                </c:pt>
                <c:pt idx="7860">
                  <c:v>2298.0</c:v>
                </c:pt>
                <c:pt idx="7861">
                  <c:v>2298.0</c:v>
                </c:pt>
                <c:pt idx="7862">
                  <c:v>2299.0</c:v>
                </c:pt>
                <c:pt idx="7863">
                  <c:v>2300.0</c:v>
                </c:pt>
                <c:pt idx="7864">
                  <c:v>2300.0</c:v>
                </c:pt>
                <c:pt idx="7865">
                  <c:v>2301.0</c:v>
                </c:pt>
                <c:pt idx="7866">
                  <c:v>2302.0</c:v>
                </c:pt>
                <c:pt idx="7867">
                  <c:v>2302.0</c:v>
                </c:pt>
                <c:pt idx="7868">
                  <c:v>2302.0</c:v>
                </c:pt>
                <c:pt idx="7869">
                  <c:v>2303.0</c:v>
                </c:pt>
                <c:pt idx="7870">
                  <c:v>2303.0</c:v>
                </c:pt>
                <c:pt idx="7871">
                  <c:v>2304.0</c:v>
                </c:pt>
                <c:pt idx="7872">
                  <c:v>2304.0</c:v>
                </c:pt>
                <c:pt idx="7873">
                  <c:v>2304.0</c:v>
                </c:pt>
                <c:pt idx="7874">
                  <c:v>2305.0</c:v>
                </c:pt>
                <c:pt idx="7875">
                  <c:v>2305.0</c:v>
                </c:pt>
                <c:pt idx="7876">
                  <c:v>2305.0</c:v>
                </c:pt>
                <c:pt idx="7877">
                  <c:v>2305.0</c:v>
                </c:pt>
                <c:pt idx="7878">
                  <c:v>2306.0</c:v>
                </c:pt>
                <c:pt idx="7879">
                  <c:v>2307.0</c:v>
                </c:pt>
                <c:pt idx="7880">
                  <c:v>2308.0</c:v>
                </c:pt>
                <c:pt idx="7881">
                  <c:v>2308.0</c:v>
                </c:pt>
                <c:pt idx="7882">
                  <c:v>2309.0</c:v>
                </c:pt>
                <c:pt idx="7883">
                  <c:v>2309.0</c:v>
                </c:pt>
                <c:pt idx="7884">
                  <c:v>2310.0</c:v>
                </c:pt>
                <c:pt idx="7885">
                  <c:v>2311.0</c:v>
                </c:pt>
                <c:pt idx="7886">
                  <c:v>2312.0</c:v>
                </c:pt>
                <c:pt idx="7887">
                  <c:v>2313.0</c:v>
                </c:pt>
                <c:pt idx="7888">
                  <c:v>2313.0</c:v>
                </c:pt>
                <c:pt idx="7889">
                  <c:v>2313.0</c:v>
                </c:pt>
                <c:pt idx="7890">
                  <c:v>2313.0</c:v>
                </c:pt>
                <c:pt idx="7891">
                  <c:v>2313.0</c:v>
                </c:pt>
                <c:pt idx="7892">
                  <c:v>2313.0</c:v>
                </c:pt>
                <c:pt idx="7893">
                  <c:v>2313.0</c:v>
                </c:pt>
                <c:pt idx="7894">
                  <c:v>2313.0</c:v>
                </c:pt>
                <c:pt idx="7895">
                  <c:v>2314.0</c:v>
                </c:pt>
                <c:pt idx="7896">
                  <c:v>2314.0</c:v>
                </c:pt>
                <c:pt idx="7897">
                  <c:v>2315.0</c:v>
                </c:pt>
                <c:pt idx="7898">
                  <c:v>2316.0</c:v>
                </c:pt>
                <c:pt idx="7899">
                  <c:v>2316.0</c:v>
                </c:pt>
                <c:pt idx="7900">
                  <c:v>2316.0</c:v>
                </c:pt>
                <c:pt idx="7901">
                  <c:v>2317.0</c:v>
                </c:pt>
                <c:pt idx="7902">
                  <c:v>2318.0</c:v>
                </c:pt>
                <c:pt idx="7903">
                  <c:v>2319.0</c:v>
                </c:pt>
                <c:pt idx="7904">
                  <c:v>2319.0</c:v>
                </c:pt>
                <c:pt idx="7905">
                  <c:v>2319.0</c:v>
                </c:pt>
                <c:pt idx="7906">
                  <c:v>2319.0</c:v>
                </c:pt>
                <c:pt idx="7907">
                  <c:v>2319.0</c:v>
                </c:pt>
                <c:pt idx="7908">
                  <c:v>2320.0</c:v>
                </c:pt>
                <c:pt idx="7909">
                  <c:v>2321.0</c:v>
                </c:pt>
                <c:pt idx="7910">
                  <c:v>2321.0</c:v>
                </c:pt>
                <c:pt idx="7911">
                  <c:v>2321.0</c:v>
                </c:pt>
                <c:pt idx="7912">
                  <c:v>2321.0</c:v>
                </c:pt>
                <c:pt idx="7913">
                  <c:v>2321.0</c:v>
                </c:pt>
                <c:pt idx="7914">
                  <c:v>2321.0</c:v>
                </c:pt>
                <c:pt idx="7915">
                  <c:v>2322.0</c:v>
                </c:pt>
                <c:pt idx="7916">
                  <c:v>2322.0</c:v>
                </c:pt>
                <c:pt idx="7917">
                  <c:v>2323.0</c:v>
                </c:pt>
                <c:pt idx="7918">
                  <c:v>2323.0</c:v>
                </c:pt>
                <c:pt idx="7919">
                  <c:v>2324.0</c:v>
                </c:pt>
                <c:pt idx="7920">
                  <c:v>2324.0</c:v>
                </c:pt>
                <c:pt idx="7921">
                  <c:v>2325.0</c:v>
                </c:pt>
                <c:pt idx="7922">
                  <c:v>2326.0</c:v>
                </c:pt>
                <c:pt idx="7923">
                  <c:v>2326.0</c:v>
                </c:pt>
                <c:pt idx="7924">
                  <c:v>2326.0</c:v>
                </c:pt>
                <c:pt idx="7925">
                  <c:v>2326.0</c:v>
                </c:pt>
                <c:pt idx="7926">
                  <c:v>2326.0</c:v>
                </c:pt>
                <c:pt idx="7927">
                  <c:v>2327.0</c:v>
                </c:pt>
                <c:pt idx="7928">
                  <c:v>2327.0</c:v>
                </c:pt>
                <c:pt idx="7929">
                  <c:v>2327.0</c:v>
                </c:pt>
                <c:pt idx="7930">
                  <c:v>2327.0</c:v>
                </c:pt>
                <c:pt idx="7931">
                  <c:v>2328.0</c:v>
                </c:pt>
                <c:pt idx="7932">
                  <c:v>2329.0</c:v>
                </c:pt>
                <c:pt idx="7933">
                  <c:v>2329.0</c:v>
                </c:pt>
                <c:pt idx="7934">
                  <c:v>2329.0</c:v>
                </c:pt>
                <c:pt idx="7935">
                  <c:v>2329.0</c:v>
                </c:pt>
                <c:pt idx="7936">
                  <c:v>2329.0</c:v>
                </c:pt>
                <c:pt idx="7937">
                  <c:v>2329.0</c:v>
                </c:pt>
                <c:pt idx="7938">
                  <c:v>2329.0</c:v>
                </c:pt>
                <c:pt idx="7939">
                  <c:v>2329.0</c:v>
                </c:pt>
                <c:pt idx="7940">
                  <c:v>2329.0</c:v>
                </c:pt>
                <c:pt idx="7941">
                  <c:v>2329.0</c:v>
                </c:pt>
                <c:pt idx="7942">
                  <c:v>2329.0</c:v>
                </c:pt>
                <c:pt idx="7943">
                  <c:v>2329.0</c:v>
                </c:pt>
                <c:pt idx="7944">
                  <c:v>2329.0</c:v>
                </c:pt>
                <c:pt idx="7945">
                  <c:v>2329.0</c:v>
                </c:pt>
                <c:pt idx="7946">
                  <c:v>2330.0</c:v>
                </c:pt>
                <c:pt idx="7947">
                  <c:v>2331.0</c:v>
                </c:pt>
                <c:pt idx="7948">
                  <c:v>2331.0</c:v>
                </c:pt>
                <c:pt idx="7949">
                  <c:v>2332.0</c:v>
                </c:pt>
                <c:pt idx="7950">
                  <c:v>2332.0</c:v>
                </c:pt>
                <c:pt idx="7951">
                  <c:v>2332.0</c:v>
                </c:pt>
                <c:pt idx="7952">
                  <c:v>2332.0</c:v>
                </c:pt>
                <c:pt idx="7953">
                  <c:v>2332.0</c:v>
                </c:pt>
                <c:pt idx="7954">
                  <c:v>2332.0</c:v>
                </c:pt>
                <c:pt idx="7955">
                  <c:v>2332.0</c:v>
                </c:pt>
                <c:pt idx="7956">
                  <c:v>2332.0</c:v>
                </c:pt>
                <c:pt idx="7957">
                  <c:v>2332.0</c:v>
                </c:pt>
                <c:pt idx="7958">
                  <c:v>2332.0</c:v>
                </c:pt>
                <c:pt idx="7959">
                  <c:v>2332.0</c:v>
                </c:pt>
                <c:pt idx="7960">
                  <c:v>2332.0</c:v>
                </c:pt>
                <c:pt idx="7961">
                  <c:v>2332.0</c:v>
                </c:pt>
                <c:pt idx="7962">
                  <c:v>2332.0</c:v>
                </c:pt>
                <c:pt idx="7963">
                  <c:v>2332.0</c:v>
                </c:pt>
                <c:pt idx="7964">
                  <c:v>2332.0</c:v>
                </c:pt>
                <c:pt idx="7965">
                  <c:v>2332.0</c:v>
                </c:pt>
                <c:pt idx="7966">
                  <c:v>2332.0</c:v>
                </c:pt>
                <c:pt idx="7967">
                  <c:v>2332.0</c:v>
                </c:pt>
                <c:pt idx="7968">
                  <c:v>2332.0</c:v>
                </c:pt>
                <c:pt idx="7969">
                  <c:v>2333.0</c:v>
                </c:pt>
                <c:pt idx="7970">
                  <c:v>2333.0</c:v>
                </c:pt>
                <c:pt idx="7971">
                  <c:v>2333.0</c:v>
                </c:pt>
                <c:pt idx="7972">
                  <c:v>2334.0</c:v>
                </c:pt>
                <c:pt idx="7973">
                  <c:v>2335.0</c:v>
                </c:pt>
                <c:pt idx="7974">
                  <c:v>2335.0</c:v>
                </c:pt>
                <c:pt idx="7975">
                  <c:v>2335.0</c:v>
                </c:pt>
                <c:pt idx="7976">
                  <c:v>2335.0</c:v>
                </c:pt>
                <c:pt idx="7977">
                  <c:v>2335.0</c:v>
                </c:pt>
                <c:pt idx="7978">
                  <c:v>2335.0</c:v>
                </c:pt>
                <c:pt idx="7979">
                  <c:v>2335.0</c:v>
                </c:pt>
                <c:pt idx="7980">
                  <c:v>2335.0</c:v>
                </c:pt>
                <c:pt idx="7981">
                  <c:v>2335.0</c:v>
                </c:pt>
                <c:pt idx="7982">
                  <c:v>2335.0</c:v>
                </c:pt>
                <c:pt idx="7983">
                  <c:v>2335.0</c:v>
                </c:pt>
                <c:pt idx="7984">
                  <c:v>2335.0</c:v>
                </c:pt>
                <c:pt idx="7985">
                  <c:v>2336.0</c:v>
                </c:pt>
                <c:pt idx="7986">
                  <c:v>2336.0</c:v>
                </c:pt>
                <c:pt idx="7987">
                  <c:v>2336.0</c:v>
                </c:pt>
                <c:pt idx="7988">
                  <c:v>2336.0</c:v>
                </c:pt>
                <c:pt idx="7989">
                  <c:v>2337.0</c:v>
                </c:pt>
                <c:pt idx="7990">
                  <c:v>2338.0</c:v>
                </c:pt>
                <c:pt idx="7991">
                  <c:v>2338.0</c:v>
                </c:pt>
                <c:pt idx="7992">
                  <c:v>2339.0</c:v>
                </c:pt>
                <c:pt idx="7993">
                  <c:v>2339.0</c:v>
                </c:pt>
                <c:pt idx="7994">
                  <c:v>2339.0</c:v>
                </c:pt>
                <c:pt idx="7995">
                  <c:v>2340.0</c:v>
                </c:pt>
                <c:pt idx="7996">
                  <c:v>2340.0</c:v>
                </c:pt>
                <c:pt idx="7997">
                  <c:v>2340.0</c:v>
                </c:pt>
                <c:pt idx="7998">
                  <c:v>2340.0</c:v>
                </c:pt>
                <c:pt idx="7999">
                  <c:v>2341.0</c:v>
                </c:pt>
                <c:pt idx="8000">
                  <c:v>2342.0</c:v>
                </c:pt>
                <c:pt idx="8001">
                  <c:v>2342.0</c:v>
                </c:pt>
                <c:pt idx="8002">
                  <c:v>2342.0</c:v>
                </c:pt>
                <c:pt idx="8003">
                  <c:v>2342.0</c:v>
                </c:pt>
                <c:pt idx="8004">
                  <c:v>2342.0</c:v>
                </c:pt>
                <c:pt idx="8005">
                  <c:v>2342.0</c:v>
                </c:pt>
                <c:pt idx="8006">
                  <c:v>2343.0</c:v>
                </c:pt>
                <c:pt idx="8007">
                  <c:v>2344.0</c:v>
                </c:pt>
                <c:pt idx="8008">
                  <c:v>2344.0</c:v>
                </c:pt>
                <c:pt idx="8009">
                  <c:v>2345.0</c:v>
                </c:pt>
                <c:pt idx="8010">
                  <c:v>2346.0</c:v>
                </c:pt>
                <c:pt idx="8011">
                  <c:v>2346.0</c:v>
                </c:pt>
                <c:pt idx="8012">
                  <c:v>2347.0</c:v>
                </c:pt>
                <c:pt idx="8013">
                  <c:v>2347.0</c:v>
                </c:pt>
                <c:pt idx="8014">
                  <c:v>2347.0</c:v>
                </c:pt>
                <c:pt idx="8015">
                  <c:v>2347.0</c:v>
                </c:pt>
                <c:pt idx="8016">
                  <c:v>2347.0</c:v>
                </c:pt>
                <c:pt idx="8017">
                  <c:v>2347.0</c:v>
                </c:pt>
                <c:pt idx="8018">
                  <c:v>2347.0</c:v>
                </c:pt>
                <c:pt idx="8019">
                  <c:v>2347.0</c:v>
                </c:pt>
                <c:pt idx="8020">
                  <c:v>2347.0</c:v>
                </c:pt>
                <c:pt idx="8021">
                  <c:v>2348.0</c:v>
                </c:pt>
                <c:pt idx="8022">
                  <c:v>2349.0</c:v>
                </c:pt>
                <c:pt idx="8023">
                  <c:v>2350.0</c:v>
                </c:pt>
                <c:pt idx="8024">
                  <c:v>2350.0</c:v>
                </c:pt>
                <c:pt idx="8025">
                  <c:v>2351.0</c:v>
                </c:pt>
                <c:pt idx="8026">
                  <c:v>2351.0</c:v>
                </c:pt>
                <c:pt idx="8027">
                  <c:v>2352.0</c:v>
                </c:pt>
                <c:pt idx="8028">
                  <c:v>2352.0</c:v>
                </c:pt>
                <c:pt idx="8029">
                  <c:v>2353.0</c:v>
                </c:pt>
                <c:pt idx="8030">
                  <c:v>2353.0</c:v>
                </c:pt>
                <c:pt idx="8031">
                  <c:v>2353.0</c:v>
                </c:pt>
                <c:pt idx="8032">
                  <c:v>2354.0</c:v>
                </c:pt>
                <c:pt idx="8033">
                  <c:v>2354.0</c:v>
                </c:pt>
                <c:pt idx="8034">
                  <c:v>2354.0</c:v>
                </c:pt>
                <c:pt idx="8035">
                  <c:v>2355.0</c:v>
                </c:pt>
                <c:pt idx="8036">
                  <c:v>2356.0</c:v>
                </c:pt>
                <c:pt idx="8037">
                  <c:v>2356.0</c:v>
                </c:pt>
                <c:pt idx="8038">
                  <c:v>2357.0</c:v>
                </c:pt>
                <c:pt idx="8039">
                  <c:v>2357.0</c:v>
                </c:pt>
                <c:pt idx="8040">
                  <c:v>2357.0</c:v>
                </c:pt>
                <c:pt idx="8041">
                  <c:v>2357.0</c:v>
                </c:pt>
                <c:pt idx="8042">
                  <c:v>2357.0</c:v>
                </c:pt>
                <c:pt idx="8043">
                  <c:v>2358.0</c:v>
                </c:pt>
                <c:pt idx="8044">
                  <c:v>2358.0</c:v>
                </c:pt>
                <c:pt idx="8045">
                  <c:v>2359.0</c:v>
                </c:pt>
                <c:pt idx="8046">
                  <c:v>2360.0</c:v>
                </c:pt>
                <c:pt idx="8047">
                  <c:v>2361.0</c:v>
                </c:pt>
                <c:pt idx="8048">
                  <c:v>2362.0</c:v>
                </c:pt>
                <c:pt idx="8049">
                  <c:v>2363.0</c:v>
                </c:pt>
                <c:pt idx="8050">
                  <c:v>2364.0</c:v>
                </c:pt>
                <c:pt idx="8051">
                  <c:v>2365.0</c:v>
                </c:pt>
                <c:pt idx="8052">
                  <c:v>2366.0</c:v>
                </c:pt>
                <c:pt idx="8053">
                  <c:v>2367.0</c:v>
                </c:pt>
                <c:pt idx="8054">
                  <c:v>2367.0</c:v>
                </c:pt>
                <c:pt idx="8055">
                  <c:v>2368.0</c:v>
                </c:pt>
                <c:pt idx="8056">
                  <c:v>2368.0</c:v>
                </c:pt>
                <c:pt idx="8057">
                  <c:v>2369.0</c:v>
                </c:pt>
                <c:pt idx="8058">
                  <c:v>2370.0</c:v>
                </c:pt>
                <c:pt idx="8059">
                  <c:v>2371.0</c:v>
                </c:pt>
                <c:pt idx="8060">
                  <c:v>2372.0</c:v>
                </c:pt>
                <c:pt idx="8061">
                  <c:v>2373.0</c:v>
                </c:pt>
                <c:pt idx="8062">
                  <c:v>2374.0</c:v>
                </c:pt>
                <c:pt idx="8063">
                  <c:v>2375.0</c:v>
                </c:pt>
                <c:pt idx="8064">
                  <c:v>2376.0</c:v>
                </c:pt>
                <c:pt idx="8065">
                  <c:v>2377.0</c:v>
                </c:pt>
                <c:pt idx="8066">
                  <c:v>2377.0</c:v>
                </c:pt>
                <c:pt idx="8067">
                  <c:v>2378.0</c:v>
                </c:pt>
                <c:pt idx="8068">
                  <c:v>2379.0</c:v>
                </c:pt>
                <c:pt idx="8069">
                  <c:v>2379.0</c:v>
                </c:pt>
                <c:pt idx="8070">
                  <c:v>2380.0</c:v>
                </c:pt>
                <c:pt idx="8071">
                  <c:v>2381.0</c:v>
                </c:pt>
                <c:pt idx="8072">
                  <c:v>2381.0</c:v>
                </c:pt>
                <c:pt idx="8073">
                  <c:v>2381.0</c:v>
                </c:pt>
                <c:pt idx="8074">
                  <c:v>2381.0</c:v>
                </c:pt>
                <c:pt idx="8075">
                  <c:v>2381.0</c:v>
                </c:pt>
                <c:pt idx="8076">
                  <c:v>2382.0</c:v>
                </c:pt>
                <c:pt idx="8077">
                  <c:v>2382.0</c:v>
                </c:pt>
                <c:pt idx="8078">
                  <c:v>2383.0</c:v>
                </c:pt>
                <c:pt idx="8079">
                  <c:v>2384.0</c:v>
                </c:pt>
                <c:pt idx="8080">
                  <c:v>2385.0</c:v>
                </c:pt>
                <c:pt idx="8081">
                  <c:v>2386.0</c:v>
                </c:pt>
                <c:pt idx="8082">
                  <c:v>2386.0</c:v>
                </c:pt>
                <c:pt idx="8083">
                  <c:v>2387.0</c:v>
                </c:pt>
                <c:pt idx="8084">
                  <c:v>2388.0</c:v>
                </c:pt>
                <c:pt idx="8085">
                  <c:v>2389.0</c:v>
                </c:pt>
                <c:pt idx="8086">
                  <c:v>2390.0</c:v>
                </c:pt>
                <c:pt idx="8087">
                  <c:v>2390.0</c:v>
                </c:pt>
                <c:pt idx="8088">
                  <c:v>2391.0</c:v>
                </c:pt>
                <c:pt idx="8089">
                  <c:v>2391.0</c:v>
                </c:pt>
                <c:pt idx="8090">
                  <c:v>2392.0</c:v>
                </c:pt>
                <c:pt idx="8091">
                  <c:v>2392.0</c:v>
                </c:pt>
                <c:pt idx="8092">
                  <c:v>2392.0</c:v>
                </c:pt>
                <c:pt idx="8093">
                  <c:v>2392.0</c:v>
                </c:pt>
                <c:pt idx="8094">
                  <c:v>2392.0</c:v>
                </c:pt>
                <c:pt idx="8095">
                  <c:v>2392.0</c:v>
                </c:pt>
                <c:pt idx="8096">
                  <c:v>2392.0</c:v>
                </c:pt>
                <c:pt idx="8097">
                  <c:v>2392.0</c:v>
                </c:pt>
                <c:pt idx="8098">
                  <c:v>2392.0</c:v>
                </c:pt>
                <c:pt idx="8099">
                  <c:v>2392.0</c:v>
                </c:pt>
                <c:pt idx="8100">
                  <c:v>2393.0</c:v>
                </c:pt>
                <c:pt idx="8101">
                  <c:v>2393.0</c:v>
                </c:pt>
                <c:pt idx="8102">
                  <c:v>2393.0</c:v>
                </c:pt>
                <c:pt idx="8103">
                  <c:v>2393.0</c:v>
                </c:pt>
                <c:pt idx="8104">
                  <c:v>2394.0</c:v>
                </c:pt>
                <c:pt idx="8105">
                  <c:v>2394.0</c:v>
                </c:pt>
                <c:pt idx="8106">
                  <c:v>2394.0</c:v>
                </c:pt>
                <c:pt idx="8107">
                  <c:v>2395.0</c:v>
                </c:pt>
                <c:pt idx="8108">
                  <c:v>2396.0</c:v>
                </c:pt>
                <c:pt idx="8109">
                  <c:v>2396.0</c:v>
                </c:pt>
                <c:pt idx="8110">
                  <c:v>2397.0</c:v>
                </c:pt>
                <c:pt idx="8111">
                  <c:v>2397.0</c:v>
                </c:pt>
                <c:pt idx="8112">
                  <c:v>2398.0</c:v>
                </c:pt>
                <c:pt idx="8113">
                  <c:v>2399.0</c:v>
                </c:pt>
                <c:pt idx="8114">
                  <c:v>2399.0</c:v>
                </c:pt>
                <c:pt idx="8115">
                  <c:v>2399.0</c:v>
                </c:pt>
                <c:pt idx="8116">
                  <c:v>2399.0</c:v>
                </c:pt>
                <c:pt idx="8117">
                  <c:v>2400.0</c:v>
                </c:pt>
                <c:pt idx="8118">
                  <c:v>2400.0</c:v>
                </c:pt>
                <c:pt idx="8119">
                  <c:v>2401.0</c:v>
                </c:pt>
                <c:pt idx="8120">
                  <c:v>2402.0</c:v>
                </c:pt>
                <c:pt idx="8121">
                  <c:v>2402.0</c:v>
                </c:pt>
                <c:pt idx="8122">
                  <c:v>2402.0</c:v>
                </c:pt>
                <c:pt idx="8123">
                  <c:v>2403.0</c:v>
                </c:pt>
                <c:pt idx="8124">
                  <c:v>2403.0</c:v>
                </c:pt>
                <c:pt idx="8125">
                  <c:v>2403.0</c:v>
                </c:pt>
                <c:pt idx="8126">
                  <c:v>2403.0</c:v>
                </c:pt>
                <c:pt idx="8127">
                  <c:v>2403.0</c:v>
                </c:pt>
                <c:pt idx="8128">
                  <c:v>2403.0</c:v>
                </c:pt>
                <c:pt idx="8129">
                  <c:v>2403.0</c:v>
                </c:pt>
                <c:pt idx="8130">
                  <c:v>2403.0</c:v>
                </c:pt>
                <c:pt idx="8131">
                  <c:v>2403.0</c:v>
                </c:pt>
                <c:pt idx="8132">
                  <c:v>2403.0</c:v>
                </c:pt>
                <c:pt idx="8133">
                  <c:v>2403.0</c:v>
                </c:pt>
                <c:pt idx="8134">
                  <c:v>2403.0</c:v>
                </c:pt>
                <c:pt idx="8135">
                  <c:v>2404.0</c:v>
                </c:pt>
                <c:pt idx="8136">
                  <c:v>2404.0</c:v>
                </c:pt>
                <c:pt idx="8137">
                  <c:v>2404.0</c:v>
                </c:pt>
                <c:pt idx="8138">
                  <c:v>2405.0</c:v>
                </c:pt>
                <c:pt idx="8139">
                  <c:v>2405.0</c:v>
                </c:pt>
                <c:pt idx="8140">
                  <c:v>2405.0</c:v>
                </c:pt>
                <c:pt idx="8141">
                  <c:v>2405.0</c:v>
                </c:pt>
                <c:pt idx="8142">
                  <c:v>2405.0</c:v>
                </c:pt>
                <c:pt idx="8143">
                  <c:v>2405.0</c:v>
                </c:pt>
                <c:pt idx="8144">
                  <c:v>2405.0</c:v>
                </c:pt>
                <c:pt idx="8145">
                  <c:v>2405.0</c:v>
                </c:pt>
                <c:pt idx="8146">
                  <c:v>2406.0</c:v>
                </c:pt>
                <c:pt idx="8147">
                  <c:v>2406.0</c:v>
                </c:pt>
                <c:pt idx="8148">
                  <c:v>2407.0</c:v>
                </c:pt>
                <c:pt idx="8149">
                  <c:v>2407.0</c:v>
                </c:pt>
                <c:pt idx="8150">
                  <c:v>2407.0</c:v>
                </c:pt>
                <c:pt idx="8151">
                  <c:v>2407.0</c:v>
                </c:pt>
                <c:pt idx="8152">
                  <c:v>2407.0</c:v>
                </c:pt>
                <c:pt idx="8153">
                  <c:v>2407.0</c:v>
                </c:pt>
                <c:pt idx="8154">
                  <c:v>2408.0</c:v>
                </c:pt>
                <c:pt idx="8155">
                  <c:v>2408.0</c:v>
                </c:pt>
                <c:pt idx="8156">
                  <c:v>2408.0</c:v>
                </c:pt>
                <c:pt idx="8157">
                  <c:v>2409.0</c:v>
                </c:pt>
                <c:pt idx="8158">
                  <c:v>2409.0</c:v>
                </c:pt>
                <c:pt idx="8159">
                  <c:v>2409.0</c:v>
                </c:pt>
                <c:pt idx="8160">
                  <c:v>2409.0</c:v>
                </c:pt>
                <c:pt idx="8161">
                  <c:v>2409.0</c:v>
                </c:pt>
                <c:pt idx="8162">
                  <c:v>2409.0</c:v>
                </c:pt>
                <c:pt idx="8163">
                  <c:v>2410.0</c:v>
                </c:pt>
                <c:pt idx="8164">
                  <c:v>2411.0</c:v>
                </c:pt>
                <c:pt idx="8165">
                  <c:v>2411.0</c:v>
                </c:pt>
                <c:pt idx="8166">
                  <c:v>2411.0</c:v>
                </c:pt>
                <c:pt idx="8167">
                  <c:v>2411.0</c:v>
                </c:pt>
                <c:pt idx="8168">
                  <c:v>2411.0</c:v>
                </c:pt>
                <c:pt idx="8169">
                  <c:v>2411.0</c:v>
                </c:pt>
                <c:pt idx="8170">
                  <c:v>2411.0</c:v>
                </c:pt>
                <c:pt idx="8171">
                  <c:v>2411.0</c:v>
                </c:pt>
                <c:pt idx="8172">
                  <c:v>2411.0</c:v>
                </c:pt>
                <c:pt idx="8173">
                  <c:v>2411.0</c:v>
                </c:pt>
                <c:pt idx="8174">
                  <c:v>2411.0</c:v>
                </c:pt>
                <c:pt idx="8175">
                  <c:v>2412.0</c:v>
                </c:pt>
                <c:pt idx="8176">
                  <c:v>2413.0</c:v>
                </c:pt>
                <c:pt idx="8177">
                  <c:v>2414.0</c:v>
                </c:pt>
                <c:pt idx="8178">
                  <c:v>2414.0</c:v>
                </c:pt>
                <c:pt idx="8179">
                  <c:v>2414.0</c:v>
                </c:pt>
                <c:pt idx="8180">
                  <c:v>2414.0</c:v>
                </c:pt>
                <c:pt idx="8181">
                  <c:v>2415.0</c:v>
                </c:pt>
                <c:pt idx="8182">
                  <c:v>2416.0</c:v>
                </c:pt>
                <c:pt idx="8183">
                  <c:v>2416.0</c:v>
                </c:pt>
                <c:pt idx="8184">
                  <c:v>2417.0</c:v>
                </c:pt>
                <c:pt idx="8185">
                  <c:v>2418.0</c:v>
                </c:pt>
                <c:pt idx="8186">
                  <c:v>2419.0</c:v>
                </c:pt>
                <c:pt idx="8187">
                  <c:v>2420.0</c:v>
                </c:pt>
                <c:pt idx="8188">
                  <c:v>2420.0</c:v>
                </c:pt>
                <c:pt idx="8189">
                  <c:v>2421.0</c:v>
                </c:pt>
                <c:pt idx="8190">
                  <c:v>2421.0</c:v>
                </c:pt>
                <c:pt idx="8191">
                  <c:v>2421.0</c:v>
                </c:pt>
                <c:pt idx="8192">
                  <c:v>2421.0</c:v>
                </c:pt>
                <c:pt idx="8193">
                  <c:v>2421.0</c:v>
                </c:pt>
                <c:pt idx="8194">
                  <c:v>2422.0</c:v>
                </c:pt>
                <c:pt idx="8195">
                  <c:v>2423.0</c:v>
                </c:pt>
                <c:pt idx="8196">
                  <c:v>2424.0</c:v>
                </c:pt>
                <c:pt idx="8197">
                  <c:v>2425.0</c:v>
                </c:pt>
                <c:pt idx="8198">
                  <c:v>2425.0</c:v>
                </c:pt>
                <c:pt idx="8199">
                  <c:v>2426.0</c:v>
                </c:pt>
                <c:pt idx="8200">
                  <c:v>2427.0</c:v>
                </c:pt>
                <c:pt idx="8201">
                  <c:v>2428.0</c:v>
                </c:pt>
                <c:pt idx="8202">
                  <c:v>2429.0</c:v>
                </c:pt>
                <c:pt idx="8203">
                  <c:v>2430.0</c:v>
                </c:pt>
                <c:pt idx="8204">
                  <c:v>2431.0</c:v>
                </c:pt>
                <c:pt idx="8205">
                  <c:v>2431.0</c:v>
                </c:pt>
                <c:pt idx="8206">
                  <c:v>2431.0</c:v>
                </c:pt>
                <c:pt idx="8207">
                  <c:v>2431.0</c:v>
                </c:pt>
                <c:pt idx="8208">
                  <c:v>2431.0</c:v>
                </c:pt>
                <c:pt idx="8209">
                  <c:v>2431.0</c:v>
                </c:pt>
                <c:pt idx="8210">
                  <c:v>2432.0</c:v>
                </c:pt>
                <c:pt idx="8211">
                  <c:v>2433.0</c:v>
                </c:pt>
                <c:pt idx="8212">
                  <c:v>2433.0</c:v>
                </c:pt>
                <c:pt idx="8213">
                  <c:v>2433.0</c:v>
                </c:pt>
                <c:pt idx="8214">
                  <c:v>2433.0</c:v>
                </c:pt>
                <c:pt idx="8215">
                  <c:v>2433.0</c:v>
                </c:pt>
                <c:pt idx="8216">
                  <c:v>2433.0</c:v>
                </c:pt>
                <c:pt idx="8217">
                  <c:v>2433.0</c:v>
                </c:pt>
                <c:pt idx="8218">
                  <c:v>2433.0</c:v>
                </c:pt>
                <c:pt idx="8219">
                  <c:v>2433.0</c:v>
                </c:pt>
                <c:pt idx="8220">
                  <c:v>2434.0</c:v>
                </c:pt>
                <c:pt idx="8221">
                  <c:v>2435.0</c:v>
                </c:pt>
                <c:pt idx="8222">
                  <c:v>2436.0</c:v>
                </c:pt>
                <c:pt idx="8223">
                  <c:v>2437.0</c:v>
                </c:pt>
                <c:pt idx="8224">
                  <c:v>2437.0</c:v>
                </c:pt>
                <c:pt idx="8225">
                  <c:v>2438.0</c:v>
                </c:pt>
                <c:pt idx="8226">
                  <c:v>2439.0</c:v>
                </c:pt>
                <c:pt idx="8227">
                  <c:v>2439.0</c:v>
                </c:pt>
                <c:pt idx="8228">
                  <c:v>2440.0</c:v>
                </c:pt>
                <c:pt idx="8229">
                  <c:v>2440.0</c:v>
                </c:pt>
                <c:pt idx="8230">
                  <c:v>2441.0</c:v>
                </c:pt>
                <c:pt idx="8231">
                  <c:v>2441.0</c:v>
                </c:pt>
                <c:pt idx="8232">
                  <c:v>2441.0</c:v>
                </c:pt>
                <c:pt idx="8233">
                  <c:v>2441.0</c:v>
                </c:pt>
                <c:pt idx="8234">
                  <c:v>2442.0</c:v>
                </c:pt>
                <c:pt idx="8235">
                  <c:v>2443.0</c:v>
                </c:pt>
                <c:pt idx="8236">
                  <c:v>2443.0</c:v>
                </c:pt>
                <c:pt idx="8237">
                  <c:v>2443.0</c:v>
                </c:pt>
                <c:pt idx="8238">
                  <c:v>2443.0</c:v>
                </c:pt>
                <c:pt idx="8239">
                  <c:v>2443.0</c:v>
                </c:pt>
                <c:pt idx="8240">
                  <c:v>2443.0</c:v>
                </c:pt>
                <c:pt idx="8241">
                  <c:v>2443.0</c:v>
                </c:pt>
                <c:pt idx="8242">
                  <c:v>2444.0</c:v>
                </c:pt>
                <c:pt idx="8243">
                  <c:v>2444.0</c:v>
                </c:pt>
                <c:pt idx="8244">
                  <c:v>2445.0</c:v>
                </c:pt>
                <c:pt idx="8245">
                  <c:v>2445.0</c:v>
                </c:pt>
                <c:pt idx="8246">
                  <c:v>2445.0</c:v>
                </c:pt>
                <c:pt idx="8247">
                  <c:v>2445.0</c:v>
                </c:pt>
                <c:pt idx="8248">
                  <c:v>2445.0</c:v>
                </c:pt>
                <c:pt idx="8249">
                  <c:v>2445.0</c:v>
                </c:pt>
                <c:pt idx="8250">
                  <c:v>2446.0</c:v>
                </c:pt>
                <c:pt idx="8251">
                  <c:v>2446.0</c:v>
                </c:pt>
                <c:pt idx="8252">
                  <c:v>2446.0</c:v>
                </c:pt>
                <c:pt idx="8253">
                  <c:v>2447.0</c:v>
                </c:pt>
                <c:pt idx="8254">
                  <c:v>2447.0</c:v>
                </c:pt>
                <c:pt idx="8255">
                  <c:v>2448.0</c:v>
                </c:pt>
                <c:pt idx="8256">
                  <c:v>2448.0</c:v>
                </c:pt>
                <c:pt idx="8257">
                  <c:v>2449.0</c:v>
                </c:pt>
                <c:pt idx="8258">
                  <c:v>2450.0</c:v>
                </c:pt>
                <c:pt idx="8259">
                  <c:v>2450.0</c:v>
                </c:pt>
                <c:pt idx="8260">
                  <c:v>2450.0</c:v>
                </c:pt>
                <c:pt idx="8261">
                  <c:v>2450.0</c:v>
                </c:pt>
                <c:pt idx="8262">
                  <c:v>2450.0</c:v>
                </c:pt>
                <c:pt idx="8263">
                  <c:v>2450.0</c:v>
                </c:pt>
                <c:pt idx="8264">
                  <c:v>2450.0</c:v>
                </c:pt>
                <c:pt idx="8265">
                  <c:v>2450.0</c:v>
                </c:pt>
                <c:pt idx="8266">
                  <c:v>2450.0</c:v>
                </c:pt>
                <c:pt idx="8267">
                  <c:v>2450.0</c:v>
                </c:pt>
                <c:pt idx="8268">
                  <c:v>2450.0</c:v>
                </c:pt>
                <c:pt idx="8269">
                  <c:v>2450.0</c:v>
                </c:pt>
                <c:pt idx="8270">
                  <c:v>2450.0</c:v>
                </c:pt>
                <c:pt idx="8271">
                  <c:v>2450.0</c:v>
                </c:pt>
                <c:pt idx="8272">
                  <c:v>2450.0</c:v>
                </c:pt>
                <c:pt idx="8273">
                  <c:v>2451.0</c:v>
                </c:pt>
                <c:pt idx="8274">
                  <c:v>2451.0</c:v>
                </c:pt>
                <c:pt idx="8275">
                  <c:v>2451.0</c:v>
                </c:pt>
                <c:pt idx="8276">
                  <c:v>2451.0</c:v>
                </c:pt>
                <c:pt idx="8277">
                  <c:v>2452.0</c:v>
                </c:pt>
                <c:pt idx="8278">
                  <c:v>2452.0</c:v>
                </c:pt>
                <c:pt idx="8279">
                  <c:v>2452.0</c:v>
                </c:pt>
                <c:pt idx="8280">
                  <c:v>2452.0</c:v>
                </c:pt>
                <c:pt idx="8281">
                  <c:v>2452.0</c:v>
                </c:pt>
                <c:pt idx="8282">
                  <c:v>2452.0</c:v>
                </c:pt>
                <c:pt idx="8283">
                  <c:v>2453.0</c:v>
                </c:pt>
                <c:pt idx="8284">
                  <c:v>2454.0</c:v>
                </c:pt>
                <c:pt idx="8285">
                  <c:v>2454.0</c:v>
                </c:pt>
                <c:pt idx="8286">
                  <c:v>2454.0</c:v>
                </c:pt>
                <c:pt idx="8287">
                  <c:v>2454.0</c:v>
                </c:pt>
                <c:pt idx="8288">
                  <c:v>2454.0</c:v>
                </c:pt>
                <c:pt idx="8289">
                  <c:v>2454.0</c:v>
                </c:pt>
                <c:pt idx="8290">
                  <c:v>2454.0</c:v>
                </c:pt>
                <c:pt idx="8291">
                  <c:v>2454.0</c:v>
                </c:pt>
                <c:pt idx="8292">
                  <c:v>2454.0</c:v>
                </c:pt>
                <c:pt idx="8293">
                  <c:v>2454.0</c:v>
                </c:pt>
                <c:pt idx="8294">
                  <c:v>2454.0</c:v>
                </c:pt>
                <c:pt idx="8295">
                  <c:v>2454.0</c:v>
                </c:pt>
                <c:pt idx="8296">
                  <c:v>2454.0</c:v>
                </c:pt>
                <c:pt idx="8297">
                  <c:v>2455.0</c:v>
                </c:pt>
                <c:pt idx="8298">
                  <c:v>2455.0</c:v>
                </c:pt>
                <c:pt idx="8299">
                  <c:v>2455.0</c:v>
                </c:pt>
                <c:pt idx="8300">
                  <c:v>2455.0</c:v>
                </c:pt>
                <c:pt idx="8301">
                  <c:v>2455.0</c:v>
                </c:pt>
                <c:pt idx="8302">
                  <c:v>2455.0</c:v>
                </c:pt>
                <c:pt idx="8303">
                  <c:v>2455.0</c:v>
                </c:pt>
                <c:pt idx="8304">
                  <c:v>2455.0</c:v>
                </c:pt>
                <c:pt idx="8305">
                  <c:v>2455.0</c:v>
                </c:pt>
                <c:pt idx="8306">
                  <c:v>2455.0</c:v>
                </c:pt>
                <c:pt idx="8307">
                  <c:v>2456.0</c:v>
                </c:pt>
                <c:pt idx="8308">
                  <c:v>2456.0</c:v>
                </c:pt>
                <c:pt idx="8309">
                  <c:v>2457.0</c:v>
                </c:pt>
                <c:pt idx="8310">
                  <c:v>2457.0</c:v>
                </c:pt>
                <c:pt idx="8311">
                  <c:v>2457.0</c:v>
                </c:pt>
                <c:pt idx="8312">
                  <c:v>2457.0</c:v>
                </c:pt>
                <c:pt idx="8313">
                  <c:v>2458.0</c:v>
                </c:pt>
                <c:pt idx="8314">
                  <c:v>2459.0</c:v>
                </c:pt>
                <c:pt idx="8315">
                  <c:v>2459.0</c:v>
                </c:pt>
                <c:pt idx="8316">
                  <c:v>2460.0</c:v>
                </c:pt>
                <c:pt idx="8317">
                  <c:v>2461.0</c:v>
                </c:pt>
                <c:pt idx="8318">
                  <c:v>2461.0</c:v>
                </c:pt>
                <c:pt idx="8319">
                  <c:v>2461.0</c:v>
                </c:pt>
                <c:pt idx="8320">
                  <c:v>2461.0</c:v>
                </c:pt>
                <c:pt idx="8321">
                  <c:v>2461.0</c:v>
                </c:pt>
                <c:pt idx="8322">
                  <c:v>2461.0</c:v>
                </c:pt>
                <c:pt idx="8323">
                  <c:v>2461.0</c:v>
                </c:pt>
                <c:pt idx="8324">
                  <c:v>2461.0</c:v>
                </c:pt>
                <c:pt idx="8325">
                  <c:v>2461.0</c:v>
                </c:pt>
                <c:pt idx="8326">
                  <c:v>2461.0</c:v>
                </c:pt>
                <c:pt idx="8327">
                  <c:v>2461.0</c:v>
                </c:pt>
                <c:pt idx="8328">
                  <c:v>2461.0</c:v>
                </c:pt>
                <c:pt idx="8329">
                  <c:v>2461.0</c:v>
                </c:pt>
                <c:pt idx="8330">
                  <c:v>2461.0</c:v>
                </c:pt>
                <c:pt idx="8331">
                  <c:v>2462.0</c:v>
                </c:pt>
                <c:pt idx="8332">
                  <c:v>2463.0</c:v>
                </c:pt>
                <c:pt idx="8333">
                  <c:v>2463.0</c:v>
                </c:pt>
                <c:pt idx="8334">
                  <c:v>2463.0</c:v>
                </c:pt>
                <c:pt idx="8335">
                  <c:v>2463.0</c:v>
                </c:pt>
                <c:pt idx="8336">
                  <c:v>2463.0</c:v>
                </c:pt>
                <c:pt idx="8337">
                  <c:v>2463.0</c:v>
                </c:pt>
                <c:pt idx="8338">
                  <c:v>2463.0</c:v>
                </c:pt>
                <c:pt idx="8339">
                  <c:v>2463.0</c:v>
                </c:pt>
                <c:pt idx="8340">
                  <c:v>2463.0</c:v>
                </c:pt>
                <c:pt idx="8341">
                  <c:v>2463.0</c:v>
                </c:pt>
                <c:pt idx="8342">
                  <c:v>2464.0</c:v>
                </c:pt>
                <c:pt idx="8343">
                  <c:v>2464.0</c:v>
                </c:pt>
                <c:pt idx="8344">
                  <c:v>2465.0</c:v>
                </c:pt>
                <c:pt idx="8345">
                  <c:v>2465.0</c:v>
                </c:pt>
                <c:pt idx="8346">
                  <c:v>2465.0</c:v>
                </c:pt>
                <c:pt idx="8347">
                  <c:v>2465.0</c:v>
                </c:pt>
                <c:pt idx="8348">
                  <c:v>2465.0</c:v>
                </c:pt>
                <c:pt idx="8349">
                  <c:v>2465.0</c:v>
                </c:pt>
                <c:pt idx="8350">
                  <c:v>2465.0</c:v>
                </c:pt>
                <c:pt idx="8351">
                  <c:v>2465.0</c:v>
                </c:pt>
                <c:pt idx="8352">
                  <c:v>2465.0</c:v>
                </c:pt>
                <c:pt idx="8353">
                  <c:v>2465.0</c:v>
                </c:pt>
                <c:pt idx="8354">
                  <c:v>2465.0</c:v>
                </c:pt>
                <c:pt idx="8355">
                  <c:v>2465.0</c:v>
                </c:pt>
                <c:pt idx="8356">
                  <c:v>2465.0</c:v>
                </c:pt>
                <c:pt idx="8357">
                  <c:v>2465.0</c:v>
                </c:pt>
                <c:pt idx="8358">
                  <c:v>2465.0</c:v>
                </c:pt>
                <c:pt idx="8359">
                  <c:v>2465.0</c:v>
                </c:pt>
                <c:pt idx="8360">
                  <c:v>2465.0</c:v>
                </c:pt>
                <c:pt idx="8361">
                  <c:v>2465.0</c:v>
                </c:pt>
                <c:pt idx="8362">
                  <c:v>2465.0</c:v>
                </c:pt>
                <c:pt idx="8363">
                  <c:v>2465.0</c:v>
                </c:pt>
                <c:pt idx="8364">
                  <c:v>2465.0</c:v>
                </c:pt>
                <c:pt idx="8365">
                  <c:v>2465.0</c:v>
                </c:pt>
                <c:pt idx="8366">
                  <c:v>2465.0</c:v>
                </c:pt>
                <c:pt idx="8367">
                  <c:v>2465.0</c:v>
                </c:pt>
                <c:pt idx="8368">
                  <c:v>2465.0</c:v>
                </c:pt>
                <c:pt idx="8369">
                  <c:v>2465.0</c:v>
                </c:pt>
                <c:pt idx="8370">
                  <c:v>2465.0</c:v>
                </c:pt>
                <c:pt idx="8371">
                  <c:v>2465.0</c:v>
                </c:pt>
                <c:pt idx="8372">
                  <c:v>2465.0</c:v>
                </c:pt>
                <c:pt idx="8373">
                  <c:v>2465.0</c:v>
                </c:pt>
                <c:pt idx="8374">
                  <c:v>2465.0</c:v>
                </c:pt>
                <c:pt idx="8375">
                  <c:v>2465.0</c:v>
                </c:pt>
                <c:pt idx="8376">
                  <c:v>2465.0</c:v>
                </c:pt>
                <c:pt idx="8377">
                  <c:v>2465.0</c:v>
                </c:pt>
                <c:pt idx="8378">
                  <c:v>2465.0</c:v>
                </c:pt>
                <c:pt idx="8379">
                  <c:v>2465.0</c:v>
                </c:pt>
                <c:pt idx="8380">
                  <c:v>2465.0</c:v>
                </c:pt>
                <c:pt idx="8381">
                  <c:v>2465.0</c:v>
                </c:pt>
                <c:pt idx="8382">
                  <c:v>2465.0</c:v>
                </c:pt>
                <c:pt idx="8383">
                  <c:v>2465.0</c:v>
                </c:pt>
                <c:pt idx="8384">
                  <c:v>2465.0</c:v>
                </c:pt>
                <c:pt idx="8385">
                  <c:v>2466.0</c:v>
                </c:pt>
                <c:pt idx="8386">
                  <c:v>2466.0</c:v>
                </c:pt>
                <c:pt idx="8387">
                  <c:v>2466.0</c:v>
                </c:pt>
                <c:pt idx="8388">
                  <c:v>2466.0</c:v>
                </c:pt>
                <c:pt idx="8389">
                  <c:v>2466.0</c:v>
                </c:pt>
                <c:pt idx="8390">
                  <c:v>2466.0</c:v>
                </c:pt>
                <c:pt idx="8391">
                  <c:v>2466.0</c:v>
                </c:pt>
                <c:pt idx="8392">
                  <c:v>2466.0</c:v>
                </c:pt>
                <c:pt idx="8393">
                  <c:v>2467.0</c:v>
                </c:pt>
                <c:pt idx="8394">
                  <c:v>2467.0</c:v>
                </c:pt>
                <c:pt idx="8395">
                  <c:v>2467.0</c:v>
                </c:pt>
                <c:pt idx="8396">
                  <c:v>2467.0</c:v>
                </c:pt>
                <c:pt idx="8397">
                  <c:v>2467.0</c:v>
                </c:pt>
                <c:pt idx="8398">
                  <c:v>2467.0</c:v>
                </c:pt>
                <c:pt idx="8399">
                  <c:v>2467.0</c:v>
                </c:pt>
                <c:pt idx="8400">
                  <c:v>2467.0</c:v>
                </c:pt>
                <c:pt idx="8401">
                  <c:v>2467.0</c:v>
                </c:pt>
                <c:pt idx="8402">
                  <c:v>2467.0</c:v>
                </c:pt>
                <c:pt idx="8403">
                  <c:v>2467.0</c:v>
                </c:pt>
                <c:pt idx="8404">
                  <c:v>2467.0</c:v>
                </c:pt>
                <c:pt idx="8405">
                  <c:v>2467.0</c:v>
                </c:pt>
                <c:pt idx="8406">
                  <c:v>2467.0</c:v>
                </c:pt>
                <c:pt idx="8407">
                  <c:v>2467.0</c:v>
                </c:pt>
                <c:pt idx="8408">
                  <c:v>2467.0</c:v>
                </c:pt>
                <c:pt idx="8409">
                  <c:v>2467.0</c:v>
                </c:pt>
                <c:pt idx="8410">
                  <c:v>2467.0</c:v>
                </c:pt>
                <c:pt idx="8411">
                  <c:v>2467.0</c:v>
                </c:pt>
                <c:pt idx="8412">
                  <c:v>2467.0</c:v>
                </c:pt>
                <c:pt idx="8413">
                  <c:v>2467.0</c:v>
                </c:pt>
                <c:pt idx="8414">
                  <c:v>2467.0</c:v>
                </c:pt>
                <c:pt idx="8415">
                  <c:v>2467.0</c:v>
                </c:pt>
                <c:pt idx="8416">
                  <c:v>2467.0</c:v>
                </c:pt>
                <c:pt idx="8417">
                  <c:v>2467.0</c:v>
                </c:pt>
                <c:pt idx="8418">
                  <c:v>2467.0</c:v>
                </c:pt>
                <c:pt idx="8419">
                  <c:v>2467.0</c:v>
                </c:pt>
                <c:pt idx="8420">
                  <c:v>2467.0</c:v>
                </c:pt>
                <c:pt idx="8421">
                  <c:v>2467.0</c:v>
                </c:pt>
                <c:pt idx="8422">
                  <c:v>2467.0</c:v>
                </c:pt>
                <c:pt idx="8423">
                  <c:v>2467.0</c:v>
                </c:pt>
                <c:pt idx="8424">
                  <c:v>2467.0</c:v>
                </c:pt>
                <c:pt idx="8425">
                  <c:v>2468.0</c:v>
                </c:pt>
                <c:pt idx="8426">
                  <c:v>2469.0</c:v>
                </c:pt>
                <c:pt idx="8427">
                  <c:v>2469.0</c:v>
                </c:pt>
                <c:pt idx="8428">
                  <c:v>2469.0</c:v>
                </c:pt>
                <c:pt idx="8429">
                  <c:v>2469.0</c:v>
                </c:pt>
                <c:pt idx="8430">
                  <c:v>2469.0</c:v>
                </c:pt>
                <c:pt idx="8431">
                  <c:v>2469.0</c:v>
                </c:pt>
                <c:pt idx="8432">
                  <c:v>2469.0</c:v>
                </c:pt>
                <c:pt idx="8433">
                  <c:v>2469.0</c:v>
                </c:pt>
                <c:pt idx="8434">
                  <c:v>2469.0</c:v>
                </c:pt>
                <c:pt idx="8435">
                  <c:v>2469.0</c:v>
                </c:pt>
                <c:pt idx="8436">
                  <c:v>2470.0</c:v>
                </c:pt>
                <c:pt idx="8437">
                  <c:v>2470.0</c:v>
                </c:pt>
                <c:pt idx="8438">
                  <c:v>2470.0</c:v>
                </c:pt>
                <c:pt idx="8439">
                  <c:v>2470.0</c:v>
                </c:pt>
                <c:pt idx="8440">
                  <c:v>2470.0</c:v>
                </c:pt>
                <c:pt idx="8441">
                  <c:v>2470.0</c:v>
                </c:pt>
                <c:pt idx="8442">
                  <c:v>2470.0</c:v>
                </c:pt>
                <c:pt idx="8443">
                  <c:v>2470.0</c:v>
                </c:pt>
                <c:pt idx="8444">
                  <c:v>2470.0</c:v>
                </c:pt>
                <c:pt idx="8445">
                  <c:v>2470.0</c:v>
                </c:pt>
                <c:pt idx="8446">
                  <c:v>2470.0</c:v>
                </c:pt>
                <c:pt idx="8447">
                  <c:v>2470.0</c:v>
                </c:pt>
                <c:pt idx="8448">
                  <c:v>2470.0</c:v>
                </c:pt>
                <c:pt idx="8449">
                  <c:v>2471.0</c:v>
                </c:pt>
                <c:pt idx="8450">
                  <c:v>2471.0</c:v>
                </c:pt>
                <c:pt idx="8451">
                  <c:v>2471.0</c:v>
                </c:pt>
                <c:pt idx="8452">
                  <c:v>2471.0</c:v>
                </c:pt>
                <c:pt idx="8453">
                  <c:v>2472.0</c:v>
                </c:pt>
                <c:pt idx="8454">
                  <c:v>2472.0</c:v>
                </c:pt>
                <c:pt idx="8455">
                  <c:v>2472.0</c:v>
                </c:pt>
                <c:pt idx="8456">
                  <c:v>2473.0</c:v>
                </c:pt>
                <c:pt idx="8457">
                  <c:v>2473.0</c:v>
                </c:pt>
                <c:pt idx="8458">
                  <c:v>2473.0</c:v>
                </c:pt>
                <c:pt idx="8459">
                  <c:v>2474.0</c:v>
                </c:pt>
                <c:pt idx="8460">
                  <c:v>2474.0</c:v>
                </c:pt>
                <c:pt idx="8461">
                  <c:v>2475.0</c:v>
                </c:pt>
                <c:pt idx="8462">
                  <c:v>2475.0</c:v>
                </c:pt>
                <c:pt idx="8463">
                  <c:v>2476.0</c:v>
                </c:pt>
                <c:pt idx="8464">
                  <c:v>2476.0</c:v>
                </c:pt>
                <c:pt idx="8465">
                  <c:v>2477.0</c:v>
                </c:pt>
                <c:pt idx="8466">
                  <c:v>2478.0</c:v>
                </c:pt>
                <c:pt idx="8467">
                  <c:v>2478.0</c:v>
                </c:pt>
                <c:pt idx="8468">
                  <c:v>2478.0</c:v>
                </c:pt>
                <c:pt idx="8469">
                  <c:v>2478.0</c:v>
                </c:pt>
                <c:pt idx="8470">
                  <c:v>2478.0</c:v>
                </c:pt>
                <c:pt idx="8471">
                  <c:v>2479.0</c:v>
                </c:pt>
                <c:pt idx="8472">
                  <c:v>2479.0</c:v>
                </c:pt>
                <c:pt idx="8473">
                  <c:v>2479.0</c:v>
                </c:pt>
                <c:pt idx="8474">
                  <c:v>2480.0</c:v>
                </c:pt>
                <c:pt idx="8475">
                  <c:v>2481.0</c:v>
                </c:pt>
                <c:pt idx="8476">
                  <c:v>2481.0</c:v>
                </c:pt>
                <c:pt idx="8477">
                  <c:v>2481.0</c:v>
                </c:pt>
                <c:pt idx="8478">
                  <c:v>2481.0</c:v>
                </c:pt>
                <c:pt idx="8479">
                  <c:v>2481.0</c:v>
                </c:pt>
                <c:pt idx="8480">
                  <c:v>2481.0</c:v>
                </c:pt>
                <c:pt idx="8481">
                  <c:v>2482.0</c:v>
                </c:pt>
                <c:pt idx="8482">
                  <c:v>2483.0</c:v>
                </c:pt>
                <c:pt idx="8483">
                  <c:v>2483.0</c:v>
                </c:pt>
                <c:pt idx="8484">
                  <c:v>2483.0</c:v>
                </c:pt>
                <c:pt idx="8485">
                  <c:v>2483.0</c:v>
                </c:pt>
                <c:pt idx="8486">
                  <c:v>2483.0</c:v>
                </c:pt>
                <c:pt idx="8487">
                  <c:v>2483.0</c:v>
                </c:pt>
                <c:pt idx="8488">
                  <c:v>2483.0</c:v>
                </c:pt>
                <c:pt idx="8489">
                  <c:v>2483.0</c:v>
                </c:pt>
                <c:pt idx="8490">
                  <c:v>2483.0</c:v>
                </c:pt>
                <c:pt idx="8491">
                  <c:v>2484.0</c:v>
                </c:pt>
                <c:pt idx="8492">
                  <c:v>2484.0</c:v>
                </c:pt>
                <c:pt idx="8493">
                  <c:v>2485.0</c:v>
                </c:pt>
                <c:pt idx="8494">
                  <c:v>2485.0</c:v>
                </c:pt>
                <c:pt idx="8495">
                  <c:v>2486.0</c:v>
                </c:pt>
                <c:pt idx="8496">
                  <c:v>2486.0</c:v>
                </c:pt>
                <c:pt idx="8497">
                  <c:v>2486.0</c:v>
                </c:pt>
                <c:pt idx="8498">
                  <c:v>2486.0</c:v>
                </c:pt>
                <c:pt idx="8499">
                  <c:v>2486.0</c:v>
                </c:pt>
                <c:pt idx="8500">
                  <c:v>2486.0</c:v>
                </c:pt>
                <c:pt idx="8501">
                  <c:v>2487.0</c:v>
                </c:pt>
                <c:pt idx="8502">
                  <c:v>2487.0</c:v>
                </c:pt>
                <c:pt idx="8503">
                  <c:v>2488.0</c:v>
                </c:pt>
                <c:pt idx="8504">
                  <c:v>2488.0</c:v>
                </c:pt>
                <c:pt idx="8505">
                  <c:v>2489.0</c:v>
                </c:pt>
                <c:pt idx="8506">
                  <c:v>2490.0</c:v>
                </c:pt>
                <c:pt idx="8507">
                  <c:v>2490.0</c:v>
                </c:pt>
                <c:pt idx="8508">
                  <c:v>2490.0</c:v>
                </c:pt>
                <c:pt idx="8509">
                  <c:v>2491.0</c:v>
                </c:pt>
                <c:pt idx="8510">
                  <c:v>2491.0</c:v>
                </c:pt>
                <c:pt idx="8511">
                  <c:v>2491.0</c:v>
                </c:pt>
                <c:pt idx="8512">
                  <c:v>2491.0</c:v>
                </c:pt>
                <c:pt idx="8513">
                  <c:v>2492.0</c:v>
                </c:pt>
                <c:pt idx="8514">
                  <c:v>2492.0</c:v>
                </c:pt>
                <c:pt idx="8515">
                  <c:v>2493.0</c:v>
                </c:pt>
                <c:pt idx="8516">
                  <c:v>2493.0</c:v>
                </c:pt>
                <c:pt idx="8517">
                  <c:v>2494.0</c:v>
                </c:pt>
                <c:pt idx="8518">
                  <c:v>2494.0</c:v>
                </c:pt>
                <c:pt idx="8519">
                  <c:v>2495.0</c:v>
                </c:pt>
                <c:pt idx="8520">
                  <c:v>2496.0</c:v>
                </c:pt>
                <c:pt idx="8521">
                  <c:v>2497.0</c:v>
                </c:pt>
                <c:pt idx="8522">
                  <c:v>2498.0</c:v>
                </c:pt>
                <c:pt idx="8523">
                  <c:v>2498.0</c:v>
                </c:pt>
                <c:pt idx="8524">
                  <c:v>2499.0</c:v>
                </c:pt>
                <c:pt idx="8525">
                  <c:v>2499.0</c:v>
                </c:pt>
                <c:pt idx="8526">
                  <c:v>2499.0</c:v>
                </c:pt>
                <c:pt idx="8527">
                  <c:v>2500.0</c:v>
                </c:pt>
                <c:pt idx="8528">
                  <c:v>2500.0</c:v>
                </c:pt>
                <c:pt idx="8529">
                  <c:v>2501.0</c:v>
                </c:pt>
                <c:pt idx="8530">
                  <c:v>2501.0</c:v>
                </c:pt>
                <c:pt idx="8531">
                  <c:v>2501.0</c:v>
                </c:pt>
                <c:pt idx="8532">
                  <c:v>2501.0</c:v>
                </c:pt>
                <c:pt idx="8533">
                  <c:v>2502.0</c:v>
                </c:pt>
                <c:pt idx="8534">
                  <c:v>2502.0</c:v>
                </c:pt>
                <c:pt idx="8535">
                  <c:v>2502.0</c:v>
                </c:pt>
                <c:pt idx="8536">
                  <c:v>2502.0</c:v>
                </c:pt>
                <c:pt idx="8537">
                  <c:v>2502.0</c:v>
                </c:pt>
                <c:pt idx="8538">
                  <c:v>2502.0</c:v>
                </c:pt>
                <c:pt idx="8539">
                  <c:v>2502.0</c:v>
                </c:pt>
                <c:pt idx="8540">
                  <c:v>2502.0</c:v>
                </c:pt>
                <c:pt idx="8541">
                  <c:v>2502.0</c:v>
                </c:pt>
                <c:pt idx="8542">
                  <c:v>2502.0</c:v>
                </c:pt>
                <c:pt idx="8543">
                  <c:v>2502.0</c:v>
                </c:pt>
                <c:pt idx="8544">
                  <c:v>2503.0</c:v>
                </c:pt>
                <c:pt idx="8545">
                  <c:v>2503.0</c:v>
                </c:pt>
                <c:pt idx="8546">
                  <c:v>2504.0</c:v>
                </c:pt>
                <c:pt idx="8547">
                  <c:v>2504.0</c:v>
                </c:pt>
                <c:pt idx="8548">
                  <c:v>2504.0</c:v>
                </c:pt>
                <c:pt idx="8549">
                  <c:v>2504.0</c:v>
                </c:pt>
                <c:pt idx="8550">
                  <c:v>2505.0</c:v>
                </c:pt>
                <c:pt idx="8551">
                  <c:v>2506.0</c:v>
                </c:pt>
                <c:pt idx="8552">
                  <c:v>2507.0</c:v>
                </c:pt>
                <c:pt idx="8553">
                  <c:v>2508.0</c:v>
                </c:pt>
                <c:pt idx="8554">
                  <c:v>2508.0</c:v>
                </c:pt>
                <c:pt idx="8555">
                  <c:v>2508.0</c:v>
                </c:pt>
                <c:pt idx="8556">
                  <c:v>2509.0</c:v>
                </c:pt>
                <c:pt idx="8557">
                  <c:v>2510.0</c:v>
                </c:pt>
                <c:pt idx="8558">
                  <c:v>2511.0</c:v>
                </c:pt>
                <c:pt idx="8559">
                  <c:v>2511.0</c:v>
                </c:pt>
                <c:pt idx="8560">
                  <c:v>2512.0</c:v>
                </c:pt>
                <c:pt idx="8561">
                  <c:v>2513.0</c:v>
                </c:pt>
                <c:pt idx="8562">
                  <c:v>2513.0</c:v>
                </c:pt>
                <c:pt idx="8563">
                  <c:v>2514.0</c:v>
                </c:pt>
                <c:pt idx="8564">
                  <c:v>2515.0</c:v>
                </c:pt>
                <c:pt idx="8565">
                  <c:v>2515.0</c:v>
                </c:pt>
                <c:pt idx="8566">
                  <c:v>2516.0</c:v>
                </c:pt>
                <c:pt idx="8567">
                  <c:v>2517.0</c:v>
                </c:pt>
                <c:pt idx="8568">
                  <c:v>2518.0</c:v>
                </c:pt>
                <c:pt idx="8569">
                  <c:v>2518.0</c:v>
                </c:pt>
                <c:pt idx="8570">
                  <c:v>2519.0</c:v>
                </c:pt>
                <c:pt idx="8571">
                  <c:v>2519.0</c:v>
                </c:pt>
                <c:pt idx="8572">
                  <c:v>2519.0</c:v>
                </c:pt>
                <c:pt idx="8573">
                  <c:v>2519.0</c:v>
                </c:pt>
                <c:pt idx="8574">
                  <c:v>2519.0</c:v>
                </c:pt>
                <c:pt idx="8575">
                  <c:v>2519.0</c:v>
                </c:pt>
                <c:pt idx="8576">
                  <c:v>2519.0</c:v>
                </c:pt>
                <c:pt idx="8577">
                  <c:v>2519.0</c:v>
                </c:pt>
                <c:pt idx="8578">
                  <c:v>2519.0</c:v>
                </c:pt>
                <c:pt idx="8579">
                  <c:v>2519.0</c:v>
                </c:pt>
                <c:pt idx="8580">
                  <c:v>2520.0</c:v>
                </c:pt>
                <c:pt idx="8581">
                  <c:v>2521.0</c:v>
                </c:pt>
                <c:pt idx="8582">
                  <c:v>2521.0</c:v>
                </c:pt>
                <c:pt idx="8583">
                  <c:v>2521.0</c:v>
                </c:pt>
                <c:pt idx="8584">
                  <c:v>2521.0</c:v>
                </c:pt>
                <c:pt idx="8585">
                  <c:v>2521.0</c:v>
                </c:pt>
                <c:pt idx="8586">
                  <c:v>2522.0</c:v>
                </c:pt>
                <c:pt idx="8587">
                  <c:v>2522.0</c:v>
                </c:pt>
                <c:pt idx="8588">
                  <c:v>2523.0</c:v>
                </c:pt>
                <c:pt idx="8589">
                  <c:v>2524.0</c:v>
                </c:pt>
                <c:pt idx="8590">
                  <c:v>2525.0</c:v>
                </c:pt>
                <c:pt idx="8591">
                  <c:v>2525.0</c:v>
                </c:pt>
                <c:pt idx="8592">
                  <c:v>2526.0</c:v>
                </c:pt>
                <c:pt idx="8593">
                  <c:v>2526.0</c:v>
                </c:pt>
                <c:pt idx="8594">
                  <c:v>2526.0</c:v>
                </c:pt>
                <c:pt idx="8595">
                  <c:v>2526.0</c:v>
                </c:pt>
                <c:pt idx="8596">
                  <c:v>2526.0</c:v>
                </c:pt>
                <c:pt idx="8597">
                  <c:v>2526.0</c:v>
                </c:pt>
                <c:pt idx="8598">
                  <c:v>2526.0</c:v>
                </c:pt>
                <c:pt idx="8599">
                  <c:v>2526.0</c:v>
                </c:pt>
                <c:pt idx="8600">
                  <c:v>2526.0</c:v>
                </c:pt>
                <c:pt idx="8601">
                  <c:v>2526.0</c:v>
                </c:pt>
                <c:pt idx="8602">
                  <c:v>2526.0</c:v>
                </c:pt>
                <c:pt idx="8603">
                  <c:v>2526.0</c:v>
                </c:pt>
                <c:pt idx="8604">
                  <c:v>2526.0</c:v>
                </c:pt>
                <c:pt idx="8605">
                  <c:v>2527.0</c:v>
                </c:pt>
                <c:pt idx="8606">
                  <c:v>2528.0</c:v>
                </c:pt>
                <c:pt idx="8607">
                  <c:v>2528.0</c:v>
                </c:pt>
                <c:pt idx="8608">
                  <c:v>2528.0</c:v>
                </c:pt>
                <c:pt idx="8609">
                  <c:v>2529.0</c:v>
                </c:pt>
                <c:pt idx="8610">
                  <c:v>2529.0</c:v>
                </c:pt>
                <c:pt idx="8611">
                  <c:v>2530.0</c:v>
                </c:pt>
                <c:pt idx="8612">
                  <c:v>2530.0</c:v>
                </c:pt>
                <c:pt idx="8613">
                  <c:v>2530.0</c:v>
                </c:pt>
                <c:pt idx="8614">
                  <c:v>2531.0</c:v>
                </c:pt>
                <c:pt idx="8615">
                  <c:v>2531.0</c:v>
                </c:pt>
                <c:pt idx="8616">
                  <c:v>2532.0</c:v>
                </c:pt>
                <c:pt idx="8617">
                  <c:v>2532.0</c:v>
                </c:pt>
                <c:pt idx="8618">
                  <c:v>2532.0</c:v>
                </c:pt>
                <c:pt idx="8619">
                  <c:v>2533.0</c:v>
                </c:pt>
                <c:pt idx="8620">
                  <c:v>2534.0</c:v>
                </c:pt>
                <c:pt idx="8621">
                  <c:v>2535.0</c:v>
                </c:pt>
                <c:pt idx="8622">
                  <c:v>2535.0</c:v>
                </c:pt>
                <c:pt idx="8623">
                  <c:v>2535.0</c:v>
                </c:pt>
                <c:pt idx="8624">
                  <c:v>2535.0</c:v>
                </c:pt>
                <c:pt idx="8625">
                  <c:v>2535.0</c:v>
                </c:pt>
                <c:pt idx="8626">
                  <c:v>2535.0</c:v>
                </c:pt>
                <c:pt idx="8627">
                  <c:v>2535.0</c:v>
                </c:pt>
                <c:pt idx="8628">
                  <c:v>2535.0</c:v>
                </c:pt>
                <c:pt idx="8629">
                  <c:v>2536.0</c:v>
                </c:pt>
                <c:pt idx="8630">
                  <c:v>2536.0</c:v>
                </c:pt>
                <c:pt idx="8631">
                  <c:v>2537.0</c:v>
                </c:pt>
                <c:pt idx="8632">
                  <c:v>2537.0</c:v>
                </c:pt>
                <c:pt idx="8633">
                  <c:v>2537.0</c:v>
                </c:pt>
                <c:pt idx="8634">
                  <c:v>2537.0</c:v>
                </c:pt>
                <c:pt idx="8635">
                  <c:v>2538.0</c:v>
                </c:pt>
                <c:pt idx="8636">
                  <c:v>2539.0</c:v>
                </c:pt>
                <c:pt idx="8637">
                  <c:v>2540.0</c:v>
                </c:pt>
                <c:pt idx="8638">
                  <c:v>2541.0</c:v>
                </c:pt>
                <c:pt idx="8639">
                  <c:v>2541.0</c:v>
                </c:pt>
                <c:pt idx="8640">
                  <c:v>2542.0</c:v>
                </c:pt>
                <c:pt idx="8641">
                  <c:v>2542.0</c:v>
                </c:pt>
                <c:pt idx="8642">
                  <c:v>2542.0</c:v>
                </c:pt>
                <c:pt idx="8643">
                  <c:v>2543.0</c:v>
                </c:pt>
                <c:pt idx="8644">
                  <c:v>2543.0</c:v>
                </c:pt>
                <c:pt idx="8645">
                  <c:v>2543.0</c:v>
                </c:pt>
                <c:pt idx="8646">
                  <c:v>2544.0</c:v>
                </c:pt>
                <c:pt idx="8647">
                  <c:v>2544.0</c:v>
                </c:pt>
                <c:pt idx="8648">
                  <c:v>2544.0</c:v>
                </c:pt>
                <c:pt idx="8649">
                  <c:v>2544.0</c:v>
                </c:pt>
                <c:pt idx="8650">
                  <c:v>2544.0</c:v>
                </c:pt>
                <c:pt idx="8651">
                  <c:v>2544.0</c:v>
                </c:pt>
                <c:pt idx="8652">
                  <c:v>2544.0</c:v>
                </c:pt>
                <c:pt idx="8653">
                  <c:v>2544.0</c:v>
                </c:pt>
                <c:pt idx="8654">
                  <c:v>2545.0</c:v>
                </c:pt>
                <c:pt idx="8655">
                  <c:v>2546.0</c:v>
                </c:pt>
                <c:pt idx="8656">
                  <c:v>2546.0</c:v>
                </c:pt>
                <c:pt idx="8657">
                  <c:v>2546.0</c:v>
                </c:pt>
                <c:pt idx="8658">
                  <c:v>2546.0</c:v>
                </c:pt>
                <c:pt idx="8659">
                  <c:v>2546.0</c:v>
                </c:pt>
                <c:pt idx="8660">
                  <c:v>2546.0</c:v>
                </c:pt>
                <c:pt idx="8661">
                  <c:v>2546.0</c:v>
                </c:pt>
                <c:pt idx="8662">
                  <c:v>2547.0</c:v>
                </c:pt>
                <c:pt idx="8663">
                  <c:v>2547.0</c:v>
                </c:pt>
                <c:pt idx="8664">
                  <c:v>2547.0</c:v>
                </c:pt>
                <c:pt idx="8665">
                  <c:v>2547.0</c:v>
                </c:pt>
                <c:pt idx="8666">
                  <c:v>2547.0</c:v>
                </c:pt>
                <c:pt idx="8667">
                  <c:v>2547.0</c:v>
                </c:pt>
                <c:pt idx="8668">
                  <c:v>2547.0</c:v>
                </c:pt>
                <c:pt idx="8669">
                  <c:v>2547.0</c:v>
                </c:pt>
                <c:pt idx="8670">
                  <c:v>2547.0</c:v>
                </c:pt>
                <c:pt idx="8671">
                  <c:v>2547.0</c:v>
                </c:pt>
                <c:pt idx="8672">
                  <c:v>2547.0</c:v>
                </c:pt>
                <c:pt idx="8673">
                  <c:v>2547.0</c:v>
                </c:pt>
                <c:pt idx="8674">
                  <c:v>2547.0</c:v>
                </c:pt>
                <c:pt idx="8675">
                  <c:v>2547.0</c:v>
                </c:pt>
                <c:pt idx="8676">
                  <c:v>2547.0</c:v>
                </c:pt>
                <c:pt idx="8677">
                  <c:v>2547.0</c:v>
                </c:pt>
                <c:pt idx="8678">
                  <c:v>2548.0</c:v>
                </c:pt>
                <c:pt idx="8679">
                  <c:v>2548.0</c:v>
                </c:pt>
                <c:pt idx="8680">
                  <c:v>2548.0</c:v>
                </c:pt>
                <c:pt idx="8681">
                  <c:v>2548.0</c:v>
                </c:pt>
                <c:pt idx="8682">
                  <c:v>2549.0</c:v>
                </c:pt>
                <c:pt idx="8683">
                  <c:v>2550.0</c:v>
                </c:pt>
                <c:pt idx="8684">
                  <c:v>2551.0</c:v>
                </c:pt>
                <c:pt idx="8685">
                  <c:v>2551.0</c:v>
                </c:pt>
                <c:pt idx="8686">
                  <c:v>2551.0</c:v>
                </c:pt>
                <c:pt idx="8687">
                  <c:v>2551.0</c:v>
                </c:pt>
                <c:pt idx="8688">
                  <c:v>2551.0</c:v>
                </c:pt>
                <c:pt idx="8689">
                  <c:v>2551.0</c:v>
                </c:pt>
                <c:pt idx="8690">
                  <c:v>2551.0</c:v>
                </c:pt>
                <c:pt idx="8691">
                  <c:v>2551.0</c:v>
                </c:pt>
                <c:pt idx="8692">
                  <c:v>2551.0</c:v>
                </c:pt>
                <c:pt idx="8693">
                  <c:v>2551.0</c:v>
                </c:pt>
                <c:pt idx="8694">
                  <c:v>2551.0</c:v>
                </c:pt>
                <c:pt idx="8695">
                  <c:v>2551.0</c:v>
                </c:pt>
                <c:pt idx="8696">
                  <c:v>2551.0</c:v>
                </c:pt>
                <c:pt idx="8697">
                  <c:v>2551.0</c:v>
                </c:pt>
                <c:pt idx="8698">
                  <c:v>2551.0</c:v>
                </c:pt>
                <c:pt idx="8699">
                  <c:v>2551.0</c:v>
                </c:pt>
                <c:pt idx="8700">
                  <c:v>2551.0</c:v>
                </c:pt>
                <c:pt idx="8701">
                  <c:v>2551.0</c:v>
                </c:pt>
                <c:pt idx="8702">
                  <c:v>2551.0</c:v>
                </c:pt>
                <c:pt idx="8703">
                  <c:v>2551.0</c:v>
                </c:pt>
                <c:pt idx="8704">
                  <c:v>2551.0</c:v>
                </c:pt>
                <c:pt idx="8705">
                  <c:v>2551.0</c:v>
                </c:pt>
                <c:pt idx="8706">
                  <c:v>2551.0</c:v>
                </c:pt>
                <c:pt idx="8707">
                  <c:v>2551.0</c:v>
                </c:pt>
                <c:pt idx="8708">
                  <c:v>2551.0</c:v>
                </c:pt>
                <c:pt idx="8709">
                  <c:v>2551.0</c:v>
                </c:pt>
                <c:pt idx="8710">
                  <c:v>2551.0</c:v>
                </c:pt>
                <c:pt idx="8711">
                  <c:v>2551.0</c:v>
                </c:pt>
                <c:pt idx="8712">
                  <c:v>2551.0</c:v>
                </c:pt>
                <c:pt idx="8713">
                  <c:v>2551.0</c:v>
                </c:pt>
                <c:pt idx="8714">
                  <c:v>2551.0</c:v>
                </c:pt>
                <c:pt idx="8715">
                  <c:v>2552.0</c:v>
                </c:pt>
                <c:pt idx="8716">
                  <c:v>2553.0</c:v>
                </c:pt>
                <c:pt idx="8717">
                  <c:v>2553.0</c:v>
                </c:pt>
                <c:pt idx="8718">
                  <c:v>2553.0</c:v>
                </c:pt>
                <c:pt idx="8719">
                  <c:v>2553.0</c:v>
                </c:pt>
                <c:pt idx="8720">
                  <c:v>2553.0</c:v>
                </c:pt>
                <c:pt idx="8721">
                  <c:v>2554.0</c:v>
                </c:pt>
                <c:pt idx="8722">
                  <c:v>2555.0</c:v>
                </c:pt>
                <c:pt idx="8723">
                  <c:v>2555.0</c:v>
                </c:pt>
                <c:pt idx="8724">
                  <c:v>2556.0</c:v>
                </c:pt>
                <c:pt idx="8725">
                  <c:v>2556.0</c:v>
                </c:pt>
                <c:pt idx="8726">
                  <c:v>2557.0</c:v>
                </c:pt>
                <c:pt idx="8727">
                  <c:v>2558.0</c:v>
                </c:pt>
                <c:pt idx="8728">
                  <c:v>2558.0</c:v>
                </c:pt>
                <c:pt idx="8729">
                  <c:v>2559.0</c:v>
                </c:pt>
                <c:pt idx="8730">
                  <c:v>2560.0</c:v>
                </c:pt>
                <c:pt idx="8731">
                  <c:v>2560.0</c:v>
                </c:pt>
                <c:pt idx="8732">
                  <c:v>2560.0</c:v>
                </c:pt>
                <c:pt idx="8733">
                  <c:v>2560.0</c:v>
                </c:pt>
                <c:pt idx="8734">
                  <c:v>2561.0</c:v>
                </c:pt>
                <c:pt idx="8735">
                  <c:v>2561.0</c:v>
                </c:pt>
                <c:pt idx="8736">
                  <c:v>2561.0</c:v>
                </c:pt>
                <c:pt idx="8737">
                  <c:v>2561.0</c:v>
                </c:pt>
                <c:pt idx="8738">
                  <c:v>2562.0</c:v>
                </c:pt>
                <c:pt idx="8739">
                  <c:v>2562.0</c:v>
                </c:pt>
                <c:pt idx="8740">
                  <c:v>2562.0</c:v>
                </c:pt>
                <c:pt idx="8741">
                  <c:v>2562.0</c:v>
                </c:pt>
                <c:pt idx="8742">
                  <c:v>2562.0</c:v>
                </c:pt>
                <c:pt idx="8743">
                  <c:v>2563.0</c:v>
                </c:pt>
                <c:pt idx="8744">
                  <c:v>2564.0</c:v>
                </c:pt>
                <c:pt idx="8745">
                  <c:v>2564.0</c:v>
                </c:pt>
                <c:pt idx="8746">
                  <c:v>2564.0</c:v>
                </c:pt>
                <c:pt idx="8747">
                  <c:v>2564.0</c:v>
                </c:pt>
                <c:pt idx="8748">
                  <c:v>2564.0</c:v>
                </c:pt>
                <c:pt idx="8749">
                  <c:v>2564.0</c:v>
                </c:pt>
                <c:pt idx="8750">
                  <c:v>2564.0</c:v>
                </c:pt>
                <c:pt idx="8751">
                  <c:v>2564.0</c:v>
                </c:pt>
                <c:pt idx="8752">
                  <c:v>2564.0</c:v>
                </c:pt>
                <c:pt idx="8753">
                  <c:v>2564.0</c:v>
                </c:pt>
                <c:pt idx="8754">
                  <c:v>2564.0</c:v>
                </c:pt>
                <c:pt idx="8755">
                  <c:v>2564.0</c:v>
                </c:pt>
                <c:pt idx="8756">
                  <c:v>2564.0</c:v>
                </c:pt>
                <c:pt idx="8757">
                  <c:v>2564.0</c:v>
                </c:pt>
                <c:pt idx="8758">
                  <c:v>2564.0</c:v>
                </c:pt>
                <c:pt idx="8759">
                  <c:v>2564.0</c:v>
                </c:pt>
                <c:pt idx="8760">
                  <c:v>2564.0</c:v>
                </c:pt>
                <c:pt idx="8761">
                  <c:v>2564.0</c:v>
                </c:pt>
                <c:pt idx="8762">
                  <c:v>2564.0</c:v>
                </c:pt>
                <c:pt idx="8763">
                  <c:v>2564.0</c:v>
                </c:pt>
                <c:pt idx="8764">
                  <c:v>2564.0</c:v>
                </c:pt>
                <c:pt idx="8765">
                  <c:v>2564.0</c:v>
                </c:pt>
                <c:pt idx="8766">
                  <c:v>2564.0</c:v>
                </c:pt>
                <c:pt idx="8767">
                  <c:v>2564.0</c:v>
                </c:pt>
                <c:pt idx="8768">
                  <c:v>2564.0</c:v>
                </c:pt>
                <c:pt idx="8769">
                  <c:v>2564.0</c:v>
                </c:pt>
                <c:pt idx="8770">
                  <c:v>2564.0</c:v>
                </c:pt>
                <c:pt idx="8771">
                  <c:v>2564.0</c:v>
                </c:pt>
                <c:pt idx="8772">
                  <c:v>2564.0</c:v>
                </c:pt>
                <c:pt idx="8773">
                  <c:v>2564.0</c:v>
                </c:pt>
                <c:pt idx="8774">
                  <c:v>2564.0</c:v>
                </c:pt>
                <c:pt idx="8775">
                  <c:v>2564.0</c:v>
                </c:pt>
                <c:pt idx="8776">
                  <c:v>2564.0</c:v>
                </c:pt>
                <c:pt idx="8777">
                  <c:v>2564.0</c:v>
                </c:pt>
                <c:pt idx="8778">
                  <c:v>2564.0</c:v>
                </c:pt>
                <c:pt idx="8779">
                  <c:v>2564.0</c:v>
                </c:pt>
                <c:pt idx="8780">
                  <c:v>2564.0</c:v>
                </c:pt>
                <c:pt idx="8781">
                  <c:v>2564.0</c:v>
                </c:pt>
                <c:pt idx="8782">
                  <c:v>2564.0</c:v>
                </c:pt>
                <c:pt idx="8783">
                  <c:v>2564.0</c:v>
                </c:pt>
                <c:pt idx="8784">
                  <c:v>2564.0</c:v>
                </c:pt>
                <c:pt idx="8785">
                  <c:v>2564.0</c:v>
                </c:pt>
                <c:pt idx="8786">
                  <c:v>2564.0</c:v>
                </c:pt>
                <c:pt idx="8787">
                  <c:v>2564.0</c:v>
                </c:pt>
                <c:pt idx="8788">
                  <c:v>2564.0</c:v>
                </c:pt>
                <c:pt idx="8789">
                  <c:v>2564.0</c:v>
                </c:pt>
                <c:pt idx="8790">
                  <c:v>2564.0</c:v>
                </c:pt>
                <c:pt idx="8791">
                  <c:v>2564.0</c:v>
                </c:pt>
                <c:pt idx="8792">
                  <c:v>2564.0</c:v>
                </c:pt>
                <c:pt idx="8793">
                  <c:v>2564.0</c:v>
                </c:pt>
                <c:pt idx="8794">
                  <c:v>2564.0</c:v>
                </c:pt>
                <c:pt idx="8795">
                  <c:v>2564.0</c:v>
                </c:pt>
                <c:pt idx="8796">
                  <c:v>2564.0</c:v>
                </c:pt>
                <c:pt idx="8797">
                  <c:v>2565.0</c:v>
                </c:pt>
                <c:pt idx="8798">
                  <c:v>2565.0</c:v>
                </c:pt>
                <c:pt idx="8799">
                  <c:v>2565.0</c:v>
                </c:pt>
                <c:pt idx="8800">
                  <c:v>2565.0</c:v>
                </c:pt>
                <c:pt idx="8801">
                  <c:v>2565.0</c:v>
                </c:pt>
                <c:pt idx="8802">
                  <c:v>2565.0</c:v>
                </c:pt>
                <c:pt idx="8803">
                  <c:v>2565.0</c:v>
                </c:pt>
                <c:pt idx="8804">
                  <c:v>2565.0</c:v>
                </c:pt>
                <c:pt idx="8805">
                  <c:v>2566.0</c:v>
                </c:pt>
                <c:pt idx="8806">
                  <c:v>2567.0</c:v>
                </c:pt>
                <c:pt idx="8807">
                  <c:v>2567.0</c:v>
                </c:pt>
                <c:pt idx="8808">
                  <c:v>2567.0</c:v>
                </c:pt>
                <c:pt idx="8809">
                  <c:v>2567.0</c:v>
                </c:pt>
                <c:pt idx="8810">
                  <c:v>2567.0</c:v>
                </c:pt>
                <c:pt idx="8811">
                  <c:v>2567.0</c:v>
                </c:pt>
                <c:pt idx="8812">
                  <c:v>2567.0</c:v>
                </c:pt>
                <c:pt idx="8813">
                  <c:v>2567.0</c:v>
                </c:pt>
                <c:pt idx="8814">
                  <c:v>2567.0</c:v>
                </c:pt>
                <c:pt idx="8815">
                  <c:v>2567.0</c:v>
                </c:pt>
                <c:pt idx="8816">
                  <c:v>2567.0</c:v>
                </c:pt>
                <c:pt idx="8817">
                  <c:v>2567.0</c:v>
                </c:pt>
                <c:pt idx="8818">
                  <c:v>2567.0</c:v>
                </c:pt>
                <c:pt idx="8819">
                  <c:v>2567.0</c:v>
                </c:pt>
                <c:pt idx="8820">
                  <c:v>2567.0</c:v>
                </c:pt>
                <c:pt idx="8821">
                  <c:v>2567.0</c:v>
                </c:pt>
                <c:pt idx="8822">
                  <c:v>2567.0</c:v>
                </c:pt>
                <c:pt idx="8823">
                  <c:v>2567.0</c:v>
                </c:pt>
                <c:pt idx="8824">
                  <c:v>2567.0</c:v>
                </c:pt>
                <c:pt idx="8825">
                  <c:v>2567.0</c:v>
                </c:pt>
                <c:pt idx="8826">
                  <c:v>2567.0</c:v>
                </c:pt>
                <c:pt idx="8827">
                  <c:v>2567.0</c:v>
                </c:pt>
                <c:pt idx="8828">
                  <c:v>2567.0</c:v>
                </c:pt>
                <c:pt idx="8829">
                  <c:v>2567.0</c:v>
                </c:pt>
                <c:pt idx="8830">
                  <c:v>2567.0</c:v>
                </c:pt>
                <c:pt idx="8831">
                  <c:v>2567.0</c:v>
                </c:pt>
                <c:pt idx="8832">
                  <c:v>2567.0</c:v>
                </c:pt>
                <c:pt idx="8833">
                  <c:v>2567.0</c:v>
                </c:pt>
                <c:pt idx="8834">
                  <c:v>2568.0</c:v>
                </c:pt>
                <c:pt idx="8835">
                  <c:v>2569.0</c:v>
                </c:pt>
                <c:pt idx="8836">
                  <c:v>2569.0</c:v>
                </c:pt>
                <c:pt idx="8837">
                  <c:v>2569.0</c:v>
                </c:pt>
                <c:pt idx="8838">
                  <c:v>2569.0</c:v>
                </c:pt>
                <c:pt idx="8839">
                  <c:v>2570.0</c:v>
                </c:pt>
                <c:pt idx="8840">
                  <c:v>2571.0</c:v>
                </c:pt>
                <c:pt idx="8841">
                  <c:v>2572.0</c:v>
                </c:pt>
                <c:pt idx="8842">
                  <c:v>2572.0</c:v>
                </c:pt>
                <c:pt idx="8843">
                  <c:v>2573.0</c:v>
                </c:pt>
                <c:pt idx="8844">
                  <c:v>2574.0</c:v>
                </c:pt>
                <c:pt idx="8845">
                  <c:v>2574.0</c:v>
                </c:pt>
                <c:pt idx="8846">
                  <c:v>2575.0</c:v>
                </c:pt>
                <c:pt idx="8847">
                  <c:v>2575.0</c:v>
                </c:pt>
                <c:pt idx="8848">
                  <c:v>2575.0</c:v>
                </c:pt>
                <c:pt idx="8849">
                  <c:v>2575.0</c:v>
                </c:pt>
                <c:pt idx="8850">
                  <c:v>2575.0</c:v>
                </c:pt>
                <c:pt idx="8851">
                  <c:v>2575.0</c:v>
                </c:pt>
                <c:pt idx="8852">
                  <c:v>2575.0</c:v>
                </c:pt>
                <c:pt idx="8853">
                  <c:v>2575.0</c:v>
                </c:pt>
                <c:pt idx="8854">
                  <c:v>2575.0</c:v>
                </c:pt>
                <c:pt idx="8855">
                  <c:v>2575.0</c:v>
                </c:pt>
                <c:pt idx="8856">
                  <c:v>2576.0</c:v>
                </c:pt>
                <c:pt idx="8857">
                  <c:v>2577.0</c:v>
                </c:pt>
                <c:pt idx="8858">
                  <c:v>2577.0</c:v>
                </c:pt>
                <c:pt idx="8859">
                  <c:v>2577.0</c:v>
                </c:pt>
                <c:pt idx="8860">
                  <c:v>2577.0</c:v>
                </c:pt>
                <c:pt idx="8861">
                  <c:v>2577.0</c:v>
                </c:pt>
                <c:pt idx="8862">
                  <c:v>2577.0</c:v>
                </c:pt>
                <c:pt idx="8863">
                  <c:v>2577.0</c:v>
                </c:pt>
                <c:pt idx="8864">
                  <c:v>2577.0</c:v>
                </c:pt>
                <c:pt idx="8865">
                  <c:v>2577.0</c:v>
                </c:pt>
                <c:pt idx="8866">
                  <c:v>2577.0</c:v>
                </c:pt>
                <c:pt idx="8867">
                  <c:v>2577.0</c:v>
                </c:pt>
                <c:pt idx="8868">
                  <c:v>2577.0</c:v>
                </c:pt>
                <c:pt idx="8869">
                  <c:v>2577.0</c:v>
                </c:pt>
                <c:pt idx="8870">
                  <c:v>2577.0</c:v>
                </c:pt>
                <c:pt idx="8871">
                  <c:v>2577.0</c:v>
                </c:pt>
                <c:pt idx="8872">
                  <c:v>2578.0</c:v>
                </c:pt>
                <c:pt idx="8873">
                  <c:v>2578.0</c:v>
                </c:pt>
                <c:pt idx="8874">
                  <c:v>2579.0</c:v>
                </c:pt>
                <c:pt idx="8875">
                  <c:v>2580.0</c:v>
                </c:pt>
                <c:pt idx="8876">
                  <c:v>2580.0</c:v>
                </c:pt>
                <c:pt idx="8877">
                  <c:v>2580.0</c:v>
                </c:pt>
                <c:pt idx="8878">
                  <c:v>2580.0</c:v>
                </c:pt>
                <c:pt idx="8879">
                  <c:v>2581.0</c:v>
                </c:pt>
                <c:pt idx="8880">
                  <c:v>2582.0</c:v>
                </c:pt>
                <c:pt idx="8881">
                  <c:v>2582.0</c:v>
                </c:pt>
                <c:pt idx="8882">
                  <c:v>2583.0</c:v>
                </c:pt>
                <c:pt idx="8883">
                  <c:v>2584.0</c:v>
                </c:pt>
                <c:pt idx="8884">
                  <c:v>2584.0</c:v>
                </c:pt>
                <c:pt idx="8885">
                  <c:v>2584.0</c:v>
                </c:pt>
                <c:pt idx="8886">
                  <c:v>2584.0</c:v>
                </c:pt>
                <c:pt idx="8887">
                  <c:v>2585.0</c:v>
                </c:pt>
                <c:pt idx="8888">
                  <c:v>2585.0</c:v>
                </c:pt>
                <c:pt idx="8889">
                  <c:v>2585.0</c:v>
                </c:pt>
                <c:pt idx="8890">
                  <c:v>2586.0</c:v>
                </c:pt>
                <c:pt idx="8891">
                  <c:v>2587.0</c:v>
                </c:pt>
                <c:pt idx="8892">
                  <c:v>2588.0</c:v>
                </c:pt>
                <c:pt idx="8893">
                  <c:v>2588.0</c:v>
                </c:pt>
                <c:pt idx="8894">
                  <c:v>2589.0</c:v>
                </c:pt>
                <c:pt idx="8895">
                  <c:v>2589.0</c:v>
                </c:pt>
                <c:pt idx="8896">
                  <c:v>2589.0</c:v>
                </c:pt>
                <c:pt idx="8897">
                  <c:v>2590.0</c:v>
                </c:pt>
                <c:pt idx="8898">
                  <c:v>2591.0</c:v>
                </c:pt>
                <c:pt idx="8899">
                  <c:v>2592.0</c:v>
                </c:pt>
                <c:pt idx="8900">
                  <c:v>2593.0</c:v>
                </c:pt>
                <c:pt idx="8901">
                  <c:v>2594.0</c:v>
                </c:pt>
                <c:pt idx="8902">
                  <c:v>2595.0</c:v>
                </c:pt>
                <c:pt idx="8903">
                  <c:v>2595.0</c:v>
                </c:pt>
                <c:pt idx="8904">
                  <c:v>2595.0</c:v>
                </c:pt>
                <c:pt idx="8905">
                  <c:v>2595.0</c:v>
                </c:pt>
                <c:pt idx="8906">
                  <c:v>2595.0</c:v>
                </c:pt>
                <c:pt idx="8907">
                  <c:v>2596.0</c:v>
                </c:pt>
                <c:pt idx="8908">
                  <c:v>2596.0</c:v>
                </c:pt>
                <c:pt idx="8909">
                  <c:v>2596.0</c:v>
                </c:pt>
                <c:pt idx="8910">
                  <c:v>2596.0</c:v>
                </c:pt>
                <c:pt idx="8911">
                  <c:v>2596.0</c:v>
                </c:pt>
                <c:pt idx="8912">
                  <c:v>2597.0</c:v>
                </c:pt>
                <c:pt idx="8913">
                  <c:v>2597.0</c:v>
                </c:pt>
                <c:pt idx="8914">
                  <c:v>2598.0</c:v>
                </c:pt>
                <c:pt idx="8915">
                  <c:v>2599.0</c:v>
                </c:pt>
                <c:pt idx="8916">
                  <c:v>2599.0</c:v>
                </c:pt>
                <c:pt idx="8917">
                  <c:v>2599.0</c:v>
                </c:pt>
                <c:pt idx="8918">
                  <c:v>2599.0</c:v>
                </c:pt>
                <c:pt idx="8919">
                  <c:v>2599.0</c:v>
                </c:pt>
                <c:pt idx="8920">
                  <c:v>2599.0</c:v>
                </c:pt>
                <c:pt idx="8921">
                  <c:v>2600.0</c:v>
                </c:pt>
                <c:pt idx="8922">
                  <c:v>2600.0</c:v>
                </c:pt>
                <c:pt idx="8923">
                  <c:v>2601.0</c:v>
                </c:pt>
                <c:pt idx="8924">
                  <c:v>2602.0</c:v>
                </c:pt>
                <c:pt idx="8925">
                  <c:v>2602.0</c:v>
                </c:pt>
                <c:pt idx="8926">
                  <c:v>2602.0</c:v>
                </c:pt>
                <c:pt idx="8927">
                  <c:v>2602.0</c:v>
                </c:pt>
                <c:pt idx="8928">
                  <c:v>2602.0</c:v>
                </c:pt>
                <c:pt idx="8929">
                  <c:v>2602.0</c:v>
                </c:pt>
                <c:pt idx="8930">
                  <c:v>2602.0</c:v>
                </c:pt>
                <c:pt idx="8931">
                  <c:v>2602.0</c:v>
                </c:pt>
                <c:pt idx="8932">
                  <c:v>2602.0</c:v>
                </c:pt>
                <c:pt idx="8933">
                  <c:v>2602.0</c:v>
                </c:pt>
                <c:pt idx="8934">
                  <c:v>2602.0</c:v>
                </c:pt>
                <c:pt idx="8935">
                  <c:v>2602.0</c:v>
                </c:pt>
                <c:pt idx="8936">
                  <c:v>2602.0</c:v>
                </c:pt>
                <c:pt idx="8937">
                  <c:v>2602.0</c:v>
                </c:pt>
                <c:pt idx="8938">
                  <c:v>2602.0</c:v>
                </c:pt>
                <c:pt idx="8939">
                  <c:v>2602.0</c:v>
                </c:pt>
                <c:pt idx="8940">
                  <c:v>2602.0</c:v>
                </c:pt>
                <c:pt idx="8941">
                  <c:v>2602.0</c:v>
                </c:pt>
                <c:pt idx="8942">
                  <c:v>2602.0</c:v>
                </c:pt>
                <c:pt idx="8943">
                  <c:v>2602.0</c:v>
                </c:pt>
                <c:pt idx="8944">
                  <c:v>2602.0</c:v>
                </c:pt>
                <c:pt idx="8945">
                  <c:v>2602.0</c:v>
                </c:pt>
                <c:pt idx="8946">
                  <c:v>2603.0</c:v>
                </c:pt>
                <c:pt idx="8947">
                  <c:v>2603.0</c:v>
                </c:pt>
                <c:pt idx="8948">
                  <c:v>2604.0</c:v>
                </c:pt>
                <c:pt idx="8949">
                  <c:v>2605.0</c:v>
                </c:pt>
                <c:pt idx="8950">
                  <c:v>2605.0</c:v>
                </c:pt>
                <c:pt idx="8951">
                  <c:v>2605.0</c:v>
                </c:pt>
                <c:pt idx="8952">
                  <c:v>2606.0</c:v>
                </c:pt>
                <c:pt idx="8953">
                  <c:v>2606.0</c:v>
                </c:pt>
                <c:pt idx="8954">
                  <c:v>2606.0</c:v>
                </c:pt>
                <c:pt idx="8955">
                  <c:v>2607.0</c:v>
                </c:pt>
                <c:pt idx="8956">
                  <c:v>2608.0</c:v>
                </c:pt>
                <c:pt idx="8957">
                  <c:v>2608.0</c:v>
                </c:pt>
                <c:pt idx="8958">
                  <c:v>2608.0</c:v>
                </c:pt>
                <c:pt idx="8959">
                  <c:v>2608.0</c:v>
                </c:pt>
                <c:pt idx="8960">
                  <c:v>2608.0</c:v>
                </c:pt>
                <c:pt idx="8961">
                  <c:v>2609.0</c:v>
                </c:pt>
                <c:pt idx="8962">
                  <c:v>2610.0</c:v>
                </c:pt>
                <c:pt idx="8963">
                  <c:v>2611.0</c:v>
                </c:pt>
                <c:pt idx="8964">
                  <c:v>2612.0</c:v>
                </c:pt>
                <c:pt idx="8965">
                  <c:v>2613.0</c:v>
                </c:pt>
                <c:pt idx="8966">
                  <c:v>2613.0</c:v>
                </c:pt>
                <c:pt idx="8967">
                  <c:v>2613.0</c:v>
                </c:pt>
                <c:pt idx="8968">
                  <c:v>2613.0</c:v>
                </c:pt>
                <c:pt idx="8969">
                  <c:v>2613.0</c:v>
                </c:pt>
                <c:pt idx="8970">
                  <c:v>2613.0</c:v>
                </c:pt>
                <c:pt idx="8971">
                  <c:v>2613.0</c:v>
                </c:pt>
                <c:pt idx="8972">
                  <c:v>2613.0</c:v>
                </c:pt>
                <c:pt idx="8973">
                  <c:v>2613.0</c:v>
                </c:pt>
                <c:pt idx="8974">
                  <c:v>2613.0</c:v>
                </c:pt>
                <c:pt idx="8975">
                  <c:v>2613.0</c:v>
                </c:pt>
                <c:pt idx="8976">
                  <c:v>2613.0</c:v>
                </c:pt>
                <c:pt idx="8977">
                  <c:v>2613.0</c:v>
                </c:pt>
                <c:pt idx="8978">
                  <c:v>2613.0</c:v>
                </c:pt>
                <c:pt idx="8979">
                  <c:v>2613.0</c:v>
                </c:pt>
                <c:pt idx="8980">
                  <c:v>2613.0</c:v>
                </c:pt>
                <c:pt idx="8981">
                  <c:v>2613.0</c:v>
                </c:pt>
                <c:pt idx="8982">
                  <c:v>2613.0</c:v>
                </c:pt>
                <c:pt idx="8983">
                  <c:v>2613.0</c:v>
                </c:pt>
                <c:pt idx="8984">
                  <c:v>2613.0</c:v>
                </c:pt>
                <c:pt idx="8985">
                  <c:v>2613.0</c:v>
                </c:pt>
                <c:pt idx="8986">
                  <c:v>2613.0</c:v>
                </c:pt>
                <c:pt idx="8987">
                  <c:v>2613.0</c:v>
                </c:pt>
                <c:pt idx="8988">
                  <c:v>2613.0</c:v>
                </c:pt>
                <c:pt idx="8989">
                  <c:v>2613.0</c:v>
                </c:pt>
                <c:pt idx="8990">
                  <c:v>2613.0</c:v>
                </c:pt>
                <c:pt idx="8991">
                  <c:v>2613.0</c:v>
                </c:pt>
                <c:pt idx="8992">
                  <c:v>2613.0</c:v>
                </c:pt>
                <c:pt idx="8993">
                  <c:v>2613.0</c:v>
                </c:pt>
                <c:pt idx="8994">
                  <c:v>2613.0</c:v>
                </c:pt>
                <c:pt idx="8995">
                  <c:v>2613.0</c:v>
                </c:pt>
                <c:pt idx="8996">
                  <c:v>2613.0</c:v>
                </c:pt>
                <c:pt idx="8997">
                  <c:v>2613.0</c:v>
                </c:pt>
                <c:pt idx="8998">
                  <c:v>2613.0</c:v>
                </c:pt>
                <c:pt idx="8999">
                  <c:v>2613.0</c:v>
                </c:pt>
                <c:pt idx="9000">
                  <c:v>2613.0</c:v>
                </c:pt>
                <c:pt idx="9001">
                  <c:v>2613.0</c:v>
                </c:pt>
                <c:pt idx="9002">
                  <c:v>2613.0</c:v>
                </c:pt>
                <c:pt idx="9003">
                  <c:v>2613.0</c:v>
                </c:pt>
                <c:pt idx="9004">
                  <c:v>2613.0</c:v>
                </c:pt>
                <c:pt idx="9005">
                  <c:v>2613.0</c:v>
                </c:pt>
                <c:pt idx="9006">
                  <c:v>2613.0</c:v>
                </c:pt>
                <c:pt idx="9007">
                  <c:v>2613.0</c:v>
                </c:pt>
                <c:pt idx="9008">
                  <c:v>2613.0</c:v>
                </c:pt>
                <c:pt idx="9009">
                  <c:v>2613.0</c:v>
                </c:pt>
                <c:pt idx="9010">
                  <c:v>2613.0</c:v>
                </c:pt>
                <c:pt idx="9011">
                  <c:v>2614.0</c:v>
                </c:pt>
                <c:pt idx="9012">
                  <c:v>2614.0</c:v>
                </c:pt>
                <c:pt idx="9013">
                  <c:v>2614.0</c:v>
                </c:pt>
                <c:pt idx="9014">
                  <c:v>2614.0</c:v>
                </c:pt>
                <c:pt idx="9015">
                  <c:v>2614.0</c:v>
                </c:pt>
                <c:pt idx="9016">
                  <c:v>2614.0</c:v>
                </c:pt>
                <c:pt idx="9017">
                  <c:v>2614.0</c:v>
                </c:pt>
                <c:pt idx="9018">
                  <c:v>2614.0</c:v>
                </c:pt>
                <c:pt idx="9019">
                  <c:v>2614.0</c:v>
                </c:pt>
                <c:pt idx="9020">
                  <c:v>2614.0</c:v>
                </c:pt>
                <c:pt idx="9021">
                  <c:v>2614.0</c:v>
                </c:pt>
                <c:pt idx="9022">
                  <c:v>2614.0</c:v>
                </c:pt>
                <c:pt idx="9023">
                  <c:v>2614.0</c:v>
                </c:pt>
                <c:pt idx="9024">
                  <c:v>2614.0</c:v>
                </c:pt>
                <c:pt idx="9025">
                  <c:v>2614.0</c:v>
                </c:pt>
                <c:pt idx="9026">
                  <c:v>2614.0</c:v>
                </c:pt>
                <c:pt idx="9027">
                  <c:v>2614.0</c:v>
                </c:pt>
                <c:pt idx="9028">
                  <c:v>2614.0</c:v>
                </c:pt>
                <c:pt idx="9029">
                  <c:v>2614.0</c:v>
                </c:pt>
                <c:pt idx="9030">
                  <c:v>2614.0</c:v>
                </c:pt>
                <c:pt idx="9031">
                  <c:v>2614.0</c:v>
                </c:pt>
                <c:pt idx="9032">
                  <c:v>2614.0</c:v>
                </c:pt>
                <c:pt idx="9033">
                  <c:v>2615.0</c:v>
                </c:pt>
                <c:pt idx="9034">
                  <c:v>2615.0</c:v>
                </c:pt>
                <c:pt idx="9035">
                  <c:v>2616.0</c:v>
                </c:pt>
                <c:pt idx="9036">
                  <c:v>2616.0</c:v>
                </c:pt>
                <c:pt idx="9037">
                  <c:v>2616.0</c:v>
                </c:pt>
                <c:pt idx="9038">
                  <c:v>2616.0</c:v>
                </c:pt>
                <c:pt idx="9039">
                  <c:v>2616.0</c:v>
                </c:pt>
                <c:pt idx="9040">
                  <c:v>2617.0</c:v>
                </c:pt>
                <c:pt idx="9041">
                  <c:v>2617.0</c:v>
                </c:pt>
                <c:pt idx="9042">
                  <c:v>2618.0</c:v>
                </c:pt>
                <c:pt idx="9043">
                  <c:v>2619.0</c:v>
                </c:pt>
                <c:pt idx="9044">
                  <c:v>2619.0</c:v>
                </c:pt>
                <c:pt idx="9045">
                  <c:v>2619.0</c:v>
                </c:pt>
                <c:pt idx="9046">
                  <c:v>2620.0</c:v>
                </c:pt>
                <c:pt idx="9047">
                  <c:v>2620.0</c:v>
                </c:pt>
                <c:pt idx="9048">
                  <c:v>2621.0</c:v>
                </c:pt>
                <c:pt idx="9049">
                  <c:v>2622.0</c:v>
                </c:pt>
                <c:pt idx="9050">
                  <c:v>2623.0</c:v>
                </c:pt>
                <c:pt idx="9051">
                  <c:v>2624.0</c:v>
                </c:pt>
                <c:pt idx="9052">
                  <c:v>2624.0</c:v>
                </c:pt>
                <c:pt idx="9053">
                  <c:v>2624.0</c:v>
                </c:pt>
                <c:pt idx="9054">
                  <c:v>2624.0</c:v>
                </c:pt>
                <c:pt idx="9055">
                  <c:v>2625.0</c:v>
                </c:pt>
                <c:pt idx="9056">
                  <c:v>2626.0</c:v>
                </c:pt>
                <c:pt idx="9057">
                  <c:v>2627.0</c:v>
                </c:pt>
                <c:pt idx="9058">
                  <c:v>2628.0</c:v>
                </c:pt>
                <c:pt idx="9059">
                  <c:v>2628.0</c:v>
                </c:pt>
                <c:pt idx="9060">
                  <c:v>2628.0</c:v>
                </c:pt>
                <c:pt idx="9061">
                  <c:v>2628.0</c:v>
                </c:pt>
                <c:pt idx="9062">
                  <c:v>2628.0</c:v>
                </c:pt>
                <c:pt idx="9063">
                  <c:v>2628.0</c:v>
                </c:pt>
                <c:pt idx="9064">
                  <c:v>2628.0</c:v>
                </c:pt>
                <c:pt idx="9065">
                  <c:v>2629.0</c:v>
                </c:pt>
                <c:pt idx="9066">
                  <c:v>2630.0</c:v>
                </c:pt>
                <c:pt idx="9067">
                  <c:v>2630.0</c:v>
                </c:pt>
                <c:pt idx="9068">
                  <c:v>2630.0</c:v>
                </c:pt>
                <c:pt idx="9069">
                  <c:v>2631.0</c:v>
                </c:pt>
                <c:pt idx="9070">
                  <c:v>2631.0</c:v>
                </c:pt>
                <c:pt idx="9071">
                  <c:v>2631.0</c:v>
                </c:pt>
                <c:pt idx="9072">
                  <c:v>2632.0</c:v>
                </c:pt>
                <c:pt idx="9073">
                  <c:v>2632.0</c:v>
                </c:pt>
                <c:pt idx="9074">
                  <c:v>2632.0</c:v>
                </c:pt>
                <c:pt idx="9075">
                  <c:v>2632.0</c:v>
                </c:pt>
                <c:pt idx="9076">
                  <c:v>2633.0</c:v>
                </c:pt>
                <c:pt idx="9077">
                  <c:v>2634.0</c:v>
                </c:pt>
                <c:pt idx="9078">
                  <c:v>2635.0</c:v>
                </c:pt>
                <c:pt idx="9079">
                  <c:v>2635.0</c:v>
                </c:pt>
                <c:pt idx="9080">
                  <c:v>2636.0</c:v>
                </c:pt>
                <c:pt idx="9081">
                  <c:v>2636.0</c:v>
                </c:pt>
                <c:pt idx="9082">
                  <c:v>2636.0</c:v>
                </c:pt>
                <c:pt idx="9083">
                  <c:v>2637.0</c:v>
                </c:pt>
                <c:pt idx="9084">
                  <c:v>2637.0</c:v>
                </c:pt>
                <c:pt idx="9085">
                  <c:v>2637.0</c:v>
                </c:pt>
                <c:pt idx="9086">
                  <c:v>2637.0</c:v>
                </c:pt>
                <c:pt idx="9087">
                  <c:v>2637.0</c:v>
                </c:pt>
                <c:pt idx="9088">
                  <c:v>2638.0</c:v>
                </c:pt>
                <c:pt idx="9089">
                  <c:v>2639.0</c:v>
                </c:pt>
                <c:pt idx="9090">
                  <c:v>2639.0</c:v>
                </c:pt>
                <c:pt idx="9091">
                  <c:v>2639.0</c:v>
                </c:pt>
                <c:pt idx="9092">
                  <c:v>2640.0</c:v>
                </c:pt>
                <c:pt idx="9093">
                  <c:v>2640.0</c:v>
                </c:pt>
                <c:pt idx="9094">
                  <c:v>2640.0</c:v>
                </c:pt>
                <c:pt idx="9095">
                  <c:v>2641.0</c:v>
                </c:pt>
                <c:pt idx="9096">
                  <c:v>2641.0</c:v>
                </c:pt>
                <c:pt idx="9097">
                  <c:v>2642.0</c:v>
                </c:pt>
                <c:pt idx="9098">
                  <c:v>2642.0</c:v>
                </c:pt>
                <c:pt idx="9099">
                  <c:v>2642.0</c:v>
                </c:pt>
                <c:pt idx="9100">
                  <c:v>2642.0</c:v>
                </c:pt>
                <c:pt idx="9101">
                  <c:v>2642.0</c:v>
                </c:pt>
                <c:pt idx="9102">
                  <c:v>2643.0</c:v>
                </c:pt>
                <c:pt idx="9103">
                  <c:v>2644.0</c:v>
                </c:pt>
                <c:pt idx="9104">
                  <c:v>2645.0</c:v>
                </c:pt>
                <c:pt idx="9105">
                  <c:v>2646.0</c:v>
                </c:pt>
                <c:pt idx="9106">
                  <c:v>2646.0</c:v>
                </c:pt>
                <c:pt idx="9107">
                  <c:v>2647.0</c:v>
                </c:pt>
                <c:pt idx="9108">
                  <c:v>2648.0</c:v>
                </c:pt>
                <c:pt idx="9109">
                  <c:v>2648.0</c:v>
                </c:pt>
                <c:pt idx="9110">
                  <c:v>2648.0</c:v>
                </c:pt>
                <c:pt idx="9111">
                  <c:v>2648.0</c:v>
                </c:pt>
                <c:pt idx="9112">
                  <c:v>2648.0</c:v>
                </c:pt>
                <c:pt idx="9113">
                  <c:v>2648.0</c:v>
                </c:pt>
                <c:pt idx="9114">
                  <c:v>2648.0</c:v>
                </c:pt>
                <c:pt idx="9115">
                  <c:v>2648.0</c:v>
                </c:pt>
                <c:pt idx="9116">
                  <c:v>2649.0</c:v>
                </c:pt>
                <c:pt idx="9117">
                  <c:v>2649.0</c:v>
                </c:pt>
                <c:pt idx="9118">
                  <c:v>2649.0</c:v>
                </c:pt>
                <c:pt idx="9119">
                  <c:v>2649.0</c:v>
                </c:pt>
                <c:pt idx="9120">
                  <c:v>2649.0</c:v>
                </c:pt>
                <c:pt idx="9121">
                  <c:v>2649.0</c:v>
                </c:pt>
                <c:pt idx="9122">
                  <c:v>2649.0</c:v>
                </c:pt>
                <c:pt idx="9123">
                  <c:v>2650.0</c:v>
                </c:pt>
                <c:pt idx="9124">
                  <c:v>2650.0</c:v>
                </c:pt>
                <c:pt idx="9125">
                  <c:v>2650.0</c:v>
                </c:pt>
                <c:pt idx="9126">
                  <c:v>2651.0</c:v>
                </c:pt>
                <c:pt idx="9127">
                  <c:v>2651.0</c:v>
                </c:pt>
                <c:pt idx="9128">
                  <c:v>2651.0</c:v>
                </c:pt>
                <c:pt idx="9129">
                  <c:v>2652.0</c:v>
                </c:pt>
                <c:pt idx="9130">
                  <c:v>2652.0</c:v>
                </c:pt>
                <c:pt idx="9131">
                  <c:v>2652.0</c:v>
                </c:pt>
                <c:pt idx="9132">
                  <c:v>2653.0</c:v>
                </c:pt>
                <c:pt idx="9133">
                  <c:v>2653.0</c:v>
                </c:pt>
                <c:pt idx="9134">
                  <c:v>2653.0</c:v>
                </c:pt>
                <c:pt idx="9135">
                  <c:v>2653.0</c:v>
                </c:pt>
                <c:pt idx="9136">
                  <c:v>2653.0</c:v>
                </c:pt>
                <c:pt idx="9137">
                  <c:v>2653.0</c:v>
                </c:pt>
                <c:pt idx="9138">
                  <c:v>2654.0</c:v>
                </c:pt>
                <c:pt idx="9139">
                  <c:v>2654.0</c:v>
                </c:pt>
                <c:pt idx="9140">
                  <c:v>2655.0</c:v>
                </c:pt>
                <c:pt idx="9141">
                  <c:v>2656.0</c:v>
                </c:pt>
                <c:pt idx="9142">
                  <c:v>2656.0</c:v>
                </c:pt>
                <c:pt idx="9143">
                  <c:v>2657.0</c:v>
                </c:pt>
                <c:pt idx="9144">
                  <c:v>2658.0</c:v>
                </c:pt>
                <c:pt idx="9145">
                  <c:v>2659.0</c:v>
                </c:pt>
                <c:pt idx="9146">
                  <c:v>2660.0</c:v>
                </c:pt>
                <c:pt idx="9147">
                  <c:v>2660.0</c:v>
                </c:pt>
                <c:pt idx="9148">
                  <c:v>2660.0</c:v>
                </c:pt>
                <c:pt idx="9149">
                  <c:v>2660.0</c:v>
                </c:pt>
                <c:pt idx="9150">
                  <c:v>2661.0</c:v>
                </c:pt>
                <c:pt idx="9151">
                  <c:v>2662.0</c:v>
                </c:pt>
                <c:pt idx="9152">
                  <c:v>2663.0</c:v>
                </c:pt>
                <c:pt idx="9153">
                  <c:v>2663.0</c:v>
                </c:pt>
                <c:pt idx="9154">
                  <c:v>2663.0</c:v>
                </c:pt>
                <c:pt idx="9155">
                  <c:v>2664.0</c:v>
                </c:pt>
                <c:pt idx="9156">
                  <c:v>2665.0</c:v>
                </c:pt>
                <c:pt idx="9157">
                  <c:v>2665.0</c:v>
                </c:pt>
                <c:pt idx="9158">
                  <c:v>2666.0</c:v>
                </c:pt>
                <c:pt idx="9159">
                  <c:v>2667.0</c:v>
                </c:pt>
                <c:pt idx="9160">
                  <c:v>2668.0</c:v>
                </c:pt>
                <c:pt idx="9161">
                  <c:v>2669.0</c:v>
                </c:pt>
                <c:pt idx="9162">
                  <c:v>2670.0</c:v>
                </c:pt>
                <c:pt idx="9163">
                  <c:v>2670.0</c:v>
                </c:pt>
                <c:pt idx="9164">
                  <c:v>2671.0</c:v>
                </c:pt>
                <c:pt idx="9165">
                  <c:v>2672.0</c:v>
                </c:pt>
                <c:pt idx="9166">
                  <c:v>2672.0</c:v>
                </c:pt>
                <c:pt idx="9167">
                  <c:v>2672.0</c:v>
                </c:pt>
                <c:pt idx="9168">
                  <c:v>2672.0</c:v>
                </c:pt>
                <c:pt idx="9169">
                  <c:v>2672.0</c:v>
                </c:pt>
                <c:pt idx="9170">
                  <c:v>2672.0</c:v>
                </c:pt>
                <c:pt idx="9171">
                  <c:v>2673.0</c:v>
                </c:pt>
                <c:pt idx="9172">
                  <c:v>2674.0</c:v>
                </c:pt>
                <c:pt idx="9173">
                  <c:v>2675.0</c:v>
                </c:pt>
                <c:pt idx="9174">
                  <c:v>2675.0</c:v>
                </c:pt>
                <c:pt idx="9175">
                  <c:v>2676.0</c:v>
                </c:pt>
                <c:pt idx="9176">
                  <c:v>2676.0</c:v>
                </c:pt>
                <c:pt idx="9177">
                  <c:v>2676.0</c:v>
                </c:pt>
                <c:pt idx="9178">
                  <c:v>2676.0</c:v>
                </c:pt>
                <c:pt idx="9179">
                  <c:v>2676.0</c:v>
                </c:pt>
                <c:pt idx="9180">
                  <c:v>2676.0</c:v>
                </c:pt>
                <c:pt idx="9181">
                  <c:v>2676.0</c:v>
                </c:pt>
                <c:pt idx="9182">
                  <c:v>2676.0</c:v>
                </c:pt>
                <c:pt idx="9183">
                  <c:v>2676.0</c:v>
                </c:pt>
                <c:pt idx="9184">
                  <c:v>2676.0</c:v>
                </c:pt>
                <c:pt idx="9185">
                  <c:v>2677.0</c:v>
                </c:pt>
                <c:pt idx="9186">
                  <c:v>2677.0</c:v>
                </c:pt>
                <c:pt idx="9187">
                  <c:v>2678.0</c:v>
                </c:pt>
                <c:pt idx="9188">
                  <c:v>2679.0</c:v>
                </c:pt>
                <c:pt idx="9189">
                  <c:v>2680.0</c:v>
                </c:pt>
                <c:pt idx="9190">
                  <c:v>2681.0</c:v>
                </c:pt>
                <c:pt idx="9191">
                  <c:v>2682.0</c:v>
                </c:pt>
                <c:pt idx="9192">
                  <c:v>2682.0</c:v>
                </c:pt>
                <c:pt idx="9193">
                  <c:v>2683.0</c:v>
                </c:pt>
                <c:pt idx="9194">
                  <c:v>2683.0</c:v>
                </c:pt>
                <c:pt idx="9195">
                  <c:v>2683.0</c:v>
                </c:pt>
                <c:pt idx="9196">
                  <c:v>2683.0</c:v>
                </c:pt>
                <c:pt idx="9197">
                  <c:v>2683.0</c:v>
                </c:pt>
                <c:pt idx="9198">
                  <c:v>2683.0</c:v>
                </c:pt>
                <c:pt idx="9199">
                  <c:v>2684.0</c:v>
                </c:pt>
                <c:pt idx="9200">
                  <c:v>2685.0</c:v>
                </c:pt>
                <c:pt idx="9201">
                  <c:v>2686.0</c:v>
                </c:pt>
                <c:pt idx="9202">
                  <c:v>2687.0</c:v>
                </c:pt>
                <c:pt idx="9203">
                  <c:v>2687.0</c:v>
                </c:pt>
                <c:pt idx="9204">
                  <c:v>2687.0</c:v>
                </c:pt>
                <c:pt idx="9205">
                  <c:v>2687.0</c:v>
                </c:pt>
                <c:pt idx="9206">
                  <c:v>2687.0</c:v>
                </c:pt>
                <c:pt idx="9207">
                  <c:v>2688.0</c:v>
                </c:pt>
                <c:pt idx="9208">
                  <c:v>2689.0</c:v>
                </c:pt>
                <c:pt idx="9209">
                  <c:v>2690.0</c:v>
                </c:pt>
                <c:pt idx="9210">
                  <c:v>2690.0</c:v>
                </c:pt>
                <c:pt idx="9211">
                  <c:v>2690.0</c:v>
                </c:pt>
                <c:pt idx="9212">
                  <c:v>2690.0</c:v>
                </c:pt>
                <c:pt idx="9213">
                  <c:v>2690.0</c:v>
                </c:pt>
                <c:pt idx="9214">
                  <c:v>2690.0</c:v>
                </c:pt>
                <c:pt idx="9215">
                  <c:v>2690.0</c:v>
                </c:pt>
                <c:pt idx="9216">
                  <c:v>2691.0</c:v>
                </c:pt>
                <c:pt idx="9217">
                  <c:v>2691.0</c:v>
                </c:pt>
                <c:pt idx="9218">
                  <c:v>2691.0</c:v>
                </c:pt>
                <c:pt idx="9219">
                  <c:v>2692.0</c:v>
                </c:pt>
                <c:pt idx="9220">
                  <c:v>2692.0</c:v>
                </c:pt>
                <c:pt idx="9221">
                  <c:v>2692.0</c:v>
                </c:pt>
                <c:pt idx="9222">
                  <c:v>2693.0</c:v>
                </c:pt>
                <c:pt idx="9223">
                  <c:v>2694.0</c:v>
                </c:pt>
                <c:pt idx="9224">
                  <c:v>2695.0</c:v>
                </c:pt>
                <c:pt idx="9225">
                  <c:v>2696.0</c:v>
                </c:pt>
                <c:pt idx="9226">
                  <c:v>2696.0</c:v>
                </c:pt>
                <c:pt idx="9227">
                  <c:v>2697.0</c:v>
                </c:pt>
                <c:pt idx="9228">
                  <c:v>2697.0</c:v>
                </c:pt>
                <c:pt idx="9229">
                  <c:v>2697.0</c:v>
                </c:pt>
                <c:pt idx="9230">
                  <c:v>2698.0</c:v>
                </c:pt>
                <c:pt idx="9231">
                  <c:v>2699.0</c:v>
                </c:pt>
                <c:pt idx="9232">
                  <c:v>2700.0</c:v>
                </c:pt>
                <c:pt idx="9233">
                  <c:v>2701.0</c:v>
                </c:pt>
                <c:pt idx="9234">
                  <c:v>2701.0</c:v>
                </c:pt>
                <c:pt idx="9235">
                  <c:v>2702.0</c:v>
                </c:pt>
                <c:pt idx="9236">
                  <c:v>2702.0</c:v>
                </c:pt>
                <c:pt idx="9237">
                  <c:v>2702.0</c:v>
                </c:pt>
                <c:pt idx="9238">
                  <c:v>2702.0</c:v>
                </c:pt>
                <c:pt idx="9239">
                  <c:v>2703.0</c:v>
                </c:pt>
                <c:pt idx="9240">
                  <c:v>2703.0</c:v>
                </c:pt>
                <c:pt idx="9241">
                  <c:v>2703.0</c:v>
                </c:pt>
                <c:pt idx="9242">
                  <c:v>2703.0</c:v>
                </c:pt>
                <c:pt idx="9243">
                  <c:v>2703.0</c:v>
                </c:pt>
                <c:pt idx="9244">
                  <c:v>2703.0</c:v>
                </c:pt>
                <c:pt idx="9245">
                  <c:v>2703.0</c:v>
                </c:pt>
                <c:pt idx="9246">
                  <c:v>2703.0</c:v>
                </c:pt>
                <c:pt idx="9247">
                  <c:v>2703.0</c:v>
                </c:pt>
                <c:pt idx="9248">
                  <c:v>2703.0</c:v>
                </c:pt>
                <c:pt idx="9249">
                  <c:v>2703.0</c:v>
                </c:pt>
                <c:pt idx="9250">
                  <c:v>2704.0</c:v>
                </c:pt>
                <c:pt idx="9251">
                  <c:v>2705.0</c:v>
                </c:pt>
                <c:pt idx="9252">
                  <c:v>2705.0</c:v>
                </c:pt>
                <c:pt idx="9253">
                  <c:v>2705.0</c:v>
                </c:pt>
                <c:pt idx="9254">
                  <c:v>2705.0</c:v>
                </c:pt>
                <c:pt idx="9255">
                  <c:v>2705.0</c:v>
                </c:pt>
                <c:pt idx="9256">
                  <c:v>2705.0</c:v>
                </c:pt>
                <c:pt idx="9257">
                  <c:v>2705.0</c:v>
                </c:pt>
                <c:pt idx="9258">
                  <c:v>2705.0</c:v>
                </c:pt>
                <c:pt idx="9259">
                  <c:v>2706.0</c:v>
                </c:pt>
                <c:pt idx="9260">
                  <c:v>2706.0</c:v>
                </c:pt>
                <c:pt idx="9261">
                  <c:v>2706.0</c:v>
                </c:pt>
                <c:pt idx="9262">
                  <c:v>2706.0</c:v>
                </c:pt>
                <c:pt idx="9263">
                  <c:v>2706.0</c:v>
                </c:pt>
                <c:pt idx="9264">
                  <c:v>2707.0</c:v>
                </c:pt>
                <c:pt idx="9265">
                  <c:v>2708.0</c:v>
                </c:pt>
                <c:pt idx="9266">
                  <c:v>2708.0</c:v>
                </c:pt>
                <c:pt idx="9267">
                  <c:v>2708.0</c:v>
                </c:pt>
                <c:pt idx="9268">
                  <c:v>2709.0</c:v>
                </c:pt>
                <c:pt idx="9269">
                  <c:v>2710.0</c:v>
                </c:pt>
                <c:pt idx="9270">
                  <c:v>2710.0</c:v>
                </c:pt>
                <c:pt idx="9271">
                  <c:v>2710.0</c:v>
                </c:pt>
                <c:pt idx="9272">
                  <c:v>2710.0</c:v>
                </c:pt>
                <c:pt idx="9273">
                  <c:v>2710.0</c:v>
                </c:pt>
                <c:pt idx="9274">
                  <c:v>2710.0</c:v>
                </c:pt>
                <c:pt idx="9275">
                  <c:v>2710.0</c:v>
                </c:pt>
                <c:pt idx="9276">
                  <c:v>2710.0</c:v>
                </c:pt>
                <c:pt idx="9277">
                  <c:v>2710.0</c:v>
                </c:pt>
                <c:pt idx="9278">
                  <c:v>2710.0</c:v>
                </c:pt>
                <c:pt idx="9279">
                  <c:v>2711.0</c:v>
                </c:pt>
                <c:pt idx="9280">
                  <c:v>2712.0</c:v>
                </c:pt>
                <c:pt idx="9281">
                  <c:v>2712.0</c:v>
                </c:pt>
                <c:pt idx="9282">
                  <c:v>2712.0</c:v>
                </c:pt>
                <c:pt idx="9283">
                  <c:v>2713.0</c:v>
                </c:pt>
                <c:pt idx="9284">
                  <c:v>2714.0</c:v>
                </c:pt>
                <c:pt idx="9285">
                  <c:v>2715.0</c:v>
                </c:pt>
                <c:pt idx="9286">
                  <c:v>2715.0</c:v>
                </c:pt>
                <c:pt idx="9287">
                  <c:v>2715.0</c:v>
                </c:pt>
                <c:pt idx="9288">
                  <c:v>2715.0</c:v>
                </c:pt>
                <c:pt idx="9289">
                  <c:v>2716.0</c:v>
                </c:pt>
                <c:pt idx="9290">
                  <c:v>2716.0</c:v>
                </c:pt>
                <c:pt idx="9291">
                  <c:v>2716.0</c:v>
                </c:pt>
                <c:pt idx="9292">
                  <c:v>2716.0</c:v>
                </c:pt>
                <c:pt idx="9293">
                  <c:v>2716.0</c:v>
                </c:pt>
                <c:pt idx="9294">
                  <c:v>2717.0</c:v>
                </c:pt>
                <c:pt idx="9295">
                  <c:v>2718.0</c:v>
                </c:pt>
                <c:pt idx="9296">
                  <c:v>2718.0</c:v>
                </c:pt>
                <c:pt idx="9297">
                  <c:v>2718.0</c:v>
                </c:pt>
                <c:pt idx="9298">
                  <c:v>2718.0</c:v>
                </c:pt>
                <c:pt idx="9299">
                  <c:v>2719.0</c:v>
                </c:pt>
                <c:pt idx="9300">
                  <c:v>2719.0</c:v>
                </c:pt>
                <c:pt idx="9301">
                  <c:v>2720.0</c:v>
                </c:pt>
                <c:pt idx="9302">
                  <c:v>2721.0</c:v>
                </c:pt>
                <c:pt idx="9303">
                  <c:v>2721.0</c:v>
                </c:pt>
                <c:pt idx="9304">
                  <c:v>2721.0</c:v>
                </c:pt>
                <c:pt idx="9305">
                  <c:v>2721.0</c:v>
                </c:pt>
                <c:pt idx="9306">
                  <c:v>2721.0</c:v>
                </c:pt>
                <c:pt idx="9307">
                  <c:v>2722.0</c:v>
                </c:pt>
                <c:pt idx="9308">
                  <c:v>2722.0</c:v>
                </c:pt>
                <c:pt idx="9309">
                  <c:v>2722.0</c:v>
                </c:pt>
                <c:pt idx="9310">
                  <c:v>2722.0</c:v>
                </c:pt>
                <c:pt idx="9311">
                  <c:v>2723.0</c:v>
                </c:pt>
                <c:pt idx="9312">
                  <c:v>2723.0</c:v>
                </c:pt>
                <c:pt idx="9313">
                  <c:v>2724.0</c:v>
                </c:pt>
                <c:pt idx="9314">
                  <c:v>2724.0</c:v>
                </c:pt>
                <c:pt idx="9315">
                  <c:v>2724.0</c:v>
                </c:pt>
                <c:pt idx="9316">
                  <c:v>2724.0</c:v>
                </c:pt>
                <c:pt idx="9317">
                  <c:v>2725.0</c:v>
                </c:pt>
                <c:pt idx="9318">
                  <c:v>2725.0</c:v>
                </c:pt>
                <c:pt idx="9319">
                  <c:v>2725.0</c:v>
                </c:pt>
                <c:pt idx="9320">
                  <c:v>2725.0</c:v>
                </c:pt>
                <c:pt idx="9321">
                  <c:v>2725.0</c:v>
                </c:pt>
                <c:pt idx="9322">
                  <c:v>2725.0</c:v>
                </c:pt>
                <c:pt idx="9323">
                  <c:v>2725.0</c:v>
                </c:pt>
                <c:pt idx="9324">
                  <c:v>2725.0</c:v>
                </c:pt>
                <c:pt idx="9325">
                  <c:v>2726.0</c:v>
                </c:pt>
                <c:pt idx="9326">
                  <c:v>2727.0</c:v>
                </c:pt>
                <c:pt idx="9327">
                  <c:v>2727.0</c:v>
                </c:pt>
                <c:pt idx="9328">
                  <c:v>2728.0</c:v>
                </c:pt>
                <c:pt idx="9329">
                  <c:v>2728.0</c:v>
                </c:pt>
                <c:pt idx="9330">
                  <c:v>2729.0</c:v>
                </c:pt>
                <c:pt idx="9331">
                  <c:v>2729.0</c:v>
                </c:pt>
                <c:pt idx="9332">
                  <c:v>2729.0</c:v>
                </c:pt>
                <c:pt idx="9333">
                  <c:v>2729.0</c:v>
                </c:pt>
                <c:pt idx="9334">
                  <c:v>2730.0</c:v>
                </c:pt>
                <c:pt idx="9335">
                  <c:v>2731.0</c:v>
                </c:pt>
                <c:pt idx="9336">
                  <c:v>2731.0</c:v>
                </c:pt>
                <c:pt idx="9337">
                  <c:v>2731.0</c:v>
                </c:pt>
                <c:pt idx="9338">
                  <c:v>2731.0</c:v>
                </c:pt>
                <c:pt idx="9339">
                  <c:v>2731.0</c:v>
                </c:pt>
                <c:pt idx="9340">
                  <c:v>2731.0</c:v>
                </c:pt>
                <c:pt idx="9341">
                  <c:v>2732.0</c:v>
                </c:pt>
                <c:pt idx="9342">
                  <c:v>2732.0</c:v>
                </c:pt>
                <c:pt idx="9343">
                  <c:v>2732.0</c:v>
                </c:pt>
                <c:pt idx="9344">
                  <c:v>2732.0</c:v>
                </c:pt>
                <c:pt idx="9345">
                  <c:v>2733.0</c:v>
                </c:pt>
                <c:pt idx="9346">
                  <c:v>2734.0</c:v>
                </c:pt>
                <c:pt idx="9347">
                  <c:v>2735.0</c:v>
                </c:pt>
                <c:pt idx="9348">
                  <c:v>2735.0</c:v>
                </c:pt>
                <c:pt idx="9349">
                  <c:v>2735.0</c:v>
                </c:pt>
                <c:pt idx="9350">
                  <c:v>2735.0</c:v>
                </c:pt>
                <c:pt idx="9351">
                  <c:v>2736.0</c:v>
                </c:pt>
                <c:pt idx="9352">
                  <c:v>2736.0</c:v>
                </c:pt>
                <c:pt idx="9353">
                  <c:v>2736.0</c:v>
                </c:pt>
                <c:pt idx="9354">
                  <c:v>2736.0</c:v>
                </c:pt>
                <c:pt idx="9355">
                  <c:v>2736.0</c:v>
                </c:pt>
                <c:pt idx="9356">
                  <c:v>2736.0</c:v>
                </c:pt>
                <c:pt idx="9357">
                  <c:v>2736.0</c:v>
                </c:pt>
                <c:pt idx="9358">
                  <c:v>2736.0</c:v>
                </c:pt>
                <c:pt idx="9359">
                  <c:v>2737.0</c:v>
                </c:pt>
                <c:pt idx="9360">
                  <c:v>2738.0</c:v>
                </c:pt>
                <c:pt idx="9361">
                  <c:v>2738.0</c:v>
                </c:pt>
                <c:pt idx="9362">
                  <c:v>2739.0</c:v>
                </c:pt>
                <c:pt idx="9363">
                  <c:v>2739.0</c:v>
                </c:pt>
                <c:pt idx="9364">
                  <c:v>2740.0</c:v>
                </c:pt>
                <c:pt idx="9365">
                  <c:v>2740.0</c:v>
                </c:pt>
                <c:pt idx="9366">
                  <c:v>2740.0</c:v>
                </c:pt>
                <c:pt idx="9367">
                  <c:v>2740.0</c:v>
                </c:pt>
                <c:pt idx="9368">
                  <c:v>2740.0</c:v>
                </c:pt>
                <c:pt idx="9369">
                  <c:v>2741.0</c:v>
                </c:pt>
                <c:pt idx="9370">
                  <c:v>2741.0</c:v>
                </c:pt>
                <c:pt idx="9371">
                  <c:v>2742.0</c:v>
                </c:pt>
                <c:pt idx="9372">
                  <c:v>2743.0</c:v>
                </c:pt>
                <c:pt idx="9373">
                  <c:v>2743.0</c:v>
                </c:pt>
                <c:pt idx="9374">
                  <c:v>2743.0</c:v>
                </c:pt>
                <c:pt idx="9375">
                  <c:v>2743.0</c:v>
                </c:pt>
                <c:pt idx="9376">
                  <c:v>2744.0</c:v>
                </c:pt>
                <c:pt idx="9377">
                  <c:v>2745.0</c:v>
                </c:pt>
                <c:pt idx="9378">
                  <c:v>2746.0</c:v>
                </c:pt>
                <c:pt idx="9379">
                  <c:v>2746.0</c:v>
                </c:pt>
                <c:pt idx="9380">
                  <c:v>2746.0</c:v>
                </c:pt>
                <c:pt idx="9381">
                  <c:v>2746.0</c:v>
                </c:pt>
                <c:pt idx="9382">
                  <c:v>2747.0</c:v>
                </c:pt>
                <c:pt idx="9383">
                  <c:v>2748.0</c:v>
                </c:pt>
                <c:pt idx="9384">
                  <c:v>2749.0</c:v>
                </c:pt>
                <c:pt idx="9385">
                  <c:v>2750.0</c:v>
                </c:pt>
                <c:pt idx="9386">
                  <c:v>2750.0</c:v>
                </c:pt>
                <c:pt idx="9387">
                  <c:v>2751.0</c:v>
                </c:pt>
                <c:pt idx="9388">
                  <c:v>2751.0</c:v>
                </c:pt>
                <c:pt idx="9389">
                  <c:v>2751.0</c:v>
                </c:pt>
                <c:pt idx="9390">
                  <c:v>2751.0</c:v>
                </c:pt>
                <c:pt idx="9391">
                  <c:v>2751.0</c:v>
                </c:pt>
                <c:pt idx="9392">
                  <c:v>2751.0</c:v>
                </c:pt>
                <c:pt idx="9393">
                  <c:v>2752.0</c:v>
                </c:pt>
                <c:pt idx="9394">
                  <c:v>2752.0</c:v>
                </c:pt>
                <c:pt idx="9395">
                  <c:v>2753.0</c:v>
                </c:pt>
                <c:pt idx="9396">
                  <c:v>2753.0</c:v>
                </c:pt>
                <c:pt idx="9397">
                  <c:v>2754.0</c:v>
                </c:pt>
                <c:pt idx="9398">
                  <c:v>2755.0</c:v>
                </c:pt>
                <c:pt idx="9399">
                  <c:v>2756.0</c:v>
                </c:pt>
                <c:pt idx="9400">
                  <c:v>2756.0</c:v>
                </c:pt>
                <c:pt idx="9401">
                  <c:v>2757.0</c:v>
                </c:pt>
                <c:pt idx="9402">
                  <c:v>2758.0</c:v>
                </c:pt>
                <c:pt idx="9403">
                  <c:v>2758.0</c:v>
                </c:pt>
                <c:pt idx="9404">
                  <c:v>2758.0</c:v>
                </c:pt>
                <c:pt idx="9405">
                  <c:v>2759.0</c:v>
                </c:pt>
                <c:pt idx="9406">
                  <c:v>2760.0</c:v>
                </c:pt>
                <c:pt idx="9407">
                  <c:v>2761.0</c:v>
                </c:pt>
                <c:pt idx="9408">
                  <c:v>2762.0</c:v>
                </c:pt>
                <c:pt idx="9409">
                  <c:v>2762.0</c:v>
                </c:pt>
                <c:pt idx="9410">
                  <c:v>2763.0</c:v>
                </c:pt>
                <c:pt idx="9411">
                  <c:v>2763.0</c:v>
                </c:pt>
                <c:pt idx="9412">
                  <c:v>2763.0</c:v>
                </c:pt>
                <c:pt idx="9413">
                  <c:v>2763.0</c:v>
                </c:pt>
                <c:pt idx="9414">
                  <c:v>2764.0</c:v>
                </c:pt>
                <c:pt idx="9415">
                  <c:v>2765.0</c:v>
                </c:pt>
                <c:pt idx="9416">
                  <c:v>2765.0</c:v>
                </c:pt>
                <c:pt idx="9417">
                  <c:v>2765.0</c:v>
                </c:pt>
                <c:pt idx="9418">
                  <c:v>2765.0</c:v>
                </c:pt>
                <c:pt idx="9419">
                  <c:v>2765.0</c:v>
                </c:pt>
                <c:pt idx="9420">
                  <c:v>2765.0</c:v>
                </c:pt>
                <c:pt idx="9421">
                  <c:v>2766.0</c:v>
                </c:pt>
                <c:pt idx="9422">
                  <c:v>2766.0</c:v>
                </c:pt>
                <c:pt idx="9423">
                  <c:v>2766.0</c:v>
                </c:pt>
                <c:pt idx="9424">
                  <c:v>2766.0</c:v>
                </c:pt>
                <c:pt idx="9425">
                  <c:v>2766.0</c:v>
                </c:pt>
                <c:pt idx="9426">
                  <c:v>2766.0</c:v>
                </c:pt>
                <c:pt idx="9427">
                  <c:v>2766.0</c:v>
                </c:pt>
                <c:pt idx="9428">
                  <c:v>2766.0</c:v>
                </c:pt>
                <c:pt idx="9429">
                  <c:v>2767.0</c:v>
                </c:pt>
                <c:pt idx="9430">
                  <c:v>2767.0</c:v>
                </c:pt>
                <c:pt idx="9431">
                  <c:v>2767.0</c:v>
                </c:pt>
                <c:pt idx="9432">
                  <c:v>2767.0</c:v>
                </c:pt>
                <c:pt idx="9433">
                  <c:v>2767.0</c:v>
                </c:pt>
                <c:pt idx="9434">
                  <c:v>2767.0</c:v>
                </c:pt>
                <c:pt idx="9435">
                  <c:v>2768.0</c:v>
                </c:pt>
                <c:pt idx="9436">
                  <c:v>2768.0</c:v>
                </c:pt>
                <c:pt idx="9437">
                  <c:v>2768.0</c:v>
                </c:pt>
                <c:pt idx="9438">
                  <c:v>2768.0</c:v>
                </c:pt>
                <c:pt idx="9439">
                  <c:v>2768.0</c:v>
                </c:pt>
                <c:pt idx="9440">
                  <c:v>2768.0</c:v>
                </c:pt>
                <c:pt idx="9441">
                  <c:v>2768.0</c:v>
                </c:pt>
                <c:pt idx="9442">
                  <c:v>2768.0</c:v>
                </c:pt>
                <c:pt idx="9443">
                  <c:v>2768.0</c:v>
                </c:pt>
                <c:pt idx="9444">
                  <c:v>2768.0</c:v>
                </c:pt>
                <c:pt idx="9445">
                  <c:v>2769.0</c:v>
                </c:pt>
                <c:pt idx="9446">
                  <c:v>2770.0</c:v>
                </c:pt>
                <c:pt idx="9447">
                  <c:v>2770.0</c:v>
                </c:pt>
                <c:pt idx="9448">
                  <c:v>2771.0</c:v>
                </c:pt>
                <c:pt idx="9449">
                  <c:v>2772.0</c:v>
                </c:pt>
                <c:pt idx="9450">
                  <c:v>2773.0</c:v>
                </c:pt>
                <c:pt idx="9451">
                  <c:v>2773.0</c:v>
                </c:pt>
                <c:pt idx="9452">
                  <c:v>2773.0</c:v>
                </c:pt>
                <c:pt idx="9453">
                  <c:v>2773.0</c:v>
                </c:pt>
                <c:pt idx="9454">
                  <c:v>2773.0</c:v>
                </c:pt>
                <c:pt idx="9455">
                  <c:v>2774.0</c:v>
                </c:pt>
                <c:pt idx="9456">
                  <c:v>2774.0</c:v>
                </c:pt>
                <c:pt idx="9457">
                  <c:v>2774.0</c:v>
                </c:pt>
                <c:pt idx="9458">
                  <c:v>2774.0</c:v>
                </c:pt>
                <c:pt idx="9459">
                  <c:v>2774.0</c:v>
                </c:pt>
                <c:pt idx="9460">
                  <c:v>2774.0</c:v>
                </c:pt>
                <c:pt idx="9461">
                  <c:v>2774.0</c:v>
                </c:pt>
                <c:pt idx="9462">
                  <c:v>2774.0</c:v>
                </c:pt>
                <c:pt idx="9463">
                  <c:v>2775.0</c:v>
                </c:pt>
                <c:pt idx="9464">
                  <c:v>2776.0</c:v>
                </c:pt>
                <c:pt idx="9465">
                  <c:v>2776.0</c:v>
                </c:pt>
                <c:pt idx="9466">
                  <c:v>2777.0</c:v>
                </c:pt>
                <c:pt idx="9467">
                  <c:v>2778.0</c:v>
                </c:pt>
                <c:pt idx="9468">
                  <c:v>2779.0</c:v>
                </c:pt>
                <c:pt idx="9469">
                  <c:v>2780.0</c:v>
                </c:pt>
                <c:pt idx="9470">
                  <c:v>2781.0</c:v>
                </c:pt>
                <c:pt idx="9471">
                  <c:v>2782.0</c:v>
                </c:pt>
                <c:pt idx="9472">
                  <c:v>2782.0</c:v>
                </c:pt>
                <c:pt idx="9473">
                  <c:v>2783.0</c:v>
                </c:pt>
                <c:pt idx="9474">
                  <c:v>2784.0</c:v>
                </c:pt>
                <c:pt idx="9475">
                  <c:v>2784.0</c:v>
                </c:pt>
                <c:pt idx="9476">
                  <c:v>2785.0</c:v>
                </c:pt>
                <c:pt idx="9477">
                  <c:v>2785.0</c:v>
                </c:pt>
                <c:pt idx="9478">
                  <c:v>2785.0</c:v>
                </c:pt>
                <c:pt idx="9479">
                  <c:v>2786.0</c:v>
                </c:pt>
                <c:pt idx="9480">
                  <c:v>2787.0</c:v>
                </c:pt>
                <c:pt idx="9481">
                  <c:v>2787.0</c:v>
                </c:pt>
                <c:pt idx="9482">
                  <c:v>2787.0</c:v>
                </c:pt>
                <c:pt idx="9483">
                  <c:v>2787.0</c:v>
                </c:pt>
                <c:pt idx="9484">
                  <c:v>2787.0</c:v>
                </c:pt>
                <c:pt idx="9485">
                  <c:v>2788.0</c:v>
                </c:pt>
                <c:pt idx="9486">
                  <c:v>2789.0</c:v>
                </c:pt>
                <c:pt idx="9487">
                  <c:v>2790.0</c:v>
                </c:pt>
                <c:pt idx="9488">
                  <c:v>2791.0</c:v>
                </c:pt>
                <c:pt idx="9489">
                  <c:v>2792.0</c:v>
                </c:pt>
                <c:pt idx="9490">
                  <c:v>2793.0</c:v>
                </c:pt>
              </c:numCache>
            </c:numRef>
          </c:val>
          <c:smooth val="0"/>
        </c:ser>
        <c:ser>
          <c:idx val="2"/>
          <c:order val="2"/>
          <c:tx>
            <c:strRef>
              <c:f>Integrity!$H$1</c:f>
              <c:strCache>
                <c:ptCount val="1"/>
                <c:pt idx="0">
                  <c:v>None C</c:v>
                </c:pt>
              </c:strCache>
            </c:strRef>
          </c:tx>
          <c:marker>
            <c:symbol val="none"/>
          </c:marker>
          <c:val>
            <c:numRef>
              <c:f>Integrity!$H$2:$H$9604</c:f>
              <c:numCache>
                <c:formatCode>General</c:formatCode>
                <c:ptCount val="9603"/>
                <c:pt idx="0">
                  <c:v>0.0</c:v>
                </c:pt>
                <c:pt idx="1">
                  <c:v>0.0</c:v>
                </c:pt>
                <c:pt idx="2">
                  <c:v>1.0</c:v>
                </c:pt>
                <c:pt idx="3">
                  <c:v>2.0</c:v>
                </c:pt>
                <c:pt idx="4">
                  <c:v>2.0</c:v>
                </c:pt>
                <c:pt idx="5">
                  <c:v>2.0</c:v>
                </c:pt>
                <c:pt idx="6">
                  <c:v>3.0</c:v>
                </c:pt>
                <c:pt idx="7">
                  <c:v>3.0</c:v>
                </c:pt>
                <c:pt idx="8">
                  <c:v>3.0</c:v>
                </c:pt>
                <c:pt idx="9">
                  <c:v>3.0</c:v>
                </c:pt>
                <c:pt idx="10">
                  <c:v>3.0</c:v>
                </c:pt>
                <c:pt idx="11">
                  <c:v>4.0</c:v>
                </c:pt>
                <c:pt idx="12">
                  <c:v>4.0</c:v>
                </c:pt>
                <c:pt idx="13">
                  <c:v>4.0</c:v>
                </c:pt>
                <c:pt idx="14">
                  <c:v>4.0</c:v>
                </c:pt>
                <c:pt idx="15">
                  <c:v>4.0</c:v>
                </c:pt>
                <c:pt idx="16">
                  <c:v>4.0</c:v>
                </c:pt>
                <c:pt idx="17">
                  <c:v>4.0</c:v>
                </c:pt>
                <c:pt idx="18">
                  <c:v>5.0</c:v>
                </c:pt>
                <c:pt idx="19">
                  <c:v>5.0</c:v>
                </c:pt>
                <c:pt idx="20">
                  <c:v>5.0</c:v>
                </c:pt>
                <c:pt idx="21">
                  <c:v>5.0</c:v>
                </c:pt>
                <c:pt idx="22">
                  <c:v>5.0</c:v>
                </c:pt>
                <c:pt idx="23">
                  <c:v>5.0</c:v>
                </c:pt>
                <c:pt idx="24">
                  <c:v>5.0</c:v>
                </c:pt>
                <c:pt idx="25">
                  <c:v>6.0</c:v>
                </c:pt>
                <c:pt idx="26">
                  <c:v>7.0</c:v>
                </c:pt>
                <c:pt idx="27">
                  <c:v>7.0</c:v>
                </c:pt>
                <c:pt idx="28">
                  <c:v>8.0</c:v>
                </c:pt>
                <c:pt idx="29">
                  <c:v>8.0</c:v>
                </c:pt>
                <c:pt idx="30">
                  <c:v>8.0</c:v>
                </c:pt>
                <c:pt idx="31">
                  <c:v>8.0</c:v>
                </c:pt>
                <c:pt idx="32">
                  <c:v>9.0</c:v>
                </c:pt>
                <c:pt idx="33">
                  <c:v>10.0</c:v>
                </c:pt>
                <c:pt idx="34">
                  <c:v>10.0</c:v>
                </c:pt>
                <c:pt idx="35">
                  <c:v>10.0</c:v>
                </c:pt>
                <c:pt idx="36">
                  <c:v>10.0</c:v>
                </c:pt>
                <c:pt idx="37">
                  <c:v>11.0</c:v>
                </c:pt>
                <c:pt idx="38">
                  <c:v>12.0</c:v>
                </c:pt>
                <c:pt idx="39">
                  <c:v>13.0</c:v>
                </c:pt>
                <c:pt idx="40">
                  <c:v>14.0</c:v>
                </c:pt>
                <c:pt idx="41">
                  <c:v>15.0</c:v>
                </c:pt>
                <c:pt idx="42">
                  <c:v>16.0</c:v>
                </c:pt>
                <c:pt idx="43">
                  <c:v>16.0</c:v>
                </c:pt>
                <c:pt idx="44">
                  <c:v>16.0</c:v>
                </c:pt>
                <c:pt idx="45">
                  <c:v>17.0</c:v>
                </c:pt>
                <c:pt idx="46">
                  <c:v>17.0</c:v>
                </c:pt>
                <c:pt idx="47">
                  <c:v>18.0</c:v>
                </c:pt>
                <c:pt idx="48">
                  <c:v>19.0</c:v>
                </c:pt>
                <c:pt idx="49">
                  <c:v>19.0</c:v>
                </c:pt>
                <c:pt idx="50">
                  <c:v>19.0</c:v>
                </c:pt>
                <c:pt idx="51">
                  <c:v>20.0</c:v>
                </c:pt>
                <c:pt idx="52">
                  <c:v>20.0</c:v>
                </c:pt>
                <c:pt idx="53">
                  <c:v>20.0</c:v>
                </c:pt>
                <c:pt idx="54">
                  <c:v>21.0</c:v>
                </c:pt>
                <c:pt idx="55">
                  <c:v>21.0</c:v>
                </c:pt>
                <c:pt idx="56">
                  <c:v>22.0</c:v>
                </c:pt>
                <c:pt idx="57">
                  <c:v>22.0</c:v>
                </c:pt>
                <c:pt idx="58">
                  <c:v>22.0</c:v>
                </c:pt>
                <c:pt idx="59">
                  <c:v>22.0</c:v>
                </c:pt>
                <c:pt idx="60">
                  <c:v>23.0</c:v>
                </c:pt>
                <c:pt idx="61">
                  <c:v>23.0</c:v>
                </c:pt>
                <c:pt idx="62">
                  <c:v>24.0</c:v>
                </c:pt>
                <c:pt idx="63">
                  <c:v>24.0</c:v>
                </c:pt>
                <c:pt idx="64">
                  <c:v>24.0</c:v>
                </c:pt>
                <c:pt idx="65">
                  <c:v>24.0</c:v>
                </c:pt>
                <c:pt idx="66">
                  <c:v>24.0</c:v>
                </c:pt>
                <c:pt idx="67">
                  <c:v>24.0</c:v>
                </c:pt>
                <c:pt idx="68">
                  <c:v>25.0</c:v>
                </c:pt>
                <c:pt idx="69">
                  <c:v>25.0</c:v>
                </c:pt>
                <c:pt idx="70">
                  <c:v>25.0</c:v>
                </c:pt>
                <c:pt idx="71">
                  <c:v>26.0</c:v>
                </c:pt>
                <c:pt idx="72">
                  <c:v>26.0</c:v>
                </c:pt>
                <c:pt idx="73">
                  <c:v>26.0</c:v>
                </c:pt>
                <c:pt idx="74">
                  <c:v>26.0</c:v>
                </c:pt>
                <c:pt idx="75">
                  <c:v>27.0</c:v>
                </c:pt>
                <c:pt idx="76">
                  <c:v>28.0</c:v>
                </c:pt>
                <c:pt idx="77">
                  <c:v>28.0</c:v>
                </c:pt>
                <c:pt idx="78">
                  <c:v>29.0</c:v>
                </c:pt>
                <c:pt idx="79">
                  <c:v>30.0</c:v>
                </c:pt>
                <c:pt idx="80">
                  <c:v>31.0</c:v>
                </c:pt>
                <c:pt idx="81">
                  <c:v>31.0</c:v>
                </c:pt>
                <c:pt idx="82">
                  <c:v>31.0</c:v>
                </c:pt>
                <c:pt idx="83">
                  <c:v>32.0</c:v>
                </c:pt>
                <c:pt idx="84">
                  <c:v>32.0</c:v>
                </c:pt>
                <c:pt idx="85">
                  <c:v>32.0</c:v>
                </c:pt>
                <c:pt idx="86">
                  <c:v>33.0</c:v>
                </c:pt>
                <c:pt idx="87">
                  <c:v>33.0</c:v>
                </c:pt>
                <c:pt idx="88">
                  <c:v>34.0</c:v>
                </c:pt>
                <c:pt idx="89">
                  <c:v>35.0</c:v>
                </c:pt>
                <c:pt idx="90">
                  <c:v>35.0</c:v>
                </c:pt>
                <c:pt idx="91">
                  <c:v>35.0</c:v>
                </c:pt>
                <c:pt idx="92">
                  <c:v>36.0</c:v>
                </c:pt>
                <c:pt idx="93">
                  <c:v>37.0</c:v>
                </c:pt>
                <c:pt idx="94">
                  <c:v>38.0</c:v>
                </c:pt>
                <c:pt idx="95">
                  <c:v>38.0</c:v>
                </c:pt>
                <c:pt idx="96">
                  <c:v>38.0</c:v>
                </c:pt>
                <c:pt idx="97">
                  <c:v>39.0</c:v>
                </c:pt>
                <c:pt idx="98">
                  <c:v>40.0</c:v>
                </c:pt>
                <c:pt idx="99">
                  <c:v>40.0</c:v>
                </c:pt>
                <c:pt idx="100">
                  <c:v>40.0</c:v>
                </c:pt>
                <c:pt idx="101">
                  <c:v>40.0</c:v>
                </c:pt>
                <c:pt idx="102">
                  <c:v>41.0</c:v>
                </c:pt>
                <c:pt idx="103">
                  <c:v>42.0</c:v>
                </c:pt>
                <c:pt idx="104">
                  <c:v>43.0</c:v>
                </c:pt>
                <c:pt idx="105">
                  <c:v>43.0</c:v>
                </c:pt>
                <c:pt idx="106">
                  <c:v>43.0</c:v>
                </c:pt>
                <c:pt idx="107">
                  <c:v>44.0</c:v>
                </c:pt>
                <c:pt idx="108">
                  <c:v>45.0</c:v>
                </c:pt>
                <c:pt idx="109">
                  <c:v>45.0</c:v>
                </c:pt>
                <c:pt idx="110">
                  <c:v>45.0</c:v>
                </c:pt>
                <c:pt idx="111">
                  <c:v>45.0</c:v>
                </c:pt>
                <c:pt idx="112">
                  <c:v>46.0</c:v>
                </c:pt>
                <c:pt idx="113">
                  <c:v>46.0</c:v>
                </c:pt>
                <c:pt idx="114">
                  <c:v>46.0</c:v>
                </c:pt>
                <c:pt idx="115">
                  <c:v>46.0</c:v>
                </c:pt>
                <c:pt idx="116">
                  <c:v>47.0</c:v>
                </c:pt>
                <c:pt idx="117">
                  <c:v>47.0</c:v>
                </c:pt>
                <c:pt idx="118">
                  <c:v>47.0</c:v>
                </c:pt>
                <c:pt idx="119">
                  <c:v>48.0</c:v>
                </c:pt>
                <c:pt idx="120">
                  <c:v>49.0</c:v>
                </c:pt>
                <c:pt idx="121">
                  <c:v>50.0</c:v>
                </c:pt>
                <c:pt idx="122">
                  <c:v>51.0</c:v>
                </c:pt>
                <c:pt idx="123">
                  <c:v>52.0</c:v>
                </c:pt>
                <c:pt idx="124">
                  <c:v>52.0</c:v>
                </c:pt>
                <c:pt idx="125">
                  <c:v>52.0</c:v>
                </c:pt>
                <c:pt idx="126">
                  <c:v>52.0</c:v>
                </c:pt>
                <c:pt idx="127">
                  <c:v>52.0</c:v>
                </c:pt>
                <c:pt idx="128">
                  <c:v>53.0</c:v>
                </c:pt>
                <c:pt idx="129">
                  <c:v>54.0</c:v>
                </c:pt>
                <c:pt idx="130">
                  <c:v>55.0</c:v>
                </c:pt>
                <c:pt idx="131">
                  <c:v>55.0</c:v>
                </c:pt>
                <c:pt idx="132">
                  <c:v>55.0</c:v>
                </c:pt>
                <c:pt idx="133">
                  <c:v>55.0</c:v>
                </c:pt>
                <c:pt idx="134">
                  <c:v>55.0</c:v>
                </c:pt>
                <c:pt idx="135">
                  <c:v>56.0</c:v>
                </c:pt>
                <c:pt idx="136">
                  <c:v>57.0</c:v>
                </c:pt>
                <c:pt idx="137">
                  <c:v>57.0</c:v>
                </c:pt>
                <c:pt idx="138">
                  <c:v>57.0</c:v>
                </c:pt>
                <c:pt idx="139">
                  <c:v>57.0</c:v>
                </c:pt>
                <c:pt idx="140">
                  <c:v>57.0</c:v>
                </c:pt>
                <c:pt idx="141">
                  <c:v>57.0</c:v>
                </c:pt>
                <c:pt idx="142">
                  <c:v>57.0</c:v>
                </c:pt>
                <c:pt idx="143">
                  <c:v>57.0</c:v>
                </c:pt>
                <c:pt idx="144">
                  <c:v>57.0</c:v>
                </c:pt>
                <c:pt idx="145">
                  <c:v>57.0</c:v>
                </c:pt>
                <c:pt idx="146">
                  <c:v>57.0</c:v>
                </c:pt>
                <c:pt idx="147">
                  <c:v>58.0</c:v>
                </c:pt>
                <c:pt idx="148">
                  <c:v>59.0</c:v>
                </c:pt>
                <c:pt idx="149">
                  <c:v>59.0</c:v>
                </c:pt>
                <c:pt idx="150">
                  <c:v>59.0</c:v>
                </c:pt>
                <c:pt idx="151">
                  <c:v>59.0</c:v>
                </c:pt>
                <c:pt idx="152">
                  <c:v>59.0</c:v>
                </c:pt>
                <c:pt idx="153">
                  <c:v>59.0</c:v>
                </c:pt>
                <c:pt idx="154">
                  <c:v>59.0</c:v>
                </c:pt>
                <c:pt idx="155">
                  <c:v>59.0</c:v>
                </c:pt>
                <c:pt idx="156">
                  <c:v>59.0</c:v>
                </c:pt>
                <c:pt idx="157">
                  <c:v>59.0</c:v>
                </c:pt>
                <c:pt idx="158">
                  <c:v>59.0</c:v>
                </c:pt>
                <c:pt idx="159">
                  <c:v>60.0</c:v>
                </c:pt>
                <c:pt idx="160">
                  <c:v>60.0</c:v>
                </c:pt>
                <c:pt idx="161">
                  <c:v>60.0</c:v>
                </c:pt>
                <c:pt idx="162">
                  <c:v>60.0</c:v>
                </c:pt>
                <c:pt idx="163">
                  <c:v>60.0</c:v>
                </c:pt>
                <c:pt idx="164">
                  <c:v>61.0</c:v>
                </c:pt>
                <c:pt idx="165">
                  <c:v>61.0</c:v>
                </c:pt>
                <c:pt idx="166">
                  <c:v>61.0</c:v>
                </c:pt>
                <c:pt idx="167">
                  <c:v>61.0</c:v>
                </c:pt>
                <c:pt idx="168">
                  <c:v>62.0</c:v>
                </c:pt>
                <c:pt idx="169">
                  <c:v>62.0</c:v>
                </c:pt>
                <c:pt idx="170">
                  <c:v>62.0</c:v>
                </c:pt>
                <c:pt idx="171">
                  <c:v>63.0</c:v>
                </c:pt>
                <c:pt idx="172">
                  <c:v>63.0</c:v>
                </c:pt>
                <c:pt idx="173">
                  <c:v>63.0</c:v>
                </c:pt>
                <c:pt idx="174">
                  <c:v>63.0</c:v>
                </c:pt>
                <c:pt idx="175">
                  <c:v>63.0</c:v>
                </c:pt>
                <c:pt idx="176">
                  <c:v>63.0</c:v>
                </c:pt>
                <c:pt idx="177">
                  <c:v>63.0</c:v>
                </c:pt>
                <c:pt idx="178">
                  <c:v>63.0</c:v>
                </c:pt>
                <c:pt idx="179">
                  <c:v>63.0</c:v>
                </c:pt>
                <c:pt idx="180">
                  <c:v>64.0</c:v>
                </c:pt>
                <c:pt idx="181">
                  <c:v>64.0</c:v>
                </c:pt>
                <c:pt idx="182">
                  <c:v>65.0</c:v>
                </c:pt>
                <c:pt idx="183">
                  <c:v>66.0</c:v>
                </c:pt>
                <c:pt idx="184">
                  <c:v>66.0</c:v>
                </c:pt>
                <c:pt idx="185">
                  <c:v>67.0</c:v>
                </c:pt>
                <c:pt idx="186">
                  <c:v>67.0</c:v>
                </c:pt>
                <c:pt idx="187">
                  <c:v>67.0</c:v>
                </c:pt>
                <c:pt idx="188">
                  <c:v>67.0</c:v>
                </c:pt>
                <c:pt idx="189">
                  <c:v>67.0</c:v>
                </c:pt>
                <c:pt idx="190">
                  <c:v>67.0</c:v>
                </c:pt>
                <c:pt idx="191">
                  <c:v>67.0</c:v>
                </c:pt>
                <c:pt idx="192">
                  <c:v>68.0</c:v>
                </c:pt>
                <c:pt idx="193">
                  <c:v>69.0</c:v>
                </c:pt>
                <c:pt idx="194">
                  <c:v>69.0</c:v>
                </c:pt>
                <c:pt idx="195">
                  <c:v>69.0</c:v>
                </c:pt>
                <c:pt idx="196">
                  <c:v>69.0</c:v>
                </c:pt>
                <c:pt idx="197">
                  <c:v>69.0</c:v>
                </c:pt>
                <c:pt idx="198">
                  <c:v>69.0</c:v>
                </c:pt>
                <c:pt idx="199">
                  <c:v>69.0</c:v>
                </c:pt>
                <c:pt idx="200">
                  <c:v>69.0</c:v>
                </c:pt>
                <c:pt idx="201">
                  <c:v>69.0</c:v>
                </c:pt>
                <c:pt idx="202">
                  <c:v>69.0</c:v>
                </c:pt>
                <c:pt idx="203">
                  <c:v>69.0</c:v>
                </c:pt>
                <c:pt idx="204">
                  <c:v>69.0</c:v>
                </c:pt>
                <c:pt idx="205">
                  <c:v>69.0</c:v>
                </c:pt>
                <c:pt idx="206">
                  <c:v>69.0</c:v>
                </c:pt>
                <c:pt idx="207">
                  <c:v>69.0</c:v>
                </c:pt>
                <c:pt idx="208">
                  <c:v>69.0</c:v>
                </c:pt>
                <c:pt idx="209">
                  <c:v>69.0</c:v>
                </c:pt>
                <c:pt idx="210">
                  <c:v>69.0</c:v>
                </c:pt>
                <c:pt idx="211">
                  <c:v>69.0</c:v>
                </c:pt>
                <c:pt idx="212">
                  <c:v>69.0</c:v>
                </c:pt>
                <c:pt idx="213">
                  <c:v>69.0</c:v>
                </c:pt>
                <c:pt idx="214">
                  <c:v>69.0</c:v>
                </c:pt>
                <c:pt idx="215">
                  <c:v>69.0</c:v>
                </c:pt>
                <c:pt idx="216">
                  <c:v>69.0</c:v>
                </c:pt>
                <c:pt idx="217">
                  <c:v>69.0</c:v>
                </c:pt>
                <c:pt idx="218">
                  <c:v>70.0</c:v>
                </c:pt>
                <c:pt idx="219">
                  <c:v>71.0</c:v>
                </c:pt>
                <c:pt idx="220">
                  <c:v>72.0</c:v>
                </c:pt>
                <c:pt idx="221">
                  <c:v>72.0</c:v>
                </c:pt>
                <c:pt idx="222">
                  <c:v>72.0</c:v>
                </c:pt>
                <c:pt idx="223">
                  <c:v>73.0</c:v>
                </c:pt>
                <c:pt idx="224">
                  <c:v>74.0</c:v>
                </c:pt>
                <c:pt idx="225">
                  <c:v>75.0</c:v>
                </c:pt>
                <c:pt idx="226">
                  <c:v>75.0</c:v>
                </c:pt>
                <c:pt idx="227">
                  <c:v>75.0</c:v>
                </c:pt>
                <c:pt idx="228">
                  <c:v>75.0</c:v>
                </c:pt>
                <c:pt idx="229">
                  <c:v>75.0</c:v>
                </c:pt>
                <c:pt idx="230">
                  <c:v>76.0</c:v>
                </c:pt>
                <c:pt idx="231">
                  <c:v>76.0</c:v>
                </c:pt>
                <c:pt idx="232">
                  <c:v>76.0</c:v>
                </c:pt>
                <c:pt idx="233">
                  <c:v>76.0</c:v>
                </c:pt>
                <c:pt idx="234">
                  <c:v>76.0</c:v>
                </c:pt>
                <c:pt idx="235">
                  <c:v>76.0</c:v>
                </c:pt>
                <c:pt idx="236">
                  <c:v>76.0</c:v>
                </c:pt>
                <c:pt idx="237">
                  <c:v>76.0</c:v>
                </c:pt>
                <c:pt idx="238">
                  <c:v>77.0</c:v>
                </c:pt>
                <c:pt idx="239">
                  <c:v>77.0</c:v>
                </c:pt>
                <c:pt idx="240">
                  <c:v>78.0</c:v>
                </c:pt>
                <c:pt idx="241">
                  <c:v>78.0</c:v>
                </c:pt>
                <c:pt idx="242">
                  <c:v>79.0</c:v>
                </c:pt>
                <c:pt idx="243">
                  <c:v>80.0</c:v>
                </c:pt>
                <c:pt idx="244">
                  <c:v>81.0</c:v>
                </c:pt>
                <c:pt idx="245">
                  <c:v>82.0</c:v>
                </c:pt>
                <c:pt idx="246">
                  <c:v>82.0</c:v>
                </c:pt>
                <c:pt idx="247">
                  <c:v>82.0</c:v>
                </c:pt>
                <c:pt idx="248">
                  <c:v>82.0</c:v>
                </c:pt>
                <c:pt idx="249">
                  <c:v>83.0</c:v>
                </c:pt>
                <c:pt idx="250">
                  <c:v>84.0</c:v>
                </c:pt>
                <c:pt idx="251">
                  <c:v>85.0</c:v>
                </c:pt>
                <c:pt idx="252">
                  <c:v>86.0</c:v>
                </c:pt>
                <c:pt idx="253">
                  <c:v>87.0</c:v>
                </c:pt>
                <c:pt idx="254">
                  <c:v>88.0</c:v>
                </c:pt>
                <c:pt idx="255">
                  <c:v>88.0</c:v>
                </c:pt>
                <c:pt idx="256">
                  <c:v>88.0</c:v>
                </c:pt>
                <c:pt idx="257">
                  <c:v>88.0</c:v>
                </c:pt>
                <c:pt idx="258">
                  <c:v>89.0</c:v>
                </c:pt>
                <c:pt idx="259">
                  <c:v>90.0</c:v>
                </c:pt>
                <c:pt idx="260">
                  <c:v>91.0</c:v>
                </c:pt>
                <c:pt idx="261">
                  <c:v>92.0</c:v>
                </c:pt>
                <c:pt idx="262">
                  <c:v>93.0</c:v>
                </c:pt>
                <c:pt idx="263">
                  <c:v>94.0</c:v>
                </c:pt>
                <c:pt idx="264">
                  <c:v>95.0</c:v>
                </c:pt>
                <c:pt idx="265">
                  <c:v>95.0</c:v>
                </c:pt>
                <c:pt idx="266">
                  <c:v>95.0</c:v>
                </c:pt>
                <c:pt idx="267">
                  <c:v>95.0</c:v>
                </c:pt>
                <c:pt idx="268">
                  <c:v>95.0</c:v>
                </c:pt>
                <c:pt idx="269">
                  <c:v>95.0</c:v>
                </c:pt>
                <c:pt idx="270">
                  <c:v>95.0</c:v>
                </c:pt>
                <c:pt idx="271">
                  <c:v>96.0</c:v>
                </c:pt>
                <c:pt idx="272">
                  <c:v>96.0</c:v>
                </c:pt>
                <c:pt idx="273">
                  <c:v>96.0</c:v>
                </c:pt>
                <c:pt idx="274">
                  <c:v>96.0</c:v>
                </c:pt>
                <c:pt idx="275">
                  <c:v>96.0</c:v>
                </c:pt>
                <c:pt idx="276">
                  <c:v>97.0</c:v>
                </c:pt>
                <c:pt idx="277">
                  <c:v>98.0</c:v>
                </c:pt>
                <c:pt idx="278">
                  <c:v>99.0</c:v>
                </c:pt>
                <c:pt idx="279">
                  <c:v>99.0</c:v>
                </c:pt>
                <c:pt idx="280">
                  <c:v>99.0</c:v>
                </c:pt>
                <c:pt idx="281">
                  <c:v>99.0</c:v>
                </c:pt>
                <c:pt idx="282">
                  <c:v>99.0</c:v>
                </c:pt>
                <c:pt idx="283">
                  <c:v>99.0</c:v>
                </c:pt>
                <c:pt idx="284">
                  <c:v>100.0</c:v>
                </c:pt>
                <c:pt idx="285">
                  <c:v>100.0</c:v>
                </c:pt>
                <c:pt idx="286">
                  <c:v>100.0</c:v>
                </c:pt>
                <c:pt idx="287">
                  <c:v>101.0</c:v>
                </c:pt>
                <c:pt idx="288">
                  <c:v>102.0</c:v>
                </c:pt>
                <c:pt idx="289">
                  <c:v>102.0</c:v>
                </c:pt>
                <c:pt idx="290">
                  <c:v>102.0</c:v>
                </c:pt>
                <c:pt idx="291">
                  <c:v>102.0</c:v>
                </c:pt>
                <c:pt idx="292">
                  <c:v>102.0</c:v>
                </c:pt>
                <c:pt idx="293">
                  <c:v>102.0</c:v>
                </c:pt>
                <c:pt idx="294">
                  <c:v>103.0</c:v>
                </c:pt>
                <c:pt idx="295">
                  <c:v>104.0</c:v>
                </c:pt>
                <c:pt idx="296">
                  <c:v>104.0</c:v>
                </c:pt>
                <c:pt idx="297">
                  <c:v>104.0</c:v>
                </c:pt>
                <c:pt idx="298">
                  <c:v>104.0</c:v>
                </c:pt>
                <c:pt idx="299">
                  <c:v>104.0</c:v>
                </c:pt>
                <c:pt idx="300">
                  <c:v>105.0</c:v>
                </c:pt>
                <c:pt idx="301">
                  <c:v>105.0</c:v>
                </c:pt>
                <c:pt idx="302">
                  <c:v>105.0</c:v>
                </c:pt>
                <c:pt idx="303">
                  <c:v>105.0</c:v>
                </c:pt>
                <c:pt idx="304">
                  <c:v>106.0</c:v>
                </c:pt>
                <c:pt idx="305">
                  <c:v>107.0</c:v>
                </c:pt>
                <c:pt idx="306">
                  <c:v>108.0</c:v>
                </c:pt>
                <c:pt idx="307">
                  <c:v>109.0</c:v>
                </c:pt>
                <c:pt idx="308">
                  <c:v>109.0</c:v>
                </c:pt>
                <c:pt idx="309">
                  <c:v>109.0</c:v>
                </c:pt>
                <c:pt idx="310">
                  <c:v>109.0</c:v>
                </c:pt>
                <c:pt idx="311">
                  <c:v>109.0</c:v>
                </c:pt>
                <c:pt idx="312">
                  <c:v>109.0</c:v>
                </c:pt>
                <c:pt idx="313">
                  <c:v>109.0</c:v>
                </c:pt>
                <c:pt idx="314">
                  <c:v>109.0</c:v>
                </c:pt>
                <c:pt idx="315">
                  <c:v>109.0</c:v>
                </c:pt>
                <c:pt idx="316">
                  <c:v>109.0</c:v>
                </c:pt>
                <c:pt idx="317">
                  <c:v>109.0</c:v>
                </c:pt>
                <c:pt idx="318">
                  <c:v>109.0</c:v>
                </c:pt>
                <c:pt idx="319">
                  <c:v>110.0</c:v>
                </c:pt>
                <c:pt idx="320">
                  <c:v>111.0</c:v>
                </c:pt>
                <c:pt idx="321">
                  <c:v>111.0</c:v>
                </c:pt>
                <c:pt idx="322">
                  <c:v>111.0</c:v>
                </c:pt>
                <c:pt idx="323">
                  <c:v>111.0</c:v>
                </c:pt>
                <c:pt idx="324">
                  <c:v>111.0</c:v>
                </c:pt>
                <c:pt idx="325">
                  <c:v>111.0</c:v>
                </c:pt>
                <c:pt idx="326">
                  <c:v>112.0</c:v>
                </c:pt>
                <c:pt idx="327">
                  <c:v>112.0</c:v>
                </c:pt>
                <c:pt idx="328">
                  <c:v>112.0</c:v>
                </c:pt>
                <c:pt idx="329">
                  <c:v>112.0</c:v>
                </c:pt>
                <c:pt idx="330">
                  <c:v>112.0</c:v>
                </c:pt>
                <c:pt idx="331">
                  <c:v>112.0</c:v>
                </c:pt>
                <c:pt idx="332">
                  <c:v>112.0</c:v>
                </c:pt>
                <c:pt idx="333">
                  <c:v>112.0</c:v>
                </c:pt>
                <c:pt idx="334">
                  <c:v>112.0</c:v>
                </c:pt>
                <c:pt idx="335">
                  <c:v>112.0</c:v>
                </c:pt>
                <c:pt idx="336">
                  <c:v>112.0</c:v>
                </c:pt>
                <c:pt idx="337">
                  <c:v>112.0</c:v>
                </c:pt>
                <c:pt idx="338">
                  <c:v>112.0</c:v>
                </c:pt>
                <c:pt idx="339">
                  <c:v>112.0</c:v>
                </c:pt>
                <c:pt idx="340">
                  <c:v>112.0</c:v>
                </c:pt>
                <c:pt idx="341">
                  <c:v>112.0</c:v>
                </c:pt>
                <c:pt idx="342">
                  <c:v>112.0</c:v>
                </c:pt>
                <c:pt idx="343">
                  <c:v>112.0</c:v>
                </c:pt>
                <c:pt idx="344">
                  <c:v>112.0</c:v>
                </c:pt>
                <c:pt idx="345">
                  <c:v>112.0</c:v>
                </c:pt>
                <c:pt idx="346">
                  <c:v>113.0</c:v>
                </c:pt>
                <c:pt idx="347">
                  <c:v>113.0</c:v>
                </c:pt>
                <c:pt idx="348">
                  <c:v>113.0</c:v>
                </c:pt>
                <c:pt idx="349">
                  <c:v>113.0</c:v>
                </c:pt>
                <c:pt idx="350">
                  <c:v>113.0</c:v>
                </c:pt>
                <c:pt idx="351">
                  <c:v>113.0</c:v>
                </c:pt>
                <c:pt idx="352">
                  <c:v>114.0</c:v>
                </c:pt>
                <c:pt idx="353">
                  <c:v>114.0</c:v>
                </c:pt>
                <c:pt idx="354">
                  <c:v>114.0</c:v>
                </c:pt>
                <c:pt idx="355">
                  <c:v>114.0</c:v>
                </c:pt>
                <c:pt idx="356">
                  <c:v>114.0</c:v>
                </c:pt>
                <c:pt idx="357">
                  <c:v>115.0</c:v>
                </c:pt>
                <c:pt idx="358">
                  <c:v>115.0</c:v>
                </c:pt>
                <c:pt idx="359">
                  <c:v>115.0</c:v>
                </c:pt>
                <c:pt idx="360">
                  <c:v>115.0</c:v>
                </c:pt>
                <c:pt idx="361">
                  <c:v>115.0</c:v>
                </c:pt>
                <c:pt idx="362">
                  <c:v>116.0</c:v>
                </c:pt>
                <c:pt idx="363">
                  <c:v>116.0</c:v>
                </c:pt>
                <c:pt idx="364">
                  <c:v>116.0</c:v>
                </c:pt>
                <c:pt idx="365">
                  <c:v>116.0</c:v>
                </c:pt>
                <c:pt idx="366">
                  <c:v>116.0</c:v>
                </c:pt>
                <c:pt idx="367">
                  <c:v>116.0</c:v>
                </c:pt>
                <c:pt idx="368">
                  <c:v>116.0</c:v>
                </c:pt>
                <c:pt idx="369">
                  <c:v>116.0</c:v>
                </c:pt>
                <c:pt idx="370">
                  <c:v>116.0</c:v>
                </c:pt>
                <c:pt idx="371">
                  <c:v>116.0</c:v>
                </c:pt>
                <c:pt idx="372">
                  <c:v>116.0</c:v>
                </c:pt>
                <c:pt idx="373">
                  <c:v>116.0</c:v>
                </c:pt>
                <c:pt idx="374">
                  <c:v>116.0</c:v>
                </c:pt>
                <c:pt idx="375">
                  <c:v>116.0</c:v>
                </c:pt>
                <c:pt idx="376">
                  <c:v>116.0</c:v>
                </c:pt>
                <c:pt idx="377">
                  <c:v>116.0</c:v>
                </c:pt>
                <c:pt idx="378">
                  <c:v>116.0</c:v>
                </c:pt>
                <c:pt idx="379">
                  <c:v>116.0</c:v>
                </c:pt>
                <c:pt idx="380">
                  <c:v>116.0</c:v>
                </c:pt>
                <c:pt idx="381">
                  <c:v>116.0</c:v>
                </c:pt>
                <c:pt idx="382">
                  <c:v>116.0</c:v>
                </c:pt>
                <c:pt idx="383">
                  <c:v>116.0</c:v>
                </c:pt>
                <c:pt idx="384">
                  <c:v>116.0</c:v>
                </c:pt>
                <c:pt idx="385">
                  <c:v>117.0</c:v>
                </c:pt>
                <c:pt idx="386">
                  <c:v>117.0</c:v>
                </c:pt>
                <c:pt idx="387">
                  <c:v>118.0</c:v>
                </c:pt>
                <c:pt idx="388">
                  <c:v>119.0</c:v>
                </c:pt>
                <c:pt idx="389">
                  <c:v>119.0</c:v>
                </c:pt>
                <c:pt idx="390">
                  <c:v>119.0</c:v>
                </c:pt>
                <c:pt idx="391">
                  <c:v>120.0</c:v>
                </c:pt>
                <c:pt idx="392">
                  <c:v>121.0</c:v>
                </c:pt>
                <c:pt idx="393">
                  <c:v>121.0</c:v>
                </c:pt>
                <c:pt idx="394">
                  <c:v>122.0</c:v>
                </c:pt>
                <c:pt idx="395">
                  <c:v>122.0</c:v>
                </c:pt>
                <c:pt idx="396">
                  <c:v>122.0</c:v>
                </c:pt>
                <c:pt idx="397">
                  <c:v>122.0</c:v>
                </c:pt>
                <c:pt idx="398">
                  <c:v>122.0</c:v>
                </c:pt>
                <c:pt idx="399">
                  <c:v>122.0</c:v>
                </c:pt>
                <c:pt idx="400">
                  <c:v>122.0</c:v>
                </c:pt>
                <c:pt idx="401">
                  <c:v>122.0</c:v>
                </c:pt>
                <c:pt idx="402">
                  <c:v>122.0</c:v>
                </c:pt>
                <c:pt idx="403">
                  <c:v>123.0</c:v>
                </c:pt>
                <c:pt idx="404">
                  <c:v>123.0</c:v>
                </c:pt>
                <c:pt idx="405">
                  <c:v>124.0</c:v>
                </c:pt>
                <c:pt idx="406">
                  <c:v>125.0</c:v>
                </c:pt>
                <c:pt idx="407">
                  <c:v>125.0</c:v>
                </c:pt>
                <c:pt idx="408">
                  <c:v>125.0</c:v>
                </c:pt>
                <c:pt idx="409">
                  <c:v>125.0</c:v>
                </c:pt>
                <c:pt idx="410">
                  <c:v>125.0</c:v>
                </c:pt>
                <c:pt idx="411">
                  <c:v>125.0</c:v>
                </c:pt>
                <c:pt idx="412">
                  <c:v>125.0</c:v>
                </c:pt>
                <c:pt idx="413">
                  <c:v>125.0</c:v>
                </c:pt>
                <c:pt idx="414">
                  <c:v>125.0</c:v>
                </c:pt>
                <c:pt idx="415">
                  <c:v>125.0</c:v>
                </c:pt>
                <c:pt idx="416">
                  <c:v>125.0</c:v>
                </c:pt>
                <c:pt idx="417">
                  <c:v>126.0</c:v>
                </c:pt>
                <c:pt idx="418">
                  <c:v>127.0</c:v>
                </c:pt>
                <c:pt idx="419">
                  <c:v>127.0</c:v>
                </c:pt>
                <c:pt idx="420">
                  <c:v>128.0</c:v>
                </c:pt>
                <c:pt idx="421">
                  <c:v>129.0</c:v>
                </c:pt>
                <c:pt idx="422">
                  <c:v>129.0</c:v>
                </c:pt>
                <c:pt idx="423">
                  <c:v>129.0</c:v>
                </c:pt>
                <c:pt idx="424">
                  <c:v>130.0</c:v>
                </c:pt>
                <c:pt idx="425">
                  <c:v>130.0</c:v>
                </c:pt>
                <c:pt idx="426">
                  <c:v>131.0</c:v>
                </c:pt>
                <c:pt idx="427">
                  <c:v>131.0</c:v>
                </c:pt>
                <c:pt idx="428">
                  <c:v>132.0</c:v>
                </c:pt>
                <c:pt idx="429">
                  <c:v>132.0</c:v>
                </c:pt>
                <c:pt idx="430">
                  <c:v>132.0</c:v>
                </c:pt>
                <c:pt idx="431">
                  <c:v>132.0</c:v>
                </c:pt>
                <c:pt idx="432">
                  <c:v>132.0</c:v>
                </c:pt>
                <c:pt idx="433">
                  <c:v>133.0</c:v>
                </c:pt>
                <c:pt idx="434">
                  <c:v>134.0</c:v>
                </c:pt>
                <c:pt idx="435">
                  <c:v>134.0</c:v>
                </c:pt>
                <c:pt idx="436">
                  <c:v>134.0</c:v>
                </c:pt>
                <c:pt idx="437">
                  <c:v>135.0</c:v>
                </c:pt>
                <c:pt idx="438">
                  <c:v>136.0</c:v>
                </c:pt>
                <c:pt idx="439">
                  <c:v>136.0</c:v>
                </c:pt>
                <c:pt idx="440">
                  <c:v>136.0</c:v>
                </c:pt>
                <c:pt idx="441">
                  <c:v>137.0</c:v>
                </c:pt>
                <c:pt idx="442">
                  <c:v>137.0</c:v>
                </c:pt>
                <c:pt idx="443">
                  <c:v>137.0</c:v>
                </c:pt>
                <c:pt idx="444">
                  <c:v>137.0</c:v>
                </c:pt>
                <c:pt idx="445">
                  <c:v>137.0</c:v>
                </c:pt>
                <c:pt idx="446">
                  <c:v>137.0</c:v>
                </c:pt>
                <c:pt idx="447">
                  <c:v>137.0</c:v>
                </c:pt>
                <c:pt idx="448">
                  <c:v>137.0</c:v>
                </c:pt>
                <c:pt idx="449">
                  <c:v>137.0</c:v>
                </c:pt>
                <c:pt idx="450">
                  <c:v>137.0</c:v>
                </c:pt>
                <c:pt idx="451">
                  <c:v>137.0</c:v>
                </c:pt>
                <c:pt idx="452">
                  <c:v>137.0</c:v>
                </c:pt>
                <c:pt idx="453">
                  <c:v>137.0</c:v>
                </c:pt>
                <c:pt idx="454">
                  <c:v>137.0</c:v>
                </c:pt>
                <c:pt idx="455">
                  <c:v>138.0</c:v>
                </c:pt>
                <c:pt idx="456">
                  <c:v>138.0</c:v>
                </c:pt>
                <c:pt idx="457">
                  <c:v>138.0</c:v>
                </c:pt>
                <c:pt idx="458">
                  <c:v>138.0</c:v>
                </c:pt>
                <c:pt idx="459">
                  <c:v>139.0</c:v>
                </c:pt>
                <c:pt idx="460">
                  <c:v>139.0</c:v>
                </c:pt>
                <c:pt idx="461">
                  <c:v>139.0</c:v>
                </c:pt>
                <c:pt idx="462">
                  <c:v>139.0</c:v>
                </c:pt>
                <c:pt idx="463">
                  <c:v>139.0</c:v>
                </c:pt>
                <c:pt idx="464">
                  <c:v>139.0</c:v>
                </c:pt>
                <c:pt idx="465">
                  <c:v>139.0</c:v>
                </c:pt>
                <c:pt idx="466">
                  <c:v>139.0</c:v>
                </c:pt>
                <c:pt idx="467">
                  <c:v>140.0</c:v>
                </c:pt>
                <c:pt idx="468">
                  <c:v>140.0</c:v>
                </c:pt>
                <c:pt idx="469">
                  <c:v>140.0</c:v>
                </c:pt>
                <c:pt idx="470">
                  <c:v>140.0</c:v>
                </c:pt>
                <c:pt idx="471">
                  <c:v>140.0</c:v>
                </c:pt>
                <c:pt idx="472">
                  <c:v>140.0</c:v>
                </c:pt>
                <c:pt idx="473">
                  <c:v>140.0</c:v>
                </c:pt>
                <c:pt idx="474">
                  <c:v>140.0</c:v>
                </c:pt>
                <c:pt idx="475">
                  <c:v>140.0</c:v>
                </c:pt>
                <c:pt idx="476">
                  <c:v>140.0</c:v>
                </c:pt>
                <c:pt idx="477">
                  <c:v>141.0</c:v>
                </c:pt>
                <c:pt idx="478">
                  <c:v>141.0</c:v>
                </c:pt>
                <c:pt idx="479">
                  <c:v>141.0</c:v>
                </c:pt>
                <c:pt idx="480">
                  <c:v>141.0</c:v>
                </c:pt>
                <c:pt idx="481">
                  <c:v>142.0</c:v>
                </c:pt>
                <c:pt idx="482">
                  <c:v>142.0</c:v>
                </c:pt>
                <c:pt idx="483">
                  <c:v>143.0</c:v>
                </c:pt>
                <c:pt idx="484">
                  <c:v>143.0</c:v>
                </c:pt>
                <c:pt idx="485">
                  <c:v>143.0</c:v>
                </c:pt>
                <c:pt idx="486">
                  <c:v>143.0</c:v>
                </c:pt>
                <c:pt idx="487">
                  <c:v>144.0</c:v>
                </c:pt>
                <c:pt idx="488">
                  <c:v>144.0</c:v>
                </c:pt>
                <c:pt idx="489">
                  <c:v>144.0</c:v>
                </c:pt>
                <c:pt idx="490">
                  <c:v>144.0</c:v>
                </c:pt>
                <c:pt idx="491">
                  <c:v>144.0</c:v>
                </c:pt>
                <c:pt idx="492">
                  <c:v>144.0</c:v>
                </c:pt>
                <c:pt idx="493">
                  <c:v>144.0</c:v>
                </c:pt>
                <c:pt idx="494">
                  <c:v>145.0</c:v>
                </c:pt>
                <c:pt idx="495">
                  <c:v>145.0</c:v>
                </c:pt>
                <c:pt idx="496">
                  <c:v>145.0</c:v>
                </c:pt>
                <c:pt idx="497">
                  <c:v>145.0</c:v>
                </c:pt>
                <c:pt idx="498">
                  <c:v>146.0</c:v>
                </c:pt>
                <c:pt idx="499">
                  <c:v>146.0</c:v>
                </c:pt>
                <c:pt idx="500">
                  <c:v>146.0</c:v>
                </c:pt>
                <c:pt idx="501">
                  <c:v>146.0</c:v>
                </c:pt>
                <c:pt idx="502">
                  <c:v>146.0</c:v>
                </c:pt>
                <c:pt idx="503">
                  <c:v>146.0</c:v>
                </c:pt>
                <c:pt idx="504">
                  <c:v>147.0</c:v>
                </c:pt>
                <c:pt idx="505">
                  <c:v>147.0</c:v>
                </c:pt>
                <c:pt idx="506">
                  <c:v>147.0</c:v>
                </c:pt>
                <c:pt idx="507">
                  <c:v>148.0</c:v>
                </c:pt>
                <c:pt idx="508">
                  <c:v>148.0</c:v>
                </c:pt>
                <c:pt idx="509">
                  <c:v>149.0</c:v>
                </c:pt>
                <c:pt idx="510">
                  <c:v>149.0</c:v>
                </c:pt>
                <c:pt idx="511">
                  <c:v>149.0</c:v>
                </c:pt>
                <c:pt idx="512">
                  <c:v>150.0</c:v>
                </c:pt>
                <c:pt idx="513">
                  <c:v>150.0</c:v>
                </c:pt>
                <c:pt idx="514">
                  <c:v>151.0</c:v>
                </c:pt>
                <c:pt idx="515">
                  <c:v>152.0</c:v>
                </c:pt>
                <c:pt idx="516">
                  <c:v>153.0</c:v>
                </c:pt>
                <c:pt idx="517">
                  <c:v>153.0</c:v>
                </c:pt>
                <c:pt idx="518">
                  <c:v>154.0</c:v>
                </c:pt>
                <c:pt idx="519">
                  <c:v>154.0</c:v>
                </c:pt>
                <c:pt idx="520">
                  <c:v>154.0</c:v>
                </c:pt>
                <c:pt idx="521">
                  <c:v>154.0</c:v>
                </c:pt>
                <c:pt idx="522">
                  <c:v>154.0</c:v>
                </c:pt>
                <c:pt idx="523">
                  <c:v>154.0</c:v>
                </c:pt>
                <c:pt idx="524">
                  <c:v>155.0</c:v>
                </c:pt>
                <c:pt idx="525">
                  <c:v>155.0</c:v>
                </c:pt>
                <c:pt idx="526">
                  <c:v>156.0</c:v>
                </c:pt>
                <c:pt idx="527">
                  <c:v>157.0</c:v>
                </c:pt>
                <c:pt idx="528">
                  <c:v>157.0</c:v>
                </c:pt>
                <c:pt idx="529">
                  <c:v>157.0</c:v>
                </c:pt>
                <c:pt idx="530">
                  <c:v>157.0</c:v>
                </c:pt>
                <c:pt idx="531">
                  <c:v>157.0</c:v>
                </c:pt>
                <c:pt idx="532">
                  <c:v>158.0</c:v>
                </c:pt>
                <c:pt idx="533">
                  <c:v>159.0</c:v>
                </c:pt>
                <c:pt idx="534">
                  <c:v>160.0</c:v>
                </c:pt>
                <c:pt idx="535">
                  <c:v>160.0</c:v>
                </c:pt>
                <c:pt idx="536">
                  <c:v>160.0</c:v>
                </c:pt>
                <c:pt idx="537">
                  <c:v>160.0</c:v>
                </c:pt>
                <c:pt idx="538">
                  <c:v>160.0</c:v>
                </c:pt>
                <c:pt idx="539">
                  <c:v>161.0</c:v>
                </c:pt>
                <c:pt idx="540">
                  <c:v>161.0</c:v>
                </c:pt>
                <c:pt idx="541">
                  <c:v>161.0</c:v>
                </c:pt>
                <c:pt idx="542">
                  <c:v>161.0</c:v>
                </c:pt>
                <c:pt idx="543">
                  <c:v>162.0</c:v>
                </c:pt>
                <c:pt idx="544">
                  <c:v>162.0</c:v>
                </c:pt>
                <c:pt idx="545">
                  <c:v>163.0</c:v>
                </c:pt>
                <c:pt idx="546">
                  <c:v>163.0</c:v>
                </c:pt>
                <c:pt idx="547">
                  <c:v>163.0</c:v>
                </c:pt>
                <c:pt idx="548">
                  <c:v>163.0</c:v>
                </c:pt>
                <c:pt idx="549">
                  <c:v>163.0</c:v>
                </c:pt>
                <c:pt idx="550">
                  <c:v>163.0</c:v>
                </c:pt>
                <c:pt idx="551">
                  <c:v>163.0</c:v>
                </c:pt>
                <c:pt idx="552">
                  <c:v>164.0</c:v>
                </c:pt>
                <c:pt idx="553">
                  <c:v>164.0</c:v>
                </c:pt>
                <c:pt idx="554">
                  <c:v>165.0</c:v>
                </c:pt>
                <c:pt idx="555">
                  <c:v>165.0</c:v>
                </c:pt>
                <c:pt idx="556">
                  <c:v>165.0</c:v>
                </c:pt>
                <c:pt idx="557">
                  <c:v>165.0</c:v>
                </c:pt>
                <c:pt idx="558">
                  <c:v>165.0</c:v>
                </c:pt>
                <c:pt idx="559">
                  <c:v>165.0</c:v>
                </c:pt>
                <c:pt idx="560">
                  <c:v>165.0</c:v>
                </c:pt>
                <c:pt idx="561">
                  <c:v>165.0</c:v>
                </c:pt>
                <c:pt idx="562">
                  <c:v>165.0</c:v>
                </c:pt>
                <c:pt idx="563">
                  <c:v>165.0</c:v>
                </c:pt>
                <c:pt idx="564">
                  <c:v>165.0</c:v>
                </c:pt>
                <c:pt idx="565">
                  <c:v>165.0</c:v>
                </c:pt>
                <c:pt idx="566">
                  <c:v>165.0</c:v>
                </c:pt>
                <c:pt idx="567">
                  <c:v>165.0</c:v>
                </c:pt>
                <c:pt idx="568">
                  <c:v>165.0</c:v>
                </c:pt>
                <c:pt idx="569">
                  <c:v>166.0</c:v>
                </c:pt>
                <c:pt idx="570">
                  <c:v>166.0</c:v>
                </c:pt>
                <c:pt idx="571">
                  <c:v>167.0</c:v>
                </c:pt>
                <c:pt idx="572">
                  <c:v>167.0</c:v>
                </c:pt>
                <c:pt idx="573">
                  <c:v>168.0</c:v>
                </c:pt>
                <c:pt idx="574">
                  <c:v>169.0</c:v>
                </c:pt>
                <c:pt idx="575">
                  <c:v>170.0</c:v>
                </c:pt>
                <c:pt idx="576">
                  <c:v>170.0</c:v>
                </c:pt>
                <c:pt idx="577">
                  <c:v>170.0</c:v>
                </c:pt>
                <c:pt idx="578">
                  <c:v>171.0</c:v>
                </c:pt>
                <c:pt idx="579">
                  <c:v>171.0</c:v>
                </c:pt>
                <c:pt idx="580">
                  <c:v>171.0</c:v>
                </c:pt>
                <c:pt idx="581">
                  <c:v>171.0</c:v>
                </c:pt>
                <c:pt idx="582">
                  <c:v>171.0</c:v>
                </c:pt>
                <c:pt idx="583">
                  <c:v>171.0</c:v>
                </c:pt>
                <c:pt idx="584">
                  <c:v>171.0</c:v>
                </c:pt>
                <c:pt idx="585">
                  <c:v>171.0</c:v>
                </c:pt>
                <c:pt idx="586">
                  <c:v>171.0</c:v>
                </c:pt>
                <c:pt idx="587">
                  <c:v>171.0</c:v>
                </c:pt>
                <c:pt idx="588">
                  <c:v>171.0</c:v>
                </c:pt>
                <c:pt idx="589">
                  <c:v>171.0</c:v>
                </c:pt>
                <c:pt idx="590">
                  <c:v>171.0</c:v>
                </c:pt>
                <c:pt idx="591">
                  <c:v>172.0</c:v>
                </c:pt>
                <c:pt idx="592">
                  <c:v>172.0</c:v>
                </c:pt>
                <c:pt idx="593">
                  <c:v>173.0</c:v>
                </c:pt>
                <c:pt idx="594">
                  <c:v>173.0</c:v>
                </c:pt>
                <c:pt idx="595">
                  <c:v>174.0</c:v>
                </c:pt>
                <c:pt idx="596">
                  <c:v>174.0</c:v>
                </c:pt>
                <c:pt idx="597">
                  <c:v>175.0</c:v>
                </c:pt>
                <c:pt idx="598">
                  <c:v>176.0</c:v>
                </c:pt>
                <c:pt idx="599">
                  <c:v>176.0</c:v>
                </c:pt>
                <c:pt idx="600">
                  <c:v>176.0</c:v>
                </c:pt>
                <c:pt idx="601">
                  <c:v>176.0</c:v>
                </c:pt>
                <c:pt idx="602">
                  <c:v>176.0</c:v>
                </c:pt>
                <c:pt idx="603">
                  <c:v>176.0</c:v>
                </c:pt>
                <c:pt idx="604">
                  <c:v>176.0</c:v>
                </c:pt>
                <c:pt idx="605">
                  <c:v>177.0</c:v>
                </c:pt>
                <c:pt idx="606">
                  <c:v>178.0</c:v>
                </c:pt>
                <c:pt idx="607">
                  <c:v>179.0</c:v>
                </c:pt>
                <c:pt idx="608">
                  <c:v>180.0</c:v>
                </c:pt>
                <c:pt idx="609">
                  <c:v>180.0</c:v>
                </c:pt>
                <c:pt idx="610">
                  <c:v>180.0</c:v>
                </c:pt>
                <c:pt idx="611">
                  <c:v>180.0</c:v>
                </c:pt>
                <c:pt idx="612">
                  <c:v>180.0</c:v>
                </c:pt>
                <c:pt idx="613">
                  <c:v>180.0</c:v>
                </c:pt>
                <c:pt idx="614">
                  <c:v>180.0</c:v>
                </c:pt>
                <c:pt idx="615">
                  <c:v>180.0</c:v>
                </c:pt>
                <c:pt idx="616">
                  <c:v>180.0</c:v>
                </c:pt>
                <c:pt idx="617">
                  <c:v>180.0</c:v>
                </c:pt>
                <c:pt idx="618">
                  <c:v>180.0</c:v>
                </c:pt>
                <c:pt idx="619">
                  <c:v>180.0</c:v>
                </c:pt>
                <c:pt idx="620">
                  <c:v>180.0</c:v>
                </c:pt>
                <c:pt idx="621">
                  <c:v>180.0</c:v>
                </c:pt>
                <c:pt idx="622">
                  <c:v>181.0</c:v>
                </c:pt>
                <c:pt idx="623">
                  <c:v>181.0</c:v>
                </c:pt>
                <c:pt idx="624">
                  <c:v>182.0</c:v>
                </c:pt>
                <c:pt idx="625">
                  <c:v>183.0</c:v>
                </c:pt>
                <c:pt idx="626">
                  <c:v>183.0</c:v>
                </c:pt>
                <c:pt idx="627">
                  <c:v>184.0</c:v>
                </c:pt>
                <c:pt idx="628">
                  <c:v>185.0</c:v>
                </c:pt>
                <c:pt idx="629">
                  <c:v>185.0</c:v>
                </c:pt>
                <c:pt idx="630">
                  <c:v>185.0</c:v>
                </c:pt>
                <c:pt idx="631">
                  <c:v>185.0</c:v>
                </c:pt>
                <c:pt idx="632">
                  <c:v>185.0</c:v>
                </c:pt>
                <c:pt idx="633">
                  <c:v>185.0</c:v>
                </c:pt>
                <c:pt idx="634">
                  <c:v>185.0</c:v>
                </c:pt>
                <c:pt idx="635">
                  <c:v>185.0</c:v>
                </c:pt>
                <c:pt idx="636">
                  <c:v>185.0</c:v>
                </c:pt>
                <c:pt idx="637">
                  <c:v>186.0</c:v>
                </c:pt>
                <c:pt idx="638">
                  <c:v>186.0</c:v>
                </c:pt>
                <c:pt idx="639">
                  <c:v>187.0</c:v>
                </c:pt>
                <c:pt idx="640">
                  <c:v>188.0</c:v>
                </c:pt>
                <c:pt idx="641">
                  <c:v>189.0</c:v>
                </c:pt>
                <c:pt idx="642">
                  <c:v>190.0</c:v>
                </c:pt>
                <c:pt idx="643">
                  <c:v>191.0</c:v>
                </c:pt>
                <c:pt idx="644">
                  <c:v>191.0</c:v>
                </c:pt>
                <c:pt idx="645">
                  <c:v>191.0</c:v>
                </c:pt>
                <c:pt idx="646">
                  <c:v>191.0</c:v>
                </c:pt>
                <c:pt idx="647">
                  <c:v>191.0</c:v>
                </c:pt>
                <c:pt idx="648">
                  <c:v>191.0</c:v>
                </c:pt>
                <c:pt idx="649">
                  <c:v>191.0</c:v>
                </c:pt>
                <c:pt idx="650">
                  <c:v>191.0</c:v>
                </c:pt>
                <c:pt idx="651">
                  <c:v>191.0</c:v>
                </c:pt>
                <c:pt idx="652">
                  <c:v>191.0</c:v>
                </c:pt>
                <c:pt idx="653">
                  <c:v>191.0</c:v>
                </c:pt>
                <c:pt idx="654">
                  <c:v>191.0</c:v>
                </c:pt>
                <c:pt idx="655">
                  <c:v>191.0</c:v>
                </c:pt>
                <c:pt idx="656">
                  <c:v>191.0</c:v>
                </c:pt>
                <c:pt idx="657">
                  <c:v>192.0</c:v>
                </c:pt>
                <c:pt idx="658">
                  <c:v>192.0</c:v>
                </c:pt>
                <c:pt idx="659">
                  <c:v>193.0</c:v>
                </c:pt>
                <c:pt idx="660">
                  <c:v>194.0</c:v>
                </c:pt>
                <c:pt idx="661">
                  <c:v>195.0</c:v>
                </c:pt>
                <c:pt idx="662">
                  <c:v>196.0</c:v>
                </c:pt>
                <c:pt idx="663">
                  <c:v>196.0</c:v>
                </c:pt>
                <c:pt idx="664">
                  <c:v>197.0</c:v>
                </c:pt>
                <c:pt idx="665">
                  <c:v>198.0</c:v>
                </c:pt>
                <c:pt idx="666">
                  <c:v>199.0</c:v>
                </c:pt>
                <c:pt idx="667">
                  <c:v>199.0</c:v>
                </c:pt>
                <c:pt idx="668">
                  <c:v>199.0</c:v>
                </c:pt>
                <c:pt idx="669">
                  <c:v>200.0</c:v>
                </c:pt>
                <c:pt idx="670">
                  <c:v>200.0</c:v>
                </c:pt>
                <c:pt idx="671">
                  <c:v>200.0</c:v>
                </c:pt>
                <c:pt idx="672">
                  <c:v>200.0</c:v>
                </c:pt>
                <c:pt idx="673">
                  <c:v>201.0</c:v>
                </c:pt>
                <c:pt idx="674">
                  <c:v>202.0</c:v>
                </c:pt>
                <c:pt idx="675">
                  <c:v>203.0</c:v>
                </c:pt>
                <c:pt idx="676">
                  <c:v>203.0</c:v>
                </c:pt>
                <c:pt idx="677">
                  <c:v>204.0</c:v>
                </c:pt>
                <c:pt idx="678">
                  <c:v>205.0</c:v>
                </c:pt>
                <c:pt idx="679">
                  <c:v>205.0</c:v>
                </c:pt>
                <c:pt idx="680">
                  <c:v>206.0</c:v>
                </c:pt>
                <c:pt idx="681">
                  <c:v>207.0</c:v>
                </c:pt>
                <c:pt idx="682">
                  <c:v>207.0</c:v>
                </c:pt>
                <c:pt idx="683">
                  <c:v>207.0</c:v>
                </c:pt>
                <c:pt idx="684">
                  <c:v>207.0</c:v>
                </c:pt>
                <c:pt idx="685">
                  <c:v>207.0</c:v>
                </c:pt>
                <c:pt idx="686">
                  <c:v>207.0</c:v>
                </c:pt>
                <c:pt idx="687">
                  <c:v>207.0</c:v>
                </c:pt>
                <c:pt idx="688">
                  <c:v>208.0</c:v>
                </c:pt>
                <c:pt idx="689">
                  <c:v>209.0</c:v>
                </c:pt>
                <c:pt idx="690">
                  <c:v>210.0</c:v>
                </c:pt>
                <c:pt idx="691">
                  <c:v>210.0</c:v>
                </c:pt>
                <c:pt idx="692">
                  <c:v>210.0</c:v>
                </c:pt>
                <c:pt idx="693">
                  <c:v>210.0</c:v>
                </c:pt>
                <c:pt idx="694">
                  <c:v>211.0</c:v>
                </c:pt>
                <c:pt idx="695">
                  <c:v>211.0</c:v>
                </c:pt>
                <c:pt idx="696">
                  <c:v>211.0</c:v>
                </c:pt>
                <c:pt idx="697">
                  <c:v>211.0</c:v>
                </c:pt>
                <c:pt idx="698">
                  <c:v>211.0</c:v>
                </c:pt>
                <c:pt idx="699">
                  <c:v>211.0</c:v>
                </c:pt>
                <c:pt idx="700">
                  <c:v>211.0</c:v>
                </c:pt>
                <c:pt idx="701">
                  <c:v>211.0</c:v>
                </c:pt>
                <c:pt idx="702">
                  <c:v>211.0</c:v>
                </c:pt>
                <c:pt idx="703">
                  <c:v>211.0</c:v>
                </c:pt>
                <c:pt idx="704">
                  <c:v>211.0</c:v>
                </c:pt>
                <c:pt idx="705">
                  <c:v>211.0</c:v>
                </c:pt>
                <c:pt idx="706">
                  <c:v>211.0</c:v>
                </c:pt>
                <c:pt idx="707">
                  <c:v>212.0</c:v>
                </c:pt>
                <c:pt idx="708">
                  <c:v>212.0</c:v>
                </c:pt>
                <c:pt idx="709">
                  <c:v>212.0</c:v>
                </c:pt>
                <c:pt idx="710">
                  <c:v>212.0</c:v>
                </c:pt>
                <c:pt idx="711">
                  <c:v>213.0</c:v>
                </c:pt>
                <c:pt idx="712">
                  <c:v>213.0</c:v>
                </c:pt>
                <c:pt idx="713">
                  <c:v>214.0</c:v>
                </c:pt>
                <c:pt idx="714">
                  <c:v>214.0</c:v>
                </c:pt>
                <c:pt idx="715">
                  <c:v>214.0</c:v>
                </c:pt>
                <c:pt idx="716">
                  <c:v>214.0</c:v>
                </c:pt>
                <c:pt idx="717">
                  <c:v>214.0</c:v>
                </c:pt>
                <c:pt idx="718">
                  <c:v>214.0</c:v>
                </c:pt>
                <c:pt idx="719">
                  <c:v>214.0</c:v>
                </c:pt>
                <c:pt idx="720">
                  <c:v>214.0</c:v>
                </c:pt>
                <c:pt idx="721">
                  <c:v>214.0</c:v>
                </c:pt>
                <c:pt idx="722">
                  <c:v>214.0</c:v>
                </c:pt>
                <c:pt idx="723">
                  <c:v>214.0</c:v>
                </c:pt>
                <c:pt idx="724">
                  <c:v>214.0</c:v>
                </c:pt>
                <c:pt idx="725">
                  <c:v>214.0</c:v>
                </c:pt>
                <c:pt idx="726">
                  <c:v>214.0</c:v>
                </c:pt>
                <c:pt idx="727">
                  <c:v>214.0</c:v>
                </c:pt>
                <c:pt idx="728">
                  <c:v>214.0</c:v>
                </c:pt>
                <c:pt idx="729">
                  <c:v>214.0</c:v>
                </c:pt>
                <c:pt idx="730">
                  <c:v>215.0</c:v>
                </c:pt>
                <c:pt idx="731">
                  <c:v>216.0</c:v>
                </c:pt>
                <c:pt idx="732">
                  <c:v>217.0</c:v>
                </c:pt>
                <c:pt idx="733">
                  <c:v>217.0</c:v>
                </c:pt>
                <c:pt idx="734">
                  <c:v>217.0</c:v>
                </c:pt>
                <c:pt idx="735">
                  <c:v>217.0</c:v>
                </c:pt>
                <c:pt idx="736">
                  <c:v>217.0</c:v>
                </c:pt>
                <c:pt idx="737">
                  <c:v>217.0</c:v>
                </c:pt>
                <c:pt idx="738">
                  <c:v>217.0</c:v>
                </c:pt>
                <c:pt idx="739">
                  <c:v>217.0</c:v>
                </c:pt>
                <c:pt idx="740">
                  <c:v>217.0</c:v>
                </c:pt>
                <c:pt idx="741">
                  <c:v>217.0</c:v>
                </c:pt>
                <c:pt idx="742">
                  <c:v>217.0</c:v>
                </c:pt>
                <c:pt idx="743">
                  <c:v>217.0</c:v>
                </c:pt>
                <c:pt idx="744">
                  <c:v>217.0</c:v>
                </c:pt>
                <c:pt idx="745">
                  <c:v>217.0</c:v>
                </c:pt>
                <c:pt idx="746">
                  <c:v>217.0</c:v>
                </c:pt>
                <c:pt idx="747">
                  <c:v>217.0</c:v>
                </c:pt>
                <c:pt idx="748">
                  <c:v>217.0</c:v>
                </c:pt>
                <c:pt idx="749">
                  <c:v>217.0</c:v>
                </c:pt>
                <c:pt idx="750">
                  <c:v>217.0</c:v>
                </c:pt>
                <c:pt idx="751">
                  <c:v>217.0</c:v>
                </c:pt>
                <c:pt idx="752">
                  <c:v>217.0</c:v>
                </c:pt>
                <c:pt idx="753">
                  <c:v>217.0</c:v>
                </c:pt>
                <c:pt idx="754">
                  <c:v>217.0</c:v>
                </c:pt>
                <c:pt idx="755">
                  <c:v>217.0</c:v>
                </c:pt>
                <c:pt idx="756">
                  <c:v>217.0</c:v>
                </c:pt>
                <c:pt idx="757">
                  <c:v>218.0</c:v>
                </c:pt>
                <c:pt idx="758">
                  <c:v>218.0</c:v>
                </c:pt>
                <c:pt idx="759">
                  <c:v>218.0</c:v>
                </c:pt>
                <c:pt idx="760">
                  <c:v>218.0</c:v>
                </c:pt>
                <c:pt idx="761">
                  <c:v>218.0</c:v>
                </c:pt>
                <c:pt idx="762">
                  <c:v>218.0</c:v>
                </c:pt>
                <c:pt idx="763">
                  <c:v>218.0</c:v>
                </c:pt>
                <c:pt idx="764">
                  <c:v>218.0</c:v>
                </c:pt>
                <c:pt idx="765">
                  <c:v>218.0</c:v>
                </c:pt>
                <c:pt idx="766">
                  <c:v>218.0</c:v>
                </c:pt>
                <c:pt idx="767">
                  <c:v>218.0</c:v>
                </c:pt>
                <c:pt idx="768">
                  <c:v>218.0</c:v>
                </c:pt>
                <c:pt idx="769">
                  <c:v>218.0</c:v>
                </c:pt>
                <c:pt idx="770">
                  <c:v>218.0</c:v>
                </c:pt>
                <c:pt idx="771">
                  <c:v>218.0</c:v>
                </c:pt>
                <c:pt idx="772">
                  <c:v>218.0</c:v>
                </c:pt>
                <c:pt idx="773">
                  <c:v>218.0</c:v>
                </c:pt>
                <c:pt idx="774">
                  <c:v>218.0</c:v>
                </c:pt>
                <c:pt idx="775">
                  <c:v>219.0</c:v>
                </c:pt>
                <c:pt idx="776">
                  <c:v>220.0</c:v>
                </c:pt>
                <c:pt idx="777">
                  <c:v>220.0</c:v>
                </c:pt>
                <c:pt idx="778">
                  <c:v>220.0</c:v>
                </c:pt>
                <c:pt idx="779">
                  <c:v>220.0</c:v>
                </c:pt>
                <c:pt idx="780">
                  <c:v>220.0</c:v>
                </c:pt>
                <c:pt idx="781">
                  <c:v>221.0</c:v>
                </c:pt>
                <c:pt idx="782">
                  <c:v>221.0</c:v>
                </c:pt>
                <c:pt idx="783">
                  <c:v>221.0</c:v>
                </c:pt>
                <c:pt idx="784">
                  <c:v>222.0</c:v>
                </c:pt>
                <c:pt idx="785">
                  <c:v>222.0</c:v>
                </c:pt>
                <c:pt idx="786">
                  <c:v>222.0</c:v>
                </c:pt>
                <c:pt idx="787">
                  <c:v>222.0</c:v>
                </c:pt>
                <c:pt idx="788">
                  <c:v>223.0</c:v>
                </c:pt>
                <c:pt idx="789">
                  <c:v>223.0</c:v>
                </c:pt>
                <c:pt idx="790">
                  <c:v>223.0</c:v>
                </c:pt>
                <c:pt idx="791">
                  <c:v>223.0</c:v>
                </c:pt>
                <c:pt idx="792">
                  <c:v>223.0</c:v>
                </c:pt>
                <c:pt idx="793">
                  <c:v>224.0</c:v>
                </c:pt>
                <c:pt idx="794">
                  <c:v>224.0</c:v>
                </c:pt>
                <c:pt idx="795">
                  <c:v>224.0</c:v>
                </c:pt>
                <c:pt idx="796">
                  <c:v>224.0</c:v>
                </c:pt>
                <c:pt idx="797">
                  <c:v>225.0</c:v>
                </c:pt>
                <c:pt idx="798">
                  <c:v>226.0</c:v>
                </c:pt>
                <c:pt idx="799">
                  <c:v>226.0</c:v>
                </c:pt>
                <c:pt idx="800">
                  <c:v>226.0</c:v>
                </c:pt>
                <c:pt idx="801">
                  <c:v>226.0</c:v>
                </c:pt>
                <c:pt idx="802">
                  <c:v>226.0</c:v>
                </c:pt>
                <c:pt idx="803">
                  <c:v>226.0</c:v>
                </c:pt>
                <c:pt idx="804">
                  <c:v>226.0</c:v>
                </c:pt>
                <c:pt idx="805">
                  <c:v>226.0</c:v>
                </c:pt>
                <c:pt idx="806">
                  <c:v>226.0</c:v>
                </c:pt>
                <c:pt idx="807">
                  <c:v>227.0</c:v>
                </c:pt>
                <c:pt idx="808">
                  <c:v>228.0</c:v>
                </c:pt>
                <c:pt idx="809">
                  <c:v>228.0</c:v>
                </c:pt>
                <c:pt idx="810">
                  <c:v>228.0</c:v>
                </c:pt>
                <c:pt idx="811">
                  <c:v>228.0</c:v>
                </c:pt>
                <c:pt idx="812">
                  <c:v>228.0</c:v>
                </c:pt>
                <c:pt idx="813">
                  <c:v>228.0</c:v>
                </c:pt>
                <c:pt idx="814">
                  <c:v>228.0</c:v>
                </c:pt>
                <c:pt idx="815">
                  <c:v>228.0</c:v>
                </c:pt>
                <c:pt idx="816">
                  <c:v>229.0</c:v>
                </c:pt>
                <c:pt idx="817">
                  <c:v>229.0</c:v>
                </c:pt>
                <c:pt idx="818">
                  <c:v>229.0</c:v>
                </c:pt>
                <c:pt idx="819">
                  <c:v>229.0</c:v>
                </c:pt>
                <c:pt idx="820">
                  <c:v>230.0</c:v>
                </c:pt>
                <c:pt idx="821">
                  <c:v>231.0</c:v>
                </c:pt>
                <c:pt idx="822">
                  <c:v>231.0</c:v>
                </c:pt>
                <c:pt idx="823">
                  <c:v>231.0</c:v>
                </c:pt>
                <c:pt idx="824">
                  <c:v>232.0</c:v>
                </c:pt>
                <c:pt idx="825">
                  <c:v>232.0</c:v>
                </c:pt>
                <c:pt idx="826">
                  <c:v>232.0</c:v>
                </c:pt>
                <c:pt idx="827">
                  <c:v>232.0</c:v>
                </c:pt>
                <c:pt idx="828">
                  <c:v>232.0</c:v>
                </c:pt>
                <c:pt idx="829">
                  <c:v>233.0</c:v>
                </c:pt>
                <c:pt idx="830">
                  <c:v>233.0</c:v>
                </c:pt>
                <c:pt idx="831">
                  <c:v>234.0</c:v>
                </c:pt>
                <c:pt idx="832">
                  <c:v>234.0</c:v>
                </c:pt>
                <c:pt idx="833">
                  <c:v>234.0</c:v>
                </c:pt>
                <c:pt idx="834">
                  <c:v>235.0</c:v>
                </c:pt>
                <c:pt idx="835">
                  <c:v>236.0</c:v>
                </c:pt>
                <c:pt idx="836">
                  <c:v>237.0</c:v>
                </c:pt>
                <c:pt idx="837">
                  <c:v>238.0</c:v>
                </c:pt>
                <c:pt idx="838">
                  <c:v>239.0</c:v>
                </c:pt>
                <c:pt idx="839">
                  <c:v>240.0</c:v>
                </c:pt>
                <c:pt idx="840">
                  <c:v>241.0</c:v>
                </c:pt>
                <c:pt idx="841">
                  <c:v>242.0</c:v>
                </c:pt>
                <c:pt idx="842">
                  <c:v>242.0</c:v>
                </c:pt>
                <c:pt idx="843">
                  <c:v>242.0</c:v>
                </c:pt>
                <c:pt idx="844">
                  <c:v>242.0</c:v>
                </c:pt>
                <c:pt idx="845">
                  <c:v>242.0</c:v>
                </c:pt>
                <c:pt idx="846">
                  <c:v>242.0</c:v>
                </c:pt>
                <c:pt idx="847">
                  <c:v>242.0</c:v>
                </c:pt>
                <c:pt idx="848">
                  <c:v>242.0</c:v>
                </c:pt>
                <c:pt idx="849">
                  <c:v>242.0</c:v>
                </c:pt>
                <c:pt idx="850">
                  <c:v>242.0</c:v>
                </c:pt>
                <c:pt idx="851">
                  <c:v>243.0</c:v>
                </c:pt>
                <c:pt idx="852">
                  <c:v>243.0</c:v>
                </c:pt>
                <c:pt idx="853">
                  <c:v>243.0</c:v>
                </c:pt>
                <c:pt idx="854">
                  <c:v>243.0</c:v>
                </c:pt>
                <c:pt idx="855">
                  <c:v>244.0</c:v>
                </c:pt>
                <c:pt idx="856">
                  <c:v>244.0</c:v>
                </c:pt>
                <c:pt idx="857">
                  <c:v>244.0</c:v>
                </c:pt>
                <c:pt idx="858">
                  <c:v>245.0</c:v>
                </c:pt>
                <c:pt idx="859">
                  <c:v>246.0</c:v>
                </c:pt>
                <c:pt idx="860">
                  <c:v>247.0</c:v>
                </c:pt>
                <c:pt idx="861">
                  <c:v>247.0</c:v>
                </c:pt>
                <c:pt idx="862">
                  <c:v>248.0</c:v>
                </c:pt>
                <c:pt idx="863">
                  <c:v>249.0</c:v>
                </c:pt>
                <c:pt idx="864">
                  <c:v>250.0</c:v>
                </c:pt>
                <c:pt idx="865">
                  <c:v>251.0</c:v>
                </c:pt>
                <c:pt idx="866">
                  <c:v>252.0</c:v>
                </c:pt>
                <c:pt idx="867">
                  <c:v>252.0</c:v>
                </c:pt>
                <c:pt idx="868">
                  <c:v>252.0</c:v>
                </c:pt>
                <c:pt idx="869">
                  <c:v>252.0</c:v>
                </c:pt>
                <c:pt idx="870">
                  <c:v>252.0</c:v>
                </c:pt>
                <c:pt idx="871">
                  <c:v>252.0</c:v>
                </c:pt>
                <c:pt idx="872">
                  <c:v>252.0</c:v>
                </c:pt>
                <c:pt idx="873">
                  <c:v>252.0</c:v>
                </c:pt>
                <c:pt idx="874">
                  <c:v>253.0</c:v>
                </c:pt>
                <c:pt idx="875">
                  <c:v>253.0</c:v>
                </c:pt>
                <c:pt idx="876">
                  <c:v>254.0</c:v>
                </c:pt>
                <c:pt idx="877">
                  <c:v>254.0</c:v>
                </c:pt>
                <c:pt idx="878">
                  <c:v>254.0</c:v>
                </c:pt>
                <c:pt idx="879">
                  <c:v>254.0</c:v>
                </c:pt>
                <c:pt idx="880">
                  <c:v>254.0</c:v>
                </c:pt>
                <c:pt idx="881">
                  <c:v>255.0</c:v>
                </c:pt>
                <c:pt idx="882">
                  <c:v>256.0</c:v>
                </c:pt>
                <c:pt idx="883">
                  <c:v>256.0</c:v>
                </c:pt>
                <c:pt idx="884">
                  <c:v>256.0</c:v>
                </c:pt>
                <c:pt idx="885">
                  <c:v>256.0</c:v>
                </c:pt>
                <c:pt idx="886">
                  <c:v>256.0</c:v>
                </c:pt>
                <c:pt idx="887">
                  <c:v>257.0</c:v>
                </c:pt>
                <c:pt idx="888">
                  <c:v>257.0</c:v>
                </c:pt>
                <c:pt idx="889">
                  <c:v>257.0</c:v>
                </c:pt>
                <c:pt idx="890">
                  <c:v>257.0</c:v>
                </c:pt>
                <c:pt idx="891">
                  <c:v>257.0</c:v>
                </c:pt>
                <c:pt idx="892">
                  <c:v>257.0</c:v>
                </c:pt>
                <c:pt idx="893">
                  <c:v>257.0</c:v>
                </c:pt>
                <c:pt idx="894">
                  <c:v>257.0</c:v>
                </c:pt>
                <c:pt idx="895">
                  <c:v>258.0</c:v>
                </c:pt>
                <c:pt idx="896">
                  <c:v>258.0</c:v>
                </c:pt>
                <c:pt idx="897">
                  <c:v>258.0</c:v>
                </c:pt>
                <c:pt idx="898">
                  <c:v>258.0</c:v>
                </c:pt>
                <c:pt idx="899">
                  <c:v>258.0</c:v>
                </c:pt>
                <c:pt idx="900">
                  <c:v>259.0</c:v>
                </c:pt>
                <c:pt idx="901">
                  <c:v>259.0</c:v>
                </c:pt>
                <c:pt idx="902">
                  <c:v>259.0</c:v>
                </c:pt>
                <c:pt idx="903">
                  <c:v>259.0</c:v>
                </c:pt>
                <c:pt idx="904">
                  <c:v>260.0</c:v>
                </c:pt>
                <c:pt idx="905">
                  <c:v>261.0</c:v>
                </c:pt>
                <c:pt idx="906">
                  <c:v>261.0</c:v>
                </c:pt>
                <c:pt idx="907">
                  <c:v>261.0</c:v>
                </c:pt>
                <c:pt idx="908">
                  <c:v>261.0</c:v>
                </c:pt>
                <c:pt idx="909">
                  <c:v>261.0</c:v>
                </c:pt>
                <c:pt idx="910">
                  <c:v>261.0</c:v>
                </c:pt>
                <c:pt idx="911">
                  <c:v>261.0</c:v>
                </c:pt>
                <c:pt idx="912">
                  <c:v>261.0</c:v>
                </c:pt>
                <c:pt idx="913">
                  <c:v>261.0</c:v>
                </c:pt>
                <c:pt idx="914">
                  <c:v>262.0</c:v>
                </c:pt>
                <c:pt idx="915">
                  <c:v>263.0</c:v>
                </c:pt>
                <c:pt idx="916">
                  <c:v>263.0</c:v>
                </c:pt>
                <c:pt idx="917">
                  <c:v>263.0</c:v>
                </c:pt>
                <c:pt idx="918">
                  <c:v>264.0</c:v>
                </c:pt>
                <c:pt idx="919">
                  <c:v>264.0</c:v>
                </c:pt>
                <c:pt idx="920">
                  <c:v>264.0</c:v>
                </c:pt>
                <c:pt idx="921">
                  <c:v>264.0</c:v>
                </c:pt>
                <c:pt idx="922">
                  <c:v>265.0</c:v>
                </c:pt>
                <c:pt idx="923">
                  <c:v>265.0</c:v>
                </c:pt>
                <c:pt idx="924">
                  <c:v>266.0</c:v>
                </c:pt>
                <c:pt idx="925">
                  <c:v>266.0</c:v>
                </c:pt>
                <c:pt idx="926">
                  <c:v>266.0</c:v>
                </c:pt>
                <c:pt idx="927">
                  <c:v>266.0</c:v>
                </c:pt>
                <c:pt idx="928">
                  <c:v>267.0</c:v>
                </c:pt>
                <c:pt idx="929">
                  <c:v>267.0</c:v>
                </c:pt>
                <c:pt idx="930">
                  <c:v>268.0</c:v>
                </c:pt>
                <c:pt idx="931">
                  <c:v>269.0</c:v>
                </c:pt>
                <c:pt idx="932">
                  <c:v>270.0</c:v>
                </c:pt>
                <c:pt idx="933">
                  <c:v>271.0</c:v>
                </c:pt>
                <c:pt idx="934">
                  <c:v>271.0</c:v>
                </c:pt>
                <c:pt idx="935">
                  <c:v>271.0</c:v>
                </c:pt>
                <c:pt idx="936">
                  <c:v>272.0</c:v>
                </c:pt>
                <c:pt idx="937">
                  <c:v>272.0</c:v>
                </c:pt>
                <c:pt idx="938">
                  <c:v>272.0</c:v>
                </c:pt>
                <c:pt idx="939">
                  <c:v>273.0</c:v>
                </c:pt>
                <c:pt idx="940">
                  <c:v>274.0</c:v>
                </c:pt>
                <c:pt idx="941">
                  <c:v>275.0</c:v>
                </c:pt>
                <c:pt idx="942">
                  <c:v>276.0</c:v>
                </c:pt>
                <c:pt idx="943">
                  <c:v>277.0</c:v>
                </c:pt>
                <c:pt idx="944">
                  <c:v>277.0</c:v>
                </c:pt>
                <c:pt idx="945">
                  <c:v>277.0</c:v>
                </c:pt>
                <c:pt idx="946">
                  <c:v>277.0</c:v>
                </c:pt>
                <c:pt idx="947">
                  <c:v>278.0</c:v>
                </c:pt>
                <c:pt idx="948">
                  <c:v>278.0</c:v>
                </c:pt>
                <c:pt idx="949">
                  <c:v>278.0</c:v>
                </c:pt>
                <c:pt idx="950">
                  <c:v>278.0</c:v>
                </c:pt>
                <c:pt idx="951">
                  <c:v>278.0</c:v>
                </c:pt>
                <c:pt idx="952">
                  <c:v>278.0</c:v>
                </c:pt>
                <c:pt idx="953">
                  <c:v>278.0</c:v>
                </c:pt>
                <c:pt idx="954">
                  <c:v>279.0</c:v>
                </c:pt>
                <c:pt idx="955">
                  <c:v>279.0</c:v>
                </c:pt>
                <c:pt idx="956">
                  <c:v>279.0</c:v>
                </c:pt>
                <c:pt idx="957">
                  <c:v>279.0</c:v>
                </c:pt>
                <c:pt idx="958">
                  <c:v>280.0</c:v>
                </c:pt>
                <c:pt idx="959">
                  <c:v>281.0</c:v>
                </c:pt>
                <c:pt idx="960">
                  <c:v>281.0</c:v>
                </c:pt>
                <c:pt idx="961">
                  <c:v>281.0</c:v>
                </c:pt>
                <c:pt idx="962">
                  <c:v>281.0</c:v>
                </c:pt>
                <c:pt idx="963">
                  <c:v>281.0</c:v>
                </c:pt>
                <c:pt idx="964">
                  <c:v>281.0</c:v>
                </c:pt>
                <c:pt idx="965">
                  <c:v>281.0</c:v>
                </c:pt>
                <c:pt idx="966">
                  <c:v>282.0</c:v>
                </c:pt>
                <c:pt idx="967">
                  <c:v>282.0</c:v>
                </c:pt>
                <c:pt idx="968">
                  <c:v>283.0</c:v>
                </c:pt>
                <c:pt idx="969">
                  <c:v>283.0</c:v>
                </c:pt>
                <c:pt idx="970">
                  <c:v>284.0</c:v>
                </c:pt>
                <c:pt idx="971">
                  <c:v>285.0</c:v>
                </c:pt>
                <c:pt idx="972">
                  <c:v>285.0</c:v>
                </c:pt>
                <c:pt idx="973">
                  <c:v>285.0</c:v>
                </c:pt>
                <c:pt idx="974">
                  <c:v>285.0</c:v>
                </c:pt>
                <c:pt idx="975">
                  <c:v>285.0</c:v>
                </c:pt>
                <c:pt idx="976">
                  <c:v>286.0</c:v>
                </c:pt>
                <c:pt idx="977">
                  <c:v>287.0</c:v>
                </c:pt>
                <c:pt idx="978">
                  <c:v>287.0</c:v>
                </c:pt>
                <c:pt idx="979">
                  <c:v>287.0</c:v>
                </c:pt>
                <c:pt idx="980">
                  <c:v>287.0</c:v>
                </c:pt>
                <c:pt idx="981">
                  <c:v>287.0</c:v>
                </c:pt>
                <c:pt idx="982">
                  <c:v>287.0</c:v>
                </c:pt>
                <c:pt idx="983">
                  <c:v>287.0</c:v>
                </c:pt>
                <c:pt idx="984">
                  <c:v>287.0</c:v>
                </c:pt>
                <c:pt idx="985">
                  <c:v>287.0</c:v>
                </c:pt>
                <c:pt idx="986">
                  <c:v>288.0</c:v>
                </c:pt>
                <c:pt idx="987">
                  <c:v>289.0</c:v>
                </c:pt>
                <c:pt idx="988">
                  <c:v>289.0</c:v>
                </c:pt>
                <c:pt idx="989">
                  <c:v>289.0</c:v>
                </c:pt>
                <c:pt idx="990">
                  <c:v>289.0</c:v>
                </c:pt>
                <c:pt idx="991">
                  <c:v>289.0</c:v>
                </c:pt>
                <c:pt idx="992">
                  <c:v>289.0</c:v>
                </c:pt>
                <c:pt idx="993">
                  <c:v>289.0</c:v>
                </c:pt>
                <c:pt idx="994">
                  <c:v>289.0</c:v>
                </c:pt>
                <c:pt idx="995">
                  <c:v>289.0</c:v>
                </c:pt>
                <c:pt idx="996">
                  <c:v>289.0</c:v>
                </c:pt>
                <c:pt idx="997">
                  <c:v>289.0</c:v>
                </c:pt>
                <c:pt idx="998">
                  <c:v>290.0</c:v>
                </c:pt>
                <c:pt idx="999">
                  <c:v>290.0</c:v>
                </c:pt>
                <c:pt idx="1000">
                  <c:v>290.0</c:v>
                </c:pt>
                <c:pt idx="1001">
                  <c:v>290.0</c:v>
                </c:pt>
                <c:pt idx="1002">
                  <c:v>290.0</c:v>
                </c:pt>
                <c:pt idx="1003">
                  <c:v>290.0</c:v>
                </c:pt>
                <c:pt idx="1004">
                  <c:v>290.0</c:v>
                </c:pt>
                <c:pt idx="1005">
                  <c:v>290.0</c:v>
                </c:pt>
                <c:pt idx="1006">
                  <c:v>290.0</c:v>
                </c:pt>
                <c:pt idx="1007">
                  <c:v>290.0</c:v>
                </c:pt>
                <c:pt idx="1008">
                  <c:v>290.0</c:v>
                </c:pt>
                <c:pt idx="1009">
                  <c:v>291.0</c:v>
                </c:pt>
                <c:pt idx="1010">
                  <c:v>291.0</c:v>
                </c:pt>
                <c:pt idx="1011">
                  <c:v>291.0</c:v>
                </c:pt>
                <c:pt idx="1012">
                  <c:v>291.0</c:v>
                </c:pt>
                <c:pt idx="1013">
                  <c:v>292.0</c:v>
                </c:pt>
                <c:pt idx="1014">
                  <c:v>292.0</c:v>
                </c:pt>
                <c:pt idx="1015">
                  <c:v>292.0</c:v>
                </c:pt>
                <c:pt idx="1016">
                  <c:v>292.0</c:v>
                </c:pt>
                <c:pt idx="1017">
                  <c:v>292.0</c:v>
                </c:pt>
                <c:pt idx="1018">
                  <c:v>292.0</c:v>
                </c:pt>
                <c:pt idx="1019">
                  <c:v>292.0</c:v>
                </c:pt>
                <c:pt idx="1020">
                  <c:v>292.0</c:v>
                </c:pt>
                <c:pt idx="1021">
                  <c:v>292.0</c:v>
                </c:pt>
                <c:pt idx="1022">
                  <c:v>292.0</c:v>
                </c:pt>
                <c:pt idx="1023">
                  <c:v>292.0</c:v>
                </c:pt>
                <c:pt idx="1024">
                  <c:v>293.0</c:v>
                </c:pt>
                <c:pt idx="1025">
                  <c:v>293.0</c:v>
                </c:pt>
                <c:pt idx="1026">
                  <c:v>293.0</c:v>
                </c:pt>
                <c:pt idx="1027">
                  <c:v>294.0</c:v>
                </c:pt>
                <c:pt idx="1028">
                  <c:v>294.0</c:v>
                </c:pt>
                <c:pt idx="1029">
                  <c:v>294.0</c:v>
                </c:pt>
                <c:pt idx="1030">
                  <c:v>294.0</c:v>
                </c:pt>
                <c:pt idx="1031">
                  <c:v>294.0</c:v>
                </c:pt>
                <c:pt idx="1032">
                  <c:v>294.0</c:v>
                </c:pt>
                <c:pt idx="1033">
                  <c:v>294.0</c:v>
                </c:pt>
                <c:pt idx="1034">
                  <c:v>294.0</c:v>
                </c:pt>
                <c:pt idx="1035">
                  <c:v>294.0</c:v>
                </c:pt>
                <c:pt idx="1036">
                  <c:v>294.0</c:v>
                </c:pt>
                <c:pt idx="1037">
                  <c:v>294.0</c:v>
                </c:pt>
                <c:pt idx="1038">
                  <c:v>295.0</c:v>
                </c:pt>
                <c:pt idx="1039">
                  <c:v>296.0</c:v>
                </c:pt>
                <c:pt idx="1040">
                  <c:v>296.0</c:v>
                </c:pt>
                <c:pt idx="1041">
                  <c:v>297.0</c:v>
                </c:pt>
                <c:pt idx="1042">
                  <c:v>298.0</c:v>
                </c:pt>
                <c:pt idx="1043">
                  <c:v>298.0</c:v>
                </c:pt>
                <c:pt idx="1044">
                  <c:v>298.0</c:v>
                </c:pt>
                <c:pt idx="1045">
                  <c:v>298.0</c:v>
                </c:pt>
                <c:pt idx="1046">
                  <c:v>298.0</c:v>
                </c:pt>
                <c:pt idx="1047">
                  <c:v>298.0</c:v>
                </c:pt>
                <c:pt idx="1048">
                  <c:v>298.0</c:v>
                </c:pt>
                <c:pt idx="1049">
                  <c:v>298.0</c:v>
                </c:pt>
                <c:pt idx="1050">
                  <c:v>298.0</c:v>
                </c:pt>
                <c:pt idx="1051">
                  <c:v>298.0</c:v>
                </c:pt>
                <c:pt idx="1052">
                  <c:v>298.0</c:v>
                </c:pt>
                <c:pt idx="1053">
                  <c:v>298.0</c:v>
                </c:pt>
                <c:pt idx="1054">
                  <c:v>298.0</c:v>
                </c:pt>
                <c:pt idx="1055">
                  <c:v>298.0</c:v>
                </c:pt>
                <c:pt idx="1056">
                  <c:v>298.0</c:v>
                </c:pt>
                <c:pt idx="1057">
                  <c:v>298.0</c:v>
                </c:pt>
                <c:pt idx="1058">
                  <c:v>298.0</c:v>
                </c:pt>
                <c:pt idx="1059">
                  <c:v>298.0</c:v>
                </c:pt>
                <c:pt idx="1060">
                  <c:v>298.0</c:v>
                </c:pt>
                <c:pt idx="1061">
                  <c:v>298.0</c:v>
                </c:pt>
                <c:pt idx="1062">
                  <c:v>298.0</c:v>
                </c:pt>
                <c:pt idx="1063">
                  <c:v>298.0</c:v>
                </c:pt>
                <c:pt idx="1064">
                  <c:v>298.0</c:v>
                </c:pt>
                <c:pt idx="1065">
                  <c:v>298.0</c:v>
                </c:pt>
                <c:pt idx="1066">
                  <c:v>298.0</c:v>
                </c:pt>
                <c:pt idx="1067">
                  <c:v>298.0</c:v>
                </c:pt>
                <c:pt idx="1068">
                  <c:v>299.0</c:v>
                </c:pt>
                <c:pt idx="1069">
                  <c:v>299.0</c:v>
                </c:pt>
                <c:pt idx="1070">
                  <c:v>300.0</c:v>
                </c:pt>
                <c:pt idx="1071">
                  <c:v>300.0</c:v>
                </c:pt>
                <c:pt idx="1072">
                  <c:v>301.0</c:v>
                </c:pt>
                <c:pt idx="1073">
                  <c:v>302.0</c:v>
                </c:pt>
                <c:pt idx="1074">
                  <c:v>302.0</c:v>
                </c:pt>
                <c:pt idx="1075">
                  <c:v>302.0</c:v>
                </c:pt>
                <c:pt idx="1076">
                  <c:v>303.0</c:v>
                </c:pt>
                <c:pt idx="1077">
                  <c:v>304.0</c:v>
                </c:pt>
                <c:pt idx="1078">
                  <c:v>304.0</c:v>
                </c:pt>
                <c:pt idx="1079">
                  <c:v>304.0</c:v>
                </c:pt>
                <c:pt idx="1080">
                  <c:v>304.0</c:v>
                </c:pt>
                <c:pt idx="1081">
                  <c:v>304.0</c:v>
                </c:pt>
                <c:pt idx="1082">
                  <c:v>304.0</c:v>
                </c:pt>
                <c:pt idx="1083">
                  <c:v>304.0</c:v>
                </c:pt>
                <c:pt idx="1084">
                  <c:v>304.0</c:v>
                </c:pt>
                <c:pt idx="1085">
                  <c:v>304.0</c:v>
                </c:pt>
                <c:pt idx="1086">
                  <c:v>304.0</c:v>
                </c:pt>
                <c:pt idx="1087">
                  <c:v>304.0</c:v>
                </c:pt>
                <c:pt idx="1088">
                  <c:v>304.0</c:v>
                </c:pt>
                <c:pt idx="1089">
                  <c:v>304.0</c:v>
                </c:pt>
                <c:pt idx="1090">
                  <c:v>304.0</c:v>
                </c:pt>
                <c:pt idx="1091">
                  <c:v>304.0</c:v>
                </c:pt>
                <c:pt idx="1092">
                  <c:v>304.0</c:v>
                </c:pt>
                <c:pt idx="1093">
                  <c:v>304.0</c:v>
                </c:pt>
                <c:pt idx="1094">
                  <c:v>304.0</c:v>
                </c:pt>
                <c:pt idx="1095">
                  <c:v>304.0</c:v>
                </c:pt>
                <c:pt idx="1096">
                  <c:v>304.0</c:v>
                </c:pt>
                <c:pt idx="1097">
                  <c:v>305.0</c:v>
                </c:pt>
                <c:pt idx="1098">
                  <c:v>306.0</c:v>
                </c:pt>
                <c:pt idx="1099">
                  <c:v>306.0</c:v>
                </c:pt>
                <c:pt idx="1100">
                  <c:v>306.0</c:v>
                </c:pt>
                <c:pt idx="1101">
                  <c:v>306.0</c:v>
                </c:pt>
                <c:pt idx="1102">
                  <c:v>306.0</c:v>
                </c:pt>
                <c:pt idx="1103">
                  <c:v>306.0</c:v>
                </c:pt>
                <c:pt idx="1104">
                  <c:v>307.0</c:v>
                </c:pt>
                <c:pt idx="1105">
                  <c:v>307.0</c:v>
                </c:pt>
                <c:pt idx="1106">
                  <c:v>307.0</c:v>
                </c:pt>
                <c:pt idx="1107">
                  <c:v>307.0</c:v>
                </c:pt>
                <c:pt idx="1108">
                  <c:v>307.0</c:v>
                </c:pt>
                <c:pt idx="1109">
                  <c:v>307.0</c:v>
                </c:pt>
                <c:pt idx="1110">
                  <c:v>307.0</c:v>
                </c:pt>
                <c:pt idx="1111">
                  <c:v>307.0</c:v>
                </c:pt>
                <c:pt idx="1112">
                  <c:v>307.0</c:v>
                </c:pt>
                <c:pt idx="1113">
                  <c:v>308.0</c:v>
                </c:pt>
                <c:pt idx="1114">
                  <c:v>309.0</c:v>
                </c:pt>
                <c:pt idx="1115">
                  <c:v>309.0</c:v>
                </c:pt>
                <c:pt idx="1116">
                  <c:v>309.0</c:v>
                </c:pt>
                <c:pt idx="1117">
                  <c:v>309.0</c:v>
                </c:pt>
                <c:pt idx="1118">
                  <c:v>309.0</c:v>
                </c:pt>
                <c:pt idx="1119">
                  <c:v>309.0</c:v>
                </c:pt>
                <c:pt idx="1120">
                  <c:v>310.0</c:v>
                </c:pt>
                <c:pt idx="1121">
                  <c:v>310.0</c:v>
                </c:pt>
                <c:pt idx="1122">
                  <c:v>311.0</c:v>
                </c:pt>
                <c:pt idx="1123">
                  <c:v>312.0</c:v>
                </c:pt>
                <c:pt idx="1124">
                  <c:v>312.0</c:v>
                </c:pt>
                <c:pt idx="1125">
                  <c:v>313.0</c:v>
                </c:pt>
                <c:pt idx="1126">
                  <c:v>313.0</c:v>
                </c:pt>
                <c:pt idx="1127">
                  <c:v>313.0</c:v>
                </c:pt>
                <c:pt idx="1128">
                  <c:v>313.0</c:v>
                </c:pt>
                <c:pt idx="1129">
                  <c:v>313.0</c:v>
                </c:pt>
                <c:pt idx="1130">
                  <c:v>313.0</c:v>
                </c:pt>
                <c:pt idx="1131">
                  <c:v>313.0</c:v>
                </c:pt>
                <c:pt idx="1132">
                  <c:v>313.0</c:v>
                </c:pt>
                <c:pt idx="1133">
                  <c:v>313.0</c:v>
                </c:pt>
                <c:pt idx="1134">
                  <c:v>314.0</c:v>
                </c:pt>
                <c:pt idx="1135">
                  <c:v>314.0</c:v>
                </c:pt>
                <c:pt idx="1136">
                  <c:v>314.0</c:v>
                </c:pt>
                <c:pt idx="1137">
                  <c:v>314.0</c:v>
                </c:pt>
                <c:pt idx="1138">
                  <c:v>314.0</c:v>
                </c:pt>
                <c:pt idx="1139">
                  <c:v>314.0</c:v>
                </c:pt>
                <c:pt idx="1140">
                  <c:v>314.0</c:v>
                </c:pt>
                <c:pt idx="1141">
                  <c:v>314.0</c:v>
                </c:pt>
                <c:pt idx="1142">
                  <c:v>314.0</c:v>
                </c:pt>
                <c:pt idx="1143">
                  <c:v>315.0</c:v>
                </c:pt>
                <c:pt idx="1144">
                  <c:v>315.0</c:v>
                </c:pt>
                <c:pt idx="1145">
                  <c:v>315.0</c:v>
                </c:pt>
                <c:pt idx="1146">
                  <c:v>316.0</c:v>
                </c:pt>
                <c:pt idx="1147">
                  <c:v>316.0</c:v>
                </c:pt>
                <c:pt idx="1148">
                  <c:v>316.0</c:v>
                </c:pt>
                <c:pt idx="1149">
                  <c:v>316.0</c:v>
                </c:pt>
                <c:pt idx="1150">
                  <c:v>317.0</c:v>
                </c:pt>
                <c:pt idx="1151">
                  <c:v>318.0</c:v>
                </c:pt>
                <c:pt idx="1152">
                  <c:v>318.0</c:v>
                </c:pt>
                <c:pt idx="1153">
                  <c:v>319.0</c:v>
                </c:pt>
                <c:pt idx="1154">
                  <c:v>320.0</c:v>
                </c:pt>
                <c:pt idx="1155">
                  <c:v>320.0</c:v>
                </c:pt>
                <c:pt idx="1156">
                  <c:v>320.0</c:v>
                </c:pt>
                <c:pt idx="1157">
                  <c:v>320.0</c:v>
                </c:pt>
                <c:pt idx="1158">
                  <c:v>320.0</c:v>
                </c:pt>
                <c:pt idx="1159">
                  <c:v>320.0</c:v>
                </c:pt>
                <c:pt idx="1160">
                  <c:v>320.0</c:v>
                </c:pt>
                <c:pt idx="1161">
                  <c:v>321.0</c:v>
                </c:pt>
                <c:pt idx="1162">
                  <c:v>322.0</c:v>
                </c:pt>
                <c:pt idx="1163">
                  <c:v>323.0</c:v>
                </c:pt>
                <c:pt idx="1164">
                  <c:v>324.0</c:v>
                </c:pt>
                <c:pt idx="1165">
                  <c:v>324.0</c:v>
                </c:pt>
                <c:pt idx="1166">
                  <c:v>324.0</c:v>
                </c:pt>
                <c:pt idx="1167">
                  <c:v>324.0</c:v>
                </c:pt>
                <c:pt idx="1168">
                  <c:v>324.0</c:v>
                </c:pt>
                <c:pt idx="1169">
                  <c:v>324.0</c:v>
                </c:pt>
                <c:pt idx="1170">
                  <c:v>324.0</c:v>
                </c:pt>
                <c:pt idx="1171">
                  <c:v>324.0</c:v>
                </c:pt>
                <c:pt idx="1172">
                  <c:v>324.0</c:v>
                </c:pt>
                <c:pt idx="1173">
                  <c:v>324.0</c:v>
                </c:pt>
                <c:pt idx="1174">
                  <c:v>324.0</c:v>
                </c:pt>
                <c:pt idx="1175">
                  <c:v>324.0</c:v>
                </c:pt>
                <c:pt idx="1176">
                  <c:v>324.0</c:v>
                </c:pt>
                <c:pt idx="1177">
                  <c:v>324.0</c:v>
                </c:pt>
                <c:pt idx="1178">
                  <c:v>325.0</c:v>
                </c:pt>
                <c:pt idx="1179">
                  <c:v>325.0</c:v>
                </c:pt>
                <c:pt idx="1180">
                  <c:v>326.0</c:v>
                </c:pt>
                <c:pt idx="1181">
                  <c:v>327.0</c:v>
                </c:pt>
                <c:pt idx="1182">
                  <c:v>328.0</c:v>
                </c:pt>
                <c:pt idx="1183">
                  <c:v>328.0</c:v>
                </c:pt>
                <c:pt idx="1184">
                  <c:v>328.0</c:v>
                </c:pt>
                <c:pt idx="1185">
                  <c:v>329.0</c:v>
                </c:pt>
                <c:pt idx="1186">
                  <c:v>330.0</c:v>
                </c:pt>
                <c:pt idx="1187">
                  <c:v>331.0</c:v>
                </c:pt>
                <c:pt idx="1188">
                  <c:v>331.0</c:v>
                </c:pt>
                <c:pt idx="1189">
                  <c:v>331.0</c:v>
                </c:pt>
                <c:pt idx="1190">
                  <c:v>332.0</c:v>
                </c:pt>
                <c:pt idx="1191">
                  <c:v>332.0</c:v>
                </c:pt>
                <c:pt idx="1192">
                  <c:v>332.0</c:v>
                </c:pt>
                <c:pt idx="1193">
                  <c:v>332.0</c:v>
                </c:pt>
                <c:pt idx="1194">
                  <c:v>332.0</c:v>
                </c:pt>
                <c:pt idx="1195">
                  <c:v>332.0</c:v>
                </c:pt>
                <c:pt idx="1196">
                  <c:v>332.0</c:v>
                </c:pt>
                <c:pt idx="1197">
                  <c:v>332.0</c:v>
                </c:pt>
                <c:pt idx="1198">
                  <c:v>332.0</c:v>
                </c:pt>
                <c:pt idx="1199">
                  <c:v>332.0</c:v>
                </c:pt>
                <c:pt idx="1200">
                  <c:v>332.0</c:v>
                </c:pt>
                <c:pt idx="1201">
                  <c:v>332.0</c:v>
                </c:pt>
                <c:pt idx="1202">
                  <c:v>332.0</c:v>
                </c:pt>
                <c:pt idx="1203">
                  <c:v>333.0</c:v>
                </c:pt>
                <c:pt idx="1204">
                  <c:v>333.0</c:v>
                </c:pt>
                <c:pt idx="1205">
                  <c:v>333.0</c:v>
                </c:pt>
                <c:pt idx="1206">
                  <c:v>334.0</c:v>
                </c:pt>
                <c:pt idx="1207">
                  <c:v>334.0</c:v>
                </c:pt>
                <c:pt idx="1208">
                  <c:v>334.0</c:v>
                </c:pt>
                <c:pt idx="1209">
                  <c:v>334.0</c:v>
                </c:pt>
                <c:pt idx="1210">
                  <c:v>334.0</c:v>
                </c:pt>
                <c:pt idx="1211">
                  <c:v>334.0</c:v>
                </c:pt>
                <c:pt idx="1212">
                  <c:v>334.0</c:v>
                </c:pt>
                <c:pt idx="1213">
                  <c:v>335.0</c:v>
                </c:pt>
                <c:pt idx="1214">
                  <c:v>335.0</c:v>
                </c:pt>
                <c:pt idx="1215">
                  <c:v>336.0</c:v>
                </c:pt>
                <c:pt idx="1216">
                  <c:v>336.0</c:v>
                </c:pt>
                <c:pt idx="1217">
                  <c:v>336.0</c:v>
                </c:pt>
                <c:pt idx="1218">
                  <c:v>337.0</c:v>
                </c:pt>
                <c:pt idx="1219">
                  <c:v>337.0</c:v>
                </c:pt>
                <c:pt idx="1220">
                  <c:v>337.0</c:v>
                </c:pt>
                <c:pt idx="1221">
                  <c:v>337.0</c:v>
                </c:pt>
                <c:pt idx="1222">
                  <c:v>337.0</c:v>
                </c:pt>
                <c:pt idx="1223">
                  <c:v>337.0</c:v>
                </c:pt>
                <c:pt idx="1224">
                  <c:v>337.0</c:v>
                </c:pt>
                <c:pt idx="1225">
                  <c:v>337.0</c:v>
                </c:pt>
                <c:pt idx="1226">
                  <c:v>338.0</c:v>
                </c:pt>
                <c:pt idx="1227">
                  <c:v>339.0</c:v>
                </c:pt>
                <c:pt idx="1228">
                  <c:v>339.0</c:v>
                </c:pt>
                <c:pt idx="1229">
                  <c:v>339.0</c:v>
                </c:pt>
                <c:pt idx="1230">
                  <c:v>339.0</c:v>
                </c:pt>
                <c:pt idx="1231">
                  <c:v>340.0</c:v>
                </c:pt>
                <c:pt idx="1232">
                  <c:v>340.0</c:v>
                </c:pt>
                <c:pt idx="1233">
                  <c:v>340.0</c:v>
                </c:pt>
                <c:pt idx="1234">
                  <c:v>341.0</c:v>
                </c:pt>
                <c:pt idx="1235">
                  <c:v>342.0</c:v>
                </c:pt>
                <c:pt idx="1236">
                  <c:v>342.0</c:v>
                </c:pt>
                <c:pt idx="1237">
                  <c:v>342.0</c:v>
                </c:pt>
                <c:pt idx="1238">
                  <c:v>342.0</c:v>
                </c:pt>
                <c:pt idx="1239">
                  <c:v>343.0</c:v>
                </c:pt>
                <c:pt idx="1240">
                  <c:v>343.0</c:v>
                </c:pt>
                <c:pt idx="1241">
                  <c:v>343.0</c:v>
                </c:pt>
                <c:pt idx="1242">
                  <c:v>344.0</c:v>
                </c:pt>
                <c:pt idx="1243">
                  <c:v>344.0</c:v>
                </c:pt>
                <c:pt idx="1244">
                  <c:v>344.0</c:v>
                </c:pt>
                <c:pt idx="1245">
                  <c:v>344.0</c:v>
                </c:pt>
                <c:pt idx="1246">
                  <c:v>344.0</c:v>
                </c:pt>
                <c:pt idx="1247">
                  <c:v>344.0</c:v>
                </c:pt>
                <c:pt idx="1248">
                  <c:v>345.0</c:v>
                </c:pt>
                <c:pt idx="1249">
                  <c:v>346.0</c:v>
                </c:pt>
                <c:pt idx="1250">
                  <c:v>346.0</c:v>
                </c:pt>
                <c:pt idx="1251">
                  <c:v>346.0</c:v>
                </c:pt>
                <c:pt idx="1252">
                  <c:v>346.0</c:v>
                </c:pt>
                <c:pt idx="1253">
                  <c:v>346.0</c:v>
                </c:pt>
                <c:pt idx="1254">
                  <c:v>346.0</c:v>
                </c:pt>
                <c:pt idx="1255">
                  <c:v>346.0</c:v>
                </c:pt>
                <c:pt idx="1256">
                  <c:v>347.0</c:v>
                </c:pt>
                <c:pt idx="1257">
                  <c:v>347.0</c:v>
                </c:pt>
                <c:pt idx="1258">
                  <c:v>347.0</c:v>
                </c:pt>
                <c:pt idx="1259">
                  <c:v>347.0</c:v>
                </c:pt>
                <c:pt idx="1260">
                  <c:v>347.0</c:v>
                </c:pt>
                <c:pt idx="1261">
                  <c:v>347.0</c:v>
                </c:pt>
                <c:pt idx="1262">
                  <c:v>347.0</c:v>
                </c:pt>
                <c:pt idx="1263">
                  <c:v>347.0</c:v>
                </c:pt>
                <c:pt idx="1264">
                  <c:v>348.0</c:v>
                </c:pt>
                <c:pt idx="1265">
                  <c:v>348.0</c:v>
                </c:pt>
                <c:pt idx="1266">
                  <c:v>349.0</c:v>
                </c:pt>
                <c:pt idx="1267">
                  <c:v>350.0</c:v>
                </c:pt>
                <c:pt idx="1268">
                  <c:v>350.0</c:v>
                </c:pt>
                <c:pt idx="1269">
                  <c:v>350.0</c:v>
                </c:pt>
                <c:pt idx="1270">
                  <c:v>350.0</c:v>
                </c:pt>
                <c:pt idx="1271">
                  <c:v>350.0</c:v>
                </c:pt>
                <c:pt idx="1272">
                  <c:v>350.0</c:v>
                </c:pt>
                <c:pt idx="1273">
                  <c:v>350.0</c:v>
                </c:pt>
                <c:pt idx="1274">
                  <c:v>351.0</c:v>
                </c:pt>
                <c:pt idx="1275">
                  <c:v>352.0</c:v>
                </c:pt>
                <c:pt idx="1276">
                  <c:v>353.0</c:v>
                </c:pt>
                <c:pt idx="1277">
                  <c:v>353.0</c:v>
                </c:pt>
                <c:pt idx="1278">
                  <c:v>354.0</c:v>
                </c:pt>
                <c:pt idx="1279">
                  <c:v>355.0</c:v>
                </c:pt>
                <c:pt idx="1280">
                  <c:v>356.0</c:v>
                </c:pt>
                <c:pt idx="1281">
                  <c:v>356.0</c:v>
                </c:pt>
                <c:pt idx="1282">
                  <c:v>356.0</c:v>
                </c:pt>
                <c:pt idx="1283">
                  <c:v>356.0</c:v>
                </c:pt>
                <c:pt idx="1284">
                  <c:v>356.0</c:v>
                </c:pt>
                <c:pt idx="1285">
                  <c:v>356.0</c:v>
                </c:pt>
                <c:pt idx="1286">
                  <c:v>356.0</c:v>
                </c:pt>
                <c:pt idx="1287">
                  <c:v>356.0</c:v>
                </c:pt>
                <c:pt idx="1288">
                  <c:v>356.0</c:v>
                </c:pt>
                <c:pt idx="1289">
                  <c:v>356.0</c:v>
                </c:pt>
                <c:pt idx="1290">
                  <c:v>356.0</c:v>
                </c:pt>
                <c:pt idx="1291">
                  <c:v>356.0</c:v>
                </c:pt>
                <c:pt idx="1292">
                  <c:v>356.0</c:v>
                </c:pt>
                <c:pt idx="1293">
                  <c:v>356.0</c:v>
                </c:pt>
                <c:pt idx="1294">
                  <c:v>356.0</c:v>
                </c:pt>
                <c:pt idx="1295">
                  <c:v>356.0</c:v>
                </c:pt>
                <c:pt idx="1296">
                  <c:v>357.0</c:v>
                </c:pt>
                <c:pt idx="1297">
                  <c:v>358.0</c:v>
                </c:pt>
                <c:pt idx="1298">
                  <c:v>359.0</c:v>
                </c:pt>
                <c:pt idx="1299">
                  <c:v>360.0</c:v>
                </c:pt>
                <c:pt idx="1300">
                  <c:v>361.0</c:v>
                </c:pt>
                <c:pt idx="1301">
                  <c:v>362.0</c:v>
                </c:pt>
                <c:pt idx="1302">
                  <c:v>362.0</c:v>
                </c:pt>
                <c:pt idx="1303">
                  <c:v>362.0</c:v>
                </c:pt>
                <c:pt idx="1304">
                  <c:v>362.0</c:v>
                </c:pt>
                <c:pt idx="1305">
                  <c:v>362.0</c:v>
                </c:pt>
                <c:pt idx="1306">
                  <c:v>362.0</c:v>
                </c:pt>
                <c:pt idx="1307">
                  <c:v>362.0</c:v>
                </c:pt>
                <c:pt idx="1308">
                  <c:v>363.0</c:v>
                </c:pt>
                <c:pt idx="1309">
                  <c:v>363.0</c:v>
                </c:pt>
                <c:pt idx="1310">
                  <c:v>363.0</c:v>
                </c:pt>
                <c:pt idx="1311">
                  <c:v>363.0</c:v>
                </c:pt>
                <c:pt idx="1312">
                  <c:v>363.0</c:v>
                </c:pt>
                <c:pt idx="1313">
                  <c:v>363.0</c:v>
                </c:pt>
                <c:pt idx="1314">
                  <c:v>363.0</c:v>
                </c:pt>
                <c:pt idx="1315">
                  <c:v>363.0</c:v>
                </c:pt>
                <c:pt idx="1316">
                  <c:v>363.0</c:v>
                </c:pt>
                <c:pt idx="1317">
                  <c:v>363.0</c:v>
                </c:pt>
                <c:pt idx="1318">
                  <c:v>364.0</c:v>
                </c:pt>
                <c:pt idx="1319">
                  <c:v>364.0</c:v>
                </c:pt>
                <c:pt idx="1320">
                  <c:v>365.0</c:v>
                </c:pt>
                <c:pt idx="1321">
                  <c:v>365.0</c:v>
                </c:pt>
                <c:pt idx="1322">
                  <c:v>365.0</c:v>
                </c:pt>
                <c:pt idx="1323">
                  <c:v>365.0</c:v>
                </c:pt>
                <c:pt idx="1324">
                  <c:v>365.0</c:v>
                </c:pt>
                <c:pt idx="1325">
                  <c:v>365.0</c:v>
                </c:pt>
                <c:pt idx="1326">
                  <c:v>365.0</c:v>
                </c:pt>
                <c:pt idx="1327">
                  <c:v>365.0</c:v>
                </c:pt>
                <c:pt idx="1328">
                  <c:v>365.0</c:v>
                </c:pt>
                <c:pt idx="1329">
                  <c:v>365.0</c:v>
                </c:pt>
                <c:pt idx="1330">
                  <c:v>365.0</c:v>
                </c:pt>
                <c:pt idx="1331">
                  <c:v>365.0</c:v>
                </c:pt>
                <c:pt idx="1332">
                  <c:v>365.0</c:v>
                </c:pt>
                <c:pt idx="1333">
                  <c:v>365.0</c:v>
                </c:pt>
                <c:pt idx="1334">
                  <c:v>365.0</c:v>
                </c:pt>
                <c:pt idx="1335">
                  <c:v>365.0</c:v>
                </c:pt>
                <c:pt idx="1336">
                  <c:v>365.0</c:v>
                </c:pt>
                <c:pt idx="1337">
                  <c:v>366.0</c:v>
                </c:pt>
                <c:pt idx="1338">
                  <c:v>366.0</c:v>
                </c:pt>
                <c:pt idx="1339">
                  <c:v>366.0</c:v>
                </c:pt>
                <c:pt idx="1340">
                  <c:v>366.0</c:v>
                </c:pt>
                <c:pt idx="1341">
                  <c:v>366.0</c:v>
                </c:pt>
                <c:pt idx="1342">
                  <c:v>366.0</c:v>
                </c:pt>
                <c:pt idx="1343">
                  <c:v>366.0</c:v>
                </c:pt>
                <c:pt idx="1344">
                  <c:v>366.0</c:v>
                </c:pt>
                <c:pt idx="1345">
                  <c:v>367.0</c:v>
                </c:pt>
                <c:pt idx="1346">
                  <c:v>368.0</c:v>
                </c:pt>
                <c:pt idx="1347">
                  <c:v>369.0</c:v>
                </c:pt>
                <c:pt idx="1348">
                  <c:v>370.0</c:v>
                </c:pt>
                <c:pt idx="1349">
                  <c:v>371.0</c:v>
                </c:pt>
                <c:pt idx="1350">
                  <c:v>371.0</c:v>
                </c:pt>
                <c:pt idx="1351">
                  <c:v>371.0</c:v>
                </c:pt>
                <c:pt idx="1352">
                  <c:v>371.0</c:v>
                </c:pt>
                <c:pt idx="1353">
                  <c:v>371.0</c:v>
                </c:pt>
                <c:pt idx="1354">
                  <c:v>371.0</c:v>
                </c:pt>
                <c:pt idx="1355">
                  <c:v>371.0</c:v>
                </c:pt>
                <c:pt idx="1356">
                  <c:v>371.0</c:v>
                </c:pt>
                <c:pt idx="1357">
                  <c:v>371.0</c:v>
                </c:pt>
                <c:pt idx="1358">
                  <c:v>371.0</c:v>
                </c:pt>
                <c:pt idx="1359">
                  <c:v>371.0</c:v>
                </c:pt>
                <c:pt idx="1360">
                  <c:v>371.0</c:v>
                </c:pt>
                <c:pt idx="1361">
                  <c:v>371.0</c:v>
                </c:pt>
                <c:pt idx="1362">
                  <c:v>371.0</c:v>
                </c:pt>
                <c:pt idx="1363">
                  <c:v>371.0</c:v>
                </c:pt>
                <c:pt idx="1364">
                  <c:v>371.0</c:v>
                </c:pt>
                <c:pt idx="1365">
                  <c:v>371.0</c:v>
                </c:pt>
                <c:pt idx="1366">
                  <c:v>372.0</c:v>
                </c:pt>
                <c:pt idx="1367">
                  <c:v>372.0</c:v>
                </c:pt>
                <c:pt idx="1368">
                  <c:v>372.0</c:v>
                </c:pt>
                <c:pt idx="1369">
                  <c:v>372.0</c:v>
                </c:pt>
                <c:pt idx="1370">
                  <c:v>372.0</c:v>
                </c:pt>
                <c:pt idx="1371">
                  <c:v>372.0</c:v>
                </c:pt>
                <c:pt idx="1372">
                  <c:v>372.0</c:v>
                </c:pt>
                <c:pt idx="1373">
                  <c:v>372.0</c:v>
                </c:pt>
                <c:pt idx="1374">
                  <c:v>372.0</c:v>
                </c:pt>
                <c:pt idx="1375">
                  <c:v>373.0</c:v>
                </c:pt>
                <c:pt idx="1376">
                  <c:v>373.0</c:v>
                </c:pt>
                <c:pt idx="1377">
                  <c:v>373.0</c:v>
                </c:pt>
                <c:pt idx="1378">
                  <c:v>373.0</c:v>
                </c:pt>
                <c:pt idx="1379">
                  <c:v>374.0</c:v>
                </c:pt>
                <c:pt idx="1380">
                  <c:v>374.0</c:v>
                </c:pt>
                <c:pt idx="1381">
                  <c:v>374.0</c:v>
                </c:pt>
                <c:pt idx="1382">
                  <c:v>375.0</c:v>
                </c:pt>
                <c:pt idx="1383">
                  <c:v>376.0</c:v>
                </c:pt>
                <c:pt idx="1384">
                  <c:v>377.0</c:v>
                </c:pt>
                <c:pt idx="1385">
                  <c:v>377.0</c:v>
                </c:pt>
                <c:pt idx="1386">
                  <c:v>378.0</c:v>
                </c:pt>
                <c:pt idx="1387">
                  <c:v>379.0</c:v>
                </c:pt>
                <c:pt idx="1388">
                  <c:v>380.0</c:v>
                </c:pt>
                <c:pt idx="1389">
                  <c:v>381.0</c:v>
                </c:pt>
                <c:pt idx="1390">
                  <c:v>381.0</c:v>
                </c:pt>
                <c:pt idx="1391">
                  <c:v>381.0</c:v>
                </c:pt>
                <c:pt idx="1392">
                  <c:v>381.0</c:v>
                </c:pt>
                <c:pt idx="1393">
                  <c:v>381.0</c:v>
                </c:pt>
                <c:pt idx="1394">
                  <c:v>382.0</c:v>
                </c:pt>
                <c:pt idx="1395">
                  <c:v>383.0</c:v>
                </c:pt>
                <c:pt idx="1396">
                  <c:v>383.0</c:v>
                </c:pt>
                <c:pt idx="1397">
                  <c:v>383.0</c:v>
                </c:pt>
                <c:pt idx="1398">
                  <c:v>384.0</c:v>
                </c:pt>
                <c:pt idx="1399">
                  <c:v>384.0</c:v>
                </c:pt>
                <c:pt idx="1400">
                  <c:v>384.0</c:v>
                </c:pt>
                <c:pt idx="1401">
                  <c:v>384.0</c:v>
                </c:pt>
                <c:pt idx="1402">
                  <c:v>384.0</c:v>
                </c:pt>
                <c:pt idx="1403">
                  <c:v>384.0</c:v>
                </c:pt>
                <c:pt idx="1404">
                  <c:v>384.0</c:v>
                </c:pt>
                <c:pt idx="1405">
                  <c:v>384.0</c:v>
                </c:pt>
                <c:pt idx="1406">
                  <c:v>384.0</c:v>
                </c:pt>
                <c:pt idx="1407">
                  <c:v>384.0</c:v>
                </c:pt>
                <c:pt idx="1408">
                  <c:v>385.0</c:v>
                </c:pt>
                <c:pt idx="1409">
                  <c:v>385.0</c:v>
                </c:pt>
                <c:pt idx="1410">
                  <c:v>385.0</c:v>
                </c:pt>
                <c:pt idx="1411">
                  <c:v>386.0</c:v>
                </c:pt>
                <c:pt idx="1412">
                  <c:v>386.0</c:v>
                </c:pt>
                <c:pt idx="1413">
                  <c:v>386.0</c:v>
                </c:pt>
                <c:pt idx="1414">
                  <c:v>386.0</c:v>
                </c:pt>
                <c:pt idx="1415">
                  <c:v>387.0</c:v>
                </c:pt>
                <c:pt idx="1416">
                  <c:v>388.0</c:v>
                </c:pt>
                <c:pt idx="1417">
                  <c:v>388.0</c:v>
                </c:pt>
                <c:pt idx="1418">
                  <c:v>388.0</c:v>
                </c:pt>
                <c:pt idx="1419">
                  <c:v>388.0</c:v>
                </c:pt>
                <c:pt idx="1420">
                  <c:v>388.0</c:v>
                </c:pt>
                <c:pt idx="1421">
                  <c:v>388.0</c:v>
                </c:pt>
                <c:pt idx="1422">
                  <c:v>389.0</c:v>
                </c:pt>
                <c:pt idx="1423">
                  <c:v>389.0</c:v>
                </c:pt>
                <c:pt idx="1424">
                  <c:v>389.0</c:v>
                </c:pt>
                <c:pt idx="1425">
                  <c:v>389.0</c:v>
                </c:pt>
                <c:pt idx="1426">
                  <c:v>389.0</c:v>
                </c:pt>
                <c:pt idx="1427">
                  <c:v>389.0</c:v>
                </c:pt>
                <c:pt idx="1428">
                  <c:v>389.0</c:v>
                </c:pt>
                <c:pt idx="1429">
                  <c:v>390.0</c:v>
                </c:pt>
                <c:pt idx="1430">
                  <c:v>390.0</c:v>
                </c:pt>
                <c:pt idx="1431">
                  <c:v>390.0</c:v>
                </c:pt>
                <c:pt idx="1432">
                  <c:v>391.0</c:v>
                </c:pt>
                <c:pt idx="1433">
                  <c:v>391.0</c:v>
                </c:pt>
                <c:pt idx="1434">
                  <c:v>391.0</c:v>
                </c:pt>
                <c:pt idx="1435">
                  <c:v>391.0</c:v>
                </c:pt>
                <c:pt idx="1436">
                  <c:v>392.0</c:v>
                </c:pt>
                <c:pt idx="1437">
                  <c:v>392.0</c:v>
                </c:pt>
                <c:pt idx="1438">
                  <c:v>392.0</c:v>
                </c:pt>
                <c:pt idx="1439">
                  <c:v>393.0</c:v>
                </c:pt>
                <c:pt idx="1440">
                  <c:v>394.0</c:v>
                </c:pt>
                <c:pt idx="1441">
                  <c:v>395.0</c:v>
                </c:pt>
                <c:pt idx="1442">
                  <c:v>396.0</c:v>
                </c:pt>
                <c:pt idx="1443">
                  <c:v>396.0</c:v>
                </c:pt>
                <c:pt idx="1444">
                  <c:v>396.0</c:v>
                </c:pt>
                <c:pt idx="1445">
                  <c:v>397.0</c:v>
                </c:pt>
                <c:pt idx="1446">
                  <c:v>398.0</c:v>
                </c:pt>
                <c:pt idx="1447">
                  <c:v>398.0</c:v>
                </c:pt>
                <c:pt idx="1448">
                  <c:v>399.0</c:v>
                </c:pt>
                <c:pt idx="1449">
                  <c:v>399.0</c:v>
                </c:pt>
                <c:pt idx="1450">
                  <c:v>399.0</c:v>
                </c:pt>
                <c:pt idx="1451">
                  <c:v>399.0</c:v>
                </c:pt>
                <c:pt idx="1452">
                  <c:v>400.0</c:v>
                </c:pt>
                <c:pt idx="1453">
                  <c:v>401.0</c:v>
                </c:pt>
                <c:pt idx="1454">
                  <c:v>401.0</c:v>
                </c:pt>
                <c:pt idx="1455">
                  <c:v>401.0</c:v>
                </c:pt>
                <c:pt idx="1456">
                  <c:v>402.0</c:v>
                </c:pt>
                <c:pt idx="1457">
                  <c:v>403.0</c:v>
                </c:pt>
                <c:pt idx="1458">
                  <c:v>403.0</c:v>
                </c:pt>
                <c:pt idx="1459">
                  <c:v>403.0</c:v>
                </c:pt>
                <c:pt idx="1460">
                  <c:v>404.0</c:v>
                </c:pt>
                <c:pt idx="1461">
                  <c:v>404.0</c:v>
                </c:pt>
                <c:pt idx="1462">
                  <c:v>404.0</c:v>
                </c:pt>
                <c:pt idx="1463">
                  <c:v>405.0</c:v>
                </c:pt>
                <c:pt idx="1464">
                  <c:v>406.0</c:v>
                </c:pt>
                <c:pt idx="1465">
                  <c:v>406.0</c:v>
                </c:pt>
                <c:pt idx="1466">
                  <c:v>406.0</c:v>
                </c:pt>
                <c:pt idx="1467">
                  <c:v>407.0</c:v>
                </c:pt>
                <c:pt idx="1468">
                  <c:v>407.0</c:v>
                </c:pt>
                <c:pt idx="1469">
                  <c:v>408.0</c:v>
                </c:pt>
                <c:pt idx="1470">
                  <c:v>408.0</c:v>
                </c:pt>
                <c:pt idx="1471">
                  <c:v>408.0</c:v>
                </c:pt>
                <c:pt idx="1472">
                  <c:v>408.0</c:v>
                </c:pt>
                <c:pt idx="1473">
                  <c:v>408.0</c:v>
                </c:pt>
                <c:pt idx="1474">
                  <c:v>408.0</c:v>
                </c:pt>
                <c:pt idx="1475">
                  <c:v>409.0</c:v>
                </c:pt>
                <c:pt idx="1476">
                  <c:v>409.0</c:v>
                </c:pt>
                <c:pt idx="1477">
                  <c:v>410.0</c:v>
                </c:pt>
                <c:pt idx="1478">
                  <c:v>410.0</c:v>
                </c:pt>
                <c:pt idx="1479">
                  <c:v>411.0</c:v>
                </c:pt>
                <c:pt idx="1480">
                  <c:v>411.0</c:v>
                </c:pt>
                <c:pt idx="1481">
                  <c:v>411.0</c:v>
                </c:pt>
                <c:pt idx="1482">
                  <c:v>411.0</c:v>
                </c:pt>
                <c:pt idx="1483">
                  <c:v>411.0</c:v>
                </c:pt>
                <c:pt idx="1484">
                  <c:v>412.0</c:v>
                </c:pt>
                <c:pt idx="1485">
                  <c:v>412.0</c:v>
                </c:pt>
                <c:pt idx="1486">
                  <c:v>412.0</c:v>
                </c:pt>
                <c:pt idx="1487">
                  <c:v>413.0</c:v>
                </c:pt>
                <c:pt idx="1488">
                  <c:v>414.0</c:v>
                </c:pt>
                <c:pt idx="1489">
                  <c:v>415.0</c:v>
                </c:pt>
                <c:pt idx="1490">
                  <c:v>415.0</c:v>
                </c:pt>
                <c:pt idx="1491">
                  <c:v>415.0</c:v>
                </c:pt>
                <c:pt idx="1492">
                  <c:v>416.0</c:v>
                </c:pt>
                <c:pt idx="1493">
                  <c:v>416.0</c:v>
                </c:pt>
                <c:pt idx="1494">
                  <c:v>417.0</c:v>
                </c:pt>
                <c:pt idx="1495">
                  <c:v>417.0</c:v>
                </c:pt>
                <c:pt idx="1496">
                  <c:v>418.0</c:v>
                </c:pt>
                <c:pt idx="1497">
                  <c:v>419.0</c:v>
                </c:pt>
                <c:pt idx="1498">
                  <c:v>419.0</c:v>
                </c:pt>
                <c:pt idx="1499">
                  <c:v>419.0</c:v>
                </c:pt>
                <c:pt idx="1500">
                  <c:v>419.0</c:v>
                </c:pt>
                <c:pt idx="1501">
                  <c:v>419.0</c:v>
                </c:pt>
                <c:pt idx="1502">
                  <c:v>419.0</c:v>
                </c:pt>
                <c:pt idx="1503">
                  <c:v>420.0</c:v>
                </c:pt>
                <c:pt idx="1504">
                  <c:v>421.0</c:v>
                </c:pt>
                <c:pt idx="1505">
                  <c:v>422.0</c:v>
                </c:pt>
                <c:pt idx="1506">
                  <c:v>423.0</c:v>
                </c:pt>
                <c:pt idx="1507">
                  <c:v>423.0</c:v>
                </c:pt>
                <c:pt idx="1508">
                  <c:v>423.0</c:v>
                </c:pt>
                <c:pt idx="1509">
                  <c:v>424.0</c:v>
                </c:pt>
                <c:pt idx="1510">
                  <c:v>424.0</c:v>
                </c:pt>
                <c:pt idx="1511">
                  <c:v>424.0</c:v>
                </c:pt>
                <c:pt idx="1512">
                  <c:v>425.0</c:v>
                </c:pt>
                <c:pt idx="1513">
                  <c:v>425.0</c:v>
                </c:pt>
                <c:pt idx="1514">
                  <c:v>425.0</c:v>
                </c:pt>
                <c:pt idx="1515">
                  <c:v>425.0</c:v>
                </c:pt>
                <c:pt idx="1516">
                  <c:v>425.0</c:v>
                </c:pt>
                <c:pt idx="1517">
                  <c:v>425.0</c:v>
                </c:pt>
                <c:pt idx="1518">
                  <c:v>425.0</c:v>
                </c:pt>
                <c:pt idx="1519">
                  <c:v>425.0</c:v>
                </c:pt>
                <c:pt idx="1520">
                  <c:v>425.0</c:v>
                </c:pt>
                <c:pt idx="1521">
                  <c:v>425.0</c:v>
                </c:pt>
                <c:pt idx="1522">
                  <c:v>425.0</c:v>
                </c:pt>
                <c:pt idx="1523">
                  <c:v>425.0</c:v>
                </c:pt>
                <c:pt idx="1524">
                  <c:v>425.0</c:v>
                </c:pt>
                <c:pt idx="1525">
                  <c:v>426.0</c:v>
                </c:pt>
                <c:pt idx="1526">
                  <c:v>426.0</c:v>
                </c:pt>
                <c:pt idx="1527">
                  <c:v>426.0</c:v>
                </c:pt>
                <c:pt idx="1528">
                  <c:v>426.0</c:v>
                </c:pt>
                <c:pt idx="1529">
                  <c:v>426.0</c:v>
                </c:pt>
                <c:pt idx="1530">
                  <c:v>426.0</c:v>
                </c:pt>
                <c:pt idx="1531">
                  <c:v>426.0</c:v>
                </c:pt>
                <c:pt idx="1532">
                  <c:v>427.0</c:v>
                </c:pt>
                <c:pt idx="1533">
                  <c:v>427.0</c:v>
                </c:pt>
                <c:pt idx="1534">
                  <c:v>427.0</c:v>
                </c:pt>
                <c:pt idx="1535">
                  <c:v>427.0</c:v>
                </c:pt>
                <c:pt idx="1536">
                  <c:v>428.0</c:v>
                </c:pt>
                <c:pt idx="1537">
                  <c:v>428.0</c:v>
                </c:pt>
                <c:pt idx="1538">
                  <c:v>429.0</c:v>
                </c:pt>
                <c:pt idx="1539">
                  <c:v>429.0</c:v>
                </c:pt>
                <c:pt idx="1540">
                  <c:v>430.0</c:v>
                </c:pt>
                <c:pt idx="1541">
                  <c:v>431.0</c:v>
                </c:pt>
                <c:pt idx="1542">
                  <c:v>432.0</c:v>
                </c:pt>
                <c:pt idx="1543">
                  <c:v>433.0</c:v>
                </c:pt>
                <c:pt idx="1544">
                  <c:v>434.0</c:v>
                </c:pt>
                <c:pt idx="1545">
                  <c:v>434.0</c:v>
                </c:pt>
                <c:pt idx="1546">
                  <c:v>435.0</c:v>
                </c:pt>
                <c:pt idx="1547">
                  <c:v>435.0</c:v>
                </c:pt>
                <c:pt idx="1548">
                  <c:v>435.0</c:v>
                </c:pt>
                <c:pt idx="1549">
                  <c:v>435.0</c:v>
                </c:pt>
                <c:pt idx="1550">
                  <c:v>436.0</c:v>
                </c:pt>
                <c:pt idx="1551">
                  <c:v>436.0</c:v>
                </c:pt>
                <c:pt idx="1552">
                  <c:v>436.0</c:v>
                </c:pt>
                <c:pt idx="1553">
                  <c:v>436.0</c:v>
                </c:pt>
                <c:pt idx="1554">
                  <c:v>436.0</c:v>
                </c:pt>
                <c:pt idx="1555">
                  <c:v>436.0</c:v>
                </c:pt>
                <c:pt idx="1556">
                  <c:v>436.0</c:v>
                </c:pt>
                <c:pt idx="1557">
                  <c:v>436.0</c:v>
                </c:pt>
                <c:pt idx="1558">
                  <c:v>436.0</c:v>
                </c:pt>
                <c:pt idx="1559">
                  <c:v>437.0</c:v>
                </c:pt>
                <c:pt idx="1560">
                  <c:v>437.0</c:v>
                </c:pt>
                <c:pt idx="1561">
                  <c:v>438.0</c:v>
                </c:pt>
                <c:pt idx="1562">
                  <c:v>438.0</c:v>
                </c:pt>
                <c:pt idx="1563">
                  <c:v>438.0</c:v>
                </c:pt>
                <c:pt idx="1564">
                  <c:v>438.0</c:v>
                </c:pt>
                <c:pt idx="1565">
                  <c:v>438.0</c:v>
                </c:pt>
                <c:pt idx="1566">
                  <c:v>438.0</c:v>
                </c:pt>
                <c:pt idx="1567">
                  <c:v>439.0</c:v>
                </c:pt>
                <c:pt idx="1568">
                  <c:v>440.0</c:v>
                </c:pt>
                <c:pt idx="1569">
                  <c:v>440.0</c:v>
                </c:pt>
                <c:pt idx="1570">
                  <c:v>441.0</c:v>
                </c:pt>
                <c:pt idx="1571">
                  <c:v>442.0</c:v>
                </c:pt>
                <c:pt idx="1572">
                  <c:v>442.0</c:v>
                </c:pt>
                <c:pt idx="1573">
                  <c:v>442.0</c:v>
                </c:pt>
                <c:pt idx="1574">
                  <c:v>443.0</c:v>
                </c:pt>
                <c:pt idx="1575">
                  <c:v>443.0</c:v>
                </c:pt>
                <c:pt idx="1576">
                  <c:v>443.0</c:v>
                </c:pt>
                <c:pt idx="1577">
                  <c:v>443.0</c:v>
                </c:pt>
                <c:pt idx="1578">
                  <c:v>443.0</c:v>
                </c:pt>
                <c:pt idx="1579">
                  <c:v>443.0</c:v>
                </c:pt>
                <c:pt idx="1580">
                  <c:v>443.0</c:v>
                </c:pt>
                <c:pt idx="1581">
                  <c:v>443.0</c:v>
                </c:pt>
                <c:pt idx="1582">
                  <c:v>444.0</c:v>
                </c:pt>
                <c:pt idx="1583">
                  <c:v>444.0</c:v>
                </c:pt>
                <c:pt idx="1584">
                  <c:v>445.0</c:v>
                </c:pt>
                <c:pt idx="1585">
                  <c:v>445.0</c:v>
                </c:pt>
                <c:pt idx="1586">
                  <c:v>445.0</c:v>
                </c:pt>
                <c:pt idx="1587">
                  <c:v>445.0</c:v>
                </c:pt>
                <c:pt idx="1588">
                  <c:v>445.0</c:v>
                </c:pt>
                <c:pt idx="1589">
                  <c:v>446.0</c:v>
                </c:pt>
                <c:pt idx="1590">
                  <c:v>446.0</c:v>
                </c:pt>
                <c:pt idx="1591">
                  <c:v>446.0</c:v>
                </c:pt>
                <c:pt idx="1592">
                  <c:v>446.0</c:v>
                </c:pt>
                <c:pt idx="1593">
                  <c:v>447.0</c:v>
                </c:pt>
                <c:pt idx="1594">
                  <c:v>447.0</c:v>
                </c:pt>
                <c:pt idx="1595">
                  <c:v>448.0</c:v>
                </c:pt>
                <c:pt idx="1596">
                  <c:v>448.0</c:v>
                </c:pt>
                <c:pt idx="1597">
                  <c:v>449.0</c:v>
                </c:pt>
                <c:pt idx="1598">
                  <c:v>449.0</c:v>
                </c:pt>
                <c:pt idx="1599">
                  <c:v>450.0</c:v>
                </c:pt>
                <c:pt idx="1600">
                  <c:v>450.0</c:v>
                </c:pt>
                <c:pt idx="1601">
                  <c:v>450.0</c:v>
                </c:pt>
                <c:pt idx="1602">
                  <c:v>450.0</c:v>
                </c:pt>
                <c:pt idx="1603">
                  <c:v>450.0</c:v>
                </c:pt>
                <c:pt idx="1604">
                  <c:v>450.0</c:v>
                </c:pt>
                <c:pt idx="1605">
                  <c:v>450.0</c:v>
                </c:pt>
                <c:pt idx="1606">
                  <c:v>451.0</c:v>
                </c:pt>
                <c:pt idx="1607">
                  <c:v>452.0</c:v>
                </c:pt>
                <c:pt idx="1608">
                  <c:v>453.0</c:v>
                </c:pt>
                <c:pt idx="1609">
                  <c:v>453.0</c:v>
                </c:pt>
                <c:pt idx="1610">
                  <c:v>453.0</c:v>
                </c:pt>
                <c:pt idx="1611">
                  <c:v>454.0</c:v>
                </c:pt>
                <c:pt idx="1612">
                  <c:v>454.0</c:v>
                </c:pt>
                <c:pt idx="1613">
                  <c:v>454.0</c:v>
                </c:pt>
                <c:pt idx="1614">
                  <c:v>454.0</c:v>
                </c:pt>
                <c:pt idx="1615">
                  <c:v>455.0</c:v>
                </c:pt>
                <c:pt idx="1616">
                  <c:v>455.0</c:v>
                </c:pt>
                <c:pt idx="1617">
                  <c:v>455.0</c:v>
                </c:pt>
                <c:pt idx="1618">
                  <c:v>456.0</c:v>
                </c:pt>
                <c:pt idx="1619">
                  <c:v>456.0</c:v>
                </c:pt>
                <c:pt idx="1620">
                  <c:v>456.0</c:v>
                </c:pt>
                <c:pt idx="1621">
                  <c:v>457.0</c:v>
                </c:pt>
                <c:pt idx="1622">
                  <c:v>458.0</c:v>
                </c:pt>
                <c:pt idx="1623">
                  <c:v>459.0</c:v>
                </c:pt>
                <c:pt idx="1624">
                  <c:v>460.0</c:v>
                </c:pt>
                <c:pt idx="1625">
                  <c:v>461.0</c:v>
                </c:pt>
                <c:pt idx="1626">
                  <c:v>462.0</c:v>
                </c:pt>
                <c:pt idx="1627">
                  <c:v>463.0</c:v>
                </c:pt>
                <c:pt idx="1628">
                  <c:v>464.0</c:v>
                </c:pt>
                <c:pt idx="1629">
                  <c:v>465.0</c:v>
                </c:pt>
                <c:pt idx="1630">
                  <c:v>466.0</c:v>
                </c:pt>
                <c:pt idx="1631">
                  <c:v>467.0</c:v>
                </c:pt>
                <c:pt idx="1632">
                  <c:v>468.0</c:v>
                </c:pt>
                <c:pt idx="1633">
                  <c:v>468.0</c:v>
                </c:pt>
                <c:pt idx="1634">
                  <c:v>468.0</c:v>
                </c:pt>
                <c:pt idx="1635">
                  <c:v>468.0</c:v>
                </c:pt>
                <c:pt idx="1636">
                  <c:v>468.0</c:v>
                </c:pt>
                <c:pt idx="1637">
                  <c:v>468.0</c:v>
                </c:pt>
                <c:pt idx="1638">
                  <c:v>468.0</c:v>
                </c:pt>
                <c:pt idx="1639">
                  <c:v>469.0</c:v>
                </c:pt>
                <c:pt idx="1640">
                  <c:v>469.0</c:v>
                </c:pt>
                <c:pt idx="1641">
                  <c:v>470.0</c:v>
                </c:pt>
                <c:pt idx="1642">
                  <c:v>470.0</c:v>
                </c:pt>
                <c:pt idx="1643">
                  <c:v>470.0</c:v>
                </c:pt>
                <c:pt idx="1644">
                  <c:v>470.0</c:v>
                </c:pt>
                <c:pt idx="1645">
                  <c:v>470.0</c:v>
                </c:pt>
                <c:pt idx="1646">
                  <c:v>470.0</c:v>
                </c:pt>
                <c:pt idx="1647">
                  <c:v>470.0</c:v>
                </c:pt>
                <c:pt idx="1648">
                  <c:v>470.0</c:v>
                </c:pt>
                <c:pt idx="1649">
                  <c:v>470.0</c:v>
                </c:pt>
                <c:pt idx="1650">
                  <c:v>470.0</c:v>
                </c:pt>
                <c:pt idx="1651">
                  <c:v>470.0</c:v>
                </c:pt>
                <c:pt idx="1652">
                  <c:v>470.0</c:v>
                </c:pt>
                <c:pt idx="1653">
                  <c:v>470.0</c:v>
                </c:pt>
                <c:pt idx="1654">
                  <c:v>470.0</c:v>
                </c:pt>
                <c:pt idx="1655">
                  <c:v>470.0</c:v>
                </c:pt>
                <c:pt idx="1656">
                  <c:v>470.0</c:v>
                </c:pt>
                <c:pt idx="1657">
                  <c:v>470.0</c:v>
                </c:pt>
                <c:pt idx="1658">
                  <c:v>471.0</c:v>
                </c:pt>
                <c:pt idx="1659">
                  <c:v>472.0</c:v>
                </c:pt>
                <c:pt idx="1660">
                  <c:v>473.0</c:v>
                </c:pt>
                <c:pt idx="1661">
                  <c:v>473.0</c:v>
                </c:pt>
                <c:pt idx="1662">
                  <c:v>473.0</c:v>
                </c:pt>
                <c:pt idx="1663">
                  <c:v>474.0</c:v>
                </c:pt>
                <c:pt idx="1664">
                  <c:v>475.0</c:v>
                </c:pt>
                <c:pt idx="1665">
                  <c:v>476.0</c:v>
                </c:pt>
                <c:pt idx="1666">
                  <c:v>477.0</c:v>
                </c:pt>
                <c:pt idx="1667">
                  <c:v>478.0</c:v>
                </c:pt>
                <c:pt idx="1668">
                  <c:v>479.0</c:v>
                </c:pt>
                <c:pt idx="1669">
                  <c:v>479.0</c:v>
                </c:pt>
                <c:pt idx="1670">
                  <c:v>479.0</c:v>
                </c:pt>
                <c:pt idx="1671">
                  <c:v>480.0</c:v>
                </c:pt>
                <c:pt idx="1672">
                  <c:v>480.0</c:v>
                </c:pt>
                <c:pt idx="1673">
                  <c:v>481.0</c:v>
                </c:pt>
                <c:pt idx="1674">
                  <c:v>481.0</c:v>
                </c:pt>
                <c:pt idx="1675">
                  <c:v>481.0</c:v>
                </c:pt>
                <c:pt idx="1676">
                  <c:v>482.0</c:v>
                </c:pt>
                <c:pt idx="1677">
                  <c:v>482.0</c:v>
                </c:pt>
                <c:pt idx="1678">
                  <c:v>483.0</c:v>
                </c:pt>
                <c:pt idx="1679">
                  <c:v>483.0</c:v>
                </c:pt>
                <c:pt idx="1680">
                  <c:v>483.0</c:v>
                </c:pt>
                <c:pt idx="1681">
                  <c:v>483.0</c:v>
                </c:pt>
                <c:pt idx="1682">
                  <c:v>484.0</c:v>
                </c:pt>
                <c:pt idx="1683">
                  <c:v>484.0</c:v>
                </c:pt>
                <c:pt idx="1684">
                  <c:v>485.0</c:v>
                </c:pt>
                <c:pt idx="1685">
                  <c:v>485.0</c:v>
                </c:pt>
                <c:pt idx="1686">
                  <c:v>485.0</c:v>
                </c:pt>
                <c:pt idx="1687">
                  <c:v>485.0</c:v>
                </c:pt>
                <c:pt idx="1688">
                  <c:v>486.0</c:v>
                </c:pt>
                <c:pt idx="1689">
                  <c:v>486.0</c:v>
                </c:pt>
                <c:pt idx="1690">
                  <c:v>487.0</c:v>
                </c:pt>
                <c:pt idx="1691">
                  <c:v>487.0</c:v>
                </c:pt>
                <c:pt idx="1692">
                  <c:v>488.0</c:v>
                </c:pt>
                <c:pt idx="1693">
                  <c:v>488.0</c:v>
                </c:pt>
                <c:pt idx="1694">
                  <c:v>489.0</c:v>
                </c:pt>
                <c:pt idx="1695">
                  <c:v>490.0</c:v>
                </c:pt>
                <c:pt idx="1696">
                  <c:v>490.0</c:v>
                </c:pt>
                <c:pt idx="1697">
                  <c:v>490.0</c:v>
                </c:pt>
                <c:pt idx="1698">
                  <c:v>490.0</c:v>
                </c:pt>
                <c:pt idx="1699">
                  <c:v>490.0</c:v>
                </c:pt>
                <c:pt idx="1700">
                  <c:v>491.0</c:v>
                </c:pt>
                <c:pt idx="1701">
                  <c:v>492.0</c:v>
                </c:pt>
                <c:pt idx="1702">
                  <c:v>493.0</c:v>
                </c:pt>
                <c:pt idx="1703">
                  <c:v>494.0</c:v>
                </c:pt>
                <c:pt idx="1704">
                  <c:v>494.0</c:v>
                </c:pt>
                <c:pt idx="1705">
                  <c:v>494.0</c:v>
                </c:pt>
                <c:pt idx="1706">
                  <c:v>494.0</c:v>
                </c:pt>
                <c:pt idx="1707">
                  <c:v>494.0</c:v>
                </c:pt>
                <c:pt idx="1708">
                  <c:v>494.0</c:v>
                </c:pt>
                <c:pt idx="1709">
                  <c:v>494.0</c:v>
                </c:pt>
                <c:pt idx="1710">
                  <c:v>494.0</c:v>
                </c:pt>
                <c:pt idx="1711">
                  <c:v>494.0</c:v>
                </c:pt>
                <c:pt idx="1712">
                  <c:v>495.0</c:v>
                </c:pt>
                <c:pt idx="1713">
                  <c:v>495.0</c:v>
                </c:pt>
                <c:pt idx="1714">
                  <c:v>495.0</c:v>
                </c:pt>
                <c:pt idx="1715">
                  <c:v>495.0</c:v>
                </c:pt>
                <c:pt idx="1716">
                  <c:v>495.0</c:v>
                </c:pt>
                <c:pt idx="1717">
                  <c:v>496.0</c:v>
                </c:pt>
                <c:pt idx="1718">
                  <c:v>497.0</c:v>
                </c:pt>
                <c:pt idx="1719">
                  <c:v>498.0</c:v>
                </c:pt>
                <c:pt idx="1720">
                  <c:v>499.0</c:v>
                </c:pt>
                <c:pt idx="1721">
                  <c:v>500.0</c:v>
                </c:pt>
                <c:pt idx="1722">
                  <c:v>501.0</c:v>
                </c:pt>
                <c:pt idx="1723">
                  <c:v>502.0</c:v>
                </c:pt>
                <c:pt idx="1724">
                  <c:v>502.0</c:v>
                </c:pt>
                <c:pt idx="1725">
                  <c:v>502.0</c:v>
                </c:pt>
                <c:pt idx="1726">
                  <c:v>502.0</c:v>
                </c:pt>
                <c:pt idx="1727">
                  <c:v>502.0</c:v>
                </c:pt>
                <c:pt idx="1728">
                  <c:v>502.0</c:v>
                </c:pt>
                <c:pt idx="1729">
                  <c:v>502.0</c:v>
                </c:pt>
                <c:pt idx="1730">
                  <c:v>503.0</c:v>
                </c:pt>
                <c:pt idx="1731">
                  <c:v>504.0</c:v>
                </c:pt>
                <c:pt idx="1732">
                  <c:v>504.0</c:v>
                </c:pt>
                <c:pt idx="1733">
                  <c:v>504.0</c:v>
                </c:pt>
                <c:pt idx="1734">
                  <c:v>504.0</c:v>
                </c:pt>
                <c:pt idx="1735">
                  <c:v>504.0</c:v>
                </c:pt>
                <c:pt idx="1736">
                  <c:v>505.0</c:v>
                </c:pt>
                <c:pt idx="1737">
                  <c:v>505.0</c:v>
                </c:pt>
                <c:pt idx="1738">
                  <c:v>505.0</c:v>
                </c:pt>
                <c:pt idx="1739">
                  <c:v>505.0</c:v>
                </c:pt>
                <c:pt idx="1740">
                  <c:v>506.0</c:v>
                </c:pt>
                <c:pt idx="1741">
                  <c:v>507.0</c:v>
                </c:pt>
                <c:pt idx="1742">
                  <c:v>508.0</c:v>
                </c:pt>
                <c:pt idx="1743">
                  <c:v>509.0</c:v>
                </c:pt>
                <c:pt idx="1744">
                  <c:v>509.0</c:v>
                </c:pt>
                <c:pt idx="1745">
                  <c:v>510.0</c:v>
                </c:pt>
                <c:pt idx="1746">
                  <c:v>510.0</c:v>
                </c:pt>
                <c:pt idx="1747">
                  <c:v>511.0</c:v>
                </c:pt>
                <c:pt idx="1748">
                  <c:v>511.0</c:v>
                </c:pt>
                <c:pt idx="1749">
                  <c:v>511.0</c:v>
                </c:pt>
                <c:pt idx="1750">
                  <c:v>511.0</c:v>
                </c:pt>
                <c:pt idx="1751">
                  <c:v>511.0</c:v>
                </c:pt>
                <c:pt idx="1752">
                  <c:v>511.0</c:v>
                </c:pt>
                <c:pt idx="1753">
                  <c:v>511.0</c:v>
                </c:pt>
                <c:pt idx="1754">
                  <c:v>511.0</c:v>
                </c:pt>
                <c:pt idx="1755">
                  <c:v>511.0</c:v>
                </c:pt>
                <c:pt idx="1756">
                  <c:v>511.0</c:v>
                </c:pt>
                <c:pt idx="1757">
                  <c:v>511.0</c:v>
                </c:pt>
                <c:pt idx="1758">
                  <c:v>511.0</c:v>
                </c:pt>
                <c:pt idx="1759">
                  <c:v>511.0</c:v>
                </c:pt>
                <c:pt idx="1760">
                  <c:v>511.0</c:v>
                </c:pt>
                <c:pt idx="1761">
                  <c:v>511.0</c:v>
                </c:pt>
                <c:pt idx="1762">
                  <c:v>511.0</c:v>
                </c:pt>
                <c:pt idx="1763">
                  <c:v>511.0</c:v>
                </c:pt>
                <c:pt idx="1764">
                  <c:v>511.0</c:v>
                </c:pt>
                <c:pt idx="1765">
                  <c:v>511.0</c:v>
                </c:pt>
                <c:pt idx="1766">
                  <c:v>511.0</c:v>
                </c:pt>
                <c:pt idx="1767">
                  <c:v>511.0</c:v>
                </c:pt>
                <c:pt idx="1768">
                  <c:v>511.0</c:v>
                </c:pt>
                <c:pt idx="1769">
                  <c:v>511.0</c:v>
                </c:pt>
                <c:pt idx="1770">
                  <c:v>511.0</c:v>
                </c:pt>
                <c:pt idx="1771">
                  <c:v>511.0</c:v>
                </c:pt>
                <c:pt idx="1772">
                  <c:v>511.0</c:v>
                </c:pt>
                <c:pt idx="1773">
                  <c:v>511.0</c:v>
                </c:pt>
                <c:pt idx="1774">
                  <c:v>511.0</c:v>
                </c:pt>
                <c:pt idx="1775">
                  <c:v>511.0</c:v>
                </c:pt>
                <c:pt idx="1776">
                  <c:v>511.0</c:v>
                </c:pt>
                <c:pt idx="1777">
                  <c:v>511.0</c:v>
                </c:pt>
                <c:pt idx="1778">
                  <c:v>511.0</c:v>
                </c:pt>
                <c:pt idx="1779">
                  <c:v>511.0</c:v>
                </c:pt>
                <c:pt idx="1780">
                  <c:v>511.0</c:v>
                </c:pt>
                <c:pt idx="1781">
                  <c:v>511.0</c:v>
                </c:pt>
                <c:pt idx="1782">
                  <c:v>511.0</c:v>
                </c:pt>
                <c:pt idx="1783">
                  <c:v>511.0</c:v>
                </c:pt>
                <c:pt idx="1784">
                  <c:v>511.0</c:v>
                </c:pt>
                <c:pt idx="1785">
                  <c:v>511.0</c:v>
                </c:pt>
                <c:pt idx="1786">
                  <c:v>511.0</c:v>
                </c:pt>
                <c:pt idx="1787">
                  <c:v>511.0</c:v>
                </c:pt>
                <c:pt idx="1788">
                  <c:v>511.0</c:v>
                </c:pt>
                <c:pt idx="1789">
                  <c:v>511.0</c:v>
                </c:pt>
                <c:pt idx="1790">
                  <c:v>511.0</c:v>
                </c:pt>
                <c:pt idx="1791">
                  <c:v>511.0</c:v>
                </c:pt>
                <c:pt idx="1792">
                  <c:v>511.0</c:v>
                </c:pt>
                <c:pt idx="1793">
                  <c:v>511.0</c:v>
                </c:pt>
                <c:pt idx="1794">
                  <c:v>511.0</c:v>
                </c:pt>
                <c:pt idx="1795">
                  <c:v>511.0</c:v>
                </c:pt>
                <c:pt idx="1796">
                  <c:v>511.0</c:v>
                </c:pt>
                <c:pt idx="1797">
                  <c:v>511.0</c:v>
                </c:pt>
                <c:pt idx="1798">
                  <c:v>511.0</c:v>
                </c:pt>
                <c:pt idx="1799">
                  <c:v>511.0</c:v>
                </c:pt>
                <c:pt idx="1800">
                  <c:v>511.0</c:v>
                </c:pt>
                <c:pt idx="1801">
                  <c:v>511.0</c:v>
                </c:pt>
                <c:pt idx="1802">
                  <c:v>511.0</c:v>
                </c:pt>
                <c:pt idx="1803">
                  <c:v>511.0</c:v>
                </c:pt>
                <c:pt idx="1804">
                  <c:v>511.0</c:v>
                </c:pt>
                <c:pt idx="1805">
                  <c:v>511.0</c:v>
                </c:pt>
                <c:pt idx="1806">
                  <c:v>512.0</c:v>
                </c:pt>
                <c:pt idx="1807">
                  <c:v>512.0</c:v>
                </c:pt>
                <c:pt idx="1808">
                  <c:v>513.0</c:v>
                </c:pt>
                <c:pt idx="1809">
                  <c:v>514.0</c:v>
                </c:pt>
                <c:pt idx="1810">
                  <c:v>514.0</c:v>
                </c:pt>
                <c:pt idx="1811">
                  <c:v>514.0</c:v>
                </c:pt>
                <c:pt idx="1812">
                  <c:v>514.0</c:v>
                </c:pt>
                <c:pt idx="1813">
                  <c:v>514.0</c:v>
                </c:pt>
                <c:pt idx="1814">
                  <c:v>515.0</c:v>
                </c:pt>
                <c:pt idx="1815">
                  <c:v>515.0</c:v>
                </c:pt>
                <c:pt idx="1816">
                  <c:v>516.0</c:v>
                </c:pt>
                <c:pt idx="1817">
                  <c:v>517.0</c:v>
                </c:pt>
                <c:pt idx="1818">
                  <c:v>517.0</c:v>
                </c:pt>
                <c:pt idx="1819">
                  <c:v>518.0</c:v>
                </c:pt>
                <c:pt idx="1820">
                  <c:v>518.0</c:v>
                </c:pt>
                <c:pt idx="1821">
                  <c:v>519.0</c:v>
                </c:pt>
                <c:pt idx="1822">
                  <c:v>520.0</c:v>
                </c:pt>
                <c:pt idx="1823">
                  <c:v>520.0</c:v>
                </c:pt>
                <c:pt idx="1824">
                  <c:v>520.0</c:v>
                </c:pt>
                <c:pt idx="1825">
                  <c:v>520.0</c:v>
                </c:pt>
                <c:pt idx="1826">
                  <c:v>520.0</c:v>
                </c:pt>
                <c:pt idx="1827">
                  <c:v>521.0</c:v>
                </c:pt>
                <c:pt idx="1828">
                  <c:v>521.0</c:v>
                </c:pt>
                <c:pt idx="1829">
                  <c:v>521.0</c:v>
                </c:pt>
                <c:pt idx="1830">
                  <c:v>521.0</c:v>
                </c:pt>
                <c:pt idx="1831">
                  <c:v>521.0</c:v>
                </c:pt>
                <c:pt idx="1832">
                  <c:v>521.0</c:v>
                </c:pt>
                <c:pt idx="1833">
                  <c:v>522.0</c:v>
                </c:pt>
                <c:pt idx="1834">
                  <c:v>522.0</c:v>
                </c:pt>
                <c:pt idx="1835">
                  <c:v>522.0</c:v>
                </c:pt>
                <c:pt idx="1836">
                  <c:v>522.0</c:v>
                </c:pt>
                <c:pt idx="1837">
                  <c:v>522.0</c:v>
                </c:pt>
                <c:pt idx="1838">
                  <c:v>522.0</c:v>
                </c:pt>
                <c:pt idx="1839">
                  <c:v>522.0</c:v>
                </c:pt>
                <c:pt idx="1840">
                  <c:v>522.0</c:v>
                </c:pt>
                <c:pt idx="1841">
                  <c:v>522.0</c:v>
                </c:pt>
                <c:pt idx="1842">
                  <c:v>523.0</c:v>
                </c:pt>
                <c:pt idx="1843">
                  <c:v>524.0</c:v>
                </c:pt>
                <c:pt idx="1844">
                  <c:v>524.0</c:v>
                </c:pt>
                <c:pt idx="1845">
                  <c:v>524.0</c:v>
                </c:pt>
                <c:pt idx="1846">
                  <c:v>524.0</c:v>
                </c:pt>
                <c:pt idx="1847">
                  <c:v>524.0</c:v>
                </c:pt>
                <c:pt idx="1848">
                  <c:v>525.0</c:v>
                </c:pt>
                <c:pt idx="1849">
                  <c:v>525.0</c:v>
                </c:pt>
                <c:pt idx="1850">
                  <c:v>525.0</c:v>
                </c:pt>
                <c:pt idx="1851">
                  <c:v>525.0</c:v>
                </c:pt>
                <c:pt idx="1852">
                  <c:v>526.0</c:v>
                </c:pt>
                <c:pt idx="1853">
                  <c:v>526.0</c:v>
                </c:pt>
                <c:pt idx="1854">
                  <c:v>526.0</c:v>
                </c:pt>
                <c:pt idx="1855">
                  <c:v>527.0</c:v>
                </c:pt>
                <c:pt idx="1856">
                  <c:v>527.0</c:v>
                </c:pt>
                <c:pt idx="1857">
                  <c:v>527.0</c:v>
                </c:pt>
                <c:pt idx="1858">
                  <c:v>527.0</c:v>
                </c:pt>
                <c:pt idx="1859">
                  <c:v>527.0</c:v>
                </c:pt>
                <c:pt idx="1860">
                  <c:v>527.0</c:v>
                </c:pt>
                <c:pt idx="1861">
                  <c:v>528.0</c:v>
                </c:pt>
                <c:pt idx="1862">
                  <c:v>528.0</c:v>
                </c:pt>
                <c:pt idx="1863">
                  <c:v>528.0</c:v>
                </c:pt>
                <c:pt idx="1864">
                  <c:v>528.0</c:v>
                </c:pt>
                <c:pt idx="1865">
                  <c:v>528.0</c:v>
                </c:pt>
                <c:pt idx="1866">
                  <c:v>528.0</c:v>
                </c:pt>
                <c:pt idx="1867">
                  <c:v>528.0</c:v>
                </c:pt>
                <c:pt idx="1868">
                  <c:v>528.0</c:v>
                </c:pt>
                <c:pt idx="1869">
                  <c:v>528.0</c:v>
                </c:pt>
                <c:pt idx="1870">
                  <c:v>528.0</c:v>
                </c:pt>
                <c:pt idx="1871">
                  <c:v>528.0</c:v>
                </c:pt>
                <c:pt idx="1872">
                  <c:v>528.0</c:v>
                </c:pt>
                <c:pt idx="1873">
                  <c:v>529.0</c:v>
                </c:pt>
                <c:pt idx="1874">
                  <c:v>529.0</c:v>
                </c:pt>
                <c:pt idx="1875">
                  <c:v>530.0</c:v>
                </c:pt>
                <c:pt idx="1876">
                  <c:v>530.0</c:v>
                </c:pt>
                <c:pt idx="1877">
                  <c:v>530.0</c:v>
                </c:pt>
                <c:pt idx="1878">
                  <c:v>530.0</c:v>
                </c:pt>
                <c:pt idx="1879">
                  <c:v>530.0</c:v>
                </c:pt>
                <c:pt idx="1880">
                  <c:v>530.0</c:v>
                </c:pt>
                <c:pt idx="1881">
                  <c:v>531.0</c:v>
                </c:pt>
                <c:pt idx="1882">
                  <c:v>531.0</c:v>
                </c:pt>
                <c:pt idx="1883">
                  <c:v>532.0</c:v>
                </c:pt>
                <c:pt idx="1884">
                  <c:v>532.0</c:v>
                </c:pt>
                <c:pt idx="1885">
                  <c:v>533.0</c:v>
                </c:pt>
                <c:pt idx="1886">
                  <c:v>533.0</c:v>
                </c:pt>
                <c:pt idx="1887">
                  <c:v>533.0</c:v>
                </c:pt>
                <c:pt idx="1888">
                  <c:v>534.0</c:v>
                </c:pt>
                <c:pt idx="1889">
                  <c:v>535.0</c:v>
                </c:pt>
                <c:pt idx="1890">
                  <c:v>535.0</c:v>
                </c:pt>
                <c:pt idx="1891">
                  <c:v>535.0</c:v>
                </c:pt>
                <c:pt idx="1892">
                  <c:v>535.0</c:v>
                </c:pt>
                <c:pt idx="1893">
                  <c:v>535.0</c:v>
                </c:pt>
                <c:pt idx="1894">
                  <c:v>535.0</c:v>
                </c:pt>
                <c:pt idx="1895">
                  <c:v>535.0</c:v>
                </c:pt>
                <c:pt idx="1896">
                  <c:v>536.0</c:v>
                </c:pt>
                <c:pt idx="1897">
                  <c:v>537.0</c:v>
                </c:pt>
                <c:pt idx="1898">
                  <c:v>538.0</c:v>
                </c:pt>
                <c:pt idx="1899">
                  <c:v>538.0</c:v>
                </c:pt>
                <c:pt idx="1900">
                  <c:v>538.0</c:v>
                </c:pt>
                <c:pt idx="1901">
                  <c:v>538.0</c:v>
                </c:pt>
                <c:pt idx="1902">
                  <c:v>538.0</c:v>
                </c:pt>
                <c:pt idx="1903">
                  <c:v>538.0</c:v>
                </c:pt>
                <c:pt idx="1904">
                  <c:v>538.0</c:v>
                </c:pt>
                <c:pt idx="1905">
                  <c:v>539.0</c:v>
                </c:pt>
                <c:pt idx="1906">
                  <c:v>539.0</c:v>
                </c:pt>
                <c:pt idx="1907">
                  <c:v>540.0</c:v>
                </c:pt>
                <c:pt idx="1908">
                  <c:v>541.0</c:v>
                </c:pt>
                <c:pt idx="1909">
                  <c:v>542.0</c:v>
                </c:pt>
                <c:pt idx="1910">
                  <c:v>543.0</c:v>
                </c:pt>
                <c:pt idx="1911">
                  <c:v>543.0</c:v>
                </c:pt>
                <c:pt idx="1912">
                  <c:v>544.0</c:v>
                </c:pt>
                <c:pt idx="1913">
                  <c:v>544.0</c:v>
                </c:pt>
                <c:pt idx="1914">
                  <c:v>545.0</c:v>
                </c:pt>
                <c:pt idx="1915">
                  <c:v>545.0</c:v>
                </c:pt>
                <c:pt idx="1916">
                  <c:v>546.0</c:v>
                </c:pt>
                <c:pt idx="1917">
                  <c:v>547.0</c:v>
                </c:pt>
                <c:pt idx="1918">
                  <c:v>548.0</c:v>
                </c:pt>
                <c:pt idx="1919">
                  <c:v>549.0</c:v>
                </c:pt>
                <c:pt idx="1920">
                  <c:v>550.0</c:v>
                </c:pt>
                <c:pt idx="1921">
                  <c:v>551.0</c:v>
                </c:pt>
                <c:pt idx="1922">
                  <c:v>552.0</c:v>
                </c:pt>
                <c:pt idx="1923">
                  <c:v>553.0</c:v>
                </c:pt>
                <c:pt idx="1924">
                  <c:v>554.0</c:v>
                </c:pt>
                <c:pt idx="1925">
                  <c:v>555.0</c:v>
                </c:pt>
                <c:pt idx="1926">
                  <c:v>556.0</c:v>
                </c:pt>
                <c:pt idx="1927">
                  <c:v>556.0</c:v>
                </c:pt>
                <c:pt idx="1928">
                  <c:v>556.0</c:v>
                </c:pt>
                <c:pt idx="1929">
                  <c:v>556.0</c:v>
                </c:pt>
                <c:pt idx="1930">
                  <c:v>557.0</c:v>
                </c:pt>
                <c:pt idx="1931">
                  <c:v>558.0</c:v>
                </c:pt>
                <c:pt idx="1932">
                  <c:v>559.0</c:v>
                </c:pt>
                <c:pt idx="1933">
                  <c:v>559.0</c:v>
                </c:pt>
                <c:pt idx="1934">
                  <c:v>559.0</c:v>
                </c:pt>
                <c:pt idx="1935">
                  <c:v>559.0</c:v>
                </c:pt>
                <c:pt idx="1936">
                  <c:v>559.0</c:v>
                </c:pt>
                <c:pt idx="1937">
                  <c:v>559.0</c:v>
                </c:pt>
                <c:pt idx="1938">
                  <c:v>559.0</c:v>
                </c:pt>
                <c:pt idx="1939">
                  <c:v>559.0</c:v>
                </c:pt>
                <c:pt idx="1940">
                  <c:v>559.0</c:v>
                </c:pt>
                <c:pt idx="1941">
                  <c:v>559.0</c:v>
                </c:pt>
                <c:pt idx="1942">
                  <c:v>559.0</c:v>
                </c:pt>
                <c:pt idx="1943">
                  <c:v>559.0</c:v>
                </c:pt>
                <c:pt idx="1944">
                  <c:v>560.0</c:v>
                </c:pt>
                <c:pt idx="1945">
                  <c:v>560.0</c:v>
                </c:pt>
                <c:pt idx="1946">
                  <c:v>560.0</c:v>
                </c:pt>
                <c:pt idx="1947">
                  <c:v>560.0</c:v>
                </c:pt>
                <c:pt idx="1948">
                  <c:v>560.0</c:v>
                </c:pt>
                <c:pt idx="1949">
                  <c:v>560.0</c:v>
                </c:pt>
                <c:pt idx="1950">
                  <c:v>560.0</c:v>
                </c:pt>
                <c:pt idx="1951">
                  <c:v>560.0</c:v>
                </c:pt>
                <c:pt idx="1952">
                  <c:v>560.0</c:v>
                </c:pt>
                <c:pt idx="1953">
                  <c:v>561.0</c:v>
                </c:pt>
                <c:pt idx="1954">
                  <c:v>561.0</c:v>
                </c:pt>
                <c:pt idx="1955">
                  <c:v>561.0</c:v>
                </c:pt>
                <c:pt idx="1956">
                  <c:v>562.0</c:v>
                </c:pt>
                <c:pt idx="1957">
                  <c:v>562.0</c:v>
                </c:pt>
                <c:pt idx="1958">
                  <c:v>562.0</c:v>
                </c:pt>
                <c:pt idx="1959">
                  <c:v>562.0</c:v>
                </c:pt>
                <c:pt idx="1960">
                  <c:v>562.0</c:v>
                </c:pt>
                <c:pt idx="1961">
                  <c:v>562.0</c:v>
                </c:pt>
                <c:pt idx="1962">
                  <c:v>563.0</c:v>
                </c:pt>
                <c:pt idx="1963">
                  <c:v>563.0</c:v>
                </c:pt>
                <c:pt idx="1964">
                  <c:v>564.0</c:v>
                </c:pt>
                <c:pt idx="1965">
                  <c:v>564.0</c:v>
                </c:pt>
                <c:pt idx="1966">
                  <c:v>564.0</c:v>
                </c:pt>
                <c:pt idx="1967">
                  <c:v>564.0</c:v>
                </c:pt>
                <c:pt idx="1968">
                  <c:v>565.0</c:v>
                </c:pt>
                <c:pt idx="1969">
                  <c:v>566.0</c:v>
                </c:pt>
                <c:pt idx="1970">
                  <c:v>566.0</c:v>
                </c:pt>
                <c:pt idx="1971">
                  <c:v>567.0</c:v>
                </c:pt>
                <c:pt idx="1972">
                  <c:v>567.0</c:v>
                </c:pt>
                <c:pt idx="1973">
                  <c:v>568.0</c:v>
                </c:pt>
                <c:pt idx="1974">
                  <c:v>568.0</c:v>
                </c:pt>
                <c:pt idx="1975">
                  <c:v>568.0</c:v>
                </c:pt>
                <c:pt idx="1976">
                  <c:v>568.0</c:v>
                </c:pt>
                <c:pt idx="1977">
                  <c:v>569.0</c:v>
                </c:pt>
                <c:pt idx="1978">
                  <c:v>569.0</c:v>
                </c:pt>
                <c:pt idx="1979">
                  <c:v>569.0</c:v>
                </c:pt>
                <c:pt idx="1980">
                  <c:v>569.0</c:v>
                </c:pt>
                <c:pt idx="1981">
                  <c:v>569.0</c:v>
                </c:pt>
                <c:pt idx="1982">
                  <c:v>569.0</c:v>
                </c:pt>
                <c:pt idx="1983">
                  <c:v>569.0</c:v>
                </c:pt>
                <c:pt idx="1984">
                  <c:v>569.0</c:v>
                </c:pt>
                <c:pt idx="1985">
                  <c:v>569.0</c:v>
                </c:pt>
                <c:pt idx="1986">
                  <c:v>569.0</c:v>
                </c:pt>
                <c:pt idx="1987">
                  <c:v>569.0</c:v>
                </c:pt>
                <c:pt idx="1988">
                  <c:v>569.0</c:v>
                </c:pt>
                <c:pt idx="1989">
                  <c:v>569.0</c:v>
                </c:pt>
                <c:pt idx="1990">
                  <c:v>569.0</c:v>
                </c:pt>
                <c:pt idx="1991">
                  <c:v>569.0</c:v>
                </c:pt>
                <c:pt idx="1992">
                  <c:v>569.0</c:v>
                </c:pt>
                <c:pt idx="1993">
                  <c:v>569.0</c:v>
                </c:pt>
                <c:pt idx="1994">
                  <c:v>569.0</c:v>
                </c:pt>
                <c:pt idx="1995">
                  <c:v>569.0</c:v>
                </c:pt>
                <c:pt idx="1996">
                  <c:v>569.0</c:v>
                </c:pt>
                <c:pt idx="1997">
                  <c:v>569.0</c:v>
                </c:pt>
                <c:pt idx="1998">
                  <c:v>569.0</c:v>
                </c:pt>
                <c:pt idx="1999">
                  <c:v>569.0</c:v>
                </c:pt>
                <c:pt idx="2000">
                  <c:v>569.0</c:v>
                </c:pt>
                <c:pt idx="2001">
                  <c:v>570.0</c:v>
                </c:pt>
                <c:pt idx="2002">
                  <c:v>571.0</c:v>
                </c:pt>
                <c:pt idx="2003">
                  <c:v>571.0</c:v>
                </c:pt>
                <c:pt idx="2004">
                  <c:v>571.0</c:v>
                </c:pt>
                <c:pt idx="2005">
                  <c:v>571.0</c:v>
                </c:pt>
                <c:pt idx="2006">
                  <c:v>571.0</c:v>
                </c:pt>
                <c:pt idx="2007">
                  <c:v>571.0</c:v>
                </c:pt>
                <c:pt idx="2008">
                  <c:v>571.0</c:v>
                </c:pt>
                <c:pt idx="2009">
                  <c:v>572.0</c:v>
                </c:pt>
                <c:pt idx="2010">
                  <c:v>572.0</c:v>
                </c:pt>
                <c:pt idx="2011">
                  <c:v>572.0</c:v>
                </c:pt>
                <c:pt idx="2012">
                  <c:v>572.0</c:v>
                </c:pt>
                <c:pt idx="2013">
                  <c:v>573.0</c:v>
                </c:pt>
                <c:pt idx="2014">
                  <c:v>573.0</c:v>
                </c:pt>
                <c:pt idx="2015">
                  <c:v>573.0</c:v>
                </c:pt>
                <c:pt idx="2016">
                  <c:v>573.0</c:v>
                </c:pt>
                <c:pt idx="2017">
                  <c:v>574.0</c:v>
                </c:pt>
                <c:pt idx="2018">
                  <c:v>574.0</c:v>
                </c:pt>
                <c:pt idx="2019">
                  <c:v>575.0</c:v>
                </c:pt>
                <c:pt idx="2020">
                  <c:v>576.0</c:v>
                </c:pt>
                <c:pt idx="2021">
                  <c:v>577.0</c:v>
                </c:pt>
                <c:pt idx="2022">
                  <c:v>578.0</c:v>
                </c:pt>
                <c:pt idx="2023">
                  <c:v>579.0</c:v>
                </c:pt>
                <c:pt idx="2024">
                  <c:v>580.0</c:v>
                </c:pt>
                <c:pt idx="2025">
                  <c:v>580.0</c:v>
                </c:pt>
                <c:pt idx="2026">
                  <c:v>580.0</c:v>
                </c:pt>
                <c:pt idx="2027">
                  <c:v>581.0</c:v>
                </c:pt>
                <c:pt idx="2028">
                  <c:v>582.0</c:v>
                </c:pt>
                <c:pt idx="2029">
                  <c:v>582.0</c:v>
                </c:pt>
                <c:pt idx="2030">
                  <c:v>583.0</c:v>
                </c:pt>
                <c:pt idx="2031">
                  <c:v>584.0</c:v>
                </c:pt>
                <c:pt idx="2032">
                  <c:v>584.0</c:v>
                </c:pt>
                <c:pt idx="2033">
                  <c:v>584.0</c:v>
                </c:pt>
                <c:pt idx="2034">
                  <c:v>584.0</c:v>
                </c:pt>
                <c:pt idx="2035">
                  <c:v>584.0</c:v>
                </c:pt>
                <c:pt idx="2036">
                  <c:v>584.0</c:v>
                </c:pt>
                <c:pt idx="2037">
                  <c:v>584.0</c:v>
                </c:pt>
                <c:pt idx="2038">
                  <c:v>585.0</c:v>
                </c:pt>
                <c:pt idx="2039">
                  <c:v>585.0</c:v>
                </c:pt>
                <c:pt idx="2040">
                  <c:v>586.0</c:v>
                </c:pt>
                <c:pt idx="2041">
                  <c:v>586.0</c:v>
                </c:pt>
                <c:pt idx="2042">
                  <c:v>586.0</c:v>
                </c:pt>
                <c:pt idx="2043">
                  <c:v>586.0</c:v>
                </c:pt>
                <c:pt idx="2044">
                  <c:v>587.0</c:v>
                </c:pt>
                <c:pt idx="2045">
                  <c:v>587.0</c:v>
                </c:pt>
                <c:pt idx="2046">
                  <c:v>588.0</c:v>
                </c:pt>
                <c:pt idx="2047">
                  <c:v>589.0</c:v>
                </c:pt>
                <c:pt idx="2048">
                  <c:v>589.0</c:v>
                </c:pt>
                <c:pt idx="2049">
                  <c:v>589.0</c:v>
                </c:pt>
                <c:pt idx="2050">
                  <c:v>590.0</c:v>
                </c:pt>
                <c:pt idx="2051">
                  <c:v>590.0</c:v>
                </c:pt>
                <c:pt idx="2052">
                  <c:v>590.0</c:v>
                </c:pt>
                <c:pt idx="2053">
                  <c:v>591.0</c:v>
                </c:pt>
                <c:pt idx="2054">
                  <c:v>592.0</c:v>
                </c:pt>
                <c:pt idx="2055">
                  <c:v>593.0</c:v>
                </c:pt>
                <c:pt idx="2056">
                  <c:v>594.0</c:v>
                </c:pt>
                <c:pt idx="2057">
                  <c:v>595.0</c:v>
                </c:pt>
                <c:pt idx="2058">
                  <c:v>596.0</c:v>
                </c:pt>
                <c:pt idx="2059">
                  <c:v>597.0</c:v>
                </c:pt>
                <c:pt idx="2060">
                  <c:v>597.0</c:v>
                </c:pt>
                <c:pt idx="2061">
                  <c:v>598.0</c:v>
                </c:pt>
                <c:pt idx="2062">
                  <c:v>599.0</c:v>
                </c:pt>
                <c:pt idx="2063">
                  <c:v>600.0</c:v>
                </c:pt>
                <c:pt idx="2064">
                  <c:v>600.0</c:v>
                </c:pt>
                <c:pt idx="2065">
                  <c:v>600.0</c:v>
                </c:pt>
                <c:pt idx="2066">
                  <c:v>600.0</c:v>
                </c:pt>
                <c:pt idx="2067">
                  <c:v>600.0</c:v>
                </c:pt>
                <c:pt idx="2068">
                  <c:v>600.0</c:v>
                </c:pt>
                <c:pt idx="2069">
                  <c:v>600.0</c:v>
                </c:pt>
                <c:pt idx="2070">
                  <c:v>600.0</c:v>
                </c:pt>
                <c:pt idx="2071">
                  <c:v>600.0</c:v>
                </c:pt>
                <c:pt idx="2072">
                  <c:v>600.0</c:v>
                </c:pt>
                <c:pt idx="2073">
                  <c:v>600.0</c:v>
                </c:pt>
                <c:pt idx="2074">
                  <c:v>600.0</c:v>
                </c:pt>
                <c:pt idx="2075">
                  <c:v>601.0</c:v>
                </c:pt>
                <c:pt idx="2076">
                  <c:v>601.0</c:v>
                </c:pt>
                <c:pt idx="2077">
                  <c:v>601.0</c:v>
                </c:pt>
                <c:pt idx="2078">
                  <c:v>601.0</c:v>
                </c:pt>
                <c:pt idx="2079">
                  <c:v>601.0</c:v>
                </c:pt>
                <c:pt idx="2080">
                  <c:v>602.0</c:v>
                </c:pt>
                <c:pt idx="2081">
                  <c:v>602.0</c:v>
                </c:pt>
                <c:pt idx="2082">
                  <c:v>603.0</c:v>
                </c:pt>
                <c:pt idx="2083">
                  <c:v>604.0</c:v>
                </c:pt>
                <c:pt idx="2084">
                  <c:v>605.0</c:v>
                </c:pt>
                <c:pt idx="2085">
                  <c:v>605.0</c:v>
                </c:pt>
                <c:pt idx="2086">
                  <c:v>605.0</c:v>
                </c:pt>
                <c:pt idx="2087">
                  <c:v>605.0</c:v>
                </c:pt>
                <c:pt idx="2088">
                  <c:v>605.0</c:v>
                </c:pt>
                <c:pt idx="2089">
                  <c:v>605.0</c:v>
                </c:pt>
                <c:pt idx="2090">
                  <c:v>605.0</c:v>
                </c:pt>
                <c:pt idx="2091">
                  <c:v>605.0</c:v>
                </c:pt>
                <c:pt idx="2092">
                  <c:v>605.0</c:v>
                </c:pt>
                <c:pt idx="2093">
                  <c:v>605.0</c:v>
                </c:pt>
                <c:pt idx="2094">
                  <c:v>605.0</c:v>
                </c:pt>
                <c:pt idx="2095">
                  <c:v>606.0</c:v>
                </c:pt>
                <c:pt idx="2096">
                  <c:v>606.0</c:v>
                </c:pt>
                <c:pt idx="2097">
                  <c:v>606.0</c:v>
                </c:pt>
                <c:pt idx="2098">
                  <c:v>606.0</c:v>
                </c:pt>
                <c:pt idx="2099">
                  <c:v>606.0</c:v>
                </c:pt>
                <c:pt idx="2100">
                  <c:v>606.0</c:v>
                </c:pt>
                <c:pt idx="2101">
                  <c:v>606.0</c:v>
                </c:pt>
                <c:pt idx="2102">
                  <c:v>606.0</c:v>
                </c:pt>
                <c:pt idx="2103">
                  <c:v>606.0</c:v>
                </c:pt>
                <c:pt idx="2104">
                  <c:v>607.0</c:v>
                </c:pt>
                <c:pt idx="2105">
                  <c:v>607.0</c:v>
                </c:pt>
                <c:pt idx="2106">
                  <c:v>607.0</c:v>
                </c:pt>
                <c:pt idx="2107">
                  <c:v>608.0</c:v>
                </c:pt>
                <c:pt idx="2108">
                  <c:v>608.0</c:v>
                </c:pt>
                <c:pt idx="2109">
                  <c:v>608.0</c:v>
                </c:pt>
                <c:pt idx="2110">
                  <c:v>609.0</c:v>
                </c:pt>
                <c:pt idx="2111">
                  <c:v>610.0</c:v>
                </c:pt>
                <c:pt idx="2112">
                  <c:v>611.0</c:v>
                </c:pt>
                <c:pt idx="2113">
                  <c:v>612.0</c:v>
                </c:pt>
                <c:pt idx="2114">
                  <c:v>612.0</c:v>
                </c:pt>
                <c:pt idx="2115">
                  <c:v>613.0</c:v>
                </c:pt>
                <c:pt idx="2116">
                  <c:v>614.0</c:v>
                </c:pt>
                <c:pt idx="2117">
                  <c:v>615.0</c:v>
                </c:pt>
                <c:pt idx="2118">
                  <c:v>616.0</c:v>
                </c:pt>
                <c:pt idx="2119">
                  <c:v>617.0</c:v>
                </c:pt>
                <c:pt idx="2120">
                  <c:v>618.0</c:v>
                </c:pt>
                <c:pt idx="2121">
                  <c:v>619.0</c:v>
                </c:pt>
                <c:pt idx="2122">
                  <c:v>619.0</c:v>
                </c:pt>
                <c:pt idx="2123">
                  <c:v>620.0</c:v>
                </c:pt>
                <c:pt idx="2124">
                  <c:v>621.0</c:v>
                </c:pt>
                <c:pt idx="2125">
                  <c:v>621.0</c:v>
                </c:pt>
                <c:pt idx="2126">
                  <c:v>621.0</c:v>
                </c:pt>
                <c:pt idx="2127">
                  <c:v>621.0</c:v>
                </c:pt>
                <c:pt idx="2128">
                  <c:v>621.0</c:v>
                </c:pt>
                <c:pt idx="2129">
                  <c:v>621.0</c:v>
                </c:pt>
                <c:pt idx="2130">
                  <c:v>621.0</c:v>
                </c:pt>
                <c:pt idx="2131">
                  <c:v>622.0</c:v>
                </c:pt>
                <c:pt idx="2132">
                  <c:v>622.0</c:v>
                </c:pt>
                <c:pt idx="2133">
                  <c:v>622.0</c:v>
                </c:pt>
                <c:pt idx="2134">
                  <c:v>623.0</c:v>
                </c:pt>
                <c:pt idx="2135">
                  <c:v>623.0</c:v>
                </c:pt>
                <c:pt idx="2136">
                  <c:v>623.0</c:v>
                </c:pt>
                <c:pt idx="2137">
                  <c:v>623.0</c:v>
                </c:pt>
                <c:pt idx="2138">
                  <c:v>623.0</c:v>
                </c:pt>
                <c:pt idx="2139">
                  <c:v>623.0</c:v>
                </c:pt>
                <c:pt idx="2140">
                  <c:v>623.0</c:v>
                </c:pt>
                <c:pt idx="2141">
                  <c:v>623.0</c:v>
                </c:pt>
                <c:pt idx="2142">
                  <c:v>623.0</c:v>
                </c:pt>
                <c:pt idx="2143">
                  <c:v>624.0</c:v>
                </c:pt>
                <c:pt idx="2144">
                  <c:v>624.0</c:v>
                </c:pt>
                <c:pt idx="2145">
                  <c:v>624.0</c:v>
                </c:pt>
                <c:pt idx="2146">
                  <c:v>624.0</c:v>
                </c:pt>
                <c:pt idx="2147">
                  <c:v>624.0</c:v>
                </c:pt>
                <c:pt idx="2148">
                  <c:v>624.0</c:v>
                </c:pt>
                <c:pt idx="2149">
                  <c:v>624.0</c:v>
                </c:pt>
                <c:pt idx="2150">
                  <c:v>624.0</c:v>
                </c:pt>
                <c:pt idx="2151">
                  <c:v>624.0</c:v>
                </c:pt>
                <c:pt idx="2152">
                  <c:v>624.0</c:v>
                </c:pt>
                <c:pt idx="2153">
                  <c:v>625.0</c:v>
                </c:pt>
                <c:pt idx="2154">
                  <c:v>625.0</c:v>
                </c:pt>
                <c:pt idx="2155">
                  <c:v>625.0</c:v>
                </c:pt>
                <c:pt idx="2156">
                  <c:v>625.0</c:v>
                </c:pt>
                <c:pt idx="2157">
                  <c:v>625.0</c:v>
                </c:pt>
                <c:pt idx="2158">
                  <c:v>626.0</c:v>
                </c:pt>
                <c:pt idx="2159">
                  <c:v>627.0</c:v>
                </c:pt>
                <c:pt idx="2160">
                  <c:v>627.0</c:v>
                </c:pt>
                <c:pt idx="2161">
                  <c:v>628.0</c:v>
                </c:pt>
                <c:pt idx="2162">
                  <c:v>628.0</c:v>
                </c:pt>
                <c:pt idx="2163">
                  <c:v>628.0</c:v>
                </c:pt>
                <c:pt idx="2164">
                  <c:v>628.0</c:v>
                </c:pt>
                <c:pt idx="2165">
                  <c:v>629.0</c:v>
                </c:pt>
                <c:pt idx="2166">
                  <c:v>630.0</c:v>
                </c:pt>
                <c:pt idx="2167">
                  <c:v>631.0</c:v>
                </c:pt>
                <c:pt idx="2168">
                  <c:v>631.0</c:v>
                </c:pt>
                <c:pt idx="2169">
                  <c:v>631.0</c:v>
                </c:pt>
                <c:pt idx="2170">
                  <c:v>632.0</c:v>
                </c:pt>
                <c:pt idx="2171">
                  <c:v>632.0</c:v>
                </c:pt>
                <c:pt idx="2172">
                  <c:v>633.0</c:v>
                </c:pt>
                <c:pt idx="2173">
                  <c:v>633.0</c:v>
                </c:pt>
                <c:pt idx="2174">
                  <c:v>633.0</c:v>
                </c:pt>
                <c:pt idx="2175">
                  <c:v>633.0</c:v>
                </c:pt>
                <c:pt idx="2176">
                  <c:v>633.0</c:v>
                </c:pt>
                <c:pt idx="2177">
                  <c:v>633.0</c:v>
                </c:pt>
                <c:pt idx="2178">
                  <c:v>633.0</c:v>
                </c:pt>
                <c:pt idx="2179">
                  <c:v>634.0</c:v>
                </c:pt>
                <c:pt idx="2180">
                  <c:v>635.0</c:v>
                </c:pt>
                <c:pt idx="2181">
                  <c:v>635.0</c:v>
                </c:pt>
                <c:pt idx="2182">
                  <c:v>635.0</c:v>
                </c:pt>
                <c:pt idx="2183">
                  <c:v>636.0</c:v>
                </c:pt>
                <c:pt idx="2184">
                  <c:v>637.0</c:v>
                </c:pt>
                <c:pt idx="2185">
                  <c:v>637.0</c:v>
                </c:pt>
                <c:pt idx="2186">
                  <c:v>638.0</c:v>
                </c:pt>
                <c:pt idx="2187">
                  <c:v>638.0</c:v>
                </c:pt>
                <c:pt idx="2188">
                  <c:v>639.0</c:v>
                </c:pt>
                <c:pt idx="2189">
                  <c:v>640.0</c:v>
                </c:pt>
                <c:pt idx="2190">
                  <c:v>641.0</c:v>
                </c:pt>
                <c:pt idx="2191">
                  <c:v>642.0</c:v>
                </c:pt>
                <c:pt idx="2192">
                  <c:v>643.0</c:v>
                </c:pt>
                <c:pt idx="2193">
                  <c:v>644.0</c:v>
                </c:pt>
                <c:pt idx="2194">
                  <c:v>645.0</c:v>
                </c:pt>
                <c:pt idx="2195">
                  <c:v>645.0</c:v>
                </c:pt>
                <c:pt idx="2196">
                  <c:v>645.0</c:v>
                </c:pt>
                <c:pt idx="2197">
                  <c:v>645.0</c:v>
                </c:pt>
                <c:pt idx="2198">
                  <c:v>646.0</c:v>
                </c:pt>
                <c:pt idx="2199">
                  <c:v>647.0</c:v>
                </c:pt>
                <c:pt idx="2200">
                  <c:v>648.0</c:v>
                </c:pt>
                <c:pt idx="2201">
                  <c:v>649.0</c:v>
                </c:pt>
                <c:pt idx="2202">
                  <c:v>650.0</c:v>
                </c:pt>
                <c:pt idx="2203">
                  <c:v>651.0</c:v>
                </c:pt>
                <c:pt idx="2204">
                  <c:v>651.0</c:v>
                </c:pt>
                <c:pt idx="2205">
                  <c:v>652.0</c:v>
                </c:pt>
                <c:pt idx="2206">
                  <c:v>653.0</c:v>
                </c:pt>
                <c:pt idx="2207">
                  <c:v>654.0</c:v>
                </c:pt>
                <c:pt idx="2208">
                  <c:v>655.0</c:v>
                </c:pt>
                <c:pt idx="2209">
                  <c:v>656.0</c:v>
                </c:pt>
                <c:pt idx="2210">
                  <c:v>656.0</c:v>
                </c:pt>
                <c:pt idx="2211">
                  <c:v>656.0</c:v>
                </c:pt>
                <c:pt idx="2212">
                  <c:v>656.0</c:v>
                </c:pt>
                <c:pt idx="2213">
                  <c:v>656.0</c:v>
                </c:pt>
                <c:pt idx="2214">
                  <c:v>656.0</c:v>
                </c:pt>
                <c:pt idx="2215">
                  <c:v>656.0</c:v>
                </c:pt>
                <c:pt idx="2216">
                  <c:v>656.0</c:v>
                </c:pt>
                <c:pt idx="2217">
                  <c:v>657.0</c:v>
                </c:pt>
                <c:pt idx="2218">
                  <c:v>658.0</c:v>
                </c:pt>
                <c:pt idx="2219">
                  <c:v>659.0</c:v>
                </c:pt>
                <c:pt idx="2220">
                  <c:v>660.0</c:v>
                </c:pt>
                <c:pt idx="2221">
                  <c:v>660.0</c:v>
                </c:pt>
                <c:pt idx="2222">
                  <c:v>660.0</c:v>
                </c:pt>
                <c:pt idx="2223">
                  <c:v>660.0</c:v>
                </c:pt>
                <c:pt idx="2224">
                  <c:v>661.0</c:v>
                </c:pt>
                <c:pt idx="2225">
                  <c:v>661.0</c:v>
                </c:pt>
                <c:pt idx="2226">
                  <c:v>662.0</c:v>
                </c:pt>
                <c:pt idx="2227">
                  <c:v>662.0</c:v>
                </c:pt>
                <c:pt idx="2228">
                  <c:v>663.0</c:v>
                </c:pt>
                <c:pt idx="2229">
                  <c:v>663.0</c:v>
                </c:pt>
                <c:pt idx="2230">
                  <c:v>663.0</c:v>
                </c:pt>
                <c:pt idx="2231">
                  <c:v>663.0</c:v>
                </c:pt>
                <c:pt idx="2232">
                  <c:v>664.0</c:v>
                </c:pt>
                <c:pt idx="2233">
                  <c:v>664.0</c:v>
                </c:pt>
                <c:pt idx="2234">
                  <c:v>664.0</c:v>
                </c:pt>
                <c:pt idx="2235">
                  <c:v>664.0</c:v>
                </c:pt>
                <c:pt idx="2236">
                  <c:v>664.0</c:v>
                </c:pt>
                <c:pt idx="2237">
                  <c:v>664.0</c:v>
                </c:pt>
                <c:pt idx="2238">
                  <c:v>664.0</c:v>
                </c:pt>
                <c:pt idx="2239">
                  <c:v>665.0</c:v>
                </c:pt>
                <c:pt idx="2240">
                  <c:v>665.0</c:v>
                </c:pt>
                <c:pt idx="2241">
                  <c:v>666.0</c:v>
                </c:pt>
                <c:pt idx="2242">
                  <c:v>666.0</c:v>
                </c:pt>
                <c:pt idx="2243">
                  <c:v>666.0</c:v>
                </c:pt>
                <c:pt idx="2244">
                  <c:v>667.0</c:v>
                </c:pt>
                <c:pt idx="2245">
                  <c:v>668.0</c:v>
                </c:pt>
                <c:pt idx="2246">
                  <c:v>668.0</c:v>
                </c:pt>
                <c:pt idx="2247">
                  <c:v>668.0</c:v>
                </c:pt>
                <c:pt idx="2248">
                  <c:v>668.0</c:v>
                </c:pt>
                <c:pt idx="2249">
                  <c:v>669.0</c:v>
                </c:pt>
                <c:pt idx="2250">
                  <c:v>670.0</c:v>
                </c:pt>
                <c:pt idx="2251">
                  <c:v>671.0</c:v>
                </c:pt>
                <c:pt idx="2252">
                  <c:v>671.0</c:v>
                </c:pt>
                <c:pt idx="2253">
                  <c:v>671.0</c:v>
                </c:pt>
                <c:pt idx="2254">
                  <c:v>671.0</c:v>
                </c:pt>
                <c:pt idx="2255">
                  <c:v>672.0</c:v>
                </c:pt>
                <c:pt idx="2256">
                  <c:v>673.0</c:v>
                </c:pt>
                <c:pt idx="2257">
                  <c:v>673.0</c:v>
                </c:pt>
                <c:pt idx="2258">
                  <c:v>674.0</c:v>
                </c:pt>
                <c:pt idx="2259">
                  <c:v>675.0</c:v>
                </c:pt>
                <c:pt idx="2260">
                  <c:v>676.0</c:v>
                </c:pt>
                <c:pt idx="2261">
                  <c:v>676.0</c:v>
                </c:pt>
                <c:pt idx="2262">
                  <c:v>676.0</c:v>
                </c:pt>
                <c:pt idx="2263">
                  <c:v>676.0</c:v>
                </c:pt>
                <c:pt idx="2264">
                  <c:v>676.0</c:v>
                </c:pt>
                <c:pt idx="2265">
                  <c:v>676.0</c:v>
                </c:pt>
                <c:pt idx="2266">
                  <c:v>677.0</c:v>
                </c:pt>
                <c:pt idx="2267">
                  <c:v>677.0</c:v>
                </c:pt>
                <c:pt idx="2268">
                  <c:v>677.0</c:v>
                </c:pt>
                <c:pt idx="2269">
                  <c:v>677.0</c:v>
                </c:pt>
                <c:pt idx="2270">
                  <c:v>677.0</c:v>
                </c:pt>
                <c:pt idx="2271">
                  <c:v>677.0</c:v>
                </c:pt>
                <c:pt idx="2272">
                  <c:v>677.0</c:v>
                </c:pt>
                <c:pt idx="2273">
                  <c:v>677.0</c:v>
                </c:pt>
                <c:pt idx="2274">
                  <c:v>677.0</c:v>
                </c:pt>
                <c:pt idx="2275">
                  <c:v>677.0</c:v>
                </c:pt>
                <c:pt idx="2276">
                  <c:v>677.0</c:v>
                </c:pt>
                <c:pt idx="2277">
                  <c:v>677.0</c:v>
                </c:pt>
                <c:pt idx="2278">
                  <c:v>677.0</c:v>
                </c:pt>
                <c:pt idx="2279">
                  <c:v>677.0</c:v>
                </c:pt>
                <c:pt idx="2280">
                  <c:v>677.0</c:v>
                </c:pt>
                <c:pt idx="2281">
                  <c:v>677.0</c:v>
                </c:pt>
                <c:pt idx="2282">
                  <c:v>677.0</c:v>
                </c:pt>
                <c:pt idx="2283">
                  <c:v>677.0</c:v>
                </c:pt>
                <c:pt idx="2284">
                  <c:v>678.0</c:v>
                </c:pt>
                <c:pt idx="2285">
                  <c:v>678.0</c:v>
                </c:pt>
                <c:pt idx="2286">
                  <c:v>678.0</c:v>
                </c:pt>
                <c:pt idx="2287">
                  <c:v>678.0</c:v>
                </c:pt>
                <c:pt idx="2288">
                  <c:v>679.0</c:v>
                </c:pt>
                <c:pt idx="2289">
                  <c:v>679.0</c:v>
                </c:pt>
                <c:pt idx="2290">
                  <c:v>679.0</c:v>
                </c:pt>
                <c:pt idx="2291">
                  <c:v>679.0</c:v>
                </c:pt>
                <c:pt idx="2292">
                  <c:v>680.0</c:v>
                </c:pt>
                <c:pt idx="2293">
                  <c:v>680.0</c:v>
                </c:pt>
                <c:pt idx="2294">
                  <c:v>680.0</c:v>
                </c:pt>
                <c:pt idx="2295">
                  <c:v>680.0</c:v>
                </c:pt>
                <c:pt idx="2296">
                  <c:v>680.0</c:v>
                </c:pt>
                <c:pt idx="2297">
                  <c:v>680.0</c:v>
                </c:pt>
                <c:pt idx="2298">
                  <c:v>680.0</c:v>
                </c:pt>
                <c:pt idx="2299">
                  <c:v>680.0</c:v>
                </c:pt>
                <c:pt idx="2300">
                  <c:v>680.0</c:v>
                </c:pt>
                <c:pt idx="2301">
                  <c:v>680.0</c:v>
                </c:pt>
                <c:pt idx="2302">
                  <c:v>680.0</c:v>
                </c:pt>
                <c:pt idx="2303">
                  <c:v>680.0</c:v>
                </c:pt>
                <c:pt idx="2304">
                  <c:v>681.0</c:v>
                </c:pt>
                <c:pt idx="2305">
                  <c:v>682.0</c:v>
                </c:pt>
                <c:pt idx="2306">
                  <c:v>683.0</c:v>
                </c:pt>
                <c:pt idx="2307">
                  <c:v>683.0</c:v>
                </c:pt>
                <c:pt idx="2308">
                  <c:v>683.0</c:v>
                </c:pt>
                <c:pt idx="2309">
                  <c:v>683.0</c:v>
                </c:pt>
                <c:pt idx="2310">
                  <c:v>683.0</c:v>
                </c:pt>
                <c:pt idx="2311">
                  <c:v>683.0</c:v>
                </c:pt>
                <c:pt idx="2312">
                  <c:v>683.0</c:v>
                </c:pt>
                <c:pt idx="2313">
                  <c:v>684.0</c:v>
                </c:pt>
                <c:pt idx="2314">
                  <c:v>685.0</c:v>
                </c:pt>
                <c:pt idx="2315">
                  <c:v>685.0</c:v>
                </c:pt>
                <c:pt idx="2316">
                  <c:v>686.0</c:v>
                </c:pt>
                <c:pt idx="2317">
                  <c:v>686.0</c:v>
                </c:pt>
                <c:pt idx="2318">
                  <c:v>686.0</c:v>
                </c:pt>
                <c:pt idx="2319">
                  <c:v>686.0</c:v>
                </c:pt>
                <c:pt idx="2320">
                  <c:v>686.0</c:v>
                </c:pt>
                <c:pt idx="2321">
                  <c:v>686.0</c:v>
                </c:pt>
                <c:pt idx="2322">
                  <c:v>687.0</c:v>
                </c:pt>
                <c:pt idx="2323">
                  <c:v>688.0</c:v>
                </c:pt>
                <c:pt idx="2324">
                  <c:v>688.0</c:v>
                </c:pt>
                <c:pt idx="2325">
                  <c:v>688.0</c:v>
                </c:pt>
                <c:pt idx="2326">
                  <c:v>688.0</c:v>
                </c:pt>
                <c:pt idx="2327">
                  <c:v>688.0</c:v>
                </c:pt>
                <c:pt idx="2328">
                  <c:v>688.0</c:v>
                </c:pt>
                <c:pt idx="2329">
                  <c:v>688.0</c:v>
                </c:pt>
                <c:pt idx="2330">
                  <c:v>688.0</c:v>
                </c:pt>
                <c:pt idx="2331">
                  <c:v>689.0</c:v>
                </c:pt>
                <c:pt idx="2332">
                  <c:v>689.0</c:v>
                </c:pt>
                <c:pt idx="2333">
                  <c:v>689.0</c:v>
                </c:pt>
                <c:pt idx="2334">
                  <c:v>689.0</c:v>
                </c:pt>
                <c:pt idx="2335">
                  <c:v>689.0</c:v>
                </c:pt>
                <c:pt idx="2336">
                  <c:v>689.0</c:v>
                </c:pt>
                <c:pt idx="2337">
                  <c:v>690.0</c:v>
                </c:pt>
                <c:pt idx="2338">
                  <c:v>690.0</c:v>
                </c:pt>
                <c:pt idx="2339">
                  <c:v>690.0</c:v>
                </c:pt>
                <c:pt idx="2340">
                  <c:v>691.0</c:v>
                </c:pt>
                <c:pt idx="2341">
                  <c:v>691.0</c:v>
                </c:pt>
                <c:pt idx="2342">
                  <c:v>691.0</c:v>
                </c:pt>
                <c:pt idx="2343">
                  <c:v>692.0</c:v>
                </c:pt>
                <c:pt idx="2344">
                  <c:v>692.0</c:v>
                </c:pt>
                <c:pt idx="2345">
                  <c:v>693.0</c:v>
                </c:pt>
                <c:pt idx="2346">
                  <c:v>694.0</c:v>
                </c:pt>
                <c:pt idx="2347">
                  <c:v>694.0</c:v>
                </c:pt>
                <c:pt idx="2348">
                  <c:v>694.0</c:v>
                </c:pt>
                <c:pt idx="2349">
                  <c:v>695.0</c:v>
                </c:pt>
                <c:pt idx="2350">
                  <c:v>695.0</c:v>
                </c:pt>
                <c:pt idx="2351">
                  <c:v>695.0</c:v>
                </c:pt>
                <c:pt idx="2352">
                  <c:v>695.0</c:v>
                </c:pt>
                <c:pt idx="2353">
                  <c:v>695.0</c:v>
                </c:pt>
                <c:pt idx="2354">
                  <c:v>695.0</c:v>
                </c:pt>
                <c:pt idx="2355">
                  <c:v>695.0</c:v>
                </c:pt>
                <c:pt idx="2356">
                  <c:v>695.0</c:v>
                </c:pt>
                <c:pt idx="2357">
                  <c:v>695.0</c:v>
                </c:pt>
                <c:pt idx="2358">
                  <c:v>695.0</c:v>
                </c:pt>
                <c:pt idx="2359">
                  <c:v>695.0</c:v>
                </c:pt>
                <c:pt idx="2360">
                  <c:v>695.0</c:v>
                </c:pt>
                <c:pt idx="2361">
                  <c:v>695.0</c:v>
                </c:pt>
                <c:pt idx="2362">
                  <c:v>695.0</c:v>
                </c:pt>
                <c:pt idx="2363">
                  <c:v>695.0</c:v>
                </c:pt>
                <c:pt idx="2364">
                  <c:v>695.0</c:v>
                </c:pt>
                <c:pt idx="2365">
                  <c:v>695.0</c:v>
                </c:pt>
                <c:pt idx="2366">
                  <c:v>695.0</c:v>
                </c:pt>
                <c:pt idx="2367">
                  <c:v>695.0</c:v>
                </c:pt>
                <c:pt idx="2368">
                  <c:v>695.0</c:v>
                </c:pt>
                <c:pt idx="2369">
                  <c:v>695.0</c:v>
                </c:pt>
                <c:pt idx="2370">
                  <c:v>696.0</c:v>
                </c:pt>
                <c:pt idx="2371">
                  <c:v>696.0</c:v>
                </c:pt>
                <c:pt idx="2372">
                  <c:v>696.0</c:v>
                </c:pt>
                <c:pt idx="2373">
                  <c:v>697.0</c:v>
                </c:pt>
                <c:pt idx="2374">
                  <c:v>697.0</c:v>
                </c:pt>
                <c:pt idx="2375">
                  <c:v>698.0</c:v>
                </c:pt>
                <c:pt idx="2376">
                  <c:v>699.0</c:v>
                </c:pt>
                <c:pt idx="2377">
                  <c:v>700.0</c:v>
                </c:pt>
                <c:pt idx="2378">
                  <c:v>701.0</c:v>
                </c:pt>
                <c:pt idx="2379">
                  <c:v>701.0</c:v>
                </c:pt>
                <c:pt idx="2380">
                  <c:v>702.0</c:v>
                </c:pt>
                <c:pt idx="2381">
                  <c:v>702.0</c:v>
                </c:pt>
                <c:pt idx="2382">
                  <c:v>702.0</c:v>
                </c:pt>
                <c:pt idx="2383">
                  <c:v>702.0</c:v>
                </c:pt>
                <c:pt idx="2384">
                  <c:v>703.0</c:v>
                </c:pt>
                <c:pt idx="2385">
                  <c:v>703.0</c:v>
                </c:pt>
                <c:pt idx="2386">
                  <c:v>704.0</c:v>
                </c:pt>
                <c:pt idx="2387">
                  <c:v>704.0</c:v>
                </c:pt>
                <c:pt idx="2388">
                  <c:v>704.0</c:v>
                </c:pt>
                <c:pt idx="2389">
                  <c:v>704.0</c:v>
                </c:pt>
                <c:pt idx="2390">
                  <c:v>704.0</c:v>
                </c:pt>
                <c:pt idx="2391">
                  <c:v>704.0</c:v>
                </c:pt>
                <c:pt idx="2392">
                  <c:v>704.0</c:v>
                </c:pt>
                <c:pt idx="2393">
                  <c:v>704.0</c:v>
                </c:pt>
                <c:pt idx="2394">
                  <c:v>704.0</c:v>
                </c:pt>
                <c:pt idx="2395">
                  <c:v>705.0</c:v>
                </c:pt>
                <c:pt idx="2396">
                  <c:v>706.0</c:v>
                </c:pt>
                <c:pt idx="2397">
                  <c:v>706.0</c:v>
                </c:pt>
                <c:pt idx="2398">
                  <c:v>706.0</c:v>
                </c:pt>
                <c:pt idx="2399">
                  <c:v>707.0</c:v>
                </c:pt>
                <c:pt idx="2400">
                  <c:v>707.0</c:v>
                </c:pt>
                <c:pt idx="2401">
                  <c:v>708.0</c:v>
                </c:pt>
                <c:pt idx="2402">
                  <c:v>709.0</c:v>
                </c:pt>
                <c:pt idx="2403">
                  <c:v>709.0</c:v>
                </c:pt>
                <c:pt idx="2404">
                  <c:v>710.0</c:v>
                </c:pt>
                <c:pt idx="2405">
                  <c:v>710.0</c:v>
                </c:pt>
                <c:pt idx="2406">
                  <c:v>710.0</c:v>
                </c:pt>
                <c:pt idx="2407">
                  <c:v>710.0</c:v>
                </c:pt>
                <c:pt idx="2408">
                  <c:v>711.0</c:v>
                </c:pt>
                <c:pt idx="2409">
                  <c:v>712.0</c:v>
                </c:pt>
                <c:pt idx="2410">
                  <c:v>713.0</c:v>
                </c:pt>
                <c:pt idx="2411">
                  <c:v>713.0</c:v>
                </c:pt>
                <c:pt idx="2412">
                  <c:v>714.0</c:v>
                </c:pt>
                <c:pt idx="2413">
                  <c:v>715.0</c:v>
                </c:pt>
                <c:pt idx="2414">
                  <c:v>715.0</c:v>
                </c:pt>
                <c:pt idx="2415">
                  <c:v>715.0</c:v>
                </c:pt>
                <c:pt idx="2416">
                  <c:v>715.0</c:v>
                </c:pt>
                <c:pt idx="2417">
                  <c:v>715.0</c:v>
                </c:pt>
                <c:pt idx="2418">
                  <c:v>715.0</c:v>
                </c:pt>
                <c:pt idx="2419">
                  <c:v>715.0</c:v>
                </c:pt>
                <c:pt idx="2420">
                  <c:v>715.0</c:v>
                </c:pt>
                <c:pt idx="2421">
                  <c:v>715.0</c:v>
                </c:pt>
                <c:pt idx="2422">
                  <c:v>715.0</c:v>
                </c:pt>
                <c:pt idx="2423">
                  <c:v>715.0</c:v>
                </c:pt>
                <c:pt idx="2424">
                  <c:v>716.0</c:v>
                </c:pt>
                <c:pt idx="2425">
                  <c:v>716.0</c:v>
                </c:pt>
                <c:pt idx="2426">
                  <c:v>716.0</c:v>
                </c:pt>
                <c:pt idx="2427">
                  <c:v>717.0</c:v>
                </c:pt>
                <c:pt idx="2428">
                  <c:v>717.0</c:v>
                </c:pt>
                <c:pt idx="2429">
                  <c:v>718.0</c:v>
                </c:pt>
                <c:pt idx="2430">
                  <c:v>718.0</c:v>
                </c:pt>
                <c:pt idx="2431">
                  <c:v>719.0</c:v>
                </c:pt>
                <c:pt idx="2432">
                  <c:v>720.0</c:v>
                </c:pt>
                <c:pt idx="2433">
                  <c:v>720.0</c:v>
                </c:pt>
                <c:pt idx="2434">
                  <c:v>721.0</c:v>
                </c:pt>
                <c:pt idx="2435">
                  <c:v>721.0</c:v>
                </c:pt>
                <c:pt idx="2436">
                  <c:v>721.0</c:v>
                </c:pt>
                <c:pt idx="2437">
                  <c:v>721.0</c:v>
                </c:pt>
                <c:pt idx="2438">
                  <c:v>722.0</c:v>
                </c:pt>
                <c:pt idx="2439">
                  <c:v>722.0</c:v>
                </c:pt>
                <c:pt idx="2440">
                  <c:v>722.0</c:v>
                </c:pt>
                <c:pt idx="2441">
                  <c:v>722.0</c:v>
                </c:pt>
                <c:pt idx="2442">
                  <c:v>722.0</c:v>
                </c:pt>
                <c:pt idx="2443">
                  <c:v>723.0</c:v>
                </c:pt>
                <c:pt idx="2444">
                  <c:v>724.0</c:v>
                </c:pt>
                <c:pt idx="2445">
                  <c:v>724.0</c:v>
                </c:pt>
                <c:pt idx="2446">
                  <c:v>724.0</c:v>
                </c:pt>
                <c:pt idx="2447">
                  <c:v>724.0</c:v>
                </c:pt>
                <c:pt idx="2448">
                  <c:v>725.0</c:v>
                </c:pt>
                <c:pt idx="2449">
                  <c:v>725.0</c:v>
                </c:pt>
                <c:pt idx="2450">
                  <c:v>725.0</c:v>
                </c:pt>
                <c:pt idx="2451">
                  <c:v>726.0</c:v>
                </c:pt>
                <c:pt idx="2452">
                  <c:v>727.0</c:v>
                </c:pt>
                <c:pt idx="2453">
                  <c:v>727.0</c:v>
                </c:pt>
                <c:pt idx="2454">
                  <c:v>728.0</c:v>
                </c:pt>
                <c:pt idx="2455">
                  <c:v>728.0</c:v>
                </c:pt>
                <c:pt idx="2456">
                  <c:v>729.0</c:v>
                </c:pt>
                <c:pt idx="2457">
                  <c:v>730.0</c:v>
                </c:pt>
                <c:pt idx="2458">
                  <c:v>731.0</c:v>
                </c:pt>
                <c:pt idx="2459">
                  <c:v>732.0</c:v>
                </c:pt>
                <c:pt idx="2460">
                  <c:v>733.0</c:v>
                </c:pt>
                <c:pt idx="2461">
                  <c:v>734.0</c:v>
                </c:pt>
                <c:pt idx="2462">
                  <c:v>734.0</c:v>
                </c:pt>
                <c:pt idx="2463">
                  <c:v>734.0</c:v>
                </c:pt>
                <c:pt idx="2464">
                  <c:v>734.0</c:v>
                </c:pt>
                <c:pt idx="2465">
                  <c:v>734.0</c:v>
                </c:pt>
                <c:pt idx="2466">
                  <c:v>734.0</c:v>
                </c:pt>
                <c:pt idx="2467">
                  <c:v>734.0</c:v>
                </c:pt>
                <c:pt idx="2468">
                  <c:v>734.0</c:v>
                </c:pt>
                <c:pt idx="2469">
                  <c:v>734.0</c:v>
                </c:pt>
                <c:pt idx="2470">
                  <c:v>734.0</c:v>
                </c:pt>
                <c:pt idx="2471">
                  <c:v>734.0</c:v>
                </c:pt>
                <c:pt idx="2472">
                  <c:v>734.0</c:v>
                </c:pt>
                <c:pt idx="2473">
                  <c:v>735.0</c:v>
                </c:pt>
                <c:pt idx="2474">
                  <c:v>735.0</c:v>
                </c:pt>
                <c:pt idx="2475">
                  <c:v>735.0</c:v>
                </c:pt>
                <c:pt idx="2476">
                  <c:v>735.0</c:v>
                </c:pt>
                <c:pt idx="2477">
                  <c:v>735.0</c:v>
                </c:pt>
                <c:pt idx="2478">
                  <c:v>736.0</c:v>
                </c:pt>
                <c:pt idx="2479">
                  <c:v>736.0</c:v>
                </c:pt>
                <c:pt idx="2480">
                  <c:v>736.0</c:v>
                </c:pt>
                <c:pt idx="2481">
                  <c:v>736.0</c:v>
                </c:pt>
                <c:pt idx="2482">
                  <c:v>736.0</c:v>
                </c:pt>
                <c:pt idx="2483">
                  <c:v>736.0</c:v>
                </c:pt>
                <c:pt idx="2484">
                  <c:v>736.0</c:v>
                </c:pt>
                <c:pt idx="2485">
                  <c:v>736.0</c:v>
                </c:pt>
                <c:pt idx="2486">
                  <c:v>736.0</c:v>
                </c:pt>
                <c:pt idx="2487">
                  <c:v>736.0</c:v>
                </c:pt>
                <c:pt idx="2488">
                  <c:v>736.0</c:v>
                </c:pt>
                <c:pt idx="2489">
                  <c:v>736.0</c:v>
                </c:pt>
                <c:pt idx="2490">
                  <c:v>736.0</c:v>
                </c:pt>
                <c:pt idx="2491">
                  <c:v>736.0</c:v>
                </c:pt>
                <c:pt idx="2492">
                  <c:v>736.0</c:v>
                </c:pt>
                <c:pt idx="2493">
                  <c:v>737.0</c:v>
                </c:pt>
                <c:pt idx="2494">
                  <c:v>737.0</c:v>
                </c:pt>
                <c:pt idx="2495">
                  <c:v>737.0</c:v>
                </c:pt>
                <c:pt idx="2496">
                  <c:v>738.0</c:v>
                </c:pt>
                <c:pt idx="2497">
                  <c:v>738.0</c:v>
                </c:pt>
                <c:pt idx="2498">
                  <c:v>738.0</c:v>
                </c:pt>
                <c:pt idx="2499">
                  <c:v>738.0</c:v>
                </c:pt>
                <c:pt idx="2500">
                  <c:v>738.0</c:v>
                </c:pt>
                <c:pt idx="2501">
                  <c:v>738.0</c:v>
                </c:pt>
                <c:pt idx="2502">
                  <c:v>738.0</c:v>
                </c:pt>
                <c:pt idx="2503">
                  <c:v>739.0</c:v>
                </c:pt>
                <c:pt idx="2504">
                  <c:v>739.0</c:v>
                </c:pt>
                <c:pt idx="2505">
                  <c:v>739.0</c:v>
                </c:pt>
                <c:pt idx="2506">
                  <c:v>740.0</c:v>
                </c:pt>
                <c:pt idx="2507">
                  <c:v>741.0</c:v>
                </c:pt>
                <c:pt idx="2508">
                  <c:v>741.0</c:v>
                </c:pt>
                <c:pt idx="2509">
                  <c:v>742.0</c:v>
                </c:pt>
                <c:pt idx="2510">
                  <c:v>742.0</c:v>
                </c:pt>
                <c:pt idx="2511">
                  <c:v>742.0</c:v>
                </c:pt>
                <c:pt idx="2512">
                  <c:v>743.0</c:v>
                </c:pt>
                <c:pt idx="2513">
                  <c:v>743.0</c:v>
                </c:pt>
                <c:pt idx="2514">
                  <c:v>743.0</c:v>
                </c:pt>
                <c:pt idx="2515">
                  <c:v>743.0</c:v>
                </c:pt>
                <c:pt idx="2516">
                  <c:v>743.0</c:v>
                </c:pt>
                <c:pt idx="2517">
                  <c:v>743.0</c:v>
                </c:pt>
                <c:pt idx="2518">
                  <c:v>743.0</c:v>
                </c:pt>
                <c:pt idx="2519">
                  <c:v>743.0</c:v>
                </c:pt>
                <c:pt idx="2520">
                  <c:v>743.0</c:v>
                </c:pt>
                <c:pt idx="2521">
                  <c:v>743.0</c:v>
                </c:pt>
                <c:pt idx="2522">
                  <c:v>744.0</c:v>
                </c:pt>
                <c:pt idx="2523">
                  <c:v>744.0</c:v>
                </c:pt>
                <c:pt idx="2524">
                  <c:v>745.0</c:v>
                </c:pt>
                <c:pt idx="2525">
                  <c:v>745.0</c:v>
                </c:pt>
                <c:pt idx="2526">
                  <c:v>745.0</c:v>
                </c:pt>
                <c:pt idx="2527">
                  <c:v>746.0</c:v>
                </c:pt>
                <c:pt idx="2528">
                  <c:v>746.0</c:v>
                </c:pt>
                <c:pt idx="2529">
                  <c:v>746.0</c:v>
                </c:pt>
                <c:pt idx="2530">
                  <c:v>746.0</c:v>
                </c:pt>
                <c:pt idx="2531">
                  <c:v>746.0</c:v>
                </c:pt>
                <c:pt idx="2532">
                  <c:v>747.0</c:v>
                </c:pt>
                <c:pt idx="2533">
                  <c:v>747.0</c:v>
                </c:pt>
                <c:pt idx="2534">
                  <c:v>747.0</c:v>
                </c:pt>
                <c:pt idx="2535">
                  <c:v>747.0</c:v>
                </c:pt>
                <c:pt idx="2536">
                  <c:v>747.0</c:v>
                </c:pt>
                <c:pt idx="2537">
                  <c:v>747.0</c:v>
                </c:pt>
                <c:pt idx="2538">
                  <c:v>747.0</c:v>
                </c:pt>
                <c:pt idx="2539">
                  <c:v>748.0</c:v>
                </c:pt>
                <c:pt idx="2540">
                  <c:v>749.0</c:v>
                </c:pt>
                <c:pt idx="2541">
                  <c:v>749.0</c:v>
                </c:pt>
                <c:pt idx="2542">
                  <c:v>749.0</c:v>
                </c:pt>
                <c:pt idx="2543">
                  <c:v>750.0</c:v>
                </c:pt>
                <c:pt idx="2544">
                  <c:v>750.0</c:v>
                </c:pt>
                <c:pt idx="2545">
                  <c:v>750.0</c:v>
                </c:pt>
                <c:pt idx="2546">
                  <c:v>750.0</c:v>
                </c:pt>
                <c:pt idx="2547">
                  <c:v>750.0</c:v>
                </c:pt>
                <c:pt idx="2548">
                  <c:v>750.0</c:v>
                </c:pt>
                <c:pt idx="2549">
                  <c:v>750.0</c:v>
                </c:pt>
                <c:pt idx="2550">
                  <c:v>751.0</c:v>
                </c:pt>
                <c:pt idx="2551">
                  <c:v>752.0</c:v>
                </c:pt>
                <c:pt idx="2552">
                  <c:v>753.0</c:v>
                </c:pt>
                <c:pt idx="2553">
                  <c:v>753.0</c:v>
                </c:pt>
                <c:pt idx="2554">
                  <c:v>754.0</c:v>
                </c:pt>
                <c:pt idx="2555">
                  <c:v>754.0</c:v>
                </c:pt>
                <c:pt idx="2556">
                  <c:v>754.0</c:v>
                </c:pt>
                <c:pt idx="2557">
                  <c:v>754.0</c:v>
                </c:pt>
                <c:pt idx="2558">
                  <c:v>754.0</c:v>
                </c:pt>
                <c:pt idx="2559">
                  <c:v>754.0</c:v>
                </c:pt>
                <c:pt idx="2560">
                  <c:v>754.0</c:v>
                </c:pt>
                <c:pt idx="2561">
                  <c:v>755.0</c:v>
                </c:pt>
                <c:pt idx="2562">
                  <c:v>755.0</c:v>
                </c:pt>
                <c:pt idx="2563">
                  <c:v>755.0</c:v>
                </c:pt>
                <c:pt idx="2564">
                  <c:v>755.0</c:v>
                </c:pt>
                <c:pt idx="2565">
                  <c:v>755.0</c:v>
                </c:pt>
                <c:pt idx="2566">
                  <c:v>756.0</c:v>
                </c:pt>
                <c:pt idx="2567">
                  <c:v>756.0</c:v>
                </c:pt>
                <c:pt idx="2568">
                  <c:v>757.0</c:v>
                </c:pt>
                <c:pt idx="2569">
                  <c:v>757.0</c:v>
                </c:pt>
                <c:pt idx="2570">
                  <c:v>757.0</c:v>
                </c:pt>
                <c:pt idx="2571">
                  <c:v>757.0</c:v>
                </c:pt>
                <c:pt idx="2572">
                  <c:v>758.0</c:v>
                </c:pt>
                <c:pt idx="2573">
                  <c:v>758.0</c:v>
                </c:pt>
                <c:pt idx="2574">
                  <c:v>758.0</c:v>
                </c:pt>
                <c:pt idx="2575">
                  <c:v>758.0</c:v>
                </c:pt>
                <c:pt idx="2576">
                  <c:v>759.0</c:v>
                </c:pt>
                <c:pt idx="2577">
                  <c:v>759.0</c:v>
                </c:pt>
                <c:pt idx="2578">
                  <c:v>760.0</c:v>
                </c:pt>
                <c:pt idx="2579">
                  <c:v>761.0</c:v>
                </c:pt>
                <c:pt idx="2580">
                  <c:v>761.0</c:v>
                </c:pt>
                <c:pt idx="2581">
                  <c:v>761.0</c:v>
                </c:pt>
                <c:pt idx="2582">
                  <c:v>761.0</c:v>
                </c:pt>
                <c:pt idx="2583">
                  <c:v>762.0</c:v>
                </c:pt>
                <c:pt idx="2584">
                  <c:v>762.0</c:v>
                </c:pt>
                <c:pt idx="2585">
                  <c:v>763.0</c:v>
                </c:pt>
                <c:pt idx="2586">
                  <c:v>764.0</c:v>
                </c:pt>
                <c:pt idx="2587">
                  <c:v>765.0</c:v>
                </c:pt>
                <c:pt idx="2588">
                  <c:v>765.0</c:v>
                </c:pt>
                <c:pt idx="2589">
                  <c:v>765.0</c:v>
                </c:pt>
                <c:pt idx="2590">
                  <c:v>765.0</c:v>
                </c:pt>
                <c:pt idx="2591">
                  <c:v>765.0</c:v>
                </c:pt>
                <c:pt idx="2592">
                  <c:v>765.0</c:v>
                </c:pt>
                <c:pt idx="2593">
                  <c:v>765.0</c:v>
                </c:pt>
                <c:pt idx="2594">
                  <c:v>765.0</c:v>
                </c:pt>
                <c:pt idx="2595">
                  <c:v>765.0</c:v>
                </c:pt>
                <c:pt idx="2596">
                  <c:v>766.0</c:v>
                </c:pt>
                <c:pt idx="2597">
                  <c:v>767.0</c:v>
                </c:pt>
                <c:pt idx="2598">
                  <c:v>767.0</c:v>
                </c:pt>
                <c:pt idx="2599">
                  <c:v>767.0</c:v>
                </c:pt>
                <c:pt idx="2600">
                  <c:v>767.0</c:v>
                </c:pt>
                <c:pt idx="2601">
                  <c:v>767.0</c:v>
                </c:pt>
                <c:pt idx="2602">
                  <c:v>767.0</c:v>
                </c:pt>
                <c:pt idx="2603">
                  <c:v>767.0</c:v>
                </c:pt>
                <c:pt idx="2604">
                  <c:v>767.0</c:v>
                </c:pt>
                <c:pt idx="2605">
                  <c:v>768.0</c:v>
                </c:pt>
                <c:pt idx="2606">
                  <c:v>768.0</c:v>
                </c:pt>
                <c:pt idx="2607">
                  <c:v>768.0</c:v>
                </c:pt>
                <c:pt idx="2608">
                  <c:v>769.0</c:v>
                </c:pt>
                <c:pt idx="2609">
                  <c:v>770.0</c:v>
                </c:pt>
                <c:pt idx="2610">
                  <c:v>770.0</c:v>
                </c:pt>
                <c:pt idx="2611">
                  <c:v>770.0</c:v>
                </c:pt>
                <c:pt idx="2612">
                  <c:v>770.0</c:v>
                </c:pt>
                <c:pt idx="2613">
                  <c:v>771.0</c:v>
                </c:pt>
                <c:pt idx="2614">
                  <c:v>772.0</c:v>
                </c:pt>
                <c:pt idx="2615">
                  <c:v>772.0</c:v>
                </c:pt>
                <c:pt idx="2616">
                  <c:v>772.0</c:v>
                </c:pt>
                <c:pt idx="2617">
                  <c:v>772.0</c:v>
                </c:pt>
                <c:pt idx="2618">
                  <c:v>773.0</c:v>
                </c:pt>
                <c:pt idx="2619">
                  <c:v>774.0</c:v>
                </c:pt>
                <c:pt idx="2620">
                  <c:v>775.0</c:v>
                </c:pt>
                <c:pt idx="2621">
                  <c:v>775.0</c:v>
                </c:pt>
                <c:pt idx="2622">
                  <c:v>776.0</c:v>
                </c:pt>
                <c:pt idx="2623">
                  <c:v>777.0</c:v>
                </c:pt>
                <c:pt idx="2624">
                  <c:v>777.0</c:v>
                </c:pt>
                <c:pt idx="2625">
                  <c:v>777.0</c:v>
                </c:pt>
                <c:pt idx="2626">
                  <c:v>777.0</c:v>
                </c:pt>
                <c:pt idx="2627">
                  <c:v>777.0</c:v>
                </c:pt>
                <c:pt idx="2628">
                  <c:v>778.0</c:v>
                </c:pt>
                <c:pt idx="2629">
                  <c:v>779.0</c:v>
                </c:pt>
                <c:pt idx="2630">
                  <c:v>779.0</c:v>
                </c:pt>
                <c:pt idx="2631">
                  <c:v>779.0</c:v>
                </c:pt>
                <c:pt idx="2632">
                  <c:v>780.0</c:v>
                </c:pt>
                <c:pt idx="2633">
                  <c:v>780.0</c:v>
                </c:pt>
                <c:pt idx="2634">
                  <c:v>780.0</c:v>
                </c:pt>
                <c:pt idx="2635">
                  <c:v>781.0</c:v>
                </c:pt>
                <c:pt idx="2636">
                  <c:v>782.0</c:v>
                </c:pt>
                <c:pt idx="2637">
                  <c:v>783.0</c:v>
                </c:pt>
                <c:pt idx="2638">
                  <c:v>783.0</c:v>
                </c:pt>
                <c:pt idx="2639">
                  <c:v>784.0</c:v>
                </c:pt>
                <c:pt idx="2640">
                  <c:v>784.0</c:v>
                </c:pt>
                <c:pt idx="2641">
                  <c:v>784.0</c:v>
                </c:pt>
                <c:pt idx="2642">
                  <c:v>784.0</c:v>
                </c:pt>
                <c:pt idx="2643">
                  <c:v>784.0</c:v>
                </c:pt>
                <c:pt idx="2644">
                  <c:v>784.0</c:v>
                </c:pt>
                <c:pt idx="2645">
                  <c:v>785.0</c:v>
                </c:pt>
                <c:pt idx="2646">
                  <c:v>786.0</c:v>
                </c:pt>
                <c:pt idx="2647">
                  <c:v>786.0</c:v>
                </c:pt>
                <c:pt idx="2648">
                  <c:v>786.0</c:v>
                </c:pt>
                <c:pt idx="2649">
                  <c:v>787.0</c:v>
                </c:pt>
                <c:pt idx="2650">
                  <c:v>788.0</c:v>
                </c:pt>
                <c:pt idx="2651">
                  <c:v>788.0</c:v>
                </c:pt>
                <c:pt idx="2652">
                  <c:v>788.0</c:v>
                </c:pt>
                <c:pt idx="2653">
                  <c:v>789.0</c:v>
                </c:pt>
                <c:pt idx="2654">
                  <c:v>790.0</c:v>
                </c:pt>
                <c:pt idx="2655">
                  <c:v>790.0</c:v>
                </c:pt>
                <c:pt idx="2656">
                  <c:v>790.0</c:v>
                </c:pt>
                <c:pt idx="2657">
                  <c:v>790.0</c:v>
                </c:pt>
                <c:pt idx="2658">
                  <c:v>790.0</c:v>
                </c:pt>
                <c:pt idx="2659">
                  <c:v>791.0</c:v>
                </c:pt>
                <c:pt idx="2660">
                  <c:v>791.0</c:v>
                </c:pt>
                <c:pt idx="2661">
                  <c:v>791.0</c:v>
                </c:pt>
                <c:pt idx="2662">
                  <c:v>791.0</c:v>
                </c:pt>
                <c:pt idx="2663">
                  <c:v>791.0</c:v>
                </c:pt>
                <c:pt idx="2664">
                  <c:v>792.0</c:v>
                </c:pt>
                <c:pt idx="2665">
                  <c:v>792.0</c:v>
                </c:pt>
                <c:pt idx="2666">
                  <c:v>792.0</c:v>
                </c:pt>
                <c:pt idx="2667">
                  <c:v>792.0</c:v>
                </c:pt>
                <c:pt idx="2668">
                  <c:v>793.0</c:v>
                </c:pt>
                <c:pt idx="2669">
                  <c:v>794.0</c:v>
                </c:pt>
                <c:pt idx="2670">
                  <c:v>794.0</c:v>
                </c:pt>
                <c:pt idx="2671">
                  <c:v>794.0</c:v>
                </c:pt>
                <c:pt idx="2672">
                  <c:v>795.0</c:v>
                </c:pt>
                <c:pt idx="2673">
                  <c:v>796.0</c:v>
                </c:pt>
                <c:pt idx="2674">
                  <c:v>796.0</c:v>
                </c:pt>
                <c:pt idx="2675">
                  <c:v>796.0</c:v>
                </c:pt>
                <c:pt idx="2676">
                  <c:v>796.0</c:v>
                </c:pt>
                <c:pt idx="2677">
                  <c:v>797.0</c:v>
                </c:pt>
                <c:pt idx="2678">
                  <c:v>797.0</c:v>
                </c:pt>
                <c:pt idx="2679">
                  <c:v>797.0</c:v>
                </c:pt>
                <c:pt idx="2680">
                  <c:v>798.0</c:v>
                </c:pt>
                <c:pt idx="2681">
                  <c:v>798.0</c:v>
                </c:pt>
                <c:pt idx="2682">
                  <c:v>798.0</c:v>
                </c:pt>
                <c:pt idx="2683">
                  <c:v>798.0</c:v>
                </c:pt>
                <c:pt idx="2684">
                  <c:v>798.0</c:v>
                </c:pt>
                <c:pt idx="2685">
                  <c:v>798.0</c:v>
                </c:pt>
                <c:pt idx="2686">
                  <c:v>799.0</c:v>
                </c:pt>
                <c:pt idx="2687">
                  <c:v>800.0</c:v>
                </c:pt>
                <c:pt idx="2688">
                  <c:v>801.0</c:v>
                </c:pt>
                <c:pt idx="2689">
                  <c:v>801.0</c:v>
                </c:pt>
                <c:pt idx="2690">
                  <c:v>801.0</c:v>
                </c:pt>
                <c:pt idx="2691">
                  <c:v>801.0</c:v>
                </c:pt>
                <c:pt idx="2692">
                  <c:v>801.0</c:v>
                </c:pt>
                <c:pt idx="2693">
                  <c:v>801.0</c:v>
                </c:pt>
                <c:pt idx="2694">
                  <c:v>801.0</c:v>
                </c:pt>
                <c:pt idx="2695">
                  <c:v>802.0</c:v>
                </c:pt>
                <c:pt idx="2696">
                  <c:v>802.0</c:v>
                </c:pt>
                <c:pt idx="2697">
                  <c:v>802.0</c:v>
                </c:pt>
                <c:pt idx="2698">
                  <c:v>802.0</c:v>
                </c:pt>
                <c:pt idx="2699">
                  <c:v>802.0</c:v>
                </c:pt>
                <c:pt idx="2700">
                  <c:v>802.0</c:v>
                </c:pt>
                <c:pt idx="2701">
                  <c:v>803.0</c:v>
                </c:pt>
                <c:pt idx="2702">
                  <c:v>803.0</c:v>
                </c:pt>
                <c:pt idx="2703">
                  <c:v>804.0</c:v>
                </c:pt>
                <c:pt idx="2704">
                  <c:v>805.0</c:v>
                </c:pt>
                <c:pt idx="2705">
                  <c:v>806.0</c:v>
                </c:pt>
                <c:pt idx="2706">
                  <c:v>807.0</c:v>
                </c:pt>
                <c:pt idx="2707">
                  <c:v>807.0</c:v>
                </c:pt>
                <c:pt idx="2708">
                  <c:v>808.0</c:v>
                </c:pt>
                <c:pt idx="2709">
                  <c:v>809.0</c:v>
                </c:pt>
                <c:pt idx="2710">
                  <c:v>809.0</c:v>
                </c:pt>
                <c:pt idx="2711">
                  <c:v>809.0</c:v>
                </c:pt>
                <c:pt idx="2712">
                  <c:v>810.0</c:v>
                </c:pt>
                <c:pt idx="2713">
                  <c:v>810.0</c:v>
                </c:pt>
                <c:pt idx="2714">
                  <c:v>811.0</c:v>
                </c:pt>
                <c:pt idx="2715">
                  <c:v>811.0</c:v>
                </c:pt>
                <c:pt idx="2716">
                  <c:v>812.0</c:v>
                </c:pt>
                <c:pt idx="2717">
                  <c:v>812.0</c:v>
                </c:pt>
                <c:pt idx="2718">
                  <c:v>812.0</c:v>
                </c:pt>
                <c:pt idx="2719">
                  <c:v>812.0</c:v>
                </c:pt>
                <c:pt idx="2720">
                  <c:v>813.0</c:v>
                </c:pt>
                <c:pt idx="2721">
                  <c:v>813.0</c:v>
                </c:pt>
                <c:pt idx="2722">
                  <c:v>813.0</c:v>
                </c:pt>
                <c:pt idx="2723">
                  <c:v>814.0</c:v>
                </c:pt>
                <c:pt idx="2724">
                  <c:v>815.0</c:v>
                </c:pt>
                <c:pt idx="2725">
                  <c:v>816.0</c:v>
                </c:pt>
                <c:pt idx="2726">
                  <c:v>816.0</c:v>
                </c:pt>
                <c:pt idx="2727">
                  <c:v>816.0</c:v>
                </c:pt>
                <c:pt idx="2728">
                  <c:v>816.0</c:v>
                </c:pt>
                <c:pt idx="2729">
                  <c:v>816.0</c:v>
                </c:pt>
                <c:pt idx="2730">
                  <c:v>816.0</c:v>
                </c:pt>
                <c:pt idx="2731">
                  <c:v>816.0</c:v>
                </c:pt>
                <c:pt idx="2732">
                  <c:v>817.0</c:v>
                </c:pt>
                <c:pt idx="2733">
                  <c:v>817.0</c:v>
                </c:pt>
                <c:pt idx="2734">
                  <c:v>817.0</c:v>
                </c:pt>
                <c:pt idx="2735">
                  <c:v>817.0</c:v>
                </c:pt>
                <c:pt idx="2736">
                  <c:v>817.0</c:v>
                </c:pt>
                <c:pt idx="2737">
                  <c:v>817.0</c:v>
                </c:pt>
                <c:pt idx="2738">
                  <c:v>817.0</c:v>
                </c:pt>
                <c:pt idx="2739">
                  <c:v>817.0</c:v>
                </c:pt>
                <c:pt idx="2740">
                  <c:v>817.0</c:v>
                </c:pt>
                <c:pt idx="2741">
                  <c:v>817.0</c:v>
                </c:pt>
                <c:pt idx="2742">
                  <c:v>817.0</c:v>
                </c:pt>
                <c:pt idx="2743">
                  <c:v>817.0</c:v>
                </c:pt>
                <c:pt idx="2744">
                  <c:v>817.0</c:v>
                </c:pt>
                <c:pt idx="2745">
                  <c:v>817.0</c:v>
                </c:pt>
                <c:pt idx="2746">
                  <c:v>818.0</c:v>
                </c:pt>
                <c:pt idx="2747">
                  <c:v>819.0</c:v>
                </c:pt>
                <c:pt idx="2748">
                  <c:v>820.0</c:v>
                </c:pt>
                <c:pt idx="2749">
                  <c:v>820.0</c:v>
                </c:pt>
                <c:pt idx="2750">
                  <c:v>821.0</c:v>
                </c:pt>
                <c:pt idx="2751">
                  <c:v>822.0</c:v>
                </c:pt>
                <c:pt idx="2752">
                  <c:v>823.0</c:v>
                </c:pt>
                <c:pt idx="2753">
                  <c:v>824.0</c:v>
                </c:pt>
                <c:pt idx="2754">
                  <c:v>824.0</c:v>
                </c:pt>
                <c:pt idx="2755">
                  <c:v>825.0</c:v>
                </c:pt>
                <c:pt idx="2756">
                  <c:v>825.0</c:v>
                </c:pt>
                <c:pt idx="2757">
                  <c:v>826.0</c:v>
                </c:pt>
                <c:pt idx="2758">
                  <c:v>827.0</c:v>
                </c:pt>
                <c:pt idx="2759">
                  <c:v>827.0</c:v>
                </c:pt>
                <c:pt idx="2760">
                  <c:v>828.0</c:v>
                </c:pt>
                <c:pt idx="2761">
                  <c:v>828.0</c:v>
                </c:pt>
                <c:pt idx="2762">
                  <c:v>829.0</c:v>
                </c:pt>
                <c:pt idx="2763">
                  <c:v>829.0</c:v>
                </c:pt>
                <c:pt idx="2764">
                  <c:v>829.0</c:v>
                </c:pt>
                <c:pt idx="2765">
                  <c:v>829.0</c:v>
                </c:pt>
                <c:pt idx="2766">
                  <c:v>829.0</c:v>
                </c:pt>
                <c:pt idx="2767">
                  <c:v>830.0</c:v>
                </c:pt>
                <c:pt idx="2768">
                  <c:v>830.0</c:v>
                </c:pt>
                <c:pt idx="2769">
                  <c:v>830.0</c:v>
                </c:pt>
                <c:pt idx="2770">
                  <c:v>831.0</c:v>
                </c:pt>
                <c:pt idx="2771">
                  <c:v>832.0</c:v>
                </c:pt>
                <c:pt idx="2772">
                  <c:v>833.0</c:v>
                </c:pt>
                <c:pt idx="2773">
                  <c:v>833.0</c:v>
                </c:pt>
                <c:pt idx="2774">
                  <c:v>833.0</c:v>
                </c:pt>
                <c:pt idx="2775">
                  <c:v>834.0</c:v>
                </c:pt>
                <c:pt idx="2776">
                  <c:v>835.0</c:v>
                </c:pt>
                <c:pt idx="2777">
                  <c:v>836.0</c:v>
                </c:pt>
                <c:pt idx="2778">
                  <c:v>837.0</c:v>
                </c:pt>
                <c:pt idx="2779">
                  <c:v>837.0</c:v>
                </c:pt>
                <c:pt idx="2780">
                  <c:v>837.0</c:v>
                </c:pt>
                <c:pt idx="2781">
                  <c:v>837.0</c:v>
                </c:pt>
                <c:pt idx="2782">
                  <c:v>837.0</c:v>
                </c:pt>
                <c:pt idx="2783">
                  <c:v>838.0</c:v>
                </c:pt>
                <c:pt idx="2784">
                  <c:v>838.0</c:v>
                </c:pt>
                <c:pt idx="2785">
                  <c:v>838.0</c:v>
                </c:pt>
                <c:pt idx="2786">
                  <c:v>839.0</c:v>
                </c:pt>
                <c:pt idx="2787">
                  <c:v>839.0</c:v>
                </c:pt>
                <c:pt idx="2788">
                  <c:v>839.0</c:v>
                </c:pt>
                <c:pt idx="2789">
                  <c:v>839.0</c:v>
                </c:pt>
                <c:pt idx="2790">
                  <c:v>839.0</c:v>
                </c:pt>
                <c:pt idx="2791">
                  <c:v>839.0</c:v>
                </c:pt>
                <c:pt idx="2792">
                  <c:v>839.0</c:v>
                </c:pt>
                <c:pt idx="2793">
                  <c:v>839.0</c:v>
                </c:pt>
                <c:pt idx="2794">
                  <c:v>839.0</c:v>
                </c:pt>
                <c:pt idx="2795">
                  <c:v>839.0</c:v>
                </c:pt>
                <c:pt idx="2796">
                  <c:v>839.0</c:v>
                </c:pt>
                <c:pt idx="2797">
                  <c:v>839.0</c:v>
                </c:pt>
                <c:pt idx="2798">
                  <c:v>839.0</c:v>
                </c:pt>
                <c:pt idx="2799">
                  <c:v>839.0</c:v>
                </c:pt>
                <c:pt idx="2800">
                  <c:v>839.0</c:v>
                </c:pt>
                <c:pt idx="2801">
                  <c:v>839.0</c:v>
                </c:pt>
                <c:pt idx="2802">
                  <c:v>839.0</c:v>
                </c:pt>
                <c:pt idx="2803">
                  <c:v>839.0</c:v>
                </c:pt>
                <c:pt idx="2804">
                  <c:v>839.0</c:v>
                </c:pt>
                <c:pt idx="2805">
                  <c:v>839.0</c:v>
                </c:pt>
                <c:pt idx="2806">
                  <c:v>839.0</c:v>
                </c:pt>
                <c:pt idx="2807">
                  <c:v>840.0</c:v>
                </c:pt>
                <c:pt idx="2808">
                  <c:v>840.0</c:v>
                </c:pt>
                <c:pt idx="2809">
                  <c:v>840.0</c:v>
                </c:pt>
                <c:pt idx="2810">
                  <c:v>840.0</c:v>
                </c:pt>
                <c:pt idx="2811">
                  <c:v>841.0</c:v>
                </c:pt>
                <c:pt idx="2812">
                  <c:v>841.0</c:v>
                </c:pt>
                <c:pt idx="2813">
                  <c:v>842.0</c:v>
                </c:pt>
                <c:pt idx="2814">
                  <c:v>843.0</c:v>
                </c:pt>
                <c:pt idx="2815">
                  <c:v>843.0</c:v>
                </c:pt>
                <c:pt idx="2816">
                  <c:v>843.0</c:v>
                </c:pt>
                <c:pt idx="2817">
                  <c:v>843.0</c:v>
                </c:pt>
                <c:pt idx="2818">
                  <c:v>843.0</c:v>
                </c:pt>
                <c:pt idx="2819">
                  <c:v>843.0</c:v>
                </c:pt>
                <c:pt idx="2820">
                  <c:v>844.0</c:v>
                </c:pt>
                <c:pt idx="2821">
                  <c:v>845.0</c:v>
                </c:pt>
                <c:pt idx="2822">
                  <c:v>845.0</c:v>
                </c:pt>
                <c:pt idx="2823">
                  <c:v>846.0</c:v>
                </c:pt>
                <c:pt idx="2824">
                  <c:v>847.0</c:v>
                </c:pt>
                <c:pt idx="2825">
                  <c:v>847.0</c:v>
                </c:pt>
                <c:pt idx="2826">
                  <c:v>847.0</c:v>
                </c:pt>
                <c:pt idx="2827">
                  <c:v>847.0</c:v>
                </c:pt>
                <c:pt idx="2828">
                  <c:v>847.0</c:v>
                </c:pt>
                <c:pt idx="2829">
                  <c:v>847.0</c:v>
                </c:pt>
                <c:pt idx="2830">
                  <c:v>847.0</c:v>
                </c:pt>
                <c:pt idx="2831">
                  <c:v>848.0</c:v>
                </c:pt>
                <c:pt idx="2832">
                  <c:v>848.0</c:v>
                </c:pt>
                <c:pt idx="2833">
                  <c:v>848.0</c:v>
                </c:pt>
                <c:pt idx="2834">
                  <c:v>848.0</c:v>
                </c:pt>
                <c:pt idx="2835">
                  <c:v>848.0</c:v>
                </c:pt>
                <c:pt idx="2836">
                  <c:v>848.0</c:v>
                </c:pt>
                <c:pt idx="2837">
                  <c:v>848.0</c:v>
                </c:pt>
                <c:pt idx="2838">
                  <c:v>848.0</c:v>
                </c:pt>
                <c:pt idx="2839">
                  <c:v>848.0</c:v>
                </c:pt>
                <c:pt idx="2840">
                  <c:v>849.0</c:v>
                </c:pt>
                <c:pt idx="2841">
                  <c:v>850.0</c:v>
                </c:pt>
                <c:pt idx="2842">
                  <c:v>850.0</c:v>
                </c:pt>
                <c:pt idx="2843">
                  <c:v>850.0</c:v>
                </c:pt>
                <c:pt idx="2844">
                  <c:v>851.0</c:v>
                </c:pt>
                <c:pt idx="2845">
                  <c:v>852.0</c:v>
                </c:pt>
                <c:pt idx="2846">
                  <c:v>852.0</c:v>
                </c:pt>
                <c:pt idx="2847">
                  <c:v>853.0</c:v>
                </c:pt>
                <c:pt idx="2848">
                  <c:v>853.0</c:v>
                </c:pt>
                <c:pt idx="2849">
                  <c:v>853.0</c:v>
                </c:pt>
                <c:pt idx="2850">
                  <c:v>853.0</c:v>
                </c:pt>
                <c:pt idx="2851">
                  <c:v>853.0</c:v>
                </c:pt>
                <c:pt idx="2852">
                  <c:v>853.0</c:v>
                </c:pt>
                <c:pt idx="2853">
                  <c:v>853.0</c:v>
                </c:pt>
                <c:pt idx="2854">
                  <c:v>853.0</c:v>
                </c:pt>
                <c:pt idx="2855">
                  <c:v>853.0</c:v>
                </c:pt>
                <c:pt idx="2856">
                  <c:v>853.0</c:v>
                </c:pt>
                <c:pt idx="2857">
                  <c:v>854.0</c:v>
                </c:pt>
                <c:pt idx="2858">
                  <c:v>854.0</c:v>
                </c:pt>
                <c:pt idx="2859">
                  <c:v>854.0</c:v>
                </c:pt>
                <c:pt idx="2860">
                  <c:v>854.0</c:v>
                </c:pt>
                <c:pt idx="2861">
                  <c:v>855.0</c:v>
                </c:pt>
                <c:pt idx="2862">
                  <c:v>856.0</c:v>
                </c:pt>
                <c:pt idx="2863">
                  <c:v>857.0</c:v>
                </c:pt>
                <c:pt idx="2864">
                  <c:v>857.0</c:v>
                </c:pt>
                <c:pt idx="2865">
                  <c:v>857.0</c:v>
                </c:pt>
                <c:pt idx="2866">
                  <c:v>857.0</c:v>
                </c:pt>
                <c:pt idx="2867">
                  <c:v>857.0</c:v>
                </c:pt>
                <c:pt idx="2868">
                  <c:v>857.0</c:v>
                </c:pt>
                <c:pt idx="2869">
                  <c:v>857.0</c:v>
                </c:pt>
                <c:pt idx="2870">
                  <c:v>857.0</c:v>
                </c:pt>
                <c:pt idx="2871">
                  <c:v>857.0</c:v>
                </c:pt>
                <c:pt idx="2872">
                  <c:v>857.0</c:v>
                </c:pt>
                <c:pt idx="2873">
                  <c:v>857.0</c:v>
                </c:pt>
                <c:pt idx="2874">
                  <c:v>857.0</c:v>
                </c:pt>
                <c:pt idx="2875">
                  <c:v>857.0</c:v>
                </c:pt>
                <c:pt idx="2876">
                  <c:v>857.0</c:v>
                </c:pt>
                <c:pt idx="2877">
                  <c:v>857.0</c:v>
                </c:pt>
                <c:pt idx="2878">
                  <c:v>858.0</c:v>
                </c:pt>
                <c:pt idx="2879">
                  <c:v>858.0</c:v>
                </c:pt>
                <c:pt idx="2880">
                  <c:v>858.0</c:v>
                </c:pt>
                <c:pt idx="2881">
                  <c:v>858.0</c:v>
                </c:pt>
                <c:pt idx="2882">
                  <c:v>858.0</c:v>
                </c:pt>
                <c:pt idx="2883">
                  <c:v>858.0</c:v>
                </c:pt>
                <c:pt idx="2884">
                  <c:v>858.0</c:v>
                </c:pt>
                <c:pt idx="2885">
                  <c:v>858.0</c:v>
                </c:pt>
                <c:pt idx="2886">
                  <c:v>858.0</c:v>
                </c:pt>
                <c:pt idx="2887">
                  <c:v>858.0</c:v>
                </c:pt>
                <c:pt idx="2888">
                  <c:v>858.0</c:v>
                </c:pt>
                <c:pt idx="2889">
                  <c:v>859.0</c:v>
                </c:pt>
                <c:pt idx="2890">
                  <c:v>860.0</c:v>
                </c:pt>
                <c:pt idx="2891">
                  <c:v>861.0</c:v>
                </c:pt>
                <c:pt idx="2892">
                  <c:v>862.0</c:v>
                </c:pt>
                <c:pt idx="2893">
                  <c:v>862.0</c:v>
                </c:pt>
                <c:pt idx="2894">
                  <c:v>863.0</c:v>
                </c:pt>
                <c:pt idx="2895">
                  <c:v>863.0</c:v>
                </c:pt>
                <c:pt idx="2896">
                  <c:v>863.0</c:v>
                </c:pt>
                <c:pt idx="2897">
                  <c:v>864.0</c:v>
                </c:pt>
                <c:pt idx="2898">
                  <c:v>865.0</c:v>
                </c:pt>
                <c:pt idx="2899">
                  <c:v>866.0</c:v>
                </c:pt>
                <c:pt idx="2900">
                  <c:v>866.0</c:v>
                </c:pt>
                <c:pt idx="2901">
                  <c:v>866.0</c:v>
                </c:pt>
                <c:pt idx="2902">
                  <c:v>867.0</c:v>
                </c:pt>
                <c:pt idx="2903">
                  <c:v>867.0</c:v>
                </c:pt>
                <c:pt idx="2904">
                  <c:v>867.0</c:v>
                </c:pt>
                <c:pt idx="2905">
                  <c:v>867.0</c:v>
                </c:pt>
                <c:pt idx="2906">
                  <c:v>867.0</c:v>
                </c:pt>
                <c:pt idx="2907">
                  <c:v>868.0</c:v>
                </c:pt>
                <c:pt idx="2908">
                  <c:v>868.0</c:v>
                </c:pt>
                <c:pt idx="2909">
                  <c:v>869.0</c:v>
                </c:pt>
                <c:pt idx="2910">
                  <c:v>869.0</c:v>
                </c:pt>
                <c:pt idx="2911">
                  <c:v>869.0</c:v>
                </c:pt>
                <c:pt idx="2912">
                  <c:v>869.0</c:v>
                </c:pt>
                <c:pt idx="2913">
                  <c:v>869.0</c:v>
                </c:pt>
                <c:pt idx="2914">
                  <c:v>870.0</c:v>
                </c:pt>
                <c:pt idx="2915">
                  <c:v>871.0</c:v>
                </c:pt>
                <c:pt idx="2916">
                  <c:v>871.0</c:v>
                </c:pt>
                <c:pt idx="2917">
                  <c:v>871.0</c:v>
                </c:pt>
                <c:pt idx="2918">
                  <c:v>871.0</c:v>
                </c:pt>
                <c:pt idx="2919">
                  <c:v>872.0</c:v>
                </c:pt>
                <c:pt idx="2920">
                  <c:v>872.0</c:v>
                </c:pt>
                <c:pt idx="2921">
                  <c:v>873.0</c:v>
                </c:pt>
                <c:pt idx="2922">
                  <c:v>873.0</c:v>
                </c:pt>
                <c:pt idx="2923">
                  <c:v>873.0</c:v>
                </c:pt>
                <c:pt idx="2924">
                  <c:v>873.0</c:v>
                </c:pt>
                <c:pt idx="2925">
                  <c:v>873.0</c:v>
                </c:pt>
                <c:pt idx="2926">
                  <c:v>873.0</c:v>
                </c:pt>
                <c:pt idx="2927">
                  <c:v>873.0</c:v>
                </c:pt>
                <c:pt idx="2928">
                  <c:v>873.0</c:v>
                </c:pt>
                <c:pt idx="2929">
                  <c:v>874.0</c:v>
                </c:pt>
                <c:pt idx="2930">
                  <c:v>874.0</c:v>
                </c:pt>
                <c:pt idx="2931">
                  <c:v>875.0</c:v>
                </c:pt>
                <c:pt idx="2932">
                  <c:v>876.0</c:v>
                </c:pt>
                <c:pt idx="2933">
                  <c:v>876.0</c:v>
                </c:pt>
                <c:pt idx="2934">
                  <c:v>876.0</c:v>
                </c:pt>
                <c:pt idx="2935">
                  <c:v>876.0</c:v>
                </c:pt>
                <c:pt idx="2936">
                  <c:v>876.0</c:v>
                </c:pt>
                <c:pt idx="2937">
                  <c:v>876.0</c:v>
                </c:pt>
                <c:pt idx="2938">
                  <c:v>877.0</c:v>
                </c:pt>
                <c:pt idx="2939">
                  <c:v>878.0</c:v>
                </c:pt>
                <c:pt idx="2940">
                  <c:v>879.0</c:v>
                </c:pt>
                <c:pt idx="2941">
                  <c:v>879.0</c:v>
                </c:pt>
                <c:pt idx="2942">
                  <c:v>879.0</c:v>
                </c:pt>
                <c:pt idx="2943">
                  <c:v>880.0</c:v>
                </c:pt>
                <c:pt idx="2944">
                  <c:v>881.0</c:v>
                </c:pt>
                <c:pt idx="2945">
                  <c:v>882.0</c:v>
                </c:pt>
                <c:pt idx="2946">
                  <c:v>882.0</c:v>
                </c:pt>
                <c:pt idx="2947">
                  <c:v>882.0</c:v>
                </c:pt>
                <c:pt idx="2948">
                  <c:v>882.0</c:v>
                </c:pt>
                <c:pt idx="2949">
                  <c:v>882.0</c:v>
                </c:pt>
                <c:pt idx="2950">
                  <c:v>882.0</c:v>
                </c:pt>
                <c:pt idx="2951">
                  <c:v>882.0</c:v>
                </c:pt>
                <c:pt idx="2952">
                  <c:v>882.0</c:v>
                </c:pt>
                <c:pt idx="2953">
                  <c:v>882.0</c:v>
                </c:pt>
                <c:pt idx="2954">
                  <c:v>882.0</c:v>
                </c:pt>
                <c:pt idx="2955">
                  <c:v>883.0</c:v>
                </c:pt>
                <c:pt idx="2956">
                  <c:v>884.0</c:v>
                </c:pt>
                <c:pt idx="2957">
                  <c:v>884.0</c:v>
                </c:pt>
                <c:pt idx="2958">
                  <c:v>884.0</c:v>
                </c:pt>
                <c:pt idx="2959">
                  <c:v>884.0</c:v>
                </c:pt>
                <c:pt idx="2960">
                  <c:v>884.0</c:v>
                </c:pt>
                <c:pt idx="2961">
                  <c:v>884.0</c:v>
                </c:pt>
                <c:pt idx="2962">
                  <c:v>884.0</c:v>
                </c:pt>
                <c:pt idx="2963">
                  <c:v>884.0</c:v>
                </c:pt>
                <c:pt idx="2964">
                  <c:v>884.0</c:v>
                </c:pt>
                <c:pt idx="2965">
                  <c:v>884.0</c:v>
                </c:pt>
                <c:pt idx="2966">
                  <c:v>884.0</c:v>
                </c:pt>
                <c:pt idx="2967">
                  <c:v>884.0</c:v>
                </c:pt>
                <c:pt idx="2968">
                  <c:v>884.0</c:v>
                </c:pt>
                <c:pt idx="2969">
                  <c:v>884.0</c:v>
                </c:pt>
                <c:pt idx="2970">
                  <c:v>884.0</c:v>
                </c:pt>
                <c:pt idx="2971">
                  <c:v>884.0</c:v>
                </c:pt>
                <c:pt idx="2972">
                  <c:v>884.0</c:v>
                </c:pt>
                <c:pt idx="2973">
                  <c:v>884.0</c:v>
                </c:pt>
                <c:pt idx="2974">
                  <c:v>884.0</c:v>
                </c:pt>
                <c:pt idx="2975">
                  <c:v>884.0</c:v>
                </c:pt>
                <c:pt idx="2976">
                  <c:v>884.0</c:v>
                </c:pt>
                <c:pt idx="2977">
                  <c:v>884.0</c:v>
                </c:pt>
                <c:pt idx="2978">
                  <c:v>884.0</c:v>
                </c:pt>
                <c:pt idx="2979">
                  <c:v>885.0</c:v>
                </c:pt>
                <c:pt idx="2980">
                  <c:v>886.0</c:v>
                </c:pt>
                <c:pt idx="2981">
                  <c:v>887.0</c:v>
                </c:pt>
                <c:pt idx="2982">
                  <c:v>887.0</c:v>
                </c:pt>
                <c:pt idx="2983">
                  <c:v>887.0</c:v>
                </c:pt>
                <c:pt idx="2984">
                  <c:v>887.0</c:v>
                </c:pt>
                <c:pt idx="2985">
                  <c:v>887.0</c:v>
                </c:pt>
                <c:pt idx="2986">
                  <c:v>888.0</c:v>
                </c:pt>
                <c:pt idx="2987">
                  <c:v>888.0</c:v>
                </c:pt>
                <c:pt idx="2988">
                  <c:v>889.0</c:v>
                </c:pt>
                <c:pt idx="2989">
                  <c:v>890.0</c:v>
                </c:pt>
                <c:pt idx="2990">
                  <c:v>891.0</c:v>
                </c:pt>
                <c:pt idx="2991">
                  <c:v>891.0</c:v>
                </c:pt>
                <c:pt idx="2992">
                  <c:v>892.0</c:v>
                </c:pt>
                <c:pt idx="2993">
                  <c:v>892.0</c:v>
                </c:pt>
                <c:pt idx="2994">
                  <c:v>892.0</c:v>
                </c:pt>
                <c:pt idx="2995">
                  <c:v>892.0</c:v>
                </c:pt>
                <c:pt idx="2996">
                  <c:v>892.0</c:v>
                </c:pt>
                <c:pt idx="2997">
                  <c:v>892.0</c:v>
                </c:pt>
                <c:pt idx="2998">
                  <c:v>893.0</c:v>
                </c:pt>
                <c:pt idx="2999">
                  <c:v>894.0</c:v>
                </c:pt>
                <c:pt idx="3000">
                  <c:v>894.0</c:v>
                </c:pt>
                <c:pt idx="3001">
                  <c:v>894.0</c:v>
                </c:pt>
                <c:pt idx="3002">
                  <c:v>894.0</c:v>
                </c:pt>
                <c:pt idx="3003">
                  <c:v>895.0</c:v>
                </c:pt>
                <c:pt idx="3004">
                  <c:v>896.0</c:v>
                </c:pt>
                <c:pt idx="3005">
                  <c:v>897.0</c:v>
                </c:pt>
                <c:pt idx="3006">
                  <c:v>898.0</c:v>
                </c:pt>
                <c:pt idx="3007">
                  <c:v>899.0</c:v>
                </c:pt>
                <c:pt idx="3008">
                  <c:v>899.0</c:v>
                </c:pt>
                <c:pt idx="3009">
                  <c:v>900.0</c:v>
                </c:pt>
                <c:pt idx="3010">
                  <c:v>901.0</c:v>
                </c:pt>
                <c:pt idx="3011">
                  <c:v>902.0</c:v>
                </c:pt>
                <c:pt idx="3012">
                  <c:v>902.0</c:v>
                </c:pt>
                <c:pt idx="3013">
                  <c:v>903.0</c:v>
                </c:pt>
                <c:pt idx="3014">
                  <c:v>904.0</c:v>
                </c:pt>
                <c:pt idx="3015">
                  <c:v>905.0</c:v>
                </c:pt>
                <c:pt idx="3016">
                  <c:v>906.0</c:v>
                </c:pt>
                <c:pt idx="3017">
                  <c:v>906.0</c:v>
                </c:pt>
                <c:pt idx="3018">
                  <c:v>907.0</c:v>
                </c:pt>
                <c:pt idx="3019">
                  <c:v>907.0</c:v>
                </c:pt>
                <c:pt idx="3020">
                  <c:v>907.0</c:v>
                </c:pt>
                <c:pt idx="3021">
                  <c:v>907.0</c:v>
                </c:pt>
                <c:pt idx="3022">
                  <c:v>907.0</c:v>
                </c:pt>
                <c:pt idx="3023">
                  <c:v>907.0</c:v>
                </c:pt>
                <c:pt idx="3024">
                  <c:v>907.0</c:v>
                </c:pt>
                <c:pt idx="3025">
                  <c:v>908.0</c:v>
                </c:pt>
                <c:pt idx="3026">
                  <c:v>909.0</c:v>
                </c:pt>
                <c:pt idx="3027">
                  <c:v>909.0</c:v>
                </c:pt>
                <c:pt idx="3028">
                  <c:v>910.0</c:v>
                </c:pt>
                <c:pt idx="3029">
                  <c:v>910.0</c:v>
                </c:pt>
                <c:pt idx="3030">
                  <c:v>910.0</c:v>
                </c:pt>
                <c:pt idx="3031">
                  <c:v>910.0</c:v>
                </c:pt>
                <c:pt idx="3032">
                  <c:v>910.0</c:v>
                </c:pt>
                <c:pt idx="3033">
                  <c:v>910.0</c:v>
                </c:pt>
                <c:pt idx="3034">
                  <c:v>910.0</c:v>
                </c:pt>
                <c:pt idx="3035">
                  <c:v>911.0</c:v>
                </c:pt>
                <c:pt idx="3036">
                  <c:v>911.0</c:v>
                </c:pt>
                <c:pt idx="3037">
                  <c:v>912.0</c:v>
                </c:pt>
                <c:pt idx="3038">
                  <c:v>912.0</c:v>
                </c:pt>
                <c:pt idx="3039">
                  <c:v>912.0</c:v>
                </c:pt>
                <c:pt idx="3040">
                  <c:v>912.0</c:v>
                </c:pt>
                <c:pt idx="3041">
                  <c:v>913.0</c:v>
                </c:pt>
                <c:pt idx="3042">
                  <c:v>913.0</c:v>
                </c:pt>
                <c:pt idx="3043">
                  <c:v>913.0</c:v>
                </c:pt>
                <c:pt idx="3044">
                  <c:v>913.0</c:v>
                </c:pt>
                <c:pt idx="3045">
                  <c:v>913.0</c:v>
                </c:pt>
                <c:pt idx="3046">
                  <c:v>914.0</c:v>
                </c:pt>
                <c:pt idx="3047">
                  <c:v>914.0</c:v>
                </c:pt>
                <c:pt idx="3048">
                  <c:v>914.0</c:v>
                </c:pt>
                <c:pt idx="3049">
                  <c:v>914.0</c:v>
                </c:pt>
                <c:pt idx="3050">
                  <c:v>914.0</c:v>
                </c:pt>
                <c:pt idx="3051">
                  <c:v>914.0</c:v>
                </c:pt>
                <c:pt idx="3052">
                  <c:v>915.0</c:v>
                </c:pt>
                <c:pt idx="3053">
                  <c:v>915.0</c:v>
                </c:pt>
                <c:pt idx="3054">
                  <c:v>916.0</c:v>
                </c:pt>
                <c:pt idx="3055">
                  <c:v>916.0</c:v>
                </c:pt>
                <c:pt idx="3056">
                  <c:v>916.0</c:v>
                </c:pt>
                <c:pt idx="3057">
                  <c:v>917.0</c:v>
                </c:pt>
                <c:pt idx="3058">
                  <c:v>918.0</c:v>
                </c:pt>
                <c:pt idx="3059">
                  <c:v>918.0</c:v>
                </c:pt>
                <c:pt idx="3060">
                  <c:v>918.0</c:v>
                </c:pt>
                <c:pt idx="3061">
                  <c:v>919.0</c:v>
                </c:pt>
                <c:pt idx="3062">
                  <c:v>920.0</c:v>
                </c:pt>
                <c:pt idx="3063">
                  <c:v>921.0</c:v>
                </c:pt>
                <c:pt idx="3064">
                  <c:v>922.0</c:v>
                </c:pt>
                <c:pt idx="3065">
                  <c:v>922.0</c:v>
                </c:pt>
                <c:pt idx="3066">
                  <c:v>922.0</c:v>
                </c:pt>
                <c:pt idx="3067">
                  <c:v>923.0</c:v>
                </c:pt>
                <c:pt idx="3068">
                  <c:v>924.0</c:v>
                </c:pt>
                <c:pt idx="3069">
                  <c:v>925.0</c:v>
                </c:pt>
                <c:pt idx="3070">
                  <c:v>925.0</c:v>
                </c:pt>
                <c:pt idx="3071">
                  <c:v>926.0</c:v>
                </c:pt>
                <c:pt idx="3072">
                  <c:v>926.0</c:v>
                </c:pt>
                <c:pt idx="3073">
                  <c:v>926.0</c:v>
                </c:pt>
                <c:pt idx="3074">
                  <c:v>926.0</c:v>
                </c:pt>
                <c:pt idx="3075">
                  <c:v>926.0</c:v>
                </c:pt>
                <c:pt idx="3076">
                  <c:v>927.0</c:v>
                </c:pt>
                <c:pt idx="3077">
                  <c:v>927.0</c:v>
                </c:pt>
                <c:pt idx="3078">
                  <c:v>927.0</c:v>
                </c:pt>
                <c:pt idx="3079">
                  <c:v>928.0</c:v>
                </c:pt>
                <c:pt idx="3080">
                  <c:v>929.0</c:v>
                </c:pt>
                <c:pt idx="3081">
                  <c:v>929.0</c:v>
                </c:pt>
                <c:pt idx="3082">
                  <c:v>929.0</c:v>
                </c:pt>
                <c:pt idx="3083">
                  <c:v>930.0</c:v>
                </c:pt>
                <c:pt idx="3084">
                  <c:v>930.0</c:v>
                </c:pt>
                <c:pt idx="3085">
                  <c:v>930.0</c:v>
                </c:pt>
                <c:pt idx="3086">
                  <c:v>931.0</c:v>
                </c:pt>
                <c:pt idx="3087">
                  <c:v>931.0</c:v>
                </c:pt>
                <c:pt idx="3088">
                  <c:v>931.0</c:v>
                </c:pt>
                <c:pt idx="3089">
                  <c:v>931.0</c:v>
                </c:pt>
                <c:pt idx="3090">
                  <c:v>931.0</c:v>
                </c:pt>
                <c:pt idx="3091">
                  <c:v>931.0</c:v>
                </c:pt>
                <c:pt idx="3092">
                  <c:v>931.0</c:v>
                </c:pt>
                <c:pt idx="3093">
                  <c:v>931.0</c:v>
                </c:pt>
                <c:pt idx="3094">
                  <c:v>931.0</c:v>
                </c:pt>
                <c:pt idx="3095">
                  <c:v>931.0</c:v>
                </c:pt>
                <c:pt idx="3096">
                  <c:v>931.0</c:v>
                </c:pt>
                <c:pt idx="3097">
                  <c:v>931.0</c:v>
                </c:pt>
                <c:pt idx="3098">
                  <c:v>931.0</c:v>
                </c:pt>
                <c:pt idx="3099">
                  <c:v>931.0</c:v>
                </c:pt>
                <c:pt idx="3100">
                  <c:v>931.0</c:v>
                </c:pt>
                <c:pt idx="3101">
                  <c:v>931.0</c:v>
                </c:pt>
                <c:pt idx="3102">
                  <c:v>932.0</c:v>
                </c:pt>
                <c:pt idx="3103">
                  <c:v>932.0</c:v>
                </c:pt>
                <c:pt idx="3104">
                  <c:v>932.0</c:v>
                </c:pt>
                <c:pt idx="3105">
                  <c:v>933.0</c:v>
                </c:pt>
                <c:pt idx="3106">
                  <c:v>934.0</c:v>
                </c:pt>
                <c:pt idx="3107">
                  <c:v>935.0</c:v>
                </c:pt>
                <c:pt idx="3108">
                  <c:v>935.0</c:v>
                </c:pt>
                <c:pt idx="3109">
                  <c:v>935.0</c:v>
                </c:pt>
                <c:pt idx="3110">
                  <c:v>935.0</c:v>
                </c:pt>
                <c:pt idx="3111">
                  <c:v>935.0</c:v>
                </c:pt>
                <c:pt idx="3112">
                  <c:v>935.0</c:v>
                </c:pt>
                <c:pt idx="3113">
                  <c:v>935.0</c:v>
                </c:pt>
                <c:pt idx="3114">
                  <c:v>935.0</c:v>
                </c:pt>
                <c:pt idx="3115">
                  <c:v>935.0</c:v>
                </c:pt>
                <c:pt idx="3116">
                  <c:v>935.0</c:v>
                </c:pt>
                <c:pt idx="3117">
                  <c:v>935.0</c:v>
                </c:pt>
                <c:pt idx="3118">
                  <c:v>935.0</c:v>
                </c:pt>
                <c:pt idx="3119">
                  <c:v>936.0</c:v>
                </c:pt>
                <c:pt idx="3120">
                  <c:v>936.0</c:v>
                </c:pt>
                <c:pt idx="3121">
                  <c:v>936.0</c:v>
                </c:pt>
                <c:pt idx="3122">
                  <c:v>936.0</c:v>
                </c:pt>
                <c:pt idx="3123">
                  <c:v>936.0</c:v>
                </c:pt>
                <c:pt idx="3124">
                  <c:v>936.0</c:v>
                </c:pt>
                <c:pt idx="3125">
                  <c:v>936.0</c:v>
                </c:pt>
                <c:pt idx="3126">
                  <c:v>936.0</c:v>
                </c:pt>
                <c:pt idx="3127">
                  <c:v>937.0</c:v>
                </c:pt>
                <c:pt idx="3128">
                  <c:v>937.0</c:v>
                </c:pt>
                <c:pt idx="3129">
                  <c:v>937.0</c:v>
                </c:pt>
                <c:pt idx="3130">
                  <c:v>937.0</c:v>
                </c:pt>
                <c:pt idx="3131">
                  <c:v>938.0</c:v>
                </c:pt>
                <c:pt idx="3132">
                  <c:v>939.0</c:v>
                </c:pt>
                <c:pt idx="3133">
                  <c:v>939.0</c:v>
                </c:pt>
                <c:pt idx="3134">
                  <c:v>939.0</c:v>
                </c:pt>
                <c:pt idx="3135">
                  <c:v>939.0</c:v>
                </c:pt>
                <c:pt idx="3136">
                  <c:v>939.0</c:v>
                </c:pt>
                <c:pt idx="3137">
                  <c:v>939.0</c:v>
                </c:pt>
                <c:pt idx="3138">
                  <c:v>939.0</c:v>
                </c:pt>
                <c:pt idx="3139">
                  <c:v>939.0</c:v>
                </c:pt>
                <c:pt idx="3140">
                  <c:v>939.0</c:v>
                </c:pt>
                <c:pt idx="3141">
                  <c:v>939.0</c:v>
                </c:pt>
                <c:pt idx="3142">
                  <c:v>939.0</c:v>
                </c:pt>
                <c:pt idx="3143">
                  <c:v>939.0</c:v>
                </c:pt>
                <c:pt idx="3144">
                  <c:v>939.0</c:v>
                </c:pt>
                <c:pt idx="3145">
                  <c:v>939.0</c:v>
                </c:pt>
                <c:pt idx="3146">
                  <c:v>939.0</c:v>
                </c:pt>
                <c:pt idx="3147">
                  <c:v>940.0</c:v>
                </c:pt>
                <c:pt idx="3148">
                  <c:v>940.0</c:v>
                </c:pt>
                <c:pt idx="3149">
                  <c:v>941.0</c:v>
                </c:pt>
                <c:pt idx="3150">
                  <c:v>941.0</c:v>
                </c:pt>
                <c:pt idx="3151">
                  <c:v>941.0</c:v>
                </c:pt>
                <c:pt idx="3152">
                  <c:v>941.0</c:v>
                </c:pt>
                <c:pt idx="3153">
                  <c:v>941.0</c:v>
                </c:pt>
                <c:pt idx="3154">
                  <c:v>941.0</c:v>
                </c:pt>
                <c:pt idx="3155">
                  <c:v>941.0</c:v>
                </c:pt>
                <c:pt idx="3156">
                  <c:v>942.0</c:v>
                </c:pt>
                <c:pt idx="3157">
                  <c:v>943.0</c:v>
                </c:pt>
                <c:pt idx="3158">
                  <c:v>943.0</c:v>
                </c:pt>
                <c:pt idx="3159">
                  <c:v>943.0</c:v>
                </c:pt>
                <c:pt idx="3160">
                  <c:v>943.0</c:v>
                </c:pt>
                <c:pt idx="3161">
                  <c:v>943.0</c:v>
                </c:pt>
                <c:pt idx="3162">
                  <c:v>943.0</c:v>
                </c:pt>
                <c:pt idx="3163">
                  <c:v>943.0</c:v>
                </c:pt>
                <c:pt idx="3164">
                  <c:v>943.0</c:v>
                </c:pt>
                <c:pt idx="3165">
                  <c:v>943.0</c:v>
                </c:pt>
                <c:pt idx="3166">
                  <c:v>943.0</c:v>
                </c:pt>
                <c:pt idx="3167">
                  <c:v>943.0</c:v>
                </c:pt>
                <c:pt idx="3168">
                  <c:v>943.0</c:v>
                </c:pt>
                <c:pt idx="3169">
                  <c:v>943.0</c:v>
                </c:pt>
                <c:pt idx="3170">
                  <c:v>943.0</c:v>
                </c:pt>
                <c:pt idx="3171">
                  <c:v>943.0</c:v>
                </c:pt>
                <c:pt idx="3172">
                  <c:v>943.0</c:v>
                </c:pt>
                <c:pt idx="3173">
                  <c:v>943.0</c:v>
                </c:pt>
                <c:pt idx="3174">
                  <c:v>943.0</c:v>
                </c:pt>
                <c:pt idx="3175">
                  <c:v>943.0</c:v>
                </c:pt>
                <c:pt idx="3176">
                  <c:v>943.0</c:v>
                </c:pt>
                <c:pt idx="3177">
                  <c:v>943.0</c:v>
                </c:pt>
                <c:pt idx="3178">
                  <c:v>943.0</c:v>
                </c:pt>
                <c:pt idx="3179">
                  <c:v>943.0</c:v>
                </c:pt>
                <c:pt idx="3180">
                  <c:v>943.0</c:v>
                </c:pt>
                <c:pt idx="3181">
                  <c:v>944.0</c:v>
                </c:pt>
                <c:pt idx="3182">
                  <c:v>945.0</c:v>
                </c:pt>
                <c:pt idx="3183">
                  <c:v>945.0</c:v>
                </c:pt>
                <c:pt idx="3184">
                  <c:v>946.0</c:v>
                </c:pt>
                <c:pt idx="3185">
                  <c:v>946.0</c:v>
                </c:pt>
                <c:pt idx="3186">
                  <c:v>947.0</c:v>
                </c:pt>
                <c:pt idx="3187">
                  <c:v>947.0</c:v>
                </c:pt>
                <c:pt idx="3188">
                  <c:v>947.0</c:v>
                </c:pt>
                <c:pt idx="3189">
                  <c:v>948.0</c:v>
                </c:pt>
                <c:pt idx="3190">
                  <c:v>949.0</c:v>
                </c:pt>
                <c:pt idx="3191">
                  <c:v>950.0</c:v>
                </c:pt>
                <c:pt idx="3192">
                  <c:v>951.0</c:v>
                </c:pt>
                <c:pt idx="3193">
                  <c:v>952.0</c:v>
                </c:pt>
                <c:pt idx="3194">
                  <c:v>953.0</c:v>
                </c:pt>
                <c:pt idx="3195">
                  <c:v>954.0</c:v>
                </c:pt>
                <c:pt idx="3196">
                  <c:v>954.0</c:v>
                </c:pt>
                <c:pt idx="3197">
                  <c:v>954.0</c:v>
                </c:pt>
                <c:pt idx="3198">
                  <c:v>955.0</c:v>
                </c:pt>
                <c:pt idx="3199">
                  <c:v>956.0</c:v>
                </c:pt>
                <c:pt idx="3200">
                  <c:v>957.0</c:v>
                </c:pt>
                <c:pt idx="3201">
                  <c:v>958.0</c:v>
                </c:pt>
                <c:pt idx="3202">
                  <c:v>958.0</c:v>
                </c:pt>
                <c:pt idx="3203">
                  <c:v>959.0</c:v>
                </c:pt>
                <c:pt idx="3204">
                  <c:v>959.0</c:v>
                </c:pt>
                <c:pt idx="3205">
                  <c:v>959.0</c:v>
                </c:pt>
                <c:pt idx="3206">
                  <c:v>959.0</c:v>
                </c:pt>
                <c:pt idx="3207">
                  <c:v>959.0</c:v>
                </c:pt>
                <c:pt idx="3208">
                  <c:v>960.0</c:v>
                </c:pt>
                <c:pt idx="3209">
                  <c:v>960.0</c:v>
                </c:pt>
                <c:pt idx="3210">
                  <c:v>961.0</c:v>
                </c:pt>
                <c:pt idx="3211">
                  <c:v>961.0</c:v>
                </c:pt>
                <c:pt idx="3212">
                  <c:v>962.0</c:v>
                </c:pt>
                <c:pt idx="3213">
                  <c:v>962.0</c:v>
                </c:pt>
                <c:pt idx="3214">
                  <c:v>962.0</c:v>
                </c:pt>
                <c:pt idx="3215">
                  <c:v>962.0</c:v>
                </c:pt>
                <c:pt idx="3216">
                  <c:v>962.0</c:v>
                </c:pt>
                <c:pt idx="3217">
                  <c:v>962.0</c:v>
                </c:pt>
                <c:pt idx="3218">
                  <c:v>962.0</c:v>
                </c:pt>
                <c:pt idx="3219">
                  <c:v>962.0</c:v>
                </c:pt>
                <c:pt idx="3220">
                  <c:v>962.0</c:v>
                </c:pt>
                <c:pt idx="3221">
                  <c:v>963.0</c:v>
                </c:pt>
                <c:pt idx="3222">
                  <c:v>963.0</c:v>
                </c:pt>
                <c:pt idx="3223">
                  <c:v>963.0</c:v>
                </c:pt>
                <c:pt idx="3224">
                  <c:v>963.0</c:v>
                </c:pt>
                <c:pt idx="3225">
                  <c:v>963.0</c:v>
                </c:pt>
                <c:pt idx="3226">
                  <c:v>963.0</c:v>
                </c:pt>
                <c:pt idx="3227">
                  <c:v>964.0</c:v>
                </c:pt>
                <c:pt idx="3228">
                  <c:v>964.0</c:v>
                </c:pt>
                <c:pt idx="3229">
                  <c:v>964.0</c:v>
                </c:pt>
                <c:pt idx="3230">
                  <c:v>964.0</c:v>
                </c:pt>
                <c:pt idx="3231">
                  <c:v>964.0</c:v>
                </c:pt>
                <c:pt idx="3232">
                  <c:v>964.0</c:v>
                </c:pt>
                <c:pt idx="3233">
                  <c:v>964.0</c:v>
                </c:pt>
                <c:pt idx="3234">
                  <c:v>965.0</c:v>
                </c:pt>
                <c:pt idx="3235">
                  <c:v>966.0</c:v>
                </c:pt>
                <c:pt idx="3236">
                  <c:v>967.0</c:v>
                </c:pt>
                <c:pt idx="3237">
                  <c:v>968.0</c:v>
                </c:pt>
                <c:pt idx="3238">
                  <c:v>969.0</c:v>
                </c:pt>
                <c:pt idx="3239">
                  <c:v>970.0</c:v>
                </c:pt>
                <c:pt idx="3240">
                  <c:v>970.0</c:v>
                </c:pt>
                <c:pt idx="3241">
                  <c:v>970.0</c:v>
                </c:pt>
                <c:pt idx="3242">
                  <c:v>970.0</c:v>
                </c:pt>
                <c:pt idx="3243">
                  <c:v>970.0</c:v>
                </c:pt>
                <c:pt idx="3244">
                  <c:v>970.0</c:v>
                </c:pt>
                <c:pt idx="3245">
                  <c:v>971.0</c:v>
                </c:pt>
                <c:pt idx="3246">
                  <c:v>971.0</c:v>
                </c:pt>
                <c:pt idx="3247">
                  <c:v>971.0</c:v>
                </c:pt>
                <c:pt idx="3248">
                  <c:v>972.0</c:v>
                </c:pt>
                <c:pt idx="3249">
                  <c:v>972.0</c:v>
                </c:pt>
                <c:pt idx="3250">
                  <c:v>972.0</c:v>
                </c:pt>
                <c:pt idx="3251">
                  <c:v>972.0</c:v>
                </c:pt>
                <c:pt idx="3252">
                  <c:v>972.0</c:v>
                </c:pt>
                <c:pt idx="3253">
                  <c:v>972.0</c:v>
                </c:pt>
                <c:pt idx="3254">
                  <c:v>972.0</c:v>
                </c:pt>
                <c:pt idx="3255">
                  <c:v>973.0</c:v>
                </c:pt>
                <c:pt idx="3256">
                  <c:v>974.0</c:v>
                </c:pt>
                <c:pt idx="3257">
                  <c:v>974.0</c:v>
                </c:pt>
                <c:pt idx="3258">
                  <c:v>975.0</c:v>
                </c:pt>
                <c:pt idx="3259">
                  <c:v>976.0</c:v>
                </c:pt>
                <c:pt idx="3260">
                  <c:v>977.0</c:v>
                </c:pt>
                <c:pt idx="3261">
                  <c:v>978.0</c:v>
                </c:pt>
                <c:pt idx="3262">
                  <c:v>979.0</c:v>
                </c:pt>
                <c:pt idx="3263">
                  <c:v>979.0</c:v>
                </c:pt>
                <c:pt idx="3264">
                  <c:v>979.0</c:v>
                </c:pt>
                <c:pt idx="3265">
                  <c:v>980.0</c:v>
                </c:pt>
                <c:pt idx="3266">
                  <c:v>980.0</c:v>
                </c:pt>
                <c:pt idx="3267">
                  <c:v>980.0</c:v>
                </c:pt>
                <c:pt idx="3268">
                  <c:v>980.0</c:v>
                </c:pt>
                <c:pt idx="3269">
                  <c:v>980.0</c:v>
                </c:pt>
                <c:pt idx="3270">
                  <c:v>981.0</c:v>
                </c:pt>
                <c:pt idx="3271">
                  <c:v>981.0</c:v>
                </c:pt>
                <c:pt idx="3272">
                  <c:v>982.0</c:v>
                </c:pt>
                <c:pt idx="3273">
                  <c:v>983.0</c:v>
                </c:pt>
                <c:pt idx="3274">
                  <c:v>984.0</c:v>
                </c:pt>
                <c:pt idx="3275">
                  <c:v>985.0</c:v>
                </c:pt>
                <c:pt idx="3276">
                  <c:v>986.0</c:v>
                </c:pt>
                <c:pt idx="3277">
                  <c:v>986.0</c:v>
                </c:pt>
                <c:pt idx="3278">
                  <c:v>986.0</c:v>
                </c:pt>
                <c:pt idx="3279">
                  <c:v>986.0</c:v>
                </c:pt>
                <c:pt idx="3280">
                  <c:v>986.0</c:v>
                </c:pt>
                <c:pt idx="3281">
                  <c:v>987.0</c:v>
                </c:pt>
                <c:pt idx="3282">
                  <c:v>987.0</c:v>
                </c:pt>
                <c:pt idx="3283">
                  <c:v>988.0</c:v>
                </c:pt>
                <c:pt idx="3284">
                  <c:v>988.0</c:v>
                </c:pt>
                <c:pt idx="3285">
                  <c:v>988.0</c:v>
                </c:pt>
                <c:pt idx="3286">
                  <c:v>988.0</c:v>
                </c:pt>
                <c:pt idx="3287">
                  <c:v>989.0</c:v>
                </c:pt>
                <c:pt idx="3288">
                  <c:v>989.0</c:v>
                </c:pt>
                <c:pt idx="3289">
                  <c:v>989.0</c:v>
                </c:pt>
                <c:pt idx="3290">
                  <c:v>989.0</c:v>
                </c:pt>
                <c:pt idx="3291">
                  <c:v>989.0</c:v>
                </c:pt>
                <c:pt idx="3292">
                  <c:v>989.0</c:v>
                </c:pt>
                <c:pt idx="3293">
                  <c:v>989.0</c:v>
                </c:pt>
                <c:pt idx="3294">
                  <c:v>989.0</c:v>
                </c:pt>
                <c:pt idx="3295">
                  <c:v>989.0</c:v>
                </c:pt>
                <c:pt idx="3296">
                  <c:v>990.0</c:v>
                </c:pt>
                <c:pt idx="3297">
                  <c:v>990.0</c:v>
                </c:pt>
                <c:pt idx="3298">
                  <c:v>990.0</c:v>
                </c:pt>
                <c:pt idx="3299">
                  <c:v>990.0</c:v>
                </c:pt>
                <c:pt idx="3300">
                  <c:v>990.0</c:v>
                </c:pt>
                <c:pt idx="3301">
                  <c:v>990.0</c:v>
                </c:pt>
                <c:pt idx="3302">
                  <c:v>990.0</c:v>
                </c:pt>
                <c:pt idx="3303">
                  <c:v>990.0</c:v>
                </c:pt>
                <c:pt idx="3304">
                  <c:v>990.0</c:v>
                </c:pt>
                <c:pt idx="3305">
                  <c:v>990.0</c:v>
                </c:pt>
                <c:pt idx="3306">
                  <c:v>990.0</c:v>
                </c:pt>
                <c:pt idx="3307">
                  <c:v>990.0</c:v>
                </c:pt>
                <c:pt idx="3308">
                  <c:v>990.0</c:v>
                </c:pt>
                <c:pt idx="3309">
                  <c:v>990.0</c:v>
                </c:pt>
                <c:pt idx="3310">
                  <c:v>990.0</c:v>
                </c:pt>
                <c:pt idx="3311">
                  <c:v>991.0</c:v>
                </c:pt>
                <c:pt idx="3312">
                  <c:v>991.0</c:v>
                </c:pt>
                <c:pt idx="3313">
                  <c:v>991.0</c:v>
                </c:pt>
                <c:pt idx="3314">
                  <c:v>992.0</c:v>
                </c:pt>
                <c:pt idx="3315">
                  <c:v>992.0</c:v>
                </c:pt>
                <c:pt idx="3316">
                  <c:v>992.0</c:v>
                </c:pt>
                <c:pt idx="3317">
                  <c:v>992.0</c:v>
                </c:pt>
                <c:pt idx="3318">
                  <c:v>992.0</c:v>
                </c:pt>
                <c:pt idx="3319">
                  <c:v>992.0</c:v>
                </c:pt>
                <c:pt idx="3320">
                  <c:v>992.0</c:v>
                </c:pt>
                <c:pt idx="3321">
                  <c:v>992.0</c:v>
                </c:pt>
                <c:pt idx="3322">
                  <c:v>992.0</c:v>
                </c:pt>
                <c:pt idx="3323">
                  <c:v>992.0</c:v>
                </c:pt>
                <c:pt idx="3324">
                  <c:v>992.0</c:v>
                </c:pt>
                <c:pt idx="3325">
                  <c:v>992.0</c:v>
                </c:pt>
                <c:pt idx="3326">
                  <c:v>992.0</c:v>
                </c:pt>
                <c:pt idx="3327">
                  <c:v>992.0</c:v>
                </c:pt>
                <c:pt idx="3328">
                  <c:v>992.0</c:v>
                </c:pt>
                <c:pt idx="3329">
                  <c:v>992.0</c:v>
                </c:pt>
                <c:pt idx="3330">
                  <c:v>992.0</c:v>
                </c:pt>
                <c:pt idx="3331">
                  <c:v>992.0</c:v>
                </c:pt>
                <c:pt idx="3332">
                  <c:v>993.0</c:v>
                </c:pt>
                <c:pt idx="3333">
                  <c:v>994.0</c:v>
                </c:pt>
                <c:pt idx="3334">
                  <c:v>994.0</c:v>
                </c:pt>
                <c:pt idx="3335">
                  <c:v>994.0</c:v>
                </c:pt>
                <c:pt idx="3336">
                  <c:v>995.0</c:v>
                </c:pt>
                <c:pt idx="3337">
                  <c:v>995.0</c:v>
                </c:pt>
                <c:pt idx="3338">
                  <c:v>995.0</c:v>
                </c:pt>
                <c:pt idx="3339">
                  <c:v>995.0</c:v>
                </c:pt>
                <c:pt idx="3340">
                  <c:v>996.0</c:v>
                </c:pt>
                <c:pt idx="3341">
                  <c:v>996.0</c:v>
                </c:pt>
                <c:pt idx="3342">
                  <c:v>996.0</c:v>
                </c:pt>
                <c:pt idx="3343">
                  <c:v>997.0</c:v>
                </c:pt>
                <c:pt idx="3344">
                  <c:v>997.0</c:v>
                </c:pt>
                <c:pt idx="3345">
                  <c:v>997.0</c:v>
                </c:pt>
                <c:pt idx="3346">
                  <c:v>998.0</c:v>
                </c:pt>
                <c:pt idx="3347">
                  <c:v>998.0</c:v>
                </c:pt>
                <c:pt idx="3348">
                  <c:v>998.0</c:v>
                </c:pt>
                <c:pt idx="3349">
                  <c:v>998.0</c:v>
                </c:pt>
                <c:pt idx="3350">
                  <c:v>998.0</c:v>
                </c:pt>
                <c:pt idx="3351">
                  <c:v>998.0</c:v>
                </c:pt>
                <c:pt idx="3352">
                  <c:v>999.0</c:v>
                </c:pt>
                <c:pt idx="3353">
                  <c:v>999.0</c:v>
                </c:pt>
                <c:pt idx="3354">
                  <c:v>999.0</c:v>
                </c:pt>
                <c:pt idx="3355">
                  <c:v>999.0</c:v>
                </c:pt>
                <c:pt idx="3356">
                  <c:v>999.0</c:v>
                </c:pt>
                <c:pt idx="3357">
                  <c:v>999.0</c:v>
                </c:pt>
                <c:pt idx="3358">
                  <c:v>1000.0</c:v>
                </c:pt>
                <c:pt idx="3359">
                  <c:v>1001.0</c:v>
                </c:pt>
                <c:pt idx="3360">
                  <c:v>1002.0</c:v>
                </c:pt>
                <c:pt idx="3361">
                  <c:v>1002.0</c:v>
                </c:pt>
                <c:pt idx="3362">
                  <c:v>1002.0</c:v>
                </c:pt>
                <c:pt idx="3363">
                  <c:v>1002.0</c:v>
                </c:pt>
                <c:pt idx="3364">
                  <c:v>1003.0</c:v>
                </c:pt>
                <c:pt idx="3365">
                  <c:v>1003.0</c:v>
                </c:pt>
                <c:pt idx="3366">
                  <c:v>1003.0</c:v>
                </c:pt>
                <c:pt idx="3367">
                  <c:v>1003.0</c:v>
                </c:pt>
                <c:pt idx="3368">
                  <c:v>1004.0</c:v>
                </c:pt>
                <c:pt idx="3369">
                  <c:v>1004.0</c:v>
                </c:pt>
                <c:pt idx="3370">
                  <c:v>1004.0</c:v>
                </c:pt>
                <c:pt idx="3371">
                  <c:v>1004.0</c:v>
                </c:pt>
                <c:pt idx="3372">
                  <c:v>1004.0</c:v>
                </c:pt>
                <c:pt idx="3373">
                  <c:v>1004.0</c:v>
                </c:pt>
                <c:pt idx="3374">
                  <c:v>1004.0</c:v>
                </c:pt>
                <c:pt idx="3375">
                  <c:v>1004.0</c:v>
                </c:pt>
                <c:pt idx="3376">
                  <c:v>1004.0</c:v>
                </c:pt>
                <c:pt idx="3377">
                  <c:v>1004.0</c:v>
                </c:pt>
                <c:pt idx="3378">
                  <c:v>1004.0</c:v>
                </c:pt>
                <c:pt idx="3379">
                  <c:v>1004.0</c:v>
                </c:pt>
                <c:pt idx="3380">
                  <c:v>1004.0</c:v>
                </c:pt>
                <c:pt idx="3381">
                  <c:v>1004.0</c:v>
                </c:pt>
                <c:pt idx="3382">
                  <c:v>1004.0</c:v>
                </c:pt>
                <c:pt idx="3383">
                  <c:v>1004.0</c:v>
                </c:pt>
                <c:pt idx="3384">
                  <c:v>1004.0</c:v>
                </c:pt>
                <c:pt idx="3385">
                  <c:v>1005.0</c:v>
                </c:pt>
                <c:pt idx="3386">
                  <c:v>1005.0</c:v>
                </c:pt>
                <c:pt idx="3387">
                  <c:v>1005.0</c:v>
                </c:pt>
                <c:pt idx="3388">
                  <c:v>1006.0</c:v>
                </c:pt>
                <c:pt idx="3389">
                  <c:v>1006.0</c:v>
                </c:pt>
                <c:pt idx="3390">
                  <c:v>1006.0</c:v>
                </c:pt>
                <c:pt idx="3391">
                  <c:v>1006.0</c:v>
                </c:pt>
                <c:pt idx="3392">
                  <c:v>1006.0</c:v>
                </c:pt>
                <c:pt idx="3393">
                  <c:v>1006.0</c:v>
                </c:pt>
                <c:pt idx="3394">
                  <c:v>1007.0</c:v>
                </c:pt>
                <c:pt idx="3395">
                  <c:v>1007.0</c:v>
                </c:pt>
                <c:pt idx="3396">
                  <c:v>1008.0</c:v>
                </c:pt>
                <c:pt idx="3397">
                  <c:v>1009.0</c:v>
                </c:pt>
                <c:pt idx="3398">
                  <c:v>1009.0</c:v>
                </c:pt>
                <c:pt idx="3399">
                  <c:v>1009.0</c:v>
                </c:pt>
                <c:pt idx="3400">
                  <c:v>1009.0</c:v>
                </c:pt>
                <c:pt idx="3401">
                  <c:v>1009.0</c:v>
                </c:pt>
                <c:pt idx="3402">
                  <c:v>1009.0</c:v>
                </c:pt>
                <c:pt idx="3403">
                  <c:v>1009.0</c:v>
                </c:pt>
                <c:pt idx="3404">
                  <c:v>1009.0</c:v>
                </c:pt>
                <c:pt idx="3405">
                  <c:v>1009.0</c:v>
                </c:pt>
                <c:pt idx="3406">
                  <c:v>1009.0</c:v>
                </c:pt>
                <c:pt idx="3407">
                  <c:v>1009.0</c:v>
                </c:pt>
                <c:pt idx="3408">
                  <c:v>1010.0</c:v>
                </c:pt>
                <c:pt idx="3409">
                  <c:v>1011.0</c:v>
                </c:pt>
                <c:pt idx="3410">
                  <c:v>1011.0</c:v>
                </c:pt>
                <c:pt idx="3411">
                  <c:v>1011.0</c:v>
                </c:pt>
                <c:pt idx="3412">
                  <c:v>1012.0</c:v>
                </c:pt>
                <c:pt idx="3413">
                  <c:v>1012.0</c:v>
                </c:pt>
                <c:pt idx="3414">
                  <c:v>1013.0</c:v>
                </c:pt>
                <c:pt idx="3415">
                  <c:v>1013.0</c:v>
                </c:pt>
                <c:pt idx="3416">
                  <c:v>1013.0</c:v>
                </c:pt>
                <c:pt idx="3417">
                  <c:v>1013.0</c:v>
                </c:pt>
                <c:pt idx="3418">
                  <c:v>1013.0</c:v>
                </c:pt>
                <c:pt idx="3419">
                  <c:v>1014.0</c:v>
                </c:pt>
                <c:pt idx="3420">
                  <c:v>1014.0</c:v>
                </c:pt>
                <c:pt idx="3421">
                  <c:v>1014.0</c:v>
                </c:pt>
                <c:pt idx="3422">
                  <c:v>1014.0</c:v>
                </c:pt>
                <c:pt idx="3423">
                  <c:v>1014.0</c:v>
                </c:pt>
                <c:pt idx="3424">
                  <c:v>1014.0</c:v>
                </c:pt>
                <c:pt idx="3425">
                  <c:v>1014.0</c:v>
                </c:pt>
                <c:pt idx="3426">
                  <c:v>1015.0</c:v>
                </c:pt>
                <c:pt idx="3427">
                  <c:v>1016.0</c:v>
                </c:pt>
                <c:pt idx="3428">
                  <c:v>1017.0</c:v>
                </c:pt>
                <c:pt idx="3429">
                  <c:v>1017.0</c:v>
                </c:pt>
                <c:pt idx="3430">
                  <c:v>1017.0</c:v>
                </c:pt>
                <c:pt idx="3431">
                  <c:v>1018.0</c:v>
                </c:pt>
                <c:pt idx="3432">
                  <c:v>1019.0</c:v>
                </c:pt>
                <c:pt idx="3433">
                  <c:v>1020.0</c:v>
                </c:pt>
                <c:pt idx="3434">
                  <c:v>1021.0</c:v>
                </c:pt>
                <c:pt idx="3435">
                  <c:v>1022.0</c:v>
                </c:pt>
                <c:pt idx="3436">
                  <c:v>1023.0</c:v>
                </c:pt>
                <c:pt idx="3437">
                  <c:v>1024.0</c:v>
                </c:pt>
                <c:pt idx="3438">
                  <c:v>1025.0</c:v>
                </c:pt>
                <c:pt idx="3439">
                  <c:v>1025.0</c:v>
                </c:pt>
                <c:pt idx="3440">
                  <c:v>1026.0</c:v>
                </c:pt>
                <c:pt idx="3441">
                  <c:v>1026.0</c:v>
                </c:pt>
                <c:pt idx="3442">
                  <c:v>1027.0</c:v>
                </c:pt>
                <c:pt idx="3443">
                  <c:v>1027.0</c:v>
                </c:pt>
                <c:pt idx="3444">
                  <c:v>1027.0</c:v>
                </c:pt>
                <c:pt idx="3445">
                  <c:v>1027.0</c:v>
                </c:pt>
                <c:pt idx="3446">
                  <c:v>1027.0</c:v>
                </c:pt>
                <c:pt idx="3447">
                  <c:v>1028.0</c:v>
                </c:pt>
                <c:pt idx="3448">
                  <c:v>1028.0</c:v>
                </c:pt>
                <c:pt idx="3449">
                  <c:v>1028.0</c:v>
                </c:pt>
                <c:pt idx="3450">
                  <c:v>1028.0</c:v>
                </c:pt>
                <c:pt idx="3451">
                  <c:v>1028.0</c:v>
                </c:pt>
                <c:pt idx="3452">
                  <c:v>1028.0</c:v>
                </c:pt>
                <c:pt idx="3453">
                  <c:v>1028.0</c:v>
                </c:pt>
                <c:pt idx="3454">
                  <c:v>1028.0</c:v>
                </c:pt>
                <c:pt idx="3455">
                  <c:v>1029.0</c:v>
                </c:pt>
                <c:pt idx="3456">
                  <c:v>1030.0</c:v>
                </c:pt>
                <c:pt idx="3457">
                  <c:v>1030.0</c:v>
                </c:pt>
                <c:pt idx="3458">
                  <c:v>1030.0</c:v>
                </c:pt>
                <c:pt idx="3459">
                  <c:v>1031.0</c:v>
                </c:pt>
                <c:pt idx="3460">
                  <c:v>1031.0</c:v>
                </c:pt>
                <c:pt idx="3461">
                  <c:v>1031.0</c:v>
                </c:pt>
                <c:pt idx="3462">
                  <c:v>1031.0</c:v>
                </c:pt>
                <c:pt idx="3463">
                  <c:v>1031.0</c:v>
                </c:pt>
                <c:pt idx="3464">
                  <c:v>1031.0</c:v>
                </c:pt>
                <c:pt idx="3465">
                  <c:v>1031.0</c:v>
                </c:pt>
                <c:pt idx="3466">
                  <c:v>1031.0</c:v>
                </c:pt>
                <c:pt idx="3467">
                  <c:v>1032.0</c:v>
                </c:pt>
                <c:pt idx="3468">
                  <c:v>1033.0</c:v>
                </c:pt>
                <c:pt idx="3469">
                  <c:v>1033.0</c:v>
                </c:pt>
                <c:pt idx="3470">
                  <c:v>1034.0</c:v>
                </c:pt>
                <c:pt idx="3471">
                  <c:v>1034.0</c:v>
                </c:pt>
                <c:pt idx="3472">
                  <c:v>1034.0</c:v>
                </c:pt>
                <c:pt idx="3473">
                  <c:v>1034.0</c:v>
                </c:pt>
                <c:pt idx="3474">
                  <c:v>1034.0</c:v>
                </c:pt>
                <c:pt idx="3475">
                  <c:v>1034.0</c:v>
                </c:pt>
                <c:pt idx="3476">
                  <c:v>1034.0</c:v>
                </c:pt>
                <c:pt idx="3477">
                  <c:v>1034.0</c:v>
                </c:pt>
                <c:pt idx="3478">
                  <c:v>1035.0</c:v>
                </c:pt>
                <c:pt idx="3479">
                  <c:v>1035.0</c:v>
                </c:pt>
                <c:pt idx="3480">
                  <c:v>1035.0</c:v>
                </c:pt>
                <c:pt idx="3481">
                  <c:v>1035.0</c:v>
                </c:pt>
                <c:pt idx="3482">
                  <c:v>1035.0</c:v>
                </c:pt>
                <c:pt idx="3483">
                  <c:v>1036.0</c:v>
                </c:pt>
                <c:pt idx="3484">
                  <c:v>1036.0</c:v>
                </c:pt>
                <c:pt idx="3485">
                  <c:v>1036.0</c:v>
                </c:pt>
                <c:pt idx="3486">
                  <c:v>1036.0</c:v>
                </c:pt>
                <c:pt idx="3487">
                  <c:v>1036.0</c:v>
                </c:pt>
                <c:pt idx="3488">
                  <c:v>1036.0</c:v>
                </c:pt>
                <c:pt idx="3489">
                  <c:v>1036.0</c:v>
                </c:pt>
                <c:pt idx="3490">
                  <c:v>1036.0</c:v>
                </c:pt>
                <c:pt idx="3491">
                  <c:v>1036.0</c:v>
                </c:pt>
                <c:pt idx="3492">
                  <c:v>1036.0</c:v>
                </c:pt>
                <c:pt idx="3493">
                  <c:v>1036.0</c:v>
                </c:pt>
                <c:pt idx="3494">
                  <c:v>1036.0</c:v>
                </c:pt>
                <c:pt idx="3495">
                  <c:v>1036.0</c:v>
                </c:pt>
                <c:pt idx="3496">
                  <c:v>1036.0</c:v>
                </c:pt>
                <c:pt idx="3497">
                  <c:v>1036.0</c:v>
                </c:pt>
                <c:pt idx="3498">
                  <c:v>1036.0</c:v>
                </c:pt>
                <c:pt idx="3499">
                  <c:v>1036.0</c:v>
                </c:pt>
                <c:pt idx="3500">
                  <c:v>1036.0</c:v>
                </c:pt>
                <c:pt idx="3501">
                  <c:v>1036.0</c:v>
                </c:pt>
                <c:pt idx="3502">
                  <c:v>1036.0</c:v>
                </c:pt>
                <c:pt idx="3503">
                  <c:v>1036.0</c:v>
                </c:pt>
                <c:pt idx="3504">
                  <c:v>1036.0</c:v>
                </c:pt>
                <c:pt idx="3505">
                  <c:v>1037.0</c:v>
                </c:pt>
                <c:pt idx="3506">
                  <c:v>1037.0</c:v>
                </c:pt>
                <c:pt idx="3507">
                  <c:v>1037.0</c:v>
                </c:pt>
                <c:pt idx="3508">
                  <c:v>1038.0</c:v>
                </c:pt>
                <c:pt idx="3509">
                  <c:v>1038.0</c:v>
                </c:pt>
                <c:pt idx="3510">
                  <c:v>1039.0</c:v>
                </c:pt>
                <c:pt idx="3511">
                  <c:v>1039.0</c:v>
                </c:pt>
                <c:pt idx="3512">
                  <c:v>1040.0</c:v>
                </c:pt>
                <c:pt idx="3513">
                  <c:v>1040.0</c:v>
                </c:pt>
                <c:pt idx="3514">
                  <c:v>1040.0</c:v>
                </c:pt>
                <c:pt idx="3515">
                  <c:v>1040.0</c:v>
                </c:pt>
                <c:pt idx="3516">
                  <c:v>1040.0</c:v>
                </c:pt>
                <c:pt idx="3517">
                  <c:v>1040.0</c:v>
                </c:pt>
                <c:pt idx="3518">
                  <c:v>1040.0</c:v>
                </c:pt>
                <c:pt idx="3519">
                  <c:v>1041.0</c:v>
                </c:pt>
                <c:pt idx="3520">
                  <c:v>1042.0</c:v>
                </c:pt>
                <c:pt idx="3521">
                  <c:v>1043.0</c:v>
                </c:pt>
                <c:pt idx="3522">
                  <c:v>1043.0</c:v>
                </c:pt>
                <c:pt idx="3523">
                  <c:v>1044.0</c:v>
                </c:pt>
                <c:pt idx="3524">
                  <c:v>1045.0</c:v>
                </c:pt>
                <c:pt idx="3525">
                  <c:v>1046.0</c:v>
                </c:pt>
                <c:pt idx="3526">
                  <c:v>1047.0</c:v>
                </c:pt>
                <c:pt idx="3527">
                  <c:v>1048.0</c:v>
                </c:pt>
                <c:pt idx="3528">
                  <c:v>1048.0</c:v>
                </c:pt>
                <c:pt idx="3529">
                  <c:v>1048.0</c:v>
                </c:pt>
                <c:pt idx="3530">
                  <c:v>1048.0</c:v>
                </c:pt>
                <c:pt idx="3531">
                  <c:v>1048.0</c:v>
                </c:pt>
                <c:pt idx="3532">
                  <c:v>1049.0</c:v>
                </c:pt>
                <c:pt idx="3533">
                  <c:v>1049.0</c:v>
                </c:pt>
                <c:pt idx="3534">
                  <c:v>1049.0</c:v>
                </c:pt>
                <c:pt idx="3535">
                  <c:v>1050.0</c:v>
                </c:pt>
                <c:pt idx="3536">
                  <c:v>1051.0</c:v>
                </c:pt>
                <c:pt idx="3537">
                  <c:v>1051.0</c:v>
                </c:pt>
                <c:pt idx="3538">
                  <c:v>1051.0</c:v>
                </c:pt>
                <c:pt idx="3539">
                  <c:v>1051.0</c:v>
                </c:pt>
                <c:pt idx="3540">
                  <c:v>1051.0</c:v>
                </c:pt>
                <c:pt idx="3541">
                  <c:v>1052.0</c:v>
                </c:pt>
                <c:pt idx="3542">
                  <c:v>1053.0</c:v>
                </c:pt>
                <c:pt idx="3543">
                  <c:v>1053.0</c:v>
                </c:pt>
                <c:pt idx="3544">
                  <c:v>1053.0</c:v>
                </c:pt>
                <c:pt idx="3545">
                  <c:v>1053.0</c:v>
                </c:pt>
                <c:pt idx="3546">
                  <c:v>1053.0</c:v>
                </c:pt>
                <c:pt idx="3547">
                  <c:v>1053.0</c:v>
                </c:pt>
                <c:pt idx="3548">
                  <c:v>1053.0</c:v>
                </c:pt>
                <c:pt idx="3549">
                  <c:v>1053.0</c:v>
                </c:pt>
                <c:pt idx="3550">
                  <c:v>1054.0</c:v>
                </c:pt>
                <c:pt idx="3551">
                  <c:v>1055.0</c:v>
                </c:pt>
                <c:pt idx="3552">
                  <c:v>1055.0</c:v>
                </c:pt>
                <c:pt idx="3553">
                  <c:v>1055.0</c:v>
                </c:pt>
                <c:pt idx="3554">
                  <c:v>1055.0</c:v>
                </c:pt>
                <c:pt idx="3555">
                  <c:v>1055.0</c:v>
                </c:pt>
                <c:pt idx="3556">
                  <c:v>1055.0</c:v>
                </c:pt>
                <c:pt idx="3557">
                  <c:v>1055.0</c:v>
                </c:pt>
                <c:pt idx="3558">
                  <c:v>1056.0</c:v>
                </c:pt>
                <c:pt idx="3559">
                  <c:v>1056.0</c:v>
                </c:pt>
                <c:pt idx="3560">
                  <c:v>1056.0</c:v>
                </c:pt>
                <c:pt idx="3561">
                  <c:v>1057.0</c:v>
                </c:pt>
                <c:pt idx="3562">
                  <c:v>1057.0</c:v>
                </c:pt>
                <c:pt idx="3563">
                  <c:v>1058.0</c:v>
                </c:pt>
                <c:pt idx="3564">
                  <c:v>1058.0</c:v>
                </c:pt>
                <c:pt idx="3565">
                  <c:v>1059.0</c:v>
                </c:pt>
                <c:pt idx="3566">
                  <c:v>1060.0</c:v>
                </c:pt>
                <c:pt idx="3567">
                  <c:v>1060.0</c:v>
                </c:pt>
                <c:pt idx="3568">
                  <c:v>1060.0</c:v>
                </c:pt>
                <c:pt idx="3569">
                  <c:v>1060.0</c:v>
                </c:pt>
                <c:pt idx="3570">
                  <c:v>1060.0</c:v>
                </c:pt>
                <c:pt idx="3571">
                  <c:v>1060.0</c:v>
                </c:pt>
                <c:pt idx="3572">
                  <c:v>1060.0</c:v>
                </c:pt>
                <c:pt idx="3573">
                  <c:v>1060.0</c:v>
                </c:pt>
                <c:pt idx="3574">
                  <c:v>1060.0</c:v>
                </c:pt>
                <c:pt idx="3575">
                  <c:v>1060.0</c:v>
                </c:pt>
                <c:pt idx="3576">
                  <c:v>1060.0</c:v>
                </c:pt>
                <c:pt idx="3577">
                  <c:v>1060.0</c:v>
                </c:pt>
                <c:pt idx="3578">
                  <c:v>1060.0</c:v>
                </c:pt>
                <c:pt idx="3579">
                  <c:v>1060.0</c:v>
                </c:pt>
                <c:pt idx="3580">
                  <c:v>1060.0</c:v>
                </c:pt>
                <c:pt idx="3581">
                  <c:v>1060.0</c:v>
                </c:pt>
                <c:pt idx="3582">
                  <c:v>1060.0</c:v>
                </c:pt>
                <c:pt idx="3583">
                  <c:v>1060.0</c:v>
                </c:pt>
                <c:pt idx="3584">
                  <c:v>1060.0</c:v>
                </c:pt>
                <c:pt idx="3585">
                  <c:v>1060.0</c:v>
                </c:pt>
                <c:pt idx="3586">
                  <c:v>1060.0</c:v>
                </c:pt>
                <c:pt idx="3587">
                  <c:v>1060.0</c:v>
                </c:pt>
                <c:pt idx="3588">
                  <c:v>1060.0</c:v>
                </c:pt>
                <c:pt idx="3589">
                  <c:v>1060.0</c:v>
                </c:pt>
                <c:pt idx="3590">
                  <c:v>1060.0</c:v>
                </c:pt>
                <c:pt idx="3591">
                  <c:v>1060.0</c:v>
                </c:pt>
                <c:pt idx="3592">
                  <c:v>1060.0</c:v>
                </c:pt>
                <c:pt idx="3593">
                  <c:v>1060.0</c:v>
                </c:pt>
                <c:pt idx="3594">
                  <c:v>1061.0</c:v>
                </c:pt>
                <c:pt idx="3595">
                  <c:v>1061.0</c:v>
                </c:pt>
                <c:pt idx="3596">
                  <c:v>1061.0</c:v>
                </c:pt>
                <c:pt idx="3597">
                  <c:v>1061.0</c:v>
                </c:pt>
                <c:pt idx="3598">
                  <c:v>1061.0</c:v>
                </c:pt>
                <c:pt idx="3599">
                  <c:v>1061.0</c:v>
                </c:pt>
                <c:pt idx="3600">
                  <c:v>1061.0</c:v>
                </c:pt>
                <c:pt idx="3601">
                  <c:v>1061.0</c:v>
                </c:pt>
                <c:pt idx="3602">
                  <c:v>1061.0</c:v>
                </c:pt>
                <c:pt idx="3603">
                  <c:v>1061.0</c:v>
                </c:pt>
                <c:pt idx="3604">
                  <c:v>1062.0</c:v>
                </c:pt>
                <c:pt idx="3605">
                  <c:v>1063.0</c:v>
                </c:pt>
                <c:pt idx="3606">
                  <c:v>1064.0</c:v>
                </c:pt>
                <c:pt idx="3607">
                  <c:v>1065.0</c:v>
                </c:pt>
                <c:pt idx="3608">
                  <c:v>1066.0</c:v>
                </c:pt>
                <c:pt idx="3609">
                  <c:v>1066.0</c:v>
                </c:pt>
                <c:pt idx="3610">
                  <c:v>1067.0</c:v>
                </c:pt>
                <c:pt idx="3611">
                  <c:v>1068.0</c:v>
                </c:pt>
                <c:pt idx="3612">
                  <c:v>1069.0</c:v>
                </c:pt>
                <c:pt idx="3613">
                  <c:v>1069.0</c:v>
                </c:pt>
                <c:pt idx="3614">
                  <c:v>1070.0</c:v>
                </c:pt>
                <c:pt idx="3615">
                  <c:v>1071.0</c:v>
                </c:pt>
                <c:pt idx="3616">
                  <c:v>1072.0</c:v>
                </c:pt>
                <c:pt idx="3617">
                  <c:v>1073.0</c:v>
                </c:pt>
                <c:pt idx="3618">
                  <c:v>1074.0</c:v>
                </c:pt>
                <c:pt idx="3619">
                  <c:v>1075.0</c:v>
                </c:pt>
                <c:pt idx="3620">
                  <c:v>1076.0</c:v>
                </c:pt>
                <c:pt idx="3621">
                  <c:v>1077.0</c:v>
                </c:pt>
                <c:pt idx="3622">
                  <c:v>1078.0</c:v>
                </c:pt>
                <c:pt idx="3623">
                  <c:v>1078.0</c:v>
                </c:pt>
                <c:pt idx="3624">
                  <c:v>1078.0</c:v>
                </c:pt>
                <c:pt idx="3625">
                  <c:v>1078.0</c:v>
                </c:pt>
                <c:pt idx="3626">
                  <c:v>1078.0</c:v>
                </c:pt>
                <c:pt idx="3627">
                  <c:v>1078.0</c:v>
                </c:pt>
                <c:pt idx="3628">
                  <c:v>1078.0</c:v>
                </c:pt>
                <c:pt idx="3629">
                  <c:v>1078.0</c:v>
                </c:pt>
                <c:pt idx="3630">
                  <c:v>1079.0</c:v>
                </c:pt>
                <c:pt idx="3631">
                  <c:v>1079.0</c:v>
                </c:pt>
                <c:pt idx="3632">
                  <c:v>1080.0</c:v>
                </c:pt>
                <c:pt idx="3633">
                  <c:v>1081.0</c:v>
                </c:pt>
                <c:pt idx="3634">
                  <c:v>1082.0</c:v>
                </c:pt>
                <c:pt idx="3635">
                  <c:v>1083.0</c:v>
                </c:pt>
                <c:pt idx="3636">
                  <c:v>1083.0</c:v>
                </c:pt>
                <c:pt idx="3637">
                  <c:v>1083.0</c:v>
                </c:pt>
                <c:pt idx="3638">
                  <c:v>1083.0</c:v>
                </c:pt>
                <c:pt idx="3639">
                  <c:v>1084.0</c:v>
                </c:pt>
                <c:pt idx="3640">
                  <c:v>1084.0</c:v>
                </c:pt>
                <c:pt idx="3641">
                  <c:v>1084.0</c:v>
                </c:pt>
                <c:pt idx="3642">
                  <c:v>1084.0</c:v>
                </c:pt>
                <c:pt idx="3643">
                  <c:v>1085.0</c:v>
                </c:pt>
                <c:pt idx="3644">
                  <c:v>1086.0</c:v>
                </c:pt>
                <c:pt idx="3645">
                  <c:v>1086.0</c:v>
                </c:pt>
                <c:pt idx="3646">
                  <c:v>1086.0</c:v>
                </c:pt>
                <c:pt idx="3647">
                  <c:v>1086.0</c:v>
                </c:pt>
                <c:pt idx="3648">
                  <c:v>1086.0</c:v>
                </c:pt>
                <c:pt idx="3649">
                  <c:v>1086.0</c:v>
                </c:pt>
                <c:pt idx="3650">
                  <c:v>1086.0</c:v>
                </c:pt>
                <c:pt idx="3651">
                  <c:v>1087.0</c:v>
                </c:pt>
                <c:pt idx="3652">
                  <c:v>1088.0</c:v>
                </c:pt>
                <c:pt idx="3653">
                  <c:v>1088.0</c:v>
                </c:pt>
                <c:pt idx="3654">
                  <c:v>1088.0</c:v>
                </c:pt>
                <c:pt idx="3655">
                  <c:v>1088.0</c:v>
                </c:pt>
                <c:pt idx="3656">
                  <c:v>1089.0</c:v>
                </c:pt>
                <c:pt idx="3657">
                  <c:v>1089.0</c:v>
                </c:pt>
                <c:pt idx="3658">
                  <c:v>1090.0</c:v>
                </c:pt>
                <c:pt idx="3659">
                  <c:v>1090.0</c:v>
                </c:pt>
                <c:pt idx="3660">
                  <c:v>1090.0</c:v>
                </c:pt>
                <c:pt idx="3661">
                  <c:v>1090.0</c:v>
                </c:pt>
                <c:pt idx="3662">
                  <c:v>1091.0</c:v>
                </c:pt>
                <c:pt idx="3663">
                  <c:v>1092.0</c:v>
                </c:pt>
                <c:pt idx="3664">
                  <c:v>1092.0</c:v>
                </c:pt>
                <c:pt idx="3665">
                  <c:v>1092.0</c:v>
                </c:pt>
                <c:pt idx="3666">
                  <c:v>1092.0</c:v>
                </c:pt>
                <c:pt idx="3667">
                  <c:v>1092.0</c:v>
                </c:pt>
                <c:pt idx="3668">
                  <c:v>1092.0</c:v>
                </c:pt>
                <c:pt idx="3669">
                  <c:v>1092.0</c:v>
                </c:pt>
                <c:pt idx="3670">
                  <c:v>1092.0</c:v>
                </c:pt>
                <c:pt idx="3671">
                  <c:v>1092.0</c:v>
                </c:pt>
                <c:pt idx="3672">
                  <c:v>1092.0</c:v>
                </c:pt>
                <c:pt idx="3673">
                  <c:v>1092.0</c:v>
                </c:pt>
                <c:pt idx="3674">
                  <c:v>1092.0</c:v>
                </c:pt>
                <c:pt idx="3675">
                  <c:v>1092.0</c:v>
                </c:pt>
                <c:pt idx="3676">
                  <c:v>1092.0</c:v>
                </c:pt>
                <c:pt idx="3677">
                  <c:v>1092.0</c:v>
                </c:pt>
                <c:pt idx="3678">
                  <c:v>1092.0</c:v>
                </c:pt>
                <c:pt idx="3679">
                  <c:v>1092.0</c:v>
                </c:pt>
                <c:pt idx="3680">
                  <c:v>1092.0</c:v>
                </c:pt>
                <c:pt idx="3681">
                  <c:v>1092.0</c:v>
                </c:pt>
                <c:pt idx="3682">
                  <c:v>1092.0</c:v>
                </c:pt>
                <c:pt idx="3683">
                  <c:v>1092.0</c:v>
                </c:pt>
                <c:pt idx="3684">
                  <c:v>1092.0</c:v>
                </c:pt>
                <c:pt idx="3685">
                  <c:v>1092.0</c:v>
                </c:pt>
                <c:pt idx="3686">
                  <c:v>1092.0</c:v>
                </c:pt>
                <c:pt idx="3687">
                  <c:v>1092.0</c:v>
                </c:pt>
                <c:pt idx="3688">
                  <c:v>1093.0</c:v>
                </c:pt>
                <c:pt idx="3689">
                  <c:v>1094.0</c:v>
                </c:pt>
                <c:pt idx="3690">
                  <c:v>1095.0</c:v>
                </c:pt>
                <c:pt idx="3691">
                  <c:v>1095.0</c:v>
                </c:pt>
                <c:pt idx="3692">
                  <c:v>1095.0</c:v>
                </c:pt>
                <c:pt idx="3693">
                  <c:v>1095.0</c:v>
                </c:pt>
                <c:pt idx="3694">
                  <c:v>1096.0</c:v>
                </c:pt>
                <c:pt idx="3695">
                  <c:v>1096.0</c:v>
                </c:pt>
                <c:pt idx="3696">
                  <c:v>1096.0</c:v>
                </c:pt>
                <c:pt idx="3697">
                  <c:v>1096.0</c:v>
                </c:pt>
                <c:pt idx="3698">
                  <c:v>1096.0</c:v>
                </c:pt>
                <c:pt idx="3699">
                  <c:v>1096.0</c:v>
                </c:pt>
                <c:pt idx="3700">
                  <c:v>1096.0</c:v>
                </c:pt>
                <c:pt idx="3701">
                  <c:v>1096.0</c:v>
                </c:pt>
                <c:pt idx="3702">
                  <c:v>1096.0</c:v>
                </c:pt>
                <c:pt idx="3703">
                  <c:v>1096.0</c:v>
                </c:pt>
                <c:pt idx="3704">
                  <c:v>1096.0</c:v>
                </c:pt>
                <c:pt idx="3705">
                  <c:v>1096.0</c:v>
                </c:pt>
                <c:pt idx="3706">
                  <c:v>1096.0</c:v>
                </c:pt>
                <c:pt idx="3707">
                  <c:v>1097.0</c:v>
                </c:pt>
                <c:pt idx="3708">
                  <c:v>1098.0</c:v>
                </c:pt>
                <c:pt idx="3709">
                  <c:v>1098.0</c:v>
                </c:pt>
                <c:pt idx="3710">
                  <c:v>1098.0</c:v>
                </c:pt>
                <c:pt idx="3711">
                  <c:v>1098.0</c:v>
                </c:pt>
                <c:pt idx="3712">
                  <c:v>1098.0</c:v>
                </c:pt>
                <c:pt idx="3713">
                  <c:v>1098.0</c:v>
                </c:pt>
                <c:pt idx="3714">
                  <c:v>1099.0</c:v>
                </c:pt>
                <c:pt idx="3715">
                  <c:v>1099.0</c:v>
                </c:pt>
                <c:pt idx="3716">
                  <c:v>1100.0</c:v>
                </c:pt>
                <c:pt idx="3717">
                  <c:v>1100.0</c:v>
                </c:pt>
                <c:pt idx="3718">
                  <c:v>1100.0</c:v>
                </c:pt>
                <c:pt idx="3719">
                  <c:v>1100.0</c:v>
                </c:pt>
                <c:pt idx="3720">
                  <c:v>1100.0</c:v>
                </c:pt>
                <c:pt idx="3721">
                  <c:v>1100.0</c:v>
                </c:pt>
                <c:pt idx="3722">
                  <c:v>1100.0</c:v>
                </c:pt>
                <c:pt idx="3723">
                  <c:v>1101.0</c:v>
                </c:pt>
                <c:pt idx="3724">
                  <c:v>1101.0</c:v>
                </c:pt>
                <c:pt idx="3725">
                  <c:v>1101.0</c:v>
                </c:pt>
                <c:pt idx="3726">
                  <c:v>1102.0</c:v>
                </c:pt>
                <c:pt idx="3727">
                  <c:v>1102.0</c:v>
                </c:pt>
                <c:pt idx="3728">
                  <c:v>1102.0</c:v>
                </c:pt>
                <c:pt idx="3729">
                  <c:v>1102.0</c:v>
                </c:pt>
                <c:pt idx="3730">
                  <c:v>1102.0</c:v>
                </c:pt>
                <c:pt idx="3731">
                  <c:v>1102.0</c:v>
                </c:pt>
                <c:pt idx="3732">
                  <c:v>1102.0</c:v>
                </c:pt>
                <c:pt idx="3733">
                  <c:v>1102.0</c:v>
                </c:pt>
                <c:pt idx="3734">
                  <c:v>1102.0</c:v>
                </c:pt>
                <c:pt idx="3735">
                  <c:v>1102.0</c:v>
                </c:pt>
                <c:pt idx="3736">
                  <c:v>1102.0</c:v>
                </c:pt>
                <c:pt idx="3737">
                  <c:v>1102.0</c:v>
                </c:pt>
                <c:pt idx="3738">
                  <c:v>1102.0</c:v>
                </c:pt>
                <c:pt idx="3739">
                  <c:v>1102.0</c:v>
                </c:pt>
                <c:pt idx="3740">
                  <c:v>1102.0</c:v>
                </c:pt>
                <c:pt idx="3741">
                  <c:v>1102.0</c:v>
                </c:pt>
                <c:pt idx="3742">
                  <c:v>1102.0</c:v>
                </c:pt>
                <c:pt idx="3743">
                  <c:v>1102.0</c:v>
                </c:pt>
                <c:pt idx="3744">
                  <c:v>1102.0</c:v>
                </c:pt>
                <c:pt idx="3745">
                  <c:v>1103.0</c:v>
                </c:pt>
                <c:pt idx="3746">
                  <c:v>1104.0</c:v>
                </c:pt>
                <c:pt idx="3747">
                  <c:v>1105.0</c:v>
                </c:pt>
                <c:pt idx="3748">
                  <c:v>1106.0</c:v>
                </c:pt>
                <c:pt idx="3749">
                  <c:v>1106.0</c:v>
                </c:pt>
                <c:pt idx="3750">
                  <c:v>1107.0</c:v>
                </c:pt>
                <c:pt idx="3751">
                  <c:v>1107.0</c:v>
                </c:pt>
                <c:pt idx="3752">
                  <c:v>1107.0</c:v>
                </c:pt>
                <c:pt idx="3753">
                  <c:v>1107.0</c:v>
                </c:pt>
                <c:pt idx="3754">
                  <c:v>1108.0</c:v>
                </c:pt>
                <c:pt idx="3755">
                  <c:v>1108.0</c:v>
                </c:pt>
                <c:pt idx="3756">
                  <c:v>1108.0</c:v>
                </c:pt>
                <c:pt idx="3757">
                  <c:v>1108.0</c:v>
                </c:pt>
                <c:pt idx="3758">
                  <c:v>1108.0</c:v>
                </c:pt>
                <c:pt idx="3759">
                  <c:v>1108.0</c:v>
                </c:pt>
                <c:pt idx="3760">
                  <c:v>1108.0</c:v>
                </c:pt>
                <c:pt idx="3761">
                  <c:v>1109.0</c:v>
                </c:pt>
                <c:pt idx="3762">
                  <c:v>1109.0</c:v>
                </c:pt>
                <c:pt idx="3763">
                  <c:v>1109.0</c:v>
                </c:pt>
                <c:pt idx="3764">
                  <c:v>1109.0</c:v>
                </c:pt>
                <c:pt idx="3765">
                  <c:v>1109.0</c:v>
                </c:pt>
                <c:pt idx="3766">
                  <c:v>1109.0</c:v>
                </c:pt>
                <c:pt idx="3767">
                  <c:v>1110.0</c:v>
                </c:pt>
                <c:pt idx="3768">
                  <c:v>1111.0</c:v>
                </c:pt>
                <c:pt idx="3769">
                  <c:v>1112.0</c:v>
                </c:pt>
                <c:pt idx="3770">
                  <c:v>1113.0</c:v>
                </c:pt>
                <c:pt idx="3771">
                  <c:v>1114.0</c:v>
                </c:pt>
                <c:pt idx="3772">
                  <c:v>1115.0</c:v>
                </c:pt>
                <c:pt idx="3773">
                  <c:v>1116.0</c:v>
                </c:pt>
                <c:pt idx="3774">
                  <c:v>1116.0</c:v>
                </c:pt>
                <c:pt idx="3775">
                  <c:v>1117.0</c:v>
                </c:pt>
                <c:pt idx="3776">
                  <c:v>1117.0</c:v>
                </c:pt>
                <c:pt idx="3777">
                  <c:v>1118.0</c:v>
                </c:pt>
                <c:pt idx="3778">
                  <c:v>1119.0</c:v>
                </c:pt>
                <c:pt idx="3779">
                  <c:v>1119.0</c:v>
                </c:pt>
                <c:pt idx="3780">
                  <c:v>1119.0</c:v>
                </c:pt>
                <c:pt idx="3781">
                  <c:v>1119.0</c:v>
                </c:pt>
                <c:pt idx="3782">
                  <c:v>1119.0</c:v>
                </c:pt>
                <c:pt idx="3783">
                  <c:v>1120.0</c:v>
                </c:pt>
                <c:pt idx="3784">
                  <c:v>1121.0</c:v>
                </c:pt>
                <c:pt idx="3785">
                  <c:v>1121.0</c:v>
                </c:pt>
                <c:pt idx="3786">
                  <c:v>1121.0</c:v>
                </c:pt>
                <c:pt idx="3787">
                  <c:v>1121.0</c:v>
                </c:pt>
                <c:pt idx="3788">
                  <c:v>1121.0</c:v>
                </c:pt>
                <c:pt idx="3789">
                  <c:v>1121.0</c:v>
                </c:pt>
                <c:pt idx="3790">
                  <c:v>1121.0</c:v>
                </c:pt>
                <c:pt idx="3791">
                  <c:v>1122.0</c:v>
                </c:pt>
                <c:pt idx="3792">
                  <c:v>1122.0</c:v>
                </c:pt>
                <c:pt idx="3793">
                  <c:v>1123.0</c:v>
                </c:pt>
                <c:pt idx="3794">
                  <c:v>1124.0</c:v>
                </c:pt>
                <c:pt idx="3795">
                  <c:v>1125.0</c:v>
                </c:pt>
                <c:pt idx="3796">
                  <c:v>1125.0</c:v>
                </c:pt>
                <c:pt idx="3797">
                  <c:v>1126.0</c:v>
                </c:pt>
                <c:pt idx="3798">
                  <c:v>1127.0</c:v>
                </c:pt>
                <c:pt idx="3799">
                  <c:v>1127.0</c:v>
                </c:pt>
                <c:pt idx="3800">
                  <c:v>1127.0</c:v>
                </c:pt>
                <c:pt idx="3801">
                  <c:v>1127.0</c:v>
                </c:pt>
                <c:pt idx="3802">
                  <c:v>1128.0</c:v>
                </c:pt>
                <c:pt idx="3803">
                  <c:v>1129.0</c:v>
                </c:pt>
                <c:pt idx="3804">
                  <c:v>1129.0</c:v>
                </c:pt>
                <c:pt idx="3805">
                  <c:v>1129.0</c:v>
                </c:pt>
                <c:pt idx="3806">
                  <c:v>1129.0</c:v>
                </c:pt>
                <c:pt idx="3807">
                  <c:v>1129.0</c:v>
                </c:pt>
                <c:pt idx="3808">
                  <c:v>1129.0</c:v>
                </c:pt>
                <c:pt idx="3809">
                  <c:v>1129.0</c:v>
                </c:pt>
                <c:pt idx="3810">
                  <c:v>1130.0</c:v>
                </c:pt>
                <c:pt idx="3811">
                  <c:v>1130.0</c:v>
                </c:pt>
                <c:pt idx="3812">
                  <c:v>1130.0</c:v>
                </c:pt>
                <c:pt idx="3813">
                  <c:v>1130.0</c:v>
                </c:pt>
                <c:pt idx="3814">
                  <c:v>1130.0</c:v>
                </c:pt>
                <c:pt idx="3815">
                  <c:v>1130.0</c:v>
                </c:pt>
                <c:pt idx="3816">
                  <c:v>1130.0</c:v>
                </c:pt>
                <c:pt idx="3817">
                  <c:v>1130.0</c:v>
                </c:pt>
                <c:pt idx="3818">
                  <c:v>1131.0</c:v>
                </c:pt>
                <c:pt idx="3819">
                  <c:v>1131.0</c:v>
                </c:pt>
                <c:pt idx="3820">
                  <c:v>1132.0</c:v>
                </c:pt>
                <c:pt idx="3821">
                  <c:v>1132.0</c:v>
                </c:pt>
                <c:pt idx="3822">
                  <c:v>1132.0</c:v>
                </c:pt>
                <c:pt idx="3823">
                  <c:v>1133.0</c:v>
                </c:pt>
                <c:pt idx="3824">
                  <c:v>1133.0</c:v>
                </c:pt>
                <c:pt idx="3825">
                  <c:v>1133.0</c:v>
                </c:pt>
                <c:pt idx="3826">
                  <c:v>1133.0</c:v>
                </c:pt>
                <c:pt idx="3827">
                  <c:v>1133.0</c:v>
                </c:pt>
                <c:pt idx="3828">
                  <c:v>1133.0</c:v>
                </c:pt>
                <c:pt idx="3829">
                  <c:v>1133.0</c:v>
                </c:pt>
                <c:pt idx="3830">
                  <c:v>1133.0</c:v>
                </c:pt>
                <c:pt idx="3831">
                  <c:v>1133.0</c:v>
                </c:pt>
                <c:pt idx="3832">
                  <c:v>1133.0</c:v>
                </c:pt>
                <c:pt idx="3833">
                  <c:v>1133.0</c:v>
                </c:pt>
                <c:pt idx="3834">
                  <c:v>1133.0</c:v>
                </c:pt>
                <c:pt idx="3835">
                  <c:v>1133.0</c:v>
                </c:pt>
                <c:pt idx="3836">
                  <c:v>1133.0</c:v>
                </c:pt>
                <c:pt idx="3837">
                  <c:v>1134.0</c:v>
                </c:pt>
                <c:pt idx="3838">
                  <c:v>1135.0</c:v>
                </c:pt>
                <c:pt idx="3839">
                  <c:v>1135.0</c:v>
                </c:pt>
                <c:pt idx="3840">
                  <c:v>1135.0</c:v>
                </c:pt>
                <c:pt idx="3841">
                  <c:v>1135.0</c:v>
                </c:pt>
                <c:pt idx="3842">
                  <c:v>1135.0</c:v>
                </c:pt>
                <c:pt idx="3843">
                  <c:v>1135.0</c:v>
                </c:pt>
                <c:pt idx="3844">
                  <c:v>1135.0</c:v>
                </c:pt>
                <c:pt idx="3845">
                  <c:v>1135.0</c:v>
                </c:pt>
                <c:pt idx="3846">
                  <c:v>1136.0</c:v>
                </c:pt>
                <c:pt idx="3847">
                  <c:v>1137.0</c:v>
                </c:pt>
                <c:pt idx="3848">
                  <c:v>1137.0</c:v>
                </c:pt>
                <c:pt idx="3849">
                  <c:v>1137.0</c:v>
                </c:pt>
                <c:pt idx="3850">
                  <c:v>1137.0</c:v>
                </c:pt>
                <c:pt idx="3851">
                  <c:v>1138.0</c:v>
                </c:pt>
                <c:pt idx="3852">
                  <c:v>1138.0</c:v>
                </c:pt>
                <c:pt idx="3853">
                  <c:v>1138.0</c:v>
                </c:pt>
                <c:pt idx="3854">
                  <c:v>1138.0</c:v>
                </c:pt>
                <c:pt idx="3855">
                  <c:v>1139.0</c:v>
                </c:pt>
                <c:pt idx="3856">
                  <c:v>1140.0</c:v>
                </c:pt>
                <c:pt idx="3857">
                  <c:v>1140.0</c:v>
                </c:pt>
                <c:pt idx="3858">
                  <c:v>1140.0</c:v>
                </c:pt>
                <c:pt idx="3859">
                  <c:v>1140.0</c:v>
                </c:pt>
                <c:pt idx="3860">
                  <c:v>1140.0</c:v>
                </c:pt>
                <c:pt idx="3861">
                  <c:v>1140.0</c:v>
                </c:pt>
                <c:pt idx="3862">
                  <c:v>1141.0</c:v>
                </c:pt>
                <c:pt idx="3863">
                  <c:v>1141.0</c:v>
                </c:pt>
                <c:pt idx="3864">
                  <c:v>1141.0</c:v>
                </c:pt>
                <c:pt idx="3865">
                  <c:v>1142.0</c:v>
                </c:pt>
                <c:pt idx="3866">
                  <c:v>1142.0</c:v>
                </c:pt>
                <c:pt idx="3867">
                  <c:v>1143.0</c:v>
                </c:pt>
                <c:pt idx="3868">
                  <c:v>1143.0</c:v>
                </c:pt>
                <c:pt idx="3869">
                  <c:v>1143.0</c:v>
                </c:pt>
                <c:pt idx="3870">
                  <c:v>1143.0</c:v>
                </c:pt>
                <c:pt idx="3871">
                  <c:v>1143.0</c:v>
                </c:pt>
                <c:pt idx="3872">
                  <c:v>1143.0</c:v>
                </c:pt>
                <c:pt idx="3873">
                  <c:v>1143.0</c:v>
                </c:pt>
                <c:pt idx="3874">
                  <c:v>1143.0</c:v>
                </c:pt>
                <c:pt idx="3875">
                  <c:v>1144.0</c:v>
                </c:pt>
                <c:pt idx="3876">
                  <c:v>1145.0</c:v>
                </c:pt>
                <c:pt idx="3877">
                  <c:v>1145.0</c:v>
                </c:pt>
                <c:pt idx="3878">
                  <c:v>1145.0</c:v>
                </c:pt>
                <c:pt idx="3879">
                  <c:v>1145.0</c:v>
                </c:pt>
                <c:pt idx="3880">
                  <c:v>1145.0</c:v>
                </c:pt>
                <c:pt idx="3881">
                  <c:v>1145.0</c:v>
                </c:pt>
                <c:pt idx="3882">
                  <c:v>1145.0</c:v>
                </c:pt>
                <c:pt idx="3883">
                  <c:v>1145.0</c:v>
                </c:pt>
                <c:pt idx="3884">
                  <c:v>1146.0</c:v>
                </c:pt>
                <c:pt idx="3885">
                  <c:v>1146.0</c:v>
                </c:pt>
                <c:pt idx="3886">
                  <c:v>1147.0</c:v>
                </c:pt>
                <c:pt idx="3887">
                  <c:v>1148.0</c:v>
                </c:pt>
                <c:pt idx="3888">
                  <c:v>1149.0</c:v>
                </c:pt>
                <c:pt idx="3889">
                  <c:v>1150.0</c:v>
                </c:pt>
                <c:pt idx="3890">
                  <c:v>1151.0</c:v>
                </c:pt>
                <c:pt idx="3891">
                  <c:v>1151.0</c:v>
                </c:pt>
                <c:pt idx="3892">
                  <c:v>1151.0</c:v>
                </c:pt>
                <c:pt idx="3893">
                  <c:v>1152.0</c:v>
                </c:pt>
                <c:pt idx="3894">
                  <c:v>1152.0</c:v>
                </c:pt>
                <c:pt idx="3895">
                  <c:v>1153.0</c:v>
                </c:pt>
                <c:pt idx="3896">
                  <c:v>1153.0</c:v>
                </c:pt>
                <c:pt idx="3897">
                  <c:v>1153.0</c:v>
                </c:pt>
                <c:pt idx="3898">
                  <c:v>1154.0</c:v>
                </c:pt>
                <c:pt idx="3899">
                  <c:v>1155.0</c:v>
                </c:pt>
                <c:pt idx="3900">
                  <c:v>1155.0</c:v>
                </c:pt>
                <c:pt idx="3901">
                  <c:v>1155.0</c:v>
                </c:pt>
                <c:pt idx="3902">
                  <c:v>1155.0</c:v>
                </c:pt>
                <c:pt idx="3903">
                  <c:v>1155.0</c:v>
                </c:pt>
                <c:pt idx="3904">
                  <c:v>1155.0</c:v>
                </c:pt>
                <c:pt idx="3905">
                  <c:v>1156.0</c:v>
                </c:pt>
                <c:pt idx="3906">
                  <c:v>1156.0</c:v>
                </c:pt>
                <c:pt idx="3907">
                  <c:v>1157.0</c:v>
                </c:pt>
                <c:pt idx="3908">
                  <c:v>1157.0</c:v>
                </c:pt>
                <c:pt idx="3909">
                  <c:v>1157.0</c:v>
                </c:pt>
                <c:pt idx="3910">
                  <c:v>1157.0</c:v>
                </c:pt>
                <c:pt idx="3911">
                  <c:v>1157.0</c:v>
                </c:pt>
                <c:pt idx="3912">
                  <c:v>1157.0</c:v>
                </c:pt>
                <c:pt idx="3913">
                  <c:v>1157.0</c:v>
                </c:pt>
                <c:pt idx="3914">
                  <c:v>1158.0</c:v>
                </c:pt>
                <c:pt idx="3915">
                  <c:v>1158.0</c:v>
                </c:pt>
                <c:pt idx="3916">
                  <c:v>1158.0</c:v>
                </c:pt>
                <c:pt idx="3917">
                  <c:v>1158.0</c:v>
                </c:pt>
                <c:pt idx="3918">
                  <c:v>1158.0</c:v>
                </c:pt>
                <c:pt idx="3919">
                  <c:v>1158.0</c:v>
                </c:pt>
                <c:pt idx="3920">
                  <c:v>1158.0</c:v>
                </c:pt>
                <c:pt idx="3921">
                  <c:v>1158.0</c:v>
                </c:pt>
                <c:pt idx="3922">
                  <c:v>1158.0</c:v>
                </c:pt>
                <c:pt idx="3923">
                  <c:v>1158.0</c:v>
                </c:pt>
                <c:pt idx="3924">
                  <c:v>1158.0</c:v>
                </c:pt>
                <c:pt idx="3925">
                  <c:v>1158.0</c:v>
                </c:pt>
                <c:pt idx="3926">
                  <c:v>1158.0</c:v>
                </c:pt>
                <c:pt idx="3927">
                  <c:v>1158.0</c:v>
                </c:pt>
                <c:pt idx="3928">
                  <c:v>1158.0</c:v>
                </c:pt>
                <c:pt idx="3929">
                  <c:v>1158.0</c:v>
                </c:pt>
                <c:pt idx="3930">
                  <c:v>1158.0</c:v>
                </c:pt>
                <c:pt idx="3931">
                  <c:v>1158.0</c:v>
                </c:pt>
                <c:pt idx="3932">
                  <c:v>1158.0</c:v>
                </c:pt>
                <c:pt idx="3933">
                  <c:v>1158.0</c:v>
                </c:pt>
                <c:pt idx="3934">
                  <c:v>1158.0</c:v>
                </c:pt>
                <c:pt idx="3935">
                  <c:v>1158.0</c:v>
                </c:pt>
                <c:pt idx="3936">
                  <c:v>1158.0</c:v>
                </c:pt>
                <c:pt idx="3937">
                  <c:v>1158.0</c:v>
                </c:pt>
                <c:pt idx="3938">
                  <c:v>1158.0</c:v>
                </c:pt>
                <c:pt idx="3939">
                  <c:v>1158.0</c:v>
                </c:pt>
                <c:pt idx="3940">
                  <c:v>1158.0</c:v>
                </c:pt>
                <c:pt idx="3941">
                  <c:v>1158.0</c:v>
                </c:pt>
                <c:pt idx="3942">
                  <c:v>1159.0</c:v>
                </c:pt>
                <c:pt idx="3943">
                  <c:v>1159.0</c:v>
                </c:pt>
                <c:pt idx="3944">
                  <c:v>1159.0</c:v>
                </c:pt>
                <c:pt idx="3945">
                  <c:v>1159.0</c:v>
                </c:pt>
                <c:pt idx="3946">
                  <c:v>1159.0</c:v>
                </c:pt>
                <c:pt idx="3947">
                  <c:v>1159.0</c:v>
                </c:pt>
                <c:pt idx="3948">
                  <c:v>1159.0</c:v>
                </c:pt>
                <c:pt idx="3949">
                  <c:v>1160.0</c:v>
                </c:pt>
                <c:pt idx="3950">
                  <c:v>1161.0</c:v>
                </c:pt>
                <c:pt idx="3951">
                  <c:v>1162.0</c:v>
                </c:pt>
                <c:pt idx="3952">
                  <c:v>1163.0</c:v>
                </c:pt>
                <c:pt idx="3953">
                  <c:v>1163.0</c:v>
                </c:pt>
                <c:pt idx="3954">
                  <c:v>1164.0</c:v>
                </c:pt>
                <c:pt idx="3955">
                  <c:v>1164.0</c:v>
                </c:pt>
                <c:pt idx="3956">
                  <c:v>1164.0</c:v>
                </c:pt>
                <c:pt idx="3957">
                  <c:v>1164.0</c:v>
                </c:pt>
                <c:pt idx="3958">
                  <c:v>1165.0</c:v>
                </c:pt>
                <c:pt idx="3959">
                  <c:v>1166.0</c:v>
                </c:pt>
                <c:pt idx="3960">
                  <c:v>1167.0</c:v>
                </c:pt>
                <c:pt idx="3961">
                  <c:v>1167.0</c:v>
                </c:pt>
                <c:pt idx="3962">
                  <c:v>1168.0</c:v>
                </c:pt>
                <c:pt idx="3963">
                  <c:v>1169.0</c:v>
                </c:pt>
                <c:pt idx="3964">
                  <c:v>1169.0</c:v>
                </c:pt>
                <c:pt idx="3965">
                  <c:v>1169.0</c:v>
                </c:pt>
                <c:pt idx="3966">
                  <c:v>1169.0</c:v>
                </c:pt>
                <c:pt idx="3967">
                  <c:v>1170.0</c:v>
                </c:pt>
                <c:pt idx="3968">
                  <c:v>1171.0</c:v>
                </c:pt>
                <c:pt idx="3969">
                  <c:v>1172.0</c:v>
                </c:pt>
                <c:pt idx="3970">
                  <c:v>1173.0</c:v>
                </c:pt>
                <c:pt idx="3971">
                  <c:v>1174.0</c:v>
                </c:pt>
                <c:pt idx="3972">
                  <c:v>1174.0</c:v>
                </c:pt>
                <c:pt idx="3973">
                  <c:v>1174.0</c:v>
                </c:pt>
                <c:pt idx="3974">
                  <c:v>1174.0</c:v>
                </c:pt>
                <c:pt idx="3975">
                  <c:v>1174.0</c:v>
                </c:pt>
                <c:pt idx="3976">
                  <c:v>1174.0</c:v>
                </c:pt>
                <c:pt idx="3977">
                  <c:v>1174.0</c:v>
                </c:pt>
                <c:pt idx="3978">
                  <c:v>1174.0</c:v>
                </c:pt>
                <c:pt idx="3979">
                  <c:v>1174.0</c:v>
                </c:pt>
                <c:pt idx="3980">
                  <c:v>1174.0</c:v>
                </c:pt>
                <c:pt idx="3981">
                  <c:v>1175.0</c:v>
                </c:pt>
                <c:pt idx="3982">
                  <c:v>1176.0</c:v>
                </c:pt>
                <c:pt idx="3983">
                  <c:v>1176.0</c:v>
                </c:pt>
                <c:pt idx="3984">
                  <c:v>1176.0</c:v>
                </c:pt>
                <c:pt idx="3985">
                  <c:v>1176.0</c:v>
                </c:pt>
                <c:pt idx="3986">
                  <c:v>1176.0</c:v>
                </c:pt>
                <c:pt idx="3987">
                  <c:v>1177.0</c:v>
                </c:pt>
                <c:pt idx="3988">
                  <c:v>1177.0</c:v>
                </c:pt>
                <c:pt idx="3989">
                  <c:v>1178.0</c:v>
                </c:pt>
                <c:pt idx="3990">
                  <c:v>1178.0</c:v>
                </c:pt>
                <c:pt idx="3991">
                  <c:v>1178.0</c:v>
                </c:pt>
                <c:pt idx="3992">
                  <c:v>1178.0</c:v>
                </c:pt>
                <c:pt idx="3993">
                  <c:v>1178.0</c:v>
                </c:pt>
                <c:pt idx="3994">
                  <c:v>1178.0</c:v>
                </c:pt>
                <c:pt idx="3995">
                  <c:v>1178.0</c:v>
                </c:pt>
                <c:pt idx="3996">
                  <c:v>1178.0</c:v>
                </c:pt>
                <c:pt idx="3997">
                  <c:v>1178.0</c:v>
                </c:pt>
                <c:pt idx="3998">
                  <c:v>1178.0</c:v>
                </c:pt>
                <c:pt idx="3999">
                  <c:v>1178.0</c:v>
                </c:pt>
                <c:pt idx="4000">
                  <c:v>1178.0</c:v>
                </c:pt>
                <c:pt idx="4001">
                  <c:v>1178.0</c:v>
                </c:pt>
                <c:pt idx="4002">
                  <c:v>1178.0</c:v>
                </c:pt>
                <c:pt idx="4003">
                  <c:v>1178.0</c:v>
                </c:pt>
                <c:pt idx="4004">
                  <c:v>1178.0</c:v>
                </c:pt>
                <c:pt idx="4005">
                  <c:v>1178.0</c:v>
                </c:pt>
                <c:pt idx="4006">
                  <c:v>1178.0</c:v>
                </c:pt>
                <c:pt idx="4007">
                  <c:v>1179.0</c:v>
                </c:pt>
                <c:pt idx="4008">
                  <c:v>1179.0</c:v>
                </c:pt>
                <c:pt idx="4009">
                  <c:v>1180.0</c:v>
                </c:pt>
                <c:pt idx="4010">
                  <c:v>1180.0</c:v>
                </c:pt>
                <c:pt idx="4011">
                  <c:v>1180.0</c:v>
                </c:pt>
                <c:pt idx="4012">
                  <c:v>1181.0</c:v>
                </c:pt>
                <c:pt idx="4013">
                  <c:v>1182.0</c:v>
                </c:pt>
                <c:pt idx="4014">
                  <c:v>1182.0</c:v>
                </c:pt>
                <c:pt idx="4015">
                  <c:v>1182.0</c:v>
                </c:pt>
                <c:pt idx="4016">
                  <c:v>1182.0</c:v>
                </c:pt>
                <c:pt idx="4017">
                  <c:v>1182.0</c:v>
                </c:pt>
                <c:pt idx="4018">
                  <c:v>1182.0</c:v>
                </c:pt>
                <c:pt idx="4019">
                  <c:v>1182.0</c:v>
                </c:pt>
                <c:pt idx="4020">
                  <c:v>1182.0</c:v>
                </c:pt>
                <c:pt idx="4021">
                  <c:v>1182.0</c:v>
                </c:pt>
                <c:pt idx="4022">
                  <c:v>1182.0</c:v>
                </c:pt>
                <c:pt idx="4023">
                  <c:v>1183.0</c:v>
                </c:pt>
                <c:pt idx="4024">
                  <c:v>1184.0</c:v>
                </c:pt>
                <c:pt idx="4025">
                  <c:v>1184.0</c:v>
                </c:pt>
                <c:pt idx="4026">
                  <c:v>1184.0</c:v>
                </c:pt>
                <c:pt idx="4027">
                  <c:v>1184.0</c:v>
                </c:pt>
                <c:pt idx="4028">
                  <c:v>1184.0</c:v>
                </c:pt>
                <c:pt idx="4029">
                  <c:v>1184.0</c:v>
                </c:pt>
                <c:pt idx="4030">
                  <c:v>1184.0</c:v>
                </c:pt>
                <c:pt idx="4031">
                  <c:v>1185.0</c:v>
                </c:pt>
                <c:pt idx="4032">
                  <c:v>1186.0</c:v>
                </c:pt>
                <c:pt idx="4033">
                  <c:v>1187.0</c:v>
                </c:pt>
                <c:pt idx="4034">
                  <c:v>1187.0</c:v>
                </c:pt>
                <c:pt idx="4035">
                  <c:v>1188.0</c:v>
                </c:pt>
                <c:pt idx="4036">
                  <c:v>1188.0</c:v>
                </c:pt>
                <c:pt idx="4037">
                  <c:v>1188.0</c:v>
                </c:pt>
                <c:pt idx="4038">
                  <c:v>1189.0</c:v>
                </c:pt>
                <c:pt idx="4039">
                  <c:v>1189.0</c:v>
                </c:pt>
                <c:pt idx="4040">
                  <c:v>1189.0</c:v>
                </c:pt>
                <c:pt idx="4041">
                  <c:v>1189.0</c:v>
                </c:pt>
                <c:pt idx="4042">
                  <c:v>1189.0</c:v>
                </c:pt>
                <c:pt idx="4043">
                  <c:v>1189.0</c:v>
                </c:pt>
                <c:pt idx="4044">
                  <c:v>1189.0</c:v>
                </c:pt>
                <c:pt idx="4045">
                  <c:v>1189.0</c:v>
                </c:pt>
                <c:pt idx="4046">
                  <c:v>1190.0</c:v>
                </c:pt>
                <c:pt idx="4047">
                  <c:v>1191.0</c:v>
                </c:pt>
                <c:pt idx="4048">
                  <c:v>1192.0</c:v>
                </c:pt>
                <c:pt idx="4049">
                  <c:v>1192.0</c:v>
                </c:pt>
                <c:pt idx="4050">
                  <c:v>1192.0</c:v>
                </c:pt>
                <c:pt idx="4051">
                  <c:v>1192.0</c:v>
                </c:pt>
                <c:pt idx="4052">
                  <c:v>1193.0</c:v>
                </c:pt>
                <c:pt idx="4053">
                  <c:v>1194.0</c:v>
                </c:pt>
                <c:pt idx="4054">
                  <c:v>1194.0</c:v>
                </c:pt>
                <c:pt idx="4055">
                  <c:v>1194.0</c:v>
                </c:pt>
                <c:pt idx="4056">
                  <c:v>1194.0</c:v>
                </c:pt>
                <c:pt idx="4057">
                  <c:v>1195.0</c:v>
                </c:pt>
                <c:pt idx="4058">
                  <c:v>1195.0</c:v>
                </c:pt>
                <c:pt idx="4059">
                  <c:v>1195.0</c:v>
                </c:pt>
                <c:pt idx="4060">
                  <c:v>1196.0</c:v>
                </c:pt>
                <c:pt idx="4061">
                  <c:v>1196.0</c:v>
                </c:pt>
                <c:pt idx="4062">
                  <c:v>1196.0</c:v>
                </c:pt>
                <c:pt idx="4063">
                  <c:v>1196.0</c:v>
                </c:pt>
                <c:pt idx="4064">
                  <c:v>1196.0</c:v>
                </c:pt>
                <c:pt idx="4065">
                  <c:v>1196.0</c:v>
                </c:pt>
                <c:pt idx="4066">
                  <c:v>1197.0</c:v>
                </c:pt>
                <c:pt idx="4067">
                  <c:v>1197.0</c:v>
                </c:pt>
                <c:pt idx="4068">
                  <c:v>1197.0</c:v>
                </c:pt>
                <c:pt idx="4069">
                  <c:v>1198.0</c:v>
                </c:pt>
                <c:pt idx="4070">
                  <c:v>1198.0</c:v>
                </c:pt>
                <c:pt idx="4071">
                  <c:v>1198.0</c:v>
                </c:pt>
                <c:pt idx="4072">
                  <c:v>1198.0</c:v>
                </c:pt>
                <c:pt idx="4073">
                  <c:v>1198.0</c:v>
                </c:pt>
                <c:pt idx="4074">
                  <c:v>1198.0</c:v>
                </c:pt>
                <c:pt idx="4075">
                  <c:v>1198.0</c:v>
                </c:pt>
                <c:pt idx="4076">
                  <c:v>1198.0</c:v>
                </c:pt>
                <c:pt idx="4077">
                  <c:v>1198.0</c:v>
                </c:pt>
                <c:pt idx="4078">
                  <c:v>1198.0</c:v>
                </c:pt>
                <c:pt idx="4079">
                  <c:v>1198.0</c:v>
                </c:pt>
                <c:pt idx="4080">
                  <c:v>1198.0</c:v>
                </c:pt>
                <c:pt idx="4081">
                  <c:v>1199.0</c:v>
                </c:pt>
                <c:pt idx="4082">
                  <c:v>1199.0</c:v>
                </c:pt>
                <c:pt idx="4083">
                  <c:v>1199.0</c:v>
                </c:pt>
                <c:pt idx="4084">
                  <c:v>1199.0</c:v>
                </c:pt>
                <c:pt idx="4085">
                  <c:v>1199.0</c:v>
                </c:pt>
                <c:pt idx="4086">
                  <c:v>1200.0</c:v>
                </c:pt>
                <c:pt idx="4087">
                  <c:v>1200.0</c:v>
                </c:pt>
                <c:pt idx="4088">
                  <c:v>1200.0</c:v>
                </c:pt>
                <c:pt idx="4089">
                  <c:v>1200.0</c:v>
                </c:pt>
                <c:pt idx="4090">
                  <c:v>1200.0</c:v>
                </c:pt>
                <c:pt idx="4091">
                  <c:v>1200.0</c:v>
                </c:pt>
                <c:pt idx="4092">
                  <c:v>1200.0</c:v>
                </c:pt>
                <c:pt idx="4093">
                  <c:v>1200.0</c:v>
                </c:pt>
                <c:pt idx="4094">
                  <c:v>1200.0</c:v>
                </c:pt>
                <c:pt idx="4095">
                  <c:v>1200.0</c:v>
                </c:pt>
                <c:pt idx="4096">
                  <c:v>1200.0</c:v>
                </c:pt>
                <c:pt idx="4097">
                  <c:v>1200.0</c:v>
                </c:pt>
                <c:pt idx="4098">
                  <c:v>1200.0</c:v>
                </c:pt>
                <c:pt idx="4099">
                  <c:v>1201.0</c:v>
                </c:pt>
                <c:pt idx="4100">
                  <c:v>1201.0</c:v>
                </c:pt>
                <c:pt idx="4101">
                  <c:v>1201.0</c:v>
                </c:pt>
                <c:pt idx="4102">
                  <c:v>1201.0</c:v>
                </c:pt>
                <c:pt idx="4103">
                  <c:v>1201.0</c:v>
                </c:pt>
                <c:pt idx="4104">
                  <c:v>1201.0</c:v>
                </c:pt>
                <c:pt idx="4105">
                  <c:v>1201.0</c:v>
                </c:pt>
                <c:pt idx="4106">
                  <c:v>1201.0</c:v>
                </c:pt>
                <c:pt idx="4107">
                  <c:v>1202.0</c:v>
                </c:pt>
                <c:pt idx="4108">
                  <c:v>1202.0</c:v>
                </c:pt>
                <c:pt idx="4109">
                  <c:v>1202.0</c:v>
                </c:pt>
                <c:pt idx="4110">
                  <c:v>1202.0</c:v>
                </c:pt>
                <c:pt idx="4111">
                  <c:v>1202.0</c:v>
                </c:pt>
                <c:pt idx="4112">
                  <c:v>1202.0</c:v>
                </c:pt>
                <c:pt idx="4113">
                  <c:v>1202.0</c:v>
                </c:pt>
                <c:pt idx="4114">
                  <c:v>1203.0</c:v>
                </c:pt>
                <c:pt idx="4115">
                  <c:v>1204.0</c:v>
                </c:pt>
                <c:pt idx="4116">
                  <c:v>1204.0</c:v>
                </c:pt>
                <c:pt idx="4117">
                  <c:v>1204.0</c:v>
                </c:pt>
                <c:pt idx="4118">
                  <c:v>1204.0</c:v>
                </c:pt>
                <c:pt idx="4119">
                  <c:v>1204.0</c:v>
                </c:pt>
                <c:pt idx="4120">
                  <c:v>1204.0</c:v>
                </c:pt>
                <c:pt idx="4121">
                  <c:v>1204.0</c:v>
                </c:pt>
                <c:pt idx="4122">
                  <c:v>1205.0</c:v>
                </c:pt>
                <c:pt idx="4123">
                  <c:v>1206.0</c:v>
                </c:pt>
                <c:pt idx="4124">
                  <c:v>1207.0</c:v>
                </c:pt>
                <c:pt idx="4125">
                  <c:v>1208.0</c:v>
                </c:pt>
                <c:pt idx="4126">
                  <c:v>1209.0</c:v>
                </c:pt>
                <c:pt idx="4127">
                  <c:v>1209.0</c:v>
                </c:pt>
                <c:pt idx="4128">
                  <c:v>1209.0</c:v>
                </c:pt>
                <c:pt idx="4129">
                  <c:v>1210.0</c:v>
                </c:pt>
                <c:pt idx="4130">
                  <c:v>1210.0</c:v>
                </c:pt>
                <c:pt idx="4131">
                  <c:v>1210.0</c:v>
                </c:pt>
                <c:pt idx="4132">
                  <c:v>1210.0</c:v>
                </c:pt>
                <c:pt idx="4133">
                  <c:v>1210.0</c:v>
                </c:pt>
                <c:pt idx="4134">
                  <c:v>1211.0</c:v>
                </c:pt>
                <c:pt idx="4135">
                  <c:v>1211.0</c:v>
                </c:pt>
                <c:pt idx="4136">
                  <c:v>1211.0</c:v>
                </c:pt>
                <c:pt idx="4137">
                  <c:v>1211.0</c:v>
                </c:pt>
                <c:pt idx="4138">
                  <c:v>1211.0</c:v>
                </c:pt>
                <c:pt idx="4139">
                  <c:v>1211.0</c:v>
                </c:pt>
                <c:pt idx="4140">
                  <c:v>1211.0</c:v>
                </c:pt>
                <c:pt idx="4141">
                  <c:v>1211.0</c:v>
                </c:pt>
                <c:pt idx="4142">
                  <c:v>1211.0</c:v>
                </c:pt>
                <c:pt idx="4143">
                  <c:v>1211.0</c:v>
                </c:pt>
                <c:pt idx="4144">
                  <c:v>1211.0</c:v>
                </c:pt>
                <c:pt idx="4145">
                  <c:v>1211.0</c:v>
                </c:pt>
                <c:pt idx="4146">
                  <c:v>1211.0</c:v>
                </c:pt>
                <c:pt idx="4147">
                  <c:v>1211.0</c:v>
                </c:pt>
                <c:pt idx="4148">
                  <c:v>1211.0</c:v>
                </c:pt>
                <c:pt idx="4149">
                  <c:v>1211.0</c:v>
                </c:pt>
                <c:pt idx="4150">
                  <c:v>1211.0</c:v>
                </c:pt>
                <c:pt idx="4151">
                  <c:v>1211.0</c:v>
                </c:pt>
                <c:pt idx="4152">
                  <c:v>1211.0</c:v>
                </c:pt>
                <c:pt idx="4153">
                  <c:v>1211.0</c:v>
                </c:pt>
                <c:pt idx="4154">
                  <c:v>1211.0</c:v>
                </c:pt>
                <c:pt idx="4155">
                  <c:v>1211.0</c:v>
                </c:pt>
                <c:pt idx="4156">
                  <c:v>1211.0</c:v>
                </c:pt>
                <c:pt idx="4157">
                  <c:v>1211.0</c:v>
                </c:pt>
                <c:pt idx="4158">
                  <c:v>1211.0</c:v>
                </c:pt>
                <c:pt idx="4159">
                  <c:v>1212.0</c:v>
                </c:pt>
                <c:pt idx="4160">
                  <c:v>1213.0</c:v>
                </c:pt>
                <c:pt idx="4161">
                  <c:v>1213.0</c:v>
                </c:pt>
                <c:pt idx="4162">
                  <c:v>1213.0</c:v>
                </c:pt>
                <c:pt idx="4163">
                  <c:v>1214.0</c:v>
                </c:pt>
                <c:pt idx="4164">
                  <c:v>1214.0</c:v>
                </c:pt>
                <c:pt idx="4165">
                  <c:v>1214.0</c:v>
                </c:pt>
                <c:pt idx="4166">
                  <c:v>1215.0</c:v>
                </c:pt>
                <c:pt idx="4167">
                  <c:v>1215.0</c:v>
                </c:pt>
                <c:pt idx="4168">
                  <c:v>1215.0</c:v>
                </c:pt>
                <c:pt idx="4169">
                  <c:v>1215.0</c:v>
                </c:pt>
                <c:pt idx="4170">
                  <c:v>1215.0</c:v>
                </c:pt>
                <c:pt idx="4171">
                  <c:v>1215.0</c:v>
                </c:pt>
                <c:pt idx="4172">
                  <c:v>1215.0</c:v>
                </c:pt>
                <c:pt idx="4173">
                  <c:v>1215.0</c:v>
                </c:pt>
                <c:pt idx="4174">
                  <c:v>1215.0</c:v>
                </c:pt>
                <c:pt idx="4175">
                  <c:v>1215.0</c:v>
                </c:pt>
                <c:pt idx="4176">
                  <c:v>1215.0</c:v>
                </c:pt>
                <c:pt idx="4177">
                  <c:v>1215.0</c:v>
                </c:pt>
                <c:pt idx="4178">
                  <c:v>1215.0</c:v>
                </c:pt>
                <c:pt idx="4179">
                  <c:v>1216.0</c:v>
                </c:pt>
                <c:pt idx="4180">
                  <c:v>1216.0</c:v>
                </c:pt>
                <c:pt idx="4181">
                  <c:v>1217.0</c:v>
                </c:pt>
                <c:pt idx="4182">
                  <c:v>1217.0</c:v>
                </c:pt>
                <c:pt idx="4183">
                  <c:v>1217.0</c:v>
                </c:pt>
                <c:pt idx="4184">
                  <c:v>1217.0</c:v>
                </c:pt>
                <c:pt idx="4185">
                  <c:v>1217.0</c:v>
                </c:pt>
                <c:pt idx="4186">
                  <c:v>1217.0</c:v>
                </c:pt>
                <c:pt idx="4187">
                  <c:v>1217.0</c:v>
                </c:pt>
                <c:pt idx="4188">
                  <c:v>1217.0</c:v>
                </c:pt>
                <c:pt idx="4189">
                  <c:v>1217.0</c:v>
                </c:pt>
                <c:pt idx="4190">
                  <c:v>1217.0</c:v>
                </c:pt>
                <c:pt idx="4191">
                  <c:v>1218.0</c:v>
                </c:pt>
                <c:pt idx="4192">
                  <c:v>1219.0</c:v>
                </c:pt>
                <c:pt idx="4193">
                  <c:v>1219.0</c:v>
                </c:pt>
                <c:pt idx="4194">
                  <c:v>1219.0</c:v>
                </c:pt>
                <c:pt idx="4195">
                  <c:v>1220.0</c:v>
                </c:pt>
                <c:pt idx="4196">
                  <c:v>1220.0</c:v>
                </c:pt>
                <c:pt idx="4197">
                  <c:v>1220.0</c:v>
                </c:pt>
                <c:pt idx="4198">
                  <c:v>1220.0</c:v>
                </c:pt>
                <c:pt idx="4199">
                  <c:v>1220.0</c:v>
                </c:pt>
                <c:pt idx="4200">
                  <c:v>1220.0</c:v>
                </c:pt>
                <c:pt idx="4201">
                  <c:v>1221.0</c:v>
                </c:pt>
                <c:pt idx="4202">
                  <c:v>1221.0</c:v>
                </c:pt>
                <c:pt idx="4203">
                  <c:v>1221.0</c:v>
                </c:pt>
                <c:pt idx="4204">
                  <c:v>1222.0</c:v>
                </c:pt>
                <c:pt idx="4205">
                  <c:v>1222.0</c:v>
                </c:pt>
                <c:pt idx="4206">
                  <c:v>1223.0</c:v>
                </c:pt>
                <c:pt idx="4207">
                  <c:v>1223.0</c:v>
                </c:pt>
                <c:pt idx="4208">
                  <c:v>1223.0</c:v>
                </c:pt>
                <c:pt idx="4209">
                  <c:v>1223.0</c:v>
                </c:pt>
                <c:pt idx="4210">
                  <c:v>1223.0</c:v>
                </c:pt>
                <c:pt idx="4211">
                  <c:v>1223.0</c:v>
                </c:pt>
                <c:pt idx="4212">
                  <c:v>1223.0</c:v>
                </c:pt>
                <c:pt idx="4213">
                  <c:v>1224.0</c:v>
                </c:pt>
                <c:pt idx="4214">
                  <c:v>1224.0</c:v>
                </c:pt>
                <c:pt idx="4215">
                  <c:v>1224.0</c:v>
                </c:pt>
                <c:pt idx="4216">
                  <c:v>1224.0</c:v>
                </c:pt>
                <c:pt idx="4217">
                  <c:v>1224.0</c:v>
                </c:pt>
                <c:pt idx="4218">
                  <c:v>1224.0</c:v>
                </c:pt>
                <c:pt idx="4219">
                  <c:v>1225.0</c:v>
                </c:pt>
                <c:pt idx="4220">
                  <c:v>1225.0</c:v>
                </c:pt>
                <c:pt idx="4221">
                  <c:v>1225.0</c:v>
                </c:pt>
                <c:pt idx="4222">
                  <c:v>1225.0</c:v>
                </c:pt>
                <c:pt idx="4223">
                  <c:v>1225.0</c:v>
                </c:pt>
                <c:pt idx="4224">
                  <c:v>1225.0</c:v>
                </c:pt>
                <c:pt idx="4225">
                  <c:v>1225.0</c:v>
                </c:pt>
                <c:pt idx="4226">
                  <c:v>1225.0</c:v>
                </c:pt>
                <c:pt idx="4227">
                  <c:v>1225.0</c:v>
                </c:pt>
                <c:pt idx="4228">
                  <c:v>1225.0</c:v>
                </c:pt>
                <c:pt idx="4229">
                  <c:v>1225.0</c:v>
                </c:pt>
                <c:pt idx="4230">
                  <c:v>1225.0</c:v>
                </c:pt>
                <c:pt idx="4231">
                  <c:v>1226.0</c:v>
                </c:pt>
                <c:pt idx="4232">
                  <c:v>1226.0</c:v>
                </c:pt>
                <c:pt idx="4233">
                  <c:v>1226.0</c:v>
                </c:pt>
                <c:pt idx="4234">
                  <c:v>1226.0</c:v>
                </c:pt>
                <c:pt idx="4235">
                  <c:v>1227.0</c:v>
                </c:pt>
                <c:pt idx="4236">
                  <c:v>1227.0</c:v>
                </c:pt>
                <c:pt idx="4237">
                  <c:v>1227.0</c:v>
                </c:pt>
                <c:pt idx="4238">
                  <c:v>1227.0</c:v>
                </c:pt>
                <c:pt idx="4239">
                  <c:v>1228.0</c:v>
                </c:pt>
                <c:pt idx="4240">
                  <c:v>1228.0</c:v>
                </c:pt>
                <c:pt idx="4241">
                  <c:v>1228.0</c:v>
                </c:pt>
                <c:pt idx="4242">
                  <c:v>1228.0</c:v>
                </c:pt>
                <c:pt idx="4243">
                  <c:v>1228.0</c:v>
                </c:pt>
                <c:pt idx="4244">
                  <c:v>1228.0</c:v>
                </c:pt>
                <c:pt idx="4245">
                  <c:v>1228.0</c:v>
                </c:pt>
                <c:pt idx="4246">
                  <c:v>1228.0</c:v>
                </c:pt>
                <c:pt idx="4247">
                  <c:v>1228.0</c:v>
                </c:pt>
                <c:pt idx="4248">
                  <c:v>1228.0</c:v>
                </c:pt>
                <c:pt idx="4249">
                  <c:v>1228.0</c:v>
                </c:pt>
                <c:pt idx="4250">
                  <c:v>1228.0</c:v>
                </c:pt>
                <c:pt idx="4251">
                  <c:v>1228.0</c:v>
                </c:pt>
                <c:pt idx="4252">
                  <c:v>1228.0</c:v>
                </c:pt>
                <c:pt idx="4253">
                  <c:v>1228.0</c:v>
                </c:pt>
                <c:pt idx="4254">
                  <c:v>1228.0</c:v>
                </c:pt>
                <c:pt idx="4255">
                  <c:v>1228.0</c:v>
                </c:pt>
                <c:pt idx="4256">
                  <c:v>1228.0</c:v>
                </c:pt>
                <c:pt idx="4257">
                  <c:v>1228.0</c:v>
                </c:pt>
                <c:pt idx="4258">
                  <c:v>1228.0</c:v>
                </c:pt>
                <c:pt idx="4259">
                  <c:v>1228.0</c:v>
                </c:pt>
                <c:pt idx="4260">
                  <c:v>1229.0</c:v>
                </c:pt>
                <c:pt idx="4261">
                  <c:v>1229.0</c:v>
                </c:pt>
                <c:pt idx="4262">
                  <c:v>1229.0</c:v>
                </c:pt>
                <c:pt idx="4263">
                  <c:v>1230.0</c:v>
                </c:pt>
                <c:pt idx="4264">
                  <c:v>1231.0</c:v>
                </c:pt>
                <c:pt idx="4265">
                  <c:v>1231.0</c:v>
                </c:pt>
                <c:pt idx="4266">
                  <c:v>1232.0</c:v>
                </c:pt>
                <c:pt idx="4267">
                  <c:v>1232.0</c:v>
                </c:pt>
                <c:pt idx="4268">
                  <c:v>1233.0</c:v>
                </c:pt>
                <c:pt idx="4269">
                  <c:v>1234.0</c:v>
                </c:pt>
                <c:pt idx="4270">
                  <c:v>1234.0</c:v>
                </c:pt>
                <c:pt idx="4271">
                  <c:v>1234.0</c:v>
                </c:pt>
                <c:pt idx="4272">
                  <c:v>1234.0</c:v>
                </c:pt>
                <c:pt idx="4273">
                  <c:v>1234.0</c:v>
                </c:pt>
                <c:pt idx="4274">
                  <c:v>1234.0</c:v>
                </c:pt>
                <c:pt idx="4275">
                  <c:v>1234.0</c:v>
                </c:pt>
                <c:pt idx="4276">
                  <c:v>1234.0</c:v>
                </c:pt>
                <c:pt idx="4277">
                  <c:v>1234.0</c:v>
                </c:pt>
                <c:pt idx="4278">
                  <c:v>1235.0</c:v>
                </c:pt>
                <c:pt idx="4279">
                  <c:v>1235.0</c:v>
                </c:pt>
                <c:pt idx="4280">
                  <c:v>1236.0</c:v>
                </c:pt>
                <c:pt idx="4281">
                  <c:v>1236.0</c:v>
                </c:pt>
                <c:pt idx="4282">
                  <c:v>1236.0</c:v>
                </c:pt>
                <c:pt idx="4283">
                  <c:v>1236.0</c:v>
                </c:pt>
                <c:pt idx="4284">
                  <c:v>1236.0</c:v>
                </c:pt>
                <c:pt idx="4285">
                  <c:v>1236.0</c:v>
                </c:pt>
                <c:pt idx="4286">
                  <c:v>1236.0</c:v>
                </c:pt>
                <c:pt idx="4287">
                  <c:v>1237.0</c:v>
                </c:pt>
                <c:pt idx="4288">
                  <c:v>1237.0</c:v>
                </c:pt>
                <c:pt idx="4289">
                  <c:v>1238.0</c:v>
                </c:pt>
                <c:pt idx="4290">
                  <c:v>1239.0</c:v>
                </c:pt>
                <c:pt idx="4291">
                  <c:v>1239.0</c:v>
                </c:pt>
                <c:pt idx="4292">
                  <c:v>1239.0</c:v>
                </c:pt>
                <c:pt idx="4293">
                  <c:v>1239.0</c:v>
                </c:pt>
                <c:pt idx="4294">
                  <c:v>1239.0</c:v>
                </c:pt>
                <c:pt idx="4295">
                  <c:v>1240.0</c:v>
                </c:pt>
                <c:pt idx="4296">
                  <c:v>1241.0</c:v>
                </c:pt>
                <c:pt idx="4297">
                  <c:v>1241.0</c:v>
                </c:pt>
                <c:pt idx="4298">
                  <c:v>1241.0</c:v>
                </c:pt>
                <c:pt idx="4299">
                  <c:v>1241.0</c:v>
                </c:pt>
                <c:pt idx="4300">
                  <c:v>1242.0</c:v>
                </c:pt>
                <c:pt idx="4301">
                  <c:v>1243.0</c:v>
                </c:pt>
                <c:pt idx="4302">
                  <c:v>1243.0</c:v>
                </c:pt>
                <c:pt idx="4303">
                  <c:v>1243.0</c:v>
                </c:pt>
                <c:pt idx="4304">
                  <c:v>1243.0</c:v>
                </c:pt>
                <c:pt idx="4305">
                  <c:v>1243.0</c:v>
                </c:pt>
                <c:pt idx="4306">
                  <c:v>1243.0</c:v>
                </c:pt>
                <c:pt idx="4307">
                  <c:v>1243.0</c:v>
                </c:pt>
                <c:pt idx="4308">
                  <c:v>1243.0</c:v>
                </c:pt>
                <c:pt idx="4309">
                  <c:v>1243.0</c:v>
                </c:pt>
                <c:pt idx="4310">
                  <c:v>1243.0</c:v>
                </c:pt>
                <c:pt idx="4311">
                  <c:v>1243.0</c:v>
                </c:pt>
                <c:pt idx="4312">
                  <c:v>1243.0</c:v>
                </c:pt>
                <c:pt idx="4313">
                  <c:v>1243.0</c:v>
                </c:pt>
                <c:pt idx="4314">
                  <c:v>1243.0</c:v>
                </c:pt>
                <c:pt idx="4315">
                  <c:v>1243.0</c:v>
                </c:pt>
                <c:pt idx="4316">
                  <c:v>1243.0</c:v>
                </c:pt>
                <c:pt idx="4317">
                  <c:v>1243.0</c:v>
                </c:pt>
                <c:pt idx="4318">
                  <c:v>1243.0</c:v>
                </c:pt>
                <c:pt idx="4319">
                  <c:v>1243.0</c:v>
                </c:pt>
                <c:pt idx="4320">
                  <c:v>1243.0</c:v>
                </c:pt>
                <c:pt idx="4321">
                  <c:v>1243.0</c:v>
                </c:pt>
                <c:pt idx="4322">
                  <c:v>1243.0</c:v>
                </c:pt>
                <c:pt idx="4323">
                  <c:v>1243.0</c:v>
                </c:pt>
                <c:pt idx="4324">
                  <c:v>1243.0</c:v>
                </c:pt>
                <c:pt idx="4325">
                  <c:v>1244.0</c:v>
                </c:pt>
                <c:pt idx="4326">
                  <c:v>1245.0</c:v>
                </c:pt>
                <c:pt idx="4327">
                  <c:v>1245.0</c:v>
                </c:pt>
                <c:pt idx="4328">
                  <c:v>1245.0</c:v>
                </c:pt>
                <c:pt idx="4329">
                  <c:v>1245.0</c:v>
                </c:pt>
                <c:pt idx="4330">
                  <c:v>1246.0</c:v>
                </c:pt>
                <c:pt idx="4331">
                  <c:v>1247.0</c:v>
                </c:pt>
                <c:pt idx="4332">
                  <c:v>1248.0</c:v>
                </c:pt>
                <c:pt idx="4333">
                  <c:v>1248.0</c:v>
                </c:pt>
                <c:pt idx="4334">
                  <c:v>1248.0</c:v>
                </c:pt>
                <c:pt idx="4335">
                  <c:v>1248.0</c:v>
                </c:pt>
                <c:pt idx="4336">
                  <c:v>1248.0</c:v>
                </c:pt>
                <c:pt idx="4337">
                  <c:v>1248.0</c:v>
                </c:pt>
                <c:pt idx="4338">
                  <c:v>1249.0</c:v>
                </c:pt>
                <c:pt idx="4339">
                  <c:v>1250.0</c:v>
                </c:pt>
                <c:pt idx="4340">
                  <c:v>1251.0</c:v>
                </c:pt>
                <c:pt idx="4341">
                  <c:v>1251.0</c:v>
                </c:pt>
                <c:pt idx="4342">
                  <c:v>1251.0</c:v>
                </c:pt>
                <c:pt idx="4343">
                  <c:v>1251.0</c:v>
                </c:pt>
                <c:pt idx="4344">
                  <c:v>1251.0</c:v>
                </c:pt>
                <c:pt idx="4345">
                  <c:v>1252.0</c:v>
                </c:pt>
                <c:pt idx="4346">
                  <c:v>1253.0</c:v>
                </c:pt>
                <c:pt idx="4347">
                  <c:v>1253.0</c:v>
                </c:pt>
                <c:pt idx="4348">
                  <c:v>1254.0</c:v>
                </c:pt>
                <c:pt idx="4349">
                  <c:v>1254.0</c:v>
                </c:pt>
                <c:pt idx="4350">
                  <c:v>1254.0</c:v>
                </c:pt>
                <c:pt idx="4351">
                  <c:v>1254.0</c:v>
                </c:pt>
                <c:pt idx="4352">
                  <c:v>1254.0</c:v>
                </c:pt>
                <c:pt idx="4353">
                  <c:v>1254.0</c:v>
                </c:pt>
                <c:pt idx="4354">
                  <c:v>1254.0</c:v>
                </c:pt>
                <c:pt idx="4355">
                  <c:v>1254.0</c:v>
                </c:pt>
                <c:pt idx="4356">
                  <c:v>1254.0</c:v>
                </c:pt>
                <c:pt idx="4357">
                  <c:v>1254.0</c:v>
                </c:pt>
                <c:pt idx="4358">
                  <c:v>1254.0</c:v>
                </c:pt>
                <c:pt idx="4359">
                  <c:v>1254.0</c:v>
                </c:pt>
                <c:pt idx="4360">
                  <c:v>1254.0</c:v>
                </c:pt>
                <c:pt idx="4361">
                  <c:v>1254.0</c:v>
                </c:pt>
                <c:pt idx="4362">
                  <c:v>1254.0</c:v>
                </c:pt>
                <c:pt idx="4363">
                  <c:v>1255.0</c:v>
                </c:pt>
                <c:pt idx="4364">
                  <c:v>1255.0</c:v>
                </c:pt>
                <c:pt idx="4365">
                  <c:v>1255.0</c:v>
                </c:pt>
                <c:pt idx="4366">
                  <c:v>1255.0</c:v>
                </c:pt>
                <c:pt idx="4367">
                  <c:v>1255.0</c:v>
                </c:pt>
                <c:pt idx="4368">
                  <c:v>1255.0</c:v>
                </c:pt>
                <c:pt idx="4369">
                  <c:v>1255.0</c:v>
                </c:pt>
                <c:pt idx="4370">
                  <c:v>1255.0</c:v>
                </c:pt>
                <c:pt idx="4371">
                  <c:v>1255.0</c:v>
                </c:pt>
                <c:pt idx="4372">
                  <c:v>1255.0</c:v>
                </c:pt>
                <c:pt idx="4373">
                  <c:v>1255.0</c:v>
                </c:pt>
                <c:pt idx="4374">
                  <c:v>1256.0</c:v>
                </c:pt>
                <c:pt idx="4375">
                  <c:v>1257.0</c:v>
                </c:pt>
                <c:pt idx="4376">
                  <c:v>1258.0</c:v>
                </c:pt>
                <c:pt idx="4377">
                  <c:v>1258.0</c:v>
                </c:pt>
                <c:pt idx="4378">
                  <c:v>1258.0</c:v>
                </c:pt>
                <c:pt idx="4379">
                  <c:v>1258.0</c:v>
                </c:pt>
                <c:pt idx="4380">
                  <c:v>1259.0</c:v>
                </c:pt>
                <c:pt idx="4381">
                  <c:v>1259.0</c:v>
                </c:pt>
                <c:pt idx="4382">
                  <c:v>1259.0</c:v>
                </c:pt>
                <c:pt idx="4383">
                  <c:v>1259.0</c:v>
                </c:pt>
                <c:pt idx="4384">
                  <c:v>1259.0</c:v>
                </c:pt>
                <c:pt idx="4385">
                  <c:v>1259.0</c:v>
                </c:pt>
                <c:pt idx="4386">
                  <c:v>1259.0</c:v>
                </c:pt>
                <c:pt idx="4387">
                  <c:v>1259.0</c:v>
                </c:pt>
                <c:pt idx="4388">
                  <c:v>1259.0</c:v>
                </c:pt>
                <c:pt idx="4389">
                  <c:v>1259.0</c:v>
                </c:pt>
                <c:pt idx="4390">
                  <c:v>1259.0</c:v>
                </c:pt>
                <c:pt idx="4391">
                  <c:v>1260.0</c:v>
                </c:pt>
                <c:pt idx="4392">
                  <c:v>1260.0</c:v>
                </c:pt>
                <c:pt idx="4393">
                  <c:v>1260.0</c:v>
                </c:pt>
                <c:pt idx="4394">
                  <c:v>1261.0</c:v>
                </c:pt>
                <c:pt idx="4395">
                  <c:v>1262.0</c:v>
                </c:pt>
                <c:pt idx="4396">
                  <c:v>1263.0</c:v>
                </c:pt>
                <c:pt idx="4397">
                  <c:v>1264.0</c:v>
                </c:pt>
                <c:pt idx="4398">
                  <c:v>1265.0</c:v>
                </c:pt>
                <c:pt idx="4399">
                  <c:v>1266.0</c:v>
                </c:pt>
                <c:pt idx="4400">
                  <c:v>1267.0</c:v>
                </c:pt>
                <c:pt idx="4401">
                  <c:v>1268.0</c:v>
                </c:pt>
                <c:pt idx="4402">
                  <c:v>1269.0</c:v>
                </c:pt>
                <c:pt idx="4403">
                  <c:v>1270.0</c:v>
                </c:pt>
                <c:pt idx="4404">
                  <c:v>1271.0</c:v>
                </c:pt>
                <c:pt idx="4405">
                  <c:v>1272.0</c:v>
                </c:pt>
                <c:pt idx="4406">
                  <c:v>1273.0</c:v>
                </c:pt>
                <c:pt idx="4407">
                  <c:v>1273.0</c:v>
                </c:pt>
                <c:pt idx="4408">
                  <c:v>1274.0</c:v>
                </c:pt>
                <c:pt idx="4409">
                  <c:v>1275.0</c:v>
                </c:pt>
                <c:pt idx="4410">
                  <c:v>1276.0</c:v>
                </c:pt>
                <c:pt idx="4411">
                  <c:v>1277.0</c:v>
                </c:pt>
                <c:pt idx="4412">
                  <c:v>1278.0</c:v>
                </c:pt>
                <c:pt idx="4413">
                  <c:v>1279.0</c:v>
                </c:pt>
                <c:pt idx="4414">
                  <c:v>1280.0</c:v>
                </c:pt>
                <c:pt idx="4415">
                  <c:v>1281.0</c:v>
                </c:pt>
                <c:pt idx="4416">
                  <c:v>1282.0</c:v>
                </c:pt>
                <c:pt idx="4417">
                  <c:v>1283.0</c:v>
                </c:pt>
                <c:pt idx="4418">
                  <c:v>1284.0</c:v>
                </c:pt>
                <c:pt idx="4419">
                  <c:v>1285.0</c:v>
                </c:pt>
                <c:pt idx="4420">
                  <c:v>1286.0</c:v>
                </c:pt>
                <c:pt idx="4421">
                  <c:v>1287.0</c:v>
                </c:pt>
                <c:pt idx="4422">
                  <c:v>1288.0</c:v>
                </c:pt>
                <c:pt idx="4423">
                  <c:v>1288.0</c:v>
                </c:pt>
                <c:pt idx="4424">
                  <c:v>1288.0</c:v>
                </c:pt>
                <c:pt idx="4425">
                  <c:v>1288.0</c:v>
                </c:pt>
                <c:pt idx="4426">
                  <c:v>1288.0</c:v>
                </c:pt>
                <c:pt idx="4427">
                  <c:v>1288.0</c:v>
                </c:pt>
                <c:pt idx="4428">
                  <c:v>1288.0</c:v>
                </c:pt>
                <c:pt idx="4429">
                  <c:v>1288.0</c:v>
                </c:pt>
                <c:pt idx="4430">
                  <c:v>1288.0</c:v>
                </c:pt>
                <c:pt idx="4431">
                  <c:v>1288.0</c:v>
                </c:pt>
                <c:pt idx="4432">
                  <c:v>1288.0</c:v>
                </c:pt>
                <c:pt idx="4433">
                  <c:v>1288.0</c:v>
                </c:pt>
                <c:pt idx="4434">
                  <c:v>1288.0</c:v>
                </c:pt>
                <c:pt idx="4435">
                  <c:v>1288.0</c:v>
                </c:pt>
                <c:pt idx="4436">
                  <c:v>1288.0</c:v>
                </c:pt>
                <c:pt idx="4437">
                  <c:v>1288.0</c:v>
                </c:pt>
                <c:pt idx="4438">
                  <c:v>1288.0</c:v>
                </c:pt>
                <c:pt idx="4439">
                  <c:v>1288.0</c:v>
                </c:pt>
                <c:pt idx="4440">
                  <c:v>1288.0</c:v>
                </c:pt>
                <c:pt idx="4441">
                  <c:v>1288.0</c:v>
                </c:pt>
                <c:pt idx="4442">
                  <c:v>1288.0</c:v>
                </c:pt>
                <c:pt idx="4443">
                  <c:v>1288.0</c:v>
                </c:pt>
                <c:pt idx="4444">
                  <c:v>1288.0</c:v>
                </c:pt>
                <c:pt idx="4445">
                  <c:v>1288.0</c:v>
                </c:pt>
                <c:pt idx="4446">
                  <c:v>1289.0</c:v>
                </c:pt>
                <c:pt idx="4447">
                  <c:v>1290.0</c:v>
                </c:pt>
                <c:pt idx="4448">
                  <c:v>1290.0</c:v>
                </c:pt>
                <c:pt idx="4449">
                  <c:v>1291.0</c:v>
                </c:pt>
                <c:pt idx="4450">
                  <c:v>1291.0</c:v>
                </c:pt>
                <c:pt idx="4451">
                  <c:v>1291.0</c:v>
                </c:pt>
                <c:pt idx="4452">
                  <c:v>1292.0</c:v>
                </c:pt>
                <c:pt idx="4453">
                  <c:v>1293.0</c:v>
                </c:pt>
                <c:pt idx="4454">
                  <c:v>1294.0</c:v>
                </c:pt>
                <c:pt idx="4455">
                  <c:v>1294.0</c:v>
                </c:pt>
                <c:pt idx="4456">
                  <c:v>1294.0</c:v>
                </c:pt>
                <c:pt idx="4457">
                  <c:v>1294.0</c:v>
                </c:pt>
                <c:pt idx="4458">
                  <c:v>1294.0</c:v>
                </c:pt>
                <c:pt idx="4459">
                  <c:v>1294.0</c:v>
                </c:pt>
                <c:pt idx="4460">
                  <c:v>1294.0</c:v>
                </c:pt>
                <c:pt idx="4461">
                  <c:v>1294.0</c:v>
                </c:pt>
                <c:pt idx="4462">
                  <c:v>1294.0</c:v>
                </c:pt>
                <c:pt idx="4463">
                  <c:v>1294.0</c:v>
                </c:pt>
                <c:pt idx="4464">
                  <c:v>1294.0</c:v>
                </c:pt>
                <c:pt idx="4465">
                  <c:v>1294.0</c:v>
                </c:pt>
                <c:pt idx="4466">
                  <c:v>1294.0</c:v>
                </c:pt>
                <c:pt idx="4467">
                  <c:v>1294.0</c:v>
                </c:pt>
                <c:pt idx="4468">
                  <c:v>1294.0</c:v>
                </c:pt>
                <c:pt idx="4469">
                  <c:v>1294.0</c:v>
                </c:pt>
                <c:pt idx="4470">
                  <c:v>1295.0</c:v>
                </c:pt>
                <c:pt idx="4471">
                  <c:v>1295.0</c:v>
                </c:pt>
                <c:pt idx="4472">
                  <c:v>1295.0</c:v>
                </c:pt>
                <c:pt idx="4473">
                  <c:v>1295.0</c:v>
                </c:pt>
                <c:pt idx="4474">
                  <c:v>1295.0</c:v>
                </c:pt>
                <c:pt idx="4475">
                  <c:v>1296.0</c:v>
                </c:pt>
                <c:pt idx="4476">
                  <c:v>1297.0</c:v>
                </c:pt>
                <c:pt idx="4477">
                  <c:v>1298.0</c:v>
                </c:pt>
                <c:pt idx="4478">
                  <c:v>1298.0</c:v>
                </c:pt>
                <c:pt idx="4479">
                  <c:v>1299.0</c:v>
                </c:pt>
                <c:pt idx="4480">
                  <c:v>1300.0</c:v>
                </c:pt>
                <c:pt idx="4481">
                  <c:v>1300.0</c:v>
                </c:pt>
                <c:pt idx="4482">
                  <c:v>1300.0</c:v>
                </c:pt>
                <c:pt idx="4483">
                  <c:v>1300.0</c:v>
                </c:pt>
                <c:pt idx="4484">
                  <c:v>1300.0</c:v>
                </c:pt>
                <c:pt idx="4485">
                  <c:v>1300.0</c:v>
                </c:pt>
                <c:pt idx="4486">
                  <c:v>1300.0</c:v>
                </c:pt>
                <c:pt idx="4487">
                  <c:v>1300.0</c:v>
                </c:pt>
                <c:pt idx="4488">
                  <c:v>1300.0</c:v>
                </c:pt>
                <c:pt idx="4489">
                  <c:v>1301.0</c:v>
                </c:pt>
                <c:pt idx="4490">
                  <c:v>1301.0</c:v>
                </c:pt>
                <c:pt idx="4491">
                  <c:v>1301.0</c:v>
                </c:pt>
                <c:pt idx="4492">
                  <c:v>1302.0</c:v>
                </c:pt>
                <c:pt idx="4493">
                  <c:v>1303.0</c:v>
                </c:pt>
                <c:pt idx="4494">
                  <c:v>1303.0</c:v>
                </c:pt>
                <c:pt idx="4495">
                  <c:v>1304.0</c:v>
                </c:pt>
                <c:pt idx="4496">
                  <c:v>1305.0</c:v>
                </c:pt>
                <c:pt idx="4497">
                  <c:v>1306.0</c:v>
                </c:pt>
                <c:pt idx="4498">
                  <c:v>1307.0</c:v>
                </c:pt>
                <c:pt idx="4499">
                  <c:v>1307.0</c:v>
                </c:pt>
                <c:pt idx="4500">
                  <c:v>1308.0</c:v>
                </c:pt>
                <c:pt idx="4501">
                  <c:v>1308.0</c:v>
                </c:pt>
                <c:pt idx="4502">
                  <c:v>1308.0</c:v>
                </c:pt>
                <c:pt idx="4503">
                  <c:v>1308.0</c:v>
                </c:pt>
                <c:pt idx="4504">
                  <c:v>1308.0</c:v>
                </c:pt>
                <c:pt idx="4505">
                  <c:v>1308.0</c:v>
                </c:pt>
                <c:pt idx="4506">
                  <c:v>1308.0</c:v>
                </c:pt>
                <c:pt idx="4507">
                  <c:v>1308.0</c:v>
                </c:pt>
                <c:pt idx="4508">
                  <c:v>1308.0</c:v>
                </c:pt>
                <c:pt idx="4509">
                  <c:v>1308.0</c:v>
                </c:pt>
                <c:pt idx="4510">
                  <c:v>1308.0</c:v>
                </c:pt>
                <c:pt idx="4511">
                  <c:v>1308.0</c:v>
                </c:pt>
                <c:pt idx="4512">
                  <c:v>1308.0</c:v>
                </c:pt>
                <c:pt idx="4513">
                  <c:v>1308.0</c:v>
                </c:pt>
                <c:pt idx="4514">
                  <c:v>1308.0</c:v>
                </c:pt>
                <c:pt idx="4515">
                  <c:v>1308.0</c:v>
                </c:pt>
                <c:pt idx="4516">
                  <c:v>1308.0</c:v>
                </c:pt>
                <c:pt idx="4517">
                  <c:v>1308.0</c:v>
                </c:pt>
                <c:pt idx="4518">
                  <c:v>1308.0</c:v>
                </c:pt>
                <c:pt idx="4519">
                  <c:v>1308.0</c:v>
                </c:pt>
                <c:pt idx="4520">
                  <c:v>1308.0</c:v>
                </c:pt>
                <c:pt idx="4521">
                  <c:v>1308.0</c:v>
                </c:pt>
                <c:pt idx="4522">
                  <c:v>1308.0</c:v>
                </c:pt>
                <c:pt idx="4523">
                  <c:v>1308.0</c:v>
                </c:pt>
                <c:pt idx="4524">
                  <c:v>1308.0</c:v>
                </c:pt>
                <c:pt idx="4525">
                  <c:v>1308.0</c:v>
                </c:pt>
                <c:pt idx="4526">
                  <c:v>1308.0</c:v>
                </c:pt>
                <c:pt idx="4527">
                  <c:v>1308.0</c:v>
                </c:pt>
                <c:pt idx="4528">
                  <c:v>1308.0</c:v>
                </c:pt>
                <c:pt idx="4529">
                  <c:v>1308.0</c:v>
                </c:pt>
                <c:pt idx="4530">
                  <c:v>1308.0</c:v>
                </c:pt>
                <c:pt idx="4531">
                  <c:v>1308.0</c:v>
                </c:pt>
                <c:pt idx="4532">
                  <c:v>1309.0</c:v>
                </c:pt>
                <c:pt idx="4533">
                  <c:v>1309.0</c:v>
                </c:pt>
                <c:pt idx="4534">
                  <c:v>1309.0</c:v>
                </c:pt>
                <c:pt idx="4535">
                  <c:v>1309.0</c:v>
                </c:pt>
                <c:pt idx="4536">
                  <c:v>1309.0</c:v>
                </c:pt>
                <c:pt idx="4537">
                  <c:v>1309.0</c:v>
                </c:pt>
                <c:pt idx="4538">
                  <c:v>1309.0</c:v>
                </c:pt>
                <c:pt idx="4539">
                  <c:v>1309.0</c:v>
                </c:pt>
                <c:pt idx="4540">
                  <c:v>1309.0</c:v>
                </c:pt>
                <c:pt idx="4541">
                  <c:v>1309.0</c:v>
                </c:pt>
                <c:pt idx="4542">
                  <c:v>1309.0</c:v>
                </c:pt>
                <c:pt idx="4543">
                  <c:v>1309.0</c:v>
                </c:pt>
                <c:pt idx="4544">
                  <c:v>1309.0</c:v>
                </c:pt>
                <c:pt idx="4545">
                  <c:v>1309.0</c:v>
                </c:pt>
                <c:pt idx="4546">
                  <c:v>1310.0</c:v>
                </c:pt>
                <c:pt idx="4547">
                  <c:v>1310.0</c:v>
                </c:pt>
                <c:pt idx="4548">
                  <c:v>1310.0</c:v>
                </c:pt>
                <c:pt idx="4549">
                  <c:v>1310.0</c:v>
                </c:pt>
                <c:pt idx="4550">
                  <c:v>1310.0</c:v>
                </c:pt>
                <c:pt idx="4551">
                  <c:v>1310.0</c:v>
                </c:pt>
                <c:pt idx="4552">
                  <c:v>1310.0</c:v>
                </c:pt>
                <c:pt idx="4553">
                  <c:v>1310.0</c:v>
                </c:pt>
                <c:pt idx="4554">
                  <c:v>1310.0</c:v>
                </c:pt>
                <c:pt idx="4555">
                  <c:v>1310.0</c:v>
                </c:pt>
                <c:pt idx="4556">
                  <c:v>1310.0</c:v>
                </c:pt>
                <c:pt idx="4557">
                  <c:v>1310.0</c:v>
                </c:pt>
                <c:pt idx="4558">
                  <c:v>1310.0</c:v>
                </c:pt>
                <c:pt idx="4559">
                  <c:v>1310.0</c:v>
                </c:pt>
                <c:pt idx="4560">
                  <c:v>1310.0</c:v>
                </c:pt>
                <c:pt idx="4561">
                  <c:v>1311.0</c:v>
                </c:pt>
                <c:pt idx="4562">
                  <c:v>1312.0</c:v>
                </c:pt>
                <c:pt idx="4563">
                  <c:v>1312.0</c:v>
                </c:pt>
                <c:pt idx="4564">
                  <c:v>1313.0</c:v>
                </c:pt>
                <c:pt idx="4565">
                  <c:v>1313.0</c:v>
                </c:pt>
                <c:pt idx="4566">
                  <c:v>1313.0</c:v>
                </c:pt>
                <c:pt idx="4567">
                  <c:v>1313.0</c:v>
                </c:pt>
                <c:pt idx="4568">
                  <c:v>1313.0</c:v>
                </c:pt>
                <c:pt idx="4569">
                  <c:v>1313.0</c:v>
                </c:pt>
                <c:pt idx="4570">
                  <c:v>1313.0</c:v>
                </c:pt>
                <c:pt idx="4571">
                  <c:v>1313.0</c:v>
                </c:pt>
                <c:pt idx="4572">
                  <c:v>1313.0</c:v>
                </c:pt>
                <c:pt idx="4573">
                  <c:v>1313.0</c:v>
                </c:pt>
                <c:pt idx="4574">
                  <c:v>1313.0</c:v>
                </c:pt>
                <c:pt idx="4575">
                  <c:v>1314.0</c:v>
                </c:pt>
                <c:pt idx="4576">
                  <c:v>1315.0</c:v>
                </c:pt>
                <c:pt idx="4577">
                  <c:v>1316.0</c:v>
                </c:pt>
                <c:pt idx="4578">
                  <c:v>1316.0</c:v>
                </c:pt>
                <c:pt idx="4579">
                  <c:v>1316.0</c:v>
                </c:pt>
                <c:pt idx="4580">
                  <c:v>1316.0</c:v>
                </c:pt>
                <c:pt idx="4581">
                  <c:v>1316.0</c:v>
                </c:pt>
                <c:pt idx="4582">
                  <c:v>1316.0</c:v>
                </c:pt>
                <c:pt idx="4583">
                  <c:v>1316.0</c:v>
                </c:pt>
                <c:pt idx="4584">
                  <c:v>1316.0</c:v>
                </c:pt>
                <c:pt idx="4585">
                  <c:v>1317.0</c:v>
                </c:pt>
                <c:pt idx="4586">
                  <c:v>1317.0</c:v>
                </c:pt>
                <c:pt idx="4587">
                  <c:v>1317.0</c:v>
                </c:pt>
                <c:pt idx="4588">
                  <c:v>1317.0</c:v>
                </c:pt>
                <c:pt idx="4589">
                  <c:v>1318.0</c:v>
                </c:pt>
                <c:pt idx="4590">
                  <c:v>1318.0</c:v>
                </c:pt>
                <c:pt idx="4591">
                  <c:v>1319.0</c:v>
                </c:pt>
                <c:pt idx="4592">
                  <c:v>1319.0</c:v>
                </c:pt>
                <c:pt idx="4593">
                  <c:v>1319.0</c:v>
                </c:pt>
                <c:pt idx="4594">
                  <c:v>1319.0</c:v>
                </c:pt>
                <c:pt idx="4595">
                  <c:v>1320.0</c:v>
                </c:pt>
                <c:pt idx="4596">
                  <c:v>1320.0</c:v>
                </c:pt>
                <c:pt idx="4597">
                  <c:v>1321.0</c:v>
                </c:pt>
                <c:pt idx="4598">
                  <c:v>1321.0</c:v>
                </c:pt>
                <c:pt idx="4599">
                  <c:v>1321.0</c:v>
                </c:pt>
                <c:pt idx="4600">
                  <c:v>1321.0</c:v>
                </c:pt>
                <c:pt idx="4601">
                  <c:v>1321.0</c:v>
                </c:pt>
                <c:pt idx="4602">
                  <c:v>1321.0</c:v>
                </c:pt>
                <c:pt idx="4603">
                  <c:v>1321.0</c:v>
                </c:pt>
                <c:pt idx="4604">
                  <c:v>1322.0</c:v>
                </c:pt>
                <c:pt idx="4605">
                  <c:v>1322.0</c:v>
                </c:pt>
                <c:pt idx="4606">
                  <c:v>1322.0</c:v>
                </c:pt>
                <c:pt idx="4607">
                  <c:v>1322.0</c:v>
                </c:pt>
                <c:pt idx="4608">
                  <c:v>1323.0</c:v>
                </c:pt>
                <c:pt idx="4609">
                  <c:v>1323.0</c:v>
                </c:pt>
                <c:pt idx="4610">
                  <c:v>1323.0</c:v>
                </c:pt>
                <c:pt idx="4611">
                  <c:v>1324.0</c:v>
                </c:pt>
                <c:pt idx="4612">
                  <c:v>1324.0</c:v>
                </c:pt>
                <c:pt idx="4613">
                  <c:v>1325.0</c:v>
                </c:pt>
                <c:pt idx="4614">
                  <c:v>1326.0</c:v>
                </c:pt>
                <c:pt idx="4615">
                  <c:v>1327.0</c:v>
                </c:pt>
                <c:pt idx="4616">
                  <c:v>1328.0</c:v>
                </c:pt>
                <c:pt idx="4617">
                  <c:v>1328.0</c:v>
                </c:pt>
                <c:pt idx="4618">
                  <c:v>1328.0</c:v>
                </c:pt>
                <c:pt idx="4619">
                  <c:v>1328.0</c:v>
                </c:pt>
                <c:pt idx="4620">
                  <c:v>1328.0</c:v>
                </c:pt>
                <c:pt idx="4621">
                  <c:v>1328.0</c:v>
                </c:pt>
                <c:pt idx="4622">
                  <c:v>1328.0</c:v>
                </c:pt>
                <c:pt idx="4623">
                  <c:v>1329.0</c:v>
                </c:pt>
                <c:pt idx="4624">
                  <c:v>1330.0</c:v>
                </c:pt>
                <c:pt idx="4625">
                  <c:v>1330.0</c:v>
                </c:pt>
                <c:pt idx="4626">
                  <c:v>1330.0</c:v>
                </c:pt>
                <c:pt idx="4627">
                  <c:v>1330.0</c:v>
                </c:pt>
                <c:pt idx="4628">
                  <c:v>1330.0</c:v>
                </c:pt>
                <c:pt idx="4629">
                  <c:v>1330.0</c:v>
                </c:pt>
                <c:pt idx="4630">
                  <c:v>1330.0</c:v>
                </c:pt>
                <c:pt idx="4631">
                  <c:v>1330.0</c:v>
                </c:pt>
                <c:pt idx="4632">
                  <c:v>1330.0</c:v>
                </c:pt>
                <c:pt idx="4633">
                  <c:v>1330.0</c:v>
                </c:pt>
                <c:pt idx="4634">
                  <c:v>1330.0</c:v>
                </c:pt>
                <c:pt idx="4635">
                  <c:v>1330.0</c:v>
                </c:pt>
                <c:pt idx="4636">
                  <c:v>1330.0</c:v>
                </c:pt>
                <c:pt idx="4637">
                  <c:v>1330.0</c:v>
                </c:pt>
                <c:pt idx="4638">
                  <c:v>1331.0</c:v>
                </c:pt>
                <c:pt idx="4639">
                  <c:v>1331.0</c:v>
                </c:pt>
                <c:pt idx="4640">
                  <c:v>1332.0</c:v>
                </c:pt>
                <c:pt idx="4641">
                  <c:v>1333.0</c:v>
                </c:pt>
                <c:pt idx="4642">
                  <c:v>1334.0</c:v>
                </c:pt>
                <c:pt idx="4643">
                  <c:v>1335.0</c:v>
                </c:pt>
                <c:pt idx="4644">
                  <c:v>1335.0</c:v>
                </c:pt>
                <c:pt idx="4645">
                  <c:v>1335.0</c:v>
                </c:pt>
                <c:pt idx="4646">
                  <c:v>1335.0</c:v>
                </c:pt>
                <c:pt idx="4647">
                  <c:v>1335.0</c:v>
                </c:pt>
                <c:pt idx="4648">
                  <c:v>1335.0</c:v>
                </c:pt>
                <c:pt idx="4649">
                  <c:v>1335.0</c:v>
                </c:pt>
                <c:pt idx="4650">
                  <c:v>1335.0</c:v>
                </c:pt>
                <c:pt idx="4651">
                  <c:v>1335.0</c:v>
                </c:pt>
                <c:pt idx="4652">
                  <c:v>1335.0</c:v>
                </c:pt>
                <c:pt idx="4653">
                  <c:v>1336.0</c:v>
                </c:pt>
                <c:pt idx="4654">
                  <c:v>1337.0</c:v>
                </c:pt>
                <c:pt idx="4655">
                  <c:v>1338.0</c:v>
                </c:pt>
                <c:pt idx="4656">
                  <c:v>1339.0</c:v>
                </c:pt>
                <c:pt idx="4657">
                  <c:v>1340.0</c:v>
                </c:pt>
                <c:pt idx="4658">
                  <c:v>1341.0</c:v>
                </c:pt>
                <c:pt idx="4659">
                  <c:v>1341.0</c:v>
                </c:pt>
                <c:pt idx="4660">
                  <c:v>1342.0</c:v>
                </c:pt>
                <c:pt idx="4661">
                  <c:v>1343.0</c:v>
                </c:pt>
                <c:pt idx="4662">
                  <c:v>1343.0</c:v>
                </c:pt>
                <c:pt idx="4663">
                  <c:v>1343.0</c:v>
                </c:pt>
                <c:pt idx="4664">
                  <c:v>1344.0</c:v>
                </c:pt>
                <c:pt idx="4665">
                  <c:v>1344.0</c:v>
                </c:pt>
                <c:pt idx="4666">
                  <c:v>1344.0</c:v>
                </c:pt>
                <c:pt idx="4667">
                  <c:v>1344.0</c:v>
                </c:pt>
                <c:pt idx="4668">
                  <c:v>1344.0</c:v>
                </c:pt>
                <c:pt idx="4669">
                  <c:v>1344.0</c:v>
                </c:pt>
                <c:pt idx="4670">
                  <c:v>1345.0</c:v>
                </c:pt>
                <c:pt idx="4671">
                  <c:v>1345.0</c:v>
                </c:pt>
                <c:pt idx="4672">
                  <c:v>1345.0</c:v>
                </c:pt>
                <c:pt idx="4673">
                  <c:v>1345.0</c:v>
                </c:pt>
                <c:pt idx="4674">
                  <c:v>1345.0</c:v>
                </c:pt>
                <c:pt idx="4675">
                  <c:v>1345.0</c:v>
                </c:pt>
                <c:pt idx="4676">
                  <c:v>1345.0</c:v>
                </c:pt>
                <c:pt idx="4677">
                  <c:v>1345.0</c:v>
                </c:pt>
                <c:pt idx="4678">
                  <c:v>1345.0</c:v>
                </c:pt>
                <c:pt idx="4679">
                  <c:v>1345.0</c:v>
                </c:pt>
                <c:pt idx="4680">
                  <c:v>1345.0</c:v>
                </c:pt>
                <c:pt idx="4681">
                  <c:v>1345.0</c:v>
                </c:pt>
                <c:pt idx="4682">
                  <c:v>1345.0</c:v>
                </c:pt>
                <c:pt idx="4683">
                  <c:v>1345.0</c:v>
                </c:pt>
                <c:pt idx="4684">
                  <c:v>1345.0</c:v>
                </c:pt>
                <c:pt idx="4685">
                  <c:v>1345.0</c:v>
                </c:pt>
                <c:pt idx="4686">
                  <c:v>1345.0</c:v>
                </c:pt>
                <c:pt idx="4687">
                  <c:v>1345.0</c:v>
                </c:pt>
                <c:pt idx="4688">
                  <c:v>1345.0</c:v>
                </c:pt>
                <c:pt idx="4689">
                  <c:v>1345.0</c:v>
                </c:pt>
                <c:pt idx="4690">
                  <c:v>1345.0</c:v>
                </c:pt>
                <c:pt idx="4691">
                  <c:v>1346.0</c:v>
                </c:pt>
                <c:pt idx="4692">
                  <c:v>1346.0</c:v>
                </c:pt>
                <c:pt idx="4693">
                  <c:v>1346.0</c:v>
                </c:pt>
                <c:pt idx="4694">
                  <c:v>1346.0</c:v>
                </c:pt>
                <c:pt idx="4695">
                  <c:v>1346.0</c:v>
                </c:pt>
                <c:pt idx="4696">
                  <c:v>1346.0</c:v>
                </c:pt>
                <c:pt idx="4697">
                  <c:v>1346.0</c:v>
                </c:pt>
                <c:pt idx="4698">
                  <c:v>1346.0</c:v>
                </c:pt>
                <c:pt idx="4699">
                  <c:v>1346.0</c:v>
                </c:pt>
                <c:pt idx="4700">
                  <c:v>1346.0</c:v>
                </c:pt>
                <c:pt idx="4701">
                  <c:v>1346.0</c:v>
                </c:pt>
                <c:pt idx="4702">
                  <c:v>1346.0</c:v>
                </c:pt>
                <c:pt idx="4703">
                  <c:v>1346.0</c:v>
                </c:pt>
                <c:pt idx="4704">
                  <c:v>1346.0</c:v>
                </c:pt>
                <c:pt idx="4705">
                  <c:v>1346.0</c:v>
                </c:pt>
                <c:pt idx="4706">
                  <c:v>1346.0</c:v>
                </c:pt>
                <c:pt idx="4707">
                  <c:v>1346.0</c:v>
                </c:pt>
                <c:pt idx="4708">
                  <c:v>1346.0</c:v>
                </c:pt>
                <c:pt idx="4709">
                  <c:v>1346.0</c:v>
                </c:pt>
                <c:pt idx="4710">
                  <c:v>1346.0</c:v>
                </c:pt>
                <c:pt idx="4711">
                  <c:v>1346.0</c:v>
                </c:pt>
                <c:pt idx="4712">
                  <c:v>1346.0</c:v>
                </c:pt>
                <c:pt idx="4713">
                  <c:v>1346.0</c:v>
                </c:pt>
                <c:pt idx="4714">
                  <c:v>1347.0</c:v>
                </c:pt>
                <c:pt idx="4715">
                  <c:v>1348.0</c:v>
                </c:pt>
                <c:pt idx="4716">
                  <c:v>1349.0</c:v>
                </c:pt>
                <c:pt idx="4717">
                  <c:v>1350.0</c:v>
                </c:pt>
                <c:pt idx="4718">
                  <c:v>1351.0</c:v>
                </c:pt>
                <c:pt idx="4719">
                  <c:v>1352.0</c:v>
                </c:pt>
                <c:pt idx="4720">
                  <c:v>1353.0</c:v>
                </c:pt>
                <c:pt idx="4721">
                  <c:v>1353.0</c:v>
                </c:pt>
                <c:pt idx="4722">
                  <c:v>1353.0</c:v>
                </c:pt>
                <c:pt idx="4723">
                  <c:v>1354.0</c:v>
                </c:pt>
                <c:pt idx="4724">
                  <c:v>1354.0</c:v>
                </c:pt>
                <c:pt idx="4725">
                  <c:v>1355.0</c:v>
                </c:pt>
                <c:pt idx="4726">
                  <c:v>1356.0</c:v>
                </c:pt>
                <c:pt idx="4727">
                  <c:v>1357.0</c:v>
                </c:pt>
                <c:pt idx="4728">
                  <c:v>1357.0</c:v>
                </c:pt>
                <c:pt idx="4729">
                  <c:v>1357.0</c:v>
                </c:pt>
                <c:pt idx="4730">
                  <c:v>1357.0</c:v>
                </c:pt>
                <c:pt idx="4731">
                  <c:v>1357.0</c:v>
                </c:pt>
                <c:pt idx="4732">
                  <c:v>1358.0</c:v>
                </c:pt>
                <c:pt idx="4733">
                  <c:v>1358.0</c:v>
                </c:pt>
                <c:pt idx="4734">
                  <c:v>1358.0</c:v>
                </c:pt>
                <c:pt idx="4735">
                  <c:v>1359.0</c:v>
                </c:pt>
                <c:pt idx="4736">
                  <c:v>1360.0</c:v>
                </c:pt>
                <c:pt idx="4737">
                  <c:v>1360.0</c:v>
                </c:pt>
                <c:pt idx="4738">
                  <c:v>1360.0</c:v>
                </c:pt>
                <c:pt idx="4739">
                  <c:v>1360.0</c:v>
                </c:pt>
                <c:pt idx="4740">
                  <c:v>1360.0</c:v>
                </c:pt>
                <c:pt idx="4741">
                  <c:v>1360.0</c:v>
                </c:pt>
                <c:pt idx="4742">
                  <c:v>1361.0</c:v>
                </c:pt>
                <c:pt idx="4743">
                  <c:v>1361.0</c:v>
                </c:pt>
                <c:pt idx="4744">
                  <c:v>1361.0</c:v>
                </c:pt>
                <c:pt idx="4745">
                  <c:v>1361.0</c:v>
                </c:pt>
                <c:pt idx="4746">
                  <c:v>1361.0</c:v>
                </c:pt>
                <c:pt idx="4747">
                  <c:v>1361.0</c:v>
                </c:pt>
                <c:pt idx="4748">
                  <c:v>1361.0</c:v>
                </c:pt>
                <c:pt idx="4749">
                  <c:v>1361.0</c:v>
                </c:pt>
                <c:pt idx="4750">
                  <c:v>1361.0</c:v>
                </c:pt>
                <c:pt idx="4751">
                  <c:v>1361.0</c:v>
                </c:pt>
                <c:pt idx="4752">
                  <c:v>1361.0</c:v>
                </c:pt>
                <c:pt idx="4753">
                  <c:v>1361.0</c:v>
                </c:pt>
                <c:pt idx="4754">
                  <c:v>1361.0</c:v>
                </c:pt>
                <c:pt idx="4755">
                  <c:v>1361.0</c:v>
                </c:pt>
                <c:pt idx="4756">
                  <c:v>1361.0</c:v>
                </c:pt>
                <c:pt idx="4757">
                  <c:v>1361.0</c:v>
                </c:pt>
                <c:pt idx="4758">
                  <c:v>1361.0</c:v>
                </c:pt>
                <c:pt idx="4759">
                  <c:v>1361.0</c:v>
                </c:pt>
                <c:pt idx="4760">
                  <c:v>1361.0</c:v>
                </c:pt>
                <c:pt idx="4761">
                  <c:v>1361.0</c:v>
                </c:pt>
                <c:pt idx="4762">
                  <c:v>1362.0</c:v>
                </c:pt>
                <c:pt idx="4763">
                  <c:v>1362.0</c:v>
                </c:pt>
                <c:pt idx="4764">
                  <c:v>1362.0</c:v>
                </c:pt>
                <c:pt idx="4765">
                  <c:v>1362.0</c:v>
                </c:pt>
                <c:pt idx="4766">
                  <c:v>1362.0</c:v>
                </c:pt>
                <c:pt idx="4767">
                  <c:v>1362.0</c:v>
                </c:pt>
                <c:pt idx="4768">
                  <c:v>1362.0</c:v>
                </c:pt>
                <c:pt idx="4769">
                  <c:v>1362.0</c:v>
                </c:pt>
                <c:pt idx="4770">
                  <c:v>1362.0</c:v>
                </c:pt>
                <c:pt idx="4771">
                  <c:v>1362.0</c:v>
                </c:pt>
                <c:pt idx="4772">
                  <c:v>1362.0</c:v>
                </c:pt>
                <c:pt idx="4773">
                  <c:v>1362.0</c:v>
                </c:pt>
                <c:pt idx="4774">
                  <c:v>1362.0</c:v>
                </c:pt>
                <c:pt idx="4775">
                  <c:v>1363.0</c:v>
                </c:pt>
                <c:pt idx="4776">
                  <c:v>1363.0</c:v>
                </c:pt>
                <c:pt idx="4777">
                  <c:v>1364.0</c:v>
                </c:pt>
                <c:pt idx="4778">
                  <c:v>1364.0</c:v>
                </c:pt>
                <c:pt idx="4779">
                  <c:v>1365.0</c:v>
                </c:pt>
                <c:pt idx="4780">
                  <c:v>1365.0</c:v>
                </c:pt>
                <c:pt idx="4781">
                  <c:v>1365.0</c:v>
                </c:pt>
                <c:pt idx="4782">
                  <c:v>1365.0</c:v>
                </c:pt>
                <c:pt idx="4783">
                  <c:v>1365.0</c:v>
                </c:pt>
                <c:pt idx="4784">
                  <c:v>1365.0</c:v>
                </c:pt>
                <c:pt idx="4785">
                  <c:v>1365.0</c:v>
                </c:pt>
                <c:pt idx="4786">
                  <c:v>1365.0</c:v>
                </c:pt>
                <c:pt idx="4787">
                  <c:v>1365.0</c:v>
                </c:pt>
                <c:pt idx="4788">
                  <c:v>1365.0</c:v>
                </c:pt>
                <c:pt idx="4789">
                  <c:v>1366.0</c:v>
                </c:pt>
                <c:pt idx="4790">
                  <c:v>1366.0</c:v>
                </c:pt>
                <c:pt idx="4791">
                  <c:v>1366.0</c:v>
                </c:pt>
                <c:pt idx="4792">
                  <c:v>1366.0</c:v>
                </c:pt>
                <c:pt idx="4793">
                  <c:v>1366.0</c:v>
                </c:pt>
                <c:pt idx="4794">
                  <c:v>1366.0</c:v>
                </c:pt>
                <c:pt idx="4795">
                  <c:v>1366.0</c:v>
                </c:pt>
                <c:pt idx="4796">
                  <c:v>1366.0</c:v>
                </c:pt>
                <c:pt idx="4797">
                  <c:v>1367.0</c:v>
                </c:pt>
                <c:pt idx="4798">
                  <c:v>1368.0</c:v>
                </c:pt>
                <c:pt idx="4799">
                  <c:v>1369.0</c:v>
                </c:pt>
                <c:pt idx="4800">
                  <c:v>1370.0</c:v>
                </c:pt>
                <c:pt idx="4801">
                  <c:v>1371.0</c:v>
                </c:pt>
                <c:pt idx="4802">
                  <c:v>1372.0</c:v>
                </c:pt>
                <c:pt idx="4803">
                  <c:v>1373.0</c:v>
                </c:pt>
                <c:pt idx="4804">
                  <c:v>1374.0</c:v>
                </c:pt>
                <c:pt idx="4805">
                  <c:v>1375.0</c:v>
                </c:pt>
                <c:pt idx="4806">
                  <c:v>1376.0</c:v>
                </c:pt>
                <c:pt idx="4807">
                  <c:v>1377.0</c:v>
                </c:pt>
                <c:pt idx="4808">
                  <c:v>1378.0</c:v>
                </c:pt>
                <c:pt idx="4809">
                  <c:v>1379.0</c:v>
                </c:pt>
                <c:pt idx="4810">
                  <c:v>1379.0</c:v>
                </c:pt>
                <c:pt idx="4811">
                  <c:v>1379.0</c:v>
                </c:pt>
                <c:pt idx="4812">
                  <c:v>1379.0</c:v>
                </c:pt>
                <c:pt idx="4813">
                  <c:v>1380.0</c:v>
                </c:pt>
                <c:pt idx="4814">
                  <c:v>1380.0</c:v>
                </c:pt>
                <c:pt idx="4815">
                  <c:v>1381.0</c:v>
                </c:pt>
                <c:pt idx="4816">
                  <c:v>1382.0</c:v>
                </c:pt>
                <c:pt idx="4817">
                  <c:v>1383.0</c:v>
                </c:pt>
                <c:pt idx="4818">
                  <c:v>1383.0</c:v>
                </c:pt>
                <c:pt idx="4819">
                  <c:v>1383.0</c:v>
                </c:pt>
                <c:pt idx="4820">
                  <c:v>1384.0</c:v>
                </c:pt>
                <c:pt idx="4821">
                  <c:v>1384.0</c:v>
                </c:pt>
                <c:pt idx="4822">
                  <c:v>1384.0</c:v>
                </c:pt>
                <c:pt idx="4823">
                  <c:v>1385.0</c:v>
                </c:pt>
                <c:pt idx="4824">
                  <c:v>1385.0</c:v>
                </c:pt>
                <c:pt idx="4825">
                  <c:v>1385.0</c:v>
                </c:pt>
                <c:pt idx="4826">
                  <c:v>1385.0</c:v>
                </c:pt>
                <c:pt idx="4827">
                  <c:v>1385.0</c:v>
                </c:pt>
                <c:pt idx="4828">
                  <c:v>1385.0</c:v>
                </c:pt>
                <c:pt idx="4829">
                  <c:v>1385.0</c:v>
                </c:pt>
                <c:pt idx="4830">
                  <c:v>1386.0</c:v>
                </c:pt>
                <c:pt idx="4831">
                  <c:v>1386.0</c:v>
                </c:pt>
                <c:pt idx="4832">
                  <c:v>1387.0</c:v>
                </c:pt>
                <c:pt idx="4833">
                  <c:v>1388.0</c:v>
                </c:pt>
                <c:pt idx="4834">
                  <c:v>1389.0</c:v>
                </c:pt>
                <c:pt idx="4835">
                  <c:v>1389.0</c:v>
                </c:pt>
                <c:pt idx="4836">
                  <c:v>1390.0</c:v>
                </c:pt>
                <c:pt idx="4837">
                  <c:v>1390.0</c:v>
                </c:pt>
                <c:pt idx="4838">
                  <c:v>1391.0</c:v>
                </c:pt>
                <c:pt idx="4839">
                  <c:v>1391.0</c:v>
                </c:pt>
                <c:pt idx="4840">
                  <c:v>1391.0</c:v>
                </c:pt>
                <c:pt idx="4841">
                  <c:v>1391.0</c:v>
                </c:pt>
                <c:pt idx="4842">
                  <c:v>1391.0</c:v>
                </c:pt>
                <c:pt idx="4843">
                  <c:v>1391.0</c:v>
                </c:pt>
                <c:pt idx="4844">
                  <c:v>1391.0</c:v>
                </c:pt>
                <c:pt idx="4845">
                  <c:v>1391.0</c:v>
                </c:pt>
                <c:pt idx="4846">
                  <c:v>1391.0</c:v>
                </c:pt>
                <c:pt idx="4847">
                  <c:v>1391.0</c:v>
                </c:pt>
                <c:pt idx="4848">
                  <c:v>1391.0</c:v>
                </c:pt>
                <c:pt idx="4849">
                  <c:v>1391.0</c:v>
                </c:pt>
                <c:pt idx="4850">
                  <c:v>1392.0</c:v>
                </c:pt>
                <c:pt idx="4851">
                  <c:v>1393.0</c:v>
                </c:pt>
                <c:pt idx="4852">
                  <c:v>1394.0</c:v>
                </c:pt>
                <c:pt idx="4853">
                  <c:v>1395.0</c:v>
                </c:pt>
                <c:pt idx="4854">
                  <c:v>1395.0</c:v>
                </c:pt>
                <c:pt idx="4855">
                  <c:v>1395.0</c:v>
                </c:pt>
                <c:pt idx="4856">
                  <c:v>1395.0</c:v>
                </c:pt>
                <c:pt idx="4857">
                  <c:v>1396.0</c:v>
                </c:pt>
                <c:pt idx="4858">
                  <c:v>1396.0</c:v>
                </c:pt>
                <c:pt idx="4859">
                  <c:v>1396.0</c:v>
                </c:pt>
                <c:pt idx="4860">
                  <c:v>1396.0</c:v>
                </c:pt>
                <c:pt idx="4861">
                  <c:v>1396.0</c:v>
                </c:pt>
                <c:pt idx="4862">
                  <c:v>1396.0</c:v>
                </c:pt>
                <c:pt idx="4863">
                  <c:v>1396.0</c:v>
                </c:pt>
                <c:pt idx="4864">
                  <c:v>1396.0</c:v>
                </c:pt>
                <c:pt idx="4865">
                  <c:v>1396.0</c:v>
                </c:pt>
                <c:pt idx="4866">
                  <c:v>1397.0</c:v>
                </c:pt>
                <c:pt idx="4867">
                  <c:v>1397.0</c:v>
                </c:pt>
                <c:pt idx="4868">
                  <c:v>1397.0</c:v>
                </c:pt>
                <c:pt idx="4869">
                  <c:v>1397.0</c:v>
                </c:pt>
                <c:pt idx="4870">
                  <c:v>1397.0</c:v>
                </c:pt>
                <c:pt idx="4871">
                  <c:v>1397.0</c:v>
                </c:pt>
                <c:pt idx="4872">
                  <c:v>1398.0</c:v>
                </c:pt>
                <c:pt idx="4873">
                  <c:v>1398.0</c:v>
                </c:pt>
                <c:pt idx="4874">
                  <c:v>1399.0</c:v>
                </c:pt>
                <c:pt idx="4875">
                  <c:v>1399.0</c:v>
                </c:pt>
                <c:pt idx="4876">
                  <c:v>1400.0</c:v>
                </c:pt>
                <c:pt idx="4877">
                  <c:v>1400.0</c:v>
                </c:pt>
                <c:pt idx="4878">
                  <c:v>1400.0</c:v>
                </c:pt>
                <c:pt idx="4879">
                  <c:v>1400.0</c:v>
                </c:pt>
                <c:pt idx="4880">
                  <c:v>1400.0</c:v>
                </c:pt>
                <c:pt idx="4881">
                  <c:v>1400.0</c:v>
                </c:pt>
                <c:pt idx="4882">
                  <c:v>1400.0</c:v>
                </c:pt>
                <c:pt idx="4883">
                  <c:v>1400.0</c:v>
                </c:pt>
                <c:pt idx="4884">
                  <c:v>1400.0</c:v>
                </c:pt>
                <c:pt idx="4885">
                  <c:v>1400.0</c:v>
                </c:pt>
                <c:pt idx="4886">
                  <c:v>1400.0</c:v>
                </c:pt>
                <c:pt idx="4887">
                  <c:v>1400.0</c:v>
                </c:pt>
                <c:pt idx="4888">
                  <c:v>1400.0</c:v>
                </c:pt>
                <c:pt idx="4889">
                  <c:v>1400.0</c:v>
                </c:pt>
                <c:pt idx="4890">
                  <c:v>1400.0</c:v>
                </c:pt>
                <c:pt idx="4891">
                  <c:v>1400.0</c:v>
                </c:pt>
                <c:pt idx="4892">
                  <c:v>1400.0</c:v>
                </c:pt>
                <c:pt idx="4893">
                  <c:v>1400.0</c:v>
                </c:pt>
                <c:pt idx="4894">
                  <c:v>1400.0</c:v>
                </c:pt>
                <c:pt idx="4895">
                  <c:v>1401.0</c:v>
                </c:pt>
                <c:pt idx="4896">
                  <c:v>1401.0</c:v>
                </c:pt>
                <c:pt idx="4897">
                  <c:v>1401.0</c:v>
                </c:pt>
                <c:pt idx="4898">
                  <c:v>1401.0</c:v>
                </c:pt>
                <c:pt idx="4899">
                  <c:v>1401.0</c:v>
                </c:pt>
                <c:pt idx="4900">
                  <c:v>1401.0</c:v>
                </c:pt>
                <c:pt idx="4901">
                  <c:v>1401.0</c:v>
                </c:pt>
                <c:pt idx="4902">
                  <c:v>1401.0</c:v>
                </c:pt>
                <c:pt idx="4903">
                  <c:v>1401.0</c:v>
                </c:pt>
                <c:pt idx="4904">
                  <c:v>1401.0</c:v>
                </c:pt>
                <c:pt idx="4905">
                  <c:v>1401.0</c:v>
                </c:pt>
                <c:pt idx="4906">
                  <c:v>1401.0</c:v>
                </c:pt>
                <c:pt idx="4907">
                  <c:v>1402.0</c:v>
                </c:pt>
                <c:pt idx="4908">
                  <c:v>1402.0</c:v>
                </c:pt>
                <c:pt idx="4909">
                  <c:v>1402.0</c:v>
                </c:pt>
                <c:pt idx="4910">
                  <c:v>1403.0</c:v>
                </c:pt>
                <c:pt idx="4911">
                  <c:v>1404.0</c:v>
                </c:pt>
                <c:pt idx="4912">
                  <c:v>1404.0</c:v>
                </c:pt>
                <c:pt idx="4913">
                  <c:v>1405.0</c:v>
                </c:pt>
                <c:pt idx="4914">
                  <c:v>1406.0</c:v>
                </c:pt>
                <c:pt idx="4915">
                  <c:v>1406.0</c:v>
                </c:pt>
                <c:pt idx="4916">
                  <c:v>1406.0</c:v>
                </c:pt>
                <c:pt idx="4917">
                  <c:v>1407.0</c:v>
                </c:pt>
                <c:pt idx="4918">
                  <c:v>1407.0</c:v>
                </c:pt>
                <c:pt idx="4919">
                  <c:v>1407.0</c:v>
                </c:pt>
                <c:pt idx="4920">
                  <c:v>1408.0</c:v>
                </c:pt>
                <c:pt idx="4921">
                  <c:v>1408.0</c:v>
                </c:pt>
                <c:pt idx="4922">
                  <c:v>1408.0</c:v>
                </c:pt>
                <c:pt idx="4923">
                  <c:v>1408.0</c:v>
                </c:pt>
                <c:pt idx="4924">
                  <c:v>1408.0</c:v>
                </c:pt>
                <c:pt idx="4925">
                  <c:v>1409.0</c:v>
                </c:pt>
                <c:pt idx="4926">
                  <c:v>1410.0</c:v>
                </c:pt>
                <c:pt idx="4927">
                  <c:v>1411.0</c:v>
                </c:pt>
                <c:pt idx="4928">
                  <c:v>1411.0</c:v>
                </c:pt>
                <c:pt idx="4929">
                  <c:v>1411.0</c:v>
                </c:pt>
                <c:pt idx="4930">
                  <c:v>1411.0</c:v>
                </c:pt>
                <c:pt idx="4931">
                  <c:v>1412.0</c:v>
                </c:pt>
                <c:pt idx="4932">
                  <c:v>1412.0</c:v>
                </c:pt>
                <c:pt idx="4933">
                  <c:v>1412.0</c:v>
                </c:pt>
                <c:pt idx="4934">
                  <c:v>1412.0</c:v>
                </c:pt>
                <c:pt idx="4935">
                  <c:v>1413.0</c:v>
                </c:pt>
                <c:pt idx="4936">
                  <c:v>1413.0</c:v>
                </c:pt>
                <c:pt idx="4937">
                  <c:v>1414.0</c:v>
                </c:pt>
                <c:pt idx="4938">
                  <c:v>1414.0</c:v>
                </c:pt>
                <c:pt idx="4939">
                  <c:v>1414.0</c:v>
                </c:pt>
                <c:pt idx="4940">
                  <c:v>1414.0</c:v>
                </c:pt>
                <c:pt idx="4941">
                  <c:v>1415.0</c:v>
                </c:pt>
                <c:pt idx="4942">
                  <c:v>1415.0</c:v>
                </c:pt>
                <c:pt idx="4943">
                  <c:v>1415.0</c:v>
                </c:pt>
                <c:pt idx="4944">
                  <c:v>1415.0</c:v>
                </c:pt>
                <c:pt idx="4945">
                  <c:v>1416.0</c:v>
                </c:pt>
                <c:pt idx="4946">
                  <c:v>1416.0</c:v>
                </c:pt>
                <c:pt idx="4947">
                  <c:v>1416.0</c:v>
                </c:pt>
                <c:pt idx="4948">
                  <c:v>1416.0</c:v>
                </c:pt>
                <c:pt idx="4949">
                  <c:v>1416.0</c:v>
                </c:pt>
                <c:pt idx="4950">
                  <c:v>1416.0</c:v>
                </c:pt>
                <c:pt idx="4951">
                  <c:v>1416.0</c:v>
                </c:pt>
                <c:pt idx="4952">
                  <c:v>1416.0</c:v>
                </c:pt>
                <c:pt idx="4953">
                  <c:v>1417.0</c:v>
                </c:pt>
                <c:pt idx="4954">
                  <c:v>1418.0</c:v>
                </c:pt>
                <c:pt idx="4955">
                  <c:v>1418.0</c:v>
                </c:pt>
                <c:pt idx="4956">
                  <c:v>1418.0</c:v>
                </c:pt>
                <c:pt idx="4957">
                  <c:v>1418.0</c:v>
                </c:pt>
                <c:pt idx="4958">
                  <c:v>1418.0</c:v>
                </c:pt>
                <c:pt idx="4959">
                  <c:v>1418.0</c:v>
                </c:pt>
                <c:pt idx="4960">
                  <c:v>1418.0</c:v>
                </c:pt>
                <c:pt idx="4961">
                  <c:v>1418.0</c:v>
                </c:pt>
                <c:pt idx="4962">
                  <c:v>1418.0</c:v>
                </c:pt>
                <c:pt idx="4963">
                  <c:v>1419.0</c:v>
                </c:pt>
                <c:pt idx="4964">
                  <c:v>1419.0</c:v>
                </c:pt>
                <c:pt idx="4965">
                  <c:v>1419.0</c:v>
                </c:pt>
                <c:pt idx="4966">
                  <c:v>1419.0</c:v>
                </c:pt>
                <c:pt idx="4967">
                  <c:v>1419.0</c:v>
                </c:pt>
                <c:pt idx="4968">
                  <c:v>1419.0</c:v>
                </c:pt>
                <c:pt idx="4969">
                  <c:v>1420.0</c:v>
                </c:pt>
                <c:pt idx="4970">
                  <c:v>1420.0</c:v>
                </c:pt>
                <c:pt idx="4971">
                  <c:v>1420.0</c:v>
                </c:pt>
                <c:pt idx="4972">
                  <c:v>1420.0</c:v>
                </c:pt>
                <c:pt idx="4973">
                  <c:v>1420.0</c:v>
                </c:pt>
                <c:pt idx="4974">
                  <c:v>1420.0</c:v>
                </c:pt>
                <c:pt idx="4975">
                  <c:v>1420.0</c:v>
                </c:pt>
                <c:pt idx="4976">
                  <c:v>1420.0</c:v>
                </c:pt>
                <c:pt idx="4977">
                  <c:v>1420.0</c:v>
                </c:pt>
                <c:pt idx="4978">
                  <c:v>1420.0</c:v>
                </c:pt>
                <c:pt idx="4979">
                  <c:v>1420.0</c:v>
                </c:pt>
                <c:pt idx="4980">
                  <c:v>1420.0</c:v>
                </c:pt>
                <c:pt idx="4981">
                  <c:v>1420.0</c:v>
                </c:pt>
                <c:pt idx="4982">
                  <c:v>1420.0</c:v>
                </c:pt>
                <c:pt idx="4983">
                  <c:v>1421.0</c:v>
                </c:pt>
                <c:pt idx="4984">
                  <c:v>1421.0</c:v>
                </c:pt>
                <c:pt idx="4985">
                  <c:v>1421.0</c:v>
                </c:pt>
                <c:pt idx="4986">
                  <c:v>1422.0</c:v>
                </c:pt>
                <c:pt idx="4987">
                  <c:v>1422.0</c:v>
                </c:pt>
                <c:pt idx="4988">
                  <c:v>1422.0</c:v>
                </c:pt>
                <c:pt idx="4989">
                  <c:v>1422.0</c:v>
                </c:pt>
                <c:pt idx="4990">
                  <c:v>1422.0</c:v>
                </c:pt>
                <c:pt idx="4991">
                  <c:v>1422.0</c:v>
                </c:pt>
                <c:pt idx="4992">
                  <c:v>1422.0</c:v>
                </c:pt>
                <c:pt idx="4993">
                  <c:v>1422.0</c:v>
                </c:pt>
                <c:pt idx="4994">
                  <c:v>1422.0</c:v>
                </c:pt>
                <c:pt idx="4995">
                  <c:v>1422.0</c:v>
                </c:pt>
                <c:pt idx="4996">
                  <c:v>1422.0</c:v>
                </c:pt>
                <c:pt idx="4997">
                  <c:v>1422.0</c:v>
                </c:pt>
                <c:pt idx="4998">
                  <c:v>1422.0</c:v>
                </c:pt>
                <c:pt idx="4999">
                  <c:v>1422.0</c:v>
                </c:pt>
                <c:pt idx="5000">
                  <c:v>1422.0</c:v>
                </c:pt>
                <c:pt idx="5001">
                  <c:v>1422.0</c:v>
                </c:pt>
                <c:pt idx="5002">
                  <c:v>1422.0</c:v>
                </c:pt>
                <c:pt idx="5003">
                  <c:v>1422.0</c:v>
                </c:pt>
                <c:pt idx="5004">
                  <c:v>1422.0</c:v>
                </c:pt>
                <c:pt idx="5005">
                  <c:v>1422.0</c:v>
                </c:pt>
                <c:pt idx="5006">
                  <c:v>1422.0</c:v>
                </c:pt>
                <c:pt idx="5007">
                  <c:v>1422.0</c:v>
                </c:pt>
                <c:pt idx="5008">
                  <c:v>1422.0</c:v>
                </c:pt>
                <c:pt idx="5009">
                  <c:v>1422.0</c:v>
                </c:pt>
                <c:pt idx="5010">
                  <c:v>1422.0</c:v>
                </c:pt>
                <c:pt idx="5011">
                  <c:v>1422.0</c:v>
                </c:pt>
                <c:pt idx="5012">
                  <c:v>1422.0</c:v>
                </c:pt>
                <c:pt idx="5013">
                  <c:v>1422.0</c:v>
                </c:pt>
                <c:pt idx="5014">
                  <c:v>1422.0</c:v>
                </c:pt>
                <c:pt idx="5015">
                  <c:v>1422.0</c:v>
                </c:pt>
                <c:pt idx="5016">
                  <c:v>1422.0</c:v>
                </c:pt>
                <c:pt idx="5017">
                  <c:v>1422.0</c:v>
                </c:pt>
                <c:pt idx="5018">
                  <c:v>1422.0</c:v>
                </c:pt>
                <c:pt idx="5019">
                  <c:v>1422.0</c:v>
                </c:pt>
                <c:pt idx="5020">
                  <c:v>1422.0</c:v>
                </c:pt>
                <c:pt idx="5021">
                  <c:v>1422.0</c:v>
                </c:pt>
                <c:pt idx="5022">
                  <c:v>1423.0</c:v>
                </c:pt>
                <c:pt idx="5023">
                  <c:v>1423.0</c:v>
                </c:pt>
                <c:pt idx="5024">
                  <c:v>1424.0</c:v>
                </c:pt>
                <c:pt idx="5025">
                  <c:v>1425.0</c:v>
                </c:pt>
                <c:pt idx="5026">
                  <c:v>1425.0</c:v>
                </c:pt>
                <c:pt idx="5027">
                  <c:v>1425.0</c:v>
                </c:pt>
                <c:pt idx="5028">
                  <c:v>1425.0</c:v>
                </c:pt>
                <c:pt idx="5029">
                  <c:v>1425.0</c:v>
                </c:pt>
                <c:pt idx="5030">
                  <c:v>1426.0</c:v>
                </c:pt>
                <c:pt idx="5031">
                  <c:v>1426.0</c:v>
                </c:pt>
                <c:pt idx="5032">
                  <c:v>1426.0</c:v>
                </c:pt>
                <c:pt idx="5033">
                  <c:v>1426.0</c:v>
                </c:pt>
                <c:pt idx="5034">
                  <c:v>1426.0</c:v>
                </c:pt>
                <c:pt idx="5035">
                  <c:v>1426.0</c:v>
                </c:pt>
                <c:pt idx="5036">
                  <c:v>1426.0</c:v>
                </c:pt>
                <c:pt idx="5037">
                  <c:v>1427.0</c:v>
                </c:pt>
                <c:pt idx="5038">
                  <c:v>1427.0</c:v>
                </c:pt>
                <c:pt idx="5039">
                  <c:v>1427.0</c:v>
                </c:pt>
                <c:pt idx="5040">
                  <c:v>1428.0</c:v>
                </c:pt>
                <c:pt idx="5041">
                  <c:v>1428.0</c:v>
                </c:pt>
                <c:pt idx="5042">
                  <c:v>1428.0</c:v>
                </c:pt>
                <c:pt idx="5043">
                  <c:v>1428.0</c:v>
                </c:pt>
                <c:pt idx="5044">
                  <c:v>1429.0</c:v>
                </c:pt>
                <c:pt idx="5045">
                  <c:v>1429.0</c:v>
                </c:pt>
                <c:pt idx="5046">
                  <c:v>1429.0</c:v>
                </c:pt>
                <c:pt idx="5047">
                  <c:v>1429.0</c:v>
                </c:pt>
                <c:pt idx="5048">
                  <c:v>1429.0</c:v>
                </c:pt>
                <c:pt idx="5049">
                  <c:v>1429.0</c:v>
                </c:pt>
                <c:pt idx="5050">
                  <c:v>1429.0</c:v>
                </c:pt>
                <c:pt idx="5051">
                  <c:v>1430.0</c:v>
                </c:pt>
                <c:pt idx="5052">
                  <c:v>1431.0</c:v>
                </c:pt>
                <c:pt idx="5053">
                  <c:v>1431.0</c:v>
                </c:pt>
                <c:pt idx="5054">
                  <c:v>1431.0</c:v>
                </c:pt>
                <c:pt idx="5055">
                  <c:v>1431.0</c:v>
                </c:pt>
                <c:pt idx="5056">
                  <c:v>1431.0</c:v>
                </c:pt>
                <c:pt idx="5057">
                  <c:v>1431.0</c:v>
                </c:pt>
                <c:pt idx="5058">
                  <c:v>1432.0</c:v>
                </c:pt>
                <c:pt idx="5059">
                  <c:v>1432.0</c:v>
                </c:pt>
                <c:pt idx="5060">
                  <c:v>1432.0</c:v>
                </c:pt>
                <c:pt idx="5061">
                  <c:v>1432.0</c:v>
                </c:pt>
                <c:pt idx="5062">
                  <c:v>1433.0</c:v>
                </c:pt>
                <c:pt idx="5063">
                  <c:v>1433.0</c:v>
                </c:pt>
                <c:pt idx="5064">
                  <c:v>1433.0</c:v>
                </c:pt>
                <c:pt idx="5065">
                  <c:v>1433.0</c:v>
                </c:pt>
                <c:pt idx="5066">
                  <c:v>1433.0</c:v>
                </c:pt>
                <c:pt idx="5067">
                  <c:v>1434.0</c:v>
                </c:pt>
                <c:pt idx="5068">
                  <c:v>1434.0</c:v>
                </c:pt>
                <c:pt idx="5069">
                  <c:v>1434.0</c:v>
                </c:pt>
                <c:pt idx="5070">
                  <c:v>1434.0</c:v>
                </c:pt>
                <c:pt idx="5071">
                  <c:v>1435.0</c:v>
                </c:pt>
                <c:pt idx="5072">
                  <c:v>1435.0</c:v>
                </c:pt>
                <c:pt idx="5073">
                  <c:v>1435.0</c:v>
                </c:pt>
                <c:pt idx="5074">
                  <c:v>1435.0</c:v>
                </c:pt>
                <c:pt idx="5075">
                  <c:v>1435.0</c:v>
                </c:pt>
                <c:pt idx="5076">
                  <c:v>1435.0</c:v>
                </c:pt>
                <c:pt idx="5077">
                  <c:v>1435.0</c:v>
                </c:pt>
                <c:pt idx="5078">
                  <c:v>1435.0</c:v>
                </c:pt>
                <c:pt idx="5079">
                  <c:v>1435.0</c:v>
                </c:pt>
                <c:pt idx="5080">
                  <c:v>1435.0</c:v>
                </c:pt>
                <c:pt idx="5081">
                  <c:v>1435.0</c:v>
                </c:pt>
                <c:pt idx="5082">
                  <c:v>1435.0</c:v>
                </c:pt>
                <c:pt idx="5083">
                  <c:v>1435.0</c:v>
                </c:pt>
                <c:pt idx="5084">
                  <c:v>1435.0</c:v>
                </c:pt>
                <c:pt idx="5085">
                  <c:v>1435.0</c:v>
                </c:pt>
                <c:pt idx="5086">
                  <c:v>1435.0</c:v>
                </c:pt>
                <c:pt idx="5087">
                  <c:v>1435.0</c:v>
                </c:pt>
                <c:pt idx="5088">
                  <c:v>1436.0</c:v>
                </c:pt>
                <c:pt idx="5089">
                  <c:v>1436.0</c:v>
                </c:pt>
                <c:pt idx="5090">
                  <c:v>1436.0</c:v>
                </c:pt>
                <c:pt idx="5091">
                  <c:v>1436.0</c:v>
                </c:pt>
                <c:pt idx="5092">
                  <c:v>1436.0</c:v>
                </c:pt>
                <c:pt idx="5093">
                  <c:v>1436.0</c:v>
                </c:pt>
                <c:pt idx="5094">
                  <c:v>1436.0</c:v>
                </c:pt>
                <c:pt idx="5095">
                  <c:v>1436.0</c:v>
                </c:pt>
                <c:pt idx="5096">
                  <c:v>1436.0</c:v>
                </c:pt>
                <c:pt idx="5097">
                  <c:v>1436.0</c:v>
                </c:pt>
                <c:pt idx="5098">
                  <c:v>1436.0</c:v>
                </c:pt>
                <c:pt idx="5099">
                  <c:v>1436.0</c:v>
                </c:pt>
                <c:pt idx="5100">
                  <c:v>1436.0</c:v>
                </c:pt>
                <c:pt idx="5101">
                  <c:v>1436.0</c:v>
                </c:pt>
                <c:pt idx="5102">
                  <c:v>1436.0</c:v>
                </c:pt>
                <c:pt idx="5103">
                  <c:v>1436.0</c:v>
                </c:pt>
                <c:pt idx="5104">
                  <c:v>1436.0</c:v>
                </c:pt>
                <c:pt idx="5105">
                  <c:v>1436.0</c:v>
                </c:pt>
                <c:pt idx="5106">
                  <c:v>1436.0</c:v>
                </c:pt>
                <c:pt idx="5107">
                  <c:v>1436.0</c:v>
                </c:pt>
                <c:pt idx="5108">
                  <c:v>1436.0</c:v>
                </c:pt>
                <c:pt idx="5109">
                  <c:v>1436.0</c:v>
                </c:pt>
                <c:pt idx="5110">
                  <c:v>1436.0</c:v>
                </c:pt>
                <c:pt idx="5111">
                  <c:v>1436.0</c:v>
                </c:pt>
                <c:pt idx="5112">
                  <c:v>1436.0</c:v>
                </c:pt>
                <c:pt idx="5113">
                  <c:v>1436.0</c:v>
                </c:pt>
                <c:pt idx="5114">
                  <c:v>1436.0</c:v>
                </c:pt>
                <c:pt idx="5115">
                  <c:v>1436.0</c:v>
                </c:pt>
                <c:pt idx="5116">
                  <c:v>1437.0</c:v>
                </c:pt>
                <c:pt idx="5117">
                  <c:v>1437.0</c:v>
                </c:pt>
                <c:pt idx="5118">
                  <c:v>1437.0</c:v>
                </c:pt>
                <c:pt idx="5119">
                  <c:v>1437.0</c:v>
                </c:pt>
                <c:pt idx="5120">
                  <c:v>1438.0</c:v>
                </c:pt>
                <c:pt idx="5121">
                  <c:v>1438.0</c:v>
                </c:pt>
                <c:pt idx="5122">
                  <c:v>1439.0</c:v>
                </c:pt>
                <c:pt idx="5123">
                  <c:v>1440.0</c:v>
                </c:pt>
                <c:pt idx="5124">
                  <c:v>1441.0</c:v>
                </c:pt>
                <c:pt idx="5125">
                  <c:v>1441.0</c:v>
                </c:pt>
                <c:pt idx="5126">
                  <c:v>1441.0</c:v>
                </c:pt>
                <c:pt idx="5127">
                  <c:v>1441.0</c:v>
                </c:pt>
                <c:pt idx="5128">
                  <c:v>1442.0</c:v>
                </c:pt>
                <c:pt idx="5129">
                  <c:v>1442.0</c:v>
                </c:pt>
                <c:pt idx="5130">
                  <c:v>1442.0</c:v>
                </c:pt>
                <c:pt idx="5131">
                  <c:v>1442.0</c:v>
                </c:pt>
                <c:pt idx="5132">
                  <c:v>1443.0</c:v>
                </c:pt>
                <c:pt idx="5133">
                  <c:v>1444.0</c:v>
                </c:pt>
                <c:pt idx="5134">
                  <c:v>1444.0</c:v>
                </c:pt>
                <c:pt idx="5135">
                  <c:v>1444.0</c:v>
                </c:pt>
                <c:pt idx="5136">
                  <c:v>1444.0</c:v>
                </c:pt>
                <c:pt idx="5137">
                  <c:v>1444.0</c:v>
                </c:pt>
                <c:pt idx="5138">
                  <c:v>1444.0</c:v>
                </c:pt>
                <c:pt idx="5139">
                  <c:v>1444.0</c:v>
                </c:pt>
                <c:pt idx="5140">
                  <c:v>1444.0</c:v>
                </c:pt>
                <c:pt idx="5141">
                  <c:v>1444.0</c:v>
                </c:pt>
                <c:pt idx="5142">
                  <c:v>1444.0</c:v>
                </c:pt>
                <c:pt idx="5143">
                  <c:v>1444.0</c:v>
                </c:pt>
                <c:pt idx="5144">
                  <c:v>1444.0</c:v>
                </c:pt>
                <c:pt idx="5145">
                  <c:v>1445.0</c:v>
                </c:pt>
                <c:pt idx="5146">
                  <c:v>1446.0</c:v>
                </c:pt>
                <c:pt idx="5147">
                  <c:v>1447.0</c:v>
                </c:pt>
                <c:pt idx="5148">
                  <c:v>1447.0</c:v>
                </c:pt>
                <c:pt idx="5149">
                  <c:v>1447.0</c:v>
                </c:pt>
                <c:pt idx="5150">
                  <c:v>1447.0</c:v>
                </c:pt>
                <c:pt idx="5151">
                  <c:v>1447.0</c:v>
                </c:pt>
                <c:pt idx="5152">
                  <c:v>1447.0</c:v>
                </c:pt>
                <c:pt idx="5153">
                  <c:v>1447.0</c:v>
                </c:pt>
                <c:pt idx="5154">
                  <c:v>1448.0</c:v>
                </c:pt>
                <c:pt idx="5155">
                  <c:v>1448.0</c:v>
                </c:pt>
                <c:pt idx="5156">
                  <c:v>1448.0</c:v>
                </c:pt>
                <c:pt idx="5157">
                  <c:v>1448.0</c:v>
                </c:pt>
                <c:pt idx="5158">
                  <c:v>1448.0</c:v>
                </c:pt>
                <c:pt idx="5159">
                  <c:v>1448.0</c:v>
                </c:pt>
                <c:pt idx="5160">
                  <c:v>1448.0</c:v>
                </c:pt>
                <c:pt idx="5161">
                  <c:v>1448.0</c:v>
                </c:pt>
                <c:pt idx="5162">
                  <c:v>1448.0</c:v>
                </c:pt>
                <c:pt idx="5163">
                  <c:v>1448.0</c:v>
                </c:pt>
                <c:pt idx="5164">
                  <c:v>1448.0</c:v>
                </c:pt>
                <c:pt idx="5165">
                  <c:v>1449.0</c:v>
                </c:pt>
                <c:pt idx="5166">
                  <c:v>1450.0</c:v>
                </c:pt>
                <c:pt idx="5167">
                  <c:v>1451.0</c:v>
                </c:pt>
                <c:pt idx="5168">
                  <c:v>1452.0</c:v>
                </c:pt>
                <c:pt idx="5169">
                  <c:v>1452.0</c:v>
                </c:pt>
                <c:pt idx="5170">
                  <c:v>1453.0</c:v>
                </c:pt>
                <c:pt idx="5171">
                  <c:v>1454.0</c:v>
                </c:pt>
                <c:pt idx="5172">
                  <c:v>1455.0</c:v>
                </c:pt>
                <c:pt idx="5173">
                  <c:v>1456.0</c:v>
                </c:pt>
                <c:pt idx="5174">
                  <c:v>1456.0</c:v>
                </c:pt>
                <c:pt idx="5175">
                  <c:v>1456.0</c:v>
                </c:pt>
                <c:pt idx="5176">
                  <c:v>1457.0</c:v>
                </c:pt>
                <c:pt idx="5177">
                  <c:v>1457.0</c:v>
                </c:pt>
                <c:pt idx="5178">
                  <c:v>1458.0</c:v>
                </c:pt>
                <c:pt idx="5179">
                  <c:v>1459.0</c:v>
                </c:pt>
                <c:pt idx="5180">
                  <c:v>1460.0</c:v>
                </c:pt>
                <c:pt idx="5181">
                  <c:v>1461.0</c:v>
                </c:pt>
                <c:pt idx="5182">
                  <c:v>1462.0</c:v>
                </c:pt>
                <c:pt idx="5183">
                  <c:v>1462.0</c:v>
                </c:pt>
                <c:pt idx="5184">
                  <c:v>1463.0</c:v>
                </c:pt>
                <c:pt idx="5185">
                  <c:v>1463.0</c:v>
                </c:pt>
                <c:pt idx="5186">
                  <c:v>1463.0</c:v>
                </c:pt>
                <c:pt idx="5187">
                  <c:v>1464.0</c:v>
                </c:pt>
                <c:pt idx="5188">
                  <c:v>1464.0</c:v>
                </c:pt>
                <c:pt idx="5189">
                  <c:v>1464.0</c:v>
                </c:pt>
                <c:pt idx="5190">
                  <c:v>1464.0</c:v>
                </c:pt>
                <c:pt idx="5191">
                  <c:v>1465.0</c:v>
                </c:pt>
                <c:pt idx="5192">
                  <c:v>1465.0</c:v>
                </c:pt>
                <c:pt idx="5193">
                  <c:v>1466.0</c:v>
                </c:pt>
                <c:pt idx="5194">
                  <c:v>1466.0</c:v>
                </c:pt>
                <c:pt idx="5195">
                  <c:v>1466.0</c:v>
                </c:pt>
                <c:pt idx="5196">
                  <c:v>1466.0</c:v>
                </c:pt>
                <c:pt idx="5197">
                  <c:v>1466.0</c:v>
                </c:pt>
                <c:pt idx="5198">
                  <c:v>1467.0</c:v>
                </c:pt>
                <c:pt idx="5199">
                  <c:v>1467.0</c:v>
                </c:pt>
                <c:pt idx="5200">
                  <c:v>1467.0</c:v>
                </c:pt>
                <c:pt idx="5201">
                  <c:v>1467.0</c:v>
                </c:pt>
                <c:pt idx="5202">
                  <c:v>1467.0</c:v>
                </c:pt>
                <c:pt idx="5203">
                  <c:v>1467.0</c:v>
                </c:pt>
                <c:pt idx="5204">
                  <c:v>1467.0</c:v>
                </c:pt>
                <c:pt idx="5205">
                  <c:v>1467.0</c:v>
                </c:pt>
                <c:pt idx="5206">
                  <c:v>1467.0</c:v>
                </c:pt>
                <c:pt idx="5207">
                  <c:v>1467.0</c:v>
                </c:pt>
                <c:pt idx="5208">
                  <c:v>1467.0</c:v>
                </c:pt>
                <c:pt idx="5209">
                  <c:v>1467.0</c:v>
                </c:pt>
                <c:pt idx="5210">
                  <c:v>1467.0</c:v>
                </c:pt>
                <c:pt idx="5211">
                  <c:v>1467.0</c:v>
                </c:pt>
                <c:pt idx="5212">
                  <c:v>1467.0</c:v>
                </c:pt>
                <c:pt idx="5213">
                  <c:v>1467.0</c:v>
                </c:pt>
                <c:pt idx="5214">
                  <c:v>1467.0</c:v>
                </c:pt>
                <c:pt idx="5215">
                  <c:v>1467.0</c:v>
                </c:pt>
                <c:pt idx="5216">
                  <c:v>1467.0</c:v>
                </c:pt>
                <c:pt idx="5217">
                  <c:v>1467.0</c:v>
                </c:pt>
                <c:pt idx="5218">
                  <c:v>1467.0</c:v>
                </c:pt>
                <c:pt idx="5219">
                  <c:v>1467.0</c:v>
                </c:pt>
                <c:pt idx="5220">
                  <c:v>1467.0</c:v>
                </c:pt>
                <c:pt idx="5221">
                  <c:v>1467.0</c:v>
                </c:pt>
                <c:pt idx="5222">
                  <c:v>1467.0</c:v>
                </c:pt>
                <c:pt idx="5223">
                  <c:v>1467.0</c:v>
                </c:pt>
                <c:pt idx="5224">
                  <c:v>1467.0</c:v>
                </c:pt>
                <c:pt idx="5225">
                  <c:v>1467.0</c:v>
                </c:pt>
                <c:pt idx="5226">
                  <c:v>1467.0</c:v>
                </c:pt>
                <c:pt idx="5227">
                  <c:v>1467.0</c:v>
                </c:pt>
                <c:pt idx="5228">
                  <c:v>1467.0</c:v>
                </c:pt>
                <c:pt idx="5229">
                  <c:v>1467.0</c:v>
                </c:pt>
                <c:pt idx="5230">
                  <c:v>1467.0</c:v>
                </c:pt>
                <c:pt idx="5231">
                  <c:v>1467.0</c:v>
                </c:pt>
                <c:pt idx="5232">
                  <c:v>1467.0</c:v>
                </c:pt>
                <c:pt idx="5233">
                  <c:v>1467.0</c:v>
                </c:pt>
                <c:pt idx="5234">
                  <c:v>1467.0</c:v>
                </c:pt>
                <c:pt idx="5235">
                  <c:v>1467.0</c:v>
                </c:pt>
                <c:pt idx="5236">
                  <c:v>1467.0</c:v>
                </c:pt>
                <c:pt idx="5237">
                  <c:v>1467.0</c:v>
                </c:pt>
                <c:pt idx="5238">
                  <c:v>1467.0</c:v>
                </c:pt>
                <c:pt idx="5239">
                  <c:v>1467.0</c:v>
                </c:pt>
                <c:pt idx="5240">
                  <c:v>1467.0</c:v>
                </c:pt>
                <c:pt idx="5241">
                  <c:v>1467.0</c:v>
                </c:pt>
                <c:pt idx="5242">
                  <c:v>1467.0</c:v>
                </c:pt>
                <c:pt idx="5243">
                  <c:v>1467.0</c:v>
                </c:pt>
                <c:pt idx="5244">
                  <c:v>1467.0</c:v>
                </c:pt>
                <c:pt idx="5245">
                  <c:v>1467.0</c:v>
                </c:pt>
                <c:pt idx="5246">
                  <c:v>1468.0</c:v>
                </c:pt>
                <c:pt idx="5247">
                  <c:v>1468.0</c:v>
                </c:pt>
                <c:pt idx="5248">
                  <c:v>1468.0</c:v>
                </c:pt>
                <c:pt idx="5249">
                  <c:v>1468.0</c:v>
                </c:pt>
                <c:pt idx="5250">
                  <c:v>1468.0</c:v>
                </c:pt>
                <c:pt idx="5251">
                  <c:v>1468.0</c:v>
                </c:pt>
                <c:pt idx="5252">
                  <c:v>1468.0</c:v>
                </c:pt>
                <c:pt idx="5253">
                  <c:v>1468.0</c:v>
                </c:pt>
                <c:pt idx="5254">
                  <c:v>1468.0</c:v>
                </c:pt>
                <c:pt idx="5255">
                  <c:v>1468.0</c:v>
                </c:pt>
                <c:pt idx="5256">
                  <c:v>1468.0</c:v>
                </c:pt>
                <c:pt idx="5257">
                  <c:v>1468.0</c:v>
                </c:pt>
                <c:pt idx="5258">
                  <c:v>1468.0</c:v>
                </c:pt>
                <c:pt idx="5259">
                  <c:v>1468.0</c:v>
                </c:pt>
                <c:pt idx="5260">
                  <c:v>1468.0</c:v>
                </c:pt>
                <c:pt idx="5261">
                  <c:v>1468.0</c:v>
                </c:pt>
                <c:pt idx="5262">
                  <c:v>1468.0</c:v>
                </c:pt>
                <c:pt idx="5263">
                  <c:v>1468.0</c:v>
                </c:pt>
                <c:pt idx="5264">
                  <c:v>1468.0</c:v>
                </c:pt>
                <c:pt idx="5265">
                  <c:v>1468.0</c:v>
                </c:pt>
                <c:pt idx="5266">
                  <c:v>1468.0</c:v>
                </c:pt>
                <c:pt idx="5267">
                  <c:v>1468.0</c:v>
                </c:pt>
                <c:pt idx="5268">
                  <c:v>1468.0</c:v>
                </c:pt>
                <c:pt idx="5269">
                  <c:v>1468.0</c:v>
                </c:pt>
                <c:pt idx="5270">
                  <c:v>1468.0</c:v>
                </c:pt>
                <c:pt idx="5271">
                  <c:v>1468.0</c:v>
                </c:pt>
                <c:pt idx="5272">
                  <c:v>1468.0</c:v>
                </c:pt>
                <c:pt idx="5273">
                  <c:v>1468.0</c:v>
                </c:pt>
                <c:pt idx="5274">
                  <c:v>1468.0</c:v>
                </c:pt>
                <c:pt idx="5275">
                  <c:v>1468.0</c:v>
                </c:pt>
                <c:pt idx="5276">
                  <c:v>1468.0</c:v>
                </c:pt>
                <c:pt idx="5277">
                  <c:v>1468.0</c:v>
                </c:pt>
                <c:pt idx="5278">
                  <c:v>1468.0</c:v>
                </c:pt>
                <c:pt idx="5279">
                  <c:v>1468.0</c:v>
                </c:pt>
                <c:pt idx="5280">
                  <c:v>1468.0</c:v>
                </c:pt>
                <c:pt idx="5281">
                  <c:v>1468.0</c:v>
                </c:pt>
                <c:pt idx="5282">
                  <c:v>1468.0</c:v>
                </c:pt>
                <c:pt idx="5283">
                  <c:v>1468.0</c:v>
                </c:pt>
                <c:pt idx="5284">
                  <c:v>1468.0</c:v>
                </c:pt>
                <c:pt idx="5285">
                  <c:v>1468.0</c:v>
                </c:pt>
                <c:pt idx="5286">
                  <c:v>1468.0</c:v>
                </c:pt>
                <c:pt idx="5287">
                  <c:v>1468.0</c:v>
                </c:pt>
                <c:pt idx="5288">
                  <c:v>1469.0</c:v>
                </c:pt>
                <c:pt idx="5289">
                  <c:v>1469.0</c:v>
                </c:pt>
                <c:pt idx="5290">
                  <c:v>1470.0</c:v>
                </c:pt>
                <c:pt idx="5291">
                  <c:v>1471.0</c:v>
                </c:pt>
                <c:pt idx="5292">
                  <c:v>1472.0</c:v>
                </c:pt>
                <c:pt idx="5293">
                  <c:v>1472.0</c:v>
                </c:pt>
                <c:pt idx="5294">
                  <c:v>1472.0</c:v>
                </c:pt>
                <c:pt idx="5295">
                  <c:v>1473.0</c:v>
                </c:pt>
                <c:pt idx="5296">
                  <c:v>1474.0</c:v>
                </c:pt>
                <c:pt idx="5297">
                  <c:v>1474.0</c:v>
                </c:pt>
                <c:pt idx="5298">
                  <c:v>1475.0</c:v>
                </c:pt>
                <c:pt idx="5299">
                  <c:v>1475.0</c:v>
                </c:pt>
                <c:pt idx="5300">
                  <c:v>1475.0</c:v>
                </c:pt>
                <c:pt idx="5301">
                  <c:v>1475.0</c:v>
                </c:pt>
                <c:pt idx="5302">
                  <c:v>1475.0</c:v>
                </c:pt>
                <c:pt idx="5303">
                  <c:v>1476.0</c:v>
                </c:pt>
                <c:pt idx="5304">
                  <c:v>1476.0</c:v>
                </c:pt>
                <c:pt idx="5305">
                  <c:v>1476.0</c:v>
                </c:pt>
                <c:pt idx="5306">
                  <c:v>1476.0</c:v>
                </c:pt>
                <c:pt idx="5307">
                  <c:v>1476.0</c:v>
                </c:pt>
                <c:pt idx="5308">
                  <c:v>1476.0</c:v>
                </c:pt>
                <c:pt idx="5309">
                  <c:v>1476.0</c:v>
                </c:pt>
                <c:pt idx="5310">
                  <c:v>1476.0</c:v>
                </c:pt>
                <c:pt idx="5311">
                  <c:v>1476.0</c:v>
                </c:pt>
                <c:pt idx="5312">
                  <c:v>1476.0</c:v>
                </c:pt>
                <c:pt idx="5313">
                  <c:v>1476.0</c:v>
                </c:pt>
                <c:pt idx="5314">
                  <c:v>1476.0</c:v>
                </c:pt>
                <c:pt idx="5315">
                  <c:v>1476.0</c:v>
                </c:pt>
                <c:pt idx="5316">
                  <c:v>1476.0</c:v>
                </c:pt>
                <c:pt idx="5317">
                  <c:v>1476.0</c:v>
                </c:pt>
                <c:pt idx="5318">
                  <c:v>1476.0</c:v>
                </c:pt>
                <c:pt idx="5319">
                  <c:v>1477.0</c:v>
                </c:pt>
                <c:pt idx="5320">
                  <c:v>1478.0</c:v>
                </c:pt>
                <c:pt idx="5321">
                  <c:v>1479.0</c:v>
                </c:pt>
                <c:pt idx="5322">
                  <c:v>1479.0</c:v>
                </c:pt>
                <c:pt idx="5323">
                  <c:v>1479.0</c:v>
                </c:pt>
                <c:pt idx="5324">
                  <c:v>1479.0</c:v>
                </c:pt>
                <c:pt idx="5325">
                  <c:v>1480.0</c:v>
                </c:pt>
                <c:pt idx="5326">
                  <c:v>1481.0</c:v>
                </c:pt>
                <c:pt idx="5327">
                  <c:v>1481.0</c:v>
                </c:pt>
                <c:pt idx="5328">
                  <c:v>1481.0</c:v>
                </c:pt>
                <c:pt idx="5329">
                  <c:v>1481.0</c:v>
                </c:pt>
                <c:pt idx="5330">
                  <c:v>1482.0</c:v>
                </c:pt>
                <c:pt idx="5331">
                  <c:v>1483.0</c:v>
                </c:pt>
                <c:pt idx="5332">
                  <c:v>1484.0</c:v>
                </c:pt>
                <c:pt idx="5333">
                  <c:v>1484.0</c:v>
                </c:pt>
                <c:pt idx="5334">
                  <c:v>1485.0</c:v>
                </c:pt>
                <c:pt idx="5335">
                  <c:v>1486.0</c:v>
                </c:pt>
                <c:pt idx="5336">
                  <c:v>1486.0</c:v>
                </c:pt>
                <c:pt idx="5337">
                  <c:v>1486.0</c:v>
                </c:pt>
                <c:pt idx="5338">
                  <c:v>1486.0</c:v>
                </c:pt>
                <c:pt idx="5339">
                  <c:v>1486.0</c:v>
                </c:pt>
                <c:pt idx="5340">
                  <c:v>1486.0</c:v>
                </c:pt>
                <c:pt idx="5341">
                  <c:v>1486.0</c:v>
                </c:pt>
                <c:pt idx="5342">
                  <c:v>1486.0</c:v>
                </c:pt>
                <c:pt idx="5343">
                  <c:v>1486.0</c:v>
                </c:pt>
                <c:pt idx="5344">
                  <c:v>1486.0</c:v>
                </c:pt>
                <c:pt idx="5345">
                  <c:v>1487.0</c:v>
                </c:pt>
                <c:pt idx="5346">
                  <c:v>1488.0</c:v>
                </c:pt>
                <c:pt idx="5347">
                  <c:v>1489.0</c:v>
                </c:pt>
                <c:pt idx="5348">
                  <c:v>1490.0</c:v>
                </c:pt>
                <c:pt idx="5349">
                  <c:v>1491.0</c:v>
                </c:pt>
                <c:pt idx="5350">
                  <c:v>1492.0</c:v>
                </c:pt>
                <c:pt idx="5351">
                  <c:v>1493.0</c:v>
                </c:pt>
                <c:pt idx="5352">
                  <c:v>1493.0</c:v>
                </c:pt>
                <c:pt idx="5353">
                  <c:v>1493.0</c:v>
                </c:pt>
                <c:pt idx="5354">
                  <c:v>1493.0</c:v>
                </c:pt>
                <c:pt idx="5355">
                  <c:v>1493.0</c:v>
                </c:pt>
                <c:pt idx="5356">
                  <c:v>1493.0</c:v>
                </c:pt>
                <c:pt idx="5357">
                  <c:v>1494.0</c:v>
                </c:pt>
                <c:pt idx="5358">
                  <c:v>1494.0</c:v>
                </c:pt>
                <c:pt idx="5359">
                  <c:v>1494.0</c:v>
                </c:pt>
                <c:pt idx="5360">
                  <c:v>1494.0</c:v>
                </c:pt>
                <c:pt idx="5361">
                  <c:v>1494.0</c:v>
                </c:pt>
                <c:pt idx="5362">
                  <c:v>1494.0</c:v>
                </c:pt>
                <c:pt idx="5363">
                  <c:v>1495.0</c:v>
                </c:pt>
                <c:pt idx="5364">
                  <c:v>1495.0</c:v>
                </c:pt>
                <c:pt idx="5365">
                  <c:v>1495.0</c:v>
                </c:pt>
                <c:pt idx="5366">
                  <c:v>1495.0</c:v>
                </c:pt>
                <c:pt idx="5367">
                  <c:v>1495.0</c:v>
                </c:pt>
                <c:pt idx="5368">
                  <c:v>1496.0</c:v>
                </c:pt>
                <c:pt idx="5369">
                  <c:v>1497.0</c:v>
                </c:pt>
                <c:pt idx="5370">
                  <c:v>1497.0</c:v>
                </c:pt>
                <c:pt idx="5371">
                  <c:v>1497.0</c:v>
                </c:pt>
                <c:pt idx="5372">
                  <c:v>1497.0</c:v>
                </c:pt>
                <c:pt idx="5373">
                  <c:v>1498.0</c:v>
                </c:pt>
                <c:pt idx="5374">
                  <c:v>1499.0</c:v>
                </c:pt>
                <c:pt idx="5375">
                  <c:v>1499.0</c:v>
                </c:pt>
                <c:pt idx="5376">
                  <c:v>1500.0</c:v>
                </c:pt>
                <c:pt idx="5377">
                  <c:v>1500.0</c:v>
                </c:pt>
                <c:pt idx="5378">
                  <c:v>1500.0</c:v>
                </c:pt>
                <c:pt idx="5379">
                  <c:v>1500.0</c:v>
                </c:pt>
                <c:pt idx="5380">
                  <c:v>1500.0</c:v>
                </c:pt>
                <c:pt idx="5381">
                  <c:v>1501.0</c:v>
                </c:pt>
                <c:pt idx="5382">
                  <c:v>1501.0</c:v>
                </c:pt>
                <c:pt idx="5383">
                  <c:v>1501.0</c:v>
                </c:pt>
                <c:pt idx="5384">
                  <c:v>1502.0</c:v>
                </c:pt>
                <c:pt idx="5385">
                  <c:v>1502.0</c:v>
                </c:pt>
                <c:pt idx="5386">
                  <c:v>1502.0</c:v>
                </c:pt>
                <c:pt idx="5387">
                  <c:v>1502.0</c:v>
                </c:pt>
                <c:pt idx="5388">
                  <c:v>1502.0</c:v>
                </c:pt>
                <c:pt idx="5389">
                  <c:v>1503.0</c:v>
                </c:pt>
                <c:pt idx="5390">
                  <c:v>1503.0</c:v>
                </c:pt>
                <c:pt idx="5391">
                  <c:v>1503.0</c:v>
                </c:pt>
                <c:pt idx="5392">
                  <c:v>1504.0</c:v>
                </c:pt>
                <c:pt idx="5393">
                  <c:v>1505.0</c:v>
                </c:pt>
                <c:pt idx="5394">
                  <c:v>1506.0</c:v>
                </c:pt>
                <c:pt idx="5395">
                  <c:v>1507.0</c:v>
                </c:pt>
                <c:pt idx="5396">
                  <c:v>1508.0</c:v>
                </c:pt>
                <c:pt idx="5397">
                  <c:v>1509.0</c:v>
                </c:pt>
                <c:pt idx="5398">
                  <c:v>1510.0</c:v>
                </c:pt>
                <c:pt idx="5399">
                  <c:v>1510.0</c:v>
                </c:pt>
                <c:pt idx="5400">
                  <c:v>1511.0</c:v>
                </c:pt>
                <c:pt idx="5401">
                  <c:v>1512.0</c:v>
                </c:pt>
                <c:pt idx="5402">
                  <c:v>1513.0</c:v>
                </c:pt>
                <c:pt idx="5403">
                  <c:v>1513.0</c:v>
                </c:pt>
                <c:pt idx="5404">
                  <c:v>1513.0</c:v>
                </c:pt>
                <c:pt idx="5405">
                  <c:v>1514.0</c:v>
                </c:pt>
                <c:pt idx="5406">
                  <c:v>1514.0</c:v>
                </c:pt>
                <c:pt idx="5407">
                  <c:v>1515.0</c:v>
                </c:pt>
                <c:pt idx="5408">
                  <c:v>1515.0</c:v>
                </c:pt>
                <c:pt idx="5409">
                  <c:v>1515.0</c:v>
                </c:pt>
                <c:pt idx="5410">
                  <c:v>1516.0</c:v>
                </c:pt>
                <c:pt idx="5411">
                  <c:v>1517.0</c:v>
                </c:pt>
                <c:pt idx="5412">
                  <c:v>1517.0</c:v>
                </c:pt>
                <c:pt idx="5413">
                  <c:v>1517.0</c:v>
                </c:pt>
                <c:pt idx="5414">
                  <c:v>1517.0</c:v>
                </c:pt>
                <c:pt idx="5415">
                  <c:v>1518.0</c:v>
                </c:pt>
                <c:pt idx="5416">
                  <c:v>1519.0</c:v>
                </c:pt>
                <c:pt idx="5417">
                  <c:v>1520.0</c:v>
                </c:pt>
                <c:pt idx="5418">
                  <c:v>1520.0</c:v>
                </c:pt>
                <c:pt idx="5419">
                  <c:v>1520.0</c:v>
                </c:pt>
                <c:pt idx="5420">
                  <c:v>1521.0</c:v>
                </c:pt>
                <c:pt idx="5421">
                  <c:v>1522.0</c:v>
                </c:pt>
                <c:pt idx="5422">
                  <c:v>1523.0</c:v>
                </c:pt>
                <c:pt idx="5423">
                  <c:v>1523.0</c:v>
                </c:pt>
                <c:pt idx="5424">
                  <c:v>1523.0</c:v>
                </c:pt>
                <c:pt idx="5425">
                  <c:v>1523.0</c:v>
                </c:pt>
                <c:pt idx="5426">
                  <c:v>1523.0</c:v>
                </c:pt>
                <c:pt idx="5427">
                  <c:v>1524.0</c:v>
                </c:pt>
                <c:pt idx="5428">
                  <c:v>1525.0</c:v>
                </c:pt>
                <c:pt idx="5429">
                  <c:v>1526.0</c:v>
                </c:pt>
                <c:pt idx="5430">
                  <c:v>1526.0</c:v>
                </c:pt>
                <c:pt idx="5431">
                  <c:v>1526.0</c:v>
                </c:pt>
                <c:pt idx="5432">
                  <c:v>1526.0</c:v>
                </c:pt>
                <c:pt idx="5433">
                  <c:v>1527.0</c:v>
                </c:pt>
                <c:pt idx="5434">
                  <c:v>1527.0</c:v>
                </c:pt>
                <c:pt idx="5435">
                  <c:v>1527.0</c:v>
                </c:pt>
                <c:pt idx="5436">
                  <c:v>1527.0</c:v>
                </c:pt>
                <c:pt idx="5437">
                  <c:v>1527.0</c:v>
                </c:pt>
                <c:pt idx="5438">
                  <c:v>1527.0</c:v>
                </c:pt>
                <c:pt idx="5439">
                  <c:v>1527.0</c:v>
                </c:pt>
                <c:pt idx="5440">
                  <c:v>1527.0</c:v>
                </c:pt>
                <c:pt idx="5441">
                  <c:v>1527.0</c:v>
                </c:pt>
                <c:pt idx="5442">
                  <c:v>1527.0</c:v>
                </c:pt>
                <c:pt idx="5443">
                  <c:v>1527.0</c:v>
                </c:pt>
                <c:pt idx="5444">
                  <c:v>1527.0</c:v>
                </c:pt>
                <c:pt idx="5445">
                  <c:v>1527.0</c:v>
                </c:pt>
                <c:pt idx="5446">
                  <c:v>1527.0</c:v>
                </c:pt>
                <c:pt idx="5447">
                  <c:v>1527.0</c:v>
                </c:pt>
                <c:pt idx="5448">
                  <c:v>1527.0</c:v>
                </c:pt>
                <c:pt idx="5449">
                  <c:v>1527.0</c:v>
                </c:pt>
                <c:pt idx="5450">
                  <c:v>1527.0</c:v>
                </c:pt>
                <c:pt idx="5451">
                  <c:v>1527.0</c:v>
                </c:pt>
                <c:pt idx="5452">
                  <c:v>1527.0</c:v>
                </c:pt>
                <c:pt idx="5453">
                  <c:v>1527.0</c:v>
                </c:pt>
                <c:pt idx="5454">
                  <c:v>1527.0</c:v>
                </c:pt>
                <c:pt idx="5455">
                  <c:v>1527.0</c:v>
                </c:pt>
                <c:pt idx="5456">
                  <c:v>1527.0</c:v>
                </c:pt>
                <c:pt idx="5457">
                  <c:v>1527.0</c:v>
                </c:pt>
                <c:pt idx="5458">
                  <c:v>1527.0</c:v>
                </c:pt>
                <c:pt idx="5459">
                  <c:v>1527.0</c:v>
                </c:pt>
                <c:pt idx="5460">
                  <c:v>1527.0</c:v>
                </c:pt>
                <c:pt idx="5461">
                  <c:v>1527.0</c:v>
                </c:pt>
                <c:pt idx="5462">
                  <c:v>1528.0</c:v>
                </c:pt>
                <c:pt idx="5463">
                  <c:v>1529.0</c:v>
                </c:pt>
                <c:pt idx="5464">
                  <c:v>1529.0</c:v>
                </c:pt>
                <c:pt idx="5465">
                  <c:v>1529.0</c:v>
                </c:pt>
                <c:pt idx="5466">
                  <c:v>1529.0</c:v>
                </c:pt>
                <c:pt idx="5467">
                  <c:v>1529.0</c:v>
                </c:pt>
                <c:pt idx="5468">
                  <c:v>1529.0</c:v>
                </c:pt>
                <c:pt idx="5469">
                  <c:v>1529.0</c:v>
                </c:pt>
                <c:pt idx="5470">
                  <c:v>1529.0</c:v>
                </c:pt>
                <c:pt idx="5471">
                  <c:v>1529.0</c:v>
                </c:pt>
                <c:pt idx="5472">
                  <c:v>1529.0</c:v>
                </c:pt>
                <c:pt idx="5473">
                  <c:v>1529.0</c:v>
                </c:pt>
                <c:pt idx="5474">
                  <c:v>1529.0</c:v>
                </c:pt>
                <c:pt idx="5475">
                  <c:v>1530.0</c:v>
                </c:pt>
                <c:pt idx="5476">
                  <c:v>1530.0</c:v>
                </c:pt>
                <c:pt idx="5477">
                  <c:v>1530.0</c:v>
                </c:pt>
                <c:pt idx="5478">
                  <c:v>1530.0</c:v>
                </c:pt>
                <c:pt idx="5479">
                  <c:v>1530.0</c:v>
                </c:pt>
                <c:pt idx="5480">
                  <c:v>1530.0</c:v>
                </c:pt>
                <c:pt idx="5481">
                  <c:v>1530.0</c:v>
                </c:pt>
                <c:pt idx="5482">
                  <c:v>1530.0</c:v>
                </c:pt>
                <c:pt idx="5483">
                  <c:v>1531.0</c:v>
                </c:pt>
                <c:pt idx="5484">
                  <c:v>1531.0</c:v>
                </c:pt>
                <c:pt idx="5485">
                  <c:v>1531.0</c:v>
                </c:pt>
                <c:pt idx="5486">
                  <c:v>1531.0</c:v>
                </c:pt>
                <c:pt idx="5487">
                  <c:v>1531.0</c:v>
                </c:pt>
                <c:pt idx="5488">
                  <c:v>1531.0</c:v>
                </c:pt>
                <c:pt idx="5489">
                  <c:v>1531.0</c:v>
                </c:pt>
                <c:pt idx="5490">
                  <c:v>1531.0</c:v>
                </c:pt>
                <c:pt idx="5491">
                  <c:v>1531.0</c:v>
                </c:pt>
                <c:pt idx="5492">
                  <c:v>1531.0</c:v>
                </c:pt>
                <c:pt idx="5493">
                  <c:v>1531.0</c:v>
                </c:pt>
                <c:pt idx="5494">
                  <c:v>1531.0</c:v>
                </c:pt>
                <c:pt idx="5495">
                  <c:v>1531.0</c:v>
                </c:pt>
                <c:pt idx="5496">
                  <c:v>1532.0</c:v>
                </c:pt>
                <c:pt idx="5497">
                  <c:v>1532.0</c:v>
                </c:pt>
                <c:pt idx="5498">
                  <c:v>1532.0</c:v>
                </c:pt>
                <c:pt idx="5499">
                  <c:v>1532.0</c:v>
                </c:pt>
                <c:pt idx="5500">
                  <c:v>1532.0</c:v>
                </c:pt>
                <c:pt idx="5501">
                  <c:v>1532.0</c:v>
                </c:pt>
                <c:pt idx="5502">
                  <c:v>1533.0</c:v>
                </c:pt>
                <c:pt idx="5503">
                  <c:v>1534.0</c:v>
                </c:pt>
                <c:pt idx="5504">
                  <c:v>1534.0</c:v>
                </c:pt>
                <c:pt idx="5505">
                  <c:v>1534.0</c:v>
                </c:pt>
                <c:pt idx="5506">
                  <c:v>1534.0</c:v>
                </c:pt>
                <c:pt idx="5507">
                  <c:v>1535.0</c:v>
                </c:pt>
                <c:pt idx="5508">
                  <c:v>1536.0</c:v>
                </c:pt>
                <c:pt idx="5509">
                  <c:v>1536.0</c:v>
                </c:pt>
                <c:pt idx="5510">
                  <c:v>1536.0</c:v>
                </c:pt>
                <c:pt idx="5511">
                  <c:v>1537.0</c:v>
                </c:pt>
                <c:pt idx="5512">
                  <c:v>1537.0</c:v>
                </c:pt>
                <c:pt idx="5513">
                  <c:v>1538.0</c:v>
                </c:pt>
                <c:pt idx="5514">
                  <c:v>1538.0</c:v>
                </c:pt>
                <c:pt idx="5515">
                  <c:v>1539.0</c:v>
                </c:pt>
                <c:pt idx="5516">
                  <c:v>1539.0</c:v>
                </c:pt>
                <c:pt idx="5517">
                  <c:v>1539.0</c:v>
                </c:pt>
                <c:pt idx="5518">
                  <c:v>1539.0</c:v>
                </c:pt>
                <c:pt idx="5519">
                  <c:v>1539.0</c:v>
                </c:pt>
                <c:pt idx="5520">
                  <c:v>1539.0</c:v>
                </c:pt>
                <c:pt idx="5521">
                  <c:v>1540.0</c:v>
                </c:pt>
                <c:pt idx="5522">
                  <c:v>1541.0</c:v>
                </c:pt>
                <c:pt idx="5523">
                  <c:v>1541.0</c:v>
                </c:pt>
                <c:pt idx="5524">
                  <c:v>1541.0</c:v>
                </c:pt>
                <c:pt idx="5525">
                  <c:v>1541.0</c:v>
                </c:pt>
                <c:pt idx="5526">
                  <c:v>1541.0</c:v>
                </c:pt>
                <c:pt idx="5527">
                  <c:v>1541.0</c:v>
                </c:pt>
                <c:pt idx="5528">
                  <c:v>1541.0</c:v>
                </c:pt>
                <c:pt idx="5529">
                  <c:v>1541.0</c:v>
                </c:pt>
                <c:pt idx="5530">
                  <c:v>1541.0</c:v>
                </c:pt>
                <c:pt idx="5531">
                  <c:v>1541.0</c:v>
                </c:pt>
                <c:pt idx="5532">
                  <c:v>1542.0</c:v>
                </c:pt>
                <c:pt idx="5533">
                  <c:v>1542.0</c:v>
                </c:pt>
                <c:pt idx="5534">
                  <c:v>1542.0</c:v>
                </c:pt>
                <c:pt idx="5535">
                  <c:v>1542.0</c:v>
                </c:pt>
                <c:pt idx="5536">
                  <c:v>1542.0</c:v>
                </c:pt>
                <c:pt idx="5537">
                  <c:v>1543.0</c:v>
                </c:pt>
                <c:pt idx="5538">
                  <c:v>1544.0</c:v>
                </c:pt>
                <c:pt idx="5539">
                  <c:v>1545.0</c:v>
                </c:pt>
                <c:pt idx="5540">
                  <c:v>1546.0</c:v>
                </c:pt>
                <c:pt idx="5541">
                  <c:v>1547.0</c:v>
                </c:pt>
                <c:pt idx="5542">
                  <c:v>1548.0</c:v>
                </c:pt>
                <c:pt idx="5543">
                  <c:v>1549.0</c:v>
                </c:pt>
                <c:pt idx="5544">
                  <c:v>1550.0</c:v>
                </c:pt>
                <c:pt idx="5545">
                  <c:v>1550.0</c:v>
                </c:pt>
                <c:pt idx="5546">
                  <c:v>1551.0</c:v>
                </c:pt>
                <c:pt idx="5547">
                  <c:v>1551.0</c:v>
                </c:pt>
                <c:pt idx="5548">
                  <c:v>1551.0</c:v>
                </c:pt>
                <c:pt idx="5549">
                  <c:v>1551.0</c:v>
                </c:pt>
                <c:pt idx="5550">
                  <c:v>1552.0</c:v>
                </c:pt>
                <c:pt idx="5551">
                  <c:v>1552.0</c:v>
                </c:pt>
                <c:pt idx="5552">
                  <c:v>1552.0</c:v>
                </c:pt>
                <c:pt idx="5553">
                  <c:v>1552.0</c:v>
                </c:pt>
                <c:pt idx="5554">
                  <c:v>1552.0</c:v>
                </c:pt>
                <c:pt idx="5555">
                  <c:v>1552.0</c:v>
                </c:pt>
                <c:pt idx="5556">
                  <c:v>1553.0</c:v>
                </c:pt>
                <c:pt idx="5557">
                  <c:v>1553.0</c:v>
                </c:pt>
                <c:pt idx="5558">
                  <c:v>1554.0</c:v>
                </c:pt>
                <c:pt idx="5559">
                  <c:v>1555.0</c:v>
                </c:pt>
                <c:pt idx="5560">
                  <c:v>1556.0</c:v>
                </c:pt>
                <c:pt idx="5561">
                  <c:v>1557.0</c:v>
                </c:pt>
                <c:pt idx="5562">
                  <c:v>1557.0</c:v>
                </c:pt>
                <c:pt idx="5563">
                  <c:v>1558.0</c:v>
                </c:pt>
                <c:pt idx="5564">
                  <c:v>1558.0</c:v>
                </c:pt>
                <c:pt idx="5565">
                  <c:v>1558.0</c:v>
                </c:pt>
                <c:pt idx="5566">
                  <c:v>1559.0</c:v>
                </c:pt>
                <c:pt idx="5567">
                  <c:v>1559.0</c:v>
                </c:pt>
                <c:pt idx="5568">
                  <c:v>1559.0</c:v>
                </c:pt>
                <c:pt idx="5569">
                  <c:v>1559.0</c:v>
                </c:pt>
                <c:pt idx="5570">
                  <c:v>1559.0</c:v>
                </c:pt>
                <c:pt idx="5571">
                  <c:v>1559.0</c:v>
                </c:pt>
                <c:pt idx="5572">
                  <c:v>1560.0</c:v>
                </c:pt>
                <c:pt idx="5573">
                  <c:v>1561.0</c:v>
                </c:pt>
                <c:pt idx="5574">
                  <c:v>1562.0</c:v>
                </c:pt>
                <c:pt idx="5575">
                  <c:v>1562.0</c:v>
                </c:pt>
                <c:pt idx="5576">
                  <c:v>1563.0</c:v>
                </c:pt>
                <c:pt idx="5577">
                  <c:v>1564.0</c:v>
                </c:pt>
                <c:pt idx="5578">
                  <c:v>1565.0</c:v>
                </c:pt>
                <c:pt idx="5579">
                  <c:v>1566.0</c:v>
                </c:pt>
                <c:pt idx="5580">
                  <c:v>1566.0</c:v>
                </c:pt>
                <c:pt idx="5581">
                  <c:v>1566.0</c:v>
                </c:pt>
                <c:pt idx="5582">
                  <c:v>1566.0</c:v>
                </c:pt>
                <c:pt idx="5583">
                  <c:v>1566.0</c:v>
                </c:pt>
                <c:pt idx="5584">
                  <c:v>1566.0</c:v>
                </c:pt>
                <c:pt idx="5585">
                  <c:v>1567.0</c:v>
                </c:pt>
                <c:pt idx="5586">
                  <c:v>1567.0</c:v>
                </c:pt>
                <c:pt idx="5587">
                  <c:v>1567.0</c:v>
                </c:pt>
                <c:pt idx="5588">
                  <c:v>1567.0</c:v>
                </c:pt>
                <c:pt idx="5589">
                  <c:v>1567.0</c:v>
                </c:pt>
                <c:pt idx="5590">
                  <c:v>1568.0</c:v>
                </c:pt>
                <c:pt idx="5591">
                  <c:v>1569.0</c:v>
                </c:pt>
                <c:pt idx="5592">
                  <c:v>1570.0</c:v>
                </c:pt>
                <c:pt idx="5593">
                  <c:v>1570.0</c:v>
                </c:pt>
                <c:pt idx="5594">
                  <c:v>1570.0</c:v>
                </c:pt>
                <c:pt idx="5595">
                  <c:v>1570.0</c:v>
                </c:pt>
                <c:pt idx="5596">
                  <c:v>1570.0</c:v>
                </c:pt>
                <c:pt idx="5597">
                  <c:v>1571.0</c:v>
                </c:pt>
                <c:pt idx="5598">
                  <c:v>1572.0</c:v>
                </c:pt>
                <c:pt idx="5599">
                  <c:v>1572.0</c:v>
                </c:pt>
                <c:pt idx="5600">
                  <c:v>1572.0</c:v>
                </c:pt>
                <c:pt idx="5601">
                  <c:v>1572.0</c:v>
                </c:pt>
                <c:pt idx="5602">
                  <c:v>1573.0</c:v>
                </c:pt>
                <c:pt idx="5603">
                  <c:v>1574.0</c:v>
                </c:pt>
                <c:pt idx="5604">
                  <c:v>1575.0</c:v>
                </c:pt>
                <c:pt idx="5605">
                  <c:v>1575.0</c:v>
                </c:pt>
                <c:pt idx="5606">
                  <c:v>1575.0</c:v>
                </c:pt>
                <c:pt idx="5607">
                  <c:v>1575.0</c:v>
                </c:pt>
                <c:pt idx="5608">
                  <c:v>1576.0</c:v>
                </c:pt>
                <c:pt idx="5609">
                  <c:v>1577.0</c:v>
                </c:pt>
                <c:pt idx="5610">
                  <c:v>1577.0</c:v>
                </c:pt>
                <c:pt idx="5611">
                  <c:v>1577.0</c:v>
                </c:pt>
                <c:pt idx="5612">
                  <c:v>1577.0</c:v>
                </c:pt>
                <c:pt idx="5613">
                  <c:v>1577.0</c:v>
                </c:pt>
                <c:pt idx="5614">
                  <c:v>1577.0</c:v>
                </c:pt>
                <c:pt idx="5615">
                  <c:v>1577.0</c:v>
                </c:pt>
                <c:pt idx="5616">
                  <c:v>1577.0</c:v>
                </c:pt>
                <c:pt idx="5617">
                  <c:v>1577.0</c:v>
                </c:pt>
                <c:pt idx="5618">
                  <c:v>1577.0</c:v>
                </c:pt>
                <c:pt idx="5619">
                  <c:v>1577.0</c:v>
                </c:pt>
                <c:pt idx="5620">
                  <c:v>1577.0</c:v>
                </c:pt>
                <c:pt idx="5621">
                  <c:v>1577.0</c:v>
                </c:pt>
                <c:pt idx="5622">
                  <c:v>1577.0</c:v>
                </c:pt>
                <c:pt idx="5623">
                  <c:v>1577.0</c:v>
                </c:pt>
                <c:pt idx="5624">
                  <c:v>1577.0</c:v>
                </c:pt>
                <c:pt idx="5625">
                  <c:v>1577.0</c:v>
                </c:pt>
                <c:pt idx="5626">
                  <c:v>1577.0</c:v>
                </c:pt>
                <c:pt idx="5627">
                  <c:v>1577.0</c:v>
                </c:pt>
                <c:pt idx="5628">
                  <c:v>1577.0</c:v>
                </c:pt>
                <c:pt idx="5629">
                  <c:v>1577.0</c:v>
                </c:pt>
                <c:pt idx="5630">
                  <c:v>1577.0</c:v>
                </c:pt>
                <c:pt idx="5631">
                  <c:v>1578.0</c:v>
                </c:pt>
                <c:pt idx="5632">
                  <c:v>1578.0</c:v>
                </c:pt>
                <c:pt idx="5633">
                  <c:v>1578.0</c:v>
                </c:pt>
                <c:pt idx="5634">
                  <c:v>1578.0</c:v>
                </c:pt>
                <c:pt idx="5635">
                  <c:v>1578.0</c:v>
                </c:pt>
                <c:pt idx="5636">
                  <c:v>1578.0</c:v>
                </c:pt>
                <c:pt idx="5637">
                  <c:v>1578.0</c:v>
                </c:pt>
                <c:pt idx="5638">
                  <c:v>1578.0</c:v>
                </c:pt>
                <c:pt idx="5639">
                  <c:v>1578.0</c:v>
                </c:pt>
                <c:pt idx="5640">
                  <c:v>1578.0</c:v>
                </c:pt>
                <c:pt idx="5641">
                  <c:v>1578.0</c:v>
                </c:pt>
                <c:pt idx="5642">
                  <c:v>1579.0</c:v>
                </c:pt>
                <c:pt idx="5643">
                  <c:v>1579.0</c:v>
                </c:pt>
                <c:pt idx="5644">
                  <c:v>1579.0</c:v>
                </c:pt>
                <c:pt idx="5645">
                  <c:v>1579.0</c:v>
                </c:pt>
                <c:pt idx="5646">
                  <c:v>1579.0</c:v>
                </c:pt>
                <c:pt idx="5647">
                  <c:v>1580.0</c:v>
                </c:pt>
                <c:pt idx="5648">
                  <c:v>1580.0</c:v>
                </c:pt>
                <c:pt idx="5649">
                  <c:v>1581.0</c:v>
                </c:pt>
                <c:pt idx="5650">
                  <c:v>1581.0</c:v>
                </c:pt>
                <c:pt idx="5651">
                  <c:v>1581.0</c:v>
                </c:pt>
                <c:pt idx="5652">
                  <c:v>1581.0</c:v>
                </c:pt>
                <c:pt idx="5653">
                  <c:v>1581.0</c:v>
                </c:pt>
                <c:pt idx="5654">
                  <c:v>1582.0</c:v>
                </c:pt>
                <c:pt idx="5655">
                  <c:v>1583.0</c:v>
                </c:pt>
                <c:pt idx="5656">
                  <c:v>1583.0</c:v>
                </c:pt>
                <c:pt idx="5657">
                  <c:v>1584.0</c:v>
                </c:pt>
                <c:pt idx="5658">
                  <c:v>1585.0</c:v>
                </c:pt>
                <c:pt idx="5659">
                  <c:v>1586.0</c:v>
                </c:pt>
                <c:pt idx="5660">
                  <c:v>1587.0</c:v>
                </c:pt>
                <c:pt idx="5661">
                  <c:v>1588.0</c:v>
                </c:pt>
                <c:pt idx="5662">
                  <c:v>1588.0</c:v>
                </c:pt>
                <c:pt idx="5663">
                  <c:v>1588.0</c:v>
                </c:pt>
                <c:pt idx="5664">
                  <c:v>1589.0</c:v>
                </c:pt>
                <c:pt idx="5665">
                  <c:v>1589.0</c:v>
                </c:pt>
                <c:pt idx="5666">
                  <c:v>1589.0</c:v>
                </c:pt>
                <c:pt idx="5667">
                  <c:v>1590.0</c:v>
                </c:pt>
                <c:pt idx="5668">
                  <c:v>1591.0</c:v>
                </c:pt>
                <c:pt idx="5669">
                  <c:v>1591.0</c:v>
                </c:pt>
                <c:pt idx="5670">
                  <c:v>1592.0</c:v>
                </c:pt>
                <c:pt idx="5671">
                  <c:v>1593.0</c:v>
                </c:pt>
                <c:pt idx="5672">
                  <c:v>1593.0</c:v>
                </c:pt>
                <c:pt idx="5673">
                  <c:v>1594.0</c:v>
                </c:pt>
                <c:pt idx="5674">
                  <c:v>1594.0</c:v>
                </c:pt>
                <c:pt idx="5675">
                  <c:v>1594.0</c:v>
                </c:pt>
                <c:pt idx="5676">
                  <c:v>1594.0</c:v>
                </c:pt>
                <c:pt idx="5677">
                  <c:v>1594.0</c:v>
                </c:pt>
                <c:pt idx="5678">
                  <c:v>1594.0</c:v>
                </c:pt>
                <c:pt idx="5679">
                  <c:v>1594.0</c:v>
                </c:pt>
                <c:pt idx="5680">
                  <c:v>1595.0</c:v>
                </c:pt>
                <c:pt idx="5681">
                  <c:v>1595.0</c:v>
                </c:pt>
                <c:pt idx="5682">
                  <c:v>1596.0</c:v>
                </c:pt>
                <c:pt idx="5683">
                  <c:v>1596.0</c:v>
                </c:pt>
                <c:pt idx="5684">
                  <c:v>1596.0</c:v>
                </c:pt>
                <c:pt idx="5685">
                  <c:v>1596.0</c:v>
                </c:pt>
                <c:pt idx="5686">
                  <c:v>1596.0</c:v>
                </c:pt>
                <c:pt idx="5687">
                  <c:v>1596.0</c:v>
                </c:pt>
                <c:pt idx="5688">
                  <c:v>1596.0</c:v>
                </c:pt>
                <c:pt idx="5689">
                  <c:v>1596.0</c:v>
                </c:pt>
                <c:pt idx="5690">
                  <c:v>1596.0</c:v>
                </c:pt>
                <c:pt idx="5691">
                  <c:v>1596.0</c:v>
                </c:pt>
                <c:pt idx="5692">
                  <c:v>1596.0</c:v>
                </c:pt>
                <c:pt idx="5693">
                  <c:v>1596.0</c:v>
                </c:pt>
                <c:pt idx="5694">
                  <c:v>1596.0</c:v>
                </c:pt>
                <c:pt idx="5695">
                  <c:v>1596.0</c:v>
                </c:pt>
                <c:pt idx="5696">
                  <c:v>1597.0</c:v>
                </c:pt>
                <c:pt idx="5697">
                  <c:v>1598.0</c:v>
                </c:pt>
                <c:pt idx="5698">
                  <c:v>1598.0</c:v>
                </c:pt>
                <c:pt idx="5699">
                  <c:v>1598.0</c:v>
                </c:pt>
                <c:pt idx="5700">
                  <c:v>1598.0</c:v>
                </c:pt>
                <c:pt idx="5701">
                  <c:v>1598.0</c:v>
                </c:pt>
                <c:pt idx="5702">
                  <c:v>1598.0</c:v>
                </c:pt>
                <c:pt idx="5703">
                  <c:v>1598.0</c:v>
                </c:pt>
                <c:pt idx="5704">
                  <c:v>1598.0</c:v>
                </c:pt>
                <c:pt idx="5705">
                  <c:v>1598.0</c:v>
                </c:pt>
                <c:pt idx="5706">
                  <c:v>1599.0</c:v>
                </c:pt>
                <c:pt idx="5707">
                  <c:v>1599.0</c:v>
                </c:pt>
                <c:pt idx="5708">
                  <c:v>1600.0</c:v>
                </c:pt>
                <c:pt idx="5709">
                  <c:v>1601.0</c:v>
                </c:pt>
                <c:pt idx="5710">
                  <c:v>1601.0</c:v>
                </c:pt>
                <c:pt idx="5711">
                  <c:v>1601.0</c:v>
                </c:pt>
                <c:pt idx="5712">
                  <c:v>1601.0</c:v>
                </c:pt>
                <c:pt idx="5713">
                  <c:v>1601.0</c:v>
                </c:pt>
                <c:pt idx="5714">
                  <c:v>1601.0</c:v>
                </c:pt>
                <c:pt idx="5715">
                  <c:v>1601.0</c:v>
                </c:pt>
                <c:pt idx="5716">
                  <c:v>1601.0</c:v>
                </c:pt>
                <c:pt idx="5717">
                  <c:v>1601.0</c:v>
                </c:pt>
                <c:pt idx="5718">
                  <c:v>1601.0</c:v>
                </c:pt>
                <c:pt idx="5719">
                  <c:v>1601.0</c:v>
                </c:pt>
                <c:pt idx="5720">
                  <c:v>1601.0</c:v>
                </c:pt>
                <c:pt idx="5721">
                  <c:v>1601.0</c:v>
                </c:pt>
                <c:pt idx="5722">
                  <c:v>1601.0</c:v>
                </c:pt>
                <c:pt idx="5723">
                  <c:v>1602.0</c:v>
                </c:pt>
                <c:pt idx="5724">
                  <c:v>1602.0</c:v>
                </c:pt>
                <c:pt idx="5725">
                  <c:v>1602.0</c:v>
                </c:pt>
                <c:pt idx="5726">
                  <c:v>1602.0</c:v>
                </c:pt>
                <c:pt idx="5727">
                  <c:v>1602.0</c:v>
                </c:pt>
                <c:pt idx="5728">
                  <c:v>1602.0</c:v>
                </c:pt>
                <c:pt idx="5729">
                  <c:v>1603.0</c:v>
                </c:pt>
                <c:pt idx="5730">
                  <c:v>1603.0</c:v>
                </c:pt>
                <c:pt idx="5731">
                  <c:v>1603.0</c:v>
                </c:pt>
                <c:pt idx="5732">
                  <c:v>1603.0</c:v>
                </c:pt>
                <c:pt idx="5733">
                  <c:v>1603.0</c:v>
                </c:pt>
                <c:pt idx="5734">
                  <c:v>1603.0</c:v>
                </c:pt>
                <c:pt idx="5735">
                  <c:v>1603.0</c:v>
                </c:pt>
                <c:pt idx="5736">
                  <c:v>1603.0</c:v>
                </c:pt>
                <c:pt idx="5737">
                  <c:v>1604.0</c:v>
                </c:pt>
                <c:pt idx="5738">
                  <c:v>1605.0</c:v>
                </c:pt>
                <c:pt idx="5739">
                  <c:v>1605.0</c:v>
                </c:pt>
                <c:pt idx="5740">
                  <c:v>1605.0</c:v>
                </c:pt>
                <c:pt idx="5741">
                  <c:v>1606.0</c:v>
                </c:pt>
                <c:pt idx="5742">
                  <c:v>1606.0</c:v>
                </c:pt>
                <c:pt idx="5743">
                  <c:v>1607.0</c:v>
                </c:pt>
                <c:pt idx="5744">
                  <c:v>1608.0</c:v>
                </c:pt>
                <c:pt idx="5745">
                  <c:v>1609.0</c:v>
                </c:pt>
                <c:pt idx="5746">
                  <c:v>1609.0</c:v>
                </c:pt>
                <c:pt idx="5747">
                  <c:v>1609.0</c:v>
                </c:pt>
                <c:pt idx="5748">
                  <c:v>1609.0</c:v>
                </c:pt>
                <c:pt idx="5749">
                  <c:v>1610.0</c:v>
                </c:pt>
                <c:pt idx="5750">
                  <c:v>1610.0</c:v>
                </c:pt>
                <c:pt idx="5751">
                  <c:v>1611.0</c:v>
                </c:pt>
                <c:pt idx="5752">
                  <c:v>1611.0</c:v>
                </c:pt>
                <c:pt idx="5753">
                  <c:v>1612.0</c:v>
                </c:pt>
                <c:pt idx="5754">
                  <c:v>1612.0</c:v>
                </c:pt>
                <c:pt idx="5755">
                  <c:v>1612.0</c:v>
                </c:pt>
                <c:pt idx="5756">
                  <c:v>1613.0</c:v>
                </c:pt>
                <c:pt idx="5757">
                  <c:v>1613.0</c:v>
                </c:pt>
                <c:pt idx="5758">
                  <c:v>1613.0</c:v>
                </c:pt>
                <c:pt idx="5759">
                  <c:v>1614.0</c:v>
                </c:pt>
                <c:pt idx="5760">
                  <c:v>1614.0</c:v>
                </c:pt>
                <c:pt idx="5761">
                  <c:v>1615.0</c:v>
                </c:pt>
                <c:pt idx="5762">
                  <c:v>1616.0</c:v>
                </c:pt>
                <c:pt idx="5763">
                  <c:v>1616.0</c:v>
                </c:pt>
                <c:pt idx="5764">
                  <c:v>1616.0</c:v>
                </c:pt>
                <c:pt idx="5765">
                  <c:v>1616.0</c:v>
                </c:pt>
                <c:pt idx="5766">
                  <c:v>1616.0</c:v>
                </c:pt>
                <c:pt idx="5767">
                  <c:v>1617.0</c:v>
                </c:pt>
                <c:pt idx="5768">
                  <c:v>1618.0</c:v>
                </c:pt>
                <c:pt idx="5769">
                  <c:v>1618.0</c:v>
                </c:pt>
                <c:pt idx="5770">
                  <c:v>1618.0</c:v>
                </c:pt>
                <c:pt idx="5771">
                  <c:v>1618.0</c:v>
                </c:pt>
                <c:pt idx="5772">
                  <c:v>1618.0</c:v>
                </c:pt>
                <c:pt idx="5773">
                  <c:v>1618.0</c:v>
                </c:pt>
                <c:pt idx="5774">
                  <c:v>1618.0</c:v>
                </c:pt>
                <c:pt idx="5775">
                  <c:v>1618.0</c:v>
                </c:pt>
                <c:pt idx="5776">
                  <c:v>1618.0</c:v>
                </c:pt>
                <c:pt idx="5777">
                  <c:v>1618.0</c:v>
                </c:pt>
                <c:pt idx="5778">
                  <c:v>1618.0</c:v>
                </c:pt>
                <c:pt idx="5779">
                  <c:v>1618.0</c:v>
                </c:pt>
                <c:pt idx="5780">
                  <c:v>1618.0</c:v>
                </c:pt>
                <c:pt idx="5781">
                  <c:v>1619.0</c:v>
                </c:pt>
                <c:pt idx="5782">
                  <c:v>1619.0</c:v>
                </c:pt>
                <c:pt idx="5783">
                  <c:v>1619.0</c:v>
                </c:pt>
                <c:pt idx="5784">
                  <c:v>1619.0</c:v>
                </c:pt>
                <c:pt idx="5785">
                  <c:v>1619.0</c:v>
                </c:pt>
                <c:pt idx="5786">
                  <c:v>1619.0</c:v>
                </c:pt>
                <c:pt idx="5787">
                  <c:v>1619.0</c:v>
                </c:pt>
                <c:pt idx="5788">
                  <c:v>1619.0</c:v>
                </c:pt>
                <c:pt idx="5789">
                  <c:v>1619.0</c:v>
                </c:pt>
                <c:pt idx="5790">
                  <c:v>1620.0</c:v>
                </c:pt>
                <c:pt idx="5791">
                  <c:v>1620.0</c:v>
                </c:pt>
                <c:pt idx="5792">
                  <c:v>1621.0</c:v>
                </c:pt>
                <c:pt idx="5793">
                  <c:v>1621.0</c:v>
                </c:pt>
                <c:pt idx="5794">
                  <c:v>1622.0</c:v>
                </c:pt>
                <c:pt idx="5795">
                  <c:v>1623.0</c:v>
                </c:pt>
                <c:pt idx="5796">
                  <c:v>1623.0</c:v>
                </c:pt>
                <c:pt idx="5797">
                  <c:v>1623.0</c:v>
                </c:pt>
                <c:pt idx="5798">
                  <c:v>1623.0</c:v>
                </c:pt>
                <c:pt idx="5799">
                  <c:v>1624.0</c:v>
                </c:pt>
                <c:pt idx="5800">
                  <c:v>1624.0</c:v>
                </c:pt>
                <c:pt idx="5801">
                  <c:v>1624.0</c:v>
                </c:pt>
                <c:pt idx="5802">
                  <c:v>1624.0</c:v>
                </c:pt>
                <c:pt idx="5803">
                  <c:v>1624.0</c:v>
                </c:pt>
                <c:pt idx="5804">
                  <c:v>1624.0</c:v>
                </c:pt>
                <c:pt idx="5805">
                  <c:v>1624.0</c:v>
                </c:pt>
                <c:pt idx="5806">
                  <c:v>1624.0</c:v>
                </c:pt>
                <c:pt idx="5807">
                  <c:v>1624.0</c:v>
                </c:pt>
                <c:pt idx="5808">
                  <c:v>1624.0</c:v>
                </c:pt>
                <c:pt idx="5809">
                  <c:v>1624.0</c:v>
                </c:pt>
                <c:pt idx="5810">
                  <c:v>1624.0</c:v>
                </c:pt>
                <c:pt idx="5811">
                  <c:v>1625.0</c:v>
                </c:pt>
                <c:pt idx="5812">
                  <c:v>1626.0</c:v>
                </c:pt>
                <c:pt idx="5813">
                  <c:v>1626.0</c:v>
                </c:pt>
                <c:pt idx="5814">
                  <c:v>1626.0</c:v>
                </c:pt>
                <c:pt idx="5815">
                  <c:v>1627.0</c:v>
                </c:pt>
                <c:pt idx="5816">
                  <c:v>1628.0</c:v>
                </c:pt>
                <c:pt idx="5817">
                  <c:v>1628.0</c:v>
                </c:pt>
                <c:pt idx="5818">
                  <c:v>1628.0</c:v>
                </c:pt>
                <c:pt idx="5819">
                  <c:v>1628.0</c:v>
                </c:pt>
                <c:pt idx="5820">
                  <c:v>1628.0</c:v>
                </c:pt>
                <c:pt idx="5821">
                  <c:v>1628.0</c:v>
                </c:pt>
                <c:pt idx="5822">
                  <c:v>1628.0</c:v>
                </c:pt>
                <c:pt idx="5823">
                  <c:v>1628.0</c:v>
                </c:pt>
                <c:pt idx="5824">
                  <c:v>1628.0</c:v>
                </c:pt>
                <c:pt idx="5825">
                  <c:v>1628.0</c:v>
                </c:pt>
                <c:pt idx="5826">
                  <c:v>1628.0</c:v>
                </c:pt>
                <c:pt idx="5827">
                  <c:v>1628.0</c:v>
                </c:pt>
                <c:pt idx="5828">
                  <c:v>1628.0</c:v>
                </c:pt>
                <c:pt idx="5829">
                  <c:v>1628.0</c:v>
                </c:pt>
                <c:pt idx="5830">
                  <c:v>1628.0</c:v>
                </c:pt>
                <c:pt idx="5831">
                  <c:v>1628.0</c:v>
                </c:pt>
                <c:pt idx="5832">
                  <c:v>1628.0</c:v>
                </c:pt>
                <c:pt idx="5833">
                  <c:v>1628.0</c:v>
                </c:pt>
                <c:pt idx="5834">
                  <c:v>1628.0</c:v>
                </c:pt>
                <c:pt idx="5835">
                  <c:v>1628.0</c:v>
                </c:pt>
                <c:pt idx="5836">
                  <c:v>1629.0</c:v>
                </c:pt>
                <c:pt idx="5837">
                  <c:v>1629.0</c:v>
                </c:pt>
                <c:pt idx="5838">
                  <c:v>1629.0</c:v>
                </c:pt>
                <c:pt idx="5839">
                  <c:v>1629.0</c:v>
                </c:pt>
                <c:pt idx="5840">
                  <c:v>1629.0</c:v>
                </c:pt>
                <c:pt idx="5841">
                  <c:v>1629.0</c:v>
                </c:pt>
                <c:pt idx="5842">
                  <c:v>1629.0</c:v>
                </c:pt>
                <c:pt idx="5843">
                  <c:v>1630.0</c:v>
                </c:pt>
                <c:pt idx="5844">
                  <c:v>1630.0</c:v>
                </c:pt>
                <c:pt idx="5845">
                  <c:v>1631.0</c:v>
                </c:pt>
                <c:pt idx="5846">
                  <c:v>1631.0</c:v>
                </c:pt>
                <c:pt idx="5847">
                  <c:v>1632.0</c:v>
                </c:pt>
                <c:pt idx="5848">
                  <c:v>1632.0</c:v>
                </c:pt>
                <c:pt idx="5849">
                  <c:v>1632.0</c:v>
                </c:pt>
                <c:pt idx="5850">
                  <c:v>1632.0</c:v>
                </c:pt>
                <c:pt idx="5851">
                  <c:v>1633.0</c:v>
                </c:pt>
                <c:pt idx="5852">
                  <c:v>1634.0</c:v>
                </c:pt>
                <c:pt idx="5853">
                  <c:v>1634.0</c:v>
                </c:pt>
                <c:pt idx="5854">
                  <c:v>1635.0</c:v>
                </c:pt>
                <c:pt idx="5855">
                  <c:v>1636.0</c:v>
                </c:pt>
                <c:pt idx="5856">
                  <c:v>1636.0</c:v>
                </c:pt>
                <c:pt idx="5857">
                  <c:v>1636.0</c:v>
                </c:pt>
                <c:pt idx="5858">
                  <c:v>1637.0</c:v>
                </c:pt>
                <c:pt idx="5859">
                  <c:v>1637.0</c:v>
                </c:pt>
                <c:pt idx="5860">
                  <c:v>1637.0</c:v>
                </c:pt>
                <c:pt idx="5861">
                  <c:v>1637.0</c:v>
                </c:pt>
                <c:pt idx="5862">
                  <c:v>1637.0</c:v>
                </c:pt>
                <c:pt idx="5863">
                  <c:v>1637.0</c:v>
                </c:pt>
                <c:pt idx="5864">
                  <c:v>1637.0</c:v>
                </c:pt>
                <c:pt idx="5865">
                  <c:v>1637.0</c:v>
                </c:pt>
                <c:pt idx="5866">
                  <c:v>1637.0</c:v>
                </c:pt>
                <c:pt idx="5867">
                  <c:v>1637.0</c:v>
                </c:pt>
                <c:pt idx="5868">
                  <c:v>1637.0</c:v>
                </c:pt>
                <c:pt idx="5869">
                  <c:v>1638.0</c:v>
                </c:pt>
                <c:pt idx="5870">
                  <c:v>1639.0</c:v>
                </c:pt>
                <c:pt idx="5871">
                  <c:v>1639.0</c:v>
                </c:pt>
                <c:pt idx="5872">
                  <c:v>1639.0</c:v>
                </c:pt>
                <c:pt idx="5873">
                  <c:v>1639.0</c:v>
                </c:pt>
                <c:pt idx="5874">
                  <c:v>1639.0</c:v>
                </c:pt>
                <c:pt idx="5875">
                  <c:v>1639.0</c:v>
                </c:pt>
                <c:pt idx="5876">
                  <c:v>1639.0</c:v>
                </c:pt>
                <c:pt idx="5877">
                  <c:v>1639.0</c:v>
                </c:pt>
                <c:pt idx="5878">
                  <c:v>1639.0</c:v>
                </c:pt>
                <c:pt idx="5879">
                  <c:v>1640.0</c:v>
                </c:pt>
                <c:pt idx="5880">
                  <c:v>1640.0</c:v>
                </c:pt>
                <c:pt idx="5881">
                  <c:v>1640.0</c:v>
                </c:pt>
                <c:pt idx="5882">
                  <c:v>1641.0</c:v>
                </c:pt>
                <c:pt idx="5883">
                  <c:v>1641.0</c:v>
                </c:pt>
                <c:pt idx="5884">
                  <c:v>1642.0</c:v>
                </c:pt>
                <c:pt idx="5885">
                  <c:v>1643.0</c:v>
                </c:pt>
                <c:pt idx="5886">
                  <c:v>1643.0</c:v>
                </c:pt>
                <c:pt idx="5887">
                  <c:v>1643.0</c:v>
                </c:pt>
                <c:pt idx="5888">
                  <c:v>1644.0</c:v>
                </c:pt>
                <c:pt idx="5889">
                  <c:v>1644.0</c:v>
                </c:pt>
                <c:pt idx="5890">
                  <c:v>1644.0</c:v>
                </c:pt>
                <c:pt idx="5891">
                  <c:v>1644.0</c:v>
                </c:pt>
                <c:pt idx="5892">
                  <c:v>1644.0</c:v>
                </c:pt>
                <c:pt idx="5893">
                  <c:v>1644.0</c:v>
                </c:pt>
                <c:pt idx="5894">
                  <c:v>1645.0</c:v>
                </c:pt>
                <c:pt idx="5895">
                  <c:v>1645.0</c:v>
                </c:pt>
                <c:pt idx="5896">
                  <c:v>1645.0</c:v>
                </c:pt>
                <c:pt idx="5897">
                  <c:v>1645.0</c:v>
                </c:pt>
                <c:pt idx="5898">
                  <c:v>1645.0</c:v>
                </c:pt>
                <c:pt idx="5899">
                  <c:v>1645.0</c:v>
                </c:pt>
                <c:pt idx="5900">
                  <c:v>1645.0</c:v>
                </c:pt>
                <c:pt idx="5901">
                  <c:v>1645.0</c:v>
                </c:pt>
                <c:pt idx="5902">
                  <c:v>1645.0</c:v>
                </c:pt>
                <c:pt idx="5903">
                  <c:v>1645.0</c:v>
                </c:pt>
                <c:pt idx="5904">
                  <c:v>1645.0</c:v>
                </c:pt>
                <c:pt idx="5905">
                  <c:v>1645.0</c:v>
                </c:pt>
                <c:pt idx="5906">
                  <c:v>1645.0</c:v>
                </c:pt>
                <c:pt idx="5907">
                  <c:v>1645.0</c:v>
                </c:pt>
                <c:pt idx="5908">
                  <c:v>1645.0</c:v>
                </c:pt>
                <c:pt idx="5909">
                  <c:v>1645.0</c:v>
                </c:pt>
                <c:pt idx="5910">
                  <c:v>1645.0</c:v>
                </c:pt>
                <c:pt idx="5911">
                  <c:v>1645.0</c:v>
                </c:pt>
                <c:pt idx="5912">
                  <c:v>1645.0</c:v>
                </c:pt>
                <c:pt idx="5913">
                  <c:v>1645.0</c:v>
                </c:pt>
                <c:pt idx="5914">
                  <c:v>1645.0</c:v>
                </c:pt>
                <c:pt idx="5915">
                  <c:v>1645.0</c:v>
                </c:pt>
                <c:pt idx="5916">
                  <c:v>1645.0</c:v>
                </c:pt>
                <c:pt idx="5917">
                  <c:v>1645.0</c:v>
                </c:pt>
                <c:pt idx="5918">
                  <c:v>1646.0</c:v>
                </c:pt>
                <c:pt idx="5919">
                  <c:v>1647.0</c:v>
                </c:pt>
                <c:pt idx="5920">
                  <c:v>1648.0</c:v>
                </c:pt>
                <c:pt idx="5921">
                  <c:v>1648.0</c:v>
                </c:pt>
                <c:pt idx="5922">
                  <c:v>1649.0</c:v>
                </c:pt>
                <c:pt idx="5923">
                  <c:v>1650.0</c:v>
                </c:pt>
                <c:pt idx="5924">
                  <c:v>1651.0</c:v>
                </c:pt>
                <c:pt idx="5925">
                  <c:v>1652.0</c:v>
                </c:pt>
                <c:pt idx="5926">
                  <c:v>1653.0</c:v>
                </c:pt>
                <c:pt idx="5927">
                  <c:v>1654.0</c:v>
                </c:pt>
                <c:pt idx="5928">
                  <c:v>1655.0</c:v>
                </c:pt>
                <c:pt idx="5929">
                  <c:v>1655.0</c:v>
                </c:pt>
                <c:pt idx="5930">
                  <c:v>1656.0</c:v>
                </c:pt>
                <c:pt idx="5931">
                  <c:v>1656.0</c:v>
                </c:pt>
                <c:pt idx="5932">
                  <c:v>1656.0</c:v>
                </c:pt>
                <c:pt idx="5933">
                  <c:v>1656.0</c:v>
                </c:pt>
                <c:pt idx="5934">
                  <c:v>1656.0</c:v>
                </c:pt>
                <c:pt idx="5935">
                  <c:v>1656.0</c:v>
                </c:pt>
                <c:pt idx="5936">
                  <c:v>1656.0</c:v>
                </c:pt>
                <c:pt idx="5937">
                  <c:v>1657.0</c:v>
                </c:pt>
                <c:pt idx="5938">
                  <c:v>1657.0</c:v>
                </c:pt>
                <c:pt idx="5939">
                  <c:v>1658.0</c:v>
                </c:pt>
                <c:pt idx="5940">
                  <c:v>1658.0</c:v>
                </c:pt>
                <c:pt idx="5941">
                  <c:v>1659.0</c:v>
                </c:pt>
                <c:pt idx="5942">
                  <c:v>1660.0</c:v>
                </c:pt>
                <c:pt idx="5943">
                  <c:v>1660.0</c:v>
                </c:pt>
                <c:pt idx="5944">
                  <c:v>1661.0</c:v>
                </c:pt>
                <c:pt idx="5945">
                  <c:v>1661.0</c:v>
                </c:pt>
                <c:pt idx="5946">
                  <c:v>1662.0</c:v>
                </c:pt>
                <c:pt idx="5947">
                  <c:v>1662.0</c:v>
                </c:pt>
                <c:pt idx="5948">
                  <c:v>1662.0</c:v>
                </c:pt>
                <c:pt idx="5949">
                  <c:v>1663.0</c:v>
                </c:pt>
                <c:pt idx="5950">
                  <c:v>1663.0</c:v>
                </c:pt>
                <c:pt idx="5951">
                  <c:v>1664.0</c:v>
                </c:pt>
                <c:pt idx="5952">
                  <c:v>1665.0</c:v>
                </c:pt>
                <c:pt idx="5953">
                  <c:v>1665.0</c:v>
                </c:pt>
                <c:pt idx="5954">
                  <c:v>1666.0</c:v>
                </c:pt>
                <c:pt idx="5955">
                  <c:v>1667.0</c:v>
                </c:pt>
                <c:pt idx="5956">
                  <c:v>1668.0</c:v>
                </c:pt>
                <c:pt idx="5957">
                  <c:v>1669.0</c:v>
                </c:pt>
                <c:pt idx="5958">
                  <c:v>1670.0</c:v>
                </c:pt>
                <c:pt idx="5959">
                  <c:v>1670.0</c:v>
                </c:pt>
                <c:pt idx="5960">
                  <c:v>1671.0</c:v>
                </c:pt>
                <c:pt idx="5961">
                  <c:v>1672.0</c:v>
                </c:pt>
                <c:pt idx="5962">
                  <c:v>1672.0</c:v>
                </c:pt>
                <c:pt idx="5963">
                  <c:v>1672.0</c:v>
                </c:pt>
                <c:pt idx="5964">
                  <c:v>1673.0</c:v>
                </c:pt>
                <c:pt idx="5965">
                  <c:v>1673.0</c:v>
                </c:pt>
                <c:pt idx="5966">
                  <c:v>1673.0</c:v>
                </c:pt>
                <c:pt idx="5967">
                  <c:v>1674.0</c:v>
                </c:pt>
                <c:pt idx="5968">
                  <c:v>1674.0</c:v>
                </c:pt>
                <c:pt idx="5969">
                  <c:v>1675.0</c:v>
                </c:pt>
                <c:pt idx="5970">
                  <c:v>1675.0</c:v>
                </c:pt>
                <c:pt idx="5971">
                  <c:v>1675.0</c:v>
                </c:pt>
                <c:pt idx="5972">
                  <c:v>1675.0</c:v>
                </c:pt>
                <c:pt idx="5973">
                  <c:v>1675.0</c:v>
                </c:pt>
                <c:pt idx="5974">
                  <c:v>1675.0</c:v>
                </c:pt>
                <c:pt idx="5975">
                  <c:v>1675.0</c:v>
                </c:pt>
                <c:pt idx="5976">
                  <c:v>1675.0</c:v>
                </c:pt>
                <c:pt idx="5977">
                  <c:v>1675.0</c:v>
                </c:pt>
                <c:pt idx="5978">
                  <c:v>1675.0</c:v>
                </c:pt>
                <c:pt idx="5979">
                  <c:v>1675.0</c:v>
                </c:pt>
                <c:pt idx="5980">
                  <c:v>1675.0</c:v>
                </c:pt>
                <c:pt idx="5981">
                  <c:v>1675.0</c:v>
                </c:pt>
                <c:pt idx="5982">
                  <c:v>1675.0</c:v>
                </c:pt>
                <c:pt idx="5983">
                  <c:v>1675.0</c:v>
                </c:pt>
                <c:pt idx="5984">
                  <c:v>1676.0</c:v>
                </c:pt>
                <c:pt idx="5985">
                  <c:v>1677.0</c:v>
                </c:pt>
                <c:pt idx="5986">
                  <c:v>1677.0</c:v>
                </c:pt>
                <c:pt idx="5987">
                  <c:v>1678.0</c:v>
                </c:pt>
                <c:pt idx="5988">
                  <c:v>1679.0</c:v>
                </c:pt>
                <c:pt idx="5989">
                  <c:v>1679.0</c:v>
                </c:pt>
                <c:pt idx="5990">
                  <c:v>1679.0</c:v>
                </c:pt>
                <c:pt idx="5991">
                  <c:v>1679.0</c:v>
                </c:pt>
                <c:pt idx="5992">
                  <c:v>1680.0</c:v>
                </c:pt>
                <c:pt idx="5993">
                  <c:v>1681.0</c:v>
                </c:pt>
                <c:pt idx="5994">
                  <c:v>1681.0</c:v>
                </c:pt>
                <c:pt idx="5995">
                  <c:v>1682.0</c:v>
                </c:pt>
                <c:pt idx="5996">
                  <c:v>1683.0</c:v>
                </c:pt>
                <c:pt idx="5997">
                  <c:v>1683.0</c:v>
                </c:pt>
                <c:pt idx="5998">
                  <c:v>1683.0</c:v>
                </c:pt>
                <c:pt idx="5999">
                  <c:v>1684.0</c:v>
                </c:pt>
                <c:pt idx="6000">
                  <c:v>1685.0</c:v>
                </c:pt>
                <c:pt idx="6001">
                  <c:v>1686.0</c:v>
                </c:pt>
                <c:pt idx="6002">
                  <c:v>1687.0</c:v>
                </c:pt>
                <c:pt idx="6003">
                  <c:v>1687.0</c:v>
                </c:pt>
                <c:pt idx="6004">
                  <c:v>1687.0</c:v>
                </c:pt>
                <c:pt idx="6005">
                  <c:v>1688.0</c:v>
                </c:pt>
                <c:pt idx="6006">
                  <c:v>1688.0</c:v>
                </c:pt>
                <c:pt idx="6007">
                  <c:v>1688.0</c:v>
                </c:pt>
                <c:pt idx="6008">
                  <c:v>1688.0</c:v>
                </c:pt>
                <c:pt idx="6009">
                  <c:v>1688.0</c:v>
                </c:pt>
                <c:pt idx="6010">
                  <c:v>1689.0</c:v>
                </c:pt>
                <c:pt idx="6011">
                  <c:v>1690.0</c:v>
                </c:pt>
                <c:pt idx="6012">
                  <c:v>1690.0</c:v>
                </c:pt>
                <c:pt idx="6013">
                  <c:v>1690.0</c:v>
                </c:pt>
                <c:pt idx="6014">
                  <c:v>1690.0</c:v>
                </c:pt>
                <c:pt idx="6015">
                  <c:v>1690.0</c:v>
                </c:pt>
                <c:pt idx="6016">
                  <c:v>1690.0</c:v>
                </c:pt>
                <c:pt idx="6017">
                  <c:v>1690.0</c:v>
                </c:pt>
                <c:pt idx="6018">
                  <c:v>1690.0</c:v>
                </c:pt>
                <c:pt idx="6019">
                  <c:v>1690.0</c:v>
                </c:pt>
                <c:pt idx="6020">
                  <c:v>1690.0</c:v>
                </c:pt>
                <c:pt idx="6021">
                  <c:v>1690.0</c:v>
                </c:pt>
                <c:pt idx="6022">
                  <c:v>1690.0</c:v>
                </c:pt>
                <c:pt idx="6023">
                  <c:v>1690.0</c:v>
                </c:pt>
                <c:pt idx="6024">
                  <c:v>1691.0</c:v>
                </c:pt>
                <c:pt idx="6025">
                  <c:v>1691.0</c:v>
                </c:pt>
                <c:pt idx="6026">
                  <c:v>1691.0</c:v>
                </c:pt>
                <c:pt idx="6027">
                  <c:v>1692.0</c:v>
                </c:pt>
                <c:pt idx="6028">
                  <c:v>1692.0</c:v>
                </c:pt>
                <c:pt idx="6029">
                  <c:v>1692.0</c:v>
                </c:pt>
                <c:pt idx="6030">
                  <c:v>1692.0</c:v>
                </c:pt>
                <c:pt idx="6031">
                  <c:v>1692.0</c:v>
                </c:pt>
                <c:pt idx="6032">
                  <c:v>1693.0</c:v>
                </c:pt>
                <c:pt idx="6033">
                  <c:v>1693.0</c:v>
                </c:pt>
                <c:pt idx="6034">
                  <c:v>1693.0</c:v>
                </c:pt>
                <c:pt idx="6035">
                  <c:v>1693.0</c:v>
                </c:pt>
                <c:pt idx="6036">
                  <c:v>1694.0</c:v>
                </c:pt>
                <c:pt idx="6037">
                  <c:v>1694.0</c:v>
                </c:pt>
                <c:pt idx="6038">
                  <c:v>1694.0</c:v>
                </c:pt>
                <c:pt idx="6039">
                  <c:v>1694.0</c:v>
                </c:pt>
                <c:pt idx="6040">
                  <c:v>1694.0</c:v>
                </c:pt>
                <c:pt idx="6041">
                  <c:v>1694.0</c:v>
                </c:pt>
                <c:pt idx="6042">
                  <c:v>1694.0</c:v>
                </c:pt>
                <c:pt idx="6043">
                  <c:v>1694.0</c:v>
                </c:pt>
                <c:pt idx="6044">
                  <c:v>1694.0</c:v>
                </c:pt>
                <c:pt idx="6045">
                  <c:v>1694.0</c:v>
                </c:pt>
                <c:pt idx="6046">
                  <c:v>1694.0</c:v>
                </c:pt>
                <c:pt idx="6047">
                  <c:v>1694.0</c:v>
                </c:pt>
                <c:pt idx="6048">
                  <c:v>1694.0</c:v>
                </c:pt>
                <c:pt idx="6049">
                  <c:v>1694.0</c:v>
                </c:pt>
                <c:pt idx="6050">
                  <c:v>1694.0</c:v>
                </c:pt>
                <c:pt idx="6051">
                  <c:v>1695.0</c:v>
                </c:pt>
                <c:pt idx="6052">
                  <c:v>1696.0</c:v>
                </c:pt>
                <c:pt idx="6053">
                  <c:v>1696.0</c:v>
                </c:pt>
                <c:pt idx="6054">
                  <c:v>1696.0</c:v>
                </c:pt>
                <c:pt idx="6055">
                  <c:v>1697.0</c:v>
                </c:pt>
                <c:pt idx="6056">
                  <c:v>1697.0</c:v>
                </c:pt>
                <c:pt idx="6057">
                  <c:v>1698.0</c:v>
                </c:pt>
                <c:pt idx="6058">
                  <c:v>1698.0</c:v>
                </c:pt>
                <c:pt idx="6059">
                  <c:v>1698.0</c:v>
                </c:pt>
                <c:pt idx="6060">
                  <c:v>1699.0</c:v>
                </c:pt>
                <c:pt idx="6061">
                  <c:v>1699.0</c:v>
                </c:pt>
                <c:pt idx="6062">
                  <c:v>1699.0</c:v>
                </c:pt>
                <c:pt idx="6063">
                  <c:v>1699.0</c:v>
                </c:pt>
                <c:pt idx="6064">
                  <c:v>1699.0</c:v>
                </c:pt>
                <c:pt idx="6065">
                  <c:v>1699.0</c:v>
                </c:pt>
                <c:pt idx="6066">
                  <c:v>1699.0</c:v>
                </c:pt>
                <c:pt idx="6067">
                  <c:v>1699.0</c:v>
                </c:pt>
                <c:pt idx="6068">
                  <c:v>1699.0</c:v>
                </c:pt>
                <c:pt idx="6069">
                  <c:v>1699.0</c:v>
                </c:pt>
                <c:pt idx="6070">
                  <c:v>1699.0</c:v>
                </c:pt>
                <c:pt idx="6071">
                  <c:v>1699.0</c:v>
                </c:pt>
                <c:pt idx="6072">
                  <c:v>1700.0</c:v>
                </c:pt>
                <c:pt idx="6073">
                  <c:v>1701.0</c:v>
                </c:pt>
                <c:pt idx="6074">
                  <c:v>1701.0</c:v>
                </c:pt>
                <c:pt idx="6075">
                  <c:v>1701.0</c:v>
                </c:pt>
                <c:pt idx="6076">
                  <c:v>1701.0</c:v>
                </c:pt>
                <c:pt idx="6077">
                  <c:v>1701.0</c:v>
                </c:pt>
                <c:pt idx="6078">
                  <c:v>1701.0</c:v>
                </c:pt>
                <c:pt idx="6079">
                  <c:v>1701.0</c:v>
                </c:pt>
                <c:pt idx="6080">
                  <c:v>1701.0</c:v>
                </c:pt>
                <c:pt idx="6081">
                  <c:v>1701.0</c:v>
                </c:pt>
                <c:pt idx="6082">
                  <c:v>1702.0</c:v>
                </c:pt>
                <c:pt idx="6083">
                  <c:v>1702.0</c:v>
                </c:pt>
                <c:pt idx="6084">
                  <c:v>1702.0</c:v>
                </c:pt>
                <c:pt idx="6085">
                  <c:v>1702.0</c:v>
                </c:pt>
                <c:pt idx="6086">
                  <c:v>1702.0</c:v>
                </c:pt>
                <c:pt idx="6087">
                  <c:v>1703.0</c:v>
                </c:pt>
                <c:pt idx="6088">
                  <c:v>1703.0</c:v>
                </c:pt>
                <c:pt idx="6089">
                  <c:v>1703.0</c:v>
                </c:pt>
                <c:pt idx="6090">
                  <c:v>1703.0</c:v>
                </c:pt>
                <c:pt idx="6091">
                  <c:v>1703.0</c:v>
                </c:pt>
                <c:pt idx="6092">
                  <c:v>1703.0</c:v>
                </c:pt>
                <c:pt idx="6093">
                  <c:v>1703.0</c:v>
                </c:pt>
                <c:pt idx="6094">
                  <c:v>1703.0</c:v>
                </c:pt>
                <c:pt idx="6095">
                  <c:v>1703.0</c:v>
                </c:pt>
                <c:pt idx="6096">
                  <c:v>1704.0</c:v>
                </c:pt>
                <c:pt idx="6097">
                  <c:v>1704.0</c:v>
                </c:pt>
                <c:pt idx="6098">
                  <c:v>1704.0</c:v>
                </c:pt>
                <c:pt idx="6099">
                  <c:v>1704.0</c:v>
                </c:pt>
                <c:pt idx="6100">
                  <c:v>1704.0</c:v>
                </c:pt>
                <c:pt idx="6101">
                  <c:v>1705.0</c:v>
                </c:pt>
                <c:pt idx="6102">
                  <c:v>1706.0</c:v>
                </c:pt>
                <c:pt idx="6103">
                  <c:v>1706.0</c:v>
                </c:pt>
                <c:pt idx="6104">
                  <c:v>1706.0</c:v>
                </c:pt>
                <c:pt idx="6105">
                  <c:v>1706.0</c:v>
                </c:pt>
                <c:pt idx="6106">
                  <c:v>1706.0</c:v>
                </c:pt>
                <c:pt idx="6107">
                  <c:v>1706.0</c:v>
                </c:pt>
                <c:pt idx="6108">
                  <c:v>1707.0</c:v>
                </c:pt>
                <c:pt idx="6109">
                  <c:v>1707.0</c:v>
                </c:pt>
                <c:pt idx="6110">
                  <c:v>1708.0</c:v>
                </c:pt>
                <c:pt idx="6111">
                  <c:v>1708.0</c:v>
                </c:pt>
                <c:pt idx="6112">
                  <c:v>1708.0</c:v>
                </c:pt>
                <c:pt idx="6113">
                  <c:v>1708.0</c:v>
                </c:pt>
                <c:pt idx="6114">
                  <c:v>1708.0</c:v>
                </c:pt>
                <c:pt idx="6115">
                  <c:v>1709.0</c:v>
                </c:pt>
                <c:pt idx="6116">
                  <c:v>1709.0</c:v>
                </c:pt>
                <c:pt idx="6117">
                  <c:v>1709.0</c:v>
                </c:pt>
                <c:pt idx="6118">
                  <c:v>1710.0</c:v>
                </c:pt>
                <c:pt idx="6119">
                  <c:v>1711.0</c:v>
                </c:pt>
                <c:pt idx="6120">
                  <c:v>1711.0</c:v>
                </c:pt>
                <c:pt idx="6121">
                  <c:v>1711.0</c:v>
                </c:pt>
                <c:pt idx="6122">
                  <c:v>1711.0</c:v>
                </c:pt>
                <c:pt idx="6123">
                  <c:v>1711.0</c:v>
                </c:pt>
                <c:pt idx="6124">
                  <c:v>1712.0</c:v>
                </c:pt>
                <c:pt idx="6125">
                  <c:v>1713.0</c:v>
                </c:pt>
                <c:pt idx="6126">
                  <c:v>1713.0</c:v>
                </c:pt>
                <c:pt idx="6127">
                  <c:v>1713.0</c:v>
                </c:pt>
                <c:pt idx="6128">
                  <c:v>1714.0</c:v>
                </c:pt>
                <c:pt idx="6129">
                  <c:v>1714.0</c:v>
                </c:pt>
                <c:pt idx="6130">
                  <c:v>1714.0</c:v>
                </c:pt>
                <c:pt idx="6131">
                  <c:v>1714.0</c:v>
                </c:pt>
                <c:pt idx="6132">
                  <c:v>1714.0</c:v>
                </c:pt>
                <c:pt idx="6133">
                  <c:v>1715.0</c:v>
                </c:pt>
                <c:pt idx="6134">
                  <c:v>1715.0</c:v>
                </c:pt>
                <c:pt idx="6135">
                  <c:v>1715.0</c:v>
                </c:pt>
                <c:pt idx="6136">
                  <c:v>1715.0</c:v>
                </c:pt>
                <c:pt idx="6137">
                  <c:v>1715.0</c:v>
                </c:pt>
                <c:pt idx="6138">
                  <c:v>1715.0</c:v>
                </c:pt>
                <c:pt idx="6139">
                  <c:v>1715.0</c:v>
                </c:pt>
                <c:pt idx="6140">
                  <c:v>1715.0</c:v>
                </c:pt>
                <c:pt idx="6141">
                  <c:v>1715.0</c:v>
                </c:pt>
                <c:pt idx="6142">
                  <c:v>1715.0</c:v>
                </c:pt>
                <c:pt idx="6143">
                  <c:v>1715.0</c:v>
                </c:pt>
                <c:pt idx="6144">
                  <c:v>1715.0</c:v>
                </c:pt>
                <c:pt idx="6145">
                  <c:v>1716.0</c:v>
                </c:pt>
                <c:pt idx="6146">
                  <c:v>1716.0</c:v>
                </c:pt>
                <c:pt idx="6147">
                  <c:v>1716.0</c:v>
                </c:pt>
                <c:pt idx="6148">
                  <c:v>1716.0</c:v>
                </c:pt>
                <c:pt idx="6149">
                  <c:v>1716.0</c:v>
                </c:pt>
                <c:pt idx="6150">
                  <c:v>1716.0</c:v>
                </c:pt>
                <c:pt idx="6151">
                  <c:v>1717.0</c:v>
                </c:pt>
                <c:pt idx="6152">
                  <c:v>1717.0</c:v>
                </c:pt>
                <c:pt idx="6153">
                  <c:v>1717.0</c:v>
                </c:pt>
                <c:pt idx="6154">
                  <c:v>1718.0</c:v>
                </c:pt>
                <c:pt idx="6155">
                  <c:v>1718.0</c:v>
                </c:pt>
                <c:pt idx="6156">
                  <c:v>1718.0</c:v>
                </c:pt>
                <c:pt idx="6157">
                  <c:v>1719.0</c:v>
                </c:pt>
                <c:pt idx="6158">
                  <c:v>1719.0</c:v>
                </c:pt>
                <c:pt idx="6159">
                  <c:v>1720.0</c:v>
                </c:pt>
                <c:pt idx="6160">
                  <c:v>1720.0</c:v>
                </c:pt>
                <c:pt idx="6161">
                  <c:v>1721.0</c:v>
                </c:pt>
                <c:pt idx="6162">
                  <c:v>1722.0</c:v>
                </c:pt>
                <c:pt idx="6163">
                  <c:v>1723.0</c:v>
                </c:pt>
                <c:pt idx="6164">
                  <c:v>1724.0</c:v>
                </c:pt>
                <c:pt idx="6165">
                  <c:v>1725.0</c:v>
                </c:pt>
                <c:pt idx="6166">
                  <c:v>1726.0</c:v>
                </c:pt>
                <c:pt idx="6167">
                  <c:v>1727.0</c:v>
                </c:pt>
                <c:pt idx="6168">
                  <c:v>1728.0</c:v>
                </c:pt>
                <c:pt idx="6169">
                  <c:v>1729.0</c:v>
                </c:pt>
                <c:pt idx="6170">
                  <c:v>1730.0</c:v>
                </c:pt>
                <c:pt idx="6171">
                  <c:v>1731.0</c:v>
                </c:pt>
                <c:pt idx="6172">
                  <c:v>1732.0</c:v>
                </c:pt>
                <c:pt idx="6173">
                  <c:v>1733.0</c:v>
                </c:pt>
                <c:pt idx="6174">
                  <c:v>1733.0</c:v>
                </c:pt>
                <c:pt idx="6175">
                  <c:v>1733.0</c:v>
                </c:pt>
                <c:pt idx="6176">
                  <c:v>1734.0</c:v>
                </c:pt>
                <c:pt idx="6177">
                  <c:v>1735.0</c:v>
                </c:pt>
                <c:pt idx="6178">
                  <c:v>1736.0</c:v>
                </c:pt>
                <c:pt idx="6179">
                  <c:v>1737.0</c:v>
                </c:pt>
                <c:pt idx="6180">
                  <c:v>1738.0</c:v>
                </c:pt>
                <c:pt idx="6181">
                  <c:v>1739.0</c:v>
                </c:pt>
                <c:pt idx="6182">
                  <c:v>1740.0</c:v>
                </c:pt>
                <c:pt idx="6183">
                  <c:v>1741.0</c:v>
                </c:pt>
                <c:pt idx="6184">
                  <c:v>1741.0</c:v>
                </c:pt>
                <c:pt idx="6185">
                  <c:v>1742.0</c:v>
                </c:pt>
                <c:pt idx="6186">
                  <c:v>1743.0</c:v>
                </c:pt>
                <c:pt idx="6187">
                  <c:v>1743.0</c:v>
                </c:pt>
                <c:pt idx="6188">
                  <c:v>1743.0</c:v>
                </c:pt>
                <c:pt idx="6189">
                  <c:v>1743.0</c:v>
                </c:pt>
                <c:pt idx="6190">
                  <c:v>1744.0</c:v>
                </c:pt>
                <c:pt idx="6191">
                  <c:v>1745.0</c:v>
                </c:pt>
                <c:pt idx="6192">
                  <c:v>1746.0</c:v>
                </c:pt>
                <c:pt idx="6193">
                  <c:v>1747.0</c:v>
                </c:pt>
                <c:pt idx="6194">
                  <c:v>1747.0</c:v>
                </c:pt>
                <c:pt idx="6195">
                  <c:v>1748.0</c:v>
                </c:pt>
                <c:pt idx="6196">
                  <c:v>1748.0</c:v>
                </c:pt>
                <c:pt idx="6197">
                  <c:v>1748.0</c:v>
                </c:pt>
                <c:pt idx="6198">
                  <c:v>1748.0</c:v>
                </c:pt>
                <c:pt idx="6199">
                  <c:v>1749.0</c:v>
                </c:pt>
                <c:pt idx="6200">
                  <c:v>1750.0</c:v>
                </c:pt>
                <c:pt idx="6201">
                  <c:v>1751.0</c:v>
                </c:pt>
                <c:pt idx="6202">
                  <c:v>1752.0</c:v>
                </c:pt>
                <c:pt idx="6203">
                  <c:v>1752.0</c:v>
                </c:pt>
                <c:pt idx="6204">
                  <c:v>1753.0</c:v>
                </c:pt>
                <c:pt idx="6205">
                  <c:v>1753.0</c:v>
                </c:pt>
                <c:pt idx="6206">
                  <c:v>1753.0</c:v>
                </c:pt>
                <c:pt idx="6207">
                  <c:v>1754.0</c:v>
                </c:pt>
                <c:pt idx="6208">
                  <c:v>1754.0</c:v>
                </c:pt>
                <c:pt idx="6209">
                  <c:v>1755.0</c:v>
                </c:pt>
                <c:pt idx="6210">
                  <c:v>1755.0</c:v>
                </c:pt>
                <c:pt idx="6211">
                  <c:v>1755.0</c:v>
                </c:pt>
                <c:pt idx="6212">
                  <c:v>1755.0</c:v>
                </c:pt>
                <c:pt idx="6213">
                  <c:v>1756.0</c:v>
                </c:pt>
                <c:pt idx="6214">
                  <c:v>1756.0</c:v>
                </c:pt>
                <c:pt idx="6215">
                  <c:v>1756.0</c:v>
                </c:pt>
                <c:pt idx="6216">
                  <c:v>1756.0</c:v>
                </c:pt>
                <c:pt idx="6217">
                  <c:v>1756.0</c:v>
                </c:pt>
                <c:pt idx="6218">
                  <c:v>1756.0</c:v>
                </c:pt>
                <c:pt idx="6219">
                  <c:v>1756.0</c:v>
                </c:pt>
                <c:pt idx="6220">
                  <c:v>1757.0</c:v>
                </c:pt>
                <c:pt idx="6221">
                  <c:v>1757.0</c:v>
                </c:pt>
                <c:pt idx="6222">
                  <c:v>1757.0</c:v>
                </c:pt>
                <c:pt idx="6223">
                  <c:v>1757.0</c:v>
                </c:pt>
                <c:pt idx="6224">
                  <c:v>1757.0</c:v>
                </c:pt>
                <c:pt idx="6225">
                  <c:v>1757.0</c:v>
                </c:pt>
                <c:pt idx="6226">
                  <c:v>1757.0</c:v>
                </c:pt>
                <c:pt idx="6227">
                  <c:v>1758.0</c:v>
                </c:pt>
                <c:pt idx="6228">
                  <c:v>1758.0</c:v>
                </c:pt>
                <c:pt idx="6229">
                  <c:v>1758.0</c:v>
                </c:pt>
                <c:pt idx="6230">
                  <c:v>1758.0</c:v>
                </c:pt>
                <c:pt idx="6231">
                  <c:v>1758.0</c:v>
                </c:pt>
                <c:pt idx="6232">
                  <c:v>1759.0</c:v>
                </c:pt>
                <c:pt idx="6233">
                  <c:v>1760.0</c:v>
                </c:pt>
                <c:pt idx="6234">
                  <c:v>1760.0</c:v>
                </c:pt>
                <c:pt idx="6235">
                  <c:v>1760.0</c:v>
                </c:pt>
                <c:pt idx="6236">
                  <c:v>1761.0</c:v>
                </c:pt>
                <c:pt idx="6237">
                  <c:v>1761.0</c:v>
                </c:pt>
                <c:pt idx="6238">
                  <c:v>1762.0</c:v>
                </c:pt>
                <c:pt idx="6239">
                  <c:v>1763.0</c:v>
                </c:pt>
                <c:pt idx="6240">
                  <c:v>1763.0</c:v>
                </c:pt>
                <c:pt idx="6241">
                  <c:v>1763.0</c:v>
                </c:pt>
                <c:pt idx="6242">
                  <c:v>1763.0</c:v>
                </c:pt>
                <c:pt idx="6243">
                  <c:v>1763.0</c:v>
                </c:pt>
                <c:pt idx="6244">
                  <c:v>1763.0</c:v>
                </c:pt>
                <c:pt idx="6245">
                  <c:v>1763.0</c:v>
                </c:pt>
                <c:pt idx="6246">
                  <c:v>1763.0</c:v>
                </c:pt>
                <c:pt idx="6247">
                  <c:v>1763.0</c:v>
                </c:pt>
                <c:pt idx="6248">
                  <c:v>1764.0</c:v>
                </c:pt>
                <c:pt idx="6249">
                  <c:v>1764.0</c:v>
                </c:pt>
                <c:pt idx="6250">
                  <c:v>1764.0</c:v>
                </c:pt>
                <c:pt idx="6251">
                  <c:v>1764.0</c:v>
                </c:pt>
                <c:pt idx="6252">
                  <c:v>1764.0</c:v>
                </c:pt>
                <c:pt idx="6253">
                  <c:v>1765.0</c:v>
                </c:pt>
                <c:pt idx="6254">
                  <c:v>1765.0</c:v>
                </c:pt>
                <c:pt idx="6255">
                  <c:v>1765.0</c:v>
                </c:pt>
                <c:pt idx="6256">
                  <c:v>1766.0</c:v>
                </c:pt>
                <c:pt idx="6257">
                  <c:v>1766.0</c:v>
                </c:pt>
                <c:pt idx="6258">
                  <c:v>1766.0</c:v>
                </c:pt>
                <c:pt idx="6259">
                  <c:v>1767.0</c:v>
                </c:pt>
                <c:pt idx="6260">
                  <c:v>1768.0</c:v>
                </c:pt>
                <c:pt idx="6261">
                  <c:v>1769.0</c:v>
                </c:pt>
                <c:pt idx="6262">
                  <c:v>1769.0</c:v>
                </c:pt>
                <c:pt idx="6263">
                  <c:v>1769.0</c:v>
                </c:pt>
                <c:pt idx="6264">
                  <c:v>1769.0</c:v>
                </c:pt>
                <c:pt idx="6265">
                  <c:v>1769.0</c:v>
                </c:pt>
                <c:pt idx="6266">
                  <c:v>1770.0</c:v>
                </c:pt>
                <c:pt idx="6267">
                  <c:v>1771.0</c:v>
                </c:pt>
                <c:pt idx="6268">
                  <c:v>1772.0</c:v>
                </c:pt>
                <c:pt idx="6269">
                  <c:v>1772.0</c:v>
                </c:pt>
                <c:pt idx="6270">
                  <c:v>1772.0</c:v>
                </c:pt>
                <c:pt idx="6271">
                  <c:v>1773.0</c:v>
                </c:pt>
                <c:pt idx="6272">
                  <c:v>1773.0</c:v>
                </c:pt>
                <c:pt idx="6273">
                  <c:v>1773.0</c:v>
                </c:pt>
                <c:pt idx="6274">
                  <c:v>1773.0</c:v>
                </c:pt>
                <c:pt idx="6275">
                  <c:v>1774.0</c:v>
                </c:pt>
                <c:pt idx="6276">
                  <c:v>1774.0</c:v>
                </c:pt>
                <c:pt idx="6277">
                  <c:v>1774.0</c:v>
                </c:pt>
                <c:pt idx="6278">
                  <c:v>1774.0</c:v>
                </c:pt>
                <c:pt idx="6279">
                  <c:v>1774.0</c:v>
                </c:pt>
                <c:pt idx="6280">
                  <c:v>1774.0</c:v>
                </c:pt>
                <c:pt idx="6281">
                  <c:v>1774.0</c:v>
                </c:pt>
                <c:pt idx="6282">
                  <c:v>1774.0</c:v>
                </c:pt>
                <c:pt idx="6283">
                  <c:v>1775.0</c:v>
                </c:pt>
                <c:pt idx="6284">
                  <c:v>1775.0</c:v>
                </c:pt>
                <c:pt idx="6285">
                  <c:v>1775.0</c:v>
                </c:pt>
                <c:pt idx="6286">
                  <c:v>1775.0</c:v>
                </c:pt>
                <c:pt idx="6287">
                  <c:v>1775.0</c:v>
                </c:pt>
                <c:pt idx="6288">
                  <c:v>1775.0</c:v>
                </c:pt>
                <c:pt idx="6289">
                  <c:v>1776.0</c:v>
                </c:pt>
                <c:pt idx="6290">
                  <c:v>1776.0</c:v>
                </c:pt>
                <c:pt idx="6291">
                  <c:v>1777.0</c:v>
                </c:pt>
                <c:pt idx="6292">
                  <c:v>1777.0</c:v>
                </c:pt>
                <c:pt idx="6293">
                  <c:v>1777.0</c:v>
                </c:pt>
                <c:pt idx="6294">
                  <c:v>1778.0</c:v>
                </c:pt>
                <c:pt idx="6295">
                  <c:v>1778.0</c:v>
                </c:pt>
                <c:pt idx="6296">
                  <c:v>1778.0</c:v>
                </c:pt>
                <c:pt idx="6297">
                  <c:v>1778.0</c:v>
                </c:pt>
                <c:pt idx="6298">
                  <c:v>1778.0</c:v>
                </c:pt>
                <c:pt idx="6299">
                  <c:v>1779.0</c:v>
                </c:pt>
                <c:pt idx="6300">
                  <c:v>1779.0</c:v>
                </c:pt>
                <c:pt idx="6301">
                  <c:v>1779.0</c:v>
                </c:pt>
                <c:pt idx="6302">
                  <c:v>1779.0</c:v>
                </c:pt>
                <c:pt idx="6303">
                  <c:v>1779.0</c:v>
                </c:pt>
                <c:pt idx="6304">
                  <c:v>1779.0</c:v>
                </c:pt>
                <c:pt idx="6305">
                  <c:v>1779.0</c:v>
                </c:pt>
                <c:pt idx="6306">
                  <c:v>1779.0</c:v>
                </c:pt>
                <c:pt idx="6307">
                  <c:v>1780.0</c:v>
                </c:pt>
                <c:pt idx="6308">
                  <c:v>1781.0</c:v>
                </c:pt>
                <c:pt idx="6309">
                  <c:v>1782.0</c:v>
                </c:pt>
                <c:pt idx="6310">
                  <c:v>1782.0</c:v>
                </c:pt>
                <c:pt idx="6311">
                  <c:v>1782.0</c:v>
                </c:pt>
                <c:pt idx="6312">
                  <c:v>1783.0</c:v>
                </c:pt>
                <c:pt idx="6313">
                  <c:v>1783.0</c:v>
                </c:pt>
                <c:pt idx="6314">
                  <c:v>1783.0</c:v>
                </c:pt>
                <c:pt idx="6315">
                  <c:v>1783.0</c:v>
                </c:pt>
                <c:pt idx="6316">
                  <c:v>1783.0</c:v>
                </c:pt>
                <c:pt idx="6317">
                  <c:v>1784.0</c:v>
                </c:pt>
                <c:pt idx="6318">
                  <c:v>1784.0</c:v>
                </c:pt>
                <c:pt idx="6319">
                  <c:v>1784.0</c:v>
                </c:pt>
                <c:pt idx="6320">
                  <c:v>1784.0</c:v>
                </c:pt>
                <c:pt idx="6321">
                  <c:v>1784.0</c:v>
                </c:pt>
                <c:pt idx="6322">
                  <c:v>1784.0</c:v>
                </c:pt>
                <c:pt idx="6323">
                  <c:v>1784.0</c:v>
                </c:pt>
                <c:pt idx="6324">
                  <c:v>1784.0</c:v>
                </c:pt>
                <c:pt idx="6325">
                  <c:v>1784.0</c:v>
                </c:pt>
                <c:pt idx="6326">
                  <c:v>1785.0</c:v>
                </c:pt>
                <c:pt idx="6327">
                  <c:v>1785.0</c:v>
                </c:pt>
                <c:pt idx="6328">
                  <c:v>1786.0</c:v>
                </c:pt>
                <c:pt idx="6329">
                  <c:v>1786.0</c:v>
                </c:pt>
                <c:pt idx="6330">
                  <c:v>1786.0</c:v>
                </c:pt>
                <c:pt idx="6331">
                  <c:v>1787.0</c:v>
                </c:pt>
                <c:pt idx="6332">
                  <c:v>1788.0</c:v>
                </c:pt>
                <c:pt idx="6333">
                  <c:v>1789.0</c:v>
                </c:pt>
                <c:pt idx="6334">
                  <c:v>1790.0</c:v>
                </c:pt>
                <c:pt idx="6335">
                  <c:v>1791.0</c:v>
                </c:pt>
                <c:pt idx="6336">
                  <c:v>1792.0</c:v>
                </c:pt>
                <c:pt idx="6337">
                  <c:v>1792.0</c:v>
                </c:pt>
                <c:pt idx="6338">
                  <c:v>1793.0</c:v>
                </c:pt>
                <c:pt idx="6339">
                  <c:v>1794.0</c:v>
                </c:pt>
                <c:pt idx="6340">
                  <c:v>1795.0</c:v>
                </c:pt>
                <c:pt idx="6341">
                  <c:v>1795.0</c:v>
                </c:pt>
                <c:pt idx="6342">
                  <c:v>1796.0</c:v>
                </c:pt>
                <c:pt idx="6343">
                  <c:v>1796.0</c:v>
                </c:pt>
                <c:pt idx="6344">
                  <c:v>1796.0</c:v>
                </c:pt>
                <c:pt idx="6345">
                  <c:v>1796.0</c:v>
                </c:pt>
                <c:pt idx="6346">
                  <c:v>1797.0</c:v>
                </c:pt>
                <c:pt idx="6347">
                  <c:v>1798.0</c:v>
                </c:pt>
                <c:pt idx="6348">
                  <c:v>1799.0</c:v>
                </c:pt>
                <c:pt idx="6349">
                  <c:v>1800.0</c:v>
                </c:pt>
                <c:pt idx="6350">
                  <c:v>1800.0</c:v>
                </c:pt>
                <c:pt idx="6351">
                  <c:v>1801.0</c:v>
                </c:pt>
                <c:pt idx="6352">
                  <c:v>1802.0</c:v>
                </c:pt>
                <c:pt idx="6353">
                  <c:v>1802.0</c:v>
                </c:pt>
                <c:pt idx="6354">
                  <c:v>1802.0</c:v>
                </c:pt>
                <c:pt idx="6355">
                  <c:v>1802.0</c:v>
                </c:pt>
                <c:pt idx="6356">
                  <c:v>1803.0</c:v>
                </c:pt>
                <c:pt idx="6357">
                  <c:v>1803.0</c:v>
                </c:pt>
                <c:pt idx="6358">
                  <c:v>1803.0</c:v>
                </c:pt>
                <c:pt idx="6359">
                  <c:v>1803.0</c:v>
                </c:pt>
                <c:pt idx="6360">
                  <c:v>1803.0</c:v>
                </c:pt>
                <c:pt idx="6361">
                  <c:v>1803.0</c:v>
                </c:pt>
                <c:pt idx="6362">
                  <c:v>1803.0</c:v>
                </c:pt>
                <c:pt idx="6363">
                  <c:v>1803.0</c:v>
                </c:pt>
                <c:pt idx="6364">
                  <c:v>1803.0</c:v>
                </c:pt>
                <c:pt idx="6365">
                  <c:v>1803.0</c:v>
                </c:pt>
                <c:pt idx="6366">
                  <c:v>1803.0</c:v>
                </c:pt>
                <c:pt idx="6367">
                  <c:v>1803.0</c:v>
                </c:pt>
                <c:pt idx="6368">
                  <c:v>1803.0</c:v>
                </c:pt>
                <c:pt idx="6369">
                  <c:v>1803.0</c:v>
                </c:pt>
                <c:pt idx="6370">
                  <c:v>1803.0</c:v>
                </c:pt>
                <c:pt idx="6371">
                  <c:v>1804.0</c:v>
                </c:pt>
                <c:pt idx="6372">
                  <c:v>1804.0</c:v>
                </c:pt>
                <c:pt idx="6373">
                  <c:v>1804.0</c:v>
                </c:pt>
                <c:pt idx="6374">
                  <c:v>1804.0</c:v>
                </c:pt>
                <c:pt idx="6375">
                  <c:v>1805.0</c:v>
                </c:pt>
                <c:pt idx="6376">
                  <c:v>1805.0</c:v>
                </c:pt>
                <c:pt idx="6377">
                  <c:v>1805.0</c:v>
                </c:pt>
                <c:pt idx="6378">
                  <c:v>1805.0</c:v>
                </c:pt>
                <c:pt idx="6379">
                  <c:v>1805.0</c:v>
                </c:pt>
                <c:pt idx="6380">
                  <c:v>1805.0</c:v>
                </c:pt>
                <c:pt idx="6381">
                  <c:v>1805.0</c:v>
                </c:pt>
                <c:pt idx="6382">
                  <c:v>1805.0</c:v>
                </c:pt>
                <c:pt idx="6383">
                  <c:v>1805.0</c:v>
                </c:pt>
                <c:pt idx="6384">
                  <c:v>1805.0</c:v>
                </c:pt>
                <c:pt idx="6385">
                  <c:v>1805.0</c:v>
                </c:pt>
                <c:pt idx="6386">
                  <c:v>1805.0</c:v>
                </c:pt>
                <c:pt idx="6387">
                  <c:v>1805.0</c:v>
                </c:pt>
                <c:pt idx="6388">
                  <c:v>1805.0</c:v>
                </c:pt>
                <c:pt idx="6389">
                  <c:v>1805.0</c:v>
                </c:pt>
                <c:pt idx="6390">
                  <c:v>1805.0</c:v>
                </c:pt>
                <c:pt idx="6391">
                  <c:v>1805.0</c:v>
                </c:pt>
                <c:pt idx="6392">
                  <c:v>1805.0</c:v>
                </c:pt>
                <c:pt idx="6393">
                  <c:v>1805.0</c:v>
                </c:pt>
                <c:pt idx="6394">
                  <c:v>1805.0</c:v>
                </c:pt>
                <c:pt idx="6395">
                  <c:v>1805.0</c:v>
                </c:pt>
                <c:pt idx="6396">
                  <c:v>1805.0</c:v>
                </c:pt>
                <c:pt idx="6397">
                  <c:v>1806.0</c:v>
                </c:pt>
                <c:pt idx="6398">
                  <c:v>1806.0</c:v>
                </c:pt>
                <c:pt idx="6399">
                  <c:v>1806.0</c:v>
                </c:pt>
                <c:pt idx="6400">
                  <c:v>1807.0</c:v>
                </c:pt>
                <c:pt idx="6401">
                  <c:v>1808.0</c:v>
                </c:pt>
                <c:pt idx="6402">
                  <c:v>1809.0</c:v>
                </c:pt>
                <c:pt idx="6403">
                  <c:v>1809.0</c:v>
                </c:pt>
                <c:pt idx="6404">
                  <c:v>1809.0</c:v>
                </c:pt>
                <c:pt idx="6405">
                  <c:v>1810.0</c:v>
                </c:pt>
                <c:pt idx="6406">
                  <c:v>1811.0</c:v>
                </c:pt>
                <c:pt idx="6407">
                  <c:v>1811.0</c:v>
                </c:pt>
                <c:pt idx="6408">
                  <c:v>1811.0</c:v>
                </c:pt>
                <c:pt idx="6409">
                  <c:v>1812.0</c:v>
                </c:pt>
                <c:pt idx="6410">
                  <c:v>1812.0</c:v>
                </c:pt>
                <c:pt idx="6411">
                  <c:v>1812.0</c:v>
                </c:pt>
                <c:pt idx="6412">
                  <c:v>1813.0</c:v>
                </c:pt>
                <c:pt idx="6413">
                  <c:v>1813.0</c:v>
                </c:pt>
                <c:pt idx="6414">
                  <c:v>1813.0</c:v>
                </c:pt>
                <c:pt idx="6415">
                  <c:v>1813.0</c:v>
                </c:pt>
                <c:pt idx="6416">
                  <c:v>1814.0</c:v>
                </c:pt>
                <c:pt idx="6417">
                  <c:v>1815.0</c:v>
                </c:pt>
                <c:pt idx="6418">
                  <c:v>1815.0</c:v>
                </c:pt>
                <c:pt idx="6419">
                  <c:v>1815.0</c:v>
                </c:pt>
                <c:pt idx="6420">
                  <c:v>1815.0</c:v>
                </c:pt>
                <c:pt idx="6421">
                  <c:v>1815.0</c:v>
                </c:pt>
                <c:pt idx="6422">
                  <c:v>1815.0</c:v>
                </c:pt>
                <c:pt idx="6423">
                  <c:v>1816.0</c:v>
                </c:pt>
                <c:pt idx="6424">
                  <c:v>1817.0</c:v>
                </c:pt>
                <c:pt idx="6425">
                  <c:v>1818.0</c:v>
                </c:pt>
                <c:pt idx="6426">
                  <c:v>1818.0</c:v>
                </c:pt>
                <c:pt idx="6427">
                  <c:v>1819.0</c:v>
                </c:pt>
                <c:pt idx="6428">
                  <c:v>1820.0</c:v>
                </c:pt>
                <c:pt idx="6429">
                  <c:v>1820.0</c:v>
                </c:pt>
                <c:pt idx="6430">
                  <c:v>1820.0</c:v>
                </c:pt>
                <c:pt idx="6431">
                  <c:v>1820.0</c:v>
                </c:pt>
                <c:pt idx="6432">
                  <c:v>1820.0</c:v>
                </c:pt>
                <c:pt idx="6433">
                  <c:v>1820.0</c:v>
                </c:pt>
                <c:pt idx="6434">
                  <c:v>1820.0</c:v>
                </c:pt>
                <c:pt idx="6435">
                  <c:v>1821.0</c:v>
                </c:pt>
                <c:pt idx="6436">
                  <c:v>1822.0</c:v>
                </c:pt>
                <c:pt idx="6437">
                  <c:v>1823.0</c:v>
                </c:pt>
                <c:pt idx="6438">
                  <c:v>1824.0</c:v>
                </c:pt>
                <c:pt idx="6439">
                  <c:v>1825.0</c:v>
                </c:pt>
                <c:pt idx="6440">
                  <c:v>1826.0</c:v>
                </c:pt>
                <c:pt idx="6441">
                  <c:v>1826.0</c:v>
                </c:pt>
                <c:pt idx="6442">
                  <c:v>1827.0</c:v>
                </c:pt>
                <c:pt idx="6443">
                  <c:v>1828.0</c:v>
                </c:pt>
                <c:pt idx="6444">
                  <c:v>1829.0</c:v>
                </c:pt>
                <c:pt idx="6445">
                  <c:v>1829.0</c:v>
                </c:pt>
                <c:pt idx="6446">
                  <c:v>1830.0</c:v>
                </c:pt>
                <c:pt idx="6447">
                  <c:v>1831.0</c:v>
                </c:pt>
                <c:pt idx="6448">
                  <c:v>1832.0</c:v>
                </c:pt>
                <c:pt idx="6449">
                  <c:v>1833.0</c:v>
                </c:pt>
                <c:pt idx="6450">
                  <c:v>1834.0</c:v>
                </c:pt>
                <c:pt idx="6451">
                  <c:v>1835.0</c:v>
                </c:pt>
                <c:pt idx="6452">
                  <c:v>1835.0</c:v>
                </c:pt>
                <c:pt idx="6453">
                  <c:v>1835.0</c:v>
                </c:pt>
                <c:pt idx="6454">
                  <c:v>1835.0</c:v>
                </c:pt>
                <c:pt idx="6455">
                  <c:v>1835.0</c:v>
                </c:pt>
                <c:pt idx="6456">
                  <c:v>1835.0</c:v>
                </c:pt>
                <c:pt idx="6457">
                  <c:v>1835.0</c:v>
                </c:pt>
                <c:pt idx="6458">
                  <c:v>1835.0</c:v>
                </c:pt>
                <c:pt idx="6459">
                  <c:v>1835.0</c:v>
                </c:pt>
                <c:pt idx="6460">
                  <c:v>1835.0</c:v>
                </c:pt>
                <c:pt idx="6461">
                  <c:v>1835.0</c:v>
                </c:pt>
                <c:pt idx="6462">
                  <c:v>1836.0</c:v>
                </c:pt>
                <c:pt idx="6463">
                  <c:v>1836.0</c:v>
                </c:pt>
                <c:pt idx="6464">
                  <c:v>1836.0</c:v>
                </c:pt>
                <c:pt idx="6465">
                  <c:v>1836.0</c:v>
                </c:pt>
                <c:pt idx="6466">
                  <c:v>1836.0</c:v>
                </c:pt>
                <c:pt idx="6467">
                  <c:v>1837.0</c:v>
                </c:pt>
                <c:pt idx="6468">
                  <c:v>1837.0</c:v>
                </c:pt>
                <c:pt idx="6469">
                  <c:v>1837.0</c:v>
                </c:pt>
                <c:pt idx="6470">
                  <c:v>1838.0</c:v>
                </c:pt>
                <c:pt idx="6471">
                  <c:v>1839.0</c:v>
                </c:pt>
                <c:pt idx="6472">
                  <c:v>1839.0</c:v>
                </c:pt>
                <c:pt idx="6473">
                  <c:v>1839.0</c:v>
                </c:pt>
                <c:pt idx="6474">
                  <c:v>1840.0</c:v>
                </c:pt>
                <c:pt idx="6475">
                  <c:v>1840.0</c:v>
                </c:pt>
                <c:pt idx="6476">
                  <c:v>1841.0</c:v>
                </c:pt>
                <c:pt idx="6477">
                  <c:v>1841.0</c:v>
                </c:pt>
                <c:pt idx="6478">
                  <c:v>1842.0</c:v>
                </c:pt>
                <c:pt idx="6479">
                  <c:v>1843.0</c:v>
                </c:pt>
                <c:pt idx="6480">
                  <c:v>1844.0</c:v>
                </c:pt>
                <c:pt idx="6481">
                  <c:v>1845.0</c:v>
                </c:pt>
                <c:pt idx="6482">
                  <c:v>1845.0</c:v>
                </c:pt>
                <c:pt idx="6483">
                  <c:v>1845.0</c:v>
                </c:pt>
                <c:pt idx="6484">
                  <c:v>1845.0</c:v>
                </c:pt>
                <c:pt idx="6485">
                  <c:v>1846.0</c:v>
                </c:pt>
                <c:pt idx="6486">
                  <c:v>1847.0</c:v>
                </c:pt>
                <c:pt idx="6487">
                  <c:v>1847.0</c:v>
                </c:pt>
                <c:pt idx="6488">
                  <c:v>1848.0</c:v>
                </c:pt>
                <c:pt idx="6489">
                  <c:v>1849.0</c:v>
                </c:pt>
                <c:pt idx="6490">
                  <c:v>1849.0</c:v>
                </c:pt>
                <c:pt idx="6491">
                  <c:v>1850.0</c:v>
                </c:pt>
                <c:pt idx="6492">
                  <c:v>1851.0</c:v>
                </c:pt>
                <c:pt idx="6493">
                  <c:v>1851.0</c:v>
                </c:pt>
                <c:pt idx="6494">
                  <c:v>1851.0</c:v>
                </c:pt>
                <c:pt idx="6495">
                  <c:v>1851.0</c:v>
                </c:pt>
                <c:pt idx="6496">
                  <c:v>1851.0</c:v>
                </c:pt>
                <c:pt idx="6497">
                  <c:v>1851.0</c:v>
                </c:pt>
                <c:pt idx="6498">
                  <c:v>1851.0</c:v>
                </c:pt>
                <c:pt idx="6499">
                  <c:v>1852.0</c:v>
                </c:pt>
                <c:pt idx="6500">
                  <c:v>1852.0</c:v>
                </c:pt>
                <c:pt idx="6501">
                  <c:v>1852.0</c:v>
                </c:pt>
                <c:pt idx="6502">
                  <c:v>1852.0</c:v>
                </c:pt>
                <c:pt idx="6503">
                  <c:v>1853.0</c:v>
                </c:pt>
                <c:pt idx="6504">
                  <c:v>1853.0</c:v>
                </c:pt>
                <c:pt idx="6505">
                  <c:v>1854.0</c:v>
                </c:pt>
                <c:pt idx="6506">
                  <c:v>1854.0</c:v>
                </c:pt>
                <c:pt idx="6507">
                  <c:v>1854.0</c:v>
                </c:pt>
                <c:pt idx="6508">
                  <c:v>1854.0</c:v>
                </c:pt>
                <c:pt idx="6509">
                  <c:v>1854.0</c:v>
                </c:pt>
                <c:pt idx="6510">
                  <c:v>1854.0</c:v>
                </c:pt>
                <c:pt idx="6511">
                  <c:v>1854.0</c:v>
                </c:pt>
                <c:pt idx="6512">
                  <c:v>1854.0</c:v>
                </c:pt>
                <c:pt idx="6513">
                  <c:v>1854.0</c:v>
                </c:pt>
                <c:pt idx="6514">
                  <c:v>1855.0</c:v>
                </c:pt>
                <c:pt idx="6515">
                  <c:v>1856.0</c:v>
                </c:pt>
                <c:pt idx="6516">
                  <c:v>1857.0</c:v>
                </c:pt>
                <c:pt idx="6517">
                  <c:v>1857.0</c:v>
                </c:pt>
                <c:pt idx="6518">
                  <c:v>1857.0</c:v>
                </c:pt>
                <c:pt idx="6519">
                  <c:v>1857.0</c:v>
                </c:pt>
                <c:pt idx="6520">
                  <c:v>1858.0</c:v>
                </c:pt>
                <c:pt idx="6521">
                  <c:v>1858.0</c:v>
                </c:pt>
                <c:pt idx="6522">
                  <c:v>1858.0</c:v>
                </c:pt>
                <c:pt idx="6523">
                  <c:v>1859.0</c:v>
                </c:pt>
                <c:pt idx="6524">
                  <c:v>1860.0</c:v>
                </c:pt>
                <c:pt idx="6525">
                  <c:v>1861.0</c:v>
                </c:pt>
                <c:pt idx="6526">
                  <c:v>1861.0</c:v>
                </c:pt>
                <c:pt idx="6527">
                  <c:v>1862.0</c:v>
                </c:pt>
                <c:pt idx="6528">
                  <c:v>1862.0</c:v>
                </c:pt>
                <c:pt idx="6529">
                  <c:v>1863.0</c:v>
                </c:pt>
                <c:pt idx="6530">
                  <c:v>1863.0</c:v>
                </c:pt>
                <c:pt idx="6531">
                  <c:v>1864.0</c:v>
                </c:pt>
                <c:pt idx="6532">
                  <c:v>1864.0</c:v>
                </c:pt>
                <c:pt idx="6533">
                  <c:v>1864.0</c:v>
                </c:pt>
                <c:pt idx="6534">
                  <c:v>1865.0</c:v>
                </c:pt>
                <c:pt idx="6535">
                  <c:v>1865.0</c:v>
                </c:pt>
                <c:pt idx="6536">
                  <c:v>1865.0</c:v>
                </c:pt>
                <c:pt idx="6537">
                  <c:v>1865.0</c:v>
                </c:pt>
                <c:pt idx="6538">
                  <c:v>1865.0</c:v>
                </c:pt>
                <c:pt idx="6539">
                  <c:v>1865.0</c:v>
                </c:pt>
                <c:pt idx="6540">
                  <c:v>1865.0</c:v>
                </c:pt>
                <c:pt idx="6541">
                  <c:v>1865.0</c:v>
                </c:pt>
                <c:pt idx="6542">
                  <c:v>1865.0</c:v>
                </c:pt>
                <c:pt idx="6543">
                  <c:v>1865.0</c:v>
                </c:pt>
                <c:pt idx="6544">
                  <c:v>1865.0</c:v>
                </c:pt>
                <c:pt idx="6545">
                  <c:v>1865.0</c:v>
                </c:pt>
                <c:pt idx="6546">
                  <c:v>1865.0</c:v>
                </c:pt>
                <c:pt idx="6547">
                  <c:v>1865.0</c:v>
                </c:pt>
                <c:pt idx="6548">
                  <c:v>1866.0</c:v>
                </c:pt>
                <c:pt idx="6549">
                  <c:v>1866.0</c:v>
                </c:pt>
                <c:pt idx="6550">
                  <c:v>1866.0</c:v>
                </c:pt>
                <c:pt idx="6551">
                  <c:v>1867.0</c:v>
                </c:pt>
                <c:pt idx="6552">
                  <c:v>1867.0</c:v>
                </c:pt>
                <c:pt idx="6553">
                  <c:v>1867.0</c:v>
                </c:pt>
                <c:pt idx="6554">
                  <c:v>1867.0</c:v>
                </c:pt>
                <c:pt idx="6555">
                  <c:v>1867.0</c:v>
                </c:pt>
                <c:pt idx="6556">
                  <c:v>1867.0</c:v>
                </c:pt>
                <c:pt idx="6557">
                  <c:v>1867.0</c:v>
                </c:pt>
                <c:pt idx="6558">
                  <c:v>1867.0</c:v>
                </c:pt>
                <c:pt idx="6559">
                  <c:v>1867.0</c:v>
                </c:pt>
                <c:pt idx="6560">
                  <c:v>1867.0</c:v>
                </c:pt>
                <c:pt idx="6561">
                  <c:v>1868.0</c:v>
                </c:pt>
                <c:pt idx="6562">
                  <c:v>1868.0</c:v>
                </c:pt>
                <c:pt idx="6563">
                  <c:v>1868.0</c:v>
                </c:pt>
                <c:pt idx="6564">
                  <c:v>1868.0</c:v>
                </c:pt>
                <c:pt idx="6565">
                  <c:v>1868.0</c:v>
                </c:pt>
                <c:pt idx="6566">
                  <c:v>1869.0</c:v>
                </c:pt>
                <c:pt idx="6567">
                  <c:v>1869.0</c:v>
                </c:pt>
                <c:pt idx="6568">
                  <c:v>1869.0</c:v>
                </c:pt>
                <c:pt idx="6569">
                  <c:v>1870.0</c:v>
                </c:pt>
                <c:pt idx="6570">
                  <c:v>1870.0</c:v>
                </c:pt>
                <c:pt idx="6571">
                  <c:v>1870.0</c:v>
                </c:pt>
                <c:pt idx="6572">
                  <c:v>1870.0</c:v>
                </c:pt>
                <c:pt idx="6573">
                  <c:v>1870.0</c:v>
                </c:pt>
                <c:pt idx="6574">
                  <c:v>1870.0</c:v>
                </c:pt>
                <c:pt idx="6575">
                  <c:v>1870.0</c:v>
                </c:pt>
                <c:pt idx="6576">
                  <c:v>1870.0</c:v>
                </c:pt>
                <c:pt idx="6577">
                  <c:v>1871.0</c:v>
                </c:pt>
                <c:pt idx="6578">
                  <c:v>1871.0</c:v>
                </c:pt>
                <c:pt idx="6579">
                  <c:v>1871.0</c:v>
                </c:pt>
                <c:pt idx="6580">
                  <c:v>1871.0</c:v>
                </c:pt>
                <c:pt idx="6581">
                  <c:v>1871.0</c:v>
                </c:pt>
                <c:pt idx="6582">
                  <c:v>1871.0</c:v>
                </c:pt>
                <c:pt idx="6583">
                  <c:v>1871.0</c:v>
                </c:pt>
                <c:pt idx="6584">
                  <c:v>1871.0</c:v>
                </c:pt>
                <c:pt idx="6585">
                  <c:v>1871.0</c:v>
                </c:pt>
                <c:pt idx="6586">
                  <c:v>1872.0</c:v>
                </c:pt>
                <c:pt idx="6587">
                  <c:v>1872.0</c:v>
                </c:pt>
                <c:pt idx="6588">
                  <c:v>1872.0</c:v>
                </c:pt>
                <c:pt idx="6589">
                  <c:v>1872.0</c:v>
                </c:pt>
                <c:pt idx="6590">
                  <c:v>1872.0</c:v>
                </c:pt>
                <c:pt idx="6591">
                  <c:v>1872.0</c:v>
                </c:pt>
                <c:pt idx="6592">
                  <c:v>1872.0</c:v>
                </c:pt>
                <c:pt idx="6593">
                  <c:v>1872.0</c:v>
                </c:pt>
                <c:pt idx="6594">
                  <c:v>1872.0</c:v>
                </c:pt>
                <c:pt idx="6595">
                  <c:v>1872.0</c:v>
                </c:pt>
                <c:pt idx="6596">
                  <c:v>1872.0</c:v>
                </c:pt>
                <c:pt idx="6597">
                  <c:v>1872.0</c:v>
                </c:pt>
                <c:pt idx="6598">
                  <c:v>1873.0</c:v>
                </c:pt>
                <c:pt idx="6599">
                  <c:v>1873.0</c:v>
                </c:pt>
                <c:pt idx="6600">
                  <c:v>1873.0</c:v>
                </c:pt>
                <c:pt idx="6601">
                  <c:v>1873.0</c:v>
                </c:pt>
                <c:pt idx="6602">
                  <c:v>1873.0</c:v>
                </c:pt>
                <c:pt idx="6603">
                  <c:v>1873.0</c:v>
                </c:pt>
                <c:pt idx="6604">
                  <c:v>1873.0</c:v>
                </c:pt>
                <c:pt idx="6605">
                  <c:v>1874.0</c:v>
                </c:pt>
                <c:pt idx="6606">
                  <c:v>1874.0</c:v>
                </c:pt>
                <c:pt idx="6607">
                  <c:v>1874.0</c:v>
                </c:pt>
                <c:pt idx="6608">
                  <c:v>1874.0</c:v>
                </c:pt>
                <c:pt idx="6609">
                  <c:v>1874.0</c:v>
                </c:pt>
                <c:pt idx="6610">
                  <c:v>1874.0</c:v>
                </c:pt>
                <c:pt idx="6611">
                  <c:v>1875.0</c:v>
                </c:pt>
                <c:pt idx="6612">
                  <c:v>1875.0</c:v>
                </c:pt>
                <c:pt idx="6613">
                  <c:v>1876.0</c:v>
                </c:pt>
                <c:pt idx="6614">
                  <c:v>1877.0</c:v>
                </c:pt>
                <c:pt idx="6615">
                  <c:v>1878.0</c:v>
                </c:pt>
                <c:pt idx="6616">
                  <c:v>1878.0</c:v>
                </c:pt>
                <c:pt idx="6617">
                  <c:v>1878.0</c:v>
                </c:pt>
                <c:pt idx="6618">
                  <c:v>1878.0</c:v>
                </c:pt>
                <c:pt idx="6619">
                  <c:v>1878.0</c:v>
                </c:pt>
                <c:pt idx="6620">
                  <c:v>1878.0</c:v>
                </c:pt>
                <c:pt idx="6621">
                  <c:v>1878.0</c:v>
                </c:pt>
                <c:pt idx="6622">
                  <c:v>1878.0</c:v>
                </c:pt>
                <c:pt idx="6623">
                  <c:v>1878.0</c:v>
                </c:pt>
                <c:pt idx="6624">
                  <c:v>1878.0</c:v>
                </c:pt>
                <c:pt idx="6625">
                  <c:v>1878.0</c:v>
                </c:pt>
                <c:pt idx="6626">
                  <c:v>1878.0</c:v>
                </c:pt>
                <c:pt idx="6627">
                  <c:v>1878.0</c:v>
                </c:pt>
                <c:pt idx="6628">
                  <c:v>1879.0</c:v>
                </c:pt>
                <c:pt idx="6629">
                  <c:v>1880.0</c:v>
                </c:pt>
                <c:pt idx="6630">
                  <c:v>1881.0</c:v>
                </c:pt>
                <c:pt idx="6631">
                  <c:v>1881.0</c:v>
                </c:pt>
                <c:pt idx="6632">
                  <c:v>1882.0</c:v>
                </c:pt>
                <c:pt idx="6633">
                  <c:v>1883.0</c:v>
                </c:pt>
                <c:pt idx="6634">
                  <c:v>1883.0</c:v>
                </c:pt>
                <c:pt idx="6635">
                  <c:v>1883.0</c:v>
                </c:pt>
                <c:pt idx="6636">
                  <c:v>1884.0</c:v>
                </c:pt>
                <c:pt idx="6637">
                  <c:v>1885.0</c:v>
                </c:pt>
                <c:pt idx="6638">
                  <c:v>1885.0</c:v>
                </c:pt>
                <c:pt idx="6639">
                  <c:v>1885.0</c:v>
                </c:pt>
                <c:pt idx="6640">
                  <c:v>1885.0</c:v>
                </c:pt>
                <c:pt idx="6641">
                  <c:v>1885.0</c:v>
                </c:pt>
                <c:pt idx="6642">
                  <c:v>1885.0</c:v>
                </c:pt>
                <c:pt idx="6643">
                  <c:v>1885.0</c:v>
                </c:pt>
                <c:pt idx="6644">
                  <c:v>1885.0</c:v>
                </c:pt>
                <c:pt idx="6645">
                  <c:v>1886.0</c:v>
                </c:pt>
                <c:pt idx="6646">
                  <c:v>1886.0</c:v>
                </c:pt>
                <c:pt idx="6647">
                  <c:v>1886.0</c:v>
                </c:pt>
                <c:pt idx="6648">
                  <c:v>1886.0</c:v>
                </c:pt>
                <c:pt idx="6649">
                  <c:v>1886.0</c:v>
                </c:pt>
                <c:pt idx="6650">
                  <c:v>1887.0</c:v>
                </c:pt>
                <c:pt idx="6651">
                  <c:v>1887.0</c:v>
                </c:pt>
                <c:pt idx="6652">
                  <c:v>1888.0</c:v>
                </c:pt>
                <c:pt idx="6653">
                  <c:v>1888.0</c:v>
                </c:pt>
                <c:pt idx="6654">
                  <c:v>1888.0</c:v>
                </c:pt>
                <c:pt idx="6655">
                  <c:v>1888.0</c:v>
                </c:pt>
                <c:pt idx="6656">
                  <c:v>1888.0</c:v>
                </c:pt>
                <c:pt idx="6657">
                  <c:v>1888.0</c:v>
                </c:pt>
                <c:pt idx="6658">
                  <c:v>1888.0</c:v>
                </c:pt>
                <c:pt idx="6659">
                  <c:v>1888.0</c:v>
                </c:pt>
                <c:pt idx="6660">
                  <c:v>1888.0</c:v>
                </c:pt>
                <c:pt idx="6661">
                  <c:v>1888.0</c:v>
                </c:pt>
                <c:pt idx="6662">
                  <c:v>1888.0</c:v>
                </c:pt>
                <c:pt idx="6663">
                  <c:v>1889.0</c:v>
                </c:pt>
                <c:pt idx="6664">
                  <c:v>1889.0</c:v>
                </c:pt>
                <c:pt idx="6665">
                  <c:v>1890.0</c:v>
                </c:pt>
                <c:pt idx="6666">
                  <c:v>1890.0</c:v>
                </c:pt>
                <c:pt idx="6667">
                  <c:v>1890.0</c:v>
                </c:pt>
                <c:pt idx="6668">
                  <c:v>1891.0</c:v>
                </c:pt>
                <c:pt idx="6669">
                  <c:v>1892.0</c:v>
                </c:pt>
                <c:pt idx="6670">
                  <c:v>1893.0</c:v>
                </c:pt>
                <c:pt idx="6671">
                  <c:v>1894.0</c:v>
                </c:pt>
                <c:pt idx="6672">
                  <c:v>1895.0</c:v>
                </c:pt>
                <c:pt idx="6673">
                  <c:v>1895.0</c:v>
                </c:pt>
                <c:pt idx="6674">
                  <c:v>1896.0</c:v>
                </c:pt>
                <c:pt idx="6675">
                  <c:v>1896.0</c:v>
                </c:pt>
                <c:pt idx="6676">
                  <c:v>1896.0</c:v>
                </c:pt>
                <c:pt idx="6677">
                  <c:v>1896.0</c:v>
                </c:pt>
                <c:pt idx="6678">
                  <c:v>1896.0</c:v>
                </c:pt>
                <c:pt idx="6679">
                  <c:v>1897.0</c:v>
                </c:pt>
                <c:pt idx="6680">
                  <c:v>1898.0</c:v>
                </c:pt>
                <c:pt idx="6681">
                  <c:v>1899.0</c:v>
                </c:pt>
                <c:pt idx="6682">
                  <c:v>1900.0</c:v>
                </c:pt>
                <c:pt idx="6683">
                  <c:v>1900.0</c:v>
                </c:pt>
                <c:pt idx="6684">
                  <c:v>1901.0</c:v>
                </c:pt>
                <c:pt idx="6685">
                  <c:v>1902.0</c:v>
                </c:pt>
                <c:pt idx="6686">
                  <c:v>1903.0</c:v>
                </c:pt>
                <c:pt idx="6687">
                  <c:v>1903.0</c:v>
                </c:pt>
                <c:pt idx="6688">
                  <c:v>1904.0</c:v>
                </c:pt>
                <c:pt idx="6689">
                  <c:v>1905.0</c:v>
                </c:pt>
                <c:pt idx="6690">
                  <c:v>1906.0</c:v>
                </c:pt>
                <c:pt idx="6691">
                  <c:v>1906.0</c:v>
                </c:pt>
                <c:pt idx="6692">
                  <c:v>1907.0</c:v>
                </c:pt>
                <c:pt idx="6693">
                  <c:v>1907.0</c:v>
                </c:pt>
                <c:pt idx="6694">
                  <c:v>1907.0</c:v>
                </c:pt>
                <c:pt idx="6695">
                  <c:v>1908.0</c:v>
                </c:pt>
                <c:pt idx="6696">
                  <c:v>1908.0</c:v>
                </c:pt>
                <c:pt idx="6697">
                  <c:v>1908.0</c:v>
                </c:pt>
                <c:pt idx="6698">
                  <c:v>1908.0</c:v>
                </c:pt>
                <c:pt idx="6699">
                  <c:v>1908.0</c:v>
                </c:pt>
                <c:pt idx="6700">
                  <c:v>1908.0</c:v>
                </c:pt>
                <c:pt idx="6701">
                  <c:v>1909.0</c:v>
                </c:pt>
                <c:pt idx="6702">
                  <c:v>1909.0</c:v>
                </c:pt>
                <c:pt idx="6703">
                  <c:v>1910.0</c:v>
                </c:pt>
                <c:pt idx="6704">
                  <c:v>1911.0</c:v>
                </c:pt>
                <c:pt idx="6705">
                  <c:v>1911.0</c:v>
                </c:pt>
                <c:pt idx="6706">
                  <c:v>1912.0</c:v>
                </c:pt>
                <c:pt idx="6707">
                  <c:v>1912.0</c:v>
                </c:pt>
                <c:pt idx="6708">
                  <c:v>1912.0</c:v>
                </c:pt>
                <c:pt idx="6709">
                  <c:v>1913.0</c:v>
                </c:pt>
                <c:pt idx="6710">
                  <c:v>1913.0</c:v>
                </c:pt>
                <c:pt idx="6711">
                  <c:v>1914.0</c:v>
                </c:pt>
                <c:pt idx="6712">
                  <c:v>1914.0</c:v>
                </c:pt>
                <c:pt idx="6713">
                  <c:v>1914.0</c:v>
                </c:pt>
                <c:pt idx="6714">
                  <c:v>1914.0</c:v>
                </c:pt>
                <c:pt idx="6715">
                  <c:v>1914.0</c:v>
                </c:pt>
                <c:pt idx="6716">
                  <c:v>1914.0</c:v>
                </c:pt>
                <c:pt idx="6717">
                  <c:v>1914.0</c:v>
                </c:pt>
                <c:pt idx="6718">
                  <c:v>1914.0</c:v>
                </c:pt>
                <c:pt idx="6719">
                  <c:v>1914.0</c:v>
                </c:pt>
                <c:pt idx="6720">
                  <c:v>1914.0</c:v>
                </c:pt>
                <c:pt idx="6721">
                  <c:v>1915.0</c:v>
                </c:pt>
                <c:pt idx="6722">
                  <c:v>1915.0</c:v>
                </c:pt>
                <c:pt idx="6723">
                  <c:v>1915.0</c:v>
                </c:pt>
                <c:pt idx="6724">
                  <c:v>1915.0</c:v>
                </c:pt>
                <c:pt idx="6725">
                  <c:v>1915.0</c:v>
                </c:pt>
                <c:pt idx="6726">
                  <c:v>1915.0</c:v>
                </c:pt>
                <c:pt idx="6727">
                  <c:v>1915.0</c:v>
                </c:pt>
                <c:pt idx="6728">
                  <c:v>1915.0</c:v>
                </c:pt>
                <c:pt idx="6729">
                  <c:v>1916.0</c:v>
                </c:pt>
                <c:pt idx="6730">
                  <c:v>1916.0</c:v>
                </c:pt>
                <c:pt idx="6731">
                  <c:v>1916.0</c:v>
                </c:pt>
                <c:pt idx="6732">
                  <c:v>1916.0</c:v>
                </c:pt>
                <c:pt idx="6733">
                  <c:v>1916.0</c:v>
                </c:pt>
                <c:pt idx="6734">
                  <c:v>1916.0</c:v>
                </c:pt>
                <c:pt idx="6735">
                  <c:v>1916.0</c:v>
                </c:pt>
                <c:pt idx="6736">
                  <c:v>1916.0</c:v>
                </c:pt>
                <c:pt idx="6737">
                  <c:v>1916.0</c:v>
                </c:pt>
                <c:pt idx="6738">
                  <c:v>1917.0</c:v>
                </c:pt>
                <c:pt idx="6739">
                  <c:v>1917.0</c:v>
                </c:pt>
                <c:pt idx="6740">
                  <c:v>1917.0</c:v>
                </c:pt>
                <c:pt idx="6741">
                  <c:v>1917.0</c:v>
                </c:pt>
                <c:pt idx="6742">
                  <c:v>1917.0</c:v>
                </c:pt>
                <c:pt idx="6743">
                  <c:v>1917.0</c:v>
                </c:pt>
                <c:pt idx="6744">
                  <c:v>1917.0</c:v>
                </c:pt>
                <c:pt idx="6745">
                  <c:v>1918.0</c:v>
                </c:pt>
                <c:pt idx="6746">
                  <c:v>1918.0</c:v>
                </c:pt>
                <c:pt idx="6747">
                  <c:v>1918.0</c:v>
                </c:pt>
                <c:pt idx="6748">
                  <c:v>1918.0</c:v>
                </c:pt>
                <c:pt idx="6749">
                  <c:v>1918.0</c:v>
                </c:pt>
                <c:pt idx="6750">
                  <c:v>1918.0</c:v>
                </c:pt>
                <c:pt idx="6751">
                  <c:v>1918.0</c:v>
                </c:pt>
                <c:pt idx="6752">
                  <c:v>1918.0</c:v>
                </c:pt>
                <c:pt idx="6753">
                  <c:v>1918.0</c:v>
                </c:pt>
                <c:pt idx="6754">
                  <c:v>1919.0</c:v>
                </c:pt>
                <c:pt idx="6755">
                  <c:v>1919.0</c:v>
                </c:pt>
                <c:pt idx="6756">
                  <c:v>1919.0</c:v>
                </c:pt>
                <c:pt idx="6757">
                  <c:v>1919.0</c:v>
                </c:pt>
                <c:pt idx="6758">
                  <c:v>1919.0</c:v>
                </c:pt>
                <c:pt idx="6759">
                  <c:v>1919.0</c:v>
                </c:pt>
                <c:pt idx="6760">
                  <c:v>1919.0</c:v>
                </c:pt>
                <c:pt idx="6761">
                  <c:v>1919.0</c:v>
                </c:pt>
                <c:pt idx="6762">
                  <c:v>1919.0</c:v>
                </c:pt>
                <c:pt idx="6763">
                  <c:v>1919.0</c:v>
                </c:pt>
                <c:pt idx="6764">
                  <c:v>1919.0</c:v>
                </c:pt>
                <c:pt idx="6765">
                  <c:v>1919.0</c:v>
                </c:pt>
                <c:pt idx="6766">
                  <c:v>1919.0</c:v>
                </c:pt>
                <c:pt idx="6767">
                  <c:v>1919.0</c:v>
                </c:pt>
                <c:pt idx="6768">
                  <c:v>1919.0</c:v>
                </c:pt>
                <c:pt idx="6769">
                  <c:v>1920.0</c:v>
                </c:pt>
                <c:pt idx="6770">
                  <c:v>1920.0</c:v>
                </c:pt>
                <c:pt idx="6771">
                  <c:v>1920.0</c:v>
                </c:pt>
                <c:pt idx="6772">
                  <c:v>1920.0</c:v>
                </c:pt>
                <c:pt idx="6773">
                  <c:v>1920.0</c:v>
                </c:pt>
                <c:pt idx="6774">
                  <c:v>1920.0</c:v>
                </c:pt>
                <c:pt idx="6775">
                  <c:v>1920.0</c:v>
                </c:pt>
                <c:pt idx="6776">
                  <c:v>1920.0</c:v>
                </c:pt>
                <c:pt idx="6777">
                  <c:v>1920.0</c:v>
                </c:pt>
                <c:pt idx="6778">
                  <c:v>1920.0</c:v>
                </c:pt>
                <c:pt idx="6779">
                  <c:v>1920.0</c:v>
                </c:pt>
                <c:pt idx="6780">
                  <c:v>1920.0</c:v>
                </c:pt>
                <c:pt idx="6781">
                  <c:v>1920.0</c:v>
                </c:pt>
                <c:pt idx="6782">
                  <c:v>1920.0</c:v>
                </c:pt>
                <c:pt idx="6783">
                  <c:v>1920.0</c:v>
                </c:pt>
                <c:pt idx="6784">
                  <c:v>1920.0</c:v>
                </c:pt>
                <c:pt idx="6785">
                  <c:v>1921.0</c:v>
                </c:pt>
                <c:pt idx="6786">
                  <c:v>1921.0</c:v>
                </c:pt>
                <c:pt idx="6787">
                  <c:v>1921.0</c:v>
                </c:pt>
                <c:pt idx="6788">
                  <c:v>1922.0</c:v>
                </c:pt>
                <c:pt idx="6789">
                  <c:v>1922.0</c:v>
                </c:pt>
                <c:pt idx="6790">
                  <c:v>1922.0</c:v>
                </c:pt>
                <c:pt idx="6791">
                  <c:v>1922.0</c:v>
                </c:pt>
                <c:pt idx="6792">
                  <c:v>1922.0</c:v>
                </c:pt>
                <c:pt idx="6793">
                  <c:v>1923.0</c:v>
                </c:pt>
                <c:pt idx="6794">
                  <c:v>1924.0</c:v>
                </c:pt>
                <c:pt idx="6795">
                  <c:v>1924.0</c:v>
                </c:pt>
                <c:pt idx="6796">
                  <c:v>1925.0</c:v>
                </c:pt>
                <c:pt idx="6797">
                  <c:v>1926.0</c:v>
                </c:pt>
                <c:pt idx="6798">
                  <c:v>1926.0</c:v>
                </c:pt>
                <c:pt idx="6799">
                  <c:v>1926.0</c:v>
                </c:pt>
                <c:pt idx="6800">
                  <c:v>1926.0</c:v>
                </c:pt>
                <c:pt idx="6801">
                  <c:v>1926.0</c:v>
                </c:pt>
                <c:pt idx="6802">
                  <c:v>1926.0</c:v>
                </c:pt>
                <c:pt idx="6803">
                  <c:v>1927.0</c:v>
                </c:pt>
                <c:pt idx="6804">
                  <c:v>1927.0</c:v>
                </c:pt>
                <c:pt idx="6805">
                  <c:v>1927.0</c:v>
                </c:pt>
                <c:pt idx="6806">
                  <c:v>1928.0</c:v>
                </c:pt>
                <c:pt idx="6807">
                  <c:v>1928.0</c:v>
                </c:pt>
                <c:pt idx="6808">
                  <c:v>1928.0</c:v>
                </c:pt>
                <c:pt idx="6809">
                  <c:v>1928.0</c:v>
                </c:pt>
                <c:pt idx="6810">
                  <c:v>1928.0</c:v>
                </c:pt>
                <c:pt idx="6811">
                  <c:v>1928.0</c:v>
                </c:pt>
                <c:pt idx="6812">
                  <c:v>1929.0</c:v>
                </c:pt>
                <c:pt idx="6813">
                  <c:v>1930.0</c:v>
                </c:pt>
                <c:pt idx="6814">
                  <c:v>1930.0</c:v>
                </c:pt>
                <c:pt idx="6815">
                  <c:v>1930.0</c:v>
                </c:pt>
                <c:pt idx="6816">
                  <c:v>1930.0</c:v>
                </c:pt>
                <c:pt idx="6817">
                  <c:v>1930.0</c:v>
                </c:pt>
                <c:pt idx="6818">
                  <c:v>1931.0</c:v>
                </c:pt>
                <c:pt idx="6819">
                  <c:v>1932.0</c:v>
                </c:pt>
                <c:pt idx="6820">
                  <c:v>1932.0</c:v>
                </c:pt>
                <c:pt idx="6821">
                  <c:v>1932.0</c:v>
                </c:pt>
                <c:pt idx="6822">
                  <c:v>1932.0</c:v>
                </c:pt>
                <c:pt idx="6823">
                  <c:v>1932.0</c:v>
                </c:pt>
                <c:pt idx="6824">
                  <c:v>1933.0</c:v>
                </c:pt>
                <c:pt idx="6825">
                  <c:v>1933.0</c:v>
                </c:pt>
                <c:pt idx="6826">
                  <c:v>1934.0</c:v>
                </c:pt>
                <c:pt idx="6827">
                  <c:v>1935.0</c:v>
                </c:pt>
                <c:pt idx="6828">
                  <c:v>1935.0</c:v>
                </c:pt>
                <c:pt idx="6829">
                  <c:v>1935.0</c:v>
                </c:pt>
                <c:pt idx="6830">
                  <c:v>1936.0</c:v>
                </c:pt>
                <c:pt idx="6831">
                  <c:v>1937.0</c:v>
                </c:pt>
                <c:pt idx="6832">
                  <c:v>1937.0</c:v>
                </c:pt>
                <c:pt idx="6833">
                  <c:v>1937.0</c:v>
                </c:pt>
                <c:pt idx="6834">
                  <c:v>1938.0</c:v>
                </c:pt>
                <c:pt idx="6835">
                  <c:v>1938.0</c:v>
                </c:pt>
                <c:pt idx="6836">
                  <c:v>1938.0</c:v>
                </c:pt>
                <c:pt idx="6837">
                  <c:v>1938.0</c:v>
                </c:pt>
                <c:pt idx="6838">
                  <c:v>1938.0</c:v>
                </c:pt>
                <c:pt idx="6839">
                  <c:v>1939.0</c:v>
                </c:pt>
                <c:pt idx="6840">
                  <c:v>1940.0</c:v>
                </c:pt>
                <c:pt idx="6841">
                  <c:v>1941.0</c:v>
                </c:pt>
                <c:pt idx="6842">
                  <c:v>1941.0</c:v>
                </c:pt>
                <c:pt idx="6843">
                  <c:v>1942.0</c:v>
                </c:pt>
                <c:pt idx="6844">
                  <c:v>1943.0</c:v>
                </c:pt>
                <c:pt idx="6845">
                  <c:v>1943.0</c:v>
                </c:pt>
                <c:pt idx="6846">
                  <c:v>1943.0</c:v>
                </c:pt>
                <c:pt idx="6847">
                  <c:v>1943.0</c:v>
                </c:pt>
                <c:pt idx="6848">
                  <c:v>1943.0</c:v>
                </c:pt>
                <c:pt idx="6849">
                  <c:v>1943.0</c:v>
                </c:pt>
                <c:pt idx="6850">
                  <c:v>1943.0</c:v>
                </c:pt>
                <c:pt idx="6851">
                  <c:v>1943.0</c:v>
                </c:pt>
                <c:pt idx="6852">
                  <c:v>1943.0</c:v>
                </c:pt>
                <c:pt idx="6853">
                  <c:v>1943.0</c:v>
                </c:pt>
                <c:pt idx="6854">
                  <c:v>1943.0</c:v>
                </c:pt>
                <c:pt idx="6855">
                  <c:v>1943.0</c:v>
                </c:pt>
                <c:pt idx="6856">
                  <c:v>1944.0</c:v>
                </c:pt>
                <c:pt idx="6857">
                  <c:v>1944.0</c:v>
                </c:pt>
                <c:pt idx="6858">
                  <c:v>1944.0</c:v>
                </c:pt>
                <c:pt idx="6859">
                  <c:v>1945.0</c:v>
                </c:pt>
                <c:pt idx="6860">
                  <c:v>1945.0</c:v>
                </c:pt>
                <c:pt idx="6861">
                  <c:v>1945.0</c:v>
                </c:pt>
                <c:pt idx="6862">
                  <c:v>1945.0</c:v>
                </c:pt>
                <c:pt idx="6863">
                  <c:v>1946.0</c:v>
                </c:pt>
                <c:pt idx="6864">
                  <c:v>1947.0</c:v>
                </c:pt>
                <c:pt idx="6865">
                  <c:v>1947.0</c:v>
                </c:pt>
                <c:pt idx="6866">
                  <c:v>1948.0</c:v>
                </c:pt>
                <c:pt idx="6867">
                  <c:v>1948.0</c:v>
                </c:pt>
                <c:pt idx="6868">
                  <c:v>1949.0</c:v>
                </c:pt>
                <c:pt idx="6869">
                  <c:v>1949.0</c:v>
                </c:pt>
                <c:pt idx="6870">
                  <c:v>1950.0</c:v>
                </c:pt>
                <c:pt idx="6871">
                  <c:v>1951.0</c:v>
                </c:pt>
                <c:pt idx="6872">
                  <c:v>1952.0</c:v>
                </c:pt>
                <c:pt idx="6873">
                  <c:v>1953.0</c:v>
                </c:pt>
                <c:pt idx="6874">
                  <c:v>1954.0</c:v>
                </c:pt>
                <c:pt idx="6875">
                  <c:v>1954.0</c:v>
                </c:pt>
                <c:pt idx="6876">
                  <c:v>1954.0</c:v>
                </c:pt>
                <c:pt idx="6877">
                  <c:v>1955.0</c:v>
                </c:pt>
                <c:pt idx="6878">
                  <c:v>1956.0</c:v>
                </c:pt>
                <c:pt idx="6879">
                  <c:v>1956.0</c:v>
                </c:pt>
                <c:pt idx="6880">
                  <c:v>1956.0</c:v>
                </c:pt>
                <c:pt idx="6881">
                  <c:v>1956.0</c:v>
                </c:pt>
                <c:pt idx="6882">
                  <c:v>1956.0</c:v>
                </c:pt>
                <c:pt idx="6883">
                  <c:v>1957.0</c:v>
                </c:pt>
                <c:pt idx="6884">
                  <c:v>1958.0</c:v>
                </c:pt>
                <c:pt idx="6885">
                  <c:v>1959.0</c:v>
                </c:pt>
                <c:pt idx="6886">
                  <c:v>1959.0</c:v>
                </c:pt>
                <c:pt idx="6887">
                  <c:v>1960.0</c:v>
                </c:pt>
                <c:pt idx="6888">
                  <c:v>1961.0</c:v>
                </c:pt>
                <c:pt idx="6889">
                  <c:v>1961.0</c:v>
                </c:pt>
                <c:pt idx="6890">
                  <c:v>1961.0</c:v>
                </c:pt>
                <c:pt idx="6891">
                  <c:v>1961.0</c:v>
                </c:pt>
                <c:pt idx="6892">
                  <c:v>1962.0</c:v>
                </c:pt>
                <c:pt idx="6893">
                  <c:v>1963.0</c:v>
                </c:pt>
                <c:pt idx="6894">
                  <c:v>1964.0</c:v>
                </c:pt>
                <c:pt idx="6895">
                  <c:v>1964.0</c:v>
                </c:pt>
                <c:pt idx="6896">
                  <c:v>1965.0</c:v>
                </c:pt>
                <c:pt idx="6897">
                  <c:v>1966.0</c:v>
                </c:pt>
                <c:pt idx="6898">
                  <c:v>1967.0</c:v>
                </c:pt>
                <c:pt idx="6899">
                  <c:v>1968.0</c:v>
                </c:pt>
                <c:pt idx="6900">
                  <c:v>1969.0</c:v>
                </c:pt>
                <c:pt idx="6901">
                  <c:v>1970.0</c:v>
                </c:pt>
                <c:pt idx="6902">
                  <c:v>1971.0</c:v>
                </c:pt>
                <c:pt idx="6903">
                  <c:v>1972.0</c:v>
                </c:pt>
                <c:pt idx="6904">
                  <c:v>1972.0</c:v>
                </c:pt>
                <c:pt idx="6905">
                  <c:v>1972.0</c:v>
                </c:pt>
                <c:pt idx="6906">
                  <c:v>1972.0</c:v>
                </c:pt>
                <c:pt idx="6907">
                  <c:v>1972.0</c:v>
                </c:pt>
                <c:pt idx="6908">
                  <c:v>1972.0</c:v>
                </c:pt>
                <c:pt idx="6909">
                  <c:v>1973.0</c:v>
                </c:pt>
                <c:pt idx="6910">
                  <c:v>1973.0</c:v>
                </c:pt>
                <c:pt idx="6911">
                  <c:v>1973.0</c:v>
                </c:pt>
                <c:pt idx="6912">
                  <c:v>1973.0</c:v>
                </c:pt>
                <c:pt idx="6913">
                  <c:v>1973.0</c:v>
                </c:pt>
                <c:pt idx="6914">
                  <c:v>1973.0</c:v>
                </c:pt>
                <c:pt idx="6915">
                  <c:v>1974.0</c:v>
                </c:pt>
                <c:pt idx="6916">
                  <c:v>1974.0</c:v>
                </c:pt>
                <c:pt idx="6917">
                  <c:v>1974.0</c:v>
                </c:pt>
                <c:pt idx="6918">
                  <c:v>1974.0</c:v>
                </c:pt>
                <c:pt idx="6919">
                  <c:v>1974.0</c:v>
                </c:pt>
                <c:pt idx="6920">
                  <c:v>1974.0</c:v>
                </c:pt>
                <c:pt idx="6921">
                  <c:v>1974.0</c:v>
                </c:pt>
                <c:pt idx="6922">
                  <c:v>1974.0</c:v>
                </c:pt>
                <c:pt idx="6923">
                  <c:v>1974.0</c:v>
                </c:pt>
                <c:pt idx="6924">
                  <c:v>1974.0</c:v>
                </c:pt>
                <c:pt idx="6925">
                  <c:v>1974.0</c:v>
                </c:pt>
                <c:pt idx="6926">
                  <c:v>1974.0</c:v>
                </c:pt>
                <c:pt idx="6927">
                  <c:v>1974.0</c:v>
                </c:pt>
                <c:pt idx="6928">
                  <c:v>1974.0</c:v>
                </c:pt>
                <c:pt idx="6929">
                  <c:v>1974.0</c:v>
                </c:pt>
                <c:pt idx="6930">
                  <c:v>1974.0</c:v>
                </c:pt>
                <c:pt idx="6931">
                  <c:v>1974.0</c:v>
                </c:pt>
                <c:pt idx="6932">
                  <c:v>1974.0</c:v>
                </c:pt>
                <c:pt idx="6933">
                  <c:v>1974.0</c:v>
                </c:pt>
                <c:pt idx="6934">
                  <c:v>1974.0</c:v>
                </c:pt>
                <c:pt idx="6935">
                  <c:v>1974.0</c:v>
                </c:pt>
                <c:pt idx="6936">
                  <c:v>1975.0</c:v>
                </c:pt>
                <c:pt idx="6937">
                  <c:v>1976.0</c:v>
                </c:pt>
                <c:pt idx="6938">
                  <c:v>1976.0</c:v>
                </c:pt>
                <c:pt idx="6939">
                  <c:v>1976.0</c:v>
                </c:pt>
                <c:pt idx="6940">
                  <c:v>1977.0</c:v>
                </c:pt>
                <c:pt idx="6941">
                  <c:v>1978.0</c:v>
                </c:pt>
                <c:pt idx="6942">
                  <c:v>1979.0</c:v>
                </c:pt>
                <c:pt idx="6943">
                  <c:v>1980.0</c:v>
                </c:pt>
                <c:pt idx="6944">
                  <c:v>1981.0</c:v>
                </c:pt>
                <c:pt idx="6945">
                  <c:v>1982.0</c:v>
                </c:pt>
                <c:pt idx="6946">
                  <c:v>1983.0</c:v>
                </c:pt>
                <c:pt idx="6947">
                  <c:v>1984.0</c:v>
                </c:pt>
                <c:pt idx="6948">
                  <c:v>1985.0</c:v>
                </c:pt>
                <c:pt idx="6949">
                  <c:v>1985.0</c:v>
                </c:pt>
                <c:pt idx="6950">
                  <c:v>1986.0</c:v>
                </c:pt>
                <c:pt idx="6951">
                  <c:v>1986.0</c:v>
                </c:pt>
                <c:pt idx="6952">
                  <c:v>1987.0</c:v>
                </c:pt>
                <c:pt idx="6953">
                  <c:v>1987.0</c:v>
                </c:pt>
                <c:pt idx="6954">
                  <c:v>1987.0</c:v>
                </c:pt>
                <c:pt idx="6955">
                  <c:v>1987.0</c:v>
                </c:pt>
                <c:pt idx="6956">
                  <c:v>1987.0</c:v>
                </c:pt>
                <c:pt idx="6957">
                  <c:v>1987.0</c:v>
                </c:pt>
                <c:pt idx="6958">
                  <c:v>1987.0</c:v>
                </c:pt>
                <c:pt idx="6959">
                  <c:v>1988.0</c:v>
                </c:pt>
                <c:pt idx="6960">
                  <c:v>1989.0</c:v>
                </c:pt>
                <c:pt idx="6961">
                  <c:v>1989.0</c:v>
                </c:pt>
                <c:pt idx="6962">
                  <c:v>1989.0</c:v>
                </c:pt>
                <c:pt idx="6963">
                  <c:v>1990.0</c:v>
                </c:pt>
                <c:pt idx="6964">
                  <c:v>1990.0</c:v>
                </c:pt>
                <c:pt idx="6965">
                  <c:v>1991.0</c:v>
                </c:pt>
                <c:pt idx="6966">
                  <c:v>1992.0</c:v>
                </c:pt>
                <c:pt idx="6967">
                  <c:v>1993.0</c:v>
                </c:pt>
                <c:pt idx="6968">
                  <c:v>1994.0</c:v>
                </c:pt>
                <c:pt idx="6969">
                  <c:v>1995.0</c:v>
                </c:pt>
                <c:pt idx="6970">
                  <c:v>1996.0</c:v>
                </c:pt>
                <c:pt idx="6971">
                  <c:v>1997.0</c:v>
                </c:pt>
                <c:pt idx="6972">
                  <c:v>1997.0</c:v>
                </c:pt>
                <c:pt idx="6973">
                  <c:v>1997.0</c:v>
                </c:pt>
                <c:pt idx="6974">
                  <c:v>1997.0</c:v>
                </c:pt>
                <c:pt idx="6975">
                  <c:v>1997.0</c:v>
                </c:pt>
                <c:pt idx="6976">
                  <c:v>1998.0</c:v>
                </c:pt>
                <c:pt idx="6977">
                  <c:v>1998.0</c:v>
                </c:pt>
                <c:pt idx="6978">
                  <c:v>1999.0</c:v>
                </c:pt>
                <c:pt idx="6979">
                  <c:v>1999.0</c:v>
                </c:pt>
                <c:pt idx="6980">
                  <c:v>2000.0</c:v>
                </c:pt>
                <c:pt idx="6981">
                  <c:v>2001.0</c:v>
                </c:pt>
                <c:pt idx="6982">
                  <c:v>2001.0</c:v>
                </c:pt>
                <c:pt idx="6983">
                  <c:v>2001.0</c:v>
                </c:pt>
                <c:pt idx="6984">
                  <c:v>2001.0</c:v>
                </c:pt>
                <c:pt idx="6985">
                  <c:v>2002.0</c:v>
                </c:pt>
                <c:pt idx="6986">
                  <c:v>2003.0</c:v>
                </c:pt>
                <c:pt idx="6987">
                  <c:v>2004.0</c:v>
                </c:pt>
                <c:pt idx="6988">
                  <c:v>2005.0</c:v>
                </c:pt>
                <c:pt idx="6989">
                  <c:v>2005.0</c:v>
                </c:pt>
                <c:pt idx="6990">
                  <c:v>2005.0</c:v>
                </c:pt>
                <c:pt idx="6991">
                  <c:v>2006.0</c:v>
                </c:pt>
                <c:pt idx="6992">
                  <c:v>2006.0</c:v>
                </c:pt>
                <c:pt idx="6993">
                  <c:v>2006.0</c:v>
                </c:pt>
                <c:pt idx="6994">
                  <c:v>2006.0</c:v>
                </c:pt>
                <c:pt idx="6995">
                  <c:v>2007.0</c:v>
                </c:pt>
                <c:pt idx="6996">
                  <c:v>2008.0</c:v>
                </c:pt>
                <c:pt idx="6997">
                  <c:v>2008.0</c:v>
                </c:pt>
                <c:pt idx="6998">
                  <c:v>2008.0</c:v>
                </c:pt>
                <c:pt idx="6999">
                  <c:v>2008.0</c:v>
                </c:pt>
                <c:pt idx="7000">
                  <c:v>2008.0</c:v>
                </c:pt>
                <c:pt idx="7001">
                  <c:v>2008.0</c:v>
                </c:pt>
                <c:pt idx="7002">
                  <c:v>2008.0</c:v>
                </c:pt>
                <c:pt idx="7003">
                  <c:v>2008.0</c:v>
                </c:pt>
                <c:pt idx="7004">
                  <c:v>2008.0</c:v>
                </c:pt>
                <c:pt idx="7005">
                  <c:v>2009.0</c:v>
                </c:pt>
                <c:pt idx="7006">
                  <c:v>2009.0</c:v>
                </c:pt>
                <c:pt idx="7007">
                  <c:v>2009.0</c:v>
                </c:pt>
                <c:pt idx="7008">
                  <c:v>2009.0</c:v>
                </c:pt>
                <c:pt idx="7009">
                  <c:v>2009.0</c:v>
                </c:pt>
                <c:pt idx="7010">
                  <c:v>2009.0</c:v>
                </c:pt>
                <c:pt idx="7011">
                  <c:v>2009.0</c:v>
                </c:pt>
                <c:pt idx="7012">
                  <c:v>2009.0</c:v>
                </c:pt>
                <c:pt idx="7013">
                  <c:v>2010.0</c:v>
                </c:pt>
                <c:pt idx="7014">
                  <c:v>2010.0</c:v>
                </c:pt>
                <c:pt idx="7015">
                  <c:v>2011.0</c:v>
                </c:pt>
                <c:pt idx="7016">
                  <c:v>2011.0</c:v>
                </c:pt>
                <c:pt idx="7017">
                  <c:v>2011.0</c:v>
                </c:pt>
                <c:pt idx="7018">
                  <c:v>2011.0</c:v>
                </c:pt>
                <c:pt idx="7019">
                  <c:v>2011.0</c:v>
                </c:pt>
                <c:pt idx="7020">
                  <c:v>2011.0</c:v>
                </c:pt>
                <c:pt idx="7021">
                  <c:v>2011.0</c:v>
                </c:pt>
                <c:pt idx="7022">
                  <c:v>2011.0</c:v>
                </c:pt>
                <c:pt idx="7023">
                  <c:v>2011.0</c:v>
                </c:pt>
                <c:pt idx="7024">
                  <c:v>2012.0</c:v>
                </c:pt>
                <c:pt idx="7025">
                  <c:v>2012.0</c:v>
                </c:pt>
                <c:pt idx="7026">
                  <c:v>2013.0</c:v>
                </c:pt>
                <c:pt idx="7027">
                  <c:v>2013.0</c:v>
                </c:pt>
                <c:pt idx="7028">
                  <c:v>2013.0</c:v>
                </c:pt>
                <c:pt idx="7029">
                  <c:v>2013.0</c:v>
                </c:pt>
                <c:pt idx="7030">
                  <c:v>2013.0</c:v>
                </c:pt>
                <c:pt idx="7031">
                  <c:v>2013.0</c:v>
                </c:pt>
                <c:pt idx="7032">
                  <c:v>2013.0</c:v>
                </c:pt>
                <c:pt idx="7033">
                  <c:v>2013.0</c:v>
                </c:pt>
                <c:pt idx="7034">
                  <c:v>2013.0</c:v>
                </c:pt>
                <c:pt idx="7035">
                  <c:v>2014.0</c:v>
                </c:pt>
                <c:pt idx="7036">
                  <c:v>2014.0</c:v>
                </c:pt>
                <c:pt idx="7037">
                  <c:v>2014.0</c:v>
                </c:pt>
                <c:pt idx="7038">
                  <c:v>2014.0</c:v>
                </c:pt>
                <c:pt idx="7039">
                  <c:v>2014.0</c:v>
                </c:pt>
                <c:pt idx="7040">
                  <c:v>2014.0</c:v>
                </c:pt>
                <c:pt idx="7041">
                  <c:v>2014.0</c:v>
                </c:pt>
                <c:pt idx="7042">
                  <c:v>2014.0</c:v>
                </c:pt>
                <c:pt idx="7043">
                  <c:v>2014.0</c:v>
                </c:pt>
                <c:pt idx="7044">
                  <c:v>2014.0</c:v>
                </c:pt>
                <c:pt idx="7045">
                  <c:v>2014.0</c:v>
                </c:pt>
                <c:pt idx="7046">
                  <c:v>2014.0</c:v>
                </c:pt>
                <c:pt idx="7047">
                  <c:v>2015.0</c:v>
                </c:pt>
                <c:pt idx="7048">
                  <c:v>2016.0</c:v>
                </c:pt>
                <c:pt idx="7049">
                  <c:v>2017.0</c:v>
                </c:pt>
                <c:pt idx="7050">
                  <c:v>2017.0</c:v>
                </c:pt>
                <c:pt idx="7051">
                  <c:v>2018.0</c:v>
                </c:pt>
                <c:pt idx="7052">
                  <c:v>2018.0</c:v>
                </c:pt>
                <c:pt idx="7053">
                  <c:v>2018.0</c:v>
                </c:pt>
                <c:pt idx="7054">
                  <c:v>2018.0</c:v>
                </c:pt>
                <c:pt idx="7055">
                  <c:v>2018.0</c:v>
                </c:pt>
                <c:pt idx="7056">
                  <c:v>2018.0</c:v>
                </c:pt>
                <c:pt idx="7057">
                  <c:v>2018.0</c:v>
                </c:pt>
                <c:pt idx="7058">
                  <c:v>2019.0</c:v>
                </c:pt>
                <c:pt idx="7059">
                  <c:v>2019.0</c:v>
                </c:pt>
                <c:pt idx="7060">
                  <c:v>2019.0</c:v>
                </c:pt>
                <c:pt idx="7061">
                  <c:v>2019.0</c:v>
                </c:pt>
                <c:pt idx="7062">
                  <c:v>2019.0</c:v>
                </c:pt>
                <c:pt idx="7063">
                  <c:v>2019.0</c:v>
                </c:pt>
                <c:pt idx="7064">
                  <c:v>2019.0</c:v>
                </c:pt>
                <c:pt idx="7065">
                  <c:v>2019.0</c:v>
                </c:pt>
                <c:pt idx="7066">
                  <c:v>2019.0</c:v>
                </c:pt>
                <c:pt idx="7067">
                  <c:v>2019.0</c:v>
                </c:pt>
                <c:pt idx="7068">
                  <c:v>2019.0</c:v>
                </c:pt>
                <c:pt idx="7069">
                  <c:v>2020.0</c:v>
                </c:pt>
                <c:pt idx="7070">
                  <c:v>2020.0</c:v>
                </c:pt>
                <c:pt idx="7071">
                  <c:v>2020.0</c:v>
                </c:pt>
                <c:pt idx="7072">
                  <c:v>2020.0</c:v>
                </c:pt>
                <c:pt idx="7073">
                  <c:v>2020.0</c:v>
                </c:pt>
                <c:pt idx="7074">
                  <c:v>2021.0</c:v>
                </c:pt>
                <c:pt idx="7075">
                  <c:v>2022.0</c:v>
                </c:pt>
                <c:pt idx="7076">
                  <c:v>2022.0</c:v>
                </c:pt>
                <c:pt idx="7077">
                  <c:v>2022.0</c:v>
                </c:pt>
                <c:pt idx="7078">
                  <c:v>2022.0</c:v>
                </c:pt>
                <c:pt idx="7079">
                  <c:v>2022.0</c:v>
                </c:pt>
                <c:pt idx="7080">
                  <c:v>2023.0</c:v>
                </c:pt>
                <c:pt idx="7081">
                  <c:v>2024.0</c:v>
                </c:pt>
                <c:pt idx="7082">
                  <c:v>2024.0</c:v>
                </c:pt>
                <c:pt idx="7083">
                  <c:v>2024.0</c:v>
                </c:pt>
                <c:pt idx="7084">
                  <c:v>2024.0</c:v>
                </c:pt>
                <c:pt idx="7085">
                  <c:v>2024.0</c:v>
                </c:pt>
                <c:pt idx="7086">
                  <c:v>2024.0</c:v>
                </c:pt>
                <c:pt idx="7087">
                  <c:v>2024.0</c:v>
                </c:pt>
                <c:pt idx="7088">
                  <c:v>2024.0</c:v>
                </c:pt>
                <c:pt idx="7089">
                  <c:v>2024.0</c:v>
                </c:pt>
                <c:pt idx="7090">
                  <c:v>2024.0</c:v>
                </c:pt>
                <c:pt idx="7091">
                  <c:v>2024.0</c:v>
                </c:pt>
                <c:pt idx="7092">
                  <c:v>2024.0</c:v>
                </c:pt>
                <c:pt idx="7093">
                  <c:v>2024.0</c:v>
                </c:pt>
                <c:pt idx="7094">
                  <c:v>2024.0</c:v>
                </c:pt>
                <c:pt idx="7095">
                  <c:v>2024.0</c:v>
                </c:pt>
                <c:pt idx="7096">
                  <c:v>2024.0</c:v>
                </c:pt>
                <c:pt idx="7097">
                  <c:v>2024.0</c:v>
                </c:pt>
                <c:pt idx="7098">
                  <c:v>2024.0</c:v>
                </c:pt>
                <c:pt idx="7099">
                  <c:v>2024.0</c:v>
                </c:pt>
                <c:pt idx="7100">
                  <c:v>2024.0</c:v>
                </c:pt>
                <c:pt idx="7101">
                  <c:v>2024.0</c:v>
                </c:pt>
                <c:pt idx="7102">
                  <c:v>2024.0</c:v>
                </c:pt>
                <c:pt idx="7103">
                  <c:v>2024.0</c:v>
                </c:pt>
                <c:pt idx="7104">
                  <c:v>2024.0</c:v>
                </c:pt>
                <c:pt idx="7105">
                  <c:v>2024.0</c:v>
                </c:pt>
                <c:pt idx="7106">
                  <c:v>2024.0</c:v>
                </c:pt>
                <c:pt idx="7107">
                  <c:v>2025.0</c:v>
                </c:pt>
                <c:pt idx="7108">
                  <c:v>2025.0</c:v>
                </c:pt>
                <c:pt idx="7109">
                  <c:v>2025.0</c:v>
                </c:pt>
                <c:pt idx="7110">
                  <c:v>2025.0</c:v>
                </c:pt>
                <c:pt idx="7111">
                  <c:v>2026.0</c:v>
                </c:pt>
                <c:pt idx="7112">
                  <c:v>2026.0</c:v>
                </c:pt>
                <c:pt idx="7113">
                  <c:v>2026.0</c:v>
                </c:pt>
                <c:pt idx="7114">
                  <c:v>2026.0</c:v>
                </c:pt>
                <c:pt idx="7115">
                  <c:v>2027.0</c:v>
                </c:pt>
                <c:pt idx="7116">
                  <c:v>2028.0</c:v>
                </c:pt>
                <c:pt idx="7117">
                  <c:v>2029.0</c:v>
                </c:pt>
                <c:pt idx="7118">
                  <c:v>2029.0</c:v>
                </c:pt>
                <c:pt idx="7119">
                  <c:v>2029.0</c:v>
                </c:pt>
                <c:pt idx="7120">
                  <c:v>2029.0</c:v>
                </c:pt>
                <c:pt idx="7121">
                  <c:v>2030.0</c:v>
                </c:pt>
                <c:pt idx="7122">
                  <c:v>2031.0</c:v>
                </c:pt>
                <c:pt idx="7123">
                  <c:v>2031.0</c:v>
                </c:pt>
                <c:pt idx="7124">
                  <c:v>2031.0</c:v>
                </c:pt>
                <c:pt idx="7125">
                  <c:v>2031.0</c:v>
                </c:pt>
                <c:pt idx="7126">
                  <c:v>2032.0</c:v>
                </c:pt>
                <c:pt idx="7127">
                  <c:v>2032.0</c:v>
                </c:pt>
                <c:pt idx="7128">
                  <c:v>2032.0</c:v>
                </c:pt>
                <c:pt idx="7129">
                  <c:v>2033.0</c:v>
                </c:pt>
                <c:pt idx="7130">
                  <c:v>2034.0</c:v>
                </c:pt>
                <c:pt idx="7131">
                  <c:v>2035.0</c:v>
                </c:pt>
                <c:pt idx="7132">
                  <c:v>2035.0</c:v>
                </c:pt>
                <c:pt idx="7133">
                  <c:v>2035.0</c:v>
                </c:pt>
                <c:pt idx="7134">
                  <c:v>2035.0</c:v>
                </c:pt>
                <c:pt idx="7135">
                  <c:v>2035.0</c:v>
                </c:pt>
                <c:pt idx="7136">
                  <c:v>2035.0</c:v>
                </c:pt>
                <c:pt idx="7137">
                  <c:v>2036.0</c:v>
                </c:pt>
                <c:pt idx="7138">
                  <c:v>2036.0</c:v>
                </c:pt>
                <c:pt idx="7139">
                  <c:v>2036.0</c:v>
                </c:pt>
                <c:pt idx="7140">
                  <c:v>2036.0</c:v>
                </c:pt>
                <c:pt idx="7141">
                  <c:v>2036.0</c:v>
                </c:pt>
                <c:pt idx="7142">
                  <c:v>2036.0</c:v>
                </c:pt>
                <c:pt idx="7143">
                  <c:v>2036.0</c:v>
                </c:pt>
                <c:pt idx="7144">
                  <c:v>2037.0</c:v>
                </c:pt>
                <c:pt idx="7145">
                  <c:v>2037.0</c:v>
                </c:pt>
                <c:pt idx="7146">
                  <c:v>2037.0</c:v>
                </c:pt>
                <c:pt idx="7147">
                  <c:v>2038.0</c:v>
                </c:pt>
                <c:pt idx="7148">
                  <c:v>2039.0</c:v>
                </c:pt>
                <c:pt idx="7149">
                  <c:v>2040.0</c:v>
                </c:pt>
                <c:pt idx="7150">
                  <c:v>2040.0</c:v>
                </c:pt>
                <c:pt idx="7151">
                  <c:v>2040.0</c:v>
                </c:pt>
                <c:pt idx="7152">
                  <c:v>2041.0</c:v>
                </c:pt>
                <c:pt idx="7153">
                  <c:v>2041.0</c:v>
                </c:pt>
                <c:pt idx="7154">
                  <c:v>2041.0</c:v>
                </c:pt>
                <c:pt idx="7155">
                  <c:v>2042.0</c:v>
                </c:pt>
                <c:pt idx="7156">
                  <c:v>2042.0</c:v>
                </c:pt>
                <c:pt idx="7157">
                  <c:v>2042.0</c:v>
                </c:pt>
                <c:pt idx="7158">
                  <c:v>2043.0</c:v>
                </c:pt>
                <c:pt idx="7159">
                  <c:v>2044.0</c:v>
                </c:pt>
                <c:pt idx="7160">
                  <c:v>2045.0</c:v>
                </c:pt>
                <c:pt idx="7161">
                  <c:v>2045.0</c:v>
                </c:pt>
                <c:pt idx="7162">
                  <c:v>2046.0</c:v>
                </c:pt>
                <c:pt idx="7163">
                  <c:v>2047.0</c:v>
                </c:pt>
                <c:pt idx="7164">
                  <c:v>2047.0</c:v>
                </c:pt>
                <c:pt idx="7165">
                  <c:v>2047.0</c:v>
                </c:pt>
                <c:pt idx="7166">
                  <c:v>2047.0</c:v>
                </c:pt>
                <c:pt idx="7167">
                  <c:v>2047.0</c:v>
                </c:pt>
                <c:pt idx="7168">
                  <c:v>2047.0</c:v>
                </c:pt>
                <c:pt idx="7169">
                  <c:v>2047.0</c:v>
                </c:pt>
                <c:pt idx="7170">
                  <c:v>2048.0</c:v>
                </c:pt>
                <c:pt idx="7171">
                  <c:v>2048.0</c:v>
                </c:pt>
                <c:pt idx="7172">
                  <c:v>2048.0</c:v>
                </c:pt>
                <c:pt idx="7173">
                  <c:v>2048.0</c:v>
                </c:pt>
                <c:pt idx="7174">
                  <c:v>2048.0</c:v>
                </c:pt>
                <c:pt idx="7175">
                  <c:v>2048.0</c:v>
                </c:pt>
                <c:pt idx="7176">
                  <c:v>2048.0</c:v>
                </c:pt>
                <c:pt idx="7177">
                  <c:v>2048.0</c:v>
                </c:pt>
                <c:pt idx="7178">
                  <c:v>2048.0</c:v>
                </c:pt>
                <c:pt idx="7179">
                  <c:v>2049.0</c:v>
                </c:pt>
                <c:pt idx="7180">
                  <c:v>2050.0</c:v>
                </c:pt>
                <c:pt idx="7181">
                  <c:v>2050.0</c:v>
                </c:pt>
                <c:pt idx="7182">
                  <c:v>2051.0</c:v>
                </c:pt>
                <c:pt idx="7183">
                  <c:v>2052.0</c:v>
                </c:pt>
                <c:pt idx="7184">
                  <c:v>2052.0</c:v>
                </c:pt>
                <c:pt idx="7185">
                  <c:v>2052.0</c:v>
                </c:pt>
                <c:pt idx="7186">
                  <c:v>2053.0</c:v>
                </c:pt>
                <c:pt idx="7187">
                  <c:v>2053.0</c:v>
                </c:pt>
                <c:pt idx="7188">
                  <c:v>2053.0</c:v>
                </c:pt>
                <c:pt idx="7189">
                  <c:v>2054.0</c:v>
                </c:pt>
                <c:pt idx="7190">
                  <c:v>2055.0</c:v>
                </c:pt>
                <c:pt idx="7191">
                  <c:v>2055.0</c:v>
                </c:pt>
                <c:pt idx="7192">
                  <c:v>2056.0</c:v>
                </c:pt>
                <c:pt idx="7193">
                  <c:v>2057.0</c:v>
                </c:pt>
                <c:pt idx="7194">
                  <c:v>2057.0</c:v>
                </c:pt>
                <c:pt idx="7195">
                  <c:v>2058.0</c:v>
                </c:pt>
                <c:pt idx="7196">
                  <c:v>2059.0</c:v>
                </c:pt>
                <c:pt idx="7197">
                  <c:v>2060.0</c:v>
                </c:pt>
                <c:pt idx="7198">
                  <c:v>2061.0</c:v>
                </c:pt>
                <c:pt idx="7199">
                  <c:v>2061.0</c:v>
                </c:pt>
                <c:pt idx="7200">
                  <c:v>2061.0</c:v>
                </c:pt>
                <c:pt idx="7201">
                  <c:v>2061.0</c:v>
                </c:pt>
                <c:pt idx="7202">
                  <c:v>2061.0</c:v>
                </c:pt>
                <c:pt idx="7203">
                  <c:v>2061.0</c:v>
                </c:pt>
                <c:pt idx="7204">
                  <c:v>2061.0</c:v>
                </c:pt>
                <c:pt idx="7205">
                  <c:v>2061.0</c:v>
                </c:pt>
                <c:pt idx="7206">
                  <c:v>2061.0</c:v>
                </c:pt>
                <c:pt idx="7207">
                  <c:v>2062.0</c:v>
                </c:pt>
                <c:pt idx="7208">
                  <c:v>2063.0</c:v>
                </c:pt>
                <c:pt idx="7209">
                  <c:v>2064.0</c:v>
                </c:pt>
                <c:pt idx="7210">
                  <c:v>2064.0</c:v>
                </c:pt>
                <c:pt idx="7211">
                  <c:v>2065.0</c:v>
                </c:pt>
                <c:pt idx="7212">
                  <c:v>2065.0</c:v>
                </c:pt>
                <c:pt idx="7213">
                  <c:v>2065.0</c:v>
                </c:pt>
                <c:pt idx="7214">
                  <c:v>2065.0</c:v>
                </c:pt>
                <c:pt idx="7215">
                  <c:v>2065.0</c:v>
                </c:pt>
                <c:pt idx="7216">
                  <c:v>2065.0</c:v>
                </c:pt>
                <c:pt idx="7217">
                  <c:v>2065.0</c:v>
                </c:pt>
                <c:pt idx="7218">
                  <c:v>2065.0</c:v>
                </c:pt>
                <c:pt idx="7219">
                  <c:v>2065.0</c:v>
                </c:pt>
                <c:pt idx="7220">
                  <c:v>2066.0</c:v>
                </c:pt>
                <c:pt idx="7221">
                  <c:v>2067.0</c:v>
                </c:pt>
                <c:pt idx="7222">
                  <c:v>2068.0</c:v>
                </c:pt>
                <c:pt idx="7223">
                  <c:v>2069.0</c:v>
                </c:pt>
                <c:pt idx="7224">
                  <c:v>2069.0</c:v>
                </c:pt>
                <c:pt idx="7225">
                  <c:v>2069.0</c:v>
                </c:pt>
                <c:pt idx="7226">
                  <c:v>2069.0</c:v>
                </c:pt>
                <c:pt idx="7227">
                  <c:v>2069.0</c:v>
                </c:pt>
                <c:pt idx="7228">
                  <c:v>2069.0</c:v>
                </c:pt>
                <c:pt idx="7229">
                  <c:v>2069.0</c:v>
                </c:pt>
                <c:pt idx="7230">
                  <c:v>2069.0</c:v>
                </c:pt>
                <c:pt idx="7231">
                  <c:v>2069.0</c:v>
                </c:pt>
                <c:pt idx="7232">
                  <c:v>2069.0</c:v>
                </c:pt>
                <c:pt idx="7233">
                  <c:v>2069.0</c:v>
                </c:pt>
                <c:pt idx="7234">
                  <c:v>2069.0</c:v>
                </c:pt>
                <c:pt idx="7235">
                  <c:v>2069.0</c:v>
                </c:pt>
                <c:pt idx="7236">
                  <c:v>2070.0</c:v>
                </c:pt>
                <c:pt idx="7237">
                  <c:v>2071.0</c:v>
                </c:pt>
                <c:pt idx="7238">
                  <c:v>2071.0</c:v>
                </c:pt>
                <c:pt idx="7239">
                  <c:v>2071.0</c:v>
                </c:pt>
                <c:pt idx="7240">
                  <c:v>2071.0</c:v>
                </c:pt>
                <c:pt idx="7241">
                  <c:v>2071.0</c:v>
                </c:pt>
                <c:pt idx="7242">
                  <c:v>2071.0</c:v>
                </c:pt>
                <c:pt idx="7243">
                  <c:v>2071.0</c:v>
                </c:pt>
                <c:pt idx="7244">
                  <c:v>2072.0</c:v>
                </c:pt>
                <c:pt idx="7245">
                  <c:v>2072.0</c:v>
                </c:pt>
                <c:pt idx="7246">
                  <c:v>2072.0</c:v>
                </c:pt>
                <c:pt idx="7247">
                  <c:v>2072.0</c:v>
                </c:pt>
                <c:pt idx="7248">
                  <c:v>2072.0</c:v>
                </c:pt>
                <c:pt idx="7249">
                  <c:v>2072.0</c:v>
                </c:pt>
                <c:pt idx="7250">
                  <c:v>2073.0</c:v>
                </c:pt>
                <c:pt idx="7251">
                  <c:v>2073.0</c:v>
                </c:pt>
                <c:pt idx="7252">
                  <c:v>2073.0</c:v>
                </c:pt>
                <c:pt idx="7253">
                  <c:v>2073.0</c:v>
                </c:pt>
                <c:pt idx="7254">
                  <c:v>2073.0</c:v>
                </c:pt>
                <c:pt idx="7255">
                  <c:v>2073.0</c:v>
                </c:pt>
                <c:pt idx="7256">
                  <c:v>2074.0</c:v>
                </c:pt>
                <c:pt idx="7257">
                  <c:v>2075.0</c:v>
                </c:pt>
                <c:pt idx="7258">
                  <c:v>2075.0</c:v>
                </c:pt>
                <c:pt idx="7259">
                  <c:v>2075.0</c:v>
                </c:pt>
                <c:pt idx="7260">
                  <c:v>2075.0</c:v>
                </c:pt>
                <c:pt idx="7261">
                  <c:v>2076.0</c:v>
                </c:pt>
                <c:pt idx="7262">
                  <c:v>2077.0</c:v>
                </c:pt>
                <c:pt idx="7263">
                  <c:v>2078.0</c:v>
                </c:pt>
                <c:pt idx="7264">
                  <c:v>2078.0</c:v>
                </c:pt>
                <c:pt idx="7265">
                  <c:v>2078.0</c:v>
                </c:pt>
                <c:pt idx="7266">
                  <c:v>2078.0</c:v>
                </c:pt>
                <c:pt idx="7267">
                  <c:v>2079.0</c:v>
                </c:pt>
                <c:pt idx="7268">
                  <c:v>2079.0</c:v>
                </c:pt>
                <c:pt idx="7269">
                  <c:v>2080.0</c:v>
                </c:pt>
                <c:pt idx="7270">
                  <c:v>2080.0</c:v>
                </c:pt>
                <c:pt idx="7271">
                  <c:v>2080.0</c:v>
                </c:pt>
                <c:pt idx="7272">
                  <c:v>2081.0</c:v>
                </c:pt>
                <c:pt idx="7273">
                  <c:v>2082.0</c:v>
                </c:pt>
                <c:pt idx="7274">
                  <c:v>2082.0</c:v>
                </c:pt>
                <c:pt idx="7275">
                  <c:v>2082.0</c:v>
                </c:pt>
                <c:pt idx="7276">
                  <c:v>2083.0</c:v>
                </c:pt>
                <c:pt idx="7277">
                  <c:v>2083.0</c:v>
                </c:pt>
                <c:pt idx="7278">
                  <c:v>2084.0</c:v>
                </c:pt>
                <c:pt idx="7279">
                  <c:v>2085.0</c:v>
                </c:pt>
                <c:pt idx="7280">
                  <c:v>2086.0</c:v>
                </c:pt>
                <c:pt idx="7281">
                  <c:v>2086.0</c:v>
                </c:pt>
                <c:pt idx="7282">
                  <c:v>2086.0</c:v>
                </c:pt>
                <c:pt idx="7283">
                  <c:v>2087.0</c:v>
                </c:pt>
                <c:pt idx="7284">
                  <c:v>2088.0</c:v>
                </c:pt>
                <c:pt idx="7285">
                  <c:v>2089.0</c:v>
                </c:pt>
                <c:pt idx="7286">
                  <c:v>2090.0</c:v>
                </c:pt>
                <c:pt idx="7287">
                  <c:v>2090.0</c:v>
                </c:pt>
                <c:pt idx="7288">
                  <c:v>2090.0</c:v>
                </c:pt>
                <c:pt idx="7289">
                  <c:v>2090.0</c:v>
                </c:pt>
                <c:pt idx="7290">
                  <c:v>2090.0</c:v>
                </c:pt>
                <c:pt idx="7291">
                  <c:v>2090.0</c:v>
                </c:pt>
                <c:pt idx="7292">
                  <c:v>2091.0</c:v>
                </c:pt>
                <c:pt idx="7293">
                  <c:v>2091.0</c:v>
                </c:pt>
                <c:pt idx="7294">
                  <c:v>2091.0</c:v>
                </c:pt>
                <c:pt idx="7295">
                  <c:v>2091.0</c:v>
                </c:pt>
                <c:pt idx="7296">
                  <c:v>2092.0</c:v>
                </c:pt>
                <c:pt idx="7297">
                  <c:v>2093.0</c:v>
                </c:pt>
                <c:pt idx="7298">
                  <c:v>2093.0</c:v>
                </c:pt>
                <c:pt idx="7299">
                  <c:v>2094.0</c:v>
                </c:pt>
                <c:pt idx="7300">
                  <c:v>2095.0</c:v>
                </c:pt>
                <c:pt idx="7301">
                  <c:v>2095.0</c:v>
                </c:pt>
                <c:pt idx="7302">
                  <c:v>2095.0</c:v>
                </c:pt>
                <c:pt idx="7303">
                  <c:v>2095.0</c:v>
                </c:pt>
                <c:pt idx="7304">
                  <c:v>2095.0</c:v>
                </c:pt>
                <c:pt idx="7305">
                  <c:v>2095.0</c:v>
                </c:pt>
                <c:pt idx="7306">
                  <c:v>2096.0</c:v>
                </c:pt>
                <c:pt idx="7307">
                  <c:v>2096.0</c:v>
                </c:pt>
                <c:pt idx="7308">
                  <c:v>2097.0</c:v>
                </c:pt>
                <c:pt idx="7309">
                  <c:v>2097.0</c:v>
                </c:pt>
                <c:pt idx="7310">
                  <c:v>2097.0</c:v>
                </c:pt>
                <c:pt idx="7311">
                  <c:v>2098.0</c:v>
                </c:pt>
                <c:pt idx="7312">
                  <c:v>2098.0</c:v>
                </c:pt>
                <c:pt idx="7313">
                  <c:v>2098.0</c:v>
                </c:pt>
                <c:pt idx="7314">
                  <c:v>2098.0</c:v>
                </c:pt>
                <c:pt idx="7315">
                  <c:v>2098.0</c:v>
                </c:pt>
                <c:pt idx="7316">
                  <c:v>2098.0</c:v>
                </c:pt>
                <c:pt idx="7317">
                  <c:v>2099.0</c:v>
                </c:pt>
                <c:pt idx="7318">
                  <c:v>2099.0</c:v>
                </c:pt>
                <c:pt idx="7319">
                  <c:v>2099.0</c:v>
                </c:pt>
                <c:pt idx="7320">
                  <c:v>2099.0</c:v>
                </c:pt>
                <c:pt idx="7321">
                  <c:v>2099.0</c:v>
                </c:pt>
                <c:pt idx="7322">
                  <c:v>2099.0</c:v>
                </c:pt>
                <c:pt idx="7323">
                  <c:v>2099.0</c:v>
                </c:pt>
                <c:pt idx="7324">
                  <c:v>2099.0</c:v>
                </c:pt>
                <c:pt idx="7325">
                  <c:v>2100.0</c:v>
                </c:pt>
                <c:pt idx="7326">
                  <c:v>2100.0</c:v>
                </c:pt>
                <c:pt idx="7327">
                  <c:v>2100.0</c:v>
                </c:pt>
                <c:pt idx="7328">
                  <c:v>2101.0</c:v>
                </c:pt>
                <c:pt idx="7329">
                  <c:v>2102.0</c:v>
                </c:pt>
                <c:pt idx="7330">
                  <c:v>2102.0</c:v>
                </c:pt>
                <c:pt idx="7331">
                  <c:v>2103.0</c:v>
                </c:pt>
                <c:pt idx="7332">
                  <c:v>2103.0</c:v>
                </c:pt>
                <c:pt idx="7333">
                  <c:v>2103.0</c:v>
                </c:pt>
                <c:pt idx="7334">
                  <c:v>2103.0</c:v>
                </c:pt>
                <c:pt idx="7335">
                  <c:v>2103.0</c:v>
                </c:pt>
                <c:pt idx="7336">
                  <c:v>2103.0</c:v>
                </c:pt>
                <c:pt idx="7337">
                  <c:v>2103.0</c:v>
                </c:pt>
                <c:pt idx="7338">
                  <c:v>2104.0</c:v>
                </c:pt>
                <c:pt idx="7339">
                  <c:v>2105.0</c:v>
                </c:pt>
                <c:pt idx="7340">
                  <c:v>2105.0</c:v>
                </c:pt>
                <c:pt idx="7341">
                  <c:v>2105.0</c:v>
                </c:pt>
                <c:pt idx="7342">
                  <c:v>2106.0</c:v>
                </c:pt>
                <c:pt idx="7343">
                  <c:v>2106.0</c:v>
                </c:pt>
                <c:pt idx="7344">
                  <c:v>2106.0</c:v>
                </c:pt>
                <c:pt idx="7345">
                  <c:v>2106.0</c:v>
                </c:pt>
                <c:pt idx="7346">
                  <c:v>2106.0</c:v>
                </c:pt>
                <c:pt idx="7347">
                  <c:v>2106.0</c:v>
                </c:pt>
                <c:pt idx="7348">
                  <c:v>2107.0</c:v>
                </c:pt>
                <c:pt idx="7349">
                  <c:v>2107.0</c:v>
                </c:pt>
                <c:pt idx="7350">
                  <c:v>2108.0</c:v>
                </c:pt>
                <c:pt idx="7351">
                  <c:v>2108.0</c:v>
                </c:pt>
                <c:pt idx="7352">
                  <c:v>2108.0</c:v>
                </c:pt>
                <c:pt idx="7353">
                  <c:v>2109.0</c:v>
                </c:pt>
                <c:pt idx="7354">
                  <c:v>2110.0</c:v>
                </c:pt>
                <c:pt idx="7355">
                  <c:v>2111.0</c:v>
                </c:pt>
                <c:pt idx="7356">
                  <c:v>2112.0</c:v>
                </c:pt>
                <c:pt idx="7357">
                  <c:v>2113.0</c:v>
                </c:pt>
                <c:pt idx="7358">
                  <c:v>2113.0</c:v>
                </c:pt>
                <c:pt idx="7359">
                  <c:v>2113.0</c:v>
                </c:pt>
                <c:pt idx="7360">
                  <c:v>2113.0</c:v>
                </c:pt>
                <c:pt idx="7361">
                  <c:v>2113.0</c:v>
                </c:pt>
                <c:pt idx="7362">
                  <c:v>2113.0</c:v>
                </c:pt>
                <c:pt idx="7363">
                  <c:v>2113.0</c:v>
                </c:pt>
                <c:pt idx="7364">
                  <c:v>2113.0</c:v>
                </c:pt>
                <c:pt idx="7365">
                  <c:v>2113.0</c:v>
                </c:pt>
                <c:pt idx="7366">
                  <c:v>2113.0</c:v>
                </c:pt>
                <c:pt idx="7367">
                  <c:v>2114.0</c:v>
                </c:pt>
                <c:pt idx="7368">
                  <c:v>2114.0</c:v>
                </c:pt>
                <c:pt idx="7369">
                  <c:v>2115.0</c:v>
                </c:pt>
                <c:pt idx="7370">
                  <c:v>2116.0</c:v>
                </c:pt>
                <c:pt idx="7371">
                  <c:v>2117.0</c:v>
                </c:pt>
                <c:pt idx="7372">
                  <c:v>2118.0</c:v>
                </c:pt>
                <c:pt idx="7373">
                  <c:v>2118.0</c:v>
                </c:pt>
                <c:pt idx="7374">
                  <c:v>2119.0</c:v>
                </c:pt>
                <c:pt idx="7375">
                  <c:v>2119.0</c:v>
                </c:pt>
                <c:pt idx="7376">
                  <c:v>2119.0</c:v>
                </c:pt>
                <c:pt idx="7377">
                  <c:v>2120.0</c:v>
                </c:pt>
                <c:pt idx="7378">
                  <c:v>2121.0</c:v>
                </c:pt>
                <c:pt idx="7379">
                  <c:v>2121.0</c:v>
                </c:pt>
                <c:pt idx="7380">
                  <c:v>2121.0</c:v>
                </c:pt>
                <c:pt idx="7381">
                  <c:v>2122.0</c:v>
                </c:pt>
                <c:pt idx="7382">
                  <c:v>2122.0</c:v>
                </c:pt>
                <c:pt idx="7383">
                  <c:v>2123.0</c:v>
                </c:pt>
                <c:pt idx="7384">
                  <c:v>2124.0</c:v>
                </c:pt>
                <c:pt idx="7385">
                  <c:v>2124.0</c:v>
                </c:pt>
                <c:pt idx="7386">
                  <c:v>2124.0</c:v>
                </c:pt>
                <c:pt idx="7387">
                  <c:v>2124.0</c:v>
                </c:pt>
                <c:pt idx="7388">
                  <c:v>2125.0</c:v>
                </c:pt>
                <c:pt idx="7389">
                  <c:v>2125.0</c:v>
                </c:pt>
                <c:pt idx="7390">
                  <c:v>2125.0</c:v>
                </c:pt>
                <c:pt idx="7391">
                  <c:v>2125.0</c:v>
                </c:pt>
                <c:pt idx="7392">
                  <c:v>2125.0</c:v>
                </c:pt>
                <c:pt idx="7393">
                  <c:v>2125.0</c:v>
                </c:pt>
                <c:pt idx="7394">
                  <c:v>2126.0</c:v>
                </c:pt>
                <c:pt idx="7395">
                  <c:v>2126.0</c:v>
                </c:pt>
                <c:pt idx="7396">
                  <c:v>2126.0</c:v>
                </c:pt>
                <c:pt idx="7397">
                  <c:v>2126.0</c:v>
                </c:pt>
                <c:pt idx="7398">
                  <c:v>2126.0</c:v>
                </c:pt>
                <c:pt idx="7399">
                  <c:v>2127.0</c:v>
                </c:pt>
                <c:pt idx="7400">
                  <c:v>2127.0</c:v>
                </c:pt>
                <c:pt idx="7401">
                  <c:v>2127.0</c:v>
                </c:pt>
                <c:pt idx="7402">
                  <c:v>2127.0</c:v>
                </c:pt>
                <c:pt idx="7403">
                  <c:v>2127.0</c:v>
                </c:pt>
                <c:pt idx="7404">
                  <c:v>2127.0</c:v>
                </c:pt>
                <c:pt idx="7405">
                  <c:v>2128.0</c:v>
                </c:pt>
                <c:pt idx="7406">
                  <c:v>2128.0</c:v>
                </c:pt>
                <c:pt idx="7407">
                  <c:v>2128.0</c:v>
                </c:pt>
                <c:pt idx="7408">
                  <c:v>2128.0</c:v>
                </c:pt>
                <c:pt idx="7409">
                  <c:v>2128.0</c:v>
                </c:pt>
                <c:pt idx="7410">
                  <c:v>2129.0</c:v>
                </c:pt>
                <c:pt idx="7411">
                  <c:v>2129.0</c:v>
                </c:pt>
                <c:pt idx="7412">
                  <c:v>2129.0</c:v>
                </c:pt>
                <c:pt idx="7413">
                  <c:v>2129.0</c:v>
                </c:pt>
                <c:pt idx="7414">
                  <c:v>2129.0</c:v>
                </c:pt>
                <c:pt idx="7415">
                  <c:v>2129.0</c:v>
                </c:pt>
                <c:pt idx="7416">
                  <c:v>2129.0</c:v>
                </c:pt>
                <c:pt idx="7417">
                  <c:v>2129.0</c:v>
                </c:pt>
                <c:pt idx="7418">
                  <c:v>2129.0</c:v>
                </c:pt>
                <c:pt idx="7419">
                  <c:v>2129.0</c:v>
                </c:pt>
                <c:pt idx="7420">
                  <c:v>2129.0</c:v>
                </c:pt>
                <c:pt idx="7421">
                  <c:v>2129.0</c:v>
                </c:pt>
                <c:pt idx="7422">
                  <c:v>2129.0</c:v>
                </c:pt>
                <c:pt idx="7423">
                  <c:v>2130.0</c:v>
                </c:pt>
                <c:pt idx="7424">
                  <c:v>2130.0</c:v>
                </c:pt>
                <c:pt idx="7425">
                  <c:v>2130.0</c:v>
                </c:pt>
                <c:pt idx="7426">
                  <c:v>2130.0</c:v>
                </c:pt>
                <c:pt idx="7427">
                  <c:v>2130.0</c:v>
                </c:pt>
                <c:pt idx="7428">
                  <c:v>2131.0</c:v>
                </c:pt>
                <c:pt idx="7429">
                  <c:v>2132.0</c:v>
                </c:pt>
                <c:pt idx="7430">
                  <c:v>2132.0</c:v>
                </c:pt>
                <c:pt idx="7431">
                  <c:v>2132.0</c:v>
                </c:pt>
                <c:pt idx="7432">
                  <c:v>2133.0</c:v>
                </c:pt>
                <c:pt idx="7433">
                  <c:v>2134.0</c:v>
                </c:pt>
                <c:pt idx="7434">
                  <c:v>2134.0</c:v>
                </c:pt>
                <c:pt idx="7435">
                  <c:v>2134.0</c:v>
                </c:pt>
                <c:pt idx="7436">
                  <c:v>2134.0</c:v>
                </c:pt>
                <c:pt idx="7437">
                  <c:v>2134.0</c:v>
                </c:pt>
                <c:pt idx="7438">
                  <c:v>2135.0</c:v>
                </c:pt>
                <c:pt idx="7439">
                  <c:v>2136.0</c:v>
                </c:pt>
                <c:pt idx="7440">
                  <c:v>2137.0</c:v>
                </c:pt>
                <c:pt idx="7441">
                  <c:v>2138.0</c:v>
                </c:pt>
                <c:pt idx="7442">
                  <c:v>2139.0</c:v>
                </c:pt>
                <c:pt idx="7443">
                  <c:v>2140.0</c:v>
                </c:pt>
                <c:pt idx="7444">
                  <c:v>2141.0</c:v>
                </c:pt>
                <c:pt idx="7445">
                  <c:v>2142.0</c:v>
                </c:pt>
                <c:pt idx="7446">
                  <c:v>2143.0</c:v>
                </c:pt>
                <c:pt idx="7447">
                  <c:v>2143.0</c:v>
                </c:pt>
                <c:pt idx="7448">
                  <c:v>2144.0</c:v>
                </c:pt>
                <c:pt idx="7449">
                  <c:v>2144.0</c:v>
                </c:pt>
                <c:pt idx="7450">
                  <c:v>2144.0</c:v>
                </c:pt>
                <c:pt idx="7451">
                  <c:v>2144.0</c:v>
                </c:pt>
                <c:pt idx="7452">
                  <c:v>2144.0</c:v>
                </c:pt>
                <c:pt idx="7453">
                  <c:v>2144.0</c:v>
                </c:pt>
                <c:pt idx="7454">
                  <c:v>2144.0</c:v>
                </c:pt>
                <c:pt idx="7455">
                  <c:v>2144.0</c:v>
                </c:pt>
                <c:pt idx="7456">
                  <c:v>2144.0</c:v>
                </c:pt>
                <c:pt idx="7457">
                  <c:v>2144.0</c:v>
                </c:pt>
                <c:pt idx="7458">
                  <c:v>2144.0</c:v>
                </c:pt>
                <c:pt idx="7459">
                  <c:v>2144.0</c:v>
                </c:pt>
                <c:pt idx="7460">
                  <c:v>2145.0</c:v>
                </c:pt>
                <c:pt idx="7461">
                  <c:v>2145.0</c:v>
                </c:pt>
                <c:pt idx="7462">
                  <c:v>2146.0</c:v>
                </c:pt>
                <c:pt idx="7463">
                  <c:v>2146.0</c:v>
                </c:pt>
                <c:pt idx="7464">
                  <c:v>2147.0</c:v>
                </c:pt>
                <c:pt idx="7465">
                  <c:v>2147.0</c:v>
                </c:pt>
                <c:pt idx="7466">
                  <c:v>2148.0</c:v>
                </c:pt>
                <c:pt idx="7467">
                  <c:v>2148.0</c:v>
                </c:pt>
                <c:pt idx="7468">
                  <c:v>2149.0</c:v>
                </c:pt>
                <c:pt idx="7469">
                  <c:v>2149.0</c:v>
                </c:pt>
                <c:pt idx="7470">
                  <c:v>2150.0</c:v>
                </c:pt>
                <c:pt idx="7471">
                  <c:v>2151.0</c:v>
                </c:pt>
                <c:pt idx="7472">
                  <c:v>2151.0</c:v>
                </c:pt>
                <c:pt idx="7473">
                  <c:v>2151.0</c:v>
                </c:pt>
                <c:pt idx="7474">
                  <c:v>2151.0</c:v>
                </c:pt>
                <c:pt idx="7475">
                  <c:v>2151.0</c:v>
                </c:pt>
                <c:pt idx="7476">
                  <c:v>2151.0</c:v>
                </c:pt>
                <c:pt idx="7477">
                  <c:v>2151.0</c:v>
                </c:pt>
                <c:pt idx="7478">
                  <c:v>2151.0</c:v>
                </c:pt>
                <c:pt idx="7479">
                  <c:v>2151.0</c:v>
                </c:pt>
                <c:pt idx="7480">
                  <c:v>2152.0</c:v>
                </c:pt>
                <c:pt idx="7481">
                  <c:v>2152.0</c:v>
                </c:pt>
                <c:pt idx="7482">
                  <c:v>2153.0</c:v>
                </c:pt>
                <c:pt idx="7483">
                  <c:v>2154.0</c:v>
                </c:pt>
                <c:pt idx="7484">
                  <c:v>2155.0</c:v>
                </c:pt>
                <c:pt idx="7485">
                  <c:v>2156.0</c:v>
                </c:pt>
                <c:pt idx="7486">
                  <c:v>2156.0</c:v>
                </c:pt>
                <c:pt idx="7487">
                  <c:v>2157.0</c:v>
                </c:pt>
                <c:pt idx="7488">
                  <c:v>2158.0</c:v>
                </c:pt>
                <c:pt idx="7489">
                  <c:v>2159.0</c:v>
                </c:pt>
                <c:pt idx="7490">
                  <c:v>2159.0</c:v>
                </c:pt>
                <c:pt idx="7491">
                  <c:v>2159.0</c:v>
                </c:pt>
                <c:pt idx="7492">
                  <c:v>2159.0</c:v>
                </c:pt>
                <c:pt idx="7493">
                  <c:v>2160.0</c:v>
                </c:pt>
                <c:pt idx="7494">
                  <c:v>2161.0</c:v>
                </c:pt>
                <c:pt idx="7495">
                  <c:v>2162.0</c:v>
                </c:pt>
                <c:pt idx="7496">
                  <c:v>2162.0</c:v>
                </c:pt>
                <c:pt idx="7497">
                  <c:v>2162.0</c:v>
                </c:pt>
                <c:pt idx="7498">
                  <c:v>2162.0</c:v>
                </c:pt>
                <c:pt idx="7499">
                  <c:v>2163.0</c:v>
                </c:pt>
                <c:pt idx="7500">
                  <c:v>2163.0</c:v>
                </c:pt>
                <c:pt idx="7501">
                  <c:v>2163.0</c:v>
                </c:pt>
                <c:pt idx="7502">
                  <c:v>2163.0</c:v>
                </c:pt>
                <c:pt idx="7503">
                  <c:v>2164.0</c:v>
                </c:pt>
                <c:pt idx="7504">
                  <c:v>2164.0</c:v>
                </c:pt>
                <c:pt idx="7505">
                  <c:v>2164.0</c:v>
                </c:pt>
                <c:pt idx="7506">
                  <c:v>2164.0</c:v>
                </c:pt>
                <c:pt idx="7507">
                  <c:v>2165.0</c:v>
                </c:pt>
                <c:pt idx="7508">
                  <c:v>2165.0</c:v>
                </c:pt>
                <c:pt idx="7509">
                  <c:v>2166.0</c:v>
                </c:pt>
                <c:pt idx="7510">
                  <c:v>2166.0</c:v>
                </c:pt>
                <c:pt idx="7511">
                  <c:v>2167.0</c:v>
                </c:pt>
                <c:pt idx="7512">
                  <c:v>2168.0</c:v>
                </c:pt>
                <c:pt idx="7513">
                  <c:v>2169.0</c:v>
                </c:pt>
                <c:pt idx="7514">
                  <c:v>2170.0</c:v>
                </c:pt>
                <c:pt idx="7515">
                  <c:v>2171.0</c:v>
                </c:pt>
                <c:pt idx="7516">
                  <c:v>2171.0</c:v>
                </c:pt>
                <c:pt idx="7517">
                  <c:v>2171.0</c:v>
                </c:pt>
                <c:pt idx="7518">
                  <c:v>2172.0</c:v>
                </c:pt>
                <c:pt idx="7519">
                  <c:v>2172.0</c:v>
                </c:pt>
                <c:pt idx="7520">
                  <c:v>2173.0</c:v>
                </c:pt>
                <c:pt idx="7521">
                  <c:v>2174.0</c:v>
                </c:pt>
                <c:pt idx="7522">
                  <c:v>2175.0</c:v>
                </c:pt>
                <c:pt idx="7523">
                  <c:v>2176.0</c:v>
                </c:pt>
                <c:pt idx="7524">
                  <c:v>2176.0</c:v>
                </c:pt>
                <c:pt idx="7525">
                  <c:v>2177.0</c:v>
                </c:pt>
                <c:pt idx="7526">
                  <c:v>2178.0</c:v>
                </c:pt>
                <c:pt idx="7527">
                  <c:v>2179.0</c:v>
                </c:pt>
                <c:pt idx="7528">
                  <c:v>2179.0</c:v>
                </c:pt>
                <c:pt idx="7529">
                  <c:v>2179.0</c:v>
                </c:pt>
                <c:pt idx="7530">
                  <c:v>2179.0</c:v>
                </c:pt>
                <c:pt idx="7531">
                  <c:v>2179.0</c:v>
                </c:pt>
                <c:pt idx="7532">
                  <c:v>2179.0</c:v>
                </c:pt>
                <c:pt idx="7533">
                  <c:v>2179.0</c:v>
                </c:pt>
                <c:pt idx="7534">
                  <c:v>2180.0</c:v>
                </c:pt>
                <c:pt idx="7535">
                  <c:v>2181.0</c:v>
                </c:pt>
                <c:pt idx="7536">
                  <c:v>2182.0</c:v>
                </c:pt>
                <c:pt idx="7537">
                  <c:v>2183.0</c:v>
                </c:pt>
                <c:pt idx="7538">
                  <c:v>2183.0</c:v>
                </c:pt>
                <c:pt idx="7539">
                  <c:v>2183.0</c:v>
                </c:pt>
                <c:pt idx="7540">
                  <c:v>2183.0</c:v>
                </c:pt>
                <c:pt idx="7541">
                  <c:v>2183.0</c:v>
                </c:pt>
                <c:pt idx="7542">
                  <c:v>2183.0</c:v>
                </c:pt>
                <c:pt idx="7543">
                  <c:v>2183.0</c:v>
                </c:pt>
                <c:pt idx="7544">
                  <c:v>2183.0</c:v>
                </c:pt>
                <c:pt idx="7545">
                  <c:v>2184.0</c:v>
                </c:pt>
                <c:pt idx="7546">
                  <c:v>2184.0</c:v>
                </c:pt>
                <c:pt idx="7547">
                  <c:v>2185.0</c:v>
                </c:pt>
                <c:pt idx="7548">
                  <c:v>2185.0</c:v>
                </c:pt>
                <c:pt idx="7549">
                  <c:v>2185.0</c:v>
                </c:pt>
                <c:pt idx="7550">
                  <c:v>2185.0</c:v>
                </c:pt>
                <c:pt idx="7551">
                  <c:v>2185.0</c:v>
                </c:pt>
                <c:pt idx="7552">
                  <c:v>2185.0</c:v>
                </c:pt>
                <c:pt idx="7553">
                  <c:v>2185.0</c:v>
                </c:pt>
                <c:pt idx="7554">
                  <c:v>2185.0</c:v>
                </c:pt>
                <c:pt idx="7555">
                  <c:v>2185.0</c:v>
                </c:pt>
                <c:pt idx="7556">
                  <c:v>2185.0</c:v>
                </c:pt>
                <c:pt idx="7557">
                  <c:v>2185.0</c:v>
                </c:pt>
                <c:pt idx="7558">
                  <c:v>2185.0</c:v>
                </c:pt>
                <c:pt idx="7559">
                  <c:v>2185.0</c:v>
                </c:pt>
                <c:pt idx="7560">
                  <c:v>2185.0</c:v>
                </c:pt>
                <c:pt idx="7561">
                  <c:v>2185.0</c:v>
                </c:pt>
                <c:pt idx="7562">
                  <c:v>2185.0</c:v>
                </c:pt>
                <c:pt idx="7563">
                  <c:v>2185.0</c:v>
                </c:pt>
                <c:pt idx="7564">
                  <c:v>2185.0</c:v>
                </c:pt>
                <c:pt idx="7565">
                  <c:v>2186.0</c:v>
                </c:pt>
                <c:pt idx="7566">
                  <c:v>2186.0</c:v>
                </c:pt>
                <c:pt idx="7567">
                  <c:v>2187.0</c:v>
                </c:pt>
                <c:pt idx="7568">
                  <c:v>2187.0</c:v>
                </c:pt>
                <c:pt idx="7569">
                  <c:v>2187.0</c:v>
                </c:pt>
                <c:pt idx="7570">
                  <c:v>2187.0</c:v>
                </c:pt>
                <c:pt idx="7571">
                  <c:v>2187.0</c:v>
                </c:pt>
                <c:pt idx="7572">
                  <c:v>2187.0</c:v>
                </c:pt>
                <c:pt idx="7573">
                  <c:v>2187.0</c:v>
                </c:pt>
                <c:pt idx="7574">
                  <c:v>2188.0</c:v>
                </c:pt>
                <c:pt idx="7575">
                  <c:v>2189.0</c:v>
                </c:pt>
                <c:pt idx="7576">
                  <c:v>2189.0</c:v>
                </c:pt>
                <c:pt idx="7577">
                  <c:v>2190.0</c:v>
                </c:pt>
                <c:pt idx="7578">
                  <c:v>2190.0</c:v>
                </c:pt>
                <c:pt idx="7579">
                  <c:v>2191.0</c:v>
                </c:pt>
                <c:pt idx="7580">
                  <c:v>2191.0</c:v>
                </c:pt>
                <c:pt idx="7581">
                  <c:v>2191.0</c:v>
                </c:pt>
                <c:pt idx="7582">
                  <c:v>2191.0</c:v>
                </c:pt>
                <c:pt idx="7583">
                  <c:v>2191.0</c:v>
                </c:pt>
                <c:pt idx="7584">
                  <c:v>2192.0</c:v>
                </c:pt>
                <c:pt idx="7585">
                  <c:v>2193.0</c:v>
                </c:pt>
                <c:pt idx="7586">
                  <c:v>2193.0</c:v>
                </c:pt>
                <c:pt idx="7587">
                  <c:v>2194.0</c:v>
                </c:pt>
                <c:pt idx="7588">
                  <c:v>2195.0</c:v>
                </c:pt>
                <c:pt idx="7589">
                  <c:v>2195.0</c:v>
                </c:pt>
                <c:pt idx="7590">
                  <c:v>2195.0</c:v>
                </c:pt>
                <c:pt idx="7591">
                  <c:v>2195.0</c:v>
                </c:pt>
                <c:pt idx="7592">
                  <c:v>2195.0</c:v>
                </c:pt>
                <c:pt idx="7593">
                  <c:v>2196.0</c:v>
                </c:pt>
                <c:pt idx="7594">
                  <c:v>2196.0</c:v>
                </c:pt>
                <c:pt idx="7595">
                  <c:v>2196.0</c:v>
                </c:pt>
                <c:pt idx="7596">
                  <c:v>2196.0</c:v>
                </c:pt>
                <c:pt idx="7597">
                  <c:v>2196.0</c:v>
                </c:pt>
                <c:pt idx="7598">
                  <c:v>2196.0</c:v>
                </c:pt>
                <c:pt idx="7599">
                  <c:v>2196.0</c:v>
                </c:pt>
                <c:pt idx="7600">
                  <c:v>2196.0</c:v>
                </c:pt>
                <c:pt idx="7601">
                  <c:v>2197.0</c:v>
                </c:pt>
                <c:pt idx="7602">
                  <c:v>2197.0</c:v>
                </c:pt>
                <c:pt idx="7603">
                  <c:v>2197.0</c:v>
                </c:pt>
                <c:pt idx="7604">
                  <c:v>2198.0</c:v>
                </c:pt>
                <c:pt idx="7605">
                  <c:v>2198.0</c:v>
                </c:pt>
                <c:pt idx="7606">
                  <c:v>2198.0</c:v>
                </c:pt>
                <c:pt idx="7607">
                  <c:v>2198.0</c:v>
                </c:pt>
                <c:pt idx="7608">
                  <c:v>2199.0</c:v>
                </c:pt>
                <c:pt idx="7609">
                  <c:v>2199.0</c:v>
                </c:pt>
                <c:pt idx="7610">
                  <c:v>2199.0</c:v>
                </c:pt>
                <c:pt idx="7611">
                  <c:v>2199.0</c:v>
                </c:pt>
                <c:pt idx="7612">
                  <c:v>2199.0</c:v>
                </c:pt>
                <c:pt idx="7613">
                  <c:v>2199.0</c:v>
                </c:pt>
                <c:pt idx="7614">
                  <c:v>2199.0</c:v>
                </c:pt>
                <c:pt idx="7615">
                  <c:v>2199.0</c:v>
                </c:pt>
                <c:pt idx="7616">
                  <c:v>2199.0</c:v>
                </c:pt>
                <c:pt idx="7617">
                  <c:v>2200.0</c:v>
                </c:pt>
                <c:pt idx="7618">
                  <c:v>2201.0</c:v>
                </c:pt>
                <c:pt idx="7619">
                  <c:v>2202.0</c:v>
                </c:pt>
                <c:pt idx="7620">
                  <c:v>2203.0</c:v>
                </c:pt>
                <c:pt idx="7621">
                  <c:v>2203.0</c:v>
                </c:pt>
                <c:pt idx="7622">
                  <c:v>2203.0</c:v>
                </c:pt>
                <c:pt idx="7623">
                  <c:v>2203.0</c:v>
                </c:pt>
                <c:pt idx="7624">
                  <c:v>2203.0</c:v>
                </c:pt>
                <c:pt idx="7625">
                  <c:v>2203.0</c:v>
                </c:pt>
                <c:pt idx="7626">
                  <c:v>2203.0</c:v>
                </c:pt>
                <c:pt idx="7627">
                  <c:v>2204.0</c:v>
                </c:pt>
                <c:pt idx="7628">
                  <c:v>2204.0</c:v>
                </c:pt>
                <c:pt idx="7629">
                  <c:v>2204.0</c:v>
                </c:pt>
                <c:pt idx="7630">
                  <c:v>2205.0</c:v>
                </c:pt>
                <c:pt idx="7631">
                  <c:v>2206.0</c:v>
                </c:pt>
                <c:pt idx="7632">
                  <c:v>2206.0</c:v>
                </c:pt>
                <c:pt idx="7633">
                  <c:v>2207.0</c:v>
                </c:pt>
                <c:pt idx="7634">
                  <c:v>2207.0</c:v>
                </c:pt>
                <c:pt idx="7635">
                  <c:v>2207.0</c:v>
                </c:pt>
                <c:pt idx="7636">
                  <c:v>2207.0</c:v>
                </c:pt>
                <c:pt idx="7637">
                  <c:v>2207.0</c:v>
                </c:pt>
                <c:pt idx="7638">
                  <c:v>2208.0</c:v>
                </c:pt>
                <c:pt idx="7639">
                  <c:v>2209.0</c:v>
                </c:pt>
                <c:pt idx="7640">
                  <c:v>2209.0</c:v>
                </c:pt>
                <c:pt idx="7641">
                  <c:v>2209.0</c:v>
                </c:pt>
                <c:pt idx="7642">
                  <c:v>2209.0</c:v>
                </c:pt>
                <c:pt idx="7643">
                  <c:v>2209.0</c:v>
                </c:pt>
                <c:pt idx="7644">
                  <c:v>2209.0</c:v>
                </c:pt>
                <c:pt idx="7645">
                  <c:v>2210.0</c:v>
                </c:pt>
                <c:pt idx="7646">
                  <c:v>2210.0</c:v>
                </c:pt>
                <c:pt idx="7647">
                  <c:v>2211.0</c:v>
                </c:pt>
                <c:pt idx="7648">
                  <c:v>2211.0</c:v>
                </c:pt>
                <c:pt idx="7649">
                  <c:v>2211.0</c:v>
                </c:pt>
                <c:pt idx="7650">
                  <c:v>2212.0</c:v>
                </c:pt>
                <c:pt idx="7651">
                  <c:v>2212.0</c:v>
                </c:pt>
                <c:pt idx="7652">
                  <c:v>2212.0</c:v>
                </c:pt>
                <c:pt idx="7653">
                  <c:v>2212.0</c:v>
                </c:pt>
                <c:pt idx="7654">
                  <c:v>2213.0</c:v>
                </c:pt>
                <c:pt idx="7655">
                  <c:v>2214.0</c:v>
                </c:pt>
                <c:pt idx="7656">
                  <c:v>2215.0</c:v>
                </c:pt>
                <c:pt idx="7657">
                  <c:v>2216.0</c:v>
                </c:pt>
                <c:pt idx="7658">
                  <c:v>2217.0</c:v>
                </c:pt>
                <c:pt idx="7659">
                  <c:v>2217.0</c:v>
                </c:pt>
                <c:pt idx="7660">
                  <c:v>2218.0</c:v>
                </c:pt>
                <c:pt idx="7661">
                  <c:v>2218.0</c:v>
                </c:pt>
                <c:pt idx="7662">
                  <c:v>2219.0</c:v>
                </c:pt>
                <c:pt idx="7663">
                  <c:v>2220.0</c:v>
                </c:pt>
                <c:pt idx="7664">
                  <c:v>2220.0</c:v>
                </c:pt>
                <c:pt idx="7665">
                  <c:v>2221.0</c:v>
                </c:pt>
                <c:pt idx="7666">
                  <c:v>2222.0</c:v>
                </c:pt>
                <c:pt idx="7667">
                  <c:v>2223.0</c:v>
                </c:pt>
                <c:pt idx="7668">
                  <c:v>2224.0</c:v>
                </c:pt>
                <c:pt idx="7669">
                  <c:v>2225.0</c:v>
                </c:pt>
                <c:pt idx="7670">
                  <c:v>2225.0</c:v>
                </c:pt>
                <c:pt idx="7671">
                  <c:v>2225.0</c:v>
                </c:pt>
                <c:pt idx="7672">
                  <c:v>2225.0</c:v>
                </c:pt>
                <c:pt idx="7673">
                  <c:v>2226.0</c:v>
                </c:pt>
                <c:pt idx="7674">
                  <c:v>2226.0</c:v>
                </c:pt>
                <c:pt idx="7675">
                  <c:v>2227.0</c:v>
                </c:pt>
                <c:pt idx="7676">
                  <c:v>2228.0</c:v>
                </c:pt>
                <c:pt idx="7677">
                  <c:v>2229.0</c:v>
                </c:pt>
                <c:pt idx="7678">
                  <c:v>2229.0</c:v>
                </c:pt>
                <c:pt idx="7679">
                  <c:v>2229.0</c:v>
                </c:pt>
                <c:pt idx="7680">
                  <c:v>2230.0</c:v>
                </c:pt>
                <c:pt idx="7681">
                  <c:v>2230.0</c:v>
                </c:pt>
                <c:pt idx="7682">
                  <c:v>2231.0</c:v>
                </c:pt>
                <c:pt idx="7683">
                  <c:v>2232.0</c:v>
                </c:pt>
                <c:pt idx="7684">
                  <c:v>2232.0</c:v>
                </c:pt>
                <c:pt idx="7685">
                  <c:v>2232.0</c:v>
                </c:pt>
                <c:pt idx="7686">
                  <c:v>2232.0</c:v>
                </c:pt>
                <c:pt idx="7687">
                  <c:v>2232.0</c:v>
                </c:pt>
                <c:pt idx="7688">
                  <c:v>2232.0</c:v>
                </c:pt>
                <c:pt idx="7689">
                  <c:v>2232.0</c:v>
                </c:pt>
                <c:pt idx="7690">
                  <c:v>2232.0</c:v>
                </c:pt>
                <c:pt idx="7691">
                  <c:v>2233.0</c:v>
                </c:pt>
                <c:pt idx="7692">
                  <c:v>2234.0</c:v>
                </c:pt>
                <c:pt idx="7693">
                  <c:v>2235.0</c:v>
                </c:pt>
                <c:pt idx="7694">
                  <c:v>2236.0</c:v>
                </c:pt>
                <c:pt idx="7695">
                  <c:v>2237.0</c:v>
                </c:pt>
                <c:pt idx="7696">
                  <c:v>2238.0</c:v>
                </c:pt>
                <c:pt idx="7697">
                  <c:v>2239.0</c:v>
                </c:pt>
                <c:pt idx="7698">
                  <c:v>2240.0</c:v>
                </c:pt>
                <c:pt idx="7699">
                  <c:v>2241.0</c:v>
                </c:pt>
                <c:pt idx="7700">
                  <c:v>2241.0</c:v>
                </c:pt>
                <c:pt idx="7701">
                  <c:v>2242.0</c:v>
                </c:pt>
                <c:pt idx="7702">
                  <c:v>2243.0</c:v>
                </c:pt>
                <c:pt idx="7703">
                  <c:v>2243.0</c:v>
                </c:pt>
                <c:pt idx="7704">
                  <c:v>2244.0</c:v>
                </c:pt>
                <c:pt idx="7705">
                  <c:v>2244.0</c:v>
                </c:pt>
                <c:pt idx="7706">
                  <c:v>2245.0</c:v>
                </c:pt>
                <c:pt idx="7707">
                  <c:v>2245.0</c:v>
                </c:pt>
                <c:pt idx="7708">
                  <c:v>2245.0</c:v>
                </c:pt>
                <c:pt idx="7709">
                  <c:v>2245.0</c:v>
                </c:pt>
                <c:pt idx="7710">
                  <c:v>2246.0</c:v>
                </c:pt>
                <c:pt idx="7711">
                  <c:v>2247.0</c:v>
                </c:pt>
                <c:pt idx="7712">
                  <c:v>2247.0</c:v>
                </c:pt>
                <c:pt idx="7713">
                  <c:v>2248.0</c:v>
                </c:pt>
                <c:pt idx="7714">
                  <c:v>2248.0</c:v>
                </c:pt>
                <c:pt idx="7715">
                  <c:v>2248.0</c:v>
                </c:pt>
                <c:pt idx="7716">
                  <c:v>2248.0</c:v>
                </c:pt>
                <c:pt idx="7717">
                  <c:v>2249.0</c:v>
                </c:pt>
                <c:pt idx="7718">
                  <c:v>2249.0</c:v>
                </c:pt>
                <c:pt idx="7719">
                  <c:v>2249.0</c:v>
                </c:pt>
                <c:pt idx="7720">
                  <c:v>2250.0</c:v>
                </c:pt>
                <c:pt idx="7721">
                  <c:v>2250.0</c:v>
                </c:pt>
                <c:pt idx="7722">
                  <c:v>2250.0</c:v>
                </c:pt>
                <c:pt idx="7723">
                  <c:v>2250.0</c:v>
                </c:pt>
                <c:pt idx="7724">
                  <c:v>2250.0</c:v>
                </c:pt>
                <c:pt idx="7725">
                  <c:v>2250.0</c:v>
                </c:pt>
                <c:pt idx="7726">
                  <c:v>2251.0</c:v>
                </c:pt>
                <c:pt idx="7727">
                  <c:v>2252.0</c:v>
                </c:pt>
                <c:pt idx="7728">
                  <c:v>2252.0</c:v>
                </c:pt>
                <c:pt idx="7729">
                  <c:v>2252.0</c:v>
                </c:pt>
                <c:pt idx="7730">
                  <c:v>2252.0</c:v>
                </c:pt>
                <c:pt idx="7731">
                  <c:v>2252.0</c:v>
                </c:pt>
                <c:pt idx="7732">
                  <c:v>2252.0</c:v>
                </c:pt>
                <c:pt idx="7733">
                  <c:v>2252.0</c:v>
                </c:pt>
                <c:pt idx="7734">
                  <c:v>2252.0</c:v>
                </c:pt>
                <c:pt idx="7735">
                  <c:v>2252.0</c:v>
                </c:pt>
                <c:pt idx="7736">
                  <c:v>2252.0</c:v>
                </c:pt>
                <c:pt idx="7737">
                  <c:v>2252.0</c:v>
                </c:pt>
                <c:pt idx="7738">
                  <c:v>2252.0</c:v>
                </c:pt>
                <c:pt idx="7739">
                  <c:v>2253.0</c:v>
                </c:pt>
                <c:pt idx="7740">
                  <c:v>2253.0</c:v>
                </c:pt>
                <c:pt idx="7741">
                  <c:v>2253.0</c:v>
                </c:pt>
                <c:pt idx="7742">
                  <c:v>2254.0</c:v>
                </c:pt>
                <c:pt idx="7743">
                  <c:v>2254.0</c:v>
                </c:pt>
                <c:pt idx="7744">
                  <c:v>2255.0</c:v>
                </c:pt>
                <c:pt idx="7745">
                  <c:v>2256.0</c:v>
                </c:pt>
                <c:pt idx="7746">
                  <c:v>2257.0</c:v>
                </c:pt>
                <c:pt idx="7747">
                  <c:v>2257.0</c:v>
                </c:pt>
                <c:pt idx="7748">
                  <c:v>2258.0</c:v>
                </c:pt>
                <c:pt idx="7749">
                  <c:v>2259.0</c:v>
                </c:pt>
                <c:pt idx="7750">
                  <c:v>2260.0</c:v>
                </c:pt>
                <c:pt idx="7751">
                  <c:v>2260.0</c:v>
                </c:pt>
                <c:pt idx="7752">
                  <c:v>2260.0</c:v>
                </c:pt>
                <c:pt idx="7753">
                  <c:v>2261.0</c:v>
                </c:pt>
                <c:pt idx="7754">
                  <c:v>2261.0</c:v>
                </c:pt>
                <c:pt idx="7755">
                  <c:v>2261.0</c:v>
                </c:pt>
                <c:pt idx="7756">
                  <c:v>2261.0</c:v>
                </c:pt>
                <c:pt idx="7757">
                  <c:v>2262.0</c:v>
                </c:pt>
                <c:pt idx="7758">
                  <c:v>2262.0</c:v>
                </c:pt>
                <c:pt idx="7759">
                  <c:v>2262.0</c:v>
                </c:pt>
                <c:pt idx="7760">
                  <c:v>2262.0</c:v>
                </c:pt>
                <c:pt idx="7761">
                  <c:v>2262.0</c:v>
                </c:pt>
                <c:pt idx="7762">
                  <c:v>2262.0</c:v>
                </c:pt>
                <c:pt idx="7763">
                  <c:v>2262.0</c:v>
                </c:pt>
                <c:pt idx="7764">
                  <c:v>2263.0</c:v>
                </c:pt>
                <c:pt idx="7765">
                  <c:v>2264.0</c:v>
                </c:pt>
                <c:pt idx="7766">
                  <c:v>2264.0</c:v>
                </c:pt>
                <c:pt idx="7767">
                  <c:v>2264.0</c:v>
                </c:pt>
                <c:pt idx="7768">
                  <c:v>2264.0</c:v>
                </c:pt>
                <c:pt idx="7769">
                  <c:v>2265.0</c:v>
                </c:pt>
                <c:pt idx="7770">
                  <c:v>2266.0</c:v>
                </c:pt>
                <c:pt idx="7771">
                  <c:v>2266.0</c:v>
                </c:pt>
                <c:pt idx="7772">
                  <c:v>2267.0</c:v>
                </c:pt>
                <c:pt idx="7773">
                  <c:v>2267.0</c:v>
                </c:pt>
                <c:pt idx="7774">
                  <c:v>2267.0</c:v>
                </c:pt>
                <c:pt idx="7775">
                  <c:v>2268.0</c:v>
                </c:pt>
                <c:pt idx="7776">
                  <c:v>2268.0</c:v>
                </c:pt>
                <c:pt idx="7777">
                  <c:v>2268.0</c:v>
                </c:pt>
                <c:pt idx="7778">
                  <c:v>2269.0</c:v>
                </c:pt>
                <c:pt idx="7779">
                  <c:v>2270.0</c:v>
                </c:pt>
                <c:pt idx="7780">
                  <c:v>2270.0</c:v>
                </c:pt>
                <c:pt idx="7781">
                  <c:v>2270.0</c:v>
                </c:pt>
                <c:pt idx="7782">
                  <c:v>2270.0</c:v>
                </c:pt>
                <c:pt idx="7783">
                  <c:v>2270.0</c:v>
                </c:pt>
                <c:pt idx="7784">
                  <c:v>2270.0</c:v>
                </c:pt>
                <c:pt idx="7785">
                  <c:v>2270.0</c:v>
                </c:pt>
                <c:pt idx="7786">
                  <c:v>2270.0</c:v>
                </c:pt>
                <c:pt idx="7787">
                  <c:v>2270.0</c:v>
                </c:pt>
                <c:pt idx="7788">
                  <c:v>2270.0</c:v>
                </c:pt>
                <c:pt idx="7789">
                  <c:v>2270.0</c:v>
                </c:pt>
                <c:pt idx="7790">
                  <c:v>2270.0</c:v>
                </c:pt>
                <c:pt idx="7791">
                  <c:v>2270.0</c:v>
                </c:pt>
                <c:pt idx="7792">
                  <c:v>2270.0</c:v>
                </c:pt>
                <c:pt idx="7793">
                  <c:v>2270.0</c:v>
                </c:pt>
                <c:pt idx="7794">
                  <c:v>2270.0</c:v>
                </c:pt>
                <c:pt idx="7795">
                  <c:v>2270.0</c:v>
                </c:pt>
                <c:pt idx="7796">
                  <c:v>2270.0</c:v>
                </c:pt>
                <c:pt idx="7797">
                  <c:v>2271.0</c:v>
                </c:pt>
                <c:pt idx="7798">
                  <c:v>2272.0</c:v>
                </c:pt>
                <c:pt idx="7799">
                  <c:v>2273.0</c:v>
                </c:pt>
                <c:pt idx="7800">
                  <c:v>2274.0</c:v>
                </c:pt>
                <c:pt idx="7801">
                  <c:v>2274.0</c:v>
                </c:pt>
                <c:pt idx="7802">
                  <c:v>2274.0</c:v>
                </c:pt>
                <c:pt idx="7803">
                  <c:v>2274.0</c:v>
                </c:pt>
                <c:pt idx="7804">
                  <c:v>2275.0</c:v>
                </c:pt>
                <c:pt idx="7805">
                  <c:v>2276.0</c:v>
                </c:pt>
                <c:pt idx="7806">
                  <c:v>2277.0</c:v>
                </c:pt>
                <c:pt idx="7807">
                  <c:v>2277.0</c:v>
                </c:pt>
                <c:pt idx="7808">
                  <c:v>2278.0</c:v>
                </c:pt>
                <c:pt idx="7809">
                  <c:v>2278.0</c:v>
                </c:pt>
                <c:pt idx="7810">
                  <c:v>2279.0</c:v>
                </c:pt>
                <c:pt idx="7811">
                  <c:v>2280.0</c:v>
                </c:pt>
                <c:pt idx="7812">
                  <c:v>2281.0</c:v>
                </c:pt>
                <c:pt idx="7813">
                  <c:v>2281.0</c:v>
                </c:pt>
                <c:pt idx="7814">
                  <c:v>2281.0</c:v>
                </c:pt>
                <c:pt idx="7815">
                  <c:v>2281.0</c:v>
                </c:pt>
                <c:pt idx="7816">
                  <c:v>2281.0</c:v>
                </c:pt>
                <c:pt idx="7817">
                  <c:v>2282.0</c:v>
                </c:pt>
                <c:pt idx="7818">
                  <c:v>2282.0</c:v>
                </c:pt>
                <c:pt idx="7819">
                  <c:v>2283.0</c:v>
                </c:pt>
                <c:pt idx="7820">
                  <c:v>2283.0</c:v>
                </c:pt>
                <c:pt idx="7821">
                  <c:v>2284.0</c:v>
                </c:pt>
                <c:pt idx="7822">
                  <c:v>2284.0</c:v>
                </c:pt>
                <c:pt idx="7823">
                  <c:v>2284.0</c:v>
                </c:pt>
                <c:pt idx="7824">
                  <c:v>2285.0</c:v>
                </c:pt>
                <c:pt idx="7825">
                  <c:v>2285.0</c:v>
                </c:pt>
                <c:pt idx="7826">
                  <c:v>2286.0</c:v>
                </c:pt>
                <c:pt idx="7827">
                  <c:v>2287.0</c:v>
                </c:pt>
                <c:pt idx="7828">
                  <c:v>2287.0</c:v>
                </c:pt>
                <c:pt idx="7829">
                  <c:v>2287.0</c:v>
                </c:pt>
                <c:pt idx="7830">
                  <c:v>2287.0</c:v>
                </c:pt>
                <c:pt idx="7831">
                  <c:v>2287.0</c:v>
                </c:pt>
                <c:pt idx="7832">
                  <c:v>2287.0</c:v>
                </c:pt>
                <c:pt idx="7833">
                  <c:v>2287.0</c:v>
                </c:pt>
                <c:pt idx="7834">
                  <c:v>2287.0</c:v>
                </c:pt>
                <c:pt idx="7835">
                  <c:v>2288.0</c:v>
                </c:pt>
                <c:pt idx="7836">
                  <c:v>2289.0</c:v>
                </c:pt>
                <c:pt idx="7837">
                  <c:v>2290.0</c:v>
                </c:pt>
                <c:pt idx="7838">
                  <c:v>2290.0</c:v>
                </c:pt>
                <c:pt idx="7839">
                  <c:v>2290.0</c:v>
                </c:pt>
                <c:pt idx="7840">
                  <c:v>2290.0</c:v>
                </c:pt>
                <c:pt idx="7841">
                  <c:v>2290.0</c:v>
                </c:pt>
                <c:pt idx="7842">
                  <c:v>2291.0</c:v>
                </c:pt>
                <c:pt idx="7843">
                  <c:v>2291.0</c:v>
                </c:pt>
                <c:pt idx="7844">
                  <c:v>2291.0</c:v>
                </c:pt>
                <c:pt idx="7845">
                  <c:v>2291.0</c:v>
                </c:pt>
                <c:pt idx="7846">
                  <c:v>2292.0</c:v>
                </c:pt>
                <c:pt idx="7847">
                  <c:v>2292.0</c:v>
                </c:pt>
                <c:pt idx="7848">
                  <c:v>2293.0</c:v>
                </c:pt>
                <c:pt idx="7849">
                  <c:v>2294.0</c:v>
                </c:pt>
                <c:pt idx="7850">
                  <c:v>2294.0</c:v>
                </c:pt>
                <c:pt idx="7851">
                  <c:v>2295.0</c:v>
                </c:pt>
                <c:pt idx="7852">
                  <c:v>2295.0</c:v>
                </c:pt>
                <c:pt idx="7853">
                  <c:v>2295.0</c:v>
                </c:pt>
                <c:pt idx="7854">
                  <c:v>2296.0</c:v>
                </c:pt>
                <c:pt idx="7855">
                  <c:v>2296.0</c:v>
                </c:pt>
                <c:pt idx="7856">
                  <c:v>2296.0</c:v>
                </c:pt>
                <c:pt idx="7857">
                  <c:v>2296.0</c:v>
                </c:pt>
                <c:pt idx="7858">
                  <c:v>2296.0</c:v>
                </c:pt>
                <c:pt idx="7859">
                  <c:v>2297.0</c:v>
                </c:pt>
                <c:pt idx="7860">
                  <c:v>2297.0</c:v>
                </c:pt>
                <c:pt idx="7861">
                  <c:v>2298.0</c:v>
                </c:pt>
                <c:pt idx="7862">
                  <c:v>2298.0</c:v>
                </c:pt>
                <c:pt idx="7863">
                  <c:v>2298.0</c:v>
                </c:pt>
                <c:pt idx="7864">
                  <c:v>2298.0</c:v>
                </c:pt>
                <c:pt idx="7865">
                  <c:v>2298.0</c:v>
                </c:pt>
                <c:pt idx="7866">
                  <c:v>2298.0</c:v>
                </c:pt>
                <c:pt idx="7867">
                  <c:v>2298.0</c:v>
                </c:pt>
                <c:pt idx="7868">
                  <c:v>2298.0</c:v>
                </c:pt>
                <c:pt idx="7869">
                  <c:v>2298.0</c:v>
                </c:pt>
                <c:pt idx="7870">
                  <c:v>2298.0</c:v>
                </c:pt>
                <c:pt idx="7871">
                  <c:v>2298.0</c:v>
                </c:pt>
                <c:pt idx="7872">
                  <c:v>2298.0</c:v>
                </c:pt>
                <c:pt idx="7873">
                  <c:v>2298.0</c:v>
                </c:pt>
                <c:pt idx="7874">
                  <c:v>2298.0</c:v>
                </c:pt>
                <c:pt idx="7875">
                  <c:v>2298.0</c:v>
                </c:pt>
                <c:pt idx="7876">
                  <c:v>2298.0</c:v>
                </c:pt>
                <c:pt idx="7877">
                  <c:v>2298.0</c:v>
                </c:pt>
                <c:pt idx="7878">
                  <c:v>2298.0</c:v>
                </c:pt>
                <c:pt idx="7879">
                  <c:v>2298.0</c:v>
                </c:pt>
                <c:pt idx="7880">
                  <c:v>2298.0</c:v>
                </c:pt>
                <c:pt idx="7881">
                  <c:v>2298.0</c:v>
                </c:pt>
                <c:pt idx="7882">
                  <c:v>2298.0</c:v>
                </c:pt>
                <c:pt idx="7883">
                  <c:v>2298.0</c:v>
                </c:pt>
                <c:pt idx="7884">
                  <c:v>2298.0</c:v>
                </c:pt>
                <c:pt idx="7885">
                  <c:v>2298.0</c:v>
                </c:pt>
                <c:pt idx="7886">
                  <c:v>2298.0</c:v>
                </c:pt>
                <c:pt idx="7887">
                  <c:v>2298.0</c:v>
                </c:pt>
                <c:pt idx="7888">
                  <c:v>2299.0</c:v>
                </c:pt>
                <c:pt idx="7889">
                  <c:v>2300.0</c:v>
                </c:pt>
                <c:pt idx="7890">
                  <c:v>2300.0</c:v>
                </c:pt>
                <c:pt idx="7891">
                  <c:v>2300.0</c:v>
                </c:pt>
                <c:pt idx="7892">
                  <c:v>2301.0</c:v>
                </c:pt>
                <c:pt idx="7893">
                  <c:v>2302.0</c:v>
                </c:pt>
                <c:pt idx="7894">
                  <c:v>2303.0</c:v>
                </c:pt>
                <c:pt idx="7895">
                  <c:v>2303.0</c:v>
                </c:pt>
                <c:pt idx="7896">
                  <c:v>2304.0</c:v>
                </c:pt>
                <c:pt idx="7897">
                  <c:v>2304.0</c:v>
                </c:pt>
                <c:pt idx="7898">
                  <c:v>2304.0</c:v>
                </c:pt>
                <c:pt idx="7899">
                  <c:v>2304.0</c:v>
                </c:pt>
                <c:pt idx="7900">
                  <c:v>2304.0</c:v>
                </c:pt>
                <c:pt idx="7901">
                  <c:v>2304.0</c:v>
                </c:pt>
                <c:pt idx="7902">
                  <c:v>2304.0</c:v>
                </c:pt>
                <c:pt idx="7903">
                  <c:v>2304.0</c:v>
                </c:pt>
                <c:pt idx="7904">
                  <c:v>2305.0</c:v>
                </c:pt>
                <c:pt idx="7905">
                  <c:v>2306.0</c:v>
                </c:pt>
                <c:pt idx="7906">
                  <c:v>2306.0</c:v>
                </c:pt>
                <c:pt idx="7907">
                  <c:v>2306.0</c:v>
                </c:pt>
                <c:pt idx="7908">
                  <c:v>2306.0</c:v>
                </c:pt>
                <c:pt idx="7909">
                  <c:v>2306.0</c:v>
                </c:pt>
                <c:pt idx="7910">
                  <c:v>2306.0</c:v>
                </c:pt>
                <c:pt idx="7911">
                  <c:v>2306.0</c:v>
                </c:pt>
                <c:pt idx="7912">
                  <c:v>2307.0</c:v>
                </c:pt>
                <c:pt idx="7913">
                  <c:v>2308.0</c:v>
                </c:pt>
                <c:pt idx="7914">
                  <c:v>2309.0</c:v>
                </c:pt>
                <c:pt idx="7915">
                  <c:v>2309.0</c:v>
                </c:pt>
                <c:pt idx="7916">
                  <c:v>2309.0</c:v>
                </c:pt>
                <c:pt idx="7917">
                  <c:v>2309.0</c:v>
                </c:pt>
                <c:pt idx="7918">
                  <c:v>2310.0</c:v>
                </c:pt>
                <c:pt idx="7919">
                  <c:v>2310.0</c:v>
                </c:pt>
                <c:pt idx="7920">
                  <c:v>2310.0</c:v>
                </c:pt>
                <c:pt idx="7921">
                  <c:v>2310.0</c:v>
                </c:pt>
                <c:pt idx="7922">
                  <c:v>2310.0</c:v>
                </c:pt>
                <c:pt idx="7923">
                  <c:v>2311.0</c:v>
                </c:pt>
                <c:pt idx="7924">
                  <c:v>2312.0</c:v>
                </c:pt>
                <c:pt idx="7925">
                  <c:v>2312.0</c:v>
                </c:pt>
                <c:pt idx="7926">
                  <c:v>2313.0</c:v>
                </c:pt>
                <c:pt idx="7927">
                  <c:v>2313.0</c:v>
                </c:pt>
                <c:pt idx="7928">
                  <c:v>2313.0</c:v>
                </c:pt>
                <c:pt idx="7929">
                  <c:v>2314.0</c:v>
                </c:pt>
                <c:pt idx="7930">
                  <c:v>2315.0</c:v>
                </c:pt>
                <c:pt idx="7931">
                  <c:v>2315.0</c:v>
                </c:pt>
                <c:pt idx="7932">
                  <c:v>2315.0</c:v>
                </c:pt>
                <c:pt idx="7933">
                  <c:v>2316.0</c:v>
                </c:pt>
                <c:pt idx="7934">
                  <c:v>2317.0</c:v>
                </c:pt>
                <c:pt idx="7935">
                  <c:v>2318.0</c:v>
                </c:pt>
                <c:pt idx="7936">
                  <c:v>2319.0</c:v>
                </c:pt>
                <c:pt idx="7937">
                  <c:v>2320.0</c:v>
                </c:pt>
                <c:pt idx="7938">
                  <c:v>2321.0</c:v>
                </c:pt>
                <c:pt idx="7939">
                  <c:v>2321.0</c:v>
                </c:pt>
                <c:pt idx="7940">
                  <c:v>2321.0</c:v>
                </c:pt>
                <c:pt idx="7941">
                  <c:v>2321.0</c:v>
                </c:pt>
                <c:pt idx="7942">
                  <c:v>2322.0</c:v>
                </c:pt>
                <c:pt idx="7943">
                  <c:v>2322.0</c:v>
                </c:pt>
                <c:pt idx="7944">
                  <c:v>2322.0</c:v>
                </c:pt>
                <c:pt idx="7945">
                  <c:v>2322.0</c:v>
                </c:pt>
                <c:pt idx="7946">
                  <c:v>2322.0</c:v>
                </c:pt>
                <c:pt idx="7947">
                  <c:v>2322.0</c:v>
                </c:pt>
                <c:pt idx="7948">
                  <c:v>2322.0</c:v>
                </c:pt>
                <c:pt idx="7949">
                  <c:v>2322.0</c:v>
                </c:pt>
                <c:pt idx="7950">
                  <c:v>2323.0</c:v>
                </c:pt>
                <c:pt idx="7951">
                  <c:v>2323.0</c:v>
                </c:pt>
                <c:pt idx="7952">
                  <c:v>2323.0</c:v>
                </c:pt>
                <c:pt idx="7953">
                  <c:v>2323.0</c:v>
                </c:pt>
                <c:pt idx="7954">
                  <c:v>2323.0</c:v>
                </c:pt>
                <c:pt idx="7955">
                  <c:v>2323.0</c:v>
                </c:pt>
                <c:pt idx="7956">
                  <c:v>2323.0</c:v>
                </c:pt>
                <c:pt idx="7957">
                  <c:v>2323.0</c:v>
                </c:pt>
                <c:pt idx="7958">
                  <c:v>2323.0</c:v>
                </c:pt>
                <c:pt idx="7959">
                  <c:v>2323.0</c:v>
                </c:pt>
                <c:pt idx="7960">
                  <c:v>2323.0</c:v>
                </c:pt>
                <c:pt idx="7961">
                  <c:v>2323.0</c:v>
                </c:pt>
                <c:pt idx="7962">
                  <c:v>2323.0</c:v>
                </c:pt>
                <c:pt idx="7963">
                  <c:v>2323.0</c:v>
                </c:pt>
                <c:pt idx="7964">
                  <c:v>2324.0</c:v>
                </c:pt>
                <c:pt idx="7965">
                  <c:v>2324.0</c:v>
                </c:pt>
                <c:pt idx="7966">
                  <c:v>2324.0</c:v>
                </c:pt>
                <c:pt idx="7967">
                  <c:v>2324.0</c:v>
                </c:pt>
                <c:pt idx="7968">
                  <c:v>2324.0</c:v>
                </c:pt>
                <c:pt idx="7969">
                  <c:v>2324.0</c:v>
                </c:pt>
                <c:pt idx="7970">
                  <c:v>2325.0</c:v>
                </c:pt>
                <c:pt idx="7971">
                  <c:v>2325.0</c:v>
                </c:pt>
                <c:pt idx="7972">
                  <c:v>2325.0</c:v>
                </c:pt>
                <c:pt idx="7973">
                  <c:v>2325.0</c:v>
                </c:pt>
                <c:pt idx="7974">
                  <c:v>2326.0</c:v>
                </c:pt>
                <c:pt idx="7975">
                  <c:v>2327.0</c:v>
                </c:pt>
                <c:pt idx="7976">
                  <c:v>2327.0</c:v>
                </c:pt>
                <c:pt idx="7977">
                  <c:v>2327.0</c:v>
                </c:pt>
                <c:pt idx="7978">
                  <c:v>2327.0</c:v>
                </c:pt>
                <c:pt idx="7979">
                  <c:v>2327.0</c:v>
                </c:pt>
                <c:pt idx="7980">
                  <c:v>2327.0</c:v>
                </c:pt>
                <c:pt idx="7981">
                  <c:v>2327.0</c:v>
                </c:pt>
                <c:pt idx="7982">
                  <c:v>2327.0</c:v>
                </c:pt>
                <c:pt idx="7983">
                  <c:v>2327.0</c:v>
                </c:pt>
                <c:pt idx="7984">
                  <c:v>2328.0</c:v>
                </c:pt>
                <c:pt idx="7985">
                  <c:v>2328.0</c:v>
                </c:pt>
                <c:pt idx="7986">
                  <c:v>2328.0</c:v>
                </c:pt>
                <c:pt idx="7987">
                  <c:v>2328.0</c:v>
                </c:pt>
                <c:pt idx="7988">
                  <c:v>2328.0</c:v>
                </c:pt>
                <c:pt idx="7989">
                  <c:v>2328.0</c:v>
                </c:pt>
                <c:pt idx="7990">
                  <c:v>2328.0</c:v>
                </c:pt>
                <c:pt idx="7991">
                  <c:v>2328.0</c:v>
                </c:pt>
                <c:pt idx="7992">
                  <c:v>2328.0</c:v>
                </c:pt>
                <c:pt idx="7993">
                  <c:v>2328.0</c:v>
                </c:pt>
                <c:pt idx="7994">
                  <c:v>2328.0</c:v>
                </c:pt>
                <c:pt idx="7995">
                  <c:v>2328.0</c:v>
                </c:pt>
                <c:pt idx="7996">
                  <c:v>2328.0</c:v>
                </c:pt>
                <c:pt idx="7997">
                  <c:v>2329.0</c:v>
                </c:pt>
                <c:pt idx="7998">
                  <c:v>2330.0</c:v>
                </c:pt>
                <c:pt idx="7999">
                  <c:v>2330.0</c:v>
                </c:pt>
                <c:pt idx="8000">
                  <c:v>2330.0</c:v>
                </c:pt>
                <c:pt idx="8001">
                  <c:v>2331.0</c:v>
                </c:pt>
                <c:pt idx="8002">
                  <c:v>2332.0</c:v>
                </c:pt>
                <c:pt idx="8003">
                  <c:v>2333.0</c:v>
                </c:pt>
                <c:pt idx="8004">
                  <c:v>2334.0</c:v>
                </c:pt>
                <c:pt idx="8005">
                  <c:v>2334.0</c:v>
                </c:pt>
                <c:pt idx="8006">
                  <c:v>2334.0</c:v>
                </c:pt>
                <c:pt idx="8007">
                  <c:v>2334.0</c:v>
                </c:pt>
                <c:pt idx="8008">
                  <c:v>2335.0</c:v>
                </c:pt>
                <c:pt idx="8009">
                  <c:v>2335.0</c:v>
                </c:pt>
                <c:pt idx="8010">
                  <c:v>2335.0</c:v>
                </c:pt>
                <c:pt idx="8011">
                  <c:v>2336.0</c:v>
                </c:pt>
                <c:pt idx="8012">
                  <c:v>2336.0</c:v>
                </c:pt>
                <c:pt idx="8013">
                  <c:v>2337.0</c:v>
                </c:pt>
                <c:pt idx="8014">
                  <c:v>2338.0</c:v>
                </c:pt>
                <c:pt idx="8015">
                  <c:v>2339.0</c:v>
                </c:pt>
                <c:pt idx="8016">
                  <c:v>2340.0</c:v>
                </c:pt>
                <c:pt idx="8017">
                  <c:v>2340.0</c:v>
                </c:pt>
                <c:pt idx="8018">
                  <c:v>2341.0</c:v>
                </c:pt>
                <c:pt idx="8019">
                  <c:v>2342.0</c:v>
                </c:pt>
                <c:pt idx="8020">
                  <c:v>2343.0</c:v>
                </c:pt>
                <c:pt idx="8021">
                  <c:v>2343.0</c:v>
                </c:pt>
                <c:pt idx="8022">
                  <c:v>2343.0</c:v>
                </c:pt>
                <c:pt idx="8023">
                  <c:v>2343.0</c:v>
                </c:pt>
                <c:pt idx="8024">
                  <c:v>2344.0</c:v>
                </c:pt>
                <c:pt idx="8025">
                  <c:v>2344.0</c:v>
                </c:pt>
                <c:pt idx="8026">
                  <c:v>2344.0</c:v>
                </c:pt>
                <c:pt idx="8027">
                  <c:v>2344.0</c:v>
                </c:pt>
                <c:pt idx="8028">
                  <c:v>2345.0</c:v>
                </c:pt>
                <c:pt idx="8029">
                  <c:v>2345.0</c:v>
                </c:pt>
                <c:pt idx="8030">
                  <c:v>2346.0</c:v>
                </c:pt>
                <c:pt idx="8031">
                  <c:v>2347.0</c:v>
                </c:pt>
                <c:pt idx="8032">
                  <c:v>2347.0</c:v>
                </c:pt>
                <c:pt idx="8033">
                  <c:v>2347.0</c:v>
                </c:pt>
                <c:pt idx="8034">
                  <c:v>2348.0</c:v>
                </c:pt>
                <c:pt idx="8035">
                  <c:v>2348.0</c:v>
                </c:pt>
                <c:pt idx="8036">
                  <c:v>2348.0</c:v>
                </c:pt>
                <c:pt idx="8037">
                  <c:v>2348.0</c:v>
                </c:pt>
                <c:pt idx="8038">
                  <c:v>2348.0</c:v>
                </c:pt>
                <c:pt idx="8039">
                  <c:v>2348.0</c:v>
                </c:pt>
                <c:pt idx="8040">
                  <c:v>2348.0</c:v>
                </c:pt>
                <c:pt idx="8041">
                  <c:v>2349.0</c:v>
                </c:pt>
                <c:pt idx="8042">
                  <c:v>2349.0</c:v>
                </c:pt>
                <c:pt idx="8043">
                  <c:v>2349.0</c:v>
                </c:pt>
                <c:pt idx="8044">
                  <c:v>2350.0</c:v>
                </c:pt>
                <c:pt idx="8045">
                  <c:v>2350.0</c:v>
                </c:pt>
                <c:pt idx="8046">
                  <c:v>2350.0</c:v>
                </c:pt>
                <c:pt idx="8047">
                  <c:v>2350.0</c:v>
                </c:pt>
                <c:pt idx="8048">
                  <c:v>2350.0</c:v>
                </c:pt>
                <c:pt idx="8049">
                  <c:v>2350.0</c:v>
                </c:pt>
                <c:pt idx="8050">
                  <c:v>2350.0</c:v>
                </c:pt>
                <c:pt idx="8051">
                  <c:v>2350.0</c:v>
                </c:pt>
                <c:pt idx="8052">
                  <c:v>2350.0</c:v>
                </c:pt>
                <c:pt idx="8053">
                  <c:v>2350.0</c:v>
                </c:pt>
                <c:pt idx="8054">
                  <c:v>2350.0</c:v>
                </c:pt>
                <c:pt idx="8055">
                  <c:v>2350.0</c:v>
                </c:pt>
                <c:pt idx="8056">
                  <c:v>2350.0</c:v>
                </c:pt>
                <c:pt idx="8057">
                  <c:v>2350.0</c:v>
                </c:pt>
                <c:pt idx="8058">
                  <c:v>2350.0</c:v>
                </c:pt>
                <c:pt idx="8059">
                  <c:v>2350.0</c:v>
                </c:pt>
                <c:pt idx="8060">
                  <c:v>2350.0</c:v>
                </c:pt>
                <c:pt idx="8061">
                  <c:v>2350.0</c:v>
                </c:pt>
                <c:pt idx="8062">
                  <c:v>2350.0</c:v>
                </c:pt>
                <c:pt idx="8063">
                  <c:v>2350.0</c:v>
                </c:pt>
                <c:pt idx="8064">
                  <c:v>2350.0</c:v>
                </c:pt>
                <c:pt idx="8065">
                  <c:v>2350.0</c:v>
                </c:pt>
                <c:pt idx="8066">
                  <c:v>2351.0</c:v>
                </c:pt>
                <c:pt idx="8067">
                  <c:v>2351.0</c:v>
                </c:pt>
                <c:pt idx="8068">
                  <c:v>2351.0</c:v>
                </c:pt>
                <c:pt idx="8069">
                  <c:v>2351.0</c:v>
                </c:pt>
                <c:pt idx="8070">
                  <c:v>2351.0</c:v>
                </c:pt>
                <c:pt idx="8071">
                  <c:v>2351.0</c:v>
                </c:pt>
                <c:pt idx="8072">
                  <c:v>2351.0</c:v>
                </c:pt>
                <c:pt idx="8073">
                  <c:v>2351.0</c:v>
                </c:pt>
                <c:pt idx="8074">
                  <c:v>2351.0</c:v>
                </c:pt>
                <c:pt idx="8075">
                  <c:v>2352.0</c:v>
                </c:pt>
                <c:pt idx="8076">
                  <c:v>2352.0</c:v>
                </c:pt>
                <c:pt idx="8077">
                  <c:v>2352.0</c:v>
                </c:pt>
                <c:pt idx="8078">
                  <c:v>2352.0</c:v>
                </c:pt>
                <c:pt idx="8079">
                  <c:v>2352.0</c:v>
                </c:pt>
                <c:pt idx="8080">
                  <c:v>2352.0</c:v>
                </c:pt>
                <c:pt idx="8081">
                  <c:v>2352.0</c:v>
                </c:pt>
                <c:pt idx="8082">
                  <c:v>2353.0</c:v>
                </c:pt>
                <c:pt idx="8083">
                  <c:v>2353.0</c:v>
                </c:pt>
                <c:pt idx="8084">
                  <c:v>2353.0</c:v>
                </c:pt>
                <c:pt idx="8085">
                  <c:v>2353.0</c:v>
                </c:pt>
                <c:pt idx="8086">
                  <c:v>2353.0</c:v>
                </c:pt>
                <c:pt idx="8087">
                  <c:v>2354.0</c:v>
                </c:pt>
                <c:pt idx="8088">
                  <c:v>2354.0</c:v>
                </c:pt>
                <c:pt idx="8089">
                  <c:v>2355.0</c:v>
                </c:pt>
                <c:pt idx="8090">
                  <c:v>2355.0</c:v>
                </c:pt>
                <c:pt idx="8091">
                  <c:v>2356.0</c:v>
                </c:pt>
                <c:pt idx="8092">
                  <c:v>2356.0</c:v>
                </c:pt>
                <c:pt idx="8093">
                  <c:v>2356.0</c:v>
                </c:pt>
                <c:pt idx="8094">
                  <c:v>2356.0</c:v>
                </c:pt>
                <c:pt idx="8095">
                  <c:v>2356.0</c:v>
                </c:pt>
                <c:pt idx="8096">
                  <c:v>2357.0</c:v>
                </c:pt>
                <c:pt idx="8097">
                  <c:v>2358.0</c:v>
                </c:pt>
                <c:pt idx="8098">
                  <c:v>2358.0</c:v>
                </c:pt>
                <c:pt idx="8099">
                  <c:v>2358.0</c:v>
                </c:pt>
                <c:pt idx="8100">
                  <c:v>2358.0</c:v>
                </c:pt>
                <c:pt idx="8101">
                  <c:v>2358.0</c:v>
                </c:pt>
                <c:pt idx="8102">
                  <c:v>2358.0</c:v>
                </c:pt>
                <c:pt idx="8103">
                  <c:v>2358.0</c:v>
                </c:pt>
                <c:pt idx="8104">
                  <c:v>2358.0</c:v>
                </c:pt>
                <c:pt idx="8105">
                  <c:v>2358.0</c:v>
                </c:pt>
                <c:pt idx="8106">
                  <c:v>2359.0</c:v>
                </c:pt>
                <c:pt idx="8107">
                  <c:v>2359.0</c:v>
                </c:pt>
                <c:pt idx="8108">
                  <c:v>2359.0</c:v>
                </c:pt>
                <c:pt idx="8109">
                  <c:v>2360.0</c:v>
                </c:pt>
                <c:pt idx="8110">
                  <c:v>2360.0</c:v>
                </c:pt>
                <c:pt idx="8111">
                  <c:v>2361.0</c:v>
                </c:pt>
                <c:pt idx="8112">
                  <c:v>2361.0</c:v>
                </c:pt>
                <c:pt idx="8113">
                  <c:v>2361.0</c:v>
                </c:pt>
                <c:pt idx="8114">
                  <c:v>2362.0</c:v>
                </c:pt>
                <c:pt idx="8115">
                  <c:v>2363.0</c:v>
                </c:pt>
                <c:pt idx="8116">
                  <c:v>2364.0</c:v>
                </c:pt>
                <c:pt idx="8117">
                  <c:v>2364.0</c:v>
                </c:pt>
                <c:pt idx="8118">
                  <c:v>2365.0</c:v>
                </c:pt>
                <c:pt idx="8119">
                  <c:v>2365.0</c:v>
                </c:pt>
                <c:pt idx="8120">
                  <c:v>2365.0</c:v>
                </c:pt>
                <c:pt idx="8121">
                  <c:v>2365.0</c:v>
                </c:pt>
                <c:pt idx="8122">
                  <c:v>2365.0</c:v>
                </c:pt>
                <c:pt idx="8123">
                  <c:v>2365.0</c:v>
                </c:pt>
                <c:pt idx="8124">
                  <c:v>2365.0</c:v>
                </c:pt>
                <c:pt idx="8125">
                  <c:v>2366.0</c:v>
                </c:pt>
                <c:pt idx="8126">
                  <c:v>2367.0</c:v>
                </c:pt>
                <c:pt idx="8127">
                  <c:v>2368.0</c:v>
                </c:pt>
                <c:pt idx="8128">
                  <c:v>2369.0</c:v>
                </c:pt>
                <c:pt idx="8129">
                  <c:v>2369.0</c:v>
                </c:pt>
                <c:pt idx="8130">
                  <c:v>2370.0</c:v>
                </c:pt>
                <c:pt idx="8131">
                  <c:v>2371.0</c:v>
                </c:pt>
                <c:pt idx="8132">
                  <c:v>2371.0</c:v>
                </c:pt>
                <c:pt idx="8133">
                  <c:v>2371.0</c:v>
                </c:pt>
                <c:pt idx="8134">
                  <c:v>2371.0</c:v>
                </c:pt>
                <c:pt idx="8135">
                  <c:v>2371.0</c:v>
                </c:pt>
                <c:pt idx="8136">
                  <c:v>2372.0</c:v>
                </c:pt>
                <c:pt idx="8137">
                  <c:v>2372.0</c:v>
                </c:pt>
                <c:pt idx="8138">
                  <c:v>2372.0</c:v>
                </c:pt>
                <c:pt idx="8139">
                  <c:v>2372.0</c:v>
                </c:pt>
                <c:pt idx="8140">
                  <c:v>2372.0</c:v>
                </c:pt>
                <c:pt idx="8141">
                  <c:v>2372.0</c:v>
                </c:pt>
                <c:pt idx="8142">
                  <c:v>2372.0</c:v>
                </c:pt>
                <c:pt idx="8143">
                  <c:v>2372.0</c:v>
                </c:pt>
                <c:pt idx="8144">
                  <c:v>2372.0</c:v>
                </c:pt>
                <c:pt idx="8145">
                  <c:v>2372.0</c:v>
                </c:pt>
                <c:pt idx="8146">
                  <c:v>2372.0</c:v>
                </c:pt>
                <c:pt idx="8147">
                  <c:v>2372.0</c:v>
                </c:pt>
                <c:pt idx="8148">
                  <c:v>2372.0</c:v>
                </c:pt>
                <c:pt idx="8149">
                  <c:v>2372.0</c:v>
                </c:pt>
                <c:pt idx="8150">
                  <c:v>2373.0</c:v>
                </c:pt>
                <c:pt idx="8151">
                  <c:v>2373.0</c:v>
                </c:pt>
                <c:pt idx="8152">
                  <c:v>2374.0</c:v>
                </c:pt>
                <c:pt idx="8153">
                  <c:v>2374.0</c:v>
                </c:pt>
                <c:pt idx="8154">
                  <c:v>2374.0</c:v>
                </c:pt>
                <c:pt idx="8155">
                  <c:v>2374.0</c:v>
                </c:pt>
                <c:pt idx="8156">
                  <c:v>2374.0</c:v>
                </c:pt>
                <c:pt idx="8157">
                  <c:v>2374.0</c:v>
                </c:pt>
                <c:pt idx="8158">
                  <c:v>2375.0</c:v>
                </c:pt>
                <c:pt idx="8159">
                  <c:v>2375.0</c:v>
                </c:pt>
                <c:pt idx="8160">
                  <c:v>2375.0</c:v>
                </c:pt>
                <c:pt idx="8161">
                  <c:v>2376.0</c:v>
                </c:pt>
                <c:pt idx="8162">
                  <c:v>2377.0</c:v>
                </c:pt>
                <c:pt idx="8163">
                  <c:v>2377.0</c:v>
                </c:pt>
                <c:pt idx="8164">
                  <c:v>2377.0</c:v>
                </c:pt>
                <c:pt idx="8165">
                  <c:v>2377.0</c:v>
                </c:pt>
                <c:pt idx="8166">
                  <c:v>2377.0</c:v>
                </c:pt>
                <c:pt idx="8167">
                  <c:v>2377.0</c:v>
                </c:pt>
                <c:pt idx="8168">
                  <c:v>2377.0</c:v>
                </c:pt>
                <c:pt idx="8169">
                  <c:v>2377.0</c:v>
                </c:pt>
                <c:pt idx="8170">
                  <c:v>2377.0</c:v>
                </c:pt>
                <c:pt idx="8171">
                  <c:v>2377.0</c:v>
                </c:pt>
                <c:pt idx="8172">
                  <c:v>2377.0</c:v>
                </c:pt>
                <c:pt idx="8173">
                  <c:v>2377.0</c:v>
                </c:pt>
                <c:pt idx="8174">
                  <c:v>2377.0</c:v>
                </c:pt>
                <c:pt idx="8175">
                  <c:v>2377.0</c:v>
                </c:pt>
                <c:pt idx="8176">
                  <c:v>2377.0</c:v>
                </c:pt>
                <c:pt idx="8177">
                  <c:v>2377.0</c:v>
                </c:pt>
                <c:pt idx="8178">
                  <c:v>2377.0</c:v>
                </c:pt>
                <c:pt idx="8179">
                  <c:v>2377.0</c:v>
                </c:pt>
                <c:pt idx="8180">
                  <c:v>2377.0</c:v>
                </c:pt>
                <c:pt idx="8181">
                  <c:v>2377.0</c:v>
                </c:pt>
                <c:pt idx="8182">
                  <c:v>2377.0</c:v>
                </c:pt>
                <c:pt idx="8183">
                  <c:v>2377.0</c:v>
                </c:pt>
                <c:pt idx="8184">
                  <c:v>2377.0</c:v>
                </c:pt>
                <c:pt idx="8185">
                  <c:v>2377.0</c:v>
                </c:pt>
                <c:pt idx="8186">
                  <c:v>2377.0</c:v>
                </c:pt>
                <c:pt idx="8187">
                  <c:v>2377.0</c:v>
                </c:pt>
                <c:pt idx="8188">
                  <c:v>2378.0</c:v>
                </c:pt>
                <c:pt idx="8189">
                  <c:v>2378.0</c:v>
                </c:pt>
                <c:pt idx="8190">
                  <c:v>2379.0</c:v>
                </c:pt>
                <c:pt idx="8191">
                  <c:v>2380.0</c:v>
                </c:pt>
                <c:pt idx="8192">
                  <c:v>2380.0</c:v>
                </c:pt>
                <c:pt idx="8193">
                  <c:v>2380.0</c:v>
                </c:pt>
                <c:pt idx="8194">
                  <c:v>2380.0</c:v>
                </c:pt>
                <c:pt idx="8195">
                  <c:v>2380.0</c:v>
                </c:pt>
                <c:pt idx="8196">
                  <c:v>2380.0</c:v>
                </c:pt>
                <c:pt idx="8197">
                  <c:v>2380.0</c:v>
                </c:pt>
                <c:pt idx="8198">
                  <c:v>2380.0</c:v>
                </c:pt>
                <c:pt idx="8199">
                  <c:v>2380.0</c:v>
                </c:pt>
                <c:pt idx="8200">
                  <c:v>2380.0</c:v>
                </c:pt>
                <c:pt idx="8201">
                  <c:v>2380.0</c:v>
                </c:pt>
                <c:pt idx="8202">
                  <c:v>2380.0</c:v>
                </c:pt>
                <c:pt idx="8203">
                  <c:v>2380.0</c:v>
                </c:pt>
                <c:pt idx="8204">
                  <c:v>2380.0</c:v>
                </c:pt>
                <c:pt idx="8205">
                  <c:v>2380.0</c:v>
                </c:pt>
                <c:pt idx="8206">
                  <c:v>2380.0</c:v>
                </c:pt>
                <c:pt idx="8207">
                  <c:v>2380.0</c:v>
                </c:pt>
                <c:pt idx="8208">
                  <c:v>2380.0</c:v>
                </c:pt>
                <c:pt idx="8209">
                  <c:v>2380.0</c:v>
                </c:pt>
                <c:pt idx="8210">
                  <c:v>2380.0</c:v>
                </c:pt>
                <c:pt idx="8211">
                  <c:v>2380.0</c:v>
                </c:pt>
                <c:pt idx="8212">
                  <c:v>2380.0</c:v>
                </c:pt>
                <c:pt idx="8213">
                  <c:v>2380.0</c:v>
                </c:pt>
                <c:pt idx="8214">
                  <c:v>2380.0</c:v>
                </c:pt>
                <c:pt idx="8215">
                  <c:v>2380.0</c:v>
                </c:pt>
                <c:pt idx="8216">
                  <c:v>2380.0</c:v>
                </c:pt>
                <c:pt idx="8217">
                  <c:v>2380.0</c:v>
                </c:pt>
                <c:pt idx="8218">
                  <c:v>2380.0</c:v>
                </c:pt>
                <c:pt idx="8219">
                  <c:v>2380.0</c:v>
                </c:pt>
                <c:pt idx="8220">
                  <c:v>2380.0</c:v>
                </c:pt>
                <c:pt idx="8221">
                  <c:v>2380.0</c:v>
                </c:pt>
                <c:pt idx="8222">
                  <c:v>2380.0</c:v>
                </c:pt>
                <c:pt idx="8223">
                  <c:v>2380.0</c:v>
                </c:pt>
                <c:pt idx="8224">
                  <c:v>2381.0</c:v>
                </c:pt>
                <c:pt idx="8225">
                  <c:v>2381.0</c:v>
                </c:pt>
                <c:pt idx="8226">
                  <c:v>2381.0</c:v>
                </c:pt>
                <c:pt idx="8227">
                  <c:v>2381.0</c:v>
                </c:pt>
                <c:pt idx="8228">
                  <c:v>2381.0</c:v>
                </c:pt>
                <c:pt idx="8229">
                  <c:v>2382.0</c:v>
                </c:pt>
                <c:pt idx="8230">
                  <c:v>2382.0</c:v>
                </c:pt>
                <c:pt idx="8231">
                  <c:v>2382.0</c:v>
                </c:pt>
                <c:pt idx="8232">
                  <c:v>2383.0</c:v>
                </c:pt>
                <c:pt idx="8233">
                  <c:v>2383.0</c:v>
                </c:pt>
                <c:pt idx="8234">
                  <c:v>2383.0</c:v>
                </c:pt>
                <c:pt idx="8235">
                  <c:v>2383.0</c:v>
                </c:pt>
                <c:pt idx="8236">
                  <c:v>2383.0</c:v>
                </c:pt>
                <c:pt idx="8237">
                  <c:v>2383.0</c:v>
                </c:pt>
                <c:pt idx="8238">
                  <c:v>2384.0</c:v>
                </c:pt>
                <c:pt idx="8239">
                  <c:v>2385.0</c:v>
                </c:pt>
                <c:pt idx="8240">
                  <c:v>2385.0</c:v>
                </c:pt>
                <c:pt idx="8241">
                  <c:v>2385.0</c:v>
                </c:pt>
                <c:pt idx="8242">
                  <c:v>2385.0</c:v>
                </c:pt>
                <c:pt idx="8243">
                  <c:v>2386.0</c:v>
                </c:pt>
                <c:pt idx="8244">
                  <c:v>2386.0</c:v>
                </c:pt>
                <c:pt idx="8245">
                  <c:v>2386.0</c:v>
                </c:pt>
                <c:pt idx="8246">
                  <c:v>2386.0</c:v>
                </c:pt>
                <c:pt idx="8247">
                  <c:v>2386.0</c:v>
                </c:pt>
                <c:pt idx="8248">
                  <c:v>2386.0</c:v>
                </c:pt>
                <c:pt idx="8249">
                  <c:v>2386.0</c:v>
                </c:pt>
                <c:pt idx="8250">
                  <c:v>2386.0</c:v>
                </c:pt>
                <c:pt idx="8251">
                  <c:v>2387.0</c:v>
                </c:pt>
                <c:pt idx="8252">
                  <c:v>2388.0</c:v>
                </c:pt>
                <c:pt idx="8253">
                  <c:v>2388.0</c:v>
                </c:pt>
                <c:pt idx="8254">
                  <c:v>2388.0</c:v>
                </c:pt>
                <c:pt idx="8255">
                  <c:v>2388.0</c:v>
                </c:pt>
                <c:pt idx="8256">
                  <c:v>2389.0</c:v>
                </c:pt>
                <c:pt idx="8257">
                  <c:v>2389.0</c:v>
                </c:pt>
                <c:pt idx="8258">
                  <c:v>2389.0</c:v>
                </c:pt>
                <c:pt idx="8259">
                  <c:v>2390.0</c:v>
                </c:pt>
                <c:pt idx="8260">
                  <c:v>2391.0</c:v>
                </c:pt>
                <c:pt idx="8261">
                  <c:v>2392.0</c:v>
                </c:pt>
                <c:pt idx="8262">
                  <c:v>2393.0</c:v>
                </c:pt>
                <c:pt idx="8263">
                  <c:v>2394.0</c:v>
                </c:pt>
                <c:pt idx="8264">
                  <c:v>2395.0</c:v>
                </c:pt>
                <c:pt idx="8265">
                  <c:v>2396.0</c:v>
                </c:pt>
                <c:pt idx="8266">
                  <c:v>2397.0</c:v>
                </c:pt>
                <c:pt idx="8267">
                  <c:v>2398.0</c:v>
                </c:pt>
                <c:pt idx="8268">
                  <c:v>2399.0</c:v>
                </c:pt>
                <c:pt idx="8269">
                  <c:v>2400.0</c:v>
                </c:pt>
                <c:pt idx="8270">
                  <c:v>2401.0</c:v>
                </c:pt>
                <c:pt idx="8271">
                  <c:v>2402.0</c:v>
                </c:pt>
                <c:pt idx="8272">
                  <c:v>2403.0</c:v>
                </c:pt>
                <c:pt idx="8273">
                  <c:v>2403.0</c:v>
                </c:pt>
                <c:pt idx="8274">
                  <c:v>2404.0</c:v>
                </c:pt>
                <c:pt idx="8275">
                  <c:v>2405.0</c:v>
                </c:pt>
                <c:pt idx="8276">
                  <c:v>2406.0</c:v>
                </c:pt>
                <c:pt idx="8277">
                  <c:v>2406.0</c:v>
                </c:pt>
                <c:pt idx="8278">
                  <c:v>2407.0</c:v>
                </c:pt>
                <c:pt idx="8279">
                  <c:v>2408.0</c:v>
                </c:pt>
                <c:pt idx="8280">
                  <c:v>2409.0</c:v>
                </c:pt>
                <c:pt idx="8281">
                  <c:v>2409.0</c:v>
                </c:pt>
                <c:pt idx="8282">
                  <c:v>2409.0</c:v>
                </c:pt>
                <c:pt idx="8283">
                  <c:v>2409.0</c:v>
                </c:pt>
                <c:pt idx="8284">
                  <c:v>2409.0</c:v>
                </c:pt>
                <c:pt idx="8285">
                  <c:v>2409.0</c:v>
                </c:pt>
                <c:pt idx="8286">
                  <c:v>2409.0</c:v>
                </c:pt>
                <c:pt idx="8287">
                  <c:v>2410.0</c:v>
                </c:pt>
                <c:pt idx="8288">
                  <c:v>2411.0</c:v>
                </c:pt>
                <c:pt idx="8289">
                  <c:v>2411.0</c:v>
                </c:pt>
                <c:pt idx="8290">
                  <c:v>2411.0</c:v>
                </c:pt>
                <c:pt idx="8291">
                  <c:v>2411.0</c:v>
                </c:pt>
                <c:pt idx="8292">
                  <c:v>2412.0</c:v>
                </c:pt>
                <c:pt idx="8293">
                  <c:v>2412.0</c:v>
                </c:pt>
                <c:pt idx="8294">
                  <c:v>2412.0</c:v>
                </c:pt>
                <c:pt idx="8295">
                  <c:v>2413.0</c:v>
                </c:pt>
                <c:pt idx="8296">
                  <c:v>2413.0</c:v>
                </c:pt>
                <c:pt idx="8297">
                  <c:v>2413.0</c:v>
                </c:pt>
                <c:pt idx="8298">
                  <c:v>2414.0</c:v>
                </c:pt>
                <c:pt idx="8299">
                  <c:v>2415.0</c:v>
                </c:pt>
                <c:pt idx="8300">
                  <c:v>2416.0</c:v>
                </c:pt>
                <c:pt idx="8301">
                  <c:v>2417.0</c:v>
                </c:pt>
                <c:pt idx="8302">
                  <c:v>2417.0</c:v>
                </c:pt>
                <c:pt idx="8303">
                  <c:v>2418.0</c:v>
                </c:pt>
                <c:pt idx="8304">
                  <c:v>2419.0</c:v>
                </c:pt>
                <c:pt idx="8305">
                  <c:v>2420.0</c:v>
                </c:pt>
                <c:pt idx="8306">
                  <c:v>2421.0</c:v>
                </c:pt>
                <c:pt idx="8307">
                  <c:v>2421.0</c:v>
                </c:pt>
                <c:pt idx="8308">
                  <c:v>2422.0</c:v>
                </c:pt>
                <c:pt idx="8309">
                  <c:v>2422.0</c:v>
                </c:pt>
                <c:pt idx="8310">
                  <c:v>2423.0</c:v>
                </c:pt>
                <c:pt idx="8311">
                  <c:v>2424.0</c:v>
                </c:pt>
                <c:pt idx="8312">
                  <c:v>2425.0</c:v>
                </c:pt>
                <c:pt idx="8313">
                  <c:v>2425.0</c:v>
                </c:pt>
                <c:pt idx="8314">
                  <c:v>2425.0</c:v>
                </c:pt>
                <c:pt idx="8315">
                  <c:v>2426.0</c:v>
                </c:pt>
                <c:pt idx="8316">
                  <c:v>2426.0</c:v>
                </c:pt>
                <c:pt idx="8317">
                  <c:v>2426.0</c:v>
                </c:pt>
                <c:pt idx="8318">
                  <c:v>2427.0</c:v>
                </c:pt>
                <c:pt idx="8319">
                  <c:v>2428.0</c:v>
                </c:pt>
                <c:pt idx="8320">
                  <c:v>2428.0</c:v>
                </c:pt>
                <c:pt idx="8321">
                  <c:v>2429.0</c:v>
                </c:pt>
                <c:pt idx="8322">
                  <c:v>2430.0</c:v>
                </c:pt>
                <c:pt idx="8323">
                  <c:v>2431.0</c:v>
                </c:pt>
                <c:pt idx="8324">
                  <c:v>2432.0</c:v>
                </c:pt>
                <c:pt idx="8325">
                  <c:v>2432.0</c:v>
                </c:pt>
                <c:pt idx="8326">
                  <c:v>2432.0</c:v>
                </c:pt>
                <c:pt idx="8327">
                  <c:v>2433.0</c:v>
                </c:pt>
                <c:pt idx="8328">
                  <c:v>2433.0</c:v>
                </c:pt>
                <c:pt idx="8329">
                  <c:v>2434.0</c:v>
                </c:pt>
                <c:pt idx="8330">
                  <c:v>2435.0</c:v>
                </c:pt>
                <c:pt idx="8331">
                  <c:v>2435.0</c:v>
                </c:pt>
                <c:pt idx="8332">
                  <c:v>2435.0</c:v>
                </c:pt>
                <c:pt idx="8333">
                  <c:v>2436.0</c:v>
                </c:pt>
                <c:pt idx="8334">
                  <c:v>2437.0</c:v>
                </c:pt>
                <c:pt idx="8335">
                  <c:v>2438.0</c:v>
                </c:pt>
                <c:pt idx="8336">
                  <c:v>2439.0</c:v>
                </c:pt>
                <c:pt idx="8337">
                  <c:v>2440.0</c:v>
                </c:pt>
                <c:pt idx="8338">
                  <c:v>2441.0</c:v>
                </c:pt>
                <c:pt idx="8339">
                  <c:v>2442.0</c:v>
                </c:pt>
                <c:pt idx="8340">
                  <c:v>2443.0</c:v>
                </c:pt>
                <c:pt idx="8341">
                  <c:v>2444.0</c:v>
                </c:pt>
                <c:pt idx="8342">
                  <c:v>2444.0</c:v>
                </c:pt>
                <c:pt idx="8343">
                  <c:v>2445.0</c:v>
                </c:pt>
                <c:pt idx="8344">
                  <c:v>2445.0</c:v>
                </c:pt>
                <c:pt idx="8345">
                  <c:v>2446.0</c:v>
                </c:pt>
                <c:pt idx="8346">
                  <c:v>2447.0</c:v>
                </c:pt>
                <c:pt idx="8347">
                  <c:v>2448.0</c:v>
                </c:pt>
                <c:pt idx="8348">
                  <c:v>2449.0</c:v>
                </c:pt>
                <c:pt idx="8349">
                  <c:v>2450.0</c:v>
                </c:pt>
                <c:pt idx="8350">
                  <c:v>2451.0</c:v>
                </c:pt>
                <c:pt idx="8351">
                  <c:v>2452.0</c:v>
                </c:pt>
                <c:pt idx="8352">
                  <c:v>2453.0</c:v>
                </c:pt>
                <c:pt idx="8353">
                  <c:v>2454.0</c:v>
                </c:pt>
                <c:pt idx="8354">
                  <c:v>2455.0</c:v>
                </c:pt>
                <c:pt idx="8355">
                  <c:v>2456.0</c:v>
                </c:pt>
                <c:pt idx="8356">
                  <c:v>2457.0</c:v>
                </c:pt>
                <c:pt idx="8357">
                  <c:v>2458.0</c:v>
                </c:pt>
                <c:pt idx="8358">
                  <c:v>2459.0</c:v>
                </c:pt>
                <c:pt idx="8359">
                  <c:v>2460.0</c:v>
                </c:pt>
                <c:pt idx="8360">
                  <c:v>2461.0</c:v>
                </c:pt>
                <c:pt idx="8361">
                  <c:v>2462.0</c:v>
                </c:pt>
                <c:pt idx="8362">
                  <c:v>2463.0</c:v>
                </c:pt>
                <c:pt idx="8363">
                  <c:v>2464.0</c:v>
                </c:pt>
                <c:pt idx="8364">
                  <c:v>2465.0</c:v>
                </c:pt>
                <c:pt idx="8365">
                  <c:v>2466.0</c:v>
                </c:pt>
                <c:pt idx="8366">
                  <c:v>2467.0</c:v>
                </c:pt>
                <c:pt idx="8367">
                  <c:v>2468.0</c:v>
                </c:pt>
                <c:pt idx="8368">
                  <c:v>2469.0</c:v>
                </c:pt>
                <c:pt idx="8369">
                  <c:v>2470.0</c:v>
                </c:pt>
                <c:pt idx="8370">
                  <c:v>2471.0</c:v>
                </c:pt>
                <c:pt idx="8371">
                  <c:v>2472.0</c:v>
                </c:pt>
                <c:pt idx="8372">
                  <c:v>2473.0</c:v>
                </c:pt>
                <c:pt idx="8373">
                  <c:v>2474.0</c:v>
                </c:pt>
                <c:pt idx="8374">
                  <c:v>2474.0</c:v>
                </c:pt>
                <c:pt idx="8375">
                  <c:v>2474.0</c:v>
                </c:pt>
                <c:pt idx="8376">
                  <c:v>2474.0</c:v>
                </c:pt>
                <c:pt idx="8377">
                  <c:v>2475.0</c:v>
                </c:pt>
                <c:pt idx="8378">
                  <c:v>2476.0</c:v>
                </c:pt>
                <c:pt idx="8379">
                  <c:v>2476.0</c:v>
                </c:pt>
                <c:pt idx="8380">
                  <c:v>2477.0</c:v>
                </c:pt>
                <c:pt idx="8381">
                  <c:v>2477.0</c:v>
                </c:pt>
                <c:pt idx="8382">
                  <c:v>2477.0</c:v>
                </c:pt>
                <c:pt idx="8383">
                  <c:v>2477.0</c:v>
                </c:pt>
                <c:pt idx="8384">
                  <c:v>2477.0</c:v>
                </c:pt>
                <c:pt idx="8385">
                  <c:v>2477.0</c:v>
                </c:pt>
                <c:pt idx="8386">
                  <c:v>2478.0</c:v>
                </c:pt>
                <c:pt idx="8387">
                  <c:v>2479.0</c:v>
                </c:pt>
                <c:pt idx="8388">
                  <c:v>2479.0</c:v>
                </c:pt>
                <c:pt idx="8389">
                  <c:v>2479.0</c:v>
                </c:pt>
                <c:pt idx="8390">
                  <c:v>2480.0</c:v>
                </c:pt>
                <c:pt idx="8391">
                  <c:v>2480.0</c:v>
                </c:pt>
                <c:pt idx="8392">
                  <c:v>2480.0</c:v>
                </c:pt>
                <c:pt idx="8393">
                  <c:v>2480.0</c:v>
                </c:pt>
                <c:pt idx="8394">
                  <c:v>2480.0</c:v>
                </c:pt>
                <c:pt idx="8395">
                  <c:v>2480.0</c:v>
                </c:pt>
                <c:pt idx="8396">
                  <c:v>2480.0</c:v>
                </c:pt>
                <c:pt idx="8397">
                  <c:v>2480.0</c:v>
                </c:pt>
                <c:pt idx="8398">
                  <c:v>2481.0</c:v>
                </c:pt>
                <c:pt idx="8399">
                  <c:v>2481.0</c:v>
                </c:pt>
                <c:pt idx="8400">
                  <c:v>2481.0</c:v>
                </c:pt>
                <c:pt idx="8401">
                  <c:v>2481.0</c:v>
                </c:pt>
                <c:pt idx="8402">
                  <c:v>2481.0</c:v>
                </c:pt>
                <c:pt idx="8403">
                  <c:v>2481.0</c:v>
                </c:pt>
                <c:pt idx="8404">
                  <c:v>2481.0</c:v>
                </c:pt>
                <c:pt idx="8405">
                  <c:v>2481.0</c:v>
                </c:pt>
                <c:pt idx="8406">
                  <c:v>2481.0</c:v>
                </c:pt>
                <c:pt idx="8407">
                  <c:v>2481.0</c:v>
                </c:pt>
                <c:pt idx="8408">
                  <c:v>2481.0</c:v>
                </c:pt>
                <c:pt idx="8409">
                  <c:v>2481.0</c:v>
                </c:pt>
                <c:pt idx="8410">
                  <c:v>2481.0</c:v>
                </c:pt>
                <c:pt idx="8411">
                  <c:v>2481.0</c:v>
                </c:pt>
                <c:pt idx="8412">
                  <c:v>2481.0</c:v>
                </c:pt>
                <c:pt idx="8413">
                  <c:v>2481.0</c:v>
                </c:pt>
                <c:pt idx="8414">
                  <c:v>2481.0</c:v>
                </c:pt>
                <c:pt idx="8415">
                  <c:v>2481.0</c:v>
                </c:pt>
                <c:pt idx="8416">
                  <c:v>2481.0</c:v>
                </c:pt>
                <c:pt idx="8417">
                  <c:v>2481.0</c:v>
                </c:pt>
                <c:pt idx="8418">
                  <c:v>2481.0</c:v>
                </c:pt>
                <c:pt idx="8419">
                  <c:v>2481.0</c:v>
                </c:pt>
                <c:pt idx="8420">
                  <c:v>2481.0</c:v>
                </c:pt>
                <c:pt idx="8421">
                  <c:v>2481.0</c:v>
                </c:pt>
                <c:pt idx="8422">
                  <c:v>2481.0</c:v>
                </c:pt>
                <c:pt idx="8423">
                  <c:v>2481.0</c:v>
                </c:pt>
                <c:pt idx="8424">
                  <c:v>2481.0</c:v>
                </c:pt>
                <c:pt idx="8425">
                  <c:v>2481.0</c:v>
                </c:pt>
                <c:pt idx="8426">
                  <c:v>2481.0</c:v>
                </c:pt>
                <c:pt idx="8427">
                  <c:v>2481.0</c:v>
                </c:pt>
                <c:pt idx="8428">
                  <c:v>2481.0</c:v>
                </c:pt>
                <c:pt idx="8429">
                  <c:v>2481.0</c:v>
                </c:pt>
                <c:pt idx="8430">
                  <c:v>2481.0</c:v>
                </c:pt>
                <c:pt idx="8431">
                  <c:v>2481.0</c:v>
                </c:pt>
                <c:pt idx="8432">
                  <c:v>2481.0</c:v>
                </c:pt>
                <c:pt idx="8433">
                  <c:v>2481.0</c:v>
                </c:pt>
                <c:pt idx="8434">
                  <c:v>2481.0</c:v>
                </c:pt>
                <c:pt idx="8435">
                  <c:v>2481.0</c:v>
                </c:pt>
                <c:pt idx="8436">
                  <c:v>2481.0</c:v>
                </c:pt>
                <c:pt idx="8437">
                  <c:v>2481.0</c:v>
                </c:pt>
                <c:pt idx="8438">
                  <c:v>2481.0</c:v>
                </c:pt>
                <c:pt idx="8439">
                  <c:v>2481.0</c:v>
                </c:pt>
                <c:pt idx="8440">
                  <c:v>2482.0</c:v>
                </c:pt>
                <c:pt idx="8441">
                  <c:v>2483.0</c:v>
                </c:pt>
                <c:pt idx="8442">
                  <c:v>2484.0</c:v>
                </c:pt>
                <c:pt idx="8443">
                  <c:v>2485.0</c:v>
                </c:pt>
                <c:pt idx="8444">
                  <c:v>2486.0</c:v>
                </c:pt>
                <c:pt idx="8445">
                  <c:v>2487.0</c:v>
                </c:pt>
                <c:pt idx="8446">
                  <c:v>2487.0</c:v>
                </c:pt>
                <c:pt idx="8447">
                  <c:v>2487.0</c:v>
                </c:pt>
                <c:pt idx="8448">
                  <c:v>2487.0</c:v>
                </c:pt>
                <c:pt idx="8449">
                  <c:v>2487.0</c:v>
                </c:pt>
                <c:pt idx="8450">
                  <c:v>2487.0</c:v>
                </c:pt>
                <c:pt idx="8451">
                  <c:v>2487.0</c:v>
                </c:pt>
                <c:pt idx="8452">
                  <c:v>2487.0</c:v>
                </c:pt>
                <c:pt idx="8453">
                  <c:v>2487.0</c:v>
                </c:pt>
                <c:pt idx="8454">
                  <c:v>2487.0</c:v>
                </c:pt>
                <c:pt idx="8455">
                  <c:v>2487.0</c:v>
                </c:pt>
                <c:pt idx="8456">
                  <c:v>2487.0</c:v>
                </c:pt>
                <c:pt idx="8457">
                  <c:v>2488.0</c:v>
                </c:pt>
                <c:pt idx="8458">
                  <c:v>2488.0</c:v>
                </c:pt>
                <c:pt idx="8459">
                  <c:v>2488.0</c:v>
                </c:pt>
                <c:pt idx="8460">
                  <c:v>2488.0</c:v>
                </c:pt>
                <c:pt idx="8461">
                  <c:v>2488.0</c:v>
                </c:pt>
                <c:pt idx="8462">
                  <c:v>2488.0</c:v>
                </c:pt>
                <c:pt idx="8463">
                  <c:v>2488.0</c:v>
                </c:pt>
                <c:pt idx="8464">
                  <c:v>2488.0</c:v>
                </c:pt>
                <c:pt idx="8465">
                  <c:v>2488.0</c:v>
                </c:pt>
                <c:pt idx="8466">
                  <c:v>2488.0</c:v>
                </c:pt>
                <c:pt idx="8467">
                  <c:v>2489.0</c:v>
                </c:pt>
                <c:pt idx="8468">
                  <c:v>2489.0</c:v>
                </c:pt>
                <c:pt idx="8469">
                  <c:v>2489.0</c:v>
                </c:pt>
                <c:pt idx="8470">
                  <c:v>2490.0</c:v>
                </c:pt>
                <c:pt idx="8471">
                  <c:v>2490.0</c:v>
                </c:pt>
                <c:pt idx="8472">
                  <c:v>2490.0</c:v>
                </c:pt>
                <c:pt idx="8473">
                  <c:v>2491.0</c:v>
                </c:pt>
                <c:pt idx="8474">
                  <c:v>2491.0</c:v>
                </c:pt>
                <c:pt idx="8475">
                  <c:v>2491.0</c:v>
                </c:pt>
                <c:pt idx="8476">
                  <c:v>2491.0</c:v>
                </c:pt>
                <c:pt idx="8477">
                  <c:v>2492.0</c:v>
                </c:pt>
                <c:pt idx="8478">
                  <c:v>2492.0</c:v>
                </c:pt>
                <c:pt idx="8479">
                  <c:v>2493.0</c:v>
                </c:pt>
                <c:pt idx="8480">
                  <c:v>2494.0</c:v>
                </c:pt>
                <c:pt idx="8481">
                  <c:v>2494.0</c:v>
                </c:pt>
                <c:pt idx="8482">
                  <c:v>2494.0</c:v>
                </c:pt>
                <c:pt idx="8483">
                  <c:v>2495.0</c:v>
                </c:pt>
                <c:pt idx="8484">
                  <c:v>2495.0</c:v>
                </c:pt>
                <c:pt idx="8485">
                  <c:v>2495.0</c:v>
                </c:pt>
                <c:pt idx="8486">
                  <c:v>2495.0</c:v>
                </c:pt>
                <c:pt idx="8487">
                  <c:v>2496.0</c:v>
                </c:pt>
                <c:pt idx="8488">
                  <c:v>2496.0</c:v>
                </c:pt>
                <c:pt idx="8489">
                  <c:v>2496.0</c:v>
                </c:pt>
                <c:pt idx="8490">
                  <c:v>2496.0</c:v>
                </c:pt>
                <c:pt idx="8491">
                  <c:v>2496.0</c:v>
                </c:pt>
                <c:pt idx="8492">
                  <c:v>2497.0</c:v>
                </c:pt>
                <c:pt idx="8493">
                  <c:v>2497.0</c:v>
                </c:pt>
                <c:pt idx="8494">
                  <c:v>2498.0</c:v>
                </c:pt>
                <c:pt idx="8495">
                  <c:v>2498.0</c:v>
                </c:pt>
                <c:pt idx="8496">
                  <c:v>2498.0</c:v>
                </c:pt>
                <c:pt idx="8497">
                  <c:v>2498.0</c:v>
                </c:pt>
                <c:pt idx="8498">
                  <c:v>2498.0</c:v>
                </c:pt>
                <c:pt idx="8499">
                  <c:v>2498.0</c:v>
                </c:pt>
                <c:pt idx="8500">
                  <c:v>2499.0</c:v>
                </c:pt>
                <c:pt idx="8501">
                  <c:v>2499.0</c:v>
                </c:pt>
                <c:pt idx="8502">
                  <c:v>2499.0</c:v>
                </c:pt>
                <c:pt idx="8503">
                  <c:v>2499.0</c:v>
                </c:pt>
                <c:pt idx="8504">
                  <c:v>2499.0</c:v>
                </c:pt>
                <c:pt idx="8505">
                  <c:v>2499.0</c:v>
                </c:pt>
                <c:pt idx="8506">
                  <c:v>2499.0</c:v>
                </c:pt>
                <c:pt idx="8507">
                  <c:v>2499.0</c:v>
                </c:pt>
                <c:pt idx="8508">
                  <c:v>2500.0</c:v>
                </c:pt>
                <c:pt idx="8509">
                  <c:v>2500.0</c:v>
                </c:pt>
                <c:pt idx="8510">
                  <c:v>2500.0</c:v>
                </c:pt>
                <c:pt idx="8511">
                  <c:v>2500.0</c:v>
                </c:pt>
                <c:pt idx="8512">
                  <c:v>2500.0</c:v>
                </c:pt>
                <c:pt idx="8513">
                  <c:v>2500.0</c:v>
                </c:pt>
                <c:pt idx="8514">
                  <c:v>2500.0</c:v>
                </c:pt>
                <c:pt idx="8515">
                  <c:v>2500.0</c:v>
                </c:pt>
                <c:pt idx="8516">
                  <c:v>2501.0</c:v>
                </c:pt>
                <c:pt idx="8517">
                  <c:v>2501.0</c:v>
                </c:pt>
                <c:pt idx="8518">
                  <c:v>2501.0</c:v>
                </c:pt>
                <c:pt idx="8519">
                  <c:v>2501.0</c:v>
                </c:pt>
                <c:pt idx="8520">
                  <c:v>2501.0</c:v>
                </c:pt>
                <c:pt idx="8521">
                  <c:v>2501.0</c:v>
                </c:pt>
                <c:pt idx="8522">
                  <c:v>2501.0</c:v>
                </c:pt>
                <c:pt idx="8523">
                  <c:v>2501.0</c:v>
                </c:pt>
                <c:pt idx="8524">
                  <c:v>2501.0</c:v>
                </c:pt>
                <c:pt idx="8525">
                  <c:v>2501.0</c:v>
                </c:pt>
                <c:pt idx="8526">
                  <c:v>2501.0</c:v>
                </c:pt>
                <c:pt idx="8527">
                  <c:v>2501.0</c:v>
                </c:pt>
                <c:pt idx="8528">
                  <c:v>2501.0</c:v>
                </c:pt>
                <c:pt idx="8529">
                  <c:v>2501.0</c:v>
                </c:pt>
                <c:pt idx="8530">
                  <c:v>2501.0</c:v>
                </c:pt>
                <c:pt idx="8531">
                  <c:v>2501.0</c:v>
                </c:pt>
                <c:pt idx="8532">
                  <c:v>2502.0</c:v>
                </c:pt>
                <c:pt idx="8533">
                  <c:v>2502.0</c:v>
                </c:pt>
                <c:pt idx="8534">
                  <c:v>2503.0</c:v>
                </c:pt>
                <c:pt idx="8535">
                  <c:v>2503.0</c:v>
                </c:pt>
                <c:pt idx="8536">
                  <c:v>2504.0</c:v>
                </c:pt>
                <c:pt idx="8537">
                  <c:v>2505.0</c:v>
                </c:pt>
                <c:pt idx="8538">
                  <c:v>2506.0</c:v>
                </c:pt>
                <c:pt idx="8539">
                  <c:v>2507.0</c:v>
                </c:pt>
                <c:pt idx="8540">
                  <c:v>2508.0</c:v>
                </c:pt>
                <c:pt idx="8541">
                  <c:v>2508.0</c:v>
                </c:pt>
                <c:pt idx="8542">
                  <c:v>2509.0</c:v>
                </c:pt>
                <c:pt idx="8543">
                  <c:v>2510.0</c:v>
                </c:pt>
                <c:pt idx="8544">
                  <c:v>2510.0</c:v>
                </c:pt>
                <c:pt idx="8545">
                  <c:v>2511.0</c:v>
                </c:pt>
                <c:pt idx="8546">
                  <c:v>2511.0</c:v>
                </c:pt>
                <c:pt idx="8547">
                  <c:v>2511.0</c:v>
                </c:pt>
                <c:pt idx="8548">
                  <c:v>2511.0</c:v>
                </c:pt>
                <c:pt idx="8549">
                  <c:v>2512.0</c:v>
                </c:pt>
                <c:pt idx="8550">
                  <c:v>2512.0</c:v>
                </c:pt>
                <c:pt idx="8551">
                  <c:v>2512.0</c:v>
                </c:pt>
                <c:pt idx="8552">
                  <c:v>2512.0</c:v>
                </c:pt>
                <c:pt idx="8553">
                  <c:v>2512.0</c:v>
                </c:pt>
                <c:pt idx="8554">
                  <c:v>2513.0</c:v>
                </c:pt>
                <c:pt idx="8555">
                  <c:v>2514.0</c:v>
                </c:pt>
                <c:pt idx="8556">
                  <c:v>2514.0</c:v>
                </c:pt>
                <c:pt idx="8557">
                  <c:v>2514.0</c:v>
                </c:pt>
                <c:pt idx="8558">
                  <c:v>2514.0</c:v>
                </c:pt>
                <c:pt idx="8559">
                  <c:v>2515.0</c:v>
                </c:pt>
                <c:pt idx="8560">
                  <c:v>2515.0</c:v>
                </c:pt>
                <c:pt idx="8561">
                  <c:v>2515.0</c:v>
                </c:pt>
                <c:pt idx="8562">
                  <c:v>2515.0</c:v>
                </c:pt>
                <c:pt idx="8563">
                  <c:v>2515.0</c:v>
                </c:pt>
                <c:pt idx="8564">
                  <c:v>2515.0</c:v>
                </c:pt>
                <c:pt idx="8565">
                  <c:v>2516.0</c:v>
                </c:pt>
                <c:pt idx="8566">
                  <c:v>2516.0</c:v>
                </c:pt>
                <c:pt idx="8567">
                  <c:v>2516.0</c:v>
                </c:pt>
                <c:pt idx="8568">
                  <c:v>2516.0</c:v>
                </c:pt>
                <c:pt idx="8569">
                  <c:v>2517.0</c:v>
                </c:pt>
                <c:pt idx="8570">
                  <c:v>2517.0</c:v>
                </c:pt>
                <c:pt idx="8571">
                  <c:v>2518.0</c:v>
                </c:pt>
                <c:pt idx="8572">
                  <c:v>2518.0</c:v>
                </c:pt>
                <c:pt idx="8573">
                  <c:v>2519.0</c:v>
                </c:pt>
                <c:pt idx="8574">
                  <c:v>2520.0</c:v>
                </c:pt>
                <c:pt idx="8575">
                  <c:v>2521.0</c:v>
                </c:pt>
                <c:pt idx="8576">
                  <c:v>2521.0</c:v>
                </c:pt>
                <c:pt idx="8577">
                  <c:v>2521.0</c:v>
                </c:pt>
                <c:pt idx="8578">
                  <c:v>2522.0</c:v>
                </c:pt>
                <c:pt idx="8579">
                  <c:v>2522.0</c:v>
                </c:pt>
                <c:pt idx="8580">
                  <c:v>2522.0</c:v>
                </c:pt>
                <c:pt idx="8581">
                  <c:v>2522.0</c:v>
                </c:pt>
                <c:pt idx="8582">
                  <c:v>2522.0</c:v>
                </c:pt>
                <c:pt idx="8583">
                  <c:v>2523.0</c:v>
                </c:pt>
                <c:pt idx="8584">
                  <c:v>2524.0</c:v>
                </c:pt>
                <c:pt idx="8585">
                  <c:v>2525.0</c:v>
                </c:pt>
                <c:pt idx="8586">
                  <c:v>2525.0</c:v>
                </c:pt>
                <c:pt idx="8587">
                  <c:v>2525.0</c:v>
                </c:pt>
                <c:pt idx="8588">
                  <c:v>2525.0</c:v>
                </c:pt>
                <c:pt idx="8589">
                  <c:v>2525.0</c:v>
                </c:pt>
                <c:pt idx="8590">
                  <c:v>2525.0</c:v>
                </c:pt>
                <c:pt idx="8591">
                  <c:v>2526.0</c:v>
                </c:pt>
                <c:pt idx="8592">
                  <c:v>2526.0</c:v>
                </c:pt>
                <c:pt idx="8593">
                  <c:v>2526.0</c:v>
                </c:pt>
                <c:pt idx="8594">
                  <c:v>2527.0</c:v>
                </c:pt>
                <c:pt idx="8595">
                  <c:v>2528.0</c:v>
                </c:pt>
                <c:pt idx="8596">
                  <c:v>2529.0</c:v>
                </c:pt>
                <c:pt idx="8597">
                  <c:v>2529.0</c:v>
                </c:pt>
                <c:pt idx="8598">
                  <c:v>2529.0</c:v>
                </c:pt>
                <c:pt idx="8599">
                  <c:v>2530.0</c:v>
                </c:pt>
                <c:pt idx="8600">
                  <c:v>2531.0</c:v>
                </c:pt>
                <c:pt idx="8601">
                  <c:v>2531.0</c:v>
                </c:pt>
                <c:pt idx="8602">
                  <c:v>2532.0</c:v>
                </c:pt>
                <c:pt idx="8603">
                  <c:v>2533.0</c:v>
                </c:pt>
                <c:pt idx="8604">
                  <c:v>2534.0</c:v>
                </c:pt>
                <c:pt idx="8605">
                  <c:v>2534.0</c:v>
                </c:pt>
                <c:pt idx="8606">
                  <c:v>2534.0</c:v>
                </c:pt>
                <c:pt idx="8607">
                  <c:v>2535.0</c:v>
                </c:pt>
                <c:pt idx="8608">
                  <c:v>2536.0</c:v>
                </c:pt>
                <c:pt idx="8609">
                  <c:v>2536.0</c:v>
                </c:pt>
                <c:pt idx="8610">
                  <c:v>2537.0</c:v>
                </c:pt>
                <c:pt idx="8611">
                  <c:v>2537.0</c:v>
                </c:pt>
                <c:pt idx="8612">
                  <c:v>2538.0</c:v>
                </c:pt>
                <c:pt idx="8613">
                  <c:v>2538.0</c:v>
                </c:pt>
                <c:pt idx="8614">
                  <c:v>2538.0</c:v>
                </c:pt>
                <c:pt idx="8615">
                  <c:v>2539.0</c:v>
                </c:pt>
                <c:pt idx="8616">
                  <c:v>2539.0</c:v>
                </c:pt>
                <c:pt idx="8617">
                  <c:v>2540.0</c:v>
                </c:pt>
                <c:pt idx="8618">
                  <c:v>2540.0</c:v>
                </c:pt>
                <c:pt idx="8619">
                  <c:v>2540.0</c:v>
                </c:pt>
                <c:pt idx="8620">
                  <c:v>2540.0</c:v>
                </c:pt>
                <c:pt idx="8621">
                  <c:v>2540.0</c:v>
                </c:pt>
                <c:pt idx="8622">
                  <c:v>2541.0</c:v>
                </c:pt>
                <c:pt idx="8623">
                  <c:v>2542.0</c:v>
                </c:pt>
                <c:pt idx="8624">
                  <c:v>2543.0</c:v>
                </c:pt>
                <c:pt idx="8625">
                  <c:v>2543.0</c:v>
                </c:pt>
                <c:pt idx="8626">
                  <c:v>2544.0</c:v>
                </c:pt>
                <c:pt idx="8627">
                  <c:v>2545.0</c:v>
                </c:pt>
                <c:pt idx="8628">
                  <c:v>2546.0</c:v>
                </c:pt>
                <c:pt idx="8629">
                  <c:v>2546.0</c:v>
                </c:pt>
                <c:pt idx="8630">
                  <c:v>2546.0</c:v>
                </c:pt>
                <c:pt idx="8631">
                  <c:v>2546.0</c:v>
                </c:pt>
                <c:pt idx="8632">
                  <c:v>2547.0</c:v>
                </c:pt>
                <c:pt idx="8633">
                  <c:v>2548.0</c:v>
                </c:pt>
                <c:pt idx="8634">
                  <c:v>2548.0</c:v>
                </c:pt>
                <c:pt idx="8635">
                  <c:v>2548.0</c:v>
                </c:pt>
                <c:pt idx="8636">
                  <c:v>2548.0</c:v>
                </c:pt>
                <c:pt idx="8637">
                  <c:v>2548.0</c:v>
                </c:pt>
                <c:pt idx="8638">
                  <c:v>2548.0</c:v>
                </c:pt>
                <c:pt idx="8639">
                  <c:v>2549.0</c:v>
                </c:pt>
                <c:pt idx="8640">
                  <c:v>2549.0</c:v>
                </c:pt>
                <c:pt idx="8641">
                  <c:v>2549.0</c:v>
                </c:pt>
                <c:pt idx="8642">
                  <c:v>2549.0</c:v>
                </c:pt>
                <c:pt idx="8643">
                  <c:v>2549.0</c:v>
                </c:pt>
                <c:pt idx="8644">
                  <c:v>2549.0</c:v>
                </c:pt>
                <c:pt idx="8645">
                  <c:v>2549.0</c:v>
                </c:pt>
                <c:pt idx="8646">
                  <c:v>2549.0</c:v>
                </c:pt>
                <c:pt idx="8647">
                  <c:v>2549.0</c:v>
                </c:pt>
                <c:pt idx="8648">
                  <c:v>2550.0</c:v>
                </c:pt>
                <c:pt idx="8649">
                  <c:v>2551.0</c:v>
                </c:pt>
                <c:pt idx="8650">
                  <c:v>2551.0</c:v>
                </c:pt>
                <c:pt idx="8651">
                  <c:v>2551.0</c:v>
                </c:pt>
                <c:pt idx="8652">
                  <c:v>2551.0</c:v>
                </c:pt>
                <c:pt idx="8653">
                  <c:v>2552.0</c:v>
                </c:pt>
                <c:pt idx="8654">
                  <c:v>2552.0</c:v>
                </c:pt>
                <c:pt idx="8655">
                  <c:v>2552.0</c:v>
                </c:pt>
                <c:pt idx="8656">
                  <c:v>2552.0</c:v>
                </c:pt>
                <c:pt idx="8657">
                  <c:v>2552.0</c:v>
                </c:pt>
                <c:pt idx="8658">
                  <c:v>2553.0</c:v>
                </c:pt>
                <c:pt idx="8659">
                  <c:v>2553.0</c:v>
                </c:pt>
                <c:pt idx="8660">
                  <c:v>2554.0</c:v>
                </c:pt>
                <c:pt idx="8661">
                  <c:v>2554.0</c:v>
                </c:pt>
                <c:pt idx="8662">
                  <c:v>2554.0</c:v>
                </c:pt>
                <c:pt idx="8663">
                  <c:v>2554.0</c:v>
                </c:pt>
                <c:pt idx="8664">
                  <c:v>2554.0</c:v>
                </c:pt>
                <c:pt idx="8665">
                  <c:v>2554.0</c:v>
                </c:pt>
                <c:pt idx="8666">
                  <c:v>2554.0</c:v>
                </c:pt>
                <c:pt idx="8667">
                  <c:v>2554.0</c:v>
                </c:pt>
                <c:pt idx="8668">
                  <c:v>2555.0</c:v>
                </c:pt>
                <c:pt idx="8669">
                  <c:v>2555.0</c:v>
                </c:pt>
                <c:pt idx="8670">
                  <c:v>2555.0</c:v>
                </c:pt>
                <c:pt idx="8671">
                  <c:v>2555.0</c:v>
                </c:pt>
                <c:pt idx="8672">
                  <c:v>2555.0</c:v>
                </c:pt>
                <c:pt idx="8673">
                  <c:v>2555.0</c:v>
                </c:pt>
                <c:pt idx="8674">
                  <c:v>2555.0</c:v>
                </c:pt>
                <c:pt idx="8675">
                  <c:v>2555.0</c:v>
                </c:pt>
                <c:pt idx="8676">
                  <c:v>2555.0</c:v>
                </c:pt>
                <c:pt idx="8677">
                  <c:v>2555.0</c:v>
                </c:pt>
                <c:pt idx="8678">
                  <c:v>2555.0</c:v>
                </c:pt>
                <c:pt idx="8679">
                  <c:v>2555.0</c:v>
                </c:pt>
                <c:pt idx="8680">
                  <c:v>2555.0</c:v>
                </c:pt>
                <c:pt idx="8681">
                  <c:v>2555.0</c:v>
                </c:pt>
                <c:pt idx="8682">
                  <c:v>2555.0</c:v>
                </c:pt>
                <c:pt idx="8683">
                  <c:v>2555.0</c:v>
                </c:pt>
                <c:pt idx="8684">
                  <c:v>2555.0</c:v>
                </c:pt>
                <c:pt idx="8685">
                  <c:v>2556.0</c:v>
                </c:pt>
                <c:pt idx="8686">
                  <c:v>2557.0</c:v>
                </c:pt>
                <c:pt idx="8687">
                  <c:v>2558.0</c:v>
                </c:pt>
                <c:pt idx="8688">
                  <c:v>2558.0</c:v>
                </c:pt>
                <c:pt idx="8689">
                  <c:v>2558.0</c:v>
                </c:pt>
                <c:pt idx="8690">
                  <c:v>2558.0</c:v>
                </c:pt>
                <c:pt idx="8691">
                  <c:v>2559.0</c:v>
                </c:pt>
                <c:pt idx="8692">
                  <c:v>2559.0</c:v>
                </c:pt>
                <c:pt idx="8693">
                  <c:v>2559.0</c:v>
                </c:pt>
                <c:pt idx="8694">
                  <c:v>2560.0</c:v>
                </c:pt>
                <c:pt idx="8695">
                  <c:v>2561.0</c:v>
                </c:pt>
                <c:pt idx="8696">
                  <c:v>2561.0</c:v>
                </c:pt>
                <c:pt idx="8697">
                  <c:v>2561.0</c:v>
                </c:pt>
                <c:pt idx="8698">
                  <c:v>2562.0</c:v>
                </c:pt>
                <c:pt idx="8699">
                  <c:v>2563.0</c:v>
                </c:pt>
                <c:pt idx="8700">
                  <c:v>2564.0</c:v>
                </c:pt>
                <c:pt idx="8701">
                  <c:v>2565.0</c:v>
                </c:pt>
                <c:pt idx="8702">
                  <c:v>2566.0</c:v>
                </c:pt>
                <c:pt idx="8703">
                  <c:v>2567.0</c:v>
                </c:pt>
                <c:pt idx="8704">
                  <c:v>2567.0</c:v>
                </c:pt>
                <c:pt idx="8705">
                  <c:v>2568.0</c:v>
                </c:pt>
                <c:pt idx="8706">
                  <c:v>2569.0</c:v>
                </c:pt>
                <c:pt idx="8707">
                  <c:v>2570.0</c:v>
                </c:pt>
                <c:pt idx="8708">
                  <c:v>2571.0</c:v>
                </c:pt>
                <c:pt idx="8709">
                  <c:v>2572.0</c:v>
                </c:pt>
                <c:pt idx="8710">
                  <c:v>2573.0</c:v>
                </c:pt>
                <c:pt idx="8711">
                  <c:v>2574.0</c:v>
                </c:pt>
                <c:pt idx="8712">
                  <c:v>2575.0</c:v>
                </c:pt>
                <c:pt idx="8713">
                  <c:v>2576.0</c:v>
                </c:pt>
                <c:pt idx="8714">
                  <c:v>2577.0</c:v>
                </c:pt>
                <c:pt idx="8715">
                  <c:v>2577.0</c:v>
                </c:pt>
                <c:pt idx="8716">
                  <c:v>2577.0</c:v>
                </c:pt>
                <c:pt idx="8717">
                  <c:v>2578.0</c:v>
                </c:pt>
                <c:pt idx="8718">
                  <c:v>2579.0</c:v>
                </c:pt>
                <c:pt idx="8719">
                  <c:v>2579.0</c:v>
                </c:pt>
                <c:pt idx="8720">
                  <c:v>2579.0</c:v>
                </c:pt>
                <c:pt idx="8721">
                  <c:v>2579.0</c:v>
                </c:pt>
                <c:pt idx="8722">
                  <c:v>2579.0</c:v>
                </c:pt>
                <c:pt idx="8723">
                  <c:v>2580.0</c:v>
                </c:pt>
                <c:pt idx="8724">
                  <c:v>2580.0</c:v>
                </c:pt>
                <c:pt idx="8725">
                  <c:v>2581.0</c:v>
                </c:pt>
                <c:pt idx="8726">
                  <c:v>2581.0</c:v>
                </c:pt>
                <c:pt idx="8727">
                  <c:v>2581.0</c:v>
                </c:pt>
                <c:pt idx="8728">
                  <c:v>2582.0</c:v>
                </c:pt>
                <c:pt idx="8729">
                  <c:v>2582.0</c:v>
                </c:pt>
                <c:pt idx="8730">
                  <c:v>2582.0</c:v>
                </c:pt>
                <c:pt idx="8731">
                  <c:v>2582.0</c:v>
                </c:pt>
                <c:pt idx="8732">
                  <c:v>2582.0</c:v>
                </c:pt>
                <c:pt idx="8733">
                  <c:v>2582.0</c:v>
                </c:pt>
                <c:pt idx="8734">
                  <c:v>2582.0</c:v>
                </c:pt>
                <c:pt idx="8735">
                  <c:v>2583.0</c:v>
                </c:pt>
                <c:pt idx="8736">
                  <c:v>2584.0</c:v>
                </c:pt>
                <c:pt idx="8737">
                  <c:v>2585.0</c:v>
                </c:pt>
                <c:pt idx="8738">
                  <c:v>2585.0</c:v>
                </c:pt>
                <c:pt idx="8739">
                  <c:v>2585.0</c:v>
                </c:pt>
                <c:pt idx="8740">
                  <c:v>2585.0</c:v>
                </c:pt>
                <c:pt idx="8741">
                  <c:v>2585.0</c:v>
                </c:pt>
                <c:pt idx="8742">
                  <c:v>2585.0</c:v>
                </c:pt>
                <c:pt idx="8743">
                  <c:v>2585.0</c:v>
                </c:pt>
                <c:pt idx="8744">
                  <c:v>2585.0</c:v>
                </c:pt>
                <c:pt idx="8745">
                  <c:v>2585.0</c:v>
                </c:pt>
                <c:pt idx="8746">
                  <c:v>2585.0</c:v>
                </c:pt>
                <c:pt idx="8747">
                  <c:v>2585.0</c:v>
                </c:pt>
                <c:pt idx="8748">
                  <c:v>2585.0</c:v>
                </c:pt>
                <c:pt idx="8749">
                  <c:v>2585.0</c:v>
                </c:pt>
                <c:pt idx="8750">
                  <c:v>2585.0</c:v>
                </c:pt>
                <c:pt idx="8751">
                  <c:v>2585.0</c:v>
                </c:pt>
                <c:pt idx="8752">
                  <c:v>2585.0</c:v>
                </c:pt>
                <c:pt idx="8753">
                  <c:v>2585.0</c:v>
                </c:pt>
                <c:pt idx="8754">
                  <c:v>2585.0</c:v>
                </c:pt>
                <c:pt idx="8755">
                  <c:v>2585.0</c:v>
                </c:pt>
                <c:pt idx="8756">
                  <c:v>2585.0</c:v>
                </c:pt>
                <c:pt idx="8757">
                  <c:v>2585.0</c:v>
                </c:pt>
                <c:pt idx="8758">
                  <c:v>2585.0</c:v>
                </c:pt>
                <c:pt idx="8759">
                  <c:v>2585.0</c:v>
                </c:pt>
                <c:pt idx="8760">
                  <c:v>2585.0</c:v>
                </c:pt>
                <c:pt idx="8761">
                  <c:v>2585.0</c:v>
                </c:pt>
                <c:pt idx="8762">
                  <c:v>2585.0</c:v>
                </c:pt>
                <c:pt idx="8763">
                  <c:v>2585.0</c:v>
                </c:pt>
                <c:pt idx="8764">
                  <c:v>2585.0</c:v>
                </c:pt>
                <c:pt idx="8765">
                  <c:v>2585.0</c:v>
                </c:pt>
                <c:pt idx="8766">
                  <c:v>2585.0</c:v>
                </c:pt>
                <c:pt idx="8767">
                  <c:v>2585.0</c:v>
                </c:pt>
                <c:pt idx="8768">
                  <c:v>2585.0</c:v>
                </c:pt>
                <c:pt idx="8769">
                  <c:v>2586.0</c:v>
                </c:pt>
                <c:pt idx="8770">
                  <c:v>2587.0</c:v>
                </c:pt>
                <c:pt idx="8771">
                  <c:v>2588.0</c:v>
                </c:pt>
                <c:pt idx="8772">
                  <c:v>2588.0</c:v>
                </c:pt>
                <c:pt idx="8773">
                  <c:v>2588.0</c:v>
                </c:pt>
                <c:pt idx="8774">
                  <c:v>2588.0</c:v>
                </c:pt>
                <c:pt idx="8775">
                  <c:v>2588.0</c:v>
                </c:pt>
                <c:pt idx="8776">
                  <c:v>2588.0</c:v>
                </c:pt>
                <c:pt idx="8777">
                  <c:v>2588.0</c:v>
                </c:pt>
                <c:pt idx="8778">
                  <c:v>2588.0</c:v>
                </c:pt>
                <c:pt idx="8779">
                  <c:v>2588.0</c:v>
                </c:pt>
                <c:pt idx="8780">
                  <c:v>2588.0</c:v>
                </c:pt>
                <c:pt idx="8781">
                  <c:v>2588.0</c:v>
                </c:pt>
                <c:pt idx="8782">
                  <c:v>2588.0</c:v>
                </c:pt>
                <c:pt idx="8783">
                  <c:v>2588.0</c:v>
                </c:pt>
                <c:pt idx="8784">
                  <c:v>2588.0</c:v>
                </c:pt>
                <c:pt idx="8785">
                  <c:v>2588.0</c:v>
                </c:pt>
                <c:pt idx="8786">
                  <c:v>2588.0</c:v>
                </c:pt>
                <c:pt idx="8787">
                  <c:v>2588.0</c:v>
                </c:pt>
                <c:pt idx="8788">
                  <c:v>2588.0</c:v>
                </c:pt>
                <c:pt idx="8789">
                  <c:v>2588.0</c:v>
                </c:pt>
                <c:pt idx="8790">
                  <c:v>2588.0</c:v>
                </c:pt>
                <c:pt idx="8791">
                  <c:v>2589.0</c:v>
                </c:pt>
                <c:pt idx="8792">
                  <c:v>2590.0</c:v>
                </c:pt>
                <c:pt idx="8793">
                  <c:v>2590.0</c:v>
                </c:pt>
                <c:pt idx="8794">
                  <c:v>2590.0</c:v>
                </c:pt>
                <c:pt idx="8795">
                  <c:v>2590.0</c:v>
                </c:pt>
                <c:pt idx="8796">
                  <c:v>2590.0</c:v>
                </c:pt>
                <c:pt idx="8797">
                  <c:v>2590.0</c:v>
                </c:pt>
                <c:pt idx="8798">
                  <c:v>2590.0</c:v>
                </c:pt>
                <c:pt idx="8799">
                  <c:v>2590.0</c:v>
                </c:pt>
                <c:pt idx="8800">
                  <c:v>2591.0</c:v>
                </c:pt>
                <c:pt idx="8801">
                  <c:v>2591.0</c:v>
                </c:pt>
                <c:pt idx="8802">
                  <c:v>2591.0</c:v>
                </c:pt>
                <c:pt idx="8803">
                  <c:v>2591.0</c:v>
                </c:pt>
                <c:pt idx="8804">
                  <c:v>2591.0</c:v>
                </c:pt>
                <c:pt idx="8805">
                  <c:v>2591.0</c:v>
                </c:pt>
                <c:pt idx="8806">
                  <c:v>2591.0</c:v>
                </c:pt>
                <c:pt idx="8807">
                  <c:v>2591.0</c:v>
                </c:pt>
                <c:pt idx="8808">
                  <c:v>2592.0</c:v>
                </c:pt>
                <c:pt idx="8809">
                  <c:v>2593.0</c:v>
                </c:pt>
                <c:pt idx="8810">
                  <c:v>2594.0</c:v>
                </c:pt>
                <c:pt idx="8811">
                  <c:v>2594.0</c:v>
                </c:pt>
                <c:pt idx="8812">
                  <c:v>2594.0</c:v>
                </c:pt>
                <c:pt idx="8813">
                  <c:v>2594.0</c:v>
                </c:pt>
                <c:pt idx="8814">
                  <c:v>2594.0</c:v>
                </c:pt>
                <c:pt idx="8815">
                  <c:v>2595.0</c:v>
                </c:pt>
                <c:pt idx="8816">
                  <c:v>2595.0</c:v>
                </c:pt>
                <c:pt idx="8817">
                  <c:v>2595.0</c:v>
                </c:pt>
                <c:pt idx="8818">
                  <c:v>2595.0</c:v>
                </c:pt>
                <c:pt idx="8819">
                  <c:v>2595.0</c:v>
                </c:pt>
                <c:pt idx="8820">
                  <c:v>2595.0</c:v>
                </c:pt>
                <c:pt idx="8821">
                  <c:v>2595.0</c:v>
                </c:pt>
                <c:pt idx="8822">
                  <c:v>2595.0</c:v>
                </c:pt>
                <c:pt idx="8823">
                  <c:v>2595.0</c:v>
                </c:pt>
                <c:pt idx="8824">
                  <c:v>2595.0</c:v>
                </c:pt>
                <c:pt idx="8825">
                  <c:v>2595.0</c:v>
                </c:pt>
                <c:pt idx="8826">
                  <c:v>2595.0</c:v>
                </c:pt>
                <c:pt idx="8827">
                  <c:v>2595.0</c:v>
                </c:pt>
                <c:pt idx="8828">
                  <c:v>2595.0</c:v>
                </c:pt>
                <c:pt idx="8829">
                  <c:v>2595.0</c:v>
                </c:pt>
                <c:pt idx="8830">
                  <c:v>2595.0</c:v>
                </c:pt>
                <c:pt idx="8831">
                  <c:v>2595.0</c:v>
                </c:pt>
                <c:pt idx="8832">
                  <c:v>2595.0</c:v>
                </c:pt>
                <c:pt idx="8833">
                  <c:v>2596.0</c:v>
                </c:pt>
                <c:pt idx="8834">
                  <c:v>2596.0</c:v>
                </c:pt>
                <c:pt idx="8835">
                  <c:v>2596.0</c:v>
                </c:pt>
                <c:pt idx="8836">
                  <c:v>2596.0</c:v>
                </c:pt>
                <c:pt idx="8837">
                  <c:v>2597.0</c:v>
                </c:pt>
                <c:pt idx="8838">
                  <c:v>2597.0</c:v>
                </c:pt>
                <c:pt idx="8839">
                  <c:v>2597.0</c:v>
                </c:pt>
                <c:pt idx="8840">
                  <c:v>2597.0</c:v>
                </c:pt>
                <c:pt idx="8841">
                  <c:v>2597.0</c:v>
                </c:pt>
                <c:pt idx="8842">
                  <c:v>2598.0</c:v>
                </c:pt>
                <c:pt idx="8843">
                  <c:v>2598.0</c:v>
                </c:pt>
                <c:pt idx="8844">
                  <c:v>2598.0</c:v>
                </c:pt>
                <c:pt idx="8845">
                  <c:v>2598.0</c:v>
                </c:pt>
                <c:pt idx="8846">
                  <c:v>2598.0</c:v>
                </c:pt>
                <c:pt idx="8847">
                  <c:v>2599.0</c:v>
                </c:pt>
                <c:pt idx="8848">
                  <c:v>2599.0</c:v>
                </c:pt>
                <c:pt idx="8849">
                  <c:v>2599.0</c:v>
                </c:pt>
                <c:pt idx="8850">
                  <c:v>2599.0</c:v>
                </c:pt>
                <c:pt idx="8851">
                  <c:v>2599.0</c:v>
                </c:pt>
                <c:pt idx="8852">
                  <c:v>2599.0</c:v>
                </c:pt>
                <c:pt idx="8853">
                  <c:v>2599.0</c:v>
                </c:pt>
                <c:pt idx="8854">
                  <c:v>2599.0</c:v>
                </c:pt>
                <c:pt idx="8855">
                  <c:v>2599.0</c:v>
                </c:pt>
                <c:pt idx="8856">
                  <c:v>2599.0</c:v>
                </c:pt>
                <c:pt idx="8857">
                  <c:v>2599.0</c:v>
                </c:pt>
                <c:pt idx="8858">
                  <c:v>2600.0</c:v>
                </c:pt>
                <c:pt idx="8859">
                  <c:v>2601.0</c:v>
                </c:pt>
                <c:pt idx="8860">
                  <c:v>2601.0</c:v>
                </c:pt>
                <c:pt idx="8861">
                  <c:v>2602.0</c:v>
                </c:pt>
                <c:pt idx="8862">
                  <c:v>2603.0</c:v>
                </c:pt>
                <c:pt idx="8863">
                  <c:v>2604.0</c:v>
                </c:pt>
                <c:pt idx="8864">
                  <c:v>2604.0</c:v>
                </c:pt>
                <c:pt idx="8865">
                  <c:v>2604.0</c:v>
                </c:pt>
                <c:pt idx="8866">
                  <c:v>2605.0</c:v>
                </c:pt>
                <c:pt idx="8867">
                  <c:v>2606.0</c:v>
                </c:pt>
                <c:pt idx="8868">
                  <c:v>2607.0</c:v>
                </c:pt>
                <c:pt idx="8869">
                  <c:v>2608.0</c:v>
                </c:pt>
                <c:pt idx="8870">
                  <c:v>2609.0</c:v>
                </c:pt>
                <c:pt idx="8871">
                  <c:v>2610.0</c:v>
                </c:pt>
                <c:pt idx="8872">
                  <c:v>2610.0</c:v>
                </c:pt>
                <c:pt idx="8873">
                  <c:v>2611.0</c:v>
                </c:pt>
                <c:pt idx="8874">
                  <c:v>2611.0</c:v>
                </c:pt>
                <c:pt idx="8875">
                  <c:v>2611.0</c:v>
                </c:pt>
                <c:pt idx="8876">
                  <c:v>2612.0</c:v>
                </c:pt>
                <c:pt idx="8877">
                  <c:v>2612.0</c:v>
                </c:pt>
                <c:pt idx="8878">
                  <c:v>2612.0</c:v>
                </c:pt>
                <c:pt idx="8879">
                  <c:v>2612.0</c:v>
                </c:pt>
                <c:pt idx="8880">
                  <c:v>2612.0</c:v>
                </c:pt>
                <c:pt idx="8881">
                  <c:v>2612.0</c:v>
                </c:pt>
                <c:pt idx="8882">
                  <c:v>2612.0</c:v>
                </c:pt>
                <c:pt idx="8883">
                  <c:v>2612.0</c:v>
                </c:pt>
                <c:pt idx="8884">
                  <c:v>2613.0</c:v>
                </c:pt>
                <c:pt idx="8885">
                  <c:v>2614.0</c:v>
                </c:pt>
                <c:pt idx="8886">
                  <c:v>2614.0</c:v>
                </c:pt>
                <c:pt idx="8887">
                  <c:v>2614.0</c:v>
                </c:pt>
                <c:pt idx="8888">
                  <c:v>2615.0</c:v>
                </c:pt>
                <c:pt idx="8889">
                  <c:v>2616.0</c:v>
                </c:pt>
                <c:pt idx="8890">
                  <c:v>2616.0</c:v>
                </c:pt>
                <c:pt idx="8891">
                  <c:v>2616.0</c:v>
                </c:pt>
                <c:pt idx="8892">
                  <c:v>2616.0</c:v>
                </c:pt>
                <c:pt idx="8893">
                  <c:v>2617.0</c:v>
                </c:pt>
                <c:pt idx="8894">
                  <c:v>2617.0</c:v>
                </c:pt>
                <c:pt idx="8895">
                  <c:v>2618.0</c:v>
                </c:pt>
                <c:pt idx="8896">
                  <c:v>2619.0</c:v>
                </c:pt>
                <c:pt idx="8897">
                  <c:v>2619.0</c:v>
                </c:pt>
                <c:pt idx="8898">
                  <c:v>2619.0</c:v>
                </c:pt>
                <c:pt idx="8899">
                  <c:v>2619.0</c:v>
                </c:pt>
                <c:pt idx="8900">
                  <c:v>2619.0</c:v>
                </c:pt>
                <c:pt idx="8901">
                  <c:v>2619.0</c:v>
                </c:pt>
                <c:pt idx="8902">
                  <c:v>2619.0</c:v>
                </c:pt>
                <c:pt idx="8903">
                  <c:v>2620.0</c:v>
                </c:pt>
                <c:pt idx="8904">
                  <c:v>2621.0</c:v>
                </c:pt>
                <c:pt idx="8905">
                  <c:v>2622.0</c:v>
                </c:pt>
                <c:pt idx="8906">
                  <c:v>2623.0</c:v>
                </c:pt>
                <c:pt idx="8907">
                  <c:v>2623.0</c:v>
                </c:pt>
                <c:pt idx="8908">
                  <c:v>2623.0</c:v>
                </c:pt>
                <c:pt idx="8909">
                  <c:v>2623.0</c:v>
                </c:pt>
                <c:pt idx="8910">
                  <c:v>2624.0</c:v>
                </c:pt>
                <c:pt idx="8911">
                  <c:v>2625.0</c:v>
                </c:pt>
                <c:pt idx="8912">
                  <c:v>2625.0</c:v>
                </c:pt>
                <c:pt idx="8913">
                  <c:v>2626.0</c:v>
                </c:pt>
                <c:pt idx="8914">
                  <c:v>2626.0</c:v>
                </c:pt>
                <c:pt idx="8915">
                  <c:v>2626.0</c:v>
                </c:pt>
                <c:pt idx="8916">
                  <c:v>2627.0</c:v>
                </c:pt>
                <c:pt idx="8917">
                  <c:v>2628.0</c:v>
                </c:pt>
                <c:pt idx="8918">
                  <c:v>2628.0</c:v>
                </c:pt>
                <c:pt idx="8919">
                  <c:v>2628.0</c:v>
                </c:pt>
                <c:pt idx="8920">
                  <c:v>2629.0</c:v>
                </c:pt>
                <c:pt idx="8921">
                  <c:v>2629.0</c:v>
                </c:pt>
                <c:pt idx="8922">
                  <c:v>2630.0</c:v>
                </c:pt>
                <c:pt idx="8923">
                  <c:v>2630.0</c:v>
                </c:pt>
                <c:pt idx="8924">
                  <c:v>2630.0</c:v>
                </c:pt>
                <c:pt idx="8925">
                  <c:v>2631.0</c:v>
                </c:pt>
                <c:pt idx="8926">
                  <c:v>2631.0</c:v>
                </c:pt>
                <c:pt idx="8927">
                  <c:v>2632.0</c:v>
                </c:pt>
                <c:pt idx="8928">
                  <c:v>2633.0</c:v>
                </c:pt>
                <c:pt idx="8929">
                  <c:v>2634.0</c:v>
                </c:pt>
                <c:pt idx="8930">
                  <c:v>2635.0</c:v>
                </c:pt>
                <c:pt idx="8931">
                  <c:v>2636.0</c:v>
                </c:pt>
                <c:pt idx="8932">
                  <c:v>2637.0</c:v>
                </c:pt>
                <c:pt idx="8933">
                  <c:v>2637.0</c:v>
                </c:pt>
                <c:pt idx="8934">
                  <c:v>2638.0</c:v>
                </c:pt>
                <c:pt idx="8935">
                  <c:v>2639.0</c:v>
                </c:pt>
                <c:pt idx="8936">
                  <c:v>2639.0</c:v>
                </c:pt>
                <c:pt idx="8937">
                  <c:v>2640.0</c:v>
                </c:pt>
                <c:pt idx="8938">
                  <c:v>2641.0</c:v>
                </c:pt>
                <c:pt idx="8939">
                  <c:v>2642.0</c:v>
                </c:pt>
                <c:pt idx="8940">
                  <c:v>2643.0</c:v>
                </c:pt>
                <c:pt idx="8941">
                  <c:v>2644.0</c:v>
                </c:pt>
                <c:pt idx="8942">
                  <c:v>2645.0</c:v>
                </c:pt>
                <c:pt idx="8943">
                  <c:v>2646.0</c:v>
                </c:pt>
                <c:pt idx="8944">
                  <c:v>2646.0</c:v>
                </c:pt>
                <c:pt idx="8945">
                  <c:v>2647.0</c:v>
                </c:pt>
                <c:pt idx="8946">
                  <c:v>2647.0</c:v>
                </c:pt>
                <c:pt idx="8947">
                  <c:v>2647.0</c:v>
                </c:pt>
                <c:pt idx="8948">
                  <c:v>2647.0</c:v>
                </c:pt>
                <c:pt idx="8949">
                  <c:v>2647.0</c:v>
                </c:pt>
                <c:pt idx="8950">
                  <c:v>2647.0</c:v>
                </c:pt>
                <c:pt idx="8951">
                  <c:v>2647.0</c:v>
                </c:pt>
                <c:pt idx="8952">
                  <c:v>2647.0</c:v>
                </c:pt>
                <c:pt idx="8953">
                  <c:v>2648.0</c:v>
                </c:pt>
                <c:pt idx="8954">
                  <c:v>2649.0</c:v>
                </c:pt>
                <c:pt idx="8955">
                  <c:v>2649.0</c:v>
                </c:pt>
                <c:pt idx="8956">
                  <c:v>2649.0</c:v>
                </c:pt>
                <c:pt idx="8957">
                  <c:v>2649.0</c:v>
                </c:pt>
                <c:pt idx="8958">
                  <c:v>2650.0</c:v>
                </c:pt>
                <c:pt idx="8959">
                  <c:v>2651.0</c:v>
                </c:pt>
                <c:pt idx="8960">
                  <c:v>2651.0</c:v>
                </c:pt>
                <c:pt idx="8961">
                  <c:v>2651.0</c:v>
                </c:pt>
                <c:pt idx="8962">
                  <c:v>2651.0</c:v>
                </c:pt>
                <c:pt idx="8963">
                  <c:v>2651.0</c:v>
                </c:pt>
                <c:pt idx="8964">
                  <c:v>2651.0</c:v>
                </c:pt>
                <c:pt idx="8965">
                  <c:v>2651.0</c:v>
                </c:pt>
                <c:pt idx="8966">
                  <c:v>2652.0</c:v>
                </c:pt>
                <c:pt idx="8967">
                  <c:v>2653.0</c:v>
                </c:pt>
                <c:pt idx="8968">
                  <c:v>2653.0</c:v>
                </c:pt>
                <c:pt idx="8969">
                  <c:v>2653.0</c:v>
                </c:pt>
                <c:pt idx="8970">
                  <c:v>2653.0</c:v>
                </c:pt>
                <c:pt idx="8971">
                  <c:v>2653.0</c:v>
                </c:pt>
                <c:pt idx="8972">
                  <c:v>2653.0</c:v>
                </c:pt>
                <c:pt idx="8973">
                  <c:v>2653.0</c:v>
                </c:pt>
                <c:pt idx="8974">
                  <c:v>2653.0</c:v>
                </c:pt>
                <c:pt idx="8975">
                  <c:v>2653.0</c:v>
                </c:pt>
                <c:pt idx="8976">
                  <c:v>2653.0</c:v>
                </c:pt>
                <c:pt idx="8977">
                  <c:v>2653.0</c:v>
                </c:pt>
                <c:pt idx="8978">
                  <c:v>2653.0</c:v>
                </c:pt>
                <c:pt idx="8979">
                  <c:v>2653.0</c:v>
                </c:pt>
                <c:pt idx="8980">
                  <c:v>2653.0</c:v>
                </c:pt>
                <c:pt idx="8981">
                  <c:v>2653.0</c:v>
                </c:pt>
                <c:pt idx="8982">
                  <c:v>2654.0</c:v>
                </c:pt>
                <c:pt idx="8983">
                  <c:v>2655.0</c:v>
                </c:pt>
                <c:pt idx="8984">
                  <c:v>2655.0</c:v>
                </c:pt>
                <c:pt idx="8985">
                  <c:v>2655.0</c:v>
                </c:pt>
                <c:pt idx="8986">
                  <c:v>2655.0</c:v>
                </c:pt>
                <c:pt idx="8987">
                  <c:v>2655.0</c:v>
                </c:pt>
                <c:pt idx="8988">
                  <c:v>2655.0</c:v>
                </c:pt>
                <c:pt idx="8989">
                  <c:v>2656.0</c:v>
                </c:pt>
                <c:pt idx="8990">
                  <c:v>2657.0</c:v>
                </c:pt>
                <c:pt idx="8991">
                  <c:v>2657.0</c:v>
                </c:pt>
                <c:pt idx="8992">
                  <c:v>2657.0</c:v>
                </c:pt>
                <c:pt idx="8993">
                  <c:v>2657.0</c:v>
                </c:pt>
                <c:pt idx="8994">
                  <c:v>2657.0</c:v>
                </c:pt>
                <c:pt idx="8995">
                  <c:v>2657.0</c:v>
                </c:pt>
                <c:pt idx="8996">
                  <c:v>2657.0</c:v>
                </c:pt>
                <c:pt idx="8997">
                  <c:v>2657.0</c:v>
                </c:pt>
                <c:pt idx="8998">
                  <c:v>2657.0</c:v>
                </c:pt>
                <c:pt idx="8999">
                  <c:v>2658.0</c:v>
                </c:pt>
                <c:pt idx="9000">
                  <c:v>2658.0</c:v>
                </c:pt>
                <c:pt idx="9001">
                  <c:v>2658.0</c:v>
                </c:pt>
                <c:pt idx="9002">
                  <c:v>2658.0</c:v>
                </c:pt>
                <c:pt idx="9003">
                  <c:v>2658.0</c:v>
                </c:pt>
                <c:pt idx="9004">
                  <c:v>2659.0</c:v>
                </c:pt>
                <c:pt idx="9005">
                  <c:v>2659.0</c:v>
                </c:pt>
                <c:pt idx="9006">
                  <c:v>2659.0</c:v>
                </c:pt>
                <c:pt idx="9007">
                  <c:v>2659.0</c:v>
                </c:pt>
                <c:pt idx="9008">
                  <c:v>2659.0</c:v>
                </c:pt>
                <c:pt idx="9009">
                  <c:v>2659.0</c:v>
                </c:pt>
                <c:pt idx="9010">
                  <c:v>2659.0</c:v>
                </c:pt>
                <c:pt idx="9011">
                  <c:v>2659.0</c:v>
                </c:pt>
                <c:pt idx="9012">
                  <c:v>2660.0</c:v>
                </c:pt>
                <c:pt idx="9013">
                  <c:v>2660.0</c:v>
                </c:pt>
                <c:pt idx="9014">
                  <c:v>2660.0</c:v>
                </c:pt>
                <c:pt idx="9015">
                  <c:v>2660.0</c:v>
                </c:pt>
                <c:pt idx="9016">
                  <c:v>2660.0</c:v>
                </c:pt>
                <c:pt idx="9017">
                  <c:v>2660.0</c:v>
                </c:pt>
                <c:pt idx="9018">
                  <c:v>2661.0</c:v>
                </c:pt>
                <c:pt idx="9019">
                  <c:v>2662.0</c:v>
                </c:pt>
                <c:pt idx="9020">
                  <c:v>2662.0</c:v>
                </c:pt>
                <c:pt idx="9021">
                  <c:v>2662.0</c:v>
                </c:pt>
                <c:pt idx="9022">
                  <c:v>2663.0</c:v>
                </c:pt>
                <c:pt idx="9023">
                  <c:v>2664.0</c:v>
                </c:pt>
                <c:pt idx="9024">
                  <c:v>2664.0</c:v>
                </c:pt>
                <c:pt idx="9025">
                  <c:v>2664.0</c:v>
                </c:pt>
                <c:pt idx="9026">
                  <c:v>2664.0</c:v>
                </c:pt>
                <c:pt idx="9027">
                  <c:v>2664.0</c:v>
                </c:pt>
                <c:pt idx="9028">
                  <c:v>2664.0</c:v>
                </c:pt>
                <c:pt idx="9029">
                  <c:v>2664.0</c:v>
                </c:pt>
                <c:pt idx="9030">
                  <c:v>2664.0</c:v>
                </c:pt>
                <c:pt idx="9031">
                  <c:v>2664.0</c:v>
                </c:pt>
                <c:pt idx="9032">
                  <c:v>2665.0</c:v>
                </c:pt>
                <c:pt idx="9033">
                  <c:v>2665.0</c:v>
                </c:pt>
                <c:pt idx="9034">
                  <c:v>2665.0</c:v>
                </c:pt>
                <c:pt idx="9035">
                  <c:v>2665.0</c:v>
                </c:pt>
                <c:pt idx="9036">
                  <c:v>2666.0</c:v>
                </c:pt>
                <c:pt idx="9037">
                  <c:v>2666.0</c:v>
                </c:pt>
                <c:pt idx="9038">
                  <c:v>2666.0</c:v>
                </c:pt>
                <c:pt idx="9039">
                  <c:v>2666.0</c:v>
                </c:pt>
                <c:pt idx="9040">
                  <c:v>2666.0</c:v>
                </c:pt>
                <c:pt idx="9041">
                  <c:v>2667.0</c:v>
                </c:pt>
                <c:pt idx="9042">
                  <c:v>2667.0</c:v>
                </c:pt>
                <c:pt idx="9043">
                  <c:v>2667.0</c:v>
                </c:pt>
                <c:pt idx="9044">
                  <c:v>2667.0</c:v>
                </c:pt>
                <c:pt idx="9045">
                  <c:v>2668.0</c:v>
                </c:pt>
                <c:pt idx="9046">
                  <c:v>2668.0</c:v>
                </c:pt>
                <c:pt idx="9047">
                  <c:v>2669.0</c:v>
                </c:pt>
                <c:pt idx="9048">
                  <c:v>2669.0</c:v>
                </c:pt>
                <c:pt idx="9049">
                  <c:v>2669.0</c:v>
                </c:pt>
                <c:pt idx="9050">
                  <c:v>2669.0</c:v>
                </c:pt>
                <c:pt idx="9051">
                  <c:v>2669.0</c:v>
                </c:pt>
                <c:pt idx="9052">
                  <c:v>2669.0</c:v>
                </c:pt>
                <c:pt idx="9053">
                  <c:v>2670.0</c:v>
                </c:pt>
                <c:pt idx="9054">
                  <c:v>2671.0</c:v>
                </c:pt>
                <c:pt idx="9055">
                  <c:v>2671.0</c:v>
                </c:pt>
                <c:pt idx="9056">
                  <c:v>2671.0</c:v>
                </c:pt>
                <c:pt idx="9057">
                  <c:v>2671.0</c:v>
                </c:pt>
                <c:pt idx="9058">
                  <c:v>2671.0</c:v>
                </c:pt>
                <c:pt idx="9059">
                  <c:v>2672.0</c:v>
                </c:pt>
                <c:pt idx="9060">
                  <c:v>2673.0</c:v>
                </c:pt>
                <c:pt idx="9061">
                  <c:v>2674.0</c:v>
                </c:pt>
                <c:pt idx="9062">
                  <c:v>2675.0</c:v>
                </c:pt>
                <c:pt idx="9063">
                  <c:v>2676.0</c:v>
                </c:pt>
                <c:pt idx="9064">
                  <c:v>2677.0</c:v>
                </c:pt>
                <c:pt idx="9065">
                  <c:v>2677.0</c:v>
                </c:pt>
                <c:pt idx="9066">
                  <c:v>2677.0</c:v>
                </c:pt>
                <c:pt idx="9067">
                  <c:v>2678.0</c:v>
                </c:pt>
                <c:pt idx="9068">
                  <c:v>2679.0</c:v>
                </c:pt>
                <c:pt idx="9069">
                  <c:v>2679.0</c:v>
                </c:pt>
                <c:pt idx="9070">
                  <c:v>2679.0</c:v>
                </c:pt>
                <c:pt idx="9071">
                  <c:v>2679.0</c:v>
                </c:pt>
                <c:pt idx="9072">
                  <c:v>2679.0</c:v>
                </c:pt>
                <c:pt idx="9073">
                  <c:v>2680.0</c:v>
                </c:pt>
                <c:pt idx="9074">
                  <c:v>2680.0</c:v>
                </c:pt>
                <c:pt idx="9075">
                  <c:v>2681.0</c:v>
                </c:pt>
                <c:pt idx="9076">
                  <c:v>2681.0</c:v>
                </c:pt>
                <c:pt idx="9077">
                  <c:v>2681.0</c:v>
                </c:pt>
                <c:pt idx="9078">
                  <c:v>2681.0</c:v>
                </c:pt>
                <c:pt idx="9079">
                  <c:v>2682.0</c:v>
                </c:pt>
                <c:pt idx="9080">
                  <c:v>2682.0</c:v>
                </c:pt>
                <c:pt idx="9081">
                  <c:v>2682.0</c:v>
                </c:pt>
                <c:pt idx="9082">
                  <c:v>2683.0</c:v>
                </c:pt>
                <c:pt idx="9083">
                  <c:v>2683.0</c:v>
                </c:pt>
                <c:pt idx="9084">
                  <c:v>2684.0</c:v>
                </c:pt>
                <c:pt idx="9085">
                  <c:v>2685.0</c:v>
                </c:pt>
                <c:pt idx="9086">
                  <c:v>2686.0</c:v>
                </c:pt>
                <c:pt idx="9087">
                  <c:v>2687.0</c:v>
                </c:pt>
                <c:pt idx="9088">
                  <c:v>2687.0</c:v>
                </c:pt>
                <c:pt idx="9089">
                  <c:v>2687.0</c:v>
                </c:pt>
                <c:pt idx="9090">
                  <c:v>2688.0</c:v>
                </c:pt>
                <c:pt idx="9091">
                  <c:v>2688.0</c:v>
                </c:pt>
                <c:pt idx="9092">
                  <c:v>2688.0</c:v>
                </c:pt>
                <c:pt idx="9093">
                  <c:v>2688.0</c:v>
                </c:pt>
                <c:pt idx="9094">
                  <c:v>2688.0</c:v>
                </c:pt>
                <c:pt idx="9095">
                  <c:v>2688.0</c:v>
                </c:pt>
                <c:pt idx="9096">
                  <c:v>2689.0</c:v>
                </c:pt>
                <c:pt idx="9097">
                  <c:v>2689.0</c:v>
                </c:pt>
                <c:pt idx="9098">
                  <c:v>2689.0</c:v>
                </c:pt>
                <c:pt idx="9099">
                  <c:v>2690.0</c:v>
                </c:pt>
                <c:pt idx="9100">
                  <c:v>2691.0</c:v>
                </c:pt>
                <c:pt idx="9101">
                  <c:v>2692.0</c:v>
                </c:pt>
                <c:pt idx="9102">
                  <c:v>2692.0</c:v>
                </c:pt>
                <c:pt idx="9103">
                  <c:v>2692.0</c:v>
                </c:pt>
                <c:pt idx="9104">
                  <c:v>2692.0</c:v>
                </c:pt>
                <c:pt idx="9105">
                  <c:v>2692.0</c:v>
                </c:pt>
                <c:pt idx="9106">
                  <c:v>2693.0</c:v>
                </c:pt>
                <c:pt idx="9107">
                  <c:v>2693.0</c:v>
                </c:pt>
                <c:pt idx="9108">
                  <c:v>2693.0</c:v>
                </c:pt>
                <c:pt idx="9109">
                  <c:v>2693.0</c:v>
                </c:pt>
                <c:pt idx="9110">
                  <c:v>2693.0</c:v>
                </c:pt>
                <c:pt idx="9111">
                  <c:v>2694.0</c:v>
                </c:pt>
                <c:pt idx="9112">
                  <c:v>2694.0</c:v>
                </c:pt>
                <c:pt idx="9113">
                  <c:v>2695.0</c:v>
                </c:pt>
                <c:pt idx="9114">
                  <c:v>2695.0</c:v>
                </c:pt>
                <c:pt idx="9115">
                  <c:v>2696.0</c:v>
                </c:pt>
                <c:pt idx="9116">
                  <c:v>2696.0</c:v>
                </c:pt>
                <c:pt idx="9117">
                  <c:v>2697.0</c:v>
                </c:pt>
                <c:pt idx="9118">
                  <c:v>2698.0</c:v>
                </c:pt>
                <c:pt idx="9119">
                  <c:v>2699.0</c:v>
                </c:pt>
                <c:pt idx="9120">
                  <c:v>2700.0</c:v>
                </c:pt>
                <c:pt idx="9121">
                  <c:v>2701.0</c:v>
                </c:pt>
                <c:pt idx="9122">
                  <c:v>2701.0</c:v>
                </c:pt>
                <c:pt idx="9123">
                  <c:v>2701.0</c:v>
                </c:pt>
                <c:pt idx="9124">
                  <c:v>2702.0</c:v>
                </c:pt>
                <c:pt idx="9125">
                  <c:v>2703.0</c:v>
                </c:pt>
                <c:pt idx="9126">
                  <c:v>2703.0</c:v>
                </c:pt>
                <c:pt idx="9127">
                  <c:v>2704.0</c:v>
                </c:pt>
                <c:pt idx="9128">
                  <c:v>2705.0</c:v>
                </c:pt>
                <c:pt idx="9129">
                  <c:v>2705.0</c:v>
                </c:pt>
                <c:pt idx="9130">
                  <c:v>2706.0</c:v>
                </c:pt>
                <c:pt idx="9131">
                  <c:v>2707.0</c:v>
                </c:pt>
                <c:pt idx="9132">
                  <c:v>2707.0</c:v>
                </c:pt>
                <c:pt idx="9133">
                  <c:v>2708.0</c:v>
                </c:pt>
                <c:pt idx="9134">
                  <c:v>2709.0</c:v>
                </c:pt>
                <c:pt idx="9135">
                  <c:v>2710.0</c:v>
                </c:pt>
                <c:pt idx="9136">
                  <c:v>2710.0</c:v>
                </c:pt>
                <c:pt idx="9137">
                  <c:v>2711.0</c:v>
                </c:pt>
                <c:pt idx="9138">
                  <c:v>2711.0</c:v>
                </c:pt>
                <c:pt idx="9139">
                  <c:v>2711.0</c:v>
                </c:pt>
                <c:pt idx="9140">
                  <c:v>2711.0</c:v>
                </c:pt>
                <c:pt idx="9141">
                  <c:v>2711.0</c:v>
                </c:pt>
                <c:pt idx="9142">
                  <c:v>2711.0</c:v>
                </c:pt>
                <c:pt idx="9143">
                  <c:v>2711.0</c:v>
                </c:pt>
                <c:pt idx="9144">
                  <c:v>2711.0</c:v>
                </c:pt>
                <c:pt idx="9145">
                  <c:v>2711.0</c:v>
                </c:pt>
                <c:pt idx="9146">
                  <c:v>2711.0</c:v>
                </c:pt>
                <c:pt idx="9147">
                  <c:v>2711.0</c:v>
                </c:pt>
                <c:pt idx="9148">
                  <c:v>2711.0</c:v>
                </c:pt>
                <c:pt idx="9149">
                  <c:v>2711.0</c:v>
                </c:pt>
                <c:pt idx="9150">
                  <c:v>2711.0</c:v>
                </c:pt>
                <c:pt idx="9151">
                  <c:v>2711.0</c:v>
                </c:pt>
                <c:pt idx="9152">
                  <c:v>2711.0</c:v>
                </c:pt>
                <c:pt idx="9153">
                  <c:v>2711.0</c:v>
                </c:pt>
                <c:pt idx="9154">
                  <c:v>2711.0</c:v>
                </c:pt>
                <c:pt idx="9155">
                  <c:v>2711.0</c:v>
                </c:pt>
                <c:pt idx="9156">
                  <c:v>2711.0</c:v>
                </c:pt>
                <c:pt idx="9157">
                  <c:v>2712.0</c:v>
                </c:pt>
                <c:pt idx="9158">
                  <c:v>2712.0</c:v>
                </c:pt>
                <c:pt idx="9159">
                  <c:v>2712.0</c:v>
                </c:pt>
                <c:pt idx="9160">
                  <c:v>2712.0</c:v>
                </c:pt>
                <c:pt idx="9161">
                  <c:v>2712.0</c:v>
                </c:pt>
                <c:pt idx="9162">
                  <c:v>2712.0</c:v>
                </c:pt>
                <c:pt idx="9163">
                  <c:v>2713.0</c:v>
                </c:pt>
                <c:pt idx="9164">
                  <c:v>2713.0</c:v>
                </c:pt>
                <c:pt idx="9165">
                  <c:v>2713.0</c:v>
                </c:pt>
                <c:pt idx="9166">
                  <c:v>2713.0</c:v>
                </c:pt>
                <c:pt idx="9167">
                  <c:v>2713.0</c:v>
                </c:pt>
                <c:pt idx="9168">
                  <c:v>2713.0</c:v>
                </c:pt>
                <c:pt idx="9169">
                  <c:v>2713.0</c:v>
                </c:pt>
                <c:pt idx="9170">
                  <c:v>2713.0</c:v>
                </c:pt>
                <c:pt idx="9171">
                  <c:v>2713.0</c:v>
                </c:pt>
                <c:pt idx="9172">
                  <c:v>2713.0</c:v>
                </c:pt>
                <c:pt idx="9173">
                  <c:v>2713.0</c:v>
                </c:pt>
                <c:pt idx="9174">
                  <c:v>2713.0</c:v>
                </c:pt>
                <c:pt idx="9175">
                  <c:v>2713.0</c:v>
                </c:pt>
                <c:pt idx="9176">
                  <c:v>2713.0</c:v>
                </c:pt>
                <c:pt idx="9177">
                  <c:v>2713.0</c:v>
                </c:pt>
                <c:pt idx="9178">
                  <c:v>2713.0</c:v>
                </c:pt>
                <c:pt idx="9179">
                  <c:v>2713.0</c:v>
                </c:pt>
                <c:pt idx="9180">
                  <c:v>2713.0</c:v>
                </c:pt>
                <c:pt idx="9181">
                  <c:v>2713.0</c:v>
                </c:pt>
                <c:pt idx="9182">
                  <c:v>2713.0</c:v>
                </c:pt>
                <c:pt idx="9183">
                  <c:v>2714.0</c:v>
                </c:pt>
                <c:pt idx="9184">
                  <c:v>2714.0</c:v>
                </c:pt>
                <c:pt idx="9185">
                  <c:v>2714.0</c:v>
                </c:pt>
                <c:pt idx="9186">
                  <c:v>2714.0</c:v>
                </c:pt>
                <c:pt idx="9187">
                  <c:v>2714.0</c:v>
                </c:pt>
                <c:pt idx="9188">
                  <c:v>2714.0</c:v>
                </c:pt>
                <c:pt idx="9189">
                  <c:v>2714.0</c:v>
                </c:pt>
                <c:pt idx="9190">
                  <c:v>2714.0</c:v>
                </c:pt>
                <c:pt idx="9191">
                  <c:v>2714.0</c:v>
                </c:pt>
                <c:pt idx="9192">
                  <c:v>2715.0</c:v>
                </c:pt>
                <c:pt idx="9193">
                  <c:v>2715.0</c:v>
                </c:pt>
                <c:pt idx="9194">
                  <c:v>2716.0</c:v>
                </c:pt>
                <c:pt idx="9195">
                  <c:v>2716.0</c:v>
                </c:pt>
                <c:pt idx="9196">
                  <c:v>2717.0</c:v>
                </c:pt>
                <c:pt idx="9197">
                  <c:v>2718.0</c:v>
                </c:pt>
                <c:pt idx="9198">
                  <c:v>2719.0</c:v>
                </c:pt>
                <c:pt idx="9199">
                  <c:v>2719.0</c:v>
                </c:pt>
                <c:pt idx="9200">
                  <c:v>2719.0</c:v>
                </c:pt>
                <c:pt idx="9201">
                  <c:v>2719.0</c:v>
                </c:pt>
                <c:pt idx="9202">
                  <c:v>2719.0</c:v>
                </c:pt>
                <c:pt idx="9203">
                  <c:v>2720.0</c:v>
                </c:pt>
                <c:pt idx="9204">
                  <c:v>2721.0</c:v>
                </c:pt>
                <c:pt idx="9205">
                  <c:v>2722.0</c:v>
                </c:pt>
                <c:pt idx="9206">
                  <c:v>2723.0</c:v>
                </c:pt>
                <c:pt idx="9207">
                  <c:v>2723.0</c:v>
                </c:pt>
                <c:pt idx="9208">
                  <c:v>2723.0</c:v>
                </c:pt>
                <c:pt idx="9209">
                  <c:v>2723.0</c:v>
                </c:pt>
                <c:pt idx="9210">
                  <c:v>2724.0</c:v>
                </c:pt>
                <c:pt idx="9211">
                  <c:v>2725.0</c:v>
                </c:pt>
                <c:pt idx="9212">
                  <c:v>2726.0</c:v>
                </c:pt>
                <c:pt idx="9213">
                  <c:v>2727.0</c:v>
                </c:pt>
                <c:pt idx="9214">
                  <c:v>2728.0</c:v>
                </c:pt>
                <c:pt idx="9215">
                  <c:v>2729.0</c:v>
                </c:pt>
                <c:pt idx="9216">
                  <c:v>2729.0</c:v>
                </c:pt>
                <c:pt idx="9217">
                  <c:v>2730.0</c:v>
                </c:pt>
                <c:pt idx="9218">
                  <c:v>2731.0</c:v>
                </c:pt>
                <c:pt idx="9219">
                  <c:v>2731.0</c:v>
                </c:pt>
                <c:pt idx="9220">
                  <c:v>2731.0</c:v>
                </c:pt>
                <c:pt idx="9221">
                  <c:v>2731.0</c:v>
                </c:pt>
                <c:pt idx="9222">
                  <c:v>2731.0</c:v>
                </c:pt>
                <c:pt idx="9223">
                  <c:v>2731.0</c:v>
                </c:pt>
                <c:pt idx="9224">
                  <c:v>2731.0</c:v>
                </c:pt>
                <c:pt idx="9225">
                  <c:v>2731.0</c:v>
                </c:pt>
                <c:pt idx="9226">
                  <c:v>2732.0</c:v>
                </c:pt>
                <c:pt idx="9227">
                  <c:v>2732.0</c:v>
                </c:pt>
                <c:pt idx="9228">
                  <c:v>2732.0</c:v>
                </c:pt>
                <c:pt idx="9229">
                  <c:v>2732.0</c:v>
                </c:pt>
                <c:pt idx="9230">
                  <c:v>2732.0</c:v>
                </c:pt>
                <c:pt idx="9231">
                  <c:v>2732.0</c:v>
                </c:pt>
                <c:pt idx="9232">
                  <c:v>2732.0</c:v>
                </c:pt>
                <c:pt idx="9233">
                  <c:v>2732.0</c:v>
                </c:pt>
                <c:pt idx="9234">
                  <c:v>2733.0</c:v>
                </c:pt>
                <c:pt idx="9235">
                  <c:v>2733.0</c:v>
                </c:pt>
                <c:pt idx="9236">
                  <c:v>2734.0</c:v>
                </c:pt>
                <c:pt idx="9237">
                  <c:v>2735.0</c:v>
                </c:pt>
                <c:pt idx="9238">
                  <c:v>2736.0</c:v>
                </c:pt>
                <c:pt idx="9239">
                  <c:v>2736.0</c:v>
                </c:pt>
                <c:pt idx="9240">
                  <c:v>2737.0</c:v>
                </c:pt>
                <c:pt idx="9241">
                  <c:v>2738.0</c:v>
                </c:pt>
                <c:pt idx="9242">
                  <c:v>2739.0</c:v>
                </c:pt>
                <c:pt idx="9243">
                  <c:v>2740.0</c:v>
                </c:pt>
                <c:pt idx="9244">
                  <c:v>2741.0</c:v>
                </c:pt>
                <c:pt idx="9245">
                  <c:v>2742.0</c:v>
                </c:pt>
                <c:pt idx="9246">
                  <c:v>2743.0</c:v>
                </c:pt>
                <c:pt idx="9247">
                  <c:v>2744.0</c:v>
                </c:pt>
                <c:pt idx="9248">
                  <c:v>2745.0</c:v>
                </c:pt>
                <c:pt idx="9249">
                  <c:v>2746.0</c:v>
                </c:pt>
                <c:pt idx="9250">
                  <c:v>2746.0</c:v>
                </c:pt>
                <c:pt idx="9251">
                  <c:v>2746.0</c:v>
                </c:pt>
                <c:pt idx="9252">
                  <c:v>2746.0</c:v>
                </c:pt>
                <c:pt idx="9253">
                  <c:v>2747.0</c:v>
                </c:pt>
                <c:pt idx="9254">
                  <c:v>2748.0</c:v>
                </c:pt>
                <c:pt idx="9255">
                  <c:v>2749.0</c:v>
                </c:pt>
                <c:pt idx="9256">
                  <c:v>2750.0</c:v>
                </c:pt>
                <c:pt idx="9257">
                  <c:v>2751.0</c:v>
                </c:pt>
                <c:pt idx="9258">
                  <c:v>2751.0</c:v>
                </c:pt>
                <c:pt idx="9259">
                  <c:v>2751.0</c:v>
                </c:pt>
                <c:pt idx="9260">
                  <c:v>2752.0</c:v>
                </c:pt>
                <c:pt idx="9261">
                  <c:v>2753.0</c:v>
                </c:pt>
                <c:pt idx="9262">
                  <c:v>2754.0</c:v>
                </c:pt>
                <c:pt idx="9263">
                  <c:v>2755.0</c:v>
                </c:pt>
                <c:pt idx="9264">
                  <c:v>2755.0</c:v>
                </c:pt>
                <c:pt idx="9265">
                  <c:v>2755.0</c:v>
                </c:pt>
                <c:pt idx="9266">
                  <c:v>2756.0</c:v>
                </c:pt>
                <c:pt idx="9267">
                  <c:v>2757.0</c:v>
                </c:pt>
                <c:pt idx="9268">
                  <c:v>2757.0</c:v>
                </c:pt>
                <c:pt idx="9269">
                  <c:v>2757.0</c:v>
                </c:pt>
                <c:pt idx="9270">
                  <c:v>2757.0</c:v>
                </c:pt>
                <c:pt idx="9271">
                  <c:v>2758.0</c:v>
                </c:pt>
                <c:pt idx="9272">
                  <c:v>2759.0</c:v>
                </c:pt>
                <c:pt idx="9273">
                  <c:v>2759.0</c:v>
                </c:pt>
                <c:pt idx="9274">
                  <c:v>2760.0</c:v>
                </c:pt>
                <c:pt idx="9275">
                  <c:v>2760.0</c:v>
                </c:pt>
                <c:pt idx="9276">
                  <c:v>2761.0</c:v>
                </c:pt>
                <c:pt idx="9277">
                  <c:v>2762.0</c:v>
                </c:pt>
                <c:pt idx="9278">
                  <c:v>2763.0</c:v>
                </c:pt>
                <c:pt idx="9279">
                  <c:v>2763.0</c:v>
                </c:pt>
                <c:pt idx="9280">
                  <c:v>2763.0</c:v>
                </c:pt>
                <c:pt idx="9281">
                  <c:v>2764.0</c:v>
                </c:pt>
                <c:pt idx="9282">
                  <c:v>2764.0</c:v>
                </c:pt>
                <c:pt idx="9283">
                  <c:v>2764.0</c:v>
                </c:pt>
                <c:pt idx="9284">
                  <c:v>2764.0</c:v>
                </c:pt>
                <c:pt idx="9285">
                  <c:v>2764.0</c:v>
                </c:pt>
                <c:pt idx="9286">
                  <c:v>2765.0</c:v>
                </c:pt>
                <c:pt idx="9287">
                  <c:v>2766.0</c:v>
                </c:pt>
                <c:pt idx="9288">
                  <c:v>2767.0</c:v>
                </c:pt>
                <c:pt idx="9289">
                  <c:v>2767.0</c:v>
                </c:pt>
                <c:pt idx="9290">
                  <c:v>2767.0</c:v>
                </c:pt>
                <c:pt idx="9291">
                  <c:v>2768.0</c:v>
                </c:pt>
                <c:pt idx="9292">
                  <c:v>2769.0</c:v>
                </c:pt>
                <c:pt idx="9293">
                  <c:v>2769.0</c:v>
                </c:pt>
                <c:pt idx="9294">
                  <c:v>2769.0</c:v>
                </c:pt>
                <c:pt idx="9295">
                  <c:v>2769.0</c:v>
                </c:pt>
                <c:pt idx="9296">
                  <c:v>2770.0</c:v>
                </c:pt>
                <c:pt idx="9297">
                  <c:v>2771.0</c:v>
                </c:pt>
                <c:pt idx="9298">
                  <c:v>2772.0</c:v>
                </c:pt>
                <c:pt idx="9299">
                  <c:v>2772.0</c:v>
                </c:pt>
                <c:pt idx="9300">
                  <c:v>2773.0</c:v>
                </c:pt>
                <c:pt idx="9301">
                  <c:v>2773.0</c:v>
                </c:pt>
                <c:pt idx="9302">
                  <c:v>2773.0</c:v>
                </c:pt>
                <c:pt idx="9303">
                  <c:v>2774.0</c:v>
                </c:pt>
                <c:pt idx="9304">
                  <c:v>2775.0</c:v>
                </c:pt>
                <c:pt idx="9305">
                  <c:v>2776.0</c:v>
                </c:pt>
                <c:pt idx="9306">
                  <c:v>2777.0</c:v>
                </c:pt>
                <c:pt idx="9307">
                  <c:v>2777.0</c:v>
                </c:pt>
                <c:pt idx="9308">
                  <c:v>2778.0</c:v>
                </c:pt>
                <c:pt idx="9309">
                  <c:v>2779.0</c:v>
                </c:pt>
                <c:pt idx="9310">
                  <c:v>2780.0</c:v>
                </c:pt>
                <c:pt idx="9311">
                  <c:v>2780.0</c:v>
                </c:pt>
                <c:pt idx="9312">
                  <c:v>2781.0</c:v>
                </c:pt>
                <c:pt idx="9313">
                  <c:v>2781.0</c:v>
                </c:pt>
                <c:pt idx="9314">
                  <c:v>2782.0</c:v>
                </c:pt>
                <c:pt idx="9315">
                  <c:v>2782.0</c:v>
                </c:pt>
                <c:pt idx="9316">
                  <c:v>2782.0</c:v>
                </c:pt>
                <c:pt idx="9317">
                  <c:v>2782.0</c:v>
                </c:pt>
                <c:pt idx="9318">
                  <c:v>2783.0</c:v>
                </c:pt>
                <c:pt idx="9319">
                  <c:v>2784.0</c:v>
                </c:pt>
                <c:pt idx="9320">
                  <c:v>2785.0</c:v>
                </c:pt>
                <c:pt idx="9321">
                  <c:v>2786.0</c:v>
                </c:pt>
                <c:pt idx="9322">
                  <c:v>2787.0</c:v>
                </c:pt>
                <c:pt idx="9323">
                  <c:v>2788.0</c:v>
                </c:pt>
                <c:pt idx="9324">
                  <c:v>2789.0</c:v>
                </c:pt>
                <c:pt idx="9325">
                  <c:v>2789.0</c:v>
                </c:pt>
                <c:pt idx="9326">
                  <c:v>2789.0</c:v>
                </c:pt>
                <c:pt idx="9327">
                  <c:v>2790.0</c:v>
                </c:pt>
                <c:pt idx="9328">
                  <c:v>2790.0</c:v>
                </c:pt>
                <c:pt idx="9329">
                  <c:v>2790.0</c:v>
                </c:pt>
                <c:pt idx="9330">
                  <c:v>2790.0</c:v>
                </c:pt>
                <c:pt idx="9331">
                  <c:v>2790.0</c:v>
                </c:pt>
                <c:pt idx="9332">
                  <c:v>2790.0</c:v>
                </c:pt>
                <c:pt idx="9333">
                  <c:v>2790.0</c:v>
                </c:pt>
                <c:pt idx="9334">
                  <c:v>2790.0</c:v>
                </c:pt>
                <c:pt idx="9335">
                  <c:v>2790.0</c:v>
                </c:pt>
                <c:pt idx="9336">
                  <c:v>2790.0</c:v>
                </c:pt>
                <c:pt idx="9337">
                  <c:v>2790.0</c:v>
                </c:pt>
                <c:pt idx="9338">
                  <c:v>2791.0</c:v>
                </c:pt>
                <c:pt idx="9339">
                  <c:v>2792.0</c:v>
                </c:pt>
                <c:pt idx="9340">
                  <c:v>2793.0</c:v>
                </c:pt>
                <c:pt idx="9341">
                  <c:v>2793.0</c:v>
                </c:pt>
                <c:pt idx="9342">
                  <c:v>2794.0</c:v>
                </c:pt>
                <c:pt idx="9343">
                  <c:v>2795.0</c:v>
                </c:pt>
                <c:pt idx="9344">
                  <c:v>2795.0</c:v>
                </c:pt>
                <c:pt idx="9345">
                  <c:v>2795.0</c:v>
                </c:pt>
                <c:pt idx="9346">
                  <c:v>2795.0</c:v>
                </c:pt>
                <c:pt idx="9347">
                  <c:v>2795.0</c:v>
                </c:pt>
                <c:pt idx="9348">
                  <c:v>2796.0</c:v>
                </c:pt>
                <c:pt idx="9349">
                  <c:v>2797.0</c:v>
                </c:pt>
                <c:pt idx="9350">
                  <c:v>2798.0</c:v>
                </c:pt>
                <c:pt idx="9351">
                  <c:v>2798.0</c:v>
                </c:pt>
                <c:pt idx="9352">
                  <c:v>2799.0</c:v>
                </c:pt>
                <c:pt idx="9353">
                  <c:v>2799.0</c:v>
                </c:pt>
                <c:pt idx="9354">
                  <c:v>2799.0</c:v>
                </c:pt>
                <c:pt idx="9355">
                  <c:v>2799.0</c:v>
                </c:pt>
                <c:pt idx="9356">
                  <c:v>2799.0</c:v>
                </c:pt>
                <c:pt idx="9357">
                  <c:v>2799.0</c:v>
                </c:pt>
                <c:pt idx="9358">
                  <c:v>2799.0</c:v>
                </c:pt>
                <c:pt idx="9359">
                  <c:v>2799.0</c:v>
                </c:pt>
                <c:pt idx="9360">
                  <c:v>2799.0</c:v>
                </c:pt>
                <c:pt idx="9361">
                  <c:v>2799.0</c:v>
                </c:pt>
                <c:pt idx="9362">
                  <c:v>2799.0</c:v>
                </c:pt>
                <c:pt idx="9363">
                  <c:v>2800.0</c:v>
                </c:pt>
                <c:pt idx="9364">
                  <c:v>2800.0</c:v>
                </c:pt>
                <c:pt idx="9365">
                  <c:v>2801.0</c:v>
                </c:pt>
                <c:pt idx="9366">
                  <c:v>2801.0</c:v>
                </c:pt>
                <c:pt idx="9367">
                  <c:v>2802.0</c:v>
                </c:pt>
                <c:pt idx="9368">
                  <c:v>2803.0</c:v>
                </c:pt>
                <c:pt idx="9369">
                  <c:v>2803.0</c:v>
                </c:pt>
                <c:pt idx="9370">
                  <c:v>2803.0</c:v>
                </c:pt>
                <c:pt idx="9371">
                  <c:v>2803.0</c:v>
                </c:pt>
                <c:pt idx="9372">
                  <c:v>2803.0</c:v>
                </c:pt>
                <c:pt idx="9373">
                  <c:v>2804.0</c:v>
                </c:pt>
                <c:pt idx="9374">
                  <c:v>2805.0</c:v>
                </c:pt>
                <c:pt idx="9375">
                  <c:v>2806.0</c:v>
                </c:pt>
                <c:pt idx="9376">
                  <c:v>2806.0</c:v>
                </c:pt>
                <c:pt idx="9377">
                  <c:v>2806.0</c:v>
                </c:pt>
                <c:pt idx="9378">
                  <c:v>2806.0</c:v>
                </c:pt>
                <c:pt idx="9379">
                  <c:v>2806.0</c:v>
                </c:pt>
                <c:pt idx="9380">
                  <c:v>2807.0</c:v>
                </c:pt>
                <c:pt idx="9381">
                  <c:v>2807.0</c:v>
                </c:pt>
                <c:pt idx="9382">
                  <c:v>2807.0</c:v>
                </c:pt>
                <c:pt idx="9383">
                  <c:v>2807.0</c:v>
                </c:pt>
                <c:pt idx="9384">
                  <c:v>2807.0</c:v>
                </c:pt>
                <c:pt idx="9385">
                  <c:v>2807.0</c:v>
                </c:pt>
                <c:pt idx="9386">
                  <c:v>2808.0</c:v>
                </c:pt>
                <c:pt idx="9387">
                  <c:v>2808.0</c:v>
                </c:pt>
                <c:pt idx="9388">
                  <c:v>2809.0</c:v>
                </c:pt>
                <c:pt idx="9389">
                  <c:v>2809.0</c:v>
                </c:pt>
                <c:pt idx="9390">
                  <c:v>2810.0</c:v>
                </c:pt>
                <c:pt idx="9391">
                  <c:v>2810.0</c:v>
                </c:pt>
                <c:pt idx="9392">
                  <c:v>2810.0</c:v>
                </c:pt>
                <c:pt idx="9393">
                  <c:v>2810.0</c:v>
                </c:pt>
                <c:pt idx="9394">
                  <c:v>2810.0</c:v>
                </c:pt>
                <c:pt idx="9395">
                  <c:v>2810.0</c:v>
                </c:pt>
                <c:pt idx="9396">
                  <c:v>2811.0</c:v>
                </c:pt>
                <c:pt idx="9397">
                  <c:v>2811.0</c:v>
                </c:pt>
                <c:pt idx="9398">
                  <c:v>2811.0</c:v>
                </c:pt>
                <c:pt idx="9399">
                  <c:v>2811.0</c:v>
                </c:pt>
                <c:pt idx="9400">
                  <c:v>2812.0</c:v>
                </c:pt>
                <c:pt idx="9401">
                  <c:v>2812.0</c:v>
                </c:pt>
                <c:pt idx="9402">
                  <c:v>2812.0</c:v>
                </c:pt>
                <c:pt idx="9403">
                  <c:v>2813.0</c:v>
                </c:pt>
                <c:pt idx="9404">
                  <c:v>2814.0</c:v>
                </c:pt>
                <c:pt idx="9405">
                  <c:v>2814.0</c:v>
                </c:pt>
                <c:pt idx="9406">
                  <c:v>2814.0</c:v>
                </c:pt>
                <c:pt idx="9407">
                  <c:v>2814.0</c:v>
                </c:pt>
                <c:pt idx="9408">
                  <c:v>2814.0</c:v>
                </c:pt>
                <c:pt idx="9409">
                  <c:v>2815.0</c:v>
                </c:pt>
                <c:pt idx="9410">
                  <c:v>2815.0</c:v>
                </c:pt>
                <c:pt idx="9411">
                  <c:v>2816.0</c:v>
                </c:pt>
                <c:pt idx="9412">
                  <c:v>2817.0</c:v>
                </c:pt>
                <c:pt idx="9413">
                  <c:v>2818.0</c:v>
                </c:pt>
                <c:pt idx="9414">
                  <c:v>2818.0</c:v>
                </c:pt>
                <c:pt idx="9415">
                  <c:v>2818.0</c:v>
                </c:pt>
                <c:pt idx="9416">
                  <c:v>2819.0</c:v>
                </c:pt>
                <c:pt idx="9417">
                  <c:v>2819.0</c:v>
                </c:pt>
                <c:pt idx="9418">
                  <c:v>2820.0</c:v>
                </c:pt>
                <c:pt idx="9419">
                  <c:v>2821.0</c:v>
                </c:pt>
                <c:pt idx="9420">
                  <c:v>2821.0</c:v>
                </c:pt>
                <c:pt idx="9421">
                  <c:v>2821.0</c:v>
                </c:pt>
                <c:pt idx="9422">
                  <c:v>2822.0</c:v>
                </c:pt>
                <c:pt idx="9423">
                  <c:v>2823.0</c:v>
                </c:pt>
                <c:pt idx="9424">
                  <c:v>2823.0</c:v>
                </c:pt>
                <c:pt idx="9425">
                  <c:v>2824.0</c:v>
                </c:pt>
                <c:pt idx="9426">
                  <c:v>2825.0</c:v>
                </c:pt>
                <c:pt idx="9427">
                  <c:v>2825.0</c:v>
                </c:pt>
                <c:pt idx="9428">
                  <c:v>2825.0</c:v>
                </c:pt>
                <c:pt idx="9429">
                  <c:v>2825.0</c:v>
                </c:pt>
                <c:pt idx="9430">
                  <c:v>2826.0</c:v>
                </c:pt>
                <c:pt idx="9431">
                  <c:v>2827.0</c:v>
                </c:pt>
                <c:pt idx="9432">
                  <c:v>2828.0</c:v>
                </c:pt>
                <c:pt idx="9433">
                  <c:v>2829.0</c:v>
                </c:pt>
                <c:pt idx="9434">
                  <c:v>2830.0</c:v>
                </c:pt>
                <c:pt idx="9435">
                  <c:v>2830.0</c:v>
                </c:pt>
                <c:pt idx="9436">
                  <c:v>2831.0</c:v>
                </c:pt>
                <c:pt idx="9437">
                  <c:v>2832.0</c:v>
                </c:pt>
                <c:pt idx="9438">
                  <c:v>2833.0</c:v>
                </c:pt>
                <c:pt idx="9439">
                  <c:v>2834.0</c:v>
                </c:pt>
                <c:pt idx="9440">
                  <c:v>2835.0</c:v>
                </c:pt>
                <c:pt idx="9441">
                  <c:v>2836.0</c:v>
                </c:pt>
                <c:pt idx="9442">
                  <c:v>2837.0</c:v>
                </c:pt>
                <c:pt idx="9443">
                  <c:v>2838.0</c:v>
                </c:pt>
                <c:pt idx="9444">
                  <c:v>2839.0</c:v>
                </c:pt>
                <c:pt idx="9445">
                  <c:v>2839.0</c:v>
                </c:pt>
                <c:pt idx="9446">
                  <c:v>2839.0</c:v>
                </c:pt>
                <c:pt idx="9447">
                  <c:v>2840.0</c:v>
                </c:pt>
                <c:pt idx="9448">
                  <c:v>2840.0</c:v>
                </c:pt>
                <c:pt idx="9449">
                  <c:v>2840.0</c:v>
                </c:pt>
                <c:pt idx="9450">
                  <c:v>2840.0</c:v>
                </c:pt>
                <c:pt idx="9451">
                  <c:v>2841.0</c:v>
                </c:pt>
                <c:pt idx="9452">
                  <c:v>2842.0</c:v>
                </c:pt>
                <c:pt idx="9453">
                  <c:v>2843.0</c:v>
                </c:pt>
                <c:pt idx="9454">
                  <c:v>2843.0</c:v>
                </c:pt>
                <c:pt idx="9455">
                  <c:v>2843.0</c:v>
                </c:pt>
                <c:pt idx="9456">
                  <c:v>2843.0</c:v>
                </c:pt>
                <c:pt idx="9457">
                  <c:v>2843.0</c:v>
                </c:pt>
                <c:pt idx="9458">
                  <c:v>2844.0</c:v>
                </c:pt>
                <c:pt idx="9459">
                  <c:v>2844.0</c:v>
                </c:pt>
                <c:pt idx="9460">
                  <c:v>2844.0</c:v>
                </c:pt>
                <c:pt idx="9461">
                  <c:v>2845.0</c:v>
                </c:pt>
                <c:pt idx="9462">
                  <c:v>2845.0</c:v>
                </c:pt>
                <c:pt idx="9463">
                  <c:v>2845.0</c:v>
                </c:pt>
                <c:pt idx="9464">
                  <c:v>2845.0</c:v>
                </c:pt>
                <c:pt idx="9465">
                  <c:v>2846.0</c:v>
                </c:pt>
                <c:pt idx="9466">
                  <c:v>2846.0</c:v>
                </c:pt>
                <c:pt idx="9467">
                  <c:v>2846.0</c:v>
                </c:pt>
                <c:pt idx="9468">
                  <c:v>2846.0</c:v>
                </c:pt>
                <c:pt idx="9469">
                  <c:v>2846.0</c:v>
                </c:pt>
                <c:pt idx="9470">
                  <c:v>2846.0</c:v>
                </c:pt>
                <c:pt idx="9471">
                  <c:v>2846.0</c:v>
                </c:pt>
                <c:pt idx="9472">
                  <c:v>2847.0</c:v>
                </c:pt>
                <c:pt idx="9473">
                  <c:v>2847.0</c:v>
                </c:pt>
                <c:pt idx="9474">
                  <c:v>2847.0</c:v>
                </c:pt>
                <c:pt idx="9475">
                  <c:v>2848.0</c:v>
                </c:pt>
                <c:pt idx="9476">
                  <c:v>2848.0</c:v>
                </c:pt>
                <c:pt idx="9477">
                  <c:v>2849.0</c:v>
                </c:pt>
                <c:pt idx="9478">
                  <c:v>2850.0</c:v>
                </c:pt>
                <c:pt idx="9479">
                  <c:v>2850.0</c:v>
                </c:pt>
                <c:pt idx="9480">
                  <c:v>2850.0</c:v>
                </c:pt>
                <c:pt idx="9481">
                  <c:v>2851.0</c:v>
                </c:pt>
                <c:pt idx="9482">
                  <c:v>2852.0</c:v>
                </c:pt>
                <c:pt idx="9483">
                  <c:v>2853.0</c:v>
                </c:pt>
                <c:pt idx="9484">
                  <c:v>2854.0</c:v>
                </c:pt>
                <c:pt idx="9485">
                  <c:v>2854.0</c:v>
                </c:pt>
                <c:pt idx="9486">
                  <c:v>2854.0</c:v>
                </c:pt>
                <c:pt idx="9487">
                  <c:v>2854.0</c:v>
                </c:pt>
                <c:pt idx="9488">
                  <c:v>2854.0</c:v>
                </c:pt>
                <c:pt idx="9489">
                  <c:v>2854.0</c:v>
                </c:pt>
                <c:pt idx="9490">
                  <c:v>2854.0</c:v>
                </c:pt>
              </c:numCache>
            </c:numRef>
          </c:val>
          <c:smooth val="0"/>
        </c:ser>
        <c:dLbls>
          <c:showLegendKey val="0"/>
          <c:showVal val="0"/>
          <c:showCatName val="0"/>
          <c:showSerName val="0"/>
          <c:showPercent val="0"/>
          <c:showBubbleSize val="0"/>
        </c:dLbls>
        <c:marker val="1"/>
        <c:smooth val="0"/>
        <c:axId val="1826649592"/>
        <c:axId val="1826655352"/>
      </c:lineChart>
      <c:catAx>
        <c:axId val="1826649592"/>
        <c:scaling>
          <c:orientation val="minMax"/>
        </c:scaling>
        <c:delete val="0"/>
        <c:axPos val="b"/>
        <c:title>
          <c:tx>
            <c:rich>
              <a:bodyPr/>
              <a:lstStyle/>
              <a:p>
                <a:pPr>
                  <a:defRPr/>
                </a:pPr>
                <a:r>
                  <a:rPr lang="en-GB"/>
                  <a:t>Series</a:t>
                </a:r>
                <a:r>
                  <a:rPr lang="en-GB" baseline="0"/>
                  <a:t> Order</a:t>
                </a:r>
                <a:endParaRPr lang="en-GB"/>
              </a:p>
            </c:rich>
          </c:tx>
          <c:layout/>
          <c:overlay val="0"/>
        </c:title>
        <c:majorTickMark val="out"/>
        <c:minorTickMark val="none"/>
        <c:tickLblPos val="nextTo"/>
        <c:crossAx val="1826655352"/>
        <c:crosses val="autoZero"/>
        <c:auto val="1"/>
        <c:lblAlgn val="ctr"/>
        <c:lblOffset val="100"/>
        <c:noMultiLvlLbl val="0"/>
      </c:catAx>
      <c:valAx>
        <c:axId val="1826655352"/>
        <c:scaling>
          <c:orientation val="minMax"/>
        </c:scaling>
        <c:delete val="0"/>
        <c:axPos val="l"/>
        <c:majorGridlines/>
        <c:title>
          <c:tx>
            <c:rich>
              <a:bodyPr rot="-5400000" vert="horz"/>
              <a:lstStyle/>
              <a:p>
                <a:pPr>
                  <a:defRPr/>
                </a:pPr>
                <a:r>
                  <a:rPr lang="en-GB"/>
                  <a:t>Cumulative Incidence</a:t>
                </a:r>
              </a:p>
            </c:rich>
          </c:tx>
          <c:layout/>
          <c:overlay val="0"/>
        </c:title>
        <c:numFmt formatCode="General" sourceLinked="1"/>
        <c:majorTickMark val="out"/>
        <c:minorTickMark val="none"/>
        <c:tickLblPos val="nextTo"/>
        <c:crossAx val="1826649592"/>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Integrity!$F$1</c:f>
              <c:strCache>
                <c:ptCount val="1"/>
                <c:pt idx="0">
                  <c:v>Complete B</c:v>
                </c:pt>
              </c:strCache>
            </c:strRef>
          </c:tx>
          <c:marker>
            <c:symbol val="none"/>
          </c:marker>
          <c:val>
            <c:numRef>
              <c:f>Integrity!$F$2:$F$9606</c:f>
              <c:numCache>
                <c:formatCode>General</c:formatCode>
                <c:ptCount val="9605"/>
                <c:pt idx="0">
                  <c:v>0.0</c:v>
                </c:pt>
                <c:pt idx="1">
                  <c:v>1.0</c:v>
                </c:pt>
                <c:pt idx="2">
                  <c:v>2.0</c:v>
                </c:pt>
                <c:pt idx="3">
                  <c:v>3.0</c:v>
                </c:pt>
                <c:pt idx="4">
                  <c:v>4.0</c:v>
                </c:pt>
                <c:pt idx="5">
                  <c:v>5.0</c:v>
                </c:pt>
                <c:pt idx="6">
                  <c:v>5.0</c:v>
                </c:pt>
                <c:pt idx="7">
                  <c:v>6.0</c:v>
                </c:pt>
                <c:pt idx="8">
                  <c:v>7.0</c:v>
                </c:pt>
                <c:pt idx="9">
                  <c:v>8.0</c:v>
                </c:pt>
                <c:pt idx="10">
                  <c:v>9.0</c:v>
                </c:pt>
                <c:pt idx="11">
                  <c:v>10.0</c:v>
                </c:pt>
                <c:pt idx="12">
                  <c:v>11.0</c:v>
                </c:pt>
                <c:pt idx="13">
                  <c:v>12.0</c:v>
                </c:pt>
                <c:pt idx="14">
                  <c:v>13.0</c:v>
                </c:pt>
                <c:pt idx="15">
                  <c:v>13.0</c:v>
                </c:pt>
                <c:pt idx="16">
                  <c:v>14.0</c:v>
                </c:pt>
                <c:pt idx="17">
                  <c:v>14.0</c:v>
                </c:pt>
                <c:pt idx="18">
                  <c:v>14.0</c:v>
                </c:pt>
                <c:pt idx="19">
                  <c:v>14.0</c:v>
                </c:pt>
                <c:pt idx="20">
                  <c:v>14.0</c:v>
                </c:pt>
                <c:pt idx="21">
                  <c:v>15.0</c:v>
                </c:pt>
                <c:pt idx="22">
                  <c:v>15.0</c:v>
                </c:pt>
                <c:pt idx="23">
                  <c:v>16.0</c:v>
                </c:pt>
                <c:pt idx="24">
                  <c:v>17.0</c:v>
                </c:pt>
                <c:pt idx="25">
                  <c:v>18.0</c:v>
                </c:pt>
                <c:pt idx="26">
                  <c:v>18.0</c:v>
                </c:pt>
                <c:pt idx="27">
                  <c:v>18.0</c:v>
                </c:pt>
                <c:pt idx="28">
                  <c:v>19.0</c:v>
                </c:pt>
                <c:pt idx="29">
                  <c:v>20.0</c:v>
                </c:pt>
                <c:pt idx="30">
                  <c:v>20.0</c:v>
                </c:pt>
                <c:pt idx="31">
                  <c:v>21.0</c:v>
                </c:pt>
                <c:pt idx="32">
                  <c:v>21.0</c:v>
                </c:pt>
                <c:pt idx="33">
                  <c:v>22.0</c:v>
                </c:pt>
                <c:pt idx="34">
                  <c:v>22.0</c:v>
                </c:pt>
                <c:pt idx="35">
                  <c:v>23.0</c:v>
                </c:pt>
                <c:pt idx="36">
                  <c:v>24.0</c:v>
                </c:pt>
                <c:pt idx="37">
                  <c:v>25.0</c:v>
                </c:pt>
                <c:pt idx="38">
                  <c:v>26.0</c:v>
                </c:pt>
                <c:pt idx="39">
                  <c:v>26.0</c:v>
                </c:pt>
                <c:pt idx="40">
                  <c:v>27.0</c:v>
                </c:pt>
                <c:pt idx="41">
                  <c:v>28.0</c:v>
                </c:pt>
                <c:pt idx="42">
                  <c:v>28.0</c:v>
                </c:pt>
                <c:pt idx="43">
                  <c:v>28.0</c:v>
                </c:pt>
                <c:pt idx="44">
                  <c:v>28.0</c:v>
                </c:pt>
                <c:pt idx="45">
                  <c:v>28.0</c:v>
                </c:pt>
                <c:pt idx="46">
                  <c:v>28.0</c:v>
                </c:pt>
                <c:pt idx="47">
                  <c:v>29.0</c:v>
                </c:pt>
                <c:pt idx="48">
                  <c:v>30.0</c:v>
                </c:pt>
                <c:pt idx="49">
                  <c:v>31.0</c:v>
                </c:pt>
                <c:pt idx="50">
                  <c:v>32.0</c:v>
                </c:pt>
                <c:pt idx="51">
                  <c:v>32.0</c:v>
                </c:pt>
                <c:pt idx="52">
                  <c:v>32.0</c:v>
                </c:pt>
                <c:pt idx="53">
                  <c:v>32.0</c:v>
                </c:pt>
                <c:pt idx="54">
                  <c:v>33.0</c:v>
                </c:pt>
                <c:pt idx="55">
                  <c:v>33.0</c:v>
                </c:pt>
                <c:pt idx="56">
                  <c:v>34.0</c:v>
                </c:pt>
                <c:pt idx="57">
                  <c:v>35.0</c:v>
                </c:pt>
                <c:pt idx="58">
                  <c:v>35.0</c:v>
                </c:pt>
                <c:pt idx="59">
                  <c:v>36.0</c:v>
                </c:pt>
                <c:pt idx="60">
                  <c:v>36.0</c:v>
                </c:pt>
                <c:pt idx="61">
                  <c:v>37.0</c:v>
                </c:pt>
                <c:pt idx="62">
                  <c:v>38.0</c:v>
                </c:pt>
                <c:pt idx="63">
                  <c:v>39.0</c:v>
                </c:pt>
                <c:pt idx="64">
                  <c:v>39.0</c:v>
                </c:pt>
                <c:pt idx="65">
                  <c:v>40.0</c:v>
                </c:pt>
                <c:pt idx="66">
                  <c:v>41.0</c:v>
                </c:pt>
                <c:pt idx="67">
                  <c:v>42.0</c:v>
                </c:pt>
                <c:pt idx="68">
                  <c:v>43.0</c:v>
                </c:pt>
                <c:pt idx="69">
                  <c:v>43.0</c:v>
                </c:pt>
                <c:pt idx="70">
                  <c:v>44.0</c:v>
                </c:pt>
                <c:pt idx="71">
                  <c:v>44.0</c:v>
                </c:pt>
                <c:pt idx="72">
                  <c:v>44.0</c:v>
                </c:pt>
                <c:pt idx="73">
                  <c:v>45.0</c:v>
                </c:pt>
                <c:pt idx="74">
                  <c:v>46.0</c:v>
                </c:pt>
                <c:pt idx="75">
                  <c:v>46.0</c:v>
                </c:pt>
                <c:pt idx="76">
                  <c:v>46.0</c:v>
                </c:pt>
                <c:pt idx="77">
                  <c:v>47.0</c:v>
                </c:pt>
                <c:pt idx="78">
                  <c:v>47.0</c:v>
                </c:pt>
                <c:pt idx="79">
                  <c:v>47.0</c:v>
                </c:pt>
                <c:pt idx="80">
                  <c:v>48.0</c:v>
                </c:pt>
                <c:pt idx="81">
                  <c:v>48.0</c:v>
                </c:pt>
                <c:pt idx="82">
                  <c:v>49.0</c:v>
                </c:pt>
                <c:pt idx="83">
                  <c:v>50.0</c:v>
                </c:pt>
                <c:pt idx="84">
                  <c:v>51.0</c:v>
                </c:pt>
                <c:pt idx="85">
                  <c:v>52.0</c:v>
                </c:pt>
                <c:pt idx="86">
                  <c:v>53.0</c:v>
                </c:pt>
                <c:pt idx="87">
                  <c:v>54.0</c:v>
                </c:pt>
                <c:pt idx="88">
                  <c:v>54.0</c:v>
                </c:pt>
                <c:pt idx="89">
                  <c:v>55.0</c:v>
                </c:pt>
                <c:pt idx="90">
                  <c:v>56.0</c:v>
                </c:pt>
                <c:pt idx="91">
                  <c:v>57.0</c:v>
                </c:pt>
                <c:pt idx="92">
                  <c:v>58.0</c:v>
                </c:pt>
                <c:pt idx="93">
                  <c:v>59.0</c:v>
                </c:pt>
                <c:pt idx="94">
                  <c:v>60.0</c:v>
                </c:pt>
                <c:pt idx="95">
                  <c:v>60.0</c:v>
                </c:pt>
                <c:pt idx="96">
                  <c:v>60.0</c:v>
                </c:pt>
                <c:pt idx="97">
                  <c:v>60.0</c:v>
                </c:pt>
                <c:pt idx="98">
                  <c:v>60.0</c:v>
                </c:pt>
                <c:pt idx="99">
                  <c:v>60.0</c:v>
                </c:pt>
                <c:pt idx="100">
                  <c:v>60.0</c:v>
                </c:pt>
                <c:pt idx="101">
                  <c:v>60.0</c:v>
                </c:pt>
                <c:pt idx="102">
                  <c:v>60.0</c:v>
                </c:pt>
                <c:pt idx="103">
                  <c:v>60.0</c:v>
                </c:pt>
                <c:pt idx="104">
                  <c:v>60.0</c:v>
                </c:pt>
                <c:pt idx="105">
                  <c:v>60.0</c:v>
                </c:pt>
                <c:pt idx="106">
                  <c:v>60.0</c:v>
                </c:pt>
                <c:pt idx="107">
                  <c:v>61.0</c:v>
                </c:pt>
                <c:pt idx="108">
                  <c:v>62.0</c:v>
                </c:pt>
                <c:pt idx="109">
                  <c:v>63.0</c:v>
                </c:pt>
                <c:pt idx="110">
                  <c:v>64.0</c:v>
                </c:pt>
                <c:pt idx="111">
                  <c:v>64.0</c:v>
                </c:pt>
                <c:pt idx="112">
                  <c:v>65.0</c:v>
                </c:pt>
                <c:pt idx="113">
                  <c:v>66.0</c:v>
                </c:pt>
                <c:pt idx="114">
                  <c:v>66.0</c:v>
                </c:pt>
                <c:pt idx="115">
                  <c:v>67.0</c:v>
                </c:pt>
                <c:pt idx="116">
                  <c:v>67.0</c:v>
                </c:pt>
                <c:pt idx="117">
                  <c:v>67.0</c:v>
                </c:pt>
                <c:pt idx="118">
                  <c:v>68.0</c:v>
                </c:pt>
                <c:pt idx="119">
                  <c:v>68.0</c:v>
                </c:pt>
                <c:pt idx="120">
                  <c:v>68.0</c:v>
                </c:pt>
                <c:pt idx="121">
                  <c:v>68.0</c:v>
                </c:pt>
                <c:pt idx="122">
                  <c:v>69.0</c:v>
                </c:pt>
                <c:pt idx="123">
                  <c:v>69.0</c:v>
                </c:pt>
                <c:pt idx="124">
                  <c:v>70.0</c:v>
                </c:pt>
                <c:pt idx="125">
                  <c:v>70.0</c:v>
                </c:pt>
                <c:pt idx="126">
                  <c:v>70.0</c:v>
                </c:pt>
                <c:pt idx="127">
                  <c:v>70.0</c:v>
                </c:pt>
                <c:pt idx="128">
                  <c:v>70.0</c:v>
                </c:pt>
                <c:pt idx="129">
                  <c:v>71.0</c:v>
                </c:pt>
                <c:pt idx="130">
                  <c:v>72.0</c:v>
                </c:pt>
                <c:pt idx="131">
                  <c:v>72.0</c:v>
                </c:pt>
                <c:pt idx="132">
                  <c:v>72.0</c:v>
                </c:pt>
                <c:pt idx="133">
                  <c:v>72.0</c:v>
                </c:pt>
                <c:pt idx="134">
                  <c:v>73.0</c:v>
                </c:pt>
                <c:pt idx="135">
                  <c:v>73.0</c:v>
                </c:pt>
                <c:pt idx="136">
                  <c:v>73.0</c:v>
                </c:pt>
                <c:pt idx="137">
                  <c:v>73.0</c:v>
                </c:pt>
                <c:pt idx="138">
                  <c:v>73.0</c:v>
                </c:pt>
                <c:pt idx="139">
                  <c:v>73.0</c:v>
                </c:pt>
                <c:pt idx="140">
                  <c:v>73.0</c:v>
                </c:pt>
                <c:pt idx="141">
                  <c:v>73.0</c:v>
                </c:pt>
                <c:pt idx="142">
                  <c:v>73.0</c:v>
                </c:pt>
                <c:pt idx="143">
                  <c:v>73.0</c:v>
                </c:pt>
                <c:pt idx="144">
                  <c:v>74.0</c:v>
                </c:pt>
                <c:pt idx="145">
                  <c:v>75.0</c:v>
                </c:pt>
                <c:pt idx="146">
                  <c:v>76.0</c:v>
                </c:pt>
                <c:pt idx="147">
                  <c:v>77.0</c:v>
                </c:pt>
                <c:pt idx="148">
                  <c:v>78.0</c:v>
                </c:pt>
                <c:pt idx="149">
                  <c:v>79.0</c:v>
                </c:pt>
                <c:pt idx="150">
                  <c:v>79.0</c:v>
                </c:pt>
                <c:pt idx="151">
                  <c:v>79.0</c:v>
                </c:pt>
                <c:pt idx="152">
                  <c:v>80.0</c:v>
                </c:pt>
                <c:pt idx="153">
                  <c:v>80.0</c:v>
                </c:pt>
                <c:pt idx="154">
                  <c:v>80.0</c:v>
                </c:pt>
                <c:pt idx="155">
                  <c:v>80.0</c:v>
                </c:pt>
                <c:pt idx="156">
                  <c:v>80.0</c:v>
                </c:pt>
                <c:pt idx="157">
                  <c:v>80.0</c:v>
                </c:pt>
                <c:pt idx="158">
                  <c:v>80.0</c:v>
                </c:pt>
                <c:pt idx="159">
                  <c:v>81.0</c:v>
                </c:pt>
                <c:pt idx="160">
                  <c:v>81.0</c:v>
                </c:pt>
                <c:pt idx="161">
                  <c:v>82.0</c:v>
                </c:pt>
                <c:pt idx="162">
                  <c:v>83.0</c:v>
                </c:pt>
                <c:pt idx="163">
                  <c:v>84.0</c:v>
                </c:pt>
                <c:pt idx="164">
                  <c:v>85.0</c:v>
                </c:pt>
                <c:pt idx="165">
                  <c:v>85.0</c:v>
                </c:pt>
                <c:pt idx="166">
                  <c:v>85.0</c:v>
                </c:pt>
                <c:pt idx="167">
                  <c:v>85.0</c:v>
                </c:pt>
                <c:pt idx="168">
                  <c:v>85.0</c:v>
                </c:pt>
                <c:pt idx="169">
                  <c:v>85.0</c:v>
                </c:pt>
                <c:pt idx="170">
                  <c:v>85.0</c:v>
                </c:pt>
                <c:pt idx="171">
                  <c:v>86.0</c:v>
                </c:pt>
                <c:pt idx="172">
                  <c:v>87.0</c:v>
                </c:pt>
                <c:pt idx="173">
                  <c:v>88.0</c:v>
                </c:pt>
                <c:pt idx="174">
                  <c:v>88.0</c:v>
                </c:pt>
                <c:pt idx="175">
                  <c:v>88.0</c:v>
                </c:pt>
                <c:pt idx="176">
                  <c:v>89.0</c:v>
                </c:pt>
                <c:pt idx="177">
                  <c:v>90.0</c:v>
                </c:pt>
                <c:pt idx="178">
                  <c:v>90.0</c:v>
                </c:pt>
                <c:pt idx="179">
                  <c:v>90.0</c:v>
                </c:pt>
                <c:pt idx="180">
                  <c:v>90.0</c:v>
                </c:pt>
                <c:pt idx="181">
                  <c:v>90.0</c:v>
                </c:pt>
                <c:pt idx="182">
                  <c:v>91.0</c:v>
                </c:pt>
                <c:pt idx="183">
                  <c:v>91.0</c:v>
                </c:pt>
                <c:pt idx="184">
                  <c:v>91.0</c:v>
                </c:pt>
                <c:pt idx="185">
                  <c:v>91.0</c:v>
                </c:pt>
                <c:pt idx="186">
                  <c:v>92.0</c:v>
                </c:pt>
                <c:pt idx="187">
                  <c:v>93.0</c:v>
                </c:pt>
                <c:pt idx="188">
                  <c:v>94.0</c:v>
                </c:pt>
                <c:pt idx="189">
                  <c:v>94.0</c:v>
                </c:pt>
                <c:pt idx="190">
                  <c:v>95.0</c:v>
                </c:pt>
                <c:pt idx="191">
                  <c:v>95.0</c:v>
                </c:pt>
                <c:pt idx="192">
                  <c:v>95.0</c:v>
                </c:pt>
                <c:pt idx="193">
                  <c:v>96.0</c:v>
                </c:pt>
                <c:pt idx="194">
                  <c:v>96.0</c:v>
                </c:pt>
                <c:pt idx="195">
                  <c:v>97.0</c:v>
                </c:pt>
                <c:pt idx="196">
                  <c:v>97.0</c:v>
                </c:pt>
                <c:pt idx="197">
                  <c:v>98.0</c:v>
                </c:pt>
                <c:pt idx="198">
                  <c:v>98.0</c:v>
                </c:pt>
                <c:pt idx="199">
                  <c:v>98.0</c:v>
                </c:pt>
                <c:pt idx="200">
                  <c:v>99.0</c:v>
                </c:pt>
                <c:pt idx="201">
                  <c:v>99.0</c:v>
                </c:pt>
                <c:pt idx="202">
                  <c:v>99.0</c:v>
                </c:pt>
                <c:pt idx="203">
                  <c:v>99.0</c:v>
                </c:pt>
                <c:pt idx="204">
                  <c:v>99.0</c:v>
                </c:pt>
                <c:pt idx="205">
                  <c:v>99.0</c:v>
                </c:pt>
                <c:pt idx="206">
                  <c:v>99.0</c:v>
                </c:pt>
                <c:pt idx="207">
                  <c:v>99.0</c:v>
                </c:pt>
                <c:pt idx="208">
                  <c:v>99.0</c:v>
                </c:pt>
                <c:pt idx="209">
                  <c:v>99.0</c:v>
                </c:pt>
                <c:pt idx="210">
                  <c:v>99.0</c:v>
                </c:pt>
                <c:pt idx="211">
                  <c:v>99.0</c:v>
                </c:pt>
                <c:pt idx="212">
                  <c:v>99.0</c:v>
                </c:pt>
                <c:pt idx="213">
                  <c:v>99.0</c:v>
                </c:pt>
                <c:pt idx="214">
                  <c:v>100.0</c:v>
                </c:pt>
                <c:pt idx="215">
                  <c:v>100.0</c:v>
                </c:pt>
                <c:pt idx="216">
                  <c:v>101.0</c:v>
                </c:pt>
                <c:pt idx="217">
                  <c:v>101.0</c:v>
                </c:pt>
                <c:pt idx="218">
                  <c:v>102.0</c:v>
                </c:pt>
                <c:pt idx="219">
                  <c:v>102.0</c:v>
                </c:pt>
                <c:pt idx="220">
                  <c:v>103.0</c:v>
                </c:pt>
                <c:pt idx="221">
                  <c:v>103.0</c:v>
                </c:pt>
                <c:pt idx="222">
                  <c:v>103.0</c:v>
                </c:pt>
                <c:pt idx="223">
                  <c:v>103.0</c:v>
                </c:pt>
                <c:pt idx="224">
                  <c:v>103.0</c:v>
                </c:pt>
                <c:pt idx="225">
                  <c:v>103.0</c:v>
                </c:pt>
                <c:pt idx="226">
                  <c:v>103.0</c:v>
                </c:pt>
                <c:pt idx="227">
                  <c:v>103.0</c:v>
                </c:pt>
                <c:pt idx="228">
                  <c:v>104.0</c:v>
                </c:pt>
                <c:pt idx="229">
                  <c:v>104.0</c:v>
                </c:pt>
                <c:pt idx="230">
                  <c:v>104.0</c:v>
                </c:pt>
                <c:pt idx="231">
                  <c:v>104.0</c:v>
                </c:pt>
                <c:pt idx="232">
                  <c:v>105.0</c:v>
                </c:pt>
                <c:pt idx="233">
                  <c:v>106.0</c:v>
                </c:pt>
                <c:pt idx="234">
                  <c:v>107.0</c:v>
                </c:pt>
                <c:pt idx="235">
                  <c:v>107.0</c:v>
                </c:pt>
                <c:pt idx="236">
                  <c:v>107.0</c:v>
                </c:pt>
                <c:pt idx="237">
                  <c:v>108.0</c:v>
                </c:pt>
                <c:pt idx="238">
                  <c:v>108.0</c:v>
                </c:pt>
                <c:pt idx="239">
                  <c:v>108.0</c:v>
                </c:pt>
                <c:pt idx="240">
                  <c:v>108.0</c:v>
                </c:pt>
                <c:pt idx="241">
                  <c:v>108.0</c:v>
                </c:pt>
                <c:pt idx="242">
                  <c:v>108.0</c:v>
                </c:pt>
                <c:pt idx="243">
                  <c:v>109.0</c:v>
                </c:pt>
                <c:pt idx="244">
                  <c:v>109.0</c:v>
                </c:pt>
                <c:pt idx="245">
                  <c:v>109.0</c:v>
                </c:pt>
                <c:pt idx="246">
                  <c:v>109.0</c:v>
                </c:pt>
                <c:pt idx="247">
                  <c:v>109.0</c:v>
                </c:pt>
                <c:pt idx="248">
                  <c:v>110.0</c:v>
                </c:pt>
                <c:pt idx="249">
                  <c:v>110.0</c:v>
                </c:pt>
                <c:pt idx="250">
                  <c:v>110.0</c:v>
                </c:pt>
                <c:pt idx="251">
                  <c:v>110.0</c:v>
                </c:pt>
                <c:pt idx="252">
                  <c:v>110.0</c:v>
                </c:pt>
                <c:pt idx="253">
                  <c:v>111.0</c:v>
                </c:pt>
                <c:pt idx="254">
                  <c:v>112.0</c:v>
                </c:pt>
                <c:pt idx="255">
                  <c:v>112.0</c:v>
                </c:pt>
                <c:pt idx="256">
                  <c:v>113.0</c:v>
                </c:pt>
                <c:pt idx="257">
                  <c:v>114.0</c:v>
                </c:pt>
                <c:pt idx="258">
                  <c:v>114.0</c:v>
                </c:pt>
                <c:pt idx="259">
                  <c:v>114.0</c:v>
                </c:pt>
                <c:pt idx="260">
                  <c:v>115.0</c:v>
                </c:pt>
                <c:pt idx="261">
                  <c:v>116.0</c:v>
                </c:pt>
                <c:pt idx="262">
                  <c:v>117.0</c:v>
                </c:pt>
                <c:pt idx="263">
                  <c:v>118.0</c:v>
                </c:pt>
                <c:pt idx="264">
                  <c:v>118.0</c:v>
                </c:pt>
                <c:pt idx="265">
                  <c:v>118.0</c:v>
                </c:pt>
                <c:pt idx="266">
                  <c:v>118.0</c:v>
                </c:pt>
                <c:pt idx="267">
                  <c:v>118.0</c:v>
                </c:pt>
                <c:pt idx="268">
                  <c:v>118.0</c:v>
                </c:pt>
                <c:pt idx="269">
                  <c:v>118.0</c:v>
                </c:pt>
                <c:pt idx="270">
                  <c:v>118.0</c:v>
                </c:pt>
                <c:pt idx="271">
                  <c:v>118.0</c:v>
                </c:pt>
                <c:pt idx="272">
                  <c:v>118.0</c:v>
                </c:pt>
                <c:pt idx="273">
                  <c:v>118.0</c:v>
                </c:pt>
                <c:pt idx="274">
                  <c:v>118.0</c:v>
                </c:pt>
                <c:pt idx="275">
                  <c:v>118.0</c:v>
                </c:pt>
                <c:pt idx="276">
                  <c:v>118.0</c:v>
                </c:pt>
                <c:pt idx="277">
                  <c:v>119.0</c:v>
                </c:pt>
                <c:pt idx="278">
                  <c:v>119.0</c:v>
                </c:pt>
                <c:pt idx="279">
                  <c:v>119.0</c:v>
                </c:pt>
                <c:pt idx="280">
                  <c:v>119.0</c:v>
                </c:pt>
                <c:pt idx="281">
                  <c:v>119.0</c:v>
                </c:pt>
                <c:pt idx="282">
                  <c:v>119.0</c:v>
                </c:pt>
                <c:pt idx="283">
                  <c:v>120.0</c:v>
                </c:pt>
                <c:pt idx="284">
                  <c:v>120.0</c:v>
                </c:pt>
                <c:pt idx="285">
                  <c:v>120.0</c:v>
                </c:pt>
                <c:pt idx="286">
                  <c:v>120.0</c:v>
                </c:pt>
                <c:pt idx="287">
                  <c:v>120.0</c:v>
                </c:pt>
                <c:pt idx="288">
                  <c:v>120.0</c:v>
                </c:pt>
                <c:pt idx="289">
                  <c:v>120.0</c:v>
                </c:pt>
                <c:pt idx="290">
                  <c:v>120.0</c:v>
                </c:pt>
                <c:pt idx="291">
                  <c:v>120.0</c:v>
                </c:pt>
                <c:pt idx="292">
                  <c:v>120.0</c:v>
                </c:pt>
                <c:pt idx="293">
                  <c:v>120.0</c:v>
                </c:pt>
                <c:pt idx="294">
                  <c:v>120.0</c:v>
                </c:pt>
                <c:pt idx="295">
                  <c:v>120.0</c:v>
                </c:pt>
                <c:pt idx="296">
                  <c:v>120.0</c:v>
                </c:pt>
                <c:pt idx="297">
                  <c:v>120.0</c:v>
                </c:pt>
                <c:pt idx="298">
                  <c:v>120.0</c:v>
                </c:pt>
                <c:pt idx="299">
                  <c:v>121.0</c:v>
                </c:pt>
                <c:pt idx="300">
                  <c:v>121.0</c:v>
                </c:pt>
                <c:pt idx="301">
                  <c:v>121.0</c:v>
                </c:pt>
                <c:pt idx="302">
                  <c:v>121.0</c:v>
                </c:pt>
                <c:pt idx="303">
                  <c:v>121.0</c:v>
                </c:pt>
                <c:pt idx="304">
                  <c:v>121.0</c:v>
                </c:pt>
                <c:pt idx="305">
                  <c:v>121.0</c:v>
                </c:pt>
                <c:pt idx="306">
                  <c:v>122.0</c:v>
                </c:pt>
                <c:pt idx="307">
                  <c:v>123.0</c:v>
                </c:pt>
                <c:pt idx="308">
                  <c:v>124.0</c:v>
                </c:pt>
                <c:pt idx="309">
                  <c:v>125.0</c:v>
                </c:pt>
                <c:pt idx="310">
                  <c:v>126.0</c:v>
                </c:pt>
                <c:pt idx="311">
                  <c:v>127.0</c:v>
                </c:pt>
                <c:pt idx="312">
                  <c:v>128.0</c:v>
                </c:pt>
                <c:pt idx="313">
                  <c:v>129.0</c:v>
                </c:pt>
                <c:pt idx="314">
                  <c:v>130.0</c:v>
                </c:pt>
                <c:pt idx="315">
                  <c:v>131.0</c:v>
                </c:pt>
                <c:pt idx="316">
                  <c:v>131.0</c:v>
                </c:pt>
                <c:pt idx="317">
                  <c:v>131.0</c:v>
                </c:pt>
                <c:pt idx="318">
                  <c:v>131.0</c:v>
                </c:pt>
                <c:pt idx="319">
                  <c:v>131.0</c:v>
                </c:pt>
                <c:pt idx="320">
                  <c:v>132.0</c:v>
                </c:pt>
                <c:pt idx="321">
                  <c:v>133.0</c:v>
                </c:pt>
                <c:pt idx="322">
                  <c:v>134.0</c:v>
                </c:pt>
                <c:pt idx="323">
                  <c:v>135.0</c:v>
                </c:pt>
                <c:pt idx="324">
                  <c:v>136.0</c:v>
                </c:pt>
                <c:pt idx="325">
                  <c:v>137.0</c:v>
                </c:pt>
                <c:pt idx="326">
                  <c:v>138.0</c:v>
                </c:pt>
                <c:pt idx="327">
                  <c:v>139.0</c:v>
                </c:pt>
                <c:pt idx="328">
                  <c:v>140.0</c:v>
                </c:pt>
                <c:pt idx="329">
                  <c:v>140.0</c:v>
                </c:pt>
                <c:pt idx="330">
                  <c:v>141.0</c:v>
                </c:pt>
                <c:pt idx="331">
                  <c:v>141.0</c:v>
                </c:pt>
                <c:pt idx="332">
                  <c:v>141.0</c:v>
                </c:pt>
                <c:pt idx="333">
                  <c:v>141.0</c:v>
                </c:pt>
                <c:pt idx="334">
                  <c:v>141.0</c:v>
                </c:pt>
                <c:pt idx="335">
                  <c:v>141.0</c:v>
                </c:pt>
                <c:pt idx="336">
                  <c:v>141.0</c:v>
                </c:pt>
                <c:pt idx="337">
                  <c:v>141.0</c:v>
                </c:pt>
                <c:pt idx="338">
                  <c:v>141.0</c:v>
                </c:pt>
                <c:pt idx="339">
                  <c:v>142.0</c:v>
                </c:pt>
                <c:pt idx="340">
                  <c:v>142.0</c:v>
                </c:pt>
                <c:pt idx="341">
                  <c:v>143.0</c:v>
                </c:pt>
                <c:pt idx="342">
                  <c:v>143.0</c:v>
                </c:pt>
                <c:pt idx="343">
                  <c:v>143.0</c:v>
                </c:pt>
                <c:pt idx="344">
                  <c:v>144.0</c:v>
                </c:pt>
                <c:pt idx="345">
                  <c:v>144.0</c:v>
                </c:pt>
                <c:pt idx="346">
                  <c:v>144.0</c:v>
                </c:pt>
                <c:pt idx="347">
                  <c:v>145.0</c:v>
                </c:pt>
                <c:pt idx="348">
                  <c:v>146.0</c:v>
                </c:pt>
                <c:pt idx="349">
                  <c:v>147.0</c:v>
                </c:pt>
                <c:pt idx="350">
                  <c:v>147.0</c:v>
                </c:pt>
                <c:pt idx="351">
                  <c:v>147.0</c:v>
                </c:pt>
                <c:pt idx="352">
                  <c:v>147.0</c:v>
                </c:pt>
                <c:pt idx="353">
                  <c:v>147.0</c:v>
                </c:pt>
                <c:pt idx="354">
                  <c:v>147.0</c:v>
                </c:pt>
                <c:pt idx="355">
                  <c:v>147.0</c:v>
                </c:pt>
                <c:pt idx="356">
                  <c:v>147.0</c:v>
                </c:pt>
                <c:pt idx="357">
                  <c:v>147.0</c:v>
                </c:pt>
                <c:pt idx="358">
                  <c:v>147.0</c:v>
                </c:pt>
                <c:pt idx="359">
                  <c:v>147.0</c:v>
                </c:pt>
                <c:pt idx="360">
                  <c:v>147.0</c:v>
                </c:pt>
                <c:pt idx="361">
                  <c:v>147.0</c:v>
                </c:pt>
                <c:pt idx="362">
                  <c:v>147.0</c:v>
                </c:pt>
                <c:pt idx="363">
                  <c:v>147.0</c:v>
                </c:pt>
                <c:pt idx="364">
                  <c:v>147.0</c:v>
                </c:pt>
                <c:pt idx="365">
                  <c:v>147.0</c:v>
                </c:pt>
                <c:pt idx="366">
                  <c:v>147.0</c:v>
                </c:pt>
                <c:pt idx="367">
                  <c:v>147.0</c:v>
                </c:pt>
                <c:pt idx="368">
                  <c:v>147.0</c:v>
                </c:pt>
                <c:pt idx="369">
                  <c:v>147.0</c:v>
                </c:pt>
                <c:pt idx="370">
                  <c:v>147.0</c:v>
                </c:pt>
                <c:pt idx="371">
                  <c:v>147.0</c:v>
                </c:pt>
                <c:pt idx="372">
                  <c:v>147.0</c:v>
                </c:pt>
                <c:pt idx="373">
                  <c:v>147.0</c:v>
                </c:pt>
                <c:pt idx="374">
                  <c:v>147.0</c:v>
                </c:pt>
                <c:pt idx="375">
                  <c:v>147.0</c:v>
                </c:pt>
                <c:pt idx="376">
                  <c:v>148.0</c:v>
                </c:pt>
                <c:pt idx="377">
                  <c:v>149.0</c:v>
                </c:pt>
                <c:pt idx="378">
                  <c:v>149.0</c:v>
                </c:pt>
                <c:pt idx="379">
                  <c:v>149.0</c:v>
                </c:pt>
                <c:pt idx="380">
                  <c:v>149.0</c:v>
                </c:pt>
                <c:pt idx="381">
                  <c:v>149.0</c:v>
                </c:pt>
                <c:pt idx="382">
                  <c:v>149.0</c:v>
                </c:pt>
                <c:pt idx="383">
                  <c:v>149.0</c:v>
                </c:pt>
                <c:pt idx="384">
                  <c:v>150.0</c:v>
                </c:pt>
                <c:pt idx="385">
                  <c:v>150.0</c:v>
                </c:pt>
                <c:pt idx="386">
                  <c:v>150.0</c:v>
                </c:pt>
                <c:pt idx="387">
                  <c:v>150.0</c:v>
                </c:pt>
                <c:pt idx="388">
                  <c:v>151.0</c:v>
                </c:pt>
                <c:pt idx="389">
                  <c:v>151.0</c:v>
                </c:pt>
                <c:pt idx="390">
                  <c:v>151.0</c:v>
                </c:pt>
                <c:pt idx="391">
                  <c:v>152.0</c:v>
                </c:pt>
                <c:pt idx="392">
                  <c:v>153.0</c:v>
                </c:pt>
                <c:pt idx="393">
                  <c:v>154.0</c:v>
                </c:pt>
                <c:pt idx="394">
                  <c:v>155.0</c:v>
                </c:pt>
                <c:pt idx="395">
                  <c:v>156.0</c:v>
                </c:pt>
                <c:pt idx="396">
                  <c:v>157.0</c:v>
                </c:pt>
                <c:pt idx="397">
                  <c:v>158.0</c:v>
                </c:pt>
                <c:pt idx="398">
                  <c:v>158.0</c:v>
                </c:pt>
                <c:pt idx="399">
                  <c:v>158.0</c:v>
                </c:pt>
                <c:pt idx="400">
                  <c:v>158.0</c:v>
                </c:pt>
                <c:pt idx="401">
                  <c:v>158.0</c:v>
                </c:pt>
                <c:pt idx="402">
                  <c:v>159.0</c:v>
                </c:pt>
                <c:pt idx="403">
                  <c:v>159.0</c:v>
                </c:pt>
                <c:pt idx="404">
                  <c:v>159.0</c:v>
                </c:pt>
                <c:pt idx="405">
                  <c:v>159.0</c:v>
                </c:pt>
                <c:pt idx="406">
                  <c:v>159.0</c:v>
                </c:pt>
                <c:pt idx="407">
                  <c:v>160.0</c:v>
                </c:pt>
                <c:pt idx="408">
                  <c:v>161.0</c:v>
                </c:pt>
                <c:pt idx="409">
                  <c:v>162.0</c:v>
                </c:pt>
                <c:pt idx="410">
                  <c:v>163.0</c:v>
                </c:pt>
                <c:pt idx="411">
                  <c:v>164.0</c:v>
                </c:pt>
                <c:pt idx="412">
                  <c:v>165.0</c:v>
                </c:pt>
                <c:pt idx="413">
                  <c:v>166.0</c:v>
                </c:pt>
                <c:pt idx="414">
                  <c:v>167.0</c:v>
                </c:pt>
                <c:pt idx="415">
                  <c:v>167.0</c:v>
                </c:pt>
                <c:pt idx="416">
                  <c:v>168.0</c:v>
                </c:pt>
                <c:pt idx="417">
                  <c:v>169.0</c:v>
                </c:pt>
                <c:pt idx="418">
                  <c:v>170.0</c:v>
                </c:pt>
                <c:pt idx="419">
                  <c:v>171.0</c:v>
                </c:pt>
                <c:pt idx="420">
                  <c:v>172.0</c:v>
                </c:pt>
                <c:pt idx="421">
                  <c:v>172.0</c:v>
                </c:pt>
                <c:pt idx="422">
                  <c:v>172.0</c:v>
                </c:pt>
                <c:pt idx="423">
                  <c:v>172.0</c:v>
                </c:pt>
                <c:pt idx="424">
                  <c:v>172.0</c:v>
                </c:pt>
                <c:pt idx="425">
                  <c:v>172.0</c:v>
                </c:pt>
                <c:pt idx="426">
                  <c:v>172.0</c:v>
                </c:pt>
                <c:pt idx="427">
                  <c:v>172.0</c:v>
                </c:pt>
                <c:pt idx="428">
                  <c:v>172.0</c:v>
                </c:pt>
                <c:pt idx="429">
                  <c:v>173.0</c:v>
                </c:pt>
                <c:pt idx="430">
                  <c:v>174.0</c:v>
                </c:pt>
                <c:pt idx="431">
                  <c:v>175.0</c:v>
                </c:pt>
                <c:pt idx="432">
                  <c:v>176.0</c:v>
                </c:pt>
                <c:pt idx="433">
                  <c:v>177.0</c:v>
                </c:pt>
                <c:pt idx="434">
                  <c:v>178.0</c:v>
                </c:pt>
                <c:pt idx="435">
                  <c:v>179.0</c:v>
                </c:pt>
                <c:pt idx="436">
                  <c:v>180.0</c:v>
                </c:pt>
                <c:pt idx="437">
                  <c:v>180.0</c:v>
                </c:pt>
                <c:pt idx="438">
                  <c:v>180.0</c:v>
                </c:pt>
                <c:pt idx="439">
                  <c:v>180.0</c:v>
                </c:pt>
                <c:pt idx="440">
                  <c:v>181.0</c:v>
                </c:pt>
                <c:pt idx="441">
                  <c:v>181.0</c:v>
                </c:pt>
                <c:pt idx="442">
                  <c:v>181.0</c:v>
                </c:pt>
                <c:pt idx="443">
                  <c:v>182.0</c:v>
                </c:pt>
                <c:pt idx="444">
                  <c:v>183.0</c:v>
                </c:pt>
                <c:pt idx="445">
                  <c:v>184.0</c:v>
                </c:pt>
                <c:pt idx="446">
                  <c:v>184.0</c:v>
                </c:pt>
                <c:pt idx="447">
                  <c:v>185.0</c:v>
                </c:pt>
                <c:pt idx="448">
                  <c:v>185.0</c:v>
                </c:pt>
                <c:pt idx="449">
                  <c:v>186.0</c:v>
                </c:pt>
                <c:pt idx="450">
                  <c:v>186.0</c:v>
                </c:pt>
                <c:pt idx="451">
                  <c:v>187.0</c:v>
                </c:pt>
                <c:pt idx="452">
                  <c:v>187.0</c:v>
                </c:pt>
                <c:pt idx="453">
                  <c:v>188.0</c:v>
                </c:pt>
                <c:pt idx="454">
                  <c:v>188.0</c:v>
                </c:pt>
                <c:pt idx="455">
                  <c:v>188.0</c:v>
                </c:pt>
                <c:pt idx="456">
                  <c:v>189.0</c:v>
                </c:pt>
                <c:pt idx="457">
                  <c:v>190.0</c:v>
                </c:pt>
                <c:pt idx="458">
                  <c:v>191.0</c:v>
                </c:pt>
                <c:pt idx="459">
                  <c:v>191.0</c:v>
                </c:pt>
                <c:pt idx="460">
                  <c:v>191.0</c:v>
                </c:pt>
                <c:pt idx="461">
                  <c:v>191.0</c:v>
                </c:pt>
                <c:pt idx="462">
                  <c:v>191.0</c:v>
                </c:pt>
                <c:pt idx="463">
                  <c:v>191.0</c:v>
                </c:pt>
                <c:pt idx="464">
                  <c:v>191.0</c:v>
                </c:pt>
                <c:pt idx="465">
                  <c:v>191.0</c:v>
                </c:pt>
                <c:pt idx="466">
                  <c:v>191.0</c:v>
                </c:pt>
                <c:pt idx="467">
                  <c:v>191.0</c:v>
                </c:pt>
                <c:pt idx="468">
                  <c:v>191.0</c:v>
                </c:pt>
                <c:pt idx="469">
                  <c:v>191.0</c:v>
                </c:pt>
                <c:pt idx="470">
                  <c:v>191.0</c:v>
                </c:pt>
                <c:pt idx="471">
                  <c:v>191.0</c:v>
                </c:pt>
                <c:pt idx="472">
                  <c:v>191.0</c:v>
                </c:pt>
                <c:pt idx="473">
                  <c:v>191.0</c:v>
                </c:pt>
                <c:pt idx="474">
                  <c:v>191.0</c:v>
                </c:pt>
                <c:pt idx="475">
                  <c:v>191.0</c:v>
                </c:pt>
                <c:pt idx="476">
                  <c:v>191.0</c:v>
                </c:pt>
                <c:pt idx="477">
                  <c:v>191.0</c:v>
                </c:pt>
                <c:pt idx="478">
                  <c:v>191.0</c:v>
                </c:pt>
                <c:pt idx="479">
                  <c:v>191.0</c:v>
                </c:pt>
                <c:pt idx="480">
                  <c:v>191.0</c:v>
                </c:pt>
                <c:pt idx="481">
                  <c:v>191.0</c:v>
                </c:pt>
                <c:pt idx="482">
                  <c:v>191.0</c:v>
                </c:pt>
                <c:pt idx="483">
                  <c:v>191.0</c:v>
                </c:pt>
                <c:pt idx="484">
                  <c:v>192.0</c:v>
                </c:pt>
                <c:pt idx="485">
                  <c:v>192.0</c:v>
                </c:pt>
                <c:pt idx="486">
                  <c:v>192.0</c:v>
                </c:pt>
                <c:pt idx="487">
                  <c:v>192.0</c:v>
                </c:pt>
                <c:pt idx="488">
                  <c:v>192.0</c:v>
                </c:pt>
                <c:pt idx="489">
                  <c:v>193.0</c:v>
                </c:pt>
                <c:pt idx="490">
                  <c:v>193.0</c:v>
                </c:pt>
                <c:pt idx="491">
                  <c:v>193.0</c:v>
                </c:pt>
                <c:pt idx="492">
                  <c:v>193.0</c:v>
                </c:pt>
                <c:pt idx="493">
                  <c:v>193.0</c:v>
                </c:pt>
                <c:pt idx="494">
                  <c:v>193.0</c:v>
                </c:pt>
                <c:pt idx="495">
                  <c:v>193.0</c:v>
                </c:pt>
                <c:pt idx="496">
                  <c:v>193.0</c:v>
                </c:pt>
                <c:pt idx="497">
                  <c:v>193.0</c:v>
                </c:pt>
                <c:pt idx="498">
                  <c:v>193.0</c:v>
                </c:pt>
                <c:pt idx="499">
                  <c:v>193.0</c:v>
                </c:pt>
                <c:pt idx="500">
                  <c:v>194.0</c:v>
                </c:pt>
                <c:pt idx="501">
                  <c:v>195.0</c:v>
                </c:pt>
                <c:pt idx="502">
                  <c:v>195.0</c:v>
                </c:pt>
                <c:pt idx="503">
                  <c:v>195.0</c:v>
                </c:pt>
                <c:pt idx="504">
                  <c:v>196.0</c:v>
                </c:pt>
                <c:pt idx="505">
                  <c:v>197.0</c:v>
                </c:pt>
                <c:pt idx="506">
                  <c:v>197.0</c:v>
                </c:pt>
                <c:pt idx="507">
                  <c:v>198.0</c:v>
                </c:pt>
                <c:pt idx="508">
                  <c:v>199.0</c:v>
                </c:pt>
                <c:pt idx="509">
                  <c:v>199.0</c:v>
                </c:pt>
                <c:pt idx="510">
                  <c:v>199.0</c:v>
                </c:pt>
                <c:pt idx="511">
                  <c:v>199.0</c:v>
                </c:pt>
                <c:pt idx="512">
                  <c:v>199.0</c:v>
                </c:pt>
                <c:pt idx="513">
                  <c:v>199.0</c:v>
                </c:pt>
                <c:pt idx="514">
                  <c:v>199.0</c:v>
                </c:pt>
                <c:pt idx="515">
                  <c:v>199.0</c:v>
                </c:pt>
                <c:pt idx="516">
                  <c:v>199.0</c:v>
                </c:pt>
                <c:pt idx="517">
                  <c:v>199.0</c:v>
                </c:pt>
                <c:pt idx="518">
                  <c:v>199.0</c:v>
                </c:pt>
                <c:pt idx="519">
                  <c:v>199.0</c:v>
                </c:pt>
                <c:pt idx="520">
                  <c:v>199.0</c:v>
                </c:pt>
                <c:pt idx="521">
                  <c:v>199.0</c:v>
                </c:pt>
                <c:pt idx="522">
                  <c:v>199.0</c:v>
                </c:pt>
                <c:pt idx="523">
                  <c:v>199.0</c:v>
                </c:pt>
                <c:pt idx="524">
                  <c:v>199.0</c:v>
                </c:pt>
                <c:pt idx="525">
                  <c:v>199.0</c:v>
                </c:pt>
                <c:pt idx="526">
                  <c:v>199.0</c:v>
                </c:pt>
                <c:pt idx="527">
                  <c:v>199.0</c:v>
                </c:pt>
                <c:pt idx="528">
                  <c:v>199.0</c:v>
                </c:pt>
                <c:pt idx="529">
                  <c:v>199.0</c:v>
                </c:pt>
                <c:pt idx="530">
                  <c:v>199.0</c:v>
                </c:pt>
                <c:pt idx="531">
                  <c:v>200.0</c:v>
                </c:pt>
                <c:pt idx="532">
                  <c:v>201.0</c:v>
                </c:pt>
                <c:pt idx="533">
                  <c:v>201.0</c:v>
                </c:pt>
                <c:pt idx="534">
                  <c:v>202.0</c:v>
                </c:pt>
                <c:pt idx="535">
                  <c:v>203.0</c:v>
                </c:pt>
                <c:pt idx="536">
                  <c:v>203.0</c:v>
                </c:pt>
                <c:pt idx="537">
                  <c:v>203.0</c:v>
                </c:pt>
                <c:pt idx="538">
                  <c:v>203.0</c:v>
                </c:pt>
                <c:pt idx="539">
                  <c:v>203.0</c:v>
                </c:pt>
                <c:pt idx="540">
                  <c:v>203.0</c:v>
                </c:pt>
                <c:pt idx="541">
                  <c:v>204.0</c:v>
                </c:pt>
                <c:pt idx="542">
                  <c:v>204.0</c:v>
                </c:pt>
                <c:pt idx="543">
                  <c:v>204.0</c:v>
                </c:pt>
                <c:pt idx="544">
                  <c:v>204.0</c:v>
                </c:pt>
                <c:pt idx="545">
                  <c:v>204.0</c:v>
                </c:pt>
                <c:pt idx="546">
                  <c:v>205.0</c:v>
                </c:pt>
                <c:pt idx="547">
                  <c:v>205.0</c:v>
                </c:pt>
                <c:pt idx="548">
                  <c:v>206.0</c:v>
                </c:pt>
                <c:pt idx="549">
                  <c:v>206.0</c:v>
                </c:pt>
                <c:pt idx="550">
                  <c:v>206.0</c:v>
                </c:pt>
                <c:pt idx="551">
                  <c:v>206.0</c:v>
                </c:pt>
                <c:pt idx="552">
                  <c:v>206.0</c:v>
                </c:pt>
                <c:pt idx="553">
                  <c:v>206.0</c:v>
                </c:pt>
                <c:pt idx="554">
                  <c:v>206.0</c:v>
                </c:pt>
                <c:pt idx="555">
                  <c:v>206.0</c:v>
                </c:pt>
                <c:pt idx="556">
                  <c:v>206.0</c:v>
                </c:pt>
                <c:pt idx="557">
                  <c:v>206.0</c:v>
                </c:pt>
                <c:pt idx="558">
                  <c:v>206.0</c:v>
                </c:pt>
                <c:pt idx="559">
                  <c:v>206.0</c:v>
                </c:pt>
                <c:pt idx="560">
                  <c:v>206.0</c:v>
                </c:pt>
                <c:pt idx="561">
                  <c:v>207.0</c:v>
                </c:pt>
                <c:pt idx="562">
                  <c:v>208.0</c:v>
                </c:pt>
                <c:pt idx="563">
                  <c:v>208.0</c:v>
                </c:pt>
                <c:pt idx="564">
                  <c:v>208.0</c:v>
                </c:pt>
                <c:pt idx="565">
                  <c:v>208.0</c:v>
                </c:pt>
                <c:pt idx="566">
                  <c:v>209.0</c:v>
                </c:pt>
                <c:pt idx="567">
                  <c:v>209.0</c:v>
                </c:pt>
                <c:pt idx="568">
                  <c:v>210.0</c:v>
                </c:pt>
                <c:pt idx="569">
                  <c:v>210.0</c:v>
                </c:pt>
                <c:pt idx="570">
                  <c:v>210.0</c:v>
                </c:pt>
                <c:pt idx="571">
                  <c:v>210.0</c:v>
                </c:pt>
                <c:pt idx="572">
                  <c:v>210.0</c:v>
                </c:pt>
                <c:pt idx="573">
                  <c:v>210.0</c:v>
                </c:pt>
                <c:pt idx="574">
                  <c:v>210.0</c:v>
                </c:pt>
                <c:pt idx="575">
                  <c:v>210.0</c:v>
                </c:pt>
                <c:pt idx="576">
                  <c:v>210.0</c:v>
                </c:pt>
                <c:pt idx="577">
                  <c:v>210.0</c:v>
                </c:pt>
                <c:pt idx="578">
                  <c:v>210.0</c:v>
                </c:pt>
                <c:pt idx="579">
                  <c:v>210.0</c:v>
                </c:pt>
                <c:pt idx="580">
                  <c:v>211.0</c:v>
                </c:pt>
                <c:pt idx="581">
                  <c:v>212.0</c:v>
                </c:pt>
                <c:pt idx="582">
                  <c:v>212.0</c:v>
                </c:pt>
                <c:pt idx="583">
                  <c:v>212.0</c:v>
                </c:pt>
                <c:pt idx="584">
                  <c:v>212.0</c:v>
                </c:pt>
                <c:pt idx="585">
                  <c:v>212.0</c:v>
                </c:pt>
                <c:pt idx="586">
                  <c:v>212.0</c:v>
                </c:pt>
                <c:pt idx="587">
                  <c:v>212.0</c:v>
                </c:pt>
                <c:pt idx="588">
                  <c:v>213.0</c:v>
                </c:pt>
                <c:pt idx="589">
                  <c:v>213.0</c:v>
                </c:pt>
                <c:pt idx="590">
                  <c:v>213.0</c:v>
                </c:pt>
                <c:pt idx="591">
                  <c:v>213.0</c:v>
                </c:pt>
                <c:pt idx="592">
                  <c:v>213.0</c:v>
                </c:pt>
                <c:pt idx="593">
                  <c:v>213.0</c:v>
                </c:pt>
                <c:pt idx="594">
                  <c:v>213.0</c:v>
                </c:pt>
                <c:pt idx="595">
                  <c:v>213.0</c:v>
                </c:pt>
                <c:pt idx="596">
                  <c:v>214.0</c:v>
                </c:pt>
                <c:pt idx="597">
                  <c:v>215.0</c:v>
                </c:pt>
                <c:pt idx="598">
                  <c:v>215.0</c:v>
                </c:pt>
                <c:pt idx="599">
                  <c:v>215.0</c:v>
                </c:pt>
                <c:pt idx="600">
                  <c:v>215.0</c:v>
                </c:pt>
                <c:pt idx="601">
                  <c:v>216.0</c:v>
                </c:pt>
                <c:pt idx="602">
                  <c:v>216.0</c:v>
                </c:pt>
                <c:pt idx="603">
                  <c:v>216.0</c:v>
                </c:pt>
                <c:pt idx="604">
                  <c:v>216.0</c:v>
                </c:pt>
                <c:pt idx="605">
                  <c:v>216.0</c:v>
                </c:pt>
                <c:pt idx="606">
                  <c:v>216.0</c:v>
                </c:pt>
                <c:pt idx="607">
                  <c:v>216.0</c:v>
                </c:pt>
                <c:pt idx="608">
                  <c:v>216.0</c:v>
                </c:pt>
                <c:pt idx="609">
                  <c:v>217.0</c:v>
                </c:pt>
                <c:pt idx="610">
                  <c:v>218.0</c:v>
                </c:pt>
                <c:pt idx="611">
                  <c:v>218.0</c:v>
                </c:pt>
                <c:pt idx="612">
                  <c:v>219.0</c:v>
                </c:pt>
                <c:pt idx="613">
                  <c:v>219.0</c:v>
                </c:pt>
                <c:pt idx="614">
                  <c:v>220.0</c:v>
                </c:pt>
                <c:pt idx="615">
                  <c:v>221.0</c:v>
                </c:pt>
                <c:pt idx="616">
                  <c:v>221.0</c:v>
                </c:pt>
                <c:pt idx="617">
                  <c:v>221.0</c:v>
                </c:pt>
                <c:pt idx="618">
                  <c:v>222.0</c:v>
                </c:pt>
                <c:pt idx="619">
                  <c:v>222.0</c:v>
                </c:pt>
                <c:pt idx="620">
                  <c:v>222.0</c:v>
                </c:pt>
                <c:pt idx="621">
                  <c:v>222.0</c:v>
                </c:pt>
                <c:pt idx="622">
                  <c:v>222.0</c:v>
                </c:pt>
                <c:pt idx="623">
                  <c:v>222.0</c:v>
                </c:pt>
                <c:pt idx="624">
                  <c:v>222.0</c:v>
                </c:pt>
                <c:pt idx="625">
                  <c:v>222.0</c:v>
                </c:pt>
                <c:pt idx="626">
                  <c:v>222.0</c:v>
                </c:pt>
                <c:pt idx="627">
                  <c:v>223.0</c:v>
                </c:pt>
                <c:pt idx="628">
                  <c:v>223.0</c:v>
                </c:pt>
                <c:pt idx="629">
                  <c:v>223.0</c:v>
                </c:pt>
                <c:pt idx="630">
                  <c:v>223.0</c:v>
                </c:pt>
                <c:pt idx="631">
                  <c:v>223.0</c:v>
                </c:pt>
                <c:pt idx="632">
                  <c:v>223.0</c:v>
                </c:pt>
                <c:pt idx="633">
                  <c:v>223.0</c:v>
                </c:pt>
                <c:pt idx="634">
                  <c:v>223.0</c:v>
                </c:pt>
                <c:pt idx="635">
                  <c:v>223.0</c:v>
                </c:pt>
                <c:pt idx="636">
                  <c:v>223.0</c:v>
                </c:pt>
                <c:pt idx="637">
                  <c:v>224.0</c:v>
                </c:pt>
                <c:pt idx="638">
                  <c:v>224.0</c:v>
                </c:pt>
                <c:pt idx="639">
                  <c:v>224.0</c:v>
                </c:pt>
                <c:pt idx="640">
                  <c:v>224.0</c:v>
                </c:pt>
                <c:pt idx="641">
                  <c:v>224.0</c:v>
                </c:pt>
                <c:pt idx="642">
                  <c:v>224.0</c:v>
                </c:pt>
                <c:pt idx="643">
                  <c:v>224.0</c:v>
                </c:pt>
                <c:pt idx="644">
                  <c:v>224.0</c:v>
                </c:pt>
                <c:pt idx="645">
                  <c:v>224.0</c:v>
                </c:pt>
                <c:pt idx="646">
                  <c:v>224.0</c:v>
                </c:pt>
                <c:pt idx="647">
                  <c:v>224.0</c:v>
                </c:pt>
                <c:pt idx="648">
                  <c:v>224.0</c:v>
                </c:pt>
                <c:pt idx="649">
                  <c:v>224.0</c:v>
                </c:pt>
                <c:pt idx="650">
                  <c:v>224.0</c:v>
                </c:pt>
                <c:pt idx="651">
                  <c:v>224.0</c:v>
                </c:pt>
                <c:pt idx="652">
                  <c:v>224.0</c:v>
                </c:pt>
                <c:pt idx="653">
                  <c:v>224.0</c:v>
                </c:pt>
                <c:pt idx="654">
                  <c:v>224.0</c:v>
                </c:pt>
                <c:pt idx="655">
                  <c:v>224.0</c:v>
                </c:pt>
                <c:pt idx="656">
                  <c:v>224.0</c:v>
                </c:pt>
                <c:pt idx="657">
                  <c:v>225.0</c:v>
                </c:pt>
                <c:pt idx="658">
                  <c:v>225.0</c:v>
                </c:pt>
                <c:pt idx="659">
                  <c:v>225.0</c:v>
                </c:pt>
                <c:pt idx="660">
                  <c:v>225.0</c:v>
                </c:pt>
                <c:pt idx="661">
                  <c:v>225.0</c:v>
                </c:pt>
                <c:pt idx="662">
                  <c:v>225.0</c:v>
                </c:pt>
                <c:pt idx="663">
                  <c:v>225.0</c:v>
                </c:pt>
                <c:pt idx="664">
                  <c:v>225.0</c:v>
                </c:pt>
                <c:pt idx="665">
                  <c:v>225.0</c:v>
                </c:pt>
                <c:pt idx="666">
                  <c:v>226.0</c:v>
                </c:pt>
                <c:pt idx="667">
                  <c:v>226.0</c:v>
                </c:pt>
                <c:pt idx="668">
                  <c:v>226.0</c:v>
                </c:pt>
                <c:pt idx="669">
                  <c:v>226.0</c:v>
                </c:pt>
                <c:pt idx="670">
                  <c:v>227.0</c:v>
                </c:pt>
                <c:pt idx="671">
                  <c:v>227.0</c:v>
                </c:pt>
                <c:pt idx="672">
                  <c:v>227.0</c:v>
                </c:pt>
                <c:pt idx="673">
                  <c:v>227.0</c:v>
                </c:pt>
                <c:pt idx="674">
                  <c:v>227.0</c:v>
                </c:pt>
                <c:pt idx="675">
                  <c:v>227.0</c:v>
                </c:pt>
                <c:pt idx="676">
                  <c:v>228.0</c:v>
                </c:pt>
                <c:pt idx="677">
                  <c:v>229.0</c:v>
                </c:pt>
                <c:pt idx="678">
                  <c:v>230.0</c:v>
                </c:pt>
                <c:pt idx="679">
                  <c:v>231.0</c:v>
                </c:pt>
                <c:pt idx="680">
                  <c:v>232.0</c:v>
                </c:pt>
                <c:pt idx="681">
                  <c:v>233.0</c:v>
                </c:pt>
                <c:pt idx="682">
                  <c:v>234.0</c:v>
                </c:pt>
                <c:pt idx="683">
                  <c:v>235.0</c:v>
                </c:pt>
                <c:pt idx="684">
                  <c:v>236.0</c:v>
                </c:pt>
                <c:pt idx="685">
                  <c:v>236.0</c:v>
                </c:pt>
                <c:pt idx="686">
                  <c:v>237.0</c:v>
                </c:pt>
                <c:pt idx="687">
                  <c:v>237.0</c:v>
                </c:pt>
                <c:pt idx="688">
                  <c:v>238.0</c:v>
                </c:pt>
                <c:pt idx="689">
                  <c:v>239.0</c:v>
                </c:pt>
                <c:pt idx="690">
                  <c:v>240.0</c:v>
                </c:pt>
                <c:pt idx="691">
                  <c:v>241.0</c:v>
                </c:pt>
                <c:pt idx="692">
                  <c:v>242.0</c:v>
                </c:pt>
                <c:pt idx="693">
                  <c:v>243.0</c:v>
                </c:pt>
                <c:pt idx="694">
                  <c:v>243.0</c:v>
                </c:pt>
                <c:pt idx="695">
                  <c:v>244.0</c:v>
                </c:pt>
                <c:pt idx="696">
                  <c:v>244.0</c:v>
                </c:pt>
                <c:pt idx="697">
                  <c:v>244.0</c:v>
                </c:pt>
                <c:pt idx="698">
                  <c:v>244.0</c:v>
                </c:pt>
                <c:pt idx="699">
                  <c:v>244.0</c:v>
                </c:pt>
                <c:pt idx="700">
                  <c:v>244.0</c:v>
                </c:pt>
                <c:pt idx="701">
                  <c:v>245.0</c:v>
                </c:pt>
                <c:pt idx="702">
                  <c:v>245.0</c:v>
                </c:pt>
                <c:pt idx="703">
                  <c:v>246.0</c:v>
                </c:pt>
                <c:pt idx="704">
                  <c:v>246.0</c:v>
                </c:pt>
                <c:pt idx="705">
                  <c:v>246.0</c:v>
                </c:pt>
                <c:pt idx="706">
                  <c:v>247.0</c:v>
                </c:pt>
                <c:pt idx="707">
                  <c:v>247.0</c:v>
                </c:pt>
                <c:pt idx="708">
                  <c:v>247.0</c:v>
                </c:pt>
                <c:pt idx="709">
                  <c:v>247.0</c:v>
                </c:pt>
                <c:pt idx="710">
                  <c:v>247.0</c:v>
                </c:pt>
                <c:pt idx="711">
                  <c:v>247.0</c:v>
                </c:pt>
                <c:pt idx="712">
                  <c:v>248.0</c:v>
                </c:pt>
                <c:pt idx="713">
                  <c:v>248.0</c:v>
                </c:pt>
                <c:pt idx="714">
                  <c:v>248.0</c:v>
                </c:pt>
                <c:pt idx="715">
                  <c:v>249.0</c:v>
                </c:pt>
                <c:pt idx="716">
                  <c:v>249.0</c:v>
                </c:pt>
                <c:pt idx="717">
                  <c:v>250.0</c:v>
                </c:pt>
                <c:pt idx="718">
                  <c:v>251.0</c:v>
                </c:pt>
                <c:pt idx="719">
                  <c:v>251.0</c:v>
                </c:pt>
                <c:pt idx="720">
                  <c:v>252.0</c:v>
                </c:pt>
                <c:pt idx="721">
                  <c:v>253.0</c:v>
                </c:pt>
                <c:pt idx="722">
                  <c:v>254.0</c:v>
                </c:pt>
                <c:pt idx="723">
                  <c:v>255.0</c:v>
                </c:pt>
                <c:pt idx="724">
                  <c:v>256.0</c:v>
                </c:pt>
                <c:pt idx="725">
                  <c:v>256.0</c:v>
                </c:pt>
                <c:pt idx="726">
                  <c:v>257.0</c:v>
                </c:pt>
                <c:pt idx="727">
                  <c:v>257.0</c:v>
                </c:pt>
                <c:pt idx="728">
                  <c:v>257.0</c:v>
                </c:pt>
                <c:pt idx="729">
                  <c:v>257.0</c:v>
                </c:pt>
                <c:pt idx="730">
                  <c:v>257.0</c:v>
                </c:pt>
                <c:pt idx="731">
                  <c:v>257.0</c:v>
                </c:pt>
                <c:pt idx="732">
                  <c:v>257.0</c:v>
                </c:pt>
                <c:pt idx="733">
                  <c:v>257.0</c:v>
                </c:pt>
                <c:pt idx="734">
                  <c:v>257.0</c:v>
                </c:pt>
                <c:pt idx="735">
                  <c:v>258.0</c:v>
                </c:pt>
                <c:pt idx="736">
                  <c:v>259.0</c:v>
                </c:pt>
                <c:pt idx="737">
                  <c:v>260.0</c:v>
                </c:pt>
                <c:pt idx="738">
                  <c:v>261.0</c:v>
                </c:pt>
                <c:pt idx="739">
                  <c:v>261.0</c:v>
                </c:pt>
                <c:pt idx="740">
                  <c:v>261.0</c:v>
                </c:pt>
                <c:pt idx="741">
                  <c:v>262.0</c:v>
                </c:pt>
                <c:pt idx="742">
                  <c:v>263.0</c:v>
                </c:pt>
                <c:pt idx="743">
                  <c:v>263.0</c:v>
                </c:pt>
                <c:pt idx="744">
                  <c:v>264.0</c:v>
                </c:pt>
                <c:pt idx="745">
                  <c:v>265.0</c:v>
                </c:pt>
                <c:pt idx="746">
                  <c:v>266.0</c:v>
                </c:pt>
                <c:pt idx="747">
                  <c:v>267.0</c:v>
                </c:pt>
                <c:pt idx="748">
                  <c:v>268.0</c:v>
                </c:pt>
                <c:pt idx="749">
                  <c:v>269.0</c:v>
                </c:pt>
                <c:pt idx="750">
                  <c:v>270.0</c:v>
                </c:pt>
                <c:pt idx="751">
                  <c:v>271.0</c:v>
                </c:pt>
                <c:pt idx="752">
                  <c:v>272.0</c:v>
                </c:pt>
                <c:pt idx="753">
                  <c:v>273.0</c:v>
                </c:pt>
                <c:pt idx="754">
                  <c:v>274.0</c:v>
                </c:pt>
                <c:pt idx="755">
                  <c:v>274.0</c:v>
                </c:pt>
                <c:pt idx="756">
                  <c:v>275.0</c:v>
                </c:pt>
                <c:pt idx="757">
                  <c:v>275.0</c:v>
                </c:pt>
                <c:pt idx="758">
                  <c:v>275.0</c:v>
                </c:pt>
                <c:pt idx="759">
                  <c:v>275.0</c:v>
                </c:pt>
                <c:pt idx="760">
                  <c:v>275.0</c:v>
                </c:pt>
                <c:pt idx="761">
                  <c:v>275.0</c:v>
                </c:pt>
                <c:pt idx="762">
                  <c:v>275.0</c:v>
                </c:pt>
                <c:pt idx="763">
                  <c:v>275.0</c:v>
                </c:pt>
                <c:pt idx="764">
                  <c:v>275.0</c:v>
                </c:pt>
                <c:pt idx="765">
                  <c:v>275.0</c:v>
                </c:pt>
                <c:pt idx="766">
                  <c:v>275.0</c:v>
                </c:pt>
                <c:pt idx="767">
                  <c:v>276.0</c:v>
                </c:pt>
                <c:pt idx="768">
                  <c:v>276.0</c:v>
                </c:pt>
                <c:pt idx="769">
                  <c:v>276.0</c:v>
                </c:pt>
                <c:pt idx="770">
                  <c:v>276.0</c:v>
                </c:pt>
                <c:pt idx="771">
                  <c:v>276.0</c:v>
                </c:pt>
                <c:pt idx="772">
                  <c:v>276.0</c:v>
                </c:pt>
                <c:pt idx="773">
                  <c:v>277.0</c:v>
                </c:pt>
                <c:pt idx="774">
                  <c:v>278.0</c:v>
                </c:pt>
                <c:pt idx="775">
                  <c:v>278.0</c:v>
                </c:pt>
                <c:pt idx="776">
                  <c:v>278.0</c:v>
                </c:pt>
                <c:pt idx="777">
                  <c:v>279.0</c:v>
                </c:pt>
                <c:pt idx="778">
                  <c:v>279.0</c:v>
                </c:pt>
                <c:pt idx="779">
                  <c:v>279.0</c:v>
                </c:pt>
                <c:pt idx="780">
                  <c:v>279.0</c:v>
                </c:pt>
                <c:pt idx="781">
                  <c:v>279.0</c:v>
                </c:pt>
                <c:pt idx="782">
                  <c:v>280.0</c:v>
                </c:pt>
                <c:pt idx="783">
                  <c:v>281.0</c:v>
                </c:pt>
                <c:pt idx="784">
                  <c:v>282.0</c:v>
                </c:pt>
                <c:pt idx="785">
                  <c:v>282.0</c:v>
                </c:pt>
                <c:pt idx="786">
                  <c:v>282.0</c:v>
                </c:pt>
                <c:pt idx="787">
                  <c:v>282.0</c:v>
                </c:pt>
                <c:pt idx="788">
                  <c:v>283.0</c:v>
                </c:pt>
                <c:pt idx="789">
                  <c:v>283.0</c:v>
                </c:pt>
                <c:pt idx="790">
                  <c:v>284.0</c:v>
                </c:pt>
                <c:pt idx="791">
                  <c:v>285.0</c:v>
                </c:pt>
                <c:pt idx="792">
                  <c:v>285.0</c:v>
                </c:pt>
                <c:pt idx="793">
                  <c:v>285.0</c:v>
                </c:pt>
                <c:pt idx="794">
                  <c:v>285.0</c:v>
                </c:pt>
                <c:pt idx="795">
                  <c:v>286.0</c:v>
                </c:pt>
                <c:pt idx="796">
                  <c:v>287.0</c:v>
                </c:pt>
                <c:pt idx="797">
                  <c:v>288.0</c:v>
                </c:pt>
                <c:pt idx="798">
                  <c:v>288.0</c:v>
                </c:pt>
                <c:pt idx="799">
                  <c:v>288.0</c:v>
                </c:pt>
                <c:pt idx="800">
                  <c:v>288.0</c:v>
                </c:pt>
                <c:pt idx="801">
                  <c:v>288.0</c:v>
                </c:pt>
                <c:pt idx="802">
                  <c:v>288.0</c:v>
                </c:pt>
                <c:pt idx="803">
                  <c:v>288.0</c:v>
                </c:pt>
                <c:pt idx="804">
                  <c:v>288.0</c:v>
                </c:pt>
                <c:pt idx="805">
                  <c:v>289.0</c:v>
                </c:pt>
                <c:pt idx="806">
                  <c:v>289.0</c:v>
                </c:pt>
                <c:pt idx="807">
                  <c:v>289.0</c:v>
                </c:pt>
                <c:pt idx="808">
                  <c:v>289.0</c:v>
                </c:pt>
                <c:pt idx="809">
                  <c:v>289.0</c:v>
                </c:pt>
                <c:pt idx="810">
                  <c:v>290.0</c:v>
                </c:pt>
                <c:pt idx="811">
                  <c:v>290.0</c:v>
                </c:pt>
                <c:pt idx="812">
                  <c:v>290.0</c:v>
                </c:pt>
                <c:pt idx="813">
                  <c:v>291.0</c:v>
                </c:pt>
                <c:pt idx="814">
                  <c:v>291.0</c:v>
                </c:pt>
                <c:pt idx="815">
                  <c:v>292.0</c:v>
                </c:pt>
                <c:pt idx="816">
                  <c:v>293.0</c:v>
                </c:pt>
                <c:pt idx="817">
                  <c:v>293.0</c:v>
                </c:pt>
                <c:pt idx="818">
                  <c:v>294.0</c:v>
                </c:pt>
                <c:pt idx="819">
                  <c:v>295.0</c:v>
                </c:pt>
                <c:pt idx="820">
                  <c:v>295.0</c:v>
                </c:pt>
                <c:pt idx="821">
                  <c:v>295.0</c:v>
                </c:pt>
                <c:pt idx="822">
                  <c:v>295.0</c:v>
                </c:pt>
                <c:pt idx="823">
                  <c:v>295.0</c:v>
                </c:pt>
                <c:pt idx="824">
                  <c:v>295.0</c:v>
                </c:pt>
                <c:pt idx="825">
                  <c:v>295.0</c:v>
                </c:pt>
                <c:pt idx="826">
                  <c:v>295.0</c:v>
                </c:pt>
                <c:pt idx="827">
                  <c:v>296.0</c:v>
                </c:pt>
                <c:pt idx="828">
                  <c:v>297.0</c:v>
                </c:pt>
                <c:pt idx="829">
                  <c:v>297.0</c:v>
                </c:pt>
                <c:pt idx="830">
                  <c:v>297.0</c:v>
                </c:pt>
                <c:pt idx="831">
                  <c:v>298.0</c:v>
                </c:pt>
                <c:pt idx="832">
                  <c:v>298.0</c:v>
                </c:pt>
                <c:pt idx="833">
                  <c:v>298.0</c:v>
                </c:pt>
                <c:pt idx="834">
                  <c:v>298.0</c:v>
                </c:pt>
                <c:pt idx="835">
                  <c:v>298.0</c:v>
                </c:pt>
                <c:pt idx="836">
                  <c:v>298.0</c:v>
                </c:pt>
                <c:pt idx="837">
                  <c:v>299.0</c:v>
                </c:pt>
                <c:pt idx="838">
                  <c:v>300.0</c:v>
                </c:pt>
                <c:pt idx="839">
                  <c:v>300.0</c:v>
                </c:pt>
                <c:pt idx="840">
                  <c:v>300.0</c:v>
                </c:pt>
                <c:pt idx="841">
                  <c:v>300.0</c:v>
                </c:pt>
                <c:pt idx="842">
                  <c:v>300.0</c:v>
                </c:pt>
                <c:pt idx="843">
                  <c:v>300.0</c:v>
                </c:pt>
                <c:pt idx="844">
                  <c:v>300.0</c:v>
                </c:pt>
                <c:pt idx="845">
                  <c:v>300.0</c:v>
                </c:pt>
                <c:pt idx="846">
                  <c:v>300.0</c:v>
                </c:pt>
                <c:pt idx="847">
                  <c:v>300.0</c:v>
                </c:pt>
                <c:pt idx="848">
                  <c:v>300.0</c:v>
                </c:pt>
                <c:pt idx="849">
                  <c:v>300.0</c:v>
                </c:pt>
                <c:pt idx="850">
                  <c:v>300.0</c:v>
                </c:pt>
                <c:pt idx="851">
                  <c:v>300.0</c:v>
                </c:pt>
                <c:pt idx="852">
                  <c:v>300.0</c:v>
                </c:pt>
                <c:pt idx="853">
                  <c:v>300.0</c:v>
                </c:pt>
                <c:pt idx="854">
                  <c:v>300.0</c:v>
                </c:pt>
                <c:pt idx="855">
                  <c:v>301.0</c:v>
                </c:pt>
                <c:pt idx="856">
                  <c:v>301.0</c:v>
                </c:pt>
                <c:pt idx="857">
                  <c:v>301.0</c:v>
                </c:pt>
                <c:pt idx="858">
                  <c:v>301.0</c:v>
                </c:pt>
                <c:pt idx="859">
                  <c:v>301.0</c:v>
                </c:pt>
                <c:pt idx="860">
                  <c:v>302.0</c:v>
                </c:pt>
                <c:pt idx="861">
                  <c:v>302.0</c:v>
                </c:pt>
                <c:pt idx="862">
                  <c:v>303.0</c:v>
                </c:pt>
                <c:pt idx="863">
                  <c:v>303.0</c:v>
                </c:pt>
                <c:pt idx="864">
                  <c:v>304.0</c:v>
                </c:pt>
                <c:pt idx="865">
                  <c:v>305.0</c:v>
                </c:pt>
                <c:pt idx="866">
                  <c:v>306.0</c:v>
                </c:pt>
                <c:pt idx="867">
                  <c:v>306.0</c:v>
                </c:pt>
                <c:pt idx="868">
                  <c:v>307.0</c:v>
                </c:pt>
                <c:pt idx="869">
                  <c:v>307.0</c:v>
                </c:pt>
                <c:pt idx="870">
                  <c:v>307.0</c:v>
                </c:pt>
                <c:pt idx="871">
                  <c:v>307.0</c:v>
                </c:pt>
                <c:pt idx="872">
                  <c:v>307.0</c:v>
                </c:pt>
                <c:pt idx="873">
                  <c:v>307.0</c:v>
                </c:pt>
                <c:pt idx="874">
                  <c:v>307.0</c:v>
                </c:pt>
                <c:pt idx="875">
                  <c:v>307.0</c:v>
                </c:pt>
                <c:pt idx="876">
                  <c:v>307.0</c:v>
                </c:pt>
                <c:pt idx="877">
                  <c:v>307.0</c:v>
                </c:pt>
                <c:pt idx="878">
                  <c:v>308.0</c:v>
                </c:pt>
                <c:pt idx="879">
                  <c:v>308.0</c:v>
                </c:pt>
                <c:pt idx="880">
                  <c:v>308.0</c:v>
                </c:pt>
                <c:pt idx="881">
                  <c:v>308.0</c:v>
                </c:pt>
                <c:pt idx="882">
                  <c:v>309.0</c:v>
                </c:pt>
                <c:pt idx="883">
                  <c:v>309.0</c:v>
                </c:pt>
                <c:pt idx="884">
                  <c:v>310.0</c:v>
                </c:pt>
                <c:pt idx="885">
                  <c:v>311.0</c:v>
                </c:pt>
                <c:pt idx="886">
                  <c:v>312.0</c:v>
                </c:pt>
                <c:pt idx="887">
                  <c:v>312.0</c:v>
                </c:pt>
                <c:pt idx="888">
                  <c:v>312.0</c:v>
                </c:pt>
                <c:pt idx="889">
                  <c:v>312.0</c:v>
                </c:pt>
                <c:pt idx="890">
                  <c:v>312.0</c:v>
                </c:pt>
                <c:pt idx="891">
                  <c:v>312.0</c:v>
                </c:pt>
                <c:pt idx="892">
                  <c:v>312.0</c:v>
                </c:pt>
                <c:pt idx="893">
                  <c:v>313.0</c:v>
                </c:pt>
                <c:pt idx="894">
                  <c:v>314.0</c:v>
                </c:pt>
                <c:pt idx="895">
                  <c:v>314.0</c:v>
                </c:pt>
                <c:pt idx="896">
                  <c:v>314.0</c:v>
                </c:pt>
                <c:pt idx="897">
                  <c:v>314.0</c:v>
                </c:pt>
                <c:pt idx="898">
                  <c:v>314.0</c:v>
                </c:pt>
                <c:pt idx="899">
                  <c:v>314.0</c:v>
                </c:pt>
                <c:pt idx="900">
                  <c:v>314.0</c:v>
                </c:pt>
                <c:pt idx="901">
                  <c:v>314.0</c:v>
                </c:pt>
                <c:pt idx="902">
                  <c:v>314.0</c:v>
                </c:pt>
                <c:pt idx="903">
                  <c:v>315.0</c:v>
                </c:pt>
                <c:pt idx="904">
                  <c:v>315.0</c:v>
                </c:pt>
                <c:pt idx="905">
                  <c:v>315.0</c:v>
                </c:pt>
                <c:pt idx="906">
                  <c:v>315.0</c:v>
                </c:pt>
                <c:pt idx="907">
                  <c:v>315.0</c:v>
                </c:pt>
                <c:pt idx="908">
                  <c:v>315.0</c:v>
                </c:pt>
                <c:pt idx="909">
                  <c:v>316.0</c:v>
                </c:pt>
                <c:pt idx="910">
                  <c:v>316.0</c:v>
                </c:pt>
                <c:pt idx="911">
                  <c:v>316.0</c:v>
                </c:pt>
                <c:pt idx="912">
                  <c:v>316.0</c:v>
                </c:pt>
                <c:pt idx="913">
                  <c:v>317.0</c:v>
                </c:pt>
                <c:pt idx="914">
                  <c:v>317.0</c:v>
                </c:pt>
                <c:pt idx="915">
                  <c:v>317.0</c:v>
                </c:pt>
                <c:pt idx="916">
                  <c:v>317.0</c:v>
                </c:pt>
                <c:pt idx="917">
                  <c:v>317.0</c:v>
                </c:pt>
                <c:pt idx="918">
                  <c:v>318.0</c:v>
                </c:pt>
                <c:pt idx="919">
                  <c:v>318.0</c:v>
                </c:pt>
                <c:pt idx="920">
                  <c:v>318.0</c:v>
                </c:pt>
                <c:pt idx="921">
                  <c:v>319.0</c:v>
                </c:pt>
                <c:pt idx="922">
                  <c:v>320.0</c:v>
                </c:pt>
                <c:pt idx="923">
                  <c:v>320.0</c:v>
                </c:pt>
                <c:pt idx="924">
                  <c:v>320.0</c:v>
                </c:pt>
                <c:pt idx="925">
                  <c:v>320.0</c:v>
                </c:pt>
                <c:pt idx="926">
                  <c:v>320.0</c:v>
                </c:pt>
                <c:pt idx="927">
                  <c:v>320.0</c:v>
                </c:pt>
                <c:pt idx="928">
                  <c:v>320.0</c:v>
                </c:pt>
                <c:pt idx="929">
                  <c:v>320.0</c:v>
                </c:pt>
                <c:pt idx="930">
                  <c:v>320.0</c:v>
                </c:pt>
                <c:pt idx="931">
                  <c:v>320.0</c:v>
                </c:pt>
                <c:pt idx="932">
                  <c:v>320.0</c:v>
                </c:pt>
                <c:pt idx="933">
                  <c:v>320.0</c:v>
                </c:pt>
                <c:pt idx="934">
                  <c:v>320.0</c:v>
                </c:pt>
                <c:pt idx="935">
                  <c:v>320.0</c:v>
                </c:pt>
                <c:pt idx="936">
                  <c:v>320.0</c:v>
                </c:pt>
                <c:pt idx="937">
                  <c:v>320.0</c:v>
                </c:pt>
                <c:pt idx="938">
                  <c:v>320.0</c:v>
                </c:pt>
                <c:pt idx="939">
                  <c:v>320.0</c:v>
                </c:pt>
                <c:pt idx="940">
                  <c:v>320.0</c:v>
                </c:pt>
                <c:pt idx="941">
                  <c:v>320.0</c:v>
                </c:pt>
                <c:pt idx="942">
                  <c:v>320.0</c:v>
                </c:pt>
                <c:pt idx="943">
                  <c:v>320.0</c:v>
                </c:pt>
                <c:pt idx="944">
                  <c:v>320.0</c:v>
                </c:pt>
                <c:pt idx="945">
                  <c:v>320.0</c:v>
                </c:pt>
                <c:pt idx="946">
                  <c:v>321.0</c:v>
                </c:pt>
                <c:pt idx="947">
                  <c:v>321.0</c:v>
                </c:pt>
                <c:pt idx="948">
                  <c:v>321.0</c:v>
                </c:pt>
                <c:pt idx="949">
                  <c:v>321.0</c:v>
                </c:pt>
                <c:pt idx="950">
                  <c:v>321.0</c:v>
                </c:pt>
                <c:pt idx="951">
                  <c:v>321.0</c:v>
                </c:pt>
                <c:pt idx="952">
                  <c:v>321.0</c:v>
                </c:pt>
                <c:pt idx="953">
                  <c:v>321.0</c:v>
                </c:pt>
                <c:pt idx="954">
                  <c:v>321.0</c:v>
                </c:pt>
                <c:pt idx="955">
                  <c:v>321.0</c:v>
                </c:pt>
                <c:pt idx="956">
                  <c:v>321.0</c:v>
                </c:pt>
                <c:pt idx="957">
                  <c:v>322.0</c:v>
                </c:pt>
                <c:pt idx="958">
                  <c:v>323.0</c:v>
                </c:pt>
                <c:pt idx="959">
                  <c:v>323.0</c:v>
                </c:pt>
                <c:pt idx="960">
                  <c:v>323.0</c:v>
                </c:pt>
                <c:pt idx="961">
                  <c:v>323.0</c:v>
                </c:pt>
                <c:pt idx="962">
                  <c:v>323.0</c:v>
                </c:pt>
                <c:pt idx="963">
                  <c:v>323.0</c:v>
                </c:pt>
                <c:pt idx="964">
                  <c:v>323.0</c:v>
                </c:pt>
                <c:pt idx="965">
                  <c:v>324.0</c:v>
                </c:pt>
                <c:pt idx="966">
                  <c:v>324.0</c:v>
                </c:pt>
                <c:pt idx="967">
                  <c:v>324.0</c:v>
                </c:pt>
                <c:pt idx="968">
                  <c:v>324.0</c:v>
                </c:pt>
                <c:pt idx="969">
                  <c:v>325.0</c:v>
                </c:pt>
                <c:pt idx="970">
                  <c:v>326.0</c:v>
                </c:pt>
                <c:pt idx="971">
                  <c:v>327.0</c:v>
                </c:pt>
                <c:pt idx="972">
                  <c:v>328.0</c:v>
                </c:pt>
                <c:pt idx="973">
                  <c:v>329.0</c:v>
                </c:pt>
                <c:pt idx="974">
                  <c:v>330.0</c:v>
                </c:pt>
                <c:pt idx="975">
                  <c:v>330.0</c:v>
                </c:pt>
                <c:pt idx="976">
                  <c:v>331.0</c:v>
                </c:pt>
                <c:pt idx="977">
                  <c:v>331.0</c:v>
                </c:pt>
                <c:pt idx="978">
                  <c:v>331.0</c:v>
                </c:pt>
                <c:pt idx="979">
                  <c:v>331.0</c:v>
                </c:pt>
                <c:pt idx="980">
                  <c:v>331.0</c:v>
                </c:pt>
                <c:pt idx="981">
                  <c:v>331.0</c:v>
                </c:pt>
                <c:pt idx="982">
                  <c:v>331.0</c:v>
                </c:pt>
                <c:pt idx="983">
                  <c:v>331.0</c:v>
                </c:pt>
                <c:pt idx="984">
                  <c:v>331.0</c:v>
                </c:pt>
                <c:pt idx="985">
                  <c:v>331.0</c:v>
                </c:pt>
                <c:pt idx="986">
                  <c:v>331.0</c:v>
                </c:pt>
                <c:pt idx="987">
                  <c:v>331.0</c:v>
                </c:pt>
                <c:pt idx="988">
                  <c:v>331.0</c:v>
                </c:pt>
                <c:pt idx="989">
                  <c:v>331.0</c:v>
                </c:pt>
                <c:pt idx="990">
                  <c:v>331.0</c:v>
                </c:pt>
                <c:pt idx="991">
                  <c:v>332.0</c:v>
                </c:pt>
                <c:pt idx="992">
                  <c:v>332.0</c:v>
                </c:pt>
                <c:pt idx="993">
                  <c:v>332.0</c:v>
                </c:pt>
                <c:pt idx="994">
                  <c:v>332.0</c:v>
                </c:pt>
                <c:pt idx="995">
                  <c:v>333.0</c:v>
                </c:pt>
                <c:pt idx="996">
                  <c:v>333.0</c:v>
                </c:pt>
                <c:pt idx="997">
                  <c:v>333.0</c:v>
                </c:pt>
                <c:pt idx="998">
                  <c:v>333.0</c:v>
                </c:pt>
                <c:pt idx="999">
                  <c:v>333.0</c:v>
                </c:pt>
                <c:pt idx="1000">
                  <c:v>333.0</c:v>
                </c:pt>
                <c:pt idx="1001">
                  <c:v>333.0</c:v>
                </c:pt>
                <c:pt idx="1002">
                  <c:v>333.0</c:v>
                </c:pt>
                <c:pt idx="1003">
                  <c:v>333.0</c:v>
                </c:pt>
                <c:pt idx="1004">
                  <c:v>333.0</c:v>
                </c:pt>
                <c:pt idx="1005">
                  <c:v>333.0</c:v>
                </c:pt>
                <c:pt idx="1006">
                  <c:v>333.0</c:v>
                </c:pt>
                <c:pt idx="1007">
                  <c:v>333.0</c:v>
                </c:pt>
                <c:pt idx="1008">
                  <c:v>333.0</c:v>
                </c:pt>
                <c:pt idx="1009">
                  <c:v>333.0</c:v>
                </c:pt>
                <c:pt idx="1010">
                  <c:v>333.0</c:v>
                </c:pt>
                <c:pt idx="1011">
                  <c:v>333.0</c:v>
                </c:pt>
                <c:pt idx="1012">
                  <c:v>333.0</c:v>
                </c:pt>
                <c:pt idx="1013">
                  <c:v>333.0</c:v>
                </c:pt>
                <c:pt idx="1014">
                  <c:v>333.0</c:v>
                </c:pt>
                <c:pt idx="1015">
                  <c:v>333.0</c:v>
                </c:pt>
                <c:pt idx="1016">
                  <c:v>333.0</c:v>
                </c:pt>
                <c:pt idx="1017">
                  <c:v>333.0</c:v>
                </c:pt>
                <c:pt idx="1018">
                  <c:v>333.0</c:v>
                </c:pt>
                <c:pt idx="1019">
                  <c:v>333.0</c:v>
                </c:pt>
                <c:pt idx="1020">
                  <c:v>333.0</c:v>
                </c:pt>
                <c:pt idx="1021">
                  <c:v>333.0</c:v>
                </c:pt>
                <c:pt idx="1022">
                  <c:v>333.0</c:v>
                </c:pt>
                <c:pt idx="1023">
                  <c:v>333.0</c:v>
                </c:pt>
                <c:pt idx="1024">
                  <c:v>333.0</c:v>
                </c:pt>
                <c:pt idx="1025">
                  <c:v>333.0</c:v>
                </c:pt>
                <c:pt idx="1026">
                  <c:v>333.0</c:v>
                </c:pt>
                <c:pt idx="1027">
                  <c:v>333.0</c:v>
                </c:pt>
                <c:pt idx="1028">
                  <c:v>333.0</c:v>
                </c:pt>
                <c:pt idx="1029">
                  <c:v>334.0</c:v>
                </c:pt>
                <c:pt idx="1030">
                  <c:v>335.0</c:v>
                </c:pt>
                <c:pt idx="1031">
                  <c:v>335.0</c:v>
                </c:pt>
                <c:pt idx="1032">
                  <c:v>336.0</c:v>
                </c:pt>
                <c:pt idx="1033">
                  <c:v>336.0</c:v>
                </c:pt>
                <c:pt idx="1034">
                  <c:v>336.0</c:v>
                </c:pt>
                <c:pt idx="1035">
                  <c:v>336.0</c:v>
                </c:pt>
                <c:pt idx="1036">
                  <c:v>336.0</c:v>
                </c:pt>
                <c:pt idx="1037">
                  <c:v>336.0</c:v>
                </c:pt>
                <c:pt idx="1038">
                  <c:v>336.0</c:v>
                </c:pt>
                <c:pt idx="1039">
                  <c:v>336.0</c:v>
                </c:pt>
                <c:pt idx="1040">
                  <c:v>336.0</c:v>
                </c:pt>
                <c:pt idx="1041">
                  <c:v>336.0</c:v>
                </c:pt>
                <c:pt idx="1042">
                  <c:v>336.0</c:v>
                </c:pt>
                <c:pt idx="1043">
                  <c:v>337.0</c:v>
                </c:pt>
                <c:pt idx="1044">
                  <c:v>338.0</c:v>
                </c:pt>
                <c:pt idx="1045">
                  <c:v>339.0</c:v>
                </c:pt>
                <c:pt idx="1046">
                  <c:v>340.0</c:v>
                </c:pt>
                <c:pt idx="1047">
                  <c:v>341.0</c:v>
                </c:pt>
                <c:pt idx="1048">
                  <c:v>342.0</c:v>
                </c:pt>
                <c:pt idx="1049">
                  <c:v>343.0</c:v>
                </c:pt>
                <c:pt idx="1050">
                  <c:v>344.0</c:v>
                </c:pt>
                <c:pt idx="1051">
                  <c:v>345.0</c:v>
                </c:pt>
                <c:pt idx="1052">
                  <c:v>346.0</c:v>
                </c:pt>
                <c:pt idx="1053">
                  <c:v>347.0</c:v>
                </c:pt>
                <c:pt idx="1054">
                  <c:v>347.0</c:v>
                </c:pt>
                <c:pt idx="1055">
                  <c:v>347.0</c:v>
                </c:pt>
                <c:pt idx="1056">
                  <c:v>347.0</c:v>
                </c:pt>
                <c:pt idx="1057">
                  <c:v>347.0</c:v>
                </c:pt>
                <c:pt idx="1058">
                  <c:v>348.0</c:v>
                </c:pt>
                <c:pt idx="1059">
                  <c:v>348.0</c:v>
                </c:pt>
                <c:pt idx="1060">
                  <c:v>348.0</c:v>
                </c:pt>
                <c:pt idx="1061">
                  <c:v>348.0</c:v>
                </c:pt>
                <c:pt idx="1062">
                  <c:v>348.0</c:v>
                </c:pt>
                <c:pt idx="1063">
                  <c:v>348.0</c:v>
                </c:pt>
                <c:pt idx="1064">
                  <c:v>348.0</c:v>
                </c:pt>
                <c:pt idx="1065">
                  <c:v>348.0</c:v>
                </c:pt>
                <c:pt idx="1066">
                  <c:v>348.0</c:v>
                </c:pt>
                <c:pt idx="1067">
                  <c:v>348.0</c:v>
                </c:pt>
                <c:pt idx="1068">
                  <c:v>349.0</c:v>
                </c:pt>
                <c:pt idx="1069">
                  <c:v>350.0</c:v>
                </c:pt>
                <c:pt idx="1070">
                  <c:v>350.0</c:v>
                </c:pt>
                <c:pt idx="1071">
                  <c:v>350.0</c:v>
                </c:pt>
                <c:pt idx="1072">
                  <c:v>350.0</c:v>
                </c:pt>
                <c:pt idx="1073">
                  <c:v>350.0</c:v>
                </c:pt>
                <c:pt idx="1074">
                  <c:v>350.0</c:v>
                </c:pt>
                <c:pt idx="1075">
                  <c:v>350.0</c:v>
                </c:pt>
                <c:pt idx="1076">
                  <c:v>350.0</c:v>
                </c:pt>
                <c:pt idx="1077">
                  <c:v>350.0</c:v>
                </c:pt>
                <c:pt idx="1078">
                  <c:v>351.0</c:v>
                </c:pt>
                <c:pt idx="1079">
                  <c:v>352.0</c:v>
                </c:pt>
                <c:pt idx="1080">
                  <c:v>352.0</c:v>
                </c:pt>
                <c:pt idx="1081">
                  <c:v>353.0</c:v>
                </c:pt>
                <c:pt idx="1082">
                  <c:v>353.0</c:v>
                </c:pt>
                <c:pt idx="1083">
                  <c:v>353.0</c:v>
                </c:pt>
                <c:pt idx="1084">
                  <c:v>353.0</c:v>
                </c:pt>
                <c:pt idx="1085">
                  <c:v>353.0</c:v>
                </c:pt>
                <c:pt idx="1086">
                  <c:v>353.0</c:v>
                </c:pt>
                <c:pt idx="1087">
                  <c:v>353.0</c:v>
                </c:pt>
                <c:pt idx="1088">
                  <c:v>353.0</c:v>
                </c:pt>
                <c:pt idx="1089">
                  <c:v>353.0</c:v>
                </c:pt>
                <c:pt idx="1090">
                  <c:v>353.0</c:v>
                </c:pt>
                <c:pt idx="1091">
                  <c:v>353.0</c:v>
                </c:pt>
                <c:pt idx="1092">
                  <c:v>353.0</c:v>
                </c:pt>
                <c:pt idx="1093">
                  <c:v>353.0</c:v>
                </c:pt>
                <c:pt idx="1094">
                  <c:v>353.0</c:v>
                </c:pt>
                <c:pt idx="1095">
                  <c:v>353.0</c:v>
                </c:pt>
                <c:pt idx="1096">
                  <c:v>353.0</c:v>
                </c:pt>
                <c:pt idx="1097">
                  <c:v>353.0</c:v>
                </c:pt>
                <c:pt idx="1098">
                  <c:v>353.0</c:v>
                </c:pt>
                <c:pt idx="1099">
                  <c:v>353.0</c:v>
                </c:pt>
                <c:pt idx="1100">
                  <c:v>353.0</c:v>
                </c:pt>
                <c:pt idx="1101">
                  <c:v>353.0</c:v>
                </c:pt>
                <c:pt idx="1102">
                  <c:v>353.0</c:v>
                </c:pt>
                <c:pt idx="1103">
                  <c:v>353.0</c:v>
                </c:pt>
                <c:pt idx="1104">
                  <c:v>353.0</c:v>
                </c:pt>
                <c:pt idx="1105">
                  <c:v>353.0</c:v>
                </c:pt>
                <c:pt idx="1106">
                  <c:v>354.0</c:v>
                </c:pt>
                <c:pt idx="1107">
                  <c:v>354.0</c:v>
                </c:pt>
                <c:pt idx="1108">
                  <c:v>354.0</c:v>
                </c:pt>
                <c:pt idx="1109">
                  <c:v>354.0</c:v>
                </c:pt>
                <c:pt idx="1110">
                  <c:v>354.0</c:v>
                </c:pt>
                <c:pt idx="1111">
                  <c:v>354.0</c:v>
                </c:pt>
                <c:pt idx="1112">
                  <c:v>355.0</c:v>
                </c:pt>
                <c:pt idx="1113">
                  <c:v>355.0</c:v>
                </c:pt>
                <c:pt idx="1114">
                  <c:v>356.0</c:v>
                </c:pt>
                <c:pt idx="1115">
                  <c:v>357.0</c:v>
                </c:pt>
                <c:pt idx="1116">
                  <c:v>358.0</c:v>
                </c:pt>
                <c:pt idx="1117">
                  <c:v>358.0</c:v>
                </c:pt>
                <c:pt idx="1118">
                  <c:v>358.0</c:v>
                </c:pt>
                <c:pt idx="1119">
                  <c:v>358.0</c:v>
                </c:pt>
                <c:pt idx="1120">
                  <c:v>358.0</c:v>
                </c:pt>
                <c:pt idx="1121">
                  <c:v>358.0</c:v>
                </c:pt>
                <c:pt idx="1122">
                  <c:v>358.0</c:v>
                </c:pt>
                <c:pt idx="1123">
                  <c:v>358.0</c:v>
                </c:pt>
                <c:pt idx="1124">
                  <c:v>358.0</c:v>
                </c:pt>
                <c:pt idx="1125">
                  <c:v>358.0</c:v>
                </c:pt>
                <c:pt idx="1126">
                  <c:v>358.0</c:v>
                </c:pt>
                <c:pt idx="1127">
                  <c:v>358.0</c:v>
                </c:pt>
                <c:pt idx="1128">
                  <c:v>358.0</c:v>
                </c:pt>
                <c:pt idx="1129">
                  <c:v>358.0</c:v>
                </c:pt>
                <c:pt idx="1130">
                  <c:v>358.0</c:v>
                </c:pt>
                <c:pt idx="1131">
                  <c:v>358.0</c:v>
                </c:pt>
                <c:pt idx="1132">
                  <c:v>358.0</c:v>
                </c:pt>
                <c:pt idx="1133">
                  <c:v>358.0</c:v>
                </c:pt>
                <c:pt idx="1134">
                  <c:v>358.0</c:v>
                </c:pt>
                <c:pt idx="1135">
                  <c:v>358.0</c:v>
                </c:pt>
                <c:pt idx="1136">
                  <c:v>358.0</c:v>
                </c:pt>
                <c:pt idx="1137">
                  <c:v>358.0</c:v>
                </c:pt>
                <c:pt idx="1138">
                  <c:v>359.0</c:v>
                </c:pt>
                <c:pt idx="1139">
                  <c:v>359.0</c:v>
                </c:pt>
                <c:pt idx="1140">
                  <c:v>359.0</c:v>
                </c:pt>
                <c:pt idx="1141">
                  <c:v>359.0</c:v>
                </c:pt>
                <c:pt idx="1142">
                  <c:v>359.0</c:v>
                </c:pt>
                <c:pt idx="1143">
                  <c:v>359.0</c:v>
                </c:pt>
                <c:pt idx="1144">
                  <c:v>359.0</c:v>
                </c:pt>
                <c:pt idx="1145">
                  <c:v>360.0</c:v>
                </c:pt>
                <c:pt idx="1146">
                  <c:v>361.0</c:v>
                </c:pt>
                <c:pt idx="1147">
                  <c:v>361.0</c:v>
                </c:pt>
                <c:pt idx="1148">
                  <c:v>361.0</c:v>
                </c:pt>
                <c:pt idx="1149">
                  <c:v>361.0</c:v>
                </c:pt>
                <c:pt idx="1150">
                  <c:v>361.0</c:v>
                </c:pt>
                <c:pt idx="1151">
                  <c:v>361.0</c:v>
                </c:pt>
                <c:pt idx="1152">
                  <c:v>361.0</c:v>
                </c:pt>
                <c:pt idx="1153">
                  <c:v>362.0</c:v>
                </c:pt>
                <c:pt idx="1154">
                  <c:v>362.0</c:v>
                </c:pt>
                <c:pt idx="1155">
                  <c:v>362.0</c:v>
                </c:pt>
                <c:pt idx="1156">
                  <c:v>362.0</c:v>
                </c:pt>
                <c:pt idx="1157">
                  <c:v>363.0</c:v>
                </c:pt>
                <c:pt idx="1158">
                  <c:v>363.0</c:v>
                </c:pt>
                <c:pt idx="1159">
                  <c:v>363.0</c:v>
                </c:pt>
                <c:pt idx="1160">
                  <c:v>363.0</c:v>
                </c:pt>
                <c:pt idx="1161">
                  <c:v>363.0</c:v>
                </c:pt>
                <c:pt idx="1162">
                  <c:v>363.0</c:v>
                </c:pt>
                <c:pt idx="1163">
                  <c:v>363.0</c:v>
                </c:pt>
                <c:pt idx="1164">
                  <c:v>363.0</c:v>
                </c:pt>
                <c:pt idx="1165">
                  <c:v>363.0</c:v>
                </c:pt>
                <c:pt idx="1166">
                  <c:v>363.0</c:v>
                </c:pt>
                <c:pt idx="1167">
                  <c:v>363.0</c:v>
                </c:pt>
                <c:pt idx="1168">
                  <c:v>363.0</c:v>
                </c:pt>
                <c:pt idx="1169">
                  <c:v>364.0</c:v>
                </c:pt>
                <c:pt idx="1170">
                  <c:v>365.0</c:v>
                </c:pt>
                <c:pt idx="1171">
                  <c:v>365.0</c:v>
                </c:pt>
                <c:pt idx="1172">
                  <c:v>366.0</c:v>
                </c:pt>
                <c:pt idx="1173">
                  <c:v>366.0</c:v>
                </c:pt>
                <c:pt idx="1174">
                  <c:v>366.0</c:v>
                </c:pt>
                <c:pt idx="1175">
                  <c:v>366.0</c:v>
                </c:pt>
                <c:pt idx="1176">
                  <c:v>366.0</c:v>
                </c:pt>
                <c:pt idx="1177">
                  <c:v>366.0</c:v>
                </c:pt>
                <c:pt idx="1178">
                  <c:v>366.0</c:v>
                </c:pt>
                <c:pt idx="1179">
                  <c:v>366.0</c:v>
                </c:pt>
                <c:pt idx="1180">
                  <c:v>366.0</c:v>
                </c:pt>
                <c:pt idx="1181">
                  <c:v>366.0</c:v>
                </c:pt>
                <c:pt idx="1182">
                  <c:v>367.0</c:v>
                </c:pt>
                <c:pt idx="1183">
                  <c:v>367.0</c:v>
                </c:pt>
                <c:pt idx="1184">
                  <c:v>367.0</c:v>
                </c:pt>
                <c:pt idx="1185">
                  <c:v>367.0</c:v>
                </c:pt>
                <c:pt idx="1186">
                  <c:v>367.0</c:v>
                </c:pt>
                <c:pt idx="1187">
                  <c:v>368.0</c:v>
                </c:pt>
                <c:pt idx="1188">
                  <c:v>369.0</c:v>
                </c:pt>
                <c:pt idx="1189">
                  <c:v>370.0</c:v>
                </c:pt>
                <c:pt idx="1190">
                  <c:v>370.0</c:v>
                </c:pt>
                <c:pt idx="1191">
                  <c:v>370.0</c:v>
                </c:pt>
                <c:pt idx="1192">
                  <c:v>370.0</c:v>
                </c:pt>
                <c:pt idx="1193">
                  <c:v>370.0</c:v>
                </c:pt>
                <c:pt idx="1194">
                  <c:v>371.0</c:v>
                </c:pt>
                <c:pt idx="1195">
                  <c:v>372.0</c:v>
                </c:pt>
                <c:pt idx="1196">
                  <c:v>372.0</c:v>
                </c:pt>
                <c:pt idx="1197">
                  <c:v>373.0</c:v>
                </c:pt>
                <c:pt idx="1198">
                  <c:v>373.0</c:v>
                </c:pt>
                <c:pt idx="1199">
                  <c:v>373.0</c:v>
                </c:pt>
                <c:pt idx="1200">
                  <c:v>374.0</c:v>
                </c:pt>
                <c:pt idx="1201">
                  <c:v>375.0</c:v>
                </c:pt>
                <c:pt idx="1202">
                  <c:v>375.0</c:v>
                </c:pt>
                <c:pt idx="1203">
                  <c:v>376.0</c:v>
                </c:pt>
                <c:pt idx="1204">
                  <c:v>377.0</c:v>
                </c:pt>
                <c:pt idx="1205">
                  <c:v>378.0</c:v>
                </c:pt>
                <c:pt idx="1206">
                  <c:v>378.0</c:v>
                </c:pt>
                <c:pt idx="1207">
                  <c:v>378.0</c:v>
                </c:pt>
                <c:pt idx="1208">
                  <c:v>378.0</c:v>
                </c:pt>
                <c:pt idx="1209">
                  <c:v>378.0</c:v>
                </c:pt>
                <c:pt idx="1210">
                  <c:v>379.0</c:v>
                </c:pt>
                <c:pt idx="1211">
                  <c:v>379.0</c:v>
                </c:pt>
                <c:pt idx="1212">
                  <c:v>379.0</c:v>
                </c:pt>
                <c:pt idx="1213">
                  <c:v>380.0</c:v>
                </c:pt>
                <c:pt idx="1214">
                  <c:v>380.0</c:v>
                </c:pt>
                <c:pt idx="1215">
                  <c:v>380.0</c:v>
                </c:pt>
                <c:pt idx="1216">
                  <c:v>381.0</c:v>
                </c:pt>
                <c:pt idx="1217">
                  <c:v>381.0</c:v>
                </c:pt>
                <c:pt idx="1218">
                  <c:v>381.0</c:v>
                </c:pt>
                <c:pt idx="1219">
                  <c:v>381.0</c:v>
                </c:pt>
                <c:pt idx="1220">
                  <c:v>382.0</c:v>
                </c:pt>
                <c:pt idx="1221">
                  <c:v>383.0</c:v>
                </c:pt>
                <c:pt idx="1222">
                  <c:v>383.0</c:v>
                </c:pt>
                <c:pt idx="1223">
                  <c:v>383.0</c:v>
                </c:pt>
                <c:pt idx="1224">
                  <c:v>383.0</c:v>
                </c:pt>
                <c:pt idx="1225">
                  <c:v>383.0</c:v>
                </c:pt>
                <c:pt idx="1226">
                  <c:v>383.0</c:v>
                </c:pt>
                <c:pt idx="1227">
                  <c:v>383.0</c:v>
                </c:pt>
                <c:pt idx="1228">
                  <c:v>383.0</c:v>
                </c:pt>
                <c:pt idx="1229">
                  <c:v>383.0</c:v>
                </c:pt>
                <c:pt idx="1230">
                  <c:v>383.0</c:v>
                </c:pt>
                <c:pt idx="1231">
                  <c:v>383.0</c:v>
                </c:pt>
                <c:pt idx="1232">
                  <c:v>383.0</c:v>
                </c:pt>
                <c:pt idx="1233">
                  <c:v>383.0</c:v>
                </c:pt>
                <c:pt idx="1234">
                  <c:v>383.0</c:v>
                </c:pt>
                <c:pt idx="1235">
                  <c:v>383.0</c:v>
                </c:pt>
                <c:pt idx="1236">
                  <c:v>383.0</c:v>
                </c:pt>
                <c:pt idx="1237">
                  <c:v>383.0</c:v>
                </c:pt>
                <c:pt idx="1238">
                  <c:v>383.0</c:v>
                </c:pt>
                <c:pt idx="1239">
                  <c:v>383.0</c:v>
                </c:pt>
                <c:pt idx="1240">
                  <c:v>383.0</c:v>
                </c:pt>
                <c:pt idx="1241">
                  <c:v>383.0</c:v>
                </c:pt>
                <c:pt idx="1242">
                  <c:v>383.0</c:v>
                </c:pt>
                <c:pt idx="1243">
                  <c:v>383.0</c:v>
                </c:pt>
                <c:pt idx="1244">
                  <c:v>383.0</c:v>
                </c:pt>
                <c:pt idx="1245">
                  <c:v>383.0</c:v>
                </c:pt>
                <c:pt idx="1246">
                  <c:v>383.0</c:v>
                </c:pt>
                <c:pt idx="1247">
                  <c:v>383.0</c:v>
                </c:pt>
                <c:pt idx="1248">
                  <c:v>383.0</c:v>
                </c:pt>
                <c:pt idx="1249">
                  <c:v>384.0</c:v>
                </c:pt>
                <c:pt idx="1250">
                  <c:v>385.0</c:v>
                </c:pt>
                <c:pt idx="1251">
                  <c:v>386.0</c:v>
                </c:pt>
                <c:pt idx="1252">
                  <c:v>387.0</c:v>
                </c:pt>
                <c:pt idx="1253">
                  <c:v>388.0</c:v>
                </c:pt>
                <c:pt idx="1254">
                  <c:v>388.0</c:v>
                </c:pt>
                <c:pt idx="1255">
                  <c:v>388.0</c:v>
                </c:pt>
                <c:pt idx="1256">
                  <c:v>389.0</c:v>
                </c:pt>
                <c:pt idx="1257">
                  <c:v>389.0</c:v>
                </c:pt>
                <c:pt idx="1258">
                  <c:v>389.0</c:v>
                </c:pt>
                <c:pt idx="1259">
                  <c:v>390.0</c:v>
                </c:pt>
                <c:pt idx="1260">
                  <c:v>390.0</c:v>
                </c:pt>
                <c:pt idx="1261">
                  <c:v>390.0</c:v>
                </c:pt>
                <c:pt idx="1262">
                  <c:v>390.0</c:v>
                </c:pt>
                <c:pt idx="1263">
                  <c:v>390.0</c:v>
                </c:pt>
                <c:pt idx="1264">
                  <c:v>390.0</c:v>
                </c:pt>
                <c:pt idx="1265">
                  <c:v>390.0</c:v>
                </c:pt>
                <c:pt idx="1266">
                  <c:v>390.0</c:v>
                </c:pt>
                <c:pt idx="1267">
                  <c:v>391.0</c:v>
                </c:pt>
                <c:pt idx="1268">
                  <c:v>391.0</c:v>
                </c:pt>
                <c:pt idx="1269">
                  <c:v>391.0</c:v>
                </c:pt>
                <c:pt idx="1270">
                  <c:v>392.0</c:v>
                </c:pt>
                <c:pt idx="1271">
                  <c:v>392.0</c:v>
                </c:pt>
                <c:pt idx="1272">
                  <c:v>392.0</c:v>
                </c:pt>
                <c:pt idx="1273">
                  <c:v>392.0</c:v>
                </c:pt>
                <c:pt idx="1274">
                  <c:v>392.0</c:v>
                </c:pt>
                <c:pt idx="1275">
                  <c:v>392.0</c:v>
                </c:pt>
                <c:pt idx="1276">
                  <c:v>392.0</c:v>
                </c:pt>
                <c:pt idx="1277">
                  <c:v>392.0</c:v>
                </c:pt>
                <c:pt idx="1278">
                  <c:v>392.0</c:v>
                </c:pt>
                <c:pt idx="1279">
                  <c:v>392.0</c:v>
                </c:pt>
                <c:pt idx="1280">
                  <c:v>392.0</c:v>
                </c:pt>
                <c:pt idx="1281">
                  <c:v>392.0</c:v>
                </c:pt>
                <c:pt idx="1282">
                  <c:v>392.0</c:v>
                </c:pt>
                <c:pt idx="1283">
                  <c:v>392.0</c:v>
                </c:pt>
                <c:pt idx="1284">
                  <c:v>392.0</c:v>
                </c:pt>
                <c:pt idx="1285">
                  <c:v>392.0</c:v>
                </c:pt>
                <c:pt idx="1286">
                  <c:v>392.0</c:v>
                </c:pt>
                <c:pt idx="1287">
                  <c:v>392.0</c:v>
                </c:pt>
                <c:pt idx="1288">
                  <c:v>392.0</c:v>
                </c:pt>
                <c:pt idx="1289">
                  <c:v>393.0</c:v>
                </c:pt>
                <c:pt idx="1290">
                  <c:v>393.0</c:v>
                </c:pt>
                <c:pt idx="1291">
                  <c:v>393.0</c:v>
                </c:pt>
                <c:pt idx="1292">
                  <c:v>393.0</c:v>
                </c:pt>
                <c:pt idx="1293">
                  <c:v>393.0</c:v>
                </c:pt>
                <c:pt idx="1294">
                  <c:v>393.0</c:v>
                </c:pt>
                <c:pt idx="1295">
                  <c:v>393.0</c:v>
                </c:pt>
                <c:pt idx="1296">
                  <c:v>393.0</c:v>
                </c:pt>
                <c:pt idx="1297">
                  <c:v>393.0</c:v>
                </c:pt>
                <c:pt idx="1298">
                  <c:v>393.0</c:v>
                </c:pt>
                <c:pt idx="1299">
                  <c:v>394.0</c:v>
                </c:pt>
                <c:pt idx="1300">
                  <c:v>394.0</c:v>
                </c:pt>
                <c:pt idx="1301">
                  <c:v>394.0</c:v>
                </c:pt>
                <c:pt idx="1302">
                  <c:v>394.0</c:v>
                </c:pt>
                <c:pt idx="1303">
                  <c:v>395.0</c:v>
                </c:pt>
                <c:pt idx="1304">
                  <c:v>396.0</c:v>
                </c:pt>
                <c:pt idx="1305">
                  <c:v>396.0</c:v>
                </c:pt>
                <c:pt idx="1306">
                  <c:v>396.0</c:v>
                </c:pt>
                <c:pt idx="1307">
                  <c:v>396.0</c:v>
                </c:pt>
                <c:pt idx="1308">
                  <c:v>396.0</c:v>
                </c:pt>
                <c:pt idx="1309">
                  <c:v>396.0</c:v>
                </c:pt>
                <c:pt idx="1310">
                  <c:v>396.0</c:v>
                </c:pt>
                <c:pt idx="1311">
                  <c:v>396.0</c:v>
                </c:pt>
                <c:pt idx="1312">
                  <c:v>396.0</c:v>
                </c:pt>
                <c:pt idx="1313">
                  <c:v>396.0</c:v>
                </c:pt>
                <c:pt idx="1314">
                  <c:v>396.0</c:v>
                </c:pt>
                <c:pt idx="1315">
                  <c:v>396.0</c:v>
                </c:pt>
                <c:pt idx="1316">
                  <c:v>396.0</c:v>
                </c:pt>
                <c:pt idx="1317">
                  <c:v>396.0</c:v>
                </c:pt>
                <c:pt idx="1318">
                  <c:v>396.0</c:v>
                </c:pt>
                <c:pt idx="1319">
                  <c:v>396.0</c:v>
                </c:pt>
                <c:pt idx="1320">
                  <c:v>396.0</c:v>
                </c:pt>
                <c:pt idx="1321">
                  <c:v>396.0</c:v>
                </c:pt>
                <c:pt idx="1322">
                  <c:v>397.0</c:v>
                </c:pt>
                <c:pt idx="1323">
                  <c:v>397.0</c:v>
                </c:pt>
                <c:pt idx="1324">
                  <c:v>398.0</c:v>
                </c:pt>
                <c:pt idx="1325">
                  <c:v>398.0</c:v>
                </c:pt>
                <c:pt idx="1326">
                  <c:v>398.0</c:v>
                </c:pt>
                <c:pt idx="1327">
                  <c:v>398.0</c:v>
                </c:pt>
                <c:pt idx="1328">
                  <c:v>398.0</c:v>
                </c:pt>
                <c:pt idx="1329">
                  <c:v>398.0</c:v>
                </c:pt>
                <c:pt idx="1330">
                  <c:v>399.0</c:v>
                </c:pt>
                <c:pt idx="1331">
                  <c:v>399.0</c:v>
                </c:pt>
                <c:pt idx="1332">
                  <c:v>399.0</c:v>
                </c:pt>
                <c:pt idx="1333">
                  <c:v>399.0</c:v>
                </c:pt>
                <c:pt idx="1334">
                  <c:v>399.0</c:v>
                </c:pt>
                <c:pt idx="1335">
                  <c:v>399.0</c:v>
                </c:pt>
                <c:pt idx="1336">
                  <c:v>399.0</c:v>
                </c:pt>
                <c:pt idx="1337">
                  <c:v>399.0</c:v>
                </c:pt>
                <c:pt idx="1338">
                  <c:v>400.0</c:v>
                </c:pt>
                <c:pt idx="1339">
                  <c:v>401.0</c:v>
                </c:pt>
                <c:pt idx="1340">
                  <c:v>401.0</c:v>
                </c:pt>
                <c:pt idx="1341">
                  <c:v>401.0</c:v>
                </c:pt>
                <c:pt idx="1342">
                  <c:v>401.0</c:v>
                </c:pt>
                <c:pt idx="1343">
                  <c:v>401.0</c:v>
                </c:pt>
                <c:pt idx="1344">
                  <c:v>401.0</c:v>
                </c:pt>
                <c:pt idx="1345">
                  <c:v>401.0</c:v>
                </c:pt>
                <c:pt idx="1346">
                  <c:v>401.0</c:v>
                </c:pt>
                <c:pt idx="1347">
                  <c:v>401.0</c:v>
                </c:pt>
                <c:pt idx="1348">
                  <c:v>401.0</c:v>
                </c:pt>
                <c:pt idx="1349">
                  <c:v>401.0</c:v>
                </c:pt>
                <c:pt idx="1350">
                  <c:v>401.0</c:v>
                </c:pt>
                <c:pt idx="1351">
                  <c:v>401.0</c:v>
                </c:pt>
                <c:pt idx="1352">
                  <c:v>401.0</c:v>
                </c:pt>
                <c:pt idx="1353">
                  <c:v>401.0</c:v>
                </c:pt>
                <c:pt idx="1354">
                  <c:v>401.0</c:v>
                </c:pt>
                <c:pt idx="1355">
                  <c:v>401.0</c:v>
                </c:pt>
                <c:pt idx="1356">
                  <c:v>401.0</c:v>
                </c:pt>
                <c:pt idx="1357">
                  <c:v>401.0</c:v>
                </c:pt>
                <c:pt idx="1358">
                  <c:v>401.0</c:v>
                </c:pt>
                <c:pt idx="1359">
                  <c:v>401.0</c:v>
                </c:pt>
                <c:pt idx="1360">
                  <c:v>401.0</c:v>
                </c:pt>
                <c:pt idx="1361">
                  <c:v>402.0</c:v>
                </c:pt>
                <c:pt idx="1362">
                  <c:v>402.0</c:v>
                </c:pt>
                <c:pt idx="1363">
                  <c:v>402.0</c:v>
                </c:pt>
                <c:pt idx="1364">
                  <c:v>402.0</c:v>
                </c:pt>
                <c:pt idx="1365">
                  <c:v>402.0</c:v>
                </c:pt>
                <c:pt idx="1366">
                  <c:v>402.0</c:v>
                </c:pt>
                <c:pt idx="1367">
                  <c:v>403.0</c:v>
                </c:pt>
                <c:pt idx="1368">
                  <c:v>403.0</c:v>
                </c:pt>
                <c:pt idx="1369">
                  <c:v>403.0</c:v>
                </c:pt>
                <c:pt idx="1370">
                  <c:v>403.0</c:v>
                </c:pt>
                <c:pt idx="1371">
                  <c:v>403.0</c:v>
                </c:pt>
                <c:pt idx="1372">
                  <c:v>403.0</c:v>
                </c:pt>
                <c:pt idx="1373">
                  <c:v>403.0</c:v>
                </c:pt>
                <c:pt idx="1374">
                  <c:v>403.0</c:v>
                </c:pt>
                <c:pt idx="1375">
                  <c:v>403.0</c:v>
                </c:pt>
                <c:pt idx="1376">
                  <c:v>404.0</c:v>
                </c:pt>
                <c:pt idx="1377">
                  <c:v>404.0</c:v>
                </c:pt>
                <c:pt idx="1378">
                  <c:v>405.0</c:v>
                </c:pt>
                <c:pt idx="1379">
                  <c:v>405.0</c:v>
                </c:pt>
                <c:pt idx="1380">
                  <c:v>405.0</c:v>
                </c:pt>
                <c:pt idx="1381">
                  <c:v>405.0</c:v>
                </c:pt>
                <c:pt idx="1382">
                  <c:v>405.0</c:v>
                </c:pt>
                <c:pt idx="1383">
                  <c:v>406.0</c:v>
                </c:pt>
                <c:pt idx="1384">
                  <c:v>406.0</c:v>
                </c:pt>
                <c:pt idx="1385">
                  <c:v>406.0</c:v>
                </c:pt>
                <c:pt idx="1386">
                  <c:v>406.0</c:v>
                </c:pt>
                <c:pt idx="1387">
                  <c:v>406.0</c:v>
                </c:pt>
                <c:pt idx="1388">
                  <c:v>406.0</c:v>
                </c:pt>
                <c:pt idx="1389">
                  <c:v>406.0</c:v>
                </c:pt>
                <c:pt idx="1390">
                  <c:v>406.0</c:v>
                </c:pt>
                <c:pt idx="1391">
                  <c:v>406.0</c:v>
                </c:pt>
                <c:pt idx="1392">
                  <c:v>406.0</c:v>
                </c:pt>
                <c:pt idx="1393">
                  <c:v>407.0</c:v>
                </c:pt>
                <c:pt idx="1394">
                  <c:v>407.0</c:v>
                </c:pt>
                <c:pt idx="1395">
                  <c:v>407.0</c:v>
                </c:pt>
                <c:pt idx="1396">
                  <c:v>407.0</c:v>
                </c:pt>
                <c:pt idx="1397">
                  <c:v>407.0</c:v>
                </c:pt>
                <c:pt idx="1398">
                  <c:v>408.0</c:v>
                </c:pt>
                <c:pt idx="1399">
                  <c:v>408.0</c:v>
                </c:pt>
                <c:pt idx="1400">
                  <c:v>408.0</c:v>
                </c:pt>
                <c:pt idx="1401">
                  <c:v>408.0</c:v>
                </c:pt>
                <c:pt idx="1402">
                  <c:v>408.0</c:v>
                </c:pt>
                <c:pt idx="1403">
                  <c:v>409.0</c:v>
                </c:pt>
                <c:pt idx="1404">
                  <c:v>410.0</c:v>
                </c:pt>
                <c:pt idx="1405">
                  <c:v>410.0</c:v>
                </c:pt>
                <c:pt idx="1406">
                  <c:v>410.0</c:v>
                </c:pt>
                <c:pt idx="1407">
                  <c:v>410.0</c:v>
                </c:pt>
                <c:pt idx="1408">
                  <c:v>410.0</c:v>
                </c:pt>
                <c:pt idx="1409">
                  <c:v>410.0</c:v>
                </c:pt>
                <c:pt idx="1410">
                  <c:v>410.0</c:v>
                </c:pt>
                <c:pt idx="1411">
                  <c:v>410.0</c:v>
                </c:pt>
                <c:pt idx="1412">
                  <c:v>410.0</c:v>
                </c:pt>
                <c:pt idx="1413">
                  <c:v>410.0</c:v>
                </c:pt>
                <c:pt idx="1414">
                  <c:v>410.0</c:v>
                </c:pt>
                <c:pt idx="1415">
                  <c:v>410.0</c:v>
                </c:pt>
                <c:pt idx="1416">
                  <c:v>410.0</c:v>
                </c:pt>
                <c:pt idx="1417">
                  <c:v>411.0</c:v>
                </c:pt>
                <c:pt idx="1418">
                  <c:v>411.0</c:v>
                </c:pt>
                <c:pt idx="1419">
                  <c:v>411.0</c:v>
                </c:pt>
                <c:pt idx="1420">
                  <c:v>412.0</c:v>
                </c:pt>
                <c:pt idx="1421">
                  <c:v>412.0</c:v>
                </c:pt>
                <c:pt idx="1422">
                  <c:v>412.0</c:v>
                </c:pt>
                <c:pt idx="1423">
                  <c:v>412.0</c:v>
                </c:pt>
                <c:pt idx="1424">
                  <c:v>412.0</c:v>
                </c:pt>
                <c:pt idx="1425">
                  <c:v>412.0</c:v>
                </c:pt>
                <c:pt idx="1426">
                  <c:v>413.0</c:v>
                </c:pt>
                <c:pt idx="1427">
                  <c:v>414.0</c:v>
                </c:pt>
                <c:pt idx="1428">
                  <c:v>414.0</c:v>
                </c:pt>
                <c:pt idx="1429">
                  <c:v>414.0</c:v>
                </c:pt>
                <c:pt idx="1430">
                  <c:v>414.0</c:v>
                </c:pt>
                <c:pt idx="1431">
                  <c:v>414.0</c:v>
                </c:pt>
                <c:pt idx="1432">
                  <c:v>414.0</c:v>
                </c:pt>
                <c:pt idx="1433">
                  <c:v>414.0</c:v>
                </c:pt>
                <c:pt idx="1434">
                  <c:v>414.0</c:v>
                </c:pt>
                <c:pt idx="1435">
                  <c:v>414.0</c:v>
                </c:pt>
                <c:pt idx="1436">
                  <c:v>414.0</c:v>
                </c:pt>
                <c:pt idx="1437">
                  <c:v>415.0</c:v>
                </c:pt>
                <c:pt idx="1438">
                  <c:v>415.0</c:v>
                </c:pt>
                <c:pt idx="1439">
                  <c:v>415.0</c:v>
                </c:pt>
                <c:pt idx="1440">
                  <c:v>415.0</c:v>
                </c:pt>
                <c:pt idx="1441">
                  <c:v>416.0</c:v>
                </c:pt>
                <c:pt idx="1442">
                  <c:v>416.0</c:v>
                </c:pt>
                <c:pt idx="1443">
                  <c:v>417.0</c:v>
                </c:pt>
                <c:pt idx="1444">
                  <c:v>417.0</c:v>
                </c:pt>
                <c:pt idx="1445">
                  <c:v>417.0</c:v>
                </c:pt>
                <c:pt idx="1446">
                  <c:v>417.0</c:v>
                </c:pt>
                <c:pt idx="1447">
                  <c:v>417.0</c:v>
                </c:pt>
                <c:pt idx="1448">
                  <c:v>417.0</c:v>
                </c:pt>
                <c:pt idx="1449">
                  <c:v>417.0</c:v>
                </c:pt>
                <c:pt idx="1450">
                  <c:v>417.0</c:v>
                </c:pt>
                <c:pt idx="1451">
                  <c:v>417.0</c:v>
                </c:pt>
                <c:pt idx="1452">
                  <c:v>417.0</c:v>
                </c:pt>
                <c:pt idx="1453">
                  <c:v>418.0</c:v>
                </c:pt>
                <c:pt idx="1454">
                  <c:v>419.0</c:v>
                </c:pt>
                <c:pt idx="1455">
                  <c:v>420.0</c:v>
                </c:pt>
                <c:pt idx="1456">
                  <c:v>421.0</c:v>
                </c:pt>
                <c:pt idx="1457">
                  <c:v>422.0</c:v>
                </c:pt>
                <c:pt idx="1458">
                  <c:v>422.0</c:v>
                </c:pt>
                <c:pt idx="1459">
                  <c:v>422.0</c:v>
                </c:pt>
                <c:pt idx="1460">
                  <c:v>423.0</c:v>
                </c:pt>
                <c:pt idx="1461">
                  <c:v>424.0</c:v>
                </c:pt>
                <c:pt idx="1462">
                  <c:v>425.0</c:v>
                </c:pt>
                <c:pt idx="1463">
                  <c:v>426.0</c:v>
                </c:pt>
                <c:pt idx="1464">
                  <c:v>427.0</c:v>
                </c:pt>
                <c:pt idx="1465">
                  <c:v>428.0</c:v>
                </c:pt>
                <c:pt idx="1466">
                  <c:v>429.0</c:v>
                </c:pt>
                <c:pt idx="1467">
                  <c:v>430.0</c:v>
                </c:pt>
                <c:pt idx="1468">
                  <c:v>431.0</c:v>
                </c:pt>
                <c:pt idx="1469">
                  <c:v>432.0</c:v>
                </c:pt>
                <c:pt idx="1470">
                  <c:v>433.0</c:v>
                </c:pt>
                <c:pt idx="1471">
                  <c:v>433.0</c:v>
                </c:pt>
                <c:pt idx="1472">
                  <c:v>433.0</c:v>
                </c:pt>
                <c:pt idx="1473">
                  <c:v>433.0</c:v>
                </c:pt>
                <c:pt idx="1474">
                  <c:v>434.0</c:v>
                </c:pt>
                <c:pt idx="1475">
                  <c:v>434.0</c:v>
                </c:pt>
                <c:pt idx="1476">
                  <c:v>434.0</c:v>
                </c:pt>
                <c:pt idx="1477">
                  <c:v>434.0</c:v>
                </c:pt>
                <c:pt idx="1478">
                  <c:v>434.0</c:v>
                </c:pt>
                <c:pt idx="1479">
                  <c:v>434.0</c:v>
                </c:pt>
                <c:pt idx="1480">
                  <c:v>434.0</c:v>
                </c:pt>
                <c:pt idx="1481">
                  <c:v>434.0</c:v>
                </c:pt>
                <c:pt idx="1482">
                  <c:v>434.0</c:v>
                </c:pt>
                <c:pt idx="1483">
                  <c:v>434.0</c:v>
                </c:pt>
                <c:pt idx="1484">
                  <c:v>435.0</c:v>
                </c:pt>
                <c:pt idx="1485">
                  <c:v>435.0</c:v>
                </c:pt>
                <c:pt idx="1486">
                  <c:v>435.0</c:v>
                </c:pt>
                <c:pt idx="1487">
                  <c:v>436.0</c:v>
                </c:pt>
                <c:pt idx="1488">
                  <c:v>436.0</c:v>
                </c:pt>
                <c:pt idx="1489">
                  <c:v>436.0</c:v>
                </c:pt>
                <c:pt idx="1490">
                  <c:v>436.0</c:v>
                </c:pt>
                <c:pt idx="1491">
                  <c:v>436.0</c:v>
                </c:pt>
                <c:pt idx="1492">
                  <c:v>436.0</c:v>
                </c:pt>
                <c:pt idx="1493">
                  <c:v>436.0</c:v>
                </c:pt>
                <c:pt idx="1494">
                  <c:v>436.0</c:v>
                </c:pt>
                <c:pt idx="1495">
                  <c:v>436.0</c:v>
                </c:pt>
                <c:pt idx="1496">
                  <c:v>436.0</c:v>
                </c:pt>
                <c:pt idx="1497">
                  <c:v>436.0</c:v>
                </c:pt>
                <c:pt idx="1498">
                  <c:v>436.0</c:v>
                </c:pt>
                <c:pt idx="1499">
                  <c:v>436.0</c:v>
                </c:pt>
                <c:pt idx="1500">
                  <c:v>436.0</c:v>
                </c:pt>
                <c:pt idx="1501">
                  <c:v>437.0</c:v>
                </c:pt>
                <c:pt idx="1502">
                  <c:v>437.0</c:v>
                </c:pt>
                <c:pt idx="1503">
                  <c:v>438.0</c:v>
                </c:pt>
                <c:pt idx="1504">
                  <c:v>438.0</c:v>
                </c:pt>
                <c:pt idx="1505">
                  <c:v>438.0</c:v>
                </c:pt>
                <c:pt idx="1506">
                  <c:v>438.0</c:v>
                </c:pt>
                <c:pt idx="1507">
                  <c:v>438.0</c:v>
                </c:pt>
                <c:pt idx="1508">
                  <c:v>438.0</c:v>
                </c:pt>
                <c:pt idx="1509">
                  <c:v>438.0</c:v>
                </c:pt>
                <c:pt idx="1510">
                  <c:v>438.0</c:v>
                </c:pt>
                <c:pt idx="1511">
                  <c:v>438.0</c:v>
                </c:pt>
                <c:pt idx="1512">
                  <c:v>438.0</c:v>
                </c:pt>
                <c:pt idx="1513">
                  <c:v>438.0</c:v>
                </c:pt>
                <c:pt idx="1514">
                  <c:v>438.0</c:v>
                </c:pt>
                <c:pt idx="1515">
                  <c:v>438.0</c:v>
                </c:pt>
                <c:pt idx="1516">
                  <c:v>438.0</c:v>
                </c:pt>
                <c:pt idx="1517">
                  <c:v>438.0</c:v>
                </c:pt>
                <c:pt idx="1518">
                  <c:v>439.0</c:v>
                </c:pt>
                <c:pt idx="1519">
                  <c:v>439.0</c:v>
                </c:pt>
                <c:pt idx="1520">
                  <c:v>440.0</c:v>
                </c:pt>
                <c:pt idx="1521">
                  <c:v>440.0</c:v>
                </c:pt>
                <c:pt idx="1522">
                  <c:v>440.0</c:v>
                </c:pt>
                <c:pt idx="1523">
                  <c:v>441.0</c:v>
                </c:pt>
                <c:pt idx="1524">
                  <c:v>442.0</c:v>
                </c:pt>
                <c:pt idx="1525">
                  <c:v>442.0</c:v>
                </c:pt>
                <c:pt idx="1526">
                  <c:v>442.0</c:v>
                </c:pt>
                <c:pt idx="1527">
                  <c:v>442.0</c:v>
                </c:pt>
                <c:pt idx="1528">
                  <c:v>442.0</c:v>
                </c:pt>
                <c:pt idx="1529">
                  <c:v>442.0</c:v>
                </c:pt>
                <c:pt idx="1530">
                  <c:v>442.0</c:v>
                </c:pt>
                <c:pt idx="1531">
                  <c:v>442.0</c:v>
                </c:pt>
                <c:pt idx="1532">
                  <c:v>442.0</c:v>
                </c:pt>
                <c:pt idx="1533">
                  <c:v>442.0</c:v>
                </c:pt>
                <c:pt idx="1534">
                  <c:v>442.0</c:v>
                </c:pt>
                <c:pt idx="1535">
                  <c:v>443.0</c:v>
                </c:pt>
                <c:pt idx="1536">
                  <c:v>443.0</c:v>
                </c:pt>
                <c:pt idx="1537">
                  <c:v>444.0</c:v>
                </c:pt>
                <c:pt idx="1538">
                  <c:v>444.0</c:v>
                </c:pt>
                <c:pt idx="1539">
                  <c:v>444.0</c:v>
                </c:pt>
                <c:pt idx="1540">
                  <c:v>444.0</c:v>
                </c:pt>
                <c:pt idx="1541">
                  <c:v>444.0</c:v>
                </c:pt>
                <c:pt idx="1542">
                  <c:v>445.0</c:v>
                </c:pt>
                <c:pt idx="1543">
                  <c:v>445.0</c:v>
                </c:pt>
                <c:pt idx="1544">
                  <c:v>445.0</c:v>
                </c:pt>
                <c:pt idx="1545">
                  <c:v>445.0</c:v>
                </c:pt>
                <c:pt idx="1546">
                  <c:v>445.0</c:v>
                </c:pt>
                <c:pt idx="1547">
                  <c:v>445.0</c:v>
                </c:pt>
                <c:pt idx="1548">
                  <c:v>446.0</c:v>
                </c:pt>
                <c:pt idx="1549">
                  <c:v>446.0</c:v>
                </c:pt>
                <c:pt idx="1550">
                  <c:v>447.0</c:v>
                </c:pt>
                <c:pt idx="1551">
                  <c:v>448.0</c:v>
                </c:pt>
                <c:pt idx="1552">
                  <c:v>449.0</c:v>
                </c:pt>
                <c:pt idx="1553">
                  <c:v>449.0</c:v>
                </c:pt>
                <c:pt idx="1554">
                  <c:v>449.0</c:v>
                </c:pt>
                <c:pt idx="1555">
                  <c:v>449.0</c:v>
                </c:pt>
                <c:pt idx="1556">
                  <c:v>449.0</c:v>
                </c:pt>
                <c:pt idx="1557">
                  <c:v>449.0</c:v>
                </c:pt>
                <c:pt idx="1558">
                  <c:v>450.0</c:v>
                </c:pt>
                <c:pt idx="1559">
                  <c:v>451.0</c:v>
                </c:pt>
                <c:pt idx="1560">
                  <c:v>451.0</c:v>
                </c:pt>
                <c:pt idx="1561">
                  <c:v>451.0</c:v>
                </c:pt>
                <c:pt idx="1562">
                  <c:v>452.0</c:v>
                </c:pt>
                <c:pt idx="1563">
                  <c:v>452.0</c:v>
                </c:pt>
                <c:pt idx="1564">
                  <c:v>452.0</c:v>
                </c:pt>
                <c:pt idx="1565">
                  <c:v>452.0</c:v>
                </c:pt>
                <c:pt idx="1566">
                  <c:v>452.0</c:v>
                </c:pt>
                <c:pt idx="1567">
                  <c:v>452.0</c:v>
                </c:pt>
                <c:pt idx="1568">
                  <c:v>452.0</c:v>
                </c:pt>
                <c:pt idx="1569">
                  <c:v>452.0</c:v>
                </c:pt>
                <c:pt idx="1570">
                  <c:v>452.0</c:v>
                </c:pt>
                <c:pt idx="1571">
                  <c:v>452.0</c:v>
                </c:pt>
                <c:pt idx="1572">
                  <c:v>452.0</c:v>
                </c:pt>
                <c:pt idx="1573">
                  <c:v>452.0</c:v>
                </c:pt>
                <c:pt idx="1574">
                  <c:v>452.0</c:v>
                </c:pt>
                <c:pt idx="1575">
                  <c:v>453.0</c:v>
                </c:pt>
                <c:pt idx="1576">
                  <c:v>453.0</c:v>
                </c:pt>
                <c:pt idx="1577">
                  <c:v>453.0</c:v>
                </c:pt>
                <c:pt idx="1578">
                  <c:v>453.0</c:v>
                </c:pt>
                <c:pt idx="1579">
                  <c:v>454.0</c:v>
                </c:pt>
                <c:pt idx="1580">
                  <c:v>454.0</c:v>
                </c:pt>
                <c:pt idx="1581">
                  <c:v>455.0</c:v>
                </c:pt>
                <c:pt idx="1582">
                  <c:v>455.0</c:v>
                </c:pt>
                <c:pt idx="1583">
                  <c:v>455.0</c:v>
                </c:pt>
                <c:pt idx="1584">
                  <c:v>455.0</c:v>
                </c:pt>
                <c:pt idx="1585">
                  <c:v>455.0</c:v>
                </c:pt>
                <c:pt idx="1586">
                  <c:v>455.0</c:v>
                </c:pt>
                <c:pt idx="1587">
                  <c:v>455.0</c:v>
                </c:pt>
                <c:pt idx="1588">
                  <c:v>455.0</c:v>
                </c:pt>
                <c:pt idx="1589">
                  <c:v>456.0</c:v>
                </c:pt>
                <c:pt idx="1590">
                  <c:v>457.0</c:v>
                </c:pt>
                <c:pt idx="1591">
                  <c:v>458.0</c:v>
                </c:pt>
                <c:pt idx="1592">
                  <c:v>458.0</c:v>
                </c:pt>
                <c:pt idx="1593">
                  <c:v>458.0</c:v>
                </c:pt>
                <c:pt idx="1594">
                  <c:v>458.0</c:v>
                </c:pt>
                <c:pt idx="1595">
                  <c:v>458.0</c:v>
                </c:pt>
                <c:pt idx="1596">
                  <c:v>458.0</c:v>
                </c:pt>
                <c:pt idx="1597">
                  <c:v>458.0</c:v>
                </c:pt>
                <c:pt idx="1598">
                  <c:v>458.0</c:v>
                </c:pt>
                <c:pt idx="1599">
                  <c:v>459.0</c:v>
                </c:pt>
                <c:pt idx="1600">
                  <c:v>459.0</c:v>
                </c:pt>
                <c:pt idx="1601">
                  <c:v>459.0</c:v>
                </c:pt>
                <c:pt idx="1602">
                  <c:v>459.0</c:v>
                </c:pt>
                <c:pt idx="1603">
                  <c:v>459.0</c:v>
                </c:pt>
                <c:pt idx="1604">
                  <c:v>459.0</c:v>
                </c:pt>
                <c:pt idx="1605">
                  <c:v>459.0</c:v>
                </c:pt>
                <c:pt idx="1606">
                  <c:v>459.0</c:v>
                </c:pt>
                <c:pt idx="1607">
                  <c:v>459.0</c:v>
                </c:pt>
                <c:pt idx="1608">
                  <c:v>459.0</c:v>
                </c:pt>
                <c:pt idx="1609">
                  <c:v>459.0</c:v>
                </c:pt>
                <c:pt idx="1610">
                  <c:v>459.0</c:v>
                </c:pt>
                <c:pt idx="1611">
                  <c:v>459.0</c:v>
                </c:pt>
                <c:pt idx="1612">
                  <c:v>459.0</c:v>
                </c:pt>
                <c:pt idx="1613">
                  <c:v>459.0</c:v>
                </c:pt>
                <c:pt idx="1614">
                  <c:v>459.0</c:v>
                </c:pt>
                <c:pt idx="1615">
                  <c:v>459.0</c:v>
                </c:pt>
                <c:pt idx="1616">
                  <c:v>459.0</c:v>
                </c:pt>
                <c:pt idx="1617">
                  <c:v>460.0</c:v>
                </c:pt>
                <c:pt idx="1618">
                  <c:v>460.0</c:v>
                </c:pt>
                <c:pt idx="1619">
                  <c:v>460.0</c:v>
                </c:pt>
                <c:pt idx="1620">
                  <c:v>461.0</c:v>
                </c:pt>
                <c:pt idx="1621">
                  <c:v>462.0</c:v>
                </c:pt>
                <c:pt idx="1622">
                  <c:v>463.0</c:v>
                </c:pt>
                <c:pt idx="1623">
                  <c:v>463.0</c:v>
                </c:pt>
                <c:pt idx="1624">
                  <c:v>464.0</c:v>
                </c:pt>
                <c:pt idx="1625">
                  <c:v>465.0</c:v>
                </c:pt>
                <c:pt idx="1626">
                  <c:v>465.0</c:v>
                </c:pt>
                <c:pt idx="1627">
                  <c:v>465.0</c:v>
                </c:pt>
                <c:pt idx="1628">
                  <c:v>466.0</c:v>
                </c:pt>
                <c:pt idx="1629">
                  <c:v>467.0</c:v>
                </c:pt>
                <c:pt idx="1630">
                  <c:v>467.0</c:v>
                </c:pt>
                <c:pt idx="1631">
                  <c:v>467.0</c:v>
                </c:pt>
                <c:pt idx="1632">
                  <c:v>467.0</c:v>
                </c:pt>
                <c:pt idx="1633">
                  <c:v>467.0</c:v>
                </c:pt>
                <c:pt idx="1634">
                  <c:v>467.0</c:v>
                </c:pt>
                <c:pt idx="1635">
                  <c:v>467.0</c:v>
                </c:pt>
                <c:pt idx="1636">
                  <c:v>468.0</c:v>
                </c:pt>
                <c:pt idx="1637">
                  <c:v>468.0</c:v>
                </c:pt>
                <c:pt idx="1638">
                  <c:v>468.0</c:v>
                </c:pt>
                <c:pt idx="1639">
                  <c:v>468.0</c:v>
                </c:pt>
                <c:pt idx="1640">
                  <c:v>468.0</c:v>
                </c:pt>
                <c:pt idx="1641">
                  <c:v>468.0</c:v>
                </c:pt>
                <c:pt idx="1642">
                  <c:v>469.0</c:v>
                </c:pt>
                <c:pt idx="1643">
                  <c:v>469.0</c:v>
                </c:pt>
                <c:pt idx="1644">
                  <c:v>469.0</c:v>
                </c:pt>
                <c:pt idx="1645">
                  <c:v>470.0</c:v>
                </c:pt>
                <c:pt idx="1646">
                  <c:v>471.0</c:v>
                </c:pt>
                <c:pt idx="1647">
                  <c:v>472.0</c:v>
                </c:pt>
                <c:pt idx="1648">
                  <c:v>473.0</c:v>
                </c:pt>
                <c:pt idx="1649">
                  <c:v>473.0</c:v>
                </c:pt>
                <c:pt idx="1650">
                  <c:v>473.0</c:v>
                </c:pt>
                <c:pt idx="1651">
                  <c:v>473.0</c:v>
                </c:pt>
                <c:pt idx="1652">
                  <c:v>473.0</c:v>
                </c:pt>
                <c:pt idx="1653">
                  <c:v>474.0</c:v>
                </c:pt>
                <c:pt idx="1654">
                  <c:v>474.0</c:v>
                </c:pt>
                <c:pt idx="1655">
                  <c:v>475.0</c:v>
                </c:pt>
                <c:pt idx="1656">
                  <c:v>475.0</c:v>
                </c:pt>
                <c:pt idx="1657">
                  <c:v>475.0</c:v>
                </c:pt>
                <c:pt idx="1658">
                  <c:v>475.0</c:v>
                </c:pt>
                <c:pt idx="1659">
                  <c:v>475.0</c:v>
                </c:pt>
                <c:pt idx="1660">
                  <c:v>475.0</c:v>
                </c:pt>
                <c:pt idx="1661">
                  <c:v>475.0</c:v>
                </c:pt>
                <c:pt idx="1662">
                  <c:v>475.0</c:v>
                </c:pt>
                <c:pt idx="1663">
                  <c:v>475.0</c:v>
                </c:pt>
                <c:pt idx="1664">
                  <c:v>475.0</c:v>
                </c:pt>
                <c:pt idx="1665">
                  <c:v>476.0</c:v>
                </c:pt>
                <c:pt idx="1666">
                  <c:v>476.0</c:v>
                </c:pt>
                <c:pt idx="1667">
                  <c:v>477.0</c:v>
                </c:pt>
                <c:pt idx="1668">
                  <c:v>477.0</c:v>
                </c:pt>
                <c:pt idx="1669">
                  <c:v>478.0</c:v>
                </c:pt>
                <c:pt idx="1670">
                  <c:v>479.0</c:v>
                </c:pt>
                <c:pt idx="1671">
                  <c:v>480.0</c:v>
                </c:pt>
                <c:pt idx="1672">
                  <c:v>481.0</c:v>
                </c:pt>
                <c:pt idx="1673">
                  <c:v>482.0</c:v>
                </c:pt>
                <c:pt idx="1674">
                  <c:v>483.0</c:v>
                </c:pt>
                <c:pt idx="1675">
                  <c:v>483.0</c:v>
                </c:pt>
                <c:pt idx="1676">
                  <c:v>484.0</c:v>
                </c:pt>
                <c:pt idx="1677">
                  <c:v>485.0</c:v>
                </c:pt>
                <c:pt idx="1678">
                  <c:v>486.0</c:v>
                </c:pt>
                <c:pt idx="1679">
                  <c:v>487.0</c:v>
                </c:pt>
                <c:pt idx="1680">
                  <c:v>488.0</c:v>
                </c:pt>
                <c:pt idx="1681">
                  <c:v>489.0</c:v>
                </c:pt>
                <c:pt idx="1682">
                  <c:v>490.0</c:v>
                </c:pt>
                <c:pt idx="1683">
                  <c:v>491.0</c:v>
                </c:pt>
                <c:pt idx="1684">
                  <c:v>491.0</c:v>
                </c:pt>
                <c:pt idx="1685">
                  <c:v>492.0</c:v>
                </c:pt>
                <c:pt idx="1686">
                  <c:v>492.0</c:v>
                </c:pt>
                <c:pt idx="1687">
                  <c:v>493.0</c:v>
                </c:pt>
                <c:pt idx="1688">
                  <c:v>493.0</c:v>
                </c:pt>
                <c:pt idx="1689">
                  <c:v>493.0</c:v>
                </c:pt>
                <c:pt idx="1690">
                  <c:v>493.0</c:v>
                </c:pt>
                <c:pt idx="1691">
                  <c:v>494.0</c:v>
                </c:pt>
                <c:pt idx="1692">
                  <c:v>494.0</c:v>
                </c:pt>
                <c:pt idx="1693">
                  <c:v>494.0</c:v>
                </c:pt>
                <c:pt idx="1694">
                  <c:v>494.0</c:v>
                </c:pt>
                <c:pt idx="1695">
                  <c:v>494.0</c:v>
                </c:pt>
                <c:pt idx="1696">
                  <c:v>494.0</c:v>
                </c:pt>
                <c:pt idx="1697">
                  <c:v>494.0</c:v>
                </c:pt>
                <c:pt idx="1698">
                  <c:v>494.0</c:v>
                </c:pt>
                <c:pt idx="1699">
                  <c:v>494.0</c:v>
                </c:pt>
                <c:pt idx="1700">
                  <c:v>494.0</c:v>
                </c:pt>
                <c:pt idx="1701">
                  <c:v>494.0</c:v>
                </c:pt>
                <c:pt idx="1702">
                  <c:v>494.0</c:v>
                </c:pt>
                <c:pt idx="1703">
                  <c:v>494.0</c:v>
                </c:pt>
                <c:pt idx="1704">
                  <c:v>494.0</c:v>
                </c:pt>
                <c:pt idx="1705">
                  <c:v>494.0</c:v>
                </c:pt>
                <c:pt idx="1706">
                  <c:v>494.0</c:v>
                </c:pt>
                <c:pt idx="1707">
                  <c:v>494.0</c:v>
                </c:pt>
                <c:pt idx="1708">
                  <c:v>494.0</c:v>
                </c:pt>
                <c:pt idx="1709">
                  <c:v>494.0</c:v>
                </c:pt>
                <c:pt idx="1710">
                  <c:v>494.0</c:v>
                </c:pt>
                <c:pt idx="1711">
                  <c:v>494.0</c:v>
                </c:pt>
                <c:pt idx="1712">
                  <c:v>494.0</c:v>
                </c:pt>
                <c:pt idx="1713">
                  <c:v>494.0</c:v>
                </c:pt>
                <c:pt idx="1714">
                  <c:v>494.0</c:v>
                </c:pt>
                <c:pt idx="1715">
                  <c:v>494.0</c:v>
                </c:pt>
                <c:pt idx="1716">
                  <c:v>494.0</c:v>
                </c:pt>
                <c:pt idx="1717">
                  <c:v>494.0</c:v>
                </c:pt>
                <c:pt idx="1718">
                  <c:v>494.0</c:v>
                </c:pt>
                <c:pt idx="1719">
                  <c:v>494.0</c:v>
                </c:pt>
                <c:pt idx="1720">
                  <c:v>494.0</c:v>
                </c:pt>
                <c:pt idx="1721">
                  <c:v>494.0</c:v>
                </c:pt>
                <c:pt idx="1722">
                  <c:v>494.0</c:v>
                </c:pt>
                <c:pt idx="1723">
                  <c:v>494.0</c:v>
                </c:pt>
                <c:pt idx="1724">
                  <c:v>494.0</c:v>
                </c:pt>
                <c:pt idx="1725">
                  <c:v>494.0</c:v>
                </c:pt>
                <c:pt idx="1726">
                  <c:v>494.0</c:v>
                </c:pt>
                <c:pt idx="1727">
                  <c:v>494.0</c:v>
                </c:pt>
                <c:pt idx="1728">
                  <c:v>494.0</c:v>
                </c:pt>
                <c:pt idx="1729">
                  <c:v>494.0</c:v>
                </c:pt>
                <c:pt idx="1730">
                  <c:v>494.0</c:v>
                </c:pt>
                <c:pt idx="1731">
                  <c:v>494.0</c:v>
                </c:pt>
                <c:pt idx="1732">
                  <c:v>494.0</c:v>
                </c:pt>
                <c:pt idx="1733">
                  <c:v>494.0</c:v>
                </c:pt>
                <c:pt idx="1734">
                  <c:v>494.0</c:v>
                </c:pt>
                <c:pt idx="1735">
                  <c:v>495.0</c:v>
                </c:pt>
                <c:pt idx="1736">
                  <c:v>495.0</c:v>
                </c:pt>
                <c:pt idx="1737">
                  <c:v>495.0</c:v>
                </c:pt>
                <c:pt idx="1738">
                  <c:v>495.0</c:v>
                </c:pt>
                <c:pt idx="1739">
                  <c:v>496.0</c:v>
                </c:pt>
                <c:pt idx="1740">
                  <c:v>496.0</c:v>
                </c:pt>
                <c:pt idx="1741">
                  <c:v>496.0</c:v>
                </c:pt>
                <c:pt idx="1742">
                  <c:v>496.0</c:v>
                </c:pt>
                <c:pt idx="1743">
                  <c:v>496.0</c:v>
                </c:pt>
                <c:pt idx="1744">
                  <c:v>496.0</c:v>
                </c:pt>
                <c:pt idx="1745">
                  <c:v>496.0</c:v>
                </c:pt>
                <c:pt idx="1746">
                  <c:v>496.0</c:v>
                </c:pt>
                <c:pt idx="1747">
                  <c:v>496.0</c:v>
                </c:pt>
                <c:pt idx="1748">
                  <c:v>496.0</c:v>
                </c:pt>
                <c:pt idx="1749">
                  <c:v>496.0</c:v>
                </c:pt>
                <c:pt idx="1750">
                  <c:v>496.0</c:v>
                </c:pt>
                <c:pt idx="1751">
                  <c:v>496.0</c:v>
                </c:pt>
                <c:pt idx="1752">
                  <c:v>496.0</c:v>
                </c:pt>
                <c:pt idx="1753">
                  <c:v>496.0</c:v>
                </c:pt>
                <c:pt idx="1754">
                  <c:v>496.0</c:v>
                </c:pt>
                <c:pt idx="1755">
                  <c:v>496.0</c:v>
                </c:pt>
                <c:pt idx="1756">
                  <c:v>496.0</c:v>
                </c:pt>
                <c:pt idx="1757">
                  <c:v>497.0</c:v>
                </c:pt>
                <c:pt idx="1758">
                  <c:v>497.0</c:v>
                </c:pt>
                <c:pt idx="1759">
                  <c:v>498.0</c:v>
                </c:pt>
                <c:pt idx="1760">
                  <c:v>499.0</c:v>
                </c:pt>
                <c:pt idx="1761">
                  <c:v>499.0</c:v>
                </c:pt>
                <c:pt idx="1762">
                  <c:v>499.0</c:v>
                </c:pt>
                <c:pt idx="1763">
                  <c:v>499.0</c:v>
                </c:pt>
                <c:pt idx="1764">
                  <c:v>499.0</c:v>
                </c:pt>
                <c:pt idx="1765">
                  <c:v>499.0</c:v>
                </c:pt>
                <c:pt idx="1766">
                  <c:v>499.0</c:v>
                </c:pt>
                <c:pt idx="1767">
                  <c:v>499.0</c:v>
                </c:pt>
                <c:pt idx="1768">
                  <c:v>500.0</c:v>
                </c:pt>
                <c:pt idx="1769">
                  <c:v>500.0</c:v>
                </c:pt>
                <c:pt idx="1770">
                  <c:v>500.0</c:v>
                </c:pt>
                <c:pt idx="1771">
                  <c:v>500.0</c:v>
                </c:pt>
                <c:pt idx="1772">
                  <c:v>501.0</c:v>
                </c:pt>
                <c:pt idx="1773">
                  <c:v>501.0</c:v>
                </c:pt>
                <c:pt idx="1774">
                  <c:v>501.0</c:v>
                </c:pt>
                <c:pt idx="1775">
                  <c:v>502.0</c:v>
                </c:pt>
                <c:pt idx="1776">
                  <c:v>503.0</c:v>
                </c:pt>
                <c:pt idx="1777">
                  <c:v>504.0</c:v>
                </c:pt>
                <c:pt idx="1778">
                  <c:v>505.0</c:v>
                </c:pt>
                <c:pt idx="1779">
                  <c:v>506.0</c:v>
                </c:pt>
                <c:pt idx="1780">
                  <c:v>506.0</c:v>
                </c:pt>
                <c:pt idx="1781">
                  <c:v>506.0</c:v>
                </c:pt>
                <c:pt idx="1782">
                  <c:v>506.0</c:v>
                </c:pt>
                <c:pt idx="1783">
                  <c:v>507.0</c:v>
                </c:pt>
                <c:pt idx="1784">
                  <c:v>508.0</c:v>
                </c:pt>
                <c:pt idx="1785">
                  <c:v>509.0</c:v>
                </c:pt>
                <c:pt idx="1786">
                  <c:v>510.0</c:v>
                </c:pt>
                <c:pt idx="1787">
                  <c:v>510.0</c:v>
                </c:pt>
                <c:pt idx="1788">
                  <c:v>510.0</c:v>
                </c:pt>
                <c:pt idx="1789">
                  <c:v>510.0</c:v>
                </c:pt>
                <c:pt idx="1790">
                  <c:v>510.0</c:v>
                </c:pt>
                <c:pt idx="1791">
                  <c:v>510.0</c:v>
                </c:pt>
                <c:pt idx="1792">
                  <c:v>510.0</c:v>
                </c:pt>
                <c:pt idx="1793">
                  <c:v>510.0</c:v>
                </c:pt>
                <c:pt idx="1794">
                  <c:v>510.0</c:v>
                </c:pt>
                <c:pt idx="1795">
                  <c:v>511.0</c:v>
                </c:pt>
                <c:pt idx="1796">
                  <c:v>511.0</c:v>
                </c:pt>
                <c:pt idx="1797">
                  <c:v>511.0</c:v>
                </c:pt>
                <c:pt idx="1798">
                  <c:v>511.0</c:v>
                </c:pt>
                <c:pt idx="1799">
                  <c:v>511.0</c:v>
                </c:pt>
                <c:pt idx="1800">
                  <c:v>511.0</c:v>
                </c:pt>
                <c:pt idx="1801">
                  <c:v>511.0</c:v>
                </c:pt>
                <c:pt idx="1802">
                  <c:v>511.0</c:v>
                </c:pt>
                <c:pt idx="1803">
                  <c:v>511.0</c:v>
                </c:pt>
                <c:pt idx="1804">
                  <c:v>511.0</c:v>
                </c:pt>
                <c:pt idx="1805">
                  <c:v>511.0</c:v>
                </c:pt>
                <c:pt idx="1806">
                  <c:v>511.0</c:v>
                </c:pt>
                <c:pt idx="1807">
                  <c:v>511.0</c:v>
                </c:pt>
                <c:pt idx="1808">
                  <c:v>511.0</c:v>
                </c:pt>
                <c:pt idx="1809">
                  <c:v>511.0</c:v>
                </c:pt>
                <c:pt idx="1810">
                  <c:v>512.0</c:v>
                </c:pt>
                <c:pt idx="1811">
                  <c:v>512.0</c:v>
                </c:pt>
                <c:pt idx="1812">
                  <c:v>512.0</c:v>
                </c:pt>
                <c:pt idx="1813">
                  <c:v>512.0</c:v>
                </c:pt>
                <c:pt idx="1814">
                  <c:v>512.0</c:v>
                </c:pt>
                <c:pt idx="1815">
                  <c:v>512.0</c:v>
                </c:pt>
                <c:pt idx="1816">
                  <c:v>512.0</c:v>
                </c:pt>
                <c:pt idx="1817">
                  <c:v>512.0</c:v>
                </c:pt>
                <c:pt idx="1818">
                  <c:v>512.0</c:v>
                </c:pt>
                <c:pt idx="1819">
                  <c:v>512.0</c:v>
                </c:pt>
                <c:pt idx="1820">
                  <c:v>512.0</c:v>
                </c:pt>
                <c:pt idx="1821">
                  <c:v>512.0</c:v>
                </c:pt>
                <c:pt idx="1822">
                  <c:v>512.0</c:v>
                </c:pt>
                <c:pt idx="1823">
                  <c:v>512.0</c:v>
                </c:pt>
                <c:pt idx="1824">
                  <c:v>512.0</c:v>
                </c:pt>
                <c:pt idx="1825">
                  <c:v>512.0</c:v>
                </c:pt>
                <c:pt idx="1826">
                  <c:v>512.0</c:v>
                </c:pt>
                <c:pt idx="1827">
                  <c:v>512.0</c:v>
                </c:pt>
                <c:pt idx="1828">
                  <c:v>512.0</c:v>
                </c:pt>
                <c:pt idx="1829">
                  <c:v>512.0</c:v>
                </c:pt>
                <c:pt idx="1830">
                  <c:v>512.0</c:v>
                </c:pt>
                <c:pt idx="1831">
                  <c:v>512.0</c:v>
                </c:pt>
                <c:pt idx="1832">
                  <c:v>512.0</c:v>
                </c:pt>
                <c:pt idx="1833">
                  <c:v>512.0</c:v>
                </c:pt>
                <c:pt idx="1834">
                  <c:v>513.0</c:v>
                </c:pt>
                <c:pt idx="1835">
                  <c:v>513.0</c:v>
                </c:pt>
                <c:pt idx="1836">
                  <c:v>513.0</c:v>
                </c:pt>
                <c:pt idx="1837">
                  <c:v>513.0</c:v>
                </c:pt>
                <c:pt idx="1838">
                  <c:v>513.0</c:v>
                </c:pt>
                <c:pt idx="1839">
                  <c:v>513.0</c:v>
                </c:pt>
                <c:pt idx="1840">
                  <c:v>513.0</c:v>
                </c:pt>
                <c:pt idx="1841">
                  <c:v>513.0</c:v>
                </c:pt>
                <c:pt idx="1842">
                  <c:v>513.0</c:v>
                </c:pt>
                <c:pt idx="1843">
                  <c:v>513.0</c:v>
                </c:pt>
                <c:pt idx="1844">
                  <c:v>513.0</c:v>
                </c:pt>
                <c:pt idx="1845">
                  <c:v>513.0</c:v>
                </c:pt>
                <c:pt idx="1846">
                  <c:v>513.0</c:v>
                </c:pt>
                <c:pt idx="1847">
                  <c:v>513.0</c:v>
                </c:pt>
                <c:pt idx="1848">
                  <c:v>513.0</c:v>
                </c:pt>
                <c:pt idx="1849">
                  <c:v>513.0</c:v>
                </c:pt>
                <c:pt idx="1850">
                  <c:v>513.0</c:v>
                </c:pt>
                <c:pt idx="1851">
                  <c:v>513.0</c:v>
                </c:pt>
                <c:pt idx="1852">
                  <c:v>513.0</c:v>
                </c:pt>
                <c:pt idx="1853">
                  <c:v>513.0</c:v>
                </c:pt>
                <c:pt idx="1854">
                  <c:v>513.0</c:v>
                </c:pt>
                <c:pt idx="1855">
                  <c:v>513.0</c:v>
                </c:pt>
                <c:pt idx="1856">
                  <c:v>514.0</c:v>
                </c:pt>
                <c:pt idx="1857">
                  <c:v>515.0</c:v>
                </c:pt>
                <c:pt idx="1858">
                  <c:v>515.0</c:v>
                </c:pt>
                <c:pt idx="1859">
                  <c:v>515.0</c:v>
                </c:pt>
                <c:pt idx="1860">
                  <c:v>515.0</c:v>
                </c:pt>
                <c:pt idx="1861">
                  <c:v>515.0</c:v>
                </c:pt>
                <c:pt idx="1862">
                  <c:v>515.0</c:v>
                </c:pt>
                <c:pt idx="1863">
                  <c:v>516.0</c:v>
                </c:pt>
                <c:pt idx="1864">
                  <c:v>517.0</c:v>
                </c:pt>
                <c:pt idx="1865">
                  <c:v>517.0</c:v>
                </c:pt>
                <c:pt idx="1866">
                  <c:v>517.0</c:v>
                </c:pt>
                <c:pt idx="1867">
                  <c:v>517.0</c:v>
                </c:pt>
                <c:pt idx="1868">
                  <c:v>517.0</c:v>
                </c:pt>
                <c:pt idx="1869">
                  <c:v>517.0</c:v>
                </c:pt>
                <c:pt idx="1870">
                  <c:v>517.0</c:v>
                </c:pt>
                <c:pt idx="1871">
                  <c:v>517.0</c:v>
                </c:pt>
                <c:pt idx="1872">
                  <c:v>517.0</c:v>
                </c:pt>
                <c:pt idx="1873">
                  <c:v>517.0</c:v>
                </c:pt>
                <c:pt idx="1874">
                  <c:v>517.0</c:v>
                </c:pt>
                <c:pt idx="1875">
                  <c:v>517.0</c:v>
                </c:pt>
                <c:pt idx="1876">
                  <c:v>517.0</c:v>
                </c:pt>
                <c:pt idx="1877">
                  <c:v>517.0</c:v>
                </c:pt>
                <c:pt idx="1878">
                  <c:v>517.0</c:v>
                </c:pt>
                <c:pt idx="1879">
                  <c:v>517.0</c:v>
                </c:pt>
                <c:pt idx="1880">
                  <c:v>517.0</c:v>
                </c:pt>
                <c:pt idx="1881">
                  <c:v>517.0</c:v>
                </c:pt>
                <c:pt idx="1882">
                  <c:v>517.0</c:v>
                </c:pt>
                <c:pt idx="1883">
                  <c:v>517.0</c:v>
                </c:pt>
                <c:pt idx="1884">
                  <c:v>517.0</c:v>
                </c:pt>
                <c:pt idx="1885">
                  <c:v>518.0</c:v>
                </c:pt>
                <c:pt idx="1886">
                  <c:v>518.0</c:v>
                </c:pt>
                <c:pt idx="1887">
                  <c:v>518.0</c:v>
                </c:pt>
                <c:pt idx="1888">
                  <c:v>518.0</c:v>
                </c:pt>
                <c:pt idx="1889">
                  <c:v>518.0</c:v>
                </c:pt>
                <c:pt idx="1890">
                  <c:v>518.0</c:v>
                </c:pt>
                <c:pt idx="1891">
                  <c:v>518.0</c:v>
                </c:pt>
                <c:pt idx="1892">
                  <c:v>518.0</c:v>
                </c:pt>
                <c:pt idx="1893">
                  <c:v>518.0</c:v>
                </c:pt>
                <c:pt idx="1894">
                  <c:v>518.0</c:v>
                </c:pt>
                <c:pt idx="1895">
                  <c:v>518.0</c:v>
                </c:pt>
                <c:pt idx="1896">
                  <c:v>518.0</c:v>
                </c:pt>
                <c:pt idx="1897">
                  <c:v>518.0</c:v>
                </c:pt>
                <c:pt idx="1898">
                  <c:v>519.0</c:v>
                </c:pt>
                <c:pt idx="1899">
                  <c:v>519.0</c:v>
                </c:pt>
                <c:pt idx="1900">
                  <c:v>519.0</c:v>
                </c:pt>
                <c:pt idx="1901">
                  <c:v>519.0</c:v>
                </c:pt>
                <c:pt idx="1902">
                  <c:v>519.0</c:v>
                </c:pt>
                <c:pt idx="1903">
                  <c:v>519.0</c:v>
                </c:pt>
                <c:pt idx="1904">
                  <c:v>519.0</c:v>
                </c:pt>
                <c:pt idx="1905">
                  <c:v>519.0</c:v>
                </c:pt>
                <c:pt idx="1906">
                  <c:v>519.0</c:v>
                </c:pt>
                <c:pt idx="1907">
                  <c:v>519.0</c:v>
                </c:pt>
                <c:pt idx="1908">
                  <c:v>519.0</c:v>
                </c:pt>
                <c:pt idx="1909">
                  <c:v>519.0</c:v>
                </c:pt>
                <c:pt idx="1910">
                  <c:v>520.0</c:v>
                </c:pt>
                <c:pt idx="1911">
                  <c:v>520.0</c:v>
                </c:pt>
                <c:pt idx="1912">
                  <c:v>520.0</c:v>
                </c:pt>
                <c:pt idx="1913">
                  <c:v>520.0</c:v>
                </c:pt>
                <c:pt idx="1914">
                  <c:v>520.0</c:v>
                </c:pt>
                <c:pt idx="1915">
                  <c:v>521.0</c:v>
                </c:pt>
                <c:pt idx="1916">
                  <c:v>521.0</c:v>
                </c:pt>
                <c:pt idx="1917">
                  <c:v>521.0</c:v>
                </c:pt>
                <c:pt idx="1918">
                  <c:v>521.0</c:v>
                </c:pt>
                <c:pt idx="1919">
                  <c:v>521.0</c:v>
                </c:pt>
                <c:pt idx="1920">
                  <c:v>521.0</c:v>
                </c:pt>
                <c:pt idx="1921">
                  <c:v>522.0</c:v>
                </c:pt>
                <c:pt idx="1922">
                  <c:v>522.0</c:v>
                </c:pt>
                <c:pt idx="1923">
                  <c:v>522.0</c:v>
                </c:pt>
                <c:pt idx="1924">
                  <c:v>522.0</c:v>
                </c:pt>
                <c:pt idx="1925">
                  <c:v>522.0</c:v>
                </c:pt>
                <c:pt idx="1926">
                  <c:v>522.0</c:v>
                </c:pt>
                <c:pt idx="1927">
                  <c:v>522.0</c:v>
                </c:pt>
                <c:pt idx="1928">
                  <c:v>523.0</c:v>
                </c:pt>
                <c:pt idx="1929">
                  <c:v>523.0</c:v>
                </c:pt>
                <c:pt idx="1930">
                  <c:v>523.0</c:v>
                </c:pt>
                <c:pt idx="1931">
                  <c:v>523.0</c:v>
                </c:pt>
                <c:pt idx="1932">
                  <c:v>523.0</c:v>
                </c:pt>
                <c:pt idx="1933">
                  <c:v>523.0</c:v>
                </c:pt>
                <c:pt idx="1934">
                  <c:v>523.0</c:v>
                </c:pt>
                <c:pt idx="1935">
                  <c:v>523.0</c:v>
                </c:pt>
                <c:pt idx="1936">
                  <c:v>523.0</c:v>
                </c:pt>
                <c:pt idx="1937">
                  <c:v>523.0</c:v>
                </c:pt>
                <c:pt idx="1938">
                  <c:v>523.0</c:v>
                </c:pt>
                <c:pt idx="1939">
                  <c:v>523.0</c:v>
                </c:pt>
                <c:pt idx="1940">
                  <c:v>523.0</c:v>
                </c:pt>
                <c:pt idx="1941">
                  <c:v>523.0</c:v>
                </c:pt>
                <c:pt idx="1942">
                  <c:v>524.0</c:v>
                </c:pt>
                <c:pt idx="1943">
                  <c:v>524.0</c:v>
                </c:pt>
                <c:pt idx="1944">
                  <c:v>524.0</c:v>
                </c:pt>
                <c:pt idx="1945">
                  <c:v>524.0</c:v>
                </c:pt>
                <c:pt idx="1946">
                  <c:v>524.0</c:v>
                </c:pt>
                <c:pt idx="1947">
                  <c:v>524.0</c:v>
                </c:pt>
                <c:pt idx="1948">
                  <c:v>524.0</c:v>
                </c:pt>
                <c:pt idx="1949">
                  <c:v>524.0</c:v>
                </c:pt>
                <c:pt idx="1950">
                  <c:v>524.0</c:v>
                </c:pt>
                <c:pt idx="1951">
                  <c:v>524.0</c:v>
                </c:pt>
                <c:pt idx="1952">
                  <c:v>524.0</c:v>
                </c:pt>
                <c:pt idx="1953">
                  <c:v>524.0</c:v>
                </c:pt>
                <c:pt idx="1954">
                  <c:v>524.0</c:v>
                </c:pt>
                <c:pt idx="1955">
                  <c:v>525.0</c:v>
                </c:pt>
                <c:pt idx="1956">
                  <c:v>526.0</c:v>
                </c:pt>
                <c:pt idx="1957">
                  <c:v>526.0</c:v>
                </c:pt>
                <c:pt idx="1958">
                  <c:v>526.0</c:v>
                </c:pt>
                <c:pt idx="1959">
                  <c:v>526.0</c:v>
                </c:pt>
                <c:pt idx="1960">
                  <c:v>526.0</c:v>
                </c:pt>
                <c:pt idx="1961">
                  <c:v>526.0</c:v>
                </c:pt>
                <c:pt idx="1962">
                  <c:v>526.0</c:v>
                </c:pt>
                <c:pt idx="1963">
                  <c:v>527.0</c:v>
                </c:pt>
                <c:pt idx="1964">
                  <c:v>528.0</c:v>
                </c:pt>
                <c:pt idx="1965">
                  <c:v>528.0</c:v>
                </c:pt>
                <c:pt idx="1966">
                  <c:v>529.0</c:v>
                </c:pt>
                <c:pt idx="1967">
                  <c:v>530.0</c:v>
                </c:pt>
                <c:pt idx="1968">
                  <c:v>531.0</c:v>
                </c:pt>
                <c:pt idx="1969">
                  <c:v>532.0</c:v>
                </c:pt>
                <c:pt idx="1970">
                  <c:v>533.0</c:v>
                </c:pt>
                <c:pt idx="1971">
                  <c:v>534.0</c:v>
                </c:pt>
                <c:pt idx="1972">
                  <c:v>534.0</c:v>
                </c:pt>
                <c:pt idx="1973">
                  <c:v>535.0</c:v>
                </c:pt>
                <c:pt idx="1974">
                  <c:v>536.0</c:v>
                </c:pt>
                <c:pt idx="1975">
                  <c:v>536.0</c:v>
                </c:pt>
                <c:pt idx="1976">
                  <c:v>536.0</c:v>
                </c:pt>
                <c:pt idx="1977">
                  <c:v>537.0</c:v>
                </c:pt>
                <c:pt idx="1978">
                  <c:v>538.0</c:v>
                </c:pt>
                <c:pt idx="1979">
                  <c:v>539.0</c:v>
                </c:pt>
                <c:pt idx="1980">
                  <c:v>539.0</c:v>
                </c:pt>
                <c:pt idx="1981">
                  <c:v>539.0</c:v>
                </c:pt>
                <c:pt idx="1982">
                  <c:v>539.0</c:v>
                </c:pt>
                <c:pt idx="1983">
                  <c:v>540.0</c:v>
                </c:pt>
                <c:pt idx="1984">
                  <c:v>541.0</c:v>
                </c:pt>
                <c:pt idx="1985">
                  <c:v>542.0</c:v>
                </c:pt>
                <c:pt idx="1986">
                  <c:v>543.0</c:v>
                </c:pt>
                <c:pt idx="1987">
                  <c:v>544.0</c:v>
                </c:pt>
                <c:pt idx="1988">
                  <c:v>545.0</c:v>
                </c:pt>
                <c:pt idx="1989">
                  <c:v>546.0</c:v>
                </c:pt>
                <c:pt idx="1990">
                  <c:v>546.0</c:v>
                </c:pt>
                <c:pt idx="1991">
                  <c:v>546.0</c:v>
                </c:pt>
                <c:pt idx="1992">
                  <c:v>546.0</c:v>
                </c:pt>
                <c:pt idx="1993">
                  <c:v>546.0</c:v>
                </c:pt>
                <c:pt idx="1994">
                  <c:v>546.0</c:v>
                </c:pt>
                <c:pt idx="1995">
                  <c:v>547.0</c:v>
                </c:pt>
                <c:pt idx="1996">
                  <c:v>547.0</c:v>
                </c:pt>
                <c:pt idx="1997">
                  <c:v>547.0</c:v>
                </c:pt>
                <c:pt idx="1998">
                  <c:v>547.0</c:v>
                </c:pt>
                <c:pt idx="1999">
                  <c:v>547.0</c:v>
                </c:pt>
                <c:pt idx="2000">
                  <c:v>547.0</c:v>
                </c:pt>
                <c:pt idx="2001">
                  <c:v>547.0</c:v>
                </c:pt>
                <c:pt idx="2002">
                  <c:v>547.0</c:v>
                </c:pt>
                <c:pt idx="2003">
                  <c:v>547.0</c:v>
                </c:pt>
                <c:pt idx="2004">
                  <c:v>547.0</c:v>
                </c:pt>
                <c:pt idx="2005">
                  <c:v>547.0</c:v>
                </c:pt>
                <c:pt idx="2006">
                  <c:v>547.0</c:v>
                </c:pt>
                <c:pt idx="2007">
                  <c:v>547.0</c:v>
                </c:pt>
                <c:pt idx="2008">
                  <c:v>548.0</c:v>
                </c:pt>
                <c:pt idx="2009">
                  <c:v>548.0</c:v>
                </c:pt>
                <c:pt idx="2010">
                  <c:v>548.0</c:v>
                </c:pt>
                <c:pt idx="2011">
                  <c:v>548.0</c:v>
                </c:pt>
                <c:pt idx="2012">
                  <c:v>548.0</c:v>
                </c:pt>
                <c:pt idx="2013">
                  <c:v>548.0</c:v>
                </c:pt>
                <c:pt idx="2014">
                  <c:v>548.0</c:v>
                </c:pt>
                <c:pt idx="2015">
                  <c:v>549.0</c:v>
                </c:pt>
                <c:pt idx="2016">
                  <c:v>549.0</c:v>
                </c:pt>
                <c:pt idx="2017">
                  <c:v>549.0</c:v>
                </c:pt>
                <c:pt idx="2018">
                  <c:v>549.0</c:v>
                </c:pt>
                <c:pt idx="2019">
                  <c:v>549.0</c:v>
                </c:pt>
                <c:pt idx="2020">
                  <c:v>549.0</c:v>
                </c:pt>
                <c:pt idx="2021">
                  <c:v>549.0</c:v>
                </c:pt>
                <c:pt idx="2022">
                  <c:v>549.0</c:v>
                </c:pt>
                <c:pt idx="2023">
                  <c:v>549.0</c:v>
                </c:pt>
                <c:pt idx="2024">
                  <c:v>549.0</c:v>
                </c:pt>
                <c:pt idx="2025">
                  <c:v>549.0</c:v>
                </c:pt>
                <c:pt idx="2026">
                  <c:v>549.0</c:v>
                </c:pt>
                <c:pt idx="2027">
                  <c:v>549.0</c:v>
                </c:pt>
                <c:pt idx="2028">
                  <c:v>550.0</c:v>
                </c:pt>
                <c:pt idx="2029">
                  <c:v>550.0</c:v>
                </c:pt>
                <c:pt idx="2030">
                  <c:v>550.0</c:v>
                </c:pt>
                <c:pt idx="2031">
                  <c:v>550.0</c:v>
                </c:pt>
                <c:pt idx="2032">
                  <c:v>550.0</c:v>
                </c:pt>
                <c:pt idx="2033">
                  <c:v>550.0</c:v>
                </c:pt>
                <c:pt idx="2034">
                  <c:v>550.0</c:v>
                </c:pt>
                <c:pt idx="2035">
                  <c:v>550.0</c:v>
                </c:pt>
                <c:pt idx="2036">
                  <c:v>550.0</c:v>
                </c:pt>
                <c:pt idx="2037">
                  <c:v>550.0</c:v>
                </c:pt>
                <c:pt idx="2038">
                  <c:v>550.0</c:v>
                </c:pt>
                <c:pt idx="2039">
                  <c:v>550.0</c:v>
                </c:pt>
                <c:pt idx="2040">
                  <c:v>550.0</c:v>
                </c:pt>
                <c:pt idx="2041">
                  <c:v>551.0</c:v>
                </c:pt>
                <c:pt idx="2042">
                  <c:v>552.0</c:v>
                </c:pt>
                <c:pt idx="2043">
                  <c:v>553.0</c:v>
                </c:pt>
                <c:pt idx="2044">
                  <c:v>554.0</c:v>
                </c:pt>
                <c:pt idx="2045">
                  <c:v>555.0</c:v>
                </c:pt>
                <c:pt idx="2046">
                  <c:v>556.0</c:v>
                </c:pt>
                <c:pt idx="2047">
                  <c:v>557.0</c:v>
                </c:pt>
                <c:pt idx="2048">
                  <c:v>558.0</c:v>
                </c:pt>
                <c:pt idx="2049">
                  <c:v>559.0</c:v>
                </c:pt>
                <c:pt idx="2050">
                  <c:v>560.0</c:v>
                </c:pt>
                <c:pt idx="2051">
                  <c:v>561.0</c:v>
                </c:pt>
                <c:pt idx="2052">
                  <c:v>562.0</c:v>
                </c:pt>
                <c:pt idx="2053">
                  <c:v>563.0</c:v>
                </c:pt>
                <c:pt idx="2054">
                  <c:v>564.0</c:v>
                </c:pt>
                <c:pt idx="2055">
                  <c:v>565.0</c:v>
                </c:pt>
                <c:pt idx="2056">
                  <c:v>566.0</c:v>
                </c:pt>
                <c:pt idx="2057">
                  <c:v>566.0</c:v>
                </c:pt>
                <c:pt idx="2058">
                  <c:v>566.0</c:v>
                </c:pt>
                <c:pt idx="2059">
                  <c:v>566.0</c:v>
                </c:pt>
                <c:pt idx="2060">
                  <c:v>566.0</c:v>
                </c:pt>
                <c:pt idx="2061">
                  <c:v>566.0</c:v>
                </c:pt>
                <c:pt idx="2062">
                  <c:v>567.0</c:v>
                </c:pt>
                <c:pt idx="2063">
                  <c:v>567.0</c:v>
                </c:pt>
                <c:pt idx="2064">
                  <c:v>567.0</c:v>
                </c:pt>
                <c:pt idx="2065">
                  <c:v>567.0</c:v>
                </c:pt>
                <c:pt idx="2066">
                  <c:v>567.0</c:v>
                </c:pt>
                <c:pt idx="2067">
                  <c:v>567.0</c:v>
                </c:pt>
                <c:pt idx="2068">
                  <c:v>567.0</c:v>
                </c:pt>
                <c:pt idx="2069">
                  <c:v>567.0</c:v>
                </c:pt>
                <c:pt idx="2070">
                  <c:v>567.0</c:v>
                </c:pt>
                <c:pt idx="2071">
                  <c:v>567.0</c:v>
                </c:pt>
                <c:pt idx="2072">
                  <c:v>567.0</c:v>
                </c:pt>
                <c:pt idx="2073">
                  <c:v>567.0</c:v>
                </c:pt>
                <c:pt idx="2074">
                  <c:v>568.0</c:v>
                </c:pt>
                <c:pt idx="2075">
                  <c:v>568.0</c:v>
                </c:pt>
                <c:pt idx="2076">
                  <c:v>569.0</c:v>
                </c:pt>
                <c:pt idx="2077">
                  <c:v>569.0</c:v>
                </c:pt>
                <c:pt idx="2078">
                  <c:v>570.0</c:v>
                </c:pt>
                <c:pt idx="2079">
                  <c:v>571.0</c:v>
                </c:pt>
                <c:pt idx="2080">
                  <c:v>571.0</c:v>
                </c:pt>
                <c:pt idx="2081">
                  <c:v>571.0</c:v>
                </c:pt>
                <c:pt idx="2082">
                  <c:v>572.0</c:v>
                </c:pt>
                <c:pt idx="2083">
                  <c:v>573.0</c:v>
                </c:pt>
                <c:pt idx="2084">
                  <c:v>573.0</c:v>
                </c:pt>
                <c:pt idx="2085">
                  <c:v>573.0</c:v>
                </c:pt>
                <c:pt idx="2086">
                  <c:v>573.0</c:v>
                </c:pt>
                <c:pt idx="2087">
                  <c:v>573.0</c:v>
                </c:pt>
                <c:pt idx="2088">
                  <c:v>573.0</c:v>
                </c:pt>
                <c:pt idx="2089">
                  <c:v>573.0</c:v>
                </c:pt>
                <c:pt idx="2090">
                  <c:v>573.0</c:v>
                </c:pt>
                <c:pt idx="2091">
                  <c:v>573.0</c:v>
                </c:pt>
                <c:pt idx="2092">
                  <c:v>573.0</c:v>
                </c:pt>
                <c:pt idx="2093">
                  <c:v>573.0</c:v>
                </c:pt>
                <c:pt idx="2094">
                  <c:v>573.0</c:v>
                </c:pt>
                <c:pt idx="2095">
                  <c:v>573.0</c:v>
                </c:pt>
                <c:pt idx="2096">
                  <c:v>573.0</c:v>
                </c:pt>
                <c:pt idx="2097">
                  <c:v>573.0</c:v>
                </c:pt>
                <c:pt idx="2098">
                  <c:v>573.0</c:v>
                </c:pt>
                <c:pt idx="2099">
                  <c:v>573.0</c:v>
                </c:pt>
                <c:pt idx="2100">
                  <c:v>573.0</c:v>
                </c:pt>
                <c:pt idx="2101">
                  <c:v>573.0</c:v>
                </c:pt>
                <c:pt idx="2102">
                  <c:v>573.0</c:v>
                </c:pt>
                <c:pt idx="2103">
                  <c:v>574.0</c:v>
                </c:pt>
                <c:pt idx="2104">
                  <c:v>575.0</c:v>
                </c:pt>
                <c:pt idx="2105">
                  <c:v>576.0</c:v>
                </c:pt>
                <c:pt idx="2106">
                  <c:v>576.0</c:v>
                </c:pt>
                <c:pt idx="2107">
                  <c:v>576.0</c:v>
                </c:pt>
                <c:pt idx="2108">
                  <c:v>576.0</c:v>
                </c:pt>
                <c:pt idx="2109">
                  <c:v>576.0</c:v>
                </c:pt>
                <c:pt idx="2110">
                  <c:v>576.0</c:v>
                </c:pt>
                <c:pt idx="2111">
                  <c:v>576.0</c:v>
                </c:pt>
                <c:pt idx="2112">
                  <c:v>576.0</c:v>
                </c:pt>
                <c:pt idx="2113">
                  <c:v>576.0</c:v>
                </c:pt>
                <c:pt idx="2114">
                  <c:v>576.0</c:v>
                </c:pt>
                <c:pt idx="2115">
                  <c:v>576.0</c:v>
                </c:pt>
                <c:pt idx="2116">
                  <c:v>576.0</c:v>
                </c:pt>
                <c:pt idx="2117">
                  <c:v>576.0</c:v>
                </c:pt>
                <c:pt idx="2118">
                  <c:v>576.0</c:v>
                </c:pt>
                <c:pt idx="2119">
                  <c:v>576.0</c:v>
                </c:pt>
                <c:pt idx="2120">
                  <c:v>577.0</c:v>
                </c:pt>
                <c:pt idx="2121">
                  <c:v>577.0</c:v>
                </c:pt>
                <c:pt idx="2122">
                  <c:v>577.0</c:v>
                </c:pt>
                <c:pt idx="2123">
                  <c:v>578.0</c:v>
                </c:pt>
                <c:pt idx="2124">
                  <c:v>578.0</c:v>
                </c:pt>
                <c:pt idx="2125">
                  <c:v>578.0</c:v>
                </c:pt>
                <c:pt idx="2126">
                  <c:v>578.0</c:v>
                </c:pt>
                <c:pt idx="2127">
                  <c:v>579.0</c:v>
                </c:pt>
                <c:pt idx="2128">
                  <c:v>580.0</c:v>
                </c:pt>
                <c:pt idx="2129">
                  <c:v>580.0</c:v>
                </c:pt>
                <c:pt idx="2130">
                  <c:v>580.0</c:v>
                </c:pt>
                <c:pt idx="2131">
                  <c:v>580.0</c:v>
                </c:pt>
                <c:pt idx="2132">
                  <c:v>581.0</c:v>
                </c:pt>
                <c:pt idx="2133">
                  <c:v>582.0</c:v>
                </c:pt>
                <c:pt idx="2134">
                  <c:v>582.0</c:v>
                </c:pt>
                <c:pt idx="2135">
                  <c:v>582.0</c:v>
                </c:pt>
                <c:pt idx="2136">
                  <c:v>582.0</c:v>
                </c:pt>
                <c:pt idx="2137">
                  <c:v>582.0</c:v>
                </c:pt>
                <c:pt idx="2138">
                  <c:v>582.0</c:v>
                </c:pt>
                <c:pt idx="2139">
                  <c:v>582.0</c:v>
                </c:pt>
                <c:pt idx="2140">
                  <c:v>582.0</c:v>
                </c:pt>
                <c:pt idx="2141">
                  <c:v>582.0</c:v>
                </c:pt>
                <c:pt idx="2142">
                  <c:v>582.0</c:v>
                </c:pt>
                <c:pt idx="2143">
                  <c:v>582.0</c:v>
                </c:pt>
                <c:pt idx="2144">
                  <c:v>582.0</c:v>
                </c:pt>
                <c:pt idx="2145">
                  <c:v>582.0</c:v>
                </c:pt>
                <c:pt idx="2146">
                  <c:v>582.0</c:v>
                </c:pt>
                <c:pt idx="2147">
                  <c:v>582.0</c:v>
                </c:pt>
                <c:pt idx="2148">
                  <c:v>582.0</c:v>
                </c:pt>
                <c:pt idx="2149">
                  <c:v>582.0</c:v>
                </c:pt>
                <c:pt idx="2150">
                  <c:v>582.0</c:v>
                </c:pt>
                <c:pt idx="2151">
                  <c:v>582.0</c:v>
                </c:pt>
                <c:pt idx="2152">
                  <c:v>582.0</c:v>
                </c:pt>
                <c:pt idx="2153">
                  <c:v>582.0</c:v>
                </c:pt>
                <c:pt idx="2154">
                  <c:v>582.0</c:v>
                </c:pt>
                <c:pt idx="2155">
                  <c:v>582.0</c:v>
                </c:pt>
                <c:pt idx="2156">
                  <c:v>582.0</c:v>
                </c:pt>
                <c:pt idx="2157">
                  <c:v>583.0</c:v>
                </c:pt>
                <c:pt idx="2158">
                  <c:v>584.0</c:v>
                </c:pt>
                <c:pt idx="2159">
                  <c:v>584.0</c:v>
                </c:pt>
                <c:pt idx="2160">
                  <c:v>584.0</c:v>
                </c:pt>
                <c:pt idx="2161">
                  <c:v>584.0</c:v>
                </c:pt>
                <c:pt idx="2162">
                  <c:v>584.0</c:v>
                </c:pt>
                <c:pt idx="2163">
                  <c:v>584.0</c:v>
                </c:pt>
                <c:pt idx="2164">
                  <c:v>584.0</c:v>
                </c:pt>
                <c:pt idx="2165">
                  <c:v>585.0</c:v>
                </c:pt>
                <c:pt idx="2166">
                  <c:v>586.0</c:v>
                </c:pt>
                <c:pt idx="2167">
                  <c:v>587.0</c:v>
                </c:pt>
                <c:pt idx="2168">
                  <c:v>588.0</c:v>
                </c:pt>
                <c:pt idx="2169">
                  <c:v>589.0</c:v>
                </c:pt>
                <c:pt idx="2170">
                  <c:v>590.0</c:v>
                </c:pt>
                <c:pt idx="2171">
                  <c:v>591.0</c:v>
                </c:pt>
                <c:pt idx="2172">
                  <c:v>591.0</c:v>
                </c:pt>
                <c:pt idx="2173">
                  <c:v>592.0</c:v>
                </c:pt>
                <c:pt idx="2174">
                  <c:v>593.0</c:v>
                </c:pt>
                <c:pt idx="2175">
                  <c:v>594.0</c:v>
                </c:pt>
                <c:pt idx="2176">
                  <c:v>595.0</c:v>
                </c:pt>
                <c:pt idx="2177">
                  <c:v>596.0</c:v>
                </c:pt>
                <c:pt idx="2178">
                  <c:v>596.0</c:v>
                </c:pt>
                <c:pt idx="2179">
                  <c:v>596.0</c:v>
                </c:pt>
                <c:pt idx="2180">
                  <c:v>596.0</c:v>
                </c:pt>
                <c:pt idx="2181">
                  <c:v>596.0</c:v>
                </c:pt>
                <c:pt idx="2182">
                  <c:v>596.0</c:v>
                </c:pt>
                <c:pt idx="2183">
                  <c:v>596.0</c:v>
                </c:pt>
                <c:pt idx="2184">
                  <c:v>596.0</c:v>
                </c:pt>
                <c:pt idx="2185">
                  <c:v>597.0</c:v>
                </c:pt>
                <c:pt idx="2186">
                  <c:v>597.0</c:v>
                </c:pt>
                <c:pt idx="2187">
                  <c:v>597.0</c:v>
                </c:pt>
                <c:pt idx="2188">
                  <c:v>597.0</c:v>
                </c:pt>
                <c:pt idx="2189">
                  <c:v>597.0</c:v>
                </c:pt>
                <c:pt idx="2190">
                  <c:v>597.0</c:v>
                </c:pt>
                <c:pt idx="2191">
                  <c:v>597.0</c:v>
                </c:pt>
                <c:pt idx="2192">
                  <c:v>597.0</c:v>
                </c:pt>
                <c:pt idx="2193">
                  <c:v>597.0</c:v>
                </c:pt>
                <c:pt idx="2194">
                  <c:v>598.0</c:v>
                </c:pt>
                <c:pt idx="2195">
                  <c:v>598.0</c:v>
                </c:pt>
                <c:pt idx="2196">
                  <c:v>599.0</c:v>
                </c:pt>
                <c:pt idx="2197">
                  <c:v>599.0</c:v>
                </c:pt>
                <c:pt idx="2198">
                  <c:v>600.0</c:v>
                </c:pt>
                <c:pt idx="2199">
                  <c:v>601.0</c:v>
                </c:pt>
                <c:pt idx="2200">
                  <c:v>602.0</c:v>
                </c:pt>
                <c:pt idx="2201">
                  <c:v>602.0</c:v>
                </c:pt>
                <c:pt idx="2202">
                  <c:v>603.0</c:v>
                </c:pt>
                <c:pt idx="2203">
                  <c:v>603.0</c:v>
                </c:pt>
                <c:pt idx="2204">
                  <c:v>604.0</c:v>
                </c:pt>
                <c:pt idx="2205">
                  <c:v>604.0</c:v>
                </c:pt>
                <c:pt idx="2206">
                  <c:v>604.0</c:v>
                </c:pt>
                <c:pt idx="2207">
                  <c:v>604.0</c:v>
                </c:pt>
                <c:pt idx="2208">
                  <c:v>604.0</c:v>
                </c:pt>
                <c:pt idx="2209">
                  <c:v>604.0</c:v>
                </c:pt>
                <c:pt idx="2210">
                  <c:v>604.0</c:v>
                </c:pt>
                <c:pt idx="2211">
                  <c:v>604.0</c:v>
                </c:pt>
                <c:pt idx="2212">
                  <c:v>604.0</c:v>
                </c:pt>
                <c:pt idx="2213">
                  <c:v>604.0</c:v>
                </c:pt>
                <c:pt idx="2214">
                  <c:v>604.0</c:v>
                </c:pt>
                <c:pt idx="2215">
                  <c:v>605.0</c:v>
                </c:pt>
                <c:pt idx="2216">
                  <c:v>605.0</c:v>
                </c:pt>
                <c:pt idx="2217">
                  <c:v>605.0</c:v>
                </c:pt>
                <c:pt idx="2218">
                  <c:v>605.0</c:v>
                </c:pt>
                <c:pt idx="2219">
                  <c:v>605.0</c:v>
                </c:pt>
                <c:pt idx="2220">
                  <c:v>606.0</c:v>
                </c:pt>
                <c:pt idx="2221">
                  <c:v>606.0</c:v>
                </c:pt>
                <c:pt idx="2222">
                  <c:v>606.0</c:v>
                </c:pt>
                <c:pt idx="2223">
                  <c:v>606.0</c:v>
                </c:pt>
                <c:pt idx="2224">
                  <c:v>606.0</c:v>
                </c:pt>
                <c:pt idx="2225">
                  <c:v>606.0</c:v>
                </c:pt>
                <c:pt idx="2226">
                  <c:v>606.0</c:v>
                </c:pt>
                <c:pt idx="2227">
                  <c:v>606.0</c:v>
                </c:pt>
                <c:pt idx="2228">
                  <c:v>606.0</c:v>
                </c:pt>
                <c:pt idx="2229">
                  <c:v>606.0</c:v>
                </c:pt>
                <c:pt idx="2230">
                  <c:v>606.0</c:v>
                </c:pt>
                <c:pt idx="2231">
                  <c:v>606.0</c:v>
                </c:pt>
                <c:pt idx="2232">
                  <c:v>606.0</c:v>
                </c:pt>
                <c:pt idx="2233">
                  <c:v>607.0</c:v>
                </c:pt>
                <c:pt idx="2234">
                  <c:v>607.0</c:v>
                </c:pt>
                <c:pt idx="2235">
                  <c:v>607.0</c:v>
                </c:pt>
                <c:pt idx="2236">
                  <c:v>607.0</c:v>
                </c:pt>
                <c:pt idx="2237">
                  <c:v>607.0</c:v>
                </c:pt>
                <c:pt idx="2238">
                  <c:v>607.0</c:v>
                </c:pt>
                <c:pt idx="2239">
                  <c:v>607.0</c:v>
                </c:pt>
                <c:pt idx="2240">
                  <c:v>607.0</c:v>
                </c:pt>
                <c:pt idx="2241">
                  <c:v>607.0</c:v>
                </c:pt>
                <c:pt idx="2242">
                  <c:v>607.0</c:v>
                </c:pt>
                <c:pt idx="2243">
                  <c:v>607.0</c:v>
                </c:pt>
                <c:pt idx="2244">
                  <c:v>607.0</c:v>
                </c:pt>
                <c:pt idx="2245">
                  <c:v>607.0</c:v>
                </c:pt>
                <c:pt idx="2246">
                  <c:v>607.0</c:v>
                </c:pt>
                <c:pt idx="2247">
                  <c:v>607.0</c:v>
                </c:pt>
                <c:pt idx="2248">
                  <c:v>608.0</c:v>
                </c:pt>
                <c:pt idx="2249">
                  <c:v>608.0</c:v>
                </c:pt>
                <c:pt idx="2250">
                  <c:v>608.0</c:v>
                </c:pt>
                <c:pt idx="2251">
                  <c:v>608.0</c:v>
                </c:pt>
                <c:pt idx="2252">
                  <c:v>608.0</c:v>
                </c:pt>
                <c:pt idx="2253">
                  <c:v>608.0</c:v>
                </c:pt>
                <c:pt idx="2254">
                  <c:v>608.0</c:v>
                </c:pt>
                <c:pt idx="2255">
                  <c:v>608.0</c:v>
                </c:pt>
                <c:pt idx="2256">
                  <c:v>608.0</c:v>
                </c:pt>
                <c:pt idx="2257">
                  <c:v>608.0</c:v>
                </c:pt>
                <c:pt idx="2258">
                  <c:v>608.0</c:v>
                </c:pt>
                <c:pt idx="2259">
                  <c:v>608.0</c:v>
                </c:pt>
                <c:pt idx="2260">
                  <c:v>608.0</c:v>
                </c:pt>
                <c:pt idx="2261">
                  <c:v>608.0</c:v>
                </c:pt>
                <c:pt idx="2262">
                  <c:v>608.0</c:v>
                </c:pt>
                <c:pt idx="2263">
                  <c:v>609.0</c:v>
                </c:pt>
                <c:pt idx="2264">
                  <c:v>609.0</c:v>
                </c:pt>
                <c:pt idx="2265">
                  <c:v>609.0</c:v>
                </c:pt>
                <c:pt idx="2266">
                  <c:v>609.0</c:v>
                </c:pt>
                <c:pt idx="2267">
                  <c:v>609.0</c:v>
                </c:pt>
                <c:pt idx="2268">
                  <c:v>609.0</c:v>
                </c:pt>
                <c:pt idx="2269">
                  <c:v>609.0</c:v>
                </c:pt>
                <c:pt idx="2270">
                  <c:v>609.0</c:v>
                </c:pt>
                <c:pt idx="2271">
                  <c:v>609.0</c:v>
                </c:pt>
                <c:pt idx="2272">
                  <c:v>609.0</c:v>
                </c:pt>
                <c:pt idx="2273">
                  <c:v>609.0</c:v>
                </c:pt>
                <c:pt idx="2274">
                  <c:v>610.0</c:v>
                </c:pt>
                <c:pt idx="2275">
                  <c:v>610.0</c:v>
                </c:pt>
                <c:pt idx="2276">
                  <c:v>611.0</c:v>
                </c:pt>
                <c:pt idx="2277">
                  <c:v>612.0</c:v>
                </c:pt>
                <c:pt idx="2278">
                  <c:v>613.0</c:v>
                </c:pt>
                <c:pt idx="2279">
                  <c:v>614.0</c:v>
                </c:pt>
                <c:pt idx="2280">
                  <c:v>615.0</c:v>
                </c:pt>
                <c:pt idx="2281">
                  <c:v>615.0</c:v>
                </c:pt>
                <c:pt idx="2282">
                  <c:v>615.0</c:v>
                </c:pt>
                <c:pt idx="2283">
                  <c:v>615.0</c:v>
                </c:pt>
                <c:pt idx="2284">
                  <c:v>616.0</c:v>
                </c:pt>
                <c:pt idx="2285">
                  <c:v>616.0</c:v>
                </c:pt>
                <c:pt idx="2286">
                  <c:v>616.0</c:v>
                </c:pt>
                <c:pt idx="2287">
                  <c:v>616.0</c:v>
                </c:pt>
                <c:pt idx="2288">
                  <c:v>617.0</c:v>
                </c:pt>
                <c:pt idx="2289">
                  <c:v>617.0</c:v>
                </c:pt>
                <c:pt idx="2290">
                  <c:v>617.0</c:v>
                </c:pt>
                <c:pt idx="2291">
                  <c:v>617.0</c:v>
                </c:pt>
                <c:pt idx="2292">
                  <c:v>617.0</c:v>
                </c:pt>
                <c:pt idx="2293">
                  <c:v>617.0</c:v>
                </c:pt>
                <c:pt idx="2294">
                  <c:v>617.0</c:v>
                </c:pt>
                <c:pt idx="2295">
                  <c:v>617.0</c:v>
                </c:pt>
                <c:pt idx="2296">
                  <c:v>617.0</c:v>
                </c:pt>
                <c:pt idx="2297">
                  <c:v>617.0</c:v>
                </c:pt>
                <c:pt idx="2298">
                  <c:v>618.0</c:v>
                </c:pt>
                <c:pt idx="2299">
                  <c:v>618.0</c:v>
                </c:pt>
                <c:pt idx="2300">
                  <c:v>618.0</c:v>
                </c:pt>
                <c:pt idx="2301">
                  <c:v>618.0</c:v>
                </c:pt>
                <c:pt idx="2302">
                  <c:v>618.0</c:v>
                </c:pt>
                <c:pt idx="2303">
                  <c:v>618.0</c:v>
                </c:pt>
                <c:pt idx="2304">
                  <c:v>618.0</c:v>
                </c:pt>
                <c:pt idx="2305">
                  <c:v>618.0</c:v>
                </c:pt>
                <c:pt idx="2306">
                  <c:v>618.0</c:v>
                </c:pt>
                <c:pt idx="2307">
                  <c:v>619.0</c:v>
                </c:pt>
                <c:pt idx="2308">
                  <c:v>619.0</c:v>
                </c:pt>
                <c:pt idx="2309">
                  <c:v>619.0</c:v>
                </c:pt>
                <c:pt idx="2310">
                  <c:v>619.0</c:v>
                </c:pt>
                <c:pt idx="2311">
                  <c:v>620.0</c:v>
                </c:pt>
                <c:pt idx="2312">
                  <c:v>621.0</c:v>
                </c:pt>
                <c:pt idx="2313">
                  <c:v>622.0</c:v>
                </c:pt>
                <c:pt idx="2314">
                  <c:v>622.0</c:v>
                </c:pt>
                <c:pt idx="2315">
                  <c:v>622.0</c:v>
                </c:pt>
                <c:pt idx="2316">
                  <c:v>622.0</c:v>
                </c:pt>
                <c:pt idx="2317">
                  <c:v>622.0</c:v>
                </c:pt>
                <c:pt idx="2318">
                  <c:v>622.0</c:v>
                </c:pt>
                <c:pt idx="2319">
                  <c:v>623.0</c:v>
                </c:pt>
                <c:pt idx="2320">
                  <c:v>624.0</c:v>
                </c:pt>
                <c:pt idx="2321">
                  <c:v>625.0</c:v>
                </c:pt>
                <c:pt idx="2322">
                  <c:v>626.0</c:v>
                </c:pt>
                <c:pt idx="2323">
                  <c:v>626.0</c:v>
                </c:pt>
                <c:pt idx="2324">
                  <c:v>626.0</c:v>
                </c:pt>
                <c:pt idx="2325">
                  <c:v>626.0</c:v>
                </c:pt>
                <c:pt idx="2326">
                  <c:v>626.0</c:v>
                </c:pt>
                <c:pt idx="2327">
                  <c:v>626.0</c:v>
                </c:pt>
                <c:pt idx="2328">
                  <c:v>626.0</c:v>
                </c:pt>
                <c:pt idx="2329">
                  <c:v>626.0</c:v>
                </c:pt>
                <c:pt idx="2330">
                  <c:v>626.0</c:v>
                </c:pt>
                <c:pt idx="2331">
                  <c:v>626.0</c:v>
                </c:pt>
                <c:pt idx="2332">
                  <c:v>626.0</c:v>
                </c:pt>
                <c:pt idx="2333">
                  <c:v>626.0</c:v>
                </c:pt>
                <c:pt idx="2334">
                  <c:v>626.0</c:v>
                </c:pt>
                <c:pt idx="2335">
                  <c:v>626.0</c:v>
                </c:pt>
                <c:pt idx="2336">
                  <c:v>626.0</c:v>
                </c:pt>
                <c:pt idx="2337">
                  <c:v>626.0</c:v>
                </c:pt>
                <c:pt idx="2338">
                  <c:v>626.0</c:v>
                </c:pt>
                <c:pt idx="2339">
                  <c:v>626.0</c:v>
                </c:pt>
                <c:pt idx="2340">
                  <c:v>626.0</c:v>
                </c:pt>
                <c:pt idx="2341">
                  <c:v>626.0</c:v>
                </c:pt>
                <c:pt idx="2342">
                  <c:v>626.0</c:v>
                </c:pt>
                <c:pt idx="2343">
                  <c:v>626.0</c:v>
                </c:pt>
                <c:pt idx="2344">
                  <c:v>626.0</c:v>
                </c:pt>
                <c:pt idx="2345">
                  <c:v>626.0</c:v>
                </c:pt>
                <c:pt idx="2346">
                  <c:v>626.0</c:v>
                </c:pt>
                <c:pt idx="2347">
                  <c:v>626.0</c:v>
                </c:pt>
                <c:pt idx="2348">
                  <c:v>627.0</c:v>
                </c:pt>
                <c:pt idx="2349">
                  <c:v>628.0</c:v>
                </c:pt>
                <c:pt idx="2350">
                  <c:v>628.0</c:v>
                </c:pt>
                <c:pt idx="2351">
                  <c:v>628.0</c:v>
                </c:pt>
                <c:pt idx="2352">
                  <c:v>628.0</c:v>
                </c:pt>
                <c:pt idx="2353">
                  <c:v>628.0</c:v>
                </c:pt>
                <c:pt idx="2354">
                  <c:v>629.0</c:v>
                </c:pt>
                <c:pt idx="2355">
                  <c:v>629.0</c:v>
                </c:pt>
                <c:pt idx="2356">
                  <c:v>629.0</c:v>
                </c:pt>
                <c:pt idx="2357">
                  <c:v>629.0</c:v>
                </c:pt>
                <c:pt idx="2358">
                  <c:v>629.0</c:v>
                </c:pt>
                <c:pt idx="2359">
                  <c:v>629.0</c:v>
                </c:pt>
                <c:pt idx="2360">
                  <c:v>629.0</c:v>
                </c:pt>
                <c:pt idx="2361">
                  <c:v>629.0</c:v>
                </c:pt>
                <c:pt idx="2362">
                  <c:v>629.0</c:v>
                </c:pt>
                <c:pt idx="2363">
                  <c:v>630.0</c:v>
                </c:pt>
                <c:pt idx="2364">
                  <c:v>630.0</c:v>
                </c:pt>
                <c:pt idx="2365">
                  <c:v>630.0</c:v>
                </c:pt>
                <c:pt idx="2366">
                  <c:v>631.0</c:v>
                </c:pt>
                <c:pt idx="2367">
                  <c:v>631.0</c:v>
                </c:pt>
                <c:pt idx="2368">
                  <c:v>632.0</c:v>
                </c:pt>
                <c:pt idx="2369">
                  <c:v>632.0</c:v>
                </c:pt>
                <c:pt idx="2370">
                  <c:v>632.0</c:v>
                </c:pt>
                <c:pt idx="2371">
                  <c:v>632.0</c:v>
                </c:pt>
                <c:pt idx="2372">
                  <c:v>632.0</c:v>
                </c:pt>
                <c:pt idx="2373">
                  <c:v>632.0</c:v>
                </c:pt>
                <c:pt idx="2374">
                  <c:v>632.0</c:v>
                </c:pt>
                <c:pt idx="2375">
                  <c:v>632.0</c:v>
                </c:pt>
                <c:pt idx="2376">
                  <c:v>632.0</c:v>
                </c:pt>
                <c:pt idx="2377">
                  <c:v>632.0</c:v>
                </c:pt>
                <c:pt idx="2378">
                  <c:v>632.0</c:v>
                </c:pt>
                <c:pt idx="2379">
                  <c:v>632.0</c:v>
                </c:pt>
                <c:pt idx="2380">
                  <c:v>632.0</c:v>
                </c:pt>
                <c:pt idx="2381">
                  <c:v>632.0</c:v>
                </c:pt>
                <c:pt idx="2382">
                  <c:v>632.0</c:v>
                </c:pt>
                <c:pt idx="2383">
                  <c:v>632.0</c:v>
                </c:pt>
                <c:pt idx="2384">
                  <c:v>632.0</c:v>
                </c:pt>
                <c:pt idx="2385">
                  <c:v>632.0</c:v>
                </c:pt>
                <c:pt idx="2386">
                  <c:v>632.0</c:v>
                </c:pt>
                <c:pt idx="2387">
                  <c:v>632.0</c:v>
                </c:pt>
                <c:pt idx="2388">
                  <c:v>632.0</c:v>
                </c:pt>
                <c:pt idx="2389">
                  <c:v>632.0</c:v>
                </c:pt>
                <c:pt idx="2390">
                  <c:v>632.0</c:v>
                </c:pt>
                <c:pt idx="2391">
                  <c:v>632.0</c:v>
                </c:pt>
                <c:pt idx="2392">
                  <c:v>632.0</c:v>
                </c:pt>
                <c:pt idx="2393">
                  <c:v>632.0</c:v>
                </c:pt>
                <c:pt idx="2394">
                  <c:v>632.0</c:v>
                </c:pt>
                <c:pt idx="2395">
                  <c:v>632.0</c:v>
                </c:pt>
                <c:pt idx="2396">
                  <c:v>632.0</c:v>
                </c:pt>
                <c:pt idx="2397">
                  <c:v>632.0</c:v>
                </c:pt>
                <c:pt idx="2398">
                  <c:v>632.0</c:v>
                </c:pt>
                <c:pt idx="2399">
                  <c:v>632.0</c:v>
                </c:pt>
                <c:pt idx="2400">
                  <c:v>632.0</c:v>
                </c:pt>
                <c:pt idx="2401">
                  <c:v>632.0</c:v>
                </c:pt>
                <c:pt idx="2402">
                  <c:v>632.0</c:v>
                </c:pt>
                <c:pt idx="2403">
                  <c:v>632.0</c:v>
                </c:pt>
                <c:pt idx="2404">
                  <c:v>633.0</c:v>
                </c:pt>
                <c:pt idx="2405">
                  <c:v>633.0</c:v>
                </c:pt>
                <c:pt idx="2406">
                  <c:v>633.0</c:v>
                </c:pt>
                <c:pt idx="2407">
                  <c:v>634.0</c:v>
                </c:pt>
                <c:pt idx="2408">
                  <c:v>634.0</c:v>
                </c:pt>
                <c:pt idx="2409">
                  <c:v>634.0</c:v>
                </c:pt>
                <c:pt idx="2410">
                  <c:v>634.0</c:v>
                </c:pt>
                <c:pt idx="2411">
                  <c:v>634.0</c:v>
                </c:pt>
                <c:pt idx="2412">
                  <c:v>635.0</c:v>
                </c:pt>
                <c:pt idx="2413">
                  <c:v>635.0</c:v>
                </c:pt>
                <c:pt idx="2414">
                  <c:v>635.0</c:v>
                </c:pt>
                <c:pt idx="2415">
                  <c:v>635.0</c:v>
                </c:pt>
                <c:pt idx="2416">
                  <c:v>635.0</c:v>
                </c:pt>
                <c:pt idx="2417">
                  <c:v>635.0</c:v>
                </c:pt>
                <c:pt idx="2418">
                  <c:v>635.0</c:v>
                </c:pt>
                <c:pt idx="2419">
                  <c:v>635.0</c:v>
                </c:pt>
                <c:pt idx="2420">
                  <c:v>635.0</c:v>
                </c:pt>
                <c:pt idx="2421">
                  <c:v>635.0</c:v>
                </c:pt>
                <c:pt idx="2422">
                  <c:v>635.0</c:v>
                </c:pt>
                <c:pt idx="2423">
                  <c:v>635.0</c:v>
                </c:pt>
                <c:pt idx="2424">
                  <c:v>635.0</c:v>
                </c:pt>
                <c:pt idx="2425">
                  <c:v>635.0</c:v>
                </c:pt>
                <c:pt idx="2426">
                  <c:v>635.0</c:v>
                </c:pt>
                <c:pt idx="2427">
                  <c:v>635.0</c:v>
                </c:pt>
                <c:pt idx="2428">
                  <c:v>635.0</c:v>
                </c:pt>
                <c:pt idx="2429">
                  <c:v>635.0</c:v>
                </c:pt>
                <c:pt idx="2430">
                  <c:v>635.0</c:v>
                </c:pt>
                <c:pt idx="2431">
                  <c:v>635.0</c:v>
                </c:pt>
                <c:pt idx="2432">
                  <c:v>635.0</c:v>
                </c:pt>
                <c:pt idx="2433">
                  <c:v>635.0</c:v>
                </c:pt>
                <c:pt idx="2434">
                  <c:v>635.0</c:v>
                </c:pt>
                <c:pt idx="2435">
                  <c:v>635.0</c:v>
                </c:pt>
                <c:pt idx="2436">
                  <c:v>635.0</c:v>
                </c:pt>
                <c:pt idx="2437">
                  <c:v>635.0</c:v>
                </c:pt>
                <c:pt idx="2438">
                  <c:v>635.0</c:v>
                </c:pt>
                <c:pt idx="2439">
                  <c:v>635.0</c:v>
                </c:pt>
                <c:pt idx="2440">
                  <c:v>636.0</c:v>
                </c:pt>
                <c:pt idx="2441">
                  <c:v>636.0</c:v>
                </c:pt>
                <c:pt idx="2442">
                  <c:v>636.0</c:v>
                </c:pt>
                <c:pt idx="2443">
                  <c:v>636.0</c:v>
                </c:pt>
                <c:pt idx="2444">
                  <c:v>636.0</c:v>
                </c:pt>
                <c:pt idx="2445">
                  <c:v>636.0</c:v>
                </c:pt>
                <c:pt idx="2446">
                  <c:v>636.0</c:v>
                </c:pt>
                <c:pt idx="2447">
                  <c:v>636.0</c:v>
                </c:pt>
                <c:pt idx="2448">
                  <c:v>636.0</c:v>
                </c:pt>
                <c:pt idx="2449">
                  <c:v>637.0</c:v>
                </c:pt>
                <c:pt idx="2450">
                  <c:v>638.0</c:v>
                </c:pt>
                <c:pt idx="2451">
                  <c:v>638.0</c:v>
                </c:pt>
                <c:pt idx="2452">
                  <c:v>638.0</c:v>
                </c:pt>
                <c:pt idx="2453">
                  <c:v>638.0</c:v>
                </c:pt>
                <c:pt idx="2454">
                  <c:v>638.0</c:v>
                </c:pt>
                <c:pt idx="2455">
                  <c:v>638.0</c:v>
                </c:pt>
                <c:pt idx="2456">
                  <c:v>638.0</c:v>
                </c:pt>
                <c:pt idx="2457">
                  <c:v>638.0</c:v>
                </c:pt>
                <c:pt idx="2458">
                  <c:v>638.0</c:v>
                </c:pt>
                <c:pt idx="2459">
                  <c:v>638.0</c:v>
                </c:pt>
                <c:pt idx="2460">
                  <c:v>638.0</c:v>
                </c:pt>
                <c:pt idx="2461">
                  <c:v>638.0</c:v>
                </c:pt>
                <c:pt idx="2462">
                  <c:v>638.0</c:v>
                </c:pt>
                <c:pt idx="2463">
                  <c:v>638.0</c:v>
                </c:pt>
                <c:pt idx="2464">
                  <c:v>638.0</c:v>
                </c:pt>
                <c:pt idx="2465">
                  <c:v>639.0</c:v>
                </c:pt>
                <c:pt idx="2466">
                  <c:v>639.0</c:v>
                </c:pt>
                <c:pt idx="2467">
                  <c:v>639.0</c:v>
                </c:pt>
                <c:pt idx="2468">
                  <c:v>640.0</c:v>
                </c:pt>
                <c:pt idx="2469">
                  <c:v>640.0</c:v>
                </c:pt>
                <c:pt idx="2470">
                  <c:v>641.0</c:v>
                </c:pt>
                <c:pt idx="2471">
                  <c:v>642.0</c:v>
                </c:pt>
                <c:pt idx="2472">
                  <c:v>642.0</c:v>
                </c:pt>
                <c:pt idx="2473">
                  <c:v>643.0</c:v>
                </c:pt>
                <c:pt idx="2474">
                  <c:v>644.0</c:v>
                </c:pt>
                <c:pt idx="2475">
                  <c:v>645.0</c:v>
                </c:pt>
                <c:pt idx="2476">
                  <c:v>646.0</c:v>
                </c:pt>
                <c:pt idx="2477">
                  <c:v>647.0</c:v>
                </c:pt>
                <c:pt idx="2478">
                  <c:v>648.0</c:v>
                </c:pt>
                <c:pt idx="2479">
                  <c:v>649.0</c:v>
                </c:pt>
                <c:pt idx="2480">
                  <c:v>649.0</c:v>
                </c:pt>
                <c:pt idx="2481">
                  <c:v>649.0</c:v>
                </c:pt>
                <c:pt idx="2482">
                  <c:v>650.0</c:v>
                </c:pt>
                <c:pt idx="2483">
                  <c:v>651.0</c:v>
                </c:pt>
                <c:pt idx="2484">
                  <c:v>651.0</c:v>
                </c:pt>
                <c:pt idx="2485">
                  <c:v>652.0</c:v>
                </c:pt>
                <c:pt idx="2486">
                  <c:v>653.0</c:v>
                </c:pt>
                <c:pt idx="2487">
                  <c:v>653.0</c:v>
                </c:pt>
                <c:pt idx="2488">
                  <c:v>653.0</c:v>
                </c:pt>
                <c:pt idx="2489">
                  <c:v>654.0</c:v>
                </c:pt>
                <c:pt idx="2490">
                  <c:v>655.0</c:v>
                </c:pt>
                <c:pt idx="2491">
                  <c:v>656.0</c:v>
                </c:pt>
                <c:pt idx="2492">
                  <c:v>657.0</c:v>
                </c:pt>
                <c:pt idx="2493">
                  <c:v>657.0</c:v>
                </c:pt>
                <c:pt idx="2494">
                  <c:v>658.0</c:v>
                </c:pt>
                <c:pt idx="2495">
                  <c:v>659.0</c:v>
                </c:pt>
                <c:pt idx="2496">
                  <c:v>659.0</c:v>
                </c:pt>
                <c:pt idx="2497">
                  <c:v>659.0</c:v>
                </c:pt>
                <c:pt idx="2498">
                  <c:v>660.0</c:v>
                </c:pt>
                <c:pt idx="2499">
                  <c:v>660.0</c:v>
                </c:pt>
                <c:pt idx="2500">
                  <c:v>660.0</c:v>
                </c:pt>
                <c:pt idx="2501">
                  <c:v>660.0</c:v>
                </c:pt>
                <c:pt idx="2502">
                  <c:v>660.0</c:v>
                </c:pt>
                <c:pt idx="2503">
                  <c:v>660.0</c:v>
                </c:pt>
                <c:pt idx="2504">
                  <c:v>660.0</c:v>
                </c:pt>
                <c:pt idx="2505">
                  <c:v>660.0</c:v>
                </c:pt>
                <c:pt idx="2506">
                  <c:v>660.0</c:v>
                </c:pt>
                <c:pt idx="2507">
                  <c:v>660.0</c:v>
                </c:pt>
                <c:pt idx="2508">
                  <c:v>660.0</c:v>
                </c:pt>
                <c:pt idx="2509">
                  <c:v>660.0</c:v>
                </c:pt>
                <c:pt idx="2510">
                  <c:v>660.0</c:v>
                </c:pt>
                <c:pt idx="2511">
                  <c:v>660.0</c:v>
                </c:pt>
                <c:pt idx="2512">
                  <c:v>660.0</c:v>
                </c:pt>
                <c:pt idx="2513">
                  <c:v>660.0</c:v>
                </c:pt>
                <c:pt idx="2514">
                  <c:v>660.0</c:v>
                </c:pt>
                <c:pt idx="2515">
                  <c:v>660.0</c:v>
                </c:pt>
                <c:pt idx="2516">
                  <c:v>660.0</c:v>
                </c:pt>
                <c:pt idx="2517">
                  <c:v>660.0</c:v>
                </c:pt>
                <c:pt idx="2518">
                  <c:v>660.0</c:v>
                </c:pt>
                <c:pt idx="2519">
                  <c:v>660.0</c:v>
                </c:pt>
                <c:pt idx="2520">
                  <c:v>660.0</c:v>
                </c:pt>
                <c:pt idx="2521">
                  <c:v>660.0</c:v>
                </c:pt>
                <c:pt idx="2522">
                  <c:v>660.0</c:v>
                </c:pt>
                <c:pt idx="2523">
                  <c:v>660.0</c:v>
                </c:pt>
                <c:pt idx="2524">
                  <c:v>660.0</c:v>
                </c:pt>
                <c:pt idx="2525">
                  <c:v>660.0</c:v>
                </c:pt>
                <c:pt idx="2526">
                  <c:v>660.0</c:v>
                </c:pt>
                <c:pt idx="2527">
                  <c:v>660.0</c:v>
                </c:pt>
                <c:pt idx="2528">
                  <c:v>661.0</c:v>
                </c:pt>
                <c:pt idx="2529">
                  <c:v>661.0</c:v>
                </c:pt>
                <c:pt idx="2530">
                  <c:v>661.0</c:v>
                </c:pt>
                <c:pt idx="2531">
                  <c:v>661.0</c:v>
                </c:pt>
                <c:pt idx="2532">
                  <c:v>662.0</c:v>
                </c:pt>
                <c:pt idx="2533">
                  <c:v>662.0</c:v>
                </c:pt>
                <c:pt idx="2534">
                  <c:v>662.0</c:v>
                </c:pt>
                <c:pt idx="2535">
                  <c:v>662.0</c:v>
                </c:pt>
                <c:pt idx="2536">
                  <c:v>662.0</c:v>
                </c:pt>
                <c:pt idx="2537">
                  <c:v>662.0</c:v>
                </c:pt>
                <c:pt idx="2538">
                  <c:v>663.0</c:v>
                </c:pt>
                <c:pt idx="2539">
                  <c:v>663.0</c:v>
                </c:pt>
                <c:pt idx="2540">
                  <c:v>663.0</c:v>
                </c:pt>
                <c:pt idx="2541">
                  <c:v>663.0</c:v>
                </c:pt>
                <c:pt idx="2542">
                  <c:v>663.0</c:v>
                </c:pt>
                <c:pt idx="2543">
                  <c:v>663.0</c:v>
                </c:pt>
                <c:pt idx="2544">
                  <c:v>663.0</c:v>
                </c:pt>
                <c:pt idx="2545">
                  <c:v>663.0</c:v>
                </c:pt>
                <c:pt idx="2546">
                  <c:v>664.0</c:v>
                </c:pt>
                <c:pt idx="2547">
                  <c:v>665.0</c:v>
                </c:pt>
                <c:pt idx="2548">
                  <c:v>665.0</c:v>
                </c:pt>
                <c:pt idx="2549">
                  <c:v>665.0</c:v>
                </c:pt>
                <c:pt idx="2550">
                  <c:v>665.0</c:v>
                </c:pt>
                <c:pt idx="2551">
                  <c:v>665.0</c:v>
                </c:pt>
                <c:pt idx="2552">
                  <c:v>665.0</c:v>
                </c:pt>
                <c:pt idx="2553">
                  <c:v>666.0</c:v>
                </c:pt>
                <c:pt idx="2554">
                  <c:v>666.0</c:v>
                </c:pt>
                <c:pt idx="2555">
                  <c:v>666.0</c:v>
                </c:pt>
                <c:pt idx="2556">
                  <c:v>667.0</c:v>
                </c:pt>
                <c:pt idx="2557">
                  <c:v>668.0</c:v>
                </c:pt>
                <c:pt idx="2558">
                  <c:v>669.0</c:v>
                </c:pt>
                <c:pt idx="2559">
                  <c:v>670.0</c:v>
                </c:pt>
                <c:pt idx="2560">
                  <c:v>671.0</c:v>
                </c:pt>
                <c:pt idx="2561">
                  <c:v>672.0</c:v>
                </c:pt>
                <c:pt idx="2562">
                  <c:v>673.0</c:v>
                </c:pt>
                <c:pt idx="2563">
                  <c:v>674.0</c:v>
                </c:pt>
                <c:pt idx="2564">
                  <c:v>675.0</c:v>
                </c:pt>
                <c:pt idx="2565">
                  <c:v>676.0</c:v>
                </c:pt>
                <c:pt idx="2566">
                  <c:v>676.0</c:v>
                </c:pt>
                <c:pt idx="2567">
                  <c:v>677.0</c:v>
                </c:pt>
                <c:pt idx="2568">
                  <c:v>678.0</c:v>
                </c:pt>
                <c:pt idx="2569">
                  <c:v>679.0</c:v>
                </c:pt>
                <c:pt idx="2570">
                  <c:v>679.0</c:v>
                </c:pt>
                <c:pt idx="2571">
                  <c:v>679.0</c:v>
                </c:pt>
                <c:pt idx="2572">
                  <c:v>680.0</c:v>
                </c:pt>
                <c:pt idx="2573">
                  <c:v>680.0</c:v>
                </c:pt>
                <c:pt idx="2574">
                  <c:v>681.0</c:v>
                </c:pt>
                <c:pt idx="2575">
                  <c:v>681.0</c:v>
                </c:pt>
                <c:pt idx="2576">
                  <c:v>681.0</c:v>
                </c:pt>
                <c:pt idx="2577">
                  <c:v>681.0</c:v>
                </c:pt>
                <c:pt idx="2578">
                  <c:v>681.0</c:v>
                </c:pt>
                <c:pt idx="2579">
                  <c:v>681.0</c:v>
                </c:pt>
                <c:pt idx="2580">
                  <c:v>681.0</c:v>
                </c:pt>
                <c:pt idx="2581">
                  <c:v>681.0</c:v>
                </c:pt>
                <c:pt idx="2582">
                  <c:v>681.0</c:v>
                </c:pt>
                <c:pt idx="2583">
                  <c:v>681.0</c:v>
                </c:pt>
                <c:pt idx="2584">
                  <c:v>681.0</c:v>
                </c:pt>
                <c:pt idx="2585">
                  <c:v>681.0</c:v>
                </c:pt>
                <c:pt idx="2586">
                  <c:v>681.0</c:v>
                </c:pt>
                <c:pt idx="2587">
                  <c:v>681.0</c:v>
                </c:pt>
                <c:pt idx="2588">
                  <c:v>682.0</c:v>
                </c:pt>
                <c:pt idx="2589">
                  <c:v>683.0</c:v>
                </c:pt>
                <c:pt idx="2590">
                  <c:v>683.0</c:v>
                </c:pt>
                <c:pt idx="2591">
                  <c:v>684.0</c:v>
                </c:pt>
                <c:pt idx="2592">
                  <c:v>685.0</c:v>
                </c:pt>
                <c:pt idx="2593">
                  <c:v>686.0</c:v>
                </c:pt>
                <c:pt idx="2594">
                  <c:v>687.0</c:v>
                </c:pt>
                <c:pt idx="2595">
                  <c:v>687.0</c:v>
                </c:pt>
                <c:pt idx="2596">
                  <c:v>688.0</c:v>
                </c:pt>
                <c:pt idx="2597">
                  <c:v>688.0</c:v>
                </c:pt>
                <c:pt idx="2598">
                  <c:v>688.0</c:v>
                </c:pt>
                <c:pt idx="2599">
                  <c:v>688.0</c:v>
                </c:pt>
                <c:pt idx="2600">
                  <c:v>688.0</c:v>
                </c:pt>
                <c:pt idx="2601">
                  <c:v>688.0</c:v>
                </c:pt>
                <c:pt idx="2602">
                  <c:v>688.0</c:v>
                </c:pt>
                <c:pt idx="2603">
                  <c:v>688.0</c:v>
                </c:pt>
                <c:pt idx="2604">
                  <c:v>689.0</c:v>
                </c:pt>
                <c:pt idx="2605">
                  <c:v>690.0</c:v>
                </c:pt>
                <c:pt idx="2606">
                  <c:v>690.0</c:v>
                </c:pt>
                <c:pt idx="2607">
                  <c:v>690.0</c:v>
                </c:pt>
                <c:pt idx="2608">
                  <c:v>690.0</c:v>
                </c:pt>
                <c:pt idx="2609">
                  <c:v>690.0</c:v>
                </c:pt>
                <c:pt idx="2610">
                  <c:v>691.0</c:v>
                </c:pt>
                <c:pt idx="2611">
                  <c:v>691.0</c:v>
                </c:pt>
                <c:pt idx="2612">
                  <c:v>691.0</c:v>
                </c:pt>
                <c:pt idx="2613">
                  <c:v>692.0</c:v>
                </c:pt>
                <c:pt idx="2614">
                  <c:v>692.0</c:v>
                </c:pt>
                <c:pt idx="2615">
                  <c:v>692.0</c:v>
                </c:pt>
                <c:pt idx="2616">
                  <c:v>692.0</c:v>
                </c:pt>
                <c:pt idx="2617">
                  <c:v>692.0</c:v>
                </c:pt>
                <c:pt idx="2618">
                  <c:v>692.0</c:v>
                </c:pt>
                <c:pt idx="2619">
                  <c:v>692.0</c:v>
                </c:pt>
                <c:pt idx="2620">
                  <c:v>692.0</c:v>
                </c:pt>
                <c:pt idx="2621">
                  <c:v>692.0</c:v>
                </c:pt>
                <c:pt idx="2622">
                  <c:v>692.0</c:v>
                </c:pt>
                <c:pt idx="2623">
                  <c:v>693.0</c:v>
                </c:pt>
                <c:pt idx="2624">
                  <c:v>694.0</c:v>
                </c:pt>
                <c:pt idx="2625">
                  <c:v>694.0</c:v>
                </c:pt>
                <c:pt idx="2626">
                  <c:v>694.0</c:v>
                </c:pt>
                <c:pt idx="2627">
                  <c:v>694.0</c:v>
                </c:pt>
                <c:pt idx="2628">
                  <c:v>694.0</c:v>
                </c:pt>
                <c:pt idx="2629">
                  <c:v>694.0</c:v>
                </c:pt>
                <c:pt idx="2630">
                  <c:v>694.0</c:v>
                </c:pt>
                <c:pt idx="2631">
                  <c:v>694.0</c:v>
                </c:pt>
                <c:pt idx="2632">
                  <c:v>694.0</c:v>
                </c:pt>
                <c:pt idx="2633">
                  <c:v>694.0</c:v>
                </c:pt>
                <c:pt idx="2634">
                  <c:v>694.0</c:v>
                </c:pt>
                <c:pt idx="2635">
                  <c:v>695.0</c:v>
                </c:pt>
                <c:pt idx="2636">
                  <c:v>696.0</c:v>
                </c:pt>
                <c:pt idx="2637">
                  <c:v>697.0</c:v>
                </c:pt>
                <c:pt idx="2638">
                  <c:v>697.0</c:v>
                </c:pt>
                <c:pt idx="2639">
                  <c:v>698.0</c:v>
                </c:pt>
                <c:pt idx="2640">
                  <c:v>698.0</c:v>
                </c:pt>
                <c:pt idx="2641">
                  <c:v>698.0</c:v>
                </c:pt>
                <c:pt idx="2642">
                  <c:v>698.0</c:v>
                </c:pt>
                <c:pt idx="2643">
                  <c:v>698.0</c:v>
                </c:pt>
                <c:pt idx="2644">
                  <c:v>698.0</c:v>
                </c:pt>
                <c:pt idx="2645">
                  <c:v>698.0</c:v>
                </c:pt>
                <c:pt idx="2646">
                  <c:v>698.0</c:v>
                </c:pt>
                <c:pt idx="2647">
                  <c:v>698.0</c:v>
                </c:pt>
                <c:pt idx="2648">
                  <c:v>698.0</c:v>
                </c:pt>
                <c:pt idx="2649">
                  <c:v>698.0</c:v>
                </c:pt>
                <c:pt idx="2650">
                  <c:v>699.0</c:v>
                </c:pt>
                <c:pt idx="2651">
                  <c:v>700.0</c:v>
                </c:pt>
                <c:pt idx="2652">
                  <c:v>701.0</c:v>
                </c:pt>
                <c:pt idx="2653">
                  <c:v>702.0</c:v>
                </c:pt>
                <c:pt idx="2654">
                  <c:v>703.0</c:v>
                </c:pt>
                <c:pt idx="2655">
                  <c:v>704.0</c:v>
                </c:pt>
                <c:pt idx="2656">
                  <c:v>705.0</c:v>
                </c:pt>
                <c:pt idx="2657">
                  <c:v>706.0</c:v>
                </c:pt>
                <c:pt idx="2658">
                  <c:v>707.0</c:v>
                </c:pt>
                <c:pt idx="2659">
                  <c:v>708.0</c:v>
                </c:pt>
                <c:pt idx="2660">
                  <c:v>709.0</c:v>
                </c:pt>
                <c:pt idx="2661">
                  <c:v>710.0</c:v>
                </c:pt>
                <c:pt idx="2662">
                  <c:v>711.0</c:v>
                </c:pt>
                <c:pt idx="2663">
                  <c:v>712.0</c:v>
                </c:pt>
                <c:pt idx="2664">
                  <c:v>713.0</c:v>
                </c:pt>
                <c:pt idx="2665">
                  <c:v>714.0</c:v>
                </c:pt>
                <c:pt idx="2666">
                  <c:v>715.0</c:v>
                </c:pt>
                <c:pt idx="2667">
                  <c:v>715.0</c:v>
                </c:pt>
                <c:pt idx="2668">
                  <c:v>715.0</c:v>
                </c:pt>
                <c:pt idx="2669">
                  <c:v>715.0</c:v>
                </c:pt>
                <c:pt idx="2670">
                  <c:v>715.0</c:v>
                </c:pt>
                <c:pt idx="2671">
                  <c:v>715.0</c:v>
                </c:pt>
                <c:pt idx="2672">
                  <c:v>715.0</c:v>
                </c:pt>
                <c:pt idx="2673">
                  <c:v>715.0</c:v>
                </c:pt>
                <c:pt idx="2674">
                  <c:v>715.0</c:v>
                </c:pt>
                <c:pt idx="2675">
                  <c:v>715.0</c:v>
                </c:pt>
                <c:pt idx="2676">
                  <c:v>715.0</c:v>
                </c:pt>
                <c:pt idx="2677">
                  <c:v>715.0</c:v>
                </c:pt>
                <c:pt idx="2678">
                  <c:v>715.0</c:v>
                </c:pt>
                <c:pt idx="2679">
                  <c:v>715.0</c:v>
                </c:pt>
                <c:pt idx="2680">
                  <c:v>715.0</c:v>
                </c:pt>
                <c:pt idx="2681">
                  <c:v>715.0</c:v>
                </c:pt>
                <c:pt idx="2682">
                  <c:v>715.0</c:v>
                </c:pt>
                <c:pt idx="2683">
                  <c:v>716.0</c:v>
                </c:pt>
                <c:pt idx="2684">
                  <c:v>717.0</c:v>
                </c:pt>
                <c:pt idx="2685">
                  <c:v>718.0</c:v>
                </c:pt>
                <c:pt idx="2686">
                  <c:v>718.0</c:v>
                </c:pt>
                <c:pt idx="2687">
                  <c:v>718.0</c:v>
                </c:pt>
                <c:pt idx="2688">
                  <c:v>719.0</c:v>
                </c:pt>
                <c:pt idx="2689">
                  <c:v>720.0</c:v>
                </c:pt>
                <c:pt idx="2690">
                  <c:v>721.0</c:v>
                </c:pt>
                <c:pt idx="2691">
                  <c:v>721.0</c:v>
                </c:pt>
                <c:pt idx="2692">
                  <c:v>721.0</c:v>
                </c:pt>
                <c:pt idx="2693">
                  <c:v>721.0</c:v>
                </c:pt>
                <c:pt idx="2694">
                  <c:v>721.0</c:v>
                </c:pt>
                <c:pt idx="2695">
                  <c:v>721.0</c:v>
                </c:pt>
                <c:pt idx="2696">
                  <c:v>721.0</c:v>
                </c:pt>
                <c:pt idx="2697">
                  <c:v>721.0</c:v>
                </c:pt>
                <c:pt idx="2698">
                  <c:v>721.0</c:v>
                </c:pt>
                <c:pt idx="2699">
                  <c:v>721.0</c:v>
                </c:pt>
                <c:pt idx="2700">
                  <c:v>722.0</c:v>
                </c:pt>
                <c:pt idx="2701">
                  <c:v>722.0</c:v>
                </c:pt>
                <c:pt idx="2702">
                  <c:v>722.0</c:v>
                </c:pt>
                <c:pt idx="2703">
                  <c:v>722.0</c:v>
                </c:pt>
                <c:pt idx="2704">
                  <c:v>722.0</c:v>
                </c:pt>
                <c:pt idx="2705">
                  <c:v>723.0</c:v>
                </c:pt>
                <c:pt idx="2706">
                  <c:v>723.0</c:v>
                </c:pt>
                <c:pt idx="2707">
                  <c:v>724.0</c:v>
                </c:pt>
                <c:pt idx="2708">
                  <c:v>724.0</c:v>
                </c:pt>
                <c:pt idx="2709">
                  <c:v>725.0</c:v>
                </c:pt>
                <c:pt idx="2710">
                  <c:v>725.0</c:v>
                </c:pt>
                <c:pt idx="2711">
                  <c:v>726.0</c:v>
                </c:pt>
                <c:pt idx="2712">
                  <c:v>726.0</c:v>
                </c:pt>
                <c:pt idx="2713">
                  <c:v>726.0</c:v>
                </c:pt>
                <c:pt idx="2714">
                  <c:v>726.0</c:v>
                </c:pt>
                <c:pt idx="2715">
                  <c:v>726.0</c:v>
                </c:pt>
                <c:pt idx="2716">
                  <c:v>726.0</c:v>
                </c:pt>
                <c:pt idx="2717">
                  <c:v>727.0</c:v>
                </c:pt>
                <c:pt idx="2718">
                  <c:v>727.0</c:v>
                </c:pt>
                <c:pt idx="2719">
                  <c:v>727.0</c:v>
                </c:pt>
                <c:pt idx="2720">
                  <c:v>728.0</c:v>
                </c:pt>
                <c:pt idx="2721">
                  <c:v>728.0</c:v>
                </c:pt>
                <c:pt idx="2722">
                  <c:v>728.0</c:v>
                </c:pt>
                <c:pt idx="2723">
                  <c:v>728.0</c:v>
                </c:pt>
                <c:pt idx="2724">
                  <c:v>728.0</c:v>
                </c:pt>
                <c:pt idx="2725">
                  <c:v>728.0</c:v>
                </c:pt>
                <c:pt idx="2726">
                  <c:v>729.0</c:v>
                </c:pt>
                <c:pt idx="2727">
                  <c:v>729.0</c:v>
                </c:pt>
                <c:pt idx="2728">
                  <c:v>729.0</c:v>
                </c:pt>
                <c:pt idx="2729">
                  <c:v>729.0</c:v>
                </c:pt>
                <c:pt idx="2730">
                  <c:v>729.0</c:v>
                </c:pt>
                <c:pt idx="2731">
                  <c:v>729.0</c:v>
                </c:pt>
                <c:pt idx="2732">
                  <c:v>729.0</c:v>
                </c:pt>
                <c:pt idx="2733">
                  <c:v>729.0</c:v>
                </c:pt>
                <c:pt idx="2734">
                  <c:v>729.0</c:v>
                </c:pt>
                <c:pt idx="2735">
                  <c:v>730.0</c:v>
                </c:pt>
                <c:pt idx="2736">
                  <c:v>731.0</c:v>
                </c:pt>
                <c:pt idx="2737">
                  <c:v>732.0</c:v>
                </c:pt>
                <c:pt idx="2738">
                  <c:v>733.0</c:v>
                </c:pt>
                <c:pt idx="2739">
                  <c:v>734.0</c:v>
                </c:pt>
                <c:pt idx="2740">
                  <c:v>734.0</c:v>
                </c:pt>
                <c:pt idx="2741">
                  <c:v>734.0</c:v>
                </c:pt>
                <c:pt idx="2742">
                  <c:v>734.0</c:v>
                </c:pt>
                <c:pt idx="2743">
                  <c:v>734.0</c:v>
                </c:pt>
                <c:pt idx="2744">
                  <c:v>734.0</c:v>
                </c:pt>
                <c:pt idx="2745">
                  <c:v>734.0</c:v>
                </c:pt>
                <c:pt idx="2746">
                  <c:v>734.0</c:v>
                </c:pt>
                <c:pt idx="2747">
                  <c:v>734.0</c:v>
                </c:pt>
                <c:pt idx="2748">
                  <c:v>734.0</c:v>
                </c:pt>
                <c:pt idx="2749">
                  <c:v>734.0</c:v>
                </c:pt>
                <c:pt idx="2750">
                  <c:v>734.0</c:v>
                </c:pt>
                <c:pt idx="2751">
                  <c:v>734.0</c:v>
                </c:pt>
                <c:pt idx="2752">
                  <c:v>734.0</c:v>
                </c:pt>
                <c:pt idx="2753">
                  <c:v>734.0</c:v>
                </c:pt>
                <c:pt idx="2754">
                  <c:v>734.0</c:v>
                </c:pt>
                <c:pt idx="2755">
                  <c:v>734.0</c:v>
                </c:pt>
                <c:pt idx="2756">
                  <c:v>734.0</c:v>
                </c:pt>
                <c:pt idx="2757">
                  <c:v>734.0</c:v>
                </c:pt>
                <c:pt idx="2758">
                  <c:v>735.0</c:v>
                </c:pt>
                <c:pt idx="2759">
                  <c:v>735.0</c:v>
                </c:pt>
                <c:pt idx="2760">
                  <c:v>735.0</c:v>
                </c:pt>
                <c:pt idx="2761">
                  <c:v>735.0</c:v>
                </c:pt>
                <c:pt idx="2762">
                  <c:v>735.0</c:v>
                </c:pt>
                <c:pt idx="2763">
                  <c:v>735.0</c:v>
                </c:pt>
                <c:pt idx="2764">
                  <c:v>735.0</c:v>
                </c:pt>
                <c:pt idx="2765">
                  <c:v>735.0</c:v>
                </c:pt>
                <c:pt idx="2766">
                  <c:v>736.0</c:v>
                </c:pt>
                <c:pt idx="2767">
                  <c:v>736.0</c:v>
                </c:pt>
                <c:pt idx="2768">
                  <c:v>736.0</c:v>
                </c:pt>
                <c:pt idx="2769">
                  <c:v>736.0</c:v>
                </c:pt>
                <c:pt idx="2770">
                  <c:v>736.0</c:v>
                </c:pt>
                <c:pt idx="2771">
                  <c:v>736.0</c:v>
                </c:pt>
                <c:pt idx="2772">
                  <c:v>737.0</c:v>
                </c:pt>
                <c:pt idx="2773">
                  <c:v>738.0</c:v>
                </c:pt>
                <c:pt idx="2774">
                  <c:v>738.0</c:v>
                </c:pt>
                <c:pt idx="2775">
                  <c:v>738.0</c:v>
                </c:pt>
                <c:pt idx="2776">
                  <c:v>739.0</c:v>
                </c:pt>
                <c:pt idx="2777">
                  <c:v>740.0</c:v>
                </c:pt>
                <c:pt idx="2778">
                  <c:v>740.0</c:v>
                </c:pt>
                <c:pt idx="2779">
                  <c:v>740.0</c:v>
                </c:pt>
                <c:pt idx="2780">
                  <c:v>741.0</c:v>
                </c:pt>
                <c:pt idx="2781">
                  <c:v>741.0</c:v>
                </c:pt>
                <c:pt idx="2782">
                  <c:v>742.0</c:v>
                </c:pt>
                <c:pt idx="2783">
                  <c:v>743.0</c:v>
                </c:pt>
                <c:pt idx="2784">
                  <c:v>743.0</c:v>
                </c:pt>
                <c:pt idx="2785">
                  <c:v>743.0</c:v>
                </c:pt>
                <c:pt idx="2786">
                  <c:v>743.0</c:v>
                </c:pt>
                <c:pt idx="2787">
                  <c:v>744.0</c:v>
                </c:pt>
                <c:pt idx="2788">
                  <c:v>745.0</c:v>
                </c:pt>
                <c:pt idx="2789">
                  <c:v>745.0</c:v>
                </c:pt>
                <c:pt idx="2790">
                  <c:v>745.0</c:v>
                </c:pt>
                <c:pt idx="2791">
                  <c:v>745.0</c:v>
                </c:pt>
                <c:pt idx="2792">
                  <c:v>745.0</c:v>
                </c:pt>
                <c:pt idx="2793">
                  <c:v>745.0</c:v>
                </c:pt>
                <c:pt idx="2794">
                  <c:v>745.0</c:v>
                </c:pt>
                <c:pt idx="2795">
                  <c:v>745.0</c:v>
                </c:pt>
                <c:pt idx="2796">
                  <c:v>746.0</c:v>
                </c:pt>
                <c:pt idx="2797">
                  <c:v>747.0</c:v>
                </c:pt>
                <c:pt idx="2798">
                  <c:v>747.0</c:v>
                </c:pt>
                <c:pt idx="2799">
                  <c:v>747.0</c:v>
                </c:pt>
                <c:pt idx="2800">
                  <c:v>747.0</c:v>
                </c:pt>
                <c:pt idx="2801">
                  <c:v>747.0</c:v>
                </c:pt>
                <c:pt idx="2802">
                  <c:v>747.0</c:v>
                </c:pt>
                <c:pt idx="2803">
                  <c:v>747.0</c:v>
                </c:pt>
                <c:pt idx="2804">
                  <c:v>747.0</c:v>
                </c:pt>
                <c:pt idx="2805">
                  <c:v>747.0</c:v>
                </c:pt>
                <c:pt idx="2806">
                  <c:v>747.0</c:v>
                </c:pt>
                <c:pt idx="2807">
                  <c:v>747.0</c:v>
                </c:pt>
                <c:pt idx="2808">
                  <c:v>747.0</c:v>
                </c:pt>
                <c:pt idx="2809">
                  <c:v>747.0</c:v>
                </c:pt>
                <c:pt idx="2810">
                  <c:v>747.0</c:v>
                </c:pt>
                <c:pt idx="2811">
                  <c:v>747.0</c:v>
                </c:pt>
                <c:pt idx="2812">
                  <c:v>747.0</c:v>
                </c:pt>
                <c:pt idx="2813">
                  <c:v>747.0</c:v>
                </c:pt>
                <c:pt idx="2814">
                  <c:v>747.0</c:v>
                </c:pt>
                <c:pt idx="2815">
                  <c:v>747.0</c:v>
                </c:pt>
                <c:pt idx="2816">
                  <c:v>747.0</c:v>
                </c:pt>
                <c:pt idx="2817">
                  <c:v>747.0</c:v>
                </c:pt>
                <c:pt idx="2818">
                  <c:v>748.0</c:v>
                </c:pt>
                <c:pt idx="2819">
                  <c:v>748.0</c:v>
                </c:pt>
                <c:pt idx="2820">
                  <c:v>748.0</c:v>
                </c:pt>
                <c:pt idx="2821">
                  <c:v>748.0</c:v>
                </c:pt>
                <c:pt idx="2822">
                  <c:v>748.0</c:v>
                </c:pt>
                <c:pt idx="2823">
                  <c:v>749.0</c:v>
                </c:pt>
                <c:pt idx="2824">
                  <c:v>750.0</c:v>
                </c:pt>
                <c:pt idx="2825">
                  <c:v>751.0</c:v>
                </c:pt>
                <c:pt idx="2826">
                  <c:v>752.0</c:v>
                </c:pt>
                <c:pt idx="2827">
                  <c:v>752.0</c:v>
                </c:pt>
                <c:pt idx="2828">
                  <c:v>752.0</c:v>
                </c:pt>
                <c:pt idx="2829">
                  <c:v>753.0</c:v>
                </c:pt>
                <c:pt idx="2830">
                  <c:v>753.0</c:v>
                </c:pt>
                <c:pt idx="2831">
                  <c:v>753.0</c:v>
                </c:pt>
                <c:pt idx="2832">
                  <c:v>753.0</c:v>
                </c:pt>
                <c:pt idx="2833">
                  <c:v>753.0</c:v>
                </c:pt>
                <c:pt idx="2834">
                  <c:v>754.0</c:v>
                </c:pt>
                <c:pt idx="2835">
                  <c:v>754.0</c:v>
                </c:pt>
                <c:pt idx="2836">
                  <c:v>754.0</c:v>
                </c:pt>
                <c:pt idx="2837">
                  <c:v>754.0</c:v>
                </c:pt>
                <c:pt idx="2838">
                  <c:v>754.0</c:v>
                </c:pt>
                <c:pt idx="2839">
                  <c:v>754.0</c:v>
                </c:pt>
                <c:pt idx="2840">
                  <c:v>754.0</c:v>
                </c:pt>
                <c:pt idx="2841">
                  <c:v>754.0</c:v>
                </c:pt>
                <c:pt idx="2842">
                  <c:v>754.0</c:v>
                </c:pt>
                <c:pt idx="2843">
                  <c:v>754.0</c:v>
                </c:pt>
                <c:pt idx="2844">
                  <c:v>754.0</c:v>
                </c:pt>
                <c:pt idx="2845">
                  <c:v>754.0</c:v>
                </c:pt>
                <c:pt idx="2846">
                  <c:v>754.0</c:v>
                </c:pt>
                <c:pt idx="2847">
                  <c:v>754.0</c:v>
                </c:pt>
                <c:pt idx="2848">
                  <c:v>754.0</c:v>
                </c:pt>
                <c:pt idx="2849">
                  <c:v>754.0</c:v>
                </c:pt>
                <c:pt idx="2850">
                  <c:v>754.0</c:v>
                </c:pt>
                <c:pt idx="2851">
                  <c:v>754.0</c:v>
                </c:pt>
                <c:pt idx="2852">
                  <c:v>754.0</c:v>
                </c:pt>
                <c:pt idx="2853">
                  <c:v>755.0</c:v>
                </c:pt>
                <c:pt idx="2854">
                  <c:v>756.0</c:v>
                </c:pt>
                <c:pt idx="2855">
                  <c:v>757.0</c:v>
                </c:pt>
                <c:pt idx="2856">
                  <c:v>758.0</c:v>
                </c:pt>
                <c:pt idx="2857">
                  <c:v>759.0</c:v>
                </c:pt>
                <c:pt idx="2858">
                  <c:v>760.0</c:v>
                </c:pt>
                <c:pt idx="2859">
                  <c:v>761.0</c:v>
                </c:pt>
                <c:pt idx="2860">
                  <c:v>762.0</c:v>
                </c:pt>
                <c:pt idx="2861">
                  <c:v>763.0</c:v>
                </c:pt>
                <c:pt idx="2862">
                  <c:v>764.0</c:v>
                </c:pt>
                <c:pt idx="2863">
                  <c:v>764.0</c:v>
                </c:pt>
                <c:pt idx="2864">
                  <c:v>765.0</c:v>
                </c:pt>
                <c:pt idx="2865">
                  <c:v>766.0</c:v>
                </c:pt>
                <c:pt idx="2866">
                  <c:v>767.0</c:v>
                </c:pt>
                <c:pt idx="2867">
                  <c:v>768.0</c:v>
                </c:pt>
                <c:pt idx="2868">
                  <c:v>769.0</c:v>
                </c:pt>
                <c:pt idx="2869">
                  <c:v>769.0</c:v>
                </c:pt>
                <c:pt idx="2870">
                  <c:v>769.0</c:v>
                </c:pt>
                <c:pt idx="2871">
                  <c:v>770.0</c:v>
                </c:pt>
                <c:pt idx="2872">
                  <c:v>770.0</c:v>
                </c:pt>
                <c:pt idx="2873">
                  <c:v>771.0</c:v>
                </c:pt>
                <c:pt idx="2874">
                  <c:v>771.0</c:v>
                </c:pt>
                <c:pt idx="2875">
                  <c:v>771.0</c:v>
                </c:pt>
                <c:pt idx="2876">
                  <c:v>771.0</c:v>
                </c:pt>
                <c:pt idx="2877">
                  <c:v>771.0</c:v>
                </c:pt>
                <c:pt idx="2878">
                  <c:v>771.0</c:v>
                </c:pt>
                <c:pt idx="2879">
                  <c:v>771.0</c:v>
                </c:pt>
                <c:pt idx="2880">
                  <c:v>771.0</c:v>
                </c:pt>
                <c:pt idx="2881">
                  <c:v>771.0</c:v>
                </c:pt>
                <c:pt idx="2882">
                  <c:v>771.0</c:v>
                </c:pt>
                <c:pt idx="2883">
                  <c:v>771.0</c:v>
                </c:pt>
                <c:pt idx="2884">
                  <c:v>772.0</c:v>
                </c:pt>
                <c:pt idx="2885">
                  <c:v>772.0</c:v>
                </c:pt>
                <c:pt idx="2886">
                  <c:v>772.0</c:v>
                </c:pt>
                <c:pt idx="2887">
                  <c:v>772.0</c:v>
                </c:pt>
                <c:pt idx="2888">
                  <c:v>772.0</c:v>
                </c:pt>
                <c:pt idx="2889">
                  <c:v>772.0</c:v>
                </c:pt>
                <c:pt idx="2890">
                  <c:v>772.0</c:v>
                </c:pt>
                <c:pt idx="2891">
                  <c:v>772.0</c:v>
                </c:pt>
                <c:pt idx="2892">
                  <c:v>773.0</c:v>
                </c:pt>
                <c:pt idx="2893">
                  <c:v>773.0</c:v>
                </c:pt>
                <c:pt idx="2894">
                  <c:v>773.0</c:v>
                </c:pt>
                <c:pt idx="2895">
                  <c:v>774.0</c:v>
                </c:pt>
                <c:pt idx="2896">
                  <c:v>774.0</c:v>
                </c:pt>
                <c:pt idx="2897">
                  <c:v>774.0</c:v>
                </c:pt>
                <c:pt idx="2898">
                  <c:v>774.0</c:v>
                </c:pt>
                <c:pt idx="2899">
                  <c:v>774.0</c:v>
                </c:pt>
                <c:pt idx="2900">
                  <c:v>774.0</c:v>
                </c:pt>
                <c:pt idx="2901">
                  <c:v>774.0</c:v>
                </c:pt>
                <c:pt idx="2902">
                  <c:v>774.0</c:v>
                </c:pt>
                <c:pt idx="2903">
                  <c:v>774.0</c:v>
                </c:pt>
                <c:pt idx="2904">
                  <c:v>774.0</c:v>
                </c:pt>
                <c:pt idx="2905">
                  <c:v>774.0</c:v>
                </c:pt>
                <c:pt idx="2906">
                  <c:v>774.0</c:v>
                </c:pt>
                <c:pt idx="2907">
                  <c:v>774.0</c:v>
                </c:pt>
                <c:pt idx="2908">
                  <c:v>774.0</c:v>
                </c:pt>
                <c:pt idx="2909">
                  <c:v>774.0</c:v>
                </c:pt>
                <c:pt idx="2910">
                  <c:v>774.0</c:v>
                </c:pt>
                <c:pt idx="2911">
                  <c:v>774.0</c:v>
                </c:pt>
                <c:pt idx="2912">
                  <c:v>775.0</c:v>
                </c:pt>
                <c:pt idx="2913">
                  <c:v>776.0</c:v>
                </c:pt>
                <c:pt idx="2914">
                  <c:v>776.0</c:v>
                </c:pt>
                <c:pt idx="2915">
                  <c:v>776.0</c:v>
                </c:pt>
                <c:pt idx="2916">
                  <c:v>776.0</c:v>
                </c:pt>
                <c:pt idx="2917">
                  <c:v>776.0</c:v>
                </c:pt>
                <c:pt idx="2918">
                  <c:v>776.0</c:v>
                </c:pt>
                <c:pt idx="2919">
                  <c:v>777.0</c:v>
                </c:pt>
                <c:pt idx="2920">
                  <c:v>777.0</c:v>
                </c:pt>
                <c:pt idx="2921">
                  <c:v>777.0</c:v>
                </c:pt>
                <c:pt idx="2922">
                  <c:v>778.0</c:v>
                </c:pt>
                <c:pt idx="2923">
                  <c:v>779.0</c:v>
                </c:pt>
                <c:pt idx="2924">
                  <c:v>780.0</c:v>
                </c:pt>
                <c:pt idx="2925">
                  <c:v>781.0</c:v>
                </c:pt>
                <c:pt idx="2926">
                  <c:v>781.0</c:v>
                </c:pt>
                <c:pt idx="2927">
                  <c:v>781.0</c:v>
                </c:pt>
                <c:pt idx="2928">
                  <c:v>781.0</c:v>
                </c:pt>
                <c:pt idx="2929">
                  <c:v>782.0</c:v>
                </c:pt>
                <c:pt idx="2930">
                  <c:v>783.0</c:v>
                </c:pt>
                <c:pt idx="2931">
                  <c:v>783.0</c:v>
                </c:pt>
                <c:pt idx="2932">
                  <c:v>783.0</c:v>
                </c:pt>
                <c:pt idx="2933">
                  <c:v>784.0</c:v>
                </c:pt>
                <c:pt idx="2934">
                  <c:v>784.0</c:v>
                </c:pt>
                <c:pt idx="2935">
                  <c:v>785.0</c:v>
                </c:pt>
                <c:pt idx="2936">
                  <c:v>785.0</c:v>
                </c:pt>
                <c:pt idx="2937">
                  <c:v>785.0</c:v>
                </c:pt>
                <c:pt idx="2938">
                  <c:v>786.0</c:v>
                </c:pt>
                <c:pt idx="2939">
                  <c:v>786.0</c:v>
                </c:pt>
                <c:pt idx="2940">
                  <c:v>786.0</c:v>
                </c:pt>
                <c:pt idx="2941">
                  <c:v>786.0</c:v>
                </c:pt>
                <c:pt idx="2942">
                  <c:v>786.0</c:v>
                </c:pt>
                <c:pt idx="2943">
                  <c:v>786.0</c:v>
                </c:pt>
                <c:pt idx="2944">
                  <c:v>786.0</c:v>
                </c:pt>
                <c:pt idx="2945">
                  <c:v>786.0</c:v>
                </c:pt>
                <c:pt idx="2946">
                  <c:v>786.0</c:v>
                </c:pt>
                <c:pt idx="2947">
                  <c:v>786.0</c:v>
                </c:pt>
                <c:pt idx="2948">
                  <c:v>786.0</c:v>
                </c:pt>
                <c:pt idx="2949">
                  <c:v>786.0</c:v>
                </c:pt>
                <c:pt idx="2950">
                  <c:v>786.0</c:v>
                </c:pt>
                <c:pt idx="2951">
                  <c:v>787.0</c:v>
                </c:pt>
                <c:pt idx="2952">
                  <c:v>787.0</c:v>
                </c:pt>
                <c:pt idx="2953">
                  <c:v>787.0</c:v>
                </c:pt>
                <c:pt idx="2954">
                  <c:v>787.0</c:v>
                </c:pt>
                <c:pt idx="2955">
                  <c:v>787.0</c:v>
                </c:pt>
                <c:pt idx="2956">
                  <c:v>787.0</c:v>
                </c:pt>
                <c:pt idx="2957">
                  <c:v>787.0</c:v>
                </c:pt>
                <c:pt idx="2958">
                  <c:v>787.0</c:v>
                </c:pt>
                <c:pt idx="2959">
                  <c:v>787.0</c:v>
                </c:pt>
                <c:pt idx="2960">
                  <c:v>787.0</c:v>
                </c:pt>
                <c:pt idx="2961">
                  <c:v>787.0</c:v>
                </c:pt>
                <c:pt idx="2962">
                  <c:v>787.0</c:v>
                </c:pt>
                <c:pt idx="2963">
                  <c:v>787.0</c:v>
                </c:pt>
                <c:pt idx="2964">
                  <c:v>787.0</c:v>
                </c:pt>
                <c:pt idx="2965">
                  <c:v>788.0</c:v>
                </c:pt>
                <c:pt idx="2966">
                  <c:v>789.0</c:v>
                </c:pt>
                <c:pt idx="2967">
                  <c:v>790.0</c:v>
                </c:pt>
                <c:pt idx="2968">
                  <c:v>790.0</c:v>
                </c:pt>
                <c:pt idx="2969">
                  <c:v>790.0</c:v>
                </c:pt>
                <c:pt idx="2970">
                  <c:v>790.0</c:v>
                </c:pt>
                <c:pt idx="2971">
                  <c:v>790.0</c:v>
                </c:pt>
                <c:pt idx="2972">
                  <c:v>791.0</c:v>
                </c:pt>
                <c:pt idx="2973">
                  <c:v>792.0</c:v>
                </c:pt>
                <c:pt idx="2974">
                  <c:v>792.0</c:v>
                </c:pt>
                <c:pt idx="2975">
                  <c:v>793.0</c:v>
                </c:pt>
                <c:pt idx="2976">
                  <c:v>794.0</c:v>
                </c:pt>
                <c:pt idx="2977">
                  <c:v>795.0</c:v>
                </c:pt>
                <c:pt idx="2978">
                  <c:v>796.0</c:v>
                </c:pt>
                <c:pt idx="2979">
                  <c:v>797.0</c:v>
                </c:pt>
                <c:pt idx="2980">
                  <c:v>798.0</c:v>
                </c:pt>
                <c:pt idx="2981">
                  <c:v>799.0</c:v>
                </c:pt>
                <c:pt idx="2982">
                  <c:v>799.0</c:v>
                </c:pt>
                <c:pt idx="2983">
                  <c:v>799.0</c:v>
                </c:pt>
                <c:pt idx="2984">
                  <c:v>800.0</c:v>
                </c:pt>
                <c:pt idx="2985">
                  <c:v>801.0</c:v>
                </c:pt>
                <c:pt idx="2986">
                  <c:v>802.0</c:v>
                </c:pt>
                <c:pt idx="2987">
                  <c:v>803.0</c:v>
                </c:pt>
                <c:pt idx="2988">
                  <c:v>804.0</c:v>
                </c:pt>
                <c:pt idx="2989">
                  <c:v>805.0</c:v>
                </c:pt>
                <c:pt idx="2990">
                  <c:v>806.0</c:v>
                </c:pt>
                <c:pt idx="2991">
                  <c:v>807.0</c:v>
                </c:pt>
                <c:pt idx="2992">
                  <c:v>808.0</c:v>
                </c:pt>
                <c:pt idx="2993">
                  <c:v>808.0</c:v>
                </c:pt>
                <c:pt idx="2994">
                  <c:v>808.0</c:v>
                </c:pt>
                <c:pt idx="2995">
                  <c:v>809.0</c:v>
                </c:pt>
                <c:pt idx="2996">
                  <c:v>810.0</c:v>
                </c:pt>
                <c:pt idx="2997">
                  <c:v>810.0</c:v>
                </c:pt>
                <c:pt idx="2998">
                  <c:v>811.0</c:v>
                </c:pt>
                <c:pt idx="2999">
                  <c:v>811.0</c:v>
                </c:pt>
                <c:pt idx="3000">
                  <c:v>811.0</c:v>
                </c:pt>
                <c:pt idx="3001">
                  <c:v>811.0</c:v>
                </c:pt>
                <c:pt idx="3002">
                  <c:v>811.0</c:v>
                </c:pt>
                <c:pt idx="3003">
                  <c:v>811.0</c:v>
                </c:pt>
                <c:pt idx="3004">
                  <c:v>812.0</c:v>
                </c:pt>
                <c:pt idx="3005">
                  <c:v>812.0</c:v>
                </c:pt>
                <c:pt idx="3006">
                  <c:v>812.0</c:v>
                </c:pt>
                <c:pt idx="3007">
                  <c:v>812.0</c:v>
                </c:pt>
                <c:pt idx="3008">
                  <c:v>812.0</c:v>
                </c:pt>
                <c:pt idx="3009">
                  <c:v>812.0</c:v>
                </c:pt>
                <c:pt idx="3010">
                  <c:v>812.0</c:v>
                </c:pt>
                <c:pt idx="3011">
                  <c:v>812.0</c:v>
                </c:pt>
                <c:pt idx="3012">
                  <c:v>812.0</c:v>
                </c:pt>
                <c:pt idx="3013">
                  <c:v>812.0</c:v>
                </c:pt>
                <c:pt idx="3014">
                  <c:v>812.0</c:v>
                </c:pt>
                <c:pt idx="3015">
                  <c:v>812.0</c:v>
                </c:pt>
                <c:pt idx="3016">
                  <c:v>812.0</c:v>
                </c:pt>
                <c:pt idx="3017">
                  <c:v>812.0</c:v>
                </c:pt>
                <c:pt idx="3018">
                  <c:v>812.0</c:v>
                </c:pt>
                <c:pt idx="3019">
                  <c:v>812.0</c:v>
                </c:pt>
                <c:pt idx="3020">
                  <c:v>812.0</c:v>
                </c:pt>
                <c:pt idx="3021">
                  <c:v>812.0</c:v>
                </c:pt>
                <c:pt idx="3022">
                  <c:v>812.0</c:v>
                </c:pt>
                <c:pt idx="3023">
                  <c:v>812.0</c:v>
                </c:pt>
                <c:pt idx="3024">
                  <c:v>812.0</c:v>
                </c:pt>
                <c:pt idx="3025">
                  <c:v>812.0</c:v>
                </c:pt>
                <c:pt idx="3026">
                  <c:v>812.0</c:v>
                </c:pt>
                <c:pt idx="3027">
                  <c:v>812.0</c:v>
                </c:pt>
                <c:pt idx="3028">
                  <c:v>812.0</c:v>
                </c:pt>
                <c:pt idx="3029">
                  <c:v>812.0</c:v>
                </c:pt>
                <c:pt idx="3030">
                  <c:v>812.0</c:v>
                </c:pt>
                <c:pt idx="3031">
                  <c:v>812.0</c:v>
                </c:pt>
                <c:pt idx="3032">
                  <c:v>812.0</c:v>
                </c:pt>
                <c:pt idx="3033">
                  <c:v>812.0</c:v>
                </c:pt>
                <c:pt idx="3034">
                  <c:v>813.0</c:v>
                </c:pt>
                <c:pt idx="3035">
                  <c:v>813.0</c:v>
                </c:pt>
                <c:pt idx="3036">
                  <c:v>813.0</c:v>
                </c:pt>
                <c:pt idx="3037">
                  <c:v>813.0</c:v>
                </c:pt>
                <c:pt idx="3038">
                  <c:v>813.0</c:v>
                </c:pt>
                <c:pt idx="3039">
                  <c:v>813.0</c:v>
                </c:pt>
                <c:pt idx="3040">
                  <c:v>813.0</c:v>
                </c:pt>
                <c:pt idx="3041">
                  <c:v>813.0</c:v>
                </c:pt>
                <c:pt idx="3042">
                  <c:v>813.0</c:v>
                </c:pt>
                <c:pt idx="3043">
                  <c:v>813.0</c:v>
                </c:pt>
                <c:pt idx="3044">
                  <c:v>813.0</c:v>
                </c:pt>
                <c:pt idx="3045">
                  <c:v>813.0</c:v>
                </c:pt>
                <c:pt idx="3046">
                  <c:v>813.0</c:v>
                </c:pt>
                <c:pt idx="3047">
                  <c:v>813.0</c:v>
                </c:pt>
                <c:pt idx="3048">
                  <c:v>813.0</c:v>
                </c:pt>
                <c:pt idx="3049">
                  <c:v>813.0</c:v>
                </c:pt>
                <c:pt idx="3050">
                  <c:v>813.0</c:v>
                </c:pt>
                <c:pt idx="3051">
                  <c:v>813.0</c:v>
                </c:pt>
                <c:pt idx="3052">
                  <c:v>813.0</c:v>
                </c:pt>
                <c:pt idx="3053">
                  <c:v>813.0</c:v>
                </c:pt>
                <c:pt idx="3054">
                  <c:v>813.0</c:v>
                </c:pt>
                <c:pt idx="3055">
                  <c:v>813.0</c:v>
                </c:pt>
                <c:pt idx="3056">
                  <c:v>813.0</c:v>
                </c:pt>
                <c:pt idx="3057">
                  <c:v>814.0</c:v>
                </c:pt>
                <c:pt idx="3058">
                  <c:v>815.0</c:v>
                </c:pt>
                <c:pt idx="3059">
                  <c:v>816.0</c:v>
                </c:pt>
                <c:pt idx="3060">
                  <c:v>817.0</c:v>
                </c:pt>
                <c:pt idx="3061">
                  <c:v>818.0</c:v>
                </c:pt>
                <c:pt idx="3062">
                  <c:v>819.0</c:v>
                </c:pt>
                <c:pt idx="3063">
                  <c:v>820.0</c:v>
                </c:pt>
                <c:pt idx="3064">
                  <c:v>821.0</c:v>
                </c:pt>
                <c:pt idx="3065">
                  <c:v>822.0</c:v>
                </c:pt>
                <c:pt idx="3066">
                  <c:v>823.0</c:v>
                </c:pt>
                <c:pt idx="3067">
                  <c:v>824.0</c:v>
                </c:pt>
                <c:pt idx="3068">
                  <c:v>824.0</c:v>
                </c:pt>
                <c:pt idx="3069">
                  <c:v>825.0</c:v>
                </c:pt>
                <c:pt idx="3070">
                  <c:v>826.0</c:v>
                </c:pt>
                <c:pt idx="3071">
                  <c:v>826.0</c:v>
                </c:pt>
                <c:pt idx="3072">
                  <c:v>826.0</c:v>
                </c:pt>
                <c:pt idx="3073">
                  <c:v>826.0</c:v>
                </c:pt>
                <c:pt idx="3074">
                  <c:v>826.0</c:v>
                </c:pt>
                <c:pt idx="3075">
                  <c:v>826.0</c:v>
                </c:pt>
                <c:pt idx="3076">
                  <c:v>826.0</c:v>
                </c:pt>
                <c:pt idx="3077">
                  <c:v>826.0</c:v>
                </c:pt>
                <c:pt idx="3078">
                  <c:v>826.0</c:v>
                </c:pt>
                <c:pt idx="3079">
                  <c:v>826.0</c:v>
                </c:pt>
                <c:pt idx="3080">
                  <c:v>826.0</c:v>
                </c:pt>
                <c:pt idx="3081">
                  <c:v>826.0</c:v>
                </c:pt>
                <c:pt idx="3082">
                  <c:v>826.0</c:v>
                </c:pt>
                <c:pt idx="3083">
                  <c:v>826.0</c:v>
                </c:pt>
                <c:pt idx="3084">
                  <c:v>826.0</c:v>
                </c:pt>
                <c:pt idx="3085">
                  <c:v>826.0</c:v>
                </c:pt>
                <c:pt idx="3086">
                  <c:v>826.0</c:v>
                </c:pt>
                <c:pt idx="3087">
                  <c:v>827.0</c:v>
                </c:pt>
                <c:pt idx="3088">
                  <c:v>828.0</c:v>
                </c:pt>
                <c:pt idx="3089">
                  <c:v>829.0</c:v>
                </c:pt>
                <c:pt idx="3090">
                  <c:v>830.0</c:v>
                </c:pt>
                <c:pt idx="3091">
                  <c:v>831.0</c:v>
                </c:pt>
                <c:pt idx="3092">
                  <c:v>832.0</c:v>
                </c:pt>
                <c:pt idx="3093">
                  <c:v>833.0</c:v>
                </c:pt>
                <c:pt idx="3094">
                  <c:v>834.0</c:v>
                </c:pt>
                <c:pt idx="3095">
                  <c:v>834.0</c:v>
                </c:pt>
                <c:pt idx="3096">
                  <c:v>834.0</c:v>
                </c:pt>
                <c:pt idx="3097">
                  <c:v>835.0</c:v>
                </c:pt>
                <c:pt idx="3098">
                  <c:v>836.0</c:v>
                </c:pt>
                <c:pt idx="3099">
                  <c:v>836.0</c:v>
                </c:pt>
                <c:pt idx="3100">
                  <c:v>837.0</c:v>
                </c:pt>
                <c:pt idx="3101">
                  <c:v>837.0</c:v>
                </c:pt>
                <c:pt idx="3102">
                  <c:v>837.0</c:v>
                </c:pt>
                <c:pt idx="3103">
                  <c:v>837.0</c:v>
                </c:pt>
                <c:pt idx="3104">
                  <c:v>837.0</c:v>
                </c:pt>
                <c:pt idx="3105">
                  <c:v>837.0</c:v>
                </c:pt>
                <c:pt idx="3106">
                  <c:v>837.0</c:v>
                </c:pt>
                <c:pt idx="3107">
                  <c:v>837.0</c:v>
                </c:pt>
                <c:pt idx="3108">
                  <c:v>838.0</c:v>
                </c:pt>
                <c:pt idx="3109">
                  <c:v>839.0</c:v>
                </c:pt>
                <c:pt idx="3110">
                  <c:v>840.0</c:v>
                </c:pt>
                <c:pt idx="3111">
                  <c:v>840.0</c:v>
                </c:pt>
                <c:pt idx="3112">
                  <c:v>841.0</c:v>
                </c:pt>
                <c:pt idx="3113">
                  <c:v>841.0</c:v>
                </c:pt>
                <c:pt idx="3114">
                  <c:v>841.0</c:v>
                </c:pt>
                <c:pt idx="3115">
                  <c:v>841.0</c:v>
                </c:pt>
                <c:pt idx="3116">
                  <c:v>842.0</c:v>
                </c:pt>
                <c:pt idx="3117">
                  <c:v>842.0</c:v>
                </c:pt>
                <c:pt idx="3118">
                  <c:v>842.0</c:v>
                </c:pt>
                <c:pt idx="3119">
                  <c:v>842.0</c:v>
                </c:pt>
                <c:pt idx="3120">
                  <c:v>842.0</c:v>
                </c:pt>
                <c:pt idx="3121">
                  <c:v>842.0</c:v>
                </c:pt>
                <c:pt idx="3122">
                  <c:v>842.0</c:v>
                </c:pt>
                <c:pt idx="3123">
                  <c:v>842.0</c:v>
                </c:pt>
                <c:pt idx="3124">
                  <c:v>842.0</c:v>
                </c:pt>
                <c:pt idx="3125">
                  <c:v>842.0</c:v>
                </c:pt>
                <c:pt idx="3126">
                  <c:v>842.0</c:v>
                </c:pt>
                <c:pt idx="3127">
                  <c:v>842.0</c:v>
                </c:pt>
                <c:pt idx="3128">
                  <c:v>842.0</c:v>
                </c:pt>
                <c:pt idx="3129">
                  <c:v>842.0</c:v>
                </c:pt>
                <c:pt idx="3130">
                  <c:v>843.0</c:v>
                </c:pt>
                <c:pt idx="3131">
                  <c:v>843.0</c:v>
                </c:pt>
                <c:pt idx="3132">
                  <c:v>843.0</c:v>
                </c:pt>
                <c:pt idx="3133">
                  <c:v>843.0</c:v>
                </c:pt>
                <c:pt idx="3134">
                  <c:v>843.0</c:v>
                </c:pt>
                <c:pt idx="3135">
                  <c:v>843.0</c:v>
                </c:pt>
                <c:pt idx="3136">
                  <c:v>843.0</c:v>
                </c:pt>
                <c:pt idx="3137">
                  <c:v>843.0</c:v>
                </c:pt>
                <c:pt idx="3138">
                  <c:v>843.0</c:v>
                </c:pt>
                <c:pt idx="3139">
                  <c:v>843.0</c:v>
                </c:pt>
                <c:pt idx="3140">
                  <c:v>843.0</c:v>
                </c:pt>
                <c:pt idx="3141">
                  <c:v>843.0</c:v>
                </c:pt>
                <c:pt idx="3142">
                  <c:v>843.0</c:v>
                </c:pt>
                <c:pt idx="3143">
                  <c:v>843.0</c:v>
                </c:pt>
                <c:pt idx="3144">
                  <c:v>843.0</c:v>
                </c:pt>
                <c:pt idx="3145">
                  <c:v>843.0</c:v>
                </c:pt>
                <c:pt idx="3146">
                  <c:v>843.0</c:v>
                </c:pt>
                <c:pt idx="3147">
                  <c:v>843.0</c:v>
                </c:pt>
                <c:pt idx="3148">
                  <c:v>844.0</c:v>
                </c:pt>
                <c:pt idx="3149">
                  <c:v>844.0</c:v>
                </c:pt>
                <c:pt idx="3150">
                  <c:v>844.0</c:v>
                </c:pt>
                <c:pt idx="3151">
                  <c:v>844.0</c:v>
                </c:pt>
                <c:pt idx="3152">
                  <c:v>844.0</c:v>
                </c:pt>
                <c:pt idx="3153">
                  <c:v>844.0</c:v>
                </c:pt>
                <c:pt idx="3154">
                  <c:v>844.0</c:v>
                </c:pt>
                <c:pt idx="3155">
                  <c:v>844.0</c:v>
                </c:pt>
                <c:pt idx="3156">
                  <c:v>844.0</c:v>
                </c:pt>
                <c:pt idx="3157">
                  <c:v>844.0</c:v>
                </c:pt>
                <c:pt idx="3158">
                  <c:v>844.0</c:v>
                </c:pt>
                <c:pt idx="3159">
                  <c:v>844.0</c:v>
                </c:pt>
                <c:pt idx="3160">
                  <c:v>845.0</c:v>
                </c:pt>
                <c:pt idx="3161">
                  <c:v>846.0</c:v>
                </c:pt>
                <c:pt idx="3162">
                  <c:v>847.0</c:v>
                </c:pt>
                <c:pt idx="3163">
                  <c:v>848.0</c:v>
                </c:pt>
                <c:pt idx="3164">
                  <c:v>848.0</c:v>
                </c:pt>
                <c:pt idx="3165">
                  <c:v>848.0</c:v>
                </c:pt>
                <c:pt idx="3166">
                  <c:v>848.0</c:v>
                </c:pt>
                <c:pt idx="3167">
                  <c:v>849.0</c:v>
                </c:pt>
                <c:pt idx="3168">
                  <c:v>850.0</c:v>
                </c:pt>
                <c:pt idx="3169">
                  <c:v>851.0</c:v>
                </c:pt>
                <c:pt idx="3170">
                  <c:v>851.0</c:v>
                </c:pt>
                <c:pt idx="3171">
                  <c:v>852.0</c:v>
                </c:pt>
                <c:pt idx="3172">
                  <c:v>853.0</c:v>
                </c:pt>
                <c:pt idx="3173">
                  <c:v>854.0</c:v>
                </c:pt>
                <c:pt idx="3174">
                  <c:v>855.0</c:v>
                </c:pt>
                <c:pt idx="3175">
                  <c:v>856.0</c:v>
                </c:pt>
                <c:pt idx="3176">
                  <c:v>857.0</c:v>
                </c:pt>
                <c:pt idx="3177">
                  <c:v>858.0</c:v>
                </c:pt>
                <c:pt idx="3178">
                  <c:v>859.0</c:v>
                </c:pt>
                <c:pt idx="3179">
                  <c:v>860.0</c:v>
                </c:pt>
                <c:pt idx="3180">
                  <c:v>861.0</c:v>
                </c:pt>
                <c:pt idx="3181">
                  <c:v>862.0</c:v>
                </c:pt>
                <c:pt idx="3182">
                  <c:v>863.0</c:v>
                </c:pt>
                <c:pt idx="3183">
                  <c:v>863.0</c:v>
                </c:pt>
                <c:pt idx="3184">
                  <c:v>864.0</c:v>
                </c:pt>
                <c:pt idx="3185">
                  <c:v>864.0</c:v>
                </c:pt>
                <c:pt idx="3186">
                  <c:v>864.0</c:v>
                </c:pt>
                <c:pt idx="3187">
                  <c:v>865.0</c:v>
                </c:pt>
                <c:pt idx="3188">
                  <c:v>866.0</c:v>
                </c:pt>
                <c:pt idx="3189">
                  <c:v>867.0</c:v>
                </c:pt>
                <c:pt idx="3190">
                  <c:v>868.0</c:v>
                </c:pt>
                <c:pt idx="3191">
                  <c:v>869.0</c:v>
                </c:pt>
                <c:pt idx="3192">
                  <c:v>869.0</c:v>
                </c:pt>
                <c:pt idx="3193">
                  <c:v>870.0</c:v>
                </c:pt>
                <c:pt idx="3194">
                  <c:v>871.0</c:v>
                </c:pt>
                <c:pt idx="3195">
                  <c:v>871.0</c:v>
                </c:pt>
                <c:pt idx="3196">
                  <c:v>872.0</c:v>
                </c:pt>
                <c:pt idx="3197">
                  <c:v>872.0</c:v>
                </c:pt>
                <c:pt idx="3198">
                  <c:v>873.0</c:v>
                </c:pt>
                <c:pt idx="3199">
                  <c:v>873.0</c:v>
                </c:pt>
                <c:pt idx="3200">
                  <c:v>874.0</c:v>
                </c:pt>
                <c:pt idx="3201">
                  <c:v>875.0</c:v>
                </c:pt>
                <c:pt idx="3202">
                  <c:v>876.0</c:v>
                </c:pt>
                <c:pt idx="3203">
                  <c:v>877.0</c:v>
                </c:pt>
                <c:pt idx="3204">
                  <c:v>878.0</c:v>
                </c:pt>
                <c:pt idx="3205">
                  <c:v>879.0</c:v>
                </c:pt>
                <c:pt idx="3206">
                  <c:v>879.0</c:v>
                </c:pt>
                <c:pt idx="3207">
                  <c:v>879.0</c:v>
                </c:pt>
                <c:pt idx="3208">
                  <c:v>879.0</c:v>
                </c:pt>
                <c:pt idx="3209">
                  <c:v>880.0</c:v>
                </c:pt>
                <c:pt idx="3210">
                  <c:v>880.0</c:v>
                </c:pt>
                <c:pt idx="3211">
                  <c:v>880.0</c:v>
                </c:pt>
                <c:pt idx="3212">
                  <c:v>880.0</c:v>
                </c:pt>
                <c:pt idx="3213">
                  <c:v>880.0</c:v>
                </c:pt>
                <c:pt idx="3214">
                  <c:v>880.0</c:v>
                </c:pt>
                <c:pt idx="3215">
                  <c:v>880.0</c:v>
                </c:pt>
                <c:pt idx="3216">
                  <c:v>880.0</c:v>
                </c:pt>
                <c:pt idx="3217">
                  <c:v>880.0</c:v>
                </c:pt>
                <c:pt idx="3218">
                  <c:v>880.0</c:v>
                </c:pt>
                <c:pt idx="3219">
                  <c:v>880.0</c:v>
                </c:pt>
                <c:pt idx="3220">
                  <c:v>880.0</c:v>
                </c:pt>
                <c:pt idx="3221">
                  <c:v>881.0</c:v>
                </c:pt>
                <c:pt idx="3222">
                  <c:v>881.0</c:v>
                </c:pt>
                <c:pt idx="3223">
                  <c:v>881.0</c:v>
                </c:pt>
                <c:pt idx="3224">
                  <c:v>881.0</c:v>
                </c:pt>
                <c:pt idx="3225">
                  <c:v>881.0</c:v>
                </c:pt>
                <c:pt idx="3226">
                  <c:v>881.0</c:v>
                </c:pt>
                <c:pt idx="3227">
                  <c:v>881.0</c:v>
                </c:pt>
                <c:pt idx="3228">
                  <c:v>881.0</c:v>
                </c:pt>
                <c:pt idx="3229">
                  <c:v>881.0</c:v>
                </c:pt>
                <c:pt idx="3230">
                  <c:v>881.0</c:v>
                </c:pt>
                <c:pt idx="3231">
                  <c:v>881.0</c:v>
                </c:pt>
                <c:pt idx="3232">
                  <c:v>881.0</c:v>
                </c:pt>
                <c:pt idx="3233">
                  <c:v>881.0</c:v>
                </c:pt>
                <c:pt idx="3234">
                  <c:v>881.0</c:v>
                </c:pt>
                <c:pt idx="3235">
                  <c:v>882.0</c:v>
                </c:pt>
                <c:pt idx="3236">
                  <c:v>882.0</c:v>
                </c:pt>
                <c:pt idx="3237">
                  <c:v>882.0</c:v>
                </c:pt>
                <c:pt idx="3238">
                  <c:v>882.0</c:v>
                </c:pt>
                <c:pt idx="3239">
                  <c:v>883.0</c:v>
                </c:pt>
                <c:pt idx="3240">
                  <c:v>883.0</c:v>
                </c:pt>
                <c:pt idx="3241">
                  <c:v>883.0</c:v>
                </c:pt>
                <c:pt idx="3242">
                  <c:v>883.0</c:v>
                </c:pt>
                <c:pt idx="3243">
                  <c:v>883.0</c:v>
                </c:pt>
                <c:pt idx="3244">
                  <c:v>883.0</c:v>
                </c:pt>
                <c:pt idx="3245">
                  <c:v>883.0</c:v>
                </c:pt>
                <c:pt idx="3246">
                  <c:v>883.0</c:v>
                </c:pt>
                <c:pt idx="3247">
                  <c:v>883.0</c:v>
                </c:pt>
                <c:pt idx="3248">
                  <c:v>883.0</c:v>
                </c:pt>
                <c:pt idx="3249">
                  <c:v>883.0</c:v>
                </c:pt>
                <c:pt idx="3250">
                  <c:v>883.0</c:v>
                </c:pt>
                <c:pt idx="3251">
                  <c:v>883.0</c:v>
                </c:pt>
                <c:pt idx="3252">
                  <c:v>883.0</c:v>
                </c:pt>
                <c:pt idx="3253">
                  <c:v>883.0</c:v>
                </c:pt>
                <c:pt idx="3254">
                  <c:v>883.0</c:v>
                </c:pt>
                <c:pt idx="3255">
                  <c:v>883.0</c:v>
                </c:pt>
                <c:pt idx="3256">
                  <c:v>883.0</c:v>
                </c:pt>
                <c:pt idx="3257">
                  <c:v>884.0</c:v>
                </c:pt>
                <c:pt idx="3258">
                  <c:v>885.0</c:v>
                </c:pt>
                <c:pt idx="3259">
                  <c:v>885.0</c:v>
                </c:pt>
                <c:pt idx="3260">
                  <c:v>885.0</c:v>
                </c:pt>
                <c:pt idx="3261">
                  <c:v>885.0</c:v>
                </c:pt>
                <c:pt idx="3262">
                  <c:v>885.0</c:v>
                </c:pt>
                <c:pt idx="3263">
                  <c:v>885.0</c:v>
                </c:pt>
                <c:pt idx="3264">
                  <c:v>885.0</c:v>
                </c:pt>
                <c:pt idx="3265">
                  <c:v>886.0</c:v>
                </c:pt>
                <c:pt idx="3266">
                  <c:v>886.0</c:v>
                </c:pt>
                <c:pt idx="3267">
                  <c:v>886.0</c:v>
                </c:pt>
                <c:pt idx="3268">
                  <c:v>886.0</c:v>
                </c:pt>
                <c:pt idx="3269">
                  <c:v>886.0</c:v>
                </c:pt>
                <c:pt idx="3270">
                  <c:v>886.0</c:v>
                </c:pt>
                <c:pt idx="3271">
                  <c:v>886.0</c:v>
                </c:pt>
                <c:pt idx="3272">
                  <c:v>886.0</c:v>
                </c:pt>
                <c:pt idx="3273">
                  <c:v>887.0</c:v>
                </c:pt>
                <c:pt idx="3274">
                  <c:v>887.0</c:v>
                </c:pt>
                <c:pt idx="3275">
                  <c:v>887.0</c:v>
                </c:pt>
                <c:pt idx="3276">
                  <c:v>887.0</c:v>
                </c:pt>
                <c:pt idx="3277">
                  <c:v>887.0</c:v>
                </c:pt>
                <c:pt idx="3278">
                  <c:v>887.0</c:v>
                </c:pt>
                <c:pt idx="3279">
                  <c:v>887.0</c:v>
                </c:pt>
                <c:pt idx="3280">
                  <c:v>887.0</c:v>
                </c:pt>
                <c:pt idx="3281">
                  <c:v>887.0</c:v>
                </c:pt>
                <c:pt idx="3282">
                  <c:v>887.0</c:v>
                </c:pt>
                <c:pt idx="3283">
                  <c:v>887.0</c:v>
                </c:pt>
                <c:pt idx="3284">
                  <c:v>887.0</c:v>
                </c:pt>
                <c:pt idx="3285">
                  <c:v>887.0</c:v>
                </c:pt>
                <c:pt idx="3286">
                  <c:v>887.0</c:v>
                </c:pt>
                <c:pt idx="3287">
                  <c:v>887.0</c:v>
                </c:pt>
                <c:pt idx="3288">
                  <c:v>887.0</c:v>
                </c:pt>
                <c:pt idx="3289">
                  <c:v>887.0</c:v>
                </c:pt>
                <c:pt idx="3290">
                  <c:v>887.0</c:v>
                </c:pt>
                <c:pt idx="3291">
                  <c:v>887.0</c:v>
                </c:pt>
                <c:pt idx="3292">
                  <c:v>887.0</c:v>
                </c:pt>
                <c:pt idx="3293">
                  <c:v>887.0</c:v>
                </c:pt>
                <c:pt idx="3294">
                  <c:v>887.0</c:v>
                </c:pt>
                <c:pt idx="3295">
                  <c:v>887.0</c:v>
                </c:pt>
                <c:pt idx="3296">
                  <c:v>887.0</c:v>
                </c:pt>
                <c:pt idx="3297">
                  <c:v>887.0</c:v>
                </c:pt>
                <c:pt idx="3298">
                  <c:v>887.0</c:v>
                </c:pt>
                <c:pt idx="3299">
                  <c:v>887.0</c:v>
                </c:pt>
                <c:pt idx="3300">
                  <c:v>888.0</c:v>
                </c:pt>
                <c:pt idx="3301">
                  <c:v>888.0</c:v>
                </c:pt>
                <c:pt idx="3302">
                  <c:v>888.0</c:v>
                </c:pt>
                <c:pt idx="3303">
                  <c:v>888.0</c:v>
                </c:pt>
                <c:pt idx="3304">
                  <c:v>888.0</c:v>
                </c:pt>
                <c:pt idx="3305">
                  <c:v>888.0</c:v>
                </c:pt>
                <c:pt idx="3306">
                  <c:v>888.0</c:v>
                </c:pt>
                <c:pt idx="3307">
                  <c:v>888.0</c:v>
                </c:pt>
                <c:pt idx="3308">
                  <c:v>888.0</c:v>
                </c:pt>
                <c:pt idx="3309">
                  <c:v>888.0</c:v>
                </c:pt>
                <c:pt idx="3310">
                  <c:v>889.0</c:v>
                </c:pt>
                <c:pt idx="3311">
                  <c:v>890.0</c:v>
                </c:pt>
                <c:pt idx="3312">
                  <c:v>891.0</c:v>
                </c:pt>
                <c:pt idx="3313">
                  <c:v>892.0</c:v>
                </c:pt>
                <c:pt idx="3314">
                  <c:v>893.0</c:v>
                </c:pt>
                <c:pt idx="3315">
                  <c:v>894.0</c:v>
                </c:pt>
                <c:pt idx="3316">
                  <c:v>894.0</c:v>
                </c:pt>
                <c:pt idx="3317">
                  <c:v>894.0</c:v>
                </c:pt>
                <c:pt idx="3318">
                  <c:v>894.0</c:v>
                </c:pt>
                <c:pt idx="3319">
                  <c:v>894.0</c:v>
                </c:pt>
                <c:pt idx="3320">
                  <c:v>894.0</c:v>
                </c:pt>
                <c:pt idx="3321">
                  <c:v>894.0</c:v>
                </c:pt>
                <c:pt idx="3322">
                  <c:v>894.0</c:v>
                </c:pt>
                <c:pt idx="3323">
                  <c:v>894.0</c:v>
                </c:pt>
                <c:pt idx="3324">
                  <c:v>894.0</c:v>
                </c:pt>
                <c:pt idx="3325">
                  <c:v>894.0</c:v>
                </c:pt>
                <c:pt idx="3326">
                  <c:v>894.0</c:v>
                </c:pt>
                <c:pt idx="3327">
                  <c:v>894.0</c:v>
                </c:pt>
                <c:pt idx="3328">
                  <c:v>894.0</c:v>
                </c:pt>
                <c:pt idx="3329">
                  <c:v>894.0</c:v>
                </c:pt>
                <c:pt idx="3330">
                  <c:v>894.0</c:v>
                </c:pt>
                <c:pt idx="3331">
                  <c:v>894.0</c:v>
                </c:pt>
                <c:pt idx="3332">
                  <c:v>895.0</c:v>
                </c:pt>
                <c:pt idx="3333">
                  <c:v>895.0</c:v>
                </c:pt>
                <c:pt idx="3334">
                  <c:v>896.0</c:v>
                </c:pt>
                <c:pt idx="3335">
                  <c:v>897.0</c:v>
                </c:pt>
                <c:pt idx="3336">
                  <c:v>898.0</c:v>
                </c:pt>
                <c:pt idx="3337">
                  <c:v>899.0</c:v>
                </c:pt>
                <c:pt idx="3338">
                  <c:v>899.0</c:v>
                </c:pt>
                <c:pt idx="3339">
                  <c:v>899.0</c:v>
                </c:pt>
                <c:pt idx="3340">
                  <c:v>900.0</c:v>
                </c:pt>
                <c:pt idx="3341">
                  <c:v>901.0</c:v>
                </c:pt>
                <c:pt idx="3342">
                  <c:v>902.0</c:v>
                </c:pt>
                <c:pt idx="3343">
                  <c:v>902.0</c:v>
                </c:pt>
                <c:pt idx="3344">
                  <c:v>903.0</c:v>
                </c:pt>
                <c:pt idx="3345">
                  <c:v>903.0</c:v>
                </c:pt>
                <c:pt idx="3346">
                  <c:v>904.0</c:v>
                </c:pt>
                <c:pt idx="3347">
                  <c:v>905.0</c:v>
                </c:pt>
                <c:pt idx="3348">
                  <c:v>906.0</c:v>
                </c:pt>
                <c:pt idx="3349">
                  <c:v>906.0</c:v>
                </c:pt>
                <c:pt idx="3350">
                  <c:v>906.0</c:v>
                </c:pt>
                <c:pt idx="3351">
                  <c:v>906.0</c:v>
                </c:pt>
                <c:pt idx="3352">
                  <c:v>907.0</c:v>
                </c:pt>
                <c:pt idx="3353">
                  <c:v>908.0</c:v>
                </c:pt>
                <c:pt idx="3354">
                  <c:v>909.0</c:v>
                </c:pt>
                <c:pt idx="3355">
                  <c:v>909.0</c:v>
                </c:pt>
                <c:pt idx="3356">
                  <c:v>909.0</c:v>
                </c:pt>
                <c:pt idx="3357">
                  <c:v>910.0</c:v>
                </c:pt>
                <c:pt idx="3358">
                  <c:v>911.0</c:v>
                </c:pt>
                <c:pt idx="3359">
                  <c:v>912.0</c:v>
                </c:pt>
                <c:pt idx="3360">
                  <c:v>912.0</c:v>
                </c:pt>
                <c:pt idx="3361">
                  <c:v>912.0</c:v>
                </c:pt>
                <c:pt idx="3362">
                  <c:v>913.0</c:v>
                </c:pt>
                <c:pt idx="3363">
                  <c:v>913.0</c:v>
                </c:pt>
                <c:pt idx="3364">
                  <c:v>914.0</c:v>
                </c:pt>
                <c:pt idx="3365">
                  <c:v>915.0</c:v>
                </c:pt>
                <c:pt idx="3366">
                  <c:v>916.0</c:v>
                </c:pt>
                <c:pt idx="3367">
                  <c:v>917.0</c:v>
                </c:pt>
                <c:pt idx="3368">
                  <c:v>918.0</c:v>
                </c:pt>
                <c:pt idx="3369">
                  <c:v>919.0</c:v>
                </c:pt>
                <c:pt idx="3370">
                  <c:v>920.0</c:v>
                </c:pt>
                <c:pt idx="3371">
                  <c:v>921.0</c:v>
                </c:pt>
                <c:pt idx="3372">
                  <c:v>921.0</c:v>
                </c:pt>
                <c:pt idx="3373">
                  <c:v>921.0</c:v>
                </c:pt>
                <c:pt idx="3374">
                  <c:v>922.0</c:v>
                </c:pt>
                <c:pt idx="3375">
                  <c:v>922.0</c:v>
                </c:pt>
                <c:pt idx="3376">
                  <c:v>922.0</c:v>
                </c:pt>
                <c:pt idx="3377">
                  <c:v>922.0</c:v>
                </c:pt>
                <c:pt idx="3378">
                  <c:v>922.0</c:v>
                </c:pt>
                <c:pt idx="3379">
                  <c:v>923.0</c:v>
                </c:pt>
                <c:pt idx="3380">
                  <c:v>924.0</c:v>
                </c:pt>
                <c:pt idx="3381">
                  <c:v>924.0</c:v>
                </c:pt>
                <c:pt idx="3382">
                  <c:v>924.0</c:v>
                </c:pt>
                <c:pt idx="3383">
                  <c:v>925.0</c:v>
                </c:pt>
                <c:pt idx="3384">
                  <c:v>926.0</c:v>
                </c:pt>
                <c:pt idx="3385">
                  <c:v>927.0</c:v>
                </c:pt>
                <c:pt idx="3386">
                  <c:v>928.0</c:v>
                </c:pt>
                <c:pt idx="3387">
                  <c:v>929.0</c:v>
                </c:pt>
                <c:pt idx="3388">
                  <c:v>930.0</c:v>
                </c:pt>
                <c:pt idx="3389">
                  <c:v>931.0</c:v>
                </c:pt>
                <c:pt idx="3390">
                  <c:v>932.0</c:v>
                </c:pt>
                <c:pt idx="3391">
                  <c:v>933.0</c:v>
                </c:pt>
                <c:pt idx="3392">
                  <c:v>934.0</c:v>
                </c:pt>
                <c:pt idx="3393">
                  <c:v>934.0</c:v>
                </c:pt>
                <c:pt idx="3394">
                  <c:v>934.0</c:v>
                </c:pt>
                <c:pt idx="3395">
                  <c:v>934.0</c:v>
                </c:pt>
                <c:pt idx="3396">
                  <c:v>934.0</c:v>
                </c:pt>
                <c:pt idx="3397">
                  <c:v>934.0</c:v>
                </c:pt>
                <c:pt idx="3398">
                  <c:v>934.0</c:v>
                </c:pt>
                <c:pt idx="3399">
                  <c:v>935.0</c:v>
                </c:pt>
                <c:pt idx="3400">
                  <c:v>936.0</c:v>
                </c:pt>
                <c:pt idx="3401">
                  <c:v>936.0</c:v>
                </c:pt>
                <c:pt idx="3402">
                  <c:v>936.0</c:v>
                </c:pt>
                <c:pt idx="3403">
                  <c:v>936.0</c:v>
                </c:pt>
                <c:pt idx="3404">
                  <c:v>936.0</c:v>
                </c:pt>
                <c:pt idx="3405">
                  <c:v>936.0</c:v>
                </c:pt>
                <c:pt idx="3406">
                  <c:v>937.0</c:v>
                </c:pt>
                <c:pt idx="3407">
                  <c:v>938.0</c:v>
                </c:pt>
                <c:pt idx="3408">
                  <c:v>939.0</c:v>
                </c:pt>
                <c:pt idx="3409">
                  <c:v>939.0</c:v>
                </c:pt>
                <c:pt idx="3410">
                  <c:v>939.0</c:v>
                </c:pt>
                <c:pt idx="3411">
                  <c:v>939.0</c:v>
                </c:pt>
                <c:pt idx="3412">
                  <c:v>939.0</c:v>
                </c:pt>
                <c:pt idx="3413">
                  <c:v>939.0</c:v>
                </c:pt>
                <c:pt idx="3414">
                  <c:v>940.0</c:v>
                </c:pt>
                <c:pt idx="3415">
                  <c:v>941.0</c:v>
                </c:pt>
                <c:pt idx="3416">
                  <c:v>941.0</c:v>
                </c:pt>
                <c:pt idx="3417">
                  <c:v>942.0</c:v>
                </c:pt>
                <c:pt idx="3418">
                  <c:v>943.0</c:v>
                </c:pt>
                <c:pt idx="3419">
                  <c:v>944.0</c:v>
                </c:pt>
                <c:pt idx="3420">
                  <c:v>944.0</c:v>
                </c:pt>
                <c:pt idx="3421">
                  <c:v>945.0</c:v>
                </c:pt>
                <c:pt idx="3422">
                  <c:v>946.0</c:v>
                </c:pt>
                <c:pt idx="3423">
                  <c:v>947.0</c:v>
                </c:pt>
                <c:pt idx="3424">
                  <c:v>948.0</c:v>
                </c:pt>
                <c:pt idx="3425">
                  <c:v>949.0</c:v>
                </c:pt>
                <c:pt idx="3426">
                  <c:v>949.0</c:v>
                </c:pt>
                <c:pt idx="3427">
                  <c:v>949.0</c:v>
                </c:pt>
                <c:pt idx="3428">
                  <c:v>949.0</c:v>
                </c:pt>
                <c:pt idx="3429">
                  <c:v>950.0</c:v>
                </c:pt>
                <c:pt idx="3430">
                  <c:v>950.0</c:v>
                </c:pt>
                <c:pt idx="3431">
                  <c:v>950.0</c:v>
                </c:pt>
                <c:pt idx="3432">
                  <c:v>950.0</c:v>
                </c:pt>
                <c:pt idx="3433">
                  <c:v>950.0</c:v>
                </c:pt>
                <c:pt idx="3434">
                  <c:v>950.0</c:v>
                </c:pt>
                <c:pt idx="3435">
                  <c:v>950.0</c:v>
                </c:pt>
                <c:pt idx="3436">
                  <c:v>950.0</c:v>
                </c:pt>
                <c:pt idx="3437">
                  <c:v>950.0</c:v>
                </c:pt>
                <c:pt idx="3438">
                  <c:v>950.0</c:v>
                </c:pt>
                <c:pt idx="3439">
                  <c:v>950.0</c:v>
                </c:pt>
                <c:pt idx="3440">
                  <c:v>950.0</c:v>
                </c:pt>
                <c:pt idx="3441">
                  <c:v>950.0</c:v>
                </c:pt>
                <c:pt idx="3442">
                  <c:v>951.0</c:v>
                </c:pt>
                <c:pt idx="3443">
                  <c:v>951.0</c:v>
                </c:pt>
                <c:pt idx="3444">
                  <c:v>951.0</c:v>
                </c:pt>
                <c:pt idx="3445">
                  <c:v>951.0</c:v>
                </c:pt>
                <c:pt idx="3446">
                  <c:v>951.0</c:v>
                </c:pt>
                <c:pt idx="3447">
                  <c:v>952.0</c:v>
                </c:pt>
                <c:pt idx="3448">
                  <c:v>952.0</c:v>
                </c:pt>
                <c:pt idx="3449">
                  <c:v>952.0</c:v>
                </c:pt>
                <c:pt idx="3450">
                  <c:v>952.0</c:v>
                </c:pt>
                <c:pt idx="3451">
                  <c:v>952.0</c:v>
                </c:pt>
                <c:pt idx="3452">
                  <c:v>952.0</c:v>
                </c:pt>
                <c:pt idx="3453">
                  <c:v>952.0</c:v>
                </c:pt>
                <c:pt idx="3454">
                  <c:v>952.0</c:v>
                </c:pt>
                <c:pt idx="3455">
                  <c:v>952.0</c:v>
                </c:pt>
                <c:pt idx="3456">
                  <c:v>952.0</c:v>
                </c:pt>
                <c:pt idx="3457">
                  <c:v>952.0</c:v>
                </c:pt>
                <c:pt idx="3458">
                  <c:v>952.0</c:v>
                </c:pt>
                <c:pt idx="3459">
                  <c:v>952.0</c:v>
                </c:pt>
                <c:pt idx="3460">
                  <c:v>952.0</c:v>
                </c:pt>
                <c:pt idx="3461">
                  <c:v>952.0</c:v>
                </c:pt>
                <c:pt idx="3462">
                  <c:v>952.0</c:v>
                </c:pt>
                <c:pt idx="3463">
                  <c:v>952.0</c:v>
                </c:pt>
                <c:pt idx="3464">
                  <c:v>952.0</c:v>
                </c:pt>
                <c:pt idx="3465">
                  <c:v>952.0</c:v>
                </c:pt>
                <c:pt idx="3466">
                  <c:v>953.0</c:v>
                </c:pt>
                <c:pt idx="3467">
                  <c:v>954.0</c:v>
                </c:pt>
                <c:pt idx="3468">
                  <c:v>955.0</c:v>
                </c:pt>
                <c:pt idx="3469">
                  <c:v>956.0</c:v>
                </c:pt>
                <c:pt idx="3470">
                  <c:v>956.0</c:v>
                </c:pt>
                <c:pt idx="3471">
                  <c:v>956.0</c:v>
                </c:pt>
                <c:pt idx="3472">
                  <c:v>957.0</c:v>
                </c:pt>
                <c:pt idx="3473">
                  <c:v>958.0</c:v>
                </c:pt>
                <c:pt idx="3474">
                  <c:v>959.0</c:v>
                </c:pt>
                <c:pt idx="3475">
                  <c:v>959.0</c:v>
                </c:pt>
                <c:pt idx="3476">
                  <c:v>959.0</c:v>
                </c:pt>
                <c:pt idx="3477">
                  <c:v>960.0</c:v>
                </c:pt>
                <c:pt idx="3478">
                  <c:v>960.0</c:v>
                </c:pt>
                <c:pt idx="3479">
                  <c:v>960.0</c:v>
                </c:pt>
                <c:pt idx="3480">
                  <c:v>960.0</c:v>
                </c:pt>
                <c:pt idx="3481">
                  <c:v>960.0</c:v>
                </c:pt>
                <c:pt idx="3482">
                  <c:v>960.0</c:v>
                </c:pt>
                <c:pt idx="3483">
                  <c:v>960.0</c:v>
                </c:pt>
                <c:pt idx="3484">
                  <c:v>960.0</c:v>
                </c:pt>
                <c:pt idx="3485">
                  <c:v>960.0</c:v>
                </c:pt>
                <c:pt idx="3486">
                  <c:v>960.0</c:v>
                </c:pt>
                <c:pt idx="3487">
                  <c:v>960.0</c:v>
                </c:pt>
                <c:pt idx="3488">
                  <c:v>960.0</c:v>
                </c:pt>
                <c:pt idx="3489">
                  <c:v>960.0</c:v>
                </c:pt>
                <c:pt idx="3490">
                  <c:v>960.0</c:v>
                </c:pt>
                <c:pt idx="3491">
                  <c:v>960.0</c:v>
                </c:pt>
                <c:pt idx="3492">
                  <c:v>961.0</c:v>
                </c:pt>
                <c:pt idx="3493">
                  <c:v>961.0</c:v>
                </c:pt>
                <c:pt idx="3494">
                  <c:v>961.0</c:v>
                </c:pt>
                <c:pt idx="3495">
                  <c:v>961.0</c:v>
                </c:pt>
                <c:pt idx="3496">
                  <c:v>961.0</c:v>
                </c:pt>
                <c:pt idx="3497">
                  <c:v>961.0</c:v>
                </c:pt>
                <c:pt idx="3498">
                  <c:v>962.0</c:v>
                </c:pt>
                <c:pt idx="3499">
                  <c:v>963.0</c:v>
                </c:pt>
                <c:pt idx="3500">
                  <c:v>964.0</c:v>
                </c:pt>
                <c:pt idx="3501">
                  <c:v>965.0</c:v>
                </c:pt>
                <c:pt idx="3502">
                  <c:v>966.0</c:v>
                </c:pt>
                <c:pt idx="3503">
                  <c:v>967.0</c:v>
                </c:pt>
                <c:pt idx="3504">
                  <c:v>968.0</c:v>
                </c:pt>
                <c:pt idx="3505">
                  <c:v>968.0</c:v>
                </c:pt>
                <c:pt idx="3506">
                  <c:v>968.0</c:v>
                </c:pt>
                <c:pt idx="3507">
                  <c:v>968.0</c:v>
                </c:pt>
                <c:pt idx="3508">
                  <c:v>968.0</c:v>
                </c:pt>
                <c:pt idx="3509">
                  <c:v>968.0</c:v>
                </c:pt>
                <c:pt idx="3510">
                  <c:v>968.0</c:v>
                </c:pt>
                <c:pt idx="3511">
                  <c:v>968.0</c:v>
                </c:pt>
                <c:pt idx="3512">
                  <c:v>968.0</c:v>
                </c:pt>
                <c:pt idx="3513">
                  <c:v>969.0</c:v>
                </c:pt>
                <c:pt idx="3514">
                  <c:v>970.0</c:v>
                </c:pt>
                <c:pt idx="3515">
                  <c:v>971.0</c:v>
                </c:pt>
                <c:pt idx="3516">
                  <c:v>972.0</c:v>
                </c:pt>
                <c:pt idx="3517">
                  <c:v>973.0</c:v>
                </c:pt>
                <c:pt idx="3518">
                  <c:v>974.0</c:v>
                </c:pt>
                <c:pt idx="3519">
                  <c:v>974.0</c:v>
                </c:pt>
                <c:pt idx="3520">
                  <c:v>974.0</c:v>
                </c:pt>
                <c:pt idx="3521">
                  <c:v>974.0</c:v>
                </c:pt>
                <c:pt idx="3522">
                  <c:v>974.0</c:v>
                </c:pt>
                <c:pt idx="3523">
                  <c:v>974.0</c:v>
                </c:pt>
                <c:pt idx="3524">
                  <c:v>974.0</c:v>
                </c:pt>
                <c:pt idx="3525">
                  <c:v>974.0</c:v>
                </c:pt>
                <c:pt idx="3526">
                  <c:v>974.0</c:v>
                </c:pt>
                <c:pt idx="3527">
                  <c:v>974.0</c:v>
                </c:pt>
                <c:pt idx="3528">
                  <c:v>974.0</c:v>
                </c:pt>
                <c:pt idx="3529">
                  <c:v>974.0</c:v>
                </c:pt>
                <c:pt idx="3530">
                  <c:v>974.0</c:v>
                </c:pt>
                <c:pt idx="3531">
                  <c:v>974.0</c:v>
                </c:pt>
                <c:pt idx="3532">
                  <c:v>974.0</c:v>
                </c:pt>
                <c:pt idx="3533">
                  <c:v>974.0</c:v>
                </c:pt>
                <c:pt idx="3534">
                  <c:v>974.0</c:v>
                </c:pt>
                <c:pt idx="3535">
                  <c:v>974.0</c:v>
                </c:pt>
                <c:pt idx="3536">
                  <c:v>975.0</c:v>
                </c:pt>
                <c:pt idx="3537">
                  <c:v>975.0</c:v>
                </c:pt>
                <c:pt idx="3538">
                  <c:v>975.0</c:v>
                </c:pt>
                <c:pt idx="3539">
                  <c:v>975.0</c:v>
                </c:pt>
                <c:pt idx="3540">
                  <c:v>975.0</c:v>
                </c:pt>
                <c:pt idx="3541">
                  <c:v>975.0</c:v>
                </c:pt>
                <c:pt idx="3542">
                  <c:v>975.0</c:v>
                </c:pt>
                <c:pt idx="3543">
                  <c:v>975.0</c:v>
                </c:pt>
                <c:pt idx="3544">
                  <c:v>976.0</c:v>
                </c:pt>
                <c:pt idx="3545">
                  <c:v>977.0</c:v>
                </c:pt>
                <c:pt idx="3546">
                  <c:v>978.0</c:v>
                </c:pt>
                <c:pt idx="3547">
                  <c:v>979.0</c:v>
                </c:pt>
                <c:pt idx="3548">
                  <c:v>979.0</c:v>
                </c:pt>
                <c:pt idx="3549">
                  <c:v>979.0</c:v>
                </c:pt>
                <c:pt idx="3550">
                  <c:v>980.0</c:v>
                </c:pt>
                <c:pt idx="3551">
                  <c:v>981.0</c:v>
                </c:pt>
                <c:pt idx="3552">
                  <c:v>981.0</c:v>
                </c:pt>
                <c:pt idx="3553">
                  <c:v>981.0</c:v>
                </c:pt>
                <c:pt idx="3554">
                  <c:v>981.0</c:v>
                </c:pt>
                <c:pt idx="3555">
                  <c:v>982.0</c:v>
                </c:pt>
                <c:pt idx="3556">
                  <c:v>983.0</c:v>
                </c:pt>
                <c:pt idx="3557">
                  <c:v>984.0</c:v>
                </c:pt>
                <c:pt idx="3558">
                  <c:v>985.0</c:v>
                </c:pt>
                <c:pt idx="3559">
                  <c:v>985.0</c:v>
                </c:pt>
                <c:pt idx="3560">
                  <c:v>985.0</c:v>
                </c:pt>
                <c:pt idx="3561">
                  <c:v>985.0</c:v>
                </c:pt>
                <c:pt idx="3562">
                  <c:v>985.0</c:v>
                </c:pt>
                <c:pt idx="3563">
                  <c:v>985.0</c:v>
                </c:pt>
                <c:pt idx="3564">
                  <c:v>985.0</c:v>
                </c:pt>
                <c:pt idx="3565">
                  <c:v>985.0</c:v>
                </c:pt>
                <c:pt idx="3566">
                  <c:v>986.0</c:v>
                </c:pt>
                <c:pt idx="3567">
                  <c:v>987.0</c:v>
                </c:pt>
                <c:pt idx="3568">
                  <c:v>988.0</c:v>
                </c:pt>
                <c:pt idx="3569">
                  <c:v>988.0</c:v>
                </c:pt>
                <c:pt idx="3570">
                  <c:v>988.0</c:v>
                </c:pt>
                <c:pt idx="3571">
                  <c:v>988.0</c:v>
                </c:pt>
                <c:pt idx="3572">
                  <c:v>988.0</c:v>
                </c:pt>
                <c:pt idx="3573">
                  <c:v>988.0</c:v>
                </c:pt>
                <c:pt idx="3574">
                  <c:v>988.0</c:v>
                </c:pt>
                <c:pt idx="3575">
                  <c:v>988.0</c:v>
                </c:pt>
                <c:pt idx="3576">
                  <c:v>988.0</c:v>
                </c:pt>
                <c:pt idx="3577">
                  <c:v>988.0</c:v>
                </c:pt>
                <c:pt idx="3578">
                  <c:v>988.0</c:v>
                </c:pt>
                <c:pt idx="3579">
                  <c:v>988.0</c:v>
                </c:pt>
                <c:pt idx="3580">
                  <c:v>988.0</c:v>
                </c:pt>
                <c:pt idx="3581">
                  <c:v>988.0</c:v>
                </c:pt>
                <c:pt idx="3582">
                  <c:v>988.0</c:v>
                </c:pt>
                <c:pt idx="3583">
                  <c:v>988.0</c:v>
                </c:pt>
                <c:pt idx="3584">
                  <c:v>988.0</c:v>
                </c:pt>
                <c:pt idx="3585">
                  <c:v>988.0</c:v>
                </c:pt>
                <c:pt idx="3586">
                  <c:v>988.0</c:v>
                </c:pt>
                <c:pt idx="3587">
                  <c:v>988.0</c:v>
                </c:pt>
                <c:pt idx="3588">
                  <c:v>988.0</c:v>
                </c:pt>
                <c:pt idx="3589">
                  <c:v>988.0</c:v>
                </c:pt>
                <c:pt idx="3590">
                  <c:v>988.0</c:v>
                </c:pt>
                <c:pt idx="3591">
                  <c:v>988.0</c:v>
                </c:pt>
                <c:pt idx="3592">
                  <c:v>988.0</c:v>
                </c:pt>
                <c:pt idx="3593">
                  <c:v>988.0</c:v>
                </c:pt>
                <c:pt idx="3594">
                  <c:v>988.0</c:v>
                </c:pt>
                <c:pt idx="3595">
                  <c:v>988.0</c:v>
                </c:pt>
                <c:pt idx="3596">
                  <c:v>989.0</c:v>
                </c:pt>
                <c:pt idx="3597">
                  <c:v>990.0</c:v>
                </c:pt>
                <c:pt idx="3598">
                  <c:v>991.0</c:v>
                </c:pt>
                <c:pt idx="3599">
                  <c:v>991.0</c:v>
                </c:pt>
                <c:pt idx="3600">
                  <c:v>991.0</c:v>
                </c:pt>
                <c:pt idx="3601">
                  <c:v>991.0</c:v>
                </c:pt>
                <c:pt idx="3602">
                  <c:v>992.0</c:v>
                </c:pt>
                <c:pt idx="3603">
                  <c:v>993.0</c:v>
                </c:pt>
                <c:pt idx="3604">
                  <c:v>994.0</c:v>
                </c:pt>
                <c:pt idx="3605">
                  <c:v>995.0</c:v>
                </c:pt>
                <c:pt idx="3606">
                  <c:v>996.0</c:v>
                </c:pt>
                <c:pt idx="3607">
                  <c:v>997.0</c:v>
                </c:pt>
                <c:pt idx="3608">
                  <c:v>997.0</c:v>
                </c:pt>
                <c:pt idx="3609">
                  <c:v>997.0</c:v>
                </c:pt>
                <c:pt idx="3610">
                  <c:v>997.0</c:v>
                </c:pt>
                <c:pt idx="3611">
                  <c:v>997.0</c:v>
                </c:pt>
                <c:pt idx="3612">
                  <c:v>997.0</c:v>
                </c:pt>
                <c:pt idx="3613">
                  <c:v>997.0</c:v>
                </c:pt>
                <c:pt idx="3614">
                  <c:v>997.0</c:v>
                </c:pt>
                <c:pt idx="3615">
                  <c:v>998.0</c:v>
                </c:pt>
                <c:pt idx="3616">
                  <c:v>999.0</c:v>
                </c:pt>
                <c:pt idx="3617">
                  <c:v>1000.0</c:v>
                </c:pt>
                <c:pt idx="3618">
                  <c:v>1001.0</c:v>
                </c:pt>
                <c:pt idx="3619">
                  <c:v>1001.0</c:v>
                </c:pt>
                <c:pt idx="3620">
                  <c:v>1002.0</c:v>
                </c:pt>
                <c:pt idx="3621">
                  <c:v>1002.0</c:v>
                </c:pt>
                <c:pt idx="3622">
                  <c:v>1002.0</c:v>
                </c:pt>
                <c:pt idx="3623">
                  <c:v>1002.0</c:v>
                </c:pt>
                <c:pt idx="3624">
                  <c:v>1002.0</c:v>
                </c:pt>
                <c:pt idx="3625">
                  <c:v>1002.0</c:v>
                </c:pt>
                <c:pt idx="3626">
                  <c:v>1002.0</c:v>
                </c:pt>
                <c:pt idx="3627">
                  <c:v>1002.0</c:v>
                </c:pt>
                <c:pt idx="3628">
                  <c:v>1002.0</c:v>
                </c:pt>
                <c:pt idx="3629">
                  <c:v>1002.0</c:v>
                </c:pt>
                <c:pt idx="3630">
                  <c:v>1002.0</c:v>
                </c:pt>
                <c:pt idx="3631">
                  <c:v>1002.0</c:v>
                </c:pt>
                <c:pt idx="3632">
                  <c:v>1003.0</c:v>
                </c:pt>
                <c:pt idx="3633">
                  <c:v>1004.0</c:v>
                </c:pt>
                <c:pt idx="3634">
                  <c:v>1005.0</c:v>
                </c:pt>
                <c:pt idx="3635">
                  <c:v>1005.0</c:v>
                </c:pt>
                <c:pt idx="3636">
                  <c:v>1005.0</c:v>
                </c:pt>
                <c:pt idx="3637">
                  <c:v>1005.0</c:v>
                </c:pt>
                <c:pt idx="3638">
                  <c:v>1005.0</c:v>
                </c:pt>
                <c:pt idx="3639">
                  <c:v>1005.0</c:v>
                </c:pt>
                <c:pt idx="3640">
                  <c:v>1005.0</c:v>
                </c:pt>
                <c:pt idx="3641">
                  <c:v>1005.0</c:v>
                </c:pt>
                <c:pt idx="3642">
                  <c:v>1005.0</c:v>
                </c:pt>
                <c:pt idx="3643">
                  <c:v>1005.0</c:v>
                </c:pt>
                <c:pt idx="3644">
                  <c:v>1005.0</c:v>
                </c:pt>
                <c:pt idx="3645">
                  <c:v>1005.0</c:v>
                </c:pt>
                <c:pt idx="3646">
                  <c:v>1005.0</c:v>
                </c:pt>
                <c:pt idx="3647">
                  <c:v>1005.0</c:v>
                </c:pt>
                <c:pt idx="3648">
                  <c:v>1005.0</c:v>
                </c:pt>
                <c:pt idx="3649">
                  <c:v>1005.0</c:v>
                </c:pt>
                <c:pt idx="3650">
                  <c:v>1005.0</c:v>
                </c:pt>
                <c:pt idx="3651">
                  <c:v>1006.0</c:v>
                </c:pt>
                <c:pt idx="3652">
                  <c:v>1006.0</c:v>
                </c:pt>
                <c:pt idx="3653">
                  <c:v>1006.0</c:v>
                </c:pt>
                <c:pt idx="3654">
                  <c:v>1006.0</c:v>
                </c:pt>
                <c:pt idx="3655">
                  <c:v>1006.0</c:v>
                </c:pt>
                <c:pt idx="3656">
                  <c:v>1006.0</c:v>
                </c:pt>
                <c:pt idx="3657">
                  <c:v>1006.0</c:v>
                </c:pt>
                <c:pt idx="3658">
                  <c:v>1006.0</c:v>
                </c:pt>
                <c:pt idx="3659">
                  <c:v>1006.0</c:v>
                </c:pt>
                <c:pt idx="3660">
                  <c:v>1006.0</c:v>
                </c:pt>
                <c:pt idx="3661">
                  <c:v>1006.0</c:v>
                </c:pt>
                <c:pt idx="3662">
                  <c:v>1006.0</c:v>
                </c:pt>
                <c:pt idx="3663">
                  <c:v>1007.0</c:v>
                </c:pt>
                <c:pt idx="3664">
                  <c:v>1007.0</c:v>
                </c:pt>
                <c:pt idx="3665">
                  <c:v>1007.0</c:v>
                </c:pt>
                <c:pt idx="3666">
                  <c:v>1007.0</c:v>
                </c:pt>
                <c:pt idx="3667">
                  <c:v>1007.0</c:v>
                </c:pt>
                <c:pt idx="3668">
                  <c:v>1007.0</c:v>
                </c:pt>
                <c:pt idx="3669">
                  <c:v>1007.0</c:v>
                </c:pt>
                <c:pt idx="3670">
                  <c:v>1007.0</c:v>
                </c:pt>
                <c:pt idx="3671">
                  <c:v>1007.0</c:v>
                </c:pt>
                <c:pt idx="3672">
                  <c:v>1007.0</c:v>
                </c:pt>
                <c:pt idx="3673">
                  <c:v>1007.0</c:v>
                </c:pt>
                <c:pt idx="3674">
                  <c:v>1008.0</c:v>
                </c:pt>
                <c:pt idx="3675">
                  <c:v>1008.0</c:v>
                </c:pt>
                <c:pt idx="3676">
                  <c:v>1009.0</c:v>
                </c:pt>
                <c:pt idx="3677">
                  <c:v>1010.0</c:v>
                </c:pt>
                <c:pt idx="3678">
                  <c:v>1010.0</c:v>
                </c:pt>
                <c:pt idx="3679">
                  <c:v>1010.0</c:v>
                </c:pt>
                <c:pt idx="3680">
                  <c:v>1010.0</c:v>
                </c:pt>
                <c:pt idx="3681">
                  <c:v>1010.0</c:v>
                </c:pt>
                <c:pt idx="3682">
                  <c:v>1010.0</c:v>
                </c:pt>
                <c:pt idx="3683">
                  <c:v>1010.0</c:v>
                </c:pt>
                <c:pt idx="3684">
                  <c:v>1010.0</c:v>
                </c:pt>
                <c:pt idx="3685">
                  <c:v>1010.0</c:v>
                </c:pt>
                <c:pt idx="3686">
                  <c:v>1010.0</c:v>
                </c:pt>
                <c:pt idx="3687">
                  <c:v>1011.0</c:v>
                </c:pt>
                <c:pt idx="3688">
                  <c:v>1012.0</c:v>
                </c:pt>
                <c:pt idx="3689">
                  <c:v>1013.0</c:v>
                </c:pt>
                <c:pt idx="3690">
                  <c:v>1014.0</c:v>
                </c:pt>
                <c:pt idx="3691">
                  <c:v>1014.0</c:v>
                </c:pt>
                <c:pt idx="3692">
                  <c:v>1014.0</c:v>
                </c:pt>
                <c:pt idx="3693">
                  <c:v>1014.0</c:v>
                </c:pt>
                <c:pt idx="3694">
                  <c:v>1014.0</c:v>
                </c:pt>
                <c:pt idx="3695">
                  <c:v>1014.0</c:v>
                </c:pt>
                <c:pt idx="3696">
                  <c:v>1015.0</c:v>
                </c:pt>
                <c:pt idx="3697">
                  <c:v>1016.0</c:v>
                </c:pt>
                <c:pt idx="3698">
                  <c:v>1016.0</c:v>
                </c:pt>
                <c:pt idx="3699">
                  <c:v>1016.0</c:v>
                </c:pt>
                <c:pt idx="3700">
                  <c:v>1017.0</c:v>
                </c:pt>
                <c:pt idx="3701">
                  <c:v>1018.0</c:v>
                </c:pt>
                <c:pt idx="3702">
                  <c:v>1018.0</c:v>
                </c:pt>
                <c:pt idx="3703">
                  <c:v>1018.0</c:v>
                </c:pt>
                <c:pt idx="3704">
                  <c:v>1018.0</c:v>
                </c:pt>
                <c:pt idx="3705">
                  <c:v>1018.0</c:v>
                </c:pt>
                <c:pt idx="3706">
                  <c:v>1019.0</c:v>
                </c:pt>
                <c:pt idx="3707">
                  <c:v>1020.0</c:v>
                </c:pt>
                <c:pt idx="3708">
                  <c:v>1021.0</c:v>
                </c:pt>
                <c:pt idx="3709">
                  <c:v>1021.0</c:v>
                </c:pt>
                <c:pt idx="3710">
                  <c:v>1021.0</c:v>
                </c:pt>
                <c:pt idx="3711">
                  <c:v>1021.0</c:v>
                </c:pt>
                <c:pt idx="3712">
                  <c:v>1021.0</c:v>
                </c:pt>
                <c:pt idx="3713">
                  <c:v>1021.0</c:v>
                </c:pt>
                <c:pt idx="3714">
                  <c:v>1021.0</c:v>
                </c:pt>
                <c:pt idx="3715">
                  <c:v>1021.0</c:v>
                </c:pt>
                <c:pt idx="3716">
                  <c:v>1021.0</c:v>
                </c:pt>
                <c:pt idx="3717">
                  <c:v>1021.0</c:v>
                </c:pt>
                <c:pt idx="3718">
                  <c:v>1021.0</c:v>
                </c:pt>
                <c:pt idx="3719">
                  <c:v>1021.0</c:v>
                </c:pt>
                <c:pt idx="3720">
                  <c:v>1021.0</c:v>
                </c:pt>
                <c:pt idx="3721">
                  <c:v>1021.0</c:v>
                </c:pt>
                <c:pt idx="3722">
                  <c:v>1021.0</c:v>
                </c:pt>
                <c:pt idx="3723">
                  <c:v>1021.0</c:v>
                </c:pt>
                <c:pt idx="3724">
                  <c:v>1021.0</c:v>
                </c:pt>
                <c:pt idx="3725">
                  <c:v>1022.0</c:v>
                </c:pt>
                <c:pt idx="3726">
                  <c:v>1023.0</c:v>
                </c:pt>
                <c:pt idx="3727">
                  <c:v>1024.0</c:v>
                </c:pt>
                <c:pt idx="3728">
                  <c:v>1025.0</c:v>
                </c:pt>
                <c:pt idx="3729">
                  <c:v>1026.0</c:v>
                </c:pt>
                <c:pt idx="3730">
                  <c:v>1026.0</c:v>
                </c:pt>
                <c:pt idx="3731">
                  <c:v>1027.0</c:v>
                </c:pt>
                <c:pt idx="3732">
                  <c:v>1028.0</c:v>
                </c:pt>
                <c:pt idx="3733">
                  <c:v>1028.0</c:v>
                </c:pt>
                <c:pt idx="3734">
                  <c:v>1028.0</c:v>
                </c:pt>
                <c:pt idx="3735">
                  <c:v>1028.0</c:v>
                </c:pt>
                <c:pt idx="3736">
                  <c:v>1028.0</c:v>
                </c:pt>
                <c:pt idx="3737">
                  <c:v>1028.0</c:v>
                </c:pt>
                <c:pt idx="3738">
                  <c:v>1028.0</c:v>
                </c:pt>
                <c:pt idx="3739">
                  <c:v>1028.0</c:v>
                </c:pt>
                <c:pt idx="3740">
                  <c:v>1029.0</c:v>
                </c:pt>
                <c:pt idx="3741">
                  <c:v>1030.0</c:v>
                </c:pt>
                <c:pt idx="3742">
                  <c:v>1031.0</c:v>
                </c:pt>
                <c:pt idx="3743">
                  <c:v>1031.0</c:v>
                </c:pt>
                <c:pt idx="3744">
                  <c:v>1031.0</c:v>
                </c:pt>
                <c:pt idx="3745">
                  <c:v>1031.0</c:v>
                </c:pt>
                <c:pt idx="3746">
                  <c:v>1031.0</c:v>
                </c:pt>
                <c:pt idx="3747">
                  <c:v>1032.0</c:v>
                </c:pt>
                <c:pt idx="3748">
                  <c:v>1033.0</c:v>
                </c:pt>
                <c:pt idx="3749">
                  <c:v>1033.0</c:v>
                </c:pt>
                <c:pt idx="3750">
                  <c:v>1034.0</c:v>
                </c:pt>
                <c:pt idx="3751">
                  <c:v>1035.0</c:v>
                </c:pt>
                <c:pt idx="3752">
                  <c:v>1035.0</c:v>
                </c:pt>
                <c:pt idx="3753">
                  <c:v>1036.0</c:v>
                </c:pt>
                <c:pt idx="3754">
                  <c:v>1037.0</c:v>
                </c:pt>
                <c:pt idx="3755">
                  <c:v>1037.0</c:v>
                </c:pt>
                <c:pt idx="3756">
                  <c:v>1038.0</c:v>
                </c:pt>
                <c:pt idx="3757">
                  <c:v>1038.0</c:v>
                </c:pt>
                <c:pt idx="3758">
                  <c:v>1038.0</c:v>
                </c:pt>
                <c:pt idx="3759">
                  <c:v>1038.0</c:v>
                </c:pt>
                <c:pt idx="3760">
                  <c:v>1038.0</c:v>
                </c:pt>
                <c:pt idx="3761">
                  <c:v>1038.0</c:v>
                </c:pt>
                <c:pt idx="3762">
                  <c:v>1038.0</c:v>
                </c:pt>
                <c:pt idx="3763">
                  <c:v>1038.0</c:v>
                </c:pt>
                <c:pt idx="3764">
                  <c:v>1038.0</c:v>
                </c:pt>
                <c:pt idx="3765">
                  <c:v>1038.0</c:v>
                </c:pt>
                <c:pt idx="3766">
                  <c:v>1038.0</c:v>
                </c:pt>
                <c:pt idx="3767">
                  <c:v>1038.0</c:v>
                </c:pt>
                <c:pt idx="3768">
                  <c:v>1038.0</c:v>
                </c:pt>
                <c:pt idx="3769">
                  <c:v>1038.0</c:v>
                </c:pt>
                <c:pt idx="3770">
                  <c:v>1038.0</c:v>
                </c:pt>
                <c:pt idx="3771">
                  <c:v>1039.0</c:v>
                </c:pt>
                <c:pt idx="3772">
                  <c:v>1039.0</c:v>
                </c:pt>
                <c:pt idx="3773">
                  <c:v>1039.0</c:v>
                </c:pt>
                <c:pt idx="3774">
                  <c:v>1039.0</c:v>
                </c:pt>
                <c:pt idx="3775">
                  <c:v>1039.0</c:v>
                </c:pt>
                <c:pt idx="3776">
                  <c:v>1039.0</c:v>
                </c:pt>
                <c:pt idx="3777">
                  <c:v>1039.0</c:v>
                </c:pt>
                <c:pt idx="3778">
                  <c:v>1039.0</c:v>
                </c:pt>
                <c:pt idx="3779">
                  <c:v>1039.0</c:v>
                </c:pt>
                <c:pt idx="3780">
                  <c:v>1039.0</c:v>
                </c:pt>
                <c:pt idx="3781">
                  <c:v>1039.0</c:v>
                </c:pt>
                <c:pt idx="3782">
                  <c:v>1039.0</c:v>
                </c:pt>
                <c:pt idx="3783">
                  <c:v>1039.0</c:v>
                </c:pt>
                <c:pt idx="3784">
                  <c:v>1039.0</c:v>
                </c:pt>
                <c:pt idx="3785">
                  <c:v>1039.0</c:v>
                </c:pt>
                <c:pt idx="3786">
                  <c:v>1039.0</c:v>
                </c:pt>
                <c:pt idx="3787">
                  <c:v>1039.0</c:v>
                </c:pt>
                <c:pt idx="3788">
                  <c:v>1039.0</c:v>
                </c:pt>
                <c:pt idx="3789">
                  <c:v>1039.0</c:v>
                </c:pt>
                <c:pt idx="3790">
                  <c:v>1039.0</c:v>
                </c:pt>
                <c:pt idx="3791">
                  <c:v>1039.0</c:v>
                </c:pt>
                <c:pt idx="3792">
                  <c:v>1039.0</c:v>
                </c:pt>
                <c:pt idx="3793">
                  <c:v>1039.0</c:v>
                </c:pt>
                <c:pt idx="3794">
                  <c:v>1039.0</c:v>
                </c:pt>
                <c:pt idx="3795">
                  <c:v>1039.0</c:v>
                </c:pt>
                <c:pt idx="3796">
                  <c:v>1039.0</c:v>
                </c:pt>
                <c:pt idx="3797">
                  <c:v>1039.0</c:v>
                </c:pt>
                <c:pt idx="3798">
                  <c:v>1039.0</c:v>
                </c:pt>
                <c:pt idx="3799">
                  <c:v>1039.0</c:v>
                </c:pt>
                <c:pt idx="3800">
                  <c:v>1039.0</c:v>
                </c:pt>
                <c:pt idx="3801">
                  <c:v>1039.0</c:v>
                </c:pt>
                <c:pt idx="3802">
                  <c:v>1039.0</c:v>
                </c:pt>
                <c:pt idx="3803">
                  <c:v>1040.0</c:v>
                </c:pt>
                <c:pt idx="3804">
                  <c:v>1040.0</c:v>
                </c:pt>
                <c:pt idx="3805">
                  <c:v>1041.0</c:v>
                </c:pt>
                <c:pt idx="3806">
                  <c:v>1042.0</c:v>
                </c:pt>
                <c:pt idx="3807">
                  <c:v>1042.0</c:v>
                </c:pt>
                <c:pt idx="3808">
                  <c:v>1042.0</c:v>
                </c:pt>
                <c:pt idx="3809">
                  <c:v>1042.0</c:v>
                </c:pt>
                <c:pt idx="3810">
                  <c:v>1042.0</c:v>
                </c:pt>
                <c:pt idx="3811">
                  <c:v>1042.0</c:v>
                </c:pt>
                <c:pt idx="3812">
                  <c:v>1042.0</c:v>
                </c:pt>
                <c:pt idx="3813">
                  <c:v>1042.0</c:v>
                </c:pt>
                <c:pt idx="3814">
                  <c:v>1042.0</c:v>
                </c:pt>
                <c:pt idx="3815">
                  <c:v>1042.0</c:v>
                </c:pt>
                <c:pt idx="3816">
                  <c:v>1042.0</c:v>
                </c:pt>
                <c:pt idx="3817">
                  <c:v>1042.0</c:v>
                </c:pt>
                <c:pt idx="3818">
                  <c:v>1042.0</c:v>
                </c:pt>
                <c:pt idx="3819">
                  <c:v>1042.0</c:v>
                </c:pt>
                <c:pt idx="3820">
                  <c:v>1042.0</c:v>
                </c:pt>
                <c:pt idx="3821">
                  <c:v>1042.0</c:v>
                </c:pt>
                <c:pt idx="3822">
                  <c:v>1042.0</c:v>
                </c:pt>
                <c:pt idx="3823">
                  <c:v>1042.0</c:v>
                </c:pt>
                <c:pt idx="3824">
                  <c:v>1042.0</c:v>
                </c:pt>
                <c:pt idx="3825">
                  <c:v>1042.0</c:v>
                </c:pt>
                <c:pt idx="3826">
                  <c:v>1042.0</c:v>
                </c:pt>
                <c:pt idx="3827">
                  <c:v>1042.0</c:v>
                </c:pt>
                <c:pt idx="3828">
                  <c:v>1042.0</c:v>
                </c:pt>
                <c:pt idx="3829">
                  <c:v>1042.0</c:v>
                </c:pt>
                <c:pt idx="3830">
                  <c:v>1042.0</c:v>
                </c:pt>
                <c:pt idx="3831">
                  <c:v>1042.0</c:v>
                </c:pt>
                <c:pt idx="3832">
                  <c:v>1042.0</c:v>
                </c:pt>
                <c:pt idx="3833">
                  <c:v>1042.0</c:v>
                </c:pt>
                <c:pt idx="3834">
                  <c:v>1042.0</c:v>
                </c:pt>
                <c:pt idx="3835">
                  <c:v>1042.0</c:v>
                </c:pt>
                <c:pt idx="3836">
                  <c:v>1042.0</c:v>
                </c:pt>
                <c:pt idx="3837">
                  <c:v>1043.0</c:v>
                </c:pt>
                <c:pt idx="3838">
                  <c:v>1043.0</c:v>
                </c:pt>
                <c:pt idx="3839">
                  <c:v>1043.0</c:v>
                </c:pt>
                <c:pt idx="3840">
                  <c:v>1043.0</c:v>
                </c:pt>
                <c:pt idx="3841">
                  <c:v>1043.0</c:v>
                </c:pt>
                <c:pt idx="3842">
                  <c:v>1043.0</c:v>
                </c:pt>
                <c:pt idx="3843">
                  <c:v>1043.0</c:v>
                </c:pt>
                <c:pt idx="3844">
                  <c:v>1043.0</c:v>
                </c:pt>
                <c:pt idx="3845">
                  <c:v>1043.0</c:v>
                </c:pt>
                <c:pt idx="3846">
                  <c:v>1043.0</c:v>
                </c:pt>
                <c:pt idx="3847">
                  <c:v>1043.0</c:v>
                </c:pt>
                <c:pt idx="3848">
                  <c:v>1043.0</c:v>
                </c:pt>
                <c:pt idx="3849">
                  <c:v>1043.0</c:v>
                </c:pt>
                <c:pt idx="3850">
                  <c:v>1044.0</c:v>
                </c:pt>
                <c:pt idx="3851">
                  <c:v>1044.0</c:v>
                </c:pt>
                <c:pt idx="3852">
                  <c:v>1044.0</c:v>
                </c:pt>
                <c:pt idx="3853">
                  <c:v>1044.0</c:v>
                </c:pt>
                <c:pt idx="3854">
                  <c:v>1044.0</c:v>
                </c:pt>
                <c:pt idx="3855">
                  <c:v>1044.0</c:v>
                </c:pt>
                <c:pt idx="3856">
                  <c:v>1045.0</c:v>
                </c:pt>
                <c:pt idx="3857">
                  <c:v>1045.0</c:v>
                </c:pt>
                <c:pt idx="3858">
                  <c:v>1045.0</c:v>
                </c:pt>
                <c:pt idx="3859">
                  <c:v>1045.0</c:v>
                </c:pt>
                <c:pt idx="3860">
                  <c:v>1045.0</c:v>
                </c:pt>
                <c:pt idx="3861">
                  <c:v>1046.0</c:v>
                </c:pt>
                <c:pt idx="3862">
                  <c:v>1046.0</c:v>
                </c:pt>
                <c:pt idx="3863">
                  <c:v>1046.0</c:v>
                </c:pt>
                <c:pt idx="3864">
                  <c:v>1046.0</c:v>
                </c:pt>
                <c:pt idx="3865">
                  <c:v>1046.0</c:v>
                </c:pt>
                <c:pt idx="3866">
                  <c:v>1046.0</c:v>
                </c:pt>
                <c:pt idx="3867">
                  <c:v>1046.0</c:v>
                </c:pt>
                <c:pt idx="3868">
                  <c:v>1046.0</c:v>
                </c:pt>
                <c:pt idx="3869">
                  <c:v>1046.0</c:v>
                </c:pt>
                <c:pt idx="3870">
                  <c:v>1046.0</c:v>
                </c:pt>
                <c:pt idx="3871">
                  <c:v>1046.0</c:v>
                </c:pt>
                <c:pt idx="3872">
                  <c:v>1046.0</c:v>
                </c:pt>
                <c:pt idx="3873">
                  <c:v>1046.0</c:v>
                </c:pt>
                <c:pt idx="3874">
                  <c:v>1046.0</c:v>
                </c:pt>
                <c:pt idx="3875">
                  <c:v>1046.0</c:v>
                </c:pt>
                <c:pt idx="3876">
                  <c:v>1046.0</c:v>
                </c:pt>
                <c:pt idx="3877">
                  <c:v>1046.0</c:v>
                </c:pt>
                <c:pt idx="3878">
                  <c:v>1046.0</c:v>
                </c:pt>
                <c:pt idx="3879">
                  <c:v>1046.0</c:v>
                </c:pt>
                <c:pt idx="3880">
                  <c:v>1046.0</c:v>
                </c:pt>
                <c:pt idx="3881">
                  <c:v>1046.0</c:v>
                </c:pt>
                <c:pt idx="3882">
                  <c:v>1046.0</c:v>
                </c:pt>
                <c:pt idx="3883">
                  <c:v>1046.0</c:v>
                </c:pt>
                <c:pt idx="3884">
                  <c:v>1046.0</c:v>
                </c:pt>
                <c:pt idx="3885">
                  <c:v>1047.0</c:v>
                </c:pt>
                <c:pt idx="3886">
                  <c:v>1048.0</c:v>
                </c:pt>
                <c:pt idx="3887">
                  <c:v>1049.0</c:v>
                </c:pt>
                <c:pt idx="3888">
                  <c:v>1050.0</c:v>
                </c:pt>
                <c:pt idx="3889">
                  <c:v>1050.0</c:v>
                </c:pt>
                <c:pt idx="3890">
                  <c:v>1051.0</c:v>
                </c:pt>
                <c:pt idx="3891">
                  <c:v>1052.0</c:v>
                </c:pt>
                <c:pt idx="3892">
                  <c:v>1052.0</c:v>
                </c:pt>
                <c:pt idx="3893">
                  <c:v>1053.0</c:v>
                </c:pt>
                <c:pt idx="3894">
                  <c:v>1053.0</c:v>
                </c:pt>
                <c:pt idx="3895">
                  <c:v>1054.0</c:v>
                </c:pt>
                <c:pt idx="3896">
                  <c:v>1055.0</c:v>
                </c:pt>
                <c:pt idx="3897">
                  <c:v>1056.0</c:v>
                </c:pt>
                <c:pt idx="3898">
                  <c:v>1057.0</c:v>
                </c:pt>
                <c:pt idx="3899">
                  <c:v>1058.0</c:v>
                </c:pt>
                <c:pt idx="3900">
                  <c:v>1059.0</c:v>
                </c:pt>
                <c:pt idx="3901">
                  <c:v>1059.0</c:v>
                </c:pt>
                <c:pt idx="3902">
                  <c:v>1060.0</c:v>
                </c:pt>
                <c:pt idx="3903">
                  <c:v>1061.0</c:v>
                </c:pt>
                <c:pt idx="3904">
                  <c:v>1062.0</c:v>
                </c:pt>
                <c:pt idx="3905">
                  <c:v>1063.0</c:v>
                </c:pt>
                <c:pt idx="3906">
                  <c:v>1064.0</c:v>
                </c:pt>
                <c:pt idx="3907">
                  <c:v>1064.0</c:v>
                </c:pt>
                <c:pt idx="3908">
                  <c:v>1065.0</c:v>
                </c:pt>
                <c:pt idx="3909">
                  <c:v>1066.0</c:v>
                </c:pt>
                <c:pt idx="3910">
                  <c:v>1067.0</c:v>
                </c:pt>
                <c:pt idx="3911">
                  <c:v>1067.0</c:v>
                </c:pt>
                <c:pt idx="3912">
                  <c:v>1067.0</c:v>
                </c:pt>
                <c:pt idx="3913">
                  <c:v>1067.0</c:v>
                </c:pt>
                <c:pt idx="3914">
                  <c:v>1067.0</c:v>
                </c:pt>
                <c:pt idx="3915">
                  <c:v>1067.0</c:v>
                </c:pt>
                <c:pt idx="3916">
                  <c:v>1067.0</c:v>
                </c:pt>
                <c:pt idx="3917">
                  <c:v>1067.0</c:v>
                </c:pt>
                <c:pt idx="3918">
                  <c:v>1067.0</c:v>
                </c:pt>
                <c:pt idx="3919">
                  <c:v>1067.0</c:v>
                </c:pt>
                <c:pt idx="3920">
                  <c:v>1067.0</c:v>
                </c:pt>
                <c:pt idx="3921">
                  <c:v>1067.0</c:v>
                </c:pt>
                <c:pt idx="3922">
                  <c:v>1067.0</c:v>
                </c:pt>
                <c:pt idx="3923">
                  <c:v>1067.0</c:v>
                </c:pt>
                <c:pt idx="3924">
                  <c:v>1067.0</c:v>
                </c:pt>
                <c:pt idx="3925">
                  <c:v>1067.0</c:v>
                </c:pt>
                <c:pt idx="3926">
                  <c:v>1067.0</c:v>
                </c:pt>
                <c:pt idx="3927">
                  <c:v>1067.0</c:v>
                </c:pt>
                <c:pt idx="3928">
                  <c:v>1068.0</c:v>
                </c:pt>
                <c:pt idx="3929">
                  <c:v>1069.0</c:v>
                </c:pt>
                <c:pt idx="3930">
                  <c:v>1070.0</c:v>
                </c:pt>
                <c:pt idx="3931">
                  <c:v>1071.0</c:v>
                </c:pt>
                <c:pt idx="3932">
                  <c:v>1072.0</c:v>
                </c:pt>
                <c:pt idx="3933">
                  <c:v>1073.0</c:v>
                </c:pt>
                <c:pt idx="3934">
                  <c:v>1074.0</c:v>
                </c:pt>
                <c:pt idx="3935">
                  <c:v>1075.0</c:v>
                </c:pt>
                <c:pt idx="3936">
                  <c:v>1076.0</c:v>
                </c:pt>
                <c:pt idx="3937">
                  <c:v>1077.0</c:v>
                </c:pt>
                <c:pt idx="3938">
                  <c:v>1078.0</c:v>
                </c:pt>
                <c:pt idx="3939">
                  <c:v>1079.0</c:v>
                </c:pt>
                <c:pt idx="3940">
                  <c:v>1080.0</c:v>
                </c:pt>
                <c:pt idx="3941">
                  <c:v>1081.0</c:v>
                </c:pt>
                <c:pt idx="3942">
                  <c:v>1082.0</c:v>
                </c:pt>
                <c:pt idx="3943">
                  <c:v>1083.0</c:v>
                </c:pt>
                <c:pt idx="3944">
                  <c:v>1084.0</c:v>
                </c:pt>
                <c:pt idx="3945">
                  <c:v>1085.0</c:v>
                </c:pt>
                <c:pt idx="3946">
                  <c:v>1086.0</c:v>
                </c:pt>
                <c:pt idx="3947">
                  <c:v>1087.0</c:v>
                </c:pt>
                <c:pt idx="3948">
                  <c:v>1087.0</c:v>
                </c:pt>
                <c:pt idx="3949">
                  <c:v>1087.0</c:v>
                </c:pt>
                <c:pt idx="3950">
                  <c:v>1087.0</c:v>
                </c:pt>
                <c:pt idx="3951">
                  <c:v>1087.0</c:v>
                </c:pt>
                <c:pt idx="3952">
                  <c:v>1087.0</c:v>
                </c:pt>
                <c:pt idx="3953">
                  <c:v>1088.0</c:v>
                </c:pt>
                <c:pt idx="3954">
                  <c:v>1088.0</c:v>
                </c:pt>
                <c:pt idx="3955">
                  <c:v>1088.0</c:v>
                </c:pt>
                <c:pt idx="3956">
                  <c:v>1088.0</c:v>
                </c:pt>
                <c:pt idx="3957">
                  <c:v>1088.0</c:v>
                </c:pt>
                <c:pt idx="3958">
                  <c:v>1088.0</c:v>
                </c:pt>
                <c:pt idx="3959">
                  <c:v>1088.0</c:v>
                </c:pt>
                <c:pt idx="3960">
                  <c:v>1088.0</c:v>
                </c:pt>
                <c:pt idx="3961">
                  <c:v>1088.0</c:v>
                </c:pt>
                <c:pt idx="3962">
                  <c:v>1089.0</c:v>
                </c:pt>
                <c:pt idx="3963">
                  <c:v>1089.0</c:v>
                </c:pt>
                <c:pt idx="3964">
                  <c:v>1089.0</c:v>
                </c:pt>
                <c:pt idx="3965">
                  <c:v>1089.0</c:v>
                </c:pt>
                <c:pt idx="3966">
                  <c:v>1089.0</c:v>
                </c:pt>
                <c:pt idx="3967">
                  <c:v>1089.0</c:v>
                </c:pt>
                <c:pt idx="3968">
                  <c:v>1089.0</c:v>
                </c:pt>
                <c:pt idx="3969">
                  <c:v>1089.0</c:v>
                </c:pt>
                <c:pt idx="3970">
                  <c:v>1089.0</c:v>
                </c:pt>
                <c:pt idx="3971">
                  <c:v>1089.0</c:v>
                </c:pt>
                <c:pt idx="3972">
                  <c:v>1089.0</c:v>
                </c:pt>
                <c:pt idx="3973">
                  <c:v>1089.0</c:v>
                </c:pt>
                <c:pt idx="3974">
                  <c:v>1089.0</c:v>
                </c:pt>
                <c:pt idx="3975">
                  <c:v>1089.0</c:v>
                </c:pt>
                <c:pt idx="3976">
                  <c:v>1089.0</c:v>
                </c:pt>
                <c:pt idx="3977">
                  <c:v>1089.0</c:v>
                </c:pt>
                <c:pt idx="3978">
                  <c:v>1089.0</c:v>
                </c:pt>
                <c:pt idx="3979">
                  <c:v>1089.0</c:v>
                </c:pt>
                <c:pt idx="3980">
                  <c:v>1089.0</c:v>
                </c:pt>
                <c:pt idx="3981">
                  <c:v>1089.0</c:v>
                </c:pt>
                <c:pt idx="3982">
                  <c:v>1089.0</c:v>
                </c:pt>
                <c:pt idx="3983">
                  <c:v>1089.0</c:v>
                </c:pt>
                <c:pt idx="3984">
                  <c:v>1089.0</c:v>
                </c:pt>
                <c:pt idx="3985">
                  <c:v>1089.0</c:v>
                </c:pt>
                <c:pt idx="3986">
                  <c:v>1090.0</c:v>
                </c:pt>
                <c:pt idx="3987">
                  <c:v>1091.0</c:v>
                </c:pt>
                <c:pt idx="3988">
                  <c:v>1091.0</c:v>
                </c:pt>
                <c:pt idx="3989">
                  <c:v>1091.0</c:v>
                </c:pt>
                <c:pt idx="3990">
                  <c:v>1092.0</c:v>
                </c:pt>
                <c:pt idx="3991">
                  <c:v>1093.0</c:v>
                </c:pt>
                <c:pt idx="3992">
                  <c:v>1094.0</c:v>
                </c:pt>
                <c:pt idx="3993">
                  <c:v>1095.0</c:v>
                </c:pt>
                <c:pt idx="3994">
                  <c:v>1096.0</c:v>
                </c:pt>
                <c:pt idx="3995">
                  <c:v>1097.0</c:v>
                </c:pt>
                <c:pt idx="3996">
                  <c:v>1098.0</c:v>
                </c:pt>
                <c:pt idx="3997">
                  <c:v>1099.0</c:v>
                </c:pt>
                <c:pt idx="3998">
                  <c:v>1100.0</c:v>
                </c:pt>
                <c:pt idx="3999">
                  <c:v>1101.0</c:v>
                </c:pt>
                <c:pt idx="4000">
                  <c:v>1102.0</c:v>
                </c:pt>
                <c:pt idx="4001">
                  <c:v>1103.0</c:v>
                </c:pt>
                <c:pt idx="4002">
                  <c:v>1104.0</c:v>
                </c:pt>
                <c:pt idx="4003">
                  <c:v>1105.0</c:v>
                </c:pt>
                <c:pt idx="4004">
                  <c:v>1106.0</c:v>
                </c:pt>
                <c:pt idx="4005">
                  <c:v>1107.0</c:v>
                </c:pt>
                <c:pt idx="4006">
                  <c:v>1108.0</c:v>
                </c:pt>
                <c:pt idx="4007">
                  <c:v>1109.0</c:v>
                </c:pt>
                <c:pt idx="4008">
                  <c:v>1110.0</c:v>
                </c:pt>
                <c:pt idx="4009">
                  <c:v>1111.0</c:v>
                </c:pt>
                <c:pt idx="4010">
                  <c:v>1111.0</c:v>
                </c:pt>
                <c:pt idx="4011">
                  <c:v>1111.0</c:v>
                </c:pt>
                <c:pt idx="4012">
                  <c:v>1111.0</c:v>
                </c:pt>
                <c:pt idx="4013">
                  <c:v>1111.0</c:v>
                </c:pt>
                <c:pt idx="4014">
                  <c:v>1111.0</c:v>
                </c:pt>
                <c:pt idx="4015">
                  <c:v>1112.0</c:v>
                </c:pt>
                <c:pt idx="4016">
                  <c:v>1113.0</c:v>
                </c:pt>
                <c:pt idx="4017">
                  <c:v>1114.0</c:v>
                </c:pt>
                <c:pt idx="4018">
                  <c:v>1114.0</c:v>
                </c:pt>
                <c:pt idx="4019">
                  <c:v>1114.0</c:v>
                </c:pt>
                <c:pt idx="4020">
                  <c:v>1114.0</c:v>
                </c:pt>
                <c:pt idx="4021">
                  <c:v>1115.0</c:v>
                </c:pt>
                <c:pt idx="4022">
                  <c:v>1115.0</c:v>
                </c:pt>
                <c:pt idx="4023">
                  <c:v>1115.0</c:v>
                </c:pt>
                <c:pt idx="4024">
                  <c:v>1116.0</c:v>
                </c:pt>
                <c:pt idx="4025">
                  <c:v>1116.0</c:v>
                </c:pt>
                <c:pt idx="4026">
                  <c:v>1116.0</c:v>
                </c:pt>
                <c:pt idx="4027">
                  <c:v>1116.0</c:v>
                </c:pt>
                <c:pt idx="4028">
                  <c:v>1116.0</c:v>
                </c:pt>
                <c:pt idx="4029">
                  <c:v>1116.0</c:v>
                </c:pt>
                <c:pt idx="4030">
                  <c:v>1116.0</c:v>
                </c:pt>
                <c:pt idx="4031">
                  <c:v>1117.0</c:v>
                </c:pt>
                <c:pt idx="4032">
                  <c:v>1118.0</c:v>
                </c:pt>
                <c:pt idx="4033">
                  <c:v>1118.0</c:v>
                </c:pt>
                <c:pt idx="4034">
                  <c:v>1118.0</c:v>
                </c:pt>
                <c:pt idx="4035">
                  <c:v>1118.0</c:v>
                </c:pt>
                <c:pt idx="4036">
                  <c:v>1118.0</c:v>
                </c:pt>
                <c:pt idx="4037">
                  <c:v>1119.0</c:v>
                </c:pt>
                <c:pt idx="4038">
                  <c:v>1119.0</c:v>
                </c:pt>
                <c:pt idx="4039">
                  <c:v>1120.0</c:v>
                </c:pt>
                <c:pt idx="4040">
                  <c:v>1121.0</c:v>
                </c:pt>
                <c:pt idx="4041">
                  <c:v>1122.0</c:v>
                </c:pt>
                <c:pt idx="4042">
                  <c:v>1123.0</c:v>
                </c:pt>
                <c:pt idx="4043">
                  <c:v>1123.0</c:v>
                </c:pt>
                <c:pt idx="4044">
                  <c:v>1123.0</c:v>
                </c:pt>
                <c:pt idx="4045">
                  <c:v>1123.0</c:v>
                </c:pt>
                <c:pt idx="4046">
                  <c:v>1123.0</c:v>
                </c:pt>
                <c:pt idx="4047">
                  <c:v>1124.0</c:v>
                </c:pt>
                <c:pt idx="4048">
                  <c:v>1125.0</c:v>
                </c:pt>
                <c:pt idx="4049">
                  <c:v>1126.0</c:v>
                </c:pt>
                <c:pt idx="4050">
                  <c:v>1127.0</c:v>
                </c:pt>
                <c:pt idx="4051">
                  <c:v>1127.0</c:v>
                </c:pt>
                <c:pt idx="4052">
                  <c:v>1128.0</c:v>
                </c:pt>
                <c:pt idx="4053">
                  <c:v>1129.0</c:v>
                </c:pt>
                <c:pt idx="4054">
                  <c:v>1130.0</c:v>
                </c:pt>
                <c:pt idx="4055">
                  <c:v>1131.0</c:v>
                </c:pt>
                <c:pt idx="4056">
                  <c:v>1132.0</c:v>
                </c:pt>
                <c:pt idx="4057">
                  <c:v>1133.0</c:v>
                </c:pt>
                <c:pt idx="4058">
                  <c:v>1134.0</c:v>
                </c:pt>
                <c:pt idx="4059">
                  <c:v>1134.0</c:v>
                </c:pt>
                <c:pt idx="4060">
                  <c:v>1135.0</c:v>
                </c:pt>
                <c:pt idx="4061">
                  <c:v>1136.0</c:v>
                </c:pt>
                <c:pt idx="4062">
                  <c:v>1136.0</c:v>
                </c:pt>
                <c:pt idx="4063">
                  <c:v>1136.0</c:v>
                </c:pt>
                <c:pt idx="4064">
                  <c:v>1136.0</c:v>
                </c:pt>
                <c:pt idx="4065">
                  <c:v>1136.0</c:v>
                </c:pt>
                <c:pt idx="4066">
                  <c:v>1137.0</c:v>
                </c:pt>
                <c:pt idx="4067">
                  <c:v>1137.0</c:v>
                </c:pt>
                <c:pt idx="4068">
                  <c:v>1137.0</c:v>
                </c:pt>
                <c:pt idx="4069">
                  <c:v>1137.0</c:v>
                </c:pt>
                <c:pt idx="4070">
                  <c:v>1138.0</c:v>
                </c:pt>
                <c:pt idx="4071">
                  <c:v>1138.0</c:v>
                </c:pt>
                <c:pt idx="4072">
                  <c:v>1138.0</c:v>
                </c:pt>
                <c:pt idx="4073">
                  <c:v>1138.0</c:v>
                </c:pt>
                <c:pt idx="4074">
                  <c:v>1138.0</c:v>
                </c:pt>
                <c:pt idx="4075">
                  <c:v>1138.0</c:v>
                </c:pt>
                <c:pt idx="4076">
                  <c:v>1138.0</c:v>
                </c:pt>
                <c:pt idx="4077">
                  <c:v>1139.0</c:v>
                </c:pt>
                <c:pt idx="4078">
                  <c:v>1139.0</c:v>
                </c:pt>
                <c:pt idx="4079">
                  <c:v>1139.0</c:v>
                </c:pt>
                <c:pt idx="4080">
                  <c:v>1139.0</c:v>
                </c:pt>
                <c:pt idx="4081">
                  <c:v>1139.0</c:v>
                </c:pt>
                <c:pt idx="4082">
                  <c:v>1139.0</c:v>
                </c:pt>
                <c:pt idx="4083">
                  <c:v>1139.0</c:v>
                </c:pt>
                <c:pt idx="4084">
                  <c:v>1139.0</c:v>
                </c:pt>
                <c:pt idx="4085">
                  <c:v>1139.0</c:v>
                </c:pt>
                <c:pt idx="4086">
                  <c:v>1139.0</c:v>
                </c:pt>
                <c:pt idx="4087">
                  <c:v>1139.0</c:v>
                </c:pt>
                <c:pt idx="4088">
                  <c:v>1139.0</c:v>
                </c:pt>
                <c:pt idx="4089">
                  <c:v>1139.0</c:v>
                </c:pt>
                <c:pt idx="4090">
                  <c:v>1139.0</c:v>
                </c:pt>
                <c:pt idx="4091">
                  <c:v>1139.0</c:v>
                </c:pt>
                <c:pt idx="4092">
                  <c:v>1139.0</c:v>
                </c:pt>
                <c:pt idx="4093">
                  <c:v>1139.0</c:v>
                </c:pt>
                <c:pt idx="4094">
                  <c:v>1139.0</c:v>
                </c:pt>
                <c:pt idx="4095">
                  <c:v>1139.0</c:v>
                </c:pt>
                <c:pt idx="4096">
                  <c:v>1140.0</c:v>
                </c:pt>
                <c:pt idx="4097">
                  <c:v>1140.0</c:v>
                </c:pt>
                <c:pt idx="4098">
                  <c:v>1140.0</c:v>
                </c:pt>
                <c:pt idx="4099">
                  <c:v>1140.0</c:v>
                </c:pt>
                <c:pt idx="4100">
                  <c:v>1140.0</c:v>
                </c:pt>
                <c:pt idx="4101">
                  <c:v>1140.0</c:v>
                </c:pt>
                <c:pt idx="4102">
                  <c:v>1140.0</c:v>
                </c:pt>
                <c:pt idx="4103">
                  <c:v>1140.0</c:v>
                </c:pt>
                <c:pt idx="4104">
                  <c:v>1140.0</c:v>
                </c:pt>
                <c:pt idx="4105">
                  <c:v>1140.0</c:v>
                </c:pt>
                <c:pt idx="4106">
                  <c:v>1140.0</c:v>
                </c:pt>
                <c:pt idx="4107">
                  <c:v>1140.0</c:v>
                </c:pt>
                <c:pt idx="4108">
                  <c:v>1140.0</c:v>
                </c:pt>
                <c:pt idx="4109">
                  <c:v>1140.0</c:v>
                </c:pt>
                <c:pt idx="4110">
                  <c:v>1140.0</c:v>
                </c:pt>
                <c:pt idx="4111">
                  <c:v>1140.0</c:v>
                </c:pt>
                <c:pt idx="4112">
                  <c:v>1141.0</c:v>
                </c:pt>
                <c:pt idx="4113">
                  <c:v>1142.0</c:v>
                </c:pt>
                <c:pt idx="4114">
                  <c:v>1142.0</c:v>
                </c:pt>
                <c:pt idx="4115">
                  <c:v>1143.0</c:v>
                </c:pt>
                <c:pt idx="4116">
                  <c:v>1144.0</c:v>
                </c:pt>
                <c:pt idx="4117">
                  <c:v>1145.0</c:v>
                </c:pt>
                <c:pt idx="4118">
                  <c:v>1146.0</c:v>
                </c:pt>
                <c:pt idx="4119">
                  <c:v>1147.0</c:v>
                </c:pt>
                <c:pt idx="4120">
                  <c:v>1148.0</c:v>
                </c:pt>
                <c:pt idx="4121">
                  <c:v>1149.0</c:v>
                </c:pt>
                <c:pt idx="4122">
                  <c:v>1150.0</c:v>
                </c:pt>
                <c:pt idx="4123">
                  <c:v>1151.0</c:v>
                </c:pt>
                <c:pt idx="4124">
                  <c:v>1152.0</c:v>
                </c:pt>
                <c:pt idx="4125">
                  <c:v>1153.0</c:v>
                </c:pt>
                <c:pt idx="4126">
                  <c:v>1154.0</c:v>
                </c:pt>
                <c:pt idx="4127">
                  <c:v>1155.0</c:v>
                </c:pt>
                <c:pt idx="4128">
                  <c:v>1156.0</c:v>
                </c:pt>
                <c:pt idx="4129">
                  <c:v>1156.0</c:v>
                </c:pt>
                <c:pt idx="4130">
                  <c:v>1156.0</c:v>
                </c:pt>
                <c:pt idx="4131">
                  <c:v>1156.0</c:v>
                </c:pt>
                <c:pt idx="4132">
                  <c:v>1156.0</c:v>
                </c:pt>
                <c:pt idx="4133">
                  <c:v>1157.0</c:v>
                </c:pt>
                <c:pt idx="4134">
                  <c:v>1158.0</c:v>
                </c:pt>
                <c:pt idx="4135">
                  <c:v>1158.0</c:v>
                </c:pt>
                <c:pt idx="4136">
                  <c:v>1158.0</c:v>
                </c:pt>
                <c:pt idx="4137">
                  <c:v>1158.0</c:v>
                </c:pt>
                <c:pt idx="4138">
                  <c:v>1158.0</c:v>
                </c:pt>
                <c:pt idx="4139">
                  <c:v>1158.0</c:v>
                </c:pt>
                <c:pt idx="4140">
                  <c:v>1158.0</c:v>
                </c:pt>
                <c:pt idx="4141">
                  <c:v>1158.0</c:v>
                </c:pt>
                <c:pt idx="4142">
                  <c:v>1158.0</c:v>
                </c:pt>
                <c:pt idx="4143">
                  <c:v>1158.0</c:v>
                </c:pt>
                <c:pt idx="4144">
                  <c:v>1158.0</c:v>
                </c:pt>
                <c:pt idx="4145">
                  <c:v>1158.0</c:v>
                </c:pt>
                <c:pt idx="4146">
                  <c:v>1158.0</c:v>
                </c:pt>
                <c:pt idx="4147">
                  <c:v>1158.0</c:v>
                </c:pt>
                <c:pt idx="4148">
                  <c:v>1159.0</c:v>
                </c:pt>
                <c:pt idx="4149">
                  <c:v>1159.0</c:v>
                </c:pt>
                <c:pt idx="4150">
                  <c:v>1159.0</c:v>
                </c:pt>
                <c:pt idx="4151">
                  <c:v>1159.0</c:v>
                </c:pt>
                <c:pt idx="4152">
                  <c:v>1159.0</c:v>
                </c:pt>
                <c:pt idx="4153">
                  <c:v>1159.0</c:v>
                </c:pt>
                <c:pt idx="4154">
                  <c:v>1159.0</c:v>
                </c:pt>
                <c:pt idx="4155">
                  <c:v>1159.0</c:v>
                </c:pt>
                <c:pt idx="4156">
                  <c:v>1159.0</c:v>
                </c:pt>
                <c:pt idx="4157">
                  <c:v>1159.0</c:v>
                </c:pt>
                <c:pt idx="4158">
                  <c:v>1160.0</c:v>
                </c:pt>
                <c:pt idx="4159">
                  <c:v>1160.0</c:v>
                </c:pt>
                <c:pt idx="4160">
                  <c:v>1160.0</c:v>
                </c:pt>
                <c:pt idx="4161">
                  <c:v>1160.0</c:v>
                </c:pt>
                <c:pt idx="4162">
                  <c:v>1160.0</c:v>
                </c:pt>
                <c:pt idx="4163">
                  <c:v>1160.0</c:v>
                </c:pt>
                <c:pt idx="4164">
                  <c:v>1160.0</c:v>
                </c:pt>
                <c:pt idx="4165">
                  <c:v>1160.0</c:v>
                </c:pt>
                <c:pt idx="4166">
                  <c:v>1160.0</c:v>
                </c:pt>
                <c:pt idx="4167">
                  <c:v>1161.0</c:v>
                </c:pt>
                <c:pt idx="4168">
                  <c:v>1161.0</c:v>
                </c:pt>
                <c:pt idx="4169">
                  <c:v>1161.0</c:v>
                </c:pt>
                <c:pt idx="4170">
                  <c:v>1162.0</c:v>
                </c:pt>
                <c:pt idx="4171">
                  <c:v>1163.0</c:v>
                </c:pt>
                <c:pt idx="4172">
                  <c:v>1164.0</c:v>
                </c:pt>
                <c:pt idx="4173">
                  <c:v>1165.0</c:v>
                </c:pt>
                <c:pt idx="4174">
                  <c:v>1166.0</c:v>
                </c:pt>
                <c:pt idx="4175">
                  <c:v>1167.0</c:v>
                </c:pt>
                <c:pt idx="4176">
                  <c:v>1168.0</c:v>
                </c:pt>
                <c:pt idx="4177">
                  <c:v>1169.0</c:v>
                </c:pt>
                <c:pt idx="4178">
                  <c:v>1169.0</c:v>
                </c:pt>
                <c:pt idx="4179">
                  <c:v>1169.0</c:v>
                </c:pt>
                <c:pt idx="4180">
                  <c:v>1169.0</c:v>
                </c:pt>
                <c:pt idx="4181">
                  <c:v>1169.0</c:v>
                </c:pt>
                <c:pt idx="4182">
                  <c:v>1169.0</c:v>
                </c:pt>
                <c:pt idx="4183">
                  <c:v>1169.0</c:v>
                </c:pt>
                <c:pt idx="4184">
                  <c:v>1169.0</c:v>
                </c:pt>
                <c:pt idx="4185">
                  <c:v>1170.0</c:v>
                </c:pt>
                <c:pt idx="4186">
                  <c:v>1170.0</c:v>
                </c:pt>
                <c:pt idx="4187">
                  <c:v>1170.0</c:v>
                </c:pt>
                <c:pt idx="4188">
                  <c:v>1170.0</c:v>
                </c:pt>
                <c:pt idx="4189">
                  <c:v>1170.0</c:v>
                </c:pt>
                <c:pt idx="4190">
                  <c:v>1170.0</c:v>
                </c:pt>
                <c:pt idx="4191">
                  <c:v>1171.0</c:v>
                </c:pt>
                <c:pt idx="4192">
                  <c:v>1171.0</c:v>
                </c:pt>
                <c:pt idx="4193">
                  <c:v>1172.0</c:v>
                </c:pt>
                <c:pt idx="4194">
                  <c:v>1173.0</c:v>
                </c:pt>
                <c:pt idx="4195">
                  <c:v>1174.0</c:v>
                </c:pt>
                <c:pt idx="4196">
                  <c:v>1175.0</c:v>
                </c:pt>
                <c:pt idx="4197">
                  <c:v>1176.0</c:v>
                </c:pt>
                <c:pt idx="4198">
                  <c:v>1177.0</c:v>
                </c:pt>
                <c:pt idx="4199">
                  <c:v>1178.0</c:v>
                </c:pt>
                <c:pt idx="4200">
                  <c:v>1179.0</c:v>
                </c:pt>
                <c:pt idx="4201">
                  <c:v>1180.0</c:v>
                </c:pt>
                <c:pt idx="4202">
                  <c:v>1181.0</c:v>
                </c:pt>
                <c:pt idx="4203">
                  <c:v>1182.0</c:v>
                </c:pt>
                <c:pt idx="4204">
                  <c:v>1183.0</c:v>
                </c:pt>
                <c:pt idx="4205">
                  <c:v>1184.0</c:v>
                </c:pt>
                <c:pt idx="4206">
                  <c:v>1184.0</c:v>
                </c:pt>
                <c:pt idx="4207">
                  <c:v>1184.0</c:v>
                </c:pt>
                <c:pt idx="4208">
                  <c:v>1185.0</c:v>
                </c:pt>
                <c:pt idx="4209">
                  <c:v>1185.0</c:v>
                </c:pt>
                <c:pt idx="4210">
                  <c:v>1185.0</c:v>
                </c:pt>
                <c:pt idx="4211">
                  <c:v>1185.0</c:v>
                </c:pt>
                <c:pt idx="4212">
                  <c:v>1185.0</c:v>
                </c:pt>
                <c:pt idx="4213">
                  <c:v>1186.0</c:v>
                </c:pt>
                <c:pt idx="4214">
                  <c:v>1187.0</c:v>
                </c:pt>
                <c:pt idx="4215">
                  <c:v>1188.0</c:v>
                </c:pt>
                <c:pt idx="4216">
                  <c:v>1188.0</c:v>
                </c:pt>
                <c:pt idx="4217">
                  <c:v>1189.0</c:v>
                </c:pt>
                <c:pt idx="4218">
                  <c:v>1190.0</c:v>
                </c:pt>
                <c:pt idx="4219">
                  <c:v>1191.0</c:v>
                </c:pt>
                <c:pt idx="4220">
                  <c:v>1191.0</c:v>
                </c:pt>
                <c:pt idx="4221">
                  <c:v>1191.0</c:v>
                </c:pt>
                <c:pt idx="4222">
                  <c:v>1192.0</c:v>
                </c:pt>
                <c:pt idx="4223">
                  <c:v>1193.0</c:v>
                </c:pt>
                <c:pt idx="4224">
                  <c:v>1194.0</c:v>
                </c:pt>
                <c:pt idx="4225">
                  <c:v>1195.0</c:v>
                </c:pt>
                <c:pt idx="4226">
                  <c:v>1196.0</c:v>
                </c:pt>
                <c:pt idx="4227">
                  <c:v>1197.0</c:v>
                </c:pt>
                <c:pt idx="4228">
                  <c:v>1198.0</c:v>
                </c:pt>
                <c:pt idx="4229">
                  <c:v>1199.0</c:v>
                </c:pt>
                <c:pt idx="4230">
                  <c:v>1200.0</c:v>
                </c:pt>
                <c:pt idx="4231">
                  <c:v>1201.0</c:v>
                </c:pt>
                <c:pt idx="4232">
                  <c:v>1202.0</c:v>
                </c:pt>
                <c:pt idx="4233">
                  <c:v>1203.0</c:v>
                </c:pt>
                <c:pt idx="4234">
                  <c:v>1203.0</c:v>
                </c:pt>
                <c:pt idx="4235">
                  <c:v>1204.0</c:v>
                </c:pt>
                <c:pt idx="4236">
                  <c:v>1205.0</c:v>
                </c:pt>
                <c:pt idx="4237">
                  <c:v>1206.0</c:v>
                </c:pt>
                <c:pt idx="4238">
                  <c:v>1207.0</c:v>
                </c:pt>
                <c:pt idx="4239">
                  <c:v>1208.0</c:v>
                </c:pt>
                <c:pt idx="4240">
                  <c:v>1209.0</c:v>
                </c:pt>
                <c:pt idx="4241">
                  <c:v>1210.0</c:v>
                </c:pt>
                <c:pt idx="4242">
                  <c:v>1211.0</c:v>
                </c:pt>
                <c:pt idx="4243">
                  <c:v>1212.0</c:v>
                </c:pt>
                <c:pt idx="4244">
                  <c:v>1213.0</c:v>
                </c:pt>
                <c:pt idx="4245">
                  <c:v>1214.0</c:v>
                </c:pt>
                <c:pt idx="4246">
                  <c:v>1215.0</c:v>
                </c:pt>
                <c:pt idx="4247">
                  <c:v>1215.0</c:v>
                </c:pt>
                <c:pt idx="4248">
                  <c:v>1215.0</c:v>
                </c:pt>
                <c:pt idx="4249">
                  <c:v>1215.0</c:v>
                </c:pt>
                <c:pt idx="4250">
                  <c:v>1215.0</c:v>
                </c:pt>
                <c:pt idx="4251">
                  <c:v>1215.0</c:v>
                </c:pt>
                <c:pt idx="4252">
                  <c:v>1215.0</c:v>
                </c:pt>
                <c:pt idx="4253">
                  <c:v>1216.0</c:v>
                </c:pt>
                <c:pt idx="4254">
                  <c:v>1217.0</c:v>
                </c:pt>
                <c:pt idx="4255">
                  <c:v>1217.0</c:v>
                </c:pt>
                <c:pt idx="4256">
                  <c:v>1217.0</c:v>
                </c:pt>
                <c:pt idx="4257">
                  <c:v>1217.0</c:v>
                </c:pt>
                <c:pt idx="4258">
                  <c:v>1217.0</c:v>
                </c:pt>
                <c:pt idx="4259">
                  <c:v>1217.0</c:v>
                </c:pt>
                <c:pt idx="4260">
                  <c:v>1217.0</c:v>
                </c:pt>
                <c:pt idx="4261">
                  <c:v>1217.0</c:v>
                </c:pt>
                <c:pt idx="4262">
                  <c:v>1217.0</c:v>
                </c:pt>
                <c:pt idx="4263">
                  <c:v>1217.0</c:v>
                </c:pt>
                <c:pt idx="4264">
                  <c:v>1217.0</c:v>
                </c:pt>
                <c:pt idx="4265">
                  <c:v>1217.0</c:v>
                </c:pt>
                <c:pt idx="4266">
                  <c:v>1217.0</c:v>
                </c:pt>
                <c:pt idx="4267">
                  <c:v>1218.0</c:v>
                </c:pt>
                <c:pt idx="4268">
                  <c:v>1218.0</c:v>
                </c:pt>
                <c:pt idx="4269">
                  <c:v>1218.0</c:v>
                </c:pt>
                <c:pt idx="4270">
                  <c:v>1218.0</c:v>
                </c:pt>
                <c:pt idx="4271">
                  <c:v>1218.0</c:v>
                </c:pt>
                <c:pt idx="4272">
                  <c:v>1218.0</c:v>
                </c:pt>
                <c:pt idx="4273">
                  <c:v>1219.0</c:v>
                </c:pt>
                <c:pt idx="4274">
                  <c:v>1219.0</c:v>
                </c:pt>
                <c:pt idx="4275">
                  <c:v>1219.0</c:v>
                </c:pt>
                <c:pt idx="4276">
                  <c:v>1219.0</c:v>
                </c:pt>
                <c:pt idx="4277">
                  <c:v>1219.0</c:v>
                </c:pt>
                <c:pt idx="4278">
                  <c:v>1219.0</c:v>
                </c:pt>
                <c:pt idx="4279">
                  <c:v>1219.0</c:v>
                </c:pt>
                <c:pt idx="4280">
                  <c:v>1219.0</c:v>
                </c:pt>
                <c:pt idx="4281">
                  <c:v>1220.0</c:v>
                </c:pt>
                <c:pt idx="4282">
                  <c:v>1221.0</c:v>
                </c:pt>
                <c:pt idx="4283">
                  <c:v>1222.0</c:v>
                </c:pt>
                <c:pt idx="4284">
                  <c:v>1222.0</c:v>
                </c:pt>
                <c:pt idx="4285">
                  <c:v>1223.0</c:v>
                </c:pt>
                <c:pt idx="4286">
                  <c:v>1224.0</c:v>
                </c:pt>
                <c:pt idx="4287">
                  <c:v>1225.0</c:v>
                </c:pt>
                <c:pt idx="4288">
                  <c:v>1226.0</c:v>
                </c:pt>
                <c:pt idx="4289">
                  <c:v>1227.0</c:v>
                </c:pt>
                <c:pt idx="4290">
                  <c:v>1228.0</c:v>
                </c:pt>
                <c:pt idx="4291">
                  <c:v>1229.0</c:v>
                </c:pt>
                <c:pt idx="4292">
                  <c:v>1230.0</c:v>
                </c:pt>
                <c:pt idx="4293">
                  <c:v>1230.0</c:v>
                </c:pt>
                <c:pt idx="4294">
                  <c:v>1231.0</c:v>
                </c:pt>
                <c:pt idx="4295">
                  <c:v>1232.0</c:v>
                </c:pt>
                <c:pt idx="4296">
                  <c:v>1233.0</c:v>
                </c:pt>
                <c:pt idx="4297">
                  <c:v>1233.0</c:v>
                </c:pt>
                <c:pt idx="4298">
                  <c:v>1233.0</c:v>
                </c:pt>
                <c:pt idx="4299">
                  <c:v>1233.0</c:v>
                </c:pt>
                <c:pt idx="4300">
                  <c:v>1233.0</c:v>
                </c:pt>
                <c:pt idx="4301">
                  <c:v>1233.0</c:v>
                </c:pt>
                <c:pt idx="4302">
                  <c:v>1233.0</c:v>
                </c:pt>
                <c:pt idx="4303">
                  <c:v>1233.0</c:v>
                </c:pt>
                <c:pt idx="4304">
                  <c:v>1233.0</c:v>
                </c:pt>
                <c:pt idx="4305">
                  <c:v>1233.0</c:v>
                </c:pt>
                <c:pt idx="4306">
                  <c:v>1233.0</c:v>
                </c:pt>
                <c:pt idx="4307">
                  <c:v>1233.0</c:v>
                </c:pt>
                <c:pt idx="4308">
                  <c:v>1233.0</c:v>
                </c:pt>
                <c:pt idx="4309">
                  <c:v>1233.0</c:v>
                </c:pt>
                <c:pt idx="4310">
                  <c:v>1233.0</c:v>
                </c:pt>
                <c:pt idx="4311">
                  <c:v>1233.0</c:v>
                </c:pt>
                <c:pt idx="4312">
                  <c:v>1233.0</c:v>
                </c:pt>
                <c:pt idx="4313">
                  <c:v>1233.0</c:v>
                </c:pt>
                <c:pt idx="4314">
                  <c:v>1233.0</c:v>
                </c:pt>
                <c:pt idx="4315">
                  <c:v>1233.0</c:v>
                </c:pt>
                <c:pt idx="4316">
                  <c:v>1234.0</c:v>
                </c:pt>
                <c:pt idx="4317">
                  <c:v>1235.0</c:v>
                </c:pt>
                <c:pt idx="4318">
                  <c:v>1236.0</c:v>
                </c:pt>
                <c:pt idx="4319">
                  <c:v>1237.0</c:v>
                </c:pt>
                <c:pt idx="4320">
                  <c:v>1238.0</c:v>
                </c:pt>
                <c:pt idx="4321">
                  <c:v>1239.0</c:v>
                </c:pt>
                <c:pt idx="4322">
                  <c:v>1240.0</c:v>
                </c:pt>
                <c:pt idx="4323">
                  <c:v>1240.0</c:v>
                </c:pt>
                <c:pt idx="4324">
                  <c:v>1240.0</c:v>
                </c:pt>
                <c:pt idx="4325">
                  <c:v>1241.0</c:v>
                </c:pt>
                <c:pt idx="4326">
                  <c:v>1241.0</c:v>
                </c:pt>
                <c:pt idx="4327">
                  <c:v>1241.0</c:v>
                </c:pt>
                <c:pt idx="4328">
                  <c:v>1242.0</c:v>
                </c:pt>
                <c:pt idx="4329">
                  <c:v>1242.0</c:v>
                </c:pt>
                <c:pt idx="4330">
                  <c:v>1242.0</c:v>
                </c:pt>
                <c:pt idx="4331">
                  <c:v>1242.0</c:v>
                </c:pt>
                <c:pt idx="4332">
                  <c:v>1242.0</c:v>
                </c:pt>
                <c:pt idx="4333">
                  <c:v>1242.0</c:v>
                </c:pt>
                <c:pt idx="4334">
                  <c:v>1243.0</c:v>
                </c:pt>
                <c:pt idx="4335">
                  <c:v>1244.0</c:v>
                </c:pt>
                <c:pt idx="4336">
                  <c:v>1245.0</c:v>
                </c:pt>
                <c:pt idx="4337">
                  <c:v>1246.0</c:v>
                </c:pt>
                <c:pt idx="4338">
                  <c:v>1247.0</c:v>
                </c:pt>
                <c:pt idx="4339">
                  <c:v>1247.0</c:v>
                </c:pt>
                <c:pt idx="4340">
                  <c:v>1248.0</c:v>
                </c:pt>
                <c:pt idx="4341">
                  <c:v>1249.0</c:v>
                </c:pt>
                <c:pt idx="4342">
                  <c:v>1249.0</c:v>
                </c:pt>
                <c:pt idx="4343">
                  <c:v>1249.0</c:v>
                </c:pt>
                <c:pt idx="4344">
                  <c:v>1249.0</c:v>
                </c:pt>
                <c:pt idx="4345">
                  <c:v>1249.0</c:v>
                </c:pt>
                <c:pt idx="4346">
                  <c:v>1249.0</c:v>
                </c:pt>
                <c:pt idx="4347">
                  <c:v>1249.0</c:v>
                </c:pt>
                <c:pt idx="4348">
                  <c:v>1249.0</c:v>
                </c:pt>
                <c:pt idx="4349">
                  <c:v>1249.0</c:v>
                </c:pt>
                <c:pt idx="4350">
                  <c:v>1249.0</c:v>
                </c:pt>
                <c:pt idx="4351">
                  <c:v>1249.0</c:v>
                </c:pt>
                <c:pt idx="4352">
                  <c:v>1249.0</c:v>
                </c:pt>
                <c:pt idx="4353">
                  <c:v>1249.0</c:v>
                </c:pt>
                <c:pt idx="4354">
                  <c:v>1250.0</c:v>
                </c:pt>
                <c:pt idx="4355">
                  <c:v>1250.0</c:v>
                </c:pt>
                <c:pt idx="4356">
                  <c:v>1250.0</c:v>
                </c:pt>
                <c:pt idx="4357">
                  <c:v>1250.0</c:v>
                </c:pt>
                <c:pt idx="4358">
                  <c:v>1250.0</c:v>
                </c:pt>
                <c:pt idx="4359">
                  <c:v>1250.0</c:v>
                </c:pt>
                <c:pt idx="4360">
                  <c:v>1250.0</c:v>
                </c:pt>
                <c:pt idx="4361">
                  <c:v>1251.0</c:v>
                </c:pt>
                <c:pt idx="4362">
                  <c:v>1252.0</c:v>
                </c:pt>
                <c:pt idx="4363">
                  <c:v>1253.0</c:v>
                </c:pt>
                <c:pt idx="4364">
                  <c:v>1253.0</c:v>
                </c:pt>
                <c:pt idx="4365">
                  <c:v>1254.0</c:v>
                </c:pt>
                <c:pt idx="4366">
                  <c:v>1255.0</c:v>
                </c:pt>
                <c:pt idx="4367">
                  <c:v>1255.0</c:v>
                </c:pt>
                <c:pt idx="4368">
                  <c:v>1255.0</c:v>
                </c:pt>
                <c:pt idx="4369">
                  <c:v>1255.0</c:v>
                </c:pt>
                <c:pt idx="4370">
                  <c:v>1255.0</c:v>
                </c:pt>
                <c:pt idx="4371">
                  <c:v>1255.0</c:v>
                </c:pt>
                <c:pt idx="4372">
                  <c:v>1255.0</c:v>
                </c:pt>
                <c:pt idx="4373">
                  <c:v>1255.0</c:v>
                </c:pt>
                <c:pt idx="4374">
                  <c:v>1255.0</c:v>
                </c:pt>
                <c:pt idx="4375">
                  <c:v>1255.0</c:v>
                </c:pt>
                <c:pt idx="4376">
                  <c:v>1255.0</c:v>
                </c:pt>
                <c:pt idx="4377">
                  <c:v>1255.0</c:v>
                </c:pt>
                <c:pt idx="4378">
                  <c:v>1255.0</c:v>
                </c:pt>
                <c:pt idx="4379">
                  <c:v>1255.0</c:v>
                </c:pt>
                <c:pt idx="4380">
                  <c:v>1255.0</c:v>
                </c:pt>
                <c:pt idx="4381">
                  <c:v>1255.0</c:v>
                </c:pt>
                <c:pt idx="4382">
                  <c:v>1255.0</c:v>
                </c:pt>
                <c:pt idx="4383">
                  <c:v>1255.0</c:v>
                </c:pt>
                <c:pt idx="4384">
                  <c:v>1255.0</c:v>
                </c:pt>
                <c:pt idx="4385">
                  <c:v>1255.0</c:v>
                </c:pt>
                <c:pt idx="4386">
                  <c:v>1255.0</c:v>
                </c:pt>
                <c:pt idx="4387">
                  <c:v>1255.0</c:v>
                </c:pt>
                <c:pt idx="4388">
                  <c:v>1255.0</c:v>
                </c:pt>
                <c:pt idx="4389">
                  <c:v>1255.0</c:v>
                </c:pt>
                <c:pt idx="4390">
                  <c:v>1255.0</c:v>
                </c:pt>
                <c:pt idx="4391">
                  <c:v>1255.0</c:v>
                </c:pt>
                <c:pt idx="4392">
                  <c:v>1255.0</c:v>
                </c:pt>
                <c:pt idx="4393">
                  <c:v>1255.0</c:v>
                </c:pt>
                <c:pt idx="4394">
                  <c:v>1255.0</c:v>
                </c:pt>
                <c:pt idx="4395">
                  <c:v>1255.0</c:v>
                </c:pt>
                <c:pt idx="4396">
                  <c:v>1255.0</c:v>
                </c:pt>
                <c:pt idx="4397">
                  <c:v>1255.0</c:v>
                </c:pt>
                <c:pt idx="4398">
                  <c:v>1255.0</c:v>
                </c:pt>
                <c:pt idx="4399">
                  <c:v>1255.0</c:v>
                </c:pt>
                <c:pt idx="4400">
                  <c:v>1255.0</c:v>
                </c:pt>
                <c:pt idx="4401">
                  <c:v>1255.0</c:v>
                </c:pt>
                <c:pt idx="4402">
                  <c:v>1255.0</c:v>
                </c:pt>
                <c:pt idx="4403">
                  <c:v>1255.0</c:v>
                </c:pt>
                <c:pt idx="4404">
                  <c:v>1255.0</c:v>
                </c:pt>
                <c:pt idx="4405">
                  <c:v>1255.0</c:v>
                </c:pt>
                <c:pt idx="4406">
                  <c:v>1255.0</c:v>
                </c:pt>
                <c:pt idx="4407">
                  <c:v>1255.0</c:v>
                </c:pt>
                <c:pt idx="4408">
                  <c:v>1255.0</c:v>
                </c:pt>
                <c:pt idx="4409">
                  <c:v>1255.0</c:v>
                </c:pt>
                <c:pt idx="4410">
                  <c:v>1255.0</c:v>
                </c:pt>
                <c:pt idx="4411">
                  <c:v>1255.0</c:v>
                </c:pt>
                <c:pt idx="4412">
                  <c:v>1255.0</c:v>
                </c:pt>
                <c:pt idx="4413">
                  <c:v>1255.0</c:v>
                </c:pt>
                <c:pt idx="4414">
                  <c:v>1255.0</c:v>
                </c:pt>
                <c:pt idx="4415">
                  <c:v>1255.0</c:v>
                </c:pt>
                <c:pt idx="4416">
                  <c:v>1255.0</c:v>
                </c:pt>
                <c:pt idx="4417">
                  <c:v>1255.0</c:v>
                </c:pt>
                <c:pt idx="4418">
                  <c:v>1255.0</c:v>
                </c:pt>
                <c:pt idx="4419">
                  <c:v>1255.0</c:v>
                </c:pt>
                <c:pt idx="4420">
                  <c:v>1255.0</c:v>
                </c:pt>
                <c:pt idx="4421">
                  <c:v>1255.0</c:v>
                </c:pt>
                <c:pt idx="4422">
                  <c:v>1255.0</c:v>
                </c:pt>
                <c:pt idx="4423">
                  <c:v>1255.0</c:v>
                </c:pt>
                <c:pt idx="4424">
                  <c:v>1255.0</c:v>
                </c:pt>
                <c:pt idx="4425">
                  <c:v>1255.0</c:v>
                </c:pt>
                <c:pt idx="4426">
                  <c:v>1256.0</c:v>
                </c:pt>
                <c:pt idx="4427">
                  <c:v>1256.0</c:v>
                </c:pt>
                <c:pt idx="4428">
                  <c:v>1256.0</c:v>
                </c:pt>
                <c:pt idx="4429">
                  <c:v>1256.0</c:v>
                </c:pt>
                <c:pt idx="4430">
                  <c:v>1256.0</c:v>
                </c:pt>
                <c:pt idx="4431">
                  <c:v>1256.0</c:v>
                </c:pt>
                <c:pt idx="4432">
                  <c:v>1257.0</c:v>
                </c:pt>
                <c:pt idx="4433">
                  <c:v>1258.0</c:v>
                </c:pt>
                <c:pt idx="4434">
                  <c:v>1259.0</c:v>
                </c:pt>
                <c:pt idx="4435">
                  <c:v>1260.0</c:v>
                </c:pt>
                <c:pt idx="4436">
                  <c:v>1261.0</c:v>
                </c:pt>
                <c:pt idx="4437">
                  <c:v>1262.0</c:v>
                </c:pt>
                <c:pt idx="4438">
                  <c:v>1263.0</c:v>
                </c:pt>
                <c:pt idx="4439">
                  <c:v>1264.0</c:v>
                </c:pt>
                <c:pt idx="4440">
                  <c:v>1265.0</c:v>
                </c:pt>
                <c:pt idx="4441">
                  <c:v>1266.0</c:v>
                </c:pt>
                <c:pt idx="4442">
                  <c:v>1267.0</c:v>
                </c:pt>
                <c:pt idx="4443">
                  <c:v>1268.0</c:v>
                </c:pt>
                <c:pt idx="4444">
                  <c:v>1269.0</c:v>
                </c:pt>
                <c:pt idx="4445">
                  <c:v>1270.0</c:v>
                </c:pt>
                <c:pt idx="4446">
                  <c:v>1271.0</c:v>
                </c:pt>
                <c:pt idx="4447">
                  <c:v>1272.0</c:v>
                </c:pt>
                <c:pt idx="4448">
                  <c:v>1273.0</c:v>
                </c:pt>
                <c:pt idx="4449">
                  <c:v>1274.0</c:v>
                </c:pt>
                <c:pt idx="4450">
                  <c:v>1275.0</c:v>
                </c:pt>
                <c:pt idx="4451">
                  <c:v>1275.0</c:v>
                </c:pt>
                <c:pt idx="4452">
                  <c:v>1276.0</c:v>
                </c:pt>
                <c:pt idx="4453">
                  <c:v>1277.0</c:v>
                </c:pt>
                <c:pt idx="4454">
                  <c:v>1278.0</c:v>
                </c:pt>
                <c:pt idx="4455">
                  <c:v>1279.0</c:v>
                </c:pt>
                <c:pt idx="4456">
                  <c:v>1280.0</c:v>
                </c:pt>
                <c:pt idx="4457">
                  <c:v>1281.0</c:v>
                </c:pt>
                <c:pt idx="4458">
                  <c:v>1282.0</c:v>
                </c:pt>
                <c:pt idx="4459">
                  <c:v>1283.0</c:v>
                </c:pt>
                <c:pt idx="4460">
                  <c:v>1284.0</c:v>
                </c:pt>
                <c:pt idx="4461">
                  <c:v>1285.0</c:v>
                </c:pt>
                <c:pt idx="4462">
                  <c:v>1285.0</c:v>
                </c:pt>
                <c:pt idx="4463">
                  <c:v>1285.0</c:v>
                </c:pt>
                <c:pt idx="4464">
                  <c:v>1285.0</c:v>
                </c:pt>
                <c:pt idx="4465">
                  <c:v>1285.0</c:v>
                </c:pt>
                <c:pt idx="4466">
                  <c:v>1285.0</c:v>
                </c:pt>
                <c:pt idx="4467">
                  <c:v>1285.0</c:v>
                </c:pt>
                <c:pt idx="4468">
                  <c:v>1285.0</c:v>
                </c:pt>
                <c:pt idx="4469">
                  <c:v>1285.0</c:v>
                </c:pt>
                <c:pt idx="4470">
                  <c:v>1286.0</c:v>
                </c:pt>
                <c:pt idx="4471">
                  <c:v>1286.0</c:v>
                </c:pt>
                <c:pt idx="4472">
                  <c:v>1286.0</c:v>
                </c:pt>
                <c:pt idx="4473">
                  <c:v>1287.0</c:v>
                </c:pt>
                <c:pt idx="4474">
                  <c:v>1287.0</c:v>
                </c:pt>
                <c:pt idx="4475">
                  <c:v>1287.0</c:v>
                </c:pt>
                <c:pt idx="4476">
                  <c:v>1287.0</c:v>
                </c:pt>
                <c:pt idx="4477">
                  <c:v>1287.0</c:v>
                </c:pt>
                <c:pt idx="4478">
                  <c:v>1287.0</c:v>
                </c:pt>
                <c:pt idx="4479">
                  <c:v>1287.0</c:v>
                </c:pt>
                <c:pt idx="4480">
                  <c:v>1287.0</c:v>
                </c:pt>
                <c:pt idx="4481">
                  <c:v>1287.0</c:v>
                </c:pt>
                <c:pt idx="4482">
                  <c:v>1287.0</c:v>
                </c:pt>
                <c:pt idx="4483">
                  <c:v>1287.0</c:v>
                </c:pt>
                <c:pt idx="4484">
                  <c:v>1288.0</c:v>
                </c:pt>
                <c:pt idx="4485">
                  <c:v>1288.0</c:v>
                </c:pt>
                <c:pt idx="4486">
                  <c:v>1288.0</c:v>
                </c:pt>
                <c:pt idx="4487">
                  <c:v>1288.0</c:v>
                </c:pt>
                <c:pt idx="4488">
                  <c:v>1288.0</c:v>
                </c:pt>
                <c:pt idx="4489">
                  <c:v>1288.0</c:v>
                </c:pt>
                <c:pt idx="4490">
                  <c:v>1288.0</c:v>
                </c:pt>
                <c:pt idx="4491">
                  <c:v>1288.0</c:v>
                </c:pt>
                <c:pt idx="4492">
                  <c:v>1288.0</c:v>
                </c:pt>
                <c:pt idx="4493">
                  <c:v>1288.0</c:v>
                </c:pt>
                <c:pt idx="4494">
                  <c:v>1288.0</c:v>
                </c:pt>
                <c:pt idx="4495">
                  <c:v>1288.0</c:v>
                </c:pt>
                <c:pt idx="4496">
                  <c:v>1288.0</c:v>
                </c:pt>
                <c:pt idx="4497">
                  <c:v>1288.0</c:v>
                </c:pt>
                <c:pt idx="4498">
                  <c:v>1288.0</c:v>
                </c:pt>
                <c:pt idx="4499">
                  <c:v>1289.0</c:v>
                </c:pt>
                <c:pt idx="4500">
                  <c:v>1290.0</c:v>
                </c:pt>
                <c:pt idx="4501">
                  <c:v>1291.0</c:v>
                </c:pt>
                <c:pt idx="4502">
                  <c:v>1291.0</c:v>
                </c:pt>
                <c:pt idx="4503">
                  <c:v>1291.0</c:v>
                </c:pt>
                <c:pt idx="4504">
                  <c:v>1291.0</c:v>
                </c:pt>
                <c:pt idx="4505">
                  <c:v>1291.0</c:v>
                </c:pt>
                <c:pt idx="4506">
                  <c:v>1291.0</c:v>
                </c:pt>
                <c:pt idx="4507">
                  <c:v>1291.0</c:v>
                </c:pt>
                <c:pt idx="4508">
                  <c:v>1291.0</c:v>
                </c:pt>
                <c:pt idx="4509">
                  <c:v>1291.0</c:v>
                </c:pt>
                <c:pt idx="4510">
                  <c:v>1291.0</c:v>
                </c:pt>
                <c:pt idx="4511">
                  <c:v>1291.0</c:v>
                </c:pt>
                <c:pt idx="4512">
                  <c:v>1291.0</c:v>
                </c:pt>
                <c:pt idx="4513">
                  <c:v>1292.0</c:v>
                </c:pt>
                <c:pt idx="4514">
                  <c:v>1292.0</c:v>
                </c:pt>
                <c:pt idx="4515">
                  <c:v>1292.0</c:v>
                </c:pt>
                <c:pt idx="4516">
                  <c:v>1293.0</c:v>
                </c:pt>
                <c:pt idx="4517">
                  <c:v>1293.0</c:v>
                </c:pt>
                <c:pt idx="4518">
                  <c:v>1293.0</c:v>
                </c:pt>
                <c:pt idx="4519">
                  <c:v>1293.0</c:v>
                </c:pt>
                <c:pt idx="4520">
                  <c:v>1293.0</c:v>
                </c:pt>
                <c:pt idx="4521">
                  <c:v>1293.0</c:v>
                </c:pt>
                <c:pt idx="4522">
                  <c:v>1293.0</c:v>
                </c:pt>
                <c:pt idx="4523">
                  <c:v>1293.0</c:v>
                </c:pt>
                <c:pt idx="4524">
                  <c:v>1294.0</c:v>
                </c:pt>
                <c:pt idx="4525">
                  <c:v>1294.0</c:v>
                </c:pt>
                <c:pt idx="4526">
                  <c:v>1294.0</c:v>
                </c:pt>
                <c:pt idx="4527">
                  <c:v>1294.0</c:v>
                </c:pt>
                <c:pt idx="4528">
                  <c:v>1294.0</c:v>
                </c:pt>
                <c:pt idx="4529">
                  <c:v>1295.0</c:v>
                </c:pt>
                <c:pt idx="4530">
                  <c:v>1296.0</c:v>
                </c:pt>
                <c:pt idx="4531">
                  <c:v>1297.0</c:v>
                </c:pt>
                <c:pt idx="4532">
                  <c:v>1298.0</c:v>
                </c:pt>
                <c:pt idx="4533">
                  <c:v>1298.0</c:v>
                </c:pt>
                <c:pt idx="4534">
                  <c:v>1298.0</c:v>
                </c:pt>
                <c:pt idx="4535">
                  <c:v>1299.0</c:v>
                </c:pt>
                <c:pt idx="4536">
                  <c:v>1299.0</c:v>
                </c:pt>
                <c:pt idx="4537">
                  <c:v>1299.0</c:v>
                </c:pt>
                <c:pt idx="4538">
                  <c:v>1299.0</c:v>
                </c:pt>
                <c:pt idx="4539">
                  <c:v>1299.0</c:v>
                </c:pt>
                <c:pt idx="4540">
                  <c:v>1299.0</c:v>
                </c:pt>
                <c:pt idx="4541">
                  <c:v>1299.0</c:v>
                </c:pt>
                <c:pt idx="4542">
                  <c:v>1299.0</c:v>
                </c:pt>
                <c:pt idx="4543">
                  <c:v>1299.0</c:v>
                </c:pt>
                <c:pt idx="4544">
                  <c:v>1299.0</c:v>
                </c:pt>
                <c:pt idx="4545">
                  <c:v>1300.0</c:v>
                </c:pt>
                <c:pt idx="4546">
                  <c:v>1300.0</c:v>
                </c:pt>
                <c:pt idx="4547">
                  <c:v>1300.0</c:v>
                </c:pt>
                <c:pt idx="4548">
                  <c:v>1300.0</c:v>
                </c:pt>
                <c:pt idx="4549">
                  <c:v>1300.0</c:v>
                </c:pt>
                <c:pt idx="4550">
                  <c:v>1300.0</c:v>
                </c:pt>
                <c:pt idx="4551">
                  <c:v>1301.0</c:v>
                </c:pt>
                <c:pt idx="4552">
                  <c:v>1302.0</c:v>
                </c:pt>
                <c:pt idx="4553">
                  <c:v>1302.0</c:v>
                </c:pt>
                <c:pt idx="4554">
                  <c:v>1302.0</c:v>
                </c:pt>
                <c:pt idx="4555">
                  <c:v>1303.0</c:v>
                </c:pt>
                <c:pt idx="4556">
                  <c:v>1303.0</c:v>
                </c:pt>
                <c:pt idx="4557">
                  <c:v>1303.0</c:v>
                </c:pt>
                <c:pt idx="4558">
                  <c:v>1304.0</c:v>
                </c:pt>
                <c:pt idx="4559">
                  <c:v>1305.0</c:v>
                </c:pt>
                <c:pt idx="4560">
                  <c:v>1305.0</c:v>
                </c:pt>
                <c:pt idx="4561">
                  <c:v>1305.0</c:v>
                </c:pt>
                <c:pt idx="4562">
                  <c:v>1305.0</c:v>
                </c:pt>
                <c:pt idx="4563">
                  <c:v>1306.0</c:v>
                </c:pt>
                <c:pt idx="4564">
                  <c:v>1306.0</c:v>
                </c:pt>
                <c:pt idx="4565">
                  <c:v>1306.0</c:v>
                </c:pt>
                <c:pt idx="4566">
                  <c:v>1306.0</c:v>
                </c:pt>
                <c:pt idx="4567">
                  <c:v>1306.0</c:v>
                </c:pt>
                <c:pt idx="4568">
                  <c:v>1306.0</c:v>
                </c:pt>
                <c:pt idx="4569">
                  <c:v>1306.0</c:v>
                </c:pt>
                <c:pt idx="4570">
                  <c:v>1306.0</c:v>
                </c:pt>
                <c:pt idx="4571">
                  <c:v>1306.0</c:v>
                </c:pt>
                <c:pt idx="4572">
                  <c:v>1306.0</c:v>
                </c:pt>
                <c:pt idx="4573">
                  <c:v>1306.0</c:v>
                </c:pt>
                <c:pt idx="4574">
                  <c:v>1306.0</c:v>
                </c:pt>
                <c:pt idx="4575">
                  <c:v>1306.0</c:v>
                </c:pt>
                <c:pt idx="4576">
                  <c:v>1306.0</c:v>
                </c:pt>
                <c:pt idx="4577">
                  <c:v>1306.0</c:v>
                </c:pt>
                <c:pt idx="4578">
                  <c:v>1306.0</c:v>
                </c:pt>
                <c:pt idx="4579">
                  <c:v>1306.0</c:v>
                </c:pt>
                <c:pt idx="4580">
                  <c:v>1306.0</c:v>
                </c:pt>
                <c:pt idx="4581">
                  <c:v>1307.0</c:v>
                </c:pt>
                <c:pt idx="4582">
                  <c:v>1307.0</c:v>
                </c:pt>
                <c:pt idx="4583">
                  <c:v>1307.0</c:v>
                </c:pt>
                <c:pt idx="4584">
                  <c:v>1307.0</c:v>
                </c:pt>
                <c:pt idx="4585">
                  <c:v>1307.0</c:v>
                </c:pt>
                <c:pt idx="4586">
                  <c:v>1308.0</c:v>
                </c:pt>
                <c:pt idx="4587">
                  <c:v>1309.0</c:v>
                </c:pt>
                <c:pt idx="4588">
                  <c:v>1309.0</c:v>
                </c:pt>
                <c:pt idx="4589">
                  <c:v>1310.0</c:v>
                </c:pt>
                <c:pt idx="4590">
                  <c:v>1311.0</c:v>
                </c:pt>
                <c:pt idx="4591">
                  <c:v>1312.0</c:v>
                </c:pt>
                <c:pt idx="4592">
                  <c:v>1313.0</c:v>
                </c:pt>
                <c:pt idx="4593">
                  <c:v>1314.0</c:v>
                </c:pt>
                <c:pt idx="4594">
                  <c:v>1314.0</c:v>
                </c:pt>
                <c:pt idx="4595">
                  <c:v>1314.0</c:v>
                </c:pt>
                <c:pt idx="4596">
                  <c:v>1314.0</c:v>
                </c:pt>
                <c:pt idx="4597">
                  <c:v>1314.0</c:v>
                </c:pt>
                <c:pt idx="4598">
                  <c:v>1314.0</c:v>
                </c:pt>
                <c:pt idx="4599">
                  <c:v>1314.0</c:v>
                </c:pt>
                <c:pt idx="4600">
                  <c:v>1314.0</c:v>
                </c:pt>
                <c:pt idx="4601">
                  <c:v>1314.0</c:v>
                </c:pt>
                <c:pt idx="4602">
                  <c:v>1314.0</c:v>
                </c:pt>
                <c:pt idx="4603">
                  <c:v>1314.0</c:v>
                </c:pt>
                <c:pt idx="4604">
                  <c:v>1314.0</c:v>
                </c:pt>
                <c:pt idx="4605">
                  <c:v>1314.0</c:v>
                </c:pt>
                <c:pt idx="4606">
                  <c:v>1314.0</c:v>
                </c:pt>
                <c:pt idx="4607">
                  <c:v>1314.0</c:v>
                </c:pt>
                <c:pt idx="4608">
                  <c:v>1315.0</c:v>
                </c:pt>
                <c:pt idx="4609">
                  <c:v>1315.0</c:v>
                </c:pt>
                <c:pt idx="4610">
                  <c:v>1315.0</c:v>
                </c:pt>
                <c:pt idx="4611">
                  <c:v>1315.0</c:v>
                </c:pt>
                <c:pt idx="4612">
                  <c:v>1315.0</c:v>
                </c:pt>
                <c:pt idx="4613">
                  <c:v>1315.0</c:v>
                </c:pt>
                <c:pt idx="4614">
                  <c:v>1315.0</c:v>
                </c:pt>
                <c:pt idx="4615">
                  <c:v>1315.0</c:v>
                </c:pt>
                <c:pt idx="4616">
                  <c:v>1316.0</c:v>
                </c:pt>
                <c:pt idx="4617">
                  <c:v>1316.0</c:v>
                </c:pt>
                <c:pt idx="4618">
                  <c:v>1316.0</c:v>
                </c:pt>
                <c:pt idx="4619">
                  <c:v>1316.0</c:v>
                </c:pt>
                <c:pt idx="4620">
                  <c:v>1317.0</c:v>
                </c:pt>
                <c:pt idx="4621">
                  <c:v>1317.0</c:v>
                </c:pt>
                <c:pt idx="4622">
                  <c:v>1317.0</c:v>
                </c:pt>
                <c:pt idx="4623">
                  <c:v>1317.0</c:v>
                </c:pt>
                <c:pt idx="4624">
                  <c:v>1317.0</c:v>
                </c:pt>
                <c:pt idx="4625">
                  <c:v>1318.0</c:v>
                </c:pt>
                <c:pt idx="4626">
                  <c:v>1318.0</c:v>
                </c:pt>
                <c:pt idx="4627">
                  <c:v>1318.0</c:v>
                </c:pt>
                <c:pt idx="4628">
                  <c:v>1319.0</c:v>
                </c:pt>
                <c:pt idx="4629">
                  <c:v>1319.0</c:v>
                </c:pt>
                <c:pt idx="4630">
                  <c:v>1319.0</c:v>
                </c:pt>
                <c:pt idx="4631">
                  <c:v>1319.0</c:v>
                </c:pt>
                <c:pt idx="4632">
                  <c:v>1319.0</c:v>
                </c:pt>
                <c:pt idx="4633">
                  <c:v>1319.0</c:v>
                </c:pt>
                <c:pt idx="4634">
                  <c:v>1320.0</c:v>
                </c:pt>
                <c:pt idx="4635">
                  <c:v>1320.0</c:v>
                </c:pt>
                <c:pt idx="4636">
                  <c:v>1320.0</c:v>
                </c:pt>
                <c:pt idx="4637">
                  <c:v>1321.0</c:v>
                </c:pt>
                <c:pt idx="4638">
                  <c:v>1322.0</c:v>
                </c:pt>
                <c:pt idx="4639">
                  <c:v>1323.0</c:v>
                </c:pt>
                <c:pt idx="4640">
                  <c:v>1324.0</c:v>
                </c:pt>
                <c:pt idx="4641">
                  <c:v>1325.0</c:v>
                </c:pt>
                <c:pt idx="4642">
                  <c:v>1325.0</c:v>
                </c:pt>
                <c:pt idx="4643">
                  <c:v>1326.0</c:v>
                </c:pt>
                <c:pt idx="4644">
                  <c:v>1327.0</c:v>
                </c:pt>
                <c:pt idx="4645">
                  <c:v>1328.0</c:v>
                </c:pt>
                <c:pt idx="4646">
                  <c:v>1329.0</c:v>
                </c:pt>
                <c:pt idx="4647">
                  <c:v>1330.0</c:v>
                </c:pt>
                <c:pt idx="4648">
                  <c:v>1331.0</c:v>
                </c:pt>
                <c:pt idx="4649">
                  <c:v>1332.0</c:v>
                </c:pt>
                <c:pt idx="4650">
                  <c:v>1333.0</c:v>
                </c:pt>
                <c:pt idx="4651">
                  <c:v>1333.0</c:v>
                </c:pt>
                <c:pt idx="4652">
                  <c:v>1334.0</c:v>
                </c:pt>
                <c:pt idx="4653">
                  <c:v>1335.0</c:v>
                </c:pt>
                <c:pt idx="4654">
                  <c:v>1336.0</c:v>
                </c:pt>
                <c:pt idx="4655">
                  <c:v>1337.0</c:v>
                </c:pt>
                <c:pt idx="4656">
                  <c:v>1337.0</c:v>
                </c:pt>
                <c:pt idx="4657">
                  <c:v>1337.0</c:v>
                </c:pt>
                <c:pt idx="4658">
                  <c:v>1338.0</c:v>
                </c:pt>
                <c:pt idx="4659">
                  <c:v>1339.0</c:v>
                </c:pt>
                <c:pt idx="4660">
                  <c:v>1340.0</c:v>
                </c:pt>
                <c:pt idx="4661">
                  <c:v>1341.0</c:v>
                </c:pt>
                <c:pt idx="4662">
                  <c:v>1342.0</c:v>
                </c:pt>
                <c:pt idx="4663">
                  <c:v>1343.0</c:v>
                </c:pt>
                <c:pt idx="4664">
                  <c:v>1344.0</c:v>
                </c:pt>
                <c:pt idx="4665">
                  <c:v>1344.0</c:v>
                </c:pt>
                <c:pt idx="4666">
                  <c:v>1345.0</c:v>
                </c:pt>
                <c:pt idx="4667">
                  <c:v>1346.0</c:v>
                </c:pt>
                <c:pt idx="4668">
                  <c:v>1346.0</c:v>
                </c:pt>
                <c:pt idx="4669">
                  <c:v>1347.0</c:v>
                </c:pt>
                <c:pt idx="4670">
                  <c:v>1348.0</c:v>
                </c:pt>
                <c:pt idx="4671">
                  <c:v>1348.0</c:v>
                </c:pt>
                <c:pt idx="4672">
                  <c:v>1349.0</c:v>
                </c:pt>
                <c:pt idx="4673">
                  <c:v>1350.0</c:v>
                </c:pt>
                <c:pt idx="4674">
                  <c:v>1351.0</c:v>
                </c:pt>
                <c:pt idx="4675">
                  <c:v>1351.0</c:v>
                </c:pt>
                <c:pt idx="4676">
                  <c:v>1352.0</c:v>
                </c:pt>
                <c:pt idx="4677">
                  <c:v>1353.0</c:v>
                </c:pt>
                <c:pt idx="4678">
                  <c:v>1354.0</c:v>
                </c:pt>
                <c:pt idx="4679">
                  <c:v>1355.0</c:v>
                </c:pt>
                <c:pt idx="4680">
                  <c:v>1356.0</c:v>
                </c:pt>
                <c:pt idx="4681">
                  <c:v>1357.0</c:v>
                </c:pt>
                <c:pt idx="4682">
                  <c:v>1358.0</c:v>
                </c:pt>
                <c:pt idx="4683">
                  <c:v>1359.0</c:v>
                </c:pt>
                <c:pt idx="4684">
                  <c:v>1360.0</c:v>
                </c:pt>
                <c:pt idx="4685">
                  <c:v>1361.0</c:v>
                </c:pt>
                <c:pt idx="4686">
                  <c:v>1362.0</c:v>
                </c:pt>
                <c:pt idx="4687">
                  <c:v>1363.0</c:v>
                </c:pt>
                <c:pt idx="4688">
                  <c:v>1364.0</c:v>
                </c:pt>
                <c:pt idx="4689">
                  <c:v>1365.0</c:v>
                </c:pt>
                <c:pt idx="4690">
                  <c:v>1366.0</c:v>
                </c:pt>
                <c:pt idx="4691">
                  <c:v>1367.0</c:v>
                </c:pt>
                <c:pt idx="4692">
                  <c:v>1368.0</c:v>
                </c:pt>
                <c:pt idx="4693">
                  <c:v>1369.0</c:v>
                </c:pt>
                <c:pt idx="4694">
                  <c:v>1369.0</c:v>
                </c:pt>
                <c:pt idx="4695">
                  <c:v>1370.0</c:v>
                </c:pt>
                <c:pt idx="4696">
                  <c:v>1371.0</c:v>
                </c:pt>
                <c:pt idx="4697">
                  <c:v>1372.0</c:v>
                </c:pt>
                <c:pt idx="4698">
                  <c:v>1372.0</c:v>
                </c:pt>
                <c:pt idx="4699">
                  <c:v>1373.0</c:v>
                </c:pt>
                <c:pt idx="4700">
                  <c:v>1374.0</c:v>
                </c:pt>
                <c:pt idx="4701">
                  <c:v>1375.0</c:v>
                </c:pt>
                <c:pt idx="4702">
                  <c:v>1376.0</c:v>
                </c:pt>
                <c:pt idx="4703">
                  <c:v>1377.0</c:v>
                </c:pt>
                <c:pt idx="4704">
                  <c:v>1378.0</c:v>
                </c:pt>
                <c:pt idx="4705">
                  <c:v>1378.0</c:v>
                </c:pt>
                <c:pt idx="4706">
                  <c:v>1378.0</c:v>
                </c:pt>
                <c:pt idx="4707">
                  <c:v>1378.0</c:v>
                </c:pt>
                <c:pt idx="4708">
                  <c:v>1378.0</c:v>
                </c:pt>
                <c:pt idx="4709">
                  <c:v>1378.0</c:v>
                </c:pt>
                <c:pt idx="4710">
                  <c:v>1378.0</c:v>
                </c:pt>
                <c:pt idx="4711">
                  <c:v>1378.0</c:v>
                </c:pt>
                <c:pt idx="4712">
                  <c:v>1378.0</c:v>
                </c:pt>
                <c:pt idx="4713">
                  <c:v>1378.0</c:v>
                </c:pt>
                <c:pt idx="4714">
                  <c:v>1378.0</c:v>
                </c:pt>
                <c:pt idx="4715">
                  <c:v>1378.0</c:v>
                </c:pt>
                <c:pt idx="4716">
                  <c:v>1378.0</c:v>
                </c:pt>
                <c:pt idx="4717">
                  <c:v>1378.0</c:v>
                </c:pt>
                <c:pt idx="4718">
                  <c:v>1378.0</c:v>
                </c:pt>
                <c:pt idx="4719">
                  <c:v>1378.0</c:v>
                </c:pt>
                <c:pt idx="4720">
                  <c:v>1378.0</c:v>
                </c:pt>
                <c:pt idx="4721">
                  <c:v>1378.0</c:v>
                </c:pt>
                <c:pt idx="4722">
                  <c:v>1378.0</c:v>
                </c:pt>
                <c:pt idx="4723">
                  <c:v>1378.0</c:v>
                </c:pt>
                <c:pt idx="4724">
                  <c:v>1378.0</c:v>
                </c:pt>
                <c:pt idx="4725">
                  <c:v>1378.0</c:v>
                </c:pt>
                <c:pt idx="4726">
                  <c:v>1378.0</c:v>
                </c:pt>
                <c:pt idx="4727">
                  <c:v>1378.0</c:v>
                </c:pt>
                <c:pt idx="4728">
                  <c:v>1379.0</c:v>
                </c:pt>
                <c:pt idx="4729">
                  <c:v>1379.0</c:v>
                </c:pt>
                <c:pt idx="4730">
                  <c:v>1379.0</c:v>
                </c:pt>
                <c:pt idx="4731">
                  <c:v>1379.0</c:v>
                </c:pt>
                <c:pt idx="4732">
                  <c:v>1379.0</c:v>
                </c:pt>
                <c:pt idx="4733">
                  <c:v>1379.0</c:v>
                </c:pt>
                <c:pt idx="4734">
                  <c:v>1379.0</c:v>
                </c:pt>
                <c:pt idx="4735">
                  <c:v>1379.0</c:v>
                </c:pt>
                <c:pt idx="4736">
                  <c:v>1379.0</c:v>
                </c:pt>
                <c:pt idx="4737">
                  <c:v>1379.0</c:v>
                </c:pt>
                <c:pt idx="4738">
                  <c:v>1379.0</c:v>
                </c:pt>
                <c:pt idx="4739">
                  <c:v>1379.0</c:v>
                </c:pt>
                <c:pt idx="4740">
                  <c:v>1379.0</c:v>
                </c:pt>
                <c:pt idx="4741">
                  <c:v>1379.0</c:v>
                </c:pt>
                <c:pt idx="4742">
                  <c:v>1379.0</c:v>
                </c:pt>
                <c:pt idx="4743">
                  <c:v>1379.0</c:v>
                </c:pt>
                <c:pt idx="4744">
                  <c:v>1379.0</c:v>
                </c:pt>
                <c:pt idx="4745">
                  <c:v>1379.0</c:v>
                </c:pt>
                <c:pt idx="4746">
                  <c:v>1379.0</c:v>
                </c:pt>
                <c:pt idx="4747">
                  <c:v>1379.0</c:v>
                </c:pt>
                <c:pt idx="4748">
                  <c:v>1379.0</c:v>
                </c:pt>
                <c:pt idx="4749">
                  <c:v>1379.0</c:v>
                </c:pt>
                <c:pt idx="4750">
                  <c:v>1379.0</c:v>
                </c:pt>
                <c:pt idx="4751">
                  <c:v>1379.0</c:v>
                </c:pt>
                <c:pt idx="4752">
                  <c:v>1379.0</c:v>
                </c:pt>
                <c:pt idx="4753">
                  <c:v>1379.0</c:v>
                </c:pt>
                <c:pt idx="4754">
                  <c:v>1379.0</c:v>
                </c:pt>
                <c:pt idx="4755">
                  <c:v>1379.0</c:v>
                </c:pt>
                <c:pt idx="4756">
                  <c:v>1379.0</c:v>
                </c:pt>
                <c:pt idx="4757">
                  <c:v>1379.0</c:v>
                </c:pt>
                <c:pt idx="4758">
                  <c:v>1379.0</c:v>
                </c:pt>
                <c:pt idx="4759">
                  <c:v>1379.0</c:v>
                </c:pt>
                <c:pt idx="4760">
                  <c:v>1379.0</c:v>
                </c:pt>
                <c:pt idx="4761">
                  <c:v>1379.0</c:v>
                </c:pt>
                <c:pt idx="4762">
                  <c:v>1379.0</c:v>
                </c:pt>
                <c:pt idx="4763">
                  <c:v>1380.0</c:v>
                </c:pt>
                <c:pt idx="4764">
                  <c:v>1380.0</c:v>
                </c:pt>
                <c:pt idx="4765">
                  <c:v>1380.0</c:v>
                </c:pt>
                <c:pt idx="4766">
                  <c:v>1381.0</c:v>
                </c:pt>
                <c:pt idx="4767">
                  <c:v>1381.0</c:v>
                </c:pt>
                <c:pt idx="4768">
                  <c:v>1381.0</c:v>
                </c:pt>
                <c:pt idx="4769">
                  <c:v>1381.0</c:v>
                </c:pt>
                <c:pt idx="4770">
                  <c:v>1381.0</c:v>
                </c:pt>
                <c:pt idx="4771">
                  <c:v>1381.0</c:v>
                </c:pt>
                <c:pt idx="4772">
                  <c:v>1381.0</c:v>
                </c:pt>
                <c:pt idx="4773">
                  <c:v>1381.0</c:v>
                </c:pt>
                <c:pt idx="4774">
                  <c:v>1381.0</c:v>
                </c:pt>
                <c:pt idx="4775">
                  <c:v>1381.0</c:v>
                </c:pt>
                <c:pt idx="4776">
                  <c:v>1381.0</c:v>
                </c:pt>
                <c:pt idx="4777">
                  <c:v>1381.0</c:v>
                </c:pt>
                <c:pt idx="4778">
                  <c:v>1381.0</c:v>
                </c:pt>
                <c:pt idx="4779">
                  <c:v>1381.0</c:v>
                </c:pt>
                <c:pt idx="4780">
                  <c:v>1381.0</c:v>
                </c:pt>
                <c:pt idx="4781">
                  <c:v>1381.0</c:v>
                </c:pt>
                <c:pt idx="4782">
                  <c:v>1381.0</c:v>
                </c:pt>
                <c:pt idx="4783">
                  <c:v>1381.0</c:v>
                </c:pt>
                <c:pt idx="4784">
                  <c:v>1381.0</c:v>
                </c:pt>
                <c:pt idx="4785">
                  <c:v>1381.0</c:v>
                </c:pt>
                <c:pt idx="4786">
                  <c:v>1381.0</c:v>
                </c:pt>
                <c:pt idx="4787">
                  <c:v>1381.0</c:v>
                </c:pt>
                <c:pt idx="4788">
                  <c:v>1381.0</c:v>
                </c:pt>
                <c:pt idx="4789">
                  <c:v>1381.0</c:v>
                </c:pt>
                <c:pt idx="4790">
                  <c:v>1381.0</c:v>
                </c:pt>
                <c:pt idx="4791">
                  <c:v>1381.0</c:v>
                </c:pt>
                <c:pt idx="4792">
                  <c:v>1382.0</c:v>
                </c:pt>
                <c:pt idx="4793">
                  <c:v>1383.0</c:v>
                </c:pt>
                <c:pt idx="4794">
                  <c:v>1384.0</c:v>
                </c:pt>
                <c:pt idx="4795">
                  <c:v>1385.0</c:v>
                </c:pt>
                <c:pt idx="4796">
                  <c:v>1386.0</c:v>
                </c:pt>
                <c:pt idx="4797">
                  <c:v>1387.0</c:v>
                </c:pt>
                <c:pt idx="4798">
                  <c:v>1388.0</c:v>
                </c:pt>
                <c:pt idx="4799">
                  <c:v>1389.0</c:v>
                </c:pt>
                <c:pt idx="4800">
                  <c:v>1390.0</c:v>
                </c:pt>
                <c:pt idx="4801">
                  <c:v>1391.0</c:v>
                </c:pt>
                <c:pt idx="4802">
                  <c:v>1392.0</c:v>
                </c:pt>
                <c:pt idx="4803">
                  <c:v>1393.0</c:v>
                </c:pt>
                <c:pt idx="4804">
                  <c:v>1393.0</c:v>
                </c:pt>
                <c:pt idx="4805">
                  <c:v>1393.0</c:v>
                </c:pt>
                <c:pt idx="4806">
                  <c:v>1393.0</c:v>
                </c:pt>
                <c:pt idx="4807">
                  <c:v>1393.0</c:v>
                </c:pt>
                <c:pt idx="4808">
                  <c:v>1393.0</c:v>
                </c:pt>
                <c:pt idx="4809">
                  <c:v>1393.0</c:v>
                </c:pt>
                <c:pt idx="4810">
                  <c:v>1393.0</c:v>
                </c:pt>
                <c:pt idx="4811">
                  <c:v>1393.0</c:v>
                </c:pt>
                <c:pt idx="4812">
                  <c:v>1393.0</c:v>
                </c:pt>
                <c:pt idx="4813">
                  <c:v>1393.0</c:v>
                </c:pt>
                <c:pt idx="4814">
                  <c:v>1394.0</c:v>
                </c:pt>
                <c:pt idx="4815">
                  <c:v>1394.0</c:v>
                </c:pt>
                <c:pt idx="4816">
                  <c:v>1394.0</c:v>
                </c:pt>
                <c:pt idx="4817">
                  <c:v>1394.0</c:v>
                </c:pt>
                <c:pt idx="4818">
                  <c:v>1394.0</c:v>
                </c:pt>
                <c:pt idx="4819">
                  <c:v>1395.0</c:v>
                </c:pt>
                <c:pt idx="4820">
                  <c:v>1395.0</c:v>
                </c:pt>
                <c:pt idx="4821">
                  <c:v>1395.0</c:v>
                </c:pt>
                <c:pt idx="4822">
                  <c:v>1395.0</c:v>
                </c:pt>
                <c:pt idx="4823">
                  <c:v>1395.0</c:v>
                </c:pt>
                <c:pt idx="4824">
                  <c:v>1396.0</c:v>
                </c:pt>
                <c:pt idx="4825">
                  <c:v>1397.0</c:v>
                </c:pt>
                <c:pt idx="4826">
                  <c:v>1398.0</c:v>
                </c:pt>
                <c:pt idx="4827">
                  <c:v>1399.0</c:v>
                </c:pt>
                <c:pt idx="4828">
                  <c:v>1400.0</c:v>
                </c:pt>
                <c:pt idx="4829">
                  <c:v>1401.0</c:v>
                </c:pt>
                <c:pt idx="4830">
                  <c:v>1402.0</c:v>
                </c:pt>
                <c:pt idx="4831">
                  <c:v>1403.0</c:v>
                </c:pt>
                <c:pt idx="4832">
                  <c:v>1404.0</c:v>
                </c:pt>
                <c:pt idx="4833">
                  <c:v>1404.0</c:v>
                </c:pt>
                <c:pt idx="4834">
                  <c:v>1404.0</c:v>
                </c:pt>
                <c:pt idx="4835">
                  <c:v>1405.0</c:v>
                </c:pt>
                <c:pt idx="4836">
                  <c:v>1405.0</c:v>
                </c:pt>
                <c:pt idx="4837">
                  <c:v>1405.0</c:v>
                </c:pt>
                <c:pt idx="4838">
                  <c:v>1405.0</c:v>
                </c:pt>
                <c:pt idx="4839">
                  <c:v>1405.0</c:v>
                </c:pt>
                <c:pt idx="4840">
                  <c:v>1405.0</c:v>
                </c:pt>
                <c:pt idx="4841">
                  <c:v>1406.0</c:v>
                </c:pt>
                <c:pt idx="4842">
                  <c:v>1407.0</c:v>
                </c:pt>
                <c:pt idx="4843">
                  <c:v>1408.0</c:v>
                </c:pt>
                <c:pt idx="4844">
                  <c:v>1409.0</c:v>
                </c:pt>
                <c:pt idx="4845">
                  <c:v>1410.0</c:v>
                </c:pt>
                <c:pt idx="4846">
                  <c:v>1410.0</c:v>
                </c:pt>
                <c:pt idx="4847">
                  <c:v>1411.0</c:v>
                </c:pt>
                <c:pt idx="4848">
                  <c:v>1412.0</c:v>
                </c:pt>
                <c:pt idx="4849">
                  <c:v>1412.0</c:v>
                </c:pt>
                <c:pt idx="4850">
                  <c:v>1413.0</c:v>
                </c:pt>
                <c:pt idx="4851">
                  <c:v>1414.0</c:v>
                </c:pt>
                <c:pt idx="4852">
                  <c:v>1415.0</c:v>
                </c:pt>
                <c:pt idx="4853">
                  <c:v>1416.0</c:v>
                </c:pt>
                <c:pt idx="4854">
                  <c:v>1417.0</c:v>
                </c:pt>
                <c:pt idx="4855">
                  <c:v>1418.0</c:v>
                </c:pt>
                <c:pt idx="4856">
                  <c:v>1418.0</c:v>
                </c:pt>
                <c:pt idx="4857">
                  <c:v>1418.0</c:v>
                </c:pt>
                <c:pt idx="4858">
                  <c:v>1418.0</c:v>
                </c:pt>
                <c:pt idx="4859">
                  <c:v>1418.0</c:v>
                </c:pt>
                <c:pt idx="4860">
                  <c:v>1418.0</c:v>
                </c:pt>
                <c:pt idx="4861">
                  <c:v>1418.0</c:v>
                </c:pt>
                <c:pt idx="4862">
                  <c:v>1418.0</c:v>
                </c:pt>
                <c:pt idx="4863">
                  <c:v>1418.0</c:v>
                </c:pt>
                <c:pt idx="4864">
                  <c:v>1418.0</c:v>
                </c:pt>
                <c:pt idx="4865">
                  <c:v>1418.0</c:v>
                </c:pt>
                <c:pt idx="4866">
                  <c:v>1418.0</c:v>
                </c:pt>
                <c:pt idx="4867">
                  <c:v>1418.0</c:v>
                </c:pt>
                <c:pt idx="4868">
                  <c:v>1418.0</c:v>
                </c:pt>
                <c:pt idx="4869">
                  <c:v>1418.0</c:v>
                </c:pt>
                <c:pt idx="4870">
                  <c:v>1418.0</c:v>
                </c:pt>
                <c:pt idx="4871">
                  <c:v>1418.0</c:v>
                </c:pt>
                <c:pt idx="4872">
                  <c:v>1418.0</c:v>
                </c:pt>
                <c:pt idx="4873">
                  <c:v>1418.0</c:v>
                </c:pt>
                <c:pt idx="4874">
                  <c:v>1418.0</c:v>
                </c:pt>
                <c:pt idx="4875">
                  <c:v>1418.0</c:v>
                </c:pt>
                <c:pt idx="4876">
                  <c:v>1418.0</c:v>
                </c:pt>
                <c:pt idx="4877">
                  <c:v>1418.0</c:v>
                </c:pt>
                <c:pt idx="4878">
                  <c:v>1418.0</c:v>
                </c:pt>
                <c:pt idx="4879">
                  <c:v>1418.0</c:v>
                </c:pt>
                <c:pt idx="4880">
                  <c:v>1418.0</c:v>
                </c:pt>
                <c:pt idx="4881">
                  <c:v>1418.0</c:v>
                </c:pt>
                <c:pt idx="4882">
                  <c:v>1418.0</c:v>
                </c:pt>
                <c:pt idx="4883">
                  <c:v>1418.0</c:v>
                </c:pt>
                <c:pt idx="4884">
                  <c:v>1419.0</c:v>
                </c:pt>
                <c:pt idx="4885">
                  <c:v>1419.0</c:v>
                </c:pt>
                <c:pt idx="4886">
                  <c:v>1419.0</c:v>
                </c:pt>
                <c:pt idx="4887">
                  <c:v>1419.0</c:v>
                </c:pt>
                <c:pt idx="4888">
                  <c:v>1420.0</c:v>
                </c:pt>
                <c:pt idx="4889">
                  <c:v>1421.0</c:v>
                </c:pt>
                <c:pt idx="4890">
                  <c:v>1421.0</c:v>
                </c:pt>
                <c:pt idx="4891">
                  <c:v>1422.0</c:v>
                </c:pt>
                <c:pt idx="4892">
                  <c:v>1422.0</c:v>
                </c:pt>
                <c:pt idx="4893">
                  <c:v>1422.0</c:v>
                </c:pt>
                <c:pt idx="4894">
                  <c:v>1422.0</c:v>
                </c:pt>
                <c:pt idx="4895">
                  <c:v>1422.0</c:v>
                </c:pt>
                <c:pt idx="4896">
                  <c:v>1422.0</c:v>
                </c:pt>
                <c:pt idx="4897">
                  <c:v>1423.0</c:v>
                </c:pt>
                <c:pt idx="4898">
                  <c:v>1424.0</c:v>
                </c:pt>
                <c:pt idx="4899">
                  <c:v>1425.0</c:v>
                </c:pt>
                <c:pt idx="4900">
                  <c:v>1425.0</c:v>
                </c:pt>
                <c:pt idx="4901">
                  <c:v>1425.0</c:v>
                </c:pt>
                <c:pt idx="4902">
                  <c:v>1425.0</c:v>
                </c:pt>
                <c:pt idx="4903">
                  <c:v>1425.0</c:v>
                </c:pt>
                <c:pt idx="4904">
                  <c:v>1425.0</c:v>
                </c:pt>
                <c:pt idx="4905">
                  <c:v>1426.0</c:v>
                </c:pt>
                <c:pt idx="4906">
                  <c:v>1427.0</c:v>
                </c:pt>
                <c:pt idx="4907">
                  <c:v>1428.0</c:v>
                </c:pt>
                <c:pt idx="4908">
                  <c:v>1429.0</c:v>
                </c:pt>
                <c:pt idx="4909">
                  <c:v>1430.0</c:v>
                </c:pt>
                <c:pt idx="4910">
                  <c:v>1431.0</c:v>
                </c:pt>
                <c:pt idx="4911">
                  <c:v>1432.0</c:v>
                </c:pt>
                <c:pt idx="4912">
                  <c:v>1433.0</c:v>
                </c:pt>
                <c:pt idx="4913">
                  <c:v>1434.0</c:v>
                </c:pt>
                <c:pt idx="4914">
                  <c:v>1435.0</c:v>
                </c:pt>
                <c:pt idx="4915">
                  <c:v>1436.0</c:v>
                </c:pt>
                <c:pt idx="4916">
                  <c:v>1437.0</c:v>
                </c:pt>
                <c:pt idx="4917">
                  <c:v>1438.0</c:v>
                </c:pt>
                <c:pt idx="4918">
                  <c:v>1438.0</c:v>
                </c:pt>
                <c:pt idx="4919">
                  <c:v>1439.0</c:v>
                </c:pt>
                <c:pt idx="4920">
                  <c:v>1440.0</c:v>
                </c:pt>
                <c:pt idx="4921">
                  <c:v>1441.0</c:v>
                </c:pt>
                <c:pt idx="4922">
                  <c:v>1442.0</c:v>
                </c:pt>
                <c:pt idx="4923">
                  <c:v>1443.0</c:v>
                </c:pt>
                <c:pt idx="4924">
                  <c:v>1444.0</c:v>
                </c:pt>
                <c:pt idx="4925">
                  <c:v>1445.0</c:v>
                </c:pt>
                <c:pt idx="4926">
                  <c:v>1446.0</c:v>
                </c:pt>
                <c:pt idx="4927">
                  <c:v>1447.0</c:v>
                </c:pt>
                <c:pt idx="4928">
                  <c:v>1448.0</c:v>
                </c:pt>
                <c:pt idx="4929">
                  <c:v>1449.0</c:v>
                </c:pt>
                <c:pt idx="4930">
                  <c:v>1449.0</c:v>
                </c:pt>
                <c:pt idx="4931">
                  <c:v>1450.0</c:v>
                </c:pt>
                <c:pt idx="4932">
                  <c:v>1451.0</c:v>
                </c:pt>
                <c:pt idx="4933">
                  <c:v>1452.0</c:v>
                </c:pt>
                <c:pt idx="4934">
                  <c:v>1453.0</c:v>
                </c:pt>
                <c:pt idx="4935">
                  <c:v>1454.0</c:v>
                </c:pt>
                <c:pt idx="4936">
                  <c:v>1454.0</c:v>
                </c:pt>
                <c:pt idx="4937">
                  <c:v>1454.0</c:v>
                </c:pt>
                <c:pt idx="4938">
                  <c:v>1455.0</c:v>
                </c:pt>
                <c:pt idx="4939">
                  <c:v>1456.0</c:v>
                </c:pt>
                <c:pt idx="4940">
                  <c:v>1457.0</c:v>
                </c:pt>
                <c:pt idx="4941">
                  <c:v>1458.0</c:v>
                </c:pt>
                <c:pt idx="4942">
                  <c:v>1459.0</c:v>
                </c:pt>
                <c:pt idx="4943">
                  <c:v>1460.0</c:v>
                </c:pt>
                <c:pt idx="4944">
                  <c:v>1461.0</c:v>
                </c:pt>
                <c:pt idx="4945">
                  <c:v>1462.0</c:v>
                </c:pt>
                <c:pt idx="4946">
                  <c:v>1463.0</c:v>
                </c:pt>
                <c:pt idx="4947">
                  <c:v>1464.0</c:v>
                </c:pt>
                <c:pt idx="4948">
                  <c:v>1465.0</c:v>
                </c:pt>
                <c:pt idx="4949">
                  <c:v>1466.0</c:v>
                </c:pt>
                <c:pt idx="4950">
                  <c:v>1467.0</c:v>
                </c:pt>
                <c:pt idx="4951">
                  <c:v>1467.0</c:v>
                </c:pt>
                <c:pt idx="4952">
                  <c:v>1467.0</c:v>
                </c:pt>
                <c:pt idx="4953">
                  <c:v>1468.0</c:v>
                </c:pt>
                <c:pt idx="4954">
                  <c:v>1468.0</c:v>
                </c:pt>
                <c:pt idx="4955">
                  <c:v>1468.0</c:v>
                </c:pt>
                <c:pt idx="4956">
                  <c:v>1469.0</c:v>
                </c:pt>
                <c:pt idx="4957">
                  <c:v>1470.0</c:v>
                </c:pt>
                <c:pt idx="4958">
                  <c:v>1471.0</c:v>
                </c:pt>
                <c:pt idx="4959">
                  <c:v>1472.0</c:v>
                </c:pt>
                <c:pt idx="4960">
                  <c:v>1473.0</c:v>
                </c:pt>
                <c:pt idx="4961">
                  <c:v>1474.0</c:v>
                </c:pt>
                <c:pt idx="4962">
                  <c:v>1475.0</c:v>
                </c:pt>
                <c:pt idx="4963">
                  <c:v>1476.0</c:v>
                </c:pt>
                <c:pt idx="4964">
                  <c:v>1477.0</c:v>
                </c:pt>
                <c:pt idx="4965">
                  <c:v>1478.0</c:v>
                </c:pt>
                <c:pt idx="4966">
                  <c:v>1479.0</c:v>
                </c:pt>
                <c:pt idx="4967">
                  <c:v>1480.0</c:v>
                </c:pt>
                <c:pt idx="4968">
                  <c:v>1481.0</c:v>
                </c:pt>
                <c:pt idx="4969">
                  <c:v>1482.0</c:v>
                </c:pt>
                <c:pt idx="4970">
                  <c:v>1483.0</c:v>
                </c:pt>
                <c:pt idx="4971">
                  <c:v>1484.0</c:v>
                </c:pt>
                <c:pt idx="4972">
                  <c:v>1485.0</c:v>
                </c:pt>
                <c:pt idx="4973">
                  <c:v>1486.0</c:v>
                </c:pt>
                <c:pt idx="4974">
                  <c:v>1487.0</c:v>
                </c:pt>
                <c:pt idx="4975">
                  <c:v>1488.0</c:v>
                </c:pt>
                <c:pt idx="4976">
                  <c:v>1489.0</c:v>
                </c:pt>
                <c:pt idx="4977">
                  <c:v>1489.0</c:v>
                </c:pt>
                <c:pt idx="4978">
                  <c:v>1489.0</c:v>
                </c:pt>
                <c:pt idx="4979">
                  <c:v>1489.0</c:v>
                </c:pt>
                <c:pt idx="4980">
                  <c:v>1489.0</c:v>
                </c:pt>
                <c:pt idx="4981">
                  <c:v>1489.0</c:v>
                </c:pt>
                <c:pt idx="4982">
                  <c:v>1489.0</c:v>
                </c:pt>
                <c:pt idx="4983">
                  <c:v>1489.0</c:v>
                </c:pt>
                <c:pt idx="4984">
                  <c:v>1489.0</c:v>
                </c:pt>
                <c:pt idx="4985">
                  <c:v>1489.0</c:v>
                </c:pt>
                <c:pt idx="4986">
                  <c:v>1489.0</c:v>
                </c:pt>
                <c:pt idx="4987">
                  <c:v>1489.0</c:v>
                </c:pt>
                <c:pt idx="4988">
                  <c:v>1489.0</c:v>
                </c:pt>
                <c:pt idx="4989">
                  <c:v>1489.0</c:v>
                </c:pt>
                <c:pt idx="4990">
                  <c:v>1489.0</c:v>
                </c:pt>
                <c:pt idx="4991">
                  <c:v>1490.0</c:v>
                </c:pt>
                <c:pt idx="4992">
                  <c:v>1491.0</c:v>
                </c:pt>
                <c:pt idx="4993">
                  <c:v>1492.0</c:v>
                </c:pt>
                <c:pt idx="4994">
                  <c:v>1492.0</c:v>
                </c:pt>
                <c:pt idx="4995">
                  <c:v>1492.0</c:v>
                </c:pt>
                <c:pt idx="4996">
                  <c:v>1492.0</c:v>
                </c:pt>
                <c:pt idx="4997">
                  <c:v>1492.0</c:v>
                </c:pt>
                <c:pt idx="4998">
                  <c:v>1493.0</c:v>
                </c:pt>
                <c:pt idx="4999">
                  <c:v>1493.0</c:v>
                </c:pt>
                <c:pt idx="5000">
                  <c:v>1494.0</c:v>
                </c:pt>
                <c:pt idx="5001">
                  <c:v>1495.0</c:v>
                </c:pt>
                <c:pt idx="5002">
                  <c:v>1496.0</c:v>
                </c:pt>
                <c:pt idx="5003">
                  <c:v>1497.0</c:v>
                </c:pt>
                <c:pt idx="5004">
                  <c:v>1498.0</c:v>
                </c:pt>
                <c:pt idx="5005">
                  <c:v>1498.0</c:v>
                </c:pt>
                <c:pt idx="5006">
                  <c:v>1498.0</c:v>
                </c:pt>
                <c:pt idx="5007">
                  <c:v>1499.0</c:v>
                </c:pt>
                <c:pt idx="5008">
                  <c:v>1500.0</c:v>
                </c:pt>
                <c:pt idx="5009">
                  <c:v>1500.0</c:v>
                </c:pt>
                <c:pt idx="5010">
                  <c:v>1500.0</c:v>
                </c:pt>
                <c:pt idx="5011">
                  <c:v>1500.0</c:v>
                </c:pt>
                <c:pt idx="5012">
                  <c:v>1500.0</c:v>
                </c:pt>
                <c:pt idx="5013">
                  <c:v>1501.0</c:v>
                </c:pt>
                <c:pt idx="5014">
                  <c:v>1502.0</c:v>
                </c:pt>
                <c:pt idx="5015">
                  <c:v>1503.0</c:v>
                </c:pt>
                <c:pt idx="5016">
                  <c:v>1503.0</c:v>
                </c:pt>
                <c:pt idx="5017">
                  <c:v>1503.0</c:v>
                </c:pt>
                <c:pt idx="5018">
                  <c:v>1503.0</c:v>
                </c:pt>
                <c:pt idx="5019">
                  <c:v>1503.0</c:v>
                </c:pt>
                <c:pt idx="5020">
                  <c:v>1503.0</c:v>
                </c:pt>
                <c:pt idx="5021">
                  <c:v>1503.0</c:v>
                </c:pt>
                <c:pt idx="5022">
                  <c:v>1503.0</c:v>
                </c:pt>
                <c:pt idx="5023">
                  <c:v>1503.0</c:v>
                </c:pt>
                <c:pt idx="5024">
                  <c:v>1503.0</c:v>
                </c:pt>
                <c:pt idx="5025">
                  <c:v>1503.0</c:v>
                </c:pt>
                <c:pt idx="5026">
                  <c:v>1503.0</c:v>
                </c:pt>
                <c:pt idx="5027">
                  <c:v>1504.0</c:v>
                </c:pt>
                <c:pt idx="5028">
                  <c:v>1505.0</c:v>
                </c:pt>
                <c:pt idx="5029">
                  <c:v>1506.0</c:v>
                </c:pt>
                <c:pt idx="5030">
                  <c:v>1507.0</c:v>
                </c:pt>
                <c:pt idx="5031">
                  <c:v>1508.0</c:v>
                </c:pt>
                <c:pt idx="5032">
                  <c:v>1509.0</c:v>
                </c:pt>
                <c:pt idx="5033">
                  <c:v>1510.0</c:v>
                </c:pt>
                <c:pt idx="5034">
                  <c:v>1511.0</c:v>
                </c:pt>
                <c:pt idx="5035">
                  <c:v>1512.0</c:v>
                </c:pt>
                <c:pt idx="5036">
                  <c:v>1513.0</c:v>
                </c:pt>
                <c:pt idx="5037">
                  <c:v>1514.0</c:v>
                </c:pt>
                <c:pt idx="5038">
                  <c:v>1514.0</c:v>
                </c:pt>
                <c:pt idx="5039">
                  <c:v>1514.0</c:v>
                </c:pt>
                <c:pt idx="5040">
                  <c:v>1514.0</c:v>
                </c:pt>
                <c:pt idx="5041">
                  <c:v>1514.0</c:v>
                </c:pt>
                <c:pt idx="5042">
                  <c:v>1514.0</c:v>
                </c:pt>
                <c:pt idx="5043">
                  <c:v>1514.0</c:v>
                </c:pt>
                <c:pt idx="5044">
                  <c:v>1514.0</c:v>
                </c:pt>
                <c:pt idx="5045">
                  <c:v>1514.0</c:v>
                </c:pt>
                <c:pt idx="5046">
                  <c:v>1514.0</c:v>
                </c:pt>
                <c:pt idx="5047">
                  <c:v>1514.0</c:v>
                </c:pt>
                <c:pt idx="5048">
                  <c:v>1514.0</c:v>
                </c:pt>
                <c:pt idx="5049">
                  <c:v>1515.0</c:v>
                </c:pt>
                <c:pt idx="5050">
                  <c:v>1516.0</c:v>
                </c:pt>
                <c:pt idx="5051">
                  <c:v>1517.0</c:v>
                </c:pt>
                <c:pt idx="5052">
                  <c:v>1518.0</c:v>
                </c:pt>
                <c:pt idx="5053">
                  <c:v>1519.0</c:v>
                </c:pt>
                <c:pt idx="5054">
                  <c:v>1519.0</c:v>
                </c:pt>
                <c:pt idx="5055">
                  <c:v>1519.0</c:v>
                </c:pt>
                <c:pt idx="5056">
                  <c:v>1520.0</c:v>
                </c:pt>
                <c:pt idx="5057">
                  <c:v>1520.0</c:v>
                </c:pt>
                <c:pt idx="5058">
                  <c:v>1520.0</c:v>
                </c:pt>
                <c:pt idx="5059">
                  <c:v>1520.0</c:v>
                </c:pt>
                <c:pt idx="5060">
                  <c:v>1520.0</c:v>
                </c:pt>
                <c:pt idx="5061">
                  <c:v>1520.0</c:v>
                </c:pt>
                <c:pt idx="5062">
                  <c:v>1520.0</c:v>
                </c:pt>
                <c:pt idx="5063">
                  <c:v>1520.0</c:v>
                </c:pt>
                <c:pt idx="5064">
                  <c:v>1520.0</c:v>
                </c:pt>
                <c:pt idx="5065">
                  <c:v>1520.0</c:v>
                </c:pt>
                <c:pt idx="5066">
                  <c:v>1521.0</c:v>
                </c:pt>
                <c:pt idx="5067">
                  <c:v>1521.0</c:v>
                </c:pt>
                <c:pt idx="5068">
                  <c:v>1521.0</c:v>
                </c:pt>
                <c:pt idx="5069">
                  <c:v>1521.0</c:v>
                </c:pt>
                <c:pt idx="5070">
                  <c:v>1521.0</c:v>
                </c:pt>
                <c:pt idx="5071">
                  <c:v>1521.0</c:v>
                </c:pt>
                <c:pt idx="5072">
                  <c:v>1521.0</c:v>
                </c:pt>
                <c:pt idx="5073">
                  <c:v>1521.0</c:v>
                </c:pt>
                <c:pt idx="5074">
                  <c:v>1521.0</c:v>
                </c:pt>
                <c:pt idx="5075">
                  <c:v>1521.0</c:v>
                </c:pt>
                <c:pt idx="5076">
                  <c:v>1521.0</c:v>
                </c:pt>
                <c:pt idx="5077">
                  <c:v>1522.0</c:v>
                </c:pt>
                <c:pt idx="5078">
                  <c:v>1523.0</c:v>
                </c:pt>
                <c:pt idx="5079">
                  <c:v>1523.0</c:v>
                </c:pt>
                <c:pt idx="5080">
                  <c:v>1523.0</c:v>
                </c:pt>
                <c:pt idx="5081">
                  <c:v>1523.0</c:v>
                </c:pt>
                <c:pt idx="5082">
                  <c:v>1523.0</c:v>
                </c:pt>
                <c:pt idx="5083">
                  <c:v>1523.0</c:v>
                </c:pt>
                <c:pt idx="5084">
                  <c:v>1523.0</c:v>
                </c:pt>
                <c:pt idx="5085">
                  <c:v>1523.0</c:v>
                </c:pt>
                <c:pt idx="5086">
                  <c:v>1523.0</c:v>
                </c:pt>
                <c:pt idx="5087">
                  <c:v>1523.0</c:v>
                </c:pt>
                <c:pt idx="5088">
                  <c:v>1523.0</c:v>
                </c:pt>
                <c:pt idx="5089">
                  <c:v>1523.0</c:v>
                </c:pt>
                <c:pt idx="5090">
                  <c:v>1523.0</c:v>
                </c:pt>
                <c:pt idx="5091">
                  <c:v>1523.0</c:v>
                </c:pt>
                <c:pt idx="5092">
                  <c:v>1523.0</c:v>
                </c:pt>
                <c:pt idx="5093">
                  <c:v>1523.0</c:v>
                </c:pt>
                <c:pt idx="5094">
                  <c:v>1523.0</c:v>
                </c:pt>
                <c:pt idx="5095">
                  <c:v>1523.0</c:v>
                </c:pt>
                <c:pt idx="5096">
                  <c:v>1523.0</c:v>
                </c:pt>
                <c:pt idx="5097">
                  <c:v>1523.0</c:v>
                </c:pt>
                <c:pt idx="5098">
                  <c:v>1523.0</c:v>
                </c:pt>
                <c:pt idx="5099">
                  <c:v>1523.0</c:v>
                </c:pt>
                <c:pt idx="5100">
                  <c:v>1524.0</c:v>
                </c:pt>
                <c:pt idx="5101">
                  <c:v>1524.0</c:v>
                </c:pt>
                <c:pt idx="5102">
                  <c:v>1524.0</c:v>
                </c:pt>
                <c:pt idx="5103">
                  <c:v>1524.0</c:v>
                </c:pt>
                <c:pt idx="5104">
                  <c:v>1524.0</c:v>
                </c:pt>
                <c:pt idx="5105">
                  <c:v>1525.0</c:v>
                </c:pt>
                <c:pt idx="5106">
                  <c:v>1525.0</c:v>
                </c:pt>
                <c:pt idx="5107">
                  <c:v>1525.0</c:v>
                </c:pt>
                <c:pt idx="5108">
                  <c:v>1525.0</c:v>
                </c:pt>
                <c:pt idx="5109">
                  <c:v>1525.0</c:v>
                </c:pt>
                <c:pt idx="5110">
                  <c:v>1525.0</c:v>
                </c:pt>
                <c:pt idx="5111">
                  <c:v>1525.0</c:v>
                </c:pt>
                <c:pt idx="5112">
                  <c:v>1525.0</c:v>
                </c:pt>
                <c:pt idx="5113">
                  <c:v>1525.0</c:v>
                </c:pt>
                <c:pt idx="5114">
                  <c:v>1525.0</c:v>
                </c:pt>
                <c:pt idx="5115">
                  <c:v>1525.0</c:v>
                </c:pt>
                <c:pt idx="5116">
                  <c:v>1525.0</c:v>
                </c:pt>
                <c:pt idx="5117">
                  <c:v>1525.0</c:v>
                </c:pt>
                <c:pt idx="5118">
                  <c:v>1525.0</c:v>
                </c:pt>
                <c:pt idx="5119">
                  <c:v>1525.0</c:v>
                </c:pt>
                <c:pt idx="5120">
                  <c:v>1525.0</c:v>
                </c:pt>
                <c:pt idx="5121">
                  <c:v>1526.0</c:v>
                </c:pt>
                <c:pt idx="5122">
                  <c:v>1527.0</c:v>
                </c:pt>
                <c:pt idx="5123">
                  <c:v>1528.0</c:v>
                </c:pt>
                <c:pt idx="5124">
                  <c:v>1528.0</c:v>
                </c:pt>
                <c:pt idx="5125">
                  <c:v>1528.0</c:v>
                </c:pt>
                <c:pt idx="5126">
                  <c:v>1529.0</c:v>
                </c:pt>
                <c:pt idx="5127">
                  <c:v>1530.0</c:v>
                </c:pt>
                <c:pt idx="5128">
                  <c:v>1531.0</c:v>
                </c:pt>
                <c:pt idx="5129">
                  <c:v>1532.0</c:v>
                </c:pt>
                <c:pt idx="5130">
                  <c:v>1533.0</c:v>
                </c:pt>
                <c:pt idx="5131">
                  <c:v>1534.0</c:v>
                </c:pt>
                <c:pt idx="5132">
                  <c:v>1535.0</c:v>
                </c:pt>
                <c:pt idx="5133">
                  <c:v>1536.0</c:v>
                </c:pt>
                <c:pt idx="5134">
                  <c:v>1537.0</c:v>
                </c:pt>
                <c:pt idx="5135">
                  <c:v>1538.0</c:v>
                </c:pt>
                <c:pt idx="5136">
                  <c:v>1539.0</c:v>
                </c:pt>
                <c:pt idx="5137">
                  <c:v>1540.0</c:v>
                </c:pt>
                <c:pt idx="5138">
                  <c:v>1541.0</c:v>
                </c:pt>
                <c:pt idx="5139">
                  <c:v>1542.0</c:v>
                </c:pt>
                <c:pt idx="5140">
                  <c:v>1543.0</c:v>
                </c:pt>
                <c:pt idx="5141">
                  <c:v>1544.0</c:v>
                </c:pt>
                <c:pt idx="5142">
                  <c:v>1545.0</c:v>
                </c:pt>
                <c:pt idx="5143">
                  <c:v>1546.0</c:v>
                </c:pt>
                <c:pt idx="5144">
                  <c:v>1547.0</c:v>
                </c:pt>
                <c:pt idx="5145">
                  <c:v>1548.0</c:v>
                </c:pt>
                <c:pt idx="5146">
                  <c:v>1549.0</c:v>
                </c:pt>
                <c:pt idx="5147">
                  <c:v>1550.0</c:v>
                </c:pt>
                <c:pt idx="5148">
                  <c:v>1551.0</c:v>
                </c:pt>
                <c:pt idx="5149">
                  <c:v>1552.0</c:v>
                </c:pt>
                <c:pt idx="5150">
                  <c:v>1553.0</c:v>
                </c:pt>
                <c:pt idx="5151">
                  <c:v>1554.0</c:v>
                </c:pt>
                <c:pt idx="5152">
                  <c:v>1555.0</c:v>
                </c:pt>
                <c:pt idx="5153">
                  <c:v>1555.0</c:v>
                </c:pt>
                <c:pt idx="5154">
                  <c:v>1555.0</c:v>
                </c:pt>
                <c:pt idx="5155">
                  <c:v>1555.0</c:v>
                </c:pt>
                <c:pt idx="5156">
                  <c:v>1556.0</c:v>
                </c:pt>
                <c:pt idx="5157">
                  <c:v>1557.0</c:v>
                </c:pt>
                <c:pt idx="5158">
                  <c:v>1558.0</c:v>
                </c:pt>
                <c:pt idx="5159">
                  <c:v>1559.0</c:v>
                </c:pt>
                <c:pt idx="5160">
                  <c:v>1560.0</c:v>
                </c:pt>
                <c:pt idx="5161">
                  <c:v>1560.0</c:v>
                </c:pt>
                <c:pt idx="5162">
                  <c:v>1561.0</c:v>
                </c:pt>
                <c:pt idx="5163">
                  <c:v>1562.0</c:v>
                </c:pt>
                <c:pt idx="5164">
                  <c:v>1563.0</c:v>
                </c:pt>
                <c:pt idx="5165">
                  <c:v>1564.0</c:v>
                </c:pt>
                <c:pt idx="5166">
                  <c:v>1565.0</c:v>
                </c:pt>
                <c:pt idx="5167">
                  <c:v>1565.0</c:v>
                </c:pt>
                <c:pt idx="5168">
                  <c:v>1566.0</c:v>
                </c:pt>
                <c:pt idx="5169">
                  <c:v>1567.0</c:v>
                </c:pt>
                <c:pt idx="5170">
                  <c:v>1568.0</c:v>
                </c:pt>
                <c:pt idx="5171">
                  <c:v>1569.0</c:v>
                </c:pt>
                <c:pt idx="5172">
                  <c:v>1569.0</c:v>
                </c:pt>
                <c:pt idx="5173">
                  <c:v>1570.0</c:v>
                </c:pt>
                <c:pt idx="5174">
                  <c:v>1571.0</c:v>
                </c:pt>
                <c:pt idx="5175">
                  <c:v>1571.0</c:v>
                </c:pt>
                <c:pt idx="5176">
                  <c:v>1572.0</c:v>
                </c:pt>
                <c:pt idx="5177">
                  <c:v>1573.0</c:v>
                </c:pt>
                <c:pt idx="5178">
                  <c:v>1574.0</c:v>
                </c:pt>
                <c:pt idx="5179">
                  <c:v>1575.0</c:v>
                </c:pt>
                <c:pt idx="5180">
                  <c:v>1576.0</c:v>
                </c:pt>
                <c:pt idx="5181">
                  <c:v>1577.0</c:v>
                </c:pt>
                <c:pt idx="5182">
                  <c:v>1578.0</c:v>
                </c:pt>
                <c:pt idx="5183">
                  <c:v>1579.0</c:v>
                </c:pt>
                <c:pt idx="5184">
                  <c:v>1580.0</c:v>
                </c:pt>
                <c:pt idx="5185">
                  <c:v>1581.0</c:v>
                </c:pt>
                <c:pt idx="5186">
                  <c:v>1582.0</c:v>
                </c:pt>
                <c:pt idx="5187">
                  <c:v>1583.0</c:v>
                </c:pt>
                <c:pt idx="5188">
                  <c:v>1583.0</c:v>
                </c:pt>
                <c:pt idx="5189">
                  <c:v>1584.0</c:v>
                </c:pt>
                <c:pt idx="5190">
                  <c:v>1585.0</c:v>
                </c:pt>
                <c:pt idx="5191">
                  <c:v>1586.0</c:v>
                </c:pt>
                <c:pt idx="5192">
                  <c:v>1587.0</c:v>
                </c:pt>
                <c:pt idx="5193">
                  <c:v>1587.0</c:v>
                </c:pt>
                <c:pt idx="5194">
                  <c:v>1587.0</c:v>
                </c:pt>
                <c:pt idx="5195">
                  <c:v>1587.0</c:v>
                </c:pt>
                <c:pt idx="5196">
                  <c:v>1587.0</c:v>
                </c:pt>
                <c:pt idx="5197">
                  <c:v>1588.0</c:v>
                </c:pt>
                <c:pt idx="5198">
                  <c:v>1588.0</c:v>
                </c:pt>
                <c:pt idx="5199">
                  <c:v>1588.0</c:v>
                </c:pt>
                <c:pt idx="5200">
                  <c:v>1588.0</c:v>
                </c:pt>
                <c:pt idx="5201">
                  <c:v>1589.0</c:v>
                </c:pt>
                <c:pt idx="5202">
                  <c:v>1590.0</c:v>
                </c:pt>
                <c:pt idx="5203">
                  <c:v>1590.0</c:v>
                </c:pt>
                <c:pt idx="5204">
                  <c:v>1590.0</c:v>
                </c:pt>
                <c:pt idx="5205">
                  <c:v>1590.0</c:v>
                </c:pt>
                <c:pt idx="5206">
                  <c:v>1591.0</c:v>
                </c:pt>
                <c:pt idx="5207">
                  <c:v>1591.0</c:v>
                </c:pt>
                <c:pt idx="5208">
                  <c:v>1591.0</c:v>
                </c:pt>
                <c:pt idx="5209">
                  <c:v>1592.0</c:v>
                </c:pt>
                <c:pt idx="5210">
                  <c:v>1592.0</c:v>
                </c:pt>
                <c:pt idx="5211">
                  <c:v>1593.0</c:v>
                </c:pt>
                <c:pt idx="5212">
                  <c:v>1594.0</c:v>
                </c:pt>
                <c:pt idx="5213">
                  <c:v>1594.0</c:v>
                </c:pt>
                <c:pt idx="5214">
                  <c:v>1594.0</c:v>
                </c:pt>
                <c:pt idx="5215">
                  <c:v>1594.0</c:v>
                </c:pt>
                <c:pt idx="5216">
                  <c:v>1594.0</c:v>
                </c:pt>
                <c:pt idx="5217">
                  <c:v>1594.0</c:v>
                </c:pt>
                <c:pt idx="5218">
                  <c:v>1594.0</c:v>
                </c:pt>
                <c:pt idx="5219">
                  <c:v>1594.0</c:v>
                </c:pt>
                <c:pt idx="5220">
                  <c:v>1594.0</c:v>
                </c:pt>
                <c:pt idx="5221">
                  <c:v>1594.0</c:v>
                </c:pt>
                <c:pt idx="5222">
                  <c:v>1594.0</c:v>
                </c:pt>
                <c:pt idx="5223">
                  <c:v>1594.0</c:v>
                </c:pt>
                <c:pt idx="5224">
                  <c:v>1594.0</c:v>
                </c:pt>
                <c:pt idx="5225">
                  <c:v>1594.0</c:v>
                </c:pt>
                <c:pt idx="5226">
                  <c:v>1594.0</c:v>
                </c:pt>
                <c:pt idx="5227">
                  <c:v>1594.0</c:v>
                </c:pt>
                <c:pt idx="5228">
                  <c:v>1594.0</c:v>
                </c:pt>
                <c:pt idx="5229">
                  <c:v>1594.0</c:v>
                </c:pt>
                <c:pt idx="5230">
                  <c:v>1594.0</c:v>
                </c:pt>
                <c:pt idx="5231">
                  <c:v>1594.0</c:v>
                </c:pt>
                <c:pt idx="5232">
                  <c:v>1594.0</c:v>
                </c:pt>
                <c:pt idx="5233">
                  <c:v>1594.0</c:v>
                </c:pt>
                <c:pt idx="5234">
                  <c:v>1594.0</c:v>
                </c:pt>
                <c:pt idx="5235">
                  <c:v>1594.0</c:v>
                </c:pt>
                <c:pt idx="5236">
                  <c:v>1594.0</c:v>
                </c:pt>
                <c:pt idx="5237">
                  <c:v>1594.0</c:v>
                </c:pt>
                <c:pt idx="5238">
                  <c:v>1594.0</c:v>
                </c:pt>
                <c:pt idx="5239">
                  <c:v>1594.0</c:v>
                </c:pt>
                <c:pt idx="5240">
                  <c:v>1594.0</c:v>
                </c:pt>
                <c:pt idx="5241">
                  <c:v>1594.0</c:v>
                </c:pt>
                <c:pt idx="5242">
                  <c:v>1594.0</c:v>
                </c:pt>
                <c:pt idx="5243">
                  <c:v>1595.0</c:v>
                </c:pt>
                <c:pt idx="5244">
                  <c:v>1595.0</c:v>
                </c:pt>
                <c:pt idx="5245">
                  <c:v>1595.0</c:v>
                </c:pt>
                <c:pt idx="5246">
                  <c:v>1596.0</c:v>
                </c:pt>
                <c:pt idx="5247">
                  <c:v>1597.0</c:v>
                </c:pt>
                <c:pt idx="5248">
                  <c:v>1597.0</c:v>
                </c:pt>
                <c:pt idx="5249">
                  <c:v>1597.0</c:v>
                </c:pt>
                <c:pt idx="5250">
                  <c:v>1597.0</c:v>
                </c:pt>
                <c:pt idx="5251">
                  <c:v>1597.0</c:v>
                </c:pt>
                <c:pt idx="5252">
                  <c:v>1597.0</c:v>
                </c:pt>
                <c:pt idx="5253">
                  <c:v>1597.0</c:v>
                </c:pt>
                <c:pt idx="5254">
                  <c:v>1597.0</c:v>
                </c:pt>
                <c:pt idx="5255">
                  <c:v>1597.0</c:v>
                </c:pt>
                <c:pt idx="5256">
                  <c:v>1597.0</c:v>
                </c:pt>
                <c:pt idx="5257">
                  <c:v>1597.0</c:v>
                </c:pt>
                <c:pt idx="5258">
                  <c:v>1597.0</c:v>
                </c:pt>
                <c:pt idx="5259">
                  <c:v>1598.0</c:v>
                </c:pt>
                <c:pt idx="5260">
                  <c:v>1599.0</c:v>
                </c:pt>
                <c:pt idx="5261">
                  <c:v>1599.0</c:v>
                </c:pt>
                <c:pt idx="5262">
                  <c:v>1599.0</c:v>
                </c:pt>
                <c:pt idx="5263">
                  <c:v>1600.0</c:v>
                </c:pt>
                <c:pt idx="5264">
                  <c:v>1600.0</c:v>
                </c:pt>
                <c:pt idx="5265">
                  <c:v>1600.0</c:v>
                </c:pt>
                <c:pt idx="5266">
                  <c:v>1600.0</c:v>
                </c:pt>
                <c:pt idx="5267">
                  <c:v>1601.0</c:v>
                </c:pt>
                <c:pt idx="5268">
                  <c:v>1601.0</c:v>
                </c:pt>
                <c:pt idx="5269">
                  <c:v>1601.0</c:v>
                </c:pt>
                <c:pt idx="5270">
                  <c:v>1601.0</c:v>
                </c:pt>
                <c:pt idx="5271">
                  <c:v>1601.0</c:v>
                </c:pt>
                <c:pt idx="5272">
                  <c:v>1601.0</c:v>
                </c:pt>
                <c:pt idx="5273">
                  <c:v>1601.0</c:v>
                </c:pt>
                <c:pt idx="5274">
                  <c:v>1601.0</c:v>
                </c:pt>
                <c:pt idx="5275">
                  <c:v>1601.0</c:v>
                </c:pt>
                <c:pt idx="5276">
                  <c:v>1601.0</c:v>
                </c:pt>
                <c:pt idx="5277">
                  <c:v>1601.0</c:v>
                </c:pt>
                <c:pt idx="5278">
                  <c:v>1601.0</c:v>
                </c:pt>
                <c:pt idx="5279">
                  <c:v>1601.0</c:v>
                </c:pt>
                <c:pt idx="5280">
                  <c:v>1602.0</c:v>
                </c:pt>
                <c:pt idx="5281">
                  <c:v>1603.0</c:v>
                </c:pt>
                <c:pt idx="5282">
                  <c:v>1603.0</c:v>
                </c:pt>
                <c:pt idx="5283">
                  <c:v>1603.0</c:v>
                </c:pt>
                <c:pt idx="5284">
                  <c:v>1603.0</c:v>
                </c:pt>
                <c:pt idx="5285">
                  <c:v>1603.0</c:v>
                </c:pt>
                <c:pt idx="5286">
                  <c:v>1604.0</c:v>
                </c:pt>
                <c:pt idx="5287">
                  <c:v>1604.0</c:v>
                </c:pt>
                <c:pt idx="5288">
                  <c:v>1605.0</c:v>
                </c:pt>
                <c:pt idx="5289">
                  <c:v>1605.0</c:v>
                </c:pt>
                <c:pt idx="5290">
                  <c:v>1605.0</c:v>
                </c:pt>
                <c:pt idx="5291">
                  <c:v>1605.0</c:v>
                </c:pt>
                <c:pt idx="5292">
                  <c:v>1606.0</c:v>
                </c:pt>
                <c:pt idx="5293">
                  <c:v>1607.0</c:v>
                </c:pt>
                <c:pt idx="5294">
                  <c:v>1607.0</c:v>
                </c:pt>
                <c:pt idx="5295">
                  <c:v>1607.0</c:v>
                </c:pt>
                <c:pt idx="5296">
                  <c:v>1607.0</c:v>
                </c:pt>
                <c:pt idx="5297">
                  <c:v>1607.0</c:v>
                </c:pt>
                <c:pt idx="5298">
                  <c:v>1607.0</c:v>
                </c:pt>
                <c:pt idx="5299">
                  <c:v>1607.0</c:v>
                </c:pt>
                <c:pt idx="5300">
                  <c:v>1607.0</c:v>
                </c:pt>
                <c:pt idx="5301">
                  <c:v>1607.0</c:v>
                </c:pt>
                <c:pt idx="5302">
                  <c:v>1607.0</c:v>
                </c:pt>
                <c:pt idx="5303">
                  <c:v>1607.0</c:v>
                </c:pt>
                <c:pt idx="5304">
                  <c:v>1607.0</c:v>
                </c:pt>
                <c:pt idx="5305">
                  <c:v>1607.0</c:v>
                </c:pt>
                <c:pt idx="5306">
                  <c:v>1607.0</c:v>
                </c:pt>
                <c:pt idx="5307">
                  <c:v>1607.0</c:v>
                </c:pt>
                <c:pt idx="5308">
                  <c:v>1607.0</c:v>
                </c:pt>
                <c:pt idx="5309">
                  <c:v>1607.0</c:v>
                </c:pt>
                <c:pt idx="5310">
                  <c:v>1607.0</c:v>
                </c:pt>
                <c:pt idx="5311">
                  <c:v>1607.0</c:v>
                </c:pt>
                <c:pt idx="5312">
                  <c:v>1607.0</c:v>
                </c:pt>
                <c:pt idx="5313">
                  <c:v>1607.0</c:v>
                </c:pt>
                <c:pt idx="5314">
                  <c:v>1607.0</c:v>
                </c:pt>
                <c:pt idx="5315">
                  <c:v>1607.0</c:v>
                </c:pt>
                <c:pt idx="5316">
                  <c:v>1607.0</c:v>
                </c:pt>
                <c:pt idx="5317">
                  <c:v>1607.0</c:v>
                </c:pt>
                <c:pt idx="5318">
                  <c:v>1607.0</c:v>
                </c:pt>
                <c:pt idx="5319">
                  <c:v>1607.0</c:v>
                </c:pt>
                <c:pt idx="5320">
                  <c:v>1607.0</c:v>
                </c:pt>
                <c:pt idx="5321">
                  <c:v>1608.0</c:v>
                </c:pt>
                <c:pt idx="5322">
                  <c:v>1608.0</c:v>
                </c:pt>
                <c:pt idx="5323">
                  <c:v>1608.0</c:v>
                </c:pt>
                <c:pt idx="5324">
                  <c:v>1608.0</c:v>
                </c:pt>
                <c:pt idx="5325">
                  <c:v>1608.0</c:v>
                </c:pt>
                <c:pt idx="5326">
                  <c:v>1608.0</c:v>
                </c:pt>
                <c:pt idx="5327">
                  <c:v>1609.0</c:v>
                </c:pt>
                <c:pt idx="5328">
                  <c:v>1610.0</c:v>
                </c:pt>
                <c:pt idx="5329">
                  <c:v>1611.0</c:v>
                </c:pt>
                <c:pt idx="5330">
                  <c:v>1612.0</c:v>
                </c:pt>
                <c:pt idx="5331">
                  <c:v>1613.0</c:v>
                </c:pt>
                <c:pt idx="5332">
                  <c:v>1614.0</c:v>
                </c:pt>
                <c:pt idx="5333">
                  <c:v>1615.0</c:v>
                </c:pt>
                <c:pt idx="5334">
                  <c:v>1616.0</c:v>
                </c:pt>
                <c:pt idx="5335">
                  <c:v>1616.0</c:v>
                </c:pt>
                <c:pt idx="5336">
                  <c:v>1616.0</c:v>
                </c:pt>
                <c:pt idx="5337">
                  <c:v>1617.0</c:v>
                </c:pt>
                <c:pt idx="5338">
                  <c:v>1618.0</c:v>
                </c:pt>
                <c:pt idx="5339">
                  <c:v>1619.0</c:v>
                </c:pt>
                <c:pt idx="5340">
                  <c:v>1620.0</c:v>
                </c:pt>
                <c:pt idx="5341">
                  <c:v>1620.0</c:v>
                </c:pt>
                <c:pt idx="5342">
                  <c:v>1620.0</c:v>
                </c:pt>
                <c:pt idx="5343">
                  <c:v>1620.0</c:v>
                </c:pt>
                <c:pt idx="5344">
                  <c:v>1620.0</c:v>
                </c:pt>
                <c:pt idx="5345">
                  <c:v>1620.0</c:v>
                </c:pt>
                <c:pt idx="5346">
                  <c:v>1620.0</c:v>
                </c:pt>
                <c:pt idx="5347">
                  <c:v>1620.0</c:v>
                </c:pt>
                <c:pt idx="5348">
                  <c:v>1620.0</c:v>
                </c:pt>
                <c:pt idx="5349">
                  <c:v>1620.0</c:v>
                </c:pt>
                <c:pt idx="5350">
                  <c:v>1620.0</c:v>
                </c:pt>
                <c:pt idx="5351">
                  <c:v>1620.0</c:v>
                </c:pt>
                <c:pt idx="5352">
                  <c:v>1620.0</c:v>
                </c:pt>
                <c:pt idx="5353">
                  <c:v>1620.0</c:v>
                </c:pt>
                <c:pt idx="5354">
                  <c:v>1620.0</c:v>
                </c:pt>
                <c:pt idx="5355">
                  <c:v>1620.0</c:v>
                </c:pt>
                <c:pt idx="5356">
                  <c:v>1620.0</c:v>
                </c:pt>
                <c:pt idx="5357">
                  <c:v>1620.0</c:v>
                </c:pt>
                <c:pt idx="5358">
                  <c:v>1620.0</c:v>
                </c:pt>
                <c:pt idx="5359">
                  <c:v>1620.0</c:v>
                </c:pt>
                <c:pt idx="5360">
                  <c:v>1620.0</c:v>
                </c:pt>
                <c:pt idx="5361">
                  <c:v>1620.0</c:v>
                </c:pt>
                <c:pt idx="5362">
                  <c:v>1620.0</c:v>
                </c:pt>
                <c:pt idx="5363">
                  <c:v>1620.0</c:v>
                </c:pt>
                <c:pt idx="5364">
                  <c:v>1620.0</c:v>
                </c:pt>
                <c:pt idx="5365">
                  <c:v>1620.0</c:v>
                </c:pt>
                <c:pt idx="5366">
                  <c:v>1620.0</c:v>
                </c:pt>
                <c:pt idx="5367">
                  <c:v>1620.0</c:v>
                </c:pt>
                <c:pt idx="5368">
                  <c:v>1620.0</c:v>
                </c:pt>
                <c:pt idx="5369">
                  <c:v>1620.0</c:v>
                </c:pt>
                <c:pt idx="5370">
                  <c:v>1620.0</c:v>
                </c:pt>
                <c:pt idx="5371">
                  <c:v>1620.0</c:v>
                </c:pt>
                <c:pt idx="5372">
                  <c:v>1620.0</c:v>
                </c:pt>
                <c:pt idx="5373">
                  <c:v>1620.0</c:v>
                </c:pt>
                <c:pt idx="5374">
                  <c:v>1620.0</c:v>
                </c:pt>
                <c:pt idx="5375">
                  <c:v>1620.0</c:v>
                </c:pt>
                <c:pt idx="5376">
                  <c:v>1620.0</c:v>
                </c:pt>
                <c:pt idx="5377">
                  <c:v>1620.0</c:v>
                </c:pt>
                <c:pt idx="5378">
                  <c:v>1621.0</c:v>
                </c:pt>
                <c:pt idx="5379">
                  <c:v>1622.0</c:v>
                </c:pt>
                <c:pt idx="5380">
                  <c:v>1623.0</c:v>
                </c:pt>
                <c:pt idx="5381">
                  <c:v>1624.0</c:v>
                </c:pt>
                <c:pt idx="5382">
                  <c:v>1625.0</c:v>
                </c:pt>
                <c:pt idx="5383">
                  <c:v>1626.0</c:v>
                </c:pt>
                <c:pt idx="5384">
                  <c:v>1627.0</c:v>
                </c:pt>
                <c:pt idx="5385">
                  <c:v>1627.0</c:v>
                </c:pt>
                <c:pt idx="5386">
                  <c:v>1627.0</c:v>
                </c:pt>
                <c:pt idx="5387">
                  <c:v>1628.0</c:v>
                </c:pt>
                <c:pt idx="5388">
                  <c:v>1628.0</c:v>
                </c:pt>
                <c:pt idx="5389">
                  <c:v>1628.0</c:v>
                </c:pt>
                <c:pt idx="5390">
                  <c:v>1628.0</c:v>
                </c:pt>
                <c:pt idx="5391">
                  <c:v>1628.0</c:v>
                </c:pt>
                <c:pt idx="5392">
                  <c:v>1628.0</c:v>
                </c:pt>
                <c:pt idx="5393">
                  <c:v>1628.0</c:v>
                </c:pt>
                <c:pt idx="5394">
                  <c:v>1629.0</c:v>
                </c:pt>
                <c:pt idx="5395">
                  <c:v>1630.0</c:v>
                </c:pt>
                <c:pt idx="5396">
                  <c:v>1631.0</c:v>
                </c:pt>
                <c:pt idx="5397">
                  <c:v>1632.0</c:v>
                </c:pt>
                <c:pt idx="5398">
                  <c:v>1633.0</c:v>
                </c:pt>
                <c:pt idx="5399">
                  <c:v>1633.0</c:v>
                </c:pt>
                <c:pt idx="5400">
                  <c:v>1634.0</c:v>
                </c:pt>
                <c:pt idx="5401">
                  <c:v>1634.0</c:v>
                </c:pt>
                <c:pt idx="5402">
                  <c:v>1634.0</c:v>
                </c:pt>
                <c:pt idx="5403">
                  <c:v>1635.0</c:v>
                </c:pt>
                <c:pt idx="5404">
                  <c:v>1636.0</c:v>
                </c:pt>
                <c:pt idx="5405">
                  <c:v>1637.0</c:v>
                </c:pt>
                <c:pt idx="5406">
                  <c:v>1638.0</c:v>
                </c:pt>
                <c:pt idx="5407">
                  <c:v>1639.0</c:v>
                </c:pt>
                <c:pt idx="5408">
                  <c:v>1640.0</c:v>
                </c:pt>
                <c:pt idx="5409">
                  <c:v>1641.0</c:v>
                </c:pt>
                <c:pt idx="5410">
                  <c:v>1642.0</c:v>
                </c:pt>
                <c:pt idx="5411">
                  <c:v>1643.0</c:v>
                </c:pt>
                <c:pt idx="5412">
                  <c:v>1644.0</c:v>
                </c:pt>
                <c:pt idx="5413">
                  <c:v>1645.0</c:v>
                </c:pt>
                <c:pt idx="5414">
                  <c:v>1646.0</c:v>
                </c:pt>
                <c:pt idx="5415">
                  <c:v>1647.0</c:v>
                </c:pt>
                <c:pt idx="5416">
                  <c:v>1647.0</c:v>
                </c:pt>
                <c:pt idx="5417">
                  <c:v>1648.0</c:v>
                </c:pt>
                <c:pt idx="5418">
                  <c:v>1649.0</c:v>
                </c:pt>
                <c:pt idx="5419">
                  <c:v>1650.0</c:v>
                </c:pt>
                <c:pt idx="5420">
                  <c:v>1650.0</c:v>
                </c:pt>
                <c:pt idx="5421">
                  <c:v>1650.0</c:v>
                </c:pt>
                <c:pt idx="5422">
                  <c:v>1650.0</c:v>
                </c:pt>
                <c:pt idx="5423">
                  <c:v>1650.0</c:v>
                </c:pt>
                <c:pt idx="5424">
                  <c:v>1650.0</c:v>
                </c:pt>
                <c:pt idx="5425">
                  <c:v>1650.0</c:v>
                </c:pt>
                <c:pt idx="5426">
                  <c:v>1650.0</c:v>
                </c:pt>
                <c:pt idx="5427">
                  <c:v>1650.0</c:v>
                </c:pt>
                <c:pt idx="5428">
                  <c:v>1650.0</c:v>
                </c:pt>
                <c:pt idx="5429">
                  <c:v>1650.0</c:v>
                </c:pt>
                <c:pt idx="5430">
                  <c:v>1650.0</c:v>
                </c:pt>
                <c:pt idx="5431">
                  <c:v>1650.0</c:v>
                </c:pt>
                <c:pt idx="5432">
                  <c:v>1650.0</c:v>
                </c:pt>
                <c:pt idx="5433">
                  <c:v>1650.0</c:v>
                </c:pt>
                <c:pt idx="5434">
                  <c:v>1650.0</c:v>
                </c:pt>
                <c:pt idx="5435">
                  <c:v>1650.0</c:v>
                </c:pt>
                <c:pt idx="5436">
                  <c:v>1650.0</c:v>
                </c:pt>
                <c:pt idx="5437">
                  <c:v>1650.0</c:v>
                </c:pt>
                <c:pt idx="5438">
                  <c:v>1650.0</c:v>
                </c:pt>
                <c:pt idx="5439">
                  <c:v>1650.0</c:v>
                </c:pt>
                <c:pt idx="5440">
                  <c:v>1650.0</c:v>
                </c:pt>
                <c:pt idx="5441">
                  <c:v>1650.0</c:v>
                </c:pt>
                <c:pt idx="5442">
                  <c:v>1650.0</c:v>
                </c:pt>
                <c:pt idx="5443">
                  <c:v>1650.0</c:v>
                </c:pt>
                <c:pt idx="5444">
                  <c:v>1651.0</c:v>
                </c:pt>
                <c:pt idx="5445">
                  <c:v>1651.0</c:v>
                </c:pt>
                <c:pt idx="5446">
                  <c:v>1652.0</c:v>
                </c:pt>
                <c:pt idx="5447">
                  <c:v>1653.0</c:v>
                </c:pt>
                <c:pt idx="5448">
                  <c:v>1653.0</c:v>
                </c:pt>
                <c:pt idx="5449">
                  <c:v>1654.0</c:v>
                </c:pt>
                <c:pt idx="5450">
                  <c:v>1655.0</c:v>
                </c:pt>
                <c:pt idx="5451">
                  <c:v>1655.0</c:v>
                </c:pt>
                <c:pt idx="5452">
                  <c:v>1656.0</c:v>
                </c:pt>
                <c:pt idx="5453">
                  <c:v>1656.0</c:v>
                </c:pt>
                <c:pt idx="5454">
                  <c:v>1656.0</c:v>
                </c:pt>
                <c:pt idx="5455">
                  <c:v>1657.0</c:v>
                </c:pt>
                <c:pt idx="5456">
                  <c:v>1658.0</c:v>
                </c:pt>
                <c:pt idx="5457">
                  <c:v>1659.0</c:v>
                </c:pt>
                <c:pt idx="5458">
                  <c:v>1659.0</c:v>
                </c:pt>
                <c:pt idx="5459">
                  <c:v>1659.0</c:v>
                </c:pt>
                <c:pt idx="5460">
                  <c:v>1659.0</c:v>
                </c:pt>
                <c:pt idx="5461">
                  <c:v>1660.0</c:v>
                </c:pt>
                <c:pt idx="5462">
                  <c:v>1661.0</c:v>
                </c:pt>
                <c:pt idx="5463">
                  <c:v>1662.0</c:v>
                </c:pt>
                <c:pt idx="5464">
                  <c:v>1663.0</c:v>
                </c:pt>
                <c:pt idx="5465">
                  <c:v>1664.0</c:v>
                </c:pt>
                <c:pt idx="5466">
                  <c:v>1665.0</c:v>
                </c:pt>
                <c:pt idx="5467">
                  <c:v>1666.0</c:v>
                </c:pt>
                <c:pt idx="5468">
                  <c:v>1667.0</c:v>
                </c:pt>
                <c:pt idx="5469">
                  <c:v>1668.0</c:v>
                </c:pt>
                <c:pt idx="5470">
                  <c:v>1669.0</c:v>
                </c:pt>
                <c:pt idx="5471">
                  <c:v>1670.0</c:v>
                </c:pt>
                <c:pt idx="5472">
                  <c:v>1671.0</c:v>
                </c:pt>
                <c:pt idx="5473">
                  <c:v>1671.0</c:v>
                </c:pt>
                <c:pt idx="5474">
                  <c:v>1672.0</c:v>
                </c:pt>
                <c:pt idx="5475">
                  <c:v>1673.0</c:v>
                </c:pt>
                <c:pt idx="5476">
                  <c:v>1674.0</c:v>
                </c:pt>
                <c:pt idx="5477">
                  <c:v>1675.0</c:v>
                </c:pt>
                <c:pt idx="5478">
                  <c:v>1676.0</c:v>
                </c:pt>
                <c:pt idx="5479">
                  <c:v>1677.0</c:v>
                </c:pt>
                <c:pt idx="5480">
                  <c:v>1678.0</c:v>
                </c:pt>
                <c:pt idx="5481">
                  <c:v>1679.0</c:v>
                </c:pt>
                <c:pt idx="5482">
                  <c:v>1680.0</c:v>
                </c:pt>
                <c:pt idx="5483">
                  <c:v>1681.0</c:v>
                </c:pt>
                <c:pt idx="5484">
                  <c:v>1682.0</c:v>
                </c:pt>
                <c:pt idx="5485">
                  <c:v>1683.0</c:v>
                </c:pt>
                <c:pt idx="5486">
                  <c:v>1683.0</c:v>
                </c:pt>
                <c:pt idx="5487">
                  <c:v>1683.0</c:v>
                </c:pt>
                <c:pt idx="5488">
                  <c:v>1684.0</c:v>
                </c:pt>
                <c:pt idx="5489">
                  <c:v>1685.0</c:v>
                </c:pt>
                <c:pt idx="5490">
                  <c:v>1686.0</c:v>
                </c:pt>
                <c:pt idx="5491">
                  <c:v>1686.0</c:v>
                </c:pt>
                <c:pt idx="5492">
                  <c:v>1687.0</c:v>
                </c:pt>
                <c:pt idx="5493">
                  <c:v>1688.0</c:v>
                </c:pt>
                <c:pt idx="5494">
                  <c:v>1689.0</c:v>
                </c:pt>
                <c:pt idx="5495">
                  <c:v>1690.0</c:v>
                </c:pt>
                <c:pt idx="5496">
                  <c:v>1691.0</c:v>
                </c:pt>
                <c:pt idx="5497">
                  <c:v>1691.0</c:v>
                </c:pt>
                <c:pt idx="5498">
                  <c:v>1691.0</c:v>
                </c:pt>
                <c:pt idx="5499">
                  <c:v>1692.0</c:v>
                </c:pt>
                <c:pt idx="5500">
                  <c:v>1693.0</c:v>
                </c:pt>
                <c:pt idx="5501">
                  <c:v>1694.0</c:v>
                </c:pt>
                <c:pt idx="5502">
                  <c:v>1694.0</c:v>
                </c:pt>
                <c:pt idx="5503">
                  <c:v>1695.0</c:v>
                </c:pt>
                <c:pt idx="5504">
                  <c:v>1695.0</c:v>
                </c:pt>
                <c:pt idx="5505">
                  <c:v>1696.0</c:v>
                </c:pt>
                <c:pt idx="5506">
                  <c:v>1696.0</c:v>
                </c:pt>
                <c:pt idx="5507">
                  <c:v>1696.0</c:v>
                </c:pt>
                <c:pt idx="5508">
                  <c:v>1697.0</c:v>
                </c:pt>
                <c:pt idx="5509">
                  <c:v>1698.0</c:v>
                </c:pt>
                <c:pt idx="5510">
                  <c:v>1698.0</c:v>
                </c:pt>
                <c:pt idx="5511">
                  <c:v>1699.0</c:v>
                </c:pt>
                <c:pt idx="5512">
                  <c:v>1700.0</c:v>
                </c:pt>
                <c:pt idx="5513">
                  <c:v>1701.0</c:v>
                </c:pt>
                <c:pt idx="5514">
                  <c:v>1702.0</c:v>
                </c:pt>
                <c:pt idx="5515">
                  <c:v>1703.0</c:v>
                </c:pt>
                <c:pt idx="5516">
                  <c:v>1704.0</c:v>
                </c:pt>
                <c:pt idx="5517">
                  <c:v>1705.0</c:v>
                </c:pt>
                <c:pt idx="5518">
                  <c:v>1706.0</c:v>
                </c:pt>
                <c:pt idx="5519">
                  <c:v>1707.0</c:v>
                </c:pt>
                <c:pt idx="5520">
                  <c:v>1708.0</c:v>
                </c:pt>
                <c:pt idx="5521">
                  <c:v>1709.0</c:v>
                </c:pt>
                <c:pt idx="5522">
                  <c:v>1710.0</c:v>
                </c:pt>
                <c:pt idx="5523">
                  <c:v>1711.0</c:v>
                </c:pt>
                <c:pt idx="5524">
                  <c:v>1712.0</c:v>
                </c:pt>
                <c:pt idx="5525">
                  <c:v>1713.0</c:v>
                </c:pt>
                <c:pt idx="5526">
                  <c:v>1714.0</c:v>
                </c:pt>
                <c:pt idx="5527">
                  <c:v>1714.0</c:v>
                </c:pt>
                <c:pt idx="5528">
                  <c:v>1714.0</c:v>
                </c:pt>
                <c:pt idx="5529">
                  <c:v>1715.0</c:v>
                </c:pt>
                <c:pt idx="5530">
                  <c:v>1716.0</c:v>
                </c:pt>
                <c:pt idx="5531">
                  <c:v>1717.0</c:v>
                </c:pt>
                <c:pt idx="5532">
                  <c:v>1718.0</c:v>
                </c:pt>
                <c:pt idx="5533">
                  <c:v>1718.0</c:v>
                </c:pt>
                <c:pt idx="5534">
                  <c:v>1718.0</c:v>
                </c:pt>
                <c:pt idx="5535">
                  <c:v>1718.0</c:v>
                </c:pt>
                <c:pt idx="5536">
                  <c:v>1718.0</c:v>
                </c:pt>
                <c:pt idx="5537">
                  <c:v>1718.0</c:v>
                </c:pt>
                <c:pt idx="5538">
                  <c:v>1718.0</c:v>
                </c:pt>
                <c:pt idx="5539">
                  <c:v>1718.0</c:v>
                </c:pt>
                <c:pt idx="5540">
                  <c:v>1718.0</c:v>
                </c:pt>
                <c:pt idx="5541">
                  <c:v>1718.0</c:v>
                </c:pt>
                <c:pt idx="5542">
                  <c:v>1718.0</c:v>
                </c:pt>
                <c:pt idx="5543">
                  <c:v>1718.0</c:v>
                </c:pt>
                <c:pt idx="5544">
                  <c:v>1718.0</c:v>
                </c:pt>
                <c:pt idx="5545">
                  <c:v>1718.0</c:v>
                </c:pt>
                <c:pt idx="5546">
                  <c:v>1718.0</c:v>
                </c:pt>
                <c:pt idx="5547">
                  <c:v>1719.0</c:v>
                </c:pt>
                <c:pt idx="5548">
                  <c:v>1719.0</c:v>
                </c:pt>
                <c:pt idx="5549">
                  <c:v>1719.0</c:v>
                </c:pt>
                <c:pt idx="5550">
                  <c:v>1719.0</c:v>
                </c:pt>
                <c:pt idx="5551">
                  <c:v>1719.0</c:v>
                </c:pt>
                <c:pt idx="5552">
                  <c:v>1720.0</c:v>
                </c:pt>
                <c:pt idx="5553">
                  <c:v>1721.0</c:v>
                </c:pt>
                <c:pt idx="5554">
                  <c:v>1722.0</c:v>
                </c:pt>
                <c:pt idx="5555">
                  <c:v>1722.0</c:v>
                </c:pt>
                <c:pt idx="5556">
                  <c:v>1722.0</c:v>
                </c:pt>
                <c:pt idx="5557">
                  <c:v>1723.0</c:v>
                </c:pt>
                <c:pt idx="5558">
                  <c:v>1724.0</c:v>
                </c:pt>
                <c:pt idx="5559">
                  <c:v>1725.0</c:v>
                </c:pt>
                <c:pt idx="5560">
                  <c:v>1725.0</c:v>
                </c:pt>
                <c:pt idx="5561">
                  <c:v>1725.0</c:v>
                </c:pt>
                <c:pt idx="5562">
                  <c:v>1726.0</c:v>
                </c:pt>
                <c:pt idx="5563">
                  <c:v>1726.0</c:v>
                </c:pt>
                <c:pt idx="5564">
                  <c:v>1727.0</c:v>
                </c:pt>
                <c:pt idx="5565">
                  <c:v>1727.0</c:v>
                </c:pt>
                <c:pt idx="5566">
                  <c:v>1728.0</c:v>
                </c:pt>
                <c:pt idx="5567">
                  <c:v>1729.0</c:v>
                </c:pt>
                <c:pt idx="5568">
                  <c:v>1730.0</c:v>
                </c:pt>
                <c:pt idx="5569">
                  <c:v>1731.0</c:v>
                </c:pt>
                <c:pt idx="5570">
                  <c:v>1731.0</c:v>
                </c:pt>
                <c:pt idx="5571">
                  <c:v>1732.0</c:v>
                </c:pt>
                <c:pt idx="5572">
                  <c:v>1732.0</c:v>
                </c:pt>
                <c:pt idx="5573">
                  <c:v>1732.0</c:v>
                </c:pt>
                <c:pt idx="5574">
                  <c:v>1732.0</c:v>
                </c:pt>
                <c:pt idx="5575">
                  <c:v>1732.0</c:v>
                </c:pt>
                <c:pt idx="5576">
                  <c:v>1732.0</c:v>
                </c:pt>
                <c:pt idx="5577">
                  <c:v>1733.0</c:v>
                </c:pt>
                <c:pt idx="5578">
                  <c:v>1734.0</c:v>
                </c:pt>
                <c:pt idx="5579">
                  <c:v>1734.0</c:v>
                </c:pt>
                <c:pt idx="5580">
                  <c:v>1734.0</c:v>
                </c:pt>
                <c:pt idx="5581">
                  <c:v>1734.0</c:v>
                </c:pt>
                <c:pt idx="5582">
                  <c:v>1734.0</c:v>
                </c:pt>
                <c:pt idx="5583">
                  <c:v>1734.0</c:v>
                </c:pt>
                <c:pt idx="5584">
                  <c:v>1734.0</c:v>
                </c:pt>
                <c:pt idx="5585">
                  <c:v>1734.0</c:v>
                </c:pt>
                <c:pt idx="5586">
                  <c:v>1735.0</c:v>
                </c:pt>
                <c:pt idx="5587">
                  <c:v>1735.0</c:v>
                </c:pt>
                <c:pt idx="5588">
                  <c:v>1735.0</c:v>
                </c:pt>
                <c:pt idx="5589">
                  <c:v>1735.0</c:v>
                </c:pt>
                <c:pt idx="5590">
                  <c:v>1735.0</c:v>
                </c:pt>
                <c:pt idx="5591">
                  <c:v>1736.0</c:v>
                </c:pt>
                <c:pt idx="5592">
                  <c:v>1737.0</c:v>
                </c:pt>
                <c:pt idx="5593">
                  <c:v>1738.0</c:v>
                </c:pt>
                <c:pt idx="5594">
                  <c:v>1739.0</c:v>
                </c:pt>
                <c:pt idx="5595">
                  <c:v>1740.0</c:v>
                </c:pt>
                <c:pt idx="5596">
                  <c:v>1741.0</c:v>
                </c:pt>
                <c:pt idx="5597">
                  <c:v>1742.0</c:v>
                </c:pt>
                <c:pt idx="5598">
                  <c:v>1743.0</c:v>
                </c:pt>
                <c:pt idx="5599">
                  <c:v>1744.0</c:v>
                </c:pt>
                <c:pt idx="5600">
                  <c:v>1745.0</c:v>
                </c:pt>
                <c:pt idx="5601">
                  <c:v>1746.0</c:v>
                </c:pt>
                <c:pt idx="5602">
                  <c:v>1747.0</c:v>
                </c:pt>
                <c:pt idx="5603">
                  <c:v>1748.0</c:v>
                </c:pt>
                <c:pt idx="5604">
                  <c:v>1749.0</c:v>
                </c:pt>
                <c:pt idx="5605">
                  <c:v>1750.0</c:v>
                </c:pt>
                <c:pt idx="5606">
                  <c:v>1750.0</c:v>
                </c:pt>
                <c:pt idx="5607">
                  <c:v>1751.0</c:v>
                </c:pt>
                <c:pt idx="5608">
                  <c:v>1751.0</c:v>
                </c:pt>
                <c:pt idx="5609">
                  <c:v>1751.0</c:v>
                </c:pt>
                <c:pt idx="5610">
                  <c:v>1751.0</c:v>
                </c:pt>
                <c:pt idx="5611">
                  <c:v>1751.0</c:v>
                </c:pt>
                <c:pt idx="5612">
                  <c:v>1751.0</c:v>
                </c:pt>
                <c:pt idx="5613">
                  <c:v>1751.0</c:v>
                </c:pt>
                <c:pt idx="5614">
                  <c:v>1751.0</c:v>
                </c:pt>
                <c:pt idx="5615">
                  <c:v>1751.0</c:v>
                </c:pt>
                <c:pt idx="5616">
                  <c:v>1751.0</c:v>
                </c:pt>
                <c:pt idx="5617">
                  <c:v>1751.0</c:v>
                </c:pt>
                <c:pt idx="5618">
                  <c:v>1751.0</c:v>
                </c:pt>
                <c:pt idx="5619">
                  <c:v>1751.0</c:v>
                </c:pt>
                <c:pt idx="5620">
                  <c:v>1751.0</c:v>
                </c:pt>
                <c:pt idx="5621">
                  <c:v>1751.0</c:v>
                </c:pt>
                <c:pt idx="5622">
                  <c:v>1751.0</c:v>
                </c:pt>
                <c:pt idx="5623">
                  <c:v>1751.0</c:v>
                </c:pt>
                <c:pt idx="5624">
                  <c:v>1751.0</c:v>
                </c:pt>
                <c:pt idx="5625">
                  <c:v>1751.0</c:v>
                </c:pt>
                <c:pt idx="5626">
                  <c:v>1751.0</c:v>
                </c:pt>
                <c:pt idx="5627">
                  <c:v>1751.0</c:v>
                </c:pt>
                <c:pt idx="5628">
                  <c:v>1751.0</c:v>
                </c:pt>
                <c:pt idx="5629">
                  <c:v>1751.0</c:v>
                </c:pt>
                <c:pt idx="5630">
                  <c:v>1751.0</c:v>
                </c:pt>
                <c:pt idx="5631">
                  <c:v>1751.0</c:v>
                </c:pt>
                <c:pt idx="5632">
                  <c:v>1751.0</c:v>
                </c:pt>
                <c:pt idx="5633">
                  <c:v>1751.0</c:v>
                </c:pt>
                <c:pt idx="5634">
                  <c:v>1751.0</c:v>
                </c:pt>
                <c:pt idx="5635">
                  <c:v>1751.0</c:v>
                </c:pt>
                <c:pt idx="5636">
                  <c:v>1751.0</c:v>
                </c:pt>
                <c:pt idx="5637">
                  <c:v>1752.0</c:v>
                </c:pt>
                <c:pt idx="5638">
                  <c:v>1752.0</c:v>
                </c:pt>
                <c:pt idx="5639">
                  <c:v>1752.0</c:v>
                </c:pt>
                <c:pt idx="5640">
                  <c:v>1752.0</c:v>
                </c:pt>
                <c:pt idx="5641">
                  <c:v>1752.0</c:v>
                </c:pt>
                <c:pt idx="5642">
                  <c:v>1752.0</c:v>
                </c:pt>
                <c:pt idx="5643">
                  <c:v>1752.0</c:v>
                </c:pt>
                <c:pt idx="5644">
                  <c:v>1752.0</c:v>
                </c:pt>
                <c:pt idx="5645">
                  <c:v>1752.0</c:v>
                </c:pt>
                <c:pt idx="5646">
                  <c:v>1752.0</c:v>
                </c:pt>
                <c:pt idx="5647">
                  <c:v>1752.0</c:v>
                </c:pt>
                <c:pt idx="5648">
                  <c:v>1752.0</c:v>
                </c:pt>
                <c:pt idx="5649">
                  <c:v>1752.0</c:v>
                </c:pt>
                <c:pt idx="5650">
                  <c:v>1752.0</c:v>
                </c:pt>
                <c:pt idx="5651">
                  <c:v>1752.0</c:v>
                </c:pt>
                <c:pt idx="5652">
                  <c:v>1752.0</c:v>
                </c:pt>
                <c:pt idx="5653">
                  <c:v>1753.0</c:v>
                </c:pt>
                <c:pt idx="5654">
                  <c:v>1753.0</c:v>
                </c:pt>
                <c:pt idx="5655">
                  <c:v>1753.0</c:v>
                </c:pt>
                <c:pt idx="5656">
                  <c:v>1753.0</c:v>
                </c:pt>
                <c:pt idx="5657">
                  <c:v>1753.0</c:v>
                </c:pt>
                <c:pt idx="5658">
                  <c:v>1753.0</c:v>
                </c:pt>
                <c:pt idx="5659">
                  <c:v>1753.0</c:v>
                </c:pt>
                <c:pt idx="5660">
                  <c:v>1753.0</c:v>
                </c:pt>
                <c:pt idx="5661">
                  <c:v>1754.0</c:v>
                </c:pt>
                <c:pt idx="5662">
                  <c:v>1755.0</c:v>
                </c:pt>
                <c:pt idx="5663">
                  <c:v>1755.0</c:v>
                </c:pt>
                <c:pt idx="5664">
                  <c:v>1755.0</c:v>
                </c:pt>
                <c:pt idx="5665">
                  <c:v>1755.0</c:v>
                </c:pt>
                <c:pt idx="5666">
                  <c:v>1755.0</c:v>
                </c:pt>
                <c:pt idx="5667">
                  <c:v>1755.0</c:v>
                </c:pt>
                <c:pt idx="5668">
                  <c:v>1755.0</c:v>
                </c:pt>
                <c:pt idx="5669">
                  <c:v>1756.0</c:v>
                </c:pt>
                <c:pt idx="5670">
                  <c:v>1756.0</c:v>
                </c:pt>
                <c:pt idx="5671">
                  <c:v>1757.0</c:v>
                </c:pt>
                <c:pt idx="5672">
                  <c:v>1758.0</c:v>
                </c:pt>
                <c:pt idx="5673">
                  <c:v>1759.0</c:v>
                </c:pt>
                <c:pt idx="5674">
                  <c:v>1760.0</c:v>
                </c:pt>
                <c:pt idx="5675">
                  <c:v>1760.0</c:v>
                </c:pt>
                <c:pt idx="5676">
                  <c:v>1761.0</c:v>
                </c:pt>
                <c:pt idx="5677">
                  <c:v>1762.0</c:v>
                </c:pt>
                <c:pt idx="5678">
                  <c:v>1762.0</c:v>
                </c:pt>
                <c:pt idx="5679">
                  <c:v>1763.0</c:v>
                </c:pt>
                <c:pt idx="5680">
                  <c:v>1763.0</c:v>
                </c:pt>
                <c:pt idx="5681">
                  <c:v>1763.0</c:v>
                </c:pt>
                <c:pt idx="5682">
                  <c:v>1763.0</c:v>
                </c:pt>
                <c:pt idx="5683">
                  <c:v>1763.0</c:v>
                </c:pt>
                <c:pt idx="5684">
                  <c:v>1763.0</c:v>
                </c:pt>
                <c:pt idx="5685">
                  <c:v>1763.0</c:v>
                </c:pt>
                <c:pt idx="5686">
                  <c:v>1763.0</c:v>
                </c:pt>
                <c:pt idx="5687">
                  <c:v>1763.0</c:v>
                </c:pt>
                <c:pt idx="5688">
                  <c:v>1763.0</c:v>
                </c:pt>
                <c:pt idx="5689">
                  <c:v>1763.0</c:v>
                </c:pt>
                <c:pt idx="5690">
                  <c:v>1763.0</c:v>
                </c:pt>
                <c:pt idx="5691">
                  <c:v>1763.0</c:v>
                </c:pt>
                <c:pt idx="5692">
                  <c:v>1763.0</c:v>
                </c:pt>
                <c:pt idx="5693">
                  <c:v>1763.0</c:v>
                </c:pt>
                <c:pt idx="5694">
                  <c:v>1763.0</c:v>
                </c:pt>
                <c:pt idx="5695">
                  <c:v>1763.0</c:v>
                </c:pt>
                <c:pt idx="5696">
                  <c:v>1763.0</c:v>
                </c:pt>
                <c:pt idx="5697">
                  <c:v>1763.0</c:v>
                </c:pt>
                <c:pt idx="5698">
                  <c:v>1763.0</c:v>
                </c:pt>
                <c:pt idx="5699">
                  <c:v>1763.0</c:v>
                </c:pt>
                <c:pt idx="5700">
                  <c:v>1764.0</c:v>
                </c:pt>
                <c:pt idx="5701">
                  <c:v>1764.0</c:v>
                </c:pt>
                <c:pt idx="5702">
                  <c:v>1765.0</c:v>
                </c:pt>
                <c:pt idx="5703">
                  <c:v>1765.0</c:v>
                </c:pt>
                <c:pt idx="5704">
                  <c:v>1765.0</c:v>
                </c:pt>
                <c:pt idx="5705">
                  <c:v>1765.0</c:v>
                </c:pt>
                <c:pt idx="5706">
                  <c:v>1765.0</c:v>
                </c:pt>
                <c:pt idx="5707">
                  <c:v>1765.0</c:v>
                </c:pt>
                <c:pt idx="5708">
                  <c:v>1765.0</c:v>
                </c:pt>
                <c:pt idx="5709">
                  <c:v>1765.0</c:v>
                </c:pt>
                <c:pt idx="5710">
                  <c:v>1765.0</c:v>
                </c:pt>
                <c:pt idx="5711">
                  <c:v>1765.0</c:v>
                </c:pt>
                <c:pt idx="5712">
                  <c:v>1765.0</c:v>
                </c:pt>
                <c:pt idx="5713">
                  <c:v>1765.0</c:v>
                </c:pt>
                <c:pt idx="5714">
                  <c:v>1766.0</c:v>
                </c:pt>
                <c:pt idx="5715">
                  <c:v>1767.0</c:v>
                </c:pt>
                <c:pt idx="5716">
                  <c:v>1767.0</c:v>
                </c:pt>
                <c:pt idx="5717">
                  <c:v>1767.0</c:v>
                </c:pt>
                <c:pt idx="5718">
                  <c:v>1767.0</c:v>
                </c:pt>
                <c:pt idx="5719">
                  <c:v>1767.0</c:v>
                </c:pt>
                <c:pt idx="5720">
                  <c:v>1767.0</c:v>
                </c:pt>
                <c:pt idx="5721">
                  <c:v>1767.0</c:v>
                </c:pt>
                <c:pt idx="5722">
                  <c:v>1767.0</c:v>
                </c:pt>
                <c:pt idx="5723">
                  <c:v>1767.0</c:v>
                </c:pt>
                <c:pt idx="5724">
                  <c:v>1767.0</c:v>
                </c:pt>
                <c:pt idx="5725">
                  <c:v>1767.0</c:v>
                </c:pt>
                <c:pt idx="5726">
                  <c:v>1767.0</c:v>
                </c:pt>
                <c:pt idx="5727">
                  <c:v>1767.0</c:v>
                </c:pt>
                <c:pt idx="5728">
                  <c:v>1767.0</c:v>
                </c:pt>
                <c:pt idx="5729">
                  <c:v>1767.0</c:v>
                </c:pt>
                <c:pt idx="5730">
                  <c:v>1767.0</c:v>
                </c:pt>
                <c:pt idx="5731">
                  <c:v>1767.0</c:v>
                </c:pt>
                <c:pt idx="5732">
                  <c:v>1767.0</c:v>
                </c:pt>
                <c:pt idx="5733">
                  <c:v>1767.0</c:v>
                </c:pt>
                <c:pt idx="5734">
                  <c:v>1767.0</c:v>
                </c:pt>
                <c:pt idx="5735">
                  <c:v>1767.0</c:v>
                </c:pt>
                <c:pt idx="5736">
                  <c:v>1767.0</c:v>
                </c:pt>
                <c:pt idx="5737">
                  <c:v>1767.0</c:v>
                </c:pt>
                <c:pt idx="5738">
                  <c:v>1767.0</c:v>
                </c:pt>
                <c:pt idx="5739">
                  <c:v>1767.0</c:v>
                </c:pt>
                <c:pt idx="5740">
                  <c:v>1767.0</c:v>
                </c:pt>
                <c:pt idx="5741">
                  <c:v>1767.0</c:v>
                </c:pt>
                <c:pt idx="5742">
                  <c:v>1767.0</c:v>
                </c:pt>
                <c:pt idx="5743">
                  <c:v>1767.0</c:v>
                </c:pt>
                <c:pt idx="5744">
                  <c:v>1767.0</c:v>
                </c:pt>
                <c:pt idx="5745">
                  <c:v>1767.0</c:v>
                </c:pt>
                <c:pt idx="5746">
                  <c:v>1767.0</c:v>
                </c:pt>
                <c:pt idx="5747">
                  <c:v>1767.0</c:v>
                </c:pt>
                <c:pt idx="5748">
                  <c:v>1767.0</c:v>
                </c:pt>
                <c:pt idx="5749">
                  <c:v>1768.0</c:v>
                </c:pt>
                <c:pt idx="5750">
                  <c:v>1769.0</c:v>
                </c:pt>
                <c:pt idx="5751">
                  <c:v>1769.0</c:v>
                </c:pt>
                <c:pt idx="5752">
                  <c:v>1770.0</c:v>
                </c:pt>
                <c:pt idx="5753">
                  <c:v>1770.0</c:v>
                </c:pt>
                <c:pt idx="5754">
                  <c:v>1771.0</c:v>
                </c:pt>
                <c:pt idx="5755">
                  <c:v>1772.0</c:v>
                </c:pt>
                <c:pt idx="5756">
                  <c:v>1772.0</c:v>
                </c:pt>
                <c:pt idx="5757">
                  <c:v>1773.0</c:v>
                </c:pt>
                <c:pt idx="5758">
                  <c:v>1773.0</c:v>
                </c:pt>
                <c:pt idx="5759">
                  <c:v>1773.0</c:v>
                </c:pt>
                <c:pt idx="5760">
                  <c:v>1773.0</c:v>
                </c:pt>
                <c:pt idx="5761">
                  <c:v>1773.0</c:v>
                </c:pt>
                <c:pt idx="5762">
                  <c:v>1773.0</c:v>
                </c:pt>
                <c:pt idx="5763">
                  <c:v>1773.0</c:v>
                </c:pt>
                <c:pt idx="5764">
                  <c:v>1773.0</c:v>
                </c:pt>
                <c:pt idx="5765">
                  <c:v>1773.0</c:v>
                </c:pt>
                <c:pt idx="5766">
                  <c:v>1773.0</c:v>
                </c:pt>
                <c:pt idx="5767">
                  <c:v>1773.0</c:v>
                </c:pt>
                <c:pt idx="5768">
                  <c:v>1773.0</c:v>
                </c:pt>
                <c:pt idx="5769">
                  <c:v>1773.0</c:v>
                </c:pt>
                <c:pt idx="5770">
                  <c:v>1773.0</c:v>
                </c:pt>
                <c:pt idx="5771">
                  <c:v>1773.0</c:v>
                </c:pt>
                <c:pt idx="5772">
                  <c:v>1773.0</c:v>
                </c:pt>
                <c:pt idx="5773">
                  <c:v>1773.0</c:v>
                </c:pt>
                <c:pt idx="5774">
                  <c:v>1773.0</c:v>
                </c:pt>
                <c:pt idx="5775">
                  <c:v>1773.0</c:v>
                </c:pt>
                <c:pt idx="5776">
                  <c:v>1773.0</c:v>
                </c:pt>
                <c:pt idx="5777">
                  <c:v>1773.0</c:v>
                </c:pt>
                <c:pt idx="5778">
                  <c:v>1773.0</c:v>
                </c:pt>
                <c:pt idx="5779">
                  <c:v>1774.0</c:v>
                </c:pt>
                <c:pt idx="5780">
                  <c:v>1775.0</c:v>
                </c:pt>
                <c:pt idx="5781">
                  <c:v>1775.0</c:v>
                </c:pt>
                <c:pt idx="5782">
                  <c:v>1775.0</c:v>
                </c:pt>
                <c:pt idx="5783">
                  <c:v>1775.0</c:v>
                </c:pt>
                <c:pt idx="5784">
                  <c:v>1775.0</c:v>
                </c:pt>
                <c:pt idx="5785">
                  <c:v>1775.0</c:v>
                </c:pt>
                <c:pt idx="5786">
                  <c:v>1776.0</c:v>
                </c:pt>
                <c:pt idx="5787">
                  <c:v>1777.0</c:v>
                </c:pt>
                <c:pt idx="5788">
                  <c:v>1778.0</c:v>
                </c:pt>
                <c:pt idx="5789">
                  <c:v>1779.0</c:v>
                </c:pt>
                <c:pt idx="5790">
                  <c:v>1780.0</c:v>
                </c:pt>
                <c:pt idx="5791">
                  <c:v>1781.0</c:v>
                </c:pt>
                <c:pt idx="5792">
                  <c:v>1782.0</c:v>
                </c:pt>
                <c:pt idx="5793">
                  <c:v>1782.0</c:v>
                </c:pt>
                <c:pt idx="5794">
                  <c:v>1783.0</c:v>
                </c:pt>
                <c:pt idx="5795">
                  <c:v>1783.0</c:v>
                </c:pt>
                <c:pt idx="5796">
                  <c:v>1783.0</c:v>
                </c:pt>
                <c:pt idx="5797">
                  <c:v>1783.0</c:v>
                </c:pt>
                <c:pt idx="5798">
                  <c:v>1783.0</c:v>
                </c:pt>
                <c:pt idx="5799">
                  <c:v>1783.0</c:v>
                </c:pt>
                <c:pt idx="5800">
                  <c:v>1783.0</c:v>
                </c:pt>
                <c:pt idx="5801">
                  <c:v>1783.0</c:v>
                </c:pt>
                <c:pt idx="5802">
                  <c:v>1784.0</c:v>
                </c:pt>
                <c:pt idx="5803">
                  <c:v>1784.0</c:v>
                </c:pt>
                <c:pt idx="5804">
                  <c:v>1784.0</c:v>
                </c:pt>
                <c:pt idx="5805">
                  <c:v>1784.0</c:v>
                </c:pt>
                <c:pt idx="5806">
                  <c:v>1784.0</c:v>
                </c:pt>
                <c:pt idx="5807">
                  <c:v>1784.0</c:v>
                </c:pt>
                <c:pt idx="5808">
                  <c:v>1784.0</c:v>
                </c:pt>
                <c:pt idx="5809">
                  <c:v>1784.0</c:v>
                </c:pt>
                <c:pt idx="5810">
                  <c:v>1784.0</c:v>
                </c:pt>
                <c:pt idx="5811">
                  <c:v>1784.0</c:v>
                </c:pt>
                <c:pt idx="5812">
                  <c:v>1784.0</c:v>
                </c:pt>
                <c:pt idx="5813">
                  <c:v>1784.0</c:v>
                </c:pt>
                <c:pt idx="5814">
                  <c:v>1784.0</c:v>
                </c:pt>
                <c:pt idx="5815">
                  <c:v>1784.0</c:v>
                </c:pt>
                <c:pt idx="5816">
                  <c:v>1784.0</c:v>
                </c:pt>
                <c:pt idx="5817">
                  <c:v>1784.0</c:v>
                </c:pt>
                <c:pt idx="5818">
                  <c:v>1784.0</c:v>
                </c:pt>
                <c:pt idx="5819">
                  <c:v>1784.0</c:v>
                </c:pt>
                <c:pt idx="5820">
                  <c:v>1784.0</c:v>
                </c:pt>
                <c:pt idx="5821">
                  <c:v>1784.0</c:v>
                </c:pt>
                <c:pt idx="5822">
                  <c:v>1784.0</c:v>
                </c:pt>
                <c:pt idx="5823">
                  <c:v>1784.0</c:v>
                </c:pt>
                <c:pt idx="5824">
                  <c:v>1784.0</c:v>
                </c:pt>
                <c:pt idx="5825">
                  <c:v>1784.0</c:v>
                </c:pt>
                <c:pt idx="5826">
                  <c:v>1784.0</c:v>
                </c:pt>
                <c:pt idx="5827">
                  <c:v>1784.0</c:v>
                </c:pt>
                <c:pt idx="5828">
                  <c:v>1784.0</c:v>
                </c:pt>
                <c:pt idx="5829">
                  <c:v>1784.0</c:v>
                </c:pt>
                <c:pt idx="5830">
                  <c:v>1784.0</c:v>
                </c:pt>
                <c:pt idx="5831">
                  <c:v>1784.0</c:v>
                </c:pt>
                <c:pt idx="5832">
                  <c:v>1784.0</c:v>
                </c:pt>
                <c:pt idx="5833">
                  <c:v>1784.0</c:v>
                </c:pt>
                <c:pt idx="5834">
                  <c:v>1784.0</c:v>
                </c:pt>
                <c:pt idx="5835">
                  <c:v>1784.0</c:v>
                </c:pt>
                <c:pt idx="5836">
                  <c:v>1784.0</c:v>
                </c:pt>
                <c:pt idx="5837">
                  <c:v>1784.0</c:v>
                </c:pt>
                <c:pt idx="5838">
                  <c:v>1784.0</c:v>
                </c:pt>
                <c:pt idx="5839">
                  <c:v>1784.0</c:v>
                </c:pt>
                <c:pt idx="5840">
                  <c:v>1784.0</c:v>
                </c:pt>
                <c:pt idx="5841">
                  <c:v>1784.0</c:v>
                </c:pt>
                <c:pt idx="5842">
                  <c:v>1784.0</c:v>
                </c:pt>
                <c:pt idx="5843">
                  <c:v>1784.0</c:v>
                </c:pt>
                <c:pt idx="5844">
                  <c:v>1784.0</c:v>
                </c:pt>
                <c:pt idx="5845">
                  <c:v>1784.0</c:v>
                </c:pt>
                <c:pt idx="5846">
                  <c:v>1784.0</c:v>
                </c:pt>
                <c:pt idx="5847">
                  <c:v>1784.0</c:v>
                </c:pt>
                <c:pt idx="5848">
                  <c:v>1784.0</c:v>
                </c:pt>
                <c:pt idx="5849">
                  <c:v>1784.0</c:v>
                </c:pt>
                <c:pt idx="5850">
                  <c:v>1784.0</c:v>
                </c:pt>
                <c:pt idx="5851">
                  <c:v>1784.0</c:v>
                </c:pt>
                <c:pt idx="5852">
                  <c:v>1784.0</c:v>
                </c:pt>
                <c:pt idx="5853">
                  <c:v>1784.0</c:v>
                </c:pt>
                <c:pt idx="5854">
                  <c:v>1784.0</c:v>
                </c:pt>
                <c:pt idx="5855">
                  <c:v>1784.0</c:v>
                </c:pt>
                <c:pt idx="5856">
                  <c:v>1784.0</c:v>
                </c:pt>
                <c:pt idx="5857">
                  <c:v>1785.0</c:v>
                </c:pt>
                <c:pt idx="5858">
                  <c:v>1785.0</c:v>
                </c:pt>
                <c:pt idx="5859">
                  <c:v>1785.0</c:v>
                </c:pt>
                <c:pt idx="5860">
                  <c:v>1785.0</c:v>
                </c:pt>
                <c:pt idx="5861">
                  <c:v>1785.0</c:v>
                </c:pt>
                <c:pt idx="5862">
                  <c:v>1785.0</c:v>
                </c:pt>
                <c:pt idx="5863">
                  <c:v>1785.0</c:v>
                </c:pt>
                <c:pt idx="5864">
                  <c:v>1785.0</c:v>
                </c:pt>
                <c:pt idx="5865">
                  <c:v>1785.0</c:v>
                </c:pt>
                <c:pt idx="5866">
                  <c:v>1785.0</c:v>
                </c:pt>
                <c:pt idx="5867">
                  <c:v>1785.0</c:v>
                </c:pt>
                <c:pt idx="5868">
                  <c:v>1785.0</c:v>
                </c:pt>
                <c:pt idx="5869">
                  <c:v>1785.0</c:v>
                </c:pt>
                <c:pt idx="5870">
                  <c:v>1785.0</c:v>
                </c:pt>
                <c:pt idx="5871">
                  <c:v>1786.0</c:v>
                </c:pt>
                <c:pt idx="5872">
                  <c:v>1786.0</c:v>
                </c:pt>
                <c:pt idx="5873">
                  <c:v>1786.0</c:v>
                </c:pt>
                <c:pt idx="5874">
                  <c:v>1786.0</c:v>
                </c:pt>
                <c:pt idx="5875">
                  <c:v>1786.0</c:v>
                </c:pt>
                <c:pt idx="5876">
                  <c:v>1786.0</c:v>
                </c:pt>
                <c:pt idx="5877">
                  <c:v>1786.0</c:v>
                </c:pt>
                <c:pt idx="5878">
                  <c:v>1786.0</c:v>
                </c:pt>
                <c:pt idx="5879">
                  <c:v>1786.0</c:v>
                </c:pt>
                <c:pt idx="5880">
                  <c:v>1786.0</c:v>
                </c:pt>
                <c:pt idx="5881">
                  <c:v>1787.0</c:v>
                </c:pt>
                <c:pt idx="5882">
                  <c:v>1787.0</c:v>
                </c:pt>
                <c:pt idx="5883">
                  <c:v>1787.0</c:v>
                </c:pt>
                <c:pt idx="5884">
                  <c:v>1788.0</c:v>
                </c:pt>
                <c:pt idx="5885">
                  <c:v>1788.0</c:v>
                </c:pt>
                <c:pt idx="5886">
                  <c:v>1788.0</c:v>
                </c:pt>
                <c:pt idx="5887">
                  <c:v>1788.0</c:v>
                </c:pt>
                <c:pt idx="5888">
                  <c:v>1788.0</c:v>
                </c:pt>
                <c:pt idx="5889">
                  <c:v>1788.0</c:v>
                </c:pt>
                <c:pt idx="5890">
                  <c:v>1788.0</c:v>
                </c:pt>
                <c:pt idx="5891">
                  <c:v>1788.0</c:v>
                </c:pt>
                <c:pt idx="5892">
                  <c:v>1788.0</c:v>
                </c:pt>
                <c:pt idx="5893">
                  <c:v>1788.0</c:v>
                </c:pt>
                <c:pt idx="5894">
                  <c:v>1788.0</c:v>
                </c:pt>
                <c:pt idx="5895">
                  <c:v>1788.0</c:v>
                </c:pt>
                <c:pt idx="5896">
                  <c:v>1788.0</c:v>
                </c:pt>
                <c:pt idx="5897">
                  <c:v>1788.0</c:v>
                </c:pt>
                <c:pt idx="5898">
                  <c:v>1788.0</c:v>
                </c:pt>
                <c:pt idx="5899">
                  <c:v>1788.0</c:v>
                </c:pt>
                <c:pt idx="5900">
                  <c:v>1788.0</c:v>
                </c:pt>
                <c:pt idx="5901">
                  <c:v>1788.0</c:v>
                </c:pt>
                <c:pt idx="5902">
                  <c:v>1788.0</c:v>
                </c:pt>
                <c:pt idx="5903">
                  <c:v>1788.0</c:v>
                </c:pt>
                <c:pt idx="5904">
                  <c:v>1789.0</c:v>
                </c:pt>
                <c:pt idx="5905">
                  <c:v>1789.0</c:v>
                </c:pt>
                <c:pt idx="5906">
                  <c:v>1789.0</c:v>
                </c:pt>
                <c:pt idx="5907">
                  <c:v>1789.0</c:v>
                </c:pt>
                <c:pt idx="5908">
                  <c:v>1789.0</c:v>
                </c:pt>
                <c:pt idx="5909">
                  <c:v>1789.0</c:v>
                </c:pt>
                <c:pt idx="5910">
                  <c:v>1789.0</c:v>
                </c:pt>
                <c:pt idx="5911">
                  <c:v>1789.0</c:v>
                </c:pt>
                <c:pt idx="5912">
                  <c:v>1789.0</c:v>
                </c:pt>
                <c:pt idx="5913">
                  <c:v>1790.0</c:v>
                </c:pt>
                <c:pt idx="5914">
                  <c:v>1791.0</c:v>
                </c:pt>
                <c:pt idx="5915">
                  <c:v>1792.0</c:v>
                </c:pt>
                <c:pt idx="5916">
                  <c:v>1793.0</c:v>
                </c:pt>
                <c:pt idx="5917">
                  <c:v>1794.0</c:v>
                </c:pt>
                <c:pt idx="5918">
                  <c:v>1795.0</c:v>
                </c:pt>
                <c:pt idx="5919">
                  <c:v>1795.0</c:v>
                </c:pt>
                <c:pt idx="5920">
                  <c:v>1796.0</c:v>
                </c:pt>
                <c:pt idx="5921">
                  <c:v>1797.0</c:v>
                </c:pt>
                <c:pt idx="5922">
                  <c:v>1798.0</c:v>
                </c:pt>
                <c:pt idx="5923">
                  <c:v>1799.0</c:v>
                </c:pt>
                <c:pt idx="5924">
                  <c:v>1800.0</c:v>
                </c:pt>
                <c:pt idx="5925">
                  <c:v>1801.0</c:v>
                </c:pt>
                <c:pt idx="5926">
                  <c:v>1801.0</c:v>
                </c:pt>
                <c:pt idx="5927">
                  <c:v>1801.0</c:v>
                </c:pt>
                <c:pt idx="5928">
                  <c:v>1802.0</c:v>
                </c:pt>
                <c:pt idx="5929">
                  <c:v>1803.0</c:v>
                </c:pt>
                <c:pt idx="5930">
                  <c:v>1803.0</c:v>
                </c:pt>
                <c:pt idx="5931">
                  <c:v>1803.0</c:v>
                </c:pt>
                <c:pt idx="5932">
                  <c:v>1803.0</c:v>
                </c:pt>
                <c:pt idx="5933">
                  <c:v>1803.0</c:v>
                </c:pt>
                <c:pt idx="5934">
                  <c:v>1803.0</c:v>
                </c:pt>
                <c:pt idx="5935">
                  <c:v>1803.0</c:v>
                </c:pt>
                <c:pt idx="5936">
                  <c:v>1803.0</c:v>
                </c:pt>
                <c:pt idx="5937">
                  <c:v>1803.0</c:v>
                </c:pt>
                <c:pt idx="5938">
                  <c:v>1803.0</c:v>
                </c:pt>
                <c:pt idx="5939">
                  <c:v>1803.0</c:v>
                </c:pt>
                <c:pt idx="5940">
                  <c:v>1803.0</c:v>
                </c:pt>
                <c:pt idx="5941">
                  <c:v>1803.0</c:v>
                </c:pt>
                <c:pt idx="5942">
                  <c:v>1803.0</c:v>
                </c:pt>
                <c:pt idx="5943">
                  <c:v>1803.0</c:v>
                </c:pt>
                <c:pt idx="5944">
                  <c:v>1803.0</c:v>
                </c:pt>
                <c:pt idx="5945">
                  <c:v>1803.0</c:v>
                </c:pt>
                <c:pt idx="5946">
                  <c:v>1803.0</c:v>
                </c:pt>
                <c:pt idx="5947">
                  <c:v>1804.0</c:v>
                </c:pt>
                <c:pt idx="5948">
                  <c:v>1804.0</c:v>
                </c:pt>
                <c:pt idx="5949">
                  <c:v>1805.0</c:v>
                </c:pt>
                <c:pt idx="5950">
                  <c:v>1806.0</c:v>
                </c:pt>
                <c:pt idx="5951">
                  <c:v>1806.0</c:v>
                </c:pt>
                <c:pt idx="5952">
                  <c:v>1806.0</c:v>
                </c:pt>
                <c:pt idx="5953">
                  <c:v>1807.0</c:v>
                </c:pt>
                <c:pt idx="5954">
                  <c:v>1807.0</c:v>
                </c:pt>
                <c:pt idx="5955">
                  <c:v>1808.0</c:v>
                </c:pt>
                <c:pt idx="5956">
                  <c:v>1809.0</c:v>
                </c:pt>
                <c:pt idx="5957">
                  <c:v>1809.0</c:v>
                </c:pt>
                <c:pt idx="5958">
                  <c:v>1809.0</c:v>
                </c:pt>
                <c:pt idx="5959">
                  <c:v>1809.0</c:v>
                </c:pt>
                <c:pt idx="5960">
                  <c:v>1809.0</c:v>
                </c:pt>
                <c:pt idx="5961">
                  <c:v>1809.0</c:v>
                </c:pt>
                <c:pt idx="5962">
                  <c:v>1809.0</c:v>
                </c:pt>
                <c:pt idx="5963">
                  <c:v>1809.0</c:v>
                </c:pt>
                <c:pt idx="5964">
                  <c:v>1809.0</c:v>
                </c:pt>
                <c:pt idx="5965">
                  <c:v>1809.0</c:v>
                </c:pt>
                <c:pt idx="5966">
                  <c:v>1809.0</c:v>
                </c:pt>
                <c:pt idx="5967">
                  <c:v>1809.0</c:v>
                </c:pt>
                <c:pt idx="5968">
                  <c:v>1809.0</c:v>
                </c:pt>
                <c:pt idx="5969">
                  <c:v>1810.0</c:v>
                </c:pt>
                <c:pt idx="5970">
                  <c:v>1810.0</c:v>
                </c:pt>
                <c:pt idx="5971">
                  <c:v>1810.0</c:v>
                </c:pt>
                <c:pt idx="5972">
                  <c:v>1811.0</c:v>
                </c:pt>
                <c:pt idx="5973">
                  <c:v>1812.0</c:v>
                </c:pt>
                <c:pt idx="5974">
                  <c:v>1813.0</c:v>
                </c:pt>
                <c:pt idx="5975">
                  <c:v>1813.0</c:v>
                </c:pt>
                <c:pt idx="5976">
                  <c:v>1814.0</c:v>
                </c:pt>
                <c:pt idx="5977">
                  <c:v>1815.0</c:v>
                </c:pt>
                <c:pt idx="5978">
                  <c:v>1815.0</c:v>
                </c:pt>
                <c:pt idx="5979">
                  <c:v>1816.0</c:v>
                </c:pt>
                <c:pt idx="5980">
                  <c:v>1816.0</c:v>
                </c:pt>
                <c:pt idx="5981">
                  <c:v>1817.0</c:v>
                </c:pt>
                <c:pt idx="5982">
                  <c:v>1817.0</c:v>
                </c:pt>
                <c:pt idx="5983">
                  <c:v>1817.0</c:v>
                </c:pt>
                <c:pt idx="5984">
                  <c:v>1817.0</c:v>
                </c:pt>
                <c:pt idx="5985">
                  <c:v>1817.0</c:v>
                </c:pt>
                <c:pt idx="5986">
                  <c:v>1817.0</c:v>
                </c:pt>
                <c:pt idx="5987">
                  <c:v>1817.0</c:v>
                </c:pt>
                <c:pt idx="5988">
                  <c:v>1817.0</c:v>
                </c:pt>
                <c:pt idx="5989">
                  <c:v>1817.0</c:v>
                </c:pt>
                <c:pt idx="5990">
                  <c:v>1818.0</c:v>
                </c:pt>
                <c:pt idx="5991">
                  <c:v>1818.0</c:v>
                </c:pt>
                <c:pt idx="5992">
                  <c:v>1818.0</c:v>
                </c:pt>
                <c:pt idx="5993">
                  <c:v>1818.0</c:v>
                </c:pt>
                <c:pt idx="5994">
                  <c:v>1818.0</c:v>
                </c:pt>
                <c:pt idx="5995">
                  <c:v>1818.0</c:v>
                </c:pt>
                <c:pt idx="5996">
                  <c:v>1818.0</c:v>
                </c:pt>
                <c:pt idx="5997">
                  <c:v>1819.0</c:v>
                </c:pt>
                <c:pt idx="5998">
                  <c:v>1819.0</c:v>
                </c:pt>
                <c:pt idx="5999">
                  <c:v>1819.0</c:v>
                </c:pt>
                <c:pt idx="6000">
                  <c:v>1819.0</c:v>
                </c:pt>
                <c:pt idx="6001">
                  <c:v>1819.0</c:v>
                </c:pt>
                <c:pt idx="6002">
                  <c:v>1819.0</c:v>
                </c:pt>
                <c:pt idx="6003">
                  <c:v>1819.0</c:v>
                </c:pt>
                <c:pt idx="6004">
                  <c:v>1819.0</c:v>
                </c:pt>
                <c:pt idx="6005">
                  <c:v>1819.0</c:v>
                </c:pt>
                <c:pt idx="6006">
                  <c:v>1819.0</c:v>
                </c:pt>
                <c:pt idx="6007">
                  <c:v>1820.0</c:v>
                </c:pt>
                <c:pt idx="6008">
                  <c:v>1821.0</c:v>
                </c:pt>
                <c:pt idx="6009">
                  <c:v>1821.0</c:v>
                </c:pt>
                <c:pt idx="6010">
                  <c:v>1821.0</c:v>
                </c:pt>
                <c:pt idx="6011">
                  <c:v>1821.0</c:v>
                </c:pt>
                <c:pt idx="6012">
                  <c:v>1821.0</c:v>
                </c:pt>
                <c:pt idx="6013">
                  <c:v>1821.0</c:v>
                </c:pt>
                <c:pt idx="6014">
                  <c:v>1821.0</c:v>
                </c:pt>
                <c:pt idx="6015">
                  <c:v>1821.0</c:v>
                </c:pt>
                <c:pt idx="6016">
                  <c:v>1821.0</c:v>
                </c:pt>
                <c:pt idx="6017">
                  <c:v>1821.0</c:v>
                </c:pt>
                <c:pt idx="6018">
                  <c:v>1821.0</c:v>
                </c:pt>
                <c:pt idx="6019">
                  <c:v>1821.0</c:v>
                </c:pt>
                <c:pt idx="6020">
                  <c:v>1821.0</c:v>
                </c:pt>
                <c:pt idx="6021">
                  <c:v>1821.0</c:v>
                </c:pt>
                <c:pt idx="6022">
                  <c:v>1822.0</c:v>
                </c:pt>
                <c:pt idx="6023">
                  <c:v>1822.0</c:v>
                </c:pt>
                <c:pt idx="6024">
                  <c:v>1823.0</c:v>
                </c:pt>
                <c:pt idx="6025">
                  <c:v>1824.0</c:v>
                </c:pt>
                <c:pt idx="6026">
                  <c:v>1825.0</c:v>
                </c:pt>
                <c:pt idx="6027">
                  <c:v>1826.0</c:v>
                </c:pt>
                <c:pt idx="6028">
                  <c:v>1826.0</c:v>
                </c:pt>
                <c:pt idx="6029">
                  <c:v>1826.0</c:v>
                </c:pt>
                <c:pt idx="6030">
                  <c:v>1826.0</c:v>
                </c:pt>
                <c:pt idx="6031">
                  <c:v>1826.0</c:v>
                </c:pt>
                <c:pt idx="6032">
                  <c:v>1826.0</c:v>
                </c:pt>
                <c:pt idx="6033">
                  <c:v>1826.0</c:v>
                </c:pt>
                <c:pt idx="6034">
                  <c:v>1826.0</c:v>
                </c:pt>
                <c:pt idx="6035">
                  <c:v>1826.0</c:v>
                </c:pt>
                <c:pt idx="6036">
                  <c:v>1826.0</c:v>
                </c:pt>
                <c:pt idx="6037">
                  <c:v>1827.0</c:v>
                </c:pt>
                <c:pt idx="6038">
                  <c:v>1827.0</c:v>
                </c:pt>
                <c:pt idx="6039">
                  <c:v>1828.0</c:v>
                </c:pt>
                <c:pt idx="6040">
                  <c:v>1828.0</c:v>
                </c:pt>
                <c:pt idx="6041">
                  <c:v>1828.0</c:v>
                </c:pt>
                <c:pt idx="6042">
                  <c:v>1828.0</c:v>
                </c:pt>
                <c:pt idx="6043">
                  <c:v>1828.0</c:v>
                </c:pt>
                <c:pt idx="6044">
                  <c:v>1828.0</c:v>
                </c:pt>
                <c:pt idx="6045">
                  <c:v>1828.0</c:v>
                </c:pt>
                <c:pt idx="6046">
                  <c:v>1828.0</c:v>
                </c:pt>
                <c:pt idx="6047">
                  <c:v>1829.0</c:v>
                </c:pt>
                <c:pt idx="6048">
                  <c:v>1829.0</c:v>
                </c:pt>
                <c:pt idx="6049">
                  <c:v>1829.0</c:v>
                </c:pt>
                <c:pt idx="6050">
                  <c:v>1829.0</c:v>
                </c:pt>
                <c:pt idx="6051">
                  <c:v>1829.0</c:v>
                </c:pt>
                <c:pt idx="6052">
                  <c:v>1829.0</c:v>
                </c:pt>
                <c:pt idx="6053">
                  <c:v>1829.0</c:v>
                </c:pt>
                <c:pt idx="6054">
                  <c:v>1830.0</c:v>
                </c:pt>
                <c:pt idx="6055">
                  <c:v>1830.0</c:v>
                </c:pt>
                <c:pt idx="6056">
                  <c:v>1830.0</c:v>
                </c:pt>
                <c:pt idx="6057">
                  <c:v>1830.0</c:v>
                </c:pt>
                <c:pt idx="6058">
                  <c:v>1830.0</c:v>
                </c:pt>
                <c:pt idx="6059">
                  <c:v>1831.0</c:v>
                </c:pt>
                <c:pt idx="6060">
                  <c:v>1831.0</c:v>
                </c:pt>
                <c:pt idx="6061">
                  <c:v>1832.0</c:v>
                </c:pt>
                <c:pt idx="6062">
                  <c:v>1832.0</c:v>
                </c:pt>
                <c:pt idx="6063">
                  <c:v>1833.0</c:v>
                </c:pt>
                <c:pt idx="6064">
                  <c:v>1833.0</c:v>
                </c:pt>
                <c:pt idx="6065">
                  <c:v>1834.0</c:v>
                </c:pt>
                <c:pt idx="6066">
                  <c:v>1835.0</c:v>
                </c:pt>
                <c:pt idx="6067">
                  <c:v>1835.0</c:v>
                </c:pt>
                <c:pt idx="6068">
                  <c:v>1835.0</c:v>
                </c:pt>
                <c:pt idx="6069">
                  <c:v>1835.0</c:v>
                </c:pt>
                <c:pt idx="6070">
                  <c:v>1835.0</c:v>
                </c:pt>
                <c:pt idx="6071">
                  <c:v>1835.0</c:v>
                </c:pt>
                <c:pt idx="6072">
                  <c:v>1835.0</c:v>
                </c:pt>
                <c:pt idx="6073">
                  <c:v>1836.0</c:v>
                </c:pt>
                <c:pt idx="6074">
                  <c:v>1836.0</c:v>
                </c:pt>
                <c:pt idx="6075">
                  <c:v>1836.0</c:v>
                </c:pt>
                <c:pt idx="6076">
                  <c:v>1836.0</c:v>
                </c:pt>
                <c:pt idx="6077">
                  <c:v>1836.0</c:v>
                </c:pt>
                <c:pt idx="6078">
                  <c:v>1836.0</c:v>
                </c:pt>
                <c:pt idx="6079">
                  <c:v>1836.0</c:v>
                </c:pt>
                <c:pt idx="6080">
                  <c:v>1836.0</c:v>
                </c:pt>
                <c:pt idx="6081">
                  <c:v>1836.0</c:v>
                </c:pt>
                <c:pt idx="6082">
                  <c:v>1836.0</c:v>
                </c:pt>
                <c:pt idx="6083">
                  <c:v>1836.0</c:v>
                </c:pt>
                <c:pt idx="6084">
                  <c:v>1836.0</c:v>
                </c:pt>
                <c:pt idx="6085">
                  <c:v>1836.0</c:v>
                </c:pt>
                <c:pt idx="6086">
                  <c:v>1836.0</c:v>
                </c:pt>
                <c:pt idx="6087">
                  <c:v>1836.0</c:v>
                </c:pt>
                <c:pt idx="6088">
                  <c:v>1836.0</c:v>
                </c:pt>
                <c:pt idx="6089">
                  <c:v>1836.0</c:v>
                </c:pt>
                <c:pt idx="6090">
                  <c:v>1836.0</c:v>
                </c:pt>
                <c:pt idx="6091">
                  <c:v>1836.0</c:v>
                </c:pt>
                <c:pt idx="6092">
                  <c:v>1836.0</c:v>
                </c:pt>
                <c:pt idx="6093">
                  <c:v>1836.0</c:v>
                </c:pt>
                <c:pt idx="6094">
                  <c:v>1836.0</c:v>
                </c:pt>
                <c:pt idx="6095">
                  <c:v>1836.0</c:v>
                </c:pt>
                <c:pt idx="6096">
                  <c:v>1836.0</c:v>
                </c:pt>
                <c:pt idx="6097">
                  <c:v>1836.0</c:v>
                </c:pt>
                <c:pt idx="6098">
                  <c:v>1836.0</c:v>
                </c:pt>
                <c:pt idx="6099">
                  <c:v>1836.0</c:v>
                </c:pt>
                <c:pt idx="6100">
                  <c:v>1836.0</c:v>
                </c:pt>
                <c:pt idx="6101">
                  <c:v>1836.0</c:v>
                </c:pt>
                <c:pt idx="6102">
                  <c:v>1836.0</c:v>
                </c:pt>
                <c:pt idx="6103">
                  <c:v>1836.0</c:v>
                </c:pt>
                <c:pt idx="6104">
                  <c:v>1836.0</c:v>
                </c:pt>
                <c:pt idx="6105">
                  <c:v>1836.0</c:v>
                </c:pt>
                <c:pt idx="6106">
                  <c:v>1836.0</c:v>
                </c:pt>
                <c:pt idx="6107">
                  <c:v>1837.0</c:v>
                </c:pt>
                <c:pt idx="6108">
                  <c:v>1837.0</c:v>
                </c:pt>
                <c:pt idx="6109">
                  <c:v>1837.0</c:v>
                </c:pt>
                <c:pt idx="6110">
                  <c:v>1837.0</c:v>
                </c:pt>
                <c:pt idx="6111">
                  <c:v>1837.0</c:v>
                </c:pt>
                <c:pt idx="6112">
                  <c:v>1837.0</c:v>
                </c:pt>
                <c:pt idx="6113">
                  <c:v>1837.0</c:v>
                </c:pt>
                <c:pt idx="6114">
                  <c:v>1837.0</c:v>
                </c:pt>
                <c:pt idx="6115">
                  <c:v>1837.0</c:v>
                </c:pt>
                <c:pt idx="6116">
                  <c:v>1837.0</c:v>
                </c:pt>
                <c:pt idx="6117">
                  <c:v>1837.0</c:v>
                </c:pt>
                <c:pt idx="6118">
                  <c:v>1837.0</c:v>
                </c:pt>
                <c:pt idx="6119">
                  <c:v>1838.0</c:v>
                </c:pt>
                <c:pt idx="6120">
                  <c:v>1838.0</c:v>
                </c:pt>
                <c:pt idx="6121">
                  <c:v>1838.0</c:v>
                </c:pt>
                <c:pt idx="6122">
                  <c:v>1838.0</c:v>
                </c:pt>
                <c:pt idx="6123">
                  <c:v>1838.0</c:v>
                </c:pt>
                <c:pt idx="6124">
                  <c:v>1838.0</c:v>
                </c:pt>
                <c:pt idx="6125">
                  <c:v>1838.0</c:v>
                </c:pt>
                <c:pt idx="6126">
                  <c:v>1838.0</c:v>
                </c:pt>
                <c:pt idx="6127">
                  <c:v>1838.0</c:v>
                </c:pt>
                <c:pt idx="6128">
                  <c:v>1838.0</c:v>
                </c:pt>
                <c:pt idx="6129">
                  <c:v>1838.0</c:v>
                </c:pt>
                <c:pt idx="6130">
                  <c:v>1838.0</c:v>
                </c:pt>
                <c:pt idx="6131">
                  <c:v>1838.0</c:v>
                </c:pt>
                <c:pt idx="6132">
                  <c:v>1838.0</c:v>
                </c:pt>
                <c:pt idx="6133">
                  <c:v>1839.0</c:v>
                </c:pt>
                <c:pt idx="6134">
                  <c:v>1839.0</c:v>
                </c:pt>
                <c:pt idx="6135">
                  <c:v>1839.0</c:v>
                </c:pt>
                <c:pt idx="6136">
                  <c:v>1839.0</c:v>
                </c:pt>
                <c:pt idx="6137">
                  <c:v>1839.0</c:v>
                </c:pt>
                <c:pt idx="6138">
                  <c:v>1839.0</c:v>
                </c:pt>
                <c:pt idx="6139">
                  <c:v>1839.0</c:v>
                </c:pt>
                <c:pt idx="6140">
                  <c:v>1839.0</c:v>
                </c:pt>
                <c:pt idx="6141">
                  <c:v>1839.0</c:v>
                </c:pt>
                <c:pt idx="6142">
                  <c:v>1839.0</c:v>
                </c:pt>
                <c:pt idx="6143">
                  <c:v>1839.0</c:v>
                </c:pt>
                <c:pt idx="6144">
                  <c:v>1839.0</c:v>
                </c:pt>
                <c:pt idx="6145">
                  <c:v>1839.0</c:v>
                </c:pt>
                <c:pt idx="6146">
                  <c:v>1839.0</c:v>
                </c:pt>
                <c:pt idx="6147">
                  <c:v>1839.0</c:v>
                </c:pt>
                <c:pt idx="6148">
                  <c:v>1839.0</c:v>
                </c:pt>
                <c:pt idx="6149">
                  <c:v>1839.0</c:v>
                </c:pt>
                <c:pt idx="6150">
                  <c:v>1839.0</c:v>
                </c:pt>
                <c:pt idx="6151">
                  <c:v>1839.0</c:v>
                </c:pt>
                <c:pt idx="6152">
                  <c:v>1839.0</c:v>
                </c:pt>
                <c:pt idx="6153">
                  <c:v>1839.0</c:v>
                </c:pt>
                <c:pt idx="6154">
                  <c:v>1839.0</c:v>
                </c:pt>
                <c:pt idx="6155">
                  <c:v>1839.0</c:v>
                </c:pt>
                <c:pt idx="6156">
                  <c:v>1839.0</c:v>
                </c:pt>
                <c:pt idx="6157">
                  <c:v>1839.0</c:v>
                </c:pt>
                <c:pt idx="6158">
                  <c:v>1840.0</c:v>
                </c:pt>
                <c:pt idx="6159">
                  <c:v>1840.0</c:v>
                </c:pt>
                <c:pt idx="6160">
                  <c:v>1840.0</c:v>
                </c:pt>
                <c:pt idx="6161">
                  <c:v>1841.0</c:v>
                </c:pt>
                <c:pt idx="6162">
                  <c:v>1842.0</c:v>
                </c:pt>
                <c:pt idx="6163">
                  <c:v>1842.0</c:v>
                </c:pt>
                <c:pt idx="6164">
                  <c:v>1842.0</c:v>
                </c:pt>
                <c:pt idx="6165">
                  <c:v>1842.0</c:v>
                </c:pt>
                <c:pt idx="6166">
                  <c:v>1842.0</c:v>
                </c:pt>
                <c:pt idx="6167">
                  <c:v>1842.0</c:v>
                </c:pt>
                <c:pt idx="6168">
                  <c:v>1843.0</c:v>
                </c:pt>
                <c:pt idx="6169">
                  <c:v>1844.0</c:v>
                </c:pt>
                <c:pt idx="6170">
                  <c:v>1845.0</c:v>
                </c:pt>
                <c:pt idx="6171">
                  <c:v>1845.0</c:v>
                </c:pt>
                <c:pt idx="6172">
                  <c:v>1845.0</c:v>
                </c:pt>
                <c:pt idx="6173">
                  <c:v>1845.0</c:v>
                </c:pt>
                <c:pt idx="6174">
                  <c:v>1845.0</c:v>
                </c:pt>
                <c:pt idx="6175">
                  <c:v>1845.0</c:v>
                </c:pt>
                <c:pt idx="6176">
                  <c:v>1845.0</c:v>
                </c:pt>
                <c:pt idx="6177">
                  <c:v>1845.0</c:v>
                </c:pt>
                <c:pt idx="6178">
                  <c:v>1845.0</c:v>
                </c:pt>
                <c:pt idx="6179">
                  <c:v>1846.0</c:v>
                </c:pt>
                <c:pt idx="6180">
                  <c:v>1846.0</c:v>
                </c:pt>
                <c:pt idx="6181">
                  <c:v>1847.0</c:v>
                </c:pt>
                <c:pt idx="6182">
                  <c:v>1847.0</c:v>
                </c:pt>
                <c:pt idx="6183">
                  <c:v>1847.0</c:v>
                </c:pt>
                <c:pt idx="6184">
                  <c:v>1847.0</c:v>
                </c:pt>
                <c:pt idx="6185">
                  <c:v>1847.0</c:v>
                </c:pt>
                <c:pt idx="6186">
                  <c:v>1847.0</c:v>
                </c:pt>
                <c:pt idx="6187">
                  <c:v>1847.0</c:v>
                </c:pt>
                <c:pt idx="6188">
                  <c:v>1847.0</c:v>
                </c:pt>
                <c:pt idx="6189">
                  <c:v>1847.0</c:v>
                </c:pt>
                <c:pt idx="6190">
                  <c:v>1847.0</c:v>
                </c:pt>
                <c:pt idx="6191">
                  <c:v>1847.0</c:v>
                </c:pt>
                <c:pt idx="6192">
                  <c:v>1847.0</c:v>
                </c:pt>
                <c:pt idx="6193">
                  <c:v>1848.0</c:v>
                </c:pt>
                <c:pt idx="6194">
                  <c:v>1848.0</c:v>
                </c:pt>
                <c:pt idx="6195">
                  <c:v>1848.0</c:v>
                </c:pt>
                <c:pt idx="6196">
                  <c:v>1849.0</c:v>
                </c:pt>
                <c:pt idx="6197">
                  <c:v>1849.0</c:v>
                </c:pt>
                <c:pt idx="6198">
                  <c:v>1849.0</c:v>
                </c:pt>
                <c:pt idx="6199">
                  <c:v>1850.0</c:v>
                </c:pt>
                <c:pt idx="6200">
                  <c:v>1851.0</c:v>
                </c:pt>
                <c:pt idx="6201">
                  <c:v>1852.0</c:v>
                </c:pt>
                <c:pt idx="6202">
                  <c:v>1853.0</c:v>
                </c:pt>
                <c:pt idx="6203">
                  <c:v>1854.0</c:v>
                </c:pt>
                <c:pt idx="6204">
                  <c:v>1855.0</c:v>
                </c:pt>
                <c:pt idx="6205">
                  <c:v>1855.0</c:v>
                </c:pt>
                <c:pt idx="6206">
                  <c:v>1855.0</c:v>
                </c:pt>
                <c:pt idx="6207">
                  <c:v>1856.0</c:v>
                </c:pt>
                <c:pt idx="6208">
                  <c:v>1857.0</c:v>
                </c:pt>
                <c:pt idx="6209">
                  <c:v>1857.0</c:v>
                </c:pt>
                <c:pt idx="6210">
                  <c:v>1858.0</c:v>
                </c:pt>
                <c:pt idx="6211">
                  <c:v>1858.0</c:v>
                </c:pt>
                <c:pt idx="6212">
                  <c:v>1859.0</c:v>
                </c:pt>
                <c:pt idx="6213">
                  <c:v>1860.0</c:v>
                </c:pt>
                <c:pt idx="6214">
                  <c:v>1861.0</c:v>
                </c:pt>
                <c:pt idx="6215">
                  <c:v>1862.0</c:v>
                </c:pt>
                <c:pt idx="6216">
                  <c:v>1862.0</c:v>
                </c:pt>
                <c:pt idx="6217">
                  <c:v>1863.0</c:v>
                </c:pt>
                <c:pt idx="6218">
                  <c:v>1864.0</c:v>
                </c:pt>
                <c:pt idx="6219">
                  <c:v>1865.0</c:v>
                </c:pt>
                <c:pt idx="6220">
                  <c:v>1865.0</c:v>
                </c:pt>
                <c:pt idx="6221">
                  <c:v>1865.0</c:v>
                </c:pt>
                <c:pt idx="6222">
                  <c:v>1865.0</c:v>
                </c:pt>
                <c:pt idx="6223">
                  <c:v>1865.0</c:v>
                </c:pt>
                <c:pt idx="6224">
                  <c:v>1865.0</c:v>
                </c:pt>
                <c:pt idx="6225">
                  <c:v>1865.0</c:v>
                </c:pt>
                <c:pt idx="6226">
                  <c:v>1865.0</c:v>
                </c:pt>
                <c:pt idx="6227">
                  <c:v>1865.0</c:v>
                </c:pt>
                <c:pt idx="6228">
                  <c:v>1865.0</c:v>
                </c:pt>
                <c:pt idx="6229">
                  <c:v>1865.0</c:v>
                </c:pt>
                <c:pt idx="6230">
                  <c:v>1865.0</c:v>
                </c:pt>
                <c:pt idx="6231">
                  <c:v>1865.0</c:v>
                </c:pt>
                <c:pt idx="6232">
                  <c:v>1866.0</c:v>
                </c:pt>
                <c:pt idx="6233">
                  <c:v>1866.0</c:v>
                </c:pt>
                <c:pt idx="6234">
                  <c:v>1866.0</c:v>
                </c:pt>
                <c:pt idx="6235">
                  <c:v>1866.0</c:v>
                </c:pt>
                <c:pt idx="6236">
                  <c:v>1866.0</c:v>
                </c:pt>
                <c:pt idx="6237">
                  <c:v>1866.0</c:v>
                </c:pt>
                <c:pt idx="6238">
                  <c:v>1867.0</c:v>
                </c:pt>
                <c:pt idx="6239">
                  <c:v>1867.0</c:v>
                </c:pt>
                <c:pt idx="6240">
                  <c:v>1867.0</c:v>
                </c:pt>
                <c:pt idx="6241">
                  <c:v>1868.0</c:v>
                </c:pt>
                <c:pt idx="6242">
                  <c:v>1869.0</c:v>
                </c:pt>
                <c:pt idx="6243">
                  <c:v>1869.0</c:v>
                </c:pt>
                <c:pt idx="6244">
                  <c:v>1869.0</c:v>
                </c:pt>
                <c:pt idx="6245">
                  <c:v>1870.0</c:v>
                </c:pt>
                <c:pt idx="6246">
                  <c:v>1871.0</c:v>
                </c:pt>
                <c:pt idx="6247">
                  <c:v>1872.0</c:v>
                </c:pt>
                <c:pt idx="6248">
                  <c:v>1873.0</c:v>
                </c:pt>
                <c:pt idx="6249">
                  <c:v>1873.0</c:v>
                </c:pt>
                <c:pt idx="6250">
                  <c:v>1873.0</c:v>
                </c:pt>
                <c:pt idx="6251">
                  <c:v>1874.0</c:v>
                </c:pt>
                <c:pt idx="6252">
                  <c:v>1874.0</c:v>
                </c:pt>
                <c:pt idx="6253">
                  <c:v>1875.0</c:v>
                </c:pt>
                <c:pt idx="6254">
                  <c:v>1875.0</c:v>
                </c:pt>
                <c:pt idx="6255">
                  <c:v>1876.0</c:v>
                </c:pt>
                <c:pt idx="6256">
                  <c:v>1876.0</c:v>
                </c:pt>
                <c:pt idx="6257">
                  <c:v>1876.0</c:v>
                </c:pt>
                <c:pt idx="6258">
                  <c:v>1877.0</c:v>
                </c:pt>
                <c:pt idx="6259">
                  <c:v>1878.0</c:v>
                </c:pt>
                <c:pt idx="6260">
                  <c:v>1879.0</c:v>
                </c:pt>
                <c:pt idx="6261">
                  <c:v>1880.0</c:v>
                </c:pt>
                <c:pt idx="6262">
                  <c:v>1881.0</c:v>
                </c:pt>
                <c:pt idx="6263">
                  <c:v>1882.0</c:v>
                </c:pt>
                <c:pt idx="6264">
                  <c:v>1882.0</c:v>
                </c:pt>
                <c:pt idx="6265">
                  <c:v>1882.0</c:v>
                </c:pt>
                <c:pt idx="6266">
                  <c:v>1882.0</c:v>
                </c:pt>
                <c:pt idx="6267">
                  <c:v>1882.0</c:v>
                </c:pt>
                <c:pt idx="6268">
                  <c:v>1883.0</c:v>
                </c:pt>
                <c:pt idx="6269">
                  <c:v>1884.0</c:v>
                </c:pt>
                <c:pt idx="6270">
                  <c:v>1885.0</c:v>
                </c:pt>
                <c:pt idx="6271">
                  <c:v>1886.0</c:v>
                </c:pt>
                <c:pt idx="6272">
                  <c:v>1886.0</c:v>
                </c:pt>
                <c:pt idx="6273">
                  <c:v>1887.0</c:v>
                </c:pt>
                <c:pt idx="6274">
                  <c:v>1888.0</c:v>
                </c:pt>
                <c:pt idx="6275">
                  <c:v>1888.0</c:v>
                </c:pt>
                <c:pt idx="6276">
                  <c:v>1889.0</c:v>
                </c:pt>
                <c:pt idx="6277">
                  <c:v>1890.0</c:v>
                </c:pt>
                <c:pt idx="6278">
                  <c:v>1891.0</c:v>
                </c:pt>
                <c:pt idx="6279">
                  <c:v>1892.0</c:v>
                </c:pt>
                <c:pt idx="6280">
                  <c:v>1893.0</c:v>
                </c:pt>
                <c:pt idx="6281">
                  <c:v>1894.0</c:v>
                </c:pt>
                <c:pt idx="6282">
                  <c:v>1895.0</c:v>
                </c:pt>
                <c:pt idx="6283">
                  <c:v>1895.0</c:v>
                </c:pt>
                <c:pt idx="6284">
                  <c:v>1896.0</c:v>
                </c:pt>
                <c:pt idx="6285">
                  <c:v>1897.0</c:v>
                </c:pt>
                <c:pt idx="6286">
                  <c:v>1898.0</c:v>
                </c:pt>
                <c:pt idx="6287">
                  <c:v>1899.0</c:v>
                </c:pt>
                <c:pt idx="6288">
                  <c:v>1900.0</c:v>
                </c:pt>
                <c:pt idx="6289">
                  <c:v>1901.0</c:v>
                </c:pt>
                <c:pt idx="6290">
                  <c:v>1902.0</c:v>
                </c:pt>
                <c:pt idx="6291">
                  <c:v>1903.0</c:v>
                </c:pt>
                <c:pt idx="6292">
                  <c:v>1903.0</c:v>
                </c:pt>
                <c:pt idx="6293">
                  <c:v>1904.0</c:v>
                </c:pt>
                <c:pt idx="6294">
                  <c:v>1905.0</c:v>
                </c:pt>
                <c:pt idx="6295">
                  <c:v>1906.0</c:v>
                </c:pt>
                <c:pt idx="6296">
                  <c:v>1907.0</c:v>
                </c:pt>
                <c:pt idx="6297">
                  <c:v>1908.0</c:v>
                </c:pt>
                <c:pt idx="6298">
                  <c:v>1909.0</c:v>
                </c:pt>
                <c:pt idx="6299">
                  <c:v>1910.0</c:v>
                </c:pt>
                <c:pt idx="6300">
                  <c:v>1911.0</c:v>
                </c:pt>
                <c:pt idx="6301">
                  <c:v>1912.0</c:v>
                </c:pt>
                <c:pt idx="6302">
                  <c:v>1913.0</c:v>
                </c:pt>
                <c:pt idx="6303">
                  <c:v>1914.0</c:v>
                </c:pt>
                <c:pt idx="6304">
                  <c:v>1914.0</c:v>
                </c:pt>
                <c:pt idx="6305">
                  <c:v>1915.0</c:v>
                </c:pt>
                <c:pt idx="6306">
                  <c:v>1916.0</c:v>
                </c:pt>
                <c:pt idx="6307">
                  <c:v>1917.0</c:v>
                </c:pt>
                <c:pt idx="6308">
                  <c:v>1918.0</c:v>
                </c:pt>
                <c:pt idx="6309">
                  <c:v>1918.0</c:v>
                </c:pt>
                <c:pt idx="6310">
                  <c:v>1919.0</c:v>
                </c:pt>
                <c:pt idx="6311">
                  <c:v>1919.0</c:v>
                </c:pt>
                <c:pt idx="6312">
                  <c:v>1919.0</c:v>
                </c:pt>
                <c:pt idx="6313">
                  <c:v>1920.0</c:v>
                </c:pt>
                <c:pt idx="6314">
                  <c:v>1920.0</c:v>
                </c:pt>
                <c:pt idx="6315">
                  <c:v>1921.0</c:v>
                </c:pt>
                <c:pt idx="6316">
                  <c:v>1922.0</c:v>
                </c:pt>
                <c:pt idx="6317">
                  <c:v>1922.0</c:v>
                </c:pt>
                <c:pt idx="6318">
                  <c:v>1923.0</c:v>
                </c:pt>
                <c:pt idx="6319">
                  <c:v>1923.0</c:v>
                </c:pt>
                <c:pt idx="6320">
                  <c:v>1923.0</c:v>
                </c:pt>
                <c:pt idx="6321">
                  <c:v>1923.0</c:v>
                </c:pt>
                <c:pt idx="6322">
                  <c:v>1924.0</c:v>
                </c:pt>
                <c:pt idx="6323">
                  <c:v>1925.0</c:v>
                </c:pt>
                <c:pt idx="6324">
                  <c:v>1925.0</c:v>
                </c:pt>
                <c:pt idx="6325">
                  <c:v>1925.0</c:v>
                </c:pt>
                <c:pt idx="6326">
                  <c:v>1925.0</c:v>
                </c:pt>
                <c:pt idx="6327">
                  <c:v>1925.0</c:v>
                </c:pt>
                <c:pt idx="6328">
                  <c:v>1925.0</c:v>
                </c:pt>
                <c:pt idx="6329">
                  <c:v>1925.0</c:v>
                </c:pt>
                <c:pt idx="6330">
                  <c:v>1925.0</c:v>
                </c:pt>
                <c:pt idx="6331">
                  <c:v>1926.0</c:v>
                </c:pt>
                <c:pt idx="6332">
                  <c:v>1926.0</c:v>
                </c:pt>
                <c:pt idx="6333">
                  <c:v>1926.0</c:v>
                </c:pt>
                <c:pt idx="6334">
                  <c:v>1926.0</c:v>
                </c:pt>
                <c:pt idx="6335">
                  <c:v>1926.0</c:v>
                </c:pt>
                <c:pt idx="6336">
                  <c:v>1926.0</c:v>
                </c:pt>
                <c:pt idx="6337">
                  <c:v>1927.0</c:v>
                </c:pt>
                <c:pt idx="6338">
                  <c:v>1927.0</c:v>
                </c:pt>
                <c:pt idx="6339">
                  <c:v>1927.0</c:v>
                </c:pt>
                <c:pt idx="6340">
                  <c:v>1928.0</c:v>
                </c:pt>
                <c:pt idx="6341">
                  <c:v>1929.0</c:v>
                </c:pt>
                <c:pt idx="6342">
                  <c:v>1929.0</c:v>
                </c:pt>
                <c:pt idx="6343">
                  <c:v>1929.0</c:v>
                </c:pt>
                <c:pt idx="6344">
                  <c:v>1929.0</c:v>
                </c:pt>
                <c:pt idx="6345">
                  <c:v>1930.0</c:v>
                </c:pt>
                <c:pt idx="6346">
                  <c:v>1930.0</c:v>
                </c:pt>
                <c:pt idx="6347">
                  <c:v>1931.0</c:v>
                </c:pt>
                <c:pt idx="6348">
                  <c:v>1932.0</c:v>
                </c:pt>
                <c:pt idx="6349">
                  <c:v>1932.0</c:v>
                </c:pt>
                <c:pt idx="6350">
                  <c:v>1933.0</c:v>
                </c:pt>
                <c:pt idx="6351">
                  <c:v>1933.0</c:v>
                </c:pt>
                <c:pt idx="6352">
                  <c:v>1933.0</c:v>
                </c:pt>
                <c:pt idx="6353">
                  <c:v>1933.0</c:v>
                </c:pt>
                <c:pt idx="6354">
                  <c:v>1933.0</c:v>
                </c:pt>
                <c:pt idx="6355">
                  <c:v>1933.0</c:v>
                </c:pt>
                <c:pt idx="6356">
                  <c:v>1933.0</c:v>
                </c:pt>
                <c:pt idx="6357">
                  <c:v>1934.0</c:v>
                </c:pt>
                <c:pt idx="6358">
                  <c:v>1934.0</c:v>
                </c:pt>
                <c:pt idx="6359">
                  <c:v>1934.0</c:v>
                </c:pt>
                <c:pt idx="6360">
                  <c:v>1934.0</c:v>
                </c:pt>
                <c:pt idx="6361">
                  <c:v>1934.0</c:v>
                </c:pt>
                <c:pt idx="6362">
                  <c:v>1935.0</c:v>
                </c:pt>
                <c:pt idx="6363">
                  <c:v>1936.0</c:v>
                </c:pt>
                <c:pt idx="6364">
                  <c:v>1936.0</c:v>
                </c:pt>
                <c:pt idx="6365">
                  <c:v>1936.0</c:v>
                </c:pt>
                <c:pt idx="6366">
                  <c:v>1936.0</c:v>
                </c:pt>
                <c:pt idx="6367">
                  <c:v>1936.0</c:v>
                </c:pt>
                <c:pt idx="6368">
                  <c:v>1937.0</c:v>
                </c:pt>
                <c:pt idx="6369">
                  <c:v>1937.0</c:v>
                </c:pt>
                <c:pt idx="6370">
                  <c:v>1937.0</c:v>
                </c:pt>
                <c:pt idx="6371">
                  <c:v>1937.0</c:v>
                </c:pt>
                <c:pt idx="6372">
                  <c:v>1937.0</c:v>
                </c:pt>
                <c:pt idx="6373">
                  <c:v>1937.0</c:v>
                </c:pt>
                <c:pt idx="6374">
                  <c:v>1937.0</c:v>
                </c:pt>
                <c:pt idx="6375">
                  <c:v>1937.0</c:v>
                </c:pt>
                <c:pt idx="6376">
                  <c:v>1937.0</c:v>
                </c:pt>
                <c:pt idx="6377">
                  <c:v>1937.0</c:v>
                </c:pt>
                <c:pt idx="6378">
                  <c:v>1937.0</c:v>
                </c:pt>
                <c:pt idx="6379">
                  <c:v>1938.0</c:v>
                </c:pt>
                <c:pt idx="6380">
                  <c:v>1938.0</c:v>
                </c:pt>
                <c:pt idx="6381">
                  <c:v>1939.0</c:v>
                </c:pt>
                <c:pt idx="6382">
                  <c:v>1940.0</c:v>
                </c:pt>
                <c:pt idx="6383">
                  <c:v>1941.0</c:v>
                </c:pt>
                <c:pt idx="6384">
                  <c:v>1942.0</c:v>
                </c:pt>
                <c:pt idx="6385">
                  <c:v>1942.0</c:v>
                </c:pt>
                <c:pt idx="6386">
                  <c:v>1942.0</c:v>
                </c:pt>
                <c:pt idx="6387">
                  <c:v>1942.0</c:v>
                </c:pt>
                <c:pt idx="6388">
                  <c:v>1942.0</c:v>
                </c:pt>
                <c:pt idx="6389">
                  <c:v>1943.0</c:v>
                </c:pt>
                <c:pt idx="6390">
                  <c:v>1943.0</c:v>
                </c:pt>
                <c:pt idx="6391">
                  <c:v>1943.0</c:v>
                </c:pt>
                <c:pt idx="6392">
                  <c:v>1943.0</c:v>
                </c:pt>
                <c:pt idx="6393">
                  <c:v>1944.0</c:v>
                </c:pt>
                <c:pt idx="6394">
                  <c:v>1944.0</c:v>
                </c:pt>
                <c:pt idx="6395">
                  <c:v>1944.0</c:v>
                </c:pt>
                <c:pt idx="6396">
                  <c:v>1944.0</c:v>
                </c:pt>
                <c:pt idx="6397">
                  <c:v>1944.0</c:v>
                </c:pt>
                <c:pt idx="6398">
                  <c:v>1944.0</c:v>
                </c:pt>
                <c:pt idx="6399">
                  <c:v>1944.0</c:v>
                </c:pt>
                <c:pt idx="6400">
                  <c:v>1944.0</c:v>
                </c:pt>
                <c:pt idx="6401">
                  <c:v>1944.0</c:v>
                </c:pt>
                <c:pt idx="6402">
                  <c:v>1945.0</c:v>
                </c:pt>
                <c:pt idx="6403">
                  <c:v>1945.0</c:v>
                </c:pt>
                <c:pt idx="6404">
                  <c:v>1945.0</c:v>
                </c:pt>
                <c:pt idx="6405">
                  <c:v>1945.0</c:v>
                </c:pt>
                <c:pt idx="6406">
                  <c:v>1945.0</c:v>
                </c:pt>
                <c:pt idx="6407">
                  <c:v>1945.0</c:v>
                </c:pt>
                <c:pt idx="6408">
                  <c:v>1945.0</c:v>
                </c:pt>
                <c:pt idx="6409">
                  <c:v>1945.0</c:v>
                </c:pt>
                <c:pt idx="6410">
                  <c:v>1945.0</c:v>
                </c:pt>
                <c:pt idx="6411">
                  <c:v>1946.0</c:v>
                </c:pt>
                <c:pt idx="6412">
                  <c:v>1946.0</c:v>
                </c:pt>
                <c:pt idx="6413">
                  <c:v>1946.0</c:v>
                </c:pt>
                <c:pt idx="6414">
                  <c:v>1946.0</c:v>
                </c:pt>
                <c:pt idx="6415">
                  <c:v>1946.0</c:v>
                </c:pt>
                <c:pt idx="6416">
                  <c:v>1946.0</c:v>
                </c:pt>
                <c:pt idx="6417">
                  <c:v>1946.0</c:v>
                </c:pt>
                <c:pt idx="6418">
                  <c:v>1946.0</c:v>
                </c:pt>
                <c:pt idx="6419">
                  <c:v>1946.0</c:v>
                </c:pt>
                <c:pt idx="6420">
                  <c:v>1947.0</c:v>
                </c:pt>
                <c:pt idx="6421">
                  <c:v>1947.0</c:v>
                </c:pt>
                <c:pt idx="6422">
                  <c:v>1947.0</c:v>
                </c:pt>
                <c:pt idx="6423">
                  <c:v>1947.0</c:v>
                </c:pt>
                <c:pt idx="6424">
                  <c:v>1947.0</c:v>
                </c:pt>
                <c:pt idx="6425">
                  <c:v>1947.0</c:v>
                </c:pt>
                <c:pt idx="6426">
                  <c:v>1947.0</c:v>
                </c:pt>
                <c:pt idx="6427">
                  <c:v>1947.0</c:v>
                </c:pt>
                <c:pt idx="6428">
                  <c:v>1947.0</c:v>
                </c:pt>
                <c:pt idx="6429">
                  <c:v>1947.0</c:v>
                </c:pt>
                <c:pt idx="6430">
                  <c:v>1947.0</c:v>
                </c:pt>
                <c:pt idx="6431">
                  <c:v>1947.0</c:v>
                </c:pt>
                <c:pt idx="6432">
                  <c:v>1947.0</c:v>
                </c:pt>
                <c:pt idx="6433">
                  <c:v>1948.0</c:v>
                </c:pt>
                <c:pt idx="6434">
                  <c:v>1948.0</c:v>
                </c:pt>
                <c:pt idx="6435">
                  <c:v>1948.0</c:v>
                </c:pt>
                <c:pt idx="6436">
                  <c:v>1949.0</c:v>
                </c:pt>
                <c:pt idx="6437">
                  <c:v>1949.0</c:v>
                </c:pt>
                <c:pt idx="6438">
                  <c:v>1949.0</c:v>
                </c:pt>
                <c:pt idx="6439">
                  <c:v>1949.0</c:v>
                </c:pt>
                <c:pt idx="6440">
                  <c:v>1950.0</c:v>
                </c:pt>
                <c:pt idx="6441">
                  <c:v>1951.0</c:v>
                </c:pt>
                <c:pt idx="6442">
                  <c:v>1952.0</c:v>
                </c:pt>
                <c:pt idx="6443">
                  <c:v>1953.0</c:v>
                </c:pt>
                <c:pt idx="6444">
                  <c:v>1953.0</c:v>
                </c:pt>
                <c:pt idx="6445">
                  <c:v>1953.0</c:v>
                </c:pt>
                <c:pt idx="6446">
                  <c:v>1954.0</c:v>
                </c:pt>
                <c:pt idx="6447">
                  <c:v>1955.0</c:v>
                </c:pt>
                <c:pt idx="6448">
                  <c:v>1956.0</c:v>
                </c:pt>
                <c:pt idx="6449">
                  <c:v>1956.0</c:v>
                </c:pt>
                <c:pt idx="6450">
                  <c:v>1957.0</c:v>
                </c:pt>
                <c:pt idx="6451">
                  <c:v>1957.0</c:v>
                </c:pt>
                <c:pt idx="6452">
                  <c:v>1957.0</c:v>
                </c:pt>
                <c:pt idx="6453">
                  <c:v>1957.0</c:v>
                </c:pt>
                <c:pt idx="6454">
                  <c:v>1957.0</c:v>
                </c:pt>
                <c:pt idx="6455">
                  <c:v>1957.0</c:v>
                </c:pt>
                <c:pt idx="6456">
                  <c:v>1957.0</c:v>
                </c:pt>
                <c:pt idx="6457">
                  <c:v>1958.0</c:v>
                </c:pt>
                <c:pt idx="6458">
                  <c:v>1959.0</c:v>
                </c:pt>
                <c:pt idx="6459">
                  <c:v>1960.0</c:v>
                </c:pt>
                <c:pt idx="6460">
                  <c:v>1960.0</c:v>
                </c:pt>
                <c:pt idx="6461">
                  <c:v>1961.0</c:v>
                </c:pt>
                <c:pt idx="6462">
                  <c:v>1961.0</c:v>
                </c:pt>
                <c:pt idx="6463">
                  <c:v>1962.0</c:v>
                </c:pt>
                <c:pt idx="6464">
                  <c:v>1962.0</c:v>
                </c:pt>
                <c:pt idx="6465">
                  <c:v>1963.0</c:v>
                </c:pt>
                <c:pt idx="6466">
                  <c:v>1963.0</c:v>
                </c:pt>
                <c:pt idx="6467">
                  <c:v>1963.0</c:v>
                </c:pt>
                <c:pt idx="6468">
                  <c:v>1963.0</c:v>
                </c:pt>
                <c:pt idx="6469">
                  <c:v>1963.0</c:v>
                </c:pt>
                <c:pt idx="6470">
                  <c:v>1963.0</c:v>
                </c:pt>
                <c:pt idx="6471">
                  <c:v>1963.0</c:v>
                </c:pt>
                <c:pt idx="6472">
                  <c:v>1963.0</c:v>
                </c:pt>
                <c:pt idx="6473">
                  <c:v>1964.0</c:v>
                </c:pt>
                <c:pt idx="6474">
                  <c:v>1964.0</c:v>
                </c:pt>
                <c:pt idx="6475">
                  <c:v>1964.0</c:v>
                </c:pt>
                <c:pt idx="6476">
                  <c:v>1964.0</c:v>
                </c:pt>
                <c:pt idx="6477">
                  <c:v>1964.0</c:v>
                </c:pt>
                <c:pt idx="6478">
                  <c:v>1964.0</c:v>
                </c:pt>
                <c:pt idx="6479">
                  <c:v>1964.0</c:v>
                </c:pt>
                <c:pt idx="6480">
                  <c:v>1964.0</c:v>
                </c:pt>
                <c:pt idx="6481">
                  <c:v>1964.0</c:v>
                </c:pt>
                <c:pt idx="6482">
                  <c:v>1964.0</c:v>
                </c:pt>
                <c:pt idx="6483">
                  <c:v>1964.0</c:v>
                </c:pt>
                <c:pt idx="6484">
                  <c:v>1964.0</c:v>
                </c:pt>
                <c:pt idx="6485">
                  <c:v>1964.0</c:v>
                </c:pt>
                <c:pt idx="6486">
                  <c:v>1964.0</c:v>
                </c:pt>
                <c:pt idx="6487">
                  <c:v>1964.0</c:v>
                </c:pt>
                <c:pt idx="6488">
                  <c:v>1964.0</c:v>
                </c:pt>
                <c:pt idx="6489">
                  <c:v>1964.0</c:v>
                </c:pt>
                <c:pt idx="6490">
                  <c:v>1964.0</c:v>
                </c:pt>
                <c:pt idx="6491">
                  <c:v>1964.0</c:v>
                </c:pt>
                <c:pt idx="6492">
                  <c:v>1964.0</c:v>
                </c:pt>
                <c:pt idx="6493">
                  <c:v>1965.0</c:v>
                </c:pt>
                <c:pt idx="6494">
                  <c:v>1965.0</c:v>
                </c:pt>
                <c:pt idx="6495">
                  <c:v>1966.0</c:v>
                </c:pt>
                <c:pt idx="6496">
                  <c:v>1967.0</c:v>
                </c:pt>
                <c:pt idx="6497">
                  <c:v>1967.0</c:v>
                </c:pt>
                <c:pt idx="6498">
                  <c:v>1968.0</c:v>
                </c:pt>
                <c:pt idx="6499">
                  <c:v>1968.0</c:v>
                </c:pt>
                <c:pt idx="6500">
                  <c:v>1968.0</c:v>
                </c:pt>
                <c:pt idx="6501">
                  <c:v>1968.0</c:v>
                </c:pt>
                <c:pt idx="6502">
                  <c:v>1968.0</c:v>
                </c:pt>
                <c:pt idx="6503">
                  <c:v>1968.0</c:v>
                </c:pt>
                <c:pt idx="6504">
                  <c:v>1968.0</c:v>
                </c:pt>
                <c:pt idx="6505">
                  <c:v>1968.0</c:v>
                </c:pt>
                <c:pt idx="6506">
                  <c:v>1968.0</c:v>
                </c:pt>
                <c:pt idx="6507">
                  <c:v>1968.0</c:v>
                </c:pt>
                <c:pt idx="6508">
                  <c:v>1968.0</c:v>
                </c:pt>
                <c:pt idx="6509">
                  <c:v>1968.0</c:v>
                </c:pt>
                <c:pt idx="6510">
                  <c:v>1969.0</c:v>
                </c:pt>
                <c:pt idx="6511">
                  <c:v>1970.0</c:v>
                </c:pt>
                <c:pt idx="6512">
                  <c:v>1970.0</c:v>
                </c:pt>
                <c:pt idx="6513">
                  <c:v>1971.0</c:v>
                </c:pt>
                <c:pt idx="6514">
                  <c:v>1971.0</c:v>
                </c:pt>
                <c:pt idx="6515">
                  <c:v>1972.0</c:v>
                </c:pt>
                <c:pt idx="6516">
                  <c:v>1972.0</c:v>
                </c:pt>
                <c:pt idx="6517">
                  <c:v>1973.0</c:v>
                </c:pt>
                <c:pt idx="6518">
                  <c:v>1973.0</c:v>
                </c:pt>
                <c:pt idx="6519">
                  <c:v>1973.0</c:v>
                </c:pt>
                <c:pt idx="6520">
                  <c:v>1974.0</c:v>
                </c:pt>
                <c:pt idx="6521">
                  <c:v>1975.0</c:v>
                </c:pt>
                <c:pt idx="6522">
                  <c:v>1976.0</c:v>
                </c:pt>
                <c:pt idx="6523">
                  <c:v>1977.0</c:v>
                </c:pt>
                <c:pt idx="6524">
                  <c:v>1977.0</c:v>
                </c:pt>
                <c:pt idx="6525">
                  <c:v>1977.0</c:v>
                </c:pt>
                <c:pt idx="6526">
                  <c:v>1977.0</c:v>
                </c:pt>
                <c:pt idx="6527">
                  <c:v>1977.0</c:v>
                </c:pt>
                <c:pt idx="6528">
                  <c:v>1977.0</c:v>
                </c:pt>
                <c:pt idx="6529">
                  <c:v>1977.0</c:v>
                </c:pt>
                <c:pt idx="6530">
                  <c:v>1978.0</c:v>
                </c:pt>
                <c:pt idx="6531">
                  <c:v>1978.0</c:v>
                </c:pt>
                <c:pt idx="6532">
                  <c:v>1978.0</c:v>
                </c:pt>
                <c:pt idx="6533">
                  <c:v>1979.0</c:v>
                </c:pt>
                <c:pt idx="6534">
                  <c:v>1979.0</c:v>
                </c:pt>
                <c:pt idx="6535">
                  <c:v>1979.0</c:v>
                </c:pt>
                <c:pt idx="6536">
                  <c:v>1979.0</c:v>
                </c:pt>
                <c:pt idx="6537">
                  <c:v>1979.0</c:v>
                </c:pt>
                <c:pt idx="6538">
                  <c:v>1980.0</c:v>
                </c:pt>
                <c:pt idx="6539">
                  <c:v>1980.0</c:v>
                </c:pt>
                <c:pt idx="6540">
                  <c:v>1980.0</c:v>
                </c:pt>
                <c:pt idx="6541">
                  <c:v>1981.0</c:v>
                </c:pt>
                <c:pt idx="6542">
                  <c:v>1981.0</c:v>
                </c:pt>
                <c:pt idx="6543">
                  <c:v>1981.0</c:v>
                </c:pt>
                <c:pt idx="6544">
                  <c:v>1981.0</c:v>
                </c:pt>
                <c:pt idx="6545">
                  <c:v>1981.0</c:v>
                </c:pt>
                <c:pt idx="6546">
                  <c:v>1982.0</c:v>
                </c:pt>
                <c:pt idx="6547">
                  <c:v>1982.0</c:v>
                </c:pt>
                <c:pt idx="6548">
                  <c:v>1982.0</c:v>
                </c:pt>
                <c:pt idx="6549">
                  <c:v>1983.0</c:v>
                </c:pt>
                <c:pt idx="6550">
                  <c:v>1983.0</c:v>
                </c:pt>
                <c:pt idx="6551">
                  <c:v>1983.0</c:v>
                </c:pt>
                <c:pt idx="6552">
                  <c:v>1983.0</c:v>
                </c:pt>
                <c:pt idx="6553">
                  <c:v>1983.0</c:v>
                </c:pt>
                <c:pt idx="6554">
                  <c:v>1983.0</c:v>
                </c:pt>
                <c:pt idx="6555">
                  <c:v>1983.0</c:v>
                </c:pt>
                <c:pt idx="6556">
                  <c:v>1983.0</c:v>
                </c:pt>
                <c:pt idx="6557">
                  <c:v>1983.0</c:v>
                </c:pt>
                <c:pt idx="6558">
                  <c:v>1983.0</c:v>
                </c:pt>
                <c:pt idx="6559">
                  <c:v>1983.0</c:v>
                </c:pt>
                <c:pt idx="6560">
                  <c:v>1983.0</c:v>
                </c:pt>
                <c:pt idx="6561">
                  <c:v>1983.0</c:v>
                </c:pt>
                <c:pt idx="6562">
                  <c:v>1983.0</c:v>
                </c:pt>
                <c:pt idx="6563">
                  <c:v>1983.0</c:v>
                </c:pt>
                <c:pt idx="6564">
                  <c:v>1983.0</c:v>
                </c:pt>
                <c:pt idx="6565">
                  <c:v>1984.0</c:v>
                </c:pt>
                <c:pt idx="6566">
                  <c:v>1984.0</c:v>
                </c:pt>
                <c:pt idx="6567">
                  <c:v>1984.0</c:v>
                </c:pt>
                <c:pt idx="6568">
                  <c:v>1984.0</c:v>
                </c:pt>
                <c:pt idx="6569">
                  <c:v>1984.0</c:v>
                </c:pt>
                <c:pt idx="6570">
                  <c:v>1984.0</c:v>
                </c:pt>
                <c:pt idx="6571">
                  <c:v>1984.0</c:v>
                </c:pt>
                <c:pt idx="6572">
                  <c:v>1984.0</c:v>
                </c:pt>
                <c:pt idx="6573">
                  <c:v>1984.0</c:v>
                </c:pt>
                <c:pt idx="6574">
                  <c:v>1984.0</c:v>
                </c:pt>
                <c:pt idx="6575">
                  <c:v>1984.0</c:v>
                </c:pt>
                <c:pt idx="6576">
                  <c:v>1984.0</c:v>
                </c:pt>
                <c:pt idx="6577">
                  <c:v>1984.0</c:v>
                </c:pt>
                <c:pt idx="6578">
                  <c:v>1984.0</c:v>
                </c:pt>
                <c:pt idx="6579">
                  <c:v>1984.0</c:v>
                </c:pt>
                <c:pt idx="6580">
                  <c:v>1984.0</c:v>
                </c:pt>
                <c:pt idx="6581">
                  <c:v>1984.0</c:v>
                </c:pt>
                <c:pt idx="6582">
                  <c:v>1984.0</c:v>
                </c:pt>
                <c:pt idx="6583">
                  <c:v>1984.0</c:v>
                </c:pt>
                <c:pt idx="6584">
                  <c:v>1984.0</c:v>
                </c:pt>
                <c:pt idx="6585">
                  <c:v>1984.0</c:v>
                </c:pt>
                <c:pt idx="6586">
                  <c:v>1985.0</c:v>
                </c:pt>
                <c:pt idx="6587">
                  <c:v>1985.0</c:v>
                </c:pt>
                <c:pt idx="6588">
                  <c:v>1985.0</c:v>
                </c:pt>
                <c:pt idx="6589">
                  <c:v>1985.0</c:v>
                </c:pt>
                <c:pt idx="6590">
                  <c:v>1985.0</c:v>
                </c:pt>
                <c:pt idx="6591">
                  <c:v>1985.0</c:v>
                </c:pt>
                <c:pt idx="6592">
                  <c:v>1985.0</c:v>
                </c:pt>
                <c:pt idx="6593">
                  <c:v>1985.0</c:v>
                </c:pt>
                <c:pt idx="6594">
                  <c:v>1986.0</c:v>
                </c:pt>
                <c:pt idx="6595">
                  <c:v>1986.0</c:v>
                </c:pt>
                <c:pt idx="6596">
                  <c:v>1986.0</c:v>
                </c:pt>
                <c:pt idx="6597">
                  <c:v>1987.0</c:v>
                </c:pt>
                <c:pt idx="6598">
                  <c:v>1988.0</c:v>
                </c:pt>
                <c:pt idx="6599">
                  <c:v>1989.0</c:v>
                </c:pt>
                <c:pt idx="6600">
                  <c:v>1989.0</c:v>
                </c:pt>
                <c:pt idx="6601">
                  <c:v>1989.0</c:v>
                </c:pt>
                <c:pt idx="6602">
                  <c:v>1989.0</c:v>
                </c:pt>
                <c:pt idx="6603">
                  <c:v>1989.0</c:v>
                </c:pt>
                <c:pt idx="6604">
                  <c:v>1989.0</c:v>
                </c:pt>
                <c:pt idx="6605">
                  <c:v>1989.0</c:v>
                </c:pt>
                <c:pt idx="6606">
                  <c:v>1989.0</c:v>
                </c:pt>
                <c:pt idx="6607">
                  <c:v>1989.0</c:v>
                </c:pt>
                <c:pt idx="6608">
                  <c:v>1989.0</c:v>
                </c:pt>
                <c:pt idx="6609">
                  <c:v>1989.0</c:v>
                </c:pt>
                <c:pt idx="6610">
                  <c:v>1989.0</c:v>
                </c:pt>
                <c:pt idx="6611">
                  <c:v>1989.0</c:v>
                </c:pt>
                <c:pt idx="6612">
                  <c:v>1989.0</c:v>
                </c:pt>
                <c:pt idx="6613">
                  <c:v>1989.0</c:v>
                </c:pt>
                <c:pt idx="6614">
                  <c:v>1989.0</c:v>
                </c:pt>
                <c:pt idx="6615">
                  <c:v>1989.0</c:v>
                </c:pt>
                <c:pt idx="6616">
                  <c:v>1989.0</c:v>
                </c:pt>
                <c:pt idx="6617">
                  <c:v>1989.0</c:v>
                </c:pt>
                <c:pt idx="6618">
                  <c:v>1989.0</c:v>
                </c:pt>
                <c:pt idx="6619">
                  <c:v>1989.0</c:v>
                </c:pt>
                <c:pt idx="6620">
                  <c:v>1989.0</c:v>
                </c:pt>
                <c:pt idx="6621">
                  <c:v>1989.0</c:v>
                </c:pt>
                <c:pt idx="6622">
                  <c:v>1989.0</c:v>
                </c:pt>
                <c:pt idx="6623">
                  <c:v>1989.0</c:v>
                </c:pt>
                <c:pt idx="6624">
                  <c:v>1989.0</c:v>
                </c:pt>
                <c:pt idx="6625">
                  <c:v>1989.0</c:v>
                </c:pt>
                <c:pt idx="6626">
                  <c:v>1989.0</c:v>
                </c:pt>
                <c:pt idx="6627">
                  <c:v>1989.0</c:v>
                </c:pt>
                <c:pt idx="6628">
                  <c:v>1989.0</c:v>
                </c:pt>
                <c:pt idx="6629">
                  <c:v>1990.0</c:v>
                </c:pt>
                <c:pt idx="6630">
                  <c:v>1991.0</c:v>
                </c:pt>
                <c:pt idx="6631">
                  <c:v>1992.0</c:v>
                </c:pt>
                <c:pt idx="6632">
                  <c:v>1993.0</c:v>
                </c:pt>
                <c:pt idx="6633">
                  <c:v>1994.0</c:v>
                </c:pt>
                <c:pt idx="6634">
                  <c:v>1995.0</c:v>
                </c:pt>
                <c:pt idx="6635">
                  <c:v>1996.0</c:v>
                </c:pt>
                <c:pt idx="6636">
                  <c:v>1997.0</c:v>
                </c:pt>
                <c:pt idx="6637">
                  <c:v>1998.0</c:v>
                </c:pt>
                <c:pt idx="6638">
                  <c:v>1999.0</c:v>
                </c:pt>
                <c:pt idx="6639">
                  <c:v>2000.0</c:v>
                </c:pt>
                <c:pt idx="6640">
                  <c:v>2001.0</c:v>
                </c:pt>
                <c:pt idx="6641">
                  <c:v>2002.0</c:v>
                </c:pt>
                <c:pt idx="6642">
                  <c:v>2002.0</c:v>
                </c:pt>
                <c:pt idx="6643">
                  <c:v>2002.0</c:v>
                </c:pt>
                <c:pt idx="6644">
                  <c:v>2002.0</c:v>
                </c:pt>
                <c:pt idx="6645">
                  <c:v>2002.0</c:v>
                </c:pt>
                <c:pt idx="6646">
                  <c:v>2002.0</c:v>
                </c:pt>
                <c:pt idx="6647">
                  <c:v>2002.0</c:v>
                </c:pt>
                <c:pt idx="6648">
                  <c:v>2002.0</c:v>
                </c:pt>
                <c:pt idx="6649">
                  <c:v>2002.0</c:v>
                </c:pt>
                <c:pt idx="6650">
                  <c:v>2002.0</c:v>
                </c:pt>
                <c:pt idx="6651">
                  <c:v>2002.0</c:v>
                </c:pt>
                <c:pt idx="6652">
                  <c:v>2002.0</c:v>
                </c:pt>
                <c:pt idx="6653">
                  <c:v>2002.0</c:v>
                </c:pt>
                <c:pt idx="6654">
                  <c:v>2002.0</c:v>
                </c:pt>
                <c:pt idx="6655">
                  <c:v>2002.0</c:v>
                </c:pt>
                <c:pt idx="6656">
                  <c:v>2002.0</c:v>
                </c:pt>
                <c:pt idx="6657">
                  <c:v>2002.0</c:v>
                </c:pt>
                <c:pt idx="6658">
                  <c:v>2002.0</c:v>
                </c:pt>
                <c:pt idx="6659">
                  <c:v>2003.0</c:v>
                </c:pt>
                <c:pt idx="6660">
                  <c:v>2003.0</c:v>
                </c:pt>
                <c:pt idx="6661">
                  <c:v>2003.0</c:v>
                </c:pt>
                <c:pt idx="6662">
                  <c:v>2003.0</c:v>
                </c:pt>
                <c:pt idx="6663">
                  <c:v>2003.0</c:v>
                </c:pt>
                <c:pt idx="6664">
                  <c:v>2003.0</c:v>
                </c:pt>
                <c:pt idx="6665">
                  <c:v>2003.0</c:v>
                </c:pt>
                <c:pt idx="6666">
                  <c:v>2004.0</c:v>
                </c:pt>
                <c:pt idx="6667">
                  <c:v>2005.0</c:v>
                </c:pt>
                <c:pt idx="6668">
                  <c:v>2006.0</c:v>
                </c:pt>
                <c:pt idx="6669">
                  <c:v>2006.0</c:v>
                </c:pt>
                <c:pt idx="6670">
                  <c:v>2006.0</c:v>
                </c:pt>
                <c:pt idx="6671">
                  <c:v>2006.0</c:v>
                </c:pt>
                <c:pt idx="6672">
                  <c:v>2007.0</c:v>
                </c:pt>
                <c:pt idx="6673">
                  <c:v>2007.0</c:v>
                </c:pt>
                <c:pt idx="6674">
                  <c:v>2008.0</c:v>
                </c:pt>
                <c:pt idx="6675">
                  <c:v>2008.0</c:v>
                </c:pt>
                <c:pt idx="6676">
                  <c:v>2008.0</c:v>
                </c:pt>
                <c:pt idx="6677">
                  <c:v>2008.0</c:v>
                </c:pt>
                <c:pt idx="6678">
                  <c:v>2008.0</c:v>
                </c:pt>
                <c:pt idx="6679">
                  <c:v>2008.0</c:v>
                </c:pt>
                <c:pt idx="6680">
                  <c:v>2008.0</c:v>
                </c:pt>
                <c:pt idx="6681">
                  <c:v>2008.0</c:v>
                </c:pt>
                <c:pt idx="6682">
                  <c:v>2008.0</c:v>
                </c:pt>
                <c:pt idx="6683">
                  <c:v>2008.0</c:v>
                </c:pt>
                <c:pt idx="6684">
                  <c:v>2009.0</c:v>
                </c:pt>
                <c:pt idx="6685">
                  <c:v>2009.0</c:v>
                </c:pt>
                <c:pt idx="6686">
                  <c:v>2009.0</c:v>
                </c:pt>
                <c:pt idx="6687">
                  <c:v>2009.0</c:v>
                </c:pt>
                <c:pt idx="6688">
                  <c:v>2009.0</c:v>
                </c:pt>
                <c:pt idx="6689">
                  <c:v>2009.0</c:v>
                </c:pt>
                <c:pt idx="6690">
                  <c:v>2009.0</c:v>
                </c:pt>
                <c:pt idx="6691">
                  <c:v>2009.0</c:v>
                </c:pt>
                <c:pt idx="6692">
                  <c:v>2009.0</c:v>
                </c:pt>
                <c:pt idx="6693">
                  <c:v>2009.0</c:v>
                </c:pt>
                <c:pt idx="6694">
                  <c:v>2009.0</c:v>
                </c:pt>
                <c:pt idx="6695">
                  <c:v>2009.0</c:v>
                </c:pt>
                <c:pt idx="6696">
                  <c:v>2009.0</c:v>
                </c:pt>
                <c:pt idx="6697">
                  <c:v>2009.0</c:v>
                </c:pt>
                <c:pt idx="6698">
                  <c:v>2009.0</c:v>
                </c:pt>
                <c:pt idx="6699">
                  <c:v>2009.0</c:v>
                </c:pt>
                <c:pt idx="6700">
                  <c:v>2009.0</c:v>
                </c:pt>
                <c:pt idx="6701">
                  <c:v>2009.0</c:v>
                </c:pt>
                <c:pt idx="6702">
                  <c:v>2009.0</c:v>
                </c:pt>
                <c:pt idx="6703">
                  <c:v>2010.0</c:v>
                </c:pt>
                <c:pt idx="6704">
                  <c:v>2011.0</c:v>
                </c:pt>
                <c:pt idx="6705">
                  <c:v>2011.0</c:v>
                </c:pt>
                <c:pt idx="6706">
                  <c:v>2011.0</c:v>
                </c:pt>
                <c:pt idx="6707">
                  <c:v>2011.0</c:v>
                </c:pt>
                <c:pt idx="6708">
                  <c:v>2012.0</c:v>
                </c:pt>
                <c:pt idx="6709">
                  <c:v>2012.0</c:v>
                </c:pt>
                <c:pt idx="6710">
                  <c:v>2012.0</c:v>
                </c:pt>
                <c:pt idx="6711">
                  <c:v>2012.0</c:v>
                </c:pt>
                <c:pt idx="6712">
                  <c:v>2013.0</c:v>
                </c:pt>
                <c:pt idx="6713">
                  <c:v>2014.0</c:v>
                </c:pt>
                <c:pt idx="6714">
                  <c:v>2015.0</c:v>
                </c:pt>
                <c:pt idx="6715">
                  <c:v>2015.0</c:v>
                </c:pt>
                <c:pt idx="6716">
                  <c:v>2016.0</c:v>
                </c:pt>
                <c:pt idx="6717">
                  <c:v>2017.0</c:v>
                </c:pt>
                <c:pt idx="6718">
                  <c:v>2018.0</c:v>
                </c:pt>
                <c:pt idx="6719">
                  <c:v>2019.0</c:v>
                </c:pt>
                <c:pt idx="6720">
                  <c:v>2020.0</c:v>
                </c:pt>
                <c:pt idx="6721">
                  <c:v>2021.0</c:v>
                </c:pt>
                <c:pt idx="6722">
                  <c:v>2021.0</c:v>
                </c:pt>
                <c:pt idx="6723">
                  <c:v>2021.0</c:v>
                </c:pt>
                <c:pt idx="6724">
                  <c:v>2021.0</c:v>
                </c:pt>
                <c:pt idx="6725">
                  <c:v>2021.0</c:v>
                </c:pt>
                <c:pt idx="6726">
                  <c:v>2021.0</c:v>
                </c:pt>
                <c:pt idx="6727">
                  <c:v>2021.0</c:v>
                </c:pt>
                <c:pt idx="6728">
                  <c:v>2021.0</c:v>
                </c:pt>
                <c:pt idx="6729">
                  <c:v>2022.0</c:v>
                </c:pt>
                <c:pt idx="6730">
                  <c:v>2023.0</c:v>
                </c:pt>
                <c:pt idx="6731">
                  <c:v>2024.0</c:v>
                </c:pt>
                <c:pt idx="6732">
                  <c:v>2025.0</c:v>
                </c:pt>
                <c:pt idx="6733">
                  <c:v>2026.0</c:v>
                </c:pt>
                <c:pt idx="6734">
                  <c:v>2026.0</c:v>
                </c:pt>
                <c:pt idx="6735">
                  <c:v>2026.0</c:v>
                </c:pt>
                <c:pt idx="6736">
                  <c:v>2026.0</c:v>
                </c:pt>
                <c:pt idx="6737">
                  <c:v>2027.0</c:v>
                </c:pt>
                <c:pt idx="6738">
                  <c:v>2028.0</c:v>
                </c:pt>
                <c:pt idx="6739">
                  <c:v>2029.0</c:v>
                </c:pt>
                <c:pt idx="6740">
                  <c:v>2030.0</c:v>
                </c:pt>
                <c:pt idx="6741">
                  <c:v>2031.0</c:v>
                </c:pt>
                <c:pt idx="6742">
                  <c:v>2032.0</c:v>
                </c:pt>
                <c:pt idx="6743">
                  <c:v>2033.0</c:v>
                </c:pt>
                <c:pt idx="6744">
                  <c:v>2034.0</c:v>
                </c:pt>
                <c:pt idx="6745">
                  <c:v>2034.0</c:v>
                </c:pt>
                <c:pt idx="6746">
                  <c:v>2035.0</c:v>
                </c:pt>
                <c:pt idx="6747">
                  <c:v>2036.0</c:v>
                </c:pt>
                <c:pt idx="6748">
                  <c:v>2037.0</c:v>
                </c:pt>
                <c:pt idx="6749">
                  <c:v>2038.0</c:v>
                </c:pt>
                <c:pt idx="6750">
                  <c:v>2039.0</c:v>
                </c:pt>
                <c:pt idx="6751">
                  <c:v>2040.0</c:v>
                </c:pt>
                <c:pt idx="6752">
                  <c:v>2041.0</c:v>
                </c:pt>
                <c:pt idx="6753">
                  <c:v>2041.0</c:v>
                </c:pt>
                <c:pt idx="6754">
                  <c:v>2042.0</c:v>
                </c:pt>
                <c:pt idx="6755">
                  <c:v>2043.0</c:v>
                </c:pt>
                <c:pt idx="6756">
                  <c:v>2044.0</c:v>
                </c:pt>
                <c:pt idx="6757">
                  <c:v>2044.0</c:v>
                </c:pt>
                <c:pt idx="6758">
                  <c:v>2044.0</c:v>
                </c:pt>
                <c:pt idx="6759">
                  <c:v>2044.0</c:v>
                </c:pt>
                <c:pt idx="6760">
                  <c:v>2044.0</c:v>
                </c:pt>
                <c:pt idx="6761">
                  <c:v>2044.0</c:v>
                </c:pt>
                <c:pt idx="6762">
                  <c:v>2045.0</c:v>
                </c:pt>
                <c:pt idx="6763">
                  <c:v>2046.0</c:v>
                </c:pt>
                <c:pt idx="6764">
                  <c:v>2047.0</c:v>
                </c:pt>
                <c:pt idx="6765">
                  <c:v>2048.0</c:v>
                </c:pt>
                <c:pt idx="6766">
                  <c:v>2048.0</c:v>
                </c:pt>
                <c:pt idx="6767">
                  <c:v>2048.0</c:v>
                </c:pt>
                <c:pt idx="6768">
                  <c:v>2049.0</c:v>
                </c:pt>
                <c:pt idx="6769">
                  <c:v>2050.0</c:v>
                </c:pt>
                <c:pt idx="6770">
                  <c:v>2050.0</c:v>
                </c:pt>
                <c:pt idx="6771">
                  <c:v>2050.0</c:v>
                </c:pt>
                <c:pt idx="6772">
                  <c:v>2050.0</c:v>
                </c:pt>
                <c:pt idx="6773">
                  <c:v>2050.0</c:v>
                </c:pt>
                <c:pt idx="6774">
                  <c:v>2051.0</c:v>
                </c:pt>
                <c:pt idx="6775">
                  <c:v>2051.0</c:v>
                </c:pt>
                <c:pt idx="6776">
                  <c:v>2051.0</c:v>
                </c:pt>
                <c:pt idx="6777">
                  <c:v>2052.0</c:v>
                </c:pt>
                <c:pt idx="6778">
                  <c:v>2052.0</c:v>
                </c:pt>
                <c:pt idx="6779">
                  <c:v>2052.0</c:v>
                </c:pt>
                <c:pt idx="6780">
                  <c:v>2052.0</c:v>
                </c:pt>
                <c:pt idx="6781">
                  <c:v>2052.0</c:v>
                </c:pt>
                <c:pt idx="6782">
                  <c:v>2053.0</c:v>
                </c:pt>
                <c:pt idx="6783">
                  <c:v>2053.0</c:v>
                </c:pt>
                <c:pt idx="6784">
                  <c:v>2053.0</c:v>
                </c:pt>
                <c:pt idx="6785">
                  <c:v>2054.0</c:v>
                </c:pt>
                <c:pt idx="6786">
                  <c:v>2055.0</c:v>
                </c:pt>
                <c:pt idx="6787">
                  <c:v>2055.0</c:v>
                </c:pt>
                <c:pt idx="6788">
                  <c:v>2055.0</c:v>
                </c:pt>
                <c:pt idx="6789">
                  <c:v>2055.0</c:v>
                </c:pt>
                <c:pt idx="6790">
                  <c:v>2055.0</c:v>
                </c:pt>
                <c:pt idx="6791">
                  <c:v>2055.0</c:v>
                </c:pt>
                <c:pt idx="6792">
                  <c:v>2055.0</c:v>
                </c:pt>
                <c:pt idx="6793">
                  <c:v>2055.0</c:v>
                </c:pt>
                <c:pt idx="6794">
                  <c:v>2055.0</c:v>
                </c:pt>
                <c:pt idx="6795">
                  <c:v>2055.0</c:v>
                </c:pt>
                <c:pt idx="6796">
                  <c:v>2055.0</c:v>
                </c:pt>
                <c:pt idx="6797">
                  <c:v>2055.0</c:v>
                </c:pt>
                <c:pt idx="6798">
                  <c:v>2055.0</c:v>
                </c:pt>
                <c:pt idx="6799">
                  <c:v>2055.0</c:v>
                </c:pt>
                <c:pt idx="6800">
                  <c:v>2055.0</c:v>
                </c:pt>
                <c:pt idx="6801">
                  <c:v>2055.0</c:v>
                </c:pt>
                <c:pt idx="6802">
                  <c:v>2055.0</c:v>
                </c:pt>
                <c:pt idx="6803">
                  <c:v>2055.0</c:v>
                </c:pt>
                <c:pt idx="6804">
                  <c:v>2056.0</c:v>
                </c:pt>
                <c:pt idx="6805">
                  <c:v>2056.0</c:v>
                </c:pt>
                <c:pt idx="6806">
                  <c:v>2057.0</c:v>
                </c:pt>
                <c:pt idx="6807">
                  <c:v>2058.0</c:v>
                </c:pt>
                <c:pt idx="6808">
                  <c:v>2058.0</c:v>
                </c:pt>
                <c:pt idx="6809">
                  <c:v>2058.0</c:v>
                </c:pt>
                <c:pt idx="6810">
                  <c:v>2059.0</c:v>
                </c:pt>
                <c:pt idx="6811">
                  <c:v>2060.0</c:v>
                </c:pt>
                <c:pt idx="6812">
                  <c:v>2061.0</c:v>
                </c:pt>
                <c:pt idx="6813">
                  <c:v>2062.0</c:v>
                </c:pt>
                <c:pt idx="6814">
                  <c:v>2063.0</c:v>
                </c:pt>
                <c:pt idx="6815">
                  <c:v>2064.0</c:v>
                </c:pt>
                <c:pt idx="6816">
                  <c:v>2064.0</c:v>
                </c:pt>
                <c:pt idx="6817">
                  <c:v>2065.0</c:v>
                </c:pt>
                <c:pt idx="6818">
                  <c:v>2066.0</c:v>
                </c:pt>
                <c:pt idx="6819">
                  <c:v>2066.0</c:v>
                </c:pt>
                <c:pt idx="6820">
                  <c:v>2066.0</c:v>
                </c:pt>
                <c:pt idx="6821">
                  <c:v>2067.0</c:v>
                </c:pt>
                <c:pt idx="6822">
                  <c:v>2067.0</c:v>
                </c:pt>
                <c:pt idx="6823">
                  <c:v>2067.0</c:v>
                </c:pt>
                <c:pt idx="6824">
                  <c:v>2067.0</c:v>
                </c:pt>
                <c:pt idx="6825">
                  <c:v>2067.0</c:v>
                </c:pt>
                <c:pt idx="6826">
                  <c:v>2067.0</c:v>
                </c:pt>
                <c:pt idx="6827">
                  <c:v>2067.0</c:v>
                </c:pt>
                <c:pt idx="6828">
                  <c:v>2067.0</c:v>
                </c:pt>
                <c:pt idx="6829">
                  <c:v>2067.0</c:v>
                </c:pt>
                <c:pt idx="6830">
                  <c:v>2067.0</c:v>
                </c:pt>
                <c:pt idx="6831">
                  <c:v>2067.0</c:v>
                </c:pt>
                <c:pt idx="6832">
                  <c:v>2067.0</c:v>
                </c:pt>
                <c:pt idx="6833">
                  <c:v>2067.0</c:v>
                </c:pt>
                <c:pt idx="6834">
                  <c:v>2067.0</c:v>
                </c:pt>
                <c:pt idx="6835">
                  <c:v>2067.0</c:v>
                </c:pt>
                <c:pt idx="6836">
                  <c:v>2067.0</c:v>
                </c:pt>
                <c:pt idx="6837">
                  <c:v>2068.0</c:v>
                </c:pt>
                <c:pt idx="6838">
                  <c:v>2069.0</c:v>
                </c:pt>
                <c:pt idx="6839">
                  <c:v>2069.0</c:v>
                </c:pt>
                <c:pt idx="6840">
                  <c:v>2069.0</c:v>
                </c:pt>
                <c:pt idx="6841">
                  <c:v>2069.0</c:v>
                </c:pt>
                <c:pt idx="6842">
                  <c:v>2069.0</c:v>
                </c:pt>
                <c:pt idx="6843">
                  <c:v>2069.0</c:v>
                </c:pt>
                <c:pt idx="6844">
                  <c:v>2069.0</c:v>
                </c:pt>
                <c:pt idx="6845">
                  <c:v>2069.0</c:v>
                </c:pt>
                <c:pt idx="6846">
                  <c:v>2069.0</c:v>
                </c:pt>
                <c:pt idx="6847">
                  <c:v>2069.0</c:v>
                </c:pt>
                <c:pt idx="6848">
                  <c:v>2069.0</c:v>
                </c:pt>
                <c:pt idx="6849">
                  <c:v>2069.0</c:v>
                </c:pt>
                <c:pt idx="6850">
                  <c:v>2070.0</c:v>
                </c:pt>
                <c:pt idx="6851">
                  <c:v>2071.0</c:v>
                </c:pt>
                <c:pt idx="6852">
                  <c:v>2072.0</c:v>
                </c:pt>
                <c:pt idx="6853">
                  <c:v>2073.0</c:v>
                </c:pt>
                <c:pt idx="6854">
                  <c:v>2073.0</c:v>
                </c:pt>
                <c:pt idx="6855">
                  <c:v>2073.0</c:v>
                </c:pt>
                <c:pt idx="6856">
                  <c:v>2074.0</c:v>
                </c:pt>
                <c:pt idx="6857">
                  <c:v>2074.0</c:v>
                </c:pt>
                <c:pt idx="6858">
                  <c:v>2074.0</c:v>
                </c:pt>
                <c:pt idx="6859">
                  <c:v>2074.0</c:v>
                </c:pt>
                <c:pt idx="6860">
                  <c:v>2074.0</c:v>
                </c:pt>
                <c:pt idx="6861">
                  <c:v>2075.0</c:v>
                </c:pt>
                <c:pt idx="6862">
                  <c:v>2075.0</c:v>
                </c:pt>
                <c:pt idx="6863">
                  <c:v>2076.0</c:v>
                </c:pt>
                <c:pt idx="6864">
                  <c:v>2077.0</c:v>
                </c:pt>
                <c:pt idx="6865">
                  <c:v>2077.0</c:v>
                </c:pt>
                <c:pt idx="6866">
                  <c:v>2077.0</c:v>
                </c:pt>
                <c:pt idx="6867">
                  <c:v>2077.0</c:v>
                </c:pt>
                <c:pt idx="6868">
                  <c:v>2077.0</c:v>
                </c:pt>
                <c:pt idx="6869">
                  <c:v>2077.0</c:v>
                </c:pt>
                <c:pt idx="6870">
                  <c:v>2077.0</c:v>
                </c:pt>
                <c:pt idx="6871">
                  <c:v>2077.0</c:v>
                </c:pt>
                <c:pt idx="6872">
                  <c:v>2077.0</c:v>
                </c:pt>
                <c:pt idx="6873">
                  <c:v>2077.0</c:v>
                </c:pt>
                <c:pt idx="6874">
                  <c:v>2077.0</c:v>
                </c:pt>
                <c:pt idx="6875">
                  <c:v>2077.0</c:v>
                </c:pt>
                <c:pt idx="6876">
                  <c:v>2077.0</c:v>
                </c:pt>
                <c:pt idx="6877">
                  <c:v>2077.0</c:v>
                </c:pt>
                <c:pt idx="6878">
                  <c:v>2077.0</c:v>
                </c:pt>
                <c:pt idx="6879">
                  <c:v>2077.0</c:v>
                </c:pt>
                <c:pt idx="6880">
                  <c:v>2078.0</c:v>
                </c:pt>
                <c:pt idx="6881">
                  <c:v>2078.0</c:v>
                </c:pt>
                <c:pt idx="6882">
                  <c:v>2078.0</c:v>
                </c:pt>
                <c:pt idx="6883">
                  <c:v>2078.0</c:v>
                </c:pt>
                <c:pt idx="6884">
                  <c:v>2078.0</c:v>
                </c:pt>
                <c:pt idx="6885">
                  <c:v>2079.0</c:v>
                </c:pt>
                <c:pt idx="6886">
                  <c:v>2080.0</c:v>
                </c:pt>
                <c:pt idx="6887">
                  <c:v>2080.0</c:v>
                </c:pt>
                <c:pt idx="6888">
                  <c:v>2080.0</c:v>
                </c:pt>
                <c:pt idx="6889">
                  <c:v>2080.0</c:v>
                </c:pt>
                <c:pt idx="6890">
                  <c:v>2080.0</c:v>
                </c:pt>
                <c:pt idx="6891">
                  <c:v>2080.0</c:v>
                </c:pt>
                <c:pt idx="6892">
                  <c:v>2080.0</c:v>
                </c:pt>
                <c:pt idx="6893">
                  <c:v>2080.0</c:v>
                </c:pt>
                <c:pt idx="6894">
                  <c:v>2080.0</c:v>
                </c:pt>
                <c:pt idx="6895">
                  <c:v>2080.0</c:v>
                </c:pt>
                <c:pt idx="6896">
                  <c:v>2080.0</c:v>
                </c:pt>
                <c:pt idx="6897">
                  <c:v>2080.0</c:v>
                </c:pt>
                <c:pt idx="6898">
                  <c:v>2080.0</c:v>
                </c:pt>
                <c:pt idx="6899">
                  <c:v>2080.0</c:v>
                </c:pt>
                <c:pt idx="6900">
                  <c:v>2080.0</c:v>
                </c:pt>
                <c:pt idx="6901">
                  <c:v>2080.0</c:v>
                </c:pt>
                <c:pt idx="6902">
                  <c:v>2080.0</c:v>
                </c:pt>
                <c:pt idx="6903">
                  <c:v>2080.0</c:v>
                </c:pt>
                <c:pt idx="6904">
                  <c:v>2080.0</c:v>
                </c:pt>
                <c:pt idx="6905">
                  <c:v>2080.0</c:v>
                </c:pt>
                <c:pt idx="6906">
                  <c:v>2080.0</c:v>
                </c:pt>
                <c:pt idx="6907">
                  <c:v>2080.0</c:v>
                </c:pt>
                <c:pt idx="6908">
                  <c:v>2080.0</c:v>
                </c:pt>
                <c:pt idx="6909">
                  <c:v>2080.0</c:v>
                </c:pt>
                <c:pt idx="6910">
                  <c:v>2080.0</c:v>
                </c:pt>
                <c:pt idx="6911">
                  <c:v>2080.0</c:v>
                </c:pt>
                <c:pt idx="6912">
                  <c:v>2080.0</c:v>
                </c:pt>
                <c:pt idx="6913">
                  <c:v>2080.0</c:v>
                </c:pt>
                <c:pt idx="6914">
                  <c:v>2080.0</c:v>
                </c:pt>
                <c:pt idx="6915">
                  <c:v>2080.0</c:v>
                </c:pt>
                <c:pt idx="6916">
                  <c:v>2080.0</c:v>
                </c:pt>
                <c:pt idx="6917">
                  <c:v>2080.0</c:v>
                </c:pt>
                <c:pt idx="6918">
                  <c:v>2080.0</c:v>
                </c:pt>
                <c:pt idx="6919">
                  <c:v>2080.0</c:v>
                </c:pt>
                <c:pt idx="6920">
                  <c:v>2080.0</c:v>
                </c:pt>
                <c:pt idx="6921">
                  <c:v>2081.0</c:v>
                </c:pt>
                <c:pt idx="6922">
                  <c:v>2081.0</c:v>
                </c:pt>
                <c:pt idx="6923">
                  <c:v>2081.0</c:v>
                </c:pt>
                <c:pt idx="6924">
                  <c:v>2082.0</c:v>
                </c:pt>
                <c:pt idx="6925">
                  <c:v>2082.0</c:v>
                </c:pt>
                <c:pt idx="6926">
                  <c:v>2082.0</c:v>
                </c:pt>
                <c:pt idx="6927">
                  <c:v>2082.0</c:v>
                </c:pt>
                <c:pt idx="6928">
                  <c:v>2082.0</c:v>
                </c:pt>
                <c:pt idx="6929">
                  <c:v>2082.0</c:v>
                </c:pt>
                <c:pt idx="6930">
                  <c:v>2082.0</c:v>
                </c:pt>
                <c:pt idx="6931">
                  <c:v>2082.0</c:v>
                </c:pt>
                <c:pt idx="6932">
                  <c:v>2082.0</c:v>
                </c:pt>
                <c:pt idx="6933">
                  <c:v>2082.0</c:v>
                </c:pt>
                <c:pt idx="6934">
                  <c:v>2082.0</c:v>
                </c:pt>
                <c:pt idx="6935">
                  <c:v>2083.0</c:v>
                </c:pt>
                <c:pt idx="6936">
                  <c:v>2084.0</c:v>
                </c:pt>
                <c:pt idx="6937">
                  <c:v>2085.0</c:v>
                </c:pt>
                <c:pt idx="6938">
                  <c:v>2086.0</c:v>
                </c:pt>
                <c:pt idx="6939">
                  <c:v>2087.0</c:v>
                </c:pt>
                <c:pt idx="6940">
                  <c:v>2088.0</c:v>
                </c:pt>
                <c:pt idx="6941">
                  <c:v>2089.0</c:v>
                </c:pt>
                <c:pt idx="6942">
                  <c:v>2090.0</c:v>
                </c:pt>
                <c:pt idx="6943">
                  <c:v>2091.0</c:v>
                </c:pt>
                <c:pt idx="6944">
                  <c:v>2092.0</c:v>
                </c:pt>
                <c:pt idx="6945">
                  <c:v>2093.0</c:v>
                </c:pt>
                <c:pt idx="6946">
                  <c:v>2094.0</c:v>
                </c:pt>
                <c:pt idx="6947">
                  <c:v>2094.0</c:v>
                </c:pt>
                <c:pt idx="6948">
                  <c:v>2094.0</c:v>
                </c:pt>
                <c:pt idx="6949">
                  <c:v>2094.0</c:v>
                </c:pt>
                <c:pt idx="6950">
                  <c:v>2095.0</c:v>
                </c:pt>
                <c:pt idx="6951">
                  <c:v>2096.0</c:v>
                </c:pt>
                <c:pt idx="6952">
                  <c:v>2097.0</c:v>
                </c:pt>
                <c:pt idx="6953">
                  <c:v>2097.0</c:v>
                </c:pt>
                <c:pt idx="6954">
                  <c:v>2098.0</c:v>
                </c:pt>
                <c:pt idx="6955">
                  <c:v>2098.0</c:v>
                </c:pt>
                <c:pt idx="6956">
                  <c:v>2098.0</c:v>
                </c:pt>
                <c:pt idx="6957">
                  <c:v>2099.0</c:v>
                </c:pt>
                <c:pt idx="6958">
                  <c:v>2100.0</c:v>
                </c:pt>
                <c:pt idx="6959">
                  <c:v>2101.0</c:v>
                </c:pt>
                <c:pt idx="6960">
                  <c:v>2101.0</c:v>
                </c:pt>
                <c:pt idx="6961">
                  <c:v>2101.0</c:v>
                </c:pt>
                <c:pt idx="6962">
                  <c:v>2102.0</c:v>
                </c:pt>
                <c:pt idx="6963">
                  <c:v>2102.0</c:v>
                </c:pt>
                <c:pt idx="6964">
                  <c:v>2102.0</c:v>
                </c:pt>
                <c:pt idx="6965">
                  <c:v>2102.0</c:v>
                </c:pt>
                <c:pt idx="6966">
                  <c:v>2102.0</c:v>
                </c:pt>
                <c:pt idx="6967">
                  <c:v>2102.0</c:v>
                </c:pt>
                <c:pt idx="6968">
                  <c:v>2102.0</c:v>
                </c:pt>
                <c:pt idx="6969">
                  <c:v>2102.0</c:v>
                </c:pt>
                <c:pt idx="6970">
                  <c:v>2102.0</c:v>
                </c:pt>
                <c:pt idx="6971">
                  <c:v>2102.0</c:v>
                </c:pt>
                <c:pt idx="6972">
                  <c:v>2102.0</c:v>
                </c:pt>
                <c:pt idx="6973">
                  <c:v>2102.0</c:v>
                </c:pt>
                <c:pt idx="6974">
                  <c:v>2102.0</c:v>
                </c:pt>
                <c:pt idx="6975">
                  <c:v>2102.0</c:v>
                </c:pt>
                <c:pt idx="6976">
                  <c:v>2102.0</c:v>
                </c:pt>
                <c:pt idx="6977">
                  <c:v>2102.0</c:v>
                </c:pt>
                <c:pt idx="6978">
                  <c:v>2102.0</c:v>
                </c:pt>
                <c:pt idx="6979">
                  <c:v>2102.0</c:v>
                </c:pt>
                <c:pt idx="6980">
                  <c:v>2102.0</c:v>
                </c:pt>
                <c:pt idx="6981">
                  <c:v>2102.0</c:v>
                </c:pt>
                <c:pt idx="6982">
                  <c:v>2102.0</c:v>
                </c:pt>
                <c:pt idx="6983">
                  <c:v>2102.0</c:v>
                </c:pt>
                <c:pt idx="6984">
                  <c:v>2102.0</c:v>
                </c:pt>
                <c:pt idx="6985">
                  <c:v>2102.0</c:v>
                </c:pt>
                <c:pt idx="6986">
                  <c:v>2102.0</c:v>
                </c:pt>
                <c:pt idx="6987">
                  <c:v>2102.0</c:v>
                </c:pt>
                <c:pt idx="6988">
                  <c:v>2102.0</c:v>
                </c:pt>
                <c:pt idx="6989">
                  <c:v>2102.0</c:v>
                </c:pt>
                <c:pt idx="6990">
                  <c:v>2102.0</c:v>
                </c:pt>
                <c:pt idx="6991">
                  <c:v>2102.0</c:v>
                </c:pt>
                <c:pt idx="6992">
                  <c:v>2102.0</c:v>
                </c:pt>
                <c:pt idx="6993">
                  <c:v>2102.0</c:v>
                </c:pt>
                <c:pt idx="6994">
                  <c:v>2102.0</c:v>
                </c:pt>
                <c:pt idx="6995">
                  <c:v>2102.0</c:v>
                </c:pt>
                <c:pt idx="6996">
                  <c:v>2102.0</c:v>
                </c:pt>
                <c:pt idx="6997">
                  <c:v>2102.0</c:v>
                </c:pt>
                <c:pt idx="6998">
                  <c:v>2102.0</c:v>
                </c:pt>
                <c:pt idx="6999">
                  <c:v>2102.0</c:v>
                </c:pt>
                <c:pt idx="7000">
                  <c:v>2103.0</c:v>
                </c:pt>
                <c:pt idx="7001">
                  <c:v>2103.0</c:v>
                </c:pt>
                <c:pt idx="7002">
                  <c:v>2103.0</c:v>
                </c:pt>
                <c:pt idx="7003">
                  <c:v>2103.0</c:v>
                </c:pt>
                <c:pt idx="7004">
                  <c:v>2103.0</c:v>
                </c:pt>
                <c:pt idx="7005">
                  <c:v>2103.0</c:v>
                </c:pt>
                <c:pt idx="7006">
                  <c:v>2103.0</c:v>
                </c:pt>
                <c:pt idx="7007">
                  <c:v>2104.0</c:v>
                </c:pt>
                <c:pt idx="7008">
                  <c:v>2104.0</c:v>
                </c:pt>
                <c:pt idx="7009">
                  <c:v>2104.0</c:v>
                </c:pt>
                <c:pt idx="7010">
                  <c:v>2104.0</c:v>
                </c:pt>
                <c:pt idx="7011">
                  <c:v>2104.0</c:v>
                </c:pt>
                <c:pt idx="7012">
                  <c:v>2104.0</c:v>
                </c:pt>
                <c:pt idx="7013">
                  <c:v>2104.0</c:v>
                </c:pt>
                <c:pt idx="7014">
                  <c:v>2104.0</c:v>
                </c:pt>
                <c:pt idx="7015">
                  <c:v>2104.0</c:v>
                </c:pt>
                <c:pt idx="7016">
                  <c:v>2104.0</c:v>
                </c:pt>
                <c:pt idx="7017">
                  <c:v>2104.0</c:v>
                </c:pt>
                <c:pt idx="7018">
                  <c:v>2104.0</c:v>
                </c:pt>
                <c:pt idx="7019">
                  <c:v>2104.0</c:v>
                </c:pt>
                <c:pt idx="7020">
                  <c:v>2104.0</c:v>
                </c:pt>
                <c:pt idx="7021">
                  <c:v>2104.0</c:v>
                </c:pt>
                <c:pt idx="7022">
                  <c:v>2104.0</c:v>
                </c:pt>
                <c:pt idx="7023">
                  <c:v>2104.0</c:v>
                </c:pt>
                <c:pt idx="7024">
                  <c:v>2104.0</c:v>
                </c:pt>
                <c:pt idx="7025">
                  <c:v>2105.0</c:v>
                </c:pt>
                <c:pt idx="7026">
                  <c:v>2106.0</c:v>
                </c:pt>
                <c:pt idx="7027">
                  <c:v>2106.0</c:v>
                </c:pt>
                <c:pt idx="7028">
                  <c:v>2106.0</c:v>
                </c:pt>
                <c:pt idx="7029">
                  <c:v>2106.0</c:v>
                </c:pt>
                <c:pt idx="7030">
                  <c:v>2106.0</c:v>
                </c:pt>
                <c:pt idx="7031">
                  <c:v>2106.0</c:v>
                </c:pt>
                <c:pt idx="7032">
                  <c:v>2106.0</c:v>
                </c:pt>
                <c:pt idx="7033">
                  <c:v>2106.0</c:v>
                </c:pt>
                <c:pt idx="7034">
                  <c:v>2107.0</c:v>
                </c:pt>
                <c:pt idx="7035">
                  <c:v>2108.0</c:v>
                </c:pt>
                <c:pt idx="7036">
                  <c:v>2108.0</c:v>
                </c:pt>
                <c:pt idx="7037">
                  <c:v>2108.0</c:v>
                </c:pt>
                <c:pt idx="7038">
                  <c:v>2108.0</c:v>
                </c:pt>
                <c:pt idx="7039">
                  <c:v>2108.0</c:v>
                </c:pt>
                <c:pt idx="7040">
                  <c:v>2108.0</c:v>
                </c:pt>
                <c:pt idx="7041">
                  <c:v>2108.0</c:v>
                </c:pt>
                <c:pt idx="7042">
                  <c:v>2109.0</c:v>
                </c:pt>
                <c:pt idx="7043">
                  <c:v>2109.0</c:v>
                </c:pt>
                <c:pt idx="7044">
                  <c:v>2110.0</c:v>
                </c:pt>
                <c:pt idx="7045">
                  <c:v>2110.0</c:v>
                </c:pt>
                <c:pt idx="7046">
                  <c:v>2111.0</c:v>
                </c:pt>
                <c:pt idx="7047">
                  <c:v>2111.0</c:v>
                </c:pt>
                <c:pt idx="7048">
                  <c:v>2111.0</c:v>
                </c:pt>
                <c:pt idx="7049">
                  <c:v>2111.0</c:v>
                </c:pt>
                <c:pt idx="7050">
                  <c:v>2111.0</c:v>
                </c:pt>
                <c:pt idx="7051">
                  <c:v>2111.0</c:v>
                </c:pt>
                <c:pt idx="7052">
                  <c:v>2111.0</c:v>
                </c:pt>
                <c:pt idx="7053">
                  <c:v>2111.0</c:v>
                </c:pt>
                <c:pt idx="7054">
                  <c:v>2111.0</c:v>
                </c:pt>
                <c:pt idx="7055">
                  <c:v>2112.0</c:v>
                </c:pt>
                <c:pt idx="7056">
                  <c:v>2113.0</c:v>
                </c:pt>
                <c:pt idx="7057">
                  <c:v>2114.0</c:v>
                </c:pt>
                <c:pt idx="7058">
                  <c:v>2115.0</c:v>
                </c:pt>
                <c:pt idx="7059">
                  <c:v>2116.0</c:v>
                </c:pt>
                <c:pt idx="7060">
                  <c:v>2116.0</c:v>
                </c:pt>
                <c:pt idx="7061">
                  <c:v>2117.0</c:v>
                </c:pt>
                <c:pt idx="7062">
                  <c:v>2117.0</c:v>
                </c:pt>
                <c:pt idx="7063">
                  <c:v>2118.0</c:v>
                </c:pt>
                <c:pt idx="7064">
                  <c:v>2119.0</c:v>
                </c:pt>
                <c:pt idx="7065">
                  <c:v>2119.0</c:v>
                </c:pt>
                <c:pt idx="7066">
                  <c:v>2119.0</c:v>
                </c:pt>
                <c:pt idx="7067">
                  <c:v>2119.0</c:v>
                </c:pt>
                <c:pt idx="7068">
                  <c:v>2119.0</c:v>
                </c:pt>
                <c:pt idx="7069">
                  <c:v>2119.0</c:v>
                </c:pt>
                <c:pt idx="7070">
                  <c:v>2119.0</c:v>
                </c:pt>
                <c:pt idx="7071">
                  <c:v>2119.0</c:v>
                </c:pt>
                <c:pt idx="7072">
                  <c:v>2119.0</c:v>
                </c:pt>
                <c:pt idx="7073">
                  <c:v>2119.0</c:v>
                </c:pt>
                <c:pt idx="7074">
                  <c:v>2119.0</c:v>
                </c:pt>
                <c:pt idx="7075">
                  <c:v>2119.0</c:v>
                </c:pt>
                <c:pt idx="7076">
                  <c:v>2119.0</c:v>
                </c:pt>
                <c:pt idx="7077">
                  <c:v>2119.0</c:v>
                </c:pt>
                <c:pt idx="7078">
                  <c:v>2120.0</c:v>
                </c:pt>
                <c:pt idx="7079">
                  <c:v>2120.0</c:v>
                </c:pt>
                <c:pt idx="7080">
                  <c:v>2120.0</c:v>
                </c:pt>
                <c:pt idx="7081">
                  <c:v>2121.0</c:v>
                </c:pt>
                <c:pt idx="7082">
                  <c:v>2121.0</c:v>
                </c:pt>
                <c:pt idx="7083">
                  <c:v>2121.0</c:v>
                </c:pt>
                <c:pt idx="7084">
                  <c:v>2121.0</c:v>
                </c:pt>
                <c:pt idx="7085">
                  <c:v>2121.0</c:v>
                </c:pt>
                <c:pt idx="7086">
                  <c:v>2121.0</c:v>
                </c:pt>
                <c:pt idx="7087">
                  <c:v>2122.0</c:v>
                </c:pt>
                <c:pt idx="7088">
                  <c:v>2123.0</c:v>
                </c:pt>
                <c:pt idx="7089">
                  <c:v>2123.0</c:v>
                </c:pt>
                <c:pt idx="7090">
                  <c:v>2123.0</c:v>
                </c:pt>
                <c:pt idx="7091">
                  <c:v>2124.0</c:v>
                </c:pt>
                <c:pt idx="7092">
                  <c:v>2124.0</c:v>
                </c:pt>
                <c:pt idx="7093">
                  <c:v>2124.0</c:v>
                </c:pt>
                <c:pt idx="7094">
                  <c:v>2125.0</c:v>
                </c:pt>
                <c:pt idx="7095">
                  <c:v>2125.0</c:v>
                </c:pt>
                <c:pt idx="7096">
                  <c:v>2125.0</c:v>
                </c:pt>
                <c:pt idx="7097">
                  <c:v>2126.0</c:v>
                </c:pt>
                <c:pt idx="7098">
                  <c:v>2126.0</c:v>
                </c:pt>
                <c:pt idx="7099">
                  <c:v>2126.0</c:v>
                </c:pt>
                <c:pt idx="7100">
                  <c:v>2126.0</c:v>
                </c:pt>
                <c:pt idx="7101">
                  <c:v>2127.0</c:v>
                </c:pt>
                <c:pt idx="7102">
                  <c:v>2128.0</c:v>
                </c:pt>
                <c:pt idx="7103">
                  <c:v>2129.0</c:v>
                </c:pt>
                <c:pt idx="7104">
                  <c:v>2130.0</c:v>
                </c:pt>
                <c:pt idx="7105">
                  <c:v>2130.0</c:v>
                </c:pt>
                <c:pt idx="7106">
                  <c:v>2130.0</c:v>
                </c:pt>
                <c:pt idx="7107">
                  <c:v>2130.0</c:v>
                </c:pt>
                <c:pt idx="7108">
                  <c:v>2130.0</c:v>
                </c:pt>
                <c:pt idx="7109">
                  <c:v>2130.0</c:v>
                </c:pt>
                <c:pt idx="7110">
                  <c:v>2130.0</c:v>
                </c:pt>
                <c:pt idx="7111">
                  <c:v>2130.0</c:v>
                </c:pt>
                <c:pt idx="7112">
                  <c:v>2130.0</c:v>
                </c:pt>
                <c:pt idx="7113">
                  <c:v>2130.0</c:v>
                </c:pt>
                <c:pt idx="7114">
                  <c:v>2130.0</c:v>
                </c:pt>
                <c:pt idx="7115">
                  <c:v>2130.0</c:v>
                </c:pt>
                <c:pt idx="7116">
                  <c:v>2130.0</c:v>
                </c:pt>
                <c:pt idx="7117">
                  <c:v>2130.0</c:v>
                </c:pt>
                <c:pt idx="7118">
                  <c:v>2130.0</c:v>
                </c:pt>
                <c:pt idx="7119">
                  <c:v>2130.0</c:v>
                </c:pt>
                <c:pt idx="7120">
                  <c:v>2130.0</c:v>
                </c:pt>
                <c:pt idx="7121">
                  <c:v>2131.0</c:v>
                </c:pt>
                <c:pt idx="7122">
                  <c:v>2131.0</c:v>
                </c:pt>
                <c:pt idx="7123">
                  <c:v>2131.0</c:v>
                </c:pt>
                <c:pt idx="7124">
                  <c:v>2131.0</c:v>
                </c:pt>
                <c:pt idx="7125">
                  <c:v>2132.0</c:v>
                </c:pt>
                <c:pt idx="7126">
                  <c:v>2132.0</c:v>
                </c:pt>
                <c:pt idx="7127">
                  <c:v>2132.0</c:v>
                </c:pt>
                <c:pt idx="7128">
                  <c:v>2132.0</c:v>
                </c:pt>
                <c:pt idx="7129">
                  <c:v>2132.0</c:v>
                </c:pt>
                <c:pt idx="7130">
                  <c:v>2133.0</c:v>
                </c:pt>
                <c:pt idx="7131">
                  <c:v>2133.0</c:v>
                </c:pt>
                <c:pt idx="7132">
                  <c:v>2133.0</c:v>
                </c:pt>
                <c:pt idx="7133">
                  <c:v>2133.0</c:v>
                </c:pt>
                <c:pt idx="7134">
                  <c:v>2133.0</c:v>
                </c:pt>
                <c:pt idx="7135">
                  <c:v>2133.0</c:v>
                </c:pt>
                <c:pt idx="7136">
                  <c:v>2133.0</c:v>
                </c:pt>
                <c:pt idx="7137">
                  <c:v>2133.0</c:v>
                </c:pt>
                <c:pt idx="7138">
                  <c:v>2133.0</c:v>
                </c:pt>
                <c:pt idx="7139">
                  <c:v>2133.0</c:v>
                </c:pt>
                <c:pt idx="7140">
                  <c:v>2133.0</c:v>
                </c:pt>
                <c:pt idx="7141">
                  <c:v>2133.0</c:v>
                </c:pt>
                <c:pt idx="7142">
                  <c:v>2133.0</c:v>
                </c:pt>
                <c:pt idx="7143">
                  <c:v>2133.0</c:v>
                </c:pt>
                <c:pt idx="7144">
                  <c:v>2133.0</c:v>
                </c:pt>
                <c:pt idx="7145">
                  <c:v>2133.0</c:v>
                </c:pt>
                <c:pt idx="7146">
                  <c:v>2133.0</c:v>
                </c:pt>
                <c:pt idx="7147">
                  <c:v>2133.0</c:v>
                </c:pt>
                <c:pt idx="7148">
                  <c:v>2133.0</c:v>
                </c:pt>
                <c:pt idx="7149">
                  <c:v>2133.0</c:v>
                </c:pt>
                <c:pt idx="7150">
                  <c:v>2133.0</c:v>
                </c:pt>
                <c:pt idx="7151">
                  <c:v>2133.0</c:v>
                </c:pt>
                <c:pt idx="7152">
                  <c:v>2133.0</c:v>
                </c:pt>
                <c:pt idx="7153">
                  <c:v>2133.0</c:v>
                </c:pt>
                <c:pt idx="7154">
                  <c:v>2133.0</c:v>
                </c:pt>
                <c:pt idx="7155">
                  <c:v>2133.0</c:v>
                </c:pt>
                <c:pt idx="7156">
                  <c:v>2133.0</c:v>
                </c:pt>
                <c:pt idx="7157">
                  <c:v>2133.0</c:v>
                </c:pt>
                <c:pt idx="7158">
                  <c:v>2133.0</c:v>
                </c:pt>
                <c:pt idx="7159">
                  <c:v>2133.0</c:v>
                </c:pt>
                <c:pt idx="7160">
                  <c:v>2133.0</c:v>
                </c:pt>
                <c:pt idx="7161">
                  <c:v>2133.0</c:v>
                </c:pt>
                <c:pt idx="7162">
                  <c:v>2133.0</c:v>
                </c:pt>
                <c:pt idx="7163">
                  <c:v>2133.0</c:v>
                </c:pt>
                <c:pt idx="7164">
                  <c:v>2133.0</c:v>
                </c:pt>
                <c:pt idx="7165">
                  <c:v>2133.0</c:v>
                </c:pt>
                <c:pt idx="7166">
                  <c:v>2133.0</c:v>
                </c:pt>
                <c:pt idx="7167">
                  <c:v>2133.0</c:v>
                </c:pt>
                <c:pt idx="7168">
                  <c:v>2133.0</c:v>
                </c:pt>
                <c:pt idx="7169">
                  <c:v>2133.0</c:v>
                </c:pt>
                <c:pt idx="7170">
                  <c:v>2133.0</c:v>
                </c:pt>
                <c:pt idx="7171">
                  <c:v>2133.0</c:v>
                </c:pt>
                <c:pt idx="7172">
                  <c:v>2133.0</c:v>
                </c:pt>
                <c:pt idx="7173">
                  <c:v>2133.0</c:v>
                </c:pt>
                <c:pt idx="7174">
                  <c:v>2133.0</c:v>
                </c:pt>
                <c:pt idx="7175">
                  <c:v>2133.0</c:v>
                </c:pt>
                <c:pt idx="7176">
                  <c:v>2133.0</c:v>
                </c:pt>
                <c:pt idx="7177">
                  <c:v>2133.0</c:v>
                </c:pt>
                <c:pt idx="7178">
                  <c:v>2133.0</c:v>
                </c:pt>
                <c:pt idx="7179">
                  <c:v>2133.0</c:v>
                </c:pt>
                <c:pt idx="7180">
                  <c:v>2133.0</c:v>
                </c:pt>
                <c:pt idx="7181">
                  <c:v>2133.0</c:v>
                </c:pt>
                <c:pt idx="7182">
                  <c:v>2133.0</c:v>
                </c:pt>
                <c:pt idx="7183">
                  <c:v>2133.0</c:v>
                </c:pt>
                <c:pt idx="7184">
                  <c:v>2133.0</c:v>
                </c:pt>
                <c:pt idx="7185">
                  <c:v>2133.0</c:v>
                </c:pt>
                <c:pt idx="7186">
                  <c:v>2133.0</c:v>
                </c:pt>
                <c:pt idx="7187">
                  <c:v>2133.0</c:v>
                </c:pt>
                <c:pt idx="7188">
                  <c:v>2133.0</c:v>
                </c:pt>
                <c:pt idx="7189">
                  <c:v>2133.0</c:v>
                </c:pt>
                <c:pt idx="7190">
                  <c:v>2133.0</c:v>
                </c:pt>
                <c:pt idx="7191">
                  <c:v>2133.0</c:v>
                </c:pt>
                <c:pt idx="7192">
                  <c:v>2133.0</c:v>
                </c:pt>
                <c:pt idx="7193">
                  <c:v>2133.0</c:v>
                </c:pt>
                <c:pt idx="7194">
                  <c:v>2133.0</c:v>
                </c:pt>
                <c:pt idx="7195">
                  <c:v>2133.0</c:v>
                </c:pt>
                <c:pt idx="7196">
                  <c:v>2133.0</c:v>
                </c:pt>
                <c:pt idx="7197">
                  <c:v>2133.0</c:v>
                </c:pt>
                <c:pt idx="7198">
                  <c:v>2133.0</c:v>
                </c:pt>
                <c:pt idx="7199">
                  <c:v>2133.0</c:v>
                </c:pt>
                <c:pt idx="7200">
                  <c:v>2133.0</c:v>
                </c:pt>
                <c:pt idx="7201">
                  <c:v>2133.0</c:v>
                </c:pt>
                <c:pt idx="7202">
                  <c:v>2134.0</c:v>
                </c:pt>
                <c:pt idx="7203">
                  <c:v>2134.0</c:v>
                </c:pt>
                <c:pt idx="7204">
                  <c:v>2134.0</c:v>
                </c:pt>
                <c:pt idx="7205">
                  <c:v>2134.0</c:v>
                </c:pt>
                <c:pt idx="7206">
                  <c:v>2134.0</c:v>
                </c:pt>
                <c:pt idx="7207">
                  <c:v>2134.0</c:v>
                </c:pt>
                <c:pt idx="7208">
                  <c:v>2134.0</c:v>
                </c:pt>
                <c:pt idx="7209">
                  <c:v>2134.0</c:v>
                </c:pt>
                <c:pt idx="7210">
                  <c:v>2134.0</c:v>
                </c:pt>
                <c:pt idx="7211">
                  <c:v>2134.0</c:v>
                </c:pt>
                <c:pt idx="7212">
                  <c:v>2134.0</c:v>
                </c:pt>
                <c:pt idx="7213">
                  <c:v>2134.0</c:v>
                </c:pt>
                <c:pt idx="7214">
                  <c:v>2135.0</c:v>
                </c:pt>
                <c:pt idx="7215">
                  <c:v>2135.0</c:v>
                </c:pt>
                <c:pt idx="7216">
                  <c:v>2135.0</c:v>
                </c:pt>
                <c:pt idx="7217">
                  <c:v>2135.0</c:v>
                </c:pt>
                <c:pt idx="7218">
                  <c:v>2135.0</c:v>
                </c:pt>
                <c:pt idx="7219">
                  <c:v>2135.0</c:v>
                </c:pt>
                <c:pt idx="7220">
                  <c:v>2135.0</c:v>
                </c:pt>
                <c:pt idx="7221">
                  <c:v>2135.0</c:v>
                </c:pt>
                <c:pt idx="7222">
                  <c:v>2136.0</c:v>
                </c:pt>
                <c:pt idx="7223">
                  <c:v>2136.0</c:v>
                </c:pt>
                <c:pt idx="7224">
                  <c:v>2136.0</c:v>
                </c:pt>
                <c:pt idx="7225">
                  <c:v>2136.0</c:v>
                </c:pt>
                <c:pt idx="7226">
                  <c:v>2136.0</c:v>
                </c:pt>
                <c:pt idx="7227">
                  <c:v>2136.0</c:v>
                </c:pt>
                <c:pt idx="7228">
                  <c:v>2136.0</c:v>
                </c:pt>
                <c:pt idx="7229">
                  <c:v>2136.0</c:v>
                </c:pt>
                <c:pt idx="7230">
                  <c:v>2136.0</c:v>
                </c:pt>
                <c:pt idx="7231">
                  <c:v>2136.0</c:v>
                </c:pt>
                <c:pt idx="7232">
                  <c:v>2136.0</c:v>
                </c:pt>
                <c:pt idx="7233">
                  <c:v>2136.0</c:v>
                </c:pt>
                <c:pt idx="7234">
                  <c:v>2136.0</c:v>
                </c:pt>
                <c:pt idx="7235">
                  <c:v>2136.0</c:v>
                </c:pt>
                <c:pt idx="7236">
                  <c:v>2136.0</c:v>
                </c:pt>
                <c:pt idx="7237">
                  <c:v>2136.0</c:v>
                </c:pt>
                <c:pt idx="7238">
                  <c:v>2136.0</c:v>
                </c:pt>
                <c:pt idx="7239">
                  <c:v>2136.0</c:v>
                </c:pt>
                <c:pt idx="7240">
                  <c:v>2137.0</c:v>
                </c:pt>
                <c:pt idx="7241">
                  <c:v>2138.0</c:v>
                </c:pt>
                <c:pt idx="7242">
                  <c:v>2139.0</c:v>
                </c:pt>
                <c:pt idx="7243">
                  <c:v>2140.0</c:v>
                </c:pt>
                <c:pt idx="7244">
                  <c:v>2141.0</c:v>
                </c:pt>
                <c:pt idx="7245">
                  <c:v>2142.0</c:v>
                </c:pt>
                <c:pt idx="7246">
                  <c:v>2142.0</c:v>
                </c:pt>
                <c:pt idx="7247">
                  <c:v>2142.0</c:v>
                </c:pt>
                <c:pt idx="7248">
                  <c:v>2142.0</c:v>
                </c:pt>
                <c:pt idx="7249">
                  <c:v>2142.0</c:v>
                </c:pt>
                <c:pt idx="7250">
                  <c:v>2143.0</c:v>
                </c:pt>
                <c:pt idx="7251">
                  <c:v>2143.0</c:v>
                </c:pt>
                <c:pt idx="7252">
                  <c:v>2144.0</c:v>
                </c:pt>
                <c:pt idx="7253">
                  <c:v>2145.0</c:v>
                </c:pt>
                <c:pt idx="7254">
                  <c:v>2146.0</c:v>
                </c:pt>
                <c:pt idx="7255">
                  <c:v>2147.0</c:v>
                </c:pt>
                <c:pt idx="7256">
                  <c:v>2147.0</c:v>
                </c:pt>
                <c:pt idx="7257">
                  <c:v>2148.0</c:v>
                </c:pt>
                <c:pt idx="7258">
                  <c:v>2148.0</c:v>
                </c:pt>
                <c:pt idx="7259">
                  <c:v>2148.0</c:v>
                </c:pt>
                <c:pt idx="7260">
                  <c:v>2148.0</c:v>
                </c:pt>
                <c:pt idx="7261">
                  <c:v>2148.0</c:v>
                </c:pt>
                <c:pt idx="7262">
                  <c:v>2149.0</c:v>
                </c:pt>
                <c:pt idx="7263">
                  <c:v>2150.0</c:v>
                </c:pt>
                <c:pt idx="7264">
                  <c:v>2150.0</c:v>
                </c:pt>
                <c:pt idx="7265">
                  <c:v>2151.0</c:v>
                </c:pt>
                <c:pt idx="7266">
                  <c:v>2152.0</c:v>
                </c:pt>
                <c:pt idx="7267">
                  <c:v>2152.0</c:v>
                </c:pt>
                <c:pt idx="7268">
                  <c:v>2152.0</c:v>
                </c:pt>
                <c:pt idx="7269">
                  <c:v>2152.0</c:v>
                </c:pt>
                <c:pt idx="7270">
                  <c:v>2153.0</c:v>
                </c:pt>
                <c:pt idx="7271">
                  <c:v>2153.0</c:v>
                </c:pt>
                <c:pt idx="7272">
                  <c:v>2154.0</c:v>
                </c:pt>
                <c:pt idx="7273">
                  <c:v>2155.0</c:v>
                </c:pt>
                <c:pt idx="7274">
                  <c:v>2155.0</c:v>
                </c:pt>
                <c:pt idx="7275">
                  <c:v>2156.0</c:v>
                </c:pt>
                <c:pt idx="7276">
                  <c:v>2156.0</c:v>
                </c:pt>
                <c:pt idx="7277">
                  <c:v>2156.0</c:v>
                </c:pt>
                <c:pt idx="7278">
                  <c:v>2156.0</c:v>
                </c:pt>
                <c:pt idx="7279">
                  <c:v>2156.0</c:v>
                </c:pt>
                <c:pt idx="7280">
                  <c:v>2156.0</c:v>
                </c:pt>
                <c:pt idx="7281">
                  <c:v>2156.0</c:v>
                </c:pt>
                <c:pt idx="7282">
                  <c:v>2157.0</c:v>
                </c:pt>
                <c:pt idx="7283">
                  <c:v>2158.0</c:v>
                </c:pt>
                <c:pt idx="7284">
                  <c:v>2159.0</c:v>
                </c:pt>
                <c:pt idx="7285">
                  <c:v>2159.0</c:v>
                </c:pt>
                <c:pt idx="7286">
                  <c:v>2159.0</c:v>
                </c:pt>
                <c:pt idx="7287">
                  <c:v>2159.0</c:v>
                </c:pt>
                <c:pt idx="7288">
                  <c:v>2160.0</c:v>
                </c:pt>
                <c:pt idx="7289">
                  <c:v>2160.0</c:v>
                </c:pt>
                <c:pt idx="7290">
                  <c:v>2160.0</c:v>
                </c:pt>
                <c:pt idx="7291">
                  <c:v>2160.0</c:v>
                </c:pt>
                <c:pt idx="7292">
                  <c:v>2160.0</c:v>
                </c:pt>
                <c:pt idx="7293">
                  <c:v>2160.0</c:v>
                </c:pt>
                <c:pt idx="7294">
                  <c:v>2160.0</c:v>
                </c:pt>
                <c:pt idx="7295">
                  <c:v>2161.0</c:v>
                </c:pt>
                <c:pt idx="7296">
                  <c:v>2161.0</c:v>
                </c:pt>
                <c:pt idx="7297">
                  <c:v>2161.0</c:v>
                </c:pt>
                <c:pt idx="7298">
                  <c:v>2161.0</c:v>
                </c:pt>
                <c:pt idx="7299">
                  <c:v>2161.0</c:v>
                </c:pt>
                <c:pt idx="7300">
                  <c:v>2161.0</c:v>
                </c:pt>
                <c:pt idx="7301">
                  <c:v>2162.0</c:v>
                </c:pt>
                <c:pt idx="7302">
                  <c:v>2163.0</c:v>
                </c:pt>
                <c:pt idx="7303">
                  <c:v>2164.0</c:v>
                </c:pt>
                <c:pt idx="7304">
                  <c:v>2165.0</c:v>
                </c:pt>
                <c:pt idx="7305">
                  <c:v>2165.0</c:v>
                </c:pt>
                <c:pt idx="7306">
                  <c:v>2166.0</c:v>
                </c:pt>
                <c:pt idx="7307">
                  <c:v>2167.0</c:v>
                </c:pt>
                <c:pt idx="7308">
                  <c:v>2168.0</c:v>
                </c:pt>
                <c:pt idx="7309">
                  <c:v>2169.0</c:v>
                </c:pt>
                <c:pt idx="7310">
                  <c:v>2170.0</c:v>
                </c:pt>
                <c:pt idx="7311">
                  <c:v>2171.0</c:v>
                </c:pt>
                <c:pt idx="7312">
                  <c:v>2172.0</c:v>
                </c:pt>
                <c:pt idx="7313">
                  <c:v>2172.0</c:v>
                </c:pt>
                <c:pt idx="7314">
                  <c:v>2172.0</c:v>
                </c:pt>
                <c:pt idx="7315">
                  <c:v>2172.0</c:v>
                </c:pt>
                <c:pt idx="7316">
                  <c:v>2172.0</c:v>
                </c:pt>
                <c:pt idx="7317">
                  <c:v>2172.0</c:v>
                </c:pt>
                <c:pt idx="7318">
                  <c:v>2173.0</c:v>
                </c:pt>
                <c:pt idx="7319">
                  <c:v>2174.0</c:v>
                </c:pt>
                <c:pt idx="7320">
                  <c:v>2174.0</c:v>
                </c:pt>
                <c:pt idx="7321">
                  <c:v>2175.0</c:v>
                </c:pt>
                <c:pt idx="7322">
                  <c:v>2176.0</c:v>
                </c:pt>
                <c:pt idx="7323">
                  <c:v>2177.0</c:v>
                </c:pt>
                <c:pt idx="7324">
                  <c:v>2177.0</c:v>
                </c:pt>
                <c:pt idx="7325">
                  <c:v>2177.0</c:v>
                </c:pt>
                <c:pt idx="7326">
                  <c:v>2177.0</c:v>
                </c:pt>
                <c:pt idx="7327">
                  <c:v>2177.0</c:v>
                </c:pt>
                <c:pt idx="7328">
                  <c:v>2177.0</c:v>
                </c:pt>
                <c:pt idx="7329">
                  <c:v>2177.0</c:v>
                </c:pt>
                <c:pt idx="7330">
                  <c:v>2177.0</c:v>
                </c:pt>
                <c:pt idx="7331">
                  <c:v>2177.0</c:v>
                </c:pt>
                <c:pt idx="7332">
                  <c:v>2177.0</c:v>
                </c:pt>
                <c:pt idx="7333">
                  <c:v>2178.0</c:v>
                </c:pt>
                <c:pt idx="7334">
                  <c:v>2179.0</c:v>
                </c:pt>
                <c:pt idx="7335">
                  <c:v>2180.0</c:v>
                </c:pt>
                <c:pt idx="7336">
                  <c:v>2180.0</c:v>
                </c:pt>
                <c:pt idx="7337">
                  <c:v>2181.0</c:v>
                </c:pt>
                <c:pt idx="7338">
                  <c:v>2181.0</c:v>
                </c:pt>
                <c:pt idx="7339">
                  <c:v>2181.0</c:v>
                </c:pt>
                <c:pt idx="7340">
                  <c:v>2181.0</c:v>
                </c:pt>
                <c:pt idx="7341">
                  <c:v>2182.0</c:v>
                </c:pt>
                <c:pt idx="7342">
                  <c:v>2182.0</c:v>
                </c:pt>
                <c:pt idx="7343">
                  <c:v>2182.0</c:v>
                </c:pt>
                <c:pt idx="7344">
                  <c:v>2182.0</c:v>
                </c:pt>
                <c:pt idx="7345">
                  <c:v>2182.0</c:v>
                </c:pt>
                <c:pt idx="7346">
                  <c:v>2183.0</c:v>
                </c:pt>
                <c:pt idx="7347">
                  <c:v>2183.0</c:v>
                </c:pt>
                <c:pt idx="7348">
                  <c:v>2184.0</c:v>
                </c:pt>
                <c:pt idx="7349">
                  <c:v>2184.0</c:v>
                </c:pt>
                <c:pt idx="7350">
                  <c:v>2184.0</c:v>
                </c:pt>
                <c:pt idx="7351">
                  <c:v>2184.0</c:v>
                </c:pt>
                <c:pt idx="7352">
                  <c:v>2184.0</c:v>
                </c:pt>
                <c:pt idx="7353">
                  <c:v>2184.0</c:v>
                </c:pt>
                <c:pt idx="7354">
                  <c:v>2184.0</c:v>
                </c:pt>
                <c:pt idx="7355">
                  <c:v>2184.0</c:v>
                </c:pt>
                <c:pt idx="7356">
                  <c:v>2184.0</c:v>
                </c:pt>
                <c:pt idx="7357">
                  <c:v>2184.0</c:v>
                </c:pt>
                <c:pt idx="7358">
                  <c:v>2184.0</c:v>
                </c:pt>
                <c:pt idx="7359">
                  <c:v>2184.0</c:v>
                </c:pt>
                <c:pt idx="7360">
                  <c:v>2184.0</c:v>
                </c:pt>
                <c:pt idx="7361">
                  <c:v>2184.0</c:v>
                </c:pt>
                <c:pt idx="7362">
                  <c:v>2184.0</c:v>
                </c:pt>
                <c:pt idx="7363">
                  <c:v>2184.0</c:v>
                </c:pt>
                <c:pt idx="7364">
                  <c:v>2184.0</c:v>
                </c:pt>
                <c:pt idx="7365">
                  <c:v>2184.0</c:v>
                </c:pt>
                <c:pt idx="7366">
                  <c:v>2184.0</c:v>
                </c:pt>
                <c:pt idx="7367">
                  <c:v>2184.0</c:v>
                </c:pt>
                <c:pt idx="7368">
                  <c:v>2184.0</c:v>
                </c:pt>
                <c:pt idx="7369">
                  <c:v>2184.0</c:v>
                </c:pt>
                <c:pt idx="7370">
                  <c:v>2184.0</c:v>
                </c:pt>
                <c:pt idx="7371">
                  <c:v>2184.0</c:v>
                </c:pt>
                <c:pt idx="7372">
                  <c:v>2184.0</c:v>
                </c:pt>
                <c:pt idx="7373">
                  <c:v>2185.0</c:v>
                </c:pt>
                <c:pt idx="7374">
                  <c:v>2185.0</c:v>
                </c:pt>
                <c:pt idx="7375">
                  <c:v>2185.0</c:v>
                </c:pt>
                <c:pt idx="7376">
                  <c:v>2185.0</c:v>
                </c:pt>
                <c:pt idx="7377">
                  <c:v>2185.0</c:v>
                </c:pt>
                <c:pt idx="7378">
                  <c:v>2185.0</c:v>
                </c:pt>
                <c:pt idx="7379">
                  <c:v>2185.0</c:v>
                </c:pt>
                <c:pt idx="7380">
                  <c:v>2185.0</c:v>
                </c:pt>
                <c:pt idx="7381">
                  <c:v>2185.0</c:v>
                </c:pt>
                <c:pt idx="7382">
                  <c:v>2185.0</c:v>
                </c:pt>
                <c:pt idx="7383">
                  <c:v>2185.0</c:v>
                </c:pt>
                <c:pt idx="7384">
                  <c:v>2185.0</c:v>
                </c:pt>
                <c:pt idx="7385">
                  <c:v>2185.0</c:v>
                </c:pt>
                <c:pt idx="7386">
                  <c:v>2185.0</c:v>
                </c:pt>
                <c:pt idx="7387">
                  <c:v>2185.0</c:v>
                </c:pt>
                <c:pt idx="7388">
                  <c:v>2185.0</c:v>
                </c:pt>
                <c:pt idx="7389">
                  <c:v>2185.0</c:v>
                </c:pt>
                <c:pt idx="7390">
                  <c:v>2185.0</c:v>
                </c:pt>
                <c:pt idx="7391">
                  <c:v>2185.0</c:v>
                </c:pt>
                <c:pt idx="7392">
                  <c:v>2185.0</c:v>
                </c:pt>
                <c:pt idx="7393">
                  <c:v>2185.0</c:v>
                </c:pt>
                <c:pt idx="7394">
                  <c:v>2186.0</c:v>
                </c:pt>
                <c:pt idx="7395">
                  <c:v>2186.0</c:v>
                </c:pt>
                <c:pt idx="7396">
                  <c:v>2186.0</c:v>
                </c:pt>
                <c:pt idx="7397">
                  <c:v>2186.0</c:v>
                </c:pt>
                <c:pt idx="7398">
                  <c:v>2187.0</c:v>
                </c:pt>
                <c:pt idx="7399">
                  <c:v>2187.0</c:v>
                </c:pt>
                <c:pt idx="7400">
                  <c:v>2188.0</c:v>
                </c:pt>
                <c:pt idx="7401">
                  <c:v>2188.0</c:v>
                </c:pt>
                <c:pt idx="7402">
                  <c:v>2188.0</c:v>
                </c:pt>
                <c:pt idx="7403">
                  <c:v>2188.0</c:v>
                </c:pt>
                <c:pt idx="7404">
                  <c:v>2188.0</c:v>
                </c:pt>
                <c:pt idx="7405">
                  <c:v>2189.0</c:v>
                </c:pt>
                <c:pt idx="7406">
                  <c:v>2190.0</c:v>
                </c:pt>
                <c:pt idx="7407">
                  <c:v>2190.0</c:v>
                </c:pt>
                <c:pt idx="7408">
                  <c:v>2190.0</c:v>
                </c:pt>
                <c:pt idx="7409">
                  <c:v>2190.0</c:v>
                </c:pt>
                <c:pt idx="7410">
                  <c:v>2190.0</c:v>
                </c:pt>
                <c:pt idx="7411">
                  <c:v>2190.0</c:v>
                </c:pt>
                <c:pt idx="7412">
                  <c:v>2190.0</c:v>
                </c:pt>
                <c:pt idx="7413">
                  <c:v>2190.0</c:v>
                </c:pt>
                <c:pt idx="7414">
                  <c:v>2190.0</c:v>
                </c:pt>
                <c:pt idx="7415">
                  <c:v>2191.0</c:v>
                </c:pt>
                <c:pt idx="7416">
                  <c:v>2191.0</c:v>
                </c:pt>
                <c:pt idx="7417">
                  <c:v>2191.0</c:v>
                </c:pt>
                <c:pt idx="7418">
                  <c:v>2191.0</c:v>
                </c:pt>
                <c:pt idx="7419">
                  <c:v>2191.0</c:v>
                </c:pt>
                <c:pt idx="7420">
                  <c:v>2191.0</c:v>
                </c:pt>
                <c:pt idx="7421">
                  <c:v>2191.0</c:v>
                </c:pt>
                <c:pt idx="7422">
                  <c:v>2192.0</c:v>
                </c:pt>
                <c:pt idx="7423">
                  <c:v>2192.0</c:v>
                </c:pt>
                <c:pt idx="7424">
                  <c:v>2192.0</c:v>
                </c:pt>
                <c:pt idx="7425">
                  <c:v>2192.0</c:v>
                </c:pt>
                <c:pt idx="7426">
                  <c:v>2192.0</c:v>
                </c:pt>
                <c:pt idx="7427">
                  <c:v>2192.0</c:v>
                </c:pt>
                <c:pt idx="7428">
                  <c:v>2192.0</c:v>
                </c:pt>
                <c:pt idx="7429">
                  <c:v>2193.0</c:v>
                </c:pt>
                <c:pt idx="7430">
                  <c:v>2194.0</c:v>
                </c:pt>
                <c:pt idx="7431">
                  <c:v>2194.0</c:v>
                </c:pt>
                <c:pt idx="7432">
                  <c:v>2194.0</c:v>
                </c:pt>
                <c:pt idx="7433">
                  <c:v>2194.0</c:v>
                </c:pt>
                <c:pt idx="7434">
                  <c:v>2194.0</c:v>
                </c:pt>
                <c:pt idx="7435">
                  <c:v>2194.0</c:v>
                </c:pt>
                <c:pt idx="7436">
                  <c:v>2194.0</c:v>
                </c:pt>
                <c:pt idx="7437">
                  <c:v>2194.0</c:v>
                </c:pt>
                <c:pt idx="7438">
                  <c:v>2194.0</c:v>
                </c:pt>
                <c:pt idx="7439">
                  <c:v>2194.0</c:v>
                </c:pt>
                <c:pt idx="7440">
                  <c:v>2194.0</c:v>
                </c:pt>
                <c:pt idx="7441">
                  <c:v>2194.0</c:v>
                </c:pt>
                <c:pt idx="7442">
                  <c:v>2194.0</c:v>
                </c:pt>
                <c:pt idx="7443">
                  <c:v>2194.0</c:v>
                </c:pt>
                <c:pt idx="7444">
                  <c:v>2194.0</c:v>
                </c:pt>
                <c:pt idx="7445">
                  <c:v>2194.0</c:v>
                </c:pt>
                <c:pt idx="7446">
                  <c:v>2195.0</c:v>
                </c:pt>
                <c:pt idx="7447">
                  <c:v>2196.0</c:v>
                </c:pt>
                <c:pt idx="7448">
                  <c:v>2197.0</c:v>
                </c:pt>
                <c:pt idx="7449">
                  <c:v>2198.0</c:v>
                </c:pt>
                <c:pt idx="7450">
                  <c:v>2199.0</c:v>
                </c:pt>
                <c:pt idx="7451">
                  <c:v>2200.0</c:v>
                </c:pt>
                <c:pt idx="7452">
                  <c:v>2201.0</c:v>
                </c:pt>
                <c:pt idx="7453">
                  <c:v>2202.0</c:v>
                </c:pt>
                <c:pt idx="7454">
                  <c:v>2202.0</c:v>
                </c:pt>
                <c:pt idx="7455">
                  <c:v>2203.0</c:v>
                </c:pt>
                <c:pt idx="7456">
                  <c:v>2203.0</c:v>
                </c:pt>
                <c:pt idx="7457">
                  <c:v>2203.0</c:v>
                </c:pt>
                <c:pt idx="7458">
                  <c:v>2203.0</c:v>
                </c:pt>
                <c:pt idx="7459">
                  <c:v>2204.0</c:v>
                </c:pt>
                <c:pt idx="7460">
                  <c:v>2204.0</c:v>
                </c:pt>
                <c:pt idx="7461">
                  <c:v>2204.0</c:v>
                </c:pt>
                <c:pt idx="7462">
                  <c:v>2204.0</c:v>
                </c:pt>
                <c:pt idx="7463">
                  <c:v>2204.0</c:v>
                </c:pt>
                <c:pt idx="7464">
                  <c:v>2204.0</c:v>
                </c:pt>
                <c:pt idx="7465">
                  <c:v>2204.0</c:v>
                </c:pt>
                <c:pt idx="7466">
                  <c:v>2204.0</c:v>
                </c:pt>
                <c:pt idx="7467">
                  <c:v>2204.0</c:v>
                </c:pt>
                <c:pt idx="7468">
                  <c:v>2204.0</c:v>
                </c:pt>
                <c:pt idx="7469">
                  <c:v>2204.0</c:v>
                </c:pt>
                <c:pt idx="7470">
                  <c:v>2205.0</c:v>
                </c:pt>
                <c:pt idx="7471">
                  <c:v>2206.0</c:v>
                </c:pt>
                <c:pt idx="7472">
                  <c:v>2207.0</c:v>
                </c:pt>
                <c:pt idx="7473">
                  <c:v>2207.0</c:v>
                </c:pt>
                <c:pt idx="7474">
                  <c:v>2207.0</c:v>
                </c:pt>
                <c:pt idx="7475">
                  <c:v>2207.0</c:v>
                </c:pt>
                <c:pt idx="7476">
                  <c:v>2207.0</c:v>
                </c:pt>
                <c:pt idx="7477">
                  <c:v>2208.0</c:v>
                </c:pt>
                <c:pt idx="7478">
                  <c:v>2208.0</c:v>
                </c:pt>
                <c:pt idx="7479">
                  <c:v>2209.0</c:v>
                </c:pt>
                <c:pt idx="7480">
                  <c:v>2209.0</c:v>
                </c:pt>
                <c:pt idx="7481">
                  <c:v>2209.0</c:v>
                </c:pt>
                <c:pt idx="7482">
                  <c:v>2210.0</c:v>
                </c:pt>
                <c:pt idx="7483">
                  <c:v>2211.0</c:v>
                </c:pt>
                <c:pt idx="7484">
                  <c:v>2211.0</c:v>
                </c:pt>
                <c:pt idx="7485">
                  <c:v>2211.0</c:v>
                </c:pt>
                <c:pt idx="7486">
                  <c:v>2211.0</c:v>
                </c:pt>
                <c:pt idx="7487">
                  <c:v>2211.0</c:v>
                </c:pt>
                <c:pt idx="7488">
                  <c:v>2211.0</c:v>
                </c:pt>
                <c:pt idx="7489">
                  <c:v>2212.0</c:v>
                </c:pt>
                <c:pt idx="7490">
                  <c:v>2212.0</c:v>
                </c:pt>
                <c:pt idx="7491">
                  <c:v>2212.0</c:v>
                </c:pt>
                <c:pt idx="7492">
                  <c:v>2212.0</c:v>
                </c:pt>
                <c:pt idx="7493">
                  <c:v>2213.0</c:v>
                </c:pt>
                <c:pt idx="7494">
                  <c:v>2213.0</c:v>
                </c:pt>
                <c:pt idx="7495">
                  <c:v>2213.0</c:v>
                </c:pt>
                <c:pt idx="7496">
                  <c:v>2213.0</c:v>
                </c:pt>
                <c:pt idx="7497">
                  <c:v>2213.0</c:v>
                </c:pt>
                <c:pt idx="7498">
                  <c:v>2213.0</c:v>
                </c:pt>
                <c:pt idx="7499">
                  <c:v>2213.0</c:v>
                </c:pt>
                <c:pt idx="7500">
                  <c:v>2213.0</c:v>
                </c:pt>
                <c:pt idx="7501">
                  <c:v>2213.0</c:v>
                </c:pt>
                <c:pt idx="7502">
                  <c:v>2213.0</c:v>
                </c:pt>
                <c:pt idx="7503">
                  <c:v>2214.0</c:v>
                </c:pt>
                <c:pt idx="7504">
                  <c:v>2214.0</c:v>
                </c:pt>
                <c:pt idx="7505">
                  <c:v>2214.0</c:v>
                </c:pt>
                <c:pt idx="7506">
                  <c:v>2214.0</c:v>
                </c:pt>
                <c:pt idx="7507">
                  <c:v>2214.0</c:v>
                </c:pt>
                <c:pt idx="7508">
                  <c:v>2215.0</c:v>
                </c:pt>
                <c:pt idx="7509">
                  <c:v>2215.0</c:v>
                </c:pt>
                <c:pt idx="7510">
                  <c:v>2216.0</c:v>
                </c:pt>
                <c:pt idx="7511">
                  <c:v>2216.0</c:v>
                </c:pt>
                <c:pt idx="7512">
                  <c:v>2217.0</c:v>
                </c:pt>
                <c:pt idx="7513">
                  <c:v>2217.0</c:v>
                </c:pt>
                <c:pt idx="7514">
                  <c:v>2217.0</c:v>
                </c:pt>
                <c:pt idx="7515">
                  <c:v>2217.0</c:v>
                </c:pt>
                <c:pt idx="7516">
                  <c:v>2217.0</c:v>
                </c:pt>
                <c:pt idx="7517">
                  <c:v>2217.0</c:v>
                </c:pt>
                <c:pt idx="7518">
                  <c:v>2217.0</c:v>
                </c:pt>
                <c:pt idx="7519">
                  <c:v>2217.0</c:v>
                </c:pt>
                <c:pt idx="7520">
                  <c:v>2217.0</c:v>
                </c:pt>
                <c:pt idx="7521">
                  <c:v>2217.0</c:v>
                </c:pt>
                <c:pt idx="7522">
                  <c:v>2217.0</c:v>
                </c:pt>
                <c:pt idx="7523">
                  <c:v>2217.0</c:v>
                </c:pt>
                <c:pt idx="7524">
                  <c:v>2217.0</c:v>
                </c:pt>
                <c:pt idx="7525">
                  <c:v>2218.0</c:v>
                </c:pt>
                <c:pt idx="7526">
                  <c:v>2218.0</c:v>
                </c:pt>
                <c:pt idx="7527">
                  <c:v>2218.0</c:v>
                </c:pt>
                <c:pt idx="7528">
                  <c:v>2218.0</c:v>
                </c:pt>
                <c:pt idx="7529">
                  <c:v>2218.0</c:v>
                </c:pt>
                <c:pt idx="7530">
                  <c:v>2218.0</c:v>
                </c:pt>
                <c:pt idx="7531">
                  <c:v>2219.0</c:v>
                </c:pt>
                <c:pt idx="7532">
                  <c:v>2219.0</c:v>
                </c:pt>
                <c:pt idx="7533">
                  <c:v>2219.0</c:v>
                </c:pt>
                <c:pt idx="7534">
                  <c:v>2219.0</c:v>
                </c:pt>
                <c:pt idx="7535">
                  <c:v>2219.0</c:v>
                </c:pt>
                <c:pt idx="7536">
                  <c:v>2219.0</c:v>
                </c:pt>
                <c:pt idx="7537">
                  <c:v>2219.0</c:v>
                </c:pt>
                <c:pt idx="7538">
                  <c:v>2219.0</c:v>
                </c:pt>
                <c:pt idx="7539">
                  <c:v>2220.0</c:v>
                </c:pt>
                <c:pt idx="7540">
                  <c:v>2220.0</c:v>
                </c:pt>
                <c:pt idx="7541">
                  <c:v>2220.0</c:v>
                </c:pt>
                <c:pt idx="7542">
                  <c:v>2220.0</c:v>
                </c:pt>
                <c:pt idx="7543">
                  <c:v>2220.0</c:v>
                </c:pt>
                <c:pt idx="7544">
                  <c:v>2220.0</c:v>
                </c:pt>
                <c:pt idx="7545">
                  <c:v>2220.0</c:v>
                </c:pt>
                <c:pt idx="7546">
                  <c:v>2220.0</c:v>
                </c:pt>
                <c:pt idx="7547">
                  <c:v>2220.0</c:v>
                </c:pt>
                <c:pt idx="7548">
                  <c:v>2220.0</c:v>
                </c:pt>
                <c:pt idx="7549">
                  <c:v>2220.0</c:v>
                </c:pt>
                <c:pt idx="7550">
                  <c:v>2220.0</c:v>
                </c:pt>
                <c:pt idx="7551">
                  <c:v>2220.0</c:v>
                </c:pt>
                <c:pt idx="7552">
                  <c:v>2220.0</c:v>
                </c:pt>
                <c:pt idx="7553">
                  <c:v>2220.0</c:v>
                </c:pt>
                <c:pt idx="7554">
                  <c:v>2220.0</c:v>
                </c:pt>
                <c:pt idx="7555">
                  <c:v>2220.0</c:v>
                </c:pt>
                <c:pt idx="7556">
                  <c:v>2220.0</c:v>
                </c:pt>
                <c:pt idx="7557">
                  <c:v>2220.0</c:v>
                </c:pt>
                <c:pt idx="7558">
                  <c:v>2220.0</c:v>
                </c:pt>
                <c:pt idx="7559">
                  <c:v>2220.0</c:v>
                </c:pt>
                <c:pt idx="7560">
                  <c:v>2221.0</c:v>
                </c:pt>
                <c:pt idx="7561">
                  <c:v>2222.0</c:v>
                </c:pt>
                <c:pt idx="7562">
                  <c:v>2222.0</c:v>
                </c:pt>
                <c:pt idx="7563">
                  <c:v>2222.0</c:v>
                </c:pt>
                <c:pt idx="7564">
                  <c:v>2223.0</c:v>
                </c:pt>
                <c:pt idx="7565">
                  <c:v>2223.0</c:v>
                </c:pt>
                <c:pt idx="7566">
                  <c:v>2223.0</c:v>
                </c:pt>
                <c:pt idx="7567">
                  <c:v>2223.0</c:v>
                </c:pt>
                <c:pt idx="7568">
                  <c:v>2223.0</c:v>
                </c:pt>
                <c:pt idx="7569">
                  <c:v>2223.0</c:v>
                </c:pt>
                <c:pt idx="7570">
                  <c:v>2223.0</c:v>
                </c:pt>
                <c:pt idx="7571">
                  <c:v>2224.0</c:v>
                </c:pt>
                <c:pt idx="7572">
                  <c:v>2224.0</c:v>
                </c:pt>
                <c:pt idx="7573">
                  <c:v>2224.0</c:v>
                </c:pt>
                <c:pt idx="7574">
                  <c:v>2224.0</c:v>
                </c:pt>
                <c:pt idx="7575">
                  <c:v>2224.0</c:v>
                </c:pt>
                <c:pt idx="7576">
                  <c:v>2224.0</c:v>
                </c:pt>
                <c:pt idx="7577">
                  <c:v>2224.0</c:v>
                </c:pt>
                <c:pt idx="7578">
                  <c:v>2224.0</c:v>
                </c:pt>
                <c:pt idx="7579">
                  <c:v>2224.0</c:v>
                </c:pt>
                <c:pt idx="7580">
                  <c:v>2224.0</c:v>
                </c:pt>
                <c:pt idx="7581">
                  <c:v>2224.0</c:v>
                </c:pt>
                <c:pt idx="7582">
                  <c:v>2224.0</c:v>
                </c:pt>
                <c:pt idx="7583">
                  <c:v>2224.0</c:v>
                </c:pt>
                <c:pt idx="7584">
                  <c:v>2225.0</c:v>
                </c:pt>
                <c:pt idx="7585">
                  <c:v>2226.0</c:v>
                </c:pt>
                <c:pt idx="7586">
                  <c:v>2226.0</c:v>
                </c:pt>
                <c:pt idx="7587">
                  <c:v>2227.0</c:v>
                </c:pt>
                <c:pt idx="7588">
                  <c:v>2227.0</c:v>
                </c:pt>
                <c:pt idx="7589">
                  <c:v>2228.0</c:v>
                </c:pt>
                <c:pt idx="7590">
                  <c:v>2229.0</c:v>
                </c:pt>
                <c:pt idx="7591">
                  <c:v>2229.0</c:v>
                </c:pt>
                <c:pt idx="7592">
                  <c:v>2230.0</c:v>
                </c:pt>
                <c:pt idx="7593">
                  <c:v>2231.0</c:v>
                </c:pt>
                <c:pt idx="7594">
                  <c:v>2232.0</c:v>
                </c:pt>
                <c:pt idx="7595">
                  <c:v>2232.0</c:v>
                </c:pt>
                <c:pt idx="7596">
                  <c:v>2232.0</c:v>
                </c:pt>
                <c:pt idx="7597">
                  <c:v>2232.0</c:v>
                </c:pt>
                <c:pt idx="7598">
                  <c:v>2233.0</c:v>
                </c:pt>
                <c:pt idx="7599">
                  <c:v>2233.0</c:v>
                </c:pt>
                <c:pt idx="7600">
                  <c:v>2234.0</c:v>
                </c:pt>
                <c:pt idx="7601">
                  <c:v>2234.0</c:v>
                </c:pt>
                <c:pt idx="7602">
                  <c:v>2234.0</c:v>
                </c:pt>
                <c:pt idx="7603">
                  <c:v>2234.0</c:v>
                </c:pt>
                <c:pt idx="7604">
                  <c:v>2235.0</c:v>
                </c:pt>
                <c:pt idx="7605">
                  <c:v>2235.0</c:v>
                </c:pt>
                <c:pt idx="7606">
                  <c:v>2235.0</c:v>
                </c:pt>
                <c:pt idx="7607">
                  <c:v>2236.0</c:v>
                </c:pt>
                <c:pt idx="7608">
                  <c:v>2236.0</c:v>
                </c:pt>
                <c:pt idx="7609">
                  <c:v>2236.0</c:v>
                </c:pt>
                <c:pt idx="7610">
                  <c:v>2236.0</c:v>
                </c:pt>
                <c:pt idx="7611">
                  <c:v>2236.0</c:v>
                </c:pt>
                <c:pt idx="7612">
                  <c:v>2236.0</c:v>
                </c:pt>
                <c:pt idx="7613">
                  <c:v>2236.0</c:v>
                </c:pt>
                <c:pt idx="7614">
                  <c:v>2236.0</c:v>
                </c:pt>
                <c:pt idx="7615">
                  <c:v>2236.0</c:v>
                </c:pt>
                <c:pt idx="7616">
                  <c:v>2236.0</c:v>
                </c:pt>
                <c:pt idx="7617">
                  <c:v>2236.0</c:v>
                </c:pt>
                <c:pt idx="7618">
                  <c:v>2236.0</c:v>
                </c:pt>
                <c:pt idx="7619">
                  <c:v>2236.0</c:v>
                </c:pt>
                <c:pt idx="7620">
                  <c:v>2236.0</c:v>
                </c:pt>
                <c:pt idx="7621">
                  <c:v>2236.0</c:v>
                </c:pt>
                <c:pt idx="7622">
                  <c:v>2236.0</c:v>
                </c:pt>
                <c:pt idx="7623">
                  <c:v>2237.0</c:v>
                </c:pt>
                <c:pt idx="7624">
                  <c:v>2238.0</c:v>
                </c:pt>
                <c:pt idx="7625">
                  <c:v>2238.0</c:v>
                </c:pt>
                <c:pt idx="7626">
                  <c:v>2238.0</c:v>
                </c:pt>
                <c:pt idx="7627">
                  <c:v>2239.0</c:v>
                </c:pt>
                <c:pt idx="7628">
                  <c:v>2240.0</c:v>
                </c:pt>
                <c:pt idx="7629">
                  <c:v>2241.0</c:v>
                </c:pt>
                <c:pt idx="7630">
                  <c:v>2241.0</c:v>
                </c:pt>
                <c:pt idx="7631">
                  <c:v>2241.0</c:v>
                </c:pt>
                <c:pt idx="7632">
                  <c:v>2241.0</c:v>
                </c:pt>
                <c:pt idx="7633">
                  <c:v>2241.0</c:v>
                </c:pt>
                <c:pt idx="7634">
                  <c:v>2242.0</c:v>
                </c:pt>
                <c:pt idx="7635">
                  <c:v>2242.0</c:v>
                </c:pt>
                <c:pt idx="7636">
                  <c:v>2242.0</c:v>
                </c:pt>
                <c:pt idx="7637">
                  <c:v>2242.0</c:v>
                </c:pt>
                <c:pt idx="7638">
                  <c:v>2242.0</c:v>
                </c:pt>
                <c:pt idx="7639">
                  <c:v>2242.0</c:v>
                </c:pt>
                <c:pt idx="7640">
                  <c:v>2243.0</c:v>
                </c:pt>
                <c:pt idx="7641">
                  <c:v>2243.0</c:v>
                </c:pt>
                <c:pt idx="7642">
                  <c:v>2243.0</c:v>
                </c:pt>
                <c:pt idx="7643">
                  <c:v>2243.0</c:v>
                </c:pt>
                <c:pt idx="7644">
                  <c:v>2244.0</c:v>
                </c:pt>
                <c:pt idx="7645">
                  <c:v>2244.0</c:v>
                </c:pt>
                <c:pt idx="7646">
                  <c:v>2244.0</c:v>
                </c:pt>
                <c:pt idx="7647">
                  <c:v>2245.0</c:v>
                </c:pt>
                <c:pt idx="7648">
                  <c:v>2245.0</c:v>
                </c:pt>
                <c:pt idx="7649">
                  <c:v>2245.0</c:v>
                </c:pt>
                <c:pt idx="7650">
                  <c:v>2245.0</c:v>
                </c:pt>
                <c:pt idx="7651">
                  <c:v>2245.0</c:v>
                </c:pt>
                <c:pt idx="7652">
                  <c:v>2245.0</c:v>
                </c:pt>
                <c:pt idx="7653">
                  <c:v>2245.0</c:v>
                </c:pt>
                <c:pt idx="7654">
                  <c:v>2245.0</c:v>
                </c:pt>
                <c:pt idx="7655">
                  <c:v>2245.0</c:v>
                </c:pt>
                <c:pt idx="7656">
                  <c:v>2245.0</c:v>
                </c:pt>
                <c:pt idx="7657">
                  <c:v>2245.0</c:v>
                </c:pt>
                <c:pt idx="7658">
                  <c:v>2246.0</c:v>
                </c:pt>
                <c:pt idx="7659">
                  <c:v>2247.0</c:v>
                </c:pt>
                <c:pt idx="7660">
                  <c:v>2248.0</c:v>
                </c:pt>
                <c:pt idx="7661">
                  <c:v>2248.0</c:v>
                </c:pt>
                <c:pt idx="7662">
                  <c:v>2249.0</c:v>
                </c:pt>
                <c:pt idx="7663">
                  <c:v>2250.0</c:v>
                </c:pt>
                <c:pt idx="7664">
                  <c:v>2251.0</c:v>
                </c:pt>
                <c:pt idx="7665">
                  <c:v>2251.0</c:v>
                </c:pt>
                <c:pt idx="7666">
                  <c:v>2251.0</c:v>
                </c:pt>
                <c:pt idx="7667">
                  <c:v>2252.0</c:v>
                </c:pt>
                <c:pt idx="7668">
                  <c:v>2252.0</c:v>
                </c:pt>
                <c:pt idx="7669">
                  <c:v>2252.0</c:v>
                </c:pt>
                <c:pt idx="7670">
                  <c:v>2253.0</c:v>
                </c:pt>
                <c:pt idx="7671">
                  <c:v>2254.0</c:v>
                </c:pt>
                <c:pt idx="7672">
                  <c:v>2255.0</c:v>
                </c:pt>
                <c:pt idx="7673">
                  <c:v>2256.0</c:v>
                </c:pt>
                <c:pt idx="7674">
                  <c:v>2257.0</c:v>
                </c:pt>
                <c:pt idx="7675">
                  <c:v>2258.0</c:v>
                </c:pt>
                <c:pt idx="7676">
                  <c:v>2259.0</c:v>
                </c:pt>
                <c:pt idx="7677">
                  <c:v>2260.0</c:v>
                </c:pt>
                <c:pt idx="7678">
                  <c:v>2261.0</c:v>
                </c:pt>
                <c:pt idx="7679">
                  <c:v>2262.0</c:v>
                </c:pt>
                <c:pt idx="7680">
                  <c:v>2263.0</c:v>
                </c:pt>
                <c:pt idx="7681">
                  <c:v>2264.0</c:v>
                </c:pt>
                <c:pt idx="7682">
                  <c:v>2265.0</c:v>
                </c:pt>
                <c:pt idx="7683">
                  <c:v>2265.0</c:v>
                </c:pt>
                <c:pt idx="7684">
                  <c:v>2266.0</c:v>
                </c:pt>
                <c:pt idx="7685">
                  <c:v>2267.0</c:v>
                </c:pt>
                <c:pt idx="7686">
                  <c:v>2268.0</c:v>
                </c:pt>
                <c:pt idx="7687">
                  <c:v>2269.0</c:v>
                </c:pt>
                <c:pt idx="7688">
                  <c:v>2270.0</c:v>
                </c:pt>
                <c:pt idx="7689">
                  <c:v>2270.0</c:v>
                </c:pt>
                <c:pt idx="7690">
                  <c:v>2271.0</c:v>
                </c:pt>
                <c:pt idx="7691">
                  <c:v>2272.0</c:v>
                </c:pt>
                <c:pt idx="7692">
                  <c:v>2273.0</c:v>
                </c:pt>
                <c:pt idx="7693">
                  <c:v>2273.0</c:v>
                </c:pt>
                <c:pt idx="7694">
                  <c:v>2273.0</c:v>
                </c:pt>
                <c:pt idx="7695">
                  <c:v>2274.0</c:v>
                </c:pt>
                <c:pt idx="7696">
                  <c:v>2275.0</c:v>
                </c:pt>
                <c:pt idx="7697">
                  <c:v>2276.0</c:v>
                </c:pt>
                <c:pt idx="7698">
                  <c:v>2277.0</c:v>
                </c:pt>
                <c:pt idx="7699">
                  <c:v>2278.0</c:v>
                </c:pt>
                <c:pt idx="7700">
                  <c:v>2279.0</c:v>
                </c:pt>
                <c:pt idx="7701">
                  <c:v>2280.0</c:v>
                </c:pt>
                <c:pt idx="7702">
                  <c:v>2281.0</c:v>
                </c:pt>
                <c:pt idx="7703">
                  <c:v>2281.0</c:v>
                </c:pt>
                <c:pt idx="7704">
                  <c:v>2282.0</c:v>
                </c:pt>
                <c:pt idx="7705">
                  <c:v>2282.0</c:v>
                </c:pt>
                <c:pt idx="7706">
                  <c:v>2282.0</c:v>
                </c:pt>
                <c:pt idx="7707">
                  <c:v>2282.0</c:v>
                </c:pt>
                <c:pt idx="7708">
                  <c:v>2282.0</c:v>
                </c:pt>
                <c:pt idx="7709">
                  <c:v>2282.0</c:v>
                </c:pt>
                <c:pt idx="7710">
                  <c:v>2282.0</c:v>
                </c:pt>
                <c:pt idx="7711">
                  <c:v>2282.0</c:v>
                </c:pt>
                <c:pt idx="7712">
                  <c:v>2283.0</c:v>
                </c:pt>
                <c:pt idx="7713">
                  <c:v>2284.0</c:v>
                </c:pt>
                <c:pt idx="7714">
                  <c:v>2284.0</c:v>
                </c:pt>
                <c:pt idx="7715">
                  <c:v>2284.0</c:v>
                </c:pt>
                <c:pt idx="7716">
                  <c:v>2284.0</c:v>
                </c:pt>
                <c:pt idx="7717">
                  <c:v>2284.0</c:v>
                </c:pt>
                <c:pt idx="7718">
                  <c:v>2284.0</c:v>
                </c:pt>
                <c:pt idx="7719">
                  <c:v>2285.0</c:v>
                </c:pt>
                <c:pt idx="7720">
                  <c:v>2285.0</c:v>
                </c:pt>
                <c:pt idx="7721">
                  <c:v>2285.0</c:v>
                </c:pt>
                <c:pt idx="7722">
                  <c:v>2285.0</c:v>
                </c:pt>
                <c:pt idx="7723">
                  <c:v>2285.0</c:v>
                </c:pt>
                <c:pt idx="7724">
                  <c:v>2286.0</c:v>
                </c:pt>
                <c:pt idx="7725">
                  <c:v>2286.0</c:v>
                </c:pt>
                <c:pt idx="7726">
                  <c:v>2286.0</c:v>
                </c:pt>
                <c:pt idx="7727">
                  <c:v>2286.0</c:v>
                </c:pt>
                <c:pt idx="7728">
                  <c:v>2286.0</c:v>
                </c:pt>
                <c:pt idx="7729">
                  <c:v>2286.0</c:v>
                </c:pt>
                <c:pt idx="7730">
                  <c:v>2286.0</c:v>
                </c:pt>
                <c:pt idx="7731">
                  <c:v>2286.0</c:v>
                </c:pt>
                <c:pt idx="7732">
                  <c:v>2286.0</c:v>
                </c:pt>
                <c:pt idx="7733">
                  <c:v>2286.0</c:v>
                </c:pt>
                <c:pt idx="7734">
                  <c:v>2286.0</c:v>
                </c:pt>
                <c:pt idx="7735">
                  <c:v>2286.0</c:v>
                </c:pt>
                <c:pt idx="7736">
                  <c:v>2286.0</c:v>
                </c:pt>
                <c:pt idx="7737">
                  <c:v>2286.0</c:v>
                </c:pt>
                <c:pt idx="7738">
                  <c:v>2286.0</c:v>
                </c:pt>
                <c:pt idx="7739">
                  <c:v>2286.0</c:v>
                </c:pt>
                <c:pt idx="7740">
                  <c:v>2286.0</c:v>
                </c:pt>
                <c:pt idx="7741">
                  <c:v>2286.0</c:v>
                </c:pt>
                <c:pt idx="7742">
                  <c:v>2286.0</c:v>
                </c:pt>
                <c:pt idx="7743">
                  <c:v>2286.0</c:v>
                </c:pt>
                <c:pt idx="7744">
                  <c:v>2286.0</c:v>
                </c:pt>
                <c:pt idx="7745">
                  <c:v>2286.0</c:v>
                </c:pt>
                <c:pt idx="7746">
                  <c:v>2286.0</c:v>
                </c:pt>
                <c:pt idx="7747">
                  <c:v>2286.0</c:v>
                </c:pt>
                <c:pt idx="7748">
                  <c:v>2286.0</c:v>
                </c:pt>
                <c:pt idx="7749">
                  <c:v>2286.0</c:v>
                </c:pt>
                <c:pt idx="7750">
                  <c:v>2286.0</c:v>
                </c:pt>
                <c:pt idx="7751">
                  <c:v>2286.0</c:v>
                </c:pt>
                <c:pt idx="7752">
                  <c:v>2286.0</c:v>
                </c:pt>
                <c:pt idx="7753">
                  <c:v>2286.0</c:v>
                </c:pt>
                <c:pt idx="7754">
                  <c:v>2286.0</c:v>
                </c:pt>
                <c:pt idx="7755">
                  <c:v>2286.0</c:v>
                </c:pt>
                <c:pt idx="7756">
                  <c:v>2286.0</c:v>
                </c:pt>
                <c:pt idx="7757">
                  <c:v>2286.0</c:v>
                </c:pt>
                <c:pt idx="7758">
                  <c:v>2286.0</c:v>
                </c:pt>
                <c:pt idx="7759">
                  <c:v>2286.0</c:v>
                </c:pt>
                <c:pt idx="7760">
                  <c:v>2286.0</c:v>
                </c:pt>
                <c:pt idx="7761">
                  <c:v>2286.0</c:v>
                </c:pt>
                <c:pt idx="7762">
                  <c:v>2286.0</c:v>
                </c:pt>
                <c:pt idx="7763">
                  <c:v>2286.0</c:v>
                </c:pt>
                <c:pt idx="7764">
                  <c:v>2286.0</c:v>
                </c:pt>
                <c:pt idx="7765">
                  <c:v>2286.0</c:v>
                </c:pt>
                <c:pt idx="7766">
                  <c:v>2286.0</c:v>
                </c:pt>
                <c:pt idx="7767">
                  <c:v>2286.0</c:v>
                </c:pt>
                <c:pt idx="7768">
                  <c:v>2286.0</c:v>
                </c:pt>
                <c:pt idx="7769">
                  <c:v>2286.0</c:v>
                </c:pt>
                <c:pt idx="7770">
                  <c:v>2286.0</c:v>
                </c:pt>
                <c:pt idx="7771">
                  <c:v>2286.0</c:v>
                </c:pt>
                <c:pt idx="7772">
                  <c:v>2286.0</c:v>
                </c:pt>
                <c:pt idx="7773">
                  <c:v>2286.0</c:v>
                </c:pt>
                <c:pt idx="7774">
                  <c:v>2287.0</c:v>
                </c:pt>
                <c:pt idx="7775">
                  <c:v>2288.0</c:v>
                </c:pt>
                <c:pt idx="7776">
                  <c:v>2289.0</c:v>
                </c:pt>
                <c:pt idx="7777">
                  <c:v>2289.0</c:v>
                </c:pt>
                <c:pt idx="7778">
                  <c:v>2289.0</c:v>
                </c:pt>
                <c:pt idx="7779">
                  <c:v>2289.0</c:v>
                </c:pt>
                <c:pt idx="7780">
                  <c:v>2289.0</c:v>
                </c:pt>
                <c:pt idx="7781">
                  <c:v>2289.0</c:v>
                </c:pt>
                <c:pt idx="7782">
                  <c:v>2289.0</c:v>
                </c:pt>
                <c:pt idx="7783">
                  <c:v>2289.0</c:v>
                </c:pt>
                <c:pt idx="7784">
                  <c:v>2289.0</c:v>
                </c:pt>
                <c:pt idx="7785">
                  <c:v>2289.0</c:v>
                </c:pt>
                <c:pt idx="7786">
                  <c:v>2289.0</c:v>
                </c:pt>
                <c:pt idx="7787">
                  <c:v>2289.0</c:v>
                </c:pt>
                <c:pt idx="7788">
                  <c:v>2289.0</c:v>
                </c:pt>
                <c:pt idx="7789">
                  <c:v>2289.0</c:v>
                </c:pt>
                <c:pt idx="7790">
                  <c:v>2290.0</c:v>
                </c:pt>
                <c:pt idx="7791">
                  <c:v>2290.0</c:v>
                </c:pt>
                <c:pt idx="7792">
                  <c:v>2290.0</c:v>
                </c:pt>
                <c:pt idx="7793">
                  <c:v>2291.0</c:v>
                </c:pt>
                <c:pt idx="7794">
                  <c:v>2291.0</c:v>
                </c:pt>
                <c:pt idx="7795">
                  <c:v>2291.0</c:v>
                </c:pt>
                <c:pt idx="7796">
                  <c:v>2292.0</c:v>
                </c:pt>
                <c:pt idx="7797">
                  <c:v>2292.0</c:v>
                </c:pt>
                <c:pt idx="7798">
                  <c:v>2292.0</c:v>
                </c:pt>
                <c:pt idx="7799">
                  <c:v>2293.0</c:v>
                </c:pt>
                <c:pt idx="7800">
                  <c:v>2293.0</c:v>
                </c:pt>
                <c:pt idx="7801">
                  <c:v>2293.0</c:v>
                </c:pt>
                <c:pt idx="7802">
                  <c:v>2293.0</c:v>
                </c:pt>
                <c:pt idx="7803">
                  <c:v>2293.0</c:v>
                </c:pt>
                <c:pt idx="7804">
                  <c:v>2293.0</c:v>
                </c:pt>
                <c:pt idx="7805">
                  <c:v>2293.0</c:v>
                </c:pt>
                <c:pt idx="7806">
                  <c:v>2293.0</c:v>
                </c:pt>
                <c:pt idx="7807">
                  <c:v>2293.0</c:v>
                </c:pt>
                <c:pt idx="7808">
                  <c:v>2293.0</c:v>
                </c:pt>
                <c:pt idx="7809">
                  <c:v>2293.0</c:v>
                </c:pt>
                <c:pt idx="7810">
                  <c:v>2293.0</c:v>
                </c:pt>
                <c:pt idx="7811">
                  <c:v>2293.0</c:v>
                </c:pt>
                <c:pt idx="7812">
                  <c:v>2293.0</c:v>
                </c:pt>
                <c:pt idx="7813">
                  <c:v>2293.0</c:v>
                </c:pt>
                <c:pt idx="7814">
                  <c:v>2294.0</c:v>
                </c:pt>
                <c:pt idx="7815">
                  <c:v>2295.0</c:v>
                </c:pt>
                <c:pt idx="7816">
                  <c:v>2296.0</c:v>
                </c:pt>
                <c:pt idx="7817">
                  <c:v>2297.0</c:v>
                </c:pt>
                <c:pt idx="7818">
                  <c:v>2297.0</c:v>
                </c:pt>
                <c:pt idx="7819">
                  <c:v>2297.0</c:v>
                </c:pt>
                <c:pt idx="7820">
                  <c:v>2298.0</c:v>
                </c:pt>
                <c:pt idx="7821">
                  <c:v>2298.0</c:v>
                </c:pt>
                <c:pt idx="7822">
                  <c:v>2299.0</c:v>
                </c:pt>
                <c:pt idx="7823">
                  <c:v>2299.0</c:v>
                </c:pt>
                <c:pt idx="7824">
                  <c:v>2299.0</c:v>
                </c:pt>
                <c:pt idx="7825">
                  <c:v>2300.0</c:v>
                </c:pt>
                <c:pt idx="7826">
                  <c:v>2300.0</c:v>
                </c:pt>
                <c:pt idx="7827">
                  <c:v>2301.0</c:v>
                </c:pt>
                <c:pt idx="7828">
                  <c:v>2301.0</c:v>
                </c:pt>
                <c:pt idx="7829">
                  <c:v>2301.0</c:v>
                </c:pt>
                <c:pt idx="7830">
                  <c:v>2301.0</c:v>
                </c:pt>
                <c:pt idx="7831">
                  <c:v>2301.0</c:v>
                </c:pt>
                <c:pt idx="7832">
                  <c:v>2301.0</c:v>
                </c:pt>
                <c:pt idx="7833">
                  <c:v>2301.0</c:v>
                </c:pt>
                <c:pt idx="7834">
                  <c:v>2301.0</c:v>
                </c:pt>
                <c:pt idx="7835">
                  <c:v>2301.0</c:v>
                </c:pt>
                <c:pt idx="7836">
                  <c:v>2301.0</c:v>
                </c:pt>
                <c:pt idx="7837">
                  <c:v>2301.0</c:v>
                </c:pt>
                <c:pt idx="7838">
                  <c:v>2301.0</c:v>
                </c:pt>
                <c:pt idx="7839">
                  <c:v>2301.0</c:v>
                </c:pt>
                <c:pt idx="7840">
                  <c:v>2301.0</c:v>
                </c:pt>
                <c:pt idx="7841">
                  <c:v>2301.0</c:v>
                </c:pt>
                <c:pt idx="7842">
                  <c:v>2301.0</c:v>
                </c:pt>
                <c:pt idx="7843">
                  <c:v>2301.0</c:v>
                </c:pt>
                <c:pt idx="7844">
                  <c:v>2301.0</c:v>
                </c:pt>
                <c:pt idx="7845">
                  <c:v>2301.0</c:v>
                </c:pt>
                <c:pt idx="7846">
                  <c:v>2301.0</c:v>
                </c:pt>
                <c:pt idx="7847">
                  <c:v>2301.0</c:v>
                </c:pt>
                <c:pt idx="7848">
                  <c:v>2301.0</c:v>
                </c:pt>
                <c:pt idx="7849">
                  <c:v>2301.0</c:v>
                </c:pt>
                <c:pt idx="7850">
                  <c:v>2301.0</c:v>
                </c:pt>
                <c:pt idx="7851">
                  <c:v>2301.0</c:v>
                </c:pt>
                <c:pt idx="7852">
                  <c:v>2301.0</c:v>
                </c:pt>
                <c:pt idx="7853">
                  <c:v>2301.0</c:v>
                </c:pt>
                <c:pt idx="7854">
                  <c:v>2302.0</c:v>
                </c:pt>
                <c:pt idx="7855">
                  <c:v>2303.0</c:v>
                </c:pt>
                <c:pt idx="7856">
                  <c:v>2304.0</c:v>
                </c:pt>
                <c:pt idx="7857">
                  <c:v>2304.0</c:v>
                </c:pt>
                <c:pt idx="7858">
                  <c:v>2304.0</c:v>
                </c:pt>
                <c:pt idx="7859">
                  <c:v>2304.0</c:v>
                </c:pt>
                <c:pt idx="7860">
                  <c:v>2304.0</c:v>
                </c:pt>
                <c:pt idx="7861">
                  <c:v>2305.0</c:v>
                </c:pt>
                <c:pt idx="7862">
                  <c:v>2306.0</c:v>
                </c:pt>
                <c:pt idx="7863">
                  <c:v>2307.0</c:v>
                </c:pt>
                <c:pt idx="7864">
                  <c:v>2308.0</c:v>
                </c:pt>
                <c:pt idx="7865">
                  <c:v>2309.0</c:v>
                </c:pt>
                <c:pt idx="7866">
                  <c:v>2309.0</c:v>
                </c:pt>
                <c:pt idx="7867">
                  <c:v>2310.0</c:v>
                </c:pt>
                <c:pt idx="7868">
                  <c:v>2310.0</c:v>
                </c:pt>
                <c:pt idx="7869">
                  <c:v>2310.0</c:v>
                </c:pt>
                <c:pt idx="7870">
                  <c:v>2311.0</c:v>
                </c:pt>
                <c:pt idx="7871">
                  <c:v>2312.0</c:v>
                </c:pt>
                <c:pt idx="7872">
                  <c:v>2312.0</c:v>
                </c:pt>
                <c:pt idx="7873">
                  <c:v>2313.0</c:v>
                </c:pt>
                <c:pt idx="7874">
                  <c:v>2313.0</c:v>
                </c:pt>
                <c:pt idx="7875">
                  <c:v>2314.0</c:v>
                </c:pt>
                <c:pt idx="7876">
                  <c:v>2314.0</c:v>
                </c:pt>
                <c:pt idx="7877">
                  <c:v>2315.0</c:v>
                </c:pt>
                <c:pt idx="7878">
                  <c:v>2316.0</c:v>
                </c:pt>
                <c:pt idx="7879">
                  <c:v>2316.0</c:v>
                </c:pt>
                <c:pt idx="7880">
                  <c:v>2316.0</c:v>
                </c:pt>
                <c:pt idx="7881">
                  <c:v>2317.0</c:v>
                </c:pt>
                <c:pt idx="7882">
                  <c:v>2318.0</c:v>
                </c:pt>
                <c:pt idx="7883">
                  <c:v>2318.0</c:v>
                </c:pt>
                <c:pt idx="7884">
                  <c:v>2319.0</c:v>
                </c:pt>
                <c:pt idx="7885">
                  <c:v>2319.0</c:v>
                </c:pt>
                <c:pt idx="7886">
                  <c:v>2319.0</c:v>
                </c:pt>
                <c:pt idx="7887">
                  <c:v>2320.0</c:v>
                </c:pt>
                <c:pt idx="7888">
                  <c:v>2321.0</c:v>
                </c:pt>
                <c:pt idx="7889">
                  <c:v>2322.0</c:v>
                </c:pt>
                <c:pt idx="7890">
                  <c:v>2323.0</c:v>
                </c:pt>
                <c:pt idx="7891">
                  <c:v>2324.0</c:v>
                </c:pt>
                <c:pt idx="7892">
                  <c:v>2325.0</c:v>
                </c:pt>
                <c:pt idx="7893">
                  <c:v>2326.0</c:v>
                </c:pt>
                <c:pt idx="7894">
                  <c:v>2327.0</c:v>
                </c:pt>
                <c:pt idx="7895">
                  <c:v>2328.0</c:v>
                </c:pt>
                <c:pt idx="7896">
                  <c:v>2329.0</c:v>
                </c:pt>
                <c:pt idx="7897">
                  <c:v>2329.0</c:v>
                </c:pt>
                <c:pt idx="7898">
                  <c:v>2329.0</c:v>
                </c:pt>
                <c:pt idx="7899">
                  <c:v>2329.0</c:v>
                </c:pt>
                <c:pt idx="7900">
                  <c:v>2330.0</c:v>
                </c:pt>
                <c:pt idx="7901">
                  <c:v>2331.0</c:v>
                </c:pt>
                <c:pt idx="7902">
                  <c:v>2331.0</c:v>
                </c:pt>
                <c:pt idx="7903">
                  <c:v>2331.0</c:v>
                </c:pt>
                <c:pt idx="7904">
                  <c:v>2331.0</c:v>
                </c:pt>
                <c:pt idx="7905">
                  <c:v>2332.0</c:v>
                </c:pt>
                <c:pt idx="7906">
                  <c:v>2332.0</c:v>
                </c:pt>
                <c:pt idx="7907">
                  <c:v>2332.0</c:v>
                </c:pt>
                <c:pt idx="7908">
                  <c:v>2332.0</c:v>
                </c:pt>
                <c:pt idx="7909">
                  <c:v>2332.0</c:v>
                </c:pt>
                <c:pt idx="7910">
                  <c:v>2332.0</c:v>
                </c:pt>
                <c:pt idx="7911">
                  <c:v>2332.0</c:v>
                </c:pt>
                <c:pt idx="7912">
                  <c:v>2333.0</c:v>
                </c:pt>
                <c:pt idx="7913">
                  <c:v>2333.0</c:v>
                </c:pt>
                <c:pt idx="7914">
                  <c:v>2334.0</c:v>
                </c:pt>
                <c:pt idx="7915">
                  <c:v>2335.0</c:v>
                </c:pt>
                <c:pt idx="7916">
                  <c:v>2335.0</c:v>
                </c:pt>
                <c:pt idx="7917">
                  <c:v>2335.0</c:v>
                </c:pt>
                <c:pt idx="7918">
                  <c:v>2335.0</c:v>
                </c:pt>
                <c:pt idx="7919">
                  <c:v>2335.0</c:v>
                </c:pt>
                <c:pt idx="7920">
                  <c:v>2335.0</c:v>
                </c:pt>
                <c:pt idx="7921">
                  <c:v>2335.0</c:v>
                </c:pt>
                <c:pt idx="7922">
                  <c:v>2335.0</c:v>
                </c:pt>
                <c:pt idx="7923">
                  <c:v>2335.0</c:v>
                </c:pt>
                <c:pt idx="7924">
                  <c:v>2335.0</c:v>
                </c:pt>
                <c:pt idx="7925">
                  <c:v>2335.0</c:v>
                </c:pt>
                <c:pt idx="7926">
                  <c:v>2335.0</c:v>
                </c:pt>
                <c:pt idx="7927">
                  <c:v>2335.0</c:v>
                </c:pt>
                <c:pt idx="7928">
                  <c:v>2336.0</c:v>
                </c:pt>
                <c:pt idx="7929">
                  <c:v>2337.0</c:v>
                </c:pt>
                <c:pt idx="7930">
                  <c:v>2338.0</c:v>
                </c:pt>
                <c:pt idx="7931">
                  <c:v>2339.0</c:v>
                </c:pt>
                <c:pt idx="7932">
                  <c:v>2339.0</c:v>
                </c:pt>
                <c:pt idx="7933">
                  <c:v>2339.0</c:v>
                </c:pt>
                <c:pt idx="7934">
                  <c:v>2340.0</c:v>
                </c:pt>
                <c:pt idx="7935">
                  <c:v>2341.0</c:v>
                </c:pt>
                <c:pt idx="7936">
                  <c:v>2342.0</c:v>
                </c:pt>
                <c:pt idx="7937">
                  <c:v>2343.0</c:v>
                </c:pt>
                <c:pt idx="7938">
                  <c:v>2344.0</c:v>
                </c:pt>
                <c:pt idx="7939">
                  <c:v>2345.0</c:v>
                </c:pt>
                <c:pt idx="7940">
                  <c:v>2346.0</c:v>
                </c:pt>
                <c:pt idx="7941">
                  <c:v>2347.0</c:v>
                </c:pt>
                <c:pt idx="7942">
                  <c:v>2347.0</c:v>
                </c:pt>
                <c:pt idx="7943">
                  <c:v>2347.0</c:v>
                </c:pt>
                <c:pt idx="7944">
                  <c:v>2347.0</c:v>
                </c:pt>
                <c:pt idx="7945">
                  <c:v>2347.0</c:v>
                </c:pt>
                <c:pt idx="7946">
                  <c:v>2347.0</c:v>
                </c:pt>
                <c:pt idx="7947">
                  <c:v>2347.0</c:v>
                </c:pt>
                <c:pt idx="7948">
                  <c:v>2347.0</c:v>
                </c:pt>
                <c:pt idx="7949">
                  <c:v>2348.0</c:v>
                </c:pt>
                <c:pt idx="7950">
                  <c:v>2348.0</c:v>
                </c:pt>
                <c:pt idx="7951">
                  <c:v>2348.0</c:v>
                </c:pt>
                <c:pt idx="7952">
                  <c:v>2349.0</c:v>
                </c:pt>
                <c:pt idx="7953">
                  <c:v>2349.0</c:v>
                </c:pt>
                <c:pt idx="7954">
                  <c:v>2349.0</c:v>
                </c:pt>
                <c:pt idx="7955">
                  <c:v>2349.0</c:v>
                </c:pt>
                <c:pt idx="7956">
                  <c:v>2349.0</c:v>
                </c:pt>
                <c:pt idx="7957">
                  <c:v>2349.0</c:v>
                </c:pt>
                <c:pt idx="7958">
                  <c:v>2349.0</c:v>
                </c:pt>
                <c:pt idx="7959">
                  <c:v>2350.0</c:v>
                </c:pt>
                <c:pt idx="7960">
                  <c:v>2350.0</c:v>
                </c:pt>
                <c:pt idx="7961">
                  <c:v>2350.0</c:v>
                </c:pt>
                <c:pt idx="7962">
                  <c:v>2351.0</c:v>
                </c:pt>
                <c:pt idx="7963">
                  <c:v>2352.0</c:v>
                </c:pt>
                <c:pt idx="7964">
                  <c:v>2352.0</c:v>
                </c:pt>
                <c:pt idx="7965">
                  <c:v>2352.0</c:v>
                </c:pt>
                <c:pt idx="7966">
                  <c:v>2352.0</c:v>
                </c:pt>
                <c:pt idx="7967">
                  <c:v>2353.0</c:v>
                </c:pt>
                <c:pt idx="7968">
                  <c:v>2354.0</c:v>
                </c:pt>
                <c:pt idx="7969">
                  <c:v>2355.0</c:v>
                </c:pt>
                <c:pt idx="7970">
                  <c:v>2356.0</c:v>
                </c:pt>
                <c:pt idx="7971">
                  <c:v>2357.0</c:v>
                </c:pt>
                <c:pt idx="7972">
                  <c:v>2357.0</c:v>
                </c:pt>
                <c:pt idx="7973">
                  <c:v>2357.0</c:v>
                </c:pt>
                <c:pt idx="7974">
                  <c:v>2357.0</c:v>
                </c:pt>
                <c:pt idx="7975">
                  <c:v>2357.0</c:v>
                </c:pt>
                <c:pt idx="7976">
                  <c:v>2358.0</c:v>
                </c:pt>
                <c:pt idx="7977">
                  <c:v>2358.0</c:v>
                </c:pt>
                <c:pt idx="7978">
                  <c:v>2358.0</c:v>
                </c:pt>
                <c:pt idx="7979">
                  <c:v>2358.0</c:v>
                </c:pt>
                <c:pt idx="7980">
                  <c:v>2358.0</c:v>
                </c:pt>
                <c:pt idx="7981">
                  <c:v>2358.0</c:v>
                </c:pt>
                <c:pt idx="7982">
                  <c:v>2358.0</c:v>
                </c:pt>
                <c:pt idx="7983">
                  <c:v>2358.0</c:v>
                </c:pt>
                <c:pt idx="7984">
                  <c:v>2358.0</c:v>
                </c:pt>
                <c:pt idx="7985">
                  <c:v>2358.0</c:v>
                </c:pt>
                <c:pt idx="7986">
                  <c:v>2358.0</c:v>
                </c:pt>
                <c:pt idx="7987">
                  <c:v>2358.0</c:v>
                </c:pt>
                <c:pt idx="7988">
                  <c:v>2358.0</c:v>
                </c:pt>
                <c:pt idx="7989">
                  <c:v>2358.0</c:v>
                </c:pt>
                <c:pt idx="7990">
                  <c:v>2358.0</c:v>
                </c:pt>
                <c:pt idx="7991">
                  <c:v>2358.0</c:v>
                </c:pt>
                <c:pt idx="7992">
                  <c:v>2358.0</c:v>
                </c:pt>
                <c:pt idx="7993">
                  <c:v>2358.0</c:v>
                </c:pt>
                <c:pt idx="7994">
                  <c:v>2358.0</c:v>
                </c:pt>
                <c:pt idx="7995">
                  <c:v>2358.0</c:v>
                </c:pt>
                <c:pt idx="7996">
                  <c:v>2358.0</c:v>
                </c:pt>
                <c:pt idx="7997">
                  <c:v>2358.0</c:v>
                </c:pt>
                <c:pt idx="7998">
                  <c:v>2358.0</c:v>
                </c:pt>
                <c:pt idx="7999">
                  <c:v>2358.0</c:v>
                </c:pt>
                <c:pt idx="8000">
                  <c:v>2358.0</c:v>
                </c:pt>
                <c:pt idx="8001">
                  <c:v>2358.0</c:v>
                </c:pt>
                <c:pt idx="8002">
                  <c:v>2358.0</c:v>
                </c:pt>
                <c:pt idx="8003">
                  <c:v>2359.0</c:v>
                </c:pt>
                <c:pt idx="8004">
                  <c:v>2360.0</c:v>
                </c:pt>
                <c:pt idx="8005">
                  <c:v>2360.0</c:v>
                </c:pt>
                <c:pt idx="8006">
                  <c:v>2360.0</c:v>
                </c:pt>
                <c:pt idx="8007">
                  <c:v>2361.0</c:v>
                </c:pt>
                <c:pt idx="8008">
                  <c:v>2362.0</c:v>
                </c:pt>
                <c:pt idx="8009">
                  <c:v>2362.0</c:v>
                </c:pt>
                <c:pt idx="8010">
                  <c:v>2362.0</c:v>
                </c:pt>
                <c:pt idx="8011">
                  <c:v>2363.0</c:v>
                </c:pt>
                <c:pt idx="8012">
                  <c:v>2364.0</c:v>
                </c:pt>
                <c:pt idx="8013">
                  <c:v>2365.0</c:v>
                </c:pt>
                <c:pt idx="8014">
                  <c:v>2365.0</c:v>
                </c:pt>
                <c:pt idx="8015">
                  <c:v>2366.0</c:v>
                </c:pt>
                <c:pt idx="8016">
                  <c:v>2367.0</c:v>
                </c:pt>
                <c:pt idx="8017">
                  <c:v>2367.0</c:v>
                </c:pt>
                <c:pt idx="8018">
                  <c:v>2368.0</c:v>
                </c:pt>
                <c:pt idx="8019">
                  <c:v>2368.0</c:v>
                </c:pt>
                <c:pt idx="8020">
                  <c:v>2368.0</c:v>
                </c:pt>
                <c:pt idx="8021">
                  <c:v>2368.0</c:v>
                </c:pt>
                <c:pt idx="8022">
                  <c:v>2368.0</c:v>
                </c:pt>
                <c:pt idx="8023">
                  <c:v>2368.0</c:v>
                </c:pt>
                <c:pt idx="8024">
                  <c:v>2369.0</c:v>
                </c:pt>
                <c:pt idx="8025">
                  <c:v>2369.0</c:v>
                </c:pt>
                <c:pt idx="8026">
                  <c:v>2369.0</c:v>
                </c:pt>
                <c:pt idx="8027">
                  <c:v>2369.0</c:v>
                </c:pt>
                <c:pt idx="8028">
                  <c:v>2369.0</c:v>
                </c:pt>
                <c:pt idx="8029">
                  <c:v>2369.0</c:v>
                </c:pt>
                <c:pt idx="8030">
                  <c:v>2369.0</c:v>
                </c:pt>
                <c:pt idx="8031">
                  <c:v>2369.0</c:v>
                </c:pt>
                <c:pt idx="8032">
                  <c:v>2369.0</c:v>
                </c:pt>
                <c:pt idx="8033">
                  <c:v>2369.0</c:v>
                </c:pt>
                <c:pt idx="8034">
                  <c:v>2369.0</c:v>
                </c:pt>
                <c:pt idx="8035">
                  <c:v>2369.0</c:v>
                </c:pt>
                <c:pt idx="8036">
                  <c:v>2369.0</c:v>
                </c:pt>
                <c:pt idx="8037">
                  <c:v>2369.0</c:v>
                </c:pt>
                <c:pt idx="8038">
                  <c:v>2369.0</c:v>
                </c:pt>
                <c:pt idx="8039">
                  <c:v>2369.0</c:v>
                </c:pt>
                <c:pt idx="8040">
                  <c:v>2369.0</c:v>
                </c:pt>
                <c:pt idx="8041">
                  <c:v>2369.0</c:v>
                </c:pt>
                <c:pt idx="8042">
                  <c:v>2370.0</c:v>
                </c:pt>
                <c:pt idx="8043">
                  <c:v>2370.0</c:v>
                </c:pt>
                <c:pt idx="8044">
                  <c:v>2370.0</c:v>
                </c:pt>
                <c:pt idx="8045">
                  <c:v>2370.0</c:v>
                </c:pt>
                <c:pt idx="8046">
                  <c:v>2370.0</c:v>
                </c:pt>
                <c:pt idx="8047">
                  <c:v>2371.0</c:v>
                </c:pt>
                <c:pt idx="8048">
                  <c:v>2372.0</c:v>
                </c:pt>
                <c:pt idx="8049">
                  <c:v>2372.0</c:v>
                </c:pt>
                <c:pt idx="8050">
                  <c:v>2373.0</c:v>
                </c:pt>
                <c:pt idx="8051">
                  <c:v>2373.0</c:v>
                </c:pt>
                <c:pt idx="8052">
                  <c:v>2373.0</c:v>
                </c:pt>
                <c:pt idx="8053">
                  <c:v>2373.0</c:v>
                </c:pt>
                <c:pt idx="8054">
                  <c:v>2373.0</c:v>
                </c:pt>
                <c:pt idx="8055">
                  <c:v>2373.0</c:v>
                </c:pt>
                <c:pt idx="8056">
                  <c:v>2373.0</c:v>
                </c:pt>
                <c:pt idx="8057">
                  <c:v>2373.0</c:v>
                </c:pt>
                <c:pt idx="8058">
                  <c:v>2373.0</c:v>
                </c:pt>
                <c:pt idx="8059">
                  <c:v>2373.0</c:v>
                </c:pt>
                <c:pt idx="8060">
                  <c:v>2373.0</c:v>
                </c:pt>
                <c:pt idx="8061">
                  <c:v>2373.0</c:v>
                </c:pt>
                <c:pt idx="8062">
                  <c:v>2373.0</c:v>
                </c:pt>
                <c:pt idx="8063">
                  <c:v>2373.0</c:v>
                </c:pt>
                <c:pt idx="8064">
                  <c:v>2373.0</c:v>
                </c:pt>
                <c:pt idx="8065">
                  <c:v>2373.0</c:v>
                </c:pt>
                <c:pt idx="8066">
                  <c:v>2373.0</c:v>
                </c:pt>
                <c:pt idx="8067">
                  <c:v>2374.0</c:v>
                </c:pt>
                <c:pt idx="8068">
                  <c:v>2375.0</c:v>
                </c:pt>
                <c:pt idx="8069">
                  <c:v>2376.0</c:v>
                </c:pt>
                <c:pt idx="8070">
                  <c:v>2377.0</c:v>
                </c:pt>
                <c:pt idx="8071">
                  <c:v>2378.0</c:v>
                </c:pt>
                <c:pt idx="8072">
                  <c:v>2379.0</c:v>
                </c:pt>
                <c:pt idx="8073">
                  <c:v>2380.0</c:v>
                </c:pt>
                <c:pt idx="8074">
                  <c:v>2381.0</c:v>
                </c:pt>
                <c:pt idx="8075">
                  <c:v>2382.0</c:v>
                </c:pt>
                <c:pt idx="8076">
                  <c:v>2383.0</c:v>
                </c:pt>
                <c:pt idx="8077">
                  <c:v>2384.0</c:v>
                </c:pt>
                <c:pt idx="8078">
                  <c:v>2385.0</c:v>
                </c:pt>
                <c:pt idx="8079">
                  <c:v>2386.0</c:v>
                </c:pt>
                <c:pt idx="8080">
                  <c:v>2387.0</c:v>
                </c:pt>
                <c:pt idx="8081">
                  <c:v>2388.0</c:v>
                </c:pt>
                <c:pt idx="8082">
                  <c:v>2389.0</c:v>
                </c:pt>
                <c:pt idx="8083">
                  <c:v>2390.0</c:v>
                </c:pt>
                <c:pt idx="8084">
                  <c:v>2391.0</c:v>
                </c:pt>
                <c:pt idx="8085">
                  <c:v>2392.0</c:v>
                </c:pt>
                <c:pt idx="8086">
                  <c:v>2393.0</c:v>
                </c:pt>
                <c:pt idx="8087">
                  <c:v>2394.0</c:v>
                </c:pt>
                <c:pt idx="8088">
                  <c:v>2395.0</c:v>
                </c:pt>
                <c:pt idx="8089">
                  <c:v>2396.0</c:v>
                </c:pt>
                <c:pt idx="8090">
                  <c:v>2397.0</c:v>
                </c:pt>
                <c:pt idx="8091">
                  <c:v>2398.0</c:v>
                </c:pt>
                <c:pt idx="8092">
                  <c:v>2399.0</c:v>
                </c:pt>
                <c:pt idx="8093">
                  <c:v>2400.0</c:v>
                </c:pt>
                <c:pt idx="8094">
                  <c:v>2401.0</c:v>
                </c:pt>
                <c:pt idx="8095">
                  <c:v>2402.0</c:v>
                </c:pt>
                <c:pt idx="8096">
                  <c:v>2403.0</c:v>
                </c:pt>
                <c:pt idx="8097">
                  <c:v>2404.0</c:v>
                </c:pt>
                <c:pt idx="8098">
                  <c:v>2405.0</c:v>
                </c:pt>
                <c:pt idx="8099">
                  <c:v>2405.0</c:v>
                </c:pt>
                <c:pt idx="8100">
                  <c:v>2405.0</c:v>
                </c:pt>
                <c:pt idx="8101">
                  <c:v>2406.0</c:v>
                </c:pt>
                <c:pt idx="8102">
                  <c:v>2407.0</c:v>
                </c:pt>
                <c:pt idx="8103">
                  <c:v>2408.0</c:v>
                </c:pt>
                <c:pt idx="8104">
                  <c:v>2409.0</c:v>
                </c:pt>
                <c:pt idx="8105">
                  <c:v>2410.0</c:v>
                </c:pt>
                <c:pt idx="8106">
                  <c:v>2411.0</c:v>
                </c:pt>
                <c:pt idx="8107">
                  <c:v>2412.0</c:v>
                </c:pt>
                <c:pt idx="8108">
                  <c:v>2412.0</c:v>
                </c:pt>
                <c:pt idx="8109">
                  <c:v>2412.0</c:v>
                </c:pt>
                <c:pt idx="8110">
                  <c:v>2413.0</c:v>
                </c:pt>
                <c:pt idx="8111">
                  <c:v>2414.0</c:v>
                </c:pt>
                <c:pt idx="8112">
                  <c:v>2415.0</c:v>
                </c:pt>
                <c:pt idx="8113">
                  <c:v>2416.0</c:v>
                </c:pt>
                <c:pt idx="8114">
                  <c:v>2417.0</c:v>
                </c:pt>
                <c:pt idx="8115">
                  <c:v>2417.0</c:v>
                </c:pt>
                <c:pt idx="8116">
                  <c:v>2418.0</c:v>
                </c:pt>
                <c:pt idx="8117">
                  <c:v>2419.0</c:v>
                </c:pt>
                <c:pt idx="8118">
                  <c:v>2420.0</c:v>
                </c:pt>
                <c:pt idx="8119">
                  <c:v>2421.0</c:v>
                </c:pt>
                <c:pt idx="8120">
                  <c:v>2421.0</c:v>
                </c:pt>
                <c:pt idx="8121">
                  <c:v>2422.0</c:v>
                </c:pt>
                <c:pt idx="8122">
                  <c:v>2423.0</c:v>
                </c:pt>
                <c:pt idx="8123">
                  <c:v>2424.0</c:v>
                </c:pt>
                <c:pt idx="8124">
                  <c:v>2425.0</c:v>
                </c:pt>
                <c:pt idx="8125">
                  <c:v>2426.0</c:v>
                </c:pt>
                <c:pt idx="8126">
                  <c:v>2427.0</c:v>
                </c:pt>
                <c:pt idx="8127">
                  <c:v>2428.0</c:v>
                </c:pt>
                <c:pt idx="8128">
                  <c:v>2429.0</c:v>
                </c:pt>
                <c:pt idx="8129">
                  <c:v>2430.0</c:v>
                </c:pt>
                <c:pt idx="8130">
                  <c:v>2431.0</c:v>
                </c:pt>
                <c:pt idx="8131">
                  <c:v>2432.0</c:v>
                </c:pt>
                <c:pt idx="8132">
                  <c:v>2433.0</c:v>
                </c:pt>
                <c:pt idx="8133">
                  <c:v>2434.0</c:v>
                </c:pt>
                <c:pt idx="8134">
                  <c:v>2435.0</c:v>
                </c:pt>
                <c:pt idx="8135">
                  <c:v>2436.0</c:v>
                </c:pt>
                <c:pt idx="8136">
                  <c:v>2437.0</c:v>
                </c:pt>
                <c:pt idx="8137">
                  <c:v>2438.0</c:v>
                </c:pt>
                <c:pt idx="8138">
                  <c:v>2439.0</c:v>
                </c:pt>
                <c:pt idx="8139">
                  <c:v>2440.0</c:v>
                </c:pt>
                <c:pt idx="8140">
                  <c:v>2441.0</c:v>
                </c:pt>
                <c:pt idx="8141">
                  <c:v>2442.0</c:v>
                </c:pt>
                <c:pt idx="8142">
                  <c:v>2443.0</c:v>
                </c:pt>
                <c:pt idx="8143">
                  <c:v>2444.0</c:v>
                </c:pt>
                <c:pt idx="8144">
                  <c:v>2445.0</c:v>
                </c:pt>
                <c:pt idx="8145">
                  <c:v>2446.0</c:v>
                </c:pt>
                <c:pt idx="8146">
                  <c:v>2447.0</c:v>
                </c:pt>
                <c:pt idx="8147">
                  <c:v>2447.0</c:v>
                </c:pt>
                <c:pt idx="8148">
                  <c:v>2447.0</c:v>
                </c:pt>
                <c:pt idx="8149">
                  <c:v>2448.0</c:v>
                </c:pt>
                <c:pt idx="8150">
                  <c:v>2449.0</c:v>
                </c:pt>
                <c:pt idx="8151">
                  <c:v>2450.0</c:v>
                </c:pt>
                <c:pt idx="8152">
                  <c:v>2451.0</c:v>
                </c:pt>
                <c:pt idx="8153">
                  <c:v>2452.0</c:v>
                </c:pt>
                <c:pt idx="8154">
                  <c:v>2453.0</c:v>
                </c:pt>
                <c:pt idx="8155">
                  <c:v>2454.0</c:v>
                </c:pt>
                <c:pt idx="8156">
                  <c:v>2455.0</c:v>
                </c:pt>
                <c:pt idx="8157">
                  <c:v>2456.0</c:v>
                </c:pt>
                <c:pt idx="8158">
                  <c:v>2457.0</c:v>
                </c:pt>
                <c:pt idx="8159">
                  <c:v>2457.0</c:v>
                </c:pt>
                <c:pt idx="8160">
                  <c:v>2457.0</c:v>
                </c:pt>
                <c:pt idx="8161">
                  <c:v>2458.0</c:v>
                </c:pt>
                <c:pt idx="8162">
                  <c:v>2458.0</c:v>
                </c:pt>
                <c:pt idx="8163">
                  <c:v>2458.0</c:v>
                </c:pt>
                <c:pt idx="8164">
                  <c:v>2458.0</c:v>
                </c:pt>
                <c:pt idx="8165">
                  <c:v>2458.0</c:v>
                </c:pt>
                <c:pt idx="8166">
                  <c:v>2458.0</c:v>
                </c:pt>
                <c:pt idx="8167">
                  <c:v>2458.0</c:v>
                </c:pt>
                <c:pt idx="8168">
                  <c:v>2458.0</c:v>
                </c:pt>
                <c:pt idx="8169">
                  <c:v>2458.0</c:v>
                </c:pt>
                <c:pt idx="8170">
                  <c:v>2459.0</c:v>
                </c:pt>
                <c:pt idx="8171">
                  <c:v>2460.0</c:v>
                </c:pt>
                <c:pt idx="8172">
                  <c:v>2461.0</c:v>
                </c:pt>
                <c:pt idx="8173">
                  <c:v>2461.0</c:v>
                </c:pt>
                <c:pt idx="8174">
                  <c:v>2462.0</c:v>
                </c:pt>
                <c:pt idx="8175">
                  <c:v>2463.0</c:v>
                </c:pt>
                <c:pt idx="8176">
                  <c:v>2464.0</c:v>
                </c:pt>
                <c:pt idx="8177">
                  <c:v>2464.0</c:v>
                </c:pt>
                <c:pt idx="8178">
                  <c:v>2465.0</c:v>
                </c:pt>
                <c:pt idx="8179">
                  <c:v>2466.0</c:v>
                </c:pt>
                <c:pt idx="8180">
                  <c:v>2466.0</c:v>
                </c:pt>
                <c:pt idx="8181">
                  <c:v>2466.0</c:v>
                </c:pt>
                <c:pt idx="8182">
                  <c:v>2467.0</c:v>
                </c:pt>
                <c:pt idx="8183">
                  <c:v>2467.0</c:v>
                </c:pt>
                <c:pt idx="8184">
                  <c:v>2467.0</c:v>
                </c:pt>
                <c:pt idx="8185">
                  <c:v>2467.0</c:v>
                </c:pt>
                <c:pt idx="8186">
                  <c:v>2467.0</c:v>
                </c:pt>
                <c:pt idx="8187">
                  <c:v>2467.0</c:v>
                </c:pt>
                <c:pt idx="8188">
                  <c:v>2468.0</c:v>
                </c:pt>
                <c:pt idx="8189">
                  <c:v>2468.0</c:v>
                </c:pt>
                <c:pt idx="8190">
                  <c:v>2469.0</c:v>
                </c:pt>
                <c:pt idx="8191">
                  <c:v>2469.0</c:v>
                </c:pt>
                <c:pt idx="8192">
                  <c:v>2469.0</c:v>
                </c:pt>
                <c:pt idx="8193">
                  <c:v>2469.0</c:v>
                </c:pt>
                <c:pt idx="8194">
                  <c:v>2470.0</c:v>
                </c:pt>
                <c:pt idx="8195">
                  <c:v>2471.0</c:v>
                </c:pt>
                <c:pt idx="8196">
                  <c:v>2471.0</c:v>
                </c:pt>
                <c:pt idx="8197">
                  <c:v>2471.0</c:v>
                </c:pt>
                <c:pt idx="8198">
                  <c:v>2471.0</c:v>
                </c:pt>
                <c:pt idx="8199">
                  <c:v>2471.0</c:v>
                </c:pt>
                <c:pt idx="8200">
                  <c:v>2471.0</c:v>
                </c:pt>
                <c:pt idx="8201">
                  <c:v>2471.0</c:v>
                </c:pt>
                <c:pt idx="8202">
                  <c:v>2471.0</c:v>
                </c:pt>
                <c:pt idx="8203">
                  <c:v>2471.0</c:v>
                </c:pt>
                <c:pt idx="8204">
                  <c:v>2472.0</c:v>
                </c:pt>
                <c:pt idx="8205">
                  <c:v>2472.0</c:v>
                </c:pt>
                <c:pt idx="8206">
                  <c:v>2472.0</c:v>
                </c:pt>
                <c:pt idx="8207">
                  <c:v>2472.0</c:v>
                </c:pt>
                <c:pt idx="8208">
                  <c:v>2472.0</c:v>
                </c:pt>
                <c:pt idx="8209">
                  <c:v>2472.0</c:v>
                </c:pt>
                <c:pt idx="8210">
                  <c:v>2473.0</c:v>
                </c:pt>
                <c:pt idx="8211">
                  <c:v>2474.0</c:v>
                </c:pt>
                <c:pt idx="8212">
                  <c:v>2475.0</c:v>
                </c:pt>
                <c:pt idx="8213">
                  <c:v>2475.0</c:v>
                </c:pt>
                <c:pt idx="8214">
                  <c:v>2476.0</c:v>
                </c:pt>
                <c:pt idx="8215">
                  <c:v>2477.0</c:v>
                </c:pt>
                <c:pt idx="8216">
                  <c:v>2477.0</c:v>
                </c:pt>
                <c:pt idx="8217">
                  <c:v>2477.0</c:v>
                </c:pt>
                <c:pt idx="8218">
                  <c:v>2477.0</c:v>
                </c:pt>
                <c:pt idx="8219">
                  <c:v>2478.0</c:v>
                </c:pt>
                <c:pt idx="8220">
                  <c:v>2478.0</c:v>
                </c:pt>
                <c:pt idx="8221">
                  <c:v>2478.0</c:v>
                </c:pt>
                <c:pt idx="8222">
                  <c:v>2479.0</c:v>
                </c:pt>
                <c:pt idx="8223">
                  <c:v>2480.0</c:v>
                </c:pt>
                <c:pt idx="8224">
                  <c:v>2481.0</c:v>
                </c:pt>
                <c:pt idx="8225">
                  <c:v>2482.0</c:v>
                </c:pt>
                <c:pt idx="8226">
                  <c:v>2482.0</c:v>
                </c:pt>
                <c:pt idx="8227">
                  <c:v>2482.0</c:v>
                </c:pt>
                <c:pt idx="8228">
                  <c:v>2483.0</c:v>
                </c:pt>
                <c:pt idx="8229">
                  <c:v>2483.0</c:v>
                </c:pt>
                <c:pt idx="8230">
                  <c:v>2484.0</c:v>
                </c:pt>
                <c:pt idx="8231">
                  <c:v>2484.0</c:v>
                </c:pt>
                <c:pt idx="8232">
                  <c:v>2484.0</c:v>
                </c:pt>
                <c:pt idx="8233">
                  <c:v>2485.0</c:v>
                </c:pt>
                <c:pt idx="8234">
                  <c:v>2485.0</c:v>
                </c:pt>
                <c:pt idx="8235">
                  <c:v>2486.0</c:v>
                </c:pt>
                <c:pt idx="8236">
                  <c:v>2487.0</c:v>
                </c:pt>
                <c:pt idx="8237">
                  <c:v>2488.0</c:v>
                </c:pt>
                <c:pt idx="8238">
                  <c:v>2489.0</c:v>
                </c:pt>
                <c:pt idx="8239">
                  <c:v>2490.0</c:v>
                </c:pt>
                <c:pt idx="8240">
                  <c:v>2491.0</c:v>
                </c:pt>
                <c:pt idx="8241">
                  <c:v>2491.0</c:v>
                </c:pt>
                <c:pt idx="8242">
                  <c:v>2491.0</c:v>
                </c:pt>
                <c:pt idx="8243">
                  <c:v>2492.0</c:v>
                </c:pt>
                <c:pt idx="8244">
                  <c:v>2493.0</c:v>
                </c:pt>
                <c:pt idx="8245">
                  <c:v>2493.0</c:v>
                </c:pt>
                <c:pt idx="8246">
                  <c:v>2493.0</c:v>
                </c:pt>
                <c:pt idx="8247">
                  <c:v>2493.0</c:v>
                </c:pt>
                <c:pt idx="8248">
                  <c:v>2493.0</c:v>
                </c:pt>
                <c:pt idx="8249">
                  <c:v>2493.0</c:v>
                </c:pt>
                <c:pt idx="8250">
                  <c:v>2493.0</c:v>
                </c:pt>
                <c:pt idx="8251">
                  <c:v>2493.0</c:v>
                </c:pt>
                <c:pt idx="8252">
                  <c:v>2494.0</c:v>
                </c:pt>
                <c:pt idx="8253">
                  <c:v>2495.0</c:v>
                </c:pt>
                <c:pt idx="8254">
                  <c:v>2496.0</c:v>
                </c:pt>
                <c:pt idx="8255">
                  <c:v>2496.0</c:v>
                </c:pt>
                <c:pt idx="8256">
                  <c:v>2496.0</c:v>
                </c:pt>
                <c:pt idx="8257">
                  <c:v>2497.0</c:v>
                </c:pt>
                <c:pt idx="8258">
                  <c:v>2498.0</c:v>
                </c:pt>
                <c:pt idx="8259">
                  <c:v>2498.0</c:v>
                </c:pt>
                <c:pt idx="8260">
                  <c:v>2498.0</c:v>
                </c:pt>
                <c:pt idx="8261">
                  <c:v>2498.0</c:v>
                </c:pt>
                <c:pt idx="8262">
                  <c:v>2498.0</c:v>
                </c:pt>
                <c:pt idx="8263">
                  <c:v>2498.0</c:v>
                </c:pt>
                <c:pt idx="8264">
                  <c:v>2498.0</c:v>
                </c:pt>
                <c:pt idx="8265">
                  <c:v>2498.0</c:v>
                </c:pt>
                <c:pt idx="8266">
                  <c:v>2498.0</c:v>
                </c:pt>
                <c:pt idx="8267">
                  <c:v>2498.0</c:v>
                </c:pt>
                <c:pt idx="8268">
                  <c:v>2498.0</c:v>
                </c:pt>
                <c:pt idx="8269">
                  <c:v>2498.0</c:v>
                </c:pt>
                <c:pt idx="8270">
                  <c:v>2498.0</c:v>
                </c:pt>
                <c:pt idx="8271">
                  <c:v>2498.0</c:v>
                </c:pt>
                <c:pt idx="8272">
                  <c:v>2498.0</c:v>
                </c:pt>
                <c:pt idx="8273">
                  <c:v>2498.0</c:v>
                </c:pt>
                <c:pt idx="8274">
                  <c:v>2499.0</c:v>
                </c:pt>
                <c:pt idx="8275">
                  <c:v>2499.0</c:v>
                </c:pt>
                <c:pt idx="8276">
                  <c:v>2499.0</c:v>
                </c:pt>
                <c:pt idx="8277">
                  <c:v>2499.0</c:v>
                </c:pt>
                <c:pt idx="8278">
                  <c:v>2499.0</c:v>
                </c:pt>
                <c:pt idx="8279">
                  <c:v>2499.0</c:v>
                </c:pt>
                <c:pt idx="8280">
                  <c:v>2499.0</c:v>
                </c:pt>
                <c:pt idx="8281">
                  <c:v>2499.0</c:v>
                </c:pt>
                <c:pt idx="8282">
                  <c:v>2499.0</c:v>
                </c:pt>
                <c:pt idx="8283">
                  <c:v>2499.0</c:v>
                </c:pt>
                <c:pt idx="8284">
                  <c:v>2499.0</c:v>
                </c:pt>
                <c:pt idx="8285">
                  <c:v>2499.0</c:v>
                </c:pt>
                <c:pt idx="8286">
                  <c:v>2499.0</c:v>
                </c:pt>
                <c:pt idx="8287">
                  <c:v>2499.0</c:v>
                </c:pt>
                <c:pt idx="8288">
                  <c:v>2499.0</c:v>
                </c:pt>
                <c:pt idx="8289">
                  <c:v>2499.0</c:v>
                </c:pt>
                <c:pt idx="8290">
                  <c:v>2499.0</c:v>
                </c:pt>
                <c:pt idx="8291">
                  <c:v>2499.0</c:v>
                </c:pt>
                <c:pt idx="8292">
                  <c:v>2499.0</c:v>
                </c:pt>
                <c:pt idx="8293">
                  <c:v>2499.0</c:v>
                </c:pt>
                <c:pt idx="8294">
                  <c:v>2499.0</c:v>
                </c:pt>
                <c:pt idx="8295">
                  <c:v>2499.0</c:v>
                </c:pt>
                <c:pt idx="8296">
                  <c:v>2499.0</c:v>
                </c:pt>
                <c:pt idx="8297">
                  <c:v>2499.0</c:v>
                </c:pt>
                <c:pt idx="8298">
                  <c:v>2499.0</c:v>
                </c:pt>
                <c:pt idx="8299">
                  <c:v>2499.0</c:v>
                </c:pt>
                <c:pt idx="8300">
                  <c:v>2499.0</c:v>
                </c:pt>
                <c:pt idx="8301">
                  <c:v>2499.0</c:v>
                </c:pt>
                <c:pt idx="8302">
                  <c:v>2499.0</c:v>
                </c:pt>
                <c:pt idx="8303">
                  <c:v>2499.0</c:v>
                </c:pt>
                <c:pt idx="8304">
                  <c:v>2499.0</c:v>
                </c:pt>
                <c:pt idx="8305">
                  <c:v>2499.0</c:v>
                </c:pt>
                <c:pt idx="8306">
                  <c:v>2499.0</c:v>
                </c:pt>
                <c:pt idx="8307">
                  <c:v>2499.0</c:v>
                </c:pt>
                <c:pt idx="8308">
                  <c:v>2499.0</c:v>
                </c:pt>
                <c:pt idx="8309">
                  <c:v>2499.0</c:v>
                </c:pt>
                <c:pt idx="8310">
                  <c:v>2499.0</c:v>
                </c:pt>
                <c:pt idx="8311">
                  <c:v>2499.0</c:v>
                </c:pt>
                <c:pt idx="8312">
                  <c:v>2499.0</c:v>
                </c:pt>
                <c:pt idx="8313">
                  <c:v>2499.0</c:v>
                </c:pt>
                <c:pt idx="8314">
                  <c:v>2499.0</c:v>
                </c:pt>
                <c:pt idx="8315">
                  <c:v>2499.0</c:v>
                </c:pt>
                <c:pt idx="8316">
                  <c:v>2499.0</c:v>
                </c:pt>
                <c:pt idx="8317">
                  <c:v>2499.0</c:v>
                </c:pt>
                <c:pt idx="8318">
                  <c:v>2499.0</c:v>
                </c:pt>
                <c:pt idx="8319">
                  <c:v>2499.0</c:v>
                </c:pt>
                <c:pt idx="8320">
                  <c:v>2499.0</c:v>
                </c:pt>
                <c:pt idx="8321">
                  <c:v>2499.0</c:v>
                </c:pt>
                <c:pt idx="8322">
                  <c:v>2499.0</c:v>
                </c:pt>
                <c:pt idx="8323">
                  <c:v>2499.0</c:v>
                </c:pt>
                <c:pt idx="8324">
                  <c:v>2500.0</c:v>
                </c:pt>
                <c:pt idx="8325">
                  <c:v>2501.0</c:v>
                </c:pt>
                <c:pt idx="8326">
                  <c:v>2501.0</c:v>
                </c:pt>
                <c:pt idx="8327">
                  <c:v>2501.0</c:v>
                </c:pt>
                <c:pt idx="8328">
                  <c:v>2501.0</c:v>
                </c:pt>
                <c:pt idx="8329">
                  <c:v>2501.0</c:v>
                </c:pt>
                <c:pt idx="8330">
                  <c:v>2501.0</c:v>
                </c:pt>
                <c:pt idx="8331">
                  <c:v>2501.0</c:v>
                </c:pt>
                <c:pt idx="8332">
                  <c:v>2501.0</c:v>
                </c:pt>
                <c:pt idx="8333">
                  <c:v>2501.0</c:v>
                </c:pt>
                <c:pt idx="8334">
                  <c:v>2501.0</c:v>
                </c:pt>
                <c:pt idx="8335">
                  <c:v>2501.0</c:v>
                </c:pt>
                <c:pt idx="8336">
                  <c:v>2501.0</c:v>
                </c:pt>
                <c:pt idx="8337">
                  <c:v>2501.0</c:v>
                </c:pt>
                <c:pt idx="8338">
                  <c:v>2501.0</c:v>
                </c:pt>
                <c:pt idx="8339">
                  <c:v>2501.0</c:v>
                </c:pt>
                <c:pt idx="8340">
                  <c:v>2501.0</c:v>
                </c:pt>
                <c:pt idx="8341">
                  <c:v>2501.0</c:v>
                </c:pt>
                <c:pt idx="8342">
                  <c:v>2501.0</c:v>
                </c:pt>
                <c:pt idx="8343">
                  <c:v>2501.0</c:v>
                </c:pt>
                <c:pt idx="8344">
                  <c:v>2501.0</c:v>
                </c:pt>
                <c:pt idx="8345">
                  <c:v>2501.0</c:v>
                </c:pt>
                <c:pt idx="8346">
                  <c:v>2502.0</c:v>
                </c:pt>
                <c:pt idx="8347">
                  <c:v>2502.0</c:v>
                </c:pt>
                <c:pt idx="8348">
                  <c:v>2502.0</c:v>
                </c:pt>
                <c:pt idx="8349">
                  <c:v>2502.0</c:v>
                </c:pt>
                <c:pt idx="8350">
                  <c:v>2502.0</c:v>
                </c:pt>
                <c:pt idx="8351">
                  <c:v>2502.0</c:v>
                </c:pt>
                <c:pt idx="8352">
                  <c:v>2502.0</c:v>
                </c:pt>
                <c:pt idx="8353">
                  <c:v>2503.0</c:v>
                </c:pt>
                <c:pt idx="8354">
                  <c:v>2503.0</c:v>
                </c:pt>
                <c:pt idx="8355">
                  <c:v>2503.0</c:v>
                </c:pt>
                <c:pt idx="8356">
                  <c:v>2503.0</c:v>
                </c:pt>
                <c:pt idx="8357">
                  <c:v>2503.0</c:v>
                </c:pt>
                <c:pt idx="8358">
                  <c:v>2503.0</c:v>
                </c:pt>
                <c:pt idx="8359">
                  <c:v>2503.0</c:v>
                </c:pt>
                <c:pt idx="8360">
                  <c:v>2503.0</c:v>
                </c:pt>
                <c:pt idx="8361">
                  <c:v>2503.0</c:v>
                </c:pt>
                <c:pt idx="8362">
                  <c:v>2503.0</c:v>
                </c:pt>
                <c:pt idx="8363">
                  <c:v>2503.0</c:v>
                </c:pt>
                <c:pt idx="8364">
                  <c:v>2503.0</c:v>
                </c:pt>
                <c:pt idx="8365">
                  <c:v>2503.0</c:v>
                </c:pt>
                <c:pt idx="8366">
                  <c:v>2503.0</c:v>
                </c:pt>
                <c:pt idx="8367">
                  <c:v>2503.0</c:v>
                </c:pt>
                <c:pt idx="8368">
                  <c:v>2503.0</c:v>
                </c:pt>
                <c:pt idx="8369">
                  <c:v>2504.0</c:v>
                </c:pt>
                <c:pt idx="8370">
                  <c:v>2505.0</c:v>
                </c:pt>
                <c:pt idx="8371">
                  <c:v>2505.0</c:v>
                </c:pt>
                <c:pt idx="8372">
                  <c:v>2506.0</c:v>
                </c:pt>
                <c:pt idx="8373">
                  <c:v>2507.0</c:v>
                </c:pt>
                <c:pt idx="8374">
                  <c:v>2507.0</c:v>
                </c:pt>
                <c:pt idx="8375">
                  <c:v>2508.0</c:v>
                </c:pt>
                <c:pt idx="8376">
                  <c:v>2508.0</c:v>
                </c:pt>
                <c:pt idx="8377">
                  <c:v>2509.0</c:v>
                </c:pt>
                <c:pt idx="8378">
                  <c:v>2510.0</c:v>
                </c:pt>
                <c:pt idx="8379">
                  <c:v>2511.0</c:v>
                </c:pt>
                <c:pt idx="8380">
                  <c:v>2512.0</c:v>
                </c:pt>
                <c:pt idx="8381">
                  <c:v>2512.0</c:v>
                </c:pt>
                <c:pt idx="8382">
                  <c:v>2512.0</c:v>
                </c:pt>
                <c:pt idx="8383">
                  <c:v>2513.0</c:v>
                </c:pt>
                <c:pt idx="8384">
                  <c:v>2514.0</c:v>
                </c:pt>
                <c:pt idx="8385">
                  <c:v>2515.0</c:v>
                </c:pt>
                <c:pt idx="8386">
                  <c:v>2516.0</c:v>
                </c:pt>
                <c:pt idx="8387">
                  <c:v>2517.0</c:v>
                </c:pt>
                <c:pt idx="8388">
                  <c:v>2518.0</c:v>
                </c:pt>
                <c:pt idx="8389">
                  <c:v>2519.0</c:v>
                </c:pt>
                <c:pt idx="8390">
                  <c:v>2520.0</c:v>
                </c:pt>
                <c:pt idx="8391">
                  <c:v>2521.0</c:v>
                </c:pt>
                <c:pt idx="8392">
                  <c:v>2522.0</c:v>
                </c:pt>
                <c:pt idx="8393">
                  <c:v>2523.0</c:v>
                </c:pt>
                <c:pt idx="8394">
                  <c:v>2524.0</c:v>
                </c:pt>
                <c:pt idx="8395">
                  <c:v>2525.0</c:v>
                </c:pt>
                <c:pt idx="8396">
                  <c:v>2525.0</c:v>
                </c:pt>
                <c:pt idx="8397">
                  <c:v>2526.0</c:v>
                </c:pt>
                <c:pt idx="8398">
                  <c:v>2527.0</c:v>
                </c:pt>
                <c:pt idx="8399">
                  <c:v>2528.0</c:v>
                </c:pt>
                <c:pt idx="8400">
                  <c:v>2529.0</c:v>
                </c:pt>
                <c:pt idx="8401">
                  <c:v>2530.0</c:v>
                </c:pt>
                <c:pt idx="8402">
                  <c:v>2531.0</c:v>
                </c:pt>
                <c:pt idx="8403">
                  <c:v>2532.0</c:v>
                </c:pt>
                <c:pt idx="8404">
                  <c:v>2533.0</c:v>
                </c:pt>
                <c:pt idx="8405">
                  <c:v>2534.0</c:v>
                </c:pt>
                <c:pt idx="8406">
                  <c:v>2534.0</c:v>
                </c:pt>
                <c:pt idx="8407">
                  <c:v>2534.0</c:v>
                </c:pt>
                <c:pt idx="8408">
                  <c:v>2534.0</c:v>
                </c:pt>
                <c:pt idx="8409">
                  <c:v>2534.0</c:v>
                </c:pt>
                <c:pt idx="8410">
                  <c:v>2534.0</c:v>
                </c:pt>
                <c:pt idx="8411">
                  <c:v>2534.0</c:v>
                </c:pt>
                <c:pt idx="8412">
                  <c:v>2534.0</c:v>
                </c:pt>
                <c:pt idx="8413">
                  <c:v>2534.0</c:v>
                </c:pt>
                <c:pt idx="8414">
                  <c:v>2534.0</c:v>
                </c:pt>
                <c:pt idx="8415">
                  <c:v>2534.0</c:v>
                </c:pt>
                <c:pt idx="8416">
                  <c:v>2534.0</c:v>
                </c:pt>
                <c:pt idx="8417">
                  <c:v>2534.0</c:v>
                </c:pt>
                <c:pt idx="8418">
                  <c:v>2534.0</c:v>
                </c:pt>
                <c:pt idx="8419">
                  <c:v>2534.0</c:v>
                </c:pt>
                <c:pt idx="8420">
                  <c:v>2535.0</c:v>
                </c:pt>
                <c:pt idx="8421">
                  <c:v>2536.0</c:v>
                </c:pt>
                <c:pt idx="8422">
                  <c:v>2537.0</c:v>
                </c:pt>
                <c:pt idx="8423">
                  <c:v>2537.0</c:v>
                </c:pt>
                <c:pt idx="8424">
                  <c:v>2538.0</c:v>
                </c:pt>
                <c:pt idx="8425">
                  <c:v>2539.0</c:v>
                </c:pt>
                <c:pt idx="8426">
                  <c:v>2539.0</c:v>
                </c:pt>
                <c:pt idx="8427">
                  <c:v>2539.0</c:v>
                </c:pt>
                <c:pt idx="8428">
                  <c:v>2539.0</c:v>
                </c:pt>
                <c:pt idx="8429">
                  <c:v>2540.0</c:v>
                </c:pt>
                <c:pt idx="8430">
                  <c:v>2540.0</c:v>
                </c:pt>
                <c:pt idx="8431">
                  <c:v>2540.0</c:v>
                </c:pt>
                <c:pt idx="8432">
                  <c:v>2540.0</c:v>
                </c:pt>
                <c:pt idx="8433">
                  <c:v>2540.0</c:v>
                </c:pt>
                <c:pt idx="8434">
                  <c:v>2540.0</c:v>
                </c:pt>
                <c:pt idx="8435">
                  <c:v>2540.0</c:v>
                </c:pt>
                <c:pt idx="8436">
                  <c:v>2540.0</c:v>
                </c:pt>
                <c:pt idx="8437">
                  <c:v>2540.0</c:v>
                </c:pt>
                <c:pt idx="8438">
                  <c:v>2540.0</c:v>
                </c:pt>
                <c:pt idx="8439">
                  <c:v>2540.0</c:v>
                </c:pt>
                <c:pt idx="8440">
                  <c:v>2540.0</c:v>
                </c:pt>
                <c:pt idx="8441">
                  <c:v>2540.0</c:v>
                </c:pt>
                <c:pt idx="8442">
                  <c:v>2540.0</c:v>
                </c:pt>
                <c:pt idx="8443">
                  <c:v>2540.0</c:v>
                </c:pt>
                <c:pt idx="8444">
                  <c:v>2540.0</c:v>
                </c:pt>
                <c:pt idx="8445">
                  <c:v>2540.0</c:v>
                </c:pt>
                <c:pt idx="8446">
                  <c:v>2540.0</c:v>
                </c:pt>
                <c:pt idx="8447">
                  <c:v>2540.0</c:v>
                </c:pt>
                <c:pt idx="8448">
                  <c:v>2540.0</c:v>
                </c:pt>
                <c:pt idx="8449">
                  <c:v>2540.0</c:v>
                </c:pt>
                <c:pt idx="8450">
                  <c:v>2540.0</c:v>
                </c:pt>
                <c:pt idx="8451">
                  <c:v>2540.0</c:v>
                </c:pt>
                <c:pt idx="8452">
                  <c:v>2540.0</c:v>
                </c:pt>
                <c:pt idx="8453">
                  <c:v>2540.0</c:v>
                </c:pt>
                <c:pt idx="8454">
                  <c:v>2541.0</c:v>
                </c:pt>
                <c:pt idx="8455">
                  <c:v>2541.0</c:v>
                </c:pt>
                <c:pt idx="8456">
                  <c:v>2541.0</c:v>
                </c:pt>
                <c:pt idx="8457">
                  <c:v>2541.0</c:v>
                </c:pt>
                <c:pt idx="8458">
                  <c:v>2541.0</c:v>
                </c:pt>
                <c:pt idx="8459">
                  <c:v>2541.0</c:v>
                </c:pt>
                <c:pt idx="8460">
                  <c:v>2541.0</c:v>
                </c:pt>
                <c:pt idx="8461">
                  <c:v>2541.0</c:v>
                </c:pt>
                <c:pt idx="8462">
                  <c:v>2541.0</c:v>
                </c:pt>
                <c:pt idx="8463">
                  <c:v>2541.0</c:v>
                </c:pt>
                <c:pt idx="8464">
                  <c:v>2541.0</c:v>
                </c:pt>
                <c:pt idx="8465">
                  <c:v>2542.0</c:v>
                </c:pt>
                <c:pt idx="8466">
                  <c:v>2543.0</c:v>
                </c:pt>
                <c:pt idx="8467">
                  <c:v>2544.0</c:v>
                </c:pt>
                <c:pt idx="8468">
                  <c:v>2544.0</c:v>
                </c:pt>
                <c:pt idx="8469">
                  <c:v>2544.0</c:v>
                </c:pt>
                <c:pt idx="8470">
                  <c:v>2544.0</c:v>
                </c:pt>
                <c:pt idx="8471">
                  <c:v>2544.0</c:v>
                </c:pt>
                <c:pt idx="8472">
                  <c:v>2544.0</c:v>
                </c:pt>
                <c:pt idx="8473">
                  <c:v>2545.0</c:v>
                </c:pt>
                <c:pt idx="8474">
                  <c:v>2545.0</c:v>
                </c:pt>
                <c:pt idx="8475">
                  <c:v>2546.0</c:v>
                </c:pt>
                <c:pt idx="8476">
                  <c:v>2546.0</c:v>
                </c:pt>
                <c:pt idx="8477">
                  <c:v>2546.0</c:v>
                </c:pt>
                <c:pt idx="8478">
                  <c:v>2546.0</c:v>
                </c:pt>
                <c:pt idx="8479">
                  <c:v>2547.0</c:v>
                </c:pt>
                <c:pt idx="8480">
                  <c:v>2548.0</c:v>
                </c:pt>
                <c:pt idx="8481">
                  <c:v>2549.0</c:v>
                </c:pt>
                <c:pt idx="8482">
                  <c:v>2550.0</c:v>
                </c:pt>
                <c:pt idx="8483">
                  <c:v>2551.0</c:v>
                </c:pt>
                <c:pt idx="8484">
                  <c:v>2552.0</c:v>
                </c:pt>
                <c:pt idx="8485">
                  <c:v>2553.0</c:v>
                </c:pt>
                <c:pt idx="8486">
                  <c:v>2554.0</c:v>
                </c:pt>
                <c:pt idx="8487">
                  <c:v>2555.0</c:v>
                </c:pt>
                <c:pt idx="8488">
                  <c:v>2556.0</c:v>
                </c:pt>
                <c:pt idx="8489">
                  <c:v>2557.0</c:v>
                </c:pt>
                <c:pt idx="8490">
                  <c:v>2558.0</c:v>
                </c:pt>
                <c:pt idx="8491">
                  <c:v>2559.0</c:v>
                </c:pt>
                <c:pt idx="8492">
                  <c:v>2560.0</c:v>
                </c:pt>
                <c:pt idx="8493">
                  <c:v>2561.0</c:v>
                </c:pt>
                <c:pt idx="8494">
                  <c:v>2562.0</c:v>
                </c:pt>
                <c:pt idx="8495">
                  <c:v>2563.0</c:v>
                </c:pt>
                <c:pt idx="8496">
                  <c:v>2564.0</c:v>
                </c:pt>
                <c:pt idx="8497">
                  <c:v>2565.0</c:v>
                </c:pt>
                <c:pt idx="8498">
                  <c:v>2566.0</c:v>
                </c:pt>
                <c:pt idx="8499">
                  <c:v>2567.0</c:v>
                </c:pt>
                <c:pt idx="8500">
                  <c:v>2568.0</c:v>
                </c:pt>
                <c:pt idx="8501">
                  <c:v>2569.0</c:v>
                </c:pt>
                <c:pt idx="8502">
                  <c:v>2570.0</c:v>
                </c:pt>
                <c:pt idx="8503">
                  <c:v>2570.0</c:v>
                </c:pt>
                <c:pt idx="8504">
                  <c:v>2570.0</c:v>
                </c:pt>
                <c:pt idx="8505">
                  <c:v>2570.0</c:v>
                </c:pt>
                <c:pt idx="8506">
                  <c:v>2571.0</c:v>
                </c:pt>
                <c:pt idx="8507">
                  <c:v>2572.0</c:v>
                </c:pt>
                <c:pt idx="8508">
                  <c:v>2573.0</c:v>
                </c:pt>
                <c:pt idx="8509">
                  <c:v>2574.0</c:v>
                </c:pt>
                <c:pt idx="8510">
                  <c:v>2575.0</c:v>
                </c:pt>
                <c:pt idx="8511">
                  <c:v>2576.0</c:v>
                </c:pt>
                <c:pt idx="8512">
                  <c:v>2577.0</c:v>
                </c:pt>
                <c:pt idx="8513">
                  <c:v>2578.0</c:v>
                </c:pt>
                <c:pt idx="8514">
                  <c:v>2579.0</c:v>
                </c:pt>
                <c:pt idx="8515">
                  <c:v>2580.0</c:v>
                </c:pt>
                <c:pt idx="8516">
                  <c:v>2581.0</c:v>
                </c:pt>
                <c:pt idx="8517">
                  <c:v>2582.0</c:v>
                </c:pt>
                <c:pt idx="8518">
                  <c:v>2583.0</c:v>
                </c:pt>
                <c:pt idx="8519">
                  <c:v>2584.0</c:v>
                </c:pt>
                <c:pt idx="8520">
                  <c:v>2585.0</c:v>
                </c:pt>
                <c:pt idx="8521">
                  <c:v>2586.0</c:v>
                </c:pt>
                <c:pt idx="8522">
                  <c:v>2587.0</c:v>
                </c:pt>
                <c:pt idx="8523">
                  <c:v>2588.0</c:v>
                </c:pt>
                <c:pt idx="8524">
                  <c:v>2589.0</c:v>
                </c:pt>
                <c:pt idx="8525">
                  <c:v>2589.0</c:v>
                </c:pt>
                <c:pt idx="8526">
                  <c:v>2589.0</c:v>
                </c:pt>
                <c:pt idx="8527">
                  <c:v>2590.0</c:v>
                </c:pt>
                <c:pt idx="8528">
                  <c:v>2591.0</c:v>
                </c:pt>
                <c:pt idx="8529">
                  <c:v>2592.0</c:v>
                </c:pt>
                <c:pt idx="8530">
                  <c:v>2593.0</c:v>
                </c:pt>
                <c:pt idx="8531">
                  <c:v>2593.0</c:v>
                </c:pt>
                <c:pt idx="8532">
                  <c:v>2594.0</c:v>
                </c:pt>
                <c:pt idx="8533">
                  <c:v>2595.0</c:v>
                </c:pt>
                <c:pt idx="8534">
                  <c:v>2595.0</c:v>
                </c:pt>
                <c:pt idx="8535">
                  <c:v>2596.0</c:v>
                </c:pt>
                <c:pt idx="8536">
                  <c:v>2597.0</c:v>
                </c:pt>
                <c:pt idx="8537">
                  <c:v>2598.0</c:v>
                </c:pt>
                <c:pt idx="8538">
                  <c:v>2599.0</c:v>
                </c:pt>
                <c:pt idx="8539">
                  <c:v>2599.0</c:v>
                </c:pt>
                <c:pt idx="8540">
                  <c:v>2599.0</c:v>
                </c:pt>
                <c:pt idx="8541">
                  <c:v>2600.0</c:v>
                </c:pt>
                <c:pt idx="8542">
                  <c:v>2600.0</c:v>
                </c:pt>
                <c:pt idx="8543">
                  <c:v>2600.0</c:v>
                </c:pt>
                <c:pt idx="8544">
                  <c:v>2600.0</c:v>
                </c:pt>
                <c:pt idx="8545">
                  <c:v>2601.0</c:v>
                </c:pt>
                <c:pt idx="8546">
                  <c:v>2602.0</c:v>
                </c:pt>
                <c:pt idx="8547">
                  <c:v>2603.0</c:v>
                </c:pt>
                <c:pt idx="8548">
                  <c:v>2604.0</c:v>
                </c:pt>
                <c:pt idx="8549">
                  <c:v>2604.0</c:v>
                </c:pt>
                <c:pt idx="8550">
                  <c:v>2605.0</c:v>
                </c:pt>
                <c:pt idx="8551">
                  <c:v>2606.0</c:v>
                </c:pt>
                <c:pt idx="8552">
                  <c:v>2607.0</c:v>
                </c:pt>
                <c:pt idx="8553">
                  <c:v>2608.0</c:v>
                </c:pt>
                <c:pt idx="8554">
                  <c:v>2609.0</c:v>
                </c:pt>
                <c:pt idx="8555">
                  <c:v>2610.0</c:v>
                </c:pt>
                <c:pt idx="8556">
                  <c:v>2611.0</c:v>
                </c:pt>
                <c:pt idx="8557">
                  <c:v>2612.0</c:v>
                </c:pt>
                <c:pt idx="8558">
                  <c:v>2613.0</c:v>
                </c:pt>
                <c:pt idx="8559">
                  <c:v>2614.0</c:v>
                </c:pt>
                <c:pt idx="8560">
                  <c:v>2615.0</c:v>
                </c:pt>
                <c:pt idx="8561">
                  <c:v>2616.0</c:v>
                </c:pt>
                <c:pt idx="8562">
                  <c:v>2617.0</c:v>
                </c:pt>
                <c:pt idx="8563">
                  <c:v>2618.0</c:v>
                </c:pt>
                <c:pt idx="8564">
                  <c:v>2619.0</c:v>
                </c:pt>
                <c:pt idx="8565">
                  <c:v>2620.0</c:v>
                </c:pt>
                <c:pt idx="8566">
                  <c:v>2621.0</c:v>
                </c:pt>
                <c:pt idx="8567">
                  <c:v>2621.0</c:v>
                </c:pt>
                <c:pt idx="8568">
                  <c:v>2621.0</c:v>
                </c:pt>
                <c:pt idx="8569">
                  <c:v>2621.0</c:v>
                </c:pt>
                <c:pt idx="8570">
                  <c:v>2622.0</c:v>
                </c:pt>
                <c:pt idx="8571">
                  <c:v>2623.0</c:v>
                </c:pt>
                <c:pt idx="8572">
                  <c:v>2624.0</c:v>
                </c:pt>
                <c:pt idx="8573">
                  <c:v>2624.0</c:v>
                </c:pt>
                <c:pt idx="8574">
                  <c:v>2624.0</c:v>
                </c:pt>
                <c:pt idx="8575">
                  <c:v>2624.0</c:v>
                </c:pt>
                <c:pt idx="8576">
                  <c:v>2625.0</c:v>
                </c:pt>
                <c:pt idx="8577">
                  <c:v>2625.0</c:v>
                </c:pt>
                <c:pt idx="8578">
                  <c:v>2625.0</c:v>
                </c:pt>
                <c:pt idx="8579">
                  <c:v>2625.0</c:v>
                </c:pt>
                <c:pt idx="8580">
                  <c:v>2625.0</c:v>
                </c:pt>
                <c:pt idx="8581">
                  <c:v>2625.0</c:v>
                </c:pt>
                <c:pt idx="8582">
                  <c:v>2625.0</c:v>
                </c:pt>
                <c:pt idx="8583">
                  <c:v>2626.0</c:v>
                </c:pt>
                <c:pt idx="8584">
                  <c:v>2627.0</c:v>
                </c:pt>
                <c:pt idx="8585">
                  <c:v>2628.0</c:v>
                </c:pt>
                <c:pt idx="8586">
                  <c:v>2629.0</c:v>
                </c:pt>
                <c:pt idx="8587">
                  <c:v>2630.0</c:v>
                </c:pt>
                <c:pt idx="8588">
                  <c:v>2631.0</c:v>
                </c:pt>
                <c:pt idx="8589">
                  <c:v>2632.0</c:v>
                </c:pt>
                <c:pt idx="8590">
                  <c:v>2633.0</c:v>
                </c:pt>
                <c:pt idx="8591">
                  <c:v>2633.0</c:v>
                </c:pt>
                <c:pt idx="8592">
                  <c:v>2633.0</c:v>
                </c:pt>
                <c:pt idx="8593">
                  <c:v>2633.0</c:v>
                </c:pt>
                <c:pt idx="8594">
                  <c:v>2633.0</c:v>
                </c:pt>
                <c:pt idx="8595">
                  <c:v>2634.0</c:v>
                </c:pt>
                <c:pt idx="8596">
                  <c:v>2634.0</c:v>
                </c:pt>
                <c:pt idx="8597">
                  <c:v>2634.0</c:v>
                </c:pt>
                <c:pt idx="8598">
                  <c:v>2634.0</c:v>
                </c:pt>
                <c:pt idx="8599">
                  <c:v>2635.0</c:v>
                </c:pt>
                <c:pt idx="8600">
                  <c:v>2636.0</c:v>
                </c:pt>
                <c:pt idx="8601">
                  <c:v>2636.0</c:v>
                </c:pt>
                <c:pt idx="8602">
                  <c:v>2636.0</c:v>
                </c:pt>
                <c:pt idx="8603">
                  <c:v>2636.0</c:v>
                </c:pt>
                <c:pt idx="8604">
                  <c:v>2636.0</c:v>
                </c:pt>
                <c:pt idx="8605">
                  <c:v>2636.0</c:v>
                </c:pt>
                <c:pt idx="8606">
                  <c:v>2636.0</c:v>
                </c:pt>
                <c:pt idx="8607">
                  <c:v>2636.0</c:v>
                </c:pt>
                <c:pt idx="8608">
                  <c:v>2636.0</c:v>
                </c:pt>
                <c:pt idx="8609">
                  <c:v>2636.0</c:v>
                </c:pt>
                <c:pt idx="8610">
                  <c:v>2636.0</c:v>
                </c:pt>
                <c:pt idx="8611">
                  <c:v>2636.0</c:v>
                </c:pt>
                <c:pt idx="8612">
                  <c:v>2637.0</c:v>
                </c:pt>
                <c:pt idx="8613">
                  <c:v>2638.0</c:v>
                </c:pt>
                <c:pt idx="8614">
                  <c:v>2638.0</c:v>
                </c:pt>
                <c:pt idx="8615">
                  <c:v>2638.0</c:v>
                </c:pt>
                <c:pt idx="8616">
                  <c:v>2639.0</c:v>
                </c:pt>
                <c:pt idx="8617">
                  <c:v>2639.0</c:v>
                </c:pt>
                <c:pt idx="8618">
                  <c:v>2639.0</c:v>
                </c:pt>
                <c:pt idx="8619">
                  <c:v>2639.0</c:v>
                </c:pt>
                <c:pt idx="8620">
                  <c:v>2639.0</c:v>
                </c:pt>
                <c:pt idx="8621">
                  <c:v>2640.0</c:v>
                </c:pt>
                <c:pt idx="8622">
                  <c:v>2640.0</c:v>
                </c:pt>
                <c:pt idx="8623">
                  <c:v>2640.0</c:v>
                </c:pt>
                <c:pt idx="8624">
                  <c:v>2640.0</c:v>
                </c:pt>
                <c:pt idx="8625">
                  <c:v>2640.0</c:v>
                </c:pt>
                <c:pt idx="8626">
                  <c:v>2640.0</c:v>
                </c:pt>
                <c:pt idx="8627">
                  <c:v>2640.0</c:v>
                </c:pt>
                <c:pt idx="8628">
                  <c:v>2640.0</c:v>
                </c:pt>
                <c:pt idx="8629">
                  <c:v>2640.0</c:v>
                </c:pt>
                <c:pt idx="8630">
                  <c:v>2640.0</c:v>
                </c:pt>
                <c:pt idx="8631">
                  <c:v>2640.0</c:v>
                </c:pt>
                <c:pt idx="8632">
                  <c:v>2640.0</c:v>
                </c:pt>
                <c:pt idx="8633">
                  <c:v>2640.0</c:v>
                </c:pt>
                <c:pt idx="8634">
                  <c:v>2640.0</c:v>
                </c:pt>
                <c:pt idx="8635">
                  <c:v>2640.0</c:v>
                </c:pt>
                <c:pt idx="8636">
                  <c:v>2640.0</c:v>
                </c:pt>
                <c:pt idx="8637">
                  <c:v>2640.0</c:v>
                </c:pt>
                <c:pt idx="8638">
                  <c:v>2640.0</c:v>
                </c:pt>
                <c:pt idx="8639">
                  <c:v>2640.0</c:v>
                </c:pt>
                <c:pt idx="8640">
                  <c:v>2640.0</c:v>
                </c:pt>
                <c:pt idx="8641">
                  <c:v>2640.0</c:v>
                </c:pt>
                <c:pt idx="8642">
                  <c:v>2640.0</c:v>
                </c:pt>
                <c:pt idx="8643">
                  <c:v>2641.0</c:v>
                </c:pt>
                <c:pt idx="8644">
                  <c:v>2642.0</c:v>
                </c:pt>
                <c:pt idx="8645">
                  <c:v>2642.0</c:v>
                </c:pt>
                <c:pt idx="8646">
                  <c:v>2642.0</c:v>
                </c:pt>
                <c:pt idx="8647">
                  <c:v>2642.0</c:v>
                </c:pt>
                <c:pt idx="8648">
                  <c:v>2642.0</c:v>
                </c:pt>
                <c:pt idx="8649">
                  <c:v>2642.0</c:v>
                </c:pt>
                <c:pt idx="8650">
                  <c:v>2642.0</c:v>
                </c:pt>
                <c:pt idx="8651">
                  <c:v>2642.0</c:v>
                </c:pt>
                <c:pt idx="8652">
                  <c:v>2642.0</c:v>
                </c:pt>
                <c:pt idx="8653">
                  <c:v>2643.0</c:v>
                </c:pt>
                <c:pt idx="8654">
                  <c:v>2644.0</c:v>
                </c:pt>
                <c:pt idx="8655">
                  <c:v>2644.0</c:v>
                </c:pt>
                <c:pt idx="8656">
                  <c:v>2644.0</c:v>
                </c:pt>
                <c:pt idx="8657">
                  <c:v>2644.0</c:v>
                </c:pt>
                <c:pt idx="8658">
                  <c:v>2644.0</c:v>
                </c:pt>
                <c:pt idx="8659">
                  <c:v>2644.0</c:v>
                </c:pt>
                <c:pt idx="8660">
                  <c:v>2644.0</c:v>
                </c:pt>
                <c:pt idx="8661">
                  <c:v>2645.0</c:v>
                </c:pt>
                <c:pt idx="8662">
                  <c:v>2645.0</c:v>
                </c:pt>
                <c:pt idx="8663">
                  <c:v>2645.0</c:v>
                </c:pt>
                <c:pt idx="8664">
                  <c:v>2645.0</c:v>
                </c:pt>
                <c:pt idx="8665">
                  <c:v>2645.0</c:v>
                </c:pt>
                <c:pt idx="8666">
                  <c:v>2645.0</c:v>
                </c:pt>
                <c:pt idx="8667">
                  <c:v>2645.0</c:v>
                </c:pt>
                <c:pt idx="8668">
                  <c:v>2646.0</c:v>
                </c:pt>
                <c:pt idx="8669">
                  <c:v>2646.0</c:v>
                </c:pt>
                <c:pt idx="8670">
                  <c:v>2646.0</c:v>
                </c:pt>
                <c:pt idx="8671">
                  <c:v>2647.0</c:v>
                </c:pt>
                <c:pt idx="8672">
                  <c:v>2647.0</c:v>
                </c:pt>
                <c:pt idx="8673">
                  <c:v>2647.0</c:v>
                </c:pt>
                <c:pt idx="8674">
                  <c:v>2647.0</c:v>
                </c:pt>
                <c:pt idx="8675">
                  <c:v>2647.0</c:v>
                </c:pt>
                <c:pt idx="8676">
                  <c:v>2647.0</c:v>
                </c:pt>
                <c:pt idx="8677">
                  <c:v>2647.0</c:v>
                </c:pt>
                <c:pt idx="8678">
                  <c:v>2647.0</c:v>
                </c:pt>
                <c:pt idx="8679">
                  <c:v>2648.0</c:v>
                </c:pt>
                <c:pt idx="8680">
                  <c:v>2648.0</c:v>
                </c:pt>
                <c:pt idx="8681">
                  <c:v>2648.0</c:v>
                </c:pt>
                <c:pt idx="8682">
                  <c:v>2649.0</c:v>
                </c:pt>
                <c:pt idx="8683">
                  <c:v>2650.0</c:v>
                </c:pt>
                <c:pt idx="8684">
                  <c:v>2650.0</c:v>
                </c:pt>
                <c:pt idx="8685">
                  <c:v>2650.0</c:v>
                </c:pt>
                <c:pt idx="8686">
                  <c:v>2651.0</c:v>
                </c:pt>
                <c:pt idx="8687">
                  <c:v>2652.0</c:v>
                </c:pt>
                <c:pt idx="8688">
                  <c:v>2652.0</c:v>
                </c:pt>
                <c:pt idx="8689">
                  <c:v>2652.0</c:v>
                </c:pt>
                <c:pt idx="8690">
                  <c:v>2652.0</c:v>
                </c:pt>
                <c:pt idx="8691">
                  <c:v>2652.0</c:v>
                </c:pt>
                <c:pt idx="8692">
                  <c:v>2652.0</c:v>
                </c:pt>
                <c:pt idx="8693">
                  <c:v>2653.0</c:v>
                </c:pt>
                <c:pt idx="8694">
                  <c:v>2653.0</c:v>
                </c:pt>
                <c:pt idx="8695">
                  <c:v>2653.0</c:v>
                </c:pt>
                <c:pt idx="8696">
                  <c:v>2654.0</c:v>
                </c:pt>
                <c:pt idx="8697">
                  <c:v>2654.0</c:v>
                </c:pt>
                <c:pt idx="8698">
                  <c:v>2654.0</c:v>
                </c:pt>
                <c:pt idx="8699">
                  <c:v>2654.0</c:v>
                </c:pt>
                <c:pt idx="8700">
                  <c:v>2655.0</c:v>
                </c:pt>
                <c:pt idx="8701">
                  <c:v>2656.0</c:v>
                </c:pt>
                <c:pt idx="8702">
                  <c:v>2656.0</c:v>
                </c:pt>
                <c:pt idx="8703">
                  <c:v>2656.0</c:v>
                </c:pt>
                <c:pt idx="8704">
                  <c:v>2657.0</c:v>
                </c:pt>
                <c:pt idx="8705">
                  <c:v>2658.0</c:v>
                </c:pt>
                <c:pt idx="8706">
                  <c:v>2659.0</c:v>
                </c:pt>
                <c:pt idx="8707">
                  <c:v>2660.0</c:v>
                </c:pt>
                <c:pt idx="8708">
                  <c:v>2661.0</c:v>
                </c:pt>
                <c:pt idx="8709">
                  <c:v>2662.0</c:v>
                </c:pt>
                <c:pt idx="8710">
                  <c:v>2663.0</c:v>
                </c:pt>
                <c:pt idx="8711">
                  <c:v>2664.0</c:v>
                </c:pt>
                <c:pt idx="8712">
                  <c:v>2665.0</c:v>
                </c:pt>
                <c:pt idx="8713">
                  <c:v>2666.0</c:v>
                </c:pt>
                <c:pt idx="8714">
                  <c:v>2667.0</c:v>
                </c:pt>
                <c:pt idx="8715">
                  <c:v>2668.0</c:v>
                </c:pt>
                <c:pt idx="8716">
                  <c:v>2669.0</c:v>
                </c:pt>
                <c:pt idx="8717">
                  <c:v>2670.0</c:v>
                </c:pt>
                <c:pt idx="8718">
                  <c:v>2670.0</c:v>
                </c:pt>
                <c:pt idx="8719">
                  <c:v>2670.0</c:v>
                </c:pt>
                <c:pt idx="8720">
                  <c:v>2671.0</c:v>
                </c:pt>
                <c:pt idx="8721">
                  <c:v>2672.0</c:v>
                </c:pt>
                <c:pt idx="8722">
                  <c:v>2673.0</c:v>
                </c:pt>
                <c:pt idx="8723">
                  <c:v>2674.0</c:v>
                </c:pt>
                <c:pt idx="8724">
                  <c:v>2675.0</c:v>
                </c:pt>
                <c:pt idx="8725">
                  <c:v>2675.0</c:v>
                </c:pt>
                <c:pt idx="8726">
                  <c:v>2675.0</c:v>
                </c:pt>
                <c:pt idx="8727">
                  <c:v>2676.0</c:v>
                </c:pt>
                <c:pt idx="8728">
                  <c:v>2677.0</c:v>
                </c:pt>
                <c:pt idx="8729">
                  <c:v>2678.0</c:v>
                </c:pt>
                <c:pt idx="8730">
                  <c:v>2679.0</c:v>
                </c:pt>
                <c:pt idx="8731">
                  <c:v>2680.0</c:v>
                </c:pt>
                <c:pt idx="8732">
                  <c:v>2681.0</c:v>
                </c:pt>
                <c:pt idx="8733">
                  <c:v>2682.0</c:v>
                </c:pt>
                <c:pt idx="8734">
                  <c:v>2683.0</c:v>
                </c:pt>
                <c:pt idx="8735">
                  <c:v>2683.0</c:v>
                </c:pt>
                <c:pt idx="8736">
                  <c:v>2684.0</c:v>
                </c:pt>
                <c:pt idx="8737">
                  <c:v>2685.0</c:v>
                </c:pt>
                <c:pt idx="8738">
                  <c:v>2686.0</c:v>
                </c:pt>
                <c:pt idx="8739">
                  <c:v>2687.0</c:v>
                </c:pt>
                <c:pt idx="8740">
                  <c:v>2687.0</c:v>
                </c:pt>
                <c:pt idx="8741">
                  <c:v>2688.0</c:v>
                </c:pt>
                <c:pt idx="8742">
                  <c:v>2689.0</c:v>
                </c:pt>
                <c:pt idx="8743">
                  <c:v>2690.0</c:v>
                </c:pt>
                <c:pt idx="8744">
                  <c:v>2691.0</c:v>
                </c:pt>
                <c:pt idx="8745">
                  <c:v>2692.0</c:v>
                </c:pt>
                <c:pt idx="8746">
                  <c:v>2693.0</c:v>
                </c:pt>
                <c:pt idx="8747">
                  <c:v>2694.0</c:v>
                </c:pt>
                <c:pt idx="8748">
                  <c:v>2694.0</c:v>
                </c:pt>
                <c:pt idx="8749">
                  <c:v>2695.0</c:v>
                </c:pt>
                <c:pt idx="8750">
                  <c:v>2696.0</c:v>
                </c:pt>
                <c:pt idx="8751">
                  <c:v>2697.0</c:v>
                </c:pt>
                <c:pt idx="8752">
                  <c:v>2698.0</c:v>
                </c:pt>
                <c:pt idx="8753">
                  <c:v>2699.0</c:v>
                </c:pt>
                <c:pt idx="8754">
                  <c:v>2699.0</c:v>
                </c:pt>
                <c:pt idx="8755">
                  <c:v>2699.0</c:v>
                </c:pt>
                <c:pt idx="8756">
                  <c:v>2700.0</c:v>
                </c:pt>
                <c:pt idx="8757">
                  <c:v>2700.0</c:v>
                </c:pt>
                <c:pt idx="8758">
                  <c:v>2700.0</c:v>
                </c:pt>
                <c:pt idx="8759">
                  <c:v>2700.0</c:v>
                </c:pt>
                <c:pt idx="8760">
                  <c:v>2701.0</c:v>
                </c:pt>
                <c:pt idx="8761">
                  <c:v>2702.0</c:v>
                </c:pt>
                <c:pt idx="8762">
                  <c:v>2703.0</c:v>
                </c:pt>
                <c:pt idx="8763">
                  <c:v>2704.0</c:v>
                </c:pt>
                <c:pt idx="8764">
                  <c:v>2705.0</c:v>
                </c:pt>
                <c:pt idx="8765">
                  <c:v>2706.0</c:v>
                </c:pt>
                <c:pt idx="8766">
                  <c:v>2707.0</c:v>
                </c:pt>
                <c:pt idx="8767">
                  <c:v>2708.0</c:v>
                </c:pt>
                <c:pt idx="8768">
                  <c:v>2708.0</c:v>
                </c:pt>
                <c:pt idx="8769">
                  <c:v>2708.0</c:v>
                </c:pt>
                <c:pt idx="8770">
                  <c:v>2709.0</c:v>
                </c:pt>
                <c:pt idx="8771">
                  <c:v>2709.0</c:v>
                </c:pt>
                <c:pt idx="8772">
                  <c:v>2709.0</c:v>
                </c:pt>
                <c:pt idx="8773">
                  <c:v>2709.0</c:v>
                </c:pt>
                <c:pt idx="8774">
                  <c:v>2709.0</c:v>
                </c:pt>
                <c:pt idx="8775">
                  <c:v>2710.0</c:v>
                </c:pt>
                <c:pt idx="8776">
                  <c:v>2710.0</c:v>
                </c:pt>
                <c:pt idx="8777">
                  <c:v>2710.0</c:v>
                </c:pt>
                <c:pt idx="8778">
                  <c:v>2710.0</c:v>
                </c:pt>
                <c:pt idx="8779">
                  <c:v>2710.0</c:v>
                </c:pt>
                <c:pt idx="8780">
                  <c:v>2711.0</c:v>
                </c:pt>
                <c:pt idx="8781">
                  <c:v>2711.0</c:v>
                </c:pt>
                <c:pt idx="8782">
                  <c:v>2711.0</c:v>
                </c:pt>
                <c:pt idx="8783">
                  <c:v>2711.0</c:v>
                </c:pt>
                <c:pt idx="8784">
                  <c:v>2711.0</c:v>
                </c:pt>
                <c:pt idx="8785">
                  <c:v>2711.0</c:v>
                </c:pt>
                <c:pt idx="8786">
                  <c:v>2711.0</c:v>
                </c:pt>
                <c:pt idx="8787">
                  <c:v>2711.0</c:v>
                </c:pt>
                <c:pt idx="8788">
                  <c:v>2712.0</c:v>
                </c:pt>
                <c:pt idx="8789">
                  <c:v>2712.0</c:v>
                </c:pt>
                <c:pt idx="8790">
                  <c:v>2712.0</c:v>
                </c:pt>
                <c:pt idx="8791">
                  <c:v>2712.0</c:v>
                </c:pt>
                <c:pt idx="8792">
                  <c:v>2712.0</c:v>
                </c:pt>
                <c:pt idx="8793">
                  <c:v>2712.0</c:v>
                </c:pt>
                <c:pt idx="8794">
                  <c:v>2712.0</c:v>
                </c:pt>
                <c:pt idx="8795">
                  <c:v>2712.0</c:v>
                </c:pt>
                <c:pt idx="8796">
                  <c:v>2712.0</c:v>
                </c:pt>
                <c:pt idx="8797">
                  <c:v>2712.0</c:v>
                </c:pt>
                <c:pt idx="8798">
                  <c:v>2712.0</c:v>
                </c:pt>
                <c:pt idx="8799">
                  <c:v>2712.0</c:v>
                </c:pt>
                <c:pt idx="8800">
                  <c:v>2712.0</c:v>
                </c:pt>
                <c:pt idx="8801">
                  <c:v>2712.0</c:v>
                </c:pt>
                <c:pt idx="8802">
                  <c:v>2712.0</c:v>
                </c:pt>
                <c:pt idx="8803">
                  <c:v>2712.0</c:v>
                </c:pt>
                <c:pt idx="8804">
                  <c:v>2712.0</c:v>
                </c:pt>
                <c:pt idx="8805">
                  <c:v>2712.0</c:v>
                </c:pt>
                <c:pt idx="8806">
                  <c:v>2712.0</c:v>
                </c:pt>
                <c:pt idx="8807">
                  <c:v>2712.0</c:v>
                </c:pt>
                <c:pt idx="8808">
                  <c:v>2712.0</c:v>
                </c:pt>
                <c:pt idx="8809">
                  <c:v>2712.0</c:v>
                </c:pt>
                <c:pt idx="8810">
                  <c:v>2712.0</c:v>
                </c:pt>
                <c:pt idx="8811">
                  <c:v>2712.0</c:v>
                </c:pt>
                <c:pt idx="8812">
                  <c:v>2713.0</c:v>
                </c:pt>
                <c:pt idx="8813">
                  <c:v>2713.0</c:v>
                </c:pt>
                <c:pt idx="8814">
                  <c:v>2713.0</c:v>
                </c:pt>
                <c:pt idx="8815">
                  <c:v>2713.0</c:v>
                </c:pt>
                <c:pt idx="8816">
                  <c:v>2713.0</c:v>
                </c:pt>
                <c:pt idx="8817">
                  <c:v>2714.0</c:v>
                </c:pt>
                <c:pt idx="8818">
                  <c:v>2714.0</c:v>
                </c:pt>
                <c:pt idx="8819">
                  <c:v>2714.0</c:v>
                </c:pt>
                <c:pt idx="8820">
                  <c:v>2714.0</c:v>
                </c:pt>
                <c:pt idx="8821">
                  <c:v>2714.0</c:v>
                </c:pt>
                <c:pt idx="8822">
                  <c:v>2714.0</c:v>
                </c:pt>
                <c:pt idx="8823">
                  <c:v>2714.0</c:v>
                </c:pt>
                <c:pt idx="8824">
                  <c:v>2714.0</c:v>
                </c:pt>
                <c:pt idx="8825">
                  <c:v>2714.0</c:v>
                </c:pt>
                <c:pt idx="8826">
                  <c:v>2714.0</c:v>
                </c:pt>
                <c:pt idx="8827">
                  <c:v>2715.0</c:v>
                </c:pt>
                <c:pt idx="8828">
                  <c:v>2715.0</c:v>
                </c:pt>
                <c:pt idx="8829">
                  <c:v>2716.0</c:v>
                </c:pt>
                <c:pt idx="8830">
                  <c:v>2716.0</c:v>
                </c:pt>
                <c:pt idx="8831">
                  <c:v>2716.0</c:v>
                </c:pt>
                <c:pt idx="8832">
                  <c:v>2716.0</c:v>
                </c:pt>
                <c:pt idx="8833">
                  <c:v>2716.0</c:v>
                </c:pt>
                <c:pt idx="8834">
                  <c:v>2716.0</c:v>
                </c:pt>
                <c:pt idx="8835">
                  <c:v>2716.0</c:v>
                </c:pt>
                <c:pt idx="8836">
                  <c:v>2716.0</c:v>
                </c:pt>
                <c:pt idx="8837">
                  <c:v>2716.0</c:v>
                </c:pt>
                <c:pt idx="8838">
                  <c:v>2716.0</c:v>
                </c:pt>
                <c:pt idx="8839">
                  <c:v>2716.0</c:v>
                </c:pt>
                <c:pt idx="8840">
                  <c:v>2716.0</c:v>
                </c:pt>
                <c:pt idx="8841">
                  <c:v>2716.0</c:v>
                </c:pt>
                <c:pt idx="8842">
                  <c:v>2716.0</c:v>
                </c:pt>
                <c:pt idx="8843">
                  <c:v>2716.0</c:v>
                </c:pt>
                <c:pt idx="8844">
                  <c:v>2716.0</c:v>
                </c:pt>
                <c:pt idx="8845">
                  <c:v>2716.0</c:v>
                </c:pt>
                <c:pt idx="8846">
                  <c:v>2716.0</c:v>
                </c:pt>
                <c:pt idx="8847">
                  <c:v>2716.0</c:v>
                </c:pt>
                <c:pt idx="8848">
                  <c:v>2716.0</c:v>
                </c:pt>
                <c:pt idx="8849">
                  <c:v>2716.0</c:v>
                </c:pt>
                <c:pt idx="8850">
                  <c:v>2716.0</c:v>
                </c:pt>
                <c:pt idx="8851">
                  <c:v>2716.0</c:v>
                </c:pt>
                <c:pt idx="8852">
                  <c:v>2716.0</c:v>
                </c:pt>
                <c:pt idx="8853">
                  <c:v>2716.0</c:v>
                </c:pt>
                <c:pt idx="8854">
                  <c:v>2716.0</c:v>
                </c:pt>
                <c:pt idx="8855">
                  <c:v>2716.0</c:v>
                </c:pt>
                <c:pt idx="8856">
                  <c:v>2716.0</c:v>
                </c:pt>
                <c:pt idx="8857">
                  <c:v>2716.0</c:v>
                </c:pt>
                <c:pt idx="8858">
                  <c:v>2717.0</c:v>
                </c:pt>
                <c:pt idx="8859">
                  <c:v>2717.0</c:v>
                </c:pt>
                <c:pt idx="8860">
                  <c:v>2717.0</c:v>
                </c:pt>
                <c:pt idx="8861">
                  <c:v>2717.0</c:v>
                </c:pt>
                <c:pt idx="8862">
                  <c:v>2717.0</c:v>
                </c:pt>
                <c:pt idx="8863">
                  <c:v>2717.0</c:v>
                </c:pt>
                <c:pt idx="8864">
                  <c:v>2717.0</c:v>
                </c:pt>
                <c:pt idx="8865">
                  <c:v>2717.0</c:v>
                </c:pt>
                <c:pt idx="8866">
                  <c:v>2717.0</c:v>
                </c:pt>
                <c:pt idx="8867">
                  <c:v>2717.0</c:v>
                </c:pt>
                <c:pt idx="8868">
                  <c:v>2717.0</c:v>
                </c:pt>
                <c:pt idx="8869">
                  <c:v>2717.0</c:v>
                </c:pt>
                <c:pt idx="8870">
                  <c:v>2717.0</c:v>
                </c:pt>
                <c:pt idx="8871">
                  <c:v>2717.0</c:v>
                </c:pt>
                <c:pt idx="8872">
                  <c:v>2717.0</c:v>
                </c:pt>
                <c:pt idx="8873">
                  <c:v>2717.0</c:v>
                </c:pt>
                <c:pt idx="8874">
                  <c:v>2717.0</c:v>
                </c:pt>
                <c:pt idx="8875">
                  <c:v>2718.0</c:v>
                </c:pt>
                <c:pt idx="8876">
                  <c:v>2718.0</c:v>
                </c:pt>
                <c:pt idx="8877">
                  <c:v>2718.0</c:v>
                </c:pt>
                <c:pt idx="8878">
                  <c:v>2719.0</c:v>
                </c:pt>
                <c:pt idx="8879">
                  <c:v>2719.0</c:v>
                </c:pt>
                <c:pt idx="8880">
                  <c:v>2719.0</c:v>
                </c:pt>
                <c:pt idx="8881">
                  <c:v>2719.0</c:v>
                </c:pt>
                <c:pt idx="8882">
                  <c:v>2719.0</c:v>
                </c:pt>
                <c:pt idx="8883">
                  <c:v>2720.0</c:v>
                </c:pt>
                <c:pt idx="8884">
                  <c:v>2721.0</c:v>
                </c:pt>
                <c:pt idx="8885">
                  <c:v>2722.0</c:v>
                </c:pt>
                <c:pt idx="8886">
                  <c:v>2722.0</c:v>
                </c:pt>
                <c:pt idx="8887">
                  <c:v>2722.0</c:v>
                </c:pt>
                <c:pt idx="8888">
                  <c:v>2722.0</c:v>
                </c:pt>
                <c:pt idx="8889">
                  <c:v>2722.0</c:v>
                </c:pt>
                <c:pt idx="8890">
                  <c:v>2722.0</c:v>
                </c:pt>
                <c:pt idx="8891">
                  <c:v>2722.0</c:v>
                </c:pt>
                <c:pt idx="8892">
                  <c:v>2722.0</c:v>
                </c:pt>
                <c:pt idx="8893">
                  <c:v>2722.0</c:v>
                </c:pt>
                <c:pt idx="8894">
                  <c:v>2722.0</c:v>
                </c:pt>
                <c:pt idx="8895">
                  <c:v>2723.0</c:v>
                </c:pt>
                <c:pt idx="8896">
                  <c:v>2723.0</c:v>
                </c:pt>
                <c:pt idx="8897">
                  <c:v>2723.0</c:v>
                </c:pt>
                <c:pt idx="8898">
                  <c:v>2723.0</c:v>
                </c:pt>
                <c:pt idx="8899">
                  <c:v>2723.0</c:v>
                </c:pt>
                <c:pt idx="8900">
                  <c:v>2723.0</c:v>
                </c:pt>
                <c:pt idx="8901">
                  <c:v>2723.0</c:v>
                </c:pt>
                <c:pt idx="8902">
                  <c:v>2724.0</c:v>
                </c:pt>
                <c:pt idx="8903">
                  <c:v>2724.0</c:v>
                </c:pt>
                <c:pt idx="8904">
                  <c:v>2724.0</c:v>
                </c:pt>
                <c:pt idx="8905">
                  <c:v>2725.0</c:v>
                </c:pt>
                <c:pt idx="8906">
                  <c:v>2726.0</c:v>
                </c:pt>
                <c:pt idx="8907">
                  <c:v>2726.0</c:v>
                </c:pt>
                <c:pt idx="8908">
                  <c:v>2726.0</c:v>
                </c:pt>
                <c:pt idx="8909">
                  <c:v>2726.0</c:v>
                </c:pt>
                <c:pt idx="8910">
                  <c:v>2727.0</c:v>
                </c:pt>
                <c:pt idx="8911">
                  <c:v>2727.0</c:v>
                </c:pt>
                <c:pt idx="8912">
                  <c:v>2728.0</c:v>
                </c:pt>
                <c:pt idx="8913">
                  <c:v>2729.0</c:v>
                </c:pt>
                <c:pt idx="8914">
                  <c:v>2730.0</c:v>
                </c:pt>
                <c:pt idx="8915">
                  <c:v>2731.0</c:v>
                </c:pt>
                <c:pt idx="8916">
                  <c:v>2732.0</c:v>
                </c:pt>
                <c:pt idx="8917">
                  <c:v>2733.0</c:v>
                </c:pt>
                <c:pt idx="8918">
                  <c:v>2734.0</c:v>
                </c:pt>
                <c:pt idx="8919">
                  <c:v>2735.0</c:v>
                </c:pt>
                <c:pt idx="8920">
                  <c:v>2735.0</c:v>
                </c:pt>
                <c:pt idx="8921">
                  <c:v>2736.0</c:v>
                </c:pt>
                <c:pt idx="8922">
                  <c:v>2737.0</c:v>
                </c:pt>
                <c:pt idx="8923">
                  <c:v>2738.0</c:v>
                </c:pt>
                <c:pt idx="8924">
                  <c:v>2739.0</c:v>
                </c:pt>
                <c:pt idx="8925">
                  <c:v>2739.0</c:v>
                </c:pt>
                <c:pt idx="8926">
                  <c:v>2739.0</c:v>
                </c:pt>
                <c:pt idx="8927">
                  <c:v>2740.0</c:v>
                </c:pt>
                <c:pt idx="8928">
                  <c:v>2740.0</c:v>
                </c:pt>
                <c:pt idx="8929">
                  <c:v>2740.0</c:v>
                </c:pt>
                <c:pt idx="8930">
                  <c:v>2740.0</c:v>
                </c:pt>
                <c:pt idx="8931">
                  <c:v>2740.0</c:v>
                </c:pt>
                <c:pt idx="8932">
                  <c:v>2740.0</c:v>
                </c:pt>
                <c:pt idx="8933">
                  <c:v>2740.0</c:v>
                </c:pt>
                <c:pt idx="8934">
                  <c:v>2740.0</c:v>
                </c:pt>
                <c:pt idx="8935">
                  <c:v>2740.0</c:v>
                </c:pt>
                <c:pt idx="8936">
                  <c:v>2740.0</c:v>
                </c:pt>
                <c:pt idx="8937">
                  <c:v>2740.0</c:v>
                </c:pt>
                <c:pt idx="8938">
                  <c:v>2741.0</c:v>
                </c:pt>
                <c:pt idx="8939">
                  <c:v>2741.0</c:v>
                </c:pt>
                <c:pt idx="8940">
                  <c:v>2741.0</c:v>
                </c:pt>
                <c:pt idx="8941">
                  <c:v>2741.0</c:v>
                </c:pt>
                <c:pt idx="8942">
                  <c:v>2741.0</c:v>
                </c:pt>
                <c:pt idx="8943">
                  <c:v>2741.0</c:v>
                </c:pt>
                <c:pt idx="8944">
                  <c:v>2741.0</c:v>
                </c:pt>
                <c:pt idx="8945">
                  <c:v>2741.0</c:v>
                </c:pt>
                <c:pt idx="8946">
                  <c:v>2741.0</c:v>
                </c:pt>
                <c:pt idx="8947">
                  <c:v>2741.0</c:v>
                </c:pt>
                <c:pt idx="8948">
                  <c:v>2741.0</c:v>
                </c:pt>
                <c:pt idx="8949">
                  <c:v>2741.0</c:v>
                </c:pt>
                <c:pt idx="8950">
                  <c:v>2741.0</c:v>
                </c:pt>
                <c:pt idx="8951">
                  <c:v>2741.0</c:v>
                </c:pt>
                <c:pt idx="8952">
                  <c:v>2741.0</c:v>
                </c:pt>
                <c:pt idx="8953">
                  <c:v>2741.0</c:v>
                </c:pt>
                <c:pt idx="8954">
                  <c:v>2741.0</c:v>
                </c:pt>
                <c:pt idx="8955">
                  <c:v>2741.0</c:v>
                </c:pt>
                <c:pt idx="8956">
                  <c:v>2741.0</c:v>
                </c:pt>
                <c:pt idx="8957">
                  <c:v>2741.0</c:v>
                </c:pt>
                <c:pt idx="8958">
                  <c:v>2741.0</c:v>
                </c:pt>
                <c:pt idx="8959">
                  <c:v>2742.0</c:v>
                </c:pt>
                <c:pt idx="8960">
                  <c:v>2743.0</c:v>
                </c:pt>
                <c:pt idx="8961">
                  <c:v>2743.0</c:v>
                </c:pt>
                <c:pt idx="8962">
                  <c:v>2743.0</c:v>
                </c:pt>
                <c:pt idx="8963">
                  <c:v>2743.0</c:v>
                </c:pt>
                <c:pt idx="8964">
                  <c:v>2743.0</c:v>
                </c:pt>
                <c:pt idx="8965">
                  <c:v>2743.0</c:v>
                </c:pt>
                <c:pt idx="8966">
                  <c:v>2743.0</c:v>
                </c:pt>
                <c:pt idx="8967">
                  <c:v>2744.0</c:v>
                </c:pt>
                <c:pt idx="8968">
                  <c:v>2745.0</c:v>
                </c:pt>
                <c:pt idx="8969">
                  <c:v>2745.0</c:v>
                </c:pt>
                <c:pt idx="8970">
                  <c:v>2745.0</c:v>
                </c:pt>
                <c:pt idx="8971">
                  <c:v>2745.0</c:v>
                </c:pt>
                <c:pt idx="8972">
                  <c:v>2745.0</c:v>
                </c:pt>
                <c:pt idx="8973">
                  <c:v>2745.0</c:v>
                </c:pt>
                <c:pt idx="8974">
                  <c:v>2745.0</c:v>
                </c:pt>
                <c:pt idx="8975">
                  <c:v>2745.0</c:v>
                </c:pt>
                <c:pt idx="8976">
                  <c:v>2745.0</c:v>
                </c:pt>
                <c:pt idx="8977">
                  <c:v>2745.0</c:v>
                </c:pt>
                <c:pt idx="8978">
                  <c:v>2745.0</c:v>
                </c:pt>
                <c:pt idx="8979">
                  <c:v>2745.0</c:v>
                </c:pt>
                <c:pt idx="8980">
                  <c:v>2745.0</c:v>
                </c:pt>
                <c:pt idx="8981">
                  <c:v>2745.0</c:v>
                </c:pt>
                <c:pt idx="8982">
                  <c:v>2745.0</c:v>
                </c:pt>
                <c:pt idx="8983">
                  <c:v>2745.0</c:v>
                </c:pt>
                <c:pt idx="8984">
                  <c:v>2745.0</c:v>
                </c:pt>
                <c:pt idx="8985">
                  <c:v>2745.0</c:v>
                </c:pt>
                <c:pt idx="8986">
                  <c:v>2745.0</c:v>
                </c:pt>
                <c:pt idx="8987">
                  <c:v>2745.0</c:v>
                </c:pt>
                <c:pt idx="8988">
                  <c:v>2745.0</c:v>
                </c:pt>
                <c:pt idx="8989">
                  <c:v>2745.0</c:v>
                </c:pt>
                <c:pt idx="8990">
                  <c:v>2745.0</c:v>
                </c:pt>
                <c:pt idx="8991">
                  <c:v>2746.0</c:v>
                </c:pt>
                <c:pt idx="8992">
                  <c:v>2746.0</c:v>
                </c:pt>
                <c:pt idx="8993">
                  <c:v>2746.0</c:v>
                </c:pt>
                <c:pt idx="8994">
                  <c:v>2746.0</c:v>
                </c:pt>
                <c:pt idx="8995">
                  <c:v>2746.0</c:v>
                </c:pt>
                <c:pt idx="8996">
                  <c:v>2746.0</c:v>
                </c:pt>
                <c:pt idx="8997">
                  <c:v>2747.0</c:v>
                </c:pt>
                <c:pt idx="8998">
                  <c:v>2747.0</c:v>
                </c:pt>
                <c:pt idx="8999">
                  <c:v>2747.0</c:v>
                </c:pt>
                <c:pt idx="9000">
                  <c:v>2747.0</c:v>
                </c:pt>
                <c:pt idx="9001">
                  <c:v>2747.0</c:v>
                </c:pt>
                <c:pt idx="9002">
                  <c:v>2747.0</c:v>
                </c:pt>
                <c:pt idx="9003">
                  <c:v>2747.0</c:v>
                </c:pt>
                <c:pt idx="9004">
                  <c:v>2747.0</c:v>
                </c:pt>
                <c:pt idx="9005">
                  <c:v>2747.0</c:v>
                </c:pt>
                <c:pt idx="9006">
                  <c:v>2747.0</c:v>
                </c:pt>
                <c:pt idx="9007">
                  <c:v>2747.0</c:v>
                </c:pt>
                <c:pt idx="9008">
                  <c:v>2747.0</c:v>
                </c:pt>
                <c:pt idx="9009">
                  <c:v>2748.0</c:v>
                </c:pt>
                <c:pt idx="9010">
                  <c:v>2748.0</c:v>
                </c:pt>
                <c:pt idx="9011">
                  <c:v>2748.0</c:v>
                </c:pt>
                <c:pt idx="9012">
                  <c:v>2749.0</c:v>
                </c:pt>
                <c:pt idx="9013">
                  <c:v>2749.0</c:v>
                </c:pt>
                <c:pt idx="9014">
                  <c:v>2750.0</c:v>
                </c:pt>
                <c:pt idx="9015">
                  <c:v>2750.0</c:v>
                </c:pt>
                <c:pt idx="9016">
                  <c:v>2751.0</c:v>
                </c:pt>
                <c:pt idx="9017">
                  <c:v>2751.0</c:v>
                </c:pt>
                <c:pt idx="9018">
                  <c:v>2751.0</c:v>
                </c:pt>
                <c:pt idx="9019">
                  <c:v>2751.0</c:v>
                </c:pt>
                <c:pt idx="9020">
                  <c:v>2751.0</c:v>
                </c:pt>
                <c:pt idx="9021">
                  <c:v>2752.0</c:v>
                </c:pt>
                <c:pt idx="9022">
                  <c:v>2752.0</c:v>
                </c:pt>
                <c:pt idx="9023">
                  <c:v>2752.0</c:v>
                </c:pt>
                <c:pt idx="9024">
                  <c:v>2752.0</c:v>
                </c:pt>
                <c:pt idx="9025">
                  <c:v>2752.0</c:v>
                </c:pt>
                <c:pt idx="9026">
                  <c:v>2752.0</c:v>
                </c:pt>
                <c:pt idx="9027">
                  <c:v>2752.0</c:v>
                </c:pt>
                <c:pt idx="9028">
                  <c:v>2752.0</c:v>
                </c:pt>
                <c:pt idx="9029">
                  <c:v>2753.0</c:v>
                </c:pt>
                <c:pt idx="9030">
                  <c:v>2753.0</c:v>
                </c:pt>
                <c:pt idx="9031">
                  <c:v>2753.0</c:v>
                </c:pt>
                <c:pt idx="9032">
                  <c:v>2754.0</c:v>
                </c:pt>
                <c:pt idx="9033">
                  <c:v>2754.0</c:v>
                </c:pt>
                <c:pt idx="9034">
                  <c:v>2754.0</c:v>
                </c:pt>
                <c:pt idx="9035">
                  <c:v>2754.0</c:v>
                </c:pt>
                <c:pt idx="9036">
                  <c:v>2754.0</c:v>
                </c:pt>
                <c:pt idx="9037">
                  <c:v>2754.0</c:v>
                </c:pt>
                <c:pt idx="9038">
                  <c:v>2754.0</c:v>
                </c:pt>
                <c:pt idx="9039">
                  <c:v>2754.0</c:v>
                </c:pt>
                <c:pt idx="9040">
                  <c:v>2754.0</c:v>
                </c:pt>
                <c:pt idx="9041">
                  <c:v>2754.0</c:v>
                </c:pt>
                <c:pt idx="9042">
                  <c:v>2754.0</c:v>
                </c:pt>
                <c:pt idx="9043">
                  <c:v>2754.0</c:v>
                </c:pt>
                <c:pt idx="9044">
                  <c:v>2754.0</c:v>
                </c:pt>
                <c:pt idx="9045">
                  <c:v>2754.0</c:v>
                </c:pt>
                <c:pt idx="9046">
                  <c:v>2754.0</c:v>
                </c:pt>
                <c:pt idx="9047">
                  <c:v>2754.0</c:v>
                </c:pt>
                <c:pt idx="9048">
                  <c:v>2754.0</c:v>
                </c:pt>
                <c:pt idx="9049">
                  <c:v>2754.0</c:v>
                </c:pt>
                <c:pt idx="9050">
                  <c:v>2754.0</c:v>
                </c:pt>
                <c:pt idx="9051">
                  <c:v>2754.0</c:v>
                </c:pt>
                <c:pt idx="9052">
                  <c:v>2754.0</c:v>
                </c:pt>
                <c:pt idx="9053">
                  <c:v>2754.0</c:v>
                </c:pt>
                <c:pt idx="9054">
                  <c:v>2755.0</c:v>
                </c:pt>
                <c:pt idx="9055">
                  <c:v>2756.0</c:v>
                </c:pt>
                <c:pt idx="9056">
                  <c:v>2756.0</c:v>
                </c:pt>
                <c:pt idx="9057">
                  <c:v>2756.0</c:v>
                </c:pt>
                <c:pt idx="9058">
                  <c:v>2756.0</c:v>
                </c:pt>
                <c:pt idx="9059">
                  <c:v>2756.0</c:v>
                </c:pt>
                <c:pt idx="9060">
                  <c:v>2756.0</c:v>
                </c:pt>
                <c:pt idx="9061">
                  <c:v>2756.0</c:v>
                </c:pt>
                <c:pt idx="9062">
                  <c:v>2756.0</c:v>
                </c:pt>
                <c:pt idx="9063">
                  <c:v>2756.0</c:v>
                </c:pt>
                <c:pt idx="9064">
                  <c:v>2756.0</c:v>
                </c:pt>
                <c:pt idx="9065">
                  <c:v>2756.0</c:v>
                </c:pt>
                <c:pt idx="9066">
                  <c:v>2757.0</c:v>
                </c:pt>
                <c:pt idx="9067">
                  <c:v>2758.0</c:v>
                </c:pt>
                <c:pt idx="9068">
                  <c:v>2759.0</c:v>
                </c:pt>
                <c:pt idx="9069">
                  <c:v>2759.0</c:v>
                </c:pt>
                <c:pt idx="9070">
                  <c:v>2760.0</c:v>
                </c:pt>
                <c:pt idx="9071">
                  <c:v>2761.0</c:v>
                </c:pt>
                <c:pt idx="9072">
                  <c:v>2761.0</c:v>
                </c:pt>
                <c:pt idx="9073">
                  <c:v>2761.0</c:v>
                </c:pt>
                <c:pt idx="9074">
                  <c:v>2761.0</c:v>
                </c:pt>
                <c:pt idx="9075">
                  <c:v>2762.0</c:v>
                </c:pt>
                <c:pt idx="9076">
                  <c:v>2763.0</c:v>
                </c:pt>
                <c:pt idx="9077">
                  <c:v>2763.0</c:v>
                </c:pt>
                <c:pt idx="9078">
                  <c:v>2763.0</c:v>
                </c:pt>
                <c:pt idx="9079">
                  <c:v>2763.0</c:v>
                </c:pt>
                <c:pt idx="9080">
                  <c:v>2763.0</c:v>
                </c:pt>
                <c:pt idx="9081">
                  <c:v>2763.0</c:v>
                </c:pt>
                <c:pt idx="9082">
                  <c:v>2763.0</c:v>
                </c:pt>
                <c:pt idx="9083">
                  <c:v>2763.0</c:v>
                </c:pt>
                <c:pt idx="9084">
                  <c:v>2763.0</c:v>
                </c:pt>
                <c:pt idx="9085">
                  <c:v>2763.0</c:v>
                </c:pt>
                <c:pt idx="9086">
                  <c:v>2763.0</c:v>
                </c:pt>
                <c:pt idx="9087">
                  <c:v>2763.0</c:v>
                </c:pt>
                <c:pt idx="9088">
                  <c:v>2763.0</c:v>
                </c:pt>
                <c:pt idx="9089">
                  <c:v>2763.0</c:v>
                </c:pt>
                <c:pt idx="9090">
                  <c:v>2763.0</c:v>
                </c:pt>
                <c:pt idx="9091">
                  <c:v>2764.0</c:v>
                </c:pt>
                <c:pt idx="9092">
                  <c:v>2765.0</c:v>
                </c:pt>
                <c:pt idx="9093">
                  <c:v>2766.0</c:v>
                </c:pt>
                <c:pt idx="9094">
                  <c:v>2767.0</c:v>
                </c:pt>
                <c:pt idx="9095">
                  <c:v>2768.0</c:v>
                </c:pt>
                <c:pt idx="9096">
                  <c:v>2769.0</c:v>
                </c:pt>
                <c:pt idx="9097">
                  <c:v>2769.0</c:v>
                </c:pt>
                <c:pt idx="9098">
                  <c:v>2769.0</c:v>
                </c:pt>
                <c:pt idx="9099">
                  <c:v>2770.0</c:v>
                </c:pt>
                <c:pt idx="9100">
                  <c:v>2770.0</c:v>
                </c:pt>
                <c:pt idx="9101">
                  <c:v>2770.0</c:v>
                </c:pt>
                <c:pt idx="9102">
                  <c:v>2771.0</c:v>
                </c:pt>
                <c:pt idx="9103">
                  <c:v>2771.0</c:v>
                </c:pt>
                <c:pt idx="9104">
                  <c:v>2771.0</c:v>
                </c:pt>
                <c:pt idx="9105">
                  <c:v>2771.0</c:v>
                </c:pt>
                <c:pt idx="9106">
                  <c:v>2771.0</c:v>
                </c:pt>
                <c:pt idx="9107">
                  <c:v>2772.0</c:v>
                </c:pt>
                <c:pt idx="9108">
                  <c:v>2772.0</c:v>
                </c:pt>
                <c:pt idx="9109">
                  <c:v>2772.0</c:v>
                </c:pt>
                <c:pt idx="9110">
                  <c:v>2772.0</c:v>
                </c:pt>
                <c:pt idx="9111">
                  <c:v>2772.0</c:v>
                </c:pt>
                <c:pt idx="9112">
                  <c:v>2772.0</c:v>
                </c:pt>
                <c:pt idx="9113">
                  <c:v>2773.0</c:v>
                </c:pt>
                <c:pt idx="9114">
                  <c:v>2774.0</c:v>
                </c:pt>
                <c:pt idx="9115">
                  <c:v>2774.0</c:v>
                </c:pt>
                <c:pt idx="9116">
                  <c:v>2775.0</c:v>
                </c:pt>
                <c:pt idx="9117">
                  <c:v>2775.0</c:v>
                </c:pt>
                <c:pt idx="9118">
                  <c:v>2776.0</c:v>
                </c:pt>
                <c:pt idx="9119">
                  <c:v>2776.0</c:v>
                </c:pt>
                <c:pt idx="9120">
                  <c:v>2776.0</c:v>
                </c:pt>
                <c:pt idx="9121">
                  <c:v>2776.0</c:v>
                </c:pt>
                <c:pt idx="9122">
                  <c:v>2776.0</c:v>
                </c:pt>
                <c:pt idx="9123">
                  <c:v>2776.0</c:v>
                </c:pt>
                <c:pt idx="9124">
                  <c:v>2776.0</c:v>
                </c:pt>
                <c:pt idx="9125">
                  <c:v>2776.0</c:v>
                </c:pt>
                <c:pt idx="9126">
                  <c:v>2776.0</c:v>
                </c:pt>
                <c:pt idx="9127">
                  <c:v>2777.0</c:v>
                </c:pt>
                <c:pt idx="9128">
                  <c:v>2777.0</c:v>
                </c:pt>
                <c:pt idx="9129">
                  <c:v>2777.0</c:v>
                </c:pt>
                <c:pt idx="9130">
                  <c:v>2777.0</c:v>
                </c:pt>
                <c:pt idx="9131">
                  <c:v>2777.0</c:v>
                </c:pt>
                <c:pt idx="9132">
                  <c:v>2778.0</c:v>
                </c:pt>
                <c:pt idx="9133">
                  <c:v>2778.0</c:v>
                </c:pt>
                <c:pt idx="9134">
                  <c:v>2778.0</c:v>
                </c:pt>
                <c:pt idx="9135">
                  <c:v>2778.0</c:v>
                </c:pt>
                <c:pt idx="9136">
                  <c:v>2778.0</c:v>
                </c:pt>
                <c:pt idx="9137">
                  <c:v>2778.0</c:v>
                </c:pt>
                <c:pt idx="9138">
                  <c:v>2778.0</c:v>
                </c:pt>
                <c:pt idx="9139">
                  <c:v>2778.0</c:v>
                </c:pt>
                <c:pt idx="9140">
                  <c:v>2779.0</c:v>
                </c:pt>
                <c:pt idx="9141">
                  <c:v>2779.0</c:v>
                </c:pt>
                <c:pt idx="9142">
                  <c:v>2779.0</c:v>
                </c:pt>
                <c:pt idx="9143">
                  <c:v>2779.0</c:v>
                </c:pt>
                <c:pt idx="9144">
                  <c:v>2779.0</c:v>
                </c:pt>
                <c:pt idx="9145">
                  <c:v>2779.0</c:v>
                </c:pt>
                <c:pt idx="9146">
                  <c:v>2779.0</c:v>
                </c:pt>
                <c:pt idx="9147">
                  <c:v>2779.0</c:v>
                </c:pt>
                <c:pt idx="9148">
                  <c:v>2779.0</c:v>
                </c:pt>
                <c:pt idx="9149">
                  <c:v>2779.0</c:v>
                </c:pt>
                <c:pt idx="9150">
                  <c:v>2779.0</c:v>
                </c:pt>
                <c:pt idx="9151">
                  <c:v>2779.0</c:v>
                </c:pt>
                <c:pt idx="9152">
                  <c:v>2779.0</c:v>
                </c:pt>
                <c:pt idx="9153">
                  <c:v>2779.0</c:v>
                </c:pt>
                <c:pt idx="9154">
                  <c:v>2779.0</c:v>
                </c:pt>
                <c:pt idx="9155">
                  <c:v>2779.0</c:v>
                </c:pt>
                <c:pt idx="9156">
                  <c:v>2779.0</c:v>
                </c:pt>
                <c:pt idx="9157">
                  <c:v>2779.0</c:v>
                </c:pt>
                <c:pt idx="9158">
                  <c:v>2779.0</c:v>
                </c:pt>
                <c:pt idx="9159">
                  <c:v>2780.0</c:v>
                </c:pt>
                <c:pt idx="9160">
                  <c:v>2780.0</c:v>
                </c:pt>
                <c:pt idx="9161">
                  <c:v>2780.0</c:v>
                </c:pt>
                <c:pt idx="9162">
                  <c:v>2780.0</c:v>
                </c:pt>
                <c:pt idx="9163">
                  <c:v>2781.0</c:v>
                </c:pt>
                <c:pt idx="9164">
                  <c:v>2781.0</c:v>
                </c:pt>
                <c:pt idx="9165">
                  <c:v>2781.0</c:v>
                </c:pt>
                <c:pt idx="9166">
                  <c:v>2782.0</c:v>
                </c:pt>
                <c:pt idx="9167">
                  <c:v>2783.0</c:v>
                </c:pt>
                <c:pt idx="9168">
                  <c:v>2783.0</c:v>
                </c:pt>
                <c:pt idx="9169">
                  <c:v>2783.0</c:v>
                </c:pt>
                <c:pt idx="9170">
                  <c:v>2783.0</c:v>
                </c:pt>
                <c:pt idx="9171">
                  <c:v>2783.0</c:v>
                </c:pt>
                <c:pt idx="9172">
                  <c:v>2783.0</c:v>
                </c:pt>
                <c:pt idx="9173">
                  <c:v>2783.0</c:v>
                </c:pt>
                <c:pt idx="9174">
                  <c:v>2783.0</c:v>
                </c:pt>
                <c:pt idx="9175">
                  <c:v>2783.0</c:v>
                </c:pt>
                <c:pt idx="9176">
                  <c:v>2783.0</c:v>
                </c:pt>
                <c:pt idx="9177">
                  <c:v>2783.0</c:v>
                </c:pt>
                <c:pt idx="9178">
                  <c:v>2783.0</c:v>
                </c:pt>
                <c:pt idx="9179">
                  <c:v>2783.0</c:v>
                </c:pt>
                <c:pt idx="9180">
                  <c:v>2783.0</c:v>
                </c:pt>
                <c:pt idx="9181">
                  <c:v>2783.0</c:v>
                </c:pt>
                <c:pt idx="9182">
                  <c:v>2783.0</c:v>
                </c:pt>
                <c:pt idx="9183">
                  <c:v>2783.0</c:v>
                </c:pt>
                <c:pt idx="9184">
                  <c:v>2783.0</c:v>
                </c:pt>
                <c:pt idx="9185">
                  <c:v>2783.0</c:v>
                </c:pt>
                <c:pt idx="9186">
                  <c:v>2783.0</c:v>
                </c:pt>
                <c:pt idx="9187">
                  <c:v>2783.0</c:v>
                </c:pt>
                <c:pt idx="9188">
                  <c:v>2783.0</c:v>
                </c:pt>
                <c:pt idx="9189">
                  <c:v>2783.0</c:v>
                </c:pt>
                <c:pt idx="9190">
                  <c:v>2783.0</c:v>
                </c:pt>
                <c:pt idx="9191">
                  <c:v>2783.0</c:v>
                </c:pt>
                <c:pt idx="9192">
                  <c:v>2783.0</c:v>
                </c:pt>
                <c:pt idx="9193">
                  <c:v>2784.0</c:v>
                </c:pt>
                <c:pt idx="9194">
                  <c:v>2784.0</c:v>
                </c:pt>
                <c:pt idx="9195">
                  <c:v>2785.0</c:v>
                </c:pt>
                <c:pt idx="9196">
                  <c:v>2785.0</c:v>
                </c:pt>
                <c:pt idx="9197">
                  <c:v>2785.0</c:v>
                </c:pt>
                <c:pt idx="9198">
                  <c:v>2786.0</c:v>
                </c:pt>
                <c:pt idx="9199">
                  <c:v>2787.0</c:v>
                </c:pt>
                <c:pt idx="9200">
                  <c:v>2787.0</c:v>
                </c:pt>
                <c:pt idx="9201">
                  <c:v>2787.0</c:v>
                </c:pt>
                <c:pt idx="9202">
                  <c:v>2787.0</c:v>
                </c:pt>
                <c:pt idx="9203">
                  <c:v>2787.0</c:v>
                </c:pt>
                <c:pt idx="9204">
                  <c:v>2787.0</c:v>
                </c:pt>
                <c:pt idx="9205">
                  <c:v>2787.0</c:v>
                </c:pt>
                <c:pt idx="9206">
                  <c:v>2787.0</c:v>
                </c:pt>
                <c:pt idx="9207">
                  <c:v>2787.0</c:v>
                </c:pt>
                <c:pt idx="9208">
                  <c:v>2787.0</c:v>
                </c:pt>
                <c:pt idx="9209">
                  <c:v>2787.0</c:v>
                </c:pt>
                <c:pt idx="9210">
                  <c:v>2787.0</c:v>
                </c:pt>
                <c:pt idx="9211">
                  <c:v>2787.0</c:v>
                </c:pt>
                <c:pt idx="9212">
                  <c:v>2787.0</c:v>
                </c:pt>
                <c:pt idx="9213">
                  <c:v>2787.0</c:v>
                </c:pt>
                <c:pt idx="9214">
                  <c:v>2787.0</c:v>
                </c:pt>
                <c:pt idx="9215">
                  <c:v>2787.0</c:v>
                </c:pt>
                <c:pt idx="9216">
                  <c:v>2787.0</c:v>
                </c:pt>
                <c:pt idx="9217">
                  <c:v>2787.0</c:v>
                </c:pt>
                <c:pt idx="9218">
                  <c:v>2787.0</c:v>
                </c:pt>
                <c:pt idx="9219">
                  <c:v>2787.0</c:v>
                </c:pt>
                <c:pt idx="9220">
                  <c:v>2787.0</c:v>
                </c:pt>
                <c:pt idx="9221">
                  <c:v>2787.0</c:v>
                </c:pt>
                <c:pt idx="9222">
                  <c:v>2787.0</c:v>
                </c:pt>
                <c:pt idx="9223">
                  <c:v>2787.0</c:v>
                </c:pt>
                <c:pt idx="9224">
                  <c:v>2787.0</c:v>
                </c:pt>
                <c:pt idx="9225">
                  <c:v>2787.0</c:v>
                </c:pt>
                <c:pt idx="9226">
                  <c:v>2787.0</c:v>
                </c:pt>
                <c:pt idx="9227">
                  <c:v>2787.0</c:v>
                </c:pt>
                <c:pt idx="9228">
                  <c:v>2787.0</c:v>
                </c:pt>
                <c:pt idx="9229">
                  <c:v>2787.0</c:v>
                </c:pt>
              </c:numCache>
            </c:numRef>
          </c:val>
          <c:smooth val="0"/>
        </c:ser>
        <c:ser>
          <c:idx val="1"/>
          <c:order val="1"/>
          <c:tx>
            <c:strRef>
              <c:f>Integrity!$G$1</c:f>
              <c:strCache>
                <c:ptCount val="1"/>
                <c:pt idx="0">
                  <c:v>Partial B</c:v>
                </c:pt>
              </c:strCache>
            </c:strRef>
          </c:tx>
          <c:marker>
            <c:symbol val="none"/>
          </c:marker>
          <c:val>
            <c:numRef>
              <c:f>Integrity!$G$2:$G$9606</c:f>
              <c:numCache>
                <c:formatCode>General</c:formatCode>
                <c:ptCount val="9605"/>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1.0</c:v>
                </c:pt>
                <c:pt idx="18">
                  <c:v>1.0</c:v>
                </c:pt>
                <c:pt idx="19">
                  <c:v>1.0</c:v>
                </c:pt>
                <c:pt idx="20">
                  <c:v>1.0</c:v>
                </c:pt>
                <c:pt idx="21">
                  <c:v>1.0</c:v>
                </c:pt>
                <c:pt idx="22">
                  <c:v>1.0</c:v>
                </c:pt>
                <c:pt idx="23">
                  <c:v>1.0</c:v>
                </c:pt>
                <c:pt idx="24">
                  <c:v>1.0</c:v>
                </c:pt>
                <c:pt idx="25">
                  <c:v>1.0</c:v>
                </c:pt>
                <c:pt idx="26">
                  <c:v>2.0</c:v>
                </c:pt>
                <c:pt idx="27">
                  <c:v>3.0</c:v>
                </c:pt>
                <c:pt idx="28">
                  <c:v>3.0</c:v>
                </c:pt>
                <c:pt idx="29">
                  <c:v>3.0</c:v>
                </c:pt>
                <c:pt idx="30">
                  <c:v>3.0</c:v>
                </c:pt>
                <c:pt idx="31">
                  <c:v>3.0</c:v>
                </c:pt>
                <c:pt idx="32">
                  <c:v>4.0</c:v>
                </c:pt>
                <c:pt idx="33">
                  <c:v>4.0</c:v>
                </c:pt>
                <c:pt idx="34">
                  <c:v>5.0</c:v>
                </c:pt>
                <c:pt idx="35">
                  <c:v>5.0</c:v>
                </c:pt>
                <c:pt idx="36">
                  <c:v>5.0</c:v>
                </c:pt>
                <c:pt idx="37">
                  <c:v>5.0</c:v>
                </c:pt>
                <c:pt idx="38">
                  <c:v>5.0</c:v>
                </c:pt>
                <c:pt idx="39">
                  <c:v>6.0</c:v>
                </c:pt>
                <c:pt idx="40">
                  <c:v>6.0</c:v>
                </c:pt>
                <c:pt idx="41">
                  <c:v>6.0</c:v>
                </c:pt>
                <c:pt idx="42">
                  <c:v>7.0</c:v>
                </c:pt>
                <c:pt idx="43">
                  <c:v>7.0</c:v>
                </c:pt>
                <c:pt idx="44">
                  <c:v>8.0</c:v>
                </c:pt>
                <c:pt idx="45">
                  <c:v>8.0</c:v>
                </c:pt>
                <c:pt idx="46">
                  <c:v>8.0</c:v>
                </c:pt>
                <c:pt idx="47">
                  <c:v>8.0</c:v>
                </c:pt>
                <c:pt idx="48">
                  <c:v>8.0</c:v>
                </c:pt>
                <c:pt idx="49">
                  <c:v>8.0</c:v>
                </c:pt>
                <c:pt idx="50">
                  <c:v>8.0</c:v>
                </c:pt>
                <c:pt idx="51">
                  <c:v>8.0</c:v>
                </c:pt>
                <c:pt idx="52">
                  <c:v>9.0</c:v>
                </c:pt>
                <c:pt idx="53">
                  <c:v>10.0</c:v>
                </c:pt>
                <c:pt idx="54">
                  <c:v>10.0</c:v>
                </c:pt>
                <c:pt idx="55">
                  <c:v>10.0</c:v>
                </c:pt>
                <c:pt idx="56">
                  <c:v>10.0</c:v>
                </c:pt>
                <c:pt idx="57">
                  <c:v>10.0</c:v>
                </c:pt>
                <c:pt idx="58">
                  <c:v>10.0</c:v>
                </c:pt>
                <c:pt idx="59">
                  <c:v>10.0</c:v>
                </c:pt>
                <c:pt idx="60">
                  <c:v>11.0</c:v>
                </c:pt>
                <c:pt idx="61">
                  <c:v>11.0</c:v>
                </c:pt>
                <c:pt idx="62">
                  <c:v>11.0</c:v>
                </c:pt>
                <c:pt idx="63">
                  <c:v>11.0</c:v>
                </c:pt>
                <c:pt idx="64">
                  <c:v>12.0</c:v>
                </c:pt>
                <c:pt idx="65">
                  <c:v>12.0</c:v>
                </c:pt>
                <c:pt idx="66">
                  <c:v>12.0</c:v>
                </c:pt>
                <c:pt idx="67">
                  <c:v>12.0</c:v>
                </c:pt>
                <c:pt idx="68">
                  <c:v>12.0</c:v>
                </c:pt>
                <c:pt idx="69">
                  <c:v>13.0</c:v>
                </c:pt>
                <c:pt idx="70">
                  <c:v>13.0</c:v>
                </c:pt>
                <c:pt idx="71">
                  <c:v>14.0</c:v>
                </c:pt>
                <c:pt idx="72">
                  <c:v>14.0</c:v>
                </c:pt>
                <c:pt idx="73">
                  <c:v>14.0</c:v>
                </c:pt>
                <c:pt idx="74">
                  <c:v>14.0</c:v>
                </c:pt>
                <c:pt idx="75">
                  <c:v>15.0</c:v>
                </c:pt>
                <c:pt idx="76">
                  <c:v>15.0</c:v>
                </c:pt>
                <c:pt idx="77">
                  <c:v>15.0</c:v>
                </c:pt>
                <c:pt idx="78">
                  <c:v>15.0</c:v>
                </c:pt>
                <c:pt idx="79">
                  <c:v>16.0</c:v>
                </c:pt>
                <c:pt idx="80">
                  <c:v>16.0</c:v>
                </c:pt>
                <c:pt idx="81">
                  <c:v>16.0</c:v>
                </c:pt>
                <c:pt idx="82">
                  <c:v>16.0</c:v>
                </c:pt>
                <c:pt idx="83">
                  <c:v>16.0</c:v>
                </c:pt>
                <c:pt idx="84">
                  <c:v>16.0</c:v>
                </c:pt>
                <c:pt idx="85">
                  <c:v>16.0</c:v>
                </c:pt>
                <c:pt idx="86">
                  <c:v>16.0</c:v>
                </c:pt>
                <c:pt idx="87">
                  <c:v>16.0</c:v>
                </c:pt>
                <c:pt idx="88">
                  <c:v>17.0</c:v>
                </c:pt>
                <c:pt idx="89">
                  <c:v>17.0</c:v>
                </c:pt>
                <c:pt idx="90">
                  <c:v>17.0</c:v>
                </c:pt>
                <c:pt idx="91">
                  <c:v>17.0</c:v>
                </c:pt>
                <c:pt idx="92">
                  <c:v>17.0</c:v>
                </c:pt>
                <c:pt idx="93">
                  <c:v>17.0</c:v>
                </c:pt>
                <c:pt idx="94">
                  <c:v>17.0</c:v>
                </c:pt>
                <c:pt idx="95">
                  <c:v>18.0</c:v>
                </c:pt>
                <c:pt idx="96">
                  <c:v>19.0</c:v>
                </c:pt>
                <c:pt idx="97">
                  <c:v>19.0</c:v>
                </c:pt>
                <c:pt idx="98">
                  <c:v>19.0</c:v>
                </c:pt>
                <c:pt idx="99">
                  <c:v>20.0</c:v>
                </c:pt>
                <c:pt idx="100">
                  <c:v>20.0</c:v>
                </c:pt>
                <c:pt idx="101">
                  <c:v>21.0</c:v>
                </c:pt>
                <c:pt idx="102">
                  <c:v>22.0</c:v>
                </c:pt>
                <c:pt idx="103">
                  <c:v>23.0</c:v>
                </c:pt>
                <c:pt idx="104">
                  <c:v>23.0</c:v>
                </c:pt>
                <c:pt idx="105">
                  <c:v>23.0</c:v>
                </c:pt>
                <c:pt idx="106">
                  <c:v>24.0</c:v>
                </c:pt>
                <c:pt idx="107">
                  <c:v>24.0</c:v>
                </c:pt>
                <c:pt idx="108">
                  <c:v>24.0</c:v>
                </c:pt>
                <c:pt idx="109">
                  <c:v>24.0</c:v>
                </c:pt>
                <c:pt idx="110">
                  <c:v>24.0</c:v>
                </c:pt>
                <c:pt idx="111">
                  <c:v>25.0</c:v>
                </c:pt>
                <c:pt idx="112">
                  <c:v>25.0</c:v>
                </c:pt>
                <c:pt idx="113">
                  <c:v>25.0</c:v>
                </c:pt>
                <c:pt idx="114">
                  <c:v>26.0</c:v>
                </c:pt>
                <c:pt idx="115">
                  <c:v>26.0</c:v>
                </c:pt>
                <c:pt idx="116">
                  <c:v>26.0</c:v>
                </c:pt>
                <c:pt idx="117">
                  <c:v>26.0</c:v>
                </c:pt>
                <c:pt idx="118">
                  <c:v>26.0</c:v>
                </c:pt>
                <c:pt idx="119">
                  <c:v>26.0</c:v>
                </c:pt>
                <c:pt idx="120">
                  <c:v>26.0</c:v>
                </c:pt>
                <c:pt idx="121">
                  <c:v>27.0</c:v>
                </c:pt>
                <c:pt idx="122">
                  <c:v>27.0</c:v>
                </c:pt>
                <c:pt idx="123">
                  <c:v>28.0</c:v>
                </c:pt>
                <c:pt idx="124">
                  <c:v>28.0</c:v>
                </c:pt>
                <c:pt idx="125">
                  <c:v>28.0</c:v>
                </c:pt>
                <c:pt idx="126">
                  <c:v>29.0</c:v>
                </c:pt>
                <c:pt idx="127">
                  <c:v>29.0</c:v>
                </c:pt>
                <c:pt idx="128">
                  <c:v>30.0</c:v>
                </c:pt>
                <c:pt idx="129">
                  <c:v>30.0</c:v>
                </c:pt>
                <c:pt idx="130">
                  <c:v>30.0</c:v>
                </c:pt>
                <c:pt idx="131">
                  <c:v>30.0</c:v>
                </c:pt>
                <c:pt idx="132">
                  <c:v>30.0</c:v>
                </c:pt>
                <c:pt idx="133">
                  <c:v>31.0</c:v>
                </c:pt>
                <c:pt idx="134">
                  <c:v>31.0</c:v>
                </c:pt>
                <c:pt idx="135">
                  <c:v>31.0</c:v>
                </c:pt>
                <c:pt idx="136">
                  <c:v>31.0</c:v>
                </c:pt>
                <c:pt idx="137">
                  <c:v>32.0</c:v>
                </c:pt>
                <c:pt idx="138">
                  <c:v>33.0</c:v>
                </c:pt>
                <c:pt idx="139">
                  <c:v>33.0</c:v>
                </c:pt>
                <c:pt idx="140">
                  <c:v>34.0</c:v>
                </c:pt>
                <c:pt idx="141">
                  <c:v>35.0</c:v>
                </c:pt>
                <c:pt idx="142">
                  <c:v>36.0</c:v>
                </c:pt>
                <c:pt idx="143">
                  <c:v>37.0</c:v>
                </c:pt>
                <c:pt idx="144">
                  <c:v>37.0</c:v>
                </c:pt>
                <c:pt idx="145">
                  <c:v>37.0</c:v>
                </c:pt>
                <c:pt idx="146">
                  <c:v>37.0</c:v>
                </c:pt>
                <c:pt idx="147">
                  <c:v>37.0</c:v>
                </c:pt>
                <c:pt idx="148">
                  <c:v>37.0</c:v>
                </c:pt>
                <c:pt idx="149">
                  <c:v>37.0</c:v>
                </c:pt>
                <c:pt idx="150">
                  <c:v>38.0</c:v>
                </c:pt>
                <c:pt idx="151">
                  <c:v>39.0</c:v>
                </c:pt>
                <c:pt idx="152">
                  <c:v>39.0</c:v>
                </c:pt>
                <c:pt idx="153">
                  <c:v>39.0</c:v>
                </c:pt>
                <c:pt idx="154">
                  <c:v>40.0</c:v>
                </c:pt>
                <c:pt idx="155">
                  <c:v>41.0</c:v>
                </c:pt>
                <c:pt idx="156">
                  <c:v>42.0</c:v>
                </c:pt>
                <c:pt idx="157">
                  <c:v>42.0</c:v>
                </c:pt>
                <c:pt idx="158">
                  <c:v>43.0</c:v>
                </c:pt>
                <c:pt idx="159">
                  <c:v>43.0</c:v>
                </c:pt>
                <c:pt idx="160">
                  <c:v>44.0</c:v>
                </c:pt>
                <c:pt idx="161">
                  <c:v>44.0</c:v>
                </c:pt>
                <c:pt idx="162">
                  <c:v>44.0</c:v>
                </c:pt>
                <c:pt idx="163">
                  <c:v>44.0</c:v>
                </c:pt>
                <c:pt idx="164">
                  <c:v>44.0</c:v>
                </c:pt>
                <c:pt idx="165">
                  <c:v>44.0</c:v>
                </c:pt>
                <c:pt idx="166">
                  <c:v>45.0</c:v>
                </c:pt>
                <c:pt idx="167">
                  <c:v>46.0</c:v>
                </c:pt>
                <c:pt idx="168">
                  <c:v>47.0</c:v>
                </c:pt>
                <c:pt idx="169">
                  <c:v>48.0</c:v>
                </c:pt>
                <c:pt idx="170">
                  <c:v>49.0</c:v>
                </c:pt>
                <c:pt idx="171">
                  <c:v>49.0</c:v>
                </c:pt>
                <c:pt idx="172">
                  <c:v>49.0</c:v>
                </c:pt>
                <c:pt idx="173">
                  <c:v>49.0</c:v>
                </c:pt>
                <c:pt idx="174">
                  <c:v>49.0</c:v>
                </c:pt>
                <c:pt idx="175">
                  <c:v>49.0</c:v>
                </c:pt>
                <c:pt idx="176">
                  <c:v>49.0</c:v>
                </c:pt>
                <c:pt idx="177">
                  <c:v>49.0</c:v>
                </c:pt>
                <c:pt idx="178">
                  <c:v>50.0</c:v>
                </c:pt>
                <c:pt idx="179">
                  <c:v>50.0</c:v>
                </c:pt>
                <c:pt idx="180">
                  <c:v>51.0</c:v>
                </c:pt>
                <c:pt idx="181">
                  <c:v>51.0</c:v>
                </c:pt>
                <c:pt idx="182">
                  <c:v>51.0</c:v>
                </c:pt>
                <c:pt idx="183">
                  <c:v>52.0</c:v>
                </c:pt>
                <c:pt idx="184">
                  <c:v>53.0</c:v>
                </c:pt>
                <c:pt idx="185">
                  <c:v>53.0</c:v>
                </c:pt>
                <c:pt idx="186">
                  <c:v>53.0</c:v>
                </c:pt>
                <c:pt idx="187">
                  <c:v>53.0</c:v>
                </c:pt>
                <c:pt idx="188">
                  <c:v>53.0</c:v>
                </c:pt>
                <c:pt idx="189">
                  <c:v>54.0</c:v>
                </c:pt>
                <c:pt idx="190">
                  <c:v>54.0</c:v>
                </c:pt>
                <c:pt idx="191">
                  <c:v>55.0</c:v>
                </c:pt>
                <c:pt idx="192">
                  <c:v>55.0</c:v>
                </c:pt>
                <c:pt idx="193">
                  <c:v>55.0</c:v>
                </c:pt>
                <c:pt idx="194">
                  <c:v>56.0</c:v>
                </c:pt>
                <c:pt idx="195">
                  <c:v>56.0</c:v>
                </c:pt>
                <c:pt idx="196">
                  <c:v>56.0</c:v>
                </c:pt>
                <c:pt idx="197">
                  <c:v>56.0</c:v>
                </c:pt>
                <c:pt idx="198">
                  <c:v>57.0</c:v>
                </c:pt>
                <c:pt idx="199">
                  <c:v>58.0</c:v>
                </c:pt>
                <c:pt idx="200">
                  <c:v>58.0</c:v>
                </c:pt>
                <c:pt idx="201">
                  <c:v>58.0</c:v>
                </c:pt>
                <c:pt idx="202">
                  <c:v>59.0</c:v>
                </c:pt>
                <c:pt idx="203">
                  <c:v>60.0</c:v>
                </c:pt>
                <c:pt idx="204">
                  <c:v>61.0</c:v>
                </c:pt>
                <c:pt idx="205">
                  <c:v>62.0</c:v>
                </c:pt>
                <c:pt idx="206">
                  <c:v>62.0</c:v>
                </c:pt>
                <c:pt idx="207">
                  <c:v>63.0</c:v>
                </c:pt>
                <c:pt idx="208">
                  <c:v>64.0</c:v>
                </c:pt>
                <c:pt idx="209">
                  <c:v>64.0</c:v>
                </c:pt>
                <c:pt idx="210">
                  <c:v>65.0</c:v>
                </c:pt>
                <c:pt idx="211">
                  <c:v>65.0</c:v>
                </c:pt>
                <c:pt idx="212">
                  <c:v>65.0</c:v>
                </c:pt>
                <c:pt idx="213">
                  <c:v>65.0</c:v>
                </c:pt>
                <c:pt idx="214">
                  <c:v>65.0</c:v>
                </c:pt>
                <c:pt idx="215">
                  <c:v>65.0</c:v>
                </c:pt>
                <c:pt idx="216">
                  <c:v>65.0</c:v>
                </c:pt>
                <c:pt idx="217">
                  <c:v>66.0</c:v>
                </c:pt>
                <c:pt idx="218">
                  <c:v>66.0</c:v>
                </c:pt>
                <c:pt idx="219">
                  <c:v>67.0</c:v>
                </c:pt>
                <c:pt idx="220">
                  <c:v>67.0</c:v>
                </c:pt>
                <c:pt idx="221">
                  <c:v>67.0</c:v>
                </c:pt>
                <c:pt idx="222">
                  <c:v>68.0</c:v>
                </c:pt>
                <c:pt idx="223">
                  <c:v>68.0</c:v>
                </c:pt>
                <c:pt idx="224">
                  <c:v>68.0</c:v>
                </c:pt>
                <c:pt idx="225">
                  <c:v>69.0</c:v>
                </c:pt>
                <c:pt idx="226">
                  <c:v>70.0</c:v>
                </c:pt>
                <c:pt idx="227">
                  <c:v>71.0</c:v>
                </c:pt>
                <c:pt idx="228">
                  <c:v>71.0</c:v>
                </c:pt>
                <c:pt idx="229">
                  <c:v>71.0</c:v>
                </c:pt>
                <c:pt idx="230">
                  <c:v>72.0</c:v>
                </c:pt>
                <c:pt idx="231">
                  <c:v>72.0</c:v>
                </c:pt>
                <c:pt idx="232">
                  <c:v>72.0</c:v>
                </c:pt>
                <c:pt idx="233">
                  <c:v>72.0</c:v>
                </c:pt>
                <c:pt idx="234">
                  <c:v>72.0</c:v>
                </c:pt>
                <c:pt idx="235">
                  <c:v>73.0</c:v>
                </c:pt>
                <c:pt idx="236">
                  <c:v>73.0</c:v>
                </c:pt>
                <c:pt idx="237">
                  <c:v>73.0</c:v>
                </c:pt>
                <c:pt idx="238">
                  <c:v>74.0</c:v>
                </c:pt>
                <c:pt idx="239">
                  <c:v>75.0</c:v>
                </c:pt>
                <c:pt idx="240">
                  <c:v>75.0</c:v>
                </c:pt>
                <c:pt idx="241">
                  <c:v>76.0</c:v>
                </c:pt>
                <c:pt idx="242">
                  <c:v>76.0</c:v>
                </c:pt>
                <c:pt idx="243">
                  <c:v>76.0</c:v>
                </c:pt>
                <c:pt idx="244">
                  <c:v>77.0</c:v>
                </c:pt>
                <c:pt idx="245">
                  <c:v>78.0</c:v>
                </c:pt>
                <c:pt idx="246">
                  <c:v>79.0</c:v>
                </c:pt>
                <c:pt idx="247">
                  <c:v>80.0</c:v>
                </c:pt>
                <c:pt idx="248">
                  <c:v>80.0</c:v>
                </c:pt>
                <c:pt idx="249">
                  <c:v>80.0</c:v>
                </c:pt>
                <c:pt idx="250">
                  <c:v>81.0</c:v>
                </c:pt>
                <c:pt idx="251">
                  <c:v>81.0</c:v>
                </c:pt>
                <c:pt idx="252">
                  <c:v>82.0</c:v>
                </c:pt>
                <c:pt idx="253">
                  <c:v>82.0</c:v>
                </c:pt>
                <c:pt idx="254">
                  <c:v>82.0</c:v>
                </c:pt>
                <c:pt idx="255">
                  <c:v>83.0</c:v>
                </c:pt>
                <c:pt idx="256">
                  <c:v>83.0</c:v>
                </c:pt>
                <c:pt idx="257">
                  <c:v>83.0</c:v>
                </c:pt>
                <c:pt idx="258">
                  <c:v>84.0</c:v>
                </c:pt>
                <c:pt idx="259">
                  <c:v>85.0</c:v>
                </c:pt>
                <c:pt idx="260">
                  <c:v>85.0</c:v>
                </c:pt>
                <c:pt idx="261">
                  <c:v>85.0</c:v>
                </c:pt>
                <c:pt idx="262">
                  <c:v>85.0</c:v>
                </c:pt>
                <c:pt idx="263">
                  <c:v>85.0</c:v>
                </c:pt>
                <c:pt idx="264">
                  <c:v>86.0</c:v>
                </c:pt>
                <c:pt idx="265">
                  <c:v>87.0</c:v>
                </c:pt>
                <c:pt idx="266">
                  <c:v>87.0</c:v>
                </c:pt>
                <c:pt idx="267">
                  <c:v>88.0</c:v>
                </c:pt>
                <c:pt idx="268">
                  <c:v>88.0</c:v>
                </c:pt>
                <c:pt idx="269">
                  <c:v>88.0</c:v>
                </c:pt>
                <c:pt idx="270">
                  <c:v>89.0</c:v>
                </c:pt>
                <c:pt idx="271">
                  <c:v>90.0</c:v>
                </c:pt>
                <c:pt idx="272">
                  <c:v>91.0</c:v>
                </c:pt>
                <c:pt idx="273">
                  <c:v>92.0</c:v>
                </c:pt>
                <c:pt idx="274">
                  <c:v>93.0</c:v>
                </c:pt>
                <c:pt idx="275">
                  <c:v>94.0</c:v>
                </c:pt>
                <c:pt idx="276">
                  <c:v>94.0</c:v>
                </c:pt>
                <c:pt idx="277">
                  <c:v>94.0</c:v>
                </c:pt>
                <c:pt idx="278">
                  <c:v>95.0</c:v>
                </c:pt>
                <c:pt idx="279">
                  <c:v>95.0</c:v>
                </c:pt>
                <c:pt idx="280">
                  <c:v>95.0</c:v>
                </c:pt>
                <c:pt idx="281">
                  <c:v>96.0</c:v>
                </c:pt>
                <c:pt idx="282">
                  <c:v>97.0</c:v>
                </c:pt>
                <c:pt idx="283">
                  <c:v>97.0</c:v>
                </c:pt>
                <c:pt idx="284">
                  <c:v>98.0</c:v>
                </c:pt>
                <c:pt idx="285">
                  <c:v>99.0</c:v>
                </c:pt>
                <c:pt idx="286">
                  <c:v>99.0</c:v>
                </c:pt>
                <c:pt idx="287">
                  <c:v>100.0</c:v>
                </c:pt>
                <c:pt idx="288">
                  <c:v>100.0</c:v>
                </c:pt>
                <c:pt idx="289">
                  <c:v>101.0</c:v>
                </c:pt>
                <c:pt idx="290">
                  <c:v>101.0</c:v>
                </c:pt>
                <c:pt idx="291">
                  <c:v>102.0</c:v>
                </c:pt>
                <c:pt idx="292">
                  <c:v>102.0</c:v>
                </c:pt>
                <c:pt idx="293">
                  <c:v>102.0</c:v>
                </c:pt>
                <c:pt idx="294">
                  <c:v>103.0</c:v>
                </c:pt>
                <c:pt idx="295">
                  <c:v>104.0</c:v>
                </c:pt>
                <c:pt idx="296">
                  <c:v>105.0</c:v>
                </c:pt>
                <c:pt idx="297">
                  <c:v>106.0</c:v>
                </c:pt>
                <c:pt idx="298">
                  <c:v>106.0</c:v>
                </c:pt>
                <c:pt idx="299">
                  <c:v>106.0</c:v>
                </c:pt>
                <c:pt idx="300">
                  <c:v>106.0</c:v>
                </c:pt>
                <c:pt idx="301">
                  <c:v>106.0</c:v>
                </c:pt>
                <c:pt idx="302">
                  <c:v>106.0</c:v>
                </c:pt>
                <c:pt idx="303">
                  <c:v>106.0</c:v>
                </c:pt>
                <c:pt idx="304">
                  <c:v>107.0</c:v>
                </c:pt>
                <c:pt idx="305">
                  <c:v>108.0</c:v>
                </c:pt>
                <c:pt idx="306">
                  <c:v>108.0</c:v>
                </c:pt>
                <c:pt idx="307">
                  <c:v>108.0</c:v>
                </c:pt>
                <c:pt idx="308">
                  <c:v>108.0</c:v>
                </c:pt>
                <c:pt idx="309">
                  <c:v>108.0</c:v>
                </c:pt>
                <c:pt idx="310">
                  <c:v>108.0</c:v>
                </c:pt>
                <c:pt idx="311">
                  <c:v>108.0</c:v>
                </c:pt>
                <c:pt idx="312">
                  <c:v>108.0</c:v>
                </c:pt>
                <c:pt idx="313">
                  <c:v>108.0</c:v>
                </c:pt>
                <c:pt idx="314">
                  <c:v>108.0</c:v>
                </c:pt>
                <c:pt idx="315">
                  <c:v>108.0</c:v>
                </c:pt>
                <c:pt idx="316">
                  <c:v>108.0</c:v>
                </c:pt>
                <c:pt idx="317">
                  <c:v>109.0</c:v>
                </c:pt>
                <c:pt idx="318">
                  <c:v>109.0</c:v>
                </c:pt>
                <c:pt idx="319">
                  <c:v>109.0</c:v>
                </c:pt>
                <c:pt idx="320">
                  <c:v>109.0</c:v>
                </c:pt>
                <c:pt idx="321">
                  <c:v>109.0</c:v>
                </c:pt>
                <c:pt idx="322">
                  <c:v>109.0</c:v>
                </c:pt>
                <c:pt idx="323">
                  <c:v>109.0</c:v>
                </c:pt>
                <c:pt idx="324">
                  <c:v>109.0</c:v>
                </c:pt>
                <c:pt idx="325">
                  <c:v>109.0</c:v>
                </c:pt>
                <c:pt idx="326">
                  <c:v>109.0</c:v>
                </c:pt>
                <c:pt idx="327">
                  <c:v>109.0</c:v>
                </c:pt>
                <c:pt idx="328">
                  <c:v>109.0</c:v>
                </c:pt>
                <c:pt idx="329">
                  <c:v>109.0</c:v>
                </c:pt>
                <c:pt idx="330">
                  <c:v>109.0</c:v>
                </c:pt>
                <c:pt idx="331">
                  <c:v>109.0</c:v>
                </c:pt>
                <c:pt idx="332">
                  <c:v>110.0</c:v>
                </c:pt>
                <c:pt idx="333">
                  <c:v>110.0</c:v>
                </c:pt>
                <c:pt idx="334">
                  <c:v>110.0</c:v>
                </c:pt>
                <c:pt idx="335">
                  <c:v>110.0</c:v>
                </c:pt>
                <c:pt idx="336">
                  <c:v>110.0</c:v>
                </c:pt>
                <c:pt idx="337">
                  <c:v>110.0</c:v>
                </c:pt>
                <c:pt idx="338">
                  <c:v>111.0</c:v>
                </c:pt>
                <c:pt idx="339">
                  <c:v>111.0</c:v>
                </c:pt>
                <c:pt idx="340">
                  <c:v>112.0</c:v>
                </c:pt>
                <c:pt idx="341">
                  <c:v>112.0</c:v>
                </c:pt>
                <c:pt idx="342">
                  <c:v>113.0</c:v>
                </c:pt>
                <c:pt idx="343">
                  <c:v>114.0</c:v>
                </c:pt>
                <c:pt idx="344">
                  <c:v>114.0</c:v>
                </c:pt>
                <c:pt idx="345">
                  <c:v>115.0</c:v>
                </c:pt>
                <c:pt idx="346">
                  <c:v>116.0</c:v>
                </c:pt>
                <c:pt idx="347">
                  <c:v>116.0</c:v>
                </c:pt>
                <c:pt idx="348">
                  <c:v>116.0</c:v>
                </c:pt>
                <c:pt idx="349">
                  <c:v>116.0</c:v>
                </c:pt>
                <c:pt idx="350">
                  <c:v>116.0</c:v>
                </c:pt>
                <c:pt idx="351">
                  <c:v>116.0</c:v>
                </c:pt>
                <c:pt idx="352">
                  <c:v>117.0</c:v>
                </c:pt>
                <c:pt idx="353">
                  <c:v>117.0</c:v>
                </c:pt>
                <c:pt idx="354">
                  <c:v>117.0</c:v>
                </c:pt>
                <c:pt idx="355">
                  <c:v>117.0</c:v>
                </c:pt>
                <c:pt idx="356">
                  <c:v>117.0</c:v>
                </c:pt>
                <c:pt idx="357">
                  <c:v>118.0</c:v>
                </c:pt>
                <c:pt idx="358">
                  <c:v>118.0</c:v>
                </c:pt>
                <c:pt idx="359">
                  <c:v>118.0</c:v>
                </c:pt>
                <c:pt idx="360">
                  <c:v>119.0</c:v>
                </c:pt>
                <c:pt idx="361">
                  <c:v>120.0</c:v>
                </c:pt>
                <c:pt idx="362">
                  <c:v>121.0</c:v>
                </c:pt>
                <c:pt idx="363">
                  <c:v>121.0</c:v>
                </c:pt>
                <c:pt idx="364">
                  <c:v>122.0</c:v>
                </c:pt>
                <c:pt idx="365">
                  <c:v>123.0</c:v>
                </c:pt>
                <c:pt idx="366">
                  <c:v>124.0</c:v>
                </c:pt>
                <c:pt idx="367">
                  <c:v>124.0</c:v>
                </c:pt>
                <c:pt idx="368">
                  <c:v>124.0</c:v>
                </c:pt>
                <c:pt idx="369">
                  <c:v>124.0</c:v>
                </c:pt>
                <c:pt idx="370">
                  <c:v>125.0</c:v>
                </c:pt>
                <c:pt idx="371">
                  <c:v>125.0</c:v>
                </c:pt>
                <c:pt idx="372">
                  <c:v>125.0</c:v>
                </c:pt>
                <c:pt idx="373">
                  <c:v>126.0</c:v>
                </c:pt>
                <c:pt idx="374">
                  <c:v>126.0</c:v>
                </c:pt>
                <c:pt idx="375">
                  <c:v>126.0</c:v>
                </c:pt>
                <c:pt idx="376">
                  <c:v>126.0</c:v>
                </c:pt>
                <c:pt idx="377">
                  <c:v>126.0</c:v>
                </c:pt>
                <c:pt idx="378">
                  <c:v>127.0</c:v>
                </c:pt>
                <c:pt idx="379">
                  <c:v>128.0</c:v>
                </c:pt>
                <c:pt idx="380">
                  <c:v>128.0</c:v>
                </c:pt>
                <c:pt idx="381">
                  <c:v>128.0</c:v>
                </c:pt>
                <c:pt idx="382">
                  <c:v>128.0</c:v>
                </c:pt>
                <c:pt idx="383">
                  <c:v>128.0</c:v>
                </c:pt>
                <c:pt idx="384">
                  <c:v>128.0</c:v>
                </c:pt>
                <c:pt idx="385">
                  <c:v>129.0</c:v>
                </c:pt>
                <c:pt idx="386">
                  <c:v>130.0</c:v>
                </c:pt>
                <c:pt idx="387">
                  <c:v>130.0</c:v>
                </c:pt>
                <c:pt idx="388">
                  <c:v>130.0</c:v>
                </c:pt>
                <c:pt idx="389">
                  <c:v>131.0</c:v>
                </c:pt>
                <c:pt idx="390">
                  <c:v>132.0</c:v>
                </c:pt>
                <c:pt idx="391">
                  <c:v>132.0</c:v>
                </c:pt>
                <c:pt idx="392">
                  <c:v>132.0</c:v>
                </c:pt>
                <c:pt idx="393">
                  <c:v>132.0</c:v>
                </c:pt>
                <c:pt idx="394">
                  <c:v>132.0</c:v>
                </c:pt>
                <c:pt idx="395">
                  <c:v>132.0</c:v>
                </c:pt>
                <c:pt idx="396">
                  <c:v>132.0</c:v>
                </c:pt>
                <c:pt idx="397">
                  <c:v>132.0</c:v>
                </c:pt>
                <c:pt idx="398">
                  <c:v>132.0</c:v>
                </c:pt>
                <c:pt idx="399">
                  <c:v>133.0</c:v>
                </c:pt>
                <c:pt idx="400">
                  <c:v>133.0</c:v>
                </c:pt>
                <c:pt idx="401">
                  <c:v>134.0</c:v>
                </c:pt>
                <c:pt idx="402">
                  <c:v>134.0</c:v>
                </c:pt>
                <c:pt idx="403">
                  <c:v>135.0</c:v>
                </c:pt>
                <c:pt idx="404">
                  <c:v>136.0</c:v>
                </c:pt>
                <c:pt idx="405">
                  <c:v>137.0</c:v>
                </c:pt>
                <c:pt idx="406">
                  <c:v>137.0</c:v>
                </c:pt>
                <c:pt idx="407">
                  <c:v>137.0</c:v>
                </c:pt>
                <c:pt idx="408">
                  <c:v>137.0</c:v>
                </c:pt>
                <c:pt idx="409">
                  <c:v>137.0</c:v>
                </c:pt>
                <c:pt idx="410">
                  <c:v>137.0</c:v>
                </c:pt>
                <c:pt idx="411">
                  <c:v>137.0</c:v>
                </c:pt>
                <c:pt idx="412">
                  <c:v>137.0</c:v>
                </c:pt>
                <c:pt idx="413">
                  <c:v>137.0</c:v>
                </c:pt>
                <c:pt idx="414">
                  <c:v>137.0</c:v>
                </c:pt>
                <c:pt idx="415">
                  <c:v>138.0</c:v>
                </c:pt>
                <c:pt idx="416">
                  <c:v>138.0</c:v>
                </c:pt>
                <c:pt idx="417">
                  <c:v>138.0</c:v>
                </c:pt>
                <c:pt idx="418">
                  <c:v>138.0</c:v>
                </c:pt>
                <c:pt idx="419">
                  <c:v>138.0</c:v>
                </c:pt>
                <c:pt idx="420">
                  <c:v>138.0</c:v>
                </c:pt>
                <c:pt idx="421">
                  <c:v>139.0</c:v>
                </c:pt>
                <c:pt idx="422">
                  <c:v>139.0</c:v>
                </c:pt>
                <c:pt idx="423">
                  <c:v>139.0</c:v>
                </c:pt>
                <c:pt idx="424">
                  <c:v>139.0</c:v>
                </c:pt>
                <c:pt idx="425">
                  <c:v>140.0</c:v>
                </c:pt>
                <c:pt idx="426">
                  <c:v>141.0</c:v>
                </c:pt>
                <c:pt idx="427">
                  <c:v>142.0</c:v>
                </c:pt>
                <c:pt idx="428">
                  <c:v>143.0</c:v>
                </c:pt>
                <c:pt idx="429">
                  <c:v>143.0</c:v>
                </c:pt>
                <c:pt idx="430">
                  <c:v>143.0</c:v>
                </c:pt>
                <c:pt idx="431">
                  <c:v>143.0</c:v>
                </c:pt>
                <c:pt idx="432">
                  <c:v>143.0</c:v>
                </c:pt>
                <c:pt idx="433">
                  <c:v>143.0</c:v>
                </c:pt>
                <c:pt idx="434">
                  <c:v>143.0</c:v>
                </c:pt>
                <c:pt idx="435">
                  <c:v>143.0</c:v>
                </c:pt>
                <c:pt idx="436">
                  <c:v>143.0</c:v>
                </c:pt>
                <c:pt idx="437">
                  <c:v>144.0</c:v>
                </c:pt>
                <c:pt idx="438">
                  <c:v>145.0</c:v>
                </c:pt>
                <c:pt idx="439">
                  <c:v>145.0</c:v>
                </c:pt>
                <c:pt idx="440">
                  <c:v>145.0</c:v>
                </c:pt>
                <c:pt idx="441">
                  <c:v>146.0</c:v>
                </c:pt>
                <c:pt idx="442">
                  <c:v>147.0</c:v>
                </c:pt>
                <c:pt idx="443">
                  <c:v>147.0</c:v>
                </c:pt>
                <c:pt idx="444">
                  <c:v>147.0</c:v>
                </c:pt>
                <c:pt idx="445">
                  <c:v>147.0</c:v>
                </c:pt>
                <c:pt idx="446">
                  <c:v>148.0</c:v>
                </c:pt>
                <c:pt idx="447">
                  <c:v>148.0</c:v>
                </c:pt>
                <c:pt idx="448">
                  <c:v>148.0</c:v>
                </c:pt>
                <c:pt idx="449">
                  <c:v>148.0</c:v>
                </c:pt>
                <c:pt idx="450">
                  <c:v>149.0</c:v>
                </c:pt>
                <c:pt idx="451">
                  <c:v>149.0</c:v>
                </c:pt>
                <c:pt idx="452">
                  <c:v>149.0</c:v>
                </c:pt>
                <c:pt idx="453">
                  <c:v>149.0</c:v>
                </c:pt>
                <c:pt idx="454">
                  <c:v>150.0</c:v>
                </c:pt>
                <c:pt idx="455">
                  <c:v>151.0</c:v>
                </c:pt>
                <c:pt idx="456">
                  <c:v>151.0</c:v>
                </c:pt>
                <c:pt idx="457">
                  <c:v>151.0</c:v>
                </c:pt>
                <c:pt idx="458">
                  <c:v>151.0</c:v>
                </c:pt>
                <c:pt idx="459">
                  <c:v>152.0</c:v>
                </c:pt>
                <c:pt idx="460">
                  <c:v>153.0</c:v>
                </c:pt>
                <c:pt idx="461">
                  <c:v>154.0</c:v>
                </c:pt>
                <c:pt idx="462">
                  <c:v>155.0</c:v>
                </c:pt>
                <c:pt idx="463">
                  <c:v>156.0</c:v>
                </c:pt>
                <c:pt idx="464">
                  <c:v>156.0</c:v>
                </c:pt>
                <c:pt idx="465">
                  <c:v>157.0</c:v>
                </c:pt>
                <c:pt idx="466">
                  <c:v>157.0</c:v>
                </c:pt>
                <c:pt idx="467">
                  <c:v>157.0</c:v>
                </c:pt>
                <c:pt idx="468">
                  <c:v>158.0</c:v>
                </c:pt>
                <c:pt idx="469">
                  <c:v>159.0</c:v>
                </c:pt>
                <c:pt idx="470">
                  <c:v>160.0</c:v>
                </c:pt>
                <c:pt idx="471">
                  <c:v>161.0</c:v>
                </c:pt>
                <c:pt idx="472">
                  <c:v>161.0</c:v>
                </c:pt>
                <c:pt idx="473">
                  <c:v>162.0</c:v>
                </c:pt>
                <c:pt idx="474">
                  <c:v>163.0</c:v>
                </c:pt>
                <c:pt idx="475">
                  <c:v>164.0</c:v>
                </c:pt>
                <c:pt idx="476">
                  <c:v>164.0</c:v>
                </c:pt>
                <c:pt idx="477">
                  <c:v>165.0</c:v>
                </c:pt>
                <c:pt idx="478">
                  <c:v>165.0</c:v>
                </c:pt>
                <c:pt idx="479">
                  <c:v>166.0</c:v>
                </c:pt>
                <c:pt idx="480">
                  <c:v>167.0</c:v>
                </c:pt>
                <c:pt idx="481">
                  <c:v>168.0</c:v>
                </c:pt>
                <c:pt idx="482">
                  <c:v>169.0</c:v>
                </c:pt>
                <c:pt idx="483">
                  <c:v>169.0</c:v>
                </c:pt>
                <c:pt idx="484">
                  <c:v>169.0</c:v>
                </c:pt>
                <c:pt idx="485">
                  <c:v>170.0</c:v>
                </c:pt>
                <c:pt idx="486">
                  <c:v>171.0</c:v>
                </c:pt>
                <c:pt idx="487">
                  <c:v>171.0</c:v>
                </c:pt>
                <c:pt idx="488">
                  <c:v>171.0</c:v>
                </c:pt>
                <c:pt idx="489">
                  <c:v>171.0</c:v>
                </c:pt>
                <c:pt idx="490">
                  <c:v>172.0</c:v>
                </c:pt>
                <c:pt idx="491">
                  <c:v>173.0</c:v>
                </c:pt>
                <c:pt idx="492">
                  <c:v>174.0</c:v>
                </c:pt>
                <c:pt idx="493">
                  <c:v>175.0</c:v>
                </c:pt>
                <c:pt idx="494">
                  <c:v>175.0</c:v>
                </c:pt>
                <c:pt idx="495">
                  <c:v>176.0</c:v>
                </c:pt>
                <c:pt idx="496">
                  <c:v>177.0</c:v>
                </c:pt>
                <c:pt idx="497">
                  <c:v>177.0</c:v>
                </c:pt>
                <c:pt idx="498">
                  <c:v>177.0</c:v>
                </c:pt>
                <c:pt idx="499">
                  <c:v>178.0</c:v>
                </c:pt>
                <c:pt idx="500">
                  <c:v>178.0</c:v>
                </c:pt>
                <c:pt idx="501">
                  <c:v>178.0</c:v>
                </c:pt>
                <c:pt idx="502">
                  <c:v>179.0</c:v>
                </c:pt>
                <c:pt idx="503">
                  <c:v>180.0</c:v>
                </c:pt>
                <c:pt idx="504">
                  <c:v>180.0</c:v>
                </c:pt>
                <c:pt idx="505">
                  <c:v>180.0</c:v>
                </c:pt>
                <c:pt idx="506">
                  <c:v>180.0</c:v>
                </c:pt>
                <c:pt idx="507">
                  <c:v>180.0</c:v>
                </c:pt>
                <c:pt idx="508">
                  <c:v>180.0</c:v>
                </c:pt>
                <c:pt idx="509">
                  <c:v>181.0</c:v>
                </c:pt>
                <c:pt idx="510">
                  <c:v>181.0</c:v>
                </c:pt>
                <c:pt idx="511">
                  <c:v>181.0</c:v>
                </c:pt>
                <c:pt idx="512">
                  <c:v>182.0</c:v>
                </c:pt>
                <c:pt idx="513">
                  <c:v>182.0</c:v>
                </c:pt>
                <c:pt idx="514">
                  <c:v>183.0</c:v>
                </c:pt>
                <c:pt idx="515">
                  <c:v>184.0</c:v>
                </c:pt>
                <c:pt idx="516">
                  <c:v>185.0</c:v>
                </c:pt>
                <c:pt idx="517">
                  <c:v>186.0</c:v>
                </c:pt>
                <c:pt idx="518">
                  <c:v>186.0</c:v>
                </c:pt>
                <c:pt idx="519">
                  <c:v>187.0</c:v>
                </c:pt>
                <c:pt idx="520">
                  <c:v>187.0</c:v>
                </c:pt>
                <c:pt idx="521">
                  <c:v>188.0</c:v>
                </c:pt>
                <c:pt idx="522">
                  <c:v>189.0</c:v>
                </c:pt>
                <c:pt idx="523">
                  <c:v>189.0</c:v>
                </c:pt>
                <c:pt idx="524">
                  <c:v>189.0</c:v>
                </c:pt>
                <c:pt idx="525">
                  <c:v>189.0</c:v>
                </c:pt>
                <c:pt idx="526">
                  <c:v>189.0</c:v>
                </c:pt>
                <c:pt idx="527">
                  <c:v>189.0</c:v>
                </c:pt>
                <c:pt idx="528">
                  <c:v>189.0</c:v>
                </c:pt>
                <c:pt idx="529">
                  <c:v>189.0</c:v>
                </c:pt>
                <c:pt idx="530">
                  <c:v>189.0</c:v>
                </c:pt>
                <c:pt idx="531">
                  <c:v>189.0</c:v>
                </c:pt>
                <c:pt idx="532">
                  <c:v>189.0</c:v>
                </c:pt>
                <c:pt idx="533">
                  <c:v>189.0</c:v>
                </c:pt>
                <c:pt idx="534">
                  <c:v>189.0</c:v>
                </c:pt>
                <c:pt idx="535">
                  <c:v>189.0</c:v>
                </c:pt>
                <c:pt idx="536">
                  <c:v>190.0</c:v>
                </c:pt>
                <c:pt idx="537">
                  <c:v>191.0</c:v>
                </c:pt>
                <c:pt idx="538">
                  <c:v>192.0</c:v>
                </c:pt>
                <c:pt idx="539">
                  <c:v>192.0</c:v>
                </c:pt>
                <c:pt idx="540">
                  <c:v>192.0</c:v>
                </c:pt>
                <c:pt idx="541">
                  <c:v>192.0</c:v>
                </c:pt>
                <c:pt idx="542">
                  <c:v>193.0</c:v>
                </c:pt>
                <c:pt idx="543">
                  <c:v>194.0</c:v>
                </c:pt>
                <c:pt idx="544">
                  <c:v>194.0</c:v>
                </c:pt>
                <c:pt idx="545">
                  <c:v>195.0</c:v>
                </c:pt>
                <c:pt idx="546">
                  <c:v>195.0</c:v>
                </c:pt>
                <c:pt idx="547">
                  <c:v>195.0</c:v>
                </c:pt>
                <c:pt idx="548">
                  <c:v>195.0</c:v>
                </c:pt>
                <c:pt idx="549">
                  <c:v>195.0</c:v>
                </c:pt>
                <c:pt idx="550">
                  <c:v>196.0</c:v>
                </c:pt>
                <c:pt idx="551">
                  <c:v>196.0</c:v>
                </c:pt>
                <c:pt idx="552">
                  <c:v>196.0</c:v>
                </c:pt>
                <c:pt idx="553">
                  <c:v>197.0</c:v>
                </c:pt>
                <c:pt idx="554">
                  <c:v>197.0</c:v>
                </c:pt>
                <c:pt idx="555">
                  <c:v>197.0</c:v>
                </c:pt>
                <c:pt idx="556">
                  <c:v>198.0</c:v>
                </c:pt>
                <c:pt idx="557">
                  <c:v>199.0</c:v>
                </c:pt>
                <c:pt idx="558">
                  <c:v>200.0</c:v>
                </c:pt>
                <c:pt idx="559">
                  <c:v>201.0</c:v>
                </c:pt>
                <c:pt idx="560">
                  <c:v>202.0</c:v>
                </c:pt>
                <c:pt idx="561">
                  <c:v>202.0</c:v>
                </c:pt>
                <c:pt idx="562">
                  <c:v>202.0</c:v>
                </c:pt>
                <c:pt idx="563">
                  <c:v>202.0</c:v>
                </c:pt>
                <c:pt idx="564">
                  <c:v>203.0</c:v>
                </c:pt>
                <c:pt idx="565">
                  <c:v>203.0</c:v>
                </c:pt>
                <c:pt idx="566">
                  <c:v>203.0</c:v>
                </c:pt>
                <c:pt idx="567">
                  <c:v>204.0</c:v>
                </c:pt>
                <c:pt idx="568">
                  <c:v>204.0</c:v>
                </c:pt>
                <c:pt idx="569">
                  <c:v>205.0</c:v>
                </c:pt>
                <c:pt idx="570">
                  <c:v>205.0</c:v>
                </c:pt>
                <c:pt idx="571">
                  <c:v>205.0</c:v>
                </c:pt>
                <c:pt idx="572">
                  <c:v>206.0</c:v>
                </c:pt>
                <c:pt idx="573">
                  <c:v>207.0</c:v>
                </c:pt>
                <c:pt idx="574">
                  <c:v>208.0</c:v>
                </c:pt>
                <c:pt idx="575">
                  <c:v>209.0</c:v>
                </c:pt>
                <c:pt idx="576">
                  <c:v>209.0</c:v>
                </c:pt>
                <c:pt idx="577">
                  <c:v>210.0</c:v>
                </c:pt>
                <c:pt idx="578">
                  <c:v>211.0</c:v>
                </c:pt>
                <c:pt idx="579">
                  <c:v>212.0</c:v>
                </c:pt>
                <c:pt idx="580">
                  <c:v>212.0</c:v>
                </c:pt>
                <c:pt idx="581">
                  <c:v>212.0</c:v>
                </c:pt>
                <c:pt idx="582">
                  <c:v>212.0</c:v>
                </c:pt>
                <c:pt idx="583">
                  <c:v>212.0</c:v>
                </c:pt>
                <c:pt idx="584">
                  <c:v>213.0</c:v>
                </c:pt>
                <c:pt idx="585">
                  <c:v>214.0</c:v>
                </c:pt>
                <c:pt idx="586">
                  <c:v>215.0</c:v>
                </c:pt>
                <c:pt idx="587">
                  <c:v>216.0</c:v>
                </c:pt>
                <c:pt idx="588">
                  <c:v>216.0</c:v>
                </c:pt>
                <c:pt idx="589">
                  <c:v>216.0</c:v>
                </c:pt>
                <c:pt idx="590">
                  <c:v>217.0</c:v>
                </c:pt>
                <c:pt idx="591">
                  <c:v>218.0</c:v>
                </c:pt>
                <c:pt idx="592">
                  <c:v>219.0</c:v>
                </c:pt>
                <c:pt idx="593">
                  <c:v>219.0</c:v>
                </c:pt>
                <c:pt idx="594">
                  <c:v>219.0</c:v>
                </c:pt>
                <c:pt idx="595">
                  <c:v>219.0</c:v>
                </c:pt>
                <c:pt idx="596">
                  <c:v>219.0</c:v>
                </c:pt>
                <c:pt idx="597">
                  <c:v>219.0</c:v>
                </c:pt>
                <c:pt idx="598">
                  <c:v>220.0</c:v>
                </c:pt>
                <c:pt idx="599">
                  <c:v>221.0</c:v>
                </c:pt>
                <c:pt idx="600">
                  <c:v>222.0</c:v>
                </c:pt>
                <c:pt idx="601">
                  <c:v>222.0</c:v>
                </c:pt>
                <c:pt idx="602">
                  <c:v>222.0</c:v>
                </c:pt>
                <c:pt idx="603">
                  <c:v>222.0</c:v>
                </c:pt>
                <c:pt idx="604">
                  <c:v>222.0</c:v>
                </c:pt>
                <c:pt idx="605">
                  <c:v>223.0</c:v>
                </c:pt>
                <c:pt idx="606">
                  <c:v>224.0</c:v>
                </c:pt>
                <c:pt idx="607">
                  <c:v>224.0</c:v>
                </c:pt>
                <c:pt idx="608">
                  <c:v>224.0</c:v>
                </c:pt>
                <c:pt idx="609">
                  <c:v>224.0</c:v>
                </c:pt>
                <c:pt idx="610">
                  <c:v>224.0</c:v>
                </c:pt>
                <c:pt idx="611">
                  <c:v>224.0</c:v>
                </c:pt>
                <c:pt idx="612">
                  <c:v>224.0</c:v>
                </c:pt>
                <c:pt idx="613">
                  <c:v>225.0</c:v>
                </c:pt>
                <c:pt idx="614">
                  <c:v>225.0</c:v>
                </c:pt>
                <c:pt idx="615">
                  <c:v>225.0</c:v>
                </c:pt>
                <c:pt idx="616">
                  <c:v>226.0</c:v>
                </c:pt>
                <c:pt idx="617">
                  <c:v>227.0</c:v>
                </c:pt>
                <c:pt idx="618">
                  <c:v>227.0</c:v>
                </c:pt>
                <c:pt idx="619">
                  <c:v>227.0</c:v>
                </c:pt>
                <c:pt idx="620">
                  <c:v>227.0</c:v>
                </c:pt>
                <c:pt idx="621">
                  <c:v>227.0</c:v>
                </c:pt>
                <c:pt idx="622">
                  <c:v>227.0</c:v>
                </c:pt>
                <c:pt idx="623">
                  <c:v>228.0</c:v>
                </c:pt>
                <c:pt idx="624">
                  <c:v>229.0</c:v>
                </c:pt>
                <c:pt idx="625">
                  <c:v>229.0</c:v>
                </c:pt>
                <c:pt idx="626">
                  <c:v>229.0</c:v>
                </c:pt>
                <c:pt idx="627">
                  <c:v>229.0</c:v>
                </c:pt>
                <c:pt idx="628">
                  <c:v>229.0</c:v>
                </c:pt>
                <c:pt idx="629">
                  <c:v>230.0</c:v>
                </c:pt>
                <c:pt idx="630">
                  <c:v>230.0</c:v>
                </c:pt>
                <c:pt idx="631">
                  <c:v>230.0</c:v>
                </c:pt>
                <c:pt idx="632">
                  <c:v>230.0</c:v>
                </c:pt>
                <c:pt idx="633">
                  <c:v>231.0</c:v>
                </c:pt>
                <c:pt idx="634">
                  <c:v>232.0</c:v>
                </c:pt>
                <c:pt idx="635">
                  <c:v>233.0</c:v>
                </c:pt>
                <c:pt idx="636">
                  <c:v>233.0</c:v>
                </c:pt>
                <c:pt idx="637">
                  <c:v>233.0</c:v>
                </c:pt>
                <c:pt idx="638">
                  <c:v>234.0</c:v>
                </c:pt>
                <c:pt idx="639">
                  <c:v>235.0</c:v>
                </c:pt>
                <c:pt idx="640">
                  <c:v>236.0</c:v>
                </c:pt>
                <c:pt idx="641">
                  <c:v>237.0</c:v>
                </c:pt>
                <c:pt idx="642">
                  <c:v>238.0</c:v>
                </c:pt>
                <c:pt idx="643">
                  <c:v>239.0</c:v>
                </c:pt>
                <c:pt idx="644">
                  <c:v>240.0</c:v>
                </c:pt>
                <c:pt idx="645">
                  <c:v>241.0</c:v>
                </c:pt>
                <c:pt idx="646">
                  <c:v>242.0</c:v>
                </c:pt>
                <c:pt idx="647">
                  <c:v>243.0</c:v>
                </c:pt>
                <c:pt idx="648">
                  <c:v>244.0</c:v>
                </c:pt>
                <c:pt idx="649">
                  <c:v>244.0</c:v>
                </c:pt>
                <c:pt idx="650">
                  <c:v>245.0</c:v>
                </c:pt>
                <c:pt idx="651">
                  <c:v>246.0</c:v>
                </c:pt>
                <c:pt idx="652">
                  <c:v>246.0</c:v>
                </c:pt>
                <c:pt idx="653">
                  <c:v>247.0</c:v>
                </c:pt>
                <c:pt idx="654">
                  <c:v>248.0</c:v>
                </c:pt>
                <c:pt idx="655">
                  <c:v>249.0</c:v>
                </c:pt>
                <c:pt idx="656">
                  <c:v>249.0</c:v>
                </c:pt>
                <c:pt idx="657">
                  <c:v>249.0</c:v>
                </c:pt>
                <c:pt idx="658">
                  <c:v>249.0</c:v>
                </c:pt>
                <c:pt idx="659">
                  <c:v>250.0</c:v>
                </c:pt>
                <c:pt idx="660">
                  <c:v>250.0</c:v>
                </c:pt>
                <c:pt idx="661">
                  <c:v>251.0</c:v>
                </c:pt>
                <c:pt idx="662">
                  <c:v>252.0</c:v>
                </c:pt>
                <c:pt idx="663">
                  <c:v>253.0</c:v>
                </c:pt>
                <c:pt idx="664">
                  <c:v>253.0</c:v>
                </c:pt>
                <c:pt idx="665">
                  <c:v>253.0</c:v>
                </c:pt>
                <c:pt idx="666">
                  <c:v>253.0</c:v>
                </c:pt>
                <c:pt idx="667">
                  <c:v>253.0</c:v>
                </c:pt>
                <c:pt idx="668">
                  <c:v>254.0</c:v>
                </c:pt>
                <c:pt idx="669">
                  <c:v>254.0</c:v>
                </c:pt>
                <c:pt idx="670">
                  <c:v>254.0</c:v>
                </c:pt>
                <c:pt idx="671">
                  <c:v>255.0</c:v>
                </c:pt>
                <c:pt idx="672">
                  <c:v>256.0</c:v>
                </c:pt>
                <c:pt idx="673">
                  <c:v>256.0</c:v>
                </c:pt>
                <c:pt idx="674">
                  <c:v>256.0</c:v>
                </c:pt>
                <c:pt idx="675">
                  <c:v>256.0</c:v>
                </c:pt>
                <c:pt idx="676">
                  <c:v>256.0</c:v>
                </c:pt>
                <c:pt idx="677">
                  <c:v>256.0</c:v>
                </c:pt>
                <c:pt idx="678">
                  <c:v>256.0</c:v>
                </c:pt>
                <c:pt idx="679">
                  <c:v>256.0</c:v>
                </c:pt>
                <c:pt idx="680">
                  <c:v>256.0</c:v>
                </c:pt>
                <c:pt idx="681">
                  <c:v>256.0</c:v>
                </c:pt>
                <c:pt idx="682">
                  <c:v>256.0</c:v>
                </c:pt>
                <c:pt idx="683">
                  <c:v>256.0</c:v>
                </c:pt>
                <c:pt idx="684">
                  <c:v>256.0</c:v>
                </c:pt>
                <c:pt idx="685">
                  <c:v>256.0</c:v>
                </c:pt>
                <c:pt idx="686">
                  <c:v>256.0</c:v>
                </c:pt>
                <c:pt idx="687">
                  <c:v>256.0</c:v>
                </c:pt>
                <c:pt idx="688">
                  <c:v>256.0</c:v>
                </c:pt>
                <c:pt idx="689">
                  <c:v>256.0</c:v>
                </c:pt>
                <c:pt idx="690">
                  <c:v>256.0</c:v>
                </c:pt>
                <c:pt idx="691">
                  <c:v>256.0</c:v>
                </c:pt>
                <c:pt idx="692">
                  <c:v>256.0</c:v>
                </c:pt>
                <c:pt idx="693">
                  <c:v>256.0</c:v>
                </c:pt>
                <c:pt idx="694">
                  <c:v>257.0</c:v>
                </c:pt>
                <c:pt idx="695">
                  <c:v>257.0</c:v>
                </c:pt>
                <c:pt idx="696">
                  <c:v>258.0</c:v>
                </c:pt>
                <c:pt idx="697">
                  <c:v>259.0</c:v>
                </c:pt>
                <c:pt idx="698">
                  <c:v>260.0</c:v>
                </c:pt>
                <c:pt idx="699">
                  <c:v>261.0</c:v>
                </c:pt>
                <c:pt idx="700">
                  <c:v>262.0</c:v>
                </c:pt>
                <c:pt idx="701">
                  <c:v>262.0</c:v>
                </c:pt>
                <c:pt idx="702">
                  <c:v>263.0</c:v>
                </c:pt>
                <c:pt idx="703">
                  <c:v>263.0</c:v>
                </c:pt>
                <c:pt idx="704">
                  <c:v>264.0</c:v>
                </c:pt>
                <c:pt idx="705">
                  <c:v>265.0</c:v>
                </c:pt>
                <c:pt idx="706">
                  <c:v>265.0</c:v>
                </c:pt>
                <c:pt idx="707">
                  <c:v>266.0</c:v>
                </c:pt>
                <c:pt idx="708">
                  <c:v>267.0</c:v>
                </c:pt>
                <c:pt idx="709">
                  <c:v>268.0</c:v>
                </c:pt>
                <c:pt idx="710">
                  <c:v>269.0</c:v>
                </c:pt>
                <c:pt idx="711">
                  <c:v>270.0</c:v>
                </c:pt>
                <c:pt idx="712">
                  <c:v>270.0</c:v>
                </c:pt>
                <c:pt idx="713">
                  <c:v>270.0</c:v>
                </c:pt>
                <c:pt idx="714">
                  <c:v>271.0</c:v>
                </c:pt>
                <c:pt idx="715">
                  <c:v>271.0</c:v>
                </c:pt>
                <c:pt idx="716">
                  <c:v>271.0</c:v>
                </c:pt>
                <c:pt idx="717">
                  <c:v>271.0</c:v>
                </c:pt>
                <c:pt idx="718">
                  <c:v>271.0</c:v>
                </c:pt>
                <c:pt idx="719">
                  <c:v>272.0</c:v>
                </c:pt>
                <c:pt idx="720">
                  <c:v>272.0</c:v>
                </c:pt>
                <c:pt idx="721">
                  <c:v>272.0</c:v>
                </c:pt>
                <c:pt idx="722">
                  <c:v>272.0</c:v>
                </c:pt>
                <c:pt idx="723">
                  <c:v>272.0</c:v>
                </c:pt>
                <c:pt idx="724">
                  <c:v>272.0</c:v>
                </c:pt>
                <c:pt idx="725">
                  <c:v>273.0</c:v>
                </c:pt>
                <c:pt idx="726">
                  <c:v>273.0</c:v>
                </c:pt>
                <c:pt idx="727">
                  <c:v>273.0</c:v>
                </c:pt>
                <c:pt idx="728">
                  <c:v>273.0</c:v>
                </c:pt>
                <c:pt idx="729">
                  <c:v>274.0</c:v>
                </c:pt>
                <c:pt idx="730">
                  <c:v>274.0</c:v>
                </c:pt>
                <c:pt idx="731">
                  <c:v>274.0</c:v>
                </c:pt>
                <c:pt idx="732">
                  <c:v>275.0</c:v>
                </c:pt>
                <c:pt idx="733">
                  <c:v>276.0</c:v>
                </c:pt>
                <c:pt idx="734">
                  <c:v>277.0</c:v>
                </c:pt>
                <c:pt idx="735">
                  <c:v>277.0</c:v>
                </c:pt>
                <c:pt idx="736">
                  <c:v>277.0</c:v>
                </c:pt>
                <c:pt idx="737">
                  <c:v>277.0</c:v>
                </c:pt>
                <c:pt idx="738">
                  <c:v>277.0</c:v>
                </c:pt>
                <c:pt idx="739">
                  <c:v>278.0</c:v>
                </c:pt>
                <c:pt idx="740">
                  <c:v>279.0</c:v>
                </c:pt>
                <c:pt idx="741">
                  <c:v>279.0</c:v>
                </c:pt>
                <c:pt idx="742">
                  <c:v>279.0</c:v>
                </c:pt>
                <c:pt idx="743">
                  <c:v>280.0</c:v>
                </c:pt>
                <c:pt idx="744">
                  <c:v>280.0</c:v>
                </c:pt>
                <c:pt idx="745">
                  <c:v>280.0</c:v>
                </c:pt>
                <c:pt idx="746">
                  <c:v>280.0</c:v>
                </c:pt>
                <c:pt idx="747">
                  <c:v>280.0</c:v>
                </c:pt>
                <c:pt idx="748">
                  <c:v>280.0</c:v>
                </c:pt>
                <c:pt idx="749">
                  <c:v>280.0</c:v>
                </c:pt>
                <c:pt idx="750">
                  <c:v>280.0</c:v>
                </c:pt>
                <c:pt idx="751">
                  <c:v>280.0</c:v>
                </c:pt>
                <c:pt idx="752">
                  <c:v>280.0</c:v>
                </c:pt>
                <c:pt idx="753">
                  <c:v>280.0</c:v>
                </c:pt>
                <c:pt idx="754">
                  <c:v>280.0</c:v>
                </c:pt>
                <c:pt idx="755">
                  <c:v>281.0</c:v>
                </c:pt>
                <c:pt idx="756">
                  <c:v>281.0</c:v>
                </c:pt>
                <c:pt idx="757">
                  <c:v>281.0</c:v>
                </c:pt>
                <c:pt idx="758">
                  <c:v>281.0</c:v>
                </c:pt>
                <c:pt idx="759">
                  <c:v>281.0</c:v>
                </c:pt>
                <c:pt idx="760">
                  <c:v>281.0</c:v>
                </c:pt>
                <c:pt idx="761">
                  <c:v>281.0</c:v>
                </c:pt>
                <c:pt idx="762">
                  <c:v>281.0</c:v>
                </c:pt>
                <c:pt idx="763">
                  <c:v>282.0</c:v>
                </c:pt>
                <c:pt idx="764">
                  <c:v>283.0</c:v>
                </c:pt>
                <c:pt idx="765">
                  <c:v>283.0</c:v>
                </c:pt>
                <c:pt idx="766">
                  <c:v>283.0</c:v>
                </c:pt>
                <c:pt idx="767">
                  <c:v>283.0</c:v>
                </c:pt>
                <c:pt idx="768">
                  <c:v>283.0</c:v>
                </c:pt>
                <c:pt idx="769">
                  <c:v>284.0</c:v>
                </c:pt>
                <c:pt idx="770">
                  <c:v>285.0</c:v>
                </c:pt>
                <c:pt idx="771">
                  <c:v>285.0</c:v>
                </c:pt>
                <c:pt idx="772">
                  <c:v>286.0</c:v>
                </c:pt>
                <c:pt idx="773">
                  <c:v>286.0</c:v>
                </c:pt>
                <c:pt idx="774">
                  <c:v>286.0</c:v>
                </c:pt>
                <c:pt idx="775">
                  <c:v>287.0</c:v>
                </c:pt>
                <c:pt idx="776">
                  <c:v>287.0</c:v>
                </c:pt>
                <c:pt idx="777">
                  <c:v>287.0</c:v>
                </c:pt>
                <c:pt idx="778">
                  <c:v>288.0</c:v>
                </c:pt>
                <c:pt idx="779">
                  <c:v>289.0</c:v>
                </c:pt>
                <c:pt idx="780">
                  <c:v>290.0</c:v>
                </c:pt>
                <c:pt idx="781">
                  <c:v>291.0</c:v>
                </c:pt>
                <c:pt idx="782">
                  <c:v>291.0</c:v>
                </c:pt>
                <c:pt idx="783">
                  <c:v>291.0</c:v>
                </c:pt>
                <c:pt idx="784">
                  <c:v>291.0</c:v>
                </c:pt>
                <c:pt idx="785">
                  <c:v>292.0</c:v>
                </c:pt>
                <c:pt idx="786">
                  <c:v>292.0</c:v>
                </c:pt>
                <c:pt idx="787">
                  <c:v>292.0</c:v>
                </c:pt>
                <c:pt idx="788">
                  <c:v>292.0</c:v>
                </c:pt>
                <c:pt idx="789">
                  <c:v>293.0</c:v>
                </c:pt>
                <c:pt idx="790">
                  <c:v>293.0</c:v>
                </c:pt>
                <c:pt idx="791">
                  <c:v>293.0</c:v>
                </c:pt>
                <c:pt idx="792">
                  <c:v>294.0</c:v>
                </c:pt>
                <c:pt idx="793">
                  <c:v>294.0</c:v>
                </c:pt>
                <c:pt idx="794">
                  <c:v>295.0</c:v>
                </c:pt>
                <c:pt idx="795">
                  <c:v>295.0</c:v>
                </c:pt>
                <c:pt idx="796">
                  <c:v>295.0</c:v>
                </c:pt>
                <c:pt idx="797">
                  <c:v>295.0</c:v>
                </c:pt>
                <c:pt idx="798">
                  <c:v>296.0</c:v>
                </c:pt>
                <c:pt idx="799">
                  <c:v>297.0</c:v>
                </c:pt>
                <c:pt idx="800">
                  <c:v>298.0</c:v>
                </c:pt>
                <c:pt idx="801">
                  <c:v>299.0</c:v>
                </c:pt>
                <c:pt idx="802">
                  <c:v>299.0</c:v>
                </c:pt>
                <c:pt idx="803">
                  <c:v>299.0</c:v>
                </c:pt>
                <c:pt idx="804">
                  <c:v>300.0</c:v>
                </c:pt>
                <c:pt idx="805">
                  <c:v>300.0</c:v>
                </c:pt>
                <c:pt idx="806">
                  <c:v>301.0</c:v>
                </c:pt>
                <c:pt idx="807">
                  <c:v>302.0</c:v>
                </c:pt>
                <c:pt idx="808">
                  <c:v>303.0</c:v>
                </c:pt>
                <c:pt idx="809">
                  <c:v>303.0</c:v>
                </c:pt>
                <c:pt idx="810">
                  <c:v>303.0</c:v>
                </c:pt>
                <c:pt idx="811">
                  <c:v>303.0</c:v>
                </c:pt>
                <c:pt idx="812">
                  <c:v>304.0</c:v>
                </c:pt>
                <c:pt idx="813">
                  <c:v>304.0</c:v>
                </c:pt>
                <c:pt idx="814">
                  <c:v>304.0</c:v>
                </c:pt>
                <c:pt idx="815">
                  <c:v>304.0</c:v>
                </c:pt>
                <c:pt idx="816">
                  <c:v>304.0</c:v>
                </c:pt>
                <c:pt idx="817">
                  <c:v>305.0</c:v>
                </c:pt>
                <c:pt idx="818">
                  <c:v>305.0</c:v>
                </c:pt>
                <c:pt idx="819">
                  <c:v>305.0</c:v>
                </c:pt>
                <c:pt idx="820">
                  <c:v>305.0</c:v>
                </c:pt>
                <c:pt idx="821">
                  <c:v>306.0</c:v>
                </c:pt>
                <c:pt idx="822">
                  <c:v>307.0</c:v>
                </c:pt>
                <c:pt idx="823">
                  <c:v>307.0</c:v>
                </c:pt>
                <c:pt idx="824">
                  <c:v>308.0</c:v>
                </c:pt>
                <c:pt idx="825">
                  <c:v>308.0</c:v>
                </c:pt>
                <c:pt idx="826">
                  <c:v>309.0</c:v>
                </c:pt>
                <c:pt idx="827">
                  <c:v>309.0</c:v>
                </c:pt>
                <c:pt idx="828">
                  <c:v>309.0</c:v>
                </c:pt>
                <c:pt idx="829">
                  <c:v>310.0</c:v>
                </c:pt>
                <c:pt idx="830">
                  <c:v>311.0</c:v>
                </c:pt>
                <c:pt idx="831">
                  <c:v>311.0</c:v>
                </c:pt>
                <c:pt idx="832">
                  <c:v>311.0</c:v>
                </c:pt>
                <c:pt idx="833">
                  <c:v>312.0</c:v>
                </c:pt>
                <c:pt idx="834">
                  <c:v>313.0</c:v>
                </c:pt>
                <c:pt idx="835">
                  <c:v>313.0</c:v>
                </c:pt>
                <c:pt idx="836">
                  <c:v>314.0</c:v>
                </c:pt>
                <c:pt idx="837">
                  <c:v>314.0</c:v>
                </c:pt>
                <c:pt idx="838">
                  <c:v>314.0</c:v>
                </c:pt>
                <c:pt idx="839">
                  <c:v>314.0</c:v>
                </c:pt>
                <c:pt idx="840">
                  <c:v>315.0</c:v>
                </c:pt>
                <c:pt idx="841">
                  <c:v>316.0</c:v>
                </c:pt>
                <c:pt idx="842">
                  <c:v>316.0</c:v>
                </c:pt>
                <c:pt idx="843">
                  <c:v>316.0</c:v>
                </c:pt>
                <c:pt idx="844">
                  <c:v>317.0</c:v>
                </c:pt>
                <c:pt idx="845">
                  <c:v>318.0</c:v>
                </c:pt>
                <c:pt idx="846">
                  <c:v>319.0</c:v>
                </c:pt>
                <c:pt idx="847">
                  <c:v>320.0</c:v>
                </c:pt>
                <c:pt idx="848">
                  <c:v>321.0</c:v>
                </c:pt>
                <c:pt idx="849">
                  <c:v>322.0</c:v>
                </c:pt>
                <c:pt idx="850">
                  <c:v>322.0</c:v>
                </c:pt>
                <c:pt idx="851">
                  <c:v>322.0</c:v>
                </c:pt>
                <c:pt idx="852">
                  <c:v>322.0</c:v>
                </c:pt>
                <c:pt idx="853">
                  <c:v>322.0</c:v>
                </c:pt>
                <c:pt idx="854">
                  <c:v>323.0</c:v>
                </c:pt>
                <c:pt idx="855">
                  <c:v>323.0</c:v>
                </c:pt>
                <c:pt idx="856">
                  <c:v>324.0</c:v>
                </c:pt>
                <c:pt idx="857">
                  <c:v>325.0</c:v>
                </c:pt>
                <c:pt idx="858">
                  <c:v>326.0</c:v>
                </c:pt>
                <c:pt idx="859">
                  <c:v>327.0</c:v>
                </c:pt>
                <c:pt idx="860">
                  <c:v>327.0</c:v>
                </c:pt>
                <c:pt idx="861">
                  <c:v>328.0</c:v>
                </c:pt>
                <c:pt idx="862">
                  <c:v>328.0</c:v>
                </c:pt>
                <c:pt idx="863">
                  <c:v>329.0</c:v>
                </c:pt>
                <c:pt idx="864">
                  <c:v>329.0</c:v>
                </c:pt>
                <c:pt idx="865">
                  <c:v>329.0</c:v>
                </c:pt>
                <c:pt idx="866">
                  <c:v>329.0</c:v>
                </c:pt>
                <c:pt idx="867">
                  <c:v>329.0</c:v>
                </c:pt>
                <c:pt idx="868">
                  <c:v>329.0</c:v>
                </c:pt>
                <c:pt idx="869">
                  <c:v>330.0</c:v>
                </c:pt>
                <c:pt idx="870">
                  <c:v>330.0</c:v>
                </c:pt>
                <c:pt idx="871">
                  <c:v>330.0</c:v>
                </c:pt>
                <c:pt idx="872">
                  <c:v>331.0</c:v>
                </c:pt>
                <c:pt idx="873">
                  <c:v>332.0</c:v>
                </c:pt>
                <c:pt idx="874">
                  <c:v>332.0</c:v>
                </c:pt>
                <c:pt idx="875">
                  <c:v>332.0</c:v>
                </c:pt>
                <c:pt idx="876">
                  <c:v>332.0</c:v>
                </c:pt>
                <c:pt idx="877">
                  <c:v>333.0</c:v>
                </c:pt>
                <c:pt idx="878">
                  <c:v>333.0</c:v>
                </c:pt>
                <c:pt idx="879">
                  <c:v>333.0</c:v>
                </c:pt>
                <c:pt idx="880">
                  <c:v>333.0</c:v>
                </c:pt>
                <c:pt idx="881">
                  <c:v>334.0</c:v>
                </c:pt>
                <c:pt idx="882">
                  <c:v>334.0</c:v>
                </c:pt>
                <c:pt idx="883">
                  <c:v>334.0</c:v>
                </c:pt>
                <c:pt idx="884">
                  <c:v>334.0</c:v>
                </c:pt>
                <c:pt idx="885">
                  <c:v>334.0</c:v>
                </c:pt>
                <c:pt idx="886">
                  <c:v>334.0</c:v>
                </c:pt>
                <c:pt idx="887">
                  <c:v>335.0</c:v>
                </c:pt>
                <c:pt idx="888">
                  <c:v>336.0</c:v>
                </c:pt>
                <c:pt idx="889">
                  <c:v>337.0</c:v>
                </c:pt>
                <c:pt idx="890">
                  <c:v>338.0</c:v>
                </c:pt>
                <c:pt idx="891">
                  <c:v>339.0</c:v>
                </c:pt>
                <c:pt idx="892">
                  <c:v>339.0</c:v>
                </c:pt>
                <c:pt idx="893">
                  <c:v>339.0</c:v>
                </c:pt>
                <c:pt idx="894">
                  <c:v>339.0</c:v>
                </c:pt>
                <c:pt idx="895">
                  <c:v>340.0</c:v>
                </c:pt>
                <c:pt idx="896">
                  <c:v>341.0</c:v>
                </c:pt>
                <c:pt idx="897">
                  <c:v>342.0</c:v>
                </c:pt>
                <c:pt idx="898">
                  <c:v>343.0</c:v>
                </c:pt>
                <c:pt idx="899">
                  <c:v>344.0</c:v>
                </c:pt>
                <c:pt idx="900">
                  <c:v>345.0</c:v>
                </c:pt>
                <c:pt idx="901">
                  <c:v>346.0</c:v>
                </c:pt>
                <c:pt idx="902">
                  <c:v>346.0</c:v>
                </c:pt>
                <c:pt idx="903">
                  <c:v>346.0</c:v>
                </c:pt>
                <c:pt idx="904">
                  <c:v>346.0</c:v>
                </c:pt>
                <c:pt idx="905">
                  <c:v>347.0</c:v>
                </c:pt>
                <c:pt idx="906">
                  <c:v>348.0</c:v>
                </c:pt>
                <c:pt idx="907">
                  <c:v>348.0</c:v>
                </c:pt>
                <c:pt idx="908">
                  <c:v>349.0</c:v>
                </c:pt>
                <c:pt idx="909">
                  <c:v>349.0</c:v>
                </c:pt>
                <c:pt idx="910">
                  <c:v>350.0</c:v>
                </c:pt>
                <c:pt idx="911">
                  <c:v>351.0</c:v>
                </c:pt>
                <c:pt idx="912">
                  <c:v>352.0</c:v>
                </c:pt>
                <c:pt idx="913">
                  <c:v>352.0</c:v>
                </c:pt>
                <c:pt idx="914">
                  <c:v>353.0</c:v>
                </c:pt>
                <c:pt idx="915">
                  <c:v>353.0</c:v>
                </c:pt>
                <c:pt idx="916">
                  <c:v>353.0</c:v>
                </c:pt>
                <c:pt idx="917">
                  <c:v>354.0</c:v>
                </c:pt>
                <c:pt idx="918">
                  <c:v>354.0</c:v>
                </c:pt>
                <c:pt idx="919">
                  <c:v>355.0</c:v>
                </c:pt>
                <c:pt idx="920">
                  <c:v>355.0</c:v>
                </c:pt>
                <c:pt idx="921">
                  <c:v>355.0</c:v>
                </c:pt>
                <c:pt idx="922">
                  <c:v>355.0</c:v>
                </c:pt>
                <c:pt idx="923">
                  <c:v>355.0</c:v>
                </c:pt>
                <c:pt idx="924">
                  <c:v>355.0</c:v>
                </c:pt>
                <c:pt idx="925">
                  <c:v>356.0</c:v>
                </c:pt>
                <c:pt idx="926">
                  <c:v>357.0</c:v>
                </c:pt>
                <c:pt idx="927">
                  <c:v>358.0</c:v>
                </c:pt>
                <c:pt idx="928">
                  <c:v>358.0</c:v>
                </c:pt>
                <c:pt idx="929">
                  <c:v>359.0</c:v>
                </c:pt>
                <c:pt idx="930">
                  <c:v>360.0</c:v>
                </c:pt>
                <c:pt idx="931">
                  <c:v>360.0</c:v>
                </c:pt>
                <c:pt idx="932">
                  <c:v>361.0</c:v>
                </c:pt>
                <c:pt idx="933">
                  <c:v>362.0</c:v>
                </c:pt>
                <c:pt idx="934">
                  <c:v>363.0</c:v>
                </c:pt>
                <c:pt idx="935">
                  <c:v>364.0</c:v>
                </c:pt>
                <c:pt idx="936">
                  <c:v>364.0</c:v>
                </c:pt>
                <c:pt idx="937">
                  <c:v>364.0</c:v>
                </c:pt>
                <c:pt idx="938">
                  <c:v>364.0</c:v>
                </c:pt>
                <c:pt idx="939">
                  <c:v>365.0</c:v>
                </c:pt>
                <c:pt idx="940">
                  <c:v>366.0</c:v>
                </c:pt>
                <c:pt idx="941">
                  <c:v>367.0</c:v>
                </c:pt>
                <c:pt idx="942">
                  <c:v>368.0</c:v>
                </c:pt>
                <c:pt idx="943">
                  <c:v>369.0</c:v>
                </c:pt>
                <c:pt idx="944">
                  <c:v>370.0</c:v>
                </c:pt>
                <c:pt idx="945">
                  <c:v>370.0</c:v>
                </c:pt>
                <c:pt idx="946">
                  <c:v>370.0</c:v>
                </c:pt>
                <c:pt idx="947">
                  <c:v>371.0</c:v>
                </c:pt>
                <c:pt idx="948">
                  <c:v>371.0</c:v>
                </c:pt>
                <c:pt idx="949">
                  <c:v>372.0</c:v>
                </c:pt>
                <c:pt idx="950">
                  <c:v>373.0</c:v>
                </c:pt>
                <c:pt idx="951">
                  <c:v>374.0</c:v>
                </c:pt>
                <c:pt idx="952">
                  <c:v>375.0</c:v>
                </c:pt>
                <c:pt idx="953">
                  <c:v>375.0</c:v>
                </c:pt>
                <c:pt idx="954">
                  <c:v>375.0</c:v>
                </c:pt>
                <c:pt idx="955">
                  <c:v>375.0</c:v>
                </c:pt>
                <c:pt idx="956">
                  <c:v>376.0</c:v>
                </c:pt>
                <c:pt idx="957">
                  <c:v>376.0</c:v>
                </c:pt>
                <c:pt idx="958">
                  <c:v>376.0</c:v>
                </c:pt>
                <c:pt idx="959">
                  <c:v>377.0</c:v>
                </c:pt>
                <c:pt idx="960">
                  <c:v>378.0</c:v>
                </c:pt>
                <c:pt idx="961">
                  <c:v>378.0</c:v>
                </c:pt>
                <c:pt idx="962">
                  <c:v>378.0</c:v>
                </c:pt>
                <c:pt idx="963">
                  <c:v>378.0</c:v>
                </c:pt>
                <c:pt idx="964">
                  <c:v>378.0</c:v>
                </c:pt>
                <c:pt idx="965">
                  <c:v>378.0</c:v>
                </c:pt>
                <c:pt idx="966">
                  <c:v>378.0</c:v>
                </c:pt>
                <c:pt idx="967">
                  <c:v>378.0</c:v>
                </c:pt>
                <c:pt idx="968">
                  <c:v>379.0</c:v>
                </c:pt>
                <c:pt idx="969">
                  <c:v>379.0</c:v>
                </c:pt>
                <c:pt idx="970">
                  <c:v>379.0</c:v>
                </c:pt>
                <c:pt idx="971">
                  <c:v>379.0</c:v>
                </c:pt>
                <c:pt idx="972">
                  <c:v>379.0</c:v>
                </c:pt>
                <c:pt idx="973">
                  <c:v>379.0</c:v>
                </c:pt>
                <c:pt idx="974">
                  <c:v>379.0</c:v>
                </c:pt>
                <c:pt idx="975">
                  <c:v>380.0</c:v>
                </c:pt>
                <c:pt idx="976">
                  <c:v>380.0</c:v>
                </c:pt>
                <c:pt idx="977">
                  <c:v>381.0</c:v>
                </c:pt>
                <c:pt idx="978">
                  <c:v>382.0</c:v>
                </c:pt>
                <c:pt idx="979">
                  <c:v>383.0</c:v>
                </c:pt>
                <c:pt idx="980">
                  <c:v>384.0</c:v>
                </c:pt>
                <c:pt idx="981">
                  <c:v>385.0</c:v>
                </c:pt>
                <c:pt idx="982">
                  <c:v>386.0</c:v>
                </c:pt>
                <c:pt idx="983">
                  <c:v>387.0</c:v>
                </c:pt>
                <c:pt idx="984">
                  <c:v>387.0</c:v>
                </c:pt>
                <c:pt idx="985">
                  <c:v>387.0</c:v>
                </c:pt>
                <c:pt idx="986">
                  <c:v>387.0</c:v>
                </c:pt>
                <c:pt idx="987">
                  <c:v>387.0</c:v>
                </c:pt>
                <c:pt idx="988">
                  <c:v>387.0</c:v>
                </c:pt>
                <c:pt idx="989">
                  <c:v>387.0</c:v>
                </c:pt>
                <c:pt idx="990">
                  <c:v>388.0</c:v>
                </c:pt>
                <c:pt idx="991">
                  <c:v>388.0</c:v>
                </c:pt>
                <c:pt idx="992">
                  <c:v>388.0</c:v>
                </c:pt>
                <c:pt idx="993">
                  <c:v>389.0</c:v>
                </c:pt>
                <c:pt idx="994">
                  <c:v>390.0</c:v>
                </c:pt>
                <c:pt idx="995">
                  <c:v>390.0</c:v>
                </c:pt>
                <c:pt idx="996">
                  <c:v>390.0</c:v>
                </c:pt>
                <c:pt idx="997">
                  <c:v>391.0</c:v>
                </c:pt>
                <c:pt idx="998">
                  <c:v>392.0</c:v>
                </c:pt>
                <c:pt idx="999">
                  <c:v>393.0</c:v>
                </c:pt>
                <c:pt idx="1000">
                  <c:v>394.0</c:v>
                </c:pt>
                <c:pt idx="1001">
                  <c:v>395.0</c:v>
                </c:pt>
                <c:pt idx="1002">
                  <c:v>396.0</c:v>
                </c:pt>
                <c:pt idx="1003">
                  <c:v>397.0</c:v>
                </c:pt>
                <c:pt idx="1004">
                  <c:v>398.0</c:v>
                </c:pt>
                <c:pt idx="1005">
                  <c:v>399.0</c:v>
                </c:pt>
                <c:pt idx="1006">
                  <c:v>399.0</c:v>
                </c:pt>
                <c:pt idx="1007">
                  <c:v>400.0</c:v>
                </c:pt>
                <c:pt idx="1008">
                  <c:v>400.0</c:v>
                </c:pt>
                <c:pt idx="1009">
                  <c:v>401.0</c:v>
                </c:pt>
                <c:pt idx="1010">
                  <c:v>402.0</c:v>
                </c:pt>
                <c:pt idx="1011">
                  <c:v>403.0</c:v>
                </c:pt>
                <c:pt idx="1012">
                  <c:v>404.0</c:v>
                </c:pt>
                <c:pt idx="1013">
                  <c:v>405.0</c:v>
                </c:pt>
                <c:pt idx="1014">
                  <c:v>406.0</c:v>
                </c:pt>
                <c:pt idx="1015">
                  <c:v>407.0</c:v>
                </c:pt>
                <c:pt idx="1016">
                  <c:v>408.0</c:v>
                </c:pt>
                <c:pt idx="1017">
                  <c:v>409.0</c:v>
                </c:pt>
                <c:pt idx="1018">
                  <c:v>410.0</c:v>
                </c:pt>
                <c:pt idx="1019">
                  <c:v>411.0</c:v>
                </c:pt>
                <c:pt idx="1020">
                  <c:v>412.0</c:v>
                </c:pt>
                <c:pt idx="1021">
                  <c:v>413.0</c:v>
                </c:pt>
                <c:pt idx="1022">
                  <c:v>414.0</c:v>
                </c:pt>
                <c:pt idx="1023">
                  <c:v>415.0</c:v>
                </c:pt>
                <c:pt idx="1024">
                  <c:v>416.0</c:v>
                </c:pt>
                <c:pt idx="1025">
                  <c:v>416.0</c:v>
                </c:pt>
                <c:pt idx="1026">
                  <c:v>417.0</c:v>
                </c:pt>
                <c:pt idx="1027">
                  <c:v>418.0</c:v>
                </c:pt>
                <c:pt idx="1028">
                  <c:v>419.0</c:v>
                </c:pt>
                <c:pt idx="1029">
                  <c:v>419.0</c:v>
                </c:pt>
                <c:pt idx="1030">
                  <c:v>419.0</c:v>
                </c:pt>
                <c:pt idx="1031">
                  <c:v>420.0</c:v>
                </c:pt>
                <c:pt idx="1032">
                  <c:v>420.0</c:v>
                </c:pt>
                <c:pt idx="1033">
                  <c:v>420.0</c:v>
                </c:pt>
                <c:pt idx="1034">
                  <c:v>420.0</c:v>
                </c:pt>
                <c:pt idx="1035">
                  <c:v>420.0</c:v>
                </c:pt>
                <c:pt idx="1036">
                  <c:v>420.0</c:v>
                </c:pt>
                <c:pt idx="1037">
                  <c:v>420.0</c:v>
                </c:pt>
                <c:pt idx="1038">
                  <c:v>421.0</c:v>
                </c:pt>
                <c:pt idx="1039">
                  <c:v>421.0</c:v>
                </c:pt>
                <c:pt idx="1040">
                  <c:v>421.0</c:v>
                </c:pt>
                <c:pt idx="1041">
                  <c:v>422.0</c:v>
                </c:pt>
                <c:pt idx="1042">
                  <c:v>423.0</c:v>
                </c:pt>
                <c:pt idx="1043">
                  <c:v>423.0</c:v>
                </c:pt>
                <c:pt idx="1044">
                  <c:v>423.0</c:v>
                </c:pt>
                <c:pt idx="1045">
                  <c:v>423.0</c:v>
                </c:pt>
                <c:pt idx="1046">
                  <c:v>423.0</c:v>
                </c:pt>
                <c:pt idx="1047">
                  <c:v>423.0</c:v>
                </c:pt>
                <c:pt idx="1048">
                  <c:v>423.0</c:v>
                </c:pt>
                <c:pt idx="1049">
                  <c:v>423.0</c:v>
                </c:pt>
                <c:pt idx="1050">
                  <c:v>423.0</c:v>
                </c:pt>
                <c:pt idx="1051">
                  <c:v>423.0</c:v>
                </c:pt>
                <c:pt idx="1052">
                  <c:v>423.0</c:v>
                </c:pt>
                <c:pt idx="1053">
                  <c:v>423.0</c:v>
                </c:pt>
                <c:pt idx="1054">
                  <c:v>423.0</c:v>
                </c:pt>
                <c:pt idx="1055">
                  <c:v>424.0</c:v>
                </c:pt>
                <c:pt idx="1056">
                  <c:v>425.0</c:v>
                </c:pt>
                <c:pt idx="1057">
                  <c:v>426.0</c:v>
                </c:pt>
                <c:pt idx="1058">
                  <c:v>426.0</c:v>
                </c:pt>
                <c:pt idx="1059">
                  <c:v>427.0</c:v>
                </c:pt>
                <c:pt idx="1060">
                  <c:v>428.0</c:v>
                </c:pt>
                <c:pt idx="1061">
                  <c:v>429.0</c:v>
                </c:pt>
                <c:pt idx="1062">
                  <c:v>430.0</c:v>
                </c:pt>
                <c:pt idx="1063">
                  <c:v>430.0</c:v>
                </c:pt>
                <c:pt idx="1064">
                  <c:v>430.0</c:v>
                </c:pt>
                <c:pt idx="1065">
                  <c:v>431.0</c:v>
                </c:pt>
                <c:pt idx="1066">
                  <c:v>432.0</c:v>
                </c:pt>
                <c:pt idx="1067">
                  <c:v>432.0</c:v>
                </c:pt>
                <c:pt idx="1068">
                  <c:v>432.0</c:v>
                </c:pt>
                <c:pt idx="1069">
                  <c:v>432.0</c:v>
                </c:pt>
                <c:pt idx="1070">
                  <c:v>432.0</c:v>
                </c:pt>
                <c:pt idx="1071">
                  <c:v>432.0</c:v>
                </c:pt>
                <c:pt idx="1072">
                  <c:v>432.0</c:v>
                </c:pt>
                <c:pt idx="1073">
                  <c:v>433.0</c:v>
                </c:pt>
                <c:pt idx="1074">
                  <c:v>433.0</c:v>
                </c:pt>
                <c:pt idx="1075">
                  <c:v>433.0</c:v>
                </c:pt>
                <c:pt idx="1076">
                  <c:v>433.0</c:v>
                </c:pt>
                <c:pt idx="1077">
                  <c:v>433.0</c:v>
                </c:pt>
                <c:pt idx="1078">
                  <c:v>433.0</c:v>
                </c:pt>
                <c:pt idx="1079">
                  <c:v>433.0</c:v>
                </c:pt>
                <c:pt idx="1080">
                  <c:v>433.0</c:v>
                </c:pt>
                <c:pt idx="1081">
                  <c:v>433.0</c:v>
                </c:pt>
                <c:pt idx="1082">
                  <c:v>433.0</c:v>
                </c:pt>
                <c:pt idx="1083">
                  <c:v>433.0</c:v>
                </c:pt>
                <c:pt idx="1084">
                  <c:v>434.0</c:v>
                </c:pt>
                <c:pt idx="1085">
                  <c:v>435.0</c:v>
                </c:pt>
                <c:pt idx="1086">
                  <c:v>435.0</c:v>
                </c:pt>
                <c:pt idx="1087">
                  <c:v>436.0</c:v>
                </c:pt>
                <c:pt idx="1088">
                  <c:v>437.0</c:v>
                </c:pt>
                <c:pt idx="1089">
                  <c:v>438.0</c:v>
                </c:pt>
                <c:pt idx="1090">
                  <c:v>439.0</c:v>
                </c:pt>
                <c:pt idx="1091">
                  <c:v>440.0</c:v>
                </c:pt>
                <c:pt idx="1092">
                  <c:v>441.0</c:v>
                </c:pt>
                <c:pt idx="1093">
                  <c:v>442.0</c:v>
                </c:pt>
                <c:pt idx="1094">
                  <c:v>443.0</c:v>
                </c:pt>
                <c:pt idx="1095">
                  <c:v>444.0</c:v>
                </c:pt>
                <c:pt idx="1096">
                  <c:v>444.0</c:v>
                </c:pt>
                <c:pt idx="1097">
                  <c:v>445.0</c:v>
                </c:pt>
                <c:pt idx="1098">
                  <c:v>446.0</c:v>
                </c:pt>
                <c:pt idx="1099">
                  <c:v>446.0</c:v>
                </c:pt>
                <c:pt idx="1100">
                  <c:v>447.0</c:v>
                </c:pt>
                <c:pt idx="1101">
                  <c:v>448.0</c:v>
                </c:pt>
                <c:pt idx="1102">
                  <c:v>449.0</c:v>
                </c:pt>
                <c:pt idx="1103">
                  <c:v>449.0</c:v>
                </c:pt>
                <c:pt idx="1104">
                  <c:v>449.0</c:v>
                </c:pt>
                <c:pt idx="1105">
                  <c:v>450.0</c:v>
                </c:pt>
                <c:pt idx="1106">
                  <c:v>450.0</c:v>
                </c:pt>
                <c:pt idx="1107">
                  <c:v>451.0</c:v>
                </c:pt>
                <c:pt idx="1108">
                  <c:v>451.0</c:v>
                </c:pt>
                <c:pt idx="1109">
                  <c:v>452.0</c:v>
                </c:pt>
                <c:pt idx="1110">
                  <c:v>452.0</c:v>
                </c:pt>
                <c:pt idx="1111">
                  <c:v>453.0</c:v>
                </c:pt>
                <c:pt idx="1112">
                  <c:v>453.0</c:v>
                </c:pt>
                <c:pt idx="1113">
                  <c:v>454.0</c:v>
                </c:pt>
                <c:pt idx="1114">
                  <c:v>454.0</c:v>
                </c:pt>
                <c:pt idx="1115">
                  <c:v>454.0</c:v>
                </c:pt>
                <c:pt idx="1116">
                  <c:v>454.0</c:v>
                </c:pt>
                <c:pt idx="1117">
                  <c:v>454.0</c:v>
                </c:pt>
                <c:pt idx="1118">
                  <c:v>455.0</c:v>
                </c:pt>
                <c:pt idx="1119">
                  <c:v>456.0</c:v>
                </c:pt>
                <c:pt idx="1120">
                  <c:v>456.0</c:v>
                </c:pt>
                <c:pt idx="1121">
                  <c:v>457.0</c:v>
                </c:pt>
                <c:pt idx="1122">
                  <c:v>458.0</c:v>
                </c:pt>
                <c:pt idx="1123">
                  <c:v>459.0</c:v>
                </c:pt>
                <c:pt idx="1124">
                  <c:v>459.0</c:v>
                </c:pt>
                <c:pt idx="1125">
                  <c:v>460.0</c:v>
                </c:pt>
                <c:pt idx="1126">
                  <c:v>460.0</c:v>
                </c:pt>
                <c:pt idx="1127">
                  <c:v>460.0</c:v>
                </c:pt>
                <c:pt idx="1128">
                  <c:v>460.0</c:v>
                </c:pt>
                <c:pt idx="1129">
                  <c:v>460.0</c:v>
                </c:pt>
                <c:pt idx="1130">
                  <c:v>460.0</c:v>
                </c:pt>
                <c:pt idx="1131">
                  <c:v>461.0</c:v>
                </c:pt>
                <c:pt idx="1132">
                  <c:v>462.0</c:v>
                </c:pt>
                <c:pt idx="1133">
                  <c:v>462.0</c:v>
                </c:pt>
                <c:pt idx="1134">
                  <c:v>462.0</c:v>
                </c:pt>
                <c:pt idx="1135">
                  <c:v>463.0</c:v>
                </c:pt>
                <c:pt idx="1136">
                  <c:v>464.0</c:v>
                </c:pt>
                <c:pt idx="1137">
                  <c:v>465.0</c:v>
                </c:pt>
                <c:pt idx="1138">
                  <c:v>465.0</c:v>
                </c:pt>
                <c:pt idx="1139">
                  <c:v>465.0</c:v>
                </c:pt>
                <c:pt idx="1140">
                  <c:v>465.0</c:v>
                </c:pt>
                <c:pt idx="1141">
                  <c:v>466.0</c:v>
                </c:pt>
                <c:pt idx="1142">
                  <c:v>467.0</c:v>
                </c:pt>
                <c:pt idx="1143">
                  <c:v>467.0</c:v>
                </c:pt>
                <c:pt idx="1144">
                  <c:v>467.0</c:v>
                </c:pt>
                <c:pt idx="1145">
                  <c:v>467.0</c:v>
                </c:pt>
                <c:pt idx="1146">
                  <c:v>467.0</c:v>
                </c:pt>
                <c:pt idx="1147">
                  <c:v>467.0</c:v>
                </c:pt>
                <c:pt idx="1148">
                  <c:v>468.0</c:v>
                </c:pt>
                <c:pt idx="1149">
                  <c:v>469.0</c:v>
                </c:pt>
                <c:pt idx="1150">
                  <c:v>469.0</c:v>
                </c:pt>
                <c:pt idx="1151">
                  <c:v>469.0</c:v>
                </c:pt>
                <c:pt idx="1152">
                  <c:v>470.0</c:v>
                </c:pt>
                <c:pt idx="1153">
                  <c:v>470.0</c:v>
                </c:pt>
                <c:pt idx="1154">
                  <c:v>470.0</c:v>
                </c:pt>
                <c:pt idx="1155">
                  <c:v>471.0</c:v>
                </c:pt>
                <c:pt idx="1156">
                  <c:v>472.0</c:v>
                </c:pt>
                <c:pt idx="1157">
                  <c:v>472.0</c:v>
                </c:pt>
                <c:pt idx="1158">
                  <c:v>473.0</c:v>
                </c:pt>
                <c:pt idx="1159">
                  <c:v>474.0</c:v>
                </c:pt>
                <c:pt idx="1160">
                  <c:v>475.0</c:v>
                </c:pt>
                <c:pt idx="1161">
                  <c:v>476.0</c:v>
                </c:pt>
                <c:pt idx="1162">
                  <c:v>476.0</c:v>
                </c:pt>
                <c:pt idx="1163">
                  <c:v>477.0</c:v>
                </c:pt>
                <c:pt idx="1164">
                  <c:v>477.0</c:v>
                </c:pt>
                <c:pt idx="1165">
                  <c:v>477.0</c:v>
                </c:pt>
                <c:pt idx="1166">
                  <c:v>478.0</c:v>
                </c:pt>
                <c:pt idx="1167">
                  <c:v>479.0</c:v>
                </c:pt>
                <c:pt idx="1168">
                  <c:v>480.0</c:v>
                </c:pt>
                <c:pt idx="1169">
                  <c:v>480.0</c:v>
                </c:pt>
                <c:pt idx="1170">
                  <c:v>480.0</c:v>
                </c:pt>
                <c:pt idx="1171">
                  <c:v>480.0</c:v>
                </c:pt>
                <c:pt idx="1172">
                  <c:v>480.0</c:v>
                </c:pt>
                <c:pt idx="1173">
                  <c:v>481.0</c:v>
                </c:pt>
                <c:pt idx="1174">
                  <c:v>482.0</c:v>
                </c:pt>
                <c:pt idx="1175">
                  <c:v>482.0</c:v>
                </c:pt>
                <c:pt idx="1176">
                  <c:v>482.0</c:v>
                </c:pt>
                <c:pt idx="1177">
                  <c:v>483.0</c:v>
                </c:pt>
                <c:pt idx="1178">
                  <c:v>483.0</c:v>
                </c:pt>
                <c:pt idx="1179">
                  <c:v>483.0</c:v>
                </c:pt>
                <c:pt idx="1180">
                  <c:v>484.0</c:v>
                </c:pt>
                <c:pt idx="1181">
                  <c:v>484.0</c:v>
                </c:pt>
                <c:pt idx="1182">
                  <c:v>484.0</c:v>
                </c:pt>
                <c:pt idx="1183">
                  <c:v>484.0</c:v>
                </c:pt>
                <c:pt idx="1184">
                  <c:v>484.0</c:v>
                </c:pt>
                <c:pt idx="1185">
                  <c:v>485.0</c:v>
                </c:pt>
                <c:pt idx="1186">
                  <c:v>486.0</c:v>
                </c:pt>
                <c:pt idx="1187">
                  <c:v>486.0</c:v>
                </c:pt>
                <c:pt idx="1188">
                  <c:v>486.0</c:v>
                </c:pt>
                <c:pt idx="1189">
                  <c:v>486.0</c:v>
                </c:pt>
                <c:pt idx="1190">
                  <c:v>486.0</c:v>
                </c:pt>
                <c:pt idx="1191">
                  <c:v>486.0</c:v>
                </c:pt>
                <c:pt idx="1192">
                  <c:v>486.0</c:v>
                </c:pt>
                <c:pt idx="1193">
                  <c:v>486.0</c:v>
                </c:pt>
                <c:pt idx="1194">
                  <c:v>486.0</c:v>
                </c:pt>
                <c:pt idx="1195">
                  <c:v>486.0</c:v>
                </c:pt>
                <c:pt idx="1196">
                  <c:v>486.0</c:v>
                </c:pt>
                <c:pt idx="1197">
                  <c:v>486.0</c:v>
                </c:pt>
                <c:pt idx="1198">
                  <c:v>487.0</c:v>
                </c:pt>
                <c:pt idx="1199">
                  <c:v>487.0</c:v>
                </c:pt>
                <c:pt idx="1200">
                  <c:v>487.0</c:v>
                </c:pt>
                <c:pt idx="1201">
                  <c:v>487.0</c:v>
                </c:pt>
                <c:pt idx="1202">
                  <c:v>488.0</c:v>
                </c:pt>
                <c:pt idx="1203">
                  <c:v>488.0</c:v>
                </c:pt>
                <c:pt idx="1204">
                  <c:v>488.0</c:v>
                </c:pt>
                <c:pt idx="1205">
                  <c:v>488.0</c:v>
                </c:pt>
                <c:pt idx="1206">
                  <c:v>489.0</c:v>
                </c:pt>
                <c:pt idx="1207">
                  <c:v>490.0</c:v>
                </c:pt>
                <c:pt idx="1208">
                  <c:v>491.0</c:v>
                </c:pt>
                <c:pt idx="1209">
                  <c:v>492.0</c:v>
                </c:pt>
                <c:pt idx="1210">
                  <c:v>492.0</c:v>
                </c:pt>
                <c:pt idx="1211">
                  <c:v>493.0</c:v>
                </c:pt>
                <c:pt idx="1212">
                  <c:v>493.0</c:v>
                </c:pt>
                <c:pt idx="1213">
                  <c:v>493.0</c:v>
                </c:pt>
                <c:pt idx="1214">
                  <c:v>494.0</c:v>
                </c:pt>
                <c:pt idx="1215">
                  <c:v>495.0</c:v>
                </c:pt>
                <c:pt idx="1216">
                  <c:v>495.0</c:v>
                </c:pt>
                <c:pt idx="1217">
                  <c:v>496.0</c:v>
                </c:pt>
                <c:pt idx="1218">
                  <c:v>497.0</c:v>
                </c:pt>
                <c:pt idx="1219">
                  <c:v>497.0</c:v>
                </c:pt>
                <c:pt idx="1220">
                  <c:v>497.0</c:v>
                </c:pt>
                <c:pt idx="1221">
                  <c:v>497.0</c:v>
                </c:pt>
                <c:pt idx="1222">
                  <c:v>498.0</c:v>
                </c:pt>
                <c:pt idx="1223">
                  <c:v>499.0</c:v>
                </c:pt>
                <c:pt idx="1224">
                  <c:v>500.0</c:v>
                </c:pt>
                <c:pt idx="1225">
                  <c:v>500.0</c:v>
                </c:pt>
                <c:pt idx="1226">
                  <c:v>501.0</c:v>
                </c:pt>
                <c:pt idx="1227">
                  <c:v>501.0</c:v>
                </c:pt>
                <c:pt idx="1228">
                  <c:v>501.0</c:v>
                </c:pt>
                <c:pt idx="1229">
                  <c:v>501.0</c:v>
                </c:pt>
                <c:pt idx="1230">
                  <c:v>501.0</c:v>
                </c:pt>
                <c:pt idx="1231">
                  <c:v>501.0</c:v>
                </c:pt>
                <c:pt idx="1232">
                  <c:v>502.0</c:v>
                </c:pt>
                <c:pt idx="1233">
                  <c:v>502.0</c:v>
                </c:pt>
                <c:pt idx="1234">
                  <c:v>503.0</c:v>
                </c:pt>
                <c:pt idx="1235">
                  <c:v>504.0</c:v>
                </c:pt>
                <c:pt idx="1236">
                  <c:v>505.0</c:v>
                </c:pt>
                <c:pt idx="1237">
                  <c:v>505.0</c:v>
                </c:pt>
                <c:pt idx="1238">
                  <c:v>506.0</c:v>
                </c:pt>
                <c:pt idx="1239">
                  <c:v>507.0</c:v>
                </c:pt>
                <c:pt idx="1240">
                  <c:v>508.0</c:v>
                </c:pt>
                <c:pt idx="1241">
                  <c:v>509.0</c:v>
                </c:pt>
                <c:pt idx="1242">
                  <c:v>510.0</c:v>
                </c:pt>
                <c:pt idx="1243">
                  <c:v>511.0</c:v>
                </c:pt>
                <c:pt idx="1244">
                  <c:v>512.0</c:v>
                </c:pt>
                <c:pt idx="1245">
                  <c:v>513.0</c:v>
                </c:pt>
                <c:pt idx="1246">
                  <c:v>513.0</c:v>
                </c:pt>
                <c:pt idx="1247">
                  <c:v>514.0</c:v>
                </c:pt>
                <c:pt idx="1248">
                  <c:v>514.0</c:v>
                </c:pt>
                <c:pt idx="1249">
                  <c:v>514.0</c:v>
                </c:pt>
                <c:pt idx="1250">
                  <c:v>514.0</c:v>
                </c:pt>
                <c:pt idx="1251">
                  <c:v>514.0</c:v>
                </c:pt>
                <c:pt idx="1252">
                  <c:v>514.0</c:v>
                </c:pt>
                <c:pt idx="1253">
                  <c:v>514.0</c:v>
                </c:pt>
                <c:pt idx="1254">
                  <c:v>514.0</c:v>
                </c:pt>
                <c:pt idx="1255">
                  <c:v>514.0</c:v>
                </c:pt>
                <c:pt idx="1256">
                  <c:v>514.0</c:v>
                </c:pt>
                <c:pt idx="1257">
                  <c:v>514.0</c:v>
                </c:pt>
                <c:pt idx="1258">
                  <c:v>514.0</c:v>
                </c:pt>
                <c:pt idx="1259">
                  <c:v>514.0</c:v>
                </c:pt>
                <c:pt idx="1260">
                  <c:v>515.0</c:v>
                </c:pt>
                <c:pt idx="1261">
                  <c:v>515.0</c:v>
                </c:pt>
                <c:pt idx="1262">
                  <c:v>516.0</c:v>
                </c:pt>
                <c:pt idx="1263">
                  <c:v>517.0</c:v>
                </c:pt>
                <c:pt idx="1264">
                  <c:v>518.0</c:v>
                </c:pt>
                <c:pt idx="1265">
                  <c:v>519.0</c:v>
                </c:pt>
                <c:pt idx="1266">
                  <c:v>520.0</c:v>
                </c:pt>
                <c:pt idx="1267">
                  <c:v>520.0</c:v>
                </c:pt>
                <c:pt idx="1268">
                  <c:v>521.0</c:v>
                </c:pt>
                <c:pt idx="1269">
                  <c:v>521.0</c:v>
                </c:pt>
                <c:pt idx="1270">
                  <c:v>521.0</c:v>
                </c:pt>
                <c:pt idx="1271">
                  <c:v>521.0</c:v>
                </c:pt>
                <c:pt idx="1272">
                  <c:v>522.0</c:v>
                </c:pt>
                <c:pt idx="1273">
                  <c:v>522.0</c:v>
                </c:pt>
                <c:pt idx="1274">
                  <c:v>523.0</c:v>
                </c:pt>
                <c:pt idx="1275">
                  <c:v>524.0</c:v>
                </c:pt>
                <c:pt idx="1276">
                  <c:v>524.0</c:v>
                </c:pt>
                <c:pt idx="1277">
                  <c:v>525.0</c:v>
                </c:pt>
                <c:pt idx="1278">
                  <c:v>526.0</c:v>
                </c:pt>
                <c:pt idx="1279">
                  <c:v>527.0</c:v>
                </c:pt>
                <c:pt idx="1280">
                  <c:v>527.0</c:v>
                </c:pt>
                <c:pt idx="1281">
                  <c:v>528.0</c:v>
                </c:pt>
                <c:pt idx="1282">
                  <c:v>528.0</c:v>
                </c:pt>
                <c:pt idx="1283">
                  <c:v>529.0</c:v>
                </c:pt>
                <c:pt idx="1284">
                  <c:v>530.0</c:v>
                </c:pt>
                <c:pt idx="1285">
                  <c:v>531.0</c:v>
                </c:pt>
                <c:pt idx="1286">
                  <c:v>531.0</c:v>
                </c:pt>
                <c:pt idx="1287">
                  <c:v>532.0</c:v>
                </c:pt>
                <c:pt idx="1288">
                  <c:v>533.0</c:v>
                </c:pt>
                <c:pt idx="1289">
                  <c:v>533.0</c:v>
                </c:pt>
                <c:pt idx="1290">
                  <c:v>534.0</c:v>
                </c:pt>
                <c:pt idx="1291">
                  <c:v>535.0</c:v>
                </c:pt>
                <c:pt idx="1292">
                  <c:v>536.0</c:v>
                </c:pt>
                <c:pt idx="1293">
                  <c:v>536.0</c:v>
                </c:pt>
                <c:pt idx="1294">
                  <c:v>536.0</c:v>
                </c:pt>
                <c:pt idx="1295">
                  <c:v>536.0</c:v>
                </c:pt>
                <c:pt idx="1296">
                  <c:v>537.0</c:v>
                </c:pt>
                <c:pt idx="1297">
                  <c:v>538.0</c:v>
                </c:pt>
                <c:pt idx="1298">
                  <c:v>538.0</c:v>
                </c:pt>
                <c:pt idx="1299">
                  <c:v>538.0</c:v>
                </c:pt>
                <c:pt idx="1300">
                  <c:v>539.0</c:v>
                </c:pt>
                <c:pt idx="1301">
                  <c:v>540.0</c:v>
                </c:pt>
                <c:pt idx="1302">
                  <c:v>541.0</c:v>
                </c:pt>
                <c:pt idx="1303">
                  <c:v>541.0</c:v>
                </c:pt>
                <c:pt idx="1304">
                  <c:v>541.0</c:v>
                </c:pt>
                <c:pt idx="1305">
                  <c:v>541.0</c:v>
                </c:pt>
                <c:pt idx="1306">
                  <c:v>541.0</c:v>
                </c:pt>
                <c:pt idx="1307">
                  <c:v>542.0</c:v>
                </c:pt>
                <c:pt idx="1308">
                  <c:v>542.0</c:v>
                </c:pt>
                <c:pt idx="1309">
                  <c:v>542.0</c:v>
                </c:pt>
                <c:pt idx="1310">
                  <c:v>542.0</c:v>
                </c:pt>
                <c:pt idx="1311">
                  <c:v>542.0</c:v>
                </c:pt>
                <c:pt idx="1312">
                  <c:v>542.0</c:v>
                </c:pt>
                <c:pt idx="1313">
                  <c:v>542.0</c:v>
                </c:pt>
                <c:pt idx="1314">
                  <c:v>542.0</c:v>
                </c:pt>
                <c:pt idx="1315">
                  <c:v>542.0</c:v>
                </c:pt>
                <c:pt idx="1316">
                  <c:v>542.0</c:v>
                </c:pt>
                <c:pt idx="1317">
                  <c:v>542.0</c:v>
                </c:pt>
                <c:pt idx="1318">
                  <c:v>542.0</c:v>
                </c:pt>
                <c:pt idx="1319">
                  <c:v>542.0</c:v>
                </c:pt>
                <c:pt idx="1320">
                  <c:v>543.0</c:v>
                </c:pt>
                <c:pt idx="1321">
                  <c:v>544.0</c:v>
                </c:pt>
                <c:pt idx="1322">
                  <c:v>544.0</c:v>
                </c:pt>
                <c:pt idx="1323">
                  <c:v>545.0</c:v>
                </c:pt>
                <c:pt idx="1324">
                  <c:v>545.0</c:v>
                </c:pt>
                <c:pt idx="1325">
                  <c:v>546.0</c:v>
                </c:pt>
                <c:pt idx="1326">
                  <c:v>546.0</c:v>
                </c:pt>
                <c:pt idx="1327">
                  <c:v>546.0</c:v>
                </c:pt>
                <c:pt idx="1328">
                  <c:v>546.0</c:v>
                </c:pt>
                <c:pt idx="1329">
                  <c:v>547.0</c:v>
                </c:pt>
                <c:pt idx="1330">
                  <c:v>547.0</c:v>
                </c:pt>
                <c:pt idx="1331">
                  <c:v>548.0</c:v>
                </c:pt>
                <c:pt idx="1332">
                  <c:v>549.0</c:v>
                </c:pt>
                <c:pt idx="1333">
                  <c:v>550.0</c:v>
                </c:pt>
                <c:pt idx="1334">
                  <c:v>551.0</c:v>
                </c:pt>
                <c:pt idx="1335">
                  <c:v>552.0</c:v>
                </c:pt>
                <c:pt idx="1336">
                  <c:v>553.0</c:v>
                </c:pt>
                <c:pt idx="1337">
                  <c:v>554.0</c:v>
                </c:pt>
                <c:pt idx="1338">
                  <c:v>554.0</c:v>
                </c:pt>
                <c:pt idx="1339">
                  <c:v>554.0</c:v>
                </c:pt>
                <c:pt idx="1340">
                  <c:v>555.0</c:v>
                </c:pt>
                <c:pt idx="1341">
                  <c:v>556.0</c:v>
                </c:pt>
                <c:pt idx="1342">
                  <c:v>557.0</c:v>
                </c:pt>
                <c:pt idx="1343">
                  <c:v>557.0</c:v>
                </c:pt>
                <c:pt idx="1344">
                  <c:v>558.0</c:v>
                </c:pt>
                <c:pt idx="1345">
                  <c:v>559.0</c:v>
                </c:pt>
                <c:pt idx="1346">
                  <c:v>559.0</c:v>
                </c:pt>
                <c:pt idx="1347">
                  <c:v>559.0</c:v>
                </c:pt>
                <c:pt idx="1348">
                  <c:v>560.0</c:v>
                </c:pt>
                <c:pt idx="1349">
                  <c:v>561.0</c:v>
                </c:pt>
                <c:pt idx="1350">
                  <c:v>561.0</c:v>
                </c:pt>
                <c:pt idx="1351">
                  <c:v>561.0</c:v>
                </c:pt>
                <c:pt idx="1352">
                  <c:v>561.0</c:v>
                </c:pt>
                <c:pt idx="1353">
                  <c:v>561.0</c:v>
                </c:pt>
                <c:pt idx="1354">
                  <c:v>561.0</c:v>
                </c:pt>
                <c:pt idx="1355">
                  <c:v>561.0</c:v>
                </c:pt>
                <c:pt idx="1356">
                  <c:v>562.0</c:v>
                </c:pt>
                <c:pt idx="1357">
                  <c:v>563.0</c:v>
                </c:pt>
                <c:pt idx="1358">
                  <c:v>563.0</c:v>
                </c:pt>
                <c:pt idx="1359">
                  <c:v>564.0</c:v>
                </c:pt>
                <c:pt idx="1360">
                  <c:v>564.0</c:v>
                </c:pt>
                <c:pt idx="1361">
                  <c:v>564.0</c:v>
                </c:pt>
                <c:pt idx="1362">
                  <c:v>565.0</c:v>
                </c:pt>
                <c:pt idx="1363">
                  <c:v>565.0</c:v>
                </c:pt>
                <c:pt idx="1364">
                  <c:v>566.0</c:v>
                </c:pt>
                <c:pt idx="1365">
                  <c:v>567.0</c:v>
                </c:pt>
                <c:pt idx="1366">
                  <c:v>568.0</c:v>
                </c:pt>
                <c:pt idx="1367">
                  <c:v>568.0</c:v>
                </c:pt>
                <c:pt idx="1368">
                  <c:v>569.0</c:v>
                </c:pt>
                <c:pt idx="1369">
                  <c:v>570.0</c:v>
                </c:pt>
                <c:pt idx="1370">
                  <c:v>571.0</c:v>
                </c:pt>
                <c:pt idx="1371">
                  <c:v>571.0</c:v>
                </c:pt>
                <c:pt idx="1372">
                  <c:v>572.0</c:v>
                </c:pt>
                <c:pt idx="1373">
                  <c:v>573.0</c:v>
                </c:pt>
                <c:pt idx="1374">
                  <c:v>573.0</c:v>
                </c:pt>
                <c:pt idx="1375">
                  <c:v>574.0</c:v>
                </c:pt>
                <c:pt idx="1376">
                  <c:v>574.0</c:v>
                </c:pt>
                <c:pt idx="1377">
                  <c:v>574.0</c:v>
                </c:pt>
                <c:pt idx="1378">
                  <c:v>574.0</c:v>
                </c:pt>
                <c:pt idx="1379">
                  <c:v>574.0</c:v>
                </c:pt>
                <c:pt idx="1380">
                  <c:v>575.0</c:v>
                </c:pt>
                <c:pt idx="1381">
                  <c:v>575.0</c:v>
                </c:pt>
                <c:pt idx="1382">
                  <c:v>575.0</c:v>
                </c:pt>
                <c:pt idx="1383">
                  <c:v>575.0</c:v>
                </c:pt>
                <c:pt idx="1384">
                  <c:v>576.0</c:v>
                </c:pt>
                <c:pt idx="1385">
                  <c:v>577.0</c:v>
                </c:pt>
                <c:pt idx="1386">
                  <c:v>578.0</c:v>
                </c:pt>
                <c:pt idx="1387">
                  <c:v>578.0</c:v>
                </c:pt>
                <c:pt idx="1388">
                  <c:v>578.0</c:v>
                </c:pt>
                <c:pt idx="1389">
                  <c:v>578.0</c:v>
                </c:pt>
                <c:pt idx="1390">
                  <c:v>578.0</c:v>
                </c:pt>
                <c:pt idx="1391">
                  <c:v>579.0</c:v>
                </c:pt>
                <c:pt idx="1392">
                  <c:v>580.0</c:v>
                </c:pt>
                <c:pt idx="1393">
                  <c:v>580.0</c:v>
                </c:pt>
                <c:pt idx="1394">
                  <c:v>581.0</c:v>
                </c:pt>
                <c:pt idx="1395">
                  <c:v>582.0</c:v>
                </c:pt>
                <c:pt idx="1396">
                  <c:v>583.0</c:v>
                </c:pt>
                <c:pt idx="1397">
                  <c:v>584.0</c:v>
                </c:pt>
                <c:pt idx="1398">
                  <c:v>584.0</c:v>
                </c:pt>
                <c:pt idx="1399">
                  <c:v>585.0</c:v>
                </c:pt>
                <c:pt idx="1400">
                  <c:v>585.0</c:v>
                </c:pt>
                <c:pt idx="1401">
                  <c:v>586.0</c:v>
                </c:pt>
                <c:pt idx="1402">
                  <c:v>587.0</c:v>
                </c:pt>
                <c:pt idx="1403">
                  <c:v>587.0</c:v>
                </c:pt>
                <c:pt idx="1404">
                  <c:v>587.0</c:v>
                </c:pt>
                <c:pt idx="1405">
                  <c:v>587.0</c:v>
                </c:pt>
                <c:pt idx="1406">
                  <c:v>587.0</c:v>
                </c:pt>
                <c:pt idx="1407">
                  <c:v>587.0</c:v>
                </c:pt>
                <c:pt idx="1408">
                  <c:v>588.0</c:v>
                </c:pt>
                <c:pt idx="1409">
                  <c:v>588.0</c:v>
                </c:pt>
                <c:pt idx="1410">
                  <c:v>588.0</c:v>
                </c:pt>
                <c:pt idx="1411">
                  <c:v>588.0</c:v>
                </c:pt>
                <c:pt idx="1412">
                  <c:v>589.0</c:v>
                </c:pt>
                <c:pt idx="1413">
                  <c:v>590.0</c:v>
                </c:pt>
                <c:pt idx="1414">
                  <c:v>591.0</c:v>
                </c:pt>
                <c:pt idx="1415">
                  <c:v>592.0</c:v>
                </c:pt>
                <c:pt idx="1416">
                  <c:v>593.0</c:v>
                </c:pt>
                <c:pt idx="1417">
                  <c:v>593.0</c:v>
                </c:pt>
                <c:pt idx="1418">
                  <c:v>593.0</c:v>
                </c:pt>
                <c:pt idx="1419">
                  <c:v>593.0</c:v>
                </c:pt>
                <c:pt idx="1420">
                  <c:v>593.0</c:v>
                </c:pt>
                <c:pt idx="1421">
                  <c:v>594.0</c:v>
                </c:pt>
                <c:pt idx="1422">
                  <c:v>595.0</c:v>
                </c:pt>
                <c:pt idx="1423">
                  <c:v>596.0</c:v>
                </c:pt>
                <c:pt idx="1424">
                  <c:v>596.0</c:v>
                </c:pt>
                <c:pt idx="1425">
                  <c:v>597.0</c:v>
                </c:pt>
                <c:pt idx="1426">
                  <c:v>597.0</c:v>
                </c:pt>
                <c:pt idx="1427">
                  <c:v>597.0</c:v>
                </c:pt>
                <c:pt idx="1428">
                  <c:v>597.0</c:v>
                </c:pt>
                <c:pt idx="1429">
                  <c:v>597.0</c:v>
                </c:pt>
                <c:pt idx="1430">
                  <c:v>597.0</c:v>
                </c:pt>
                <c:pt idx="1431">
                  <c:v>597.0</c:v>
                </c:pt>
                <c:pt idx="1432">
                  <c:v>598.0</c:v>
                </c:pt>
                <c:pt idx="1433">
                  <c:v>598.0</c:v>
                </c:pt>
                <c:pt idx="1434">
                  <c:v>598.0</c:v>
                </c:pt>
                <c:pt idx="1435">
                  <c:v>598.0</c:v>
                </c:pt>
                <c:pt idx="1436">
                  <c:v>599.0</c:v>
                </c:pt>
                <c:pt idx="1437">
                  <c:v>599.0</c:v>
                </c:pt>
                <c:pt idx="1438">
                  <c:v>600.0</c:v>
                </c:pt>
                <c:pt idx="1439">
                  <c:v>601.0</c:v>
                </c:pt>
                <c:pt idx="1440">
                  <c:v>602.0</c:v>
                </c:pt>
                <c:pt idx="1441">
                  <c:v>602.0</c:v>
                </c:pt>
                <c:pt idx="1442">
                  <c:v>603.0</c:v>
                </c:pt>
                <c:pt idx="1443">
                  <c:v>603.0</c:v>
                </c:pt>
                <c:pt idx="1444">
                  <c:v>604.0</c:v>
                </c:pt>
                <c:pt idx="1445">
                  <c:v>605.0</c:v>
                </c:pt>
                <c:pt idx="1446">
                  <c:v>606.0</c:v>
                </c:pt>
                <c:pt idx="1447">
                  <c:v>607.0</c:v>
                </c:pt>
                <c:pt idx="1448">
                  <c:v>608.0</c:v>
                </c:pt>
                <c:pt idx="1449">
                  <c:v>609.0</c:v>
                </c:pt>
                <c:pt idx="1450">
                  <c:v>610.0</c:v>
                </c:pt>
                <c:pt idx="1451">
                  <c:v>611.0</c:v>
                </c:pt>
                <c:pt idx="1452">
                  <c:v>612.0</c:v>
                </c:pt>
                <c:pt idx="1453">
                  <c:v>612.0</c:v>
                </c:pt>
                <c:pt idx="1454">
                  <c:v>612.0</c:v>
                </c:pt>
                <c:pt idx="1455">
                  <c:v>612.0</c:v>
                </c:pt>
                <c:pt idx="1456">
                  <c:v>612.0</c:v>
                </c:pt>
                <c:pt idx="1457">
                  <c:v>612.0</c:v>
                </c:pt>
                <c:pt idx="1458">
                  <c:v>613.0</c:v>
                </c:pt>
                <c:pt idx="1459">
                  <c:v>614.0</c:v>
                </c:pt>
                <c:pt idx="1460">
                  <c:v>614.0</c:v>
                </c:pt>
                <c:pt idx="1461">
                  <c:v>614.0</c:v>
                </c:pt>
                <c:pt idx="1462">
                  <c:v>614.0</c:v>
                </c:pt>
                <c:pt idx="1463">
                  <c:v>614.0</c:v>
                </c:pt>
                <c:pt idx="1464">
                  <c:v>614.0</c:v>
                </c:pt>
                <c:pt idx="1465">
                  <c:v>614.0</c:v>
                </c:pt>
                <c:pt idx="1466">
                  <c:v>614.0</c:v>
                </c:pt>
                <c:pt idx="1467">
                  <c:v>614.0</c:v>
                </c:pt>
                <c:pt idx="1468">
                  <c:v>614.0</c:v>
                </c:pt>
                <c:pt idx="1469">
                  <c:v>614.0</c:v>
                </c:pt>
                <c:pt idx="1470">
                  <c:v>614.0</c:v>
                </c:pt>
                <c:pt idx="1471">
                  <c:v>615.0</c:v>
                </c:pt>
                <c:pt idx="1472">
                  <c:v>616.0</c:v>
                </c:pt>
                <c:pt idx="1473">
                  <c:v>617.0</c:v>
                </c:pt>
                <c:pt idx="1474">
                  <c:v>617.0</c:v>
                </c:pt>
                <c:pt idx="1475">
                  <c:v>618.0</c:v>
                </c:pt>
                <c:pt idx="1476">
                  <c:v>619.0</c:v>
                </c:pt>
                <c:pt idx="1477">
                  <c:v>620.0</c:v>
                </c:pt>
                <c:pt idx="1478">
                  <c:v>621.0</c:v>
                </c:pt>
                <c:pt idx="1479">
                  <c:v>622.0</c:v>
                </c:pt>
                <c:pt idx="1480">
                  <c:v>622.0</c:v>
                </c:pt>
                <c:pt idx="1481">
                  <c:v>623.0</c:v>
                </c:pt>
                <c:pt idx="1482">
                  <c:v>624.0</c:v>
                </c:pt>
                <c:pt idx="1483">
                  <c:v>625.0</c:v>
                </c:pt>
                <c:pt idx="1484">
                  <c:v>625.0</c:v>
                </c:pt>
                <c:pt idx="1485">
                  <c:v>626.0</c:v>
                </c:pt>
                <c:pt idx="1486">
                  <c:v>627.0</c:v>
                </c:pt>
                <c:pt idx="1487">
                  <c:v>627.0</c:v>
                </c:pt>
                <c:pt idx="1488">
                  <c:v>628.0</c:v>
                </c:pt>
                <c:pt idx="1489">
                  <c:v>629.0</c:v>
                </c:pt>
                <c:pt idx="1490">
                  <c:v>630.0</c:v>
                </c:pt>
                <c:pt idx="1491">
                  <c:v>631.0</c:v>
                </c:pt>
                <c:pt idx="1492">
                  <c:v>632.0</c:v>
                </c:pt>
                <c:pt idx="1493">
                  <c:v>633.0</c:v>
                </c:pt>
                <c:pt idx="1494">
                  <c:v>633.0</c:v>
                </c:pt>
                <c:pt idx="1495">
                  <c:v>634.0</c:v>
                </c:pt>
                <c:pt idx="1496">
                  <c:v>634.0</c:v>
                </c:pt>
                <c:pt idx="1497">
                  <c:v>634.0</c:v>
                </c:pt>
                <c:pt idx="1498">
                  <c:v>635.0</c:v>
                </c:pt>
                <c:pt idx="1499">
                  <c:v>636.0</c:v>
                </c:pt>
                <c:pt idx="1500">
                  <c:v>637.0</c:v>
                </c:pt>
                <c:pt idx="1501">
                  <c:v>637.0</c:v>
                </c:pt>
                <c:pt idx="1502">
                  <c:v>637.0</c:v>
                </c:pt>
                <c:pt idx="1503">
                  <c:v>637.0</c:v>
                </c:pt>
                <c:pt idx="1504">
                  <c:v>637.0</c:v>
                </c:pt>
                <c:pt idx="1505">
                  <c:v>637.0</c:v>
                </c:pt>
                <c:pt idx="1506">
                  <c:v>638.0</c:v>
                </c:pt>
                <c:pt idx="1507">
                  <c:v>638.0</c:v>
                </c:pt>
                <c:pt idx="1508">
                  <c:v>639.0</c:v>
                </c:pt>
                <c:pt idx="1509">
                  <c:v>639.0</c:v>
                </c:pt>
                <c:pt idx="1510">
                  <c:v>639.0</c:v>
                </c:pt>
                <c:pt idx="1511">
                  <c:v>640.0</c:v>
                </c:pt>
                <c:pt idx="1512">
                  <c:v>641.0</c:v>
                </c:pt>
                <c:pt idx="1513">
                  <c:v>642.0</c:v>
                </c:pt>
                <c:pt idx="1514">
                  <c:v>643.0</c:v>
                </c:pt>
                <c:pt idx="1515">
                  <c:v>643.0</c:v>
                </c:pt>
                <c:pt idx="1516">
                  <c:v>644.0</c:v>
                </c:pt>
                <c:pt idx="1517">
                  <c:v>645.0</c:v>
                </c:pt>
                <c:pt idx="1518">
                  <c:v>645.0</c:v>
                </c:pt>
                <c:pt idx="1519">
                  <c:v>646.0</c:v>
                </c:pt>
                <c:pt idx="1520">
                  <c:v>646.0</c:v>
                </c:pt>
                <c:pt idx="1521">
                  <c:v>646.0</c:v>
                </c:pt>
                <c:pt idx="1522">
                  <c:v>646.0</c:v>
                </c:pt>
                <c:pt idx="1523">
                  <c:v>646.0</c:v>
                </c:pt>
                <c:pt idx="1524">
                  <c:v>646.0</c:v>
                </c:pt>
                <c:pt idx="1525">
                  <c:v>647.0</c:v>
                </c:pt>
                <c:pt idx="1526">
                  <c:v>648.0</c:v>
                </c:pt>
                <c:pt idx="1527">
                  <c:v>649.0</c:v>
                </c:pt>
                <c:pt idx="1528">
                  <c:v>650.0</c:v>
                </c:pt>
                <c:pt idx="1529">
                  <c:v>651.0</c:v>
                </c:pt>
                <c:pt idx="1530">
                  <c:v>651.0</c:v>
                </c:pt>
                <c:pt idx="1531">
                  <c:v>652.0</c:v>
                </c:pt>
                <c:pt idx="1532">
                  <c:v>653.0</c:v>
                </c:pt>
                <c:pt idx="1533">
                  <c:v>653.0</c:v>
                </c:pt>
                <c:pt idx="1534">
                  <c:v>654.0</c:v>
                </c:pt>
                <c:pt idx="1535">
                  <c:v>654.0</c:v>
                </c:pt>
                <c:pt idx="1536">
                  <c:v>654.0</c:v>
                </c:pt>
                <c:pt idx="1537">
                  <c:v>654.0</c:v>
                </c:pt>
                <c:pt idx="1538">
                  <c:v>655.0</c:v>
                </c:pt>
                <c:pt idx="1539">
                  <c:v>656.0</c:v>
                </c:pt>
                <c:pt idx="1540">
                  <c:v>656.0</c:v>
                </c:pt>
                <c:pt idx="1541">
                  <c:v>656.0</c:v>
                </c:pt>
                <c:pt idx="1542">
                  <c:v>656.0</c:v>
                </c:pt>
                <c:pt idx="1543">
                  <c:v>656.0</c:v>
                </c:pt>
                <c:pt idx="1544">
                  <c:v>657.0</c:v>
                </c:pt>
                <c:pt idx="1545">
                  <c:v>658.0</c:v>
                </c:pt>
                <c:pt idx="1546">
                  <c:v>659.0</c:v>
                </c:pt>
                <c:pt idx="1547">
                  <c:v>660.0</c:v>
                </c:pt>
                <c:pt idx="1548">
                  <c:v>660.0</c:v>
                </c:pt>
                <c:pt idx="1549">
                  <c:v>660.0</c:v>
                </c:pt>
                <c:pt idx="1550">
                  <c:v>660.0</c:v>
                </c:pt>
                <c:pt idx="1551">
                  <c:v>660.0</c:v>
                </c:pt>
                <c:pt idx="1552">
                  <c:v>660.0</c:v>
                </c:pt>
                <c:pt idx="1553">
                  <c:v>661.0</c:v>
                </c:pt>
                <c:pt idx="1554">
                  <c:v>662.0</c:v>
                </c:pt>
                <c:pt idx="1555">
                  <c:v>663.0</c:v>
                </c:pt>
                <c:pt idx="1556">
                  <c:v>664.0</c:v>
                </c:pt>
                <c:pt idx="1557">
                  <c:v>665.0</c:v>
                </c:pt>
                <c:pt idx="1558">
                  <c:v>665.0</c:v>
                </c:pt>
                <c:pt idx="1559">
                  <c:v>665.0</c:v>
                </c:pt>
                <c:pt idx="1560">
                  <c:v>666.0</c:v>
                </c:pt>
                <c:pt idx="1561">
                  <c:v>666.0</c:v>
                </c:pt>
                <c:pt idx="1562">
                  <c:v>666.0</c:v>
                </c:pt>
                <c:pt idx="1563">
                  <c:v>666.0</c:v>
                </c:pt>
                <c:pt idx="1564">
                  <c:v>667.0</c:v>
                </c:pt>
                <c:pt idx="1565">
                  <c:v>668.0</c:v>
                </c:pt>
                <c:pt idx="1566">
                  <c:v>669.0</c:v>
                </c:pt>
                <c:pt idx="1567">
                  <c:v>670.0</c:v>
                </c:pt>
                <c:pt idx="1568">
                  <c:v>671.0</c:v>
                </c:pt>
                <c:pt idx="1569">
                  <c:v>671.0</c:v>
                </c:pt>
                <c:pt idx="1570">
                  <c:v>672.0</c:v>
                </c:pt>
                <c:pt idx="1571">
                  <c:v>672.0</c:v>
                </c:pt>
                <c:pt idx="1572">
                  <c:v>673.0</c:v>
                </c:pt>
                <c:pt idx="1573">
                  <c:v>673.0</c:v>
                </c:pt>
                <c:pt idx="1574">
                  <c:v>674.0</c:v>
                </c:pt>
                <c:pt idx="1575">
                  <c:v>674.0</c:v>
                </c:pt>
                <c:pt idx="1576">
                  <c:v>674.0</c:v>
                </c:pt>
                <c:pt idx="1577">
                  <c:v>674.0</c:v>
                </c:pt>
                <c:pt idx="1578">
                  <c:v>675.0</c:v>
                </c:pt>
                <c:pt idx="1579">
                  <c:v>675.0</c:v>
                </c:pt>
                <c:pt idx="1580">
                  <c:v>676.0</c:v>
                </c:pt>
                <c:pt idx="1581">
                  <c:v>676.0</c:v>
                </c:pt>
                <c:pt idx="1582">
                  <c:v>677.0</c:v>
                </c:pt>
                <c:pt idx="1583">
                  <c:v>678.0</c:v>
                </c:pt>
                <c:pt idx="1584">
                  <c:v>679.0</c:v>
                </c:pt>
                <c:pt idx="1585">
                  <c:v>680.0</c:v>
                </c:pt>
                <c:pt idx="1586">
                  <c:v>681.0</c:v>
                </c:pt>
                <c:pt idx="1587">
                  <c:v>682.0</c:v>
                </c:pt>
                <c:pt idx="1588">
                  <c:v>683.0</c:v>
                </c:pt>
                <c:pt idx="1589">
                  <c:v>683.0</c:v>
                </c:pt>
                <c:pt idx="1590">
                  <c:v>683.0</c:v>
                </c:pt>
                <c:pt idx="1591">
                  <c:v>683.0</c:v>
                </c:pt>
                <c:pt idx="1592">
                  <c:v>684.0</c:v>
                </c:pt>
                <c:pt idx="1593">
                  <c:v>684.0</c:v>
                </c:pt>
                <c:pt idx="1594">
                  <c:v>685.0</c:v>
                </c:pt>
                <c:pt idx="1595">
                  <c:v>685.0</c:v>
                </c:pt>
                <c:pt idx="1596">
                  <c:v>685.0</c:v>
                </c:pt>
                <c:pt idx="1597">
                  <c:v>685.0</c:v>
                </c:pt>
                <c:pt idx="1598">
                  <c:v>686.0</c:v>
                </c:pt>
                <c:pt idx="1599">
                  <c:v>686.0</c:v>
                </c:pt>
                <c:pt idx="1600">
                  <c:v>686.0</c:v>
                </c:pt>
                <c:pt idx="1601">
                  <c:v>687.0</c:v>
                </c:pt>
                <c:pt idx="1602">
                  <c:v>687.0</c:v>
                </c:pt>
                <c:pt idx="1603">
                  <c:v>688.0</c:v>
                </c:pt>
                <c:pt idx="1604">
                  <c:v>688.0</c:v>
                </c:pt>
                <c:pt idx="1605">
                  <c:v>689.0</c:v>
                </c:pt>
                <c:pt idx="1606">
                  <c:v>690.0</c:v>
                </c:pt>
                <c:pt idx="1607">
                  <c:v>690.0</c:v>
                </c:pt>
                <c:pt idx="1608">
                  <c:v>690.0</c:v>
                </c:pt>
                <c:pt idx="1609">
                  <c:v>690.0</c:v>
                </c:pt>
                <c:pt idx="1610">
                  <c:v>690.0</c:v>
                </c:pt>
                <c:pt idx="1611">
                  <c:v>690.0</c:v>
                </c:pt>
                <c:pt idx="1612">
                  <c:v>690.0</c:v>
                </c:pt>
                <c:pt idx="1613">
                  <c:v>690.0</c:v>
                </c:pt>
                <c:pt idx="1614">
                  <c:v>690.0</c:v>
                </c:pt>
                <c:pt idx="1615">
                  <c:v>691.0</c:v>
                </c:pt>
                <c:pt idx="1616">
                  <c:v>692.0</c:v>
                </c:pt>
                <c:pt idx="1617">
                  <c:v>692.0</c:v>
                </c:pt>
                <c:pt idx="1618">
                  <c:v>692.0</c:v>
                </c:pt>
                <c:pt idx="1619">
                  <c:v>692.0</c:v>
                </c:pt>
                <c:pt idx="1620">
                  <c:v>692.0</c:v>
                </c:pt>
                <c:pt idx="1621">
                  <c:v>692.0</c:v>
                </c:pt>
                <c:pt idx="1622">
                  <c:v>692.0</c:v>
                </c:pt>
                <c:pt idx="1623">
                  <c:v>692.0</c:v>
                </c:pt>
                <c:pt idx="1624">
                  <c:v>692.0</c:v>
                </c:pt>
                <c:pt idx="1625">
                  <c:v>692.0</c:v>
                </c:pt>
                <c:pt idx="1626">
                  <c:v>693.0</c:v>
                </c:pt>
                <c:pt idx="1627">
                  <c:v>694.0</c:v>
                </c:pt>
                <c:pt idx="1628">
                  <c:v>694.0</c:v>
                </c:pt>
                <c:pt idx="1629">
                  <c:v>694.0</c:v>
                </c:pt>
                <c:pt idx="1630">
                  <c:v>694.0</c:v>
                </c:pt>
                <c:pt idx="1631">
                  <c:v>695.0</c:v>
                </c:pt>
                <c:pt idx="1632">
                  <c:v>695.0</c:v>
                </c:pt>
                <c:pt idx="1633">
                  <c:v>696.0</c:v>
                </c:pt>
                <c:pt idx="1634">
                  <c:v>697.0</c:v>
                </c:pt>
                <c:pt idx="1635">
                  <c:v>698.0</c:v>
                </c:pt>
                <c:pt idx="1636">
                  <c:v>698.0</c:v>
                </c:pt>
                <c:pt idx="1637">
                  <c:v>698.0</c:v>
                </c:pt>
                <c:pt idx="1638">
                  <c:v>699.0</c:v>
                </c:pt>
                <c:pt idx="1639">
                  <c:v>700.0</c:v>
                </c:pt>
                <c:pt idx="1640">
                  <c:v>701.0</c:v>
                </c:pt>
                <c:pt idx="1641">
                  <c:v>701.0</c:v>
                </c:pt>
                <c:pt idx="1642">
                  <c:v>701.0</c:v>
                </c:pt>
                <c:pt idx="1643">
                  <c:v>702.0</c:v>
                </c:pt>
                <c:pt idx="1644">
                  <c:v>702.0</c:v>
                </c:pt>
                <c:pt idx="1645">
                  <c:v>702.0</c:v>
                </c:pt>
                <c:pt idx="1646">
                  <c:v>702.0</c:v>
                </c:pt>
                <c:pt idx="1647">
                  <c:v>702.0</c:v>
                </c:pt>
                <c:pt idx="1648">
                  <c:v>702.0</c:v>
                </c:pt>
                <c:pt idx="1649">
                  <c:v>703.0</c:v>
                </c:pt>
                <c:pt idx="1650">
                  <c:v>703.0</c:v>
                </c:pt>
                <c:pt idx="1651">
                  <c:v>704.0</c:v>
                </c:pt>
                <c:pt idx="1652">
                  <c:v>705.0</c:v>
                </c:pt>
                <c:pt idx="1653">
                  <c:v>705.0</c:v>
                </c:pt>
                <c:pt idx="1654">
                  <c:v>706.0</c:v>
                </c:pt>
                <c:pt idx="1655">
                  <c:v>706.0</c:v>
                </c:pt>
                <c:pt idx="1656">
                  <c:v>706.0</c:v>
                </c:pt>
                <c:pt idx="1657">
                  <c:v>706.0</c:v>
                </c:pt>
                <c:pt idx="1658">
                  <c:v>707.0</c:v>
                </c:pt>
                <c:pt idx="1659">
                  <c:v>707.0</c:v>
                </c:pt>
                <c:pt idx="1660">
                  <c:v>708.0</c:v>
                </c:pt>
                <c:pt idx="1661">
                  <c:v>709.0</c:v>
                </c:pt>
                <c:pt idx="1662">
                  <c:v>710.0</c:v>
                </c:pt>
                <c:pt idx="1663">
                  <c:v>711.0</c:v>
                </c:pt>
                <c:pt idx="1664">
                  <c:v>711.0</c:v>
                </c:pt>
                <c:pt idx="1665">
                  <c:v>711.0</c:v>
                </c:pt>
                <c:pt idx="1666">
                  <c:v>712.0</c:v>
                </c:pt>
                <c:pt idx="1667">
                  <c:v>712.0</c:v>
                </c:pt>
                <c:pt idx="1668">
                  <c:v>713.0</c:v>
                </c:pt>
                <c:pt idx="1669">
                  <c:v>713.0</c:v>
                </c:pt>
                <c:pt idx="1670">
                  <c:v>713.0</c:v>
                </c:pt>
                <c:pt idx="1671">
                  <c:v>713.0</c:v>
                </c:pt>
                <c:pt idx="1672">
                  <c:v>713.0</c:v>
                </c:pt>
                <c:pt idx="1673">
                  <c:v>713.0</c:v>
                </c:pt>
                <c:pt idx="1674">
                  <c:v>713.0</c:v>
                </c:pt>
                <c:pt idx="1675">
                  <c:v>713.0</c:v>
                </c:pt>
                <c:pt idx="1676">
                  <c:v>713.0</c:v>
                </c:pt>
                <c:pt idx="1677">
                  <c:v>713.0</c:v>
                </c:pt>
                <c:pt idx="1678">
                  <c:v>713.0</c:v>
                </c:pt>
                <c:pt idx="1679">
                  <c:v>713.0</c:v>
                </c:pt>
                <c:pt idx="1680">
                  <c:v>713.0</c:v>
                </c:pt>
                <c:pt idx="1681">
                  <c:v>713.0</c:v>
                </c:pt>
                <c:pt idx="1682">
                  <c:v>713.0</c:v>
                </c:pt>
                <c:pt idx="1683">
                  <c:v>713.0</c:v>
                </c:pt>
                <c:pt idx="1684">
                  <c:v>714.0</c:v>
                </c:pt>
                <c:pt idx="1685">
                  <c:v>714.0</c:v>
                </c:pt>
                <c:pt idx="1686">
                  <c:v>715.0</c:v>
                </c:pt>
                <c:pt idx="1687">
                  <c:v>715.0</c:v>
                </c:pt>
                <c:pt idx="1688">
                  <c:v>715.0</c:v>
                </c:pt>
                <c:pt idx="1689">
                  <c:v>715.0</c:v>
                </c:pt>
                <c:pt idx="1690">
                  <c:v>716.0</c:v>
                </c:pt>
                <c:pt idx="1691">
                  <c:v>716.0</c:v>
                </c:pt>
                <c:pt idx="1692">
                  <c:v>717.0</c:v>
                </c:pt>
                <c:pt idx="1693">
                  <c:v>718.0</c:v>
                </c:pt>
                <c:pt idx="1694">
                  <c:v>719.0</c:v>
                </c:pt>
                <c:pt idx="1695">
                  <c:v>719.0</c:v>
                </c:pt>
                <c:pt idx="1696">
                  <c:v>719.0</c:v>
                </c:pt>
                <c:pt idx="1697">
                  <c:v>720.0</c:v>
                </c:pt>
                <c:pt idx="1698">
                  <c:v>721.0</c:v>
                </c:pt>
                <c:pt idx="1699">
                  <c:v>722.0</c:v>
                </c:pt>
                <c:pt idx="1700">
                  <c:v>722.0</c:v>
                </c:pt>
                <c:pt idx="1701">
                  <c:v>723.0</c:v>
                </c:pt>
                <c:pt idx="1702">
                  <c:v>724.0</c:v>
                </c:pt>
                <c:pt idx="1703">
                  <c:v>725.0</c:v>
                </c:pt>
                <c:pt idx="1704">
                  <c:v>725.0</c:v>
                </c:pt>
                <c:pt idx="1705">
                  <c:v>726.0</c:v>
                </c:pt>
                <c:pt idx="1706">
                  <c:v>726.0</c:v>
                </c:pt>
                <c:pt idx="1707">
                  <c:v>726.0</c:v>
                </c:pt>
                <c:pt idx="1708">
                  <c:v>726.0</c:v>
                </c:pt>
                <c:pt idx="1709">
                  <c:v>726.0</c:v>
                </c:pt>
                <c:pt idx="1710">
                  <c:v>726.0</c:v>
                </c:pt>
                <c:pt idx="1711">
                  <c:v>726.0</c:v>
                </c:pt>
                <c:pt idx="1712">
                  <c:v>727.0</c:v>
                </c:pt>
                <c:pt idx="1713">
                  <c:v>728.0</c:v>
                </c:pt>
                <c:pt idx="1714">
                  <c:v>729.0</c:v>
                </c:pt>
                <c:pt idx="1715">
                  <c:v>729.0</c:v>
                </c:pt>
                <c:pt idx="1716">
                  <c:v>730.0</c:v>
                </c:pt>
                <c:pt idx="1717">
                  <c:v>730.0</c:v>
                </c:pt>
                <c:pt idx="1718">
                  <c:v>730.0</c:v>
                </c:pt>
                <c:pt idx="1719">
                  <c:v>731.0</c:v>
                </c:pt>
                <c:pt idx="1720">
                  <c:v>732.0</c:v>
                </c:pt>
                <c:pt idx="1721">
                  <c:v>733.0</c:v>
                </c:pt>
                <c:pt idx="1722">
                  <c:v>734.0</c:v>
                </c:pt>
                <c:pt idx="1723">
                  <c:v>735.0</c:v>
                </c:pt>
                <c:pt idx="1724">
                  <c:v>736.0</c:v>
                </c:pt>
                <c:pt idx="1725">
                  <c:v>736.0</c:v>
                </c:pt>
                <c:pt idx="1726">
                  <c:v>737.0</c:v>
                </c:pt>
                <c:pt idx="1727">
                  <c:v>737.0</c:v>
                </c:pt>
                <c:pt idx="1728">
                  <c:v>738.0</c:v>
                </c:pt>
                <c:pt idx="1729">
                  <c:v>739.0</c:v>
                </c:pt>
                <c:pt idx="1730">
                  <c:v>740.0</c:v>
                </c:pt>
                <c:pt idx="1731">
                  <c:v>740.0</c:v>
                </c:pt>
                <c:pt idx="1732">
                  <c:v>741.0</c:v>
                </c:pt>
                <c:pt idx="1733">
                  <c:v>741.0</c:v>
                </c:pt>
                <c:pt idx="1734">
                  <c:v>741.0</c:v>
                </c:pt>
                <c:pt idx="1735">
                  <c:v>741.0</c:v>
                </c:pt>
                <c:pt idx="1736">
                  <c:v>741.0</c:v>
                </c:pt>
                <c:pt idx="1737">
                  <c:v>741.0</c:v>
                </c:pt>
                <c:pt idx="1738">
                  <c:v>742.0</c:v>
                </c:pt>
                <c:pt idx="1739">
                  <c:v>742.0</c:v>
                </c:pt>
                <c:pt idx="1740">
                  <c:v>742.0</c:v>
                </c:pt>
                <c:pt idx="1741">
                  <c:v>742.0</c:v>
                </c:pt>
                <c:pt idx="1742">
                  <c:v>742.0</c:v>
                </c:pt>
                <c:pt idx="1743">
                  <c:v>742.0</c:v>
                </c:pt>
                <c:pt idx="1744">
                  <c:v>742.0</c:v>
                </c:pt>
                <c:pt idx="1745">
                  <c:v>742.0</c:v>
                </c:pt>
                <c:pt idx="1746">
                  <c:v>742.0</c:v>
                </c:pt>
                <c:pt idx="1747">
                  <c:v>743.0</c:v>
                </c:pt>
                <c:pt idx="1748">
                  <c:v>743.0</c:v>
                </c:pt>
                <c:pt idx="1749">
                  <c:v>743.0</c:v>
                </c:pt>
                <c:pt idx="1750">
                  <c:v>743.0</c:v>
                </c:pt>
                <c:pt idx="1751">
                  <c:v>744.0</c:v>
                </c:pt>
                <c:pt idx="1752">
                  <c:v>745.0</c:v>
                </c:pt>
                <c:pt idx="1753">
                  <c:v>746.0</c:v>
                </c:pt>
                <c:pt idx="1754">
                  <c:v>747.0</c:v>
                </c:pt>
                <c:pt idx="1755">
                  <c:v>748.0</c:v>
                </c:pt>
                <c:pt idx="1756">
                  <c:v>749.0</c:v>
                </c:pt>
                <c:pt idx="1757">
                  <c:v>749.0</c:v>
                </c:pt>
                <c:pt idx="1758">
                  <c:v>750.0</c:v>
                </c:pt>
                <c:pt idx="1759">
                  <c:v>750.0</c:v>
                </c:pt>
                <c:pt idx="1760">
                  <c:v>750.0</c:v>
                </c:pt>
                <c:pt idx="1761">
                  <c:v>751.0</c:v>
                </c:pt>
                <c:pt idx="1762">
                  <c:v>751.0</c:v>
                </c:pt>
                <c:pt idx="1763">
                  <c:v>752.0</c:v>
                </c:pt>
                <c:pt idx="1764">
                  <c:v>753.0</c:v>
                </c:pt>
                <c:pt idx="1765">
                  <c:v>754.0</c:v>
                </c:pt>
                <c:pt idx="1766">
                  <c:v>755.0</c:v>
                </c:pt>
                <c:pt idx="1767">
                  <c:v>755.0</c:v>
                </c:pt>
                <c:pt idx="1768">
                  <c:v>755.0</c:v>
                </c:pt>
                <c:pt idx="1769">
                  <c:v>755.0</c:v>
                </c:pt>
                <c:pt idx="1770">
                  <c:v>755.0</c:v>
                </c:pt>
                <c:pt idx="1771">
                  <c:v>755.0</c:v>
                </c:pt>
                <c:pt idx="1772">
                  <c:v>755.0</c:v>
                </c:pt>
                <c:pt idx="1773">
                  <c:v>756.0</c:v>
                </c:pt>
                <c:pt idx="1774">
                  <c:v>757.0</c:v>
                </c:pt>
                <c:pt idx="1775">
                  <c:v>757.0</c:v>
                </c:pt>
                <c:pt idx="1776">
                  <c:v>757.0</c:v>
                </c:pt>
                <c:pt idx="1777">
                  <c:v>757.0</c:v>
                </c:pt>
                <c:pt idx="1778">
                  <c:v>757.0</c:v>
                </c:pt>
                <c:pt idx="1779">
                  <c:v>757.0</c:v>
                </c:pt>
                <c:pt idx="1780">
                  <c:v>758.0</c:v>
                </c:pt>
                <c:pt idx="1781">
                  <c:v>759.0</c:v>
                </c:pt>
                <c:pt idx="1782">
                  <c:v>759.0</c:v>
                </c:pt>
                <c:pt idx="1783">
                  <c:v>759.0</c:v>
                </c:pt>
                <c:pt idx="1784">
                  <c:v>759.0</c:v>
                </c:pt>
                <c:pt idx="1785">
                  <c:v>759.0</c:v>
                </c:pt>
                <c:pt idx="1786">
                  <c:v>759.0</c:v>
                </c:pt>
                <c:pt idx="1787">
                  <c:v>760.0</c:v>
                </c:pt>
                <c:pt idx="1788">
                  <c:v>761.0</c:v>
                </c:pt>
                <c:pt idx="1789">
                  <c:v>762.0</c:v>
                </c:pt>
                <c:pt idx="1790">
                  <c:v>763.0</c:v>
                </c:pt>
                <c:pt idx="1791">
                  <c:v>763.0</c:v>
                </c:pt>
                <c:pt idx="1792">
                  <c:v>764.0</c:v>
                </c:pt>
                <c:pt idx="1793">
                  <c:v>765.0</c:v>
                </c:pt>
                <c:pt idx="1794">
                  <c:v>765.0</c:v>
                </c:pt>
                <c:pt idx="1795">
                  <c:v>765.0</c:v>
                </c:pt>
                <c:pt idx="1796">
                  <c:v>766.0</c:v>
                </c:pt>
                <c:pt idx="1797">
                  <c:v>766.0</c:v>
                </c:pt>
                <c:pt idx="1798">
                  <c:v>766.0</c:v>
                </c:pt>
                <c:pt idx="1799">
                  <c:v>766.0</c:v>
                </c:pt>
                <c:pt idx="1800">
                  <c:v>766.0</c:v>
                </c:pt>
                <c:pt idx="1801">
                  <c:v>767.0</c:v>
                </c:pt>
                <c:pt idx="1802">
                  <c:v>767.0</c:v>
                </c:pt>
                <c:pt idx="1803">
                  <c:v>768.0</c:v>
                </c:pt>
                <c:pt idx="1804">
                  <c:v>768.0</c:v>
                </c:pt>
                <c:pt idx="1805">
                  <c:v>768.0</c:v>
                </c:pt>
                <c:pt idx="1806">
                  <c:v>768.0</c:v>
                </c:pt>
                <c:pt idx="1807">
                  <c:v>768.0</c:v>
                </c:pt>
                <c:pt idx="1808">
                  <c:v>768.0</c:v>
                </c:pt>
                <c:pt idx="1809">
                  <c:v>768.0</c:v>
                </c:pt>
                <c:pt idx="1810">
                  <c:v>768.0</c:v>
                </c:pt>
                <c:pt idx="1811">
                  <c:v>768.0</c:v>
                </c:pt>
                <c:pt idx="1812">
                  <c:v>769.0</c:v>
                </c:pt>
                <c:pt idx="1813">
                  <c:v>769.0</c:v>
                </c:pt>
                <c:pt idx="1814">
                  <c:v>770.0</c:v>
                </c:pt>
                <c:pt idx="1815">
                  <c:v>771.0</c:v>
                </c:pt>
                <c:pt idx="1816">
                  <c:v>772.0</c:v>
                </c:pt>
                <c:pt idx="1817">
                  <c:v>773.0</c:v>
                </c:pt>
                <c:pt idx="1818">
                  <c:v>774.0</c:v>
                </c:pt>
                <c:pt idx="1819">
                  <c:v>774.0</c:v>
                </c:pt>
                <c:pt idx="1820">
                  <c:v>775.0</c:v>
                </c:pt>
                <c:pt idx="1821">
                  <c:v>776.0</c:v>
                </c:pt>
                <c:pt idx="1822">
                  <c:v>776.0</c:v>
                </c:pt>
                <c:pt idx="1823">
                  <c:v>777.0</c:v>
                </c:pt>
                <c:pt idx="1824">
                  <c:v>778.0</c:v>
                </c:pt>
                <c:pt idx="1825">
                  <c:v>779.0</c:v>
                </c:pt>
                <c:pt idx="1826">
                  <c:v>780.0</c:v>
                </c:pt>
                <c:pt idx="1827">
                  <c:v>781.0</c:v>
                </c:pt>
                <c:pt idx="1828">
                  <c:v>782.0</c:v>
                </c:pt>
                <c:pt idx="1829">
                  <c:v>783.0</c:v>
                </c:pt>
                <c:pt idx="1830">
                  <c:v>784.0</c:v>
                </c:pt>
                <c:pt idx="1831">
                  <c:v>785.0</c:v>
                </c:pt>
                <c:pt idx="1832">
                  <c:v>786.0</c:v>
                </c:pt>
                <c:pt idx="1833">
                  <c:v>787.0</c:v>
                </c:pt>
                <c:pt idx="1834">
                  <c:v>787.0</c:v>
                </c:pt>
                <c:pt idx="1835">
                  <c:v>788.0</c:v>
                </c:pt>
                <c:pt idx="1836">
                  <c:v>789.0</c:v>
                </c:pt>
                <c:pt idx="1837">
                  <c:v>790.0</c:v>
                </c:pt>
                <c:pt idx="1838">
                  <c:v>791.0</c:v>
                </c:pt>
                <c:pt idx="1839">
                  <c:v>792.0</c:v>
                </c:pt>
                <c:pt idx="1840">
                  <c:v>793.0</c:v>
                </c:pt>
                <c:pt idx="1841">
                  <c:v>793.0</c:v>
                </c:pt>
                <c:pt idx="1842">
                  <c:v>794.0</c:v>
                </c:pt>
                <c:pt idx="1843">
                  <c:v>795.0</c:v>
                </c:pt>
                <c:pt idx="1844">
                  <c:v>796.0</c:v>
                </c:pt>
                <c:pt idx="1845">
                  <c:v>797.0</c:v>
                </c:pt>
                <c:pt idx="1846">
                  <c:v>797.0</c:v>
                </c:pt>
                <c:pt idx="1847">
                  <c:v>797.0</c:v>
                </c:pt>
                <c:pt idx="1848">
                  <c:v>798.0</c:v>
                </c:pt>
                <c:pt idx="1849">
                  <c:v>798.0</c:v>
                </c:pt>
                <c:pt idx="1850">
                  <c:v>799.0</c:v>
                </c:pt>
                <c:pt idx="1851">
                  <c:v>800.0</c:v>
                </c:pt>
                <c:pt idx="1852">
                  <c:v>801.0</c:v>
                </c:pt>
                <c:pt idx="1853">
                  <c:v>801.0</c:v>
                </c:pt>
                <c:pt idx="1854">
                  <c:v>801.0</c:v>
                </c:pt>
                <c:pt idx="1855">
                  <c:v>801.0</c:v>
                </c:pt>
                <c:pt idx="1856">
                  <c:v>801.0</c:v>
                </c:pt>
                <c:pt idx="1857">
                  <c:v>801.0</c:v>
                </c:pt>
                <c:pt idx="1858">
                  <c:v>801.0</c:v>
                </c:pt>
                <c:pt idx="1859">
                  <c:v>802.0</c:v>
                </c:pt>
                <c:pt idx="1860">
                  <c:v>802.0</c:v>
                </c:pt>
                <c:pt idx="1861">
                  <c:v>803.0</c:v>
                </c:pt>
                <c:pt idx="1862">
                  <c:v>804.0</c:v>
                </c:pt>
                <c:pt idx="1863">
                  <c:v>804.0</c:v>
                </c:pt>
                <c:pt idx="1864">
                  <c:v>804.0</c:v>
                </c:pt>
                <c:pt idx="1865">
                  <c:v>805.0</c:v>
                </c:pt>
                <c:pt idx="1866">
                  <c:v>806.0</c:v>
                </c:pt>
                <c:pt idx="1867">
                  <c:v>806.0</c:v>
                </c:pt>
                <c:pt idx="1868">
                  <c:v>806.0</c:v>
                </c:pt>
                <c:pt idx="1869">
                  <c:v>807.0</c:v>
                </c:pt>
                <c:pt idx="1870">
                  <c:v>808.0</c:v>
                </c:pt>
                <c:pt idx="1871">
                  <c:v>808.0</c:v>
                </c:pt>
                <c:pt idx="1872">
                  <c:v>808.0</c:v>
                </c:pt>
                <c:pt idx="1873">
                  <c:v>809.0</c:v>
                </c:pt>
                <c:pt idx="1874">
                  <c:v>809.0</c:v>
                </c:pt>
                <c:pt idx="1875">
                  <c:v>810.0</c:v>
                </c:pt>
                <c:pt idx="1876">
                  <c:v>810.0</c:v>
                </c:pt>
                <c:pt idx="1877">
                  <c:v>810.0</c:v>
                </c:pt>
                <c:pt idx="1878">
                  <c:v>810.0</c:v>
                </c:pt>
                <c:pt idx="1879">
                  <c:v>810.0</c:v>
                </c:pt>
                <c:pt idx="1880">
                  <c:v>810.0</c:v>
                </c:pt>
                <c:pt idx="1881">
                  <c:v>810.0</c:v>
                </c:pt>
                <c:pt idx="1882">
                  <c:v>811.0</c:v>
                </c:pt>
                <c:pt idx="1883">
                  <c:v>811.0</c:v>
                </c:pt>
                <c:pt idx="1884">
                  <c:v>811.0</c:v>
                </c:pt>
                <c:pt idx="1885">
                  <c:v>811.0</c:v>
                </c:pt>
                <c:pt idx="1886">
                  <c:v>811.0</c:v>
                </c:pt>
                <c:pt idx="1887">
                  <c:v>811.0</c:v>
                </c:pt>
                <c:pt idx="1888">
                  <c:v>811.0</c:v>
                </c:pt>
                <c:pt idx="1889">
                  <c:v>811.0</c:v>
                </c:pt>
                <c:pt idx="1890">
                  <c:v>811.0</c:v>
                </c:pt>
                <c:pt idx="1891">
                  <c:v>811.0</c:v>
                </c:pt>
                <c:pt idx="1892">
                  <c:v>812.0</c:v>
                </c:pt>
                <c:pt idx="1893">
                  <c:v>812.0</c:v>
                </c:pt>
                <c:pt idx="1894">
                  <c:v>812.0</c:v>
                </c:pt>
                <c:pt idx="1895">
                  <c:v>812.0</c:v>
                </c:pt>
                <c:pt idx="1896">
                  <c:v>812.0</c:v>
                </c:pt>
                <c:pt idx="1897">
                  <c:v>812.0</c:v>
                </c:pt>
                <c:pt idx="1898">
                  <c:v>812.0</c:v>
                </c:pt>
                <c:pt idx="1899">
                  <c:v>813.0</c:v>
                </c:pt>
                <c:pt idx="1900">
                  <c:v>814.0</c:v>
                </c:pt>
                <c:pt idx="1901">
                  <c:v>815.0</c:v>
                </c:pt>
                <c:pt idx="1902">
                  <c:v>816.0</c:v>
                </c:pt>
                <c:pt idx="1903">
                  <c:v>817.0</c:v>
                </c:pt>
                <c:pt idx="1904">
                  <c:v>818.0</c:v>
                </c:pt>
                <c:pt idx="1905">
                  <c:v>818.0</c:v>
                </c:pt>
                <c:pt idx="1906">
                  <c:v>819.0</c:v>
                </c:pt>
                <c:pt idx="1907">
                  <c:v>820.0</c:v>
                </c:pt>
                <c:pt idx="1908">
                  <c:v>820.0</c:v>
                </c:pt>
                <c:pt idx="1909">
                  <c:v>821.0</c:v>
                </c:pt>
                <c:pt idx="1910">
                  <c:v>821.0</c:v>
                </c:pt>
                <c:pt idx="1911">
                  <c:v>822.0</c:v>
                </c:pt>
                <c:pt idx="1912">
                  <c:v>822.0</c:v>
                </c:pt>
                <c:pt idx="1913">
                  <c:v>823.0</c:v>
                </c:pt>
                <c:pt idx="1914">
                  <c:v>824.0</c:v>
                </c:pt>
                <c:pt idx="1915">
                  <c:v>824.0</c:v>
                </c:pt>
                <c:pt idx="1916">
                  <c:v>824.0</c:v>
                </c:pt>
                <c:pt idx="1917">
                  <c:v>825.0</c:v>
                </c:pt>
                <c:pt idx="1918">
                  <c:v>826.0</c:v>
                </c:pt>
                <c:pt idx="1919">
                  <c:v>827.0</c:v>
                </c:pt>
                <c:pt idx="1920">
                  <c:v>827.0</c:v>
                </c:pt>
                <c:pt idx="1921">
                  <c:v>827.0</c:v>
                </c:pt>
                <c:pt idx="1922">
                  <c:v>828.0</c:v>
                </c:pt>
                <c:pt idx="1923">
                  <c:v>829.0</c:v>
                </c:pt>
                <c:pt idx="1924">
                  <c:v>830.0</c:v>
                </c:pt>
                <c:pt idx="1925">
                  <c:v>831.0</c:v>
                </c:pt>
                <c:pt idx="1926">
                  <c:v>832.0</c:v>
                </c:pt>
                <c:pt idx="1927">
                  <c:v>832.0</c:v>
                </c:pt>
                <c:pt idx="1928">
                  <c:v>832.0</c:v>
                </c:pt>
                <c:pt idx="1929">
                  <c:v>832.0</c:v>
                </c:pt>
                <c:pt idx="1930">
                  <c:v>833.0</c:v>
                </c:pt>
                <c:pt idx="1931">
                  <c:v>834.0</c:v>
                </c:pt>
                <c:pt idx="1932">
                  <c:v>834.0</c:v>
                </c:pt>
                <c:pt idx="1933">
                  <c:v>834.0</c:v>
                </c:pt>
                <c:pt idx="1934">
                  <c:v>835.0</c:v>
                </c:pt>
                <c:pt idx="1935">
                  <c:v>836.0</c:v>
                </c:pt>
                <c:pt idx="1936">
                  <c:v>837.0</c:v>
                </c:pt>
                <c:pt idx="1937">
                  <c:v>837.0</c:v>
                </c:pt>
                <c:pt idx="1938">
                  <c:v>837.0</c:v>
                </c:pt>
                <c:pt idx="1939">
                  <c:v>837.0</c:v>
                </c:pt>
                <c:pt idx="1940">
                  <c:v>838.0</c:v>
                </c:pt>
                <c:pt idx="1941">
                  <c:v>839.0</c:v>
                </c:pt>
                <c:pt idx="1942">
                  <c:v>839.0</c:v>
                </c:pt>
                <c:pt idx="1943">
                  <c:v>839.0</c:v>
                </c:pt>
                <c:pt idx="1944">
                  <c:v>839.0</c:v>
                </c:pt>
                <c:pt idx="1945">
                  <c:v>840.0</c:v>
                </c:pt>
                <c:pt idx="1946">
                  <c:v>840.0</c:v>
                </c:pt>
                <c:pt idx="1947">
                  <c:v>840.0</c:v>
                </c:pt>
                <c:pt idx="1948">
                  <c:v>840.0</c:v>
                </c:pt>
                <c:pt idx="1949">
                  <c:v>841.0</c:v>
                </c:pt>
                <c:pt idx="1950">
                  <c:v>842.0</c:v>
                </c:pt>
                <c:pt idx="1951">
                  <c:v>843.0</c:v>
                </c:pt>
                <c:pt idx="1952">
                  <c:v>844.0</c:v>
                </c:pt>
                <c:pt idx="1953">
                  <c:v>845.0</c:v>
                </c:pt>
                <c:pt idx="1954">
                  <c:v>846.0</c:v>
                </c:pt>
                <c:pt idx="1955">
                  <c:v>846.0</c:v>
                </c:pt>
                <c:pt idx="1956">
                  <c:v>846.0</c:v>
                </c:pt>
                <c:pt idx="1957">
                  <c:v>847.0</c:v>
                </c:pt>
                <c:pt idx="1958">
                  <c:v>848.0</c:v>
                </c:pt>
                <c:pt idx="1959">
                  <c:v>849.0</c:v>
                </c:pt>
                <c:pt idx="1960">
                  <c:v>850.0</c:v>
                </c:pt>
                <c:pt idx="1961">
                  <c:v>851.0</c:v>
                </c:pt>
                <c:pt idx="1962">
                  <c:v>852.0</c:v>
                </c:pt>
                <c:pt idx="1963">
                  <c:v>852.0</c:v>
                </c:pt>
                <c:pt idx="1964">
                  <c:v>852.0</c:v>
                </c:pt>
                <c:pt idx="1965">
                  <c:v>853.0</c:v>
                </c:pt>
                <c:pt idx="1966">
                  <c:v>853.0</c:v>
                </c:pt>
                <c:pt idx="1967">
                  <c:v>853.0</c:v>
                </c:pt>
                <c:pt idx="1968">
                  <c:v>853.0</c:v>
                </c:pt>
                <c:pt idx="1969">
                  <c:v>853.0</c:v>
                </c:pt>
                <c:pt idx="1970">
                  <c:v>853.0</c:v>
                </c:pt>
                <c:pt idx="1971">
                  <c:v>853.0</c:v>
                </c:pt>
                <c:pt idx="1972">
                  <c:v>853.0</c:v>
                </c:pt>
                <c:pt idx="1973">
                  <c:v>853.0</c:v>
                </c:pt>
                <c:pt idx="1974">
                  <c:v>853.0</c:v>
                </c:pt>
                <c:pt idx="1975">
                  <c:v>854.0</c:v>
                </c:pt>
                <c:pt idx="1976">
                  <c:v>854.0</c:v>
                </c:pt>
                <c:pt idx="1977">
                  <c:v>854.0</c:v>
                </c:pt>
                <c:pt idx="1978">
                  <c:v>854.0</c:v>
                </c:pt>
                <c:pt idx="1979">
                  <c:v>854.0</c:v>
                </c:pt>
                <c:pt idx="1980">
                  <c:v>854.0</c:v>
                </c:pt>
                <c:pt idx="1981">
                  <c:v>855.0</c:v>
                </c:pt>
                <c:pt idx="1982">
                  <c:v>856.0</c:v>
                </c:pt>
                <c:pt idx="1983">
                  <c:v>856.0</c:v>
                </c:pt>
                <c:pt idx="1984">
                  <c:v>856.0</c:v>
                </c:pt>
                <c:pt idx="1985">
                  <c:v>856.0</c:v>
                </c:pt>
                <c:pt idx="1986">
                  <c:v>856.0</c:v>
                </c:pt>
                <c:pt idx="1987">
                  <c:v>856.0</c:v>
                </c:pt>
                <c:pt idx="1988">
                  <c:v>856.0</c:v>
                </c:pt>
                <c:pt idx="1989">
                  <c:v>856.0</c:v>
                </c:pt>
                <c:pt idx="1990">
                  <c:v>857.0</c:v>
                </c:pt>
                <c:pt idx="1991">
                  <c:v>858.0</c:v>
                </c:pt>
                <c:pt idx="1992">
                  <c:v>858.0</c:v>
                </c:pt>
                <c:pt idx="1993">
                  <c:v>858.0</c:v>
                </c:pt>
                <c:pt idx="1994">
                  <c:v>858.0</c:v>
                </c:pt>
                <c:pt idx="1995">
                  <c:v>858.0</c:v>
                </c:pt>
                <c:pt idx="1996">
                  <c:v>859.0</c:v>
                </c:pt>
                <c:pt idx="1997">
                  <c:v>860.0</c:v>
                </c:pt>
                <c:pt idx="1998">
                  <c:v>861.0</c:v>
                </c:pt>
                <c:pt idx="1999">
                  <c:v>862.0</c:v>
                </c:pt>
                <c:pt idx="2000">
                  <c:v>863.0</c:v>
                </c:pt>
                <c:pt idx="2001">
                  <c:v>863.0</c:v>
                </c:pt>
                <c:pt idx="2002">
                  <c:v>863.0</c:v>
                </c:pt>
                <c:pt idx="2003">
                  <c:v>864.0</c:v>
                </c:pt>
                <c:pt idx="2004">
                  <c:v>864.0</c:v>
                </c:pt>
                <c:pt idx="2005">
                  <c:v>865.0</c:v>
                </c:pt>
                <c:pt idx="2006">
                  <c:v>866.0</c:v>
                </c:pt>
                <c:pt idx="2007">
                  <c:v>867.0</c:v>
                </c:pt>
                <c:pt idx="2008">
                  <c:v>867.0</c:v>
                </c:pt>
                <c:pt idx="2009">
                  <c:v>868.0</c:v>
                </c:pt>
                <c:pt idx="2010">
                  <c:v>868.0</c:v>
                </c:pt>
                <c:pt idx="2011">
                  <c:v>868.0</c:v>
                </c:pt>
                <c:pt idx="2012">
                  <c:v>869.0</c:v>
                </c:pt>
                <c:pt idx="2013">
                  <c:v>870.0</c:v>
                </c:pt>
                <c:pt idx="2014">
                  <c:v>871.0</c:v>
                </c:pt>
                <c:pt idx="2015">
                  <c:v>871.0</c:v>
                </c:pt>
                <c:pt idx="2016">
                  <c:v>872.0</c:v>
                </c:pt>
                <c:pt idx="2017">
                  <c:v>873.0</c:v>
                </c:pt>
                <c:pt idx="2018">
                  <c:v>874.0</c:v>
                </c:pt>
                <c:pt idx="2019">
                  <c:v>875.0</c:v>
                </c:pt>
                <c:pt idx="2020">
                  <c:v>875.0</c:v>
                </c:pt>
                <c:pt idx="2021">
                  <c:v>876.0</c:v>
                </c:pt>
                <c:pt idx="2022">
                  <c:v>877.0</c:v>
                </c:pt>
                <c:pt idx="2023">
                  <c:v>878.0</c:v>
                </c:pt>
                <c:pt idx="2024">
                  <c:v>879.0</c:v>
                </c:pt>
                <c:pt idx="2025">
                  <c:v>880.0</c:v>
                </c:pt>
                <c:pt idx="2026">
                  <c:v>880.0</c:v>
                </c:pt>
                <c:pt idx="2027">
                  <c:v>881.0</c:v>
                </c:pt>
                <c:pt idx="2028">
                  <c:v>881.0</c:v>
                </c:pt>
                <c:pt idx="2029">
                  <c:v>881.0</c:v>
                </c:pt>
                <c:pt idx="2030">
                  <c:v>882.0</c:v>
                </c:pt>
                <c:pt idx="2031">
                  <c:v>883.0</c:v>
                </c:pt>
                <c:pt idx="2032">
                  <c:v>883.0</c:v>
                </c:pt>
                <c:pt idx="2033">
                  <c:v>884.0</c:v>
                </c:pt>
                <c:pt idx="2034">
                  <c:v>884.0</c:v>
                </c:pt>
                <c:pt idx="2035">
                  <c:v>884.0</c:v>
                </c:pt>
                <c:pt idx="2036">
                  <c:v>885.0</c:v>
                </c:pt>
                <c:pt idx="2037">
                  <c:v>886.0</c:v>
                </c:pt>
                <c:pt idx="2038">
                  <c:v>886.0</c:v>
                </c:pt>
                <c:pt idx="2039">
                  <c:v>887.0</c:v>
                </c:pt>
                <c:pt idx="2040">
                  <c:v>888.0</c:v>
                </c:pt>
                <c:pt idx="2041">
                  <c:v>888.0</c:v>
                </c:pt>
                <c:pt idx="2042">
                  <c:v>888.0</c:v>
                </c:pt>
                <c:pt idx="2043">
                  <c:v>888.0</c:v>
                </c:pt>
                <c:pt idx="2044">
                  <c:v>888.0</c:v>
                </c:pt>
                <c:pt idx="2045">
                  <c:v>888.0</c:v>
                </c:pt>
                <c:pt idx="2046">
                  <c:v>888.0</c:v>
                </c:pt>
                <c:pt idx="2047">
                  <c:v>888.0</c:v>
                </c:pt>
                <c:pt idx="2048">
                  <c:v>888.0</c:v>
                </c:pt>
                <c:pt idx="2049">
                  <c:v>888.0</c:v>
                </c:pt>
                <c:pt idx="2050">
                  <c:v>888.0</c:v>
                </c:pt>
                <c:pt idx="2051">
                  <c:v>888.0</c:v>
                </c:pt>
                <c:pt idx="2052">
                  <c:v>888.0</c:v>
                </c:pt>
                <c:pt idx="2053">
                  <c:v>888.0</c:v>
                </c:pt>
                <c:pt idx="2054">
                  <c:v>888.0</c:v>
                </c:pt>
                <c:pt idx="2055">
                  <c:v>888.0</c:v>
                </c:pt>
                <c:pt idx="2056">
                  <c:v>888.0</c:v>
                </c:pt>
                <c:pt idx="2057">
                  <c:v>889.0</c:v>
                </c:pt>
                <c:pt idx="2058">
                  <c:v>890.0</c:v>
                </c:pt>
                <c:pt idx="2059">
                  <c:v>891.0</c:v>
                </c:pt>
                <c:pt idx="2060">
                  <c:v>892.0</c:v>
                </c:pt>
                <c:pt idx="2061">
                  <c:v>893.0</c:v>
                </c:pt>
                <c:pt idx="2062">
                  <c:v>893.0</c:v>
                </c:pt>
                <c:pt idx="2063">
                  <c:v>894.0</c:v>
                </c:pt>
                <c:pt idx="2064">
                  <c:v>894.0</c:v>
                </c:pt>
                <c:pt idx="2065">
                  <c:v>894.0</c:v>
                </c:pt>
                <c:pt idx="2066">
                  <c:v>894.0</c:v>
                </c:pt>
                <c:pt idx="2067">
                  <c:v>894.0</c:v>
                </c:pt>
                <c:pt idx="2068">
                  <c:v>895.0</c:v>
                </c:pt>
                <c:pt idx="2069">
                  <c:v>895.0</c:v>
                </c:pt>
                <c:pt idx="2070">
                  <c:v>896.0</c:v>
                </c:pt>
                <c:pt idx="2071">
                  <c:v>897.0</c:v>
                </c:pt>
                <c:pt idx="2072">
                  <c:v>898.0</c:v>
                </c:pt>
                <c:pt idx="2073">
                  <c:v>898.0</c:v>
                </c:pt>
                <c:pt idx="2074">
                  <c:v>898.0</c:v>
                </c:pt>
                <c:pt idx="2075">
                  <c:v>898.0</c:v>
                </c:pt>
                <c:pt idx="2076">
                  <c:v>898.0</c:v>
                </c:pt>
                <c:pt idx="2077">
                  <c:v>899.0</c:v>
                </c:pt>
                <c:pt idx="2078">
                  <c:v>899.0</c:v>
                </c:pt>
                <c:pt idx="2079">
                  <c:v>899.0</c:v>
                </c:pt>
                <c:pt idx="2080">
                  <c:v>900.0</c:v>
                </c:pt>
                <c:pt idx="2081">
                  <c:v>901.0</c:v>
                </c:pt>
                <c:pt idx="2082">
                  <c:v>901.0</c:v>
                </c:pt>
                <c:pt idx="2083">
                  <c:v>901.0</c:v>
                </c:pt>
                <c:pt idx="2084">
                  <c:v>901.0</c:v>
                </c:pt>
                <c:pt idx="2085">
                  <c:v>901.0</c:v>
                </c:pt>
                <c:pt idx="2086">
                  <c:v>902.0</c:v>
                </c:pt>
                <c:pt idx="2087">
                  <c:v>903.0</c:v>
                </c:pt>
                <c:pt idx="2088">
                  <c:v>903.0</c:v>
                </c:pt>
                <c:pt idx="2089">
                  <c:v>904.0</c:v>
                </c:pt>
                <c:pt idx="2090">
                  <c:v>904.0</c:v>
                </c:pt>
                <c:pt idx="2091">
                  <c:v>904.0</c:v>
                </c:pt>
                <c:pt idx="2092">
                  <c:v>905.0</c:v>
                </c:pt>
                <c:pt idx="2093">
                  <c:v>906.0</c:v>
                </c:pt>
                <c:pt idx="2094">
                  <c:v>907.0</c:v>
                </c:pt>
                <c:pt idx="2095">
                  <c:v>908.0</c:v>
                </c:pt>
                <c:pt idx="2096">
                  <c:v>909.0</c:v>
                </c:pt>
                <c:pt idx="2097">
                  <c:v>909.0</c:v>
                </c:pt>
                <c:pt idx="2098">
                  <c:v>909.0</c:v>
                </c:pt>
                <c:pt idx="2099">
                  <c:v>909.0</c:v>
                </c:pt>
                <c:pt idx="2100">
                  <c:v>909.0</c:v>
                </c:pt>
                <c:pt idx="2101">
                  <c:v>909.0</c:v>
                </c:pt>
                <c:pt idx="2102">
                  <c:v>910.0</c:v>
                </c:pt>
                <c:pt idx="2103">
                  <c:v>910.0</c:v>
                </c:pt>
                <c:pt idx="2104">
                  <c:v>910.0</c:v>
                </c:pt>
                <c:pt idx="2105">
                  <c:v>910.0</c:v>
                </c:pt>
                <c:pt idx="2106">
                  <c:v>911.0</c:v>
                </c:pt>
                <c:pt idx="2107">
                  <c:v>912.0</c:v>
                </c:pt>
                <c:pt idx="2108">
                  <c:v>913.0</c:v>
                </c:pt>
                <c:pt idx="2109">
                  <c:v>914.0</c:v>
                </c:pt>
                <c:pt idx="2110">
                  <c:v>915.0</c:v>
                </c:pt>
                <c:pt idx="2111">
                  <c:v>915.0</c:v>
                </c:pt>
                <c:pt idx="2112">
                  <c:v>916.0</c:v>
                </c:pt>
                <c:pt idx="2113">
                  <c:v>917.0</c:v>
                </c:pt>
                <c:pt idx="2114">
                  <c:v>917.0</c:v>
                </c:pt>
                <c:pt idx="2115">
                  <c:v>918.0</c:v>
                </c:pt>
                <c:pt idx="2116">
                  <c:v>918.0</c:v>
                </c:pt>
                <c:pt idx="2117">
                  <c:v>919.0</c:v>
                </c:pt>
                <c:pt idx="2118">
                  <c:v>919.0</c:v>
                </c:pt>
                <c:pt idx="2119">
                  <c:v>919.0</c:v>
                </c:pt>
                <c:pt idx="2120">
                  <c:v>919.0</c:v>
                </c:pt>
                <c:pt idx="2121">
                  <c:v>919.0</c:v>
                </c:pt>
                <c:pt idx="2122">
                  <c:v>920.0</c:v>
                </c:pt>
                <c:pt idx="2123">
                  <c:v>920.0</c:v>
                </c:pt>
                <c:pt idx="2124">
                  <c:v>921.0</c:v>
                </c:pt>
                <c:pt idx="2125">
                  <c:v>921.0</c:v>
                </c:pt>
                <c:pt idx="2126">
                  <c:v>922.0</c:v>
                </c:pt>
                <c:pt idx="2127">
                  <c:v>922.0</c:v>
                </c:pt>
                <c:pt idx="2128">
                  <c:v>922.0</c:v>
                </c:pt>
                <c:pt idx="2129">
                  <c:v>923.0</c:v>
                </c:pt>
                <c:pt idx="2130">
                  <c:v>924.0</c:v>
                </c:pt>
                <c:pt idx="2131">
                  <c:v>924.0</c:v>
                </c:pt>
                <c:pt idx="2132">
                  <c:v>924.0</c:v>
                </c:pt>
                <c:pt idx="2133">
                  <c:v>924.0</c:v>
                </c:pt>
                <c:pt idx="2134">
                  <c:v>925.0</c:v>
                </c:pt>
                <c:pt idx="2135">
                  <c:v>925.0</c:v>
                </c:pt>
                <c:pt idx="2136">
                  <c:v>926.0</c:v>
                </c:pt>
                <c:pt idx="2137">
                  <c:v>926.0</c:v>
                </c:pt>
                <c:pt idx="2138">
                  <c:v>926.0</c:v>
                </c:pt>
                <c:pt idx="2139">
                  <c:v>927.0</c:v>
                </c:pt>
                <c:pt idx="2140">
                  <c:v>927.0</c:v>
                </c:pt>
                <c:pt idx="2141">
                  <c:v>928.0</c:v>
                </c:pt>
                <c:pt idx="2142">
                  <c:v>928.0</c:v>
                </c:pt>
                <c:pt idx="2143">
                  <c:v>928.0</c:v>
                </c:pt>
                <c:pt idx="2144">
                  <c:v>928.0</c:v>
                </c:pt>
                <c:pt idx="2145">
                  <c:v>928.0</c:v>
                </c:pt>
                <c:pt idx="2146">
                  <c:v>928.0</c:v>
                </c:pt>
                <c:pt idx="2147">
                  <c:v>928.0</c:v>
                </c:pt>
                <c:pt idx="2148">
                  <c:v>929.0</c:v>
                </c:pt>
                <c:pt idx="2149">
                  <c:v>929.0</c:v>
                </c:pt>
                <c:pt idx="2150">
                  <c:v>930.0</c:v>
                </c:pt>
                <c:pt idx="2151">
                  <c:v>931.0</c:v>
                </c:pt>
                <c:pt idx="2152">
                  <c:v>932.0</c:v>
                </c:pt>
                <c:pt idx="2153">
                  <c:v>933.0</c:v>
                </c:pt>
                <c:pt idx="2154">
                  <c:v>934.0</c:v>
                </c:pt>
                <c:pt idx="2155">
                  <c:v>935.0</c:v>
                </c:pt>
                <c:pt idx="2156">
                  <c:v>936.0</c:v>
                </c:pt>
                <c:pt idx="2157">
                  <c:v>936.0</c:v>
                </c:pt>
                <c:pt idx="2158">
                  <c:v>936.0</c:v>
                </c:pt>
                <c:pt idx="2159">
                  <c:v>936.0</c:v>
                </c:pt>
                <c:pt idx="2160">
                  <c:v>937.0</c:v>
                </c:pt>
                <c:pt idx="2161">
                  <c:v>938.0</c:v>
                </c:pt>
                <c:pt idx="2162">
                  <c:v>939.0</c:v>
                </c:pt>
                <c:pt idx="2163">
                  <c:v>940.0</c:v>
                </c:pt>
                <c:pt idx="2164">
                  <c:v>940.0</c:v>
                </c:pt>
                <c:pt idx="2165">
                  <c:v>940.0</c:v>
                </c:pt>
                <c:pt idx="2166">
                  <c:v>940.0</c:v>
                </c:pt>
                <c:pt idx="2167">
                  <c:v>940.0</c:v>
                </c:pt>
                <c:pt idx="2168">
                  <c:v>940.0</c:v>
                </c:pt>
                <c:pt idx="2169">
                  <c:v>940.0</c:v>
                </c:pt>
                <c:pt idx="2170">
                  <c:v>940.0</c:v>
                </c:pt>
                <c:pt idx="2171">
                  <c:v>940.0</c:v>
                </c:pt>
                <c:pt idx="2172">
                  <c:v>941.0</c:v>
                </c:pt>
                <c:pt idx="2173">
                  <c:v>941.0</c:v>
                </c:pt>
                <c:pt idx="2174">
                  <c:v>941.0</c:v>
                </c:pt>
                <c:pt idx="2175">
                  <c:v>941.0</c:v>
                </c:pt>
                <c:pt idx="2176">
                  <c:v>941.0</c:v>
                </c:pt>
                <c:pt idx="2177">
                  <c:v>941.0</c:v>
                </c:pt>
                <c:pt idx="2178">
                  <c:v>942.0</c:v>
                </c:pt>
                <c:pt idx="2179">
                  <c:v>942.0</c:v>
                </c:pt>
                <c:pt idx="2180">
                  <c:v>943.0</c:v>
                </c:pt>
                <c:pt idx="2181">
                  <c:v>944.0</c:v>
                </c:pt>
                <c:pt idx="2182">
                  <c:v>944.0</c:v>
                </c:pt>
                <c:pt idx="2183">
                  <c:v>945.0</c:v>
                </c:pt>
                <c:pt idx="2184">
                  <c:v>946.0</c:v>
                </c:pt>
                <c:pt idx="2185">
                  <c:v>946.0</c:v>
                </c:pt>
                <c:pt idx="2186">
                  <c:v>947.0</c:v>
                </c:pt>
                <c:pt idx="2187">
                  <c:v>948.0</c:v>
                </c:pt>
                <c:pt idx="2188">
                  <c:v>949.0</c:v>
                </c:pt>
                <c:pt idx="2189">
                  <c:v>949.0</c:v>
                </c:pt>
                <c:pt idx="2190">
                  <c:v>950.0</c:v>
                </c:pt>
                <c:pt idx="2191">
                  <c:v>951.0</c:v>
                </c:pt>
                <c:pt idx="2192">
                  <c:v>951.0</c:v>
                </c:pt>
                <c:pt idx="2193">
                  <c:v>951.0</c:v>
                </c:pt>
                <c:pt idx="2194">
                  <c:v>951.0</c:v>
                </c:pt>
                <c:pt idx="2195">
                  <c:v>951.0</c:v>
                </c:pt>
                <c:pt idx="2196">
                  <c:v>951.0</c:v>
                </c:pt>
                <c:pt idx="2197">
                  <c:v>951.0</c:v>
                </c:pt>
                <c:pt idx="2198">
                  <c:v>951.0</c:v>
                </c:pt>
                <c:pt idx="2199">
                  <c:v>951.0</c:v>
                </c:pt>
                <c:pt idx="2200">
                  <c:v>951.0</c:v>
                </c:pt>
                <c:pt idx="2201">
                  <c:v>952.0</c:v>
                </c:pt>
                <c:pt idx="2202">
                  <c:v>952.0</c:v>
                </c:pt>
                <c:pt idx="2203">
                  <c:v>953.0</c:v>
                </c:pt>
                <c:pt idx="2204">
                  <c:v>953.0</c:v>
                </c:pt>
                <c:pt idx="2205">
                  <c:v>954.0</c:v>
                </c:pt>
                <c:pt idx="2206">
                  <c:v>955.0</c:v>
                </c:pt>
                <c:pt idx="2207">
                  <c:v>956.0</c:v>
                </c:pt>
                <c:pt idx="2208">
                  <c:v>956.0</c:v>
                </c:pt>
                <c:pt idx="2209">
                  <c:v>957.0</c:v>
                </c:pt>
                <c:pt idx="2210">
                  <c:v>957.0</c:v>
                </c:pt>
                <c:pt idx="2211">
                  <c:v>958.0</c:v>
                </c:pt>
                <c:pt idx="2212">
                  <c:v>959.0</c:v>
                </c:pt>
                <c:pt idx="2213">
                  <c:v>959.0</c:v>
                </c:pt>
                <c:pt idx="2214">
                  <c:v>960.0</c:v>
                </c:pt>
                <c:pt idx="2215">
                  <c:v>960.0</c:v>
                </c:pt>
                <c:pt idx="2216">
                  <c:v>961.0</c:v>
                </c:pt>
                <c:pt idx="2217">
                  <c:v>962.0</c:v>
                </c:pt>
                <c:pt idx="2218">
                  <c:v>962.0</c:v>
                </c:pt>
                <c:pt idx="2219">
                  <c:v>963.0</c:v>
                </c:pt>
                <c:pt idx="2220">
                  <c:v>963.0</c:v>
                </c:pt>
                <c:pt idx="2221">
                  <c:v>964.0</c:v>
                </c:pt>
                <c:pt idx="2222">
                  <c:v>965.0</c:v>
                </c:pt>
                <c:pt idx="2223">
                  <c:v>965.0</c:v>
                </c:pt>
                <c:pt idx="2224">
                  <c:v>966.0</c:v>
                </c:pt>
                <c:pt idx="2225">
                  <c:v>966.0</c:v>
                </c:pt>
                <c:pt idx="2226">
                  <c:v>966.0</c:v>
                </c:pt>
                <c:pt idx="2227">
                  <c:v>967.0</c:v>
                </c:pt>
                <c:pt idx="2228">
                  <c:v>968.0</c:v>
                </c:pt>
                <c:pt idx="2229">
                  <c:v>968.0</c:v>
                </c:pt>
                <c:pt idx="2230">
                  <c:v>969.0</c:v>
                </c:pt>
                <c:pt idx="2231">
                  <c:v>970.0</c:v>
                </c:pt>
                <c:pt idx="2232">
                  <c:v>971.0</c:v>
                </c:pt>
                <c:pt idx="2233">
                  <c:v>971.0</c:v>
                </c:pt>
                <c:pt idx="2234">
                  <c:v>972.0</c:v>
                </c:pt>
                <c:pt idx="2235">
                  <c:v>973.0</c:v>
                </c:pt>
                <c:pt idx="2236">
                  <c:v>973.0</c:v>
                </c:pt>
                <c:pt idx="2237">
                  <c:v>973.0</c:v>
                </c:pt>
                <c:pt idx="2238">
                  <c:v>973.0</c:v>
                </c:pt>
                <c:pt idx="2239">
                  <c:v>974.0</c:v>
                </c:pt>
                <c:pt idx="2240">
                  <c:v>974.0</c:v>
                </c:pt>
                <c:pt idx="2241">
                  <c:v>975.0</c:v>
                </c:pt>
                <c:pt idx="2242">
                  <c:v>976.0</c:v>
                </c:pt>
                <c:pt idx="2243">
                  <c:v>977.0</c:v>
                </c:pt>
                <c:pt idx="2244">
                  <c:v>978.0</c:v>
                </c:pt>
                <c:pt idx="2245">
                  <c:v>979.0</c:v>
                </c:pt>
                <c:pt idx="2246">
                  <c:v>980.0</c:v>
                </c:pt>
                <c:pt idx="2247">
                  <c:v>980.0</c:v>
                </c:pt>
                <c:pt idx="2248">
                  <c:v>980.0</c:v>
                </c:pt>
                <c:pt idx="2249">
                  <c:v>981.0</c:v>
                </c:pt>
                <c:pt idx="2250">
                  <c:v>982.0</c:v>
                </c:pt>
                <c:pt idx="2251">
                  <c:v>983.0</c:v>
                </c:pt>
                <c:pt idx="2252">
                  <c:v>983.0</c:v>
                </c:pt>
                <c:pt idx="2253">
                  <c:v>984.0</c:v>
                </c:pt>
                <c:pt idx="2254">
                  <c:v>984.0</c:v>
                </c:pt>
                <c:pt idx="2255">
                  <c:v>984.0</c:v>
                </c:pt>
                <c:pt idx="2256">
                  <c:v>985.0</c:v>
                </c:pt>
                <c:pt idx="2257">
                  <c:v>986.0</c:v>
                </c:pt>
                <c:pt idx="2258">
                  <c:v>986.0</c:v>
                </c:pt>
                <c:pt idx="2259">
                  <c:v>987.0</c:v>
                </c:pt>
                <c:pt idx="2260">
                  <c:v>987.0</c:v>
                </c:pt>
                <c:pt idx="2261">
                  <c:v>988.0</c:v>
                </c:pt>
                <c:pt idx="2262">
                  <c:v>989.0</c:v>
                </c:pt>
                <c:pt idx="2263">
                  <c:v>989.0</c:v>
                </c:pt>
                <c:pt idx="2264">
                  <c:v>989.0</c:v>
                </c:pt>
                <c:pt idx="2265">
                  <c:v>990.0</c:v>
                </c:pt>
                <c:pt idx="2266">
                  <c:v>991.0</c:v>
                </c:pt>
                <c:pt idx="2267">
                  <c:v>992.0</c:v>
                </c:pt>
                <c:pt idx="2268">
                  <c:v>993.0</c:v>
                </c:pt>
                <c:pt idx="2269">
                  <c:v>993.0</c:v>
                </c:pt>
                <c:pt idx="2270">
                  <c:v>994.0</c:v>
                </c:pt>
                <c:pt idx="2271">
                  <c:v>994.0</c:v>
                </c:pt>
                <c:pt idx="2272">
                  <c:v>994.0</c:v>
                </c:pt>
                <c:pt idx="2273">
                  <c:v>994.0</c:v>
                </c:pt>
                <c:pt idx="2274">
                  <c:v>994.0</c:v>
                </c:pt>
                <c:pt idx="2275">
                  <c:v>995.0</c:v>
                </c:pt>
                <c:pt idx="2276">
                  <c:v>995.0</c:v>
                </c:pt>
                <c:pt idx="2277">
                  <c:v>995.0</c:v>
                </c:pt>
                <c:pt idx="2278">
                  <c:v>995.0</c:v>
                </c:pt>
                <c:pt idx="2279">
                  <c:v>995.0</c:v>
                </c:pt>
                <c:pt idx="2280">
                  <c:v>995.0</c:v>
                </c:pt>
                <c:pt idx="2281">
                  <c:v>996.0</c:v>
                </c:pt>
                <c:pt idx="2282">
                  <c:v>996.0</c:v>
                </c:pt>
                <c:pt idx="2283">
                  <c:v>996.0</c:v>
                </c:pt>
                <c:pt idx="2284">
                  <c:v>996.0</c:v>
                </c:pt>
                <c:pt idx="2285">
                  <c:v>997.0</c:v>
                </c:pt>
                <c:pt idx="2286">
                  <c:v>998.0</c:v>
                </c:pt>
                <c:pt idx="2287">
                  <c:v>999.0</c:v>
                </c:pt>
                <c:pt idx="2288">
                  <c:v>999.0</c:v>
                </c:pt>
                <c:pt idx="2289">
                  <c:v>1000.0</c:v>
                </c:pt>
                <c:pt idx="2290">
                  <c:v>1001.0</c:v>
                </c:pt>
                <c:pt idx="2291">
                  <c:v>1001.0</c:v>
                </c:pt>
                <c:pt idx="2292">
                  <c:v>1002.0</c:v>
                </c:pt>
                <c:pt idx="2293">
                  <c:v>1002.0</c:v>
                </c:pt>
                <c:pt idx="2294">
                  <c:v>1002.0</c:v>
                </c:pt>
                <c:pt idx="2295">
                  <c:v>1002.0</c:v>
                </c:pt>
                <c:pt idx="2296">
                  <c:v>1003.0</c:v>
                </c:pt>
                <c:pt idx="2297">
                  <c:v>1004.0</c:v>
                </c:pt>
                <c:pt idx="2298">
                  <c:v>1004.0</c:v>
                </c:pt>
                <c:pt idx="2299">
                  <c:v>1004.0</c:v>
                </c:pt>
                <c:pt idx="2300">
                  <c:v>1004.0</c:v>
                </c:pt>
                <c:pt idx="2301">
                  <c:v>1005.0</c:v>
                </c:pt>
                <c:pt idx="2302">
                  <c:v>1006.0</c:v>
                </c:pt>
                <c:pt idx="2303">
                  <c:v>1007.0</c:v>
                </c:pt>
                <c:pt idx="2304">
                  <c:v>1007.0</c:v>
                </c:pt>
                <c:pt idx="2305">
                  <c:v>1007.0</c:v>
                </c:pt>
                <c:pt idx="2306">
                  <c:v>1007.0</c:v>
                </c:pt>
                <c:pt idx="2307">
                  <c:v>1007.0</c:v>
                </c:pt>
                <c:pt idx="2308">
                  <c:v>1007.0</c:v>
                </c:pt>
                <c:pt idx="2309">
                  <c:v>1007.0</c:v>
                </c:pt>
                <c:pt idx="2310">
                  <c:v>1008.0</c:v>
                </c:pt>
                <c:pt idx="2311">
                  <c:v>1008.0</c:v>
                </c:pt>
                <c:pt idx="2312">
                  <c:v>1008.0</c:v>
                </c:pt>
                <c:pt idx="2313">
                  <c:v>1008.0</c:v>
                </c:pt>
                <c:pt idx="2314">
                  <c:v>1008.0</c:v>
                </c:pt>
                <c:pt idx="2315">
                  <c:v>1008.0</c:v>
                </c:pt>
                <c:pt idx="2316">
                  <c:v>1009.0</c:v>
                </c:pt>
                <c:pt idx="2317">
                  <c:v>1010.0</c:v>
                </c:pt>
                <c:pt idx="2318">
                  <c:v>1010.0</c:v>
                </c:pt>
                <c:pt idx="2319">
                  <c:v>1010.0</c:v>
                </c:pt>
                <c:pt idx="2320">
                  <c:v>1010.0</c:v>
                </c:pt>
                <c:pt idx="2321">
                  <c:v>1010.0</c:v>
                </c:pt>
                <c:pt idx="2322">
                  <c:v>1010.0</c:v>
                </c:pt>
                <c:pt idx="2323">
                  <c:v>1010.0</c:v>
                </c:pt>
                <c:pt idx="2324">
                  <c:v>1011.0</c:v>
                </c:pt>
                <c:pt idx="2325">
                  <c:v>1012.0</c:v>
                </c:pt>
                <c:pt idx="2326">
                  <c:v>1012.0</c:v>
                </c:pt>
                <c:pt idx="2327">
                  <c:v>1012.0</c:v>
                </c:pt>
                <c:pt idx="2328">
                  <c:v>1013.0</c:v>
                </c:pt>
                <c:pt idx="2329">
                  <c:v>1014.0</c:v>
                </c:pt>
                <c:pt idx="2330">
                  <c:v>1015.0</c:v>
                </c:pt>
                <c:pt idx="2331">
                  <c:v>1015.0</c:v>
                </c:pt>
                <c:pt idx="2332">
                  <c:v>1016.0</c:v>
                </c:pt>
                <c:pt idx="2333">
                  <c:v>1017.0</c:v>
                </c:pt>
                <c:pt idx="2334">
                  <c:v>1018.0</c:v>
                </c:pt>
                <c:pt idx="2335">
                  <c:v>1018.0</c:v>
                </c:pt>
                <c:pt idx="2336">
                  <c:v>1018.0</c:v>
                </c:pt>
                <c:pt idx="2337">
                  <c:v>1019.0</c:v>
                </c:pt>
                <c:pt idx="2338">
                  <c:v>1020.0</c:v>
                </c:pt>
                <c:pt idx="2339">
                  <c:v>1020.0</c:v>
                </c:pt>
                <c:pt idx="2340">
                  <c:v>1020.0</c:v>
                </c:pt>
                <c:pt idx="2341">
                  <c:v>1021.0</c:v>
                </c:pt>
                <c:pt idx="2342">
                  <c:v>1022.0</c:v>
                </c:pt>
                <c:pt idx="2343">
                  <c:v>1023.0</c:v>
                </c:pt>
                <c:pt idx="2344">
                  <c:v>1024.0</c:v>
                </c:pt>
                <c:pt idx="2345">
                  <c:v>1025.0</c:v>
                </c:pt>
                <c:pt idx="2346">
                  <c:v>1025.0</c:v>
                </c:pt>
                <c:pt idx="2347">
                  <c:v>1026.0</c:v>
                </c:pt>
                <c:pt idx="2348">
                  <c:v>1026.0</c:v>
                </c:pt>
                <c:pt idx="2349">
                  <c:v>1026.0</c:v>
                </c:pt>
                <c:pt idx="2350">
                  <c:v>1027.0</c:v>
                </c:pt>
                <c:pt idx="2351">
                  <c:v>1027.0</c:v>
                </c:pt>
                <c:pt idx="2352">
                  <c:v>1028.0</c:v>
                </c:pt>
                <c:pt idx="2353">
                  <c:v>1029.0</c:v>
                </c:pt>
                <c:pt idx="2354">
                  <c:v>1029.0</c:v>
                </c:pt>
                <c:pt idx="2355">
                  <c:v>1029.0</c:v>
                </c:pt>
                <c:pt idx="2356">
                  <c:v>1029.0</c:v>
                </c:pt>
                <c:pt idx="2357">
                  <c:v>1030.0</c:v>
                </c:pt>
                <c:pt idx="2358">
                  <c:v>1031.0</c:v>
                </c:pt>
                <c:pt idx="2359">
                  <c:v>1031.0</c:v>
                </c:pt>
                <c:pt idx="2360">
                  <c:v>1031.0</c:v>
                </c:pt>
                <c:pt idx="2361">
                  <c:v>1032.0</c:v>
                </c:pt>
                <c:pt idx="2362">
                  <c:v>1033.0</c:v>
                </c:pt>
                <c:pt idx="2363">
                  <c:v>1033.0</c:v>
                </c:pt>
                <c:pt idx="2364">
                  <c:v>1033.0</c:v>
                </c:pt>
                <c:pt idx="2365">
                  <c:v>1034.0</c:v>
                </c:pt>
                <c:pt idx="2366">
                  <c:v>1034.0</c:v>
                </c:pt>
                <c:pt idx="2367">
                  <c:v>1034.0</c:v>
                </c:pt>
                <c:pt idx="2368">
                  <c:v>1034.0</c:v>
                </c:pt>
                <c:pt idx="2369">
                  <c:v>1035.0</c:v>
                </c:pt>
                <c:pt idx="2370">
                  <c:v>1036.0</c:v>
                </c:pt>
                <c:pt idx="2371">
                  <c:v>1037.0</c:v>
                </c:pt>
                <c:pt idx="2372">
                  <c:v>1038.0</c:v>
                </c:pt>
                <c:pt idx="2373">
                  <c:v>1038.0</c:v>
                </c:pt>
                <c:pt idx="2374">
                  <c:v>1038.0</c:v>
                </c:pt>
                <c:pt idx="2375">
                  <c:v>1038.0</c:v>
                </c:pt>
                <c:pt idx="2376">
                  <c:v>1039.0</c:v>
                </c:pt>
                <c:pt idx="2377">
                  <c:v>1040.0</c:v>
                </c:pt>
                <c:pt idx="2378">
                  <c:v>1041.0</c:v>
                </c:pt>
                <c:pt idx="2379">
                  <c:v>1042.0</c:v>
                </c:pt>
                <c:pt idx="2380">
                  <c:v>1043.0</c:v>
                </c:pt>
                <c:pt idx="2381">
                  <c:v>1043.0</c:v>
                </c:pt>
                <c:pt idx="2382">
                  <c:v>1044.0</c:v>
                </c:pt>
                <c:pt idx="2383">
                  <c:v>1045.0</c:v>
                </c:pt>
                <c:pt idx="2384">
                  <c:v>1046.0</c:v>
                </c:pt>
                <c:pt idx="2385">
                  <c:v>1047.0</c:v>
                </c:pt>
                <c:pt idx="2386">
                  <c:v>1048.0</c:v>
                </c:pt>
                <c:pt idx="2387">
                  <c:v>1049.0</c:v>
                </c:pt>
                <c:pt idx="2388">
                  <c:v>1050.0</c:v>
                </c:pt>
                <c:pt idx="2389">
                  <c:v>1050.0</c:v>
                </c:pt>
                <c:pt idx="2390">
                  <c:v>1050.0</c:v>
                </c:pt>
                <c:pt idx="2391">
                  <c:v>1050.0</c:v>
                </c:pt>
                <c:pt idx="2392">
                  <c:v>1050.0</c:v>
                </c:pt>
                <c:pt idx="2393">
                  <c:v>1051.0</c:v>
                </c:pt>
                <c:pt idx="2394">
                  <c:v>1051.0</c:v>
                </c:pt>
                <c:pt idx="2395">
                  <c:v>1051.0</c:v>
                </c:pt>
                <c:pt idx="2396">
                  <c:v>1052.0</c:v>
                </c:pt>
                <c:pt idx="2397">
                  <c:v>1053.0</c:v>
                </c:pt>
                <c:pt idx="2398">
                  <c:v>1053.0</c:v>
                </c:pt>
                <c:pt idx="2399">
                  <c:v>1054.0</c:v>
                </c:pt>
                <c:pt idx="2400">
                  <c:v>1054.0</c:v>
                </c:pt>
                <c:pt idx="2401">
                  <c:v>1055.0</c:v>
                </c:pt>
                <c:pt idx="2402">
                  <c:v>1055.0</c:v>
                </c:pt>
                <c:pt idx="2403">
                  <c:v>1056.0</c:v>
                </c:pt>
                <c:pt idx="2404">
                  <c:v>1056.0</c:v>
                </c:pt>
                <c:pt idx="2405">
                  <c:v>1057.0</c:v>
                </c:pt>
                <c:pt idx="2406">
                  <c:v>1057.0</c:v>
                </c:pt>
                <c:pt idx="2407">
                  <c:v>1057.0</c:v>
                </c:pt>
                <c:pt idx="2408">
                  <c:v>1058.0</c:v>
                </c:pt>
                <c:pt idx="2409">
                  <c:v>1058.0</c:v>
                </c:pt>
                <c:pt idx="2410">
                  <c:v>1058.0</c:v>
                </c:pt>
                <c:pt idx="2411">
                  <c:v>1059.0</c:v>
                </c:pt>
                <c:pt idx="2412">
                  <c:v>1059.0</c:v>
                </c:pt>
                <c:pt idx="2413">
                  <c:v>1060.0</c:v>
                </c:pt>
                <c:pt idx="2414">
                  <c:v>1061.0</c:v>
                </c:pt>
                <c:pt idx="2415">
                  <c:v>1062.0</c:v>
                </c:pt>
                <c:pt idx="2416">
                  <c:v>1063.0</c:v>
                </c:pt>
                <c:pt idx="2417">
                  <c:v>1064.0</c:v>
                </c:pt>
                <c:pt idx="2418">
                  <c:v>1064.0</c:v>
                </c:pt>
                <c:pt idx="2419">
                  <c:v>1065.0</c:v>
                </c:pt>
                <c:pt idx="2420">
                  <c:v>1066.0</c:v>
                </c:pt>
                <c:pt idx="2421">
                  <c:v>1067.0</c:v>
                </c:pt>
                <c:pt idx="2422">
                  <c:v>1068.0</c:v>
                </c:pt>
                <c:pt idx="2423">
                  <c:v>1069.0</c:v>
                </c:pt>
                <c:pt idx="2424">
                  <c:v>1070.0</c:v>
                </c:pt>
                <c:pt idx="2425">
                  <c:v>1071.0</c:v>
                </c:pt>
                <c:pt idx="2426">
                  <c:v>1072.0</c:v>
                </c:pt>
                <c:pt idx="2427">
                  <c:v>1073.0</c:v>
                </c:pt>
                <c:pt idx="2428">
                  <c:v>1074.0</c:v>
                </c:pt>
                <c:pt idx="2429">
                  <c:v>1075.0</c:v>
                </c:pt>
                <c:pt idx="2430">
                  <c:v>1076.0</c:v>
                </c:pt>
                <c:pt idx="2431">
                  <c:v>1077.0</c:v>
                </c:pt>
                <c:pt idx="2432">
                  <c:v>1077.0</c:v>
                </c:pt>
                <c:pt idx="2433">
                  <c:v>1077.0</c:v>
                </c:pt>
                <c:pt idx="2434">
                  <c:v>1077.0</c:v>
                </c:pt>
                <c:pt idx="2435">
                  <c:v>1078.0</c:v>
                </c:pt>
                <c:pt idx="2436">
                  <c:v>1078.0</c:v>
                </c:pt>
                <c:pt idx="2437">
                  <c:v>1079.0</c:v>
                </c:pt>
                <c:pt idx="2438">
                  <c:v>1080.0</c:v>
                </c:pt>
                <c:pt idx="2439">
                  <c:v>1081.0</c:v>
                </c:pt>
                <c:pt idx="2440">
                  <c:v>1081.0</c:v>
                </c:pt>
                <c:pt idx="2441">
                  <c:v>1082.0</c:v>
                </c:pt>
                <c:pt idx="2442">
                  <c:v>1083.0</c:v>
                </c:pt>
                <c:pt idx="2443">
                  <c:v>1083.0</c:v>
                </c:pt>
                <c:pt idx="2444">
                  <c:v>1083.0</c:v>
                </c:pt>
                <c:pt idx="2445">
                  <c:v>1083.0</c:v>
                </c:pt>
                <c:pt idx="2446">
                  <c:v>1083.0</c:v>
                </c:pt>
                <c:pt idx="2447">
                  <c:v>1084.0</c:v>
                </c:pt>
                <c:pt idx="2448">
                  <c:v>1084.0</c:v>
                </c:pt>
                <c:pt idx="2449">
                  <c:v>1084.0</c:v>
                </c:pt>
                <c:pt idx="2450">
                  <c:v>1084.0</c:v>
                </c:pt>
                <c:pt idx="2451">
                  <c:v>1085.0</c:v>
                </c:pt>
                <c:pt idx="2452">
                  <c:v>1086.0</c:v>
                </c:pt>
                <c:pt idx="2453">
                  <c:v>1086.0</c:v>
                </c:pt>
                <c:pt idx="2454">
                  <c:v>1087.0</c:v>
                </c:pt>
                <c:pt idx="2455">
                  <c:v>1088.0</c:v>
                </c:pt>
                <c:pt idx="2456">
                  <c:v>1089.0</c:v>
                </c:pt>
                <c:pt idx="2457">
                  <c:v>1089.0</c:v>
                </c:pt>
                <c:pt idx="2458">
                  <c:v>1090.0</c:v>
                </c:pt>
                <c:pt idx="2459">
                  <c:v>1091.0</c:v>
                </c:pt>
                <c:pt idx="2460">
                  <c:v>1092.0</c:v>
                </c:pt>
                <c:pt idx="2461">
                  <c:v>1092.0</c:v>
                </c:pt>
                <c:pt idx="2462">
                  <c:v>1092.0</c:v>
                </c:pt>
                <c:pt idx="2463">
                  <c:v>1092.0</c:v>
                </c:pt>
                <c:pt idx="2464">
                  <c:v>1092.0</c:v>
                </c:pt>
                <c:pt idx="2465">
                  <c:v>1092.0</c:v>
                </c:pt>
                <c:pt idx="2466">
                  <c:v>1093.0</c:v>
                </c:pt>
                <c:pt idx="2467">
                  <c:v>1094.0</c:v>
                </c:pt>
                <c:pt idx="2468">
                  <c:v>1094.0</c:v>
                </c:pt>
                <c:pt idx="2469">
                  <c:v>1094.0</c:v>
                </c:pt>
                <c:pt idx="2470">
                  <c:v>1094.0</c:v>
                </c:pt>
                <c:pt idx="2471">
                  <c:v>1094.0</c:v>
                </c:pt>
                <c:pt idx="2472">
                  <c:v>1094.0</c:v>
                </c:pt>
                <c:pt idx="2473">
                  <c:v>1094.0</c:v>
                </c:pt>
                <c:pt idx="2474">
                  <c:v>1094.0</c:v>
                </c:pt>
                <c:pt idx="2475">
                  <c:v>1094.0</c:v>
                </c:pt>
                <c:pt idx="2476">
                  <c:v>1094.0</c:v>
                </c:pt>
                <c:pt idx="2477">
                  <c:v>1094.0</c:v>
                </c:pt>
                <c:pt idx="2478">
                  <c:v>1094.0</c:v>
                </c:pt>
                <c:pt idx="2479">
                  <c:v>1094.0</c:v>
                </c:pt>
                <c:pt idx="2480">
                  <c:v>1095.0</c:v>
                </c:pt>
                <c:pt idx="2481">
                  <c:v>1096.0</c:v>
                </c:pt>
                <c:pt idx="2482">
                  <c:v>1096.0</c:v>
                </c:pt>
                <c:pt idx="2483">
                  <c:v>1096.0</c:v>
                </c:pt>
                <c:pt idx="2484">
                  <c:v>1097.0</c:v>
                </c:pt>
                <c:pt idx="2485">
                  <c:v>1097.0</c:v>
                </c:pt>
                <c:pt idx="2486">
                  <c:v>1097.0</c:v>
                </c:pt>
                <c:pt idx="2487">
                  <c:v>1098.0</c:v>
                </c:pt>
                <c:pt idx="2488">
                  <c:v>1099.0</c:v>
                </c:pt>
                <c:pt idx="2489">
                  <c:v>1099.0</c:v>
                </c:pt>
                <c:pt idx="2490">
                  <c:v>1099.0</c:v>
                </c:pt>
                <c:pt idx="2491">
                  <c:v>1099.0</c:v>
                </c:pt>
                <c:pt idx="2492">
                  <c:v>1099.0</c:v>
                </c:pt>
                <c:pt idx="2493">
                  <c:v>1099.0</c:v>
                </c:pt>
                <c:pt idx="2494">
                  <c:v>1099.0</c:v>
                </c:pt>
                <c:pt idx="2495">
                  <c:v>1099.0</c:v>
                </c:pt>
                <c:pt idx="2496">
                  <c:v>1100.0</c:v>
                </c:pt>
                <c:pt idx="2497">
                  <c:v>1100.0</c:v>
                </c:pt>
                <c:pt idx="2498">
                  <c:v>1100.0</c:v>
                </c:pt>
                <c:pt idx="2499">
                  <c:v>1101.0</c:v>
                </c:pt>
                <c:pt idx="2500">
                  <c:v>1101.0</c:v>
                </c:pt>
                <c:pt idx="2501">
                  <c:v>1102.0</c:v>
                </c:pt>
                <c:pt idx="2502">
                  <c:v>1103.0</c:v>
                </c:pt>
                <c:pt idx="2503">
                  <c:v>1104.0</c:v>
                </c:pt>
                <c:pt idx="2504">
                  <c:v>1104.0</c:v>
                </c:pt>
                <c:pt idx="2505">
                  <c:v>1104.0</c:v>
                </c:pt>
                <c:pt idx="2506">
                  <c:v>1104.0</c:v>
                </c:pt>
                <c:pt idx="2507">
                  <c:v>1104.0</c:v>
                </c:pt>
                <c:pt idx="2508">
                  <c:v>1105.0</c:v>
                </c:pt>
                <c:pt idx="2509">
                  <c:v>1106.0</c:v>
                </c:pt>
                <c:pt idx="2510">
                  <c:v>1107.0</c:v>
                </c:pt>
                <c:pt idx="2511">
                  <c:v>1108.0</c:v>
                </c:pt>
                <c:pt idx="2512">
                  <c:v>1109.0</c:v>
                </c:pt>
                <c:pt idx="2513">
                  <c:v>1110.0</c:v>
                </c:pt>
                <c:pt idx="2514">
                  <c:v>1111.0</c:v>
                </c:pt>
                <c:pt idx="2515">
                  <c:v>1112.0</c:v>
                </c:pt>
                <c:pt idx="2516">
                  <c:v>1113.0</c:v>
                </c:pt>
                <c:pt idx="2517">
                  <c:v>1113.0</c:v>
                </c:pt>
                <c:pt idx="2518">
                  <c:v>1114.0</c:v>
                </c:pt>
                <c:pt idx="2519">
                  <c:v>1115.0</c:v>
                </c:pt>
                <c:pt idx="2520">
                  <c:v>1116.0</c:v>
                </c:pt>
                <c:pt idx="2521">
                  <c:v>1117.0</c:v>
                </c:pt>
                <c:pt idx="2522">
                  <c:v>1118.0</c:v>
                </c:pt>
                <c:pt idx="2523">
                  <c:v>1119.0</c:v>
                </c:pt>
                <c:pt idx="2524">
                  <c:v>1120.0</c:v>
                </c:pt>
                <c:pt idx="2525">
                  <c:v>1121.0</c:v>
                </c:pt>
                <c:pt idx="2526">
                  <c:v>1121.0</c:v>
                </c:pt>
                <c:pt idx="2527">
                  <c:v>1121.0</c:v>
                </c:pt>
                <c:pt idx="2528">
                  <c:v>1121.0</c:v>
                </c:pt>
                <c:pt idx="2529">
                  <c:v>1121.0</c:v>
                </c:pt>
                <c:pt idx="2530">
                  <c:v>1121.0</c:v>
                </c:pt>
                <c:pt idx="2531">
                  <c:v>1121.0</c:v>
                </c:pt>
                <c:pt idx="2532">
                  <c:v>1121.0</c:v>
                </c:pt>
                <c:pt idx="2533">
                  <c:v>1121.0</c:v>
                </c:pt>
                <c:pt idx="2534">
                  <c:v>1122.0</c:v>
                </c:pt>
                <c:pt idx="2535">
                  <c:v>1123.0</c:v>
                </c:pt>
                <c:pt idx="2536">
                  <c:v>1124.0</c:v>
                </c:pt>
                <c:pt idx="2537">
                  <c:v>1125.0</c:v>
                </c:pt>
                <c:pt idx="2538">
                  <c:v>1125.0</c:v>
                </c:pt>
                <c:pt idx="2539">
                  <c:v>1126.0</c:v>
                </c:pt>
                <c:pt idx="2540">
                  <c:v>1127.0</c:v>
                </c:pt>
                <c:pt idx="2541">
                  <c:v>1128.0</c:v>
                </c:pt>
                <c:pt idx="2542">
                  <c:v>1129.0</c:v>
                </c:pt>
                <c:pt idx="2543">
                  <c:v>1130.0</c:v>
                </c:pt>
                <c:pt idx="2544">
                  <c:v>1131.0</c:v>
                </c:pt>
                <c:pt idx="2545">
                  <c:v>1131.0</c:v>
                </c:pt>
                <c:pt idx="2546">
                  <c:v>1131.0</c:v>
                </c:pt>
                <c:pt idx="2547">
                  <c:v>1131.0</c:v>
                </c:pt>
                <c:pt idx="2548">
                  <c:v>1132.0</c:v>
                </c:pt>
                <c:pt idx="2549">
                  <c:v>1132.0</c:v>
                </c:pt>
                <c:pt idx="2550">
                  <c:v>1132.0</c:v>
                </c:pt>
                <c:pt idx="2551">
                  <c:v>1132.0</c:v>
                </c:pt>
                <c:pt idx="2552">
                  <c:v>1133.0</c:v>
                </c:pt>
                <c:pt idx="2553">
                  <c:v>1133.0</c:v>
                </c:pt>
                <c:pt idx="2554">
                  <c:v>1133.0</c:v>
                </c:pt>
                <c:pt idx="2555">
                  <c:v>1134.0</c:v>
                </c:pt>
                <c:pt idx="2556">
                  <c:v>1134.0</c:v>
                </c:pt>
                <c:pt idx="2557">
                  <c:v>1134.0</c:v>
                </c:pt>
                <c:pt idx="2558">
                  <c:v>1134.0</c:v>
                </c:pt>
                <c:pt idx="2559">
                  <c:v>1134.0</c:v>
                </c:pt>
                <c:pt idx="2560">
                  <c:v>1134.0</c:v>
                </c:pt>
                <c:pt idx="2561">
                  <c:v>1134.0</c:v>
                </c:pt>
                <c:pt idx="2562">
                  <c:v>1134.0</c:v>
                </c:pt>
                <c:pt idx="2563">
                  <c:v>1134.0</c:v>
                </c:pt>
                <c:pt idx="2564">
                  <c:v>1134.0</c:v>
                </c:pt>
                <c:pt idx="2565">
                  <c:v>1134.0</c:v>
                </c:pt>
                <c:pt idx="2566">
                  <c:v>1134.0</c:v>
                </c:pt>
                <c:pt idx="2567">
                  <c:v>1134.0</c:v>
                </c:pt>
                <c:pt idx="2568">
                  <c:v>1134.0</c:v>
                </c:pt>
                <c:pt idx="2569">
                  <c:v>1134.0</c:v>
                </c:pt>
                <c:pt idx="2570">
                  <c:v>1135.0</c:v>
                </c:pt>
                <c:pt idx="2571">
                  <c:v>1136.0</c:v>
                </c:pt>
                <c:pt idx="2572">
                  <c:v>1136.0</c:v>
                </c:pt>
                <c:pt idx="2573">
                  <c:v>1137.0</c:v>
                </c:pt>
                <c:pt idx="2574">
                  <c:v>1137.0</c:v>
                </c:pt>
                <c:pt idx="2575">
                  <c:v>1137.0</c:v>
                </c:pt>
                <c:pt idx="2576">
                  <c:v>1138.0</c:v>
                </c:pt>
                <c:pt idx="2577">
                  <c:v>1139.0</c:v>
                </c:pt>
                <c:pt idx="2578">
                  <c:v>1139.0</c:v>
                </c:pt>
                <c:pt idx="2579">
                  <c:v>1139.0</c:v>
                </c:pt>
                <c:pt idx="2580">
                  <c:v>1139.0</c:v>
                </c:pt>
                <c:pt idx="2581">
                  <c:v>1140.0</c:v>
                </c:pt>
                <c:pt idx="2582">
                  <c:v>1140.0</c:v>
                </c:pt>
                <c:pt idx="2583">
                  <c:v>1141.0</c:v>
                </c:pt>
                <c:pt idx="2584">
                  <c:v>1142.0</c:v>
                </c:pt>
                <c:pt idx="2585">
                  <c:v>1142.0</c:v>
                </c:pt>
                <c:pt idx="2586">
                  <c:v>1142.0</c:v>
                </c:pt>
                <c:pt idx="2587">
                  <c:v>1142.0</c:v>
                </c:pt>
                <c:pt idx="2588">
                  <c:v>1142.0</c:v>
                </c:pt>
                <c:pt idx="2589">
                  <c:v>1142.0</c:v>
                </c:pt>
                <c:pt idx="2590">
                  <c:v>1142.0</c:v>
                </c:pt>
                <c:pt idx="2591">
                  <c:v>1142.0</c:v>
                </c:pt>
                <c:pt idx="2592">
                  <c:v>1142.0</c:v>
                </c:pt>
                <c:pt idx="2593">
                  <c:v>1142.0</c:v>
                </c:pt>
                <c:pt idx="2594">
                  <c:v>1142.0</c:v>
                </c:pt>
                <c:pt idx="2595">
                  <c:v>1142.0</c:v>
                </c:pt>
                <c:pt idx="2596">
                  <c:v>1142.0</c:v>
                </c:pt>
                <c:pt idx="2597">
                  <c:v>1142.0</c:v>
                </c:pt>
                <c:pt idx="2598">
                  <c:v>1142.0</c:v>
                </c:pt>
                <c:pt idx="2599">
                  <c:v>1143.0</c:v>
                </c:pt>
                <c:pt idx="2600">
                  <c:v>1144.0</c:v>
                </c:pt>
                <c:pt idx="2601">
                  <c:v>1145.0</c:v>
                </c:pt>
                <c:pt idx="2602">
                  <c:v>1145.0</c:v>
                </c:pt>
                <c:pt idx="2603">
                  <c:v>1145.0</c:v>
                </c:pt>
                <c:pt idx="2604">
                  <c:v>1145.0</c:v>
                </c:pt>
                <c:pt idx="2605">
                  <c:v>1145.0</c:v>
                </c:pt>
                <c:pt idx="2606">
                  <c:v>1146.0</c:v>
                </c:pt>
                <c:pt idx="2607">
                  <c:v>1146.0</c:v>
                </c:pt>
                <c:pt idx="2608">
                  <c:v>1147.0</c:v>
                </c:pt>
                <c:pt idx="2609">
                  <c:v>1147.0</c:v>
                </c:pt>
                <c:pt idx="2610">
                  <c:v>1147.0</c:v>
                </c:pt>
                <c:pt idx="2611">
                  <c:v>1148.0</c:v>
                </c:pt>
                <c:pt idx="2612">
                  <c:v>1149.0</c:v>
                </c:pt>
                <c:pt idx="2613">
                  <c:v>1149.0</c:v>
                </c:pt>
                <c:pt idx="2614">
                  <c:v>1150.0</c:v>
                </c:pt>
                <c:pt idx="2615">
                  <c:v>1151.0</c:v>
                </c:pt>
                <c:pt idx="2616">
                  <c:v>1152.0</c:v>
                </c:pt>
                <c:pt idx="2617">
                  <c:v>1152.0</c:v>
                </c:pt>
                <c:pt idx="2618">
                  <c:v>1153.0</c:v>
                </c:pt>
                <c:pt idx="2619">
                  <c:v>1153.0</c:v>
                </c:pt>
                <c:pt idx="2620">
                  <c:v>1153.0</c:v>
                </c:pt>
                <c:pt idx="2621">
                  <c:v>1154.0</c:v>
                </c:pt>
                <c:pt idx="2622">
                  <c:v>1155.0</c:v>
                </c:pt>
                <c:pt idx="2623">
                  <c:v>1155.0</c:v>
                </c:pt>
                <c:pt idx="2624">
                  <c:v>1155.0</c:v>
                </c:pt>
                <c:pt idx="2625">
                  <c:v>1156.0</c:v>
                </c:pt>
                <c:pt idx="2626">
                  <c:v>1156.0</c:v>
                </c:pt>
                <c:pt idx="2627">
                  <c:v>1156.0</c:v>
                </c:pt>
                <c:pt idx="2628">
                  <c:v>1156.0</c:v>
                </c:pt>
                <c:pt idx="2629">
                  <c:v>1157.0</c:v>
                </c:pt>
                <c:pt idx="2630">
                  <c:v>1158.0</c:v>
                </c:pt>
                <c:pt idx="2631">
                  <c:v>1158.0</c:v>
                </c:pt>
                <c:pt idx="2632">
                  <c:v>1158.0</c:v>
                </c:pt>
                <c:pt idx="2633">
                  <c:v>1158.0</c:v>
                </c:pt>
                <c:pt idx="2634">
                  <c:v>1159.0</c:v>
                </c:pt>
                <c:pt idx="2635">
                  <c:v>1159.0</c:v>
                </c:pt>
                <c:pt idx="2636">
                  <c:v>1159.0</c:v>
                </c:pt>
                <c:pt idx="2637">
                  <c:v>1159.0</c:v>
                </c:pt>
                <c:pt idx="2638">
                  <c:v>1159.0</c:v>
                </c:pt>
                <c:pt idx="2639">
                  <c:v>1159.0</c:v>
                </c:pt>
                <c:pt idx="2640">
                  <c:v>1159.0</c:v>
                </c:pt>
                <c:pt idx="2641">
                  <c:v>1160.0</c:v>
                </c:pt>
                <c:pt idx="2642">
                  <c:v>1161.0</c:v>
                </c:pt>
                <c:pt idx="2643">
                  <c:v>1161.0</c:v>
                </c:pt>
                <c:pt idx="2644">
                  <c:v>1161.0</c:v>
                </c:pt>
                <c:pt idx="2645">
                  <c:v>1161.0</c:v>
                </c:pt>
                <c:pt idx="2646">
                  <c:v>1162.0</c:v>
                </c:pt>
                <c:pt idx="2647">
                  <c:v>1163.0</c:v>
                </c:pt>
                <c:pt idx="2648">
                  <c:v>1164.0</c:v>
                </c:pt>
                <c:pt idx="2649">
                  <c:v>1165.0</c:v>
                </c:pt>
                <c:pt idx="2650">
                  <c:v>1165.0</c:v>
                </c:pt>
                <c:pt idx="2651">
                  <c:v>1165.0</c:v>
                </c:pt>
                <c:pt idx="2652">
                  <c:v>1165.0</c:v>
                </c:pt>
                <c:pt idx="2653">
                  <c:v>1165.0</c:v>
                </c:pt>
                <c:pt idx="2654">
                  <c:v>1165.0</c:v>
                </c:pt>
                <c:pt idx="2655">
                  <c:v>1165.0</c:v>
                </c:pt>
                <c:pt idx="2656">
                  <c:v>1165.0</c:v>
                </c:pt>
                <c:pt idx="2657">
                  <c:v>1165.0</c:v>
                </c:pt>
                <c:pt idx="2658">
                  <c:v>1165.0</c:v>
                </c:pt>
                <c:pt idx="2659">
                  <c:v>1165.0</c:v>
                </c:pt>
                <c:pt idx="2660">
                  <c:v>1165.0</c:v>
                </c:pt>
                <c:pt idx="2661">
                  <c:v>1165.0</c:v>
                </c:pt>
                <c:pt idx="2662">
                  <c:v>1165.0</c:v>
                </c:pt>
                <c:pt idx="2663">
                  <c:v>1165.0</c:v>
                </c:pt>
                <c:pt idx="2664">
                  <c:v>1165.0</c:v>
                </c:pt>
                <c:pt idx="2665">
                  <c:v>1165.0</c:v>
                </c:pt>
                <c:pt idx="2666">
                  <c:v>1165.0</c:v>
                </c:pt>
                <c:pt idx="2667">
                  <c:v>1165.0</c:v>
                </c:pt>
                <c:pt idx="2668">
                  <c:v>1165.0</c:v>
                </c:pt>
                <c:pt idx="2669">
                  <c:v>1165.0</c:v>
                </c:pt>
                <c:pt idx="2670">
                  <c:v>1166.0</c:v>
                </c:pt>
                <c:pt idx="2671">
                  <c:v>1167.0</c:v>
                </c:pt>
                <c:pt idx="2672">
                  <c:v>1168.0</c:v>
                </c:pt>
                <c:pt idx="2673">
                  <c:v>1169.0</c:v>
                </c:pt>
                <c:pt idx="2674">
                  <c:v>1169.0</c:v>
                </c:pt>
                <c:pt idx="2675">
                  <c:v>1170.0</c:v>
                </c:pt>
                <c:pt idx="2676">
                  <c:v>1170.0</c:v>
                </c:pt>
                <c:pt idx="2677">
                  <c:v>1170.0</c:v>
                </c:pt>
                <c:pt idx="2678">
                  <c:v>1170.0</c:v>
                </c:pt>
                <c:pt idx="2679">
                  <c:v>1171.0</c:v>
                </c:pt>
                <c:pt idx="2680">
                  <c:v>1171.0</c:v>
                </c:pt>
                <c:pt idx="2681">
                  <c:v>1172.0</c:v>
                </c:pt>
                <c:pt idx="2682">
                  <c:v>1173.0</c:v>
                </c:pt>
                <c:pt idx="2683">
                  <c:v>1173.0</c:v>
                </c:pt>
                <c:pt idx="2684">
                  <c:v>1173.0</c:v>
                </c:pt>
                <c:pt idx="2685">
                  <c:v>1173.0</c:v>
                </c:pt>
                <c:pt idx="2686">
                  <c:v>1173.0</c:v>
                </c:pt>
                <c:pt idx="2687">
                  <c:v>1173.0</c:v>
                </c:pt>
                <c:pt idx="2688">
                  <c:v>1173.0</c:v>
                </c:pt>
                <c:pt idx="2689">
                  <c:v>1173.0</c:v>
                </c:pt>
                <c:pt idx="2690">
                  <c:v>1173.0</c:v>
                </c:pt>
                <c:pt idx="2691">
                  <c:v>1173.0</c:v>
                </c:pt>
                <c:pt idx="2692">
                  <c:v>1173.0</c:v>
                </c:pt>
                <c:pt idx="2693">
                  <c:v>1173.0</c:v>
                </c:pt>
                <c:pt idx="2694">
                  <c:v>1173.0</c:v>
                </c:pt>
                <c:pt idx="2695">
                  <c:v>1173.0</c:v>
                </c:pt>
                <c:pt idx="2696">
                  <c:v>1173.0</c:v>
                </c:pt>
                <c:pt idx="2697">
                  <c:v>1173.0</c:v>
                </c:pt>
                <c:pt idx="2698">
                  <c:v>1173.0</c:v>
                </c:pt>
                <c:pt idx="2699">
                  <c:v>1173.0</c:v>
                </c:pt>
                <c:pt idx="2700">
                  <c:v>1173.0</c:v>
                </c:pt>
                <c:pt idx="2701">
                  <c:v>1173.0</c:v>
                </c:pt>
                <c:pt idx="2702">
                  <c:v>1173.0</c:v>
                </c:pt>
                <c:pt idx="2703">
                  <c:v>1173.0</c:v>
                </c:pt>
                <c:pt idx="2704">
                  <c:v>1173.0</c:v>
                </c:pt>
                <c:pt idx="2705">
                  <c:v>1173.0</c:v>
                </c:pt>
                <c:pt idx="2706">
                  <c:v>1173.0</c:v>
                </c:pt>
                <c:pt idx="2707">
                  <c:v>1173.0</c:v>
                </c:pt>
                <c:pt idx="2708">
                  <c:v>1174.0</c:v>
                </c:pt>
                <c:pt idx="2709">
                  <c:v>1174.0</c:v>
                </c:pt>
                <c:pt idx="2710">
                  <c:v>1175.0</c:v>
                </c:pt>
                <c:pt idx="2711">
                  <c:v>1175.0</c:v>
                </c:pt>
                <c:pt idx="2712">
                  <c:v>1176.0</c:v>
                </c:pt>
                <c:pt idx="2713">
                  <c:v>1176.0</c:v>
                </c:pt>
                <c:pt idx="2714">
                  <c:v>1176.0</c:v>
                </c:pt>
                <c:pt idx="2715">
                  <c:v>1176.0</c:v>
                </c:pt>
                <c:pt idx="2716">
                  <c:v>1176.0</c:v>
                </c:pt>
                <c:pt idx="2717">
                  <c:v>1176.0</c:v>
                </c:pt>
                <c:pt idx="2718">
                  <c:v>1177.0</c:v>
                </c:pt>
                <c:pt idx="2719">
                  <c:v>1178.0</c:v>
                </c:pt>
                <c:pt idx="2720">
                  <c:v>1178.0</c:v>
                </c:pt>
                <c:pt idx="2721">
                  <c:v>1179.0</c:v>
                </c:pt>
                <c:pt idx="2722">
                  <c:v>1180.0</c:v>
                </c:pt>
                <c:pt idx="2723">
                  <c:v>1180.0</c:v>
                </c:pt>
                <c:pt idx="2724">
                  <c:v>1180.0</c:v>
                </c:pt>
                <c:pt idx="2725">
                  <c:v>1180.0</c:v>
                </c:pt>
                <c:pt idx="2726">
                  <c:v>1180.0</c:v>
                </c:pt>
                <c:pt idx="2727">
                  <c:v>1181.0</c:v>
                </c:pt>
                <c:pt idx="2728">
                  <c:v>1181.0</c:v>
                </c:pt>
                <c:pt idx="2729">
                  <c:v>1181.0</c:v>
                </c:pt>
                <c:pt idx="2730">
                  <c:v>1182.0</c:v>
                </c:pt>
                <c:pt idx="2731">
                  <c:v>1183.0</c:v>
                </c:pt>
                <c:pt idx="2732">
                  <c:v>1184.0</c:v>
                </c:pt>
                <c:pt idx="2733">
                  <c:v>1184.0</c:v>
                </c:pt>
                <c:pt idx="2734">
                  <c:v>1184.0</c:v>
                </c:pt>
                <c:pt idx="2735">
                  <c:v>1184.0</c:v>
                </c:pt>
                <c:pt idx="2736">
                  <c:v>1184.0</c:v>
                </c:pt>
                <c:pt idx="2737">
                  <c:v>1184.0</c:v>
                </c:pt>
                <c:pt idx="2738">
                  <c:v>1184.0</c:v>
                </c:pt>
                <c:pt idx="2739">
                  <c:v>1184.0</c:v>
                </c:pt>
                <c:pt idx="2740">
                  <c:v>1184.0</c:v>
                </c:pt>
                <c:pt idx="2741">
                  <c:v>1185.0</c:v>
                </c:pt>
                <c:pt idx="2742">
                  <c:v>1185.0</c:v>
                </c:pt>
                <c:pt idx="2743">
                  <c:v>1186.0</c:v>
                </c:pt>
                <c:pt idx="2744">
                  <c:v>1186.0</c:v>
                </c:pt>
                <c:pt idx="2745">
                  <c:v>1186.0</c:v>
                </c:pt>
                <c:pt idx="2746">
                  <c:v>1186.0</c:v>
                </c:pt>
                <c:pt idx="2747">
                  <c:v>1187.0</c:v>
                </c:pt>
                <c:pt idx="2748">
                  <c:v>1188.0</c:v>
                </c:pt>
                <c:pt idx="2749">
                  <c:v>1189.0</c:v>
                </c:pt>
                <c:pt idx="2750">
                  <c:v>1190.0</c:v>
                </c:pt>
                <c:pt idx="2751">
                  <c:v>1191.0</c:v>
                </c:pt>
                <c:pt idx="2752">
                  <c:v>1191.0</c:v>
                </c:pt>
                <c:pt idx="2753">
                  <c:v>1192.0</c:v>
                </c:pt>
                <c:pt idx="2754">
                  <c:v>1193.0</c:v>
                </c:pt>
                <c:pt idx="2755">
                  <c:v>1193.0</c:v>
                </c:pt>
                <c:pt idx="2756">
                  <c:v>1193.0</c:v>
                </c:pt>
                <c:pt idx="2757">
                  <c:v>1193.0</c:v>
                </c:pt>
                <c:pt idx="2758">
                  <c:v>1193.0</c:v>
                </c:pt>
                <c:pt idx="2759">
                  <c:v>1193.0</c:v>
                </c:pt>
                <c:pt idx="2760">
                  <c:v>1194.0</c:v>
                </c:pt>
                <c:pt idx="2761">
                  <c:v>1195.0</c:v>
                </c:pt>
                <c:pt idx="2762">
                  <c:v>1196.0</c:v>
                </c:pt>
                <c:pt idx="2763">
                  <c:v>1197.0</c:v>
                </c:pt>
                <c:pt idx="2764">
                  <c:v>1197.0</c:v>
                </c:pt>
                <c:pt idx="2765">
                  <c:v>1198.0</c:v>
                </c:pt>
                <c:pt idx="2766">
                  <c:v>1198.0</c:v>
                </c:pt>
                <c:pt idx="2767">
                  <c:v>1198.0</c:v>
                </c:pt>
                <c:pt idx="2768">
                  <c:v>1198.0</c:v>
                </c:pt>
                <c:pt idx="2769">
                  <c:v>1198.0</c:v>
                </c:pt>
                <c:pt idx="2770">
                  <c:v>1198.0</c:v>
                </c:pt>
                <c:pt idx="2771">
                  <c:v>1198.0</c:v>
                </c:pt>
                <c:pt idx="2772">
                  <c:v>1198.0</c:v>
                </c:pt>
                <c:pt idx="2773">
                  <c:v>1198.0</c:v>
                </c:pt>
                <c:pt idx="2774">
                  <c:v>1198.0</c:v>
                </c:pt>
                <c:pt idx="2775">
                  <c:v>1199.0</c:v>
                </c:pt>
                <c:pt idx="2776">
                  <c:v>1199.0</c:v>
                </c:pt>
                <c:pt idx="2777">
                  <c:v>1199.0</c:v>
                </c:pt>
                <c:pt idx="2778">
                  <c:v>1200.0</c:v>
                </c:pt>
                <c:pt idx="2779">
                  <c:v>1201.0</c:v>
                </c:pt>
                <c:pt idx="2780">
                  <c:v>1201.0</c:v>
                </c:pt>
                <c:pt idx="2781">
                  <c:v>1202.0</c:v>
                </c:pt>
                <c:pt idx="2782">
                  <c:v>1202.0</c:v>
                </c:pt>
                <c:pt idx="2783">
                  <c:v>1202.0</c:v>
                </c:pt>
                <c:pt idx="2784">
                  <c:v>1203.0</c:v>
                </c:pt>
                <c:pt idx="2785">
                  <c:v>1204.0</c:v>
                </c:pt>
                <c:pt idx="2786">
                  <c:v>1205.0</c:v>
                </c:pt>
                <c:pt idx="2787">
                  <c:v>1205.0</c:v>
                </c:pt>
                <c:pt idx="2788">
                  <c:v>1205.0</c:v>
                </c:pt>
                <c:pt idx="2789">
                  <c:v>1206.0</c:v>
                </c:pt>
                <c:pt idx="2790">
                  <c:v>1206.0</c:v>
                </c:pt>
                <c:pt idx="2791">
                  <c:v>1207.0</c:v>
                </c:pt>
                <c:pt idx="2792">
                  <c:v>1208.0</c:v>
                </c:pt>
                <c:pt idx="2793">
                  <c:v>1208.0</c:v>
                </c:pt>
                <c:pt idx="2794">
                  <c:v>1208.0</c:v>
                </c:pt>
                <c:pt idx="2795">
                  <c:v>1208.0</c:v>
                </c:pt>
                <c:pt idx="2796">
                  <c:v>1208.0</c:v>
                </c:pt>
                <c:pt idx="2797">
                  <c:v>1208.0</c:v>
                </c:pt>
                <c:pt idx="2798">
                  <c:v>1209.0</c:v>
                </c:pt>
                <c:pt idx="2799">
                  <c:v>1210.0</c:v>
                </c:pt>
                <c:pt idx="2800">
                  <c:v>1211.0</c:v>
                </c:pt>
                <c:pt idx="2801">
                  <c:v>1212.0</c:v>
                </c:pt>
                <c:pt idx="2802">
                  <c:v>1213.0</c:v>
                </c:pt>
                <c:pt idx="2803">
                  <c:v>1214.0</c:v>
                </c:pt>
                <c:pt idx="2804">
                  <c:v>1215.0</c:v>
                </c:pt>
                <c:pt idx="2805">
                  <c:v>1216.0</c:v>
                </c:pt>
                <c:pt idx="2806">
                  <c:v>1217.0</c:v>
                </c:pt>
                <c:pt idx="2807">
                  <c:v>1217.0</c:v>
                </c:pt>
                <c:pt idx="2808">
                  <c:v>1218.0</c:v>
                </c:pt>
                <c:pt idx="2809">
                  <c:v>1219.0</c:v>
                </c:pt>
                <c:pt idx="2810">
                  <c:v>1220.0</c:v>
                </c:pt>
                <c:pt idx="2811">
                  <c:v>1221.0</c:v>
                </c:pt>
                <c:pt idx="2812">
                  <c:v>1222.0</c:v>
                </c:pt>
                <c:pt idx="2813">
                  <c:v>1223.0</c:v>
                </c:pt>
                <c:pt idx="2814">
                  <c:v>1224.0</c:v>
                </c:pt>
                <c:pt idx="2815">
                  <c:v>1224.0</c:v>
                </c:pt>
                <c:pt idx="2816">
                  <c:v>1225.0</c:v>
                </c:pt>
                <c:pt idx="2817">
                  <c:v>1226.0</c:v>
                </c:pt>
                <c:pt idx="2818">
                  <c:v>1226.0</c:v>
                </c:pt>
                <c:pt idx="2819">
                  <c:v>1226.0</c:v>
                </c:pt>
                <c:pt idx="2820">
                  <c:v>1226.0</c:v>
                </c:pt>
                <c:pt idx="2821">
                  <c:v>1227.0</c:v>
                </c:pt>
                <c:pt idx="2822">
                  <c:v>1228.0</c:v>
                </c:pt>
                <c:pt idx="2823">
                  <c:v>1228.0</c:v>
                </c:pt>
                <c:pt idx="2824">
                  <c:v>1228.0</c:v>
                </c:pt>
                <c:pt idx="2825">
                  <c:v>1228.0</c:v>
                </c:pt>
                <c:pt idx="2826">
                  <c:v>1228.0</c:v>
                </c:pt>
                <c:pt idx="2827">
                  <c:v>1229.0</c:v>
                </c:pt>
                <c:pt idx="2828">
                  <c:v>1230.0</c:v>
                </c:pt>
                <c:pt idx="2829">
                  <c:v>1230.0</c:v>
                </c:pt>
                <c:pt idx="2830">
                  <c:v>1231.0</c:v>
                </c:pt>
                <c:pt idx="2831">
                  <c:v>1232.0</c:v>
                </c:pt>
                <c:pt idx="2832">
                  <c:v>1233.0</c:v>
                </c:pt>
                <c:pt idx="2833">
                  <c:v>1234.0</c:v>
                </c:pt>
                <c:pt idx="2834">
                  <c:v>1234.0</c:v>
                </c:pt>
                <c:pt idx="2835">
                  <c:v>1234.0</c:v>
                </c:pt>
                <c:pt idx="2836">
                  <c:v>1235.0</c:v>
                </c:pt>
                <c:pt idx="2837">
                  <c:v>1235.0</c:v>
                </c:pt>
                <c:pt idx="2838">
                  <c:v>1236.0</c:v>
                </c:pt>
                <c:pt idx="2839">
                  <c:v>1237.0</c:v>
                </c:pt>
                <c:pt idx="2840">
                  <c:v>1238.0</c:v>
                </c:pt>
                <c:pt idx="2841">
                  <c:v>1239.0</c:v>
                </c:pt>
                <c:pt idx="2842">
                  <c:v>1240.0</c:v>
                </c:pt>
                <c:pt idx="2843">
                  <c:v>1241.0</c:v>
                </c:pt>
                <c:pt idx="2844">
                  <c:v>1241.0</c:v>
                </c:pt>
                <c:pt idx="2845">
                  <c:v>1241.0</c:v>
                </c:pt>
                <c:pt idx="2846">
                  <c:v>1242.0</c:v>
                </c:pt>
                <c:pt idx="2847">
                  <c:v>1243.0</c:v>
                </c:pt>
                <c:pt idx="2848">
                  <c:v>1243.0</c:v>
                </c:pt>
                <c:pt idx="2849">
                  <c:v>1243.0</c:v>
                </c:pt>
                <c:pt idx="2850">
                  <c:v>1244.0</c:v>
                </c:pt>
                <c:pt idx="2851">
                  <c:v>1245.0</c:v>
                </c:pt>
                <c:pt idx="2852">
                  <c:v>1246.0</c:v>
                </c:pt>
                <c:pt idx="2853">
                  <c:v>1246.0</c:v>
                </c:pt>
                <c:pt idx="2854">
                  <c:v>1246.0</c:v>
                </c:pt>
                <c:pt idx="2855">
                  <c:v>1246.0</c:v>
                </c:pt>
                <c:pt idx="2856">
                  <c:v>1246.0</c:v>
                </c:pt>
                <c:pt idx="2857">
                  <c:v>1246.0</c:v>
                </c:pt>
                <c:pt idx="2858">
                  <c:v>1246.0</c:v>
                </c:pt>
                <c:pt idx="2859">
                  <c:v>1246.0</c:v>
                </c:pt>
                <c:pt idx="2860">
                  <c:v>1246.0</c:v>
                </c:pt>
                <c:pt idx="2861">
                  <c:v>1246.0</c:v>
                </c:pt>
                <c:pt idx="2862">
                  <c:v>1246.0</c:v>
                </c:pt>
                <c:pt idx="2863">
                  <c:v>1247.0</c:v>
                </c:pt>
                <c:pt idx="2864">
                  <c:v>1247.0</c:v>
                </c:pt>
                <c:pt idx="2865">
                  <c:v>1247.0</c:v>
                </c:pt>
                <c:pt idx="2866">
                  <c:v>1247.0</c:v>
                </c:pt>
                <c:pt idx="2867">
                  <c:v>1247.0</c:v>
                </c:pt>
                <c:pt idx="2868">
                  <c:v>1247.0</c:v>
                </c:pt>
                <c:pt idx="2869">
                  <c:v>1247.0</c:v>
                </c:pt>
                <c:pt idx="2870">
                  <c:v>1247.0</c:v>
                </c:pt>
                <c:pt idx="2871">
                  <c:v>1247.0</c:v>
                </c:pt>
                <c:pt idx="2872">
                  <c:v>1247.0</c:v>
                </c:pt>
                <c:pt idx="2873">
                  <c:v>1247.0</c:v>
                </c:pt>
                <c:pt idx="2874">
                  <c:v>1248.0</c:v>
                </c:pt>
                <c:pt idx="2875">
                  <c:v>1249.0</c:v>
                </c:pt>
                <c:pt idx="2876">
                  <c:v>1250.0</c:v>
                </c:pt>
                <c:pt idx="2877">
                  <c:v>1250.0</c:v>
                </c:pt>
                <c:pt idx="2878">
                  <c:v>1250.0</c:v>
                </c:pt>
                <c:pt idx="2879">
                  <c:v>1250.0</c:v>
                </c:pt>
                <c:pt idx="2880">
                  <c:v>1250.0</c:v>
                </c:pt>
                <c:pt idx="2881">
                  <c:v>1250.0</c:v>
                </c:pt>
                <c:pt idx="2882">
                  <c:v>1250.0</c:v>
                </c:pt>
                <c:pt idx="2883">
                  <c:v>1250.0</c:v>
                </c:pt>
                <c:pt idx="2884">
                  <c:v>1250.0</c:v>
                </c:pt>
                <c:pt idx="2885">
                  <c:v>1251.0</c:v>
                </c:pt>
                <c:pt idx="2886">
                  <c:v>1251.0</c:v>
                </c:pt>
                <c:pt idx="2887">
                  <c:v>1251.0</c:v>
                </c:pt>
                <c:pt idx="2888">
                  <c:v>1251.0</c:v>
                </c:pt>
                <c:pt idx="2889">
                  <c:v>1251.0</c:v>
                </c:pt>
                <c:pt idx="2890">
                  <c:v>1251.0</c:v>
                </c:pt>
                <c:pt idx="2891">
                  <c:v>1251.0</c:v>
                </c:pt>
                <c:pt idx="2892">
                  <c:v>1251.0</c:v>
                </c:pt>
                <c:pt idx="2893">
                  <c:v>1252.0</c:v>
                </c:pt>
                <c:pt idx="2894">
                  <c:v>1253.0</c:v>
                </c:pt>
                <c:pt idx="2895">
                  <c:v>1253.0</c:v>
                </c:pt>
                <c:pt idx="2896">
                  <c:v>1254.0</c:v>
                </c:pt>
                <c:pt idx="2897">
                  <c:v>1255.0</c:v>
                </c:pt>
                <c:pt idx="2898">
                  <c:v>1255.0</c:v>
                </c:pt>
                <c:pt idx="2899">
                  <c:v>1256.0</c:v>
                </c:pt>
                <c:pt idx="2900">
                  <c:v>1257.0</c:v>
                </c:pt>
                <c:pt idx="2901">
                  <c:v>1258.0</c:v>
                </c:pt>
                <c:pt idx="2902">
                  <c:v>1259.0</c:v>
                </c:pt>
                <c:pt idx="2903">
                  <c:v>1260.0</c:v>
                </c:pt>
                <c:pt idx="2904">
                  <c:v>1261.0</c:v>
                </c:pt>
                <c:pt idx="2905">
                  <c:v>1262.0</c:v>
                </c:pt>
                <c:pt idx="2906">
                  <c:v>1263.0</c:v>
                </c:pt>
                <c:pt idx="2907">
                  <c:v>1264.0</c:v>
                </c:pt>
                <c:pt idx="2908">
                  <c:v>1265.0</c:v>
                </c:pt>
                <c:pt idx="2909">
                  <c:v>1265.0</c:v>
                </c:pt>
                <c:pt idx="2910">
                  <c:v>1266.0</c:v>
                </c:pt>
                <c:pt idx="2911">
                  <c:v>1267.0</c:v>
                </c:pt>
                <c:pt idx="2912">
                  <c:v>1267.0</c:v>
                </c:pt>
                <c:pt idx="2913">
                  <c:v>1267.0</c:v>
                </c:pt>
                <c:pt idx="2914">
                  <c:v>1267.0</c:v>
                </c:pt>
                <c:pt idx="2915">
                  <c:v>1267.0</c:v>
                </c:pt>
                <c:pt idx="2916">
                  <c:v>1268.0</c:v>
                </c:pt>
                <c:pt idx="2917">
                  <c:v>1269.0</c:v>
                </c:pt>
                <c:pt idx="2918">
                  <c:v>1270.0</c:v>
                </c:pt>
                <c:pt idx="2919">
                  <c:v>1270.0</c:v>
                </c:pt>
                <c:pt idx="2920">
                  <c:v>1270.0</c:v>
                </c:pt>
                <c:pt idx="2921">
                  <c:v>1270.0</c:v>
                </c:pt>
                <c:pt idx="2922">
                  <c:v>1270.0</c:v>
                </c:pt>
                <c:pt idx="2923">
                  <c:v>1270.0</c:v>
                </c:pt>
                <c:pt idx="2924">
                  <c:v>1270.0</c:v>
                </c:pt>
                <c:pt idx="2925">
                  <c:v>1270.0</c:v>
                </c:pt>
                <c:pt idx="2926">
                  <c:v>1271.0</c:v>
                </c:pt>
                <c:pt idx="2927">
                  <c:v>1272.0</c:v>
                </c:pt>
                <c:pt idx="2928">
                  <c:v>1273.0</c:v>
                </c:pt>
                <c:pt idx="2929">
                  <c:v>1273.0</c:v>
                </c:pt>
                <c:pt idx="2930">
                  <c:v>1273.0</c:v>
                </c:pt>
                <c:pt idx="2931">
                  <c:v>1273.0</c:v>
                </c:pt>
                <c:pt idx="2932">
                  <c:v>1274.0</c:v>
                </c:pt>
                <c:pt idx="2933">
                  <c:v>1274.0</c:v>
                </c:pt>
                <c:pt idx="2934">
                  <c:v>1274.0</c:v>
                </c:pt>
                <c:pt idx="2935">
                  <c:v>1274.0</c:v>
                </c:pt>
                <c:pt idx="2936">
                  <c:v>1275.0</c:v>
                </c:pt>
                <c:pt idx="2937">
                  <c:v>1276.0</c:v>
                </c:pt>
                <c:pt idx="2938">
                  <c:v>1276.0</c:v>
                </c:pt>
                <c:pt idx="2939">
                  <c:v>1277.0</c:v>
                </c:pt>
                <c:pt idx="2940">
                  <c:v>1278.0</c:v>
                </c:pt>
                <c:pt idx="2941">
                  <c:v>1279.0</c:v>
                </c:pt>
                <c:pt idx="2942">
                  <c:v>1279.0</c:v>
                </c:pt>
                <c:pt idx="2943">
                  <c:v>1279.0</c:v>
                </c:pt>
                <c:pt idx="2944">
                  <c:v>1280.0</c:v>
                </c:pt>
                <c:pt idx="2945">
                  <c:v>1280.0</c:v>
                </c:pt>
                <c:pt idx="2946">
                  <c:v>1281.0</c:v>
                </c:pt>
                <c:pt idx="2947">
                  <c:v>1281.0</c:v>
                </c:pt>
                <c:pt idx="2948">
                  <c:v>1281.0</c:v>
                </c:pt>
                <c:pt idx="2949">
                  <c:v>1281.0</c:v>
                </c:pt>
                <c:pt idx="2950">
                  <c:v>1281.0</c:v>
                </c:pt>
                <c:pt idx="2951">
                  <c:v>1281.0</c:v>
                </c:pt>
                <c:pt idx="2952">
                  <c:v>1282.0</c:v>
                </c:pt>
                <c:pt idx="2953">
                  <c:v>1283.0</c:v>
                </c:pt>
                <c:pt idx="2954">
                  <c:v>1284.0</c:v>
                </c:pt>
                <c:pt idx="2955">
                  <c:v>1285.0</c:v>
                </c:pt>
                <c:pt idx="2956">
                  <c:v>1286.0</c:v>
                </c:pt>
                <c:pt idx="2957">
                  <c:v>1286.0</c:v>
                </c:pt>
                <c:pt idx="2958">
                  <c:v>1287.0</c:v>
                </c:pt>
                <c:pt idx="2959">
                  <c:v>1287.0</c:v>
                </c:pt>
                <c:pt idx="2960">
                  <c:v>1287.0</c:v>
                </c:pt>
                <c:pt idx="2961">
                  <c:v>1287.0</c:v>
                </c:pt>
                <c:pt idx="2962">
                  <c:v>1287.0</c:v>
                </c:pt>
                <c:pt idx="2963">
                  <c:v>1287.0</c:v>
                </c:pt>
                <c:pt idx="2964">
                  <c:v>1288.0</c:v>
                </c:pt>
                <c:pt idx="2965">
                  <c:v>1288.0</c:v>
                </c:pt>
                <c:pt idx="2966">
                  <c:v>1288.0</c:v>
                </c:pt>
                <c:pt idx="2967">
                  <c:v>1288.0</c:v>
                </c:pt>
                <c:pt idx="2968">
                  <c:v>1288.0</c:v>
                </c:pt>
                <c:pt idx="2969">
                  <c:v>1289.0</c:v>
                </c:pt>
                <c:pt idx="2970">
                  <c:v>1289.0</c:v>
                </c:pt>
                <c:pt idx="2971">
                  <c:v>1290.0</c:v>
                </c:pt>
                <c:pt idx="2972">
                  <c:v>1290.0</c:v>
                </c:pt>
                <c:pt idx="2973">
                  <c:v>1290.0</c:v>
                </c:pt>
                <c:pt idx="2974">
                  <c:v>1290.0</c:v>
                </c:pt>
                <c:pt idx="2975">
                  <c:v>1290.0</c:v>
                </c:pt>
                <c:pt idx="2976">
                  <c:v>1290.0</c:v>
                </c:pt>
                <c:pt idx="2977">
                  <c:v>1290.0</c:v>
                </c:pt>
                <c:pt idx="2978">
                  <c:v>1290.0</c:v>
                </c:pt>
                <c:pt idx="2979">
                  <c:v>1290.0</c:v>
                </c:pt>
                <c:pt idx="2980">
                  <c:v>1290.0</c:v>
                </c:pt>
                <c:pt idx="2981">
                  <c:v>1290.0</c:v>
                </c:pt>
                <c:pt idx="2982">
                  <c:v>1291.0</c:v>
                </c:pt>
                <c:pt idx="2983">
                  <c:v>1291.0</c:v>
                </c:pt>
                <c:pt idx="2984">
                  <c:v>1291.0</c:v>
                </c:pt>
                <c:pt idx="2985">
                  <c:v>1291.0</c:v>
                </c:pt>
                <c:pt idx="2986">
                  <c:v>1291.0</c:v>
                </c:pt>
                <c:pt idx="2987">
                  <c:v>1291.0</c:v>
                </c:pt>
                <c:pt idx="2988">
                  <c:v>1291.0</c:v>
                </c:pt>
                <c:pt idx="2989">
                  <c:v>1291.0</c:v>
                </c:pt>
                <c:pt idx="2990">
                  <c:v>1291.0</c:v>
                </c:pt>
                <c:pt idx="2991">
                  <c:v>1291.0</c:v>
                </c:pt>
                <c:pt idx="2992">
                  <c:v>1291.0</c:v>
                </c:pt>
                <c:pt idx="2993">
                  <c:v>1292.0</c:v>
                </c:pt>
                <c:pt idx="2994">
                  <c:v>1293.0</c:v>
                </c:pt>
                <c:pt idx="2995">
                  <c:v>1293.0</c:v>
                </c:pt>
                <c:pt idx="2996">
                  <c:v>1293.0</c:v>
                </c:pt>
                <c:pt idx="2997">
                  <c:v>1294.0</c:v>
                </c:pt>
                <c:pt idx="2998">
                  <c:v>1294.0</c:v>
                </c:pt>
                <c:pt idx="2999">
                  <c:v>1294.0</c:v>
                </c:pt>
                <c:pt idx="3000">
                  <c:v>1295.0</c:v>
                </c:pt>
                <c:pt idx="3001">
                  <c:v>1296.0</c:v>
                </c:pt>
                <c:pt idx="3002">
                  <c:v>1296.0</c:v>
                </c:pt>
                <c:pt idx="3003">
                  <c:v>1297.0</c:v>
                </c:pt>
                <c:pt idx="3004">
                  <c:v>1297.0</c:v>
                </c:pt>
                <c:pt idx="3005">
                  <c:v>1298.0</c:v>
                </c:pt>
                <c:pt idx="3006">
                  <c:v>1299.0</c:v>
                </c:pt>
                <c:pt idx="3007">
                  <c:v>1300.0</c:v>
                </c:pt>
                <c:pt idx="3008">
                  <c:v>1301.0</c:v>
                </c:pt>
                <c:pt idx="3009">
                  <c:v>1302.0</c:v>
                </c:pt>
                <c:pt idx="3010">
                  <c:v>1303.0</c:v>
                </c:pt>
                <c:pt idx="3011">
                  <c:v>1304.0</c:v>
                </c:pt>
                <c:pt idx="3012">
                  <c:v>1305.0</c:v>
                </c:pt>
                <c:pt idx="3013">
                  <c:v>1306.0</c:v>
                </c:pt>
                <c:pt idx="3014">
                  <c:v>1306.0</c:v>
                </c:pt>
                <c:pt idx="3015">
                  <c:v>1306.0</c:v>
                </c:pt>
                <c:pt idx="3016">
                  <c:v>1307.0</c:v>
                </c:pt>
                <c:pt idx="3017">
                  <c:v>1308.0</c:v>
                </c:pt>
                <c:pt idx="3018">
                  <c:v>1309.0</c:v>
                </c:pt>
                <c:pt idx="3019">
                  <c:v>1309.0</c:v>
                </c:pt>
                <c:pt idx="3020">
                  <c:v>1309.0</c:v>
                </c:pt>
                <c:pt idx="3021">
                  <c:v>1310.0</c:v>
                </c:pt>
                <c:pt idx="3022">
                  <c:v>1311.0</c:v>
                </c:pt>
                <c:pt idx="3023">
                  <c:v>1311.0</c:v>
                </c:pt>
                <c:pt idx="3024">
                  <c:v>1312.0</c:v>
                </c:pt>
                <c:pt idx="3025">
                  <c:v>1313.0</c:v>
                </c:pt>
                <c:pt idx="3026">
                  <c:v>1314.0</c:v>
                </c:pt>
                <c:pt idx="3027">
                  <c:v>1315.0</c:v>
                </c:pt>
                <c:pt idx="3028">
                  <c:v>1316.0</c:v>
                </c:pt>
                <c:pt idx="3029">
                  <c:v>1317.0</c:v>
                </c:pt>
                <c:pt idx="3030">
                  <c:v>1317.0</c:v>
                </c:pt>
                <c:pt idx="3031">
                  <c:v>1318.0</c:v>
                </c:pt>
                <c:pt idx="3032">
                  <c:v>1319.0</c:v>
                </c:pt>
                <c:pt idx="3033">
                  <c:v>1319.0</c:v>
                </c:pt>
                <c:pt idx="3034">
                  <c:v>1319.0</c:v>
                </c:pt>
                <c:pt idx="3035">
                  <c:v>1320.0</c:v>
                </c:pt>
                <c:pt idx="3036">
                  <c:v>1321.0</c:v>
                </c:pt>
                <c:pt idx="3037">
                  <c:v>1322.0</c:v>
                </c:pt>
                <c:pt idx="3038">
                  <c:v>1323.0</c:v>
                </c:pt>
                <c:pt idx="3039">
                  <c:v>1324.0</c:v>
                </c:pt>
                <c:pt idx="3040">
                  <c:v>1325.0</c:v>
                </c:pt>
                <c:pt idx="3041">
                  <c:v>1326.0</c:v>
                </c:pt>
                <c:pt idx="3042">
                  <c:v>1327.0</c:v>
                </c:pt>
                <c:pt idx="3043">
                  <c:v>1328.0</c:v>
                </c:pt>
                <c:pt idx="3044">
                  <c:v>1329.0</c:v>
                </c:pt>
                <c:pt idx="3045">
                  <c:v>1329.0</c:v>
                </c:pt>
                <c:pt idx="3046">
                  <c:v>1329.0</c:v>
                </c:pt>
                <c:pt idx="3047">
                  <c:v>1329.0</c:v>
                </c:pt>
                <c:pt idx="3048">
                  <c:v>1330.0</c:v>
                </c:pt>
                <c:pt idx="3049">
                  <c:v>1330.0</c:v>
                </c:pt>
                <c:pt idx="3050">
                  <c:v>1331.0</c:v>
                </c:pt>
                <c:pt idx="3051">
                  <c:v>1331.0</c:v>
                </c:pt>
                <c:pt idx="3052">
                  <c:v>1332.0</c:v>
                </c:pt>
                <c:pt idx="3053">
                  <c:v>1333.0</c:v>
                </c:pt>
                <c:pt idx="3054">
                  <c:v>1334.0</c:v>
                </c:pt>
                <c:pt idx="3055">
                  <c:v>1335.0</c:v>
                </c:pt>
                <c:pt idx="3056">
                  <c:v>1336.0</c:v>
                </c:pt>
                <c:pt idx="3057">
                  <c:v>1336.0</c:v>
                </c:pt>
                <c:pt idx="3058">
                  <c:v>1336.0</c:v>
                </c:pt>
                <c:pt idx="3059">
                  <c:v>1336.0</c:v>
                </c:pt>
                <c:pt idx="3060">
                  <c:v>1336.0</c:v>
                </c:pt>
                <c:pt idx="3061">
                  <c:v>1336.0</c:v>
                </c:pt>
                <c:pt idx="3062">
                  <c:v>1336.0</c:v>
                </c:pt>
                <c:pt idx="3063">
                  <c:v>1336.0</c:v>
                </c:pt>
                <c:pt idx="3064">
                  <c:v>1336.0</c:v>
                </c:pt>
                <c:pt idx="3065">
                  <c:v>1336.0</c:v>
                </c:pt>
                <c:pt idx="3066">
                  <c:v>1336.0</c:v>
                </c:pt>
                <c:pt idx="3067">
                  <c:v>1336.0</c:v>
                </c:pt>
                <c:pt idx="3068">
                  <c:v>1337.0</c:v>
                </c:pt>
                <c:pt idx="3069">
                  <c:v>1337.0</c:v>
                </c:pt>
                <c:pt idx="3070">
                  <c:v>1337.0</c:v>
                </c:pt>
                <c:pt idx="3071">
                  <c:v>1338.0</c:v>
                </c:pt>
                <c:pt idx="3072">
                  <c:v>1338.0</c:v>
                </c:pt>
                <c:pt idx="3073">
                  <c:v>1339.0</c:v>
                </c:pt>
                <c:pt idx="3074">
                  <c:v>1340.0</c:v>
                </c:pt>
                <c:pt idx="3075">
                  <c:v>1340.0</c:v>
                </c:pt>
                <c:pt idx="3076">
                  <c:v>1341.0</c:v>
                </c:pt>
                <c:pt idx="3077">
                  <c:v>1342.0</c:v>
                </c:pt>
                <c:pt idx="3078">
                  <c:v>1343.0</c:v>
                </c:pt>
                <c:pt idx="3079">
                  <c:v>1344.0</c:v>
                </c:pt>
                <c:pt idx="3080">
                  <c:v>1345.0</c:v>
                </c:pt>
                <c:pt idx="3081">
                  <c:v>1345.0</c:v>
                </c:pt>
                <c:pt idx="3082">
                  <c:v>1346.0</c:v>
                </c:pt>
                <c:pt idx="3083">
                  <c:v>1346.0</c:v>
                </c:pt>
                <c:pt idx="3084">
                  <c:v>1346.0</c:v>
                </c:pt>
                <c:pt idx="3085">
                  <c:v>1347.0</c:v>
                </c:pt>
                <c:pt idx="3086">
                  <c:v>1348.0</c:v>
                </c:pt>
                <c:pt idx="3087">
                  <c:v>1348.0</c:v>
                </c:pt>
                <c:pt idx="3088">
                  <c:v>1348.0</c:v>
                </c:pt>
                <c:pt idx="3089">
                  <c:v>1348.0</c:v>
                </c:pt>
                <c:pt idx="3090">
                  <c:v>1348.0</c:v>
                </c:pt>
                <c:pt idx="3091">
                  <c:v>1348.0</c:v>
                </c:pt>
                <c:pt idx="3092">
                  <c:v>1348.0</c:v>
                </c:pt>
                <c:pt idx="3093">
                  <c:v>1348.0</c:v>
                </c:pt>
                <c:pt idx="3094">
                  <c:v>1348.0</c:v>
                </c:pt>
                <c:pt idx="3095">
                  <c:v>1348.0</c:v>
                </c:pt>
                <c:pt idx="3096">
                  <c:v>1348.0</c:v>
                </c:pt>
                <c:pt idx="3097">
                  <c:v>1348.0</c:v>
                </c:pt>
                <c:pt idx="3098">
                  <c:v>1348.0</c:v>
                </c:pt>
                <c:pt idx="3099">
                  <c:v>1349.0</c:v>
                </c:pt>
                <c:pt idx="3100">
                  <c:v>1349.0</c:v>
                </c:pt>
                <c:pt idx="3101">
                  <c:v>1349.0</c:v>
                </c:pt>
                <c:pt idx="3102">
                  <c:v>1350.0</c:v>
                </c:pt>
                <c:pt idx="3103">
                  <c:v>1351.0</c:v>
                </c:pt>
                <c:pt idx="3104">
                  <c:v>1352.0</c:v>
                </c:pt>
                <c:pt idx="3105">
                  <c:v>1353.0</c:v>
                </c:pt>
                <c:pt idx="3106">
                  <c:v>1353.0</c:v>
                </c:pt>
                <c:pt idx="3107">
                  <c:v>1354.0</c:v>
                </c:pt>
                <c:pt idx="3108">
                  <c:v>1354.0</c:v>
                </c:pt>
                <c:pt idx="3109">
                  <c:v>1354.0</c:v>
                </c:pt>
                <c:pt idx="3110">
                  <c:v>1354.0</c:v>
                </c:pt>
                <c:pt idx="3111">
                  <c:v>1355.0</c:v>
                </c:pt>
                <c:pt idx="3112">
                  <c:v>1355.0</c:v>
                </c:pt>
                <c:pt idx="3113">
                  <c:v>1355.0</c:v>
                </c:pt>
                <c:pt idx="3114">
                  <c:v>1355.0</c:v>
                </c:pt>
                <c:pt idx="3115">
                  <c:v>1355.0</c:v>
                </c:pt>
                <c:pt idx="3116">
                  <c:v>1355.0</c:v>
                </c:pt>
                <c:pt idx="3117">
                  <c:v>1356.0</c:v>
                </c:pt>
                <c:pt idx="3118">
                  <c:v>1356.0</c:v>
                </c:pt>
                <c:pt idx="3119">
                  <c:v>1356.0</c:v>
                </c:pt>
                <c:pt idx="3120">
                  <c:v>1356.0</c:v>
                </c:pt>
                <c:pt idx="3121">
                  <c:v>1356.0</c:v>
                </c:pt>
                <c:pt idx="3122">
                  <c:v>1356.0</c:v>
                </c:pt>
                <c:pt idx="3123">
                  <c:v>1356.0</c:v>
                </c:pt>
                <c:pt idx="3124">
                  <c:v>1356.0</c:v>
                </c:pt>
                <c:pt idx="3125">
                  <c:v>1357.0</c:v>
                </c:pt>
                <c:pt idx="3126">
                  <c:v>1358.0</c:v>
                </c:pt>
                <c:pt idx="3127">
                  <c:v>1358.0</c:v>
                </c:pt>
                <c:pt idx="3128">
                  <c:v>1359.0</c:v>
                </c:pt>
                <c:pt idx="3129">
                  <c:v>1359.0</c:v>
                </c:pt>
                <c:pt idx="3130">
                  <c:v>1359.0</c:v>
                </c:pt>
                <c:pt idx="3131">
                  <c:v>1360.0</c:v>
                </c:pt>
                <c:pt idx="3132">
                  <c:v>1361.0</c:v>
                </c:pt>
                <c:pt idx="3133">
                  <c:v>1362.0</c:v>
                </c:pt>
                <c:pt idx="3134">
                  <c:v>1362.0</c:v>
                </c:pt>
                <c:pt idx="3135">
                  <c:v>1363.0</c:v>
                </c:pt>
                <c:pt idx="3136">
                  <c:v>1364.0</c:v>
                </c:pt>
                <c:pt idx="3137">
                  <c:v>1365.0</c:v>
                </c:pt>
                <c:pt idx="3138">
                  <c:v>1366.0</c:v>
                </c:pt>
                <c:pt idx="3139">
                  <c:v>1367.0</c:v>
                </c:pt>
                <c:pt idx="3140">
                  <c:v>1368.0</c:v>
                </c:pt>
                <c:pt idx="3141">
                  <c:v>1369.0</c:v>
                </c:pt>
                <c:pt idx="3142">
                  <c:v>1370.0</c:v>
                </c:pt>
                <c:pt idx="3143">
                  <c:v>1370.0</c:v>
                </c:pt>
                <c:pt idx="3144">
                  <c:v>1371.0</c:v>
                </c:pt>
                <c:pt idx="3145">
                  <c:v>1372.0</c:v>
                </c:pt>
                <c:pt idx="3146">
                  <c:v>1372.0</c:v>
                </c:pt>
                <c:pt idx="3147">
                  <c:v>1373.0</c:v>
                </c:pt>
                <c:pt idx="3148">
                  <c:v>1373.0</c:v>
                </c:pt>
                <c:pt idx="3149">
                  <c:v>1374.0</c:v>
                </c:pt>
                <c:pt idx="3150">
                  <c:v>1375.0</c:v>
                </c:pt>
                <c:pt idx="3151">
                  <c:v>1376.0</c:v>
                </c:pt>
                <c:pt idx="3152">
                  <c:v>1377.0</c:v>
                </c:pt>
                <c:pt idx="3153">
                  <c:v>1378.0</c:v>
                </c:pt>
                <c:pt idx="3154">
                  <c:v>1378.0</c:v>
                </c:pt>
                <c:pt idx="3155">
                  <c:v>1378.0</c:v>
                </c:pt>
                <c:pt idx="3156">
                  <c:v>1379.0</c:v>
                </c:pt>
                <c:pt idx="3157">
                  <c:v>1379.0</c:v>
                </c:pt>
                <c:pt idx="3158">
                  <c:v>1379.0</c:v>
                </c:pt>
                <c:pt idx="3159">
                  <c:v>1380.0</c:v>
                </c:pt>
                <c:pt idx="3160">
                  <c:v>1380.0</c:v>
                </c:pt>
                <c:pt idx="3161">
                  <c:v>1380.0</c:v>
                </c:pt>
                <c:pt idx="3162">
                  <c:v>1380.0</c:v>
                </c:pt>
                <c:pt idx="3163">
                  <c:v>1380.0</c:v>
                </c:pt>
                <c:pt idx="3164">
                  <c:v>1381.0</c:v>
                </c:pt>
                <c:pt idx="3165">
                  <c:v>1381.0</c:v>
                </c:pt>
                <c:pt idx="3166">
                  <c:v>1382.0</c:v>
                </c:pt>
                <c:pt idx="3167">
                  <c:v>1382.0</c:v>
                </c:pt>
                <c:pt idx="3168">
                  <c:v>1382.0</c:v>
                </c:pt>
                <c:pt idx="3169">
                  <c:v>1382.0</c:v>
                </c:pt>
                <c:pt idx="3170">
                  <c:v>1382.0</c:v>
                </c:pt>
                <c:pt idx="3171">
                  <c:v>1382.0</c:v>
                </c:pt>
                <c:pt idx="3172">
                  <c:v>1382.0</c:v>
                </c:pt>
                <c:pt idx="3173">
                  <c:v>1382.0</c:v>
                </c:pt>
                <c:pt idx="3174">
                  <c:v>1382.0</c:v>
                </c:pt>
                <c:pt idx="3175">
                  <c:v>1382.0</c:v>
                </c:pt>
                <c:pt idx="3176">
                  <c:v>1382.0</c:v>
                </c:pt>
                <c:pt idx="3177">
                  <c:v>1382.0</c:v>
                </c:pt>
                <c:pt idx="3178">
                  <c:v>1382.0</c:v>
                </c:pt>
                <c:pt idx="3179">
                  <c:v>1382.0</c:v>
                </c:pt>
                <c:pt idx="3180">
                  <c:v>1382.0</c:v>
                </c:pt>
                <c:pt idx="3181">
                  <c:v>1382.0</c:v>
                </c:pt>
                <c:pt idx="3182">
                  <c:v>1382.0</c:v>
                </c:pt>
                <c:pt idx="3183">
                  <c:v>1383.0</c:v>
                </c:pt>
                <c:pt idx="3184">
                  <c:v>1383.0</c:v>
                </c:pt>
                <c:pt idx="3185">
                  <c:v>1384.0</c:v>
                </c:pt>
                <c:pt idx="3186">
                  <c:v>1385.0</c:v>
                </c:pt>
                <c:pt idx="3187">
                  <c:v>1385.0</c:v>
                </c:pt>
                <c:pt idx="3188">
                  <c:v>1385.0</c:v>
                </c:pt>
                <c:pt idx="3189">
                  <c:v>1385.0</c:v>
                </c:pt>
                <c:pt idx="3190">
                  <c:v>1385.0</c:v>
                </c:pt>
                <c:pt idx="3191">
                  <c:v>1385.0</c:v>
                </c:pt>
                <c:pt idx="3192">
                  <c:v>1385.0</c:v>
                </c:pt>
                <c:pt idx="3193">
                  <c:v>1385.0</c:v>
                </c:pt>
                <c:pt idx="3194">
                  <c:v>1385.0</c:v>
                </c:pt>
                <c:pt idx="3195">
                  <c:v>1385.0</c:v>
                </c:pt>
                <c:pt idx="3196">
                  <c:v>1385.0</c:v>
                </c:pt>
                <c:pt idx="3197">
                  <c:v>1385.0</c:v>
                </c:pt>
                <c:pt idx="3198">
                  <c:v>1385.0</c:v>
                </c:pt>
                <c:pt idx="3199">
                  <c:v>1385.0</c:v>
                </c:pt>
                <c:pt idx="3200">
                  <c:v>1385.0</c:v>
                </c:pt>
                <c:pt idx="3201">
                  <c:v>1385.0</c:v>
                </c:pt>
                <c:pt idx="3202">
                  <c:v>1385.0</c:v>
                </c:pt>
                <c:pt idx="3203">
                  <c:v>1385.0</c:v>
                </c:pt>
                <c:pt idx="3204">
                  <c:v>1385.0</c:v>
                </c:pt>
                <c:pt idx="3205">
                  <c:v>1385.0</c:v>
                </c:pt>
                <c:pt idx="3206">
                  <c:v>1385.0</c:v>
                </c:pt>
                <c:pt idx="3207">
                  <c:v>1385.0</c:v>
                </c:pt>
                <c:pt idx="3208">
                  <c:v>1385.0</c:v>
                </c:pt>
                <c:pt idx="3209">
                  <c:v>1385.0</c:v>
                </c:pt>
                <c:pt idx="3210">
                  <c:v>1385.0</c:v>
                </c:pt>
                <c:pt idx="3211">
                  <c:v>1385.0</c:v>
                </c:pt>
                <c:pt idx="3212">
                  <c:v>1385.0</c:v>
                </c:pt>
                <c:pt idx="3213">
                  <c:v>1385.0</c:v>
                </c:pt>
                <c:pt idx="3214">
                  <c:v>1385.0</c:v>
                </c:pt>
                <c:pt idx="3215">
                  <c:v>1386.0</c:v>
                </c:pt>
                <c:pt idx="3216">
                  <c:v>1387.0</c:v>
                </c:pt>
                <c:pt idx="3217">
                  <c:v>1388.0</c:v>
                </c:pt>
                <c:pt idx="3218">
                  <c:v>1389.0</c:v>
                </c:pt>
                <c:pt idx="3219">
                  <c:v>1389.0</c:v>
                </c:pt>
                <c:pt idx="3220">
                  <c:v>1390.0</c:v>
                </c:pt>
                <c:pt idx="3221">
                  <c:v>1390.0</c:v>
                </c:pt>
                <c:pt idx="3222">
                  <c:v>1391.0</c:v>
                </c:pt>
                <c:pt idx="3223">
                  <c:v>1391.0</c:v>
                </c:pt>
                <c:pt idx="3224">
                  <c:v>1392.0</c:v>
                </c:pt>
                <c:pt idx="3225">
                  <c:v>1393.0</c:v>
                </c:pt>
                <c:pt idx="3226">
                  <c:v>1394.0</c:v>
                </c:pt>
                <c:pt idx="3227">
                  <c:v>1395.0</c:v>
                </c:pt>
                <c:pt idx="3228">
                  <c:v>1396.0</c:v>
                </c:pt>
                <c:pt idx="3229">
                  <c:v>1396.0</c:v>
                </c:pt>
                <c:pt idx="3230">
                  <c:v>1396.0</c:v>
                </c:pt>
                <c:pt idx="3231">
                  <c:v>1397.0</c:v>
                </c:pt>
                <c:pt idx="3232">
                  <c:v>1398.0</c:v>
                </c:pt>
                <c:pt idx="3233">
                  <c:v>1399.0</c:v>
                </c:pt>
                <c:pt idx="3234">
                  <c:v>1400.0</c:v>
                </c:pt>
                <c:pt idx="3235">
                  <c:v>1400.0</c:v>
                </c:pt>
                <c:pt idx="3236">
                  <c:v>1401.0</c:v>
                </c:pt>
                <c:pt idx="3237">
                  <c:v>1401.0</c:v>
                </c:pt>
                <c:pt idx="3238">
                  <c:v>1401.0</c:v>
                </c:pt>
                <c:pt idx="3239">
                  <c:v>1401.0</c:v>
                </c:pt>
                <c:pt idx="3240">
                  <c:v>1402.0</c:v>
                </c:pt>
                <c:pt idx="3241">
                  <c:v>1403.0</c:v>
                </c:pt>
                <c:pt idx="3242">
                  <c:v>1404.0</c:v>
                </c:pt>
                <c:pt idx="3243">
                  <c:v>1405.0</c:v>
                </c:pt>
                <c:pt idx="3244">
                  <c:v>1406.0</c:v>
                </c:pt>
                <c:pt idx="3245">
                  <c:v>1406.0</c:v>
                </c:pt>
                <c:pt idx="3246">
                  <c:v>1407.0</c:v>
                </c:pt>
                <c:pt idx="3247">
                  <c:v>1408.0</c:v>
                </c:pt>
                <c:pt idx="3248">
                  <c:v>1408.0</c:v>
                </c:pt>
                <c:pt idx="3249">
                  <c:v>1409.0</c:v>
                </c:pt>
                <c:pt idx="3250">
                  <c:v>1409.0</c:v>
                </c:pt>
                <c:pt idx="3251">
                  <c:v>1410.0</c:v>
                </c:pt>
                <c:pt idx="3252">
                  <c:v>1410.0</c:v>
                </c:pt>
                <c:pt idx="3253">
                  <c:v>1410.0</c:v>
                </c:pt>
                <c:pt idx="3254">
                  <c:v>1411.0</c:v>
                </c:pt>
                <c:pt idx="3255">
                  <c:v>1412.0</c:v>
                </c:pt>
                <c:pt idx="3256">
                  <c:v>1413.0</c:v>
                </c:pt>
                <c:pt idx="3257">
                  <c:v>1413.0</c:v>
                </c:pt>
                <c:pt idx="3258">
                  <c:v>1413.0</c:v>
                </c:pt>
                <c:pt idx="3259">
                  <c:v>1414.0</c:v>
                </c:pt>
                <c:pt idx="3260">
                  <c:v>1415.0</c:v>
                </c:pt>
                <c:pt idx="3261">
                  <c:v>1416.0</c:v>
                </c:pt>
                <c:pt idx="3262">
                  <c:v>1417.0</c:v>
                </c:pt>
                <c:pt idx="3263">
                  <c:v>1418.0</c:v>
                </c:pt>
                <c:pt idx="3264">
                  <c:v>1419.0</c:v>
                </c:pt>
                <c:pt idx="3265">
                  <c:v>1419.0</c:v>
                </c:pt>
                <c:pt idx="3266">
                  <c:v>1420.0</c:v>
                </c:pt>
                <c:pt idx="3267">
                  <c:v>1421.0</c:v>
                </c:pt>
                <c:pt idx="3268">
                  <c:v>1422.0</c:v>
                </c:pt>
                <c:pt idx="3269">
                  <c:v>1423.0</c:v>
                </c:pt>
                <c:pt idx="3270">
                  <c:v>1424.0</c:v>
                </c:pt>
                <c:pt idx="3271">
                  <c:v>1425.0</c:v>
                </c:pt>
                <c:pt idx="3272">
                  <c:v>1426.0</c:v>
                </c:pt>
                <c:pt idx="3273">
                  <c:v>1426.0</c:v>
                </c:pt>
                <c:pt idx="3274">
                  <c:v>1427.0</c:v>
                </c:pt>
                <c:pt idx="3275">
                  <c:v>1428.0</c:v>
                </c:pt>
                <c:pt idx="3276">
                  <c:v>1429.0</c:v>
                </c:pt>
                <c:pt idx="3277">
                  <c:v>1430.0</c:v>
                </c:pt>
                <c:pt idx="3278">
                  <c:v>1431.0</c:v>
                </c:pt>
                <c:pt idx="3279">
                  <c:v>1432.0</c:v>
                </c:pt>
                <c:pt idx="3280">
                  <c:v>1433.0</c:v>
                </c:pt>
                <c:pt idx="3281">
                  <c:v>1433.0</c:v>
                </c:pt>
                <c:pt idx="3282">
                  <c:v>1434.0</c:v>
                </c:pt>
                <c:pt idx="3283">
                  <c:v>1435.0</c:v>
                </c:pt>
                <c:pt idx="3284">
                  <c:v>1436.0</c:v>
                </c:pt>
                <c:pt idx="3285">
                  <c:v>1437.0</c:v>
                </c:pt>
                <c:pt idx="3286">
                  <c:v>1438.0</c:v>
                </c:pt>
                <c:pt idx="3287">
                  <c:v>1439.0</c:v>
                </c:pt>
                <c:pt idx="3288">
                  <c:v>1440.0</c:v>
                </c:pt>
                <c:pt idx="3289">
                  <c:v>1441.0</c:v>
                </c:pt>
                <c:pt idx="3290">
                  <c:v>1442.0</c:v>
                </c:pt>
                <c:pt idx="3291">
                  <c:v>1442.0</c:v>
                </c:pt>
                <c:pt idx="3292">
                  <c:v>1442.0</c:v>
                </c:pt>
                <c:pt idx="3293">
                  <c:v>1442.0</c:v>
                </c:pt>
                <c:pt idx="3294">
                  <c:v>1442.0</c:v>
                </c:pt>
                <c:pt idx="3295">
                  <c:v>1442.0</c:v>
                </c:pt>
                <c:pt idx="3296">
                  <c:v>1442.0</c:v>
                </c:pt>
                <c:pt idx="3297">
                  <c:v>1442.0</c:v>
                </c:pt>
                <c:pt idx="3298">
                  <c:v>1442.0</c:v>
                </c:pt>
                <c:pt idx="3299">
                  <c:v>1442.0</c:v>
                </c:pt>
                <c:pt idx="3300">
                  <c:v>1442.0</c:v>
                </c:pt>
                <c:pt idx="3301">
                  <c:v>1442.0</c:v>
                </c:pt>
                <c:pt idx="3302">
                  <c:v>1442.0</c:v>
                </c:pt>
                <c:pt idx="3303">
                  <c:v>1442.0</c:v>
                </c:pt>
                <c:pt idx="3304">
                  <c:v>1442.0</c:v>
                </c:pt>
                <c:pt idx="3305">
                  <c:v>1442.0</c:v>
                </c:pt>
                <c:pt idx="3306">
                  <c:v>1442.0</c:v>
                </c:pt>
                <c:pt idx="3307">
                  <c:v>1442.0</c:v>
                </c:pt>
                <c:pt idx="3308">
                  <c:v>1442.0</c:v>
                </c:pt>
                <c:pt idx="3309">
                  <c:v>1442.0</c:v>
                </c:pt>
                <c:pt idx="3310">
                  <c:v>1442.0</c:v>
                </c:pt>
                <c:pt idx="3311">
                  <c:v>1442.0</c:v>
                </c:pt>
                <c:pt idx="3312">
                  <c:v>1442.0</c:v>
                </c:pt>
                <c:pt idx="3313">
                  <c:v>1442.0</c:v>
                </c:pt>
                <c:pt idx="3314">
                  <c:v>1442.0</c:v>
                </c:pt>
                <c:pt idx="3315">
                  <c:v>1442.0</c:v>
                </c:pt>
                <c:pt idx="3316">
                  <c:v>1443.0</c:v>
                </c:pt>
                <c:pt idx="3317">
                  <c:v>1443.0</c:v>
                </c:pt>
                <c:pt idx="3318">
                  <c:v>1444.0</c:v>
                </c:pt>
                <c:pt idx="3319">
                  <c:v>1444.0</c:v>
                </c:pt>
                <c:pt idx="3320">
                  <c:v>1444.0</c:v>
                </c:pt>
                <c:pt idx="3321">
                  <c:v>1444.0</c:v>
                </c:pt>
                <c:pt idx="3322">
                  <c:v>1444.0</c:v>
                </c:pt>
                <c:pt idx="3323">
                  <c:v>1445.0</c:v>
                </c:pt>
                <c:pt idx="3324">
                  <c:v>1446.0</c:v>
                </c:pt>
                <c:pt idx="3325">
                  <c:v>1447.0</c:v>
                </c:pt>
                <c:pt idx="3326">
                  <c:v>1447.0</c:v>
                </c:pt>
                <c:pt idx="3327">
                  <c:v>1448.0</c:v>
                </c:pt>
                <c:pt idx="3328">
                  <c:v>1449.0</c:v>
                </c:pt>
                <c:pt idx="3329">
                  <c:v>1450.0</c:v>
                </c:pt>
                <c:pt idx="3330">
                  <c:v>1450.0</c:v>
                </c:pt>
                <c:pt idx="3331">
                  <c:v>1450.0</c:v>
                </c:pt>
                <c:pt idx="3332">
                  <c:v>1450.0</c:v>
                </c:pt>
                <c:pt idx="3333">
                  <c:v>1451.0</c:v>
                </c:pt>
                <c:pt idx="3334">
                  <c:v>1451.0</c:v>
                </c:pt>
                <c:pt idx="3335">
                  <c:v>1451.0</c:v>
                </c:pt>
                <c:pt idx="3336">
                  <c:v>1451.0</c:v>
                </c:pt>
                <c:pt idx="3337">
                  <c:v>1451.0</c:v>
                </c:pt>
                <c:pt idx="3338">
                  <c:v>1451.0</c:v>
                </c:pt>
                <c:pt idx="3339">
                  <c:v>1451.0</c:v>
                </c:pt>
                <c:pt idx="3340">
                  <c:v>1451.0</c:v>
                </c:pt>
                <c:pt idx="3341">
                  <c:v>1451.0</c:v>
                </c:pt>
                <c:pt idx="3342">
                  <c:v>1451.0</c:v>
                </c:pt>
                <c:pt idx="3343">
                  <c:v>1451.0</c:v>
                </c:pt>
                <c:pt idx="3344">
                  <c:v>1451.0</c:v>
                </c:pt>
                <c:pt idx="3345">
                  <c:v>1451.0</c:v>
                </c:pt>
                <c:pt idx="3346">
                  <c:v>1451.0</c:v>
                </c:pt>
                <c:pt idx="3347">
                  <c:v>1451.0</c:v>
                </c:pt>
                <c:pt idx="3348">
                  <c:v>1451.0</c:v>
                </c:pt>
                <c:pt idx="3349">
                  <c:v>1451.0</c:v>
                </c:pt>
                <c:pt idx="3350">
                  <c:v>1451.0</c:v>
                </c:pt>
                <c:pt idx="3351">
                  <c:v>1452.0</c:v>
                </c:pt>
                <c:pt idx="3352">
                  <c:v>1452.0</c:v>
                </c:pt>
                <c:pt idx="3353">
                  <c:v>1452.0</c:v>
                </c:pt>
                <c:pt idx="3354">
                  <c:v>1452.0</c:v>
                </c:pt>
                <c:pt idx="3355">
                  <c:v>1453.0</c:v>
                </c:pt>
                <c:pt idx="3356">
                  <c:v>1454.0</c:v>
                </c:pt>
                <c:pt idx="3357">
                  <c:v>1454.0</c:v>
                </c:pt>
                <c:pt idx="3358">
                  <c:v>1454.0</c:v>
                </c:pt>
                <c:pt idx="3359">
                  <c:v>1454.0</c:v>
                </c:pt>
                <c:pt idx="3360">
                  <c:v>1455.0</c:v>
                </c:pt>
                <c:pt idx="3361">
                  <c:v>1456.0</c:v>
                </c:pt>
                <c:pt idx="3362">
                  <c:v>1456.0</c:v>
                </c:pt>
                <c:pt idx="3363">
                  <c:v>1457.0</c:v>
                </c:pt>
                <c:pt idx="3364">
                  <c:v>1457.0</c:v>
                </c:pt>
                <c:pt idx="3365">
                  <c:v>1457.0</c:v>
                </c:pt>
                <c:pt idx="3366">
                  <c:v>1457.0</c:v>
                </c:pt>
                <c:pt idx="3367">
                  <c:v>1457.0</c:v>
                </c:pt>
                <c:pt idx="3368">
                  <c:v>1457.0</c:v>
                </c:pt>
                <c:pt idx="3369">
                  <c:v>1457.0</c:v>
                </c:pt>
                <c:pt idx="3370">
                  <c:v>1457.0</c:v>
                </c:pt>
                <c:pt idx="3371">
                  <c:v>1457.0</c:v>
                </c:pt>
                <c:pt idx="3372">
                  <c:v>1458.0</c:v>
                </c:pt>
                <c:pt idx="3373">
                  <c:v>1459.0</c:v>
                </c:pt>
                <c:pt idx="3374">
                  <c:v>1459.0</c:v>
                </c:pt>
                <c:pt idx="3375">
                  <c:v>1459.0</c:v>
                </c:pt>
                <c:pt idx="3376">
                  <c:v>1459.0</c:v>
                </c:pt>
                <c:pt idx="3377">
                  <c:v>1459.0</c:v>
                </c:pt>
                <c:pt idx="3378">
                  <c:v>1460.0</c:v>
                </c:pt>
                <c:pt idx="3379">
                  <c:v>1460.0</c:v>
                </c:pt>
                <c:pt idx="3380">
                  <c:v>1460.0</c:v>
                </c:pt>
                <c:pt idx="3381">
                  <c:v>1460.0</c:v>
                </c:pt>
                <c:pt idx="3382">
                  <c:v>1461.0</c:v>
                </c:pt>
                <c:pt idx="3383">
                  <c:v>1461.0</c:v>
                </c:pt>
                <c:pt idx="3384">
                  <c:v>1461.0</c:v>
                </c:pt>
                <c:pt idx="3385">
                  <c:v>1461.0</c:v>
                </c:pt>
                <c:pt idx="3386">
                  <c:v>1461.0</c:v>
                </c:pt>
                <c:pt idx="3387">
                  <c:v>1461.0</c:v>
                </c:pt>
                <c:pt idx="3388">
                  <c:v>1461.0</c:v>
                </c:pt>
                <c:pt idx="3389">
                  <c:v>1461.0</c:v>
                </c:pt>
                <c:pt idx="3390">
                  <c:v>1461.0</c:v>
                </c:pt>
                <c:pt idx="3391">
                  <c:v>1461.0</c:v>
                </c:pt>
                <c:pt idx="3392">
                  <c:v>1461.0</c:v>
                </c:pt>
                <c:pt idx="3393">
                  <c:v>1462.0</c:v>
                </c:pt>
                <c:pt idx="3394">
                  <c:v>1462.0</c:v>
                </c:pt>
                <c:pt idx="3395">
                  <c:v>1462.0</c:v>
                </c:pt>
                <c:pt idx="3396">
                  <c:v>1463.0</c:v>
                </c:pt>
                <c:pt idx="3397">
                  <c:v>1464.0</c:v>
                </c:pt>
                <c:pt idx="3398">
                  <c:v>1465.0</c:v>
                </c:pt>
                <c:pt idx="3399">
                  <c:v>1465.0</c:v>
                </c:pt>
                <c:pt idx="3400">
                  <c:v>1465.0</c:v>
                </c:pt>
                <c:pt idx="3401">
                  <c:v>1465.0</c:v>
                </c:pt>
                <c:pt idx="3402">
                  <c:v>1465.0</c:v>
                </c:pt>
                <c:pt idx="3403">
                  <c:v>1465.0</c:v>
                </c:pt>
                <c:pt idx="3404">
                  <c:v>1466.0</c:v>
                </c:pt>
                <c:pt idx="3405">
                  <c:v>1467.0</c:v>
                </c:pt>
                <c:pt idx="3406">
                  <c:v>1467.0</c:v>
                </c:pt>
                <c:pt idx="3407">
                  <c:v>1467.0</c:v>
                </c:pt>
                <c:pt idx="3408">
                  <c:v>1467.0</c:v>
                </c:pt>
                <c:pt idx="3409">
                  <c:v>1468.0</c:v>
                </c:pt>
                <c:pt idx="3410">
                  <c:v>1469.0</c:v>
                </c:pt>
                <c:pt idx="3411">
                  <c:v>1470.0</c:v>
                </c:pt>
                <c:pt idx="3412">
                  <c:v>1471.0</c:v>
                </c:pt>
                <c:pt idx="3413">
                  <c:v>1472.0</c:v>
                </c:pt>
                <c:pt idx="3414">
                  <c:v>1472.0</c:v>
                </c:pt>
                <c:pt idx="3415">
                  <c:v>1472.0</c:v>
                </c:pt>
                <c:pt idx="3416">
                  <c:v>1473.0</c:v>
                </c:pt>
                <c:pt idx="3417">
                  <c:v>1473.0</c:v>
                </c:pt>
                <c:pt idx="3418">
                  <c:v>1473.0</c:v>
                </c:pt>
                <c:pt idx="3419">
                  <c:v>1473.0</c:v>
                </c:pt>
                <c:pt idx="3420">
                  <c:v>1474.0</c:v>
                </c:pt>
                <c:pt idx="3421">
                  <c:v>1474.0</c:v>
                </c:pt>
                <c:pt idx="3422">
                  <c:v>1474.0</c:v>
                </c:pt>
                <c:pt idx="3423">
                  <c:v>1474.0</c:v>
                </c:pt>
                <c:pt idx="3424">
                  <c:v>1474.0</c:v>
                </c:pt>
                <c:pt idx="3425">
                  <c:v>1474.0</c:v>
                </c:pt>
                <c:pt idx="3426">
                  <c:v>1475.0</c:v>
                </c:pt>
                <c:pt idx="3427">
                  <c:v>1476.0</c:v>
                </c:pt>
                <c:pt idx="3428">
                  <c:v>1477.0</c:v>
                </c:pt>
                <c:pt idx="3429">
                  <c:v>1477.0</c:v>
                </c:pt>
                <c:pt idx="3430">
                  <c:v>1478.0</c:v>
                </c:pt>
                <c:pt idx="3431">
                  <c:v>1479.0</c:v>
                </c:pt>
                <c:pt idx="3432">
                  <c:v>1479.0</c:v>
                </c:pt>
                <c:pt idx="3433">
                  <c:v>1479.0</c:v>
                </c:pt>
                <c:pt idx="3434">
                  <c:v>1479.0</c:v>
                </c:pt>
                <c:pt idx="3435">
                  <c:v>1479.0</c:v>
                </c:pt>
                <c:pt idx="3436">
                  <c:v>1480.0</c:v>
                </c:pt>
                <c:pt idx="3437">
                  <c:v>1480.0</c:v>
                </c:pt>
                <c:pt idx="3438">
                  <c:v>1480.0</c:v>
                </c:pt>
                <c:pt idx="3439">
                  <c:v>1481.0</c:v>
                </c:pt>
                <c:pt idx="3440">
                  <c:v>1482.0</c:v>
                </c:pt>
                <c:pt idx="3441">
                  <c:v>1482.0</c:v>
                </c:pt>
                <c:pt idx="3442">
                  <c:v>1482.0</c:v>
                </c:pt>
                <c:pt idx="3443">
                  <c:v>1483.0</c:v>
                </c:pt>
                <c:pt idx="3444">
                  <c:v>1484.0</c:v>
                </c:pt>
                <c:pt idx="3445">
                  <c:v>1485.0</c:v>
                </c:pt>
                <c:pt idx="3446">
                  <c:v>1486.0</c:v>
                </c:pt>
                <c:pt idx="3447">
                  <c:v>1486.0</c:v>
                </c:pt>
                <c:pt idx="3448">
                  <c:v>1486.0</c:v>
                </c:pt>
                <c:pt idx="3449">
                  <c:v>1487.0</c:v>
                </c:pt>
                <c:pt idx="3450">
                  <c:v>1488.0</c:v>
                </c:pt>
                <c:pt idx="3451">
                  <c:v>1489.0</c:v>
                </c:pt>
                <c:pt idx="3452">
                  <c:v>1490.0</c:v>
                </c:pt>
                <c:pt idx="3453">
                  <c:v>1491.0</c:v>
                </c:pt>
                <c:pt idx="3454">
                  <c:v>1491.0</c:v>
                </c:pt>
                <c:pt idx="3455">
                  <c:v>1491.0</c:v>
                </c:pt>
                <c:pt idx="3456">
                  <c:v>1491.0</c:v>
                </c:pt>
                <c:pt idx="3457">
                  <c:v>1491.0</c:v>
                </c:pt>
                <c:pt idx="3458">
                  <c:v>1491.0</c:v>
                </c:pt>
                <c:pt idx="3459">
                  <c:v>1491.0</c:v>
                </c:pt>
                <c:pt idx="3460">
                  <c:v>1491.0</c:v>
                </c:pt>
                <c:pt idx="3461">
                  <c:v>1492.0</c:v>
                </c:pt>
                <c:pt idx="3462">
                  <c:v>1492.0</c:v>
                </c:pt>
                <c:pt idx="3463">
                  <c:v>1493.0</c:v>
                </c:pt>
                <c:pt idx="3464">
                  <c:v>1493.0</c:v>
                </c:pt>
                <c:pt idx="3465">
                  <c:v>1493.0</c:v>
                </c:pt>
                <c:pt idx="3466">
                  <c:v>1493.0</c:v>
                </c:pt>
                <c:pt idx="3467">
                  <c:v>1493.0</c:v>
                </c:pt>
                <c:pt idx="3468">
                  <c:v>1493.0</c:v>
                </c:pt>
                <c:pt idx="3469">
                  <c:v>1493.0</c:v>
                </c:pt>
                <c:pt idx="3470">
                  <c:v>1493.0</c:v>
                </c:pt>
                <c:pt idx="3471">
                  <c:v>1493.0</c:v>
                </c:pt>
                <c:pt idx="3472">
                  <c:v>1493.0</c:v>
                </c:pt>
                <c:pt idx="3473">
                  <c:v>1493.0</c:v>
                </c:pt>
                <c:pt idx="3474">
                  <c:v>1493.0</c:v>
                </c:pt>
                <c:pt idx="3475">
                  <c:v>1494.0</c:v>
                </c:pt>
                <c:pt idx="3476">
                  <c:v>1495.0</c:v>
                </c:pt>
                <c:pt idx="3477">
                  <c:v>1495.0</c:v>
                </c:pt>
                <c:pt idx="3478">
                  <c:v>1496.0</c:v>
                </c:pt>
                <c:pt idx="3479">
                  <c:v>1497.0</c:v>
                </c:pt>
                <c:pt idx="3480">
                  <c:v>1497.0</c:v>
                </c:pt>
                <c:pt idx="3481">
                  <c:v>1497.0</c:v>
                </c:pt>
                <c:pt idx="3482">
                  <c:v>1497.0</c:v>
                </c:pt>
                <c:pt idx="3483">
                  <c:v>1498.0</c:v>
                </c:pt>
                <c:pt idx="3484">
                  <c:v>1498.0</c:v>
                </c:pt>
                <c:pt idx="3485">
                  <c:v>1498.0</c:v>
                </c:pt>
                <c:pt idx="3486">
                  <c:v>1499.0</c:v>
                </c:pt>
                <c:pt idx="3487">
                  <c:v>1500.0</c:v>
                </c:pt>
                <c:pt idx="3488">
                  <c:v>1501.0</c:v>
                </c:pt>
                <c:pt idx="3489">
                  <c:v>1501.0</c:v>
                </c:pt>
                <c:pt idx="3490">
                  <c:v>1501.0</c:v>
                </c:pt>
                <c:pt idx="3491">
                  <c:v>1502.0</c:v>
                </c:pt>
                <c:pt idx="3492">
                  <c:v>1502.0</c:v>
                </c:pt>
                <c:pt idx="3493">
                  <c:v>1503.0</c:v>
                </c:pt>
                <c:pt idx="3494">
                  <c:v>1504.0</c:v>
                </c:pt>
                <c:pt idx="3495">
                  <c:v>1505.0</c:v>
                </c:pt>
                <c:pt idx="3496">
                  <c:v>1506.0</c:v>
                </c:pt>
                <c:pt idx="3497">
                  <c:v>1506.0</c:v>
                </c:pt>
                <c:pt idx="3498">
                  <c:v>1506.0</c:v>
                </c:pt>
                <c:pt idx="3499">
                  <c:v>1506.0</c:v>
                </c:pt>
                <c:pt idx="3500">
                  <c:v>1506.0</c:v>
                </c:pt>
                <c:pt idx="3501">
                  <c:v>1506.0</c:v>
                </c:pt>
                <c:pt idx="3502">
                  <c:v>1506.0</c:v>
                </c:pt>
                <c:pt idx="3503">
                  <c:v>1506.0</c:v>
                </c:pt>
                <c:pt idx="3504">
                  <c:v>1506.0</c:v>
                </c:pt>
                <c:pt idx="3505">
                  <c:v>1507.0</c:v>
                </c:pt>
                <c:pt idx="3506">
                  <c:v>1508.0</c:v>
                </c:pt>
                <c:pt idx="3507">
                  <c:v>1508.0</c:v>
                </c:pt>
                <c:pt idx="3508">
                  <c:v>1509.0</c:v>
                </c:pt>
                <c:pt idx="3509">
                  <c:v>1510.0</c:v>
                </c:pt>
                <c:pt idx="3510">
                  <c:v>1510.0</c:v>
                </c:pt>
                <c:pt idx="3511">
                  <c:v>1511.0</c:v>
                </c:pt>
                <c:pt idx="3512">
                  <c:v>1512.0</c:v>
                </c:pt>
                <c:pt idx="3513">
                  <c:v>1512.0</c:v>
                </c:pt>
                <c:pt idx="3514">
                  <c:v>1512.0</c:v>
                </c:pt>
                <c:pt idx="3515">
                  <c:v>1512.0</c:v>
                </c:pt>
                <c:pt idx="3516">
                  <c:v>1512.0</c:v>
                </c:pt>
                <c:pt idx="3517">
                  <c:v>1512.0</c:v>
                </c:pt>
                <c:pt idx="3518">
                  <c:v>1512.0</c:v>
                </c:pt>
                <c:pt idx="3519">
                  <c:v>1513.0</c:v>
                </c:pt>
                <c:pt idx="3520">
                  <c:v>1514.0</c:v>
                </c:pt>
                <c:pt idx="3521">
                  <c:v>1515.0</c:v>
                </c:pt>
                <c:pt idx="3522">
                  <c:v>1516.0</c:v>
                </c:pt>
                <c:pt idx="3523">
                  <c:v>1517.0</c:v>
                </c:pt>
                <c:pt idx="3524">
                  <c:v>1517.0</c:v>
                </c:pt>
                <c:pt idx="3525">
                  <c:v>1517.0</c:v>
                </c:pt>
                <c:pt idx="3526">
                  <c:v>1518.0</c:v>
                </c:pt>
                <c:pt idx="3527">
                  <c:v>1519.0</c:v>
                </c:pt>
                <c:pt idx="3528">
                  <c:v>1520.0</c:v>
                </c:pt>
                <c:pt idx="3529">
                  <c:v>1521.0</c:v>
                </c:pt>
                <c:pt idx="3530">
                  <c:v>1522.0</c:v>
                </c:pt>
                <c:pt idx="3531">
                  <c:v>1523.0</c:v>
                </c:pt>
                <c:pt idx="3532">
                  <c:v>1524.0</c:v>
                </c:pt>
                <c:pt idx="3533">
                  <c:v>1524.0</c:v>
                </c:pt>
                <c:pt idx="3534">
                  <c:v>1524.0</c:v>
                </c:pt>
                <c:pt idx="3535">
                  <c:v>1525.0</c:v>
                </c:pt>
                <c:pt idx="3536">
                  <c:v>1525.0</c:v>
                </c:pt>
                <c:pt idx="3537">
                  <c:v>1526.0</c:v>
                </c:pt>
                <c:pt idx="3538">
                  <c:v>1526.0</c:v>
                </c:pt>
                <c:pt idx="3539">
                  <c:v>1527.0</c:v>
                </c:pt>
                <c:pt idx="3540">
                  <c:v>1528.0</c:v>
                </c:pt>
                <c:pt idx="3541">
                  <c:v>1529.0</c:v>
                </c:pt>
                <c:pt idx="3542">
                  <c:v>1529.0</c:v>
                </c:pt>
                <c:pt idx="3543">
                  <c:v>1529.0</c:v>
                </c:pt>
                <c:pt idx="3544">
                  <c:v>1529.0</c:v>
                </c:pt>
                <c:pt idx="3545">
                  <c:v>1529.0</c:v>
                </c:pt>
                <c:pt idx="3546">
                  <c:v>1529.0</c:v>
                </c:pt>
                <c:pt idx="3547">
                  <c:v>1529.0</c:v>
                </c:pt>
                <c:pt idx="3548">
                  <c:v>1530.0</c:v>
                </c:pt>
                <c:pt idx="3549">
                  <c:v>1530.0</c:v>
                </c:pt>
                <c:pt idx="3550">
                  <c:v>1530.0</c:v>
                </c:pt>
                <c:pt idx="3551">
                  <c:v>1530.0</c:v>
                </c:pt>
                <c:pt idx="3552">
                  <c:v>1530.0</c:v>
                </c:pt>
                <c:pt idx="3553">
                  <c:v>1531.0</c:v>
                </c:pt>
                <c:pt idx="3554">
                  <c:v>1532.0</c:v>
                </c:pt>
                <c:pt idx="3555">
                  <c:v>1532.0</c:v>
                </c:pt>
                <c:pt idx="3556">
                  <c:v>1532.0</c:v>
                </c:pt>
                <c:pt idx="3557">
                  <c:v>1532.0</c:v>
                </c:pt>
                <c:pt idx="3558">
                  <c:v>1532.0</c:v>
                </c:pt>
                <c:pt idx="3559">
                  <c:v>1533.0</c:v>
                </c:pt>
                <c:pt idx="3560">
                  <c:v>1534.0</c:v>
                </c:pt>
                <c:pt idx="3561">
                  <c:v>1535.0</c:v>
                </c:pt>
                <c:pt idx="3562">
                  <c:v>1535.0</c:v>
                </c:pt>
                <c:pt idx="3563">
                  <c:v>1536.0</c:v>
                </c:pt>
                <c:pt idx="3564">
                  <c:v>1537.0</c:v>
                </c:pt>
                <c:pt idx="3565">
                  <c:v>1538.0</c:v>
                </c:pt>
                <c:pt idx="3566">
                  <c:v>1538.0</c:v>
                </c:pt>
                <c:pt idx="3567">
                  <c:v>1538.0</c:v>
                </c:pt>
                <c:pt idx="3568">
                  <c:v>1538.0</c:v>
                </c:pt>
                <c:pt idx="3569">
                  <c:v>1539.0</c:v>
                </c:pt>
                <c:pt idx="3570">
                  <c:v>1540.0</c:v>
                </c:pt>
                <c:pt idx="3571">
                  <c:v>1540.0</c:v>
                </c:pt>
                <c:pt idx="3572">
                  <c:v>1541.0</c:v>
                </c:pt>
                <c:pt idx="3573">
                  <c:v>1541.0</c:v>
                </c:pt>
                <c:pt idx="3574">
                  <c:v>1542.0</c:v>
                </c:pt>
                <c:pt idx="3575">
                  <c:v>1542.0</c:v>
                </c:pt>
                <c:pt idx="3576">
                  <c:v>1542.0</c:v>
                </c:pt>
                <c:pt idx="3577">
                  <c:v>1542.0</c:v>
                </c:pt>
                <c:pt idx="3578">
                  <c:v>1543.0</c:v>
                </c:pt>
                <c:pt idx="3579">
                  <c:v>1544.0</c:v>
                </c:pt>
                <c:pt idx="3580">
                  <c:v>1544.0</c:v>
                </c:pt>
                <c:pt idx="3581">
                  <c:v>1545.0</c:v>
                </c:pt>
                <c:pt idx="3582">
                  <c:v>1545.0</c:v>
                </c:pt>
                <c:pt idx="3583">
                  <c:v>1546.0</c:v>
                </c:pt>
                <c:pt idx="3584">
                  <c:v>1546.0</c:v>
                </c:pt>
                <c:pt idx="3585">
                  <c:v>1546.0</c:v>
                </c:pt>
                <c:pt idx="3586">
                  <c:v>1547.0</c:v>
                </c:pt>
                <c:pt idx="3587">
                  <c:v>1548.0</c:v>
                </c:pt>
                <c:pt idx="3588">
                  <c:v>1549.0</c:v>
                </c:pt>
                <c:pt idx="3589">
                  <c:v>1550.0</c:v>
                </c:pt>
                <c:pt idx="3590">
                  <c:v>1551.0</c:v>
                </c:pt>
                <c:pt idx="3591">
                  <c:v>1552.0</c:v>
                </c:pt>
                <c:pt idx="3592">
                  <c:v>1553.0</c:v>
                </c:pt>
                <c:pt idx="3593">
                  <c:v>1554.0</c:v>
                </c:pt>
                <c:pt idx="3594">
                  <c:v>1554.0</c:v>
                </c:pt>
                <c:pt idx="3595">
                  <c:v>1555.0</c:v>
                </c:pt>
                <c:pt idx="3596">
                  <c:v>1555.0</c:v>
                </c:pt>
                <c:pt idx="3597">
                  <c:v>1555.0</c:v>
                </c:pt>
                <c:pt idx="3598">
                  <c:v>1555.0</c:v>
                </c:pt>
                <c:pt idx="3599">
                  <c:v>1556.0</c:v>
                </c:pt>
                <c:pt idx="3600">
                  <c:v>1557.0</c:v>
                </c:pt>
                <c:pt idx="3601">
                  <c:v>1557.0</c:v>
                </c:pt>
                <c:pt idx="3602">
                  <c:v>1557.0</c:v>
                </c:pt>
                <c:pt idx="3603">
                  <c:v>1557.0</c:v>
                </c:pt>
                <c:pt idx="3604">
                  <c:v>1557.0</c:v>
                </c:pt>
                <c:pt idx="3605">
                  <c:v>1557.0</c:v>
                </c:pt>
                <c:pt idx="3606">
                  <c:v>1557.0</c:v>
                </c:pt>
                <c:pt idx="3607">
                  <c:v>1557.0</c:v>
                </c:pt>
                <c:pt idx="3608">
                  <c:v>1558.0</c:v>
                </c:pt>
                <c:pt idx="3609">
                  <c:v>1559.0</c:v>
                </c:pt>
                <c:pt idx="3610">
                  <c:v>1560.0</c:v>
                </c:pt>
                <c:pt idx="3611">
                  <c:v>1561.0</c:v>
                </c:pt>
                <c:pt idx="3612">
                  <c:v>1562.0</c:v>
                </c:pt>
                <c:pt idx="3613">
                  <c:v>1563.0</c:v>
                </c:pt>
                <c:pt idx="3614">
                  <c:v>1564.0</c:v>
                </c:pt>
                <c:pt idx="3615">
                  <c:v>1564.0</c:v>
                </c:pt>
                <c:pt idx="3616">
                  <c:v>1564.0</c:v>
                </c:pt>
                <c:pt idx="3617">
                  <c:v>1564.0</c:v>
                </c:pt>
                <c:pt idx="3618">
                  <c:v>1564.0</c:v>
                </c:pt>
                <c:pt idx="3619">
                  <c:v>1565.0</c:v>
                </c:pt>
                <c:pt idx="3620">
                  <c:v>1565.0</c:v>
                </c:pt>
                <c:pt idx="3621">
                  <c:v>1566.0</c:v>
                </c:pt>
                <c:pt idx="3622">
                  <c:v>1567.0</c:v>
                </c:pt>
                <c:pt idx="3623">
                  <c:v>1568.0</c:v>
                </c:pt>
                <c:pt idx="3624">
                  <c:v>1569.0</c:v>
                </c:pt>
                <c:pt idx="3625">
                  <c:v>1570.0</c:v>
                </c:pt>
                <c:pt idx="3626">
                  <c:v>1571.0</c:v>
                </c:pt>
                <c:pt idx="3627">
                  <c:v>1572.0</c:v>
                </c:pt>
                <c:pt idx="3628">
                  <c:v>1573.0</c:v>
                </c:pt>
                <c:pt idx="3629">
                  <c:v>1573.0</c:v>
                </c:pt>
                <c:pt idx="3630">
                  <c:v>1574.0</c:v>
                </c:pt>
                <c:pt idx="3631">
                  <c:v>1575.0</c:v>
                </c:pt>
                <c:pt idx="3632">
                  <c:v>1575.0</c:v>
                </c:pt>
                <c:pt idx="3633">
                  <c:v>1575.0</c:v>
                </c:pt>
                <c:pt idx="3634">
                  <c:v>1575.0</c:v>
                </c:pt>
                <c:pt idx="3635">
                  <c:v>1576.0</c:v>
                </c:pt>
                <c:pt idx="3636">
                  <c:v>1576.0</c:v>
                </c:pt>
                <c:pt idx="3637">
                  <c:v>1576.0</c:v>
                </c:pt>
                <c:pt idx="3638">
                  <c:v>1576.0</c:v>
                </c:pt>
                <c:pt idx="3639">
                  <c:v>1576.0</c:v>
                </c:pt>
                <c:pt idx="3640">
                  <c:v>1576.0</c:v>
                </c:pt>
                <c:pt idx="3641">
                  <c:v>1576.0</c:v>
                </c:pt>
                <c:pt idx="3642">
                  <c:v>1577.0</c:v>
                </c:pt>
                <c:pt idx="3643">
                  <c:v>1578.0</c:v>
                </c:pt>
                <c:pt idx="3644">
                  <c:v>1579.0</c:v>
                </c:pt>
                <c:pt idx="3645">
                  <c:v>1579.0</c:v>
                </c:pt>
                <c:pt idx="3646">
                  <c:v>1579.0</c:v>
                </c:pt>
                <c:pt idx="3647">
                  <c:v>1579.0</c:v>
                </c:pt>
                <c:pt idx="3648">
                  <c:v>1580.0</c:v>
                </c:pt>
                <c:pt idx="3649">
                  <c:v>1580.0</c:v>
                </c:pt>
                <c:pt idx="3650">
                  <c:v>1580.0</c:v>
                </c:pt>
                <c:pt idx="3651">
                  <c:v>1580.0</c:v>
                </c:pt>
                <c:pt idx="3652">
                  <c:v>1581.0</c:v>
                </c:pt>
                <c:pt idx="3653">
                  <c:v>1582.0</c:v>
                </c:pt>
                <c:pt idx="3654">
                  <c:v>1583.0</c:v>
                </c:pt>
                <c:pt idx="3655">
                  <c:v>1584.0</c:v>
                </c:pt>
                <c:pt idx="3656">
                  <c:v>1585.0</c:v>
                </c:pt>
                <c:pt idx="3657">
                  <c:v>1586.0</c:v>
                </c:pt>
                <c:pt idx="3658">
                  <c:v>1586.0</c:v>
                </c:pt>
                <c:pt idx="3659">
                  <c:v>1587.0</c:v>
                </c:pt>
                <c:pt idx="3660">
                  <c:v>1588.0</c:v>
                </c:pt>
                <c:pt idx="3661">
                  <c:v>1589.0</c:v>
                </c:pt>
                <c:pt idx="3662">
                  <c:v>1590.0</c:v>
                </c:pt>
                <c:pt idx="3663">
                  <c:v>1590.0</c:v>
                </c:pt>
                <c:pt idx="3664">
                  <c:v>1591.0</c:v>
                </c:pt>
                <c:pt idx="3665">
                  <c:v>1592.0</c:v>
                </c:pt>
                <c:pt idx="3666">
                  <c:v>1593.0</c:v>
                </c:pt>
                <c:pt idx="3667">
                  <c:v>1594.0</c:v>
                </c:pt>
                <c:pt idx="3668">
                  <c:v>1594.0</c:v>
                </c:pt>
                <c:pt idx="3669">
                  <c:v>1594.0</c:v>
                </c:pt>
                <c:pt idx="3670">
                  <c:v>1595.0</c:v>
                </c:pt>
                <c:pt idx="3671">
                  <c:v>1596.0</c:v>
                </c:pt>
                <c:pt idx="3672">
                  <c:v>1597.0</c:v>
                </c:pt>
                <c:pt idx="3673">
                  <c:v>1597.0</c:v>
                </c:pt>
                <c:pt idx="3674">
                  <c:v>1597.0</c:v>
                </c:pt>
                <c:pt idx="3675">
                  <c:v>1598.0</c:v>
                </c:pt>
                <c:pt idx="3676">
                  <c:v>1598.0</c:v>
                </c:pt>
                <c:pt idx="3677">
                  <c:v>1598.0</c:v>
                </c:pt>
                <c:pt idx="3678">
                  <c:v>1599.0</c:v>
                </c:pt>
                <c:pt idx="3679">
                  <c:v>1600.0</c:v>
                </c:pt>
                <c:pt idx="3680">
                  <c:v>1601.0</c:v>
                </c:pt>
                <c:pt idx="3681">
                  <c:v>1602.0</c:v>
                </c:pt>
                <c:pt idx="3682">
                  <c:v>1603.0</c:v>
                </c:pt>
                <c:pt idx="3683">
                  <c:v>1604.0</c:v>
                </c:pt>
                <c:pt idx="3684">
                  <c:v>1605.0</c:v>
                </c:pt>
                <c:pt idx="3685">
                  <c:v>1606.0</c:v>
                </c:pt>
                <c:pt idx="3686">
                  <c:v>1607.0</c:v>
                </c:pt>
                <c:pt idx="3687">
                  <c:v>1607.0</c:v>
                </c:pt>
                <c:pt idx="3688">
                  <c:v>1607.0</c:v>
                </c:pt>
                <c:pt idx="3689">
                  <c:v>1607.0</c:v>
                </c:pt>
                <c:pt idx="3690">
                  <c:v>1607.0</c:v>
                </c:pt>
                <c:pt idx="3691">
                  <c:v>1608.0</c:v>
                </c:pt>
                <c:pt idx="3692">
                  <c:v>1609.0</c:v>
                </c:pt>
                <c:pt idx="3693">
                  <c:v>1609.0</c:v>
                </c:pt>
                <c:pt idx="3694">
                  <c:v>1610.0</c:v>
                </c:pt>
                <c:pt idx="3695">
                  <c:v>1610.0</c:v>
                </c:pt>
                <c:pt idx="3696">
                  <c:v>1610.0</c:v>
                </c:pt>
                <c:pt idx="3697">
                  <c:v>1610.0</c:v>
                </c:pt>
                <c:pt idx="3698">
                  <c:v>1611.0</c:v>
                </c:pt>
                <c:pt idx="3699">
                  <c:v>1611.0</c:v>
                </c:pt>
                <c:pt idx="3700">
                  <c:v>1611.0</c:v>
                </c:pt>
                <c:pt idx="3701">
                  <c:v>1611.0</c:v>
                </c:pt>
                <c:pt idx="3702">
                  <c:v>1612.0</c:v>
                </c:pt>
                <c:pt idx="3703">
                  <c:v>1612.0</c:v>
                </c:pt>
                <c:pt idx="3704">
                  <c:v>1613.0</c:v>
                </c:pt>
                <c:pt idx="3705">
                  <c:v>1614.0</c:v>
                </c:pt>
                <c:pt idx="3706">
                  <c:v>1614.0</c:v>
                </c:pt>
                <c:pt idx="3707">
                  <c:v>1614.0</c:v>
                </c:pt>
                <c:pt idx="3708">
                  <c:v>1614.0</c:v>
                </c:pt>
                <c:pt idx="3709">
                  <c:v>1614.0</c:v>
                </c:pt>
                <c:pt idx="3710">
                  <c:v>1614.0</c:v>
                </c:pt>
                <c:pt idx="3711">
                  <c:v>1615.0</c:v>
                </c:pt>
                <c:pt idx="3712">
                  <c:v>1616.0</c:v>
                </c:pt>
                <c:pt idx="3713">
                  <c:v>1617.0</c:v>
                </c:pt>
                <c:pt idx="3714">
                  <c:v>1618.0</c:v>
                </c:pt>
                <c:pt idx="3715">
                  <c:v>1619.0</c:v>
                </c:pt>
                <c:pt idx="3716">
                  <c:v>1620.0</c:v>
                </c:pt>
                <c:pt idx="3717">
                  <c:v>1620.0</c:v>
                </c:pt>
                <c:pt idx="3718">
                  <c:v>1620.0</c:v>
                </c:pt>
                <c:pt idx="3719">
                  <c:v>1620.0</c:v>
                </c:pt>
                <c:pt idx="3720">
                  <c:v>1621.0</c:v>
                </c:pt>
                <c:pt idx="3721">
                  <c:v>1621.0</c:v>
                </c:pt>
                <c:pt idx="3722">
                  <c:v>1622.0</c:v>
                </c:pt>
                <c:pt idx="3723">
                  <c:v>1623.0</c:v>
                </c:pt>
                <c:pt idx="3724">
                  <c:v>1623.0</c:v>
                </c:pt>
                <c:pt idx="3725">
                  <c:v>1623.0</c:v>
                </c:pt>
                <c:pt idx="3726">
                  <c:v>1623.0</c:v>
                </c:pt>
                <c:pt idx="3727">
                  <c:v>1623.0</c:v>
                </c:pt>
                <c:pt idx="3728">
                  <c:v>1623.0</c:v>
                </c:pt>
                <c:pt idx="3729">
                  <c:v>1623.0</c:v>
                </c:pt>
                <c:pt idx="3730">
                  <c:v>1624.0</c:v>
                </c:pt>
                <c:pt idx="3731">
                  <c:v>1624.0</c:v>
                </c:pt>
                <c:pt idx="3732">
                  <c:v>1624.0</c:v>
                </c:pt>
                <c:pt idx="3733">
                  <c:v>1624.0</c:v>
                </c:pt>
                <c:pt idx="3734">
                  <c:v>1625.0</c:v>
                </c:pt>
                <c:pt idx="3735">
                  <c:v>1626.0</c:v>
                </c:pt>
                <c:pt idx="3736">
                  <c:v>1626.0</c:v>
                </c:pt>
                <c:pt idx="3737">
                  <c:v>1626.0</c:v>
                </c:pt>
                <c:pt idx="3738">
                  <c:v>1626.0</c:v>
                </c:pt>
                <c:pt idx="3739">
                  <c:v>1626.0</c:v>
                </c:pt>
                <c:pt idx="3740">
                  <c:v>1626.0</c:v>
                </c:pt>
                <c:pt idx="3741">
                  <c:v>1626.0</c:v>
                </c:pt>
                <c:pt idx="3742">
                  <c:v>1626.0</c:v>
                </c:pt>
                <c:pt idx="3743">
                  <c:v>1626.0</c:v>
                </c:pt>
                <c:pt idx="3744">
                  <c:v>1627.0</c:v>
                </c:pt>
                <c:pt idx="3745">
                  <c:v>1628.0</c:v>
                </c:pt>
                <c:pt idx="3746">
                  <c:v>1628.0</c:v>
                </c:pt>
                <c:pt idx="3747">
                  <c:v>1628.0</c:v>
                </c:pt>
                <c:pt idx="3748">
                  <c:v>1628.0</c:v>
                </c:pt>
                <c:pt idx="3749">
                  <c:v>1629.0</c:v>
                </c:pt>
                <c:pt idx="3750">
                  <c:v>1629.0</c:v>
                </c:pt>
                <c:pt idx="3751">
                  <c:v>1629.0</c:v>
                </c:pt>
                <c:pt idx="3752">
                  <c:v>1629.0</c:v>
                </c:pt>
                <c:pt idx="3753">
                  <c:v>1629.0</c:v>
                </c:pt>
                <c:pt idx="3754">
                  <c:v>1629.0</c:v>
                </c:pt>
                <c:pt idx="3755">
                  <c:v>1629.0</c:v>
                </c:pt>
                <c:pt idx="3756">
                  <c:v>1629.0</c:v>
                </c:pt>
                <c:pt idx="3757">
                  <c:v>1630.0</c:v>
                </c:pt>
                <c:pt idx="3758">
                  <c:v>1631.0</c:v>
                </c:pt>
                <c:pt idx="3759">
                  <c:v>1632.0</c:v>
                </c:pt>
                <c:pt idx="3760">
                  <c:v>1633.0</c:v>
                </c:pt>
                <c:pt idx="3761">
                  <c:v>1634.0</c:v>
                </c:pt>
                <c:pt idx="3762">
                  <c:v>1635.0</c:v>
                </c:pt>
                <c:pt idx="3763">
                  <c:v>1636.0</c:v>
                </c:pt>
                <c:pt idx="3764">
                  <c:v>1637.0</c:v>
                </c:pt>
                <c:pt idx="3765">
                  <c:v>1638.0</c:v>
                </c:pt>
                <c:pt idx="3766">
                  <c:v>1639.0</c:v>
                </c:pt>
                <c:pt idx="3767">
                  <c:v>1639.0</c:v>
                </c:pt>
                <c:pt idx="3768">
                  <c:v>1640.0</c:v>
                </c:pt>
                <c:pt idx="3769">
                  <c:v>1641.0</c:v>
                </c:pt>
                <c:pt idx="3770">
                  <c:v>1642.0</c:v>
                </c:pt>
                <c:pt idx="3771">
                  <c:v>1642.0</c:v>
                </c:pt>
                <c:pt idx="3772">
                  <c:v>1642.0</c:v>
                </c:pt>
                <c:pt idx="3773">
                  <c:v>1643.0</c:v>
                </c:pt>
                <c:pt idx="3774">
                  <c:v>1644.0</c:v>
                </c:pt>
                <c:pt idx="3775">
                  <c:v>1645.0</c:v>
                </c:pt>
                <c:pt idx="3776">
                  <c:v>1646.0</c:v>
                </c:pt>
                <c:pt idx="3777">
                  <c:v>1647.0</c:v>
                </c:pt>
                <c:pt idx="3778">
                  <c:v>1648.0</c:v>
                </c:pt>
                <c:pt idx="3779">
                  <c:v>1649.0</c:v>
                </c:pt>
                <c:pt idx="3780">
                  <c:v>1650.0</c:v>
                </c:pt>
                <c:pt idx="3781">
                  <c:v>1651.0</c:v>
                </c:pt>
                <c:pt idx="3782">
                  <c:v>1652.0</c:v>
                </c:pt>
                <c:pt idx="3783">
                  <c:v>1653.0</c:v>
                </c:pt>
                <c:pt idx="3784">
                  <c:v>1654.0</c:v>
                </c:pt>
                <c:pt idx="3785">
                  <c:v>1654.0</c:v>
                </c:pt>
                <c:pt idx="3786">
                  <c:v>1655.0</c:v>
                </c:pt>
                <c:pt idx="3787">
                  <c:v>1656.0</c:v>
                </c:pt>
                <c:pt idx="3788">
                  <c:v>1657.0</c:v>
                </c:pt>
                <c:pt idx="3789">
                  <c:v>1658.0</c:v>
                </c:pt>
                <c:pt idx="3790">
                  <c:v>1659.0</c:v>
                </c:pt>
                <c:pt idx="3791">
                  <c:v>1660.0</c:v>
                </c:pt>
                <c:pt idx="3792">
                  <c:v>1661.0</c:v>
                </c:pt>
                <c:pt idx="3793">
                  <c:v>1661.0</c:v>
                </c:pt>
                <c:pt idx="3794">
                  <c:v>1662.0</c:v>
                </c:pt>
                <c:pt idx="3795">
                  <c:v>1663.0</c:v>
                </c:pt>
                <c:pt idx="3796">
                  <c:v>1664.0</c:v>
                </c:pt>
                <c:pt idx="3797">
                  <c:v>1665.0</c:v>
                </c:pt>
                <c:pt idx="3798">
                  <c:v>1666.0</c:v>
                </c:pt>
                <c:pt idx="3799">
                  <c:v>1667.0</c:v>
                </c:pt>
                <c:pt idx="3800">
                  <c:v>1667.0</c:v>
                </c:pt>
                <c:pt idx="3801">
                  <c:v>1667.0</c:v>
                </c:pt>
                <c:pt idx="3802">
                  <c:v>1668.0</c:v>
                </c:pt>
                <c:pt idx="3803">
                  <c:v>1668.0</c:v>
                </c:pt>
                <c:pt idx="3804">
                  <c:v>1669.0</c:v>
                </c:pt>
                <c:pt idx="3805">
                  <c:v>1669.0</c:v>
                </c:pt>
                <c:pt idx="3806">
                  <c:v>1669.0</c:v>
                </c:pt>
                <c:pt idx="3807">
                  <c:v>1670.0</c:v>
                </c:pt>
                <c:pt idx="3808">
                  <c:v>1670.0</c:v>
                </c:pt>
                <c:pt idx="3809">
                  <c:v>1670.0</c:v>
                </c:pt>
                <c:pt idx="3810">
                  <c:v>1670.0</c:v>
                </c:pt>
                <c:pt idx="3811">
                  <c:v>1670.0</c:v>
                </c:pt>
                <c:pt idx="3812">
                  <c:v>1670.0</c:v>
                </c:pt>
                <c:pt idx="3813">
                  <c:v>1671.0</c:v>
                </c:pt>
                <c:pt idx="3814">
                  <c:v>1672.0</c:v>
                </c:pt>
                <c:pt idx="3815">
                  <c:v>1672.0</c:v>
                </c:pt>
                <c:pt idx="3816">
                  <c:v>1673.0</c:v>
                </c:pt>
                <c:pt idx="3817">
                  <c:v>1673.0</c:v>
                </c:pt>
                <c:pt idx="3818">
                  <c:v>1674.0</c:v>
                </c:pt>
                <c:pt idx="3819">
                  <c:v>1675.0</c:v>
                </c:pt>
                <c:pt idx="3820">
                  <c:v>1675.0</c:v>
                </c:pt>
                <c:pt idx="3821">
                  <c:v>1676.0</c:v>
                </c:pt>
                <c:pt idx="3822">
                  <c:v>1677.0</c:v>
                </c:pt>
                <c:pt idx="3823">
                  <c:v>1678.0</c:v>
                </c:pt>
                <c:pt idx="3824">
                  <c:v>1679.0</c:v>
                </c:pt>
                <c:pt idx="3825">
                  <c:v>1680.0</c:v>
                </c:pt>
                <c:pt idx="3826">
                  <c:v>1681.0</c:v>
                </c:pt>
                <c:pt idx="3827">
                  <c:v>1682.0</c:v>
                </c:pt>
                <c:pt idx="3828">
                  <c:v>1683.0</c:v>
                </c:pt>
                <c:pt idx="3829">
                  <c:v>1684.0</c:v>
                </c:pt>
                <c:pt idx="3830">
                  <c:v>1685.0</c:v>
                </c:pt>
                <c:pt idx="3831">
                  <c:v>1686.0</c:v>
                </c:pt>
                <c:pt idx="3832">
                  <c:v>1687.0</c:v>
                </c:pt>
                <c:pt idx="3833">
                  <c:v>1688.0</c:v>
                </c:pt>
                <c:pt idx="3834">
                  <c:v>1689.0</c:v>
                </c:pt>
                <c:pt idx="3835">
                  <c:v>1690.0</c:v>
                </c:pt>
                <c:pt idx="3836">
                  <c:v>1691.0</c:v>
                </c:pt>
                <c:pt idx="3837">
                  <c:v>1691.0</c:v>
                </c:pt>
                <c:pt idx="3838">
                  <c:v>1692.0</c:v>
                </c:pt>
                <c:pt idx="3839">
                  <c:v>1693.0</c:v>
                </c:pt>
                <c:pt idx="3840">
                  <c:v>1694.0</c:v>
                </c:pt>
                <c:pt idx="3841">
                  <c:v>1695.0</c:v>
                </c:pt>
                <c:pt idx="3842">
                  <c:v>1696.0</c:v>
                </c:pt>
                <c:pt idx="3843">
                  <c:v>1697.0</c:v>
                </c:pt>
                <c:pt idx="3844">
                  <c:v>1698.0</c:v>
                </c:pt>
                <c:pt idx="3845">
                  <c:v>1698.0</c:v>
                </c:pt>
                <c:pt idx="3846">
                  <c:v>1698.0</c:v>
                </c:pt>
                <c:pt idx="3847">
                  <c:v>1699.0</c:v>
                </c:pt>
                <c:pt idx="3848">
                  <c:v>1700.0</c:v>
                </c:pt>
                <c:pt idx="3849">
                  <c:v>1701.0</c:v>
                </c:pt>
                <c:pt idx="3850">
                  <c:v>1701.0</c:v>
                </c:pt>
                <c:pt idx="3851">
                  <c:v>1702.0</c:v>
                </c:pt>
                <c:pt idx="3852">
                  <c:v>1702.0</c:v>
                </c:pt>
                <c:pt idx="3853">
                  <c:v>1703.0</c:v>
                </c:pt>
                <c:pt idx="3854">
                  <c:v>1704.0</c:v>
                </c:pt>
                <c:pt idx="3855">
                  <c:v>1705.0</c:v>
                </c:pt>
                <c:pt idx="3856">
                  <c:v>1705.0</c:v>
                </c:pt>
                <c:pt idx="3857">
                  <c:v>1706.0</c:v>
                </c:pt>
                <c:pt idx="3858">
                  <c:v>1707.0</c:v>
                </c:pt>
                <c:pt idx="3859">
                  <c:v>1708.0</c:v>
                </c:pt>
                <c:pt idx="3860">
                  <c:v>1709.0</c:v>
                </c:pt>
                <c:pt idx="3861">
                  <c:v>1709.0</c:v>
                </c:pt>
                <c:pt idx="3862">
                  <c:v>1710.0</c:v>
                </c:pt>
                <c:pt idx="3863">
                  <c:v>1711.0</c:v>
                </c:pt>
                <c:pt idx="3864">
                  <c:v>1711.0</c:v>
                </c:pt>
                <c:pt idx="3865">
                  <c:v>1712.0</c:v>
                </c:pt>
                <c:pt idx="3866">
                  <c:v>1713.0</c:v>
                </c:pt>
                <c:pt idx="3867">
                  <c:v>1713.0</c:v>
                </c:pt>
                <c:pt idx="3868">
                  <c:v>1714.0</c:v>
                </c:pt>
                <c:pt idx="3869">
                  <c:v>1714.0</c:v>
                </c:pt>
                <c:pt idx="3870">
                  <c:v>1715.0</c:v>
                </c:pt>
                <c:pt idx="3871">
                  <c:v>1716.0</c:v>
                </c:pt>
                <c:pt idx="3872">
                  <c:v>1717.0</c:v>
                </c:pt>
                <c:pt idx="3873">
                  <c:v>1718.0</c:v>
                </c:pt>
                <c:pt idx="3874">
                  <c:v>1719.0</c:v>
                </c:pt>
                <c:pt idx="3875">
                  <c:v>1720.0</c:v>
                </c:pt>
                <c:pt idx="3876">
                  <c:v>1721.0</c:v>
                </c:pt>
                <c:pt idx="3877">
                  <c:v>1722.0</c:v>
                </c:pt>
                <c:pt idx="3878">
                  <c:v>1723.0</c:v>
                </c:pt>
                <c:pt idx="3879">
                  <c:v>1723.0</c:v>
                </c:pt>
                <c:pt idx="3880">
                  <c:v>1723.0</c:v>
                </c:pt>
                <c:pt idx="3881">
                  <c:v>1724.0</c:v>
                </c:pt>
                <c:pt idx="3882">
                  <c:v>1725.0</c:v>
                </c:pt>
                <c:pt idx="3883">
                  <c:v>1725.0</c:v>
                </c:pt>
                <c:pt idx="3884">
                  <c:v>1726.0</c:v>
                </c:pt>
                <c:pt idx="3885">
                  <c:v>1726.0</c:v>
                </c:pt>
                <c:pt idx="3886">
                  <c:v>1726.0</c:v>
                </c:pt>
                <c:pt idx="3887">
                  <c:v>1726.0</c:v>
                </c:pt>
                <c:pt idx="3888">
                  <c:v>1726.0</c:v>
                </c:pt>
                <c:pt idx="3889">
                  <c:v>1726.0</c:v>
                </c:pt>
                <c:pt idx="3890">
                  <c:v>1726.0</c:v>
                </c:pt>
                <c:pt idx="3891">
                  <c:v>1726.0</c:v>
                </c:pt>
                <c:pt idx="3892">
                  <c:v>1726.0</c:v>
                </c:pt>
                <c:pt idx="3893">
                  <c:v>1726.0</c:v>
                </c:pt>
                <c:pt idx="3894">
                  <c:v>1726.0</c:v>
                </c:pt>
                <c:pt idx="3895">
                  <c:v>1726.0</c:v>
                </c:pt>
                <c:pt idx="3896">
                  <c:v>1726.0</c:v>
                </c:pt>
                <c:pt idx="3897">
                  <c:v>1726.0</c:v>
                </c:pt>
                <c:pt idx="3898">
                  <c:v>1726.0</c:v>
                </c:pt>
                <c:pt idx="3899">
                  <c:v>1726.0</c:v>
                </c:pt>
                <c:pt idx="3900">
                  <c:v>1726.0</c:v>
                </c:pt>
                <c:pt idx="3901">
                  <c:v>1726.0</c:v>
                </c:pt>
                <c:pt idx="3902">
                  <c:v>1726.0</c:v>
                </c:pt>
                <c:pt idx="3903">
                  <c:v>1726.0</c:v>
                </c:pt>
                <c:pt idx="3904">
                  <c:v>1726.0</c:v>
                </c:pt>
                <c:pt idx="3905">
                  <c:v>1726.0</c:v>
                </c:pt>
                <c:pt idx="3906">
                  <c:v>1726.0</c:v>
                </c:pt>
                <c:pt idx="3907">
                  <c:v>1726.0</c:v>
                </c:pt>
                <c:pt idx="3908">
                  <c:v>1726.0</c:v>
                </c:pt>
                <c:pt idx="3909">
                  <c:v>1726.0</c:v>
                </c:pt>
                <c:pt idx="3910">
                  <c:v>1726.0</c:v>
                </c:pt>
                <c:pt idx="3911">
                  <c:v>1727.0</c:v>
                </c:pt>
                <c:pt idx="3912">
                  <c:v>1727.0</c:v>
                </c:pt>
                <c:pt idx="3913">
                  <c:v>1728.0</c:v>
                </c:pt>
                <c:pt idx="3914">
                  <c:v>1729.0</c:v>
                </c:pt>
                <c:pt idx="3915">
                  <c:v>1730.0</c:v>
                </c:pt>
                <c:pt idx="3916">
                  <c:v>1731.0</c:v>
                </c:pt>
                <c:pt idx="3917">
                  <c:v>1732.0</c:v>
                </c:pt>
                <c:pt idx="3918">
                  <c:v>1733.0</c:v>
                </c:pt>
                <c:pt idx="3919">
                  <c:v>1733.0</c:v>
                </c:pt>
                <c:pt idx="3920">
                  <c:v>1733.0</c:v>
                </c:pt>
                <c:pt idx="3921">
                  <c:v>1734.0</c:v>
                </c:pt>
                <c:pt idx="3922">
                  <c:v>1735.0</c:v>
                </c:pt>
                <c:pt idx="3923">
                  <c:v>1735.0</c:v>
                </c:pt>
                <c:pt idx="3924">
                  <c:v>1736.0</c:v>
                </c:pt>
                <c:pt idx="3925">
                  <c:v>1736.0</c:v>
                </c:pt>
                <c:pt idx="3926">
                  <c:v>1737.0</c:v>
                </c:pt>
                <c:pt idx="3927">
                  <c:v>1737.0</c:v>
                </c:pt>
                <c:pt idx="3928">
                  <c:v>1737.0</c:v>
                </c:pt>
                <c:pt idx="3929">
                  <c:v>1737.0</c:v>
                </c:pt>
                <c:pt idx="3930">
                  <c:v>1737.0</c:v>
                </c:pt>
                <c:pt idx="3931">
                  <c:v>1737.0</c:v>
                </c:pt>
                <c:pt idx="3932">
                  <c:v>1737.0</c:v>
                </c:pt>
                <c:pt idx="3933">
                  <c:v>1737.0</c:v>
                </c:pt>
                <c:pt idx="3934">
                  <c:v>1737.0</c:v>
                </c:pt>
                <c:pt idx="3935">
                  <c:v>1737.0</c:v>
                </c:pt>
                <c:pt idx="3936">
                  <c:v>1737.0</c:v>
                </c:pt>
                <c:pt idx="3937">
                  <c:v>1737.0</c:v>
                </c:pt>
                <c:pt idx="3938">
                  <c:v>1737.0</c:v>
                </c:pt>
                <c:pt idx="3939">
                  <c:v>1737.0</c:v>
                </c:pt>
                <c:pt idx="3940">
                  <c:v>1737.0</c:v>
                </c:pt>
                <c:pt idx="3941">
                  <c:v>1737.0</c:v>
                </c:pt>
                <c:pt idx="3942">
                  <c:v>1737.0</c:v>
                </c:pt>
                <c:pt idx="3943">
                  <c:v>1737.0</c:v>
                </c:pt>
                <c:pt idx="3944">
                  <c:v>1737.0</c:v>
                </c:pt>
                <c:pt idx="3945">
                  <c:v>1737.0</c:v>
                </c:pt>
                <c:pt idx="3946">
                  <c:v>1737.0</c:v>
                </c:pt>
                <c:pt idx="3947">
                  <c:v>1737.0</c:v>
                </c:pt>
                <c:pt idx="3948">
                  <c:v>1738.0</c:v>
                </c:pt>
                <c:pt idx="3949">
                  <c:v>1739.0</c:v>
                </c:pt>
                <c:pt idx="3950">
                  <c:v>1740.0</c:v>
                </c:pt>
                <c:pt idx="3951">
                  <c:v>1740.0</c:v>
                </c:pt>
                <c:pt idx="3952">
                  <c:v>1740.0</c:v>
                </c:pt>
                <c:pt idx="3953">
                  <c:v>1740.0</c:v>
                </c:pt>
                <c:pt idx="3954">
                  <c:v>1740.0</c:v>
                </c:pt>
                <c:pt idx="3955">
                  <c:v>1741.0</c:v>
                </c:pt>
                <c:pt idx="3956">
                  <c:v>1741.0</c:v>
                </c:pt>
                <c:pt idx="3957">
                  <c:v>1741.0</c:v>
                </c:pt>
                <c:pt idx="3958">
                  <c:v>1742.0</c:v>
                </c:pt>
                <c:pt idx="3959">
                  <c:v>1743.0</c:v>
                </c:pt>
                <c:pt idx="3960">
                  <c:v>1744.0</c:v>
                </c:pt>
                <c:pt idx="3961">
                  <c:v>1745.0</c:v>
                </c:pt>
                <c:pt idx="3962">
                  <c:v>1745.0</c:v>
                </c:pt>
                <c:pt idx="3963">
                  <c:v>1746.0</c:v>
                </c:pt>
                <c:pt idx="3964">
                  <c:v>1747.0</c:v>
                </c:pt>
                <c:pt idx="3965">
                  <c:v>1748.0</c:v>
                </c:pt>
                <c:pt idx="3966">
                  <c:v>1748.0</c:v>
                </c:pt>
                <c:pt idx="3967">
                  <c:v>1749.0</c:v>
                </c:pt>
                <c:pt idx="3968">
                  <c:v>1750.0</c:v>
                </c:pt>
                <c:pt idx="3969">
                  <c:v>1751.0</c:v>
                </c:pt>
                <c:pt idx="3970">
                  <c:v>1752.0</c:v>
                </c:pt>
                <c:pt idx="3971">
                  <c:v>1753.0</c:v>
                </c:pt>
                <c:pt idx="3972">
                  <c:v>1754.0</c:v>
                </c:pt>
                <c:pt idx="3973">
                  <c:v>1755.0</c:v>
                </c:pt>
                <c:pt idx="3974">
                  <c:v>1756.0</c:v>
                </c:pt>
                <c:pt idx="3975">
                  <c:v>1756.0</c:v>
                </c:pt>
                <c:pt idx="3976">
                  <c:v>1757.0</c:v>
                </c:pt>
                <c:pt idx="3977">
                  <c:v>1757.0</c:v>
                </c:pt>
                <c:pt idx="3978">
                  <c:v>1757.0</c:v>
                </c:pt>
                <c:pt idx="3979">
                  <c:v>1758.0</c:v>
                </c:pt>
                <c:pt idx="3980">
                  <c:v>1759.0</c:v>
                </c:pt>
                <c:pt idx="3981">
                  <c:v>1760.0</c:v>
                </c:pt>
                <c:pt idx="3982">
                  <c:v>1761.0</c:v>
                </c:pt>
                <c:pt idx="3983">
                  <c:v>1761.0</c:v>
                </c:pt>
                <c:pt idx="3984">
                  <c:v>1761.0</c:v>
                </c:pt>
                <c:pt idx="3985">
                  <c:v>1762.0</c:v>
                </c:pt>
                <c:pt idx="3986">
                  <c:v>1762.0</c:v>
                </c:pt>
                <c:pt idx="3987">
                  <c:v>1762.0</c:v>
                </c:pt>
                <c:pt idx="3988">
                  <c:v>1762.0</c:v>
                </c:pt>
                <c:pt idx="3989">
                  <c:v>1762.0</c:v>
                </c:pt>
                <c:pt idx="3990">
                  <c:v>1762.0</c:v>
                </c:pt>
                <c:pt idx="3991">
                  <c:v>1762.0</c:v>
                </c:pt>
                <c:pt idx="3992">
                  <c:v>1762.0</c:v>
                </c:pt>
                <c:pt idx="3993">
                  <c:v>1762.0</c:v>
                </c:pt>
                <c:pt idx="3994">
                  <c:v>1762.0</c:v>
                </c:pt>
                <c:pt idx="3995">
                  <c:v>1762.0</c:v>
                </c:pt>
                <c:pt idx="3996">
                  <c:v>1762.0</c:v>
                </c:pt>
                <c:pt idx="3997">
                  <c:v>1762.0</c:v>
                </c:pt>
                <c:pt idx="3998">
                  <c:v>1762.0</c:v>
                </c:pt>
                <c:pt idx="3999">
                  <c:v>1762.0</c:v>
                </c:pt>
                <c:pt idx="4000">
                  <c:v>1762.0</c:v>
                </c:pt>
                <c:pt idx="4001">
                  <c:v>1762.0</c:v>
                </c:pt>
                <c:pt idx="4002">
                  <c:v>1762.0</c:v>
                </c:pt>
                <c:pt idx="4003">
                  <c:v>1762.0</c:v>
                </c:pt>
                <c:pt idx="4004">
                  <c:v>1762.0</c:v>
                </c:pt>
                <c:pt idx="4005">
                  <c:v>1762.0</c:v>
                </c:pt>
                <c:pt idx="4006">
                  <c:v>1762.0</c:v>
                </c:pt>
                <c:pt idx="4007">
                  <c:v>1762.0</c:v>
                </c:pt>
                <c:pt idx="4008">
                  <c:v>1762.0</c:v>
                </c:pt>
                <c:pt idx="4009">
                  <c:v>1762.0</c:v>
                </c:pt>
                <c:pt idx="4010">
                  <c:v>1763.0</c:v>
                </c:pt>
                <c:pt idx="4011">
                  <c:v>1764.0</c:v>
                </c:pt>
                <c:pt idx="4012">
                  <c:v>1765.0</c:v>
                </c:pt>
                <c:pt idx="4013">
                  <c:v>1766.0</c:v>
                </c:pt>
                <c:pt idx="4014">
                  <c:v>1766.0</c:v>
                </c:pt>
                <c:pt idx="4015">
                  <c:v>1766.0</c:v>
                </c:pt>
                <c:pt idx="4016">
                  <c:v>1766.0</c:v>
                </c:pt>
                <c:pt idx="4017">
                  <c:v>1766.0</c:v>
                </c:pt>
                <c:pt idx="4018">
                  <c:v>1766.0</c:v>
                </c:pt>
                <c:pt idx="4019">
                  <c:v>1766.0</c:v>
                </c:pt>
                <c:pt idx="4020">
                  <c:v>1766.0</c:v>
                </c:pt>
                <c:pt idx="4021">
                  <c:v>1766.0</c:v>
                </c:pt>
                <c:pt idx="4022">
                  <c:v>1767.0</c:v>
                </c:pt>
                <c:pt idx="4023">
                  <c:v>1768.0</c:v>
                </c:pt>
                <c:pt idx="4024">
                  <c:v>1768.0</c:v>
                </c:pt>
                <c:pt idx="4025">
                  <c:v>1769.0</c:v>
                </c:pt>
                <c:pt idx="4026">
                  <c:v>1769.0</c:v>
                </c:pt>
                <c:pt idx="4027">
                  <c:v>1769.0</c:v>
                </c:pt>
                <c:pt idx="4028">
                  <c:v>1769.0</c:v>
                </c:pt>
                <c:pt idx="4029">
                  <c:v>1770.0</c:v>
                </c:pt>
                <c:pt idx="4030">
                  <c:v>1771.0</c:v>
                </c:pt>
                <c:pt idx="4031">
                  <c:v>1771.0</c:v>
                </c:pt>
                <c:pt idx="4032">
                  <c:v>1771.0</c:v>
                </c:pt>
                <c:pt idx="4033">
                  <c:v>1771.0</c:v>
                </c:pt>
                <c:pt idx="4034">
                  <c:v>1771.0</c:v>
                </c:pt>
                <c:pt idx="4035">
                  <c:v>1772.0</c:v>
                </c:pt>
                <c:pt idx="4036">
                  <c:v>1772.0</c:v>
                </c:pt>
                <c:pt idx="4037">
                  <c:v>1772.0</c:v>
                </c:pt>
                <c:pt idx="4038">
                  <c:v>1773.0</c:v>
                </c:pt>
                <c:pt idx="4039">
                  <c:v>1773.0</c:v>
                </c:pt>
                <c:pt idx="4040">
                  <c:v>1773.0</c:v>
                </c:pt>
                <c:pt idx="4041">
                  <c:v>1773.0</c:v>
                </c:pt>
                <c:pt idx="4042">
                  <c:v>1773.0</c:v>
                </c:pt>
                <c:pt idx="4043">
                  <c:v>1774.0</c:v>
                </c:pt>
                <c:pt idx="4044">
                  <c:v>1775.0</c:v>
                </c:pt>
                <c:pt idx="4045">
                  <c:v>1776.0</c:v>
                </c:pt>
                <c:pt idx="4046">
                  <c:v>1777.0</c:v>
                </c:pt>
                <c:pt idx="4047">
                  <c:v>1777.0</c:v>
                </c:pt>
                <c:pt idx="4048">
                  <c:v>1777.0</c:v>
                </c:pt>
                <c:pt idx="4049">
                  <c:v>1777.0</c:v>
                </c:pt>
                <c:pt idx="4050">
                  <c:v>1777.0</c:v>
                </c:pt>
                <c:pt idx="4051">
                  <c:v>1777.0</c:v>
                </c:pt>
                <c:pt idx="4052">
                  <c:v>1777.0</c:v>
                </c:pt>
                <c:pt idx="4053">
                  <c:v>1777.0</c:v>
                </c:pt>
                <c:pt idx="4054">
                  <c:v>1777.0</c:v>
                </c:pt>
                <c:pt idx="4055">
                  <c:v>1777.0</c:v>
                </c:pt>
                <c:pt idx="4056">
                  <c:v>1777.0</c:v>
                </c:pt>
                <c:pt idx="4057">
                  <c:v>1777.0</c:v>
                </c:pt>
                <c:pt idx="4058">
                  <c:v>1777.0</c:v>
                </c:pt>
                <c:pt idx="4059">
                  <c:v>1778.0</c:v>
                </c:pt>
                <c:pt idx="4060">
                  <c:v>1778.0</c:v>
                </c:pt>
                <c:pt idx="4061">
                  <c:v>1778.0</c:v>
                </c:pt>
                <c:pt idx="4062">
                  <c:v>1778.0</c:v>
                </c:pt>
                <c:pt idx="4063">
                  <c:v>1778.0</c:v>
                </c:pt>
                <c:pt idx="4064">
                  <c:v>1778.0</c:v>
                </c:pt>
                <c:pt idx="4065">
                  <c:v>1779.0</c:v>
                </c:pt>
                <c:pt idx="4066">
                  <c:v>1779.0</c:v>
                </c:pt>
                <c:pt idx="4067">
                  <c:v>1780.0</c:v>
                </c:pt>
                <c:pt idx="4068">
                  <c:v>1780.0</c:v>
                </c:pt>
                <c:pt idx="4069">
                  <c:v>1781.0</c:v>
                </c:pt>
                <c:pt idx="4070">
                  <c:v>1781.0</c:v>
                </c:pt>
                <c:pt idx="4071">
                  <c:v>1782.0</c:v>
                </c:pt>
                <c:pt idx="4072">
                  <c:v>1783.0</c:v>
                </c:pt>
                <c:pt idx="4073">
                  <c:v>1784.0</c:v>
                </c:pt>
                <c:pt idx="4074">
                  <c:v>1785.0</c:v>
                </c:pt>
                <c:pt idx="4075">
                  <c:v>1786.0</c:v>
                </c:pt>
                <c:pt idx="4076">
                  <c:v>1787.0</c:v>
                </c:pt>
                <c:pt idx="4077">
                  <c:v>1787.0</c:v>
                </c:pt>
                <c:pt idx="4078">
                  <c:v>1788.0</c:v>
                </c:pt>
                <c:pt idx="4079">
                  <c:v>1788.0</c:v>
                </c:pt>
                <c:pt idx="4080">
                  <c:v>1788.0</c:v>
                </c:pt>
                <c:pt idx="4081">
                  <c:v>1789.0</c:v>
                </c:pt>
                <c:pt idx="4082">
                  <c:v>1790.0</c:v>
                </c:pt>
                <c:pt idx="4083">
                  <c:v>1790.0</c:v>
                </c:pt>
                <c:pt idx="4084">
                  <c:v>1790.0</c:v>
                </c:pt>
                <c:pt idx="4085">
                  <c:v>1790.0</c:v>
                </c:pt>
                <c:pt idx="4086">
                  <c:v>1790.0</c:v>
                </c:pt>
                <c:pt idx="4087">
                  <c:v>1790.0</c:v>
                </c:pt>
                <c:pt idx="4088">
                  <c:v>1790.0</c:v>
                </c:pt>
                <c:pt idx="4089">
                  <c:v>1790.0</c:v>
                </c:pt>
                <c:pt idx="4090">
                  <c:v>1790.0</c:v>
                </c:pt>
                <c:pt idx="4091">
                  <c:v>1790.0</c:v>
                </c:pt>
                <c:pt idx="4092">
                  <c:v>1790.0</c:v>
                </c:pt>
                <c:pt idx="4093">
                  <c:v>1790.0</c:v>
                </c:pt>
                <c:pt idx="4094">
                  <c:v>1790.0</c:v>
                </c:pt>
                <c:pt idx="4095">
                  <c:v>1790.0</c:v>
                </c:pt>
                <c:pt idx="4096">
                  <c:v>1790.0</c:v>
                </c:pt>
                <c:pt idx="4097">
                  <c:v>1790.0</c:v>
                </c:pt>
                <c:pt idx="4098">
                  <c:v>1790.0</c:v>
                </c:pt>
                <c:pt idx="4099">
                  <c:v>1790.0</c:v>
                </c:pt>
                <c:pt idx="4100">
                  <c:v>1790.0</c:v>
                </c:pt>
                <c:pt idx="4101">
                  <c:v>1790.0</c:v>
                </c:pt>
                <c:pt idx="4102">
                  <c:v>1790.0</c:v>
                </c:pt>
                <c:pt idx="4103">
                  <c:v>1790.0</c:v>
                </c:pt>
                <c:pt idx="4104">
                  <c:v>1790.0</c:v>
                </c:pt>
                <c:pt idx="4105">
                  <c:v>1790.0</c:v>
                </c:pt>
                <c:pt idx="4106">
                  <c:v>1790.0</c:v>
                </c:pt>
                <c:pt idx="4107">
                  <c:v>1790.0</c:v>
                </c:pt>
                <c:pt idx="4108">
                  <c:v>1790.0</c:v>
                </c:pt>
                <c:pt idx="4109">
                  <c:v>1790.0</c:v>
                </c:pt>
                <c:pt idx="4110">
                  <c:v>1790.0</c:v>
                </c:pt>
                <c:pt idx="4111">
                  <c:v>1790.0</c:v>
                </c:pt>
                <c:pt idx="4112">
                  <c:v>1790.0</c:v>
                </c:pt>
                <c:pt idx="4113">
                  <c:v>1790.0</c:v>
                </c:pt>
                <c:pt idx="4114">
                  <c:v>1790.0</c:v>
                </c:pt>
                <c:pt idx="4115">
                  <c:v>1790.0</c:v>
                </c:pt>
                <c:pt idx="4116">
                  <c:v>1790.0</c:v>
                </c:pt>
                <c:pt idx="4117">
                  <c:v>1790.0</c:v>
                </c:pt>
                <c:pt idx="4118">
                  <c:v>1790.0</c:v>
                </c:pt>
                <c:pt idx="4119">
                  <c:v>1790.0</c:v>
                </c:pt>
                <c:pt idx="4120">
                  <c:v>1790.0</c:v>
                </c:pt>
                <c:pt idx="4121">
                  <c:v>1790.0</c:v>
                </c:pt>
                <c:pt idx="4122">
                  <c:v>1790.0</c:v>
                </c:pt>
                <c:pt idx="4123">
                  <c:v>1790.0</c:v>
                </c:pt>
                <c:pt idx="4124">
                  <c:v>1790.0</c:v>
                </c:pt>
                <c:pt idx="4125">
                  <c:v>1790.0</c:v>
                </c:pt>
                <c:pt idx="4126">
                  <c:v>1790.0</c:v>
                </c:pt>
                <c:pt idx="4127">
                  <c:v>1790.0</c:v>
                </c:pt>
                <c:pt idx="4128">
                  <c:v>1790.0</c:v>
                </c:pt>
                <c:pt idx="4129">
                  <c:v>1791.0</c:v>
                </c:pt>
                <c:pt idx="4130">
                  <c:v>1792.0</c:v>
                </c:pt>
                <c:pt idx="4131">
                  <c:v>1793.0</c:v>
                </c:pt>
                <c:pt idx="4132">
                  <c:v>1794.0</c:v>
                </c:pt>
                <c:pt idx="4133">
                  <c:v>1794.0</c:v>
                </c:pt>
                <c:pt idx="4134">
                  <c:v>1794.0</c:v>
                </c:pt>
                <c:pt idx="4135">
                  <c:v>1794.0</c:v>
                </c:pt>
                <c:pt idx="4136">
                  <c:v>1795.0</c:v>
                </c:pt>
                <c:pt idx="4137">
                  <c:v>1796.0</c:v>
                </c:pt>
                <c:pt idx="4138">
                  <c:v>1796.0</c:v>
                </c:pt>
                <c:pt idx="4139">
                  <c:v>1797.0</c:v>
                </c:pt>
                <c:pt idx="4140">
                  <c:v>1798.0</c:v>
                </c:pt>
                <c:pt idx="4141">
                  <c:v>1798.0</c:v>
                </c:pt>
                <c:pt idx="4142">
                  <c:v>1798.0</c:v>
                </c:pt>
                <c:pt idx="4143">
                  <c:v>1798.0</c:v>
                </c:pt>
                <c:pt idx="4144">
                  <c:v>1799.0</c:v>
                </c:pt>
                <c:pt idx="4145">
                  <c:v>1800.0</c:v>
                </c:pt>
                <c:pt idx="4146">
                  <c:v>1800.0</c:v>
                </c:pt>
                <c:pt idx="4147">
                  <c:v>1801.0</c:v>
                </c:pt>
                <c:pt idx="4148">
                  <c:v>1801.0</c:v>
                </c:pt>
                <c:pt idx="4149">
                  <c:v>1801.0</c:v>
                </c:pt>
                <c:pt idx="4150">
                  <c:v>1802.0</c:v>
                </c:pt>
                <c:pt idx="4151">
                  <c:v>1803.0</c:v>
                </c:pt>
                <c:pt idx="4152">
                  <c:v>1804.0</c:v>
                </c:pt>
                <c:pt idx="4153">
                  <c:v>1805.0</c:v>
                </c:pt>
                <c:pt idx="4154">
                  <c:v>1806.0</c:v>
                </c:pt>
                <c:pt idx="4155">
                  <c:v>1807.0</c:v>
                </c:pt>
                <c:pt idx="4156">
                  <c:v>1808.0</c:v>
                </c:pt>
                <c:pt idx="4157">
                  <c:v>1809.0</c:v>
                </c:pt>
                <c:pt idx="4158">
                  <c:v>1809.0</c:v>
                </c:pt>
                <c:pt idx="4159">
                  <c:v>1809.0</c:v>
                </c:pt>
                <c:pt idx="4160">
                  <c:v>1809.0</c:v>
                </c:pt>
                <c:pt idx="4161">
                  <c:v>1809.0</c:v>
                </c:pt>
                <c:pt idx="4162">
                  <c:v>1810.0</c:v>
                </c:pt>
                <c:pt idx="4163">
                  <c:v>1811.0</c:v>
                </c:pt>
                <c:pt idx="4164">
                  <c:v>1811.0</c:v>
                </c:pt>
                <c:pt idx="4165">
                  <c:v>1811.0</c:v>
                </c:pt>
                <c:pt idx="4166">
                  <c:v>1811.0</c:v>
                </c:pt>
                <c:pt idx="4167">
                  <c:v>1811.0</c:v>
                </c:pt>
                <c:pt idx="4168">
                  <c:v>1811.0</c:v>
                </c:pt>
                <c:pt idx="4169">
                  <c:v>1811.0</c:v>
                </c:pt>
                <c:pt idx="4170">
                  <c:v>1811.0</c:v>
                </c:pt>
                <c:pt idx="4171">
                  <c:v>1811.0</c:v>
                </c:pt>
                <c:pt idx="4172">
                  <c:v>1811.0</c:v>
                </c:pt>
                <c:pt idx="4173">
                  <c:v>1811.0</c:v>
                </c:pt>
                <c:pt idx="4174">
                  <c:v>1811.0</c:v>
                </c:pt>
                <c:pt idx="4175">
                  <c:v>1811.0</c:v>
                </c:pt>
                <c:pt idx="4176">
                  <c:v>1811.0</c:v>
                </c:pt>
                <c:pt idx="4177">
                  <c:v>1811.0</c:v>
                </c:pt>
                <c:pt idx="4178">
                  <c:v>1811.0</c:v>
                </c:pt>
                <c:pt idx="4179">
                  <c:v>1812.0</c:v>
                </c:pt>
                <c:pt idx="4180">
                  <c:v>1813.0</c:v>
                </c:pt>
                <c:pt idx="4181">
                  <c:v>1813.0</c:v>
                </c:pt>
                <c:pt idx="4182">
                  <c:v>1814.0</c:v>
                </c:pt>
                <c:pt idx="4183">
                  <c:v>1814.0</c:v>
                </c:pt>
                <c:pt idx="4184">
                  <c:v>1814.0</c:v>
                </c:pt>
                <c:pt idx="4185">
                  <c:v>1814.0</c:v>
                </c:pt>
                <c:pt idx="4186">
                  <c:v>1814.0</c:v>
                </c:pt>
                <c:pt idx="4187">
                  <c:v>1814.0</c:v>
                </c:pt>
                <c:pt idx="4188">
                  <c:v>1814.0</c:v>
                </c:pt>
                <c:pt idx="4189">
                  <c:v>1815.0</c:v>
                </c:pt>
                <c:pt idx="4190">
                  <c:v>1816.0</c:v>
                </c:pt>
                <c:pt idx="4191">
                  <c:v>1816.0</c:v>
                </c:pt>
                <c:pt idx="4192">
                  <c:v>1817.0</c:v>
                </c:pt>
                <c:pt idx="4193">
                  <c:v>1817.0</c:v>
                </c:pt>
                <c:pt idx="4194">
                  <c:v>1817.0</c:v>
                </c:pt>
                <c:pt idx="4195">
                  <c:v>1817.0</c:v>
                </c:pt>
                <c:pt idx="4196">
                  <c:v>1817.0</c:v>
                </c:pt>
                <c:pt idx="4197">
                  <c:v>1817.0</c:v>
                </c:pt>
                <c:pt idx="4198">
                  <c:v>1817.0</c:v>
                </c:pt>
                <c:pt idx="4199">
                  <c:v>1817.0</c:v>
                </c:pt>
                <c:pt idx="4200">
                  <c:v>1817.0</c:v>
                </c:pt>
                <c:pt idx="4201">
                  <c:v>1817.0</c:v>
                </c:pt>
                <c:pt idx="4202">
                  <c:v>1817.0</c:v>
                </c:pt>
                <c:pt idx="4203">
                  <c:v>1817.0</c:v>
                </c:pt>
                <c:pt idx="4204">
                  <c:v>1817.0</c:v>
                </c:pt>
                <c:pt idx="4205">
                  <c:v>1817.0</c:v>
                </c:pt>
                <c:pt idx="4206">
                  <c:v>1818.0</c:v>
                </c:pt>
                <c:pt idx="4207">
                  <c:v>1819.0</c:v>
                </c:pt>
                <c:pt idx="4208">
                  <c:v>1819.0</c:v>
                </c:pt>
                <c:pt idx="4209">
                  <c:v>1820.0</c:v>
                </c:pt>
                <c:pt idx="4210">
                  <c:v>1821.0</c:v>
                </c:pt>
                <c:pt idx="4211">
                  <c:v>1822.0</c:v>
                </c:pt>
                <c:pt idx="4212">
                  <c:v>1822.0</c:v>
                </c:pt>
                <c:pt idx="4213">
                  <c:v>1822.0</c:v>
                </c:pt>
                <c:pt idx="4214">
                  <c:v>1822.0</c:v>
                </c:pt>
                <c:pt idx="4215">
                  <c:v>1822.0</c:v>
                </c:pt>
                <c:pt idx="4216">
                  <c:v>1823.0</c:v>
                </c:pt>
                <c:pt idx="4217">
                  <c:v>1823.0</c:v>
                </c:pt>
                <c:pt idx="4218">
                  <c:v>1823.0</c:v>
                </c:pt>
                <c:pt idx="4219">
                  <c:v>1823.0</c:v>
                </c:pt>
                <c:pt idx="4220">
                  <c:v>1823.0</c:v>
                </c:pt>
                <c:pt idx="4221">
                  <c:v>1824.0</c:v>
                </c:pt>
                <c:pt idx="4222">
                  <c:v>1824.0</c:v>
                </c:pt>
                <c:pt idx="4223">
                  <c:v>1824.0</c:v>
                </c:pt>
                <c:pt idx="4224">
                  <c:v>1824.0</c:v>
                </c:pt>
                <c:pt idx="4225">
                  <c:v>1824.0</c:v>
                </c:pt>
                <c:pt idx="4226">
                  <c:v>1824.0</c:v>
                </c:pt>
                <c:pt idx="4227">
                  <c:v>1824.0</c:v>
                </c:pt>
                <c:pt idx="4228">
                  <c:v>1824.0</c:v>
                </c:pt>
                <c:pt idx="4229">
                  <c:v>1824.0</c:v>
                </c:pt>
                <c:pt idx="4230">
                  <c:v>1824.0</c:v>
                </c:pt>
                <c:pt idx="4231">
                  <c:v>1824.0</c:v>
                </c:pt>
                <c:pt idx="4232">
                  <c:v>1824.0</c:v>
                </c:pt>
                <c:pt idx="4233">
                  <c:v>1824.0</c:v>
                </c:pt>
                <c:pt idx="4234">
                  <c:v>1824.0</c:v>
                </c:pt>
                <c:pt idx="4235">
                  <c:v>1824.0</c:v>
                </c:pt>
                <c:pt idx="4236">
                  <c:v>1824.0</c:v>
                </c:pt>
                <c:pt idx="4237">
                  <c:v>1824.0</c:v>
                </c:pt>
                <c:pt idx="4238">
                  <c:v>1824.0</c:v>
                </c:pt>
                <c:pt idx="4239">
                  <c:v>1824.0</c:v>
                </c:pt>
                <c:pt idx="4240">
                  <c:v>1824.0</c:v>
                </c:pt>
                <c:pt idx="4241">
                  <c:v>1824.0</c:v>
                </c:pt>
                <c:pt idx="4242">
                  <c:v>1824.0</c:v>
                </c:pt>
                <c:pt idx="4243">
                  <c:v>1824.0</c:v>
                </c:pt>
                <c:pt idx="4244">
                  <c:v>1824.0</c:v>
                </c:pt>
                <c:pt idx="4245">
                  <c:v>1824.0</c:v>
                </c:pt>
                <c:pt idx="4246">
                  <c:v>1824.0</c:v>
                </c:pt>
                <c:pt idx="4247">
                  <c:v>1824.0</c:v>
                </c:pt>
                <c:pt idx="4248">
                  <c:v>1824.0</c:v>
                </c:pt>
                <c:pt idx="4249">
                  <c:v>1825.0</c:v>
                </c:pt>
                <c:pt idx="4250">
                  <c:v>1825.0</c:v>
                </c:pt>
                <c:pt idx="4251">
                  <c:v>1826.0</c:v>
                </c:pt>
                <c:pt idx="4252">
                  <c:v>1826.0</c:v>
                </c:pt>
                <c:pt idx="4253">
                  <c:v>1826.0</c:v>
                </c:pt>
                <c:pt idx="4254">
                  <c:v>1826.0</c:v>
                </c:pt>
                <c:pt idx="4255">
                  <c:v>1827.0</c:v>
                </c:pt>
                <c:pt idx="4256">
                  <c:v>1828.0</c:v>
                </c:pt>
                <c:pt idx="4257">
                  <c:v>1829.0</c:v>
                </c:pt>
                <c:pt idx="4258">
                  <c:v>1829.0</c:v>
                </c:pt>
                <c:pt idx="4259">
                  <c:v>1830.0</c:v>
                </c:pt>
                <c:pt idx="4260">
                  <c:v>1831.0</c:v>
                </c:pt>
                <c:pt idx="4261">
                  <c:v>1832.0</c:v>
                </c:pt>
                <c:pt idx="4262">
                  <c:v>1832.0</c:v>
                </c:pt>
                <c:pt idx="4263">
                  <c:v>1833.0</c:v>
                </c:pt>
                <c:pt idx="4264">
                  <c:v>1833.0</c:v>
                </c:pt>
                <c:pt idx="4265">
                  <c:v>1833.0</c:v>
                </c:pt>
                <c:pt idx="4266">
                  <c:v>1833.0</c:v>
                </c:pt>
                <c:pt idx="4267">
                  <c:v>1833.0</c:v>
                </c:pt>
                <c:pt idx="4268">
                  <c:v>1834.0</c:v>
                </c:pt>
                <c:pt idx="4269">
                  <c:v>1835.0</c:v>
                </c:pt>
                <c:pt idx="4270">
                  <c:v>1836.0</c:v>
                </c:pt>
                <c:pt idx="4271">
                  <c:v>1837.0</c:v>
                </c:pt>
                <c:pt idx="4272">
                  <c:v>1838.0</c:v>
                </c:pt>
                <c:pt idx="4273">
                  <c:v>1838.0</c:v>
                </c:pt>
                <c:pt idx="4274">
                  <c:v>1838.0</c:v>
                </c:pt>
                <c:pt idx="4275">
                  <c:v>1839.0</c:v>
                </c:pt>
                <c:pt idx="4276">
                  <c:v>1840.0</c:v>
                </c:pt>
                <c:pt idx="4277">
                  <c:v>1841.0</c:v>
                </c:pt>
                <c:pt idx="4278">
                  <c:v>1841.0</c:v>
                </c:pt>
                <c:pt idx="4279">
                  <c:v>1842.0</c:v>
                </c:pt>
                <c:pt idx="4280">
                  <c:v>1842.0</c:v>
                </c:pt>
                <c:pt idx="4281">
                  <c:v>1842.0</c:v>
                </c:pt>
                <c:pt idx="4282">
                  <c:v>1842.0</c:v>
                </c:pt>
                <c:pt idx="4283">
                  <c:v>1842.0</c:v>
                </c:pt>
                <c:pt idx="4284">
                  <c:v>1842.0</c:v>
                </c:pt>
                <c:pt idx="4285">
                  <c:v>1842.0</c:v>
                </c:pt>
                <c:pt idx="4286">
                  <c:v>1842.0</c:v>
                </c:pt>
                <c:pt idx="4287">
                  <c:v>1842.0</c:v>
                </c:pt>
                <c:pt idx="4288">
                  <c:v>1842.0</c:v>
                </c:pt>
                <c:pt idx="4289">
                  <c:v>1842.0</c:v>
                </c:pt>
                <c:pt idx="4290">
                  <c:v>1842.0</c:v>
                </c:pt>
                <c:pt idx="4291">
                  <c:v>1842.0</c:v>
                </c:pt>
                <c:pt idx="4292">
                  <c:v>1842.0</c:v>
                </c:pt>
                <c:pt idx="4293">
                  <c:v>1842.0</c:v>
                </c:pt>
                <c:pt idx="4294">
                  <c:v>1842.0</c:v>
                </c:pt>
                <c:pt idx="4295">
                  <c:v>1842.0</c:v>
                </c:pt>
                <c:pt idx="4296">
                  <c:v>1842.0</c:v>
                </c:pt>
                <c:pt idx="4297">
                  <c:v>1842.0</c:v>
                </c:pt>
                <c:pt idx="4298">
                  <c:v>1843.0</c:v>
                </c:pt>
                <c:pt idx="4299">
                  <c:v>1844.0</c:v>
                </c:pt>
                <c:pt idx="4300">
                  <c:v>1844.0</c:v>
                </c:pt>
                <c:pt idx="4301">
                  <c:v>1845.0</c:v>
                </c:pt>
                <c:pt idx="4302">
                  <c:v>1845.0</c:v>
                </c:pt>
                <c:pt idx="4303">
                  <c:v>1845.0</c:v>
                </c:pt>
                <c:pt idx="4304">
                  <c:v>1845.0</c:v>
                </c:pt>
                <c:pt idx="4305">
                  <c:v>1845.0</c:v>
                </c:pt>
                <c:pt idx="4306">
                  <c:v>1846.0</c:v>
                </c:pt>
                <c:pt idx="4307">
                  <c:v>1847.0</c:v>
                </c:pt>
                <c:pt idx="4308">
                  <c:v>1848.0</c:v>
                </c:pt>
                <c:pt idx="4309">
                  <c:v>1849.0</c:v>
                </c:pt>
                <c:pt idx="4310">
                  <c:v>1850.0</c:v>
                </c:pt>
                <c:pt idx="4311">
                  <c:v>1851.0</c:v>
                </c:pt>
                <c:pt idx="4312">
                  <c:v>1851.0</c:v>
                </c:pt>
                <c:pt idx="4313">
                  <c:v>1851.0</c:v>
                </c:pt>
                <c:pt idx="4314">
                  <c:v>1851.0</c:v>
                </c:pt>
                <c:pt idx="4315">
                  <c:v>1852.0</c:v>
                </c:pt>
                <c:pt idx="4316">
                  <c:v>1852.0</c:v>
                </c:pt>
                <c:pt idx="4317">
                  <c:v>1852.0</c:v>
                </c:pt>
                <c:pt idx="4318">
                  <c:v>1852.0</c:v>
                </c:pt>
                <c:pt idx="4319">
                  <c:v>1852.0</c:v>
                </c:pt>
                <c:pt idx="4320">
                  <c:v>1852.0</c:v>
                </c:pt>
                <c:pt idx="4321">
                  <c:v>1852.0</c:v>
                </c:pt>
                <c:pt idx="4322">
                  <c:v>1852.0</c:v>
                </c:pt>
                <c:pt idx="4323">
                  <c:v>1853.0</c:v>
                </c:pt>
                <c:pt idx="4324">
                  <c:v>1854.0</c:v>
                </c:pt>
                <c:pt idx="4325">
                  <c:v>1854.0</c:v>
                </c:pt>
                <c:pt idx="4326">
                  <c:v>1855.0</c:v>
                </c:pt>
                <c:pt idx="4327">
                  <c:v>1855.0</c:v>
                </c:pt>
                <c:pt idx="4328">
                  <c:v>1855.0</c:v>
                </c:pt>
                <c:pt idx="4329">
                  <c:v>1855.0</c:v>
                </c:pt>
                <c:pt idx="4330">
                  <c:v>1855.0</c:v>
                </c:pt>
                <c:pt idx="4331">
                  <c:v>1855.0</c:v>
                </c:pt>
                <c:pt idx="4332">
                  <c:v>1855.0</c:v>
                </c:pt>
                <c:pt idx="4333">
                  <c:v>1856.0</c:v>
                </c:pt>
                <c:pt idx="4334">
                  <c:v>1856.0</c:v>
                </c:pt>
                <c:pt idx="4335">
                  <c:v>1856.0</c:v>
                </c:pt>
                <c:pt idx="4336">
                  <c:v>1856.0</c:v>
                </c:pt>
                <c:pt idx="4337">
                  <c:v>1856.0</c:v>
                </c:pt>
                <c:pt idx="4338">
                  <c:v>1856.0</c:v>
                </c:pt>
                <c:pt idx="4339">
                  <c:v>1857.0</c:v>
                </c:pt>
                <c:pt idx="4340">
                  <c:v>1857.0</c:v>
                </c:pt>
                <c:pt idx="4341">
                  <c:v>1857.0</c:v>
                </c:pt>
                <c:pt idx="4342">
                  <c:v>1857.0</c:v>
                </c:pt>
                <c:pt idx="4343">
                  <c:v>1857.0</c:v>
                </c:pt>
                <c:pt idx="4344">
                  <c:v>1857.0</c:v>
                </c:pt>
                <c:pt idx="4345">
                  <c:v>1857.0</c:v>
                </c:pt>
                <c:pt idx="4346">
                  <c:v>1857.0</c:v>
                </c:pt>
                <c:pt idx="4347">
                  <c:v>1857.0</c:v>
                </c:pt>
                <c:pt idx="4348">
                  <c:v>1858.0</c:v>
                </c:pt>
                <c:pt idx="4349">
                  <c:v>1858.0</c:v>
                </c:pt>
                <c:pt idx="4350">
                  <c:v>1858.0</c:v>
                </c:pt>
                <c:pt idx="4351">
                  <c:v>1858.0</c:v>
                </c:pt>
                <c:pt idx="4352">
                  <c:v>1859.0</c:v>
                </c:pt>
                <c:pt idx="4353">
                  <c:v>1859.0</c:v>
                </c:pt>
                <c:pt idx="4354">
                  <c:v>1859.0</c:v>
                </c:pt>
                <c:pt idx="4355">
                  <c:v>1860.0</c:v>
                </c:pt>
                <c:pt idx="4356">
                  <c:v>1861.0</c:v>
                </c:pt>
                <c:pt idx="4357">
                  <c:v>1862.0</c:v>
                </c:pt>
                <c:pt idx="4358">
                  <c:v>1863.0</c:v>
                </c:pt>
                <c:pt idx="4359">
                  <c:v>1863.0</c:v>
                </c:pt>
                <c:pt idx="4360">
                  <c:v>1864.0</c:v>
                </c:pt>
                <c:pt idx="4361">
                  <c:v>1864.0</c:v>
                </c:pt>
                <c:pt idx="4362">
                  <c:v>1864.0</c:v>
                </c:pt>
                <c:pt idx="4363">
                  <c:v>1864.0</c:v>
                </c:pt>
                <c:pt idx="4364">
                  <c:v>1865.0</c:v>
                </c:pt>
                <c:pt idx="4365">
                  <c:v>1865.0</c:v>
                </c:pt>
                <c:pt idx="4366">
                  <c:v>1865.0</c:v>
                </c:pt>
                <c:pt idx="4367">
                  <c:v>1866.0</c:v>
                </c:pt>
                <c:pt idx="4368">
                  <c:v>1867.0</c:v>
                </c:pt>
                <c:pt idx="4369">
                  <c:v>1868.0</c:v>
                </c:pt>
                <c:pt idx="4370">
                  <c:v>1869.0</c:v>
                </c:pt>
                <c:pt idx="4371">
                  <c:v>1870.0</c:v>
                </c:pt>
                <c:pt idx="4372">
                  <c:v>1871.0</c:v>
                </c:pt>
                <c:pt idx="4373">
                  <c:v>1872.0</c:v>
                </c:pt>
                <c:pt idx="4374">
                  <c:v>1873.0</c:v>
                </c:pt>
                <c:pt idx="4375">
                  <c:v>1874.0</c:v>
                </c:pt>
                <c:pt idx="4376">
                  <c:v>1875.0</c:v>
                </c:pt>
                <c:pt idx="4377">
                  <c:v>1876.0</c:v>
                </c:pt>
                <c:pt idx="4378">
                  <c:v>1877.0</c:v>
                </c:pt>
                <c:pt idx="4379">
                  <c:v>1878.0</c:v>
                </c:pt>
                <c:pt idx="4380">
                  <c:v>1878.0</c:v>
                </c:pt>
                <c:pt idx="4381">
                  <c:v>1879.0</c:v>
                </c:pt>
                <c:pt idx="4382">
                  <c:v>1880.0</c:v>
                </c:pt>
                <c:pt idx="4383">
                  <c:v>1881.0</c:v>
                </c:pt>
                <c:pt idx="4384">
                  <c:v>1882.0</c:v>
                </c:pt>
                <c:pt idx="4385">
                  <c:v>1883.0</c:v>
                </c:pt>
                <c:pt idx="4386">
                  <c:v>1884.0</c:v>
                </c:pt>
                <c:pt idx="4387">
                  <c:v>1885.0</c:v>
                </c:pt>
                <c:pt idx="4388">
                  <c:v>1886.0</c:v>
                </c:pt>
                <c:pt idx="4389">
                  <c:v>1887.0</c:v>
                </c:pt>
                <c:pt idx="4390">
                  <c:v>1888.0</c:v>
                </c:pt>
                <c:pt idx="4391">
                  <c:v>1889.0</c:v>
                </c:pt>
                <c:pt idx="4392">
                  <c:v>1890.0</c:v>
                </c:pt>
                <c:pt idx="4393">
                  <c:v>1891.0</c:v>
                </c:pt>
                <c:pt idx="4394">
                  <c:v>1892.0</c:v>
                </c:pt>
                <c:pt idx="4395">
                  <c:v>1893.0</c:v>
                </c:pt>
                <c:pt idx="4396">
                  <c:v>1894.0</c:v>
                </c:pt>
                <c:pt idx="4397">
                  <c:v>1895.0</c:v>
                </c:pt>
                <c:pt idx="4398">
                  <c:v>1896.0</c:v>
                </c:pt>
                <c:pt idx="4399">
                  <c:v>1897.0</c:v>
                </c:pt>
                <c:pt idx="4400">
                  <c:v>1898.0</c:v>
                </c:pt>
                <c:pt idx="4401">
                  <c:v>1899.0</c:v>
                </c:pt>
                <c:pt idx="4402">
                  <c:v>1900.0</c:v>
                </c:pt>
                <c:pt idx="4403">
                  <c:v>1900.0</c:v>
                </c:pt>
                <c:pt idx="4404">
                  <c:v>1900.0</c:v>
                </c:pt>
                <c:pt idx="4405">
                  <c:v>1900.0</c:v>
                </c:pt>
                <c:pt idx="4406">
                  <c:v>1900.0</c:v>
                </c:pt>
                <c:pt idx="4407">
                  <c:v>1900.0</c:v>
                </c:pt>
                <c:pt idx="4408">
                  <c:v>1900.0</c:v>
                </c:pt>
                <c:pt idx="4409">
                  <c:v>1900.0</c:v>
                </c:pt>
                <c:pt idx="4410">
                  <c:v>1901.0</c:v>
                </c:pt>
                <c:pt idx="4411">
                  <c:v>1902.0</c:v>
                </c:pt>
                <c:pt idx="4412">
                  <c:v>1902.0</c:v>
                </c:pt>
                <c:pt idx="4413">
                  <c:v>1903.0</c:v>
                </c:pt>
                <c:pt idx="4414">
                  <c:v>1903.0</c:v>
                </c:pt>
                <c:pt idx="4415">
                  <c:v>1903.0</c:v>
                </c:pt>
                <c:pt idx="4416">
                  <c:v>1903.0</c:v>
                </c:pt>
                <c:pt idx="4417">
                  <c:v>1904.0</c:v>
                </c:pt>
                <c:pt idx="4418">
                  <c:v>1904.0</c:v>
                </c:pt>
                <c:pt idx="4419">
                  <c:v>1905.0</c:v>
                </c:pt>
                <c:pt idx="4420">
                  <c:v>1906.0</c:v>
                </c:pt>
                <c:pt idx="4421">
                  <c:v>1907.0</c:v>
                </c:pt>
                <c:pt idx="4422">
                  <c:v>1908.0</c:v>
                </c:pt>
                <c:pt idx="4423">
                  <c:v>1908.0</c:v>
                </c:pt>
                <c:pt idx="4424">
                  <c:v>1909.0</c:v>
                </c:pt>
                <c:pt idx="4425">
                  <c:v>1909.0</c:v>
                </c:pt>
                <c:pt idx="4426">
                  <c:v>1909.0</c:v>
                </c:pt>
                <c:pt idx="4427">
                  <c:v>1910.0</c:v>
                </c:pt>
                <c:pt idx="4428">
                  <c:v>1911.0</c:v>
                </c:pt>
                <c:pt idx="4429">
                  <c:v>1912.0</c:v>
                </c:pt>
                <c:pt idx="4430">
                  <c:v>1913.0</c:v>
                </c:pt>
                <c:pt idx="4431">
                  <c:v>1913.0</c:v>
                </c:pt>
                <c:pt idx="4432">
                  <c:v>1913.0</c:v>
                </c:pt>
                <c:pt idx="4433">
                  <c:v>1913.0</c:v>
                </c:pt>
                <c:pt idx="4434">
                  <c:v>1913.0</c:v>
                </c:pt>
                <c:pt idx="4435">
                  <c:v>1913.0</c:v>
                </c:pt>
                <c:pt idx="4436">
                  <c:v>1913.0</c:v>
                </c:pt>
                <c:pt idx="4437">
                  <c:v>1913.0</c:v>
                </c:pt>
                <c:pt idx="4438">
                  <c:v>1913.0</c:v>
                </c:pt>
                <c:pt idx="4439">
                  <c:v>1913.0</c:v>
                </c:pt>
                <c:pt idx="4440">
                  <c:v>1913.0</c:v>
                </c:pt>
                <c:pt idx="4441">
                  <c:v>1913.0</c:v>
                </c:pt>
                <c:pt idx="4442">
                  <c:v>1913.0</c:v>
                </c:pt>
                <c:pt idx="4443">
                  <c:v>1913.0</c:v>
                </c:pt>
                <c:pt idx="4444">
                  <c:v>1913.0</c:v>
                </c:pt>
                <c:pt idx="4445">
                  <c:v>1913.0</c:v>
                </c:pt>
                <c:pt idx="4446">
                  <c:v>1913.0</c:v>
                </c:pt>
                <c:pt idx="4447">
                  <c:v>1913.0</c:v>
                </c:pt>
                <c:pt idx="4448">
                  <c:v>1913.0</c:v>
                </c:pt>
                <c:pt idx="4449">
                  <c:v>1913.0</c:v>
                </c:pt>
                <c:pt idx="4450">
                  <c:v>1913.0</c:v>
                </c:pt>
                <c:pt idx="4451">
                  <c:v>1913.0</c:v>
                </c:pt>
                <c:pt idx="4452">
                  <c:v>1913.0</c:v>
                </c:pt>
                <c:pt idx="4453">
                  <c:v>1913.0</c:v>
                </c:pt>
                <c:pt idx="4454">
                  <c:v>1913.0</c:v>
                </c:pt>
                <c:pt idx="4455">
                  <c:v>1913.0</c:v>
                </c:pt>
                <c:pt idx="4456">
                  <c:v>1913.0</c:v>
                </c:pt>
                <c:pt idx="4457">
                  <c:v>1913.0</c:v>
                </c:pt>
                <c:pt idx="4458">
                  <c:v>1913.0</c:v>
                </c:pt>
                <c:pt idx="4459">
                  <c:v>1913.0</c:v>
                </c:pt>
                <c:pt idx="4460">
                  <c:v>1913.0</c:v>
                </c:pt>
                <c:pt idx="4461">
                  <c:v>1913.0</c:v>
                </c:pt>
                <c:pt idx="4462">
                  <c:v>1914.0</c:v>
                </c:pt>
                <c:pt idx="4463">
                  <c:v>1915.0</c:v>
                </c:pt>
                <c:pt idx="4464">
                  <c:v>1915.0</c:v>
                </c:pt>
                <c:pt idx="4465">
                  <c:v>1916.0</c:v>
                </c:pt>
                <c:pt idx="4466">
                  <c:v>1916.0</c:v>
                </c:pt>
                <c:pt idx="4467">
                  <c:v>1917.0</c:v>
                </c:pt>
                <c:pt idx="4468">
                  <c:v>1917.0</c:v>
                </c:pt>
                <c:pt idx="4469">
                  <c:v>1918.0</c:v>
                </c:pt>
                <c:pt idx="4470">
                  <c:v>1918.0</c:v>
                </c:pt>
                <c:pt idx="4471">
                  <c:v>1919.0</c:v>
                </c:pt>
                <c:pt idx="4472">
                  <c:v>1920.0</c:v>
                </c:pt>
                <c:pt idx="4473">
                  <c:v>1920.0</c:v>
                </c:pt>
                <c:pt idx="4474">
                  <c:v>1921.0</c:v>
                </c:pt>
                <c:pt idx="4475">
                  <c:v>1922.0</c:v>
                </c:pt>
                <c:pt idx="4476">
                  <c:v>1923.0</c:v>
                </c:pt>
                <c:pt idx="4477">
                  <c:v>1924.0</c:v>
                </c:pt>
                <c:pt idx="4478">
                  <c:v>1924.0</c:v>
                </c:pt>
                <c:pt idx="4479">
                  <c:v>1925.0</c:v>
                </c:pt>
                <c:pt idx="4480">
                  <c:v>1926.0</c:v>
                </c:pt>
                <c:pt idx="4481">
                  <c:v>1927.0</c:v>
                </c:pt>
                <c:pt idx="4482">
                  <c:v>1928.0</c:v>
                </c:pt>
                <c:pt idx="4483">
                  <c:v>1929.0</c:v>
                </c:pt>
                <c:pt idx="4484">
                  <c:v>1929.0</c:v>
                </c:pt>
                <c:pt idx="4485">
                  <c:v>1930.0</c:v>
                </c:pt>
                <c:pt idx="4486">
                  <c:v>1930.0</c:v>
                </c:pt>
                <c:pt idx="4487">
                  <c:v>1930.0</c:v>
                </c:pt>
                <c:pt idx="4488">
                  <c:v>1930.0</c:v>
                </c:pt>
                <c:pt idx="4489">
                  <c:v>1930.0</c:v>
                </c:pt>
                <c:pt idx="4490">
                  <c:v>1930.0</c:v>
                </c:pt>
                <c:pt idx="4491">
                  <c:v>1930.0</c:v>
                </c:pt>
                <c:pt idx="4492">
                  <c:v>1930.0</c:v>
                </c:pt>
                <c:pt idx="4493">
                  <c:v>1930.0</c:v>
                </c:pt>
                <c:pt idx="4494">
                  <c:v>1930.0</c:v>
                </c:pt>
                <c:pt idx="4495">
                  <c:v>1930.0</c:v>
                </c:pt>
                <c:pt idx="4496">
                  <c:v>1930.0</c:v>
                </c:pt>
                <c:pt idx="4497">
                  <c:v>1930.0</c:v>
                </c:pt>
                <c:pt idx="4498">
                  <c:v>1930.0</c:v>
                </c:pt>
                <c:pt idx="4499">
                  <c:v>1930.0</c:v>
                </c:pt>
                <c:pt idx="4500">
                  <c:v>1930.0</c:v>
                </c:pt>
                <c:pt idx="4501">
                  <c:v>1930.0</c:v>
                </c:pt>
                <c:pt idx="4502">
                  <c:v>1930.0</c:v>
                </c:pt>
                <c:pt idx="4503">
                  <c:v>1931.0</c:v>
                </c:pt>
                <c:pt idx="4504">
                  <c:v>1931.0</c:v>
                </c:pt>
                <c:pt idx="4505">
                  <c:v>1931.0</c:v>
                </c:pt>
                <c:pt idx="4506">
                  <c:v>1931.0</c:v>
                </c:pt>
                <c:pt idx="4507">
                  <c:v>1932.0</c:v>
                </c:pt>
                <c:pt idx="4508">
                  <c:v>1933.0</c:v>
                </c:pt>
                <c:pt idx="4509">
                  <c:v>1933.0</c:v>
                </c:pt>
                <c:pt idx="4510">
                  <c:v>1934.0</c:v>
                </c:pt>
                <c:pt idx="4511">
                  <c:v>1935.0</c:v>
                </c:pt>
                <c:pt idx="4512">
                  <c:v>1935.0</c:v>
                </c:pt>
                <c:pt idx="4513">
                  <c:v>1935.0</c:v>
                </c:pt>
                <c:pt idx="4514">
                  <c:v>1936.0</c:v>
                </c:pt>
                <c:pt idx="4515">
                  <c:v>1937.0</c:v>
                </c:pt>
                <c:pt idx="4516">
                  <c:v>1937.0</c:v>
                </c:pt>
                <c:pt idx="4517">
                  <c:v>1938.0</c:v>
                </c:pt>
                <c:pt idx="4518">
                  <c:v>1939.0</c:v>
                </c:pt>
                <c:pt idx="4519">
                  <c:v>1939.0</c:v>
                </c:pt>
                <c:pt idx="4520">
                  <c:v>1939.0</c:v>
                </c:pt>
                <c:pt idx="4521">
                  <c:v>1939.0</c:v>
                </c:pt>
                <c:pt idx="4522">
                  <c:v>1939.0</c:v>
                </c:pt>
                <c:pt idx="4523">
                  <c:v>1939.0</c:v>
                </c:pt>
                <c:pt idx="4524">
                  <c:v>1939.0</c:v>
                </c:pt>
                <c:pt idx="4525">
                  <c:v>1939.0</c:v>
                </c:pt>
                <c:pt idx="4526">
                  <c:v>1940.0</c:v>
                </c:pt>
                <c:pt idx="4527">
                  <c:v>1940.0</c:v>
                </c:pt>
                <c:pt idx="4528">
                  <c:v>1941.0</c:v>
                </c:pt>
                <c:pt idx="4529">
                  <c:v>1941.0</c:v>
                </c:pt>
                <c:pt idx="4530">
                  <c:v>1941.0</c:v>
                </c:pt>
                <c:pt idx="4531">
                  <c:v>1941.0</c:v>
                </c:pt>
                <c:pt idx="4532">
                  <c:v>1941.0</c:v>
                </c:pt>
                <c:pt idx="4533">
                  <c:v>1941.0</c:v>
                </c:pt>
                <c:pt idx="4534">
                  <c:v>1942.0</c:v>
                </c:pt>
                <c:pt idx="4535">
                  <c:v>1942.0</c:v>
                </c:pt>
                <c:pt idx="4536">
                  <c:v>1943.0</c:v>
                </c:pt>
                <c:pt idx="4537">
                  <c:v>1944.0</c:v>
                </c:pt>
                <c:pt idx="4538">
                  <c:v>1945.0</c:v>
                </c:pt>
                <c:pt idx="4539">
                  <c:v>1945.0</c:v>
                </c:pt>
                <c:pt idx="4540">
                  <c:v>1945.0</c:v>
                </c:pt>
                <c:pt idx="4541">
                  <c:v>1945.0</c:v>
                </c:pt>
                <c:pt idx="4542">
                  <c:v>1945.0</c:v>
                </c:pt>
                <c:pt idx="4543">
                  <c:v>1946.0</c:v>
                </c:pt>
                <c:pt idx="4544">
                  <c:v>1947.0</c:v>
                </c:pt>
                <c:pt idx="4545">
                  <c:v>1947.0</c:v>
                </c:pt>
                <c:pt idx="4546">
                  <c:v>1947.0</c:v>
                </c:pt>
                <c:pt idx="4547">
                  <c:v>1948.0</c:v>
                </c:pt>
                <c:pt idx="4548">
                  <c:v>1949.0</c:v>
                </c:pt>
                <c:pt idx="4549">
                  <c:v>1950.0</c:v>
                </c:pt>
                <c:pt idx="4550">
                  <c:v>1951.0</c:v>
                </c:pt>
                <c:pt idx="4551">
                  <c:v>1951.0</c:v>
                </c:pt>
                <c:pt idx="4552">
                  <c:v>1951.0</c:v>
                </c:pt>
                <c:pt idx="4553">
                  <c:v>1952.0</c:v>
                </c:pt>
                <c:pt idx="4554">
                  <c:v>1952.0</c:v>
                </c:pt>
                <c:pt idx="4555">
                  <c:v>1952.0</c:v>
                </c:pt>
                <c:pt idx="4556">
                  <c:v>1953.0</c:v>
                </c:pt>
                <c:pt idx="4557">
                  <c:v>1954.0</c:v>
                </c:pt>
                <c:pt idx="4558">
                  <c:v>1954.0</c:v>
                </c:pt>
                <c:pt idx="4559">
                  <c:v>1954.0</c:v>
                </c:pt>
                <c:pt idx="4560">
                  <c:v>1954.0</c:v>
                </c:pt>
                <c:pt idx="4561">
                  <c:v>1955.0</c:v>
                </c:pt>
                <c:pt idx="4562">
                  <c:v>1955.0</c:v>
                </c:pt>
                <c:pt idx="4563">
                  <c:v>1955.0</c:v>
                </c:pt>
                <c:pt idx="4564">
                  <c:v>1956.0</c:v>
                </c:pt>
                <c:pt idx="4565">
                  <c:v>1957.0</c:v>
                </c:pt>
                <c:pt idx="4566">
                  <c:v>1958.0</c:v>
                </c:pt>
                <c:pt idx="4567">
                  <c:v>1959.0</c:v>
                </c:pt>
                <c:pt idx="4568">
                  <c:v>1960.0</c:v>
                </c:pt>
                <c:pt idx="4569">
                  <c:v>1961.0</c:v>
                </c:pt>
                <c:pt idx="4570">
                  <c:v>1962.0</c:v>
                </c:pt>
                <c:pt idx="4571">
                  <c:v>1963.0</c:v>
                </c:pt>
                <c:pt idx="4572">
                  <c:v>1964.0</c:v>
                </c:pt>
                <c:pt idx="4573">
                  <c:v>1965.0</c:v>
                </c:pt>
                <c:pt idx="4574">
                  <c:v>1966.0</c:v>
                </c:pt>
                <c:pt idx="4575">
                  <c:v>1967.0</c:v>
                </c:pt>
                <c:pt idx="4576">
                  <c:v>1968.0</c:v>
                </c:pt>
                <c:pt idx="4577">
                  <c:v>1969.0</c:v>
                </c:pt>
                <c:pt idx="4578">
                  <c:v>1970.0</c:v>
                </c:pt>
                <c:pt idx="4579">
                  <c:v>1971.0</c:v>
                </c:pt>
                <c:pt idx="4580">
                  <c:v>1972.0</c:v>
                </c:pt>
                <c:pt idx="4581">
                  <c:v>1972.0</c:v>
                </c:pt>
                <c:pt idx="4582">
                  <c:v>1972.0</c:v>
                </c:pt>
                <c:pt idx="4583">
                  <c:v>1973.0</c:v>
                </c:pt>
                <c:pt idx="4584">
                  <c:v>1974.0</c:v>
                </c:pt>
                <c:pt idx="4585">
                  <c:v>1975.0</c:v>
                </c:pt>
                <c:pt idx="4586">
                  <c:v>1975.0</c:v>
                </c:pt>
                <c:pt idx="4587">
                  <c:v>1975.0</c:v>
                </c:pt>
                <c:pt idx="4588">
                  <c:v>1976.0</c:v>
                </c:pt>
                <c:pt idx="4589">
                  <c:v>1976.0</c:v>
                </c:pt>
                <c:pt idx="4590">
                  <c:v>1976.0</c:v>
                </c:pt>
                <c:pt idx="4591">
                  <c:v>1976.0</c:v>
                </c:pt>
                <c:pt idx="4592">
                  <c:v>1976.0</c:v>
                </c:pt>
                <c:pt idx="4593">
                  <c:v>1976.0</c:v>
                </c:pt>
                <c:pt idx="4594">
                  <c:v>1976.0</c:v>
                </c:pt>
                <c:pt idx="4595">
                  <c:v>1977.0</c:v>
                </c:pt>
                <c:pt idx="4596">
                  <c:v>1978.0</c:v>
                </c:pt>
                <c:pt idx="4597">
                  <c:v>1978.0</c:v>
                </c:pt>
                <c:pt idx="4598">
                  <c:v>1978.0</c:v>
                </c:pt>
                <c:pt idx="4599">
                  <c:v>1979.0</c:v>
                </c:pt>
                <c:pt idx="4600">
                  <c:v>1979.0</c:v>
                </c:pt>
                <c:pt idx="4601">
                  <c:v>1979.0</c:v>
                </c:pt>
                <c:pt idx="4602">
                  <c:v>1980.0</c:v>
                </c:pt>
                <c:pt idx="4603">
                  <c:v>1981.0</c:v>
                </c:pt>
                <c:pt idx="4604">
                  <c:v>1981.0</c:v>
                </c:pt>
                <c:pt idx="4605">
                  <c:v>1982.0</c:v>
                </c:pt>
                <c:pt idx="4606">
                  <c:v>1983.0</c:v>
                </c:pt>
                <c:pt idx="4607">
                  <c:v>1983.0</c:v>
                </c:pt>
                <c:pt idx="4608">
                  <c:v>1983.0</c:v>
                </c:pt>
                <c:pt idx="4609">
                  <c:v>1984.0</c:v>
                </c:pt>
                <c:pt idx="4610">
                  <c:v>1985.0</c:v>
                </c:pt>
                <c:pt idx="4611">
                  <c:v>1986.0</c:v>
                </c:pt>
                <c:pt idx="4612">
                  <c:v>1986.0</c:v>
                </c:pt>
                <c:pt idx="4613">
                  <c:v>1986.0</c:v>
                </c:pt>
                <c:pt idx="4614">
                  <c:v>1986.0</c:v>
                </c:pt>
                <c:pt idx="4615">
                  <c:v>1987.0</c:v>
                </c:pt>
                <c:pt idx="4616">
                  <c:v>1987.0</c:v>
                </c:pt>
                <c:pt idx="4617">
                  <c:v>1988.0</c:v>
                </c:pt>
                <c:pt idx="4618">
                  <c:v>1988.0</c:v>
                </c:pt>
                <c:pt idx="4619">
                  <c:v>1989.0</c:v>
                </c:pt>
                <c:pt idx="4620">
                  <c:v>1989.0</c:v>
                </c:pt>
                <c:pt idx="4621">
                  <c:v>1989.0</c:v>
                </c:pt>
                <c:pt idx="4622">
                  <c:v>1989.0</c:v>
                </c:pt>
                <c:pt idx="4623">
                  <c:v>1990.0</c:v>
                </c:pt>
                <c:pt idx="4624">
                  <c:v>1991.0</c:v>
                </c:pt>
                <c:pt idx="4625">
                  <c:v>1991.0</c:v>
                </c:pt>
                <c:pt idx="4626">
                  <c:v>1992.0</c:v>
                </c:pt>
                <c:pt idx="4627">
                  <c:v>1993.0</c:v>
                </c:pt>
                <c:pt idx="4628">
                  <c:v>1993.0</c:v>
                </c:pt>
                <c:pt idx="4629">
                  <c:v>1993.0</c:v>
                </c:pt>
                <c:pt idx="4630">
                  <c:v>1994.0</c:v>
                </c:pt>
                <c:pt idx="4631">
                  <c:v>1995.0</c:v>
                </c:pt>
                <c:pt idx="4632">
                  <c:v>1996.0</c:v>
                </c:pt>
                <c:pt idx="4633">
                  <c:v>1997.0</c:v>
                </c:pt>
                <c:pt idx="4634">
                  <c:v>1997.0</c:v>
                </c:pt>
                <c:pt idx="4635">
                  <c:v>1997.0</c:v>
                </c:pt>
                <c:pt idx="4636">
                  <c:v>1998.0</c:v>
                </c:pt>
                <c:pt idx="4637">
                  <c:v>1998.0</c:v>
                </c:pt>
                <c:pt idx="4638">
                  <c:v>1998.0</c:v>
                </c:pt>
                <c:pt idx="4639">
                  <c:v>1998.0</c:v>
                </c:pt>
                <c:pt idx="4640">
                  <c:v>1998.0</c:v>
                </c:pt>
                <c:pt idx="4641">
                  <c:v>1998.0</c:v>
                </c:pt>
                <c:pt idx="4642">
                  <c:v>1998.0</c:v>
                </c:pt>
                <c:pt idx="4643">
                  <c:v>1998.0</c:v>
                </c:pt>
                <c:pt idx="4644">
                  <c:v>1998.0</c:v>
                </c:pt>
                <c:pt idx="4645">
                  <c:v>1998.0</c:v>
                </c:pt>
                <c:pt idx="4646">
                  <c:v>1998.0</c:v>
                </c:pt>
                <c:pt idx="4647">
                  <c:v>1998.0</c:v>
                </c:pt>
                <c:pt idx="4648">
                  <c:v>1998.0</c:v>
                </c:pt>
                <c:pt idx="4649">
                  <c:v>1998.0</c:v>
                </c:pt>
                <c:pt idx="4650">
                  <c:v>1998.0</c:v>
                </c:pt>
                <c:pt idx="4651">
                  <c:v>1998.0</c:v>
                </c:pt>
                <c:pt idx="4652">
                  <c:v>1998.0</c:v>
                </c:pt>
                <c:pt idx="4653">
                  <c:v>1998.0</c:v>
                </c:pt>
                <c:pt idx="4654">
                  <c:v>1998.0</c:v>
                </c:pt>
                <c:pt idx="4655">
                  <c:v>1998.0</c:v>
                </c:pt>
                <c:pt idx="4656">
                  <c:v>1999.0</c:v>
                </c:pt>
                <c:pt idx="4657">
                  <c:v>1999.0</c:v>
                </c:pt>
                <c:pt idx="4658">
                  <c:v>1999.0</c:v>
                </c:pt>
                <c:pt idx="4659">
                  <c:v>1999.0</c:v>
                </c:pt>
                <c:pt idx="4660">
                  <c:v>1999.0</c:v>
                </c:pt>
                <c:pt idx="4661">
                  <c:v>1999.0</c:v>
                </c:pt>
                <c:pt idx="4662">
                  <c:v>1999.0</c:v>
                </c:pt>
                <c:pt idx="4663">
                  <c:v>1999.0</c:v>
                </c:pt>
                <c:pt idx="4664">
                  <c:v>1999.0</c:v>
                </c:pt>
                <c:pt idx="4665">
                  <c:v>2000.0</c:v>
                </c:pt>
                <c:pt idx="4666">
                  <c:v>2000.0</c:v>
                </c:pt>
                <c:pt idx="4667">
                  <c:v>2000.0</c:v>
                </c:pt>
                <c:pt idx="4668">
                  <c:v>2001.0</c:v>
                </c:pt>
                <c:pt idx="4669">
                  <c:v>2001.0</c:v>
                </c:pt>
                <c:pt idx="4670">
                  <c:v>2001.0</c:v>
                </c:pt>
                <c:pt idx="4671">
                  <c:v>2001.0</c:v>
                </c:pt>
                <c:pt idx="4672">
                  <c:v>2001.0</c:v>
                </c:pt>
                <c:pt idx="4673">
                  <c:v>2001.0</c:v>
                </c:pt>
                <c:pt idx="4674">
                  <c:v>2001.0</c:v>
                </c:pt>
                <c:pt idx="4675">
                  <c:v>2001.0</c:v>
                </c:pt>
                <c:pt idx="4676">
                  <c:v>2001.0</c:v>
                </c:pt>
                <c:pt idx="4677">
                  <c:v>2001.0</c:v>
                </c:pt>
                <c:pt idx="4678">
                  <c:v>2001.0</c:v>
                </c:pt>
                <c:pt idx="4679">
                  <c:v>2001.0</c:v>
                </c:pt>
                <c:pt idx="4680">
                  <c:v>2001.0</c:v>
                </c:pt>
                <c:pt idx="4681">
                  <c:v>2001.0</c:v>
                </c:pt>
                <c:pt idx="4682">
                  <c:v>2001.0</c:v>
                </c:pt>
                <c:pt idx="4683">
                  <c:v>2001.0</c:v>
                </c:pt>
                <c:pt idx="4684">
                  <c:v>2001.0</c:v>
                </c:pt>
                <c:pt idx="4685">
                  <c:v>2001.0</c:v>
                </c:pt>
                <c:pt idx="4686">
                  <c:v>2001.0</c:v>
                </c:pt>
                <c:pt idx="4687">
                  <c:v>2001.0</c:v>
                </c:pt>
                <c:pt idx="4688">
                  <c:v>2001.0</c:v>
                </c:pt>
                <c:pt idx="4689">
                  <c:v>2001.0</c:v>
                </c:pt>
                <c:pt idx="4690">
                  <c:v>2001.0</c:v>
                </c:pt>
                <c:pt idx="4691">
                  <c:v>2001.0</c:v>
                </c:pt>
                <c:pt idx="4692">
                  <c:v>2001.0</c:v>
                </c:pt>
                <c:pt idx="4693">
                  <c:v>2001.0</c:v>
                </c:pt>
                <c:pt idx="4694">
                  <c:v>2002.0</c:v>
                </c:pt>
                <c:pt idx="4695">
                  <c:v>2002.0</c:v>
                </c:pt>
                <c:pt idx="4696">
                  <c:v>2002.0</c:v>
                </c:pt>
                <c:pt idx="4697">
                  <c:v>2002.0</c:v>
                </c:pt>
                <c:pt idx="4698">
                  <c:v>2002.0</c:v>
                </c:pt>
                <c:pt idx="4699">
                  <c:v>2002.0</c:v>
                </c:pt>
                <c:pt idx="4700">
                  <c:v>2002.0</c:v>
                </c:pt>
                <c:pt idx="4701">
                  <c:v>2002.0</c:v>
                </c:pt>
                <c:pt idx="4702">
                  <c:v>2002.0</c:v>
                </c:pt>
                <c:pt idx="4703">
                  <c:v>2002.0</c:v>
                </c:pt>
                <c:pt idx="4704">
                  <c:v>2002.0</c:v>
                </c:pt>
                <c:pt idx="4705">
                  <c:v>2003.0</c:v>
                </c:pt>
                <c:pt idx="4706">
                  <c:v>2004.0</c:v>
                </c:pt>
                <c:pt idx="4707">
                  <c:v>2005.0</c:v>
                </c:pt>
                <c:pt idx="4708">
                  <c:v>2006.0</c:v>
                </c:pt>
                <c:pt idx="4709">
                  <c:v>2007.0</c:v>
                </c:pt>
                <c:pt idx="4710">
                  <c:v>2008.0</c:v>
                </c:pt>
                <c:pt idx="4711">
                  <c:v>2008.0</c:v>
                </c:pt>
                <c:pt idx="4712">
                  <c:v>2009.0</c:v>
                </c:pt>
                <c:pt idx="4713">
                  <c:v>2009.0</c:v>
                </c:pt>
                <c:pt idx="4714">
                  <c:v>2009.0</c:v>
                </c:pt>
                <c:pt idx="4715">
                  <c:v>2009.0</c:v>
                </c:pt>
                <c:pt idx="4716">
                  <c:v>2009.0</c:v>
                </c:pt>
                <c:pt idx="4717">
                  <c:v>2010.0</c:v>
                </c:pt>
                <c:pt idx="4718">
                  <c:v>2011.0</c:v>
                </c:pt>
                <c:pt idx="4719">
                  <c:v>2011.0</c:v>
                </c:pt>
                <c:pt idx="4720">
                  <c:v>2012.0</c:v>
                </c:pt>
                <c:pt idx="4721">
                  <c:v>2013.0</c:v>
                </c:pt>
                <c:pt idx="4722">
                  <c:v>2014.0</c:v>
                </c:pt>
                <c:pt idx="4723">
                  <c:v>2015.0</c:v>
                </c:pt>
                <c:pt idx="4724">
                  <c:v>2016.0</c:v>
                </c:pt>
                <c:pt idx="4725">
                  <c:v>2017.0</c:v>
                </c:pt>
                <c:pt idx="4726">
                  <c:v>2017.0</c:v>
                </c:pt>
                <c:pt idx="4727">
                  <c:v>2018.0</c:v>
                </c:pt>
                <c:pt idx="4728">
                  <c:v>2018.0</c:v>
                </c:pt>
                <c:pt idx="4729">
                  <c:v>2018.0</c:v>
                </c:pt>
                <c:pt idx="4730">
                  <c:v>2019.0</c:v>
                </c:pt>
                <c:pt idx="4731">
                  <c:v>2020.0</c:v>
                </c:pt>
                <c:pt idx="4732">
                  <c:v>2021.0</c:v>
                </c:pt>
                <c:pt idx="4733">
                  <c:v>2021.0</c:v>
                </c:pt>
                <c:pt idx="4734">
                  <c:v>2022.0</c:v>
                </c:pt>
                <c:pt idx="4735">
                  <c:v>2023.0</c:v>
                </c:pt>
                <c:pt idx="4736">
                  <c:v>2024.0</c:v>
                </c:pt>
                <c:pt idx="4737">
                  <c:v>2025.0</c:v>
                </c:pt>
                <c:pt idx="4738">
                  <c:v>2026.0</c:v>
                </c:pt>
                <c:pt idx="4739">
                  <c:v>2027.0</c:v>
                </c:pt>
                <c:pt idx="4740">
                  <c:v>2027.0</c:v>
                </c:pt>
                <c:pt idx="4741">
                  <c:v>2027.0</c:v>
                </c:pt>
                <c:pt idx="4742">
                  <c:v>2028.0</c:v>
                </c:pt>
                <c:pt idx="4743">
                  <c:v>2029.0</c:v>
                </c:pt>
                <c:pt idx="4744">
                  <c:v>2030.0</c:v>
                </c:pt>
                <c:pt idx="4745">
                  <c:v>2031.0</c:v>
                </c:pt>
                <c:pt idx="4746">
                  <c:v>2032.0</c:v>
                </c:pt>
                <c:pt idx="4747">
                  <c:v>2032.0</c:v>
                </c:pt>
                <c:pt idx="4748">
                  <c:v>2033.0</c:v>
                </c:pt>
                <c:pt idx="4749">
                  <c:v>2034.0</c:v>
                </c:pt>
                <c:pt idx="4750">
                  <c:v>2035.0</c:v>
                </c:pt>
                <c:pt idx="4751">
                  <c:v>2035.0</c:v>
                </c:pt>
                <c:pt idx="4752">
                  <c:v>2036.0</c:v>
                </c:pt>
                <c:pt idx="4753">
                  <c:v>2037.0</c:v>
                </c:pt>
                <c:pt idx="4754">
                  <c:v>2038.0</c:v>
                </c:pt>
                <c:pt idx="4755">
                  <c:v>2039.0</c:v>
                </c:pt>
                <c:pt idx="4756">
                  <c:v>2039.0</c:v>
                </c:pt>
                <c:pt idx="4757">
                  <c:v>2040.0</c:v>
                </c:pt>
                <c:pt idx="4758">
                  <c:v>2041.0</c:v>
                </c:pt>
                <c:pt idx="4759">
                  <c:v>2042.0</c:v>
                </c:pt>
                <c:pt idx="4760">
                  <c:v>2042.0</c:v>
                </c:pt>
                <c:pt idx="4761">
                  <c:v>2042.0</c:v>
                </c:pt>
                <c:pt idx="4762">
                  <c:v>2043.0</c:v>
                </c:pt>
                <c:pt idx="4763">
                  <c:v>2043.0</c:v>
                </c:pt>
                <c:pt idx="4764">
                  <c:v>2044.0</c:v>
                </c:pt>
                <c:pt idx="4765">
                  <c:v>2045.0</c:v>
                </c:pt>
                <c:pt idx="4766">
                  <c:v>2045.0</c:v>
                </c:pt>
                <c:pt idx="4767">
                  <c:v>2046.0</c:v>
                </c:pt>
                <c:pt idx="4768">
                  <c:v>2047.0</c:v>
                </c:pt>
                <c:pt idx="4769">
                  <c:v>2048.0</c:v>
                </c:pt>
                <c:pt idx="4770">
                  <c:v>2049.0</c:v>
                </c:pt>
                <c:pt idx="4771">
                  <c:v>2050.0</c:v>
                </c:pt>
                <c:pt idx="4772">
                  <c:v>2051.0</c:v>
                </c:pt>
                <c:pt idx="4773">
                  <c:v>2052.0</c:v>
                </c:pt>
                <c:pt idx="4774">
                  <c:v>2053.0</c:v>
                </c:pt>
                <c:pt idx="4775">
                  <c:v>2054.0</c:v>
                </c:pt>
                <c:pt idx="4776">
                  <c:v>2055.0</c:v>
                </c:pt>
                <c:pt idx="4777">
                  <c:v>2055.0</c:v>
                </c:pt>
                <c:pt idx="4778">
                  <c:v>2056.0</c:v>
                </c:pt>
                <c:pt idx="4779">
                  <c:v>2057.0</c:v>
                </c:pt>
                <c:pt idx="4780">
                  <c:v>2058.0</c:v>
                </c:pt>
                <c:pt idx="4781">
                  <c:v>2059.0</c:v>
                </c:pt>
                <c:pt idx="4782">
                  <c:v>2060.0</c:v>
                </c:pt>
                <c:pt idx="4783">
                  <c:v>2061.0</c:v>
                </c:pt>
                <c:pt idx="4784">
                  <c:v>2062.0</c:v>
                </c:pt>
                <c:pt idx="4785">
                  <c:v>2063.0</c:v>
                </c:pt>
                <c:pt idx="4786">
                  <c:v>2064.0</c:v>
                </c:pt>
                <c:pt idx="4787">
                  <c:v>2065.0</c:v>
                </c:pt>
                <c:pt idx="4788">
                  <c:v>2066.0</c:v>
                </c:pt>
                <c:pt idx="4789">
                  <c:v>2067.0</c:v>
                </c:pt>
                <c:pt idx="4790">
                  <c:v>2068.0</c:v>
                </c:pt>
                <c:pt idx="4791">
                  <c:v>2069.0</c:v>
                </c:pt>
                <c:pt idx="4792">
                  <c:v>2069.0</c:v>
                </c:pt>
                <c:pt idx="4793">
                  <c:v>2069.0</c:v>
                </c:pt>
                <c:pt idx="4794">
                  <c:v>2069.0</c:v>
                </c:pt>
                <c:pt idx="4795">
                  <c:v>2069.0</c:v>
                </c:pt>
                <c:pt idx="4796">
                  <c:v>2069.0</c:v>
                </c:pt>
                <c:pt idx="4797">
                  <c:v>2069.0</c:v>
                </c:pt>
                <c:pt idx="4798">
                  <c:v>2069.0</c:v>
                </c:pt>
                <c:pt idx="4799">
                  <c:v>2069.0</c:v>
                </c:pt>
                <c:pt idx="4800">
                  <c:v>2069.0</c:v>
                </c:pt>
                <c:pt idx="4801">
                  <c:v>2069.0</c:v>
                </c:pt>
                <c:pt idx="4802">
                  <c:v>2069.0</c:v>
                </c:pt>
                <c:pt idx="4803">
                  <c:v>2069.0</c:v>
                </c:pt>
                <c:pt idx="4804">
                  <c:v>2070.0</c:v>
                </c:pt>
                <c:pt idx="4805">
                  <c:v>2070.0</c:v>
                </c:pt>
                <c:pt idx="4806">
                  <c:v>2071.0</c:v>
                </c:pt>
                <c:pt idx="4807">
                  <c:v>2072.0</c:v>
                </c:pt>
                <c:pt idx="4808">
                  <c:v>2073.0</c:v>
                </c:pt>
                <c:pt idx="4809">
                  <c:v>2074.0</c:v>
                </c:pt>
                <c:pt idx="4810">
                  <c:v>2075.0</c:v>
                </c:pt>
                <c:pt idx="4811">
                  <c:v>2075.0</c:v>
                </c:pt>
                <c:pt idx="4812">
                  <c:v>2075.0</c:v>
                </c:pt>
                <c:pt idx="4813">
                  <c:v>2075.0</c:v>
                </c:pt>
                <c:pt idx="4814">
                  <c:v>2075.0</c:v>
                </c:pt>
                <c:pt idx="4815">
                  <c:v>2075.0</c:v>
                </c:pt>
                <c:pt idx="4816">
                  <c:v>2076.0</c:v>
                </c:pt>
                <c:pt idx="4817">
                  <c:v>2076.0</c:v>
                </c:pt>
                <c:pt idx="4818">
                  <c:v>2077.0</c:v>
                </c:pt>
                <c:pt idx="4819">
                  <c:v>2077.0</c:v>
                </c:pt>
                <c:pt idx="4820">
                  <c:v>2078.0</c:v>
                </c:pt>
                <c:pt idx="4821">
                  <c:v>2078.0</c:v>
                </c:pt>
                <c:pt idx="4822">
                  <c:v>2078.0</c:v>
                </c:pt>
                <c:pt idx="4823">
                  <c:v>2079.0</c:v>
                </c:pt>
                <c:pt idx="4824">
                  <c:v>2079.0</c:v>
                </c:pt>
                <c:pt idx="4825">
                  <c:v>2079.0</c:v>
                </c:pt>
                <c:pt idx="4826">
                  <c:v>2079.0</c:v>
                </c:pt>
                <c:pt idx="4827">
                  <c:v>2079.0</c:v>
                </c:pt>
                <c:pt idx="4828">
                  <c:v>2079.0</c:v>
                </c:pt>
                <c:pt idx="4829">
                  <c:v>2079.0</c:v>
                </c:pt>
                <c:pt idx="4830">
                  <c:v>2079.0</c:v>
                </c:pt>
                <c:pt idx="4831">
                  <c:v>2079.0</c:v>
                </c:pt>
                <c:pt idx="4832">
                  <c:v>2079.0</c:v>
                </c:pt>
                <c:pt idx="4833">
                  <c:v>2080.0</c:v>
                </c:pt>
                <c:pt idx="4834">
                  <c:v>2081.0</c:v>
                </c:pt>
                <c:pt idx="4835">
                  <c:v>2081.0</c:v>
                </c:pt>
                <c:pt idx="4836">
                  <c:v>2082.0</c:v>
                </c:pt>
                <c:pt idx="4837">
                  <c:v>2082.0</c:v>
                </c:pt>
                <c:pt idx="4838">
                  <c:v>2082.0</c:v>
                </c:pt>
                <c:pt idx="4839">
                  <c:v>2083.0</c:v>
                </c:pt>
                <c:pt idx="4840">
                  <c:v>2084.0</c:v>
                </c:pt>
                <c:pt idx="4841">
                  <c:v>2084.0</c:v>
                </c:pt>
                <c:pt idx="4842">
                  <c:v>2084.0</c:v>
                </c:pt>
                <c:pt idx="4843">
                  <c:v>2084.0</c:v>
                </c:pt>
                <c:pt idx="4844">
                  <c:v>2084.0</c:v>
                </c:pt>
                <c:pt idx="4845">
                  <c:v>2084.0</c:v>
                </c:pt>
                <c:pt idx="4846">
                  <c:v>2084.0</c:v>
                </c:pt>
                <c:pt idx="4847">
                  <c:v>2084.0</c:v>
                </c:pt>
                <c:pt idx="4848">
                  <c:v>2084.0</c:v>
                </c:pt>
                <c:pt idx="4849">
                  <c:v>2085.0</c:v>
                </c:pt>
                <c:pt idx="4850">
                  <c:v>2085.0</c:v>
                </c:pt>
                <c:pt idx="4851">
                  <c:v>2085.0</c:v>
                </c:pt>
                <c:pt idx="4852">
                  <c:v>2085.0</c:v>
                </c:pt>
                <c:pt idx="4853">
                  <c:v>2085.0</c:v>
                </c:pt>
                <c:pt idx="4854">
                  <c:v>2085.0</c:v>
                </c:pt>
                <c:pt idx="4855">
                  <c:v>2085.0</c:v>
                </c:pt>
                <c:pt idx="4856">
                  <c:v>2086.0</c:v>
                </c:pt>
                <c:pt idx="4857">
                  <c:v>2086.0</c:v>
                </c:pt>
                <c:pt idx="4858">
                  <c:v>2086.0</c:v>
                </c:pt>
                <c:pt idx="4859">
                  <c:v>2086.0</c:v>
                </c:pt>
                <c:pt idx="4860">
                  <c:v>2086.0</c:v>
                </c:pt>
                <c:pt idx="4861">
                  <c:v>2087.0</c:v>
                </c:pt>
                <c:pt idx="4862">
                  <c:v>2087.0</c:v>
                </c:pt>
                <c:pt idx="4863">
                  <c:v>2087.0</c:v>
                </c:pt>
                <c:pt idx="4864">
                  <c:v>2087.0</c:v>
                </c:pt>
                <c:pt idx="4865">
                  <c:v>2087.0</c:v>
                </c:pt>
                <c:pt idx="4866">
                  <c:v>2088.0</c:v>
                </c:pt>
                <c:pt idx="4867">
                  <c:v>2089.0</c:v>
                </c:pt>
                <c:pt idx="4868">
                  <c:v>2089.0</c:v>
                </c:pt>
                <c:pt idx="4869">
                  <c:v>2090.0</c:v>
                </c:pt>
                <c:pt idx="4870">
                  <c:v>2090.0</c:v>
                </c:pt>
                <c:pt idx="4871">
                  <c:v>2090.0</c:v>
                </c:pt>
                <c:pt idx="4872">
                  <c:v>2090.0</c:v>
                </c:pt>
                <c:pt idx="4873">
                  <c:v>2090.0</c:v>
                </c:pt>
                <c:pt idx="4874">
                  <c:v>2090.0</c:v>
                </c:pt>
                <c:pt idx="4875">
                  <c:v>2091.0</c:v>
                </c:pt>
                <c:pt idx="4876">
                  <c:v>2091.0</c:v>
                </c:pt>
                <c:pt idx="4877">
                  <c:v>2092.0</c:v>
                </c:pt>
                <c:pt idx="4878">
                  <c:v>2093.0</c:v>
                </c:pt>
                <c:pt idx="4879">
                  <c:v>2093.0</c:v>
                </c:pt>
                <c:pt idx="4880">
                  <c:v>2094.0</c:v>
                </c:pt>
                <c:pt idx="4881">
                  <c:v>2095.0</c:v>
                </c:pt>
                <c:pt idx="4882">
                  <c:v>2096.0</c:v>
                </c:pt>
                <c:pt idx="4883">
                  <c:v>2096.0</c:v>
                </c:pt>
                <c:pt idx="4884">
                  <c:v>2096.0</c:v>
                </c:pt>
                <c:pt idx="4885">
                  <c:v>2096.0</c:v>
                </c:pt>
                <c:pt idx="4886">
                  <c:v>2097.0</c:v>
                </c:pt>
                <c:pt idx="4887">
                  <c:v>2098.0</c:v>
                </c:pt>
                <c:pt idx="4888">
                  <c:v>2098.0</c:v>
                </c:pt>
                <c:pt idx="4889">
                  <c:v>2098.0</c:v>
                </c:pt>
                <c:pt idx="4890">
                  <c:v>2098.0</c:v>
                </c:pt>
                <c:pt idx="4891">
                  <c:v>2098.0</c:v>
                </c:pt>
                <c:pt idx="4892">
                  <c:v>2099.0</c:v>
                </c:pt>
                <c:pt idx="4893">
                  <c:v>2100.0</c:v>
                </c:pt>
                <c:pt idx="4894">
                  <c:v>2101.0</c:v>
                </c:pt>
                <c:pt idx="4895">
                  <c:v>2102.0</c:v>
                </c:pt>
                <c:pt idx="4896">
                  <c:v>2103.0</c:v>
                </c:pt>
                <c:pt idx="4897">
                  <c:v>2103.0</c:v>
                </c:pt>
                <c:pt idx="4898">
                  <c:v>2103.0</c:v>
                </c:pt>
                <c:pt idx="4899">
                  <c:v>2103.0</c:v>
                </c:pt>
                <c:pt idx="4900">
                  <c:v>2104.0</c:v>
                </c:pt>
                <c:pt idx="4901">
                  <c:v>2105.0</c:v>
                </c:pt>
                <c:pt idx="4902">
                  <c:v>2106.0</c:v>
                </c:pt>
                <c:pt idx="4903">
                  <c:v>2107.0</c:v>
                </c:pt>
                <c:pt idx="4904">
                  <c:v>2108.0</c:v>
                </c:pt>
                <c:pt idx="4905">
                  <c:v>2108.0</c:v>
                </c:pt>
                <c:pt idx="4906">
                  <c:v>2108.0</c:v>
                </c:pt>
                <c:pt idx="4907">
                  <c:v>2108.0</c:v>
                </c:pt>
                <c:pt idx="4908">
                  <c:v>2108.0</c:v>
                </c:pt>
                <c:pt idx="4909">
                  <c:v>2108.0</c:v>
                </c:pt>
                <c:pt idx="4910">
                  <c:v>2108.0</c:v>
                </c:pt>
                <c:pt idx="4911">
                  <c:v>2108.0</c:v>
                </c:pt>
                <c:pt idx="4912">
                  <c:v>2108.0</c:v>
                </c:pt>
                <c:pt idx="4913">
                  <c:v>2108.0</c:v>
                </c:pt>
                <c:pt idx="4914">
                  <c:v>2108.0</c:v>
                </c:pt>
                <c:pt idx="4915">
                  <c:v>2108.0</c:v>
                </c:pt>
                <c:pt idx="4916">
                  <c:v>2108.0</c:v>
                </c:pt>
                <c:pt idx="4917">
                  <c:v>2108.0</c:v>
                </c:pt>
                <c:pt idx="4918">
                  <c:v>2109.0</c:v>
                </c:pt>
                <c:pt idx="4919">
                  <c:v>2109.0</c:v>
                </c:pt>
                <c:pt idx="4920">
                  <c:v>2109.0</c:v>
                </c:pt>
                <c:pt idx="4921">
                  <c:v>2109.0</c:v>
                </c:pt>
                <c:pt idx="4922">
                  <c:v>2109.0</c:v>
                </c:pt>
                <c:pt idx="4923">
                  <c:v>2109.0</c:v>
                </c:pt>
                <c:pt idx="4924">
                  <c:v>2109.0</c:v>
                </c:pt>
                <c:pt idx="4925">
                  <c:v>2109.0</c:v>
                </c:pt>
                <c:pt idx="4926">
                  <c:v>2109.0</c:v>
                </c:pt>
                <c:pt idx="4927">
                  <c:v>2109.0</c:v>
                </c:pt>
                <c:pt idx="4928">
                  <c:v>2109.0</c:v>
                </c:pt>
                <c:pt idx="4929">
                  <c:v>2109.0</c:v>
                </c:pt>
                <c:pt idx="4930">
                  <c:v>2110.0</c:v>
                </c:pt>
                <c:pt idx="4931">
                  <c:v>2110.0</c:v>
                </c:pt>
                <c:pt idx="4932">
                  <c:v>2110.0</c:v>
                </c:pt>
                <c:pt idx="4933">
                  <c:v>2110.0</c:v>
                </c:pt>
                <c:pt idx="4934">
                  <c:v>2110.0</c:v>
                </c:pt>
                <c:pt idx="4935">
                  <c:v>2110.0</c:v>
                </c:pt>
                <c:pt idx="4936">
                  <c:v>2110.0</c:v>
                </c:pt>
                <c:pt idx="4937">
                  <c:v>2111.0</c:v>
                </c:pt>
                <c:pt idx="4938">
                  <c:v>2111.0</c:v>
                </c:pt>
                <c:pt idx="4939">
                  <c:v>2111.0</c:v>
                </c:pt>
                <c:pt idx="4940">
                  <c:v>2111.0</c:v>
                </c:pt>
                <c:pt idx="4941">
                  <c:v>2111.0</c:v>
                </c:pt>
                <c:pt idx="4942">
                  <c:v>2111.0</c:v>
                </c:pt>
                <c:pt idx="4943">
                  <c:v>2111.0</c:v>
                </c:pt>
                <c:pt idx="4944">
                  <c:v>2111.0</c:v>
                </c:pt>
                <c:pt idx="4945">
                  <c:v>2111.0</c:v>
                </c:pt>
                <c:pt idx="4946">
                  <c:v>2111.0</c:v>
                </c:pt>
                <c:pt idx="4947">
                  <c:v>2111.0</c:v>
                </c:pt>
                <c:pt idx="4948">
                  <c:v>2111.0</c:v>
                </c:pt>
                <c:pt idx="4949">
                  <c:v>2111.0</c:v>
                </c:pt>
                <c:pt idx="4950">
                  <c:v>2111.0</c:v>
                </c:pt>
                <c:pt idx="4951">
                  <c:v>2112.0</c:v>
                </c:pt>
                <c:pt idx="4952">
                  <c:v>2112.0</c:v>
                </c:pt>
                <c:pt idx="4953">
                  <c:v>2112.0</c:v>
                </c:pt>
                <c:pt idx="4954">
                  <c:v>2113.0</c:v>
                </c:pt>
                <c:pt idx="4955">
                  <c:v>2114.0</c:v>
                </c:pt>
                <c:pt idx="4956">
                  <c:v>2114.0</c:v>
                </c:pt>
                <c:pt idx="4957">
                  <c:v>2114.0</c:v>
                </c:pt>
                <c:pt idx="4958">
                  <c:v>2114.0</c:v>
                </c:pt>
                <c:pt idx="4959">
                  <c:v>2114.0</c:v>
                </c:pt>
                <c:pt idx="4960">
                  <c:v>2114.0</c:v>
                </c:pt>
                <c:pt idx="4961">
                  <c:v>2114.0</c:v>
                </c:pt>
                <c:pt idx="4962">
                  <c:v>2114.0</c:v>
                </c:pt>
                <c:pt idx="4963">
                  <c:v>2114.0</c:v>
                </c:pt>
                <c:pt idx="4964">
                  <c:v>2114.0</c:v>
                </c:pt>
                <c:pt idx="4965">
                  <c:v>2114.0</c:v>
                </c:pt>
                <c:pt idx="4966">
                  <c:v>2114.0</c:v>
                </c:pt>
                <c:pt idx="4967">
                  <c:v>2114.0</c:v>
                </c:pt>
                <c:pt idx="4968">
                  <c:v>2114.0</c:v>
                </c:pt>
                <c:pt idx="4969">
                  <c:v>2114.0</c:v>
                </c:pt>
                <c:pt idx="4970">
                  <c:v>2114.0</c:v>
                </c:pt>
                <c:pt idx="4971">
                  <c:v>2114.0</c:v>
                </c:pt>
                <c:pt idx="4972">
                  <c:v>2114.0</c:v>
                </c:pt>
                <c:pt idx="4973">
                  <c:v>2114.0</c:v>
                </c:pt>
                <c:pt idx="4974">
                  <c:v>2114.0</c:v>
                </c:pt>
                <c:pt idx="4975">
                  <c:v>2114.0</c:v>
                </c:pt>
                <c:pt idx="4976">
                  <c:v>2114.0</c:v>
                </c:pt>
                <c:pt idx="4977">
                  <c:v>2115.0</c:v>
                </c:pt>
                <c:pt idx="4978">
                  <c:v>2116.0</c:v>
                </c:pt>
                <c:pt idx="4979">
                  <c:v>2116.0</c:v>
                </c:pt>
                <c:pt idx="4980">
                  <c:v>2117.0</c:v>
                </c:pt>
                <c:pt idx="4981">
                  <c:v>2117.0</c:v>
                </c:pt>
                <c:pt idx="4982">
                  <c:v>2117.0</c:v>
                </c:pt>
                <c:pt idx="4983">
                  <c:v>2117.0</c:v>
                </c:pt>
                <c:pt idx="4984">
                  <c:v>2118.0</c:v>
                </c:pt>
                <c:pt idx="4985">
                  <c:v>2119.0</c:v>
                </c:pt>
                <c:pt idx="4986">
                  <c:v>2119.0</c:v>
                </c:pt>
                <c:pt idx="4987">
                  <c:v>2119.0</c:v>
                </c:pt>
                <c:pt idx="4988">
                  <c:v>2120.0</c:v>
                </c:pt>
                <c:pt idx="4989">
                  <c:v>2120.0</c:v>
                </c:pt>
                <c:pt idx="4990">
                  <c:v>2121.0</c:v>
                </c:pt>
                <c:pt idx="4991">
                  <c:v>2121.0</c:v>
                </c:pt>
                <c:pt idx="4992">
                  <c:v>2121.0</c:v>
                </c:pt>
                <c:pt idx="4993">
                  <c:v>2121.0</c:v>
                </c:pt>
                <c:pt idx="4994">
                  <c:v>2121.0</c:v>
                </c:pt>
                <c:pt idx="4995">
                  <c:v>2122.0</c:v>
                </c:pt>
                <c:pt idx="4996">
                  <c:v>2123.0</c:v>
                </c:pt>
                <c:pt idx="4997">
                  <c:v>2124.0</c:v>
                </c:pt>
                <c:pt idx="4998">
                  <c:v>2124.0</c:v>
                </c:pt>
                <c:pt idx="4999">
                  <c:v>2125.0</c:v>
                </c:pt>
                <c:pt idx="5000">
                  <c:v>2125.0</c:v>
                </c:pt>
                <c:pt idx="5001">
                  <c:v>2125.0</c:v>
                </c:pt>
                <c:pt idx="5002">
                  <c:v>2125.0</c:v>
                </c:pt>
                <c:pt idx="5003">
                  <c:v>2125.0</c:v>
                </c:pt>
                <c:pt idx="5004">
                  <c:v>2125.0</c:v>
                </c:pt>
                <c:pt idx="5005">
                  <c:v>2126.0</c:v>
                </c:pt>
                <c:pt idx="5006">
                  <c:v>2127.0</c:v>
                </c:pt>
                <c:pt idx="5007">
                  <c:v>2127.0</c:v>
                </c:pt>
                <c:pt idx="5008">
                  <c:v>2127.0</c:v>
                </c:pt>
                <c:pt idx="5009">
                  <c:v>2128.0</c:v>
                </c:pt>
                <c:pt idx="5010">
                  <c:v>2128.0</c:v>
                </c:pt>
                <c:pt idx="5011">
                  <c:v>2128.0</c:v>
                </c:pt>
                <c:pt idx="5012">
                  <c:v>2128.0</c:v>
                </c:pt>
                <c:pt idx="5013">
                  <c:v>2128.0</c:v>
                </c:pt>
                <c:pt idx="5014">
                  <c:v>2128.0</c:v>
                </c:pt>
                <c:pt idx="5015">
                  <c:v>2128.0</c:v>
                </c:pt>
                <c:pt idx="5016">
                  <c:v>2128.0</c:v>
                </c:pt>
                <c:pt idx="5017">
                  <c:v>2128.0</c:v>
                </c:pt>
                <c:pt idx="5018">
                  <c:v>2129.0</c:v>
                </c:pt>
                <c:pt idx="5019">
                  <c:v>2130.0</c:v>
                </c:pt>
                <c:pt idx="5020">
                  <c:v>2131.0</c:v>
                </c:pt>
                <c:pt idx="5021">
                  <c:v>2131.0</c:v>
                </c:pt>
                <c:pt idx="5022">
                  <c:v>2131.0</c:v>
                </c:pt>
                <c:pt idx="5023">
                  <c:v>2131.0</c:v>
                </c:pt>
                <c:pt idx="5024">
                  <c:v>2132.0</c:v>
                </c:pt>
                <c:pt idx="5025">
                  <c:v>2132.0</c:v>
                </c:pt>
                <c:pt idx="5026">
                  <c:v>2132.0</c:v>
                </c:pt>
                <c:pt idx="5027">
                  <c:v>2132.0</c:v>
                </c:pt>
                <c:pt idx="5028">
                  <c:v>2132.0</c:v>
                </c:pt>
                <c:pt idx="5029">
                  <c:v>2132.0</c:v>
                </c:pt>
                <c:pt idx="5030">
                  <c:v>2132.0</c:v>
                </c:pt>
                <c:pt idx="5031">
                  <c:v>2132.0</c:v>
                </c:pt>
                <c:pt idx="5032">
                  <c:v>2132.0</c:v>
                </c:pt>
                <c:pt idx="5033">
                  <c:v>2132.0</c:v>
                </c:pt>
                <c:pt idx="5034">
                  <c:v>2132.0</c:v>
                </c:pt>
                <c:pt idx="5035">
                  <c:v>2132.0</c:v>
                </c:pt>
                <c:pt idx="5036">
                  <c:v>2132.0</c:v>
                </c:pt>
                <c:pt idx="5037">
                  <c:v>2132.0</c:v>
                </c:pt>
                <c:pt idx="5038">
                  <c:v>2132.0</c:v>
                </c:pt>
                <c:pt idx="5039">
                  <c:v>2132.0</c:v>
                </c:pt>
                <c:pt idx="5040">
                  <c:v>2132.0</c:v>
                </c:pt>
                <c:pt idx="5041">
                  <c:v>2132.0</c:v>
                </c:pt>
                <c:pt idx="5042">
                  <c:v>2132.0</c:v>
                </c:pt>
                <c:pt idx="5043">
                  <c:v>2133.0</c:v>
                </c:pt>
                <c:pt idx="5044">
                  <c:v>2134.0</c:v>
                </c:pt>
                <c:pt idx="5045">
                  <c:v>2135.0</c:v>
                </c:pt>
                <c:pt idx="5046">
                  <c:v>2136.0</c:v>
                </c:pt>
                <c:pt idx="5047">
                  <c:v>2137.0</c:v>
                </c:pt>
                <c:pt idx="5048">
                  <c:v>2137.0</c:v>
                </c:pt>
                <c:pt idx="5049">
                  <c:v>2137.0</c:v>
                </c:pt>
                <c:pt idx="5050">
                  <c:v>2137.0</c:v>
                </c:pt>
                <c:pt idx="5051">
                  <c:v>2137.0</c:v>
                </c:pt>
                <c:pt idx="5052">
                  <c:v>2137.0</c:v>
                </c:pt>
                <c:pt idx="5053">
                  <c:v>2137.0</c:v>
                </c:pt>
                <c:pt idx="5054">
                  <c:v>2137.0</c:v>
                </c:pt>
                <c:pt idx="5055">
                  <c:v>2138.0</c:v>
                </c:pt>
                <c:pt idx="5056">
                  <c:v>2138.0</c:v>
                </c:pt>
                <c:pt idx="5057">
                  <c:v>2139.0</c:v>
                </c:pt>
                <c:pt idx="5058">
                  <c:v>2140.0</c:v>
                </c:pt>
                <c:pt idx="5059">
                  <c:v>2140.0</c:v>
                </c:pt>
                <c:pt idx="5060">
                  <c:v>2140.0</c:v>
                </c:pt>
                <c:pt idx="5061">
                  <c:v>2141.0</c:v>
                </c:pt>
                <c:pt idx="5062">
                  <c:v>2142.0</c:v>
                </c:pt>
                <c:pt idx="5063">
                  <c:v>2143.0</c:v>
                </c:pt>
                <c:pt idx="5064">
                  <c:v>2143.0</c:v>
                </c:pt>
                <c:pt idx="5065">
                  <c:v>2143.0</c:v>
                </c:pt>
                <c:pt idx="5066">
                  <c:v>2143.0</c:v>
                </c:pt>
                <c:pt idx="5067">
                  <c:v>2143.0</c:v>
                </c:pt>
                <c:pt idx="5068">
                  <c:v>2144.0</c:v>
                </c:pt>
                <c:pt idx="5069">
                  <c:v>2145.0</c:v>
                </c:pt>
                <c:pt idx="5070">
                  <c:v>2146.0</c:v>
                </c:pt>
                <c:pt idx="5071">
                  <c:v>2147.0</c:v>
                </c:pt>
                <c:pt idx="5072">
                  <c:v>2148.0</c:v>
                </c:pt>
                <c:pt idx="5073">
                  <c:v>2149.0</c:v>
                </c:pt>
                <c:pt idx="5074">
                  <c:v>2150.0</c:v>
                </c:pt>
                <c:pt idx="5075">
                  <c:v>2150.0</c:v>
                </c:pt>
                <c:pt idx="5076">
                  <c:v>2151.0</c:v>
                </c:pt>
                <c:pt idx="5077">
                  <c:v>2151.0</c:v>
                </c:pt>
                <c:pt idx="5078">
                  <c:v>2151.0</c:v>
                </c:pt>
                <c:pt idx="5079">
                  <c:v>2152.0</c:v>
                </c:pt>
                <c:pt idx="5080">
                  <c:v>2152.0</c:v>
                </c:pt>
                <c:pt idx="5081">
                  <c:v>2153.0</c:v>
                </c:pt>
                <c:pt idx="5082">
                  <c:v>2154.0</c:v>
                </c:pt>
                <c:pt idx="5083">
                  <c:v>2154.0</c:v>
                </c:pt>
                <c:pt idx="5084">
                  <c:v>2154.0</c:v>
                </c:pt>
                <c:pt idx="5085">
                  <c:v>2154.0</c:v>
                </c:pt>
                <c:pt idx="5086">
                  <c:v>2154.0</c:v>
                </c:pt>
                <c:pt idx="5087">
                  <c:v>2154.0</c:v>
                </c:pt>
                <c:pt idx="5088">
                  <c:v>2154.0</c:v>
                </c:pt>
                <c:pt idx="5089">
                  <c:v>2154.0</c:v>
                </c:pt>
                <c:pt idx="5090">
                  <c:v>2154.0</c:v>
                </c:pt>
                <c:pt idx="5091">
                  <c:v>2154.0</c:v>
                </c:pt>
                <c:pt idx="5092">
                  <c:v>2154.0</c:v>
                </c:pt>
                <c:pt idx="5093">
                  <c:v>2154.0</c:v>
                </c:pt>
                <c:pt idx="5094">
                  <c:v>2155.0</c:v>
                </c:pt>
                <c:pt idx="5095">
                  <c:v>2156.0</c:v>
                </c:pt>
                <c:pt idx="5096">
                  <c:v>2156.0</c:v>
                </c:pt>
                <c:pt idx="5097">
                  <c:v>2157.0</c:v>
                </c:pt>
                <c:pt idx="5098">
                  <c:v>2157.0</c:v>
                </c:pt>
                <c:pt idx="5099">
                  <c:v>2158.0</c:v>
                </c:pt>
                <c:pt idx="5100">
                  <c:v>2158.0</c:v>
                </c:pt>
                <c:pt idx="5101">
                  <c:v>2158.0</c:v>
                </c:pt>
                <c:pt idx="5102">
                  <c:v>2158.0</c:v>
                </c:pt>
                <c:pt idx="5103">
                  <c:v>2159.0</c:v>
                </c:pt>
                <c:pt idx="5104">
                  <c:v>2160.0</c:v>
                </c:pt>
                <c:pt idx="5105">
                  <c:v>2160.0</c:v>
                </c:pt>
                <c:pt idx="5106">
                  <c:v>2160.0</c:v>
                </c:pt>
                <c:pt idx="5107">
                  <c:v>2160.0</c:v>
                </c:pt>
                <c:pt idx="5108">
                  <c:v>2160.0</c:v>
                </c:pt>
                <c:pt idx="5109">
                  <c:v>2161.0</c:v>
                </c:pt>
                <c:pt idx="5110">
                  <c:v>2162.0</c:v>
                </c:pt>
                <c:pt idx="5111">
                  <c:v>2162.0</c:v>
                </c:pt>
                <c:pt idx="5112">
                  <c:v>2162.0</c:v>
                </c:pt>
                <c:pt idx="5113">
                  <c:v>2162.0</c:v>
                </c:pt>
                <c:pt idx="5114">
                  <c:v>2163.0</c:v>
                </c:pt>
                <c:pt idx="5115">
                  <c:v>2164.0</c:v>
                </c:pt>
                <c:pt idx="5116">
                  <c:v>2164.0</c:v>
                </c:pt>
                <c:pt idx="5117">
                  <c:v>2165.0</c:v>
                </c:pt>
                <c:pt idx="5118">
                  <c:v>2165.0</c:v>
                </c:pt>
                <c:pt idx="5119">
                  <c:v>2165.0</c:v>
                </c:pt>
                <c:pt idx="5120">
                  <c:v>2165.0</c:v>
                </c:pt>
                <c:pt idx="5121">
                  <c:v>2165.0</c:v>
                </c:pt>
                <c:pt idx="5122">
                  <c:v>2165.0</c:v>
                </c:pt>
                <c:pt idx="5123">
                  <c:v>2165.0</c:v>
                </c:pt>
                <c:pt idx="5124">
                  <c:v>2165.0</c:v>
                </c:pt>
                <c:pt idx="5125">
                  <c:v>2166.0</c:v>
                </c:pt>
                <c:pt idx="5126">
                  <c:v>2166.0</c:v>
                </c:pt>
                <c:pt idx="5127">
                  <c:v>2166.0</c:v>
                </c:pt>
                <c:pt idx="5128">
                  <c:v>2166.0</c:v>
                </c:pt>
                <c:pt idx="5129">
                  <c:v>2166.0</c:v>
                </c:pt>
                <c:pt idx="5130">
                  <c:v>2166.0</c:v>
                </c:pt>
                <c:pt idx="5131">
                  <c:v>2166.0</c:v>
                </c:pt>
                <c:pt idx="5132">
                  <c:v>2166.0</c:v>
                </c:pt>
                <c:pt idx="5133">
                  <c:v>2166.0</c:v>
                </c:pt>
                <c:pt idx="5134">
                  <c:v>2166.0</c:v>
                </c:pt>
                <c:pt idx="5135">
                  <c:v>2166.0</c:v>
                </c:pt>
                <c:pt idx="5136">
                  <c:v>2166.0</c:v>
                </c:pt>
                <c:pt idx="5137">
                  <c:v>2166.0</c:v>
                </c:pt>
                <c:pt idx="5138">
                  <c:v>2166.0</c:v>
                </c:pt>
                <c:pt idx="5139">
                  <c:v>2166.0</c:v>
                </c:pt>
                <c:pt idx="5140">
                  <c:v>2166.0</c:v>
                </c:pt>
                <c:pt idx="5141">
                  <c:v>2166.0</c:v>
                </c:pt>
                <c:pt idx="5142">
                  <c:v>2166.0</c:v>
                </c:pt>
                <c:pt idx="5143">
                  <c:v>2166.0</c:v>
                </c:pt>
                <c:pt idx="5144">
                  <c:v>2166.0</c:v>
                </c:pt>
                <c:pt idx="5145">
                  <c:v>2166.0</c:v>
                </c:pt>
                <c:pt idx="5146">
                  <c:v>2166.0</c:v>
                </c:pt>
                <c:pt idx="5147">
                  <c:v>2166.0</c:v>
                </c:pt>
                <c:pt idx="5148">
                  <c:v>2166.0</c:v>
                </c:pt>
                <c:pt idx="5149">
                  <c:v>2166.0</c:v>
                </c:pt>
                <c:pt idx="5150">
                  <c:v>2166.0</c:v>
                </c:pt>
                <c:pt idx="5151">
                  <c:v>2166.0</c:v>
                </c:pt>
                <c:pt idx="5152">
                  <c:v>2166.0</c:v>
                </c:pt>
                <c:pt idx="5153">
                  <c:v>2166.0</c:v>
                </c:pt>
                <c:pt idx="5154">
                  <c:v>2166.0</c:v>
                </c:pt>
                <c:pt idx="5155">
                  <c:v>2166.0</c:v>
                </c:pt>
                <c:pt idx="5156">
                  <c:v>2166.0</c:v>
                </c:pt>
                <c:pt idx="5157">
                  <c:v>2166.0</c:v>
                </c:pt>
                <c:pt idx="5158">
                  <c:v>2166.0</c:v>
                </c:pt>
                <c:pt idx="5159">
                  <c:v>2166.0</c:v>
                </c:pt>
                <c:pt idx="5160">
                  <c:v>2166.0</c:v>
                </c:pt>
                <c:pt idx="5161">
                  <c:v>2166.0</c:v>
                </c:pt>
                <c:pt idx="5162">
                  <c:v>2166.0</c:v>
                </c:pt>
                <c:pt idx="5163">
                  <c:v>2166.0</c:v>
                </c:pt>
                <c:pt idx="5164">
                  <c:v>2166.0</c:v>
                </c:pt>
                <c:pt idx="5165">
                  <c:v>2166.0</c:v>
                </c:pt>
                <c:pt idx="5166">
                  <c:v>2166.0</c:v>
                </c:pt>
                <c:pt idx="5167">
                  <c:v>2166.0</c:v>
                </c:pt>
                <c:pt idx="5168">
                  <c:v>2166.0</c:v>
                </c:pt>
                <c:pt idx="5169">
                  <c:v>2166.0</c:v>
                </c:pt>
                <c:pt idx="5170">
                  <c:v>2166.0</c:v>
                </c:pt>
                <c:pt idx="5171">
                  <c:v>2166.0</c:v>
                </c:pt>
                <c:pt idx="5172">
                  <c:v>2167.0</c:v>
                </c:pt>
                <c:pt idx="5173">
                  <c:v>2167.0</c:v>
                </c:pt>
                <c:pt idx="5174">
                  <c:v>2167.0</c:v>
                </c:pt>
                <c:pt idx="5175">
                  <c:v>2167.0</c:v>
                </c:pt>
                <c:pt idx="5176">
                  <c:v>2167.0</c:v>
                </c:pt>
                <c:pt idx="5177">
                  <c:v>2167.0</c:v>
                </c:pt>
                <c:pt idx="5178">
                  <c:v>2167.0</c:v>
                </c:pt>
                <c:pt idx="5179">
                  <c:v>2167.0</c:v>
                </c:pt>
                <c:pt idx="5180">
                  <c:v>2167.0</c:v>
                </c:pt>
                <c:pt idx="5181">
                  <c:v>2167.0</c:v>
                </c:pt>
                <c:pt idx="5182">
                  <c:v>2167.0</c:v>
                </c:pt>
                <c:pt idx="5183">
                  <c:v>2167.0</c:v>
                </c:pt>
                <c:pt idx="5184">
                  <c:v>2167.0</c:v>
                </c:pt>
                <c:pt idx="5185">
                  <c:v>2167.0</c:v>
                </c:pt>
                <c:pt idx="5186">
                  <c:v>2167.0</c:v>
                </c:pt>
                <c:pt idx="5187">
                  <c:v>2167.0</c:v>
                </c:pt>
                <c:pt idx="5188">
                  <c:v>2167.0</c:v>
                </c:pt>
                <c:pt idx="5189">
                  <c:v>2167.0</c:v>
                </c:pt>
                <c:pt idx="5190">
                  <c:v>2167.0</c:v>
                </c:pt>
                <c:pt idx="5191">
                  <c:v>2167.0</c:v>
                </c:pt>
                <c:pt idx="5192">
                  <c:v>2167.0</c:v>
                </c:pt>
                <c:pt idx="5193">
                  <c:v>2168.0</c:v>
                </c:pt>
                <c:pt idx="5194">
                  <c:v>2168.0</c:v>
                </c:pt>
                <c:pt idx="5195">
                  <c:v>2168.0</c:v>
                </c:pt>
                <c:pt idx="5196">
                  <c:v>2169.0</c:v>
                </c:pt>
                <c:pt idx="5197">
                  <c:v>2169.0</c:v>
                </c:pt>
                <c:pt idx="5198">
                  <c:v>2170.0</c:v>
                </c:pt>
                <c:pt idx="5199">
                  <c:v>2170.0</c:v>
                </c:pt>
                <c:pt idx="5200">
                  <c:v>2170.0</c:v>
                </c:pt>
                <c:pt idx="5201">
                  <c:v>2170.0</c:v>
                </c:pt>
                <c:pt idx="5202">
                  <c:v>2170.0</c:v>
                </c:pt>
                <c:pt idx="5203">
                  <c:v>2170.0</c:v>
                </c:pt>
                <c:pt idx="5204">
                  <c:v>2171.0</c:v>
                </c:pt>
                <c:pt idx="5205">
                  <c:v>2171.0</c:v>
                </c:pt>
                <c:pt idx="5206">
                  <c:v>2171.0</c:v>
                </c:pt>
                <c:pt idx="5207">
                  <c:v>2171.0</c:v>
                </c:pt>
                <c:pt idx="5208">
                  <c:v>2172.0</c:v>
                </c:pt>
                <c:pt idx="5209">
                  <c:v>2172.0</c:v>
                </c:pt>
                <c:pt idx="5210">
                  <c:v>2173.0</c:v>
                </c:pt>
                <c:pt idx="5211">
                  <c:v>2173.0</c:v>
                </c:pt>
                <c:pt idx="5212">
                  <c:v>2173.0</c:v>
                </c:pt>
                <c:pt idx="5213">
                  <c:v>2173.0</c:v>
                </c:pt>
                <c:pt idx="5214">
                  <c:v>2173.0</c:v>
                </c:pt>
                <c:pt idx="5215">
                  <c:v>2174.0</c:v>
                </c:pt>
                <c:pt idx="5216">
                  <c:v>2175.0</c:v>
                </c:pt>
                <c:pt idx="5217">
                  <c:v>2176.0</c:v>
                </c:pt>
                <c:pt idx="5218">
                  <c:v>2177.0</c:v>
                </c:pt>
                <c:pt idx="5219">
                  <c:v>2178.0</c:v>
                </c:pt>
                <c:pt idx="5220">
                  <c:v>2179.0</c:v>
                </c:pt>
                <c:pt idx="5221">
                  <c:v>2180.0</c:v>
                </c:pt>
                <c:pt idx="5222">
                  <c:v>2181.0</c:v>
                </c:pt>
                <c:pt idx="5223">
                  <c:v>2182.0</c:v>
                </c:pt>
                <c:pt idx="5224">
                  <c:v>2182.0</c:v>
                </c:pt>
                <c:pt idx="5225">
                  <c:v>2183.0</c:v>
                </c:pt>
                <c:pt idx="5226">
                  <c:v>2184.0</c:v>
                </c:pt>
                <c:pt idx="5227">
                  <c:v>2185.0</c:v>
                </c:pt>
                <c:pt idx="5228">
                  <c:v>2186.0</c:v>
                </c:pt>
                <c:pt idx="5229">
                  <c:v>2186.0</c:v>
                </c:pt>
                <c:pt idx="5230">
                  <c:v>2186.0</c:v>
                </c:pt>
                <c:pt idx="5231">
                  <c:v>2186.0</c:v>
                </c:pt>
                <c:pt idx="5232">
                  <c:v>2186.0</c:v>
                </c:pt>
                <c:pt idx="5233">
                  <c:v>2186.0</c:v>
                </c:pt>
                <c:pt idx="5234">
                  <c:v>2186.0</c:v>
                </c:pt>
                <c:pt idx="5235">
                  <c:v>2186.0</c:v>
                </c:pt>
                <c:pt idx="5236">
                  <c:v>2186.0</c:v>
                </c:pt>
                <c:pt idx="5237">
                  <c:v>2187.0</c:v>
                </c:pt>
                <c:pt idx="5238">
                  <c:v>2187.0</c:v>
                </c:pt>
                <c:pt idx="5239">
                  <c:v>2188.0</c:v>
                </c:pt>
                <c:pt idx="5240">
                  <c:v>2189.0</c:v>
                </c:pt>
                <c:pt idx="5241">
                  <c:v>2190.0</c:v>
                </c:pt>
                <c:pt idx="5242">
                  <c:v>2190.0</c:v>
                </c:pt>
                <c:pt idx="5243">
                  <c:v>2190.0</c:v>
                </c:pt>
                <c:pt idx="5244">
                  <c:v>2191.0</c:v>
                </c:pt>
                <c:pt idx="5245">
                  <c:v>2192.0</c:v>
                </c:pt>
                <c:pt idx="5246">
                  <c:v>2192.0</c:v>
                </c:pt>
                <c:pt idx="5247">
                  <c:v>2192.0</c:v>
                </c:pt>
                <c:pt idx="5248">
                  <c:v>2192.0</c:v>
                </c:pt>
                <c:pt idx="5249">
                  <c:v>2193.0</c:v>
                </c:pt>
                <c:pt idx="5250">
                  <c:v>2193.0</c:v>
                </c:pt>
                <c:pt idx="5251">
                  <c:v>2193.0</c:v>
                </c:pt>
                <c:pt idx="5252">
                  <c:v>2193.0</c:v>
                </c:pt>
                <c:pt idx="5253">
                  <c:v>2193.0</c:v>
                </c:pt>
                <c:pt idx="5254">
                  <c:v>2194.0</c:v>
                </c:pt>
                <c:pt idx="5255">
                  <c:v>2194.0</c:v>
                </c:pt>
                <c:pt idx="5256">
                  <c:v>2195.0</c:v>
                </c:pt>
                <c:pt idx="5257">
                  <c:v>2196.0</c:v>
                </c:pt>
                <c:pt idx="5258">
                  <c:v>2196.0</c:v>
                </c:pt>
                <c:pt idx="5259">
                  <c:v>2196.0</c:v>
                </c:pt>
                <c:pt idx="5260">
                  <c:v>2196.0</c:v>
                </c:pt>
                <c:pt idx="5261">
                  <c:v>2197.0</c:v>
                </c:pt>
                <c:pt idx="5262">
                  <c:v>2198.0</c:v>
                </c:pt>
                <c:pt idx="5263">
                  <c:v>2198.0</c:v>
                </c:pt>
                <c:pt idx="5264">
                  <c:v>2198.0</c:v>
                </c:pt>
                <c:pt idx="5265">
                  <c:v>2198.0</c:v>
                </c:pt>
                <c:pt idx="5266">
                  <c:v>2198.0</c:v>
                </c:pt>
                <c:pt idx="5267">
                  <c:v>2198.0</c:v>
                </c:pt>
                <c:pt idx="5268">
                  <c:v>2198.0</c:v>
                </c:pt>
                <c:pt idx="5269">
                  <c:v>2198.0</c:v>
                </c:pt>
                <c:pt idx="5270">
                  <c:v>2198.0</c:v>
                </c:pt>
                <c:pt idx="5271">
                  <c:v>2198.0</c:v>
                </c:pt>
                <c:pt idx="5272">
                  <c:v>2199.0</c:v>
                </c:pt>
                <c:pt idx="5273">
                  <c:v>2200.0</c:v>
                </c:pt>
                <c:pt idx="5274">
                  <c:v>2201.0</c:v>
                </c:pt>
                <c:pt idx="5275">
                  <c:v>2201.0</c:v>
                </c:pt>
                <c:pt idx="5276">
                  <c:v>2202.0</c:v>
                </c:pt>
                <c:pt idx="5277">
                  <c:v>2202.0</c:v>
                </c:pt>
                <c:pt idx="5278">
                  <c:v>2203.0</c:v>
                </c:pt>
                <c:pt idx="5279">
                  <c:v>2203.0</c:v>
                </c:pt>
                <c:pt idx="5280">
                  <c:v>2203.0</c:v>
                </c:pt>
                <c:pt idx="5281">
                  <c:v>2203.0</c:v>
                </c:pt>
                <c:pt idx="5282">
                  <c:v>2203.0</c:v>
                </c:pt>
                <c:pt idx="5283">
                  <c:v>2203.0</c:v>
                </c:pt>
                <c:pt idx="5284">
                  <c:v>2203.0</c:v>
                </c:pt>
                <c:pt idx="5285">
                  <c:v>2204.0</c:v>
                </c:pt>
                <c:pt idx="5286">
                  <c:v>2204.0</c:v>
                </c:pt>
                <c:pt idx="5287">
                  <c:v>2205.0</c:v>
                </c:pt>
                <c:pt idx="5288">
                  <c:v>2205.0</c:v>
                </c:pt>
                <c:pt idx="5289">
                  <c:v>2205.0</c:v>
                </c:pt>
                <c:pt idx="5290">
                  <c:v>2205.0</c:v>
                </c:pt>
                <c:pt idx="5291">
                  <c:v>2205.0</c:v>
                </c:pt>
                <c:pt idx="5292">
                  <c:v>2205.0</c:v>
                </c:pt>
                <c:pt idx="5293">
                  <c:v>2205.0</c:v>
                </c:pt>
                <c:pt idx="5294">
                  <c:v>2205.0</c:v>
                </c:pt>
                <c:pt idx="5295">
                  <c:v>2205.0</c:v>
                </c:pt>
                <c:pt idx="5296">
                  <c:v>2205.0</c:v>
                </c:pt>
                <c:pt idx="5297">
                  <c:v>2206.0</c:v>
                </c:pt>
                <c:pt idx="5298">
                  <c:v>2207.0</c:v>
                </c:pt>
                <c:pt idx="5299">
                  <c:v>2208.0</c:v>
                </c:pt>
                <c:pt idx="5300">
                  <c:v>2209.0</c:v>
                </c:pt>
                <c:pt idx="5301">
                  <c:v>2209.0</c:v>
                </c:pt>
                <c:pt idx="5302">
                  <c:v>2209.0</c:v>
                </c:pt>
                <c:pt idx="5303">
                  <c:v>2210.0</c:v>
                </c:pt>
                <c:pt idx="5304">
                  <c:v>2211.0</c:v>
                </c:pt>
                <c:pt idx="5305">
                  <c:v>2212.0</c:v>
                </c:pt>
                <c:pt idx="5306">
                  <c:v>2213.0</c:v>
                </c:pt>
                <c:pt idx="5307">
                  <c:v>2214.0</c:v>
                </c:pt>
                <c:pt idx="5308">
                  <c:v>2215.0</c:v>
                </c:pt>
                <c:pt idx="5309">
                  <c:v>2216.0</c:v>
                </c:pt>
                <c:pt idx="5310">
                  <c:v>2217.0</c:v>
                </c:pt>
                <c:pt idx="5311">
                  <c:v>2218.0</c:v>
                </c:pt>
                <c:pt idx="5312">
                  <c:v>2219.0</c:v>
                </c:pt>
                <c:pt idx="5313">
                  <c:v>2220.0</c:v>
                </c:pt>
                <c:pt idx="5314">
                  <c:v>2221.0</c:v>
                </c:pt>
                <c:pt idx="5315">
                  <c:v>2222.0</c:v>
                </c:pt>
                <c:pt idx="5316">
                  <c:v>2223.0</c:v>
                </c:pt>
                <c:pt idx="5317">
                  <c:v>2224.0</c:v>
                </c:pt>
                <c:pt idx="5318">
                  <c:v>2225.0</c:v>
                </c:pt>
                <c:pt idx="5319">
                  <c:v>2226.0</c:v>
                </c:pt>
                <c:pt idx="5320">
                  <c:v>2227.0</c:v>
                </c:pt>
                <c:pt idx="5321">
                  <c:v>2227.0</c:v>
                </c:pt>
                <c:pt idx="5322">
                  <c:v>2228.0</c:v>
                </c:pt>
                <c:pt idx="5323">
                  <c:v>2229.0</c:v>
                </c:pt>
                <c:pt idx="5324">
                  <c:v>2229.0</c:v>
                </c:pt>
                <c:pt idx="5325">
                  <c:v>2230.0</c:v>
                </c:pt>
                <c:pt idx="5326">
                  <c:v>2231.0</c:v>
                </c:pt>
                <c:pt idx="5327">
                  <c:v>2231.0</c:v>
                </c:pt>
                <c:pt idx="5328">
                  <c:v>2231.0</c:v>
                </c:pt>
                <c:pt idx="5329">
                  <c:v>2231.0</c:v>
                </c:pt>
                <c:pt idx="5330">
                  <c:v>2231.0</c:v>
                </c:pt>
                <c:pt idx="5331">
                  <c:v>2231.0</c:v>
                </c:pt>
                <c:pt idx="5332">
                  <c:v>2231.0</c:v>
                </c:pt>
                <c:pt idx="5333">
                  <c:v>2231.0</c:v>
                </c:pt>
                <c:pt idx="5334">
                  <c:v>2231.0</c:v>
                </c:pt>
                <c:pt idx="5335">
                  <c:v>2231.0</c:v>
                </c:pt>
                <c:pt idx="5336">
                  <c:v>2232.0</c:v>
                </c:pt>
                <c:pt idx="5337">
                  <c:v>2232.0</c:v>
                </c:pt>
                <c:pt idx="5338">
                  <c:v>2232.0</c:v>
                </c:pt>
                <c:pt idx="5339">
                  <c:v>2232.0</c:v>
                </c:pt>
                <c:pt idx="5340">
                  <c:v>2232.0</c:v>
                </c:pt>
                <c:pt idx="5341">
                  <c:v>2233.0</c:v>
                </c:pt>
                <c:pt idx="5342">
                  <c:v>2234.0</c:v>
                </c:pt>
                <c:pt idx="5343">
                  <c:v>2235.0</c:v>
                </c:pt>
                <c:pt idx="5344">
                  <c:v>2236.0</c:v>
                </c:pt>
                <c:pt idx="5345">
                  <c:v>2237.0</c:v>
                </c:pt>
                <c:pt idx="5346">
                  <c:v>2237.0</c:v>
                </c:pt>
                <c:pt idx="5347">
                  <c:v>2237.0</c:v>
                </c:pt>
                <c:pt idx="5348">
                  <c:v>2237.0</c:v>
                </c:pt>
                <c:pt idx="5349">
                  <c:v>2238.0</c:v>
                </c:pt>
                <c:pt idx="5350">
                  <c:v>2238.0</c:v>
                </c:pt>
                <c:pt idx="5351">
                  <c:v>2238.0</c:v>
                </c:pt>
                <c:pt idx="5352">
                  <c:v>2238.0</c:v>
                </c:pt>
                <c:pt idx="5353">
                  <c:v>2238.0</c:v>
                </c:pt>
                <c:pt idx="5354">
                  <c:v>2238.0</c:v>
                </c:pt>
                <c:pt idx="5355">
                  <c:v>2239.0</c:v>
                </c:pt>
                <c:pt idx="5356">
                  <c:v>2240.0</c:v>
                </c:pt>
                <c:pt idx="5357">
                  <c:v>2240.0</c:v>
                </c:pt>
                <c:pt idx="5358">
                  <c:v>2241.0</c:v>
                </c:pt>
                <c:pt idx="5359">
                  <c:v>2241.0</c:v>
                </c:pt>
                <c:pt idx="5360">
                  <c:v>2241.0</c:v>
                </c:pt>
                <c:pt idx="5361">
                  <c:v>2241.0</c:v>
                </c:pt>
                <c:pt idx="5362">
                  <c:v>2242.0</c:v>
                </c:pt>
                <c:pt idx="5363">
                  <c:v>2242.0</c:v>
                </c:pt>
                <c:pt idx="5364">
                  <c:v>2242.0</c:v>
                </c:pt>
                <c:pt idx="5365">
                  <c:v>2243.0</c:v>
                </c:pt>
                <c:pt idx="5366">
                  <c:v>2243.0</c:v>
                </c:pt>
                <c:pt idx="5367">
                  <c:v>2244.0</c:v>
                </c:pt>
                <c:pt idx="5368">
                  <c:v>2245.0</c:v>
                </c:pt>
                <c:pt idx="5369">
                  <c:v>2246.0</c:v>
                </c:pt>
                <c:pt idx="5370">
                  <c:v>2247.0</c:v>
                </c:pt>
                <c:pt idx="5371">
                  <c:v>2248.0</c:v>
                </c:pt>
                <c:pt idx="5372">
                  <c:v>2249.0</c:v>
                </c:pt>
                <c:pt idx="5373">
                  <c:v>2250.0</c:v>
                </c:pt>
                <c:pt idx="5374">
                  <c:v>2251.0</c:v>
                </c:pt>
                <c:pt idx="5375">
                  <c:v>2252.0</c:v>
                </c:pt>
                <c:pt idx="5376">
                  <c:v>2253.0</c:v>
                </c:pt>
                <c:pt idx="5377">
                  <c:v>2254.0</c:v>
                </c:pt>
                <c:pt idx="5378">
                  <c:v>2254.0</c:v>
                </c:pt>
                <c:pt idx="5379">
                  <c:v>2254.0</c:v>
                </c:pt>
                <c:pt idx="5380">
                  <c:v>2254.0</c:v>
                </c:pt>
                <c:pt idx="5381">
                  <c:v>2254.0</c:v>
                </c:pt>
                <c:pt idx="5382">
                  <c:v>2254.0</c:v>
                </c:pt>
                <c:pt idx="5383">
                  <c:v>2254.0</c:v>
                </c:pt>
                <c:pt idx="5384">
                  <c:v>2254.0</c:v>
                </c:pt>
                <c:pt idx="5385">
                  <c:v>2255.0</c:v>
                </c:pt>
                <c:pt idx="5386">
                  <c:v>2256.0</c:v>
                </c:pt>
                <c:pt idx="5387">
                  <c:v>2256.0</c:v>
                </c:pt>
                <c:pt idx="5388">
                  <c:v>2257.0</c:v>
                </c:pt>
                <c:pt idx="5389">
                  <c:v>2257.0</c:v>
                </c:pt>
                <c:pt idx="5390">
                  <c:v>2257.0</c:v>
                </c:pt>
                <c:pt idx="5391">
                  <c:v>2258.0</c:v>
                </c:pt>
                <c:pt idx="5392">
                  <c:v>2259.0</c:v>
                </c:pt>
                <c:pt idx="5393">
                  <c:v>2260.0</c:v>
                </c:pt>
                <c:pt idx="5394">
                  <c:v>2260.0</c:v>
                </c:pt>
                <c:pt idx="5395">
                  <c:v>2260.0</c:v>
                </c:pt>
                <c:pt idx="5396">
                  <c:v>2260.0</c:v>
                </c:pt>
                <c:pt idx="5397">
                  <c:v>2260.0</c:v>
                </c:pt>
                <c:pt idx="5398">
                  <c:v>2260.0</c:v>
                </c:pt>
                <c:pt idx="5399">
                  <c:v>2260.0</c:v>
                </c:pt>
                <c:pt idx="5400">
                  <c:v>2260.0</c:v>
                </c:pt>
                <c:pt idx="5401">
                  <c:v>2260.0</c:v>
                </c:pt>
                <c:pt idx="5402">
                  <c:v>2260.0</c:v>
                </c:pt>
                <c:pt idx="5403">
                  <c:v>2260.0</c:v>
                </c:pt>
                <c:pt idx="5404">
                  <c:v>2260.0</c:v>
                </c:pt>
                <c:pt idx="5405">
                  <c:v>2260.0</c:v>
                </c:pt>
                <c:pt idx="5406">
                  <c:v>2260.0</c:v>
                </c:pt>
                <c:pt idx="5407">
                  <c:v>2260.0</c:v>
                </c:pt>
                <c:pt idx="5408">
                  <c:v>2260.0</c:v>
                </c:pt>
                <c:pt idx="5409">
                  <c:v>2260.0</c:v>
                </c:pt>
                <c:pt idx="5410">
                  <c:v>2260.0</c:v>
                </c:pt>
                <c:pt idx="5411">
                  <c:v>2260.0</c:v>
                </c:pt>
                <c:pt idx="5412">
                  <c:v>2260.0</c:v>
                </c:pt>
                <c:pt idx="5413">
                  <c:v>2260.0</c:v>
                </c:pt>
                <c:pt idx="5414">
                  <c:v>2260.0</c:v>
                </c:pt>
                <c:pt idx="5415">
                  <c:v>2260.0</c:v>
                </c:pt>
                <c:pt idx="5416">
                  <c:v>2260.0</c:v>
                </c:pt>
                <c:pt idx="5417">
                  <c:v>2260.0</c:v>
                </c:pt>
                <c:pt idx="5418">
                  <c:v>2260.0</c:v>
                </c:pt>
                <c:pt idx="5419">
                  <c:v>2260.0</c:v>
                </c:pt>
                <c:pt idx="5420">
                  <c:v>2261.0</c:v>
                </c:pt>
                <c:pt idx="5421">
                  <c:v>2262.0</c:v>
                </c:pt>
                <c:pt idx="5422">
                  <c:v>2262.0</c:v>
                </c:pt>
                <c:pt idx="5423">
                  <c:v>2263.0</c:v>
                </c:pt>
                <c:pt idx="5424">
                  <c:v>2263.0</c:v>
                </c:pt>
                <c:pt idx="5425">
                  <c:v>2264.0</c:v>
                </c:pt>
                <c:pt idx="5426">
                  <c:v>2265.0</c:v>
                </c:pt>
                <c:pt idx="5427">
                  <c:v>2266.0</c:v>
                </c:pt>
                <c:pt idx="5428">
                  <c:v>2267.0</c:v>
                </c:pt>
                <c:pt idx="5429">
                  <c:v>2267.0</c:v>
                </c:pt>
                <c:pt idx="5430">
                  <c:v>2267.0</c:v>
                </c:pt>
                <c:pt idx="5431">
                  <c:v>2268.0</c:v>
                </c:pt>
                <c:pt idx="5432">
                  <c:v>2269.0</c:v>
                </c:pt>
                <c:pt idx="5433">
                  <c:v>2269.0</c:v>
                </c:pt>
                <c:pt idx="5434">
                  <c:v>2270.0</c:v>
                </c:pt>
                <c:pt idx="5435">
                  <c:v>2270.0</c:v>
                </c:pt>
                <c:pt idx="5436">
                  <c:v>2270.0</c:v>
                </c:pt>
                <c:pt idx="5437">
                  <c:v>2270.0</c:v>
                </c:pt>
                <c:pt idx="5438">
                  <c:v>2271.0</c:v>
                </c:pt>
                <c:pt idx="5439">
                  <c:v>2272.0</c:v>
                </c:pt>
                <c:pt idx="5440">
                  <c:v>2273.0</c:v>
                </c:pt>
                <c:pt idx="5441">
                  <c:v>2273.0</c:v>
                </c:pt>
                <c:pt idx="5442">
                  <c:v>2274.0</c:v>
                </c:pt>
                <c:pt idx="5443">
                  <c:v>2274.0</c:v>
                </c:pt>
                <c:pt idx="5444">
                  <c:v>2274.0</c:v>
                </c:pt>
                <c:pt idx="5445">
                  <c:v>2274.0</c:v>
                </c:pt>
                <c:pt idx="5446">
                  <c:v>2274.0</c:v>
                </c:pt>
                <c:pt idx="5447">
                  <c:v>2274.0</c:v>
                </c:pt>
                <c:pt idx="5448">
                  <c:v>2274.0</c:v>
                </c:pt>
                <c:pt idx="5449">
                  <c:v>2274.0</c:v>
                </c:pt>
                <c:pt idx="5450">
                  <c:v>2274.0</c:v>
                </c:pt>
                <c:pt idx="5451">
                  <c:v>2274.0</c:v>
                </c:pt>
                <c:pt idx="5452">
                  <c:v>2274.0</c:v>
                </c:pt>
                <c:pt idx="5453">
                  <c:v>2274.0</c:v>
                </c:pt>
                <c:pt idx="5454">
                  <c:v>2274.0</c:v>
                </c:pt>
                <c:pt idx="5455">
                  <c:v>2274.0</c:v>
                </c:pt>
                <c:pt idx="5456">
                  <c:v>2274.0</c:v>
                </c:pt>
                <c:pt idx="5457">
                  <c:v>2274.0</c:v>
                </c:pt>
                <c:pt idx="5458">
                  <c:v>2274.0</c:v>
                </c:pt>
                <c:pt idx="5459">
                  <c:v>2274.0</c:v>
                </c:pt>
                <c:pt idx="5460">
                  <c:v>2274.0</c:v>
                </c:pt>
                <c:pt idx="5461">
                  <c:v>2274.0</c:v>
                </c:pt>
                <c:pt idx="5462">
                  <c:v>2274.0</c:v>
                </c:pt>
                <c:pt idx="5463">
                  <c:v>2274.0</c:v>
                </c:pt>
                <c:pt idx="5464">
                  <c:v>2274.0</c:v>
                </c:pt>
                <c:pt idx="5465">
                  <c:v>2274.0</c:v>
                </c:pt>
                <c:pt idx="5466">
                  <c:v>2274.0</c:v>
                </c:pt>
                <c:pt idx="5467">
                  <c:v>2274.0</c:v>
                </c:pt>
                <c:pt idx="5468">
                  <c:v>2274.0</c:v>
                </c:pt>
                <c:pt idx="5469">
                  <c:v>2274.0</c:v>
                </c:pt>
                <c:pt idx="5470">
                  <c:v>2274.0</c:v>
                </c:pt>
                <c:pt idx="5471">
                  <c:v>2274.0</c:v>
                </c:pt>
                <c:pt idx="5472">
                  <c:v>2274.0</c:v>
                </c:pt>
                <c:pt idx="5473">
                  <c:v>2274.0</c:v>
                </c:pt>
                <c:pt idx="5474">
                  <c:v>2274.0</c:v>
                </c:pt>
                <c:pt idx="5475">
                  <c:v>2274.0</c:v>
                </c:pt>
                <c:pt idx="5476">
                  <c:v>2274.0</c:v>
                </c:pt>
                <c:pt idx="5477">
                  <c:v>2274.0</c:v>
                </c:pt>
                <c:pt idx="5478">
                  <c:v>2274.0</c:v>
                </c:pt>
                <c:pt idx="5479">
                  <c:v>2274.0</c:v>
                </c:pt>
                <c:pt idx="5480">
                  <c:v>2274.0</c:v>
                </c:pt>
                <c:pt idx="5481">
                  <c:v>2274.0</c:v>
                </c:pt>
                <c:pt idx="5482">
                  <c:v>2274.0</c:v>
                </c:pt>
                <c:pt idx="5483">
                  <c:v>2274.0</c:v>
                </c:pt>
                <c:pt idx="5484">
                  <c:v>2274.0</c:v>
                </c:pt>
                <c:pt idx="5485">
                  <c:v>2274.0</c:v>
                </c:pt>
                <c:pt idx="5486">
                  <c:v>2274.0</c:v>
                </c:pt>
                <c:pt idx="5487">
                  <c:v>2274.0</c:v>
                </c:pt>
                <c:pt idx="5488">
                  <c:v>2274.0</c:v>
                </c:pt>
                <c:pt idx="5489">
                  <c:v>2274.0</c:v>
                </c:pt>
                <c:pt idx="5490">
                  <c:v>2274.0</c:v>
                </c:pt>
                <c:pt idx="5491">
                  <c:v>2274.0</c:v>
                </c:pt>
                <c:pt idx="5492">
                  <c:v>2274.0</c:v>
                </c:pt>
                <c:pt idx="5493">
                  <c:v>2274.0</c:v>
                </c:pt>
                <c:pt idx="5494">
                  <c:v>2274.0</c:v>
                </c:pt>
                <c:pt idx="5495">
                  <c:v>2274.0</c:v>
                </c:pt>
                <c:pt idx="5496">
                  <c:v>2274.0</c:v>
                </c:pt>
                <c:pt idx="5497">
                  <c:v>2275.0</c:v>
                </c:pt>
                <c:pt idx="5498">
                  <c:v>2276.0</c:v>
                </c:pt>
                <c:pt idx="5499">
                  <c:v>2276.0</c:v>
                </c:pt>
                <c:pt idx="5500">
                  <c:v>2276.0</c:v>
                </c:pt>
                <c:pt idx="5501">
                  <c:v>2276.0</c:v>
                </c:pt>
                <c:pt idx="5502">
                  <c:v>2276.0</c:v>
                </c:pt>
                <c:pt idx="5503">
                  <c:v>2276.0</c:v>
                </c:pt>
                <c:pt idx="5504">
                  <c:v>2277.0</c:v>
                </c:pt>
                <c:pt idx="5505">
                  <c:v>2277.0</c:v>
                </c:pt>
                <c:pt idx="5506">
                  <c:v>2277.0</c:v>
                </c:pt>
                <c:pt idx="5507">
                  <c:v>2277.0</c:v>
                </c:pt>
                <c:pt idx="5508">
                  <c:v>2277.0</c:v>
                </c:pt>
                <c:pt idx="5509">
                  <c:v>2277.0</c:v>
                </c:pt>
                <c:pt idx="5510">
                  <c:v>2278.0</c:v>
                </c:pt>
                <c:pt idx="5511">
                  <c:v>2278.0</c:v>
                </c:pt>
                <c:pt idx="5512">
                  <c:v>2278.0</c:v>
                </c:pt>
                <c:pt idx="5513">
                  <c:v>2278.0</c:v>
                </c:pt>
                <c:pt idx="5514">
                  <c:v>2278.0</c:v>
                </c:pt>
                <c:pt idx="5515">
                  <c:v>2278.0</c:v>
                </c:pt>
                <c:pt idx="5516">
                  <c:v>2278.0</c:v>
                </c:pt>
                <c:pt idx="5517">
                  <c:v>2278.0</c:v>
                </c:pt>
                <c:pt idx="5518">
                  <c:v>2278.0</c:v>
                </c:pt>
                <c:pt idx="5519">
                  <c:v>2278.0</c:v>
                </c:pt>
                <c:pt idx="5520">
                  <c:v>2278.0</c:v>
                </c:pt>
                <c:pt idx="5521">
                  <c:v>2278.0</c:v>
                </c:pt>
                <c:pt idx="5522">
                  <c:v>2278.0</c:v>
                </c:pt>
                <c:pt idx="5523">
                  <c:v>2278.0</c:v>
                </c:pt>
                <c:pt idx="5524">
                  <c:v>2278.0</c:v>
                </c:pt>
                <c:pt idx="5525">
                  <c:v>2278.0</c:v>
                </c:pt>
                <c:pt idx="5526">
                  <c:v>2278.0</c:v>
                </c:pt>
                <c:pt idx="5527">
                  <c:v>2278.0</c:v>
                </c:pt>
                <c:pt idx="5528">
                  <c:v>2279.0</c:v>
                </c:pt>
                <c:pt idx="5529">
                  <c:v>2279.0</c:v>
                </c:pt>
                <c:pt idx="5530">
                  <c:v>2279.0</c:v>
                </c:pt>
                <c:pt idx="5531">
                  <c:v>2279.0</c:v>
                </c:pt>
                <c:pt idx="5532">
                  <c:v>2279.0</c:v>
                </c:pt>
                <c:pt idx="5533">
                  <c:v>2280.0</c:v>
                </c:pt>
                <c:pt idx="5534">
                  <c:v>2280.0</c:v>
                </c:pt>
                <c:pt idx="5535">
                  <c:v>2281.0</c:v>
                </c:pt>
                <c:pt idx="5536">
                  <c:v>2281.0</c:v>
                </c:pt>
                <c:pt idx="5537">
                  <c:v>2282.0</c:v>
                </c:pt>
                <c:pt idx="5538">
                  <c:v>2283.0</c:v>
                </c:pt>
                <c:pt idx="5539">
                  <c:v>2284.0</c:v>
                </c:pt>
                <c:pt idx="5540">
                  <c:v>2284.0</c:v>
                </c:pt>
                <c:pt idx="5541">
                  <c:v>2285.0</c:v>
                </c:pt>
                <c:pt idx="5542">
                  <c:v>2285.0</c:v>
                </c:pt>
                <c:pt idx="5543">
                  <c:v>2285.0</c:v>
                </c:pt>
                <c:pt idx="5544">
                  <c:v>2286.0</c:v>
                </c:pt>
                <c:pt idx="5545">
                  <c:v>2286.0</c:v>
                </c:pt>
                <c:pt idx="5546">
                  <c:v>2286.0</c:v>
                </c:pt>
                <c:pt idx="5547">
                  <c:v>2286.0</c:v>
                </c:pt>
                <c:pt idx="5548">
                  <c:v>2287.0</c:v>
                </c:pt>
                <c:pt idx="5549">
                  <c:v>2287.0</c:v>
                </c:pt>
                <c:pt idx="5550">
                  <c:v>2288.0</c:v>
                </c:pt>
                <c:pt idx="5551">
                  <c:v>2289.0</c:v>
                </c:pt>
                <c:pt idx="5552">
                  <c:v>2289.0</c:v>
                </c:pt>
                <c:pt idx="5553">
                  <c:v>2289.0</c:v>
                </c:pt>
                <c:pt idx="5554">
                  <c:v>2289.0</c:v>
                </c:pt>
                <c:pt idx="5555">
                  <c:v>2290.0</c:v>
                </c:pt>
                <c:pt idx="5556">
                  <c:v>2291.0</c:v>
                </c:pt>
                <c:pt idx="5557">
                  <c:v>2291.0</c:v>
                </c:pt>
                <c:pt idx="5558">
                  <c:v>2291.0</c:v>
                </c:pt>
                <c:pt idx="5559">
                  <c:v>2291.0</c:v>
                </c:pt>
                <c:pt idx="5560">
                  <c:v>2292.0</c:v>
                </c:pt>
                <c:pt idx="5561">
                  <c:v>2292.0</c:v>
                </c:pt>
                <c:pt idx="5562">
                  <c:v>2292.0</c:v>
                </c:pt>
                <c:pt idx="5563">
                  <c:v>2293.0</c:v>
                </c:pt>
                <c:pt idx="5564">
                  <c:v>2293.0</c:v>
                </c:pt>
                <c:pt idx="5565">
                  <c:v>2294.0</c:v>
                </c:pt>
                <c:pt idx="5566">
                  <c:v>2294.0</c:v>
                </c:pt>
                <c:pt idx="5567">
                  <c:v>2294.0</c:v>
                </c:pt>
                <c:pt idx="5568">
                  <c:v>2294.0</c:v>
                </c:pt>
                <c:pt idx="5569">
                  <c:v>2294.0</c:v>
                </c:pt>
                <c:pt idx="5570">
                  <c:v>2295.0</c:v>
                </c:pt>
                <c:pt idx="5571">
                  <c:v>2295.0</c:v>
                </c:pt>
                <c:pt idx="5572">
                  <c:v>2296.0</c:v>
                </c:pt>
                <c:pt idx="5573">
                  <c:v>2296.0</c:v>
                </c:pt>
                <c:pt idx="5574">
                  <c:v>2297.0</c:v>
                </c:pt>
                <c:pt idx="5575">
                  <c:v>2297.0</c:v>
                </c:pt>
                <c:pt idx="5576">
                  <c:v>2297.0</c:v>
                </c:pt>
                <c:pt idx="5577">
                  <c:v>2297.0</c:v>
                </c:pt>
                <c:pt idx="5578">
                  <c:v>2297.0</c:v>
                </c:pt>
                <c:pt idx="5579">
                  <c:v>2297.0</c:v>
                </c:pt>
                <c:pt idx="5580">
                  <c:v>2298.0</c:v>
                </c:pt>
                <c:pt idx="5581">
                  <c:v>2299.0</c:v>
                </c:pt>
                <c:pt idx="5582">
                  <c:v>2300.0</c:v>
                </c:pt>
                <c:pt idx="5583">
                  <c:v>2301.0</c:v>
                </c:pt>
                <c:pt idx="5584">
                  <c:v>2302.0</c:v>
                </c:pt>
                <c:pt idx="5585">
                  <c:v>2302.0</c:v>
                </c:pt>
                <c:pt idx="5586">
                  <c:v>2302.0</c:v>
                </c:pt>
                <c:pt idx="5587">
                  <c:v>2303.0</c:v>
                </c:pt>
                <c:pt idx="5588">
                  <c:v>2304.0</c:v>
                </c:pt>
                <c:pt idx="5589">
                  <c:v>2305.0</c:v>
                </c:pt>
                <c:pt idx="5590">
                  <c:v>2306.0</c:v>
                </c:pt>
                <c:pt idx="5591">
                  <c:v>2306.0</c:v>
                </c:pt>
                <c:pt idx="5592">
                  <c:v>2306.0</c:v>
                </c:pt>
                <c:pt idx="5593">
                  <c:v>2306.0</c:v>
                </c:pt>
                <c:pt idx="5594">
                  <c:v>2306.0</c:v>
                </c:pt>
                <c:pt idx="5595">
                  <c:v>2306.0</c:v>
                </c:pt>
                <c:pt idx="5596">
                  <c:v>2306.0</c:v>
                </c:pt>
                <c:pt idx="5597">
                  <c:v>2306.0</c:v>
                </c:pt>
                <c:pt idx="5598">
                  <c:v>2306.0</c:v>
                </c:pt>
                <c:pt idx="5599">
                  <c:v>2306.0</c:v>
                </c:pt>
                <c:pt idx="5600">
                  <c:v>2306.0</c:v>
                </c:pt>
                <c:pt idx="5601">
                  <c:v>2306.0</c:v>
                </c:pt>
                <c:pt idx="5602">
                  <c:v>2306.0</c:v>
                </c:pt>
                <c:pt idx="5603">
                  <c:v>2306.0</c:v>
                </c:pt>
                <c:pt idx="5604">
                  <c:v>2306.0</c:v>
                </c:pt>
                <c:pt idx="5605">
                  <c:v>2306.0</c:v>
                </c:pt>
                <c:pt idx="5606">
                  <c:v>2307.0</c:v>
                </c:pt>
                <c:pt idx="5607">
                  <c:v>2307.0</c:v>
                </c:pt>
                <c:pt idx="5608">
                  <c:v>2308.0</c:v>
                </c:pt>
                <c:pt idx="5609">
                  <c:v>2308.0</c:v>
                </c:pt>
                <c:pt idx="5610">
                  <c:v>2308.0</c:v>
                </c:pt>
                <c:pt idx="5611">
                  <c:v>2308.0</c:v>
                </c:pt>
                <c:pt idx="5612">
                  <c:v>2308.0</c:v>
                </c:pt>
                <c:pt idx="5613">
                  <c:v>2308.0</c:v>
                </c:pt>
                <c:pt idx="5614">
                  <c:v>2308.0</c:v>
                </c:pt>
                <c:pt idx="5615">
                  <c:v>2308.0</c:v>
                </c:pt>
                <c:pt idx="5616">
                  <c:v>2308.0</c:v>
                </c:pt>
                <c:pt idx="5617">
                  <c:v>2308.0</c:v>
                </c:pt>
                <c:pt idx="5618">
                  <c:v>2308.0</c:v>
                </c:pt>
                <c:pt idx="5619">
                  <c:v>2308.0</c:v>
                </c:pt>
                <c:pt idx="5620">
                  <c:v>2308.0</c:v>
                </c:pt>
                <c:pt idx="5621">
                  <c:v>2309.0</c:v>
                </c:pt>
                <c:pt idx="5622">
                  <c:v>2309.0</c:v>
                </c:pt>
                <c:pt idx="5623">
                  <c:v>2310.0</c:v>
                </c:pt>
                <c:pt idx="5624">
                  <c:v>2311.0</c:v>
                </c:pt>
                <c:pt idx="5625">
                  <c:v>2312.0</c:v>
                </c:pt>
                <c:pt idx="5626">
                  <c:v>2313.0</c:v>
                </c:pt>
                <c:pt idx="5627">
                  <c:v>2314.0</c:v>
                </c:pt>
                <c:pt idx="5628">
                  <c:v>2315.0</c:v>
                </c:pt>
                <c:pt idx="5629">
                  <c:v>2316.0</c:v>
                </c:pt>
                <c:pt idx="5630">
                  <c:v>2317.0</c:v>
                </c:pt>
                <c:pt idx="5631">
                  <c:v>2317.0</c:v>
                </c:pt>
                <c:pt idx="5632">
                  <c:v>2318.0</c:v>
                </c:pt>
                <c:pt idx="5633">
                  <c:v>2318.0</c:v>
                </c:pt>
                <c:pt idx="5634">
                  <c:v>2319.0</c:v>
                </c:pt>
                <c:pt idx="5635">
                  <c:v>2319.0</c:v>
                </c:pt>
                <c:pt idx="5636">
                  <c:v>2319.0</c:v>
                </c:pt>
                <c:pt idx="5637">
                  <c:v>2319.0</c:v>
                </c:pt>
                <c:pt idx="5638">
                  <c:v>2319.0</c:v>
                </c:pt>
                <c:pt idx="5639">
                  <c:v>2320.0</c:v>
                </c:pt>
                <c:pt idx="5640">
                  <c:v>2321.0</c:v>
                </c:pt>
                <c:pt idx="5641">
                  <c:v>2321.0</c:v>
                </c:pt>
                <c:pt idx="5642">
                  <c:v>2321.0</c:v>
                </c:pt>
                <c:pt idx="5643">
                  <c:v>2321.0</c:v>
                </c:pt>
                <c:pt idx="5644">
                  <c:v>2322.0</c:v>
                </c:pt>
                <c:pt idx="5645">
                  <c:v>2322.0</c:v>
                </c:pt>
                <c:pt idx="5646">
                  <c:v>2322.0</c:v>
                </c:pt>
                <c:pt idx="5647">
                  <c:v>2323.0</c:v>
                </c:pt>
                <c:pt idx="5648">
                  <c:v>2323.0</c:v>
                </c:pt>
                <c:pt idx="5649">
                  <c:v>2323.0</c:v>
                </c:pt>
                <c:pt idx="5650">
                  <c:v>2323.0</c:v>
                </c:pt>
                <c:pt idx="5651">
                  <c:v>2323.0</c:v>
                </c:pt>
                <c:pt idx="5652">
                  <c:v>2323.0</c:v>
                </c:pt>
                <c:pt idx="5653">
                  <c:v>2323.0</c:v>
                </c:pt>
                <c:pt idx="5654">
                  <c:v>2323.0</c:v>
                </c:pt>
                <c:pt idx="5655">
                  <c:v>2323.0</c:v>
                </c:pt>
                <c:pt idx="5656">
                  <c:v>2324.0</c:v>
                </c:pt>
                <c:pt idx="5657">
                  <c:v>2325.0</c:v>
                </c:pt>
                <c:pt idx="5658">
                  <c:v>2325.0</c:v>
                </c:pt>
                <c:pt idx="5659">
                  <c:v>2326.0</c:v>
                </c:pt>
                <c:pt idx="5660">
                  <c:v>2327.0</c:v>
                </c:pt>
                <c:pt idx="5661">
                  <c:v>2327.0</c:v>
                </c:pt>
                <c:pt idx="5662">
                  <c:v>2327.0</c:v>
                </c:pt>
                <c:pt idx="5663">
                  <c:v>2327.0</c:v>
                </c:pt>
                <c:pt idx="5664">
                  <c:v>2328.0</c:v>
                </c:pt>
                <c:pt idx="5665">
                  <c:v>2328.0</c:v>
                </c:pt>
                <c:pt idx="5666">
                  <c:v>2329.0</c:v>
                </c:pt>
                <c:pt idx="5667">
                  <c:v>2330.0</c:v>
                </c:pt>
                <c:pt idx="5668">
                  <c:v>2331.0</c:v>
                </c:pt>
                <c:pt idx="5669">
                  <c:v>2331.0</c:v>
                </c:pt>
                <c:pt idx="5670">
                  <c:v>2332.0</c:v>
                </c:pt>
                <c:pt idx="5671">
                  <c:v>2332.0</c:v>
                </c:pt>
                <c:pt idx="5672">
                  <c:v>2332.0</c:v>
                </c:pt>
                <c:pt idx="5673">
                  <c:v>2332.0</c:v>
                </c:pt>
                <c:pt idx="5674">
                  <c:v>2332.0</c:v>
                </c:pt>
                <c:pt idx="5675">
                  <c:v>2333.0</c:v>
                </c:pt>
                <c:pt idx="5676">
                  <c:v>2333.0</c:v>
                </c:pt>
                <c:pt idx="5677">
                  <c:v>2333.0</c:v>
                </c:pt>
                <c:pt idx="5678">
                  <c:v>2334.0</c:v>
                </c:pt>
                <c:pt idx="5679">
                  <c:v>2334.0</c:v>
                </c:pt>
                <c:pt idx="5680">
                  <c:v>2334.0</c:v>
                </c:pt>
                <c:pt idx="5681">
                  <c:v>2334.0</c:v>
                </c:pt>
                <c:pt idx="5682">
                  <c:v>2335.0</c:v>
                </c:pt>
                <c:pt idx="5683">
                  <c:v>2335.0</c:v>
                </c:pt>
                <c:pt idx="5684">
                  <c:v>2335.0</c:v>
                </c:pt>
                <c:pt idx="5685">
                  <c:v>2336.0</c:v>
                </c:pt>
                <c:pt idx="5686">
                  <c:v>2337.0</c:v>
                </c:pt>
                <c:pt idx="5687">
                  <c:v>2338.0</c:v>
                </c:pt>
                <c:pt idx="5688">
                  <c:v>2338.0</c:v>
                </c:pt>
                <c:pt idx="5689">
                  <c:v>2338.0</c:v>
                </c:pt>
                <c:pt idx="5690">
                  <c:v>2339.0</c:v>
                </c:pt>
                <c:pt idx="5691">
                  <c:v>2339.0</c:v>
                </c:pt>
                <c:pt idx="5692">
                  <c:v>2339.0</c:v>
                </c:pt>
                <c:pt idx="5693">
                  <c:v>2340.0</c:v>
                </c:pt>
                <c:pt idx="5694">
                  <c:v>2341.0</c:v>
                </c:pt>
                <c:pt idx="5695">
                  <c:v>2341.0</c:v>
                </c:pt>
                <c:pt idx="5696">
                  <c:v>2341.0</c:v>
                </c:pt>
                <c:pt idx="5697">
                  <c:v>2341.0</c:v>
                </c:pt>
                <c:pt idx="5698">
                  <c:v>2342.0</c:v>
                </c:pt>
                <c:pt idx="5699">
                  <c:v>2342.0</c:v>
                </c:pt>
                <c:pt idx="5700">
                  <c:v>2342.0</c:v>
                </c:pt>
                <c:pt idx="5701">
                  <c:v>2342.0</c:v>
                </c:pt>
                <c:pt idx="5702">
                  <c:v>2342.0</c:v>
                </c:pt>
                <c:pt idx="5703">
                  <c:v>2343.0</c:v>
                </c:pt>
                <c:pt idx="5704">
                  <c:v>2344.0</c:v>
                </c:pt>
                <c:pt idx="5705">
                  <c:v>2345.0</c:v>
                </c:pt>
                <c:pt idx="5706">
                  <c:v>2345.0</c:v>
                </c:pt>
                <c:pt idx="5707">
                  <c:v>2345.0</c:v>
                </c:pt>
                <c:pt idx="5708">
                  <c:v>2346.0</c:v>
                </c:pt>
                <c:pt idx="5709">
                  <c:v>2347.0</c:v>
                </c:pt>
                <c:pt idx="5710">
                  <c:v>2348.0</c:v>
                </c:pt>
                <c:pt idx="5711">
                  <c:v>2349.0</c:v>
                </c:pt>
                <c:pt idx="5712">
                  <c:v>2350.0</c:v>
                </c:pt>
                <c:pt idx="5713">
                  <c:v>2351.0</c:v>
                </c:pt>
                <c:pt idx="5714">
                  <c:v>2351.0</c:v>
                </c:pt>
                <c:pt idx="5715">
                  <c:v>2351.0</c:v>
                </c:pt>
                <c:pt idx="5716">
                  <c:v>2352.0</c:v>
                </c:pt>
                <c:pt idx="5717">
                  <c:v>2353.0</c:v>
                </c:pt>
                <c:pt idx="5718">
                  <c:v>2354.0</c:v>
                </c:pt>
                <c:pt idx="5719">
                  <c:v>2355.0</c:v>
                </c:pt>
                <c:pt idx="5720">
                  <c:v>2355.0</c:v>
                </c:pt>
                <c:pt idx="5721">
                  <c:v>2356.0</c:v>
                </c:pt>
                <c:pt idx="5722">
                  <c:v>2357.0</c:v>
                </c:pt>
                <c:pt idx="5723">
                  <c:v>2357.0</c:v>
                </c:pt>
                <c:pt idx="5724">
                  <c:v>2358.0</c:v>
                </c:pt>
                <c:pt idx="5725">
                  <c:v>2359.0</c:v>
                </c:pt>
                <c:pt idx="5726">
                  <c:v>2360.0</c:v>
                </c:pt>
                <c:pt idx="5727">
                  <c:v>2360.0</c:v>
                </c:pt>
                <c:pt idx="5728">
                  <c:v>2361.0</c:v>
                </c:pt>
                <c:pt idx="5729">
                  <c:v>2362.0</c:v>
                </c:pt>
                <c:pt idx="5730">
                  <c:v>2363.0</c:v>
                </c:pt>
                <c:pt idx="5731">
                  <c:v>2364.0</c:v>
                </c:pt>
                <c:pt idx="5732">
                  <c:v>2364.0</c:v>
                </c:pt>
                <c:pt idx="5733">
                  <c:v>2365.0</c:v>
                </c:pt>
                <c:pt idx="5734">
                  <c:v>2366.0</c:v>
                </c:pt>
                <c:pt idx="5735">
                  <c:v>2367.0</c:v>
                </c:pt>
                <c:pt idx="5736">
                  <c:v>2368.0</c:v>
                </c:pt>
                <c:pt idx="5737">
                  <c:v>2369.0</c:v>
                </c:pt>
                <c:pt idx="5738">
                  <c:v>2370.0</c:v>
                </c:pt>
                <c:pt idx="5739">
                  <c:v>2371.0</c:v>
                </c:pt>
                <c:pt idx="5740">
                  <c:v>2372.0</c:v>
                </c:pt>
                <c:pt idx="5741">
                  <c:v>2373.0</c:v>
                </c:pt>
                <c:pt idx="5742">
                  <c:v>2374.0</c:v>
                </c:pt>
                <c:pt idx="5743">
                  <c:v>2375.0</c:v>
                </c:pt>
                <c:pt idx="5744">
                  <c:v>2376.0</c:v>
                </c:pt>
                <c:pt idx="5745">
                  <c:v>2377.0</c:v>
                </c:pt>
                <c:pt idx="5746">
                  <c:v>2378.0</c:v>
                </c:pt>
                <c:pt idx="5747">
                  <c:v>2378.0</c:v>
                </c:pt>
                <c:pt idx="5748">
                  <c:v>2378.0</c:v>
                </c:pt>
                <c:pt idx="5749">
                  <c:v>2378.0</c:v>
                </c:pt>
                <c:pt idx="5750">
                  <c:v>2378.0</c:v>
                </c:pt>
                <c:pt idx="5751">
                  <c:v>2378.0</c:v>
                </c:pt>
                <c:pt idx="5752">
                  <c:v>2378.0</c:v>
                </c:pt>
                <c:pt idx="5753">
                  <c:v>2379.0</c:v>
                </c:pt>
                <c:pt idx="5754">
                  <c:v>2379.0</c:v>
                </c:pt>
                <c:pt idx="5755">
                  <c:v>2379.0</c:v>
                </c:pt>
                <c:pt idx="5756">
                  <c:v>2379.0</c:v>
                </c:pt>
                <c:pt idx="5757">
                  <c:v>2379.0</c:v>
                </c:pt>
                <c:pt idx="5758">
                  <c:v>2380.0</c:v>
                </c:pt>
                <c:pt idx="5759">
                  <c:v>2381.0</c:v>
                </c:pt>
                <c:pt idx="5760">
                  <c:v>2382.0</c:v>
                </c:pt>
                <c:pt idx="5761">
                  <c:v>2382.0</c:v>
                </c:pt>
                <c:pt idx="5762">
                  <c:v>2383.0</c:v>
                </c:pt>
                <c:pt idx="5763">
                  <c:v>2384.0</c:v>
                </c:pt>
                <c:pt idx="5764">
                  <c:v>2385.0</c:v>
                </c:pt>
                <c:pt idx="5765">
                  <c:v>2386.0</c:v>
                </c:pt>
                <c:pt idx="5766">
                  <c:v>2387.0</c:v>
                </c:pt>
                <c:pt idx="5767">
                  <c:v>2388.0</c:v>
                </c:pt>
                <c:pt idx="5768">
                  <c:v>2389.0</c:v>
                </c:pt>
                <c:pt idx="5769">
                  <c:v>2390.0</c:v>
                </c:pt>
                <c:pt idx="5770">
                  <c:v>2391.0</c:v>
                </c:pt>
                <c:pt idx="5771">
                  <c:v>2392.0</c:v>
                </c:pt>
                <c:pt idx="5772">
                  <c:v>2393.0</c:v>
                </c:pt>
                <c:pt idx="5773">
                  <c:v>2394.0</c:v>
                </c:pt>
                <c:pt idx="5774">
                  <c:v>2395.0</c:v>
                </c:pt>
                <c:pt idx="5775">
                  <c:v>2396.0</c:v>
                </c:pt>
                <c:pt idx="5776">
                  <c:v>2397.0</c:v>
                </c:pt>
                <c:pt idx="5777">
                  <c:v>2398.0</c:v>
                </c:pt>
                <c:pt idx="5778">
                  <c:v>2398.0</c:v>
                </c:pt>
                <c:pt idx="5779">
                  <c:v>2398.0</c:v>
                </c:pt>
                <c:pt idx="5780">
                  <c:v>2398.0</c:v>
                </c:pt>
                <c:pt idx="5781">
                  <c:v>2399.0</c:v>
                </c:pt>
                <c:pt idx="5782">
                  <c:v>2399.0</c:v>
                </c:pt>
                <c:pt idx="5783">
                  <c:v>2400.0</c:v>
                </c:pt>
                <c:pt idx="5784">
                  <c:v>2400.0</c:v>
                </c:pt>
                <c:pt idx="5785">
                  <c:v>2401.0</c:v>
                </c:pt>
                <c:pt idx="5786">
                  <c:v>2401.0</c:v>
                </c:pt>
                <c:pt idx="5787">
                  <c:v>2401.0</c:v>
                </c:pt>
                <c:pt idx="5788">
                  <c:v>2401.0</c:v>
                </c:pt>
                <c:pt idx="5789">
                  <c:v>2401.0</c:v>
                </c:pt>
                <c:pt idx="5790">
                  <c:v>2401.0</c:v>
                </c:pt>
                <c:pt idx="5791">
                  <c:v>2401.0</c:v>
                </c:pt>
                <c:pt idx="5792">
                  <c:v>2401.0</c:v>
                </c:pt>
                <c:pt idx="5793">
                  <c:v>2401.0</c:v>
                </c:pt>
                <c:pt idx="5794">
                  <c:v>2401.0</c:v>
                </c:pt>
                <c:pt idx="5795">
                  <c:v>2402.0</c:v>
                </c:pt>
                <c:pt idx="5796">
                  <c:v>2403.0</c:v>
                </c:pt>
                <c:pt idx="5797">
                  <c:v>2404.0</c:v>
                </c:pt>
                <c:pt idx="5798">
                  <c:v>2404.0</c:v>
                </c:pt>
                <c:pt idx="5799">
                  <c:v>2404.0</c:v>
                </c:pt>
                <c:pt idx="5800">
                  <c:v>2405.0</c:v>
                </c:pt>
                <c:pt idx="5801">
                  <c:v>2406.0</c:v>
                </c:pt>
                <c:pt idx="5802">
                  <c:v>2406.0</c:v>
                </c:pt>
                <c:pt idx="5803">
                  <c:v>2407.0</c:v>
                </c:pt>
                <c:pt idx="5804">
                  <c:v>2408.0</c:v>
                </c:pt>
                <c:pt idx="5805">
                  <c:v>2408.0</c:v>
                </c:pt>
                <c:pt idx="5806">
                  <c:v>2409.0</c:v>
                </c:pt>
                <c:pt idx="5807">
                  <c:v>2409.0</c:v>
                </c:pt>
                <c:pt idx="5808">
                  <c:v>2410.0</c:v>
                </c:pt>
                <c:pt idx="5809">
                  <c:v>2411.0</c:v>
                </c:pt>
                <c:pt idx="5810">
                  <c:v>2412.0</c:v>
                </c:pt>
                <c:pt idx="5811">
                  <c:v>2412.0</c:v>
                </c:pt>
                <c:pt idx="5812">
                  <c:v>2412.0</c:v>
                </c:pt>
                <c:pt idx="5813">
                  <c:v>2413.0</c:v>
                </c:pt>
                <c:pt idx="5814">
                  <c:v>2414.0</c:v>
                </c:pt>
                <c:pt idx="5815">
                  <c:v>2415.0</c:v>
                </c:pt>
                <c:pt idx="5816">
                  <c:v>2415.0</c:v>
                </c:pt>
                <c:pt idx="5817">
                  <c:v>2416.0</c:v>
                </c:pt>
                <c:pt idx="5818">
                  <c:v>2417.0</c:v>
                </c:pt>
                <c:pt idx="5819">
                  <c:v>2418.0</c:v>
                </c:pt>
                <c:pt idx="5820">
                  <c:v>2419.0</c:v>
                </c:pt>
                <c:pt idx="5821">
                  <c:v>2419.0</c:v>
                </c:pt>
                <c:pt idx="5822">
                  <c:v>2419.0</c:v>
                </c:pt>
                <c:pt idx="5823">
                  <c:v>2419.0</c:v>
                </c:pt>
                <c:pt idx="5824">
                  <c:v>2420.0</c:v>
                </c:pt>
                <c:pt idx="5825">
                  <c:v>2420.0</c:v>
                </c:pt>
                <c:pt idx="5826">
                  <c:v>2421.0</c:v>
                </c:pt>
                <c:pt idx="5827">
                  <c:v>2422.0</c:v>
                </c:pt>
                <c:pt idx="5828">
                  <c:v>2423.0</c:v>
                </c:pt>
                <c:pt idx="5829">
                  <c:v>2424.0</c:v>
                </c:pt>
                <c:pt idx="5830">
                  <c:v>2424.0</c:v>
                </c:pt>
                <c:pt idx="5831">
                  <c:v>2425.0</c:v>
                </c:pt>
                <c:pt idx="5832">
                  <c:v>2426.0</c:v>
                </c:pt>
                <c:pt idx="5833">
                  <c:v>2427.0</c:v>
                </c:pt>
                <c:pt idx="5834">
                  <c:v>2428.0</c:v>
                </c:pt>
                <c:pt idx="5835">
                  <c:v>2429.0</c:v>
                </c:pt>
                <c:pt idx="5836">
                  <c:v>2430.0</c:v>
                </c:pt>
                <c:pt idx="5837">
                  <c:v>2431.0</c:v>
                </c:pt>
                <c:pt idx="5838">
                  <c:v>2432.0</c:v>
                </c:pt>
                <c:pt idx="5839">
                  <c:v>2433.0</c:v>
                </c:pt>
                <c:pt idx="5840">
                  <c:v>2433.0</c:v>
                </c:pt>
                <c:pt idx="5841">
                  <c:v>2434.0</c:v>
                </c:pt>
                <c:pt idx="5842">
                  <c:v>2435.0</c:v>
                </c:pt>
                <c:pt idx="5843">
                  <c:v>2436.0</c:v>
                </c:pt>
                <c:pt idx="5844">
                  <c:v>2437.0</c:v>
                </c:pt>
                <c:pt idx="5845">
                  <c:v>2438.0</c:v>
                </c:pt>
                <c:pt idx="5846">
                  <c:v>2439.0</c:v>
                </c:pt>
                <c:pt idx="5847">
                  <c:v>2440.0</c:v>
                </c:pt>
                <c:pt idx="5848">
                  <c:v>2441.0</c:v>
                </c:pt>
                <c:pt idx="5849">
                  <c:v>2442.0</c:v>
                </c:pt>
                <c:pt idx="5850">
                  <c:v>2443.0</c:v>
                </c:pt>
                <c:pt idx="5851">
                  <c:v>2443.0</c:v>
                </c:pt>
                <c:pt idx="5852">
                  <c:v>2444.0</c:v>
                </c:pt>
                <c:pt idx="5853">
                  <c:v>2445.0</c:v>
                </c:pt>
                <c:pt idx="5854">
                  <c:v>2445.0</c:v>
                </c:pt>
                <c:pt idx="5855">
                  <c:v>2446.0</c:v>
                </c:pt>
                <c:pt idx="5856">
                  <c:v>2446.0</c:v>
                </c:pt>
                <c:pt idx="5857">
                  <c:v>2446.0</c:v>
                </c:pt>
                <c:pt idx="5858">
                  <c:v>2446.0</c:v>
                </c:pt>
                <c:pt idx="5859">
                  <c:v>2446.0</c:v>
                </c:pt>
                <c:pt idx="5860">
                  <c:v>2446.0</c:v>
                </c:pt>
                <c:pt idx="5861">
                  <c:v>2446.0</c:v>
                </c:pt>
                <c:pt idx="5862">
                  <c:v>2446.0</c:v>
                </c:pt>
                <c:pt idx="5863">
                  <c:v>2446.0</c:v>
                </c:pt>
                <c:pt idx="5864">
                  <c:v>2446.0</c:v>
                </c:pt>
                <c:pt idx="5865">
                  <c:v>2446.0</c:v>
                </c:pt>
                <c:pt idx="5866">
                  <c:v>2446.0</c:v>
                </c:pt>
                <c:pt idx="5867">
                  <c:v>2446.0</c:v>
                </c:pt>
                <c:pt idx="5868">
                  <c:v>2446.0</c:v>
                </c:pt>
                <c:pt idx="5869">
                  <c:v>2446.0</c:v>
                </c:pt>
                <c:pt idx="5870">
                  <c:v>2446.0</c:v>
                </c:pt>
                <c:pt idx="5871">
                  <c:v>2446.0</c:v>
                </c:pt>
                <c:pt idx="5872">
                  <c:v>2447.0</c:v>
                </c:pt>
                <c:pt idx="5873">
                  <c:v>2447.0</c:v>
                </c:pt>
                <c:pt idx="5874">
                  <c:v>2447.0</c:v>
                </c:pt>
                <c:pt idx="5875">
                  <c:v>2447.0</c:v>
                </c:pt>
                <c:pt idx="5876">
                  <c:v>2447.0</c:v>
                </c:pt>
                <c:pt idx="5877">
                  <c:v>2447.0</c:v>
                </c:pt>
                <c:pt idx="5878">
                  <c:v>2447.0</c:v>
                </c:pt>
                <c:pt idx="5879">
                  <c:v>2447.0</c:v>
                </c:pt>
                <c:pt idx="5880">
                  <c:v>2447.0</c:v>
                </c:pt>
                <c:pt idx="5881">
                  <c:v>2447.0</c:v>
                </c:pt>
                <c:pt idx="5882">
                  <c:v>2447.0</c:v>
                </c:pt>
                <c:pt idx="5883">
                  <c:v>2447.0</c:v>
                </c:pt>
                <c:pt idx="5884">
                  <c:v>2447.0</c:v>
                </c:pt>
                <c:pt idx="5885">
                  <c:v>2448.0</c:v>
                </c:pt>
                <c:pt idx="5886">
                  <c:v>2449.0</c:v>
                </c:pt>
                <c:pt idx="5887">
                  <c:v>2449.0</c:v>
                </c:pt>
                <c:pt idx="5888">
                  <c:v>2449.0</c:v>
                </c:pt>
                <c:pt idx="5889">
                  <c:v>2449.0</c:v>
                </c:pt>
                <c:pt idx="5890">
                  <c:v>2449.0</c:v>
                </c:pt>
                <c:pt idx="5891">
                  <c:v>2450.0</c:v>
                </c:pt>
                <c:pt idx="5892">
                  <c:v>2450.0</c:v>
                </c:pt>
                <c:pt idx="5893">
                  <c:v>2451.0</c:v>
                </c:pt>
                <c:pt idx="5894">
                  <c:v>2451.0</c:v>
                </c:pt>
                <c:pt idx="5895">
                  <c:v>2452.0</c:v>
                </c:pt>
                <c:pt idx="5896">
                  <c:v>2453.0</c:v>
                </c:pt>
                <c:pt idx="5897">
                  <c:v>2453.0</c:v>
                </c:pt>
                <c:pt idx="5898">
                  <c:v>2453.0</c:v>
                </c:pt>
                <c:pt idx="5899">
                  <c:v>2453.0</c:v>
                </c:pt>
                <c:pt idx="5900">
                  <c:v>2453.0</c:v>
                </c:pt>
                <c:pt idx="5901">
                  <c:v>2453.0</c:v>
                </c:pt>
                <c:pt idx="5902">
                  <c:v>2454.0</c:v>
                </c:pt>
                <c:pt idx="5903">
                  <c:v>2454.0</c:v>
                </c:pt>
                <c:pt idx="5904">
                  <c:v>2454.0</c:v>
                </c:pt>
                <c:pt idx="5905">
                  <c:v>2455.0</c:v>
                </c:pt>
                <c:pt idx="5906">
                  <c:v>2455.0</c:v>
                </c:pt>
                <c:pt idx="5907">
                  <c:v>2456.0</c:v>
                </c:pt>
                <c:pt idx="5908">
                  <c:v>2456.0</c:v>
                </c:pt>
                <c:pt idx="5909">
                  <c:v>2457.0</c:v>
                </c:pt>
                <c:pt idx="5910">
                  <c:v>2458.0</c:v>
                </c:pt>
                <c:pt idx="5911">
                  <c:v>2459.0</c:v>
                </c:pt>
                <c:pt idx="5912">
                  <c:v>2459.0</c:v>
                </c:pt>
                <c:pt idx="5913">
                  <c:v>2459.0</c:v>
                </c:pt>
                <c:pt idx="5914">
                  <c:v>2459.0</c:v>
                </c:pt>
                <c:pt idx="5915">
                  <c:v>2459.0</c:v>
                </c:pt>
                <c:pt idx="5916">
                  <c:v>2459.0</c:v>
                </c:pt>
                <c:pt idx="5917">
                  <c:v>2459.0</c:v>
                </c:pt>
                <c:pt idx="5918">
                  <c:v>2459.0</c:v>
                </c:pt>
                <c:pt idx="5919">
                  <c:v>2459.0</c:v>
                </c:pt>
                <c:pt idx="5920">
                  <c:v>2459.0</c:v>
                </c:pt>
                <c:pt idx="5921">
                  <c:v>2459.0</c:v>
                </c:pt>
                <c:pt idx="5922">
                  <c:v>2459.0</c:v>
                </c:pt>
                <c:pt idx="5923">
                  <c:v>2459.0</c:v>
                </c:pt>
                <c:pt idx="5924">
                  <c:v>2459.0</c:v>
                </c:pt>
                <c:pt idx="5925">
                  <c:v>2459.0</c:v>
                </c:pt>
                <c:pt idx="5926">
                  <c:v>2459.0</c:v>
                </c:pt>
                <c:pt idx="5927">
                  <c:v>2460.0</c:v>
                </c:pt>
                <c:pt idx="5928">
                  <c:v>2460.0</c:v>
                </c:pt>
                <c:pt idx="5929">
                  <c:v>2460.0</c:v>
                </c:pt>
                <c:pt idx="5930">
                  <c:v>2461.0</c:v>
                </c:pt>
                <c:pt idx="5931">
                  <c:v>2462.0</c:v>
                </c:pt>
                <c:pt idx="5932">
                  <c:v>2462.0</c:v>
                </c:pt>
                <c:pt idx="5933">
                  <c:v>2463.0</c:v>
                </c:pt>
                <c:pt idx="5934">
                  <c:v>2464.0</c:v>
                </c:pt>
                <c:pt idx="5935">
                  <c:v>2464.0</c:v>
                </c:pt>
                <c:pt idx="5936">
                  <c:v>2465.0</c:v>
                </c:pt>
                <c:pt idx="5937">
                  <c:v>2466.0</c:v>
                </c:pt>
                <c:pt idx="5938">
                  <c:v>2467.0</c:v>
                </c:pt>
                <c:pt idx="5939">
                  <c:v>2468.0</c:v>
                </c:pt>
                <c:pt idx="5940">
                  <c:v>2469.0</c:v>
                </c:pt>
                <c:pt idx="5941">
                  <c:v>2470.0</c:v>
                </c:pt>
                <c:pt idx="5942">
                  <c:v>2471.0</c:v>
                </c:pt>
                <c:pt idx="5943">
                  <c:v>2472.0</c:v>
                </c:pt>
                <c:pt idx="5944">
                  <c:v>2473.0</c:v>
                </c:pt>
                <c:pt idx="5945">
                  <c:v>2474.0</c:v>
                </c:pt>
                <c:pt idx="5946">
                  <c:v>2474.0</c:v>
                </c:pt>
                <c:pt idx="5947">
                  <c:v>2474.0</c:v>
                </c:pt>
                <c:pt idx="5948">
                  <c:v>2475.0</c:v>
                </c:pt>
                <c:pt idx="5949">
                  <c:v>2475.0</c:v>
                </c:pt>
                <c:pt idx="5950">
                  <c:v>2475.0</c:v>
                </c:pt>
                <c:pt idx="5951">
                  <c:v>2475.0</c:v>
                </c:pt>
                <c:pt idx="5952">
                  <c:v>2476.0</c:v>
                </c:pt>
                <c:pt idx="5953">
                  <c:v>2476.0</c:v>
                </c:pt>
                <c:pt idx="5954">
                  <c:v>2476.0</c:v>
                </c:pt>
                <c:pt idx="5955">
                  <c:v>2476.0</c:v>
                </c:pt>
                <c:pt idx="5956">
                  <c:v>2476.0</c:v>
                </c:pt>
                <c:pt idx="5957">
                  <c:v>2476.0</c:v>
                </c:pt>
                <c:pt idx="5958">
                  <c:v>2476.0</c:v>
                </c:pt>
                <c:pt idx="5959">
                  <c:v>2476.0</c:v>
                </c:pt>
                <c:pt idx="5960">
                  <c:v>2477.0</c:v>
                </c:pt>
                <c:pt idx="5961">
                  <c:v>2478.0</c:v>
                </c:pt>
                <c:pt idx="5962">
                  <c:v>2479.0</c:v>
                </c:pt>
                <c:pt idx="5963">
                  <c:v>2480.0</c:v>
                </c:pt>
                <c:pt idx="5964">
                  <c:v>2480.0</c:v>
                </c:pt>
                <c:pt idx="5965">
                  <c:v>2481.0</c:v>
                </c:pt>
                <c:pt idx="5966">
                  <c:v>2481.0</c:v>
                </c:pt>
                <c:pt idx="5967">
                  <c:v>2481.0</c:v>
                </c:pt>
                <c:pt idx="5968">
                  <c:v>2481.0</c:v>
                </c:pt>
                <c:pt idx="5969">
                  <c:v>2481.0</c:v>
                </c:pt>
                <c:pt idx="5970">
                  <c:v>2482.0</c:v>
                </c:pt>
                <c:pt idx="5971">
                  <c:v>2483.0</c:v>
                </c:pt>
                <c:pt idx="5972">
                  <c:v>2483.0</c:v>
                </c:pt>
                <c:pt idx="5973">
                  <c:v>2483.0</c:v>
                </c:pt>
                <c:pt idx="5974">
                  <c:v>2483.0</c:v>
                </c:pt>
                <c:pt idx="5975">
                  <c:v>2483.0</c:v>
                </c:pt>
                <c:pt idx="5976">
                  <c:v>2483.0</c:v>
                </c:pt>
                <c:pt idx="5977">
                  <c:v>2483.0</c:v>
                </c:pt>
                <c:pt idx="5978">
                  <c:v>2484.0</c:v>
                </c:pt>
                <c:pt idx="5979">
                  <c:v>2484.0</c:v>
                </c:pt>
                <c:pt idx="5980">
                  <c:v>2485.0</c:v>
                </c:pt>
                <c:pt idx="5981">
                  <c:v>2485.0</c:v>
                </c:pt>
                <c:pt idx="5982">
                  <c:v>2485.0</c:v>
                </c:pt>
                <c:pt idx="5983">
                  <c:v>2485.0</c:v>
                </c:pt>
                <c:pt idx="5984">
                  <c:v>2485.0</c:v>
                </c:pt>
                <c:pt idx="5985">
                  <c:v>2485.0</c:v>
                </c:pt>
                <c:pt idx="5986">
                  <c:v>2486.0</c:v>
                </c:pt>
                <c:pt idx="5987">
                  <c:v>2487.0</c:v>
                </c:pt>
                <c:pt idx="5988">
                  <c:v>2488.0</c:v>
                </c:pt>
                <c:pt idx="5989">
                  <c:v>2488.0</c:v>
                </c:pt>
                <c:pt idx="5990">
                  <c:v>2488.0</c:v>
                </c:pt>
                <c:pt idx="5991">
                  <c:v>2488.0</c:v>
                </c:pt>
                <c:pt idx="5992">
                  <c:v>2489.0</c:v>
                </c:pt>
                <c:pt idx="5993">
                  <c:v>2490.0</c:v>
                </c:pt>
                <c:pt idx="5994">
                  <c:v>2490.0</c:v>
                </c:pt>
                <c:pt idx="5995">
                  <c:v>2491.0</c:v>
                </c:pt>
                <c:pt idx="5996">
                  <c:v>2492.0</c:v>
                </c:pt>
                <c:pt idx="5997">
                  <c:v>2492.0</c:v>
                </c:pt>
                <c:pt idx="5998">
                  <c:v>2493.0</c:v>
                </c:pt>
                <c:pt idx="5999">
                  <c:v>2494.0</c:v>
                </c:pt>
                <c:pt idx="6000">
                  <c:v>2495.0</c:v>
                </c:pt>
                <c:pt idx="6001">
                  <c:v>2495.0</c:v>
                </c:pt>
                <c:pt idx="6002">
                  <c:v>2496.0</c:v>
                </c:pt>
                <c:pt idx="6003">
                  <c:v>2497.0</c:v>
                </c:pt>
                <c:pt idx="6004">
                  <c:v>2498.0</c:v>
                </c:pt>
                <c:pt idx="6005">
                  <c:v>2499.0</c:v>
                </c:pt>
                <c:pt idx="6006">
                  <c:v>2500.0</c:v>
                </c:pt>
                <c:pt idx="6007">
                  <c:v>2500.0</c:v>
                </c:pt>
                <c:pt idx="6008">
                  <c:v>2500.0</c:v>
                </c:pt>
                <c:pt idx="6009">
                  <c:v>2500.0</c:v>
                </c:pt>
                <c:pt idx="6010">
                  <c:v>2500.0</c:v>
                </c:pt>
                <c:pt idx="6011">
                  <c:v>2500.0</c:v>
                </c:pt>
                <c:pt idx="6012">
                  <c:v>2501.0</c:v>
                </c:pt>
                <c:pt idx="6013">
                  <c:v>2502.0</c:v>
                </c:pt>
                <c:pt idx="6014">
                  <c:v>2502.0</c:v>
                </c:pt>
                <c:pt idx="6015">
                  <c:v>2503.0</c:v>
                </c:pt>
                <c:pt idx="6016">
                  <c:v>2504.0</c:v>
                </c:pt>
                <c:pt idx="6017">
                  <c:v>2505.0</c:v>
                </c:pt>
                <c:pt idx="6018">
                  <c:v>2506.0</c:v>
                </c:pt>
                <c:pt idx="6019">
                  <c:v>2506.0</c:v>
                </c:pt>
                <c:pt idx="6020">
                  <c:v>2507.0</c:v>
                </c:pt>
                <c:pt idx="6021">
                  <c:v>2508.0</c:v>
                </c:pt>
                <c:pt idx="6022">
                  <c:v>2508.0</c:v>
                </c:pt>
                <c:pt idx="6023">
                  <c:v>2509.0</c:v>
                </c:pt>
                <c:pt idx="6024">
                  <c:v>2509.0</c:v>
                </c:pt>
                <c:pt idx="6025">
                  <c:v>2509.0</c:v>
                </c:pt>
                <c:pt idx="6026">
                  <c:v>2509.0</c:v>
                </c:pt>
                <c:pt idx="6027">
                  <c:v>2509.0</c:v>
                </c:pt>
                <c:pt idx="6028">
                  <c:v>2509.0</c:v>
                </c:pt>
                <c:pt idx="6029">
                  <c:v>2510.0</c:v>
                </c:pt>
                <c:pt idx="6030">
                  <c:v>2510.0</c:v>
                </c:pt>
                <c:pt idx="6031">
                  <c:v>2511.0</c:v>
                </c:pt>
                <c:pt idx="6032">
                  <c:v>2512.0</c:v>
                </c:pt>
                <c:pt idx="6033">
                  <c:v>2513.0</c:v>
                </c:pt>
                <c:pt idx="6034">
                  <c:v>2513.0</c:v>
                </c:pt>
                <c:pt idx="6035">
                  <c:v>2513.0</c:v>
                </c:pt>
                <c:pt idx="6036">
                  <c:v>2513.0</c:v>
                </c:pt>
                <c:pt idx="6037">
                  <c:v>2513.0</c:v>
                </c:pt>
                <c:pt idx="6038">
                  <c:v>2513.0</c:v>
                </c:pt>
                <c:pt idx="6039">
                  <c:v>2513.0</c:v>
                </c:pt>
                <c:pt idx="6040">
                  <c:v>2514.0</c:v>
                </c:pt>
                <c:pt idx="6041">
                  <c:v>2514.0</c:v>
                </c:pt>
                <c:pt idx="6042">
                  <c:v>2515.0</c:v>
                </c:pt>
                <c:pt idx="6043">
                  <c:v>2515.0</c:v>
                </c:pt>
                <c:pt idx="6044">
                  <c:v>2515.0</c:v>
                </c:pt>
                <c:pt idx="6045">
                  <c:v>2515.0</c:v>
                </c:pt>
                <c:pt idx="6046">
                  <c:v>2516.0</c:v>
                </c:pt>
                <c:pt idx="6047">
                  <c:v>2516.0</c:v>
                </c:pt>
                <c:pt idx="6048">
                  <c:v>2517.0</c:v>
                </c:pt>
                <c:pt idx="6049">
                  <c:v>2518.0</c:v>
                </c:pt>
                <c:pt idx="6050">
                  <c:v>2518.0</c:v>
                </c:pt>
                <c:pt idx="6051">
                  <c:v>2518.0</c:v>
                </c:pt>
                <c:pt idx="6052">
                  <c:v>2518.0</c:v>
                </c:pt>
                <c:pt idx="6053">
                  <c:v>2518.0</c:v>
                </c:pt>
                <c:pt idx="6054">
                  <c:v>2518.0</c:v>
                </c:pt>
                <c:pt idx="6055">
                  <c:v>2518.0</c:v>
                </c:pt>
                <c:pt idx="6056">
                  <c:v>2518.0</c:v>
                </c:pt>
                <c:pt idx="6057">
                  <c:v>2519.0</c:v>
                </c:pt>
                <c:pt idx="6058">
                  <c:v>2520.0</c:v>
                </c:pt>
                <c:pt idx="6059">
                  <c:v>2520.0</c:v>
                </c:pt>
                <c:pt idx="6060">
                  <c:v>2520.0</c:v>
                </c:pt>
                <c:pt idx="6061">
                  <c:v>2520.0</c:v>
                </c:pt>
                <c:pt idx="6062">
                  <c:v>2521.0</c:v>
                </c:pt>
                <c:pt idx="6063">
                  <c:v>2521.0</c:v>
                </c:pt>
                <c:pt idx="6064">
                  <c:v>2522.0</c:v>
                </c:pt>
                <c:pt idx="6065">
                  <c:v>2522.0</c:v>
                </c:pt>
                <c:pt idx="6066">
                  <c:v>2522.0</c:v>
                </c:pt>
                <c:pt idx="6067">
                  <c:v>2523.0</c:v>
                </c:pt>
                <c:pt idx="6068">
                  <c:v>2524.0</c:v>
                </c:pt>
                <c:pt idx="6069">
                  <c:v>2525.0</c:v>
                </c:pt>
                <c:pt idx="6070">
                  <c:v>2526.0</c:v>
                </c:pt>
                <c:pt idx="6071">
                  <c:v>2527.0</c:v>
                </c:pt>
                <c:pt idx="6072">
                  <c:v>2528.0</c:v>
                </c:pt>
                <c:pt idx="6073">
                  <c:v>2528.0</c:v>
                </c:pt>
                <c:pt idx="6074">
                  <c:v>2529.0</c:v>
                </c:pt>
                <c:pt idx="6075">
                  <c:v>2529.0</c:v>
                </c:pt>
                <c:pt idx="6076">
                  <c:v>2530.0</c:v>
                </c:pt>
                <c:pt idx="6077">
                  <c:v>2531.0</c:v>
                </c:pt>
                <c:pt idx="6078">
                  <c:v>2532.0</c:v>
                </c:pt>
                <c:pt idx="6079">
                  <c:v>2532.0</c:v>
                </c:pt>
                <c:pt idx="6080">
                  <c:v>2533.0</c:v>
                </c:pt>
                <c:pt idx="6081">
                  <c:v>2534.0</c:v>
                </c:pt>
                <c:pt idx="6082">
                  <c:v>2535.0</c:v>
                </c:pt>
                <c:pt idx="6083">
                  <c:v>2536.0</c:v>
                </c:pt>
                <c:pt idx="6084">
                  <c:v>2537.0</c:v>
                </c:pt>
                <c:pt idx="6085">
                  <c:v>2538.0</c:v>
                </c:pt>
                <c:pt idx="6086">
                  <c:v>2539.0</c:v>
                </c:pt>
                <c:pt idx="6087">
                  <c:v>2540.0</c:v>
                </c:pt>
                <c:pt idx="6088">
                  <c:v>2541.0</c:v>
                </c:pt>
                <c:pt idx="6089">
                  <c:v>2542.0</c:v>
                </c:pt>
                <c:pt idx="6090">
                  <c:v>2543.0</c:v>
                </c:pt>
                <c:pt idx="6091">
                  <c:v>2544.0</c:v>
                </c:pt>
                <c:pt idx="6092">
                  <c:v>2545.0</c:v>
                </c:pt>
                <c:pt idx="6093">
                  <c:v>2546.0</c:v>
                </c:pt>
                <c:pt idx="6094">
                  <c:v>2547.0</c:v>
                </c:pt>
                <c:pt idx="6095">
                  <c:v>2548.0</c:v>
                </c:pt>
                <c:pt idx="6096">
                  <c:v>2549.0</c:v>
                </c:pt>
                <c:pt idx="6097">
                  <c:v>2550.0</c:v>
                </c:pt>
                <c:pt idx="6098">
                  <c:v>2551.0</c:v>
                </c:pt>
                <c:pt idx="6099">
                  <c:v>2552.0</c:v>
                </c:pt>
                <c:pt idx="6100">
                  <c:v>2553.0</c:v>
                </c:pt>
                <c:pt idx="6101">
                  <c:v>2553.0</c:v>
                </c:pt>
                <c:pt idx="6102">
                  <c:v>2554.0</c:v>
                </c:pt>
                <c:pt idx="6103">
                  <c:v>2555.0</c:v>
                </c:pt>
                <c:pt idx="6104">
                  <c:v>2555.0</c:v>
                </c:pt>
                <c:pt idx="6105">
                  <c:v>2555.0</c:v>
                </c:pt>
                <c:pt idx="6106">
                  <c:v>2555.0</c:v>
                </c:pt>
                <c:pt idx="6107">
                  <c:v>2555.0</c:v>
                </c:pt>
                <c:pt idx="6108">
                  <c:v>2556.0</c:v>
                </c:pt>
                <c:pt idx="6109">
                  <c:v>2556.0</c:v>
                </c:pt>
                <c:pt idx="6110">
                  <c:v>2556.0</c:v>
                </c:pt>
                <c:pt idx="6111">
                  <c:v>2557.0</c:v>
                </c:pt>
                <c:pt idx="6112">
                  <c:v>2558.0</c:v>
                </c:pt>
                <c:pt idx="6113">
                  <c:v>2559.0</c:v>
                </c:pt>
                <c:pt idx="6114">
                  <c:v>2560.0</c:v>
                </c:pt>
                <c:pt idx="6115">
                  <c:v>2561.0</c:v>
                </c:pt>
                <c:pt idx="6116">
                  <c:v>2561.0</c:v>
                </c:pt>
                <c:pt idx="6117">
                  <c:v>2562.0</c:v>
                </c:pt>
                <c:pt idx="6118">
                  <c:v>2563.0</c:v>
                </c:pt>
                <c:pt idx="6119">
                  <c:v>2563.0</c:v>
                </c:pt>
                <c:pt idx="6120">
                  <c:v>2563.0</c:v>
                </c:pt>
                <c:pt idx="6121">
                  <c:v>2563.0</c:v>
                </c:pt>
                <c:pt idx="6122">
                  <c:v>2564.0</c:v>
                </c:pt>
                <c:pt idx="6123">
                  <c:v>2565.0</c:v>
                </c:pt>
                <c:pt idx="6124">
                  <c:v>2566.0</c:v>
                </c:pt>
                <c:pt idx="6125">
                  <c:v>2567.0</c:v>
                </c:pt>
                <c:pt idx="6126">
                  <c:v>2568.0</c:v>
                </c:pt>
                <c:pt idx="6127">
                  <c:v>2568.0</c:v>
                </c:pt>
                <c:pt idx="6128">
                  <c:v>2568.0</c:v>
                </c:pt>
                <c:pt idx="6129">
                  <c:v>2568.0</c:v>
                </c:pt>
                <c:pt idx="6130">
                  <c:v>2569.0</c:v>
                </c:pt>
                <c:pt idx="6131">
                  <c:v>2569.0</c:v>
                </c:pt>
                <c:pt idx="6132">
                  <c:v>2569.0</c:v>
                </c:pt>
                <c:pt idx="6133">
                  <c:v>2569.0</c:v>
                </c:pt>
                <c:pt idx="6134">
                  <c:v>2569.0</c:v>
                </c:pt>
                <c:pt idx="6135">
                  <c:v>2569.0</c:v>
                </c:pt>
                <c:pt idx="6136">
                  <c:v>2570.0</c:v>
                </c:pt>
                <c:pt idx="6137">
                  <c:v>2571.0</c:v>
                </c:pt>
                <c:pt idx="6138">
                  <c:v>2572.0</c:v>
                </c:pt>
                <c:pt idx="6139">
                  <c:v>2572.0</c:v>
                </c:pt>
                <c:pt idx="6140">
                  <c:v>2572.0</c:v>
                </c:pt>
                <c:pt idx="6141">
                  <c:v>2573.0</c:v>
                </c:pt>
                <c:pt idx="6142">
                  <c:v>2573.0</c:v>
                </c:pt>
                <c:pt idx="6143">
                  <c:v>2573.0</c:v>
                </c:pt>
                <c:pt idx="6144">
                  <c:v>2574.0</c:v>
                </c:pt>
                <c:pt idx="6145">
                  <c:v>2575.0</c:v>
                </c:pt>
                <c:pt idx="6146">
                  <c:v>2576.0</c:v>
                </c:pt>
                <c:pt idx="6147">
                  <c:v>2576.0</c:v>
                </c:pt>
                <c:pt idx="6148">
                  <c:v>2576.0</c:v>
                </c:pt>
                <c:pt idx="6149">
                  <c:v>2576.0</c:v>
                </c:pt>
                <c:pt idx="6150">
                  <c:v>2577.0</c:v>
                </c:pt>
                <c:pt idx="6151">
                  <c:v>2577.0</c:v>
                </c:pt>
                <c:pt idx="6152">
                  <c:v>2577.0</c:v>
                </c:pt>
                <c:pt idx="6153">
                  <c:v>2577.0</c:v>
                </c:pt>
                <c:pt idx="6154">
                  <c:v>2577.0</c:v>
                </c:pt>
                <c:pt idx="6155">
                  <c:v>2577.0</c:v>
                </c:pt>
                <c:pt idx="6156">
                  <c:v>2578.0</c:v>
                </c:pt>
                <c:pt idx="6157">
                  <c:v>2579.0</c:v>
                </c:pt>
                <c:pt idx="6158">
                  <c:v>2579.0</c:v>
                </c:pt>
                <c:pt idx="6159">
                  <c:v>2580.0</c:v>
                </c:pt>
                <c:pt idx="6160">
                  <c:v>2580.0</c:v>
                </c:pt>
                <c:pt idx="6161">
                  <c:v>2580.0</c:v>
                </c:pt>
                <c:pt idx="6162">
                  <c:v>2580.0</c:v>
                </c:pt>
                <c:pt idx="6163">
                  <c:v>2581.0</c:v>
                </c:pt>
                <c:pt idx="6164">
                  <c:v>2582.0</c:v>
                </c:pt>
                <c:pt idx="6165">
                  <c:v>2583.0</c:v>
                </c:pt>
                <c:pt idx="6166">
                  <c:v>2584.0</c:v>
                </c:pt>
                <c:pt idx="6167">
                  <c:v>2584.0</c:v>
                </c:pt>
                <c:pt idx="6168">
                  <c:v>2584.0</c:v>
                </c:pt>
                <c:pt idx="6169">
                  <c:v>2584.0</c:v>
                </c:pt>
                <c:pt idx="6170">
                  <c:v>2584.0</c:v>
                </c:pt>
                <c:pt idx="6171">
                  <c:v>2585.0</c:v>
                </c:pt>
                <c:pt idx="6172">
                  <c:v>2585.0</c:v>
                </c:pt>
                <c:pt idx="6173">
                  <c:v>2586.0</c:v>
                </c:pt>
                <c:pt idx="6174">
                  <c:v>2587.0</c:v>
                </c:pt>
                <c:pt idx="6175">
                  <c:v>2587.0</c:v>
                </c:pt>
                <c:pt idx="6176">
                  <c:v>2587.0</c:v>
                </c:pt>
                <c:pt idx="6177">
                  <c:v>2587.0</c:v>
                </c:pt>
                <c:pt idx="6178">
                  <c:v>2588.0</c:v>
                </c:pt>
                <c:pt idx="6179">
                  <c:v>2588.0</c:v>
                </c:pt>
                <c:pt idx="6180">
                  <c:v>2588.0</c:v>
                </c:pt>
                <c:pt idx="6181">
                  <c:v>2588.0</c:v>
                </c:pt>
                <c:pt idx="6182">
                  <c:v>2588.0</c:v>
                </c:pt>
                <c:pt idx="6183">
                  <c:v>2589.0</c:v>
                </c:pt>
                <c:pt idx="6184">
                  <c:v>2589.0</c:v>
                </c:pt>
                <c:pt idx="6185">
                  <c:v>2589.0</c:v>
                </c:pt>
                <c:pt idx="6186">
                  <c:v>2589.0</c:v>
                </c:pt>
                <c:pt idx="6187">
                  <c:v>2589.0</c:v>
                </c:pt>
                <c:pt idx="6188">
                  <c:v>2590.0</c:v>
                </c:pt>
                <c:pt idx="6189">
                  <c:v>2591.0</c:v>
                </c:pt>
                <c:pt idx="6190">
                  <c:v>2592.0</c:v>
                </c:pt>
                <c:pt idx="6191">
                  <c:v>2592.0</c:v>
                </c:pt>
                <c:pt idx="6192">
                  <c:v>2592.0</c:v>
                </c:pt>
                <c:pt idx="6193">
                  <c:v>2592.0</c:v>
                </c:pt>
                <c:pt idx="6194">
                  <c:v>2593.0</c:v>
                </c:pt>
                <c:pt idx="6195">
                  <c:v>2593.0</c:v>
                </c:pt>
                <c:pt idx="6196">
                  <c:v>2593.0</c:v>
                </c:pt>
                <c:pt idx="6197">
                  <c:v>2593.0</c:v>
                </c:pt>
                <c:pt idx="6198">
                  <c:v>2593.0</c:v>
                </c:pt>
                <c:pt idx="6199">
                  <c:v>2593.0</c:v>
                </c:pt>
                <c:pt idx="6200">
                  <c:v>2593.0</c:v>
                </c:pt>
                <c:pt idx="6201">
                  <c:v>2593.0</c:v>
                </c:pt>
                <c:pt idx="6202">
                  <c:v>2593.0</c:v>
                </c:pt>
                <c:pt idx="6203">
                  <c:v>2593.0</c:v>
                </c:pt>
                <c:pt idx="6204">
                  <c:v>2593.0</c:v>
                </c:pt>
                <c:pt idx="6205">
                  <c:v>2593.0</c:v>
                </c:pt>
                <c:pt idx="6206">
                  <c:v>2594.0</c:v>
                </c:pt>
                <c:pt idx="6207">
                  <c:v>2594.0</c:v>
                </c:pt>
                <c:pt idx="6208">
                  <c:v>2594.0</c:v>
                </c:pt>
                <c:pt idx="6209">
                  <c:v>2594.0</c:v>
                </c:pt>
                <c:pt idx="6210">
                  <c:v>2594.0</c:v>
                </c:pt>
                <c:pt idx="6211">
                  <c:v>2594.0</c:v>
                </c:pt>
                <c:pt idx="6212">
                  <c:v>2594.0</c:v>
                </c:pt>
                <c:pt idx="6213">
                  <c:v>2594.0</c:v>
                </c:pt>
                <c:pt idx="6214">
                  <c:v>2594.0</c:v>
                </c:pt>
                <c:pt idx="6215">
                  <c:v>2594.0</c:v>
                </c:pt>
                <c:pt idx="6216">
                  <c:v>2595.0</c:v>
                </c:pt>
                <c:pt idx="6217">
                  <c:v>2595.0</c:v>
                </c:pt>
                <c:pt idx="6218">
                  <c:v>2595.0</c:v>
                </c:pt>
                <c:pt idx="6219">
                  <c:v>2595.0</c:v>
                </c:pt>
                <c:pt idx="6220">
                  <c:v>2595.0</c:v>
                </c:pt>
                <c:pt idx="6221">
                  <c:v>2595.0</c:v>
                </c:pt>
                <c:pt idx="6222">
                  <c:v>2595.0</c:v>
                </c:pt>
                <c:pt idx="6223">
                  <c:v>2595.0</c:v>
                </c:pt>
                <c:pt idx="6224">
                  <c:v>2596.0</c:v>
                </c:pt>
                <c:pt idx="6225">
                  <c:v>2597.0</c:v>
                </c:pt>
                <c:pt idx="6226">
                  <c:v>2597.0</c:v>
                </c:pt>
                <c:pt idx="6227">
                  <c:v>2598.0</c:v>
                </c:pt>
                <c:pt idx="6228">
                  <c:v>2599.0</c:v>
                </c:pt>
                <c:pt idx="6229">
                  <c:v>2599.0</c:v>
                </c:pt>
                <c:pt idx="6230">
                  <c:v>2600.0</c:v>
                </c:pt>
                <c:pt idx="6231">
                  <c:v>2600.0</c:v>
                </c:pt>
                <c:pt idx="6232">
                  <c:v>2600.0</c:v>
                </c:pt>
                <c:pt idx="6233">
                  <c:v>2600.0</c:v>
                </c:pt>
                <c:pt idx="6234">
                  <c:v>2601.0</c:v>
                </c:pt>
                <c:pt idx="6235">
                  <c:v>2601.0</c:v>
                </c:pt>
                <c:pt idx="6236">
                  <c:v>2602.0</c:v>
                </c:pt>
                <c:pt idx="6237">
                  <c:v>2602.0</c:v>
                </c:pt>
                <c:pt idx="6238">
                  <c:v>2602.0</c:v>
                </c:pt>
                <c:pt idx="6239">
                  <c:v>2603.0</c:v>
                </c:pt>
                <c:pt idx="6240">
                  <c:v>2603.0</c:v>
                </c:pt>
                <c:pt idx="6241">
                  <c:v>2603.0</c:v>
                </c:pt>
                <c:pt idx="6242">
                  <c:v>2603.0</c:v>
                </c:pt>
                <c:pt idx="6243">
                  <c:v>2604.0</c:v>
                </c:pt>
                <c:pt idx="6244">
                  <c:v>2605.0</c:v>
                </c:pt>
                <c:pt idx="6245">
                  <c:v>2605.0</c:v>
                </c:pt>
                <c:pt idx="6246">
                  <c:v>2605.0</c:v>
                </c:pt>
                <c:pt idx="6247">
                  <c:v>2605.0</c:v>
                </c:pt>
                <c:pt idx="6248">
                  <c:v>2605.0</c:v>
                </c:pt>
                <c:pt idx="6249">
                  <c:v>2606.0</c:v>
                </c:pt>
                <c:pt idx="6250">
                  <c:v>2607.0</c:v>
                </c:pt>
                <c:pt idx="6251">
                  <c:v>2607.0</c:v>
                </c:pt>
                <c:pt idx="6252">
                  <c:v>2608.0</c:v>
                </c:pt>
                <c:pt idx="6253">
                  <c:v>2608.0</c:v>
                </c:pt>
                <c:pt idx="6254">
                  <c:v>2608.0</c:v>
                </c:pt>
                <c:pt idx="6255">
                  <c:v>2608.0</c:v>
                </c:pt>
                <c:pt idx="6256">
                  <c:v>2609.0</c:v>
                </c:pt>
                <c:pt idx="6257">
                  <c:v>2609.0</c:v>
                </c:pt>
                <c:pt idx="6258">
                  <c:v>2609.0</c:v>
                </c:pt>
                <c:pt idx="6259">
                  <c:v>2609.0</c:v>
                </c:pt>
                <c:pt idx="6260">
                  <c:v>2609.0</c:v>
                </c:pt>
                <c:pt idx="6261">
                  <c:v>2609.0</c:v>
                </c:pt>
                <c:pt idx="6262">
                  <c:v>2609.0</c:v>
                </c:pt>
                <c:pt idx="6263">
                  <c:v>2609.0</c:v>
                </c:pt>
                <c:pt idx="6264">
                  <c:v>2610.0</c:v>
                </c:pt>
                <c:pt idx="6265">
                  <c:v>2611.0</c:v>
                </c:pt>
                <c:pt idx="6266">
                  <c:v>2612.0</c:v>
                </c:pt>
                <c:pt idx="6267">
                  <c:v>2612.0</c:v>
                </c:pt>
                <c:pt idx="6268">
                  <c:v>2612.0</c:v>
                </c:pt>
                <c:pt idx="6269">
                  <c:v>2612.0</c:v>
                </c:pt>
                <c:pt idx="6270">
                  <c:v>2612.0</c:v>
                </c:pt>
                <c:pt idx="6271">
                  <c:v>2612.0</c:v>
                </c:pt>
                <c:pt idx="6272">
                  <c:v>2612.0</c:v>
                </c:pt>
                <c:pt idx="6273">
                  <c:v>2612.0</c:v>
                </c:pt>
                <c:pt idx="6274">
                  <c:v>2612.0</c:v>
                </c:pt>
                <c:pt idx="6275">
                  <c:v>2612.0</c:v>
                </c:pt>
                <c:pt idx="6276">
                  <c:v>2612.0</c:v>
                </c:pt>
                <c:pt idx="6277">
                  <c:v>2612.0</c:v>
                </c:pt>
                <c:pt idx="6278">
                  <c:v>2612.0</c:v>
                </c:pt>
                <c:pt idx="6279">
                  <c:v>2612.0</c:v>
                </c:pt>
                <c:pt idx="6280">
                  <c:v>2612.0</c:v>
                </c:pt>
                <c:pt idx="6281">
                  <c:v>2612.0</c:v>
                </c:pt>
                <c:pt idx="6282">
                  <c:v>2612.0</c:v>
                </c:pt>
                <c:pt idx="6283">
                  <c:v>2612.0</c:v>
                </c:pt>
                <c:pt idx="6284">
                  <c:v>2612.0</c:v>
                </c:pt>
                <c:pt idx="6285">
                  <c:v>2612.0</c:v>
                </c:pt>
                <c:pt idx="6286">
                  <c:v>2612.0</c:v>
                </c:pt>
                <c:pt idx="6287">
                  <c:v>2612.0</c:v>
                </c:pt>
                <c:pt idx="6288">
                  <c:v>2612.0</c:v>
                </c:pt>
                <c:pt idx="6289">
                  <c:v>2612.0</c:v>
                </c:pt>
                <c:pt idx="6290">
                  <c:v>2612.0</c:v>
                </c:pt>
                <c:pt idx="6291">
                  <c:v>2612.0</c:v>
                </c:pt>
                <c:pt idx="6292">
                  <c:v>2613.0</c:v>
                </c:pt>
                <c:pt idx="6293">
                  <c:v>2613.0</c:v>
                </c:pt>
                <c:pt idx="6294">
                  <c:v>2613.0</c:v>
                </c:pt>
                <c:pt idx="6295">
                  <c:v>2613.0</c:v>
                </c:pt>
                <c:pt idx="6296">
                  <c:v>2613.0</c:v>
                </c:pt>
                <c:pt idx="6297">
                  <c:v>2613.0</c:v>
                </c:pt>
                <c:pt idx="6298">
                  <c:v>2613.0</c:v>
                </c:pt>
                <c:pt idx="6299">
                  <c:v>2613.0</c:v>
                </c:pt>
                <c:pt idx="6300">
                  <c:v>2613.0</c:v>
                </c:pt>
                <c:pt idx="6301">
                  <c:v>2613.0</c:v>
                </c:pt>
                <c:pt idx="6302">
                  <c:v>2613.0</c:v>
                </c:pt>
                <c:pt idx="6303">
                  <c:v>2613.0</c:v>
                </c:pt>
                <c:pt idx="6304">
                  <c:v>2613.0</c:v>
                </c:pt>
                <c:pt idx="6305">
                  <c:v>2613.0</c:v>
                </c:pt>
                <c:pt idx="6306">
                  <c:v>2613.0</c:v>
                </c:pt>
                <c:pt idx="6307">
                  <c:v>2613.0</c:v>
                </c:pt>
                <c:pt idx="6308">
                  <c:v>2613.0</c:v>
                </c:pt>
                <c:pt idx="6309">
                  <c:v>2614.0</c:v>
                </c:pt>
                <c:pt idx="6310">
                  <c:v>2614.0</c:v>
                </c:pt>
                <c:pt idx="6311">
                  <c:v>2614.0</c:v>
                </c:pt>
                <c:pt idx="6312">
                  <c:v>2615.0</c:v>
                </c:pt>
                <c:pt idx="6313">
                  <c:v>2615.0</c:v>
                </c:pt>
                <c:pt idx="6314">
                  <c:v>2616.0</c:v>
                </c:pt>
                <c:pt idx="6315">
                  <c:v>2616.0</c:v>
                </c:pt>
                <c:pt idx="6316">
                  <c:v>2616.0</c:v>
                </c:pt>
                <c:pt idx="6317">
                  <c:v>2616.0</c:v>
                </c:pt>
                <c:pt idx="6318">
                  <c:v>2616.0</c:v>
                </c:pt>
                <c:pt idx="6319">
                  <c:v>2616.0</c:v>
                </c:pt>
                <c:pt idx="6320">
                  <c:v>2616.0</c:v>
                </c:pt>
                <c:pt idx="6321">
                  <c:v>2616.0</c:v>
                </c:pt>
                <c:pt idx="6322">
                  <c:v>2616.0</c:v>
                </c:pt>
                <c:pt idx="6323">
                  <c:v>2616.0</c:v>
                </c:pt>
                <c:pt idx="6324">
                  <c:v>2617.0</c:v>
                </c:pt>
                <c:pt idx="6325">
                  <c:v>2618.0</c:v>
                </c:pt>
                <c:pt idx="6326">
                  <c:v>2618.0</c:v>
                </c:pt>
                <c:pt idx="6327">
                  <c:v>2619.0</c:v>
                </c:pt>
                <c:pt idx="6328">
                  <c:v>2620.0</c:v>
                </c:pt>
                <c:pt idx="6329">
                  <c:v>2621.0</c:v>
                </c:pt>
                <c:pt idx="6330">
                  <c:v>2622.0</c:v>
                </c:pt>
                <c:pt idx="6331">
                  <c:v>2622.0</c:v>
                </c:pt>
                <c:pt idx="6332">
                  <c:v>2622.0</c:v>
                </c:pt>
                <c:pt idx="6333">
                  <c:v>2623.0</c:v>
                </c:pt>
                <c:pt idx="6334">
                  <c:v>2623.0</c:v>
                </c:pt>
                <c:pt idx="6335">
                  <c:v>2623.0</c:v>
                </c:pt>
                <c:pt idx="6336">
                  <c:v>2624.0</c:v>
                </c:pt>
                <c:pt idx="6337">
                  <c:v>2624.0</c:v>
                </c:pt>
                <c:pt idx="6338">
                  <c:v>2624.0</c:v>
                </c:pt>
                <c:pt idx="6339">
                  <c:v>2625.0</c:v>
                </c:pt>
                <c:pt idx="6340">
                  <c:v>2625.0</c:v>
                </c:pt>
                <c:pt idx="6341">
                  <c:v>2625.0</c:v>
                </c:pt>
                <c:pt idx="6342">
                  <c:v>2625.0</c:v>
                </c:pt>
                <c:pt idx="6343">
                  <c:v>2625.0</c:v>
                </c:pt>
                <c:pt idx="6344">
                  <c:v>2626.0</c:v>
                </c:pt>
                <c:pt idx="6345">
                  <c:v>2626.0</c:v>
                </c:pt>
                <c:pt idx="6346">
                  <c:v>2627.0</c:v>
                </c:pt>
                <c:pt idx="6347">
                  <c:v>2627.0</c:v>
                </c:pt>
                <c:pt idx="6348">
                  <c:v>2627.0</c:v>
                </c:pt>
                <c:pt idx="6349">
                  <c:v>2628.0</c:v>
                </c:pt>
                <c:pt idx="6350">
                  <c:v>2628.0</c:v>
                </c:pt>
                <c:pt idx="6351">
                  <c:v>2628.0</c:v>
                </c:pt>
                <c:pt idx="6352">
                  <c:v>2628.0</c:v>
                </c:pt>
                <c:pt idx="6353">
                  <c:v>2629.0</c:v>
                </c:pt>
                <c:pt idx="6354">
                  <c:v>2630.0</c:v>
                </c:pt>
                <c:pt idx="6355">
                  <c:v>2631.0</c:v>
                </c:pt>
                <c:pt idx="6356">
                  <c:v>2631.0</c:v>
                </c:pt>
                <c:pt idx="6357">
                  <c:v>2631.0</c:v>
                </c:pt>
                <c:pt idx="6358">
                  <c:v>2631.0</c:v>
                </c:pt>
                <c:pt idx="6359">
                  <c:v>2632.0</c:v>
                </c:pt>
                <c:pt idx="6360">
                  <c:v>2633.0</c:v>
                </c:pt>
                <c:pt idx="6361">
                  <c:v>2634.0</c:v>
                </c:pt>
                <c:pt idx="6362">
                  <c:v>2634.0</c:v>
                </c:pt>
                <c:pt idx="6363">
                  <c:v>2634.0</c:v>
                </c:pt>
                <c:pt idx="6364">
                  <c:v>2635.0</c:v>
                </c:pt>
                <c:pt idx="6365">
                  <c:v>2636.0</c:v>
                </c:pt>
                <c:pt idx="6366">
                  <c:v>2637.0</c:v>
                </c:pt>
                <c:pt idx="6367">
                  <c:v>2638.0</c:v>
                </c:pt>
                <c:pt idx="6368">
                  <c:v>2638.0</c:v>
                </c:pt>
                <c:pt idx="6369">
                  <c:v>2638.0</c:v>
                </c:pt>
                <c:pt idx="6370">
                  <c:v>2638.0</c:v>
                </c:pt>
                <c:pt idx="6371">
                  <c:v>2638.0</c:v>
                </c:pt>
                <c:pt idx="6372">
                  <c:v>2639.0</c:v>
                </c:pt>
                <c:pt idx="6373">
                  <c:v>2640.0</c:v>
                </c:pt>
                <c:pt idx="6374">
                  <c:v>2640.0</c:v>
                </c:pt>
                <c:pt idx="6375">
                  <c:v>2640.0</c:v>
                </c:pt>
                <c:pt idx="6376">
                  <c:v>2640.0</c:v>
                </c:pt>
                <c:pt idx="6377">
                  <c:v>2640.0</c:v>
                </c:pt>
                <c:pt idx="6378">
                  <c:v>2640.0</c:v>
                </c:pt>
                <c:pt idx="6379">
                  <c:v>2640.0</c:v>
                </c:pt>
                <c:pt idx="6380">
                  <c:v>2640.0</c:v>
                </c:pt>
                <c:pt idx="6381">
                  <c:v>2640.0</c:v>
                </c:pt>
                <c:pt idx="6382">
                  <c:v>2640.0</c:v>
                </c:pt>
                <c:pt idx="6383">
                  <c:v>2640.0</c:v>
                </c:pt>
                <c:pt idx="6384">
                  <c:v>2640.0</c:v>
                </c:pt>
                <c:pt idx="6385">
                  <c:v>2640.0</c:v>
                </c:pt>
                <c:pt idx="6386">
                  <c:v>2640.0</c:v>
                </c:pt>
                <c:pt idx="6387">
                  <c:v>2640.0</c:v>
                </c:pt>
                <c:pt idx="6388">
                  <c:v>2640.0</c:v>
                </c:pt>
                <c:pt idx="6389">
                  <c:v>2640.0</c:v>
                </c:pt>
                <c:pt idx="6390">
                  <c:v>2640.0</c:v>
                </c:pt>
                <c:pt idx="6391">
                  <c:v>2640.0</c:v>
                </c:pt>
                <c:pt idx="6392">
                  <c:v>2640.0</c:v>
                </c:pt>
                <c:pt idx="6393">
                  <c:v>2640.0</c:v>
                </c:pt>
                <c:pt idx="6394">
                  <c:v>2640.0</c:v>
                </c:pt>
                <c:pt idx="6395">
                  <c:v>2640.0</c:v>
                </c:pt>
                <c:pt idx="6396">
                  <c:v>2640.0</c:v>
                </c:pt>
                <c:pt idx="6397">
                  <c:v>2641.0</c:v>
                </c:pt>
                <c:pt idx="6398">
                  <c:v>2641.0</c:v>
                </c:pt>
                <c:pt idx="6399">
                  <c:v>2642.0</c:v>
                </c:pt>
                <c:pt idx="6400">
                  <c:v>2643.0</c:v>
                </c:pt>
                <c:pt idx="6401">
                  <c:v>2643.0</c:v>
                </c:pt>
                <c:pt idx="6402">
                  <c:v>2643.0</c:v>
                </c:pt>
                <c:pt idx="6403">
                  <c:v>2644.0</c:v>
                </c:pt>
                <c:pt idx="6404">
                  <c:v>2645.0</c:v>
                </c:pt>
                <c:pt idx="6405">
                  <c:v>2646.0</c:v>
                </c:pt>
                <c:pt idx="6406">
                  <c:v>2647.0</c:v>
                </c:pt>
                <c:pt idx="6407">
                  <c:v>2647.0</c:v>
                </c:pt>
                <c:pt idx="6408">
                  <c:v>2648.0</c:v>
                </c:pt>
                <c:pt idx="6409">
                  <c:v>2648.0</c:v>
                </c:pt>
                <c:pt idx="6410">
                  <c:v>2648.0</c:v>
                </c:pt>
                <c:pt idx="6411">
                  <c:v>2648.0</c:v>
                </c:pt>
                <c:pt idx="6412">
                  <c:v>2648.0</c:v>
                </c:pt>
                <c:pt idx="6413">
                  <c:v>2649.0</c:v>
                </c:pt>
                <c:pt idx="6414">
                  <c:v>2650.0</c:v>
                </c:pt>
                <c:pt idx="6415">
                  <c:v>2650.0</c:v>
                </c:pt>
                <c:pt idx="6416">
                  <c:v>2651.0</c:v>
                </c:pt>
                <c:pt idx="6417">
                  <c:v>2651.0</c:v>
                </c:pt>
                <c:pt idx="6418">
                  <c:v>2651.0</c:v>
                </c:pt>
                <c:pt idx="6419">
                  <c:v>2652.0</c:v>
                </c:pt>
                <c:pt idx="6420">
                  <c:v>2652.0</c:v>
                </c:pt>
                <c:pt idx="6421">
                  <c:v>2653.0</c:v>
                </c:pt>
                <c:pt idx="6422">
                  <c:v>2654.0</c:v>
                </c:pt>
                <c:pt idx="6423">
                  <c:v>2655.0</c:v>
                </c:pt>
                <c:pt idx="6424">
                  <c:v>2656.0</c:v>
                </c:pt>
                <c:pt idx="6425">
                  <c:v>2657.0</c:v>
                </c:pt>
                <c:pt idx="6426">
                  <c:v>2658.0</c:v>
                </c:pt>
                <c:pt idx="6427">
                  <c:v>2658.0</c:v>
                </c:pt>
                <c:pt idx="6428">
                  <c:v>2659.0</c:v>
                </c:pt>
                <c:pt idx="6429">
                  <c:v>2660.0</c:v>
                </c:pt>
                <c:pt idx="6430">
                  <c:v>2661.0</c:v>
                </c:pt>
                <c:pt idx="6431">
                  <c:v>2662.0</c:v>
                </c:pt>
                <c:pt idx="6432">
                  <c:v>2663.0</c:v>
                </c:pt>
                <c:pt idx="6433">
                  <c:v>2663.0</c:v>
                </c:pt>
                <c:pt idx="6434">
                  <c:v>2664.0</c:v>
                </c:pt>
                <c:pt idx="6435">
                  <c:v>2664.0</c:v>
                </c:pt>
                <c:pt idx="6436">
                  <c:v>2664.0</c:v>
                </c:pt>
                <c:pt idx="6437">
                  <c:v>2665.0</c:v>
                </c:pt>
                <c:pt idx="6438">
                  <c:v>2665.0</c:v>
                </c:pt>
                <c:pt idx="6439">
                  <c:v>2666.0</c:v>
                </c:pt>
                <c:pt idx="6440">
                  <c:v>2666.0</c:v>
                </c:pt>
                <c:pt idx="6441">
                  <c:v>2666.0</c:v>
                </c:pt>
                <c:pt idx="6442">
                  <c:v>2666.0</c:v>
                </c:pt>
                <c:pt idx="6443">
                  <c:v>2666.0</c:v>
                </c:pt>
                <c:pt idx="6444">
                  <c:v>2667.0</c:v>
                </c:pt>
                <c:pt idx="6445">
                  <c:v>2668.0</c:v>
                </c:pt>
                <c:pt idx="6446">
                  <c:v>2668.0</c:v>
                </c:pt>
                <c:pt idx="6447">
                  <c:v>2668.0</c:v>
                </c:pt>
                <c:pt idx="6448">
                  <c:v>2668.0</c:v>
                </c:pt>
                <c:pt idx="6449">
                  <c:v>2669.0</c:v>
                </c:pt>
                <c:pt idx="6450">
                  <c:v>2669.0</c:v>
                </c:pt>
                <c:pt idx="6451">
                  <c:v>2669.0</c:v>
                </c:pt>
                <c:pt idx="6452">
                  <c:v>2670.0</c:v>
                </c:pt>
                <c:pt idx="6453">
                  <c:v>2671.0</c:v>
                </c:pt>
                <c:pt idx="6454">
                  <c:v>2672.0</c:v>
                </c:pt>
                <c:pt idx="6455">
                  <c:v>2672.0</c:v>
                </c:pt>
                <c:pt idx="6456">
                  <c:v>2673.0</c:v>
                </c:pt>
                <c:pt idx="6457">
                  <c:v>2673.0</c:v>
                </c:pt>
                <c:pt idx="6458">
                  <c:v>2673.0</c:v>
                </c:pt>
                <c:pt idx="6459">
                  <c:v>2673.0</c:v>
                </c:pt>
                <c:pt idx="6460">
                  <c:v>2673.0</c:v>
                </c:pt>
                <c:pt idx="6461">
                  <c:v>2673.0</c:v>
                </c:pt>
                <c:pt idx="6462">
                  <c:v>2674.0</c:v>
                </c:pt>
                <c:pt idx="6463">
                  <c:v>2674.0</c:v>
                </c:pt>
                <c:pt idx="6464">
                  <c:v>2675.0</c:v>
                </c:pt>
                <c:pt idx="6465">
                  <c:v>2675.0</c:v>
                </c:pt>
                <c:pt idx="6466">
                  <c:v>2676.0</c:v>
                </c:pt>
                <c:pt idx="6467">
                  <c:v>2677.0</c:v>
                </c:pt>
                <c:pt idx="6468">
                  <c:v>2678.0</c:v>
                </c:pt>
                <c:pt idx="6469">
                  <c:v>2679.0</c:v>
                </c:pt>
                <c:pt idx="6470">
                  <c:v>2680.0</c:v>
                </c:pt>
                <c:pt idx="6471">
                  <c:v>2680.0</c:v>
                </c:pt>
                <c:pt idx="6472">
                  <c:v>2681.0</c:v>
                </c:pt>
                <c:pt idx="6473">
                  <c:v>2681.0</c:v>
                </c:pt>
                <c:pt idx="6474">
                  <c:v>2682.0</c:v>
                </c:pt>
                <c:pt idx="6475">
                  <c:v>2682.0</c:v>
                </c:pt>
                <c:pt idx="6476">
                  <c:v>2683.0</c:v>
                </c:pt>
                <c:pt idx="6477">
                  <c:v>2684.0</c:v>
                </c:pt>
                <c:pt idx="6478">
                  <c:v>2685.0</c:v>
                </c:pt>
                <c:pt idx="6479">
                  <c:v>2686.0</c:v>
                </c:pt>
                <c:pt idx="6480">
                  <c:v>2687.0</c:v>
                </c:pt>
                <c:pt idx="6481">
                  <c:v>2688.0</c:v>
                </c:pt>
                <c:pt idx="6482">
                  <c:v>2689.0</c:v>
                </c:pt>
                <c:pt idx="6483">
                  <c:v>2690.0</c:v>
                </c:pt>
                <c:pt idx="6484">
                  <c:v>2691.0</c:v>
                </c:pt>
                <c:pt idx="6485">
                  <c:v>2692.0</c:v>
                </c:pt>
                <c:pt idx="6486">
                  <c:v>2693.0</c:v>
                </c:pt>
                <c:pt idx="6487">
                  <c:v>2694.0</c:v>
                </c:pt>
                <c:pt idx="6488">
                  <c:v>2695.0</c:v>
                </c:pt>
                <c:pt idx="6489">
                  <c:v>2696.0</c:v>
                </c:pt>
                <c:pt idx="6490">
                  <c:v>2697.0</c:v>
                </c:pt>
                <c:pt idx="6491">
                  <c:v>2697.0</c:v>
                </c:pt>
                <c:pt idx="6492">
                  <c:v>2698.0</c:v>
                </c:pt>
                <c:pt idx="6493">
                  <c:v>2698.0</c:v>
                </c:pt>
                <c:pt idx="6494">
                  <c:v>2698.0</c:v>
                </c:pt>
                <c:pt idx="6495">
                  <c:v>2698.0</c:v>
                </c:pt>
                <c:pt idx="6496">
                  <c:v>2698.0</c:v>
                </c:pt>
                <c:pt idx="6497">
                  <c:v>2699.0</c:v>
                </c:pt>
                <c:pt idx="6498">
                  <c:v>2699.0</c:v>
                </c:pt>
                <c:pt idx="6499">
                  <c:v>2699.0</c:v>
                </c:pt>
                <c:pt idx="6500">
                  <c:v>2699.0</c:v>
                </c:pt>
                <c:pt idx="6501">
                  <c:v>2700.0</c:v>
                </c:pt>
                <c:pt idx="6502">
                  <c:v>2700.0</c:v>
                </c:pt>
                <c:pt idx="6503">
                  <c:v>2700.0</c:v>
                </c:pt>
                <c:pt idx="6504">
                  <c:v>2701.0</c:v>
                </c:pt>
                <c:pt idx="6505">
                  <c:v>2702.0</c:v>
                </c:pt>
                <c:pt idx="6506">
                  <c:v>2703.0</c:v>
                </c:pt>
                <c:pt idx="6507">
                  <c:v>2704.0</c:v>
                </c:pt>
                <c:pt idx="6508">
                  <c:v>2705.0</c:v>
                </c:pt>
                <c:pt idx="6509">
                  <c:v>2705.0</c:v>
                </c:pt>
                <c:pt idx="6510">
                  <c:v>2705.0</c:v>
                </c:pt>
                <c:pt idx="6511">
                  <c:v>2705.0</c:v>
                </c:pt>
                <c:pt idx="6512">
                  <c:v>2705.0</c:v>
                </c:pt>
                <c:pt idx="6513">
                  <c:v>2705.0</c:v>
                </c:pt>
                <c:pt idx="6514">
                  <c:v>2706.0</c:v>
                </c:pt>
                <c:pt idx="6515">
                  <c:v>2706.0</c:v>
                </c:pt>
                <c:pt idx="6516">
                  <c:v>2707.0</c:v>
                </c:pt>
                <c:pt idx="6517">
                  <c:v>2707.0</c:v>
                </c:pt>
                <c:pt idx="6518">
                  <c:v>2707.0</c:v>
                </c:pt>
                <c:pt idx="6519">
                  <c:v>2707.0</c:v>
                </c:pt>
                <c:pt idx="6520">
                  <c:v>2707.0</c:v>
                </c:pt>
                <c:pt idx="6521">
                  <c:v>2707.0</c:v>
                </c:pt>
                <c:pt idx="6522">
                  <c:v>2707.0</c:v>
                </c:pt>
                <c:pt idx="6523">
                  <c:v>2707.0</c:v>
                </c:pt>
                <c:pt idx="6524">
                  <c:v>2707.0</c:v>
                </c:pt>
                <c:pt idx="6525">
                  <c:v>2707.0</c:v>
                </c:pt>
                <c:pt idx="6526">
                  <c:v>2708.0</c:v>
                </c:pt>
                <c:pt idx="6527">
                  <c:v>2709.0</c:v>
                </c:pt>
                <c:pt idx="6528">
                  <c:v>2710.0</c:v>
                </c:pt>
                <c:pt idx="6529">
                  <c:v>2711.0</c:v>
                </c:pt>
                <c:pt idx="6530">
                  <c:v>2711.0</c:v>
                </c:pt>
                <c:pt idx="6531">
                  <c:v>2711.0</c:v>
                </c:pt>
                <c:pt idx="6532">
                  <c:v>2711.0</c:v>
                </c:pt>
                <c:pt idx="6533">
                  <c:v>2711.0</c:v>
                </c:pt>
                <c:pt idx="6534">
                  <c:v>2711.0</c:v>
                </c:pt>
                <c:pt idx="6535">
                  <c:v>2711.0</c:v>
                </c:pt>
                <c:pt idx="6536">
                  <c:v>2712.0</c:v>
                </c:pt>
                <c:pt idx="6537">
                  <c:v>2713.0</c:v>
                </c:pt>
                <c:pt idx="6538">
                  <c:v>2713.0</c:v>
                </c:pt>
                <c:pt idx="6539">
                  <c:v>2713.0</c:v>
                </c:pt>
                <c:pt idx="6540">
                  <c:v>2714.0</c:v>
                </c:pt>
                <c:pt idx="6541">
                  <c:v>2714.0</c:v>
                </c:pt>
                <c:pt idx="6542">
                  <c:v>2715.0</c:v>
                </c:pt>
                <c:pt idx="6543">
                  <c:v>2716.0</c:v>
                </c:pt>
                <c:pt idx="6544">
                  <c:v>2717.0</c:v>
                </c:pt>
                <c:pt idx="6545">
                  <c:v>2718.0</c:v>
                </c:pt>
                <c:pt idx="6546">
                  <c:v>2718.0</c:v>
                </c:pt>
                <c:pt idx="6547">
                  <c:v>2718.0</c:v>
                </c:pt>
                <c:pt idx="6548">
                  <c:v>2718.0</c:v>
                </c:pt>
                <c:pt idx="6549">
                  <c:v>2718.0</c:v>
                </c:pt>
                <c:pt idx="6550">
                  <c:v>2718.0</c:v>
                </c:pt>
                <c:pt idx="6551">
                  <c:v>2718.0</c:v>
                </c:pt>
                <c:pt idx="6552">
                  <c:v>2719.0</c:v>
                </c:pt>
                <c:pt idx="6553">
                  <c:v>2720.0</c:v>
                </c:pt>
                <c:pt idx="6554">
                  <c:v>2721.0</c:v>
                </c:pt>
                <c:pt idx="6555">
                  <c:v>2722.0</c:v>
                </c:pt>
                <c:pt idx="6556">
                  <c:v>2723.0</c:v>
                </c:pt>
                <c:pt idx="6557">
                  <c:v>2724.0</c:v>
                </c:pt>
                <c:pt idx="6558">
                  <c:v>2725.0</c:v>
                </c:pt>
                <c:pt idx="6559">
                  <c:v>2726.0</c:v>
                </c:pt>
                <c:pt idx="6560">
                  <c:v>2727.0</c:v>
                </c:pt>
                <c:pt idx="6561">
                  <c:v>2728.0</c:v>
                </c:pt>
                <c:pt idx="6562">
                  <c:v>2729.0</c:v>
                </c:pt>
                <c:pt idx="6563">
                  <c:v>2729.0</c:v>
                </c:pt>
                <c:pt idx="6564">
                  <c:v>2730.0</c:v>
                </c:pt>
                <c:pt idx="6565">
                  <c:v>2730.0</c:v>
                </c:pt>
                <c:pt idx="6566">
                  <c:v>2730.0</c:v>
                </c:pt>
                <c:pt idx="6567">
                  <c:v>2731.0</c:v>
                </c:pt>
                <c:pt idx="6568">
                  <c:v>2732.0</c:v>
                </c:pt>
                <c:pt idx="6569">
                  <c:v>2733.0</c:v>
                </c:pt>
                <c:pt idx="6570">
                  <c:v>2733.0</c:v>
                </c:pt>
                <c:pt idx="6571">
                  <c:v>2733.0</c:v>
                </c:pt>
                <c:pt idx="6572">
                  <c:v>2733.0</c:v>
                </c:pt>
                <c:pt idx="6573">
                  <c:v>2733.0</c:v>
                </c:pt>
                <c:pt idx="6574">
                  <c:v>2733.0</c:v>
                </c:pt>
                <c:pt idx="6575">
                  <c:v>2733.0</c:v>
                </c:pt>
                <c:pt idx="6576">
                  <c:v>2734.0</c:v>
                </c:pt>
                <c:pt idx="6577">
                  <c:v>2734.0</c:v>
                </c:pt>
                <c:pt idx="6578">
                  <c:v>2735.0</c:v>
                </c:pt>
                <c:pt idx="6579">
                  <c:v>2735.0</c:v>
                </c:pt>
                <c:pt idx="6580">
                  <c:v>2735.0</c:v>
                </c:pt>
                <c:pt idx="6581">
                  <c:v>2735.0</c:v>
                </c:pt>
                <c:pt idx="6582">
                  <c:v>2735.0</c:v>
                </c:pt>
                <c:pt idx="6583">
                  <c:v>2736.0</c:v>
                </c:pt>
                <c:pt idx="6584">
                  <c:v>2736.0</c:v>
                </c:pt>
                <c:pt idx="6585">
                  <c:v>2736.0</c:v>
                </c:pt>
                <c:pt idx="6586">
                  <c:v>2736.0</c:v>
                </c:pt>
                <c:pt idx="6587">
                  <c:v>2737.0</c:v>
                </c:pt>
                <c:pt idx="6588">
                  <c:v>2738.0</c:v>
                </c:pt>
                <c:pt idx="6589">
                  <c:v>2738.0</c:v>
                </c:pt>
                <c:pt idx="6590">
                  <c:v>2739.0</c:v>
                </c:pt>
                <c:pt idx="6591">
                  <c:v>2739.0</c:v>
                </c:pt>
                <c:pt idx="6592">
                  <c:v>2739.0</c:v>
                </c:pt>
                <c:pt idx="6593">
                  <c:v>2739.0</c:v>
                </c:pt>
                <c:pt idx="6594">
                  <c:v>2739.0</c:v>
                </c:pt>
                <c:pt idx="6595">
                  <c:v>2739.0</c:v>
                </c:pt>
                <c:pt idx="6596">
                  <c:v>2739.0</c:v>
                </c:pt>
                <c:pt idx="6597">
                  <c:v>2739.0</c:v>
                </c:pt>
                <c:pt idx="6598">
                  <c:v>2739.0</c:v>
                </c:pt>
                <c:pt idx="6599">
                  <c:v>2739.0</c:v>
                </c:pt>
                <c:pt idx="6600">
                  <c:v>2739.0</c:v>
                </c:pt>
                <c:pt idx="6601">
                  <c:v>2739.0</c:v>
                </c:pt>
                <c:pt idx="6602">
                  <c:v>2739.0</c:v>
                </c:pt>
                <c:pt idx="6603">
                  <c:v>2740.0</c:v>
                </c:pt>
                <c:pt idx="6604">
                  <c:v>2740.0</c:v>
                </c:pt>
                <c:pt idx="6605">
                  <c:v>2740.0</c:v>
                </c:pt>
                <c:pt idx="6606">
                  <c:v>2740.0</c:v>
                </c:pt>
                <c:pt idx="6607">
                  <c:v>2740.0</c:v>
                </c:pt>
                <c:pt idx="6608">
                  <c:v>2740.0</c:v>
                </c:pt>
                <c:pt idx="6609">
                  <c:v>2740.0</c:v>
                </c:pt>
                <c:pt idx="6610">
                  <c:v>2740.0</c:v>
                </c:pt>
                <c:pt idx="6611">
                  <c:v>2740.0</c:v>
                </c:pt>
                <c:pt idx="6612">
                  <c:v>2741.0</c:v>
                </c:pt>
                <c:pt idx="6613">
                  <c:v>2742.0</c:v>
                </c:pt>
                <c:pt idx="6614">
                  <c:v>2743.0</c:v>
                </c:pt>
                <c:pt idx="6615">
                  <c:v>2744.0</c:v>
                </c:pt>
                <c:pt idx="6616">
                  <c:v>2745.0</c:v>
                </c:pt>
                <c:pt idx="6617">
                  <c:v>2745.0</c:v>
                </c:pt>
                <c:pt idx="6618">
                  <c:v>2746.0</c:v>
                </c:pt>
                <c:pt idx="6619">
                  <c:v>2747.0</c:v>
                </c:pt>
                <c:pt idx="6620">
                  <c:v>2748.0</c:v>
                </c:pt>
                <c:pt idx="6621">
                  <c:v>2749.0</c:v>
                </c:pt>
                <c:pt idx="6622">
                  <c:v>2750.0</c:v>
                </c:pt>
                <c:pt idx="6623">
                  <c:v>2750.0</c:v>
                </c:pt>
                <c:pt idx="6624">
                  <c:v>2751.0</c:v>
                </c:pt>
                <c:pt idx="6625">
                  <c:v>2752.0</c:v>
                </c:pt>
                <c:pt idx="6626">
                  <c:v>2753.0</c:v>
                </c:pt>
                <c:pt idx="6627">
                  <c:v>2754.0</c:v>
                </c:pt>
                <c:pt idx="6628">
                  <c:v>2755.0</c:v>
                </c:pt>
                <c:pt idx="6629">
                  <c:v>2755.0</c:v>
                </c:pt>
                <c:pt idx="6630">
                  <c:v>2755.0</c:v>
                </c:pt>
                <c:pt idx="6631">
                  <c:v>2755.0</c:v>
                </c:pt>
                <c:pt idx="6632">
                  <c:v>2755.0</c:v>
                </c:pt>
                <c:pt idx="6633">
                  <c:v>2755.0</c:v>
                </c:pt>
                <c:pt idx="6634">
                  <c:v>2755.0</c:v>
                </c:pt>
                <c:pt idx="6635">
                  <c:v>2755.0</c:v>
                </c:pt>
                <c:pt idx="6636">
                  <c:v>2755.0</c:v>
                </c:pt>
                <c:pt idx="6637">
                  <c:v>2755.0</c:v>
                </c:pt>
                <c:pt idx="6638">
                  <c:v>2755.0</c:v>
                </c:pt>
                <c:pt idx="6639">
                  <c:v>2755.0</c:v>
                </c:pt>
                <c:pt idx="6640">
                  <c:v>2755.0</c:v>
                </c:pt>
                <c:pt idx="6641">
                  <c:v>2755.0</c:v>
                </c:pt>
                <c:pt idx="6642">
                  <c:v>2755.0</c:v>
                </c:pt>
                <c:pt idx="6643">
                  <c:v>2756.0</c:v>
                </c:pt>
                <c:pt idx="6644">
                  <c:v>2757.0</c:v>
                </c:pt>
                <c:pt idx="6645">
                  <c:v>2757.0</c:v>
                </c:pt>
                <c:pt idx="6646">
                  <c:v>2757.0</c:v>
                </c:pt>
                <c:pt idx="6647">
                  <c:v>2758.0</c:v>
                </c:pt>
                <c:pt idx="6648">
                  <c:v>2758.0</c:v>
                </c:pt>
                <c:pt idx="6649">
                  <c:v>2758.0</c:v>
                </c:pt>
                <c:pt idx="6650">
                  <c:v>2758.0</c:v>
                </c:pt>
                <c:pt idx="6651">
                  <c:v>2758.0</c:v>
                </c:pt>
                <c:pt idx="6652">
                  <c:v>2758.0</c:v>
                </c:pt>
                <c:pt idx="6653">
                  <c:v>2758.0</c:v>
                </c:pt>
                <c:pt idx="6654">
                  <c:v>2758.0</c:v>
                </c:pt>
                <c:pt idx="6655">
                  <c:v>2758.0</c:v>
                </c:pt>
                <c:pt idx="6656">
                  <c:v>2759.0</c:v>
                </c:pt>
                <c:pt idx="6657">
                  <c:v>2760.0</c:v>
                </c:pt>
                <c:pt idx="6658">
                  <c:v>2760.0</c:v>
                </c:pt>
                <c:pt idx="6659">
                  <c:v>2760.0</c:v>
                </c:pt>
                <c:pt idx="6660">
                  <c:v>2760.0</c:v>
                </c:pt>
                <c:pt idx="6661">
                  <c:v>2761.0</c:v>
                </c:pt>
                <c:pt idx="6662">
                  <c:v>2761.0</c:v>
                </c:pt>
                <c:pt idx="6663">
                  <c:v>2762.0</c:v>
                </c:pt>
                <c:pt idx="6664">
                  <c:v>2763.0</c:v>
                </c:pt>
                <c:pt idx="6665">
                  <c:v>2763.0</c:v>
                </c:pt>
                <c:pt idx="6666">
                  <c:v>2763.0</c:v>
                </c:pt>
                <c:pt idx="6667">
                  <c:v>2763.0</c:v>
                </c:pt>
                <c:pt idx="6668">
                  <c:v>2763.0</c:v>
                </c:pt>
                <c:pt idx="6669">
                  <c:v>2763.0</c:v>
                </c:pt>
                <c:pt idx="6670">
                  <c:v>2763.0</c:v>
                </c:pt>
                <c:pt idx="6671">
                  <c:v>2764.0</c:v>
                </c:pt>
                <c:pt idx="6672">
                  <c:v>2764.0</c:v>
                </c:pt>
                <c:pt idx="6673">
                  <c:v>2764.0</c:v>
                </c:pt>
                <c:pt idx="6674">
                  <c:v>2764.0</c:v>
                </c:pt>
                <c:pt idx="6675">
                  <c:v>2764.0</c:v>
                </c:pt>
                <c:pt idx="6676">
                  <c:v>2764.0</c:v>
                </c:pt>
                <c:pt idx="6677">
                  <c:v>2764.0</c:v>
                </c:pt>
                <c:pt idx="6678">
                  <c:v>2764.0</c:v>
                </c:pt>
                <c:pt idx="6679">
                  <c:v>2764.0</c:v>
                </c:pt>
                <c:pt idx="6680">
                  <c:v>2764.0</c:v>
                </c:pt>
                <c:pt idx="6681">
                  <c:v>2764.0</c:v>
                </c:pt>
                <c:pt idx="6682">
                  <c:v>2765.0</c:v>
                </c:pt>
                <c:pt idx="6683">
                  <c:v>2766.0</c:v>
                </c:pt>
                <c:pt idx="6684">
                  <c:v>2766.0</c:v>
                </c:pt>
                <c:pt idx="6685">
                  <c:v>2767.0</c:v>
                </c:pt>
                <c:pt idx="6686">
                  <c:v>2767.0</c:v>
                </c:pt>
                <c:pt idx="6687">
                  <c:v>2768.0</c:v>
                </c:pt>
                <c:pt idx="6688">
                  <c:v>2768.0</c:v>
                </c:pt>
                <c:pt idx="6689">
                  <c:v>2769.0</c:v>
                </c:pt>
                <c:pt idx="6690">
                  <c:v>2769.0</c:v>
                </c:pt>
                <c:pt idx="6691">
                  <c:v>2769.0</c:v>
                </c:pt>
                <c:pt idx="6692">
                  <c:v>2770.0</c:v>
                </c:pt>
                <c:pt idx="6693">
                  <c:v>2771.0</c:v>
                </c:pt>
                <c:pt idx="6694">
                  <c:v>2772.0</c:v>
                </c:pt>
                <c:pt idx="6695">
                  <c:v>2772.0</c:v>
                </c:pt>
                <c:pt idx="6696">
                  <c:v>2772.0</c:v>
                </c:pt>
                <c:pt idx="6697">
                  <c:v>2772.0</c:v>
                </c:pt>
                <c:pt idx="6698">
                  <c:v>2772.0</c:v>
                </c:pt>
                <c:pt idx="6699">
                  <c:v>2773.0</c:v>
                </c:pt>
                <c:pt idx="6700">
                  <c:v>2774.0</c:v>
                </c:pt>
                <c:pt idx="6701">
                  <c:v>2774.0</c:v>
                </c:pt>
                <c:pt idx="6702">
                  <c:v>2775.0</c:v>
                </c:pt>
                <c:pt idx="6703">
                  <c:v>2775.0</c:v>
                </c:pt>
                <c:pt idx="6704">
                  <c:v>2775.0</c:v>
                </c:pt>
                <c:pt idx="6705">
                  <c:v>2775.0</c:v>
                </c:pt>
                <c:pt idx="6706">
                  <c:v>2775.0</c:v>
                </c:pt>
                <c:pt idx="6707">
                  <c:v>2776.0</c:v>
                </c:pt>
                <c:pt idx="6708">
                  <c:v>2776.0</c:v>
                </c:pt>
                <c:pt idx="6709">
                  <c:v>2777.0</c:v>
                </c:pt>
                <c:pt idx="6710">
                  <c:v>2778.0</c:v>
                </c:pt>
                <c:pt idx="6711">
                  <c:v>2779.0</c:v>
                </c:pt>
                <c:pt idx="6712">
                  <c:v>2779.0</c:v>
                </c:pt>
                <c:pt idx="6713">
                  <c:v>2779.0</c:v>
                </c:pt>
                <c:pt idx="6714">
                  <c:v>2779.0</c:v>
                </c:pt>
                <c:pt idx="6715">
                  <c:v>2779.0</c:v>
                </c:pt>
                <c:pt idx="6716">
                  <c:v>2779.0</c:v>
                </c:pt>
                <c:pt idx="6717">
                  <c:v>2779.0</c:v>
                </c:pt>
                <c:pt idx="6718">
                  <c:v>2779.0</c:v>
                </c:pt>
                <c:pt idx="6719">
                  <c:v>2779.0</c:v>
                </c:pt>
                <c:pt idx="6720">
                  <c:v>2779.0</c:v>
                </c:pt>
                <c:pt idx="6721">
                  <c:v>2779.0</c:v>
                </c:pt>
                <c:pt idx="6722">
                  <c:v>2780.0</c:v>
                </c:pt>
                <c:pt idx="6723">
                  <c:v>2780.0</c:v>
                </c:pt>
                <c:pt idx="6724">
                  <c:v>2781.0</c:v>
                </c:pt>
                <c:pt idx="6725">
                  <c:v>2781.0</c:v>
                </c:pt>
                <c:pt idx="6726">
                  <c:v>2782.0</c:v>
                </c:pt>
                <c:pt idx="6727">
                  <c:v>2783.0</c:v>
                </c:pt>
                <c:pt idx="6728">
                  <c:v>2784.0</c:v>
                </c:pt>
                <c:pt idx="6729">
                  <c:v>2784.0</c:v>
                </c:pt>
                <c:pt idx="6730">
                  <c:v>2784.0</c:v>
                </c:pt>
                <c:pt idx="6731">
                  <c:v>2784.0</c:v>
                </c:pt>
                <c:pt idx="6732">
                  <c:v>2784.0</c:v>
                </c:pt>
                <c:pt idx="6733">
                  <c:v>2784.0</c:v>
                </c:pt>
                <c:pt idx="6734">
                  <c:v>2784.0</c:v>
                </c:pt>
                <c:pt idx="6735">
                  <c:v>2784.0</c:v>
                </c:pt>
                <c:pt idx="6736">
                  <c:v>2784.0</c:v>
                </c:pt>
                <c:pt idx="6737">
                  <c:v>2784.0</c:v>
                </c:pt>
                <c:pt idx="6738">
                  <c:v>2784.0</c:v>
                </c:pt>
                <c:pt idx="6739">
                  <c:v>2784.0</c:v>
                </c:pt>
                <c:pt idx="6740">
                  <c:v>2784.0</c:v>
                </c:pt>
                <c:pt idx="6741">
                  <c:v>2784.0</c:v>
                </c:pt>
                <c:pt idx="6742">
                  <c:v>2784.0</c:v>
                </c:pt>
                <c:pt idx="6743">
                  <c:v>2784.0</c:v>
                </c:pt>
                <c:pt idx="6744">
                  <c:v>2784.0</c:v>
                </c:pt>
                <c:pt idx="6745">
                  <c:v>2784.0</c:v>
                </c:pt>
                <c:pt idx="6746">
                  <c:v>2784.0</c:v>
                </c:pt>
                <c:pt idx="6747">
                  <c:v>2784.0</c:v>
                </c:pt>
                <c:pt idx="6748">
                  <c:v>2784.0</c:v>
                </c:pt>
                <c:pt idx="6749">
                  <c:v>2784.0</c:v>
                </c:pt>
                <c:pt idx="6750">
                  <c:v>2784.0</c:v>
                </c:pt>
                <c:pt idx="6751">
                  <c:v>2784.0</c:v>
                </c:pt>
                <c:pt idx="6752">
                  <c:v>2784.0</c:v>
                </c:pt>
                <c:pt idx="6753">
                  <c:v>2785.0</c:v>
                </c:pt>
                <c:pt idx="6754">
                  <c:v>2785.0</c:v>
                </c:pt>
                <c:pt idx="6755">
                  <c:v>2785.0</c:v>
                </c:pt>
                <c:pt idx="6756">
                  <c:v>2785.0</c:v>
                </c:pt>
                <c:pt idx="6757">
                  <c:v>2785.0</c:v>
                </c:pt>
                <c:pt idx="6758">
                  <c:v>2785.0</c:v>
                </c:pt>
                <c:pt idx="6759">
                  <c:v>2786.0</c:v>
                </c:pt>
                <c:pt idx="6760">
                  <c:v>2787.0</c:v>
                </c:pt>
                <c:pt idx="6761">
                  <c:v>2787.0</c:v>
                </c:pt>
                <c:pt idx="6762">
                  <c:v>2787.0</c:v>
                </c:pt>
                <c:pt idx="6763">
                  <c:v>2787.0</c:v>
                </c:pt>
                <c:pt idx="6764">
                  <c:v>2787.0</c:v>
                </c:pt>
                <c:pt idx="6765">
                  <c:v>2787.0</c:v>
                </c:pt>
                <c:pt idx="6766">
                  <c:v>2788.0</c:v>
                </c:pt>
                <c:pt idx="6767">
                  <c:v>2788.0</c:v>
                </c:pt>
                <c:pt idx="6768">
                  <c:v>2788.0</c:v>
                </c:pt>
                <c:pt idx="6769">
                  <c:v>2788.0</c:v>
                </c:pt>
                <c:pt idx="6770">
                  <c:v>2789.0</c:v>
                </c:pt>
                <c:pt idx="6771">
                  <c:v>2790.0</c:v>
                </c:pt>
                <c:pt idx="6772">
                  <c:v>2791.0</c:v>
                </c:pt>
                <c:pt idx="6773">
                  <c:v>2792.0</c:v>
                </c:pt>
                <c:pt idx="6774">
                  <c:v>2792.0</c:v>
                </c:pt>
                <c:pt idx="6775">
                  <c:v>2793.0</c:v>
                </c:pt>
                <c:pt idx="6776">
                  <c:v>2794.0</c:v>
                </c:pt>
                <c:pt idx="6777">
                  <c:v>2794.0</c:v>
                </c:pt>
                <c:pt idx="6778">
                  <c:v>2794.0</c:v>
                </c:pt>
                <c:pt idx="6779">
                  <c:v>2795.0</c:v>
                </c:pt>
                <c:pt idx="6780">
                  <c:v>2796.0</c:v>
                </c:pt>
                <c:pt idx="6781">
                  <c:v>2797.0</c:v>
                </c:pt>
                <c:pt idx="6782">
                  <c:v>2797.0</c:v>
                </c:pt>
                <c:pt idx="6783">
                  <c:v>2797.0</c:v>
                </c:pt>
                <c:pt idx="6784">
                  <c:v>2797.0</c:v>
                </c:pt>
                <c:pt idx="6785">
                  <c:v>2797.0</c:v>
                </c:pt>
                <c:pt idx="6786">
                  <c:v>2797.0</c:v>
                </c:pt>
                <c:pt idx="6787">
                  <c:v>2798.0</c:v>
                </c:pt>
                <c:pt idx="6788">
                  <c:v>2798.0</c:v>
                </c:pt>
                <c:pt idx="6789">
                  <c:v>2799.0</c:v>
                </c:pt>
                <c:pt idx="6790">
                  <c:v>2799.0</c:v>
                </c:pt>
                <c:pt idx="6791">
                  <c:v>2800.0</c:v>
                </c:pt>
                <c:pt idx="6792">
                  <c:v>2801.0</c:v>
                </c:pt>
                <c:pt idx="6793">
                  <c:v>2802.0</c:v>
                </c:pt>
                <c:pt idx="6794">
                  <c:v>2803.0</c:v>
                </c:pt>
                <c:pt idx="6795">
                  <c:v>2804.0</c:v>
                </c:pt>
                <c:pt idx="6796">
                  <c:v>2805.0</c:v>
                </c:pt>
                <c:pt idx="6797">
                  <c:v>2806.0</c:v>
                </c:pt>
                <c:pt idx="6798">
                  <c:v>2807.0</c:v>
                </c:pt>
                <c:pt idx="6799">
                  <c:v>2808.0</c:v>
                </c:pt>
                <c:pt idx="6800">
                  <c:v>2809.0</c:v>
                </c:pt>
                <c:pt idx="6801">
                  <c:v>2810.0</c:v>
                </c:pt>
                <c:pt idx="6802">
                  <c:v>2811.0</c:v>
                </c:pt>
                <c:pt idx="6803">
                  <c:v>2812.0</c:v>
                </c:pt>
                <c:pt idx="6804">
                  <c:v>2812.0</c:v>
                </c:pt>
                <c:pt idx="6805">
                  <c:v>2813.0</c:v>
                </c:pt>
                <c:pt idx="6806">
                  <c:v>2813.0</c:v>
                </c:pt>
                <c:pt idx="6807">
                  <c:v>2813.0</c:v>
                </c:pt>
                <c:pt idx="6808">
                  <c:v>2814.0</c:v>
                </c:pt>
                <c:pt idx="6809">
                  <c:v>2815.0</c:v>
                </c:pt>
                <c:pt idx="6810">
                  <c:v>2815.0</c:v>
                </c:pt>
                <c:pt idx="6811">
                  <c:v>2815.0</c:v>
                </c:pt>
                <c:pt idx="6812">
                  <c:v>2815.0</c:v>
                </c:pt>
                <c:pt idx="6813">
                  <c:v>2815.0</c:v>
                </c:pt>
                <c:pt idx="6814">
                  <c:v>2815.0</c:v>
                </c:pt>
                <c:pt idx="6815">
                  <c:v>2815.0</c:v>
                </c:pt>
                <c:pt idx="6816">
                  <c:v>2816.0</c:v>
                </c:pt>
                <c:pt idx="6817">
                  <c:v>2816.0</c:v>
                </c:pt>
                <c:pt idx="6818">
                  <c:v>2816.0</c:v>
                </c:pt>
                <c:pt idx="6819">
                  <c:v>2817.0</c:v>
                </c:pt>
                <c:pt idx="6820">
                  <c:v>2817.0</c:v>
                </c:pt>
                <c:pt idx="6821">
                  <c:v>2817.0</c:v>
                </c:pt>
                <c:pt idx="6822">
                  <c:v>2818.0</c:v>
                </c:pt>
                <c:pt idx="6823">
                  <c:v>2819.0</c:v>
                </c:pt>
                <c:pt idx="6824">
                  <c:v>2819.0</c:v>
                </c:pt>
                <c:pt idx="6825">
                  <c:v>2819.0</c:v>
                </c:pt>
                <c:pt idx="6826">
                  <c:v>2819.0</c:v>
                </c:pt>
                <c:pt idx="6827">
                  <c:v>2820.0</c:v>
                </c:pt>
                <c:pt idx="6828">
                  <c:v>2821.0</c:v>
                </c:pt>
                <c:pt idx="6829">
                  <c:v>2822.0</c:v>
                </c:pt>
                <c:pt idx="6830">
                  <c:v>2823.0</c:v>
                </c:pt>
                <c:pt idx="6831">
                  <c:v>2823.0</c:v>
                </c:pt>
                <c:pt idx="6832">
                  <c:v>2824.0</c:v>
                </c:pt>
                <c:pt idx="6833">
                  <c:v>2825.0</c:v>
                </c:pt>
                <c:pt idx="6834">
                  <c:v>2826.0</c:v>
                </c:pt>
                <c:pt idx="6835">
                  <c:v>2826.0</c:v>
                </c:pt>
                <c:pt idx="6836">
                  <c:v>2826.0</c:v>
                </c:pt>
                <c:pt idx="6837">
                  <c:v>2826.0</c:v>
                </c:pt>
                <c:pt idx="6838">
                  <c:v>2826.0</c:v>
                </c:pt>
                <c:pt idx="6839">
                  <c:v>2826.0</c:v>
                </c:pt>
                <c:pt idx="6840">
                  <c:v>2826.0</c:v>
                </c:pt>
                <c:pt idx="6841">
                  <c:v>2826.0</c:v>
                </c:pt>
                <c:pt idx="6842">
                  <c:v>2827.0</c:v>
                </c:pt>
                <c:pt idx="6843">
                  <c:v>2828.0</c:v>
                </c:pt>
                <c:pt idx="6844">
                  <c:v>2829.0</c:v>
                </c:pt>
                <c:pt idx="6845">
                  <c:v>2830.0</c:v>
                </c:pt>
                <c:pt idx="6846">
                  <c:v>2831.0</c:v>
                </c:pt>
                <c:pt idx="6847">
                  <c:v>2831.0</c:v>
                </c:pt>
                <c:pt idx="6848">
                  <c:v>2832.0</c:v>
                </c:pt>
                <c:pt idx="6849">
                  <c:v>2833.0</c:v>
                </c:pt>
                <c:pt idx="6850">
                  <c:v>2833.0</c:v>
                </c:pt>
                <c:pt idx="6851">
                  <c:v>2833.0</c:v>
                </c:pt>
                <c:pt idx="6852">
                  <c:v>2833.0</c:v>
                </c:pt>
                <c:pt idx="6853">
                  <c:v>2833.0</c:v>
                </c:pt>
                <c:pt idx="6854">
                  <c:v>2833.0</c:v>
                </c:pt>
                <c:pt idx="6855">
                  <c:v>2834.0</c:v>
                </c:pt>
                <c:pt idx="6856">
                  <c:v>2834.0</c:v>
                </c:pt>
                <c:pt idx="6857">
                  <c:v>2834.0</c:v>
                </c:pt>
                <c:pt idx="6858">
                  <c:v>2834.0</c:v>
                </c:pt>
                <c:pt idx="6859">
                  <c:v>2834.0</c:v>
                </c:pt>
                <c:pt idx="6860">
                  <c:v>2835.0</c:v>
                </c:pt>
                <c:pt idx="6861">
                  <c:v>2835.0</c:v>
                </c:pt>
                <c:pt idx="6862">
                  <c:v>2835.0</c:v>
                </c:pt>
                <c:pt idx="6863">
                  <c:v>2835.0</c:v>
                </c:pt>
                <c:pt idx="6864">
                  <c:v>2835.0</c:v>
                </c:pt>
                <c:pt idx="6865">
                  <c:v>2835.0</c:v>
                </c:pt>
                <c:pt idx="6866">
                  <c:v>2836.0</c:v>
                </c:pt>
                <c:pt idx="6867">
                  <c:v>2837.0</c:v>
                </c:pt>
                <c:pt idx="6868">
                  <c:v>2837.0</c:v>
                </c:pt>
                <c:pt idx="6869">
                  <c:v>2837.0</c:v>
                </c:pt>
                <c:pt idx="6870">
                  <c:v>2838.0</c:v>
                </c:pt>
                <c:pt idx="6871">
                  <c:v>2838.0</c:v>
                </c:pt>
                <c:pt idx="6872">
                  <c:v>2839.0</c:v>
                </c:pt>
                <c:pt idx="6873">
                  <c:v>2839.0</c:v>
                </c:pt>
                <c:pt idx="6874">
                  <c:v>2839.0</c:v>
                </c:pt>
                <c:pt idx="6875">
                  <c:v>2840.0</c:v>
                </c:pt>
                <c:pt idx="6876">
                  <c:v>2841.0</c:v>
                </c:pt>
                <c:pt idx="6877">
                  <c:v>2842.0</c:v>
                </c:pt>
                <c:pt idx="6878">
                  <c:v>2843.0</c:v>
                </c:pt>
                <c:pt idx="6879">
                  <c:v>2844.0</c:v>
                </c:pt>
                <c:pt idx="6880">
                  <c:v>2844.0</c:v>
                </c:pt>
                <c:pt idx="6881">
                  <c:v>2844.0</c:v>
                </c:pt>
                <c:pt idx="6882">
                  <c:v>2845.0</c:v>
                </c:pt>
                <c:pt idx="6883">
                  <c:v>2846.0</c:v>
                </c:pt>
                <c:pt idx="6884">
                  <c:v>2847.0</c:v>
                </c:pt>
                <c:pt idx="6885">
                  <c:v>2847.0</c:v>
                </c:pt>
                <c:pt idx="6886">
                  <c:v>2847.0</c:v>
                </c:pt>
                <c:pt idx="6887">
                  <c:v>2848.0</c:v>
                </c:pt>
                <c:pt idx="6888">
                  <c:v>2849.0</c:v>
                </c:pt>
                <c:pt idx="6889">
                  <c:v>2850.0</c:v>
                </c:pt>
                <c:pt idx="6890">
                  <c:v>2851.0</c:v>
                </c:pt>
                <c:pt idx="6891">
                  <c:v>2851.0</c:v>
                </c:pt>
                <c:pt idx="6892">
                  <c:v>2852.0</c:v>
                </c:pt>
                <c:pt idx="6893">
                  <c:v>2852.0</c:v>
                </c:pt>
                <c:pt idx="6894">
                  <c:v>2852.0</c:v>
                </c:pt>
                <c:pt idx="6895">
                  <c:v>2852.0</c:v>
                </c:pt>
                <c:pt idx="6896">
                  <c:v>2852.0</c:v>
                </c:pt>
                <c:pt idx="6897">
                  <c:v>2852.0</c:v>
                </c:pt>
                <c:pt idx="6898">
                  <c:v>2853.0</c:v>
                </c:pt>
                <c:pt idx="6899">
                  <c:v>2854.0</c:v>
                </c:pt>
                <c:pt idx="6900">
                  <c:v>2854.0</c:v>
                </c:pt>
                <c:pt idx="6901">
                  <c:v>2854.0</c:v>
                </c:pt>
                <c:pt idx="6902">
                  <c:v>2854.0</c:v>
                </c:pt>
                <c:pt idx="6903">
                  <c:v>2854.0</c:v>
                </c:pt>
                <c:pt idx="6904">
                  <c:v>2854.0</c:v>
                </c:pt>
                <c:pt idx="6905">
                  <c:v>2855.0</c:v>
                </c:pt>
                <c:pt idx="6906">
                  <c:v>2855.0</c:v>
                </c:pt>
                <c:pt idx="6907">
                  <c:v>2855.0</c:v>
                </c:pt>
                <c:pt idx="6908">
                  <c:v>2855.0</c:v>
                </c:pt>
                <c:pt idx="6909">
                  <c:v>2855.0</c:v>
                </c:pt>
                <c:pt idx="6910">
                  <c:v>2856.0</c:v>
                </c:pt>
                <c:pt idx="6911">
                  <c:v>2857.0</c:v>
                </c:pt>
                <c:pt idx="6912">
                  <c:v>2858.0</c:v>
                </c:pt>
                <c:pt idx="6913">
                  <c:v>2859.0</c:v>
                </c:pt>
                <c:pt idx="6914">
                  <c:v>2859.0</c:v>
                </c:pt>
                <c:pt idx="6915">
                  <c:v>2860.0</c:v>
                </c:pt>
                <c:pt idx="6916">
                  <c:v>2861.0</c:v>
                </c:pt>
                <c:pt idx="6917">
                  <c:v>2862.0</c:v>
                </c:pt>
                <c:pt idx="6918">
                  <c:v>2862.0</c:v>
                </c:pt>
                <c:pt idx="6919">
                  <c:v>2862.0</c:v>
                </c:pt>
                <c:pt idx="6920">
                  <c:v>2862.0</c:v>
                </c:pt>
                <c:pt idx="6921">
                  <c:v>2862.0</c:v>
                </c:pt>
                <c:pt idx="6922">
                  <c:v>2862.0</c:v>
                </c:pt>
                <c:pt idx="6923">
                  <c:v>2863.0</c:v>
                </c:pt>
                <c:pt idx="6924">
                  <c:v>2863.0</c:v>
                </c:pt>
                <c:pt idx="6925">
                  <c:v>2864.0</c:v>
                </c:pt>
                <c:pt idx="6926">
                  <c:v>2865.0</c:v>
                </c:pt>
                <c:pt idx="6927">
                  <c:v>2866.0</c:v>
                </c:pt>
                <c:pt idx="6928">
                  <c:v>2867.0</c:v>
                </c:pt>
                <c:pt idx="6929">
                  <c:v>2868.0</c:v>
                </c:pt>
                <c:pt idx="6930">
                  <c:v>2869.0</c:v>
                </c:pt>
                <c:pt idx="6931">
                  <c:v>2869.0</c:v>
                </c:pt>
                <c:pt idx="6932">
                  <c:v>2869.0</c:v>
                </c:pt>
                <c:pt idx="6933">
                  <c:v>2869.0</c:v>
                </c:pt>
                <c:pt idx="6934">
                  <c:v>2869.0</c:v>
                </c:pt>
                <c:pt idx="6935">
                  <c:v>2869.0</c:v>
                </c:pt>
                <c:pt idx="6936">
                  <c:v>2869.0</c:v>
                </c:pt>
                <c:pt idx="6937">
                  <c:v>2869.0</c:v>
                </c:pt>
                <c:pt idx="6938">
                  <c:v>2869.0</c:v>
                </c:pt>
                <c:pt idx="6939">
                  <c:v>2869.0</c:v>
                </c:pt>
                <c:pt idx="6940">
                  <c:v>2869.0</c:v>
                </c:pt>
                <c:pt idx="6941">
                  <c:v>2869.0</c:v>
                </c:pt>
                <c:pt idx="6942">
                  <c:v>2869.0</c:v>
                </c:pt>
                <c:pt idx="6943">
                  <c:v>2869.0</c:v>
                </c:pt>
                <c:pt idx="6944">
                  <c:v>2869.0</c:v>
                </c:pt>
                <c:pt idx="6945">
                  <c:v>2869.0</c:v>
                </c:pt>
                <c:pt idx="6946">
                  <c:v>2869.0</c:v>
                </c:pt>
                <c:pt idx="6947">
                  <c:v>2869.0</c:v>
                </c:pt>
                <c:pt idx="6948">
                  <c:v>2869.0</c:v>
                </c:pt>
                <c:pt idx="6949">
                  <c:v>2870.0</c:v>
                </c:pt>
                <c:pt idx="6950">
                  <c:v>2870.0</c:v>
                </c:pt>
                <c:pt idx="6951">
                  <c:v>2870.0</c:v>
                </c:pt>
                <c:pt idx="6952">
                  <c:v>2870.0</c:v>
                </c:pt>
                <c:pt idx="6953">
                  <c:v>2871.0</c:v>
                </c:pt>
                <c:pt idx="6954">
                  <c:v>2871.0</c:v>
                </c:pt>
                <c:pt idx="6955">
                  <c:v>2871.0</c:v>
                </c:pt>
                <c:pt idx="6956">
                  <c:v>2872.0</c:v>
                </c:pt>
                <c:pt idx="6957">
                  <c:v>2872.0</c:v>
                </c:pt>
                <c:pt idx="6958">
                  <c:v>2872.0</c:v>
                </c:pt>
                <c:pt idx="6959">
                  <c:v>2872.0</c:v>
                </c:pt>
                <c:pt idx="6960">
                  <c:v>2873.0</c:v>
                </c:pt>
                <c:pt idx="6961">
                  <c:v>2873.0</c:v>
                </c:pt>
                <c:pt idx="6962">
                  <c:v>2873.0</c:v>
                </c:pt>
                <c:pt idx="6963">
                  <c:v>2874.0</c:v>
                </c:pt>
                <c:pt idx="6964">
                  <c:v>2875.0</c:v>
                </c:pt>
                <c:pt idx="6965">
                  <c:v>2876.0</c:v>
                </c:pt>
                <c:pt idx="6966">
                  <c:v>2877.0</c:v>
                </c:pt>
                <c:pt idx="6967">
                  <c:v>2878.0</c:v>
                </c:pt>
                <c:pt idx="6968">
                  <c:v>2879.0</c:v>
                </c:pt>
                <c:pt idx="6969">
                  <c:v>2879.0</c:v>
                </c:pt>
                <c:pt idx="6970">
                  <c:v>2879.0</c:v>
                </c:pt>
                <c:pt idx="6971">
                  <c:v>2880.0</c:v>
                </c:pt>
                <c:pt idx="6972">
                  <c:v>2881.0</c:v>
                </c:pt>
                <c:pt idx="6973">
                  <c:v>2882.0</c:v>
                </c:pt>
                <c:pt idx="6974">
                  <c:v>2882.0</c:v>
                </c:pt>
                <c:pt idx="6975">
                  <c:v>2882.0</c:v>
                </c:pt>
                <c:pt idx="6976">
                  <c:v>2882.0</c:v>
                </c:pt>
                <c:pt idx="6977">
                  <c:v>2883.0</c:v>
                </c:pt>
                <c:pt idx="6978">
                  <c:v>2884.0</c:v>
                </c:pt>
                <c:pt idx="6979">
                  <c:v>2885.0</c:v>
                </c:pt>
                <c:pt idx="6980">
                  <c:v>2885.0</c:v>
                </c:pt>
                <c:pt idx="6981">
                  <c:v>2886.0</c:v>
                </c:pt>
                <c:pt idx="6982">
                  <c:v>2886.0</c:v>
                </c:pt>
                <c:pt idx="6983">
                  <c:v>2887.0</c:v>
                </c:pt>
                <c:pt idx="6984">
                  <c:v>2887.0</c:v>
                </c:pt>
                <c:pt idx="6985">
                  <c:v>2887.0</c:v>
                </c:pt>
                <c:pt idx="6986">
                  <c:v>2888.0</c:v>
                </c:pt>
                <c:pt idx="6987">
                  <c:v>2889.0</c:v>
                </c:pt>
                <c:pt idx="6988">
                  <c:v>2890.0</c:v>
                </c:pt>
                <c:pt idx="6989">
                  <c:v>2891.0</c:v>
                </c:pt>
                <c:pt idx="6990">
                  <c:v>2892.0</c:v>
                </c:pt>
                <c:pt idx="6991">
                  <c:v>2892.0</c:v>
                </c:pt>
                <c:pt idx="6992">
                  <c:v>2892.0</c:v>
                </c:pt>
                <c:pt idx="6993">
                  <c:v>2893.0</c:v>
                </c:pt>
                <c:pt idx="6994">
                  <c:v>2894.0</c:v>
                </c:pt>
                <c:pt idx="6995">
                  <c:v>2894.0</c:v>
                </c:pt>
                <c:pt idx="6996">
                  <c:v>2894.0</c:v>
                </c:pt>
                <c:pt idx="6997">
                  <c:v>2894.0</c:v>
                </c:pt>
                <c:pt idx="6998">
                  <c:v>2894.0</c:v>
                </c:pt>
                <c:pt idx="6999">
                  <c:v>2895.0</c:v>
                </c:pt>
                <c:pt idx="7000">
                  <c:v>2895.0</c:v>
                </c:pt>
                <c:pt idx="7001">
                  <c:v>2896.0</c:v>
                </c:pt>
                <c:pt idx="7002">
                  <c:v>2897.0</c:v>
                </c:pt>
                <c:pt idx="7003">
                  <c:v>2897.0</c:v>
                </c:pt>
                <c:pt idx="7004">
                  <c:v>2897.0</c:v>
                </c:pt>
                <c:pt idx="7005">
                  <c:v>2898.0</c:v>
                </c:pt>
                <c:pt idx="7006">
                  <c:v>2899.0</c:v>
                </c:pt>
                <c:pt idx="7007">
                  <c:v>2899.0</c:v>
                </c:pt>
                <c:pt idx="7008">
                  <c:v>2899.0</c:v>
                </c:pt>
                <c:pt idx="7009">
                  <c:v>2899.0</c:v>
                </c:pt>
                <c:pt idx="7010">
                  <c:v>2900.0</c:v>
                </c:pt>
                <c:pt idx="7011">
                  <c:v>2900.0</c:v>
                </c:pt>
                <c:pt idx="7012">
                  <c:v>2900.0</c:v>
                </c:pt>
                <c:pt idx="7013">
                  <c:v>2901.0</c:v>
                </c:pt>
                <c:pt idx="7014">
                  <c:v>2902.0</c:v>
                </c:pt>
                <c:pt idx="7015">
                  <c:v>2903.0</c:v>
                </c:pt>
                <c:pt idx="7016">
                  <c:v>2904.0</c:v>
                </c:pt>
                <c:pt idx="7017">
                  <c:v>2905.0</c:v>
                </c:pt>
                <c:pt idx="7018">
                  <c:v>2905.0</c:v>
                </c:pt>
                <c:pt idx="7019">
                  <c:v>2906.0</c:v>
                </c:pt>
                <c:pt idx="7020">
                  <c:v>2906.0</c:v>
                </c:pt>
                <c:pt idx="7021">
                  <c:v>2907.0</c:v>
                </c:pt>
                <c:pt idx="7022">
                  <c:v>2908.0</c:v>
                </c:pt>
                <c:pt idx="7023">
                  <c:v>2909.0</c:v>
                </c:pt>
                <c:pt idx="7024">
                  <c:v>2910.0</c:v>
                </c:pt>
                <c:pt idx="7025">
                  <c:v>2910.0</c:v>
                </c:pt>
                <c:pt idx="7026">
                  <c:v>2910.0</c:v>
                </c:pt>
                <c:pt idx="7027">
                  <c:v>2911.0</c:v>
                </c:pt>
                <c:pt idx="7028">
                  <c:v>2912.0</c:v>
                </c:pt>
                <c:pt idx="7029">
                  <c:v>2913.0</c:v>
                </c:pt>
                <c:pt idx="7030">
                  <c:v>2914.0</c:v>
                </c:pt>
                <c:pt idx="7031">
                  <c:v>2915.0</c:v>
                </c:pt>
                <c:pt idx="7032">
                  <c:v>2916.0</c:v>
                </c:pt>
                <c:pt idx="7033">
                  <c:v>2917.0</c:v>
                </c:pt>
                <c:pt idx="7034">
                  <c:v>2917.0</c:v>
                </c:pt>
                <c:pt idx="7035">
                  <c:v>2917.0</c:v>
                </c:pt>
                <c:pt idx="7036">
                  <c:v>2917.0</c:v>
                </c:pt>
                <c:pt idx="7037">
                  <c:v>2917.0</c:v>
                </c:pt>
                <c:pt idx="7038">
                  <c:v>2918.0</c:v>
                </c:pt>
                <c:pt idx="7039">
                  <c:v>2919.0</c:v>
                </c:pt>
                <c:pt idx="7040">
                  <c:v>2919.0</c:v>
                </c:pt>
                <c:pt idx="7041">
                  <c:v>2919.0</c:v>
                </c:pt>
                <c:pt idx="7042">
                  <c:v>2919.0</c:v>
                </c:pt>
                <c:pt idx="7043">
                  <c:v>2919.0</c:v>
                </c:pt>
                <c:pt idx="7044">
                  <c:v>2919.0</c:v>
                </c:pt>
                <c:pt idx="7045">
                  <c:v>2920.0</c:v>
                </c:pt>
                <c:pt idx="7046">
                  <c:v>2920.0</c:v>
                </c:pt>
                <c:pt idx="7047">
                  <c:v>2921.0</c:v>
                </c:pt>
                <c:pt idx="7048">
                  <c:v>2922.0</c:v>
                </c:pt>
                <c:pt idx="7049">
                  <c:v>2923.0</c:v>
                </c:pt>
                <c:pt idx="7050">
                  <c:v>2923.0</c:v>
                </c:pt>
                <c:pt idx="7051">
                  <c:v>2923.0</c:v>
                </c:pt>
                <c:pt idx="7052">
                  <c:v>2924.0</c:v>
                </c:pt>
                <c:pt idx="7053">
                  <c:v>2925.0</c:v>
                </c:pt>
                <c:pt idx="7054">
                  <c:v>2925.0</c:v>
                </c:pt>
                <c:pt idx="7055">
                  <c:v>2925.0</c:v>
                </c:pt>
                <c:pt idx="7056">
                  <c:v>2925.0</c:v>
                </c:pt>
                <c:pt idx="7057">
                  <c:v>2925.0</c:v>
                </c:pt>
                <c:pt idx="7058">
                  <c:v>2925.0</c:v>
                </c:pt>
                <c:pt idx="7059">
                  <c:v>2925.0</c:v>
                </c:pt>
                <c:pt idx="7060">
                  <c:v>2925.0</c:v>
                </c:pt>
                <c:pt idx="7061">
                  <c:v>2925.0</c:v>
                </c:pt>
                <c:pt idx="7062">
                  <c:v>2925.0</c:v>
                </c:pt>
                <c:pt idx="7063">
                  <c:v>2925.0</c:v>
                </c:pt>
                <c:pt idx="7064">
                  <c:v>2925.0</c:v>
                </c:pt>
                <c:pt idx="7065">
                  <c:v>2925.0</c:v>
                </c:pt>
                <c:pt idx="7066">
                  <c:v>2925.0</c:v>
                </c:pt>
                <c:pt idx="7067">
                  <c:v>2925.0</c:v>
                </c:pt>
                <c:pt idx="7068">
                  <c:v>2925.0</c:v>
                </c:pt>
                <c:pt idx="7069">
                  <c:v>2925.0</c:v>
                </c:pt>
                <c:pt idx="7070">
                  <c:v>2926.0</c:v>
                </c:pt>
                <c:pt idx="7071">
                  <c:v>2927.0</c:v>
                </c:pt>
                <c:pt idx="7072">
                  <c:v>2928.0</c:v>
                </c:pt>
                <c:pt idx="7073">
                  <c:v>2929.0</c:v>
                </c:pt>
                <c:pt idx="7074">
                  <c:v>2930.0</c:v>
                </c:pt>
                <c:pt idx="7075">
                  <c:v>2931.0</c:v>
                </c:pt>
                <c:pt idx="7076">
                  <c:v>2932.0</c:v>
                </c:pt>
                <c:pt idx="7077">
                  <c:v>2933.0</c:v>
                </c:pt>
                <c:pt idx="7078">
                  <c:v>2933.0</c:v>
                </c:pt>
                <c:pt idx="7079">
                  <c:v>2933.0</c:v>
                </c:pt>
                <c:pt idx="7080">
                  <c:v>2934.0</c:v>
                </c:pt>
                <c:pt idx="7081">
                  <c:v>2934.0</c:v>
                </c:pt>
                <c:pt idx="7082">
                  <c:v>2934.0</c:v>
                </c:pt>
                <c:pt idx="7083">
                  <c:v>2934.0</c:v>
                </c:pt>
                <c:pt idx="7084">
                  <c:v>2934.0</c:v>
                </c:pt>
                <c:pt idx="7085">
                  <c:v>2935.0</c:v>
                </c:pt>
                <c:pt idx="7086">
                  <c:v>2935.0</c:v>
                </c:pt>
                <c:pt idx="7087">
                  <c:v>2935.0</c:v>
                </c:pt>
                <c:pt idx="7088">
                  <c:v>2935.0</c:v>
                </c:pt>
                <c:pt idx="7089">
                  <c:v>2935.0</c:v>
                </c:pt>
                <c:pt idx="7090">
                  <c:v>2935.0</c:v>
                </c:pt>
                <c:pt idx="7091">
                  <c:v>2935.0</c:v>
                </c:pt>
                <c:pt idx="7092">
                  <c:v>2936.0</c:v>
                </c:pt>
                <c:pt idx="7093">
                  <c:v>2936.0</c:v>
                </c:pt>
                <c:pt idx="7094">
                  <c:v>2936.0</c:v>
                </c:pt>
                <c:pt idx="7095">
                  <c:v>2936.0</c:v>
                </c:pt>
                <c:pt idx="7096">
                  <c:v>2936.0</c:v>
                </c:pt>
                <c:pt idx="7097">
                  <c:v>2936.0</c:v>
                </c:pt>
                <c:pt idx="7098">
                  <c:v>2937.0</c:v>
                </c:pt>
                <c:pt idx="7099">
                  <c:v>2938.0</c:v>
                </c:pt>
                <c:pt idx="7100">
                  <c:v>2938.0</c:v>
                </c:pt>
                <c:pt idx="7101">
                  <c:v>2938.0</c:v>
                </c:pt>
                <c:pt idx="7102">
                  <c:v>2938.0</c:v>
                </c:pt>
                <c:pt idx="7103">
                  <c:v>2938.0</c:v>
                </c:pt>
                <c:pt idx="7104">
                  <c:v>2938.0</c:v>
                </c:pt>
                <c:pt idx="7105">
                  <c:v>2939.0</c:v>
                </c:pt>
                <c:pt idx="7106">
                  <c:v>2939.0</c:v>
                </c:pt>
                <c:pt idx="7107">
                  <c:v>2940.0</c:v>
                </c:pt>
                <c:pt idx="7108">
                  <c:v>2941.0</c:v>
                </c:pt>
                <c:pt idx="7109">
                  <c:v>2942.0</c:v>
                </c:pt>
                <c:pt idx="7110">
                  <c:v>2943.0</c:v>
                </c:pt>
                <c:pt idx="7111">
                  <c:v>2943.0</c:v>
                </c:pt>
                <c:pt idx="7112">
                  <c:v>2944.0</c:v>
                </c:pt>
                <c:pt idx="7113">
                  <c:v>2945.0</c:v>
                </c:pt>
                <c:pt idx="7114">
                  <c:v>2946.0</c:v>
                </c:pt>
                <c:pt idx="7115">
                  <c:v>2947.0</c:v>
                </c:pt>
                <c:pt idx="7116">
                  <c:v>2948.0</c:v>
                </c:pt>
                <c:pt idx="7117">
                  <c:v>2948.0</c:v>
                </c:pt>
                <c:pt idx="7118">
                  <c:v>2949.0</c:v>
                </c:pt>
                <c:pt idx="7119">
                  <c:v>2950.0</c:v>
                </c:pt>
                <c:pt idx="7120">
                  <c:v>2951.0</c:v>
                </c:pt>
                <c:pt idx="7121">
                  <c:v>2951.0</c:v>
                </c:pt>
                <c:pt idx="7122">
                  <c:v>2951.0</c:v>
                </c:pt>
                <c:pt idx="7123">
                  <c:v>2952.0</c:v>
                </c:pt>
                <c:pt idx="7124">
                  <c:v>2953.0</c:v>
                </c:pt>
                <c:pt idx="7125">
                  <c:v>2953.0</c:v>
                </c:pt>
                <c:pt idx="7126">
                  <c:v>2954.0</c:v>
                </c:pt>
                <c:pt idx="7127">
                  <c:v>2955.0</c:v>
                </c:pt>
                <c:pt idx="7128">
                  <c:v>2956.0</c:v>
                </c:pt>
                <c:pt idx="7129">
                  <c:v>2957.0</c:v>
                </c:pt>
                <c:pt idx="7130">
                  <c:v>2957.0</c:v>
                </c:pt>
                <c:pt idx="7131">
                  <c:v>2958.0</c:v>
                </c:pt>
                <c:pt idx="7132">
                  <c:v>2959.0</c:v>
                </c:pt>
                <c:pt idx="7133">
                  <c:v>2960.0</c:v>
                </c:pt>
                <c:pt idx="7134">
                  <c:v>2961.0</c:v>
                </c:pt>
                <c:pt idx="7135">
                  <c:v>2961.0</c:v>
                </c:pt>
                <c:pt idx="7136">
                  <c:v>2962.0</c:v>
                </c:pt>
                <c:pt idx="7137">
                  <c:v>2962.0</c:v>
                </c:pt>
                <c:pt idx="7138">
                  <c:v>2963.0</c:v>
                </c:pt>
                <c:pt idx="7139">
                  <c:v>2964.0</c:v>
                </c:pt>
                <c:pt idx="7140">
                  <c:v>2965.0</c:v>
                </c:pt>
                <c:pt idx="7141">
                  <c:v>2966.0</c:v>
                </c:pt>
                <c:pt idx="7142">
                  <c:v>2967.0</c:v>
                </c:pt>
                <c:pt idx="7143">
                  <c:v>2968.0</c:v>
                </c:pt>
                <c:pt idx="7144">
                  <c:v>2968.0</c:v>
                </c:pt>
                <c:pt idx="7145">
                  <c:v>2968.0</c:v>
                </c:pt>
                <c:pt idx="7146">
                  <c:v>2969.0</c:v>
                </c:pt>
                <c:pt idx="7147">
                  <c:v>2970.0</c:v>
                </c:pt>
                <c:pt idx="7148">
                  <c:v>2971.0</c:v>
                </c:pt>
                <c:pt idx="7149">
                  <c:v>2972.0</c:v>
                </c:pt>
                <c:pt idx="7150">
                  <c:v>2972.0</c:v>
                </c:pt>
                <c:pt idx="7151">
                  <c:v>2972.0</c:v>
                </c:pt>
                <c:pt idx="7152">
                  <c:v>2972.0</c:v>
                </c:pt>
                <c:pt idx="7153">
                  <c:v>2972.0</c:v>
                </c:pt>
                <c:pt idx="7154">
                  <c:v>2972.0</c:v>
                </c:pt>
                <c:pt idx="7155">
                  <c:v>2972.0</c:v>
                </c:pt>
                <c:pt idx="7156">
                  <c:v>2972.0</c:v>
                </c:pt>
                <c:pt idx="7157">
                  <c:v>2972.0</c:v>
                </c:pt>
                <c:pt idx="7158">
                  <c:v>2972.0</c:v>
                </c:pt>
                <c:pt idx="7159">
                  <c:v>2973.0</c:v>
                </c:pt>
                <c:pt idx="7160">
                  <c:v>2973.0</c:v>
                </c:pt>
                <c:pt idx="7161">
                  <c:v>2974.0</c:v>
                </c:pt>
                <c:pt idx="7162">
                  <c:v>2975.0</c:v>
                </c:pt>
                <c:pt idx="7163">
                  <c:v>2976.0</c:v>
                </c:pt>
                <c:pt idx="7164">
                  <c:v>2977.0</c:v>
                </c:pt>
                <c:pt idx="7165">
                  <c:v>2978.0</c:v>
                </c:pt>
                <c:pt idx="7166">
                  <c:v>2979.0</c:v>
                </c:pt>
                <c:pt idx="7167">
                  <c:v>2980.0</c:v>
                </c:pt>
                <c:pt idx="7168">
                  <c:v>2981.0</c:v>
                </c:pt>
                <c:pt idx="7169">
                  <c:v>2982.0</c:v>
                </c:pt>
                <c:pt idx="7170">
                  <c:v>2983.0</c:v>
                </c:pt>
                <c:pt idx="7171">
                  <c:v>2984.0</c:v>
                </c:pt>
                <c:pt idx="7172">
                  <c:v>2984.0</c:v>
                </c:pt>
                <c:pt idx="7173">
                  <c:v>2985.0</c:v>
                </c:pt>
                <c:pt idx="7174">
                  <c:v>2985.0</c:v>
                </c:pt>
                <c:pt idx="7175">
                  <c:v>2985.0</c:v>
                </c:pt>
                <c:pt idx="7176">
                  <c:v>2985.0</c:v>
                </c:pt>
                <c:pt idx="7177">
                  <c:v>2986.0</c:v>
                </c:pt>
                <c:pt idx="7178">
                  <c:v>2986.0</c:v>
                </c:pt>
                <c:pt idx="7179">
                  <c:v>2987.0</c:v>
                </c:pt>
                <c:pt idx="7180">
                  <c:v>2987.0</c:v>
                </c:pt>
                <c:pt idx="7181">
                  <c:v>2988.0</c:v>
                </c:pt>
                <c:pt idx="7182">
                  <c:v>2989.0</c:v>
                </c:pt>
                <c:pt idx="7183">
                  <c:v>2989.0</c:v>
                </c:pt>
                <c:pt idx="7184">
                  <c:v>2989.0</c:v>
                </c:pt>
                <c:pt idx="7185">
                  <c:v>2990.0</c:v>
                </c:pt>
                <c:pt idx="7186">
                  <c:v>2990.0</c:v>
                </c:pt>
                <c:pt idx="7187">
                  <c:v>2991.0</c:v>
                </c:pt>
                <c:pt idx="7188">
                  <c:v>2992.0</c:v>
                </c:pt>
                <c:pt idx="7189">
                  <c:v>2993.0</c:v>
                </c:pt>
                <c:pt idx="7190">
                  <c:v>2994.0</c:v>
                </c:pt>
                <c:pt idx="7191">
                  <c:v>2995.0</c:v>
                </c:pt>
                <c:pt idx="7192">
                  <c:v>2995.0</c:v>
                </c:pt>
                <c:pt idx="7193">
                  <c:v>2996.0</c:v>
                </c:pt>
                <c:pt idx="7194">
                  <c:v>2996.0</c:v>
                </c:pt>
                <c:pt idx="7195">
                  <c:v>2996.0</c:v>
                </c:pt>
                <c:pt idx="7196">
                  <c:v>2996.0</c:v>
                </c:pt>
                <c:pt idx="7197">
                  <c:v>2996.0</c:v>
                </c:pt>
                <c:pt idx="7198">
                  <c:v>2997.0</c:v>
                </c:pt>
                <c:pt idx="7199">
                  <c:v>2997.0</c:v>
                </c:pt>
                <c:pt idx="7200">
                  <c:v>2997.0</c:v>
                </c:pt>
                <c:pt idx="7201">
                  <c:v>2998.0</c:v>
                </c:pt>
                <c:pt idx="7202">
                  <c:v>2998.0</c:v>
                </c:pt>
                <c:pt idx="7203">
                  <c:v>2999.0</c:v>
                </c:pt>
                <c:pt idx="7204">
                  <c:v>3000.0</c:v>
                </c:pt>
                <c:pt idx="7205">
                  <c:v>3000.0</c:v>
                </c:pt>
                <c:pt idx="7206">
                  <c:v>3000.0</c:v>
                </c:pt>
                <c:pt idx="7207">
                  <c:v>3000.0</c:v>
                </c:pt>
                <c:pt idx="7208">
                  <c:v>3001.0</c:v>
                </c:pt>
                <c:pt idx="7209">
                  <c:v>3002.0</c:v>
                </c:pt>
                <c:pt idx="7210">
                  <c:v>3003.0</c:v>
                </c:pt>
                <c:pt idx="7211">
                  <c:v>3003.0</c:v>
                </c:pt>
                <c:pt idx="7212">
                  <c:v>3004.0</c:v>
                </c:pt>
                <c:pt idx="7213">
                  <c:v>3005.0</c:v>
                </c:pt>
                <c:pt idx="7214">
                  <c:v>3005.0</c:v>
                </c:pt>
                <c:pt idx="7215">
                  <c:v>3005.0</c:v>
                </c:pt>
                <c:pt idx="7216">
                  <c:v>3005.0</c:v>
                </c:pt>
                <c:pt idx="7217">
                  <c:v>3006.0</c:v>
                </c:pt>
                <c:pt idx="7218">
                  <c:v>3007.0</c:v>
                </c:pt>
                <c:pt idx="7219">
                  <c:v>3007.0</c:v>
                </c:pt>
                <c:pt idx="7220">
                  <c:v>3008.0</c:v>
                </c:pt>
                <c:pt idx="7221">
                  <c:v>3008.0</c:v>
                </c:pt>
                <c:pt idx="7222">
                  <c:v>3008.0</c:v>
                </c:pt>
                <c:pt idx="7223">
                  <c:v>3008.0</c:v>
                </c:pt>
                <c:pt idx="7224">
                  <c:v>3008.0</c:v>
                </c:pt>
                <c:pt idx="7225">
                  <c:v>3008.0</c:v>
                </c:pt>
                <c:pt idx="7226">
                  <c:v>3008.0</c:v>
                </c:pt>
                <c:pt idx="7227">
                  <c:v>3008.0</c:v>
                </c:pt>
                <c:pt idx="7228">
                  <c:v>3008.0</c:v>
                </c:pt>
                <c:pt idx="7229">
                  <c:v>3009.0</c:v>
                </c:pt>
                <c:pt idx="7230">
                  <c:v>3009.0</c:v>
                </c:pt>
                <c:pt idx="7231">
                  <c:v>3010.0</c:v>
                </c:pt>
                <c:pt idx="7232">
                  <c:v>3010.0</c:v>
                </c:pt>
                <c:pt idx="7233">
                  <c:v>3010.0</c:v>
                </c:pt>
                <c:pt idx="7234">
                  <c:v>3010.0</c:v>
                </c:pt>
                <c:pt idx="7235">
                  <c:v>3010.0</c:v>
                </c:pt>
                <c:pt idx="7236">
                  <c:v>3011.0</c:v>
                </c:pt>
                <c:pt idx="7237">
                  <c:v>3011.0</c:v>
                </c:pt>
                <c:pt idx="7238">
                  <c:v>3011.0</c:v>
                </c:pt>
                <c:pt idx="7239">
                  <c:v>3011.0</c:v>
                </c:pt>
                <c:pt idx="7240">
                  <c:v>3011.0</c:v>
                </c:pt>
                <c:pt idx="7241">
                  <c:v>3011.0</c:v>
                </c:pt>
                <c:pt idx="7242">
                  <c:v>3011.0</c:v>
                </c:pt>
                <c:pt idx="7243">
                  <c:v>3011.0</c:v>
                </c:pt>
                <c:pt idx="7244">
                  <c:v>3011.0</c:v>
                </c:pt>
                <c:pt idx="7245">
                  <c:v>3011.0</c:v>
                </c:pt>
                <c:pt idx="7246">
                  <c:v>3011.0</c:v>
                </c:pt>
                <c:pt idx="7247">
                  <c:v>3011.0</c:v>
                </c:pt>
                <c:pt idx="7248">
                  <c:v>3011.0</c:v>
                </c:pt>
                <c:pt idx="7249">
                  <c:v>3011.0</c:v>
                </c:pt>
                <c:pt idx="7250">
                  <c:v>3011.0</c:v>
                </c:pt>
                <c:pt idx="7251">
                  <c:v>3011.0</c:v>
                </c:pt>
                <c:pt idx="7252">
                  <c:v>3011.0</c:v>
                </c:pt>
                <c:pt idx="7253">
                  <c:v>3011.0</c:v>
                </c:pt>
                <c:pt idx="7254">
                  <c:v>3011.0</c:v>
                </c:pt>
                <c:pt idx="7255">
                  <c:v>3011.0</c:v>
                </c:pt>
                <c:pt idx="7256">
                  <c:v>3012.0</c:v>
                </c:pt>
                <c:pt idx="7257">
                  <c:v>3012.0</c:v>
                </c:pt>
                <c:pt idx="7258">
                  <c:v>3013.0</c:v>
                </c:pt>
                <c:pt idx="7259">
                  <c:v>3013.0</c:v>
                </c:pt>
                <c:pt idx="7260">
                  <c:v>3013.0</c:v>
                </c:pt>
                <c:pt idx="7261">
                  <c:v>3014.0</c:v>
                </c:pt>
                <c:pt idx="7262">
                  <c:v>3014.0</c:v>
                </c:pt>
                <c:pt idx="7263">
                  <c:v>3014.0</c:v>
                </c:pt>
                <c:pt idx="7264">
                  <c:v>3015.0</c:v>
                </c:pt>
                <c:pt idx="7265">
                  <c:v>3015.0</c:v>
                </c:pt>
                <c:pt idx="7266">
                  <c:v>3015.0</c:v>
                </c:pt>
                <c:pt idx="7267">
                  <c:v>3016.0</c:v>
                </c:pt>
                <c:pt idx="7268">
                  <c:v>3017.0</c:v>
                </c:pt>
                <c:pt idx="7269">
                  <c:v>3018.0</c:v>
                </c:pt>
                <c:pt idx="7270">
                  <c:v>3018.0</c:v>
                </c:pt>
                <c:pt idx="7271">
                  <c:v>3018.0</c:v>
                </c:pt>
                <c:pt idx="7272">
                  <c:v>3018.0</c:v>
                </c:pt>
                <c:pt idx="7273">
                  <c:v>3018.0</c:v>
                </c:pt>
                <c:pt idx="7274">
                  <c:v>3019.0</c:v>
                </c:pt>
                <c:pt idx="7275">
                  <c:v>3019.0</c:v>
                </c:pt>
                <c:pt idx="7276">
                  <c:v>3020.0</c:v>
                </c:pt>
                <c:pt idx="7277">
                  <c:v>3020.0</c:v>
                </c:pt>
                <c:pt idx="7278">
                  <c:v>3021.0</c:v>
                </c:pt>
                <c:pt idx="7279">
                  <c:v>3022.0</c:v>
                </c:pt>
                <c:pt idx="7280">
                  <c:v>3023.0</c:v>
                </c:pt>
                <c:pt idx="7281">
                  <c:v>3024.0</c:v>
                </c:pt>
                <c:pt idx="7282">
                  <c:v>3024.0</c:v>
                </c:pt>
                <c:pt idx="7283">
                  <c:v>3024.0</c:v>
                </c:pt>
                <c:pt idx="7284">
                  <c:v>3024.0</c:v>
                </c:pt>
                <c:pt idx="7285">
                  <c:v>3024.0</c:v>
                </c:pt>
                <c:pt idx="7286">
                  <c:v>3024.0</c:v>
                </c:pt>
                <c:pt idx="7287">
                  <c:v>3024.0</c:v>
                </c:pt>
                <c:pt idx="7288">
                  <c:v>3024.0</c:v>
                </c:pt>
                <c:pt idx="7289">
                  <c:v>3025.0</c:v>
                </c:pt>
                <c:pt idx="7290">
                  <c:v>3026.0</c:v>
                </c:pt>
                <c:pt idx="7291">
                  <c:v>3026.0</c:v>
                </c:pt>
                <c:pt idx="7292">
                  <c:v>3027.0</c:v>
                </c:pt>
                <c:pt idx="7293">
                  <c:v>3028.0</c:v>
                </c:pt>
                <c:pt idx="7294">
                  <c:v>3029.0</c:v>
                </c:pt>
                <c:pt idx="7295">
                  <c:v>3029.0</c:v>
                </c:pt>
                <c:pt idx="7296">
                  <c:v>3029.0</c:v>
                </c:pt>
                <c:pt idx="7297">
                  <c:v>3029.0</c:v>
                </c:pt>
                <c:pt idx="7298">
                  <c:v>3030.0</c:v>
                </c:pt>
                <c:pt idx="7299">
                  <c:v>3030.0</c:v>
                </c:pt>
                <c:pt idx="7300">
                  <c:v>3030.0</c:v>
                </c:pt>
                <c:pt idx="7301">
                  <c:v>3030.0</c:v>
                </c:pt>
                <c:pt idx="7302">
                  <c:v>3030.0</c:v>
                </c:pt>
                <c:pt idx="7303">
                  <c:v>3030.0</c:v>
                </c:pt>
                <c:pt idx="7304">
                  <c:v>3030.0</c:v>
                </c:pt>
                <c:pt idx="7305">
                  <c:v>3030.0</c:v>
                </c:pt>
                <c:pt idx="7306">
                  <c:v>3030.0</c:v>
                </c:pt>
                <c:pt idx="7307">
                  <c:v>3030.0</c:v>
                </c:pt>
                <c:pt idx="7308">
                  <c:v>3030.0</c:v>
                </c:pt>
                <c:pt idx="7309">
                  <c:v>3030.0</c:v>
                </c:pt>
                <c:pt idx="7310">
                  <c:v>3030.0</c:v>
                </c:pt>
                <c:pt idx="7311">
                  <c:v>3030.0</c:v>
                </c:pt>
                <c:pt idx="7312">
                  <c:v>3030.0</c:v>
                </c:pt>
                <c:pt idx="7313">
                  <c:v>3030.0</c:v>
                </c:pt>
                <c:pt idx="7314">
                  <c:v>3030.0</c:v>
                </c:pt>
                <c:pt idx="7315">
                  <c:v>3030.0</c:v>
                </c:pt>
                <c:pt idx="7316">
                  <c:v>3030.0</c:v>
                </c:pt>
                <c:pt idx="7317">
                  <c:v>3030.0</c:v>
                </c:pt>
                <c:pt idx="7318">
                  <c:v>3030.0</c:v>
                </c:pt>
                <c:pt idx="7319">
                  <c:v>3030.0</c:v>
                </c:pt>
                <c:pt idx="7320">
                  <c:v>3031.0</c:v>
                </c:pt>
                <c:pt idx="7321">
                  <c:v>3031.0</c:v>
                </c:pt>
                <c:pt idx="7322">
                  <c:v>3031.0</c:v>
                </c:pt>
                <c:pt idx="7323">
                  <c:v>3031.0</c:v>
                </c:pt>
                <c:pt idx="7324">
                  <c:v>3032.0</c:v>
                </c:pt>
                <c:pt idx="7325">
                  <c:v>3033.0</c:v>
                </c:pt>
                <c:pt idx="7326">
                  <c:v>3033.0</c:v>
                </c:pt>
                <c:pt idx="7327">
                  <c:v>3034.0</c:v>
                </c:pt>
                <c:pt idx="7328">
                  <c:v>3035.0</c:v>
                </c:pt>
                <c:pt idx="7329">
                  <c:v>3036.0</c:v>
                </c:pt>
                <c:pt idx="7330">
                  <c:v>3036.0</c:v>
                </c:pt>
                <c:pt idx="7331">
                  <c:v>3036.0</c:v>
                </c:pt>
                <c:pt idx="7332">
                  <c:v>3036.0</c:v>
                </c:pt>
                <c:pt idx="7333">
                  <c:v>3036.0</c:v>
                </c:pt>
                <c:pt idx="7334">
                  <c:v>3036.0</c:v>
                </c:pt>
                <c:pt idx="7335">
                  <c:v>3036.0</c:v>
                </c:pt>
                <c:pt idx="7336">
                  <c:v>3037.0</c:v>
                </c:pt>
                <c:pt idx="7337">
                  <c:v>3037.0</c:v>
                </c:pt>
                <c:pt idx="7338">
                  <c:v>3038.0</c:v>
                </c:pt>
                <c:pt idx="7339">
                  <c:v>3038.0</c:v>
                </c:pt>
                <c:pt idx="7340">
                  <c:v>3039.0</c:v>
                </c:pt>
                <c:pt idx="7341">
                  <c:v>3039.0</c:v>
                </c:pt>
                <c:pt idx="7342">
                  <c:v>3039.0</c:v>
                </c:pt>
                <c:pt idx="7343">
                  <c:v>3039.0</c:v>
                </c:pt>
                <c:pt idx="7344">
                  <c:v>3040.0</c:v>
                </c:pt>
                <c:pt idx="7345">
                  <c:v>3040.0</c:v>
                </c:pt>
                <c:pt idx="7346">
                  <c:v>3040.0</c:v>
                </c:pt>
                <c:pt idx="7347">
                  <c:v>3041.0</c:v>
                </c:pt>
                <c:pt idx="7348">
                  <c:v>3041.0</c:v>
                </c:pt>
                <c:pt idx="7349">
                  <c:v>3042.0</c:v>
                </c:pt>
                <c:pt idx="7350">
                  <c:v>3042.0</c:v>
                </c:pt>
                <c:pt idx="7351">
                  <c:v>3042.0</c:v>
                </c:pt>
                <c:pt idx="7352">
                  <c:v>3043.0</c:v>
                </c:pt>
                <c:pt idx="7353">
                  <c:v>3044.0</c:v>
                </c:pt>
                <c:pt idx="7354">
                  <c:v>3045.0</c:v>
                </c:pt>
                <c:pt idx="7355">
                  <c:v>3045.0</c:v>
                </c:pt>
                <c:pt idx="7356">
                  <c:v>3046.0</c:v>
                </c:pt>
                <c:pt idx="7357">
                  <c:v>3046.0</c:v>
                </c:pt>
                <c:pt idx="7358">
                  <c:v>3047.0</c:v>
                </c:pt>
                <c:pt idx="7359">
                  <c:v>3047.0</c:v>
                </c:pt>
                <c:pt idx="7360">
                  <c:v>3048.0</c:v>
                </c:pt>
                <c:pt idx="7361">
                  <c:v>3049.0</c:v>
                </c:pt>
                <c:pt idx="7362">
                  <c:v>3049.0</c:v>
                </c:pt>
                <c:pt idx="7363">
                  <c:v>3050.0</c:v>
                </c:pt>
                <c:pt idx="7364">
                  <c:v>3051.0</c:v>
                </c:pt>
                <c:pt idx="7365">
                  <c:v>3052.0</c:v>
                </c:pt>
                <c:pt idx="7366">
                  <c:v>3052.0</c:v>
                </c:pt>
                <c:pt idx="7367">
                  <c:v>3052.0</c:v>
                </c:pt>
                <c:pt idx="7368">
                  <c:v>3052.0</c:v>
                </c:pt>
                <c:pt idx="7369">
                  <c:v>3052.0</c:v>
                </c:pt>
                <c:pt idx="7370">
                  <c:v>3052.0</c:v>
                </c:pt>
                <c:pt idx="7371">
                  <c:v>3053.0</c:v>
                </c:pt>
                <c:pt idx="7372">
                  <c:v>3053.0</c:v>
                </c:pt>
                <c:pt idx="7373">
                  <c:v>3053.0</c:v>
                </c:pt>
                <c:pt idx="7374">
                  <c:v>3054.0</c:v>
                </c:pt>
                <c:pt idx="7375">
                  <c:v>3054.0</c:v>
                </c:pt>
                <c:pt idx="7376">
                  <c:v>3055.0</c:v>
                </c:pt>
                <c:pt idx="7377">
                  <c:v>3055.0</c:v>
                </c:pt>
                <c:pt idx="7378">
                  <c:v>3055.0</c:v>
                </c:pt>
                <c:pt idx="7379">
                  <c:v>3055.0</c:v>
                </c:pt>
                <c:pt idx="7380">
                  <c:v>3055.0</c:v>
                </c:pt>
                <c:pt idx="7381">
                  <c:v>3055.0</c:v>
                </c:pt>
                <c:pt idx="7382">
                  <c:v>3056.0</c:v>
                </c:pt>
                <c:pt idx="7383">
                  <c:v>3057.0</c:v>
                </c:pt>
                <c:pt idx="7384">
                  <c:v>3058.0</c:v>
                </c:pt>
                <c:pt idx="7385">
                  <c:v>3058.0</c:v>
                </c:pt>
                <c:pt idx="7386">
                  <c:v>3059.0</c:v>
                </c:pt>
                <c:pt idx="7387">
                  <c:v>3059.0</c:v>
                </c:pt>
                <c:pt idx="7388">
                  <c:v>3059.0</c:v>
                </c:pt>
                <c:pt idx="7389">
                  <c:v>3059.0</c:v>
                </c:pt>
                <c:pt idx="7390">
                  <c:v>3060.0</c:v>
                </c:pt>
                <c:pt idx="7391">
                  <c:v>3061.0</c:v>
                </c:pt>
                <c:pt idx="7392">
                  <c:v>3061.0</c:v>
                </c:pt>
                <c:pt idx="7393">
                  <c:v>3062.0</c:v>
                </c:pt>
                <c:pt idx="7394">
                  <c:v>3062.0</c:v>
                </c:pt>
                <c:pt idx="7395">
                  <c:v>3062.0</c:v>
                </c:pt>
                <c:pt idx="7396">
                  <c:v>3062.0</c:v>
                </c:pt>
                <c:pt idx="7397">
                  <c:v>3062.0</c:v>
                </c:pt>
                <c:pt idx="7398">
                  <c:v>3062.0</c:v>
                </c:pt>
                <c:pt idx="7399">
                  <c:v>3063.0</c:v>
                </c:pt>
                <c:pt idx="7400">
                  <c:v>3063.0</c:v>
                </c:pt>
                <c:pt idx="7401">
                  <c:v>3064.0</c:v>
                </c:pt>
                <c:pt idx="7402">
                  <c:v>3065.0</c:v>
                </c:pt>
                <c:pt idx="7403">
                  <c:v>3066.0</c:v>
                </c:pt>
                <c:pt idx="7404">
                  <c:v>3067.0</c:v>
                </c:pt>
                <c:pt idx="7405">
                  <c:v>3067.0</c:v>
                </c:pt>
                <c:pt idx="7406">
                  <c:v>3067.0</c:v>
                </c:pt>
                <c:pt idx="7407">
                  <c:v>3067.0</c:v>
                </c:pt>
                <c:pt idx="7408">
                  <c:v>3067.0</c:v>
                </c:pt>
                <c:pt idx="7409">
                  <c:v>3067.0</c:v>
                </c:pt>
                <c:pt idx="7410">
                  <c:v>3067.0</c:v>
                </c:pt>
                <c:pt idx="7411">
                  <c:v>3067.0</c:v>
                </c:pt>
                <c:pt idx="7412">
                  <c:v>3067.0</c:v>
                </c:pt>
                <c:pt idx="7413">
                  <c:v>3067.0</c:v>
                </c:pt>
                <c:pt idx="7414">
                  <c:v>3067.0</c:v>
                </c:pt>
                <c:pt idx="7415">
                  <c:v>3067.0</c:v>
                </c:pt>
                <c:pt idx="7416">
                  <c:v>3067.0</c:v>
                </c:pt>
                <c:pt idx="7417">
                  <c:v>3067.0</c:v>
                </c:pt>
                <c:pt idx="7418">
                  <c:v>3068.0</c:v>
                </c:pt>
                <c:pt idx="7419">
                  <c:v>3068.0</c:v>
                </c:pt>
                <c:pt idx="7420">
                  <c:v>3069.0</c:v>
                </c:pt>
                <c:pt idx="7421">
                  <c:v>3069.0</c:v>
                </c:pt>
                <c:pt idx="7422">
                  <c:v>3069.0</c:v>
                </c:pt>
                <c:pt idx="7423">
                  <c:v>3069.0</c:v>
                </c:pt>
                <c:pt idx="7424">
                  <c:v>3070.0</c:v>
                </c:pt>
                <c:pt idx="7425">
                  <c:v>3070.0</c:v>
                </c:pt>
                <c:pt idx="7426">
                  <c:v>3070.0</c:v>
                </c:pt>
                <c:pt idx="7427">
                  <c:v>3070.0</c:v>
                </c:pt>
                <c:pt idx="7428">
                  <c:v>3070.0</c:v>
                </c:pt>
                <c:pt idx="7429">
                  <c:v>3070.0</c:v>
                </c:pt>
                <c:pt idx="7430">
                  <c:v>3070.0</c:v>
                </c:pt>
                <c:pt idx="7431">
                  <c:v>3070.0</c:v>
                </c:pt>
                <c:pt idx="7432">
                  <c:v>3070.0</c:v>
                </c:pt>
                <c:pt idx="7433">
                  <c:v>3071.0</c:v>
                </c:pt>
                <c:pt idx="7434">
                  <c:v>3071.0</c:v>
                </c:pt>
                <c:pt idx="7435">
                  <c:v>3072.0</c:v>
                </c:pt>
                <c:pt idx="7436">
                  <c:v>3072.0</c:v>
                </c:pt>
                <c:pt idx="7437">
                  <c:v>3073.0</c:v>
                </c:pt>
                <c:pt idx="7438">
                  <c:v>3073.0</c:v>
                </c:pt>
                <c:pt idx="7439">
                  <c:v>3073.0</c:v>
                </c:pt>
                <c:pt idx="7440">
                  <c:v>3074.0</c:v>
                </c:pt>
                <c:pt idx="7441">
                  <c:v>3074.0</c:v>
                </c:pt>
                <c:pt idx="7442">
                  <c:v>3074.0</c:v>
                </c:pt>
                <c:pt idx="7443">
                  <c:v>3074.0</c:v>
                </c:pt>
                <c:pt idx="7444">
                  <c:v>3075.0</c:v>
                </c:pt>
                <c:pt idx="7445">
                  <c:v>3076.0</c:v>
                </c:pt>
                <c:pt idx="7446">
                  <c:v>3076.0</c:v>
                </c:pt>
                <c:pt idx="7447">
                  <c:v>3076.0</c:v>
                </c:pt>
                <c:pt idx="7448">
                  <c:v>3076.0</c:v>
                </c:pt>
                <c:pt idx="7449">
                  <c:v>3076.0</c:v>
                </c:pt>
                <c:pt idx="7450">
                  <c:v>3076.0</c:v>
                </c:pt>
                <c:pt idx="7451">
                  <c:v>3076.0</c:v>
                </c:pt>
                <c:pt idx="7452">
                  <c:v>3076.0</c:v>
                </c:pt>
                <c:pt idx="7453">
                  <c:v>3076.0</c:v>
                </c:pt>
                <c:pt idx="7454">
                  <c:v>3076.0</c:v>
                </c:pt>
                <c:pt idx="7455">
                  <c:v>3076.0</c:v>
                </c:pt>
                <c:pt idx="7456">
                  <c:v>3077.0</c:v>
                </c:pt>
                <c:pt idx="7457">
                  <c:v>3077.0</c:v>
                </c:pt>
                <c:pt idx="7458">
                  <c:v>3077.0</c:v>
                </c:pt>
                <c:pt idx="7459">
                  <c:v>3077.0</c:v>
                </c:pt>
                <c:pt idx="7460">
                  <c:v>3077.0</c:v>
                </c:pt>
                <c:pt idx="7461">
                  <c:v>3077.0</c:v>
                </c:pt>
                <c:pt idx="7462">
                  <c:v>3077.0</c:v>
                </c:pt>
                <c:pt idx="7463">
                  <c:v>3078.0</c:v>
                </c:pt>
                <c:pt idx="7464">
                  <c:v>3078.0</c:v>
                </c:pt>
                <c:pt idx="7465">
                  <c:v>3078.0</c:v>
                </c:pt>
                <c:pt idx="7466">
                  <c:v>3078.0</c:v>
                </c:pt>
                <c:pt idx="7467">
                  <c:v>3079.0</c:v>
                </c:pt>
                <c:pt idx="7468">
                  <c:v>3080.0</c:v>
                </c:pt>
                <c:pt idx="7469">
                  <c:v>3080.0</c:v>
                </c:pt>
                <c:pt idx="7470">
                  <c:v>3080.0</c:v>
                </c:pt>
                <c:pt idx="7471">
                  <c:v>3080.0</c:v>
                </c:pt>
                <c:pt idx="7472">
                  <c:v>3080.0</c:v>
                </c:pt>
                <c:pt idx="7473">
                  <c:v>3080.0</c:v>
                </c:pt>
                <c:pt idx="7474">
                  <c:v>3081.0</c:v>
                </c:pt>
                <c:pt idx="7475">
                  <c:v>3082.0</c:v>
                </c:pt>
                <c:pt idx="7476">
                  <c:v>3083.0</c:v>
                </c:pt>
                <c:pt idx="7477">
                  <c:v>3083.0</c:v>
                </c:pt>
                <c:pt idx="7478">
                  <c:v>3084.0</c:v>
                </c:pt>
                <c:pt idx="7479">
                  <c:v>3084.0</c:v>
                </c:pt>
                <c:pt idx="7480">
                  <c:v>3084.0</c:v>
                </c:pt>
                <c:pt idx="7481">
                  <c:v>3084.0</c:v>
                </c:pt>
                <c:pt idx="7482">
                  <c:v>3084.0</c:v>
                </c:pt>
                <c:pt idx="7483">
                  <c:v>3084.0</c:v>
                </c:pt>
                <c:pt idx="7484">
                  <c:v>3085.0</c:v>
                </c:pt>
                <c:pt idx="7485">
                  <c:v>3085.0</c:v>
                </c:pt>
                <c:pt idx="7486">
                  <c:v>3085.0</c:v>
                </c:pt>
                <c:pt idx="7487">
                  <c:v>3086.0</c:v>
                </c:pt>
                <c:pt idx="7488">
                  <c:v>3086.0</c:v>
                </c:pt>
                <c:pt idx="7489">
                  <c:v>3086.0</c:v>
                </c:pt>
                <c:pt idx="7490">
                  <c:v>3087.0</c:v>
                </c:pt>
                <c:pt idx="7491">
                  <c:v>3087.0</c:v>
                </c:pt>
                <c:pt idx="7492">
                  <c:v>3088.0</c:v>
                </c:pt>
                <c:pt idx="7493">
                  <c:v>3088.0</c:v>
                </c:pt>
                <c:pt idx="7494">
                  <c:v>3088.0</c:v>
                </c:pt>
                <c:pt idx="7495">
                  <c:v>3088.0</c:v>
                </c:pt>
                <c:pt idx="7496">
                  <c:v>3089.0</c:v>
                </c:pt>
                <c:pt idx="7497">
                  <c:v>3090.0</c:v>
                </c:pt>
                <c:pt idx="7498">
                  <c:v>3091.0</c:v>
                </c:pt>
                <c:pt idx="7499">
                  <c:v>3092.0</c:v>
                </c:pt>
                <c:pt idx="7500">
                  <c:v>3093.0</c:v>
                </c:pt>
                <c:pt idx="7501">
                  <c:v>3094.0</c:v>
                </c:pt>
                <c:pt idx="7502">
                  <c:v>3095.0</c:v>
                </c:pt>
                <c:pt idx="7503">
                  <c:v>3095.0</c:v>
                </c:pt>
                <c:pt idx="7504">
                  <c:v>3096.0</c:v>
                </c:pt>
                <c:pt idx="7505">
                  <c:v>3097.0</c:v>
                </c:pt>
                <c:pt idx="7506">
                  <c:v>3098.0</c:v>
                </c:pt>
                <c:pt idx="7507">
                  <c:v>3099.0</c:v>
                </c:pt>
                <c:pt idx="7508">
                  <c:v>3099.0</c:v>
                </c:pt>
                <c:pt idx="7509">
                  <c:v>3100.0</c:v>
                </c:pt>
                <c:pt idx="7510">
                  <c:v>3100.0</c:v>
                </c:pt>
                <c:pt idx="7511">
                  <c:v>3101.0</c:v>
                </c:pt>
                <c:pt idx="7512">
                  <c:v>3101.0</c:v>
                </c:pt>
                <c:pt idx="7513">
                  <c:v>3101.0</c:v>
                </c:pt>
                <c:pt idx="7514">
                  <c:v>3102.0</c:v>
                </c:pt>
                <c:pt idx="7515">
                  <c:v>3102.0</c:v>
                </c:pt>
                <c:pt idx="7516">
                  <c:v>3102.0</c:v>
                </c:pt>
                <c:pt idx="7517">
                  <c:v>3103.0</c:v>
                </c:pt>
                <c:pt idx="7518">
                  <c:v>3104.0</c:v>
                </c:pt>
                <c:pt idx="7519">
                  <c:v>3105.0</c:v>
                </c:pt>
                <c:pt idx="7520">
                  <c:v>3105.0</c:v>
                </c:pt>
                <c:pt idx="7521">
                  <c:v>3105.0</c:v>
                </c:pt>
                <c:pt idx="7522">
                  <c:v>3106.0</c:v>
                </c:pt>
                <c:pt idx="7523">
                  <c:v>3107.0</c:v>
                </c:pt>
                <c:pt idx="7524">
                  <c:v>3107.0</c:v>
                </c:pt>
                <c:pt idx="7525">
                  <c:v>3107.0</c:v>
                </c:pt>
                <c:pt idx="7526">
                  <c:v>3107.0</c:v>
                </c:pt>
                <c:pt idx="7527">
                  <c:v>3107.0</c:v>
                </c:pt>
                <c:pt idx="7528">
                  <c:v>3107.0</c:v>
                </c:pt>
                <c:pt idx="7529">
                  <c:v>3108.0</c:v>
                </c:pt>
                <c:pt idx="7530">
                  <c:v>3109.0</c:v>
                </c:pt>
                <c:pt idx="7531">
                  <c:v>3109.0</c:v>
                </c:pt>
                <c:pt idx="7532">
                  <c:v>3110.0</c:v>
                </c:pt>
                <c:pt idx="7533">
                  <c:v>3111.0</c:v>
                </c:pt>
                <c:pt idx="7534">
                  <c:v>3112.0</c:v>
                </c:pt>
                <c:pt idx="7535">
                  <c:v>3113.0</c:v>
                </c:pt>
                <c:pt idx="7536">
                  <c:v>3113.0</c:v>
                </c:pt>
                <c:pt idx="7537">
                  <c:v>3114.0</c:v>
                </c:pt>
                <c:pt idx="7538">
                  <c:v>3114.0</c:v>
                </c:pt>
                <c:pt idx="7539">
                  <c:v>3114.0</c:v>
                </c:pt>
                <c:pt idx="7540">
                  <c:v>3115.0</c:v>
                </c:pt>
                <c:pt idx="7541">
                  <c:v>3115.0</c:v>
                </c:pt>
                <c:pt idx="7542">
                  <c:v>3116.0</c:v>
                </c:pt>
                <c:pt idx="7543">
                  <c:v>3116.0</c:v>
                </c:pt>
                <c:pt idx="7544">
                  <c:v>3116.0</c:v>
                </c:pt>
                <c:pt idx="7545">
                  <c:v>3117.0</c:v>
                </c:pt>
                <c:pt idx="7546">
                  <c:v>3117.0</c:v>
                </c:pt>
                <c:pt idx="7547">
                  <c:v>3118.0</c:v>
                </c:pt>
                <c:pt idx="7548">
                  <c:v>3119.0</c:v>
                </c:pt>
                <c:pt idx="7549">
                  <c:v>3120.0</c:v>
                </c:pt>
                <c:pt idx="7550">
                  <c:v>3121.0</c:v>
                </c:pt>
                <c:pt idx="7551">
                  <c:v>3122.0</c:v>
                </c:pt>
                <c:pt idx="7552">
                  <c:v>3122.0</c:v>
                </c:pt>
                <c:pt idx="7553">
                  <c:v>3122.0</c:v>
                </c:pt>
                <c:pt idx="7554">
                  <c:v>3123.0</c:v>
                </c:pt>
                <c:pt idx="7555">
                  <c:v>3124.0</c:v>
                </c:pt>
                <c:pt idx="7556">
                  <c:v>3125.0</c:v>
                </c:pt>
                <c:pt idx="7557">
                  <c:v>3126.0</c:v>
                </c:pt>
                <c:pt idx="7558">
                  <c:v>3127.0</c:v>
                </c:pt>
                <c:pt idx="7559">
                  <c:v>3127.0</c:v>
                </c:pt>
                <c:pt idx="7560">
                  <c:v>3127.0</c:v>
                </c:pt>
                <c:pt idx="7561">
                  <c:v>3127.0</c:v>
                </c:pt>
                <c:pt idx="7562">
                  <c:v>3128.0</c:v>
                </c:pt>
                <c:pt idx="7563">
                  <c:v>3128.0</c:v>
                </c:pt>
                <c:pt idx="7564">
                  <c:v>3128.0</c:v>
                </c:pt>
                <c:pt idx="7565">
                  <c:v>3128.0</c:v>
                </c:pt>
                <c:pt idx="7566">
                  <c:v>3128.0</c:v>
                </c:pt>
                <c:pt idx="7567">
                  <c:v>3129.0</c:v>
                </c:pt>
                <c:pt idx="7568">
                  <c:v>3129.0</c:v>
                </c:pt>
                <c:pt idx="7569">
                  <c:v>3130.0</c:v>
                </c:pt>
                <c:pt idx="7570">
                  <c:v>3131.0</c:v>
                </c:pt>
                <c:pt idx="7571">
                  <c:v>3131.0</c:v>
                </c:pt>
                <c:pt idx="7572">
                  <c:v>3131.0</c:v>
                </c:pt>
                <c:pt idx="7573">
                  <c:v>3132.0</c:v>
                </c:pt>
                <c:pt idx="7574">
                  <c:v>3133.0</c:v>
                </c:pt>
                <c:pt idx="7575">
                  <c:v>3134.0</c:v>
                </c:pt>
                <c:pt idx="7576">
                  <c:v>3134.0</c:v>
                </c:pt>
                <c:pt idx="7577">
                  <c:v>3135.0</c:v>
                </c:pt>
                <c:pt idx="7578">
                  <c:v>3135.0</c:v>
                </c:pt>
                <c:pt idx="7579">
                  <c:v>3136.0</c:v>
                </c:pt>
                <c:pt idx="7580">
                  <c:v>3137.0</c:v>
                </c:pt>
                <c:pt idx="7581">
                  <c:v>3137.0</c:v>
                </c:pt>
                <c:pt idx="7582">
                  <c:v>3138.0</c:v>
                </c:pt>
                <c:pt idx="7583">
                  <c:v>3139.0</c:v>
                </c:pt>
                <c:pt idx="7584">
                  <c:v>3139.0</c:v>
                </c:pt>
                <c:pt idx="7585">
                  <c:v>3139.0</c:v>
                </c:pt>
                <c:pt idx="7586">
                  <c:v>3140.0</c:v>
                </c:pt>
                <c:pt idx="7587">
                  <c:v>3140.0</c:v>
                </c:pt>
                <c:pt idx="7588">
                  <c:v>3141.0</c:v>
                </c:pt>
                <c:pt idx="7589">
                  <c:v>3141.0</c:v>
                </c:pt>
                <c:pt idx="7590">
                  <c:v>3141.0</c:v>
                </c:pt>
                <c:pt idx="7591">
                  <c:v>3142.0</c:v>
                </c:pt>
                <c:pt idx="7592">
                  <c:v>3142.0</c:v>
                </c:pt>
                <c:pt idx="7593">
                  <c:v>3142.0</c:v>
                </c:pt>
                <c:pt idx="7594">
                  <c:v>3142.0</c:v>
                </c:pt>
                <c:pt idx="7595">
                  <c:v>3143.0</c:v>
                </c:pt>
                <c:pt idx="7596">
                  <c:v>3144.0</c:v>
                </c:pt>
                <c:pt idx="7597">
                  <c:v>3145.0</c:v>
                </c:pt>
                <c:pt idx="7598">
                  <c:v>3145.0</c:v>
                </c:pt>
                <c:pt idx="7599">
                  <c:v>3146.0</c:v>
                </c:pt>
                <c:pt idx="7600">
                  <c:v>3146.0</c:v>
                </c:pt>
                <c:pt idx="7601">
                  <c:v>3147.0</c:v>
                </c:pt>
                <c:pt idx="7602">
                  <c:v>3148.0</c:v>
                </c:pt>
                <c:pt idx="7603">
                  <c:v>3149.0</c:v>
                </c:pt>
                <c:pt idx="7604">
                  <c:v>3149.0</c:v>
                </c:pt>
                <c:pt idx="7605">
                  <c:v>3149.0</c:v>
                </c:pt>
                <c:pt idx="7606">
                  <c:v>3149.0</c:v>
                </c:pt>
                <c:pt idx="7607">
                  <c:v>3149.0</c:v>
                </c:pt>
                <c:pt idx="7608">
                  <c:v>3150.0</c:v>
                </c:pt>
                <c:pt idx="7609">
                  <c:v>3150.0</c:v>
                </c:pt>
                <c:pt idx="7610">
                  <c:v>3150.0</c:v>
                </c:pt>
                <c:pt idx="7611">
                  <c:v>3150.0</c:v>
                </c:pt>
                <c:pt idx="7612">
                  <c:v>3151.0</c:v>
                </c:pt>
                <c:pt idx="7613">
                  <c:v>3151.0</c:v>
                </c:pt>
                <c:pt idx="7614">
                  <c:v>3152.0</c:v>
                </c:pt>
                <c:pt idx="7615">
                  <c:v>3153.0</c:v>
                </c:pt>
                <c:pt idx="7616">
                  <c:v>3153.0</c:v>
                </c:pt>
                <c:pt idx="7617">
                  <c:v>3154.0</c:v>
                </c:pt>
                <c:pt idx="7618">
                  <c:v>3155.0</c:v>
                </c:pt>
                <c:pt idx="7619">
                  <c:v>3156.0</c:v>
                </c:pt>
                <c:pt idx="7620">
                  <c:v>3157.0</c:v>
                </c:pt>
                <c:pt idx="7621">
                  <c:v>3157.0</c:v>
                </c:pt>
                <c:pt idx="7622">
                  <c:v>3157.0</c:v>
                </c:pt>
                <c:pt idx="7623">
                  <c:v>3157.0</c:v>
                </c:pt>
                <c:pt idx="7624">
                  <c:v>3157.0</c:v>
                </c:pt>
                <c:pt idx="7625">
                  <c:v>3158.0</c:v>
                </c:pt>
                <c:pt idx="7626">
                  <c:v>3159.0</c:v>
                </c:pt>
                <c:pt idx="7627">
                  <c:v>3159.0</c:v>
                </c:pt>
                <c:pt idx="7628">
                  <c:v>3159.0</c:v>
                </c:pt>
                <c:pt idx="7629">
                  <c:v>3159.0</c:v>
                </c:pt>
                <c:pt idx="7630">
                  <c:v>3159.0</c:v>
                </c:pt>
                <c:pt idx="7631">
                  <c:v>3159.0</c:v>
                </c:pt>
                <c:pt idx="7632">
                  <c:v>3159.0</c:v>
                </c:pt>
                <c:pt idx="7633">
                  <c:v>3160.0</c:v>
                </c:pt>
                <c:pt idx="7634">
                  <c:v>3160.0</c:v>
                </c:pt>
                <c:pt idx="7635">
                  <c:v>3161.0</c:v>
                </c:pt>
                <c:pt idx="7636">
                  <c:v>3161.0</c:v>
                </c:pt>
                <c:pt idx="7637">
                  <c:v>3162.0</c:v>
                </c:pt>
                <c:pt idx="7638">
                  <c:v>3163.0</c:v>
                </c:pt>
                <c:pt idx="7639">
                  <c:v>3164.0</c:v>
                </c:pt>
                <c:pt idx="7640">
                  <c:v>3164.0</c:v>
                </c:pt>
                <c:pt idx="7641">
                  <c:v>3165.0</c:v>
                </c:pt>
                <c:pt idx="7642">
                  <c:v>3165.0</c:v>
                </c:pt>
                <c:pt idx="7643">
                  <c:v>3165.0</c:v>
                </c:pt>
                <c:pt idx="7644">
                  <c:v>3165.0</c:v>
                </c:pt>
                <c:pt idx="7645">
                  <c:v>3165.0</c:v>
                </c:pt>
                <c:pt idx="7646">
                  <c:v>3165.0</c:v>
                </c:pt>
                <c:pt idx="7647">
                  <c:v>3165.0</c:v>
                </c:pt>
                <c:pt idx="7648">
                  <c:v>3165.0</c:v>
                </c:pt>
                <c:pt idx="7649">
                  <c:v>3165.0</c:v>
                </c:pt>
                <c:pt idx="7650">
                  <c:v>3166.0</c:v>
                </c:pt>
                <c:pt idx="7651">
                  <c:v>3167.0</c:v>
                </c:pt>
                <c:pt idx="7652">
                  <c:v>3167.0</c:v>
                </c:pt>
                <c:pt idx="7653">
                  <c:v>3167.0</c:v>
                </c:pt>
                <c:pt idx="7654">
                  <c:v>3167.0</c:v>
                </c:pt>
                <c:pt idx="7655">
                  <c:v>3167.0</c:v>
                </c:pt>
                <c:pt idx="7656">
                  <c:v>3167.0</c:v>
                </c:pt>
                <c:pt idx="7657">
                  <c:v>3167.0</c:v>
                </c:pt>
                <c:pt idx="7658">
                  <c:v>3167.0</c:v>
                </c:pt>
                <c:pt idx="7659">
                  <c:v>3167.0</c:v>
                </c:pt>
                <c:pt idx="7660">
                  <c:v>3167.0</c:v>
                </c:pt>
                <c:pt idx="7661">
                  <c:v>3167.0</c:v>
                </c:pt>
                <c:pt idx="7662">
                  <c:v>3167.0</c:v>
                </c:pt>
                <c:pt idx="7663">
                  <c:v>3167.0</c:v>
                </c:pt>
                <c:pt idx="7664">
                  <c:v>3167.0</c:v>
                </c:pt>
                <c:pt idx="7665">
                  <c:v>3168.0</c:v>
                </c:pt>
                <c:pt idx="7666">
                  <c:v>3169.0</c:v>
                </c:pt>
                <c:pt idx="7667">
                  <c:v>3169.0</c:v>
                </c:pt>
                <c:pt idx="7668">
                  <c:v>3170.0</c:v>
                </c:pt>
                <c:pt idx="7669">
                  <c:v>3170.0</c:v>
                </c:pt>
                <c:pt idx="7670">
                  <c:v>3170.0</c:v>
                </c:pt>
                <c:pt idx="7671">
                  <c:v>3170.0</c:v>
                </c:pt>
                <c:pt idx="7672">
                  <c:v>3170.0</c:v>
                </c:pt>
                <c:pt idx="7673">
                  <c:v>3170.0</c:v>
                </c:pt>
                <c:pt idx="7674">
                  <c:v>3170.0</c:v>
                </c:pt>
                <c:pt idx="7675">
                  <c:v>3170.0</c:v>
                </c:pt>
                <c:pt idx="7676">
                  <c:v>3170.0</c:v>
                </c:pt>
                <c:pt idx="7677">
                  <c:v>3170.0</c:v>
                </c:pt>
                <c:pt idx="7678">
                  <c:v>3170.0</c:v>
                </c:pt>
                <c:pt idx="7679">
                  <c:v>3170.0</c:v>
                </c:pt>
                <c:pt idx="7680">
                  <c:v>3170.0</c:v>
                </c:pt>
                <c:pt idx="7681">
                  <c:v>3170.0</c:v>
                </c:pt>
                <c:pt idx="7682">
                  <c:v>3170.0</c:v>
                </c:pt>
                <c:pt idx="7683">
                  <c:v>3170.0</c:v>
                </c:pt>
                <c:pt idx="7684">
                  <c:v>3170.0</c:v>
                </c:pt>
                <c:pt idx="7685">
                  <c:v>3170.0</c:v>
                </c:pt>
                <c:pt idx="7686">
                  <c:v>3170.0</c:v>
                </c:pt>
                <c:pt idx="7687">
                  <c:v>3170.0</c:v>
                </c:pt>
                <c:pt idx="7688">
                  <c:v>3170.0</c:v>
                </c:pt>
                <c:pt idx="7689">
                  <c:v>3170.0</c:v>
                </c:pt>
                <c:pt idx="7690">
                  <c:v>3170.0</c:v>
                </c:pt>
                <c:pt idx="7691">
                  <c:v>3170.0</c:v>
                </c:pt>
                <c:pt idx="7692">
                  <c:v>3170.0</c:v>
                </c:pt>
                <c:pt idx="7693">
                  <c:v>3170.0</c:v>
                </c:pt>
                <c:pt idx="7694">
                  <c:v>3170.0</c:v>
                </c:pt>
                <c:pt idx="7695">
                  <c:v>3170.0</c:v>
                </c:pt>
                <c:pt idx="7696">
                  <c:v>3170.0</c:v>
                </c:pt>
                <c:pt idx="7697">
                  <c:v>3170.0</c:v>
                </c:pt>
                <c:pt idx="7698">
                  <c:v>3170.0</c:v>
                </c:pt>
                <c:pt idx="7699">
                  <c:v>3170.0</c:v>
                </c:pt>
                <c:pt idx="7700">
                  <c:v>3170.0</c:v>
                </c:pt>
                <c:pt idx="7701">
                  <c:v>3170.0</c:v>
                </c:pt>
                <c:pt idx="7702">
                  <c:v>3170.0</c:v>
                </c:pt>
                <c:pt idx="7703">
                  <c:v>3170.0</c:v>
                </c:pt>
                <c:pt idx="7704">
                  <c:v>3170.0</c:v>
                </c:pt>
                <c:pt idx="7705">
                  <c:v>3171.0</c:v>
                </c:pt>
                <c:pt idx="7706">
                  <c:v>3172.0</c:v>
                </c:pt>
                <c:pt idx="7707">
                  <c:v>3173.0</c:v>
                </c:pt>
                <c:pt idx="7708">
                  <c:v>3174.0</c:v>
                </c:pt>
                <c:pt idx="7709">
                  <c:v>3175.0</c:v>
                </c:pt>
                <c:pt idx="7710">
                  <c:v>3176.0</c:v>
                </c:pt>
                <c:pt idx="7711">
                  <c:v>3177.0</c:v>
                </c:pt>
                <c:pt idx="7712">
                  <c:v>3177.0</c:v>
                </c:pt>
                <c:pt idx="7713">
                  <c:v>3177.0</c:v>
                </c:pt>
                <c:pt idx="7714">
                  <c:v>3178.0</c:v>
                </c:pt>
                <c:pt idx="7715">
                  <c:v>3179.0</c:v>
                </c:pt>
                <c:pt idx="7716">
                  <c:v>3179.0</c:v>
                </c:pt>
                <c:pt idx="7717">
                  <c:v>3179.0</c:v>
                </c:pt>
                <c:pt idx="7718">
                  <c:v>3180.0</c:v>
                </c:pt>
                <c:pt idx="7719">
                  <c:v>3180.0</c:v>
                </c:pt>
                <c:pt idx="7720">
                  <c:v>3180.0</c:v>
                </c:pt>
                <c:pt idx="7721">
                  <c:v>3180.0</c:v>
                </c:pt>
                <c:pt idx="7722">
                  <c:v>3180.0</c:v>
                </c:pt>
                <c:pt idx="7723">
                  <c:v>3180.0</c:v>
                </c:pt>
                <c:pt idx="7724">
                  <c:v>3180.0</c:v>
                </c:pt>
                <c:pt idx="7725">
                  <c:v>3181.0</c:v>
                </c:pt>
                <c:pt idx="7726">
                  <c:v>3182.0</c:v>
                </c:pt>
                <c:pt idx="7727">
                  <c:v>3182.0</c:v>
                </c:pt>
                <c:pt idx="7728">
                  <c:v>3183.0</c:v>
                </c:pt>
                <c:pt idx="7729">
                  <c:v>3184.0</c:v>
                </c:pt>
                <c:pt idx="7730">
                  <c:v>3185.0</c:v>
                </c:pt>
                <c:pt idx="7731">
                  <c:v>3185.0</c:v>
                </c:pt>
                <c:pt idx="7732">
                  <c:v>3186.0</c:v>
                </c:pt>
                <c:pt idx="7733">
                  <c:v>3186.0</c:v>
                </c:pt>
                <c:pt idx="7734">
                  <c:v>3187.0</c:v>
                </c:pt>
                <c:pt idx="7735">
                  <c:v>3188.0</c:v>
                </c:pt>
                <c:pt idx="7736">
                  <c:v>3189.0</c:v>
                </c:pt>
                <c:pt idx="7737">
                  <c:v>3189.0</c:v>
                </c:pt>
                <c:pt idx="7738">
                  <c:v>3189.0</c:v>
                </c:pt>
                <c:pt idx="7739">
                  <c:v>3189.0</c:v>
                </c:pt>
                <c:pt idx="7740">
                  <c:v>3189.0</c:v>
                </c:pt>
                <c:pt idx="7741">
                  <c:v>3190.0</c:v>
                </c:pt>
                <c:pt idx="7742">
                  <c:v>3191.0</c:v>
                </c:pt>
                <c:pt idx="7743">
                  <c:v>3192.0</c:v>
                </c:pt>
                <c:pt idx="7744">
                  <c:v>3192.0</c:v>
                </c:pt>
                <c:pt idx="7745">
                  <c:v>3193.0</c:v>
                </c:pt>
                <c:pt idx="7746">
                  <c:v>3194.0</c:v>
                </c:pt>
                <c:pt idx="7747">
                  <c:v>3195.0</c:v>
                </c:pt>
                <c:pt idx="7748">
                  <c:v>3195.0</c:v>
                </c:pt>
                <c:pt idx="7749">
                  <c:v>3196.0</c:v>
                </c:pt>
                <c:pt idx="7750">
                  <c:v>3196.0</c:v>
                </c:pt>
                <c:pt idx="7751">
                  <c:v>3196.0</c:v>
                </c:pt>
                <c:pt idx="7752">
                  <c:v>3197.0</c:v>
                </c:pt>
                <c:pt idx="7753">
                  <c:v>3198.0</c:v>
                </c:pt>
                <c:pt idx="7754">
                  <c:v>3198.0</c:v>
                </c:pt>
                <c:pt idx="7755">
                  <c:v>3199.0</c:v>
                </c:pt>
                <c:pt idx="7756">
                  <c:v>3200.0</c:v>
                </c:pt>
                <c:pt idx="7757">
                  <c:v>3201.0</c:v>
                </c:pt>
                <c:pt idx="7758">
                  <c:v>3202.0</c:v>
                </c:pt>
                <c:pt idx="7759">
                  <c:v>3202.0</c:v>
                </c:pt>
                <c:pt idx="7760">
                  <c:v>3202.0</c:v>
                </c:pt>
                <c:pt idx="7761">
                  <c:v>3202.0</c:v>
                </c:pt>
                <c:pt idx="7762">
                  <c:v>3202.0</c:v>
                </c:pt>
                <c:pt idx="7763">
                  <c:v>3203.0</c:v>
                </c:pt>
                <c:pt idx="7764">
                  <c:v>3203.0</c:v>
                </c:pt>
                <c:pt idx="7765">
                  <c:v>3204.0</c:v>
                </c:pt>
                <c:pt idx="7766">
                  <c:v>3205.0</c:v>
                </c:pt>
                <c:pt idx="7767">
                  <c:v>3206.0</c:v>
                </c:pt>
                <c:pt idx="7768">
                  <c:v>3207.0</c:v>
                </c:pt>
                <c:pt idx="7769">
                  <c:v>3208.0</c:v>
                </c:pt>
                <c:pt idx="7770">
                  <c:v>3209.0</c:v>
                </c:pt>
                <c:pt idx="7771">
                  <c:v>3210.0</c:v>
                </c:pt>
                <c:pt idx="7772">
                  <c:v>3211.0</c:v>
                </c:pt>
                <c:pt idx="7773">
                  <c:v>3212.0</c:v>
                </c:pt>
                <c:pt idx="7774">
                  <c:v>3212.0</c:v>
                </c:pt>
                <c:pt idx="7775">
                  <c:v>3212.0</c:v>
                </c:pt>
                <c:pt idx="7776">
                  <c:v>3212.0</c:v>
                </c:pt>
                <c:pt idx="7777">
                  <c:v>3212.0</c:v>
                </c:pt>
                <c:pt idx="7778">
                  <c:v>3213.0</c:v>
                </c:pt>
                <c:pt idx="7779">
                  <c:v>3214.0</c:v>
                </c:pt>
                <c:pt idx="7780">
                  <c:v>3215.0</c:v>
                </c:pt>
                <c:pt idx="7781">
                  <c:v>3216.0</c:v>
                </c:pt>
                <c:pt idx="7782">
                  <c:v>3217.0</c:v>
                </c:pt>
                <c:pt idx="7783">
                  <c:v>3218.0</c:v>
                </c:pt>
                <c:pt idx="7784">
                  <c:v>3219.0</c:v>
                </c:pt>
                <c:pt idx="7785">
                  <c:v>3220.0</c:v>
                </c:pt>
                <c:pt idx="7786">
                  <c:v>3220.0</c:v>
                </c:pt>
                <c:pt idx="7787">
                  <c:v>3221.0</c:v>
                </c:pt>
                <c:pt idx="7788">
                  <c:v>3222.0</c:v>
                </c:pt>
                <c:pt idx="7789">
                  <c:v>3223.0</c:v>
                </c:pt>
                <c:pt idx="7790">
                  <c:v>3223.0</c:v>
                </c:pt>
                <c:pt idx="7791">
                  <c:v>3224.0</c:v>
                </c:pt>
                <c:pt idx="7792">
                  <c:v>3225.0</c:v>
                </c:pt>
                <c:pt idx="7793">
                  <c:v>3225.0</c:v>
                </c:pt>
                <c:pt idx="7794">
                  <c:v>3226.0</c:v>
                </c:pt>
                <c:pt idx="7795">
                  <c:v>3227.0</c:v>
                </c:pt>
                <c:pt idx="7796">
                  <c:v>3227.0</c:v>
                </c:pt>
                <c:pt idx="7797">
                  <c:v>3227.0</c:v>
                </c:pt>
                <c:pt idx="7798">
                  <c:v>3228.0</c:v>
                </c:pt>
                <c:pt idx="7799">
                  <c:v>3228.0</c:v>
                </c:pt>
                <c:pt idx="7800">
                  <c:v>3229.0</c:v>
                </c:pt>
                <c:pt idx="7801">
                  <c:v>3230.0</c:v>
                </c:pt>
                <c:pt idx="7802">
                  <c:v>3231.0</c:v>
                </c:pt>
                <c:pt idx="7803">
                  <c:v>3232.0</c:v>
                </c:pt>
                <c:pt idx="7804">
                  <c:v>3232.0</c:v>
                </c:pt>
                <c:pt idx="7805">
                  <c:v>3233.0</c:v>
                </c:pt>
                <c:pt idx="7806">
                  <c:v>3234.0</c:v>
                </c:pt>
                <c:pt idx="7807">
                  <c:v>3235.0</c:v>
                </c:pt>
                <c:pt idx="7808">
                  <c:v>3236.0</c:v>
                </c:pt>
                <c:pt idx="7809">
                  <c:v>3236.0</c:v>
                </c:pt>
                <c:pt idx="7810">
                  <c:v>3237.0</c:v>
                </c:pt>
                <c:pt idx="7811">
                  <c:v>3237.0</c:v>
                </c:pt>
                <c:pt idx="7812">
                  <c:v>3238.0</c:v>
                </c:pt>
                <c:pt idx="7813">
                  <c:v>3238.0</c:v>
                </c:pt>
                <c:pt idx="7814">
                  <c:v>3238.0</c:v>
                </c:pt>
                <c:pt idx="7815">
                  <c:v>3238.0</c:v>
                </c:pt>
                <c:pt idx="7816">
                  <c:v>3238.0</c:v>
                </c:pt>
                <c:pt idx="7817">
                  <c:v>3238.0</c:v>
                </c:pt>
                <c:pt idx="7818">
                  <c:v>3238.0</c:v>
                </c:pt>
                <c:pt idx="7819">
                  <c:v>3238.0</c:v>
                </c:pt>
                <c:pt idx="7820">
                  <c:v>3238.0</c:v>
                </c:pt>
                <c:pt idx="7821">
                  <c:v>3239.0</c:v>
                </c:pt>
                <c:pt idx="7822">
                  <c:v>3239.0</c:v>
                </c:pt>
                <c:pt idx="7823">
                  <c:v>3240.0</c:v>
                </c:pt>
                <c:pt idx="7824">
                  <c:v>3241.0</c:v>
                </c:pt>
                <c:pt idx="7825">
                  <c:v>3241.0</c:v>
                </c:pt>
                <c:pt idx="7826">
                  <c:v>3242.0</c:v>
                </c:pt>
                <c:pt idx="7827">
                  <c:v>3242.0</c:v>
                </c:pt>
                <c:pt idx="7828">
                  <c:v>3242.0</c:v>
                </c:pt>
                <c:pt idx="7829">
                  <c:v>3243.0</c:v>
                </c:pt>
                <c:pt idx="7830">
                  <c:v>3244.0</c:v>
                </c:pt>
                <c:pt idx="7831">
                  <c:v>3244.0</c:v>
                </c:pt>
                <c:pt idx="7832">
                  <c:v>3245.0</c:v>
                </c:pt>
                <c:pt idx="7833">
                  <c:v>3245.0</c:v>
                </c:pt>
                <c:pt idx="7834">
                  <c:v>3246.0</c:v>
                </c:pt>
                <c:pt idx="7835">
                  <c:v>3247.0</c:v>
                </c:pt>
                <c:pt idx="7836">
                  <c:v>3247.0</c:v>
                </c:pt>
                <c:pt idx="7837">
                  <c:v>3247.0</c:v>
                </c:pt>
                <c:pt idx="7838">
                  <c:v>3247.0</c:v>
                </c:pt>
                <c:pt idx="7839">
                  <c:v>3248.0</c:v>
                </c:pt>
                <c:pt idx="7840">
                  <c:v>3248.0</c:v>
                </c:pt>
                <c:pt idx="7841">
                  <c:v>3249.0</c:v>
                </c:pt>
                <c:pt idx="7842">
                  <c:v>3250.0</c:v>
                </c:pt>
                <c:pt idx="7843">
                  <c:v>3251.0</c:v>
                </c:pt>
                <c:pt idx="7844">
                  <c:v>3251.0</c:v>
                </c:pt>
                <c:pt idx="7845">
                  <c:v>3252.0</c:v>
                </c:pt>
                <c:pt idx="7846">
                  <c:v>3253.0</c:v>
                </c:pt>
                <c:pt idx="7847">
                  <c:v>3253.0</c:v>
                </c:pt>
                <c:pt idx="7848">
                  <c:v>3253.0</c:v>
                </c:pt>
                <c:pt idx="7849">
                  <c:v>3253.0</c:v>
                </c:pt>
                <c:pt idx="7850">
                  <c:v>3253.0</c:v>
                </c:pt>
                <c:pt idx="7851">
                  <c:v>3254.0</c:v>
                </c:pt>
                <c:pt idx="7852">
                  <c:v>3254.0</c:v>
                </c:pt>
                <c:pt idx="7853">
                  <c:v>3254.0</c:v>
                </c:pt>
                <c:pt idx="7854">
                  <c:v>3254.0</c:v>
                </c:pt>
                <c:pt idx="7855">
                  <c:v>3254.0</c:v>
                </c:pt>
                <c:pt idx="7856">
                  <c:v>3254.0</c:v>
                </c:pt>
                <c:pt idx="7857">
                  <c:v>3255.0</c:v>
                </c:pt>
                <c:pt idx="7858">
                  <c:v>3255.0</c:v>
                </c:pt>
                <c:pt idx="7859">
                  <c:v>3256.0</c:v>
                </c:pt>
                <c:pt idx="7860">
                  <c:v>3257.0</c:v>
                </c:pt>
                <c:pt idx="7861">
                  <c:v>3257.0</c:v>
                </c:pt>
                <c:pt idx="7862">
                  <c:v>3257.0</c:v>
                </c:pt>
                <c:pt idx="7863">
                  <c:v>3257.0</c:v>
                </c:pt>
                <c:pt idx="7864">
                  <c:v>3257.0</c:v>
                </c:pt>
                <c:pt idx="7865">
                  <c:v>3257.0</c:v>
                </c:pt>
                <c:pt idx="7866">
                  <c:v>3258.0</c:v>
                </c:pt>
                <c:pt idx="7867">
                  <c:v>3258.0</c:v>
                </c:pt>
                <c:pt idx="7868">
                  <c:v>3259.0</c:v>
                </c:pt>
                <c:pt idx="7869">
                  <c:v>3259.0</c:v>
                </c:pt>
                <c:pt idx="7870">
                  <c:v>3259.0</c:v>
                </c:pt>
                <c:pt idx="7871">
                  <c:v>3259.0</c:v>
                </c:pt>
                <c:pt idx="7872">
                  <c:v>3260.0</c:v>
                </c:pt>
                <c:pt idx="7873">
                  <c:v>3260.0</c:v>
                </c:pt>
                <c:pt idx="7874">
                  <c:v>3260.0</c:v>
                </c:pt>
                <c:pt idx="7875">
                  <c:v>3260.0</c:v>
                </c:pt>
                <c:pt idx="7876">
                  <c:v>3261.0</c:v>
                </c:pt>
                <c:pt idx="7877">
                  <c:v>3261.0</c:v>
                </c:pt>
                <c:pt idx="7878">
                  <c:v>3261.0</c:v>
                </c:pt>
                <c:pt idx="7879">
                  <c:v>3262.0</c:v>
                </c:pt>
                <c:pt idx="7880">
                  <c:v>3262.0</c:v>
                </c:pt>
                <c:pt idx="7881">
                  <c:v>3262.0</c:v>
                </c:pt>
                <c:pt idx="7882">
                  <c:v>3262.0</c:v>
                </c:pt>
                <c:pt idx="7883">
                  <c:v>3262.0</c:v>
                </c:pt>
                <c:pt idx="7884">
                  <c:v>3262.0</c:v>
                </c:pt>
                <c:pt idx="7885">
                  <c:v>3263.0</c:v>
                </c:pt>
                <c:pt idx="7886">
                  <c:v>3264.0</c:v>
                </c:pt>
                <c:pt idx="7887">
                  <c:v>3264.0</c:v>
                </c:pt>
                <c:pt idx="7888">
                  <c:v>3264.0</c:v>
                </c:pt>
                <c:pt idx="7889">
                  <c:v>3264.0</c:v>
                </c:pt>
                <c:pt idx="7890">
                  <c:v>3264.0</c:v>
                </c:pt>
                <c:pt idx="7891">
                  <c:v>3264.0</c:v>
                </c:pt>
                <c:pt idx="7892">
                  <c:v>3264.0</c:v>
                </c:pt>
                <c:pt idx="7893">
                  <c:v>3264.0</c:v>
                </c:pt>
                <c:pt idx="7894">
                  <c:v>3264.0</c:v>
                </c:pt>
                <c:pt idx="7895">
                  <c:v>3264.0</c:v>
                </c:pt>
                <c:pt idx="7896">
                  <c:v>3264.0</c:v>
                </c:pt>
                <c:pt idx="7897">
                  <c:v>3265.0</c:v>
                </c:pt>
                <c:pt idx="7898">
                  <c:v>3265.0</c:v>
                </c:pt>
                <c:pt idx="7899">
                  <c:v>3266.0</c:v>
                </c:pt>
                <c:pt idx="7900">
                  <c:v>3266.0</c:v>
                </c:pt>
                <c:pt idx="7901">
                  <c:v>3266.0</c:v>
                </c:pt>
                <c:pt idx="7902">
                  <c:v>3267.0</c:v>
                </c:pt>
                <c:pt idx="7903">
                  <c:v>3268.0</c:v>
                </c:pt>
                <c:pt idx="7904">
                  <c:v>3269.0</c:v>
                </c:pt>
                <c:pt idx="7905">
                  <c:v>3269.0</c:v>
                </c:pt>
                <c:pt idx="7906">
                  <c:v>3270.0</c:v>
                </c:pt>
                <c:pt idx="7907">
                  <c:v>3271.0</c:v>
                </c:pt>
                <c:pt idx="7908">
                  <c:v>3272.0</c:v>
                </c:pt>
                <c:pt idx="7909">
                  <c:v>3273.0</c:v>
                </c:pt>
                <c:pt idx="7910">
                  <c:v>3274.0</c:v>
                </c:pt>
                <c:pt idx="7911">
                  <c:v>3275.0</c:v>
                </c:pt>
                <c:pt idx="7912">
                  <c:v>3275.0</c:v>
                </c:pt>
                <c:pt idx="7913">
                  <c:v>3276.0</c:v>
                </c:pt>
                <c:pt idx="7914">
                  <c:v>3276.0</c:v>
                </c:pt>
                <c:pt idx="7915">
                  <c:v>3276.0</c:v>
                </c:pt>
                <c:pt idx="7916">
                  <c:v>3277.0</c:v>
                </c:pt>
                <c:pt idx="7917">
                  <c:v>3278.0</c:v>
                </c:pt>
                <c:pt idx="7918">
                  <c:v>3279.0</c:v>
                </c:pt>
                <c:pt idx="7919">
                  <c:v>3280.0</c:v>
                </c:pt>
                <c:pt idx="7920">
                  <c:v>3281.0</c:v>
                </c:pt>
                <c:pt idx="7921">
                  <c:v>3282.0</c:v>
                </c:pt>
                <c:pt idx="7922">
                  <c:v>3283.0</c:v>
                </c:pt>
                <c:pt idx="7923">
                  <c:v>3284.0</c:v>
                </c:pt>
                <c:pt idx="7924">
                  <c:v>3285.0</c:v>
                </c:pt>
                <c:pt idx="7925">
                  <c:v>3286.0</c:v>
                </c:pt>
                <c:pt idx="7926">
                  <c:v>3287.0</c:v>
                </c:pt>
                <c:pt idx="7927">
                  <c:v>3288.0</c:v>
                </c:pt>
                <c:pt idx="7928">
                  <c:v>3288.0</c:v>
                </c:pt>
                <c:pt idx="7929">
                  <c:v>3288.0</c:v>
                </c:pt>
                <c:pt idx="7930">
                  <c:v>3288.0</c:v>
                </c:pt>
                <c:pt idx="7931">
                  <c:v>3288.0</c:v>
                </c:pt>
                <c:pt idx="7932">
                  <c:v>3289.0</c:v>
                </c:pt>
                <c:pt idx="7933">
                  <c:v>3290.0</c:v>
                </c:pt>
                <c:pt idx="7934">
                  <c:v>3290.0</c:v>
                </c:pt>
                <c:pt idx="7935">
                  <c:v>3290.0</c:v>
                </c:pt>
                <c:pt idx="7936">
                  <c:v>3290.0</c:v>
                </c:pt>
                <c:pt idx="7937">
                  <c:v>3290.0</c:v>
                </c:pt>
                <c:pt idx="7938">
                  <c:v>3290.0</c:v>
                </c:pt>
                <c:pt idx="7939">
                  <c:v>3290.0</c:v>
                </c:pt>
                <c:pt idx="7940">
                  <c:v>3290.0</c:v>
                </c:pt>
                <c:pt idx="7941">
                  <c:v>3290.0</c:v>
                </c:pt>
                <c:pt idx="7942">
                  <c:v>3291.0</c:v>
                </c:pt>
                <c:pt idx="7943">
                  <c:v>3292.0</c:v>
                </c:pt>
                <c:pt idx="7944">
                  <c:v>3293.0</c:v>
                </c:pt>
                <c:pt idx="7945">
                  <c:v>3294.0</c:v>
                </c:pt>
                <c:pt idx="7946">
                  <c:v>3294.0</c:v>
                </c:pt>
                <c:pt idx="7947">
                  <c:v>3295.0</c:v>
                </c:pt>
                <c:pt idx="7948">
                  <c:v>3296.0</c:v>
                </c:pt>
                <c:pt idx="7949">
                  <c:v>3296.0</c:v>
                </c:pt>
                <c:pt idx="7950">
                  <c:v>3297.0</c:v>
                </c:pt>
                <c:pt idx="7951">
                  <c:v>3297.0</c:v>
                </c:pt>
                <c:pt idx="7952">
                  <c:v>3297.0</c:v>
                </c:pt>
                <c:pt idx="7953">
                  <c:v>3298.0</c:v>
                </c:pt>
                <c:pt idx="7954">
                  <c:v>3298.0</c:v>
                </c:pt>
                <c:pt idx="7955">
                  <c:v>3299.0</c:v>
                </c:pt>
                <c:pt idx="7956">
                  <c:v>3300.0</c:v>
                </c:pt>
                <c:pt idx="7957">
                  <c:v>3301.0</c:v>
                </c:pt>
                <c:pt idx="7958">
                  <c:v>3302.0</c:v>
                </c:pt>
                <c:pt idx="7959">
                  <c:v>3302.0</c:v>
                </c:pt>
                <c:pt idx="7960">
                  <c:v>3302.0</c:v>
                </c:pt>
                <c:pt idx="7961">
                  <c:v>3302.0</c:v>
                </c:pt>
                <c:pt idx="7962">
                  <c:v>3302.0</c:v>
                </c:pt>
                <c:pt idx="7963">
                  <c:v>3302.0</c:v>
                </c:pt>
                <c:pt idx="7964">
                  <c:v>3303.0</c:v>
                </c:pt>
                <c:pt idx="7965">
                  <c:v>3303.0</c:v>
                </c:pt>
                <c:pt idx="7966">
                  <c:v>3304.0</c:v>
                </c:pt>
                <c:pt idx="7967">
                  <c:v>3304.0</c:v>
                </c:pt>
                <c:pt idx="7968">
                  <c:v>3304.0</c:v>
                </c:pt>
                <c:pt idx="7969">
                  <c:v>3304.0</c:v>
                </c:pt>
                <c:pt idx="7970">
                  <c:v>3304.0</c:v>
                </c:pt>
                <c:pt idx="7971">
                  <c:v>3304.0</c:v>
                </c:pt>
                <c:pt idx="7972">
                  <c:v>3305.0</c:v>
                </c:pt>
                <c:pt idx="7973">
                  <c:v>3305.0</c:v>
                </c:pt>
                <c:pt idx="7974">
                  <c:v>3305.0</c:v>
                </c:pt>
                <c:pt idx="7975">
                  <c:v>3306.0</c:v>
                </c:pt>
                <c:pt idx="7976">
                  <c:v>3306.0</c:v>
                </c:pt>
                <c:pt idx="7977">
                  <c:v>3307.0</c:v>
                </c:pt>
                <c:pt idx="7978">
                  <c:v>3307.0</c:v>
                </c:pt>
                <c:pt idx="7979">
                  <c:v>3308.0</c:v>
                </c:pt>
                <c:pt idx="7980">
                  <c:v>3309.0</c:v>
                </c:pt>
                <c:pt idx="7981">
                  <c:v>3309.0</c:v>
                </c:pt>
                <c:pt idx="7982">
                  <c:v>3309.0</c:v>
                </c:pt>
                <c:pt idx="7983">
                  <c:v>3309.0</c:v>
                </c:pt>
                <c:pt idx="7984">
                  <c:v>3309.0</c:v>
                </c:pt>
                <c:pt idx="7985">
                  <c:v>3309.0</c:v>
                </c:pt>
                <c:pt idx="7986">
                  <c:v>3309.0</c:v>
                </c:pt>
                <c:pt idx="7987">
                  <c:v>3309.0</c:v>
                </c:pt>
                <c:pt idx="7988">
                  <c:v>3309.0</c:v>
                </c:pt>
                <c:pt idx="7989">
                  <c:v>3309.0</c:v>
                </c:pt>
                <c:pt idx="7990">
                  <c:v>3309.0</c:v>
                </c:pt>
                <c:pt idx="7991">
                  <c:v>3309.0</c:v>
                </c:pt>
                <c:pt idx="7992">
                  <c:v>3309.0</c:v>
                </c:pt>
                <c:pt idx="7993">
                  <c:v>3309.0</c:v>
                </c:pt>
                <c:pt idx="7994">
                  <c:v>3309.0</c:v>
                </c:pt>
                <c:pt idx="7995">
                  <c:v>3310.0</c:v>
                </c:pt>
                <c:pt idx="7996">
                  <c:v>3310.0</c:v>
                </c:pt>
                <c:pt idx="7997">
                  <c:v>3310.0</c:v>
                </c:pt>
                <c:pt idx="7998">
                  <c:v>3310.0</c:v>
                </c:pt>
                <c:pt idx="7999">
                  <c:v>3311.0</c:v>
                </c:pt>
                <c:pt idx="8000">
                  <c:v>3311.0</c:v>
                </c:pt>
                <c:pt idx="8001">
                  <c:v>3311.0</c:v>
                </c:pt>
                <c:pt idx="8002">
                  <c:v>3311.0</c:v>
                </c:pt>
                <c:pt idx="8003">
                  <c:v>3311.0</c:v>
                </c:pt>
                <c:pt idx="8004">
                  <c:v>3311.0</c:v>
                </c:pt>
                <c:pt idx="8005">
                  <c:v>3312.0</c:v>
                </c:pt>
                <c:pt idx="8006">
                  <c:v>3313.0</c:v>
                </c:pt>
                <c:pt idx="8007">
                  <c:v>3313.0</c:v>
                </c:pt>
                <c:pt idx="8008">
                  <c:v>3313.0</c:v>
                </c:pt>
                <c:pt idx="8009">
                  <c:v>3313.0</c:v>
                </c:pt>
                <c:pt idx="8010">
                  <c:v>3313.0</c:v>
                </c:pt>
                <c:pt idx="8011">
                  <c:v>3313.0</c:v>
                </c:pt>
                <c:pt idx="8012">
                  <c:v>3313.0</c:v>
                </c:pt>
                <c:pt idx="8013">
                  <c:v>3313.0</c:v>
                </c:pt>
                <c:pt idx="8014">
                  <c:v>3313.0</c:v>
                </c:pt>
                <c:pt idx="8015">
                  <c:v>3313.0</c:v>
                </c:pt>
                <c:pt idx="8016">
                  <c:v>3313.0</c:v>
                </c:pt>
                <c:pt idx="8017">
                  <c:v>3313.0</c:v>
                </c:pt>
                <c:pt idx="8018">
                  <c:v>3313.0</c:v>
                </c:pt>
                <c:pt idx="8019">
                  <c:v>3314.0</c:v>
                </c:pt>
                <c:pt idx="8020">
                  <c:v>3314.0</c:v>
                </c:pt>
                <c:pt idx="8021">
                  <c:v>3314.0</c:v>
                </c:pt>
                <c:pt idx="8022">
                  <c:v>3314.0</c:v>
                </c:pt>
                <c:pt idx="8023">
                  <c:v>3314.0</c:v>
                </c:pt>
                <c:pt idx="8024">
                  <c:v>3314.0</c:v>
                </c:pt>
                <c:pt idx="8025">
                  <c:v>3314.0</c:v>
                </c:pt>
                <c:pt idx="8026">
                  <c:v>3314.0</c:v>
                </c:pt>
                <c:pt idx="8027">
                  <c:v>3314.0</c:v>
                </c:pt>
                <c:pt idx="8028">
                  <c:v>3314.0</c:v>
                </c:pt>
                <c:pt idx="8029">
                  <c:v>3315.0</c:v>
                </c:pt>
                <c:pt idx="8030">
                  <c:v>3315.0</c:v>
                </c:pt>
                <c:pt idx="8031">
                  <c:v>3316.0</c:v>
                </c:pt>
                <c:pt idx="8032">
                  <c:v>3316.0</c:v>
                </c:pt>
                <c:pt idx="8033">
                  <c:v>3316.0</c:v>
                </c:pt>
                <c:pt idx="8034">
                  <c:v>3316.0</c:v>
                </c:pt>
                <c:pt idx="8035">
                  <c:v>3317.0</c:v>
                </c:pt>
                <c:pt idx="8036">
                  <c:v>3318.0</c:v>
                </c:pt>
                <c:pt idx="8037">
                  <c:v>3318.0</c:v>
                </c:pt>
                <c:pt idx="8038">
                  <c:v>3319.0</c:v>
                </c:pt>
                <c:pt idx="8039">
                  <c:v>3320.0</c:v>
                </c:pt>
                <c:pt idx="8040">
                  <c:v>3320.0</c:v>
                </c:pt>
                <c:pt idx="8041">
                  <c:v>3320.0</c:v>
                </c:pt>
                <c:pt idx="8042">
                  <c:v>3320.0</c:v>
                </c:pt>
                <c:pt idx="8043">
                  <c:v>3320.0</c:v>
                </c:pt>
                <c:pt idx="8044">
                  <c:v>3320.0</c:v>
                </c:pt>
                <c:pt idx="8045">
                  <c:v>3320.0</c:v>
                </c:pt>
                <c:pt idx="8046">
                  <c:v>3320.0</c:v>
                </c:pt>
                <c:pt idx="8047">
                  <c:v>3320.0</c:v>
                </c:pt>
                <c:pt idx="8048">
                  <c:v>3320.0</c:v>
                </c:pt>
                <c:pt idx="8049">
                  <c:v>3320.0</c:v>
                </c:pt>
                <c:pt idx="8050">
                  <c:v>3320.0</c:v>
                </c:pt>
                <c:pt idx="8051">
                  <c:v>3320.0</c:v>
                </c:pt>
                <c:pt idx="8052">
                  <c:v>3320.0</c:v>
                </c:pt>
                <c:pt idx="8053">
                  <c:v>3321.0</c:v>
                </c:pt>
                <c:pt idx="8054">
                  <c:v>3322.0</c:v>
                </c:pt>
                <c:pt idx="8055">
                  <c:v>3322.0</c:v>
                </c:pt>
                <c:pt idx="8056">
                  <c:v>3322.0</c:v>
                </c:pt>
                <c:pt idx="8057">
                  <c:v>3322.0</c:v>
                </c:pt>
                <c:pt idx="8058">
                  <c:v>3322.0</c:v>
                </c:pt>
                <c:pt idx="8059">
                  <c:v>3322.0</c:v>
                </c:pt>
                <c:pt idx="8060">
                  <c:v>3322.0</c:v>
                </c:pt>
                <c:pt idx="8061">
                  <c:v>3322.0</c:v>
                </c:pt>
                <c:pt idx="8062">
                  <c:v>3322.0</c:v>
                </c:pt>
                <c:pt idx="8063">
                  <c:v>3322.0</c:v>
                </c:pt>
                <c:pt idx="8064">
                  <c:v>3323.0</c:v>
                </c:pt>
                <c:pt idx="8065">
                  <c:v>3323.0</c:v>
                </c:pt>
                <c:pt idx="8066">
                  <c:v>3324.0</c:v>
                </c:pt>
                <c:pt idx="8067">
                  <c:v>3324.0</c:v>
                </c:pt>
                <c:pt idx="8068">
                  <c:v>3324.0</c:v>
                </c:pt>
                <c:pt idx="8069">
                  <c:v>3324.0</c:v>
                </c:pt>
                <c:pt idx="8070">
                  <c:v>3324.0</c:v>
                </c:pt>
                <c:pt idx="8071">
                  <c:v>3324.0</c:v>
                </c:pt>
                <c:pt idx="8072">
                  <c:v>3324.0</c:v>
                </c:pt>
                <c:pt idx="8073">
                  <c:v>3324.0</c:v>
                </c:pt>
                <c:pt idx="8074">
                  <c:v>3324.0</c:v>
                </c:pt>
                <c:pt idx="8075">
                  <c:v>3324.0</c:v>
                </c:pt>
                <c:pt idx="8076">
                  <c:v>3324.0</c:v>
                </c:pt>
                <c:pt idx="8077">
                  <c:v>3324.0</c:v>
                </c:pt>
                <c:pt idx="8078">
                  <c:v>3324.0</c:v>
                </c:pt>
                <c:pt idx="8079">
                  <c:v>3324.0</c:v>
                </c:pt>
                <c:pt idx="8080">
                  <c:v>3324.0</c:v>
                </c:pt>
                <c:pt idx="8081">
                  <c:v>3324.0</c:v>
                </c:pt>
                <c:pt idx="8082">
                  <c:v>3324.0</c:v>
                </c:pt>
                <c:pt idx="8083">
                  <c:v>3324.0</c:v>
                </c:pt>
                <c:pt idx="8084">
                  <c:v>3324.0</c:v>
                </c:pt>
                <c:pt idx="8085">
                  <c:v>3324.0</c:v>
                </c:pt>
                <c:pt idx="8086">
                  <c:v>3324.0</c:v>
                </c:pt>
                <c:pt idx="8087">
                  <c:v>3324.0</c:v>
                </c:pt>
                <c:pt idx="8088">
                  <c:v>3324.0</c:v>
                </c:pt>
                <c:pt idx="8089">
                  <c:v>3324.0</c:v>
                </c:pt>
                <c:pt idx="8090">
                  <c:v>3324.0</c:v>
                </c:pt>
                <c:pt idx="8091">
                  <c:v>3324.0</c:v>
                </c:pt>
                <c:pt idx="8092">
                  <c:v>3324.0</c:v>
                </c:pt>
                <c:pt idx="8093">
                  <c:v>3324.0</c:v>
                </c:pt>
                <c:pt idx="8094">
                  <c:v>3324.0</c:v>
                </c:pt>
                <c:pt idx="8095">
                  <c:v>3324.0</c:v>
                </c:pt>
                <c:pt idx="8096">
                  <c:v>3324.0</c:v>
                </c:pt>
                <c:pt idx="8097">
                  <c:v>3324.0</c:v>
                </c:pt>
                <c:pt idx="8098">
                  <c:v>3324.0</c:v>
                </c:pt>
                <c:pt idx="8099">
                  <c:v>3324.0</c:v>
                </c:pt>
                <c:pt idx="8100">
                  <c:v>3324.0</c:v>
                </c:pt>
                <c:pt idx="8101">
                  <c:v>3324.0</c:v>
                </c:pt>
                <c:pt idx="8102">
                  <c:v>3324.0</c:v>
                </c:pt>
                <c:pt idx="8103">
                  <c:v>3324.0</c:v>
                </c:pt>
                <c:pt idx="8104">
                  <c:v>3324.0</c:v>
                </c:pt>
                <c:pt idx="8105">
                  <c:v>3324.0</c:v>
                </c:pt>
                <c:pt idx="8106">
                  <c:v>3324.0</c:v>
                </c:pt>
                <c:pt idx="8107">
                  <c:v>3324.0</c:v>
                </c:pt>
                <c:pt idx="8108">
                  <c:v>3324.0</c:v>
                </c:pt>
                <c:pt idx="8109">
                  <c:v>3324.0</c:v>
                </c:pt>
                <c:pt idx="8110">
                  <c:v>3324.0</c:v>
                </c:pt>
                <c:pt idx="8111">
                  <c:v>3324.0</c:v>
                </c:pt>
                <c:pt idx="8112">
                  <c:v>3324.0</c:v>
                </c:pt>
                <c:pt idx="8113">
                  <c:v>3324.0</c:v>
                </c:pt>
                <c:pt idx="8114">
                  <c:v>3324.0</c:v>
                </c:pt>
                <c:pt idx="8115">
                  <c:v>3325.0</c:v>
                </c:pt>
                <c:pt idx="8116">
                  <c:v>3325.0</c:v>
                </c:pt>
                <c:pt idx="8117">
                  <c:v>3325.0</c:v>
                </c:pt>
                <c:pt idx="8118">
                  <c:v>3325.0</c:v>
                </c:pt>
                <c:pt idx="8119">
                  <c:v>3325.0</c:v>
                </c:pt>
                <c:pt idx="8120">
                  <c:v>3325.0</c:v>
                </c:pt>
                <c:pt idx="8121">
                  <c:v>3325.0</c:v>
                </c:pt>
                <c:pt idx="8122">
                  <c:v>3325.0</c:v>
                </c:pt>
                <c:pt idx="8123">
                  <c:v>3325.0</c:v>
                </c:pt>
                <c:pt idx="8124">
                  <c:v>3325.0</c:v>
                </c:pt>
                <c:pt idx="8125">
                  <c:v>3325.0</c:v>
                </c:pt>
                <c:pt idx="8126">
                  <c:v>3325.0</c:v>
                </c:pt>
                <c:pt idx="8127">
                  <c:v>3325.0</c:v>
                </c:pt>
                <c:pt idx="8128">
                  <c:v>3325.0</c:v>
                </c:pt>
                <c:pt idx="8129">
                  <c:v>3325.0</c:v>
                </c:pt>
                <c:pt idx="8130">
                  <c:v>3325.0</c:v>
                </c:pt>
                <c:pt idx="8131">
                  <c:v>3325.0</c:v>
                </c:pt>
                <c:pt idx="8132">
                  <c:v>3325.0</c:v>
                </c:pt>
                <c:pt idx="8133">
                  <c:v>3325.0</c:v>
                </c:pt>
                <c:pt idx="8134">
                  <c:v>3325.0</c:v>
                </c:pt>
                <c:pt idx="8135">
                  <c:v>3325.0</c:v>
                </c:pt>
                <c:pt idx="8136">
                  <c:v>3325.0</c:v>
                </c:pt>
                <c:pt idx="8137">
                  <c:v>3325.0</c:v>
                </c:pt>
                <c:pt idx="8138">
                  <c:v>3325.0</c:v>
                </c:pt>
                <c:pt idx="8139">
                  <c:v>3325.0</c:v>
                </c:pt>
                <c:pt idx="8140">
                  <c:v>3325.0</c:v>
                </c:pt>
                <c:pt idx="8141">
                  <c:v>3325.0</c:v>
                </c:pt>
                <c:pt idx="8142">
                  <c:v>3325.0</c:v>
                </c:pt>
                <c:pt idx="8143">
                  <c:v>3325.0</c:v>
                </c:pt>
                <c:pt idx="8144">
                  <c:v>3325.0</c:v>
                </c:pt>
                <c:pt idx="8145">
                  <c:v>3325.0</c:v>
                </c:pt>
                <c:pt idx="8146">
                  <c:v>3325.0</c:v>
                </c:pt>
                <c:pt idx="8147">
                  <c:v>3326.0</c:v>
                </c:pt>
                <c:pt idx="8148">
                  <c:v>3327.0</c:v>
                </c:pt>
                <c:pt idx="8149">
                  <c:v>3327.0</c:v>
                </c:pt>
                <c:pt idx="8150">
                  <c:v>3327.0</c:v>
                </c:pt>
                <c:pt idx="8151">
                  <c:v>3327.0</c:v>
                </c:pt>
                <c:pt idx="8152">
                  <c:v>3327.0</c:v>
                </c:pt>
                <c:pt idx="8153">
                  <c:v>3327.0</c:v>
                </c:pt>
                <c:pt idx="8154">
                  <c:v>3327.0</c:v>
                </c:pt>
                <c:pt idx="8155">
                  <c:v>3327.0</c:v>
                </c:pt>
                <c:pt idx="8156">
                  <c:v>3327.0</c:v>
                </c:pt>
                <c:pt idx="8157">
                  <c:v>3327.0</c:v>
                </c:pt>
                <c:pt idx="8158">
                  <c:v>3327.0</c:v>
                </c:pt>
                <c:pt idx="8159">
                  <c:v>3328.0</c:v>
                </c:pt>
                <c:pt idx="8160">
                  <c:v>3329.0</c:v>
                </c:pt>
                <c:pt idx="8161">
                  <c:v>3329.0</c:v>
                </c:pt>
                <c:pt idx="8162">
                  <c:v>3330.0</c:v>
                </c:pt>
                <c:pt idx="8163">
                  <c:v>3331.0</c:v>
                </c:pt>
                <c:pt idx="8164">
                  <c:v>3331.0</c:v>
                </c:pt>
                <c:pt idx="8165">
                  <c:v>3331.0</c:v>
                </c:pt>
                <c:pt idx="8166">
                  <c:v>3331.0</c:v>
                </c:pt>
                <c:pt idx="8167">
                  <c:v>3331.0</c:v>
                </c:pt>
                <c:pt idx="8168">
                  <c:v>3331.0</c:v>
                </c:pt>
                <c:pt idx="8169">
                  <c:v>3331.0</c:v>
                </c:pt>
                <c:pt idx="8170">
                  <c:v>3331.0</c:v>
                </c:pt>
                <c:pt idx="8171">
                  <c:v>3331.0</c:v>
                </c:pt>
                <c:pt idx="8172">
                  <c:v>3331.0</c:v>
                </c:pt>
                <c:pt idx="8173">
                  <c:v>3332.0</c:v>
                </c:pt>
                <c:pt idx="8174">
                  <c:v>3332.0</c:v>
                </c:pt>
                <c:pt idx="8175">
                  <c:v>3332.0</c:v>
                </c:pt>
                <c:pt idx="8176">
                  <c:v>3332.0</c:v>
                </c:pt>
                <c:pt idx="8177">
                  <c:v>3333.0</c:v>
                </c:pt>
                <c:pt idx="8178">
                  <c:v>3333.0</c:v>
                </c:pt>
                <c:pt idx="8179">
                  <c:v>3333.0</c:v>
                </c:pt>
                <c:pt idx="8180">
                  <c:v>3334.0</c:v>
                </c:pt>
                <c:pt idx="8181">
                  <c:v>3334.0</c:v>
                </c:pt>
                <c:pt idx="8182">
                  <c:v>3334.0</c:v>
                </c:pt>
                <c:pt idx="8183">
                  <c:v>3335.0</c:v>
                </c:pt>
                <c:pt idx="8184">
                  <c:v>3336.0</c:v>
                </c:pt>
                <c:pt idx="8185">
                  <c:v>3337.0</c:v>
                </c:pt>
                <c:pt idx="8186">
                  <c:v>3337.0</c:v>
                </c:pt>
                <c:pt idx="8187">
                  <c:v>3338.0</c:v>
                </c:pt>
                <c:pt idx="8188">
                  <c:v>3338.0</c:v>
                </c:pt>
                <c:pt idx="8189">
                  <c:v>3339.0</c:v>
                </c:pt>
                <c:pt idx="8190">
                  <c:v>3339.0</c:v>
                </c:pt>
                <c:pt idx="8191">
                  <c:v>3340.0</c:v>
                </c:pt>
                <c:pt idx="8192">
                  <c:v>3341.0</c:v>
                </c:pt>
                <c:pt idx="8193">
                  <c:v>3341.0</c:v>
                </c:pt>
                <c:pt idx="8194">
                  <c:v>3341.0</c:v>
                </c:pt>
                <c:pt idx="8195">
                  <c:v>3341.0</c:v>
                </c:pt>
                <c:pt idx="8196">
                  <c:v>3341.0</c:v>
                </c:pt>
                <c:pt idx="8197">
                  <c:v>3342.0</c:v>
                </c:pt>
                <c:pt idx="8198">
                  <c:v>3343.0</c:v>
                </c:pt>
                <c:pt idx="8199">
                  <c:v>3343.0</c:v>
                </c:pt>
                <c:pt idx="8200">
                  <c:v>3344.0</c:v>
                </c:pt>
                <c:pt idx="8201">
                  <c:v>3345.0</c:v>
                </c:pt>
                <c:pt idx="8202">
                  <c:v>3346.0</c:v>
                </c:pt>
                <c:pt idx="8203">
                  <c:v>3347.0</c:v>
                </c:pt>
                <c:pt idx="8204">
                  <c:v>3347.0</c:v>
                </c:pt>
                <c:pt idx="8205">
                  <c:v>3347.0</c:v>
                </c:pt>
                <c:pt idx="8206">
                  <c:v>3347.0</c:v>
                </c:pt>
                <c:pt idx="8207">
                  <c:v>3347.0</c:v>
                </c:pt>
                <c:pt idx="8208">
                  <c:v>3348.0</c:v>
                </c:pt>
                <c:pt idx="8209">
                  <c:v>3348.0</c:v>
                </c:pt>
                <c:pt idx="8210">
                  <c:v>3348.0</c:v>
                </c:pt>
                <c:pt idx="8211">
                  <c:v>3348.0</c:v>
                </c:pt>
                <c:pt idx="8212">
                  <c:v>3348.0</c:v>
                </c:pt>
                <c:pt idx="8213">
                  <c:v>3348.0</c:v>
                </c:pt>
                <c:pt idx="8214">
                  <c:v>3348.0</c:v>
                </c:pt>
                <c:pt idx="8215">
                  <c:v>3348.0</c:v>
                </c:pt>
                <c:pt idx="8216">
                  <c:v>3348.0</c:v>
                </c:pt>
                <c:pt idx="8217">
                  <c:v>3349.0</c:v>
                </c:pt>
                <c:pt idx="8218">
                  <c:v>3349.0</c:v>
                </c:pt>
                <c:pt idx="8219">
                  <c:v>3349.0</c:v>
                </c:pt>
                <c:pt idx="8220">
                  <c:v>3350.0</c:v>
                </c:pt>
                <c:pt idx="8221">
                  <c:v>3351.0</c:v>
                </c:pt>
                <c:pt idx="8222">
                  <c:v>3351.0</c:v>
                </c:pt>
                <c:pt idx="8223">
                  <c:v>3351.0</c:v>
                </c:pt>
                <c:pt idx="8224">
                  <c:v>3351.0</c:v>
                </c:pt>
                <c:pt idx="8225">
                  <c:v>3351.0</c:v>
                </c:pt>
                <c:pt idx="8226">
                  <c:v>3351.0</c:v>
                </c:pt>
                <c:pt idx="8227">
                  <c:v>3352.0</c:v>
                </c:pt>
                <c:pt idx="8228">
                  <c:v>3352.0</c:v>
                </c:pt>
                <c:pt idx="8229">
                  <c:v>3353.0</c:v>
                </c:pt>
                <c:pt idx="8230">
                  <c:v>3353.0</c:v>
                </c:pt>
                <c:pt idx="8231">
                  <c:v>3354.0</c:v>
                </c:pt>
                <c:pt idx="8232">
                  <c:v>3355.0</c:v>
                </c:pt>
                <c:pt idx="8233">
                  <c:v>3355.0</c:v>
                </c:pt>
                <c:pt idx="8234">
                  <c:v>3355.0</c:v>
                </c:pt>
                <c:pt idx="8235">
                  <c:v>3355.0</c:v>
                </c:pt>
                <c:pt idx="8236">
                  <c:v>3355.0</c:v>
                </c:pt>
                <c:pt idx="8237">
                  <c:v>3355.0</c:v>
                </c:pt>
                <c:pt idx="8238">
                  <c:v>3355.0</c:v>
                </c:pt>
                <c:pt idx="8239">
                  <c:v>3355.0</c:v>
                </c:pt>
                <c:pt idx="8240">
                  <c:v>3355.0</c:v>
                </c:pt>
                <c:pt idx="8241">
                  <c:v>3356.0</c:v>
                </c:pt>
                <c:pt idx="8242">
                  <c:v>3356.0</c:v>
                </c:pt>
                <c:pt idx="8243">
                  <c:v>3356.0</c:v>
                </c:pt>
                <c:pt idx="8244">
                  <c:v>3356.0</c:v>
                </c:pt>
                <c:pt idx="8245">
                  <c:v>3357.0</c:v>
                </c:pt>
                <c:pt idx="8246">
                  <c:v>3358.0</c:v>
                </c:pt>
                <c:pt idx="8247">
                  <c:v>3359.0</c:v>
                </c:pt>
                <c:pt idx="8248">
                  <c:v>3360.0</c:v>
                </c:pt>
                <c:pt idx="8249">
                  <c:v>3361.0</c:v>
                </c:pt>
                <c:pt idx="8250">
                  <c:v>3362.0</c:v>
                </c:pt>
                <c:pt idx="8251">
                  <c:v>3363.0</c:v>
                </c:pt>
                <c:pt idx="8252">
                  <c:v>3363.0</c:v>
                </c:pt>
                <c:pt idx="8253">
                  <c:v>3363.0</c:v>
                </c:pt>
                <c:pt idx="8254">
                  <c:v>3363.0</c:v>
                </c:pt>
                <c:pt idx="8255">
                  <c:v>3364.0</c:v>
                </c:pt>
                <c:pt idx="8256">
                  <c:v>3365.0</c:v>
                </c:pt>
                <c:pt idx="8257">
                  <c:v>3365.0</c:v>
                </c:pt>
                <c:pt idx="8258">
                  <c:v>3365.0</c:v>
                </c:pt>
                <c:pt idx="8259">
                  <c:v>3365.0</c:v>
                </c:pt>
                <c:pt idx="8260">
                  <c:v>3365.0</c:v>
                </c:pt>
                <c:pt idx="8261">
                  <c:v>3365.0</c:v>
                </c:pt>
                <c:pt idx="8262">
                  <c:v>3365.0</c:v>
                </c:pt>
                <c:pt idx="8263">
                  <c:v>3365.0</c:v>
                </c:pt>
                <c:pt idx="8264">
                  <c:v>3365.0</c:v>
                </c:pt>
                <c:pt idx="8265">
                  <c:v>3365.0</c:v>
                </c:pt>
                <c:pt idx="8266">
                  <c:v>3365.0</c:v>
                </c:pt>
                <c:pt idx="8267">
                  <c:v>3365.0</c:v>
                </c:pt>
                <c:pt idx="8268">
                  <c:v>3366.0</c:v>
                </c:pt>
                <c:pt idx="8269">
                  <c:v>3366.0</c:v>
                </c:pt>
                <c:pt idx="8270">
                  <c:v>3366.0</c:v>
                </c:pt>
                <c:pt idx="8271">
                  <c:v>3367.0</c:v>
                </c:pt>
                <c:pt idx="8272">
                  <c:v>3367.0</c:v>
                </c:pt>
                <c:pt idx="8273">
                  <c:v>3368.0</c:v>
                </c:pt>
                <c:pt idx="8274">
                  <c:v>3368.0</c:v>
                </c:pt>
                <c:pt idx="8275">
                  <c:v>3369.0</c:v>
                </c:pt>
                <c:pt idx="8276">
                  <c:v>3369.0</c:v>
                </c:pt>
                <c:pt idx="8277">
                  <c:v>3370.0</c:v>
                </c:pt>
                <c:pt idx="8278">
                  <c:v>3371.0</c:v>
                </c:pt>
                <c:pt idx="8279">
                  <c:v>3372.0</c:v>
                </c:pt>
                <c:pt idx="8280">
                  <c:v>3373.0</c:v>
                </c:pt>
                <c:pt idx="8281">
                  <c:v>3373.0</c:v>
                </c:pt>
                <c:pt idx="8282">
                  <c:v>3373.0</c:v>
                </c:pt>
                <c:pt idx="8283">
                  <c:v>3374.0</c:v>
                </c:pt>
                <c:pt idx="8284">
                  <c:v>3374.0</c:v>
                </c:pt>
                <c:pt idx="8285">
                  <c:v>3375.0</c:v>
                </c:pt>
                <c:pt idx="8286">
                  <c:v>3375.0</c:v>
                </c:pt>
                <c:pt idx="8287">
                  <c:v>3375.0</c:v>
                </c:pt>
                <c:pt idx="8288">
                  <c:v>3376.0</c:v>
                </c:pt>
                <c:pt idx="8289">
                  <c:v>3377.0</c:v>
                </c:pt>
                <c:pt idx="8290">
                  <c:v>3378.0</c:v>
                </c:pt>
                <c:pt idx="8291">
                  <c:v>3378.0</c:v>
                </c:pt>
                <c:pt idx="8292">
                  <c:v>3379.0</c:v>
                </c:pt>
                <c:pt idx="8293">
                  <c:v>3379.0</c:v>
                </c:pt>
                <c:pt idx="8294">
                  <c:v>3380.0</c:v>
                </c:pt>
                <c:pt idx="8295">
                  <c:v>3381.0</c:v>
                </c:pt>
                <c:pt idx="8296">
                  <c:v>3381.0</c:v>
                </c:pt>
                <c:pt idx="8297">
                  <c:v>3382.0</c:v>
                </c:pt>
                <c:pt idx="8298">
                  <c:v>3382.0</c:v>
                </c:pt>
                <c:pt idx="8299">
                  <c:v>3383.0</c:v>
                </c:pt>
                <c:pt idx="8300">
                  <c:v>3383.0</c:v>
                </c:pt>
                <c:pt idx="8301">
                  <c:v>3383.0</c:v>
                </c:pt>
                <c:pt idx="8302">
                  <c:v>3383.0</c:v>
                </c:pt>
                <c:pt idx="8303">
                  <c:v>3384.0</c:v>
                </c:pt>
                <c:pt idx="8304">
                  <c:v>3385.0</c:v>
                </c:pt>
                <c:pt idx="8305">
                  <c:v>3385.0</c:v>
                </c:pt>
                <c:pt idx="8306">
                  <c:v>3386.0</c:v>
                </c:pt>
                <c:pt idx="8307">
                  <c:v>3387.0</c:v>
                </c:pt>
                <c:pt idx="8308">
                  <c:v>3388.0</c:v>
                </c:pt>
                <c:pt idx="8309">
                  <c:v>3389.0</c:v>
                </c:pt>
                <c:pt idx="8310">
                  <c:v>3389.0</c:v>
                </c:pt>
                <c:pt idx="8311">
                  <c:v>3389.0</c:v>
                </c:pt>
                <c:pt idx="8312">
                  <c:v>3389.0</c:v>
                </c:pt>
                <c:pt idx="8313">
                  <c:v>3390.0</c:v>
                </c:pt>
                <c:pt idx="8314">
                  <c:v>3391.0</c:v>
                </c:pt>
                <c:pt idx="8315">
                  <c:v>3392.0</c:v>
                </c:pt>
                <c:pt idx="8316">
                  <c:v>3393.0</c:v>
                </c:pt>
                <c:pt idx="8317">
                  <c:v>3394.0</c:v>
                </c:pt>
                <c:pt idx="8318">
                  <c:v>3395.0</c:v>
                </c:pt>
                <c:pt idx="8319">
                  <c:v>3396.0</c:v>
                </c:pt>
                <c:pt idx="8320">
                  <c:v>3396.0</c:v>
                </c:pt>
                <c:pt idx="8321">
                  <c:v>3396.0</c:v>
                </c:pt>
                <c:pt idx="8322">
                  <c:v>3396.0</c:v>
                </c:pt>
                <c:pt idx="8323">
                  <c:v>3396.0</c:v>
                </c:pt>
                <c:pt idx="8324">
                  <c:v>3396.0</c:v>
                </c:pt>
                <c:pt idx="8325">
                  <c:v>3396.0</c:v>
                </c:pt>
                <c:pt idx="8326">
                  <c:v>3397.0</c:v>
                </c:pt>
                <c:pt idx="8327">
                  <c:v>3398.0</c:v>
                </c:pt>
                <c:pt idx="8328">
                  <c:v>3398.0</c:v>
                </c:pt>
                <c:pt idx="8329">
                  <c:v>3399.0</c:v>
                </c:pt>
                <c:pt idx="8330">
                  <c:v>3399.0</c:v>
                </c:pt>
                <c:pt idx="8331">
                  <c:v>3399.0</c:v>
                </c:pt>
                <c:pt idx="8332">
                  <c:v>3399.0</c:v>
                </c:pt>
                <c:pt idx="8333">
                  <c:v>3400.0</c:v>
                </c:pt>
                <c:pt idx="8334">
                  <c:v>3401.0</c:v>
                </c:pt>
                <c:pt idx="8335">
                  <c:v>3401.0</c:v>
                </c:pt>
                <c:pt idx="8336">
                  <c:v>3401.0</c:v>
                </c:pt>
                <c:pt idx="8337">
                  <c:v>3402.0</c:v>
                </c:pt>
                <c:pt idx="8338">
                  <c:v>3402.0</c:v>
                </c:pt>
                <c:pt idx="8339">
                  <c:v>3403.0</c:v>
                </c:pt>
                <c:pt idx="8340">
                  <c:v>3403.0</c:v>
                </c:pt>
                <c:pt idx="8341">
                  <c:v>3404.0</c:v>
                </c:pt>
                <c:pt idx="8342">
                  <c:v>3405.0</c:v>
                </c:pt>
                <c:pt idx="8343">
                  <c:v>3405.0</c:v>
                </c:pt>
                <c:pt idx="8344">
                  <c:v>3406.0</c:v>
                </c:pt>
                <c:pt idx="8345">
                  <c:v>3406.0</c:v>
                </c:pt>
                <c:pt idx="8346">
                  <c:v>3406.0</c:v>
                </c:pt>
                <c:pt idx="8347">
                  <c:v>3407.0</c:v>
                </c:pt>
                <c:pt idx="8348">
                  <c:v>3408.0</c:v>
                </c:pt>
                <c:pt idx="8349">
                  <c:v>3409.0</c:v>
                </c:pt>
                <c:pt idx="8350">
                  <c:v>3409.0</c:v>
                </c:pt>
                <c:pt idx="8351">
                  <c:v>3409.0</c:v>
                </c:pt>
                <c:pt idx="8352">
                  <c:v>3409.0</c:v>
                </c:pt>
                <c:pt idx="8353">
                  <c:v>3409.0</c:v>
                </c:pt>
                <c:pt idx="8354">
                  <c:v>3409.0</c:v>
                </c:pt>
                <c:pt idx="8355">
                  <c:v>3409.0</c:v>
                </c:pt>
                <c:pt idx="8356">
                  <c:v>3409.0</c:v>
                </c:pt>
                <c:pt idx="8357">
                  <c:v>3410.0</c:v>
                </c:pt>
                <c:pt idx="8358">
                  <c:v>3411.0</c:v>
                </c:pt>
                <c:pt idx="8359">
                  <c:v>3412.0</c:v>
                </c:pt>
                <c:pt idx="8360">
                  <c:v>3412.0</c:v>
                </c:pt>
                <c:pt idx="8361">
                  <c:v>3412.0</c:v>
                </c:pt>
                <c:pt idx="8362">
                  <c:v>3413.0</c:v>
                </c:pt>
                <c:pt idx="8363">
                  <c:v>3414.0</c:v>
                </c:pt>
                <c:pt idx="8364">
                  <c:v>3415.0</c:v>
                </c:pt>
                <c:pt idx="8365">
                  <c:v>3416.0</c:v>
                </c:pt>
                <c:pt idx="8366">
                  <c:v>3417.0</c:v>
                </c:pt>
                <c:pt idx="8367">
                  <c:v>3417.0</c:v>
                </c:pt>
                <c:pt idx="8368">
                  <c:v>3418.0</c:v>
                </c:pt>
                <c:pt idx="8369">
                  <c:v>3418.0</c:v>
                </c:pt>
                <c:pt idx="8370">
                  <c:v>3418.0</c:v>
                </c:pt>
                <c:pt idx="8371">
                  <c:v>3419.0</c:v>
                </c:pt>
                <c:pt idx="8372">
                  <c:v>3419.0</c:v>
                </c:pt>
                <c:pt idx="8373">
                  <c:v>3419.0</c:v>
                </c:pt>
                <c:pt idx="8374">
                  <c:v>3420.0</c:v>
                </c:pt>
                <c:pt idx="8375">
                  <c:v>3420.0</c:v>
                </c:pt>
                <c:pt idx="8376">
                  <c:v>3420.0</c:v>
                </c:pt>
                <c:pt idx="8377">
                  <c:v>3420.0</c:v>
                </c:pt>
                <c:pt idx="8378">
                  <c:v>3420.0</c:v>
                </c:pt>
                <c:pt idx="8379">
                  <c:v>3420.0</c:v>
                </c:pt>
                <c:pt idx="8380">
                  <c:v>3420.0</c:v>
                </c:pt>
                <c:pt idx="8381">
                  <c:v>3421.0</c:v>
                </c:pt>
                <c:pt idx="8382">
                  <c:v>3422.0</c:v>
                </c:pt>
                <c:pt idx="8383">
                  <c:v>3422.0</c:v>
                </c:pt>
                <c:pt idx="8384">
                  <c:v>3422.0</c:v>
                </c:pt>
                <c:pt idx="8385">
                  <c:v>3422.0</c:v>
                </c:pt>
                <c:pt idx="8386">
                  <c:v>3422.0</c:v>
                </c:pt>
                <c:pt idx="8387">
                  <c:v>3422.0</c:v>
                </c:pt>
                <c:pt idx="8388">
                  <c:v>3422.0</c:v>
                </c:pt>
                <c:pt idx="8389">
                  <c:v>3422.0</c:v>
                </c:pt>
                <c:pt idx="8390">
                  <c:v>3422.0</c:v>
                </c:pt>
                <c:pt idx="8391">
                  <c:v>3422.0</c:v>
                </c:pt>
                <c:pt idx="8392">
                  <c:v>3422.0</c:v>
                </c:pt>
                <c:pt idx="8393">
                  <c:v>3422.0</c:v>
                </c:pt>
                <c:pt idx="8394">
                  <c:v>3422.0</c:v>
                </c:pt>
                <c:pt idx="8395">
                  <c:v>3422.0</c:v>
                </c:pt>
                <c:pt idx="8396">
                  <c:v>3422.0</c:v>
                </c:pt>
                <c:pt idx="8397">
                  <c:v>3422.0</c:v>
                </c:pt>
                <c:pt idx="8398">
                  <c:v>3422.0</c:v>
                </c:pt>
                <c:pt idx="8399">
                  <c:v>3422.0</c:v>
                </c:pt>
                <c:pt idx="8400">
                  <c:v>3422.0</c:v>
                </c:pt>
                <c:pt idx="8401">
                  <c:v>3422.0</c:v>
                </c:pt>
                <c:pt idx="8402">
                  <c:v>3422.0</c:v>
                </c:pt>
                <c:pt idx="8403">
                  <c:v>3422.0</c:v>
                </c:pt>
                <c:pt idx="8404">
                  <c:v>3422.0</c:v>
                </c:pt>
                <c:pt idx="8405">
                  <c:v>3422.0</c:v>
                </c:pt>
                <c:pt idx="8406">
                  <c:v>3423.0</c:v>
                </c:pt>
                <c:pt idx="8407">
                  <c:v>3424.0</c:v>
                </c:pt>
                <c:pt idx="8408">
                  <c:v>3425.0</c:v>
                </c:pt>
                <c:pt idx="8409">
                  <c:v>3426.0</c:v>
                </c:pt>
                <c:pt idx="8410">
                  <c:v>3427.0</c:v>
                </c:pt>
                <c:pt idx="8411">
                  <c:v>3428.0</c:v>
                </c:pt>
                <c:pt idx="8412">
                  <c:v>3429.0</c:v>
                </c:pt>
                <c:pt idx="8413">
                  <c:v>3429.0</c:v>
                </c:pt>
                <c:pt idx="8414">
                  <c:v>3430.0</c:v>
                </c:pt>
                <c:pt idx="8415">
                  <c:v>3431.0</c:v>
                </c:pt>
                <c:pt idx="8416">
                  <c:v>3432.0</c:v>
                </c:pt>
                <c:pt idx="8417">
                  <c:v>3432.0</c:v>
                </c:pt>
                <c:pt idx="8418">
                  <c:v>3433.0</c:v>
                </c:pt>
                <c:pt idx="8419">
                  <c:v>3434.0</c:v>
                </c:pt>
                <c:pt idx="8420">
                  <c:v>3434.0</c:v>
                </c:pt>
                <c:pt idx="8421">
                  <c:v>3434.0</c:v>
                </c:pt>
                <c:pt idx="8422">
                  <c:v>3434.0</c:v>
                </c:pt>
                <c:pt idx="8423">
                  <c:v>3435.0</c:v>
                </c:pt>
                <c:pt idx="8424">
                  <c:v>3435.0</c:v>
                </c:pt>
                <c:pt idx="8425">
                  <c:v>3435.0</c:v>
                </c:pt>
                <c:pt idx="8426">
                  <c:v>3435.0</c:v>
                </c:pt>
                <c:pt idx="8427">
                  <c:v>3435.0</c:v>
                </c:pt>
                <c:pt idx="8428">
                  <c:v>3436.0</c:v>
                </c:pt>
                <c:pt idx="8429">
                  <c:v>3436.0</c:v>
                </c:pt>
                <c:pt idx="8430">
                  <c:v>3436.0</c:v>
                </c:pt>
                <c:pt idx="8431">
                  <c:v>3436.0</c:v>
                </c:pt>
                <c:pt idx="8432">
                  <c:v>3436.0</c:v>
                </c:pt>
                <c:pt idx="8433">
                  <c:v>3436.0</c:v>
                </c:pt>
                <c:pt idx="8434">
                  <c:v>3436.0</c:v>
                </c:pt>
                <c:pt idx="8435">
                  <c:v>3436.0</c:v>
                </c:pt>
                <c:pt idx="8436">
                  <c:v>3436.0</c:v>
                </c:pt>
                <c:pt idx="8437">
                  <c:v>3436.0</c:v>
                </c:pt>
                <c:pt idx="8438">
                  <c:v>3436.0</c:v>
                </c:pt>
                <c:pt idx="8439">
                  <c:v>3436.0</c:v>
                </c:pt>
                <c:pt idx="8440">
                  <c:v>3436.0</c:v>
                </c:pt>
                <c:pt idx="8441">
                  <c:v>3436.0</c:v>
                </c:pt>
                <c:pt idx="8442">
                  <c:v>3436.0</c:v>
                </c:pt>
                <c:pt idx="8443">
                  <c:v>3436.0</c:v>
                </c:pt>
                <c:pt idx="8444">
                  <c:v>3436.0</c:v>
                </c:pt>
                <c:pt idx="8445">
                  <c:v>3436.0</c:v>
                </c:pt>
                <c:pt idx="8446">
                  <c:v>3436.0</c:v>
                </c:pt>
                <c:pt idx="8447">
                  <c:v>3436.0</c:v>
                </c:pt>
                <c:pt idx="8448">
                  <c:v>3436.0</c:v>
                </c:pt>
                <c:pt idx="8449">
                  <c:v>3437.0</c:v>
                </c:pt>
                <c:pt idx="8450">
                  <c:v>3438.0</c:v>
                </c:pt>
                <c:pt idx="8451">
                  <c:v>3438.0</c:v>
                </c:pt>
                <c:pt idx="8452">
                  <c:v>3439.0</c:v>
                </c:pt>
                <c:pt idx="8453">
                  <c:v>3440.0</c:v>
                </c:pt>
                <c:pt idx="8454">
                  <c:v>3440.0</c:v>
                </c:pt>
                <c:pt idx="8455">
                  <c:v>3441.0</c:v>
                </c:pt>
                <c:pt idx="8456">
                  <c:v>3442.0</c:v>
                </c:pt>
                <c:pt idx="8457">
                  <c:v>3442.0</c:v>
                </c:pt>
                <c:pt idx="8458">
                  <c:v>3443.0</c:v>
                </c:pt>
                <c:pt idx="8459">
                  <c:v>3443.0</c:v>
                </c:pt>
                <c:pt idx="8460">
                  <c:v>3444.0</c:v>
                </c:pt>
                <c:pt idx="8461">
                  <c:v>3445.0</c:v>
                </c:pt>
                <c:pt idx="8462">
                  <c:v>3445.0</c:v>
                </c:pt>
                <c:pt idx="8463">
                  <c:v>3446.0</c:v>
                </c:pt>
                <c:pt idx="8464">
                  <c:v>3446.0</c:v>
                </c:pt>
                <c:pt idx="8465">
                  <c:v>3446.0</c:v>
                </c:pt>
                <c:pt idx="8466">
                  <c:v>3446.0</c:v>
                </c:pt>
                <c:pt idx="8467">
                  <c:v>3446.0</c:v>
                </c:pt>
                <c:pt idx="8468">
                  <c:v>3447.0</c:v>
                </c:pt>
                <c:pt idx="8469">
                  <c:v>3447.0</c:v>
                </c:pt>
                <c:pt idx="8470">
                  <c:v>3447.0</c:v>
                </c:pt>
                <c:pt idx="8471">
                  <c:v>3448.0</c:v>
                </c:pt>
                <c:pt idx="8472">
                  <c:v>3449.0</c:v>
                </c:pt>
                <c:pt idx="8473">
                  <c:v>3449.0</c:v>
                </c:pt>
                <c:pt idx="8474">
                  <c:v>3450.0</c:v>
                </c:pt>
                <c:pt idx="8475">
                  <c:v>3450.0</c:v>
                </c:pt>
                <c:pt idx="8476">
                  <c:v>3451.0</c:v>
                </c:pt>
                <c:pt idx="8477">
                  <c:v>3452.0</c:v>
                </c:pt>
                <c:pt idx="8478">
                  <c:v>3453.0</c:v>
                </c:pt>
                <c:pt idx="8479">
                  <c:v>3453.0</c:v>
                </c:pt>
                <c:pt idx="8480">
                  <c:v>3453.0</c:v>
                </c:pt>
                <c:pt idx="8481">
                  <c:v>3453.0</c:v>
                </c:pt>
                <c:pt idx="8482">
                  <c:v>3453.0</c:v>
                </c:pt>
                <c:pt idx="8483">
                  <c:v>3453.0</c:v>
                </c:pt>
                <c:pt idx="8484">
                  <c:v>3453.0</c:v>
                </c:pt>
                <c:pt idx="8485">
                  <c:v>3453.0</c:v>
                </c:pt>
                <c:pt idx="8486">
                  <c:v>3453.0</c:v>
                </c:pt>
                <c:pt idx="8487">
                  <c:v>3453.0</c:v>
                </c:pt>
                <c:pt idx="8488">
                  <c:v>3453.0</c:v>
                </c:pt>
                <c:pt idx="8489">
                  <c:v>3453.0</c:v>
                </c:pt>
                <c:pt idx="8490">
                  <c:v>3453.0</c:v>
                </c:pt>
                <c:pt idx="8491">
                  <c:v>3453.0</c:v>
                </c:pt>
                <c:pt idx="8492">
                  <c:v>3453.0</c:v>
                </c:pt>
                <c:pt idx="8493">
                  <c:v>3453.0</c:v>
                </c:pt>
                <c:pt idx="8494">
                  <c:v>3453.0</c:v>
                </c:pt>
                <c:pt idx="8495">
                  <c:v>3453.0</c:v>
                </c:pt>
                <c:pt idx="8496">
                  <c:v>3453.0</c:v>
                </c:pt>
                <c:pt idx="8497">
                  <c:v>3453.0</c:v>
                </c:pt>
                <c:pt idx="8498">
                  <c:v>3453.0</c:v>
                </c:pt>
                <c:pt idx="8499">
                  <c:v>3453.0</c:v>
                </c:pt>
                <c:pt idx="8500">
                  <c:v>3453.0</c:v>
                </c:pt>
                <c:pt idx="8501">
                  <c:v>3453.0</c:v>
                </c:pt>
                <c:pt idx="8502">
                  <c:v>3453.0</c:v>
                </c:pt>
                <c:pt idx="8503">
                  <c:v>3453.0</c:v>
                </c:pt>
                <c:pt idx="8504">
                  <c:v>3453.0</c:v>
                </c:pt>
                <c:pt idx="8505">
                  <c:v>3453.0</c:v>
                </c:pt>
                <c:pt idx="8506">
                  <c:v>3453.0</c:v>
                </c:pt>
                <c:pt idx="8507">
                  <c:v>3453.0</c:v>
                </c:pt>
                <c:pt idx="8508">
                  <c:v>3453.0</c:v>
                </c:pt>
                <c:pt idx="8509">
                  <c:v>3453.0</c:v>
                </c:pt>
                <c:pt idx="8510">
                  <c:v>3453.0</c:v>
                </c:pt>
                <c:pt idx="8511">
                  <c:v>3453.0</c:v>
                </c:pt>
                <c:pt idx="8512">
                  <c:v>3453.0</c:v>
                </c:pt>
                <c:pt idx="8513">
                  <c:v>3453.0</c:v>
                </c:pt>
                <c:pt idx="8514">
                  <c:v>3453.0</c:v>
                </c:pt>
                <c:pt idx="8515">
                  <c:v>3453.0</c:v>
                </c:pt>
                <c:pt idx="8516">
                  <c:v>3453.0</c:v>
                </c:pt>
                <c:pt idx="8517">
                  <c:v>3453.0</c:v>
                </c:pt>
                <c:pt idx="8518">
                  <c:v>3453.0</c:v>
                </c:pt>
                <c:pt idx="8519">
                  <c:v>3453.0</c:v>
                </c:pt>
                <c:pt idx="8520">
                  <c:v>3453.0</c:v>
                </c:pt>
                <c:pt idx="8521">
                  <c:v>3453.0</c:v>
                </c:pt>
                <c:pt idx="8522">
                  <c:v>3453.0</c:v>
                </c:pt>
                <c:pt idx="8523">
                  <c:v>3453.0</c:v>
                </c:pt>
                <c:pt idx="8524">
                  <c:v>3453.0</c:v>
                </c:pt>
                <c:pt idx="8525">
                  <c:v>3453.0</c:v>
                </c:pt>
                <c:pt idx="8526">
                  <c:v>3453.0</c:v>
                </c:pt>
                <c:pt idx="8527">
                  <c:v>3453.0</c:v>
                </c:pt>
                <c:pt idx="8528">
                  <c:v>3453.0</c:v>
                </c:pt>
                <c:pt idx="8529">
                  <c:v>3453.0</c:v>
                </c:pt>
                <c:pt idx="8530">
                  <c:v>3453.0</c:v>
                </c:pt>
                <c:pt idx="8531">
                  <c:v>3453.0</c:v>
                </c:pt>
                <c:pt idx="8532">
                  <c:v>3453.0</c:v>
                </c:pt>
                <c:pt idx="8533">
                  <c:v>3453.0</c:v>
                </c:pt>
                <c:pt idx="8534">
                  <c:v>3453.0</c:v>
                </c:pt>
                <c:pt idx="8535">
                  <c:v>3453.0</c:v>
                </c:pt>
                <c:pt idx="8536">
                  <c:v>3453.0</c:v>
                </c:pt>
                <c:pt idx="8537">
                  <c:v>3453.0</c:v>
                </c:pt>
                <c:pt idx="8538">
                  <c:v>3453.0</c:v>
                </c:pt>
                <c:pt idx="8539">
                  <c:v>3454.0</c:v>
                </c:pt>
                <c:pt idx="8540">
                  <c:v>3455.0</c:v>
                </c:pt>
                <c:pt idx="8541">
                  <c:v>3455.0</c:v>
                </c:pt>
                <c:pt idx="8542">
                  <c:v>3455.0</c:v>
                </c:pt>
                <c:pt idx="8543">
                  <c:v>3455.0</c:v>
                </c:pt>
                <c:pt idx="8544">
                  <c:v>3455.0</c:v>
                </c:pt>
                <c:pt idx="8545">
                  <c:v>3455.0</c:v>
                </c:pt>
                <c:pt idx="8546">
                  <c:v>3455.0</c:v>
                </c:pt>
                <c:pt idx="8547">
                  <c:v>3455.0</c:v>
                </c:pt>
                <c:pt idx="8548">
                  <c:v>3455.0</c:v>
                </c:pt>
                <c:pt idx="8549">
                  <c:v>3455.0</c:v>
                </c:pt>
                <c:pt idx="8550">
                  <c:v>3455.0</c:v>
                </c:pt>
                <c:pt idx="8551">
                  <c:v>3455.0</c:v>
                </c:pt>
                <c:pt idx="8552">
                  <c:v>3455.0</c:v>
                </c:pt>
                <c:pt idx="8553">
                  <c:v>3455.0</c:v>
                </c:pt>
                <c:pt idx="8554">
                  <c:v>3455.0</c:v>
                </c:pt>
                <c:pt idx="8555">
                  <c:v>3455.0</c:v>
                </c:pt>
                <c:pt idx="8556">
                  <c:v>3455.0</c:v>
                </c:pt>
                <c:pt idx="8557">
                  <c:v>3455.0</c:v>
                </c:pt>
                <c:pt idx="8558">
                  <c:v>3455.0</c:v>
                </c:pt>
                <c:pt idx="8559">
                  <c:v>3455.0</c:v>
                </c:pt>
                <c:pt idx="8560">
                  <c:v>3455.0</c:v>
                </c:pt>
                <c:pt idx="8561">
                  <c:v>3455.0</c:v>
                </c:pt>
                <c:pt idx="8562">
                  <c:v>3455.0</c:v>
                </c:pt>
                <c:pt idx="8563">
                  <c:v>3455.0</c:v>
                </c:pt>
                <c:pt idx="8564">
                  <c:v>3455.0</c:v>
                </c:pt>
                <c:pt idx="8565">
                  <c:v>3455.0</c:v>
                </c:pt>
                <c:pt idx="8566">
                  <c:v>3455.0</c:v>
                </c:pt>
                <c:pt idx="8567">
                  <c:v>3455.0</c:v>
                </c:pt>
                <c:pt idx="8568">
                  <c:v>3456.0</c:v>
                </c:pt>
                <c:pt idx="8569">
                  <c:v>3457.0</c:v>
                </c:pt>
                <c:pt idx="8570">
                  <c:v>3457.0</c:v>
                </c:pt>
                <c:pt idx="8571">
                  <c:v>3457.0</c:v>
                </c:pt>
                <c:pt idx="8572">
                  <c:v>3457.0</c:v>
                </c:pt>
                <c:pt idx="8573">
                  <c:v>3458.0</c:v>
                </c:pt>
                <c:pt idx="8574">
                  <c:v>3459.0</c:v>
                </c:pt>
                <c:pt idx="8575">
                  <c:v>3460.0</c:v>
                </c:pt>
                <c:pt idx="8576">
                  <c:v>3460.0</c:v>
                </c:pt>
                <c:pt idx="8577">
                  <c:v>3461.0</c:v>
                </c:pt>
                <c:pt idx="8578">
                  <c:v>3462.0</c:v>
                </c:pt>
                <c:pt idx="8579">
                  <c:v>3462.0</c:v>
                </c:pt>
                <c:pt idx="8580">
                  <c:v>3462.0</c:v>
                </c:pt>
                <c:pt idx="8581">
                  <c:v>3463.0</c:v>
                </c:pt>
                <c:pt idx="8582">
                  <c:v>3463.0</c:v>
                </c:pt>
                <c:pt idx="8583">
                  <c:v>3463.0</c:v>
                </c:pt>
                <c:pt idx="8584">
                  <c:v>3463.0</c:v>
                </c:pt>
                <c:pt idx="8585">
                  <c:v>3463.0</c:v>
                </c:pt>
                <c:pt idx="8586">
                  <c:v>3463.0</c:v>
                </c:pt>
                <c:pt idx="8587">
                  <c:v>3463.0</c:v>
                </c:pt>
                <c:pt idx="8588">
                  <c:v>3463.0</c:v>
                </c:pt>
                <c:pt idx="8589">
                  <c:v>3463.0</c:v>
                </c:pt>
                <c:pt idx="8590">
                  <c:v>3463.0</c:v>
                </c:pt>
                <c:pt idx="8591">
                  <c:v>3464.0</c:v>
                </c:pt>
                <c:pt idx="8592">
                  <c:v>3465.0</c:v>
                </c:pt>
                <c:pt idx="8593">
                  <c:v>3465.0</c:v>
                </c:pt>
                <c:pt idx="8594">
                  <c:v>3465.0</c:v>
                </c:pt>
                <c:pt idx="8595">
                  <c:v>3465.0</c:v>
                </c:pt>
                <c:pt idx="8596">
                  <c:v>3465.0</c:v>
                </c:pt>
                <c:pt idx="8597">
                  <c:v>3465.0</c:v>
                </c:pt>
                <c:pt idx="8598">
                  <c:v>3465.0</c:v>
                </c:pt>
                <c:pt idx="8599">
                  <c:v>3465.0</c:v>
                </c:pt>
                <c:pt idx="8600">
                  <c:v>3465.0</c:v>
                </c:pt>
                <c:pt idx="8601">
                  <c:v>3465.0</c:v>
                </c:pt>
                <c:pt idx="8602">
                  <c:v>3465.0</c:v>
                </c:pt>
                <c:pt idx="8603">
                  <c:v>3465.0</c:v>
                </c:pt>
                <c:pt idx="8604">
                  <c:v>3465.0</c:v>
                </c:pt>
                <c:pt idx="8605">
                  <c:v>3465.0</c:v>
                </c:pt>
                <c:pt idx="8606">
                  <c:v>3465.0</c:v>
                </c:pt>
                <c:pt idx="8607">
                  <c:v>3466.0</c:v>
                </c:pt>
                <c:pt idx="8608">
                  <c:v>3466.0</c:v>
                </c:pt>
                <c:pt idx="8609">
                  <c:v>3467.0</c:v>
                </c:pt>
                <c:pt idx="8610">
                  <c:v>3468.0</c:v>
                </c:pt>
                <c:pt idx="8611">
                  <c:v>3468.0</c:v>
                </c:pt>
                <c:pt idx="8612">
                  <c:v>3468.0</c:v>
                </c:pt>
                <c:pt idx="8613">
                  <c:v>3468.0</c:v>
                </c:pt>
                <c:pt idx="8614">
                  <c:v>3469.0</c:v>
                </c:pt>
                <c:pt idx="8615">
                  <c:v>3470.0</c:v>
                </c:pt>
                <c:pt idx="8616">
                  <c:v>3470.0</c:v>
                </c:pt>
                <c:pt idx="8617">
                  <c:v>3471.0</c:v>
                </c:pt>
                <c:pt idx="8618">
                  <c:v>3472.0</c:v>
                </c:pt>
                <c:pt idx="8619">
                  <c:v>3472.0</c:v>
                </c:pt>
                <c:pt idx="8620">
                  <c:v>3472.0</c:v>
                </c:pt>
                <c:pt idx="8621">
                  <c:v>3472.0</c:v>
                </c:pt>
                <c:pt idx="8622">
                  <c:v>3473.0</c:v>
                </c:pt>
                <c:pt idx="8623">
                  <c:v>3473.0</c:v>
                </c:pt>
                <c:pt idx="8624">
                  <c:v>3473.0</c:v>
                </c:pt>
                <c:pt idx="8625">
                  <c:v>3474.0</c:v>
                </c:pt>
                <c:pt idx="8626">
                  <c:v>3475.0</c:v>
                </c:pt>
                <c:pt idx="8627">
                  <c:v>3476.0</c:v>
                </c:pt>
                <c:pt idx="8628">
                  <c:v>3476.0</c:v>
                </c:pt>
                <c:pt idx="8629">
                  <c:v>3477.0</c:v>
                </c:pt>
                <c:pt idx="8630">
                  <c:v>3477.0</c:v>
                </c:pt>
                <c:pt idx="8631">
                  <c:v>3477.0</c:v>
                </c:pt>
                <c:pt idx="8632">
                  <c:v>3478.0</c:v>
                </c:pt>
                <c:pt idx="8633">
                  <c:v>3479.0</c:v>
                </c:pt>
                <c:pt idx="8634">
                  <c:v>3480.0</c:v>
                </c:pt>
                <c:pt idx="8635">
                  <c:v>3481.0</c:v>
                </c:pt>
                <c:pt idx="8636">
                  <c:v>3482.0</c:v>
                </c:pt>
                <c:pt idx="8637">
                  <c:v>3483.0</c:v>
                </c:pt>
                <c:pt idx="8638">
                  <c:v>3483.0</c:v>
                </c:pt>
                <c:pt idx="8639">
                  <c:v>3483.0</c:v>
                </c:pt>
                <c:pt idx="8640">
                  <c:v>3483.0</c:v>
                </c:pt>
                <c:pt idx="8641">
                  <c:v>3483.0</c:v>
                </c:pt>
                <c:pt idx="8642">
                  <c:v>3484.0</c:v>
                </c:pt>
                <c:pt idx="8643">
                  <c:v>3484.0</c:v>
                </c:pt>
                <c:pt idx="8644">
                  <c:v>3484.0</c:v>
                </c:pt>
                <c:pt idx="8645">
                  <c:v>3484.0</c:v>
                </c:pt>
                <c:pt idx="8646">
                  <c:v>3484.0</c:v>
                </c:pt>
                <c:pt idx="8647">
                  <c:v>3485.0</c:v>
                </c:pt>
                <c:pt idx="8648">
                  <c:v>3485.0</c:v>
                </c:pt>
                <c:pt idx="8649">
                  <c:v>3486.0</c:v>
                </c:pt>
                <c:pt idx="8650">
                  <c:v>3487.0</c:v>
                </c:pt>
                <c:pt idx="8651">
                  <c:v>3487.0</c:v>
                </c:pt>
                <c:pt idx="8652">
                  <c:v>3487.0</c:v>
                </c:pt>
                <c:pt idx="8653">
                  <c:v>3487.0</c:v>
                </c:pt>
                <c:pt idx="8654">
                  <c:v>3487.0</c:v>
                </c:pt>
                <c:pt idx="8655">
                  <c:v>3487.0</c:v>
                </c:pt>
                <c:pt idx="8656">
                  <c:v>3488.0</c:v>
                </c:pt>
                <c:pt idx="8657">
                  <c:v>3489.0</c:v>
                </c:pt>
                <c:pt idx="8658">
                  <c:v>3490.0</c:v>
                </c:pt>
                <c:pt idx="8659">
                  <c:v>3491.0</c:v>
                </c:pt>
                <c:pt idx="8660">
                  <c:v>3491.0</c:v>
                </c:pt>
                <c:pt idx="8661">
                  <c:v>3491.0</c:v>
                </c:pt>
                <c:pt idx="8662">
                  <c:v>3491.0</c:v>
                </c:pt>
                <c:pt idx="8663">
                  <c:v>3491.0</c:v>
                </c:pt>
                <c:pt idx="8664">
                  <c:v>3491.0</c:v>
                </c:pt>
                <c:pt idx="8665">
                  <c:v>3491.0</c:v>
                </c:pt>
                <c:pt idx="8666">
                  <c:v>3491.0</c:v>
                </c:pt>
                <c:pt idx="8667">
                  <c:v>3491.0</c:v>
                </c:pt>
                <c:pt idx="8668">
                  <c:v>3491.0</c:v>
                </c:pt>
                <c:pt idx="8669">
                  <c:v>3491.0</c:v>
                </c:pt>
                <c:pt idx="8670">
                  <c:v>3491.0</c:v>
                </c:pt>
                <c:pt idx="8671">
                  <c:v>3491.0</c:v>
                </c:pt>
                <c:pt idx="8672">
                  <c:v>3491.0</c:v>
                </c:pt>
                <c:pt idx="8673">
                  <c:v>3491.0</c:v>
                </c:pt>
                <c:pt idx="8674">
                  <c:v>3491.0</c:v>
                </c:pt>
                <c:pt idx="8675">
                  <c:v>3491.0</c:v>
                </c:pt>
                <c:pt idx="8676">
                  <c:v>3491.0</c:v>
                </c:pt>
                <c:pt idx="8677">
                  <c:v>3491.0</c:v>
                </c:pt>
                <c:pt idx="8678">
                  <c:v>3491.0</c:v>
                </c:pt>
                <c:pt idx="8679">
                  <c:v>3491.0</c:v>
                </c:pt>
                <c:pt idx="8680">
                  <c:v>3491.0</c:v>
                </c:pt>
                <c:pt idx="8681">
                  <c:v>3492.0</c:v>
                </c:pt>
                <c:pt idx="8682">
                  <c:v>3492.0</c:v>
                </c:pt>
                <c:pt idx="8683">
                  <c:v>3492.0</c:v>
                </c:pt>
                <c:pt idx="8684">
                  <c:v>3493.0</c:v>
                </c:pt>
                <c:pt idx="8685">
                  <c:v>3494.0</c:v>
                </c:pt>
                <c:pt idx="8686">
                  <c:v>3494.0</c:v>
                </c:pt>
                <c:pt idx="8687">
                  <c:v>3494.0</c:v>
                </c:pt>
                <c:pt idx="8688">
                  <c:v>3495.0</c:v>
                </c:pt>
                <c:pt idx="8689">
                  <c:v>3495.0</c:v>
                </c:pt>
                <c:pt idx="8690">
                  <c:v>3495.0</c:v>
                </c:pt>
                <c:pt idx="8691">
                  <c:v>3496.0</c:v>
                </c:pt>
                <c:pt idx="8692">
                  <c:v>3497.0</c:v>
                </c:pt>
                <c:pt idx="8693">
                  <c:v>3497.0</c:v>
                </c:pt>
                <c:pt idx="8694">
                  <c:v>3497.0</c:v>
                </c:pt>
                <c:pt idx="8695">
                  <c:v>3498.0</c:v>
                </c:pt>
                <c:pt idx="8696">
                  <c:v>3498.0</c:v>
                </c:pt>
                <c:pt idx="8697">
                  <c:v>3499.0</c:v>
                </c:pt>
                <c:pt idx="8698">
                  <c:v>3500.0</c:v>
                </c:pt>
                <c:pt idx="8699">
                  <c:v>3501.0</c:v>
                </c:pt>
                <c:pt idx="8700">
                  <c:v>3501.0</c:v>
                </c:pt>
                <c:pt idx="8701">
                  <c:v>3501.0</c:v>
                </c:pt>
                <c:pt idx="8702">
                  <c:v>3501.0</c:v>
                </c:pt>
                <c:pt idx="8703">
                  <c:v>3501.0</c:v>
                </c:pt>
                <c:pt idx="8704">
                  <c:v>3501.0</c:v>
                </c:pt>
                <c:pt idx="8705">
                  <c:v>3501.0</c:v>
                </c:pt>
                <c:pt idx="8706">
                  <c:v>3501.0</c:v>
                </c:pt>
                <c:pt idx="8707">
                  <c:v>3501.0</c:v>
                </c:pt>
                <c:pt idx="8708">
                  <c:v>3501.0</c:v>
                </c:pt>
                <c:pt idx="8709">
                  <c:v>3501.0</c:v>
                </c:pt>
                <c:pt idx="8710">
                  <c:v>3501.0</c:v>
                </c:pt>
                <c:pt idx="8711">
                  <c:v>3501.0</c:v>
                </c:pt>
                <c:pt idx="8712">
                  <c:v>3501.0</c:v>
                </c:pt>
                <c:pt idx="8713">
                  <c:v>3501.0</c:v>
                </c:pt>
                <c:pt idx="8714">
                  <c:v>3501.0</c:v>
                </c:pt>
                <c:pt idx="8715">
                  <c:v>3501.0</c:v>
                </c:pt>
                <c:pt idx="8716">
                  <c:v>3501.0</c:v>
                </c:pt>
                <c:pt idx="8717">
                  <c:v>3501.0</c:v>
                </c:pt>
                <c:pt idx="8718">
                  <c:v>3501.0</c:v>
                </c:pt>
                <c:pt idx="8719">
                  <c:v>3501.0</c:v>
                </c:pt>
                <c:pt idx="8720">
                  <c:v>3501.0</c:v>
                </c:pt>
                <c:pt idx="8721">
                  <c:v>3501.0</c:v>
                </c:pt>
                <c:pt idx="8722">
                  <c:v>3501.0</c:v>
                </c:pt>
                <c:pt idx="8723">
                  <c:v>3501.0</c:v>
                </c:pt>
                <c:pt idx="8724">
                  <c:v>3501.0</c:v>
                </c:pt>
                <c:pt idx="8725">
                  <c:v>3501.0</c:v>
                </c:pt>
                <c:pt idx="8726">
                  <c:v>3501.0</c:v>
                </c:pt>
                <c:pt idx="8727">
                  <c:v>3501.0</c:v>
                </c:pt>
                <c:pt idx="8728">
                  <c:v>3501.0</c:v>
                </c:pt>
                <c:pt idx="8729">
                  <c:v>3501.0</c:v>
                </c:pt>
                <c:pt idx="8730">
                  <c:v>3501.0</c:v>
                </c:pt>
                <c:pt idx="8731">
                  <c:v>3501.0</c:v>
                </c:pt>
                <c:pt idx="8732">
                  <c:v>3501.0</c:v>
                </c:pt>
                <c:pt idx="8733">
                  <c:v>3501.0</c:v>
                </c:pt>
                <c:pt idx="8734">
                  <c:v>3501.0</c:v>
                </c:pt>
                <c:pt idx="8735">
                  <c:v>3501.0</c:v>
                </c:pt>
                <c:pt idx="8736">
                  <c:v>3501.0</c:v>
                </c:pt>
                <c:pt idx="8737">
                  <c:v>3501.0</c:v>
                </c:pt>
                <c:pt idx="8738">
                  <c:v>3501.0</c:v>
                </c:pt>
                <c:pt idx="8739">
                  <c:v>3501.0</c:v>
                </c:pt>
                <c:pt idx="8740">
                  <c:v>3501.0</c:v>
                </c:pt>
                <c:pt idx="8741">
                  <c:v>3501.0</c:v>
                </c:pt>
                <c:pt idx="8742">
                  <c:v>3501.0</c:v>
                </c:pt>
                <c:pt idx="8743">
                  <c:v>3501.0</c:v>
                </c:pt>
                <c:pt idx="8744">
                  <c:v>3501.0</c:v>
                </c:pt>
                <c:pt idx="8745">
                  <c:v>3501.0</c:v>
                </c:pt>
                <c:pt idx="8746">
                  <c:v>3501.0</c:v>
                </c:pt>
                <c:pt idx="8747">
                  <c:v>3501.0</c:v>
                </c:pt>
                <c:pt idx="8748">
                  <c:v>3501.0</c:v>
                </c:pt>
                <c:pt idx="8749">
                  <c:v>3501.0</c:v>
                </c:pt>
                <c:pt idx="8750">
                  <c:v>3501.0</c:v>
                </c:pt>
                <c:pt idx="8751">
                  <c:v>3501.0</c:v>
                </c:pt>
                <c:pt idx="8752">
                  <c:v>3501.0</c:v>
                </c:pt>
                <c:pt idx="8753">
                  <c:v>3501.0</c:v>
                </c:pt>
                <c:pt idx="8754">
                  <c:v>3501.0</c:v>
                </c:pt>
                <c:pt idx="8755">
                  <c:v>3501.0</c:v>
                </c:pt>
                <c:pt idx="8756">
                  <c:v>3501.0</c:v>
                </c:pt>
                <c:pt idx="8757">
                  <c:v>3501.0</c:v>
                </c:pt>
                <c:pt idx="8758">
                  <c:v>3501.0</c:v>
                </c:pt>
                <c:pt idx="8759">
                  <c:v>3501.0</c:v>
                </c:pt>
                <c:pt idx="8760">
                  <c:v>3501.0</c:v>
                </c:pt>
                <c:pt idx="8761">
                  <c:v>3501.0</c:v>
                </c:pt>
                <c:pt idx="8762">
                  <c:v>3501.0</c:v>
                </c:pt>
                <c:pt idx="8763">
                  <c:v>3501.0</c:v>
                </c:pt>
                <c:pt idx="8764">
                  <c:v>3501.0</c:v>
                </c:pt>
                <c:pt idx="8765">
                  <c:v>3501.0</c:v>
                </c:pt>
                <c:pt idx="8766">
                  <c:v>3501.0</c:v>
                </c:pt>
                <c:pt idx="8767">
                  <c:v>3501.0</c:v>
                </c:pt>
                <c:pt idx="8768">
                  <c:v>3501.0</c:v>
                </c:pt>
                <c:pt idx="8769">
                  <c:v>3502.0</c:v>
                </c:pt>
                <c:pt idx="8770">
                  <c:v>3502.0</c:v>
                </c:pt>
                <c:pt idx="8771">
                  <c:v>3503.0</c:v>
                </c:pt>
                <c:pt idx="8772">
                  <c:v>3503.0</c:v>
                </c:pt>
                <c:pt idx="8773">
                  <c:v>3503.0</c:v>
                </c:pt>
                <c:pt idx="8774">
                  <c:v>3503.0</c:v>
                </c:pt>
                <c:pt idx="8775">
                  <c:v>3503.0</c:v>
                </c:pt>
                <c:pt idx="8776">
                  <c:v>3504.0</c:v>
                </c:pt>
                <c:pt idx="8777">
                  <c:v>3504.0</c:v>
                </c:pt>
                <c:pt idx="8778">
                  <c:v>3505.0</c:v>
                </c:pt>
                <c:pt idx="8779">
                  <c:v>3506.0</c:v>
                </c:pt>
                <c:pt idx="8780">
                  <c:v>3506.0</c:v>
                </c:pt>
                <c:pt idx="8781">
                  <c:v>3506.0</c:v>
                </c:pt>
                <c:pt idx="8782">
                  <c:v>3507.0</c:v>
                </c:pt>
                <c:pt idx="8783">
                  <c:v>3507.0</c:v>
                </c:pt>
                <c:pt idx="8784">
                  <c:v>3508.0</c:v>
                </c:pt>
                <c:pt idx="8785">
                  <c:v>3509.0</c:v>
                </c:pt>
                <c:pt idx="8786">
                  <c:v>3510.0</c:v>
                </c:pt>
                <c:pt idx="8787">
                  <c:v>3511.0</c:v>
                </c:pt>
                <c:pt idx="8788">
                  <c:v>3511.0</c:v>
                </c:pt>
                <c:pt idx="8789">
                  <c:v>3511.0</c:v>
                </c:pt>
                <c:pt idx="8790">
                  <c:v>3511.0</c:v>
                </c:pt>
                <c:pt idx="8791">
                  <c:v>3512.0</c:v>
                </c:pt>
                <c:pt idx="8792">
                  <c:v>3513.0</c:v>
                </c:pt>
                <c:pt idx="8793">
                  <c:v>3514.0</c:v>
                </c:pt>
                <c:pt idx="8794">
                  <c:v>3515.0</c:v>
                </c:pt>
                <c:pt idx="8795">
                  <c:v>3515.0</c:v>
                </c:pt>
                <c:pt idx="8796">
                  <c:v>3515.0</c:v>
                </c:pt>
                <c:pt idx="8797">
                  <c:v>3515.0</c:v>
                </c:pt>
                <c:pt idx="8798">
                  <c:v>3515.0</c:v>
                </c:pt>
                <c:pt idx="8799">
                  <c:v>3515.0</c:v>
                </c:pt>
                <c:pt idx="8800">
                  <c:v>3515.0</c:v>
                </c:pt>
                <c:pt idx="8801">
                  <c:v>3516.0</c:v>
                </c:pt>
                <c:pt idx="8802">
                  <c:v>3517.0</c:v>
                </c:pt>
                <c:pt idx="8803">
                  <c:v>3517.0</c:v>
                </c:pt>
                <c:pt idx="8804">
                  <c:v>3517.0</c:v>
                </c:pt>
                <c:pt idx="8805">
                  <c:v>3518.0</c:v>
                </c:pt>
                <c:pt idx="8806">
                  <c:v>3519.0</c:v>
                </c:pt>
                <c:pt idx="8807">
                  <c:v>3520.0</c:v>
                </c:pt>
                <c:pt idx="8808">
                  <c:v>3521.0</c:v>
                </c:pt>
                <c:pt idx="8809">
                  <c:v>3521.0</c:v>
                </c:pt>
                <c:pt idx="8810">
                  <c:v>3522.0</c:v>
                </c:pt>
                <c:pt idx="8811">
                  <c:v>3522.0</c:v>
                </c:pt>
                <c:pt idx="8812">
                  <c:v>3522.0</c:v>
                </c:pt>
                <c:pt idx="8813">
                  <c:v>3523.0</c:v>
                </c:pt>
                <c:pt idx="8814">
                  <c:v>3524.0</c:v>
                </c:pt>
                <c:pt idx="8815">
                  <c:v>3525.0</c:v>
                </c:pt>
                <c:pt idx="8816">
                  <c:v>3526.0</c:v>
                </c:pt>
                <c:pt idx="8817">
                  <c:v>3526.0</c:v>
                </c:pt>
                <c:pt idx="8818">
                  <c:v>3526.0</c:v>
                </c:pt>
                <c:pt idx="8819">
                  <c:v>3527.0</c:v>
                </c:pt>
                <c:pt idx="8820">
                  <c:v>3527.0</c:v>
                </c:pt>
                <c:pt idx="8821">
                  <c:v>3527.0</c:v>
                </c:pt>
                <c:pt idx="8822">
                  <c:v>3528.0</c:v>
                </c:pt>
                <c:pt idx="8823">
                  <c:v>3528.0</c:v>
                </c:pt>
                <c:pt idx="8824">
                  <c:v>3528.0</c:v>
                </c:pt>
                <c:pt idx="8825">
                  <c:v>3529.0</c:v>
                </c:pt>
                <c:pt idx="8826">
                  <c:v>3529.0</c:v>
                </c:pt>
                <c:pt idx="8827">
                  <c:v>3529.0</c:v>
                </c:pt>
                <c:pt idx="8828">
                  <c:v>3530.0</c:v>
                </c:pt>
                <c:pt idx="8829">
                  <c:v>3530.0</c:v>
                </c:pt>
                <c:pt idx="8830">
                  <c:v>3531.0</c:v>
                </c:pt>
                <c:pt idx="8831">
                  <c:v>3532.0</c:v>
                </c:pt>
                <c:pt idx="8832">
                  <c:v>3533.0</c:v>
                </c:pt>
                <c:pt idx="8833">
                  <c:v>3534.0</c:v>
                </c:pt>
                <c:pt idx="8834">
                  <c:v>3535.0</c:v>
                </c:pt>
                <c:pt idx="8835">
                  <c:v>3535.0</c:v>
                </c:pt>
                <c:pt idx="8836">
                  <c:v>3535.0</c:v>
                </c:pt>
                <c:pt idx="8837">
                  <c:v>3535.0</c:v>
                </c:pt>
                <c:pt idx="8838">
                  <c:v>3536.0</c:v>
                </c:pt>
                <c:pt idx="8839">
                  <c:v>3536.0</c:v>
                </c:pt>
                <c:pt idx="8840">
                  <c:v>3537.0</c:v>
                </c:pt>
                <c:pt idx="8841">
                  <c:v>3538.0</c:v>
                </c:pt>
                <c:pt idx="8842">
                  <c:v>3538.0</c:v>
                </c:pt>
                <c:pt idx="8843">
                  <c:v>3539.0</c:v>
                </c:pt>
                <c:pt idx="8844">
                  <c:v>3540.0</c:v>
                </c:pt>
                <c:pt idx="8845">
                  <c:v>3541.0</c:v>
                </c:pt>
                <c:pt idx="8846">
                  <c:v>3542.0</c:v>
                </c:pt>
                <c:pt idx="8847">
                  <c:v>3542.0</c:v>
                </c:pt>
                <c:pt idx="8848">
                  <c:v>3543.0</c:v>
                </c:pt>
                <c:pt idx="8849">
                  <c:v>3543.0</c:v>
                </c:pt>
                <c:pt idx="8850">
                  <c:v>3544.0</c:v>
                </c:pt>
                <c:pt idx="8851">
                  <c:v>3544.0</c:v>
                </c:pt>
                <c:pt idx="8852">
                  <c:v>3545.0</c:v>
                </c:pt>
                <c:pt idx="8853">
                  <c:v>3545.0</c:v>
                </c:pt>
                <c:pt idx="8854">
                  <c:v>3545.0</c:v>
                </c:pt>
                <c:pt idx="8855">
                  <c:v>3545.0</c:v>
                </c:pt>
                <c:pt idx="8856">
                  <c:v>3545.0</c:v>
                </c:pt>
                <c:pt idx="8857">
                  <c:v>3545.0</c:v>
                </c:pt>
                <c:pt idx="8858">
                  <c:v>3545.0</c:v>
                </c:pt>
                <c:pt idx="8859">
                  <c:v>3546.0</c:v>
                </c:pt>
                <c:pt idx="8860">
                  <c:v>3546.0</c:v>
                </c:pt>
                <c:pt idx="8861">
                  <c:v>3546.0</c:v>
                </c:pt>
                <c:pt idx="8862">
                  <c:v>3547.0</c:v>
                </c:pt>
                <c:pt idx="8863">
                  <c:v>3547.0</c:v>
                </c:pt>
                <c:pt idx="8864">
                  <c:v>3547.0</c:v>
                </c:pt>
                <c:pt idx="8865">
                  <c:v>3548.0</c:v>
                </c:pt>
                <c:pt idx="8866">
                  <c:v>3548.0</c:v>
                </c:pt>
                <c:pt idx="8867">
                  <c:v>3548.0</c:v>
                </c:pt>
                <c:pt idx="8868">
                  <c:v>3549.0</c:v>
                </c:pt>
                <c:pt idx="8869">
                  <c:v>3549.0</c:v>
                </c:pt>
                <c:pt idx="8870">
                  <c:v>3549.0</c:v>
                </c:pt>
                <c:pt idx="8871">
                  <c:v>3549.0</c:v>
                </c:pt>
                <c:pt idx="8872">
                  <c:v>3550.0</c:v>
                </c:pt>
                <c:pt idx="8873">
                  <c:v>3551.0</c:v>
                </c:pt>
                <c:pt idx="8874">
                  <c:v>3552.0</c:v>
                </c:pt>
                <c:pt idx="8875">
                  <c:v>3552.0</c:v>
                </c:pt>
                <c:pt idx="8876">
                  <c:v>3553.0</c:v>
                </c:pt>
                <c:pt idx="8877">
                  <c:v>3554.0</c:v>
                </c:pt>
                <c:pt idx="8878">
                  <c:v>3554.0</c:v>
                </c:pt>
                <c:pt idx="8879">
                  <c:v>3555.0</c:v>
                </c:pt>
                <c:pt idx="8880">
                  <c:v>3556.0</c:v>
                </c:pt>
                <c:pt idx="8881">
                  <c:v>3557.0</c:v>
                </c:pt>
                <c:pt idx="8882">
                  <c:v>3558.0</c:v>
                </c:pt>
                <c:pt idx="8883">
                  <c:v>3558.0</c:v>
                </c:pt>
                <c:pt idx="8884">
                  <c:v>3558.0</c:v>
                </c:pt>
                <c:pt idx="8885">
                  <c:v>3558.0</c:v>
                </c:pt>
                <c:pt idx="8886">
                  <c:v>3559.0</c:v>
                </c:pt>
                <c:pt idx="8887">
                  <c:v>3559.0</c:v>
                </c:pt>
                <c:pt idx="8888">
                  <c:v>3560.0</c:v>
                </c:pt>
                <c:pt idx="8889">
                  <c:v>3561.0</c:v>
                </c:pt>
                <c:pt idx="8890">
                  <c:v>3562.0</c:v>
                </c:pt>
                <c:pt idx="8891">
                  <c:v>3563.0</c:v>
                </c:pt>
                <c:pt idx="8892">
                  <c:v>3564.0</c:v>
                </c:pt>
                <c:pt idx="8893">
                  <c:v>3564.0</c:v>
                </c:pt>
                <c:pt idx="8894">
                  <c:v>3565.0</c:v>
                </c:pt>
                <c:pt idx="8895">
                  <c:v>3565.0</c:v>
                </c:pt>
                <c:pt idx="8896">
                  <c:v>3566.0</c:v>
                </c:pt>
                <c:pt idx="8897">
                  <c:v>3567.0</c:v>
                </c:pt>
                <c:pt idx="8898">
                  <c:v>3568.0</c:v>
                </c:pt>
                <c:pt idx="8899">
                  <c:v>3568.0</c:v>
                </c:pt>
                <c:pt idx="8900">
                  <c:v>3569.0</c:v>
                </c:pt>
                <c:pt idx="8901">
                  <c:v>3570.0</c:v>
                </c:pt>
                <c:pt idx="8902">
                  <c:v>3570.0</c:v>
                </c:pt>
                <c:pt idx="8903">
                  <c:v>3571.0</c:v>
                </c:pt>
                <c:pt idx="8904">
                  <c:v>3572.0</c:v>
                </c:pt>
                <c:pt idx="8905">
                  <c:v>3572.0</c:v>
                </c:pt>
                <c:pt idx="8906">
                  <c:v>3572.0</c:v>
                </c:pt>
                <c:pt idx="8907">
                  <c:v>3573.0</c:v>
                </c:pt>
                <c:pt idx="8908">
                  <c:v>3574.0</c:v>
                </c:pt>
                <c:pt idx="8909">
                  <c:v>3575.0</c:v>
                </c:pt>
                <c:pt idx="8910">
                  <c:v>3575.0</c:v>
                </c:pt>
                <c:pt idx="8911">
                  <c:v>3576.0</c:v>
                </c:pt>
                <c:pt idx="8912">
                  <c:v>3576.0</c:v>
                </c:pt>
                <c:pt idx="8913">
                  <c:v>3576.0</c:v>
                </c:pt>
                <c:pt idx="8914">
                  <c:v>3576.0</c:v>
                </c:pt>
                <c:pt idx="8915">
                  <c:v>3576.0</c:v>
                </c:pt>
                <c:pt idx="8916">
                  <c:v>3576.0</c:v>
                </c:pt>
                <c:pt idx="8917">
                  <c:v>3576.0</c:v>
                </c:pt>
                <c:pt idx="8918">
                  <c:v>3576.0</c:v>
                </c:pt>
                <c:pt idx="8919">
                  <c:v>3576.0</c:v>
                </c:pt>
                <c:pt idx="8920">
                  <c:v>3576.0</c:v>
                </c:pt>
                <c:pt idx="8921">
                  <c:v>3576.0</c:v>
                </c:pt>
                <c:pt idx="8922">
                  <c:v>3576.0</c:v>
                </c:pt>
                <c:pt idx="8923">
                  <c:v>3576.0</c:v>
                </c:pt>
                <c:pt idx="8924">
                  <c:v>3576.0</c:v>
                </c:pt>
                <c:pt idx="8925">
                  <c:v>3577.0</c:v>
                </c:pt>
                <c:pt idx="8926">
                  <c:v>3578.0</c:v>
                </c:pt>
                <c:pt idx="8927">
                  <c:v>3578.0</c:v>
                </c:pt>
                <c:pt idx="8928">
                  <c:v>3579.0</c:v>
                </c:pt>
                <c:pt idx="8929">
                  <c:v>3580.0</c:v>
                </c:pt>
                <c:pt idx="8930">
                  <c:v>3580.0</c:v>
                </c:pt>
                <c:pt idx="8931">
                  <c:v>3581.0</c:v>
                </c:pt>
                <c:pt idx="8932">
                  <c:v>3582.0</c:v>
                </c:pt>
                <c:pt idx="8933">
                  <c:v>3582.0</c:v>
                </c:pt>
                <c:pt idx="8934">
                  <c:v>3583.0</c:v>
                </c:pt>
                <c:pt idx="8935">
                  <c:v>3583.0</c:v>
                </c:pt>
                <c:pt idx="8936">
                  <c:v>3583.0</c:v>
                </c:pt>
                <c:pt idx="8937">
                  <c:v>3583.0</c:v>
                </c:pt>
                <c:pt idx="8938">
                  <c:v>3583.0</c:v>
                </c:pt>
                <c:pt idx="8939">
                  <c:v>3584.0</c:v>
                </c:pt>
                <c:pt idx="8940">
                  <c:v>3585.0</c:v>
                </c:pt>
                <c:pt idx="8941">
                  <c:v>3586.0</c:v>
                </c:pt>
                <c:pt idx="8942">
                  <c:v>3586.0</c:v>
                </c:pt>
                <c:pt idx="8943">
                  <c:v>3587.0</c:v>
                </c:pt>
                <c:pt idx="8944">
                  <c:v>3587.0</c:v>
                </c:pt>
                <c:pt idx="8945">
                  <c:v>3587.0</c:v>
                </c:pt>
                <c:pt idx="8946">
                  <c:v>3588.0</c:v>
                </c:pt>
                <c:pt idx="8947">
                  <c:v>3589.0</c:v>
                </c:pt>
                <c:pt idx="8948">
                  <c:v>3590.0</c:v>
                </c:pt>
                <c:pt idx="8949">
                  <c:v>3590.0</c:v>
                </c:pt>
                <c:pt idx="8950">
                  <c:v>3590.0</c:v>
                </c:pt>
                <c:pt idx="8951">
                  <c:v>3590.0</c:v>
                </c:pt>
                <c:pt idx="8952">
                  <c:v>3590.0</c:v>
                </c:pt>
                <c:pt idx="8953">
                  <c:v>3590.0</c:v>
                </c:pt>
                <c:pt idx="8954">
                  <c:v>3590.0</c:v>
                </c:pt>
                <c:pt idx="8955">
                  <c:v>3591.0</c:v>
                </c:pt>
                <c:pt idx="8956">
                  <c:v>3591.0</c:v>
                </c:pt>
                <c:pt idx="8957">
                  <c:v>3591.0</c:v>
                </c:pt>
                <c:pt idx="8958">
                  <c:v>3591.0</c:v>
                </c:pt>
                <c:pt idx="8959">
                  <c:v>3591.0</c:v>
                </c:pt>
                <c:pt idx="8960">
                  <c:v>3591.0</c:v>
                </c:pt>
                <c:pt idx="8961">
                  <c:v>3592.0</c:v>
                </c:pt>
                <c:pt idx="8962">
                  <c:v>3593.0</c:v>
                </c:pt>
                <c:pt idx="8963">
                  <c:v>3593.0</c:v>
                </c:pt>
                <c:pt idx="8964">
                  <c:v>3594.0</c:v>
                </c:pt>
                <c:pt idx="8965">
                  <c:v>3594.0</c:v>
                </c:pt>
                <c:pt idx="8966">
                  <c:v>3595.0</c:v>
                </c:pt>
                <c:pt idx="8967">
                  <c:v>3595.0</c:v>
                </c:pt>
                <c:pt idx="8968">
                  <c:v>3595.0</c:v>
                </c:pt>
                <c:pt idx="8969">
                  <c:v>3595.0</c:v>
                </c:pt>
                <c:pt idx="8970">
                  <c:v>3596.0</c:v>
                </c:pt>
                <c:pt idx="8971">
                  <c:v>3597.0</c:v>
                </c:pt>
                <c:pt idx="8972">
                  <c:v>3598.0</c:v>
                </c:pt>
                <c:pt idx="8973">
                  <c:v>3598.0</c:v>
                </c:pt>
                <c:pt idx="8974">
                  <c:v>3599.0</c:v>
                </c:pt>
                <c:pt idx="8975">
                  <c:v>3599.0</c:v>
                </c:pt>
                <c:pt idx="8976">
                  <c:v>3599.0</c:v>
                </c:pt>
                <c:pt idx="8977">
                  <c:v>3600.0</c:v>
                </c:pt>
                <c:pt idx="8978">
                  <c:v>3601.0</c:v>
                </c:pt>
                <c:pt idx="8979">
                  <c:v>3601.0</c:v>
                </c:pt>
                <c:pt idx="8980">
                  <c:v>3601.0</c:v>
                </c:pt>
                <c:pt idx="8981">
                  <c:v>3601.0</c:v>
                </c:pt>
                <c:pt idx="8982">
                  <c:v>3601.0</c:v>
                </c:pt>
                <c:pt idx="8983">
                  <c:v>3601.0</c:v>
                </c:pt>
                <c:pt idx="8984">
                  <c:v>3601.0</c:v>
                </c:pt>
                <c:pt idx="8985">
                  <c:v>3601.0</c:v>
                </c:pt>
                <c:pt idx="8986">
                  <c:v>3601.0</c:v>
                </c:pt>
                <c:pt idx="8987">
                  <c:v>3601.0</c:v>
                </c:pt>
                <c:pt idx="8988">
                  <c:v>3601.0</c:v>
                </c:pt>
                <c:pt idx="8989">
                  <c:v>3602.0</c:v>
                </c:pt>
                <c:pt idx="8990">
                  <c:v>3603.0</c:v>
                </c:pt>
                <c:pt idx="8991">
                  <c:v>3603.0</c:v>
                </c:pt>
                <c:pt idx="8992">
                  <c:v>3603.0</c:v>
                </c:pt>
                <c:pt idx="8993">
                  <c:v>3603.0</c:v>
                </c:pt>
                <c:pt idx="8994">
                  <c:v>3603.0</c:v>
                </c:pt>
                <c:pt idx="8995">
                  <c:v>3603.0</c:v>
                </c:pt>
                <c:pt idx="8996">
                  <c:v>3603.0</c:v>
                </c:pt>
                <c:pt idx="8997">
                  <c:v>3603.0</c:v>
                </c:pt>
                <c:pt idx="8998">
                  <c:v>3604.0</c:v>
                </c:pt>
                <c:pt idx="8999">
                  <c:v>3604.0</c:v>
                </c:pt>
                <c:pt idx="9000">
                  <c:v>3604.0</c:v>
                </c:pt>
                <c:pt idx="9001">
                  <c:v>3604.0</c:v>
                </c:pt>
                <c:pt idx="9002">
                  <c:v>3604.0</c:v>
                </c:pt>
                <c:pt idx="9003">
                  <c:v>3605.0</c:v>
                </c:pt>
                <c:pt idx="9004">
                  <c:v>3606.0</c:v>
                </c:pt>
                <c:pt idx="9005">
                  <c:v>3606.0</c:v>
                </c:pt>
                <c:pt idx="9006">
                  <c:v>3606.0</c:v>
                </c:pt>
                <c:pt idx="9007">
                  <c:v>3607.0</c:v>
                </c:pt>
                <c:pt idx="9008">
                  <c:v>3608.0</c:v>
                </c:pt>
                <c:pt idx="9009">
                  <c:v>3608.0</c:v>
                </c:pt>
                <c:pt idx="9010">
                  <c:v>3608.0</c:v>
                </c:pt>
                <c:pt idx="9011">
                  <c:v>3608.0</c:v>
                </c:pt>
                <c:pt idx="9012">
                  <c:v>3608.0</c:v>
                </c:pt>
                <c:pt idx="9013">
                  <c:v>3608.0</c:v>
                </c:pt>
                <c:pt idx="9014">
                  <c:v>3608.0</c:v>
                </c:pt>
                <c:pt idx="9015">
                  <c:v>3608.0</c:v>
                </c:pt>
                <c:pt idx="9016">
                  <c:v>3608.0</c:v>
                </c:pt>
                <c:pt idx="9017">
                  <c:v>3608.0</c:v>
                </c:pt>
                <c:pt idx="9018">
                  <c:v>3609.0</c:v>
                </c:pt>
                <c:pt idx="9019">
                  <c:v>3610.0</c:v>
                </c:pt>
                <c:pt idx="9020">
                  <c:v>3610.0</c:v>
                </c:pt>
                <c:pt idx="9021">
                  <c:v>3610.0</c:v>
                </c:pt>
                <c:pt idx="9022">
                  <c:v>3611.0</c:v>
                </c:pt>
                <c:pt idx="9023">
                  <c:v>3612.0</c:v>
                </c:pt>
                <c:pt idx="9024">
                  <c:v>3613.0</c:v>
                </c:pt>
                <c:pt idx="9025">
                  <c:v>3613.0</c:v>
                </c:pt>
                <c:pt idx="9026">
                  <c:v>3613.0</c:v>
                </c:pt>
                <c:pt idx="9027">
                  <c:v>3613.0</c:v>
                </c:pt>
                <c:pt idx="9028">
                  <c:v>3613.0</c:v>
                </c:pt>
                <c:pt idx="9029">
                  <c:v>3613.0</c:v>
                </c:pt>
                <c:pt idx="9030">
                  <c:v>3613.0</c:v>
                </c:pt>
                <c:pt idx="9031">
                  <c:v>3613.0</c:v>
                </c:pt>
                <c:pt idx="9032">
                  <c:v>3613.0</c:v>
                </c:pt>
                <c:pt idx="9033">
                  <c:v>3614.0</c:v>
                </c:pt>
                <c:pt idx="9034">
                  <c:v>3615.0</c:v>
                </c:pt>
                <c:pt idx="9035">
                  <c:v>3615.0</c:v>
                </c:pt>
                <c:pt idx="9036">
                  <c:v>3615.0</c:v>
                </c:pt>
                <c:pt idx="9037">
                  <c:v>3615.0</c:v>
                </c:pt>
                <c:pt idx="9038">
                  <c:v>3615.0</c:v>
                </c:pt>
                <c:pt idx="9039">
                  <c:v>3615.0</c:v>
                </c:pt>
                <c:pt idx="9040">
                  <c:v>3616.0</c:v>
                </c:pt>
                <c:pt idx="9041">
                  <c:v>3617.0</c:v>
                </c:pt>
                <c:pt idx="9042">
                  <c:v>3617.0</c:v>
                </c:pt>
                <c:pt idx="9043">
                  <c:v>3617.0</c:v>
                </c:pt>
                <c:pt idx="9044">
                  <c:v>3617.0</c:v>
                </c:pt>
                <c:pt idx="9045">
                  <c:v>3617.0</c:v>
                </c:pt>
                <c:pt idx="9046">
                  <c:v>3618.0</c:v>
                </c:pt>
                <c:pt idx="9047">
                  <c:v>3618.0</c:v>
                </c:pt>
                <c:pt idx="9048">
                  <c:v>3618.0</c:v>
                </c:pt>
                <c:pt idx="9049">
                  <c:v>3618.0</c:v>
                </c:pt>
                <c:pt idx="9050">
                  <c:v>3618.0</c:v>
                </c:pt>
                <c:pt idx="9051">
                  <c:v>3618.0</c:v>
                </c:pt>
                <c:pt idx="9052">
                  <c:v>3619.0</c:v>
                </c:pt>
                <c:pt idx="9053">
                  <c:v>3619.0</c:v>
                </c:pt>
                <c:pt idx="9054">
                  <c:v>3619.0</c:v>
                </c:pt>
                <c:pt idx="9055">
                  <c:v>3619.0</c:v>
                </c:pt>
                <c:pt idx="9056">
                  <c:v>3620.0</c:v>
                </c:pt>
                <c:pt idx="9057">
                  <c:v>3620.0</c:v>
                </c:pt>
                <c:pt idx="9058">
                  <c:v>3620.0</c:v>
                </c:pt>
                <c:pt idx="9059">
                  <c:v>3620.0</c:v>
                </c:pt>
                <c:pt idx="9060">
                  <c:v>3620.0</c:v>
                </c:pt>
                <c:pt idx="9061">
                  <c:v>3621.0</c:v>
                </c:pt>
                <c:pt idx="9062">
                  <c:v>3621.0</c:v>
                </c:pt>
                <c:pt idx="9063">
                  <c:v>3621.0</c:v>
                </c:pt>
                <c:pt idx="9064">
                  <c:v>3622.0</c:v>
                </c:pt>
                <c:pt idx="9065">
                  <c:v>3623.0</c:v>
                </c:pt>
                <c:pt idx="9066">
                  <c:v>3623.0</c:v>
                </c:pt>
                <c:pt idx="9067">
                  <c:v>3623.0</c:v>
                </c:pt>
                <c:pt idx="9068">
                  <c:v>3623.0</c:v>
                </c:pt>
                <c:pt idx="9069">
                  <c:v>3624.0</c:v>
                </c:pt>
                <c:pt idx="9070">
                  <c:v>3624.0</c:v>
                </c:pt>
                <c:pt idx="9071">
                  <c:v>3624.0</c:v>
                </c:pt>
                <c:pt idx="9072">
                  <c:v>3624.0</c:v>
                </c:pt>
                <c:pt idx="9073">
                  <c:v>3625.0</c:v>
                </c:pt>
                <c:pt idx="9074">
                  <c:v>3626.0</c:v>
                </c:pt>
                <c:pt idx="9075">
                  <c:v>3626.0</c:v>
                </c:pt>
                <c:pt idx="9076">
                  <c:v>3626.0</c:v>
                </c:pt>
                <c:pt idx="9077">
                  <c:v>3626.0</c:v>
                </c:pt>
                <c:pt idx="9078">
                  <c:v>3626.0</c:v>
                </c:pt>
                <c:pt idx="9079">
                  <c:v>3626.0</c:v>
                </c:pt>
                <c:pt idx="9080">
                  <c:v>3627.0</c:v>
                </c:pt>
                <c:pt idx="9081">
                  <c:v>3627.0</c:v>
                </c:pt>
                <c:pt idx="9082">
                  <c:v>3627.0</c:v>
                </c:pt>
                <c:pt idx="9083">
                  <c:v>3628.0</c:v>
                </c:pt>
                <c:pt idx="9084">
                  <c:v>3629.0</c:v>
                </c:pt>
                <c:pt idx="9085">
                  <c:v>3630.0</c:v>
                </c:pt>
                <c:pt idx="9086">
                  <c:v>3631.0</c:v>
                </c:pt>
                <c:pt idx="9087">
                  <c:v>3631.0</c:v>
                </c:pt>
                <c:pt idx="9088">
                  <c:v>3631.0</c:v>
                </c:pt>
                <c:pt idx="9089">
                  <c:v>3632.0</c:v>
                </c:pt>
                <c:pt idx="9090">
                  <c:v>3633.0</c:v>
                </c:pt>
                <c:pt idx="9091">
                  <c:v>3633.0</c:v>
                </c:pt>
                <c:pt idx="9092">
                  <c:v>3633.0</c:v>
                </c:pt>
                <c:pt idx="9093">
                  <c:v>3633.0</c:v>
                </c:pt>
                <c:pt idx="9094">
                  <c:v>3633.0</c:v>
                </c:pt>
                <c:pt idx="9095">
                  <c:v>3633.0</c:v>
                </c:pt>
                <c:pt idx="9096">
                  <c:v>3633.0</c:v>
                </c:pt>
                <c:pt idx="9097">
                  <c:v>3634.0</c:v>
                </c:pt>
                <c:pt idx="9098">
                  <c:v>3635.0</c:v>
                </c:pt>
                <c:pt idx="9099">
                  <c:v>3635.0</c:v>
                </c:pt>
                <c:pt idx="9100">
                  <c:v>3636.0</c:v>
                </c:pt>
                <c:pt idx="9101">
                  <c:v>3636.0</c:v>
                </c:pt>
                <c:pt idx="9102">
                  <c:v>3636.0</c:v>
                </c:pt>
                <c:pt idx="9103">
                  <c:v>3636.0</c:v>
                </c:pt>
                <c:pt idx="9104">
                  <c:v>3637.0</c:v>
                </c:pt>
                <c:pt idx="9105">
                  <c:v>3637.0</c:v>
                </c:pt>
                <c:pt idx="9106">
                  <c:v>3638.0</c:v>
                </c:pt>
                <c:pt idx="9107">
                  <c:v>3638.0</c:v>
                </c:pt>
                <c:pt idx="9108">
                  <c:v>3639.0</c:v>
                </c:pt>
                <c:pt idx="9109">
                  <c:v>3640.0</c:v>
                </c:pt>
                <c:pt idx="9110">
                  <c:v>3641.0</c:v>
                </c:pt>
                <c:pt idx="9111">
                  <c:v>3641.0</c:v>
                </c:pt>
                <c:pt idx="9112">
                  <c:v>3641.0</c:v>
                </c:pt>
                <c:pt idx="9113">
                  <c:v>3641.0</c:v>
                </c:pt>
                <c:pt idx="9114">
                  <c:v>3641.0</c:v>
                </c:pt>
                <c:pt idx="9115">
                  <c:v>3642.0</c:v>
                </c:pt>
                <c:pt idx="9116">
                  <c:v>3642.0</c:v>
                </c:pt>
                <c:pt idx="9117">
                  <c:v>3642.0</c:v>
                </c:pt>
                <c:pt idx="9118">
                  <c:v>3642.0</c:v>
                </c:pt>
                <c:pt idx="9119">
                  <c:v>3643.0</c:v>
                </c:pt>
                <c:pt idx="9120">
                  <c:v>3644.0</c:v>
                </c:pt>
                <c:pt idx="9121">
                  <c:v>3645.0</c:v>
                </c:pt>
                <c:pt idx="9122">
                  <c:v>3646.0</c:v>
                </c:pt>
                <c:pt idx="9123">
                  <c:v>3647.0</c:v>
                </c:pt>
                <c:pt idx="9124">
                  <c:v>3647.0</c:v>
                </c:pt>
                <c:pt idx="9125">
                  <c:v>3648.0</c:v>
                </c:pt>
                <c:pt idx="9126">
                  <c:v>3648.0</c:v>
                </c:pt>
                <c:pt idx="9127">
                  <c:v>3648.0</c:v>
                </c:pt>
                <c:pt idx="9128">
                  <c:v>3648.0</c:v>
                </c:pt>
                <c:pt idx="9129">
                  <c:v>3648.0</c:v>
                </c:pt>
                <c:pt idx="9130">
                  <c:v>3649.0</c:v>
                </c:pt>
                <c:pt idx="9131">
                  <c:v>3650.0</c:v>
                </c:pt>
                <c:pt idx="9132">
                  <c:v>3650.0</c:v>
                </c:pt>
                <c:pt idx="9133">
                  <c:v>3651.0</c:v>
                </c:pt>
                <c:pt idx="9134">
                  <c:v>3651.0</c:v>
                </c:pt>
                <c:pt idx="9135">
                  <c:v>3651.0</c:v>
                </c:pt>
                <c:pt idx="9136">
                  <c:v>3652.0</c:v>
                </c:pt>
                <c:pt idx="9137">
                  <c:v>3653.0</c:v>
                </c:pt>
                <c:pt idx="9138">
                  <c:v>3654.0</c:v>
                </c:pt>
                <c:pt idx="9139">
                  <c:v>3654.0</c:v>
                </c:pt>
                <c:pt idx="9140">
                  <c:v>3654.0</c:v>
                </c:pt>
                <c:pt idx="9141">
                  <c:v>3655.0</c:v>
                </c:pt>
                <c:pt idx="9142">
                  <c:v>3655.0</c:v>
                </c:pt>
                <c:pt idx="9143">
                  <c:v>3656.0</c:v>
                </c:pt>
                <c:pt idx="9144">
                  <c:v>3657.0</c:v>
                </c:pt>
                <c:pt idx="9145">
                  <c:v>3658.0</c:v>
                </c:pt>
                <c:pt idx="9146">
                  <c:v>3659.0</c:v>
                </c:pt>
                <c:pt idx="9147">
                  <c:v>3659.0</c:v>
                </c:pt>
                <c:pt idx="9148">
                  <c:v>3659.0</c:v>
                </c:pt>
                <c:pt idx="9149">
                  <c:v>3660.0</c:v>
                </c:pt>
                <c:pt idx="9150">
                  <c:v>3660.0</c:v>
                </c:pt>
                <c:pt idx="9151">
                  <c:v>3660.0</c:v>
                </c:pt>
                <c:pt idx="9152">
                  <c:v>3660.0</c:v>
                </c:pt>
                <c:pt idx="9153">
                  <c:v>3660.0</c:v>
                </c:pt>
                <c:pt idx="9154">
                  <c:v>3660.0</c:v>
                </c:pt>
                <c:pt idx="9155">
                  <c:v>3660.0</c:v>
                </c:pt>
                <c:pt idx="9156">
                  <c:v>3661.0</c:v>
                </c:pt>
                <c:pt idx="9157">
                  <c:v>3661.0</c:v>
                </c:pt>
                <c:pt idx="9158">
                  <c:v>3661.0</c:v>
                </c:pt>
                <c:pt idx="9159">
                  <c:v>3661.0</c:v>
                </c:pt>
                <c:pt idx="9160">
                  <c:v>3662.0</c:v>
                </c:pt>
                <c:pt idx="9161">
                  <c:v>3662.0</c:v>
                </c:pt>
                <c:pt idx="9162">
                  <c:v>3662.0</c:v>
                </c:pt>
                <c:pt idx="9163">
                  <c:v>3662.0</c:v>
                </c:pt>
                <c:pt idx="9164">
                  <c:v>3662.0</c:v>
                </c:pt>
                <c:pt idx="9165">
                  <c:v>3662.0</c:v>
                </c:pt>
                <c:pt idx="9166">
                  <c:v>3662.0</c:v>
                </c:pt>
                <c:pt idx="9167">
                  <c:v>3662.0</c:v>
                </c:pt>
                <c:pt idx="9168">
                  <c:v>3663.0</c:v>
                </c:pt>
                <c:pt idx="9169">
                  <c:v>3663.0</c:v>
                </c:pt>
                <c:pt idx="9170">
                  <c:v>3663.0</c:v>
                </c:pt>
                <c:pt idx="9171">
                  <c:v>3663.0</c:v>
                </c:pt>
                <c:pt idx="9172">
                  <c:v>3663.0</c:v>
                </c:pt>
                <c:pt idx="9173">
                  <c:v>3663.0</c:v>
                </c:pt>
                <c:pt idx="9174">
                  <c:v>3664.0</c:v>
                </c:pt>
                <c:pt idx="9175">
                  <c:v>3664.0</c:v>
                </c:pt>
                <c:pt idx="9176">
                  <c:v>3664.0</c:v>
                </c:pt>
                <c:pt idx="9177">
                  <c:v>3664.0</c:v>
                </c:pt>
                <c:pt idx="9178">
                  <c:v>3664.0</c:v>
                </c:pt>
                <c:pt idx="9179">
                  <c:v>3664.0</c:v>
                </c:pt>
                <c:pt idx="9180">
                  <c:v>3664.0</c:v>
                </c:pt>
                <c:pt idx="9181">
                  <c:v>3664.0</c:v>
                </c:pt>
                <c:pt idx="9182">
                  <c:v>3664.0</c:v>
                </c:pt>
                <c:pt idx="9183">
                  <c:v>3664.0</c:v>
                </c:pt>
                <c:pt idx="9184">
                  <c:v>3665.0</c:v>
                </c:pt>
                <c:pt idx="9185">
                  <c:v>3666.0</c:v>
                </c:pt>
                <c:pt idx="9186">
                  <c:v>3666.0</c:v>
                </c:pt>
                <c:pt idx="9187">
                  <c:v>3666.0</c:v>
                </c:pt>
                <c:pt idx="9188">
                  <c:v>3667.0</c:v>
                </c:pt>
                <c:pt idx="9189">
                  <c:v>3668.0</c:v>
                </c:pt>
                <c:pt idx="9190">
                  <c:v>3669.0</c:v>
                </c:pt>
                <c:pt idx="9191">
                  <c:v>3669.0</c:v>
                </c:pt>
                <c:pt idx="9192">
                  <c:v>3669.0</c:v>
                </c:pt>
                <c:pt idx="9193">
                  <c:v>3669.0</c:v>
                </c:pt>
                <c:pt idx="9194">
                  <c:v>3670.0</c:v>
                </c:pt>
                <c:pt idx="9195">
                  <c:v>3670.0</c:v>
                </c:pt>
                <c:pt idx="9196">
                  <c:v>3671.0</c:v>
                </c:pt>
                <c:pt idx="9197">
                  <c:v>3671.0</c:v>
                </c:pt>
                <c:pt idx="9198">
                  <c:v>3671.0</c:v>
                </c:pt>
                <c:pt idx="9199">
                  <c:v>3671.0</c:v>
                </c:pt>
                <c:pt idx="9200">
                  <c:v>3671.0</c:v>
                </c:pt>
                <c:pt idx="9201">
                  <c:v>3672.0</c:v>
                </c:pt>
                <c:pt idx="9202">
                  <c:v>3673.0</c:v>
                </c:pt>
                <c:pt idx="9203">
                  <c:v>3674.0</c:v>
                </c:pt>
                <c:pt idx="9204">
                  <c:v>3674.0</c:v>
                </c:pt>
                <c:pt idx="9205">
                  <c:v>3675.0</c:v>
                </c:pt>
                <c:pt idx="9206">
                  <c:v>3676.0</c:v>
                </c:pt>
                <c:pt idx="9207">
                  <c:v>3677.0</c:v>
                </c:pt>
                <c:pt idx="9208">
                  <c:v>3678.0</c:v>
                </c:pt>
                <c:pt idx="9209">
                  <c:v>3679.0</c:v>
                </c:pt>
                <c:pt idx="9210">
                  <c:v>3680.0</c:v>
                </c:pt>
                <c:pt idx="9211">
                  <c:v>3680.0</c:v>
                </c:pt>
                <c:pt idx="9212">
                  <c:v>3681.0</c:v>
                </c:pt>
                <c:pt idx="9213">
                  <c:v>3682.0</c:v>
                </c:pt>
                <c:pt idx="9214">
                  <c:v>3682.0</c:v>
                </c:pt>
                <c:pt idx="9215">
                  <c:v>3683.0</c:v>
                </c:pt>
                <c:pt idx="9216">
                  <c:v>3683.0</c:v>
                </c:pt>
                <c:pt idx="9217">
                  <c:v>3683.0</c:v>
                </c:pt>
                <c:pt idx="9218">
                  <c:v>3684.0</c:v>
                </c:pt>
                <c:pt idx="9219">
                  <c:v>3685.0</c:v>
                </c:pt>
                <c:pt idx="9220">
                  <c:v>3685.0</c:v>
                </c:pt>
                <c:pt idx="9221">
                  <c:v>3685.0</c:v>
                </c:pt>
                <c:pt idx="9222">
                  <c:v>3685.0</c:v>
                </c:pt>
                <c:pt idx="9223">
                  <c:v>3685.0</c:v>
                </c:pt>
                <c:pt idx="9224">
                  <c:v>3686.0</c:v>
                </c:pt>
                <c:pt idx="9225">
                  <c:v>3687.0</c:v>
                </c:pt>
                <c:pt idx="9226">
                  <c:v>3688.0</c:v>
                </c:pt>
                <c:pt idx="9227">
                  <c:v>3689.0</c:v>
                </c:pt>
                <c:pt idx="9228">
                  <c:v>3690.0</c:v>
                </c:pt>
                <c:pt idx="9229">
                  <c:v>3691.0</c:v>
                </c:pt>
              </c:numCache>
            </c:numRef>
          </c:val>
          <c:smooth val="0"/>
        </c:ser>
        <c:ser>
          <c:idx val="2"/>
          <c:order val="2"/>
          <c:tx>
            <c:strRef>
              <c:f>Integrity!$H$1</c:f>
              <c:strCache>
                <c:ptCount val="1"/>
                <c:pt idx="0">
                  <c:v>None B</c:v>
                </c:pt>
              </c:strCache>
            </c:strRef>
          </c:tx>
          <c:marker>
            <c:symbol val="none"/>
          </c:marker>
          <c:val>
            <c:numRef>
              <c:f>Integrity!$H$2:$H$9606</c:f>
              <c:numCache>
                <c:formatCode>General</c:formatCode>
                <c:ptCount val="9605"/>
                <c:pt idx="0">
                  <c:v>1.0</c:v>
                </c:pt>
                <c:pt idx="1">
                  <c:v>1.0</c:v>
                </c:pt>
                <c:pt idx="2">
                  <c:v>1.0</c:v>
                </c:pt>
                <c:pt idx="3">
                  <c:v>1.0</c:v>
                </c:pt>
                <c:pt idx="4">
                  <c:v>1.0</c:v>
                </c:pt>
                <c:pt idx="5">
                  <c:v>1.0</c:v>
                </c:pt>
                <c:pt idx="6">
                  <c:v>2.0</c:v>
                </c:pt>
                <c:pt idx="7">
                  <c:v>2.0</c:v>
                </c:pt>
                <c:pt idx="8">
                  <c:v>2.0</c:v>
                </c:pt>
                <c:pt idx="9">
                  <c:v>2.0</c:v>
                </c:pt>
                <c:pt idx="10">
                  <c:v>2.0</c:v>
                </c:pt>
                <c:pt idx="11">
                  <c:v>2.0</c:v>
                </c:pt>
                <c:pt idx="12">
                  <c:v>2.0</c:v>
                </c:pt>
                <c:pt idx="13">
                  <c:v>2.0</c:v>
                </c:pt>
                <c:pt idx="14">
                  <c:v>2.0</c:v>
                </c:pt>
                <c:pt idx="15">
                  <c:v>3.0</c:v>
                </c:pt>
                <c:pt idx="16">
                  <c:v>3.0</c:v>
                </c:pt>
                <c:pt idx="17">
                  <c:v>3.0</c:v>
                </c:pt>
                <c:pt idx="18">
                  <c:v>4.0</c:v>
                </c:pt>
                <c:pt idx="19">
                  <c:v>5.0</c:v>
                </c:pt>
                <c:pt idx="20">
                  <c:v>6.0</c:v>
                </c:pt>
                <c:pt idx="21">
                  <c:v>6.0</c:v>
                </c:pt>
                <c:pt idx="22">
                  <c:v>7.0</c:v>
                </c:pt>
                <c:pt idx="23">
                  <c:v>7.0</c:v>
                </c:pt>
                <c:pt idx="24">
                  <c:v>7.0</c:v>
                </c:pt>
                <c:pt idx="25">
                  <c:v>7.0</c:v>
                </c:pt>
                <c:pt idx="26">
                  <c:v>7.0</c:v>
                </c:pt>
                <c:pt idx="27">
                  <c:v>7.0</c:v>
                </c:pt>
                <c:pt idx="28">
                  <c:v>7.0</c:v>
                </c:pt>
                <c:pt idx="29">
                  <c:v>7.0</c:v>
                </c:pt>
                <c:pt idx="30">
                  <c:v>8.0</c:v>
                </c:pt>
                <c:pt idx="31">
                  <c:v>8.0</c:v>
                </c:pt>
                <c:pt idx="32">
                  <c:v>8.0</c:v>
                </c:pt>
                <c:pt idx="33">
                  <c:v>8.0</c:v>
                </c:pt>
                <c:pt idx="34">
                  <c:v>8.0</c:v>
                </c:pt>
                <c:pt idx="35">
                  <c:v>8.0</c:v>
                </c:pt>
                <c:pt idx="36">
                  <c:v>8.0</c:v>
                </c:pt>
                <c:pt idx="37">
                  <c:v>8.0</c:v>
                </c:pt>
                <c:pt idx="38">
                  <c:v>8.0</c:v>
                </c:pt>
                <c:pt idx="39">
                  <c:v>8.0</c:v>
                </c:pt>
                <c:pt idx="40">
                  <c:v>8.0</c:v>
                </c:pt>
                <c:pt idx="41">
                  <c:v>8.0</c:v>
                </c:pt>
                <c:pt idx="42">
                  <c:v>8.0</c:v>
                </c:pt>
                <c:pt idx="43">
                  <c:v>9.0</c:v>
                </c:pt>
                <c:pt idx="44">
                  <c:v>9.0</c:v>
                </c:pt>
                <c:pt idx="45">
                  <c:v>10.0</c:v>
                </c:pt>
                <c:pt idx="46">
                  <c:v>11.0</c:v>
                </c:pt>
                <c:pt idx="47">
                  <c:v>11.0</c:v>
                </c:pt>
                <c:pt idx="48">
                  <c:v>11.0</c:v>
                </c:pt>
                <c:pt idx="49">
                  <c:v>11.0</c:v>
                </c:pt>
                <c:pt idx="50">
                  <c:v>11.0</c:v>
                </c:pt>
                <c:pt idx="51">
                  <c:v>12.0</c:v>
                </c:pt>
                <c:pt idx="52">
                  <c:v>12.0</c:v>
                </c:pt>
                <c:pt idx="53">
                  <c:v>12.0</c:v>
                </c:pt>
                <c:pt idx="54">
                  <c:v>12.0</c:v>
                </c:pt>
                <c:pt idx="55">
                  <c:v>13.0</c:v>
                </c:pt>
                <c:pt idx="56">
                  <c:v>13.0</c:v>
                </c:pt>
                <c:pt idx="57">
                  <c:v>13.0</c:v>
                </c:pt>
                <c:pt idx="58">
                  <c:v>14.0</c:v>
                </c:pt>
                <c:pt idx="59">
                  <c:v>14.0</c:v>
                </c:pt>
                <c:pt idx="60">
                  <c:v>14.0</c:v>
                </c:pt>
                <c:pt idx="61">
                  <c:v>14.0</c:v>
                </c:pt>
                <c:pt idx="62">
                  <c:v>14.0</c:v>
                </c:pt>
                <c:pt idx="63">
                  <c:v>14.0</c:v>
                </c:pt>
                <c:pt idx="64">
                  <c:v>14.0</c:v>
                </c:pt>
                <c:pt idx="65">
                  <c:v>14.0</c:v>
                </c:pt>
                <c:pt idx="66">
                  <c:v>14.0</c:v>
                </c:pt>
                <c:pt idx="67">
                  <c:v>14.0</c:v>
                </c:pt>
                <c:pt idx="68">
                  <c:v>14.0</c:v>
                </c:pt>
                <c:pt idx="69">
                  <c:v>14.0</c:v>
                </c:pt>
                <c:pt idx="70">
                  <c:v>14.0</c:v>
                </c:pt>
                <c:pt idx="71">
                  <c:v>14.0</c:v>
                </c:pt>
                <c:pt idx="72">
                  <c:v>15.0</c:v>
                </c:pt>
                <c:pt idx="73">
                  <c:v>15.0</c:v>
                </c:pt>
                <c:pt idx="74">
                  <c:v>15.0</c:v>
                </c:pt>
                <c:pt idx="75">
                  <c:v>15.0</c:v>
                </c:pt>
                <c:pt idx="76">
                  <c:v>16.0</c:v>
                </c:pt>
                <c:pt idx="77">
                  <c:v>16.0</c:v>
                </c:pt>
                <c:pt idx="78">
                  <c:v>17.0</c:v>
                </c:pt>
                <c:pt idx="79">
                  <c:v>17.0</c:v>
                </c:pt>
                <c:pt idx="80">
                  <c:v>17.0</c:v>
                </c:pt>
                <c:pt idx="81">
                  <c:v>18.0</c:v>
                </c:pt>
                <c:pt idx="82">
                  <c:v>18.0</c:v>
                </c:pt>
                <c:pt idx="83">
                  <c:v>18.0</c:v>
                </c:pt>
                <c:pt idx="84">
                  <c:v>18.0</c:v>
                </c:pt>
                <c:pt idx="85">
                  <c:v>18.0</c:v>
                </c:pt>
                <c:pt idx="86">
                  <c:v>18.0</c:v>
                </c:pt>
                <c:pt idx="87">
                  <c:v>18.0</c:v>
                </c:pt>
                <c:pt idx="88">
                  <c:v>18.0</c:v>
                </c:pt>
                <c:pt idx="89">
                  <c:v>18.0</c:v>
                </c:pt>
                <c:pt idx="90">
                  <c:v>18.0</c:v>
                </c:pt>
                <c:pt idx="91">
                  <c:v>18.0</c:v>
                </c:pt>
                <c:pt idx="92">
                  <c:v>18.0</c:v>
                </c:pt>
                <c:pt idx="93">
                  <c:v>18.0</c:v>
                </c:pt>
                <c:pt idx="94">
                  <c:v>18.0</c:v>
                </c:pt>
                <c:pt idx="95">
                  <c:v>18.0</c:v>
                </c:pt>
                <c:pt idx="96">
                  <c:v>18.0</c:v>
                </c:pt>
                <c:pt idx="97">
                  <c:v>19.0</c:v>
                </c:pt>
                <c:pt idx="98">
                  <c:v>20.0</c:v>
                </c:pt>
                <c:pt idx="99">
                  <c:v>20.0</c:v>
                </c:pt>
                <c:pt idx="100">
                  <c:v>21.0</c:v>
                </c:pt>
                <c:pt idx="101">
                  <c:v>21.0</c:v>
                </c:pt>
                <c:pt idx="102">
                  <c:v>21.0</c:v>
                </c:pt>
                <c:pt idx="103">
                  <c:v>21.0</c:v>
                </c:pt>
                <c:pt idx="104">
                  <c:v>22.0</c:v>
                </c:pt>
                <c:pt idx="105">
                  <c:v>23.0</c:v>
                </c:pt>
                <c:pt idx="106">
                  <c:v>23.0</c:v>
                </c:pt>
                <c:pt idx="107">
                  <c:v>23.0</c:v>
                </c:pt>
                <c:pt idx="108">
                  <c:v>23.0</c:v>
                </c:pt>
                <c:pt idx="109">
                  <c:v>23.0</c:v>
                </c:pt>
                <c:pt idx="110">
                  <c:v>23.0</c:v>
                </c:pt>
                <c:pt idx="111">
                  <c:v>23.0</c:v>
                </c:pt>
                <c:pt idx="112">
                  <c:v>23.0</c:v>
                </c:pt>
                <c:pt idx="113">
                  <c:v>23.0</c:v>
                </c:pt>
                <c:pt idx="114">
                  <c:v>23.0</c:v>
                </c:pt>
                <c:pt idx="115">
                  <c:v>23.0</c:v>
                </c:pt>
                <c:pt idx="116">
                  <c:v>24.0</c:v>
                </c:pt>
                <c:pt idx="117">
                  <c:v>25.0</c:v>
                </c:pt>
                <c:pt idx="118">
                  <c:v>25.0</c:v>
                </c:pt>
                <c:pt idx="119">
                  <c:v>26.0</c:v>
                </c:pt>
                <c:pt idx="120">
                  <c:v>27.0</c:v>
                </c:pt>
                <c:pt idx="121">
                  <c:v>27.0</c:v>
                </c:pt>
                <c:pt idx="122">
                  <c:v>27.0</c:v>
                </c:pt>
                <c:pt idx="123">
                  <c:v>27.0</c:v>
                </c:pt>
                <c:pt idx="124">
                  <c:v>27.0</c:v>
                </c:pt>
                <c:pt idx="125">
                  <c:v>28.0</c:v>
                </c:pt>
                <c:pt idx="126">
                  <c:v>28.0</c:v>
                </c:pt>
                <c:pt idx="127">
                  <c:v>29.0</c:v>
                </c:pt>
                <c:pt idx="128">
                  <c:v>29.0</c:v>
                </c:pt>
                <c:pt idx="129">
                  <c:v>29.0</c:v>
                </c:pt>
                <c:pt idx="130">
                  <c:v>29.0</c:v>
                </c:pt>
                <c:pt idx="131">
                  <c:v>30.0</c:v>
                </c:pt>
                <c:pt idx="132">
                  <c:v>31.0</c:v>
                </c:pt>
                <c:pt idx="133">
                  <c:v>31.0</c:v>
                </c:pt>
                <c:pt idx="134">
                  <c:v>31.0</c:v>
                </c:pt>
                <c:pt idx="135">
                  <c:v>32.0</c:v>
                </c:pt>
                <c:pt idx="136">
                  <c:v>33.0</c:v>
                </c:pt>
                <c:pt idx="137">
                  <c:v>33.0</c:v>
                </c:pt>
                <c:pt idx="138">
                  <c:v>33.0</c:v>
                </c:pt>
                <c:pt idx="139">
                  <c:v>34.0</c:v>
                </c:pt>
                <c:pt idx="140">
                  <c:v>34.0</c:v>
                </c:pt>
                <c:pt idx="141">
                  <c:v>34.0</c:v>
                </c:pt>
                <c:pt idx="142">
                  <c:v>34.0</c:v>
                </c:pt>
                <c:pt idx="143">
                  <c:v>34.0</c:v>
                </c:pt>
                <c:pt idx="144">
                  <c:v>34.0</c:v>
                </c:pt>
                <c:pt idx="145">
                  <c:v>34.0</c:v>
                </c:pt>
                <c:pt idx="146">
                  <c:v>34.0</c:v>
                </c:pt>
                <c:pt idx="147">
                  <c:v>34.0</c:v>
                </c:pt>
                <c:pt idx="148">
                  <c:v>34.0</c:v>
                </c:pt>
                <c:pt idx="149">
                  <c:v>34.0</c:v>
                </c:pt>
                <c:pt idx="150">
                  <c:v>34.0</c:v>
                </c:pt>
                <c:pt idx="151">
                  <c:v>34.0</c:v>
                </c:pt>
                <c:pt idx="152">
                  <c:v>34.0</c:v>
                </c:pt>
                <c:pt idx="153">
                  <c:v>35.0</c:v>
                </c:pt>
                <c:pt idx="154">
                  <c:v>35.0</c:v>
                </c:pt>
                <c:pt idx="155">
                  <c:v>35.0</c:v>
                </c:pt>
                <c:pt idx="156">
                  <c:v>35.0</c:v>
                </c:pt>
                <c:pt idx="157">
                  <c:v>36.0</c:v>
                </c:pt>
                <c:pt idx="158">
                  <c:v>36.0</c:v>
                </c:pt>
                <c:pt idx="159">
                  <c:v>36.0</c:v>
                </c:pt>
                <c:pt idx="160">
                  <c:v>36.0</c:v>
                </c:pt>
                <c:pt idx="161">
                  <c:v>36.0</c:v>
                </c:pt>
                <c:pt idx="162">
                  <c:v>36.0</c:v>
                </c:pt>
                <c:pt idx="163">
                  <c:v>36.0</c:v>
                </c:pt>
                <c:pt idx="164">
                  <c:v>36.0</c:v>
                </c:pt>
                <c:pt idx="165">
                  <c:v>37.0</c:v>
                </c:pt>
                <c:pt idx="166">
                  <c:v>37.0</c:v>
                </c:pt>
                <c:pt idx="167">
                  <c:v>37.0</c:v>
                </c:pt>
                <c:pt idx="168">
                  <c:v>37.0</c:v>
                </c:pt>
                <c:pt idx="169">
                  <c:v>37.0</c:v>
                </c:pt>
                <c:pt idx="170">
                  <c:v>37.0</c:v>
                </c:pt>
                <c:pt idx="171">
                  <c:v>37.0</c:v>
                </c:pt>
                <c:pt idx="172">
                  <c:v>37.0</c:v>
                </c:pt>
                <c:pt idx="173">
                  <c:v>37.0</c:v>
                </c:pt>
                <c:pt idx="174">
                  <c:v>38.0</c:v>
                </c:pt>
                <c:pt idx="175">
                  <c:v>39.0</c:v>
                </c:pt>
                <c:pt idx="176">
                  <c:v>39.0</c:v>
                </c:pt>
                <c:pt idx="177">
                  <c:v>39.0</c:v>
                </c:pt>
                <c:pt idx="178">
                  <c:v>39.0</c:v>
                </c:pt>
                <c:pt idx="179">
                  <c:v>40.0</c:v>
                </c:pt>
                <c:pt idx="180">
                  <c:v>40.0</c:v>
                </c:pt>
                <c:pt idx="181">
                  <c:v>41.0</c:v>
                </c:pt>
                <c:pt idx="182">
                  <c:v>41.0</c:v>
                </c:pt>
                <c:pt idx="183">
                  <c:v>41.0</c:v>
                </c:pt>
                <c:pt idx="184">
                  <c:v>41.0</c:v>
                </c:pt>
                <c:pt idx="185">
                  <c:v>42.0</c:v>
                </c:pt>
                <c:pt idx="186">
                  <c:v>42.0</c:v>
                </c:pt>
                <c:pt idx="187">
                  <c:v>42.0</c:v>
                </c:pt>
                <c:pt idx="188">
                  <c:v>42.0</c:v>
                </c:pt>
                <c:pt idx="189">
                  <c:v>42.0</c:v>
                </c:pt>
                <c:pt idx="190">
                  <c:v>42.0</c:v>
                </c:pt>
                <c:pt idx="191">
                  <c:v>42.0</c:v>
                </c:pt>
                <c:pt idx="192">
                  <c:v>43.0</c:v>
                </c:pt>
                <c:pt idx="193">
                  <c:v>43.0</c:v>
                </c:pt>
                <c:pt idx="194">
                  <c:v>43.0</c:v>
                </c:pt>
                <c:pt idx="195">
                  <c:v>43.0</c:v>
                </c:pt>
                <c:pt idx="196">
                  <c:v>44.0</c:v>
                </c:pt>
                <c:pt idx="197">
                  <c:v>44.0</c:v>
                </c:pt>
                <c:pt idx="198">
                  <c:v>44.0</c:v>
                </c:pt>
                <c:pt idx="199">
                  <c:v>44.0</c:v>
                </c:pt>
                <c:pt idx="200">
                  <c:v>44.0</c:v>
                </c:pt>
                <c:pt idx="201">
                  <c:v>45.0</c:v>
                </c:pt>
                <c:pt idx="202">
                  <c:v>45.0</c:v>
                </c:pt>
                <c:pt idx="203">
                  <c:v>45.0</c:v>
                </c:pt>
                <c:pt idx="204">
                  <c:v>45.0</c:v>
                </c:pt>
                <c:pt idx="205">
                  <c:v>45.0</c:v>
                </c:pt>
                <c:pt idx="206">
                  <c:v>46.0</c:v>
                </c:pt>
                <c:pt idx="207">
                  <c:v>46.0</c:v>
                </c:pt>
                <c:pt idx="208">
                  <c:v>46.0</c:v>
                </c:pt>
                <c:pt idx="209">
                  <c:v>47.0</c:v>
                </c:pt>
                <c:pt idx="210">
                  <c:v>47.0</c:v>
                </c:pt>
                <c:pt idx="211">
                  <c:v>48.0</c:v>
                </c:pt>
                <c:pt idx="212">
                  <c:v>49.0</c:v>
                </c:pt>
                <c:pt idx="213">
                  <c:v>50.0</c:v>
                </c:pt>
                <c:pt idx="214">
                  <c:v>50.0</c:v>
                </c:pt>
                <c:pt idx="215">
                  <c:v>51.0</c:v>
                </c:pt>
                <c:pt idx="216">
                  <c:v>51.0</c:v>
                </c:pt>
                <c:pt idx="217">
                  <c:v>51.0</c:v>
                </c:pt>
                <c:pt idx="218">
                  <c:v>51.0</c:v>
                </c:pt>
                <c:pt idx="219">
                  <c:v>51.0</c:v>
                </c:pt>
                <c:pt idx="220">
                  <c:v>51.0</c:v>
                </c:pt>
                <c:pt idx="221">
                  <c:v>52.0</c:v>
                </c:pt>
                <c:pt idx="222">
                  <c:v>52.0</c:v>
                </c:pt>
                <c:pt idx="223">
                  <c:v>53.0</c:v>
                </c:pt>
                <c:pt idx="224">
                  <c:v>54.0</c:v>
                </c:pt>
                <c:pt idx="225">
                  <c:v>54.0</c:v>
                </c:pt>
                <c:pt idx="226">
                  <c:v>54.0</c:v>
                </c:pt>
                <c:pt idx="227">
                  <c:v>54.0</c:v>
                </c:pt>
                <c:pt idx="228">
                  <c:v>54.0</c:v>
                </c:pt>
                <c:pt idx="229">
                  <c:v>55.0</c:v>
                </c:pt>
                <c:pt idx="230">
                  <c:v>55.0</c:v>
                </c:pt>
                <c:pt idx="231">
                  <c:v>56.0</c:v>
                </c:pt>
                <c:pt idx="232">
                  <c:v>56.0</c:v>
                </c:pt>
                <c:pt idx="233">
                  <c:v>56.0</c:v>
                </c:pt>
                <c:pt idx="234">
                  <c:v>56.0</c:v>
                </c:pt>
                <c:pt idx="235">
                  <c:v>56.0</c:v>
                </c:pt>
                <c:pt idx="236">
                  <c:v>57.0</c:v>
                </c:pt>
                <c:pt idx="237">
                  <c:v>57.0</c:v>
                </c:pt>
                <c:pt idx="238">
                  <c:v>57.0</c:v>
                </c:pt>
                <c:pt idx="239">
                  <c:v>57.0</c:v>
                </c:pt>
                <c:pt idx="240">
                  <c:v>58.0</c:v>
                </c:pt>
                <c:pt idx="241">
                  <c:v>58.0</c:v>
                </c:pt>
                <c:pt idx="242">
                  <c:v>59.0</c:v>
                </c:pt>
                <c:pt idx="243">
                  <c:v>59.0</c:v>
                </c:pt>
                <c:pt idx="244">
                  <c:v>59.0</c:v>
                </c:pt>
                <c:pt idx="245">
                  <c:v>59.0</c:v>
                </c:pt>
                <c:pt idx="246">
                  <c:v>59.0</c:v>
                </c:pt>
                <c:pt idx="247">
                  <c:v>59.0</c:v>
                </c:pt>
                <c:pt idx="248">
                  <c:v>59.0</c:v>
                </c:pt>
                <c:pt idx="249">
                  <c:v>60.0</c:v>
                </c:pt>
                <c:pt idx="250">
                  <c:v>60.0</c:v>
                </c:pt>
                <c:pt idx="251">
                  <c:v>61.0</c:v>
                </c:pt>
                <c:pt idx="252">
                  <c:v>61.0</c:v>
                </c:pt>
                <c:pt idx="253">
                  <c:v>61.0</c:v>
                </c:pt>
                <c:pt idx="254">
                  <c:v>61.0</c:v>
                </c:pt>
                <c:pt idx="255">
                  <c:v>61.0</c:v>
                </c:pt>
                <c:pt idx="256">
                  <c:v>61.0</c:v>
                </c:pt>
                <c:pt idx="257">
                  <c:v>61.0</c:v>
                </c:pt>
                <c:pt idx="258">
                  <c:v>61.0</c:v>
                </c:pt>
                <c:pt idx="259">
                  <c:v>61.0</c:v>
                </c:pt>
                <c:pt idx="260">
                  <c:v>61.0</c:v>
                </c:pt>
                <c:pt idx="261">
                  <c:v>61.0</c:v>
                </c:pt>
                <c:pt idx="262">
                  <c:v>61.0</c:v>
                </c:pt>
                <c:pt idx="263">
                  <c:v>61.0</c:v>
                </c:pt>
                <c:pt idx="264">
                  <c:v>61.0</c:v>
                </c:pt>
                <c:pt idx="265">
                  <c:v>61.0</c:v>
                </c:pt>
                <c:pt idx="266">
                  <c:v>62.0</c:v>
                </c:pt>
                <c:pt idx="267">
                  <c:v>62.0</c:v>
                </c:pt>
                <c:pt idx="268">
                  <c:v>63.0</c:v>
                </c:pt>
                <c:pt idx="269">
                  <c:v>64.0</c:v>
                </c:pt>
                <c:pt idx="270">
                  <c:v>64.0</c:v>
                </c:pt>
                <c:pt idx="271">
                  <c:v>64.0</c:v>
                </c:pt>
                <c:pt idx="272">
                  <c:v>64.0</c:v>
                </c:pt>
                <c:pt idx="273">
                  <c:v>64.0</c:v>
                </c:pt>
                <c:pt idx="274">
                  <c:v>64.0</c:v>
                </c:pt>
                <c:pt idx="275">
                  <c:v>64.0</c:v>
                </c:pt>
                <c:pt idx="276">
                  <c:v>65.0</c:v>
                </c:pt>
                <c:pt idx="277">
                  <c:v>65.0</c:v>
                </c:pt>
                <c:pt idx="278">
                  <c:v>65.0</c:v>
                </c:pt>
                <c:pt idx="279">
                  <c:v>66.0</c:v>
                </c:pt>
                <c:pt idx="280">
                  <c:v>67.0</c:v>
                </c:pt>
                <c:pt idx="281">
                  <c:v>67.0</c:v>
                </c:pt>
                <c:pt idx="282">
                  <c:v>67.0</c:v>
                </c:pt>
                <c:pt idx="283">
                  <c:v>67.0</c:v>
                </c:pt>
                <c:pt idx="284">
                  <c:v>67.0</c:v>
                </c:pt>
                <c:pt idx="285">
                  <c:v>67.0</c:v>
                </c:pt>
                <c:pt idx="286">
                  <c:v>68.0</c:v>
                </c:pt>
                <c:pt idx="287">
                  <c:v>68.0</c:v>
                </c:pt>
                <c:pt idx="288">
                  <c:v>69.0</c:v>
                </c:pt>
                <c:pt idx="289">
                  <c:v>69.0</c:v>
                </c:pt>
                <c:pt idx="290">
                  <c:v>70.0</c:v>
                </c:pt>
                <c:pt idx="291">
                  <c:v>70.0</c:v>
                </c:pt>
                <c:pt idx="292">
                  <c:v>71.0</c:v>
                </c:pt>
                <c:pt idx="293">
                  <c:v>72.0</c:v>
                </c:pt>
                <c:pt idx="294">
                  <c:v>72.0</c:v>
                </c:pt>
                <c:pt idx="295">
                  <c:v>72.0</c:v>
                </c:pt>
                <c:pt idx="296">
                  <c:v>72.0</c:v>
                </c:pt>
                <c:pt idx="297">
                  <c:v>72.0</c:v>
                </c:pt>
                <c:pt idx="298">
                  <c:v>73.0</c:v>
                </c:pt>
                <c:pt idx="299">
                  <c:v>73.0</c:v>
                </c:pt>
                <c:pt idx="300">
                  <c:v>74.0</c:v>
                </c:pt>
                <c:pt idx="301">
                  <c:v>75.0</c:v>
                </c:pt>
                <c:pt idx="302">
                  <c:v>76.0</c:v>
                </c:pt>
                <c:pt idx="303">
                  <c:v>77.0</c:v>
                </c:pt>
                <c:pt idx="304">
                  <c:v>77.0</c:v>
                </c:pt>
                <c:pt idx="305">
                  <c:v>77.0</c:v>
                </c:pt>
                <c:pt idx="306">
                  <c:v>77.0</c:v>
                </c:pt>
                <c:pt idx="307">
                  <c:v>77.0</c:v>
                </c:pt>
                <c:pt idx="308">
                  <c:v>77.0</c:v>
                </c:pt>
                <c:pt idx="309">
                  <c:v>77.0</c:v>
                </c:pt>
                <c:pt idx="310">
                  <c:v>77.0</c:v>
                </c:pt>
                <c:pt idx="311">
                  <c:v>77.0</c:v>
                </c:pt>
                <c:pt idx="312">
                  <c:v>77.0</c:v>
                </c:pt>
                <c:pt idx="313">
                  <c:v>77.0</c:v>
                </c:pt>
                <c:pt idx="314">
                  <c:v>77.0</c:v>
                </c:pt>
                <c:pt idx="315">
                  <c:v>77.0</c:v>
                </c:pt>
                <c:pt idx="316">
                  <c:v>78.0</c:v>
                </c:pt>
                <c:pt idx="317">
                  <c:v>78.0</c:v>
                </c:pt>
                <c:pt idx="318">
                  <c:v>79.0</c:v>
                </c:pt>
                <c:pt idx="319">
                  <c:v>80.0</c:v>
                </c:pt>
                <c:pt idx="320">
                  <c:v>80.0</c:v>
                </c:pt>
                <c:pt idx="321">
                  <c:v>80.0</c:v>
                </c:pt>
                <c:pt idx="322">
                  <c:v>80.0</c:v>
                </c:pt>
                <c:pt idx="323">
                  <c:v>80.0</c:v>
                </c:pt>
                <c:pt idx="324">
                  <c:v>80.0</c:v>
                </c:pt>
                <c:pt idx="325">
                  <c:v>80.0</c:v>
                </c:pt>
                <c:pt idx="326">
                  <c:v>80.0</c:v>
                </c:pt>
                <c:pt idx="327">
                  <c:v>80.0</c:v>
                </c:pt>
                <c:pt idx="328">
                  <c:v>80.0</c:v>
                </c:pt>
                <c:pt idx="329">
                  <c:v>81.0</c:v>
                </c:pt>
                <c:pt idx="330">
                  <c:v>81.0</c:v>
                </c:pt>
                <c:pt idx="331">
                  <c:v>82.0</c:v>
                </c:pt>
                <c:pt idx="332">
                  <c:v>82.0</c:v>
                </c:pt>
                <c:pt idx="333">
                  <c:v>83.0</c:v>
                </c:pt>
                <c:pt idx="334">
                  <c:v>84.0</c:v>
                </c:pt>
                <c:pt idx="335">
                  <c:v>85.0</c:v>
                </c:pt>
                <c:pt idx="336">
                  <c:v>86.0</c:v>
                </c:pt>
                <c:pt idx="337">
                  <c:v>87.0</c:v>
                </c:pt>
                <c:pt idx="338">
                  <c:v>87.0</c:v>
                </c:pt>
                <c:pt idx="339">
                  <c:v>87.0</c:v>
                </c:pt>
                <c:pt idx="340">
                  <c:v>87.0</c:v>
                </c:pt>
                <c:pt idx="341">
                  <c:v>87.0</c:v>
                </c:pt>
                <c:pt idx="342">
                  <c:v>87.0</c:v>
                </c:pt>
                <c:pt idx="343">
                  <c:v>87.0</c:v>
                </c:pt>
                <c:pt idx="344">
                  <c:v>87.0</c:v>
                </c:pt>
                <c:pt idx="345">
                  <c:v>87.0</c:v>
                </c:pt>
                <c:pt idx="346">
                  <c:v>87.0</c:v>
                </c:pt>
                <c:pt idx="347">
                  <c:v>87.0</c:v>
                </c:pt>
                <c:pt idx="348">
                  <c:v>87.0</c:v>
                </c:pt>
                <c:pt idx="349">
                  <c:v>87.0</c:v>
                </c:pt>
                <c:pt idx="350">
                  <c:v>88.0</c:v>
                </c:pt>
                <c:pt idx="351">
                  <c:v>89.0</c:v>
                </c:pt>
                <c:pt idx="352">
                  <c:v>89.0</c:v>
                </c:pt>
                <c:pt idx="353">
                  <c:v>90.0</c:v>
                </c:pt>
                <c:pt idx="354">
                  <c:v>91.0</c:v>
                </c:pt>
                <c:pt idx="355">
                  <c:v>92.0</c:v>
                </c:pt>
                <c:pt idx="356">
                  <c:v>93.0</c:v>
                </c:pt>
                <c:pt idx="357">
                  <c:v>93.0</c:v>
                </c:pt>
                <c:pt idx="358">
                  <c:v>94.0</c:v>
                </c:pt>
                <c:pt idx="359">
                  <c:v>95.0</c:v>
                </c:pt>
                <c:pt idx="360">
                  <c:v>95.0</c:v>
                </c:pt>
                <c:pt idx="361">
                  <c:v>95.0</c:v>
                </c:pt>
                <c:pt idx="362">
                  <c:v>95.0</c:v>
                </c:pt>
                <c:pt idx="363">
                  <c:v>96.0</c:v>
                </c:pt>
                <c:pt idx="364">
                  <c:v>96.0</c:v>
                </c:pt>
                <c:pt idx="365">
                  <c:v>96.0</c:v>
                </c:pt>
                <c:pt idx="366">
                  <c:v>96.0</c:v>
                </c:pt>
                <c:pt idx="367">
                  <c:v>97.0</c:v>
                </c:pt>
                <c:pt idx="368">
                  <c:v>98.0</c:v>
                </c:pt>
                <c:pt idx="369">
                  <c:v>99.0</c:v>
                </c:pt>
                <c:pt idx="370">
                  <c:v>99.0</c:v>
                </c:pt>
                <c:pt idx="371">
                  <c:v>100.0</c:v>
                </c:pt>
                <c:pt idx="372">
                  <c:v>101.0</c:v>
                </c:pt>
                <c:pt idx="373">
                  <c:v>101.0</c:v>
                </c:pt>
                <c:pt idx="374">
                  <c:v>102.0</c:v>
                </c:pt>
                <c:pt idx="375">
                  <c:v>103.0</c:v>
                </c:pt>
                <c:pt idx="376">
                  <c:v>103.0</c:v>
                </c:pt>
                <c:pt idx="377">
                  <c:v>103.0</c:v>
                </c:pt>
                <c:pt idx="378">
                  <c:v>103.0</c:v>
                </c:pt>
                <c:pt idx="379">
                  <c:v>103.0</c:v>
                </c:pt>
                <c:pt idx="380">
                  <c:v>104.0</c:v>
                </c:pt>
                <c:pt idx="381">
                  <c:v>105.0</c:v>
                </c:pt>
                <c:pt idx="382">
                  <c:v>106.0</c:v>
                </c:pt>
                <c:pt idx="383">
                  <c:v>107.0</c:v>
                </c:pt>
                <c:pt idx="384">
                  <c:v>107.0</c:v>
                </c:pt>
                <c:pt idx="385">
                  <c:v>107.0</c:v>
                </c:pt>
                <c:pt idx="386">
                  <c:v>107.0</c:v>
                </c:pt>
                <c:pt idx="387">
                  <c:v>108.0</c:v>
                </c:pt>
                <c:pt idx="388">
                  <c:v>108.0</c:v>
                </c:pt>
                <c:pt idx="389">
                  <c:v>108.0</c:v>
                </c:pt>
                <c:pt idx="390">
                  <c:v>108.0</c:v>
                </c:pt>
                <c:pt idx="391">
                  <c:v>108.0</c:v>
                </c:pt>
                <c:pt idx="392">
                  <c:v>108.0</c:v>
                </c:pt>
                <c:pt idx="393">
                  <c:v>108.0</c:v>
                </c:pt>
                <c:pt idx="394">
                  <c:v>108.0</c:v>
                </c:pt>
                <c:pt idx="395">
                  <c:v>108.0</c:v>
                </c:pt>
                <c:pt idx="396">
                  <c:v>108.0</c:v>
                </c:pt>
                <c:pt idx="397">
                  <c:v>108.0</c:v>
                </c:pt>
                <c:pt idx="398">
                  <c:v>109.0</c:v>
                </c:pt>
                <c:pt idx="399">
                  <c:v>109.0</c:v>
                </c:pt>
                <c:pt idx="400">
                  <c:v>110.0</c:v>
                </c:pt>
                <c:pt idx="401">
                  <c:v>110.0</c:v>
                </c:pt>
                <c:pt idx="402">
                  <c:v>110.0</c:v>
                </c:pt>
                <c:pt idx="403">
                  <c:v>110.0</c:v>
                </c:pt>
                <c:pt idx="404">
                  <c:v>110.0</c:v>
                </c:pt>
                <c:pt idx="405">
                  <c:v>110.0</c:v>
                </c:pt>
                <c:pt idx="406">
                  <c:v>111.0</c:v>
                </c:pt>
                <c:pt idx="407">
                  <c:v>111.0</c:v>
                </c:pt>
                <c:pt idx="408">
                  <c:v>111.0</c:v>
                </c:pt>
                <c:pt idx="409">
                  <c:v>111.0</c:v>
                </c:pt>
                <c:pt idx="410">
                  <c:v>111.0</c:v>
                </c:pt>
                <c:pt idx="411">
                  <c:v>111.0</c:v>
                </c:pt>
                <c:pt idx="412">
                  <c:v>111.0</c:v>
                </c:pt>
                <c:pt idx="413">
                  <c:v>111.0</c:v>
                </c:pt>
                <c:pt idx="414">
                  <c:v>111.0</c:v>
                </c:pt>
                <c:pt idx="415">
                  <c:v>111.0</c:v>
                </c:pt>
                <c:pt idx="416">
                  <c:v>111.0</c:v>
                </c:pt>
                <c:pt idx="417">
                  <c:v>111.0</c:v>
                </c:pt>
                <c:pt idx="418">
                  <c:v>111.0</c:v>
                </c:pt>
                <c:pt idx="419">
                  <c:v>111.0</c:v>
                </c:pt>
                <c:pt idx="420">
                  <c:v>111.0</c:v>
                </c:pt>
                <c:pt idx="421">
                  <c:v>111.0</c:v>
                </c:pt>
                <c:pt idx="422">
                  <c:v>112.0</c:v>
                </c:pt>
                <c:pt idx="423">
                  <c:v>113.0</c:v>
                </c:pt>
                <c:pt idx="424">
                  <c:v>114.0</c:v>
                </c:pt>
                <c:pt idx="425">
                  <c:v>114.0</c:v>
                </c:pt>
                <c:pt idx="426">
                  <c:v>114.0</c:v>
                </c:pt>
                <c:pt idx="427">
                  <c:v>114.0</c:v>
                </c:pt>
                <c:pt idx="428">
                  <c:v>114.0</c:v>
                </c:pt>
                <c:pt idx="429">
                  <c:v>114.0</c:v>
                </c:pt>
                <c:pt idx="430">
                  <c:v>114.0</c:v>
                </c:pt>
                <c:pt idx="431">
                  <c:v>114.0</c:v>
                </c:pt>
                <c:pt idx="432">
                  <c:v>114.0</c:v>
                </c:pt>
                <c:pt idx="433">
                  <c:v>114.0</c:v>
                </c:pt>
                <c:pt idx="434">
                  <c:v>114.0</c:v>
                </c:pt>
                <c:pt idx="435">
                  <c:v>114.0</c:v>
                </c:pt>
                <c:pt idx="436">
                  <c:v>114.0</c:v>
                </c:pt>
                <c:pt idx="437">
                  <c:v>114.0</c:v>
                </c:pt>
                <c:pt idx="438">
                  <c:v>114.0</c:v>
                </c:pt>
                <c:pt idx="439">
                  <c:v>115.0</c:v>
                </c:pt>
                <c:pt idx="440">
                  <c:v>115.0</c:v>
                </c:pt>
                <c:pt idx="441">
                  <c:v>115.0</c:v>
                </c:pt>
                <c:pt idx="442">
                  <c:v>115.0</c:v>
                </c:pt>
                <c:pt idx="443">
                  <c:v>115.0</c:v>
                </c:pt>
                <c:pt idx="444">
                  <c:v>115.0</c:v>
                </c:pt>
                <c:pt idx="445">
                  <c:v>115.0</c:v>
                </c:pt>
                <c:pt idx="446">
                  <c:v>115.0</c:v>
                </c:pt>
                <c:pt idx="447">
                  <c:v>115.0</c:v>
                </c:pt>
                <c:pt idx="448">
                  <c:v>116.0</c:v>
                </c:pt>
                <c:pt idx="449">
                  <c:v>116.0</c:v>
                </c:pt>
                <c:pt idx="450">
                  <c:v>116.0</c:v>
                </c:pt>
                <c:pt idx="451">
                  <c:v>116.0</c:v>
                </c:pt>
                <c:pt idx="452">
                  <c:v>117.0</c:v>
                </c:pt>
                <c:pt idx="453">
                  <c:v>117.0</c:v>
                </c:pt>
                <c:pt idx="454">
                  <c:v>117.0</c:v>
                </c:pt>
                <c:pt idx="455">
                  <c:v>117.0</c:v>
                </c:pt>
                <c:pt idx="456">
                  <c:v>117.0</c:v>
                </c:pt>
                <c:pt idx="457">
                  <c:v>117.0</c:v>
                </c:pt>
                <c:pt idx="458">
                  <c:v>117.0</c:v>
                </c:pt>
                <c:pt idx="459">
                  <c:v>117.0</c:v>
                </c:pt>
                <c:pt idx="460">
                  <c:v>117.0</c:v>
                </c:pt>
                <c:pt idx="461">
                  <c:v>117.0</c:v>
                </c:pt>
                <c:pt idx="462">
                  <c:v>117.0</c:v>
                </c:pt>
                <c:pt idx="463">
                  <c:v>117.0</c:v>
                </c:pt>
                <c:pt idx="464">
                  <c:v>118.0</c:v>
                </c:pt>
                <c:pt idx="465">
                  <c:v>118.0</c:v>
                </c:pt>
                <c:pt idx="466">
                  <c:v>119.0</c:v>
                </c:pt>
                <c:pt idx="467">
                  <c:v>120.0</c:v>
                </c:pt>
                <c:pt idx="468">
                  <c:v>120.0</c:v>
                </c:pt>
                <c:pt idx="469">
                  <c:v>120.0</c:v>
                </c:pt>
                <c:pt idx="470">
                  <c:v>120.0</c:v>
                </c:pt>
                <c:pt idx="471">
                  <c:v>120.0</c:v>
                </c:pt>
                <c:pt idx="472">
                  <c:v>121.0</c:v>
                </c:pt>
                <c:pt idx="473">
                  <c:v>121.0</c:v>
                </c:pt>
                <c:pt idx="474">
                  <c:v>121.0</c:v>
                </c:pt>
                <c:pt idx="475">
                  <c:v>121.0</c:v>
                </c:pt>
                <c:pt idx="476">
                  <c:v>122.0</c:v>
                </c:pt>
                <c:pt idx="477">
                  <c:v>122.0</c:v>
                </c:pt>
                <c:pt idx="478">
                  <c:v>123.0</c:v>
                </c:pt>
                <c:pt idx="479">
                  <c:v>123.0</c:v>
                </c:pt>
                <c:pt idx="480">
                  <c:v>123.0</c:v>
                </c:pt>
                <c:pt idx="481">
                  <c:v>123.0</c:v>
                </c:pt>
                <c:pt idx="482">
                  <c:v>123.0</c:v>
                </c:pt>
                <c:pt idx="483">
                  <c:v>124.0</c:v>
                </c:pt>
                <c:pt idx="484">
                  <c:v>124.0</c:v>
                </c:pt>
                <c:pt idx="485">
                  <c:v>124.0</c:v>
                </c:pt>
                <c:pt idx="486">
                  <c:v>124.0</c:v>
                </c:pt>
                <c:pt idx="487">
                  <c:v>125.0</c:v>
                </c:pt>
                <c:pt idx="488">
                  <c:v>126.0</c:v>
                </c:pt>
                <c:pt idx="489">
                  <c:v>126.0</c:v>
                </c:pt>
                <c:pt idx="490">
                  <c:v>126.0</c:v>
                </c:pt>
                <c:pt idx="491">
                  <c:v>126.0</c:v>
                </c:pt>
                <c:pt idx="492">
                  <c:v>126.0</c:v>
                </c:pt>
                <c:pt idx="493">
                  <c:v>126.0</c:v>
                </c:pt>
                <c:pt idx="494">
                  <c:v>127.0</c:v>
                </c:pt>
                <c:pt idx="495">
                  <c:v>127.0</c:v>
                </c:pt>
                <c:pt idx="496">
                  <c:v>127.0</c:v>
                </c:pt>
                <c:pt idx="497">
                  <c:v>128.0</c:v>
                </c:pt>
                <c:pt idx="498">
                  <c:v>129.0</c:v>
                </c:pt>
                <c:pt idx="499">
                  <c:v>129.0</c:v>
                </c:pt>
                <c:pt idx="500">
                  <c:v>129.0</c:v>
                </c:pt>
                <c:pt idx="501">
                  <c:v>129.0</c:v>
                </c:pt>
                <c:pt idx="502">
                  <c:v>129.0</c:v>
                </c:pt>
                <c:pt idx="503">
                  <c:v>129.0</c:v>
                </c:pt>
                <c:pt idx="504">
                  <c:v>129.0</c:v>
                </c:pt>
                <c:pt idx="505">
                  <c:v>129.0</c:v>
                </c:pt>
                <c:pt idx="506">
                  <c:v>130.0</c:v>
                </c:pt>
                <c:pt idx="507">
                  <c:v>130.0</c:v>
                </c:pt>
                <c:pt idx="508">
                  <c:v>130.0</c:v>
                </c:pt>
                <c:pt idx="509">
                  <c:v>130.0</c:v>
                </c:pt>
                <c:pt idx="510">
                  <c:v>131.0</c:v>
                </c:pt>
                <c:pt idx="511">
                  <c:v>132.0</c:v>
                </c:pt>
                <c:pt idx="512">
                  <c:v>132.0</c:v>
                </c:pt>
                <c:pt idx="513">
                  <c:v>133.0</c:v>
                </c:pt>
                <c:pt idx="514">
                  <c:v>133.0</c:v>
                </c:pt>
                <c:pt idx="515">
                  <c:v>133.0</c:v>
                </c:pt>
                <c:pt idx="516">
                  <c:v>133.0</c:v>
                </c:pt>
                <c:pt idx="517">
                  <c:v>133.0</c:v>
                </c:pt>
                <c:pt idx="518">
                  <c:v>134.0</c:v>
                </c:pt>
                <c:pt idx="519">
                  <c:v>134.0</c:v>
                </c:pt>
                <c:pt idx="520">
                  <c:v>135.0</c:v>
                </c:pt>
                <c:pt idx="521">
                  <c:v>135.0</c:v>
                </c:pt>
                <c:pt idx="522">
                  <c:v>135.0</c:v>
                </c:pt>
                <c:pt idx="523">
                  <c:v>136.0</c:v>
                </c:pt>
                <c:pt idx="524">
                  <c:v>137.0</c:v>
                </c:pt>
                <c:pt idx="525">
                  <c:v>138.0</c:v>
                </c:pt>
                <c:pt idx="526">
                  <c:v>139.0</c:v>
                </c:pt>
                <c:pt idx="527">
                  <c:v>140.0</c:v>
                </c:pt>
                <c:pt idx="528">
                  <c:v>141.0</c:v>
                </c:pt>
                <c:pt idx="529">
                  <c:v>142.0</c:v>
                </c:pt>
                <c:pt idx="530">
                  <c:v>143.0</c:v>
                </c:pt>
                <c:pt idx="531">
                  <c:v>143.0</c:v>
                </c:pt>
                <c:pt idx="532">
                  <c:v>143.0</c:v>
                </c:pt>
                <c:pt idx="533">
                  <c:v>144.0</c:v>
                </c:pt>
                <c:pt idx="534">
                  <c:v>144.0</c:v>
                </c:pt>
                <c:pt idx="535">
                  <c:v>144.0</c:v>
                </c:pt>
                <c:pt idx="536">
                  <c:v>144.0</c:v>
                </c:pt>
                <c:pt idx="537">
                  <c:v>144.0</c:v>
                </c:pt>
                <c:pt idx="538">
                  <c:v>144.0</c:v>
                </c:pt>
                <c:pt idx="539">
                  <c:v>145.0</c:v>
                </c:pt>
                <c:pt idx="540">
                  <c:v>146.0</c:v>
                </c:pt>
                <c:pt idx="541">
                  <c:v>146.0</c:v>
                </c:pt>
                <c:pt idx="542">
                  <c:v>146.0</c:v>
                </c:pt>
                <c:pt idx="543">
                  <c:v>146.0</c:v>
                </c:pt>
                <c:pt idx="544">
                  <c:v>147.0</c:v>
                </c:pt>
                <c:pt idx="545">
                  <c:v>147.0</c:v>
                </c:pt>
                <c:pt idx="546">
                  <c:v>147.0</c:v>
                </c:pt>
                <c:pt idx="547">
                  <c:v>148.0</c:v>
                </c:pt>
                <c:pt idx="548">
                  <c:v>148.0</c:v>
                </c:pt>
                <c:pt idx="549">
                  <c:v>149.0</c:v>
                </c:pt>
                <c:pt idx="550">
                  <c:v>149.0</c:v>
                </c:pt>
                <c:pt idx="551">
                  <c:v>150.0</c:v>
                </c:pt>
                <c:pt idx="552">
                  <c:v>151.0</c:v>
                </c:pt>
                <c:pt idx="553">
                  <c:v>151.0</c:v>
                </c:pt>
                <c:pt idx="554">
                  <c:v>152.0</c:v>
                </c:pt>
                <c:pt idx="555">
                  <c:v>153.0</c:v>
                </c:pt>
                <c:pt idx="556">
                  <c:v>153.0</c:v>
                </c:pt>
                <c:pt idx="557">
                  <c:v>153.0</c:v>
                </c:pt>
                <c:pt idx="558">
                  <c:v>153.0</c:v>
                </c:pt>
                <c:pt idx="559">
                  <c:v>153.0</c:v>
                </c:pt>
                <c:pt idx="560">
                  <c:v>153.0</c:v>
                </c:pt>
                <c:pt idx="561">
                  <c:v>153.0</c:v>
                </c:pt>
                <c:pt idx="562">
                  <c:v>153.0</c:v>
                </c:pt>
                <c:pt idx="563">
                  <c:v>154.0</c:v>
                </c:pt>
                <c:pt idx="564">
                  <c:v>154.0</c:v>
                </c:pt>
                <c:pt idx="565">
                  <c:v>155.0</c:v>
                </c:pt>
                <c:pt idx="566">
                  <c:v>155.0</c:v>
                </c:pt>
                <c:pt idx="567">
                  <c:v>155.0</c:v>
                </c:pt>
                <c:pt idx="568">
                  <c:v>155.0</c:v>
                </c:pt>
                <c:pt idx="569">
                  <c:v>155.0</c:v>
                </c:pt>
                <c:pt idx="570">
                  <c:v>156.0</c:v>
                </c:pt>
                <c:pt idx="571">
                  <c:v>157.0</c:v>
                </c:pt>
                <c:pt idx="572">
                  <c:v>157.0</c:v>
                </c:pt>
                <c:pt idx="573">
                  <c:v>157.0</c:v>
                </c:pt>
                <c:pt idx="574">
                  <c:v>157.0</c:v>
                </c:pt>
                <c:pt idx="575">
                  <c:v>157.0</c:v>
                </c:pt>
                <c:pt idx="576">
                  <c:v>158.0</c:v>
                </c:pt>
                <c:pt idx="577">
                  <c:v>158.0</c:v>
                </c:pt>
                <c:pt idx="578">
                  <c:v>158.0</c:v>
                </c:pt>
                <c:pt idx="579">
                  <c:v>158.0</c:v>
                </c:pt>
                <c:pt idx="580">
                  <c:v>158.0</c:v>
                </c:pt>
                <c:pt idx="581">
                  <c:v>158.0</c:v>
                </c:pt>
                <c:pt idx="582">
                  <c:v>159.0</c:v>
                </c:pt>
                <c:pt idx="583">
                  <c:v>160.0</c:v>
                </c:pt>
                <c:pt idx="584">
                  <c:v>160.0</c:v>
                </c:pt>
                <c:pt idx="585">
                  <c:v>160.0</c:v>
                </c:pt>
                <c:pt idx="586">
                  <c:v>160.0</c:v>
                </c:pt>
                <c:pt idx="587">
                  <c:v>160.0</c:v>
                </c:pt>
                <c:pt idx="588">
                  <c:v>160.0</c:v>
                </c:pt>
                <c:pt idx="589">
                  <c:v>161.0</c:v>
                </c:pt>
                <c:pt idx="590">
                  <c:v>161.0</c:v>
                </c:pt>
                <c:pt idx="591">
                  <c:v>161.0</c:v>
                </c:pt>
                <c:pt idx="592">
                  <c:v>161.0</c:v>
                </c:pt>
                <c:pt idx="593">
                  <c:v>162.0</c:v>
                </c:pt>
                <c:pt idx="594">
                  <c:v>163.0</c:v>
                </c:pt>
                <c:pt idx="595">
                  <c:v>164.0</c:v>
                </c:pt>
                <c:pt idx="596">
                  <c:v>164.0</c:v>
                </c:pt>
                <c:pt idx="597">
                  <c:v>164.0</c:v>
                </c:pt>
                <c:pt idx="598">
                  <c:v>164.0</c:v>
                </c:pt>
                <c:pt idx="599">
                  <c:v>164.0</c:v>
                </c:pt>
                <c:pt idx="600">
                  <c:v>164.0</c:v>
                </c:pt>
                <c:pt idx="601">
                  <c:v>164.0</c:v>
                </c:pt>
                <c:pt idx="602">
                  <c:v>165.0</c:v>
                </c:pt>
                <c:pt idx="603">
                  <c:v>166.0</c:v>
                </c:pt>
                <c:pt idx="604">
                  <c:v>167.0</c:v>
                </c:pt>
                <c:pt idx="605">
                  <c:v>167.0</c:v>
                </c:pt>
                <c:pt idx="606">
                  <c:v>167.0</c:v>
                </c:pt>
                <c:pt idx="607">
                  <c:v>168.0</c:v>
                </c:pt>
                <c:pt idx="608">
                  <c:v>169.0</c:v>
                </c:pt>
                <c:pt idx="609">
                  <c:v>169.0</c:v>
                </c:pt>
                <c:pt idx="610">
                  <c:v>169.0</c:v>
                </c:pt>
                <c:pt idx="611">
                  <c:v>170.0</c:v>
                </c:pt>
                <c:pt idx="612">
                  <c:v>170.0</c:v>
                </c:pt>
                <c:pt idx="613">
                  <c:v>170.0</c:v>
                </c:pt>
                <c:pt idx="614">
                  <c:v>170.0</c:v>
                </c:pt>
                <c:pt idx="615">
                  <c:v>170.0</c:v>
                </c:pt>
                <c:pt idx="616">
                  <c:v>170.0</c:v>
                </c:pt>
                <c:pt idx="617">
                  <c:v>170.0</c:v>
                </c:pt>
                <c:pt idx="618">
                  <c:v>170.0</c:v>
                </c:pt>
                <c:pt idx="619">
                  <c:v>171.0</c:v>
                </c:pt>
                <c:pt idx="620">
                  <c:v>172.0</c:v>
                </c:pt>
                <c:pt idx="621">
                  <c:v>173.0</c:v>
                </c:pt>
                <c:pt idx="622">
                  <c:v>174.0</c:v>
                </c:pt>
                <c:pt idx="623">
                  <c:v>174.0</c:v>
                </c:pt>
                <c:pt idx="624">
                  <c:v>174.0</c:v>
                </c:pt>
                <c:pt idx="625">
                  <c:v>175.0</c:v>
                </c:pt>
                <c:pt idx="626">
                  <c:v>176.0</c:v>
                </c:pt>
                <c:pt idx="627">
                  <c:v>176.0</c:v>
                </c:pt>
                <c:pt idx="628">
                  <c:v>177.0</c:v>
                </c:pt>
                <c:pt idx="629">
                  <c:v>177.0</c:v>
                </c:pt>
                <c:pt idx="630">
                  <c:v>178.0</c:v>
                </c:pt>
                <c:pt idx="631">
                  <c:v>179.0</c:v>
                </c:pt>
                <c:pt idx="632">
                  <c:v>180.0</c:v>
                </c:pt>
                <c:pt idx="633">
                  <c:v>180.0</c:v>
                </c:pt>
                <c:pt idx="634">
                  <c:v>180.0</c:v>
                </c:pt>
                <c:pt idx="635">
                  <c:v>180.0</c:v>
                </c:pt>
                <c:pt idx="636">
                  <c:v>181.0</c:v>
                </c:pt>
                <c:pt idx="637">
                  <c:v>181.0</c:v>
                </c:pt>
                <c:pt idx="638">
                  <c:v>181.0</c:v>
                </c:pt>
                <c:pt idx="639">
                  <c:v>181.0</c:v>
                </c:pt>
                <c:pt idx="640">
                  <c:v>181.0</c:v>
                </c:pt>
                <c:pt idx="641">
                  <c:v>181.0</c:v>
                </c:pt>
                <c:pt idx="642">
                  <c:v>181.0</c:v>
                </c:pt>
                <c:pt idx="643">
                  <c:v>181.0</c:v>
                </c:pt>
                <c:pt idx="644">
                  <c:v>181.0</c:v>
                </c:pt>
                <c:pt idx="645">
                  <c:v>181.0</c:v>
                </c:pt>
                <c:pt idx="646">
                  <c:v>181.0</c:v>
                </c:pt>
                <c:pt idx="647">
                  <c:v>181.0</c:v>
                </c:pt>
                <c:pt idx="648">
                  <c:v>181.0</c:v>
                </c:pt>
                <c:pt idx="649">
                  <c:v>182.0</c:v>
                </c:pt>
                <c:pt idx="650">
                  <c:v>182.0</c:v>
                </c:pt>
                <c:pt idx="651">
                  <c:v>182.0</c:v>
                </c:pt>
                <c:pt idx="652">
                  <c:v>183.0</c:v>
                </c:pt>
                <c:pt idx="653">
                  <c:v>183.0</c:v>
                </c:pt>
                <c:pt idx="654">
                  <c:v>183.0</c:v>
                </c:pt>
                <c:pt idx="655">
                  <c:v>183.0</c:v>
                </c:pt>
                <c:pt idx="656">
                  <c:v>184.0</c:v>
                </c:pt>
                <c:pt idx="657">
                  <c:v>184.0</c:v>
                </c:pt>
                <c:pt idx="658">
                  <c:v>185.0</c:v>
                </c:pt>
                <c:pt idx="659">
                  <c:v>185.0</c:v>
                </c:pt>
                <c:pt idx="660">
                  <c:v>186.0</c:v>
                </c:pt>
                <c:pt idx="661">
                  <c:v>186.0</c:v>
                </c:pt>
                <c:pt idx="662">
                  <c:v>186.0</c:v>
                </c:pt>
                <c:pt idx="663">
                  <c:v>186.0</c:v>
                </c:pt>
                <c:pt idx="664">
                  <c:v>187.0</c:v>
                </c:pt>
                <c:pt idx="665">
                  <c:v>188.0</c:v>
                </c:pt>
                <c:pt idx="666">
                  <c:v>188.0</c:v>
                </c:pt>
                <c:pt idx="667">
                  <c:v>189.0</c:v>
                </c:pt>
                <c:pt idx="668">
                  <c:v>189.0</c:v>
                </c:pt>
                <c:pt idx="669">
                  <c:v>190.0</c:v>
                </c:pt>
                <c:pt idx="670">
                  <c:v>190.0</c:v>
                </c:pt>
                <c:pt idx="671">
                  <c:v>190.0</c:v>
                </c:pt>
                <c:pt idx="672">
                  <c:v>190.0</c:v>
                </c:pt>
                <c:pt idx="673">
                  <c:v>191.0</c:v>
                </c:pt>
                <c:pt idx="674">
                  <c:v>192.0</c:v>
                </c:pt>
                <c:pt idx="675">
                  <c:v>193.0</c:v>
                </c:pt>
                <c:pt idx="676">
                  <c:v>193.0</c:v>
                </c:pt>
                <c:pt idx="677">
                  <c:v>193.0</c:v>
                </c:pt>
                <c:pt idx="678">
                  <c:v>193.0</c:v>
                </c:pt>
                <c:pt idx="679">
                  <c:v>193.0</c:v>
                </c:pt>
                <c:pt idx="680">
                  <c:v>193.0</c:v>
                </c:pt>
                <c:pt idx="681">
                  <c:v>193.0</c:v>
                </c:pt>
                <c:pt idx="682">
                  <c:v>193.0</c:v>
                </c:pt>
                <c:pt idx="683">
                  <c:v>193.0</c:v>
                </c:pt>
                <c:pt idx="684">
                  <c:v>193.0</c:v>
                </c:pt>
                <c:pt idx="685">
                  <c:v>194.0</c:v>
                </c:pt>
                <c:pt idx="686">
                  <c:v>194.0</c:v>
                </c:pt>
                <c:pt idx="687">
                  <c:v>195.0</c:v>
                </c:pt>
                <c:pt idx="688">
                  <c:v>195.0</c:v>
                </c:pt>
                <c:pt idx="689">
                  <c:v>195.0</c:v>
                </c:pt>
                <c:pt idx="690">
                  <c:v>195.0</c:v>
                </c:pt>
                <c:pt idx="691">
                  <c:v>195.0</c:v>
                </c:pt>
                <c:pt idx="692">
                  <c:v>195.0</c:v>
                </c:pt>
                <c:pt idx="693">
                  <c:v>195.0</c:v>
                </c:pt>
                <c:pt idx="694">
                  <c:v>195.0</c:v>
                </c:pt>
                <c:pt idx="695">
                  <c:v>195.0</c:v>
                </c:pt>
                <c:pt idx="696">
                  <c:v>195.0</c:v>
                </c:pt>
                <c:pt idx="697">
                  <c:v>195.0</c:v>
                </c:pt>
                <c:pt idx="698">
                  <c:v>195.0</c:v>
                </c:pt>
                <c:pt idx="699">
                  <c:v>195.0</c:v>
                </c:pt>
                <c:pt idx="700">
                  <c:v>195.0</c:v>
                </c:pt>
                <c:pt idx="701">
                  <c:v>195.0</c:v>
                </c:pt>
                <c:pt idx="702">
                  <c:v>195.0</c:v>
                </c:pt>
                <c:pt idx="703">
                  <c:v>195.0</c:v>
                </c:pt>
                <c:pt idx="704">
                  <c:v>195.0</c:v>
                </c:pt>
                <c:pt idx="705">
                  <c:v>195.0</c:v>
                </c:pt>
                <c:pt idx="706">
                  <c:v>195.0</c:v>
                </c:pt>
                <c:pt idx="707">
                  <c:v>195.0</c:v>
                </c:pt>
                <c:pt idx="708">
                  <c:v>195.0</c:v>
                </c:pt>
                <c:pt idx="709">
                  <c:v>195.0</c:v>
                </c:pt>
                <c:pt idx="710">
                  <c:v>195.0</c:v>
                </c:pt>
                <c:pt idx="711">
                  <c:v>195.0</c:v>
                </c:pt>
                <c:pt idx="712">
                  <c:v>195.0</c:v>
                </c:pt>
                <c:pt idx="713">
                  <c:v>196.0</c:v>
                </c:pt>
                <c:pt idx="714">
                  <c:v>196.0</c:v>
                </c:pt>
                <c:pt idx="715">
                  <c:v>196.0</c:v>
                </c:pt>
                <c:pt idx="716">
                  <c:v>197.0</c:v>
                </c:pt>
                <c:pt idx="717">
                  <c:v>197.0</c:v>
                </c:pt>
                <c:pt idx="718">
                  <c:v>197.0</c:v>
                </c:pt>
                <c:pt idx="719">
                  <c:v>197.0</c:v>
                </c:pt>
                <c:pt idx="720">
                  <c:v>197.0</c:v>
                </c:pt>
                <c:pt idx="721">
                  <c:v>197.0</c:v>
                </c:pt>
                <c:pt idx="722">
                  <c:v>197.0</c:v>
                </c:pt>
                <c:pt idx="723">
                  <c:v>197.0</c:v>
                </c:pt>
                <c:pt idx="724">
                  <c:v>197.0</c:v>
                </c:pt>
                <c:pt idx="725">
                  <c:v>197.0</c:v>
                </c:pt>
                <c:pt idx="726">
                  <c:v>197.0</c:v>
                </c:pt>
                <c:pt idx="727">
                  <c:v>198.0</c:v>
                </c:pt>
                <c:pt idx="728">
                  <c:v>199.0</c:v>
                </c:pt>
                <c:pt idx="729">
                  <c:v>199.0</c:v>
                </c:pt>
                <c:pt idx="730">
                  <c:v>200.0</c:v>
                </c:pt>
                <c:pt idx="731">
                  <c:v>201.0</c:v>
                </c:pt>
                <c:pt idx="732">
                  <c:v>201.0</c:v>
                </c:pt>
                <c:pt idx="733">
                  <c:v>201.0</c:v>
                </c:pt>
                <c:pt idx="734">
                  <c:v>201.0</c:v>
                </c:pt>
                <c:pt idx="735">
                  <c:v>201.0</c:v>
                </c:pt>
                <c:pt idx="736">
                  <c:v>201.0</c:v>
                </c:pt>
                <c:pt idx="737">
                  <c:v>201.0</c:v>
                </c:pt>
                <c:pt idx="738">
                  <c:v>201.0</c:v>
                </c:pt>
                <c:pt idx="739">
                  <c:v>201.0</c:v>
                </c:pt>
                <c:pt idx="740">
                  <c:v>201.0</c:v>
                </c:pt>
                <c:pt idx="741">
                  <c:v>201.0</c:v>
                </c:pt>
                <c:pt idx="742">
                  <c:v>201.0</c:v>
                </c:pt>
                <c:pt idx="743">
                  <c:v>201.0</c:v>
                </c:pt>
                <c:pt idx="744">
                  <c:v>201.0</c:v>
                </c:pt>
                <c:pt idx="745">
                  <c:v>201.0</c:v>
                </c:pt>
                <c:pt idx="746">
                  <c:v>201.0</c:v>
                </c:pt>
                <c:pt idx="747">
                  <c:v>201.0</c:v>
                </c:pt>
                <c:pt idx="748">
                  <c:v>201.0</c:v>
                </c:pt>
                <c:pt idx="749">
                  <c:v>201.0</c:v>
                </c:pt>
                <c:pt idx="750">
                  <c:v>201.0</c:v>
                </c:pt>
                <c:pt idx="751">
                  <c:v>201.0</c:v>
                </c:pt>
                <c:pt idx="752">
                  <c:v>201.0</c:v>
                </c:pt>
                <c:pt idx="753">
                  <c:v>201.0</c:v>
                </c:pt>
                <c:pt idx="754">
                  <c:v>201.0</c:v>
                </c:pt>
                <c:pt idx="755">
                  <c:v>201.0</c:v>
                </c:pt>
                <c:pt idx="756">
                  <c:v>201.0</c:v>
                </c:pt>
                <c:pt idx="757">
                  <c:v>202.0</c:v>
                </c:pt>
                <c:pt idx="758">
                  <c:v>203.0</c:v>
                </c:pt>
                <c:pt idx="759">
                  <c:v>204.0</c:v>
                </c:pt>
                <c:pt idx="760">
                  <c:v>205.0</c:v>
                </c:pt>
                <c:pt idx="761">
                  <c:v>206.0</c:v>
                </c:pt>
                <c:pt idx="762">
                  <c:v>207.0</c:v>
                </c:pt>
                <c:pt idx="763">
                  <c:v>207.0</c:v>
                </c:pt>
                <c:pt idx="764">
                  <c:v>207.0</c:v>
                </c:pt>
                <c:pt idx="765">
                  <c:v>208.0</c:v>
                </c:pt>
                <c:pt idx="766">
                  <c:v>209.0</c:v>
                </c:pt>
                <c:pt idx="767">
                  <c:v>209.0</c:v>
                </c:pt>
                <c:pt idx="768">
                  <c:v>210.0</c:v>
                </c:pt>
                <c:pt idx="769">
                  <c:v>210.0</c:v>
                </c:pt>
                <c:pt idx="770">
                  <c:v>210.0</c:v>
                </c:pt>
                <c:pt idx="771">
                  <c:v>211.0</c:v>
                </c:pt>
                <c:pt idx="772">
                  <c:v>211.0</c:v>
                </c:pt>
                <c:pt idx="773">
                  <c:v>211.0</c:v>
                </c:pt>
                <c:pt idx="774">
                  <c:v>211.0</c:v>
                </c:pt>
                <c:pt idx="775">
                  <c:v>211.0</c:v>
                </c:pt>
                <c:pt idx="776">
                  <c:v>212.0</c:v>
                </c:pt>
                <c:pt idx="777">
                  <c:v>212.0</c:v>
                </c:pt>
                <c:pt idx="778">
                  <c:v>212.0</c:v>
                </c:pt>
                <c:pt idx="779">
                  <c:v>212.0</c:v>
                </c:pt>
                <c:pt idx="780">
                  <c:v>212.0</c:v>
                </c:pt>
                <c:pt idx="781">
                  <c:v>212.0</c:v>
                </c:pt>
                <c:pt idx="782">
                  <c:v>212.0</c:v>
                </c:pt>
                <c:pt idx="783">
                  <c:v>212.0</c:v>
                </c:pt>
                <c:pt idx="784">
                  <c:v>212.0</c:v>
                </c:pt>
                <c:pt idx="785">
                  <c:v>212.0</c:v>
                </c:pt>
                <c:pt idx="786">
                  <c:v>213.0</c:v>
                </c:pt>
                <c:pt idx="787">
                  <c:v>214.0</c:v>
                </c:pt>
                <c:pt idx="788">
                  <c:v>214.0</c:v>
                </c:pt>
                <c:pt idx="789">
                  <c:v>214.0</c:v>
                </c:pt>
                <c:pt idx="790">
                  <c:v>214.0</c:v>
                </c:pt>
                <c:pt idx="791">
                  <c:v>214.0</c:v>
                </c:pt>
                <c:pt idx="792">
                  <c:v>214.0</c:v>
                </c:pt>
                <c:pt idx="793">
                  <c:v>215.0</c:v>
                </c:pt>
                <c:pt idx="794">
                  <c:v>215.0</c:v>
                </c:pt>
                <c:pt idx="795">
                  <c:v>215.0</c:v>
                </c:pt>
                <c:pt idx="796">
                  <c:v>215.0</c:v>
                </c:pt>
                <c:pt idx="797">
                  <c:v>215.0</c:v>
                </c:pt>
                <c:pt idx="798">
                  <c:v>215.0</c:v>
                </c:pt>
                <c:pt idx="799">
                  <c:v>215.0</c:v>
                </c:pt>
                <c:pt idx="800">
                  <c:v>215.0</c:v>
                </c:pt>
                <c:pt idx="801">
                  <c:v>215.0</c:v>
                </c:pt>
                <c:pt idx="802">
                  <c:v>216.0</c:v>
                </c:pt>
                <c:pt idx="803">
                  <c:v>217.0</c:v>
                </c:pt>
                <c:pt idx="804">
                  <c:v>217.0</c:v>
                </c:pt>
                <c:pt idx="805">
                  <c:v>217.0</c:v>
                </c:pt>
                <c:pt idx="806">
                  <c:v>217.0</c:v>
                </c:pt>
                <c:pt idx="807">
                  <c:v>217.0</c:v>
                </c:pt>
                <c:pt idx="808">
                  <c:v>217.0</c:v>
                </c:pt>
                <c:pt idx="809">
                  <c:v>218.0</c:v>
                </c:pt>
                <c:pt idx="810">
                  <c:v>218.0</c:v>
                </c:pt>
                <c:pt idx="811">
                  <c:v>219.0</c:v>
                </c:pt>
                <c:pt idx="812">
                  <c:v>219.0</c:v>
                </c:pt>
                <c:pt idx="813">
                  <c:v>219.0</c:v>
                </c:pt>
                <c:pt idx="814">
                  <c:v>220.0</c:v>
                </c:pt>
                <c:pt idx="815">
                  <c:v>220.0</c:v>
                </c:pt>
                <c:pt idx="816">
                  <c:v>220.0</c:v>
                </c:pt>
                <c:pt idx="817">
                  <c:v>220.0</c:v>
                </c:pt>
                <c:pt idx="818">
                  <c:v>220.0</c:v>
                </c:pt>
                <c:pt idx="819">
                  <c:v>220.0</c:v>
                </c:pt>
                <c:pt idx="820">
                  <c:v>221.0</c:v>
                </c:pt>
                <c:pt idx="821">
                  <c:v>221.0</c:v>
                </c:pt>
                <c:pt idx="822">
                  <c:v>221.0</c:v>
                </c:pt>
                <c:pt idx="823">
                  <c:v>222.0</c:v>
                </c:pt>
                <c:pt idx="824">
                  <c:v>222.0</c:v>
                </c:pt>
                <c:pt idx="825">
                  <c:v>223.0</c:v>
                </c:pt>
                <c:pt idx="826">
                  <c:v>223.0</c:v>
                </c:pt>
                <c:pt idx="827">
                  <c:v>223.0</c:v>
                </c:pt>
                <c:pt idx="828">
                  <c:v>223.0</c:v>
                </c:pt>
                <c:pt idx="829">
                  <c:v>223.0</c:v>
                </c:pt>
                <c:pt idx="830">
                  <c:v>223.0</c:v>
                </c:pt>
                <c:pt idx="831">
                  <c:v>223.0</c:v>
                </c:pt>
                <c:pt idx="832">
                  <c:v>224.0</c:v>
                </c:pt>
                <c:pt idx="833">
                  <c:v>224.0</c:v>
                </c:pt>
                <c:pt idx="834">
                  <c:v>224.0</c:v>
                </c:pt>
                <c:pt idx="835">
                  <c:v>225.0</c:v>
                </c:pt>
                <c:pt idx="836">
                  <c:v>225.0</c:v>
                </c:pt>
                <c:pt idx="837">
                  <c:v>225.0</c:v>
                </c:pt>
                <c:pt idx="838">
                  <c:v>225.0</c:v>
                </c:pt>
                <c:pt idx="839">
                  <c:v>226.0</c:v>
                </c:pt>
                <c:pt idx="840">
                  <c:v>226.0</c:v>
                </c:pt>
                <c:pt idx="841">
                  <c:v>226.0</c:v>
                </c:pt>
                <c:pt idx="842">
                  <c:v>227.0</c:v>
                </c:pt>
                <c:pt idx="843">
                  <c:v>228.0</c:v>
                </c:pt>
                <c:pt idx="844">
                  <c:v>228.0</c:v>
                </c:pt>
                <c:pt idx="845">
                  <c:v>228.0</c:v>
                </c:pt>
                <c:pt idx="846">
                  <c:v>228.0</c:v>
                </c:pt>
                <c:pt idx="847">
                  <c:v>228.0</c:v>
                </c:pt>
                <c:pt idx="848">
                  <c:v>228.0</c:v>
                </c:pt>
                <c:pt idx="849">
                  <c:v>228.0</c:v>
                </c:pt>
                <c:pt idx="850">
                  <c:v>229.0</c:v>
                </c:pt>
                <c:pt idx="851">
                  <c:v>230.0</c:v>
                </c:pt>
                <c:pt idx="852">
                  <c:v>231.0</c:v>
                </c:pt>
                <c:pt idx="853">
                  <c:v>232.0</c:v>
                </c:pt>
                <c:pt idx="854">
                  <c:v>232.0</c:v>
                </c:pt>
                <c:pt idx="855">
                  <c:v>232.0</c:v>
                </c:pt>
                <c:pt idx="856">
                  <c:v>232.0</c:v>
                </c:pt>
                <c:pt idx="857">
                  <c:v>232.0</c:v>
                </c:pt>
                <c:pt idx="858">
                  <c:v>232.0</c:v>
                </c:pt>
                <c:pt idx="859">
                  <c:v>232.0</c:v>
                </c:pt>
                <c:pt idx="860">
                  <c:v>232.0</c:v>
                </c:pt>
                <c:pt idx="861">
                  <c:v>232.0</c:v>
                </c:pt>
                <c:pt idx="862">
                  <c:v>232.0</c:v>
                </c:pt>
                <c:pt idx="863">
                  <c:v>232.0</c:v>
                </c:pt>
                <c:pt idx="864">
                  <c:v>232.0</c:v>
                </c:pt>
                <c:pt idx="865">
                  <c:v>232.0</c:v>
                </c:pt>
                <c:pt idx="866">
                  <c:v>232.0</c:v>
                </c:pt>
                <c:pt idx="867">
                  <c:v>233.0</c:v>
                </c:pt>
                <c:pt idx="868">
                  <c:v>233.0</c:v>
                </c:pt>
                <c:pt idx="869">
                  <c:v>233.0</c:v>
                </c:pt>
                <c:pt idx="870">
                  <c:v>234.0</c:v>
                </c:pt>
                <c:pt idx="871">
                  <c:v>235.0</c:v>
                </c:pt>
                <c:pt idx="872">
                  <c:v>235.0</c:v>
                </c:pt>
                <c:pt idx="873">
                  <c:v>235.0</c:v>
                </c:pt>
                <c:pt idx="874">
                  <c:v>236.0</c:v>
                </c:pt>
                <c:pt idx="875">
                  <c:v>237.0</c:v>
                </c:pt>
                <c:pt idx="876">
                  <c:v>238.0</c:v>
                </c:pt>
                <c:pt idx="877">
                  <c:v>238.0</c:v>
                </c:pt>
                <c:pt idx="878">
                  <c:v>238.0</c:v>
                </c:pt>
                <c:pt idx="879">
                  <c:v>239.0</c:v>
                </c:pt>
                <c:pt idx="880">
                  <c:v>240.0</c:v>
                </c:pt>
                <c:pt idx="881">
                  <c:v>240.0</c:v>
                </c:pt>
                <c:pt idx="882">
                  <c:v>240.0</c:v>
                </c:pt>
                <c:pt idx="883">
                  <c:v>241.0</c:v>
                </c:pt>
                <c:pt idx="884">
                  <c:v>241.0</c:v>
                </c:pt>
                <c:pt idx="885">
                  <c:v>241.0</c:v>
                </c:pt>
                <c:pt idx="886">
                  <c:v>241.0</c:v>
                </c:pt>
                <c:pt idx="887">
                  <c:v>241.0</c:v>
                </c:pt>
                <c:pt idx="888">
                  <c:v>241.0</c:v>
                </c:pt>
                <c:pt idx="889">
                  <c:v>241.0</c:v>
                </c:pt>
                <c:pt idx="890">
                  <c:v>241.0</c:v>
                </c:pt>
                <c:pt idx="891">
                  <c:v>241.0</c:v>
                </c:pt>
                <c:pt idx="892">
                  <c:v>242.0</c:v>
                </c:pt>
                <c:pt idx="893">
                  <c:v>242.0</c:v>
                </c:pt>
                <c:pt idx="894">
                  <c:v>242.0</c:v>
                </c:pt>
                <c:pt idx="895">
                  <c:v>242.0</c:v>
                </c:pt>
                <c:pt idx="896">
                  <c:v>242.0</c:v>
                </c:pt>
                <c:pt idx="897">
                  <c:v>242.0</c:v>
                </c:pt>
                <c:pt idx="898">
                  <c:v>242.0</c:v>
                </c:pt>
                <c:pt idx="899">
                  <c:v>242.0</c:v>
                </c:pt>
                <c:pt idx="900">
                  <c:v>242.0</c:v>
                </c:pt>
                <c:pt idx="901">
                  <c:v>242.0</c:v>
                </c:pt>
                <c:pt idx="902">
                  <c:v>243.0</c:v>
                </c:pt>
                <c:pt idx="903">
                  <c:v>243.0</c:v>
                </c:pt>
                <c:pt idx="904">
                  <c:v>244.0</c:v>
                </c:pt>
                <c:pt idx="905">
                  <c:v>244.0</c:v>
                </c:pt>
                <c:pt idx="906">
                  <c:v>244.0</c:v>
                </c:pt>
                <c:pt idx="907">
                  <c:v>245.0</c:v>
                </c:pt>
                <c:pt idx="908">
                  <c:v>245.0</c:v>
                </c:pt>
                <c:pt idx="909">
                  <c:v>245.0</c:v>
                </c:pt>
                <c:pt idx="910">
                  <c:v>245.0</c:v>
                </c:pt>
                <c:pt idx="911">
                  <c:v>245.0</c:v>
                </c:pt>
                <c:pt idx="912">
                  <c:v>245.0</c:v>
                </c:pt>
                <c:pt idx="913">
                  <c:v>245.0</c:v>
                </c:pt>
                <c:pt idx="914">
                  <c:v>245.0</c:v>
                </c:pt>
                <c:pt idx="915">
                  <c:v>246.0</c:v>
                </c:pt>
                <c:pt idx="916">
                  <c:v>247.0</c:v>
                </c:pt>
                <c:pt idx="917">
                  <c:v>247.0</c:v>
                </c:pt>
                <c:pt idx="918">
                  <c:v>247.0</c:v>
                </c:pt>
                <c:pt idx="919">
                  <c:v>247.0</c:v>
                </c:pt>
                <c:pt idx="920">
                  <c:v>248.0</c:v>
                </c:pt>
                <c:pt idx="921">
                  <c:v>248.0</c:v>
                </c:pt>
                <c:pt idx="922">
                  <c:v>248.0</c:v>
                </c:pt>
                <c:pt idx="923">
                  <c:v>249.0</c:v>
                </c:pt>
                <c:pt idx="924">
                  <c:v>250.0</c:v>
                </c:pt>
                <c:pt idx="925">
                  <c:v>250.0</c:v>
                </c:pt>
                <c:pt idx="926">
                  <c:v>250.0</c:v>
                </c:pt>
                <c:pt idx="927">
                  <c:v>250.0</c:v>
                </c:pt>
                <c:pt idx="928">
                  <c:v>251.0</c:v>
                </c:pt>
                <c:pt idx="929">
                  <c:v>251.0</c:v>
                </c:pt>
                <c:pt idx="930">
                  <c:v>251.0</c:v>
                </c:pt>
                <c:pt idx="931">
                  <c:v>252.0</c:v>
                </c:pt>
                <c:pt idx="932">
                  <c:v>252.0</c:v>
                </c:pt>
                <c:pt idx="933">
                  <c:v>252.0</c:v>
                </c:pt>
                <c:pt idx="934">
                  <c:v>252.0</c:v>
                </c:pt>
                <c:pt idx="935">
                  <c:v>252.0</c:v>
                </c:pt>
                <c:pt idx="936">
                  <c:v>253.0</c:v>
                </c:pt>
                <c:pt idx="937">
                  <c:v>254.0</c:v>
                </c:pt>
                <c:pt idx="938">
                  <c:v>255.0</c:v>
                </c:pt>
                <c:pt idx="939">
                  <c:v>255.0</c:v>
                </c:pt>
                <c:pt idx="940">
                  <c:v>255.0</c:v>
                </c:pt>
                <c:pt idx="941">
                  <c:v>255.0</c:v>
                </c:pt>
                <c:pt idx="942">
                  <c:v>255.0</c:v>
                </c:pt>
                <c:pt idx="943">
                  <c:v>255.0</c:v>
                </c:pt>
                <c:pt idx="944">
                  <c:v>255.0</c:v>
                </c:pt>
                <c:pt idx="945">
                  <c:v>256.0</c:v>
                </c:pt>
                <c:pt idx="946">
                  <c:v>256.0</c:v>
                </c:pt>
                <c:pt idx="947">
                  <c:v>256.0</c:v>
                </c:pt>
                <c:pt idx="948">
                  <c:v>257.0</c:v>
                </c:pt>
                <c:pt idx="949">
                  <c:v>257.0</c:v>
                </c:pt>
                <c:pt idx="950">
                  <c:v>257.0</c:v>
                </c:pt>
                <c:pt idx="951">
                  <c:v>257.0</c:v>
                </c:pt>
                <c:pt idx="952">
                  <c:v>257.0</c:v>
                </c:pt>
                <c:pt idx="953">
                  <c:v>258.0</c:v>
                </c:pt>
                <c:pt idx="954">
                  <c:v>259.0</c:v>
                </c:pt>
                <c:pt idx="955">
                  <c:v>260.0</c:v>
                </c:pt>
                <c:pt idx="956">
                  <c:v>260.0</c:v>
                </c:pt>
                <c:pt idx="957">
                  <c:v>260.0</c:v>
                </c:pt>
                <c:pt idx="958">
                  <c:v>260.0</c:v>
                </c:pt>
                <c:pt idx="959">
                  <c:v>260.0</c:v>
                </c:pt>
                <c:pt idx="960">
                  <c:v>260.0</c:v>
                </c:pt>
                <c:pt idx="961">
                  <c:v>261.0</c:v>
                </c:pt>
                <c:pt idx="962">
                  <c:v>262.0</c:v>
                </c:pt>
                <c:pt idx="963">
                  <c:v>263.0</c:v>
                </c:pt>
                <c:pt idx="964">
                  <c:v>264.0</c:v>
                </c:pt>
                <c:pt idx="965">
                  <c:v>264.0</c:v>
                </c:pt>
                <c:pt idx="966">
                  <c:v>265.0</c:v>
                </c:pt>
                <c:pt idx="967">
                  <c:v>266.0</c:v>
                </c:pt>
                <c:pt idx="968">
                  <c:v>266.0</c:v>
                </c:pt>
                <c:pt idx="969">
                  <c:v>266.0</c:v>
                </c:pt>
                <c:pt idx="970">
                  <c:v>266.0</c:v>
                </c:pt>
                <c:pt idx="971">
                  <c:v>266.0</c:v>
                </c:pt>
                <c:pt idx="972">
                  <c:v>266.0</c:v>
                </c:pt>
                <c:pt idx="973">
                  <c:v>266.0</c:v>
                </c:pt>
                <c:pt idx="974">
                  <c:v>266.0</c:v>
                </c:pt>
                <c:pt idx="975">
                  <c:v>266.0</c:v>
                </c:pt>
                <c:pt idx="976">
                  <c:v>266.0</c:v>
                </c:pt>
                <c:pt idx="977">
                  <c:v>266.0</c:v>
                </c:pt>
                <c:pt idx="978">
                  <c:v>266.0</c:v>
                </c:pt>
                <c:pt idx="979">
                  <c:v>266.0</c:v>
                </c:pt>
                <c:pt idx="980">
                  <c:v>266.0</c:v>
                </c:pt>
                <c:pt idx="981">
                  <c:v>266.0</c:v>
                </c:pt>
                <c:pt idx="982">
                  <c:v>266.0</c:v>
                </c:pt>
                <c:pt idx="983">
                  <c:v>266.0</c:v>
                </c:pt>
                <c:pt idx="984">
                  <c:v>267.0</c:v>
                </c:pt>
                <c:pt idx="985">
                  <c:v>268.0</c:v>
                </c:pt>
                <c:pt idx="986">
                  <c:v>269.0</c:v>
                </c:pt>
                <c:pt idx="987">
                  <c:v>270.0</c:v>
                </c:pt>
                <c:pt idx="988">
                  <c:v>271.0</c:v>
                </c:pt>
                <c:pt idx="989">
                  <c:v>272.0</c:v>
                </c:pt>
                <c:pt idx="990">
                  <c:v>272.0</c:v>
                </c:pt>
                <c:pt idx="991">
                  <c:v>272.0</c:v>
                </c:pt>
                <c:pt idx="992">
                  <c:v>273.0</c:v>
                </c:pt>
                <c:pt idx="993">
                  <c:v>273.0</c:v>
                </c:pt>
                <c:pt idx="994">
                  <c:v>273.0</c:v>
                </c:pt>
                <c:pt idx="995">
                  <c:v>273.0</c:v>
                </c:pt>
                <c:pt idx="996">
                  <c:v>274.0</c:v>
                </c:pt>
                <c:pt idx="997">
                  <c:v>274.0</c:v>
                </c:pt>
                <c:pt idx="998">
                  <c:v>274.0</c:v>
                </c:pt>
                <c:pt idx="999">
                  <c:v>274.0</c:v>
                </c:pt>
                <c:pt idx="1000">
                  <c:v>274.0</c:v>
                </c:pt>
                <c:pt idx="1001">
                  <c:v>274.0</c:v>
                </c:pt>
                <c:pt idx="1002">
                  <c:v>274.0</c:v>
                </c:pt>
                <c:pt idx="1003">
                  <c:v>274.0</c:v>
                </c:pt>
                <c:pt idx="1004">
                  <c:v>274.0</c:v>
                </c:pt>
                <c:pt idx="1005">
                  <c:v>274.0</c:v>
                </c:pt>
                <c:pt idx="1006">
                  <c:v>275.0</c:v>
                </c:pt>
                <c:pt idx="1007">
                  <c:v>275.0</c:v>
                </c:pt>
                <c:pt idx="1008">
                  <c:v>276.0</c:v>
                </c:pt>
                <c:pt idx="1009">
                  <c:v>276.0</c:v>
                </c:pt>
                <c:pt idx="1010">
                  <c:v>276.0</c:v>
                </c:pt>
                <c:pt idx="1011">
                  <c:v>276.0</c:v>
                </c:pt>
                <c:pt idx="1012">
                  <c:v>276.0</c:v>
                </c:pt>
                <c:pt idx="1013">
                  <c:v>276.0</c:v>
                </c:pt>
                <c:pt idx="1014">
                  <c:v>276.0</c:v>
                </c:pt>
                <c:pt idx="1015">
                  <c:v>276.0</c:v>
                </c:pt>
                <c:pt idx="1016">
                  <c:v>276.0</c:v>
                </c:pt>
                <c:pt idx="1017">
                  <c:v>276.0</c:v>
                </c:pt>
                <c:pt idx="1018">
                  <c:v>276.0</c:v>
                </c:pt>
                <c:pt idx="1019">
                  <c:v>276.0</c:v>
                </c:pt>
                <c:pt idx="1020">
                  <c:v>276.0</c:v>
                </c:pt>
                <c:pt idx="1021">
                  <c:v>276.0</c:v>
                </c:pt>
                <c:pt idx="1022">
                  <c:v>276.0</c:v>
                </c:pt>
                <c:pt idx="1023">
                  <c:v>276.0</c:v>
                </c:pt>
                <c:pt idx="1024">
                  <c:v>276.0</c:v>
                </c:pt>
                <c:pt idx="1025">
                  <c:v>277.0</c:v>
                </c:pt>
                <c:pt idx="1026">
                  <c:v>277.0</c:v>
                </c:pt>
                <c:pt idx="1027">
                  <c:v>277.0</c:v>
                </c:pt>
                <c:pt idx="1028">
                  <c:v>277.0</c:v>
                </c:pt>
                <c:pt idx="1029">
                  <c:v>277.0</c:v>
                </c:pt>
                <c:pt idx="1030">
                  <c:v>277.0</c:v>
                </c:pt>
                <c:pt idx="1031">
                  <c:v>277.0</c:v>
                </c:pt>
                <c:pt idx="1032">
                  <c:v>277.0</c:v>
                </c:pt>
                <c:pt idx="1033">
                  <c:v>278.0</c:v>
                </c:pt>
                <c:pt idx="1034">
                  <c:v>279.0</c:v>
                </c:pt>
                <c:pt idx="1035">
                  <c:v>280.0</c:v>
                </c:pt>
                <c:pt idx="1036">
                  <c:v>281.0</c:v>
                </c:pt>
                <c:pt idx="1037">
                  <c:v>282.0</c:v>
                </c:pt>
                <c:pt idx="1038">
                  <c:v>282.0</c:v>
                </c:pt>
                <c:pt idx="1039">
                  <c:v>283.0</c:v>
                </c:pt>
                <c:pt idx="1040">
                  <c:v>284.0</c:v>
                </c:pt>
                <c:pt idx="1041">
                  <c:v>284.0</c:v>
                </c:pt>
                <c:pt idx="1042">
                  <c:v>284.0</c:v>
                </c:pt>
                <c:pt idx="1043">
                  <c:v>284.0</c:v>
                </c:pt>
                <c:pt idx="1044">
                  <c:v>284.0</c:v>
                </c:pt>
                <c:pt idx="1045">
                  <c:v>284.0</c:v>
                </c:pt>
                <c:pt idx="1046">
                  <c:v>284.0</c:v>
                </c:pt>
                <c:pt idx="1047">
                  <c:v>284.0</c:v>
                </c:pt>
                <c:pt idx="1048">
                  <c:v>284.0</c:v>
                </c:pt>
                <c:pt idx="1049">
                  <c:v>284.0</c:v>
                </c:pt>
                <c:pt idx="1050">
                  <c:v>284.0</c:v>
                </c:pt>
                <c:pt idx="1051">
                  <c:v>284.0</c:v>
                </c:pt>
                <c:pt idx="1052">
                  <c:v>284.0</c:v>
                </c:pt>
                <c:pt idx="1053">
                  <c:v>284.0</c:v>
                </c:pt>
                <c:pt idx="1054">
                  <c:v>285.0</c:v>
                </c:pt>
                <c:pt idx="1055">
                  <c:v>285.0</c:v>
                </c:pt>
                <c:pt idx="1056">
                  <c:v>285.0</c:v>
                </c:pt>
                <c:pt idx="1057">
                  <c:v>285.0</c:v>
                </c:pt>
                <c:pt idx="1058">
                  <c:v>285.0</c:v>
                </c:pt>
                <c:pt idx="1059">
                  <c:v>285.0</c:v>
                </c:pt>
                <c:pt idx="1060">
                  <c:v>285.0</c:v>
                </c:pt>
                <c:pt idx="1061">
                  <c:v>285.0</c:v>
                </c:pt>
                <c:pt idx="1062">
                  <c:v>285.0</c:v>
                </c:pt>
                <c:pt idx="1063">
                  <c:v>286.0</c:v>
                </c:pt>
                <c:pt idx="1064">
                  <c:v>287.0</c:v>
                </c:pt>
                <c:pt idx="1065">
                  <c:v>287.0</c:v>
                </c:pt>
                <c:pt idx="1066">
                  <c:v>287.0</c:v>
                </c:pt>
                <c:pt idx="1067">
                  <c:v>288.0</c:v>
                </c:pt>
                <c:pt idx="1068">
                  <c:v>288.0</c:v>
                </c:pt>
                <c:pt idx="1069">
                  <c:v>288.0</c:v>
                </c:pt>
                <c:pt idx="1070">
                  <c:v>289.0</c:v>
                </c:pt>
                <c:pt idx="1071">
                  <c:v>290.0</c:v>
                </c:pt>
                <c:pt idx="1072">
                  <c:v>291.0</c:v>
                </c:pt>
                <c:pt idx="1073">
                  <c:v>291.0</c:v>
                </c:pt>
                <c:pt idx="1074">
                  <c:v>292.0</c:v>
                </c:pt>
                <c:pt idx="1075">
                  <c:v>293.0</c:v>
                </c:pt>
                <c:pt idx="1076">
                  <c:v>294.0</c:v>
                </c:pt>
                <c:pt idx="1077">
                  <c:v>295.0</c:v>
                </c:pt>
                <c:pt idx="1078">
                  <c:v>295.0</c:v>
                </c:pt>
                <c:pt idx="1079">
                  <c:v>295.0</c:v>
                </c:pt>
                <c:pt idx="1080">
                  <c:v>296.0</c:v>
                </c:pt>
                <c:pt idx="1081">
                  <c:v>296.0</c:v>
                </c:pt>
                <c:pt idx="1082">
                  <c:v>297.0</c:v>
                </c:pt>
                <c:pt idx="1083">
                  <c:v>298.0</c:v>
                </c:pt>
                <c:pt idx="1084">
                  <c:v>298.0</c:v>
                </c:pt>
                <c:pt idx="1085">
                  <c:v>298.0</c:v>
                </c:pt>
                <c:pt idx="1086">
                  <c:v>299.0</c:v>
                </c:pt>
                <c:pt idx="1087">
                  <c:v>299.0</c:v>
                </c:pt>
                <c:pt idx="1088">
                  <c:v>299.0</c:v>
                </c:pt>
                <c:pt idx="1089">
                  <c:v>299.0</c:v>
                </c:pt>
                <c:pt idx="1090">
                  <c:v>299.0</c:v>
                </c:pt>
                <c:pt idx="1091">
                  <c:v>299.0</c:v>
                </c:pt>
                <c:pt idx="1092">
                  <c:v>299.0</c:v>
                </c:pt>
                <c:pt idx="1093">
                  <c:v>299.0</c:v>
                </c:pt>
                <c:pt idx="1094">
                  <c:v>299.0</c:v>
                </c:pt>
                <c:pt idx="1095">
                  <c:v>299.0</c:v>
                </c:pt>
                <c:pt idx="1096">
                  <c:v>300.0</c:v>
                </c:pt>
                <c:pt idx="1097">
                  <c:v>300.0</c:v>
                </c:pt>
                <c:pt idx="1098">
                  <c:v>300.0</c:v>
                </c:pt>
                <c:pt idx="1099">
                  <c:v>301.0</c:v>
                </c:pt>
                <c:pt idx="1100">
                  <c:v>301.0</c:v>
                </c:pt>
                <c:pt idx="1101">
                  <c:v>301.0</c:v>
                </c:pt>
                <c:pt idx="1102">
                  <c:v>301.0</c:v>
                </c:pt>
                <c:pt idx="1103">
                  <c:v>302.0</c:v>
                </c:pt>
                <c:pt idx="1104">
                  <c:v>303.0</c:v>
                </c:pt>
                <c:pt idx="1105">
                  <c:v>303.0</c:v>
                </c:pt>
                <c:pt idx="1106">
                  <c:v>303.0</c:v>
                </c:pt>
                <c:pt idx="1107">
                  <c:v>303.0</c:v>
                </c:pt>
                <c:pt idx="1108">
                  <c:v>304.0</c:v>
                </c:pt>
                <c:pt idx="1109">
                  <c:v>304.0</c:v>
                </c:pt>
                <c:pt idx="1110">
                  <c:v>305.0</c:v>
                </c:pt>
                <c:pt idx="1111">
                  <c:v>305.0</c:v>
                </c:pt>
                <c:pt idx="1112">
                  <c:v>305.0</c:v>
                </c:pt>
                <c:pt idx="1113">
                  <c:v>305.0</c:v>
                </c:pt>
                <c:pt idx="1114">
                  <c:v>305.0</c:v>
                </c:pt>
                <c:pt idx="1115">
                  <c:v>305.0</c:v>
                </c:pt>
                <c:pt idx="1116">
                  <c:v>305.0</c:v>
                </c:pt>
                <c:pt idx="1117">
                  <c:v>306.0</c:v>
                </c:pt>
                <c:pt idx="1118">
                  <c:v>306.0</c:v>
                </c:pt>
                <c:pt idx="1119">
                  <c:v>306.0</c:v>
                </c:pt>
                <c:pt idx="1120">
                  <c:v>307.0</c:v>
                </c:pt>
                <c:pt idx="1121">
                  <c:v>307.0</c:v>
                </c:pt>
                <c:pt idx="1122">
                  <c:v>307.0</c:v>
                </c:pt>
                <c:pt idx="1123">
                  <c:v>307.0</c:v>
                </c:pt>
                <c:pt idx="1124">
                  <c:v>308.0</c:v>
                </c:pt>
                <c:pt idx="1125">
                  <c:v>308.0</c:v>
                </c:pt>
                <c:pt idx="1126">
                  <c:v>309.0</c:v>
                </c:pt>
                <c:pt idx="1127">
                  <c:v>310.0</c:v>
                </c:pt>
                <c:pt idx="1128">
                  <c:v>311.0</c:v>
                </c:pt>
                <c:pt idx="1129">
                  <c:v>312.0</c:v>
                </c:pt>
                <c:pt idx="1130">
                  <c:v>313.0</c:v>
                </c:pt>
                <c:pt idx="1131">
                  <c:v>313.0</c:v>
                </c:pt>
                <c:pt idx="1132">
                  <c:v>313.0</c:v>
                </c:pt>
                <c:pt idx="1133">
                  <c:v>314.0</c:v>
                </c:pt>
                <c:pt idx="1134">
                  <c:v>315.0</c:v>
                </c:pt>
                <c:pt idx="1135">
                  <c:v>315.0</c:v>
                </c:pt>
                <c:pt idx="1136">
                  <c:v>315.0</c:v>
                </c:pt>
                <c:pt idx="1137">
                  <c:v>315.0</c:v>
                </c:pt>
                <c:pt idx="1138">
                  <c:v>315.0</c:v>
                </c:pt>
                <c:pt idx="1139">
                  <c:v>316.0</c:v>
                </c:pt>
                <c:pt idx="1140">
                  <c:v>317.0</c:v>
                </c:pt>
                <c:pt idx="1141">
                  <c:v>317.0</c:v>
                </c:pt>
                <c:pt idx="1142">
                  <c:v>317.0</c:v>
                </c:pt>
                <c:pt idx="1143">
                  <c:v>318.0</c:v>
                </c:pt>
                <c:pt idx="1144">
                  <c:v>319.0</c:v>
                </c:pt>
                <c:pt idx="1145">
                  <c:v>319.0</c:v>
                </c:pt>
                <c:pt idx="1146">
                  <c:v>319.0</c:v>
                </c:pt>
                <c:pt idx="1147">
                  <c:v>320.0</c:v>
                </c:pt>
                <c:pt idx="1148">
                  <c:v>320.0</c:v>
                </c:pt>
                <c:pt idx="1149">
                  <c:v>320.0</c:v>
                </c:pt>
                <c:pt idx="1150">
                  <c:v>321.0</c:v>
                </c:pt>
                <c:pt idx="1151">
                  <c:v>322.0</c:v>
                </c:pt>
                <c:pt idx="1152">
                  <c:v>322.0</c:v>
                </c:pt>
                <c:pt idx="1153">
                  <c:v>322.0</c:v>
                </c:pt>
                <c:pt idx="1154">
                  <c:v>323.0</c:v>
                </c:pt>
                <c:pt idx="1155">
                  <c:v>323.0</c:v>
                </c:pt>
                <c:pt idx="1156">
                  <c:v>323.0</c:v>
                </c:pt>
                <c:pt idx="1157">
                  <c:v>323.0</c:v>
                </c:pt>
                <c:pt idx="1158">
                  <c:v>323.0</c:v>
                </c:pt>
                <c:pt idx="1159">
                  <c:v>323.0</c:v>
                </c:pt>
                <c:pt idx="1160">
                  <c:v>323.0</c:v>
                </c:pt>
                <c:pt idx="1161">
                  <c:v>323.0</c:v>
                </c:pt>
                <c:pt idx="1162">
                  <c:v>324.0</c:v>
                </c:pt>
                <c:pt idx="1163">
                  <c:v>324.0</c:v>
                </c:pt>
                <c:pt idx="1164">
                  <c:v>325.0</c:v>
                </c:pt>
                <c:pt idx="1165">
                  <c:v>326.0</c:v>
                </c:pt>
                <c:pt idx="1166">
                  <c:v>326.0</c:v>
                </c:pt>
                <c:pt idx="1167">
                  <c:v>326.0</c:v>
                </c:pt>
                <c:pt idx="1168">
                  <c:v>326.0</c:v>
                </c:pt>
                <c:pt idx="1169">
                  <c:v>326.0</c:v>
                </c:pt>
                <c:pt idx="1170">
                  <c:v>326.0</c:v>
                </c:pt>
                <c:pt idx="1171">
                  <c:v>327.0</c:v>
                </c:pt>
                <c:pt idx="1172">
                  <c:v>327.0</c:v>
                </c:pt>
                <c:pt idx="1173">
                  <c:v>327.0</c:v>
                </c:pt>
                <c:pt idx="1174">
                  <c:v>327.0</c:v>
                </c:pt>
                <c:pt idx="1175">
                  <c:v>328.0</c:v>
                </c:pt>
                <c:pt idx="1176">
                  <c:v>329.0</c:v>
                </c:pt>
                <c:pt idx="1177">
                  <c:v>329.0</c:v>
                </c:pt>
                <c:pt idx="1178">
                  <c:v>330.0</c:v>
                </c:pt>
                <c:pt idx="1179">
                  <c:v>331.0</c:v>
                </c:pt>
                <c:pt idx="1180">
                  <c:v>331.0</c:v>
                </c:pt>
                <c:pt idx="1181">
                  <c:v>332.0</c:v>
                </c:pt>
                <c:pt idx="1182">
                  <c:v>332.0</c:v>
                </c:pt>
                <c:pt idx="1183">
                  <c:v>333.0</c:v>
                </c:pt>
                <c:pt idx="1184">
                  <c:v>334.0</c:v>
                </c:pt>
                <c:pt idx="1185">
                  <c:v>334.0</c:v>
                </c:pt>
                <c:pt idx="1186">
                  <c:v>334.0</c:v>
                </c:pt>
                <c:pt idx="1187">
                  <c:v>334.0</c:v>
                </c:pt>
                <c:pt idx="1188">
                  <c:v>334.0</c:v>
                </c:pt>
                <c:pt idx="1189">
                  <c:v>334.0</c:v>
                </c:pt>
                <c:pt idx="1190">
                  <c:v>335.0</c:v>
                </c:pt>
                <c:pt idx="1191">
                  <c:v>336.0</c:v>
                </c:pt>
                <c:pt idx="1192">
                  <c:v>337.0</c:v>
                </c:pt>
                <c:pt idx="1193">
                  <c:v>338.0</c:v>
                </c:pt>
                <c:pt idx="1194">
                  <c:v>338.0</c:v>
                </c:pt>
                <c:pt idx="1195">
                  <c:v>338.0</c:v>
                </c:pt>
                <c:pt idx="1196">
                  <c:v>339.0</c:v>
                </c:pt>
                <c:pt idx="1197">
                  <c:v>339.0</c:v>
                </c:pt>
                <c:pt idx="1198">
                  <c:v>339.0</c:v>
                </c:pt>
                <c:pt idx="1199">
                  <c:v>340.0</c:v>
                </c:pt>
                <c:pt idx="1200">
                  <c:v>340.0</c:v>
                </c:pt>
                <c:pt idx="1201">
                  <c:v>340.0</c:v>
                </c:pt>
                <c:pt idx="1202">
                  <c:v>340.0</c:v>
                </c:pt>
                <c:pt idx="1203">
                  <c:v>340.0</c:v>
                </c:pt>
                <c:pt idx="1204">
                  <c:v>340.0</c:v>
                </c:pt>
                <c:pt idx="1205">
                  <c:v>340.0</c:v>
                </c:pt>
                <c:pt idx="1206">
                  <c:v>340.0</c:v>
                </c:pt>
                <c:pt idx="1207">
                  <c:v>340.0</c:v>
                </c:pt>
                <c:pt idx="1208">
                  <c:v>340.0</c:v>
                </c:pt>
                <c:pt idx="1209">
                  <c:v>340.0</c:v>
                </c:pt>
                <c:pt idx="1210">
                  <c:v>340.0</c:v>
                </c:pt>
                <c:pt idx="1211">
                  <c:v>340.0</c:v>
                </c:pt>
                <c:pt idx="1212">
                  <c:v>341.0</c:v>
                </c:pt>
                <c:pt idx="1213">
                  <c:v>341.0</c:v>
                </c:pt>
                <c:pt idx="1214">
                  <c:v>341.0</c:v>
                </c:pt>
                <c:pt idx="1215">
                  <c:v>341.0</c:v>
                </c:pt>
                <c:pt idx="1216">
                  <c:v>341.0</c:v>
                </c:pt>
                <c:pt idx="1217">
                  <c:v>341.0</c:v>
                </c:pt>
                <c:pt idx="1218">
                  <c:v>341.0</c:v>
                </c:pt>
                <c:pt idx="1219">
                  <c:v>342.0</c:v>
                </c:pt>
                <c:pt idx="1220">
                  <c:v>342.0</c:v>
                </c:pt>
                <c:pt idx="1221">
                  <c:v>342.0</c:v>
                </c:pt>
                <c:pt idx="1222">
                  <c:v>342.0</c:v>
                </c:pt>
                <c:pt idx="1223">
                  <c:v>342.0</c:v>
                </c:pt>
                <c:pt idx="1224">
                  <c:v>342.0</c:v>
                </c:pt>
                <c:pt idx="1225">
                  <c:v>343.0</c:v>
                </c:pt>
                <c:pt idx="1226">
                  <c:v>343.0</c:v>
                </c:pt>
                <c:pt idx="1227">
                  <c:v>344.0</c:v>
                </c:pt>
                <c:pt idx="1228">
                  <c:v>345.0</c:v>
                </c:pt>
                <c:pt idx="1229">
                  <c:v>346.0</c:v>
                </c:pt>
                <c:pt idx="1230">
                  <c:v>347.0</c:v>
                </c:pt>
                <c:pt idx="1231">
                  <c:v>348.0</c:v>
                </c:pt>
                <c:pt idx="1232">
                  <c:v>348.0</c:v>
                </c:pt>
                <c:pt idx="1233">
                  <c:v>349.0</c:v>
                </c:pt>
                <c:pt idx="1234">
                  <c:v>349.0</c:v>
                </c:pt>
                <c:pt idx="1235">
                  <c:v>349.0</c:v>
                </c:pt>
                <c:pt idx="1236">
                  <c:v>349.0</c:v>
                </c:pt>
                <c:pt idx="1237">
                  <c:v>350.0</c:v>
                </c:pt>
                <c:pt idx="1238">
                  <c:v>350.0</c:v>
                </c:pt>
                <c:pt idx="1239">
                  <c:v>350.0</c:v>
                </c:pt>
                <c:pt idx="1240">
                  <c:v>350.0</c:v>
                </c:pt>
                <c:pt idx="1241">
                  <c:v>350.0</c:v>
                </c:pt>
                <c:pt idx="1242">
                  <c:v>350.0</c:v>
                </c:pt>
                <c:pt idx="1243">
                  <c:v>350.0</c:v>
                </c:pt>
                <c:pt idx="1244">
                  <c:v>350.0</c:v>
                </c:pt>
                <c:pt idx="1245">
                  <c:v>350.0</c:v>
                </c:pt>
                <c:pt idx="1246">
                  <c:v>351.0</c:v>
                </c:pt>
                <c:pt idx="1247">
                  <c:v>351.0</c:v>
                </c:pt>
                <c:pt idx="1248">
                  <c:v>352.0</c:v>
                </c:pt>
                <c:pt idx="1249">
                  <c:v>352.0</c:v>
                </c:pt>
                <c:pt idx="1250">
                  <c:v>352.0</c:v>
                </c:pt>
                <c:pt idx="1251">
                  <c:v>352.0</c:v>
                </c:pt>
                <c:pt idx="1252">
                  <c:v>352.0</c:v>
                </c:pt>
                <c:pt idx="1253">
                  <c:v>352.0</c:v>
                </c:pt>
                <c:pt idx="1254">
                  <c:v>353.0</c:v>
                </c:pt>
                <c:pt idx="1255">
                  <c:v>354.0</c:v>
                </c:pt>
                <c:pt idx="1256">
                  <c:v>354.0</c:v>
                </c:pt>
                <c:pt idx="1257">
                  <c:v>355.0</c:v>
                </c:pt>
                <c:pt idx="1258">
                  <c:v>356.0</c:v>
                </c:pt>
                <c:pt idx="1259">
                  <c:v>356.0</c:v>
                </c:pt>
                <c:pt idx="1260">
                  <c:v>356.0</c:v>
                </c:pt>
                <c:pt idx="1261">
                  <c:v>357.0</c:v>
                </c:pt>
                <c:pt idx="1262">
                  <c:v>357.0</c:v>
                </c:pt>
                <c:pt idx="1263">
                  <c:v>357.0</c:v>
                </c:pt>
                <c:pt idx="1264">
                  <c:v>357.0</c:v>
                </c:pt>
                <c:pt idx="1265">
                  <c:v>357.0</c:v>
                </c:pt>
                <c:pt idx="1266">
                  <c:v>357.0</c:v>
                </c:pt>
                <c:pt idx="1267">
                  <c:v>357.0</c:v>
                </c:pt>
                <c:pt idx="1268">
                  <c:v>357.0</c:v>
                </c:pt>
                <c:pt idx="1269">
                  <c:v>358.0</c:v>
                </c:pt>
                <c:pt idx="1270">
                  <c:v>358.0</c:v>
                </c:pt>
                <c:pt idx="1271">
                  <c:v>359.0</c:v>
                </c:pt>
                <c:pt idx="1272">
                  <c:v>359.0</c:v>
                </c:pt>
                <c:pt idx="1273">
                  <c:v>360.0</c:v>
                </c:pt>
                <c:pt idx="1274">
                  <c:v>360.0</c:v>
                </c:pt>
                <c:pt idx="1275">
                  <c:v>360.0</c:v>
                </c:pt>
                <c:pt idx="1276">
                  <c:v>361.0</c:v>
                </c:pt>
                <c:pt idx="1277">
                  <c:v>361.0</c:v>
                </c:pt>
                <c:pt idx="1278">
                  <c:v>361.0</c:v>
                </c:pt>
                <c:pt idx="1279">
                  <c:v>361.0</c:v>
                </c:pt>
                <c:pt idx="1280">
                  <c:v>362.0</c:v>
                </c:pt>
                <c:pt idx="1281">
                  <c:v>362.0</c:v>
                </c:pt>
                <c:pt idx="1282">
                  <c:v>363.0</c:v>
                </c:pt>
                <c:pt idx="1283">
                  <c:v>363.0</c:v>
                </c:pt>
                <c:pt idx="1284">
                  <c:v>363.0</c:v>
                </c:pt>
                <c:pt idx="1285">
                  <c:v>363.0</c:v>
                </c:pt>
                <c:pt idx="1286">
                  <c:v>364.0</c:v>
                </c:pt>
                <c:pt idx="1287">
                  <c:v>364.0</c:v>
                </c:pt>
                <c:pt idx="1288">
                  <c:v>364.0</c:v>
                </c:pt>
                <c:pt idx="1289">
                  <c:v>364.0</c:v>
                </c:pt>
                <c:pt idx="1290">
                  <c:v>364.0</c:v>
                </c:pt>
                <c:pt idx="1291">
                  <c:v>364.0</c:v>
                </c:pt>
                <c:pt idx="1292">
                  <c:v>364.0</c:v>
                </c:pt>
                <c:pt idx="1293">
                  <c:v>365.0</c:v>
                </c:pt>
                <c:pt idx="1294">
                  <c:v>366.0</c:v>
                </c:pt>
                <c:pt idx="1295">
                  <c:v>367.0</c:v>
                </c:pt>
                <c:pt idx="1296">
                  <c:v>367.0</c:v>
                </c:pt>
                <c:pt idx="1297">
                  <c:v>367.0</c:v>
                </c:pt>
                <c:pt idx="1298">
                  <c:v>368.0</c:v>
                </c:pt>
                <c:pt idx="1299">
                  <c:v>368.0</c:v>
                </c:pt>
                <c:pt idx="1300">
                  <c:v>368.0</c:v>
                </c:pt>
                <c:pt idx="1301">
                  <c:v>368.0</c:v>
                </c:pt>
                <c:pt idx="1302">
                  <c:v>368.0</c:v>
                </c:pt>
                <c:pt idx="1303">
                  <c:v>368.0</c:v>
                </c:pt>
                <c:pt idx="1304">
                  <c:v>368.0</c:v>
                </c:pt>
                <c:pt idx="1305">
                  <c:v>369.0</c:v>
                </c:pt>
                <c:pt idx="1306">
                  <c:v>370.0</c:v>
                </c:pt>
                <c:pt idx="1307">
                  <c:v>370.0</c:v>
                </c:pt>
                <c:pt idx="1308">
                  <c:v>371.0</c:v>
                </c:pt>
                <c:pt idx="1309">
                  <c:v>372.0</c:v>
                </c:pt>
                <c:pt idx="1310">
                  <c:v>373.0</c:v>
                </c:pt>
                <c:pt idx="1311">
                  <c:v>374.0</c:v>
                </c:pt>
                <c:pt idx="1312">
                  <c:v>375.0</c:v>
                </c:pt>
                <c:pt idx="1313">
                  <c:v>376.0</c:v>
                </c:pt>
                <c:pt idx="1314">
                  <c:v>377.0</c:v>
                </c:pt>
                <c:pt idx="1315">
                  <c:v>378.0</c:v>
                </c:pt>
                <c:pt idx="1316">
                  <c:v>379.0</c:v>
                </c:pt>
                <c:pt idx="1317">
                  <c:v>380.0</c:v>
                </c:pt>
                <c:pt idx="1318">
                  <c:v>381.0</c:v>
                </c:pt>
                <c:pt idx="1319">
                  <c:v>382.0</c:v>
                </c:pt>
                <c:pt idx="1320">
                  <c:v>382.0</c:v>
                </c:pt>
                <c:pt idx="1321">
                  <c:v>382.0</c:v>
                </c:pt>
                <c:pt idx="1322">
                  <c:v>382.0</c:v>
                </c:pt>
                <c:pt idx="1323">
                  <c:v>382.0</c:v>
                </c:pt>
                <c:pt idx="1324">
                  <c:v>382.0</c:v>
                </c:pt>
                <c:pt idx="1325">
                  <c:v>382.0</c:v>
                </c:pt>
                <c:pt idx="1326">
                  <c:v>383.0</c:v>
                </c:pt>
                <c:pt idx="1327">
                  <c:v>384.0</c:v>
                </c:pt>
                <c:pt idx="1328">
                  <c:v>385.0</c:v>
                </c:pt>
                <c:pt idx="1329">
                  <c:v>385.0</c:v>
                </c:pt>
                <c:pt idx="1330">
                  <c:v>385.0</c:v>
                </c:pt>
                <c:pt idx="1331">
                  <c:v>385.0</c:v>
                </c:pt>
                <c:pt idx="1332">
                  <c:v>385.0</c:v>
                </c:pt>
                <c:pt idx="1333">
                  <c:v>385.0</c:v>
                </c:pt>
                <c:pt idx="1334">
                  <c:v>385.0</c:v>
                </c:pt>
                <c:pt idx="1335">
                  <c:v>385.0</c:v>
                </c:pt>
                <c:pt idx="1336">
                  <c:v>385.0</c:v>
                </c:pt>
                <c:pt idx="1337">
                  <c:v>385.0</c:v>
                </c:pt>
                <c:pt idx="1338">
                  <c:v>385.0</c:v>
                </c:pt>
                <c:pt idx="1339">
                  <c:v>385.0</c:v>
                </c:pt>
                <c:pt idx="1340">
                  <c:v>385.0</c:v>
                </c:pt>
                <c:pt idx="1341">
                  <c:v>385.0</c:v>
                </c:pt>
                <c:pt idx="1342">
                  <c:v>385.0</c:v>
                </c:pt>
                <c:pt idx="1343">
                  <c:v>386.0</c:v>
                </c:pt>
                <c:pt idx="1344">
                  <c:v>386.0</c:v>
                </c:pt>
                <c:pt idx="1345">
                  <c:v>386.0</c:v>
                </c:pt>
                <c:pt idx="1346">
                  <c:v>387.0</c:v>
                </c:pt>
                <c:pt idx="1347">
                  <c:v>388.0</c:v>
                </c:pt>
                <c:pt idx="1348">
                  <c:v>388.0</c:v>
                </c:pt>
                <c:pt idx="1349">
                  <c:v>388.0</c:v>
                </c:pt>
                <c:pt idx="1350">
                  <c:v>389.0</c:v>
                </c:pt>
                <c:pt idx="1351">
                  <c:v>390.0</c:v>
                </c:pt>
                <c:pt idx="1352">
                  <c:v>391.0</c:v>
                </c:pt>
                <c:pt idx="1353">
                  <c:v>392.0</c:v>
                </c:pt>
                <c:pt idx="1354">
                  <c:v>393.0</c:v>
                </c:pt>
                <c:pt idx="1355">
                  <c:v>394.0</c:v>
                </c:pt>
                <c:pt idx="1356">
                  <c:v>394.0</c:v>
                </c:pt>
                <c:pt idx="1357">
                  <c:v>394.0</c:v>
                </c:pt>
                <c:pt idx="1358">
                  <c:v>395.0</c:v>
                </c:pt>
                <c:pt idx="1359">
                  <c:v>395.0</c:v>
                </c:pt>
                <c:pt idx="1360">
                  <c:v>396.0</c:v>
                </c:pt>
                <c:pt idx="1361">
                  <c:v>396.0</c:v>
                </c:pt>
                <c:pt idx="1362">
                  <c:v>396.0</c:v>
                </c:pt>
                <c:pt idx="1363">
                  <c:v>397.0</c:v>
                </c:pt>
                <c:pt idx="1364">
                  <c:v>397.0</c:v>
                </c:pt>
                <c:pt idx="1365">
                  <c:v>397.0</c:v>
                </c:pt>
                <c:pt idx="1366">
                  <c:v>397.0</c:v>
                </c:pt>
                <c:pt idx="1367">
                  <c:v>397.0</c:v>
                </c:pt>
                <c:pt idx="1368">
                  <c:v>397.0</c:v>
                </c:pt>
                <c:pt idx="1369">
                  <c:v>397.0</c:v>
                </c:pt>
                <c:pt idx="1370">
                  <c:v>397.0</c:v>
                </c:pt>
                <c:pt idx="1371">
                  <c:v>398.0</c:v>
                </c:pt>
                <c:pt idx="1372">
                  <c:v>398.0</c:v>
                </c:pt>
                <c:pt idx="1373">
                  <c:v>398.0</c:v>
                </c:pt>
                <c:pt idx="1374">
                  <c:v>399.0</c:v>
                </c:pt>
                <c:pt idx="1375">
                  <c:v>399.0</c:v>
                </c:pt>
                <c:pt idx="1376">
                  <c:v>399.0</c:v>
                </c:pt>
                <c:pt idx="1377">
                  <c:v>400.0</c:v>
                </c:pt>
                <c:pt idx="1378">
                  <c:v>400.0</c:v>
                </c:pt>
                <c:pt idx="1379">
                  <c:v>401.0</c:v>
                </c:pt>
                <c:pt idx="1380">
                  <c:v>401.0</c:v>
                </c:pt>
                <c:pt idx="1381">
                  <c:v>402.0</c:v>
                </c:pt>
                <c:pt idx="1382">
                  <c:v>403.0</c:v>
                </c:pt>
                <c:pt idx="1383">
                  <c:v>403.0</c:v>
                </c:pt>
                <c:pt idx="1384">
                  <c:v>403.0</c:v>
                </c:pt>
                <c:pt idx="1385">
                  <c:v>403.0</c:v>
                </c:pt>
                <c:pt idx="1386">
                  <c:v>403.0</c:v>
                </c:pt>
                <c:pt idx="1387">
                  <c:v>404.0</c:v>
                </c:pt>
                <c:pt idx="1388">
                  <c:v>405.0</c:v>
                </c:pt>
                <c:pt idx="1389">
                  <c:v>406.0</c:v>
                </c:pt>
                <c:pt idx="1390">
                  <c:v>407.0</c:v>
                </c:pt>
                <c:pt idx="1391">
                  <c:v>407.0</c:v>
                </c:pt>
                <c:pt idx="1392">
                  <c:v>407.0</c:v>
                </c:pt>
                <c:pt idx="1393">
                  <c:v>407.0</c:v>
                </c:pt>
                <c:pt idx="1394">
                  <c:v>407.0</c:v>
                </c:pt>
                <c:pt idx="1395">
                  <c:v>407.0</c:v>
                </c:pt>
                <c:pt idx="1396">
                  <c:v>407.0</c:v>
                </c:pt>
                <c:pt idx="1397">
                  <c:v>407.0</c:v>
                </c:pt>
                <c:pt idx="1398">
                  <c:v>407.0</c:v>
                </c:pt>
                <c:pt idx="1399">
                  <c:v>407.0</c:v>
                </c:pt>
                <c:pt idx="1400">
                  <c:v>408.0</c:v>
                </c:pt>
                <c:pt idx="1401">
                  <c:v>408.0</c:v>
                </c:pt>
                <c:pt idx="1402">
                  <c:v>408.0</c:v>
                </c:pt>
                <c:pt idx="1403">
                  <c:v>408.0</c:v>
                </c:pt>
                <c:pt idx="1404">
                  <c:v>408.0</c:v>
                </c:pt>
                <c:pt idx="1405">
                  <c:v>409.0</c:v>
                </c:pt>
                <c:pt idx="1406">
                  <c:v>410.0</c:v>
                </c:pt>
                <c:pt idx="1407">
                  <c:v>411.0</c:v>
                </c:pt>
                <c:pt idx="1408">
                  <c:v>411.0</c:v>
                </c:pt>
                <c:pt idx="1409">
                  <c:v>412.0</c:v>
                </c:pt>
                <c:pt idx="1410">
                  <c:v>413.0</c:v>
                </c:pt>
                <c:pt idx="1411">
                  <c:v>414.0</c:v>
                </c:pt>
                <c:pt idx="1412">
                  <c:v>414.0</c:v>
                </c:pt>
                <c:pt idx="1413">
                  <c:v>414.0</c:v>
                </c:pt>
                <c:pt idx="1414">
                  <c:v>414.0</c:v>
                </c:pt>
                <c:pt idx="1415">
                  <c:v>414.0</c:v>
                </c:pt>
                <c:pt idx="1416">
                  <c:v>414.0</c:v>
                </c:pt>
                <c:pt idx="1417">
                  <c:v>414.0</c:v>
                </c:pt>
                <c:pt idx="1418">
                  <c:v>415.0</c:v>
                </c:pt>
                <c:pt idx="1419">
                  <c:v>416.0</c:v>
                </c:pt>
                <c:pt idx="1420">
                  <c:v>416.0</c:v>
                </c:pt>
                <c:pt idx="1421">
                  <c:v>416.0</c:v>
                </c:pt>
                <c:pt idx="1422">
                  <c:v>416.0</c:v>
                </c:pt>
                <c:pt idx="1423">
                  <c:v>416.0</c:v>
                </c:pt>
                <c:pt idx="1424">
                  <c:v>417.0</c:v>
                </c:pt>
                <c:pt idx="1425">
                  <c:v>417.0</c:v>
                </c:pt>
                <c:pt idx="1426">
                  <c:v>417.0</c:v>
                </c:pt>
                <c:pt idx="1427">
                  <c:v>417.0</c:v>
                </c:pt>
                <c:pt idx="1428">
                  <c:v>418.0</c:v>
                </c:pt>
                <c:pt idx="1429">
                  <c:v>419.0</c:v>
                </c:pt>
                <c:pt idx="1430">
                  <c:v>420.0</c:v>
                </c:pt>
                <c:pt idx="1431">
                  <c:v>421.0</c:v>
                </c:pt>
                <c:pt idx="1432">
                  <c:v>421.0</c:v>
                </c:pt>
                <c:pt idx="1433">
                  <c:v>422.0</c:v>
                </c:pt>
                <c:pt idx="1434">
                  <c:v>423.0</c:v>
                </c:pt>
                <c:pt idx="1435">
                  <c:v>424.0</c:v>
                </c:pt>
                <c:pt idx="1436">
                  <c:v>424.0</c:v>
                </c:pt>
                <c:pt idx="1437">
                  <c:v>424.0</c:v>
                </c:pt>
                <c:pt idx="1438">
                  <c:v>424.0</c:v>
                </c:pt>
                <c:pt idx="1439">
                  <c:v>424.0</c:v>
                </c:pt>
                <c:pt idx="1440">
                  <c:v>424.0</c:v>
                </c:pt>
                <c:pt idx="1441">
                  <c:v>424.0</c:v>
                </c:pt>
                <c:pt idx="1442">
                  <c:v>424.0</c:v>
                </c:pt>
                <c:pt idx="1443">
                  <c:v>424.0</c:v>
                </c:pt>
                <c:pt idx="1444">
                  <c:v>424.0</c:v>
                </c:pt>
                <c:pt idx="1445">
                  <c:v>424.0</c:v>
                </c:pt>
                <c:pt idx="1446">
                  <c:v>424.0</c:v>
                </c:pt>
                <c:pt idx="1447">
                  <c:v>424.0</c:v>
                </c:pt>
                <c:pt idx="1448">
                  <c:v>424.0</c:v>
                </c:pt>
                <c:pt idx="1449">
                  <c:v>424.0</c:v>
                </c:pt>
                <c:pt idx="1450">
                  <c:v>424.0</c:v>
                </c:pt>
                <c:pt idx="1451">
                  <c:v>424.0</c:v>
                </c:pt>
                <c:pt idx="1452">
                  <c:v>424.0</c:v>
                </c:pt>
                <c:pt idx="1453">
                  <c:v>424.0</c:v>
                </c:pt>
                <c:pt idx="1454">
                  <c:v>424.0</c:v>
                </c:pt>
                <c:pt idx="1455">
                  <c:v>424.0</c:v>
                </c:pt>
                <c:pt idx="1456">
                  <c:v>424.0</c:v>
                </c:pt>
                <c:pt idx="1457">
                  <c:v>424.0</c:v>
                </c:pt>
                <c:pt idx="1458">
                  <c:v>424.0</c:v>
                </c:pt>
                <c:pt idx="1459">
                  <c:v>424.0</c:v>
                </c:pt>
                <c:pt idx="1460">
                  <c:v>424.0</c:v>
                </c:pt>
                <c:pt idx="1461">
                  <c:v>424.0</c:v>
                </c:pt>
                <c:pt idx="1462">
                  <c:v>424.0</c:v>
                </c:pt>
                <c:pt idx="1463">
                  <c:v>424.0</c:v>
                </c:pt>
                <c:pt idx="1464">
                  <c:v>424.0</c:v>
                </c:pt>
                <c:pt idx="1465">
                  <c:v>424.0</c:v>
                </c:pt>
                <c:pt idx="1466">
                  <c:v>424.0</c:v>
                </c:pt>
                <c:pt idx="1467">
                  <c:v>424.0</c:v>
                </c:pt>
                <c:pt idx="1468">
                  <c:v>424.0</c:v>
                </c:pt>
                <c:pt idx="1469">
                  <c:v>424.0</c:v>
                </c:pt>
                <c:pt idx="1470">
                  <c:v>424.0</c:v>
                </c:pt>
                <c:pt idx="1471">
                  <c:v>424.0</c:v>
                </c:pt>
                <c:pt idx="1472">
                  <c:v>424.0</c:v>
                </c:pt>
                <c:pt idx="1473">
                  <c:v>424.0</c:v>
                </c:pt>
                <c:pt idx="1474">
                  <c:v>424.0</c:v>
                </c:pt>
                <c:pt idx="1475">
                  <c:v>424.0</c:v>
                </c:pt>
                <c:pt idx="1476">
                  <c:v>424.0</c:v>
                </c:pt>
                <c:pt idx="1477">
                  <c:v>424.0</c:v>
                </c:pt>
                <c:pt idx="1478">
                  <c:v>424.0</c:v>
                </c:pt>
                <c:pt idx="1479">
                  <c:v>424.0</c:v>
                </c:pt>
                <c:pt idx="1480">
                  <c:v>425.0</c:v>
                </c:pt>
                <c:pt idx="1481">
                  <c:v>425.0</c:v>
                </c:pt>
                <c:pt idx="1482">
                  <c:v>425.0</c:v>
                </c:pt>
                <c:pt idx="1483">
                  <c:v>425.0</c:v>
                </c:pt>
                <c:pt idx="1484">
                  <c:v>425.0</c:v>
                </c:pt>
                <c:pt idx="1485">
                  <c:v>425.0</c:v>
                </c:pt>
                <c:pt idx="1486">
                  <c:v>425.0</c:v>
                </c:pt>
                <c:pt idx="1487">
                  <c:v>425.0</c:v>
                </c:pt>
                <c:pt idx="1488">
                  <c:v>425.0</c:v>
                </c:pt>
                <c:pt idx="1489">
                  <c:v>425.0</c:v>
                </c:pt>
                <c:pt idx="1490">
                  <c:v>425.0</c:v>
                </c:pt>
                <c:pt idx="1491">
                  <c:v>425.0</c:v>
                </c:pt>
                <c:pt idx="1492">
                  <c:v>425.0</c:v>
                </c:pt>
                <c:pt idx="1493">
                  <c:v>425.0</c:v>
                </c:pt>
                <c:pt idx="1494">
                  <c:v>426.0</c:v>
                </c:pt>
                <c:pt idx="1495">
                  <c:v>426.0</c:v>
                </c:pt>
                <c:pt idx="1496">
                  <c:v>427.0</c:v>
                </c:pt>
                <c:pt idx="1497">
                  <c:v>428.0</c:v>
                </c:pt>
                <c:pt idx="1498">
                  <c:v>428.0</c:v>
                </c:pt>
                <c:pt idx="1499">
                  <c:v>428.0</c:v>
                </c:pt>
                <c:pt idx="1500">
                  <c:v>428.0</c:v>
                </c:pt>
                <c:pt idx="1501">
                  <c:v>428.0</c:v>
                </c:pt>
                <c:pt idx="1502">
                  <c:v>429.0</c:v>
                </c:pt>
                <c:pt idx="1503">
                  <c:v>429.0</c:v>
                </c:pt>
                <c:pt idx="1504">
                  <c:v>430.0</c:v>
                </c:pt>
                <c:pt idx="1505">
                  <c:v>431.0</c:v>
                </c:pt>
                <c:pt idx="1506">
                  <c:v>431.0</c:v>
                </c:pt>
                <c:pt idx="1507">
                  <c:v>432.0</c:v>
                </c:pt>
                <c:pt idx="1508">
                  <c:v>432.0</c:v>
                </c:pt>
                <c:pt idx="1509">
                  <c:v>433.0</c:v>
                </c:pt>
                <c:pt idx="1510">
                  <c:v>434.0</c:v>
                </c:pt>
                <c:pt idx="1511">
                  <c:v>434.0</c:v>
                </c:pt>
                <c:pt idx="1512">
                  <c:v>434.0</c:v>
                </c:pt>
                <c:pt idx="1513">
                  <c:v>434.0</c:v>
                </c:pt>
                <c:pt idx="1514">
                  <c:v>434.0</c:v>
                </c:pt>
                <c:pt idx="1515">
                  <c:v>435.0</c:v>
                </c:pt>
                <c:pt idx="1516">
                  <c:v>435.0</c:v>
                </c:pt>
                <c:pt idx="1517">
                  <c:v>435.0</c:v>
                </c:pt>
                <c:pt idx="1518">
                  <c:v>435.0</c:v>
                </c:pt>
                <c:pt idx="1519">
                  <c:v>435.0</c:v>
                </c:pt>
                <c:pt idx="1520">
                  <c:v>435.0</c:v>
                </c:pt>
                <c:pt idx="1521">
                  <c:v>436.0</c:v>
                </c:pt>
                <c:pt idx="1522">
                  <c:v>437.0</c:v>
                </c:pt>
                <c:pt idx="1523">
                  <c:v>437.0</c:v>
                </c:pt>
                <c:pt idx="1524">
                  <c:v>437.0</c:v>
                </c:pt>
                <c:pt idx="1525">
                  <c:v>437.0</c:v>
                </c:pt>
                <c:pt idx="1526">
                  <c:v>437.0</c:v>
                </c:pt>
                <c:pt idx="1527">
                  <c:v>437.0</c:v>
                </c:pt>
                <c:pt idx="1528">
                  <c:v>437.0</c:v>
                </c:pt>
                <c:pt idx="1529">
                  <c:v>437.0</c:v>
                </c:pt>
                <c:pt idx="1530">
                  <c:v>438.0</c:v>
                </c:pt>
                <c:pt idx="1531">
                  <c:v>438.0</c:v>
                </c:pt>
                <c:pt idx="1532">
                  <c:v>438.0</c:v>
                </c:pt>
                <c:pt idx="1533">
                  <c:v>439.0</c:v>
                </c:pt>
                <c:pt idx="1534">
                  <c:v>439.0</c:v>
                </c:pt>
                <c:pt idx="1535">
                  <c:v>439.0</c:v>
                </c:pt>
                <c:pt idx="1536">
                  <c:v>440.0</c:v>
                </c:pt>
                <c:pt idx="1537">
                  <c:v>440.0</c:v>
                </c:pt>
                <c:pt idx="1538">
                  <c:v>440.0</c:v>
                </c:pt>
                <c:pt idx="1539">
                  <c:v>440.0</c:v>
                </c:pt>
                <c:pt idx="1540">
                  <c:v>441.0</c:v>
                </c:pt>
                <c:pt idx="1541">
                  <c:v>442.0</c:v>
                </c:pt>
                <c:pt idx="1542">
                  <c:v>442.0</c:v>
                </c:pt>
                <c:pt idx="1543">
                  <c:v>443.0</c:v>
                </c:pt>
                <c:pt idx="1544">
                  <c:v>443.0</c:v>
                </c:pt>
                <c:pt idx="1545">
                  <c:v>443.0</c:v>
                </c:pt>
                <c:pt idx="1546">
                  <c:v>443.0</c:v>
                </c:pt>
                <c:pt idx="1547">
                  <c:v>443.0</c:v>
                </c:pt>
                <c:pt idx="1548">
                  <c:v>443.0</c:v>
                </c:pt>
                <c:pt idx="1549">
                  <c:v>444.0</c:v>
                </c:pt>
                <c:pt idx="1550">
                  <c:v>444.0</c:v>
                </c:pt>
                <c:pt idx="1551">
                  <c:v>444.0</c:v>
                </c:pt>
                <c:pt idx="1552">
                  <c:v>444.0</c:v>
                </c:pt>
                <c:pt idx="1553">
                  <c:v>444.0</c:v>
                </c:pt>
                <c:pt idx="1554">
                  <c:v>444.0</c:v>
                </c:pt>
                <c:pt idx="1555">
                  <c:v>444.0</c:v>
                </c:pt>
                <c:pt idx="1556">
                  <c:v>444.0</c:v>
                </c:pt>
                <c:pt idx="1557">
                  <c:v>444.0</c:v>
                </c:pt>
                <c:pt idx="1558">
                  <c:v>444.0</c:v>
                </c:pt>
                <c:pt idx="1559">
                  <c:v>444.0</c:v>
                </c:pt>
                <c:pt idx="1560">
                  <c:v>444.0</c:v>
                </c:pt>
                <c:pt idx="1561">
                  <c:v>445.0</c:v>
                </c:pt>
                <c:pt idx="1562">
                  <c:v>445.0</c:v>
                </c:pt>
                <c:pt idx="1563">
                  <c:v>446.0</c:v>
                </c:pt>
                <c:pt idx="1564">
                  <c:v>446.0</c:v>
                </c:pt>
                <c:pt idx="1565">
                  <c:v>446.0</c:v>
                </c:pt>
                <c:pt idx="1566">
                  <c:v>446.0</c:v>
                </c:pt>
                <c:pt idx="1567">
                  <c:v>446.0</c:v>
                </c:pt>
                <c:pt idx="1568">
                  <c:v>446.0</c:v>
                </c:pt>
                <c:pt idx="1569">
                  <c:v>447.0</c:v>
                </c:pt>
                <c:pt idx="1570">
                  <c:v>447.0</c:v>
                </c:pt>
                <c:pt idx="1571">
                  <c:v>448.0</c:v>
                </c:pt>
                <c:pt idx="1572">
                  <c:v>448.0</c:v>
                </c:pt>
                <c:pt idx="1573">
                  <c:v>449.0</c:v>
                </c:pt>
                <c:pt idx="1574">
                  <c:v>449.0</c:v>
                </c:pt>
                <c:pt idx="1575">
                  <c:v>449.0</c:v>
                </c:pt>
                <c:pt idx="1576">
                  <c:v>450.0</c:v>
                </c:pt>
                <c:pt idx="1577">
                  <c:v>451.0</c:v>
                </c:pt>
                <c:pt idx="1578">
                  <c:v>451.0</c:v>
                </c:pt>
                <c:pt idx="1579">
                  <c:v>451.0</c:v>
                </c:pt>
                <c:pt idx="1580">
                  <c:v>451.0</c:v>
                </c:pt>
                <c:pt idx="1581">
                  <c:v>451.0</c:v>
                </c:pt>
                <c:pt idx="1582">
                  <c:v>451.0</c:v>
                </c:pt>
                <c:pt idx="1583">
                  <c:v>451.0</c:v>
                </c:pt>
                <c:pt idx="1584">
                  <c:v>451.0</c:v>
                </c:pt>
                <c:pt idx="1585">
                  <c:v>451.0</c:v>
                </c:pt>
                <c:pt idx="1586">
                  <c:v>451.0</c:v>
                </c:pt>
                <c:pt idx="1587">
                  <c:v>451.0</c:v>
                </c:pt>
                <c:pt idx="1588">
                  <c:v>451.0</c:v>
                </c:pt>
                <c:pt idx="1589">
                  <c:v>451.0</c:v>
                </c:pt>
                <c:pt idx="1590">
                  <c:v>451.0</c:v>
                </c:pt>
                <c:pt idx="1591">
                  <c:v>451.0</c:v>
                </c:pt>
                <c:pt idx="1592">
                  <c:v>451.0</c:v>
                </c:pt>
                <c:pt idx="1593">
                  <c:v>452.0</c:v>
                </c:pt>
                <c:pt idx="1594">
                  <c:v>452.0</c:v>
                </c:pt>
                <c:pt idx="1595">
                  <c:v>453.0</c:v>
                </c:pt>
                <c:pt idx="1596">
                  <c:v>454.0</c:v>
                </c:pt>
                <c:pt idx="1597">
                  <c:v>455.0</c:v>
                </c:pt>
                <c:pt idx="1598">
                  <c:v>455.0</c:v>
                </c:pt>
                <c:pt idx="1599">
                  <c:v>455.0</c:v>
                </c:pt>
                <c:pt idx="1600">
                  <c:v>456.0</c:v>
                </c:pt>
                <c:pt idx="1601">
                  <c:v>456.0</c:v>
                </c:pt>
                <c:pt idx="1602">
                  <c:v>457.0</c:v>
                </c:pt>
                <c:pt idx="1603">
                  <c:v>457.0</c:v>
                </c:pt>
                <c:pt idx="1604">
                  <c:v>458.0</c:v>
                </c:pt>
                <c:pt idx="1605">
                  <c:v>458.0</c:v>
                </c:pt>
                <c:pt idx="1606">
                  <c:v>458.0</c:v>
                </c:pt>
                <c:pt idx="1607">
                  <c:v>459.0</c:v>
                </c:pt>
                <c:pt idx="1608">
                  <c:v>460.0</c:v>
                </c:pt>
                <c:pt idx="1609">
                  <c:v>461.0</c:v>
                </c:pt>
                <c:pt idx="1610">
                  <c:v>462.0</c:v>
                </c:pt>
                <c:pt idx="1611">
                  <c:v>463.0</c:v>
                </c:pt>
                <c:pt idx="1612">
                  <c:v>464.0</c:v>
                </c:pt>
                <c:pt idx="1613">
                  <c:v>465.0</c:v>
                </c:pt>
                <c:pt idx="1614">
                  <c:v>466.0</c:v>
                </c:pt>
                <c:pt idx="1615">
                  <c:v>466.0</c:v>
                </c:pt>
                <c:pt idx="1616">
                  <c:v>466.0</c:v>
                </c:pt>
                <c:pt idx="1617">
                  <c:v>466.0</c:v>
                </c:pt>
                <c:pt idx="1618">
                  <c:v>467.0</c:v>
                </c:pt>
                <c:pt idx="1619">
                  <c:v>468.0</c:v>
                </c:pt>
                <c:pt idx="1620">
                  <c:v>468.0</c:v>
                </c:pt>
                <c:pt idx="1621">
                  <c:v>468.0</c:v>
                </c:pt>
                <c:pt idx="1622">
                  <c:v>468.0</c:v>
                </c:pt>
                <c:pt idx="1623">
                  <c:v>469.0</c:v>
                </c:pt>
                <c:pt idx="1624">
                  <c:v>469.0</c:v>
                </c:pt>
                <c:pt idx="1625">
                  <c:v>469.0</c:v>
                </c:pt>
                <c:pt idx="1626">
                  <c:v>469.0</c:v>
                </c:pt>
                <c:pt idx="1627">
                  <c:v>469.0</c:v>
                </c:pt>
                <c:pt idx="1628">
                  <c:v>469.0</c:v>
                </c:pt>
                <c:pt idx="1629">
                  <c:v>469.0</c:v>
                </c:pt>
                <c:pt idx="1630">
                  <c:v>470.0</c:v>
                </c:pt>
                <c:pt idx="1631">
                  <c:v>470.0</c:v>
                </c:pt>
                <c:pt idx="1632">
                  <c:v>471.0</c:v>
                </c:pt>
                <c:pt idx="1633">
                  <c:v>471.0</c:v>
                </c:pt>
                <c:pt idx="1634">
                  <c:v>471.0</c:v>
                </c:pt>
                <c:pt idx="1635">
                  <c:v>471.0</c:v>
                </c:pt>
                <c:pt idx="1636">
                  <c:v>471.0</c:v>
                </c:pt>
                <c:pt idx="1637">
                  <c:v>472.0</c:v>
                </c:pt>
                <c:pt idx="1638">
                  <c:v>472.0</c:v>
                </c:pt>
                <c:pt idx="1639">
                  <c:v>472.0</c:v>
                </c:pt>
                <c:pt idx="1640">
                  <c:v>472.0</c:v>
                </c:pt>
                <c:pt idx="1641">
                  <c:v>473.0</c:v>
                </c:pt>
                <c:pt idx="1642">
                  <c:v>473.0</c:v>
                </c:pt>
                <c:pt idx="1643">
                  <c:v>473.0</c:v>
                </c:pt>
                <c:pt idx="1644">
                  <c:v>474.0</c:v>
                </c:pt>
                <c:pt idx="1645">
                  <c:v>474.0</c:v>
                </c:pt>
                <c:pt idx="1646">
                  <c:v>474.0</c:v>
                </c:pt>
                <c:pt idx="1647">
                  <c:v>474.0</c:v>
                </c:pt>
                <c:pt idx="1648">
                  <c:v>474.0</c:v>
                </c:pt>
                <c:pt idx="1649">
                  <c:v>474.0</c:v>
                </c:pt>
                <c:pt idx="1650">
                  <c:v>475.0</c:v>
                </c:pt>
                <c:pt idx="1651">
                  <c:v>475.0</c:v>
                </c:pt>
                <c:pt idx="1652">
                  <c:v>475.0</c:v>
                </c:pt>
                <c:pt idx="1653">
                  <c:v>475.0</c:v>
                </c:pt>
                <c:pt idx="1654">
                  <c:v>475.0</c:v>
                </c:pt>
                <c:pt idx="1655">
                  <c:v>475.0</c:v>
                </c:pt>
                <c:pt idx="1656">
                  <c:v>476.0</c:v>
                </c:pt>
                <c:pt idx="1657">
                  <c:v>477.0</c:v>
                </c:pt>
                <c:pt idx="1658">
                  <c:v>477.0</c:v>
                </c:pt>
                <c:pt idx="1659">
                  <c:v>478.0</c:v>
                </c:pt>
                <c:pt idx="1660">
                  <c:v>478.0</c:v>
                </c:pt>
                <c:pt idx="1661">
                  <c:v>478.0</c:v>
                </c:pt>
                <c:pt idx="1662">
                  <c:v>478.0</c:v>
                </c:pt>
                <c:pt idx="1663">
                  <c:v>478.0</c:v>
                </c:pt>
                <c:pt idx="1664">
                  <c:v>479.0</c:v>
                </c:pt>
                <c:pt idx="1665">
                  <c:v>479.0</c:v>
                </c:pt>
                <c:pt idx="1666">
                  <c:v>479.0</c:v>
                </c:pt>
                <c:pt idx="1667">
                  <c:v>479.0</c:v>
                </c:pt>
                <c:pt idx="1668">
                  <c:v>479.0</c:v>
                </c:pt>
                <c:pt idx="1669">
                  <c:v>479.0</c:v>
                </c:pt>
                <c:pt idx="1670">
                  <c:v>479.0</c:v>
                </c:pt>
                <c:pt idx="1671">
                  <c:v>479.0</c:v>
                </c:pt>
                <c:pt idx="1672">
                  <c:v>479.0</c:v>
                </c:pt>
                <c:pt idx="1673">
                  <c:v>479.0</c:v>
                </c:pt>
                <c:pt idx="1674">
                  <c:v>479.0</c:v>
                </c:pt>
                <c:pt idx="1675">
                  <c:v>480.0</c:v>
                </c:pt>
                <c:pt idx="1676">
                  <c:v>480.0</c:v>
                </c:pt>
                <c:pt idx="1677">
                  <c:v>480.0</c:v>
                </c:pt>
                <c:pt idx="1678">
                  <c:v>480.0</c:v>
                </c:pt>
                <c:pt idx="1679">
                  <c:v>480.0</c:v>
                </c:pt>
                <c:pt idx="1680">
                  <c:v>480.0</c:v>
                </c:pt>
                <c:pt idx="1681">
                  <c:v>480.0</c:v>
                </c:pt>
                <c:pt idx="1682">
                  <c:v>480.0</c:v>
                </c:pt>
                <c:pt idx="1683">
                  <c:v>480.0</c:v>
                </c:pt>
                <c:pt idx="1684">
                  <c:v>480.0</c:v>
                </c:pt>
                <c:pt idx="1685">
                  <c:v>480.0</c:v>
                </c:pt>
                <c:pt idx="1686">
                  <c:v>480.0</c:v>
                </c:pt>
                <c:pt idx="1687">
                  <c:v>480.0</c:v>
                </c:pt>
                <c:pt idx="1688">
                  <c:v>481.0</c:v>
                </c:pt>
                <c:pt idx="1689">
                  <c:v>482.0</c:v>
                </c:pt>
                <c:pt idx="1690">
                  <c:v>482.0</c:v>
                </c:pt>
                <c:pt idx="1691">
                  <c:v>482.0</c:v>
                </c:pt>
                <c:pt idx="1692">
                  <c:v>482.0</c:v>
                </c:pt>
                <c:pt idx="1693">
                  <c:v>482.0</c:v>
                </c:pt>
                <c:pt idx="1694">
                  <c:v>482.0</c:v>
                </c:pt>
                <c:pt idx="1695">
                  <c:v>483.0</c:v>
                </c:pt>
                <c:pt idx="1696">
                  <c:v>484.0</c:v>
                </c:pt>
                <c:pt idx="1697">
                  <c:v>484.0</c:v>
                </c:pt>
                <c:pt idx="1698">
                  <c:v>484.0</c:v>
                </c:pt>
                <c:pt idx="1699">
                  <c:v>484.0</c:v>
                </c:pt>
                <c:pt idx="1700">
                  <c:v>485.0</c:v>
                </c:pt>
                <c:pt idx="1701">
                  <c:v>485.0</c:v>
                </c:pt>
                <c:pt idx="1702">
                  <c:v>485.0</c:v>
                </c:pt>
                <c:pt idx="1703">
                  <c:v>485.0</c:v>
                </c:pt>
                <c:pt idx="1704">
                  <c:v>486.0</c:v>
                </c:pt>
                <c:pt idx="1705">
                  <c:v>486.0</c:v>
                </c:pt>
                <c:pt idx="1706">
                  <c:v>487.0</c:v>
                </c:pt>
                <c:pt idx="1707">
                  <c:v>488.0</c:v>
                </c:pt>
                <c:pt idx="1708">
                  <c:v>489.0</c:v>
                </c:pt>
                <c:pt idx="1709">
                  <c:v>490.0</c:v>
                </c:pt>
                <c:pt idx="1710">
                  <c:v>491.0</c:v>
                </c:pt>
                <c:pt idx="1711">
                  <c:v>492.0</c:v>
                </c:pt>
                <c:pt idx="1712">
                  <c:v>492.0</c:v>
                </c:pt>
                <c:pt idx="1713">
                  <c:v>492.0</c:v>
                </c:pt>
                <c:pt idx="1714">
                  <c:v>492.0</c:v>
                </c:pt>
                <c:pt idx="1715">
                  <c:v>493.0</c:v>
                </c:pt>
                <c:pt idx="1716">
                  <c:v>493.0</c:v>
                </c:pt>
                <c:pt idx="1717">
                  <c:v>494.0</c:v>
                </c:pt>
                <c:pt idx="1718">
                  <c:v>495.0</c:v>
                </c:pt>
                <c:pt idx="1719">
                  <c:v>495.0</c:v>
                </c:pt>
                <c:pt idx="1720">
                  <c:v>495.0</c:v>
                </c:pt>
                <c:pt idx="1721">
                  <c:v>495.0</c:v>
                </c:pt>
                <c:pt idx="1722">
                  <c:v>495.0</c:v>
                </c:pt>
                <c:pt idx="1723">
                  <c:v>495.0</c:v>
                </c:pt>
                <c:pt idx="1724">
                  <c:v>495.0</c:v>
                </c:pt>
                <c:pt idx="1725">
                  <c:v>496.0</c:v>
                </c:pt>
                <c:pt idx="1726">
                  <c:v>496.0</c:v>
                </c:pt>
                <c:pt idx="1727">
                  <c:v>497.0</c:v>
                </c:pt>
                <c:pt idx="1728">
                  <c:v>497.0</c:v>
                </c:pt>
                <c:pt idx="1729">
                  <c:v>497.0</c:v>
                </c:pt>
                <c:pt idx="1730">
                  <c:v>497.0</c:v>
                </c:pt>
                <c:pt idx="1731">
                  <c:v>498.0</c:v>
                </c:pt>
                <c:pt idx="1732">
                  <c:v>498.0</c:v>
                </c:pt>
                <c:pt idx="1733">
                  <c:v>499.0</c:v>
                </c:pt>
                <c:pt idx="1734">
                  <c:v>500.0</c:v>
                </c:pt>
                <c:pt idx="1735">
                  <c:v>500.0</c:v>
                </c:pt>
                <c:pt idx="1736">
                  <c:v>501.0</c:v>
                </c:pt>
                <c:pt idx="1737">
                  <c:v>502.0</c:v>
                </c:pt>
                <c:pt idx="1738">
                  <c:v>502.0</c:v>
                </c:pt>
                <c:pt idx="1739">
                  <c:v>502.0</c:v>
                </c:pt>
                <c:pt idx="1740">
                  <c:v>503.0</c:v>
                </c:pt>
                <c:pt idx="1741">
                  <c:v>504.0</c:v>
                </c:pt>
                <c:pt idx="1742">
                  <c:v>505.0</c:v>
                </c:pt>
                <c:pt idx="1743">
                  <c:v>506.0</c:v>
                </c:pt>
                <c:pt idx="1744">
                  <c:v>507.0</c:v>
                </c:pt>
                <c:pt idx="1745">
                  <c:v>508.0</c:v>
                </c:pt>
                <c:pt idx="1746">
                  <c:v>509.0</c:v>
                </c:pt>
                <c:pt idx="1747">
                  <c:v>509.0</c:v>
                </c:pt>
                <c:pt idx="1748">
                  <c:v>510.0</c:v>
                </c:pt>
                <c:pt idx="1749">
                  <c:v>511.0</c:v>
                </c:pt>
                <c:pt idx="1750">
                  <c:v>512.0</c:v>
                </c:pt>
                <c:pt idx="1751">
                  <c:v>512.0</c:v>
                </c:pt>
                <c:pt idx="1752">
                  <c:v>512.0</c:v>
                </c:pt>
                <c:pt idx="1753">
                  <c:v>512.0</c:v>
                </c:pt>
                <c:pt idx="1754">
                  <c:v>512.0</c:v>
                </c:pt>
                <c:pt idx="1755">
                  <c:v>512.0</c:v>
                </c:pt>
                <c:pt idx="1756">
                  <c:v>512.0</c:v>
                </c:pt>
                <c:pt idx="1757">
                  <c:v>512.0</c:v>
                </c:pt>
                <c:pt idx="1758">
                  <c:v>512.0</c:v>
                </c:pt>
                <c:pt idx="1759">
                  <c:v>512.0</c:v>
                </c:pt>
                <c:pt idx="1760">
                  <c:v>512.0</c:v>
                </c:pt>
                <c:pt idx="1761">
                  <c:v>512.0</c:v>
                </c:pt>
                <c:pt idx="1762">
                  <c:v>513.0</c:v>
                </c:pt>
                <c:pt idx="1763">
                  <c:v>513.0</c:v>
                </c:pt>
                <c:pt idx="1764">
                  <c:v>513.0</c:v>
                </c:pt>
                <c:pt idx="1765">
                  <c:v>513.0</c:v>
                </c:pt>
                <c:pt idx="1766">
                  <c:v>513.0</c:v>
                </c:pt>
                <c:pt idx="1767">
                  <c:v>514.0</c:v>
                </c:pt>
                <c:pt idx="1768">
                  <c:v>514.0</c:v>
                </c:pt>
                <c:pt idx="1769">
                  <c:v>515.0</c:v>
                </c:pt>
                <c:pt idx="1770">
                  <c:v>516.0</c:v>
                </c:pt>
                <c:pt idx="1771">
                  <c:v>517.0</c:v>
                </c:pt>
                <c:pt idx="1772">
                  <c:v>517.0</c:v>
                </c:pt>
                <c:pt idx="1773">
                  <c:v>517.0</c:v>
                </c:pt>
                <c:pt idx="1774">
                  <c:v>517.0</c:v>
                </c:pt>
                <c:pt idx="1775">
                  <c:v>517.0</c:v>
                </c:pt>
                <c:pt idx="1776">
                  <c:v>517.0</c:v>
                </c:pt>
                <c:pt idx="1777">
                  <c:v>517.0</c:v>
                </c:pt>
                <c:pt idx="1778">
                  <c:v>517.0</c:v>
                </c:pt>
                <c:pt idx="1779">
                  <c:v>517.0</c:v>
                </c:pt>
                <c:pt idx="1780">
                  <c:v>517.0</c:v>
                </c:pt>
                <c:pt idx="1781">
                  <c:v>517.0</c:v>
                </c:pt>
                <c:pt idx="1782">
                  <c:v>518.0</c:v>
                </c:pt>
                <c:pt idx="1783">
                  <c:v>518.0</c:v>
                </c:pt>
                <c:pt idx="1784">
                  <c:v>518.0</c:v>
                </c:pt>
                <c:pt idx="1785">
                  <c:v>518.0</c:v>
                </c:pt>
                <c:pt idx="1786">
                  <c:v>518.0</c:v>
                </c:pt>
                <c:pt idx="1787">
                  <c:v>518.0</c:v>
                </c:pt>
                <c:pt idx="1788">
                  <c:v>518.0</c:v>
                </c:pt>
                <c:pt idx="1789">
                  <c:v>518.0</c:v>
                </c:pt>
                <c:pt idx="1790">
                  <c:v>518.0</c:v>
                </c:pt>
                <c:pt idx="1791">
                  <c:v>519.0</c:v>
                </c:pt>
                <c:pt idx="1792">
                  <c:v>519.0</c:v>
                </c:pt>
                <c:pt idx="1793">
                  <c:v>519.0</c:v>
                </c:pt>
                <c:pt idx="1794">
                  <c:v>520.0</c:v>
                </c:pt>
                <c:pt idx="1795">
                  <c:v>520.0</c:v>
                </c:pt>
                <c:pt idx="1796">
                  <c:v>520.0</c:v>
                </c:pt>
                <c:pt idx="1797">
                  <c:v>521.0</c:v>
                </c:pt>
                <c:pt idx="1798">
                  <c:v>522.0</c:v>
                </c:pt>
                <c:pt idx="1799">
                  <c:v>523.0</c:v>
                </c:pt>
                <c:pt idx="1800">
                  <c:v>524.0</c:v>
                </c:pt>
                <c:pt idx="1801">
                  <c:v>524.0</c:v>
                </c:pt>
                <c:pt idx="1802">
                  <c:v>525.0</c:v>
                </c:pt>
                <c:pt idx="1803">
                  <c:v>525.0</c:v>
                </c:pt>
                <c:pt idx="1804">
                  <c:v>526.0</c:v>
                </c:pt>
                <c:pt idx="1805">
                  <c:v>527.0</c:v>
                </c:pt>
                <c:pt idx="1806">
                  <c:v>528.0</c:v>
                </c:pt>
                <c:pt idx="1807">
                  <c:v>529.0</c:v>
                </c:pt>
                <c:pt idx="1808">
                  <c:v>530.0</c:v>
                </c:pt>
                <c:pt idx="1809">
                  <c:v>531.0</c:v>
                </c:pt>
                <c:pt idx="1810">
                  <c:v>531.0</c:v>
                </c:pt>
                <c:pt idx="1811">
                  <c:v>532.0</c:v>
                </c:pt>
                <c:pt idx="1812">
                  <c:v>532.0</c:v>
                </c:pt>
                <c:pt idx="1813">
                  <c:v>533.0</c:v>
                </c:pt>
                <c:pt idx="1814">
                  <c:v>533.0</c:v>
                </c:pt>
                <c:pt idx="1815">
                  <c:v>533.0</c:v>
                </c:pt>
                <c:pt idx="1816">
                  <c:v>533.0</c:v>
                </c:pt>
                <c:pt idx="1817">
                  <c:v>533.0</c:v>
                </c:pt>
                <c:pt idx="1818">
                  <c:v>533.0</c:v>
                </c:pt>
                <c:pt idx="1819">
                  <c:v>534.0</c:v>
                </c:pt>
                <c:pt idx="1820">
                  <c:v>534.0</c:v>
                </c:pt>
                <c:pt idx="1821">
                  <c:v>534.0</c:v>
                </c:pt>
                <c:pt idx="1822">
                  <c:v>535.0</c:v>
                </c:pt>
                <c:pt idx="1823">
                  <c:v>535.0</c:v>
                </c:pt>
                <c:pt idx="1824">
                  <c:v>535.0</c:v>
                </c:pt>
                <c:pt idx="1825">
                  <c:v>535.0</c:v>
                </c:pt>
                <c:pt idx="1826">
                  <c:v>535.0</c:v>
                </c:pt>
                <c:pt idx="1827">
                  <c:v>535.0</c:v>
                </c:pt>
                <c:pt idx="1828">
                  <c:v>535.0</c:v>
                </c:pt>
                <c:pt idx="1829">
                  <c:v>535.0</c:v>
                </c:pt>
                <c:pt idx="1830">
                  <c:v>535.0</c:v>
                </c:pt>
                <c:pt idx="1831">
                  <c:v>535.0</c:v>
                </c:pt>
                <c:pt idx="1832">
                  <c:v>535.0</c:v>
                </c:pt>
                <c:pt idx="1833">
                  <c:v>535.0</c:v>
                </c:pt>
                <c:pt idx="1834">
                  <c:v>535.0</c:v>
                </c:pt>
                <c:pt idx="1835">
                  <c:v>535.0</c:v>
                </c:pt>
                <c:pt idx="1836">
                  <c:v>535.0</c:v>
                </c:pt>
                <c:pt idx="1837">
                  <c:v>535.0</c:v>
                </c:pt>
                <c:pt idx="1838">
                  <c:v>535.0</c:v>
                </c:pt>
                <c:pt idx="1839">
                  <c:v>535.0</c:v>
                </c:pt>
                <c:pt idx="1840">
                  <c:v>535.0</c:v>
                </c:pt>
                <c:pt idx="1841">
                  <c:v>536.0</c:v>
                </c:pt>
                <c:pt idx="1842">
                  <c:v>536.0</c:v>
                </c:pt>
                <c:pt idx="1843">
                  <c:v>536.0</c:v>
                </c:pt>
                <c:pt idx="1844">
                  <c:v>536.0</c:v>
                </c:pt>
                <c:pt idx="1845">
                  <c:v>536.0</c:v>
                </c:pt>
                <c:pt idx="1846">
                  <c:v>537.0</c:v>
                </c:pt>
                <c:pt idx="1847">
                  <c:v>538.0</c:v>
                </c:pt>
                <c:pt idx="1848">
                  <c:v>538.0</c:v>
                </c:pt>
                <c:pt idx="1849">
                  <c:v>539.0</c:v>
                </c:pt>
                <c:pt idx="1850">
                  <c:v>539.0</c:v>
                </c:pt>
                <c:pt idx="1851">
                  <c:v>539.0</c:v>
                </c:pt>
                <c:pt idx="1852">
                  <c:v>539.0</c:v>
                </c:pt>
                <c:pt idx="1853">
                  <c:v>540.0</c:v>
                </c:pt>
                <c:pt idx="1854">
                  <c:v>541.0</c:v>
                </c:pt>
                <c:pt idx="1855">
                  <c:v>542.0</c:v>
                </c:pt>
                <c:pt idx="1856">
                  <c:v>542.0</c:v>
                </c:pt>
                <c:pt idx="1857">
                  <c:v>542.0</c:v>
                </c:pt>
                <c:pt idx="1858">
                  <c:v>543.0</c:v>
                </c:pt>
                <c:pt idx="1859">
                  <c:v>543.0</c:v>
                </c:pt>
                <c:pt idx="1860">
                  <c:v>544.0</c:v>
                </c:pt>
                <c:pt idx="1861">
                  <c:v>544.0</c:v>
                </c:pt>
                <c:pt idx="1862">
                  <c:v>544.0</c:v>
                </c:pt>
                <c:pt idx="1863">
                  <c:v>544.0</c:v>
                </c:pt>
                <c:pt idx="1864">
                  <c:v>544.0</c:v>
                </c:pt>
                <c:pt idx="1865">
                  <c:v>544.0</c:v>
                </c:pt>
                <c:pt idx="1866">
                  <c:v>544.0</c:v>
                </c:pt>
                <c:pt idx="1867">
                  <c:v>545.0</c:v>
                </c:pt>
                <c:pt idx="1868">
                  <c:v>546.0</c:v>
                </c:pt>
                <c:pt idx="1869">
                  <c:v>546.0</c:v>
                </c:pt>
                <c:pt idx="1870">
                  <c:v>546.0</c:v>
                </c:pt>
                <c:pt idx="1871">
                  <c:v>547.0</c:v>
                </c:pt>
                <c:pt idx="1872">
                  <c:v>548.0</c:v>
                </c:pt>
                <c:pt idx="1873">
                  <c:v>548.0</c:v>
                </c:pt>
                <c:pt idx="1874">
                  <c:v>549.0</c:v>
                </c:pt>
                <c:pt idx="1875">
                  <c:v>549.0</c:v>
                </c:pt>
                <c:pt idx="1876">
                  <c:v>550.0</c:v>
                </c:pt>
                <c:pt idx="1877">
                  <c:v>551.0</c:v>
                </c:pt>
                <c:pt idx="1878">
                  <c:v>552.0</c:v>
                </c:pt>
                <c:pt idx="1879">
                  <c:v>553.0</c:v>
                </c:pt>
                <c:pt idx="1880">
                  <c:v>554.0</c:v>
                </c:pt>
                <c:pt idx="1881">
                  <c:v>555.0</c:v>
                </c:pt>
                <c:pt idx="1882">
                  <c:v>555.0</c:v>
                </c:pt>
                <c:pt idx="1883">
                  <c:v>556.0</c:v>
                </c:pt>
                <c:pt idx="1884">
                  <c:v>557.0</c:v>
                </c:pt>
                <c:pt idx="1885">
                  <c:v>557.0</c:v>
                </c:pt>
                <c:pt idx="1886">
                  <c:v>558.0</c:v>
                </c:pt>
                <c:pt idx="1887">
                  <c:v>559.0</c:v>
                </c:pt>
                <c:pt idx="1888">
                  <c:v>560.0</c:v>
                </c:pt>
                <c:pt idx="1889">
                  <c:v>561.0</c:v>
                </c:pt>
                <c:pt idx="1890">
                  <c:v>562.0</c:v>
                </c:pt>
                <c:pt idx="1891">
                  <c:v>563.0</c:v>
                </c:pt>
                <c:pt idx="1892">
                  <c:v>563.0</c:v>
                </c:pt>
                <c:pt idx="1893">
                  <c:v>564.0</c:v>
                </c:pt>
                <c:pt idx="1894">
                  <c:v>565.0</c:v>
                </c:pt>
                <c:pt idx="1895">
                  <c:v>566.0</c:v>
                </c:pt>
                <c:pt idx="1896">
                  <c:v>567.0</c:v>
                </c:pt>
                <c:pt idx="1897">
                  <c:v>568.0</c:v>
                </c:pt>
                <c:pt idx="1898">
                  <c:v>568.0</c:v>
                </c:pt>
                <c:pt idx="1899">
                  <c:v>568.0</c:v>
                </c:pt>
                <c:pt idx="1900">
                  <c:v>568.0</c:v>
                </c:pt>
                <c:pt idx="1901">
                  <c:v>568.0</c:v>
                </c:pt>
                <c:pt idx="1902">
                  <c:v>568.0</c:v>
                </c:pt>
                <c:pt idx="1903">
                  <c:v>568.0</c:v>
                </c:pt>
                <c:pt idx="1904">
                  <c:v>568.0</c:v>
                </c:pt>
                <c:pt idx="1905">
                  <c:v>569.0</c:v>
                </c:pt>
                <c:pt idx="1906">
                  <c:v>569.0</c:v>
                </c:pt>
                <c:pt idx="1907">
                  <c:v>569.0</c:v>
                </c:pt>
                <c:pt idx="1908">
                  <c:v>570.0</c:v>
                </c:pt>
                <c:pt idx="1909">
                  <c:v>570.0</c:v>
                </c:pt>
                <c:pt idx="1910">
                  <c:v>570.0</c:v>
                </c:pt>
                <c:pt idx="1911">
                  <c:v>570.0</c:v>
                </c:pt>
                <c:pt idx="1912">
                  <c:v>571.0</c:v>
                </c:pt>
                <c:pt idx="1913">
                  <c:v>571.0</c:v>
                </c:pt>
                <c:pt idx="1914">
                  <c:v>571.0</c:v>
                </c:pt>
                <c:pt idx="1915">
                  <c:v>571.0</c:v>
                </c:pt>
                <c:pt idx="1916">
                  <c:v>572.0</c:v>
                </c:pt>
                <c:pt idx="1917">
                  <c:v>572.0</c:v>
                </c:pt>
                <c:pt idx="1918">
                  <c:v>572.0</c:v>
                </c:pt>
                <c:pt idx="1919">
                  <c:v>572.0</c:v>
                </c:pt>
                <c:pt idx="1920">
                  <c:v>573.0</c:v>
                </c:pt>
                <c:pt idx="1921">
                  <c:v>573.0</c:v>
                </c:pt>
                <c:pt idx="1922">
                  <c:v>573.0</c:v>
                </c:pt>
                <c:pt idx="1923">
                  <c:v>573.0</c:v>
                </c:pt>
                <c:pt idx="1924">
                  <c:v>573.0</c:v>
                </c:pt>
                <c:pt idx="1925">
                  <c:v>573.0</c:v>
                </c:pt>
                <c:pt idx="1926">
                  <c:v>573.0</c:v>
                </c:pt>
                <c:pt idx="1927">
                  <c:v>574.0</c:v>
                </c:pt>
                <c:pt idx="1928">
                  <c:v>574.0</c:v>
                </c:pt>
                <c:pt idx="1929">
                  <c:v>575.0</c:v>
                </c:pt>
                <c:pt idx="1930">
                  <c:v>575.0</c:v>
                </c:pt>
                <c:pt idx="1931">
                  <c:v>575.0</c:v>
                </c:pt>
                <c:pt idx="1932">
                  <c:v>576.0</c:v>
                </c:pt>
                <c:pt idx="1933">
                  <c:v>577.0</c:v>
                </c:pt>
                <c:pt idx="1934">
                  <c:v>577.0</c:v>
                </c:pt>
                <c:pt idx="1935">
                  <c:v>577.0</c:v>
                </c:pt>
                <c:pt idx="1936">
                  <c:v>577.0</c:v>
                </c:pt>
                <c:pt idx="1937">
                  <c:v>578.0</c:v>
                </c:pt>
                <c:pt idx="1938">
                  <c:v>579.0</c:v>
                </c:pt>
                <c:pt idx="1939">
                  <c:v>580.0</c:v>
                </c:pt>
                <c:pt idx="1940">
                  <c:v>580.0</c:v>
                </c:pt>
                <c:pt idx="1941">
                  <c:v>580.0</c:v>
                </c:pt>
                <c:pt idx="1942">
                  <c:v>580.0</c:v>
                </c:pt>
                <c:pt idx="1943">
                  <c:v>581.0</c:v>
                </c:pt>
                <c:pt idx="1944">
                  <c:v>582.0</c:v>
                </c:pt>
                <c:pt idx="1945">
                  <c:v>582.0</c:v>
                </c:pt>
                <c:pt idx="1946">
                  <c:v>583.0</c:v>
                </c:pt>
                <c:pt idx="1947">
                  <c:v>584.0</c:v>
                </c:pt>
                <c:pt idx="1948">
                  <c:v>585.0</c:v>
                </c:pt>
                <c:pt idx="1949">
                  <c:v>585.0</c:v>
                </c:pt>
                <c:pt idx="1950">
                  <c:v>585.0</c:v>
                </c:pt>
                <c:pt idx="1951">
                  <c:v>585.0</c:v>
                </c:pt>
                <c:pt idx="1952">
                  <c:v>585.0</c:v>
                </c:pt>
                <c:pt idx="1953">
                  <c:v>585.0</c:v>
                </c:pt>
                <c:pt idx="1954">
                  <c:v>585.0</c:v>
                </c:pt>
                <c:pt idx="1955">
                  <c:v>585.0</c:v>
                </c:pt>
                <c:pt idx="1956">
                  <c:v>585.0</c:v>
                </c:pt>
                <c:pt idx="1957">
                  <c:v>585.0</c:v>
                </c:pt>
                <c:pt idx="1958">
                  <c:v>585.0</c:v>
                </c:pt>
                <c:pt idx="1959">
                  <c:v>585.0</c:v>
                </c:pt>
                <c:pt idx="1960">
                  <c:v>585.0</c:v>
                </c:pt>
                <c:pt idx="1961">
                  <c:v>585.0</c:v>
                </c:pt>
                <c:pt idx="1962">
                  <c:v>585.0</c:v>
                </c:pt>
                <c:pt idx="1963">
                  <c:v>585.0</c:v>
                </c:pt>
                <c:pt idx="1964">
                  <c:v>585.0</c:v>
                </c:pt>
                <c:pt idx="1965">
                  <c:v>585.0</c:v>
                </c:pt>
                <c:pt idx="1966">
                  <c:v>585.0</c:v>
                </c:pt>
                <c:pt idx="1967">
                  <c:v>585.0</c:v>
                </c:pt>
                <c:pt idx="1968">
                  <c:v>585.0</c:v>
                </c:pt>
                <c:pt idx="1969">
                  <c:v>585.0</c:v>
                </c:pt>
                <c:pt idx="1970">
                  <c:v>585.0</c:v>
                </c:pt>
                <c:pt idx="1971">
                  <c:v>585.0</c:v>
                </c:pt>
                <c:pt idx="1972">
                  <c:v>586.0</c:v>
                </c:pt>
                <c:pt idx="1973">
                  <c:v>586.0</c:v>
                </c:pt>
                <c:pt idx="1974">
                  <c:v>586.0</c:v>
                </c:pt>
                <c:pt idx="1975">
                  <c:v>586.0</c:v>
                </c:pt>
                <c:pt idx="1976">
                  <c:v>587.0</c:v>
                </c:pt>
                <c:pt idx="1977">
                  <c:v>587.0</c:v>
                </c:pt>
                <c:pt idx="1978">
                  <c:v>587.0</c:v>
                </c:pt>
                <c:pt idx="1979">
                  <c:v>587.0</c:v>
                </c:pt>
                <c:pt idx="1980">
                  <c:v>588.0</c:v>
                </c:pt>
                <c:pt idx="1981">
                  <c:v>588.0</c:v>
                </c:pt>
                <c:pt idx="1982">
                  <c:v>588.0</c:v>
                </c:pt>
                <c:pt idx="1983">
                  <c:v>588.0</c:v>
                </c:pt>
                <c:pt idx="1984">
                  <c:v>588.0</c:v>
                </c:pt>
                <c:pt idx="1985">
                  <c:v>588.0</c:v>
                </c:pt>
                <c:pt idx="1986">
                  <c:v>588.0</c:v>
                </c:pt>
                <c:pt idx="1987">
                  <c:v>588.0</c:v>
                </c:pt>
                <c:pt idx="1988">
                  <c:v>588.0</c:v>
                </c:pt>
                <c:pt idx="1989">
                  <c:v>588.0</c:v>
                </c:pt>
                <c:pt idx="1990">
                  <c:v>588.0</c:v>
                </c:pt>
                <c:pt idx="1991">
                  <c:v>588.0</c:v>
                </c:pt>
                <c:pt idx="1992">
                  <c:v>589.0</c:v>
                </c:pt>
                <c:pt idx="1993">
                  <c:v>590.0</c:v>
                </c:pt>
                <c:pt idx="1994">
                  <c:v>591.0</c:v>
                </c:pt>
                <c:pt idx="1995">
                  <c:v>591.0</c:v>
                </c:pt>
                <c:pt idx="1996">
                  <c:v>591.0</c:v>
                </c:pt>
                <c:pt idx="1997">
                  <c:v>591.0</c:v>
                </c:pt>
                <c:pt idx="1998">
                  <c:v>591.0</c:v>
                </c:pt>
                <c:pt idx="1999">
                  <c:v>591.0</c:v>
                </c:pt>
                <c:pt idx="2000">
                  <c:v>591.0</c:v>
                </c:pt>
                <c:pt idx="2001">
                  <c:v>592.0</c:v>
                </c:pt>
                <c:pt idx="2002">
                  <c:v>593.0</c:v>
                </c:pt>
                <c:pt idx="2003">
                  <c:v>593.0</c:v>
                </c:pt>
                <c:pt idx="2004">
                  <c:v>594.0</c:v>
                </c:pt>
                <c:pt idx="2005">
                  <c:v>594.0</c:v>
                </c:pt>
                <c:pt idx="2006">
                  <c:v>594.0</c:v>
                </c:pt>
                <c:pt idx="2007">
                  <c:v>594.0</c:v>
                </c:pt>
                <c:pt idx="2008">
                  <c:v>594.0</c:v>
                </c:pt>
                <c:pt idx="2009">
                  <c:v>594.0</c:v>
                </c:pt>
                <c:pt idx="2010">
                  <c:v>595.0</c:v>
                </c:pt>
                <c:pt idx="2011">
                  <c:v>596.0</c:v>
                </c:pt>
                <c:pt idx="2012">
                  <c:v>596.0</c:v>
                </c:pt>
                <c:pt idx="2013">
                  <c:v>596.0</c:v>
                </c:pt>
                <c:pt idx="2014">
                  <c:v>596.0</c:v>
                </c:pt>
                <c:pt idx="2015">
                  <c:v>596.0</c:v>
                </c:pt>
                <c:pt idx="2016">
                  <c:v>596.0</c:v>
                </c:pt>
                <c:pt idx="2017">
                  <c:v>596.0</c:v>
                </c:pt>
                <c:pt idx="2018">
                  <c:v>596.0</c:v>
                </c:pt>
                <c:pt idx="2019">
                  <c:v>596.0</c:v>
                </c:pt>
                <c:pt idx="2020">
                  <c:v>597.0</c:v>
                </c:pt>
                <c:pt idx="2021">
                  <c:v>597.0</c:v>
                </c:pt>
                <c:pt idx="2022">
                  <c:v>597.0</c:v>
                </c:pt>
                <c:pt idx="2023">
                  <c:v>597.0</c:v>
                </c:pt>
                <c:pt idx="2024">
                  <c:v>597.0</c:v>
                </c:pt>
                <c:pt idx="2025">
                  <c:v>597.0</c:v>
                </c:pt>
                <c:pt idx="2026">
                  <c:v>598.0</c:v>
                </c:pt>
                <c:pt idx="2027">
                  <c:v>598.0</c:v>
                </c:pt>
                <c:pt idx="2028">
                  <c:v>598.0</c:v>
                </c:pt>
                <c:pt idx="2029">
                  <c:v>599.0</c:v>
                </c:pt>
                <c:pt idx="2030">
                  <c:v>599.0</c:v>
                </c:pt>
                <c:pt idx="2031">
                  <c:v>599.0</c:v>
                </c:pt>
                <c:pt idx="2032">
                  <c:v>600.0</c:v>
                </c:pt>
                <c:pt idx="2033">
                  <c:v>600.0</c:v>
                </c:pt>
                <c:pt idx="2034">
                  <c:v>601.0</c:v>
                </c:pt>
                <c:pt idx="2035">
                  <c:v>602.0</c:v>
                </c:pt>
                <c:pt idx="2036">
                  <c:v>602.0</c:v>
                </c:pt>
                <c:pt idx="2037">
                  <c:v>602.0</c:v>
                </c:pt>
                <c:pt idx="2038">
                  <c:v>603.0</c:v>
                </c:pt>
                <c:pt idx="2039">
                  <c:v>603.0</c:v>
                </c:pt>
                <c:pt idx="2040">
                  <c:v>603.0</c:v>
                </c:pt>
                <c:pt idx="2041">
                  <c:v>603.0</c:v>
                </c:pt>
                <c:pt idx="2042">
                  <c:v>603.0</c:v>
                </c:pt>
                <c:pt idx="2043">
                  <c:v>603.0</c:v>
                </c:pt>
                <c:pt idx="2044">
                  <c:v>603.0</c:v>
                </c:pt>
                <c:pt idx="2045">
                  <c:v>603.0</c:v>
                </c:pt>
                <c:pt idx="2046">
                  <c:v>603.0</c:v>
                </c:pt>
                <c:pt idx="2047">
                  <c:v>603.0</c:v>
                </c:pt>
                <c:pt idx="2048">
                  <c:v>603.0</c:v>
                </c:pt>
                <c:pt idx="2049">
                  <c:v>603.0</c:v>
                </c:pt>
                <c:pt idx="2050">
                  <c:v>603.0</c:v>
                </c:pt>
                <c:pt idx="2051">
                  <c:v>603.0</c:v>
                </c:pt>
                <c:pt idx="2052">
                  <c:v>603.0</c:v>
                </c:pt>
                <c:pt idx="2053">
                  <c:v>603.0</c:v>
                </c:pt>
                <c:pt idx="2054">
                  <c:v>603.0</c:v>
                </c:pt>
                <c:pt idx="2055">
                  <c:v>603.0</c:v>
                </c:pt>
                <c:pt idx="2056">
                  <c:v>603.0</c:v>
                </c:pt>
                <c:pt idx="2057">
                  <c:v>603.0</c:v>
                </c:pt>
                <c:pt idx="2058">
                  <c:v>603.0</c:v>
                </c:pt>
                <c:pt idx="2059">
                  <c:v>603.0</c:v>
                </c:pt>
                <c:pt idx="2060">
                  <c:v>603.0</c:v>
                </c:pt>
                <c:pt idx="2061">
                  <c:v>603.0</c:v>
                </c:pt>
                <c:pt idx="2062">
                  <c:v>603.0</c:v>
                </c:pt>
                <c:pt idx="2063">
                  <c:v>603.0</c:v>
                </c:pt>
                <c:pt idx="2064">
                  <c:v>604.0</c:v>
                </c:pt>
                <c:pt idx="2065">
                  <c:v>605.0</c:v>
                </c:pt>
                <c:pt idx="2066">
                  <c:v>606.0</c:v>
                </c:pt>
                <c:pt idx="2067">
                  <c:v>607.0</c:v>
                </c:pt>
                <c:pt idx="2068">
                  <c:v>607.0</c:v>
                </c:pt>
                <c:pt idx="2069">
                  <c:v>608.0</c:v>
                </c:pt>
                <c:pt idx="2070">
                  <c:v>608.0</c:v>
                </c:pt>
                <c:pt idx="2071">
                  <c:v>608.0</c:v>
                </c:pt>
                <c:pt idx="2072">
                  <c:v>608.0</c:v>
                </c:pt>
                <c:pt idx="2073">
                  <c:v>609.0</c:v>
                </c:pt>
                <c:pt idx="2074">
                  <c:v>609.0</c:v>
                </c:pt>
                <c:pt idx="2075">
                  <c:v>610.0</c:v>
                </c:pt>
                <c:pt idx="2076">
                  <c:v>610.0</c:v>
                </c:pt>
                <c:pt idx="2077">
                  <c:v>610.0</c:v>
                </c:pt>
                <c:pt idx="2078">
                  <c:v>610.0</c:v>
                </c:pt>
                <c:pt idx="2079">
                  <c:v>610.0</c:v>
                </c:pt>
                <c:pt idx="2080">
                  <c:v>610.0</c:v>
                </c:pt>
                <c:pt idx="2081">
                  <c:v>610.0</c:v>
                </c:pt>
                <c:pt idx="2082">
                  <c:v>610.0</c:v>
                </c:pt>
                <c:pt idx="2083">
                  <c:v>610.0</c:v>
                </c:pt>
                <c:pt idx="2084">
                  <c:v>611.0</c:v>
                </c:pt>
                <c:pt idx="2085">
                  <c:v>612.0</c:v>
                </c:pt>
                <c:pt idx="2086">
                  <c:v>612.0</c:v>
                </c:pt>
                <c:pt idx="2087">
                  <c:v>612.0</c:v>
                </c:pt>
                <c:pt idx="2088">
                  <c:v>613.0</c:v>
                </c:pt>
                <c:pt idx="2089">
                  <c:v>613.0</c:v>
                </c:pt>
                <c:pt idx="2090">
                  <c:v>614.0</c:v>
                </c:pt>
                <c:pt idx="2091">
                  <c:v>615.0</c:v>
                </c:pt>
                <c:pt idx="2092">
                  <c:v>615.0</c:v>
                </c:pt>
                <c:pt idx="2093">
                  <c:v>615.0</c:v>
                </c:pt>
                <c:pt idx="2094">
                  <c:v>615.0</c:v>
                </c:pt>
                <c:pt idx="2095">
                  <c:v>615.0</c:v>
                </c:pt>
                <c:pt idx="2096">
                  <c:v>615.0</c:v>
                </c:pt>
                <c:pt idx="2097">
                  <c:v>616.0</c:v>
                </c:pt>
                <c:pt idx="2098">
                  <c:v>617.0</c:v>
                </c:pt>
                <c:pt idx="2099">
                  <c:v>618.0</c:v>
                </c:pt>
                <c:pt idx="2100">
                  <c:v>619.0</c:v>
                </c:pt>
                <c:pt idx="2101">
                  <c:v>620.0</c:v>
                </c:pt>
                <c:pt idx="2102">
                  <c:v>620.0</c:v>
                </c:pt>
                <c:pt idx="2103">
                  <c:v>620.0</c:v>
                </c:pt>
                <c:pt idx="2104">
                  <c:v>620.0</c:v>
                </c:pt>
                <c:pt idx="2105">
                  <c:v>620.0</c:v>
                </c:pt>
                <c:pt idx="2106">
                  <c:v>620.0</c:v>
                </c:pt>
                <c:pt idx="2107">
                  <c:v>620.0</c:v>
                </c:pt>
                <c:pt idx="2108">
                  <c:v>620.0</c:v>
                </c:pt>
                <c:pt idx="2109">
                  <c:v>620.0</c:v>
                </c:pt>
                <c:pt idx="2110">
                  <c:v>620.0</c:v>
                </c:pt>
                <c:pt idx="2111">
                  <c:v>621.0</c:v>
                </c:pt>
                <c:pt idx="2112">
                  <c:v>621.0</c:v>
                </c:pt>
                <c:pt idx="2113">
                  <c:v>621.0</c:v>
                </c:pt>
                <c:pt idx="2114">
                  <c:v>622.0</c:v>
                </c:pt>
                <c:pt idx="2115">
                  <c:v>622.0</c:v>
                </c:pt>
                <c:pt idx="2116">
                  <c:v>623.0</c:v>
                </c:pt>
                <c:pt idx="2117">
                  <c:v>623.0</c:v>
                </c:pt>
                <c:pt idx="2118">
                  <c:v>624.0</c:v>
                </c:pt>
                <c:pt idx="2119">
                  <c:v>625.0</c:v>
                </c:pt>
                <c:pt idx="2120">
                  <c:v>625.0</c:v>
                </c:pt>
                <c:pt idx="2121">
                  <c:v>626.0</c:v>
                </c:pt>
                <c:pt idx="2122">
                  <c:v>626.0</c:v>
                </c:pt>
                <c:pt idx="2123">
                  <c:v>626.0</c:v>
                </c:pt>
                <c:pt idx="2124">
                  <c:v>626.0</c:v>
                </c:pt>
                <c:pt idx="2125">
                  <c:v>627.0</c:v>
                </c:pt>
                <c:pt idx="2126">
                  <c:v>627.0</c:v>
                </c:pt>
                <c:pt idx="2127">
                  <c:v>627.0</c:v>
                </c:pt>
                <c:pt idx="2128">
                  <c:v>627.0</c:v>
                </c:pt>
                <c:pt idx="2129">
                  <c:v>627.0</c:v>
                </c:pt>
                <c:pt idx="2130">
                  <c:v>627.0</c:v>
                </c:pt>
                <c:pt idx="2131">
                  <c:v>628.0</c:v>
                </c:pt>
                <c:pt idx="2132">
                  <c:v>628.0</c:v>
                </c:pt>
                <c:pt idx="2133">
                  <c:v>628.0</c:v>
                </c:pt>
                <c:pt idx="2134">
                  <c:v>628.0</c:v>
                </c:pt>
                <c:pt idx="2135">
                  <c:v>629.0</c:v>
                </c:pt>
                <c:pt idx="2136">
                  <c:v>629.0</c:v>
                </c:pt>
                <c:pt idx="2137">
                  <c:v>630.0</c:v>
                </c:pt>
                <c:pt idx="2138">
                  <c:v>631.0</c:v>
                </c:pt>
                <c:pt idx="2139">
                  <c:v>631.0</c:v>
                </c:pt>
                <c:pt idx="2140">
                  <c:v>632.0</c:v>
                </c:pt>
                <c:pt idx="2141">
                  <c:v>632.0</c:v>
                </c:pt>
                <c:pt idx="2142">
                  <c:v>633.0</c:v>
                </c:pt>
                <c:pt idx="2143">
                  <c:v>634.0</c:v>
                </c:pt>
                <c:pt idx="2144">
                  <c:v>635.0</c:v>
                </c:pt>
                <c:pt idx="2145">
                  <c:v>636.0</c:v>
                </c:pt>
                <c:pt idx="2146">
                  <c:v>637.0</c:v>
                </c:pt>
                <c:pt idx="2147">
                  <c:v>638.0</c:v>
                </c:pt>
                <c:pt idx="2148">
                  <c:v>638.0</c:v>
                </c:pt>
                <c:pt idx="2149">
                  <c:v>639.0</c:v>
                </c:pt>
                <c:pt idx="2150">
                  <c:v>639.0</c:v>
                </c:pt>
                <c:pt idx="2151">
                  <c:v>639.0</c:v>
                </c:pt>
                <c:pt idx="2152">
                  <c:v>639.0</c:v>
                </c:pt>
                <c:pt idx="2153">
                  <c:v>639.0</c:v>
                </c:pt>
                <c:pt idx="2154">
                  <c:v>639.0</c:v>
                </c:pt>
                <c:pt idx="2155">
                  <c:v>639.0</c:v>
                </c:pt>
                <c:pt idx="2156">
                  <c:v>639.0</c:v>
                </c:pt>
                <c:pt idx="2157">
                  <c:v>639.0</c:v>
                </c:pt>
                <c:pt idx="2158">
                  <c:v>639.0</c:v>
                </c:pt>
                <c:pt idx="2159">
                  <c:v>640.0</c:v>
                </c:pt>
                <c:pt idx="2160">
                  <c:v>640.0</c:v>
                </c:pt>
                <c:pt idx="2161">
                  <c:v>640.0</c:v>
                </c:pt>
                <c:pt idx="2162">
                  <c:v>640.0</c:v>
                </c:pt>
                <c:pt idx="2163">
                  <c:v>640.0</c:v>
                </c:pt>
                <c:pt idx="2164">
                  <c:v>641.0</c:v>
                </c:pt>
                <c:pt idx="2165">
                  <c:v>641.0</c:v>
                </c:pt>
                <c:pt idx="2166">
                  <c:v>641.0</c:v>
                </c:pt>
                <c:pt idx="2167">
                  <c:v>641.0</c:v>
                </c:pt>
                <c:pt idx="2168">
                  <c:v>641.0</c:v>
                </c:pt>
                <c:pt idx="2169">
                  <c:v>641.0</c:v>
                </c:pt>
                <c:pt idx="2170">
                  <c:v>641.0</c:v>
                </c:pt>
                <c:pt idx="2171">
                  <c:v>641.0</c:v>
                </c:pt>
                <c:pt idx="2172">
                  <c:v>641.0</c:v>
                </c:pt>
                <c:pt idx="2173">
                  <c:v>641.0</c:v>
                </c:pt>
                <c:pt idx="2174">
                  <c:v>641.0</c:v>
                </c:pt>
                <c:pt idx="2175">
                  <c:v>641.0</c:v>
                </c:pt>
                <c:pt idx="2176">
                  <c:v>641.0</c:v>
                </c:pt>
                <c:pt idx="2177">
                  <c:v>641.0</c:v>
                </c:pt>
                <c:pt idx="2178">
                  <c:v>641.0</c:v>
                </c:pt>
                <c:pt idx="2179">
                  <c:v>642.0</c:v>
                </c:pt>
                <c:pt idx="2180">
                  <c:v>642.0</c:v>
                </c:pt>
                <c:pt idx="2181">
                  <c:v>642.0</c:v>
                </c:pt>
                <c:pt idx="2182">
                  <c:v>643.0</c:v>
                </c:pt>
                <c:pt idx="2183">
                  <c:v>643.0</c:v>
                </c:pt>
                <c:pt idx="2184">
                  <c:v>643.0</c:v>
                </c:pt>
                <c:pt idx="2185">
                  <c:v>643.0</c:v>
                </c:pt>
                <c:pt idx="2186">
                  <c:v>643.0</c:v>
                </c:pt>
                <c:pt idx="2187">
                  <c:v>643.0</c:v>
                </c:pt>
                <c:pt idx="2188">
                  <c:v>643.0</c:v>
                </c:pt>
                <c:pt idx="2189">
                  <c:v>644.0</c:v>
                </c:pt>
                <c:pt idx="2190">
                  <c:v>644.0</c:v>
                </c:pt>
                <c:pt idx="2191">
                  <c:v>644.0</c:v>
                </c:pt>
                <c:pt idx="2192">
                  <c:v>645.0</c:v>
                </c:pt>
                <c:pt idx="2193">
                  <c:v>646.0</c:v>
                </c:pt>
                <c:pt idx="2194">
                  <c:v>646.0</c:v>
                </c:pt>
                <c:pt idx="2195">
                  <c:v>647.0</c:v>
                </c:pt>
                <c:pt idx="2196">
                  <c:v>647.0</c:v>
                </c:pt>
                <c:pt idx="2197">
                  <c:v>648.0</c:v>
                </c:pt>
                <c:pt idx="2198">
                  <c:v>648.0</c:v>
                </c:pt>
                <c:pt idx="2199">
                  <c:v>648.0</c:v>
                </c:pt>
                <c:pt idx="2200">
                  <c:v>648.0</c:v>
                </c:pt>
                <c:pt idx="2201">
                  <c:v>648.0</c:v>
                </c:pt>
                <c:pt idx="2202">
                  <c:v>648.0</c:v>
                </c:pt>
                <c:pt idx="2203">
                  <c:v>648.0</c:v>
                </c:pt>
                <c:pt idx="2204">
                  <c:v>648.0</c:v>
                </c:pt>
                <c:pt idx="2205">
                  <c:v>648.0</c:v>
                </c:pt>
                <c:pt idx="2206">
                  <c:v>648.0</c:v>
                </c:pt>
                <c:pt idx="2207">
                  <c:v>648.0</c:v>
                </c:pt>
                <c:pt idx="2208">
                  <c:v>649.0</c:v>
                </c:pt>
                <c:pt idx="2209">
                  <c:v>649.0</c:v>
                </c:pt>
                <c:pt idx="2210">
                  <c:v>650.0</c:v>
                </c:pt>
                <c:pt idx="2211">
                  <c:v>650.0</c:v>
                </c:pt>
                <c:pt idx="2212">
                  <c:v>650.0</c:v>
                </c:pt>
                <c:pt idx="2213">
                  <c:v>651.0</c:v>
                </c:pt>
                <c:pt idx="2214">
                  <c:v>651.0</c:v>
                </c:pt>
                <c:pt idx="2215">
                  <c:v>651.0</c:v>
                </c:pt>
                <c:pt idx="2216">
                  <c:v>651.0</c:v>
                </c:pt>
                <c:pt idx="2217">
                  <c:v>651.0</c:v>
                </c:pt>
                <c:pt idx="2218">
                  <c:v>652.0</c:v>
                </c:pt>
                <c:pt idx="2219">
                  <c:v>652.0</c:v>
                </c:pt>
                <c:pt idx="2220">
                  <c:v>652.0</c:v>
                </c:pt>
                <c:pt idx="2221">
                  <c:v>652.0</c:v>
                </c:pt>
                <c:pt idx="2222">
                  <c:v>652.0</c:v>
                </c:pt>
                <c:pt idx="2223">
                  <c:v>653.0</c:v>
                </c:pt>
                <c:pt idx="2224">
                  <c:v>653.0</c:v>
                </c:pt>
                <c:pt idx="2225">
                  <c:v>654.0</c:v>
                </c:pt>
                <c:pt idx="2226">
                  <c:v>655.0</c:v>
                </c:pt>
                <c:pt idx="2227">
                  <c:v>655.0</c:v>
                </c:pt>
                <c:pt idx="2228">
                  <c:v>655.0</c:v>
                </c:pt>
                <c:pt idx="2229">
                  <c:v>656.0</c:v>
                </c:pt>
                <c:pt idx="2230">
                  <c:v>656.0</c:v>
                </c:pt>
                <c:pt idx="2231">
                  <c:v>656.0</c:v>
                </c:pt>
                <c:pt idx="2232">
                  <c:v>656.0</c:v>
                </c:pt>
                <c:pt idx="2233">
                  <c:v>656.0</c:v>
                </c:pt>
                <c:pt idx="2234">
                  <c:v>656.0</c:v>
                </c:pt>
                <c:pt idx="2235">
                  <c:v>656.0</c:v>
                </c:pt>
                <c:pt idx="2236">
                  <c:v>657.0</c:v>
                </c:pt>
                <c:pt idx="2237">
                  <c:v>658.0</c:v>
                </c:pt>
                <c:pt idx="2238">
                  <c:v>659.0</c:v>
                </c:pt>
                <c:pt idx="2239">
                  <c:v>659.0</c:v>
                </c:pt>
                <c:pt idx="2240">
                  <c:v>660.0</c:v>
                </c:pt>
                <c:pt idx="2241">
                  <c:v>660.0</c:v>
                </c:pt>
                <c:pt idx="2242">
                  <c:v>660.0</c:v>
                </c:pt>
                <c:pt idx="2243">
                  <c:v>660.0</c:v>
                </c:pt>
                <c:pt idx="2244">
                  <c:v>660.0</c:v>
                </c:pt>
                <c:pt idx="2245">
                  <c:v>660.0</c:v>
                </c:pt>
                <c:pt idx="2246">
                  <c:v>660.0</c:v>
                </c:pt>
                <c:pt idx="2247">
                  <c:v>661.0</c:v>
                </c:pt>
                <c:pt idx="2248">
                  <c:v>661.0</c:v>
                </c:pt>
                <c:pt idx="2249">
                  <c:v>661.0</c:v>
                </c:pt>
                <c:pt idx="2250">
                  <c:v>661.0</c:v>
                </c:pt>
                <c:pt idx="2251">
                  <c:v>661.0</c:v>
                </c:pt>
                <c:pt idx="2252">
                  <c:v>662.0</c:v>
                </c:pt>
                <c:pt idx="2253">
                  <c:v>662.0</c:v>
                </c:pt>
                <c:pt idx="2254">
                  <c:v>663.0</c:v>
                </c:pt>
                <c:pt idx="2255">
                  <c:v>664.0</c:v>
                </c:pt>
                <c:pt idx="2256">
                  <c:v>664.0</c:v>
                </c:pt>
                <c:pt idx="2257">
                  <c:v>664.0</c:v>
                </c:pt>
                <c:pt idx="2258">
                  <c:v>665.0</c:v>
                </c:pt>
                <c:pt idx="2259">
                  <c:v>665.0</c:v>
                </c:pt>
                <c:pt idx="2260">
                  <c:v>666.0</c:v>
                </c:pt>
                <c:pt idx="2261">
                  <c:v>666.0</c:v>
                </c:pt>
                <c:pt idx="2262">
                  <c:v>666.0</c:v>
                </c:pt>
                <c:pt idx="2263">
                  <c:v>666.0</c:v>
                </c:pt>
                <c:pt idx="2264">
                  <c:v>667.0</c:v>
                </c:pt>
                <c:pt idx="2265">
                  <c:v>667.0</c:v>
                </c:pt>
                <c:pt idx="2266">
                  <c:v>667.0</c:v>
                </c:pt>
                <c:pt idx="2267">
                  <c:v>667.0</c:v>
                </c:pt>
                <c:pt idx="2268">
                  <c:v>667.0</c:v>
                </c:pt>
                <c:pt idx="2269">
                  <c:v>668.0</c:v>
                </c:pt>
                <c:pt idx="2270">
                  <c:v>668.0</c:v>
                </c:pt>
                <c:pt idx="2271">
                  <c:v>669.0</c:v>
                </c:pt>
                <c:pt idx="2272">
                  <c:v>670.0</c:v>
                </c:pt>
                <c:pt idx="2273">
                  <c:v>671.0</c:v>
                </c:pt>
                <c:pt idx="2274">
                  <c:v>671.0</c:v>
                </c:pt>
                <c:pt idx="2275">
                  <c:v>671.0</c:v>
                </c:pt>
                <c:pt idx="2276">
                  <c:v>671.0</c:v>
                </c:pt>
                <c:pt idx="2277">
                  <c:v>671.0</c:v>
                </c:pt>
                <c:pt idx="2278">
                  <c:v>671.0</c:v>
                </c:pt>
                <c:pt idx="2279">
                  <c:v>671.0</c:v>
                </c:pt>
                <c:pt idx="2280">
                  <c:v>671.0</c:v>
                </c:pt>
                <c:pt idx="2281">
                  <c:v>671.0</c:v>
                </c:pt>
                <c:pt idx="2282">
                  <c:v>672.0</c:v>
                </c:pt>
                <c:pt idx="2283">
                  <c:v>673.0</c:v>
                </c:pt>
                <c:pt idx="2284">
                  <c:v>673.0</c:v>
                </c:pt>
                <c:pt idx="2285">
                  <c:v>673.0</c:v>
                </c:pt>
                <c:pt idx="2286">
                  <c:v>673.0</c:v>
                </c:pt>
                <c:pt idx="2287">
                  <c:v>673.0</c:v>
                </c:pt>
                <c:pt idx="2288">
                  <c:v>673.0</c:v>
                </c:pt>
                <c:pt idx="2289">
                  <c:v>673.0</c:v>
                </c:pt>
                <c:pt idx="2290">
                  <c:v>673.0</c:v>
                </c:pt>
                <c:pt idx="2291">
                  <c:v>674.0</c:v>
                </c:pt>
                <c:pt idx="2292">
                  <c:v>674.0</c:v>
                </c:pt>
                <c:pt idx="2293">
                  <c:v>675.0</c:v>
                </c:pt>
                <c:pt idx="2294">
                  <c:v>676.0</c:v>
                </c:pt>
                <c:pt idx="2295">
                  <c:v>677.0</c:v>
                </c:pt>
                <c:pt idx="2296">
                  <c:v>677.0</c:v>
                </c:pt>
                <c:pt idx="2297">
                  <c:v>677.0</c:v>
                </c:pt>
                <c:pt idx="2298">
                  <c:v>677.0</c:v>
                </c:pt>
                <c:pt idx="2299">
                  <c:v>678.0</c:v>
                </c:pt>
                <c:pt idx="2300">
                  <c:v>679.0</c:v>
                </c:pt>
                <c:pt idx="2301">
                  <c:v>679.0</c:v>
                </c:pt>
                <c:pt idx="2302">
                  <c:v>679.0</c:v>
                </c:pt>
                <c:pt idx="2303">
                  <c:v>679.0</c:v>
                </c:pt>
                <c:pt idx="2304">
                  <c:v>680.0</c:v>
                </c:pt>
                <c:pt idx="2305">
                  <c:v>681.0</c:v>
                </c:pt>
                <c:pt idx="2306">
                  <c:v>682.0</c:v>
                </c:pt>
                <c:pt idx="2307">
                  <c:v>682.0</c:v>
                </c:pt>
                <c:pt idx="2308">
                  <c:v>683.0</c:v>
                </c:pt>
                <c:pt idx="2309">
                  <c:v>684.0</c:v>
                </c:pt>
                <c:pt idx="2310">
                  <c:v>684.0</c:v>
                </c:pt>
                <c:pt idx="2311">
                  <c:v>684.0</c:v>
                </c:pt>
                <c:pt idx="2312">
                  <c:v>684.0</c:v>
                </c:pt>
                <c:pt idx="2313">
                  <c:v>684.0</c:v>
                </c:pt>
                <c:pt idx="2314">
                  <c:v>685.0</c:v>
                </c:pt>
                <c:pt idx="2315">
                  <c:v>686.0</c:v>
                </c:pt>
                <c:pt idx="2316">
                  <c:v>686.0</c:v>
                </c:pt>
                <c:pt idx="2317">
                  <c:v>686.0</c:v>
                </c:pt>
                <c:pt idx="2318">
                  <c:v>687.0</c:v>
                </c:pt>
                <c:pt idx="2319">
                  <c:v>687.0</c:v>
                </c:pt>
                <c:pt idx="2320">
                  <c:v>687.0</c:v>
                </c:pt>
                <c:pt idx="2321">
                  <c:v>687.0</c:v>
                </c:pt>
                <c:pt idx="2322">
                  <c:v>687.0</c:v>
                </c:pt>
                <c:pt idx="2323">
                  <c:v>688.0</c:v>
                </c:pt>
                <c:pt idx="2324">
                  <c:v>688.0</c:v>
                </c:pt>
                <c:pt idx="2325">
                  <c:v>688.0</c:v>
                </c:pt>
                <c:pt idx="2326">
                  <c:v>689.0</c:v>
                </c:pt>
                <c:pt idx="2327">
                  <c:v>690.0</c:v>
                </c:pt>
                <c:pt idx="2328">
                  <c:v>690.0</c:v>
                </c:pt>
                <c:pt idx="2329">
                  <c:v>690.0</c:v>
                </c:pt>
                <c:pt idx="2330">
                  <c:v>690.0</c:v>
                </c:pt>
                <c:pt idx="2331">
                  <c:v>691.0</c:v>
                </c:pt>
                <c:pt idx="2332">
                  <c:v>691.0</c:v>
                </c:pt>
                <c:pt idx="2333">
                  <c:v>691.0</c:v>
                </c:pt>
                <c:pt idx="2334">
                  <c:v>691.0</c:v>
                </c:pt>
                <c:pt idx="2335">
                  <c:v>692.0</c:v>
                </c:pt>
                <c:pt idx="2336">
                  <c:v>693.0</c:v>
                </c:pt>
                <c:pt idx="2337">
                  <c:v>693.0</c:v>
                </c:pt>
                <c:pt idx="2338">
                  <c:v>693.0</c:v>
                </c:pt>
                <c:pt idx="2339">
                  <c:v>694.0</c:v>
                </c:pt>
                <c:pt idx="2340">
                  <c:v>695.0</c:v>
                </c:pt>
                <c:pt idx="2341">
                  <c:v>695.0</c:v>
                </c:pt>
                <c:pt idx="2342">
                  <c:v>695.0</c:v>
                </c:pt>
                <c:pt idx="2343">
                  <c:v>695.0</c:v>
                </c:pt>
                <c:pt idx="2344">
                  <c:v>695.0</c:v>
                </c:pt>
                <c:pt idx="2345">
                  <c:v>695.0</c:v>
                </c:pt>
                <c:pt idx="2346">
                  <c:v>696.0</c:v>
                </c:pt>
                <c:pt idx="2347">
                  <c:v>696.0</c:v>
                </c:pt>
                <c:pt idx="2348">
                  <c:v>696.0</c:v>
                </c:pt>
                <c:pt idx="2349">
                  <c:v>696.0</c:v>
                </c:pt>
                <c:pt idx="2350">
                  <c:v>696.0</c:v>
                </c:pt>
                <c:pt idx="2351">
                  <c:v>697.0</c:v>
                </c:pt>
                <c:pt idx="2352">
                  <c:v>697.0</c:v>
                </c:pt>
                <c:pt idx="2353">
                  <c:v>697.0</c:v>
                </c:pt>
                <c:pt idx="2354">
                  <c:v>697.0</c:v>
                </c:pt>
                <c:pt idx="2355">
                  <c:v>698.0</c:v>
                </c:pt>
                <c:pt idx="2356">
                  <c:v>699.0</c:v>
                </c:pt>
                <c:pt idx="2357">
                  <c:v>699.0</c:v>
                </c:pt>
                <c:pt idx="2358">
                  <c:v>699.0</c:v>
                </c:pt>
                <c:pt idx="2359">
                  <c:v>700.0</c:v>
                </c:pt>
                <c:pt idx="2360">
                  <c:v>701.0</c:v>
                </c:pt>
                <c:pt idx="2361">
                  <c:v>701.0</c:v>
                </c:pt>
                <c:pt idx="2362">
                  <c:v>701.0</c:v>
                </c:pt>
                <c:pt idx="2363">
                  <c:v>701.0</c:v>
                </c:pt>
                <c:pt idx="2364">
                  <c:v>702.0</c:v>
                </c:pt>
                <c:pt idx="2365">
                  <c:v>702.0</c:v>
                </c:pt>
                <c:pt idx="2366">
                  <c:v>702.0</c:v>
                </c:pt>
                <c:pt idx="2367">
                  <c:v>703.0</c:v>
                </c:pt>
                <c:pt idx="2368">
                  <c:v>703.0</c:v>
                </c:pt>
                <c:pt idx="2369">
                  <c:v>703.0</c:v>
                </c:pt>
                <c:pt idx="2370">
                  <c:v>703.0</c:v>
                </c:pt>
                <c:pt idx="2371">
                  <c:v>703.0</c:v>
                </c:pt>
                <c:pt idx="2372">
                  <c:v>703.0</c:v>
                </c:pt>
                <c:pt idx="2373">
                  <c:v>704.0</c:v>
                </c:pt>
                <c:pt idx="2374">
                  <c:v>705.0</c:v>
                </c:pt>
                <c:pt idx="2375">
                  <c:v>706.0</c:v>
                </c:pt>
                <c:pt idx="2376">
                  <c:v>706.0</c:v>
                </c:pt>
                <c:pt idx="2377">
                  <c:v>706.0</c:v>
                </c:pt>
                <c:pt idx="2378">
                  <c:v>706.0</c:v>
                </c:pt>
                <c:pt idx="2379">
                  <c:v>706.0</c:v>
                </c:pt>
                <c:pt idx="2380">
                  <c:v>706.0</c:v>
                </c:pt>
                <c:pt idx="2381">
                  <c:v>707.0</c:v>
                </c:pt>
                <c:pt idx="2382">
                  <c:v>707.0</c:v>
                </c:pt>
                <c:pt idx="2383">
                  <c:v>707.0</c:v>
                </c:pt>
                <c:pt idx="2384">
                  <c:v>707.0</c:v>
                </c:pt>
                <c:pt idx="2385">
                  <c:v>707.0</c:v>
                </c:pt>
                <c:pt idx="2386">
                  <c:v>707.0</c:v>
                </c:pt>
                <c:pt idx="2387">
                  <c:v>707.0</c:v>
                </c:pt>
                <c:pt idx="2388">
                  <c:v>707.0</c:v>
                </c:pt>
                <c:pt idx="2389">
                  <c:v>708.0</c:v>
                </c:pt>
                <c:pt idx="2390">
                  <c:v>709.0</c:v>
                </c:pt>
                <c:pt idx="2391">
                  <c:v>710.0</c:v>
                </c:pt>
                <c:pt idx="2392">
                  <c:v>711.0</c:v>
                </c:pt>
                <c:pt idx="2393">
                  <c:v>711.0</c:v>
                </c:pt>
                <c:pt idx="2394">
                  <c:v>712.0</c:v>
                </c:pt>
                <c:pt idx="2395">
                  <c:v>713.0</c:v>
                </c:pt>
                <c:pt idx="2396">
                  <c:v>713.0</c:v>
                </c:pt>
                <c:pt idx="2397">
                  <c:v>713.0</c:v>
                </c:pt>
                <c:pt idx="2398">
                  <c:v>714.0</c:v>
                </c:pt>
                <c:pt idx="2399">
                  <c:v>714.0</c:v>
                </c:pt>
                <c:pt idx="2400">
                  <c:v>715.0</c:v>
                </c:pt>
                <c:pt idx="2401">
                  <c:v>715.0</c:v>
                </c:pt>
                <c:pt idx="2402">
                  <c:v>716.0</c:v>
                </c:pt>
                <c:pt idx="2403">
                  <c:v>716.0</c:v>
                </c:pt>
                <c:pt idx="2404">
                  <c:v>716.0</c:v>
                </c:pt>
                <c:pt idx="2405">
                  <c:v>716.0</c:v>
                </c:pt>
                <c:pt idx="2406">
                  <c:v>717.0</c:v>
                </c:pt>
                <c:pt idx="2407">
                  <c:v>717.0</c:v>
                </c:pt>
                <c:pt idx="2408">
                  <c:v>717.0</c:v>
                </c:pt>
                <c:pt idx="2409">
                  <c:v>718.0</c:v>
                </c:pt>
                <c:pt idx="2410">
                  <c:v>719.0</c:v>
                </c:pt>
                <c:pt idx="2411">
                  <c:v>719.0</c:v>
                </c:pt>
                <c:pt idx="2412">
                  <c:v>719.0</c:v>
                </c:pt>
                <c:pt idx="2413">
                  <c:v>719.0</c:v>
                </c:pt>
                <c:pt idx="2414">
                  <c:v>719.0</c:v>
                </c:pt>
                <c:pt idx="2415">
                  <c:v>719.0</c:v>
                </c:pt>
                <c:pt idx="2416">
                  <c:v>719.0</c:v>
                </c:pt>
                <c:pt idx="2417">
                  <c:v>719.0</c:v>
                </c:pt>
                <c:pt idx="2418">
                  <c:v>720.0</c:v>
                </c:pt>
                <c:pt idx="2419">
                  <c:v>720.0</c:v>
                </c:pt>
                <c:pt idx="2420">
                  <c:v>720.0</c:v>
                </c:pt>
                <c:pt idx="2421">
                  <c:v>720.0</c:v>
                </c:pt>
                <c:pt idx="2422">
                  <c:v>720.0</c:v>
                </c:pt>
                <c:pt idx="2423">
                  <c:v>720.0</c:v>
                </c:pt>
                <c:pt idx="2424">
                  <c:v>720.0</c:v>
                </c:pt>
                <c:pt idx="2425">
                  <c:v>720.0</c:v>
                </c:pt>
                <c:pt idx="2426">
                  <c:v>720.0</c:v>
                </c:pt>
                <c:pt idx="2427">
                  <c:v>720.0</c:v>
                </c:pt>
                <c:pt idx="2428">
                  <c:v>720.0</c:v>
                </c:pt>
                <c:pt idx="2429">
                  <c:v>720.0</c:v>
                </c:pt>
                <c:pt idx="2430">
                  <c:v>720.0</c:v>
                </c:pt>
                <c:pt idx="2431">
                  <c:v>720.0</c:v>
                </c:pt>
                <c:pt idx="2432">
                  <c:v>721.0</c:v>
                </c:pt>
                <c:pt idx="2433">
                  <c:v>722.0</c:v>
                </c:pt>
                <c:pt idx="2434">
                  <c:v>723.0</c:v>
                </c:pt>
                <c:pt idx="2435">
                  <c:v>723.0</c:v>
                </c:pt>
                <c:pt idx="2436">
                  <c:v>724.0</c:v>
                </c:pt>
                <c:pt idx="2437">
                  <c:v>724.0</c:v>
                </c:pt>
                <c:pt idx="2438">
                  <c:v>724.0</c:v>
                </c:pt>
                <c:pt idx="2439">
                  <c:v>724.0</c:v>
                </c:pt>
                <c:pt idx="2440">
                  <c:v>724.0</c:v>
                </c:pt>
                <c:pt idx="2441">
                  <c:v>724.0</c:v>
                </c:pt>
                <c:pt idx="2442">
                  <c:v>724.0</c:v>
                </c:pt>
                <c:pt idx="2443">
                  <c:v>725.0</c:v>
                </c:pt>
                <c:pt idx="2444">
                  <c:v>726.0</c:v>
                </c:pt>
                <c:pt idx="2445">
                  <c:v>727.0</c:v>
                </c:pt>
                <c:pt idx="2446">
                  <c:v>728.0</c:v>
                </c:pt>
                <c:pt idx="2447">
                  <c:v>728.0</c:v>
                </c:pt>
                <c:pt idx="2448">
                  <c:v>729.0</c:v>
                </c:pt>
                <c:pt idx="2449">
                  <c:v>729.0</c:v>
                </c:pt>
                <c:pt idx="2450">
                  <c:v>729.0</c:v>
                </c:pt>
                <c:pt idx="2451">
                  <c:v>729.0</c:v>
                </c:pt>
                <c:pt idx="2452">
                  <c:v>729.0</c:v>
                </c:pt>
                <c:pt idx="2453">
                  <c:v>730.0</c:v>
                </c:pt>
                <c:pt idx="2454">
                  <c:v>730.0</c:v>
                </c:pt>
                <c:pt idx="2455">
                  <c:v>730.0</c:v>
                </c:pt>
                <c:pt idx="2456">
                  <c:v>730.0</c:v>
                </c:pt>
                <c:pt idx="2457">
                  <c:v>731.0</c:v>
                </c:pt>
                <c:pt idx="2458">
                  <c:v>731.0</c:v>
                </c:pt>
                <c:pt idx="2459">
                  <c:v>731.0</c:v>
                </c:pt>
                <c:pt idx="2460">
                  <c:v>731.0</c:v>
                </c:pt>
                <c:pt idx="2461">
                  <c:v>732.0</c:v>
                </c:pt>
                <c:pt idx="2462">
                  <c:v>733.0</c:v>
                </c:pt>
                <c:pt idx="2463">
                  <c:v>734.0</c:v>
                </c:pt>
                <c:pt idx="2464">
                  <c:v>735.0</c:v>
                </c:pt>
                <c:pt idx="2465">
                  <c:v>735.0</c:v>
                </c:pt>
                <c:pt idx="2466">
                  <c:v>735.0</c:v>
                </c:pt>
                <c:pt idx="2467">
                  <c:v>735.0</c:v>
                </c:pt>
                <c:pt idx="2468">
                  <c:v>735.0</c:v>
                </c:pt>
                <c:pt idx="2469">
                  <c:v>736.0</c:v>
                </c:pt>
                <c:pt idx="2470">
                  <c:v>736.0</c:v>
                </c:pt>
                <c:pt idx="2471">
                  <c:v>736.0</c:v>
                </c:pt>
                <c:pt idx="2472">
                  <c:v>737.0</c:v>
                </c:pt>
                <c:pt idx="2473">
                  <c:v>737.0</c:v>
                </c:pt>
                <c:pt idx="2474">
                  <c:v>737.0</c:v>
                </c:pt>
                <c:pt idx="2475">
                  <c:v>737.0</c:v>
                </c:pt>
                <c:pt idx="2476">
                  <c:v>737.0</c:v>
                </c:pt>
                <c:pt idx="2477">
                  <c:v>737.0</c:v>
                </c:pt>
                <c:pt idx="2478">
                  <c:v>737.0</c:v>
                </c:pt>
                <c:pt idx="2479">
                  <c:v>737.0</c:v>
                </c:pt>
                <c:pt idx="2480">
                  <c:v>737.0</c:v>
                </c:pt>
                <c:pt idx="2481">
                  <c:v>737.0</c:v>
                </c:pt>
                <c:pt idx="2482">
                  <c:v>737.0</c:v>
                </c:pt>
                <c:pt idx="2483">
                  <c:v>737.0</c:v>
                </c:pt>
                <c:pt idx="2484">
                  <c:v>737.0</c:v>
                </c:pt>
                <c:pt idx="2485">
                  <c:v>737.0</c:v>
                </c:pt>
                <c:pt idx="2486">
                  <c:v>737.0</c:v>
                </c:pt>
                <c:pt idx="2487">
                  <c:v>737.0</c:v>
                </c:pt>
                <c:pt idx="2488">
                  <c:v>737.0</c:v>
                </c:pt>
                <c:pt idx="2489">
                  <c:v>737.0</c:v>
                </c:pt>
                <c:pt idx="2490">
                  <c:v>737.0</c:v>
                </c:pt>
                <c:pt idx="2491">
                  <c:v>737.0</c:v>
                </c:pt>
                <c:pt idx="2492">
                  <c:v>737.0</c:v>
                </c:pt>
                <c:pt idx="2493">
                  <c:v>738.0</c:v>
                </c:pt>
                <c:pt idx="2494">
                  <c:v>738.0</c:v>
                </c:pt>
                <c:pt idx="2495">
                  <c:v>738.0</c:v>
                </c:pt>
                <c:pt idx="2496">
                  <c:v>738.0</c:v>
                </c:pt>
                <c:pt idx="2497">
                  <c:v>739.0</c:v>
                </c:pt>
                <c:pt idx="2498">
                  <c:v>739.0</c:v>
                </c:pt>
                <c:pt idx="2499">
                  <c:v>739.0</c:v>
                </c:pt>
                <c:pt idx="2500">
                  <c:v>740.0</c:v>
                </c:pt>
                <c:pt idx="2501">
                  <c:v>740.0</c:v>
                </c:pt>
                <c:pt idx="2502">
                  <c:v>740.0</c:v>
                </c:pt>
                <c:pt idx="2503">
                  <c:v>740.0</c:v>
                </c:pt>
                <c:pt idx="2504">
                  <c:v>741.0</c:v>
                </c:pt>
                <c:pt idx="2505">
                  <c:v>742.0</c:v>
                </c:pt>
                <c:pt idx="2506">
                  <c:v>743.0</c:v>
                </c:pt>
                <c:pt idx="2507">
                  <c:v>744.0</c:v>
                </c:pt>
                <c:pt idx="2508">
                  <c:v>744.0</c:v>
                </c:pt>
                <c:pt idx="2509">
                  <c:v>744.0</c:v>
                </c:pt>
                <c:pt idx="2510">
                  <c:v>744.0</c:v>
                </c:pt>
                <c:pt idx="2511">
                  <c:v>744.0</c:v>
                </c:pt>
                <c:pt idx="2512">
                  <c:v>744.0</c:v>
                </c:pt>
                <c:pt idx="2513">
                  <c:v>744.0</c:v>
                </c:pt>
                <c:pt idx="2514">
                  <c:v>744.0</c:v>
                </c:pt>
                <c:pt idx="2515">
                  <c:v>744.0</c:v>
                </c:pt>
                <c:pt idx="2516">
                  <c:v>744.0</c:v>
                </c:pt>
                <c:pt idx="2517">
                  <c:v>745.0</c:v>
                </c:pt>
                <c:pt idx="2518">
                  <c:v>745.0</c:v>
                </c:pt>
                <c:pt idx="2519">
                  <c:v>745.0</c:v>
                </c:pt>
                <c:pt idx="2520">
                  <c:v>745.0</c:v>
                </c:pt>
                <c:pt idx="2521">
                  <c:v>745.0</c:v>
                </c:pt>
                <c:pt idx="2522">
                  <c:v>745.0</c:v>
                </c:pt>
                <c:pt idx="2523">
                  <c:v>745.0</c:v>
                </c:pt>
                <c:pt idx="2524">
                  <c:v>745.0</c:v>
                </c:pt>
                <c:pt idx="2525">
                  <c:v>745.0</c:v>
                </c:pt>
                <c:pt idx="2526">
                  <c:v>746.0</c:v>
                </c:pt>
                <c:pt idx="2527">
                  <c:v>747.0</c:v>
                </c:pt>
                <c:pt idx="2528">
                  <c:v>747.0</c:v>
                </c:pt>
                <c:pt idx="2529">
                  <c:v>748.0</c:v>
                </c:pt>
                <c:pt idx="2530">
                  <c:v>749.0</c:v>
                </c:pt>
                <c:pt idx="2531">
                  <c:v>750.0</c:v>
                </c:pt>
                <c:pt idx="2532">
                  <c:v>750.0</c:v>
                </c:pt>
                <c:pt idx="2533">
                  <c:v>751.0</c:v>
                </c:pt>
                <c:pt idx="2534">
                  <c:v>751.0</c:v>
                </c:pt>
                <c:pt idx="2535">
                  <c:v>751.0</c:v>
                </c:pt>
                <c:pt idx="2536">
                  <c:v>751.0</c:v>
                </c:pt>
                <c:pt idx="2537">
                  <c:v>751.0</c:v>
                </c:pt>
                <c:pt idx="2538">
                  <c:v>751.0</c:v>
                </c:pt>
                <c:pt idx="2539">
                  <c:v>751.0</c:v>
                </c:pt>
                <c:pt idx="2540">
                  <c:v>751.0</c:v>
                </c:pt>
                <c:pt idx="2541">
                  <c:v>751.0</c:v>
                </c:pt>
                <c:pt idx="2542">
                  <c:v>751.0</c:v>
                </c:pt>
                <c:pt idx="2543">
                  <c:v>751.0</c:v>
                </c:pt>
                <c:pt idx="2544">
                  <c:v>751.0</c:v>
                </c:pt>
                <c:pt idx="2545">
                  <c:v>752.0</c:v>
                </c:pt>
                <c:pt idx="2546">
                  <c:v>752.0</c:v>
                </c:pt>
                <c:pt idx="2547">
                  <c:v>752.0</c:v>
                </c:pt>
                <c:pt idx="2548">
                  <c:v>752.0</c:v>
                </c:pt>
                <c:pt idx="2549">
                  <c:v>753.0</c:v>
                </c:pt>
                <c:pt idx="2550">
                  <c:v>754.0</c:v>
                </c:pt>
                <c:pt idx="2551">
                  <c:v>755.0</c:v>
                </c:pt>
                <c:pt idx="2552">
                  <c:v>755.0</c:v>
                </c:pt>
                <c:pt idx="2553">
                  <c:v>755.0</c:v>
                </c:pt>
                <c:pt idx="2554">
                  <c:v>756.0</c:v>
                </c:pt>
                <c:pt idx="2555">
                  <c:v>756.0</c:v>
                </c:pt>
                <c:pt idx="2556">
                  <c:v>756.0</c:v>
                </c:pt>
                <c:pt idx="2557">
                  <c:v>756.0</c:v>
                </c:pt>
                <c:pt idx="2558">
                  <c:v>756.0</c:v>
                </c:pt>
                <c:pt idx="2559">
                  <c:v>756.0</c:v>
                </c:pt>
                <c:pt idx="2560">
                  <c:v>756.0</c:v>
                </c:pt>
                <c:pt idx="2561">
                  <c:v>756.0</c:v>
                </c:pt>
                <c:pt idx="2562">
                  <c:v>756.0</c:v>
                </c:pt>
                <c:pt idx="2563">
                  <c:v>756.0</c:v>
                </c:pt>
                <c:pt idx="2564">
                  <c:v>756.0</c:v>
                </c:pt>
                <c:pt idx="2565">
                  <c:v>756.0</c:v>
                </c:pt>
                <c:pt idx="2566">
                  <c:v>757.0</c:v>
                </c:pt>
                <c:pt idx="2567">
                  <c:v>757.0</c:v>
                </c:pt>
                <c:pt idx="2568">
                  <c:v>757.0</c:v>
                </c:pt>
                <c:pt idx="2569">
                  <c:v>757.0</c:v>
                </c:pt>
                <c:pt idx="2570">
                  <c:v>757.0</c:v>
                </c:pt>
                <c:pt idx="2571">
                  <c:v>757.0</c:v>
                </c:pt>
                <c:pt idx="2572">
                  <c:v>757.0</c:v>
                </c:pt>
                <c:pt idx="2573">
                  <c:v>757.0</c:v>
                </c:pt>
                <c:pt idx="2574">
                  <c:v>757.0</c:v>
                </c:pt>
                <c:pt idx="2575">
                  <c:v>758.0</c:v>
                </c:pt>
                <c:pt idx="2576">
                  <c:v>758.0</c:v>
                </c:pt>
                <c:pt idx="2577">
                  <c:v>758.0</c:v>
                </c:pt>
                <c:pt idx="2578">
                  <c:v>759.0</c:v>
                </c:pt>
                <c:pt idx="2579">
                  <c:v>760.0</c:v>
                </c:pt>
                <c:pt idx="2580">
                  <c:v>761.0</c:v>
                </c:pt>
                <c:pt idx="2581">
                  <c:v>761.0</c:v>
                </c:pt>
                <c:pt idx="2582">
                  <c:v>762.0</c:v>
                </c:pt>
                <c:pt idx="2583">
                  <c:v>762.0</c:v>
                </c:pt>
                <c:pt idx="2584">
                  <c:v>762.0</c:v>
                </c:pt>
                <c:pt idx="2585">
                  <c:v>763.0</c:v>
                </c:pt>
                <c:pt idx="2586">
                  <c:v>764.0</c:v>
                </c:pt>
                <c:pt idx="2587">
                  <c:v>765.0</c:v>
                </c:pt>
                <c:pt idx="2588">
                  <c:v>765.0</c:v>
                </c:pt>
                <c:pt idx="2589">
                  <c:v>765.0</c:v>
                </c:pt>
                <c:pt idx="2590">
                  <c:v>766.0</c:v>
                </c:pt>
                <c:pt idx="2591">
                  <c:v>766.0</c:v>
                </c:pt>
                <c:pt idx="2592">
                  <c:v>766.0</c:v>
                </c:pt>
                <c:pt idx="2593">
                  <c:v>766.0</c:v>
                </c:pt>
                <c:pt idx="2594">
                  <c:v>766.0</c:v>
                </c:pt>
                <c:pt idx="2595">
                  <c:v>767.0</c:v>
                </c:pt>
                <c:pt idx="2596">
                  <c:v>767.0</c:v>
                </c:pt>
                <c:pt idx="2597">
                  <c:v>768.0</c:v>
                </c:pt>
                <c:pt idx="2598">
                  <c:v>769.0</c:v>
                </c:pt>
                <c:pt idx="2599">
                  <c:v>769.0</c:v>
                </c:pt>
                <c:pt idx="2600">
                  <c:v>769.0</c:v>
                </c:pt>
                <c:pt idx="2601">
                  <c:v>769.0</c:v>
                </c:pt>
                <c:pt idx="2602">
                  <c:v>770.0</c:v>
                </c:pt>
                <c:pt idx="2603">
                  <c:v>771.0</c:v>
                </c:pt>
                <c:pt idx="2604">
                  <c:v>771.0</c:v>
                </c:pt>
                <c:pt idx="2605">
                  <c:v>771.0</c:v>
                </c:pt>
                <c:pt idx="2606">
                  <c:v>771.0</c:v>
                </c:pt>
                <c:pt idx="2607">
                  <c:v>772.0</c:v>
                </c:pt>
                <c:pt idx="2608">
                  <c:v>772.0</c:v>
                </c:pt>
                <c:pt idx="2609">
                  <c:v>773.0</c:v>
                </c:pt>
                <c:pt idx="2610">
                  <c:v>773.0</c:v>
                </c:pt>
                <c:pt idx="2611">
                  <c:v>773.0</c:v>
                </c:pt>
                <c:pt idx="2612">
                  <c:v>773.0</c:v>
                </c:pt>
                <c:pt idx="2613">
                  <c:v>773.0</c:v>
                </c:pt>
                <c:pt idx="2614">
                  <c:v>773.0</c:v>
                </c:pt>
                <c:pt idx="2615">
                  <c:v>773.0</c:v>
                </c:pt>
                <c:pt idx="2616">
                  <c:v>773.0</c:v>
                </c:pt>
                <c:pt idx="2617">
                  <c:v>774.0</c:v>
                </c:pt>
                <c:pt idx="2618">
                  <c:v>774.0</c:v>
                </c:pt>
                <c:pt idx="2619">
                  <c:v>775.0</c:v>
                </c:pt>
                <c:pt idx="2620">
                  <c:v>776.0</c:v>
                </c:pt>
                <c:pt idx="2621">
                  <c:v>776.0</c:v>
                </c:pt>
                <c:pt idx="2622">
                  <c:v>776.0</c:v>
                </c:pt>
                <c:pt idx="2623">
                  <c:v>776.0</c:v>
                </c:pt>
                <c:pt idx="2624">
                  <c:v>776.0</c:v>
                </c:pt>
                <c:pt idx="2625">
                  <c:v>776.0</c:v>
                </c:pt>
                <c:pt idx="2626">
                  <c:v>777.0</c:v>
                </c:pt>
                <c:pt idx="2627">
                  <c:v>778.0</c:v>
                </c:pt>
                <c:pt idx="2628">
                  <c:v>779.0</c:v>
                </c:pt>
                <c:pt idx="2629">
                  <c:v>779.0</c:v>
                </c:pt>
                <c:pt idx="2630">
                  <c:v>779.0</c:v>
                </c:pt>
                <c:pt idx="2631">
                  <c:v>780.0</c:v>
                </c:pt>
                <c:pt idx="2632">
                  <c:v>781.0</c:v>
                </c:pt>
                <c:pt idx="2633">
                  <c:v>782.0</c:v>
                </c:pt>
                <c:pt idx="2634">
                  <c:v>782.0</c:v>
                </c:pt>
                <c:pt idx="2635">
                  <c:v>782.0</c:v>
                </c:pt>
                <c:pt idx="2636">
                  <c:v>782.0</c:v>
                </c:pt>
                <c:pt idx="2637">
                  <c:v>782.0</c:v>
                </c:pt>
                <c:pt idx="2638">
                  <c:v>783.0</c:v>
                </c:pt>
                <c:pt idx="2639">
                  <c:v>783.0</c:v>
                </c:pt>
                <c:pt idx="2640">
                  <c:v>784.0</c:v>
                </c:pt>
                <c:pt idx="2641">
                  <c:v>784.0</c:v>
                </c:pt>
                <c:pt idx="2642">
                  <c:v>784.0</c:v>
                </c:pt>
                <c:pt idx="2643">
                  <c:v>785.0</c:v>
                </c:pt>
                <c:pt idx="2644">
                  <c:v>786.0</c:v>
                </c:pt>
                <c:pt idx="2645">
                  <c:v>787.0</c:v>
                </c:pt>
                <c:pt idx="2646">
                  <c:v>787.0</c:v>
                </c:pt>
                <c:pt idx="2647">
                  <c:v>787.0</c:v>
                </c:pt>
                <c:pt idx="2648">
                  <c:v>787.0</c:v>
                </c:pt>
                <c:pt idx="2649">
                  <c:v>787.0</c:v>
                </c:pt>
                <c:pt idx="2650">
                  <c:v>787.0</c:v>
                </c:pt>
                <c:pt idx="2651">
                  <c:v>787.0</c:v>
                </c:pt>
                <c:pt idx="2652">
                  <c:v>787.0</c:v>
                </c:pt>
                <c:pt idx="2653">
                  <c:v>787.0</c:v>
                </c:pt>
                <c:pt idx="2654">
                  <c:v>787.0</c:v>
                </c:pt>
                <c:pt idx="2655">
                  <c:v>787.0</c:v>
                </c:pt>
                <c:pt idx="2656">
                  <c:v>787.0</c:v>
                </c:pt>
                <c:pt idx="2657">
                  <c:v>787.0</c:v>
                </c:pt>
                <c:pt idx="2658">
                  <c:v>787.0</c:v>
                </c:pt>
                <c:pt idx="2659">
                  <c:v>787.0</c:v>
                </c:pt>
                <c:pt idx="2660">
                  <c:v>787.0</c:v>
                </c:pt>
                <c:pt idx="2661">
                  <c:v>787.0</c:v>
                </c:pt>
                <c:pt idx="2662">
                  <c:v>787.0</c:v>
                </c:pt>
                <c:pt idx="2663">
                  <c:v>787.0</c:v>
                </c:pt>
                <c:pt idx="2664">
                  <c:v>787.0</c:v>
                </c:pt>
                <c:pt idx="2665">
                  <c:v>787.0</c:v>
                </c:pt>
                <c:pt idx="2666">
                  <c:v>787.0</c:v>
                </c:pt>
                <c:pt idx="2667">
                  <c:v>788.0</c:v>
                </c:pt>
                <c:pt idx="2668">
                  <c:v>789.0</c:v>
                </c:pt>
                <c:pt idx="2669">
                  <c:v>790.0</c:v>
                </c:pt>
                <c:pt idx="2670">
                  <c:v>790.0</c:v>
                </c:pt>
                <c:pt idx="2671">
                  <c:v>790.0</c:v>
                </c:pt>
                <c:pt idx="2672">
                  <c:v>790.0</c:v>
                </c:pt>
                <c:pt idx="2673">
                  <c:v>790.0</c:v>
                </c:pt>
                <c:pt idx="2674">
                  <c:v>791.0</c:v>
                </c:pt>
                <c:pt idx="2675">
                  <c:v>791.0</c:v>
                </c:pt>
                <c:pt idx="2676">
                  <c:v>792.0</c:v>
                </c:pt>
                <c:pt idx="2677">
                  <c:v>793.0</c:v>
                </c:pt>
                <c:pt idx="2678">
                  <c:v>794.0</c:v>
                </c:pt>
                <c:pt idx="2679">
                  <c:v>794.0</c:v>
                </c:pt>
                <c:pt idx="2680">
                  <c:v>795.0</c:v>
                </c:pt>
                <c:pt idx="2681">
                  <c:v>795.0</c:v>
                </c:pt>
                <c:pt idx="2682">
                  <c:v>795.0</c:v>
                </c:pt>
                <c:pt idx="2683">
                  <c:v>795.0</c:v>
                </c:pt>
                <c:pt idx="2684">
                  <c:v>795.0</c:v>
                </c:pt>
                <c:pt idx="2685">
                  <c:v>795.0</c:v>
                </c:pt>
                <c:pt idx="2686">
                  <c:v>796.0</c:v>
                </c:pt>
                <c:pt idx="2687">
                  <c:v>797.0</c:v>
                </c:pt>
                <c:pt idx="2688">
                  <c:v>797.0</c:v>
                </c:pt>
                <c:pt idx="2689">
                  <c:v>797.0</c:v>
                </c:pt>
                <c:pt idx="2690">
                  <c:v>797.0</c:v>
                </c:pt>
                <c:pt idx="2691">
                  <c:v>798.0</c:v>
                </c:pt>
                <c:pt idx="2692">
                  <c:v>799.0</c:v>
                </c:pt>
                <c:pt idx="2693">
                  <c:v>800.0</c:v>
                </c:pt>
                <c:pt idx="2694">
                  <c:v>801.0</c:v>
                </c:pt>
                <c:pt idx="2695">
                  <c:v>802.0</c:v>
                </c:pt>
                <c:pt idx="2696">
                  <c:v>803.0</c:v>
                </c:pt>
                <c:pt idx="2697">
                  <c:v>804.0</c:v>
                </c:pt>
                <c:pt idx="2698">
                  <c:v>805.0</c:v>
                </c:pt>
                <c:pt idx="2699">
                  <c:v>806.0</c:v>
                </c:pt>
                <c:pt idx="2700">
                  <c:v>806.0</c:v>
                </c:pt>
                <c:pt idx="2701">
                  <c:v>807.0</c:v>
                </c:pt>
                <c:pt idx="2702">
                  <c:v>808.0</c:v>
                </c:pt>
                <c:pt idx="2703">
                  <c:v>809.0</c:v>
                </c:pt>
                <c:pt idx="2704">
                  <c:v>810.0</c:v>
                </c:pt>
                <c:pt idx="2705">
                  <c:v>810.0</c:v>
                </c:pt>
                <c:pt idx="2706">
                  <c:v>811.0</c:v>
                </c:pt>
                <c:pt idx="2707">
                  <c:v>811.0</c:v>
                </c:pt>
                <c:pt idx="2708">
                  <c:v>811.0</c:v>
                </c:pt>
                <c:pt idx="2709">
                  <c:v>811.0</c:v>
                </c:pt>
                <c:pt idx="2710">
                  <c:v>811.0</c:v>
                </c:pt>
                <c:pt idx="2711">
                  <c:v>811.0</c:v>
                </c:pt>
                <c:pt idx="2712">
                  <c:v>811.0</c:v>
                </c:pt>
                <c:pt idx="2713">
                  <c:v>812.0</c:v>
                </c:pt>
                <c:pt idx="2714">
                  <c:v>813.0</c:v>
                </c:pt>
                <c:pt idx="2715">
                  <c:v>814.0</c:v>
                </c:pt>
                <c:pt idx="2716">
                  <c:v>815.0</c:v>
                </c:pt>
                <c:pt idx="2717">
                  <c:v>815.0</c:v>
                </c:pt>
                <c:pt idx="2718">
                  <c:v>815.0</c:v>
                </c:pt>
                <c:pt idx="2719">
                  <c:v>815.0</c:v>
                </c:pt>
                <c:pt idx="2720">
                  <c:v>815.0</c:v>
                </c:pt>
                <c:pt idx="2721">
                  <c:v>815.0</c:v>
                </c:pt>
                <c:pt idx="2722">
                  <c:v>815.0</c:v>
                </c:pt>
                <c:pt idx="2723">
                  <c:v>816.0</c:v>
                </c:pt>
                <c:pt idx="2724">
                  <c:v>817.0</c:v>
                </c:pt>
                <c:pt idx="2725">
                  <c:v>818.0</c:v>
                </c:pt>
                <c:pt idx="2726">
                  <c:v>818.0</c:v>
                </c:pt>
                <c:pt idx="2727">
                  <c:v>818.0</c:v>
                </c:pt>
                <c:pt idx="2728">
                  <c:v>819.0</c:v>
                </c:pt>
                <c:pt idx="2729">
                  <c:v>820.0</c:v>
                </c:pt>
                <c:pt idx="2730">
                  <c:v>820.0</c:v>
                </c:pt>
                <c:pt idx="2731">
                  <c:v>820.0</c:v>
                </c:pt>
                <c:pt idx="2732">
                  <c:v>820.0</c:v>
                </c:pt>
                <c:pt idx="2733">
                  <c:v>821.0</c:v>
                </c:pt>
                <c:pt idx="2734">
                  <c:v>822.0</c:v>
                </c:pt>
                <c:pt idx="2735">
                  <c:v>822.0</c:v>
                </c:pt>
                <c:pt idx="2736">
                  <c:v>822.0</c:v>
                </c:pt>
                <c:pt idx="2737">
                  <c:v>822.0</c:v>
                </c:pt>
                <c:pt idx="2738">
                  <c:v>822.0</c:v>
                </c:pt>
                <c:pt idx="2739">
                  <c:v>822.0</c:v>
                </c:pt>
                <c:pt idx="2740">
                  <c:v>823.0</c:v>
                </c:pt>
                <c:pt idx="2741">
                  <c:v>823.0</c:v>
                </c:pt>
                <c:pt idx="2742">
                  <c:v>824.0</c:v>
                </c:pt>
                <c:pt idx="2743">
                  <c:v>824.0</c:v>
                </c:pt>
                <c:pt idx="2744">
                  <c:v>825.0</c:v>
                </c:pt>
                <c:pt idx="2745">
                  <c:v>826.0</c:v>
                </c:pt>
                <c:pt idx="2746">
                  <c:v>827.0</c:v>
                </c:pt>
                <c:pt idx="2747">
                  <c:v>827.0</c:v>
                </c:pt>
                <c:pt idx="2748">
                  <c:v>827.0</c:v>
                </c:pt>
                <c:pt idx="2749">
                  <c:v>827.0</c:v>
                </c:pt>
                <c:pt idx="2750">
                  <c:v>827.0</c:v>
                </c:pt>
                <c:pt idx="2751">
                  <c:v>827.0</c:v>
                </c:pt>
                <c:pt idx="2752">
                  <c:v>828.0</c:v>
                </c:pt>
                <c:pt idx="2753">
                  <c:v>828.0</c:v>
                </c:pt>
                <c:pt idx="2754">
                  <c:v>828.0</c:v>
                </c:pt>
                <c:pt idx="2755">
                  <c:v>829.0</c:v>
                </c:pt>
                <c:pt idx="2756">
                  <c:v>830.0</c:v>
                </c:pt>
                <c:pt idx="2757">
                  <c:v>831.0</c:v>
                </c:pt>
                <c:pt idx="2758">
                  <c:v>831.0</c:v>
                </c:pt>
                <c:pt idx="2759">
                  <c:v>832.0</c:v>
                </c:pt>
                <c:pt idx="2760">
                  <c:v>832.0</c:v>
                </c:pt>
                <c:pt idx="2761">
                  <c:v>832.0</c:v>
                </c:pt>
                <c:pt idx="2762">
                  <c:v>832.0</c:v>
                </c:pt>
                <c:pt idx="2763">
                  <c:v>832.0</c:v>
                </c:pt>
                <c:pt idx="2764">
                  <c:v>833.0</c:v>
                </c:pt>
                <c:pt idx="2765">
                  <c:v>833.0</c:v>
                </c:pt>
                <c:pt idx="2766">
                  <c:v>833.0</c:v>
                </c:pt>
                <c:pt idx="2767">
                  <c:v>834.0</c:v>
                </c:pt>
                <c:pt idx="2768">
                  <c:v>835.0</c:v>
                </c:pt>
                <c:pt idx="2769">
                  <c:v>836.0</c:v>
                </c:pt>
                <c:pt idx="2770">
                  <c:v>837.0</c:v>
                </c:pt>
                <c:pt idx="2771">
                  <c:v>838.0</c:v>
                </c:pt>
                <c:pt idx="2772">
                  <c:v>838.0</c:v>
                </c:pt>
                <c:pt idx="2773">
                  <c:v>838.0</c:v>
                </c:pt>
                <c:pt idx="2774">
                  <c:v>839.0</c:v>
                </c:pt>
                <c:pt idx="2775">
                  <c:v>839.0</c:v>
                </c:pt>
                <c:pt idx="2776">
                  <c:v>839.0</c:v>
                </c:pt>
                <c:pt idx="2777">
                  <c:v>839.0</c:v>
                </c:pt>
                <c:pt idx="2778">
                  <c:v>839.0</c:v>
                </c:pt>
                <c:pt idx="2779">
                  <c:v>839.0</c:v>
                </c:pt>
                <c:pt idx="2780">
                  <c:v>839.0</c:v>
                </c:pt>
                <c:pt idx="2781">
                  <c:v>839.0</c:v>
                </c:pt>
                <c:pt idx="2782">
                  <c:v>839.0</c:v>
                </c:pt>
                <c:pt idx="2783">
                  <c:v>839.0</c:v>
                </c:pt>
                <c:pt idx="2784">
                  <c:v>839.0</c:v>
                </c:pt>
                <c:pt idx="2785">
                  <c:v>839.0</c:v>
                </c:pt>
                <c:pt idx="2786">
                  <c:v>839.0</c:v>
                </c:pt>
                <c:pt idx="2787">
                  <c:v>839.0</c:v>
                </c:pt>
                <c:pt idx="2788">
                  <c:v>839.0</c:v>
                </c:pt>
                <c:pt idx="2789">
                  <c:v>839.0</c:v>
                </c:pt>
                <c:pt idx="2790">
                  <c:v>840.0</c:v>
                </c:pt>
                <c:pt idx="2791">
                  <c:v>840.0</c:v>
                </c:pt>
                <c:pt idx="2792">
                  <c:v>840.0</c:v>
                </c:pt>
                <c:pt idx="2793">
                  <c:v>841.0</c:v>
                </c:pt>
                <c:pt idx="2794">
                  <c:v>842.0</c:v>
                </c:pt>
                <c:pt idx="2795">
                  <c:v>843.0</c:v>
                </c:pt>
                <c:pt idx="2796">
                  <c:v>843.0</c:v>
                </c:pt>
                <c:pt idx="2797">
                  <c:v>843.0</c:v>
                </c:pt>
                <c:pt idx="2798">
                  <c:v>843.0</c:v>
                </c:pt>
                <c:pt idx="2799">
                  <c:v>843.0</c:v>
                </c:pt>
                <c:pt idx="2800">
                  <c:v>843.0</c:v>
                </c:pt>
                <c:pt idx="2801">
                  <c:v>843.0</c:v>
                </c:pt>
                <c:pt idx="2802">
                  <c:v>843.0</c:v>
                </c:pt>
                <c:pt idx="2803">
                  <c:v>843.0</c:v>
                </c:pt>
                <c:pt idx="2804">
                  <c:v>843.0</c:v>
                </c:pt>
                <c:pt idx="2805">
                  <c:v>843.0</c:v>
                </c:pt>
                <c:pt idx="2806">
                  <c:v>843.0</c:v>
                </c:pt>
                <c:pt idx="2807">
                  <c:v>844.0</c:v>
                </c:pt>
                <c:pt idx="2808">
                  <c:v>844.0</c:v>
                </c:pt>
                <c:pt idx="2809">
                  <c:v>844.0</c:v>
                </c:pt>
                <c:pt idx="2810">
                  <c:v>844.0</c:v>
                </c:pt>
                <c:pt idx="2811">
                  <c:v>844.0</c:v>
                </c:pt>
                <c:pt idx="2812">
                  <c:v>844.0</c:v>
                </c:pt>
                <c:pt idx="2813">
                  <c:v>844.0</c:v>
                </c:pt>
                <c:pt idx="2814">
                  <c:v>844.0</c:v>
                </c:pt>
                <c:pt idx="2815">
                  <c:v>845.0</c:v>
                </c:pt>
                <c:pt idx="2816">
                  <c:v>845.0</c:v>
                </c:pt>
                <c:pt idx="2817">
                  <c:v>845.0</c:v>
                </c:pt>
                <c:pt idx="2818">
                  <c:v>845.0</c:v>
                </c:pt>
                <c:pt idx="2819">
                  <c:v>846.0</c:v>
                </c:pt>
                <c:pt idx="2820">
                  <c:v>847.0</c:v>
                </c:pt>
                <c:pt idx="2821">
                  <c:v>847.0</c:v>
                </c:pt>
                <c:pt idx="2822">
                  <c:v>847.0</c:v>
                </c:pt>
                <c:pt idx="2823">
                  <c:v>847.0</c:v>
                </c:pt>
                <c:pt idx="2824">
                  <c:v>847.0</c:v>
                </c:pt>
                <c:pt idx="2825">
                  <c:v>847.0</c:v>
                </c:pt>
                <c:pt idx="2826">
                  <c:v>847.0</c:v>
                </c:pt>
                <c:pt idx="2827">
                  <c:v>847.0</c:v>
                </c:pt>
                <c:pt idx="2828">
                  <c:v>847.0</c:v>
                </c:pt>
                <c:pt idx="2829">
                  <c:v>847.0</c:v>
                </c:pt>
                <c:pt idx="2830">
                  <c:v>847.0</c:v>
                </c:pt>
                <c:pt idx="2831">
                  <c:v>847.0</c:v>
                </c:pt>
                <c:pt idx="2832">
                  <c:v>847.0</c:v>
                </c:pt>
                <c:pt idx="2833">
                  <c:v>847.0</c:v>
                </c:pt>
                <c:pt idx="2834">
                  <c:v>847.0</c:v>
                </c:pt>
                <c:pt idx="2835">
                  <c:v>848.0</c:v>
                </c:pt>
                <c:pt idx="2836">
                  <c:v>848.0</c:v>
                </c:pt>
                <c:pt idx="2837">
                  <c:v>849.0</c:v>
                </c:pt>
                <c:pt idx="2838">
                  <c:v>849.0</c:v>
                </c:pt>
                <c:pt idx="2839">
                  <c:v>849.0</c:v>
                </c:pt>
                <c:pt idx="2840">
                  <c:v>849.0</c:v>
                </c:pt>
                <c:pt idx="2841">
                  <c:v>849.0</c:v>
                </c:pt>
                <c:pt idx="2842">
                  <c:v>849.0</c:v>
                </c:pt>
                <c:pt idx="2843">
                  <c:v>849.0</c:v>
                </c:pt>
                <c:pt idx="2844">
                  <c:v>850.0</c:v>
                </c:pt>
                <c:pt idx="2845">
                  <c:v>851.0</c:v>
                </c:pt>
                <c:pt idx="2846">
                  <c:v>851.0</c:v>
                </c:pt>
                <c:pt idx="2847">
                  <c:v>851.0</c:v>
                </c:pt>
                <c:pt idx="2848">
                  <c:v>852.0</c:v>
                </c:pt>
                <c:pt idx="2849">
                  <c:v>853.0</c:v>
                </c:pt>
                <c:pt idx="2850">
                  <c:v>853.0</c:v>
                </c:pt>
                <c:pt idx="2851">
                  <c:v>853.0</c:v>
                </c:pt>
                <c:pt idx="2852">
                  <c:v>853.0</c:v>
                </c:pt>
                <c:pt idx="2853">
                  <c:v>853.0</c:v>
                </c:pt>
                <c:pt idx="2854">
                  <c:v>853.0</c:v>
                </c:pt>
                <c:pt idx="2855">
                  <c:v>853.0</c:v>
                </c:pt>
                <c:pt idx="2856">
                  <c:v>853.0</c:v>
                </c:pt>
                <c:pt idx="2857">
                  <c:v>853.0</c:v>
                </c:pt>
                <c:pt idx="2858">
                  <c:v>853.0</c:v>
                </c:pt>
                <c:pt idx="2859">
                  <c:v>853.0</c:v>
                </c:pt>
                <c:pt idx="2860">
                  <c:v>853.0</c:v>
                </c:pt>
                <c:pt idx="2861">
                  <c:v>853.0</c:v>
                </c:pt>
                <c:pt idx="2862">
                  <c:v>853.0</c:v>
                </c:pt>
                <c:pt idx="2863">
                  <c:v>853.0</c:v>
                </c:pt>
                <c:pt idx="2864">
                  <c:v>853.0</c:v>
                </c:pt>
                <c:pt idx="2865">
                  <c:v>853.0</c:v>
                </c:pt>
                <c:pt idx="2866">
                  <c:v>853.0</c:v>
                </c:pt>
                <c:pt idx="2867">
                  <c:v>853.0</c:v>
                </c:pt>
                <c:pt idx="2868">
                  <c:v>853.0</c:v>
                </c:pt>
                <c:pt idx="2869">
                  <c:v>854.0</c:v>
                </c:pt>
                <c:pt idx="2870">
                  <c:v>855.0</c:v>
                </c:pt>
                <c:pt idx="2871">
                  <c:v>855.0</c:v>
                </c:pt>
                <c:pt idx="2872">
                  <c:v>856.0</c:v>
                </c:pt>
                <c:pt idx="2873">
                  <c:v>856.0</c:v>
                </c:pt>
                <c:pt idx="2874">
                  <c:v>856.0</c:v>
                </c:pt>
                <c:pt idx="2875">
                  <c:v>856.0</c:v>
                </c:pt>
                <c:pt idx="2876">
                  <c:v>856.0</c:v>
                </c:pt>
                <c:pt idx="2877">
                  <c:v>857.0</c:v>
                </c:pt>
                <c:pt idx="2878">
                  <c:v>858.0</c:v>
                </c:pt>
                <c:pt idx="2879">
                  <c:v>859.0</c:v>
                </c:pt>
                <c:pt idx="2880">
                  <c:v>860.0</c:v>
                </c:pt>
                <c:pt idx="2881">
                  <c:v>861.0</c:v>
                </c:pt>
                <c:pt idx="2882">
                  <c:v>862.0</c:v>
                </c:pt>
                <c:pt idx="2883">
                  <c:v>863.0</c:v>
                </c:pt>
                <c:pt idx="2884">
                  <c:v>863.0</c:v>
                </c:pt>
                <c:pt idx="2885">
                  <c:v>863.0</c:v>
                </c:pt>
                <c:pt idx="2886">
                  <c:v>864.0</c:v>
                </c:pt>
                <c:pt idx="2887">
                  <c:v>865.0</c:v>
                </c:pt>
                <c:pt idx="2888">
                  <c:v>866.0</c:v>
                </c:pt>
                <c:pt idx="2889">
                  <c:v>867.0</c:v>
                </c:pt>
                <c:pt idx="2890">
                  <c:v>868.0</c:v>
                </c:pt>
                <c:pt idx="2891">
                  <c:v>869.0</c:v>
                </c:pt>
                <c:pt idx="2892">
                  <c:v>869.0</c:v>
                </c:pt>
                <c:pt idx="2893">
                  <c:v>869.0</c:v>
                </c:pt>
                <c:pt idx="2894">
                  <c:v>869.0</c:v>
                </c:pt>
                <c:pt idx="2895">
                  <c:v>869.0</c:v>
                </c:pt>
                <c:pt idx="2896">
                  <c:v>869.0</c:v>
                </c:pt>
                <c:pt idx="2897">
                  <c:v>869.0</c:v>
                </c:pt>
                <c:pt idx="2898">
                  <c:v>870.0</c:v>
                </c:pt>
                <c:pt idx="2899">
                  <c:v>870.0</c:v>
                </c:pt>
                <c:pt idx="2900">
                  <c:v>870.0</c:v>
                </c:pt>
                <c:pt idx="2901">
                  <c:v>870.0</c:v>
                </c:pt>
                <c:pt idx="2902">
                  <c:v>870.0</c:v>
                </c:pt>
                <c:pt idx="2903">
                  <c:v>870.0</c:v>
                </c:pt>
                <c:pt idx="2904">
                  <c:v>870.0</c:v>
                </c:pt>
                <c:pt idx="2905">
                  <c:v>870.0</c:v>
                </c:pt>
                <c:pt idx="2906">
                  <c:v>870.0</c:v>
                </c:pt>
                <c:pt idx="2907">
                  <c:v>870.0</c:v>
                </c:pt>
                <c:pt idx="2908">
                  <c:v>870.0</c:v>
                </c:pt>
                <c:pt idx="2909">
                  <c:v>871.0</c:v>
                </c:pt>
                <c:pt idx="2910">
                  <c:v>871.0</c:v>
                </c:pt>
                <c:pt idx="2911">
                  <c:v>871.0</c:v>
                </c:pt>
                <c:pt idx="2912">
                  <c:v>871.0</c:v>
                </c:pt>
                <c:pt idx="2913">
                  <c:v>871.0</c:v>
                </c:pt>
                <c:pt idx="2914">
                  <c:v>872.0</c:v>
                </c:pt>
                <c:pt idx="2915">
                  <c:v>873.0</c:v>
                </c:pt>
                <c:pt idx="2916">
                  <c:v>873.0</c:v>
                </c:pt>
                <c:pt idx="2917">
                  <c:v>873.0</c:v>
                </c:pt>
                <c:pt idx="2918">
                  <c:v>873.0</c:v>
                </c:pt>
                <c:pt idx="2919">
                  <c:v>873.0</c:v>
                </c:pt>
                <c:pt idx="2920">
                  <c:v>874.0</c:v>
                </c:pt>
                <c:pt idx="2921">
                  <c:v>875.0</c:v>
                </c:pt>
                <c:pt idx="2922">
                  <c:v>875.0</c:v>
                </c:pt>
                <c:pt idx="2923">
                  <c:v>875.0</c:v>
                </c:pt>
                <c:pt idx="2924">
                  <c:v>875.0</c:v>
                </c:pt>
                <c:pt idx="2925">
                  <c:v>875.0</c:v>
                </c:pt>
                <c:pt idx="2926">
                  <c:v>875.0</c:v>
                </c:pt>
                <c:pt idx="2927">
                  <c:v>875.0</c:v>
                </c:pt>
                <c:pt idx="2928">
                  <c:v>875.0</c:v>
                </c:pt>
                <c:pt idx="2929">
                  <c:v>875.0</c:v>
                </c:pt>
                <c:pt idx="2930">
                  <c:v>875.0</c:v>
                </c:pt>
                <c:pt idx="2931">
                  <c:v>876.0</c:v>
                </c:pt>
                <c:pt idx="2932">
                  <c:v>876.0</c:v>
                </c:pt>
                <c:pt idx="2933">
                  <c:v>876.0</c:v>
                </c:pt>
                <c:pt idx="2934">
                  <c:v>877.0</c:v>
                </c:pt>
                <c:pt idx="2935">
                  <c:v>877.0</c:v>
                </c:pt>
                <c:pt idx="2936">
                  <c:v>877.0</c:v>
                </c:pt>
                <c:pt idx="2937">
                  <c:v>877.0</c:v>
                </c:pt>
                <c:pt idx="2938">
                  <c:v>877.0</c:v>
                </c:pt>
                <c:pt idx="2939">
                  <c:v>877.0</c:v>
                </c:pt>
                <c:pt idx="2940">
                  <c:v>877.0</c:v>
                </c:pt>
                <c:pt idx="2941">
                  <c:v>877.0</c:v>
                </c:pt>
                <c:pt idx="2942">
                  <c:v>878.0</c:v>
                </c:pt>
                <c:pt idx="2943">
                  <c:v>879.0</c:v>
                </c:pt>
                <c:pt idx="2944">
                  <c:v>879.0</c:v>
                </c:pt>
                <c:pt idx="2945">
                  <c:v>880.0</c:v>
                </c:pt>
                <c:pt idx="2946">
                  <c:v>880.0</c:v>
                </c:pt>
                <c:pt idx="2947">
                  <c:v>881.0</c:v>
                </c:pt>
                <c:pt idx="2948">
                  <c:v>882.0</c:v>
                </c:pt>
                <c:pt idx="2949">
                  <c:v>883.0</c:v>
                </c:pt>
                <c:pt idx="2950">
                  <c:v>884.0</c:v>
                </c:pt>
                <c:pt idx="2951">
                  <c:v>884.0</c:v>
                </c:pt>
                <c:pt idx="2952">
                  <c:v>884.0</c:v>
                </c:pt>
                <c:pt idx="2953">
                  <c:v>884.0</c:v>
                </c:pt>
                <c:pt idx="2954">
                  <c:v>884.0</c:v>
                </c:pt>
                <c:pt idx="2955">
                  <c:v>884.0</c:v>
                </c:pt>
                <c:pt idx="2956">
                  <c:v>884.0</c:v>
                </c:pt>
                <c:pt idx="2957">
                  <c:v>885.0</c:v>
                </c:pt>
                <c:pt idx="2958">
                  <c:v>885.0</c:v>
                </c:pt>
                <c:pt idx="2959">
                  <c:v>886.0</c:v>
                </c:pt>
                <c:pt idx="2960">
                  <c:v>887.0</c:v>
                </c:pt>
                <c:pt idx="2961">
                  <c:v>888.0</c:v>
                </c:pt>
                <c:pt idx="2962">
                  <c:v>889.0</c:v>
                </c:pt>
                <c:pt idx="2963">
                  <c:v>890.0</c:v>
                </c:pt>
                <c:pt idx="2964">
                  <c:v>890.0</c:v>
                </c:pt>
                <c:pt idx="2965">
                  <c:v>890.0</c:v>
                </c:pt>
                <c:pt idx="2966">
                  <c:v>890.0</c:v>
                </c:pt>
                <c:pt idx="2967">
                  <c:v>890.0</c:v>
                </c:pt>
                <c:pt idx="2968">
                  <c:v>891.0</c:v>
                </c:pt>
                <c:pt idx="2969">
                  <c:v>891.0</c:v>
                </c:pt>
                <c:pt idx="2970">
                  <c:v>892.0</c:v>
                </c:pt>
                <c:pt idx="2971">
                  <c:v>892.0</c:v>
                </c:pt>
                <c:pt idx="2972">
                  <c:v>892.0</c:v>
                </c:pt>
                <c:pt idx="2973">
                  <c:v>892.0</c:v>
                </c:pt>
                <c:pt idx="2974">
                  <c:v>893.0</c:v>
                </c:pt>
                <c:pt idx="2975">
                  <c:v>893.0</c:v>
                </c:pt>
                <c:pt idx="2976">
                  <c:v>893.0</c:v>
                </c:pt>
                <c:pt idx="2977">
                  <c:v>893.0</c:v>
                </c:pt>
                <c:pt idx="2978">
                  <c:v>893.0</c:v>
                </c:pt>
                <c:pt idx="2979">
                  <c:v>893.0</c:v>
                </c:pt>
                <c:pt idx="2980">
                  <c:v>893.0</c:v>
                </c:pt>
                <c:pt idx="2981">
                  <c:v>893.0</c:v>
                </c:pt>
                <c:pt idx="2982">
                  <c:v>893.0</c:v>
                </c:pt>
                <c:pt idx="2983">
                  <c:v>894.0</c:v>
                </c:pt>
                <c:pt idx="2984">
                  <c:v>894.0</c:v>
                </c:pt>
                <c:pt idx="2985">
                  <c:v>894.0</c:v>
                </c:pt>
                <c:pt idx="2986">
                  <c:v>894.0</c:v>
                </c:pt>
                <c:pt idx="2987">
                  <c:v>894.0</c:v>
                </c:pt>
                <c:pt idx="2988">
                  <c:v>894.0</c:v>
                </c:pt>
                <c:pt idx="2989">
                  <c:v>894.0</c:v>
                </c:pt>
                <c:pt idx="2990">
                  <c:v>894.0</c:v>
                </c:pt>
                <c:pt idx="2991">
                  <c:v>894.0</c:v>
                </c:pt>
                <c:pt idx="2992">
                  <c:v>894.0</c:v>
                </c:pt>
                <c:pt idx="2993">
                  <c:v>894.0</c:v>
                </c:pt>
                <c:pt idx="2994">
                  <c:v>894.0</c:v>
                </c:pt>
                <c:pt idx="2995">
                  <c:v>894.0</c:v>
                </c:pt>
                <c:pt idx="2996">
                  <c:v>894.0</c:v>
                </c:pt>
                <c:pt idx="2997">
                  <c:v>894.0</c:v>
                </c:pt>
                <c:pt idx="2998">
                  <c:v>894.0</c:v>
                </c:pt>
                <c:pt idx="2999">
                  <c:v>895.0</c:v>
                </c:pt>
                <c:pt idx="3000">
                  <c:v>895.0</c:v>
                </c:pt>
                <c:pt idx="3001">
                  <c:v>895.0</c:v>
                </c:pt>
                <c:pt idx="3002">
                  <c:v>896.0</c:v>
                </c:pt>
                <c:pt idx="3003">
                  <c:v>896.0</c:v>
                </c:pt>
                <c:pt idx="3004">
                  <c:v>896.0</c:v>
                </c:pt>
                <c:pt idx="3005">
                  <c:v>896.0</c:v>
                </c:pt>
                <c:pt idx="3006">
                  <c:v>896.0</c:v>
                </c:pt>
                <c:pt idx="3007">
                  <c:v>896.0</c:v>
                </c:pt>
                <c:pt idx="3008">
                  <c:v>896.0</c:v>
                </c:pt>
                <c:pt idx="3009">
                  <c:v>896.0</c:v>
                </c:pt>
                <c:pt idx="3010">
                  <c:v>896.0</c:v>
                </c:pt>
                <c:pt idx="3011">
                  <c:v>896.0</c:v>
                </c:pt>
                <c:pt idx="3012">
                  <c:v>896.0</c:v>
                </c:pt>
                <c:pt idx="3013">
                  <c:v>896.0</c:v>
                </c:pt>
                <c:pt idx="3014">
                  <c:v>897.0</c:v>
                </c:pt>
                <c:pt idx="3015">
                  <c:v>898.0</c:v>
                </c:pt>
                <c:pt idx="3016">
                  <c:v>898.0</c:v>
                </c:pt>
                <c:pt idx="3017">
                  <c:v>898.0</c:v>
                </c:pt>
                <c:pt idx="3018">
                  <c:v>898.0</c:v>
                </c:pt>
                <c:pt idx="3019">
                  <c:v>899.0</c:v>
                </c:pt>
                <c:pt idx="3020">
                  <c:v>900.0</c:v>
                </c:pt>
                <c:pt idx="3021">
                  <c:v>900.0</c:v>
                </c:pt>
                <c:pt idx="3022">
                  <c:v>900.0</c:v>
                </c:pt>
                <c:pt idx="3023">
                  <c:v>901.0</c:v>
                </c:pt>
                <c:pt idx="3024">
                  <c:v>901.0</c:v>
                </c:pt>
                <c:pt idx="3025">
                  <c:v>901.0</c:v>
                </c:pt>
                <c:pt idx="3026">
                  <c:v>901.0</c:v>
                </c:pt>
                <c:pt idx="3027">
                  <c:v>901.0</c:v>
                </c:pt>
                <c:pt idx="3028">
                  <c:v>901.0</c:v>
                </c:pt>
                <c:pt idx="3029">
                  <c:v>901.0</c:v>
                </c:pt>
                <c:pt idx="3030">
                  <c:v>902.0</c:v>
                </c:pt>
                <c:pt idx="3031">
                  <c:v>902.0</c:v>
                </c:pt>
                <c:pt idx="3032">
                  <c:v>902.0</c:v>
                </c:pt>
                <c:pt idx="3033">
                  <c:v>903.0</c:v>
                </c:pt>
                <c:pt idx="3034">
                  <c:v>903.0</c:v>
                </c:pt>
                <c:pt idx="3035">
                  <c:v>903.0</c:v>
                </c:pt>
                <c:pt idx="3036">
                  <c:v>903.0</c:v>
                </c:pt>
                <c:pt idx="3037">
                  <c:v>903.0</c:v>
                </c:pt>
                <c:pt idx="3038">
                  <c:v>903.0</c:v>
                </c:pt>
                <c:pt idx="3039">
                  <c:v>903.0</c:v>
                </c:pt>
                <c:pt idx="3040">
                  <c:v>903.0</c:v>
                </c:pt>
                <c:pt idx="3041">
                  <c:v>903.0</c:v>
                </c:pt>
                <c:pt idx="3042">
                  <c:v>903.0</c:v>
                </c:pt>
                <c:pt idx="3043">
                  <c:v>903.0</c:v>
                </c:pt>
                <c:pt idx="3044">
                  <c:v>903.0</c:v>
                </c:pt>
                <c:pt idx="3045">
                  <c:v>904.0</c:v>
                </c:pt>
                <c:pt idx="3046">
                  <c:v>905.0</c:v>
                </c:pt>
                <c:pt idx="3047">
                  <c:v>906.0</c:v>
                </c:pt>
                <c:pt idx="3048">
                  <c:v>906.0</c:v>
                </c:pt>
                <c:pt idx="3049">
                  <c:v>907.0</c:v>
                </c:pt>
                <c:pt idx="3050">
                  <c:v>907.0</c:v>
                </c:pt>
                <c:pt idx="3051">
                  <c:v>908.0</c:v>
                </c:pt>
                <c:pt idx="3052">
                  <c:v>908.0</c:v>
                </c:pt>
                <c:pt idx="3053">
                  <c:v>908.0</c:v>
                </c:pt>
                <c:pt idx="3054">
                  <c:v>908.0</c:v>
                </c:pt>
                <c:pt idx="3055">
                  <c:v>908.0</c:v>
                </c:pt>
                <c:pt idx="3056">
                  <c:v>908.0</c:v>
                </c:pt>
                <c:pt idx="3057">
                  <c:v>908.0</c:v>
                </c:pt>
                <c:pt idx="3058">
                  <c:v>908.0</c:v>
                </c:pt>
                <c:pt idx="3059">
                  <c:v>908.0</c:v>
                </c:pt>
                <c:pt idx="3060">
                  <c:v>908.0</c:v>
                </c:pt>
                <c:pt idx="3061">
                  <c:v>908.0</c:v>
                </c:pt>
                <c:pt idx="3062">
                  <c:v>908.0</c:v>
                </c:pt>
                <c:pt idx="3063">
                  <c:v>908.0</c:v>
                </c:pt>
                <c:pt idx="3064">
                  <c:v>908.0</c:v>
                </c:pt>
                <c:pt idx="3065">
                  <c:v>908.0</c:v>
                </c:pt>
                <c:pt idx="3066">
                  <c:v>908.0</c:v>
                </c:pt>
                <c:pt idx="3067">
                  <c:v>908.0</c:v>
                </c:pt>
                <c:pt idx="3068">
                  <c:v>908.0</c:v>
                </c:pt>
                <c:pt idx="3069">
                  <c:v>908.0</c:v>
                </c:pt>
                <c:pt idx="3070">
                  <c:v>908.0</c:v>
                </c:pt>
                <c:pt idx="3071">
                  <c:v>908.0</c:v>
                </c:pt>
                <c:pt idx="3072">
                  <c:v>909.0</c:v>
                </c:pt>
                <c:pt idx="3073">
                  <c:v>909.0</c:v>
                </c:pt>
                <c:pt idx="3074">
                  <c:v>909.0</c:v>
                </c:pt>
                <c:pt idx="3075">
                  <c:v>910.0</c:v>
                </c:pt>
                <c:pt idx="3076">
                  <c:v>910.0</c:v>
                </c:pt>
                <c:pt idx="3077">
                  <c:v>910.0</c:v>
                </c:pt>
                <c:pt idx="3078">
                  <c:v>910.0</c:v>
                </c:pt>
                <c:pt idx="3079">
                  <c:v>910.0</c:v>
                </c:pt>
                <c:pt idx="3080">
                  <c:v>910.0</c:v>
                </c:pt>
                <c:pt idx="3081">
                  <c:v>911.0</c:v>
                </c:pt>
                <c:pt idx="3082">
                  <c:v>911.0</c:v>
                </c:pt>
                <c:pt idx="3083">
                  <c:v>912.0</c:v>
                </c:pt>
                <c:pt idx="3084">
                  <c:v>913.0</c:v>
                </c:pt>
                <c:pt idx="3085">
                  <c:v>913.0</c:v>
                </c:pt>
                <c:pt idx="3086">
                  <c:v>913.0</c:v>
                </c:pt>
                <c:pt idx="3087">
                  <c:v>913.0</c:v>
                </c:pt>
                <c:pt idx="3088">
                  <c:v>913.0</c:v>
                </c:pt>
                <c:pt idx="3089">
                  <c:v>913.0</c:v>
                </c:pt>
                <c:pt idx="3090">
                  <c:v>913.0</c:v>
                </c:pt>
                <c:pt idx="3091">
                  <c:v>913.0</c:v>
                </c:pt>
                <c:pt idx="3092">
                  <c:v>913.0</c:v>
                </c:pt>
                <c:pt idx="3093">
                  <c:v>913.0</c:v>
                </c:pt>
                <c:pt idx="3094">
                  <c:v>913.0</c:v>
                </c:pt>
                <c:pt idx="3095">
                  <c:v>914.0</c:v>
                </c:pt>
                <c:pt idx="3096">
                  <c:v>915.0</c:v>
                </c:pt>
                <c:pt idx="3097">
                  <c:v>915.0</c:v>
                </c:pt>
                <c:pt idx="3098">
                  <c:v>915.0</c:v>
                </c:pt>
                <c:pt idx="3099">
                  <c:v>915.0</c:v>
                </c:pt>
                <c:pt idx="3100">
                  <c:v>915.0</c:v>
                </c:pt>
                <c:pt idx="3101">
                  <c:v>916.0</c:v>
                </c:pt>
                <c:pt idx="3102">
                  <c:v>916.0</c:v>
                </c:pt>
                <c:pt idx="3103">
                  <c:v>916.0</c:v>
                </c:pt>
                <c:pt idx="3104">
                  <c:v>916.0</c:v>
                </c:pt>
                <c:pt idx="3105">
                  <c:v>916.0</c:v>
                </c:pt>
                <c:pt idx="3106">
                  <c:v>917.0</c:v>
                </c:pt>
                <c:pt idx="3107">
                  <c:v>917.0</c:v>
                </c:pt>
                <c:pt idx="3108">
                  <c:v>917.0</c:v>
                </c:pt>
                <c:pt idx="3109">
                  <c:v>917.0</c:v>
                </c:pt>
                <c:pt idx="3110">
                  <c:v>917.0</c:v>
                </c:pt>
                <c:pt idx="3111">
                  <c:v>917.0</c:v>
                </c:pt>
                <c:pt idx="3112">
                  <c:v>917.0</c:v>
                </c:pt>
                <c:pt idx="3113">
                  <c:v>918.0</c:v>
                </c:pt>
                <c:pt idx="3114">
                  <c:v>919.0</c:v>
                </c:pt>
                <c:pt idx="3115">
                  <c:v>920.0</c:v>
                </c:pt>
                <c:pt idx="3116">
                  <c:v>920.0</c:v>
                </c:pt>
                <c:pt idx="3117">
                  <c:v>920.0</c:v>
                </c:pt>
                <c:pt idx="3118">
                  <c:v>921.0</c:v>
                </c:pt>
                <c:pt idx="3119">
                  <c:v>922.0</c:v>
                </c:pt>
                <c:pt idx="3120">
                  <c:v>923.0</c:v>
                </c:pt>
                <c:pt idx="3121">
                  <c:v>924.0</c:v>
                </c:pt>
                <c:pt idx="3122">
                  <c:v>925.0</c:v>
                </c:pt>
                <c:pt idx="3123">
                  <c:v>926.0</c:v>
                </c:pt>
                <c:pt idx="3124">
                  <c:v>927.0</c:v>
                </c:pt>
                <c:pt idx="3125">
                  <c:v>927.0</c:v>
                </c:pt>
                <c:pt idx="3126">
                  <c:v>927.0</c:v>
                </c:pt>
                <c:pt idx="3127">
                  <c:v>928.0</c:v>
                </c:pt>
                <c:pt idx="3128">
                  <c:v>928.0</c:v>
                </c:pt>
                <c:pt idx="3129">
                  <c:v>929.0</c:v>
                </c:pt>
                <c:pt idx="3130">
                  <c:v>929.0</c:v>
                </c:pt>
                <c:pt idx="3131">
                  <c:v>929.0</c:v>
                </c:pt>
                <c:pt idx="3132">
                  <c:v>929.0</c:v>
                </c:pt>
                <c:pt idx="3133">
                  <c:v>929.0</c:v>
                </c:pt>
                <c:pt idx="3134">
                  <c:v>930.0</c:v>
                </c:pt>
                <c:pt idx="3135">
                  <c:v>930.0</c:v>
                </c:pt>
                <c:pt idx="3136">
                  <c:v>930.0</c:v>
                </c:pt>
                <c:pt idx="3137">
                  <c:v>930.0</c:v>
                </c:pt>
                <c:pt idx="3138">
                  <c:v>930.0</c:v>
                </c:pt>
                <c:pt idx="3139">
                  <c:v>930.0</c:v>
                </c:pt>
                <c:pt idx="3140">
                  <c:v>930.0</c:v>
                </c:pt>
                <c:pt idx="3141">
                  <c:v>930.0</c:v>
                </c:pt>
                <c:pt idx="3142">
                  <c:v>930.0</c:v>
                </c:pt>
                <c:pt idx="3143">
                  <c:v>931.0</c:v>
                </c:pt>
                <c:pt idx="3144">
                  <c:v>931.0</c:v>
                </c:pt>
                <c:pt idx="3145">
                  <c:v>931.0</c:v>
                </c:pt>
                <c:pt idx="3146">
                  <c:v>932.0</c:v>
                </c:pt>
                <c:pt idx="3147">
                  <c:v>932.0</c:v>
                </c:pt>
                <c:pt idx="3148">
                  <c:v>932.0</c:v>
                </c:pt>
                <c:pt idx="3149">
                  <c:v>932.0</c:v>
                </c:pt>
                <c:pt idx="3150">
                  <c:v>932.0</c:v>
                </c:pt>
                <c:pt idx="3151">
                  <c:v>932.0</c:v>
                </c:pt>
                <c:pt idx="3152">
                  <c:v>932.0</c:v>
                </c:pt>
                <c:pt idx="3153">
                  <c:v>932.0</c:v>
                </c:pt>
                <c:pt idx="3154">
                  <c:v>933.0</c:v>
                </c:pt>
                <c:pt idx="3155">
                  <c:v>934.0</c:v>
                </c:pt>
                <c:pt idx="3156">
                  <c:v>934.0</c:v>
                </c:pt>
                <c:pt idx="3157">
                  <c:v>935.0</c:v>
                </c:pt>
                <c:pt idx="3158">
                  <c:v>936.0</c:v>
                </c:pt>
                <c:pt idx="3159">
                  <c:v>936.0</c:v>
                </c:pt>
                <c:pt idx="3160">
                  <c:v>936.0</c:v>
                </c:pt>
                <c:pt idx="3161">
                  <c:v>936.0</c:v>
                </c:pt>
                <c:pt idx="3162">
                  <c:v>936.0</c:v>
                </c:pt>
                <c:pt idx="3163">
                  <c:v>936.0</c:v>
                </c:pt>
                <c:pt idx="3164">
                  <c:v>936.0</c:v>
                </c:pt>
                <c:pt idx="3165">
                  <c:v>937.0</c:v>
                </c:pt>
                <c:pt idx="3166">
                  <c:v>937.0</c:v>
                </c:pt>
                <c:pt idx="3167">
                  <c:v>937.0</c:v>
                </c:pt>
                <c:pt idx="3168">
                  <c:v>937.0</c:v>
                </c:pt>
                <c:pt idx="3169">
                  <c:v>937.0</c:v>
                </c:pt>
                <c:pt idx="3170">
                  <c:v>938.0</c:v>
                </c:pt>
                <c:pt idx="3171">
                  <c:v>938.0</c:v>
                </c:pt>
                <c:pt idx="3172">
                  <c:v>938.0</c:v>
                </c:pt>
                <c:pt idx="3173">
                  <c:v>938.0</c:v>
                </c:pt>
                <c:pt idx="3174">
                  <c:v>938.0</c:v>
                </c:pt>
                <c:pt idx="3175">
                  <c:v>938.0</c:v>
                </c:pt>
                <c:pt idx="3176">
                  <c:v>938.0</c:v>
                </c:pt>
                <c:pt idx="3177">
                  <c:v>938.0</c:v>
                </c:pt>
                <c:pt idx="3178">
                  <c:v>938.0</c:v>
                </c:pt>
                <c:pt idx="3179">
                  <c:v>938.0</c:v>
                </c:pt>
                <c:pt idx="3180">
                  <c:v>938.0</c:v>
                </c:pt>
                <c:pt idx="3181">
                  <c:v>938.0</c:v>
                </c:pt>
                <c:pt idx="3182">
                  <c:v>938.0</c:v>
                </c:pt>
                <c:pt idx="3183">
                  <c:v>938.0</c:v>
                </c:pt>
                <c:pt idx="3184">
                  <c:v>938.0</c:v>
                </c:pt>
                <c:pt idx="3185">
                  <c:v>938.0</c:v>
                </c:pt>
                <c:pt idx="3186">
                  <c:v>938.0</c:v>
                </c:pt>
                <c:pt idx="3187">
                  <c:v>938.0</c:v>
                </c:pt>
                <c:pt idx="3188">
                  <c:v>938.0</c:v>
                </c:pt>
                <c:pt idx="3189">
                  <c:v>938.0</c:v>
                </c:pt>
                <c:pt idx="3190">
                  <c:v>938.0</c:v>
                </c:pt>
                <c:pt idx="3191">
                  <c:v>938.0</c:v>
                </c:pt>
                <c:pt idx="3192">
                  <c:v>939.0</c:v>
                </c:pt>
                <c:pt idx="3193">
                  <c:v>939.0</c:v>
                </c:pt>
                <c:pt idx="3194">
                  <c:v>939.0</c:v>
                </c:pt>
                <c:pt idx="3195">
                  <c:v>940.0</c:v>
                </c:pt>
                <c:pt idx="3196">
                  <c:v>940.0</c:v>
                </c:pt>
                <c:pt idx="3197">
                  <c:v>941.0</c:v>
                </c:pt>
                <c:pt idx="3198">
                  <c:v>941.0</c:v>
                </c:pt>
                <c:pt idx="3199">
                  <c:v>942.0</c:v>
                </c:pt>
                <c:pt idx="3200">
                  <c:v>942.0</c:v>
                </c:pt>
                <c:pt idx="3201">
                  <c:v>942.0</c:v>
                </c:pt>
                <c:pt idx="3202">
                  <c:v>942.0</c:v>
                </c:pt>
                <c:pt idx="3203">
                  <c:v>942.0</c:v>
                </c:pt>
                <c:pt idx="3204">
                  <c:v>942.0</c:v>
                </c:pt>
                <c:pt idx="3205">
                  <c:v>942.0</c:v>
                </c:pt>
                <c:pt idx="3206">
                  <c:v>943.0</c:v>
                </c:pt>
                <c:pt idx="3207">
                  <c:v>944.0</c:v>
                </c:pt>
                <c:pt idx="3208">
                  <c:v>945.0</c:v>
                </c:pt>
                <c:pt idx="3209">
                  <c:v>945.0</c:v>
                </c:pt>
                <c:pt idx="3210">
                  <c:v>946.0</c:v>
                </c:pt>
                <c:pt idx="3211">
                  <c:v>947.0</c:v>
                </c:pt>
                <c:pt idx="3212">
                  <c:v>948.0</c:v>
                </c:pt>
                <c:pt idx="3213">
                  <c:v>949.0</c:v>
                </c:pt>
                <c:pt idx="3214">
                  <c:v>950.0</c:v>
                </c:pt>
                <c:pt idx="3215">
                  <c:v>950.0</c:v>
                </c:pt>
                <c:pt idx="3216">
                  <c:v>950.0</c:v>
                </c:pt>
                <c:pt idx="3217">
                  <c:v>950.0</c:v>
                </c:pt>
                <c:pt idx="3218">
                  <c:v>950.0</c:v>
                </c:pt>
                <c:pt idx="3219">
                  <c:v>951.0</c:v>
                </c:pt>
                <c:pt idx="3220">
                  <c:v>951.0</c:v>
                </c:pt>
                <c:pt idx="3221">
                  <c:v>951.0</c:v>
                </c:pt>
                <c:pt idx="3222">
                  <c:v>951.0</c:v>
                </c:pt>
                <c:pt idx="3223">
                  <c:v>952.0</c:v>
                </c:pt>
                <c:pt idx="3224">
                  <c:v>952.0</c:v>
                </c:pt>
                <c:pt idx="3225">
                  <c:v>952.0</c:v>
                </c:pt>
                <c:pt idx="3226">
                  <c:v>952.0</c:v>
                </c:pt>
                <c:pt idx="3227">
                  <c:v>952.0</c:v>
                </c:pt>
                <c:pt idx="3228">
                  <c:v>952.0</c:v>
                </c:pt>
                <c:pt idx="3229">
                  <c:v>953.0</c:v>
                </c:pt>
                <c:pt idx="3230">
                  <c:v>954.0</c:v>
                </c:pt>
                <c:pt idx="3231">
                  <c:v>954.0</c:v>
                </c:pt>
                <c:pt idx="3232">
                  <c:v>954.0</c:v>
                </c:pt>
                <c:pt idx="3233">
                  <c:v>954.0</c:v>
                </c:pt>
                <c:pt idx="3234">
                  <c:v>954.0</c:v>
                </c:pt>
                <c:pt idx="3235">
                  <c:v>954.0</c:v>
                </c:pt>
                <c:pt idx="3236">
                  <c:v>954.0</c:v>
                </c:pt>
                <c:pt idx="3237">
                  <c:v>955.0</c:v>
                </c:pt>
                <c:pt idx="3238">
                  <c:v>956.0</c:v>
                </c:pt>
                <c:pt idx="3239">
                  <c:v>956.0</c:v>
                </c:pt>
                <c:pt idx="3240">
                  <c:v>956.0</c:v>
                </c:pt>
                <c:pt idx="3241">
                  <c:v>956.0</c:v>
                </c:pt>
                <c:pt idx="3242">
                  <c:v>956.0</c:v>
                </c:pt>
                <c:pt idx="3243">
                  <c:v>956.0</c:v>
                </c:pt>
                <c:pt idx="3244">
                  <c:v>956.0</c:v>
                </c:pt>
                <c:pt idx="3245">
                  <c:v>957.0</c:v>
                </c:pt>
                <c:pt idx="3246">
                  <c:v>957.0</c:v>
                </c:pt>
                <c:pt idx="3247">
                  <c:v>957.0</c:v>
                </c:pt>
                <c:pt idx="3248">
                  <c:v>958.0</c:v>
                </c:pt>
                <c:pt idx="3249">
                  <c:v>958.0</c:v>
                </c:pt>
                <c:pt idx="3250">
                  <c:v>959.0</c:v>
                </c:pt>
                <c:pt idx="3251">
                  <c:v>959.0</c:v>
                </c:pt>
                <c:pt idx="3252">
                  <c:v>960.0</c:v>
                </c:pt>
                <c:pt idx="3253">
                  <c:v>961.0</c:v>
                </c:pt>
                <c:pt idx="3254">
                  <c:v>961.0</c:v>
                </c:pt>
                <c:pt idx="3255">
                  <c:v>961.0</c:v>
                </c:pt>
                <c:pt idx="3256">
                  <c:v>961.0</c:v>
                </c:pt>
                <c:pt idx="3257">
                  <c:v>961.0</c:v>
                </c:pt>
                <c:pt idx="3258">
                  <c:v>961.0</c:v>
                </c:pt>
                <c:pt idx="3259">
                  <c:v>961.0</c:v>
                </c:pt>
                <c:pt idx="3260">
                  <c:v>961.0</c:v>
                </c:pt>
                <c:pt idx="3261">
                  <c:v>961.0</c:v>
                </c:pt>
                <c:pt idx="3262">
                  <c:v>961.0</c:v>
                </c:pt>
                <c:pt idx="3263">
                  <c:v>961.0</c:v>
                </c:pt>
                <c:pt idx="3264">
                  <c:v>961.0</c:v>
                </c:pt>
                <c:pt idx="3265">
                  <c:v>961.0</c:v>
                </c:pt>
                <c:pt idx="3266">
                  <c:v>961.0</c:v>
                </c:pt>
                <c:pt idx="3267">
                  <c:v>961.0</c:v>
                </c:pt>
                <c:pt idx="3268">
                  <c:v>961.0</c:v>
                </c:pt>
                <c:pt idx="3269">
                  <c:v>961.0</c:v>
                </c:pt>
                <c:pt idx="3270">
                  <c:v>961.0</c:v>
                </c:pt>
                <c:pt idx="3271">
                  <c:v>961.0</c:v>
                </c:pt>
                <c:pt idx="3272">
                  <c:v>961.0</c:v>
                </c:pt>
                <c:pt idx="3273">
                  <c:v>961.0</c:v>
                </c:pt>
                <c:pt idx="3274">
                  <c:v>961.0</c:v>
                </c:pt>
                <c:pt idx="3275">
                  <c:v>961.0</c:v>
                </c:pt>
                <c:pt idx="3276">
                  <c:v>961.0</c:v>
                </c:pt>
                <c:pt idx="3277">
                  <c:v>961.0</c:v>
                </c:pt>
                <c:pt idx="3278">
                  <c:v>961.0</c:v>
                </c:pt>
                <c:pt idx="3279">
                  <c:v>961.0</c:v>
                </c:pt>
                <c:pt idx="3280">
                  <c:v>961.0</c:v>
                </c:pt>
                <c:pt idx="3281">
                  <c:v>962.0</c:v>
                </c:pt>
                <c:pt idx="3282">
                  <c:v>962.0</c:v>
                </c:pt>
                <c:pt idx="3283">
                  <c:v>962.0</c:v>
                </c:pt>
                <c:pt idx="3284">
                  <c:v>962.0</c:v>
                </c:pt>
                <c:pt idx="3285">
                  <c:v>962.0</c:v>
                </c:pt>
                <c:pt idx="3286">
                  <c:v>962.0</c:v>
                </c:pt>
                <c:pt idx="3287">
                  <c:v>962.0</c:v>
                </c:pt>
                <c:pt idx="3288">
                  <c:v>962.0</c:v>
                </c:pt>
                <c:pt idx="3289">
                  <c:v>962.0</c:v>
                </c:pt>
                <c:pt idx="3290">
                  <c:v>962.0</c:v>
                </c:pt>
                <c:pt idx="3291">
                  <c:v>963.0</c:v>
                </c:pt>
                <c:pt idx="3292">
                  <c:v>964.0</c:v>
                </c:pt>
                <c:pt idx="3293">
                  <c:v>965.0</c:v>
                </c:pt>
                <c:pt idx="3294">
                  <c:v>966.0</c:v>
                </c:pt>
                <c:pt idx="3295">
                  <c:v>967.0</c:v>
                </c:pt>
                <c:pt idx="3296">
                  <c:v>968.0</c:v>
                </c:pt>
                <c:pt idx="3297">
                  <c:v>969.0</c:v>
                </c:pt>
                <c:pt idx="3298">
                  <c:v>970.0</c:v>
                </c:pt>
                <c:pt idx="3299">
                  <c:v>971.0</c:v>
                </c:pt>
                <c:pt idx="3300">
                  <c:v>971.0</c:v>
                </c:pt>
                <c:pt idx="3301">
                  <c:v>972.0</c:v>
                </c:pt>
                <c:pt idx="3302">
                  <c:v>973.0</c:v>
                </c:pt>
                <c:pt idx="3303">
                  <c:v>974.0</c:v>
                </c:pt>
                <c:pt idx="3304">
                  <c:v>975.0</c:v>
                </c:pt>
                <c:pt idx="3305">
                  <c:v>976.0</c:v>
                </c:pt>
                <c:pt idx="3306">
                  <c:v>977.0</c:v>
                </c:pt>
                <c:pt idx="3307">
                  <c:v>978.0</c:v>
                </c:pt>
                <c:pt idx="3308">
                  <c:v>979.0</c:v>
                </c:pt>
                <c:pt idx="3309">
                  <c:v>980.0</c:v>
                </c:pt>
                <c:pt idx="3310">
                  <c:v>980.0</c:v>
                </c:pt>
                <c:pt idx="3311">
                  <c:v>980.0</c:v>
                </c:pt>
                <c:pt idx="3312">
                  <c:v>980.0</c:v>
                </c:pt>
                <c:pt idx="3313">
                  <c:v>980.0</c:v>
                </c:pt>
                <c:pt idx="3314">
                  <c:v>980.0</c:v>
                </c:pt>
                <c:pt idx="3315">
                  <c:v>980.0</c:v>
                </c:pt>
                <c:pt idx="3316">
                  <c:v>980.0</c:v>
                </c:pt>
                <c:pt idx="3317">
                  <c:v>981.0</c:v>
                </c:pt>
                <c:pt idx="3318">
                  <c:v>981.0</c:v>
                </c:pt>
                <c:pt idx="3319">
                  <c:v>982.0</c:v>
                </c:pt>
                <c:pt idx="3320">
                  <c:v>983.0</c:v>
                </c:pt>
                <c:pt idx="3321">
                  <c:v>984.0</c:v>
                </c:pt>
                <c:pt idx="3322">
                  <c:v>985.0</c:v>
                </c:pt>
                <c:pt idx="3323">
                  <c:v>985.0</c:v>
                </c:pt>
                <c:pt idx="3324">
                  <c:v>985.0</c:v>
                </c:pt>
                <c:pt idx="3325">
                  <c:v>985.0</c:v>
                </c:pt>
                <c:pt idx="3326">
                  <c:v>986.0</c:v>
                </c:pt>
                <c:pt idx="3327">
                  <c:v>986.0</c:v>
                </c:pt>
                <c:pt idx="3328">
                  <c:v>986.0</c:v>
                </c:pt>
                <c:pt idx="3329">
                  <c:v>986.0</c:v>
                </c:pt>
                <c:pt idx="3330">
                  <c:v>987.0</c:v>
                </c:pt>
                <c:pt idx="3331">
                  <c:v>988.0</c:v>
                </c:pt>
                <c:pt idx="3332">
                  <c:v>988.0</c:v>
                </c:pt>
                <c:pt idx="3333">
                  <c:v>988.0</c:v>
                </c:pt>
                <c:pt idx="3334">
                  <c:v>988.0</c:v>
                </c:pt>
                <c:pt idx="3335">
                  <c:v>988.0</c:v>
                </c:pt>
                <c:pt idx="3336">
                  <c:v>988.0</c:v>
                </c:pt>
                <c:pt idx="3337">
                  <c:v>988.0</c:v>
                </c:pt>
                <c:pt idx="3338">
                  <c:v>989.0</c:v>
                </c:pt>
                <c:pt idx="3339">
                  <c:v>990.0</c:v>
                </c:pt>
                <c:pt idx="3340">
                  <c:v>990.0</c:v>
                </c:pt>
                <c:pt idx="3341">
                  <c:v>990.0</c:v>
                </c:pt>
                <c:pt idx="3342">
                  <c:v>990.0</c:v>
                </c:pt>
                <c:pt idx="3343">
                  <c:v>991.0</c:v>
                </c:pt>
                <c:pt idx="3344">
                  <c:v>991.0</c:v>
                </c:pt>
                <c:pt idx="3345">
                  <c:v>992.0</c:v>
                </c:pt>
                <c:pt idx="3346">
                  <c:v>992.0</c:v>
                </c:pt>
                <c:pt idx="3347">
                  <c:v>992.0</c:v>
                </c:pt>
                <c:pt idx="3348">
                  <c:v>992.0</c:v>
                </c:pt>
                <c:pt idx="3349">
                  <c:v>993.0</c:v>
                </c:pt>
                <c:pt idx="3350">
                  <c:v>994.0</c:v>
                </c:pt>
                <c:pt idx="3351">
                  <c:v>994.0</c:v>
                </c:pt>
                <c:pt idx="3352">
                  <c:v>994.0</c:v>
                </c:pt>
                <c:pt idx="3353">
                  <c:v>994.0</c:v>
                </c:pt>
                <c:pt idx="3354">
                  <c:v>994.0</c:v>
                </c:pt>
                <c:pt idx="3355">
                  <c:v>994.0</c:v>
                </c:pt>
                <c:pt idx="3356">
                  <c:v>994.0</c:v>
                </c:pt>
                <c:pt idx="3357">
                  <c:v>994.0</c:v>
                </c:pt>
                <c:pt idx="3358">
                  <c:v>994.0</c:v>
                </c:pt>
                <c:pt idx="3359">
                  <c:v>994.0</c:v>
                </c:pt>
                <c:pt idx="3360">
                  <c:v>994.0</c:v>
                </c:pt>
                <c:pt idx="3361">
                  <c:v>994.0</c:v>
                </c:pt>
                <c:pt idx="3362">
                  <c:v>994.0</c:v>
                </c:pt>
                <c:pt idx="3363">
                  <c:v>994.0</c:v>
                </c:pt>
                <c:pt idx="3364">
                  <c:v>994.0</c:v>
                </c:pt>
                <c:pt idx="3365">
                  <c:v>994.0</c:v>
                </c:pt>
                <c:pt idx="3366">
                  <c:v>994.0</c:v>
                </c:pt>
                <c:pt idx="3367">
                  <c:v>994.0</c:v>
                </c:pt>
                <c:pt idx="3368">
                  <c:v>994.0</c:v>
                </c:pt>
                <c:pt idx="3369">
                  <c:v>994.0</c:v>
                </c:pt>
                <c:pt idx="3370">
                  <c:v>994.0</c:v>
                </c:pt>
                <c:pt idx="3371">
                  <c:v>994.0</c:v>
                </c:pt>
                <c:pt idx="3372">
                  <c:v>994.0</c:v>
                </c:pt>
                <c:pt idx="3373">
                  <c:v>994.0</c:v>
                </c:pt>
                <c:pt idx="3374">
                  <c:v>994.0</c:v>
                </c:pt>
                <c:pt idx="3375">
                  <c:v>995.0</c:v>
                </c:pt>
                <c:pt idx="3376">
                  <c:v>996.0</c:v>
                </c:pt>
                <c:pt idx="3377">
                  <c:v>997.0</c:v>
                </c:pt>
                <c:pt idx="3378">
                  <c:v>997.0</c:v>
                </c:pt>
                <c:pt idx="3379">
                  <c:v>997.0</c:v>
                </c:pt>
                <c:pt idx="3380">
                  <c:v>997.0</c:v>
                </c:pt>
                <c:pt idx="3381">
                  <c:v>998.0</c:v>
                </c:pt>
                <c:pt idx="3382">
                  <c:v>998.0</c:v>
                </c:pt>
                <c:pt idx="3383">
                  <c:v>998.0</c:v>
                </c:pt>
                <c:pt idx="3384">
                  <c:v>998.0</c:v>
                </c:pt>
                <c:pt idx="3385">
                  <c:v>998.0</c:v>
                </c:pt>
                <c:pt idx="3386">
                  <c:v>998.0</c:v>
                </c:pt>
                <c:pt idx="3387">
                  <c:v>998.0</c:v>
                </c:pt>
                <c:pt idx="3388">
                  <c:v>998.0</c:v>
                </c:pt>
                <c:pt idx="3389">
                  <c:v>998.0</c:v>
                </c:pt>
                <c:pt idx="3390">
                  <c:v>998.0</c:v>
                </c:pt>
                <c:pt idx="3391">
                  <c:v>998.0</c:v>
                </c:pt>
                <c:pt idx="3392">
                  <c:v>998.0</c:v>
                </c:pt>
                <c:pt idx="3393">
                  <c:v>998.0</c:v>
                </c:pt>
                <c:pt idx="3394">
                  <c:v>999.0</c:v>
                </c:pt>
                <c:pt idx="3395">
                  <c:v>1000.0</c:v>
                </c:pt>
                <c:pt idx="3396">
                  <c:v>1000.0</c:v>
                </c:pt>
                <c:pt idx="3397">
                  <c:v>1000.0</c:v>
                </c:pt>
                <c:pt idx="3398">
                  <c:v>1000.0</c:v>
                </c:pt>
                <c:pt idx="3399">
                  <c:v>1000.0</c:v>
                </c:pt>
                <c:pt idx="3400">
                  <c:v>1000.0</c:v>
                </c:pt>
                <c:pt idx="3401">
                  <c:v>1001.0</c:v>
                </c:pt>
                <c:pt idx="3402">
                  <c:v>1002.0</c:v>
                </c:pt>
                <c:pt idx="3403">
                  <c:v>1003.0</c:v>
                </c:pt>
                <c:pt idx="3404">
                  <c:v>1003.0</c:v>
                </c:pt>
                <c:pt idx="3405">
                  <c:v>1003.0</c:v>
                </c:pt>
                <c:pt idx="3406">
                  <c:v>1003.0</c:v>
                </c:pt>
                <c:pt idx="3407">
                  <c:v>1003.0</c:v>
                </c:pt>
                <c:pt idx="3408">
                  <c:v>1003.0</c:v>
                </c:pt>
                <c:pt idx="3409">
                  <c:v>1003.0</c:v>
                </c:pt>
                <c:pt idx="3410">
                  <c:v>1003.0</c:v>
                </c:pt>
                <c:pt idx="3411">
                  <c:v>1003.0</c:v>
                </c:pt>
                <c:pt idx="3412">
                  <c:v>1003.0</c:v>
                </c:pt>
                <c:pt idx="3413">
                  <c:v>1003.0</c:v>
                </c:pt>
                <c:pt idx="3414">
                  <c:v>1003.0</c:v>
                </c:pt>
                <c:pt idx="3415">
                  <c:v>1003.0</c:v>
                </c:pt>
                <c:pt idx="3416">
                  <c:v>1003.0</c:v>
                </c:pt>
                <c:pt idx="3417">
                  <c:v>1003.0</c:v>
                </c:pt>
                <c:pt idx="3418">
                  <c:v>1003.0</c:v>
                </c:pt>
                <c:pt idx="3419">
                  <c:v>1003.0</c:v>
                </c:pt>
                <c:pt idx="3420">
                  <c:v>1003.0</c:v>
                </c:pt>
                <c:pt idx="3421">
                  <c:v>1003.0</c:v>
                </c:pt>
                <c:pt idx="3422">
                  <c:v>1003.0</c:v>
                </c:pt>
                <c:pt idx="3423">
                  <c:v>1003.0</c:v>
                </c:pt>
                <c:pt idx="3424">
                  <c:v>1003.0</c:v>
                </c:pt>
                <c:pt idx="3425">
                  <c:v>1003.0</c:v>
                </c:pt>
                <c:pt idx="3426">
                  <c:v>1003.0</c:v>
                </c:pt>
                <c:pt idx="3427">
                  <c:v>1003.0</c:v>
                </c:pt>
                <c:pt idx="3428">
                  <c:v>1003.0</c:v>
                </c:pt>
                <c:pt idx="3429">
                  <c:v>1003.0</c:v>
                </c:pt>
                <c:pt idx="3430">
                  <c:v>1003.0</c:v>
                </c:pt>
                <c:pt idx="3431">
                  <c:v>1003.0</c:v>
                </c:pt>
                <c:pt idx="3432">
                  <c:v>1004.0</c:v>
                </c:pt>
                <c:pt idx="3433">
                  <c:v>1005.0</c:v>
                </c:pt>
                <c:pt idx="3434">
                  <c:v>1006.0</c:v>
                </c:pt>
                <c:pt idx="3435">
                  <c:v>1007.0</c:v>
                </c:pt>
                <c:pt idx="3436">
                  <c:v>1007.0</c:v>
                </c:pt>
                <c:pt idx="3437">
                  <c:v>1008.0</c:v>
                </c:pt>
                <c:pt idx="3438">
                  <c:v>1009.0</c:v>
                </c:pt>
                <c:pt idx="3439">
                  <c:v>1009.0</c:v>
                </c:pt>
                <c:pt idx="3440">
                  <c:v>1009.0</c:v>
                </c:pt>
                <c:pt idx="3441">
                  <c:v>1010.0</c:v>
                </c:pt>
                <c:pt idx="3442">
                  <c:v>1010.0</c:v>
                </c:pt>
                <c:pt idx="3443">
                  <c:v>1010.0</c:v>
                </c:pt>
                <c:pt idx="3444">
                  <c:v>1010.0</c:v>
                </c:pt>
                <c:pt idx="3445">
                  <c:v>1010.0</c:v>
                </c:pt>
                <c:pt idx="3446">
                  <c:v>1010.0</c:v>
                </c:pt>
                <c:pt idx="3447">
                  <c:v>1010.0</c:v>
                </c:pt>
                <c:pt idx="3448">
                  <c:v>1011.0</c:v>
                </c:pt>
                <c:pt idx="3449">
                  <c:v>1011.0</c:v>
                </c:pt>
                <c:pt idx="3450">
                  <c:v>1011.0</c:v>
                </c:pt>
                <c:pt idx="3451">
                  <c:v>1011.0</c:v>
                </c:pt>
                <c:pt idx="3452">
                  <c:v>1011.0</c:v>
                </c:pt>
                <c:pt idx="3453">
                  <c:v>1011.0</c:v>
                </c:pt>
                <c:pt idx="3454">
                  <c:v>1012.0</c:v>
                </c:pt>
                <c:pt idx="3455">
                  <c:v>1013.0</c:v>
                </c:pt>
                <c:pt idx="3456">
                  <c:v>1014.0</c:v>
                </c:pt>
                <c:pt idx="3457">
                  <c:v>1015.0</c:v>
                </c:pt>
                <c:pt idx="3458">
                  <c:v>1016.0</c:v>
                </c:pt>
                <c:pt idx="3459">
                  <c:v>1017.0</c:v>
                </c:pt>
                <c:pt idx="3460">
                  <c:v>1018.0</c:v>
                </c:pt>
                <c:pt idx="3461">
                  <c:v>1018.0</c:v>
                </c:pt>
                <c:pt idx="3462">
                  <c:v>1019.0</c:v>
                </c:pt>
                <c:pt idx="3463">
                  <c:v>1019.0</c:v>
                </c:pt>
                <c:pt idx="3464">
                  <c:v>1020.0</c:v>
                </c:pt>
                <c:pt idx="3465">
                  <c:v>1021.0</c:v>
                </c:pt>
                <c:pt idx="3466">
                  <c:v>1021.0</c:v>
                </c:pt>
                <c:pt idx="3467">
                  <c:v>1021.0</c:v>
                </c:pt>
                <c:pt idx="3468">
                  <c:v>1021.0</c:v>
                </c:pt>
                <c:pt idx="3469">
                  <c:v>1021.0</c:v>
                </c:pt>
                <c:pt idx="3470">
                  <c:v>1022.0</c:v>
                </c:pt>
                <c:pt idx="3471">
                  <c:v>1023.0</c:v>
                </c:pt>
                <c:pt idx="3472">
                  <c:v>1023.0</c:v>
                </c:pt>
                <c:pt idx="3473">
                  <c:v>1023.0</c:v>
                </c:pt>
                <c:pt idx="3474">
                  <c:v>1023.0</c:v>
                </c:pt>
                <c:pt idx="3475">
                  <c:v>1023.0</c:v>
                </c:pt>
                <c:pt idx="3476">
                  <c:v>1023.0</c:v>
                </c:pt>
                <c:pt idx="3477">
                  <c:v>1023.0</c:v>
                </c:pt>
                <c:pt idx="3478">
                  <c:v>1023.0</c:v>
                </c:pt>
                <c:pt idx="3479">
                  <c:v>1023.0</c:v>
                </c:pt>
                <c:pt idx="3480">
                  <c:v>1024.0</c:v>
                </c:pt>
                <c:pt idx="3481">
                  <c:v>1025.0</c:v>
                </c:pt>
                <c:pt idx="3482">
                  <c:v>1026.0</c:v>
                </c:pt>
                <c:pt idx="3483">
                  <c:v>1026.0</c:v>
                </c:pt>
                <c:pt idx="3484">
                  <c:v>1027.0</c:v>
                </c:pt>
                <c:pt idx="3485">
                  <c:v>1028.0</c:v>
                </c:pt>
                <c:pt idx="3486">
                  <c:v>1028.0</c:v>
                </c:pt>
                <c:pt idx="3487">
                  <c:v>1028.0</c:v>
                </c:pt>
                <c:pt idx="3488">
                  <c:v>1028.0</c:v>
                </c:pt>
                <c:pt idx="3489">
                  <c:v>1029.0</c:v>
                </c:pt>
                <c:pt idx="3490">
                  <c:v>1030.0</c:v>
                </c:pt>
                <c:pt idx="3491">
                  <c:v>1030.0</c:v>
                </c:pt>
                <c:pt idx="3492">
                  <c:v>1030.0</c:v>
                </c:pt>
                <c:pt idx="3493">
                  <c:v>1030.0</c:v>
                </c:pt>
                <c:pt idx="3494">
                  <c:v>1030.0</c:v>
                </c:pt>
                <c:pt idx="3495">
                  <c:v>1030.0</c:v>
                </c:pt>
                <c:pt idx="3496">
                  <c:v>1030.0</c:v>
                </c:pt>
                <c:pt idx="3497">
                  <c:v>1031.0</c:v>
                </c:pt>
                <c:pt idx="3498">
                  <c:v>1031.0</c:v>
                </c:pt>
                <c:pt idx="3499">
                  <c:v>1031.0</c:v>
                </c:pt>
                <c:pt idx="3500">
                  <c:v>1031.0</c:v>
                </c:pt>
                <c:pt idx="3501">
                  <c:v>1031.0</c:v>
                </c:pt>
                <c:pt idx="3502">
                  <c:v>1031.0</c:v>
                </c:pt>
                <c:pt idx="3503">
                  <c:v>1031.0</c:v>
                </c:pt>
                <c:pt idx="3504">
                  <c:v>1031.0</c:v>
                </c:pt>
                <c:pt idx="3505">
                  <c:v>1031.0</c:v>
                </c:pt>
                <c:pt idx="3506">
                  <c:v>1031.0</c:v>
                </c:pt>
                <c:pt idx="3507">
                  <c:v>1032.0</c:v>
                </c:pt>
                <c:pt idx="3508">
                  <c:v>1032.0</c:v>
                </c:pt>
                <c:pt idx="3509">
                  <c:v>1032.0</c:v>
                </c:pt>
                <c:pt idx="3510">
                  <c:v>1033.0</c:v>
                </c:pt>
                <c:pt idx="3511">
                  <c:v>1033.0</c:v>
                </c:pt>
                <c:pt idx="3512">
                  <c:v>1033.0</c:v>
                </c:pt>
                <c:pt idx="3513">
                  <c:v>1033.0</c:v>
                </c:pt>
                <c:pt idx="3514">
                  <c:v>1033.0</c:v>
                </c:pt>
                <c:pt idx="3515">
                  <c:v>1033.0</c:v>
                </c:pt>
                <c:pt idx="3516">
                  <c:v>1033.0</c:v>
                </c:pt>
                <c:pt idx="3517">
                  <c:v>1033.0</c:v>
                </c:pt>
                <c:pt idx="3518">
                  <c:v>1033.0</c:v>
                </c:pt>
                <c:pt idx="3519">
                  <c:v>1033.0</c:v>
                </c:pt>
                <c:pt idx="3520">
                  <c:v>1033.0</c:v>
                </c:pt>
                <c:pt idx="3521">
                  <c:v>1033.0</c:v>
                </c:pt>
                <c:pt idx="3522">
                  <c:v>1033.0</c:v>
                </c:pt>
                <c:pt idx="3523">
                  <c:v>1033.0</c:v>
                </c:pt>
                <c:pt idx="3524">
                  <c:v>1034.0</c:v>
                </c:pt>
                <c:pt idx="3525">
                  <c:v>1035.0</c:v>
                </c:pt>
                <c:pt idx="3526">
                  <c:v>1035.0</c:v>
                </c:pt>
                <c:pt idx="3527">
                  <c:v>1035.0</c:v>
                </c:pt>
                <c:pt idx="3528">
                  <c:v>1035.0</c:v>
                </c:pt>
                <c:pt idx="3529">
                  <c:v>1035.0</c:v>
                </c:pt>
                <c:pt idx="3530">
                  <c:v>1035.0</c:v>
                </c:pt>
                <c:pt idx="3531">
                  <c:v>1035.0</c:v>
                </c:pt>
                <c:pt idx="3532">
                  <c:v>1035.0</c:v>
                </c:pt>
                <c:pt idx="3533">
                  <c:v>1036.0</c:v>
                </c:pt>
                <c:pt idx="3534">
                  <c:v>1037.0</c:v>
                </c:pt>
                <c:pt idx="3535">
                  <c:v>1037.0</c:v>
                </c:pt>
                <c:pt idx="3536">
                  <c:v>1037.0</c:v>
                </c:pt>
                <c:pt idx="3537">
                  <c:v>1037.0</c:v>
                </c:pt>
                <c:pt idx="3538">
                  <c:v>1038.0</c:v>
                </c:pt>
                <c:pt idx="3539">
                  <c:v>1038.0</c:v>
                </c:pt>
                <c:pt idx="3540">
                  <c:v>1038.0</c:v>
                </c:pt>
                <c:pt idx="3541">
                  <c:v>1038.0</c:v>
                </c:pt>
                <c:pt idx="3542">
                  <c:v>1039.0</c:v>
                </c:pt>
                <c:pt idx="3543">
                  <c:v>1040.0</c:v>
                </c:pt>
                <c:pt idx="3544">
                  <c:v>1040.0</c:v>
                </c:pt>
                <c:pt idx="3545">
                  <c:v>1040.0</c:v>
                </c:pt>
                <c:pt idx="3546">
                  <c:v>1040.0</c:v>
                </c:pt>
                <c:pt idx="3547">
                  <c:v>1040.0</c:v>
                </c:pt>
                <c:pt idx="3548">
                  <c:v>1040.0</c:v>
                </c:pt>
                <c:pt idx="3549">
                  <c:v>1041.0</c:v>
                </c:pt>
                <c:pt idx="3550">
                  <c:v>1041.0</c:v>
                </c:pt>
                <c:pt idx="3551">
                  <c:v>1041.0</c:v>
                </c:pt>
                <c:pt idx="3552">
                  <c:v>1042.0</c:v>
                </c:pt>
                <c:pt idx="3553">
                  <c:v>1042.0</c:v>
                </c:pt>
                <c:pt idx="3554">
                  <c:v>1042.0</c:v>
                </c:pt>
                <c:pt idx="3555">
                  <c:v>1042.0</c:v>
                </c:pt>
                <c:pt idx="3556">
                  <c:v>1042.0</c:v>
                </c:pt>
                <c:pt idx="3557">
                  <c:v>1042.0</c:v>
                </c:pt>
                <c:pt idx="3558">
                  <c:v>1042.0</c:v>
                </c:pt>
                <c:pt idx="3559">
                  <c:v>1042.0</c:v>
                </c:pt>
                <c:pt idx="3560">
                  <c:v>1042.0</c:v>
                </c:pt>
                <c:pt idx="3561">
                  <c:v>1042.0</c:v>
                </c:pt>
                <c:pt idx="3562">
                  <c:v>1043.0</c:v>
                </c:pt>
                <c:pt idx="3563">
                  <c:v>1043.0</c:v>
                </c:pt>
                <c:pt idx="3564">
                  <c:v>1043.0</c:v>
                </c:pt>
                <c:pt idx="3565">
                  <c:v>1043.0</c:v>
                </c:pt>
                <c:pt idx="3566">
                  <c:v>1043.0</c:v>
                </c:pt>
                <c:pt idx="3567">
                  <c:v>1043.0</c:v>
                </c:pt>
                <c:pt idx="3568">
                  <c:v>1043.0</c:v>
                </c:pt>
                <c:pt idx="3569">
                  <c:v>1043.0</c:v>
                </c:pt>
                <c:pt idx="3570">
                  <c:v>1043.0</c:v>
                </c:pt>
                <c:pt idx="3571">
                  <c:v>1044.0</c:v>
                </c:pt>
                <c:pt idx="3572">
                  <c:v>1044.0</c:v>
                </c:pt>
                <c:pt idx="3573">
                  <c:v>1045.0</c:v>
                </c:pt>
                <c:pt idx="3574">
                  <c:v>1045.0</c:v>
                </c:pt>
                <c:pt idx="3575">
                  <c:v>1046.0</c:v>
                </c:pt>
                <c:pt idx="3576">
                  <c:v>1047.0</c:v>
                </c:pt>
                <c:pt idx="3577">
                  <c:v>1048.0</c:v>
                </c:pt>
                <c:pt idx="3578">
                  <c:v>1048.0</c:v>
                </c:pt>
                <c:pt idx="3579">
                  <c:v>1048.0</c:v>
                </c:pt>
                <c:pt idx="3580">
                  <c:v>1049.0</c:v>
                </c:pt>
                <c:pt idx="3581">
                  <c:v>1049.0</c:v>
                </c:pt>
                <c:pt idx="3582">
                  <c:v>1050.0</c:v>
                </c:pt>
                <c:pt idx="3583">
                  <c:v>1050.0</c:v>
                </c:pt>
                <c:pt idx="3584">
                  <c:v>1051.0</c:v>
                </c:pt>
                <c:pt idx="3585">
                  <c:v>1052.0</c:v>
                </c:pt>
                <c:pt idx="3586">
                  <c:v>1052.0</c:v>
                </c:pt>
                <c:pt idx="3587">
                  <c:v>1052.0</c:v>
                </c:pt>
                <c:pt idx="3588">
                  <c:v>1052.0</c:v>
                </c:pt>
                <c:pt idx="3589">
                  <c:v>1052.0</c:v>
                </c:pt>
                <c:pt idx="3590">
                  <c:v>1052.0</c:v>
                </c:pt>
                <c:pt idx="3591">
                  <c:v>1052.0</c:v>
                </c:pt>
                <c:pt idx="3592">
                  <c:v>1052.0</c:v>
                </c:pt>
                <c:pt idx="3593">
                  <c:v>1052.0</c:v>
                </c:pt>
                <c:pt idx="3594">
                  <c:v>1053.0</c:v>
                </c:pt>
                <c:pt idx="3595">
                  <c:v>1053.0</c:v>
                </c:pt>
                <c:pt idx="3596">
                  <c:v>1053.0</c:v>
                </c:pt>
                <c:pt idx="3597">
                  <c:v>1053.0</c:v>
                </c:pt>
                <c:pt idx="3598">
                  <c:v>1053.0</c:v>
                </c:pt>
                <c:pt idx="3599">
                  <c:v>1053.0</c:v>
                </c:pt>
                <c:pt idx="3600">
                  <c:v>1053.0</c:v>
                </c:pt>
                <c:pt idx="3601">
                  <c:v>1054.0</c:v>
                </c:pt>
                <c:pt idx="3602">
                  <c:v>1054.0</c:v>
                </c:pt>
                <c:pt idx="3603">
                  <c:v>1054.0</c:v>
                </c:pt>
                <c:pt idx="3604">
                  <c:v>1054.0</c:v>
                </c:pt>
                <c:pt idx="3605">
                  <c:v>1054.0</c:v>
                </c:pt>
                <c:pt idx="3606">
                  <c:v>1054.0</c:v>
                </c:pt>
                <c:pt idx="3607">
                  <c:v>1054.0</c:v>
                </c:pt>
                <c:pt idx="3608">
                  <c:v>1054.0</c:v>
                </c:pt>
                <c:pt idx="3609">
                  <c:v>1054.0</c:v>
                </c:pt>
                <c:pt idx="3610">
                  <c:v>1054.0</c:v>
                </c:pt>
                <c:pt idx="3611">
                  <c:v>1054.0</c:v>
                </c:pt>
                <c:pt idx="3612">
                  <c:v>1054.0</c:v>
                </c:pt>
                <c:pt idx="3613">
                  <c:v>1054.0</c:v>
                </c:pt>
                <c:pt idx="3614">
                  <c:v>1054.0</c:v>
                </c:pt>
                <c:pt idx="3615">
                  <c:v>1054.0</c:v>
                </c:pt>
                <c:pt idx="3616">
                  <c:v>1054.0</c:v>
                </c:pt>
                <c:pt idx="3617">
                  <c:v>1054.0</c:v>
                </c:pt>
                <c:pt idx="3618">
                  <c:v>1054.0</c:v>
                </c:pt>
                <c:pt idx="3619">
                  <c:v>1054.0</c:v>
                </c:pt>
                <c:pt idx="3620">
                  <c:v>1054.0</c:v>
                </c:pt>
                <c:pt idx="3621">
                  <c:v>1054.0</c:v>
                </c:pt>
                <c:pt idx="3622">
                  <c:v>1054.0</c:v>
                </c:pt>
                <c:pt idx="3623">
                  <c:v>1054.0</c:v>
                </c:pt>
                <c:pt idx="3624">
                  <c:v>1054.0</c:v>
                </c:pt>
                <c:pt idx="3625">
                  <c:v>1054.0</c:v>
                </c:pt>
                <c:pt idx="3626">
                  <c:v>1054.0</c:v>
                </c:pt>
                <c:pt idx="3627">
                  <c:v>1054.0</c:v>
                </c:pt>
                <c:pt idx="3628">
                  <c:v>1054.0</c:v>
                </c:pt>
                <c:pt idx="3629">
                  <c:v>1055.0</c:v>
                </c:pt>
                <c:pt idx="3630">
                  <c:v>1055.0</c:v>
                </c:pt>
                <c:pt idx="3631">
                  <c:v>1055.0</c:v>
                </c:pt>
                <c:pt idx="3632">
                  <c:v>1055.0</c:v>
                </c:pt>
                <c:pt idx="3633">
                  <c:v>1055.0</c:v>
                </c:pt>
                <c:pt idx="3634">
                  <c:v>1055.0</c:v>
                </c:pt>
                <c:pt idx="3635">
                  <c:v>1055.0</c:v>
                </c:pt>
                <c:pt idx="3636">
                  <c:v>1056.0</c:v>
                </c:pt>
                <c:pt idx="3637">
                  <c:v>1057.0</c:v>
                </c:pt>
                <c:pt idx="3638">
                  <c:v>1058.0</c:v>
                </c:pt>
                <c:pt idx="3639">
                  <c:v>1059.0</c:v>
                </c:pt>
                <c:pt idx="3640">
                  <c:v>1060.0</c:v>
                </c:pt>
                <c:pt idx="3641">
                  <c:v>1061.0</c:v>
                </c:pt>
                <c:pt idx="3642">
                  <c:v>1061.0</c:v>
                </c:pt>
                <c:pt idx="3643">
                  <c:v>1061.0</c:v>
                </c:pt>
                <c:pt idx="3644">
                  <c:v>1061.0</c:v>
                </c:pt>
                <c:pt idx="3645">
                  <c:v>1062.0</c:v>
                </c:pt>
                <c:pt idx="3646">
                  <c:v>1063.0</c:v>
                </c:pt>
                <c:pt idx="3647">
                  <c:v>1064.0</c:v>
                </c:pt>
                <c:pt idx="3648">
                  <c:v>1064.0</c:v>
                </c:pt>
                <c:pt idx="3649">
                  <c:v>1065.0</c:v>
                </c:pt>
                <c:pt idx="3650">
                  <c:v>1066.0</c:v>
                </c:pt>
                <c:pt idx="3651">
                  <c:v>1066.0</c:v>
                </c:pt>
                <c:pt idx="3652">
                  <c:v>1066.0</c:v>
                </c:pt>
                <c:pt idx="3653">
                  <c:v>1066.0</c:v>
                </c:pt>
                <c:pt idx="3654">
                  <c:v>1066.0</c:v>
                </c:pt>
                <c:pt idx="3655">
                  <c:v>1066.0</c:v>
                </c:pt>
                <c:pt idx="3656">
                  <c:v>1066.0</c:v>
                </c:pt>
                <c:pt idx="3657">
                  <c:v>1066.0</c:v>
                </c:pt>
                <c:pt idx="3658">
                  <c:v>1067.0</c:v>
                </c:pt>
                <c:pt idx="3659">
                  <c:v>1067.0</c:v>
                </c:pt>
                <c:pt idx="3660">
                  <c:v>1067.0</c:v>
                </c:pt>
                <c:pt idx="3661">
                  <c:v>1067.0</c:v>
                </c:pt>
                <c:pt idx="3662">
                  <c:v>1067.0</c:v>
                </c:pt>
                <c:pt idx="3663">
                  <c:v>1067.0</c:v>
                </c:pt>
                <c:pt idx="3664">
                  <c:v>1067.0</c:v>
                </c:pt>
                <c:pt idx="3665">
                  <c:v>1067.0</c:v>
                </c:pt>
                <c:pt idx="3666">
                  <c:v>1067.0</c:v>
                </c:pt>
                <c:pt idx="3667">
                  <c:v>1067.0</c:v>
                </c:pt>
                <c:pt idx="3668">
                  <c:v>1068.0</c:v>
                </c:pt>
                <c:pt idx="3669">
                  <c:v>1069.0</c:v>
                </c:pt>
                <c:pt idx="3670">
                  <c:v>1069.0</c:v>
                </c:pt>
                <c:pt idx="3671">
                  <c:v>1069.0</c:v>
                </c:pt>
                <c:pt idx="3672">
                  <c:v>1069.0</c:v>
                </c:pt>
                <c:pt idx="3673">
                  <c:v>1070.0</c:v>
                </c:pt>
                <c:pt idx="3674">
                  <c:v>1070.0</c:v>
                </c:pt>
                <c:pt idx="3675">
                  <c:v>1070.0</c:v>
                </c:pt>
                <c:pt idx="3676">
                  <c:v>1070.0</c:v>
                </c:pt>
                <c:pt idx="3677">
                  <c:v>1070.0</c:v>
                </c:pt>
                <c:pt idx="3678">
                  <c:v>1070.0</c:v>
                </c:pt>
                <c:pt idx="3679">
                  <c:v>1070.0</c:v>
                </c:pt>
                <c:pt idx="3680">
                  <c:v>1070.0</c:v>
                </c:pt>
                <c:pt idx="3681">
                  <c:v>1070.0</c:v>
                </c:pt>
                <c:pt idx="3682">
                  <c:v>1070.0</c:v>
                </c:pt>
                <c:pt idx="3683">
                  <c:v>1070.0</c:v>
                </c:pt>
                <c:pt idx="3684">
                  <c:v>1070.0</c:v>
                </c:pt>
                <c:pt idx="3685">
                  <c:v>1070.0</c:v>
                </c:pt>
                <c:pt idx="3686">
                  <c:v>1070.0</c:v>
                </c:pt>
                <c:pt idx="3687">
                  <c:v>1070.0</c:v>
                </c:pt>
                <c:pt idx="3688">
                  <c:v>1070.0</c:v>
                </c:pt>
                <c:pt idx="3689">
                  <c:v>1070.0</c:v>
                </c:pt>
                <c:pt idx="3690">
                  <c:v>1070.0</c:v>
                </c:pt>
                <c:pt idx="3691">
                  <c:v>1070.0</c:v>
                </c:pt>
                <c:pt idx="3692">
                  <c:v>1070.0</c:v>
                </c:pt>
                <c:pt idx="3693">
                  <c:v>1071.0</c:v>
                </c:pt>
                <c:pt idx="3694">
                  <c:v>1071.0</c:v>
                </c:pt>
                <c:pt idx="3695">
                  <c:v>1072.0</c:v>
                </c:pt>
                <c:pt idx="3696">
                  <c:v>1072.0</c:v>
                </c:pt>
                <c:pt idx="3697">
                  <c:v>1072.0</c:v>
                </c:pt>
                <c:pt idx="3698">
                  <c:v>1072.0</c:v>
                </c:pt>
                <c:pt idx="3699">
                  <c:v>1073.0</c:v>
                </c:pt>
                <c:pt idx="3700">
                  <c:v>1073.0</c:v>
                </c:pt>
                <c:pt idx="3701">
                  <c:v>1073.0</c:v>
                </c:pt>
                <c:pt idx="3702">
                  <c:v>1073.0</c:v>
                </c:pt>
                <c:pt idx="3703">
                  <c:v>1074.0</c:v>
                </c:pt>
                <c:pt idx="3704">
                  <c:v>1074.0</c:v>
                </c:pt>
                <c:pt idx="3705">
                  <c:v>1074.0</c:v>
                </c:pt>
                <c:pt idx="3706">
                  <c:v>1074.0</c:v>
                </c:pt>
                <c:pt idx="3707">
                  <c:v>1074.0</c:v>
                </c:pt>
                <c:pt idx="3708">
                  <c:v>1074.0</c:v>
                </c:pt>
                <c:pt idx="3709">
                  <c:v>1075.0</c:v>
                </c:pt>
                <c:pt idx="3710">
                  <c:v>1076.0</c:v>
                </c:pt>
                <c:pt idx="3711">
                  <c:v>1076.0</c:v>
                </c:pt>
                <c:pt idx="3712">
                  <c:v>1076.0</c:v>
                </c:pt>
                <c:pt idx="3713">
                  <c:v>1076.0</c:v>
                </c:pt>
                <c:pt idx="3714">
                  <c:v>1076.0</c:v>
                </c:pt>
                <c:pt idx="3715">
                  <c:v>1076.0</c:v>
                </c:pt>
                <c:pt idx="3716">
                  <c:v>1076.0</c:v>
                </c:pt>
                <c:pt idx="3717">
                  <c:v>1077.0</c:v>
                </c:pt>
                <c:pt idx="3718">
                  <c:v>1078.0</c:v>
                </c:pt>
                <c:pt idx="3719">
                  <c:v>1079.0</c:v>
                </c:pt>
                <c:pt idx="3720">
                  <c:v>1079.0</c:v>
                </c:pt>
                <c:pt idx="3721">
                  <c:v>1080.0</c:v>
                </c:pt>
                <c:pt idx="3722">
                  <c:v>1080.0</c:v>
                </c:pt>
                <c:pt idx="3723">
                  <c:v>1080.0</c:v>
                </c:pt>
                <c:pt idx="3724">
                  <c:v>1081.0</c:v>
                </c:pt>
                <c:pt idx="3725">
                  <c:v>1081.0</c:v>
                </c:pt>
                <c:pt idx="3726">
                  <c:v>1081.0</c:v>
                </c:pt>
                <c:pt idx="3727">
                  <c:v>1081.0</c:v>
                </c:pt>
                <c:pt idx="3728">
                  <c:v>1081.0</c:v>
                </c:pt>
                <c:pt idx="3729">
                  <c:v>1081.0</c:v>
                </c:pt>
                <c:pt idx="3730">
                  <c:v>1081.0</c:v>
                </c:pt>
                <c:pt idx="3731">
                  <c:v>1081.0</c:v>
                </c:pt>
                <c:pt idx="3732">
                  <c:v>1081.0</c:v>
                </c:pt>
                <c:pt idx="3733">
                  <c:v>1082.0</c:v>
                </c:pt>
                <c:pt idx="3734">
                  <c:v>1082.0</c:v>
                </c:pt>
                <c:pt idx="3735">
                  <c:v>1082.0</c:v>
                </c:pt>
                <c:pt idx="3736">
                  <c:v>1083.0</c:v>
                </c:pt>
                <c:pt idx="3737">
                  <c:v>1084.0</c:v>
                </c:pt>
                <c:pt idx="3738">
                  <c:v>1085.0</c:v>
                </c:pt>
                <c:pt idx="3739">
                  <c:v>1086.0</c:v>
                </c:pt>
                <c:pt idx="3740">
                  <c:v>1086.0</c:v>
                </c:pt>
                <c:pt idx="3741">
                  <c:v>1086.0</c:v>
                </c:pt>
                <c:pt idx="3742">
                  <c:v>1086.0</c:v>
                </c:pt>
                <c:pt idx="3743">
                  <c:v>1087.0</c:v>
                </c:pt>
                <c:pt idx="3744">
                  <c:v>1087.0</c:v>
                </c:pt>
                <c:pt idx="3745">
                  <c:v>1087.0</c:v>
                </c:pt>
                <c:pt idx="3746">
                  <c:v>1088.0</c:v>
                </c:pt>
                <c:pt idx="3747">
                  <c:v>1088.0</c:v>
                </c:pt>
                <c:pt idx="3748">
                  <c:v>1088.0</c:v>
                </c:pt>
                <c:pt idx="3749">
                  <c:v>1088.0</c:v>
                </c:pt>
                <c:pt idx="3750">
                  <c:v>1088.0</c:v>
                </c:pt>
                <c:pt idx="3751">
                  <c:v>1088.0</c:v>
                </c:pt>
                <c:pt idx="3752">
                  <c:v>1089.0</c:v>
                </c:pt>
                <c:pt idx="3753">
                  <c:v>1089.0</c:v>
                </c:pt>
                <c:pt idx="3754">
                  <c:v>1089.0</c:v>
                </c:pt>
                <c:pt idx="3755">
                  <c:v>1090.0</c:v>
                </c:pt>
                <c:pt idx="3756">
                  <c:v>1090.0</c:v>
                </c:pt>
                <c:pt idx="3757">
                  <c:v>1090.0</c:v>
                </c:pt>
                <c:pt idx="3758">
                  <c:v>1090.0</c:v>
                </c:pt>
                <c:pt idx="3759">
                  <c:v>1090.0</c:v>
                </c:pt>
                <c:pt idx="3760">
                  <c:v>1090.0</c:v>
                </c:pt>
                <c:pt idx="3761">
                  <c:v>1090.0</c:v>
                </c:pt>
                <c:pt idx="3762">
                  <c:v>1090.0</c:v>
                </c:pt>
                <c:pt idx="3763">
                  <c:v>1090.0</c:v>
                </c:pt>
                <c:pt idx="3764">
                  <c:v>1090.0</c:v>
                </c:pt>
                <c:pt idx="3765">
                  <c:v>1090.0</c:v>
                </c:pt>
                <c:pt idx="3766">
                  <c:v>1090.0</c:v>
                </c:pt>
                <c:pt idx="3767">
                  <c:v>1091.0</c:v>
                </c:pt>
                <c:pt idx="3768">
                  <c:v>1091.0</c:v>
                </c:pt>
                <c:pt idx="3769">
                  <c:v>1091.0</c:v>
                </c:pt>
                <c:pt idx="3770">
                  <c:v>1091.0</c:v>
                </c:pt>
                <c:pt idx="3771">
                  <c:v>1091.0</c:v>
                </c:pt>
                <c:pt idx="3772">
                  <c:v>1092.0</c:v>
                </c:pt>
                <c:pt idx="3773">
                  <c:v>1092.0</c:v>
                </c:pt>
                <c:pt idx="3774">
                  <c:v>1092.0</c:v>
                </c:pt>
                <c:pt idx="3775">
                  <c:v>1092.0</c:v>
                </c:pt>
                <c:pt idx="3776">
                  <c:v>1092.0</c:v>
                </c:pt>
                <c:pt idx="3777">
                  <c:v>1092.0</c:v>
                </c:pt>
                <c:pt idx="3778">
                  <c:v>1092.0</c:v>
                </c:pt>
                <c:pt idx="3779">
                  <c:v>1092.0</c:v>
                </c:pt>
                <c:pt idx="3780">
                  <c:v>1092.0</c:v>
                </c:pt>
                <c:pt idx="3781">
                  <c:v>1092.0</c:v>
                </c:pt>
                <c:pt idx="3782">
                  <c:v>1092.0</c:v>
                </c:pt>
                <c:pt idx="3783">
                  <c:v>1092.0</c:v>
                </c:pt>
                <c:pt idx="3784">
                  <c:v>1092.0</c:v>
                </c:pt>
                <c:pt idx="3785">
                  <c:v>1093.0</c:v>
                </c:pt>
                <c:pt idx="3786">
                  <c:v>1093.0</c:v>
                </c:pt>
                <c:pt idx="3787">
                  <c:v>1093.0</c:v>
                </c:pt>
                <c:pt idx="3788">
                  <c:v>1093.0</c:v>
                </c:pt>
                <c:pt idx="3789">
                  <c:v>1093.0</c:v>
                </c:pt>
                <c:pt idx="3790">
                  <c:v>1093.0</c:v>
                </c:pt>
                <c:pt idx="3791">
                  <c:v>1093.0</c:v>
                </c:pt>
                <c:pt idx="3792">
                  <c:v>1093.0</c:v>
                </c:pt>
                <c:pt idx="3793">
                  <c:v>1094.0</c:v>
                </c:pt>
                <c:pt idx="3794">
                  <c:v>1094.0</c:v>
                </c:pt>
                <c:pt idx="3795">
                  <c:v>1094.0</c:v>
                </c:pt>
                <c:pt idx="3796">
                  <c:v>1094.0</c:v>
                </c:pt>
                <c:pt idx="3797">
                  <c:v>1094.0</c:v>
                </c:pt>
                <c:pt idx="3798">
                  <c:v>1094.0</c:v>
                </c:pt>
                <c:pt idx="3799">
                  <c:v>1094.0</c:v>
                </c:pt>
                <c:pt idx="3800">
                  <c:v>1095.0</c:v>
                </c:pt>
                <c:pt idx="3801">
                  <c:v>1096.0</c:v>
                </c:pt>
                <c:pt idx="3802">
                  <c:v>1096.0</c:v>
                </c:pt>
                <c:pt idx="3803">
                  <c:v>1096.0</c:v>
                </c:pt>
                <c:pt idx="3804">
                  <c:v>1096.0</c:v>
                </c:pt>
                <c:pt idx="3805">
                  <c:v>1096.0</c:v>
                </c:pt>
                <c:pt idx="3806">
                  <c:v>1096.0</c:v>
                </c:pt>
                <c:pt idx="3807">
                  <c:v>1096.0</c:v>
                </c:pt>
                <c:pt idx="3808">
                  <c:v>1097.0</c:v>
                </c:pt>
                <c:pt idx="3809">
                  <c:v>1098.0</c:v>
                </c:pt>
                <c:pt idx="3810">
                  <c:v>1099.0</c:v>
                </c:pt>
                <c:pt idx="3811">
                  <c:v>1100.0</c:v>
                </c:pt>
                <c:pt idx="3812">
                  <c:v>1101.0</c:v>
                </c:pt>
                <c:pt idx="3813">
                  <c:v>1101.0</c:v>
                </c:pt>
                <c:pt idx="3814">
                  <c:v>1101.0</c:v>
                </c:pt>
                <c:pt idx="3815">
                  <c:v>1102.0</c:v>
                </c:pt>
                <c:pt idx="3816">
                  <c:v>1102.0</c:v>
                </c:pt>
                <c:pt idx="3817">
                  <c:v>1103.0</c:v>
                </c:pt>
                <c:pt idx="3818">
                  <c:v>1103.0</c:v>
                </c:pt>
                <c:pt idx="3819">
                  <c:v>1103.0</c:v>
                </c:pt>
                <c:pt idx="3820">
                  <c:v>1104.0</c:v>
                </c:pt>
                <c:pt idx="3821">
                  <c:v>1104.0</c:v>
                </c:pt>
                <c:pt idx="3822">
                  <c:v>1104.0</c:v>
                </c:pt>
                <c:pt idx="3823">
                  <c:v>1104.0</c:v>
                </c:pt>
                <c:pt idx="3824">
                  <c:v>1104.0</c:v>
                </c:pt>
                <c:pt idx="3825">
                  <c:v>1104.0</c:v>
                </c:pt>
                <c:pt idx="3826">
                  <c:v>1104.0</c:v>
                </c:pt>
                <c:pt idx="3827">
                  <c:v>1104.0</c:v>
                </c:pt>
                <c:pt idx="3828">
                  <c:v>1104.0</c:v>
                </c:pt>
                <c:pt idx="3829">
                  <c:v>1104.0</c:v>
                </c:pt>
                <c:pt idx="3830">
                  <c:v>1104.0</c:v>
                </c:pt>
                <c:pt idx="3831">
                  <c:v>1104.0</c:v>
                </c:pt>
                <c:pt idx="3832">
                  <c:v>1104.0</c:v>
                </c:pt>
                <c:pt idx="3833">
                  <c:v>1104.0</c:v>
                </c:pt>
                <c:pt idx="3834">
                  <c:v>1104.0</c:v>
                </c:pt>
                <c:pt idx="3835">
                  <c:v>1104.0</c:v>
                </c:pt>
                <c:pt idx="3836">
                  <c:v>1104.0</c:v>
                </c:pt>
                <c:pt idx="3837">
                  <c:v>1104.0</c:v>
                </c:pt>
                <c:pt idx="3838">
                  <c:v>1104.0</c:v>
                </c:pt>
                <c:pt idx="3839">
                  <c:v>1104.0</c:v>
                </c:pt>
                <c:pt idx="3840">
                  <c:v>1104.0</c:v>
                </c:pt>
                <c:pt idx="3841">
                  <c:v>1104.0</c:v>
                </c:pt>
                <c:pt idx="3842">
                  <c:v>1104.0</c:v>
                </c:pt>
                <c:pt idx="3843">
                  <c:v>1104.0</c:v>
                </c:pt>
                <c:pt idx="3844">
                  <c:v>1104.0</c:v>
                </c:pt>
                <c:pt idx="3845">
                  <c:v>1105.0</c:v>
                </c:pt>
                <c:pt idx="3846">
                  <c:v>1106.0</c:v>
                </c:pt>
                <c:pt idx="3847">
                  <c:v>1106.0</c:v>
                </c:pt>
                <c:pt idx="3848">
                  <c:v>1106.0</c:v>
                </c:pt>
                <c:pt idx="3849">
                  <c:v>1106.0</c:v>
                </c:pt>
                <c:pt idx="3850">
                  <c:v>1106.0</c:v>
                </c:pt>
                <c:pt idx="3851">
                  <c:v>1106.0</c:v>
                </c:pt>
                <c:pt idx="3852">
                  <c:v>1107.0</c:v>
                </c:pt>
                <c:pt idx="3853">
                  <c:v>1107.0</c:v>
                </c:pt>
                <c:pt idx="3854">
                  <c:v>1107.0</c:v>
                </c:pt>
                <c:pt idx="3855">
                  <c:v>1107.0</c:v>
                </c:pt>
                <c:pt idx="3856">
                  <c:v>1107.0</c:v>
                </c:pt>
                <c:pt idx="3857">
                  <c:v>1107.0</c:v>
                </c:pt>
                <c:pt idx="3858">
                  <c:v>1107.0</c:v>
                </c:pt>
                <c:pt idx="3859">
                  <c:v>1107.0</c:v>
                </c:pt>
                <c:pt idx="3860">
                  <c:v>1107.0</c:v>
                </c:pt>
                <c:pt idx="3861">
                  <c:v>1107.0</c:v>
                </c:pt>
                <c:pt idx="3862">
                  <c:v>1107.0</c:v>
                </c:pt>
                <c:pt idx="3863">
                  <c:v>1107.0</c:v>
                </c:pt>
                <c:pt idx="3864">
                  <c:v>1108.0</c:v>
                </c:pt>
                <c:pt idx="3865">
                  <c:v>1108.0</c:v>
                </c:pt>
                <c:pt idx="3866">
                  <c:v>1108.0</c:v>
                </c:pt>
                <c:pt idx="3867">
                  <c:v>1109.0</c:v>
                </c:pt>
                <c:pt idx="3868">
                  <c:v>1109.0</c:v>
                </c:pt>
                <c:pt idx="3869">
                  <c:v>1110.0</c:v>
                </c:pt>
                <c:pt idx="3870">
                  <c:v>1110.0</c:v>
                </c:pt>
                <c:pt idx="3871">
                  <c:v>1110.0</c:v>
                </c:pt>
                <c:pt idx="3872">
                  <c:v>1110.0</c:v>
                </c:pt>
                <c:pt idx="3873">
                  <c:v>1110.0</c:v>
                </c:pt>
                <c:pt idx="3874">
                  <c:v>1110.0</c:v>
                </c:pt>
                <c:pt idx="3875">
                  <c:v>1110.0</c:v>
                </c:pt>
                <c:pt idx="3876">
                  <c:v>1110.0</c:v>
                </c:pt>
                <c:pt idx="3877">
                  <c:v>1110.0</c:v>
                </c:pt>
                <c:pt idx="3878">
                  <c:v>1110.0</c:v>
                </c:pt>
                <c:pt idx="3879">
                  <c:v>1111.0</c:v>
                </c:pt>
                <c:pt idx="3880">
                  <c:v>1112.0</c:v>
                </c:pt>
                <c:pt idx="3881">
                  <c:v>1112.0</c:v>
                </c:pt>
                <c:pt idx="3882">
                  <c:v>1112.0</c:v>
                </c:pt>
                <c:pt idx="3883">
                  <c:v>1113.0</c:v>
                </c:pt>
                <c:pt idx="3884">
                  <c:v>1113.0</c:v>
                </c:pt>
                <c:pt idx="3885">
                  <c:v>1113.0</c:v>
                </c:pt>
                <c:pt idx="3886">
                  <c:v>1113.0</c:v>
                </c:pt>
                <c:pt idx="3887">
                  <c:v>1113.0</c:v>
                </c:pt>
                <c:pt idx="3888">
                  <c:v>1113.0</c:v>
                </c:pt>
                <c:pt idx="3889">
                  <c:v>1114.0</c:v>
                </c:pt>
                <c:pt idx="3890">
                  <c:v>1114.0</c:v>
                </c:pt>
                <c:pt idx="3891">
                  <c:v>1114.0</c:v>
                </c:pt>
                <c:pt idx="3892">
                  <c:v>1115.0</c:v>
                </c:pt>
                <c:pt idx="3893">
                  <c:v>1115.0</c:v>
                </c:pt>
                <c:pt idx="3894">
                  <c:v>1116.0</c:v>
                </c:pt>
                <c:pt idx="3895">
                  <c:v>1116.0</c:v>
                </c:pt>
                <c:pt idx="3896">
                  <c:v>1116.0</c:v>
                </c:pt>
                <c:pt idx="3897">
                  <c:v>1116.0</c:v>
                </c:pt>
                <c:pt idx="3898">
                  <c:v>1116.0</c:v>
                </c:pt>
                <c:pt idx="3899">
                  <c:v>1116.0</c:v>
                </c:pt>
                <c:pt idx="3900">
                  <c:v>1116.0</c:v>
                </c:pt>
                <c:pt idx="3901">
                  <c:v>1117.0</c:v>
                </c:pt>
                <c:pt idx="3902">
                  <c:v>1117.0</c:v>
                </c:pt>
                <c:pt idx="3903">
                  <c:v>1117.0</c:v>
                </c:pt>
                <c:pt idx="3904">
                  <c:v>1117.0</c:v>
                </c:pt>
                <c:pt idx="3905">
                  <c:v>1117.0</c:v>
                </c:pt>
                <c:pt idx="3906">
                  <c:v>1117.0</c:v>
                </c:pt>
                <c:pt idx="3907">
                  <c:v>1118.0</c:v>
                </c:pt>
                <c:pt idx="3908">
                  <c:v>1118.0</c:v>
                </c:pt>
                <c:pt idx="3909">
                  <c:v>1118.0</c:v>
                </c:pt>
                <c:pt idx="3910">
                  <c:v>1118.0</c:v>
                </c:pt>
                <c:pt idx="3911">
                  <c:v>1118.0</c:v>
                </c:pt>
                <c:pt idx="3912">
                  <c:v>1119.0</c:v>
                </c:pt>
                <c:pt idx="3913">
                  <c:v>1119.0</c:v>
                </c:pt>
                <c:pt idx="3914">
                  <c:v>1119.0</c:v>
                </c:pt>
                <c:pt idx="3915">
                  <c:v>1119.0</c:v>
                </c:pt>
                <c:pt idx="3916">
                  <c:v>1119.0</c:v>
                </c:pt>
                <c:pt idx="3917">
                  <c:v>1119.0</c:v>
                </c:pt>
                <c:pt idx="3918">
                  <c:v>1119.0</c:v>
                </c:pt>
                <c:pt idx="3919">
                  <c:v>1120.0</c:v>
                </c:pt>
                <c:pt idx="3920">
                  <c:v>1121.0</c:v>
                </c:pt>
                <c:pt idx="3921">
                  <c:v>1121.0</c:v>
                </c:pt>
                <c:pt idx="3922">
                  <c:v>1121.0</c:v>
                </c:pt>
                <c:pt idx="3923">
                  <c:v>1122.0</c:v>
                </c:pt>
                <c:pt idx="3924">
                  <c:v>1122.0</c:v>
                </c:pt>
                <c:pt idx="3925">
                  <c:v>1123.0</c:v>
                </c:pt>
                <c:pt idx="3926">
                  <c:v>1123.0</c:v>
                </c:pt>
                <c:pt idx="3927">
                  <c:v>1124.0</c:v>
                </c:pt>
                <c:pt idx="3928">
                  <c:v>1124.0</c:v>
                </c:pt>
                <c:pt idx="3929">
                  <c:v>1124.0</c:v>
                </c:pt>
                <c:pt idx="3930">
                  <c:v>1124.0</c:v>
                </c:pt>
                <c:pt idx="3931">
                  <c:v>1124.0</c:v>
                </c:pt>
                <c:pt idx="3932">
                  <c:v>1124.0</c:v>
                </c:pt>
                <c:pt idx="3933">
                  <c:v>1124.0</c:v>
                </c:pt>
                <c:pt idx="3934">
                  <c:v>1124.0</c:v>
                </c:pt>
                <c:pt idx="3935">
                  <c:v>1124.0</c:v>
                </c:pt>
                <c:pt idx="3936">
                  <c:v>1124.0</c:v>
                </c:pt>
                <c:pt idx="3937">
                  <c:v>1124.0</c:v>
                </c:pt>
                <c:pt idx="3938">
                  <c:v>1124.0</c:v>
                </c:pt>
                <c:pt idx="3939">
                  <c:v>1124.0</c:v>
                </c:pt>
                <c:pt idx="3940">
                  <c:v>1124.0</c:v>
                </c:pt>
                <c:pt idx="3941">
                  <c:v>1124.0</c:v>
                </c:pt>
                <c:pt idx="3942">
                  <c:v>1124.0</c:v>
                </c:pt>
                <c:pt idx="3943">
                  <c:v>1124.0</c:v>
                </c:pt>
                <c:pt idx="3944">
                  <c:v>1124.0</c:v>
                </c:pt>
                <c:pt idx="3945">
                  <c:v>1124.0</c:v>
                </c:pt>
                <c:pt idx="3946">
                  <c:v>1124.0</c:v>
                </c:pt>
                <c:pt idx="3947">
                  <c:v>1124.0</c:v>
                </c:pt>
                <c:pt idx="3948">
                  <c:v>1124.0</c:v>
                </c:pt>
                <c:pt idx="3949">
                  <c:v>1124.0</c:v>
                </c:pt>
                <c:pt idx="3950">
                  <c:v>1124.0</c:v>
                </c:pt>
                <c:pt idx="3951">
                  <c:v>1125.0</c:v>
                </c:pt>
                <c:pt idx="3952">
                  <c:v>1126.0</c:v>
                </c:pt>
                <c:pt idx="3953">
                  <c:v>1126.0</c:v>
                </c:pt>
                <c:pt idx="3954">
                  <c:v>1127.0</c:v>
                </c:pt>
                <c:pt idx="3955">
                  <c:v>1127.0</c:v>
                </c:pt>
                <c:pt idx="3956">
                  <c:v>1128.0</c:v>
                </c:pt>
                <c:pt idx="3957">
                  <c:v>1129.0</c:v>
                </c:pt>
                <c:pt idx="3958">
                  <c:v>1129.0</c:v>
                </c:pt>
                <c:pt idx="3959">
                  <c:v>1129.0</c:v>
                </c:pt>
                <c:pt idx="3960">
                  <c:v>1129.0</c:v>
                </c:pt>
                <c:pt idx="3961">
                  <c:v>1129.0</c:v>
                </c:pt>
                <c:pt idx="3962">
                  <c:v>1129.0</c:v>
                </c:pt>
                <c:pt idx="3963">
                  <c:v>1129.0</c:v>
                </c:pt>
                <c:pt idx="3964">
                  <c:v>1129.0</c:v>
                </c:pt>
                <c:pt idx="3965">
                  <c:v>1129.0</c:v>
                </c:pt>
                <c:pt idx="3966">
                  <c:v>1130.0</c:v>
                </c:pt>
                <c:pt idx="3967">
                  <c:v>1130.0</c:v>
                </c:pt>
                <c:pt idx="3968">
                  <c:v>1130.0</c:v>
                </c:pt>
                <c:pt idx="3969">
                  <c:v>1130.0</c:v>
                </c:pt>
                <c:pt idx="3970">
                  <c:v>1130.0</c:v>
                </c:pt>
                <c:pt idx="3971">
                  <c:v>1130.0</c:v>
                </c:pt>
                <c:pt idx="3972">
                  <c:v>1130.0</c:v>
                </c:pt>
                <c:pt idx="3973">
                  <c:v>1130.0</c:v>
                </c:pt>
                <c:pt idx="3974">
                  <c:v>1130.0</c:v>
                </c:pt>
                <c:pt idx="3975">
                  <c:v>1131.0</c:v>
                </c:pt>
                <c:pt idx="3976">
                  <c:v>1131.0</c:v>
                </c:pt>
                <c:pt idx="3977">
                  <c:v>1132.0</c:v>
                </c:pt>
                <c:pt idx="3978">
                  <c:v>1133.0</c:v>
                </c:pt>
                <c:pt idx="3979">
                  <c:v>1133.0</c:v>
                </c:pt>
                <c:pt idx="3980">
                  <c:v>1133.0</c:v>
                </c:pt>
                <c:pt idx="3981">
                  <c:v>1133.0</c:v>
                </c:pt>
                <c:pt idx="3982">
                  <c:v>1133.0</c:v>
                </c:pt>
                <c:pt idx="3983">
                  <c:v>1134.0</c:v>
                </c:pt>
                <c:pt idx="3984">
                  <c:v>1135.0</c:v>
                </c:pt>
                <c:pt idx="3985">
                  <c:v>1135.0</c:v>
                </c:pt>
                <c:pt idx="3986">
                  <c:v>1135.0</c:v>
                </c:pt>
                <c:pt idx="3987">
                  <c:v>1135.0</c:v>
                </c:pt>
                <c:pt idx="3988">
                  <c:v>1136.0</c:v>
                </c:pt>
                <c:pt idx="3989">
                  <c:v>1137.0</c:v>
                </c:pt>
                <c:pt idx="3990">
                  <c:v>1137.0</c:v>
                </c:pt>
                <c:pt idx="3991">
                  <c:v>1137.0</c:v>
                </c:pt>
                <c:pt idx="3992">
                  <c:v>1137.0</c:v>
                </c:pt>
                <c:pt idx="3993">
                  <c:v>1137.0</c:v>
                </c:pt>
                <c:pt idx="3994">
                  <c:v>1137.0</c:v>
                </c:pt>
                <c:pt idx="3995">
                  <c:v>1137.0</c:v>
                </c:pt>
                <c:pt idx="3996">
                  <c:v>1137.0</c:v>
                </c:pt>
                <c:pt idx="3997">
                  <c:v>1137.0</c:v>
                </c:pt>
                <c:pt idx="3998">
                  <c:v>1137.0</c:v>
                </c:pt>
                <c:pt idx="3999">
                  <c:v>1137.0</c:v>
                </c:pt>
                <c:pt idx="4000">
                  <c:v>1137.0</c:v>
                </c:pt>
                <c:pt idx="4001">
                  <c:v>1137.0</c:v>
                </c:pt>
                <c:pt idx="4002">
                  <c:v>1137.0</c:v>
                </c:pt>
                <c:pt idx="4003">
                  <c:v>1137.0</c:v>
                </c:pt>
                <c:pt idx="4004">
                  <c:v>1137.0</c:v>
                </c:pt>
                <c:pt idx="4005">
                  <c:v>1137.0</c:v>
                </c:pt>
                <c:pt idx="4006">
                  <c:v>1137.0</c:v>
                </c:pt>
                <c:pt idx="4007">
                  <c:v>1137.0</c:v>
                </c:pt>
                <c:pt idx="4008">
                  <c:v>1137.0</c:v>
                </c:pt>
                <c:pt idx="4009">
                  <c:v>1137.0</c:v>
                </c:pt>
                <c:pt idx="4010">
                  <c:v>1137.0</c:v>
                </c:pt>
                <c:pt idx="4011">
                  <c:v>1137.0</c:v>
                </c:pt>
                <c:pt idx="4012">
                  <c:v>1137.0</c:v>
                </c:pt>
                <c:pt idx="4013">
                  <c:v>1137.0</c:v>
                </c:pt>
                <c:pt idx="4014">
                  <c:v>1138.0</c:v>
                </c:pt>
                <c:pt idx="4015">
                  <c:v>1138.0</c:v>
                </c:pt>
                <c:pt idx="4016">
                  <c:v>1138.0</c:v>
                </c:pt>
                <c:pt idx="4017">
                  <c:v>1138.0</c:v>
                </c:pt>
                <c:pt idx="4018">
                  <c:v>1139.0</c:v>
                </c:pt>
                <c:pt idx="4019">
                  <c:v>1140.0</c:v>
                </c:pt>
                <c:pt idx="4020">
                  <c:v>1141.0</c:v>
                </c:pt>
                <c:pt idx="4021">
                  <c:v>1141.0</c:v>
                </c:pt>
                <c:pt idx="4022">
                  <c:v>1141.0</c:v>
                </c:pt>
                <c:pt idx="4023">
                  <c:v>1141.0</c:v>
                </c:pt>
                <c:pt idx="4024">
                  <c:v>1141.0</c:v>
                </c:pt>
                <c:pt idx="4025">
                  <c:v>1141.0</c:v>
                </c:pt>
                <c:pt idx="4026">
                  <c:v>1142.0</c:v>
                </c:pt>
                <c:pt idx="4027">
                  <c:v>1143.0</c:v>
                </c:pt>
                <c:pt idx="4028">
                  <c:v>1144.0</c:v>
                </c:pt>
                <c:pt idx="4029">
                  <c:v>1144.0</c:v>
                </c:pt>
                <c:pt idx="4030">
                  <c:v>1144.0</c:v>
                </c:pt>
                <c:pt idx="4031">
                  <c:v>1144.0</c:v>
                </c:pt>
                <c:pt idx="4032">
                  <c:v>1144.0</c:v>
                </c:pt>
                <c:pt idx="4033">
                  <c:v>1145.0</c:v>
                </c:pt>
                <c:pt idx="4034">
                  <c:v>1146.0</c:v>
                </c:pt>
                <c:pt idx="4035">
                  <c:v>1146.0</c:v>
                </c:pt>
                <c:pt idx="4036">
                  <c:v>1147.0</c:v>
                </c:pt>
                <c:pt idx="4037">
                  <c:v>1147.0</c:v>
                </c:pt>
                <c:pt idx="4038">
                  <c:v>1147.0</c:v>
                </c:pt>
                <c:pt idx="4039">
                  <c:v>1147.0</c:v>
                </c:pt>
                <c:pt idx="4040">
                  <c:v>1147.0</c:v>
                </c:pt>
                <c:pt idx="4041">
                  <c:v>1147.0</c:v>
                </c:pt>
                <c:pt idx="4042">
                  <c:v>1147.0</c:v>
                </c:pt>
                <c:pt idx="4043">
                  <c:v>1147.0</c:v>
                </c:pt>
                <c:pt idx="4044">
                  <c:v>1147.0</c:v>
                </c:pt>
                <c:pt idx="4045">
                  <c:v>1147.0</c:v>
                </c:pt>
                <c:pt idx="4046">
                  <c:v>1147.0</c:v>
                </c:pt>
                <c:pt idx="4047">
                  <c:v>1147.0</c:v>
                </c:pt>
                <c:pt idx="4048">
                  <c:v>1147.0</c:v>
                </c:pt>
                <c:pt idx="4049">
                  <c:v>1147.0</c:v>
                </c:pt>
                <c:pt idx="4050">
                  <c:v>1147.0</c:v>
                </c:pt>
                <c:pt idx="4051">
                  <c:v>1148.0</c:v>
                </c:pt>
                <c:pt idx="4052">
                  <c:v>1148.0</c:v>
                </c:pt>
                <c:pt idx="4053">
                  <c:v>1148.0</c:v>
                </c:pt>
                <c:pt idx="4054">
                  <c:v>1148.0</c:v>
                </c:pt>
                <c:pt idx="4055">
                  <c:v>1148.0</c:v>
                </c:pt>
                <c:pt idx="4056">
                  <c:v>1148.0</c:v>
                </c:pt>
                <c:pt idx="4057">
                  <c:v>1148.0</c:v>
                </c:pt>
                <c:pt idx="4058">
                  <c:v>1148.0</c:v>
                </c:pt>
                <c:pt idx="4059">
                  <c:v>1148.0</c:v>
                </c:pt>
                <c:pt idx="4060">
                  <c:v>1148.0</c:v>
                </c:pt>
                <c:pt idx="4061">
                  <c:v>1148.0</c:v>
                </c:pt>
                <c:pt idx="4062">
                  <c:v>1149.0</c:v>
                </c:pt>
                <c:pt idx="4063">
                  <c:v>1150.0</c:v>
                </c:pt>
                <c:pt idx="4064">
                  <c:v>1151.0</c:v>
                </c:pt>
                <c:pt idx="4065">
                  <c:v>1151.0</c:v>
                </c:pt>
                <c:pt idx="4066">
                  <c:v>1151.0</c:v>
                </c:pt>
                <c:pt idx="4067">
                  <c:v>1151.0</c:v>
                </c:pt>
                <c:pt idx="4068">
                  <c:v>1152.0</c:v>
                </c:pt>
                <c:pt idx="4069">
                  <c:v>1152.0</c:v>
                </c:pt>
                <c:pt idx="4070">
                  <c:v>1152.0</c:v>
                </c:pt>
                <c:pt idx="4071">
                  <c:v>1152.0</c:v>
                </c:pt>
                <c:pt idx="4072">
                  <c:v>1152.0</c:v>
                </c:pt>
                <c:pt idx="4073">
                  <c:v>1152.0</c:v>
                </c:pt>
                <c:pt idx="4074">
                  <c:v>1152.0</c:v>
                </c:pt>
                <c:pt idx="4075">
                  <c:v>1152.0</c:v>
                </c:pt>
                <c:pt idx="4076">
                  <c:v>1152.0</c:v>
                </c:pt>
                <c:pt idx="4077">
                  <c:v>1152.0</c:v>
                </c:pt>
                <c:pt idx="4078">
                  <c:v>1152.0</c:v>
                </c:pt>
                <c:pt idx="4079">
                  <c:v>1153.0</c:v>
                </c:pt>
                <c:pt idx="4080">
                  <c:v>1154.0</c:v>
                </c:pt>
                <c:pt idx="4081">
                  <c:v>1154.0</c:v>
                </c:pt>
                <c:pt idx="4082">
                  <c:v>1154.0</c:v>
                </c:pt>
                <c:pt idx="4083">
                  <c:v>1155.0</c:v>
                </c:pt>
                <c:pt idx="4084">
                  <c:v>1156.0</c:v>
                </c:pt>
                <c:pt idx="4085">
                  <c:v>1157.0</c:v>
                </c:pt>
                <c:pt idx="4086">
                  <c:v>1158.0</c:v>
                </c:pt>
                <c:pt idx="4087">
                  <c:v>1159.0</c:v>
                </c:pt>
                <c:pt idx="4088">
                  <c:v>1160.0</c:v>
                </c:pt>
                <c:pt idx="4089">
                  <c:v>1161.0</c:v>
                </c:pt>
                <c:pt idx="4090">
                  <c:v>1162.0</c:v>
                </c:pt>
                <c:pt idx="4091">
                  <c:v>1163.0</c:v>
                </c:pt>
                <c:pt idx="4092">
                  <c:v>1164.0</c:v>
                </c:pt>
                <c:pt idx="4093">
                  <c:v>1165.0</c:v>
                </c:pt>
                <c:pt idx="4094">
                  <c:v>1166.0</c:v>
                </c:pt>
                <c:pt idx="4095">
                  <c:v>1167.0</c:v>
                </c:pt>
                <c:pt idx="4096">
                  <c:v>1167.0</c:v>
                </c:pt>
                <c:pt idx="4097">
                  <c:v>1168.0</c:v>
                </c:pt>
                <c:pt idx="4098">
                  <c:v>1169.0</c:v>
                </c:pt>
                <c:pt idx="4099">
                  <c:v>1170.0</c:v>
                </c:pt>
                <c:pt idx="4100">
                  <c:v>1171.0</c:v>
                </c:pt>
                <c:pt idx="4101">
                  <c:v>1172.0</c:v>
                </c:pt>
                <c:pt idx="4102">
                  <c:v>1173.0</c:v>
                </c:pt>
                <c:pt idx="4103">
                  <c:v>1174.0</c:v>
                </c:pt>
                <c:pt idx="4104">
                  <c:v>1175.0</c:v>
                </c:pt>
                <c:pt idx="4105">
                  <c:v>1176.0</c:v>
                </c:pt>
                <c:pt idx="4106">
                  <c:v>1177.0</c:v>
                </c:pt>
                <c:pt idx="4107">
                  <c:v>1178.0</c:v>
                </c:pt>
                <c:pt idx="4108">
                  <c:v>1179.0</c:v>
                </c:pt>
                <c:pt idx="4109">
                  <c:v>1180.0</c:v>
                </c:pt>
                <c:pt idx="4110">
                  <c:v>1181.0</c:v>
                </c:pt>
                <c:pt idx="4111">
                  <c:v>1182.0</c:v>
                </c:pt>
                <c:pt idx="4112">
                  <c:v>1182.0</c:v>
                </c:pt>
                <c:pt idx="4113">
                  <c:v>1182.0</c:v>
                </c:pt>
                <c:pt idx="4114">
                  <c:v>1183.0</c:v>
                </c:pt>
                <c:pt idx="4115">
                  <c:v>1183.0</c:v>
                </c:pt>
                <c:pt idx="4116">
                  <c:v>1183.0</c:v>
                </c:pt>
                <c:pt idx="4117">
                  <c:v>1183.0</c:v>
                </c:pt>
                <c:pt idx="4118">
                  <c:v>1183.0</c:v>
                </c:pt>
                <c:pt idx="4119">
                  <c:v>1183.0</c:v>
                </c:pt>
                <c:pt idx="4120">
                  <c:v>1183.0</c:v>
                </c:pt>
                <c:pt idx="4121">
                  <c:v>1183.0</c:v>
                </c:pt>
                <c:pt idx="4122">
                  <c:v>1183.0</c:v>
                </c:pt>
                <c:pt idx="4123">
                  <c:v>1183.0</c:v>
                </c:pt>
                <c:pt idx="4124">
                  <c:v>1183.0</c:v>
                </c:pt>
                <c:pt idx="4125">
                  <c:v>1183.0</c:v>
                </c:pt>
                <c:pt idx="4126">
                  <c:v>1183.0</c:v>
                </c:pt>
                <c:pt idx="4127">
                  <c:v>1183.0</c:v>
                </c:pt>
                <c:pt idx="4128">
                  <c:v>1183.0</c:v>
                </c:pt>
                <c:pt idx="4129">
                  <c:v>1183.0</c:v>
                </c:pt>
                <c:pt idx="4130">
                  <c:v>1183.0</c:v>
                </c:pt>
                <c:pt idx="4131">
                  <c:v>1183.0</c:v>
                </c:pt>
                <c:pt idx="4132">
                  <c:v>1183.0</c:v>
                </c:pt>
                <c:pt idx="4133">
                  <c:v>1183.0</c:v>
                </c:pt>
                <c:pt idx="4134">
                  <c:v>1183.0</c:v>
                </c:pt>
                <c:pt idx="4135">
                  <c:v>1184.0</c:v>
                </c:pt>
                <c:pt idx="4136">
                  <c:v>1184.0</c:v>
                </c:pt>
                <c:pt idx="4137">
                  <c:v>1184.0</c:v>
                </c:pt>
                <c:pt idx="4138">
                  <c:v>1185.0</c:v>
                </c:pt>
                <c:pt idx="4139">
                  <c:v>1185.0</c:v>
                </c:pt>
                <c:pt idx="4140">
                  <c:v>1185.0</c:v>
                </c:pt>
                <c:pt idx="4141">
                  <c:v>1186.0</c:v>
                </c:pt>
                <c:pt idx="4142">
                  <c:v>1187.0</c:v>
                </c:pt>
                <c:pt idx="4143">
                  <c:v>1188.0</c:v>
                </c:pt>
                <c:pt idx="4144">
                  <c:v>1188.0</c:v>
                </c:pt>
                <c:pt idx="4145">
                  <c:v>1188.0</c:v>
                </c:pt>
                <c:pt idx="4146">
                  <c:v>1189.0</c:v>
                </c:pt>
                <c:pt idx="4147">
                  <c:v>1189.0</c:v>
                </c:pt>
                <c:pt idx="4148">
                  <c:v>1189.0</c:v>
                </c:pt>
                <c:pt idx="4149">
                  <c:v>1190.0</c:v>
                </c:pt>
                <c:pt idx="4150">
                  <c:v>1190.0</c:v>
                </c:pt>
                <c:pt idx="4151">
                  <c:v>1190.0</c:v>
                </c:pt>
                <c:pt idx="4152">
                  <c:v>1190.0</c:v>
                </c:pt>
                <c:pt idx="4153">
                  <c:v>1190.0</c:v>
                </c:pt>
                <c:pt idx="4154">
                  <c:v>1190.0</c:v>
                </c:pt>
                <c:pt idx="4155">
                  <c:v>1190.0</c:v>
                </c:pt>
                <c:pt idx="4156">
                  <c:v>1190.0</c:v>
                </c:pt>
                <c:pt idx="4157">
                  <c:v>1190.0</c:v>
                </c:pt>
                <c:pt idx="4158">
                  <c:v>1190.0</c:v>
                </c:pt>
                <c:pt idx="4159">
                  <c:v>1191.0</c:v>
                </c:pt>
                <c:pt idx="4160">
                  <c:v>1192.0</c:v>
                </c:pt>
                <c:pt idx="4161">
                  <c:v>1193.0</c:v>
                </c:pt>
                <c:pt idx="4162">
                  <c:v>1193.0</c:v>
                </c:pt>
                <c:pt idx="4163">
                  <c:v>1193.0</c:v>
                </c:pt>
                <c:pt idx="4164">
                  <c:v>1194.0</c:v>
                </c:pt>
                <c:pt idx="4165">
                  <c:v>1195.0</c:v>
                </c:pt>
                <c:pt idx="4166">
                  <c:v>1196.0</c:v>
                </c:pt>
                <c:pt idx="4167">
                  <c:v>1196.0</c:v>
                </c:pt>
                <c:pt idx="4168">
                  <c:v>1197.0</c:v>
                </c:pt>
                <c:pt idx="4169">
                  <c:v>1198.0</c:v>
                </c:pt>
                <c:pt idx="4170">
                  <c:v>1198.0</c:v>
                </c:pt>
                <c:pt idx="4171">
                  <c:v>1198.0</c:v>
                </c:pt>
                <c:pt idx="4172">
                  <c:v>1198.0</c:v>
                </c:pt>
                <c:pt idx="4173">
                  <c:v>1198.0</c:v>
                </c:pt>
                <c:pt idx="4174">
                  <c:v>1198.0</c:v>
                </c:pt>
                <c:pt idx="4175">
                  <c:v>1198.0</c:v>
                </c:pt>
                <c:pt idx="4176">
                  <c:v>1198.0</c:v>
                </c:pt>
                <c:pt idx="4177">
                  <c:v>1198.0</c:v>
                </c:pt>
                <c:pt idx="4178">
                  <c:v>1199.0</c:v>
                </c:pt>
                <c:pt idx="4179">
                  <c:v>1199.0</c:v>
                </c:pt>
                <c:pt idx="4180">
                  <c:v>1199.0</c:v>
                </c:pt>
                <c:pt idx="4181">
                  <c:v>1200.0</c:v>
                </c:pt>
                <c:pt idx="4182">
                  <c:v>1200.0</c:v>
                </c:pt>
                <c:pt idx="4183">
                  <c:v>1201.0</c:v>
                </c:pt>
                <c:pt idx="4184">
                  <c:v>1202.0</c:v>
                </c:pt>
                <c:pt idx="4185">
                  <c:v>1202.0</c:v>
                </c:pt>
                <c:pt idx="4186">
                  <c:v>1203.0</c:v>
                </c:pt>
                <c:pt idx="4187">
                  <c:v>1204.0</c:v>
                </c:pt>
                <c:pt idx="4188">
                  <c:v>1205.0</c:v>
                </c:pt>
                <c:pt idx="4189">
                  <c:v>1205.0</c:v>
                </c:pt>
                <c:pt idx="4190">
                  <c:v>1205.0</c:v>
                </c:pt>
                <c:pt idx="4191">
                  <c:v>1205.0</c:v>
                </c:pt>
                <c:pt idx="4192">
                  <c:v>1205.0</c:v>
                </c:pt>
                <c:pt idx="4193">
                  <c:v>1205.0</c:v>
                </c:pt>
                <c:pt idx="4194">
                  <c:v>1205.0</c:v>
                </c:pt>
                <c:pt idx="4195">
                  <c:v>1205.0</c:v>
                </c:pt>
                <c:pt idx="4196">
                  <c:v>1205.0</c:v>
                </c:pt>
                <c:pt idx="4197">
                  <c:v>1205.0</c:v>
                </c:pt>
                <c:pt idx="4198">
                  <c:v>1205.0</c:v>
                </c:pt>
                <c:pt idx="4199">
                  <c:v>1205.0</c:v>
                </c:pt>
                <c:pt idx="4200">
                  <c:v>1205.0</c:v>
                </c:pt>
                <c:pt idx="4201">
                  <c:v>1205.0</c:v>
                </c:pt>
                <c:pt idx="4202">
                  <c:v>1205.0</c:v>
                </c:pt>
                <c:pt idx="4203">
                  <c:v>1205.0</c:v>
                </c:pt>
                <c:pt idx="4204">
                  <c:v>1205.0</c:v>
                </c:pt>
                <c:pt idx="4205">
                  <c:v>1205.0</c:v>
                </c:pt>
                <c:pt idx="4206">
                  <c:v>1205.0</c:v>
                </c:pt>
                <c:pt idx="4207">
                  <c:v>1205.0</c:v>
                </c:pt>
                <c:pt idx="4208">
                  <c:v>1205.0</c:v>
                </c:pt>
                <c:pt idx="4209">
                  <c:v>1205.0</c:v>
                </c:pt>
                <c:pt idx="4210">
                  <c:v>1205.0</c:v>
                </c:pt>
                <c:pt idx="4211">
                  <c:v>1205.0</c:v>
                </c:pt>
                <c:pt idx="4212">
                  <c:v>1206.0</c:v>
                </c:pt>
                <c:pt idx="4213">
                  <c:v>1206.0</c:v>
                </c:pt>
                <c:pt idx="4214">
                  <c:v>1206.0</c:v>
                </c:pt>
                <c:pt idx="4215">
                  <c:v>1206.0</c:v>
                </c:pt>
                <c:pt idx="4216">
                  <c:v>1206.0</c:v>
                </c:pt>
                <c:pt idx="4217">
                  <c:v>1206.0</c:v>
                </c:pt>
                <c:pt idx="4218">
                  <c:v>1206.0</c:v>
                </c:pt>
                <c:pt idx="4219">
                  <c:v>1206.0</c:v>
                </c:pt>
                <c:pt idx="4220">
                  <c:v>1207.0</c:v>
                </c:pt>
                <c:pt idx="4221">
                  <c:v>1207.0</c:v>
                </c:pt>
                <c:pt idx="4222">
                  <c:v>1207.0</c:v>
                </c:pt>
                <c:pt idx="4223">
                  <c:v>1207.0</c:v>
                </c:pt>
                <c:pt idx="4224">
                  <c:v>1207.0</c:v>
                </c:pt>
                <c:pt idx="4225">
                  <c:v>1207.0</c:v>
                </c:pt>
                <c:pt idx="4226">
                  <c:v>1207.0</c:v>
                </c:pt>
                <c:pt idx="4227">
                  <c:v>1207.0</c:v>
                </c:pt>
                <c:pt idx="4228">
                  <c:v>1207.0</c:v>
                </c:pt>
                <c:pt idx="4229">
                  <c:v>1207.0</c:v>
                </c:pt>
                <c:pt idx="4230">
                  <c:v>1207.0</c:v>
                </c:pt>
                <c:pt idx="4231">
                  <c:v>1207.0</c:v>
                </c:pt>
                <c:pt idx="4232">
                  <c:v>1207.0</c:v>
                </c:pt>
                <c:pt idx="4233">
                  <c:v>1207.0</c:v>
                </c:pt>
                <c:pt idx="4234">
                  <c:v>1208.0</c:v>
                </c:pt>
                <c:pt idx="4235">
                  <c:v>1208.0</c:v>
                </c:pt>
                <c:pt idx="4236">
                  <c:v>1208.0</c:v>
                </c:pt>
                <c:pt idx="4237">
                  <c:v>1208.0</c:v>
                </c:pt>
                <c:pt idx="4238">
                  <c:v>1208.0</c:v>
                </c:pt>
                <c:pt idx="4239">
                  <c:v>1208.0</c:v>
                </c:pt>
                <c:pt idx="4240">
                  <c:v>1208.0</c:v>
                </c:pt>
                <c:pt idx="4241">
                  <c:v>1208.0</c:v>
                </c:pt>
                <c:pt idx="4242">
                  <c:v>1208.0</c:v>
                </c:pt>
                <c:pt idx="4243">
                  <c:v>1208.0</c:v>
                </c:pt>
                <c:pt idx="4244">
                  <c:v>1208.0</c:v>
                </c:pt>
                <c:pt idx="4245">
                  <c:v>1208.0</c:v>
                </c:pt>
                <c:pt idx="4246">
                  <c:v>1208.0</c:v>
                </c:pt>
                <c:pt idx="4247">
                  <c:v>1209.0</c:v>
                </c:pt>
                <c:pt idx="4248">
                  <c:v>1210.0</c:v>
                </c:pt>
                <c:pt idx="4249">
                  <c:v>1210.0</c:v>
                </c:pt>
                <c:pt idx="4250">
                  <c:v>1211.0</c:v>
                </c:pt>
                <c:pt idx="4251">
                  <c:v>1211.0</c:v>
                </c:pt>
                <c:pt idx="4252">
                  <c:v>1212.0</c:v>
                </c:pt>
                <c:pt idx="4253">
                  <c:v>1212.0</c:v>
                </c:pt>
                <c:pt idx="4254">
                  <c:v>1212.0</c:v>
                </c:pt>
                <c:pt idx="4255">
                  <c:v>1212.0</c:v>
                </c:pt>
                <c:pt idx="4256">
                  <c:v>1212.0</c:v>
                </c:pt>
                <c:pt idx="4257">
                  <c:v>1212.0</c:v>
                </c:pt>
                <c:pt idx="4258">
                  <c:v>1213.0</c:v>
                </c:pt>
                <c:pt idx="4259">
                  <c:v>1213.0</c:v>
                </c:pt>
                <c:pt idx="4260">
                  <c:v>1213.0</c:v>
                </c:pt>
                <c:pt idx="4261">
                  <c:v>1213.0</c:v>
                </c:pt>
                <c:pt idx="4262">
                  <c:v>1214.0</c:v>
                </c:pt>
                <c:pt idx="4263">
                  <c:v>1214.0</c:v>
                </c:pt>
                <c:pt idx="4264">
                  <c:v>1215.0</c:v>
                </c:pt>
                <c:pt idx="4265">
                  <c:v>1216.0</c:v>
                </c:pt>
                <c:pt idx="4266">
                  <c:v>1217.0</c:v>
                </c:pt>
                <c:pt idx="4267">
                  <c:v>1217.0</c:v>
                </c:pt>
                <c:pt idx="4268">
                  <c:v>1217.0</c:v>
                </c:pt>
                <c:pt idx="4269">
                  <c:v>1217.0</c:v>
                </c:pt>
                <c:pt idx="4270">
                  <c:v>1217.0</c:v>
                </c:pt>
                <c:pt idx="4271">
                  <c:v>1217.0</c:v>
                </c:pt>
                <c:pt idx="4272">
                  <c:v>1217.0</c:v>
                </c:pt>
                <c:pt idx="4273">
                  <c:v>1217.0</c:v>
                </c:pt>
                <c:pt idx="4274">
                  <c:v>1218.0</c:v>
                </c:pt>
                <c:pt idx="4275">
                  <c:v>1218.0</c:v>
                </c:pt>
                <c:pt idx="4276">
                  <c:v>1218.0</c:v>
                </c:pt>
                <c:pt idx="4277">
                  <c:v>1218.0</c:v>
                </c:pt>
                <c:pt idx="4278">
                  <c:v>1219.0</c:v>
                </c:pt>
                <c:pt idx="4279">
                  <c:v>1219.0</c:v>
                </c:pt>
                <c:pt idx="4280">
                  <c:v>1220.0</c:v>
                </c:pt>
                <c:pt idx="4281">
                  <c:v>1220.0</c:v>
                </c:pt>
                <c:pt idx="4282">
                  <c:v>1220.0</c:v>
                </c:pt>
                <c:pt idx="4283">
                  <c:v>1220.0</c:v>
                </c:pt>
                <c:pt idx="4284">
                  <c:v>1221.0</c:v>
                </c:pt>
                <c:pt idx="4285">
                  <c:v>1221.0</c:v>
                </c:pt>
                <c:pt idx="4286">
                  <c:v>1221.0</c:v>
                </c:pt>
                <c:pt idx="4287">
                  <c:v>1221.0</c:v>
                </c:pt>
                <c:pt idx="4288">
                  <c:v>1221.0</c:v>
                </c:pt>
                <c:pt idx="4289">
                  <c:v>1221.0</c:v>
                </c:pt>
                <c:pt idx="4290">
                  <c:v>1221.0</c:v>
                </c:pt>
                <c:pt idx="4291">
                  <c:v>1221.0</c:v>
                </c:pt>
                <c:pt idx="4292">
                  <c:v>1221.0</c:v>
                </c:pt>
                <c:pt idx="4293">
                  <c:v>1222.0</c:v>
                </c:pt>
                <c:pt idx="4294">
                  <c:v>1222.0</c:v>
                </c:pt>
                <c:pt idx="4295">
                  <c:v>1222.0</c:v>
                </c:pt>
                <c:pt idx="4296">
                  <c:v>1222.0</c:v>
                </c:pt>
                <c:pt idx="4297">
                  <c:v>1223.0</c:v>
                </c:pt>
                <c:pt idx="4298">
                  <c:v>1223.0</c:v>
                </c:pt>
                <c:pt idx="4299">
                  <c:v>1223.0</c:v>
                </c:pt>
                <c:pt idx="4300">
                  <c:v>1224.0</c:v>
                </c:pt>
                <c:pt idx="4301">
                  <c:v>1224.0</c:v>
                </c:pt>
                <c:pt idx="4302">
                  <c:v>1225.0</c:v>
                </c:pt>
                <c:pt idx="4303">
                  <c:v>1226.0</c:v>
                </c:pt>
                <c:pt idx="4304">
                  <c:v>1227.0</c:v>
                </c:pt>
                <c:pt idx="4305">
                  <c:v>1228.0</c:v>
                </c:pt>
                <c:pt idx="4306">
                  <c:v>1228.0</c:v>
                </c:pt>
                <c:pt idx="4307">
                  <c:v>1228.0</c:v>
                </c:pt>
                <c:pt idx="4308">
                  <c:v>1228.0</c:v>
                </c:pt>
                <c:pt idx="4309">
                  <c:v>1228.0</c:v>
                </c:pt>
                <c:pt idx="4310">
                  <c:v>1228.0</c:v>
                </c:pt>
                <c:pt idx="4311">
                  <c:v>1228.0</c:v>
                </c:pt>
                <c:pt idx="4312">
                  <c:v>1229.0</c:v>
                </c:pt>
                <c:pt idx="4313">
                  <c:v>1230.0</c:v>
                </c:pt>
                <c:pt idx="4314">
                  <c:v>1231.0</c:v>
                </c:pt>
                <c:pt idx="4315">
                  <c:v>1231.0</c:v>
                </c:pt>
                <c:pt idx="4316">
                  <c:v>1231.0</c:v>
                </c:pt>
                <c:pt idx="4317">
                  <c:v>1231.0</c:v>
                </c:pt>
                <c:pt idx="4318">
                  <c:v>1231.0</c:v>
                </c:pt>
                <c:pt idx="4319">
                  <c:v>1231.0</c:v>
                </c:pt>
                <c:pt idx="4320">
                  <c:v>1231.0</c:v>
                </c:pt>
                <c:pt idx="4321">
                  <c:v>1231.0</c:v>
                </c:pt>
                <c:pt idx="4322">
                  <c:v>1231.0</c:v>
                </c:pt>
                <c:pt idx="4323">
                  <c:v>1231.0</c:v>
                </c:pt>
                <c:pt idx="4324">
                  <c:v>1231.0</c:v>
                </c:pt>
                <c:pt idx="4325">
                  <c:v>1231.0</c:v>
                </c:pt>
                <c:pt idx="4326">
                  <c:v>1231.0</c:v>
                </c:pt>
                <c:pt idx="4327">
                  <c:v>1232.0</c:v>
                </c:pt>
                <c:pt idx="4328">
                  <c:v>1232.0</c:v>
                </c:pt>
                <c:pt idx="4329">
                  <c:v>1233.0</c:v>
                </c:pt>
                <c:pt idx="4330">
                  <c:v>1234.0</c:v>
                </c:pt>
                <c:pt idx="4331">
                  <c:v>1235.0</c:v>
                </c:pt>
                <c:pt idx="4332">
                  <c:v>1236.0</c:v>
                </c:pt>
                <c:pt idx="4333">
                  <c:v>1236.0</c:v>
                </c:pt>
                <c:pt idx="4334">
                  <c:v>1236.0</c:v>
                </c:pt>
                <c:pt idx="4335">
                  <c:v>1236.0</c:v>
                </c:pt>
                <c:pt idx="4336">
                  <c:v>1236.0</c:v>
                </c:pt>
                <c:pt idx="4337">
                  <c:v>1236.0</c:v>
                </c:pt>
                <c:pt idx="4338">
                  <c:v>1236.0</c:v>
                </c:pt>
                <c:pt idx="4339">
                  <c:v>1236.0</c:v>
                </c:pt>
                <c:pt idx="4340">
                  <c:v>1236.0</c:v>
                </c:pt>
                <c:pt idx="4341">
                  <c:v>1236.0</c:v>
                </c:pt>
                <c:pt idx="4342">
                  <c:v>1237.0</c:v>
                </c:pt>
                <c:pt idx="4343">
                  <c:v>1238.0</c:v>
                </c:pt>
                <c:pt idx="4344">
                  <c:v>1239.0</c:v>
                </c:pt>
                <c:pt idx="4345">
                  <c:v>1240.0</c:v>
                </c:pt>
                <c:pt idx="4346">
                  <c:v>1241.0</c:v>
                </c:pt>
                <c:pt idx="4347">
                  <c:v>1242.0</c:v>
                </c:pt>
                <c:pt idx="4348">
                  <c:v>1242.0</c:v>
                </c:pt>
                <c:pt idx="4349">
                  <c:v>1243.0</c:v>
                </c:pt>
                <c:pt idx="4350">
                  <c:v>1244.0</c:v>
                </c:pt>
                <c:pt idx="4351">
                  <c:v>1245.0</c:v>
                </c:pt>
                <c:pt idx="4352">
                  <c:v>1245.0</c:v>
                </c:pt>
                <c:pt idx="4353">
                  <c:v>1246.0</c:v>
                </c:pt>
                <c:pt idx="4354">
                  <c:v>1246.0</c:v>
                </c:pt>
                <c:pt idx="4355">
                  <c:v>1246.0</c:v>
                </c:pt>
                <c:pt idx="4356">
                  <c:v>1246.0</c:v>
                </c:pt>
                <c:pt idx="4357">
                  <c:v>1246.0</c:v>
                </c:pt>
                <c:pt idx="4358">
                  <c:v>1246.0</c:v>
                </c:pt>
                <c:pt idx="4359">
                  <c:v>1247.0</c:v>
                </c:pt>
                <c:pt idx="4360">
                  <c:v>1247.0</c:v>
                </c:pt>
                <c:pt idx="4361">
                  <c:v>1247.0</c:v>
                </c:pt>
                <c:pt idx="4362">
                  <c:v>1247.0</c:v>
                </c:pt>
                <c:pt idx="4363">
                  <c:v>1247.0</c:v>
                </c:pt>
                <c:pt idx="4364">
                  <c:v>1247.0</c:v>
                </c:pt>
                <c:pt idx="4365">
                  <c:v>1247.0</c:v>
                </c:pt>
                <c:pt idx="4366">
                  <c:v>1247.0</c:v>
                </c:pt>
                <c:pt idx="4367">
                  <c:v>1247.0</c:v>
                </c:pt>
                <c:pt idx="4368">
                  <c:v>1247.0</c:v>
                </c:pt>
                <c:pt idx="4369">
                  <c:v>1247.0</c:v>
                </c:pt>
                <c:pt idx="4370">
                  <c:v>1247.0</c:v>
                </c:pt>
                <c:pt idx="4371">
                  <c:v>1247.0</c:v>
                </c:pt>
                <c:pt idx="4372">
                  <c:v>1247.0</c:v>
                </c:pt>
                <c:pt idx="4373">
                  <c:v>1247.0</c:v>
                </c:pt>
                <c:pt idx="4374">
                  <c:v>1247.0</c:v>
                </c:pt>
                <c:pt idx="4375">
                  <c:v>1247.0</c:v>
                </c:pt>
                <c:pt idx="4376">
                  <c:v>1247.0</c:v>
                </c:pt>
                <c:pt idx="4377">
                  <c:v>1247.0</c:v>
                </c:pt>
                <c:pt idx="4378">
                  <c:v>1247.0</c:v>
                </c:pt>
                <c:pt idx="4379">
                  <c:v>1247.0</c:v>
                </c:pt>
                <c:pt idx="4380">
                  <c:v>1248.0</c:v>
                </c:pt>
                <c:pt idx="4381">
                  <c:v>1248.0</c:v>
                </c:pt>
                <c:pt idx="4382">
                  <c:v>1248.0</c:v>
                </c:pt>
                <c:pt idx="4383">
                  <c:v>1248.0</c:v>
                </c:pt>
                <c:pt idx="4384">
                  <c:v>1248.0</c:v>
                </c:pt>
                <c:pt idx="4385">
                  <c:v>1248.0</c:v>
                </c:pt>
                <c:pt idx="4386">
                  <c:v>1248.0</c:v>
                </c:pt>
                <c:pt idx="4387">
                  <c:v>1248.0</c:v>
                </c:pt>
                <c:pt idx="4388">
                  <c:v>1248.0</c:v>
                </c:pt>
                <c:pt idx="4389">
                  <c:v>1248.0</c:v>
                </c:pt>
                <c:pt idx="4390">
                  <c:v>1248.0</c:v>
                </c:pt>
                <c:pt idx="4391">
                  <c:v>1248.0</c:v>
                </c:pt>
                <c:pt idx="4392">
                  <c:v>1248.0</c:v>
                </c:pt>
                <c:pt idx="4393">
                  <c:v>1248.0</c:v>
                </c:pt>
                <c:pt idx="4394">
                  <c:v>1248.0</c:v>
                </c:pt>
                <c:pt idx="4395">
                  <c:v>1248.0</c:v>
                </c:pt>
                <c:pt idx="4396">
                  <c:v>1248.0</c:v>
                </c:pt>
                <c:pt idx="4397">
                  <c:v>1248.0</c:v>
                </c:pt>
                <c:pt idx="4398">
                  <c:v>1248.0</c:v>
                </c:pt>
                <c:pt idx="4399">
                  <c:v>1248.0</c:v>
                </c:pt>
                <c:pt idx="4400">
                  <c:v>1248.0</c:v>
                </c:pt>
                <c:pt idx="4401">
                  <c:v>1248.0</c:v>
                </c:pt>
                <c:pt idx="4402">
                  <c:v>1248.0</c:v>
                </c:pt>
                <c:pt idx="4403">
                  <c:v>1249.0</c:v>
                </c:pt>
                <c:pt idx="4404">
                  <c:v>1250.0</c:v>
                </c:pt>
                <c:pt idx="4405">
                  <c:v>1251.0</c:v>
                </c:pt>
                <c:pt idx="4406">
                  <c:v>1252.0</c:v>
                </c:pt>
                <c:pt idx="4407">
                  <c:v>1253.0</c:v>
                </c:pt>
                <c:pt idx="4408">
                  <c:v>1254.0</c:v>
                </c:pt>
                <c:pt idx="4409">
                  <c:v>1255.0</c:v>
                </c:pt>
                <c:pt idx="4410">
                  <c:v>1255.0</c:v>
                </c:pt>
                <c:pt idx="4411">
                  <c:v>1255.0</c:v>
                </c:pt>
                <c:pt idx="4412">
                  <c:v>1256.0</c:v>
                </c:pt>
                <c:pt idx="4413">
                  <c:v>1256.0</c:v>
                </c:pt>
                <c:pt idx="4414">
                  <c:v>1257.0</c:v>
                </c:pt>
                <c:pt idx="4415">
                  <c:v>1258.0</c:v>
                </c:pt>
                <c:pt idx="4416">
                  <c:v>1259.0</c:v>
                </c:pt>
                <c:pt idx="4417">
                  <c:v>1259.0</c:v>
                </c:pt>
                <c:pt idx="4418">
                  <c:v>1260.0</c:v>
                </c:pt>
                <c:pt idx="4419">
                  <c:v>1260.0</c:v>
                </c:pt>
                <c:pt idx="4420">
                  <c:v>1260.0</c:v>
                </c:pt>
                <c:pt idx="4421">
                  <c:v>1260.0</c:v>
                </c:pt>
                <c:pt idx="4422">
                  <c:v>1260.0</c:v>
                </c:pt>
                <c:pt idx="4423">
                  <c:v>1261.0</c:v>
                </c:pt>
                <c:pt idx="4424">
                  <c:v>1261.0</c:v>
                </c:pt>
                <c:pt idx="4425">
                  <c:v>1262.0</c:v>
                </c:pt>
                <c:pt idx="4426">
                  <c:v>1262.0</c:v>
                </c:pt>
                <c:pt idx="4427">
                  <c:v>1262.0</c:v>
                </c:pt>
                <c:pt idx="4428">
                  <c:v>1262.0</c:v>
                </c:pt>
                <c:pt idx="4429">
                  <c:v>1262.0</c:v>
                </c:pt>
                <c:pt idx="4430">
                  <c:v>1262.0</c:v>
                </c:pt>
                <c:pt idx="4431">
                  <c:v>1263.0</c:v>
                </c:pt>
                <c:pt idx="4432">
                  <c:v>1263.0</c:v>
                </c:pt>
                <c:pt idx="4433">
                  <c:v>1263.0</c:v>
                </c:pt>
                <c:pt idx="4434">
                  <c:v>1263.0</c:v>
                </c:pt>
                <c:pt idx="4435">
                  <c:v>1263.0</c:v>
                </c:pt>
                <c:pt idx="4436">
                  <c:v>1263.0</c:v>
                </c:pt>
                <c:pt idx="4437">
                  <c:v>1263.0</c:v>
                </c:pt>
                <c:pt idx="4438">
                  <c:v>1263.0</c:v>
                </c:pt>
                <c:pt idx="4439">
                  <c:v>1263.0</c:v>
                </c:pt>
                <c:pt idx="4440">
                  <c:v>1263.0</c:v>
                </c:pt>
                <c:pt idx="4441">
                  <c:v>1263.0</c:v>
                </c:pt>
                <c:pt idx="4442">
                  <c:v>1263.0</c:v>
                </c:pt>
                <c:pt idx="4443">
                  <c:v>1263.0</c:v>
                </c:pt>
                <c:pt idx="4444">
                  <c:v>1263.0</c:v>
                </c:pt>
                <c:pt idx="4445">
                  <c:v>1263.0</c:v>
                </c:pt>
                <c:pt idx="4446">
                  <c:v>1263.0</c:v>
                </c:pt>
                <c:pt idx="4447">
                  <c:v>1263.0</c:v>
                </c:pt>
                <c:pt idx="4448">
                  <c:v>1263.0</c:v>
                </c:pt>
                <c:pt idx="4449">
                  <c:v>1263.0</c:v>
                </c:pt>
                <c:pt idx="4450">
                  <c:v>1263.0</c:v>
                </c:pt>
                <c:pt idx="4451">
                  <c:v>1264.0</c:v>
                </c:pt>
                <c:pt idx="4452">
                  <c:v>1264.0</c:v>
                </c:pt>
                <c:pt idx="4453">
                  <c:v>1264.0</c:v>
                </c:pt>
                <c:pt idx="4454">
                  <c:v>1264.0</c:v>
                </c:pt>
                <c:pt idx="4455">
                  <c:v>1264.0</c:v>
                </c:pt>
                <c:pt idx="4456">
                  <c:v>1264.0</c:v>
                </c:pt>
                <c:pt idx="4457">
                  <c:v>1264.0</c:v>
                </c:pt>
                <c:pt idx="4458">
                  <c:v>1264.0</c:v>
                </c:pt>
                <c:pt idx="4459">
                  <c:v>1264.0</c:v>
                </c:pt>
                <c:pt idx="4460">
                  <c:v>1264.0</c:v>
                </c:pt>
                <c:pt idx="4461">
                  <c:v>1264.0</c:v>
                </c:pt>
                <c:pt idx="4462">
                  <c:v>1264.0</c:v>
                </c:pt>
                <c:pt idx="4463">
                  <c:v>1264.0</c:v>
                </c:pt>
                <c:pt idx="4464">
                  <c:v>1265.0</c:v>
                </c:pt>
                <c:pt idx="4465">
                  <c:v>1265.0</c:v>
                </c:pt>
                <c:pt idx="4466">
                  <c:v>1266.0</c:v>
                </c:pt>
                <c:pt idx="4467">
                  <c:v>1266.0</c:v>
                </c:pt>
                <c:pt idx="4468">
                  <c:v>1267.0</c:v>
                </c:pt>
                <c:pt idx="4469">
                  <c:v>1267.0</c:v>
                </c:pt>
                <c:pt idx="4470">
                  <c:v>1267.0</c:v>
                </c:pt>
                <c:pt idx="4471">
                  <c:v>1267.0</c:v>
                </c:pt>
                <c:pt idx="4472">
                  <c:v>1267.0</c:v>
                </c:pt>
                <c:pt idx="4473">
                  <c:v>1267.0</c:v>
                </c:pt>
                <c:pt idx="4474">
                  <c:v>1267.0</c:v>
                </c:pt>
                <c:pt idx="4475">
                  <c:v>1267.0</c:v>
                </c:pt>
                <c:pt idx="4476">
                  <c:v>1267.0</c:v>
                </c:pt>
                <c:pt idx="4477">
                  <c:v>1267.0</c:v>
                </c:pt>
                <c:pt idx="4478">
                  <c:v>1268.0</c:v>
                </c:pt>
                <c:pt idx="4479">
                  <c:v>1268.0</c:v>
                </c:pt>
                <c:pt idx="4480">
                  <c:v>1268.0</c:v>
                </c:pt>
                <c:pt idx="4481">
                  <c:v>1268.0</c:v>
                </c:pt>
                <c:pt idx="4482">
                  <c:v>1268.0</c:v>
                </c:pt>
                <c:pt idx="4483">
                  <c:v>1268.0</c:v>
                </c:pt>
                <c:pt idx="4484">
                  <c:v>1268.0</c:v>
                </c:pt>
                <c:pt idx="4485">
                  <c:v>1268.0</c:v>
                </c:pt>
                <c:pt idx="4486">
                  <c:v>1269.0</c:v>
                </c:pt>
                <c:pt idx="4487">
                  <c:v>1270.0</c:v>
                </c:pt>
                <c:pt idx="4488">
                  <c:v>1271.0</c:v>
                </c:pt>
                <c:pt idx="4489">
                  <c:v>1272.0</c:v>
                </c:pt>
                <c:pt idx="4490">
                  <c:v>1273.0</c:v>
                </c:pt>
                <c:pt idx="4491">
                  <c:v>1274.0</c:v>
                </c:pt>
                <c:pt idx="4492">
                  <c:v>1275.0</c:v>
                </c:pt>
                <c:pt idx="4493">
                  <c:v>1276.0</c:v>
                </c:pt>
                <c:pt idx="4494">
                  <c:v>1277.0</c:v>
                </c:pt>
                <c:pt idx="4495">
                  <c:v>1278.0</c:v>
                </c:pt>
                <c:pt idx="4496">
                  <c:v>1279.0</c:v>
                </c:pt>
                <c:pt idx="4497">
                  <c:v>1280.0</c:v>
                </c:pt>
                <c:pt idx="4498">
                  <c:v>1281.0</c:v>
                </c:pt>
                <c:pt idx="4499">
                  <c:v>1281.0</c:v>
                </c:pt>
                <c:pt idx="4500">
                  <c:v>1281.0</c:v>
                </c:pt>
                <c:pt idx="4501">
                  <c:v>1281.0</c:v>
                </c:pt>
                <c:pt idx="4502">
                  <c:v>1282.0</c:v>
                </c:pt>
                <c:pt idx="4503">
                  <c:v>1282.0</c:v>
                </c:pt>
                <c:pt idx="4504">
                  <c:v>1283.0</c:v>
                </c:pt>
                <c:pt idx="4505">
                  <c:v>1284.0</c:v>
                </c:pt>
                <c:pt idx="4506">
                  <c:v>1285.0</c:v>
                </c:pt>
                <c:pt idx="4507">
                  <c:v>1285.0</c:v>
                </c:pt>
                <c:pt idx="4508">
                  <c:v>1285.0</c:v>
                </c:pt>
                <c:pt idx="4509">
                  <c:v>1286.0</c:v>
                </c:pt>
                <c:pt idx="4510">
                  <c:v>1286.0</c:v>
                </c:pt>
                <c:pt idx="4511">
                  <c:v>1286.0</c:v>
                </c:pt>
                <c:pt idx="4512">
                  <c:v>1287.0</c:v>
                </c:pt>
                <c:pt idx="4513">
                  <c:v>1287.0</c:v>
                </c:pt>
                <c:pt idx="4514">
                  <c:v>1287.0</c:v>
                </c:pt>
                <c:pt idx="4515">
                  <c:v>1287.0</c:v>
                </c:pt>
                <c:pt idx="4516">
                  <c:v>1287.0</c:v>
                </c:pt>
                <c:pt idx="4517">
                  <c:v>1287.0</c:v>
                </c:pt>
                <c:pt idx="4518">
                  <c:v>1287.0</c:v>
                </c:pt>
                <c:pt idx="4519">
                  <c:v>1288.0</c:v>
                </c:pt>
                <c:pt idx="4520">
                  <c:v>1289.0</c:v>
                </c:pt>
                <c:pt idx="4521">
                  <c:v>1290.0</c:v>
                </c:pt>
                <c:pt idx="4522">
                  <c:v>1291.0</c:v>
                </c:pt>
                <c:pt idx="4523">
                  <c:v>1292.0</c:v>
                </c:pt>
                <c:pt idx="4524">
                  <c:v>1292.0</c:v>
                </c:pt>
                <c:pt idx="4525">
                  <c:v>1293.0</c:v>
                </c:pt>
                <c:pt idx="4526">
                  <c:v>1293.0</c:v>
                </c:pt>
                <c:pt idx="4527">
                  <c:v>1294.0</c:v>
                </c:pt>
                <c:pt idx="4528">
                  <c:v>1294.0</c:v>
                </c:pt>
                <c:pt idx="4529">
                  <c:v>1294.0</c:v>
                </c:pt>
                <c:pt idx="4530">
                  <c:v>1294.0</c:v>
                </c:pt>
                <c:pt idx="4531">
                  <c:v>1294.0</c:v>
                </c:pt>
                <c:pt idx="4532">
                  <c:v>1294.0</c:v>
                </c:pt>
                <c:pt idx="4533">
                  <c:v>1295.0</c:v>
                </c:pt>
                <c:pt idx="4534">
                  <c:v>1295.0</c:v>
                </c:pt>
                <c:pt idx="4535">
                  <c:v>1295.0</c:v>
                </c:pt>
                <c:pt idx="4536">
                  <c:v>1295.0</c:v>
                </c:pt>
                <c:pt idx="4537">
                  <c:v>1295.0</c:v>
                </c:pt>
                <c:pt idx="4538">
                  <c:v>1295.0</c:v>
                </c:pt>
                <c:pt idx="4539">
                  <c:v>1296.0</c:v>
                </c:pt>
                <c:pt idx="4540">
                  <c:v>1297.0</c:v>
                </c:pt>
                <c:pt idx="4541">
                  <c:v>1298.0</c:v>
                </c:pt>
                <c:pt idx="4542">
                  <c:v>1299.0</c:v>
                </c:pt>
                <c:pt idx="4543">
                  <c:v>1299.0</c:v>
                </c:pt>
                <c:pt idx="4544">
                  <c:v>1299.0</c:v>
                </c:pt>
                <c:pt idx="4545">
                  <c:v>1299.0</c:v>
                </c:pt>
                <c:pt idx="4546">
                  <c:v>1300.0</c:v>
                </c:pt>
                <c:pt idx="4547">
                  <c:v>1300.0</c:v>
                </c:pt>
                <c:pt idx="4548">
                  <c:v>1300.0</c:v>
                </c:pt>
                <c:pt idx="4549">
                  <c:v>1300.0</c:v>
                </c:pt>
                <c:pt idx="4550">
                  <c:v>1300.0</c:v>
                </c:pt>
                <c:pt idx="4551">
                  <c:v>1300.0</c:v>
                </c:pt>
                <c:pt idx="4552">
                  <c:v>1300.0</c:v>
                </c:pt>
                <c:pt idx="4553">
                  <c:v>1300.0</c:v>
                </c:pt>
                <c:pt idx="4554">
                  <c:v>1301.0</c:v>
                </c:pt>
                <c:pt idx="4555">
                  <c:v>1301.0</c:v>
                </c:pt>
                <c:pt idx="4556">
                  <c:v>1301.0</c:v>
                </c:pt>
                <c:pt idx="4557">
                  <c:v>1301.0</c:v>
                </c:pt>
                <c:pt idx="4558">
                  <c:v>1301.0</c:v>
                </c:pt>
                <c:pt idx="4559">
                  <c:v>1301.0</c:v>
                </c:pt>
                <c:pt idx="4560">
                  <c:v>1302.0</c:v>
                </c:pt>
                <c:pt idx="4561">
                  <c:v>1302.0</c:v>
                </c:pt>
                <c:pt idx="4562">
                  <c:v>1303.0</c:v>
                </c:pt>
                <c:pt idx="4563">
                  <c:v>1303.0</c:v>
                </c:pt>
                <c:pt idx="4564">
                  <c:v>1303.0</c:v>
                </c:pt>
                <c:pt idx="4565">
                  <c:v>1303.0</c:v>
                </c:pt>
                <c:pt idx="4566">
                  <c:v>1303.0</c:v>
                </c:pt>
                <c:pt idx="4567">
                  <c:v>1303.0</c:v>
                </c:pt>
                <c:pt idx="4568">
                  <c:v>1303.0</c:v>
                </c:pt>
                <c:pt idx="4569">
                  <c:v>1303.0</c:v>
                </c:pt>
                <c:pt idx="4570">
                  <c:v>1303.0</c:v>
                </c:pt>
                <c:pt idx="4571">
                  <c:v>1303.0</c:v>
                </c:pt>
                <c:pt idx="4572">
                  <c:v>1303.0</c:v>
                </c:pt>
                <c:pt idx="4573">
                  <c:v>1303.0</c:v>
                </c:pt>
                <c:pt idx="4574">
                  <c:v>1303.0</c:v>
                </c:pt>
                <c:pt idx="4575">
                  <c:v>1303.0</c:v>
                </c:pt>
                <c:pt idx="4576">
                  <c:v>1303.0</c:v>
                </c:pt>
                <c:pt idx="4577">
                  <c:v>1303.0</c:v>
                </c:pt>
                <c:pt idx="4578">
                  <c:v>1303.0</c:v>
                </c:pt>
                <c:pt idx="4579">
                  <c:v>1303.0</c:v>
                </c:pt>
                <c:pt idx="4580">
                  <c:v>1303.0</c:v>
                </c:pt>
                <c:pt idx="4581">
                  <c:v>1303.0</c:v>
                </c:pt>
                <c:pt idx="4582">
                  <c:v>1304.0</c:v>
                </c:pt>
                <c:pt idx="4583">
                  <c:v>1304.0</c:v>
                </c:pt>
                <c:pt idx="4584">
                  <c:v>1304.0</c:v>
                </c:pt>
                <c:pt idx="4585">
                  <c:v>1304.0</c:v>
                </c:pt>
                <c:pt idx="4586">
                  <c:v>1304.0</c:v>
                </c:pt>
                <c:pt idx="4587">
                  <c:v>1304.0</c:v>
                </c:pt>
                <c:pt idx="4588">
                  <c:v>1304.0</c:v>
                </c:pt>
                <c:pt idx="4589">
                  <c:v>1304.0</c:v>
                </c:pt>
                <c:pt idx="4590">
                  <c:v>1304.0</c:v>
                </c:pt>
                <c:pt idx="4591">
                  <c:v>1304.0</c:v>
                </c:pt>
                <c:pt idx="4592">
                  <c:v>1304.0</c:v>
                </c:pt>
                <c:pt idx="4593">
                  <c:v>1304.0</c:v>
                </c:pt>
                <c:pt idx="4594">
                  <c:v>1305.0</c:v>
                </c:pt>
                <c:pt idx="4595">
                  <c:v>1305.0</c:v>
                </c:pt>
                <c:pt idx="4596">
                  <c:v>1305.0</c:v>
                </c:pt>
                <c:pt idx="4597">
                  <c:v>1306.0</c:v>
                </c:pt>
                <c:pt idx="4598">
                  <c:v>1307.0</c:v>
                </c:pt>
                <c:pt idx="4599">
                  <c:v>1307.0</c:v>
                </c:pt>
                <c:pt idx="4600">
                  <c:v>1308.0</c:v>
                </c:pt>
                <c:pt idx="4601">
                  <c:v>1309.0</c:v>
                </c:pt>
                <c:pt idx="4602">
                  <c:v>1309.0</c:v>
                </c:pt>
                <c:pt idx="4603">
                  <c:v>1309.0</c:v>
                </c:pt>
                <c:pt idx="4604">
                  <c:v>1310.0</c:v>
                </c:pt>
                <c:pt idx="4605">
                  <c:v>1310.0</c:v>
                </c:pt>
                <c:pt idx="4606">
                  <c:v>1310.0</c:v>
                </c:pt>
                <c:pt idx="4607">
                  <c:v>1311.0</c:v>
                </c:pt>
                <c:pt idx="4608">
                  <c:v>1311.0</c:v>
                </c:pt>
                <c:pt idx="4609">
                  <c:v>1311.0</c:v>
                </c:pt>
                <c:pt idx="4610">
                  <c:v>1311.0</c:v>
                </c:pt>
                <c:pt idx="4611">
                  <c:v>1311.0</c:v>
                </c:pt>
                <c:pt idx="4612">
                  <c:v>1312.0</c:v>
                </c:pt>
                <c:pt idx="4613">
                  <c:v>1313.0</c:v>
                </c:pt>
                <c:pt idx="4614">
                  <c:v>1314.0</c:v>
                </c:pt>
                <c:pt idx="4615">
                  <c:v>1314.0</c:v>
                </c:pt>
                <c:pt idx="4616">
                  <c:v>1314.0</c:v>
                </c:pt>
                <c:pt idx="4617">
                  <c:v>1314.0</c:v>
                </c:pt>
                <c:pt idx="4618">
                  <c:v>1315.0</c:v>
                </c:pt>
                <c:pt idx="4619">
                  <c:v>1315.0</c:v>
                </c:pt>
                <c:pt idx="4620">
                  <c:v>1315.0</c:v>
                </c:pt>
                <c:pt idx="4621">
                  <c:v>1316.0</c:v>
                </c:pt>
                <c:pt idx="4622">
                  <c:v>1317.0</c:v>
                </c:pt>
                <c:pt idx="4623">
                  <c:v>1317.0</c:v>
                </c:pt>
                <c:pt idx="4624">
                  <c:v>1317.0</c:v>
                </c:pt>
                <c:pt idx="4625">
                  <c:v>1317.0</c:v>
                </c:pt>
                <c:pt idx="4626">
                  <c:v>1317.0</c:v>
                </c:pt>
                <c:pt idx="4627">
                  <c:v>1317.0</c:v>
                </c:pt>
                <c:pt idx="4628">
                  <c:v>1317.0</c:v>
                </c:pt>
                <c:pt idx="4629">
                  <c:v>1318.0</c:v>
                </c:pt>
                <c:pt idx="4630">
                  <c:v>1318.0</c:v>
                </c:pt>
                <c:pt idx="4631">
                  <c:v>1318.0</c:v>
                </c:pt>
                <c:pt idx="4632">
                  <c:v>1318.0</c:v>
                </c:pt>
                <c:pt idx="4633">
                  <c:v>1318.0</c:v>
                </c:pt>
                <c:pt idx="4634">
                  <c:v>1318.0</c:v>
                </c:pt>
                <c:pt idx="4635">
                  <c:v>1319.0</c:v>
                </c:pt>
                <c:pt idx="4636">
                  <c:v>1319.0</c:v>
                </c:pt>
                <c:pt idx="4637">
                  <c:v>1319.0</c:v>
                </c:pt>
                <c:pt idx="4638">
                  <c:v>1319.0</c:v>
                </c:pt>
                <c:pt idx="4639">
                  <c:v>1319.0</c:v>
                </c:pt>
                <c:pt idx="4640">
                  <c:v>1319.0</c:v>
                </c:pt>
                <c:pt idx="4641">
                  <c:v>1319.0</c:v>
                </c:pt>
                <c:pt idx="4642">
                  <c:v>1320.0</c:v>
                </c:pt>
                <c:pt idx="4643">
                  <c:v>1320.0</c:v>
                </c:pt>
                <c:pt idx="4644">
                  <c:v>1320.0</c:v>
                </c:pt>
                <c:pt idx="4645">
                  <c:v>1320.0</c:v>
                </c:pt>
                <c:pt idx="4646">
                  <c:v>1320.0</c:v>
                </c:pt>
                <c:pt idx="4647">
                  <c:v>1320.0</c:v>
                </c:pt>
                <c:pt idx="4648">
                  <c:v>1320.0</c:v>
                </c:pt>
                <c:pt idx="4649">
                  <c:v>1320.0</c:v>
                </c:pt>
                <c:pt idx="4650">
                  <c:v>1320.0</c:v>
                </c:pt>
                <c:pt idx="4651">
                  <c:v>1321.0</c:v>
                </c:pt>
                <c:pt idx="4652">
                  <c:v>1321.0</c:v>
                </c:pt>
                <c:pt idx="4653">
                  <c:v>1321.0</c:v>
                </c:pt>
                <c:pt idx="4654">
                  <c:v>1321.0</c:v>
                </c:pt>
                <c:pt idx="4655">
                  <c:v>1321.0</c:v>
                </c:pt>
                <c:pt idx="4656">
                  <c:v>1321.0</c:v>
                </c:pt>
                <c:pt idx="4657">
                  <c:v>1322.0</c:v>
                </c:pt>
                <c:pt idx="4658">
                  <c:v>1322.0</c:v>
                </c:pt>
                <c:pt idx="4659">
                  <c:v>1322.0</c:v>
                </c:pt>
                <c:pt idx="4660">
                  <c:v>1322.0</c:v>
                </c:pt>
                <c:pt idx="4661">
                  <c:v>1322.0</c:v>
                </c:pt>
                <c:pt idx="4662">
                  <c:v>1322.0</c:v>
                </c:pt>
                <c:pt idx="4663">
                  <c:v>1322.0</c:v>
                </c:pt>
                <c:pt idx="4664">
                  <c:v>1322.0</c:v>
                </c:pt>
                <c:pt idx="4665">
                  <c:v>1322.0</c:v>
                </c:pt>
                <c:pt idx="4666">
                  <c:v>1322.0</c:v>
                </c:pt>
                <c:pt idx="4667">
                  <c:v>1322.0</c:v>
                </c:pt>
                <c:pt idx="4668">
                  <c:v>1322.0</c:v>
                </c:pt>
                <c:pt idx="4669">
                  <c:v>1322.0</c:v>
                </c:pt>
                <c:pt idx="4670">
                  <c:v>1322.0</c:v>
                </c:pt>
                <c:pt idx="4671">
                  <c:v>1323.0</c:v>
                </c:pt>
                <c:pt idx="4672">
                  <c:v>1323.0</c:v>
                </c:pt>
                <c:pt idx="4673">
                  <c:v>1323.0</c:v>
                </c:pt>
                <c:pt idx="4674">
                  <c:v>1323.0</c:v>
                </c:pt>
                <c:pt idx="4675">
                  <c:v>1324.0</c:v>
                </c:pt>
                <c:pt idx="4676">
                  <c:v>1324.0</c:v>
                </c:pt>
                <c:pt idx="4677">
                  <c:v>1324.0</c:v>
                </c:pt>
                <c:pt idx="4678">
                  <c:v>1324.0</c:v>
                </c:pt>
                <c:pt idx="4679">
                  <c:v>1324.0</c:v>
                </c:pt>
                <c:pt idx="4680">
                  <c:v>1324.0</c:v>
                </c:pt>
                <c:pt idx="4681">
                  <c:v>1324.0</c:v>
                </c:pt>
                <c:pt idx="4682">
                  <c:v>1324.0</c:v>
                </c:pt>
                <c:pt idx="4683">
                  <c:v>1324.0</c:v>
                </c:pt>
                <c:pt idx="4684">
                  <c:v>1324.0</c:v>
                </c:pt>
                <c:pt idx="4685">
                  <c:v>1324.0</c:v>
                </c:pt>
                <c:pt idx="4686">
                  <c:v>1324.0</c:v>
                </c:pt>
                <c:pt idx="4687">
                  <c:v>1324.0</c:v>
                </c:pt>
                <c:pt idx="4688">
                  <c:v>1324.0</c:v>
                </c:pt>
                <c:pt idx="4689">
                  <c:v>1324.0</c:v>
                </c:pt>
                <c:pt idx="4690">
                  <c:v>1324.0</c:v>
                </c:pt>
                <c:pt idx="4691">
                  <c:v>1324.0</c:v>
                </c:pt>
                <c:pt idx="4692">
                  <c:v>1324.0</c:v>
                </c:pt>
                <c:pt idx="4693">
                  <c:v>1324.0</c:v>
                </c:pt>
                <c:pt idx="4694">
                  <c:v>1324.0</c:v>
                </c:pt>
                <c:pt idx="4695">
                  <c:v>1324.0</c:v>
                </c:pt>
                <c:pt idx="4696">
                  <c:v>1324.0</c:v>
                </c:pt>
                <c:pt idx="4697">
                  <c:v>1324.0</c:v>
                </c:pt>
                <c:pt idx="4698">
                  <c:v>1325.0</c:v>
                </c:pt>
                <c:pt idx="4699">
                  <c:v>1325.0</c:v>
                </c:pt>
                <c:pt idx="4700">
                  <c:v>1325.0</c:v>
                </c:pt>
                <c:pt idx="4701">
                  <c:v>1325.0</c:v>
                </c:pt>
                <c:pt idx="4702">
                  <c:v>1325.0</c:v>
                </c:pt>
                <c:pt idx="4703">
                  <c:v>1325.0</c:v>
                </c:pt>
                <c:pt idx="4704">
                  <c:v>1325.0</c:v>
                </c:pt>
                <c:pt idx="4705">
                  <c:v>1325.0</c:v>
                </c:pt>
                <c:pt idx="4706">
                  <c:v>1325.0</c:v>
                </c:pt>
                <c:pt idx="4707">
                  <c:v>1325.0</c:v>
                </c:pt>
                <c:pt idx="4708">
                  <c:v>1325.0</c:v>
                </c:pt>
                <c:pt idx="4709">
                  <c:v>1325.0</c:v>
                </c:pt>
                <c:pt idx="4710">
                  <c:v>1325.0</c:v>
                </c:pt>
                <c:pt idx="4711">
                  <c:v>1326.0</c:v>
                </c:pt>
                <c:pt idx="4712">
                  <c:v>1326.0</c:v>
                </c:pt>
                <c:pt idx="4713">
                  <c:v>1327.0</c:v>
                </c:pt>
                <c:pt idx="4714">
                  <c:v>1328.0</c:v>
                </c:pt>
                <c:pt idx="4715">
                  <c:v>1329.0</c:v>
                </c:pt>
                <c:pt idx="4716">
                  <c:v>1330.0</c:v>
                </c:pt>
                <c:pt idx="4717">
                  <c:v>1330.0</c:v>
                </c:pt>
                <c:pt idx="4718">
                  <c:v>1330.0</c:v>
                </c:pt>
                <c:pt idx="4719">
                  <c:v>1331.0</c:v>
                </c:pt>
                <c:pt idx="4720">
                  <c:v>1331.0</c:v>
                </c:pt>
                <c:pt idx="4721">
                  <c:v>1331.0</c:v>
                </c:pt>
                <c:pt idx="4722">
                  <c:v>1331.0</c:v>
                </c:pt>
                <c:pt idx="4723">
                  <c:v>1331.0</c:v>
                </c:pt>
                <c:pt idx="4724">
                  <c:v>1331.0</c:v>
                </c:pt>
                <c:pt idx="4725">
                  <c:v>1331.0</c:v>
                </c:pt>
                <c:pt idx="4726">
                  <c:v>1332.0</c:v>
                </c:pt>
                <c:pt idx="4727">
                  <c:v>1332.0</c:v>
                </c:pt>
                <c:pt idx="4728">
                  <c:v>1332.0</c:v>
                </c:pt>
                <c:pt idx="4729">
                  <c:v>1333.0</c:v>
                </c:pt>
                <c:pt idx="4730">
                  <c:v>1333.0</c:v>
                </c:pt>
                <c:pt idx="4731">
                  <c:v>1333.0</c:v>
                </c:pt>
                <c:pt idx="4732">
                  <c:v>1333.0</c:v>
                </c:pt>
                <c:pt idx="4733">
                  <c:v>1334.0</c:v>
                </c:pt>
                <c:pt idx="4734">
                  <c:v>1334.0</c:v>
                </c:pt>
                <c:pt idx="4735">
                  <c:v>1334.0</c:v>
                </c:pt>
                <c:pt idx="4736">
                  <c:v>1334.0</c:v>
                </c:pt>
                <c:pt idx="4737">
                  <c:v>1334.0</c:v>
                </c:pt>
                <c:pt idx="4738">
                  <c:v>1334.0</c:v>
                </c:pt>
                <c:pt idx="4739">
                  <c:v>1334.0</c:v>
                </c:pt>
                <c:pt idx="4740">
                  <c:v>1335.0</c:v>
                </c:pt>
                <c:pt idx="4741">
                  <c:v>1336.0</c:v>
                </c:pt>
                <c:pt idx="4742">
                  <c:v>1336.0</c:v>
                </c:pt>
                <c:pt idx="4743">
                  <c:v>1336.0</c:v>
                </c:pt>
                <c:pt idx="4744">
                  <c:v>1336.0</c:v>
                </c:pt>
                <c:pt idx="4745">
                  <c:v>1336.0</c:v>
                </c:pt>
                <c:pt idx="4746">
                  <c:v>1336.0</c:v>
                </c:pt>
                <c:pt idx="4747">
                  <c:v>1337.0</c:v>
                </c:pt>
                <c:pt idx="4748">
                  <c:v>1337.0</c:v>
                </c:pt>
                <c:pt idx="4749">
                  <c:v>1337.0</c:v>
                </c:pt>
                <c:pt idx="4750">
                  <c:v>1337.0</c:v>
                </c:pt>
                <c:pt idx="4751">
                  <c:v>1338.0</c:v>
                </c:pt>
                <c:pt idx="4752">
                  <c:v>1338.0</c:v>
                </c:pt>
                <c:pt idx="4753">
                  <c:v>1338.0</c:v>
                </c:pt>
                <c:pt idx="4754">
                  <c:v>1338.0</c:v>
                </c:pt>
                <c:pt idx="4755">
                  <c:v>1338.0</c:v>
                </c:pt>
                <c:pt idx="4756">
                  <c:v>1339.0</c:v>
                </c:pt>
                <c:pt idx="4757">
                  <c:v>1339.0</c:v>
                </c:pt>
                <c:pt idx="4758">
                  <c:v>1339.0</c:v>
                </c:pt>
                <c:pt idx="4759">
                  <c:v>1339.0</c:v>
                </c:pt>
                <c:pt idx="4760">
                  <c:v>1340.0</c:v>
                </c:pt>
                <c:pt idx="4761">
                  <c:v>1341.0</c:v>
                </c:pt>
                <c:pt idx="4762">
                  <c:v>1341.0</c:v>
                </c:pt>
                <c:pt idx="4763">
                  <c:v>1341.0</c:v>
                </c:pt>
                <c:pt idx="4764">
                  <c:v>1341.0</c:v>
                </c:pt>
                <c:pt idx="4765">
                  <c:v>1341.0</c:v>
                </c:pt>
                <c:pt idx="4766">
                  <c:v>1341.0</c:v>
                </c:pt>
                <c:pt idx="4767">
                  <c:v>1341.0</c:v>
                </c:pt>
                <c:pt idx="4768">
                  <c:v>1341.0</c:v>
                </c:pt>
                <c:pt idx="4769">
                  <c:v>1341.0</c:v>
                </c:pt>
                <c:pt idx="4770">
                  <c:v>1341.0</c:v>
                </c:pt>
                <c:pt idx="4771">
                  <c:v>1341.0</c:v>
                </c:pt>
                <c:pt idx="4772">
                  <c:v>1341.0</c:v>
                </c:pt>
                <c:pt idx="4773">
                  <c:v>1341.0</c:v>
                </c:pt>
                <c:pt idx="4774">
                  <c:v>1341.0</c:v>
                </c:pt>
                <c:pt idx="4775">
                  <c:v>1341.0</c:v>
                </c:pt>
                <c:pt idx="4776">
                  <c:v>1341.0</c:v>
                </c:pt>
                <c:pt idx="4777">
                  <c:v>1342.0</c:v>
                </c:pt>
                <c:pt idx="4778">
                  <c:v>1342.0</c:v>
                </c:pt>
                <c:pt idx="4779">
                  <c:v>1342.0</c:v>
                </c:pt>
                <c:pt idx="4780">
                  <c:v>1342.0</c:v>
                </c:pt>
                <c:pt idx="4781">
                  <c:v>1342.0</c:v>
                </c:pt>
                <c:pt idx="4782">
                  <c:v>1342.0</c:v>
                </c:pt>
                <c:pt idx="4783">
                  <c:v>1342.0</c:v>
                </c:pt>
                <c:pt idx="4784">
                  <c:v>1342.0</c:v>
                </c:pt>
                <c:pt idx="4785">
                  <c:v>1342.0</c:v>
                </c:pt>
                <c:pt idx="4786">
                  <c:v>1342.0</c:v>
                </c:pt>
                <c:pt idx="4787">
                  <c:v>1342.0</c:v>
                </c:pt>
                <c:pt idx="4788">
                  <c:v>1342.0</c:v>
                </c:pt>
                <c:pt idx="4789">
                  <c:v>1342.0</c:v>
                </c:pt>
                <c:pt idx="4790">
                  <c:v>1342.0</c:v>
                </c:pt>
                <c:pt idx="4791">
                  <c:v>1342.0</c:v>
                </c:pt>
                <c:pt idx="4792">
                  <c:v>1342.0</c:v>
                </c:pt>
                <c:pt idx="4793">
                  <c:v>1342.0</c:v>
                </c:pt>
                <c:pt idx="4794">
                  <c:v>1342.0</c:v>
                </c:pt>
                <c:pt idx="4795">
                  <c:v>1342.0</c:v>
                </c:pt>
                <c:pt idx="4796">
                  <c:v>1342.0</c:v>
                </c:pt>
                <c:pt idx="4797">
                  <c:v>1342.0</c:v>
                </c:pt>
                <c:pt idx="4798">
                  <c:v>1342.0</c:v>
                </c:pt>
                <c:pt idx="4799">
                  <c:v>1342.0</c:v>
                </c:pt>
                <c:pt idx="4800">
                  <c:v>1342.0</c:v>
                </c:pt>
                <c:pt idx="4801">
                  <c:v>1342.0</c:v>
                </c:pt>
                <c:pt idx="4802">
                  <c:v>1342.0</c:v>
                </c:pt>
                <c:pt idx="4803">
                  <c:v>1342.0</c:v>
                </c:pt>
                <c:pt idx="4804">
                  <c:v>1342.0</c:v>
                </c:pt>
                <c:pt idx="4805">
                  <c:v>1343.0</c:v>
                </c:pt>
                <c:pt idx="4806">
                  <c:v>1343.0</c:v>
                </c:pt>
                <c:pt idx="4807">
                  <c:v>1343.0</c:v>
                </c:pt>
                <c:pt idx="4808">
                  <c:v>1343.0</c:v>
                </c:pt>
                <c:pt idx="4809">
                  <c:v>1343.0</c:v>
                </c:pt>
                <c:pt idx="4810">
                  <c:v>1343.0</c:v>
                </c:pt>
                <c:pt idx="4811">
                  <c:v>1344.0</c:v>
                </c:pt>
                <c:pt idx="4812">
                  <c:v>1345.0</c:v>
                </c:pt>
                <c:pt idx="4813">
                  <c:v>1346.0</c:v>
                </c:pt>
                <c:pt idx="4814">
                  <c:v>1346.0</c:v>
                </c:pt>
                <c:pt idx="4815">
                  <c:v>1347.0</c:v>
                </c:pt>
                <c:pt idx="4816">
                  <c:v>1347.0</c:v>
                </c:pt>
                <c:pt idx="4817">
                  <c:v>1348.0</c:v>
                </c:pt>
                <c:pt idx="4818">
                  <c:v>1348.0</c:v>
                </c:pt>
                <c:pt idx="4819">
                  <c:v>1348.0</c:v>
                </c:pt>
                <c:pt idx="4820">
                  <c:v>1348.0</c:v>
                </c:pt>
                <c:pt idx="4821">
                  <c:v>1349.0</c:v>
                </c:pt>
                <c:pt idx="4822">
                  <c:v>1350.0</c:v>
                </c:pt>
                <c:pt idx="4823">
                  <c:v>1350.0</c:v>
                </c:pt>
                <c:pt idx="4824">
                  <c:v>1350.0</c:v>
                </c:pt>
                <c:pt idx="4825">
                  <c:v>1350.0</c:v>
                </c:pt>
                <c:pt idx="4826">
                  <c:v>1350.0</c:v>
                </c:pt>
                <c:pt idx="4827">
                  <c:v>1350.0</c:v>
                </c:pt>
                <c:pt idx="4828">
                  <c:v>1350.0</c:v>
                </c:pt>
                <c:pt idx="4829">
                  <c:v>1350.0</c:v>
                </c:pt>
                <c:pt idx="4830">
                  <c:v>1350.0</c:v>
                </c:pt>
                <c:pt idx="4831">
                  <c:v>1350.0</c:v>
                </c:pt>
                <c:pt idx="4832">
                  <c:v>1350.0</c:v>
                </c:pt>
                <c:pt idx="4833">
                  <c:v>1350.0</c:v>
                </c:pt>
                <c:pt idx="4834">
                  <c:v>1350.0</c:v>
                </c:pt>
                <c:pt idx="4835">
                  <c:v>1350.0</c:v>
                </c:pt>
                <c:pt idx="4836">
                  <c:v>1350.0</c:v>
                </c:pt>
                <c:pt idx="4837">
                  <c:v>1351.0</c:v>
                </c:pt>
                <c:pt idx="4838">
                  <c:v>1352.0</c:v>
                </c:pt>
                <c:pt idx="4839">
                  <c:v>1352.0</c:v>
                </c:pt>
                <c:pt idx="4840">
                  <c:v>1352.0</c:v>
                </c:pt>
                <c:pt idx="4841">
                  <c:v>1352.0</c:v>
                </c:pt>
                <c:pt idx="4842">
                  <c:v>1352.0</c:v>
                </c:pt>
                <c:pt idx="4843">
                  <c:v>1352.0</c:v>
                </c:pt>
                <c:pt idx="4844">
                  <c:v>1352.0</c:v>
                </c:pt>
                <c:pt idx="4845">
                  <c:v>1352.0</c:v>
                </c:pt>
                <c:pt idx="4846">
                  <c:v>1353.0</c:v>
                </c:pt>
                <c:pt idx="4847">
                  <c:v>1353.0</c:v>
                </c:pt>
                <c:pt idx="4848">
                  <c:v>1353.0</c:v>
                </c:pt>
                <c:pt idx="4849">
                  <c:v>1353.0</c:v>
                </c:pt>
                <c:pt idx="4850">
                  <c:v>1353.0</c:v>
                </c:pt>
                <c:pt idx="4851">
                  <c:v>1353.0</c:v>
                </c:pt>
                <c:pt idx="4852">
                  <c:v>1353.0</c:v>
                </c:pt>
                <c:pt idx="4853">
                  <c:v>1353.0</c:v>
                </c:pt>
                <c:pt idx="4854">
                  <c:v>1353.0</c:v>
                </c:pt>
                <c:pt idx="4855">
                  <c:v>1353.0</c:v>
                </c:pt>
                <c:pt idx="4856">
                  <c:v>1353.0</c:v>
                </c:pt>
                <c:pt idx="4857">
                  <c:v>1354.0</c:v>
                </c:pt>
                <c:pt idx="4858">
                  <c:v>1355.0</c:v>
                </c:pt>
                <c:pt idx="4859">
                  <c:v>1356.0</c:v>
                </c:pt>
                <c:pt idx="4860">
                  <c:v>1357.0</c:v>
                </c:pt>
                <c:pt idx="4861">
                  <c:v>1357.0</c:v>
                </c:pt>
                <c:pt idx="4862">
                  <c:v>1358.0</c:v>
                </c:pt>
                <c:pt idx="4863">
                  <c:v>1359.0</c:v>
                </c:pt>
                <c:pt idx="4864">
                  <c:v>1360.0</c:v>
                </c:pt>
                <c:pt idx="4865">
                  <c:v>1361.0</c:v>
                </c:pt>
                <c:pt idx="4866">
                  <c:v>1361.0</c:v>
                </c:pt>
                <c:pt idx="4867">
                  <c:v>1361.0</c:v>
                </c:pt>
                <c:pt idx="4868">
                  <c:v>1362.0</c:v>
                </c:pt>
                <c:pt idx="4869">
                  <c:v>1362.0</c:v>
                </c:pt>
                <c:pt idx="4870">
                  <c:v>1363.0</c:v>
                </c:pt>
                <c:pt idx="4871">
                  <c:v>1364.0</c:v>
                </c:pt>
                <c:pt idx="4872">
                  <c:v>1365.0</c:v>
                </c:pt>
                <c:pt idx="4873">
                  <c:v>1366.0</c:v>
                </c:pt>
                <c:pt idx="4874">
                  <c:v>1367.0</c:v>
                </c:pt>
                <c:pt idx="4875">
                  <c:v>1367.0</c:v>
                </c:pt>
                <c:pt idx="4876">
                  <c:v>1368.0</c:v>
                </c:pt>
                <c:pt idx="4877">
                  <c:v>1368.0</c:v>
                </c:pt>
                <c:pt idx="4878">
                  <c:v>1368.0</c:v>
                </c:pt>
                <c:pt idx="4879">
                  <c:v>1369.0</c:v>
                </c:pt>
                <c:pt idx="4880">
                  <c:v>1369.0</c:v>
                </c:pt>
                <c:pt idx="4881">
                  <c:v>1369.0</c:v>
                </c:pt>
                <c:pt idx="4882">
                  <c:v>1369.0</c:v>
                </c:pt>
                <c:pt idx="4883">
                  <c:v>1370.0</c:v>
                </c:pt>
                <c:pt idx="4884">
                  <c:v>1370.0</c:v>
                </c:pt>
                <c:pt idx="4885">
                  <c:v>1371.0</c:v>
                </c:pt>
                <c:pt idx="4886">
                  <c:v>1371.0</c:v>
                </c:pt>
                <c:pt idx="4887">
                  <c:v>1371.0</c:v>
                </c:pt>
                <c:pt idx="4888">
                  <c:v>1371.0</c:v>
                </c:pt>
                <c:pt idx="4889">
                  <c:v>1371.0</c:v>
                </c:pt>
                <c:pt idx="4890">
                  <c:v>1372.0</c:v>
                </c:pt>
                <c:pt idx="4891">
                  <c:v>1372.0</c:v>
                </c:pt>
                <c:pt idx="4892">
                  <c:v>1372.0</c:v>
                </c:pt>
                <c:pt idx="4893">
                  <c:v>1372.0</c:v>
                </c:pt>
                <c:pt idx="4894">
                  <c:v>1372.0</c:v>
                </c:pt>
                <c:pt idx="4895">
                  <c:v>1372.0</c:v>
                </c:pt>
                <c:pt idx="4896">
                  <c:v>1372.0</c:v>
                </c:pt>
                <c:pt idx="4897">
                  <c:v>1372.0</c:v>
                </c:pt>
                <c:pt idx="4898">
                  <c:v>1372.0</c:v>
                </c:pt>
                <c:pt idx="4899">
                  <c:v>1372.0</c:v>
                </c:pt>
                <c:pt idx="4900">
                  <c:v>1372.0</c:v>
                </c:pt>
                <c:pt idx="4901">
                  <c:v>1372.0</c:v>
                </c:pt>
                <c:pt idx="4902">
                  <c:v>1372.0</c:v>
                </c:pt>
                <c:pt idx="4903">
                  <c:v>1372.0</c:v>
                </c:pt>
                <c:pt idx="4904">
                  <c:v>1372.0</c:v>
                </c:pt>
                <c:pt idx="4905">
                  <c:v>1372.0</c:v>
                </c:pt>
                <c:pt idx="4906">
                  <c:v>1372.0</c:v>
                </c:pt>
                <c:pt idx="4907">
                  <c:v>1372.0</c:v>
                </c:pt>
                <c:pt idx="4908">
                  <c:v>1372.0</c:v>
                </c:pt>
                <c:pt idx="4909">
                  <c:v>1372.0</c:v>
                </c:pt>
                <c:pt idx="4910">
                  <c:v>1372.0</c:v>
                </c:pt>
                <c:pt idx="4911">
                  <c:v>1372.0</c:v>
                </c:pt>
                <c:pt idx="4912">
                  <c:v>1372.0</c:v>
                </c:pt>
                <c:pt idx="4913">
                  <c:v>1372.0</c:v>
                </c:pt>
                <c:pt idx="4914">
                  <c:v>1372.0</c:v>
                </c:pt>
                <c:pt idx="4915">
                  <c:v>1372.0</c:v>
                </c:pt>
                <c:pt idx="4916">
                  <c:v>1372.0</c:v>
                </c:pt>
                <c:pt idx="4917">
                  <c:v>1372.0</c:v>
                </c:pt>
                <c:pt idx="4918">
                  <c:v>1372.0</c:v>
                </c:pt>
                <c:pt idx="4919">
                  <c:v>1372.0</c:v>
                </c:pt>
                <c:pt idx="4920">
                  <c:v>1372.0</c:v>
                </c:pt>
                <c:pt idx="4921">
                  <c:v>1372.0</c:v>
                </c:pt>
                <c:pt idx="4922">
                  <c:v>1372.0</c:v>
                </c:pt>
                <c:pt idx="4923">
                  <c:v>1372.0</c:v>
                </c:pt>
                <c:pt idx="4924">
                  <c:v>1372.0</c:v>
                </c:pt>
                <c:pt idx="4925">
                  <c:v>1372.0</c:v>
                </c:pt>
                <c:pt idx="4926">
                  <c:v>1372.0</c:v>
                </c:pt>
                <c:pt idx="4927">
                  <c:v>1372.0</c:v>
                </c:pt>
                <c:pt idx="4928">
                  <c:v>1372.0</c:v>
                </c:pt>
                <c:pt idx="4929">
                  <c:v>1372.0</c:v>
                </c:pt>
                <c:pt idx="4930">
                  <c:v>1372.0</c:v>
                </c:pt>
                <c:pt idx="4931">
                  <c:v>1372.0</c:v>
                </c:pt>
                <c:pt idx="4932">
                  <c:v>1372.0</c:v>
                </c:pt>
                <c:pt idx="4933">
                  <c:v>1372.0</c:v>
                </c:pt>
                <c:pt idx="4934">
                  <c:v>1372.0</c:v>
                </c:pt>
                <c:pt idx="4935">
                  <c:v>1372.0</c:v>
                </c:pt>
                <c:pt idx="4936">
                  <c:v>1373.0</c:v>
                </c:pt>
                <c:pt idx="4937">
                  <c:v>1373.0</c:v>
                </c:pt>
                <c:pt idx="4938">
                  <c:v>1373.0</c:v>
                </c:pt>
                <c:pt idx="4939">
                  <c:v>1373.0</c:v>
                </c:pt>
                <c:pt idx="4940">
                  <c:v>1373.0</c:v>
                </c:pt>
                <c:pt idx="4941">
                  <c:v>1373.0</c:v>
                </c:pt>
                <c:pt idx="4942">
                  <c:v>1373.0</c:v>
                </c:pt>
                <c:pt idx="4943">
                  <c:v>1373.0</c:v>
                </c:pt>
                <c:pt idx="4944">
                  <c:v>1373.0</c:v>
                </c:pt>
                <c:pt idx="4945">
                  <c:v>1373.0</c:v>
                </c:pt>
                <c:pt idx="4946">
                  <c:v>1373.0</c:v>
                </c:pt>
                <c:pt idx="4947">
                  <c:v>1373.0</c:v>
                </c:pt>
                <c:pt idx="4948">
                  <c:v>1373.0</c:v>
                </c:pt>
                <c:pt idx="4949">
                  <c:v>1373.0</c:v>
                </c:pt>
                <c:pt idx="4950">
                  <c:v>1373.0</c:v>
                </c:pt>
                <c:pt idx="4951">
                  <c:v>1373.0</c:v>
                </c:pt>
                <c:pt idx="4952">
                  <c:v>1374.0</c:v>
                </c:pt>
                <c:pt idx="4953">
                  <c:v>1374.0</c:v>
                </c:pt>
                <c:pt idx="4954">
                  <c:v>1374.0</c:v>
                </c:pt>
                <c:pt idx="4955">
                  <c:v>1374.0</c:v>
                </c:pt>
                <c:pt idx="4956">
                  <c:v>1374.0</c:v>
                </c:pt>
                <c:pt idx="4957">
                  <c:v>1374.0</c:v>
                </c:pt>
                <c:pt idx="4958">
                  <c:v>1374.0</c:v>
                </c:pt>
                <c:pt idx="4959">
                  <c:v>1374.0</c:v>
                </c:pt>
                <c:pt idx="4960">
                  <c:v>1374.0</c:v>
                </c:pt>
                <c:pt idx="4961">
                  <c:v>1374.0</c:v>
                </c:pt>
                <c:pt idx="4962">
                  <c:v>1374.0</c:v>
                </c:pt>
                <c:pt idx="4963">
                  <c:v>1374.0</c:v>
                </c:pt>
                <c:pt idx="4964">
                  <c:v>1374.0</c:v>
                </c:pt>
                <c:pt idx="4965">
                  <c:v>1374.0</c:v>
                </c:pt>
                <c:pt idx="4966">
                  <c:v>1374.0</c:v>
                </c:pt>
                <c:pt idx="4967">
                  <c:v>1374.0</c:v>
                </c:pt>
                <c:pt idx="4968">
                  <c:v>1374.0</c:v>
                </c:pt>
                <c:pt idx="4969">
                  <c:v>1374.0</c:v>
                </c:pt>
                <c:pt idx="4970">
                  <c:v>1374.0</c:v>
                </c:pt>
                <c:pt idx="4971">
                  <c:v>1374.0</c:v>
                </c:pt>
                <c:pt idx="4972">
                  <c:v>1374.0</c:v>
                </c:pt>
                <c:pt idx="4973">
                  <c:v>1374.0</c:v>
                </c:pt>
                <c:pt idx="4974">
                  <c:v>1374.0</c:v>
                </c:pt>
                <c:pt idx="4975">
                  <c:v>1374.0</c:v>
                </c:pt>
                <c:pt idx="4976">
                  <c:v>1374.0</c:v>
                </c:pt>
                <c:pt idx="4977">
                  <c:v>1374.0</c:v>
                </c:pt>
                <c:pt idx="4978">
                  <c:v>1374.0</c:v>
                </c:pt>
                <c:pt idx="4979">
                  <c:v>1375.0</c:v>
                </c:pt>
                <c:pt idx="4980">
                  <c:v>1375.0</c:v>
                </c:pt>
                <c:pt idx="4981">
                  <c:v>1376.0</c:v>
                </c:pt>
                <c:pt idx="4982">
                  <c:v>1377.0</c:v>
                </c:pt>
                <c:pt idx="4983">
                  <c:v>1378.0</c:v>
                </c:pt>
                <c:pt idx="4984">
                  <c:v>1378.0</c:v>
                </c:pt>
                <c:pt idx="4985">
                  <c:v>1378.0</c:v>
                </c:pt>
                <c:pt idx="4986">
                  <c:v>1379.0</c:v>
                </c:pt>
                <c:pt idx="4987">
                  <c:v>1380.0</c:v>
                </c:pt>
                <c:pt idx="4988">
                  <c:v>1380.0</c:v>
                </c:pt>
                <c:pt idx="4989">
                  <c:v>1381.0</c:v>
                </c:pt>
                <c:pt idx="4990">
                  <c:v>1381.0</c:v>
                </c:pt>
                <c:pt idx="4991">
                  <c:v>1381.0</c:v>
                </c:pt>
                <c:pt idx="4992">
                  <c:v>1381.0</c:v>
                </c:pt>
                <c:pt idx="4993">
                  <c:v>1381.0</c:v>
                </c:pt>
                <c:pt idx="4994">
                  <c:v>1382.0</c:v>
                </c:pt>
                <c:pt idx="4995">
                  <c:v>1382.0</c:v>
                </c:pt>
                <c:pt idx="4996">
                  <c:v>1382.0</c:v>
                </c:pt>
                <c:pt idx="4997">
                  <c:v>1382.0</c:v>
                </c:pt>
                <c:pt idx="4998">
                  <c:v>1382.0</c:v>
                </c:pt>
                <c:pt idx="4999">
                  <c:v>1382.0</c:v>
                </c:pt>
                <c:pt idx="5000">
                  <c:v>1382.0</c:v>
                </c:pt>
                <c:pt idx="5001">
                  <c:v>1382.0</c:v>
                </c:pt>
                <c:pt idx="5002">
                  <c:v>1382.0</c:v>
                </c:pt>
                <c:pt idx="5003">
                  <c:v>1382.0</c:v>
                </c:pt>
                <c:pt idx="5004">
                  <c:v>1382.0</c:v>
                </c:pt>
                <c:pt idx="5005">
                  <c:v>1382.0</c:v>
                </c:pt>
                <c:pt idx="5006">
                  <c:v>1382.0</c:v>
                </c:pt>
                <c:pt idx="5007">
                  <c:v>1382.0</c:v>
                </c:pt>
                <c:pt idx="5008">
                  <c:v>1382.0</c:v>
                </c:pt>
                <c:pt idx="5009">
                  <c:v>1382.0</c:v>
                </c:pt>
                <c:pt idx="5010">
                  <c:v>1383.0</c:v>
                </c:pt>
                <c:pt idx="5011">
                  <c:v>1384.0</c:v>
                </c:pt>
                <c:pt idx="5012">
                  <c:v>1385.0</c:v>
                </c:pt>
                <c:pt idx="5013">
                  <c:v>1385.0</c:v>
                </c:pt>
                <c:pt idx="5014">
                  <c:v>1385.0</c:v>
                </c:pt>
                <c:pt idx="5015">
                  <c:v>1385.0</c:v>
                </c:pt>
                <c:pt idx="5016">
                  <c:v>1386.0</c:v>
                </c:pt>
                <c:pt idx="5017">
                  <c:v>1387.0</c:v>
                </c:pt>
                <c:pt idx="5018">
                  <c:v>1387.0</c:v>
                </c:pt>
                <c:pt idx="5019">
                  <c:v>1387.0</c:v>
                </c:pt>
                <c:pt idx="5020">
                  <c:v>1387.0</c:v>
                </c:pt>
                <c:pt idx="5021">
                  <c:v>1388.0</c:v>
                </c:pt>
                <c:pt idx="5022">
                  <c:v>1389.0</c:v>
                </c:pt>
                <c:pt idx="5023">
                  <c:v>1390.0</c:v>
                </c:pt>
                <c:pt idx="5024">
                  <c:v>1390.0</c:v>
                </c:pt>
                <c:pt idx="5025">
                  <c:v>1391.0</c:v>
                </c:pt>
                <c:pt idx="5026">
                  <c:v>1392.0</c:v>
                </c:pt>
                <c:pt idx="5027">
                  <c:v>1392.0</c:v>
                </c:pt>
                <c:pt idx="5028">
                  <c:v>1392.0</c:v>
                </c:pt>
                <c:pt idx="5029">
                  <c:v>1392.0</c:v>
                </c:pt>
                <c:pt idx="5030">
                  <c:v>1392.0</c:v>
                </c:pt>
                <c:pt idx="5031">
                  <c:v>1392.0</c:v>
                </c:pt>
                <c:pt idx="5032">
                  <c:v>1392.0</c:v>
                </c:pt>
                <c:pt idx="5033">
                  <c:v>1392.0</c:v>
                </c:pt>
                <c:pt idx="5034">
                  <c:v>1392.0</c:v>
                </c:pt>
                <c:pt idx="5035">
                  <c:v>1392.0</c:v>
                </c:pt>
                <c:pt idx="5036">
                  <c:v>1392.0</c:v>
                </c:pt>
                <c:pt idx="5037">
                  <c:v>1392.0</c:v>
                </c:pt>
                <c:pt idx="5038">
                  <c:v>1393.0</c:v>
                </c:pt>
                <c:pt idx="5039">
                  <c:v>1394.0</c:v>
                </c:pt>
                <c:pt idx="5040">
                  <c:v>1395.0</c:v>
                </c:pt>
                <c:pt idx="5041">
                  <c:v>1396.0</c:v>
                </c:pt>
                <c:pt idx="5042">
                  <c:v>1397.0</c:v>
                </c:pt>
                <c:pt idx="5043">
                  <c:v>1397.0</c:v>
                </c:pt>
                <c:pt idx="5044">
                  <c:v>1397.0</c:v>
                </c:pt>
                <c:pt idx="5045">
                  <c:v>1397.0</c:v>
                </c:pt>
                <c:pt idx="5046">
                  <c:v>1397.0</c:v>
                </c:pt>
                <c:pt idx="5047">
                  <c:v>1397.0</c:v>
                </c:pt>
                <c:pt idx="5048">
                  <c:v>1398.0</c:v>
                </c:pt>
                <c:pt idx="5049">
                  <c:v>1398.0</c:v>
                </c:pt>
                <c:pt idx="5050">
                  <c:v>1398.0</c:v>
                </c:pt>
                <c:pt idx="5051">
                  <c:v>1398.0</c:v>
                </c:pt>
                <c:pt idx="5052">
                  <c:v>1398.0</c:v>
                </c:pt>
                <c:pt idx="5053">
                  <c:v>1398.0</c:v>
                </c:pt>
                <c:pt idx="5054">
                  <c:v>1399.0</c:v>
                </c:pt>
                <c:pt idx="5055">
                  <c:v>1399.0</c:v>
                </c:pt>
                <c:pt idx="5056">
                  <c:v>1399.0</c:v>
                </c:pt>
                <c:pt idx="5057">
                  <c:v>1399.0</c:v>
                </c:pt>
                <c:pt idx="5058">
                  <c:v>1399.0</c:v>
                </c:pt>
                <c:pt idx="5059">
                  <c:v>1400.0</c:v>
                </c:pt>
                <c:pt idx="5060">
                  <c:v>1401.0</c:v>
                </c:pt>
                <c:pt idx="5061">
                  <c:v>1401.0</c:v>
                </c:pt>
                <c:pt idx="5062">
                  <c:v>1401.0</c:v>
                </c:pt>
                <c:pt idx="5063">
                  <c:v>1401.0</c:v>
                </c:pt>
                <c:pt idx="5064">
                  <c:v>1402.0</c:v>
                </c:pt>
                <c:pt idx="5065">
                  <c:v>1403.0</c:v>
                </c:pt>
                <c:pt idx="5066">
                  <c:v>1403.0</c:v>
                </c:pt>
                <c:pt idx="5067">
                  <c:v>1404.0</c:v>
                </c:pt>
                <c:pt idx="5068">
                  <c:v>1404.0</c:v>
                </c:pt>
                <c:pt idx="5069">
                  <c:v>1404.0</c:v>
                </c:pt>
                <c:pt idx="5070">
                  <c:v>1404.0</c:v>
                </c:pt>
                <c:pt idx="5071">
                  <c:v>1404.0</c:v>
                </c:pt>
                <c:pt idx="5072">
                  <c:v>1404.0</c:v>
                </c:pt>
                <c:pt idx="5073">
                  <c:v>1404.0</c:v>
                </c:pt>
                <c:pt idx="5074">
                  <c:v>1404.0</c:v>
                </c:pt>
                <c:pt idx="5075">
                  <c:v>1405.0</c:v>
                </c:pt>
                <c:pt idx="5076">
                  <c:v>1405.0</c:v>
                </c:pt>
                <c:pt idx="5077">
                  <c:v>1405.0</c:v>
                </c:pt>
                <c:pt idx="5078">
                  <c:v>1405.0</c:v>
                </c:pt>
                <c:pt idx="5079">
                  <c:v>1405.0</c:v>
                </c:pt>
                <c:pt idx="5080">
                  <c:v>1406.0</c:v>
                </c:pt>
                <c:pt idx="5081">
                  <c:v>1406.0</c:v>
                </c:pt>
                <c:pt idx="5082">
                  <c:v>1406.0</c:v>
                </c:pt>
                <c:pt idx="5083">
                  <c:v>1407.0</c:v>
                </c:pt>
                <c:pt idx="5084">
                  <c:v>1408.0</c:v>
                </c:pt>
                <c:pt idx="5085">
                  <c:v>1409.0</c:v>
                </c:pt>
                <c:pt idx="5086">
                  <c:v>1410.0</c:v>
                </c:pt>
                <c:pt idx="5087">
                  <c:v>1411.0</c:v>
                </c:pt>
                <c:pt idx="5088">
                  <c:v>1412.0</c:v>
                </c:pt>
                <c:pt idx="5089">
                  <c:v>1413.0</c:v>
                </c:pt>
                <c:pt idx="5090">
                  <c:v>1414.0</c:v>
                </c:pt>
                <c:pt idx="5091">
                  <c:v>1415.0</c:v>
                </c:pt>
                <c:pt idx="5092">
                  <c:v>1416.0</c:v>
                </c:pt>
                <c:pt idx="5093">
                  <c:v>1417.0</c:v>
                </c:pt>
                <c:pt idx="5094">
                  <c:v>1417.0</c:v>
                </c:pt>
                <c:pt idx="5095">
                  <c:v>1417.0</c:v>
                </c:pt>
                <c:pt idx="5096">
                  <c:v>1418.0</c:v>
                </c:pt>
                <c:pt idx="5097">
                  <c:v>1418.0</c:v>
                </c:pt>
                <c:pt idx="5098">
                  <c:v>1419.0</c:v>
                </c:pt>
                <c:pt idx="5099">
                  <c:v>1419.0</c:v>
                </c:pt>
                <c:pt idx="5100">
                  <c:v>1419.0</c:v>
                </c:pt>
                <c:pt idx="5101">
                  <c:v>1420.0</c:v>
                </c:pt>
                <c:pt idx="5102">
                  <c:v>1421.0</c:v>
                </c:pt>
                <c:pt idx="5103">
                  <c:v>1421.0</c:v>
                </c:pt>
                <c:pt idx="5104">
                  <c:v>1421.0</c:v>
                </c:pt>
                <c:pt idx="5105">
                  <c:v>1421.0</c:v>
                </c:pt>
                <c:pt idx="5106">
                  <c:v>1422.0</c:v>
                </c:pt>
                <c:pt idx="5107">
                  <c:v>1423.0</c:v>
                </c:pt>
                <c:pt idx="5108">
                  <c:v>1424.0</c:v>
                </c:pt>
                <c:pt idx="5109">
                  <c:v>1424.0</c:v>
                </c:pt>
                <c:pt idx="5110">
                  <c:v>1424.0</c:v>
                </c:pt>
                <c:pt idx="5111">
                  <c:v>1425.0</c:v>
                </c:pt>
                <c:pt idx="5112">
                  <c:v>1426.0</c:v>
                </c:pt>
                <c:pt idx="5113">
                  <c:v>1427.0</c:v>
                </c:pt>
                <c:pt idx="5114">
                  <c:v>1427.0</c:v>
                </c:pt>
                <c:pt idx="5115">
                  <c:v>1427.0</c:v>
                </c:pt>
                <c:pt idx="5116">
                  <c:v>1428.0</c:v>
                </c:pt>
                <c:pt idx="5117">
                  <c:v>1428.0</c:v>
                </c:pt>
                <c:pt idx="5118">
                  <c:v>1429.0</c:v>
                </c:pt>
                <c:pt idx="5119">
                  <c:v>1430.0</c:v>
                </c:pt>
                <c:pt idx="5120">
                  <c:v>1431.0</c:v>
                </c:pt>
                <c:pt idx="5121">
                  <c:v>1431.0</c:v>
                </c:pt>
                <c:pt idx="5122">
                  <c:v>1431.0</c:v>
                </c:pt>
                <c:pt idx="5123">
                  <c:v>1431.0</c:v>
                </c:pt>
                <c:pt idx="5124">
                  <c:v>1432.0</c:v>
                </c:pt>
                <c:pt idx="5125">
                  <c:v>1432.0</c:v>
                </c:pt>
                <c:pt idx="5126">
                  <c:v>1432.0</c:v>
                </c:pt>
                <c:pt idx="5127">
                  <c:v>1432.0</c:v>
                </c:pt>
                <c:pt idx="5128">
                  <c:v>1432.0</c:v>
                </c:pt>
                <c:pt idx="5129">
                  <c:v>1432.0</c:v>
                </c:pt>
                <c:pt idx="5130">
                  <c:v>1432.0</c:v>
                </c:pt>
                <c:pt idx="5131">
                  <c:v>1432.0</c:v>
                </c:pt>
                <c:pt idx="5132">
                  <c:v>1432.0</c:v>
                </c:pt>
                <c:pt idx="5133">
                  <c:v>1432.0</c:v>
                </c:pt>
                <c:pt idx="5134">
                  <c:v>1432.0</c:v>
                </c:pt>
                <c:pt idx="5135">
                  <c:v>1432.0</c:v>
                </c:pt>
                <c:pt idx="5136">
                  <c:v>1432.0</c:v>
                </c:pt>
                <c:pt idx="5137">
                  <c:v>1432.0</c:v>
                </c:pt>
                <c:pt idx="5138">
                  <c:v>1432.0</c:v>
                </c:pt>
                <c:pt idx="5139">
                  <c:v>1432.0</c:v>
                </c:pt>
                <c:pt idx="5140">
                  <c:v>1432.0</c:v>
                </c:pt>
                <c:pt idx="5141">
                  <c:v>1432.0</c:v>
                </c:pt>
                <c:pt idx="5142">
                  <c:v>1432.0</c:v>
                </c:pt>
                <c:pt idx="5143">
                  <c:v>1432.0</c:v>
                </c:pt>
                <c:pt idx="5144">
                  <c:v>1432.0</c:v>
                </c:pt>
                <c:pt idx="5145">
                  <c:v>1432.0</c:v>
                </c:pt>
                <c:pt idx="5146">
                  <c:v>1432.0</c:v>
                </c:pt>
                <c:pt idx="5147">
                  <c:v>1432.0</c:v>
                </c:pt>
                <c:pt idx="5148">
                  <c:v>1432.0</c:v>
                </c:pt>
                <c:pt idx="5149">
                  <c:v>1432.0</c:v>
                </c:pt>
                <c:pt idx="5150">
                  <c:v>1432.0</c:v>
                </c:pt>
                <c:pt idx="5151">
                  <c:v>1432.0</c:v>
                </c:pt>
                <c:pt idx="5152">
                  <c:v>1432.0</c:v>
                </c:pt>
                <c:pt idx="5153">
                  <c:v>1433.0</c:v>
                </c:pt>
                <c:pt idx="5154">
                  <c:v>1434.0</c:v>
                </c:pt>
                <c:pt idx="5155">
                  <c:v>1435.0</c:v>
                </c:pt>
                <c:pt idx="5156">
                  <c:v>1435.0</c:v>
                </c:pt>
                <c:pt idx="5157">
                  <c:v>1435.0</c:v>
                </c:pt>
                <c:pt idx="5158">
                  <c:v>1435.0</c:v>
                </c:pt>
                <c:pt idx="5159">
                  <c:v>1435.0</c:v>
                </c:pt>
                <c:pt idx="5160">
                  <c:v>1435.0</c:v>
                </c:pt>
                <c:pt idx="5161">
                  <c:v>1436.0</c:v>
                </c:pt>
                <c:pt idx="5162">
                  <c:v>1436.0</c:v>
                </c:pt>
                <c:pt idx="5163">
                  <c:v>1436.0</c:v>
                </c:pt>
                <c:pt idx="5164">
                  <c:v>1436.0</c:v>
                </c:pt>
                <c:pt idx="5165">
                  <c:v>1436.0</c:v>
                </c:pt>
                <c:pt idx="5166">
                  <c:v>1436.0</c:v>
                </c:pt>
                <c:pt idx="5167">
                  <c:v>1437.0</c:v>
                </c:pt>
                <c:pt idx="5168">
                  <c:v>1437.0</c:v>
                </c:pt>
                <c:pt idx="5169">
                  <c:v>1437.0</c:v>
                </c:pt>
                <c:pt idx="5170">
                  <c:v>1437.0</c:v>
                </c:pt>
                <c:pt idx="5171">
                  <c:v>1437.0</c:v>
                </c:pt>
                <c:pt idx="5172">
                  <c:v>1437.0</c:v>
                </c:pt>
                <c:pt idx="5173">
                  <c:v>1437.0</c:v>
                </c:pt>
                <c:pt idx="5174">
                  <c:v>1437.0</c:v>
                </c:pt>
                <c:pt idx="5175">
                  <c:v>1438.0</c:v>
                </c:pt>
                <c:pt idx="5176">
                  <c:v>1438.0</c:v>
                </c:pt>
                <c:pt idx="5177">
                  <c:v>1438.0</c:v>
                </c:pt>
                <c:pt idx="5178">
                  <c:v>1438.0</c:v>
                </c:pt>
                <c:pt idx="5179">
                  <c:v>1438.0</c:v>
                </c:pt>
                <c:pt idx="5180">
                  <c:v>1438.0</c:v>
                </c:pt>
                <c:pt idx="5181">
                  <c:v>1438.0</c:v>
                </c:pt>
                <c:pt idx="5182">
                  <c:v>1438.0</c:v>
                </c:pt>
                <c:pt idx="5183">
                  <c:v>1438.0</c:v>
                </c:pt>
                <c:pt idx="5184">
                  <c:v>1438.0</c:v>
                </c:pt>
                <c:pt idx="5185">
                  <c:v>1438.0</c:v>
                </c:pt>
                <c:pt idx="5186">
                  <c:v>1438.0</c:v>
                </c:pt>
                <c:pt idx="5187">
                  <c:v>1438.0</c:v>
                </c:pt>
                <c:pt idx="5188">
                  <c:v>1439.0</c:v>
                </c:pt>
                <c:pt idx="5189">
                  <c:v>1439.0</c:v>
                </c:pt>
                <c:pt idx="5190">
                  <c:v>1439.0</c:v>
                </c:pt>
                <c:pt idx="5191">
                  <c:v>1439.0</c:v>
                </c:pt>
                <c:pt idx="5192">
                  <c:v>1439.0</c:v>
                </c:pt>
                <c:pt idx="5193">
                  <c:v>1439.0</c:v>
                </c:pt>
                <c:pt idx="5194">
                  <c:v>1440.0</c:v>
                </c:pt>
                <c:pt idx="5195">
                  <c:v>1441.0</c:v>
                </c:pt>
                <c:pt idx="5196">
                  <c:v>1441.0</c:v>
                </c:pt>
                <c:pt idx="5197">
                  <c:v>1441.0</c:v>
                </c:pt>
                <c:pt idx="5198">
                  <c:v>1441.0</c:v>
                </c:pt>
                <c:pt idx="5199">
                  <c:v>1442.0</c:v>
                </c:pt>
                <c:pt idx="5200">
                  <c:v>1443.0</c:v>
                </c:pt>
                <c:pt idx="5201">
                  <c:v>1443.0</c:v>
                </c:pt>
                <c:pt idx="5202">
                  <c:v>1443.0</c:v>
                </c:pt>
                <c:pt idx="5203">
                  <c:v>1444.0</c:v>
                </c:pt>
                <c:pt idx="5204">
                  <c:v>1444.0</c:v>
                </c:pt>
                <c:pt idx="5205">
                  <c:v>1445.0</c:v>
                </c:pt>
                <c:pt idx="5206">
                  <c:v>1445.0</c:v>
                </c:pt>
                <c:pt idx="5207">
                  <c:v>1446.0</c:v>
                </c:pt>
                <c:pt idx="5208">
                  <c:v>1446.0</c:v>
                </c:pt>
                <c:pt idx="5209">
                  <c:v>1446.0</c:v>
                </c:pt>
                <c:pt idx="5210">
                  <c:v>1446.0</c:v>
                </c:pt>
                <c:pt idx="5211">
                  <c:v>1446.0</c:v>
                </c:pt>
                <c:pt idx="5212">
                  <c:v>1446.0</c:v>
                </c:pt>
                <c:pt idx="5213">
                  <c:v>1447.0</c:v>
                </c:pt>
                <c:pt idx="5214">
                  <c:v>1448.0</c:v>
                </c:pt>
                <c:pt idx="5215">
                  <c:v>1448.0</c:v>
                </c:pt>
                <c:pt idx="5216">
                  <c:v>1448.0</c:v>
                </c:pt>
                <c:pt idx="5217">
                  <c:v>1448.0</c:v>
                </c:pt>
                <c:pt idx="5218">
                  <c:v>1448.0</c:v>
                </c:pt>
                <c:pt idx="5219">
                  <c:v>1448.0</c:v>
                </c:pt>
                <c:pt idx="5220">
                  <c:v>1448.0</c:v>
                </c:pt>
                <c:pt idx="5221">
                  <c:v>1448.0</c:v>
                </c:pt>
                <c:pt idx="5222">
                  <c:v>1448.0</c:v>
                </c:pt>
                <c:pt idx="5223">
                  <c:v>1448.0</c:v>
                </c:pt>
                <c:pt idx="5224">
                  <c:v>1449.0</c:v>
                </c:pt>
                <c:pt idx="5225">
                  <c:v>1449.0</c:v>
                </c:pt>
                <c:pt idx="5226">
                  <c:v>1449.0</c:v>
                </c:pt>
                <c:pt idx="5227">
                  <c:v>1449.0</c:v>
                </c:pt>
                <c:pt idx="5228">
                  <c:v>1449.0</c:v>
                </c:pt>
                <c:pt idx="5229">
                  <c:v>1450.0</c:v>
                </c:pt>
                <c:pt idx="5230">
                  <c:v>1451.0</c:v>
                </c:pt>
                <c:pt idx="5231">
                  <c:v>1452.0</c:v>
                </c:pt>
                <c:pt idx="5232">
                  <c:v>1453.0</c:v>
                </c:pt>
                <c:pt idx="5233">
                  <c:v>1454.0</c:v>
                </c:pt>
                <c:pt idx="5234">
                  <c:v>1455.0</c:v>
                </c:pt>
                <c:pt idx="5235">
                  <c:v>1456.0</c:v>
                </c:pt>
                <c:pt idx="5236">
                  <c:v>1457.0</c:v>
                </c:pt>
                <c:pt idx="5237">
                  <c:v>1457.0</c:v>
                </c:pt>
                <c:pt idx="5238">
                  <c:v>1458.0</c:v>
                </c:pt>
                <c:pt idx="5239">
                  <c:v>1458.0</c:v>
                </c:pt>
                <c:pt idx="5240">
                  <c:v>1458.0</c:v>
                </c:pt>
                <c:pt idx="5241">
                  <c:v>1458.0</c:v>
                </c:pt>
                <c:pt idx="5242">
                  <c:v>1459.0</c:v>
                </c:pt>
                <c:pt idx="5243">
                  <c:v>1459.0</c:v>
                </c:pt>
                <c:pt idx="5244">
                  <c:v>1459.0</c:v>
                </c:pt>
                <c:pt idx="5245">
                  <c:v>1459.0</c:v>
                </c:pt>
                <c:pt idx="5246">
                  <c:v>1459.0</c:v>
                </c:pt>
                <c:pt idx="5247">
                  <c:v>1459.0</c:v>
                </c:pt>
                <c:pt idx="5248">
                  <c:v>1460.0</c:v>
                </c:pt>
                <c:pt idx="5249">
                  <c:v>1460.0</c:v>
                </c:pt>
                <c:pt idx="5250">
                  <c:v>1461.0</c:v>
                </c:pt>
                <c:pt idx="5251">
                  <c:v>1462.0</c:v>
                </c:pt>
                <c:pt idx="5252">
                  <c:v>1463.0</c:v>
                </c:pt>
                <c:pt idx="5253">
                  <c:v>1464.0</c:v>
                </c:pt>
                <c:pt idx="5254">
                  <c:v>1464.0</c:v>
                </c:pt>
                <c:pt idx="5255">
                  <c:v>1465.0</c:v>
                </c:pt>
                <c:pt idx="5256">
                  <c:v>1465.0</c:v>
                </c:pt>
                <c:pt idx="5257">
                  <c:v>1465.0</c:v>
                </c:pt>
                <c:pt idx="5258">
                  <c:v>1466.0</c:v>
                </c:pt>
                <c:pt idx="5259">
                  <c:v>1466.0</c:v>
                </c:pt>
                <c:pt idx="5260">
                  <c:v>1466.0</c:v>
                </c:pt>
                <c:pt idx="5261">
                  <c:v>1466.0</c:v>
                </c:pt>
                <c:pt idx="5262">
                  <c:v>1466.0</c:v>
                </c:pt>
                <c:pt idx="5263">
                  <c:v>1466.0</c:v>
                </c:pt>
                <c:pt idx="5264">
                  <c:v>1467.0</c:v>
                </c:pt>
                <c:pt idx="5265">
                  <c:v>1468.0</c:v>
                </c:pt>
                <c:pt idx="5266">
                  <c:v>1469.0</c:v>
                </c:pt>
                <c:pt idx="5267">
                  <c:v>1469.0</c:v>
                </c:pt>
                <c:pt idx="5268">
                  <c:v>1470.0</c:v>
                </c:pt>
                <c:pt idx="5269">
                  <c:v>1471.0</c:v>
                </c:pt>
                <c:pt idx="5270">
                  <c:v>1472.0</c:v>
                </c:pt>
                <c:pt idx="5271">
                  <c:v>1473.0</c:v>
                </c:pt>
                <c:pt idx="5272">
                  <c:v>1473.0</c:v>
                </c:pt>
                <c:pt idx="5273">
                  <c:v>1473.0</c:v>
                </c:pt>
                <c:pt idx="5274">
                  <c:v>1473.0</c:v>
                </c:pt>
                <c:pt idx="5275">
                  <c:v>1474.0</c:v>
                </c:pt>
                <c:pt idx="5276">
                  <c:v>1474.0</c:v>
                </c:pt>
                <c:pt idx="5277">
                  <c:v>1475.0</c:v>
                </c:pt>
                <c:pt idx="5278">
                  <c:v>1475.0</c:v>
                </c:pt>
                <c:pt idx="5279">
                  <c:v>1476.0</c:v>
                </c:pt>
                <c:pt idx="5280">
                  <c:v>1476.0</c:v>
                </c:pt>
                <c:pt idx="5281">
                  <c:v>1476.0</c:v>
                </c:pt>
                <c:pt idx="5282">
                  <c:v>1477.0</c:v>
                </c:pt>
                <c:pt idx="5283">
                  <c:v>1478.0</c:v>
                </c:pt>
                <c:pt idx="5284">
                  <c:v>1479.0</c:v>
                </c:pt>
                <c:pt idx="5285">
                  <c:v>1479.0</c:v>
                </c:pt>
                <c:pt idx="5286">
                  <c:v>1479.0</c:v>
                </c:pt>
                <c:pt idx="5287">
                  <c:v>1479.0</c:v>
                </c:pt>
                <c:pt idx="5288">
                  <c:v>1479.0</c:v>
                </c:pt>
                <c:pt idx="5289">
                  <c:v>1480.0</c:v>
                </c:pt>
                <c:pt idx="5290">
                  <c:v>1481.0</c:v>
                </c:pt>
                <c:pt idx="5291">
                  <c:v>1482.0</c:v>
                </c:pt>
                <c:pt idx="5292">
                  <c:v>1482.0</c:v>
                </c:pt>
                <c:pt idx="5293">
                  <c:v>1482.0</c:v>
                </c:pt>
                <c:pt idx="5294">
                  <c:v>1483.0</c:v>
                </c:pt>
                <c:pt idx="5295">
                  <c:v>1484.0</c:v>
                </c:pt>
                <c:pt idx="5296">
                  <c:v>1485.0</c:v>
                </c:pt>
                <c:pt idx="5297">
                  <c:v>1485.0</c:v>
                </c:pt>
                <c:pt idx="5298">
                  <c:v>1485.0</c:v>
                </c:pt>
                <c:pt idx="5299">
                  <c:v>1485.0</c:v>
                </c:pt>
                <c:pt idx="5300">
                  <c:v>1485.0</c:v>
                </c:pt>
                <c:pt idx="5301">
                  <c:v>1486.0</c:v>
                </c:pt>
                <c:pt idx="5302">
                  <c:v>1487.0</c:v>
                </c:pt>
                <c:pt idx="5303">
                  <c:v>1487.0</c:v>
                </c:pt>
                <c:pt idx="5304">
                  <c:v>1487.0</c:v>
                </c:pt>
                <c:pt idx="5305">
                  <c:v>1487.0</c:v>
                </c:pt>
                <c:pt idx="5306">
                  <c:v>1487.0</c:v>
                </c:pt>
                <c:pt idx="5307">
                  <c:v>1487.0</c:v>
                </c:pt>
                <c:pt idx="5308">
                  <c:v>1487.0</c:v>
                </c:pt>
                <c:pt idx="5309">
                  <c:v>1487.0</c:v>
                </c:pt>
                <c:pt idx="5310">
                  <c:v>1487.0</c:v>
                </c:pt>
                <c:pt idx="5311">
                  <c:v>1487.0</c:v>
                </c:pt>
                <c:pt idx="5312">
                  <c:v>1487.0</c:v>
                </c:pt>
                <c:pt idx="5313">
                  <c:v>1487.0</c:v>
                </c:pt>
                <c:pt idx="5314">
                  <c:v>1487.0</c:v>
                </c:pt>
                <c:pt idx="5315">
                  <c:v>1487.0</c:v>
                </c:pt>
                <c:pt idx="5316">
                  <c:v>1487.0</c:v>
                </c:pt>
                <c:pt idx="5317">
                  <c:v>1487.0</c:v>
                </c:pt>
                <c:pt idx="5318">
                  <c:v>1487.0</c:v>
                </c:pt>
                <c:pt idx="5319">
                  <c:v>1487.0</c:v>
                </c:pt>
                <c:pt idx="5320">
                  <c:v>1487.0</c:v>
                </c:pt>
                <c:pt idx="5321">
                  <c:v>1487.0</c:v>
                </c:pt>
                <c:pt idx="5322">
                  <c:v>1487.0</c:v>
                </c:pt>
                <c:pt idx="5323">
                  <c:v>1487.0</c:v>
                </c:pt>
                <c:pt idx="5324">
                  <c:v>1488.0</c:v>
                </c:pt>
                <c:pt idx="5325">
                  <c:v>1488.0</c:v>
                </c:pt>
                <c:pt idx="5326">
                  <c:v>1488.0</c:v>
                </c:pt>
                <c:pt idx="5327">
                  <c:v>1488.0</c:v>
                </c:pt>
                <c:pt idx="5328">
                  <c:v>1488.0</c:v>
                </c:pt>
                <c:pt idx="5329">
                  <c:v>1488.0</c:v>
                </c:pt>
                <c:pt idx="5330">
                  <c:v>1488.0</c:v>
                </c:pt>
                <c:pt idx="5331">
                  <c:v>1488.0</c:v>
                </c:pt>
                <c:pt idx="5332">
                  <c:v>1488.0</c:v>
                </c:pt>
                <c:pt idx="5333">
                  <c:v>1488.0</c:v>
                </c:pt>
                <c:pt idx="5334">
                  <c:v>1488.0</c:v>
                </c:pt>
                <c:pt idx="5335">
                  <c:v>1489.0</c:v>
                </c:pt>
                <c:pt idx="5336">
                  <c:v>1489.0</c:v>
                </c:pt>
                <c:pt idx="5337">
                  <c:v>1489.0</c:v>
                </c:pt>
                <c:pt idx="5338">
                  <c:v>1489.0</c:v>
                </c:pt>
                <c:pt idx="5339">
                  <c:v>1489.0</c:v>
                </c:pt>
                <c:pt idx="5340">
                  <c:v>1489.0</c:v>
                </c:pt>
                <c:pt idx="5341">
                  <c:v>1489.0</c:v>
                </c:pt>
                <c:pt idx="5342">
                  <c:v>1489.0</c:v>
                </c:pt>
                <c:pt idx="5343">
                  <c:v>1489.0</c:v>
                </c:pt>
                <c:pt idx="5344">
                  <c:v>1489.0</c:v>
                </c:pt>
                <c:pt idx="5345">
                  <c:v>1489.0</c:v>
                </c:pt>
                <c:pt idx="5346">
                  <c:v>1490.0</c:v>
                </c:pt>
                <c:pt idx="5347">
                  <c:v>1491.0</c:v>
                </c:pt>
                <c:pt idx="5348">
                  <c:v>1492.0</c:v>
                </c:pt>
                <c:pt idx="5349">
                  <c:v>1492.0</c:v>
                </c:pt>
                <c:pt idx="5350">
                  <c:v>1493.0</c:v>
                </c:pt>
                <c:pt idx="5351">
                  <c:v>1494.0</c:v>
                </c:pt>
                <c:pt idx="5352">
                  <c:v>1495.0</c:v>
                </c:pt>
                <c:pt idx="5353">
                  <c:v>1496.0</c:v>
                </c:pt>
                <c:pt idx="5354">
                  <c:v>1497.0</c:v>
                </c:pt>
                <c:pt idx="5355">
                  <c:v>1497.0</c:v>
                </c:pt>
                <c:pt idx="5356">
                  <c:v>1497.0</c:v>
                </c:pt>
                <c:pt idx="5357">
                  <c:v>1498.0</c:v>
                </c:pt>
                <c:pt idx="5358">
                  <c:v>1498.0</c:v>
                </c:pt>
                <c:pt idx="5359">
                  <c:v>1499.0</c:v>
                </c:pt>
                <c:pt idx="5360">
                  <c:v>1500.0</c:v>
                </c:pt>
                <c:pt idx="5361">
                  <c:v>1501.0</c:v>
                </c:pt>
                <c:pt idx="5362">
                  <c:v>1501.0</c:v>
                </c:pt>
                <c:pt idx="5363">
                  <c:v>1502.0</c:v>
                </c:pt>
                <c:pt idx="5364">
                  <c:v>1503.0</c:v>
                </c:pt>
                <c:pt idx="5365">
                  <c:v>1503.0</c:v>
                </c:pt>
                <c:pt idx="5366">
                  <c:v>1504.0</c:v>
                </c:pt>
                <c:pt idx="5367">
                  <c:v>1504.0</c:v>
                </c:pt>
                <c:pt idx="5368">
                  <c:v>1504.0</c:v>
                </c:pt>
                <c:pt idx="5369">
                  <c:v>1504.0</c:v>
                </c:pt>
                <c:pt idx="5370">
                  <c:v>1504.0</c:v>
                </c:pt>
                <c:pt idx="5371">
                  <c:v>1504.0</c:v>
                </c:pt>
                <c:pt idx="5372">
                  <c:v>1504.0</c:v>
                </c:pt>
                <c:pt idx="5373">
                  <c:v>1504.0</c:v>
                </c:pt>
                <c:pt idx="5374">
                  <c:v>1504.0</c:v>
                </c:pt>
                <c:pt idx="5375">
                  <c:v>1504.0</c:v>
                </c:pt>
                <c:pt idx="5376">
                  <c:v>1504.0</c:v>
                </c:pt>
                <c:pt idx="5377">
                  <c:v>1504.0</c:v>
                </c:pt>
                <c:pt idx="5378">
                  <c:v>1504.0</c:v>
                </c:pt>
                <c:pt idx="5379">
                  <c:v>1504.0</c:v>
                </c:pt>
                <c:pt idx="5380">
                  <c:v>1504.0</c:v>
                </c:pt>
                <c:pt idx="5381">
                  <c:v>1504.0</c:v>
                </c:pt>
                <c:pt idx="5382">
                  <c:v>1504.0</c:v>
                </c:pt>
                <c:pt idx="5383">
                  <c:v>1504.0</c:v>
                </c:pt>
                <c:pt idx="5384">
                  <c:v>1504.0</c:v>
                </c:pt>
                <c:pt idx="5385">
                  <c:v>1504.0</c:v>
                </c:pt>
                <c:pt idx="5386">
                  <c:v>1504.0</c:v>
                </c:pt>
                <c:pt idx="5387">
                  <c:v>1504.0</c:v>
                </c:pt>
                <c:pt idx="5388">
                  <c:v>1504.0</c:v>
                </c:pt>
                <c:pt idx="5389">
                  <c:v>1505.0</c:v>
                </c:pt>
                <c:pt idx="5390">
                  <c:v>1506.0</c:v>
                </c:pt>
                <c:pt idx="5391">
                  <c:v>1506.0</c:v>
                </c:pt>
                <c:pt idx="5392">
                  <c:v>1506.0</c:v>
                </c:pt>
                <c:pt idx="5393">
                  <c:v>1506.0</c:v>
                </c:pt>
                <c:pt idx="5394">
                  <c:v>1506.0</c:v>
                </c:pt>
                <c:pt idx="5395">
                  <c:v>1506.0</c:v>
                </c:pt>
                <c:pt idx="5396">
                  <c:v>1506.0</c:v>
                </c:pt>
                <c:pt idx="5397">
                  <c:v>1506.0</c:v>
                </c:pt>
                <c:pt idx="5398">
                  <c:v>1506.0</c:v>
                </c:pt>
                <c:pt idx="5399">
                  <c:v>1507.0</c:v>
                </c:pt>
                <c:pt idx="5400">
                  <c:v>1507.0</c:v>
                </c:pt>
                <c:pt idx="5401">
                  <c:v>1508.0</c:v>
                </c:pt>
                <c:pt idx="5402">
                  <c:v>1509.0</c:v>
                </c:pt>
                <c:pt idx="5403">
                  <c:v>1509.0</c:v>
                </c:pt>
                <c:pt idx="5404">
                  <c:v>1509.0</c:v>
                </c:pt>
                <c:pt idx="5405">
                  <c:v>1509.0</c:v>
                </c:pt>
                <c:pt idx="5406">
                  <c:v>1509.0</c:v>
                </c:pt>
                <c:pt idx="5407">
                  <c:v>1509.0</c:v>
                </c:pt>
                <c:pt idx="5408">
                  <c:v>1509.0</c:v>
                </c:pt>
                <c:pt idx="5409">
                  <c:v>1509.0</c:v>
                </c:pt>
                <c:pt idx="5410">
                  <c:v>1509.0</c:v>
                </c:pt>
                <c:pt idx="5411">
                  <c:v>1509.0</c:v>
                </c:pt>
                <c:pt idx="5412">
                  <c:v>1509.0</c:v>
                </c:pt>
                <c:pt idx="5413">
                  <c:v>1509.0</c:v>
                </c:pt>
                <c:pt idx="5414">
                  <c:v>1509.0</c:v>
                </c:pt>
                <c:pt idx="5415">
                  <c:v>1509.0</c:v>
                </c:pt>
                <c:pt idx="5416">
                  <c:v>1510.0</c:v>
                </c:pt>
                <c:pt idx="5417">
                  <c:v>1510.0</c:v>
                </c:pt>
                <c:pt idx="5418">
                  <c:v>1510.0</c:v>
                </c:pt>
                <c:pt idx="5419">
                  <c:v>1510.0</c:v>
                </c:pt>
                <c:pt idx="5420">
                  <c:v>1510.0</c:v>
                </c:pt>
                <c:pt idx="5421">
                  <c:v>1510.0</c:v>
                </c:pt>
                <c:pt idx="5422">
                  <c:v>1511.0</c:v>
                </c:pt>
                <c:pt idx="5423">
                  <c:v>1511.0</c:v>
                </c:pt>
                <c:pt idx="5424">
                  <c:v>1512.0</c:v>
                </c:pt>
                <c:pt idx="5425">
                  <c:v>1512.0</c:v>
                </c:pt>
                <c:pt idx="5426">
                  <c:v>1512.0</c:v>
                </c:pt>
                <c:pt idx="5427">
                  <c:v>1512.0</c:v>
                </c:pt>
                <c:pt idx="5428">
                  <c:v>1512.0</c:v>
                </c:pt>
                <c:pt idx="5429">
                  <c:v>1513.0</c:v>
                </c:pt>
                <c:pt idx="5430">
                  <c:v>1514.0</c:v>
                </c:pt>
                <c:pt idx="5431">
                  <c:v>1514.0</c:v>
                </c:pt>
                <c:pt idx="5432">
                  <c:v>1514.0</c:v>
                </c:pt>
                <c:pt idx="5433">
                  <c:v>1515.0</c:v>
                </c:pt>
                <c:pt idx="5434">
                  <c:v>1515.0</c:v>
                </c:pt>
                <c:pt idx="5435">
                  <c:v>1516.0</c:v>
                </c:pt>
                <c:pt idx="5436">
                  <c:v>1517.0</c:v>
                </c:pt>
                <c:pt idx="5437">
                  <c:v>1518.0</c:v>
                </c:pt>
                <c:pt idx="5438">
                  <c:v>1518.0</c:v>
                </c:pt>
                <c:pt idx="5439">
                  <c:v>1518.0</c:v>
                </c:pt>
                <c:pt idx="5440">
                  <c:v>1518.0</c:v>
                </c:pt>
                <c:pt idx="5441">
                  <c:v>1519.0</c:v>
                </c:pt>
                <c:pt idx="5442">
                  <c:v>1519.0</c:v>
                </c:pt>
                <c:pt idx="5443">
                  <c:v>1520.0</c:v>
                </c:pt>
                <c:pt idx="5444">
                  <c:v>1520.0</c:v>
                </c:pt>
                <c:pt idx="5445">
                  <c:v>1521.0</c:v>
                </c:pt>
                <c:pt idx="5446">
                  <c:v>1521.0</c:v>
                </c:pt>
                <c:pt idx="5447">
                  <c:v>1521.0</c:v>
                </c:pt>
                <c:pt idx="5448">
                  <c:v>1522.0</c:v>
                </c:pt>
                <c:pt idx="5449">
                  <c:v>1522.0</c:v>
                </c:pt>
                <c:pt idx="5450">
                  <c:v>1522.0</c:v>
                </c:pt>
                <c:pt idx="5451">
                  <c:v>1523.0</c:v>
                </c:pt>
                <c:pt idx="5452">
                  <c:v>1523.0</c:v>
                </c:pt>
                <c:pt idx="5453">
                  <c:v>1524.0</c:v>
                </c:pt>
                <c:pt idx="5454">
                  <c:v>1525.0</c:v>
                </c:pt>
                <c:pt idx="5455">
                  <c:v>1525.0</c:v>
                </c:pt>
                <c:pt idx="5456">
                  <c:v>1525.0</c:v>
                </c:pt>
                <c:pt idx="5457">
                  <c:v>1525.0</c:v>
                </c:pt>
                <c:pt idx="5458">
                  <c:v>1526.0</c:v>
                </c:pt>
                <c:pt idx="5459">
                  <c:v>1527.0</c:v>
                </c:pt>
                <c:pt idx="5460">
                  <c:v>1528.0</c:v>
                </c:pt>
                <c:pt idx="5461">
                  <c:v>1528.0</c:v>
                </c:pt>
                <c:pt idx="5462">
                  <c:v>1528.0</c:v>
                </c:pt>
                <c:pt idx="5463">
                  <c:v>1528.0</c:v>
                </c:pt>
                <c:pt idx="5464">
                  <c:v>1528.0</c:v>
                </c:pt>
                <c:pt idx="5465">
                  <c:v>1528.0</c:v>
                </c:pt>
                <c:pt idx="5466">
                  <c:v>1528.0</c:v>
                </c:pt>
                <c:pt idx="5467">
                  <c:v>1528.0</c:v>
                </c:pt>
                <c:pt idx="5468">
                  <c:v>1528.0</c:v>
                </c:pt>
                <c:pt idx="5469">
                  <c:v>1528.0</c:v>
                </c:pt>
                <c:pt idx="5470">
                  <c:v>1528.0</c:v>
                </c:pt>
                <c:pt idx="5471">
                  <c:v>1528.0</c:v>
                </c:pt>
                <c:pt idx="5472">
                  <c:v>1528.0</c:v>
                </c:pt>
                <c:pt idx="5473">
                  <c:v>1529.0</c:v>
                </c:pt>
                <c:pt idx="5474">
                  <c:v>1529.0</c:v>
                </c:pt>
                <c:pt idx="5475">
                  <c:v>1529.0</c:v>
                </c:pt>
                <c:pt idx="5476">
                  <c:v>1529.0</c:v>
                </c:pt>
                <c:pt idx="5477">
                  <c:v>1529.0</c:v>
                </c:pt>
                <c:pt idx="5478">
                  <c:v>1529.0</c:v>
                </c:pt>
                <c:pt idx="5479">
                  <c:v>1529.0</c:v>
                </c:pt>
                <c:pt idx="5480">
                  <c:v>1529.0</c:v>
                </c:pt>
                <c:pt idx="5481">
                  <c:v>1529.0</c:v>
                </c:pt>
                <c:pt idx="5482">
                  <c:v>1529.0</c:v>
                </c:pt>
                <c:pt idx="5483">
                  <c:v>1529.0</c:v>
                </c:pt>
                <c:pt idx="5484">
                  <c:v>1529.0</c:v>
                </c:pt>
                <c:pt idx="5485">
                  <c:v>1529.0</c:v>
                </c:pt>
                <c:pt idx="5486">
                  <c:v>1530.0</c:v>
                </c:pt>
                <c:pt idx="5487">
                  <c:v>1531.0</c:v>
                </c:pt>
                <c:pt idx="5488">
                  <c:v>1531.0</c:v>
                </c:pt>
                <c:pt idx="5489">
                  <c:v>1531.0</c:v>
                </c:pt>
                <c:pt idx="5490">
                  <c:v>1531.0</c:v>
                </c:pt>
                <c:pt idx="5491">
                  <c:v>1532.0</c:v>
                </c:pt>
                <c:pt idx="5492">
                  <c:v>1532.0</c:v>
                </c:pt>
                <c:pt idx="5493">
                  <c:v>1532.0</c:v>
                </c:pt>
                <c:pt idx="5494">
                  <c:v>1532.0</c:v>
                </c:pt>
                <c:pt idx="5495">
                  <c:v>1532.0</c:v>
                </c:pt>
                <c:pt idx="5496">
                  <c:v>1532.0</c:v>
                </c:pt>
                <c:pt idx="5497">
                  <c:v>1532.0</c:v>
                </c:pt>
                <c:pt idx="5498">
                  <c:v>1532.0</c:v>
                </c:pt>
                <c:pt idx="5499">
                  <c:v>1532.0</c:v>
                </c:pt>
                <c:pt idx="5500">
                  <c:v>1532.0</c:v>
                </c:pt>
                <c:pt idx="5501">
                  <c:v>1532.0</c:v>
                </c:pt>
                <c:pt idx="5502">
                  <c:v>1533.0</c:v>
                </c:pt>
                <c:pt idx="5503">
                  <c:v>1533.0</c:v>
                </c:pt>
                <c:pt idx="5504">
                  <c:v>1533.0</c:v>
                </c:pt>
                <c:pt idx="5505">
                  <c:v>1533.0</c:v>
                </c:pt>
                <c:pt idx="5506">
                  <c:v>1534.0</c:v>
                </c:pt>
                <c:pt idx="5507">
                  <c:v>1535.0</c:v>
                </c:pt>
                <c:pt idx="5508">
                  <c:v>1535.0</c:v>
                </c:pt>
                <c:pt idx="5509">
                  <c:v>1535.0</c:v>
                </c:pt>
                <c:pt idx="5510">
                  <c:v>1535.0</c:v>
                </c:pt>
                <c:pt idx="5511">
                  <c:v>1535.0</c:v>
                </c:pt>
                <c:pt idx="5512">
                  <c:v>1535.0</c:v>
                </c:pt>
                <c:pt idx="5513">
                  <c:v>1535.0</c:v>
                </c:pt>
                <c:pt idx="5514">
                  <c:v>1535.0</c:v>
                </c:pt>
                <c:pt idx="5515">
                  <c:v>1535.0</c:v>
                </c:pt>
                <c:pt idx="5516">
                  <c:v>1535.0</c:v>
                </c:pt>
                <c:pt idx="5517">
                  <c:v>1535.0</c:v>
                </c:pt>
                <c:pt idx="5518">
                  <c:v>1535.0</c:v>
                </c:pt>
                <c:pt idx="5519">
                  <c:v>1535.0</c:v>
                </c:pt>
                <c:pt idx="5520">
                  <c:v>1535.0</c:v>
                </c:pt>
                <c:pt idx="5521">
                  <c:v>1535.0</c:v>
                </c:pt>
                <c:pt idx="5522">
                  <c:v>1535.0</c:v>
                </c:pt>
                <c:pt idx="5523">
                  <c:v>1535.0</c:v>
                </c:pt>
                <c:pt idx="5524">
                  <c:v>1535.0</c:v>
                </c:pt>
                <c:pt idx="5525">
                  <c:v>1535.0</c:v>
                </c:pt>
                <c:pt idx="5526">
                  <c:v>1535.0</c:v>
                </c:pt>
                <c:pt idx="5527">
                  <c:v>1536.0</c:v>
                </c:pt>
                <c:pt idx="5528">
                  <c:v>1536.0</c:v>
                </c:pt>
                <c:pt idx="5529">
                  <c:v>1536.0</c:v>
                </c:pt>
                <c:pt idx="5530">
                  <c:v>1536.0</c:v>
                </c:pt>
                <c:pt idx="5531">
                  <c:v>1536.0</c:v>
                </c:pt>
                <c:pt idx="5532">
                  <c:v>1536.0</c:v>
                </c:pt>
                <c:pt idx="5533">
                  <c:v>1536.0</c:v>
                </c:pt>
                <c:pt idx="5534">
                  <c:v>1537.0</c:v>
                </c:pt>
                <c:pt idx="5535">
                  <c:v>1537.0</c:v>
                </c:pt>
                <c:pt idx="5536">
                  <c:v>1538.0</c:v>
                </c:pt>
                <c:pt idx="5537">
                  <c:v>1538.0</c:v>
                </c:pt>
                <c:pt idx="5538">
                  <c:v>1538.0</c:v>
                </c:pt>
                <c:pt idx="5539">
                  <c:v>1538.0</c:v>
                </c:pt>
                <c:pt idx="5540">
                  <c:v>1539.0</c:v>
                </c:pt>
                <c:pt idx="5541">
                  <c:v>1539.0</c:v>
                </c:pt>
                <c:pt idx="5542">
                  <c:v>1540.0</c:v>
                </c:pt>
                <c:pt idx="5543">
                  <c:v>1541.0</c:v>
                </c:pt>
                <c:pt idx="5544">
                  <c:v>1541.0</c:v>
                </c:pt>
                <c:pt idx="5545">
                  <c:v>1542.0</c:v>
                </c:pt>
                <c:pt idx="5546">
                  <c:v>1543.0</c:v>
                </c:pt>
                <c:pt idx="5547">
                  <c:v>1543.0</c:v>
                </c:pt>
                <c:pt idx="5548">
                  <c:v>1543.0</c:v>
                </c:pt>
                <c:pt idx="5549">
                  <c:v>1544.0</c:v>
                </c:pt>
                <c:pt idx="5550">
                  <c:v>1544.0</c:v>
                </c:pt>
                <c:pt idx="5551">
                  <c:v>1544.0</c:v>
                </c:pt>
                <c:pt idx="5552">
                  <c:v>1544.0</c:v>
                </c:pt>
                <c:pt idx="5553">
                  <c:v>1544.0</c:v>
                </c:pt>
                <c:pt idx="5554">
                  <c:v>1544.0</c:v>
                </c:pt>
                <c:pt idx="5555">
                  <c:v>1544.0</c:v>
                </c:pt>
                <c:pt idx="5556">
                  <c:v>1544.0</c:v>
                </c:pt>
                <c:pt idx="5557">
                  <c:v>1544.0</c:v>
                </c:pt>
                <c:pt idx="5558">
                  <c:v>1544.0</c:v>
                </c:pt>
                <c:pt idx="5559">
                  <c:v>1544.0</c:v>
                </c:pt>
                <c:pt idx="5560">
                  <c:v>1544.0</c:v>
                </c:pt>
                <c:pt idx="5561">
                  <c:v>1545.0</c:v>
                </c:pt>
                <c:pt idx="5562">
                  <c:v>1545.0</c:v>
                </c:pt>
                <c:pt idx="5563">
                  <c:v>1545.0</c:v>
                </c:pt>
                <c:pt idx="5564">
                  <c:v>1545.0</c:v>
                </c:pt>
                <c:pt idx="5565">
                  <c:v>1545.0</c:v>
                </c:pt>
                <c:pt idx="5566">
                  <c:v>1545.0</c:v>
                </c:pt>
                <c:pt idx="5567">
                  <c:v>1545.0</c:v>
                </c:pt>
                <c:pt idx="5568">
                  <c:v>1545.0</c:v>
                </c:pt>
                <c:pt idx="5569">
                  <c:v>1545.0</c:v>
                </c:pt>
                <c:pt idx="5570">
                  <c:v>1545.0</c:v>
                </c:pt>
                <c:pt idx="5571">
                  <c:v>1545.0</c:v>
                </c:pt>
                <c:pt idx="5572">
                  <c:v>1545.0</c:v>
                </c:pt>
                <c:pt idx="5573">
                  <c:v>1546.0</c:v>
                </c:pt>
                <c:pt idx="5574">
                  <c:v>1546.0</c:v>
                </c:pt>
                <c:pt idx="5575">
                  <c:v>1547.0</c:v>
                </c:pt>
                <c:pt idx="5576">
                  <c:v>1548.0</c:v>
                </c:pt>
                <c:pt idx="5577">
                  <c:v>1548.0</c:v>
                </c:pt>
                <c:pt idx="5578">
                  <c:v>1548.0</c:v>
                </c:pt>
                <c:pt idx="5579">
                  <c:v>1549.0</c:v>
                </c:pt>
                <c:pt idx="5580">
                  <c:v>1549.0</c:v>
                </c:pt>
                <c:pt idx="5581">
                  <c:v>1549.0</c:v>
                </c:pt>
                <c:pt idx="5582">
                  <c:v>1549.0</c:v>
                </c:pt>
                <c:pt idx="5583">
                  <c:v>1549.0</c:v>
                </c:pt>
                <c:pt idx="5584">
                  <c:v>1549.0</c:v>
                </c:pt>
                <c:pt idx="5585">
                  <c:v>1550.0</c:v>
                </c:pt>
                <c:pt idx="5586">
                  <c:v>1550.0</c:v>
                </c:pt>
                <c:pt idx="5587">
                  <c:v>1550.0</c:v>
                </c:pt>
                <c:pt idx="5588">
                  <c:v>1550.0</c:v>
                </c:pt>
                <c:pt idx="5589">
                  <c:v>1550.0</c:v>
                </c:pt>
                <c:pt idx="5590">
                  <c:v>1550.0</c:v>
                </c:pt>
                <c:pt idx="5591">
                  <c:v>1550.0</c:v>
                </c:pt>
                <c:pt idx="5592">
                  <c:v>1550.0</c:v>
                </c:pt>
                <c:pt idx="5593">
                  <c:v>1550.0</c:v>
                </c:pt>
                <c:pt idx="5594">
                  <c:v>1550.0</c:v>
                </c:pt>
                <c:pt idx="5595">
                  <c:v>1550.0</c:v>
                </c:pt>
                <c:pt idx="5596">
                  <c:v>1550.0</c:v>
                </c:pt>
                <c:pt idx="5597">
                  <c:v>1550.0</c:v>
                </c:pt>
                <c:pt idx="5598">
                  <c:v>1550.0</c:v>
                </c:pt>
                <c:pt idx="5599">
                  <c:v>1550.0</c:v>
                </c:pt>
                <c:pt idx="5600">
                  <c:v>1550.0</c:v>
                </c:pt>
                <c:pt idx="5601">
                  <c:v>1550.0</c:v>
                </c:pt>
                <c:pt idx="5602">
                  <c:v>1550.0</c:v>
                </c:pt>
                <c:pt idx="5603">
                  <c:v>1550.0</c:v>
                </c:pt>
                <c:pt idx="5604">
                  <c:v>1550.0</c:v>
                </c:pt>
                <c:pt idx="5605">
                  <c:v>1550.0</c:v>
                </c:pt>
                <c:pt idx="5606">
                  <c:v>1550.0</c:v>
                </c:pt>
                <c:pt idx="5607">
                  <c:v>1550.0</c:v>
                </c:pt>
                <c:pt idx="5608">
                  <c:v>1550.0</c:v>
                </c:pt>
                <c:pt idx="5609">
                  <c:v>1551.0</c:v>
                </c:pt>
                <c:pt idx="5610">
                  <c:v>1552.0</c:v>
                </c:pt>
                <c:pt idx="5611">
                  <c:v>1553.0</c:v>
                </c:pt>
                <c:pt idx="5612">
                  <c:v>1554.0</c:v>
                </c:pt>
                <c:pt idx="5613">
                  <c:v>1555.0</c:v>
                </c:pt>
                <c:pt idx="5614">
                  <c:v>1556.0</c:v>
                </c:pt>
                <c:pt idx="5615">
                  <c:v>1557.0</c:v>
                </c:pt>
                <c:pt idx="5616">
                  <c:v>1558.0</c:v>
                </c:pt>
                <c:pt idx="5617">
                  <c:v>1559.0</c:v>
                </c:pt>
                <c:pt idx="5618">
                  <c:v>1560.0</c:v>
                </c:pt>
                <c:pt idx="5619">
                  <c:v>1561.0</c:v>
                </c:pt>
                <c:pt idx="5620">
                  <c:v>1562.0</c:v>
                </c:pt>
                <c:pt idx="5621">
                  <c:v>1562.0</c:v>
                </c:pt>
                <c:pt idx="5622">
                  <c:v>1563.0</c:v>
                </c:pt>
                <c:pt idx="5623">
                  <c:v>1563.0</c:v>
                </c:pt>
                <c:pt idx="5624">
                  <c:v>1563.0</c:v>
                </c:pt>
                <c:pt idx="5625">
                  <c:v>1563.0</c:v>
                </c:pt>
                <c:pt idx="5626">
                  <c:v>1563.0</c:v>
                </c:pt>
                <c:pt idx="5627">
                  <c:v>1563.0</c:v>
                </c:pt>
                <c:pt idx="5628">
                  <c:v>1563.0</c:v>
                </c:pt>
                <c:pt idx="5629">
                  <c:v>1563.0</c:v>
                </c:pt>
                <c:pt idx="5630">
                  <c:v>1563.0</c:v>
                </c:pt>
                <c:pt idx="5631">
                  <c:v>1564.0</c:v>
                </c:pt>
                <c:pt idx="5632">
                  <c:v>1564.0</c:v>
                </c:pt>
                <c:pt idx="5633">
                  <c:v>1565.0</c:v>
                </c:pt>
                <c:pt idx="5634">
                  <c:v>1565.0</c:v>
                </c:pt>
                <c:pt idx="5635">
                  <c:v>1566.0</c:v>
                </c:pt>
                <c:pt idx="5636">
                  <c:v>1567.0</c:v>
                </c:pt>
                <c:pt idx="5637">
                  <c:v>1567.0</c:v>
                </c:pt>
                <c:pt idx="5638">
                  <c:v>1568.0</c:v>
                </c:pt>
                <c:pt idx="5639">
                  <c:v>1568.0</c:v>
                </c:pt>
                <c:pt idx="5640">
                  <c:v>1568.0</c:v>
                </c:pt>
                <c:pt idx="5641">
                  <c:v>1569.0</c:v>
                </c:pt>
                <c:pt idx="5642">
                  <c:v>1570.0</c:v>
                </c:pt>
                <c:pt idx="5643">
                  <c:v>1571.0</c:v>
                </c:pt>
                <c:pt idx="5644">
                  <c:v>1571.0</c:v>
                </c:pt>
                <c:pt idx="5645">
                  <c:v>1572.0</c:v>
                </c:pt>
                <c:pt idx="5646">
                  <c:v>1573.0</c:v>
                </c:pt>
                <c:pt idx="5647">
                  <c:v>1573.0</c:v>
                </c:pt>
                <c:pt idx="5648">
                  <c:v>1574.0</c:v>
                </c:pt>
                <c:pt idx="5649">
                  <c:v>1575.0</c:v>
                </c:pt>
                <c:pt idx="5650">
                  <c:v>1576.0</c:v>
                </c:pt>
                <c:pt idx="5651">
                  <c:v>1577.0</c:v>
                </c:pt>
                <c:pt idx="5652">
                  <c:v>1578.0</c:v>
                </c:pt>
                <c:pt idx="5653">
                  <c:v>1578.0</c:v>
                </c:pt>
                <c:pt idx="5654">
                  <c:v>1579.0</c:v>
                </c:pt>
                <c:pt idx="5655">
                  <c:v>1580.0</c:v>
                </c:pt>
                <c:pt idx="5656">
                  <c:v>1580.0</c:v>
                </c:pt>
                <c:pt idx="5657">
                  <c:v>1580.0</c:v>
                </c:pt>
                <c:pt idx="5658">
                  <c:v>1581.0</c:v>
                </c:pt>
                <c:pt idx="5659">
                  <c:v>1581.0</c:v>
                </c:pt>
                <c:pt idx="5660">
                  <c:v>1581.0</c:v>
                </c:pt>
                <c:pt idx="5661">
                  <c:v>1581.0</c:v>
                </c:pt>
                <c:pt idx="5662">
                  <c:v>1581.0</c:v>
                </c:pt>
                <c:pt idx="5663">
                  <c:v>1582.0</c:v>
                </c:pt>
                <c:pt idx="5664">
                  <c:v>1582.0</c:v>
                </c:pt>
                <c:pt idx="5665">
                  <c:v>1583.0</c:v>
                </c:pt>
                <c:pt idx="5666">
                  <c:v>1583.0</c:v>
                </c:pt>
                <c:pt idx="5667">
                  <c:v>1583.0</c:v>
                </c:pt>
                <c:pt idx="5668">
                  <c:v>1583.0</c:v>
                </c:pt>
                <c:pt idx="5669">
                  <c:v>1583.0</c:v>
                </c:pt>
                <c:pt idx="5670">
                  <c:v>1583.0</c:v>
                </c:pt>
                <c:pt idx="5671">
                  <c:v>1583.0</c:v>
                </c:pt>
                <c:pt idx="5672">
                  <c:v>1583.0</c:v>
                </c:pt>
                <c:pt idx="5673">
                  <c:v>1583.0</c:v>
                </c:pt>
                <c:pt idx="5674">
                  <c:v>1583.0</c:v>
                </c:pt>
                <c:pt idx="5675">
                  <c:v>1583.0</c:v>
                </c:pt>
                <c:pt idx="5676">
                  <c:v>1583.0</c:v>
                </c:pt>
                <c:pt idx="5677">
                  <c:v>1583.0</c:v>
                </c:pt>
                <c:pt idx="5678">
                  <c:v>1583.0</c:v>
                </c:pt>
                <c:pt idx="5679">
                  <c:v>1583.0</c:v>
                </c:pt>
                <c:pt idx="5680">
                  <c:v>1584.0</c:v>
                </c:pt>
                <c:pt idx="5681">
                  <c:v>1585.0</c:v>
                </c:pt>
                <c:pt idx="5682">
                  <c:v>1585.0</c:v>
                </c:pt>
                <c:pt idx="5683">
                  <c:v>1586.0</c:v>
                </c:pt>
                <c:pt idx="5684">
                  <c:v>1587.0</c:v>
                </c:pt>
                <c:pt idx="5685">
                  <c:v>1587.0</c:v>
                </c:pt>
                <c:pt idx="5686">
                  <c:v>1587.0</c:v>
                </c:pt>
                <c:pt idx="5687">
                  <c:v>1587.0</c:v>
                </c:pt>
                <c:pt idx="5688">
                  <c:v>1588.0</c:v>
                </c:pt>
                <c:pt idx="5689">
                  <c:v>1589.0</c:v>
                </c:pt>
                <c:pt idx="5690">
                  <c:v>1589.0</c:v>
                </c:pt>
                <c:pt idx="5691">
                  <c:v>1590.0</c:v>
                </c:pt>
                <c:pt idx="5692">
                  <c:v>1591.0</c:v>
                </c:pt>
                <c:pt idx="5693">
                  <c:v>1591.0</c:v>
                </c:pt>
                <c:pt idx="5694">
                  <c:v>1591.0</c:v>
                </c:pt>
                <c:pt idx="5695">
                  <c:v>1592.0</c:v>
                </c:pt>
                <c:pt idx="5696">
                  <c:v>1593.0</c:v>
                </c:pt>
                <c:pt idx="5697">
                  <c:v>1594.0</c:v>
                </c:pt>
                <c:pt idx="5698">
                  <c:v>1594.0</c:v>
                </c:pt>
                <c:pt idx="5699">
                  <c:v>1595.0</c:v>
                </c:pt>
                <c:pt idx="5700">
                  <c:v>1595.0</c:v>
                </c:pt>
                <c:pt idx="5701">
                  <c:v>1596.0</c:v>
                </c:pt>
                <c:pt idx="5702">
                  <c:v>1596.0</c:v>
                </c:pt>
                <c:pt idx="5703">
                  <c:v>1596.0</c:v>
                </c:pt>
                <c:pt idx="5704">
                  <c:v>1596.0</c:v>
                </c:pt>
                <c:pt idx="5705">
                  <c:v>1596.0</c:v>
                </c:pt>
                <c:pt idx="5706">
                  <c:v>1597.0</c:v>
                </c:pt>
                <c:pt idx="5707">
                  <c:v>1598.0</c:v>
                </c:pt>
                <c:pt idx="5708">
                  <c:v>1598.0</c:v>
                </c:pt>
                <c:pt idx="5709">
                  <c:v>1598.0</c:v>
                </c:pt>
                <c:pt idx="5710">
                  <c:v>1598.0</c:v>
                </c:pt>
                <c:pt idx="5711">
                  <c:v>1598.0</c:v>
                </c:pt>
                <c:pt idx="5712">
                  <c:v>1598.0</c:v>
                </c:pt>
                <c:pt idx="5713">
                  <c:v>1598.0</c:v>
                </c:pt>
                <c:pt idx="5714">
                  <c:v>1598.0</c:v>
                </c:pt>
                <c:pt idx="5715">
                  <c:v>1598.0</c:v>
                </c:pt>
                <c:pt idx="5716">
                  <c:v>1598.0</c:v>
                </c:pt>
                <c:pt idx="5717">
                  <c:v>1598.0</c:v>
                </c:pt>
                <c:pt idx="5718">
                  <c:v>1598.0</c:v>
                </c:pt>
                <c:pt idx="5719">
                  <c:v>1598.0</c:v>
                </c:pt>
                <c:pt idx="5720">
                  <c:v>1599.0</c:v>
                </c:pt>
                <c:pt idx="5721">
                  <c:v>1599.0</c:v>
                </c:pt>
                <c:pt idx="5722">
                  <c:v>1599.0</c:v>
                </c:pt>
                <c:pt idx="5723">
                  <c:v>1600.0</c:v>
                </c:pt>
                <c:pt idx="5724">
                  <c:v>1600.0</c:v>
                </c:pt>
                <c:pt idx="5725">
                  <c:v>1600.0</c:v>
                </c:pt>
                <c:pt idx="5726">
                  <c:v>1600.0</c:v>
                </c:pt>
                <c:pt idx="5727">
                  <c:v>1601.0</c:v>
                </c:pt>
                <c:pt idx="5728">
                  <c:v>1601.0</c:v>
                </c:pt>
                <c:pt idx="5729">
                  <c:v>1601.0</c:v>
                </c:pt>
                <c:pt idx="5730">
                  <c:v>1601.0</c:v>
                </c:pt>
                <c:pt idx="5731">
                  <c:v>1601.0</c:v>
                </c:pt>
                <c:pt idx="5732">
                  <c:v>1602.0</c:v>
                </c:pt>
                <c:pt idx="5733">
                  <c:v>1602.0</c:v>
                </c:pt>
                <c:pt idx="5734">
                  <c:v>1602.0</c:v>
                </c:pt>
                <c:pt idx="5735">
                  <c:v>1602.0</c:v>
                </c:pt>
                <c:pt idx="5736">
                  <c:v>1602.0</c:v>
                </c:pt>
                <c:pt idx="5737">
                  <c:v>1602.0</c:v>
                </c:pt>
                <c:pt idx="5738">
                  <c:v>1602.0</c:v>
                </c:pt>
                <c:pt idx="5739">
                  <c:v>1602.0</c:v>
                </c:pt>
                <c:pt idx="5740">
                  <c:v>1602.0</c:v>
                </c:pt>
                <c:pt idx="5741">
                  <c:v>1602.0</c:v>
                </c:pt>
                <c:pt idx="5742">
                  <c:v>1602.0</c:v>
                </c:pt>
                <c:pt idx="5743">
                  <c:v>1602.0</c:v>
                </c:pt>
                <c:pt idx="5744">
                  <c:v>1602.0</c:v>
                </c:pt>
                <c:pt idx="5745">
                  <c:v>1602.0</c:v>
                </c:pt>
                <c:pt idx="5746">
                  <c:v>1602.0</c:v>
                </c:pt>
                <c:pt idx="5747">
                  <c:v>1603.0</c:v>
                </c:pt>
                <c:pt idx="5748">
                  <c:v>1604.0</c:v>
                </c:pt>
                <c:pt idx="5749">
                  <c:v>1604.0</c:v>
                </c:pt>
                <c:pt idx="5750">
                  <c:v>1604.0</c:v>
                </c:pt>
                <c:pt idx="5751">
                  <c:v>1605.0</c:v>
                </c:pt>
                <c:pt idx="5752">
                  <c:v>1605.0</c:v>
                </c:pt>
                <c:pt idx="5753">
                  <c:v>1605.0</c:v>
                </c:pt>
                <c:pt idx="5754">
                  <c:v>1605.0</c:v>
                </c:pt>
                <c:pt idx="5755">
                  <c:v>1605.0</c:v>
                </c:pt>
                <c:pt idx="5756">
                  <c:v>1606.0</c:v>
                </c:pt>
                <c:pt idx="5757">
                  <c:v>1606.0</c:v>
                </c:pt>
                <c:pt idx="5758">
                  <c:v>1606.0</c:v>
                </c:pt>
                <c:pt idx="5759">
                  <c:v>1606.0</c:v>
                </c:pt>
                <c:pt idx="5760">
                  <c:v>1606.0</c:v>
                </c:pt>
                <c:pt idx="5761">
                  <c:v>1607.0</c:v>
                </c:pt>
                <c:pt idx="5762">
                  <c:v>1607.0</c:v>
                </c:pt>
                <c:pt idx="5763">
                  <c:v>1607.0</c:v>
                </c:pt>
                <c:pt idx="5764">
                  <c:v>1607.0</c:v>
                </c:pt>
                <c:pt idx="5765">
                  <c:v>1607.0</c:v>
                </c:pt>
                <c:pt idx="5766">
                  <c:v>1607.0</c:v>
                </c:pt>
                <c:pt idx="5767">
                  <c:v>1607.0</c:v>
                </c:pt>
                <c:pt idx="5768">
                  <c:v>1607.0</c:v>
                </c:pt>
                <c:pt idx="5769">
                  <c:v>1607.0</c:v>
                </c:pt>
                <c:pt idx="5770">
                  <c:v>1607.0</c:v>
                </c:pt>
                <c:pt idx="5771">
                  <c:v>1607.0</c:v>
                </c:pt>
                <c:pt idx="5772">
                  <c:v>1607.0</c:v>
                </c:pt>
                <c:pt idx="5773">
                  <c:v>1607.0</c:v>
                </c:pt>
                <c:pt idx="5774">
                  <c:v>1607.0</c:v>
                </c:pt>
                <c:pt idx="5775">
                  <c:v>1607.0</c:v>
                </c:pt>
                <c:pt idx="5776">
                  <c:v>1607.0</c:v>
                </c:pt>
                <c:pt idx="5777">
                  <c:v>1607.0</c:v>
                </c:pt>
                <c:pt idx="5778">
                  <c:v>1608.0</c:v>
                </c:pt>
                <c:pt idx="5779">
                  <c:v>1608.0</c:v>
                </c:pt>
                <c:pt idx="5780">
                  <c:v>1608.0</c:v>
                </c:pt>
                <c:pt idx="5781">
                  <c:v>1608.0</c:v>
                </c:pt>
                <c:pt idx="5782">
                  <c:v>1609.0</c:v>
                </c:pt>
                <c:pt idx="5783">
                  <c:v>1609.0</c:v>
                </c:pt>
                <c:pt idx="5784">
                  <c:v>1610.0</c:v>
                </c:pt>
                <c:pt idx="5785">
                  <c:v>1610.0</c:v>
                </c:pt>
                <c:pt idx="5786">
                  <c:v>1610.0</c:v>
                </c:pt>
                <c:pt idx="5787">
                  <c:v>1610.0</c:v>
                </c:pt>
                <c:pt idx="5788">
                  <c:v>1610.0</c:v>
                </c:pt>
                <c:pt idx="5789">
                  <c:v>1610.0</c:v>
                </c:pt>
                <c:pt idx="5790">
                  <c:v>1610.0</c:v>
                </c:pt>
                <c:pt idx="5791">
                  <c:v>1610.0</c:v>
                </c:pt>
                <c:pt idx="5792">
                  <c:v>1610.0</c:v>
                </c:pt>
                <c:pt idx="5793">
                  <c:v>1611.0</c:v>
                </c:pt>
                <c:pt idx="5794">
                  <c:v>1611.0</c:v>
                </c:pt>
                <c:pt idx="5795">
                  <c:v>1611.0</c:v>
                </c:pt>
                <c:pt idx="5796">
                  <c:v>1611.0</c:v>
                </c:pt>
                <c:pt idx="5797">
                  <c:v>1611.0</c:v>
                </c:pt>
                <c:pt idx="5798">
                  <c:v>1612.0</c:v>
                </c:pt>
                <c:pt idx="5799">
                  <c:v>1613.0</c:v>
                </c:pt>
                <c:pt idx="5800">
                  <c:v>1613.0</c:v>
                </c:pt>
                <c:pt idx="5801">
                  <c:v>1613.0</c:v>
                </c:pt>
                <c:pt idx="5802">
                  <c:v>1613.0</c:v>
                </c:pt>
                <c:pt idx="5803">
                  <c:v>1613.0</c:v>
                </c:pt>
                <c:pt idx="5804">
                  <c:v>1613.0</c:v>
                </c:pt>
                <c:pt idx="5805">
                  <c:v>1614.0</c:v>
                </c:pt>
                <c:pt idx="5806">
                  <c:v>1614.0</c:v>
                </c:pt>
                <c:pt idx="5807">
                  <c:v>1615.0</c:v>
                </c:pt>
                <c:pt idx="5808">
                  <c:v>1615.0</c:v>
                </c:pt>
                <c:pt idx="5809">
                  <c:v>1615.0</c:v>
                </c:pt>
                <c:pt idx="5810">
                  <c:v>1615.0</c:v>
                </c:pt>
                <c:pt idx="5811">
                  <c:v>1616.0</c:v>
                </c:pt>
                <c:pt idx="5812">
                  <c:v>1617.0</c:v>
                </c:pt>
                <c:pt idx="5813">
                  <c:v>1617.0</c:v>
                </c:pt>
                <c:pt idx="5814">
                  <c:v>1617.0</c:v>
                </c:pt>
                <c:pt idx="5815">
                  <c:v>1617.0</c:v>
                </c:pt>
                <c:pt idx="5816">
                  <c:v>1618.0</c:v>
                </c:pt>
                <c:pt idx="5817">
                  <c:v>1618.0</c:v>
                </c:pt>
                <c:pt idx="5818">
                  <c:v>1618.0</c:v>
                </c:pt>
                <c:pt idx="5819">
                  <c:v>1618.0</c:v>
                </c:pt>
                <c:pt idx="5820">
                  <c:v>1618.0</c:v>
                </c:pt>
                <c:pt idx="5821">
                  <c:v>1619.0</c:v>
                </c:pt>
                <c:pt idx="5822">
                  <c:v>1620.0</c:v>
                </c:pt>
                <c:pt idx="5823">
                  <c:v>1621.0</c:v>
                </c:pt>
                <c:pt idx="5824">
                  <c:v>1621.0</c:v>
                </c:pt>
                <c:pt idx="5825">
                  <c:v>1622.0</c:v>
                </c:pt>
                <c:pt idx="5826">
                  <c:v>1622.0</c:v>
                </c:pt>
                <c:pt idx="5827">
                  <c:v>1622.0</c:v>
                </c:pt>
                <c:pt idx="5828">
                  <c:v>1622.0</c:v>
                </c:pt>
                <c:pt idx="5829">
                  <c:v>1622.0</c:v>
                </c:pt>
                <c:pt idx="5830">
                  <c:v>1623.0</c:v>
                </c:pt>
                <c:pt idx="5831">
                  <c:v>1623.0</c:v>
                </c:pt>
                <c:pt idx="5832">
                  <c:v>1623.0</c:v>
                </c:pt>
                <c:pt idx="5833">
                  <c:v>1623.0</c:v>
                </c:pt>
                <c:pt idx="5834">
                  <c:v>1623.0</c:v>
                </c:pt>
                <c:pt idx="5835">
                  <c:v>1623.0</c:v>
                </c:pt>
                <c:pt idx="5836">
                  <c:v>1623.0</c:v>
                </c:pt>
                <c:pt idx="5837">
                  <c:v>1623.0</c:v>
                </c:pt>
                <c:pt idx="5838">
                  <c:v>1623.0</c:v>
                </c:pt>
                <c:pt idx="5839">
                  <c:v>1623.0</c:v>
                </c:pt>
                <c:pt idx="5840">
                  <c:v>1624.0</c:v>
                </c:pt>
                <c:pt idx="5841">
                  <c:v>1624.0</c:v>
                </c:pt>
                <c:pt idx="5842">
                  <c:v>1624.0</c:v>
                </c:pt>
                <c:pt idx="5843">
                  <c:v>1624.0</c:v>
                </c:pt>
                <c:pt idx="5844">
                  <c:v>1624.0</c:v>
                </c:pt>
                <c:pt idx="5845">
                  <c:v>1624.0</c:v>
                </c:pt>
                <c:pt idx="5846">
                  <c:v>1624.0</c:v>
                </c:pt>
                <c:pt idx="5847">
                  <c:v>1624.0</c:v>
                </c:pt>
                <c:pt idx="5848">
                  <c:v>1624.0</c:v>
                </c:pt>
                <c:pt idx="5849">
                  <c:v>1624.0</c:v>
                </c:pt>
                <c:pt idx="5850">
                  <c:v>1624.0</c:v>
                </c:pt>
                <c:pt idx="5851">
                  <c:v>1625.0</c:v>
                </c:pt>
                <c:pt idx="5852">
                  <c:v>1625.0</c:v>
                </c:pt>
                <c:pt idx="5853">
                  <c:v>1625.0</c:v>
                </c:pt>
                <c:pt idx="5854">
                  <c:v>1626.0</c:v>
                </c:pt>
                <c:pt idx="5855">
                  <c:v>1626.0</c:v>
                </c:pt>
                <c:pt idx="5856">
                  <c:v>1627.0</c:v>
                </c:pt>
                <c:pt idx="5857">
                  <c:v>1627.0</c:v>
                </c:pt>
                <c:pt idx="5858">
                  <c:v>1628.0</c:v>
                </c:pt>
                <c:pt idx="5859">
                  <c:v>1629.0</c:v>
                </c:pt>
                <c:pt idx="5860">
                  <c:v>1630.0</c:v>
                </c:pt>
                <c:pt idx="5861">
                  <c:v>1631.0</c:v>
                </c:pt>
                <c:pt idx="5862">
                  <c:v>1632.0</c:v>
                </c:pt>
                <c:pt idx="5863">
                  <c:v>1633.0</c:v>
                </c:pt>
                <c:pt idx="5864">
                  <c:v>1634.0</c:v>
                </c:pt>
                <c:pt idx="5865">
                  <c:v>1635.0</c:v>
                </c:pt>
                <c:pt idx="5866">
                  <c:v>1636.0</c:v>
                </c:pt>
                <c:pt idx="5867">
                  <c:v>1637.0</c:v>
                </c:pt>
                <c:pt idx="5868">
                  <c:v>1638.0</c:v>
                </c:pt>
                <c:pt idx="5869">
                  <c:v>1639.0</c:v>
                </c:pt>
                <c:pt idx="5870">
                  <c:v>1640.0</c:v>
                </c:pt>
                <c:pt idx="5871">
                  <c:v>1640.0</c:v>
                </c:pt>
                <c:pt idx="5872">
                  <c:v>1640.0</c:v>
                </c:pt>
                <c:pt idx="5873">
                  <c:v>1641.0</c:v>
                </c:pt>
                <c:pt idx="5874">
                  <c:v>1642.0</c:v>
                </c:pt>
                <c:pt idx="5875">
                  <c:v>1643.0</c:v>
                </c:pt>
                <c:pt idx="5876">
                  <c:v>1644.0</c:v>
                </c:pt>
                <c:pt idx="5877">
                  <c:v>1645.0</c:v>
                </c:pt>
                <c:pt idx="5878">
                  <c:v>1646.0</c:v>
                </c:pt>
                <c:pt idx="5879">
                  <c:v>1647.0</c:v>
                </c:pt>
                <c:pt idx="5880">
                  <c:v>1648.0</c:v>
                </c:pt>
                <c:pt idx="5881">
                  <c:v>1648.0</c:v>
                </c:pt>
                <c:pt idx="5882">
                  <c:v>1649.0</c:v>
                </c:pt>
                <c:pt idx="5883">
                  <c:v>1650.0</c:v>
                </c:pt>
                <c:pt idx="5884">
                  <c:v>1650.0</c:v>
                </c:pt>
                <c:pt idx="5885">
                  <c:v>1650.0</c:v>
                </c:pt>
                <c:pt idx="5886">
                  <c:v>1650.0</c:v>
                </c:pt>
                <c:pt idx="5887">
                  <c:v>1651.0</c:v>
                </c:pt>
                <c:pt idx="5888">
                  <c:v>1652.0</c:v>
                </c:pt>
                <c:pt idx="5889">
                  <c:v>1653.0</c:v>
                </c:pt>
                <c:pt idx="5890">
                  <c:v>1654.0</c:v>
                </c:pt>
                <c:pt idx="5891">
                  <c:v>1654.0</c:v>
                </c:pt>
                <c:pt idx="5892">
                  <c:v>1655.0</c:v>
                </c:pt>
                <c:pt idx="5893">
                  <c:v>1655.0</c:v>
                </c:pt>
                <c:pt idx="5894">
                  <c:v>1656.0</c:v>
                </c:pt>
                <c:pt idx="5895">
                  <c:v>1656.0</c:v>
                </c:pt>
                <c:pt idx="5896">
                  <c:v>1656.0</c:v>
                </c:pt>
                <c:pt idx="5897">
                  <c:v>1657.0</c:v>
                </c:pt>
                <c:pt idx="5898">
                  <c:v>1658.0</c:v>
                </c:pt>
                <c:pt idx="5899">
                  <c:v>1659.0</c:v>
                </c:pt>
                <c:pt idx="5900">
                  <c:v>1660.0</c:v>
                </c:pt>
                <c:pt idx="5901">
                  <c:v>1661.0</c:v>
                </c:pt>
                <c:pt idx="5902">
                  <c:v>1661.0</c:v>
                </c:pt>
                <c:pt idx="5903">
                  <c:v>1662.0</c:v>
                </c:pt>
                <c:pt idx="5904">
                  <c:v>1662.0</c:v>
                </c:pt>
                <c:pt idx="5905">
                  <c:v>1662.0</c:v>
                </c:pt>
                <c:pt idx="5906">
                  <c:v>1663.0</c:v>
                </c:pt>
                <c:pt idx="5907">
                  <c:v>1663.0</c:v>
                </c:pt>
                <c:pt idx="5908">
                  <c:v>1664.0</c:v>
                </c:pt>
                <c:pt idx="5909">
                  <c:v>1664.0</c:v>
                </c:pt>
                <c:pt idx="5910">
                  <c:v>1664.0</c:v>
                </c:pt>
                <c:pt idx="5911">
                  <c:v>1664.0</c:v>
                </c:pt>
                <c:pt idx="5912">
                  <c:v>1665.0</c:v>
                </c:pt>
                <c:pt idx="5913">
                  <c:v>1665.0</c:v>
                </c:pt>
                <c:pt idx="5914">
                  <c:v>1665.0</c:v>
                </c:pt>
                <c:pt idx="5915">
                  <c:v>1665.0</c:v>
                </c:pt>
                <c:pt idx="5916">
                  <c:v>1665.0</c:v>
                </c:pt>
                <c:pt idx="5917">
                  <c:v>1665.0</c:v>
                </c:pt>
                <c:pt idx="5918">
                  <c:v>1665.0</c:v>
                </c:pt>
                <c:pt idx="5919">
                  <c:v>1666.0</c:v>
                </c:pt>
                <c:pt idx="5920">
                  <c:v>1666.0</c:v>
                </c:pt>
                <c:pt idx="5921">
                  <c:v>1666.0</c:v>
                </c:pt>
                <c:pt idx="5922">
                  <c:v>1666.0</c:v>
                </c:pt>
                <c:pt idx="5923">
                  <c:v>1666.0</c:v>
                </c:pt>
                <c:pt idx="5924">
                  <c:v>1666.0</c:v>
                </c:pt>
                <c:pt idx="5925">
                  <c:v>1666.0</c:v>
                </c:pt>
                <c:pt idx="5926">
                  <c:v>1667.0</c:v>
                </c:pt>
                <c:pt idx="5927">
                  <c:v>1667.0</c:v>
                </c:pt>
                <c:pt idx="5928">
                  <c:v>1667.0</c:v>
                </c:pt>
                <c:pt idx="5929">
                  <c:v>1667.0</c:v>
                </c:pt>
                <c:pt idx="5930">
                  <c:v>1667.0</c:v>
                </c:pt>
                <c:pt idx="5931">
                  <c:v>1667.0</c:v>
                </c:pt>
                <c:pt idx="5932">
                  <c:v>1668.0</c:v>
                </c:pt>
                <c:pt idx="5933">
                  <c:v>1668.0</c:v>
                </c:pt>
                <c:pt idx="5934">
                  <c:v>1668.0</c:v>
                </c:pt>
                <c:pt idx="5935">
                  <c:v>1669.0</c:v>
                </c:pt>
                <c:pt idx="5936">
                  <c:v>1669.0</c:v>
                </c:pt>
                <c:pt idx="5937">
                  <c:v>1669.0</c:v>
                </c:pt>
                <c:pt idx="5938">
                  <c:v>1669.0</c:v>
                </c:pt>
                <c:pt idx="5939">
                  <c:v>1669.0</c:v>
                </c:pt>
                <c:pt idx="5940">
                  <c:v>1669.0</c:v>
                </c:pt>
                <c:pt idx="5941">
                  <c:v>1669.0</c:v>
                </c:pt>
                <c:pt idx="5942">
                  <c:v>1669.0</c:v>
                </c:pt>
                <c:pt idx="5943">
                  <c:v>1669.0</c:v>
                </c:pt>
                <c:pt idx="5944">
                  <c:v>1669.0</c:v>
                </c:pt>
                <c:pt idx="5945">
                  <c:v>1669.0</c:v>
                </c:pt>
                <c:pt idx="5946">
                  <c:v>1670.0</c:v>
                </c:pt>
                <c:pt idx="5947">
                  <c:v>1670.0</c:v>
                </c:pt>
                <c:pt idx="5948">
                  <c:v>1670.0</c:v>
                </c:pt>
                <c:pt idx="5949">
                  <c:v>1670.0</c:v>
                </c:pt>
                <c:pt idx="5950">
                  <c:v>1670.0</c:v>
                </c:pt>
                <c:pt idx="5951">
                  <c:v>1671.0</c:v>
                </c:pt>
                <c:pt idx="5952">
                  <c:v>1671.0</c:v>
                </c:pt>
                <c:pt idx="5953">
                  <c:v>1671.0</c:v>
                </c:pt>
                <c:pt idx="5954">
                  <c:v>1672.0</c:v>
                </c:pt>
                <c:pt idx="5955">
                  <c:v>1672.0</c:v>
                </c:pt>
                <c:pt idx="5956">
                  <c:v>1672.0</c:v>
                </c:pt>
                <c:pt idx="5957">
                  <c:v>1673.0</c:v>
                </c:pt>
                <c:pt idx="5958">
                  <c:v>1674.0</c:v>
                </c:pt>
                <c:pt idx="5959">
                  <c:v>1675.0</c:v>
                </c:pt>
                <c:pt idx="5960">
                  <c:v>1675.0</c:v>
                </c:pt>
                <c:pt idx="5961">
                  <c:v>1675.0</c:v>
                </c:pt>
                <c:pt idx="5962">
                  <c:v>1675.0</c:v>
                </c:pt>
                <c:pt idx="5963">
                  <c:v>1675.0</c:v>
                </c:pt>
                <c:pt idx="5964">
                  <c:v>1676.0</c:v>
                </c:pt>
                <c:pt idx="5965">
                  <c:v>1676.0</c:v>
                </c:pt>
                <c:pt idx="5966">
                  <c:v>1677.0</c:v>
                </c:pt>
                <c:pt idx="5967">
                  <c:v>1678.0</c:v>
                </c:pt>
                <c:pt idx="5968">
                  <c:v>1679.0</c:v>
                </c:pt>
                <c:pt idx="5969">
                  <c:v>1679.0</c:v>
                </c:pt>
                <c:pt idx="5970">
                  <c:v>1679.0</c:v>
                </c:pt>
                <c:pt idx="5971">
                  <c:v>1679.0</c:v>
                </c:pt>
                <c:pt idx="5972">
                  <c:v>1679.0</c:v>
                </c:pt>
                <c:pt idx="5973">
                  <c:v>1679.0</c:v>
                </c:pt>
                <c:pt idx="5974">
                  <c:v>1679.0</c:v>
                </c:pt>
                <c:pt idx="5975">
                  <c:v>1680.0</c:v>
                </c:pt>
                <c:pt idx="5976">
                  <c:v>1680.0</c:v>
                </c:pt>
                <c:pt idx="5977">
                  <c:v>1680.0</c:v>
                </c:pt>
                <c:pt idx="5978">
                  <c:v>1680.0</c:v>
                </c:pt>
                <c:pt idx="5979">
                  <c:v>1680.0</c:v>
                </c:pt>
                <c:pt idx="5980">
                  <c:v>1680.0</c:v>
                </c:pt>
                <c:pt idx="5981">
                  <c:v>1680.0</c:v>
                </c:pt>
                <c:pt idx="5982">
                  <c:v>1681.0</c:v>
                </c:pt>
                <c:pt idx="5983">
                  <c:v>1682.0</c:v>
                </c:pt>
                <c:pt idx="5984">
                  <c:v>1683.0</c:v>
                </c:pt>
                <c:pt idx="5985">
                  <c:v>1684.0</c:v>
                </c:pt>
                <c:pt idx="5986">
                  <c:v>1684.0</c:v>
                </c:pt>
                <c:pt idx="5987">
                  <c:v>1684.0</c:v>
                </c:pt>
                <c:pt idx="5988">
                  <c:v>1684.0</c:v>
                </c:pt>
                <c:pt idx="5989">
                  <c:v>1685.0</c:v>
                </c:pt>
                <c:pt idx="5990">
                  <c:v>1685.0</c:v>
                </c:pt>
                <c:pt idx="5991">
                  <c:v>1686.0</c:v>
                </c:pt>
                <c:pt idx="5992">
                  <c:v>1686.0</c:v>
                </c:pt>
                <c:pt idx="5993">
                  <c:v>1686.0</c:v>
                </c:pt>
                <c:pt idx="5994">
                  <c:v>1687.0</c:v>
                </c:pt>
                <c:pt idx="5995">
                  <c:v>1687.0</c:v>
                </c:pt>
                <c:pt idx="5996">
                  <c:v>1687.0</c:v>
                </c:pt>
                <c:pt idx="5997">
                  <c:v>1687.0</c:v>
                </c:pt>
                <c:pt idx="5998">
                  <c:v>1687.0</c:v>
                </c:pt>
                <c:pt idx="5999">
                  <c:v>1687.0</c:v>
                </c:pt>
                <c:pt idx="6000">
                  <c:v>1687.0</c:v>
                </c:pt>
                <c:pt idx="6001">
                  <c:v>1688.0</c:v>
                </c:pt>
                <c:pt idx="6002">
                  <c:v>1688.0</c:v>
                </c:pt>
                <c:pt idx="6003">
                  <c:v>1688.0</c:v>
                </c:pt>
                <c:pt idx="6004">
                  <c:v>1688.0</c:v>
                </c:pt>
                <c:pt idx="6005">
                  <c:v>1688.0</c:v>
                </c:pt>
                <c:pt idx="6006">
                  <c:v>1688.0</c:v>
                </c:pt>
                <c:pt idx="6007">
                  <c:v>1688.0</c:v>
                </c:pt>
                <c:pt idx="6008">
                  <c:v>1688.0</c:v>
                </c:pt>
                <c:pt idx="6009">
                  <c:v>1689.0</c:v>
                </c:pt>
                <c:pt idx="6010">
                  <c:v>1690.0</c:v>
                </c:pt>
                <c:pt idx="6011">
                  <c:v>1691.0</c:v>
                </c:pt>
                <c:pt idx="6012">
                  <c:v>1691.0</c:v>
                </c:pt>
                <c:pt idx="6013">
                  <c:v>1691.0</c:v>
                </c:pt>
                <c:pt idx="6014">
                  <c:v>1692.0</c:v>
                </c:pt>
                <c:pt idx="6015">
                  <c:v>1692.0</c:v>
                </c:pt>
                <c:pt idx="6016">
                  <c:v>1692.0</c:v>
                </c:pt>
                <c:pt idx="6017">
                  <c:v>1692.0</c:v>
                </c:pt>
                <c:pt idx="6018">
                  <c:v>1692.0</c:v>
                </c:pt>
                <c:pt idx="6019">
                  <c:v>1693.0</c:v>
                </c:pt>
                <c:pt idx="6020">
                  <c:v>1693.0</c:v>
                </c:pt>
                <c:pt idx="6021">
                  <c:v>1693.0</c:v>
                </c:pt>
                <c:pt idx="6022">
                  <c:v>1693.0</c:v>
                </c:pt>
                <c:pt idx="6023">
                  <c:v>1693.0</c:v>
                </c:pt>
                <c:pt idx="6024">
                  <c:v>1693.0</c:v>
                </c:pt>
                <c:pt idx="6025">
                  <c:v>1693.0</c:v>
                </c:pt>
                <c:pt idx="6026">
                  <c:v>1693.0</c:v>
                </c:pt>
                <c:pt idx="6027">
                  <c:v>1693.0</c:v>
                </c:pt>
                <c:pt idx="6028">
                  <c:v>1694.0</c:v>
                </c:pt>
                <c:pt idx="6029">
                  <c:v>1694.0</c:v>
                </c:pt>
                <c:pt idx="6030">
                  <c:v>1695.0</c:v>
                </c:pt>
                <c:pt idx="6031">
                  <c:v>1695.0</c:v>
                </c:pt>
                <c:pt idx="6032">
                  <c:v>1695.0</c:v>
                </c:pt>
                <c:pt idx="6033">
                  <c:v>1695.0</c:v>
                </c:pt>
                <c:pt idx="6034">
                  <c:v>1696.0</c:v>
                </c:pt>
                <c:pt idx="6035">
                  <c:v>1697.0</c:v>
                </c:pt>
                <c:pt idx="6036">
                  <c:v>1698.0</c:v>
                </c:pt>
                <c:pt idx="6037">
                  <c:v>1698.0</c:v>
                </c:pt>
                <c:pt idx="6038">
                  <c:v>1699.0</c:v>
                </c:pt>
                <c:pt idx="6039">
                  <c:v>1699.0</c:v>
                </c:pt>
                <c:pt idx="6040">
                  <c:v>1699.0</c:v>
                </c:pt>
                <c:pt idx="6041">
                  <c:v>1700.0</c:v>
                </c:pt>
                <c:pt idx="6042">
                  <c:v>1700.0</c:v>
                </c:pt>
                <c:pt idx="6043">
                  <c:v>1701.0</c:v>
                </c:pt>
                <c:pt idx="6044">
                  <c:v>1702.0</c:v>
                </c:pt>
                <c:pt idx="6045">
                  <c:v>1703.0</c:v>
                </c:pt>
                <c:pt idx="6046">
                  <c:v>1703.0</c:v>
                </c:pt>
                <c:pt idx="6047">
                  <c:v>1703.0</c:v>
                </c:pt>
                <c:pt idx="6048">
                  <c:v>1703.0</c:v>
                </c:pt>
                <c:pt idx="6049">
                  <c:v>1703.0</c:v>
                </c:pt>
                <c:pt idx="6050">
                  <c:v>1704.0</c:v>
                </c:pt>
                <c:pt idx="6051">
                  <c:v>1705.0</c:v>
                </c:pt>
                <c:pt idx="6052">
                  <c:v>1706.0</c:v>
                </c:pt>
                <c:pt idx="6053">
                  <c:v>1707.0</c:v>
                </c:pt>
                <c:pt idx="6054">
                  <c:v>1707.0</c:v>
                </c:pt>
                <c:pt idx="6055">
                  <c:v>1708.0</c:v>
                </c:pt>
                <c:pt idx="6056">
                  <c:v>1709.0</c:v>
                </c:pt>
                <c:pt idx="6057">
                  <c:v>1709.0</c:v>
                </c:pt>
                <c:pt idx="6058">
                  <c:v>1709.0</c:v>
                </c:pt>
                <c:pt idx="6059">
                  <c:v>1709.0</c:v>
                </c:pt>
                <c:pt idx="6060">
                  <c:v>1710.0</c:v>
                </c:pt>
                <c:pt idx="6061">
                  <c:v>1710.0</c:v>
                </c:pt>
                <c:pt idx="6062">
                  <c:v>1710.0</c:v>
                </c:pt>
                <c:pt idx="6063">
                  <c:v>1710.0</c:v>
                </c:pt>
                <c:pt idx="6064">
                  <c:v>1710.0</c:v>
                </c:pt>
                <c:pt idx="6065">
                  <c:v>1710.0</c:v>
                </c:pt>
                <c:pt idx="6066">
                  <c:v>1710.0</c:v>
                </c:pt>
                <c:pt idx="6067">
                  <c:v>1710.0</c:v>
                </c:pt>
                <c:pt idx="6068">
                  <c:v>1710.0</c:v>
                </c:pt>
                <c:pt idx="6069">
                  <c:v>1710.0</c:v>
                </c:pt>
                <c:pt idx="6070">
                  <c:v>1710.0</c:v>
                </c:pt>
                <c:pt idx="6071">
                  <c:v>1710.0</c:v>
                </c:pt>
                <c:pt idx="6072">
                  <c:v>1710.0</c:v>
                </c:pt>
                <c:pt idx="6073">
                  <c:v>1710.0</c:v>
                </c:pt>
                <c:pt idx="6074">
                  <c:v>1710.0</c:v>
                </c:pt>
                <c:pt idx="6075">
                  <c:v>1711.0</c:v>
                </c:pt>
                <c:pt idx="6076">
                  <c:v>1711.0</c:v>
                </c:pt>
                <c:pt idx="6077">
                  <c:v>1711.0</c:v>
                </c:pt>
                <c:pt idx="6078">
                  <c:v>1711.0</c:v>
                </c:pt>
                <c:pt idx="6079">
                  <c:v>1712.0</c:v>
                </c:pt>
                <c:pt idx="6080">
                  <c:v>1712.0</c:v>
                </c:pt>
                <c:pt idx="6081">
                  <c:v>1712.0</c:v>
                </c:pt>
                <c:pt idx="6082">
                  <c:v>1712.0</c:v>
                </c:pt>
                <c:pt idx="6083">
                  <c:v>1712.0</c:v>
                </c:pt>
                <c:pt idx="6084">
                  <c:v>1712.0</c:v>
                </c:pt>
                <c:pt idx="6085">
                  <c:v>1712.0</c:v>
                </c:pt>
                <c:pt idx="6086">
                  <c:v>1712.0</c:v>
                </c:pt>
                <c:pt idx="6087">
                  <c:v>1712.0</c:v>
                </c:pt>
                <c:pt idx="6088">
                  <c:v>1712.0</c:v>
                </c:pt>
                <c:pt idx="6089">
                  <c:v>1712.0</c:v>
                </c:pt>
                <c:pt idx="6090">
                  <c:v>1712.0</c:v>
                </c:pt>
                <c:pt idx="6091">
                  <c:v>1712.0</c:v>
                </c:pt>
                <c:pt idx="6092">
                  <c:v>1712.0</c:v>
                </c:pt>
                <c:pt idx="6093">
                  <c:v>1712.0</c:v>
                </c:pt>
                <c:pt idx="6094">
                  <c:v>1712.0</c:v>
                </c:pt>
                <c:pt idx="6095">
                  <c:v>1712.0</c:v>
                </c:pt>
                <c:pt idx="6096">
                  <c:v>1712.0</c:v>
                </c:pt>
                <c:pt idx="6097">
                  <c:v>1712.0</c:v>
                </c:pt>
                <c:pt idx="6098">
                  <c:v>1712.0</c:v>
                </c:pt>
                <c:pt idx="6099">
                  <c:v>1712.0</c:v>
                </c:pt>
                <c:pt idx="6100">
                  <c:v>1712.0</c:v>
                </c:pt>
                <c:pt idx="6101">
                  <c:v>1713.0</c:v>
                </c:pt>
                <c:pt idx="6102">
                  <c:v>1713.0</c:v>
                </c:pt>
                <c:pt idx="6103">
                  <c:v>1713.0</c:v>
                </c:pt>
                <c:pt idx="6104">
                  <c:v>1714.0</c:v>
                </c:pt>
                <c:pt idx="6105">
                  <c:v>1715.0</c:v>
                </c:pt>
                <c:pt idx="6106">
                  <c:v>1716.0</c:v>
                </c:pt>
                <c:pt idx="6107">
                  <c:v>1716.0</c:v>
                </c:pt>
                <c:pt idx="6108">
                  <c:v>1716.0</c:v>
                </c:pt>
                <c:pt idx="6109">
                  <c:v>1717.0</c:v>
                </c:pt>
                <c:pt idx="6110">
                  <c:v>1718.0</c:v>
                </c:pt>
                <c:pt idx="6111">
                  <c:v>1718.0</c:v>
                </c:pt>
                <c:pt idx="6112">
                  <c:v>1718.0</c:v>
                </c:pt>
                <c:pt idx="6113">
                  <c:v>1718.0</c:v>
                </c:pt>
                <c:pt idx="6114">
                  <c:v>1718.0</c:v>
                </c:pt>
                <c:pt idx="6115">
                  <c:v>1718.0</c:v>
                </c:pt>
                <c:pt idx="6116">
                  <c:v>1719.0</c:v>
                </c:pt>
                <c:pt idx="6117">
                  <c:v>1719.0</c:v>
                </c:pt>
                <c:pt idx="6118">
                  <c:v>1719.0</c:v>
                </c:pt>
                <c:pt idx="6119">
                  <c:v>1719.0</c:v>
                </c:pt>
                <c:pt idx="6120">
                  <c:v>1720.0</c:v>
                </c:pt>
                <c:pt idx="6121">
                  <c:v>1721.0</c:v>
                </c:pt>
                <c:pt idx="6122">
                  <c:v>1721.0</c:v>
                </c:pt>
                <c:pt idx="6123">
                  <c:v>1721.0</c:v>
                </c:pt>
                <c:pt idx="6124">
                  <c:v>1721.0</c:v>
                </c:pt>
                <c:pt idx="6125">
                  <c:v>1721.0</c:v>
                </c:pt>
                <c:pt idx="6126">
                  <c:v>1721.0</c:v>
                </c:pt>
                <c:pt idx="6127">
                  <c:v>1722.0</c:v>
                </c:pt>
                <c:pt idx="6128">
                  <c:v>1723.0</c:v>
                </c:pt>
                <c:pt idx="6129">
                  <c:v>1724.0</c:v>
                </c:pt>
                <c:pt idx="6130">
                  <c:v>1724.0</c:v>
                </c:pt>
                <c:pt idx="6131">
                  <c:v>1725.0</c:v>
                </c:pt>
                <c:pt idx="6132">
                  <c:v>1726.0</c:v>
                </c:pt>
                <c:pt idx="6133">
                  <c:v>1726.0</c:v>
                </c:pt>
                <c:pt idx="6134">
                  <c:v>1727.0</c:v>
                </c:pt>
                <c:pt idx="6135">
                  <c:v>1728.0</c:v>
                </c:pt>
                <c:pt idx="6136">
                  <c:v>1728.0</c:v>
                </c:pt>
                <c:pt idx="6137">
                  <c:v>1728.0</c:v>
                </c:pt>
                <c:pt idx="6138">
                  <c:v>1728.0</c:v>
                </c:pt>
                <c:pt idx="6139">
                  <c:v>1729.0</c:v>
                </c:pt>
                <c:pt idx="6140">
                  <c:v>1730.0</c:v>
                </c:pt>
                <c:pt idx="6141">
                  <c:v>1730.0</c:v>
                </c:pt>
                <c:pt idx="6142">
                  <c:v>1731.0</c:v>
                </c:pt>
                <c:pt idx="6143">
                  <c:v>1732.0</c:v>
                </c:pt>
                <c:pt idx="6144">
                  <c:v>1732.0</c:v>
                </c:pt>
                <c:pt idx="6145">
                  <c:v>1732.0</c:v>
                </c:pt>
                <c:pt idx="6146">
                  <c:v>1732.0</c:v>
                </c:pt>
                <c:pt idx="6147">
                  <c:v>1733.0</c:v>
                </c:pt>
                <c:pt idx="6148">
                  <c:v>1734.0</c:v>
                </c:pt>
                <c:pt idx="6149">
                  <c:v>1735.0</c:v>
                </c:pt>
                <c:pt idx="6150">
                  <c:v>1735.0</c:v>
                </c:pt>
                <c:pt idx="6151">
                  <c:v>1736.0</c:v>
                </c:pt>
                <c:pt idx="6152">
                  <c:v>1737.0</c:v>
                </c:pt>
                <c:pt idx="6153">
                  <c:v>1738.0</c:v>
                </c:pt>
                <c:pt idx="6154">
                  <c:v>1739.0</c:v>
                </c:pt>
                <c:pt idx="6155">
                  <c:v>1740.0</c:v>
                </c:pt>
                <c:pt idx="6156">
                  <c:v>1740.0</c:v>
                </c:pt>
                <c:pt idx="6157">
                  <c:v>1740.0</c:v>
                </c:pt>
                <c:pt idx="6158">
                  <c:v>1740.0</c:v>
                </c:pt>
                <c:pt idx="6159">
                  <c:v>1740.0</c:v>
                </c:pt>
                <c:pt idx="6160">
                  <c:v>1741.0</c:v>
                </c:pt>
                <c:pt idx="6161">
                  <c:v>1741.0</c:v>
                </c:pt>
                <c:pt idx="6162">
                  <c:v>1741.0</c:v>
                </c:pt>
                <c:pt idx="6163">
                  <c:v>1741.0</c:v>
                </c:pt>
                <c:pt idx="6164">
                  <c:v>1741.0</c:v>
                </c:pt>
                <c:pt idx="6165">
                  <c:v>1741.0</c:v>
                </c:pt>
                <c:pt idx="6166">
                  <c:v>1741.0</c:v>
                </c:pt>
                <c:pt idx="6167">
                  <c:v>1742.0</c:v>
                </c:pt>
                <c:pt idx="6168">
                  <c:v>1742.0</c:v>
                </c:pt>
                <c:pt idx="6169">
                  <c:v>1742.0</c:v>
                </c:pt>
                <c:pt idx="6170">
                  <c:v>1742.0</c:v>
                </c:pt>
                <c:pt idx="6171">
                  <c:v>1742.0</c:v>
                </c:pt>
                <c:pt idx="6172">
                  <c:v>1743.0</c:v>
                </c:pt>
                <c:pt idx="6173">
                  <c:v>1743.0</c:v>
                </c:pt>
                <c:pt idx="6174">
                  <c:v>1743.0</c:v>
                </c:pt>
                <c:pt idx="6175">
                  <c:v>1744.0</c:v>
                </c:pt>
                <c:pt idx="6176">
                  <c:v>1745.0</c:v>
                </c:pt>
                <c:pt idx="6177">
                  <c:v>1746.0</c:v>
                </c:pt>
                <c:pt idx="6178">
                  <c:v>1746.0</c:v>
                </c:pt>
                <c:pt idx="6179">
                  <c:v>1746.0</c:v>
                </c:pt>
                <c:pt idx="6180">
                  <c:v>1747.0</c:v>
                </c:pt>
                <c:pt idx="6181">
                  <c:v>1747.0</c:v>
                </c:pt>
                <c:pt idx="6182">
                  <c:v>1748.0</c:v>
                </c:pt>
                <c:pt idx="6183">
                  <c:v>1748.0</c:v>
                </c:pt>
                <c:pt idx="6184">
                  <c:v>1749.0</c:v>
                </c:pt>
                <c:pt idx="6185">
                  <c:v>1750.0</c:v>
                </c:pt>
                <c:pt idx="6186">
                  <c:v>1751.0</c:v>
                </c:pt>
                <c:pt idx="6187">
                  <c:v>1752.0</c:v>
                </c:pt>
                <c:pt idx="6188">
                  <c:v>1752.0</c:v>
                </c:pt>
                <c:pt idx="6189">
                  <c:v>1752.0</c:v>
                </c:pt>
                <c:pt idx="6190">
                  <c:v>1752.0</c:v>
                </c:pt>
                <c:pt idx="6191">
                  <c:v>1753.0</c:v>
                </c:pt>
                <c:pt idx="6192">
                  <c:v>1754.0</c:v>
                </c:pt>
                <c:pt idx="6193">
                  <c:v>1754.0</c:v>
                </c:pt>
                <c:pt idx="6194">
                  <c:v>1754.0</c:v>
                </c:pt>
                <c:pt idx="6195">
                  <c:v>1755.0</c:v>
                </c:pt>
                <c:pt idx="6196">
                  <c:v>1755.0</c:v>
                </c:pt>
                <c:pt idx="6197">
                  <c:v>1756.0</c:v>
                </c:pt>
                <c:pt idx="6198">
                  <c:v>1757.0</c:v>
                </c:pt>
                <c:pt idx="6199">
                  <c:v>1757.0</c:v>
                </c:pt>
                <c:pt idx="6200">
                  <c:v>1757.0</c:v>
                </c:pt>
                <c:pt idx="6201">
                  <c:v>1757.0</c:v>
                </c:pt>
                <c:pt idx="6202">
                  <c:v>1757.0</c:v>
                </c:pt>
                <c:pt idx="6203">
                  <c:v>1757.0</c:v>
                </c:pt>
                <c:pt idx="6204">
                  <c:v>1757.0</c:v>
                </c:pt>
                <c:pt idx="6205">
                  <c:v>1758.0</c:v>
                </c:pt>
                <c:pt idx="6206">
                  <c:v>1758.0</c:v>
                </c:pt>
                <c:pt idx="6207">
                  <c:v>1758.0</c:v>
                </c:pt>
                <c:pt idx="6208">
                  <c:v>1758.0</c:v>
                </c:pt>
                <c:pt idx="6209">
                  <c:v>1759.0</c:v>
                </c:pt>
                <c:pt idx="6210">
                  <c:v>1759.0</c:v>
                </c:pt>
                <c:pt idx="6211">
                  <c:v>1760.0</c:v>
                </c:pt>
                <c:pt idx="6212">
                  <c:v>1760.0</c:v>
                </c:pt>
                <c:pt idx="6213">
                  <c:v>1760.0</c:v>
                </c:pt>
                <c:pt idx="6214">
                  <c:v>1760.0</c:v>
                </c:pt>
                <c:pt idx="6215">
                  <c:v>1760.0</c:v>
                </c:pt>
                <c:pt idx="6216">
                  <c:v>1760.0</c:v>
                </c:pt>
                <c:pt idx="6217">
                  <c:v>1760.0</c:v>
                </c:pt>
                <c:pt idx="6218">
                  <c:v>1760.0</c:v>
                </c:pt>
                <c:pt idx="6219">
                  <c:v>1760.0</c:v>
                </c:pt>
                <c:pt idx="6220">
                  <c:v>1761.0</c:v>
                </c:pt>
                <c:pt idx="6221">
                  <c:v>1762.0</c:v>
                </c:pt>
                <c:pt idx="6222">
                  <c:v>1763.0</c:v>
                </c:pt>
                <c:pt idx="6223">
                  <c:v>1764.0</c:v>
                </c:pt>
                <c:pt idx="6224">
                  <c:v>1764.0</c:v>
                </c:pt>
                <c:pt idx="6225">
                  <c:v>1764.0</c:v>
                </c:pt>
                <c:pt idx="6226">
                  <c:v>1765.0</c:v>
                </c:pt>
                <c:pt idx="6227">
                  <c:v>1765.0</c:v>
                </c:pt>
                <c:pt idx="6228">
                  <c:v>1765.0</c:v>
                </c:pt>
                <c:pt idx="6229">
                  <c:v>1766.0</c:v>
                </c:pt>
                <c:pt idx="6230">
                  <c:v>1766.0</c:v>
                </c:pt>
                <c:pt idx="6231">
                  <c:v>1767.0</c:v>
                </c:pt>
                <c:pt idx="6232">
                  <c:v>1767.0</c:v>
                </c:pt>
                <c:pt idx="6233">
                  <c:v>1768.0</c:v>
                </c:pt>
                <c:pt idx="6234">
                  <c:v>1768.0</c:v>
                </c:pt>
                <c:pt idx="6235">
                  <c:v>1769.0</c:v>
                </c:pt>
                <c:pt idx="6236">
                  <c:v>1769.0</c:v>
                </c:pt>
                <c:pt idx="6237">
                  <c:v>1770.0</c:v>
                </c:pt>
                <c:pt idx="6238">
                  <c:v>1770.0</c:v>
                </c:pt>
                <c:pt idx="6239">
                  <c:v>1770.0</c:v>
                </c:pt>
                <c:pt idx="6240">
                  <c:v>1771.0</c:v>
                </c:pt>
                <c:pt idx="6241">
                  <c:v>1771.0</c:v>
                </c:pt>
                <c:pt idx="6242">
                  <c:v>1771.0</c:v>
                </c:pt>
                <c:pt idx="6243">
                  <c:v>1771.0</c:v>
                </c:pt>
                <c:pt idx="6244">
                  <c:v>1771.0</c:v>
                </c:pt>
                <c:pt idx="6245">
                  <c:v>1771.0</c:v>
                </c:pt>
                <c:pt idx="6246">
                  <c:v>1771.0</c:v>
                </c:pt>
                <c:pt idx="6247">
                  <c:v>1771.0</c:v>
                </c:pt>
                <c:pt idx="6248">
                  <c:v>1771.0</c:v>
                </c:pt>
                <c:pt idx="6249">
                  <c:v>1771.0</c:v>
                </c:pt>
                <c:pt idx="6250">
                  <c:v>1771.0</c:v>
                </c:pt>
                <c:pt idx="6251">
                  <c:v>1771.0</c:v>
                </c:pt>
                <c:pt idx="6252">
                  <c:v>1771.0</c:v>
                </c:pt>
                <c:pt idx="6253">
                  <c:v>1771.0</c:v>
                </c:pt>
                <c:pt idx="6254">
                  <c:v>1772.0</c:v>
                </c:pt>
                <c:pt idx="6255">
                  <c:v>1772.0</c:v>
                </c:pt>
                <c:pt idx="6256">
                  <c:v>1772.0</c:v>
                </c:pt>
                <c:pt idx="6257">
                  <c:v>1773.0</c:v>
                </c:pt>
                <c:pt idx="6258">
                  <c:v>1773.0</c:v>
                </c:pt>
                <c:pt idx="6259">
                  <c:v>1773.0</c:v>
                </c:pt>
                <c:pt idx="6260">
                  <c:v>1773.0</c:v>
                </c:pt>
                <c:pt idx="6261">
                  <c:v>1773.0</c:v>
                </c:pt>
                <c:pt idx="6262">
                  <c:v>1773.0</c:v>
                </c:pt>
                <c:pt idx="6263">
                  <c:v>1773.0</c:v>
                </c:pt>
                <c:pt idx="6264">
                  <c:v>1773.0</c:v>
                </c:pt>
                <c:pt idx="6265">
                  <c:v>1773.0</c:v>
                </c:pt>
                <c:pt idx="6266">
                  <c:v>1773.0</c:v>
                </c:pt>
                <c:pt idx="6267">
                  <c:v>1774.0</c:v>
                </c:pt>
                <c:pt idx="6268">
                  <c:v>1774.0</c:v>
                </c:pt>
                <c:pt idx="6269">
                  <c:v>1774.0</c:v>
                </c:pt>
                <c:pt idx="6270">
                  <c:v>1774.0</c:v>
                </c:pt>
                <c:pt idx="6271">
                  <c:v>1774.0</c:v>
                </c:pt>
                <c:pt idx="6272">
                  <c:v>1775.0</c:v>
                </c:pt>
                <c:pt idx="6273">
                  <c:v>1775.0</c:v>
                </c:pt>
                <c:pt idx="6274">
                  <c:v>1775.0</c:v>
                </c:pt>
                <c:pt idx="6275">
                  <c:v>1776.0</c:v>
                </c:pt>
                <c:pt idx="6276">
                  <c:v>1776.0</c:v>
                </c:pt>
                <c:pt idx="6277">
                  <c:v>1776.0</c:v>
                </c:pt>
                <c:pt idx="6278">
                  <c:v>1776.0</c:v>
                </c:pt>
                <c:pt idx="6279">
                  <c:v>1776.0</c:v>
                </c:pt>
                <c:pt idx="6280">
                  <c:v>1776.0</c:v>
                </c:pt>
                <c:pt idx="6281">
                  <c:v>1776.0</c:v>
                </c:pt>
                <c:pt idx="6282">
                  <c:v>1776.0</c:v>
                </c:pt>
                <c:pt idx="6283">
                  <c:v>1777.0</c:v>
                </c:pt>
                <c:pt idx="6284">
                  <c:v>1777.0</c:v>
                </c:pt>
                <c:pt idx="6285">
                  <c:v>1777.0</c:v>
                </c:pt>
                <c:pt idx="6286">
                  <c:v>1777.0</c:v>
                </c:pt>
                <c:pt idx="6287">
                  <c:v>1777.0</c:v>
                </c:pt>
                <c:pt idx="6288">
                  <c:v>1777.0</c:v>
                </c:pt>
                <c:pt idx="6289">
                  <c:v>1777.0</c:v>
                </c:pt>
                <c:pt idx="6290">
                  <c:v>1777.0</c:v>
                </c:pt>
                <c:pt idx="6291">
                  <c:v>1777.0</c:v>
                </c:pt>
                <c:pt idx="6292">
                  <c:v>1777.0</c:v>
                </c:pt>
                <c:pt idx="6293">
                  <c:v>1777.0</c:v>
                </c:pt>
                <c:pt idx="6294">
                  <c:v>1777.0</c:v>
                </c:pt>
                <c:pt idx="6295">
                  <c:v>1777.0</c:v>
                </c:pt>
                <c:pt idx="6296">
                  <c:v>1777.0</c:v>
                </c:pt>
                <c:pt idx="6297">
                  <c:v>1777.0</c:v>
                </c:pt>
                <c:pt idx="6298">
                  <c:v>1777.0</c:v>
                </c:pt>
                <c:pt idx="6299">
                  <c:v>1777.0</c:v>
                </c:pt>
                <c:pt idx="6300">
                  <c:v>1777.0</c:v>
                </c:pt>
                <c:pt idx="6301">
                  <c:v>1777.0</c:v>
                </c:pt>
                <c:pt idx="6302">
                  <c:v>1777.0</c:v>
                </c:pt>
                <c:pt idx="6303">
                  <c:v>1777.0</c:v>
                </c:pt>
                <c:pt idx="6304">
                  <c:v>1778.0</c:v>
                </c:pt>
                <c:pt idx="6305">
                  <c:v>1778.0</c:v>
                </c:pt>
                <c:pt idx="6306">
                  <c:v>1778.0</c:v>
                </c:pt>
                <c:pt idx="6307">
                  <c:v>1778.0</c:v>
                </c:pt>
                <c:pt idx="6308">
                  <c:v>1778.0</c:v>
                </c:pt>
                <c:pt idx="6309">
                  <c:v>1778.0</c:v>
                </c:pt>
                <c:pt idx="6310">
                  <c:v>1778.0</c:v>
                </c:pt>
                <c:pt idx="6311">
                  <c:v>1779.0</c:v>
                </c:pt>
                <c:pt idx="6312">
                  <c:v>1779.0</c:v>
                </c:pt>
                <c:pt idx="6313">
                  <c:v>1779.0</c:v>
                </c:pt>
                <c:pt idx="6314">
                  <c:v>1779.0</c:v>
                </c:pt>
                <c:pt idx="6315">
                  <c:v>1779.0</c:v>
                </c:pt>
                <c:pt idx="6316">
                  <c:v>1779.0</c:v>
                </c:pt>
                <c:pt idx="6317">
                  <c:v>1780.0</c:v>
                </c:pt>
                <c:pt idx="6318">
                  <c:v>1780.0</c:v>
                </c:pt>
                <c:pt idx="6319">
                  <c:v>1781.0</c:v>
                </c:pt>
                <c:pt idx="6320">
                  <c:v>1782.0</c:v>
                </c:pt>
                <c:pt idx="6321">
                  <c:v>1783.0</c:v>
                </c:pt>
                <c:pt idx="6322">
                  <c:v>1783.0</c:v>
                </c:pt>
                <c:pt idx="6323">
                  <c:v>1783.0</c:v>
                </c:pt>
                <c:pt idx="6324">
                  <c:v>1783.0</c:v>
                </c:pt>
                <c:pt idx="6325">
                  <c:v>1783.0</c:v>
                </c:pt>
                <c:pt idx="6326">
                  <c:v>1784.0</c:v>
                </c:pt>
                <c:pt idx="6327">
                  <c:v>1784.0</c:v>
                </c:pt>
                <c:pt idx="6328">
                  <c:v>1784.0</c:v>
                </c:pt>
                <c:pt idx="6329">
                  <c:v>1784.0</c:v>
                </c:pt>
                <c:pt idx="6330">
                  <c:v>1784.0</c:v>
                </c:pt>
                <c:pt idx="6331">
                  <c:v>1784.0</c:v>
                </c:pt>
                <c:pt idx="6332">
                  <c:v>1785.0</c:v>
                </c:pt>
                <c:pt idx="6333">
                  <c:v>1785.0</c:v>
                </c:pt>
                <c:pt idx="6334">
                  <c:v>1786.0</c:v>
                </c:pt>
                <c:pt idx="6335">
                  <c:v>1787.0</c:v>
                </c:pt>
                <c:pt idx="6336">
                  <c:v>1787.0</c:v>
                </c:pt>
                <c:pt idx="6337">
                  <c:v>1787.0</c:v>
                </c:pt>
                <c:pt idx="6338">
                  <c:v>1788.0</c:v>
                </c:pt>
                <c:pt idx="6339">
                  <c:v>1788.0</c:v>
                </c:pt>
                <c:pt idx="6340">
                  <c:v>1788.0</c:v>
                </c:pt>
                <c:pt idx="6341">
                  <c:v>1788.0</c:v>
                </c:pt>
                <c:pt idx="6342">
                  <c:v>1789.0</c:v>
                </c:pt>
                <c:pt idx="6343">
                  <c:v>1790.0</c:v>
                </c:pt>
                <c:pt idx="6344">
                  <c:v>1790.0</c:v>
                </c:pt>
                <c:pt idx="6345">
                  <c:v>1790.0</c:v>
                </c:pt>
                <c:pt idx="6346">
                  <c:v>1790.0</c:v>
                </c:pt>
                <c:pt idx="6347">
                  <c:v>1790.0</c:v>
                </c:pt>
                <c:pt idx="6348">
                  <c:v>1790.0</c:v>
                </c:pt>
                <c:pt idx="6349">
                  <c:v>1790.0</c:v>
                </c:pt>
                <c:pt idx="6350">
                  <c:v>1790.0</c:v>
                </c:pt>
                <c:pt idx="6351">
                  <c:v>1791.0</c:v>
                </c:pt>
                <c:pt idx="6352">
                  <c:v>1792.0</c:v>
                </c:pt>
                <c:pt idx="6353">
                  <c:v>1792.0</c:v>
                </c:pt>
                <c:pt idx="6354">
                  <c:v>1792.0</c:v>
                </c:pt>
                <c:pt idx="6355">
                  <c:v>1792.0</c:v>
                </c:pt>
                <c:pt idx="6356">
                  <c:v>1793.0</c:v>
                </c:pt>
                <c:pt idx="6357">
                  <c:v>1793.0</c:v>
                </c:pt>
                <c:pt idx="6358">
                  <c:v>1794.0</c:v>
                </c:pt>
                <c:pt idx="6359">
                  <c:v>1794.0</c:v>
                </c:pt>
                <c:pt idx="6360">
                  <c:v>1794.0</c:v>
                </c:pt>
                <c:pt idx="6361">
                  <c:v>1794.0</c:v>
                </c:pt>
                <c:pt idx="6362">
                  <c:v>1794.0</c:v>
                </c:pt>
                <c:pt idx="6363">
                  <c:v>1794.0</c:v>
                </c:pt>
                <c:pt idx="6364">
                  <c:v>1794.0</c:v>
                </c:pt>
                <c:pt idx="6365">
                  <c:v>1794.0</c:v>
                </c:pt>
                <c:pt idx="6366">
                  <c:v>1794.0</c:v>
                </c:pt>
                <c:pt idx="6367">
                  <c:v>1794.0</c:v>
                </c:pt>
                <c:pt idx="6368">
                  <c:v>1794.0</c:v>
                </c:pt>
                <c:pt idx="6369">
                  <c:v>1795.0</c:v>
                </c:pt>
                <c:pt idx="6370">
                  <c:v>1796.0</c:v>
                </c:pt>
                <c:pt idx="6371">
                  <c:v>1797.0</c:v>
                </c:pt>
                <c:pt idx="6372">
                  <c:v>1797.0</c:v>
                </c:pt>
                <c:pt idx="6373">
                  <c:v>1797.0</c:v>
                </c:pt>
                <c:pt idx="6374">
                  <c:v>1798.0</c:v>
                </c:pt>
                <c:pt idx="6375">
                  <c:v>1799.0</c:v>
                </c:pt>
                <c:pt idx="6376">
                  <c:v>1800.0</c:v>
                </c:pt>
                <c:pt idx="6377">
                  <c:v>1801.0</c:v>
                </c:pt>
                <c:pt idx="6378">
                  <c:v>1802.0</c:v>
                </c:pt>
                <c:pt idx="6379">
                  <c:v>1802.0</c:v>
                </c:pt>
                <c:pt idx="6380">
                  <c:v>1803.0</c:v>
                </c:pt>
                <c:pt idx="6381">
                  <c:v>1803.0</c:v>
                </c:pt>
                <c:pt idx="6382">
                  <c:v>1803.0</c:v>
                </c:pt>
                <c:pt idx="6383">
                  <c:v>1803.0</c:v>
                </c:pt>
                <c:pt idx="6384">
                  <c:v>1803.0</c:v>
                </c:pt>
                <c:pt idx="6385">
                  <c:v>1804.0</c:v>
                </c:pt>
                <c:pt idx="6386">
                  <c:v>1805.0</c:v>
                </c:pt>
                <c:pt idx="6387">
                  <c:v>1806.0</c:v>
                </c:pt>
                <c:pt idx="6388">
                  <c:v>1807.0</c:v>
                </c:pt>
                <c:pt idx="6389">
                  <c:v>1807.0</c:v>
                </c:pt>
                <c:pt idx="6390">
                  <c:v>1808.0</c:v>
                </c:pt>
                <c:pt idx="6391">
                  <c:v>1809.0</c:v>
                </c:pt>
                <c:pt idx="6392">
                  <c:v>1810.0</c:v>
                </c:pt>
                <c:pt idx="6393">
                  <c:v>1810.0</c:v>
                </c:pt>
                <c:pt idx="6394">
                  <c:v>1811.0</c:v>
                </c:pt>
                <c:pt idx="6395">
                  <c:v>1812.0</c:v>
                </c:pt>
                <c:pt idx="6396">
                  <c:v>1813.0</c:v>
                </c:pt>
                <c:pt idx="6397">
                  <c:v>1813.0</c:v>
                </c:pt>
                <c:pt idx="6398">
                  <c:v>1814.0</c:v>
                </c:pt>
                <c:pt idx="6399">
                  <c:v>1814.0</c:v>
                </c:pt>
                <c:pt idx="6400">
                  <c:v>1814.0</c:v>
                </c:pt>
                <c:pt idx="6401">
                  <c:v>1815.0</c:v>
                </c:pt>
                <c:pt idx="6402">
                  <c:v>1815.0</c:v>
                </c:pt>
                <c:pt idx="6403">
                  <c:v>1815.0</c:v>
                </c:pt>
                <c:pt idx="6404">
                  <c:v>1815.0</c:v>
                </c:pt>
                <c:pt idx="6405">
                  <c:v>1815.0</c:v>
                </c:pt>
                <c:pt idx="6406">
                  <c:v>1815.0</c:v>
                </c:pt>
                <c:pt idx="6407">
                  <c:v>1816.0</c:v>
                </c:pt>
                <c:pt idx="6408">
                  <c:v>1816.0</c:v>
                </c:pt>
                <c:pt idx="6409">
                  <c:v>1817.0</c:v>
                </c:pt>
                <c:pt idx="6410">
                  <c:v>1818.0</c:v>
                </c:pt>
                <c:pt idx="6411">
                  <c:v>1818.0</c:v>
                </c:pt>
                <c:pt idx="6412">
                  <c:v>1819.0</c:v>
                </c:pt>
                <c:pt idx="6413">
                  <c:v>1819.0</c:v>
                </c:pt>
                <c:pt idx="6414">
                  <c:v>1819.0</c:v>
                </c:pt>
                <c:pt idx="6415">
                  <c:v>1820.0</c:v>
                </c:pt>
                <c:pt idx="6416">
                  <c:v>1820.0</c:v>
                </c:pt>
                <c:pt idx="6417">
                  <c:v>1821.0</c:v>
                </c:pt>
                <c:pt idx="6418">
                  <c:v>1822.0</c:v>
                </c:pt>
                <c:pt idx="6419">
                  <c:v>1822.0</c:v>
                </c:pt>
                <c:pt idx="6420">
                  <c:v>1822.0</c:v>
                </c:pt>
                <c:pt idx="6421">
                  <c:v>1822.0</c:v>
                </c:pt>
                <c:pt idx="6422">
                  <c:v>1822.0</c:v>
                </c:pt>
                <c:pt idx="6423">
                  <c:v>1822.0</c:v>
                </c:pt>
                <c:pt idx="6424">
                  <c:v>1822.0</c:v>
                </c:pt>
                <c:pt idx="6425">
                  <c:v>1822.0</c:v>
                </c:pt>
                <c:pt idx="6426">
                  <c:v>1822.0</c:v>
                </c:pt>
                <c:pt idx="6427">
                  <c:v>1823.0</c:v>
                </c:pt>
                <c:pt idx="6428">
                  <c:v>1823.0</c:v>
                </c:pt>
                <c:pt idx="6429">
                  <c:v>1823.0</c:v>
                </c:pt>
                <c:pt idx="6430">
                  <c:v>1823.0</c:v>
                </c:pt>
                <c:pt idx="6431">
                  <c:v>1823.0</c:v>
                </c:pt>
                <c:pt idx="6432">
                  <c:v>1823.0</c:v>
                </c:pt>
                <c:pt idx="6433">
                  <c:v>1823.0</c:v>
                </c:pt>
                <c:pt idx="6434">
                  <c:v>1823.0</c:v>
                </c:pt>
                <c:pt idx="6435">
                  <c:v>1824.0</c:v>
                </c:pt>
                <c:pt idx="6436">
                  <c:v>1824.0</c:v>
                </c:pt>
                <c:pt idx="6437">
                  <c:v>1824.0</c:v>
                </c:pt>
                <c:pt idx="6438">
                  <c:v>1825.0</c:v>
                </c:pt>
                <c:pt idx="6439">
                  <c:v>1825.0</c:v>
                </c:pt>
                <c:pt idx="6440">
                  <c:v>1825.0</c:v>
                </c:pt>
                <c:pt idx="6441">
                  <c:v>1825.0</c:v>
                </c:pt>
                <c:pt idx="6442">
                  <c:v>1825.0</c:v>
                </c:pt>
                <c:pt idx="6443">
                  <c:v>1825.0</c:v>
                </c:pt>
                <c:pt idx="6444">
                  <c:v>1825.0</c:v>
                </c:pt>
                <c:pt idx="6445">
                  <c:v>1825.0</c:v>
                </c:pt>
                <c:pt idx="6446">
                  <c:v>1825.0</c:v>
                </c:pt>
                <c:pt idx="6447">
                  <c:v>1825.0</c:v>
                </c:pt>
                <c:pt idx="6448">
                  <c:v>1825.0</c:v>
                </c:pt>
                <c:pt idx="6449">
                  <c:v>1825.0</c:v>
                </c:pt>
                <c:pt idx="6450">
                  <c:v>1825.0</c:v>
                </c:pt>
                <c:pt idx="6451">
                  <c:v>1826.0</c:v>
                </c:pt>
                <c:pt idx="6452">
                  <c:v>1826.0</c:v>
                </c:pt>
                <c:pt idx="6453">
                  <c:v>1826.0</c:v>
                </c:pt>
                <c:pt idx="6454">
                  <c:v>1826.0</c:v>
                </c:pt>
                <c:pt idx="6455">
                  <c:v>1827.0</c:v>
                </c:pt>
                <c:pt idx="6456">
                  <c:v>1827.0</c:v>
                </c:pt>
                <c:pt idx="6457">
                  <c:v>1827.0</c:v>
                </c:pt>
                <c:pt idx="6458">
                  <c:v>1827.0</c:v>
                </c:pt>
                <c:pt idx="6459">
                  <c:v>1827.0</c:v>
                </c:pt>
                <c:pt idx="6460">
                  <c:v>1828.0</c:v>
                </c:pt>
                <c:pt idx="6461">
                  <c:v>1828.0</c:v>
                </c:pt>
                <c:pt idx="6462">
                  <c:v>1828.0</c:v>
                </c:pt>
                <c:pt idx="6463">
                  <c:v>1828.0</c:v>
                </c:pt>
                <c:pt idx="6464">
                  <c:v>1828.0</c:v>
                </c:pt>
                <c:pt idx="6465">
                  <c:v>1828.0</c:v>
                </c:pt>
                <c:pt idx="6466">
                  <c:v>1828.0</c:v>
                </c:pt>
                <c:pt idx="6467">
                  <c:v>1828.0</c:v>
                </c:pt>
                <c:pt idx="6468">
                  <c:v>1828.0</c:v>
                </c:pt>
                <c:pt idx="6469">
                  <c:v>1828.0</c:v>
                </c:pt>
                <c:pt idx="6470">
                  <c:v>1828.0</c:v>
                </c:pt>
                <c:pt idx="6471">
                  <c:v>1829.0</c:v>
                </c:pt>
                <c:pt idx="6472">
                  <c:v>1829.0</c:v>
                </c:pt>
                <c:pt idx="6473">
                  <c:v>1829.0</c:v>
                </c:pt>
                <c:pt idx="6474">
                  <c:v>1829.0</c:v>
                </c:pt>
                <c:pt idx="6475">
                  <c:v>1830.0</c:v>
                </c:pt>
                <c:pt idx="6476">
                  <c:v>1830.0</c:v>
                </c:pt>
                <c:pt idx="6477">
                  <c:v>1830.0</c:v>
                </c:pt>
                <c:pt idx="6478">
                  <c:v>1830.0</c:v>
                </c:pt>
                <c:pt idx="6479">
                  <c:v>1830.0</c:v>
                </c:pt>
                <c:pt idx="6480">
                  <c:v>1830.0</c:v>
                </c:pt>
                <c:pt idx="6481">
                  <c:v>1830.0</c:v>
                </c:pt>
                <c:pt idx="6482">
                  <c:v>1830.0</c:v>
                </c:pt>
                <c:pt idx="6483">
                  <c:v>1830.0</c:v>
                </c:pt>
                <c:pt idx="6484">
                  <c:v>1830.0</c:v>
                </c:pt>
                <c:pt idx="6485">
                  <c:v>1830.0</c:v>
                </c:pt>
                <c:pt idx="6486">
                  <c:v>1830.0</c:v>
                </c:pt>
                <c:pt idx="6487">
                  <c:v>1830.0</c:v>
                </c:pt>
                <c:pt idx="6488">
                  <c:v>1830.0</c:v>
                </c:pt>
                <c:pt idx="6489">
                  <c:v>1830.0</c:v>
                </c:pt>
                <c:pt idx="6490">
                  <c:v>1830.0</c:v>
                </c:pt>
                <c:pt idx="6491">
                  <c:v>1831.0</c:v>
                </c:pt>
                <c:pt idx="6492">
                  <c:v>1831.0</c:v>
                </c:pt>
                <c:pt idx="6493">
                  <c:v>1831.0</c:v>
                </c:pt>
                <c:pt idx="6494">
                  <c:v>1832.0</c:v>
                </c:pt>
                <c:pt idx="6495">
                  <c:v>1832.0</c:v>
                </c:pt>
                <c:pt idx="6496">
                  <c:v>1832.0</c:v>
                </c:pt>
                <c:pt idx="6497">
                  <c:v>1832.0</c:v>
                </c:pt>
                <c:pt idx="6498">
                  <c:v>1832.0</c:v>
                </c:pt>
                <c:pt idx="6499">
                  <c:v>1833.0</c:v>
                </c:pt>
                <c:pt idx="6500">
                  <c:v>1834.0</c:v>
                </c:pt>
                <c:pt idx="6501">
                  <c:v>1834.0</c:v>
                </c:pt>
                <c:pt idx="6502">
                  <c:v>1835.0</c:v>
                </c:pt>
                <c:pt idx="6503">
                  <c:v>1836.0</c:v>
                </c:pt>
                <c:pt idx="6504">
                  <c:v>1836.0</c:v>
                </c:pt>
                <c:pt idx="6505">
                  <c:v>1836.0</c:v>
                </c:pt>
                <c:pt idx="6506">
                  <c:v>1836.0</c:v>
                </c:pt>
                <c:pt idx="6507">
                  <c:v>1836.0</c:v>
                </c:pt>
                <c:pt idx="6508">
                  <c:v>1836.0</c:v>
                </c:pt>
                <c:pt idx="6509">
                  <c:v>1837.0</c:v>
                </c:pt>
                <c:pt idx="6510">
                  <c:v>1837.0</c:v>
                </c:pt>
                <c:pt idx="6511">
                  <c:v>1837.0</c:v>
                </c:pt>
                <c:pt idx="6512">
                  <c:v>1838.0</c:v>
                </c:pt>
                <c:pt idx="6513">
                  <c:v>1838.0</c:v>
                </c:pt>
                <c:pt idx="6514">
                  <c:v>1838.0</c:v>
                </c:pt>
                <c:pt idx="6515">
                  <c:v>1838.0</c:v>
                </c:pt>
                <c:pt idx="6516">
                  <c:v>1838.0</c:v>
                </c:pt>
                <c:pt idx="6517">
                  <c:v>1838.0</c:v>
                </c:pt>
                <c:pt idx="6518">
                  <c:v>1839.0</c:v>
                </c:pt>
                <c:pt idx="6519">
                  <c:v>1840.0</c:v>
                </c:pt>
                <c:pt idx="6520">
                  <c:v>1840.0</c:v>
                </c:pt>
                <c:pt idx="6521">
                  <c:v>1840.0</c:v>
                </c:pt>
                <c:pt idx="6522">
                  <c:v>1840.0</c:v>
                </c:pt>
                <c:pt idx="6523">
                  <c:v>1840.0</c:v>
                </c:pt>
                <c:pt idx="6524">
                  <c:v>1841.0</c:v>
                </c:pt>
                <c:pt idx="6525">
                  <c:v>1842.0</c:v>
                </c:pt>
                <c:pt idx="6526">
                  <c:v>1842.0</c:v>
                </c:pt>
                <c:pt idx="6527">
                  <c:v>1842.0</c:v>
                </c:pt>
                <c:pt idx="6528">
                  <c:v>1842.0</c:v>
                </c:pt>
                <c:pt idx="6529">
                  <c:v>1842.0</c:v>
                </c:pt>
                <c:pt idx="6530">
                  <c:v>1842.0</c:v>
                </c:pt>
                <c:pt idx="6531">
                  <c:v>1843.0</c:v>
                </c:pt>
                <c:pt idx="6532">
                  <c:v>1844.0</c:v>
                </c:pt>
                <c:pt idx="6533">
                  <c:v>1844.0</c:v>
                </c:pt>
                <c:pt idx="6534">
                  <c:v>1845.0</c:v>
                </c:pt>
                <c:pt idx="6535">
                  <c:v>1846.0</c:v>
                </c:pt>
                <c:pt idx="6536">
                  <c:v>1846.0</c:v>
                </c:pt>
                <c:pt idx="6537">
                  <c:v>1846.0</c:v>
                </c:pt>
                <c:pt idx="6538">
                  <c:v>1846.0</c:v>
                </c:pt>
                <c:pt idx="6539">
                  <c:v>1847.0</c:v>
                </c:pt>
                <c:pt idx="6540">
                  <c:v>1847.0</c:v>
                </c:pt>
                <c:pt idx="6541">
                  <c:v>1847.0</c:v>
                </c:pt>
                <c:pt idx="6542">
                  <c:v>1847.0</c:v>
                </c:pt>
                <c:pt idx="6543">
                  <c:v>1847.0</c:v>
                </c:pt>
                <c:pt idx="6544">
                  <c:v>1847.0</c:v>
                </c:pt>
                <c:pt idx="6545">
                  <c:v>1847.0</c:v>
                </c:pt>
                <c:pt idx="6546">
                  <c:v>1847.0</c:v>
                </c:pt>
                <c:pt idx="6547">
                  <c:v>1848.0</c:v>
                </c:pt>
                <c:pt idx="6548">
                  <c:v>1849.0</c:v>
                </c:pt>
                <c:pt idx="6549">
                  <c:v>1849.0</c:v>
                </c:pt>
                <c:pt idx="6550">
                  <c:v>1850.0</c:v>
                </c:pt>
                <c:pt idx="6551">
                  <c:v>1851.0</c:v>
                </c:pt>
                <c:pt idx="6552">
                  <c:v>1851.0</c:v>
                </c:pt>
                <c:pt idx="6553">
                  <c:v>1851.0</c:v>
                </c:pt>
                <c:pt idx="6554">
                  <c:v>1851.0</c:v>
                </c:pt>
                <c:pt idx="6555">
                  <c:v>1851.0</c:v>
                </c:pt>
                <c:pt idx="6556">
                  <c:v>1851.0</c:v>
                </c:pt>
                <c:pt idx="6557">
                  <c:v>1851.0</c:v>
                </c:pt>
                <c:pt idx="6558">
                  <c:v>1851.0</c:v>
                </c:pt>
                <c:pt idx="6559">
                  <c:v>1851.0</c:v>
                </c:pt>
                <c:pt idx="6560">
                  <c:v>1851.0</c:v>
                </c:pt>
                <c:pt idx="6561">
                  <c:v>1851.0</c:v>
                </c:pt>
                <c:pt idx="6562">
                  <c:v>1851.0</c:v>
                </c:pt>
                <c:pt idx="6563">
                  <c:v>1852.0</c:v>
                </c:pt>
                <c:pt idx="6564">
                  <c:v>1852.0</c:v>
                </c:pt>
                <c:pt idx="6565">
                  <c:v>1852.0</c:v>
                </c:pt>
                <c:pt idx="6566">
                  <c:v>1853.0</c:v>
                </c:pt>
                <c:pt idx="6567">
                  <c:v>1853.0</c:v>
                </c:pt>
                <c:pt idx="6568">
                  <c:v>1853.0</c:v>
                </c:pt>
                <c:pt idx="6569">
                  <c:v>1853.0</c:v>
                </c:pt>
                <c:pt idx="6570">
                  <c:v>1854.0</c:v>
                </c:pt>
                <c:pt idx="6571">
                  <c:v>1855.0</c:v>
                </c:pt>
                <c:pt idx="6572">
                  <c:v>1856.0</c:v>
                </c:pt>
                <c:pt idx="6573">
                  <c:v>1857.0</c:v>
                </c:pt>
                <c:pt idx="6574">
                  <c:v>1858.0</c:v>
                </c:pt>
                <c:pt idx="6575">
                  <c:v>1859.0</c:v>
                </c:pt>
                <c:pt idx="6576">
                  <c:v>1859.0</c:v>
                </c:pt>
                <c:pt idx="6577">
                  <c:v>1860.0</c:v>
                </c:pt>
                <c:pt idx="6578">
                  <c:v>1860.0</c:v>
                </c:pt>
                <c:pt idx="6579">
                  <c:v>1861.0</c:v>
                </c:pt>
                <c:pt idx="6580">
                  <c:v>1862.0</c:v>
                </c:pt>
                <c:pt idx="6581">
                  <c:v>1863.0</c:v>
                </c:pt>
                <c:pt idx="6582">
                  <c:v>1864.0</c:v>
                </c:pt>
                <c:pt idx="6583">
                  <c:v>1864.0</c:v>
                </c:pt>
                <c:pt idx="6584">
                  <c:v>1865.0</c:v>
                </c:pt>
                <c:pt idx="6585">
                  <c:v>1866.0</c:v>
                </c:pt>
                <c:pt idx="6586">
                  <c:v>1866.0</c:v>
                </c:pt>
                <c:pt idx="6587">
                  <c:v>1866.0</c:v>
                </c:pt>
                <c:pt idx="6588">
                  <c:v>1866.0</c:v>
                </c:pt>
                <c:pt idx="6589">
                  <c:v>1867.0</c:v>
                </c:pt>
                <c:pt idx="6590">
                  <c:v>1867.0</c:v>
                </c:pt>
                <c:pt idx="6591">
                  <c:v>1868.0</c:v>
                </c:pt>
                <c:pt idx="6592">
                  <c:v>1869.0</c:v>
                </c:pt>
                <c:pt idx="6593">
                  <c:v>1870.0</c:v>
                </c:pt>
                <c:pt idx="6594">
                  <c:v>1870.0</c:v>
                </c:pt>
                <c:pt idx="6595">
                  <c:v>1871.0</c:v>
                </c:pt>
                <c:pt idx="6596">
                  <c:v>1872.0</c:v>
                </c:pt>
                <c:pt idx="6597">
                  <c:v>1872.0</c:v>
                </c:pt>
                <c:pt idx="6598">
                  <c:v>1872.0</c:v>
                </c:pt>
                <c:pt idx="6599">
                  <c:v>1872.0</c:v>
                </c:pt>
                <c:pt idx="6600">
                  <c:v>1873.0</c:v>
                </c:pt>
                <c:pt idx="6601">
                  <c:v>1874.0</c:v>
                </c:pt>
                <c:pt idx="6602">
                  <c:v>1875.0</c:v>
                </c:pt>
                <c:pt idx="6603">
                  <c:v>1875.0</c:v>
                </c:pt>
                <c:pt idx="6604">
                  <c:v>1876.0</c:v>
                </c:pt>
                <c:pt idx="6605">
                  <c:v>1877.0</c:v>
                </c:pt>
                <c:pt idx="6606">
                  <c:v>1878.0</c:v>
                </c:pt>
                <c:pt idx="6607">
                  <c:v>1879.0</c:v>
                </c:pt>
                <c:pt idx="6608">
                  <c:v>1880.0</c:v>
                </c:pt>
                <c:pt idx="6609">
                  <c:v>1881.0</c:v>
                </c:pt>
                <c:pt idx="6610">
                  <c:v>1882.0</c:v>
                </c:pt>
                <c:pt idx="6611">
                  <c:v>1883.0</c:v>
                </c:pt>
                <c:pt idx="6612">
                  <c:v>1883.0</c:v>
                </c:pt>
                <c:pt idx="6613">
                  <c:v>1883.0</c:v>
                </c:pt>
                <c:pt idx="6614">
                  <c:v>1883.0</c:v>
                </c:pt>
                <c:pt idx="6615">
                  <c:v>1883.0</c:v>
                </c:pt>
                <c:pt idx="6616">
                  <c:v>1883.0</c:v>
                </c:pt>
                <c:pt idx="6617">
                  <c:v>1884.0</c:v>
                </c:pt>
                <c:pt idx="6618">
                  <c:v>1884.0</c:v>
                </c:pt>
                <c:pt idx="6619">
                  <c:v>1884.0</c:v>
                </c:pt>
                <c:pt idx="6620">
                  <c:v>1884.0</c:v>
                </c:pt>
                <c:pt idx="6621">
                  <c:v>1884.0</c:v>
                </c:pt>
                <c:pt idx="6622">
                  <c:v>1884.0</c:v>
                </c:pt>
                <c:pt idx="6623">
                  <c:v>1885.0</c:v>
                </c:pt>
                <c:pt idx="6624">
                  <c:v>1885.0</c:v>
                </c:pt>
                <c:pt idx="6625">
                  <c:v>1885.0</c:v>
                </c:pt>
                <c:pt idx="6626">
                  <c:v>1885.0</c:v>
                </c:pt>
                <c:pt idx="6627">
                  <c:v>1885.0</c:v>
                </c:pt>
                <c:pt idx="6628">
                  <c:v>1885.0</c:v>
                </c:pt>
                <c:pt idx="6629">
                  <c:v>1885.0</c:v>
                </c:pt>
                <c:pt idx="6630">
                  <c:v>1885.0</c:v>
                </c:pt>
                <c:pt idx="6631">
                  <c:v>1885.0</c:v>
                </c:pt>
                <c:pt idx="6632">
                  <c:v>1885.0</c:v>
                </c:pt>
                <c:pt idx="6633">
                  <c:v>1885.0</c:v>
                </c:pt>
                <c:pt idx="6634">
                  <c:v>1885.0</c:v>
                </c:pt>
                <c:pt idx="6635">
                  <c:v>1885.0</c:v>
                </c:pt>
                <c:pt idx="6636">
                  <c:v>1885.0</c:v>
                </c:pt>
                <c:pt idx="6637">
                  <c:v>1885.0</c:v>
                </c:pt>
                <c:pt idx="6638">
                  <c:v>1885.0</c:v>
                </c:pt>
                <c:pt idx="6639">
                  <c:v>1885.0</c:v>
                </c:pt>
                <c:pt idx="6640">
                  <c:v>1885.0</c:v>
                </c:pt>
                <c:pt idx="6641">
                  <c:v>1885.0</c:v>
                </c:pt>
                <c:pt idx="6642">
                  <c:v>1886.0</c:v>
                </c:pt>
                <c:pt idx="6643">
                  <c:v>1886.0</c:v>
                </c:pt>
                <c:pt idx="6644">
                  <c:v>1886.0</c:v>
                </c:pt>
                <c:pt idx="6645">
                  <c:v>1887.0</c:v>
                </c:pt>
                <c:pt idx="6646">
                  <c:v>1888.0</c:v>
                </c:pt>
                <c:pt idx="6647">
                  <c:v>1888.0</c:v>
                </c:pt>
                <c:pt idx="6648">
                  <c:v>1889.0</c:v>
                </c:pt>
                <c:pt idx="6649">
                  <c:v>1890.0</c:v>
                </c:pt>
                <c:pt idx="6650">
                  <c:v>1891.0</c:v>
                </c:pt>
                <c:pt idx="6651">
                  <c:v>1892.0</c:v>
                </c:pt>
                <c:pt idx="6652">
                  <c:v>1893.0</c:v>
                </c:pt>
                <c:pt idx="6653">
                  <c:v>1894.0</c:v>
                </c:pt>
                <c:pt idx="6654">
                  <c:v>1895.0</c:v>
                </c:pt>
                <c:pt idx="6655">
                  <c:v>1896.0</c:v>
                </c:pt>
                <c:pt idx="6656">
                  <c:v>1896.0</c:v>
                </c:pt>
                <c:pt idx="6657">
                  <c:v>1896.0</c:v>
                </c:pt>
                <c:pt idx="6658">
                  <c:v>1897.0</c:v>
                </c:pt>
                <c:pt idx="6659">
                  <c:v>1897.0</c:v>
                </c:pt>
                <c:pt idx="6660">
                  <c:v>1898.0</c:v>
                </c:pt>
                <c:pt idx="6661">
                  <c:v>1898.0</c:v>
                </c:pt>
                <c:pt idx="6662">
                  <c:v>1899.0</c:v>
                </c:pt>
                <c:pt idx="6663">
                  <c:v>1899.0</c:v>
                </c:pt>
                <c:pt idx="6664">
                  <c:v>1899.0</c:v>
                </c:pt>
                <c:pt idx="6665">
                  <c:v>1900.0</c:v>
                </c:pt>
                <c:pt idx="6666">
                  <c:v>1900.0</c:v>
                </c:pt>
                <c:pt idx="6667">
                  <c:v>1900.0</c:v>
                </c:pt>
                <c:pt idx="6668">
                  <c:v>1900.0</c:v>
                </c:pt>
                <c:pt idx="6669">
                  <c:v>1901.0</c:v>
                </c:pt>
                <c:pt idx="6670">
                  <c:v>1902.0</c:v>
                </c:pt>
                <c:pt idx="6671">
                  <c:v>1902.0</c:v>
                </c:pt>
                <c:pt idx="6672">
                  <c:v>1902.0</c:v>
                </c:pt>
                <c:pt idx="6673">
                  <c:v>1903.0</c:v>
                </c:pt>
                <c:pt idx="6674">
                  <c:v>1903.0</c:v>
                </c:pt>
                <c:pt idx="6675">
                  <c:v>1904.0</c:v>
                </c:pt>
                <c:pt idx="6676">
                  <c:v>1905.0</c:v>
                </c:pt>
                <c:pt idx="6677">
                  <c:v>1906.0</c:v>
                </c:pt>
                <c:pt idx="6678">
                  <c:v>1907.0</c:v>
                </c:pt>
                <c:pt idx="6679">
                  <c:v>1908.0</c:v>
                </c:pt>
                <c:pt idx="6680">
                  <c:v>1909.0</c:v>
                </c:pt>
                <c:pt idx="6681">
                  <c:v>1910.0</c:v>
                </c:pt>
                <c:pt idx="6682">
                  <c:v>1910.0</c:v>
                </c:pt>
                <c:pt idx="6683">
                  <c:v>1910.0</c:v>
                </c:pt>
                <c:pt idx="6684">
                  <c:v>1910.0</c:v>
                </c:pt>
                <c:pt idx="6685">
                  <c:v>1910.0</c:v>
                </c:pt>
                <c:pt idx="6686">
                  <c:v>1911.0</c:v>
                </c:pt>
                <c:pt idx="6687">
                  <c:v>1911.0</c:v>
                </c:pt>
                <c:pt idx="6688">
                  <c:v>1912.0</c:v>
                </c:pt>
                <c:pt idx="6689">
                  <c:v>1912.0</c:v>
                </c:pt>
                <c:pt idx="6690">
                  <c:v>1913.0</c:v>
                </c:pt>
                <c:pt idx="6691">
                  <c:v>1914.0</c:v>
                </c:pt>
                <c:pt idx="6692">
                  <c:v>1914.0</c:v>
                </c:pt>
                <c:pt idx="6693">
                  <c:v>1914.0</c:v>
                </c:pt>
                <c:pt idx="6694">
                  <c:v>1914.0</c:v>
                </c:pt>
                <c:pt idx="6695">
                  <c:v>1915.0</c:v>
                </c:pt>
                <c:pt idx="6696">
                  <c:v>1916.0</c:v>
                </c:pt>
                <c:pt idx="6697">
                  <c:v>1917.0</c:v>
                </c:pt>
                <c:pt idx="6698">
                  <c:v>1918.0</c:v>
                </c:pt>
                <c:pt idx="6699">
                  <c:v>1918.0</c:v>
                </c:pt>
                <c:pt idx="6700">
                  <c:v>1918.0</c:v>
                </c:pt>
                <c:pt idx="6701">
                  <c:v>1919.0</c:v>
                </c:pt>
                <c:pt idx="6702">
                  <c:v>1919.0</c:v>
                </c:pt>
                <c:pt idx="6703">
                  <c:v>1919.0</c:v>
                </c:pt>
                <c:pt idx="6704">
                  <c:v>1919.0</c:v>
                </c:pt>
                <c:pt idx="6705">
                  <c:v>1920.0</c:v>
                </c:pt>
                <c:pt idx="6706">
                  <c:v>1921.0</c:v>
                </c:pt>
                <c:pt idx="6707">
                  <c:v>1921.0</c:v>
                </c:pt>
                <c:pt idx="6708">
                  <c:v>1921.0</c:v>
                </c:pt>
                <c:pt idx="6709">
                  <c:v>1921.0</c:v>
                </c:pt>
                <c:pt idx="6710">
                  <c:v>1921.0</c:v>
                </c:pt>
                <c:pt idx="6711">
                  <c:v>1921.0</c:v>
                </c:pt>
                <c:pt idx="6712">
                  <c:v>1921.0</c:v>
                </c:pt>
                <c:pt idx="6713">
                  <c:v>1921.0</c:v>
                </c:pt>
                <c:pt idx="6714">
                  <c:v>1921.0</c:v>
                </c:pt>
                <c:pt idx="6715">
                  <c:v>1922.0</c:v>
                </c:pt>
                <c:pt idx="6716">
                  <c:v>1922.0</c:v>
                </c:pt>
                <c:pt idx="6717">
                  <c:v>1922.0</c:v>
                </c:pt>
                <c:pt idx="6718">
                  <c:v>1922.0</c:v>
                </c:pt>
                <c:pt idx="6719">
                  <c:v>1922.0</c:v>
                </c:pt>
                <c:pt idx="6720">
                  <c:v>1922.0</c:v>
                </c:pt>
                <c:pt idx="6721">
                  <c:v>1922.0</c:v>
                </c:pt>
                <c:pt idx="6722">
                  <c:v>1922.0</c:v>
                </c:pt>
                <c:pt idx="6723">
                  <c:v>1923.0</c:v>
                </c:pt>
                <c:pt idx="6724">
                  <c:v>1923.0</c:v>
                </c:pt>
                <c:pt idx="6725">
                  <c:v>1924.0</c:v>
                </c:pt>
                <c:pt idx="6726">
                  <c:v>1924.0</c:v>
                </c:pt>
                <c:pt idx="6727">
                  <c:v>1924.0</c:v>
                </c:pt>
                <c:pt idx="6728">
                  <c:v>1924.0</c:v>
                </c:pt>
                <c:pt idx="6729">
                  <c:v>1924.0</c:v>
                </c:pt>
                <c:pt idx="6730">
                  <c:v>1924.0</c:v>
                </c:pt>
                <c:pt idx="6731">
                  <c:v>1924.0</c:v>
                </c:pt>
                <c:pt idx="6732">
                  <c:v>1924.0</c:v>
                </c:pt>
                <c:pt idx="6733">
                  <c:v>1924.0</c:v>
                </c:pt>
                <c:pt idx="6734">
                  <c:v>1925.0</c:v>
                </c:pt>
                <c:pt idx="6735">
                  <c:v>1926.0</c:v>
                </c:pt>
                <c:pt idx="6736">
                  <c:v>1927.0</c:v>
                </c:pt>
                <c:pt idx="6737">
                  <c:v>1927.0</c:v>
                </c:pt>
                <c:pt idx="6738">
                  <c:v>1927.0</c:v>
                </c:pt>
                <c:pt idx="6739">
                  <c:v>1927.0</c:v>
                </c:pt>
                <c:pt idx="6740">
                  <c:v>1927.0</c:v>
                </c:pt>
                <c:pt idx="6741">
                  <c:v>1927.0</c:v>
                </c:pt>
                <c:pt idx="6742">
                  <c:v>1927.0</c:v>
                </c:pt>
                <c:pt idx="6743">
                  <c:v>1927.0</c:v>
                </c:pt>
                <c:pt idx="6744">
                  <c:v>1927.0</c:v>
                </c:pt>
                <c:pt idx="6745">
                  <c:v>1928.0</c:v>
                </c:pt>
                <c:pt idx="6746">
                  <c:v>1928.0</c:v>
                </c:pt>
                <c:pt idx="6747">
                  <c:v>1928.0</c:v>
                </c:pt>
                <c:pt idx="6748">
                  <c:v>1928.0</c:v>
                </c:pt>
                <c:pt idx="6749">
                  <c:v>1928.0</c:v>
                </c:pt>
                <c:pt idx="6750">
                  <c:v>1928.0</c:v>
                </c:pt>
                <c:pt idx="6751">
                  <c:v>1928.0</c:v>
                </c:pt>
                <c:pt idx="6752">
                  <c:v>1928.0</c:v>
                </c:pt>
                <c:pt idx="6753">
                  <c:v>1928.0</c:v>
                </c:pt>
                <c:pt idx="6754">
                  <c:v>1928.0</c:v>
                </c:pt>
                <c:pt idx="6755">
                  <c:v>1928.0</c:v>
                </c:pt>
                <c:pt idx="6756">
                  <c:v>1928.0</c:v>
                </c:pt>
                <c:pt idx="6757">
                  <c:v>1929.0</c:v>
                </c:pt>
                <c:pt idx="6758">
                  <c:v>1930.0</c:v>
                </c:pt>
                <c:pt idx="6759">
                  <c:v>1930.0</c:v>
                </c:pt>
                <c:pt idx="6760">
                  <c:v>1930.0</c:v>
                </c:pt>
                <c:pt idx="6761">
                  <c:v>1931.0</c:v>
                </c:pt>
                <c:pt idx="6762">
                  <c:v>1931.0</c:v>
                </c:pt>
                <c:pt idx="6763">
                  <c:v>1931.0</c:v>
                </c:pt>
                <c:pt idx="6764">
                  <c:v>1931.0</c:v>
                </c:pt>
                <c:pt idx="6765">
                  <c:v>1931.0</c:v>
                </c:pt>
                <c:pt idx="6766">
                  <c:v>1931.0</c:v>
                </c:pt>
                <c:pt idx="6767">
                  <c:v>1932.0</c:v>
                </c:pt>
                <c:pt idx="6768">
                  <c:v>1932.0</c:v>
                </c:pt>
                <c:pt idx="6769">
                  <c:v>1932.0</c:v>
                </c:pt>
                <c:pt idx="6770">
                  <c:v>1932.0</c:v>
                </c:pt>
                <c:pt idx="6771">
                  <c:v>1932.0</c:v>
                </c:pt>
                <c:pt idx="6772">
                  <c:v>1932.0</c:v>
                </c:pt>
                <c:pt idx="6773">
                  <c:v>1932.0</c:v>
                </c:pt>
                <c:pt idx="6774">
                  <c:v>1932.0</c:v>
                </c:pt>
                <c:pt idx="6775">
                  <c:v>1932.0</c:v>
                </c:pt>
                <c:pt idx="6776">
                  <c:v>1932.0</c:v>
                </c:pt>
                <c:pt idx="6777">
                  <c:v>1932.0</c:v>
                </c:pt>
                <c:pt idx="6778">
                  <c:v>1933.0</c:v>
                </c:pt>
                <c:pt idx="6779">
                  <c:v>1933.0</c:v>
                </c:pt>
                <c:pt idx="6780">
                  <c:v>1933.0</c:v>
                </c:pt>
                <c:pt idx="6781">
                  <c:v>1933.0</c:v>
                </c:pt>
                <c:pt idx="6782">
                  <c:v>1933.0</c:v>
                </c:pt>
                <c:pt idx="6783">
                  <c:v>1934.0</c:v>
                </c:pt>
                <c:pt idx="6784">
                  <c:v>1935.0</c:v>
                </c:pt>
                <c:pt idx="6785">
                  <c:v>1935.0</c:v>
                </c:pt>
                <c:pt idx="6786">
                  <c:v>1935.0</c:v>
                </c:pt>
                <c:pt idx="6787">
                  <c:v>1935.0</c:v>
                </c:pt>
                <c:pt idx="6788">
                  <c:v>1936.0</c:v>
                </c:pt>
                <c:pt idx="6789">
                  <c:v>1936.0</c:v>
                </c:pt>
                <c:pt idx="6790">
                  <c:v>1937.0</c:v>
                </c:pt>
                <c:pt idx="6791">
                  <c:v>1937.0</c:v>
                </c:pt>
                <c:pt idx="6792">
                  <c:v>1937.0</c:v>
                </c:pt>
                <c:pt idx="6793">
                  <c:v>1937.0</c:v>
                </c:pt>
                <c:pt idx="6794">
                  <c:v>1937.0</c:v>
                </c:pt>
                <c:pt idx="6795">
                  <c:v>1937.0</c:v>
                </c:pt>
                <c:pt idx="6796">
                  <c:v>1937.0</c:v>
                </c:pt>
                <c:pt idx="6797">
                  <c:v>1937.0</c:v>
                </c:pt>
                <c:pt idx="6798">
                  <c:v>1937.0</c:v>
                </c:pt>
                <c:pt idx="6799">
                  <c:v>1937.0</c:v>
                </c:pt>
                <c:pt idx="6800">
                  <c:v>1937.0</c:v>
                </c:pt>
                <c:pt idx="6801">
                  <c:v>1937.0</c:v>
                </c:pt>
                <c:pt idx="6802">
                  <c:v>1937.0</c:v>
                </c:pt>
                <c:pt idx="6803">
                  <c:v>1937.0</c:v>
                </c:pt>
                <c:pt idx="6804">
                  <c:v>1937.0</c:v>
                </c:pt>
                <c:pt idx="6805">
                  <c:v>1937.0</c:v>
                </c:pt>
                <c:pt idx="6806">
                  <c:v>1937.0</c:v>
                </c:pt>
                <c:pt idx="6807">
                  <c:v>1937.0</c:v>
                </c:pt>
                <c:pt idx="6808">
                  <c:v>1937.0</c:v>
                </c:pt>
                <c:pt idx="6809">
                  <c:v>1937.0</c:v>
                </c:pt>
                <c:pt idx="6810">
                  <c:v>1937.0</c:v>
                </c:pt>
                <c:pt idx="6811">
                  <c:v>1937.0</c:v>
                </c:pt>
                <c:pt idx="6812">
                  <c:v>1937.0</c:v>
                </c:pt>
                <c:pt idx="6813">
                  <c:v>1937.0</c:v>
                </c:pt>
                <c:pt idx="6814">
                  <c:v>1937.0</c:v>
                </c:pt>
                <c:pt idx="6815">
                  <c:v>1937.0</c:v>
                </c:pt>
                <c:pt idx="6816">
                  <c:v>1937.0</c:v>
                </c:pt>
                <c:pt idx="6817">
                  <c:v>1937.0</c:v>
                </c:pt>
                <c:pt idx="6818">
                  <c:v>1937.0</c:v>
                </c:pt>
                <c:pt idx="6819">
                  <c:v>1937.0</c:v>
                </c:pt>
                <c:pt idx="6820">
                  <c:v>1938.0</c:v>
                </c:pt>
                <c:pt idx="6821">
                  <c:v>1938.0</c:v>
                </c:pt>
                <c:pt idx="6822">
                  <c:v>1938.0</c:v>
                </c:pt>
                <c:pt idx="6823">
                  <c:v>1938.0</c:v>
                </c:pt>
                <c:pt idx="6824">
                  <c:v>1939.0</c:v>
                </c:pt>
                <c:pt idx="6825">
                  <c:v>1940.0</c:v>
                </c:pt>
                <c:pt idx="6826">
                  <c:v>1941.0</c:v>
                </c:pt>
                <c:pt idx="6827">
                  <c:v>1941.0</c:v>
                </c:pt>
                <c:pt idx="6828">
                  <c:v>1941.0</c:v>
                </c:pt>
                <c:pt idx="6829">
                  <c:v>1941.0</c:v>
                </c:pt>
                <c:pt idx="6830">
                  <c:v>1941.0</c:v>
                </c:pt>
                <c:pt idx="6831">
                  <c:v>1942.0</c:v>
                </c:pt>
                <c:pt idx="6832">
                  <c:v>1942.0</c:v>
                </c:pt>
                <c:pt idx="6833">
                  <c:v>1942.0</c:v>
                </c:pt>
                <c:pt idx="6834">
                  <c:v>1942.0</c:v>
                </c:pt>
                <c:pt idx="6835">
                  <c:v>1943.0</c:v>
                </c:pt>
                <c:pt idx="6836">
                  <c:v>1944.0</c:v>
                </c:pt>
                <c:pt idx="6837">
                  <c:v>1944.0</c:v>
                </c:pt>
                <c:pt idx="6838">
                  <c:v>1944.0</c:v>
                </c:pt>
                <c:pt idx="6839">
                  <c:v>1945.0</c:v>
                </c:pt>
                <c:pt idx="6840">
                  <c:v>1946.0</c:v>
                </c:pt>
                <c:pt idx="6841">
                  <c:v>1947.0</c:v>
                </c:pt>
                <c:pt idx="6842">
                  <c:v>1947.0</c:v>
                </c:pt>
                <c:pt idx="6843">
                  <c:v>1947.0</c:v>
                </c:pt>
                <c:pt idx="6844">
                  <c:v>1947.0</c:v>
                </c:pt>
                <c:pt idx="6845">
                  <c:v>1947.0</c:v>
                </c:pt>
                <c:pt idx="6846">
                  <c:v>1947.0</c:v>
                </c:pt>
                <c:pt idx="6847">
                  <c:v>1948.0</c:v>
                </c:pt>
                <c:pt idx="6848">
                  <c:v>1948.0</c:v>
                </c:pt>
                <c:pt idx="6849">
                  <c:v>1948.0</c:v>
                </c:pt>
                <c:pt idx="6850">
                  <c:v>1948.0</c:v>
                </c:pt>
                <c:pt idx="6851">
                  <c:v>1948.0</c:v>
                </c:pt>
                <c:pt idx="6852">
                  <c:v>1948.0</c:v>
                </c:pt>
                <c:pt idx="6853">
                  <c:v>1948.0</c:v>
                </c:pt>
                <c:pt idx="6854">
                  <c:v>1949.0</c:v>
                </c:pt>
                <c:pt idx="6855">
                  <c:v>1949.0</c:v>
                </c:pt>
                <c:pt idx="6856">
                  <c:v>1949.0</c:v>
                </c:pt>
                <c:pt idx="6857">
                  <c:v>1950.0</c:v>
                </c:pt>
                <c:pt idx="6858">
                  <c:v>1951.0</c:v>
                </c:pt>
                <c:pt idx="6859">
                  <c:v>1952.0</c:v>
                </c:pt>
                <c:pt idx="6860">
                  <c:v>1952.0</c:v>
                </c:pt>
                <c:pt idx="6861">
                  <c:v>1952.0</c:v>
                </c:pt>
                <c:pt idx="6862">
                  <c:v>1953.0</c:v>
                </c:pt>
                <c:pt idx="6863">
                  <c:v>1953.0</c:v>
                </c:pt>
                <c:pt idx="6864">
                  <c:v>1953.0</c:v>
                </c:pt>
                <c:pt idx="6865">
                  <c:v>1954.0</c:v>
                </c:pt>
                <c:pt idx="6866">
                  <c:v>1954.0</c:v>
                </c:pt>
                <c:pt idx="6867">
                  <c:v>1954.0</c:v>
                </c:pt>
                <c:pt idx="6868">
                  <c:v>1955.0</c:v>
                </c:pt>
                <c:pt idx="6869">
                  <c:v>1956.0</c:v>
                </c:pt>
                <c:pt idx="6870">
                  <c:v>1956.0</c:v>
                </c:pt>
                <c:pt idx="6871">
                  <c:v>1957.0</c:v>
                </c:pt>
                <c:pt idx="6872">
                  <c:v>1957.0</c:v>
                </c:pt>
                <c:pt idx="6873">
                  <c:v>1958.0</c:v>
                </c:pt>
                <c:pt idx="6874">
                  <c:v>1959.0</c:v>
                </c:pt>
                <c:pt idx="6875">
                  <c:v>1959.0</c:v>
                </c:pt>
                <c:pt idx="6876">
                  <c:v>1959.0</c:v>
                </c:pt>
                <c:pt idx="6877">
                  <c:v>1959.0</c:v>
                </c:pt>
                <c:pt idx="6878">
                  <c:v>1959.0</c:v>
                </c:pt>
                <c:pt idx="6879">
                  <c:v>1959.0</c:v>
                </c:pt>
                <c:pt idx="6880">
                  <c:v>1959.0</c:v>
                </c:pt>
                <c:pt idx="6881">
                  <c:v>1960.0</c:v>
                </c:pt>
                <c:pt idx="6882">
                  <c:v>1960.0</c:v>
                </c:pt>
                <c:pt idx="6883">
                  <c:v>1960.0</c:v>
                </c:pt>
                <c:pt idx="6884">
                  <c:v>1960.0</c:v>
                </c:pt>
                <c:pt idx="6885">
                  <c:v>1960.0</c:v>
                </c:pt>
                <c:pt idx="6886">
                  <c:v>1960.0</c:v>
                </c:pt>
                <c:pt idx="6887">
                  <c:v>1960.0</c:v>
                </c:pt>
                <c:pt idx="6888">
                  <c:v>1960.0</c:v>
                </c:pt>
                <c:pt idx="6889">
                  <c:v>1960.0</c:v>
                </c:pt>
                <c:pt idx="6890">
                  <c:v>1960.0</c:v>
                </c:pt>
                <c:pt idx="6891">
                  <c:v>1961.0</c:v>
                </c:pt>
                <c:pt idx="6892">
                  <c:v>1961.0</c:v>
                </c:pt>
                <c:pt idx="6893">
                  <c:v>1962.0</c:v>
                </c:pt>
                <c:pt idx="6894">
                  <c:v>1963.0</c:v>
                </c:pt>
                <c:pt idx="6895">
                  <c:v>1964.0</c:v>
                </c:pt>
                <c:pt idx="6896">
                  <c:v>1965.0</c:v>
                </c:pt>
                <c:pt idx="6897">
                  <c:v>1966.0</c:v>
                </c:pt>
                <c:pt idx="6898">
                  <c:v>1966.0</c:v>
                </c:pt>
                <c:pt idx="6899">
                  <c:v>1966.0</c:v>
                </c:pt>
                <c:pt idx="6900">
                  <c:v>1967.0</c:v>
                </c:pt>
                <c:pt idx="6901">
                  <c:v>1968.0</c:v>
                </c:pt>
                <c:pt idx="6902">
                  <c:v>1969.0</c:v>
                </c:pt>
                <c:pt idx="6903">
                  <c:v>1970.0</c:v>
                </c:pt>
                <c:pt idx="6904">
                  <c:v>1971.0</c:v>
                </c:pt>
                <c:pt idx="6905">
                  <c:v>1971.0</c:v>
                </c:pt>
                <c:pt idx="6906">
                  <c:v>1972.0</c:v>
                </c:pt>
                <c:pt idx="6907">
                  <c:v>1973.0</c:v>
                </c:pt>
                <c:pt idx="6908">
                  <c:v>1974.0</c:v>
                </c:pt>
                <c:pt idx="6909">
                  <c:v>1975.0</c:v>
                </c:pt>
                <c:pt idx="6910">
                  <c:v>1975.0</c:v>
                </c:pt>
                <c:pt idx="6911">
                  <c:v>1975.0</c:v>
                </c:pt>
                <c:pt idx="6912">
                  <c:v>1975.0</c:v>
                </c:pt>
                <c:pt idx="6913">
                  <c:v>1975.0</c:v>
                </c:pt>
                <c:pt idx="6914">
                  <c:v>1976.0</c:v>
                </c:pt>
                <c:pt idx="6915">
                  <c:v>1976.0</c:v>
                </c:pt>
                <c:pt idx="6916">
                  <c:v>1976.0</c:v>
                </c:pt>
                <c:pt idx="6917">
                  <c:v>1976.0</c:v>
                </c:pt>
                <c:pt idx="6918">
                  <c:v>1977.0</c:v>
                </c:pt>
                <c:pt idx="6919">
                  <c:v>1978.0</c:v>
                </c:pt>
                <c:pt idx="6920">
                  <c:v>1979.0</c:v>
                </c:pt>
                <c:pt idx="6921">
                  <c:v>1979.0</c:v>
                </c:pt>
                <c:pt idx="6922">
                  <c:v>1980.0</c:v>
                </c:pt>
                <c:pt idx="6923">
                  <c:v>1980.0</c:v>
                </c:pt>
                <c:pt idx="6924">
                  <c:v>1980.0</c:v>
                </c:pt>
                <c:pt idx="6925">
                  <c:v>1980.0</c:v>
                </c:pt>
                <c:pt idx="6926">
                  <c:v>1980.0</c:v>
                </c:pt>
                <c:pt idx="6927">
                  <c:v>1980.0</c:v>
                </c:pt>
                <c:pt idx="6928">
                  <c:v>1980.0</c:v>
                </c:pt>
                <c:pt idx="6929">
                  <c:v>1980.0</c:v>
                </c:pt>
                <c:pt idx="6930">
                  <c:v>1980.0</c:v>
                </c:pt>
                <c:pt idx="6931">
                  <c:v>1981.0</c:v>
                </c:pt>
                <c:pt idx="6932">
                  <c:v>1982.0</c:v>
                </c:pt>
                <c:pt idx="6933">
                  <c:v>1983.0</c:v>
                </c:pt>
                <c:pt idx="6934">
                  <c:v>1984.0</c:v>
                </c:pt>
                <c:pt idx="6935">
                  <c:v>1984.0</c:v>
                </c:pt>
                <c:pt idx="6936">
                  <c:v>1984.0</c:v>
                </c:pt>
                <c:pt idx="6937">
                  <c:v>1984.0</c:v>
                </c:pt>
                <c:pt idx="6938">
                  <c:v>1984.0</c:v>
                </c:pt>
                <c:pt idx="6939">
                  <c:v>1984.0</c:v>
                </c:pt>
                <c:pt idx="6940">
                  <c:v>1984.0</c:v>
                </c:pt>
                <c:pt idx="6941">
                  <c:v>1984.0</c:v>
                </c:pt>
                <c:pt idx="6942">
                  <c:v>1984.0</c:v>
                </c:pt>
                <c:pt idx="6943">
                  <c:v>1984.0</c:v>
                </c:pt>
                <c:pt idx="6944">
                  <c:v>1984.0</c:v>
                </c:pt>
                <c:pt idx="6945">
                  <c:v>1984.0</c:v>
                </c:pt>
                <c:pt idx="6946">
                  <c:v>1984.0</c:v>
                </c:pt>
                <c:pt idx="6947">
                  <c:v>1985.0</c:v>
                </c:pt>
                <c:pt idx="6948">
                  <c:v>1986.0</c:v>
                </c:pt>
                <c:pt idx="6949">
                  <c:v>1986.0</c:v>
                </c:pt>
                <c:pt idx="6950">
                  <c:v>1986.0</c:v>
                </c:pt>
                <c:pt idx="6951">
                  <c:v>1986.0</c:v>
                </c:pt>
                <c:pt idx="6952">
                  <c:v>1986.0</c:v>
                </c:pt>
                <c:pt idx="6953">
                  <c:v>1986.0</c:v>
                </c:pt>
                <c:pt idx="6954">
                  <c:v>1986.0</c:v>
                </c:pt>
                <c:pt idx="6955">
                  <c:v>1987.0</c:v>
                </c:pt>
                <c:pt idx="6956">
                  <c:v>1987.0</c:v>
                </c:pt>
                <c:pt idx="6957">
                  <c:v>1987.0</c:v>
                </c:pt>
                <c:pt idx="6958">
                  <c:v>1987.0</c:v>
                </c:pt>
                <c:pt idx="6959">
                  <c:v>1987.0</c:v>
                </c:pt>
                <c:pt idx="6960">
                  <c:v>1987.0</c:v>
                </c:pt>
                <c:pt idx="6961">
                  <c:v>1988.0</c:v>
                </c:pt>
                <c:pt idx="6962">
                  <c:v>1988.0</c:v>
                </c:pt>
                <c:pt idx="6963">
                  <c:v>1988.0</c:v>
                </c:pt>
                <c:pt idx="6964">
                  <c:v>1988.0</c:v>
                </c:pt>
                <c:pt idx="6965">
                  <c:v>1988.0</c:v>
                </c:pt>
                <c:pt idx="6966">
                  <c:v>1988.0</c:v>
                </c:pt>
                <c:pt idx="6967">
                  <c:v>1988.0</c:v>
                </c:pt>
                <c:pt idx="6968">
                  <c:v>1988.0</c:v>
                </c:pt>
                <c:pt idx="6969">
                  <c:v>1989.0</c:v>
                </c:pt>
                <c:pt idx="6970">
                  <c:v>1990.0</c:v>
                </c:pt>
                <c:pt idx="6971">
                  <c:v>1990.0</c:v>
                </c:pt>
                <c:pt idx="6972">
                  <c:v>1990.0</c:v>
                </c:pt>
                <c:pt idx="6973">
                  <c:v>1990.0</c:v>
                </c:pt>
                <c:pt idx="6974">
                  <c:v>1991.0</c:v>
                </c:pt>
                <c:pt idx="6975">
                  <c:v>1992.0</c:v>
                </c:pt>
                <c:pt idx="6976">
                  <c:v>1993.0</c:v>
                </c:pt>
                <c:pt idx="6977">
                  <c:v>1993.0</c:v>
                </c:pt>
                <c:pt idx="6978">
                  <c:v>1993.0</c:v>
                </c:pt>
                <c:pt idx="6979">
                  <c:v>1993.0</c:v>
                </c:pt>
                <c:pt idx="6980">
                  <c:v>1994.0</c:v>
                </c:pt>
                <c:pt idx="6981">
                  <c:v>1994.0</c:v>
                </c:pt>
                <c:pt idx="6982">
                  <c:v>1995.0</c:v>
                </c:pt>
                <c:pt idx="6983">
                  <c:v>1995.0</c:v>
                </c:pt>
                <c:pt idx="6984">
                  <c:v>1996.0</c:v>
                </c:pt>
                <c:pt idx="6985">
                  <c:v>1997.0</c:v>
                </c:pt>
                <c:pt idx="6986">
                  <c:v>1997.0</c:v>
                </c:pt>
                <c:pt idx="6987">
                  <c:v>1997.0</c:v>
                </c:pt>
                <c:pt idx="6988">
                  <c:v>1997.0</c:v>
                </c:pt>
                <c:pt idx="6989">
                  <c:v>1997.0</c:v>
                </c:pt>
                <c:pt idx="6990">
                  <c:v>1997.0</c:v>
                </c:pt>
                <c:pt idx="6991">
                  <c:v>1998.0</c:v>
                </c:pt>
                <c:pt idx="6992">
                  <c:v>1999.0</c:v>
                </c:pt>
                <c:pt idx="6993">
                  <c:v>1999.0</c:v>
                </c:pt>
                <c:pt idx="6994">
                  <c:v>1999.0</c:v>
                </c:pt>
                <c:pt idx="6995">
                  <c:v>2000.0</c:v>
                </c:pt>
                <c:pt idx="6996">
                  <c:v>2001.0</c:v>
                </c:pt>
                <c:pt idx="6997">
                  <c:v>2002.0</c:v>
                </c:pt>
                <c:pt idx="6998">
                  <c:v>2003.0</c:v>
                </c:pt>
                <c:pt idx="6999">
                  <c:v>2003.0</c:v>
                </c:pt>
                <c:pt idx="7000">
                  <c:v>2003.0</c:v>
                </c:pt>
                <c:pt idx="7001">
                  <c:v>2003.0</c:v>
                </c:pt>
                <c:pt idx="7002">
                  <c:v>2003.0</c:v>
                </c:pt>
                <c:pt idx="7003">
                  <c:v>2004.0</c:v>
                </c:pt>
                <c:pt idx="7004">
                  <c:v>2005.0</c:v>
                </c:pt>
                <c:pt idx="7005">
                  <c:v>2005.0</c:v>
                </c:pt>
                <c:pt idx="7006">
                  <c:v>2005.0</c:v>
                </c:pt>
                <c:pt idx="7007">
                  <c:v>2005.0</c:v>
                </c:pt>
                <c:pt idx="7008">
                  <c:v>2006.0</c:v>
                </c:pt>
                <c:pt idx="7009">
                  <c:v>2007.0</c:v>
                </c:pt>
                <c:pt idx="7010">
                  <c:v>2007.0</c:v>
                </c:pt>
                <c:pt idx="7011">
                  <c:v>2008.0</c:v>
                </c:pt>
                <c:pt idx="7012">
                  <c:v>2009.0</c:v>
                </c:pt>
                <c:pt idx="7013">
                  <c:v>2009.0</c:v>
                </c:pt>
                <c:pt idx="7014">
                  <c:v>2009.0</c:v>
                </c:pt>
                <c:pt idx="7015">
                  <c:v>2009.0</c:v>
                </c:pt>
                <c:pt idx="7016">
                  <c:v>2009.0</c:v>
                </c:pt>
                <c:pt idx="7017">
                  <c:v>2009.0</c:v>
                </c:pt>
                <c:pt idx="7018">
                  <c:v>2010.0</c:v>
                </c:pt>
                <c:pt idx="7019">
                  <c:v>2010.0</c:v>
                </c:pt>
                <c:pt idx="7020">
                  <c:v>2011.0</c:v>
                </c:pt>
                <c:pt idx="7021">
                  <c:v>2011.0</c:v>
                </c:pt>
                <c:pt idx="7022">
                  <c:v>2011.0</c:v>
                </c:pt>
                <c:pt idx="7023">
                  <c:v>2011.0</c:v>
                </c:pt>
                <c:pt idx="7024">
                  <c:v>2011.0</c:v>
                </c:pt>
                <c:pt idx="7025">
                  <c:v>2011.0</c:v>
                </c:pt>
                <c:pt idx="7026">
                  <c:v>2011.0</c:v>
                </c:pt>
                <c:pt idx="7027">
                  <c:v>2011.0</c:v>
                </c:pt>
                <c:pt idx="7028">
                  <c:v>2011.0</c:v>
                </c:pt>
                <c:pt idx="7029">
                  <c:v>2011.0</c:v>
                </c:pt>
                <c:pt idx="7030">
                  <c:v>2011.0</c:v>
                </c:pt>
                <c:pt idx="7031">
                  <c:v>2011.0</c:v>
                </c:pt>
                <c:pt idx="7032">
                  <c:v>2011.0</c:v>
                </c:pt>
                <c:pt idx="7033">
                  <c:v>2011.0</c:v>
                </c:pt>
                <c:pt idx="7034">
                  <c:v>2011.0</c:v>
                </c:pt>
                <c:pt idx="7035">
                  <c:v>2011.0</c:v>
                </c:pt>
                <c:pt idx="7036">
                  <c:v>2012.0</c:v>
                </c:pt>
                <c:pt idx="7037">
                  <c:v>2013.0</c:v>
                </c:pt>
                <c:pt idx="7038">
                  <c:v>2013.0</c:v>
                </c:pt>
                <c:pt idx="7039">
                  <c:v>2013.0</c:v>
                </c:pt>
                <c:pt idx="7040">
                  <c:v>2014.0</c:v>
                </c:pt>
                <c:pt idx="7041">
                  <c:v>2015.0</c:v>
                </c:pt>
                <c:pt idx="7042">
                  <c:v>2015.0</c:v>
                </c:pt>
                <c:pt idx="7043">
                  <c:v>2016.0</c:v>
                </c:pt>
                <c:pt idx="7044">
                  <c:v>2016.0</c:v>
                </c:pt>
                <c:pt idx="7045">
                  <c:v>2016.0</c:v>
                </c:pt>
                <c:pt idx="7046">
                  <c:v>2016.0</c:v>
                </c:pt>
                <c:pt idx="7047">
                  <c:v>2016.0</c:v>
                </c:pt>
                <c:pt idx="7048">
                  <c:v>2016.0</c:v>
                </c:pt>
                <c:pt idx="7049">
                  <c:v>2016.0</c:v>
                </c:pt>
                <c:pt idx="7050">
                  <c:v>2017.0</c:v>
                </c:pt>
                <c:pt idx="7051">
                  <c:v>2018.0</c:v>
                </c:pt>
                <c:pt idx="7052">
                  <c:v>2018.0</c:v>
                </c:pt>
                <c:pt idx="7053">
                  <c:v>2018.0</c:v>
                </c:pt>
                <c:pt idx="7054">
                  <c:v>2019.0</c:v>
                </c:pt>
                <c:pt idx="7055">
                  <c:v>2019.0</c:v>
                </c:pt>
                <c:pt idx="7056">
                  <c:v>2019.0</c:v>
                </c:pt>
                <c:pt idx="7057">
                  <c:v>2019.0</c:v>
                </c:pt>
                <c:pt idx="7058">
                  <c:v>2019.0</c:v>
                </c:pt>
                <c:pt idx="7059">
                  <c:v>2019.0</c:v>
                </c:pt>
                <c:pt idx="7060">
                  <c:v>2020.0</c:v>
                </c:pt>
                <c:pt idx="7061">
                  <c:v>2020.0</c:v>
                </c:pt>
                <c:pt idx="7062">
                  <c:v>2021.0</c:v>
                </c:pt>
                <c:pt idx="7063">
                  <c:v>2021.0</c:v>
                </c:pt>
                <c:pt idx="7064">
                  <c:v>2021.0</c:v>
                </c:pt>
                <c:pt idx="7065">
                  <c:v>2022.0</c:v>
                </c:pt>
                <c:pt idx="7066">
                  <c:v>2023.0</c:v>
                </c:pt>
                <c:pt idx="7067">
                  <c:v>2024.0</c:v>
                </c:pt>
                <c:pt idx="7068">
                  <c:v>2025.0</c:v>
                </c:pt>
                <c:pt idx="7069">
                  <c:v>2026.0</c:v>
                </c:pt>
                <c:pt idx="7070">
                  <c:v>2026.0</c:v>
                </c:pt>
                <c:pt idx="7071">
                  <c:v>2026.0</c:v>
                </c:pt>
                <c:pt idx="7072">
                  <c:v>2026.0</c:v>
                </c:pt>
                <c:pt idx="7073">
                  <c:v>2026.0</c:v>
                </c:pt>
                <c:pt idx="7074">
                  <c:v>2026.0</c:v>
                </c:pt>
                <c:pt idx="7075">
                  <c:v>2026.0</c:v>
                </c:pt>
                <c:pt idx="7076">
                  <c:v>2026.0</c:v>
                </c:pt>
                <c:pt idx="7077">
                  <c:v>2026.0</c:v>
                </c:pt>
                <c:pt idx="7078">
                  <c:v>2026.0</c:v>
                </c:pt>
                <c:pt idx="7079">
                  <c:v>2027.0</c:v>
                </c:pt>
                <c:pt idx="7080">
                  <c:v>2027.0</c:v>
                </c:pt>
                <c:pt idx="7081">
                  <c:v>2027.0</c:v>
                </c:pt>
                <c:pt idx="7082">
                  <c:v>2028.0</c:v>
                </c:pt>
                <c:pt idx="7083">
                  <c:v>2029.0</c:v>
                </c:pt>
                <c:pt idx="7084">
                  <c:v>2030.0</c:v>
                </c:pt>
                <c:pt idx="7085">
                  <c:v>2030.0</c:v>
                </c:pt>
                <c:pt idx="7086">
                  <c:v>2031.0</c:v>
                </c:pt>
                <c:pt idx="7087">
                  <c:v>2031.0</c:v>
                </c:pt>
                <c:pt idx="7088">
                  <c:v>2031.0</c:v>
                </c:pt>
                <c:pt idx="7089">
                  <c:v>2032.0</c:v>
                </c:pt>
                <c:pt idx="7090">
                  <c:v>2033.0</c:v>
                </c:pt>
                <c:pt idx="7091">
                  <c:v>2033.0</c:v>
                </c:pt>
                <c:pt idx="7092">
                  <c:v>2033.0</c:v>
                </c:pt>
                <c:pt idx="7093">
                  <c:v>2034.0</c:v>
                </c:pt>
                <c:pt idx="7094">
                  <c:v>2034.0</c:v>
                </c:pt>
                <c:pt idx="7095">
                  <c:v>2035.0</c:v>
                </c:pt>
                <c:pt idx="7096">
                  <c:v>2036.0</c:v>
                </c:pt>
                <c:pt idx="7097">
                  <c:v>2036.0</c:v>
                </c:pt>
                <c:pt idx="7098">
                  <c:v>2036.0</c:v>
                </c:pt>
                <c:pt idx="7099">
                  <c:v>2036.0</c:v>
                </c:pt>
                <c:pt idx="7100">
                  <c:v>2037.0</c:v>
                </c:pt>
                <c:pt idx="7101">
                  <c:v>2037.0</c:v>
                </c:pt>
                <c:pt idx="7102">
                  <c:v>2037.0</c:v>
                </c:pt>
                <c:pt idx="7103">
                  <c:v>2037.0</c:v>
                </c:pt>
                <c:pt idx="7104">
                  <c:v>2037.0</c:v>
                </c:pt>
                <c:pt idx="7105">
                  <c:v>2037.0</c:v>
                </c:pt>
                <c:pt idx="7106">
                  <c:v>2038.0</c:v>
                </c:pt>
                <c:pt idx="7107">
                  <c:v>2038.0</c:v>
                </c:pt>
                <c:pt idx="7108">
                  <c:v>2038.0</c:v>
                </c:pt>
                <c:pt idx="7109">
                  <c:v>2038.0</c:v>
                </c:pt>
                <c:pt idx="7110">
                  <c:v>2038.0</c:v>
                </c:pt>
                <c:pt idx="7111">
                  <c:v>2039.0</c:v>
                </c:pt>
                <c:pt idx="7112">
                  <c:v>2039.0</c:v>
                </c:pt>
                <c:pt idx="7113">
                  <c:v>2039.0</c:v>
                </c:pt>
                <c:pt idx="7114">
                  <c:v>2039.0</c:v>
                </c:pt>
                <c:pt idx="7115">
                  <c:v>2039.0</c:v>
                </c:pt>
                <c:pt idx="7116">
                  <c:v>2039.0</c:v>
                </c:pt>
                <c:pt idx="7117">
                  <c:v>2040.0</c:v>
                </c:pt>
                <c:pt idx="7118">
                  <c:v>2040.0</c:v>
                </c:pt>
                <c:pt idx="7119">
                  <c:v>2040.0</c:v>
                </c:pt>
                <c:pt idx="7120">
                  <c:v>2040.0</c:v>
                </c:pt>
                <c:pt idx="7121">
                  <c:v>2040.0</c:v>
                </c:pt>
                <c:pt idx="7122">
                  <c:v>2041.0</c:v>
                </c:pt>
                <c:pt idx="7123">
                  <c:v>2041.0</c:v>
                </c:pt>
                <c:pt idx="7124">
                  <c:v>2041.0</c:v>
                </c:pt>
                <c:pt idx="7125">
                  <c:v>2041.0</c:v>
                </c:pt>
                <c:pt idx="7126">
                  <c:v>2041.0</c:v>
                </c:pt>
                <c:pt idx="7127">
                  <c:v>2041.0</c:v>
                </c:pt>
                <c:pt idx="7128">
                  <c:v>2041.0</c:v>
                </c:pt>
                <c:pt idx="7129">
                  <c:v>2041.0</c:v>
                </c:pt>
                <c:pt idx="7130">
                  <c:v>2041.0</c:v>
                </c:pt>
                <c:pt idx="7131">
                  <c:v>2041.0</c:v>
                </c:pt>
                <c:pt idx="7132">
                  <c:v>2041.0</c:v>
                </c:pt>
                <c:pt idx="7133">
                  <c:v>2041.0</c:v>
                </c:pt>
                <c:pt idx="7134">
                  <c:v>2041.0</c:v>
                </c:pt>
                <c:pt idx="7135">
                  <c:v>2042.0</c:v>
                </c:pt>
                <c:pt idx="7136">
                  <c:v>2042.0</c:v>
                </c:pt>
                <c:pt idx="7137">
                  <c:v>2043.0</c:v>
                </c:pt>
                <c:pt idx="7138">
                  <c:v>2043.0</c:v>
                </c:pt>
                <c:pt idx="7139">
                  <c:v>2043.0</c:v>
                </c:pt>
                <c:pt idx="7140">
                  <c:v>2043.0</c:v>
                </c:pt>
                <c:pt idx="7141">
                  <c:v>2043.0</c:v>
                </c:pt>
                <c:pt idx="7142">
                  <c:v>2043.0</c:v>
                </c:pt>
                <c:pt idx="7143">
                  <c:v>2043.0</c:v>
                </c:pt>
                <c:pt idx="7144">
                  <c:v>2044.0</c:v>
                </c:pt>
                <c:pt idx="7145">
                  <c:v>2045.0</c:v>
                </c:pt>
                <c:pt idx="7146">
                  <c:v>2045.0</c:v>
                </c:pt>
                <c:pt idx="7147">
                  <c:v>2045.0</c:v>
                </c:pt>
                <c:pt idx="7148">
                  <c:v>2045.0</c:v>
                </c:pt>
                <c:pt idx="7149">
                  <c:v>2045.0</c:v>
                </c:pt>
                <c:pt idx="7150">
                  <c:v>2046.0</c:v>
                </c:pt>
                <c:pt idx="7151">
                  <c:v>2047.0</c:v>
                </c:pt>
                <c:pt idx="7152">
                  <c:v>2048.0</c:v>
                </c:pt>
                <c:pt idx="7153">
                  <c:v>2049.0</c:v>
                </c:pt>
                <c:pt idx="7154">
                  <c:v>2050.0</c:v>
                </c:pt>
                <c:pt idx="7155">
                  <c:v>2051.0</c:v>
                </c:pt>
                <c:pt idx="7156">
                  <c:v>2052.0</c:v>
                </c:pt>
                <c:pt idx="7157">
                  <c:v>2053.0</c:v>
                </c:pt>
                <c:pt idx="7158">
                  <c:v>2054.0</c:v>
                </c:pt>
                <c:pt idx="7159">
                  <c:v>2054.0</c:v>
                </c:pt>
                <c:pt idx="7160">
                  <c:v>2055.0</c:v>
                </c:pt>
                <c:pt idx="7161">
                  <c:v>2055.0</c:v>
                </c:pt>
                <c:pt idx="7162">
                  <c:v>2055.0</c:v>
                </c:pt>
                <c:pt idx="7163">
                  <c:v>2055.0</c:v>
                </c:pt>
                <c:pt idx="7164">
                  <c:v>2055.0</c:v>
                </c:pt>
                <c:pt idx="7165">
                  <c:v>2055.0</c:v>
                </c:pt>
                <c:pt idx="7166">
                  <c:v>2055.0</c:v>
                </c:pt>
                <c:pt idx="7167">
                  <c:v>2055.0</c:v>
                </c:pt>
                <c:pt idx="7168">
                  <c:v>2055.0</c:v>
                </c:pt>
                <c:pt idx="7169">
                  <c:v>2055.0</c:v>
                </c:pt>
                <c:pt idx="7170">
                  <c:v>2055.0</c:v>
                </c:pt>
                <c:pt idx="7171">
                  <c:v>2055.0</c:v>
                </c:pt>
                <c:pt idx="7172">
                  <c:v>2056.0</c:v>
                </c:pt>
                <c:pt idx="7173">
                  <c:v>2056.0</c:v>
                </c:pt>
                <c:pt idx="7174">
                  <c:v>2057.0</c:v>
                </c:pt>
                <c:pt idx="7175">
                  <c:v>2058.0</c:v>
                </c:pt>
                <c:pt idx="7176">
                  <c:v>2059.0</c:v>
                </c:pt>
                <c:pt idx="7177">
                  <c:v>2059.0</c:v>
                </c:pt>
                <c:pt idx="7178">
                  <c:v>2060.0</c:v>
                </c:pt>
                <c:pt idx="7179">
                  <c:v>2060.0</c:v>
                </c:pt>
                <c:pt idx="7180">
                  <c:v>2061.0</c:v>
                </c:pt>
                <c:pt idx="7181">
                  <c:v>2061.0</c:v>
                </c:pt>
                <c:pt idx="7182">
                  <c:v>2061.0</c:v>
                </c:pt>
                <c:pt idx="7183">
                  <c:v>2062.0</c:v>
                </c:pt>
                <c:pt idx="7184">
                  <c:v>2063.0</c:v>
                </c:pt>
                <c:pt idx="7185">
                  <c:v>2063.0</c:v>
                </c:pt>
                <c:pt idx="7186">
                  <c:v>2064.0</c:v>
                </c:pt>
                <c:pt idx="7187">
                  <c:v>2064.0</c:v>
                </c:pt>
                <c:pt idx="7188">
                  <c:v>2064.0</c:v>
                </c:pt>
                <c:pt idx="7189">
                  <c:v>2064.0</c:v>
                </c:pt>
                <c:pt idx="7190">
                  <c:v>2064.0</c:v>
                </c:pt>
                <c:pt idx="7191">
                  <c:v>2064.0</c:v>
                </c:pt>
                <c:pt idx="7192">
                  <c:v>2065.0</c:v>
                </c:pt>
                <c:pt idx="7193">
                  <c:v>2065.0</c:v>
                </c:pt>
                <c:pt idx="7194">
                  <c:v>2066.0</c:v>
                </c:pt>
                <c:pt idx="7195">
                  <c:v>2067.0</c:v>
                </c:pt>
                <c:pt idx="7196">
                  <c:v>2068.0</c:v>
                </c:pt>
                <c:pt idx="7197">
                  <c:v>2069.0</c:v>
                </c:pt>
                <c:pt idx="7198">
                  <c:v>2069.0</c:v>
                </c:pt>
                <c:pt idx="7199">
                  <c:v>2070.0</c:v>
                </c:pt>
                <c:pt idx="7200">
                  <c:v>2071.0</c:v>
                </c:pt>
                <c:pt idx="7201">
                  <c:v>2071.0</c:v>
                </c:pt>
                <c:pt idx="7202">
                  <c:v>2071.0</c:v>
                </c:pt>
                <c:pt idx="7203">
                  <c:v>2071.0</c:v>
                </c:pt>
                <c:pt idx="7204">
                  <c:v>2071.0</c:v>
                </c:pt>
                <c:pt idx="7205">
                  <c:v>2072.0</c:v>
                </c:pt>
                <c:pt idx="7206">
                  <c:v>2073.0</c:v>
                </c:pt>
                <c:pt idx="7207">
                  <c:v>2074.0</c:v>
                </c:pt>
                <c:pt idx="7208">
                  <c:v>2074.0</c:v>
                </c:pt>
                <c:pt idx="7209">
                  <c:v>2074.0</c:v>
                </c:pt>
                <c:pt idx="7210">
                  <c:v>2074.0</c:v>
                </c:pt>
                <c:pt idx="7211">
                  <c:v>2075.0</c:v>
                </c:pt>
                <c:pt idx="7212">
                  <c:v>2075.0</c:v>
                </c:pt>
                <c:pt idx="7213">
                  <c:v>2075.0</c:v>
                </c:pt>
                <c:pt idx="7214">
                  <c:v>2075.0</c:v>
                </c:pt>
                <c:pt idx="7215">
                  <c:v>2076.0</c:v>
                </c:pt>
                <c:pt idx="7216">
                  <c:v>2077.0</c:v>
                </c:pt>
                <c:pt idx="7217">
                  <c:v>2077.0</c:v>
                </c:pt>
                <c:pt idx="7218">
                  <c:v>2077.0</c:v>
                </c:pt>
                <c:pt idx="7219">
                  <c:v>2078.0</c:v>
                </c:pt>
                <c:pt idx="7220">
                  <c:v>2078.0</c:v>
                </c:pt>
                <c:pt idx="7221">
                  <c:v>2079.0</c:v>
                </c:pt>
                <c:pt idx="7222">
                  <c:v>2079.0</c:v>
                </c:pt>
                <c:pt idx="7223">
                  <c:v>2080.0</c:v>
                </c:pt>
                <c:pt idx="7224">
                  <c:v>2081.0</c:v>
                </c:pt>
                <c:pt idx="7225">
                  <c:v>2082.0</c:v>
                </c:pt>
                <c:pt idx="7226">
                  <c:v>2083.0</c:v>
                </c:pt>
                <c:pt idx="7227">
                  <c:v>2084.0</c:v>
                </c:pt>
                <c:pt idx="7228">
                  <c:v>2085.0</c:v>
                </c:pt>
                <c:pt idx="7229">
                  <c:v>2085.0</c:v>
                </c:pt>
                <c:pt idx="7230">
                  <c:v>2086.0</c:v>
                </c:pt>
                <c:pt idx="7231">
                  <c:v>2086.0</c:v>
                </c:pt>
                <c:pt idx="7232">
                  <c:v>2087.0</c:v>
                </c:pt>
                <c:pt idx="7233">
                  <c:v>2088.0</c:v>
                </c:pt>
                <c:pt idx="7234">
                  <c:v>2089.0</c:v>
                </c:pt>
                <c:pt idx="7235">
                  <c:v>2090.0</c:v>
                </c:pt>
                <c:pt idx="7236">
                  <c:v>2090.0</c:v>
                </c:pt>
                <c:pt idx="7237">
                  <c:v>2091.0</c:v>
                </c:pt>
                <c:pt idx="7238">
                  <c:v>2092.0</c:v>
                </c:pt>
                <c:pt idx="7239">
                  <c:v>2093.0</c:v>
                </c:pt>
                <c:pt idx="7240">
                  <c:v>2093.0</c:v>
                </c:pt>
                <c:pt idx="7241">
                  <c:v>2093.0</c:v>
                </c:pt>
                <c:pt idx="7242">
                  <c:v>2093.0</c:v>
                </c:pt>
                <c:pt idx="7243">
                  <c:v>2093.0</c:v>
                </c:pt>
                <c:pt idx="7244">
                  <c:v>2093.0</c:v>
                </c:pt>
                <c:pt idx="7245">
                  <c:v>2093.0</c:v>
                </c:pt>
                <c:pt idx="7246">
                  <c:v>2094.0</c:v>
                </c:pt>
                <c:pt idx="7247">
                  <c:v>2095.0</c:v>
                </c:pt>
                <c:pt idx="7248">
                  <c:v>2096.0</c:v>
                </c:pt>
                <c:pt idx="7249">
                  <c:v>2097.0</c:v>
                </c:pt>
                <c:pt idx="7250">
                  <c:v>2097.0</c:v>
                </c:pt>
                <c:pt idx="7251">
                  <c:v>2098.0</c:v>
                </c:pt>
                <c:pt idx="7252">
                  <c:v>2098.0</c:v>
                </c:pt>
                <c:pt idx="7253">
                  <c:v>2098.0</c:v>
                </c:pt>
                <c:pt idx="7254">
                  <c:v>2098.0</c:v>
                </c:pt>
                <c:pt idx="7255">
                  <c:v>2098.0</c:v>
                </c:pt>
                <c:pt idx="7256">
                  <c:v>2098.0</c:v>
                </c:pt>
                <c:pt idx="7257">
                  <c:v>2098.0</c:v>
                </c:pt>
                <c:pt idx="7258">
                  <c:v>2098.0</c:v>
                </c:pt>
                <c:pt idx="7259">
                  <c:v>2099.0</c:v>
                </c:pt>
                <c:pt idx="7260">
                  <c:v>2100.0</c:v>
                </c:pt>
                <c:pt idx="7261">
                  <c:v>2100.0</c:v>
                </c:pt>
                <c:pt idx="7262">
                  <c:v>2100.0</c:v>
                </c:pt>
                <c:pt idx="7263">
                  <c:v>2100.0</c:v>
                </c:pt>
                <c:pt idx="7264">
                  <c:v>2100.0</c:v>
                </c:pt>
                <c:pt idx="7265">
                  <c:v>2100.0</c:v>
                </c:pt>
                <c:pt idx="7266">
                  <c:v>2100.0</c:v>
                </c:pt>
                <c:pt idx="7267">
                  <c:v>2100.0</c:v>
                </c:pt>
                <c:pt idx="7268">
                  <c:v>2100.0</c:v>
                </c:pt>
                <c:pt idx="7269">
                  <c:v>2100.0</c:v>
                </c:pt>
                <c:pt idx="7270">
                  <c:v>2100.0</c:v>
                </c:pt>
                <c:pt idx="7271">
                  <c:v>2101.0</c:v>
                </c:pt>
                <c:pt idx="7272">
                  <c:v>2101.0</c:v>
                </c:pt>
                <c:pt idx="7273">
                  <c:v>2101.0</c:v>
                </c:pt>
                <c:pt idx="7274">
                  <c:v>2101.0</c:v>
                </c:pt>
                <c:pt idx="7275">
                  <c:v>2101.0</c:v>
                </c:pt>
                <c:pt idx="7276">
                  <c:v>2101.0</c:v>
                </c:pt>
                <c:pt idx="7277">
                  <c:v>2102.0</c:v>
                </c:pt>
                <c:pt idx="7278">
                  <c:v>2102.0</c:v>
                </c:pt>
                <c:pt idx="7279">
                  <c:v>2102.0</c:v>
                </c:pt>
                <c:pt idx="7280">
                  <c:v>2102.0</c:v>
                </c:pt>
                <c:pt idx="7281">
                  <c:v>2102.0</c:v>
                </c:pt>
                <c:pt idx="7282">
                  <c:v>2102.0</c:v>
                </c:pt>
                <c:pt idx="7283">
                  <c:v>2102.0</c:v>
                </c:pt>
                <c:pt idx="7284">
                  <c:v>2102.0</c:v>
                </c:pt>
                <c:pt idx="7285">
                  <c:v>2103.0</c:v>
                </c:pt>
                <c:pt idx="7286">
                  <c:v>2104.0</c:v>
                </c:pt>
                <c:pt idx="7287">
                  <c:v>2105.0</c:v>
                </c:pt>
                <c:pt idx="7288">
                  <c:v>2105.0</c:v>
                </c:pt>
                <c:pt idx="7289">
                  <c:v>2105.0</c:v>
                </c:pt>
                <c:pt idx="7290">
                  <c:v>2105.0</c:v>
                </c:pt>
                <c:pt idx="7291">
                  <c:v>2106.0</c:v>
                </c:pt>
                <c:pt idx="7292">
                  <c:v>2106.0</c:v>
                </c:pt>
                <c:pt idx="7293">
                  <c:v>2106.0</c:v>
                </c:pt>
                <c:pt idx="7294">
                  <c:v>2106.0</c:v>
                </c:pt>
                <c:pt idx="7295">
                  <c:v>2106.0</c:v>
                </c:pt>
                <c:pt idx="7296">
                  <c:v>2107.0</c:v>
                </c:pt>
                <c:pt idx="7297">
                  <c:v>2108.0</c:v>
                </c:pt>
                <c:pt idx="7298">
                  <c:v>2108.0</c:v>
                </c:pt>
                <c:pt idx="7299">
                  <c:v>2109.0</c:v>
                </c:pt>
                <c:pt idx="7300">
                  <c:v>2110.0</c:v>
                </c:pt>
                <c:pt idx="7301">
                  <c:v>2110.0</c:v>
                </c:pt>
                <c:pt idx="7302">
                  <c:v>2110.0</c:v>
                </c:pt>
                <c:pt idx="7303">
                  <c:v>2110.0</c:v>
                </c:pt>
                <c:pt idx="7304">
                  <c:v>2110.0</c:v>
                </c:pt>
                <c:pt idx="7305">
                  <c:v>2111.0</c:v>
                </c:pt>
                <c:pt idx="7306">
                  <c:v>2111.0</c:v>
                </c:pt>
                <c:pt idx="7307">
                  <c:v>2111.0</c:v>
                </c:pt>
                <c:pt idx="7308">
                  <c:v>2111.0</c:v>
                </c:pt>
                <c:pt idx="7309">
                  <c:v>2111.0</c:v>
                </c:pt>
                <c:pt idx="7310">
                  <c:v>2111.0</c:v>
                </c:pt>
                <c:pt idx="7311">
                  <c:v>2111.0</c:v>
                </c:pt>
                <c:pt idx="7312">
                  <c:v>2111.0</c:v>
                </c:pt>
                <c:pt idx="7313">
                  <c:v>2112.0</c:v>
                </c:pt>
                <c:pt idx="7314">
                  <c:v>2113.0</c:v>
                </c:pt>
                <c:pt idx="7315">
                  <c:v>2114.0</c:v>
                </c:pt>
                <c:pt idx="7316">
                  <c:v>2115.0</c:v>
                </c:pt>
                <c:pt idx="7317">
                  <c:v>2116.0</c:v>
                </c:pt>
                <c:pt idx="7318">
                  <c:v>2116.0</c:v>
                </c:pt>
                <c:pt idx="7319">
                  <c:v>2116.0</c:v>
                </c:pt>
                <c:pt idx="7320">
                  <c:v>2116.0</c:v>
                </c:pt>
                <c:pt idx="7321">
                  <c:v>2116.0</c:v>
                </c:pt>
                <c:pt idx="7322">
                  <c:v>2116.0</c:v>
                </c:pt>
                <c:pt idx="7323">
                  <c:v>2116.0</c:v>
                </c:pt>
                <c:pt idx="7324">
                  <c:v>2116.0</c:v>
                </c:pt>
                <c:pt idx="7325">
                  <c:v>2116.0</c:v>
                </c:pt>
                <c:pt idx="7326">
                  <c:v>2117.0</c:v>
                </c:pt>
                <c:pt idx="7327">
                  <c:v>2117.0</c:v>
                </c:pt>
                <c:pt idx="7328">
                  <c:v>2117.0</c:v>
                </c:pt>
                <c:pt idx="7329">
                  <c:v>2117.0</c:v>
                </c:pt>
                <c:pt idx="7330">
                  <c:v>2118.0</c:v>
                </c:pt>
                <c:pt idx="7331">
                  <c:v>2119.0</c:v>
                </c:pt>
                <c:pt idx="7332">
                  <c:v>2120.0</c:v>
                </c:pt>
                <c:pt idx="7333">
                  <c:v>2120.0</c:v>
                </c:pt>
                <c:pt idx="7334">
                  <c:v>2120.0</c:v>
                </c:pt>
                <c:pt idx="7335">
                  <c:v>2120.0</c:v>
                </c:pt>
                <c:pt idx="7336">
                  <c:v>2120.0</c:v>
                </c:pt>
                <c:pt idx="7337">
                  <c:v>2120.0</c:v>
                </c:pt>
                <c:pt idx="7338">
                  <c:v>2120.0</c:v>
                </c:pt>
                <c:pt idx="7339">
                  <c:v>2121.0</c:v>
                </c:pt>
                <c:pt idx="7340">
                  <c:v>2121.0</c:v>
                </c:pt>
                <c:pt idx="7341">
                  <c:v>2121.0</c:v>
                </c:pt>
                <c:pt idx="7342">
                  <c:v>2122.0</c:v>
                </c:pt>
                <c:pt idx="7343">
                  <c:v>2123.0</c:v>
                </c:pt>
                <c:pt idx="7344">
                  <c:v>2123.0</c:v>
                </c:pt>
                <c:pt idx="7345">
                  <c:v>2124.0</c:v>
                </c:pt>
                <c:pt idx="7346">
                  <c:v>2124.0</c:v>
                </c:pt>
                <c:pt idx="7347">
                  <c:v>2124.0</c:v>
                </c:pt>
                <c:pt idx="7348">
                  <c:v>2124.0</c:v>
                </c:pt>
                <c:pt idx="7349">
                  <c:v>2124.0</c:v>
                </c:pt>
                <c:pt idx="7350">
                  <c:v>2125.0</c:v>
                </c:pt>
                <c:pt idx="7351">
                  <c:v>2126.0</c:v>
                </c:pt>
                <c:pt idx="7352">
                  <c:v>2126.0</c:v>
                </c:pt>
                <c:pt idx="7353">
                  <c:v>2126.0</c:v>
                </c:pt>
                <c:pt idx="7354">
                  <c:v>2126.0</c:v>
                </c:pt>
                <c:pt idx="7355">
                  <c:v>2127.0</c:v>
                </c:pt>
                <c:pt idx="7356">
                  <c:v>2127.0</c:v>
                </c:pt>
                <c:pt idx="7357">
                  <c:v>2128.0</c:v>
                </c:pt>
                <c:pt idx="7358">
                  <c:v>2128.0</c:v>
                </c:pt>
                <c:pt idx="7359">
                  <c:v>2129.0</c:v>
                </c:pt>
                <c:pt idx="7360">
                  <c:v>2129.0</c:v>
                </c:pt>
                <c:pt idx="7361">
                  <c:v>2129.0</c:v>
                </c:pt>
                <c:pt idx="7362">
                  <c:v>2130.0</c:v>
                </c:pt>
                <c:pt idx="7363">
                  <c:v>2130.0</c:v>
                </c:pt>
                <c:pt idx="7364">
                  <c:v>2130.0</c:v>
                </c:pt>
                <c:pt idx="7365">
                  <c:v>2130.0</c:v>
                </c:pt>
                <c:pt idx="7366">
                  <c:v>2131.0</c:v>
                </c:pt>
                <c:pt idx="7367">
                  <c:v>2132.0</c:v>
                </c:pt>
                <c:pt idx="7368">
                  <c:v>2133.0</c:v>
                </c:pt>
                <c:pt idx="7369">
                  <c:v>2134.0</c:v>
                </c:pt>
                <c:pt idx="7370">
                  <c:v>2135.0</c:v>
                </c:pt>
                <c:pt idx="7371">
                  <c:v>2135.0</c:v>
                </c:pt>
                <c:pt idx="7372">
                  <c:v>2136.0</c:v>
                </c:pt>
                <c:pt idx="7373">
                  <c:v>2136.0</c:v>
                </c:pt>
                <c:pt idx="7374">
                  <c:v>2136.0</c:v>
                </c:pt>
                <c:pt idx="7375">
                  <c:v>2137.0</c:v>
                </c:pt>
                <c:pt idx="7376">
                  <c:v>2137.0</c:v>
                </c:pt>
                <c:pt idx="7377">
                  <c:v>2138.0</c:v>
                </c:pt>
                <c:pt idx="7378">
                  <c:v>2139.0</c:v>
                </c:pt>
                <c:pt idx="7379">
                  <c:v>2140.0</c:v>
                </c:pt>
                <c:pt idx="7380">
                  <c:v>2141.0</c:v>
                </c:pt>
                <c:pt idx="7381">
                  <c:v>2142.0</c:v>
                </c:pt>
                <c:pt idx="7382">
                  <c:v>2142.0</c:v>
                </c:pt>
                <c:pt idx="7383">
                  <c:v>2142.0</c:v>
                </c:pt>
                <c:pt idx="7384">
                  <c:v>2142.0</c:v>
                </c:pt>
                <c:pt idx="7385">
                  <c:v>2143.0</c:v>
                </c:pt>
                <c:pt idx="7386">
                  <c:v>2143.0</c:v>
                </c:pt>
                <c:pt idx="7387">
                  <c:v>2144.0</c:v>
                </c:pt>
                <c:pt idx="7388">
                  <c:v>2145.0</c:v>
                </c:pt>
                <c:pt idx="7389">
                  <c:v>2146.0</c:v>
                </c:pt>
                <c:pt idx="7390">
                  <c:v>2146.0</c:v>
                </c:pt>
                <c:pt idx="7391">
                  <c:v>2146.0</c:v>
                </c:pt>
                <c:pt idx="7392">
                  <c:v>2147.0</c:v>
                </c:pt>
                <c:pt idx="7393">
                  <c:v>2147.0</c:v>
                </c:pt>
                <c:pt idx="7394">
                  <c:v>2147.0</c:v>
                </c:pt>
                <c:pt idx="7395">
                  <c:v>2148.0</c:v>
                </c:pt>
                <c:pt idx="7396">
                  <c:v>2149.0</c:v>
                </c:pt>
                <c:pt idx="7397">
                  <c:v>2150.0</c:v>
                </c:pt>
                <c:pt idx="7398">
                  <c:v>2150.0</c:v>
                </c:pt>
                <c:pt idx="7399">
                  <c:v>2150.0</c:v>
                </c:pt>
                <c:pt idx="7400">
                  <c:v>2150.0</c:v>
                </c:pt>
                <c:pt idx="7401">
                  <c:v>2150.0</c:v>
                </c:pt>
                <c:pt idx="7402">
                  <c:v>2150.0</c:v>
                </c:pt>
                <c:pt idx="7403">
                  <c:v>2150.0</c:v>
                </c:pt>
                <c:pt idx="7404">
                  <c:v>2150.0</c:v>
                </c:pt>
                <c:pt idx="7405">
                  <c:v>2150.0</c:v>
                </c:pt>
                <c:pt idx="7406">
                  <c:v>2150.0</c:v>
                </c:pt>
                <c:pt idx="7407">
                  <c:v>2151.0</c:v>
                </c:pt>
                <c:pt idx="7408">
                  <c:v>2152.0</c:v>
                </c:pt>
                <c:pt idx="7409">
                  <c:v>2153.0</c:v>
                </c:pt>
                <c:pt idx="7410">
                  <c:v>2154.0</c:v>
                </c:pt>
                <c:pt idx="7411">
                  <c:v>2155.0</c:v>
                </c:pt>
                <c:pt idx="7412">
                  <c:v>2156.0</c:v>
                </c:pt>
                <c:pt idx="7413">
                  <c:v>2157.0</c:v>
                </c:pt>
                <c:pt idx="7414">
                  <c:v>2158.0</c:v>
                </c:pt>
                <c:pt idx="7415">
                  <c:v>2158.0</c:v>
                </c:pt>
                <c:pt idx="7416">
                  <c:v>2159.0</c:v>
                </c:pt>
                <c:pt idx="7417">
                  <c:v>2160.0</c:v>
                </c:pt>
                <c:pt idx="7418">
                  <c:v>2160.0</c:v>
                </c:pt>
                <c:pt idx="7419">
                  <c:v>2161.0</c:v>
                </c:pt>
                <c:pt idx="7420">
                  <c:v>2161.0</c:v>
                </c:pt>
                <c:pt idx="7421">
                  <c:v>2162.0</c:v>
                </c:pt>
                <c:pt idx="7422">
                  <c:v>2162.0</c:v>
                </c:pt>
                <c:pt idx="7423">
                  <c:v>2163.0</c:v>
                </c:pt>
                <c:pt idx="7424">
                  <c:v>2163.0</c:v>
                </c:pt>
                <c:pt idx="7425">
                  <c:v>2164.0</c:v>
                </c:pt>
                <c:pt idx="7426">
                  <c:v>2165.0</c:v>
                </c:pt>
                <c:pt idx="7427">
                  <c:v>2166.0</c:v>
                </c:pt>
                <c:pt idx="7428">
                  <c:v>2167.0</c:v>
                </c:pt>
                <c:pt idx="7429">
                  <c:v>2167.0</c:v>
                </c:pt>
                <c:pt idx="7430">
                  <c:v>2167.0</c:v>
                </c:pt>
                <c:pt idx="7431">
                  <c:v>2168.0</c:v>
                </c:pt>
                <c:pt idx="7432">
                  <c:v>2169.0</c:v>
                </c:pt>
                <c:pt idx="7433">
                  <c:v>2169.0</c:v>
                </c:pt>
                <c:pt idx="7434">
                  <c:v>2170.0</c:v>
                </c:pt>
                <c:pt idx="7435">
                  <c:v>2170.0</c:v>
                </c:pt>
                <c:pt idx="7436">
                  <c:v>2171.0</c:v>
                </c:pt>
                <c:pt idx="7437">
                  <c:v>2171.0</c:v>
                </c:pt>
                <c:pt idx="7438">
                  <c:v>2172.0</c:v>
                </c:pt>
                <c:pt idx="7439">
                  <c:v>2173.0</c:v>
                </c:pt>
                <c:pt idx="7440">
                  <c:v>2173.0</c:v>
                </c:pt>
                <c:pt idx="7441">
                  <c:v>2174.0</c:v>
                </c:pt>
                <c:pt idx="7442">
                  <c:v>2175.0</c:v>
                </c:pt>
                <c:pt idx="7443">
                  <c:v>2176.0</c:v>
                </c:pt>
                <c:pt idx="7444">
                  <c:v>2176.0</c:v>
                </c:pt>
                <c:pt idx="7445">
                  <c:v>2176.0</c:v>
                </c:pt>
                <c:pt idx="7446">
                  <c:v>2176.0</c:v>
                </c:pt>
                <c:pt idx="7447">
                  <c:v>2176.0</c:v>
                </c:pt>
                <c:pt idx="7448">
                  <c:v>2176.0</c:v>
                </c:pt>
                <c:pt idx="7449">
                  <c:v>2176.0</c:v>
                </c:pt>
                <c:pt idx="7450">
                  <c:v>2176.0</c:v>
                </c:pt>
                <c:pt idx="7451">
                  <c:v>2176.0</c:v>
                </c:pt>
                <c:pt idx="7452">
                  <c:v>2176.0</c:v>
                </c:pt>
                <c:pt idx="7453">
                  <c:v>2176.0</c:v>
                </c:pt>
                <c:pt idx="7454">
                  <c:v>2177.0</c:v>
                </c:pt>
                <c:pt idx="7455">
                  <c:v>2177.0</c:v>
                </c:pt>
                <c:pt idx="7456">
                  <c:v>2177.0</c:v>
                </c:pt>
                <c:pt idx="7457">
                  <c:v>2178.0</c:v>
                </c:pt>
                <c:pt idx="7458">
                  <c:v>2179.0</c:v>
                </c:pt>
                <c:pt idx="7459">
                  <c:v>2179.0</c:v>
                </c:pt>
                <c:pt idx="7460">
                  <c:v>2180.0</c:v>
                </c:pt>
                <c:pt idx="7461">
                  <c:v>2181.0</c:v>
                </c:pt>
                <c:pt idx="7462">
                  <c:v>2182.0</c:v>
                </c:pt>
                <c:pt idx="7463">
                  <c:v>2182.0</c:v>
                </c:pt>
                <c:pt idx="7464">
                  <c:v>2183.0</c:v>
                </c:pt>
                <c:pt idx="7465">
                  <c:v>2184.0</c:v>
                </c:pt>
                <c:pt idx="7466">
                  <c:v>2185.0</c:v>
                </c:pt>
                <c:pt idx="7467">
                  <c:v>2185.0</c:v>
                </c:pt>
                <c:pt idx="7468">
                  <c:v>2185.0</c:v>
                </c:pt>
                <c:pt idx="7469">
                  <c:v>2186.0</c:v>
                </c:pt>
                <c:pt idx="7470">
                  <c:v>2186.0</c:v>
                </c:pt>
                <c:pt idx="7471">
                  <c:v>2186.0</c:v>
                </c:pt>
                <c:pt idx="7472">
                  <c:v>2186.0</c:v>
                </c:pt>
                <c:pt idx="7473">
                  <c:v>2187.0</c:v>
                </c:pt>
                <c:pt idx="7474">
                  <c:v>2187.0</c:v>
                </c:pt>
                <c:pt idx="7475">
                  <c:v>2187.0</c:v>
                </c:pt>
                <c:pt idx="7476">
                  <c:v>2187.0</c:v>
                </c:pt>
                <c:pt idx="7477">
                  <c:v>2187.0</c:v>
                </c:pt>
                <c:pt idx="7478">
                  <c:v>2187.0</c:v>
                </c:pt>
                <c:pt idx="7479">
                  <c:v>2187.0</c:v>
                </c:pt>
                <c:pt idx="7480">
                  <c:v>2188.0</c:v>
                </c:pt>
                <c:pt idx="7481">
                  <c:v>2189.0</c:v>
                </c:pt>
                <c:pt idx="7482">
                  <c:v>2189.0</c:v>
                </c:pt>
                <c:pt idx="7483">
                  <c:v>2189.0</c:v>
                </c:pt>
                <c:pt idx="7484">
                  <c:v>2189.0</c:v>
                </c:pt>
                <c:pt idx="7485">
                  <c:v>2190.0</c:v>
                </c:pt>
                <c:pt idx="7486">
                  <c:v>2191.0</c:v>
                </c:pt>
                <c:pt idx="7487">
                  <c:v>2191.0</c:v>
                </c:pt>
                <c:pt idx="7488">
                  <c:v>2192.0</c:v>
                </c:pt>
                <c:pt idx="7489">
                  <c:v>2192.0</c:v>
                </c:pt>
                <c:pt idx="7490">
                  <c:v>2192.0</c:v>
                </c:pt>
                <c:pt idx="7491">
                  <c:v>2193.0</c:v>
                </c:pt>
                <c:pt idx="7492">
                  <c:v>2193.0</c:v>
                </c:pt>
                <c:pt idx="7493">
                  <c:v>2193.0</c:v>
                </c:pt>
                <c:pt idx="7494">
                  <c:v>2194.0</c:v>
                </c:pt>
                <c:pt idx="7495">
                  <c:v>2195.0</c:v>
                </c:pt>
                <c:pt idx="7496">
                  <c:v>2195.0</c:v>
                </c:pt>
                <c:pt idx="7497">
                  <c:v>2195.0</c:v>
                </c:pt>
                <c:pt idx="7498">
                  <c:v>2195.0</c:v>
                </c:pt>
                <c:pt idx="7499">
                  <c:v>2195.0</c:v>
                </c:pt>
                <c:pt idx="7500">
                  <c:v>2195.0</c:v>
                </c:pt>
                <c:pt idx="7501">
                  <c:v>2195.0</c:v>
                </c:pt>
                <c:pt idx="7502">
                  <c:v>2195.0</c:v>
                </c:pt>
                <c:pt idx="7503">
                  <c:v>2195.0</c:v>
                </c:pt>
                <c:pt idx="7504">
                  <c:v>2195.0</c:v>
                </c:pt>
                <c:pt idx="7505">
                  <c:v>2195.0</c:v>
                </c:pt>
                <c:pt idx="7506">
                  <c:v>2195.0</c:v>
                </c:pt>
                <c:pt idx="7507">
                  <c:v>2195.0</c:v>
                </c:pt>
                <c:pt idx="7508">
                  <c:v>2195.0</c:v>
                </c:pt>
                <c:pt idx="7509">
                  <c:v>2195.0</c:v>
                </c:pt>
                <c:pt idx="7510">
                  <c:v>2195.0</c:v>
                </c:pt>
                <c:pt idx="7511">
                  <c:v>2195.0</c:v>
                </c:pt>
                <c:pt idx="7512">
                  <c:v>2195.0</c:v>
                </c:pt>
                <c:pt idx="7513">
                  <c:v>2196.0</c:v>
                </c:pt>
                <c:pt idx="7514">
                  <c:v>2196.0</c:v>
                </c:pt>
                <c:pt idx="7515">
                  <c:v>2197.0</c:v>
                </c:pt>
                <c:pt idx="7516">
                  <c:v>2198.0</c:v>
                </c:pt>
                <c:pt idx="7517">
                  <c:v>2198.0</c:v>
                </c:pt>
                <c:pt idx="7518">
                  <c:v>2198.0</c:v>
                </c:pt>
                <c:pt idx="7519">
                  <c:v>2198.0</c:v>
                </c:pt>
                <c:pt idx="7520">
                  <c:v>2199.0</c:v>
                </c:pt>
                <c:pt idx="7521">
                  <c:v>2200.0</c:v>
                </c:pt>
                <c:pt idx="7522">
                  <c:v>2200.0</c:v>
                </c:pt>
                <c:pt idx="7523">
                  <c:v>2200.0</c:v>
                </c:pt>
                <c:pt idx="7524">
                  <c:v>2201.0</c:v>
                </c:pt>
                <c:pt idx="7525">
                  <c:v>2201.0</c:v>
                </c:pt>
                <c:pt idx="7526">
                  <c:v>2202.0</c:v>
                </c:pt>
                <c:pt idx="7527">
                  <c:v>2203.0</c:v>
                </c:pt>
                <c:pt idx="7528">
                  <c:v>2204.0</c:v>
                </c:pt>
                <c:pt idx="7529">
                  <c:v>2204.0</c:v>
                </c:pt>
                <c:pt idx="7530">
                  <c:v>2204.0</c:v>
                </c:pt>
                <c:pt idx="7531">
                  <c:v>2204.0</c:v>
                </c:pt>
                <c:pt idx="7532">
                  <c:v>2204.0</c:v>
                </c:pt>
                <c:pt idx="7533">
                  <c:v>2204.0</c:v>
                </c:pt>
                <c:pt idx="7534">
                  <c:v>2204.0</c:v>
                </c:pt>
                <c:pt idx="7535">
                  <c:v>2204.0</c:v>
                </c:pt>
                <c:pt idx="7536">
                  <c:v>2205.0</c:v>
                </c:pt>
                <c:pt idx="7537">
                  <c:v>2205.0</c:v>
                </c:pt>
                <c:pt idx="7538">
                  <c:v>2206.0</c:v>
                </c:pt>
                <c:pt idx="7539">
                  <c:v>2206.0</c:v>
                </c:pt>
                <c:pt idx="7540">
                  <c:v>2206.0</c:v>
                </c:pt>
                <c:pt idx="7541">
                  <c:v>2207.0</c:v>
                </c:pt>
                <c:pt idx="7542">
                  <c:v>2207.0</c:v>
                </c:pt>
                <c:pt idx="7543">
                  <c:v>2208.0</c:v>
                </c:pt>
                <c:pt idx="7544">
                  <c:v>2209.0</c:v>
                </c:pt>
                <c:pt idx="7545">
                  <c:v>2209.0</c:v>
                </c:pt>
                <c:pt idx="7546">
                  <c:v>2210.0</c:v>
                </c:pt>
                <c:pt idx="7547">
                  <c:v>2210.0</c:v>
                </c:pt>
                <c:pt idx="7548">
                  <c:v>2210.0</c:v>
                </c:pt>
                <c:pt idx="7549">
                  <c:v>2210.0</c:v>
                </c:pt>
                <c:pt idx="7550">
                  <c:v>2210.0</c:v>
                </c:pt>
                <c:pt idx="7551">
                  <c:v>2210.0</c:v>
                </c:pt>
                <c:pt idx="7552">
                  <c:v>2211.0</c:v>
                </c:pt>
                <c:pt idx="7553">
                  <c:v>2212.0</c:v>
                </c:pt>
                <c:pt idx="7554">
                  <c:v>2212.0</c:v>
                </c:pt>
                <c:pt idx="7555">
                  <c:v>2212.0</c:v>
                </c:pt>
                <c:pt idx="7556">
                  <c:v>2212.0</c:v>
                </c:pt>
                <c:pt idx="7557">
                  <c:v>2212.0</c:v>
                </c:pt>
                <c:pt idx="7558">
                  <c:v>2212.0</c:v>
                </c:pt>
                <c:pt idx="7559">
                  <c:v>2213.0</c:v>
                </c:pt>
                <c:pt idx="7560">
                  <c:v>2213.0</c:v>
                </c:pt>
                <c:pt idx="7561">
                  <c:v>2213.0</c:v>
                </c:pt>
                <c:pt idx="7562">
                  <c:v>2213.0</c:v>
                </c:pt>
                <c:pt idx="7563">
                  <c:v>2214.0</c:v>
                </c:pt>
                <c:pt idx="7564">
                  <c:v>2214.0</c:v>
                </c:pt>
                <c:pt idx="7565">
                  <c:v>2215.0</c:v>
                </c:pt>
                <c:pt idx="7566">
                  <c:v>2216.0</c:v>
                </c:pt>
                <c:pt idx="7567">
                  <c:v>2216.0</c:v>
                </c:pt>
                <c:pt idx="7568">
                  <c:v>2217.0</c:v>
                </c:pt>
                <c:pt idx="7569">
                  <c:v>2217.0</c:v>
                </c:pt>
                <c:pt idx="7570">
                  <c:v>2217.0</c:v>
                </c:pt>
                <c:pt idx="7571">
                  <c:v>2217.0</c:v>
                </c:pt>
                <c:pt idx="7572">
                  <c:v>2218.0</c:v>
                </c:pt>
                <c:pt idx="7573">
                  <c:v>2218.0</c:v>
                </c:pt>
                <c:pt idx="7574">
                  <c:v>2218.0</c:v>
                </c:pt>
                <c:pt idx="7575">
                  <c:v>2218.0</c:v>
                </c:pt>
                <c:pt idx="7576">
                  <c:v>2219.0</c:v>
                </c:pt>
                <c:pt idx="7577">
                  <c:v>2219.0</c:v>
                </c:pt>
                <c:pt idx="7578">
                  <c:v>2220.0</c:v>
                </c:pt>
                <c:pt idx="7579">
                  <c:v>2220.0</c:v>
                </c:pt>
                <c:pt idx="7580">
                  <c:v>2220.0</c:v>
                </c:pt>
                <c:pt idx="7581">
                  <c:v>2221.0</c:v>
                </c:pt>
                <c:pt idx="7582">
                  <c:v>2221.0</c:v>
                </c:pt>
                <c:pt idx="7583">
                  <c:v>2221.0</c:v>
                </c:pt>
                <c:pt idx="7584">
                  <c:v>2221.0</c:v>
                </c:pt>
                <c:pt idx="7585">
                  <c:v>2221.0</c:v>
                </c:pt>
                <c:pt idx="7586">
                  <c:v>2221.0</c:v>
                </c:pt>
                <c:pt idx="7587">
                  <c:v>2221.0</c:v>
                </c:pt>
                <c:pt idx="7588">
                  <c:v>2221.0</c:v>
                </c:pt>
                <c:pt idx="7589">
                  <c:v>2221.0</c:v>
                </c:pt>
                <c:pt idx="7590">
                  <c:v>2221.0</c:v>
                </c:pt>
                <c:pt idx="7591">
                  <c:v>2221.0</c:v>
                </c:pt>
                <c:pt idx="7592">
                  <c:v>2221.0</c:v>
                </c:pt>
                <c:pt idx="7593">
                  <c:v>2221.0</c:v>
                </c:pt>
                <c:pt idx="7594">
                  <c:v>2221.0</c:v>
                </c:pt>
                <c:pt idx="7595">
                  <c:v>2221.0</c:v>
                </c:pt>
                <c:pt idx="7596">
                  <c:v>2221.0</c:v>
                </c:pt>
                <c:pt idx="7597">
                  <c:v>2221.0</c:v>
                </c:pt>
                <c:pt idx="7598">
                  <c:v>2221.0</c:v>
                </c:pt>
                <c:pt idx="7599">
                  <c:v>2221.0</c:v>
                </c:pt>
                <c:pt idx="7600">
                  <c:v>2221.0</c:v>
                </c:pt>
                <c:pt idx="7601">
                  <c:v>2221.0</c:v>
                </c:pt>
                <c:pt idx="7602">
                  <c:v>2221.0</c:v>
                </c:pt>
                <c:pt idx="7603">
                  <c:v>2221.0</c:v>
                </c:pt>
                <c:pt idx="7604">
                  <c:v>2221.0</c:v>
                </c:pt>
                <c:pt idx="7605">
                  <c:v>2222.0</c:v>
                </c:pt>
                <c:pt idx="7606">
                  <c:v>2223.0</c:v>
                </c:pt>
                <c:pt idx="7607">
                  <c:v>2223.0</c:v>
                </c:pt>
                <c:pt idx="7608">
                  <c:v>2223.0</c:v>
                </c:pt>
                <c:pt idx="7609">
                  <c:v>2224.0</c:v>
                </c:pt>
                <c:pt idx="7610">
                  <c:v>2225.0</c:v>
                </c:pt>
                <c:pt idx="7611">
                  <c:v>2226.0</c:v>
                </c:pt>
                <c:pt idx="7612">
                  <c:v>2226.0</c:v>
                </c:pt>
                <c:pt idx="7613">
                  <c:v>2227.0</c:v>
                </c:pt>
                <c:pt idx="7614">
                  <c:v>2227.0</c:v>
                </c:pt>
                <c:pt idx="7615">
                  <c:v>2227.0</c:v>
                </c:pt>
                <c:pt idx="7616">
                  <c:v>2228.0</c:v>
                </c:pt>
                <c:pt idx="7617">
                  <c:v>2228.0</c:v>
                </c:pt>
                <c:pt idx="7618">
                  <c:v>2228.0</c:v>
                </c:pt>
                <c:pt idx="7619">
                  <c:v>2228.0</c:v>
                </c:pt>
                <c:pt idx="7620">
                  <c:v>2228.0</c:v>
                </c:pt>
                <c:pt idx="7621">
                  <c:v>2229.0</c:v>
                </c:pt>
                <c:pt idx="7622">
                  <c:v>2230.0</c:v>
                </c:pt>
                <c:pt idx="7623">
                  <c:v>2230.0</c:v>
                </c:pt>
                <c:pt idx="7624">
                  <c:v>2230.0</c:v>
                </c:pt>
                <c:pt idx="7625">
                  <c:v>2230.0</c:v>
                </c:pt>
                <c:pt idx="7626">
                  <c:v>2230.0</c:v>
                </c:pt>
                <c:pt idx="7627">
                  <c:v>2230.0</c:v>
                </c:pt>
                <c:pt idx="7628">
                  <c:v>2230.0</c:v>
                </c:pt>
                <c:pt idx="7629">
                  <c:v>2230.0</c:v>
                </c:pt>
                <c:pt idx="7630">
                  <c:v>2231.0</c:v>
                </c:pt>
                <c:pt idx="7631">
                  <c:v>2232.0</c:v>
                </c:pt>
                <c:pt idx="7632">
                  <c:v>2233.0</c:v>
                </c:pt>
                <c:pt idx="7633">
                  <c:v>2233.0</c:v>
                </c:pt>
                <c:pt idx="7634">
                  <c:v>2233.0</c:v>
                </c:pt>
                <c:pt idx="7635">
                  <c:v>2233.0</c:v>
                </c:pt>
                <c:pt idx="7636">
                  <c:v>2234.0</c:v>
                </c:pt>
                <c:pt idx="7637">
                  <c:v>2234.0</c:v>
                </c:pt>
                <c:pt idx="7638">
                  <c:v>2234.0</c:v>
                </c:pt>
                <c:pt idx="7639">
                  <c:v>2234.0</c:v>
                </c:pt>
                <c:pt idx="7640">
                  <c:v>2234.0</c:v>
                </c:pt>
                <c:pt idx="7641">
                  <c:v>2234.0</c:v>
                </c:pt>
                <c:pt idx="7642">
                  <c:v>2235.0</c:v>
                </c:pt>
                <c:pt idx="7643">
                  <c:v>2236.0</c:v>
                </c:pt>
                <c:pt idx="7644">
                  <c:v>2236.0</c:v>
                </c:pt>
                <c:pt idx="7645">
                  <c:v>2237.0</c:v>
                </c:pt>
                <c:pt idx="7646">
                  <c:v>2238.0</c:v>
                </c:pt>
                <c:pt idx="7647">
                  <c:v>2238.0</c:v>
                </c:pt>
                <c:pt idx="7648">
                  <c:v>2239.0</c:v>
                </c:pt>
                <c:pt idx="7649">
                  <c:v>2240.0</c:v>
                </c:pt>
                <c:pt idx="7650">
                  <c:v>2240.0</c:v>
                </c:pt>
                <c:pt idx="7651">
                  <c:v>2240.0</c:v>
                </c:pt>
                <c:pt idx="7652">
                  <c:v>2241.0</c:v>
                </c:pt>
                <c:pt idx="7653">
                  <c:v>2242.0</c:v>
                </c:pt>
                <c:pt idx="7654">
                  <c:v>2243.0</c:v>
                </c:pt>
                <c:pt idx="7655">
                  <c:v>2244.0</c:v>
                </c:pt>
                <c:pt idx="7656">
                  <c:v>2245.0</c:v>
                </c:pt>
                <c:pt idx="7657">
                  <c:v>2246.0</c:v>
                </c:pt>
                <c:pt idx="7658">
                  <c:v>2246.0</c:v>
                </c:pt>
                <c:pt idx="7659">
                  <c:v>2246.0</c:v>
                </c:pt>
                <c:pt idx="7660">
                  <c:v>2246.0</c:v>
                </c:pt>
                <c:pt idx="7661">
                  <c:v>2247.0</c:v>
                </c:pt>
                <c:pt idx="7662">
                  <c:v>2247.0</c:v>
                </c:pt>
                <c:pt idx="7663">
                  <c:v>2247.0</c:v>
                </c:pt>
                <c:pt idx="7664">
                  <c:v>2247.0</c:v>
                </c:pt>
                <c:pt idx="7665">
                  <c:v>2247.0</c:v>
                </c:pt>
                <c:pt idx="7666">
                  <c:v>2247.0</c:v>
                </c:pt>
                <c:pt idx="7667">
                  <c:v>2247.0</c:v>
                </c:pt>
                <c:pt idx="7668">
                  <c:v>2247.0</c:v>
                </c:pt>
                <c:pt idx="7669">
                  <c:v>2248.0</c:v>
                </c:pt>
                <c:pt idx="7670">
                  <c:v>2248.0</c:v>
                </c:pt>
                <c:pt idx="7671">
                  <c:v>2248.0</c:v>
                </c:pt>
                <c:pt idx="7672">
                  <c:v>2248.0</c:v>
                </c:pt>
                <c:pt idx="7673">
                  <c:v>2248.0</c:v>
                </c:pt>
                <c:pt idx="7674">
                  <c:v>2248.0</c:v>
                </c:pt>
                <c:pt idx="7675">
                  <c:v>2248.0</c:v>
                </c:pt>
                <c:pt idx="7676">
                  <c:v>2248.0</c:v>
                </c:pt>
                <c:pt idx="7677">
                  <c:v>2248.0</c:v>
                </c:pt>
                <c:pt idx="7678">
                  <c:v>2248.0</c:v>
                </c:pt>
                <c:pt idx="7679">
                  <c:v>2248.0</c:v>
                </c:pt>
                <c:pt idx="7680">
                  <c:v>2248.0</c:v>
                </c:pt>
                <c:pt idx="7681">
                  <c:v>2248.0</c:v>
                </c:pt>
                <c:pt idx="7682">
                  <c:v>2248.0</c:v>
                </c:pt>
                <c:pt idx="7683">
                  <c:v>2249.0</c:v>
                </c:pt>
                <c:pt idx="7684">
                  <c:v>2249.0</c:v>
                </c:pt>
                <c:pt idx="7685">
                  <c:v>2249.0</c:v>
                </c:pt>
                <c:pt idx="7686">
                  <c:v>2249.0</c:v>
                </c:pt>
                <c:pt idx="7687">
                  <c:v>2249.0</c:v>
                </c:pt>
                <c:pt idx="7688">
                  <c:v>2249.0</c:v>
                </c:pt>
                <c:pt idx="7689">
                  <c:v>2250.0</c:v>
                </c:pt>
                <c:pt idx="7690">
                  <c:v>2250.0</c:v>
                </c:pt>
                <c:pt idx="7691">
                  <c:v>2250.0</c:v>
                </c:pt>
                <c:pt idx="7692">
                  <c:v>2250.0</c:v>
                </c:pt>
                <c:pt idx="7693">
                  <c:v>2251.0</c:v>
                </c:pt>
                <c:pt idx="7694">
                  <c:v>2252.0</c:v>
                </c:pt>
                <c:pt idx="7695">
                  <c:v>2252.0</c:v>
                </c:pt>
                <c:pt idx="7696">
                  <c:v>2252.0</c:v>
                </c:pt>
                <c:pt idx="7697">
                  <c:v>2252.0</c:v>
                </c:pt>
                <c:pt idx="7698">
                  <c:v>2252.0</c:v>
                </c:pt>
                <c:pt idx="7699">
                  <c:v>2252.0</c:v>
                </c:pt>
                <c:pt idx="7700">
                  <c:v>2252.0</c:v>
                </c:pt>
                <c:pt idx="7701">
                  <c:v>2252.0</c:v>
                </c:pt>
                <c:pt idx="7702">
                  <c:v>2252.0</c:v>
                </c:pt>
                <c:pt idx="7703">
                  <c:v>2253.0</c:v>
                </c:pt>
                <c:pt idx="7704">
                  <c:v>2253.0</c:v>
                </c:pt>
                <c:pt idx="7705">
                  <c:v>2253.0</c:v>
                </c:pt>
                <c:pt idx="7706">
                  <c:v>2253.0</c:v>
                </c:pt>
                <c:pt idx="7707">
                  <c:v>2253.0</c:v>
                </c:pt>
                <c:pt idx="7708">
                  <c:v>2253.0</c:v>
                </c:pt>
                <c:pt idx="7709">
                  <c:v>2253.0</c:v>
                </c:pt>
                <c:pt idx="7710">
                  <c:v>2253.0</c:v>
                </c:pt>
                <c:pt idx="7711">
                  <c:v>2253.0</c:v>
                </c:pt>
                <c:pt idx="7712">
                  <c:v>2253.0</c:v>
                </c:pt>
                <c:pt idx="7713">
                  <c:v>2253.0</c:v>
                </c:pt>
                <c:pt idx="7714">
                  <c:v>2253.0</c:v>
                </c:pt>
                <c:pt idx="7715">
                  <c:v>2253.0</c:v>
                </c:pt>
                <c:pt idx="7716">
                  <c:v>2254.0</c:v>
                </c:pt>
                <c:pt idx="7717">
                  <c:v>2255.0</c:v>
                </c:pt>
                <c:pt idx="7718">
                  <c:v>2255.0</c:v>
                </c:pt>
                <c:pt idx="7719">
                  <c:v>2255.0</c:v>
                </c:pt>
                <c:pt idx="7720">
                  <c:v>2256.0</c:v>
                </c:pt>
                <c:pt idx="7721">
                  <c:v>2257.0</c:v>
                </c:pt>
                <c:pt idx="7722">
                  <c:v>2258.0</c:v>
                </c:pt>
                <c:pt idx="7723">
                  <c:v>2259.0</c:v>
                </c:pt>
                <c:pt idx="7724">
                  <c:v>2259.0</c:v>
                </c:pt>
                <c:pt idx="7725">
                  <c:v>2259.0</c:v>
                </c:pt>
                <c:pt idx="7726">
                  <c:v>2259.0</c:v>
                </c:pt>
                <c:pt idx="7727">
                  <c:v>2260.0</c:v>
                </c:pt>
                <c:pt idx="7728">
                  <c:v>2260.0</c:v>
                </c:pt>
                <c:pt idx="7729">
                  <c:v>2260.0</c:v>
                </c:pt>
                <c:pt idx="7730">
                  <c:v>2260.0</c:v>
                </c:pt>
                <c:pt idx="7731">
                  <c:v>2261.0</c:v>
                </c:pt>
                <c:pt idx="7732">
                  <c:v>2261.0</c:v>
                </c:pt>
                <c:pt idx="7733">
                  <c:v>2262.0</c:v>
                </c:pt>
                <c:pt idx="7734">
                  <c:v>2262.0</c:v>
                </c:pt>
                <c:pt idx="7735">
                  <c:v>2262.0</c:v>
                </c:pt>
                <c:pt idx="7736">
                  <c:v>2262.0</c:v>
                </c:pt>
                <c:pt idx="7737">
                  <c:v>2263.0</c:v>
                </c:pt>
                <c:pt idx="7738">
                  <c:v>2264.0</c:v>
                </c:pt>
                <c:pt idx="7739">
                  <c:v>2265.0</c:v>
                </c:pt>
                <c:pt idx="7740">
                  <c:v>2266.0</c:v>
                </c:pt>
                <c:pt idx="7741">
                  <c:v>2266.0</c:v>
                </c:pt>
                <c:pt idx="7742">
                  <c:v>2266.0</c:v>
                </c:pt>
                <c:pt idx="7743">
                  <c:v>2266.0</c:v>
                </c:pt>
                <c:pt idx="7744">
                  <c:v>2267.0</c:v>
                </c:pt>
                <c:pt idx="7745">
                  <c:v>2267.0</c:v>
                </c:pt>
                <c:pt idx="7746">
                  <c:v>2267.0</c:v>
                </c:pt>
                <c:pt idx="7747">
                  <c:v>2267.0</c:v>
                </c:pt>
                <c:pt idx="7748">
                  <c:v>2268.0</c:v>
                </c:pt>
                <c:pt idx="7749">
                  <c:v>2268.0</c:v>
                </c:pt>
                <c:pt idx="7750">
                  <c:v>2269.0</c:v>
                </c:pt>
                <c:pt idx="7751">
                  <c:v>2270.0</c:v>
                </c:pt>
                <c:pt idx="7752">
                  <c:v>2270.0</c:v>
                </c:pt>
                <c:pt idx="7753">
                  <c:v>2270.0</c:v>
                </c:pt>
                <c:pt idx="7754">
                  <c:v>2271.0</c:v>
                </c:pt>
                <c:pt idx="7755">
                  <c:v>2271.0</c:v>
                </c:pt>
                <c:pt idx="7756">
                  <c:v>2271.0</c:v>
                </c:pt>
                <c:pt idx="7757">
                  <c:v>2271.0</c:v>
                </c:pt>
                <c:pt idx="7758">
                  <c:v>2271.0</c:v>
                </c:pt>
                <c:pt idx="7759">
                  <c:v>2272.0</c:v>
                </c:pt>
                <c:pt idx="7760">
                  <c:v>2273.0</c:v>
                </c:pt>
                <c:pt idx="7761">
                  <c:v>2274.0</c:v>
                </c:pt>
                <c:pt idx="7762">
                  <c:v>2275.0</c:v>
                </c:pt>
                <c:pt idx="7763">
                  <c:v>2275.0</c:v>
                </c:pt>
                <c:pt idx="7764">
                  <c:v>2276.0</c:v>
                </c:pt>
                <c:pt idx="7765">
                  <c:v>2276.0</c:v>
                </c:pt>
                <c:pt idx="7766">
                  <c:v>2276.0</c:v>
                </c:pt>
                <c:pt idx="7767">
                  <c:v>2276.0</c:v>
                </c:pt>
                <c:pt idx="7768">
                  <c:v>2276.0</c:v>
                </c:pt>
                <c:pt idx="7769">
                  <c:v>2276.0</c:v>
                </c:pt>
                <c:pt idx="7770">
                  <c:v>2276.0</c:v>
                </c:pt>
                <c:pt idx="7771">
                  <c:v>2276.0</c:v>
                </c:pt>
                <c:pt idx="7772">
                  <c:v>2276.0</c:v>
                </c:pt>
                <c:pt idx="7773">
                  <c:v>2276.0</c:v>
                </c:pt>
                <c:pt idx="7774">
                  <c:v>2276.0</c:v>
                </c:pt>
                <c:pt idx="7775">
                  <c:v>2276.0</c:v>
                </c:pt>
                <c:pt idx="7776">
                  <c:v>2276.0</c:v>
                </c:pt>
                <c:pt idx="7777">
                  <c:v>2277.0</c:v>
                </c:pt>
                <c:pt idx="7778">
                  <c:v>2277.0</c:v>
                </c:pt>
                <c:pt idx="7779">
                  <c:v>2277.0</c:v>
                </c:pt>
                <c:pt idx="7780">
                  <c:v>2277.0</c:v>
                </c:pt>
                <c:pt idx="7781">
                  <c:v>2277.0</c:v>
                </c:pt>
                <c:pt idx="7782">
                  <c:v>2277.0</c:v>
                </c:pt>
                <c:pt idx="7783">
                  <c:v>2277.0</c:v>
                </c:pt>
                <c:pt idx="7784">
                  <c:v>2277.0</c:v>
                </c:pt>
                <c:pt idx="7785">
                  <c:v>2277.0</c:v>
                </c:pt>
                <c:pt idx="7786">
                  <c:v>2278.0</c:v>
                </c:pt>
                <c:pt idx="7787">
                  <c:v>2278.0</c:v>
                </c:pt>
                <c:pt idx="7788">
                  <c:v>2278.0</c:v>
                </c:pt>
                <c:pt idx="7789">
                  <c:v>2278.0</c:v>
                </c:pt>
                <c:pt idx="7790">
                  <c:v>2278.0</c:v>
                </c:pt>
                <c:pt idx="7791">
                  <c:v>2278.0</c:v>
                </c:pt>
                <c:pt idx="7792">
                  <c:v>2278.0</c:v>
                </c:pt>
                <c:pt idx="7793">
                  <c:v>2278.0</c:v>
                </c:pt>
                <c:pt idx="7794">
                  <c:v>2278.0</c:v>
                </c:pt>
                <c:pt idx="7795">
                  <c:v>2278.0</c:v>
                </c:pt>
                <c:pt idx="7796">
                  <c:v>2278.0</c:v>
                </c:pt>
                <c:pt idx="7797">
                  <c:v>2279.0</c:v>
                </c:pt>
                <c:pt idx="7798">
                  <c:v>2279.0</c:v>
                </c:pt>
                <c:pt idx="7799">
                  <c:v>2279.0</c:v>
                </c:pt>
                <c:pt idx="7800">
                  <c:v>2279.0</c:v>
                </c:pt>
                <c:pt idx="7801">
                  <c:v>2279.0</c:v>
                </c:pt>
                <c:pt idx="7802">
                  <c:v>2279.0</c:v>
                </c:pt>
                <c:pt idx="7803">
                  <c:v>2279.0</c:v>
                </c:pt>
                <c:pt idx="7804">
                  <c:v>2280.0</c:v>
                </c:pt>
                <c:pt idx="7805">
                  <c:v>2280.0</c:v>
                </c:pt>
                <c:pt idx="7806">
                  <c:v>2280.0</c:v>
                </c:pt>
                <c:pt idx="7807">
                  <c:v>2280.0</c:v>
                </c:pt>
                <c:pt idx="7808">
                  <c:v>2280.0</c:v>
                </c:pt>
                <c:pt idx="7809">
                  <c:v>2281.0</c:v>
                </c:pt>
                <c:pt idx="7810">
                  <c:v>2281.0</c:v>
                </c:pt>
                <c:pt idx="7811">
                  <c:v>2282.0</c:v>
                </c:pt>
                <c:pt idx="7812">
                  <c:v>2282.0</c:v>
                </c:pt>
                <c:pt idx="7813">
                  <c:v>2283.0</c:v>
                </c:pt>
                <c:pt idx="7814">
                  <c:v>2283.0</c:v>
                </c:pt>
                <c:pt idx="7815">
                  <c:v>2283.0</c:v>
                </c:pt>
                <c:pt idx="7816">
                  <c:v>2283.0</c:v>
                </c:pt>
                <c:pt idx="7817">
                  <c:v>2283.0</c:v>
                </c:pt>
                <c:pt idx="7818">
                  <c:v>2284.0</c:v>
                </c:pt>
                <c:pt idx="7819">
                  <c:v>2285.0</c:v>
                </c:pt>
                <c:pt idx="7820">
                  <c:v>2285.0</c:v>
                </c:pt>
                <c:pt idx="7821">
                  <c:v>2285.0</c:v>
                </c:pt>
                <c:pt idx="7822">
                  <c:v>2285.0</c:v>
                </c:pt>
                <c:pt idx="7823">
                  <c:v>2285.0</c:v>
                </c:pt>
                <c:pt idx="7824">
                  <c:v>2285.0</c:v>
                </c:pt>
                <c:pt idx="7825">
                  <c:v>2285.0</c:v>
                </c:pt>
                <c:pt idx="7826">
                  <c:v>2285.0</c:v>
                </c:pt>
                <c:pt idx="7827">
                  <c:v>2285.0</c:v>
                </c:pt>
                <c:pt idx="7828">
                  <c:v>2286.0</c:v>
                </c:pt>
                <c:pt idx="7829">
                  <c:v>2286.0</c:v>
                </c:pt>
                <c:pt idx="7830">
                  <c:v>2286.0</c:v>
                </c:pt>
                <c:pt idx="7831">
                  <c:v>2287.0</c:v>
                </c:pt>
                <c:pt idx="7832">
                  <c:v>2287.0</c:v>
                </c:pt>
                <c:pt idx="7833">
                  <c:v>2288.0</c:v>
                </c:pt>
                <c:pt idx="7834">
                  <c:v>2288.0</c:v>
                </c:pt>
                <c:pt idx="7835">
                  <c:v>2288.0</c:v>
                </c:pt>
                <c:pt idx="7836">
                  <c:v>2289.0</c:v>
                </c:pt>
                <c:pt idx="7837">
                  <c:v>2290.0</c:v>
                </c:pt>
                <c:pt idx="7838">
                  <c:v>2291.0</c:v>
                </c:pt>
                <c:pt idx="7839">
                  <c:v>2291.0</c:v>
                </c:pt>
                <c:pt idx="7840">
                  <c:v>2292.0</c:v>
                </c:pt>
                <c:pt idx="7841">
                  <c:v>2292.0</c:v>
                </c:pt>
                <c:pt idx="7842">
                  <c:v>2292.0</c:v>
                </c:pt>
                <c:pt idx="7843">
                  <c:v>2292.0</c:v>
                </c:pt>
                <c:pt idx="7844">
                  <c:v>2293.0</c:v>
                </c:pt>
                <c:pt idx="7845">
                  <c:v>2293.0</c:v>
                </c:pt>
                <c:pt idx="7846">
                  <c:v>2293.0</c:v>
                </c:pt>
                <c:pt idx="7847">
                  <c:v>2294.0</c:v>
                </c:pt>
                <c:pt idx="7848">
                  <c:v>2295.0</c:v>
                </c:pt>
                <c:pt idx="7849">
                  <c:v>2296.0</c:v>
                </c:pt>
                <c:pt idx="7850">
                  <c:v>2297.0</c:v>
                </c:pt>
                <c:pt idx="7851">
                  <c:v>2297.0</c:v>
                </c:pt>
                <c:pt idx="7852">
                  <c:v>2298.0</c:v>
                </c:pt>
                <c:pt idx="7853">
                  <c:v>2299.0</c:v>
                </c:pt>
                <c:pt idx="7854">
                  <c:v>2299.0</c:v>
                </c:pt>
                <c:pt idx="7855">
                  <c:v>2299.0</c:v>
                </c:pt>
                <c:pt idx="7856">
                  <c:v>2299.0</c:v>
                </c:pt>
                <c:pt idx="7857">
                  <c:v>2299.0</c:v>
                </c:pt>
                <c:pt idx="7858">
                  <c:v>2300.0</c:v>
                </c:pt>
                <c:pt idx="7859">
                  <c:v>2300.0</c:v>
                </c:pt>
                <c:pt idx="7860">
                  <c:v>2300.0</c:v>
                </c:pt>
                <c:pt idx="7861">
                  <c:v>2300.0</c:v>
                </c:pt>
                <c:pt idx="7862">
                  <c:v>2300.0</c:v>
                </c:pt>
                <c:pt idx="7863">
                  <c:v>2300.0</c:v>
                </c:pt>
                <c:pt idx="7864">
                  <c:v>2300.0</c:v>
                </c:pt>
                <c:pt idx="7865">
                  <c:v>2300.0</c:v>
                </c:pt>
                <c:pt idx="7866">
                  <c:v>2300.0</c:v>
                </c:pt>
                <c:pt idx="7867">
                  <c:v>2300.0</c:v>
                </c:pt>
                <c:pt idx="7868">
                  <c:v>2300.0</c:v>
                </c:pt>
                <c:pt idx="7869">
                  <c:v>2301.0</c:v>
                </c:pt>
                <c:pt idx="7870">
                  <c:v>2301.0</c:v>
                </c:pt>
                <c:pt idx="7871">
                  <c:v>2301.0</c:v>
                </c:pt>
                <c:pt idx="7872">
                  <c:v>2301.0</c:v>
                </c:pt>
                <c:pt idx="7873">
                  <c:v>2301.0</c:v>
                </c:pt>
                <c:pt idx="7874">
                  <c:v>2302.0</c:v>
                </c:pt>
                <c:pt idx="7875">
                  <c:v>2302.0</c:v>
                </c:pt>
                <c:pt idx="7876">
                  <c:v>2302.0</c:v>
                </c:pt>
                <c:pt idx="7877">
                  <c:v>2302.0</c:v>
                </c:pt>
                <c:pt idx="7878">
                  <c:v>2302.0</c:v>
                </c:pt>
                <c:pt idx="7879">
                  <c:v>2302.0</c:v>
                </c:pt>
                <c:pt idx="7880">
                  <c:v>2303.0</c:v>
                </c:pt>
                <c:pt idx="7881">
                  <c:v>2303.0</c:v>
                </c:pt>
                <c:pt idx="7882">
                  <c:v>2303.0</c:v>
                </c:pt>
                <c:pt idx="7883">
                  <c:v>2304.0</c:v>
                </c:pt>
                <c:pt idx="7884">
                  <c:v>2304.0</c:v>
                </c:pt>
                <c:pt idx="7885">
                  <c:v>2304.0</c:v>
                </c:pt>
                <c:pt idx="7886">
                  <c:v>2304.0</c:v>
                </c:pt>
                <c:pt idx="7887">
                  <c:v>2304.0</c:v>
                </c:pt>
                <c:pt idx="7888">
                  <c:v>2304.0</c:v>
                </c:pt>
                <c:pt idx="7889">
                  <c:v>2304.0</c:v>
                </c:pt>
                <c:pt idx="7890">
                  <c:v>2304.0</c:v>
                </c:pt>
                <c:pt idx="7891">
                  <c:v>2304.0</c:v>
                </c:pt>
                <c:pt idx="7892">
                  <c:v>2304.0</c:v>
                </c:pt>
                <c:pt idx="7893">
                  <c:v>2304.0</c:v>
                </c:pt>
                <c:pt idx="7894">
                  <c:v>2304.0</c:v>
                </c:pt>
                <c:pt idx="7895">
                  <c:v>2304.0</c:v>
                </c:pt>
                <c:pt idx="7896">
                  <c:v>2304.0</c:v>
                </c:pt>
                <c:pt idx="7897">
                  <c:v>2304.0</c:v>
                </c:pt>
                <c:pt idx="7898">
                  <c:v>2305.0</c:v>
                </c:pt>
                <c:pt idx="7899">
                  <c:v>2305.0</c:v>
                </c:pt>
                <c:pt idx="7900">
                  <c:v>2305.0</c:v>
                </c:pt>
                <c:pt idx="7901">
                  <c:v>2305.0</c:v>
                </c:pt>
                <c:pt idx="7902">
                  <c:v>2305.0</c:v>
                </c:pt>
                <c:pt idx="7903">
                  <c:v>2305.0</c:v>
                </c:pt>
                <c:pt idx="7904">
                  <c:v>2305.0</c:v>
                </c:pt>
                <c:pt idx="7905">
                  <c:v>2305.0</c:v>
                </c:pt>
                <c:pt idx="7906">
                  <c:v>2305.0</c:v>
                </c:pt>
                <c:pt idx="7907">
                  <c:v>2305.0</c:v>
                </c:pt>
                <c:pt idx="7908">
                  <c:v>2305.0</c:v>
                </c:pt>
                <c:pt idx="7909">
                  <c:v>2305.0</c:v>
                </c:pt>
                <c:pt idx="7910">
                  <c:v>2305.0</c:v>
                </c:pt>
                <c:pt idx="7911">
                  <c:v>2305.0</c:v>
                </c:pt>
                <c:pt idx="7912">
                  <c:v>2305.0</c:v>
                </c:pt>
                <c:pt idx="7913">
                  <c:v>2305.0</c:v>
                </c:pt>
                <c:pt idx="7914">
                  <c:v>2305.0</c:v>
                </c:pt>
                <c:pt idx="7915">
                  <c:v>2305.0</c:v>
                </c:pt>
                <c:pt idx="7916">
                  <c:v>2305.0</c:v>
                </c:pt>
                <c:pt idx="7917">
                  <c:v>2305.0</c:v>
                </c:pt>
                <c:pt idx="7918">
                  <c:v>2305.0</c:v>
                </c:pt>
                <c:pt idx="7919">
                  <c:v>2305.0</c:v>
                </c:pt>
                <c:pt idx="7920">
                  <c:v>2305.0</c:v>
                </c:pt>
                <c:pt idx="7921">
                  <c:v>2305.0</c:v>
                </c:pt>
                <c:pt idx="7922">
                  <c:v>2305.0</c:v>
                </c:pt>
                <c:pt idx="7923">
                  <c:v>2305.0</c:v>
                </c:pt>
                <c:pt idx="7924">
                  <c:v>2305.0</c:v>
                </c:pt>
                <c:pt idx="7925">
                  <c:v>2305.0</c:v>
                </c:pt>
                <c:pt idx="7926">
                  <c:v>2305.0</c:v>
                </c:pt>
                <c:pt idx="7927">
                  <c:v>2305.0</c:v>
                </c:pt>
                <c:pt idx="7928">
                  <c:v>2305.0</c:v>
                </c:pt>
                <c:pt idx="7929">
                  <c:v>2305.0</c:v>
                </c:pt>
                <c:pt idx="7930">
                  <c:v>2305.0</c:v>
                </c:pt>
                <c:pt idx="7931">
                  <c:v>2305.0</c:v>
                </c:pt>
                <c:pt idx="7932">
                  <c:v>2305.0</c:v>
                </c:pt>
                <c:pt idx="7933">
                  <c:v>2305.0</c:v>
                </c:pt>
                <c:pt idx="7934">
                  <c:v>2305.0</c:v>
                </c:pt>
                <c:pt idx="7935">
                  <c:v>2305.0</c:v>
                </c:pt>
                <c:pt idx="7936">
                  <c:v>2305.0</c:v>
                </c:pt>
                <c:pt idx="7937">
                  <c:v>2305.0</c:v>
                </c:pt>
                <c:pt idx="7938">
                  <c:v>2305.0</c:v>
                </c:pt>
                <c:pt idx="7939">
                  <c:v>2305.0</c:v>
                </c:pt>
                <c:pt idx="7940">
                  <c:v>2305.0</c:v>
                </c:pt>
                <c:pt idx="7941">
                  <c:v>2305.0</c:v>
                </c:pt>
                <c:pt idx="7942">
                  <c:v>2305.0</c:v>
                </c:pt>
                <c:pt idx="7943">
                  <c:v>2305.0</c:v>
                </c:pt>
                <c:pt idx="7944">
                  <c:v>2305.0</c:v>
                </c:pt>
                <c:pt idx="7945">
                  <c:v>2305.0</c:v>
                </c:pt>
                <c:pt idx="7946">
                  <c:v>2306.0</c:v>
                </c:pt>
                <c:pt idx="7947">
                  <c:v>2306.0</c:v>
                </c:pt>
                <c:pt idx="7948">
                  <c:v>2306.0</c:v>
                </c:pt>
                <c:pt idx="7949">
                  <c:v>2306.0</c:v>
                </c:pt>
                <c:pt idx="7950">
                  <c:v>2306.0</c:v>
                </c:pt>
                <c:pt idx="7951">
                  <c:v>2307.0</c:v>
                </c:pt>
                <c:pt idx="7952">
                  <c:v>2307.0</c:v>
                </c:pt>
                <c:pt idx="7953">
                  <c:v>2307.0</c:v>
                </c:pt>
                <c:pt idx="7954">
                  <c:v>2308.0</c:v>
                </c:pt>
                <c:pt idx="7955">
                  <c:v>2308.0</c:v>
                </c:pt>
                <c:pt idx="7956">
                  <c:v>2308.0</c:v>
                </c:pt>
                <c:pt idx="7957">
                  <c:v>2308.0</c:v>
                </c:pt>
                <c:pt idx="7958">
                  <c:v>2308.0</c:v>
                </c:pt>
                <c:pt idx="7959">
                  <c:v>2308.0</c:v>
                </c:pt>
                <c:pt idx="7960">
                  <c:v>2309.0</c:v>
                </c:pt>
                <c:pt idx="7961">
                  <c:v>2310.0</c:v>
                </c:pt>
                <c:pt idx="7962">
                  <c:v>2310.0</c:v>
                </c:pt>
                <c:pt idx="7963">
                  <c:v>2310.0</c:v>
                </c:pt>
                <c:pt idx="7964">
                  <c:v>2310.0</c:v>
                </c:pt>
                <c:pt idx="7965">
                  <c:v>2311.0</c:v>
                </c:pt>
                <c:pt idx="7966">
                  <c:v>2311.0</c:v>
                </c:pt>
                <c:pt idx="7967">
                  <c:v>2311.0</c:v>
                </c:pt>
                <c:pt idx="7968">
                  <c:v>2311.0</c:v>
                </c:pt>
                <c:pt idx="7969">
                  <c:v>2311.0</c:v>
                </c:pt>
                <c:pt idx="7970">
                  <c:v>2311.0</c:v>
                </c:pt>
                <c:pt idx="7971">
                  <c:v>2311.0</c:v>
                </c:pt>
                <c:pt idx="7972">
                  <c:v>2311.0</c:v>
                </c:pt>
                <c:pt idx="7973">
                  <c:v>2312.0</c:v>
                </c:pt>
                <c:pt idx="7974">
                  <c:v>2313.0</c:v>
                </c:pt>
                <c:pt idx="7975">
                  <c:v>2313.0</c:v>
                </c:pt>
                <c:pt idx="7976">
                  <c:v>2313.0</c:v>
                </c:pt>
                <c:pt idx="7977">
                  <c:v>2313.0</c:v>
                </c:pt>
                <c:pt idx="7978">
                  <c:v>2314.0</c:v>
                </c:pt>
                <c:pt idx="7979">
                  <c:v>2314.0</c:v>
                </c:pt>
                <c:pt idx="7980">
                  <c:v>2314.0</c:v>
                </c:pt>
                <c:pt idx="7981">
                  <c:v>2315.0</c:v>
                </c:pt>
                <c:pt idx="7982">
                  <c:v>2316.0</c:v>
                </c:pt>
                <c:pt idx="7983">
                  <c:v>2317.0</c:v>
                </c:pt>
                <c:pt idx="7984">
                  <c:v>2318.0</c:v>
                </c:pt>
                <c:pt idx="7985">
                  <c:v>2319.0</c:v>
                </c:pt>
                <c:pt idx="7986">
                  <c:v>2320.0</c:v>
                </c:pt>
                <c:pt idx="7987">
                  <c:v>2321.0</c:v>
                </c:pt>
                <c:pt idx="7988">
                  <c:v>2322.0</c:v>
                </c:pt>
                <c:pt idx="7989">
                  <c:v>2323.0</c:v>
                </c:pt>
                <c:pt idx="7990">
                  <c:v>2324.0</c:v>
                </c:pt>
                <c:pt idx="7991">
                  <c:v>2325.0</c:v>
                </c:pt>
                <c:pt idx="7992">
                  <c:v>2326.0</c:v>
                </c:pt>
                <c:pt idx="7993">
                  <c:v>2327.0</c:v>
                </c:pt>
                <c:pt idx="7994">
                  <c:v>2328.0</c:v>
                </c:pt>
                <c:pt idx="7995">
                  <c:v>2328.0</c:v>
                </c:pt>
                <c:pt idx="7996">
                  <c:v>2329.0</c:v>
                </c:pt>
                <c:pt idx="7997">
                  <c:v>2330.0</c:v>
                </c:pt>
                <c:pt idx="7998">
                  <c:v>2331.0</c:v>
                </c:pt>
                <c:pt idx="7999">
                  <c:v>2331.0</c:v>
                </c:pt>
                <c:pt idx="8000">
                  <c:v>2332.0</c:v>
                </c:pt>
                <c:pt idx="8001">
                  <c:v>2333.0</c:v>
                </c:pt>
                <c:pt idx="8002">
                  <c:v>2334.0</c:v>
                </c:pt>
                <c:pt idx="8003">
                  <c:v>2334.0</c:v>
                </c:pt>
                <c:pt idx="8004">
                  <c:v>2334.0</c:v>
                </c:pt>
                <c:pt idx="8005">
                  <c:v>2334.0</c:v>
                </c:pt>
                <c:pt idx="8006">
                  <c:v>2334.0</c:v>
                </c:pt>
                <c:pt idx="8007">
                  <c:v>2334.0</c:v>
                </c:pt>
                <c:pt idx="8008">
                  <c:v>2334.0</c:v>
                </c:pt>
                <c:pt idx="8009">
                  <c:v>2335.0</c:v>
                </c:pt>
                <c:pt idx="8010">
                  <c:v>2336.0</c:v>
                </c:pt>
                <c:pt idx="8011">
                  <c:v>2336.0</c:v>
                </c:pt>
                <c:pt idx="8012">
                  <c:v>2336.0</c:v>
                </c:pt>
                <c:pt idx="8013">
                  <c:v>2336.0</c:v>
                </c:pt>
                <c:pt idx="8014">
                  <c:v>2337.0</c:v>
                </c:pt>
                <c:pt idx="8015">
                  <c:v>2337.0</c:v>
                </c:pt>
                <c:pt idx="8016">
                  <c:v>2337.0</c:v>
                </c:pt>
                <c:pt idx="8017">
                  <c:v>2338.0</c:v>
                </c:pt>
                <c:pt idx="8018">
                  <c:v>2338.0</c:v>
                </c:pt>
                <c:pt idx="8019">
                  <c:v>2338.0</c:v>
                </c:pt>
                <c:pt idx="8020">
                  <c:v>2339.0</c:v>
                </c:pt>
                <c:pt idx="8021">
                  <c:v>2340.0</c:v>
                </c:pt>
                <c:pt idx="8022">
                  <c:v>2341.0</c:v>
                </c:pt>
                <c:pt idx="8023">
                  <c:v>2342.0</c:v>
                </c:pt>
                <c:pt idx="8024">
                  <c:v>2342.0</c:v>
                </c:pt>
                <c:pt idx="8025">
                  <c:v>2343.0</c:v>
                </c:pt>
                <c:pt idx="8026">
                  <c:v>2344.0</c:v>
                </c:pt>
                <c:pt idx="8027">
                  <c:v>2345.0</c:v>
                </c:pt>
                <c:pt idx="8028">
                  <c:v>2346.0</c:v>
                </c:pt>
                <c:pt idx="8029">
                  <c:v>2346.0</c:v>
                </c:pt>
                <c:pt idx="8030">
                  <c:v>2347.0</c:v>
                </c:pt>
                <c:pt idx="8031">
                  <c:v>2347.0</c:v>
                </c:pt>
                <c:pt idx="8032">
                  <c:v>2348.0</c:v>
                </c:pt>
                <c:pt idx="8033">
                  <c:v>2349.0</c:v>
                </c:pt>
                <c:pt idx="8034">
                  <c:v>2350.0</c:v>
                </c:pt>
                <c:pt idx="8035">
                  <c:v>2350.0</c:v>
                </c:pt>
                <c:pt idx="8036">
                  <c:v>2350.0</c:v>
                </c:pt>
                <c:pt idx="8037">
                  <c:v>2351.0</c:v>
                </c:pt>
                <c:pt idx="8038">
                  <c:v>2351.0</c:v>
                </c:pt>
                <c:pt idx="8039">
                  <c:v>2351.0</c:v>
                </c:pt>
                <c:pt idx="8040">
                  <c:v>2352.0</c:v>
                </c:pt>
                <c:pt idx="8041">
                  <c:v>2353.0</c:v>
                </c:pt>
                <c:pt idx="8042">
                  <c:v>2353.0</c:v>
                </c:pt>
                <c:pt idx="8043">
                  <c:v>2354.0</c:v>
                </c:pt>
                <c:pt idx="8044">
                  <c:v>2355.0</c:v>
                </c:pt>
                <c:pt idx="8045">
                  <c:v>2356.0</c:v>
                </c:pt>
                <c:pt idx="8046">
                  <c:v>2357.0</c:v>
                </c:pt>
                <c:pt idx="8047">
                  <c:v>2357.0</c:v>
                </c:pt>
                <c:pt idx="8048">
                  <c:v>2357.0</c:v>
                </c:pt>
                <c:pt idx="8049">
                  <c:v>2358.0</c:v>
                </c:pt>
                <c:pt idx="8050">
                  <c:v>2358.0</c:v>
                </c:pt>
                <c:pt idx="8051">
                  <c:v>2359.0</c:v>
                </c:pt>
                <c:pt idx="8052">
                  <c:v>2360.0</c:v>
                </c:pt>
                <c:pt idx="8053">
                  <c:v>2360.0</c:v>
                </c:pt>
                <c:pt idx="8054">
                  <c:v>2360.0</c:v>
                </c:pt>
                <c:pt idx="8055">
                  <c:v>2361.0</c:v>
                </c:pt>
                <c:pt idx="8056">
                  <c:v>2362.0</c:v>
                </c:pt>
                <c:pt idx="8057">
                  <c:v>2363.0</c:v>
                </c:pt>
                <c:pt idx="8058">
                  <c:v>2364.0</c:v>
                </c:pt>
                <c:pt idx="8059">
                  <c:v>2365.0</c:v>
                </c:pt>
                <c:pt idx="8060">
                  <c:v>2366.0</c:v>
                </c:pt>
                <c:pt idx="8061">
                  <c:v>2367.0</c:v>
                </c:pt>
                <c:pt idx="8062">
                  <c:v>2368.0</c:v>
                </c:pt>
                <c:pt idx="8063">
                  <c:v>2369.0</c:v>
                </c:pt>
                <c:pt idx="8064">
                  <c:v>2369.0</c:v>
                </c:pt>
                <c:pt idx="8065">
                  <c:v>2370.0</c:v>
                </c:pt>
                <c:pt idx="8066">
                  <c:v>2370.0</c:v>
                </c:pt>
                <c:pt idx="8067">
                  <c:v>2370.0</c:v>
                </c:pt>
                <c:pt idx="8068">
                  <c:v>2370.0</c:v>
                </c:pt>
                <c:pt idx="8069">
                  <c:v>2370.0</c:v>
                </c:pt>
                <c:pt idx="8070">
                  <c:v>2370.0</c:v>
                </c:pt>
                <c:pt idx="8071">
                  <c:v>2370.0</c:v>
                </c:pt>
                <c:pt idx="8072">
                  <c:v>2370.0</c:v>
                </c:pt>
                <c:pt idx="8073">
                  <c:v>2370.0</c:v>
                </c:pt>
                <c:pt idx="8074">
                  <c:v>2370.0</c:v>
                </c:pt>
                <c:pt idx="8075">
                  <c:v>2370.0</c:v>
                </c:pt>
                <c:pt idx="8076">
                  <c:v>2370.0</c:v>
                </c:pt>
                <c:pt idx="8077">
                  <c:v>2370.0</c:v>
                </c:pt>
                <c:pt idx="8078">
                  <c:v>2370.0</c:v>
                </c:pt>
                <c:pt idx="8079">
                  <c:v>2370.0</c:v>
                </c:pt>
                <c:pt idx="8080">
                  <c:v>2370.0</c:v>
                </c:pt>
                <c:pt idx="8081">
                  <c:v>2370.0</c:v>
                </c:pt>
                <c:pt idx="8082">
                  <c:v>2370.0</c:v>
                </c:pt>
                <c:pt idx="8083">
                  <c:v>2370.0</c:v>
                </c:pt>
                <c:pt idx="8084">
                  <c:v>2370.0</c:v>
                </c:pt>
                <c:pt idx="8085">
                  <c:v>2370.0</c:v>
                </c:pt>
                <c:pt idx="8086">
                  <c:v>2370.0</c:v>
                </c:pt>
                <c:pt idx="8087">
                  <c:v>2370.0</c:v>
                </c:pt>
                <c:pt idx="8088">
                  <c:v>2370.0</c:v>
                </c:pt>
                <c:pt idx="8089">
                  <c:v>2370.0</c:v>
                </c:pt>
                <c:pt idx="8090">
                  <c:v>2370.0</c:v>
                </c:pt>
                <c:pt idx="8091">
                  <c:v>2370.0</c:v>
                </c:pt>
                <c:pt idx="8092">
                  <c:v>2370.0</c:v>
                </c:pt>
                <c:pt idx="8093">
                  <c:v>2370.0</c:v>
                </c:pt>
                <c:pt idx="8094">
                  <c:v>2370.0</c:v>
                </c:pt>
                <c:pt idx="8095">
                  <c:v>2370.0</c:v>
                </c:pt>
                <c:pt idx="8096">
                  <c:v>2370.0</c:v>
                </c:pt>
                <c:pt idx="8097">
                  <c:v>2370.0</c:v>
                </c:pt>
                <c:pt idx="8098">
                  <c:v>2370.0</c:v>
                </c:pt>
                <c:pt idx="8099">
                  <c:v>2371.0</c:v>
                </c:pt>
                <c:pt idx="8100">
                  <c:v>2372.0</c:v>
                </c:pt>
                <c:pt idx="8101">
                  <c:v>2372.0</c:v>
                </c:pt>
                <c:pt idx="8102">
                  <c:v>2372.0</c:v>
                </c:pt>
                <c:pt idx="8103">
                  <c:v>2372.0</c:v>
                </c:pt>
                <c:pt idx="8104">
                  <c:v>2372.0</c:v>
                </c:pt>
                <c:pt idx="8105">
                  <c:v>2372.0</c:v>
                </c:pt>
                <c:pt idx="8106">
                  <c:v>2372.0</c:v>
                </c:pt>
                <c:pt idx="8107">
                  <c:v>2372.0</c:v>
                </c:pt>
                <c:pt idx="8108">
                  <c:v>2373.0</c:v>
                </c:pt>
                <c:pt idx="8109">
                  <c:v>2374.0</c:v>
                </c:pt>
                <c:pt idx="8110">
                  <c:v>2374.0</c:v>
                </c:pt>
                <c:pt idx="8111">
                  <c:v>2374.0</c:v>
                </c:pt>
                <c:pt idx="8112">
                  <c:v>2374.0</c:v>
                </c:pt>
                <c:pt idx="8113">
                  <c:v>2374.0</c:v>
                </c:pt>
                <c:pt idx="8114">
                  <c:v>2374.0</c:v>
                </c:pt>
                <c:pt idx="8115">
                  <c:v>2374.0</c:v>
                </c:pt>
                <c:pt idx="8116">
                  <c:v>2374.0</c:v>
                </c:pt>
                <c:pt idx="8117">
                  <c:v>2374.0</c:v>
                </c:pt>
                <c:pt idx="8118">
                  <c:v>2374.0</c:v>
                </c:pt>
                <c:pt idx="8119">
                  <c:v>2374.0</c:v>
                </c:pt>
                <c:pt idx="8120">
                  <c:v>2375.0</c:v>
                </c:pt>
                <c:pt idx="8121">
                  <c:v>2375.0</c:v>
                </c:pt>
                <c:pt idx="8122">
                  <c:v>2375.0</c:v>
                </c:pt>
                <c:pt idx="8123">
                  <c:v>2375.0</c:v>
                </c:pt>
                <c:pt idx="8124">
                  <c:v>2375.0</c:v>
                </c:pt>
                <c:pt idx="8125">
                  <c:v>2375.0</c:v>
                </c:pt>
                <c:pt idx="8126">
                  <c:v>2375.0</c:v>
                </c:pt>
                <c:pt idx="8127">
                  <c:v>2375.0</c:v>
                </c:pt>
                <c:pt idx="8128">
                  <c:v>2375.0</c:v>
                </c:pt>
                <c:pt idx="8129">
                  <c:v>2375.0</c:v>
                </c:pt>
                <c:pt idx="8130">
                  <c:v>2375.0</c:v>
                </c:pt>
                <c:pt idx="8131">
                  <c:v>2375.0</c:v>
                </c:pt>
                <c:pt idx="8132">
                  <c:v>2375.0</c:v>
                </c:pt>
                <c:pt idx="8133">
                  <c:v>2375.0</c:v>
                </c:pt>
                <c:pt idx="8134">
                  <c:v>2375.0</c:v>
                </c:pt>
                <c:pt idx="8135">
                  <c:v>2375.0</c:v>
                </c:pt>
                <c:pt idx="8136">
                  <c:v>2375.0</c:v>
                </c:pt>
                <c:pt idx="8137">
                  <c:v>2375.0</c:v>
                </c:pt>
                <c:pt idx="8138">
                  <c:v>2375.0</c:v>
                </c:pt>
                <c:pt idx="8139">
                  <c:v>2375.0</c:v>
                </c:pt>
                <c:pt idx="8140">
                  <c:v>2375.0</c:v>
                </c:pt>
                <c:pt idx="8141">
                  <c:v>2375.0</c:v>
                </c:pt>
                <c:pt idx="8142">
                  <c:v>2375.0</c:v>
                </c:pt>
                <c:pt idx="8143">
                  <c:v>2375.0</c:v>
                </c:pt>
                <c:pt idx="8144">
                  <c:v>2375.0</c:v>
                </c:pt>
                <c:pt idx="8145">
                  <c:v>2375.0</c:v>
                </c:pt>
                <c:pt idx="8146">
                  <c:v>2375.0</c:v>
                </c:pt>
                <c:pt idx="8147">
                  <c:v>2375.0</c:v>
                </c:pt>
                <c:pt idx="8148">
                  <c:v>2375.0</c:v>
                </c:pt>
                <c:pt idx="8149">
                  <c:v>2375.0</c:v>
                </c:pt>
                <c:pt idx="8150">
                  <c:v>2375.0</c:v>
                </c:pt>
                <c:pt idx="8151">
                  <c:v>2375.0</c:v>
                </c:pt>
                <c:pt idx="8152">
                  <c:v>2375.0</c:v>
                </c:pt>
                <c:pt idx="8153">
                  <c:v>2375.0</c:v>
                </c:pt>
                <c:pt idx="8154">
                  <c:v>2375.0</c:v>
                </c:pt>
                <c:pt idx="8155">
                  <c:v>2375.0</c:v>
                </c:pt>
                <c:pt idx="8156">
                  <c:v>2375.0</c:v>
                </c:pt>
                <c:pt idx="8157">
                  <c:v>2375.0</c:v>
                </c:pt>
                <c:pt idx="8158">
                  <c:v>2375.0</c:v>
                </c:pt>
                <c:pt idx="8159">
                  <c:v>2375.0</c:v>
                </c:pt>
                <c:pt idx="8160">
                  <c:v>2375.0</c:v>
                </c:pt>
                <c:pt idx="8161">
                  <c:v>2375.0</c:v>
                </c:pt>
                <c:pt idx="8162">
                  <c:v>2375.0</c:v>
                </c:pt>
                <c:pt idx="8163">
                  <c:v>2375.0</c:v>
                </c:pt>
                <c:pt idx="8164">
                  <c:v>2376.0</c:v>
                </c:pt>
                <c:pt idx="8165">
                  <c:v>2377.0</c:v>
                </c:pt>
                <c:pt idx="8166">
                  <c:v>2378.0</c:v>
                </c:pt>
                <c:pt idx="8167">
                  <c:v>2379.0</c:v>
                </c:pt>
                <c:pt idx="8168">
                  <c:v>2380.0</c:v>
                </c:pt>
                <c:pt idx="8169">
                  <c:v>2381.0</c:v>
                </c:pt>
                <c:pt idx="8170">
                  <c:v>2381.0</c:v>
                </c:pt>
                <c:pt idx="8171">
                  <c:v>2381.0</c:v>
                </c:pt>
                <c:pt idx="8172">
                  <c:v>2381.0</c:v>
                </c:pt>
                <c:pt idx="8173">
                  <c:v>2381.0</c:v>
                </c:pt>
                <c:pt idx="8174">
                  <c:v>2381.0</c:v>
                </c:pt>
                <c:pt idx="8175">
                  <c:v>2381.0</c:v>
                </c:pt>
                <c:pt idx="8176">
                  <c:v>2381.0</c:v>
                </c:pt>
                <c:pt idx="8177">
                  <c:v>2381.0</c:v>
                </c:pt>
                <c:pt idx="8178">
                  <c:v>2381.0</c:v>
                </c:pt>
                <c:pt idx="8179">
                  <c:v>2381.0</c:v>
                </c:pt>
                <c:pt idx="8180">
                  <c:v>2381.0</c:v>
                </c:pt>
                <c:pt idx="8181">
                  <c:v>2382.0</c:v>
                </c:pt>
                <c:pt idx="8182">
                  <c:v>2382.0</c:v>
                </c:pt>
                <c:pt idx="8183">
                  <c:v>2382.0</c:v>
                </c:pt>
                <c:pt idx="8184">
                  <c:v>2382.0</c:v>
                </c:pt>
                <c:pt idx="8185">
                  <c:v>2382.0</c:v>
                </c:pt>
                <c:pt idx="8186">
                  <c:v>2383.0</c:v>
                </c:pt>
                <c:pt idx="8187">
                  <c:v>2383.0</c:v>
                </c:pt>
                <c:pt idx="8188">
                  <c:v>2383.0</c:v>
                </c:pt>
                <c:pt idx="8189">
                  <c:v>2383.0</c:v>
                </c:pt>
                <c:pt idx="8190">
                  <c:v>2383.0</c:v>
                </c:pt>
                <c:pt idx="8191">
                  <c:v>2383.0</c:v>
                </c:pt>
                <c:pt idx="8192">
                  <c:v>2383.0</c:v>
                </c:pt>
                <c:pt idx="8193">
                  <c:v>2384.0</c:v>
                </c:pt>
                <c:pt idx="8194">
                  <c:v>2384.0</c:v>
                </c:pt>
                <c:pt idx="8195">
                  <c:v>2384.0</c:v>
                </c:pt>
                <c:pt idx="8196">
                  <c:v>2385.0</c:v>
                </c:pt>
                <c:pt idx="8197">
                  <c:v>2385.0</c:v>
                </c:pt>
                <c:pt idx="8198">
                  <c:v>2385.0</c:v>
                </c:pt>
                <c:pt idx="8199">
                  <c:v>2386.0</c:v>
                </c:pt>
                <c:pt idx="8200">
                  <c:v>2386.0</c:v>
                </c:pt>
                <c:pt idx="8201">
                  <c:v>2386.0</c:v>
                </c:pt>
                <c:pt idx="8202">
                  <c:v>2386.0</c:v>
                </c:pt>
                <c:pt idx="8203">
                  <c:v>2386.0</c:v>
                </c:pt>
                <c:pt idx="8204">
                  <c:v>2386.0</c:v>
                </c:pt>
                <c:pt idx="8205">
                  <c:v>2387.0</c:v>
                </c:pt>
                <c:pt idx="8206">
                  <c:v>2388.0</c:v>
                </c:pt>
                <c:pt idx="8207">
                  <c:v>2389.0</c:v>
                </c:pt>
                <c:pt idx="8208">
                  <c:v>2389.0</c:v>
                </c:pt>
                <c:pt idx="8209">
                  <c:v>2390.0</c:v>
                </c:pt>
                <c:pt idx="8210">
                  <c:v>2390.0</c:v>
                </c:pt>
                <c:pt idx="8211">
                  <c:v>2390.0</c:v>
                </c:pt>
                <c:pt idx="8212">
                  <c:v>2390.0</c:v>
                </c:pt>
                <c:pt idx="8213">
                  <c:v>2391.0</c:v>
                </c:pt>
                <c:pt idx="8214">
                  <c:v>2391.0</c:v>
                </c:pt>
                <c:pt idx="8215">
                  <c:v>2391.0</c:v>
                </c:pt>
                <c:pt idx="8216">
                  <c:v>2392.0</c:v>
                </c:pt>
                <c:pt idx="8217">
                  <c:v>2392.0</c:v>
                </c:pt>
                <c:pt idx="8218">
                  <c:v>2393.0</c:v>
                </c:pt>
                <c:pt idx="8219">
                  <c:v>2393.0</c:v>
                </c:pt>
                <c:pt idx="8220">
                  <c:v>2393.0</c:v>
                </c:pt>
                <c:pt idx="8221">
                  <c:v>2393.0</c:v>
                </c:pt>
                <c:pt idx="8222">
                  <c:v>2393.0</c:v>
                </c:pt>
                <c:pt idx="8223">
                  <c:v>2393.0</c:v>
                </c:pt>
                <c:pt idx="8224">
                  <c:v>2393.0</c:v>
                </c:pt>
                <c:pt idx="8225">
                  <c:v>2393.0</c:v>
                </c:pt>
                <c:pt idx="8226">
                  <c:v>2394.0</c:v>
                </c:pt>
                <c:pt idx="8227">
                  <c:v>2394.0</c:v>
                </c:pt>
                <c:pt idx="8228">
                  <c:v>2394.0</c:v>
                </c:pt>
                <c:pt idx="8229">
                  <c:v>2394.0</c:v>
                </c:pt>
                <c:pt idx="8230">
                  <c:v>2394.0</c:v>
                </c:pt>
                <c:pt idx="8231">
                  <c:v>2394.0</c:v>
                </c:pt>
                <c:pt idx="8232">
                  <c:v>2394.0</c:v>
                </c:pt>
                <c:pt idx="8233">
                  <c:v>2394.0</c:v>
                </c:pt>
                <c:pt idx="8234">
                  <c:v>2395.0</c:v>
                </c:pt>
                <c:pt idx="8235">
                  <c:v>2395.0</c:v>
                </c:pt>
                <c:pt idx="8236">
                  <c:v>2395.0</c:v>
                </c:pt>
                <c:pt idx="8237">
                  <c:v>2395.0</c:v>
                </c:pt>
                <c:pt idx="8238">
                  <c:v>2395.0</c:v>
                </c:pt>
                <c:pt idx="8239">
                  <c:v>2395.0</c:v>
                </c:pt>
                <c:pt idx="8240">
                  <c:v>2395.0</c:v>
                </c:pt>
                <c:pt idx="8241">
                  <c:v>2395.0</c:v>
                </c:pt>
                <c:pt idx="8242">
                  <c:v>2396.0</c:v>
                </c:pt>
                <c:pt idx="8243">
                  <c:v>2396.0</c:v>
                </c:pt>
                <c:pt idx="8244">
                  <c:v>2396.0</c:v>
                </c:pt>
                <c:pt idx="8245">
                  <c:v>2396.0</c:v>
                </c:pt>
                <c:pt idx="8246">
                  <c:v>2396.0</c:v>
                </c:pt>
                <c:pt idx="8247">
                  <c:v>2396.0</c:v>
                </c:pt>
                <c:pt idx="8248">
                  <c:v>2396.0</c:v>
                </c:pt>
                <c:pt idx="8249">
                  <c:v>2396.0</c:v>
                </c:pt>
                <c:pt idx="8250">
                  <c:v>2396.0</c:v>
                </c:pt>
                <c:pt idx="8251">
                  <c:v>2396.0</c:v>
                </c:pt>
                <c:pt idx="8252">
                  <c:v>2396.0</c:v>
                </c:pt>
                <c:pt idx="8253">
                  <c:v>2396.0</c:v>
                </c:pt>
                <c:pt idx="8254">
                  <c:v>2396.0</c:v>
                </c:pt>
                <c:pt idx="8255">
                  <c:v>2396.0</c:v>
                </c:pt>
                <c:pt idx="8256">
                  <c:v>2396.0</c:v>
                </c:pt>
                <c:pt idx="8257">
                  <c:v>2396.0</c:v>
                </c:pt>
                <c:pt idx="8258">
                  <c:v>2396.0</c:v>
                </c:pt>
                <c:pt idx="8259">
                  <c:v>2397.0</c:v>
                </c:pt>
                <c:pt idx="8260">
                  <c:v>2398.0</c:v>
                </c:pt>
                <c:pt idx="8261">
                  <c:v>2399.0</c:v>
                </c:pt>
                <c:pt idx="8262">
                  <c:v>2400.0</c:v>
                </c:pt>
                <c:pt idx="8263">
                  <c:v>2401.0</c:v>
                </c:pt>
                <c:pt idx="8264">
                  <c:v>2402.0</c:v>
                </c:pt>
                <c:pt idx="8265">
                  <c:v>2403.0</c:v>
                </c:pt>
                <c:pt idx="8266">
                  <c:v>2404.0</c:v>
                </c:pt>
                <c:pt idx="8267">
                  <c:v>2405.0</c:v>
                </c:pt>
                <c:pt idx="8268">
                  <c:v>2405.0</c:v>
                </c:pt>
                <c:pt idx="8269">
                  <c:v>2406.0</c:v>
                </c:pt>
                <c:pt idx="8270">
                  <c:v>2407.0</c:v>
                </c:pt>
                <c:pt idx="8271">
                  <c:v>2407.0</c:v>
                </c:pt>
                <c:pt idx="8272">
                  <c:v>2408.0</c:v>
                </c:pt>
                <c:pt idx="8273">
                  <c:v>2408.0</c:v>
                </c:pt>
                <c:pt idx="8274">
                  <c:v>2408.0</c:v>
                </c:pt>
                <c:pt idx="8275">
                  <c:v>2408.0</c:v>
                </c:pt>
                <c:pt idx="8276">
                  <c:v>2409.0</c:v>
                </c:pt>
                <c:pt idx="8277">
                  <c:v>2409.0</c:v>
                </c:pt>
                <c:pt idx="8278">
                  <c:v>2409.0</c:v>
                </c:pt>
                <c:pt idx="8279">
                  <c:v>2409.0</c:v>
                </c:pt>
                <c:pt idx="8280">
                  <c:v>2409.0</c:v>
                </c:pt>
                <c:pt idx="8281">
                  <c:v>2410.0</c:v>
                </c:pt>
                <c:pt idx="8282">
                  <c:v>2411.0</c:v>
                </c:pt>
                <c:pt idx="8283">
                  <c:v>2411.0</c:v>
                </c:pt>
                <c:pt idx="8284">
                  <c:v>2412.0</c:v>
                </c:pt>
                <c:pt idx="8285">
                  <c:v>2412.0</c:v>
                </c:pt>
                <c:pt idx="8286">
                  <c:v>2413.0</c:v>
                </c:pt>
                <c:pt idx="8287">
                  <c:v>2414.0</c:v>
                </c:pt>
                <c:pt idx="8288">
                  <c:v>2414.0</c:v>
                </c:pt>
                <c:pt idx="8289">
                  <c:v>2414.0</c:v>
                </c:pt>
                <c:pt idx="8290">
                  <c:v>2414.0</c:v>
                </c:pt>
                <c:pt idx="8291">
                  <c:v>2415.0</c:v>
                </c:pt>
                <c:pt idx="8292">
                  <c:v>2415.0</c:v>
                </c:pt>
                <c:pt idx="8293">
                  <c:v>2416.0</c:v>
                </c:pt>
                <c:pt idx="8294">
                  <c:v>2416.0</c:v>
                </c:pt>
                <c:pt idx="8295">
                  <c:v>2416.0</c:v>
                </c:pt>
                <c:pt idx="8296">
                  <c:v>2417.0</c:v>
                </c:pt>
                <c:pt idx="8297">
                  <c:v>2417.0</c:v>
                </c:pt>
                <c:pt idx="8298">
                  <c:v>2418.0</c:v>
                </c:pt>
                <c:pt idx="8299">
                  <c:v>2418.0</c:v>
                </c:pt>
                <c:pt idx="8300">
                  <c:v>2419.0</c:v>
                </c:pt>
                <c:pt idx="8301">
                  <c:v>2420.0</c:v>
                </c:pt>
                <c:pt idx="8302">
                  <c:v>2421.0</c:v>
                </c:pt>
                <c:pt idx="8303">
                  <c:v>2421.0</c:v>
                </c:pt>
                <c:pt idx="8304">
                  <c:v>2421.0</c:v>
                </c:pt>
                <c:pt idx="8305">
                  <c:v>2422.0</c:v>
                </c:pt>
                <c:pt idx="8306">
                  <c:v>2422.0</c:v>
                </c:pt>
                <c:pt idx="8307">
                  <c:v>2422.0</c:v>
                </c:pt>
                <c:pt idx="8308">
                  <c:v>2422.0</c:v>
                </c:pt>
                <c:pt idx="8309">
                  <c:v>2422.0</c:v>
                </c:pt>
                <c:pt idx="8310">
                  <c:v>2423.0</c:v>
                </c:pt>
                <c:pt idx="8311">
                  <c:v>2424.0</c:v>
                </c:pt>
                <c:pt idx="8312">
                  <c:v>2425.0</c:v>
                </c:pt>
                <c:pt idx="8313">
                  <c:v>2425.0</c:v>
                </c:pt>
                <c:pt idx="8314">
                  <c:v>2425.0</c:v>
                </c:pt>
                <c:pt idx="8315">
                  <c:v>2425.0</c:v>
                </c:pt>
                <c:pt idx="8316">
                  <c:v>2425.0</c:v>
                </c:pt>
                <c:pt idx="8317">
                  <c:v>2425.0</c:v>
                </c:pt>
                <c:pt idx="8318">
                  <c:v>2425.0</c:v>
                </c:pt>
                <c:pt idx="8319">
                  <c:v>2425.0</c:v>
                </c:pt>
                <c:pt idx="8320">
                  <c:v>2426.0</c:v>
                </c:pt>
                <c:pt idx="8321">
                  <c:v>2427.0</c:v>
                </c:pt>
                <c:pt idx="8322">
                  <c:v>2428.0</c:v>
                </c:pt>
                <c:pt idx="8323">
                  <c:v>2429.0</c:v>
                </c:pt>
                <c:pt idx="8324">
                  <c:v>2429.0</c:v>
                </c:pt>
                <c:pt idx="8325">
                  <c:v>2429.0</c:v>
                </c:pt>
                <c:pt idx="8326">
                  <c:v>2429.0</c:v>
                </c:pt>
                <c:pt idx="8327">
                  <c:v>2429.0</c:v>
                </c:pt>
                <c:pt idx="8328">
                  <c:v>2430.0</c:v>
                </c:pt>
                <c:pt idx="8329">
                  <c:v>2430.0</c:v>
                </c:pt>
                <c:pt idx="8330">
                  <c:v>2431.0</c:v>
                </c:pt>
                <c:pt idx="8331">
                  <c:v>2432.0</c:v>
                </c:pt>
                <c:pt idx="8332">
                  <c:v>2433.0</c:v>
                </c:pt>
                <c:pt idx="8333">
                  <c:v>2433.0</c:v>
                </c:pt>
                <c:pt idx="8334">
                  <c:v>2433.0</c:v>
                </c:pt>
                <c:pt idx="8335">
                  <c:v>2434.0</c:v>
                </c:pt>
                <c:pt idx="8336">
                  <c:v>2435.0</c:v>
                </c:pt>
                <c:pt idx="8337">
                  <c:v>2435.0</c:v>
                </c:pt>
                <c:pt idx="8338">
                  <c:v>2436.0</c:v>
                </c:pt>
                <c:pt idx="8339">
                  <c:v>2436.0</c:v>
                </c:pt>
                <c:pt idx="8340">
                  <c:v>2437.0</c:v>
                </c:pt>
                <c:pt idx="8341">
                  <c:v>2437.0</c:v>
                </c:pt>
                <c:pt idx="8342">
                  <c:v>2437.0</c:v>
                </c:pt>
                <c:pt idx="8343">
                  <c:v>2438.0</c:v>
                </c:pt>
                <c:pt idx="8344">
                  <c:v>2438.0</c:v>
                </c:pt>
                <c:pt idx="8345">
                  <c:v>2439.0</c:v>
                </c:pt>
                <c:pt idx="8346">
                  <c:v>2439.0</c:v>
                </c:pt>
                <c:pt idx="8347">
                  <c:v>2439.0</c:v>
                </c:pt>
                <c:pt idx="8348">
                  <c:v>2439.0</c:v>
                </c:pt>
                <c:pt idx="8349">
                  <c:v>2439.0</c:v>
                </c:pt>
                <c:pt idx="8350">
                  <c:v>2440.0</c:v>
                </c:pt>
                <c:pt idx="8351">
                  <c:v>2441.0</c:v>
                </c:pt>
                <c:pt idx="8352">
                  <c:v>2442.0</c:v>
                </c:pt>
                <c:pt idx="8353">
                  <c:v>2442.0</c:v>
                </c:pt>
                <c:pt idx="8354">
                  <c:v>2443.0</c:v>
                </c:pt>
                <c:pt idx="8355">
                  <c:v>2444.0</c:v>
                </c:pt>
                <c:pt idx="8356">
                  <c:v>2445.0</c:v>
                </c:pt>
                <c:pt idx="8357">
                  <c:v>2445.0</c:v>
                </c:pt>
                <c:pt idx="8358">
                  <c:v>2445.0</c:v>
                </c:pt>
                <c:pt idx="8359">
                  <c:v>2445.0</c:v>
                </c:pt>
                <c:pt idx="8360">
                  <c:v>2446.0</c:v>
                </c:pt>
                <c:pt idx="8361">
                  <c:v>2447.0</c:v>
                </c:pt>
                <c:pt idx="8362">
                  <c:v>2447.0</c:v>
                </c:pt>
                <c:pt idx="8363">
                  <c:v>2447.0</c:v>
                </c:pt>
                <c:pt idx="8364">
                  <c:v>2447.0</c:v>
                </c:pt>
                <c:pt idx="8365">
                  <c:v>2447.0</c:v>
                </c:pt>
                <c:pt idx="8366">
                  <c:v>2447.0</c:v>
                </c:pt>
                <c:pt idx="8367">
                  <c:v>2448.0</c:v>
                </c:pt>
                <c:pt idx="8368">
                  <c:v>2448.0</c:v>
                </c:pt>
                <c:pt idx="8369">
                  <c:v>2448.0</c:v>
                </c:pt>
                <c:pt idx="8370">
                  <c:v>2448.0</c:v>
                </c:pt>
                <c:pt idx="8371">
                  <c:v>2448.0</c:v>
                </c:pt>
                <c:pt idx="8372">
                  <c:v>2448.0</c:v>
                </c:pt>
                <c:pt idx="8373">
                  <c:v>2448.0</c:v>
                </c:pt>
                <c:pt idx="8374">
                  <c:v>2448.0</c:v>
                </c:pt>
                <c:pt idx="8375">
                  <c:v>2448.0</c:v>
                </c:pt>
                <c:pt idx="8376">
                  <c:v>2449.0</c:v>
                </c:pt>
                <c:pt idx="8377">
                  <c:v>2449.0</c:v>
                </c:pt>
                <c:pt idx="8378">
                  <c:v>2449.0</c:v>
                </c:pt>
                <c:pt idx="8379">
                  <c:v>2449.0</c:v>
                </c:pt>
                <c:pt idx="8380">
                  <c:v>2449.0</c:v>
                </c:pt>
                <c:pt idx="8381">
                  <c:v>2449.0</c:v>
                </c:pt>
                <c:pt idx="8382">
                  <c:v>2449.0</c:v>
                </c:pt>
                <c:pt idx="8383">
                  <c:v>2449.0</c:v>
                </c:pt>
                <c:pt idx="8384">
                  <c:v>2449.0</c:v>
                </c:pt>
                <c:pt idx="8385">
                  <c:v>2449.0</c:v>
                </c:pt>
                <c:pt idx="8386">
                  <c:v>2449.0</c:v>
                </c:pt>
                <c:pt idx="8387">
                  <c:v>2449.0</c:v>
                </c:pt>
                <c:pt idx="8388">
                  <c:v>2449.0</c:v>
                </c:pt>
                <c:pt idx="8389">
                  <c:v>2449.0</c:v>
                </c:pt>
                <c:pt idx="8390">
                  <c:v>2449.0</c:v>
                </c:pt>
                <c:pt idx="8391">
                  <c:v>2449.0</c:v>
                </c:pt>
                <c:pt idx="8392">
                  <c:v>2449.0</c:v>
                </c:pt>
                <c:pt idx="8393">
                  <c:v>2449.0</c:v>
                </c:pt>
                <c:pt idx="8394">
                  <c:v>2449.0</c:v>
                </c:pt>
                <c:pt idx="8395">
                  <c:v>2449.0</c:v>
                </c:pt>
                <c:pt idx="8396">
                  <c:v>2450.0</c:v>
                </c:pt>
                <c:pt idx="8397">
                  <c:v>2450.0</c:v>
                </c:pt>
                <c:pt idx="8398">
                  <c:v>2450.0</c:v>
                </c:pt>
                <c:pt idx="8399">
                  <c:v>2450.0</c:v>
                </c:pt>
                <c:pt idx="8400">
                  <c:v>2450.0</c:v>
                </c:pt>
                <c:pt idx="8401">
                  <c:v>2450.0</c:v>
                </c:pt>
                <c:pt idx="8402">
                  <c:v>2450.0</c:v>
                </c:pt>
                <c:pt idx="8403">
                  <c:v>2450.0</c:v>
                </c:pt>
                <c:pt idx="8404">
                  <c:v>2450.0</c:v>
                </c:pt>
                <c:pt idx="8405">
                  <c:v>2450.0</c:v>
                </c:pt>
                <c:pt idx="8406">
                  <c:v>2450.0</c:v>
                </c:pt>
                <c:pt idx="8407">
                  <c:v>2450.0</c:v>
                </c:pt>
                <c:pt idx="8408">
                  <c:v>2450.0</c:v>
                </c:pt>
                <c:pt idx="8409">
                  <c:v>2450.0</c:v>
                </c:pt>
                <c:pt idx="8410">
                  <c:v>2450.0</c:v>
                </c:pt>
                <c:pt idx="8411">
                  <c:v>2450.0</c:v>
                </c:pt>
                <c:pt idx="8412">
                  <c:v>2450.0</c:v>
                </c:pt>
                <c:pt idx="8413">
                  <c:v>2451.0</c:v>
                </c:pt>
                <c:pt idx="8414">
                  <c:v>2451.0</c:v>
                </c:pt>
                <c:pt idx="8415">
                  <c:v>2451.0</c:v>
                </c:pt>
                <c:pt idx="8416">
                  <c:v>2451.0</c:v>
                </c:pt>
                <c:pt idx="8417">
                  <c:v>2452.0</c:v>
                </c:pt>
                <c:pt idx="8418">
                  <c:v>2452.0</c:v>
                </c:pt>
                <c:pt idx="8419">
                  <c:v>2452.0</c:v>
                </c:pt>
                <c:pt idx="8420">
                  <c:v>2452.0</c:v>
                </c:pt>
                <c:pt idx="8421">
                  <c:v>2452.0</c:v>
                </c:pt>
                <c:pt idx="8422">
                  <c:v>2452.0</c:v>
                </c:pt>
                <c:pt idx="8423">
                  <c:v>2452.0</c:v>
                </c:pt>
                <c:pt idx="8424">
                  <c:v>2452.0</c:v>
                </c:pt>
                <c:pt idx="8425">
                  <c:v>2452.0</c:v>
                </c:pt>
                <c:pt idx="8426">
                  <c:v>2453.0</c:v>
                </c:pt>
                <c:pt idx="8427">
                  <c:v>2454.0</c:v>
                </c:pt>
                <c:pt idx="8428">
                  <c:v>2454.0</c:v>
                </c:pt>
                <c:pt idx="8429">
                  <c:v>2454.0</c:v>
                </c:pt>
                <c:pt idx="8430">
                  <c:v>2455.0</c:v>
                </c:pt>
                <c:pt idx="8431">
                  <c:v>2456.0</c:v>
                </c:pt>
                <c:pt idx="8432">
                  <c:v>2457.0</c:v>
                </c:pt>
                <c:pt idx="8433">
                  <c:v>2458.0</c:v>
                </c:pt>
                <c:pt idx="8434">
                  <c:v>2459.0</c:v>
                </c:pt>
                <c:pt idx="8435">
                  <c:v>2460.0</c:v>
                </c:pt>
                <c:pt idx="8436">
                  <c:v>2461.0</c:v>
                </c:pt>
                <c:pt idx="8437">
                  <c:v>2462.0</c:v>
                </c:pt>
                <c:pt idx="8438">
                  <c:v>2463.0</c:v>
                </c:pt>
                <c:pt idx="8439">
                  <c:v>2464.0</c:v>
                </c:pt>
                <c:pt idx="8440">
                  <c:v>2465.0</c:v>
                </c:pt>
                <c:pt idx="8441">
                  <c:v>2466.0</c:v>
                </c:pt>
                <c:pt idx="8442">
                  <c:v>2467.0</c:v>
                </c:pt>
                <c:pt idx="8443">
                  <c:v>2468.0</c:v>
                </c:pt>
                <c:pt idx="8444">
                  <c:v>2469.0</c:v>
                </c:pt>
                <c:pt idx="8445">
                  <c:v>2470.0</c:v>
                </c:pt>
                <c:pt idx="8446">
                  <c:v>2471.0</c:v>
                </c:pt>
                <c:pt idx="8447">
                  <c:v>2472.0</c:v>
                </c:pt>
                <c:pt idx="8448">
                  <c:v>2473.0</c:v>
                </c:pt>
                <c:pt idx="8449">
                  <c:v>2473.0</c:v>
                </c:pt>
                <c:pt idx="8450">
                  <c:v>2473.0</c:v>
                </c:pt>
                <c:pt idx="8451">
                  <c:v>2474.0</c:v>
                </c:pt>
                <c:pt idx="8452">
                  <c:v>2474.0</c:v>
                </c:pt>
                <c:pt idx="8453">
                  <c:v>2474.0</c:v>
                </c:pt>
                <c:pt idx="8454">
                  <c:v>2474.0</c:v>
                </c:pt>
                <c:pt idx="8455">
                  <c:v>2474.0</c:v>
                </c:pt>
                <c:pt idx="8456">
                  <c:v>2474.0</c:v>
                </c:pt>
                <c:pt idx="8457">
                  <c:v>2475.0</c:v>
                </c:pt>
                <c:pt idx="8458">
                  <c:v>2475.0</c:v>
                </c:pt>
                <c:pt idx="8459">
                  <c:v>2476.0</c:v>
                </c:pt>
                <c:pt idx="8460">
                  <c:v>2476.0</c:v>
                </c:pt>
                <c:pt idx="8461">
                  <c:v>2476.0</c:v>
                </c:pt>
                <c:pt idx="8462">
                  <c:v>2477.0</c:v>
                </c:pt>
                <c:pt idx="8463">
                  <c:v>2477.0</c:v>
                </c:pt>
                <c:pt idx="8464">
                  <c:v>2478.0</c:v>
                </c:pt>
                <c:pt idx="8465">
                  <c:v>2478.0</c:v>
                </c:pt>
                <c:pt idx="8466">
                  <c:v>2478.0</c:v>
                </c:pt>
                <c:pt idx="8467">
                  <c:v>2478.0</c:v>
                </c:pt>
                <c:pt idx="8468">
                  <c:v>2478.0</c:v>
                </c:pt>
                <c:pt idx="8469">
                  <c:v>2479.0</c:v>
                </c:pt>
                <c:pt idx="8470">
                  <c:v>2480.0</c:v>
                </c:pt>
                <c:pt idx="8471">
                  <c:v>2480.0</c:v>
                </c:pt>
                <c:pt idx="8472">
                  <c:v>2480.0</c:v>
                </c:pt>
                <c:pt idx="8473">
                  <c:v>2480.0</c:v>
                </c:pt>
                <c:pt idx="8474">
                  <c:v>2480.0</c:v>
                </c:pt>
                <c:pt idx="8475">
                  <c:v>2480.0</c:v>
                </c:pt>
                <c:pt idx="8476">
                  <c:v>2480.0</c:v>
                </c:pt>
                <c:pt idx="8477">
                  <c:v>2480.0</c:v>
                </c:pt>
                <c:pt idx="8478">
                  <c:v>2480.0</c:v>
                </c:pt>
                <c:pt idx="8479">
                  <c:v>2480.0</c:v>
                </c:pt>
                <c:pt idx="8480">
                  <c:v>2480.0</c:v>
                </c:pt>
                <c:pt idx="8481">
                  <c:v>2480.0</c:v>
                </c:pt>
                <c:pt idx="8482">
                  <c:v>2480.0</c:v>
                </c:pt>
                <c:pt idx="8483">
                  <c:v>2480.0</c:v>
                </c:pt>
                <c:pt idx="8484">
                  <c:v>2480.0</c:v>
                </c:pt>
                <c:pt idx="8485">
                  <c:v>2480.0</c:v>
                </c:pt>
                <c:pt idx="8486">
                  <c:v>2480.0</c:v>
                </c:pt>
                <c:pt idx="8487">
                  <c:v>2480.0</c:v>
                </c:pt>
                <c:pt idx="8488">
                  <c:v>2480.0</c:v>
                </c:pt>
                <c:pt idx="8489">
                  <c:v>2480.0</c:v>
                </c:pt>
                <c:pt idx="8490">
                  <c:v>2480.0</c:v>
                </c:pt>
                <c:pt idx="8491">
                  <c:v>2480.0</c:v>
                </c:pt>
                <c:pt idx="8492">
                  <c:v>2480.0</c:v>
                </c:pt>
                <c:pt idx="8493">
                  <c:v>2480.0</c:v>
                </c:pt>
                <c:pt idx="8494">
                  <c:v>2480.0</c:v>
                </c:pt>
                <c:pt idx="8495">
                  <c:v>2480.0</c:v>
                </c:pt>
                <c:pt idx="8496">
                  <c:v>2480.0</c:v>
                </c:pt>
                <c:pt idx="8497">
                  <c:v>2480.0</c:v>
                </c:pt>
                <c:pt idx="8498">
                  <c:v>2480.0</c:v>
                </c:pt>
                <c:pt idx="8499">
                  <c:v>2480.0</c:v>
                </c:pt>
                <c:pt idx="8500">
                  <c:v>2480.0</c:v>
                </c:pt>
                <c:pt idx="8501">
                  <c:v>2480.0</c:v>
                </c:pt>
                <c:pt idx="8502">
                  <c:v>2480.0</c:v>
                </c:pt>
                <c:pt idx="8503">
                  <c:v>2481.0</c:v>
                </c:pt>
                <c:pt idx="8504">
                  <c:v>2482.0</c:v>
                </c:pt>
                <c:pt idx="8505">
                  <c:v>2483.0</c:v>
                </c:pt>
                <c:pt idx="8506">
                  <c:v>2483.0</c:v>
                </c:pt>
                <c:pt idx="8507">
                  <c:v>2483.0</c:v>
                </c:pt>
                <c:pt idx="8508">
                  <c:v>2483.0</c:v>
                </c:pt>
                <c:pt idx="8509">
                  <c:v>2483.0</c:v>
                </c:pt>
                <c:pt idx="8510">
                  <c:v>2483.0</c:v>
                </c:pt>
                <c:pt idx="8511">
                  <c:v>2483.0</c:v>
                </c:pt>
                <c:pt idx="8512">
                  <c:v>2483.0</c:v>
                </c:pt>
                <c:pt idx="8513">
                  <c:v>2483.0</c:v>
                </c:pt>
                <c:pt idx="8514">
                  <c:v>2483.0</c:v>
                </c:pt>
                <c:pt idx="8515">
                  <c:v>2483.0</c:v>
                </c:pt>
                <c:pt idx="8516">
                  <c:v>2483.0</c:v>
                </c:pt>
                <c:pt idx="8517">
                  <c:v>2483.0</c:v>
                </c:pt>
                <c:pt idx="8518">
                  <c:v>2483.0</c:v>
                </c:pt>
                <c:pt idx="8519">
                  <c:v>2483.0</c:v>
                </c:pt>
                <c:pt idx="8520">
                  <c:v>2483.0</c:v>
                </c:pt>
                <c:pt idx="8521">
                  <c:v>2483.0</c:v>
                </c:pt>
                <c:pt idx="8522">
                  <c:v>2483.0</c:v>
                </c:pt>
                <c:pt idx="8523">
                  <c:v>2483.0</c:v>
                </c:pt>
                <c:pt idx="8524">
                  <c:v>2483.0</c:v>
                </c:pt>
                <c:pt idx="8525">
                  <c:v>2484.0</c:v>
                </c:pt>
                <c:pt idx="8526">
                  <c:v>2485.0</c:v>
                </c:pt>
                <c:pt idx="8527">
                  <c:v>2485.0</c:v>
                </c:pt>
                <c:pt idx="8528">
                  <c:v>2485.0</c:v>
                </c:pt>
                <c:pt idx="8529">
                  <c:v>2485.0</c:v>
                </c:pt>
                <c:pt idx="8530">
                  <c:v>2485.0</c:v>
                </c:pt>
                <c:pt idx="8531">
                  <c:v>2486.0</c:v>
                </c:pt>
                <c:pt idx="8532">
                  <c:v>2486.0</c:v>
                </c:pt>
                <c:pt idx="8533">
                  <c:v>2486.0</c:v>
                </c:pt>
                <c:pt idx="8534">
                  <c:v>2487.0</c:v>
                </c:pt>
                <c:pt idx="8535">
                  <c:v>2487.0</c:v>
                </c:pt>
                <c:pt idx="8536">
                  <c:v>2487.0</c:v>
                </c:pt>
                <c:pt idx="8537">
                  <c:v>2487.0</c:v>
                </c:pt>
                <c:pt idx="8538">
                  <c:v>2487.0</c:v>
                </c:pt>
                <c:pt idx="8539">
                  <c:v>2487.0</c:v>
                </c:pt>
                <c:pt idx="8540">
                  <c:v>2487.0</c:v>
                </c:pt>
                <c:pt idx="8541">
                  <c:v>2487.0</c:v>
                </c:pt>
                <c:pt idx="8542">
                  <c:v>2488.0</c:v>
                </c:pt>
                <c:pt idx="8543">
                  <c:v>2489.0</c:v>
                </c:pt>
                <c:pt idx="8544">
                  <c:v>2490.0</c:v>
                </c:pt>
                <c:pt idx="8545">
                  <c:v>2490.0</c:v>
                </c:pt>
                <c:pt idx="8546">
                  <c:v>2490.0</c:v>
                </c:pt>
                <c:pt idx="8547">
                  <c:v>2490.0</c:v>
                </c:pt>
                <c:pt idx="8548">
                  <c:v>2490.0</c:v>
                </c:pt>
                <c:pt idx="8549">
                  <c:v>2491.0</c:v>
                </c:pt>
                <c:pt idx="8550">
                  <c:v>2491.0</c:v>
                </c:pt>
                <c:pt idx="8551">
                  <c:v>2491.0</c:v>
                </c:pt>
                <c:pt idx="8552">
                  <c:v>2491.0</c:v>
                </c:pt>
                <c:pt idx="8553">
                  <c:v>2491.0</c:v>
                </c:pt>
                <c:pt idx="8554">
                  <c:v>2491.0</c:v>
                </c:pt>
                <c:pt idx="8555">
                  <c:v>2491.0</c:v>
                </c:pt>
                <c:pt idx="8556">
                  <c:v>2491.0</c:v>
                </c:pt>
                <c:pt idx="8557">
                  <c:v>2491.0</c:v>
                </c:pt>
                <c:pt idx="8558">
                  <c:v>2491.0</c:v>
                </c:pt>
                <c:pt idx="8559">
                  <c:v>2491.0</c:v>
                </c:pt>
                <c:pt idx="8560">
                  <c:v>2491.0</c:v>
                </c:pt>
                <c:pt idx="8561">
                  <c:v>2491.0</c:v>
                </c:pt>
                <c:pt idx="8562">
                  <c:v>2491.0</c:v>
                </c:pt>
                <c:pt idx="8563">
                  <c:v>2491.0</c:v>
                </c:pt>
                <c:pt idx="8564">
                  <c:v>2491.0</c:v>
                </c:pt>
                <c:pt idx="8565">
                  <c:v>2491.0</c:v>
                </c:pt>
                <c:pt idx="8566">
                  <c:v>2491.0</c:v>
                </c:pt>
                <c:pt idx="8567">
                  <c:v>2492.0</c:v>
                </c:pt>
                <c:pt idx="8568">
                  <c:v>2492.0</c:v>
                </c:pt>
                <c:pt idx="8569">
                  <c:v>2492.0</c:v>
                </c:pt>
                <c:pt idx="8570">
                  <c:v>2492.0</c:v>
                </c:pt>
                <c:pt idx="8571">
                  <c:v>2492.0</c:v>
                </c:pt>
                <c:pt idx="8572">
                  <c:v>2492.0</c:v>
                </c:pt>
                <c:pt idx="8573">
                  <c:v>2492.0</c:v>
                </c:pt>
                <c:pt idx="8574">
                  <c:v>2492.0</c:v>
                </c:pt>
                <c:pt idx="8575">
                  <c:v>2492.0</c:v>
                </c:pt>
                <c:pt idx="8576">
                  <c:v>2492.0</c:v>
                </c:pt>
                <c:pt idx="8577">
                  <c:v>2492.0</c:v>
                </c:pt>
                <c:pt idx="8578">
                  <c:v>2492.0</c:v>
                </c:pt>
                <c:pt idx="8579">
                  <c:v>2493.0</c:v>
                </c:pt>
                <c:pt idx="8580">
                  <c:v>2494.0</c:v>
                </c:pt>
                <c:pt idx="8581">
                  <c:v>2494.0</c:v>
                </c:pt>
                <c:pt idx="8582">
                  <c:v>2495.0</c:v>
                </c:pt>
                <c:pt idx="8583">
                  <c:v>2495.0</c:v>
                </c:pt>
                <c:pt idx="8584">
                  <c:v>2495.0</c:v>
                </c:pt>
                <c:pt idx="8585">
                  <c:v>2495.0</c:v>
                </c:pt>
                <c:pt idx="8586">
                  <c:v>2495.0</c:v>
                </c:pt>
                <c:pt idx="8587">
                  <c:v>2495.0</c:v>
                </c:pt>
                <c:pt idx="8588">
                  <c:v>2495.0</c:v>
                </c:pt>
                <c:pt idx="8589">
                  <c:v>2495.0</c:v>
                </c:pt>
                <c:pt idx="8590">
                  <c:v>2495.0</c:v>
                </c:pt>
                <c:pt idx="8591">
                  <c:v>2495.0</c:v>
                </c:pt>
                <c:pt idx="8592">
                  <c:v>2495.0</c:v>
                </c:pt>
                <c:pt idx="8593">
                  <c:v>2496.0</c:v>
                </c:pt>
                <c:pt idx="8594">
                  <c:v>2497.0</c:v>
                </c:pt>
                <c:pt idx="8595">
                  <c:v>2497.0</c:v>
                </c:pt>
                <c:pt idx="8596">
                  <c:v>2498.0</c:v>
                </c:pt>
                <c:pt idx="8597">
                  <c:v>2499.0</c:v>
                </c:pt>
                <c:pt idx="8598">
                  <c:v>2500.0</c:v>
                </c:pt>
                <c:pt idx="8599">
                  <c:v>2500.0</c:v>
                </c:pt>
                <c:pt idx="8600">
                  <c:v>2500.0</c:v>
                </c:pt>
                <c:pt idx="8601">
                  <c:v>2501.0</c:v>
                </c:pt>
                <c:pt idx="8602">
                  <c:v>2502.0</c:v>
                </c:pt>
                <c:pt idx="8603">
                  <c:v>2503.0</c:v>
                </c:pt>
                <c:pt idx="8604">
                  <c:v>2504.0</c:v>
                </c:pt>
                <c:pt idx="8605">
                  <c:v>2505.0</c:v>
                </c:pt>
                <c:pt idx="8606">
                  <c:v>2506.0</c:v>
                </c:pt>
                <c:pt idx="8607">
                  <c:v>2506.0</c:v>
                </c:pt>
                <c:pt idx="8608">
                  <c:v>2507.0</c:v>
                </c:pt>
                <c:pt idx="8609">
                  <c:v>2507.0</c:v>
                </c:pt>
                <c:pt idx="8610">
                  <c:v>2507.0</c:v>
                </c:pt>
                <c:pt idx="8611">
                  <c:v>2508.0</c:v>
                </c:pt>
                <c:pt idx="8612">
                  <c:v>2508.0</c:v>
                </c:pt>
                <c:pt idx="8613">
                  <c:v>2508.0</c:v>
                </c:pt>
                <c:pt idx="8614">
                  <c:v>2508.0</c:v>
                </c:pt>
                <c:pt idx="8615">
                  <c:v>2508.0</c:v>
                </c:pt>
                <c:pt idx="8616">
                  <c:v>2508.0</c:v>
                </c:pt>
                <c:pt idx="8617">
                  <c:v>2508.0</c:v>
                </c:pt>
                <c:pt idx="8618">
                  <c:v>2508.0</c:v>
                </c:pt>
                <c:pt idx="8619">
                  <c:v>2509.0</c:v>
                </c:pt>
                <c:pt idx="8620">
                  <c:v>2510.0</c:v>
                </c:pt>
                <c:pt idx="8621">
                  <c:v>2510.0</c:v>
                </c:pt>
                <c:pt idx="8622">
                  <c:v>2510.0</c:v>
                </c:pt>
                <c:pt idx="8623">
                  <c:v>2511.0</c:v>
                </c:pt>
                <c:pt idx="8624">
                  <c:v>2512.0</c:v>
                </c:pt>
                <c:pt idx="8625">
                  <c:v>2512.0</c:v>
                </c:pt>
                <c:pt idx="8626">
                  <c:v>2512.0</c:v>
                </c:pt>
                <c:pt idx="8627">
                  <c:v>2512.0</c:v>
                </c:pt>
                <c:pt idx="8628">
                  <c:v>2513.0</c:v>
                </c:pt>
                <c:pt idx="8629">
                  <c:v>2513.0</c:v>
                </c:pt>
                <c:pt idx="8630">
                  <c:v>2514.0</c:v>
                </c:pt>
                <c:pt idx="8631">
                  <c:v>2515.0</c:v>
                </c:pt>
                <c:pt idx="8632">
                  <c:v>2515.0</c:v>
                </c:pt>
                <c:pt idx="8633">
                  <c:v>2515.0</c:v>
                </c:pt>
                <c:pt idx="8634">
                  <c:v>2515.0</c:v>
                </c:pt>
                <c:pt idx="8635">
                  <c:v>2515.0</c:v>
                </c:pt>
                <c:pt idx="8636">
                  <c:v>2515.0</c:v>
                </c:pt>
                <c:pt idx="8637">
                  <c:v>2515.0</c:v>
                </c:pt>
                <c:pt idx="8638">
                  <c:v>2516.0</c:v>
                </c:pt>
                <c:pt idx="8639">
                  <c:v>2517.0</c:v>
                </c:pt>
                <c:pt idx="8640">
                  <c:v>2518.0</c:v>
                </c:pt>
                <c:pt idx="8641">
                  <c:v>2519.0</c:v>
                </c:pt>
                <c:pt idx="8642">
                  <c:v>2519.0</c:v>
                </c:pt>
                <c:pt idx="8643">
                  <c:v>2519.0</c:v>
                </c:pt>
                <c:pt idx="8644">
                  <c:v>2519.0</c:v>
                </c:pt>
                <c:pt idx="8645">
                  <c:v>2520.0</c:v>
                </c:pt>
                <c:pt idx="8646">
                  <c:v>2521.0</c:v>
                </c:pt>
                <c:pt idx="8647">
                  <c:v>2521.0</c:v>
                </c:pt>
                <c:pt idx="8648">
                  <c:v>2522.0</c:v>
                </c:pt>
                <c:pt idx="8649">
                  <c:v>2522.0</c:v>
                </c:pt>
                <c:pt idx="8650">
                  <c:v>2522.0</c:v>
                </c:pt>
                <c:pt idx="8651">
                  <c:v>2523.0</c:v>
                </c:pt>
                <c:pt idx="8652">
                  <c:v>2524.0</c:v>
                </c:pt>
                <c:pt idx="8653">
                  <c:v>2524.0</c:v>
                </c:pt>
                <c:pt idx="8654">
                  <c:v>2524.0</c:v>
                </c:pt>
                <c:pt idx="8655">
                  <c:v>2525.0</c:v>
                </c:pt>
                <c:pt idx="8656">
                  <c:v>2525.0</c:v>
                </c:pt>
                <c:pt idx="8657">
                  <c:v>2525.0</c:v>
                </c:pt>
                <c:pt idx="8658">
                  <c:v>2525.0</c:v>
                </c:pt>
                <c:pt idx="8659">
                  <c:v>2525.0</c:v>
                </c:pt>
                <c:pt idx="8660">
                  <c:v>2526.0</c:v>
                </c:pt>
                <c:pt idx="8661">
                  <c:v>2526.0</c:v>
                </c:pt>
                <c:pt idx="8662">
                  <c:v>2527.0</c:v>
                </c:pt>
                <c:pt idx="8663">
                  <c:v>2528.0</c:v>
                </c:pt>
                <c:pt idx="8664">
                  <c:v>2529.0</c:v>
                </c:pt>
                <c:pt idx="8665">
                  <c:v>2530.0</c:v>
                </c:pt>
                <c:pt idx="8666">
                  <c:v>2531.0</c:v>
                </c:pt>
                <c:pt idx="8667">
                  <c:v>2532.0</c:v>
                </c:pt>
                <c:pt idx="8668">
                  <c:v>2532.0</c:v>
                </c:pt>
                <c:pt idx="8669">
                  <c:v>2533.0</c:v>
                </c:pt>
                <c:pt idx="8670">
                  <c:v>2534.0</c:v>
                </c:pt>
                <c:pt idx="8671">
                  <c:v>2534.0</c:v>
                </c:pt>
                <c:pt idx="8672">
                  <c:v>2535.0</c:v>
                </c:pt>
                <c:pt idx="8673">
                  <c:v>2536.0</c:v>
                </c:pt>
                <c:pt idx="8674">
                  <c:v>2537.0</c:v>
                </c:pt>
                <c:pt idx="8675">
                  <c:v>2538.0</c:v>
                </c:pt>
                <c:pt idx="8676">
                  <c:v>2539.0</c:v>
                </c:pt>
                <c:pt idx="8677">
                  <c:v>2540.0</c:v>
                </c:pt>
                <c:pt idx="8678">
                  <c:v>2541.0</c:v>
                </c:pt>
                <c:pt idx="8679">
                  <c:v>2541.0</c:v>
                </c:pt>
                <c:pt idx="8680">
                  <c:v>2542.0</c:v>
                </c:pt>
                <c:pt idx="8681">
                  <c:v>2542.0</c:v>
                </c:pt>
                <c:pt idx="8682">
                  <c:v>2542.0</c:v>
                </c:pt>
                <c:pt idx="8683">
                  <c:v>2542.0</c:v>
                </c:pt>
                <c:pt idx="8684">
                  <c:v>2542.0</c:v>
                </c:pt>
                <c:pt idx="8685">
                  <c:v>2542.0</c:v>
                </c:pt>
                <c:pt idx="8686">
                  <c:v>2542.0</c:v>
                </c:pt>
                <c:pt idx="8687">
                  <c:v>2542.0</c:v>
                </c:pt>
                <c:pt idx="8688">
                  <c:v>2542.0</c:v>
                </c:pt>
                <c:pt idx="8689">
                  <c:v>2543.0</c:v>
                </c:pt>
                <c:pt idx="8690">
                  <c:v>2544.0</c:v>
                </c:pt>
                <c:pt idx="8691">
                  <c:v>2544.0</c:v>
                </c:pt>
                <c:pt idx="8692">
                  <c:v>2544.0</c:v>
                </c:pt>
                <c:pt idx="8693">
                  <c:v>2544.0</c:v>
                </c:pt>
                <c:pt idx="8694">
                  <c:v>2545.0</c:v>
                </c:pt>
                <c:pt idx="8695">
                  <c:v>2545.0</c:v>
                </c:pt>
                <c:pt idx="8696">
                  <c:v>2545.0</c:v>
                </c:pt>
                <c:pt idx="8697">
                  <c:v>2545.0</c:v>
                </c:pt>
                <c:pt idx="8698">
                  <c:v>2545.0</c:v>
                </c:pt>
                <c:pt idx="8699">
                  <c:v>2545.0</c:v>
                </c:pt>
                <c:pt idx="8700">
                  <c:v>2545.0</c:v>
                </c:pt>
                <c:pt idx="8701">
                  <c:v>2545.0</c:v>
                </c:pt>
                <c:pt idx="8702">
                  <c:v>2546.0</c:v>
                </c:pt>
                <c:pt idx="8703">
                  <c:v>2547.0</c:v>
                </c:pt>
                <c:pt idx="8704">
                  <c:v>2547.0</c:v>
                </c:pt>
                <c:pt idx="8705">
                  <c:v>2547.0</c:v>
                </c:pt>
                <c:pt idx="8706">
                  <c:v>2547.0</c:v>
                </c:pt>
                <c:pt idx="8707">
                  <c:v>2547.0</c:v>
                </c:pt>
                <c:pt idx="8708">
                  <c:v>2547.0</c:v>
                </c:pt>
                <c:pt idx="8709">
                  <c:v>2547.0</c:v>
                </c:pt>
                <c:pt idx="8710">
                  <c:v>2547.0</c:v>
                </c:pt>
                <c:pt idx="8711">
                  <c:v>2547.0</c:v>
                </c:pt>
                <c:pt idx="8712">
                  <c:v>2547.0</c:v>
                </c:pt>
                <c:pt idx="8713">
                  <c:v>2547.0</c:v>
                </c:pt>
                <c:pt idx="8714">
                  <c:v>2547.0</c:v>
                </c:pt>
                <c:pt idx="8715">
                  <c:v>2547.0</c:v>
                </c:pt>
                <c:pt idx="8716">
                  <c:v>2547.0</c:v>
                </c:pt>
                <c:pt idx="8717">
                  <c:v>2547.0</c:v>
                </c:pt>
                <c:pt idx="8718">
                  <c:v>2548.0</c:v>
                </c:pt>
                <c:pt idx="8719">
                  <c:v>2549.0</c:v>
                </c:pt>
                <c:pt idx="8720">
                  <c:v>2549.0</c:v>
                </c:pt>
                <c:pt idx="8721">
                  <c:v>2549.0</c:v>
                </c:pt>
                <c:pt idx="8722">
                  <c:v>2549.0</c:v>
                </c:pt>
                <c:pt idx="8723">
                  <c:v>2549.0</c:v>
                </c:pt>
                <c:pt idx="8724">
                  <c:v>2549.0</c:v>
                </c:pt>
                <c:pt idx="8725">
                  <c:v>2550.0</c:v>
                </c:pt>
                <c:pt idx="8726">
                  <c:v>2551.0</c:v>
                </c:pt>
                <c:pt idx="8727">
                  <c:v>2551.0</c:v>
                </c:pt>
                <c:pt idx="8728">
                  <c:v>2551.0</c:v>
                </c:pt>
                <c:pt idx="8729">
                  <c:v>2551.0</c:v>
                </c:pt>
                <c:pt idx="8730">
                  <c:v>2551.0</c:v>
                </c:pt>
                <c:pt idx="8731">
                  <c:v>2551.0</c:v>
                </c:pt>
                <c:pt idx="8732">
                  <c:v>2551.0</c:v>
                </c:pt>
                <c:pt idx="8733">
                  <c:v>2551.0</c:v>
                </c:pt>
                <c:pt idx="8734">
                  <c:v>2551.0</c:v>
                </c:pt>
                <c:pt idx="8735">
                  <c:v>2552.0</c:v>
                </c:pt>
                <c:pt idx="8736">
                  <c:v>2552.0</c:v>
                </c:pt>
                <c:pt idx="8737">
                  <c:v>2552.0</c:v>
                </c:pt>
                <c:pt idx="8738">
                  <c:v>2552.0</c:v>
                </c:pt>
                <c:pt idx="8739">
                  <c:v>2552.0</c:v>
                </c:pt>
                <c:pt idx="8740">
                  <c:v>2553.0</c:v>
                </c:pt>
                <c:pt idx="8741">
                  <c:v>2553.0</c:v>
                </c:pt>
                <c:pt idx="8742">
                  <c:v>2553.0</c:v>
                </c:pt>
                <c:pt idx="8743">
                  <c:v>2553.0</c:v>
                </c:pt>
                <c:pt idx="8744">
                  <c:v>2553.0</c:v>
                </c:pt>
                <c:pt idx="8745">
                  <c:v>2553.0</c:v>
                </c:pt>
                <c:pt idx="8746">
                  <c:v>2553.0</c:v>
                </c:pt>
                <c:pt idx="8747">
                  <c:v>2553.0</c:v>
                </c:pt>
                <c:pt idx="8748">
                  <c:v>2554.0</c:v>
                </c:pt>
                <c:pt idx="8749">
                  <c:v>2554.0</c:v>
                </c:pt>
                <c:pt idx="8750">
                  <c:v>2554.0</c:v>
                </c:pt>
                <c:pt idx="8751">
                  <c:v>2554.0</c:v>
                </c:pt>
                <c:pt idx="8752">
                  <c:v>2554.0</c:v>
                </c:pt>
                <c:pt idx="8753">
                  <c:v>2554.0</c:v>
                </c:pt>
                <c:pt idx="8754">
                  <c:v>2555.0</c:v>
                </c:pt>
                <c:pt idx="8755">
                  <c:v>2556.0</c:v>
                </c:pt>
                <c:pt idx="8756">
                  <c:v>2556.0</c:v>
                </c:pt>
                <c:pt idx="8757">
                  <c:v>2557.0</c:v>
                </c:pt>
                <c:pt idx="8758">
                  <c:v>2558.0</c:v>
                </c:pt>
                <c:pt idx="8759">
                  <c:v>2559.0</c:v>
                </c:pt>
                <c:pt idx="8760">
                  <c:v>2559.0</c:v>
                </c:pt>
                <c:pt idx="8761">
                  <c:v>2559.0</c:v>
                </c:pt>
                <c:pt idx="8762">
                  <c:v>2559.0</c:v>
                </c:pt>
                <c:pt idx="8763">
                  <c:v>2559.0</c:v>
                </c:pt>
                <c:pt idx="8764">
                  <c:v>2559.0</c:v>
                </c:pt>
                <c:pt idx="8765">
                  <c:v>2559.0</c:v>
                </c:pt>
                <c:pt idx="8766">
                  <c:v>2559.0</c:v>
                </c:pt>
                <c:pt idx="8767">
                  <c:v>2559.0</c:v>
                </c:pt>
                <c:pt idx="8768">
                  <c:v>2560.0</c:v>
                </c:pt>
                <c:pt idx="8769">
                  <c:v>2560.0</c:v>
                </c:pt>
                <c:pt idx="8770">
                  <c:v>2560.0</c:v>
                </c:pt>
                <c:pt idx="8771">
                  <c:v>2560.0</c:v>
                </c:pt>
                <c:pt idx="8772">
                  <c:v>2561.0</c:v>
                </c:pt>
                <c:pt idx="8773">
                  <c:v>2562.0</c:v>
                </c:pt>
                <c:pt idx="8774">
                  <c:v>2563.0</c:v>
                </c:pt>
                <c:pt idx="8775">
                  <c:v>2563.0</c:v>
                </c:pt>
                <c:pt idx="8776">
                  <c:v>2563.0</c:v>
                </c:pt>
                <c:pt idx="8777">
                  <c:v>2564.0</c:v>
                </c:pt>
                <c:pt idx="8778">
                  <c:v>2564.0</c:v>
                </c:pt>
                <c:pt idx="8779">
                  <c:v>2564.0</c:v>
                </c:pt>
                <c:pt idx="8780">
                  <c:v>2564.0</c:v>
                </c:pt>
                <c:pt idx="8781">
                  <c:v>2565.0</c:v>
                </c:pt>
                <c:pt idx="8782">
                  <c:v>2565.0</c:v>
                </c:pt>
                <c:pt idx="8783">
                  <c:v>2566.0</c:v>
                </c:pt>
                <c:pt idx="8784">
                  <c:v>2566.0</c:v>
                </c:pt>
                <c:pt idx="8785">
                  <c:v>2566.0</c:v>
                </c:pt>
                <c:pt idx="8786">
                  <c:v>2566.0</c:v>
                </c:pt>
                <c:pt idx="8787">
                  <c:v>2566.0</c:v>
                </c:pt>
                <c:pt idx="8788">
                  <c:v>2566.0</c:v>
                </c:pt>
                <c:pt idx="8789">
                  <c:v>2567.0</c:v>
                </c:pt>
                <c:pt idx="8790">
                  <c:v>2568.0</c:v>
                </c:pt>
                <c:pt idx="8791">
                  <c:v>2568.0</c:v>
                </c:pt>
                <c:pt idx="8792">
                  <c:v>2568.0</c:v>
                </c:pt>
                <c:pt idx="8793">
                  <c:v>2568.0</c:v>
                </c:pt>
                <c:pt idx="8794">
                  <c:v>2568.0</c:v>
                </c:pt>
                <c:pt idx="8795">
                  <c:v>2569.0</c:v>
                </c:pt>
                <c:pt idx="8796">
                  <c:v>2570.0</c:v>
                </c:pt>
                <c:pt idx="8797">
                  <c:v>2571.0</c:v>
                </c:pt>
                <c:pt idx="8798">
                  <c:v>2572.0</c:v>
                </c:pt>
                <c:pt idx="8799">
                  <c:v>2573.0</c:v>
                </c:pt>
                <c:pt idx="8800">
                  <c:v>2574.0</c:v>
                </c:pt>
                <c:pt idx="8801">
                  <c:v>2574.0</c:v>
                </c:pt>
                <c:pt idx="8802">
                  <c:v>2574.0</c:v>
                </c:pt>
                <c:pt idx="8803">
                  <c:v>2575.0</c:v>
                </c:pt>
                <c:pt idx="8804">
                  <c:v>2576.0</c:v>
                </c:pt>
                <c:pt idx="8805">
                  <c:v>2576.0</c:v>
                </c:pt>
                <c:pt idx="8806">
                  <c:v>2576.0</c:v>
                </c:pt>
                <c:pt idx="8807">
                  <c:v>2576.0</c:v>
                </c:pt>
                <c:pt idx="8808">
                  <c:v>2576.0</c:v>
                </c:pt>
                <c:pt idx="8809">
                  <c:v>2577.0</c:v>
                </c:pt>
                <c:pt idx="8810">
                  <c:v>2577.0</c:v>
                </c:pt>
                <c:pt idx="8811">
                  <c:v>2578.0</c:v>
                </c:pt>
                <c:pt idx="8812">
                  <c:v>2578.0</c:v>
                </c:pt>
                <c:pt idx="8813">
                  <c:v>2578.0</c:v>
                </c:pt>
                <c:pt idx="8814">
                  <c:v>2578.0</c:v>
                </c:pt>
                <c:pt idx="8815">
                  <c:v>2578.0</c:v>
                </c:pt>
                <c:pt idx="8816">
                  <c:v>2578.0</c:v>
                </c:pt>
                <c:pt idx="8817">
                  <c:v>2578.0</c:v>
                </c:pt>
                <c:pt idx="8818">
                  <c:v>2579.0</c:v>
                </c:pt>
                <c:pt idx="8819">
                  <c:v>2579.0</c:v>
                </c:pt>
                <c:pt idx="8820">
                  <c:v>2580.0</c:v>
                </c:pt>
                <c:pt idx="8821">
                  <c:v>2581.0</c:v>
                </c:pt>
                <c:pt idx="8822">
                  <c:v>2581.0</c:v>
                </c:pt>
                <c:pt idx="8823">
                  <c:v>2582.0</c:v>
                </c:pt>
                <c:pt idx="8824">
                  <c:v>2583.0</c:v>
                </c:pt>
                <c:pt idx="8825">
                  <c:v>2583.0</c:v>
                </c:pt>
                <c:pt idx="8826">
                  <c:v>2584.0</c:v>
                </c:pt>
                <c:pt idx="8827">
                  <c:v>2584.0</c:v>
                </c:pt>
                <c:pt idx="8828">
                  <c:v>2584.0</c:v>
                </c:pt>
                <c:pt idx="8829">
                  <c:v>2584.0</c:v>
                </c:pt>
                <c:pt idx="8830">
                  <c:v>2584.0</c:v>
                </c:pt>
                <c:pt idx="8831">
                  <c:v>2584.0</c:v>
                </c:pt>
                <c:pt idx="8832">
                  <c:v>2584.0</c:v>
                </c:pt>
                <c:pt idx="8833">
                  <c:v>2584.0</c:v>
                </c:pt>
                <c:pt idx="8834">
                  <c:v>2584.0</c:v>
                </c:pt>
                <c:pt idx="8835">
                  <c:v>2585.0</c:v>
                </c:pt>
                <c:pt idx="8836">
                  <c:v>2586.0</c:v>
                </c:pt>
                <c:pt idx="8837">
                  <c:v>2587.0</c:v>
                </c:pt>
                <c:pt idx="8838">
                  <c:v>2587.0</c:v>
                </c:pt>
                <c:pt idx="8839">
                  <c:v>2588.0</c:v>
                </c:pt>
                <c:pt idx="8840">
                  <c:v>2588.0</c:v>
                </c:pt>
                <c:pt idx="8841">
                  <c:v>2588.0</c:v>
                </c:pt>
                <c:pt idx="8842">
                  <c:v>2589.0</c:v>
                </c:pt>
                <c:pt idx="8843">
                  <c:v>2589.0</c:v>
                </c:pt>
                <c:pt idx="8844">
                  <c:v>2589.0</c:v>
                </c:pt>
                <c:pt idx="8845">
                  <c:v>2589.0</c:v>
                </c:pt>
                <c:pt idx="8846">
                  <c:v>2589.0</c:v>
                </c:pt>
                <c:pt idx="8847">
                  <c:v>2590.0</c:v>
                </c:pt>
                <c:pt idx="8848">
                  <c:v>2590.0</c:v>
                </c:pt>
                <c:pt idx="8849">
                  <c:v>2591.0</c:v>
                </c:pt>
                <c:pt idx="8850">
                  <c:v>2591.0</c:v>
                </c:pt>
                <c:pt idx="8851">
                  <c:v>2592.0</c:v>
                </c:pt>
                <c:pt idx="8852">
                  <c:v>2592.0</c:v>
                </c:pt>
                <c:pt idx="8853">
                  <c:v>2593.0</c:v>
                </c:pt>
                <c:pt idx="8854">
                  <c:v>2594.0</c:v>
                </c:pt>
                <c:pt idx="8855">
                  <c:v>2595.0</c:v>
                </c:pt>
                <c:pt idx="8856">
                  <c:v>2596.0</c:v>
                </c:pt>
                <c:pt idx="8857">
                  <c:v>2597.0</c:v>
                </c:pt>
                <c:pt idx="8858">
                  <c:v>2597.0</c:v>
                </c:pt>
                <c:pt idx="8859">
                  <c:v>2597.0</c:v>
                </c:pt>
                <c:pt idx="8860">
                  <c:v>2598.0</c:v>
                </c:pt>
                <c:pt idx="8861">
                  <c:v>2599.0</c:v>
                </c:pt>
                <c:pt idx="8862">
                  <c:v>2599.0</c:v>
                </c:pt>
                <c:pt idx="8863">
                  <c:v>2600.0</c:v>
                </c:pt>
                <c:pt idx="8864">
                  <c:v>2601.0</c:v>
                </c:pt>
                <c:pt idx="8865">
                  <c:v>2601.0</c:v>
                </c:pt>
                <c:pt idx="8866">
                  <c:v>2602.0</c:v>
                </c:pt>
                <c:pt idx="8867">
                  <c:v>2603.0</c:v>
                </c:pt>
                <c:pt idx="8868">
                  <c:v>2603.0</c:v>
                </c:pt>
                <c:pt idx="8869">
                  <c:v>2604.0</c:v>
                </c:pt>
                <c:pt idx="8870">
                  <c:v>2605.0</c:v>
                </c:pt>
                <c:pt idx="8871">
                  <c:v>2606.0</c:v>
                </c:pt>
                <c:pt idx="8872">
                  <c:v>2606.0</c:v>
                </c:pt>
                <c:pt idx="8873">
                  <c:v>2606.0</c:v>
                </c:pt>
                <c:pt idx="8874">
                  <c:v>2606.0</c:v>
                </c:pt>
                <c:pt idx="8875">
                  <c:v>2606.0</c:v>
                </c:pt>
                <c:pt idx="8876">
                  <c:v>2606.0</c:v>
                </c:pt>
                <c:pt idx="8877">
                  <c:v>2606.0</c:v>
                </c:pt>
                <c:pt idx="8878">
                  <c:v>2606.0</c:v>
                </c:pt>
                <c:pt idx="8879">
                  <c:v>2606.0</c:v>
                </c:pt>
                <c:pt idx="8880">
                  <c:v>2606.0</c:v>
                </c:pt>
                <c:pt idx="8881">
                  <c:v>2606.0</c:v>
                </c:pt>
                <c:pt idx="8882">
                  <c:v>2606.0</c:v>
                </c:pt>
                <c:pt idx="8883">
                  <c:v>2606.0</c:v>
                </c:pt>
                <c:pt idx="8884">
                  <c:v>2606.0</c:v>
                </c:pt>
                <c:pt idx="8885">
                  <c:v>2606.0</c:v>
                </c:pt>
                <c:pt idx="8886">
                  <c:v>2606.0</c:v>
                </c:pt>
                <c:pt idx="8887">
                  <c:v>2607.0</c:v>
                </c:pt>
                <c:pt idx="8888">
                  <c:v>2607.0</c:v>
                </c:pt>
                <c:pt idx="8889">
                  <c:v>2607.0</c:v>
                </c:pt>
                <c:pt idx="8890">
                  <c:v>2607.0</c:v>
                </c:pt>
                <c:pt idx="8891">
                  <c:v>2607.0</c:v>
                </c:pt>
                <c:pt idx="8892">
                  <c:v>2607.0</c:v>
                </c:pt>
                <c:pt idx="8893">
                  <c:v>2608.0</c:v>
                </c:pt>
                <c:pt idx="8894">
                  <c:v>2608.0</c:v>
                </c:pt>
                <c:pt idx="8895">
                  <c:v>2608.0</c:v>
                </c:pt>
                <c:pt idx="8896">
                  <c:v>2608.0</c:v>
                </c:pt>
                <c:pt idx="8897">
                  <c:v>2608.0</c:v>
                </c:pt>
                <c:pt idx="8898">
                  <c:v>2608.0</c:v>
                </c:pt>
                <c:pt idx="8899">
                  <c:v>2609.0</c:v>
                </c:pt>
                <c:pt idx="8900">
                  <c:v>2609.0</c:v>
                </c:pt>
                <c:pt idx="8901">
                  <c:v>2609.0</c:v>
                </c:pt>
                <c:pt idx="8902">
                  <c:v>2609.0</c:v>
                </c:pt>
                <c:pt idx="8903">
                  <c:v>2609.0</c:v>
                </c:pt>
                <c:pt idx="8904">
                  <c:v>2609.0</c:v>
                </c:pt>
                <c:pt idx="8905">
                  <c:v>2609.0</c:v>
                </c:pt>
                <c:pt idx="8906">
                  <c:v>2609.0</c:v>
                </c:pt>
                <c:pt idx="8907">
                  <c:v>2609.0</c:v>
                </c:pt>
                <c:pt idx="8908">
                  <c:v>2609.0</c:v>
                </c:pt>
                <c:pt idx="8909">
                  <c:v>2609.0</c:v>
                </c:pt>
                <c:pt idx="8910">
                  <c:v>2609.0</c:v>
                </c:pt>
                <c:pt idx="8911">
                  <c:v>2609.0</c:v>
                </c:pt>
                <c:pt idx="8912">
                  <c:v>2609.0</c:v>
                </c:pt>
                <c:pt idx="8913">
                  <c:v>2609.0</c:v>
                </c:pt>
                <c:pt idx="8914">
                  <c:v>2609.0</c:v>
                </c:pt>
                <c:pt idx="8915">
                  <c:v>2609.0</c:v>
                </c:pt>
                <c:pt idx="8916">
                  <c:v>2609.0</c:v>
                </c:pt>
                <c:pt idx="8917">
                  <c:v>2609.0</c:v>
                </c:pt>
                <c:pt idx="8918">
                  <c:v>2609.0</c:v>
                </c:pt>
                <c:pt idx="8919">
                  <c:v>2609.0</c:v>
                </c:pt>
                <c:pt idx="8920">
                  <c:v>2610.0</c:v>
                </c:pt>
                <c:pt idx="8921">
                  <c:v>2610.0</c:v>
                </c:pt>
                <c:pt idx="8922">
                  <c:v>2610.0</c:v>
                </c:pt>
                <c:pt idx="8923">
                  <c:v>2610.0</c:v>
                </c:pt>
                <c:pt idx="8924">
                  <c:v>2610.0</c:v>
                </c:pt>
                <c:pt idx="8925">
                  <c:v>2610.0</c:v>
                </c:pt>
                <c:pt idx="8926">
                  <c:v>2610.0</c:v>
                </c:pt>
                <c:pt idx="8927">
                  <c:v>2610.0</c:v>
                </c:pt>
                <c:pt idx="8928">
                  <c:v>2610.0</c:v>
                </c:pt>
                <c:pt idx="8929">
                  <c:v>2610.0</c:v>
                </c:pt>
                <c:pt idx="8930">
                  <c:v>2611.0</c:v>
                </c:pt>
                <c:pt idx="8931">
                  <c:v>2611.0</c:v>
                </c:pt>
                <c:pt idx="8932">
                  <c:v>2611.0</c:v>
                </c:pt>
                <c:pt idx="8933">
                  <c:v>2612.0</c:v>
                </c:pt>
                <c:pt idx="8934">
                  <c:v>2612.0</c:v>
                </c:pt>
                <c:pt idx="8935">
                  <c:v>2613.0</c:v>
                </c:pt>
                <c:pt idx="8936">
                  <c:v>2614.0</c:v>
                </c:pt>
                <c:pt idx="8937">
                  <c:v>2615.0</c:v>
                </c:pt>
                <c:pt idx="8938">
                  <c:v>2615.0</c:v>
                </c:pt>
                <c:pt idx="8939">
                  <c:v>2615.0</c:v>
                </c:pt>
                <c:pt idx="8940">
                  <c:v>2615.0</c:v>
                </c:pt>
                <c:pt idx="8941">
                  <c:v>2615.0</c:v>
                </c:pt>
                <c:pt idx="8942">
                  <c:v>2616.0</c:v>
                </c:pt>
                <c:pt idx="8943">
                  <c:v>2616.0</c:v>
                </c:pt>
                <c:pt idx="8944">
                  <c:v>2617.0</c:v>
                </c:pt>
                <c:pt idx="8945">
                  <c:v>2618.0</c:v>
                </c:pt>
                <c:pt idx="8946">
                  <c:v>2618.0</c:v>
                </c:pt>
                <c:pt idx="8947">
                  <c:v>2618.0</c:v>
                </c:pt>
                <c:pt idx="8948">
                  <c:v>2618.0</c:v>
                </c:pt>
                <c:pt idx="8949">
                  <c:v>2619.0</c:v>
                </c:pt>
                <c:pt idx="8950">
                  <c:v>2620.0</c:v>
                </c:pt>
                <c:pt idx="8951">
                  <c:v>2621.0</c:v>
                </c:pt>
                <c:pt idx="8952">
                  <c:v>2622.0</c:v>
                </c:pt>
                <c:pt idx="8953">
                  <c:v>2623.0</c:v>
                </c:pt>
                <c:pt idx="8954">
                  <c:v>2624.0</c:v>
                </c:pt>
                <c:pt idx="8955">
                  <c:v>2624.0</c:v>
                </c:pt>
                <c:pt idx="8956">
                  <c:v>2625.0</c:v>
                </c:pt>
                <c:pt idx="8957">
                  <c:v>2626.0</c:v>
                </c:pt>
                <c:pt idx="8958">
                  <c:v>2627.0</c:v>
                </c:pt>
                <c:pt idx="8959">
                  <c:v>2627.0</c:v>
                </c:pt>
                <c:pt idx="8960">
                  <c:v>2627.0</c:v>
                </c:pt>
                <c:pt idx="8961">
                  <c:v>2627.0</c:v>
                </c:pt>
                <c:pt idx="8962">
                  <c:v>2627.0</c:v>
                </c:pt>
                <c:pt idx="8963">
                  <c:v>2628.0</c:v>
                </c:pt>
                <c:pt idx="8964">
                  <c:v>2628.0</c:v>
                </c:pt>
                <c:pt idx="8965">
                  <c:v>2629.0</c:v>
                </c:pt>
                <c:pt idx="8966">
                  <c:v>2629.0</c:v>
                </c:pt>
                <c:pt idx="8967">
                  <c:v>2629.0</c:v>
                </c:pt>
                <c:pt idx="8968">
                  <c:v>2629.0</c:v>
                </c:pt>
                <c:pt idx="8969">
                  <c:v>2630.0</c:v>
                </c:pt>
                <c:pt idx="8970">
                  <c:v>2630.0</c:v>
                </c:pt>
                <c:pt idx="8971">
                  <c:v>2630.0</c:v>
                </c:pt>
                <c:pt idx="8972">
                  <c:v>2630.0</c:v>
                </c:pt>
                <c:pt idx="8973">
                  <c:v>2631.0</c:v>
                </c:pt>
                <c:pt idx="8974">
                  <c:v>2631.0</c:v>
                </c:pt>
                <c:pt idx="8975">
                  <c:v>2632.0</c:v>
                </c:pt>
                <c:pt idx="8976">
                  <c:v>2633.0</c:v>
                </c:pt>
                <c:pt idx="8977">
                  <c:v>2633.0</c:v>
                </c:pt>
                <c:pt idx="8978">
                  <c:v>2633.0</c:v>
                </c:pt>
                <c:pt idx="8979">
                  <c:v>2634.0</c:v>
                </c:pt>
                <c:pt idx="8980">
                  <c:v>2635.0</c:v>
                </c:pt>
                <c:pt idx="8981">
                  <c:v>2636.0</c:v>
                </c:pt>
                <c:pt idx="8982">
                  <c:v>2637.0</c:v>
                </c:pt>
                <c:pt idx="8983">
                  <c:v>2638.0</c:v>
                </c:pt>
                <c:pt idx="8984">
                  <c:v>2639.0</c:v>
                </c:pt>
                <c:pt idx="8985">
                  <c:v>2640.0</c:v>
                </c:pt>
                <c:pt idx="8986">
                  <c:v>2641.0</c:v>
                </c:pt>
                <c:pt idx="8987">
                  <c:v>2642.0</c:v>
                </c:pt>
                <c:pt idx="8988">
                  <c:v>2643.0</c:v>
                </c:pt>
                <c:pt idx="8989">
                  <c:v>2643.0</c:v>
                </c:pt>
                <c:pt idx="8990">
                  <c:v>2643.0</c:v>
                </c:pt>
                <c:pt idx="8991">
                  <c:v>2643.0</c:v>
                </c:pt>
                <c:pt idx="8992">
                  <c:v>2644.0</c:v>
                </c:pt>
                <c:pt idx="8993">
                  <c:v>2645.0</c:v>
                </c:pt>
                <c:pt idx="8994">
                  <c:v>2646.0</c:v>
                </c:pt>
                <c:pt idx="8995">
                  <c:v>2647.0</c:v>
                </c:pt>
                <c:pt idx="8996">
                  <c:v>2648.0</c:v>
                </c:pt>
                <c:pt idx="8997">
                  <c:v>2648.0</c:v>
                </c:pt>
                <c:pt idx="8998">
                  <c:v>2648.0</c:v>
                </c:pt>
                <c:pt idx="8999">
                  <c:v>2649.0</c:v>
                </c:pt>
                <c:pt idx="9000">
                  <c:v>2650.0</c:v>
                </c:pt>
                <c:pt idx="9001">
                  <c:v>2651.0</c:v>
                </c:pt>
                <c:pt idx="9002">
                  <c:v>2652.0</c:v>
                </c:pt>
                <c:pt idx="9003">
                  <c:v>2652.0</c:v>
                </c:pt>
                <c:pt idx="9004">
                  <c:v>2652.0</c:v>
                </c:pt>
                <c:pt idx="9005">
                  <c:v>2653.0</c:v>
                </c:pt>
                <c:pt idx="9006">
                  <c:v>2654.0</c:v>
                </c:pt>
                <c:pt idx="9007">
                  <c:v>2654.0</c:v>
                </c:pt>
                <c:pt idx="9008">
                  <c:v>2654.0</c:v>
                </c:pt>
                <c:pt idx="9009">
                  <c:v>2654.0</c:v>
                </c:pt>
                <c:pt idx="9010">
                  <c:v>2655.0</c:v>
                </c:pt>
                <c:pt idx="9011">
                  <c:v>2656.0</c:v>
                </c:pt>
                <c:pt idx="9012">
                  <c:v>2656.0</c:v>
                </c:pt>
                <c:pt idx="9013">
                  <c:v>2657.0</c:v>
                </c:pt>
                <c:pt idx="9014">
                  <c:v>2657.0</c:v>
                </c:pt>
                <c:pt idx="9015">
                  <c:v>2658.0</c:v>
                </c:pt>
                <c:pt idx="9016">
                  <c:v>2658.0</c:v>
                </c:pt>
                <c:pt idx="9017">
                  <c:v>2659.0</c:v>
                </c:pt>
                <c:pt idx="9018">
                  <c:v>2659.0</c:v>
                </c:pt>
                <c:pt idx="9019">
                  <c:v>2659.0</c:v>
                </c:pt>
                <c:pt idx="9020">
                  <c:v>2660.0</c:v>
                </c:pt>
                <c:pt idx="9021">
                  <c:v>2660.0</c:v>
                </c:pt>
                <c:pt idx="9022">
                  <c:v>2660.0</c:v>
                </c:pt>
                <c:pt idx="9023">
                  <c:v>2660.0</c:v>
                </c:pt>
                <c:pt idx="9024">
                  <c:v>2660.0</c:v>
                </c:pt>
                <c:pt idx="9025">
                  <c:v>2661.0</c:v>
                </c:pt>
                <c:pt idx="9026">
                  <c:v>2662.0</c:v>
                </c:pt>
                <c:pt idx="9027">
                  <c:v>2663.0</c:v>
                </c:pt>
                <c:pt idx="9028">
                  <c:v>2664.0</c:v>
                </c:pt>
                <c:pt idx="9029">
                  <c:v>2664.0</c:v>
                </c:pt>
                <c:pt idx="9030">
                  <c:v>2665.0</c:v>
                </c:pt>
                <c:pt idx="9031">
                  <c:v>2666.0</c:v>
                </c:pt>
                <c:pt idx="9032">
                  <c:v>2666.0</c:v>
                </c:pt>
                <c:pt idx="9033">
                  <c:v>2666.0</c:v>
                </c:pt>
                <c:pt idx="9034">
                  <c:v>2666.0</c:v>
                </c:pt>
                <c:pt idx="9035">
                  <c:v>2667.0</c:v>
                </c:pt>
                <c:pt idx="9036">
                  <c:v>2668.0</c:v>
                </c:pt>
                <c:pt idx="9037">
                  <c:v>2669.0</c:v>
                </c:pt>
                <c:pt idx="9038">
                  <c:v>2670.0</c:v>
                </c:pt>
                <c:pt idx="9039">
                  <c:v>2671.0</c:v>
                </c:pt>
                <c:pt idx="9040">
                  <c:v>2671.0</c:v>
                </c:pt>
                <c:pt idx="9041">
                  <c:v>2671.0</c:v>
                </c:pt>
                <c:pt idx="9042">
                  <c:v>2672.0</c:v>
                </c:pt>
                <c:pt idx="9043">
                  <c:v>2673.0</c:v>
                </c:pt>
                <c:pt idx="9044">
                  <c:v>2674.0</c:v>
                </c:pt>
                <c:pt idx="9045">
                  <c:v>2675.0</c:v>
                </c:pt>
                <c:pt idx="9046">
                  <c:v>2675.0</c:v>
                </c:pt>
                <c:pt idx="9047">
                  <c:v>2676.0</c:v>
                </c:pt>
                <c:pt idx="9048">
                  <c:v>2677.0</c:v>
                </c:pt>
                <c:pt idx="9049">
                  <c:v>2678.0</c:v>
                </c:pt>
                <c:pt idx="9050">
                  <c:v>2679.0</c:v>
                </c:pt>
                <c:pt idx="9051">
                  <c:v>2680.0</c:v>
                </c:pt>
                <c:pt idx="9052">
                  <c:v>2680.0</c:v>
                </c:pt>
                <c:pt idx="9053">
                  <c:v>2681.0</c:v>
                </c:pt>
                <c:pt idx="9054">
                  <c:v>2681.0</c:v>
                </c:pt>
                <c:pt idx="9055">
                  <c:v>2681.0</c:v>
                </c:pt>
                <c:pt idx="9056">
                  <c:v>2681.0</c:v>
                </c:pt>
                <c:pt idx="9057">
                  <c:v>2682.0</c:v>
                </c:pt>
                <c:pt idx="9058">
                  <c:v>2683.0</c:v>
                </c:pt>
                <c:pt idx="9059">
                  <c:v>2684.0</c:v>
                </c:pt>
                <c:pt idx="9060">
                  <c:v>2685.0</c:v>
                </c:pt>
                <c:pt idx="9061">
                  <c:v>2685.0</c:v>
                </c:pt>
                <c:pt idx="9062">
                  <c:v>2686.0</c:v>
                </c:pt>
                <c:pt idx="9063">
                  <c:v>2687.0</c:v>
                </c:pt>
                <c:pt idx="9064">
                  <c:v>2687.0</c:v>
                </c:pt>
                <c:pt idx="9065">
                  <c:v>2687.0</c:v>
                </c:pt>
                <c:pt idx="9066">
                  <c:v>2687.0</c:v>
                </c:pt>
                <c:pt idx="9067">
                  <c:v>2687.0</c:v>
                </c:pt>
                <c:pt idx="9068">
                  <c:v>2687.0</c:v>
                </c:pt>
                <c:pt idx="9069">
                  <c:v>2687.0</c:v>
                </c:pt>
                <c:pt idx="9070">
                  <c:v>2687.0</c:v>
                </c:pt>
                <c:pt idx="9071">
                  <c:v>2687.0</c:v>
                </c:pt>
                <c:pt idx="9072">
                  <c:v>2688.0</c:v>
                </c:pt>
                <c:pt idx="9073">
                  <c:v>2688.0</c:v>
                </c:pt>
                <c:pt idx="9074">
                  <c:v>2688.0</c:v>
                </c:pt>
                <c:pt idx="9075">
                  <c:v>2688.0</c:v>
                </c:pt>
                <c:pt idx="9076">
                  <c:v>2688.0</c:v>
                </c:pt>
                <c:pt idx="9077">
                  <c:v>2689.0</c:v>
                </c:pt>
                <c:pt idx="9078">
                  <c:v>2690.0</c:v>
                </c:pt>
                <c:pt idx="9079">
                  <c:v>2691.0</c:v>
                </c:pt>
                <c:pt idx="9080">
                  <c:v>2691.0</c:v>
                </c:pt>
                <c:pt idx="9081">
                  <c:v>2692.0</c:v>
                </c:pt>
                <c:pt idx="9082">
                  <c:v>2693.0</c:v>
                </c:pt>
                <c:pt idx="9083">
                  <c:v>2693.0</c:v>
                </c:pt>
                <c:pt idx="9084">
                  <c:v>2693.0</c:v>
                </c:pt>
                <c:pt idx="9085">
                  <c:v>2693.0</c:v>
                </c:pt>
                <c:pt idx="9086">
                  <c:v>2693.0</c:v>
                </c:pt>
                <c:pt idx="9087">
                  <c:v>2694.0</c:v>
                </c:pt>
                <c:pt idx="9088">
                  <c:v>2695.0</c:v>
                </c:pt>
                <c:pt idx="9089">
                  <c:v>2695.0</c:v>
                </c:pt>
                <c:pt idx="9090">
                  <c:v>2695.0</c:v>
                </c:pt>
                <c:pt idx="9091">
                  <c:v>2695.0</c:v>
                </c:pt>
                <c:pt idx="9092">
                  <c:v>2695.0</c:v>
                </c:pt>
                <c:pt idx="9093">
                  <c:v>2695.0</c:v>
                </c:pt>
                <c:pt idx="9094">
                  <c:v>2695.0</c:v>
                </c:pt>
                <c:pt idx="9095">
                  <c:v>2695.0</c:v>
                </c:pt>
                <c:pt idx="9096">
                  <c:v>2695.0</c:v>
                </c:pt>
                <c:pt idx="9097">
                  <c:v>2695.0</c:v>
                </c:pt>
                <c:pt idx="9098">
                  <c:v>2695.0</c:v>
                </c:pt>
                <c:pt idx="9099">
                  <c:v>2695.0</c:v>
                </c:pt>
                <c:pt idx="9100">
                  <c:v>2695.0</c:v>
                </c:pt>
                <c:pt idx="9101">
                  <c:v>2696.0</c:v>
                </c:pt>
                <c:pt idx="9102">
                  <c:v>2696.0</c:v>
                </c:pt>
                <c:pt idx="9103">
                  <c:v>2697.0</c:v>
                </c:pt>
                <c:pt idx="9104">
                  <c:v>2697.0</c:v>
                </c:pt>
                <c:pt idx="9105">
                  <c:v>2698.0</c:v>
                </c:pt>
                <c:pt idx="9106">
                  <c:v>2698.0</c:v>
                </c:pt>
                <c:pt idx="9107">
                  <c:v>2698.0</c:v>
                </c:pt>
                <c:pt idx="9108">
                  <c:v>2698.0</c:v>
                </c:pt>
                <c:pt idx="9109">
                  <c:v>2698.0</c:v>
                </c:pt>
                <c:pt idx="9110">
                  <c:v>2698.0</c:v>
                </c:pt>
                <c:pt idx="9111">
                  <c:v>2699.0</c:v>
                </c:pt>
                <c:pt idx="9112">
                  <c:v>2700.0</c:v>
                </c:pt>
                <c:pt idx="9113">
                  <c:v>2700.0</c:v>
                </c:pt>
                <c:pt idx="9114">
                  <c:v>2700.0</c:v>
                </c:pt>
                <c:pt idx="9115">
                  <c:v>2700.0</c:v>
                </c:pt>
                <c:pt idx="9116">
                  <c:v>2700.0</c:v>
                </c:pt>
                <c:pt idx="9117">
                  <c:v>2701.0</c:v>
                </c:pt>
                <c:pt idx="9118">
                  <c:v>2701.0</c:v>
                </c:pt>
                <c:pt idx="9119">
                  <c:v>2701.0</c:v>
                </c:pt>
                <c:pt idx="9120">
                  <c:v>2701.0</c:v>
                </c:pt>
                <c:pt idx="9121">
                  <c:v>2701.0</c:v>
                </c:pt>
                <c:pt idx="9122">
                  <c:v>2701.0</c:v>
                </c:pt>
                <c:pt idx="9123">
                  <c:v>2701.0</c:v>
                </c:pt>
                <c:pt idx="9124">
                  <c:v>2702.0</c:v>
                </c:pt>
                <c:pt idx="9125">
                  <c:v>2702.0</c:v>
                </c:pt>
                <c:pt idx="9126">
                  <c:v>2703.0</c:v>
                </c:pt>
                <c:pt idx="9127">
                  <c:v>2703.0</c:v>
                </c:pt>
                <c:pt idx="9128">
                  <c:v>2704.0</c:v>
                </c:pt>
                <c:pt idx="9129">
                  <c:v>2705.0</c:v>
                </c:pt>
                <c:pt idx="9130">
                  <c:v>2705.0</c:v>
                </c:pt>
                <c:pt idx="9131">
                  <c:v>2705.0</c:v>
                </c:pt>
                <c:pt idx="9132">
                  <c:v>2705.0</c:v>
                </c:pt>
                <c:pt idx="9133">
                  <c:v>2705.0</c:v>
                </c:pt>
                <c:pt idx="9134">
                  <c:v>2706.0</c:v>
                </c:pt>
                <c:pt idx="9135">
                  <c:v>2707.0</c:v>
                </c:pt>
                <c:pt idx="9136">
                  <c:v>2707.0</c:v>
                </c:pt>
                <c:pt idx="9137">
                  <c:v>2707.0</c:v>
                </c:pt>
                <c:pt idx="9138">
                  <c:v>2707.0</c:v>
                </c:pt>
                <c:pt idx="9139">
                  <c:v>2708.0</c:v>
                </c:pt>
                <c:pt idx="9140">
                  <c:v>2708.0</c:v>
                </c:pt>
                <c:pt idx="9141">
                  <c:v>2708.0</c:v>
                </c:pt>
                <c:pt idx="9142">
                  <c:v>2709.0</c:v>
                </c:pt>
                <c:pt idx="9143">
                  <c:v>2709.0</c:v>
                </c:pt>
                <c:pt idx="9144">
                  <c:v>2709.0</c:v>
                </c:pt>
                <c:pt idx="9145">
                  <c:v>2709.0</c:v>
                </c:pt>
                <c:pt idx="9146">
                  <c:v>2709.0</c:v>
                </c:pt>
                <c:pt idx="9147">
                  <c:v>2710.0</c:v>
                </c:pt>
                <c:pt idx="9148">
                  <c:v>2711.0</c:v>
                </c:pt>
                <c:pt idx="9149">
                  <c:v>2711.0</c:v>
                </c:pt>
                <c:pt idx="9150">
                  <c:v>2712.0</c:v>
                </c:pt>
                <c:pt idx="9151">
                  <c:v>2713.0</c:v>
                </c:pt>
                <c:pt idx="9152">
                  <c:v>2714.0</c:v>
                </c:pt>
                <c:pt idx="9153">
                  <c:v>2715.0</c:v>
                </c:pt>
                <c:pt idx="9154">
                  <c:v>2716.0</c:v>
                </c:pt>
                <c:pt idx="9155">
                  <c:v>2717.0</c:v>
                </c:pt>
                <c:pt idx="9156">
                  <c:v>2717.0</c:v>
                </c:pt>
                <c:pt idx="9157">
                  <c:v>2718.0</c:v>
                </c:pt>
                <c:pt idx="9158">
                  <c:v>2719.0</c:v>
                </c:pt>
                <c:pt idx="9159">
                  <c:v>2719.0</c:v>
                </c:pt>
                <c:pt idx="9160">
                  <c:v>2719.0</c:v>
                </c:pt>
                <c:pt idx="9161">
                  <c:v>2720.0</c:v>
                </c:pt>
                <c:pt idx="9162">
                  <c:v>2721.0</c:v>
                </c:pt>
                <c:pt idx="9163">
                  <c:v>2721.0</c:v>
                </c:pt>
                <c:pt idx="9164">
                  <c:v>2722.0</c:v>
                </c:pt>
                <c:pt idx="9165">
                  <c:v>2723.0</c:v>
                </c:pt>
                <c:pt idx="9166">
                  <c:v>2723.0</c:v>
                </c:pt>
                <c:pt idx="9167">
                  <c:v>2723.0</c:v>
                </c:pt>
                <c:pt idx="9168">
                  <c:v>2723.0</c:v>
                </c:pt>
                <c:pt idx="9169">
                  <c:v>2724.0</c:v>
                </c:pt>
                <c:pt idx="9170">
                  <c:v>2725.0</c:v>
                </c:pt>
                <c:pt idx="9171">
                  <c:v>2726.0</c:v>
                </c:pt>
                <c:pt idx="9172">
                  <c:v>2727.0</c:v>
                </c:pt>
                <c:pt idx="9173">
                  <c:v>2728.0</c:v>
                </c:pt>
                <c:pt idx="9174">
                  <c:v>2728.0</c:v>
                </c:pt>
                <c:pt idx="9175">
                  <c:v>2729.0</c:v>
                </c:pt>
                <c:pt idx="9176">
                  <c:v>2730.0</c:v>
                </c:pt>
                <c:pt idx="9177">
                  <c:v>2731.0</c:v>
                </c:pt>
                <c:pt idx="9178">
                  <c:v>2732.0</c:v>
                </c:pt>
                <c:pt idx="9179">
                  <c:v>2733.0</c:v>
                </c:pt>
                <c:pt idx="9180">
                  <c:v>2734.0</c:v>
                </c:pt>
                <c:pt idx="9181">
                  <c:v>2735.0</c:v>
                </c:pt>
                <c:pt idx="9182">
                  <c:v>2736.0</c:v>
                </c:pt>
                <c:pt idx="9183">
                  <c:v>2737.0</c:v>
                </c:pt>
                <c:pt idx="9184">
                  <c:v>2737.0</c:v>
                </c:pt>
                <c:pt idx="9185">
                  <c:v>2737.0</c:v>
                </c:pt>
                <c:pt idx="9186">
                  <c:v>2738.0</c:v>
                </c:pt>
                <c:pt idx="9187">
                  <c:v>2739.0</c:v>
                </c:pt>
                <c:pt idx="9188">
                  <c:v>2739.0</c:v>
                </c:pt>
                <c:pt idx="9189">
                  <c:v>2739.0</c:v>
                </c:pt>
                <c:pt idx="9190">
                  <c:v>2739.0</c:v>
                </c:pt>
                <c:pt idx="9191">
                  <c:v>2740.0</c:v>
                </c:pt>
                <c:pt idx="9192">
                  <c:v>2741.0</c:v>
                </c:pt>
                <c:pt idx="9193">
                  <c:v>2741.0</c:v>
                </c:pt>
                <c:pt idx="9194">
                  <c:v>2741.0</c:v>
                </c:pt>
                <c:pt idx="9195">
                  <c:v>2741.0</c:v>
                </c:pt>
                <c:pt idx="9196">
                  <c:v>2741.0</c:v>
                </c:pt>
                <c:pt idx="9197">
                  <c:v>2742.0</c:v>
                </c:pt>
                <c:pt idx="9198">
                  <c:v>2742.0</c:v>
                </c:pt>
                <c:pt idx="9199">
                  <c:v>2742.0</c:v>
                </c:pt>
                <c:pt idx="9200">
                  <c:v>2743.0</c:v>
                </c:pt>
                <c:pt idx="9201">
                  <c:v>2743.0</c:v>
                </c:pt>
                <c:pt idx="9202">
                  <c:v>2743.0</c:v>
                </c:pt>
                <c:pt idx="9203">
                  <c:v>2743.0</c:v>
                </c:pt>
                <c:pt idx="9204">
                  <c:v>2744.0</c:v>
                </c:pt>
                <c:pt idx="9205">
                  <c:v>2744.0</c:v>
                </c:pt>
                <c:pt idx="9206">
                  <c:v>2744.0</c:v>
                </c:pt>
                <c:pt idx="9207">
                  <c:v>2744.0</c:v>
                </c:pt>
                <c:pt idx="9208">
                  <c:v>2744.0</c:v>
                </c:pt>
                <c:pt idx="9209">
                  <c:v>2744.0</c:v>
                </c:pt>
                <c:pt idx="9210">
                  <c:v>2744.0</c:v>
                </c:pt>
                <c:pt idx="9211">
                  <c:v>2745.0</c:v>
                </c:pt>
                <c:pt idx="9212">
                  <c:v>2745.0</c:v>
                </c:pt>
                <c:pt idx="9213">
                  <c:v>2745.0</c:v>
                </c:pt>
                <c:pt idx="9214">
                  <c:v>2746.0</c:v>
                </c:pt>
                <c:pt idx="9215">
                  <c:v>2746.0</c:v>
                </c:pt>
                <c:pt idx="9216">
                  <c:v>2747.0</c:v>
                </c:pt>
                <c:pt idx="9217">
                  <c:v>2748.0</c:v>
                </c:pt>
                <c:pt idx="9218">
                  <c:v>2748.0</c:v>
                </c:pt>
                <c:pt idx="9219">
                  <c:v>2748.0</c:v>
                </c:pt>
                <c:pt idx="9220">
                  <c:v>2749.0</c:v>
                </c:pt>
                <c:pt idx="9221">
                  <c:v>2750.0</c:v>
                </c:pt>
                <c:pt idx="9222">
                  <c:v>2751.0</c:v>
                </c:pt>
                <c:pt idx="9223">
                  <c:v>2752.0</c:v>
                </c:pt>
                <c:pt idx="9224">
                  <c:v>2752.0</c:v>
                </c:pt>
                <c:pt idx="9225">
                  <c:v>2752.0</c:v>
                </c:pt>
                <c:pt idx="9226">
                  <c:v>2752.0</c:v>
                </c:pt>
                <c:pt idx="9227">
                  <c:v>2752.0</c:v>
                </c:pt>
                <c:pt idx="9228">
                  <c:v>2752.0</c:v>
                </c:pt>
                <c:pt idx="9229">
                  <c:v>2752.0</c:v>
                </c:pt>
              </c:numCache>
            </c:numRef>
          </c:val>
          <c:smooth val="0"/>
        </c:ser>
        <c:dLbls>
          <c:showLegendKey val="0"/>
          <c:showVal val="0"/>
          <c:showCatName val="0"/>
          <c:showSerName val="0"/>
          <c:showPercent val="0"/>
          <c:showBubbleSize val="0"/>
        </c:dLbls>
        <c:marker val="1"/>
        <c:smooth val="0"/>
        <c:axId val="-1972085896"/>
        <c:axId val="-1972083704"/>
      </c:lineChart>
      <c:catAx>
        <c:axId val="-1972085896"/>
        <c:scaling>
          <c:orientation val="minMax"/>
        </c:scaling>
        <c:delete val="0"/>
        <c:axPos val="b"/>
        <c:title>
          <c:tx>
            <c:rich>
              <a:bodyPr/>
              <a:lstStyle/>
              <a:p>
                <a:pPr>
                  <a:defRPr/>
                </a:pPr>
                <a:r>
                  <a:rPr lang="en-GB"/>
                  <a:t>Series</a:t>
                </a:r>
                <a:r>
                  <a:rPr lang="en-GB" baseline="0"/>
                  <a:t> Order</a:t>
                </a:r>
                <a:endParaRPr lang="en-GB"/>
              </a:p>
            </c:rich>
          </c:tx>
          <c:layout/>
          <c:overlay val="0"/>
        </c:title>
        <c:majorTickMark val="out"/>
        <c:minorTickMark val="none"/>
        <c:tickLblPos val="nextTo"/>
        <c:crossAx val="-1972083704"/>
        <c:crosses val="autoZero"/>
        <c:auto val="1"/>
        <c:lblAlgn val="ctr"/>
        <c:lblOffset val="100"/>
        <c:noMultiLvlLbl val="0"/>
      </c:catAx>
      <c:valAx>
        <c:axId val="-1972083704"/>
        <c:scaling>
          <c:orientation val="minMax"/>
        </c:scaling>
        <c:delete val="0"/>
        <c:axPos val="l"/>
        <c:majorGridlines/>
        <c:title>
          <c:tx>
            <c:rich>
              <a:bodyPr rot="-5400000" vert="horz"/>
              <a:lstStyle/>
              <a:p>
                <a:pPr>
                  <a:defRPr/>
                </a:pPr>
                <a:r>
                  <a:rPr lang="en-GB"/>
                  <a:t>Cumulative Incidence</a:t>
                </a:r>
              </a:p>
            </c:rich>
          </c:tx>
          <c:layout/>
          <c:overlay val="0"/>
        </c:title>
        <c:numFmt formatCode="General" sourceLinked="1"/>
        <c:majorTickMark val="out"/>
        <c:minorTickMark val="none"/>
        <c:tickLblPos val="nextTo"/>
        <c:crossAx val="-1972085896"/>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Availablity!$F$1</c:f>
              <c:strCache>
                <c:ptCount val="1"/>
                <c:pt idx="0">
                  <c:v>Complete A</c:v>
                </c:pt>
              </c:strCache>
            </c:strRef>
          </c:tx>
          <c:marker>
            <c:symbol val="none"/>
          </c:marker>
          <c:val>
            <c:numRef>
              <c:f>Availablity!$F$2:$F$9604</c:f>
              <c:numCache>
                <c:formatCode>General</c:formatCode>
                <c:ptCount val="9603"/>
                <c:pt idx="0">
                  <c:v>1.0</c:v>
                </c:pt>
                <c:pt idx="1">
                  <c:v>1.0</c:v>
                </c:pt>
                <c:pt idx="2">
                  <c:v>1.0</c:v>
                </c:pt>
                <c:pt idx="3">
                  <c:v>1.0</c:v>
                </c:pt>
                <c:pt idx="4">
                  <c:v>2.0</c:v>
                </c:pt>
                <c:pt idx="5">
                  <c:v>3.0</c:v>
                </c:pt>
                <c:pt idx="6">
                  <c:v>3.0</c:v>
                </c:pt>
                <c:pt idx="7">
                  <c:v>4.0</c:v>
                </c:pt>
                <c:pt idx="8">
                  <c:v>5.0</c:v>
                </c:pt>
                <c:pt idx="9">
                  <c:v>6.0</c:v>
                </c:pt>
                <c:pt idx="10">
                  <c:v>7.0</c:v>
                </c:pt>
                <c:pt idx="11">
                  <c:v>8.0</c:v>
                </c:pt>
                <c:pt idx="12">
                  <c:v>8.0</c:v>
                </c:pt>
                <c:pt idx="13">
                  <c:v>9.0</c:v>
                </c:pt>
                <c:pt idx="14">
                  <c:v>10.0</c:v>
                </c:pt>
                <c:pt idx="15">
                  <c:v>11.0</c:v>
                </c:pt>
                <c:pt idx="16">
                  <c:v>12.0</c:v>
                </c:pt>
                <c:pt idx="17">
                  <c:v>13.0</c:v>
                </c:pt>
                <c:pt idx="18">
                  <c:v>14.0</c:v>
                </c:pt>
                <c:pt idx="19">
                  <c:v>15.0</c:v>
                </c:pt>
                <c:pt idx="20">
                  <c:v>16.0</c:v>
                </c:pt>
                <c:pt idx="21">
                  <c:v>17.0</c:v>
                </c:pt>
                <c:pt idx="22">
                  <c:v>18.0</c:v>
                </c:pt>
                <c:pt idx="23">
                  <c:v>19.0</c:v>
                </c:pt>
                <c:pt idx="24">
                  <c:v>20.0</c:v>
                </c:pt>
                <c:pt idx="25">
                  <c:v>20.0</c:v>
                </c:pt>
                <c:pt idx="26">
                  <c:v>21.0</c:v>
                </c:pt>
                <c:pt idx="27">
                  <c:v>22.0</c:v>
                </c:pt>
                <c:pt idx="28">
                  <c:v>22.0</c:v>
                </c:pt>
                <c:pt idx="29">
                  <c:v>22.0</c:v>
                </c:pt>
                <c:pt idx="30">
                  <c:v>22.0</c:v>
                </c:pt>
                <c:pt idx="31">
                  <c:v>23.0</c:v>
                </c:pt>
                <c:pt idx="32">
                  <c:v>23.0</c:v>
                </c:pt>
                <c:pt idx="33">
                  <c:v>23.0</c:v>
                </c:pt>
                <c:pt idx="34">
                  <c:v>24.0</c:v>
                </c:pt>
                <c:pt idx="35">
                  <c:v>24.0</c:v>
                </c:pt>
                <c:pt idx="36">
                  <c:v>25.0</c:v>
                </c:pt>
                <c:pt idx="37">
                  <c:v>25.0</c:v>
                </c:pt>
                <c:pt idx="38">
                  <c:v>25.0</c:v>
                </c:pt>
                <c:pt idx="39">
                  <c:v>26.0</c:v>
                </c:pt>
                <c:pt idx="40">
                  <c:v>26.0</c:v>
                </c:pt>
                <c:pt idx="41">
                  <c:v>27.0</c:v>
                </c:pt>
                <c:pt idx="42">
                  <c:v>27.0</c:v>
                </c:pt>
                <c:pt idx="43">
                  <c:v>27.0</c:v>
                </c:pt>
                <c:pt idx="44">
                  <c:v>28.0</c:v>
                </c:pt>
                <c:pt idx="45">
                  <c:v>29.0</c:v>
                </c:pt>
                <c:pt idx="46">
                  <c:v>29.0</c:v>
                </c:pt>
                <c:pt idx="47">
                  <c:v>30.0</c:v>
                </c:pt>
                <c:pt idx="48">
                  <c:v>30.0</c:v>
                </c:pt>
                <c:pt idx="49">
                  <c:v>30.0</c:v>
                </c:pt>
                <c:pt idx="50">
                  <c:v>30.0</c:v>
                </c:pt>
                <c:pt idx="51">
                  <c:v>31.0</c:v>
                </c:pt>
                <c:pt idx="52">
                  <c:v>31.0</c:v>
                </c:pt>
                <c:pt idx="53">
                  <c:v>32.0</c:v>
                </c:pt>
                <c:pt idx="54">
                  <c:v>32.0</c:v>
                </c:pt>
                <c:pt idx="55">
                  <c:v>32.0</c:v>
                </c:pt>
                <c:pt idx="56">
                  <c:v>32.0</c:v>
                </c:pt>
                <c:pt idx="57">
                  <c:v>33.0</c:v>
                </c:pt>
                <c:pt idx="58">
                  <c:v>34.0</c:v>
                </c:pt>
                <c:pt idx="59">
                  <c:v>35.0</c:v>
                </c:pt>
                <c:pt idx="60">
                  <c:v>35.0</c:v>
                </c:pt>
                <c:pt idx="61">
                  <c:v>36.0</c:v>
                </c:pt>
                <c:pt idx="62">
                  <c:v>36.0</c:v>
                </c:pt>
                <c:pt idx="63">
                  <c:v>36.0</c:v>
                </c:pt>
                <c:pt idx="64">
                  <c:v>37.0</c:v>
                </c:pt>
                <c:pt idx="65">
                  <c:v>37.0</c:v>
                </c:pt>
                <c:pt idx="66">
                  <c:v>38.0</c:v>
                </c:pt>
                <c:pt idx="67">
                  <c:v>39.0</c:v>
                </c:pt>
                <c:pt idx="68">
                  <c:v>39.0</c:v>
                </c:pt>
                <c:pt idx="69">
                  <c:v>39.0</c:v>
                </c:pt>
                <c:pt idx="70">
                  <c:v>39.0</c:v>
                </c:pt>
                <c:pt idx="71">
                  <c:v>39.0</c:v>
                </c:pt>
                <c:pt idx="72">
                  <c:v>40.0</c:v>
                </c:pt>
                <c:pt idx="73">
                  <c:v>41.0</c:v>
                </c:pt>
                <c:pt idx="74">
                  <c:v>41.0</c:v>
                </c:pt>
                <c:pt idx="75">
                  <c:v>41.0</c:v>
                </c:pt>
                <c:pt idx="76">
                  <c:v>41.0</c:v>
                </c:pt>
                <c:pt idx="77">
                  <c:v>41.0</c:v>
                </c:pt>
                <c:pt idx="78">
                  <c:v>42.0</c:v>
                </c:pt>
                <c:pt idx="79">
                  <c:v>43.0</c:v>
                </c:pt>
                <c:pt idx="80">
                  <c:v>44.0</c:v>
                </c:pt>
                <c:pt idx="81">
                  <c:v>45.0</c:v>
                </c:pt>
                <c:pt idx="82">
                  <c:v>46.0</c:v>
                </c:pt>
                <c:pt idx="83">
                  <c:v>46.0</c:v>
                </c:pt>
                <c:pt idx="84">
                  <c:v>46.0</c:v>
                </c:pt>
                <c:pt idx="85">
                  <c:v>46.0</c:v>
                </c:pt>
                <c:pt idx="86">
                  <c:v>46.0</c:v>
                </c:pt>
                <c:pt idx="87">
                  <c:v>46.0</c:v>
                </c:pt>
                <c:pt idx="88">
                  <c:v>46.0</c:v>
                </c:pt>
                <c:pt idx="89">
                  <c:v>46.0</c:v>
                </c:pt>
                <c:pt idx="90">
                  <c:v>46.0</c:v>
                </c:pt>
                <c:pt idx="91">
                  <c:v>47.0</c:v>
                </c:pt>
                <c:pt idx="92">
                  <c:v>48.0</c:v>
                </c:pt>
                <c:pt idx="93">
                  <c:v>49.0</c:v>
                </c:pt>
                <c:pt idx="94">
                  <c:v>49.0</c:v>
                </c:pt>
                <c:pt idx="95">
                  <c:v>49.0</c:v>
                </c:pt>
                <c:pt idx="96">
                  <c:v>50.0</c:v>
                </c:pt>
                <c:pt idx="97">
                  <c:v>50.0</c:v>
                </c:pt>
                <c:pt idx="98">
                  <c:v>51.0</c:v>
                </c:pt>
                <c:pt idx="99">
                  <c:v>51.0</c:v>
                </c:pt>
                <c:pt idx="100">
                  <c:v>51.0</c:v>
                </c:pt>
                <c:pt idx="101">
                  <c:v>51.0</c:v>
                </c:pt>
                <c:pt idx="102">
                  <c:v>52.0</c:v>
                </c:pt>
                <c:pt idx="103">
                  <c:v>53.0</c:v>
                </c:pt>
                <c:pt idx="104">
                  <c:v>53.0</c:v>
                </c:pt>
                <c:pt idx="105">
                  <c:v>53.0</c:v>
                </c:pt>
                <c:pt idx="106">
                  <c:v>53.0</c:v>
                </c:pt>
                <c:pt idx="107">
                  <c:v>53.0</c:v>
                </c:pt>
                <c:pt idx="108">
                  <c:v>53.0</c:v>
                </c:pt>
                <c:pt idx="109">
                  <c:v>54.0</c:v>
                </c:pt>
                <c:pt idx="110">
                  <c:v>54.0</c:v>
                </c:pt>
                <c:pt idx="111">
                  <c:v>54.0</c:v>
                </c:pt>
                <c:pt idx="112">
                  <c:v>55.0</c:v>
                </c:pt>
                <c:pt idx="113">
                  <c:v>56.0</c:v>
                </c:pt>
                <c:pt idx="114">
                  <c:v>57.0</c:v>
                </c:pt>
                <c:pt idx="115">
                  <c:v>57.0</c:v>
                </c:pt>
                <c:pt idx="116">
                  <c:v>58.0</c:v>
                </c:pt>
                <c:pt idx="117">
                  <c:v>58.0</c:v>
                </c:pt>
                <c:pt idx="118">
                  <c:v>59.0</c:v>
                </c:pt>
                <c:pt idx="119">
                  <c:v>59.0</c:v>
                </c:pt>
                <c:pt idx="120">
                  <c:v>59.0</c:v>
                </c:pt>
                <c:pt idx="121">
                  <c:v>59.0</c:v>
                </c:pt>
                <c:pt idx="122">
                  <c:v>60.0</c:v>
                </c:pt>
                <c:pt idx="123">
                  <c:v>60.0</c:v>
                </c:pt>
                <c:pt idx="124">
                  <c:v>60.0</c:v>
                </c:pt>
                <c:pt idx="125">
                  <c:v>60.0</c:v>
                </c:pt>
                <c:pt idx="126">
                  <c:v>61.0</c:v>
                </c:pt>
                <c:pt idx="127">
                  <c:v>61.0</c:v>
                </c:pt>
                <c:pt idx="128">
                  <c:v>62.0</c:v>
                </c:pt>
                <c:pt idx="129">
                  <c:v>62.0</c:v>
                </c:pt>
                <c:pt idx="130">
                  <c:v>63.0</c:v>
                </c:pt>
                <c:pt idx="131">
                  <c:v>64.0</c:v>
                </c:pt>
                <c:pt idx="132">
                  <c:v>65.0</c:v>
                </c:pt>
                <c:pt idx="133">
                  <c:v>66.0</c:v>
                </c:pt>
                <c:pt idx="134">
                  <c:v>67.0</c:v>
                </c:pt>
                <c:pt idx="135">
                  <c:v>68.0</c:v>
                </c:pt>
                <c:pt idx="136">
                  <c:v>68.0</c:v>
                </c:pt>
                <c:pt idx="137">
                  <c:v>69.0</c:v>
                </c:pt>
                <c:pt idx="138">
                  <c:v>70.0</c:v>
                </c:pt>
                <c:pt idx="139">
                  <c:v>71.0</c:v>
                </c:pt>
                <c:pt idx="140">
                  <c:v>72.0</c:v>
                </c:pt>
                <c:pt idx="141">
                  <c:v>73.0</c:v>
                </c:pt>
                <c:pt idx="142">
                  <c:v>74.0</c:v>
                </c:pt>
                <c:pt idx="143">
                  <c:v>75.0</c:v>
                </c:pt>
                <c:pt idx="144">
                  <c:v>76.0</c:v>
                </c:pt>
                <c:pt idx="145">
                  <c:v>76.0</c:v>
                </c:pt>
                <c:pt idx="146">
                  <c:v>76.0</c:v>
                </c:pt>
                <c:pt idx="147">
                  <c:v>77.0</c:v>
                </c:pt>
                <c:pt idx="148">
                  <c:v>78.0</c:v>
                </c:pt>
                <c:pt idx="149">
                  <c:v>79.0</c:v>
                </c:pt>
                <c:pt idx="150">
                  <c:v>80.0</c:v>
                </c:pt>
                <c:pt idx="151">
                  <c:v>81.0</c:v>
                </c:pt>
                <c:pt idx="152">
                  <c:v>82.0</c:v>
                </c:pt>
                <c:pt idx="153">
                  <c:v>83.0</c:v>
                </c:pt>
                <c:pt idx="154">
                  <c:v>83.0</c:v>
                </c:pt>
                <c:pt idx="155">
                  <c:v>83.0</c:v>
                </c:pt>
                <c:pt idx="156">
                  <c:v>83.0</c:v>
                </c:pt>
                <c:pt idx="157">
                  <c:v>84.0</c:v>
                </c:pt>
                <c:pt idx="158">
                  <c:v>85.0</c:v>
                </c:pt>
                <c:pt idx="159">
                  <c:v>85.0</c:v>
                </c:pt>
                <c:pt idx="160">
                  <c:v>86.0</c:v>
                </c:pt>
                <c:pt idx="161">
                  <c:v>86.0</c:v>
                </c:pt>
                <c:pt idx="162">
                  <c:v>86.0</c:v>
                </c:pt>
                <c:pt idx="163">
                  <c:v>87.0</c:v>
                </c:pt>
                <c:pt idx="164">
                  <c:v>88.0</c:v>
                </c:pt>
                <c:pt idx="165">
                  <c:v>88.0</c:v>
                </c:pt>
                <c:pt idx="166">
                  <c:v>89.0</c:v>
                </c:pt>
                <c:pt idx="167">
                  <c:v>89.0</c:v>
                </c:pt>
                <c:pt idx="168">
                  <c:v>90.0</c:v>
                </c:pt>
                <c:pt idx="169">
                  <c:v>90.0</c:v>
                </c:pt>
                <c:pt idx="170">
                  <c:v>91.0</c:v>
                </c:pt>
                <c:pt idx="171">
                  <c:v>91.0</c:v>
                </c:pt>
                <c:pt idx="172">
                  <c:v>92.0</c:v>
                </c:pt>
                <c:pt idx="173">
                  <c:v>92.0</c:v>
                </c:pt>
                <c:pt idx="174">
                  <c:v>92.0</c:v>
                </c:pt>
                <c:pt idx="175">
                  <c:v>93.0</c:v>
                </c:pt>
                <c:pt idx="176">
                  <c:v>94.0</c:v>
                </c:pt>
                <c:pt idx="177">
                  <c:v>95.0</c:v>
                </c:pt>
                <c:pt idx="178">
                  <c:v>95.0</c:v>
                </c:pt>
                <c:pt idx="179">
                  <c:v>95.0</c:v>
                </c:pt>
                <c:pt idx="180">
                  <c:v>95.0</c:v>
                </c:pt>
                <c:pt idx="181">
                  <c:v>95.0</c:v>
                </c:pt>
                <c:pt idx="182">
                  <c:v>96.0</c:v>
                </c:pt>
                <c:pt idx="183">
                  <c:v>96.0</c:v>
                </c:pt>
                <c:pt idx="184">
                  <c:v>96.0</c:v>
                </c:pt>
                <c:pt idx="185">
                  <c:v>97.0</c:v>
                </c:pt>
                <c:pt idx="186">
                  <c:v>98.0</c:v>
                </c:pt>
                <c:pt idx="187">
                  <c:v>99.0</c:v>
                </c:pt>
                <c:pt idx="188">
                  <c:v>100.0</c:v>
                </c:pt>
                <c:pt idx="189">
                  <c:v>101.0</c:v>
                </c:pt>
                <c:pt idx="190">
                  <c:v>102.0</c:v>
                </c:pt>
                <c:pt idx="191">
                  <c:v>102.0</c:v>
                </c:pt>
                <c:pt idx="192">
                  <c:v>102.0</c:v>
                </c:pt>
                <c:pt idx="193">
                  <c:v>103.0</c:v>
                </c:pt>
                <c:pt idx="194">
                  <c:v>104.0</c:v>
                </c:pt>
                <c:pt idx="195">
                  <c:v>105.0</c:v>
                </c:pt>
                <c:pt idx="196">
                  <c:v>105.0</c:v>
                </c:pt>
                <c:pt idx="197">
                  <c:v>105.0</c:v>
                </c:pt>
                <c:pt idx="198">
                  <c:v>106.0</c:v>
                </c:pt>
                <c:pt idx="199">
                  <c:v>107.0</c:v>
                </c:pt>
                <c:pt idx="200">
                  <c:v>107.0</c:v>
                </c:pt>
                <c:pt idx="201">
                  <c:v>108.0</c:v>
                </c:pt>
                <c:pt idx="202">
                  <c:v>109.0</c:v>
                </c:pt>
                <c:pt idx="203">
                  <c:v>110.0</c:v>
                </c:pt>
                <c:pt idx="204">
                  <c:v>110.0</c:v>
                </c:pt>
                <c:pt idx="205">
                  <c:v>111.0</c:v>
                </c:pt>
                <c:pt idx="206">
                  <c:v>111.0</c:v>
                </c:pt>
                <c:pt idx="207">
                  <c:v>111.0</c:v>
                </c:pt>
                <c:pt idx="208">
                  <c:v>112.0</c:v>
                </c:pt>
                <c:pt idx="209">
                  <c:v>113.0</c:v>
                </c:pt>
                <c:pt idx="210">
                  <c:v>113.0</c:v>
                </c:pt>
                <c:pt idx="211">
                  <c:v>113.0</c:v>
                </c:pt>
                <c:pt idx="212">
                  <c:v>114.0</c:v>
                </c:pt>
                <c:pt idx="213">
                  <c:v>115.0</c:v>
                </c:pt>
                <c:pt idx="214">
                  <c:v>116.0</c:v>
                </c:pt>
                <c:pt idx="215">
                  <c:v>117.0</c:v>
                </c:pt>
                <c:pt idx="216">
                  <c:v>118.0</c:v>
                </c:pt>
                <c:pt idx="217">
                  <c:v>119.0</c:v>
                </c:pt>
                <c:pt idx="218">
                  <c:v>120.0</c:v>
                </c:pt>
                <c:pt idx="219">
                  <c:v>120.0</c:v>
                </c:pt>
                <c:pt idx="220">
                  <c:v>120.0</c:v>
                </c:pt>
                <c:pt idx="221">
                  <c:v>120.0</c:v>
                </c:pt>
                <c:pt idx="222">
                  <c:v>120.0</c:v>
                </c:pt>
                <c:pt idx="223">
                  <c:v>120.0</c:v>
                </c:pt>
                <c:pt idx="224">
                  <c:v>120.0</c:v>
                </c:pt>
                <c:pt idx="225">
                  <c:v>121.0</c:v>
                </c:pt>
                <c:pt idx="226">
                  <c:v>122.0</c:v>
                </c:pt>
                <c:pt idx="227">
                  <c:v>122.0</c:v>
                </c:pt>
                <c:pt idx="228">
                  <c:v>122.0</c:v>
                </c:pt>
                <c:pt idx="229">
                  <c:v>123.0</c:v>
                </c:pt>
                <c:pt idx="230">
                  <c:v>124.0</c:v>
                </c:pt>
                <c:pt idx="231">
                  <c:v>125.0</c:v>
                </c:pt>
                <c:pt idx="232">
                  <c:v>125.0</c:v>
                </c:pt>
                <c:pt idx="233">
                  <c:v>125.0</c:v>
                </c:pt>
                <c:pt idx="234">
                  <c:v>125.0</c:v>
                </c:pt>
                <c:pt idx="235">
                  <c:v>125.0</c:v>
                </c:pt>
                <c:pt idx="236">
                  <c:v>125.0</c:v>
                </c:pt>
                <c:pt idx="237">
                  <c:v>125.0</c:v>
                </c:pt>
                <c:pt idx="238">
                  <c:v>126.0</c:v>
                </c:pt>
                <c:pt idx="239">
                  <c:v>127.0</c:v>
                </c:pt>
                <c:pt idx="240">
                  <c:v>127.0</c:v>
                </c:pt>
                <c:pt idx="241">
                  <c:v>128.0</c:v>
                </c:pt>
                <c:pt idx="242">
                  <c:v>129.0</c:v>
                </c:pt>
                <c:pt idx="243">
                  <c:v>129.0</c:v>
                </c:pt>
                <c:pt idx="244">
                  <c:v>129.0</c:v>
                </c:pt>
                <c:pt idx="245">
                  <c:v>129.0</c:v>
                </c:pt>
                <c:pt idx="246">
                  <c:v>129.0</c:v>
                </c:pt>
                <c:pt idx="247">
                  <c:v>129.0</c:v>
                </c:pt>
                <c:pt idx="248">
                  <c:v>129.0</c:v>
                </c:pt>
                <c:pt idx="249">
                  <c:v>129.0</c:v>
                </c:pt>
                <c:pt idx="250">
                  <c:v>129.0</c:v>
                </c:pt>
                <c:pt idx="251">
                  <c:v>129.0</c:v>
                </c:pt>
                <c:pt idx="252">
                  <c:v>129.0</c:v>
                </c:pt>
                <c:pt idx="253">
                  <c:v>130.0</c:v>
                </c:pt>
                <c:pt idx="254">
                  <c:v>130.0</c:v>
                </c:pt>
                <c:pt idx="255">
                  <c:v>131.0</c:v>
                </c:pt>
                <c:pt idx="256">
                  <c:v>132.0</c:v>
                </c:pt>
                <c:pt idx="257">
                  <c:v>133.0</c:v>
                </c:pt>
                <c:pt idx="258">
                  <c:v>134.0</c:v>
                </c:pt>
                <c:pt idx="259">
                  <c:v>134.0</c:v>
                </c:pt>
                <c:pt idx="260">
                  <c:v>135.0</c:v>
                </c:pt>
                <c:pt idx="261">
                  <c:v>135.0</c:v>
                </c:pt>
                <c:pt idx="262">
                  <c:v>136.0</c:v>
                </c:pt>
                <c:pt idx="263">
                  <c:v>136.0</c:v>
                </c:pt>
                <c:pt idx="264">
                  <c:v>136.0</c:v>
                </c:pt>
                <c:pt idx="265">
                  <c:v>137.0</c:v>
                </c:pt>
                <c:pt idx="266">
                  <c:v>137.0</c:v>
                </c:pt>
                <c:pt idx="267">
                  <c:v>138.0</c:v>
                </c:pt>
                <c:pt idx="268">
                  <c:v>138.0</c:v>
                </c:pt>
                <c:pt idx="269">
                  <c:v>138.0</c:v>
                </c:pt>
                <c:pt idx="270">
                  <c:v>138.0</c:v>
                </c:pt>
                <c:pt idx="271">
                  <c:v>139.0</c:v>
                </c:pt>
                <c:pt idx="272">
                  <c:v>139.0</c:v>
                </c:pt>
                <c:pt idx="273">
                  <c:v>139.0</c:v>
                </c:pt>
                <c:pt idx="274">
                  <c:v>139.0</c:v>
                </c:pt>
                <c:pt idx="275">
                  <c:v>140.0</c:v>
                </c:pt>
                <c:pt idx="276">
                  <c:v>141.0</c:v>
                </c:pt>
                <c:pt idx="277">
                  <c:v>142.0</c:v>
                </c:pt>
                <c:pt idx="278">
                  <c:v>143.0</c:v>
                </c:pt>
                <c:pt idx="279">
                  <c:v>144.0</c:v>
                </c:pt>
                <c:pt idx="280">
                  <c:v>145.0</c:v>
                </c:pt>
                <c:pt idx="281">
                  <c:v>146.0</c:v>
                </c:pt>
                <c:pt idx="282">
                  <c:v>146.0</c:v>
                </c:pt>
                <c:pt idx="283">
                  <c:v>147.0</c:v>
                </c:pt>
                <c:pt idx="284">
                  <c:v>147.0</c:v>
                </c:pt>
                <c:pt idx="285">
                  <c:v>148.0</c:v>
                </c:pt>
                <c:pt idx="286">
                  <c:v>149.0</c:v>
                </c:pt>
                <c:pt idx="287">
                  <c:v>149.0</c:v>
                </c:pt>
                <c:pt idx="288">
                  <c:v>149.0</c:v>
                </c:pt>
                <c:pt idx="289">
                  <c:v>149.0</c:v>
                </c:pt>
                <c:pt idx="290">
                  <c:v>150.0</c:v>
                </c:pt>
                <c:pt idx="291">
                  <c:v>151.0</c:v>
                </c:pt>
                <c:pt idx="292">
                  <c:v>152.0</c:v>
                </c:pt>
                <c:pt idx="293">
                  <c:v>152.0</c:v>
                </c:pt>
                <c:pt idx="294">
                  <c:v>153.0</c:v>
                </c:pt>
                <c:pt idx="295">
                  <c:v>154.0</c:v>
                </c:pt>
                <c:pt idx="296">
                  <c:v>155.0</c:v>
                </c:pt>
                <c:pt idx="297">
                  <c:v>156.0</c:v>
                </c:pt>
                <c:pt idx="298">
                  <c:v>157.0</c:v>
                </c:pt>
                <c:pt idx="299">
                  <c:v>158.0</c:v>
                </c:pt>
                <c:pt idx="300">
                  <c:v>159.0</c:v>
                </c:pt>
                <c:pt idx="301">
                  <c:v>160.0</c:v>
                </c:pt>
                <c:pt idx="302">
                  <c:v>160.0</c:v>
                </c:pt>
                <c:pt idx="303">
                  <c:v>160.0</c:v>
                </c:pt>
                <c:pt idx="304">
                  <c:v>160.0</c:v>
                </c:pt>
                <c:pt idx="305">
                  <c:v>161.0</c:v>
                </c:pt>
                <c:pt idx="306">
                  <c:v>162.0</c:v>
                </c:pt>
                <c:pt idx="307">
                  <c:v>163.0</c:v>
                </c:pt>
                <c:pt idx="308">
                  <c:v>164.0</c:v>
                </c:pt>
                <c:pt idx="309">
                  <c:v>164.0</c:v>
                </c:pt>
                <c:pt idx="310">
                  <c:v>164.0</c:v>
                </c:pt>
                <c:pt idx="311">
                  <c:v>165.0</c:v>
                </c:pt>
                <c:pt idx="312">
                  <c:v>165.0</c:v>
                </c:pt>
                <c:pt idx="313">
                  <c:v>166.0</c:v>
                </c:pt>
                <c:pt idx="314">
                  <c:v>166.0</c:v>
                </c:pt>
                <c:pt idx="315">
                  <c:v>166.0</c:v>
                </c:pt>
                <c:pt idx="316">
                  <c:v>166.0</c:v>
                </c:pt>
                <c:pt idx="317">
                  <c:v>166.0</c:v>
                </c:pt>
                <c:pt idx="318">
                  <c:v>167.0</c:v>
                </c:pt>
                <c:pt idx="319">
                  <c:v>168.0</c:v>
                </c:pt>
                <c:pt idx="320">
                  <c:v>168.0</c:v>
                </c:pt>
                <c:pt idx="321">
                  <c:v>168.0</c:v>
                </c:pt>
                <c:pt idx="322">
                  <c:v>168.0</c:v>
                </c:pt>
                <c:pt idx="323">
                  <c:v>169.0</c:v>
                </c:pt>
                <c:pt idx="324">
                  <c:v>169.0</c:v>
                </c:pt>
                <c:pt idx="325">
                  <c:v>169.0</c:v>
                </c:pt>
                <c:pt idx="326">
                  <c:v>170.0</c:v>
                </c:pt>
                <c:pt idx="327">
                  <c:v>171.0</c:v>
                </c:pt>
                <c:pt idx="328">
                  <c:v>171.0</c:v>
                </c:pt>
                <c:pt idx="329">
                  <c:v>172.0</c:v>
                </c:pt>
                <c:pt idx="330">
                  <c:v>173.0</c:v>
                </c:pt>
                <c:pt idx="331">
                  <c:v>173.0</c:v>
                </c:pt>
                <c:pt idx="332">
                  <c:v>173.0</c:v>
                </c:pt>
                <c:pt idx="333">
                  <c:v>174.0</c:v>
                </c:pt>
                <c:pt idx="334">
                  <c:v>175.0</c:v>
                </c:pt>
                <c:pt idx="335">
                  <c:v>176.0</c:v>
                </c:pt>
                <c:pt idx="336">
                  <c:v>177.0</c:v>
                </c:pt>
                <c:pt idx="337">
                  <c:v>177.0</c:v>
                </c:pt>
                <c:pt idx="338">
                  <c:v>178.0</c:v>
                </c:pt>
                <c:pt idx="339">
                  <c:v>179.0</c:v>
                </c:pt>
                <c:pt idx="340">
                  <c:v>180.0</c:v>
                </c:pt>
                <c:pt idx="341">
                  <c:v>181.0</c:v>
                </c:pt>
                <c:pt idx="342">
                  <c:v>181.0</c:v>
                </c:pt>
                <c:pt idx="343">
                  <c:v>181.0</c:v>
                </c:pt>
                <c:pt idx="344">
                  <c:v>182.0</c:v>
                </c:pt>
                <c:pt idx="345">
                  <c:v>183.0</c:v>
                </c:pt>
                <c:pt idx="346">
                  <c:v>184.0</c:v>
                </c:pt>
                <c:pt idx="347">
                  <c:v>184.0</c:v>
                </c:pt>
                <c:pt idx="348">
                  <c:v>184.0</c:v>
                </c:pt>
                <c:pt idx="349">
                  <c:v>185.0</c:v>
                </c:pt>
                <c:pt idx="350">
                  <c:v>186.0</c:v>
                </c:pt>
                <c:pt idx="351">
                  <c:v>186.0</c:v>
                </c:pt>
                <c:pt idx="352">
                  <c:v>186.0</c:v>
                </c:pt>
                <c:pt idx="353">
                  <c:v>186.0</c:v>
                </c:pt>
                <c:pt idx="354">
                  <c:v>187.0</c:v>
                </c:pt>
                <c:pt idx="355">
                  <c:v>188.0</c:v>
                </c:pt>
                <c:pt idx="356">
                  <c:v>189.0</c:v>
                </c:pt>
                <c:pt idx="357">
                  <c:v>189.0</c:v>
                </c:pt>
                <c:pt idx="358">
                  <c:v>189.0</c:v>
                </c:pt>
                <c:pt idx="359">
                  <c:v>190.0</c:v>
                </c:pt>
                <c:pt idx="360">
                  <c:v>190.0</c:v>
                </c:pt>
                <c:pt idx="361">
                  <c:v>190.0</c:v>
                </c:pt>
                <c:pt idx="362">
                  <c:v>191.0</c:v>
                </c:pt>
                <c:pt idx="363">
                  <c:v>191.0</c:v>
                </c:pt>
                <c:pt idx="364">
                  <c:v>192.0</c:v>
                </c:pt>
                <c:pt idx="365">
                  <c:v>193.0</c:v>
                </c:pt>
                <c:pt idx="366">
                  <c:v>194.0</c:v>
                </c:pt>
                <c:pt idx="367">
                  <c:v>195.0</c:v>
                </c:pt>
                <c:pt idx="368">
                  <c:v>196.0</c:v>
                </c:pt>
                <c:pt idx="369">
                  <c:v>196.0</c:v>
                </c:pt>
                <c:pt idx="370">
                  <c:v>197.0</c:v>
                </c:pt>
                <c:pt idx="371">
                  <c:v>198.0</c:v>
                </c:pt>
                <c:pt idx="372">
                  <c:v>199.0</c:v>
                </c:pt>
                <c:pt idx="373">
                  <c:v>199.0</c:v>
                </c:pt>
                <c:pt idx="374">
                  <c:v>199.0</c:v>
                </c:pt>
                <c:pt idx="375">
                  <c:v>200.0</c:v>
                </c:pt>
                <c:pt idx="376">
                  <c:v>201.0</c:v>
                </c:pt>
                <c:pt idx="377">
                  <c:v>202.0</c:v>
                </c:pt>
                <c:pt idx="378">
                  <c:v>202.0</c:v>
                </c:pt>
                <c:pt idx="379">
                  <c:v>203.0</c:v>
                </c:pt>
                <c:pt idx="380">
                  <c:v>203.0</c:v>
                </c:pt>
                <c:pt idx="381">
                  <c:v>203.0</c:v>
                </c:pt>
                <c:pt idx="382">
                  <c:v>204.0</c:v>
                </c:pt>
                <c:pt idx="383">
                  <c:v>205.0</c:v>
                </c:pt>
                <c:pt idx="384">
                  <c:v>206.0</c:v>
                </c:pt>
                <c:pt idx="385">
                  <c:v>207.0</c:v>
                </c:pt>
                <c:pt idx="386">
                  <c:v>208.0</c:v>
                </c:pt>
                <c:pt idx="387">
                  <c:v>209.0</c:v>
                </c:pt>
                <c:pt idx="388">
                  <c:v>210.0</c:v>
                </c:pt>
                <c:pt idx="389">
                  <c:v>211.0</c:v>
                </c:pt>
                <c:pt idx="390">
                  <c:v>211.0</c:v>
                </c:pt>
                <c:pt idx="391">
                  <c:v>212.0</c:v>
                </c:pt>
                <c:pt idx="392">
                  <c:v>213.0</c:v>
                </c:pt>
                <c:pt idx="393">
                  <c:v>213.0</c:v>
                </c:pt>
                <c:pt idx="394">
                  <c:v>214.0</c:v>
                </c:pt>
                <c:pt idx="395">
                  <c:v>214.0</c:v>
                </c:pt>
                <c:pt idx="396">
                  <c:v>214.0</c:v>
                </c:pt>
                <c:pt idx="397">
                  <c:v>214.0</c:v>
                </c:pt>
                <c:pt idx="398">
                  <c:v>214.0</c:v>
                </c:pt>
                <c:pt idx="399">
                  <c:v>214.0</c:v>
                </c:pt>
                <c:pt idx="400">
                  <c:v>215.0</c:v>
                </c:pt>
                <c:pt idx="401">
                  <c:v>216.0</c:v>
                </c:pt>
                <c:pt idx="402">
                  <c:v>217.0</c:v>
                </c:pt>
                <c:pt idx="403">
                  <c:v>218.0</c:v>
                </c:pt>
                <c:pt idx="404">
                  <c:v>219.0</c:v>
                </c:pt>
                <c:pt idx="405">
                  <c:v>220.0</c:v>
                </c:pt>
                <c:pt idx="406">
                  <c:v>221.0</c:v>
                </c:pt>
                <c:pt idx="407">
                  <c:v>222.0</c:v>
                </c:pt>
                <c:pt idx="408">
                  <c:v>223.0</c:v>
                </c:pt>
                <c:pt idx="409">
                  <c:v>223.0</c:v>
                </c:pt>
                <c:pt idx="410">
                  <c:v>224.0</c:v>
                </c:pt>
                <c:pt idx="411">
                  <c:v>225.0</c:v>
                </c:pt>
                <c:pt idx="412">
                  <c:v>225.0</c:v>
                </c:pt>
                <c:pt idx="413">
                  <c:v>226.0</c:v>
                </c:pt>
                <c:pt idx="414">
                  <c:v>226.0</c:v>
                </c:pt>
                <c:pt idx="415">
                  <c:v>227.0</c:v>
                </c:pt>
                <c:pt idx="416">
                  <c:v>228.0</c:v>
                </c:pt>
                <c:pt idx="417">
                  <c:v>229.0</c:v>
                </c:pt>
                <c:pt idx="418">
                  <c:v>230.0</c:v>
                </c:pt>
                <c:pt idx="419">
                  <c:v>231.0</c:v>
                </c:pt>
                <c:pt idx="420">
                  <c:v>232.0</c:v>
                </c:pt>
                <c:pt idx="421">
                  <c:v>233.0</c:v>
                </c:pt>
                <c:pt idx="422">
                  <c:v>234.0</c:v>
                </c:pt>
                <c:pt idx="423">
                  <c:v>235.0</c:v>
                </c:pt>
                <c:pt idx="424">
                  <c:v>235.0</c:v>
                </c:pt>
                <c:pt idx="425">
                  <c:v>236.0</c:v>
                </c:pt>
                <c:pt idx="426">
                  <c:v>236.0</c:v>
                </c:pt>
                <c:pt idx="427">
                  <c:v>237.0</c:v>
                </c:pt>
                <c:pt idx="428">
                  <c:v>237.0</c:v>
                </c:pt>
                <c:pt idx="429">
                  <c:v>237.0</c:v>
                </c:pt>
                <c:pt idx="430">
                  <c:v>238.0</c:v>
                </c:pt>
                <c:pt idx="431">
                  <c:v>238.0</c:v>
                </c:pt>
                <c:pt idx="432">
                  <c:v>238.0</c:v>
                </c:pt>
                <c:pt idx="433">
                  <c:v>238.0</c:v>
                </c:pt>
                <c:pt idx="434">
                  <c:v>239.0</c:v>
                </c:pt>
                <c:pt idx="435">
                  <c:v>239.0</c:v>
                </c:pt>
                <c:pt idx="436">
                  <c:v>240.0</c:v>
                </c:pt>
                <c:pt idx="437">
                  <c:v>240.0</c:v>
                </c:pt>
                <c:pt idx="438">
                  <c:v>241.0</c:v>
                </c:pt>
                <c:pt idx="439">
                  <c:v>241.0</c:v>
                </c:pt>
                <c:pt idx="440">
                  <c:v>241.0</c:v>
                </c:pt>
                <c:pt idx="441">
                  <c:v>242.0</c:v>
                </c:pt>
                <c:pt idx="442">
                  <c:v>243.0</c:v>
                </c:pt>
                <c:pt idx="443">
                  <c:v>244.0</c:v>
                </c:pt>
                <c:pt idx="444">
                  <c:v>245.0</c:v>
                </c:pt>
                <c:pt idx="445">
                  <c:v>245.0</c:v>
                </c:pt>
                <c:pt idx="446">
                  <c:v>245.0</c:v>
                </c:pt>
                <c:pt idx="447">
                  <c:v>245.0</c:v>
                </c:pt>
                <c:pt idx="448">
                  <c:v>246.0</c:v>
                </c:pt>
                <c:pt idx="449">
                  <c:v>247.0</c:v>
                </c:pt>
                <c:pt idx="450">
                  <c:v>248.0</c:v>
                </c:pt>
                <c:pt idx="451">
                  <c:v>249.0</c:v>
                </c:pt>
                <c:pt idx="452">
                  <c:v>250.0</c:v>
                </c:pt>
                <c:pt idx="453">
                  <c:v>251.0</c:v>
                </c:pt>
                <c:pt idx="454">
                  <c:v>251.0</c:v>
                </c:pt>
                <c:pt idx="455">
                  <c:v>251.0</c:v>
                </c:pt>
                <c:pt idx="456">
                  <c:v>252.0</c:v>
                </c:pt>
                <c:pt idx="457">
                  <c:v>252.0</c:v>
                </c:pt>
                <c:pt idx="458">
                  <c:v>252.0</c:v>
                </c:pt>
                <c:pt idx="459">
                  <c:v>252.0</c:v>
                </c:pt>
                <c:pt idx="460">
                  <c:v>253.0</c:v>
                </c:pt>
                <c:pt idx="461">
                  <c:v>253.0</c:v>
                </c:pt>
                <c:pt idx="462">
                  <c:v>253.0</c:v>
                </c:pt>
                <c:pt idx="463">
                  <c:v>254.0</c:v>
                </c:pt>
                <c:pt idx="464">
                  <c:v>255.0</c:v>
                </c:pt>
                <c:pt idx="465">
                  <c:v>256.0</c:v>
                </c:pt>
                <c:pt idx="466">
                  <c:v>257.0</c:v>
                </c:pt>
                <c:pt idx="467">
                  <c:v>258.0</c:v>
                </c:pt>
                <c:pt idx="468">
                  <c:v>259.0</c:v>
                </c:pt>
                <c:pt idx="469">
                  <c:v>260.0</c:v>
                </c:pt>
                <c:pt idx="470">
                  <c:v>260.0</c:v>
                </c:pt>
                <c:pt idx="471">
                  <c:v>260.0</c:v>
                </c:pt>
                <c:pt idx="472">
                  <c:v>260.0</c:v>
                </c:pt>
                <c:pt idx="473">
                  <c:v>260.0</c:v>
                </c:pt>
                <c:pt idx="474">
                  <c:v>260.0</c:v>
                </c:pt>
                <c:pt idx="475">
                  <c:v>261.0</c:v>
                </c:pt>
                <c:pt idx="476">
                  <c:v>262.0</c:v>
                </c:pt>
                <c:pt idx="477">
                  <c:v>263.0</c:v>
                </c:pt>
                <c:pt idx="478">
                  <c:v>263.0</c:v>
                </c:pt>
                <c:pt idx="479">
                  <c:v>263.0</c:v>
                </c:pt>
                <c:pt idx="480">
                  <c:v>264.0</c:v>
                </c:pt>
                <c:pt idx="481">
                  <c:v>264.0</c:v>
                </c:pt>
                <c:pt idx="482">
                  <c:v>264.0</c:v>
                </c:pt>
                <c:pt idx="483">
                  <c:v>264.0</c:v>
                </c:pt>
                <c:pt idx="484">
                  <c:v>264.0</c:v>
                </c:pt>
                <c:pt idx="485">
                  <c:v>264.0</c:v>
                </c:pt>
                <c:pt idx="486">
                  <c:v>264.0</c:v>
                </c:pt>
                <c:pt idx="487">
                  <c:v>264.0</c:v>
                </c:pt>
                <c:pt idx="488">
                  <c:v>264.0</c:v>
                </c:pt>
                <c:pt idx="489">
                  <c:v>264.0</c:v>
                </c:pt>
                <c:pt idx="490">
                  <c:v>265.0</c:v>
                </c:pt>
                <c:pt idx="491">
                  <c:v>266.0</c:v>
                </c:pt>
                <c:pt idx="492">
                  <c:v>266.0</c:v>
                </c:pt>
                <c:pt idx="493">
                  <c:v>266.0</c:v>
                </c:pt>
                <c:pt idx="494">
                  <c:v>266.0</c:v>
                </c:pt>
                <c:pt idx="495">
                  <c:v>266.0</c:v>
                </c:pt>
                <c:pt idx="496">
                  <c:v>266.0</c:v>
                </c:pt>
                <c:pt idx="497">
                  <c:v>267.0</c:v>
                </c:pt>
                <c:pt idx="498">
                  <c:v>267.0</c:v>
                </c:pt>
                <c:pt idx="499">
                  <c:v>268.0</c:v>
                </c:pt>
                <c:pt idx="500">
                  <c:v>269.0</c:v>
                </c:pt>
                <c:pt idx="501">
                  <c:v>269.0</c:v>
                </c:pt>
                <c:pt idx="502">
                  <c:v>270.0</c:v>
                </c:pt>
                <c:pt idx="503">
                  <c:v>271.0</c:v>
                </c:pt>
                <c:pt idx="504">
                  <c:v>272.0</c:v>
                </c:pt>
                <c:pt idx="505">
                  <c:v>273.0</c:v>
                </c:pt>
                <c:pt idx="506">
                  <c:v>273.0</c:v>
                </c:pt>
                <c:pt idx="507">
                  <c:v>273.0</c:v>
                </c:pt>
                <c:pt idx="508">
                  <c:v>273.0</c:v>
                </c:pt>
                <c:pt idx="509">
                  <c:v>273.0</c:v>
                </c:pt>
                <c:pt idx="510">
                  <c:v>273.0</c:v>
                </c:pt>
                <c:pt idx="511">
                  <c:v>273.0</c:v>
                </c:pt>
                <c:pt idx="512">
                  <c:v>273.0</c:v>
                </c:pt>
                <c:pt idx="513">
                  <c:v>273.0</c:v>
                </c:pt>
                <c:pt idx="514">
                  <c:v>273.0</c:v>
                </c:pt>
                <c:pt idx="515">
                  <c:v>274.0</c:v>
                </c:pt>
                <c:pt idx="516">
                  <c:v>274.0</c:v>
                </c:pt>
                <c:pt idx="517">
                  <c:v>275.0</c:v>
                </c:pt>
                <c:pt idx="518">
                  <c:v>276.0</c:v>
                </c:pt>
                <c:pt idx="519">
                  <c:v>277.0</c:v>
                </c:pt>
                <c:pt idx="520">
                  <c:v>278.0</c:v>
                </c:pt>
                <c:pt idx="521">
                  <c:v>279.0</c:v>
                </c:pt>
                <c:pt idx="522">
                  <c:v>279.0</c:v>
                </c:pt>
                <c:pt idx="523">
                  <c:v>280.0</c:v>
                </c:pt>
                <c:pt idx="524">
                  <c:v>280.0</c:v>
                </c:pt>
                <c:pt idx="525">
                  <c:v>281.0</c:v>
                </c:pt>
                <c:pt idx="526">
                  <c:v>281.0</c:v>
                </c:pt>
                <c:pt idx="527">
                  <c:v>281.0</c:v>
                </c:pt>
                <c:pt idx="528">
                  <c:v>281.0</c:v>
                </c:pt>
                <c:pt idx="529">
                  <c:v>281.0</c:v>
                </c:pt>
                <c:pt idx="530">
                  <c:v>281.0</c:v>
                </c:pt>
                <c:pt idx="531">
                  <c:v>282.0</c:v>
                </c:pt>
                <c:pt idx="532">
                  <c:v>282.0</c:v>
                </c:pt>
                <c:pt idx="533">
                  <c:v>283.0</c:v>
                </c:pt>
                <c:pt idx="534">
                  <c:v>284.0</c:v>
                </c:pt>
                <c:pt idx="535">
                  <c:v>284.0</c:v>
                </c:pt>
                <c:pt idx="536">
                  <c:v>284.0</c:v>
                </c:pt>
                <c:pt idx="537">
                  <c:v>285.0</c:v>
                </c:pt>
                <c:pt idx="538">
                  <c:v>286.0</c:v>
                </c:pt>
                <c:pt idx="539">
                  <c:v>287.0</c:v>
                </c:pt>
                <c:pt idx="540">
                  <c:v>287.0</c:v>
                </c:pt>
                <c:pt idx="541">
                  <c:v>287.0</c:v>
                </c:pt>
                <c:pt idx="542">
                  <c:v>288.0</c:v>
                </c:pt>
                <c:pt idx="543">
                  <c:v>289.0</c:v>
                </c:pt>
                <c:pt idx="544">
                  <c:v>289.0</c:v>
                </c:pt>
                <c:pt idx="545">
                  <c:v>290.0</c:v>
                </c:pt>
                <c:pt idx="546">
                  <c:v>290.0</c:v>
                </c:pt>
                <c:pt idx="547">
                  <c:v>291.0</c:v>
                </c:pt>
                <c:pt idx="548">
                  <c:v>292.0</c:v>
                </c:pt>
                <c:pt idx="549">
                  <c:v>293.0</c:v>
                </c:pt>
                <c:pt idx="550">
                  <c:v>294.0</c:v>
                </c:pt>
                <c:pt idx="551">
                  <c:v>294.0</c:v>
                </c:pt>
                <c:pt idx="552">
                  <c:v>295.0</c:v>
                </c:pt>
                <c:pt idx="553">
                  <c:v>296.0</c:v>
                </c:pt>
                <c:pt idx="554">
                  <c:v>296.0</c:v>
                </c:pt>
                <c:pt idx="555">
                  <c:v>297.0</c:v>
                </c:pt>
                <c:pt idx="556">
                  <c:v>297.0</c:v>
                </c:pt>
                <c:pt idx="557">
                  <c:v>297.0</c:v>
                </c:pt>
                <c:pt idx="558">
                  <c:v>298.0</c:v>
                </c:pt>
                <c:pt idx="559">
                  <c:v>299.0</c:v>
                </c:pt>
                <c:pt idx="560">
                  <c:v>300.0</c:v>
                </c:pt>
                <c:pt idx="561">
                  <c:v>300.0</c:v>
                </c:pt>
                <c:pt idx="562">
                  <c:v>301.0</c:v>
                </c:pt>
                <c:pt idx="563">
                  <c:v>302.0</c:v>
                </c:pt>
                <c:pt idx="564">
                  <c:v>302.0</c:v>
                </c:pt>
                <c:pt idx="565">
                  <c:v>302.0</c:v>
                </c:pt>
                <c:pt idx="566">
                  <c:v>303.0</c:v>
                </c:pt>
                <c:pt idx="567">
                  <c:v>304.0</c:v>
                </c:pt>
                <c:pt idx="568">
                  <c:v>305.0</c:v>
                </c:pt>
                <c:pt idx="569">
                  <c:v>306.0</c:v>
                </c:pt>
                <c:pt idx="570">
                  <c:v>307.0</c:v>
                </c:pt>
                <c:pt idx="571">
                  <c:v>308.0</c:v>
                </c:pt>
                <c:pt idx="572">
                  <c:v>309.0</c:v>
                </c:pt>
                <c:pt idx="573">
                  <c:v>310.0</c:v>
                </c:pt>
                <c:pt idx="574">
                  <c:v>311.0</c:v>
                </c:pt>
                <c:pt idx="575">
                  <c:v>312.0</c:v>
                </c:pt>
                <c:pt idx="576">
                  <c:v>312.0</c:v>
                </c:pt>
                <c:pt idx="577">
                  <c:v>312.0</c:v>
                </c:pt>
                <c:pt idx="578">
                  <c:v>313.0</c:v>
                </c:pt>
                <c:pt idx="579">
                  <c:v>313.0</c:v>
                </c:pt>
                <c:pt idx="580">
                  <c:v>314.0</c:v>
                </c:pt>
                <c:pt idx="581">
                  <c:v>314.0</c:v>
                </c:pt>
                <c:pt idx="582">
                  <c:v>314.0</c:v>
                </c:pt>
                <c:pt idx="583">
                  <c:v>314.0</c:v>
                </c:pt>
                <c:pt idx="584">
                  <c:v>315.0</c:v>
                </c:pt>
                <c:pt idx="585">
                  <c:v>315.0</c:v>
                </c:pt>
                <c:pt idx="586">
                  <c:v>315.0</c:v>
                </c:pt>
                <c:pt idx="587">
                  <c:v>315.0</c:v>
                </c:pt>
                <c:pt idx="588">
                  <c:v>315.0</c:v>
                </c:pt>
                <c:pt idx="589">
                  <c:v>316.0</c:v>
                </c:pt>
                <c:pt idx="590">
                  <c:v>317.0</c:v>
                </c:pt>
                <c:pt idx="591">
                  <c:v>317.0</c:v>
                </c:pt>
                <c:pt idx="592">
                  <c:v>317.0</c:v>
                </c:pt>
                <c:pt idx="593">
                  <c:v>317.0</c:v>
                </c:pt>
                <c:pt idx="594">
                  <c:v>317.0</c:v>
                </c:pt>
                <c:pt idx="595">
                  <c:v>317.0</c:v>
                </c:pt>
                <c:pt idx="596">
                  <c:v>317.0</c:v>
                </c:pt>
                <c:pt idx="597">
                  <c:v>317.0</c:v>
                </c:pt>
                <c:pt idx="598">
                  <c:v>317.0</c:v>
                </c:pt>
                <c:pt idx="599">
                  <c:v>318.0</c:v>
                </c:pt>
                <c:pt idx="600">
                  <c:v>319.0</c:v>
                </c:pt>
                <c:pt idx="601">
                  <c:v>320.0</c:v>
                </c:pt>
                <c:pt idx="602">
                  <c:v>321.0</c:v>
                </c:pt>
                <c:pt idx="603">
                  <c:v>322.0</c:v>
                </c:pt>
                <c:pt idx="604">
                  <c:v>323.0</c:v>
                </c:pt>
                <c:pt idx="605">
                  <c:v>323.0</c:v>
                </c:pt>
                <c:pt idx="606">
                  <c:v>324.0</c:v>
                </c:pt>
                <c:pt idx="607">
                  <c:v>324.0</c:v>
                </c:pt>
                <c:pt idx="608">
                  <c:v>324.0</c:v>
                </c:pt>
                <c:pt idx="609">
                  <c:v>324.0</c:v>
                </c:pt>
                <c:pt idx="610">
                  <c:v>324.0</c:v>
                </c:pt>
                <c:pt idx="611">
                  <c:v>324.0</c:v>
                </c:pt>
                <c:pt idx="612">
                  <c:v>324.0</c:v>
                </c:pt>
                <c:pt idx="613">
                  <c:v>324.0</c:v>
                </c:pt>
                <c:pt idx="614">
                  <c:v>324.0</c:v>
                </c:pt>
                <c:pt idx="615">
                  <c:v>325.0</c:v>
                </c:pt>
                <c:pt idx="616">
                  <c:v>326.0</c:v>
                </c:pt>
                <c:pt idx="617">
                  <c:v>327.0</c:v>
                </c:pt>
                <c:pt idx="618">
                  <c:v>328.0</c:v>
                </c:pt>
                <c:pt idx="619">
                  <c:v>329.0</c:v>
                </c:pt>
                <c:pt idx="620">
                  <c:v>330.0</c:v>
                </c:pt>
                <c:pt idx="621">
                  <c:v>331.0</c:v>
                </c:pt>
                <c:pt idx="622">
                  <c:v>331.0</c:v>
                </c:pt>
                <c:pt idx="623">
                  <c:v>332.0</c:v>
                </c:pt>
                <c:pt idx="624">
                  <c:v>333.0</c:v>
                </c:pt>
                <c:pt idx="625">
                  <c:v>333.0</c:v>
                </c:pt>
                <c:pt idx="626">
                  <c:v>333.0</c:v>
                </c:pt>
                <c:pt idx="627">
                  <c:v>333.0</c:v>
                </c:pt>
                <c:pt idx="628">
                  <c:v>333.0</c:v>
                </c:pt>
                <c:pt idx="629">
                  <c:v>333.0</c:v>
                </c:pt>
                <c:pt idx="630">
                  <c:v>334.0</c:v>
                </c:pt>
                <c:pt idx="631">
                  <c:v>335.0</c:v>
                </c:pt>
                <c:pt idx="632">
                  <c:v>336.0</c:v>
                </c:pt>
                <c:pt idx="633">
                  <c:v>337.0</c:v>
                </c:pt>
                <c:pt idx="634">
                  <c:v>338.0</c:v>
                </c:pt>
                <c:pt idx="635">
                  <c:v>339.0</c:v>
                </c:pt>
                <c:pt idx="636">
                  <c:v>340.0</c:v>
                </c:pt>
                <c:pt idx="637">
                  <c:v>340.0</c:v>
                </c:pt>
                <c:pt idx="638">
                  <c:v>341.0</c:v>
                </c:pt>
                <c:pt idx="639">
                  <c:v>341.0</c:v>
                </c:pt>
                <c:pt idx="640">
                  <c:v>342.0</c:v>
                </c:pt>
                <c:pt idx="641">
                  <c:v>343.0</c:v>
                </c:pt>
                <c:pt idx="642">
                  <c:v>343.0</c:v>
                </c:pt>
                <c:pt idx="643">
                  <c:v>343.0</c:v>
                </c:pt>
                <c:pt idx="644">
                  <c:v>344.0</c:v>
                </c:pt>
                <c:pt idx="645">
                  <c:v>344.0</c:v>
                </c:pt>
                <c:pt idx="646">
                  <c:v>344.0</c:v>
                </c:pt>
                <c:pt idx="647">
                  <c:v>344.0</c:v>
                </c:pt>
                <c:pt idx="648">
                  <c:v>344.0</c:v>
                </c:pt>
                <c:pt idx="649">
                  <c:v>345.0</c:v>
                </c:pt>
                <c:pt idx="650">
                  <c:v>345.0</c:v>
                </c:pt>
                <c:pt idx="651">
                  <c:v>345.0</c:v>
                </c:pt>
                <c:pt idx="652">
                  <c:v>345.0</c:v>
                </c:pt>
                <c:pt idx="653">
                  <c:v>345.0</c:v>
                </c:pt>
                <c:pt idx="654">
                  <c:v>346.0</c:v>
                </c:pt>
                <c:pt idx="655">
                  <c:v>347.0</c:v>
                </c:pt>
                <c:pt idx="656">
                  <c:v>348.0</c:v>
                </c:pt>
                <c:pt idx="657">
                  <c:v>349.0</c:v>
                </c:pt>
                <c:pt idx="658">
                  <c:v>350.0</c:v>
                </c:pt>
                <c:pt idx="659">
                  <c:v>351.0</c:v>
                </c:pt>
                <c:pt idx="660">
                  <c:v>351.0</c:v>
                </c:pt>
                <c:pt idx="661">
                  <c:v>351.0</c:v>
                </c:pt>
                <c:pt idx="662">
                  <c:v>351.0</c:v>
                </c:pt>
                <c:pt idx="663">
                  <c:v>351.0</c:v>
                </c:pt>
                <c:pt idx="664">
                  <c:v>352.0</c:v>
                </c:pt>
                <c:pt idx="665">
                  <c:v>352.0</c:v>
                </c:pt>
                <c:pt idx="666">
                  <c:v>352.0</c:v>
                </c:pt>
                <c:pt idx="667">
                  <c:v>352.0</c:v>
                </c:pt>
                <c:pt idx="668">
                  <c:v>352.0</c:v>
                </c:pt>
                <c:pt idx="669">
                  <c:v>353.0</c:v>
                </c:pt>
                <c:pt idx="670">
                  <c:v>354.0</c:v>
                </c:pt>
                <c:pt idx="671">
                  <c:v>355.0</c:v>
                </c:pt>
                <c:pt idx="672">
                  <c:v>355.0</c:v>
                </c:pt>
                <c:pt idx="673">
                  <c:v>356.0</c:v>
                </c:pt>
                <c:pt idx="674">
                  <c:v>356.0</c:v>
                </c:pt>
                <c:pt idx="675">
                  <c:v>356.0</c:v>
                </c:pt>
                <c:pt idx="676">
                  <c:v>356.0</c:v>
                </c:pt>
                <c:pt idx="677">
                  <c:v>357.0</c:v>
                </c:pt>
                <c:pt idx="678">
                  <c:v>358.0</c:v>
                </c:pt>
                <c:pt idx="679">
                  <c:v>359.0</c:v>
                </c:pt>
                <c:pt idx="680">
                  <c:v>359.0</c:v>
                </c:pt>
                <c:pt idx="681">
                  <c:v>359.0</c:v>
                </c:pt>
                <c:pt idx="682">
                  <c:v>359.0</c:v>
                </c:pt>
                <c:pt idx="683">
                  <c:v>359.0</c:v>
                </c:pt>
                <c:pt idx="684">
                  <c:v>359.0</c:v>
                </c:pt>
                <c:pt idx="685">
                  <c:v>360.0</c:v>
                </c:pt>
                <c:pt idx="686">
                  <c:v>361.0</c:v>
                </c:pt>
                <c:pt idx="687">
                  <c:v>362.0</c:v>
                </c:pt>
                <c:pt idx="688">
                  <c:v>362.0</c:v>
                </c:pt>
                <c:pt idx="689">
                  <c:v>363.0</c:v>
                </c:pt>
                <c:pt idx="690">
                  <c:v>363.0</c:v>
                </c:pt>
                <c:pt idx="691">
                  <c:v>364.0</c:v>
                </c:pt>
                <c:pt idx="692">
                  <c:v>364.0</c:v>
                </c:pt>
                <c:pt idx="693">
                  <c:v>365.0</c:v>
                </c:pt>
                <c:pt idx="694">
                  <c:v>366.0</c:v>
                </c:pt>
                <c:pt idx="695">
                  <c:v>367.0</c:v>
                </c:pt>
                <c:pt idx="696">
                  <c:v>368.0</c:v>
                </c:pt>
                <c:pt idx="697">
                  <c:v>368.0</c:v>
                </c:pt>
                <c:pt idx="698">
                  <c:v>369.0</c:v>
                </c:pt>
                <c:pt idx="699">
                  <c:v>370.0</c:v>
                </c:pt>
                <c:pt idx="700">
                  <c:v>371.0</c:v>
                </c:pt>
                <c:pt idx="701">
                  <c:v>371.0</c:v>
                </c:pt>
                <c:pt idx="702">
                  <c:v>371.0</c:v>
                </c:pt>
                <c:pt idx="703">
                  <c:v>372.0</c:v>
                </c:pt>
                <c:pt idx="704">
                  <c:v>373.0</c:v>
                </c:pt>
                <c:pt idx="705">
                  <c:v>374.0</c:v>
                </c:pt>
                <c:pt idx="706">
                  <c:v>375.0</c:v>
                </c:pt>
                <c:pt idx="707">
                  <c:v>376.0</c:v>
                </c:pt>
                <c:pt idx="708">
                  <c:v>377.0</c:v>
                </c:pt>
                <c:pt idx="709">
                  <c:v>378.0</c:v>
                </c:pt>
                <c:pt idx="710">
                  <c:v>378.0</c:v>
                </c:pt>
                <c:pt idx="711">
                  <c:v>378.0</c:v>
                </c:pt>
                <c:pt idx="712">
                  <c:v>378.0</c:v>
                </c:pt>
                <c:pt idx="713">
                  <c:v>378.0</c:v>
                </c:pt>
                <c:pt idx="714">
                  <c:v>379.0</c:v>
                </c:pt>
                <c:pt idx="715">
                  <c:v>380.0</c:v>
                </c:pt>
                <c:pt idx="716">
                  <c:v>381.0</c:v>
                </c:pt>
                <c:pt idx="717">
                  <c:v>381.0</c:v>
                </c:pt>
                <c:pt idx="718">
                  <c:v>382.0</c:v>
                </c:pt>
                <c:pt idx="719">
                  <c:v>383.0</c:v>
                </c:pt>
                <c:pt idx="720">
                  <c:v>384.0</c:v>
                </c:pt>
                <c:pt idx="721">
                  <c:v>385.0</c:v>
                </c:pt>
                <c:pt idx="722">
                  <c:v>386.0</c:v>
                </c:pt>
                <c:pt idx="723">
                  <c:v>387.0</c:v>
                </c:pt>
                <c:pt idx="724">
                  <c:v>388.0</c:v>
                </c:pt>
                <c:pt idx="725">
                  <c:v>389.0</c:v>
                </c:pt>
                <c:pt idx="726">
                  <c:v>390.0</c:v>
                </c:pt>
                <c:pt idx="727">
                  <c:v>391.0</c:v>
                </c:pt>
                <c:pt idx="728">
                  <c:v>392.0</c:v>
                </c:pt>
                <c:pt idx="729">
                  <c:v>393.0</c:v>
                </c:pt>
                <c:pt idx="730">
                  <c:v>394.0</c:v>
                </c:pt>
                <c:pt idx="731">
                  <c:v>395.0</c:v>
                </c:pt>
                <c:pt idx="732">
                  <c:v>396.0</c:v>
                </c:pt>
                <c:pt idx="733">
                  <c:v>397.0</c:v>
                </c:pt>
                <c:pt idx="734">
                  <c:v>397.0</c:v>
                </c:pt>
                <c:pt idx="735">
                  <c:v>397.0</c:v>
                </c:pt>
                <c:pt idx="736">
                  <c:v>398.0</c:v>
                </c:pt>
                <c:pt idx="737">
                  <c:v>399.0</c:v>
                </c:pt>
                <c:pt idx="738">
                  <c:v>400.0</c:v>
                </c:pt>
                <c:pt idx="739">
                  <c:v>401.0</c:v>
                </c:pt>
                <c:pt idx="740">
                  <c:v>402.0</c:v>
                </c:pt>
                <c:pt idx="741">
                  <c:v>403.0</c:v>
                </c:pt>
                <c:pt idx="742">
                  <c:v>404.0</c:v>
                </c:pt>
                <c:pt idx="743">
                  <c:v>405.0</c:v>
                </c:pt>
                <c:pt idx="744">
                  <c:v>406.0</c:v>
                </c:pt>
                <c:pt idx="745">
                  <c:v>407.0</c:v>
                </c:pt>
                <c:pt idx="746">
                  <c:v>408.0</c:v>
                </c:pt>
                <c:pt idx="747">
                  <c:v>409.0</c:v>
                </c:pt>
                <c:pt idx="748">
                  <c:v>410.0</c:v>
                </c:pt>
                <c:pt idx="749">
                  <c:v>411.0</c:v>
                </c:pt>
                <c:pt idx="750">
                  <c:v>412.0</c:v>
                </c:pt>
                <c:pt idx="751">
                  <c:v>412.0</c:v>
                </c:pt>
                <c:pt idx="752">
                  <c:v>413.0</c:v>
                </c:pt>
                <c:pt idx="753">
                  <c:v>413.0</c:v>
                </c:pt>
                <c:pt idx="754">
                  <c:v>414.0</c:v>
                </c:pt>
                <c:pt idx="755">
                  <c:v>414.0</c:v>
                </c:pt>
                <c:pt idx="756">
                  <c:v>414.0</c:v>
                </c:pt>
                <c:pt idx="757">
                  <c:v>415.0</c:v>
                </c:pt>
                <c:pt idx="758">
                  <c:v>416.0</c:v>
                </c:pt>
                <c:pt idx="759">
                  <c:v>416.0</c:v>
                </c:pt>
                <c:pt idx="760">
                  <c:v>417.0</c:v>
                </c:pt>
                <c:pt idx="761">
                  <c:v>418.0</c:v>
                </c:pt>
                <c:pt idx="762">
                  <c:v>419.0</c:v>
                </c:pt>
                <c:pt idx="763">
                  <c:v>420.0</c:v>
                </c:pt>
                <c:pt idx="764">
                  <c:v>421.0</c:v>
                </c:pt>
                <c:pt idx="765">
                  <c:v>422.0</c:v>
                </c:pt>
                <c:pt idx="766">
                  <c:v>422.0</c:v>
                </c:pt>
                <c:pt idx="767">
                  <c:v>422.0</c:v>
                </c:pt>
                <c:pt idx="768">
                  <c:v>423.0</c:v>
                </c:pt>
                <c:pt idx="769">
                  <c:v>423.0</c:v>
                </c:pt>
                <c:pt idx="770">
                  <c:v>423.0</c:v>
                </c:pt>
                <c:pt idx="771">
                  <c:v>423.0</c:v>
                </c:pt>
                <c:pt idx="772">
                  <c:v>424.0</c:v>
                </c:pt>
                <c:pt idx="773">
                  <c:v>424.0</c:v>
                </c:pt>
                <c:pt idx="774">
                  <c:v>424.0</c:v>
                </c:pt>
                <c:pt idx="775">
                  <c:v>425.0</c:v>
                </c:pt>
                <c:pt idx="776">
                  <c:v>425.0</c:v>
                </c:pt>
                <c:pt idx="777">
                  <c:v>425.0</c:v>
                </c:pt>
                <c:pt idx="778">
                  <c:v>425.0</c:v>
                </c:pt>
                <c:pt idx="779">
                  <c:v>426.0</c:v>
                </c:pt>
                <c:pt idx="780">
                  <c:v>427.0</c:v>
                </c:pt>
                <c:pt idx="781">
                  <c:v>428.0</c:v>
                </c:pt>
                <c:pt idx="782">
                  <c:v>429.0</c:v>
                </c:pt>
                <c:pt idx="783">
                  <c:v>430.0</c:v>
                </c:pt>
                <c:pt idx="784">
                  <c:v>431.0</c:v>
                </c:pt>
                <c:pt idx="785">
                  <c:v>431.0</c:v>
                </c:pt>
                <c:pt idx="786">
                  <c:v>431.0</c:v>
                </c:pt>
                <c:pt idx="787">
                  <c:v>432.0</c:v>
                </c:pt>
                <c:pt idx="788">
                  <c:v>432.0</c:v>
                </c:pt>
                <c:pt idx="789">
                  <c:v>432.0</c:v>
                </c:pt>
                <c:pt idx="790">
                  <c:v>432.0</c:v>
                </c:pt>
                <c:pt idx="791">
                  <c:v>432.0</c:v>
                </c:pt>
                <c:pt idx="792">
                  <c:v>432.0</c:v>
                </c:pt>
                <c:pt idx="793">
                  <c:v>432.0</c:v>
                </c:pt>
                <c:pt idx="794">
                  <c:v>433.0</c:v>
                </c:pt>
                <c:pt idx="795">
                  <c:v>433.0</c:v>
                </c:pt>
                <c:pt idx="796">
                  <c:v>433.0</c:v>
                </c:pt>
                <c:pt idx="797">
                  <c:v>433.0</c:v>
                </c:pt>
                <c:pt idx="798">
                  <c:v>433.0</c:v>
                </c:pt>
                <c:pt idx="799">
                  <c:v>433.0</c:v>
                </c:pt>
                <c:pt idx="800">
                  <c:v>434.0</c:v>
                </c:pt>
                <c:pt idx="801">
                  <c:v>434.0</c:v>
                </c:pt>
                <c:pt idx="802">
                  <c:v>434.0</c:v>
                </c:pt>
                <c:pt idx="803">
                  <c:v>435.0</c:v>
                </c:pt>
                <c:pt idx="804">
                  <c:v>436.0</c:v>
                </c:pt>
                <c:pt idx="805">
                  <c:v>437.0</c:v>
                </c:pt>
                <c:pt idx="806">
                  <c:v>437.0</c:v>
                </c:pt>
                <c:pt idx="807">
                  <c:v>438.0</c:v>
                </c:pt>
                <c:pt idx="808">
                  <c:v>438.0</c:v>
                </c:pt>
                <c:pt idx="809">
                  <c:v>438.0</c:v>
                </c:pt>
                <c:pt idx="810">
                  <c:v>439.0</c:v>
                </c:pt>
                <c:pt idx="811">
                  <c:v>440.0</c:v>
                </c:pt>
                <c:pt idx="812">
                  <c:v>440.0</c:v>
                </c:pt>
                <c:pt idx="813">
                  <c:v>440.0</c:v>
                </c:pt>
                <c:pt idx="814">
                  <c:v>440.0</c:v>
                </c:pt>
                <c:pt idx="815">
                  <c:v>441.0</c:v>
                </c:pt>
                <c:pt idx="816">
                  <c:v>442.0</c:v>
                </c:pt>
                <c:pt idx="817">
                  <c:v>442.0</c:v>
                </c:pt>
                <c:pt idx="818">
                  <c:v>442.0</c:v>
                </c:pt>
                <c:pt idx="819">
                  <c:v>443.0</c:v>
                </c:pt>
                <c:pt idx="820">
                  <c:v>444.0</c:v>
                </c:pt>
                <c:pt idx="821">
                  <c:v>445.0</c:v>
                </c:pt>
                <c:pt idx="822">
                  <c:v>446.0</c:v>
                </c:pt>
                <c:pt idx="823">
                  <c:v>447.0</c:v>
                </c:pt>
                <c:pt idx="824">
                  <c:v>448.0</c:v>
                </c:pt>
                <c:pt idx="825">
                  <c:v>448.0</c:v>
                </c:pt>
                <c:pt idx="826">
                  <c:v>449.0</c:v>
                </c:pt>
                <c:pt idx="827">
                  <c:v>450.0</c:v>
                </c:pt>
                <c:pt idx="828">
                  <c:v>450.0</c:v>
                </c:pt>
                <c:pt idx="829">
                  <c:v>451.0</c:v>
                </c:pt>
                <c:pt idx="830">
                  <c:v>451.0</c:v>
                </c:pt>
                <c:pt idx="831">
                  <c:v>451.0</c:v>
                </c:pt>
                <c:pt idx="832">
                  <c:v>451.0</c:v>
                </c:pt>
                <c:pt idx="833">
                  <c:v>452.0</c:v>
                </c:pt>
                <c:pt idx="834">
                  <c:v>452.0</c:v>
                </c:pt>
                <c:pt idx="835">
                  <c:v>452.0</c:v>
                </c:pt>
                <c:pt idx="836">
                  <c:v>453.0</c:v>
                </c:pt>
                <c:pt idx="837">
                  <c:v>453.0</c:v>
                </c:pt>
                <c:pt idx="838">
                  <c:v>454.0</c:v>
                </c:pt>
                <c:pt idx="839">
                  <c:v>455.0</c:v>
                </c:pt>
                <c:pt idx="840">
                  <c:v>455.0</c:v>
                </c:pt>
                <c:pt idx="841">
                  <c:v>455.0</c:v>
                </c:pt>
                <c:pt idx="842">
                  <c:v>456.0</c:v>
                </c:pt>
                <c:pt idx="843">
                  <c:v>457.0</c:v>
                </c:pt>
                <c:pt idx="844">
                  <c:v>457.0</c:v>
                </c:pt>
                <c:pt idx="845">
                  <c:v>457.0</c:v>
                </c:pt>
                <c:pt idx="846">
                  <c:v>457.0</c:v>
                </c:pt>
                <c:pt idx="847">
                  <c:v>458.0</c:v>
                </c:pt>
                <c:pt idx="848">
                  <c:v>459.0</c:v>
                </c:pt>
                <c:pt idx="849">
                  <c:v>460.0</c:v>
                </c:pt>
                <c:pt idx="850">
                  <c:v>461.0</c:v>
                </c:pt>
                <c:pt idx="851">
                  <c:v>461.0</c:v>
                </c:pt>
                <c:pt idx="852">
                  <c:v>462.0</c:v>
                </c:pt>
                <c:pt idx="853">
                  <c:v>463.0</c:v>
                </c:pt>
                <c:pt idx="854">
                  <c:v>463.0</c:v>
                </c:pt>
                <c:pt idx="855">
                  <c:v>463.0</c:v>
                </c:pt>
                <c:pt idx="856">
                  <c:v>464.0</c:v>
                </c:pt>
                <c:pt idx="857">
                  <c:v>464.0</c:v>
                </c:pt>
                <c:pt idx="858">
                  <c:v>464.0</c:v>
                </c:pt>
                <c:pt idx="859">
                  <c:v>464.0</c:v>
                </c:pt>
                <c:pt idx="860">
                  <c:v>464.0</c:v>
                </c:pt>
                <c:pt idx="861">
                  <c:v>464.0</c:v>
                </c:pt>
                <c:pt idx="862">
                  <c:v>464.0</c:v>
                </c:pt>
                <c:pt idx="863">
                  <c:v>464.0</c:v>
                </c:pt>
                <c:pt idx="864">
                  <c:v>464.0</c:v>
                </c:pt>
                <c:pt idx="865">
                  <c:v>465.0</c:v>
                </c:pt>
                <c:pt idx="866">
                  <c:v>466.0</c:v>
                </c:pt>
                <c:pt idx="867">
                  <c:v>466.0</c:v>
                </c:pt>
                <c:pt idx="868">
                  <c:v>466.0</c:v>
                </c:pt>
                <c:pt idx="869">
                  <c:v>467.0</c:v>
                </c:pt>
                <c:pt idx="870">
                  <c:v>467.0</c:v>
                </c:pt>
                <c:pt idx="871">
                  <c:v>468.0</c:v>
                </c:pt>
                <c:pt idx="872">
                  <c:v>469.0</c:v>
                </c:pt>
                <c:pt idx="873">
                  <c:v>470.0</c:v>
                </c:pt>
                <c:pt idx="874">
                  <c:v>470.0</c:v>
                </c:pt>
                <c:pt idx="875">
                  <c:v>470.0</c:v>
                </c:pt>
                <c:pt idx="876">
                  <c:v>470.0</c:v>
                </c:pt>
                <c:pt idx="877">
                  <c:v>471.0</c:v>
                </c:pt>
                <c:pt idx="878">
                  <c:v>472.0</c:v>
                </c:pt>
                <c:pt idx="879">
                  <c:v>473.0</c:v>
                </c:pt>
                <c:pt idx="880">
                  <c:v>474.0</c:v>
                </c:pt>
                <c:pt idx="881">
                  <c:v>475.0</c:v>
                </c:pt>
                <c:pt idx="882">
                  <c:v>476.0</c:v>
                </c:pt>
                <c:pt idx="883">
                  <c:v>477.0</c:v>
                </c:pt>
                <c:pt idx="884">
                  <c:v>477.0</c:v>
                </c:pt>
                <c:pt idx="885">
                  <c:v>478.0</c:v>
                </c:pt>
                <c:pt idx="886">
                  <c:v>479.0</c:v>
                </c:pt>
                <c:pt idx="887">
                  <c:v>480.0</c:v>
                </c:pt>
                <c:pt idx="888">
                  <c:v>480.0</c:v>
                </c:pt>
                <c:pt idx="889">
                  <c:v>480.0</c:v>
                </c:pt>
                <c:pt idx="890">
                  <c:v>480.0</c:v>
                </c:pt>
                <c:pt idx="891">
                  <c:v>481.0</c:v>
                </c:pt>
                <c:pt idx="892">
                  <c:v>481.0</c:v>
                </c:pt>
                <c:pt idx="893">
                  <c:v>481.0</c:v>
                </c:pt>
                <c:pt idx="894">
                  <c:v>481.0</c:v>
                </c:pt>
                <c:pt idx="895">
                  <c:v>481.0</c:v>
                </c:pt>
                <c:pt idx="896">
                  <c:v>481.0</c:v>
                </c:pt>
                <c:pt idx="897">
                  <c:v>482.0</c:v>
                </c:pt>
                <c:pt idx="898">
                  <c:v>483.0</c:v>
                </c:pt>
                <c:pt idx="899">
                  <c:v>484.0</c:v>
                </c:pt>
                <c:pt idx="900">
                  <c:v>485.0</c:v>
                </c:pt>
                <c:pt idx="901">
                  <c:v>485.0</c:v>
                </c:pt>
                <c:pt idx="902">
                  <c:v>485.0</c:v>
                </c:pt>
                <c:pt idx="903">
                  <c:v>485.0</c:v>
                </c:pt>
                <c:pt idx="904">
                  <c:v>485.0</c:v>
                </c:pt>
                <c:pt idx="905">
                  <c:v>486.0</c:v>
                </c:pt>
                <c:pt idx="906">
                  <c:v>486.0</c:v>
                </c:pt>
                <c:pt idx="907">
                  <c:v>486.0</c:v>
                </c:pt>
                <c:pt idx="908">
                  <c:v>487.0</c:v>
                </c:pt>
                <c:pt idx="909">
                  <c:v>487.0</c:v>
                </c:pt>
                <c:pt idx="910">
                  <c:v>488.0</c:v>
                </c:pt>
                <c:pt idx="911">
                  <c:v>488.0</c:v>
                </c:pt>
                <c:pt idx="912">
                  <c:v>488.0</c:v>
                </c:pt>
                <c:pt idx="913">
                  <c:v>489.0</c:v>
                </c:pt>
                <c:pt idx="914">
                  <c:v>490.0</c:v>
                </c:pt>
                <c:pt idx="915">
                  <c:v>490.0</c:v>
                </c:pt>
                <c:pt idx="916">
                  <c:v>490.0</c:v>
                </c:pt>
                <c:pt idx="917">
                  <c:v>490.0</c:v>
                </c:pt>
                <c:pt idx="918">
                  <c:v>490.0</c:v>
                </c:pt>
                <c:pt idx="919">
                  <c:v>490.0</c:v>
                </c:pt>
                <c:pt idx="920">
                  <c:v>490.0</c:v>
                </c:pt>
                <c:pt idx="921">
                  <c:v>490.0</c:v>
                </c:pt>
                <c:pt idx="922">
                  <c:v>490.0</c:v>
                </c:pt>
                <c:pt idx="923">
                  <c:v>490.0</c:v>
                </c:pt>
                <c:pt idx="924">
                  <c:v>490.0</c:v>
                </c:pt>
                <c:pt idx="925">
                  <c:v>491.0</c:v>
                </c:pt>
                <c:pt idx="926">
                  <c:v>492.0</c:v>
                </c:pt>
                <c:pt idx="927">
                  <c:v>493.0</c:v>
                </c:pt>
                <c:pt idx="928">
                  <c:v>493.0</c:v>
                </c:pt>
                <c:pt idx="929">
                  <c:v>494.0</c:v>
                </c:pt>
                <c:pt idx="930">
                  <c:v>494.0</c:v>
                </c:pt>
                <c:pt idx="931">
                  <c:v>495.0</c:v>
                </c:pt>
                <c:pt idx="932">
                  <c:v>496.0</c:v>
                </c:pt>
                <c:pt idx="933">
                  <c:v>496.0</c:v>
                </c:pt>
                <c:pt idx="934">
                  <c:v>497.0</c:v>
                </c:pt>
                <c:pt idx="935">
                  <c:v>498.0</c:v>
                </c:pt>
                <c:pt idx="936">
                  <c:v>498.0</c:v>
                </c:pt>
                <c:pt idx="937">
                  <c:v>498.0</c:v>
                </c:pt>
                <c:pt idx="938">
                  <c:v>499.0</c:v>
                </c:pt>
                <c:pt idx="939">
                  <c:v>499.0</c:v>
                </c:pt>
                <c:pt idx="940">
                  <c:v>499.0</c:v>
                </c:pt>
                <c:pt idx="941">
                  <c:v>499.0</c:v>
                </c:pt>
                <c:pt idx="942">
                  <c:v>499.0</c:v>
                </c:pt>
                <c:pt idx="943">
                  <c:v>499.0</c:v>
                </c:pt>
                <c:pt idx="944">
                  <c:v>500.0</c:v>
                </c:pt>
                <c:pt idx="945">
                  <c:v>500.0</c:v>
                </c:pt>
                <c:pt idx="946">
                  <c:v>500.0</c:v>
                </c:pt>
                <c:pt idx="947">
                  <c:v>500.0</c:v>
                </c:pt>
                <c:pt idx="948">
                  <c:v>500.0</c:v>
                </c:pt>
                <c:pt idx="949">
                  <c:v>501.0</c:v>
                </c:pt>
                <c:pt idx="950">
                  <c:v>501.0</c:v>
                </c:pt>
                <c:pt idx="951">
                  <c:v>502.0</c:v>
                </c:pt>
                <c:pt idx="952">
                  <c:v>502.0</c:v>
                </c:pt>
                <c:pt idx="953">
                  <c:v>502.0</c:v>
                </c:pt>
                <c:pt idx="954">
                  <c:v>503.0</c:v>
                </c:pt>
                <c:pt idx="955">
                  <c:v>503.0</c:v>
                </c:pt>
                <c:pt idx="956">
                  <c:v>503.0</c:v>
                </c:pt>
                <c:pt idx="957">
                  <c:v>503.0</c:v>
                </c:pt>
                <c:pt idx="958">
                  <c:v>503.0</c:v>
                </c:pt>
                <c:pt idx="959">
                  <c:v>503.0</c:v>
                </c:pt>
                <c:pt idx="960">
                  <c:v>503.0</c:v>
                </c:pt>
                <c:pt idx="961">
                  <c:v>503.0</c:v>
                </c:pt>
                <c:pt idx="962">
                  <c:v>503.0</c:v>
                </c:pt>
                <c:pt idx="963">
                  <c:v>504.0</c:v>
                </c:pt>
                <c:pt idx="964">
                  <c:v>504.0</c:v>
                </c:pt>
                <c:pt idx="965">
                  <c:v>504.0</c:v>
                </c:pt>
                <c:pt idx="966">
                  <c:v>505.0</c:v>
                </c:pt>
                <c:pt idx="967">
                  <c:v>505.0</c:v>
                </c:pt>
                <c:pt idx="968">
                  <c:v>505.0</c:v>
                </c:pt>
                <c:pt idx="969">
                  <c:v>505.0</c:v>
                </c:pt>
                <c:pt idx="970">
                  <c:v>505.0</c:v>
                </c:pt>
                <c:pt idx="971">
                  <c:v>505.0</c:v>
                </c:pt>
                <c:pt idx="972">
                  <c:v>505.0</c:v>
                </c:pt>
                <c:pt idx="973">
                  <c:v>505.0</c:v>
                </c:pt>
                <c:pt idx="974">
                  <c:v>506.0</c:v>
                </c:pt>
                <c:pt idx="975">
                  <c:v>506.0</c:v>
                </c:pt>
                <c:pt idx="976">
                  <c:v>506.0</c:v>
                </c:pt>
                <c:pt idx="977">
                  <c:v>507.0</c:v>
                </c:pt>
                <c:pt idx="978">
                  <c:v>508.0</c:v>
                </c:pt>
                <c:pt idx="979">
                  <c:v>508.0</c:v>
                </c:pt>
                <c:pt idx="980">
                  <c:v>508.0</c:v>
                </c:pt>
                <c:pt idx="981">
                  <c:v>508.0</c:v>
                </c:pt>
                <c:pt idx="982">
                  <c:v>509.0</c:v>
                </c:pt>
                <c:pt idx="983">
                  <c:v>510.0</c:v>
                </c:pt>
                <c:pt idx="984">
                  <c:v>511.0</c:v>
                </c:pt>
                <c:pt idx="985">
                  <c:v>512.0</c:v>
                </c:pt>
                <c:pt idx="986">
                  <c:v>512.0</c:v>
                </c:pt>
                <c:pt idx="987">
                  <c:v>512.0</c:v>
                </c:pt>
                <c:pt idx="988">
                  <c:v>512.0</c:v>
                </c:pt>
                <c:pt idx="989">
                  <c:v>513.0</c:v>
                </c:pt>
                <c:pt idx="990">
                  <c:v>513.0</c:v>
                </c:pt>
                <c:pt idx="991">
                  <c:v>514.0</c:v>
                </c:pt>
                <c:pt idx="992">
                  <c:v>514.0</c:v>
                </c:pt>
                <c:pt idx="993">
                  <c:v>514.0</c:v>
                </c:pt>
                <c:pt idx="994">
                  <c:v>514.0</c:v>
                </c:pt>
                <c:pt idx="995">
                  <c:v>515.0</c:v>
                </c:pt>
                <c:pt idx="996">
                  <c:v>516.0</c:v>
                </c:pt>
                <c:pt idx="997">
                  <c:v>517.0</c:v>
                </c:pt>
                <c:pt idx="998">
                  <c:v>518.0</c:v>
                </c:pt>
                <c:pt idx="999">
                  <c:v>519.0</c:v>
                </c:pt>
                <c:pt idx="1000">
                  <c:v>520.0</c:v>
                </c:pt>
                <c:pt idx="1001">
                  <c:v>521.0</c:v>
                </c:pt>
                <c:pt idx="1002">
                  <c:v>522.0</c:v>
                </c:pt>
                <c:pt idx="1003">
                  <c:v>523.0</c:v>
                </c:pt>
                <c:pt idx="1004">
                  <c:v>523.0</c:v>
                </c:pt>
                <c:pt idx="1005">
                  <c:v>524.0</c:v>
                </c:pt>
                <c:pt idx="1006">
                  <c:v>525.0</c:v>
                </c:pt>
                <c:pt idx="1007">
                  <c:v>526.0</c:v>
                </c:pt>
                <c:pt idx="1008">
                  <c:v>527.0</c:v>
                </c:pt>
                <c:pt idx="1009">
                  <c:v>528.0</c:v>
                </c:pt>
                <c:pt idx="1010">
                  <c:v>529.0</c:v>
                </c:pt>
                <c:pt idx="1011">
                  <c:v>529.0</c:v>
                </c:pt>
                <c:pt idx="1012">
                  <c:v>530.0</c:v>
                </c:pt>
                <c:pt idx="1013">
                  <c:v>530.0</c:v>
                </c:pt>
                <c:pt idx="1014">
                  <c:v>531.0</c:v>
                </c:pt>
                <c:pt idx="1015">
                  <c:v>531.0</c:v>
                </c:pt>
                <c:pt idx="1016">
                  <c:v>531.0</c:v>
                </c:pt>
                <c:pt idx="1017">
                  <c:v>531.0</c:v>
                </c:pt>
                <c:pt idx="1018">
                  <c:v>532.0</c:v>
                </c:pt>
                <c:pt idx="1019">
                  <c:v>532.0</c:v>
                </c:pt>
                <c:pt idx="1020">
                  <c:v>533.0</c:v>
                </c:pt>
                <c:pt idx="1021">
                  <c:v>533.0</c:v>
                </c:pt>
                <c:pt idx="1022">
                  <c:v>534.0</c:v>
                </c:pt>
                <c:pt idx="1023">
                  <c:v>535.0</c:v>
                </c:pt>
                <c:pt idx="1024">
                  <c:v>535.0</c:v>
                </c:pt>
                <c:pt idx="1025">
                  <c:v>536.0</c:v>
                </c:pt>
                <c:pt idx="1026">
                  <c:v>537.0</c:v>
                </c:pt>
                <c:pt idx="1027">
                  <c:v>537.0</c:v>
                </c:pt>
                <c:pt idx="1028">
                  <c:v>537.0</c:v>
                </c:pt>
                <c:pt idx="1029">
                  <c:v>538.0</c:v>
                </c:pt>
                <c:pt idx="1030">
                  <c:v>538.0</c:v>
                </c:pt>
                <c:pt idx="1031">
                  <c:v>539.0</c:v>
                </c:pt>
                <c:pt idx="1032">
                  <c:v>539.0</c:v>
                </c:pt>
                <c:pt idx="1033">
                  <c:v>540.0</c:v>
                </c:pt>
                <c:pt idx="1034">
                  <c:v>541.0</c:v>
                </c:pt>
                <c:pt idx="1035">
                  <c:v>541.0</c:v>
                </c:pt>
                <c:pt idx="1036">
                  <c:v>541.0</c:v>
                </c:pt>
                <c:pt idx="1037">
                  <c:v>542.0</c:v>
                </c:pt>
                <c:pt idx="1038">
                  <c:v>542.0</c:v>
                </c:pt>
                <c:pt idx="1039">
                  <c:v>543.0</c:v>
                </c:pt>
                <c:pt idx="1040">
                  <c:v>544.0</c:v>
                </c:pt>
                <c:pt idx="1041">
                  <c:v>545.0</c:v>
                </c:pt>
                <c:pt idx="1042">
                  <c:v>546.0</c:v>
                </c:pt>
                <c:pt idx="1043">
                  <c:v>547.0</c:v>
                </c:pt>
                <c:pt idx="1044">
                  <c:v>547.0</c:v>
                </c:pt>
                <c:pt idx="1045">
                  <c:v>548.0</c:v>
                </c:pt>
                <c:pt idx="1046">
                  <c:v>549.0</c:v>
                </c:pt>
                <c:pt idx="1047">
                  <c:v>549.0</c:v>
                </c:pt>
                <c:pt idx="1048">
                  <c:v>550.0</c:v>
                </c:pt>
                <c:pt idx="1049">
                  <c:v>551.0</c:v>
                </c:pt>
                <c:pt idx="1050">
                  <c:v>552.0</c:v>
                </c:pt>
                <c:pt idx="1051">
                  <c:v>553.0</c:v>
                </c:pt>
                <c:pt idx="1052">
                  <c:v>554.0</c:v>
                </c:pt>
                <c:pt idx="1053">
                  <c:v>555.0</c:v>
                </c:pt>
                <c:pt idx="1054">
                  <c:v>556.0</c:v>
                </c:pt>
                <c:pt idx="1055">
                  <c:v>557.0</c:v>
                </c:pt>
                <c:pt idx="1056">
                  <c:v>558.0</c:v>
                </c:pt>
                <c:pt idx="1057">
                  <c:v>559.0</c:v>
                </c:pt>
                <c:pt idx="1058">
                  <c:v>560.0</c:v>
                </c:pt>
                <c:pt idx="1059">
                  <c:v>561.0</c:v>
                </c:pt>
                <c:pt idx="1060">
                  <c:v>562.0</c:v>
                </c:pt>
                <c:pt idx="1061">
                  <c:v>563.0</c:v>
                </c:pt>
                <c:pt idx="1062">
                  <c:v>564.0</c:v>
                </c:pt>
                <c:pt idx="1063">
                  <c:v>565.0</c:v>
                </c:pt>
                <c:pt idx="1064">
                  <c:v>566.0</c:v>
                </c:pt>
                <c:pt idx="1065">
                  <c:v>567.0</c:v>
                </c:pt>
                <c:pt idx="1066">
                  <c:v>568.0</c:v>
                </c:pt>
                <c:pt idx="1067">
                  <c:v>569.0</c:v>
                </c:pt>
                <c:pt idx="1068">
                  <c:v>570.0</c:v>
                </c:pt>
                <c:pt idx="1069">
                  <c:v>571.0</c:v>
                </c:pt>
                <c:pt idx="1070">
                  <c:v>572.0</c:v>
                </c:pt>
                <c:pt idx="1071">
                  <c:v>573.0</c:v>
                </c:pt>
                <c:pt idx="1072">
                  <c:v>574.0</c:v>
                </c:pt>
                <c:pt idx="1073">
                  <c:v>575.0</c:v>
                </c:pt>
                <c:pt idx="1074">
                  <c:v>576.0</c:v>
                </c:pt>
                <c:pt idx="1075">
                  <c:v>577.0</c:v>
                </c:pt>
                <c:pt idx="1076">
                  <c:v>577.0</c:v>
                </c:pt>
                <c:pt idx="1077">
                  <c:v>578.0</c:v>
                </c:pt>
                <c:pt idx="1078">
                  <c:v>578.0</c:v>
                </c:pt>
                <c:pt idx="1079">
                  <c:v>578.0</c:v>
                </c:pt>
                <c:pt idx="1080">
                  <c:v>578.0</c:v>
                </c:pt>
                <c:pt idx="1081">
                  <c:v>578.0</c:v>
                </c:pt>
                <c:pt idx="1082">
                  <c:v>578.0</c:v>
                </c:pt>
                <c:pt idx="1083">
                  <c:v>579.0</c:v>
                </c:pt>
                <c:pt idx="1084">
                  <c:v>580.0</c:v>
                </c:pt>
                <c:pt idx="1085">
                  <c:v>580.0</c:v>
                </c:pt>
                <c:pt idx="1086">
                  <c:v>581.0</c:v>
                </c:pt>
                <c:pt idx="1087">
                  <c:v>581.0</c:v>
                </c:pt>
                <c:pt idx="1088">
                  <c:v>581.0</c:v>
                </c:pt>
                <c:pt idx="1089">
                  <c:v>581.0</c:v>
                </c:pt>
                <c:pt idx="1090">
                  <c:v>581.0</c:v>
                </c:pt>
                <c:pt idx="1091">
                  <c:v>581.0</c:v>
                </c:pt>
                <c:pt idx="1092">
                  <c:v>582.0</c:v>
                </c:pt>
                <c:pt idx="1093">
                  <c:v>583.0</c:v>
                </c:pt>
                <c:pt idx="1094">
                  <c:v>583.0</c:v>
                </c:pt>
                <c:pt idx="1095">
                  <c:v>583.0</c:v>
                </c:pt>
                <c:pt idx="1096">
                  <c:v>584.0</c:v>
                </c:pt>
                <c:pt idx="1097">
                  <c:v>584.0</c:v>
                </c:pt>
                <c:pt idx="1098">
                  <c:v>584.0</c:v>
                </c:pt>
                <c:pt idx="1099">
                  <c:v>584.0</c:v>
                </c:pt>
                <c:pt idx="1100">
                  <c:v>584.0</c:v>
                </c:pt>
                <c:pt idx="1101">
                  <c:v>585.0</c:v>
                </c:pt>
                <c:pt idx="1102">
                  <c:v>586.0</c:v>
                </c:pt>
                <c:pt idx="1103">
                  <c:v>587.0</c:v>
                </c:pt>
                <c:pt idx="1104">
                  <c:v>588.0</c:v>
                </c:pt>
                <c:pt idx="1105">
                  <c:v>588.0</c:v>
                </c:pt>
                <c:pt idx="1106">
                  <c:v>589.0</c:v>
                </c:pt>
                <c:pt idx="1107">
                  <c:v>590.0</c:v>
                </c:pt>
                <c:pt idx="1108">
                  <c:v>590.0</c:v>
                </c:pt>
                <c:pt idx="1109">
                  <c:v>591.0</c:v>
                </c:pt>
                <c:pt idx="1110">
                  <c:v>592.0</c:v>
                </c:pt>
                <c:pt idx="1111">
                  <c:v>592.0</c:v>
                </c:pt>
                <c:pt idx="1112">
                  <c:v>593.0</c:v>
                </c:pt>
                <c:pt idx="1113">
                  <c:v>594.0</c:v>
                </c:pt>
                <c:pt idx="1114">
                  <c:v>595.0</c:v>
                </c:pt>
                <c:pt idx="1115">
                  <c:v>596.0</c:v>
                </c:pt>
                <c:pt idx="1116">
                  <c:v>597.0</c:v>
                </c:pt>
                <c:pt idx="1117">
                  <c:v>597.0</c:v>
                </c:pt>
                <c:pt idx="1118">
                  <c:v>597.0</c:v>
                </c:pt>
                <c:pt idx="1119">
                  <c:v>598.0</c:v>
                </c:pt>
                <c:pt idx="1120">
                  <c:v>599.0</c:v>
                </c:pt>
                <c:pt idx="1121">
                  <c:v>600.0</c:v>
                </c:pt>
                <c:pt idx="1122">
                  <c:v>601.0</c:v>
                </c:pt>
                <c:pt idx="1123">
                  <c:v>601.0</c:v>
                </c:pt>
                <c:pt idx="1124">
                  <c:v>602.0</c:v>
                </c:pt>
                <c:pt idx="1125">
                  <c:v>603.0</c:v>
                </c:pt>
                <c:pt idx="1126">
                  <c:v>604.0</c:v>
                </c:pt>
                <c:pt idx="1127">
                  <c:v>604.0</c:v>
                </c:pt>
                <c:pt idx="1128">
                  <c:v>604.0</c:v>
                </c:pt>
                <c:pt idx="1129">
                  <c:v>605.0</c:v>
                </c:pt>
                <c:pt idx="1130">
                  <c:v>606.0</c:v>
                </c:pt>
                <c:pt idx="1131">
                  <c:v>607.0</c:v>
                </c:pt>
                <c:pt idx="1132">
                  <c:v>608.0</c:v>
                </c:pt>
                <c:pt idx="1133">
                  <c:v>608.0</c:v>
                </c:pt>
                <c:pt idx="1134">
                  <c:v>609.0</c:v>
                </c:pt>
                <c:pt idx="1135">
                  <c:v>610.0</c:v>
                </c:pt>
                <c:pt idx="1136">
                  <c:v>610.0</c:v>
                </c:pt>
                <c:pt idx="1137">
                  <c:v>611.0</c:v>
                </c:pt>
                <c:pt idx="1138">
                  <c:v>612.0</c:v>
                </c:pt>
                <c:pt idx="1139">
                  <c:v>612.0</c:v>
                </c:pt>
                <c:pt idx="1140">
                  <c:v>612.0</c:v>
                </c:pt>
                <c:pt idx="1141">
                  <c:v>612.0</c:v>
                </c:pt>
                <c:pt idx="1142">
                  <c:v>612.0</c:v>
                </c:pt>
                <c:pt idx="1143">
                  <c:v>613.0</c:v>
                </c:pt>
                <c:pt idx="1144">
                  <c:v>613.0</c:v>
                </c:pt>
                <c:pt idx="1145">
                  <c:v>614.0</c:v>
                </c:pt>
                <c:pt idx="1146">
                  <c:v>615.0</c:v>
                </c:pt>
                <c:pt idx="1147">
                  <c:v>616.0</c:v>
                </c:pt>
                <c:pt idx="1148">
                  <c:v>616.0</c:v>
                </c:pt>
                <c:pt idx="1149">
                  <c:v>616.0</c:v>
                </c:pt>
                <c:pt idx="1150">
                  <c:v>616.0</c:v>
                </c:pt>
                <c:pt idx="1151">
                  <c:v>616.0</c:v>
                </c:pt>
                <c:pt idx="1152">
                  <c:v>617.0</c:v>
                </c:pt>
                <c:pt idx="1153">
                  <c:v>617.0</c:v>
                </c:pt>
                <c:pt idx="1154">
                  <c:v>617.0</c:v>
                </c:pt>
                <c:pt idx="1155">
                  <c:v>617.0</c:v>
                </c:pt>
                <c:pt idx="1156">
                  <c:v>618.0</c:v>
                </c:pt>
                <c:pt idx="1157">
                  <c:v>618.0</c:v>
                </c:pt>
                <c:pt idx="1158">
                  <c:v>618.0</c:v>
                </c:pt>
                <c:pt idx="1159">
                  <c:v>619.0</c:v>
                </c:pt>
                <c:pt idx="1160">
                  <c:v>619.0</c:v>
                </c:pt>
                <c:pt idx="1161">
                  <c:v>620.0</c:v>
                </c:pt>
                <c:pt idx="1162">
                  <c:v>621.0</c:v>
                </c:pt>
                <c:pt idx="1163">
                  <c:v>622.0</c:v>
                </c:pt>
                <c:pt idx="1164">
                  <c:v>623.0</c:v>
                </c:pt>
                <c:pt idx="1165">
                  <c:v>624.0</c:v>
                </c:pt>
                <c:pt idx="1166">
                  <c:v>625.0</c:v>
                </c:pt>
                <c:pt idx="1167">
                  <c:v>626.0</c:v>
                </c:pt>
                <c:pt idx="1168">
                  <c:v>626.0</c:v>
                </c:pt>
                <c:pt idx="1169">
                  <c:v>627.0</c:v>
                </c:pt>
                <c:pt idx="1170">
                  <c:v>628.0</c:v>
                </c:pt>
                <c:pt idx="1171">
                  <c:v>629.0</c:v>
                </c:pt>
                <c:pt idx="1172">
                  <c:v>630.0</c:v>
                </c:pt>
                <c:pt idx="1173">
                  <c:v>630.0</c:v>
                </c:pt>
                <c:pt idx="1174">
                  <c:v>631.0</c:v>
                </c:pt>
                <c:pt idx="1175">
                  <c:v>631.0</c:v>
                </c:pt>
                <c:pt idx="1176">
                  <c:v>631.0</c:v>
                </c:pt>
                <c:pt idx="1177">
                  <c:v>631.0</c:v>
                </c:pt>
                <c:pt idx="1178">
                  <c:v>631.0</c:v>
                </c:pt>
                <c:pt idx="1179">
                  <c:v>632.0</c:v>
                </c:pt>
                <c:pt idx="1180">
                  <c:v>632.0</c:v>
                </c:pt>
                <c:pt idx="1181">
                  <c:v>633.0</c:v>
                </c:pt>
                <c:pt idx="1182">
                  <c:v>633.0</c:v>
                </c:pt>
                <c:pt idx="1183">
                  <c:v>634.0</c:v>
                </c:pt>
                <c:pt idx="1184">
                  <c:v>635.0</c:v>
                </c:pt>
                <c:pt idx="1185">
                  <c:v>636.0</c:v>
                </c:pt>
                <c:pt idx="1186">
                  <c:v>636.0</c:v>
                </c:pt>
                <c:pt idx="1187">
                  <c:v>637.0</c:v>
                </c:pt>
                <c:pt idx="1188">
                  <c:v>637.0</c:v>
                </c:pt>
                <c:pt idx="1189">
                  <c:v>637.0</c:v>
                </c:pt>
                <c:pt idx="1190">
                  <c:v>637.0</c:v>
                </c:pt>
                <c:pt idx="1191">
                  <c:v>637.0</c:v>
                </c:pt>
                <c:pt idx="1192">
                  <c:v>637.0</c:v>
                </c:pt>
                <c:pt idx="1193">
                  <c:v>637.0</c:v>
                </c:pt>
                <c:pt idx="1194">
                  <c:v>637.0</c:v>
                </c:pt>
                <c:pt idx="1195">
                  <c:v>637.0</c:v>
                </c:pt>
                <c:pt idx="1196">
                  <c:v>637.0</c:v>
                </c:pt>
                <c:pt idx="1197">
                  <c:v>638.0</c:v>
                </c:pt>
                <c:pt idx="1198">
                  <c:v>638.0</c:v>
                </c:pt>
                <c:pt idx="1199">
                  <c:v>638.0</c:v>
                </c:pt>
                <c:pt idx="1200">
                  <c:v>639.0</c:v>
                </c:pt>
                <c:pt idx="1201">
                  <c:v>640.0</c:v>
                </c:pt>
                <c:pt idx="1202">
                  <c:v>640.0</c:v>
                </c:pt>
                <c:pt idx="1203">
                  <c:v>641.0</c:v>
                </c:pt>
                <c:pt idx="1204">
                  <c:v>642.0</c:v>
                </c:pt>
                <c:pt idx="1205">
                  <c:v>643.0</c:v>
                </c:pt>
                <c:pt idx="1206">
                  <c:v>643.0</c:v>
                </c:pt>
                <c:pt idx="1207">
                  <c:v>643.0</c:v>
                </c:pt>
                <c:pt idx="1208">
                  <c:v>643.0</c:v>
                </c:pt>
                <c:pt idx="1209">
                  <c:v>643.0</c:v>
                </c:pt>
                <c:pt idx="1210">
                  <c:v>644.0</c:v>
                </c:pt>
                <c:pt idx="1211">
                  <c:v>644.0</c:v>
                </c:pt>
                <c:pt idx="1212">
                  <c:v>645.0</c:v>
                </c:pt>
                <c:pt idx="1213">
                  <c:v>646.0</c:v>
                </c:pt>
                <c:pt idx="1214">
                  <c:v>646.0</c:v>
                </c:pt>
                <c:pt idx="1215">
                  <c:v>646.0</c:v>
                </c:pt>
                <c:pt idx="1216">
                  <c:v>646.0</c:v>
                </c:pt>
                <c:pt idx="1217">
                  <c:v>646.0</c:v>
                </c:pt>
                <c:pt idx="1218">
                  <c:v>646.0</c:v>
                </c:pt>
                <c:pt idx="1219">
                  <c:v>647.0</c:v>
                </c:pt>
                <c:pt idx="1220">
                  <c:v>647.0</c:v>
                </c:pt>
                <c:pt idx="1221">
                  <c:v>648.0</c:v>
                </c:pt>
                <c:pt idx="1222">
                  <c:v>648.0</c:v>
                </c:pt>
                <c:pt idx="1223">
                  <c:v>649.0</c:v>
                </c:pt>
                <c:pt idx="1224">
                  <c:v>650.0</c:v>
                </c:pt>
                <c:pt idx="1225">
                  <c:v>650.0</c:v>
                </c:pt>
                <c:pt idx="1226">
                  <c:v>651.0</c:v>
                </c:pt>
                <c:pt idx="1227">
                  <c:v>651.0</c:v>
                </c:pt>
                <c:pt idx="1228">
                  <c:v>652.0</c:v>
                </c:pt>
                <c:pt idx="1229">
                  <c:v>653.0</c:v>
                </c:pt>
                <c:pt idx="1230">
                  <c:v>653.0</c:v>
                </c:pt>
                <c:pt idx="1231">
                  <c:v>653.0</c:v>
                </c:pt>
                <c:pt idx="1232">
                  <c:v>654.0</c:v>
                </c:pt>
                <c:pt idx="1233">
                  <c:v>655.0</c:v>
                </c:pt>
                <c:pt idx="1234">
                  <c:v>655.0</c:v>
                </c:pt>
                <c:pt idx="1235">
                  <c:v>655.0</c:v>
                </c:pt>
                <c:pt idx="1236">
                  <c:v>656.0</c:v>
                </c:pt>
                <c:pt idx="1237">
                  <c:v>657.0</c:v>
                </c:pt>
                <c:pt idx="1238">
                  <c:v>657.0</c:v>
                </c:pt>
                <c:pt idx="1239">
                  <c:v>657.0</c:v>
                </c:pt>
                <c:pt idx="1240">
                  <c:v>658.0</c:v>
                </c:pt>
                <c:pt idx="1241">
                  <c:v>659.0</c:v>
                </c:pt>
                <c:pt idx="1242">
                  <c:v>659.0</c:v>
                </c:pt>
                <c:pt idx="1243">
                  <c:v>659.0</c:v>
                </c:pt>
                <c:pt idx="1244">
                  <c:v>659.0</c:v>
                </c:pt>
                <c:pt idx="1245">
                  <c:v>659.0</c:v>
                </c:pt>
                <c:pt idx="1246">
                  <c:v>659.0</c:v>
                </c:pt>
                <c:pt idx="1247">
                  <c:v>660.0</c:v>
                </c:pt>
                <c:pt idx="1248">
                  <c:v>660.0</c:v>
                </c:pt>
                <c:pt idx="1249">
                  <c:v>660.0</c:v>
                </c:pt>
                <c:pt idx="1250">
                  <c:v>660.0</c:v>
                </c:pt>
                <c:pt idx="1251">
                  <c:v>661.0</c:v>
                </c:pt>
                <c:pt idx="1252">
                  <c:v>661.0</c:v>
                </c:pt>
                <c:pt idx="1253">
                  <c:v>661.0</c:v>
                </c:pt>
                <c:pt idx="1254">
                  <c:v>661.0</c:v>
                </c:pt>
                <c:pt idx="1255">
                  <c:v>661.0</c:v>
                </c:pt>
                <c:pt idx="1256">
                  <c:v>661.0</c:v>
                </c:pt>
                <c:pt idx="1257">
                  <c:v>662.0</c:v>
                </c:pt>
                <c:pt idx="1258">
                  <c:v>662.0</c:v>
                </c:pt>
                <c:pt idx="1259">
                  <c:v>662.0</c:v>
                </c:pt>
                <c:pt idx="1260">
                  <c:v>662.0</c:v>
                </c:pt>
                <c:pt idx="1261">
                  <c:v>663.0</c:v>
                </c:pt>
                <c:pt idx="1262">
                  <c:v>664.0</c:v>
                </c:pt>
                <c:pt idx="1263">
                  <c:v>664.0</c:v>
                </c:pt>
                <c:pt idx="1264">
                  <c:v>664.0</c:v>
                </c:pt>
                <c:pt idx="1265">
                  <c:v>665.0</c:v>
                </c:pt>
                <c:pt idx="1266">
                  <c:v>665.0</c:v>
                </c:pt>
                <c:pt idx="1267">
                  <c:v>665.0</c:v>
                </c:pt>
                <c:pt idx="1268">
                  <c:v>666.0</c:v>
                </c:pt>
                <c:pt idx="1269">
                  <c:v>667.0</c:v>
                </c:pt>
                <c:pt idx="1270">
                  <c:v>668.0</c:v>
                </c:pt>
                <c:pt idx="1271">
                  <c:v>668.0</c:v>
                </c:pt>
                <c:pt idx="1272">
                  <c:v>668.0</c:v>
                </c:pt>
                <c:pt idx="1273">
                  <c:v>668.0</c:v>
                </c:pt>
                <c:pt idx="1274">
                  <c:v>668.0</c:v>
                </c:pt>
                <c:pt idx="1275">
                  <c:v>668.0</c:v>
                </c:pt>
                <c:pt idx="1276">
                  <c:v>668.0</c:v>
                </c:pt>
                <c:pt idx="1277">
                  <c:v>669.0</c:v>
                </c:pt>
                <c:pt idx="1278">
                  <c:v>670.0</c:v>
                </c:pt>
                <c:pt idx="1279">
                  <c:v>671.0</c:v>
                </c:pt>
                <c:pt idx="1280">
                  <c:v>671.0</c:v>
                </c:pt>
                <c:pt idx="1281">
                  <c:v>671.0</c:v>
                </c:pt>
                <c:pt idx="1282">
                  <c:v>671.0</c:v>
                </c:pt>
                <c:pt idx="1283">
                  <c:v>672.0</c:v>
                </c:pt>
                <c:pt idx="1284">
                  <c:v>673.0</c:v>
                </c:pt>
                <c:pt idx="1285">
                  <c:v>674.0</c:v>
                </c:pt>
                <c:pt idx="1286">
                  <c:v>674.0</c:v>
                </c:pt>
                <c:pt idx="1287">
                  <c:v>674.0</c:v>
                </c:pt>
                <c:pt idx="1288">
                  <c:v>675.0</c:v>
                </c:pt>
                <c:pt idx="1289">
                  <c:v>676.0</c:v>
                </c:pt>
                <c:pt idx="1290">
                  <c:v>677.0</c:v>
                </c:pt>
                <c:pt idx="1291">
                  <c:v>678.0</c:v>
                </c:pt>
                <c:pt idx="1292">
                  <c:v>678.0</c:v>
                </c:pt>
                <c:pt idx="1293">
                  <c:v>679.0</c:v>
                </c:pt>
                <c:pt idx="1294">
                  <c:v>680.0</c:v>
                </c:pt>
                <c:pt idx="1295">
                  <c:v>681.0</c:v>
                </c:pt>
                <c:pt idx="1296">
                  <c:v>682.0</c:v>
                </c:pt>
                <c:pt idx="1297">
                  <c:v>683.0</c:v>
                </c:pt>
                <c:pt idx="1298">
                  <c:v>684.0</c:v>
                </c:pt>
                <c:pt idx="1299">
                  <c:v>684.0</c:v>
                </c:pt>
                <c:pt idx="1300">
                  <c:v>684.0</c:v>
                </c:pt>
                <c:pt idx="1301">
                  <c:v>685.0</c:v>
                </c:pt>
                <c:pt idx="1302">
                  <c:v>685.0</c:v>
                </c:pt>
                <c:pt idx="1303">
                  <c:v>685.0</c:v>
                </c:pt>
                <c:pt idx="1304">
                  <c:v>685.0</c:v>
                </c:pt>
                <c:pt idx="1305">
                  <c:v>685.0</c:v>
                </c:pt>
                <c:pt idx="1306">
                  <c:v>685.0</c:v>
                </c:pt>
                <c:pt idx="1307">
                  <c:v>685.0</c:v>
                </c:pt>
                <c:pt idx="1308">
                  <c:v>685.0</c:v>
                </c:pt>
                <c:pt idx="1309">
                  <c:v>685.0</c:v>
                </c:pt>
                <c:pt idx="1310">
                  <c:v>685.0</c:v>
                </c:pt>
                <c:pt idx="1311">
                  <c:v>686.0</c:v>
                </c:pt>
                <c:pt idx="1312">
                  <c:v>686.0</c:v>
                </c:pt>
                <c:pt idx="1313">
                  <c:v>687.0</c:v>
                </c:pt>
                <c:pt idx="1314">
                  <c:v>687.0</c:v>
                </c:pt>
                <c:pt idx="1315">
                  <c:v>688.0</c:v>
                </c:pt>
                <c:pt idx="1316">
                  <c:v>689.0</c:v>
                </c:pt>
                <c:pt idx="1317">
                  <c:v>689.0</c:v>
                </c:pt>
                <c:pt idx="1318">
                  <c:v>689.0</c:v>
                </c:pt>
                <c:pt idx="1319">
                  <c:v>689.0</c:v>
                </c:pt>
                <c:pt idx="1320">
                  <c:v>689.0</c:v>
                </c:pt>
                <c:pt idx="1321">
                  <c:v>689.0</c:v>
                </c:pt>
                <c:pt idx="1322">
                  <c:v>689.0</c:v>
                </c:pt>
                <c:pt idx="1323">
                  <c:v>689.0</c:v>
                </c:pt>
                <c:pt idx="1324">
                  <c:v>689.0</c:v>
                </c:pt>
                <c:pt idx="1325">
                  <c:v>689.0</c:v>
                </c:pt>
                <c:pt idx="1326">
                  <c:v>689.0</c:v>
                </c:pt>
                <c:pt idx="1327">
                  <c:v>690.0</c:v>
                </c:pt>
                <c:pt idx="1328">
                  <c:v>690.0</c:v>
                </c:pt>
                <c:pt idx="1329">
                  <c:v>691.0</c:v>
                </c:pt>
                <c:pt idx="1330">
                  <c:v>692.0</c:v>
                </c:pt>
                <c:pt idx="1331">
                  <c:v>693.0</c:v>
                </c:pt>
                <c:pt idx="1332">
                  <c:v>694.0</c:v>
                </c:pt>
                <c:pt idx="1333">
                  <c:v>695.0</c:v>
                </c:pt>
                <c:pt idx="1334">
                  <c:v>696.0</c:v>
                </c:pt>
                <c:pt idx="1335">
                  <c:v>697.0</c:v>
                </c:pt>
                <c:pt idx="1336">
                  <c:v>698.0</c:v>
                </c:pt>
                <c:pt idx="1337">
                  <c:v>699.0</c:v>
                </c:pt>
                <c:pt idx="1338">
                  <c:v>700.0</c:v>
                </c:pt>
                <c:pt idx="1339">
                  <c:v>700.0</c:v>
                </c:pt>
                <c:pt idx="1340">
                  <c:v>701.0</c:v>
                </c:pt>
                <c:pt idx="1341">
                  <c:v>701.0</c:v>
                </c:pt>
                <c:pt idx="1342">
                  <c:v>701.0</c:v>
                </c:pt>
                <c:pt idx="1343">
                  <c:v>701.0</c:v>
                </c:pt>
                <c:pt idx="1344">
                  <c:v>701.0</c:v>
                </c:pt>
                <c:pt idx="1345">
                  <c:v>701.0</c:v>
                </c:pt>
                <c:pt idx="1346">
                  <c:v>701.0</c:v>
                </c:pt>
                <c:pt idx="1347">
                  <c:v>701.0</c:v>
                </c:pt>
                <c:pt idx="1348">
                  <c:v>702.0</c:v>
                </c:pt>
                <c:pt idx="1349">
                  <c:v>703.0</c:v>
                </c:pt>
                <c:pt idx="1350">
                  <c:v>703.0</c:v>
                </c:pt>
                <c:pt idx="1351">
                  <c:v>704.0</c:v>
                </c:pt>
                <c:pt idx="1352">
                  <c:v>705.0</c:v>
                </c:pt>
                <c:pt idx="1353">
                  <c:v>706.0</c:v>
                </c:pt>
                <c:pt idx="1354">
                  <c:v>707.0</c:v>
                </c:pt>
                <c:pt idx="1355">
                  <c:v>708.0</c:v>
                </c:pt>
                <c:pt idx="1356">
                  <c:v>708.0</c:v>
                </c:pt>
                <c:pt idx="1357">
                  <c:v>708.0</c:v>
                </c:pt>
                <c:pt idx="1358">
                  <c:v>708.0</c:v>
                </c:pt>
                <c:pt idx="1359">
                  <c:v>708.0</c:v>
                </c:pt>
                <c:pt idx="1360">
                  <c:v>708.0</c:v>
                </c:pt>
                <c:pt idx="1361">
                  <c:v>708.0</c:v>
                </c:pt>
                <c:pt idx="1362">
                  <c:v>708.0</c:v>
                </c:pt>
                <c:pt idx="1363">
                  <c:v>709.0</c:v>
                </c:pt>
                <c:pt idx="1364">
                  <c:v>710.0</c:v>
                </c:pt>
                <c:pt idx="1365">
                  <c:v>711.0</c:v>
                </c:pt>
                <c:pt idx="1366">
                  <c:v>712.0</c:v>
                </c:pt>
                <c:pt idx="1367">
                  <c:v>713.0</c:v>
                </c:pt>
                <c:pt idx="1368">
                  <c:v>714.0</c:v>
                </c:pt>
                <c:pt idx="1369">
                  <c:v>715.0</c:v>
                </c:pt>
                <c:pt idx="1370">
                  <c:v>716.0</c:v>
                </c:pt>
                <c:pt idx="1371">
                  <c:v>717.0</c:v>
                </c:pt>
                <c:pt idx="1372">
                  <c:v>718.0</c:v>
                </c:pt>
                <c:pt idx="1373">
                  <c:v>719.0</c:v>
                </c:pt>
                <c:pt idx="1374">
                  <c:v>720.0</c:v>
                </c:pt>
                <c:pt idx="1375">
                  <c:v>721.0</c:v>
                </c:pt>
                <c:pt idx="1376">
                  <c:v>722.0</c:v>
                </c:pt>
                <c:pt idx="1377">
                  <c:v>722.0</c:v>
                </c:pt>
                <c:pt idx="1378">
                  <c:v>723.0</c:v>
                </c:pt>
                <c:pt idx="1379">
                  <c:v>723.0</c:v>
                </c:pt>
                <c:pt idx="1380">
                  <c:v>724.0</c:v>
                </c:pt>
                <c:pt idx="1381">
                  <c:v>724.0</c:v>
                </c:pt>
                <c:pt idx="1382">
                  <c:v>724.0</c:v>
                </c:pt>
                <c:pt idx="1383">
                  <c:v>725.0</c:v>
                </c:pt>
                <c:pt idx="1384">
                  <c:v>725.0</c:v>
                </c:pt>
                <c:pt idx="1385">
                  <c:v>725.0</c:v>
                </c:pt>
                <c:pt idx="1386">
                  <c:v>725.0</c:v>
                </c:pt>
                <c:pt idx="1387">
                  <c:v>726.0</c:v>
                </c:pt>
                <c:pt idx="1388">
                  <c:v>727.0</c:v>
                </c:pt>
                <c:pt idx="1389">
                  <c:v>728.0</c:v>
                </c:pt>
                <c:pt idx="1390">
                  <c:v>729.0</c:v>
                </c:pt>
                <c:pt idx="1391">
                  <c:v>730.0</c:v>
                </c:pt>
                <c:pt idx="1392">
                  <c:v>730.0</c:v>
                </c:pt>
                <c:pt idx="1393">
                  <c:v>730.0</c:v>
                </c:pt>
                <c:pt idx="1394">
                  <c:v>730.0</c:v>
                </c:pt>
                <c:pt idx="1395">
                  <c:v>731.0</c:v>
                </c:pt>
                <c:pt idx="1396">
                  <c:v>732.0</c:v>
                </c:pt>
                <c:pt idx="1397">
                  <c:v>733.0</c:v>
                </c:pt>
                <c:pt idx="1398">
                  <c:v>734.0</c:v>
                </c:pt>
                <c:pt idx="1399">
                  <c:v>735.0</c:v>
                </c:pt>
                <c:pt idx="1400">
                  <c:v>735.0</c:v>
                </c:pt>
                <c:pt idx="1401">
                  <c:v>736.0</c:v>
                </c:pt>
                <c:pt idx="1402">
                  <c:v>737.0</c:v>
                </c:pt>
                <c:pt idx="1403">
                  <c:v>738.0</c:v>
                </c:pt>
                <c:pt idx="1404">
                  <c:v>738.0</c:v>
                </c:pt>
                <c:pt idx="1405">
                  <c:v>738.0</c:v>
                </c:pt>
                <c:pt idx="1406">
                  <c:v>738.0</c:v>
                </c:pt>
                <c:pt idx="1407">
                  <c:v>739.0</c:v>
                </c:pt>
                <c:pt idx="1408">
                  <c:v>740.0</c:v>
                </c:pt>
                <c:pt idx="1409">
                  <c:v>741.0</c:v>
                </c:pt>
                <c:pt idx="1410">
                  <c:v>742.0</c:v>
                </c:pt>
                <c:pt idx="1411">
                  <c:v>743.0</c:v>
                </c:pt>
                <c:pt idx="1412">
                  <c:v>744.0</c:v>
                </c:pt>
                <c:pt idx="1413">
                  <c:v>744.0</c:v>
                </c:pt>
                <c:pt idx="1414">
                  <c:v>745.0</c:v>
                </c:pt>
                <c:pt idx="1415">
                  <c:v>746.0</c:v>
                </c:pt>
                <c:pt idx="1416">
                  <c:v>746.0</c:v>
                </c:pt>
                <c:pt idx="1417">
                  <c:v>746.0</c:v>
                </c:pt>
                <c:pt idx="1418">
                  <c:v>747.0</c:v>
                </c:pt>
                <c:pt idx="1419">
                  <c:v>748.0</c:v>
                </c:pt>
                <c:pt idx="1420">
                  <c:v>749.0</c:v>
                </c:pt>
                <c:pt idx="1421">
                  <c:v>749.0</c:v>
                </c:pt>
                <c:pt idx="1422">
                  <c:v>749.0</c:v>
                </c:pt>
                <c:pt idx="1423">
                  <c:v>750.0</c:v>
                </c:pt>
                <c:pt idx="1424">
                  <c:v>751.0</c:v>
                </c:pt>
                <c:pt idx="1425">
                  <c:v>751.0</c:v>
                </c:pt>
                <c:pt idx="1426">
                  <c:v>752.0</c:v>
                </c:pt>
                <c:pt idx="1427">
                  <c:v>752.0</c:v>
                </c:pt>
                <c:pt idx="1428">
                  <c:v>753.0</c:v>
                </c:pt>
                <c:pt idx="1429">
                  <c:v>753.0</c:v>
                </c:pt>
                <c:pt idx="1430">
                  <c:v>753.0</c:v>
                </c:pt>
                <c:pt idx="1431">
                  <c:v>753.0</c:v>
                </c:pt>
                <c:pt idx="1432">
                  <c:v>754.0</c:v>
                </c:pt>
                <c:pt idx="1433">
                  <c:v>754.0</c:v>
                </c:pt>
                <c:pt idx="1434">
                  <c:v>755.0</c:v>
                </c:pt>
                <c:pt idx="1435">
                  <c:v>756.0</c:v>
                </c:pt>
                <c:pt idx="1436">
                  <c:v>757.0</c:v>
                </c:pt>
                <c:pt idx="1437">
                  <c:v>757.0</c:v>
                </c:pt>
                <c:pt idx="1438">
                  <c:v>757.0</c:v>
                </c:pt>
                <c:pt idx="1439">
                  <c:v>758.0</c:v>
                </c:pt>
                <c:pt idx="1440">
                  <c:v>759.0</c:v>
                </c:pt>
                <c:pt idx="1441">
                  <c:v>759.0</c:v>
                </c:pt>
                <c:pt idx="1442">
                  <c:v>760.0</c:v>
                </c:pt>
                <c:pt idx="1443">
                  <c:v>760.0</c:v>
                </c:pt>
                <c:pt idx="1444">
                  <c:v>760.0</c:v>
                </c:pt>
                <c:pt idx="1445">
                  <c:v>761.0</c:v>
                </c:pt>
                <c:pt idx="1446">
                  <c:v>761.0</c:v>
                </c:pt>
                <c:pt idx="1447">
                  <c:v>761.0</c:v>
                </c:pt>
                <c:pt idx="1448">
                  <c:v>761.0</c:v>
                </c:pt>
                <c:pt idx="1449">
                  <c:v>761.0</c:v>
                </c:pt>
                <c:pt idx="1450">
                  <c:v>761.0</c:v>
                </c:pt>
                <c:pt idx="1451">
                  <c:v>761.0</c:v>
                </c:pt>
                <c:pt idx="1452">
                  <c:v>761.0</c:v>
                </c:pt>
                <c:pt idx="1453">
                  <c:v>761.0</c:v>
                </c:pt>
                <c:pt idx="1454">
                  <c:v>761.0</c:v>
                </c:pt>
                <c:pt idx="1455">
                  <c:v>762.0</c:v>
                </c:pt>
                <c:pt idx="1456">
                  <c:v>763.0</c:v>
                </c:pt>
                <c:pt idx="1457">
                  <c:v>763.0</c:v>
                </c:pt>
                <c:pt idx="1458">
                  <c:v>764.0</c:v>
                </c:pt>
                <c:pt idx="1459">
                  <c:v>765.0</c:v>
                </c:pt>
                <c:pt idx="1460">
                  <c:v>765.0</c:v>
                </c:pt>
                <c:pt idx="1461">
                  <c:v>766.0</c:v>
                </c:pt>
                <c:pt idx="1462">
                  <c:v>766.0</c:v>
                </c:pt>
                <c:pt idx="1463">
                  <c:v>767.0</c:v>
                </c:pt>
                <c:pt idx="1464">
                  <c:v>767.0</c:v>
                </c:pt>
                <c:pt idx="1465">
                  <c:v>767.0</c:v>
                </c:pt>
                <c:pt idx="1466">
                  <c:v>768.0</c:v>
                </c:pt>
                <c:pt idx="1467">
                  <c:v>769.0</c:v>
                </c:pt>
                <c:pt idx="1468">
                  <c:v>769.0</c:v>
                </c:pt>
                <c:pt idx="1469">
                  <c:v>770.0</c:v>
                </c:pt>
                <c:pt idx="1470">
                  <c:v>770.0</c:v>
                </c:pt>
                <c:pt idx="1471">
                  <c:v>771.0</c:v>
                </c:pt>
                <c:pt idx="1472">
                  <c:v>772.0</c:v>
                </c:pt>
                <c:pt idx="1473">
                  <c:v>772.0</c:v>
                </c:pt>
                <c:pt idx="1474">
                  <c:v>772.0</c:v>
                </c:pt>
                <c:pt idx="1475">
                  <c:v>772.0</c:v>
                </c:pt>
                <c:pt idx="1476">
                  <c:v>772.0</c:v>
                </c:pt>
                <c:pt idx="1477">
                  <c:v>773.0</c:v>
                </c:pt>
                <c:pt idx="1478">
                  <c:v>774.0</c:v>
                </c:pt>
                <c:pt idx="1479">
                  <c:v>774.0</c:v>
                </c:pt>
                <c:pt idx="1480">
                  <c:v>775.0</c:v>
                </c:pt>
                <c:pt idx="1481">
                  <c:v>776.0</c:v>
                </c:pt>
                <c:pt idx="1482">
                  <c:v>777.0</c:v>
                </c:pt>
                <c:pt idx="1483">
                  <c:v>777.0</c:v>
                </c:pt>
                <c:pt idx="1484">
                  <c:v>778.0</c:v>
                </c:pt>
                <c:pt idx="1485">
                  <c:v>779.0</c:v>
                </c:pt>
                <c:pt idx="1486">
                  <c:v>779.0</c:v>
                </c:pt>
                <c:pt idx="1487">
                  <c:v>779.0</c:v>
                </c:pt>
                <c:pt idx="1488">
                  <c:v>779.0</c:v>
                </c:pt>
                <c:pt idx="1489">
                  <c:v>779.0</c:v>
                </c:pt>
                <c:pt idx="1490">
                  <c:v>780.0</c:v>
                </c:pt>
                <c:pt idx="1491">
                  <c:v>781.0</c:v>
                </c:pt>
                <c:pt idx="1492">
                  <c:v>781.0</c:v>
                </c:pt>
                <c:pt idx="1493">
                  <c:v>781.0</c:v>
                </c:pt>
                <c:pt idx="1494">
                  <c:v>781.0</c:v>
                </c:pt>
                <c:pt idx="1495">
                  <c:v>781.0</c:v>
                </c:pt>
                <c:pt idx="1496">
                  <c:v>782.0</c:v>
                </c:pt>
                <c:pt idx="1497">
                  <c:v>782.0</c:v>
                </c:pt>
                <c:pt idx="1498">
                  <c:v>782.0</c:v>
                </c:pt>
                <c:pt idx="1499">
                  <c:v>782.0</c:v>
                </c:pt>
                <c:pt idx="1500">
                  <c:v>782.0</c:v>
                </c:pt>
                <c:pt idx="1501">
                  <c:v>783.0</c:v>
                </c:pt>
                <c:pt idx="1502">
                  <c:v>783.0</c:v>
                </c:pt>
                <c:pt idx="1503">
                  <c:v>784.0</c:v>
                </c:pt>
                <c:pt idx="1504">
                  <c:v>784.0</c:v>
                </c:pt>
                <c:pt idx="1505">
                  <c:v>784.0</c:v>
                </c:pt>
                <c:pt idx="1506">
                  <c:v>785.0</c:v>
                </c:pt>
                <c:pt idx="1507">
                  <c:v>785.0</c:v>
                </c:pt>
                <c:pt idx="1508">
                  <c:v>786.0</c:v>
                </c:pt>
                <c:pt idx="1509">
                  <c:v>786.0</c:v>
                </c:pt>
                <c:pt idx="1510">
                  <c:v>787.0</c:v>
                </c:pt>
                <c:pt idx="1511">
                  <c:v>788.0</c:v>
                </c:pt>
                <c:pt idx="1512">
                  <c:v>788.0</c:v>
                </c:pt>
                <c:pt idx="1513">
                  <c:v>789.0</c:v>
                </c:pt>
                <c:pt idx="1514">
                  <c:v>790.0</c:v>
                </c:pt>
                <c:pt idx="1515">
                  <c:v>791.0</c:v>
                </c:pt>
                <c:pt idx="1516">
                  <c:v>792.0</c:v>
                </c:pt>
                <c:pt idx="1517">
                  <c:v>793.0</c:v>
                </c:pt>
                <c:pt idx="1518">
                  <c:v>794.0</c:v>
                </c:pt>
                <c:pt idx="1519">
                  <c:v>794.0</c:v>
                </c:pt>
                <c:pt idx="1520">
                  <c:v>794.0</c:v>
                </c:pt>
                <c:pt idx="1521">
                  <c:v>795.0</c:v>
                </c:pt>
                <c:pt idx="1522">
                  <c:v>796.0</c:v>
                </c:pt>
                <c:pt idx="1523">
                  <c:v>796.0</c:v>
                </c:pt>
                <c:pt idx="1524">
                  <c:v>797.0</c:v>
                </c:pt>
                <c:pt idx="1525">
                  <c:v>798.0</c:v>
                </c:pt>
                <c:pt idx="1526">
                  <c:v>799.0</c:v>
                </c:pt>
                <c:pt idx="1527">
                  <c:v>799.0</c:v>
                </c:pt>
                <c:pt idx="1528">
                  <c:v>799.0</c:v>
                </c:pt>
                <c:pt idx="1529">
                  <c:v>799.0</c:v>
                </c:pt>
                <c:pt idx="1530">
                  <c:v>800.0</c:v>
                </c:pt>
                <c:pt idx="1531">
                  <c:v>801.0</c:v>
                </c:pt>
                <c:pt idx="1532">
                  <c:v>802.0</c:v>
                </c:pt>
                <c:pt idx="1533">
                  <c:v>802.0</c:v>
                </c:pt>
                <c:pt idx="1534">
                  <c:v>803.0</c:v>
                </c:pt>
                <c:pt idx="1535">
                  <c:v>803.0</c:v>
                </c:pt>
                <c:pt idx="1536">
                  <c:v>804.0</c:v>
                </c:pt>
                <c:pt idx="1537">
                  <c:v>805.0</c:v>
                </c:pt>
                <c:pt idx="1538">
                  <c:v>805.0</c:v>
                </c:pt>
                <c:pt idx="1539">
                  <c:v>805.0</c:v>
                </c:pt>
                <c:pt idx="1540">
                  <c:v>806.0</c:v>
                </c:pt>
                <c:pt idx="1541">
                  <c:v>807.0</c:v>
                </c:pt>
                <c:pt idx="1542">
                  <c:v>808.0</c:v>
                </c:pt>
                <c:pt idx="1543">
                  <c:v>808.0</c:v>
                </c:pt>
                <c:pt idx="1544">
                  <c:v>808.0</c:v>
                </c:pt>
                <c:pt idx="1545">
                  <c:v>808.0</c:v>
                </c:pt>
                <c:pt idx="1546">
                  <c:v>809.0</c:v>
                </c:pt>
                <c:pt idx="1547">
                  <c:v>809.0</c:v>
                </c:pt>
                <c:pt idx="1548">
                  <c:v>809.0</c:v>
                </c:pt>
                <c:pt idx="1549">
                  <c:v>809.0</c:v>
                </c:pt>
                <c:pt idx="1550">
                  <c:v>809.0</c:v>
                </c:pt>
                <c:pt idx="1551">
                  <c:v>809.0</c:v>
                </c:pt>
                <c:pt idx="1552">
                  <c:v>809.0</c:v>
                </c:pt>
                <c:pt idx="1553">
                  <c:v>809.0</c:v>
                </c:pt>
                <c:pt idx="1554">
                  <c:v>809.0</c:v>
                </c:pt>
                <c:pt idx="1555">
                  <c:v>810.0</c:v>
                </c:pt>
                <c:pt idx="1556">
                  <c:v>810.0</c:v>
                </c:pt>
                <c:pt idx="1557">
                  <c:v>810.0</c:v>
                </c:pt>
                <c:pt idx="1558">
                  <c:v>810.0</c:v>
                </c:pt>
                <c:pt idx="1559">
                  <c:v>811.0</c:v>
                </c:pt>
                <c:pt idx="1560">
                  <c:v>812.0</c:v>
                </c:pt>
                <c:pt idx="1561">
                  <c:v>813.0</c:v>
                </c:pt>
                <c:pt idx="1562">
                  <c:v>814.0</c:v>
                </c:pt>
                <c:pt idx="1563">
                  <c:v>815.0</c:v>
                </c:pt>
                <c:pt idx="1564">
                  <c:v>815.0</c:v>
                </c:pt>
                <c:pt idx="1565">
                  <c:v>815.0</c:v>
                </c:pt>
                <c:pt idx="1566">
                  <c:v>816.0</c:v>
                </c:pt>
                <c:pt idx="1567">
                  <c:v>816.0</c:v>
                </c:pt>
                <c:pt idx="1568">
                  <c:v>816.0</c:v>
                </c:pt>
                <c:pt idx="1569">
                  <c:v>816.0</c:v>
                </c:pt>
                <c:pt idx="1570">
                  <c:v>817.0</c:v>
                </c:pt>
                <c:pt idx="1571">
                  <c:v>818.0</c:v>
                </c:pt>
                <c:pt idx="1572">
                  <c:v>819.0</c:v>
                </c:pt>
                <c:pt idx="1573">
                  <c:v>819.0</c:v>
                </c:pt>
                <c:pt idx="1574">
                  <c:v>820.0</c:v>
                </c:pt>
                <c:pt idx="1575">
                  <c:v>820.0</c:v>
                </c:pt>
                <c:pt idx="1576">
                  <c:v>821.0</c:v>
                </c:pt>
                <c:pt idx="1577">
                  <c:v>822.0</c:v>
                </c:pt>
                <c:pt idx="1578">
                  <c:v>822.0</c:v>
                </c:pt>
                <c:pt idx="1579">
                  <c:v>823.0</c:v>
                </c:pt>
                <c:pt idx="1580">
                  <c:v>824.0</c:v>
                </c:pt>
                <c:pt idx="1581">
                  <c:v>825.0</c:v>
                </c:pt>
                <c:pt idx="1582">
                  <c:v>825.0</c:v>
                </c:pt>
                <c:pt idx="1583">
                  <c:v>825.0</c:v>
                </c:pt>
                <c:pt idx="1584">
                  <c:v>825.0</c:v>
                </c:pt>
                <c:pt idx="1585">
                  <c:v>825.0</c:v>
                </c:pt>
                <c:pt idx="1586">
                  <c:v>825.0</c:v>
                </c:pt>
                <c:pt idx="1587">
                  <c:v>825.0</c:v>
                </c:pt>
                <c:pt idx="1588">
                  <c:v>826.0</c:v>
                </c:pt>
                <c:pt idx="1589">
                  <c:v>826.0</c:v>
                </c:pt>
                <c:pt idx="1590">
                  <c:v>827.0</c:v>
                </c:pt>
                <c:pt idx="1591">
                  <c:v>828.0</c:v>
                </c:pt>
                <c:pt idx="1592">
                  <c:v>829.0</c:v>
                </c:pt>
                <c:pt idx="1593">
                  <c:v>830.0</c:v>
                </c:pt>
                <c:pt idx="1594">
                  <c:v>830.0</c:v>
                </c:pt>
                <c:pt idx="1595">
                  <c:v>830.0</c:v>
                </c:pt>
                <c:pt idx="1596">
                  <c:v>831.0</c:v>
                </c:pt>
                <c:pt idx="1597">
                  <c:v>831.0</c:v>
                </c:pt>
                <c:pt idx="1598">
                  <c:v>832.0</c:v>
                </c:pt>
                <c:pt idx="1599">
                  <c:v>832.0</c:v>
                </c:pt>
                <c:pt idx="1600">
                  <c:v>832.0</c:v>
                </c:pt>
                <c:pt idx="1601">
                  <c:v>832.0</c:v>
                </c:pt>
                <c:pt idx="1602">
                  <c:v>832.0</c:v>
                </c:pt>
                <c:pt idx="1603">
                  <c:v>832.0</c:v>
                </c:pt>
                <c:pt idx="1604">
                  <c:v>832.0</c:v>
                </c:pt>
                <c:pt idx="1605">
                  <c:v>832.0</c:v>
                </c:pt>
                <c:pt idx="1606">
                  <c:v>832.0</c:v>
                </c:pt>
                <c:pt idx="1607">
                  <c:v>832.0</c:v>
                </c:pt>
                <c:pt idx="1608">
                  <c:v>832.0</c:v>
                </c:pt>
                <c:pt idx="1609">
                  <c:v>832.0</c:v>
                </c:pt>
                <c:pt idx="1610">
                  <c:v>833.0</c:v>
                </c:pt>
                <c:pt idx="1611">
                  <c:v>834.0</c:v>
                </c:pt>
                <c:pt idx="1612">
                  <c:v>835.0</c:v>
                </c:pt>
                <c:pt idx="1613">
                  <c:v>836.0</c:v>
                </c:pt>
                <c:pt idx="1614">
                  <c:v>836.0</c:v>
                </c:pt>
                <c:pt idx="1615">
                  <c:v>836.0</c:v>
                </c:pt>
                <c:pt idx="1616">
                  <c:v>836.0</c:v>
                </c:pt>
                <c:pt idx="1617">
                  <c:v>837.0</c:v>
                </c:pt>
                <c:pt idx="1618">
                  <c:v>838.0</c:v>
                </c:pt>
                <c:pt idx="1619">
                  <c:v>838.0</c:v>
                </c:pt>
                <c:pt idx="1620">
                  <c:v>839.0</c:v>
                </c:pt>
                <c:pt idx="1621">
                  <c:v>839.0</c:v>
                </c:pt>
                <c:pt idx="1622">
                  <c:v>839.0</c:v>
                </c:pt>
                <c:pt idx="1623">
                  <c:v>839.0</c:v>
                </c:pt>
                <c:pt idx="1624">
                  <c:v>840.0</c:v>
                </c:pt>
                <c:pt idx="1625">
                  <c:v>840.0</c:v>
                </c:pt>
                <c:pt idx="1626">
                  <c:v>841.0</c:v>
                </c:pt>
                <c:pt idx="1627">
                  <c:v>842.0</c:v>
                </c:pt>
                <c:pt idx="1628">
                  <c:v>843.0</c:v>
                </c:pt>
                <c:pt idx="1629">
                  <c:v>844.0</c:v>
                </c:pt>
                <c:pt idx="1630">
                  <c:v>845.0</c:v>
                </c:pt>
                <c:pt idx="1631">
                  <c:v>846.0</c:v>
                </c:pt>
                <c:pt idx="1632">
                  <c:v>847.0</c:v>
                </c:pt>
                <c:pt idx="1633">
                  <c:v>848.0</c:v>
                </c:pt>
                <c:pt idx="1634">
                  <c:v>849.0</c:v>
                </c:pt>
                <c:pt idx="1635">
                  <c:v>850.0</c:v>
                </c:pt>
                <c:pt idx="1636">
                  <c:v>851.0</c:v>
                </c:pt>
                <c:pt idx="1637">
                  <c:v>852.0</c:v>
                </c:pt>
                <c:pt idx="1638">
                  <c:v>853.0</c:v>
                </c:pt>
                <c:pt idx="1639">
                  <c:v>853.0</c:v>
                </c:pt>
                <c:pt idx="1640">
                  <c:v>853.0</c:v>
                </c:pt>
                <c:pt idx="1641">
                  <c:v>854.0</c:v>
                </c:pt>
                <c:pt idx="1642">
                  <c:v>855.0</c:v>
                </c:pt>
                <c:pt idx="1643">
                  <c:v>856.0</c:v>
                </c:pt>
                <c:pt idx="1644">
                  <c:v>856.0</c:v>
                </c:pt>
                <c:pt idx="1645">
                  <c:v>857.0</c:v>
                </c:pt>
                <c:pt idx="1646">
                  <c:v>857.0</c:v>
                </c:pt>
                <c:pt idx="1647">
                  <c:v>857.0</c:v>
                </c:pt>
                <c:pt idx="1648">
                  <c:v>857.0</c:v>
                </c:pt>
                <c:pt idx="1649">
                  <c:v>858.0</c:v>
                </c:pt>
                <c:pt idx="1650">
                  <c:v>858.0</c:v>
                </c:pt>
                <c:pt idx="1651">
                  <c:v>859.0</c:v>
                </c:pt>
                <c:pt idx="1652">
                  <c:v>859.0</c:v>
                </c:pt>
                <c:pt idx="1653">
                  <c:v>859.0</c:v>
                </c:pt>
                <c:pt idx="1654">
                  <c:v>859.0</c:v>
                </c:pt>
                <c:pt idx="1655">
                  <c:v>859.0</c:v>
                </c:pt>
                <c:pt idx="1656">
                  <c:v>860.0</c:v>
                </c:pt>
                <c:pt idx="1657">
                  <c:v>861.0</c:v>
                </c:pt>
                <c:pt idx="1658">
                  <c:v>862.0</c:v>
                </c:pt>
                <c:pt idx="1659">
                  <c:v>863.0</c:v>
                </c:pt>
                <c:pt idx="1660">
                  <c:v>863.0</c:v>
                </c:pt>
                <c:pt idx="1661">
                  <c:v>863.0</c:v>
                </c:pt>
                <c:pt idx="1662">
                  <c:v>863.0</c:v>
                </c:pt>
                <c:pt idx="1663">
                  <c:v>863.0</c:v>
                </c:pt>
                <c:pt idx="1664">
                  <c:v>863.0</c:v>
                </c:pt>
                <c:pt idx="1665">
                  <c:v>863.0</c:v>
                </c:pt>
                <c:pt idx="1666">
                  <c:v>863.0</c:v>
                </c:pt>
                <c:pt idx="1667">
                  <c:v>863.0</c:v>
                </c:pt>
                <c:pt idx="1668">
                  <c:v>863.0</c:v>
                </c:pt>
                <c:pt idx="1669">
                  <c:v>864.0</c:v>
                </c:pt>
                <c:pt idx="1670">
                  <c:v>864.0</c:v>
                </c:pt>
                <c:pt idx="1671">
                  <c:v>865.0</c:v>
                </c:pt>
                <c:pt idx="1672">
                  <c:v>866.0</c:v>
                </c:pt>
                <c:pt idx="1673">
                  <c:v>866.0</c:v>
                </c:pt>
                <c:pt idx="1674">
                  <c:v>866.0</c:v>
                </c:pt>
                <c:pt idx="1675">
                  <c:v>867.0</c:v>
                </c:pt>
                <c:pt idx="1676">
                  <c:v>867.0</c:v>
                </c:pt>
                <c:pt idx="1677">
                  <c:v>867.0</c:v>
                </c:pt>
                <c:pt idx="1678">
                  <c:v>867.0</c:v>
                </c:pt>
                <c:pt idx="1679">
                  <c:v>867.0</c:v>
                </c:pt>
                <c:pt idx="1680">
                  <c:v>867.0</c:v>
                </c:pt>
                <c:pt idx="1681">
                  <c:v>867.0</c:v>
                </c:pt>
                <c:pt idx="1682">
                  <c:v>868.0</c:v>
                </c:pt>
                <c:pt idx="1683">
                  <c:v>869.0</c:v>
                </c:pt>
                <c:pt idx="1684">
                  <c:v>869.0</c:v>
                </c:pt>
                <c:pt idx="1685">
                  <c:v>869.0</c:v>
                </c:pt>
                <c:pt idx="1686">
                  <c:v>869.0</c:v>
                </c:pt>
                <c:pt idx="1687">
                  <c:v>869.0</c:v>
                </c:pt>
                <c:pt idx="1688">
                  <c:v>870.0</c:v>
                </c:pt>
                <c:pt idx="1689">
                  <c:v>871.0</c:v>
                </c:pt>
                <c:pt idx="1690">
                  <c:v>872.0</c:v>
                </c:pt>
                <c:pt idx="1691">
                  <c:v>873.0</c:v>
                </c:pt>
                <c:pt idx="1692">
                  <c:v>873.0</c:v>
                </c:pt>
                <c:pt idx="1693">
                  <c:v>873.0</c:v>
                </c:pt>
                <c:pt idx="1694">
                  <c:v>874.0</c:v>
                </c:pt>
                <c:pt idx="1695">
                  <c:v>875.0</c:v>
                </c:pt>
                <c:pt idx="1696">
                  <c:v>876.0</c:v>
                </c:pt>
                <c:pt idx="1697">
                  <c:v>876.0</c:v>
                </c:pt>
                <c:pt idx="1698">
                  <c:v>877.0</c:v>
                </c:pt>
                <c:pt idx="1699">
                  <c:v>878.0</c:v>
                </c:pt>
                <c:pt idx="1700">
                  <c:v>878.0</c:v>
                </c:pt>
                <c:pt idx="1701">
                  <c:v>878.0</c:v>
                </c:pt>
                <c:pt idx="1702">
                  <c:v>878.0</c:v>
                </c:pt>
                <c:pt idx="1703">
                  <c:v>878.0</c:v>
                </c:pt>
                <c:pt idx="1704">
                  <c:v>878.0</c:v>
                </c:pt>
                <c:pt idx="1705">
                  <c:v>878.0</c:v>
                </c:pt>
                <c:pt idx="1706">
                  <c:v>878.0</c:v>
                </c:pt>
                <c:pt idx="1707">
                  <c:v>878.0</c:v>
                </c:pt>
                <c:pt idx="1708">
                  <c:v>878.0</c:v>
                </c:pt>
                <c:pt idx="1709">
                  <c:v>878.0</c:v>
                </c:pt>
                <c:pt idx="1710">
                  <c:v>878.0</c:v>
                </c:pt>
                <c:pt idx="1711">
                  <c:v>878.0</c:v>
                </c:pt>
                <c:pt idx="1712">
                  <c:v>878.0</c:v>
                </c:pt>
                <c:pt idx="1713">
                  <c:v>879.0</c:v>
                </c:pt>
                <c:pt idx="1714">
                  <c:v>879.0</c:v>
                </c:pt>
                <c:pt idx="1715">
                  <c:v>879.0</c:v>
                </c:pt>
                <c:pt idx="1716">
                  <c:v>879.0</c:v>
                </c:pt>
                <c:pt idx="1717">
                  <c:v>879.0</c:v>
                </c:pt>
                <c:pt idx="1718">
                  <c:v>879.0</c:v>
                </c:pt>
                <c:pt idx="1719">
                  <c:v>880.0</c:v>
                </c:pt>
                <c:pt idx="1720">
                  <c:v>880.0</c:v>
                </c:pt>
                <c:pt idx="1721">
                  <c:v>880.0</c:v>
                </c:pt>
                <c:pt idx="1722">
                  <c:v>880.0</c:v>
                </c:pt>
                <c:pt idx="1723">
                  <c:v>880.0</c:v>
                </c:pt>
                <c:pt idx="1724">
                  <c:v>881.0</c:v>
                </c:pt>
                <c:pt idx="1725">
                  <c:v>882.0</c:v>
                </c:pt>
                <c:pt idx="1726">
                  <c:v>883.0</c:v>
                </c:pt>
                <c:pt idx="1727">
                  <c:v>884.0</c:v>
                </c:pt>
                <c:pt idx="1728">
                  <c:v>885.0</c:v>
                </c:pt>
                <c:pt idx="1729">
                  <c:v>885.0</c:v>
                </c:pt>
                <c:pt idx="1730">
                  <c:v>886.0</c:v>
                </c:pt>
                <c:pt idx="1731">
                  <c:v>887.0</c:v>
                </c:pt>
                <c:pt idx="1732">
                  <c:v>887.0</c:v>
                </c:pt>
                <c:pt idx="1733">
                  <c:v>888.0</c:v>
                </c:pt>
                <c:pt idx="1734">
                  <c:v>888.0</c:v>
                </c:pt>
                <c:pt idx="1735">
                  <c:v>888.0</c:v>
                </c:pt>
                <c:pt idx="1736">
                  <c:v>888.0</c:v>
                </c:pt>
                <c:pt idx="1737">
                  <c:v>889.0</c:v>
                </c:pt>
                <c:pt idx="1738">
                  <c:v>890.0</c:v>
                </c:pt>
                <c:pt idx="1739">
                  <c:v>891.0</c:v>
                </c:pt>
                <c:pt idx="1740">
                  <c:v>892.0</c:v>
                </c:pt>
                <c:pt idx="1741">
                  <c:v>893.0</c:v>
                </c:pt>
                <c:pt idx="1742">
                  <c:v>894.0</c:v>
                </c:pt>
                <c:pt idx="1743">
                  <c:v>895.0</c:v>
                </c:pt>
                <c:pt idx="1744">
                  <c:v>896.0</c:v>
                </c:pt>
                <c:pt idx="1745">
                  <c:v>896.0</c:v>
                </c:pt>
                <c:pt idx="1746">
                  <c:v>896.0</c:v>
                </c:pt>
                <c:pt idx="1747">
                  <c:v>897.0</c:v>
                </c:pt>
                <c:pt idx="1748">
                  <c:v>898.0</c:v>
                </c:pt>
                <c:pt idx="1749">
                  <c:v>898.0</c:v>
                </c:pt>
                <c:pt idx="1750">
                  <c:v>898.0</c:v>
                </c:pt>
                <c:pt idx="1751">
                  <c:v>898.0</c:v>
                </c:pt>
                <c:pt idx="1752">
                  <c:v>899.0</c:v>
                </c:pt>
                <c:pt idx="1753">
                  <c:v>899.0</c:v>
                </c:pt>
                <c:pt idx="1754">
                  <c:v>900.0</c:v>
                </c:pt>
                <c:pt idx="1755">
                  <c:v>901.0</c:v>
                </c:pt>
                <c:pt idx="1756">
                  <c:v>901.0</c:v>
                </c:pt>
                <c:pt idx="1757">
                  <c:v>901.0</c:v>
                </c:pt>
                <c:pt idx="1758">
                  <c:v>902.0</c:v>
                </c:pt>
                <c:pt idx="1759">
                  <c:v>903.0</c:v>
                </c:pt>
                <c:pt idx="1760">
                  <c:v>904.0</c:v>
                </c:pt>
                <c:pt idx="1761">
                  <c:v>905.0</c:v>
                </c:pt>
                <c:pt idx="1762">
                  <c:v>906.0</c:v>
                </c:pt>
                <c:pt idx="1763">
                  <c:v>907.0</c:v>
                </c:pt>
                <c:pt idx="1764">
                  <c:v>908.0</c:v>
                </c:pt>
                <c:pt idx="1765">
                  <c:v>908.0</c:v>
                </c:pt>
                <c:pt idx="1766">
                  <c:v>908.0</c:v>
                </c:pt>
                <c:pt idx="1767">
                  <c:v>908.0</c:v>
                </c:pt>
                <c:pt idx="1768">
                  <c:v>908.0</c:v>
                </c:pt>
                <c:pt idx="1769">
                  <c:v>909.0</c:v>
                </c:pt>
                <c:pt idx="1770">
                  <c:v>909.0</c:v>
                </c:pt>
                <c:pt idx="1771">
                  <c:v>910.0</c:v>
                </c:pt>
                <c:pt idx="1772">
                  <c:v>911.0</c:v>
                </c:pt>
                <c:pt idx="1773">
                  <c:v>912.0</c:v>
                </c:pt>
                <c:pt idx="1774">
                  <c:v>913.0</c:v>
                </c:pt>
                <c:pt idx="1775">
                  <c:v>914.0</c:v>
                </c:pt>
                <c:pt idx="1776">
                  <c:v>915.0</c:v>
                </c:pt>
                <c:pt idx="1777">
                  <c:v>916.0</c:v>
                </c:pt>
                <c:pt idx="1778">
                  <c:v>917.0</c:v>
                </c:pt>
                <c:pt idx="1779">
                  <c:v>917.0</c:v>
                </c:pt>
                <c:pt idx="1780">
                  <c:v>917.0</c:v>
                </c:pt>
                <c:pt idx="1781">
                  <c:v>918.0</c:v>
                </c:pt>
                <c:pt idx="1782">
                  <c:v>919.0</c:v>
                </c:pt>
                <c:pt idx="1783">
                  <c:v>920.0</c:v>
                </c:pt>
                <c:pt idx="1784">
                  <c:v>921.0</c:v>
                </c:pt>
                <c:pt idx="1785">
                  <c:v>922.0</c:v>
                </c:pt>
                <c:pt idx="1786">
                  <c:v>923.0</c:v>
                </c:pt>
                <c:pt idx="1787">
                  <c:v>924.0</c:v>
                </c:pt>
                <c:pt idx="1788">
                  <c:v>925.0</c:v>
                </c:pt>
                <c:pt idx="1789">
                  <c:v>926.0</c:v>
                </c:pt>
                <c:pt idx="1790">
                  <c:v>927.0</c:v>
                </c:pt>
                <c:pt idx="1791">
                  <c:v>928.0</c:v>
                </c:pt>
                <c:pt idx="1792">
                  <c:v>928.0</c:v>
                </c:pt>
                <c:pt idx="1793">
                  <c:v>929.0</c:v>
                </c:pt>
                <c:pt idx="1794">
                  <c:v>930.0</c:v>
                </c:pt>
                <c:pt idx="1795">
                  <c:v>930.0</c:v>
                </c:pt>
                <c:pt idx="1796">
                  <c:v>931.0</c:v>
                </c:pt>
                <c:pt idx="1797">
                  <c:v>931.0</c:v>
                </c:pt>
                <c:pt idx="1798">
                  <c:v>931.0</c:v>
                </c:pt>
                <c:pt idx="1799">
                  <c:v>932.0</c:v>
                </c:pt>
                <c:pt idx="1800">
                  <c:v>932.0</c:v>
                </c:pt>
                <c:pt idx="1801">
                  <c:v>932.0</c:v>
                </c:pt>
                <c:pt idx="1802">
                  <c:v>933.0</c:v>
                </c:pt>
                <c:pt idx="1803">
                  <c:v>933.0</c:v>
                </c:pt>
                <c:pt idx="1804">
                  <c:v>933.0</c:v>
                </c:pt>
                <c:pt idx="1805">
                  <c:v>934.0</c:v>
                </c:pt>
                <c:pt idx="1806">
                  <c:v>934.0</c:v>
                </c:pt>
                <c:pt idx="1807">
                  <c:v>934.0</c:v>
                </c:pt>
                <c:pt idx="1808">
                  <c:v>934.0</c:v>
                </c:pt>
                <c:pt idx="1809">
                  <c:v>934.0</c:v>
                </c:pt>
                <c:pt idx="1810">
                  <c:v>935.0</c:v>
                </c:pt>
                <c:pt idx="1811">
                  <c:v>936.0</c:v>
                </c:pt>
                <c:pt idx="1812">
                  <c:v>937.0</c:v>
                </c:pt>
                <c:pt idx="1813">
                  <c:v>937.0</c:v>
                </c:pt>
                <c:pt idx="1814">
                  <c:v>937.0</c:v>
                </c:pt>
                <c:pt idx="1815">
                  <c:v>937.0</c:v>
                </c:pt>
                <c:pt idx="1816">
                  <c:v>937.0</c:v>
                </c:pt>
                <c:pt idx="1817">
                  <c:v>937.0</c:v>
                </c:pt>
                <c:pt idx="1818">
                  <c:v>937.0</c:v>
                </c:pt>
                <c:pt idx="1819">
                  <c:v>938.0</c:v>
                </c:pt>
                <c:pt idx="1820">
                  <c:v>938.0</c:v>
                </c:pt>
                <c:pt idx="1821">
                  <c:v>938.0</c:v>
                </c:pt>
                <c:pt idx="1822">
                  <c:v>939.0</c:v>
                </c:pt>
                <c:pt idx="1823">
                  <c:v>940.0</c:v>
                </c:pt>
                <c:pt idx="1824">
                  <c:v>941.0</c:v>
                </c:pt>
                <c:pt idx="1825">
                  <c:v>942.0</c:v>
                </c:pt>
                <c:pt idx="1826">
                  <c:v>943.0</c:v>
                </c:pt>
                <c:pt idx="1827">
                  <c:v>943.0</c:v>
                </c:pt>
                <c:pt idx="1828">
                  <c:v>943.0</c:v>
                </c:pt>
                <c:pt idx="1829">
                  <c:v>943.0</c:v>
                </c:pt>
                <c:pt idx="1830">
                  <c:v>943.0</c:v>
                </c:pt>
                <c:pt idx="1831">
                  <c:v>944.0</c:v>
                </c:pt>
                <c:pt idx="1832">
                  <c:v>944.0</c:v>
                </c:pt>
                <c:pt idx="1833">
                  <c:v>944.0</c:v>
                </c:pt>
                <c:pt idx="1834">
                  <c:v>944.0</c:v>
                </c:pt>
                <c:pt idx="1835">
                  <c:v>944.0</c:v>
                </c:pt>
                <c:pt idx="1836">
                  <c:v>945.0</c:v>
                </c:pt>
                <c:pt idx="1837">
                  <c:v>945.0</c:v>
                </c:pt>
                <c:pt idx="1838">
                  <c:v>945.0</c:v>
                </c:pt>
                <c:pt idx="1839">
                  <c:v>946.0</c:v>
                </c:pt>
                <c:pt idx="1840">
                  <c:v>947.0</c:v>
                </c:pt>
                <c:pt idx="1841">
                  <c:v>948.0</c:v>
                </c:pt>
                <c:pt idx="1842">
                  <c:v>948.0</c:v>
                </c:pt>
                <c:pt idx="1843">
                  <c:v>949.0</c:v>
                </c:pt>
                <c:pt idx="1844">
                  <c:v>950.0</c:v>
                </c:pt>
                <c:pt idx="1845">
                  <c:v>951.0</c:v>
                </c:pt>
                <c:pt idx="1846">
                  <c:v>951.0</c:v>
                </c:pt>
                <c:pt idx="1847">
                  <c:v>952.0</c:v>
                </c:pt>
                <c:pt idx="1848">
                  <c:v>953.0</c:v>
                </c:pt>
                <c:pt idx="1849">
                  <c:v>954.0</c:v>
                </c:pt>
                <c:pt idx="1850">
                  <c:v>954.0</c:v>
                </c:pt>
                <c:pt idx="1851">
                  <c:v>955.0</c:v>
                </c:pt>
                <c:pt idx="1852">
                  <c:v>956.0</c:v>
                </c:pt>
                <c:pt idx="1853">
                  <c:v>956.0</c:v>
                </c:pt>
                <c:pt idx="1854">
                  <c:v>956.0</c:v>
                </c:pt>
                <c:pt idx="1855">
                  <c:v>956.0</c:v>
                </c:pt>
                <c:pt idx="1856">
                  <c:v>957.0</c:v>
                </c:pt>
                <c:pt idx="1857">
                  <c:v>957.0</c:v>
                </c:pt>
                <c:pt idx="1858">
                  <c:v>958.0</c:v>
                </c:pt>
                <c:pt idx="1859">
                  <c:v>958.0</c:v>
                </c:pt>
                <c:pt idx="1860">
                  <c:v>958.0</c:v>
                </c:pt>
                <c:pt idx="1861">
                  <c:v>958.0</c:v>
                </c:pt>
                <c:pt idx="1862">
                  <c:v>958.0</c:v>
                </c:pt>
                <c:pt idx="1863">
                  <c:v>958.0</c:v>
                </c:pt>
                <c:pt idx="1864">
                  <c:v>959.0</c:v>
                </c:pt>
                <c:pt idx="1865">
                  <c:v>960.0</c:v>
                </c:pt>
                <c:pt idx="1866">
                  <c:v>960.0</c:v>
                </c:pt>
                <c:pt idx="1867">
                  <c:v>961.0</c:v>
                </c:pt>
                <c:pt idx="1868">
                  <c:v>961.0</c:v>
                </c:pt>
                <c:pt idx="1869">
                  <c:v>962.0</c:v>
                </c:pt>
                <c:pt idx="1870">
                  <c:v>962.0</c:v>
                </c:pt>
                <c:pt idx="1871">
                  <c:v>963.0</c:v>
                </c:pt>
                <c:pt idx="1872">
                  <c:v>964.0</c:v>
                </c:pt>
                <c:pt idx="1873">
                  <c:v>965.0</c:v>
                </c:pt>
                <c:pt idx="1874">
                  <c:v>966.0</c:v>
                </c:pt>
                <c:pt idx="1875">
                  <c:v>966.0</c:v>
                </c:pt>
                <c:pt idx="1876">
                  <c:v>966.0</c:v>
                </c:pt>
                <c:pt idx="1877">
                  <c:v>967.0</c:v>
                </c:pt>
                <c:pt idx="1878">
                  <c:v>967.0</c:v>
                </c:pt>
                <c:pt idx="1879">
                  <c:v>968.0</c:v>
                </c:pt>
                <c:pt idx="1880">
                  <c:v>969.0</c:v>
                </c:pt>
                <c:pt idx="1881">
                  <c:v>969.0</c:v>
                </c:pt>
                <c:pt idx="1882">
                  <c:v>969.0</c:v>
                </c:pt>
                <c:pt idx="1883">
                  <c:v>970.0</c:v>
                </c:pt>
                <c:pt idx="1884">
                  <c:v>970.0</c:v>
                </c:pt>
                <c:pt idx="1885">
                  <c:v>971.0</c:v>
                </c:pt>
                <c:pt idx="1886">
                  <c:v>971.0</c:v>
                </c:pt>
                <c:pt idx="1887">
                  <c:v>971.0</c:v>
                </c:pt>
                <c:pt idx="1888">
                  <c:v>971.0</c:v>
                </c:pt>
                <c:pt idx="1889">
                  <c:v>971.0</c:v>
                </c:pt>
                <c:pt idx="1890">
                  <c:v>971.0</c:v>
                </c:pt>
                <c:pt idx="1891">
                  <c:v>971.0</c:v>
                </c:pt>
                <c:pt idx="1892">
                  <c:v>971.0</c:v>
                </c:pt>
                <c:pt idx="1893">
                  <c:v>971.0</c:v>
                </c:pt>
                <c:pt idx="1894">
                  <c:v>971.0</c:v>
                </c:pt>
                <c:pt idx="1895">
                  <c:v>971.0</c:v>
                </c:pt>
                <c:pt idx="1896">
                  <c:v>972.0</c:v>
                </c:pt>
                <c:pt idx="1897">
                  <c:v>973.0</c:v>
                </c:pt>
                <c:pt idx="1898">
                  <c:v>974.0</c:v>
                </c:pt>
                <c:pt idx="1899">
                  <c:v>974.0</c:v>
                </c:pt>
                <c:pt idx="1900">
                  <c:v>975.0</c:v>
                </c:pt>
                <c:pt idx="1901">
                  <c:v>975.0</c:v>
                </c:pt>
                <c:pt idx="1902">
                  <c:v>976.0</c:v>
                </c:pt>
                <c:pt idx="1903">
                  <c:v>976.0</c:v>
                </c:pt>
                <c:pt idx="1904">
                  <c:v>976.0</c:v>
                </c:pt>
                <c:pt idx="1905">
                  <c:v>976.0</c:v>
                </c:pt>
                <c:pt idx="1906">
                  <c:v>976.0</c:v>
                </c:pt>
                <c:pt idx="1907">
                  <c:v>976.0</c:v>
                </c:pt>
                <c:pt idx="1908">
                  <c:v>976.0</c:v>
                </c:pt>
                <c:pt idx="1909">
                  <c:v>977.0</c:v>
                </c:pt>
                <c:pt idx="1910">
                  <c:v>978.0</c:v>
                </c:pt>
                <c:pt idx="1911">
                  <c:v>979.0</c:v>
                </c:pt>
                <c:pt idx="1912">
                  <c:v>980.0</c:v>
                </c:pt>
                <c:pt idx="1913">
                  <c:v>981.0</c:v>
                </c:pt>
                <c:pt idx="1914">
                  <c:v>982.0</c:v>
                </c:pt>
                <c:pt idx="1915">
                  <c:v>983.0</c:v>
                </c:pt>
                <c:pt idx="1916">
                  <c:v>984.0</c:v>
                </c:pt>
                <c:pt idx="1917">
                  <c:v>984.0</c:v>
                </c:pt>
                <c:pt idx="1918">
                  <c:v>985.0</c:v>
                </c:pt>
                <c:pt idx="1919">
                  <c:v>986.0</c:v>
                </c:pt>
                <c:pt idx="1920">
                  <c:v>987.0</c:v>
                </c:pt>
                <c:pt idx="1921">
                  <c:v>987.0</c:v>
                </c:pt>
                <c:pt idx="1922">
                  <c:v>988.0</c:v>
                </c:pt>
                <c:pt idx="1923">
                  <c:v>988.0</c:v>
                </c:pt>
                <c:pt idx="1924">
                  <c:v>988.0</c:v>
                </c:pt>
                <c:pt idx="1925">
                  <c:v>988.0</c:v>
                </c:pt>
                <c:pt idx="1926">
                  <c:v>988.0</c:v>
                </c:pt>
                <c:pt idx="1927">
                  <c:v>988.0</c:v>
                </c:pt>
                <c:pt idx="1928">
                  <c:v>988.0</c:v>
                </c:pt>
                <c:pt idx="1929">
                  <c:v>988.0</c:v>
                </c:pt>
                <c:pt idx="1930">
                  <c:v>989.0</c:v>
                </c:pt>
                <c:pt idx="1931">
                  <c:v>990.0</c:v>
                </c:pt>
                <c:pt idx="1932">
                  <c:v>991.0</c:v>
                </c:pt>
                <c:pt idx="1933">
                  <c:v>992.0</c:v>
                </c:pt>
                <c:pt idx="1934">
                  <c:v>992.0</c:v>
                </c:pt>
                <c:pt idx="1935">
                  <c:v>993.0</c:v>
                </c:pt>
                <c:pt idx="1936">
                  <c:v>993.0</c:v>
                </c:pt>
                <c:pt idx="1937">
                  <c:v>993.0</c:v>
                </c:pt>
                <c:pt idx="1938">
                  <c:v>994.0</c:v>
                </c:pt>
                <c:pt idx="1939">
                  <c:v>995.0</c:v>
                </c:pt>
                <c:pt idx="1940">
                  <c:v>996.0</c:v>
                </c:pt>
                <c:pt idx="1941">
                  <c:v>997.0</c:v>
                </c:pt>
                <c:pt idx="1942">
                  <c:v>998.0</c:v>
                </c:pt>
                <c:pt idx="1943">
                  <c:v>999.0</c:v>
                </c:pt>
                <c:pt idx="1944">
                  <c:v>1000.0</c:v>
                </c:pt>
                <c:pt idx="1945">
                  <c:v>1001.0</c:v>
                </c:pt>
                <c:pt idx="1946">
                  <c:v>1002.0</c:v>
                </c:pt>
                <c:pt idx="1947">
                  <c:v>1002.0</c:v>
                </c:pt>
                <c:pt idx="1948">
                  <c:v>1002.0</c:v>
                </c:pt>
                <c:pt idx="1949">
                  <c:v>1003.0</c:v>
                </c:pt>
                <c:pt idx="1950">
                  <c:v>1004.0</c:v>
                </c:pt>
                <c:pt idx="1951">
                  <c:v>1004.0</c:v>
                </c:pt>
                <c:pt idx="1952">
                  <c:v>1004.0</c:v>
                </c:pt>
                <c:pt idx="1953">
                  <c:v>1004.0</c:v>
                </c:pt>
                <c:pt idx="1954">
                  <c:v>1004.0</c:v>
                </c:pt>
                <c:pt idx="1955">
                  <c:v>1004.0</c:v>
                </c:pt>
                <c:pt idx="1956">
                  <c:v>1004.0</c:v>
                </c:pt>
                <c:pt idx="1957">
                  <c:v>1005.0</c:v>
                </c:pt>
                <c:pt idx="1958">
                  <c:v>1006.0</c:v>
                </c:pt>
                <c:pt idx="1959">
                  <c:v>1006.0</c:v>
                </c:pt>
                <c:pt idx="1960">
                  <c:v>1006.0</c:v>
                </c:pt>
                <c:pt idx="1961">
                  <c:v>1006.0</c:v>
                </c:pt>
                <c:pt idx="1962">
                  <c:v>1006.0</c:v>
                </c:pt>
                <c:pt idx="1963">
                  <c:v>1007.0</c:v>
                </c:pt>
                <c:pt idx="1964">
                  <c:v>1007.0</c:v>
                </c:pt>
                <c:pt idx="1965">
                  <c:v>1007.0</c:v>
                </c:pt>
                <c:pt idx="1966">
                  <c:v>1008.0</c:v>
                </c:pt>
                <c:pt idx="1967">
                  <c:v>1009.0</c:v>
                </c:pt>
                <c:pt idx="1968">
                  <c:v>1010.0</c:v>
                </c:pt>
                <c:pt idx="1969">
                  <c:v>1011.0</c:v>
                </c:pt>
                <c:pt idx="1970">
                  <c:v>1011.0</c:v>
                </c:pt>
                <c:pt idx="1971">
                  <c:v>1011.0</c:v>
                </c:pt>
                <c:pt idx="1972">
                  <c:v>1011.0</c:v>
                </c:pt>
                <c:pt idx="1973">
                  <c:v>1012.0</c:v>
                </c:pt>
                <c:pt idx="1974">
                  <c:v>1012.0</c:v>
                </c:pt>
                <c:pt idx="1975">
                  <c:v>1012.0</c:v>
                </c:pt>
                <c:pt idx="1976">
                  <c:v>1012.0</c:v>
                </c:pt>
                <c:pt idx="1977">
                  <c:v>1012.0</c:v>
                </c:pt>
                <c:pt idx="1978">
                  <c:v>1012.0</c:v>
                </c:pt>
                <c:pt idx="1979">
                  <c:v>1012.0</c:v>
                </c:pt>
                <c:pt idx="1980">
                  <c:v>1012.0</c:v>
                </c:pt>
                <c:pt idx="1981">
                  <c:v>1012.0</c:v>
                </c:pt>
                <c:pt idx="1982">
                  <c:v>1012.0</c:v>
                </c:pt>
                <c:pt idx="1983">
                  <c:v>1013.0</c:v>
                </c:pt>
                <c:pt idx="1984">
                  <c:v>1013.0</c:v>
                </c:pt>
                <c:pt idx="1985">
                  <c:v>1013.0</c:v>
                </c:pt>
                <c:pt idx="1986">
                  <c:v>1013.0</c:v>
                </c:pt>
                <c:pt idx="1987">
                  <c:v>1014.0</c:v>
                </c:pt>
                <c:pt idx="1988">
                  <c:v>1014.0</c:v>
                </c:pt>
                <c:pt idx="1989">
                  <c:v>1015.0</c:v>
                </c:pt>
                <c:pt idx="1990">
                  <c:v>1015.0</c:v>
                </c:pt>
                <c:pt idx="1991">
                  <c:v>1016.0</c:v>
                </c:pt>
                <c:pt idx="1992">
                  <c:v>1017.0</c:v>
                </c:pt>
                <c:pt idx="1993">
                  <c:v>1018.0</c:v>
                </c:pt>
                <c:pt idx="1994">
                  <c:v>1019.0</c:v>
                </c:pt>
                <c:pt idx="1995">
                  <c:v>1020.0</c:v>
                </c:pt>
                <c:pt idx="1996">
                  <c:v>1021.0</c:v>
                </c:pt>
                <c:pt idx="1997">
                  <c:v>1021.0</c:v>
                </c:pt>
                <c:pt idx="1998">
                  <c:v>1022.0</c:v>
                </c:pt>
                <c:pt idx="1999">
                  <c:v>1023.0</c:v>
                </c:pt>
                <c:pt idx="2000">
                  <c:v>1024.0</c:v>
                </c:pt>
                <c:pt idx="2001">
                  <c:v>1025.0</c:v>
                </c:pt>
                <c:pt idx="2002">
                  <c:v>1026.0</c:v>
                </c:pt>
                <c:pt idx="2003">
                  <c:v>1027.0</c:v>
                </c:pt>
                <c:pt idx="2004">
                  <c:v>1028.0</c:v>
                </c:pt>
                <c:pt idx="2005">
                  <c:v>1029.0</c:v>
                </c:pt>
                <c:pt idx="2006">
                  <c:v>1029.0</c:v>
                </c:pt>
                <c:pt idx="2007">
                  <c:v>1030.0</c:v>
                </c:pt>
                <c:pt idx="2008">
                  <c:v>1030.0</c:v>
                </c:pt>
                <c:pt idx="2009">
                  <c:v>1030.0</c:v>
                </c:pt>
                <c:pt idx="2010">
                  <c:v>1031.0</c:v>
                </c:pt>
                <c:pt idx="2011">
                  <c:v>1031.0</c:v>
                </c:pt>
                <c:pt idx="2012">
                  <c:v>1032.0</c:v>
                </c:pt>
                <c:pt idx="2013">
                  <c:v>1032.0</c:v>
                </c:pt>
                <c:pt idx="2014">
                  <c:v>1032.0</c:v>
                </c:pt>
                <c:pt idx="2015">
                  <c:v>1032.0</c:v>
                </c:pt>
                <c:pt idx="2016">
                  <c:v>1032.0</c:v>
                </c:pt>
                <c:pt idx="2017">
                  <c:v>1032.0</c:v>
                </c:pt>
                <c:pt idx="2018">
                  <c:v>1032.0</c:v>
                </c:pt>
                <c:pt idx="2019">
                  <c:v>1033.0</c:v>
                </c:pt>
                <c:pt idx="2020">
                  <c:v>1034.0</c:v>
                </c:pt>
                <c:pt idx="2021">
                  <c:v>1035.0</c:v>
                </c:pt>
                <c:pt idx="2022">
                  <c:v>1035.0</c:v>
                </c:pt>
                <c:pt idx="2023">
                  <c:v>1035.0</c:v>
                </c:pt>
                <c:pt idx="2024">
                  <c:v>1035.0</c:v>
                </c:pt>
                <c:pt idx="2025">
                  <c:v>1036.0</c:v>
                </c:pt>
                <c:pt idx="2026">
                  <c:v>1036.0</c:v>
                </c:pt>
                <c:pt idx="2027">
                  <c:v>1036.0</c:v>
                </c:pt>
                <c:pt idx="2028">
                  <c:v>1036.0</c:v>
                </c:pt>
                <c:pt idx="2029">
                  <c:v>1036.0</c:v>
                </c:pt>
                <c:pt idx="2030">
                  <c:v>1036.0</c:v>
                </c:pt>
                <c:pt idx="2031">
                  <c:v>1036.0</c:v>
                </c:pt>
                <c:pt idx="2032">
                  <c:v>1036.0</c:v>
                </c:pt>
                <c:pt idx="2033">
                  <c:v>1036.0</c:v>
                </c:pt>
                <c:pt idx="2034">
                  <c:v>1036.0</c:v>
                </c:pt>
                <c:pt idx="2035">
                  <c:v>1036.0</c:v>
                </c:pt>
                <c:pt idx="2036">
                  <c:v>1036.0</c:v>
                </c:pt>
                <c:pt idx="2037">
                  <c:v>1036.0</c:v>
                </c:pt>
                <c:pt idx="2038">
                  <c:v>1036.0</c:v>
                </c:pt>
                <c:pt idx="2039">
                  <c:v>1036.0</c:v>
                </c:pt>
                <c:pt idx="2040">
                  <c:v>1037.0</c:v>
                </c:pt>
                <c:pt idx="2041">
                  <c:v>1038.0</c:v>
                </c:pt>
                <c:pt idx="2042">
                  <c:v>1038.0</c:v>
                </c:pt>
                <c:pt idx="2043">
                  <c:v>1039.0</c:v>
                </c:pt>
                <c:pt idx="2044">
                  <c:v>1039.0</c:v>
                </c:pt>
                <c:pt idx="2045">
                  <c:v>1039.0</c:v>
                </c:pt>
                <c:pt idx="2046">
                  <c:v>1039.0</c:v>
                </c:pt>
                <c:pt idx="2047">
                  <c:v>1039.0</c:v>
                </c:pt>
                <c:pt idx="2048">
                  <c:v>1040.0</c:v>
                </c:pt>
                <c:pt idx="2049">
                  <c:v>1040.0</c:v>
                </c:pt>
                <c:pt idx="2050">
                  <c:v>1040.0</c:v>
                </c:pt>
                <c:pt idx="2051">
                  <c:v>1040.0</c:v>
                </c:pt>
                <c:pt idx="2052">
                  <c:v>1040.0</c:v>
                </c:pt>
                <c:pt idx="2053">
                  <c:v>1040.0</c:v>
                </c:pt>
                <c:pt idx="2054">
                  <c:v>1041.0</c:v>
                </c:pt>
                <c:pt idx="2055">
                  <c:v>1041.0</c:v>
                </c:pt>
                <c:pt idx="2056">
                  <c:v>1041.0</c:v>
                </c:pt>
                <c:pt idx="2057">
                  <c:v>1042.0</c:v>
                </c:pt>
                <c:pt idx="2058">
                  <c:v>1043.0</c:v>
                </c:pt>
                <c:pt idx="2059">
                  <c:v>1043.0</c:v>
                </c:pt>
                <c:pt idx="2060">
                  <c:v>1043.0</c:v>
                </c:pt>
                <c:pt idx="2061">
                  <c:v>1044.0</c:v>
                </c:pt>
                <c:pt idx="2062">
                  <c:v>1044.0</c:v>
                </c:pt>
                <c:pt idx="2063">
                  <c:v>1044.0</c:v>
                </c:pt>
                <c:pt idx="2064">
                  <c:v>1044.0</c:v>
                </c:pt>
                <c:pt idx="2065">
                  <c:v>1044.0</c:v>
                </c:pt>
                <c:pt idx="2066">
                  <c:v>1044.0</c:v>
                </c:pt>
                <c:pt idx="2067">
                  <c:v>1045.0</c:v>
                </c:pt>
                <c:pt idx="2068">
                  <c:v>1045.0</c:v>
                </c:pt>
                <c:pt idx="2069">
                  <c:v>1045.0</c:v>
                </c:pt>
                <c:pt idx="2070">
                  <c:v>1045.0</c:v>
                </c:pt>
                <c:pt idx="2071">
                  <c:v>1045.0</c:v>
                </c:pt>
                <c:pt idx="2072">
                  <c:v>1045.0</c:v>
                </c:pt>
                <c:pt idx="2073">
                  <c:v>1045.0</c:v>
                </c:pt>
                <c:pt idx="2074">
                  <c:v>1045.0</c:v>
                </c:pt>
                <c:pt idx="2075">
                  <c:v>1045.0</c:v>
                </c:pt>
                <c:pt idx="2076">
                  <c:v>1045.0</c:v>
                </c:pt>
                <c:pt idx="2077">
                  <c:v>1045.0</c:v>
                </c:pt>
                <c:pt idx="2078">
                  <c:v>1046.0</c:v>
                </c:pt>
                <c:pt idx="2079">
                  <c:v>1046.0</c:v>
                </c:pt>
                <c:pt idx="2080">
                  <c:v>1047.0</c:v>
                </c:pt>
                <c:pt idx="2081">
                  <c:v>1047.0</c:v>
                </c:pt>
                <c:pt idx="2082">
                  <c:v>1048.0</c:v>
                </c:pt>
                <c:pt idx="2083">
                  <c:v>1049.0</c:v>
                </c:pt>
                <c:pt idx="2084">
                  <c:v>1049.0</c:v>
                </c:pt>
                <c:pt idx="2085">
                  <c:v>1049.0</c:v>
                </c:pt>
                <c:pt idx="2086">
                  <c:v>1049.0</c:v>
                </c:pt>
                <c:pt idx="2087">
                  <c:v>1049.0</c:v>
                </c:pt>
                <c:pt idx="2088">
                  <c:v>1050.0</c:v>
                </c:pt>
                <c:pt idx="2089">
                  <c:v>1050.0</c:v>
                </c:pt>
                <c:pt idx="2090">
                  <c:v>1051.0</c:v>
                </c:pt>
                <c:pt idx="2091">
                  <c:v>1052.0</c:v>
                </c:pt>
                <c:pt idx="2092">
                  <c:v>1052.0</c:v>
                </c:pt>
                <c:pt idx="2093">
                  <c:v>1052.0</c:v>
                </c:pt>
                <c:pt idx="2094">
                  <c:v>1052.0</c:v>
                </c:pt>
                <c:pt idx="2095">
                  <c:v>1053.0</c:v>
                </c:pt>
                <c:pt idx="2096">
                  <c:v>1053.0</c:v>
                </c:pt>
                <c:pt idx="2097">
                  <c:v>1053.0</c:v>
                </c:pt>
                <c:pt idx="2098">
                  <c:v>1054.0</c:v>
                </c:pt>
                <c:pt idx="2099">
                  <c:v>1055.0</c:v>
                </c:pt>
                <c:pt idx="2100">
                  <c:v>1056.0</c:v>
                </c:pt>
                <c:pt idx="2101">
                  <c:v>1057.0</c:v>
                </c:pt>
                <c:pt idx="2102">
                  <c:v>1058.0</c:v>
                </c:pt>
                <c:pt idx="2103">
                  <c:v>1059.0</c:v>
                </c:pt>
                <c:pt idx="2104">
                  <c:v>1060.0</c:v>
                </c:pt>
                <c:pt idx="2105">
                  <c:v>1060.0</c:v>
                </c:pt>
                <c:pt idx="2106">
                  <c:v>1061.0</c:v>
                </c:pt>
                <c:pt idx="2107">
                  <c:v>1062.0</c:v>
                </c:pt>
                <c:pt idx="2108">
                  <c:v>1063.0</c:v>
                </c:pt>
                <c:pt idx="2109">
                  <c:v>1064.0</c:v>
                </c:pt>
                <c:pt idx="2110">
                  <c:v>1064.0</c:v>
                </c:pt>
                <c:pt idx="2111">
                  <c:v>1064.0</c:v>
                </c:pt>
                <c:pt idx="2112">
                  <c:v>1064.0</c:v>
                </c:pt>
                <c:pt idx="2113">
                  <c:v>1064.0</c:v>
                </c:pt>
                <c:pt idx="2114">
                  <c:v>1064.0</c:v>
                </c:pt>
                <c:pt idx="2115">
                  <c:v>1065.0</c:v>
                </c:pt>
                <c:pt idx="2116">
                  <c:v>1065.0</c:v>
                </c:pt>
                <c:pt idx="2117">
                  <c:v>1066.0</c:v>
                </c:pt>
                <c:pt idx="2118">
                  <c:v>1067.0</c:v>
                </c:pt>
                <c:pt idx="2119">
                  <c:v>1067.0</c:v>
                </c:pt>
                <c:pt idx="2120">
                  <c:v>1068.0</c:v>
                </c:pt>
                <c:pt idx="2121">
                  <c:v>1069.0</c:v>
                </c:pt>
                <c:pt idx="2122">
                  <c:v>1070.0</c:v>
                </c:pt>
                <c:pt idx="2123">
                  <c:v>1071.0</c:v>
                </c:pt>
                <c:pt idx="2124">
                  <c:v>1072.0</c:v>
                </c:pt>
                <c:pt idx="2125">
                  <c:v>1072.0</c:v>
                </c:pt>
                <c:pt idx="2126">
                  <c:v>1072.0</c:v>
                </c:pt>
                <c:pt idx="2127">
                  <c:v>1072.0</c:v>
                </c:pt>
                <c:pt idx="2128">
                  <c:v>1073.0</c:v>
                </c:pt>
                <c:pt idx="2129">
                  <c:v>1074.0</c:v>
                </c:pt>
                <c:pt idx="2130">
                  <c:v>1075.0</c:v>
                </c:pt>
                <c:pt idx="2131">
                  <c:v>1076.0</c:v>
                </c:pt>
                <c:pt idx="2132">
                  <c:v>1076.0</c:v>
                </c:pt>
                <c:pt idx="2133">
                  <c:v>1077.0</c:v>
                </c:pt>
                <c:pt idx="2134">
                  <c:v>1077.0</c:v>
                </c:pt>
                <c:pt idx="2135">
                  <c:v>1077.0</c:v>
                </c:pt>
                <c:pt idx="2136">
                  <c:v>1078.0</c:v>
                </c:pt>
                <c:pt idx="2137">
                  <c:v>1078.0</c:v>
                </c:pt>
                <c:pt idx="2138">
                  <c:v>1079.0</c:v>
                </c:pt>
                <c:pt idx="2139">
                  <c:v>1080.0</c:v>
                </c:pt>
                <c:pt idx="2140">
                  <c:v>1081.0</c:v>
                </c:pt>
                <c:pt idx="2141">
                  <c:v>1081.0</c:v>
                </c:pt>
                <c:pt idx="2142">
                  <c:v>1082.0</c:v>
                </c:pt>
                <c:pt idx="2143">
                  <c:v>1083.0</c:v>
                </c:pt>
                <c:pt idx="2144">
                  <c:v>1083.0</c:v>
                </c:pt>
                <c:pt idx="2145">
                  <c:v>1083.0</c:v>
                </c:pt>
                <c:pt idx="2146">
                  <c:v>1083.0</c:v>
                </c:pt>
                <c:pt idx="2147">
                  <c:v>1083.0</c:v>
                </c:pt>
                <c:pt idx="2148">
                  <c:v>1084.0</c:v>
                </c:pt>
                <c:pt idx="2149">
                  <c:v>1085.0</c:v>
                </c:pt>
                <c:pt idx="2150">
                  <c:v>1086.0</c:v>
                </c:pt>
                <c:pt idx="2151">
                  <c:v>1087.0</c:v>
                </c:pt>
                <c:pt idx="2152">
                  <c:v>1088.0</c:v>
                </c:pt>
                <c:pt idx="2153">
                  <c:v>1089.0</c:v>
                </c:pt>
                <c:pt idx="2154">
                  <c:v>1089.0</c:v>
                </c:pt>
                <c:pt idx="2155">
                  <c:v>1089.0</c:v>
                </c:pt>
                <c:pt idx="2156">
                  <c:v>1090.0</c:v>
                </c:pt>
                <c:pt idx="2157">
                  <c:v>1091.0</c:v>
                </c:pt>
                <c:pt idx="2158">
                  <c:v>1091.0</c:v>
                </c:pt>
                <c:pt idx="2159">
                  <c:v>1091.0</c:v>
                </c:pt>
                <c:pt idx="2160">
                  <c:v>1091.0</c:v>
                </c:pt>
                <c:pt idx="2161">
                  <c:v>1091.0</c:v>
                </c:pt>
                <c:pt idx="2162">
                  <c:v>1091.0</c:v>
                </c:pt>
                <c:pt idx="2163">
                  <c:v>1092.0</c:v>
                </c:pt>
                <c:pt idx="2164">
                  <c:v>1092.0</c:v>
                </c:pt>
                <c:pt idx="2165">
                  <c:v>1093.0</c:v>
                </c:pt>
                <c:pt idx="2166">
                  <c:v>1093.0</c:v>
                </c:pt>
                <c:pt idx="2167">
                  <c:v>1093.0</c:v>
                </c:pt>
                <c:pt idx="2168">
                  <c:v>1093.0</c:v>
                </c:pt>
                <c:pt idx="2169">
                  <c:v>1093.0</c:v>
                </c:pt>
                <c:pt idx="2170">
                  <c:v>1093.0</c:v>
                </c:pt>
                <c:pt idx="2171">
                  <c:v>1093.0</c:v>
                </c:pt>
                <c:pt idx="2172">
                  <c:v>1093.0</c:v>
                </c:pt>
                <c:pt idx="2173">
                  <c:v>1093.0</c:v>
                </c:pt>
                <c:pt idx="2174">
                  <c:v>1093.0</c:v>
                </c:pt>
                <c:pt idx="2175">
                  <c:v>1093.0</c:v>
                </c:pt>
                <c:pt idx="2176">
                  <c:v>1093.0</c:v>
                </c:pt>
                <c:pt idx="2177">
                  <c:v>1094.0</c:v>
                </c:pt>
                <c:pt idx="2178">
                  <c:v>1095.0</c:v>
                </c:pt>
                <c:pt idx="2179">
                  <c:v>1096.0</c:v>
                </c:pt>
                <c:pt idx="2180">
                  <c:v>1097.0</c:v>
                </c:pt>
                <c:pt idx="2181">
                  <c:v>1098.0</c:v>
                </c:pt>
                <c:pt idx="2182">
                  <c:v>1099.0</c:v>
                </c:pt>
                <c:pt idx="2183">
                  <c:v>1099.0</c:v>
                </c:pt>
                <c:pt idx="2184">
                  <c:v>1099.0</c:v>
                </c:pt>
                <c:pt idx="2185">
                  <c:v>1099.0</c:v>
                </c:pt>
                <c:pt idx="2186">
                  <c:v>1100.0</c:v>
                </c:pt>
                <c:pt idx="2187">
                  <c:v>1101.0</c:v>
                </c:pt>
                <c:pt idx="2188">
                  <c:v>1101.0</c:v>
                </c:pt>
                <c:pt idx="2189">
                  <c:v>1101.0</c:v>
                </c:pt>
                <c:pt idx="2190">
                  <c:v>1101.0</c:v>
                </c:pt>
                <c:pt idx="2191">
                  <c:v>1101.0</c:v>
                </c:pt>
                <c:pt idx="2192">
                  <c:v>1101.0</c:v>
                </c:pt>
                <c:pt idx="2193">
                  <c:v>1102.0</c:v>
                </c:pt>
                <c:pt idx="2194">
                  <c:v>1102.0</c:v>
                </c:pt>
                <c:pt idx="2195">
                  <c:v>1103.0</c:v>
                </c:pt>
                <c:pt idx="2196">
                  <c:v>1103.0</c:v>
                </c:pt>
                <c:pt idx="2197">
                  <c:v>1103.0</c:v>
                </c:pt>
                <c:pt idx="2198">
                  <c:v>1103.0</c:v>
                </c:pt>
                <c:pt idx="2199">
                  <c:v>1103.0</c:v>
                </c:pt>
                <c:pt idx="2200">
                  <c:v>1104.0</c:v>
                </c:pt>
                <c:pt idx="2201">
                  <c:v>1105.0</c:v>
                </c:pt>
                <c:pt idx="2202">
                  <c:v>1106.0</c:v>
                </c:pt>
                <c:pt idx="2203">
                  <c:v>1107.0</c:v>
                </c:pt>
                <c:pt idx="2204">
                  <c:v>1108.0</c:v>
                </c:pt>
                <c:pt idx="2205">
                  <c:v>1109.0</c:v>
                </c:pt>
                <c:pt idx="2206">
                  <c:v>1110.0</c:v>
                </c:pt>
                <c:pt idx="2207">
                  <c:v>1111.0</c:v>
                </c:pt>
                <c:pt idx="2208">
                  <c:v>1112.0</c:v>
                </c:pt>
                <c:pt idx="2209">
                  <c:v>1113.0</c:v>
                </c:pt>
                <c:pt idx="2210">
                  <c:v>1114.0</c:v>
                </c:pt>
                <c:pt idx="2211">
                  <c:v>1115.0</c:v>
                </c:pt>
                <c:pt idx="2212">
                  <c:v>1116.0</c:v>
                </c:pt>
                <c:pt idx="2213">
                  <c:v>1117.0</c:v>
                </c:pt>
                <c:pt idx="2214">
                  <c:v>1118.0</c:v>
                </c:pt>
                <c:pt idx="2215">
                  <c:v>1118.0</c:v>
                </c:pt>
                <c:pt idx="2216">
                  <c:v>1118.0</c:v>
                </c:pt>
                <c:pt idx="2217">
                  <c:v>1119.0</c:v>
                </c:pt>
                <c:pt idx="2218">
                  <c:v>1120.0</c:v>
                </c:pt>
                <c:pt idx="2219">
                  <c:v>1121.0</c:v>
                </c:pt>
                <c:pt idx="2220">
                  <c:v>1122.0</c:v>
                </c:pt>
                <c:pt idx="2221">
                  <c:v>1122.0</c:v>
                </c:pt>
                <c:pt idx="2222">
                  <c:v>1122.0</c:v>
                </c:pt>
                <c:pt idx="2223">
                  <c:v>1122.0</c:v>
                </c:pt>
                <c:pt idx="2224">
                  <c:v>1122.0</c:v>
                </c:pt>
                <c:pt idx="2225">
                  <c:v>1123.0</c:v>
                </c:pt>
                <c:pt idx="2226">
                  <c:v>1123.0</c:v>
                </c:pt>
                <c:pt idx="2227">
                  <c:v>1124.0</c:v>
                </c:pt>
                <c:pt idx="2228">
                  <c:v>1124.0</c:v>
                </c:pt>
                <c:pt idx="2229">
                  <c:v>1125.0</c:v>
                </c:pt>
                <c:pt idx="2230">
                  <c:v>1125.0</c:v>
                </c:pt>
                <c:pt idx="2231">
                  <c:v>1125.0</c:v>
                </c:pt>
                <c:pt idx="2232">
                  <c:v>1125.0</c:v>
                </c:pt>
                <c:pt idx="2233">
                  <c:v>1126.0</c:v>
                </c:pt>
                <c:pt idx="2234">
                  <c:v>1126.0</c:v>
                </c:pt>
                <c:pt idx="2235">
                  <c:v>1127.0</c:v>
                </c:pt>
                <c:pt idx="2236">
                  <c:v>1128.0</c:v>
                </c:pt>
                <c:pt idx="2237">
                  <c:v>1129.0</c:v>
                </c:pt>
                <c:pt idx="2238">
                  <c:v>1130.0</c:v>
                </c:pt>
                <c:pt idx="2239">
                  <c:v>1130.0</c:v>
                </c:pt>
                <c:pt idx="2240">
                  <c:v>1130.0</c:v>
                </c:pt>
                <c:pt idx="2241">
                  <c:v>1130.0</c:v>
                </c:pt>
                <c:pt idx="2242">
                  <c:v>1130.0</c:v>
                </c:pt>
                <c:pt idx="2243">
                  <c:v>1130.0</c:v>
                </c:pt>
                <c:pt idx="2244">
                  <c:v>1131.0</c:v>
                </c:pt>
                <c:pt idx="2245">
                  <c:v>1131.0</c:v>
                </c:pt>
                <c:pt idx="2246">
                  <c:v>1132.0</c:v>
                </c:pt>
                <c:pt idx="2247">
                  <c:v>1133.0</c:v>
                </c:pt>
                <c:pt idx="2248">
                  <c:v>1133.0</c:v>
                </c:pt>
                <c:pt idx="2249">
                  <c:v>1133.0</c:v>
                </c:pt>
                <c:pt idx="2250">
                  <c:v>1133.0</c:v>
                </c:pt>
                <c:pt idx="2251">
                  <c:v>1134.0</c:v>
                </c:pt>
                <c:pt idx="2252">
                  <c:v>1134.0</c:v>
                </c:pt>
                <c:pt idx="2253">
                  <c:v>1134.0</c:v>
                </c:pt>
                <c:pt idx="2254">
                  <c:v>1135.0</c:v>
                </c:pt>
                <c:pt idx="2255">
                  <c:v>1135.0</c:v>
                </c:pt>
                <c:pt idx="2256">
                  <c:v>1135.0</c:v>
                </c:pt>
                <c:pt idx="2257">
                  <c:v>1135.0</c:v>
                </c:pt>
                <c:pt idx="2258">
                  <c:v>1136.0</c:v>
                </c:pt>
                <c:pt idx="2259">
                  <c:v>1136.0</c:v>
                </c:pt>
                <c:pt idx="2260">
                  <c:v>1136.0</c:v>
                </c:pt>
                <c:pt idx="2261">
                  <c:v>1136.0</c:v>
                </c:pt>
                <c:pt idx="2262">
                  <c:v>1136.0</c:v>
                </c:pt>
                <c:pt idx="2263">
                  <c:v>1137.0</c:v>
                </c:pt>
                <c:pt idx="2264">
                  <c:v>1138.0</c:v>
                </c:pt>
                <c:pt idx="2265">
                  <c:v>1139.0</c:v>
                </c:pt>
                <c:pt idx="2266">
                  <c:v>1139.0</c:v>
                </c:pt>
                <c:pt idx="2267">
                  <c:v>1139.0</c:v>
                </c:pt>
                <c:pt idx="2268">
                  <c:v>1139.0</c:v>
                </c:pt>
                <c:pt idx="2269">
                  <c:v>1140.0</c:v>
                </c:pt>
                <c:pt idx="2270">
                  <c:v>1141.0</c:v>
                </c:pt>
                <c:pt idx="2271">
                  <c:v>1141.0</c:v>
                </c:pt>
                <c:pt idx="2272">
                  <c:v>1141.0</c:v>
                </c:pt>
                <c:pt idx="2273">
                  <c:v>1141.0</c:v>
                </c:pt>
                <c:pt idx="2274">
                  <c:v>1141.0</c:v>
                </c:pt>
                <c:pt idx="2275">
                  <c:v>1141.0</c:v>
                </c:pt>
                <c:pt idx="2276">
                  <c:v>1141.0</c:v>
                </c:pt>
                <c:pt idx="2277">
                  <c:v>1141.0</c:v>
                </c:pt>
                <c:pt idx="2278">
                  <c:v>1142.0</c:v>
                </c:pt>
                <c:pt idx="2279">
                  <c:v>1143.0</c:v>
                </c:pt>
                <c:pt idx="2280">
                  <c:v>1143.0</c:v>
                </c:pt>
                <c:pt idx="2281">
                  <c:v>1143.0</c:v>
                </c:pt>
                <c:pt idx="2282">
                  <c:v>1143.0</c:v>
                </c:pt>
                <c:pt idx="2283">
                  <c:v>1143.0</c:v>
                </c:pt>
                <c:pt idx="2284">
                  <c:v>1143.0</c:v>
                </c:pt>
                <c:pt idx="2285">
                  <c:v>1143.0</c:v>
                </c:pt>
                <c:pt idx="2286">
                  <c:v>1143.0</c:v>
                </c:pt>
                <c:pt idx="2287">
                  <c:v>1144.0</c:v>
                </c:pt>
                <c:pt idx="2288">
                  <c:v>1144.0</c:v>
                </c:pt>
                <c:pt idx="2289">
                  <c:v>1145.0</c:v>
                </c:pt>
                <c:pt idx="2290">
                  <c:v>1146.0</c:v>
                </c:pt>
                <c:pt idx="2291">
                  <c:v>1147.0</c:v>
                </c:pt>
                <c:pt idx="2292">
                  <c:v>1148.0</c:v>
                </c:pt>
                <c:pt idx="2293">
                  <c:v>1149.0</c:v>
                </c:pt>
                <c:pt idx="2294">
                  <c:v>1150.0</c:v>
                </c:pt>
                <c:pt idx="2295">
                  <c:v>1150.0</c:v>
                </c:pt>
                <c:pt idx="2296">
                  <c:v>1151.0</c:v>
                </c:pt>
                <c:pt idx="2297">
                  <c:v>1152.0</c:v>
                </c:pt>
                <c:pt idx="2298">
                  <c:v>1152.0</c:v>
                </c:pt>
                <c:pt idx="2299">
                  <c:v>1152.0</c:v>
                </c:pt>
                <c:pt idx="2300">
                  <c:v>1153.0</c:v>
                </c:pt>
                <c:pt idx="2301">
                  <c:v>1154.0</c:v>
                </c:pt>
                <c:pt idx="2302">
                  <c:v>1155.0</c:v>
                </c:pt>
                <c:pt idx="2303">
                  <c:v>1155.0</c:v>
                </c:pt>
                <c:pt idx="2304">
                  <c:v>1155.0</c:v>
                </c:pt>
                <c:pt idx="2305">
                  <c:v>1155.0</c:v>
                </c:pt>
                <c:pt idx="2306">
                  <c:v>1156.0</c:v>
                </c:pt>
                <c:pt idx="2307">
                  <c:v>1157.0</c:v>
                </c:pt>
                <c:pt idx="2308">
                  <c:v>1158.0</c:v>
                </c:pt>
                <c:pt idx="2309">
                  <c:v>1158.0</c:v>
                </c:pt>
                <c:pt idx="2310">
                  <c:v>1159.0</c:v>
                </c:pt>
                <c:pt idx="2311">
                  <c:v>1160.0</c:v>
                </c:pt>
                <c:pt idx="2312">
                  <c:v>1161.0</c:v>
                </c:pt>
                <c:pt idx="2313">
                  <c:v>1161.0</c:v>
                </c:pt>
                <c:pt idx="2314">
                  <c:v>1161.0</c:v>
                </c:pt>
                <c:pt idx="2315">
                  <c:v>1161.0</c:v>
                </c:pt>
                <c:pt idx="2316">
                  <c:v>1161.0</c:v>
                </c:pt>
                <c:pt idx="2317">
                  <c:v>1161.0</c:v>
                </c:pt>
                <c:pt idx="2318">
                  <c:v>1162.0</c:v>
                </c:pt>
                <c:pt idx="2319">
                  <c:v>1162.0</c:v>
                </c:pt>
                <c:pt idx="2320">
                  <c:v>1162.0</c:v>
                </c:pt>
                <c:pt idx="2321">
                  <c:v>1162.0</c:v>
                </c:pt>
                <c:pt idx="2322">
                  <c:v>1162.0</c:v>
                </c:pt>
                <c:pt idx="2323">
                  <c:v>1162.0</c:v>
                </c:pt>
                <c:pt idx="2324">
                  <c:v>1162.0</c:v>
                </c:pt>
                <c:pt idx="2325">
                  <c:v>1163.0</c:v>
                </c:pt>
                <c:pt idx="2326">
                  <c:v>1163.0</c:v>
                </c:pt>
                <c:pt idx="2327">
                  <c:v>1164.0</c:v>
                </c:pt>
                <c:pt idx="2328">
                  <c:v>1164.0</c:v>
                </c:pt>
                <c:pt idx="2329">
                  <c:v>1165.0</c:v>
                </c:pt>
                <c:pt idx="2330">
                  <c:v>1165.0</c:v>
                </c:pt>
                <c:pt idx="2331">
                  <c:v>1166.0</c:v>
                </c:pt>
                <c:pt idx="2332">
                  <c:v>1166.0</c:v>
                </c:pt>
                <c:pt idx="2333">
                  <c:v>1167.0</c:v>
                </c:pt>
                <c:pt idx="2334">
                  <c:v>1167.0</c:v>
                </c:pt>
                <c:pt idx="2335">
                  <c:v>1167.0</c:v>
                </c:pt>
                <c:pt idx="2336">
                  <c:v>1167.0</c:v>
                </c:pt>
                <c:pt idx="2337">
                  <c:v>1167.0</c:v>
                </c:pt>
                <c:pt idx="2338">
                  <c:v>1168.0</c:v>
                </c:pt>
                <c:pt idx="2339">
                  <c:v>1168.0</c:v>
                </c:pt>
                <c:pt idx="2340">
                  <c:v>1168.0</c:v>
                </c:pt>
                <c:pt idx="2341">
                  <c:v>1168.0</c:v>
                </c:pt>
                <c:pt idx="2342">
                  <c:v>1168.0</c:v>
                </c:pt>
                <c:pt idx="2343">
                  <c:v>1168.0</c:v>
                </c:pt>
                <c:pt idx="2344">
                  <c:v>1168.0</c:v>
                </c:pt>
                <c:pt idx="2345">
                  <c:v>1168.0</c:v>
                </c:pt>
                <c:pt idx="2346">
                  <c:v>1168.0</c:v>
                </c:pt>
                <c:pt idx="2347">
                  <c:v>1168.0</c:v>
                </c:pt>
                <c:pt idx="2348">
                  <c:v>1168.0</c:v>
                </c:pt>
                <c:pt idx="2349">
                  <c:v>1168.0</c:v>
                </c:pt>
                <c:pt idx="2350">
                  <c:v>1168.0</c:v>
                </c:pt>
                <c:pt idx="2351">
                  <c:v>1169.0</c:v>
                </c:pt>
                <c:pt idx="2352">
                  <c:v>1170.0</c:v>
                </c:pt>
                <c:pt idx="2353">
                  <c:v>1170.0</c:v>
                </c:pt>
                <c:pt idx="2354">
                  <c:v>1170.0</c:v>
                </c:pt>
                <c:pt idx="2355">
                  <c:v>1171.0</c:v>
                </c:pt>
                <c:pt idx="2356">
                  <c:v>1171.0</c:v>
                </c:pt>
                <c:pt idx="2357">
                  <c:v>1172.0</c:v>
                </c:pt>
                <c:pt idx="2358">
                  <c:v>1172.0</c:v>
                </c:pt>
                <c:pt idx="2359">
                  <c:v>1172.0</c:v>
                </c:pt>
                <c:pt idx="2360">
                  <c:v>1173.0</c:v>
                </c:pt>
                <c:pt idx="2361">
                  <c:v>1174.0</c:v>
                </c:pt>
                <c:pt idx="2362">
                  <c:v>1174.0</c:v>
                </c:pt>
                <c:pt idx="2363">
                  <c:v>1174.0</c:v>
                </c:pt>
                <c:pt idx="2364">
                  <c:v>1175.0</c:v>
                </c:pt>
                <c:pt idx="2365">
                  <c:v>1176.0</c:v>
                </c:pt>
                <c:pt idx="2366">
                  <c:v>1177.0</c:v>
                </c:pt>
                <c:pt idx="2367">
                  <c:v>1178.0</c:v>
                </c:pt>
                <c:pt idx="2368">
                  <c:v>1179.0</c:v>
                </c:pt>
                <c:pt idx="2369">
                  <c:v>1180.0</c:v>
                </c:pt>
                <c:pt idx="2370">
                  <c:v>1181.0</c:v>
                </c:pt>
                <c:pt idx="2371">
                  <c:v>1182.0</c:v>
                </c:pt>
                <c:pt idx="2372">
                  <c:v>1183.0</c:v>
                </c:pt>
                <c:pt idx="2373">
                  <c:v>1184.0</c:v>
                </c:pt>
                <c:pt idx="2374">
                  <c:v>1185.0</c:v>
                </c:pt>
                <c:pt idx="2375">
                  <c:v>1186.0</c:v>
                </c:pt>
                <c:pt idx="2376">
                  <c:v>1187.0</c:v>
                </c:pt>
                <c:pt idx="2377">
                  <c:v>1188.0</c:v>
                </c:pt>
                <c:pt idx="2378">
                  <c:v>1189.0</c:v>
                </c:pt>
                <c:pt idx="2379">
                  <c:v>1190.0</c:v>
                </c:pt>
                <c:pt idx="2380">
                  <c:v>1190.0</c:v>
                </c:pt>
                <c:pt idx="2381">
                  <c:v>1191.0</c:v>
                </c:pt>
                <c:pt idx="2382">
                  <c:v>1191.0</c:v>
                </c:pt>
                <c:pt idx="2383">
                  <c:v>1191.0</c:v>
                </c:pt>
                <c:pt idx="2384">
                  <c:v>1192.0</c:v>
                </c:pt>
                <c:pt idx="2385">
                  <c:v>1193.0</c:v>
                </c:pt>
                <c:pt idx="2386">
                  <c:v>1194.0</c:v>
                </c:pt>
                <c:pt idx="2387">
                  <c:v>1194.0</c:v>
                </c:pt>
                <c:pt idx="2388">
                  <c:v>1195.0</c:v>
                </c:pt>
                <c:pt idx="2389">
                  <c:v>1195.0</c:v>
                </c:pt>
                <c:pt idx="2390">
                  <c:v>1195.0</c:v>
                </c:pt>
                <c:pt idx="2391">
                  <c:v>1195.0</c:v>
                </c:pt>
                <c:pt idx="2392">
                  <c:v>1195.0</c:v>
                </c:pt>
                <c:pt idx="2393">
                  <c:v>1195.0</c:v>
                </c:pt>
                <c:pt idx="2394">
                  <c:v>1195.0</c:v>
                </c:pt>
                <c:pt idx="2395">
                  <c:v>1196.0</c:v>
                </c:pt>
                <c:pt idx="2396">
                  <c:v>1196.0</c:v>
                </c:pt>
                <c:pt idx="2397">
                  <c:v>1196.0</c:v>
                </c:pt>
                <c:pt idx="2398">
                  <c:v>1197.0</c:v>
                </c:pt>
                <c:pt idx="2399">
                  <c:v>1198.0</c:v>
                </c:pt>
                <c:pt idx="2400">
                  <c:v>1199.0</c:v>
                </c:pt>
                <c:pt idx="2401">
                  <c:v>1199.0</c:v>
                </c:pt>
                <c:pt idx="2402">
                  <c:v>1200.0</c:v>
                </c:pt>
                <c:pt idx="2403">
                  <c:v>1201.0</c:v>
                </c:pt>
                <c:pt idx="2404">
                  <c:v>1202.0</c:v>
                </c:pt>
                <c:pt idx="2405">
                  <c:v>1202.0</c:v>
                </c:pt>
                <c:pt idx="2406">
                  <c:v>1203.0</c:v>
                </c:pt>
                <c:pt idx="2407">
                  <c:v>1204.0</c:v>
                </c:pt>
                <c:pt idx="2408">
                  <c:v>1204.0</c:v>
                </c:pt>
                <c:pt idx="2409">
                  <c:v>1204.0</c:v>
                </c:pt>
                <c:pt idx="2410">
                  <c:v>1204.0</c:v>
                </c:pt>
                <c:pt idx="2411">
                  <c:v>1204.0</c:v>
                </c:pt>
                <c:pt idx="2412">
                  <c:v>1204.0</c:v>
                </c:pt>
                <c:pt idx="2413">
                  <c:v>1204.0</c:v>
                </c:pt>
                <c:pt idx="2414">
                  <c:v>1205.0</c:v>
                </c:pt>
                <c:pt idx="2415">
                  <c:v>1205.0</c:v>
                </c:pt>
                <c:pt idx="2416">
                  <c:v>1205.0</c:v>
                </c:pt>
                <c:pt idx="2417">
                  <c:v>1205.0</c:v>
                </c:pt>
                <c:pt idx="2418">
                  <c:v>1205.0</c:v>
                </c:pt>
                <c:pt idx="2419">
                  <c:v>1206.0</c:v>
                </c:pt>
                <c:pt idx="2420">
                  <c:v>1207.0</c:v>
                </c:pt>
                <c:pt idx="2421">
                  <c:v>1208.0</c:v>
                </c:pt>
                <c:pt idx="2422">
                  <c:v>1208.0</c:v>
                </c:pt>
                <c:pt idx="2423">
                  <c:v>1208.0</c:v>
                </c:pt>
                <c:pt idx="2424">
                  <c:v>1209.0</c:v>
                </c:pt>
                <c:pt idx="2425">
                  <c:v>1209.0</c:v>
                </c:pt>
                <c:pt idx="2426">
                  <c:v>1210.0</c:v>
                </c:pt>
                <c:pt idx="2427">
                  <c:v>1211.0</c:v>
                </c:pt>
                <c:pt idx="2428">
                  <c:v>1211.0</c:v>
                </c:pt>
                <c:pt idx="2429">
                  <c:v>1211.0</c:v>
                </c:pt>
                <c:pt idx="2430">
                  <c:v>1211.0</c:v>
                </c:pt>
                <c:pt idx="2431">
                  <c:v>1212.0</c:v>
                </c:pt>
                <c:pt idx="2432">
                  <c:v>1213.0</c:v>
                </c:pt>
                <c:pt idx="2433">
                  <c:v>1213.0</c:v>
                </c:pt>
                <c:pt idx="2434">
                  <c:v>1214.0</c:v>
                </c:pt>
                <c:pt idx="2435">
                  <c:v>1215.0</c:v>
                </c:pt>
                <c:pt idx="2436">
                  <c:v>1216.0</c:v>
                </c:pt>
                <c:pt idx="2437">
                  <c:v>1216.0</c:v>
                </c:pt>
                <c:pt idx="2438">
                  <c:v>1216.0</c:v>
                </c:pt>
                <c:pt idx="2439">
                  <c:v>1216.0</c:v>
                </c:pt>
                <c:pt idx="2440">
                  <c:v>1217.0</c:v>
                </c:pt>
                <c:pt idx="2441">
                  <c:v>1218.0</c:v>
                </c:pt>
                <c:pt idx="2442">
                  <c:v>1219.0</c:v>
                </c:pt>
                <c:pt idx="2443">
                  <c:v>1220.0</c:v>
                </c:pt>
                <c:pt idx="2444">
                  <c:v>1221.0</c:v>
                </c:pt>
                <c:pt idx="2445">
                  <c:v>1221.0</c:v>
                </c:pt>
                <c:pt idx="2446">
                  <c:v>1222.0</c:v>
                </c:pt>
                <c:pt idx="2447">
                  <c:v>1222.0</c:v>
                </c:pt>
                <c:pt idx="2448">
                  <c:v>1222.0</c:v>
                </c:pt>
                <c:pt idx="2449">
                  <c:v>1223.0</c:v>
                </c:pt>
                <c:pt idx="2450">
                  <c:v>1223.0</c:v>
                </c:pt>
                <c:pt idx="2451">
                  <c:v>1223.0</c:v>
                </c:pt>
                <c:pt idx="2452">
                  <c:v>1223.0</c:v>
                </c:pt>
                <c:pt idx="2453">
                  <c:v>1224.0</c:v>
                </c:pt>
                <c:pt idx="2454">
                  <c:v>1224.0</c:v>
                </c:pt>
                <c:pt idx="2455">
                  <c:v>1224.0</c:v>
                </c:pt>
                <c:pt idx="2456">
                  <c:v>1224.0</c:v>
                </c:pt>
                <c:pt idx="2457">
                  <c:v>1224.0</c:v>
                </c:pt>
                <c:pt idx="2458">
                  <c:v>1224.0</c:v>
                </c:pt>
                <c:pt idx="2459">
                  <c:v>1224.0</c:v>
                </c:pt>
                <c:pt idx="2460">
                  <c:v>1225.0</c:v>
                </c:pt>
                <c:pt idx="2461">
                  <c:v>1226.0</c:v>
                </c:pt>
                <c:pt idx="2462">
                  <c:v>1227.0</c:v>
                </c:pt>
                <c:pt idx="2463">
                  <c:v>1228.0</c:v>
                </c:pt>
                <c:pt idx="2464">
                  <c:v>1228.0</c:v>
                </c:pt>
                <c:pt idx="2465">
                  <c:v>1228.0</c:v>
                </c:pt>
                <c:pt idx="2466">
                  <c:v>1229.0</c:v>
                </c:pt>
                <c:pt idx="2467">
                  <c:v>1229.0</c:v>
                </c:pt>
                <c:pt idx="2468">
                  <c:v>1229.0</c:v>
                </c:pt>
                <c:pt idx="2469">
                  <c:v>1229.0</c:v>
                </c:pt>
                <c:pt idx="2470">
                  <c:v>1229.0</c:v>
                </c:pt>
                <c:pt idx="2471">
                  <c:v>1229.0</c:v>
                </c:pt>
                <c:pt idx="2472">
                  <c:v>1229.0</c:v>
                </c:pt>
                <c:pt idx="2473">
                  <c:v>1229.0</c:v>
                </c:pt>
                <c:pt idx="2474">
                  <c:v>1229.0</c:v>
                </c:pt>
                <c:pt idx="2475">
                  <c:v>1230.0</c:v>
                </c:pt>
                <c:pt idx="2476">
                  <c:v>1230.0</c:v>
                </c:pt>
                <c:pt idx="2477">
                  <c:v>1230.0</c:v>
                </c:pt>
                <c:pt idx="2478">
                  <c:v>1230.0</c:v>
                </c:pt>
                <c:pt idx="2479">
                  <c:v>1230.0</c:v>
                </c:pt>
                <c:pt idx="2480">
                  <c:v>1231.0</c:v>
                </c:pt>
                <c:pt idx="2481">
                  <c:v>1231.0</c:v>
                </c:pt>
                <c:pt idx="2482">
                  <c:v>1231.0</c:v>
                </c:pt>
                <c:pt idx="2483">
                  <c:v>1232.0</c:v>
                </c:pt>
                <c:pt idx="2484">
                  <c:v>1233.0</c:v>
                </c:pt>
                <c:pt idx="2485">
                  <c:v>1234.0</c:v>
                </c:pt>
                <c:pt idx="2486">
                  <c:v>1234.0</c:v>
                </c:pt>
                <c:pt idx="2487">
                  <c:v>1234.0</c:v>
                </c:pt>
                <c:pt idx="2488">
                  <c:v>1234.0</c:v>
                </c:pt>
                <c:pt idx="2489">
                  <c:v>1235.0</c:v>
                </c:pt>
                <c:pt idx="2490">
                  <c:v>1235.0</c:v>
                </c:pt>
                <c:pt idx="2491">
                  <c:v>1235.0</c:v>
                </c:pt>
                <c:pt idx="2492">
                  <c:v>1236.0</c:v>
                </c:pt>
                <c:pt idx="2493">
                  <c:v>1237.0</c:v>
                </c:pt>
                <c:pt idx="2494">
                  <c:v>1238.0</c:v>
                </c:pt>
                <c:pt idx="2495">
                  <c:v>1239.0</c:v>
                </c:pt>
                <c:pt idx="2496">
                  <c:v>1240.0</c:v>
                </c:pt>
                <c:pt idx="2497">
                  <c:v>1241.0</c:v>
                </c:pt>
                <c:pt idx="2498">
                  <c:v>1242.0</c:v>
                </c:pt>
                <c:pt idx="2499">
                  <c:v>1242.0</c:v>
                </c:pt>
                <c:pt idx="2500">
                  <c:v>1243.0</c:v>
                </c:pt>
                <c:pt idx="2501">
                  <c:v>1244.0</c:v>
                </c:pt>
                <c:pt idx="2502">
                  <c:v>1245.0</c:v>
                </c:pt>
                <c:pt idx="2503">
                  <c:v>1246.0</c:v>
                </c:pt>
                <c:pt idx="2504">
                  <c:v>1247.0</c:v>
                </c:pt>
                <c:pt idx="2505">
                  <c:v>1248.0</c:v>
                </c:pt>
                <c:pt idx="2506">
                  <c:v>1248.0</c:v>
                </c:pt>
                <c:pt idx="2507">
                  <c:v>1248.0</c:v>
                </c:pt>
                <c:pt idx="2508">
                  <c:v>1248.0</c:v>
                </c:pt>
                <c:pt idx="2509">
                  <c:v>1248.0</c:v>
                </c:pt>
                <c:pt idx="2510">
                  <c:v>1249.0</c:v>
                </c:pt>
                <c:pt idx="2511">
                  <c:v>1249.0</c:v>
                </c:pt>
                <c:pt idx="2512">
                  <c:v>1249.0</c:v>
                </c:pt>
                <c:pt idx="2513">
                  <c:v>1249.0</c:v>
                </c:pt>
                <c:pt idx="2514">
                  <c:v>1249.0</c:v>
                </c:pt>
                <c:pt idx="2515">
                  <c:v>1249.0</c:v>
                </c:pt>
                <c:pt idx="2516">
                  <c:v>1249.0</c:v>
                </c:pt>
                <c:pt idx="2517">
                  <c:v>1249.0</c:v>
                </c:pt>
                <c:pt idx="2518">
                  <c:v>1249.0</c:v>
                </c:pt>
                <c:pt idx="2519">
                  <c:v>1250.0</c:v>
                </c:pt>
                <c:pt idx="2520">
                  <c:v>1250.0</c:v>
                </c:pt>
                <c:pt idx="2521">
                  <c:v>1251.0</c:v>
                </c:pt>
                <c:pt idx="2522">
                  <c:v>1252.0</c:v>
                </c:pt>
                <c:pt idx="2523">
                  <c:v>1252.0</c:v>
                </c:pt>
                <c:pt idx="2524">
                  <c:v>1253.0</c:v>
                </c:pt>
                <c:pt idx="2525">
                  <c:v>1254.0</c:v>
                </c:pt>
                <c:pt idx="2526">
                  <c:v>1255.0</c:v>
                </c:pt>
                <c:pt idx="2527">
                  <c:v>1256.0</c:v>
                </c:pt>
                <c:pt idx="2528">
                  <c:v>1257.0</c:v>
                </c:pt>
                <c:pt idx="2529">
                  <c:v>1258.0</c:v>
                </c:pt>
                <c:pt idx="2530">
                  <c:v>1259.0</c:v>
                </c:pt>
                <c:pt idx="2531">
                  <c:v>1259.0</c:v>
                </c:pt>
                <c:pt idx="2532">
                  <c:v>1259.0</c:v>
                </c:pt>
                <c:pt idx="2533">
                  <c:v>1259.0</c:v>
                </c:pt>
                <c:pt idx="2534">
                  <c:v>1259.0</c:v>
                </c:pt>
                <c:pt idx="2535">
                  <c:v>1259.0</c:v>
                </c:pt>
                <c:pt idx="2536">
                  <c:v>1260.0</c:v>
                </c:pt>
                <c:pt idx="2537">
                  <c:v>1260.0</c:v>
                </c:pt>
                <c:pt idx="2538">
                  <c:v>1260.0</c:v>
                </c:pt>
                <c:pt idx="2539">
                  <c:v>1261.0</c:v>
                </c:pt>
                <c:pt idx="2540">
                  <c:v>1261.0</c:v>
                </c:pt>
                <c:pt idx="2541">
                  <c:v>1262.0</c:v>
                </c:pt>
                <c:pt idx="2542">
                  <c:v>1262.0</c:v>
                </c:pt>
                <c:pt idx="2543">
                  <c:v>1263.0</c:v>
                </c:pt>
                <c:pt idx="2544">
                  <c:v>1263.0</c:v>
                </c:pt>
                <c:pt idx="2545">
                  <c:v>1263.0</c:v>
                </c:pt>
                <c:pt idx="2546">
                  <c:v>1264.0</c:v>
                </c:pt>
                <c:pt idx="2547">
                  <c:v>1264.0</c:v>
                </c:pt>
                <c:pt idx="2548">
                  <c:v>1265.0</c:v>
                </c:pt>
                <c:pt idx="2549">
                  <c:v>1265.0</c:v>
                </c:pt>
                <c:pt idx="2550">
                  <c:v>1265.0</c:v>
                </c:pt>
                <c:pt idx="2551">
                  <c:v>1266.0</c:v>
                </c:pt>
                <c:pt idx="2552">
                  <c:v>1266.0</c:v>
                </c:pt>
                <c:pt idx="2553">
                  <c:v>1267.0</c:v>
                </c:pt>
                <c:pt idx="2554">
                  <c:v>1267.0</c:v>
                </c:pt>
                <c:pt idx="2555">
                  <c:v>1267.0</c:v>
                </c:pt>
                <c:pt idx="2556">
                  <c:v>1267.0</c:v>
                </c:pt>
                <c:pt idx="2557">
                  <c:v>1267.0</c:v>
                </c:pt>
                <c:pt idx="2558">
                  <c:v>1267.0</c:v>
                </c:pt>
                <c:pt idx="2559">
                  <c:v>1267.0</c:v>
                </c:pt>
                <c:pt idx="2560">
                  <c:v>1267.0</c:v>
                </c:pt>
                <c:pt idx="2561">
                  <c:v>1268.0</c:v>
                </c:pt>
                <c:pt idx="2562">
                  <c:v>1269.0</c:v>
                </c:pt>
                <c:pt idx="2563">
                  <c:v>1270.0</c:v>
                </c:pt>
                <c:pt idx="2564">
                  <c:v>1270.0</c:v>
                </c:pt>
                <c:pt idx="2565">
                  <c:v>1270.0</c:v>
                </c:pt>
                <c:pt idx="2566">
                  <c:v>1270.0</c:v>
                </c:pt>
                <c:pt idx="2567">
                  <c:v>1271.0</c:v>
                </c:pt>
                <c:pt idx="2568">
                  <c:v>1272.0</c:v>
                </c:pt>
                <c:pt idx="2569">
                  <c:v>1272.0</c:v>
                </c:pt>
                <c:pt idx="2570">
                  <c:v>1272.0</c:v>
                </c:pt>
                <c:pt idx="2571">
                  <c:v>1272.0</c:v>
                </c:pt>
                <c:pt idx="2572">
                  <c:v>1272.0</c:v>
                </c:pt>
                <c:pt idx="2573">
                  <c:v>1272.0</c:v>
                </c:pt>
                <c:pt idx="2574">
                  <c:v>1272.0</c:v>
                </c:pt>
                <c:pt idx="2575">
                  <c:v>1272.0</c:v>
                </c:pt>
                <c:pt idx="2576">
                  <c:v>1273.0</c:v>
                </c:pt>
                <c:pt idx="2577">
                  <c:v>1273.0</c:v>
                </c:pt>
                <c:pt idx="2578">
                  <c:v>1273.0</c:v>
                </c:pt>
                <c:pt idx="2579">
                  <c:v>1274.0</c:v>
                </c:pt>
                <c:pt idx="2580">
                  <c:v>1274.0</c:v>
                </c:pt>
                <c:pt idx="2581">
                  <c:v>1274.0</c:v>
                </c:pt>
                <c:pt idx="2582">
                  <c:v>1275.0</c:v>
                </c:pt>
                <c:pt idx="2583">
                  <c:v>1275.0</c:v>
                </c:pt>
                <c:pt idx="2584">
                  <c:v>1275.0</c:v>
                </c:pt>
                <c:pt idx="2585">
                  <c:v>1276.0</c:v>
                </c:pt>
                <c:pt idx="2586">
                  <c:v>1276.0</c:v>
                </c:pt>
                <c:pt idx="2587">
                  <c:v>1276.0</c:v>
                </c:pt>
                <c:pt idx="2588">
                  <c:v>1276.0</c:v>
                </c:pt>
                <c:pt idx="2589">
                  <c:v>1276.0</c:v>
                </c:pt>
                <c:pt idx="2590">
                  <c:v>1276.0</c:v>
                </c:pt>
                <c:pt idx="2591">
                  <c:v>1277.0</c:v>
                </c:pt>
                <c:pt idx="2592">
                  <c:v>1277.0</c:v>
                </c:pt>
                <c:pt idx="2593">
                  <c:v>1277.0</c:v>
                </c:pt>
                <c:pt idx="2594">
                  <c:v>1277.0</c:v>
                </c:pt>
                <c:pt idx="2595">
                  <c:v>1277.0</c:v>
                </c:pt>
                <c:pt idx="2596">
                  <c:v>1277.0</c:v>
                </c:pt>
                <c:pt idx="2597">
                  <c:v>1277.0</c:v>
                </c:pt>
                <c:pt idx="2598">
                  <c:v>1278.0</c:v>
                </c:pt>
                <c:pt idx="2599">
                  <c:v>1278.0</c:v>
                </c:pt>
                <c:pt idx="2600">
                  <c:v>1278.0</c:v>
                </c:pt>
                <c:pt idx="2601">
                  <c:v>1278.0</c:v>
                </c:pt>
                <c:pt idx="2602">
                  <c:v>1279.0</c:v>
                </c:pt>
                <c:pt idx="2603">
                  <c:v>1280.0</c:v>
                </c:pt>
                <c:pt idx="2604">
                  <c:v>1281.0</c:v>
                </c:pt>
                <c:pt idx="2605">
                  <c:v>1282.0</c:v>
                </c:pt>
                <c:pt idx="2606">
                  <c:v>1283.0</c:v>
                </c:pt>
                <c:pt idx="2607">
                  <c:v>1284.0</c:v>
                </c:pt>
                <c:pt idx="2608">
                  <c:v>1285.0</c:v>
                </c:pt>
                <c:pt idx="2609">
                  <c:v>1285.0</c:v>
                </c:pt>
                <c:pt idx="2610">
                  <c:v>1285.0</c:v>
                </c:pt>
                <c:pt idx="2611">
                  <c:v>1285.0</c:v>
                </c:pt>
                <c:pt idx="2612">
                  <c:v>1286.0</c:v>
                </c:pt>
                <c:pt idx="2613">
                  <c:v>1286.0</c:v>
                </c:pt>
                <c:pt idx="2614">
                  <c:v>1286.0</c:v>
                </c:pt>
                <c:pt idx="2615">
                  <c:v>1286.0</c:v>
                </c:pt>
                <c:pt idx="2616">
                  <c:v>1287.0</c:v>
                </c:pt>
                <c:pt idx="2617">
                  <c:v>1287.0</c:v>
                </c:pt>
                <c:pt idx="2618">
                  <c:v>1287.0</c:v>
                </c:pt>
                <c:pt idx="2619">
                  <c:v>1288.0</c:v>
                </c:pt>
                <c:pt idx="2620">
                  <c:v>1289.0</c:v>
                </c:pt>
                <c:pt idx="2621">
                  <c:v>1289.0</c:v>
                </c:pt>
                <c:pt idx="2622">
                  <c:v>1289.0</c:v>
                </c:pt>
                <c:pt idx="2623">
                  <c:v>1289.0</c:v>
                </c:pt>
                <c:pt idx="2624">
                  <c:v>1290.0</c:v>
                </c:pt>
                <c:pt idx="2625">
                  <c:v>1291.0</c:v>
                </c:pt>
                <c:pt idx="2626">
                  <c:v>1292.0</c:v>
                </c:pt>
                <c:pt idx="2627">
                  <c:v>1292.0</c:v>
                </c:pt>
                <c:pt idx="2628">
                  <c:v>1292.0</c:v>
                </c:pt>
                <c:pt idx="2629">
                  <c:v>1292.0</c:v>
                </c:pt>
                <c:pt idx="2630">
                  <c:v>1292.0</c:v>
                </c:pt>
                <c:pt idx="2631">
                  <c:v>1293.0</c:v>
                </c:pt>
                <c:pt idx="2632">
                  <c:v>1293.0</c:v>
                </c:pt>
                <c:pt idx="2633">
                  <c:v>1293.0</c:v>
                </c:pt>
                <c:pt idx="2634">
                  <c:v>1293.0</c:v>
                </c:pt>
                <c:pt idx="2635">
                  <c:v>1294.0</c:v>
                </c:pt>
                <c:pt idx="2636">
                  <c:v>1294.0</c:v>
                </c:pt>
                <c:pt idx="2637">
                  <c:v>1294.0</c:v>
                </c:pt>
                <c:pt idx="2638">
                  <c:v>1294.0</c:v>
                </c:pt>
                <c:pt idx="2639">
                  <c:v>1295.0</c:v>
                </c:pt>
                <c:pt idx="2640">
                  <c:v>1296.0</c:v>
                </c:pt>
                <c:pt idx="2641">
                  <c:v>1297.0</c:v>
                </c:pt>
                <c:pt idx="2642">
                  <c:v>1297.0</c:v>
                </c:pt>
                <c:pt idx="2643">
                  <c:v>1297.0</c:v>
                </c:pt>
                <c:pt idx="2644">
                  <c:v>1297.0</c:v>
                </c:pt>
                <c:pt idx="2645">
                  <c:v>1297.0</c:v>
                </c:pt>
                <c:pt idx="2646">
                  <c:v>1297.0</c:v>
                </c:pt>
                <c:pt idx="2647">
                  <c:v>1297.0</c:v>
                </c:pt>
                <c:pt idx="2648">
                  <c:v>1298.0</c:v>
                </c:pt>
                <c:pt idx="2649">
                  <c:v>1299.0</c:v>
                </c:pt>
                <c:pt idx="2650">
                  <c:v>1300.0</c:v>
                </c:pt>
                <c:pt idx="2651">
                  <c:v>1300.0</c:v>
                </c:pt>
                <c:pt idx="2652">
                  <c:v>1301.0</c:v>
                </c:pt>
                <c:pt idx="2653">
                  <c:v>1301.0</c:v>
                </c:pt>
                <c:pt idx="2654">
                  <c:v>1301.0</c:v>
                </c:pt>
                <c:pt idx="2655">
                  <c:v>1301.0</c:v>
                </c:pt>
                <c:pt idx="2656">
                  <c:v>1302.0</c:v>
                </c:pt>
                <c:pt idx="2657">
                  <c:v>1303.0</c:v>
                </c:pt>
                <c:pt idx="2658">
                  <c:v>1304.0</c:v>
                </c:pt>
                <c:pt idx="2659">
                  <c:v>1305.0</c:v>
                </c:pt>
                <c:pt idx="2660">
                  <c:v>1305.0</c:v>
                </c:pt>
                <c:pt idx="2661">
                  <c:v>1305.0</c:v>
                </c:pt>
                <c:pt idx="2662">
                  <c:v>1305.0</c:v>
                </c:pt>
                <c:pt idx="2663">
                  <c:v>1305.0</c:v>
                </c:pt>
                <c:pt idx="2664">
                  <c:v>1305.0</c:v>
                </c:pt>
                <c:pt idx="2665">
                  <c:v>1305.0</c:v>
                </c:pt>
                <c:pt idx="2666">
                  <c:v>1305.0</c:v>
                </c:pt>
                <c:pt idx="2667">
                  <c:v>1305.0</c:v>
                </c:pt>
                <c:pt idx="2668">
                  <c:v>1305.0</c:v>
                </c:pt>
                <c:pt idx="2669">
                  <c:v>1305.0</c:v>
                </c:pt>
                <c:pt idx="2670">
                  <c:v>1305.0</c:v>
                </c:pt>
                <c:pt idx="2671">
                  <c:v>1305.0</c:v>
                </c:pt>
                <c:pt idx="2672">
                  <c:v>1305.0</c:v>
                </c:pt>
                <c:pt idx="2673">
                  <c:v>1305.0</c:v>
                </c:pt>
                <c:pt idx="2674">
                  <c:v>1306.0</c:v>
                </c:pt>
                <c:pt idx="2675">
                  <c:v>1306.0</c:v>
                </c:pt>
                <c:pt idx="2676">
                  <c:v>1307.0</c:v>
                </c:pt>
                <c:pt idx="2677">
                  <c:v>1308.0</c:v>
                </c:pt>
                <c:pt idx="2678">
                  <c:v>1308.0</c:v>
                </c:pt>
                <c:pt idx="2679">
                  <c:v>1308.0</c:v>
                </c:pt>
                <c:pt idx="2680">
                  <c:v>1308.0</c:v>
                </c:pt>
                <c:pt idx="2681">
                  <c:v>1308.0</c:v>
                </c:pt>
                <c:pt idx="2682">
                  <c:v>1309.0</c:v>
                </c:pt>
                <c:pt idx="2683">
                  <c:v>1309.0</c:v>
                </c:pt>
                <c:pt idx="2684">
                  <c:v>1309.0</c:v>
                </c:pt>
                <c:pt idx="2685">
                  <c:v>1309.0</c:v>
                </c:pt>
                <c:pt idx="2686">
                  <c:v>1310.0</c:v>
                </c:pt>
                <c:pt idx="2687">
                  <c:v>1310.0</c:v>
                </c:pt>
                <c:pt idx="2688">
                  <c:v>1311.0</c:v>
                </c:pt>
                <c:pt idx="2689">
                  <c:v>1311.0</c:v>
                </c:pt>
                <c:pt idx="2690">
                  <c:v>1311.0</c:v>
                </c:pt>
                <c:pt idx="2691">
                  <c:v>1312.0</c:v>
                </c:pt>
                <c:pt idx="2692">
                  <c:v>1313.0</c:v>
                </c:pt>
                <c:pt idx="2693">
                  <c:v>1313.0</c:v>
                </c:pt>
                <c:pt idx="2694">
                  <c:v>1314.0</c:v>
                </c:pt>
                <c:pt idx="2695">
                  <c:v>1314.0</c:v>
                </c:pt>
                <c:pt idx="2696">
                  <c:v>1315.0</c:v>
                </c:pt>
                <c:pt idx="2697">
                  <c:v>1315.0</c:v>
                </c:pt>
                <c:pt idx="2698">
                  <c:v>1315.0</c:v>
                </c:pt>
                <c:pt idx="2699">
                  <c:v>1315.0</c:v>
                </c:pt>
                <c:pt idx="2700">
                  <c:v>1315.0</c:v>
                </c:pt>
                <c:pt idx="2701">
                  <c:v>1315.0</c:v>
                </c:pt>
                <c:pt idx="2702">
                  <c:v>1315.0</c:v>
                </c:pt>
                <c:pt idx="2703">
                  <c:v>1315.0</c:v>
                </c:pt>
                <c:pt idx="2704">
                  <c:v>1315.0</c:v>
                </c:pt>
                <c:pt idx="2705">
                  <c:v>1316.0</c:v>
                </c:pt>
                <c:pt idx="2706">
                  <c:v>1316.0</c:v>
                </c:pt>
                <c:pt idx="2707">
                  <c:v>1316.0</c:v>
                </c:pt>
                <c:pt idx="2708">
                  <c:v>1317.0</c:v>
                </c:pt>
                <c:pt idx="2709">
                  <c:v>1317.0</c:v>
                </c:pt>
                <c:pt idx="2710">
                  <c:v>1318.0</c:v>
                </c:pt>
                <c:pt idx="2711">
                  <c:v>1318.0</c:v>
                </c:pt>
                <c:pt idx="2712">
                  <c:v>1319.0</c:v>
                </c:pt>
                <c:pt idx="2713">
                  <c:v>1319.0</c:v>
                </c:pt>
                <c:pt idx="2714">
                  <c:v>1320.0</c:v>
                </c:pt>
                <c:pt idx="2715">
                  <c:v>1320.0</c:v>
                </c:pt>
                <c:pt idx="2716">
                  <c:v>1320.0</c:v>
                </c:pt>
                <c:pt idx="2717">
                  <c:v>1320.0</c:v>
                </c:pt>
                <c:pt idx="2718">
                  <c:v>1320.0</c:v>
                </c:pt>
                <c:pt idx="2719">
                  <c:v>1320.0</c:v>
                </c:pt>
                <c:pt idx="2720">
                  <c:v>1320.0</c:v>
                </c:pt>
                <c:pt idx="2721">
                  <c:v>1320.0</c:v>
                </c:pt>
                <c:pt idx="2722">
                  <c:v>1320.0</c:v>
                </c:pt>
                <c:pt idx="2723">
                  <c:v>1320.0</c:v>
                </c:pt>
                <c:pt idx="2724">
                  <c:v>1320.0</c:v>
                </c:pt>
                <c:pt idx="2725">
                  <c:v>1320.0</c:v>
                </c:pt>
                <c:pt idx="2726">
                  <c:v>1320.0</c:v>
                </c:pt>
                <c:pt idx="2727">
                  <c:v>1321.0</c:v>
                </c:pt>
                <c:pt idx="2728">
                  <c:v>1321.0</c:v>
                </c:pt>
                <c:pt idx="2729">
                  <c:v>1321.0</c:v>
                </c:pt>
                <c:pt idx="2730">
                  <c:v>1322.0</c:v>
                </c:pt>
                <c:pt idx="2731">
                  <c:v>1322.0</c:v>
                </c:pt>
                <c:pt idx="2732">
                  <c:v>1322.0</c:v>
                </c:pt>
                <c:pt idx="2733">
                  <c:v>1323.0</c:v>
                </c:pt>
                <c:pt idx="2734">
                  <c:v>1323.0</c:v>
                </c:pt>
                <c:pt idx="2735">
                  <c:v>1323.0</c:v>
                </c:pt>
                <c:pt idx="2736">
                  <c:v>1323.0</c:v>
                </c:pt>
                <c:pt idx="2737">
                  <c:v>1323.0</c:v>
                </c:pt>
                <c:pt idx="2738">
                  <c:v>1323.0</c:v>
                </c:pt>
                <c:pt idx="2739">
                  <c:v>1323.0</c:v>
                </c:pt>
                <c:pt idx="2740">
                  <c:v>1323.0</c:v>
                </c:pt>
                <c:pt idx="2741">
                  <c:v>1324.0</c:v>
                </c:pt>
                <c:pt idx="2742">
                  <c:v>1324.0</c:v>
                </c:pt>
                <c:pt idx="2743">
                  <c:v>1324.0</c:v>
                </c:pt>
                <c:pt idx="2744">
                  <c:v>1324.0</c:v>
                </c:pt>
                <c:pt idx="2745">
                  <c:v>1324.0</c:v>
                </c:pt>
                <c:pt idx="2746">
                  <c:v>1324.0</c:v>
                </c:pt>
                <c:pt idx="2747">
                  <c:v>1324.0</c:v>
                </c:pt>
                <c:pt idx="2748">
                  <c:v>1324.0</c:v>
                </c:pt>
                <c:pt idx="2749">
                  <c:v>1325.0</c:v>
                </c:pt>
                <c:pt idx="2750">
                  <c:v>1326.0</c:v>
                </c:pt>
                <c:pt idx="2751">
                  <c:v>1327.0</c:v>
                </c:pt>
                <c:pt idx="2752">
                  <c:v>1328.0</c:v>
                </c:pt>
                <c:pt idx="2753">
                  <c:v>1329.0</c:v>
                </c:pt>
                <c:pt idx="2754">
                  <c:v>1330.0</c:v>
                </c:pt>
                <c:pt idx="2755">
                  <c:v>1331.0</c:v>
                </c:pt>
                <c:pt idx="2756">
                  <c:v>1332.0</c:v>
                </c:pt>
                <c:pt idx="2757">
                  <c:v>1332.0</c:v>
                </c:pt>
                <c:pt idx="2758">
                  <c:v>1333.0</c:v>
                </c:pt>
                <c:pt idx="2759">
                  <c:v>1333.0</c:v>
                </c:pt>
                <c:pt idx="2760">
                  <c:v>1333.0</c:v>
                </c:pt>
                <c:pt idx="2761">
                  <c:v>1333.0</c:v>
                </c:pt>
                <c:pt idx="2762">
                  <c:v>1333.0</c:v>
                </c:pt>
                <c:pt idx="2763">
                  <c:v>1333.0</c:v>
                </c:pt>
                <c:pt idx="2764">
                  <c:v>1334.0</c:v>
                </c:pt>
                <c:pt idx="2765">
                  <c:v>1334.0</c:v>
                </c:pt>
                <c:pt idx="2766">
                  <c:v>1334.0</c:v>
                </c:pt>
                <c:pt idx="2767">
                  <c:v>1334.0</c:v>
                </c:pt>
                <c:pt idx="2768">
                  <c:v>1334.0</c:v>
                </c:pt>
                <c:pt idx="2769">
                  <c:v>1335.0</c:v>
                </c:pt>
                <c:pt idx="2770">
                  <c:v>1335.0</c:v>
                </c:pt>
                <c:pt idx="2771">
                  <c:v>1335.0</c:v>
                </c:pt>
                <c:pt idx="2772">
                  <c:v>1335.0</c:v>
                </c:pt>
                <c:pt idx="2773">
                  <c:v>1335.0</c:v>
                </c:pt>
                <c:pt idx="2774">
                  <c:v>1336.0</c:v>
                </c:pt>
                <c:pt idx="2775">
                  <c:v>1337.0</c:v>
                </c:pt>
                <c:pt idx="2776">
                  <c:v>1337.0</c:v>
                </c:pt>
                <c:pt idx="2777">
                  <c:v>1337.0</c:v>
                </c:pt>
                <c:pt idx="2778">
                  <c:v>1338.0</c:v>
                </c:pt>
                <c:pt idx="2779">
                  <c:v>1339.0</c:v>
                </c:pt>
                <c:pt idx="2780">
                  <c:v>1339.0</c:v>
                </c:pt>
                <c:pt idx="2781">
                  <c:v>1339.0</c:v>
                </c:pt>
                <c:pt idx="2782">
                  <c:v>1339.0</c:v>
                </c:pt>
                <c:pt idx="2783">
                  <c:v>1339.0</c:v>
                </c:pt>
                <c:pt idx="2784">
                  <c:v>1340.0</c:v>
                </c:pt>
                <c:pt idx="2785">
                  <c:v>1340.0</c:v>
                </c:pt>
                <c:pt idx="2786">
                  <c:v>1340.0</c:v>
                </c:pt>
                <c:pt idx="2787">
                  <c:v>1340.0</c:v>
                </c:pt>
                <c:pt idx="2788">
                  <c:v>1340.0</c:v>
                </c:pt>
                <c:pt idx="2789">
                  <c:v>1340.0</c:v>
                </c:pt>
                <c:pt idx="2790">
                  <c:v>1341.0</c:v>
                </c:pt>
                <c:pt idx="2791">
                  <c:v>1342.0</c:v>
                </c:pt>
                <c:pt idx="2792">
                  <c:v>1343.0</c:v>
                </c:pt>
                <c:pt idx="2793">
                  <c:v>1344.0</c:v>
                </c:pt>
                <c:pt idx="2794">
                  <c:v>1345.0</c:v>
                </c:pt>
                <c:pt idx="2795">
                  <c:v>1345.0</c:v>
                </c:pt>
                <c:pt idx="2796">
                  <c:v>1345.0</c:v>
                </c:pt>
                <c:pt idx="2797">
                  <c:v>1346.0</c:v>
                </c:pt>
                <c:pt idx="2798">
                  <c:v>1347.0</c:v>
                </c:pt>
                <c:pt idx="2799">
                  <c:v>1348.0</c:v>
                </c:pt>
                <c:pt idx="2800">
                  <c:v>1349.0</c:v>
                </c:pt>
                <c:pt idx="2801">
                  <c:v>1349.0</c:v>
                </c:pt>
                <c:pt idx="2802">
                  <c:v>1350.0</c:v>
                </c:pt>
                <c:pt idx="2803">
                  <c:v>1351.0</c:v>
                </c:pt>
                <c:pt idx="2804">
                  <c:v>1352.0</c:v>
                </c:pt>
                <c:pt idx="2805">
                  <c:v>1353.0</c:v>
                </c:pt>
                <c:pt idx="2806">
                  <c:v>1354.0</c:v>
                </c:pt>
                <c:pt idx="2807">
                  <c:v>1355.0</c:v>
                </c:pt>
                <c:pt idx="2808">
                  <c:v>1356.0</c:v>
                </c:pt>
                <c:pt idx="2809">
                  <c:v>1356.0</c:v>
                </c:pt>
                <c:pt idx="2810">
                  <c:v>1357.0</c:v>
                </c:pt>
                <c:pt idx="2811">
                  <c:v>1358.0</c:v>
                </c:pt>
                <c:pt idx="2812">
                  <c:v>1359.0</c:v>
                </c:pt>
                <c:pt idx="2813">
                  <c:v>1359.0</c:v>
                </c:pt>
                <c:pt idx="2814">
                  <c:v>1360.0</c:v>
                </c:pt>
                <c:pt idx="2815">
                  <c:v>1361.0</c:v>
                </c:pt>
                <c:pt idx="2816">
                  <c:v>1361.0</c:v>
                </c:pt>
                <c:pt idx="2817">
                  <c:v>1361.0</c:v>
                </c:pt>
                <c:pt idx="2818">
                  <c:v>1362.0</c:v>
                </c:pt>
                <c:pt idx="2819">
                  <c:v>1363.0</c:v>
                </c:pt>
                <c:pt idx="2820">
                  <c:v>1364.0</c:v>
                </c:pt>
                <c:pt idx="2821">
                  <c:v>1365.0</c:v>
                </c:pt>
                <c:pt idx="2822">
                  <c:v>1365.0</c:v>
                </c:pt>
                <c:pt idx="2823">
                  <c:v>1366.0</c:v>
                </c:pt>
                <c:pt idx="2824">
                  <c:v>1367.0</c:v>
                </c:pt>
                <c:pt idx="2825">
                  <c:v>1367.0</c:v>
                </c:pt>
                <c:pt idx="2826">
                  <c:v>1368.0</c:v>
                </c:pt>
                <c:pt idx="2827">
                  <c:v>1369.0</c:v>
                </c:pt>
                <c:pt idx="2828">
                  <c:v>1369.0</c:v>
                </c:pt>
                <c:pt idx="2829">
                  <c:v>1370.0</c:v>
                </c:pt>
                <c:pt idx="2830">
                  <c:v>1371.0</c:v>
                </c:pt>
                <c:pt idx="2831">
                  <c:v>1371.0</c:v>
                </c:pt>
                <c:pt idx="2832">
                  <c:v>1372.0</c:v>
                </c:pt>
                <c:pt idx="2833">
                  <c:v>1373.0</c:v>
                </c:pt>
                <c:pt idx="2834">
                  <c:v>1373.0</c:v>
                </c:pt>
                <c:pt idx="2835">
                  <c:v>1373.0</c:v>
                </c:pt>
                <c:pt idx="2836">
                  <c:v>1373.0</c:v>
                </c:pt>
                <c:pt idx="2837">
                  <c:v>1374.0</c:v>
                </c:pt>
                <c:pt idx="2838">
                  <c:v>1374.0</c:v>
                </c:pt>
                <c:pt idx="2839">
                  <c:v>1374.0</c:v>
                </c:pt>
                <c:pt idx="2840">
                  <c:v>1374.0</c:v>
                </c:pt>
                <c:pt idx="2841">
                  <c:v>1375.0</c:v>
                </c:pt>
                <c:pt idx="2842">
                  <c:v>1376.0</c:v>
                </c:pt>
                <c:pt idx="2843">
                  <c:v>1376.0</c:v>
                </c:pt>
                <c:pt idx="2844">
                  <c:v>1377.0</c:v>
                </c:pt>
                <c:pt idx="2845">
                  <c:v>1378.0</c:v>
                </c:pt>
                <c:pt idx="2846">
                  <c:v>1378.0</c:v>
                </c:pt>
                <c:pt idx="2847">
                  <c:v>1378.0</c:v>
                </c:pt>
                <c:pt idx="2848">
                  <c:v>1378.0</c:v>
                </c:pt>
                <c:pt idx="2849">
                  <c:v>1378.0</c:v>
                </c:pt>
                <c:pt idx="2850">
                  <c:v>1378.0</c:v>
                </c:pt>
                <c:pt idx="2851">
                  <c:v>1379.0</c:v>
                </c:pt>
                <c:pt idx="2852">
                  <c:v>1379.0</c:v>
                </c:pt>
                <c:pt idx="2853">
                  <c:v>1379.0</c:v>
                </c:pt>
                <c:pt idx="2854">
                  <c:v>1379.0</c:v>
                </c:pt>
                <c:pt idx="2855">
                  <c:v>1380.0</c:v>
                </c:pt>
                <c:pt idx="2856">
                  <c:v>1381.0</c:v>
                </c:pt>
                <c:pt idx="2857">
                  <c:v>1382.0</c:v>
                </c:pt>
                <c:pt idx="2858">
                  <c:v>1382.0</c:v>
                </c:pt>
                <c:pt idx="2859">
                  <c:v>1383.0</c:v>
                </c:pt>
                <c:pt idx="2860">
                  <c:v>1384.0</c:v>
                </c:pt>
                <c:pt idx="2861">
                  <c:v>1385.0</c:v>
                </c:pt>
                <c:pt idx="2862">
                  <c:v>1385.0</c:v>
                </c:pt>
                <c:pt idx="2863">
                  <c:v>1386.0</c:v>
                </c:pt>
                <c:pt idx="2864">
                  <c:v>1387.0</c:v>
                </c:pt>
                <c:pt idx="2865">
                  <c:v>1388.0</c:v>
                </c:pt>
                <c:pt idx="2866">
                  <c:v>1388.0</c:v>
                </c:pt>
                <c:pt idx="2867">
                  <c:v>1389.0</c:v>
                </c:pt>
                <c:pt idx="2868">
                  <c:v>1389.0</c:v>
                </c:pt>
                <c:pt idx="2869">
                  <c:v>1390.0</c:v>
                </c:pt>
                <c:pt idx="2870">
                  <c:v>1391.0</c:v>
                </c:pt>
                <c:pt idx="2871">
                  <c:v>1392.0</c:v>
                </c:pt>
                <c:pt idx="2872">
                  <c:v>1392.0</c:v>
                </c:pt>
                <c:pt idx="2873">
                  <c:v>1392.0</c:v>
                </c:pt>
                <c:pt idx="2874">
                  <c:v>1393.0</c:v>
                </c:pt>
                <c:pt idx="2875">
                  <c:v>1394.0</c:v>
                </c:pt>
                <c:pt idx="2876">
                  <c:v>1394.0</c:v>
                </c:pt>
                <c:pt idx="2877">
                  <c:v>1395.0</c:v>
                </c:pt>
                <c:pt idx="2878">
                  <c:v>1396.0</c:v>
                </c:pt>
                <c:pt idx="2879">
                  <c:v>1396.0</c:v>
                </c:pt>
                <c:pt idx="2880">
                  <c:v>1396.0</c:v>
                </c:pt>
                <c:pt idx="2881">
                  <c:v>1396.0</c:v>
                </c:pt>
                <c:pt idx="2882">
                  <c:v>1397.0</c:v>
                </c:pt>
                <c:pt idx="2883">
                  <c:v>1397.0</c:v>
                </c:pt>
                <c:pt idx="2884">
                  <c:v>1397.0</c:v>
                </c:pt>
                <c:pt idx="2885">
                  <c:v>1398.0</c:v>
                </c:pt>
                <c:pt idx="2886">
                  <c:v>1399.0</c:v>
                </c:pt>
                <c:pt idx="2887">
                  <c:v>1400.0</c:v>
                </c:pt>
                <c:pt idx="2888">
                  <c:v>1401.0</c:v>
                </c:pt>
                <c:pt idx="2889">
                  <c:v>1402.0</c:v>
                </c:pt>
                <c:pt idx="2890">
                  <c:v>1403.0</c:v>
                </c:pt>
                <c:pt idx="2891">
                  <c:v>1404.0</c:v>
                </c:pt>
                <c:pt idx="2892">
                  <c:v>1405.0</c:v>
                </c:pt>
                <c:pt idx="2893">
                  <c:v>1406.0</c:v>
                </c:pt>
                <c:pt idx="2894">
                  <c:v>1407.0</c:v>
                </c:pt>
                <c:pt idx="2895">
                  <c:v>1407.0</c:v>
                </c:pt>
                <c:pt idx="2896">
                  <c:v>1408.0</c:v>
                </c:pt>
                <c:pt idx="2897">
                  <c:v>1409.0</c:v>
                </c:pt>
                <c:pt idx="2898">
                  <c:v>1410.0</c:v>
                </c:pt>
                <c:pt idx="2899">
                  <c:v>1410.0</c:v>
                </c:pt>
                <c:pt idx="2900">
                  <c:v>1410.0</c:v>
                </c:pt>
                <c:pt idx="2901">
                  <c:v>1411.0</c:v>
                </c:pt>
                <c:pt idx="2902">
                  <c:v>1411.0</c:v>
                </c:pt>
                <c:pt idx="2903">
                  <c:v>1412.0</c:v>
                </c:pt>
                <c:pt idx="2904">
                  <c:v>1412.0</c:v>
                </c:pt>
                <c:pt idx="2905">
                  <c:v>1413.0</c:v>
                </c:pt>
                <c:pt idx="2906">
                  <c:v>1413.0</c:v>
                </c:pt>
                <c:pt idx="2907">
                  <c:v>1413.0</c:v>
                </c:pt>
                <c:pt idx="2908">
                  <c:v>1414.0</c:v>
                </c:pt>
                <c:pt idx="2909">
                  <c:v>1415.0</c:v>
                </c:pt>
                <c:pt idx="2910">
                  <c:v>1416.0</c:v>
                </c:pt>
                <c:pt idx="2911">
                  <c:v>1416.0</c:v>
                </c:pt>
                <c:pt idx="2912">
                  <c:v>1416.0</c:v>
                </c:pt>
                <c:pt idx="2913">
                  <c:v>1416.0</c:v>
                </c:pt>
                <c:pt idx="2914">
                  <c:v>1416.0</c:v>
                </c:pt>
                <c:pt idx="2915">
                  <c:v>1416.0</c:v>
                </c:pt>
                <c:pt idx="2916">
                  <c:v>1416.0</c:v>
                </c:pt>
                <c:pt idx="2917">
                  <c:v>1417.0</c:v>
                </c:pt>
                <c:pt idx="2918">
                  <c:v>1417.0</c:v>
                </c:pt>
                <c:pt idx="2919">
                  <c:v>1418.0</c:v>
                </c:pt>
                <c:pt idx="2920">
                  <c:v>1419.0</c:v>
                </c:pt>
                <c:pt idx="2921">
                  <c:v>1420.0</c:v>
                </c:pt>
                <c:pt idx="2922">
                  <c:v>1421.0</c:v>
                </c:pt>
                <c:pt idx="2923">
                  <c:v>1422.0</c:v>
                </c:pt>
                <c:pt idx="2924">
                  <c:v>1423.0</c:v>
                </c:pt>
                <c:pt idx="2925">
                  <c:v>1424.0</c:v>
                </c:pt>
                <c:pt idx="2926">
                  <c:v>1425.0</c:v>
                </c:pt>
                <c:pt idx="2927">
                  <c:v>1425.0</c:v>
                </c:pt>
                <c:pt idx="2928">
                  <c:v>1425.0</c:v>
                </c:pt>
                <c:pt idx="2929">
                  <c:v>1425.0</c:v>
                </c:pt>
                <c:pt idx="2930">
                  <c:v>1425.0</c:v>
                </c:pt>
                <c:pt idx="2931">
                  <c:v>1426.0</c:v>
                </c:pt>
                <c:pt idx="2932">
                  <c:v>1426.0</c:v>
                </c:pt>
                <c:pt idx="2933">
                  <c:v>1427.0</c:v>
                </c:pt>
                <c:pt idx="2934">
                  <c:v>1428.0</c:v>
                </c:pt>
                <c:pt idx="2935">
                  <c:v>1428.0</c:v>
                </c:pt>
                <c:pt idx="2936">
                  <c:v>1428.0</c:v>
                </c:pt>
                <c:pt idx="2937">
                  <c:v>1429.0</c:v>
                </c:pt>
                <c:pt idx="2938">
                  <c:v>1429.0</c:v>
                </c:pt>
                <c:pt idx="2939">
                  <c:v>1430.0</c:v>
                </c:pt>
                <c:pt idx="2940">
                  <c:v>1430.0</c:v>
                </c:pt>
                <c:pt idx="2941">
                  <c:v>1431.0</c:v>
                </c:pt>
                <c:pt idx="2942">
                  <c:v>1432.0</c:v>
                </c:pt>
                <c:pt idx="2943">
                  <c:v>1433.0</c:v>
                </c:pt>
                <c:pt idx="2944">
                  <c:v>1434.0</c:v>
                </c:pt>
                <c:pt idx="2945">
                  <c:v>1435.0</c:v>
                </c:pt>
                <c:pt idx="2946">
                  <c:v>1435.0</c:v>
                </c:pt>
                <c:pt idx="2947">
                  <c:v>1436.0</c:v>
                </c:pt>
                <c:pt idx="2948">
                  <c:v>1436.0</c:v>
                </c:pt>
                <c:pt idx="2949">
                  <c:v>1436.0</c:v>
                </c:pt>
                <c:pt idx="2950">
                  <c:v>1437.0</c:v>
                </c:pt>
                <c:pt idx="2951">
                  <c:v>1437.0</c:v>
                </c:pt>
                <c:pt idx="2952">
                  <c:v>1438.0</c:v>
                </c:pt>
                <c:pt idx="2953">
                  <c:v>1438.0</c:v>
                </c:pt>
                <c:pt idx="2954">
                  <c:v>1438.0</c:v>
                </c:pt>
                <c:pt idx="2955">
                  <c:v>1438.0</c:v>
                </c:pt>
                <c:pt idx="2956">
                  <c:v>1438.0</c:v>
                </c:pt>
                <c:pt idx="2957">
                  <c:v>1438.0</c:v>
                </c:pt>
                <c:pt idx="2958">
                  <c:v>1438.0</c:v>
                </c:pt>
                <c:pt idx="2959">
                  <c:v>1438.0</c:v>
                </c:pt>
                <c:pt idx="2960">
                  <c:v>1438.0</c:v>
                </c:pt>
                <c:pt idx="2961">
                  <c:v>1438.0</c:v>
                </c:pt>
                <c:pt idx="2962">
                  <c:v>1438.0</c:v>
                </c:pt>
                <c:pt idx="2963">
                  <c:v>1438.0</c:v>
                </c:pt>
                <c:pt idx="2964">
                  <c:v>1439.0</c:v>
                </c:pt>
                <c:pt idx="2965">
                  <c:v>1440.0</c:v>
                </c:pt>
                <c:pt idx="2966">
                  <c:v>1441.0</c:v>
                </c:pt>
                <c:pt idx="2967">
                  <c:v>1441.0</c:v>
                </c:pt>
                <c:pt idx="2968">
                  <c:v>1442.0</c:v>
                </c:pt>
                <c:pt idx="2969">
                  <c:v>1442.0</c:v>
                </c:pt>
                <c:pt idx="2970">
                  <c:v>1442.0</c:v>
                </c:pt>
                <c:pt idx="2971">
                  <c:v>1442.0</c:v>
                </c:pt>
                <c:pt idx="2972">
                  <c:v>1442.0</c:v>
                </c:pt>
                <c:pt idx="2973">
                  <c:v>1442.0</c:v>
                </c:pt>
                <c:pt idx="2974">
                  <c:v>1443.0</c:v>
                </c:pt>
                <c:pt idx="2975">
                  <c:v>1443.0</c:v>
                </c:pt>
                <c:pt idx="2976">
                  <c:v>1443.0</c:v>
                </c:pt>
                <c:pt idx="2977">
                  <c:v>1443.0</c:v>
                </c:pt>
                <c:pt idx="2978">
                  <c:v>1443.0</c:v>
                </c:pt>
                <c:pt idx="2979">
                  <c:v>1444.0</c:v>
                </c:pt>
                <c:pt idx="2980">
                  <c:v>1445.0</c:v>
                </c:pt>
                <c:pt idx="2981">
                  <c:v>1446.0</c:v>
                </c:pt>
                <c:pt idx="2982">
                  <c:v>1447.0</c:v>
                </c:pt>
                <c:pt idx="2983">
                  <c:v>1448.0</c:v>
                </c:pt>
                <c:pt idx="2984">
                  <c:v>1449.0</c:v>
                </c:pt>
                <c:pt idx="2985">
                  <c:v>1450.0</c:v>
                </c:pt>
                <c:pt idx="2986">
                  <c:v>1451.0</c:v>
                </c:pt>
                <c:pt idx="2987">
                  <c:v>1452.0</c:v>
                </c:pt>
                <c:pt idx="2988">
                  <c:v>1453.0</c:v>
                </c:pt>
                <c:pt idx="2989">
                  <c:v>1454.0</c:v>
                </c:pt>
                <c:pt idx="2990">
                  <c:v>1455.0</c:v>
                </c:pt>
                <c:pt idx="2991">
                  <c:v>1456.0</c:v>
                </c:pt>
                <c:pt idx="2992">
                  <c:v>1457.0</c:v>
                </c:pt>
                <c:pt idx="2993">
                  <c:v>1458.0</c:v>
                </c:pt>
                <c:pt idx="2994">
                  <c:v>1459.0</c:v>
                </c:pt>
                <c:pt idx="2995">
                  <c:v>1460.0</c:v>
                </c:pt>
                <c:pt idx="2996">
                  <c:v>1460.0</c:v>
                </c:pt>
                <c:pt idx="2997">
                  <c:v>1460.0</c:v>
                </c:pt>
                <c:pt idx="2998">
                  <c:v>1460.0</c:v>
                </c:pt>
                <c:pt idx="2999">
                  <c:v>1460.0</c:v>
                </c:pt>
                <c:pt idx="3000">
                  <c:v>1460.0</c:v>
                </c:pt>
                <c:pt idx="3001">
                  <c:v>1460.0</c:v>
                </c:pt>
                <c:pt idx="3002">
                  <c:v>1460.0</c:v>
                </c:pt>
                <c:pt idx="3003">
                  <c:v>1460.0</c:v>
                </c:pt>
                <c:pt idx="3004">
                  <c:v>1460.0</c:v>
                </c:pt>
                <c:pt idx="3005">
                  <c:v>1460.0</c:v>
                </c:pt>
                <c:pt idx="3006">
                  <c:v>1460.0</c:v>
                </c:pt>
                <c:pt idx="3007">
                  <c:v>1461.0</c:v>
                </c:pt>
                <c:pt idx="3008">
                  <c:v>1461.0</c:v>
                </c:pt>
                <c:pt idx="3009">
                  <c:v>1461.0</c:v>
                </c:pt>
                <c:pt idx="3010">
                  <c:v>1461.0</c:v>
                </c:pt>
                <c:pt idx="3011">
                  <c:v>1462.0</c:v>
                </c:pt>
                <c:pt idx="3012">
                  <c:v>1463.0</c:v>
                </c:pt>
                <c:pt idx="3013">
                  <c:v>1464.0</c:v>
                </c:pt>
                <c:pt idx="3014">
                  <c:v>1465.0</c:v>
                </c:pt>
                <c:pt idx="3015">
                  <c:v>1466.0</c:v>
                </c:pt>
                <c:pt idx="3016">
                  <c:v>1467.0</c:v>
                </c:pt>
                <c:pt idx="3017">
                  <c:v>1468.0</c:v>
                </c:pt>
                <c:pt idx="3018">
                  <c:v>1469.0</c:v>
                </c:pt>
                <c:pt idx="3019">
                  <c:v>1470.0</c:v>
                </c:pt>
                <c:pt idx="3020">
                  <c:v>1471.0</c:v>
                </c:pt>
                <c:pt idx="3021">
                  <c:v>1472.0</c:v>
                </c:pt>
                <c:pt idx="3022">
                  <c:v>1473.0</c:v>
                </c:pt>
                <c:pt idx="3023">
                  <c:v>1474.0</c:v>
                </c:pt>
                <c:pt idx="3024">
                  <c:v>1475.0</c:v>
                </c:pt>
                <c:pt idx="3025">
                  <c:v>1476.0</c:v>
                </c:pt>
                <c:pt idx="3026">
                  <c:v>1477.0</c:v>
                </c:pt>
                <c:pt idx="3027">
                  <c:v>1478.0</c:v>
                </c:pt>
                <c:pt idx="3028">
                  <c:v>1479.0</c:v>
                </c:pt>
                <c:pt idx="3029">
                  <c:v>1480.0</c:v>
                </c:pt>
                <c:pt idx="3030">
                  <c:v>1481.0</c:v>
                </c:pt>
                <c:pt idx="3031">
                  <c:v>1482.0</c:v>
                </c:pt>
                <c:pt idx="3032">
                  <c:v>1483.0</c:v>
                </c:pt>
                <c:pt idx="3033">
                  <c:v>1484.0</c:v>
                </c:pt>
                <c:pt idx="3034">
                  <c:v>1485.0</c:v>
                </c:pt>
                <c:pt idx="3035">
                  <c:v>1486.0</c:v>
                </c:pt>
                <c:pt idx="3036">
                  <c:v>1487.0</c:v>
                </c:pt>
                <c:pt idx="3037">
                  <c:v>1487.0</c:v>
                </c:pt>
                <c:pt idx="3038">
                  <c:v>1488.0</c:v>
                </c:pt>
                <c:pt idx="3039">
                  <c:v>1488.0</c:v>
                </c:pt>
                <c:pt idx="3040">
                  <c:v>1489.0</c:v>
                </c:pt>
                <c:pt idx="3041">
                  <c:v>1489.0</c:v>
                </c:pt>
                <c:pt idx="3042">
                  <c:v>1489.0</c:v>
                </c:pt>
                <c:pt idx="3043">
                  <c:v>1490.0</c:v>
                </c:pt>
                <c:pt idx="3044">
                  <c:v>1491.0</c:v>
                </c:pt>
                <c:pt idx="3045">
                  <c:v>1492.0</c:v>
                </c:pt>
                <c:pt idx="3046">
                  <c:v>1493.0</c:v>
                </c:pt>
                <c:pt idx="3047">
                  <c:v>1493.0</c:v>
                </c:pt>
                <c:pt idx="3048">
                  <c:v>1493.0</c:v>
                </c:pt>
                <c:pt idx="3049">
                  <c:v>1494.0</c:v>
                </c:pt>
                <c:pt idx="3050">
                  <c:v>1495.0</c:v>
                </c:pt>
                <c:pt idx="3051">
                  <c:v>1496.0</c:v>
                </c:pt>
                <c:pt idx="3052">
                  <c:v>1497.0</c:v>
                </c:pt>
                <c:pt idx="3053">
                  <c:v>1497.0</c:v>
                </c:pt>
                <c:pt idx="3054">
                  <c:v>1497.0</c:v>
                </c:pt>
                <c:pt idx="3055">
                  <c:v>1497.0</c:v>
                </c:pt>
                <c:pt idx="3056">
                  <c:v>1498.0</c:v>
                </c:pt>
                <c:pt idx="3057">
                  <c:v>1498.0</c:v>
                </c:pt>
                <c:pt idx="3058">
                  <c:v>1498.0</c:v>
                </c:pt>
                <c:pt idx="3059">
                  <c:v>1498.0</c:v>
                </c:pt>
                <c:pt idx="3060">
                  <c:v>1499.0</c:v>
                </c:pt>
                <c:pt idx="3061">
                  <c:v>1499.0</c:v>
                </c:pt>
                <c:pt idx="3062">
                  <c:v>1500.0</c:v>
                </c:pt>
                <c:pt idx="3063">
                  <c:v>1500.0</c:v>
                </c:pt>
                <c:pt idx="3064">
                  <c:v>1501.0</c:v>
                </c:pt>
                <c:pt idx="3065">
                  <c:v>1502.0</c:v>
                </c:pt>
                <c:pt idx="3066">
                  <c:v>1503.0</c:v>
                </c:pt>
                <c:pt idx="3067">
                  <c:v>1504.0</c:v>
                </c:pt>
                <c:pt idx="3068">
                  <c:v>1505.0</c:v>
                </c:pt>
                <c:pt idx="3069">
                  <c:v>1506.0</c:v>
                </c:pt>
                <c:pt idx="3070">
                  <c:v>1506.0</c:v>
                </c:pt>
                <c:pt idx="3071">
                  <c:v>1506.0</c:v>
                </c:pt>
                <c:pt idx="3072">
                  <c:v>1506.0</c:v>
                </c:pt>
                <c:pt idx="3073">
                  <c:v>1507.0</c:v>
                </c:pt>
                <c:pt idx="3074">
                  <c:v>1507.0</c:v>
                </c:pt>
                <c:pt idx="3075">
                  <c:v>1507.0</c:v>
                </c:pt>
                <c:pt idx="3076">
                  <c:v>1508.0</c:v>
                </c:pt>
                <c:pt idx="3077">
                  <c:v>1508.0</c:v>
                </c:pt>
                <c:pt idx="3078">
                  <c:v>1508.0</c:v>
                </c:pt>
                <c:pt idx="3079">
                  <c:v>1508.0</c:v>
                </c:pt>
                <c:pt idx="3080">
                  <c:v>1508.0</c:v>
                </c:pt>
                <c:pt idx="3081">
                  <c:v>1508.0</c:v>
                </c:pt>
                <c:pt idx="3082">
                  <c:v>1508.0</c:v>
                </c:pt>
                <c:pt idx="3083">
                  <c:v>1508.0</c:v>
                </c:pt>
                <c:pt idx="3084">
                  <c:v>1508.0</c:v>
                </c:pt>
                <c:pt idx="3085">
                  <c:v>1509.0</c:v>
                </c:pt>
                <c:pt idx="3086">
                  <c:v>1510.0</c:v>
                </c:pt>
                <c:pt idx="3087">
                  <c:v>1510.0</c:v>
                </c:pt>
                <c:pt idx="3088">
                  <c:v>1511.0</c:v>
                </c:pt>
                <c:pt idx="3089">
                  <c:v>1512.0</c:v>
                </c:pt>
                <c:pt idx="3090">
                  <c:v>1512.0</c:v>
                </c:pt>
                <c:pt idx="3091">
                  <c:v>1512.0</c:v>
                </c:pt>
                <c:pt idx="3092">
                  <c:v>1512.0</c:v>
                </c:pt>
                <c:pt idx="3093">
                  <c:v>1512.0</c:v>
                </c:pt>
                <c:pt idx="3094">
                  <c:v>1513.0</c:v>
                </c:pt>
                <c:pt idx="3095">
                  <c:v>1513.0</c:v>
                </c:pt>
                <c:pt idx="3096">
                  <c:v>1514.0</c:v>
                </c:pt>
                <c:pt idx="3097">
                  <c:v>1515.0</c:v>
                </c:pt>
                <c:pt idx="3098">
                  <c:v>1515.0</c:v>
                </c:pt>
                <c:pt idx="3099">
                  <c:v>1515.0</c:v>
                </c:pt>
                <c:pt idx="3100">
                  <c:v>1515.0</c:v>
                </c:pt>
                <c:pt idx="3101">
                  <c:v>1516.0</c:v>
                </c:pt>
                <c:pt idx="3102">
                  <c:v>1517.0</c:v>
                </c:pt>
                <c:pt idx="3103">
                  <c:v>1518.0</c:v>
                </c:pt>
                <c:pt idx="3104">
                  <c:v>1518.0</c:v>
                </c:pt>
                <c:pt idx="3105">
                  <c:v>1519.0</c:v>
                </c:pt>
                <c:pt idx="3106">
                  <c:v>1520.0</c:v>
                </c:pt>
                <c:pt idx="3107">
                  <c:v>1521.0</c:v>
                </c:pt>
                <c:pt idx="3108">
                  <c:v>1521.0</c:v>
                </c:pt>
                <c:pt idx="3109">
                  <c:v>1522.0</c:v>
                </c:pt>
                <c:pt idx="3110">
                  <c:v>1523.0</c:v>
                </c:pt>
                <c:pt idx="3111">
                  <c:v>1524.0</c:v>
                </c:pt>
                <c:pt idx="3112">
                  <c:v>1525.0</c:v>
                </c:pt>
                <c:pt idx="3113">
                  <c:v>1526.0</c:v>
                </c:pt>
                <c:pt idx="3114">
                  <c:v>1526.0</c:v>
                </c:pt>
                <c:pt idx="3115">
                  <c:v>1526.0</c:v>
                </c:pt>
                <c:pt idx="3116">
                  <c:v>1526.0</c:v>
                </c:pt>
                <c:pt idx="3117">
                  <c:v>1527.0</c:v>
                </c:pt>
                <c:pt idx="3118">
                  <c:v>1528.0</c:v>
                </c:pt>
                <c:pt idx="3119">
                  <c:v>1529.0</c:v>
                </c:pt>
                <c:pt idx="3120">
                  <c:v>1530.0</c:v>
                </c:pt>
                <c:pt idx="3121">
                  <c:v>1531.0</c:v>
                </c:pt>
                <c:pt idx="3122">
                  <c:v>1531.0</c:v>
                </c:pt>
                <c:pt idx="3123">
                  <c:v>1531.0</c:v>
                </c:pt>
                <c:pt idx="3124">
                  <c:v>1532.0</c:v>
                </c:pt>
                <c:pt idx="3125">
                  <c:v>1533.0</c:v>
                </c:pt>
                <c:pt idx="3126">
                  <c:v>1534.0</c:v>
                </c:pt>
                <c:pt idx="3127">
                  <c:v>1535.0</c:v>
                </c:pt>
                <c:pt idx="3128">
                  <c:v>1535.0</c:v>
                </c:pt>
                <c:pt idx="3129">
                  <c:v>1535.0</c:v>
                </c:pt>
                <c:pt idx="3130">
                  <c:v>1535.0</c:v>
                </c:pt>
                <c:pt idx="3131">
                  <c:v>1535.0</c:v>
                </c:pt>
                <c:pt idx="3132">
                  <c:v>1535.0</c:v>
                </c:pt>
                <c:pt idx="3133">
                  <c:v>1535.0</c:v>
                </c:pt>
                <c:pt idx="3134">
                  <c:v>1535.0</c:v>
                </c:pt>
                <c:pt idx="3135">
                  <c:v>1536.0</c:v>
                </c:pt>
                <c:pt idx="3136">
                  <c:v>1537.0</c:v>
                </c:pt>
                <c:pt idx="3137">
                  <c:v>1537.0</c:v>
                </c:pt>
                <c:pt idx="3138">
                  <c:v>1538.0</c:v>
                </c:pt>
                <c:pt idx="3139">
                  <c:v>1539.0</c:v>
                </c:pt>
                <c:pt idx="3140">
                  <c:v>1540.0</c:v>
                </c:pt>
                <c:pt idx="3141">
                  <c:v>1541.0</c:v>
                </c:pt>
                <c:pt idx="3142">
                  <c:v>1542.0</c:v>
                </c:pt>
                <c:pt idx="3143">
                  <c:v>1543.0</c:v>
                </c:pt>
                <c:pt idx="3144">
                  <c:v>1544.0</c:v>
                </c:pt>
                <c:pt idx="3145">
                  <c:v>1545.0</c:v>
                </c:pt>
                <c:pt idx="3146">
                  <c:v>1545.0</c:v>
                </c:pt>
                <c:pt idx="3147">
                  <c:v>1545.0</c:v>
                </c:pt>
                <c:pt idx="3148">
                  <c:v>1546.0</c:v>
                </c:pt>
                <c:pt idx="3149">
                  <c:v>1546.0</c:v>
                </c:pt>
                <c:pt idx="3150">
                  <c:v>1546.0</c:v>
                </c:pt>
                <c:pt idx="3151">
                  <c:v>1546.0</c:v>
                </c:pt>
                <c:pt idx="3152">
                  <c:v>1546.0</c:v>
                </c:pt>
                <c:pt idx="3153">
                  <c:v>1546.0</c:v>
                </c:pt>
                <c:pt idx="3154">
                  <c:v>1546.0</c:v>
                </c:pt>
                <c:pt idx="3155">
                  <c:v>1546.0</c:v>
                </c:pt>
                <c:pt idx="3156">
                  <c:v>1547.0</c:v>
                </c:pt>
                <c:pt idx="3157">
                  <c:v>1548.0</c:v>
                </c:pt>
                <c:pt idx="3158">
                  <c:v>1548.0</c:v>
                </c:pt>
                <c:pt idx="3159">
                  <c:v>1549.0</c:v>
                </c:pt>
                <c:pt idx="3160">
                  <c:v>1549.0</c:v>
                </c:pt>
                <c:pt idx="3161">
                  <c:v>1549.0</c:v>
                </c:pt>
                <c:pt idx="3162">
                  <c:v>1549.0</c:v>
                </c:pt>
                <c:pt idx="3163">
                  <c:v>1550.0</c:v>
                </c:pt>
                <c:pt idx="3164">
                  <c:v>1551.0</c:v>
                </c:pt>
                <c:pt idx="3165">
                  <c:v>1551.0</c:v>
                </c:pt>
                <c:pt idx="3166">
                  <c:v>1551.0</c:v>
                </c:pt>
                <c:pt idx="3167">
                  <c:v>1551.0</c:v>
                </c:pt>
                <c:pt idx="3168">
                  <c:v>1551.0</c:v>
                </c:pt>
                <c:pt idx="3169">
                  <c:v>1552.0</c:v>
                </c:pt>
                <c:pt idx="3170">
                  <c:v>1553.0</c:v>
                </c:pt>
                <c:pt idx="3171">
                  <c:v>1554.0</c:v>
                </c:pt>
                <c:pt idx="3172">
                  <c:v>1555.0</c:v>
                </c:pt>
                <c:pt idx="3173">
                  <c:v>1556.0</c:v>
                </c:pt>
                <c:pt idx="3174">
                  <c:v>1556.0</c:v>
                </c:pt>
                <c:pt idx="3175">
                  <c:v>1556.0</c:v>
                </c:pt>
                <c:pt idx="3176">
                  <c:v>1556.0</c:v>
                </c:pt>
                <c:pt idx="3177">
                  <c:v>1557.0</c:v>
                </c:pt>
                <c:pt idx="3178">
                  <c:v>1557.0</c:v>
                </c:pt>
                <c:pt idx="3179">
                  <c:v>1557.0</c:v>
                </c:pt>
                <c:pt idx="3180">
                  <c:v>1557.0</c:v>
                </c:pt>
                <c:pt idx="3181">
                  <c:v>1558.0</c:v>
                </c:pt>
                <c:pt idx="3182">
                  <c:v>1558.0</c:v>
                </c:pt>
                <c:pt idx="3183">
                  <c:v>1559.0</c:v>
                </c:pt>
                <c:pt idx="3184">
                  <c:v>1560.0</c:v>
                </c:pt>
                <c:pt idx="3185">
                  <c:v>1561.0</c:v>
                </c:pt>
                <c:pt idx="3186">
                  <c:v>1562.0</c:v>
                </c:pt>
                <c:pt idx="3187">
                  <c:v>1563.0</c:v>
                </c:pt>
                <c:pt idx="3188">
                  <c:v>1564.0</c:v>
                </c:pt>
                <c:pt idx="3189">
                  <c:v>1565.0</c:v>
                </c:pt>
                <c:pt idx="3190">
                  <c:v>1566.0</c:v>
                </c:pt>
                <c:pt idx="3191">
                  <c:v>1567.0</c:v>
                </c:pt>
                <c:pt idx="3192">
                  <c:v>1568.0</c:v>
                </c:pt>
                <c:pt idx="3193">
                  <c:v>1569.0</c:v>
                </c:pt>
                <c:pt idx="3194">
                  <c:v>1570.0</c:v>
                </c:pt>
                <c:pt idx="3195">
                  <c:v>1571.0</c:v>
                </c:pt>
                <c:pt idx="3196">
                  <c:v>1572.0</c:v>
                </c:pt>
                <c:pt idx="3197">
                  <c:v>1573.0</c:v>
                </c:pt>
                <c:pt idx="3198">
                  <c:v>1574.0</c:v>
                </c:pt>
                <c:pt idx="3199">
                  <c:v>1575.0</c:v>
                </c:pt>
                <c:pt idx="3200">
                  <c:v>1575.0</c:v>
                </c:pt>
                <c:pt idx="3201">
                  <c:v>1576.0</c:v>
                </c:pt>
                <c:pt idx="3202">
                  <c:v>1577.0</c:v>
                </c:pt>
                <c:pt idx="3203">
                  <c:v>1577.0</c:v>
                </c:pt>
                <c:pt idx="3204">
                  <c:v>1577.0</c:v>
                </c:pt>
                <c:pt idx="3205">
                  <c:v>1577.0</c:v>
                </c:pt>
                <c:pt idx="3206">
                  <c:v>1577.0</c:v>
                </c:pt>
                <c:pt idx="3207">
                  <c:v>1577.0</c:v>
                </c:pt>
                <c:pt idx="3208">
                  <c:v>1577.0</c:v>
                </c:pt>
                <c:pt idx="3209">
                  <c:v>1578.0</c:v>
                </c:pt>
                <c:pt idx="3210">
                  <c:v>1579.0</c:v>
                </c:pt>
                <c:pt idx="3211">
                  <c:v>1580.0</c:v>
                </c:pt>
                <c:pt idx="3212">
                  <c:v>1581.0</c:v>
                </c:pt>
                <c:pt idx="3213">
                  <c:v>1581.0</c:v>
                </c:pt>
                <c:pt idx="3214">
                  <c:v>1582.0</c:v>
                </c:pt>
                <c:pt idx="3215">
                  <c:v>1582.0</c:v>
                </c:pt>
                <c:pt idx="3216">
                  <c:v>1583.0</c:v>
                </c:pt>
                <c:pt idx="3217">
                  <c:v>1584.0</c:v>
                </c:pt>
                <c:pt idx="3218">
                  <c:v>1585.0</c:v>
                </c:pt>
                <c:pt idx="3219">
                  <c:v>1586.0</c:v>
                </c:pt>
                <c:pt idx="3220">
                  <c:v>1587.0</c:v>
                </c:pt>
                <c:pt idx="3221">
                  <c:v>1588.0</c:v>
                </c:pt>
                <c:pt idx="3222">
                  <c:v>1589.0</c:v>
                </c:pt>
                <c:pt idx="3223">
                  <c:v>1590.0</c:v>
                </c:pt>
                <c:pt idx="3224">
                  <c:v>1590.0</c:v>
                </c:pt>
                <c:pt idx="3225">
                  <c:v>1591.0</c:v>
                </c:pt>
                <c:pt idx="3226">
                  <c:v>1591.0</c:v>
                </c:pt>
                <c:pt idx="3227">
                  <c:v>1591.0</c:v>
                </c:pt>
                <c:pt idx="3228">
                  <c:v>1591.0</c:v>
                </c:pt>
                <c:pt idx="3229">
                  <c:v>1591.0</c:v>
                </c:pt>
                <c:pt idx="3230">
                  <c:v>1591.0</c:v>
                </c:pt>
                <c:pt idx="3231">
                  <c:v>1591.0</c:v>
                </c:pt>
                <c:pt idx="3232">
                  <c:v>1591.0</c:v>
                </c:pt>
                <c:pt idx="3233">
                  <c:v>1591.0</c:v>
                </c:pt>
                <c:pt idx="3234">
                  <c:v>1591.0</c:v>
                </c:pt>
                <c:pt idx="3235">
                  <c:v>1592.0</c:v>
                </c:pt>
                <c:pt idx="3236">
                  <c:v>1592.0</c:v>
                </c:pt>
                <c:pt idx="3237">
                  <c:v>1592.0</c:v>
                </c:pt>
                <c:pt idx="3238">
                  <c:v>1592.0</c:v>
                </c:pt>
                <c:pt idx="3239">
                  <c:v>1593.0</c:v>
                </c:pt>
                <c:pt idx="3240">
                  <c:v>1593.0</c:v>
                </c:pt>
                <c:pt idx="3241">
                  <c:v>1593.0</c:v>
                </c:pt>
                <c:pt idx="3242">
                  <c:v>1593.0</c:v>
                </c:pt>
                <c:pt idx="3243">
                  <c:v>1594.0</c:v>
                </c:pt>
                <c:pt idx="3244">
                  <c:v>1595.0</c:v>
                </c:pt>
                <c:pt idx="3245">
                  <c:v>1596.0</c:v>
                </c:pt>
                <c:pt idx="3246">
                  <c:v>1597.0</c:v>
                </c:pt>
                <c:pt idx="3247">
                  <c:v>1597.0</c:v>
                </c:pt>
                <c:pt idx="3248">
                  <c:v>1597.0</c:v>
                </c:pt>
                <c:pt idx="3249">
                  <c:v>1598.0</c:v>
                </c:pt>
                <c:pt idx="3250">
                  <c:v>1598.0</c:v>
                </c:pt>
                <c:pt idx="3251">
                  <c:v>1599.0</c:v>
                </c:pt>
                <c:pt idx="3252">
                  <c:v>1599.0</c:v>
                </c:pt>
                <c:pt idx="3253">
                  <c:v>1600.0</c:v>
                </c:pt>
                <c:pt idx="3254">
                  <c:v>1601.0</c:v>
                </c:pt>
                <c:pt idx="3255">
                  <c:v>1602.0</c:v>
                </c:pt>
                <c:pt idx="3256">
                  <c:v>1603.0</c:v>
                </c:pt>
                <c:pt idx="3257">
                  <c:v>1604.0</c:v>
                </c:pt>
                <c:pt idx="3258">
                  <c:v>1604.0</c:v>
                </c:pt>
                <c:pt idx="3259">
                  <c:v>1604.0</c:v>
                </c:pt>
                <c:pt idx="3260">
                  <c:v>1604.0</c:v>
                </c:pt>
                <c:pt idx="3261">
                  <c:v>1605.0</c:v>
                </c:pt>
                <c:pt idx="3262">
                  <c:v>1605.0</c:v>
                </c:pt>
                <c:pt idx="3263">
                  <c:v>1605.0</c:v>
                </c:pt>
                <c:pt idx="3264">
                  <c:v>1605.0</c:v>
                </c:pt>
                <c:pt idx="3265">
                  <c:v>1606.0</c:v>
                </c:pt>
                <c:pt idx="3266">
                  <c:v>1607.0</c:v>
                </c:pt>
                <c:pt idx="3267">
                  <c:v>1608.0</c:v>
                </c:pt>
                <c:pt idx="3268">
                  <c:v>1608.0</c:v>
                </c:pt>
                <c:pt idx="3269">
                  <c:v>1608.0</c:v>
                </c:pt>
                <c:pt idx="3270">
                  <c:v>1609.0</c:v>
                </c:pt>
                <c:pt idx="3271">
                  <c:v>1609.0</c:v>
                </c:pt>
                <c:pt idx="3272">
                  <c:v>1609.0</c:v>
                </c:pt>
                <c:pt idx="3273">
                  <c:v>1609.0</c:v>
                </c:pt>
                <c:pt idx="3274">
                  <c:v>1609.0</c:v>
                </c:pt>
                <c:pt idx="3275">
                  <c:v>1609.0</c:v>
                </c:pt>
                <c:pt idx="3276">
                  <c:v>1609.0</c:v>
                </c:pt>
                <c:pt idx="3277">
                  <c:v>1610.0</c:v>
                </c:pt>
                <c:pt idx="3278">
                  <c:v>1610.0</c:v>
                </c:pt>
                <c:pt idx="3279">
                  <c:v>1610.0</c:v>
                </c:pt>
                <c:pt idx="3280">
                  <c:v>1611.0</c:v>
                </c:pt>
                <c:pt idx="3281">
                  <c:v>1612.0</c:v>
                </c:pt>
                <c:pt idx="3282">
                  <c:v>1613.0</c:v>
                </c:pt>
                <c:pt idx="3283">
                  <c:v>1614.0</c:v>
                </c:pt>
                <c:pt idx="3284">
                  <c:v>1614.0</c:v>
                </c:pt>
                <c:pt idx="3285">
                  <c:v>1614.0</c:v>
                </c:pt>
                <c:pt idx="3286">
                  <c:v>1614.0</c:v>
                </c:pt>
                <c:pt idx="3287">
                  <c:v>1615.0</c:v>
                </c:pt>
                <c:pt idx="3288">
                  <c:v>1616.0</c:v>
                </c:pt>
                <c:pt idx="3289">
                  <c:v>1617.0</c:v>
                </c:pt>
                <c:pt idx="3290">
                  <c:v>1617.0</c:v>
                </c:pt>
                <c:pt idx="3291">
                  <c:v>1618.0</c:v>
                </c:pt>
                <c:pt idx="3292">
                  <c:v>1619.0</c:v>
                </c:pt>
                <c:pt idx="3293">
                  <c:v>1620.0</c:v>
                </c:pt>
                <c:pt idx="3294">
                  <c:v>1621.0</c:v>
                </c:pt>
                <c:pt idx="3295">
                  <c:v>1622.0</c:v>
                </c:pt>
                <c:pt idx="3296">
                  <c:v>1622.0</c:v>
                </c:pt>
                <c:pt idx="3297">
                  <c:v>1623.0</c:v>
                </c:pt>
                <c:pt idx="3298">
                  <c:v>1624.0</c:v>
                </c:pt>
                <c:pt idx="3299">
                  <c:v>1625.0</c:v>
                </c:pt>
                <c:pt idx="3300">
                  <c:v>1625.0</c:v>
                </c:pt>
                <c:pt idx="3301">
                  <c:v>1625.0</c:v>
                </c:pt>
                <c:pt idx="3302">
                  <c:v>1626.0</c:v>
                </c:pt>
                <c:pt idx="3303">
                  <c:v>1626.0</c:v>
                </c:pt>
                <c:pt idx="3304">
                  <c:v>1627.0</c:v>
                </c:pt>
                <c:pt idx="3305">
                  <c:v>1627.0</c:v>
                </c:pt>
                <c:pt idx="3306">
                  <c:v>1627.0</c:v>
                </c:pt>
                <c:pt idx="3307">
                  <c:v>1628.0</c:v>
                </c:pt>
                <c:pt idx="3308">
                  <c:v>1629.0</c:v>
                </c:pt>
                <c:pt idx="3309">
                  <c:v>1630.0</c:v>
                </c:pt>
                <c:pt idx="3310">
                  <c:v>1631.0</c:v>
                </c:pt>
                <c:pt idx="3311">
                  <c:v>1632.0</c:v>
                </c:pt>
                <c:pt idx="3312">
                  <c:v>1633.0</c:v>
                </c:pt>
                <c:pt idx="3313">
                  <c:v>1634.0</c:v>
                </c:pt>
                <c:pt idx="3314">
                  <c:v>1634.0</c:v>
                </c:pt>
                <c:pt idx="3315">
                  <c:v>1634.0</c:v>
                </c:pt>
                <c:pt idx="3316">
                  <c:v>1635.0</c:v>
                </c:pt>
                <c:pt idx="3317">
                  <c:v>1636.0</c:v>
                </c:pt>
                <c:pt idx="3318">
                  <c:v>1637.0</c:v>
                </c:pt>
                <c:pt idx="3319">
                  <c:v>1637.0</c:v>
                </c:pt>
                <c:pt idx="3320">
                  <c:v>1638.0</c:v>
                </c:pt>
                <c:pt idx="3321">
                  <c:v>1639.0</c:v>
                </c:pt>
                <c:pt idx="3322">
                  <c:v>1640.0</c:v>
                </c:pt>
                <c:pt idx="3323">
                  <c:v>1641.0</c:v>
                </c:pt>
                <c:pt idx="3324">
                  <c:v>1642.0</c:v>
                </c:pt>
                <c:pt idx="3325">
                  <c:v>1643.0</c:v>
                </c:pt>
                <c:pt idx="3326">
                  <c:v>1644.0</c:v>
                </c:pt>
                <c:pt idx="3327">
                  <c:v>1645.0</c:v>
                </c:pt>
                <c:pt idx="3328">
                  <c:v>1646.0</c:v>
                </c:pt>
                <c:pt idx="3329">
                  <c:v>1647.0</c:v>
                </c:pt>
                <c:pt idx="3330">
                  <c:v>1648.0</c:v>
                </c:pt>
                <c:pt idx="3331">
                  <c:v>1649.0</c:v>
                </c:pt>
                <c:pt idx="3332">
                  <c:v>1650.0</c:v>
                </c:pt>
                <c:pt idx="3333">
                  <c:v>1650.0</c:v>
                </c:pt>
                <c:pt idx="3334">
                  <c:v>1651.0</c:v>
                </c:pt>
                <c:pt idx="3335">
                  <c:v>1651.0</c:v>
                </c:pt>
                <c:pt idx="3336">
                  <c:v>1651.0</c:v>
                </c:pt>
                <c:pt idx="3337">
                  <c:v>1652.0</c:v>
                </c:pt>
                <c:pt idx="3338">
                  <c:v>1652.0</c:v>
                </c:pt>
                <c:pt idx="3339">
                  <c:v>1652.0</c:v>
                </c:pt>
                <c:pt idx="3340">
                  <c:v>1653.0</c:v>
                </c:pt>
                <c:pt idx="3341">
                  <c:v>1654.0</c:v>
                </c:pt>
                <c:pt idx="3342">
                  <c:v>1655.0</c:v>
                </c:pt>
                <c:pt idx="3343">
                  <c:v>1655.0</c:v>
                </c:pt>
                <c:pt idx="3344">
                  <c:v>1655.0</c:v>
                </c:pt>
                <c:pt idx="3345">
                  <c:v>1656.0</c:v>
                </c:pt>
                <c:pt idx="3346">
                  <c:v>1656.0</c:v>
                </c:pt>
                <c:pt idx="3347">
                  <c:v>1656.0</c:v>
                </c:pt>
                <c:pt idx="3348">
                  <c:v>1656.0</c:v>
                </c:pt>
                <c:pt idx="3349">
                  <c:v>1656.0</c:v>
                </c:pt>
                <c:pt idx="3350">
                  <c:v>1656.0</c:v>
                </c:pt>
                <c:pt idx="3351">
                  <c:v>1657.0</c:v>
                </c:pt>
                <c:pt idx="3352">
                  <c:v>1657.0</c:v>
                </c:pt>
                <c:pt idx="3353">
                  <c:v>1657.0</c:v>
                </c:pt>
                <c:pt idx="3354">
                  <c:v>1658.0</c:v>
                </c:pt>
                <c:pt idx="3355">
                  <c:v>1658.0</c:v>
                </c:pt>
                <c:pt idx="3356">
                  <c:v>1658.0</c:v>
                </c:pt>
                <c:pt idx="3357">
                  <c:v>1659.0</c:v>
                </c:pt>
                <c:pt idx="3358">
                  <c:v>1660.0</c:v>
                </c:pt>
                <c:pt idx="3359">
                  <c:v>1661.0</c:v>
                </c:pt>
                <c:pt idx="3360">
                  <c:v>1661.0</c:v>
                </c:pt>
                <c:pt idx="3361">
                  <c:v>1662.0</c:v>
                </c:pt>
                <c:pt idx="3362">
                  <c:v>1663.0</c:v>
                </c:pt>
                <c:pt idx="3363">
                  <c:v>1663.0</c:v>
                </c:pt>
                <c:pt idx="3364">
                  <c:v>1663.0</c:v>
                </c:pt>
                <c:pt idx="3365">
                  <c:v>1663.0</c:v>
                </c:pt>
                <c:pt idx="3366">
                  <c:v>1663.0</c:v>
                </c:pt>
                <c:pt idx="3367">
                  <c:v>1664.0</c:v>
                </c:pt>
                <c:pt idx="3368">
                  <c:v>1664.0</c:v>
                </c:pt>
                <c:pt idx="3369">
                  <c:v>1664.0</c:v>
                </c:pt>
                <c:pt idx="3370">
                  <c:v>1664.0</c:v>
                </c:pt>
                <c:pt idx="3371">
                  <c:v>1664.0</c:v>
                </c:pt>
                <c:pt idx="3372">
                  <c:v>1664.0</c:v>
                </c:pt>
                <c:pt idx="3373">
                  <c:v>1664.0</c:v>
                </c:pt>
                <c:pt idx="3374">
                  <c:v>1665.0</c:v>
                </c:pt>
                <c:pt idx="3375">
                  <c:v>1665.0</c:v>
                </c:pt>
                <c:pt idx="3376">
                  <c:v>1665.0</c:v>
                </c:pt>
                <c:pt idx="3377">
                  <c:v>1665.0</c:v>
                </c:pt>
                <c:pt idx="3378">
                  <c:v>1665.0</c:v>
                </c:pt>
                <c:pt idx="3379">
                  <c:v>1665.0</c:v>
                </c:pt>
                <c:pt idx="3380">
                  <c:v>1666.0</c:v>
                </c:pt>
                <c:pt idx="3381">
                  <c:v>1667.0</c:v>
                </c:pt>
                <c:pt idx="3382">
                  <c:v>1668.0</c:v>
                </c:pt>
                <c:pt idx="3383">
                  <c:v>1668.0</c:v>
                </c:pt>
                <c:pt idx="3384">
                  <c:v>1668.0</c:v>
                </c:pt>
                <c:pt idx="3385">
                  <c:v>1668.0</c:v>
                </c:pt>
                <c:pt idx="3386">
                  <c:v>1669.0</c:v>
                </c:pt>
                <c:pt idx="3387">
                  <c:v>1670.0</c:v>
                </c:pt>
                <c:pt idx="3388">
                  <c:v>1670.0</c:v>
                </c:pt>
                <c:pt idx="3389">
                  <c:v>1671.0</c:v>
                </c:pt>
                <c:pt idx="3390">
                  <c:v>1672.0</c:v>
                </c:pt>
                <c:pt idx="3391">
                  <c:v>1673.0</c:v>
                </c:pt>
                <c:pt idx="3392">
                  <c:v>1674.0</c:v>
                </c:pt>
                <c:pt idx="3393">
                  <c:v>1674.0</c:v>
                </c:pt>
                <c:pt idx="3394">
                  <c:v>1675.0</c:v>
                </c:pt>
                <c:pt idx="3395">
                  <c:v>1676.0</c:v>
                </c:pt>
                <c:pt idx="3396">
                  <c:v>1677.0</c:v>
                </c:pt>
                <c:pt idx="3397">
                  <c:v>1678.0</c:v>
                </c:pt>
                <c:pt idx="3398">
                  <c:v>1679.0</c:v>
                </c:pt>
                <c:pt idx="3399">
                  <c:v>1680.0</c:v>
                </c:pt>
                <c:pt idx="3400">
                  <c:v>1681.0</c:v>
                </c:pt>
                <c:pt idx="3401">
                  <c:v>1682.0</c:v>
                </c:pt>
                <c:pt idx="3402">
                  <c:v>1683.0</c:v>
                </c:pt>
                <c:pt idx="3403">
                  <c:v>1684.0</c:v>
                </c:pt>
                <c:pt idx="3404">
                  <c:v>1684.0</c:v>
                </c:pt>
                <c:pt idx="3405">
                  <c:v>1684.0</c:v>
                </c:pt>
                <c:pt idx="3406">
                  <c:v>1684.0</c:v>
                </c:pt>
                <c:pt idx="3407">
                  <c:v>1684.0</c:v>
                </c:pt>
                <c:pt idx="3408">
                  <c:v>1684.0</c:v>
                </c:pt>
                <c:pt idx="3409">
                  <c:v>1684.0</c:v>
                </c:pt>
                <c:pt idx="3410">
                  <c:v>1684.0</c:v>
                </c:pt>
                <c:pt idx="3411">
                  <c:v>1684.0</c:v>
                </c:pt>
                <c:pt idx="3412">
                  <c:v>1684.0</c:v>
                </c:pt>
                <c:pt idx="3413">
                  <c:v>1684.0</c:v>
                </c:pt>
                <c:pt idx="3414">
                  <c:v>1684.0</c:v>
                </c:pt>
                <c:pt idx="3415">
                  <c:v>1684.0</c:v>
                </c:pt>
                <c:pt idx="3416">
                  <c:v>1684.0</c:v>
                </c:pt>
                <c:pt idx="3417">
                  <c:v>1684.0</c:v>
                </c:pt>
                <c:pt idx="3418">
                  <c:v>1684.0</c:v>
                </c:pt>
                <c:pt idx="3419">
                  <c:v>1685.0</c:v>
                </c:pt>
                <c:pt idx="3420">
                  <c:v>1686.0</c:v>
                </c:pt>
                <c:pt idx="3421">
                  <c:v>1687.0</c:v>
                </c:pt>
                <c:pt idx="3422">
                  <c:v>1688.0</c:v>
                </c:pt>
                <c:pt idx="3423">
                  <c:v>1689.0</c:v>
                </c:pt>
                <c:pt idx="3424">
                  <c:v>1690.0</c:v>
                </c:pt>
                <c:pt idx="3425">
                  <c:v>1691.0</c:v>
                </c:pt>
                <c:pt idx="3426">
                  <c:v>1692.0</c:v>
                </c:pt>
                <c:pt idx="3427">
                  <c:v>1693.0</c:v>
                </c:pt>
                <c:pt idx="3428">
                  <c:v>1694.0</c:v>
                </c:pt>
                <c:pt idx="3429">
                  <c:v>1695.0</c:v>
                </c:pt>
                <c:pt idx="3430">
                  <c:v>1696.0</c:v>
                </c:pt>
                <c:pt idx="3431">
                  <c:v>1697.0</c:v>
                </c:pt>
                <c:pt idx="3432">
                  <c:v>1697.0</c:v>
                </c:pt>
                <c:pt idx="3433">
                  <c:v>1698.0</c:v>
                </c:pt>
                <c:pt idx="3434">
                  <c:v>1699.0</c:v>
                </c:pt>
                <c:pt idx="3435">
                  <c:v>1700.0</c:v>
                </c:pt>
                <c:pt idx="3436">
                  <c:v>1700.0</c:v>
                </c:pt>
                <c:pt idx="3437">
                  <c:v>1700.0</c:v>
                </c:pt>
                <c:pt idx="3438">
                  <c:v>1700.0</c:v>
                </c:pt>
                <c:pt idx="3439">
                  <c:v>1700.0</c:v>
                </c:pt>
                <c:pt idx="3440">
                  <c:v>1700.0</c:v>
                </c:pt>
                <c:pt idx="3441">
                  <c:v>1701.0</c:v>
                </c:pt>
                <c:pt idx="3442">
                  <c:v>1702.0</c:v>
                </c:pt>
                <c:pt idx="3443">
                  <c:v>1703.0</c:v>
                </c:pt>
                <c:pt idx="3444">
                  <c:v>1703.0</c:v>
                </c:pt>
                <c:pt idx="3445">
                  <c:v>1704.0</c:v>
                </c:pt>
                <c:pt idx="3446">
                  <c:v>1704.0</c:v>
                </c:pt>
                <c:pt idx="3447">
                  <c:v>1705.0</c:v>
                </c:pt>
                <c:pt idx="3448">
                  <c:v>1705.0</c:v>
                </c:pt>
                <c:pt idx="3449">
                  <c:v>1706.0</c:v>
                </c:pt>
                <c:pt idx="3450">
                  <c:v>1706.0</c:v>
                </c:pt>
                <c:pt idx="3451">
                  <c:v>1707.0</c:v>
                </c:pt>
                <c:pt idx="3452">
                  <c:v>1708.0</c:v>
                </c:pt>
                <c:pt idx="3453">
                  <c:v>1709.0</c:v>
                </c:pt>
                <c:pt idx="3454">
                  <c:v>1710.0</c:v>
                </c:pt>
                <c:pt idx="3455">
                  <c:v>1711.0</c:v>
                </c:pt>
                <c:pt idx="3456">
                  <c:v>1712.0</c:v>
                </c:pt>
                <c:pt idx="3457">
                  <c:v>1712.0</c:v>
                </c:pt>
                <c:pt idx="3458">
                  <c:v>1712.0</c:v>
                </c:pt>
                <c:pt idx="3459">
                  <c:v>1712.0</c:v>
                </c:pt>
                <c:pt idx="3460">
                  <c:v>1712.0</c:v>
                </c:pt>
                <c:pt idx="3461">
                  <c:v>1712.0</c:v>
                </c:pt>
                <c:pt idx="3462">
                  <c:v>1713.0</c:v>
                </c:pt>
                <c:pt idx="3463">
                  <c:v>1714.0</c:v>
                </c:pt>
                <c:pt idx="3464">
                  <c:v>1715.0</c:v>
                </c:pt>
                <c:pt idx="3465">
                  <c:v>1715.0</c:v>
                </c:pt>
                <c:pt idx="3466">
                  <c:v>1715.0</c:v>
                </c:pt>
                <c:pt idx="3467">
                  <c:v>1715.0</c:v>
                </c:pt>
                <c:pt idx="3468">
                  <c:v>1716.0</c:v>
                </c:pt>
                <c:pt idx="3469">
                  <c:v>1717.0</c:v>
                </c:pt>
                <c:pt idx="3470">
                  <c:v>1717.0</c:v>
                </c:pt>
                <c:pt idx="3471">
                  <c:v>1718.0</c:v>
                </c:pt>
                <c:pt idx="3472">
                  <c:v>1718.0</c:v>
                </c:pt>
                <c:pt idx="3473">
                  <c:v>1718.0</c:v>
                </c:pt>
                <c:pt idx="3474">
                  <c:v>1718.0</c:v>
                </c:pt>
                <c:pt idx="3475">
                  <c:v>1718.0</c:v>
                </c:pt>
                <c:pt idx="3476">
                  <c:v>1719.0</c:v>
                </c:pt>
                <c:pt idx="3477">
                  <c:v>1719.0</c:v>
                </c:pt>
                <c:pt idx="3478">
                  <c:v>1719.0</c:v>
                </c:pt>
                <c:pt idx="3479">
                  <c:v>1719.0</c:v>
                </c:pt>
                <c:pt idx="3480">
                  <c:v>1719.0</c:v>
                </c:pt>
                <c:pt idx="3481">
                  <c:v>1720.0</c:v>
                </c:pt>
                <c:pt idx="3482">
                  <c:v>1720.0</c:v>
                </c:pt>
                <c:pt idx="3483">
                  <c:v>1721.0</c:v>
                </c:pt>
                <c:pt idx="3484">
                  <c:v>1722.0</c:v>
                </c:pt>
                <c:pt idx="3485">
                  <c:v>1723.0</c:v>
                </c:pt>
                <c:pt idx="3486">
                  <c:v>1723.0</c:v>
                </c:pt>
                <c:pt idx="3487">
                  <c:v>1723.0</c:v>
                </c:pt>
                <c:pt idx="3488">
                  <c:v>1723.0</c:v>
                </c:pt>
                <c:pt idx="3489">
                  <c:v>1723.0</c:v>
                </c:pt>
                <c:pt idx="3490">
                  <c:v>1723.0</c:v>
                </c:pt>
                <c:pt idx="3491">
                  <c:v>1723.0</c:v>
                </c:pt>
                <c:pt idx="3492">
                  <c:v>1723.0</c:v>
                </c:pt>
                <c:pt idx="3493">
                  <c:v>1724.0</c:v>
                </c:pt>
                <c:pt idx="3494">
                  <c:v>1724.0</c:v>
                </c:pt>
                <c:pt idx="3495">
                  <c:v>1725.0</c:v>
                </c:pt>
                <c:pt idx="3496">
                  <c:v>1726.0</c:v>
                </c:pt>
                <c:pt idx="3497">
                  <c:v>1726.0</c:v>
                </c:pt>
                <c:pt idx="3498">
                  <c:v>1726.0</c:v>
                </c:pt>
                <c:pt idx="3499">
                  <c:v>1726.0</c:v>
                </c:pt>
                <c:pt idx="3500">
                  <c:v>1727.0</c:v>
                </c:pt>
                <c:pt idx="3501">
                  <c:v>1728.0</c:v>
                </c:pt>
                <c:pt idx="3502">
                  <c:v>1729.0</c:v>
                </c:pt>
                <c:pt idx="3503">
                  <c:v>1729.0</c:v>
                </c:pt>
                <c:pt idx="3504">
                  <c:v>1730.0</c:v>
                </c:pt>
                <c:pt idx="3505">
                  <c:v>1731.0</c:v>
                </c:pt>
                <c:pt idx="3506">
                  <c:v>1732.0</c:v>
                </c:pt>
                <c:pt idx="3507">
                  <c:v>1733.0</c:v>
                </c:pt>
                <c:pt idx="3508">
                  <c:v>1734.0</c:v>
                </c:pt>
                <c:pt idx="3509">
                  <c:v>1735.0</c:v>
                </c:pt>
                <c:pt idx="3510">
                  <c:v>1736.0</c:v>
                </c:pt>
                <c:pt idx="3511">
                  <c:v>1737.0</c:v>
                </c:pt>
                <c:pt idx="3512">
                  <c:v>1738.0</c:v>
                </c:pt>
                <c:pt idx="3513">
                  <c:v>1739.0</c:v>
                </c:pt>
                <c:pt idx="3514">
                  <c:v>1740.0</c:v>
                </c:pt>
                <c:pt idx="3515">
                  <c:v>1741.0</c:v>
                </c:pt>
                <c:pt idx="3516">
                  <c:v>1741.0</c:v>
                </c:pt>
                <c:pt idx="3517">
                  <c:v>1742.0</c:v>
                </c:pt>
                <c:pt idx="3518">
                  <c:v>1742.0</c:v>
                </c:pt>
                <c:pt idx="3519">
                  <c:v>1742.0</c:v>
                </c:pt>
                <c:pt idx="3520">
                  <c:v>1743.0</c:v>
                </c:pt>
                <c:pt idx="3521">
                  <c:v>1744.0</c:v>
                </c:pt>
                <c:pt idx="3522">
                  <c:v>1745.0</c:v>
                </c:pt>
                <c:pt idx="3523">
                  <c:v>1746.0</c:v>
                </c:pt>
                <c:pt idx="3524">
                  <c:v>1747.0</c:v>
                </c:pt>
                <c:pt idx="3525">
                  <c:v>1748.0</c:v>
                </c:pt>
                <c:pt idx="3526">
                  <c:v>1749.0</c:v>
                </c:pt>
                <c:pt idx="3527">
                  <c:v>1750.0</c:v>
                </c:pt>
                <c:pt idx="3528">
                  <c:v>1750.0</c:v>
                </c:pt>
                <c:pt idx="3529">
                  <c:v>1751.0</c:v>
                </c:pt>
                <c:pt idx="3530">
                  <c:v>1752.0</c:v>
                </c:pt>
                <c:pt idx="3531">
                  <c:v>1753.0</c:v>
                </c:pt>
                <c:pt idx="3532">
                  <c:v>1754.0</c:v>
                </c:pt>
                <c:pt idx="3533">
                  <c:v>1755.0</c:v>
                </c:pt>
                <c:pt idx="3534">
                  <c:v>1756.0</c:v>
                </c:pt>
                <c:pt idx="3535">
                  <c:v>1757.0</c:v>
                </c:pt>
                <c:pt idx="3536">
                  <c:v>1758.0</c:v>
                </c:pt>
                <c:pt idx="3537">
                  <c:v>1759.0</c:v>
                </c:pt>
                <c:pt idx="3538">
                  <c:v>1760.0</c:v>
                </c:pt>
                <c:pt idx="3539">
                  <c:v>1760.0</c:v>
                </c:pt>
                <c:pt idx="3540">
                  <c:v>1760.0</c:v>
                </c:pt>
                <c:pt idx="3541">
                  <c:v>1760.0</c:v>
                </c:pt>
                <c:pt idx="3542">
                  <c:v>1760.0</c:v>
                </c:pt>
                <c:pt idx="3543">
                  <c:v>1761.0</c:v>
                </c:pt>
                <c:pt idx="3544">
                  <c:v>1762.0</c:v>
                </c:pt>
                <c:pt idx="3545">
                  <c:v>1762.0</c:v>
                </c:pt>
                <c:pt idx="3546">
                  <c:v>1762.0</c:v>
                </c:pt>
                <c:pt idx="3547">
                  <c:v>1762.0</c:v>
                </c:pt>
                <c:pt idx="3548">
                  <c:v>1762.0</c:v>
                </c:pt>
                <c:pt idx="3549">
                  <c:v>1762.0</c:v>
                </c:pt>
                <c:pt idx="3550">
                  <c:v>1763.0</c:v>
                </c:pt>
                <c:pt idx="3551">
                  <c:v>1763.0</c:v>
                </c:pt>
                <c:pt idx="3552">
                  <c:v>1763.0</c:v>
                </c:pt>
                <c:pt idx="3553">
                  <c:v>1763.0</c:v>
                </c:pt>
                <c:pt idx="3554">
                  <c:v>1764.0</c:v>
                </c:pt>
                <c:pt idx="3555">
                  <c:v>1764.0</c:v>
                </c:pt>
                <c:pt idx="3556">
                  <c:v>1764.0</c:v>
                </c:pt>
                <c:pt idx="3557">
                  <c:v>1764.0</c:v>
                </c:pt>
                <c:pt idx="3558">
                  <c:v>1764.0</c:v>
                </c:pt>
                <c:pt idx="3559">
                  <c:v>1764.0</c:v>
                </c:pt>
                <c:pt idx="3560">
                  <c:v>1764.0</c:v>
                </c:pt>
                <c:pt idx="3561">
                  <c:v>1764.0</c:v>
                </c:pt>
                <c:pt idx="3562">
                  <c:v>1765.0</c:v>
                </c:pt>
                <c:pt idx="3563">
                  <c:v>1766.0</c:v>
                </c:pt>
                <c:pt idx="3564">
                  <c:v>1766.0</c:v>
                </c:pt>
                <c:pt idx="3565">
                  <c:v>1766.0</c:v>
                </c:pt>
                <c:pt idx="3566">
                  <c:v>1767.0</c:v>
                </c:pt>
                <c:pt idx="3567">
                  <c:v>1767.0</c:v>
                </c:pt>
                <c:pt idx="3568">
                  <c:v>1767.0</c:v>
                </c:pt>
                <c:pt idx="3569">
                  <c:v>1768.0</c:v>
                </c:pt>
                <c:pt idx="3570">
                  <c:v>1768.0</c:v>
                </c:pt>
                <c:pt idx="3571">
                  <c:v>1768.0</c:v>
                </c:pt>
                <c:pt idx="3572">
                  <c:v>1769.0</c:v>
                </c:pt>
                <c:pt idx="3573">
                  <c:v>1769.0</c:v>
                </c:pt>
                <c:pt idx="3574">
                  <c:v>1770.0</c:v>
                </c:pt>
                <c:pt idx="3575">
                  <c:v>1771.0</c:v>
                </c:pt>
                <c:pt idx="3576">
                  <c:v>1772.0</c:v>
                </c:pt>
                <c:pt idx="3577">
                  <c:v>1772.0</c:v>
                </c:pt>
                <c:pt idx="3578">
                  <c:v>1772.0</c:v>
                </c:pt>
                <c:pt idx="3579">
                  <c:v>1772.0</c:v>
                </c:pt>
                <c:pt idx="3580">
                  <c:v>1772.0</c:v>
                </c:pt>
                <c:pt idx="3581">
                  <c:v>1773.0</c:v>
                </c:pt>
                <c:pt idx="3582">
                  <c:v>1773.0</c:v>
                </c:pt>
                <c:pt idx="3583">
                  <c:v>1774.0</c:v>
                </c:pt>
                <c:pt idx="3584">
                  <c:v>1774.0</c:v>
                </c:pt>
                <c:pt idx="3585">
                  <c:v>1774.0</c:v>
                </c:pt>
                <c:pt idx="3586">
                  <c:v>1774.0</c:v>
                </c:pt>
                <c:pt idx="3587">
                  <c:v>1774.0</c:v>
                </c:pt>
                <c:pt idx="3588">
                  <c:v>1774.0</c:v>
                </c:pt>
                <c:pt idx="3589">
                  <c:v>1774.0</c:v>
                </c:pt>
                <c:pt idx="3590">
                  <c:v>1775.0</c:v>
                </c:pt>
                <c:pt idx="3591">
                  <c:v>1776.0</c:v>
                </c:pt>
                <c:pt idx="3592">
                  <c:v>1777.0</c:v>
                </c:pt>
                <c:pt idx="3593">
                  <c:v>1778.0</c:v>
                </c:pt>
                <c:pt idx="3594">
                  <c:v>1778.0</c:v>
                </c:pt>
                <c:pt idx="3595">
                  <c:v>1778.0</c:v>
                </c:pt>
                <c:pt idx="3596">
                  <c:v>1779.0</c:v>
                </c:pt>
                <c:pt idx="3597">
                  <c:v>1779.0</c:v>
                </c:pt>
                <c:pt idx="3598">
                  <c:v>1780.0</c:v>
                </c:pt>
                <c:pt idx="3599">
                  <c:v>1780.0</c:v>
                </c:pt>
                <c:pt idx="3600">
                  <c:v>1780.0</c:v>
                </c:pt>
                <c:pt idx="3601">
                  <c:v>1780.0</c:v>
                </c:pt>
                <c:pt idx="3602">
                  <c:v>1780.0</c:v>
                </c:pt>
                <c:pt idx="3603">
                  <c:v>1780.0</c:v>
                </c:pt>
                <c:pt idx="3604">
                  <c:v>1780.0</c:v>
                </c:pt>
                <c:pt idx="3605">
                  <c:v>1781.0</c:v>
                </c:pt>
                <c:pt idx="3606">
                  <c:v>1782.0</c:v>
                </c:pt>
                <c:pt idx="3607">
                  <c:v>1782.0</c:v>
                </c:pt>
                <c:pt idx="3608">
                  <c:v>1782.0</c:v>
                </c:pt>
                <c:pt idx="3609">
                  <c:v>1782.0</c:v>
                </c:pt>
                <c:pt idx="3610">
                  <c:v>1782.0</c:v>
                </c:pt>
                <c:pt idx="3611">
                  <c:v>1782.0</c:v>
                </c:pt>
                <c:pt idx="3612">
                  <c:v>1782.0</c:v>
                </c:pt>
                <c:pt idx="3613">
                  <c:v>1782.0</c:v>
                </c:pt>
                <c:pt idx="3614">
                  <c:v>1782.0</c:v>
                </c:pt>
                <c:pt idx="3615">
                  <c:v>1782.0</c:v>
                </c:pt>
                <c:pt idx="3616">
                  <c:v>1782.0</c:v>
                </c:pt>
                <c:pt idx="3617">
                  <c:v>1782.0</c:v>
                </c:pt>
                <c:pt idx="3618">
                  <c:v>1782.0</c:v>
                </c:pt>
                <c:pt idx="3619">
                  <c:v>1783.0</c:v>
                </c:pt>
                <c:pt idx="3620">
                  <c:v>1784.0</c:v>
                </c:pt>
                <c:pt idx="3621">
                  <c:v>1784.0</c:v>
                </c:pt>
                <c:pt idx="3622">
                  <c:v>1784.0</c:v>
                </c:pt>
                <c:pt idx="3623">
                  <c:v>1784.0</c:v>
                </c:pt>
                <c:pt idx="3624">
                  <c:v>1784.0</c:v>
                </c:pt>
                <c:pt idx="3625">
                  <c:v>1784.0</c:v>
                </c:pt>
                <c:pt idx="3626">
                  <c:v>1785.0</c:v>
                </c:pt>
                <c:pt idx="3627">
                  <c:v>1785.0</c:v>
                </c:pt>
                <c:pt idx="3628">
                  <c:v>1786.0</c:v>
                </c:pt>
                <c:pt idx="3629">
                  <c:v>1786.0</c:v>
                </c:pt>
                <c:pt idx="3630">
                  <c:v>1786.0</c:v>
                </c:pt>
                <c:pt idx="3631">
                  <c:v>1786.0</c:v>
                </c:pt>
                <c:pt idx="3632">
                  <c:v>1787.0</c:v>
                </c:pt>
                <c:pt idx="3633">
                  <c:v>1788.0</c:v>
                </c:pt>
                <c:pt idx="3634">
                  <c:v>1789.0</c:v>
                </c:pt>
                <c:pt idx="3635">
                  <c:v>1790.0</c:v>
                </c:pt>
                <c:pt idx="3636">
                  <c:v>1791.0</c:v>
                </c:pt>
                <c:pt idx="3637">
                  <c:v>1792.0</c:v>
                </c:pt>
                <c:pt idx="3638">
                  <c:v>1793.0</c:v>
                </c:pt>
                <c:pt idx="3639">
                  <c:v>1794.0</c:v>
                </c:pt>
                <c:pt idx="3640">
                  <c:v>1795.0</c:v>
                </c:pt>
                <c:pt idx="3641">
                  <c:v>1796.0</c:v>
                </c:pt>
                <c:pt idx="3642">
                  <c:v>1797.0</c:v>
                </c:pt>
                <c:pt idx="3643">
                  <c:v>1798.0</c:v>
                </c:pt>
                <c:pt idx="3644">
                  <c:v>1799.0</c:v>
                </c:pt>
                <c:pt idx="3645">
                  <c:v>1800.0</c:v>
                </c:pt>
                <c:pt idx="3646">
                  <c:v>1801.0</c:v>
                </c:pt>
                <c:pt idx="3647">
                  <c:v>1802.0</c:v>
                </c:pt>
                <c:pt idx="3648">
                  <c:v>1803.0</c:v>
                </c:pt>
                <c:pt idx="3649">
                  <c:v>1803.0</c:v>
                </c:pt>
                <c:pt idx="3650">
                  <c:v>1804.0</c:v>
                </c:pt>
                <c:pt idx="3651">
                  <c:v>1804.0</c:v>
                </c:pt>
                <c:pt idx="3652">
                  <c:v>1804.0</c:v>
                </c:pt>
                <c:pt idx="3653">
                  <c:v>1805.0</c:v>
                </c:pt>
                <c:pt idx="3654">
                  <c:v>1806.0</c:v>
                </c:pt>
                <c:pt idx="3655">
                  <c:v>1806.0</c:v>
                </c:pt>
                <c:pt idx="3656">
                  <c:v>1807.0</c:v>
                </c:pt>
                <c:pt idx="3657">
                  <c:v>1807.0</c:v>
                </c:pt>
                <c:pt idx="3658">
                  <c:v>1807.0</c:v>
                </c:pt>
                <c:pt idx="3659">
                  <c:v>1807.0</c:v>
                </c:pt>
                <c:pt idx="3660">
                  <c:v>1808.0</c:v>
                </c:pt>
                <c:pt idx="3661">
                  <c:v>1809.0</c:v>
                </c:pt>
                <c:pt idx="3662">
                  <c:v>1809.0</c:v>
                </c:pt>
                <c:pt idx="3663">
                  <c:v>1809.0</c:v>
                </c:pt>
                <c:pt idx="3664">
                  <c:v>1809.0</c:v>
                </c:pt>
                <c:pt idx="3665">
                  <c:v>1809.0</c:v>
                </c:pt>
                <c:pt idx="3666">
                  <c:v>1810.0</c:v>
                </c:pt>
                <c:pt idx="3667">
                  <c:v>1810.0</c:v>
                </c:pt>
                <c:pt idx="3668">
                  <c:v>1810.0</c:v>
                </c:pt>
                <c:pt idx="3669">
                  <c:v>1811.0</c:v>
                </c:pt>
                <c:pt idx="3670">
                  <c:v>1812.0</c:v>
                </c:pt>
                <c:pt idx="3671">
                  <c:v>1813.0</c:v>
                </c:pt>
                <c:pt idx="3672">
                  <c:v>1813.0</c:v>
                </c:pt>
                <c:pt idx="3673">
                  <c:v>1813.0</c:v>
                </c:pt>
                <c:pt idx="3674">
                  <c:v>1814.0</c:v>
                </c:pt>
                <c:pt idx="3675">
                  <c:v>1815.0</c:v>
                </c:pt>
                <c:pt idx="3676">
                  <c:v>1815.0</c:v>
                </c:pt>
                <c:pt idx="3677">
                  <c:v>1815.0</c:v>
                </c:pt>
                <c:pt idx="3678">
                  <c:v>1815.0</c:v>
                </c:pt>
                <c:pt idx="3679">
                  <c:v>1815.0</c:v>
                </c:pt>
                <c:pt idx="3680">
                  <c:v>1816.0</c:v>
                </c:pt>
                <c:pt idx="3681">
                  <c:v>1817.0</c:v>
                </c:pt>
                <c:pt idx="3682">
                  <c:v>1818.0</c:v>
                </c:pt>
                <c:pt idx="3683">
                  <c:v>1818.0</c:v>
                </c:pt>
                <c:pt idx="3684">
                  <c:v>1818.0</c:v>
                </c:pt>
                <c:pt idx="3685">
                  <c:v>1818.0</c:v>
                </c:pt>
                <c:pt idx="3686">
                  <c:v>1819.0</c:v>
                </c:pt>
                <c:pt idx="3687">
                  <c:v>1820.0</c:v>
                </c:pt>
                <c:pt idx="3688">
                  <c:v>1821.0</c:v>
                </c:pt>
                <c:pt idx="3689">
                  <c:v>1821.0</c:v>
                </c:pt>
                <c:pt idx="3690">
                  <c:v>1821.0</c:v>
                </c:pt>
                <c:pt idx="3691">
                  <c:v>1821.0</c:v>
                </c:pt>
                <c:pt idx="3692">
                  <c:v>1822.0</c:v>
                </c:pt>
                <c:pt idx="3693">
                  <c:v>1823.0</c:v>
                </c:pt>
                <c:pt idx="3694">
                  <c:v>1824.0</c:v>
                </c:pt>
                <c:pt idx="3695">
                  <c:v>1824.0</c:v>
                </c:pt>
                <c:pt idx="3696">
                  <c:v>1825.0</c:v>
                </c:pt>
                <c:pt idx="3697">
                  <c:v>1826.0</c:v>
                </c:pt>
                <c:pt idx="3698">
                  <c:v>1827.0</c:v>
                </c:pt>
                <c:pt idx="3699">
                  <c:v>1828.0</c:v>
                </c:pt>
                <c:pt idx="3700">
                  <c:v>1829.0</c:v>
                </c:pt>
                <c:pt idx="3701">
                  <c:v>1830.0</c:v>
                </c:pt>
                <c:pt idx="3702">
                  <c:v>1831.0</c:v>
                </c:pt>
                <c:pt idx="3703">
                  <c:v>1832.0</c:v>
                </c:pt>
                <c:pt idx="3704">
                  <c:v>1833.0</c:v>
                </c:pt>
                <c:pt idx="3705">
                  <c:v>1834.0</c:v>
                </c:pt>
                <c:pt idx="3706">
                  <c:v>1834.0</c:v>
                </c:pt>
                <c:pt idx="3707">
                  <c:v>1834.0</c:v>
                </c:pt>
                <c:pt idx="3708">
                  <c:v>1835.0</c:v>
                </c:pt>
                <c:pt idx="3709">
                  <c:v>1835.0</c:v>
                </c:pt>
                <c:pt idx="3710">
                  <c:v>1835.0</c:v>
                </c:pt>
                <c:pt idx="3711">
                  <c:v>1835.0</c:v>
                </c:pt>
                <c:pt idx="3712">
                  <c:v>1835.0</c:v>
                </c:pt>
                <c:pt idx="3713">
                  <c:v>1836.0</c:v>
                </c:pt>
                <c:pt idx="3714">
                  <c:v>1837.0</c:v>
                </c:pt>
                <c:pt idx="3715">
                  <c:v>1838.0</c:v>
                </c:pt>
                <c:pt idx="3716">
                  <c:v>1838.0</c:v>
                </c:pt>
                <c:pt idx="3717">
                  <c:v>1839.0</c:v>
                </c:pt>
                <c:pt idx="3718">
                  <c:v>1840.0</c:v>
                </c:pt>
                <c:pt idx="3719">
                  <c:v>1841.0</c:v>
                </c:pt>
                <c:pt idx="3720">
                  <c:v>1842.0</c:v>
                </c:pt>
                <c:pt idx="3721">
                  <c:v>1843.0</c:v>
                </c:pt>
                <c:pt idx="3722">
                  <c:v>1844.0</c:v>
                </c:pt>
                <c:pt idx="3723">
                  <c:v>1845.0</c:v>
                </c:pt>
                <c:pt idx="3724">
                  <c:v>1846.0</c:v>
                </c:pt>
                <c:pt idx="3725">
                  <c:v>1847.0</c:v>
                </c:pt>
                <c:pt idx="3726">
                  <c:v>1848.0</c:v>
                </c:pt>
                <c:pt idx="3727">
                  <c:v>1848.0</c:v>
                </c:pt>
                <c:pt idx="3728">
                  <c:v>1848.0</c:v>
                </c:pt>
                <c:pt idx="3729">
                  <c:v>1848.0</c:v>
                </c:pt>
                <c:pt idx="3730">
                  <c:v>1848.0</c:v>
                </c:pt>
                <c:pt idx="3731">
                  <c:v>1848.0</c:v>
                </c:pt>
                <c:pt idx="3732">
                  <c:v>1849.0</c:v>
                </c:pt>
                <c:pt idx="3733">
                  <c:v>1849.0</c:v>
                </c:pt>
                <c:pt idx="3734">
                  <c:v>1850.0</c:v>
                </c:pt>
                <c:pt idx="3735">
                  <c:v>1851.0</c:v>
                </c:pt>
                <c:pt idx="3736">
                  <c:v>1852.0</c:v>
                </c:pt>
                <c:pt idx="3737">
                  <c:v>1853.0</c:v>
                </c:pt>
                <c:pt idx="3738">
                  <c:v>1854.0</c:v>
                </c:pt>
                <c:pt idx="3739">
                  <c:v>1855.0</c:v>
                </c:pt>
                <c:pt idx="3740">
                  <c:v>1856.0</c:v>
                </c:pt>
                <c:pt idx="3741">
                  <c:v>1857.0</c:v>
                </c:pt>
                <c:pt idx="3742">
                  <c:v>1858.0</c:v>
                </c:pt>
                <c:pt idx="3743">
                  <c:v>1859.0</c:v>
                </c:pt>
                <c:pt idx="3744">
                  <c:v>1860.0</c:v>
                </c:pt>
                <c:pt idx="3745">
                  <c:v>1860.0</c:v>
                </c:pt>
                <c:pt idx="3746">
                  <c:v>1860.0</c:v>
                </c:pt>
                <c:pt idx="3747">
                  <c:v>1861.0</c:v>
                </c:pt>
                <c:pt idx="3748">
                  <c:v>1861.0</c:v>
                </c:pt>
                <c:pt idx="3749">
                  <c:v>1862.0</c:v>
                </c:pt>
                <c:pt idx="3750">
                  <c:v>1863.0</c:v>
                </c:pt>
                <c:pt idx="3751">
                  <c:v>1863.0</c:v>
                </c:pt>
                <c:pt idx="3752">
                  <c:v>1864.0</c:v>
                </c:pt>
                <c:pt idx="3753">
                  <c:v>1865.0</c:v>
                </c:pt>
                <c:pt idx="3754">
                  <c:v>1866.0</c:v>
                </c:pt>
                <c:pt idx="3755">
                  <c:v>1866.0</c:v>
                </c:pt>
                <c:pt idx="3756">
                  <c:v>1867.0</c:v>
                </c:pt>
                <c:pt idx="3757">
                  <c:v>1868.0</c:v>
                </c:pt>
                <c:pt idx="3758">
                  <c:v>1869.0</c:v>
                </c:pt>
                <c:pt idx="3759">
                  <c:v>1870.0</c:v>
                </c:pt>
                <c:pt idx="3760">
                  <c:v>1871.0</c:v>
                </c:pt>
                <c:pt idx="3761">
                  <c:v>1871.0</c:v>
                </c:pt>
                <c:pt idx="3762">
                  <c:v>1872.0</c:v>
                </c:pt>
                <c:pt idx="3763">
                  <c:v>1873.0</c:v>
                </c:pt>
                <c:pt idx="3764">
                  <c:v>1874.0</c:v>
                </c:pt>
                <c:pt idx="3765">
                  <c:v>1874.0</c:v>
                </c:pt>
                <c:pt idx="3766">
                  <c:v>1875.0</c:v>
                </c:pt>
                <c:pt idx="3767">
                  <c:v>1875.0</c:v>
                </c:pt>
                <c:pt idx="3768">
                  <c:v>1875.0</c:v>
                </c:pt>
                <c:pt idx="3769">
                  <c:v>1875.0</c:v>
                </c:pt>
                <c:pt idx="3770">
                  <c:v>1875.0</c:v>
                </c:pt>
                <c:pt idx="3771">
                  <c:v>1875.0</c:v>
                </c:pt>
                <c:pt idx="3772">
                  <c:v>1876.0</c:v>
                </c:pt>
                <c:pt idx="3773">
                  <c:v>1876.0</c:v>
                </c:pt>
                <c:pt idx="3774">
                  <c:v>1876.0</c:v>
                </c:pt>
                <c:pt idx="3775">
                  <c:v>1876.0</c:v>
                </c:pt>
                <c:pt idx="3776">
                  <c:v>1876.0</c:v>
                </c:pt>
                <c:pt idx="3777">
                  <c:v>1877.0</c:v>
                </c:pt>
                <c:pt idx="3778">
                  <c:v>1877.0</c:v>
                </c:pt>
                <c:pt idx="3779">
                  <c:v>1878.0</c:v>
                </c:pt>
                <c:pt idx="3780">
                  <c:v>1879.0</c:v>
                </c:pt>
                <c:pt idx="3781">
                  <c:v>1880.0</c:v>
                </c:pt>
                <c:pt idx="3782">
                  <c:v>1880.0</c:v>
                </c:pt>
                <c:pt idx="3783">
                  <c:v>1880.0</c:v>
                </c:pt>
                <c:pt idx="3784">
                  <c:v>1880.0</c:v>
                </c:pt>
                <c:pt idx="3785">
                  <c:v>1880.0</c:v>
                </c:pt>
                <c:pt idx="3786">
                  <c:v>1880.0</c:v>
                </c:pt>
                <c:pt idx="3787">
                  <c:v>1880.0</c:v>
                </c:pt>
                <c:pt idx="3788">
                  <c:v>1880.0</c:v>
                </c:pt>
                <c:pt idx="3789">
                  <c:v>1880.0</c:v>
                </c:pt>
                <c:pt idx="3790">
                  <c:v>1881.0</c:v>
                </c:pt>
                <c:pt idx="3791">
                  <c:v>1881.0</c:v>
                </c:pt>
                <c:pt idx="3792">
                  <c:v>1882.0</c:v>
                </c:pt>
                <c:pt idx="3793">
                  <c:v>1882.0</c:v>
                </c:pt>
                <c:pt idx="3794">
                  <c:v>1883.0</c:v>
                </c:pt>
                <c:pt idx="3795">
                  <c:v>1884.0</c:v>
                </c:pt>
                <c:pt idx="3796">
                  <c:v>1885.0</c:v>
                </c:pt>
                <c:pt idx="3797">
                  <c:v>1886.0</c:v>
                </c:pt>
                <c:pt idx="3798">
                  <c:v>1886.0</c:v>
                </c:pt>
                <c:pt idx="3799">
                  <c:v>1886.0</c:v>
                </c:pt>
                <c:pt idx="3800">
                  <c:v>1887.0</c:v>
                </c:pt>
                <c:pt idx="3801">
                  <c:v>1887.0</c:v>
                </c:pt>
                <c:pt idx="3802">
                  <c:v>1888.0</c:v>
                </c:pt>
                <c:pt idx="3803">
                  <c:v>1889.0</c:v>
                </c:pt>
                <c:pt idx="3804">
                  <c:v>1890.0</c:v>
                </c:pt>
                <c:pt idx="3805">
                  <c:v>1891.0</c:v>
                </c:pt>
                <c:pt idx="3806">
                  <c:v>1892.0</c:v>
                </c:pt>
                <c:pt idx="3807">
                  <c:v>1893.0</c:v>
                </c:pt>
                <c:pt idx="3808">
                  <c:v>1893.0</c:v>
                </c:pt>
                <c:pt idx="3809">
                  <c:v>1893.0</c:v>
                </c:pt>
                <c:pt idx="3810">
                  <c:v>1894.0</c:v>
                </c:pt>
                <c:pt idx="3811">
                  <c:v>1894.0</c:v>
                </c:pt>
                <c:pt idx="3812">
                  <c:v>1894.0</c:v>
                </c:pt>
                <c:pt idx="3813">
                  <c:v>1895.0</c:v>
                </c:pt>
                <c:pt idx="3814">
                  <c:v>1895.0</c:v>
                </c:pt>
                <c:pt idx="3815">
                  <c:v>1895.0</c:v>
                </c:pt>
                <c:pt idx="3816">
                  <c:v>1895.0</c:v>
                </c:pt>
                <c:pt idx="3817">
                  <c:v>1895.0</c:v>
                </c:pt>
                <c:pt idx="3818">
                  <c:v>1896.0</c:v>
                </c:pt>
                <c:pt idx="3819">
                  <c:v>1896.0</c:v>
                </c:pt>
                <c:pt idx="3820">
                  <c:v>1897.0</c:v>
                </c:pt>
                <c:pt idx="3821">
                  <c:v>1897.0</c:v>
                </c:pt>
                <c:pt idx="3822">
                  <c:v>1897.0</c:v>
                </c:pt>
                <c:pt idx="3823">
                  <c:v>1897.0</c:v>
                </c:pt>
                <c:pt idx="3824">
                  <c:v>1898.0</c:v>
                </c:pt>
                <c:pt idx="3825">
                  <c:v>1898.0</c:v>
                </c:pt>
                <c:pt idx="3826">
                  <c:v>1898.0</c:v>
                </c:pt>
                <c:pt idx="3827">
                  <c:v>1899.0</c:v>
                </c:pt>
                <c:pt idx="3828">
                  <c:v>1900.0</c:v>
                </c:pt>
                <c:pt idx="3829">
                  <c:v>1901.0</c:v>
                </c:pt>
                <c:pt idx="3830">
                  <c:v>1901.0</c:v>
                </c:pt>
                <c:pt idx="3831">
                  <c:v>1901.0</c:v>
                </c:pt>
                <c:pt idx="3832">
                  <c:v>1901.0</c:v>
                </c:pt>
                <c:pt idx="3833">
                  <c:v>1901.0</c:v>
                </c:pt>
                <c:pt idx="3834">
                  <c:v>1902.0</c:v>
                </c:pt>
                <c:pt idx="3835">
                  <c:v>1903.0</c:v>
                </c:pt>
                <c:pt idx="3836">
                  <c:v>1904.0</c:v>
                </c:pt>
                <c:pt idx="3837">
                  <c:v>1905.0</c:v>
                </c:pt>
                <c:pt idx="3838">
                  <c:v>1906.0</c:v>
                </c:pt>
                <c:pt idx="3839">
                  <c:v>1907.0</c:v>
                </c:pt>
                <c:pt idx="3840">
                  <c:v>1908.0</c:v>
                </c:pt>
                <c:pt idx="3841">
                  <c:v>1908.0</c:v>
                </c:pt>
                <c:pt idx="3842">
                  <c:v>1909.0</c:v>
                </c:pt>
                <c:pt idx="3843">
                  <c:v>1909.0</c:v>
                </c:pt>
                <c:pt idx="3844">
                  <c:v>1910.0</c:v>
                </c:pt>
                <c:pt idx="3845">
                  <c:v>1910.0</c:v>
                </c:pt>
                <c:pt idx="3846">
                  <c:v>1910.0</c:v>
                </c:pt>
                <c:pt idx="3847">
                  <c:v>1911.0</c:v>
                </c:pt>
                <c:pt idx="3848">
                  <c:v>1912.0</c:v>
                </c:pt>
                <c:pt idx="3849">
                  <c:v>1912.0</c:v>
                </c:pt>
                <c:pt idx="3850">
                  <c:v>1913.0</c:v>
                </c:pt>
                <c:pt idx="3851">
                  <c:v>1914.0</c:v>
                </c:pt>
                <c:pt idx="3852">
                  <c:v>1915.0</c:v>
                </c:pt>
                <c:pt idx="3853">
                  <c:v>1916.0</c:v>
                </c:pt>
                <c:pt idx="3854">
                  <c:v>1917.0</c:v>
                </c:pt>
                <c:pt idx="3855">
                  <c:v>1918.0</c:v>
                </c:pt>
                <c:pt idx="3856">
                  <c:v>1919.0</c:v>
                </c:pt>
                <c:pt idx="3857">
                  <c:v>1919.0</c:v>
                </c:pt>
                <c:pt idx="3858">
                  <c:v>1920.0</c:v>
                </c:pt>
                <c:pt idx="3859">
                  <c:v>1921.0</c:v>
                </c:pt>
                <c:pt idx="3860">
                  <c:v>1921.0</c:v>
                </c:pt>
                <c:pt idx="3861">
                  <c:v>1922.0</c:v>
                </c:pt>
                <c:pt idx="3862">
                  <c:v>1923.0</c:v>
                </c:pt>
                <c:pt idx="3863">
                  <c:v>1924.0</c:v>
                </c:pt>
                <c:pt idx="3864">
                  <c:v>1925.0</c:v>
                </c:pt>
                <c:pt idx="3865">
                  <c:v>1926.0</c:v>
                </c:pt>
                <c:pt idx="3866">
                  <c:v>1927.0</c:v>
                </c:pt>
                <c:pt idx="3867">
                  <c:v>1927.0</c:v>
                </c:pt>
                <c:pt idx="3868">
                  <c:v>1927.0</c:v>
                </c:pt>
                <c:pt idx="3869">
                  <c:v>1927.0</c:v>
                </c:pt>
                <c:pt idx="3870">
                  <c:v>1927.0</c:v>
                </c:pt>
                <c:pt idx="3871">
                  <c:v>1927.0</c:v>
                </c:pt>
                <c:pt idx="3872">
                  <c:v>1928.0</c:v>
                </c:pt>
                <c:pt idx="3873">
                  <c:v>1928.0</c:v>
                </c:pt>
                <c:pt idx="3874">
                  <c:v>1929.0</c:v>
                </c:pt>
                <c:pt idx="3875">
                  <c:v>1930.0</c:v>
                </c:pt>
                <c:pt idx="3876">
                  <c:v>1930.0</c:v>
                </c:pt>
                <c:pt idx="3877">
                  <c:v>1930.0</c:v>
                </c:pt>
                <c:pt idx="3878">
                  <c:v>1931.0</c:v>
                </c:pt>
                <c:pt idx="3879">
                  <c:v>1931.0</c:v>
                </c:pt>
                <c:pt idx="3880">
                  <c:v>1932.0</c:v>
                </c:pt>
                <c:pt idx="3881">
                  <c:v>1933.0</c:v>
                </c:pt>
                <c:pt idx="3882">
                  <c:v>1934.0</c:v>
                </c:pt>
                <c:pt idx="3883">
                  <c:v>1935.0</c:v>
                </c:pt>
                <c:pt idx="3884">
                  <c:v>1936.0</c:v>
                </c:pt>
                <c:pt idx="3885">
                  <c:v>1936.0</c:v>
                </c:pt>
                <c:pt idx="3886">
                  <c:v>1937.0</c:v>
                </c:pt>
                <c:pt idx="3887">
                  <c:v>1938.0</c:v>
                </c:pt>
                <c:pt idx="3888">
                  <c:v>1938.0</c:v>
                </c:pt>
                <c:pt idx="3889">
                  <c:v>1939.0</c:v>
                </c:pt>
                <c:pt idx="3890">
                  <c:v>1940.0</c:v>
                </c:pt>
                <c:pt idx="3891">
                  <c:v>1941.0</c:v>
                </c:pt>
                <c:pt idx="3892">
                  <c:v>1942.0</c:v>
                </c:pt>
                <c:pt idx="3893">
                  <c:v>1943.0</c:v>
                </c:pt>
                <c:pt idx="3894">
                  <c:v>1944.0</c:v>
                </c:pt>
                <c:pt idx="3895">
                  <c:v>1944.0</c:v>
                </c:pt>
                <c:pt idx="3896">
                  <c:v>1944.0</c:v>
                </c:pt>
                <c:pt idx="3897">
                  <c:v>1944.0</c:v>
                </c:pt>
                <c:pt idx="3898">
                  <c:v>1944.0</c:v>
                </c:pt>
                <c:pt idx="3899">
                  <c:v>1944.0</c:v>
                </c:pt>
                <c:pt idx="3900">
                  <c:v>1945.0</c:v>
                </c:pt>
                <c:pt idx="3901">
                  <c:v>1946.0</c:v>
                </c:pt>
                <c:pt idx="3902">
                  <c:v>1947.0</c:v>
                </c:pt>
                <c:pt idx="3903">
                  <c:v>1948.0</c:v>
                </c:pt>
                <c:pt idx="3904">
                  <c:v>1949.0</c:v>
                </c:pt>
                <c:pt idx="3905">
                  <c:v>1950.0</c:v>
                </c:pt>
                <c:pt idx="3906">
                  <c:v>1950.0</c:v>
                </c:pt>
                <c:pt idx="3907">
                  <c:v>1950.0</c:v>
                </c:pt>
                <c:pt idx="3908">
                  <c:v>1950.0</c:v>
                </c:pt>
                <c:pt idx="3909">
                  <c:v>1950.0</c:v>
                </c:pt>
                <c:pt idx="3910">
                  <c:v>1951.0</c:v>
                </c:pt>
                <c:pt idx="3911">
                  <c:v>1952.0</c:v>
                </c:pt>
                <c:pt idx="3912">
                  <c:v>1953.0</c:v>
                </c:pt>
                <c:pt idx="3913">
                  <c:v>1954.0</c:v>
                </c:pt>
                <c:pt idx="3914">
                  <c:v>1954.0</c:v>
                </c:pt>
                <c:pt idx="3915">
                  <c:v>1954.0</c:v>
                </c:pt>
                <c:pt idx="3916">
                  <c:v>1955.0</c:v>
                </c:pt>
                <c:pt idx="3917">
                  <c:v>1955.0</c:v>
                </c:pt>
                <c:pt idx="3918">
                  <c:v>1955.0</c:v>
                </c:pt>
                <c:pt idx="3919">
                  <c:v>1955.0</c:v>
                </c:pt>
                <c:pt idx="3920">
                  <c:v>1955.0</c:v>
                </c:pt>
                <c:pt idx="3921">
                  <c:v>1955.0</c:v>
                </c:pt>
                <c:pt idx="3922">
                  <c:v>1956.0</c:v>
                </c:pt>
                <c:pt idx="3923">
                  <c:v>1956.0</c:v>
                </c:pt>
                <c:pt idx="3924">
                  <c:v>1956.0</c:v>
                </c:pt>
                <c:pt idx="3925">
                  <c:v>1956.0</c:v>
                </c:pt>
                <c:pt idx="3926">
                  <c:v>1957.0</c:v>
                </c:pt>
                <c:pt idx="3927">
                  <c:v>1957.0</c:v>
                </c:pt>
                <c:pt idx="3928">
                  <c:v>1957.0</c:v>
                </c:pt>
                <c:pt idx="3929">
                  <c:v>1957.0</c:v>
                </c:pt>
                <c:pt idx="3930">
                  <c:v>1958.0</c:v>
                </c:pt>
                <c:pt idx="3931">
                  <c:v>1958.0</c:v>
                </c:pt>
                <c:pt idx="3932">
                  <c:v>1959.0</c:v>
                </c:pt>
                <c:pt idx="3933">
                  <c:v>1960.0</c:v>
                </c:pt>
                <c:pt idx="3934">
                  <c:v>1961.0</c:v>
                </c:pt>
                <c:pt idx="3935">
                  <c:v>1961.0</c:v>
                </c:pt>
                <c:pt idx="3936">
                  <c:v>1961.0</c:v>
                </c:pt>
                <c:pt idx="3937">
                  <c:v>1961.0</c:v>
                </c:pt>
                <c:pt idx="3938">
                  <c:v>1962.0</c:v>
                </c:pt>
                <c:pt idx="3939">
                  <c:v>1963.0</c:v>
                </c:pt>
                <c:pt idx="3940">
                  <c:v>1964.0</c:v>
                </c:pt>
                <c:pt idx="3941">
                  <c:v>1965.0</c:v>
                </c:pt>
                <c:pt idx="3942">
                  <c:v>1966.0</c:v>
                </c:pt>
                <c:pt idx="3943">
                  <c:v>1967.0</c:v>
                </c:pt>
                <c:pt idx="3944">
                  <c:v>1968.0</c:v>
                </c:pt>
                <c:pt idx="3945">
                  <c:v>1968.0</c:v>
                </c:pt>
                <c:pt idx="3946">
                  <c:v>1968.0</c:v>
                </c:pt>
                <c:pt idx="3947">
                  <c:v>1968.0</c:v>
                </c:pt>
                <c:pt idx="3948">
                  <c:v>1968.0</c:v>
                </c:pt>
                <c:pt idx="3949">
                  <c:v>1968.0</c:v>
                </c:pt>
                <c:pt idx="3950">
                  <c:v>1969.0</c:v>
                </c:pt>
                <c:pt idx="3951">
                  <c:v>1970.0</c:v>
                </c:pt>
                <c:pt idx="3952">
                  <c:v>1971.0</c:v>
                </c:pt>
                <c:pt idx="3953">
                  <c:v>1972.0</c:v>
                </c:pt>
                <c:pt idx="3954">
                  <c:v>1973.0</c:v>
                </c:pt>
                <c:pt idx="3955">
                  <c:v>1973.0</c:v>
                </c:pt>
                <c:pt idx="3956">
                  <c:v>1974.0</c:v>
                </c:pt>
                <c:pt idx="3957">
                  <c:v>1975.0</c:v>
                </c:pt>
                <c:pt idx="3958">
                  <c:v>1976.0</c:v>
                </c:pt>
                <c:pt idx="3959">
                  <c:v>1977.0</c:v>
                </c:pt>
                <c:pt idx="3960">
                  <c:v>1978.0</c:v>
                </c:pt>
                <c:pt idx="3961">
                  <c:v>1979.0</c:v>
                </c:pt>
                <c:pt idx="3962">
                  <c:v>1980.0</c:v>
                </c:pt>
                <c:pt idx="3963">
                  <c:v>1981.0</c:v>
                </c:pt>
                <c:pt idx="3964">
                  <c:v>1982.0</c:v>
                </c:pt>
                <c:pt idx="3965">
                  <c:v>1983.0</c:v>
                </c:pt>
                <c:pt idx="3966">
                  <c:v>1984.0</c:v>
                </c:pt>
                <c:pt idx="3967">
                  <c:v>1984.0</c:v>
                </c:pt>
                <c:pt idx="3968">
                  <c:v>1985.0</c:v>
                </c:pt>
                <c:pt idx="3969">
                  <c:v>1986.0</c:v>
                </c:pt>
                <c:pt idx="3970">
                  <c:v>1987.0</c:v>
                </c:pt>
                <c:pt idx="3971">
                  <c:v>1987.0</c:v>
                </c:pt>
                <c:pt idx="3972">
                  <c:v>1987.0</c:v>
                </c:pt>
                <c:pt idx="3973">
                  <c:v>1987.0</c:v>
                </c:pt>
                <c:pt idx="3974">
                  <c:v>1988.0</c:v>
                </c:pt>
                <c:pt idx="3975">
                  <c:v>1989.0</c:v>
                </c:pt>
                <c:pt idx="3976">
                  <c:v>1989.0</c:v>
                </c:pt>
                <c:pt idx="3977">
                  <c:v>1990.0</c:v>
                </c:pt>
                <c:pt idx="3978">
                  <c:v>1991.0</c:v>
                </c:pt>
                <c:pt idx="3979">
                  <c:v>1992.0</c:v>
                </c:pt>
                <c:pt idx="3980">
                  <c:v>1993.0</c:v>
                </c:pt>
                <c:pt idx="3981">
                  <c:v>1993.0</c:v>
                </c:pt>
                <c:pt idx="3982">
                  <c:v>1993.0</c:v>
                </c:pt>
                <c:pt idx="3983">
                  <c:v>1994.0</c:v>
                </c:pt>
                <c:pt idx="3984">
                  <c:v>1995.0</c:v>
                </c:pt>
                <c:pt idx="3985">
                  <c:v>1996.0</c:v>
                </c:pt>
                <c:pt idx="3986">
                  <c:v>1996.0</c:v>
                </c:pt>
                <c:pt idx="3987">
                  <c:v>1997.0</c:v>
                </c:pt>
                <c:pt idx="3988">
                  <c:v>1998.0</c:v>
                </c:pt>
                <c:pt idx="3989">
                  <c:v>1999.0</c:v>
                </c:pt>
                <c:pt idx="3990">
                  <c:v>1999.0</c:v>
                </c:pt>
                <c:pt idx="3991">
                  <c:v>1999.0</c:v>
                </c:pt>
                <c:pt idx="3992">
                  <c:v>1999.0</c:v>
                </c:pt>
                <c:pt idx="3993">
                  <c:v>2000.0</c:v>
                </c:pt>
                <c:pt idx="3994">
                  <c:v>2001.0</c:v>
                </c:pt>
                <c:pt idx="3995">
                  <c:v>2002.0</c:v>
                </c:pt>
                <c:pt idx="3996">
                  <c:v>2002.0</c:v>
                </c:pt>
                <c:pt idx="3997">
                  <c:v>2002.0</c:v>
                </c:pt>
                <c:pt idx="3998">
                  <c:v>2002.0</c:v>
                </c:pt>
                <c:pt idx="3999">
                  <c:v>2003.0</c:v>
                </c:pt>
                <c:pt idx="4000">
                  <c:v>2003.0</c:v>
                </c:pt>
                <c:pt idx="4001">
                  <c:v>2003.0</c:v>
                </c:pt>
                <c:pt idx="4002">
                  <c:v>2003.0</c:v>
                </c:pt>
                <c:pt idx="4003">
                  <c:v>2004.0</c:v>
                </c:pt>
                <c:pt idx="4004">
                  <c:v>2004.0</c:v>
                </c:pt>
                <c:pt idx="4005">
                  <c:v>2004.0</c:v>
                </c:pt>
                <c:pt idx="4006">
                  <c:v>2004.0</c:v>
                </c:pt>
                <c:pt idx="4007">
                  <c:v>2004.0</c:v>
                </c:pt>
                <c:pt idx="4008">
                  <c:v>2004.0</c:v>
                </c:pt>
                <c:pt idx="4009">
                  <c:v>2004.0</c:v>
                </c:pt>
                <c:pt idx="4010">
                  <c:v>2004.0</c:v>
                </c:pt>
                <c:pt idx="4011">
                  <c:v>2005.0</c:v>
                </c:pt>
                <c:pt idx="4012">
                  <c:v>2005.0</c:v>
                </c:pt>
                <c:pt idx="4013">
                  <c:v>2006.0</c:v>
                </c:pt>
                <c:pt idx="4014">
                  <c:v>2007.0</c:v>
                </c:pt>
                <c:pt idx="4015">
                  <c:v>2008.0</c:v>
                </c:pt>
                <c:pt idx="4016">
                  <c:v>2008.0</c:v>
                </c:pt>
                <c:pt idx="4017">
                  <c:v>2009.0</c:v>
                </c:pt>
                <c:pt idx="4018">
                  <c:v>2009.0</c:v>
                </c:pt>
                <c:pt idx="4019">
                  <c:v>2010.0</c:v>
                </c:pt>
                <c:pt idx="4020">
                  <c:v>2011.0</c:v>
                </c:pt>
                <c:pt idx="4021">
                  <c:v>2012.0</c:v>
                </c:pt>
                <c:pt idx="4022">
                  <c:v>2013.0</c:v>
                </c:pt>
                <c:pt idx="4023">
                  <c:v>2014.0</c:v>
                </c:pt>
                <c:pt idx="4024">
                  <c:v>2015.0</c:v>
                </c:pt>
                <c:pt idx="4025">
                  <c:v>2016.0</c:v>
                </c:pt>
                <c:pt idx="4026">
                  <c:v>2017.0</c:v>
                </c:pt>
                <c:pt idx="4027">
                  <c:v>2018.0</c:v>
                </c:pt>
                <c:pt idx="4028">
                  <c:v>2018.0</c:v>
                </c:pt>
                <c:pt idx="4029">
                  <c:v>2018.0</c:v>
                </c:pt>
                <c:pt idx="4030">
                  <c:v>2018.0</c:v>
                </c:pt>
                <c:pt idx="4031">
                  <c:v>2018.0</c:v>
                </c:pt>
                <c:pt idx="4032">
                  <c:v>2018.0</c:v>
                </c:pt>
                <c:pt idx="4033">
                  <c:v>2018.0</c:v>
                </c:pt>
                <c:pt idx="4034">
                  <c:v>2019.0</c:v>
                </c:pt>
                <c:pt idx="4035">
                  <c:v>2019.0</c:v>
                </c:pt>
                <c:pt idx="4036">
                  <c:v>2019.0</c:v>
                </c:pt>
                <c:pt idx="4037">
                  <c:v>2019.0</c:v>
                </c:pt>
                <c:pt idx="4038">
                  <c:v>2020.0</c:v>
                </c:pt>
                <c:pt idx="4039">
                  <c:v>2020.0</c:v>
                </c:pt>
                <c:pt idx="4040">
                  <c:v>2021.0</c:v>
                </c:pt>
                <c:pt idx="4041">
                  <c:v>2021.0</c:v>
                </c:pt>
                <c:pt idx="4042">
                  <c:v>2022.0</c:v>
                </c:pt>
                <c:pt idx="4043">
                  <c:v>2023.0</c:v>
                </c:pt>
                <c:pt idx="4044">
                  <c:v>2024.0</c:v>
                </c:pt>
                <c:pt idx="4045">
                  <c:v>2025.0</c:v>
                </c:pt>
                <c:pt idx="4046">
                  <c:v>2026.0</c:v>
                </c:pt>
                <c:pt idx="4047">
                  <c:v>2026.0</c:v>
                </c:pt>
                <c:pt idx="4048">
                  <c:v>2026.0</c:v>
                </c:pt>
                <c:pt idx="4049">
                  <c:v>2026.0</c:v>
                </c:pt>
                <c:pt idx="4050">
                  <c:v>2026.0</c:v>
                </c:pt>
                <c:pt idx="4051">
                  <c:v>2026.0</c:v>
                </c:pt>
                <c:pt idx="4052">
                  <c:v>2026.0</c:v>
                </c:pt>
                <c:pt idx="4053">
                  <c:v>2026.0</c:v>
                </c:pt>
                <c:pt idx="4054">
                  <c:v>2027.0</c:v>
                </c:pt>
                <c:pt idx="4055">
                  <c:v>2027.0</c:v>
                </c:pt>
                <c:pt idx="4056">
                  <c:v>2027.0</c:v>
                </c:pt>
                <c:pt idx="4057">
                  <c:v>2027.0</c:v>
                </c:pt>
                <c:pt idx="4058">
                  <c:v>2027.0</c:v>
                </c:pt>
                <c:pt idx="4059">
                  <c:v>2027.0</c:v>
                </c:pt>
                <c:pt idx="4060">
                  <c:v>2027.0</c:v>
                </c:pt>
                <c:pt idx="4061">
                  <c:v>2027.0</c:v>
                </c:pt>
                <c:pt idx="4062">
                  <c:v>2028.0</c:v>
                </c:pt>
                <c:pt idx="4063">
                  <c:v>2029.0</c:v>
                </c:pt>
                <c:pt idx="4064">
                  <c:v>2030.0</c:v>
                </c:pt>
                <c:pt idx="4065">
                  <c:v>2031.0</c:v>
                </c:pt>
                <c:pt idx="4066">
                  <c:v>2032.0</c:v>
                </c:pt>
                <c:pt idx="4067">
                  <c:v>2032.0</c:v>
                </c:pt>
                <c:pt idx="4068">
                  <c:v>2033.0</c:v>
                </c:pt>
                <c:pt idx="4069">
                  <c:v>2034.0</c:v>
                </c:pt>
                <c:pt idx="4070">
                  <c:v>2035.0</c:v>
                </c:pt>
                <c:pt idx="4071">
                  <c:v>2036.0</c:v>
                </c:pt>
                <c:pt idx="4072">
                  <c:v>2036.0</c:v>
                </c:pt>
                <c:pt idx="4073">
                  <c:v>2037.0</c:v>
                </c:pt>
                <c:pt idx="4074">
                  <c:v>2037.0</c:v>
                </c:pt>
                <c:pt idx="4075">
                  <c:v>2038.0</c:v>
                </c:pt>
                <c:pt idx="4076">
                  <c:v>2039.0</c:v>
                </c:pt>
                <c:pt idx="4077">
                  <c:v>2040.0</c:v>
                </c:pt>
                <c:pt idx="4078">
                  <c:v>2041.0</c:v>
                </c:pt>
                <c:pt idx="4079">
                  <c:v>2042.0</c:v>
                </c:pt>
                <c:pt idx="4080">
                  <c:v>2042.0</c:v>
                </c:pt>
                <c:pt idx="4081">
                  <c:v>2042.0</c:v>
                </c:pt>
                <c:pt idx="4082">
                  <c:v>2042.0</c:v>
                </c:pt>
                <c:pt idx="4083">
                  <c:v>2042.0</c:v>
                </c:pt>
                <c:pt idx="4084">
                  <c:v>2043.0</c:v>
                </c:pt>
                <c:pt idx="4085">
                  <c:v>2044.0</c:v>
                </c:pt>
                <c:pt idx="4086">
                  <c:v>2044.0</c:v>
                </c:pt>
                <c:pt idx="4087">
                  <c:v>2044.0</c:v>
                </c:pt>
                <c:pt idx="4088">
                  <c:v>2045.0</c:v>
                </c:pt>
                <c:pt idx="4089">
                  <c:v>2045.0</c:v>
                </c:pt>
                <c:pt idx="4090">
                  <c:v>2046.0</c:v>
                </c:pt>
                <c:pt idx="4091">
                  <c:v>2047.0</c:v>
                </c:pt>
                <c:pt idx="4092">
                  <c:v>2048.0</c:v>
                </c:pt>
                <c:pt idx="4093">
                  <c:v>2049.0</c:v>
                </c:pt>
                <c:pt idx="4094">
                  <c:v>2049.0</c:v>
                </c:pt>
                <c:pt idx="4095">
                  <c:v>2049.0</c:v>
                </c:pt>
                <c:pt idx="4096">
                  <c:v>2049.0</c:v>
                </c:pt>
                <c:pt idx="4097">
                  <c:v>2049.0</c:v>
                </c:pt>
                <c:pt idx="4098">
                  <c:v>2050.0</c:v>
                </c:pt>
                <c:pt idx="4099">
                  <c:v>2050.0</c:v>
                </c:pt>
                <c:pt idx="4100">
                  <c:v>2050.0</c:v>
                </c:pt>
                <c:pt idx="4101">
                  <c:v>2050.0</c:v>
                </c:pt>
                <c:pt idx="4102">
                  <c:v>2051.0</c:v>
                </c:pt>
                <c:pt idx="4103">
                  <c:v>2052.0</c:v>
                </c:pt>
                <c:pt idx="4104">
                  <c:v>2052.0</c:v>
                </c:pt>
                <c:pt idx="4105">
                  <c:v>2052.0</c:v>
                </c:pt>
                <c:pt idx="4106">
                  <c:v>2052.0</c:v>
                </c:pt>
                <c:pt idx="4107">
                  <c:v>2052.0</c:v>
                </c:pt>
                <c:pt idx="4108">
                  <c:v>2053.0</c:v>
                </c:pt>
                <c:pt idx="4109">
                  <c:v>2053.0</c:v>
                </c:pt>
                <c:pt idx="4110">
                  <c:v>2053.0</c:v>
                </c:pt>
                <c:pt idx="4111">
                  <c:v>2053.0</c:v>
                </c:pt>
                <c:pt idx="4112">
                  <c:v>2054.0</c:v>
                </c:pt>
                <c:pt idx="4113">
                  <c:v>2055.0</c:v>
                </c:pt>
                <c:pt idx="4114">
                  <c:v>2056.0</c:v>
                </c:pt>
                <c:pt idx="4115">
                  <c:v>2057.0</c:v>
                </c:pt>
                <c:pt idx="4116">
                  <c:v>2058.0</c:v>
                </c:pt>
                <c:pt idx="4117">
                  <c:v>2059.0</c:v>
                </c:pt>
                <c:pt idx="4118">
                  <c:v>2060.0</c:v>
                </c:pt>
                <c:pt idx="4119">
                  <c:v>2061.0</c:v>
                </c:pt>
                <c:pt idx="4120">
                  <c:v>2062.0</c:v>
                </c:pt>
                <c:pt idx="4121">
                  <c:v>2063.0</c:v>
                </c:pt>
                <c:pt idx="4122">
                  <c:v>2063.0</c:v>
                </c:pt>
                <c:pt idx="4123">
                  <c:v>2063.0</c:v>
                </c:pt>
                <c:pt idx="4124">
                  <c:v>2063.0</c:v>
                </c:pt>
                <c:pt idx="4125">
                  <c:v>2064.0</c:v>
                </c:pt>
                <c:pt idx="4126">
                  <c:v>2065.0</c:v>
                </c:pt>
                <c:pt idx="4127">
                  <c:v>2066.0</c:v>
                </c:pt>
                <c:pt idx="4128">
                  <c:v>2067.0</c:v>
                </c:pt>
                <c:pt idx="4129">
                  <c:v>2068.0</c:v>
                </c:pt>
                <c:pt idx="4130">
                  <c:v>2068.0</c:v>
                </c:pt>
                <c:pt idx="4131">
                  <c:v>2069.0</c:v>
                </c:pt>
                <c:pt idx="4132">
                  <c:v>2069.0</c:v>
                </c:pt>
                <c:pt idx="4133">
                  <c:v>2070.0</c:v>
                </c:pt>
                <c:pt idx="4134">
                  <c:v>2070.0</c:v>
                </c:pt>
                <c:pt idx="4135">
                  <c:v>2070.0</c:v>
                </c:pt>
                <c:pt idx="4136">
                  <c:v>2070.0</c:v>
                </c:pt>
                <c:pt idx="4137">
                  <c:v>2071.0</c:v>
                </c:pt>
                <c:pt idx="4138">
                  <c:v>2071.0</c:v>
                </c:pt>
                <c:pt idx="4139">
                  <c:v>2072.0</c:v>
                </c:pt>
                <c:pt idx="4140">
                  <c:v>2073.0</c:v>
                </c:pt>
                <c:pt idx="4141">
                  <c:v>2074.0</c:v>
                </c:pt>
                <c:pt idx="4142">
                  <c:v>2075.0</c:v>
                </c:pt>
                <c:pt idx="4143">
                  <c:v>2076.0</c:v>
                </c:pt>
                <c:pt idx="4144">
                  <c:v>2076.0</c:v>
                </c:pt>
                <c:pt idx="4145">
                  <c:v>2076.0</c:v>
                </c:pt>
                <c:pt idx="4146">
                  <c:v>2077.0</c:v>
                </c:pt>
                <c:pt idx="4147">
                  <c:v>2078.0</c:v>
                </c:pt>
                <c:pt idx="4148">
                  <c:v>2079.0</c:v>
                </c:pt>
                <c:pt idx="4149">
                  <c:v>2080.0</c:v>
                </c:pt>
                <c:pt idx="4150">
                  <c:v>2081.0</c:v>
                </c:pt>
                <c:pt idx="4151">
                  <c:v>2081.0</c:v>
                </c:pt>
                <c:pt idx="4152">
                  <c:v>2081.0</c:v>
                </c:pt>
                <c:pt idx="4153">
                  <c:v>2081.0</c:v>
                </c:pt>
                <c:pt idx="4154">
                  <c:v>2081.0</c:v>
                </c:pt>
                <c:pt idx="4155">
                  <c:v>2081.0</c:v>
                </c:pt>
                <c:pt idx="4156">
                  <c:v>2082.0</c:v>
                </c:pt>
                <c:pt idx="4157">
                  <c:v>2082.0</c:v>
                </c:pt>
                <c:pt idx="4158">
                  <c:v>2083.0</c:v>
                </c:pt>
                <c:pt idx="4159">
                  <c:v>2084.0</c:v>
                </c:pt>
                <c:pt idx="4160">
                  <c:v>2084.0</c:v>
                </c:pt>
                <c:pt idx="4161">
                  <c:v>2085.0</c:v>
                </c:pt>
                <c:pt idx="4162">
                  <c:v>2086.0</c:v>
                </c:pt>
                <c:pt idx="4163">
                  <c:v>2087.0</c:v>
                </c:pt>
                <c:pt idx="4164">
                  <c:v>2087.0</c:v>
                </c:pt>
                <c:pt idx="4165">
                  <c:v>2088.0</c:v>
                </c:pt>
                <c:pt idx="4166">
                  <c:v>2089.0</c:v>
                </c:pt>
                <c:pt idx="4167">
                  <c:v>2090.0</c:v>
                </c:pt>
                <c:pt idx="4168">
                  <c:v>2090.0</c:v>
                </c:pt>
                <c:pt idx="4169">
                  <c:v>2090.0</c:v>
                </c:pt>
                <c:pt idx="4170">
                  <c:v>2090.0</c:v>
                </c:pt>
                <c:pt idx="4171">
                  <c:v>2090.0</c:v>
                </c:pt>
                <c:pt idx="4172">
                  <c:v>2091.0</c:v>
                </c:pt>
                <c:pt idx="4173">
                  <c:v>2092.0</c:v>
                </c:pt>
                <c:pt idx="4174">
                  <c:v>2093.0</c:v>
                </c:pt>
                <c:pt idx="4175">
                  <c:v>2093.0</c:v>
                </c:pt>
                <c:pt idx="4176">
                  <c:v>2094.0</c:v>
                </c:pt>
                <c:pt idx="4177">
                  <c:v>2095.0</c:v>
                </c:pt>
                <c:pt idx="4178">
                  <c:v>2096.0</c:v>
                </c:pt>
                <c:pt idx="4179">
                  <c:v>2097.0</c:v>
                </c:pt>
                <c:pt idx="4180">
                  <c:v>2098.0</c:v>
                </c:pt>
                <c:pt idx="4181">
                  <c:v>2099.0</c:v>
                </c:pt>
                <c:pt idx="4182">
                  <c:v>2100.0</c:v>
                </c:pt>
                <c:pt idx="4183">
                  <c:v>2100.0</c:v>
                </c:pt>
                <c:pt idx="4184">
                  <c:v>2100.0</c:v>
                </c:pt>
                <c:pt idx="4185">
                  <c:v>2101.0</c:v>
                </c:pt>
                <c:pt idx="4186">
                  <c:v>2101.0</c:v>
                </c:pt>
                <c:pt idx="4187">
                  <c:v>2101.0</c:v>
                </c:pt>
                <c:pt idx="4188">
                  <c:v>2101.0</c:v>
                </c:pt>
                <c:pt idx="4189">
                  <c:v>2102.0</c:v>
                </c:pt>
                <c:pt idx="4190">
                  <c:v>2103.0</c:v>
                </c:pt>
                <c:pt idx="4191">
                  <c:v>2104.0</c:v>
                </c:pt>
                <c:pt idx="4192">
                  <c:v>2105.0</c:v>
                </c:pt>
                <c:pt idx="4193">
                  <c:v>2105.0</c:v>
                </c:pt>
                <c:pt idx="4194">
                  <c:v>2106.0</c:v>
                </c:pt>
                <c:pt idx="4195">
                  <c:v>2107.0</c:v>
                </c:pt>
                <c:pt idx="4196">
                  <c:v>2108.0</c:v>
                </c:pt>
                <c:pt idx="4197">
                  <c:v>2109.0</c:v>
                </c:pt>
                <c:pt idx="4198">
                  <c:v>2110.0</c:v>
                </c:pt>
                <c:pt idx="4199">
                  <c:v>2110.0</c:v>
                </c:pt>
                <c:pt idx="4200">
                  <c:v>2111.0</c:v>
                </c:pt>
                <c:pt idx="4201">
                  <c:v>2111.0</c:v>
                </c:pt>
                <c:pt idx="4202">
                  <c:v>2111.0</c:v>
                </c:pt>
                <c:pt idx="4203">
                  <c:v>2111.0</c:v>
                </c:pt>
                <c:pt idx="4204">
                  <c:v>2112.0</c:v>
                </c:pt>
                <c:pt idx="4205">
                  <c:v>2112.0</c:v>
                </c:pt>
                <c:pt idx="4206">
                  <c:v>2112.0</c:v>
                </c:pt>
                <c:pt idx="4207">
                  <c:v>2112.0</c:v>
                </c:pt>
                <c:pt idx="4208">
                  <c:v>2112.0</c:v>
                </c:pt>
                <c:pt idx="4209">
                  <c:v>2112.0</c:v>
                </c:pt>
                <c:pt idx="4210">
                  <c:v>2112.0</c:v>
                </c:pt>
                <c:pt idx="4211">
                  <c:v>2112.0</c:v>
                </c:pt>
                <c:pt idx="4212">
                  <c:v>2112.0</c:v>
                </c:pt>
                <c:pt idx="4213">
                  <c:v>2113.0</c:v>
                </c:pt>
                <c:pt idx="4214">
                  <c:v>2113.0</c:v>
                </c:pt>
                <c:pt idx="4215">
                  <c:v>2113.0</c:v>
                </c:pt>
                <c:pt idx="4216">
                  <c:v>2114.0</c:v>
                </c:pt>
                <c:pt idx="4217">
                  <c:v>2115.0</c:v>
                </c:pt>
                <c:pt idx="4218">
                  <c:v>2115.0</c:v>
                </c:pt>
                <c:pt idx="4219">
                  <c:v>2115.0</c:v>
                </c:pt>
                <c:pt idx="4220">
                  <c:v>2116.0</c:v>
                </c:pt>
                <c:pt idx="4221">
                  <c:v>2116.0</c:v>
                </c:pt>
                <c:pt idx="4222">
                  <c:v>2117.0</c:v>
                </c:pt>
                <c:pt idx="4223">
                  <c:v>2118.0</c:v>
                </c:pt>
                <c:pt idx="4224">
                  <c:v>2119.0</c:v>
                </c:pt>
                <c:pt idx="4225">
                  <c:v>2120.0</c:v>
                </c:pt>
                <c:pt idx="4226">
                  <c:v>2121.0</c:v>
                </c:pt>
                <c:pt idx="4227">
                  <c:v>2122.0</c:v>
                </c:pt>
                <c:pt idx="4228">
                  <c:v>2123.0</c:v>
                </c:pt>
                <c:pt idx="4229">
                  <c:v>2124.0</c:v>
                </c:pt>
                <c:pt idx="4230">
                  <c:v>2125.0</c:v>
                </c:pt>
                <c:pt idx="4231">
                  <c:v>2126.0</c:v>
                </c:pt>
                <c:pt idx="4232">
                  <c:v>2127.0</c:v>
                </c:pt>
                <c:pt idx="4233">
                  <c:v>2128.0</c:v>
                </c:pt>
                <c:pt idx="4234">
                  <c:v>2129.0</c:v>
                </c:pt>
                <c:pt idx="4235">
                  <c:v>2130.0</c:v>
                </c:pt>
                <c:pt idx="4236">
                  <c:v>2131.0</c:v>
                </c:pt>
                <c:pt idx="4237">
                  <c:v>2132.0</c:v>
                </c:pt>
                <c:pt idx="4238">
                  <c:v>2132.0</c:v>
                </c:pt>
                <c:pt idx="4239">
                  <c:v>2133.0</c:v>
                </c:pt>
                <c:pt idx="4240">
                  <c:v>2134.0</c:v>
                </c:pt>
                <c:pt idx="4241">
                  <c:v>2135.0</c:v>
                </c:pt>
                <c:pt idx="4242">
                  <c:v>2136.0</c:v>
                </c:pt>
                <c:pt idx="4243">
                  <c:v>2137.0</c:v>
                </c:pt>
                <c:pt idx="4244">
                  <c:v>2138.0</c:v>
                </c:pt>
                <c:pt idx="4245">
                  <c:v>2138.0</c:v>
                </c:pt>
                <c:pt idx="4246">
                  <c:v>2138.0</c:v>
                </c:pt>
                <c:pt idx="4247">
                  <c:v>2138.0</c:v>
                </c:pt>
                <c:pt idx="4248">
                  <c:v>2138.0</c:v>
                </c:pt>
                <c:pt idx="4249">
                  <c:v>2138.0</c:v>
                </c:pt>
                <c:pt idx="4250">
                  <c:v>2138.0</c:v>
                </c:pt>
                <c:pt idx="4251">
                  <c:v>2138.0</c:v>
                </c:pt>
                <c:pt idx="4252">
                  <c:v>2138.0</c:v>
                </c:pt>
                <c:pt idx="4253">
                  <c:v>2138.0</c:v>
                </c:pt>
                <c:pt idx="4254">
                  <c:v>2138.0</c:v>
                </c:pt>
                <c:pt idx="4255">
                  <c:v>2139.0</c:v>
                </c:pt>
                <c:pt idx="4256">
                  <c:v>2139.0</c:v>
                </c:pt>
                <c:pt idx="4257">
                  <c:v>2140.0</c:v>
                </c:pt>
                <c:pt idx="4258">
                  <c:v>2140.0</c:v>
                </c:pt>
                <c:pt idx="4259">
                  <c:v>2140.0</c:v>
                </c:pt>
                <c:pt idx="4260">
                  <c:v>2141.0</c:v>
                </c:pt>
                <c:pt idx="4261">
                  <c:v>2141.0</c:v>
                </c:pt>
                <c:pt idx="4262">
                  <c:v>2141.0</c:v>
                </c:pt>
                <c:pt idx="4263">
                  <c:v>2141.0</c:v>
                </c:pt>
                <c:pt idx="4264">
                  <c:v>2141.0</c:v>
                </c:pt>
                <c:pt idx="4265">
                  <c:v>2142.0</c:v>
                </c:pt>
                <c:pt idx="4266">
                  <c:v>2143.0</c:v>
                </c:pt>
                <c:pt idx="4267">
                  <c:v>2144.0</c:v>
                </c:pt>
                <c:pt idx="4268">
                  <c:v>2145.0</c:v>
                </c:pt>
                <c:pt idx="4269">
                  <c:v>2146.0</c:v>
                </c:pt>
                <c:pt idx="4270">
                  <c:v>2147.0</c:v>
                </c:pt>
                <c:pt idx="4271">
                  <c:v>2148.0</c:v>
                </c:pt>
                <c:pt idx="4272">
                  <c:v>2149.0</c:v>
                </c:pt>
                <c:pt idx="4273">
                  <c:v>2150.0</c:v>
                </c:pt>
                <c:pt idx="4274">
                  <c:v>2150.0</c:v>
                </c:pt>
                <c:pt idx="4275">
                  <c:v>2151.0</c:v>
                </c:pt>
                <c:pt idx="4276">
                  <c:v>2152.0</c:v>
                </c:pt>
                <c:pt idx="4277">
                  <c:v>2153.0</c:v>
                </c:pt>
                <c:pt idx="4278">
                  <c:v>2154.0</c:v>
                </c:pt>
                <c:pt idx="4279">
                  <c:v>2155.0</c:v>
                </c:pt>
                <c:pt idx="4280">
                  <c:v>2156.0</c:v>
                </c:pt>
                <c:pt idx="4281">
                  <c:v>2157.0</c:v>
                </c:pt>
                <c:pt idx="4282">
                  <c:v>2158.0</c:v>
                </c:pt>
                <c:pt idx="4283">
                  <c:v>2159.0</c:v>
                </c:pt>
                <c:pt idx="4284">
                  <c:v>2160.0</c:v>
                </c:pt>
                <c:pt idx="4285">
                  <c:v>2161.0</c:v>
                </c:pt>
                <c:pt idx="4286">
                  <c:v>2161.0</c:v>
                </c:pt>
                <c:pt idx="4287">
                  <c:v>2162.0</c:v>
                </c:pt>
                <c:pt idx="4288">
                  <c:v>2163.0</c:v>
                </c:pt>
                <c:pt idx="4289">
                  <c:v>2163.0</c:v>
                </c:pt>
                <c:pt idx="4290">
                  <c:v>2164.0</c:v>
                </c:pt>
                <c:pt idx="4291">
                  <c:v>2164.0</c:v>
                </c:pt>
                <c:pt idx="4292">
                  <c:v>2164.0</c:v>
                </c:pt>
                <c:pt idx="4293">
                  <c:v>2164.0</c:v>
                </c:pt>
                <c:pt idx="4294">
                  <c:v>2164.0</c:v>
                </c:pt>
                <c:pt idx="4295">
                  <c:v>2165.0</c:v>
                </c:pt>
                <c:pt idx="4296">
                  <c:v>2165.0</c:v>
                </c:pt>
                <c:pt idx="4297">
                  <c:v>2165.0</c:v>
                </c:pt>
                <c:pt idx="4298">
                  <c:v>2165.0</c:v>
                </c:pt>
                <c:pt idx="4299">
                  <c:v>2166.0</c:v>
                </c:pt>
                <c:pt idx="4300">
                  <c:v>2166.0</c:v>
                </c:pt>
                <c:pt idx="4301">
                  <c:v>2166.0</c:v>
                </c:pt>
                <c:pt idx="4302">
                  <c:v>2166.0</c:v>
                </c:pt>
                <c:pt idx="4303">
                  <c:v>2166.0</c:v>
                </c:pt>
                <c:pt idx="4304">
                  <c:v>2166.0</c:v>
                </c:pt>
                <c:pt idx="4305">
                  <c:v>2166.0</c:v>
                </c:pt>
                <c:pt idx="4306">
                  <c:v>2166.0</c:v>
                </c:pt>
                <c:pt idx="4307">
                  <c:v>2166.0</c:v>
                </c:pt>
                <c:pt idx="4308">
                  <c:v>2167.0</c:v>
                </c:pt>
                <c:pt idx="4309">
                  <c:v>2168.0</c:v>
                </c:pt>
                <c:pt idx="4310">
                  <c:v>2169.0</c:v>
                </c:pt>
                <c:pt idx="4311">
                  <c:v>2169.0</c:v>
                </c:pt>
                <c:pt idx="4312">
                  <c:v>2169.0</c:v>
                </c:pt>
                <c:pt idx="4313">
                  <c:v>2169.0</c:v>
                </c:pt>
                <c:pt idx="4314">
                  <c:v>2169.0</c:v>
                </c:pt>
                <c:pt idx="4315">
                  <c:v>2169.0</c:v>
                </c:pt>
                <c:pt idx="4316">
                  <c:v>2169.0</c:v>
                </c:pt>
                <c:pt idx="4317">
                  <c:v>2170.0</c:v>
                </c:pt>
                <c:pt idx="4318">
                  <c:v>2171.0</c:v>
                </c:pt>
                <c:pt idx="4319">
                  <c:v>2171.0</c:v>
                </c:pt>
                <c:pt idx="4320">
                  <c:v>2172.0</c:v>
                </c:pt>
                <c:pt idx="4321">
                  <c:v>2173.0</c:v>
                </c:pt>
                <c:pt idx="4322">
                  <c:v>2173.0</c:v>
                </c:pt>
                <c:pt idx="4323">
                  <c:v>2174.0</c:v>
                </c:pt>
                <c:pt idx="4324">
                  <c:v>2175.0</c:v>
                </c:pt>
                <c:pt idx="4325">
                  <c:v>2176.0</c:v>
                </c:pt>
                <c:pt idx="4326">
                  <c:v>2177.0</c:v>
                </c:pt>
                <c:pt idx="4327">
                  <c:v>2178.0</c:v>
                </c:pt>
                <c:pt idx="4328">
                  <c:v>2179.0</c:v>
                </c:pt>
                <c:pt idx="4329">
                  <c:v>2180.0</c:v>
                </c:pt>
                <c:pt idx="4330">
                  <c:v>2181.0</c:v>
                </c:pt>
                <c:pt idx="4331">
                  <c:v>2182.0</c:v>
                </c:pt>
                <c:pt idx="4332">
                  <c:v>2183.0</c:v>
                </c:pt>
                <c:pt idx="4333">
                  <c:v>2184.0</c:v>
                </c:pt>
                <c:pt idx="4334">
                  <c:v>2185.0</c:v>
                </c:pt>
                <c:pt idx="4335">
                  <c:v>2186.0</c:v>
                </c:pt>
                <c:pt idx="4336">
                  <c:v>2187.0</c:v>
                </c:pt>
                <c:pt idx="4337">
                  <c:v>2188.0</c:v>
                </c:pt>
                <c:pt idx="4338">
                  <c:v>2189.0</c:v>
                </c:pt>
                <c:pt idx="4339">
                  <c:v>2190.0</c:v>
                </c:pt>
                <c:pt idx="4340">
                  <c:v>2191.0</c:v>
                </c:pt>
                <c:pt idx="4341">
                  <c:v>2192.0</c:v>
                </c:pt>
                <c:pt idx="4342">
                  <c:v>2193.0</c:v>
                </c:pt>
                <c:pt idx="4343">
                  <c:v>2194.0</c:v>
                </c:pt>
                <c:pt idx="4344">
                  <c:v>2195.0</c:v>
                </c:pt>
                <c:pt idx="4345">
                  <c:v>2196.0</c:v>
                </c:pt>
                <c:pt idx="4346">
                  <c:v>2197.0</c:v>
                </c:pt>
                <c:pt idx="4347">
                  <c:v>2197.0</c:v>
                </c:pt>
                <c:pt idx="4348">
                  <c:v>2198.0</c:v>
                </c:pt>
                <c:pt idx="4349">
                  <c:v>2199.0</c:v>
                </c:pt>
                <c:pt idx="4350">
                  <c:v>2200.0</c:v>
                </c:pt>
                <c:pt idx="4351">
                  <c:v>2200.0</c:v>
                </c:pt>
                <c:pt idx="4352">
                  <c:v>2201.0</c:v>
                </c:pt>
                <c:pt idx="4353">
                  <c:v>2202.0</c:v>
                </c:pt>
                <c:pt idx="4354">
                  <c:v>2203.0</c:v>
                </c:pt>
                <c:pt idx="4355">
                  <c:v>2203.0</c:v>
                </c:pt>
                <c:pt idx="4356">
                  <c:v>2203.0</c:v>
                </c:pt>
                <c:pt idx="4357">
                  <c:v>2203.0</c:v>
                </c:pt>
                <c:pt idx="4358">
                  <c:v>2204.0</c:v>
                </c:pt>
                <c:pt idx="4359">
                  <c:v>2205.0</c:v>
                </c:pt>
                <c:pt idx="4360">
                  <c:v>2206.0</c:v>
                </c:pt>
                <c:pt idx="4361">
                  <c:v>2207.0</c:v>
                </c:pt>
                <c:pt idx="4362">
                  <c:v>2207.0</c:v>
                </c:pt>
                <c:pt idx="4363">
                  <c:v>2208.0</c:v>
                </c:pt>
                <c:pt idx="4364">
                  <c:v>2209.0</c:v>
                </c:pt>
                <c:pt idx="4365">
                  <c:v>2209.0</c:v>
                </c:pt>
                <c:pt idx="4366">
                  <c:v>2210.0</c:v>
                </c:pt>
                <c:pt idx="4367">
                  <c:v>2210.0</c:v>
                </c:pt>
                <c:pt idx="4368">
                  <c:v>2211.0</c:v>
                </c:pt>
                <c:pt idx="4369">
                  <c:v>2212.0</c:v>
                </c:pt>
                <c:pt idx="4370">
                  <c:v>2212.0</c:v>
                </c:pt>
                <c:pt idx="4371">
                  <c:v>2213.0</c:v>
                </c:pt>
                <c:pt idx="4372">
                  <c:v>2213.0</c:v>
                </c:pt>
                <c:pt idx="4373">
                  <c:v>2214.0</c:v>
                </c:pt>
                <c:pt idx="4374">
                  <c:v>2215.0</c:v>
                </c:pt>
                <c:pt idx="4375">
                  <c:v>2216.0</c:v>
                </c:pt>
                <c:pt idx="4376">
                  <c:v>2217.0</c:v>
                </c:pt>
                <c:pt idx="4377">
                  <c:v>2218.0</c:v>
                </c:pt>
                <c:pt idx="4378">
                  <c:v>2219.0</c:v>
                </c:pt>
                <c:pt idx="4379">
                  <c:v>2220.0</c:v>
                </c:pt>
                <c:pt idx="4380">
                  <c:v>2220.0</c:v>
                </c:pt>
                <c:pt idx="4381">
                  <c:v>2220.0</c:v>
                </c:pt>
                <c:pt idx="4382">
                  <c:v>2220.0</c:v>
                </c:pt>
                <c:pt idx="4383">
                  <c:v>2220.0</c:v>
                </c:pt>
                <c:pt idx="4384">
                  <c:v>2221.0</c:v>
                </c:pt>
                <c:pt idx="4385">
                  <c:v>2222.0</c:v>
                </c:pt>
                <c:pt idx="4386">
                  <c:v>2223.0</c:v>
                </c:pt>
                <c:pt idx="4387">
                  <c:v>2224.0</c:v>
                </c:pt>
                <c:pt idx="4388">
                  <c:v>2225.0</c:v>
                </c:pt>
                <c:pt idx="4389">
                  <c:v>2226.0</c:v>
                </c:pt>
                <c:pt idx="4390">
                  <c:v>2227.0</c:v>
                </c:pt>
                <c:pt idx="4391">
                  <c:v>2228.0</c:v>
                </c:pt>
                <c:pt idx="4392">
                  <c:v>2229.0</c:v>
                </c:pt>
                <c:pt idx="4393">
                  <c:v>2230.0</c:v>
                </c:pt>
                <c:pt idx="4394">
                  <c:v>2231.0</c:v>
                </c:pt>
                <c:pt idx="4395">
                  <c:v>2232.0</c:v>
                </c:pt>
                <c:pt idx="4396">
                  <c:v>2232.0</c:v>
                </c:pt>
                <c:pt idx="4397">
                  <c:v>2233.0</c:v>
                </c:pt>
                <c:pt idx="4398">
                  <c:v>2234.0</c:v>
                </c:pt>
                <c:pt idx="4399">
                  <c:v>2234.0</c:v>
                </c:pt>
                <c:pt idx="4400">
                  <c:v>2234.0</c:v>
                </c:pt>
                <c:pt idx="4401">
                  <c:v>2234.0</c:v>
                </c:pt>
                <c:pt idx="4402">
                  <c:v>2235.0</c:v>
                </c:pt>
                <c:pt idx="4403">
                  <c:v>2236.0</c:v>
                </c:pt>
                <c:pt idx="4404">
                  <c:v>2236.0</c:v>
                </c:pt>
                <c:pt idx="4405">
                  <c:v>2236.0</c:v>
                </c:pt>
                <c:pt idx="4406">
                  <c:v>2237.0</c:v>
                </c:pt>
                <c:pt idx="4407">
                  <c:v>2238.0</c:v>
                </c:pt>
                <c:pt idx="4408">
                  <c:v>2239.0</c:v>
                </c:pt>
                <c:pt idx="4409">
                  <c:v>2239.0</c:v>
                </c:pt>
                <c:pt idx="4410">
                  <c:v>2239.0</c:v>
                </c:pt>
                <c:pt idx="4411">
                  <c:v>2239.0</c:v>
                </c:pt>
                <c:pt idx="4412">
                  <c:v>2240.0</c:v>
                </c:pt>
                <c:pt idx="4413">
                  <c:v>2241.0</c:v>
                </c:pt>
                <c:pt idx="4414">
                  <c:v>2242.0</c:v>
                </c:pt>
                <c:pt idx="4415">
                  <c:v>2242.0</c:v>
                </c:pt>
                <c:pt idx="4416">
                  <c:v>2243.0</c:v>
                </c:pt>
                <c:pt idx="4417">
                  <c:v>2243.0</c:v>
                </c:pt>
                <c:pt idx="4418">
                  <c:v>2243.0</c:v>
                </c:pt>
                <c:pt idx="4419">
                  <c:v>2243.0</c:v>
                </c:pt>
                <c:pt idx="4420">
                  <c:v>2243.0</c:v>
                </c:pt>
                <c:pt idx="4421">
                  <c:v>2244.0</c:v>
                </c:pt>
                <c:pt idx="4422">
                  <c:v>2245.0</c:v>
                </c:pt>
                <c:pt idx="4423">
                  <c:v>2246.0</c:v>
                </c:pt>
                <c:pt idx="4424">
                  <c:v>2247.0</c:v>
                </c:pt>
                <c:pt idx="4425">
                  <c:v>2248.0</c:v>
                </c:pt>
                <c:pt idx="4426">
                  <c:v>2249.0</c:v>
                </c:pt>
                <c:pt idx="4427">
                  <c:v>2250.0</c:v>
                </c:pt>
                <c:pt idx="4428">
                  <c:v>2251.0</c:v>
                </c:pt>
                <c:pt idx="4429">
                  <c:v>2252.0</c:v>
                </c:pt>
                <c:pt idx="4430">
                  <c:v>2253.0</c:v>
                </c:pt>
                <c:pt idx="4431">
                  <c:v>2254.0</c:v>
                </c:pt>
                <c:pt idx="4432">
                  <c:v>2255.0</c:v>
                </c:pt>
                <c:pt idx="4433">
                  <c:v>2256.0</c:v>
                </c:pt>
                <c:pt idx="4434">
                  <c:v>2257.0</c:v>
                </c:pt>
                <c:pt idx="4435">
                  <c:v>2258.0</c:v>
                </c:pt>
                <c:pt idx="4436">
                  <c:v>2259.0</c:v>
                </c:pt>
                <c:pt idx="4437">
                  <c:v>2260.0</c:v>
                </c:pt>
                <c:pt idx="4438">
                  <c:v>2261.0</c:v>
                </c:pt>
                <c:pt idx="4439">
                  <c:v>2262.0</c:v>
                </c:pt>
                <c:pt idx="4440">
                  <c:v>2263.0</c:v>
                </c:pt>
                <c:pt idx="4441">
                  <c:v>2264.0</c:v>
                </c:pt>
                <c:pt idx="4442">
                  <c:v>2265.0</c:v>
                </c:pt>
                <c:pt idx="4443">
                  <c:v>2266.0</c:v>
                </c:pt>
                <c:pt idx="4444">
                  <c:v>2267.0</c:v>
                </c:pt>
                <c:pt idx="4445">
                  <c:v>2268.0</c:v>
                </c:pt>
                <c:pt idx="4446">
                  <c:v>2269.0</c:v>
                </c:pt>
                <c:pt idx="4447">
                  <c:v>2270.0</c:v>
                </c:pt>
                <c:pt idx="4448">
                  <c:v>2271.0</c:v>
                </c:pt>
                <c:pt idx="4449">
                  <c:v>2272.0</c:v>
                </c:pt>
                <c:pt idx="4450">
                  <c:v>2273.0</c:v>
                </c:pt>
                <c:pt idx="4451">
                  <c:v>2273.0</c:v>
                </c:pt>
                <c:pt idx="4452">
                  <c:v>2274.0</c:v>
                </c:pt>
                <c:pt idx="4453">
                  <c:v>2275.0</c:v>
                </c:pt>
                <c:pt idx="4454">
                  <c:v>2276.0</c:v>
                </c:pt>
                <c:pt idx="4455">
                  <c:v>2277.0</c:v>
                </c:pt>
                <c:pt idx="4456">
                  <c:v>2278.0</c:v>
                </c:pt>
                <c:pt idx="4457">
                  <c:v>2279.0</c:v>
                </c:pt>
                <c:pt idx="4458">
                  <c:v>2280.0</c:v>
                </c:pt>
                <c:pt idx="4459">
                  <c:v>2281.0</c:v>
                </c:pt>
                <c:pt idx="4460">
                  <c:v>2282.0</c:v>
                </c:pt>
                <c:pt idx="4461">
                  <c:v>2283.0</c:v>
                </c:pt>
                <c:pt idx="4462">
                  <c:v>2284.0</c:v>
                </c:pt>
                <c:pt idx="4463">
                  <c:v>2285.0</c:v>
                </c:pt>
                <c:pt idx="4464">
                  <c:v>2286.0</c:v>
                </c:pt>
                <c:pt idx="4465">
                  <c:v>2287.0</c:v>
                </c:pt>
                <c:pt idx="4466">
                  <c:v>2287.0</c:v>
                </c:pt>
                <c:pt idx="4467">
                  <c:v>2287.0</c:v>
                </c:pt>
                <c:pt idx="4468">
                  <c:v>2287.0</c:v>
                </c:pt>
                <c:pt idx="4469">
                  <c:v>2288.0</c:v>
                </c:pt>
                <c:pt idx="4470">
                  <c:v>2289.0</c:v>
                </c:pt>
                <c:pt idx="4471">
                  <c:v>2290.0</c:v>
                </c:pt>
                <c:pt idx="4472">
                  <c:v>2291.0</c:v>
                </c:pt>
                <c:pt idx="4473">
                  <c:v>2291.0</c:v>
                </c:pt>
                <c:pt idx="4474">
                  <c:v>2291.0</c:v>
                </c:pt>
                <c:pt idx="4475">
                  <c:v>2291.0</c:v>
                </c:pt>
                <c:pt idx="4476">
                  <c:v>2291.0</c:v>
                </c:pt>
                <c:pt idx="4477">
                  <c:v>2291.0</c:v>
                </c:pt>
                <c:pt idx="4478">
                  <c:v>2292.0</c:v>
                </c:pt>
                <c:pt idx="4479">
                  <c:v>2293.0</c:v>
                </c:pt>
                <c:pt idx="4480">
                  <c:v>2293.0</c:v>
                </c:pt>
                <c:pt idx="4481">
                  <c:v>2294.0</c:v>
                </c:pt>
                <c:pt idx="4482">
                  <c:v>2294.0</c:v>
                </c:pt>
                <c:pt idx="4483">
                  <c:v>2295.0</c:v>
                </c:pt>
                <c:pt idx="4484">
                  <c:v>2296.0</c:v>
                </c:pt>
                <c:pt idx="4485">
                  <c:v>2297.0</c:v>
                </c:pt>
                <c:pt idx="4486">
                  <c:v>2298.0</c:v>
                </c:pt>
                <c:pt idx="4487">
                  <c:v>2299.0</c:v>
                </c:pt>
                <c:pt idx="4488">
                  <c:v>2300.0</c:v>
                </c:pt>
                <c:pt idx="4489">
                  <c:v>2301.0</c:v>
                </c:pt>
                <c:pt idx="4490">
                  <c:v>2302.0</c:v>
                </c:pt>
                <c:pt idx="4491">
                  <c:v>2303.0</c:v>
                </c:pt>
                <c:pt idx="4492">
                  <c:v>2303.0</c:v>
                </c:pt>
                <c:pt idx="4493">
                  <c:v>2303.0</c:v>
                </c:pt>
                <c:pt idx="4494">
                  <c:v>2303.0</c:v>
                </c:pt>
                <c:pt idx="4495">
                  <c:v>2304.0</c:v>
                </c:pt>
                <c:pt idx="4496">
                  <c:v>2305.0</c:v>
                </c:pt>
                <c:pt idx="4497">
                  <c:v>2306.0</c:v>
                </c:pt>
                <c:pt idx="4498">
                  <c:v>2307.0</c:v>
                </c:pt>
                <c:pt idx="4499">
                  <c:v>2307.0</c:v>
                </c:pt>
                <c:pt idx="4500">
                  <c:v>2307.0</c:v>
                </c:pt>
                <c:pt idx="4501">
                  <c:v>2307.0</c:v>
                </c:pt>
                <c:pt idx="4502">
                  <c:v>2308.0</c:v>
                </c:pt>
                <c:pt idx="4503">
                  <c:v>2308.0</c:v>
                </c:pt>
                <c:pt idx="4504">
                  <c:v>2309.0</c:v>
                </c:pt>
                <c:pt idx="4505">
                  <c:v>2309.0</c:v>
                </c:pt>
                <c:pt idx="4506">
                  <c:v>2309.0</c:v>
                </c:pt>
                <c:pt idx="4507">
                  <c:v>2310.0</c:v>
                </c:pt>
                <c:pt idx="4508">
                  <c:v>2311.0</c:v>
                </c:pt>
                <c:pt idx="4509">
                  <c:v>2312.0</c:v>
                </c:pt>
                <c:pt idx="4510">
                  <c:v>2313.0</c:v>
                </c:pt>
                <c:pt idx="4511">
                  <c:v>2314.0</c:v>
                </c:pt>
                <c:pt idx="4512">
                  <c:v>2315.0</c:v>
                </c:pt>
                <c:pt idx="4513">
                  <c:v>2316.0</c:v>
                </c:pt>
                <c:pt idx="4514">
                  <c:v>2317.0</c:v>
                </c:pt>
                <c:pt idx="4515">
                  <c:v>2318.0</c:v>
                </c:pt>
                <c:pt idx="4516">
                  <c:v>2318.0</c:v>
                </c:pt>
                <c:pt idx="4517">
                  <c:v>2318.0</c:v>
                </c:pt>
                <c:pt idx="4518">
                  <c:v>2319.0</c:v>
                </c:pt>
                <c:pt idx="4519">
                  <c:v>2320.0</c:v>
                </c:pt>
                <c:pt idx="4520">
                  <c:v>2321.0</c:v>
                </c:pt>
                <c:pt idx="4521">
                  <c:v>2321.0</c:v>
                </c:pt>
                <c:pt idx="4522">
                  <c:v>2321.0</c:v>
                </c:pt>
                <c:pt idx="4523">
                  <c:v>2322.0</c:v>
                </c:pt>
                <c:pt idx="4524">
                  <c:v>2323.0</c:v>
                </c:pt>
                <c:pt idx="4525">
                  <c:v>2324.0</c:v>
                </c:pt>
                <c:pt idx="4526">
                  <c:v>2325.0</c:v>
                </c:pt>
                <c:pt idx="4527">
                  <c:v>2326.0</c:v>
                </c:pt>
                <c:pt idx="4528">
                  <c:v>2326.0</c:v>
                </c:pt>
                <c:pt idx="4529">
                  <c:v>2327.0</c:v>
                </c:pt>
                <c:pt idx="4530">
                  <c:v>2328.0</c:v>
                </c:pt>
                <c:pt idx="4531">
                  <c:v>2329.0</c:v>
                </c:pt>
                <c:pt idx="4532">
                  <c:v>2330.0</c:v>
                </c:pt>
                <c:pt idx="4533">
                  <c:v>2331.0</c:v>
                </c:pt>
                <c:pt idx="4534">
                  <c:v>2332.0</c:v>
                </c:pt>
                <c:pt idx="4535">
                  <c:v>2333.0</c:v>
                </c:pt>
                <c:pt idx="4536">
                  <c:v>2334.0</c:v>
                </c:pt>
                <c:pt idx="4537">
                  <c:v>2335.0</c:v>
                </c:pt>
                <c:pt idx="4538">
                  <c:v>2336.0</c:v>
                </c:pt>
                <c:pt idx="4539">
                  <c:v>2337.0</c:v>
                </c:pt>
                <c:pt idx="4540">
                  <c:v>2338.0</c:v>
                </c:pt>
                <c:pt idx="4541">
                  <c:v>2339.0</c:v>
                </c:pt>
                <c:pt idx="4542">
                  <c:v>2340.0</c:v>
                </c:pt>
                <c:pt idx="4543">
                  <c:v>2341.0</c:v>
                </c:pt>
                <c:pt idx="4544">
                  <c:v>2342.0</c:v>
                </c:pt>
                <c:pt idx="4545">
                  <c:v>2343.0</c:v>
                </c:pt>
                <c:pt idx="4546">
                  <c:v>2344.0</c:v>
                </c:pt>
                <c:pt idx="4547">
                  <c:v>2345.0</c:v>
                </c:pt>
                <c:pt idx="4548">
                  <c:v>2345.0</c:v>
                </c:pt>
                <c:pt idx="4549">
                  <c:v>2345.0</c:v>
                </c:pt>
                <c:pt idx="4550">
                  <c:v>2345.0</c:v>
                </c:pt>
                <c:pt idx="4551">
                  <c:v>2346.0</c:v>
                </c:pt>
                <c:pt idx="4552">
                  <c:v>2347.0</c:v>
                </c:pt>
                <c:pt idx="4553">
                  <c:v>2348.0</c:v>
                </c:pt>
                <c:pt idx="4554">
                  <c:v>2348.0</c:v>
                </c:pt>
                <c:pt idx="4555">
                  <c:v>2349.0</c:v>
                </c:pt>
                <c:pt idx="4556">
                  <c:v>2350.0</c:v>
                </c:pt>
                <c:pt idx="4557">
                  <c:v>2351.0</c:v>
                </c:pt>
                <c:pt idx="4558">
                  <c:v>2352.0</c:v>
                </c:pt>
                <c:pt idx="4559">
                  <c:v>2352.0</c:v>
                </c:pt>
                <c:pt idx="4560">
                  <c:v>2353.0</c:v>
                </c:pt>
                <c:pt idx="4561">
                  <c:v>2354.0</c:v>
                </c:pt>
                <c:pt idx="4562">
                  <c:v>2355.0</c:v>
                </c:pt>
                <c:pt idx="4563">
                  <c:v>2356.0</c:v>
                </c:pt>
                <c:pt idx="4564">
                  <c:v>2357.0</c:v>
                </c:pt>
                <c:pt idx="4565">
                  <c:v>2358.0</c:v>
                </c:pt>
                <c:pt idx="4566">
                  <c:v>2359.0</c:v>
                </c:pt>
                <c:pt idx="4567">
                  <c:v>2360.0</c:v>
                </c:pt>
                <c:pt idx="4568">
                  <c:v>2361.0</c:v>
                </c:pt>
                <c:pt idx="4569">
                  <c:v>2362.0</c:v>
                </c:pt>
                <c:pt idx="4570">
                  <c:v>2363.0</c:v>
                </c:pt>
                <c:pt idx="4571">
                  <c:v>2364.0</c:v>
                </c:pt>
                <c:pt idx="4572">
                  <c:v>2365.0</c:v>
                </c:pt>
                <c:pt idx="4573">
                  <c:v>2366.0</c:v>
                </c:pt>
                <c:pt idx="4574">
                  <c:v>2367.0</c:v>
                </c:pt>
                <c:pt idx="4575">
                  <c:v>2368.0</c:v>
                </c:pt>
                <c:pt idx="4576">
                  <c:v>2369.0</c:v>
                </c:pt>
                <c:pt idx="4577">
                  <c:v>2370.0</c:v>
                </c:pt>
                <c:pt idx="4578">
                  <c:v>2371.0</c:v>
                </c:pt>
                <c:pt idx="4579">
                  <c:v>2372.0</c:v>
                </c:pt>
                <c:pt idx="4580">
                  <c:v>2373.0</c:v>
                </c:pt>
                <c:pt idx="4581">
                  <c:v>2374.0</c:v>
                </c:pt>
                <c:pt idx="4582">
                  <c:v>2375.0</c:v>
                </c:pt>
                <c:pt idx="4583">
                  <c:v>2376.0</c:v>
                </c:pt>
                <c:pt idx="4584">
                  <c:v>2377.0</c:v>
                </c:pt>
                <c:pt idx="4585">
                  <c:v>2377.0</c:v>
                </c:pt>
                <c:pt idx="4586">
                  <c:v>2378.0</c:v>
                </c:pt>
                <c:pt idx="4587">
                  <c:v>2378.0</c:v>
                </c:pt>
                <c:pt idx="4588">
                  <c:v>2378.0</c:v>
                </c:pt>
                <c:pt idx="4589">
                  <c:v>2378.0</c:v>
                </c:pt>
                <c:pt idx="4590">
                  <c:v>2378.0</c:v>
                </c:pt>
                <c:pt idx="4591">
                  <c:v>2379.0</c:v>
                </c:pt>
                <c:pt idx="4592">
                  <c:v>2380.0</c:v>
                </c:pt>
                <c:pt idx="4593">
                  <c:v>2380.0</c:v>
                </c:pt>
                <c:pt idx="4594">
                  <c:v>2381.0</c:v>
                </c:pt>
                <c:pt idx="4595">
                  <c:v>2382.0</c:v>
                </c:pt>
                <c:pt idx="4596">
                  <c:v>2383.0</c:v>
                </c:pt>
                <c:pt idx="4597">
                  <c:v>2384.0</c:v>
                </c:pt>
                <c:pt idx="4598">
                  <c:v>2384.0</c:v>
                </c:pt>
                <c:pt idx="4599">
                  <c:v>2385.0</c:v>
                </c:pt>
                <c:pt idx="4600">
                  <c:v>2385.0</c:v>
                </c:pt>
                <c:pt idx="4601">
                  <c:v>2385.0</c:v>
                </c:pt>
                <c:pt idx="4602">
                  <c:v>2385.0</c:v>
                </c:pt>
                <c:pt idx="4603">
                  <c:v>2385.0</c:v>
                </c:pt>
                <c:pt idx="4604">
                  <c:v>2385.0</c:v>
                </c:pt>
                <c:pt idx="4605">
                  <c:v>2386.0</c:v>
                </c:pt>
                <c:pt idx="4606">
                  <c:v>2386.0</c:v>
                </c:pt>
                <c:pt idx="4607">
                  <c:v>2386.0</c:v>
                </c:pt>
                <c:pt idx="4608">
                  <c:v>2386.0</c:v>
                </c:pt>
                <c:pt idx="4609">
                  <c:v>2386.0</c:v>
                </c:pt>
                <c:pt idx="4610">
                  <c:v>2386.0</c:v>
                </c:pt>
                <c:pt idx="4611">
                  <c:v>2387.0</c:v>
                </c:pt>
                <c:pt idx="4612">
                  <c:v>2388.0</c:v>
                </c:pt>
                <c:pt idx="4613">
                  <c:v>2388.0</c:v>
                </c:pt>
                <c:pt idx="4614">
                  <c:v>2388.0</c:v>
                </c:pt>
                <c:pt idx="4615">
                  <c:v>2388.0</c:v>
                </c:pt>
                <c:pt idx="4616">
                  <c:v>2388.0</c:v>
                </c:pt>
                <c:pt idx="4617">
                  <c:v>2388.0</c:v>
                </c:pt>
                <c:pt idx="4618">
                  <c:v>2388.0</c:v>
                </c:pt>
                <c:pt idx="4619">
                  <c:v>2389.0</c:v>
                </c:pt>
                <c:pt idx="4620">
                  <c:v>2390.0</c:v>
                </c:pt>
                <c:pt idx="4621">
                  <c:v>2391.0</c:v>
                </c:pt>
                <c:pt idx="4622">
                  <c:v>2391.0</c:v>
                </c:pt>
                <c:pt idx="4623">
                  <c:v>2392.0</c:v>
                </c:pt>
                <c:pt idx="4624">
                  <c:v>2392.0</c:v>
                </c:pt>
                <c:pt idx="4625">
                  <c:v>2393.0</c:v>
                </c:pt>
                <c:pt idx="4626">
                  <c:v>2394.0</c:v>
                </c:pt>
                <c:pt idx="4627">
                  <c:v>2395.0</c:v>
                </c:pt>
                <c:pt idx="4628">
                  <c:v>2396.0</c:v>
                </c:pt>
                <c:pt idx="4629">
                  <c:v>2397.0</c:v>
                </c:pt>
                <c:pt idx="4630">
                  <c:v>2398.0</c:v>
                </c:pt>
                <c:pt idx="4631">
                  <c:v>2398.0</c:v>
                </c:pt>
                <c:pt idx="4632">
                  <c:v>2399.0</c:v>
                </c:pt>
                <c:pt idx="4633">
                  <c:v>2400.0</c:v>
                </c:pt>
                <c:pt idx="4634">
                  <c:v>2401.0</c:v>
                </c:pt>
                <c:pt idx="4635">
                  <c:v>2401.0</c:v>
                </c:pt>
                <c:pt idx="4636">
                  <c:v>2401.0</c:v>
                </c:pt>
                <c:pt idx="4637">
                  <c:v>2402.0</c:v>
                </c:pt>
                <c:pt idx="4638">
                  <c:v>2403.0</c:v>
                </c:pt>
                <c:pt idx="4639">
                  <c:v>2403.0</c:v>
                </c:pt>
                <c:pt idx="4640">
                  <c:v>2403.0</c:v>
                </c:pt>
                <c:pt idx="4641">
                  <c:v>2404.0</c:v>
                </c:pt>
                <c:pt idx="4642">
                  <c:v>2405.0</c:v>
                </c:pt>
                <c:pt idx="4643">
                  <c:v>2405.0</c:v>
                </c:pt>
                <c:pt idx="4644">
                  <c:v>2405.0</c:v>
                </c:pt>
                <c:pt idx="4645">
                  <c:v>2405.0</c:v>
                </c:pt>
                <c:pt idx="4646">
                  <c:v>2406.0</c:v>
                </c:pt>
                <c:pt idx="4647">
                  <c:v>2407.0</c:v>
                </c:pt>
                <c:pt idx="4648">
                  <c:v>2408.0</c:v>
                </c:pt>
                <c:pt idx="4649">
                  <c:v>2409.0</c:v>
                </c:pt>
                <c:pt idx="4650">
                  <c:v>2409.0</c:v>
                </c:pt>
                <c:pt idx="4651">
                  <c:v>2409.0</c:v>
                </c:pt>
                <c:pt idx="4652">
                  <c:v>2410.0</c:v>
                </c:pt>
                <c:pt idx="4653">
                  <c:v>2410.0</c:v>
                </c:pt>
                <c:pt idx="4654">
                  <c:v>2411.0</c:v>
                </c:pt>
                <c:pt idx="4655">
                  <c:v>2412.0</c:v>
                </c:pt>
                <c:pt idx="4656">
                  <c:v>2413.0</c:v>
                </c:pt>
                <c:pt idx="4657">
                  <c:v>2414.0</c:v>
                </c:pt>
                <c:pt idx="4658">
                  <c:v>2415.0</c:v>
                </c:pt>
                <c:pt idx="4659">
                  <c:v>2416.0</c:v>
                </c:pt>
                <c:pt idx="4660">
                  <c:v>2417.0</c:v>
                </c:pt>
                <c:pt idx="4661">
                  <c:v>2417.0</c:v>
                </c:pt>
                <c:pt idx="4662">
                  <c:v>2417.0</c:v>
                </c:pt>
                <c:pt idx="4663">
                  <c:v>2418.0</c:v>
                </c:pt>
                <c:pt idx="4664">
                  <c:v>2418.0</c:v>
                </c:pt>
                <c:pt idx="4665">
                  <c:v>2419.0</c:v>
                </c:pt>
                <c:pt idx="4666">
                  <c:v>2420.0</c:v>
                </c:pt>
                <c:pt idx="4667">
                  <c:v>2420.0</c:v>
                </c:pt>
                <c:pt idx="4668">
                  <c:v>2421.0</c:v>
                </c:pt>
                <c:pt idx="4669">
                  <c:v>2422.0</c:v>
                </c:pt>
                <c:pt idx="4670">
                  <c:v>2423.0</c:v>
                </c:pt>
                <c:pt idx="4671">
                  <c:v>2423.0</c:v>
                </c:pt>
                <c:pt idx="4672">
                  <c:v>2424.0</c:v>
                </c:pt>
                <c:pt idx="4673">
                  <c:v>2425.0</c:v>
                </c:pt>
                <c:pt idx="4674">
                  <c:v>2426.0</c:v>
                </c:pt>
                <c:pt idx="4675">
                  <c:v>2427.0</c:v>
                </c:pt>
                <c:pt idx="4676">
                  <c:v>2428.0</c:v>
                </c:pt>
                <c:pt idx="4677">
                  <c:v>2428.0</c:v>
                </c:pt>
                <c:pt idx="4678">
                  <c:v>2429.0</c:v>
                </c:pt>
                <c:pt idx="4679">
                  <c:v>2430.0</c:v>
                </c:pt>
                <c:pt idx="4680">
                  <c:v>2430.0</c:v>
                </c:pt>
                <c:pt idx="4681">
                  <c:v>2431.0</c:v>
                </c:pt>
                <c:pt idx="4682">
                  <c:v>2432.0</c:v>
                </c:pt>
                <c:pt idx="4683">
                  <c:v>2432.0</c:v>
                </c:pt>
                <c:pt idx="4684">
                  <c:v>2432.0</c:v>
                </c:pt>
                <c:pt idx="4685">
                  <c:v>2432.0</c:v>
                </c:pt>
                <c:pt idx="4686">
                  <c:v>2432.0</c:v>
                </c:pt>
                <c:pt idx="4687">
                  <c:v>2433.0</c:v>
                </c:pt>
                <c:pt idx="4688">
                  <c:v>2434.0</c:v>
                </c:pt>
                <c:pt idx="4689">
                  <c:v>2435.0</c:v>
                </c:pt>
                <c:pt idx="4690">
                  <c:v>2435.0</c:v>
                </c:pt>
                <c:pt idx="4691">
                  <c:v>2435.0</c:v>
                </c:pt>
                <c:pt idx="4692">
                  <c:v>2436.0</c:v>
                </c:pt>
                <c:pt idx="4693">
                  <c:v>2437.0</c:v>
                </c:pt>
                <c:pt idx="4694">
                  <c:v>2438.0</c:v>
                </c:pt>
                <c:pt idx="4695">
                  <c:v>2439.0</c:v>
                </c:pt>
                <c:pt idx="4696">
                  <c:v>2440.0</c:v>
                </c:pt>
                <c:pt idx="4697">
                  <c:v>2441.0</c:v>
                </c:pt>
                <c:pt idx="4698">
                  <c:v>2442.0</c:v>
                </c:pt>
                <c:pt idx="4699">
                  <c:v>2443.0</c:v>
                </c:pt>
                <c:pt idx="4700">
                  <c:v>2444.0</c:v>
                </c:pt>
                <c:pt idx="4701">
                  <c:v>2445.0</c:v>
                </c:pt>
                <c:pt idx="4702">
                  <c:v>2445.0</c:v>
                </c:pt>
                <c:pt idx="4703">
                  <c:v>2446.0</c:v>
                </c:pt>
                <c:pt idx="4704">
                  <c:v>2447.0</c:v>
                </c:pt>
                <c:pt idx="4705">
                  <c:v>2447.0</c:v>
                </c:pt>
                <c:pt idx="4706">
                  <c:v>2447.0</c:v>
                </c:pt>
                <c:pt idx="4707">
                  <c:v>2447.0</c:v>
                </c:pt>
                <c:pt idx="4708">
                  <c:v>2447.0</c:v>
                </c:pt>
                <c:pt idx="4709">
                  <c:v>2447.0</c:v>
                </c:pt>
                <c:pt idx="4710">
                  <c:v>2447.0</c:v>
                </c:pt>
                <c:pt idx="4711">
                  <c:v>2447.0</c:v>
                </c:pt>
                <c:pt idx="4712">
                  <c:v>2448.0</c:v>
                </c:pt>
                <c:pt idx="4713">
                  <c:v>2448.0</c:v>
                </c:pt>
                <c:pt idx="4714">
                  <c:v>2448.0</c:v>
                </c:pt>
                <c:pt idx="4715">
                  <c:v>2448.0</c:v>
                </c:pt>
                <c:pt idx="4716">
                  <c:v>2448.0</c:v>
                </c:pt>
                <c:pt idx="4717">
                  <c:v>2448.0</c:v>
                </c:pt>
                <c:pt idx="4718">
                  <c:v>2448.0</c:v>
                </c:pt>
                <c:pt idx="4719">
                  <c:v>2448.0</c:v>
                </c:pt>
                <c:pt idx="4720">
                  <c:v>2449.0</c:v>
                </c:pt>
                <c:pt idx="4721">
                  <c:v>2450.0</c:v>
                </c:pt>
                <c:pt idx="4722">
                  <c:v>2451.0</c:v>
                </c:pt>
                <c:pt idx="4723">
                  <c:v>2452.0</c:v>
                </c:pt>
                <c:pt idx="4724">
                  <c:v>2453.0</c:v>
                </c:pt>
                <c:pt idx="4725">
                  <c:v>2454.0</c:v>
                </c:pt>
                <c:pt idx="4726">
                  <c:v>2455.0</c:v>
                </c:pt>
                <c:pt idx="4727">
                  <c:v>2455.0</c:v>
                </c:pt>
                <c:pt idx="4728">
                  <c:v>2456.0</c:v>
                </c:pt>
                <c:pt idx="4729">
                  <c:v>2457.0</c:v>
                </c:pt>
                <c:pt idx="4730">
                  <c:v>2457.0</c:v>
                </c:pt>
                <c:pt idx="4731">
                  <c:v>2458.0</c:v>
                </c:pt>
                <c:pt idx="4732">
                  <c:v>2459.0</c:v>
                </c:pt>
                <c:pt idx="4733">
                  <c:v>2460.0</c:v>
                </c:pt>
                <c:pt idx="4734">
                  <c:v>2461.0</c:v>
                </c:pt>
                <c:pt idx="4735">
                  <c:v>2462.0</c:v>
                </c:pt>
                <c:pt idx="4736">
                  <c:v>2463.0</c:v>
                </c:pt>
                <c:pt idx="4737">
                  <c:v>2464.0</c:v>
                </c:pt>
                <c:pt idx="4738">
                  <c:v>2465.0</c:v>
                </c:pt>
                <c:pt idx="4739">
                  <c:v>2466.0</c:v>
                </c:pt>
                <c:pt idx="4740">
                  <c:v>2467.0</c:v>
                </c:pt>
                <c:pt idx="4741">
                  <c:v>2467.0</c:v>
                </c:pt>
                <c:pt idx="4742">
                  <c:v>2467.0</c:v>
                </c:pt>
                <c:pt idx="4743">
                  <c:v>2467.0</c:v>
                </c:pt>
                <c:pt idx="4744">
                  <c:v>2467.0</c:v>
                </c:pt>
                <c:pt idx="4745">
                  <c:v>2467.0</c:v>
                </c:pt>
                <c:pt idx="4746">
                  <c:v>2467.0</c:v>
                </c:pt>
                <c:pt idx="4747">
                  <c:v>2467.0</c:v>
                </c:pt>
                <c:pt idx="4748">
                  <c:v>2467.0</c:v>
                </c:pt>
                <c:pt idx="4749">
                  <c:v>2467.0</c:v>
                </c:pt>
                <c:pt idx="4750">
                  <c:v>2467.0</c:v>
                </c:pt>
                <c:pt idx="4751">
                  <c:v>2467.0</c:v>
                </c:pt>
                <c:pt idx="4752">
                  <c:v>2468.0</c:v>
                </c:pt>
                <c:pt idx="4753">
                  <c:v>2468.0</c:v>
                </c:pt>
                <c:pt idx="4754">
                  <c:v>2469.0</c:v>
                </c:pt>
                <c:pt idx="4755">
                  <c:v>2469.0</c:v>
                </c:pt>
                <c:pt idx="4756">
                  <c:v>2469.0</c:v>
                </c:pt>
                <c:pt idx="4757">
                  <c:v>2469.0</c:v>
                </c:pt>
                <c:pt idx="4758">
                  <c:v>2469.0</c:v>
                </c:pt>
                <c:pt idx="4759">
                  <c:v>2469.0</c:v>
                </c:pt>
                <c:pt idx="4760">
                  <c:v>2469.0</c:v>
                </c:pt>
                <c:pt idx="4761">
                  <c:v>2469.0</c:v>
                </c:pt>
                <c:pt idx="4762">
                  <c:v>2470.0</c:v>
                </c:pt>
                <c:pt idx="4763">
                  <c:v>2470.0</c:v>
                </c:pt>
                <c:pt idx="4764">
                  <c:v>2471.0</c:v>
                </c:pt>
                <c:pt idx="4765">
                  <c:v>2471.0</c:v>
                </c:pt>
                <c:pt idx="4766">
                  <c:v>2471.0</c:v>
                </c:pt>
                <c:pt idx="4767">
                  <c:v>2471.0</c:v>
                </c:pt>
                <c:pt idx="4768">
                  <c:v>2471.0</c:v>
                </c:pt>
                <c:pt idx="4769">
                  <c:v>2472.0</c:v>
                </c:pt>
                <c:pt idx="4770">
                  <c:v>2473.0</c:v>
                </c:pt>
                <c:pt idx="4771">
                  <c:v>2474.0</c:v>
                </c:pt>
                <c:pt idx="4772">
                  <c:v>2475.0</c:v>
                </c:pt>
                <c:pt idx="4773">
                  <c:v>2476.0</c:v>
                </c:pt>
                <c:pt idx="4774">
                  <c:v>2477.0</c:v>
                </c:pt>
                <c:pt idx="4775">
                  <c:v>2478.0</c:v>
                </c:pt>
                <c:pt idx="4776">
                  <c:v>2479.0</c:v>
                </c:pt>
                <c:pt idx="4777">
                  <c:v>2480.0</c:v>
                </c:pt>
                <c:pt idx="4778">
                  <c:v>2481.0</c:v>
                </c:pt>
                <c:pt idx="4779">
                  <c:v>2482.0</c:v>
                </c:pt>
                <c:pt idx="4780">
                  <c:v>2483.0</c:v>
                </c:pt>
                <c:pt idx="4781">
                  <c:v>2484.0</c:v>
                </c:pt>
                <c:pt idx="4782">
                  <c:v>2485.0</c:v>
                </c:pt>
                <c:pt idx="4783">
                  <c:v>2486.0</c:v>
                </c:pt>
                <c:pt idx="4784">
                  <c:v>2487.0</c:v>
                </c:pt>
                <c:pt idx="4785">
                  <c:v>2488.0</c:v>
                </c:pt>
                <c:pt idx="4786">
                  <c:v>2489.0</c:v>
                </c:pt>
                <c:pt idx="4787">
                  <c:v>2490.0</c:v>
                </c:pt>
                <c:pt idx="4788">
                  <c:v>2491.0</c:v>
                </c:pt>
                <c:pt idx="4789">
                  <c:v>2491.0</c:v>
                </c:pt>
                <c:pt idx="4790">
                  <c:v>2492.0</c:v>
                </c:pt>
                <c:pt idx="4791">
                  <c:v>2493.0</c:v>
                </c:pt>
                <c:pt idx="4792">
                  <c:v>2494.0</c:v>
                </c:pt>
                <c:pt idx="4793">
                  <c:v>2495.0</c:v>
                </c:pt>
                <c:pt idx="4794">
                  <c:v>2496.0</c:v>
                </c:pt>
                <c:pt idx="4795">
                  <c:v>2497.0</c:v>
                </c:pt>
                <c:pt idx="4796">
                  <c:v>2498.0</c:v>
                </c:pt>
                <c:pt idx="4797">
                  <c:v>2499.0</c:v>
                </c:pt>
                <c:pt idx="4798">
                  <c:v>2499.0</c:v>
                </c:pt>
                <c:pt idx="4799">
                  <c:v>2500.0</c:v>
                </c:pt>
                <c:pt idx="4800">
                  <c:v>2501.0</c:v>
                </c:pt>
                <c:pt idx="4801">
                  <c:v>2502.0</c:v>
                </c:pt>
                <c:pt idx="4802">
                  <c:v>2502.0</c:v>
                </c:pt>
                <c:pt idx="4803">
                  <c:v>2502.0</c:v>
                </c:pt>
                <c:pt idx="4804">
                  <c:v>2502.0</c:v>
                </c:pt>
                <c:pt idx="4805">
                  <c:v>2502.0</c:v>
                </c:pt>
                <c:pt idx="4806">
                  <c:v>2502.0</c:v>
                </c:pt>
                <c:pt idx="4807">
                  <c:v>2502.0</c:v>
                </c:pt>
                <c:pt idx="4808">
                  <c:v>2502.0</c:v>
                </c:pt>
                <c:pt idx="4809">
                  <c:v>2502.0</c:v>
                </c:pt>
                <c:pt idx="4810">
                  <c:v>2502.0</c:v>
                </c:pt>
                <c:pt idx="4811">
                  <c:v>2502.0</c:v>
                </c:pt>
                <c:pt idx="4812">
                  <c:v>2502.0</c:v>
                </c:pt>
                <c:pt idx="4813">
                  <c:v>2503.0</c:v>
                </c:pt>
                <c:pt idx="4814">
                  <c:v>2503.0</c:v>
                </c:pt>
                <c:pt idx="4815">
                  <c:v>2504.0</c:v>
                </c:pt>
                <c:pt idx="4816">
                  <c:v>2504.0</c:v>
                </c:pt>
                <c:pt idx="4817">
                  <c:v>2504.0</c:v>
                </c:pt>
                <c:pt idx="4818">
                  <c:v>2504.0</c:v>
                </c:pt>
                <c:pt idx="4819">
                  <c:v>2504.0</c:v>
                </c:pt>
                <c:pt idx="4820">
                  <c:v>2504.0</c:v>
                </c:pt>
                <c:pt idx="4821">
                  <c:v>2504.0</c:v>
                </c:pt>
                <c:pt idx="4822">
                  <c:v>2504.0</c:v>
                </c:pt>
                <c:pt idx="4823">
                  <c:v>2504.0</c:v>
                </c:pt>
                <c:pt idx="4824">
                  <c:v>2504.0</c:v>
                </c:pt>
                <c:pt idx="4825">
                  <c:v>2504.0</c:v>
                </c:pt>
                <c:pt idx="4826">
                  <c:v>2504.0</c:v>
                </c:pt>
                <c:pt idx="4827">
                  <c:v>2504.0</c:v>
                </c:pt>
                <c:pt idx="4828">
                  <c:v>2505.0</c:v>
                </c:pt>
                <c:pt idx="4829">
                  <c:v>2506.0</c:v>
                </c:pt>
                <c:pt idx="4830">
                  <c:v>2507.0</c:v>
                </c:pt>
                <c:pt idx="4831">
                  <c:v>2507.0</c:v>
                </c:pt>
                <c:pt idx="4832">
                  <c:v>2507.0</c:v>
                </c:pt>
                <c:pt idx="4833">
                  <c:v>2507.0</c:v>
                </c:pt>
                <c:pt idx="4834">
                  <c:v>2507.0</c:v>
                </c:pt>
                <c:pt idx="4835">
                  <c:v>2507.0</c:v>
                </c:pt>
                <c:pt idx="4836">
                  <c:v>2507.0</c:v>
                </c:pt>
                <c:pt idx="4837">
                  <c:v>2507.0</c:v>
                </c:pt>
                <c:pt idx="4838">
                  <c:v>2508.0</c:v>
                </c:pt>
                <c:pt idx="4839">
                  <c:v>2509.0</c:v>
                </c:pt>
                <c:pt idx="4840">
                  <c:v>2510.0</c:v>
                </c:pt>
                <c:pt idx="4841">
                  <c:v>2510.0</c:v>
                </c:pt>
                <c:pt idx="4842">
                  <c:v>2510.0</c:v>
                </c:pt>
                <c:pt idx="4843">
                  <c:v>2510.0</c:v>
                </c:pt>
                <c:pt idx="4844">
                  <c:v>2510.0</c:v>
                </c:pt>
                <c:pt idx="4845">
                  <c:v>2510.0</c:v>
                </c:pt>
                <c:pt idx="4846">
                  <c:v>2510.0</c:v>
                </c:pt>
                <c:pt idx="4847">
                  <c:v>2510.0</c:v>
                </c:pt>
                <c:pt idx="4848">
                  <c:v>2511.0</c:v>
                </c:pt>
                <c:pt idx="4849">
                  <c:v>2512.0</c:v>
                </c:pt>
                <c:pt idx="4850">
                  <c:v>2512.0</c:v>
                </c:pt>
                <c:pt idx="4851">
                  <c:v>2512.0</c:v>
                </c:pt>
                <c:pt idx="4852">
                  <c:v>2513.0</c:v>
                </c:pt>
                <c:pt idx="4853">
                  <c:v>2513.0</c:v>
                </c:pt>
                <c:pt idx="4854">
                  <c:v>2514.0</c:v>
                </c:pt>
                <c:pt idx="4855">
                  <c:v>2515.0</c:v>
                </c:pt>
                <c:pt idx="4856">
                  <c:v>2516.0</c:v>
                </c:pt>
                <c:pt idx="4857">
                  <c:v>2517.0</c:v>
                </c:pt>
                <c:pt idx="4858">
                  <c:v>2517.0</c:v>
                </c:pt>
                <c:pt idx="4859">
                  <c:v>2518.0</c:v>
                </c:pt>
                <c:pt idx="4860">
                  <c:v>2519.0</c:v>
                </c:pt>
                <c:pt idx="4861">
                  <c:v>2520.0</c:v>
                </c:pt>
                <c:pt idx="4862">
                  <c:v>2520.0</c:v>
                </c:pt>
                <c:pt idx="4863">
                  <c:v>2520.0</c:v>
                </c:pt>
                <c:pt idx="4864">
                  <c:v>2521.0</c:v>
                </c:pt>
                <c:pt idx="4865">
                  <c:v>2522.0</c:v>
                </c:pt>
                <c:pt idx="4866">
                  <c:v>2522.0</c:v>
                </c:pt>
                <c:pt idx="4867">
                  <c:v>2522.0</c:v>
                </c:pt>
                <c:pt idx="4868">
                  <c:v>2523.0</c:v>
                </c:pt>
                <c:pt idx="4869">
                  <c:v>2524.0</c:v>
                </c:pt>
                <c:pt idx="4870">
                  <c:v>2525.0</c:v>
                </c:pt>
                <c:pt idx="4871">
                  <c:v>2526.0</c:v>
                </c:pt>
                <c:pt idx="4872">
                  <c:v>2527.0</c:v>
                </c:pt>
                <c:pt idx="4873">
                  <c:v>2527.0</c:v>
                </c:pt>
                <c:pt idx="4874">
                  <c:v>2528.0</c:v>
                </c:pt>
                <c:pt idx="4875">
                  <c:v>2529.0</c:v>
                </c:pt>
                <c:pt idx="4876">
                  <c:v>2530.0</c:v>
                </c:pt>
                <c:pt idx="4877">
                  <c:v>2530.0</c:v>
                </c:pt>
                <c:pt idx="4878">
                  <c:v>2531.0</c:v>
                </c:pt>
                <c:pt idx="4879">
                  <c:v>2532.0</c:v>
                </c:pt>
                <c:pt idx="4880">
                  <c:v>2533.0</c:v>
                </c:pt>
                <c:pt idx="4881">
                  <c:v>2534.0</c:v>
                </c:pt>
                <c:pt idx="4882">
                  <c:v>2535.0</c:v>
                </c:pt>
                <c:pt idx="4883">
                  <c:v>2535.0</c:v>
                </c:pt>
                <c:pt idx="4884">
                  <c:v>2536.0</c:v>
                </c:pt>
                <c:pt idx="4885">
                  <c:v>2537.0</c:v>
                </c:pt>
                <c:pt idx="4886">
                  <c:v>2537.0</c:v>
                </c:pt>
                <c:pt idx="4887">
                  <c:v>2537.0</c:v>
                </c:pt>
                <c:pt idx="4888">
                  <c:v>2538.0</c:v>
                </c:pt>
                <c:pt idx="4889">
                  <c:v>2539.0</c:v>
                </c:pt>
                <c:pt idx="4890">
                  <c:v>2540.0</c:v>
                </c:pt>
                <c:pt idx="4891">
                  <c:v>2541.0</c:v>
                </c:pt>
                <c:pt idx="4892">
                  <c:v>2542.0</c:v>
                </c:pt>
                <c:pt idx="4893">
                  <c:v>2542.0</c:v>
                </c:pt>
                <c:pt idx="4894">
                  <c:v>2542.0</c:v>
                </c:pt>
                <c:pt idx="4895">
                  <c:v>2543.0</c:v>
                </c:pt>
                <c:pt idx="4896">
                  <c:v>2544.0</c:v>
                </c:pt>
                <c:pt idx="4897">
                  <c:v>2544.0</c:v>
                </c:pt>
                <c:pt idx="4898">
                  <c:v>2545.0</c:v>
                </c:pt>
                <c:pt idx="4899">
                  <c:v>2546.0</c:v>
                </c:pt>
                <c:pt idx="4900">
                  <c:v>2547.0</c:v>
                </c:pt>
                <c:pt idx="4901">
                  <c:v>2547.0</c:v>
                </c:pt>
                <c:pt idx="4902">
                  <c:v>2547.0</c:v>
                </c:pt>
                <c:pt idx="4903">
                  <c:v>2548.0</c:v>
                </c:pt>
                <c:pt idx="4904">
                  <c:v>2548.0</c:v>
                </c:pt>
                <c:pt idx="4905">
                  <c:v>2549.0</c:v>
                </c:pt>
                <c:pt idx="4906">
                  <c:v>2550.0</c:v>
                </c:pt>
                <c:pt idx="4907">
                  <c:v>2551.0</c:v>
                </c:pt>
                <c:pt idx="4908">
                  <c:v>2552.0</c:v>
                </c:pt>
                <c:pt idx="4909">
                  <c:v>2553.0</c:v>
                </c:pt>
                <c:pt idx="4910">
                  <c:v>2554.0</c:v>
                </c:pt>
                <c:pt idx="4911">
                  <c:v>2555.0</c:v>
                </c:pt>
                <c:pt idx="4912">
                  <c:v>2556.0</c:v>
                </c:pt>
                <c:pt idx="4913">
                  <c:v>2556.0</c:v>
                </c:pt>
                <c:pt idx="4914">
                  <c:v>2557.0</c:v>
                </c:pt>
                <c:pt idx="4915">
                  <c:v>2557.0</c:v>
                </c:pt>
                <c:pt idx="4916">
                  <c:v>2557.0</c:v>
                </c:pt>
                <c:pt idx="4917">
                  <c:v>2558.0</c:v>
                </c:pt>
                <c:pt idx="4918">
                  <c:v>2559.0</c:v>
                </c:pt>
                <c:pt idx="4919">
                  <c:v>2560.0</c:v>
                </c:pt>
                <c:pt idx="4920">
                  <c:v>2561.0</c:v>
                </c:pt>
                <c:pt idx="4921">
                  <c:v>2562.0</c:v>
                </c:pt>
                <c:pt idx="4922">
                  <c:v>2563.0</c:v>
                </c:pt>
                <c:pt idx="4923">
                  <c:v>2563.0</c:v>
                </c:pt>
                <c:pt idx="4924">
                  <c:v>2563.0</c:v>
                </c:pt>
                <c:pt idx="4925">
                  <c:v>2563.0</c:v>
                </c:pt>
                <c:pt idx="4926">
                  <c:v>2563.0</c:v>
                </c:pt>
                <c:pt idx="4927">
                  <c:v>2564.0</c:v>
                </c:pt>
                <c:pt idx="4928">
                  <c:v>2565.0</c:v>
                </c:pt>
                <c:pt idx="4929">
                  <c:v>2565.0</c:v>
                </c:pt>
                <c:pt idx="4930">
                  <c:v>2566.0</c:v>
                </c:pt>
                <c:pt idx="4931">
                  <c:v>2567.0</c:v>
                </c:pt>
                <c:pt idx="4932">
                  <c:v>2567.0</c:v>
                </c:pt>
                <c:pt idx="4933">
                  <c:v>2568.0</c:v>
                </c:pt>
                <c:pt idx="4934">
                  <c:v>2569.0</c:v>
                </c:pt>
                <c:pt idx="4935">
                  <c:v>2569.0</c:v>
                </c:pt>
                <c:pt idx="4936">
                  <c:v>2569.0</c:v>
                </c:pt>
                <c:pt idx="4937">
                  <c:v>2569.0</c:v>
                </c:pt>
                <c:pt idx="4938">
                  <c:v>2569.0</c:v>
                </c:pt>
                <c:pt idx="4939">
                  <c:v>2570.0</c:v>
                </c:pt>
                <c:pt idx="4940">
                  <c:v>2571.0</c:v>
                </c:pt>
                <c:pt idx="4941">
                  <c:v>2571.0</c:v>
                </c:pt>
                <c:pt idx="4942">
                  <c:v>2571.0</c:v>
                </c:pt>
                <c:pt idx="4943">
                  <c:v>2571.0</c:v>
                </c:pt>
                <c:pt idx="4944">
                  <c:v>2571.0</c:v>
                </c:pt>
                <c:pt idx="4945">
                  <c:v>2572.0</c:v>
                </c:pt>
                <c:pt idx="4946">
                  <c:v>2572.0</c:v>
                </c:pt>
                <c:pt idx="4947">
                  <c:v>2572.0</c:v>
                </c:pt>
                <c:pt idx="4948">
                  <c:v>2572.0</c:v>
                </c:pt>
                <c:pt idx="4949">
                  <c:v>2573.0</c:v>
                </c:pt>
                <c:pt idx="4950">
                  <c:v>2573.0</c:v>
                </c:pt>
                <c:pt idx="4951">
                  <c:v>2573.0</c:v>
                </c:pt>
                <c:pt idx="4952">
                  <c:v>2573.0</c:v>
                </c:pt>
                <c:pt idx="4953">
                  <c:v>2573.0</c:v>
                </c:pt>
                <c:pt idx="4954">
                  <c:v>2573.0</c:v>
                </c:pt>
                <c:pt idx="4955">
                  <c:v>2573.0</c:v>
                </c:pt>
                <c:pt idx="4956">
                  <c:v>2573.0</c:v>
                </c:pt>
                <c:pt idx="4957">
                  <c:v>2574.0</c:v>
                </c:pt>
                <c:pt idx="4958">
                  <c:v>2575.0</c:v>
                </c:pt>
                <c:pt idx="4959">
                  <c:v>2576.0</c:v>
                </c:pt>
                <c:pt idx="4960">
                  <c:v>2576.0</c:v>
                </c:pt>
                <c:pt idx="4961">
                  <c:v>2577.0</c:v>
                </c:pt>
                <c:pt idx="4962">
                  <c:v>2577.0</c:v>
                </c:pt>
                <c:pt idx="4963">
                  <c:v>2577.0</c:v>
                </c:pt>
                <c:pt idx="4964">
                  <c:v>2578.0</c:v>
                </c:pt>
                <c:pt idx="4965">
                  <c:v>2578.0</c:v>
                </c:pt>
                <c:pt idx="4966">
                  <c:v>2579.0</c:v>
                </c:pt>
                <c:pt idx="4967">
                  <c:v>2579.0</c:v>
                </c:pt>
                <c:pt idx="4968">
                  <c:v>2579.0</c:v>
                </c:pt>
                <c:pt idx="4969">
                  <c:v>2580.0</c:v>
                </c:pt>
                <c:pt idx="4970">
                  <c:v>2581.0</c:v>
                </c:pt>
                <c:pt idx="4971">
                  <c:v>2582.0</c:v>
                </c:pt>
                <c:pt idx="4972">
                  <c:v>2582.0</c:v>
                </c:pt>
                <c:pt idx="4973">
                  <c:v>2582.0</c:v>
                </c:pt>
                <c:pt idx="4974">
                  <c:v>2582.0</c:v>
                </c:pt>
                <c:pt idx="4975">
                  <c:v>2583.0</c:v>
                </c:pt>
                <c:pt idx="4976">
                  <c:v>2584.0</c:v>
                </c:pt>
                <c:pt idx="4977">
                  <c:v>2584.0</c:v>
                </c:pt>
                <c:pt idx="4978">
                  <c:v>2585.0</c:v>
                </c:pt>
                <c:pt idx="4979">
                  <c:v>2586.0</c:v>
                </c:pt>
                <c:pt idx="4980">
                  <c:v>2587.0</c:v>
                </c:pt>
                <c:pt idx="4981">
                  <c:v>2588.0</c:v>
                </c:pt>
                <c:pt idx="4982">
                  <c:v>2589.0</c:v>
                </c:pt>
                <c:pt idx="4983">
                  <c:v>2589.0</c:v>
                </c:pt>
                <c:pt idx="4984">
                  <c:v>2590.0</c:v>
                </c:pt>
                <c:pt idx="4985">
                  <c:v>2591.0</c:v>
                </c:pt>
                <c:pt idx="4986">
                  <c:v>2592.0</c:v>
                </c:pt>
                <c:pt idx="4987">
                  <c:v>2593.0</c:v>
                </c:pt>
                <c:pt idx="4988">
                  <c:v>2594.0</c:v>
                </c:pt>
                <c:pt idx="4989">
                  <c:v>2595.0</c:v>
                </c:pt>
                <c:pt idx="4990">
                  <c:v>2596.0</c:v>
                </c:pt>
                <c:pt idx="4991">
                  <c:v>2597.0</c:v>
                </c:pt>
                <c:pt idx="4992">
                  <c:v>2597.0</c:v>
                </c:pt>
                <c:pt idx="4993">
                  <c:v>2598.0</c:v>
                </c:pt>
                <c:pt idx="4994">
                  <c:v>2599.0</c:v>
                </c:pt>
                <c:pt idx="4995">
                  <c:v>2600.0</c:v>
                </c:pt>
                <c:pt idx="4996">
                  <c:v>2601.0</c:v>
                </c:pt>
                <c:pt idx="4997">
                  <c:v>2601.0</c:v>
                </c:pt>
                <c:pt idx="4998">
                  <c:v>2601.0</c:v>
                </c:pt>
                <c:pt idx="4999">
                  <c:v>2601.0</c:v>
                </c:pt>
                <c:pt idx="5000">
                  <c:v>2602.0</c:v>
                </c:pt>
                <c:pt idx="5001">
                  <c:v>2603.0</c:v>
                </c:pt>
                <c:pt idx="5002">
                  <c:v>2604.0</c:v>
                </c:pt>
                <c:pt idx="5003">
                  <c:v>2605.0</c:v>
                </c:pt>
                <c:pt idx="5004">
                  <c:v>2606.0</c:v>
                </c:pt>
                <c:pt idx="5005">
                  <c:v>2607.0</c:v>
                </c:pt>
                <c:pt idx="5006">
                  <c:v>2607.0</c:v>
                </c:pt>
                <c:pt idx="5007">
                  <c:v>2608.0</c:v>
                </c:pt>
                <c:pt idx="5008">
                  <c:v>2609.0</c:v>
                </c:pt>
                <c:pt idx="5009">
                  <c:v>2609.0</c:v>
                </c:pt>
                <c:pt idx="5010">
                  <c:v>2610.0</c:v>
                </c:pt>
                <c:pt idx="5011">
                  <c:v>2611.0</c:v>
                </c:pt>
                <c:pt idx="5012">
                  <c:v>2611.0</c:v>
                </c:pt>
                <c:pt idx="5013">
                  <c:v>2612.0</c:v>
                </c:pt>
                <c:pt idx="5014">
                  <c:v>2613.0</c:v>
                </c:pt>
                <c:pt idx="5015">
                  <c:v>2614.0</c:v>
                </c:pt>
                <c:pt idx="5016">
                  <c:v>2614.0</c:v>
                </c:pt>
                <c:pt idx="5017">
                  <c:v>2615.0</c:v>
                </c:pt>
                <c:pt idx="5018">
                  <c:v>2616.0</c:v>
                </c:pt>
                <c:pt idx="5019">
                  <c:v>2617.0</c:v>
                </c:pt>
                <c:pt idx="5020">
                  <c:v>2618.0</c:v>
                </c:pt>
                <c:pt idx="5021">
                  <c:v>2618.0</c:v>
                </c:pt>
                <c:pt idx="5022">
                  <c:v>2619.0</c:v>
                </c:pt>
                <c:pt idx="5023">
                  <c:v>2620.0</c:v>
                </c:pt>
                <c:pt idx="5024">
                  <c:v>2621.0</c:v>
                </c:pt>
                <c:pt idx="5025">
                  <c:v>2622.0</c:v>
                </c:pt>
                <c:pt idx="5026">
                  <c:v>2622.0</c:v>
                </c:pt>
                <c:pt idx="5027">
                  <c:v>2623.0</c:v>
                </c:pt>
                <c:pt idx="5028">
                  <c:v>2624.0</c:v>
                </c:pt>
                <c:pt idx="5029">
                  <c:v>2625.0</c:v>
                </c:pt>
                <c:pt idx="5030">
                  <c:v>2626.0</c:v>
                </c:pt>
                <c:pt idx="5031">
                  <c:v>2627.0</c:v>
                </c:pt>
                <c:pt idx="5032">
                  <c:v>2628.0</c:v>
                </c:pt>
                <c:pt idx="5033">
                  <c:v>2629.0</c:v>
                </c:pt>
                <c:pt idx="5034">
                  <c:v>2630.0</c:v>
                </c:pt>
                <c:pt idx="5035">
                  <c:v>2630.0</c:v>
                </c:pt>
                <c:pt idx="5036">
                  <c:v>2631.0</c:v>
                </c:pt>
                <c:pt idx="5037">
                  <c:v>2632.0</c:v>
                </c:pt>
                <c:pt idx="5038">
                  <c:v>2633.0</c:v>
                </c:pt>
                <c:pt idx="5039">
                  <c:v>2633.0</c:v>
                </c:pt>
                <c:pt idx="5040">
                  <c:v>2634.0</c:v>
                </c:pt>
                <c:pt idx="5041">
                  <c:v>2635.0</c:v>
                </c:pt>
                <c:pt idx="5042">
                  <c:v>2636.0</c:v>
                </c:pt>
                <c:pt idx="5043">
                  <c:v>2637.0</c:v>
                </c:pt>
                <c:pt idx="5044">
                  <c:v>2638.0</c:v>
                </c:pt>
                <c:pt idx="5045">
                  <c:v>2639.0</c:v>
                </c:pt>
                <c:pt idx="5046">
                  <c:v>2639.0</c:v>
                </c:pt>
                <c:pt idx="5047">
                  <c:v>2639.0</c:v>
                </c:pt>
                <c:pt idx="5048">
                  <c:v>2639.0</c:v>
                </c:pt>
                <c:pt idx="5049">
                  <c:v>2640.0</c:v>
                </c:pt>
                <c:pt idx="5050">
                  <c:v>2640.0</c:v>
                </c:pt>
                <c:pt idx="5051">
                  <c:v>2640.0</c:v>
                </c:pt>
                <c:pt idx="5052">
                  <c:v>2640.0</c:v>
                </c:pt>
                <c:pt idx="5053">
                  <c:v>2640.0</c:v>
                </c:pt>
                <c:pt idx="5054">
                  <c:v>2641.0</c:v>
                </c:pt>
                <c:pt idx="5055">
                  <c:v>2642.0</c:v>
                </c:pt>
                <c:pt idx="5056">
                  <c:v>2642.0</c:v>
                </c:pt>
                <c:pt idx="5057">
                  <c:v>2642.0</c:v>
                </c:pt>
                <c:pt idx="5058">
                  <c:v>2642.0</c:v>
                </c:pt>
                <c:pt idx="5059">
                  <c:v>2642.0</c:v>
                </c:pt>
                <c:pt idx="5060">
                  <c:v>2643.0</c:v>
                </c:pt>
                <c:pt idx="5061">
                  <c:v>2643.0</c:v>
                </c:pt>
                <c:pt idx="5062">
                  <c:v>2643.0</c:v>
                </c:pt>
                <c:pt idx="5063">
                  <c:v>2643.0</c:v>
                </c:pt>
                <c:pt idx="5064">
                  <c:v>2643.0</c:v>
                </c:pt>
                <c:pt idx="5065">
                  <c:v>2643.0</c:v>
                </c:pt>
                <c:pt idx="5066">
                  <c:v>2643.0</c:v>
                </c:pt>
                <c:pt idx="5067">
                  <c:v>2643.0</c:v>
                </c:pt>
                <c:pt idx="5068">
                  <c:v>2643.0</c:v>
                </c:pt>
                <c:pt idx="5069">
                  <c:v>2644.0</c:v>
                </c:pt>
                <c:pt idx="5070">
                  <c:v>2645.0</c:v>
                </c:pt>
                <c:pt idx="5071">
                  <c:v>2645.0</c:v>
                </c:pt>
                <c:pt idx="5072">
                  <c:v>2645.0</c:v>
                </c:pt>
                <c:pt idx="5073">
                  <c:v>2645.0</c:v>
                </c:pt>
                <c:pt idx="5074">
                  <c:v>2645.0</c:v>
                </c:pt>
                <c:pt idx="5075">
                  <c:v>2645.0</c:v>
                </c:pt>
                <c:pt idx="5076">
                  <c:v>2645.0</c:v>
                </c:pt>
                <c:pt idx="5077">
                  <c:v>2645.0</c:v>
                </c:pt>
                <c:pt idx="5078">
                  <c:v>2646.0</c:v>
                </c:pt>
                <c:pt idx="5079">
                  <c:v>2646.0</c:v>
                </c:pt>
                <c:pt idx="5080">
                  <c:v>2646.0</c:v>
                </c:pt>
                <c:pt idx="5081">
                  <c:v>2646.0</c:v>
                </c:pt>
                <c:pt idx="5082">
                  <c:v>2646.0</c:v>
                </c:pt>
                <c:pt idx="5083">
                  <c:v>2646.0</c:v>
                </c:pt>
                <c:pt idx="5084">
                  <c:v>2646.0</c:v>
                </c:pt>
                <c:pt idx="5085">
                  <c:v>2646.0</c:v>
                </c:pt>
                <c:pt idx="5086">
                  <c:v>2646.0</c:v>
                </c:pt>
                <c:pt idx="5087">
                  <c:v>2647.0</c:v>
                </c:pt>
                <c:pt idx="5088">
                  <c:v>2647.0</c:v>
                </c:pt>
                <c:pt idx="5089">
                  <c:v>2648.0</c:v>
                </c:pt>
                <c:pt idx="5090">
                  <c:v>2648.0</c:v>
                </c:pt>
                <c:pt idx="5091">
                  <c:v>2649.0</c:v>
                </c:pt>
                <c:pt idx="5092">
                  <c:v>2649.0</c:v>
                </c:pt>
                <c:pt idx="5093">
                  <c:v>2649.0</c:v>
                </c:pt>
                <c:pt idx="5094">
                  <c:v>2649.0</c:v>
                </c:pt>
                <c:pt idx="5095">
                  <c:v>2649.0</c:v>
                </c:pt>
                <c:pt idx="5096">
                  <c:v>2649.0</c:v>
                </c:pt>
                <c:pt idx="5097">
                  <c:v>2649.0</c:v>
                </c:pt>
                <c:pt idx="5098">
                  <c:v>2649.0</c:v>
                </c:pt>
                <c:pt idx="5099">
                  <c:v>2650.0</c:v>
                </c:pt>
                <c:pt idx="5100">
                  <c:v>2651.0</c:v>
                </c:pt>
                <c:pt idx="5101">
                  <c:v>2651.0</c:v>
                </c:pt>
                <c:pt idx="5102">
                  <c:v>2651.0</c:v>
                </c:pt>
                <c:pt idx="5103">
                  <c:v>2651.0</c:v>
                </c:pt>
                <c:pt idx="5104">
                  <c:v>2651.0</c:v>
                </c:pt>
                <c:pt idx="5105">
                  <c:v>2651.0</c:v>
                </c:pt>
                <c:pt idx="5106">
                  <c:v>2651.0</c:v>
                </c:pt>
                <c:pt idx="5107">
                  <c:v>2652.0</c:v>
                </c:pt>
                <c:pt idx="5108">
                  <c:v>2653.0</c:v>
                </c:pt>
                <c:pt idx="5109">
                  <c:v>2653.0</c:v>
                </c:pt>
                <c:pt idx="5110">
                  <c:v>2653.0</c:v>
                </c:pt>
                <c:pt idx="5111">
                  <c:v>2654.0</c:v>
                </c:pt>
                <c:pt idx="5112">
                  <c:v>2655.0</c:v>
                </c:pt>
                <c:pt idx="5113">
                  <c:v>2655.0</c:v>
                </c:pt>
                <c:pt idx="5114">
                  <c:v>2655.0</c:v>
                </c:pt>
                <c:pt idx="5115">
                  <c:v>2655.0</c:v>
                </c:pt>
                <c:pt idx="5116">
                  <c:v>2656.0</c:v>
                </c:pt>
                <c:pt idx="5117">
                  <c:v>2656.0</c:v>
                </c:pt>
                <c:pt idx="5118">
                  <c:v>2656.0</c:v>
                </c:pt>
                <c:pt idx="5119">
                  <c:v>2657.0</c:v>
                </c:pt>
                <c:pt idx="5120">
                  <c:v>2658.0</c:v>
                </c:pt>
                <c:pt idx="5121">
                  <c:v>2659.0</c:v>
                </c:pt>
                <c:pt idx="5122">
                  <c:v>2660.0</c:v>
                </c:pt>
                <c:pt idx="5123">
                  <c:v>2661.0</c:v>
                </c:pt>
                <c:pt idx="5124">
                  <c:v>2662.0</c:v>
                </c:pt>
                <c:pt idx="5125">
                  <c:v>2663.0</c:v>
                </c:pt>
                <c:pt idx="5126">
                  <c:v>2664.0</c:v>
                </c:pt>
                <c:pt idx="5127">
                  <c:v>2665.0</c:v>
                </c:pt>
                <c:pt idx="5128">
                  <c:v>2666.0</c:v>
                </c:pt>
                <c:pt idx="5129">
                  <c:v>2667.0</c:v>
                </c:pt>
                <c:pt idx="5130">
                  <c:v>2668.0</c:v>
                </c:pt>
                <c:pt idx="5131">
                  <c:v>2668.0</c:v>
                </c:pt>
                <c:pt idx="5132">
                  <c:v>2668.0</c:v>
                </c:pt>
                <c:pt idx="5133">
                  <c:v>2669.0</c:v>
                </c:pt>
                <c:pt idx="5134">
                  <c:v>2670.0</c:v>
                </c:pt>
                <c:pt idx="5135">
                  <c:v>2671.0</c:v>
                </c:pt>
                <c:pt idx="5136">
                  <c:v>2672.0</c:v>
                </c:pt>
                <c:pt idx="5137">
                  <c:v>2673.0</c:v>
                </c:pt>
                <c:pt idx="5138">
                  <c:v>2674.0</c:v>
                </c:pt>
                <c:pt idx="5139">
                  <c:v>2675.0</c:v>
                </c:pt>
                <c:pt idx="5140">
                  <c:v>2676.0</c:v>
                </c:pt>
                <c:pt idx="5141">
                  <c:v>2677.0</c:v>
                </c:pt>
                <c:pt idx="5142">
                  <c:v>2678.0</c:v>
                </c:pt>
                <c:pt idx="5143">
                  <c:v>2679.0</c:v>
                </c:pt>
                <c:pt idx="5144">
                  <c:v>2680.0</c:v>
                </c:pt>
                <c:pt idx="5145">
                  <c:v>2680.0</c:v>
                </c:pt>
                <c:pt idx="5146">
                  <c:v>2681.0</c:v>
                </c:pt>
                <c:pt idx="5147">
                  <c:v>2682.0</c:v>
                </c:pt>
                <c:pt idx="5148">
                  <c:v>2683.0</c:v>
                </c:pt>
                <c:pt idx="5149">
                  <c:v>2683.0</c:v>
                </c:pt>
                <c:pt idx="5150">
                  <c:v>2683.0</c:v>
                </c:pt>
                <c:pt idx="5151">
                  <c:v>2683.0</c:v>
                </c:pt>
                <c:pt idx="5152">
                  <c:v>2684.0</c:v>
                </c:pt>
                <c:pt idx="5153">
                  <c:v>2685.0</c:v>
                </c:pt>
                <c:pt idx="5154">
                  <c:v>2686.0</c:v>
                </c:pt>
                <c:pt idx="5155">
                  <c:v>2687.0</c:v>
                </c:pt>
                <c:pt idx="5156">
                  <c:v>2687.0</c:v>
                </c:pt>
                <c:pt idx="5157">
                  <c:v>2687.0</c:v>
                </c:pt>
                <c:pt idx="5158">
                  <c:v>2687.0</c:v>
                </c:pt>
                <c:pt idx="5159">
                  <c:v>2687.0</c:v>
                </c:pt>
                <c:pt idx="5160">
                  <c:v>2688.0</c:v>
                </c:pt>
                <c:pt idx="5161">
                  <c:v>2688.0</c:v>
                </c:pt>
                <c:pt idx="5162">
                  <c:v>2688.0</c:v>
                </c:pt>
                <c:pt idx="5163">
                  <c:v>2688.0</c:v>
                </c:pt>
                <c:pt idx="5164">
                  <c:v>2688.0</c:v>
                </c:pt>
                <c:pt idx="5165">
                  <c:v>2689.0</c:v>
                </c:pt>
                <c:pt idx="5166">
                  <c:v>2690.0</c:v>
                </c:pt>
                <c:pt idx="5167">
                  <c:v>2690.0</c:v>
                </c:pt>
                <c:pt idx="5168">
                  <c:v>2691.0</c:v>
                </c:pt>
                <c:pt idx="5169">
                  <c:v>2692.0</c:v>
                </c:pt>
                <c:pt idx="5170">
                  <c:v>2693.0</c:v>
                </c:pt>
                <c:pt idx="5171">
                  <c:v>2694.0</c:v>
                </c:pt>
                <c:pt idx="5172">
                  <c:v>2695.0</c:v>
                </c:pt>
                <c:pt idx="5173">
                  <c:v>2696.0</c:v>
                </c:pt>
                <c:pt idx="5174">
                  <c:v>2696.0</c:v>
                </c:pt>
                <c:pt idx="5175">
                  <c:v>2696.0</c:v>
                </c:pt>
                <c:pt idx="5176">
                  <c:v>2697.0</c:v>
                </c:pt>
                <c:pt idx="5177">
                  <c:v>2697.0</c:v>
                </c:pt>
                <c:pt idx="5178">
                  <c:v>2698.0</c:v>
                </c:pt>
                <c:pt idx="5179">
                  <c:v>2699.0</c:v>
                </c:pt>
                <c:pt idx="5180">
                  <c:v>2700.0</c:v>
                </c:pt>
                <c:pt idx="5181">
                  <c:v>2701.0</c:v>
                </c:pt>
                <c:pt idx="5182">
                  <c:v>2702.0</c:v>
                </c:pt>
                <c:pt idx="5183">
                  <c:v>2703.0</c:v>
                </c:pt>
                <c:pt idx="5184">
                  <c:v>2704.0</c:v>
                </c:pt>
                <c:pt idx="5185">
                  <c:v>2705.0</c:v>
                </c:pt>
                <c:pt idx="5186">
                  <c:v>2706.0</c:v>
                </c:pt>
                <c:pt idx="5187">
                  <c:v>2707.0</c:v>
                </c:pt>
                <c:pt idx="5188">
                  <c:v>2708.0</c:v>
                </c:pt>
                <c:pt idx="5189">
                  <c:v>2709.0</c:v>
                </c:pt>
                <c:pt idx="5190">
                  <c:v>2709.0</c:v>
                </c:pt>
                <c:pt idx="5191">
                  <c:v>2710.0</c:v>
                </c:pt>
                <c:pt idx="5192">
                  <c:v>2711.0</c:v>
                </c:pt>
                <c:pt idx="5193">
                  <c:v>2712.0</c:v>
                </c:pt>
                <c:pt idx="5194">
                  <c:v>2713.0</c:v>
                </c:pt>
                <c:pt idx="5195">
                  <c:v>2714.0</c:v>
                </c:pt>
                <c:pt idx="5196">
                  <c:v>2715.0</c:v>
                </c:pt>
                <c:pt idx="5197">
                  <c:v>2716.0</c:v>
                </c:pt>
                <c:pt idx="5198">
                  <c:v>2717.0</c:v>
                </c:pt>
                <c:pt idx="5199">
                  <c:v>2718.0</c:v>
                </c:pt>
                <c:pt idx="5200">
                  <c:v>2719.0</c:v>
                </c:pt>
                <c:pt idx="5201">
                  <c:v>2720.0</c:v>
                </c:pt>
                <c:pt idx="5202">
                  <c:v>2720.0</c:v>
                </c:pt>
                <c:pt idx="5203">
                  <c:v>2721.0</c:v>
                </c:pt>
                <c:pt idx="5204">
                  <c:v>2722.0</c:v>
                </c:pt>
                <c:pt idx="5205">
                  <c:v>2723.0</c:v>
                </c:pt>
                <c:pt idx="5206">
                  <c:v>2723.0</c:v>
                </c:pt>
                <c:pt idx="5207">
                  <c:v>2724.0</c:v>
                </c:pt>
                <c:pt idx="5208">
                  <c:v>2724.0</c:v>
                </c:pt>
                <c:pt idx="5209">
                  <c:v>2724.0</c:v>
                </c:pt>
                <c:pt idx="5210">
                  <c:v>2724.0</c:v>
                </c:pt>
                <c:pt idx="5211">
                  <c:v>2725.0</c:v>
                </c:pt>
                <c:pt idx="5212">
                  <c:v>2726.0</c:v>
                </c:pt>
                <c:pt idx="5213">
                  <c:v>2726.0</c:v>
                </c:pt>
                <c:pt idx="5214">
                  <c:v>2726.0</c:v>
                </c:pt>
                <c:pt idx="5215">
                  <c:v>2726.0</c:v>
                </c:pt>
                <c:pt idx="5216">
                  <c:v>2727.0</c:v>
                </c:pt>
                <c:pt idx="5217">
                  <c:v>2728.0</c:v>
                </c:pt>
                <c:pt idx="5218">
                  <c:v>2728.0</c:v>
                </c:pt>
                <c:pt idx="5219">
                  <c:v>2728.0</c:v>
                </c:pt>
                <c:pt idx="5220">
                  <c:v>2728.0</c:v>
                </c:pt>
                <c:pt idx="5221">
                  <c:v>2728.0</c:v>
                </c:pt>
                <c:pt idx="5222">
                  <c:v>2728.0</c:v>
                </c:pt>
                <c:pt idx="5223">
                  <c:v>2728.0</c:v>
                </c:pt>
                <c:pt idx="5224">
                  <c:v>2728.0</c:v>
                </c:pt>
                <c:pt idx="5225">
                  <c:v>2729.0</c:v>
                </c:pt>
                <c:pt idx="5226">
                  <c:v>2729.0</c:v>
                </c:pt>
                <c:pt idx="5227">
                  <c:v>2729.0</c:v>
                </c:pt>
                <c:pt idx="5228">
                  <c:v>2729.0</c:v>
                </c:pt>
                <c:pt idx="5229">
                  <c:v>2730.0</c:v>
                </c:pt>
                <c:pt idx="5230">
                  <c:v>2731.0</c:v>
                </c:pt>
                <c:pt idx="5231">
                  <c:v>2731.0</c:v>
                </c:pt>
                <c:pt idx="5232">
                  <c:v>2732.0</c:v>
                </c:pt>
                <c:pt idx="5233">
                  <c:v>2732.0</c:v>
                </c:pt>
                <c:pt idx="5234">
                  <c:v>2732.0</c:v>
                </c:pt>
                <c:pt idx="5235">
                  <c:v>2732.0</c:v>
                </c:pt>
                <c:pt idx="5236">
                  <c:v>2732.0</c:v>
                </c:pt>
                <c:pt idx="5237">
                  <c:v>2732.0</c:v>
                </c:pt>
                <c:pt idx="5238">
                  <c:v>2733.0</c:v>
                </c:pt>
                <c:pt idx="5239">
                  <c:v>2734.0</c:v>
                </c:pt>
                <c:pt idx="5240">
                  <c:v>2735.0</c:v>
                </c:pt>
                <c:pt idx="5241">
                  <c:v>2735.0</c:v>
                </c:pt>
                <c:pt idx="5242">
                  <c:v>2735.0</c:v>
                </c:pt>
                <c:pt idx="5243">
                  <c:v>2735.0</c:v>
                </c:pt>
                <c:pt idx="5244">
                  <c:v>2735.0</c:v>
                </c:pt>
                <c:pt idx="5245">
                  <c:v>2735.0</c:v>
                </c:pt>
                <c:pt idx="5246">
                  <c:v>2735.0</c:v>
                </c:pt>
                <c:pt idx="5247">
                  <c:v>2736.0</c:v>
                </c:pt>
                <c:pt idx="5248">
                  <c:v>2737.0</c:v>
                </c:pt>
                <c:pt idx="5249">
                  <c:v>2738.0</c:v>
                </c:pt>
                <c:pt idx="5250">
                  <c:v>2739.0</c:v>
                </c:pt>
                <c:pt idx="5251">
                  <c:v>2740.0</c:v>
                </c:pt>
                <c:pt idx="5252">
                  <c:v>2741.0</c:v>
                </c:pt>
                <c:pt idx="5253">
                  <c:v>2742.0</c:v>
                </c:pt>
                <c:pt idx="5254">
                  <c:v>2743.0</c:v>
                </c:pt>
                <c:pt idx="5255">
                  <c:v>2744.0</c:v>
                </c:pt>
                <c:pt idx="5256">
                  <c:v>2745.0</c:v>
                </c:pt>
                <c:pt idx="5257">
                  <c:v>2746.0</c:v>
                </c:pt>
                <c:pt idx="5258">
                  <c:v>2747.0</c:v>
                </c:pt>
                <c:pt idx="5259">
                  <c:v>2748.0</c:v>
                </c:pt>
                <c:pt idx="5260">
                  <c:v>2749.0</c:v>
                </c:pt>
                <c:pt idx="5261">
                  <c:v>2749.0</c:v>
                </c:pt>
                <c:pt idx="5262">
                  <c:v>2750.0</c:v>
                </c:pt>
                <c:pt idx="5263">
                  <c:v>2751.0</c:v>
                </c:pt>
                <c:pt idx="5264">
                  <c:v>2752.0</c:v>
                </c:pt>
                <c:pt idx="5265">
                  <c:v>2753.0</c:v>
                </c:pt>
                <c:pt idx="5266">
                  <c:v>2754.0</c:v>
                </c:pt>
                <c:pt idx="5267">
                  <c:v>2755.0</c:v>
                </c:pt>
                <c:pt idx="5268">
                  <c:v>2756.0</c:v>
                </c:pt>
                <c:pt idx="5269">
                  <c:v>2757.0</c:v>
                </c:pt>
                <c:pt idx="5270">
                  <c:v>2758.0</c:v>
                </c:pt>
                <c:pt idx="5271">
                  <c:v>2759.0</c:v>
                </c:pt>
                <c:pt idx="5272">
                  <c:v>2760.0</c:v>
                </c:pt>
                <c:pt idx="5273">
                  <c:v>2760.0</c:v>
                </c:pt>
                <c:pt idx="5274">
                  <c:v>2761.0</c:v>
                </c:pt>
                <c:pt idx="5275">
                  <c:v>2762.0</c:v>
                </c:pt>
                <c:pt idx="5276">
                  <c:v>2763.0</c:v>
                </c:pt>
                <c:pt idx="5277">
                  <c:v>2764.0</c:v>
                </c:pt>
                <c:pt idx="5278">
                  <c:v>2765.0</c:v>
                </c:pt>
                <c:pt idx="5279">
                  <c:v>2766.0</c:v>
                </c:pt>
                <c:pt idx="5280">
                  <c:v>2766.0</c:v>
                </c:pt>
                <c:pt idx="5281">
                  <c:v>2767.0</c:v>
                </c:pt>
                <c:pt idx="5282">
                  <c:v>2768.0</c:v>
                </c:pt>
                <c:pt idx="5283">
                  <c:v>2769.0</c:v>
                </c:pt>
                <c:pt idx="5284">
                  <c:v>2770.0</c:v>
                </c:pt>
                <c:pt idx="5285">
                  <c:v>2771.0</c:v>
                </c:pt>
                <c:pt idx="5286">
                  <c:v>2772.0</c:v>
                </c:pt>
                <c:pt idx="5287">
                  <c:v>2773.0</c:v>
                </c:pt>
                <c:pt idx="5288">
                  <c:v>2774.0</c:v>
                </c:pt>
                <c:pt idx="5289">
                  <c:v>2775.0</c:v>
                </c:pt>
                <c:pt idx="5290">
                  <c:v>2776.0</c:v>
                </c:pt>
                <c:pt idx="5291">
                  <c:v>2777.0</c:v>
                </c:pt>
                <c:pt idx="5292">
                  <c:v>2778.0</c:v>
                </c:pt>
                <c:pt idx="5293">
                  <c:v>2779.0</c:v>
                </c:pt>
                <c:pt idx="5294">
                  <c:v>2779.0</c:v>
                </c:pt>
                <c:pt idx="5295">
                  <c:v>2779.0</c:v>
                </c:pt>
                <c:pt idx="5296">
                  <c:v>2780.0</c:v>
                </c:pt>
                <c:pt idx="5297">
                  <c:v>2781.0</c:v>
                </c:pt>
                <c:pt idx="5298">
                  <c:v>2781.0</c:v>
                </c:pt>
                <c:pt idx="5299">
                  <c:v>2782.0</c:v>
                </c:pt>
                <c:pt idx="5300">
                  <c:v>2783.0</c:v>
                </c:pt>
                <c:pt idx="5301">
                  <c:v>2784.0</c:v>
                </c:pt>
                <c:pt idx="5302">
                  <c:v>2785.0</c:v>
                </c:pt>
                <c:pt idx="5303">
                  <c:v>2786.0</c:v>
                </c:pt>
                <c:pt idx="5304">
                  <c:v>2787.0</c:v>
                </c:pt>
                <c:pt idx="5305">
                  <c:v>2788.0</c:v>
                </c:pt>
                <c:pt idx="5306">
                  <c:v>2789.0</c:v>
                </c:pt>
                <c:pt idx="5307">
                  <c:v>2790.0</c:v>
                </c:pt>
                <c:pt idx="5308">
                  <c:v>2791.0</c:v>
                </c:pt>
                <c:pt idx="5309">
                  <c:v>2792.0</c:v>
                </c:pt>
                <c:pt idx="5310">
                  <c:v>2793.0</c:v>
                </c:pt>
                <c:pt idx="5311">
                  <c:v>2794.0</c:v>
                </c:pt>
                <c:pt idx="5312">
                  <c:v>2795.0</c:v>
                </c:pt>
                <c:pt idx="5313">
                  <c:v>2796.0</c:v>
                </c:pt>
                <c:pt idx="5314">
                  <c:v>2797.0</c:v>
                </c:pt>
                <c:pt idx="5315">
                  <c:v>2798.0</c:v>
                </c:pt>
                <c:pt idx="5316">
                  <c:v>2799.0</c:v>
                </c:pt>
                <c:pt idx="5317">
                  <c:v>2800.0</c:v>
                </c:pt>
                <c:pt idx="5318">
                  <c:v>2801.0</c:v>
                </c:pt>
                <c:pt idx="5319">
                  <c:v>2802.0</c:v>
                </c:pt>
                <c:pt idx="5320">
                  <c:v>2803.0</c:v>
                </c:pt>
                <c:pt idx="5321">
                  <c:v>2803.0</c:v>
                </c:pt>
                <c:pt idx="5322">
                  <c:v>2804.0</c:v>
                </c:pt>
                <c:pt idx="5323">
                  <c:v>2804.0</c:v>
                </c:pt>
                <c:pt idx="5324">
                  <c:v>2804.0</c:v>
                </c:pt>
                <c:pt idx="5325">
                  <c:v>2804.0</c:v>
                </c:pt>
                <c:pt idx="5326">
                  <c:v>2804.0</c:v>
                </c:pt>
                <c:pt idx="5327">
                  <c:v>2805.0</c:v>
                </c:pt>
                <c:pt idx="5328">
                  <c:v>2805.0</c:v>
                </c:pt>
                <c:pt idx="5329">
                  <c:v>2806.0</c:v>
                </c:pt>
                <c:pt idx="5330">
                  <c:v>2806.0</c:v>
                </c:pt>
                <c:pt idx="5331">
                  <c:v>2806.0</c:v>
                </c:pt>
                <c:pt idx="5332">
                  <c:v>2806.0</c:v>
                </c:pt>
                <c:pt idx="5333">
                  <c:v>2806.0</c:v>
                </c:pt>
                <c:pt idx="5334">
                  <c:v>2807.0</c:v>
                </c:pt>
                <c:pt idx="5335">
                  <c:v>2808.0</c:v>
                </c:pt>
                <c:pt idx="5336">
                  <c:v>2809.0</c:v>
                </c:pt>
                <c:pt idx="5337">
                  <c:v>2809.0</c:v>
                </c:pt>
                <c:pt idx="5338">
                  <c:v>2809.0</c:v>
                </c:pt>
                <c:pt idx="5339">
                  <c:v>2809.0</c:v>
                </c:pt>
                <c:pt idx="5340">
                  <c:v>2809.0</c:v>
                </c:pt>
                <c:pt idx="5341">
                  <c:v>2809.0</c:v>
                </c:pt>
                <c:pt idx="5342">
                  <c:v>2809.0</c:v>
                </c:pt>
                <c:pt idx="5343">
                  <c:v>2810.0</c:v>
                </c:pt>
                <c:pt idx="5344">
                  <c:v>2811.0</c:v>
                </c:pt>
                <c:pt idx="5345">
                  <c:v>2811.0</c:v>
                </c:pt>
                <c:pt idx="5346">
                  <c:v>2812.0</c:v>
                </c:pt>
                <c:pt idx="5347">
                  <c:v>2812.0</c:v>
                </c:pt>
                <c:pt idx="5348">
                  <c:v>2813.0</c:v>
                </c:pt>
                <c:pt idx="5349">
                  <c:v>2813.0</c:v>
                </c:pt>
                <c:pt idx="5350">
                  <c:v>2813.0</c:v>
                </c:pt>
                <c:pt idx="5351">
                  <c:v>2813.0</c:v>
                </c:pt>
                <c:pt idx="5352">
                  <c:v>2813.0</c:v>
                </c:pt>
                <c:pt idx="5353">
                  <c:v>2813.0</c:v>
                </c:pt>
                <c:pt idx="5354">
                  <c:v>2813.0</c:v>
                </c:pt>
                <c:pt idx="5355">
                  <c:v>2813.0</c:v>
                </c:pt>
                <c:pt idx="5356">
                  <c:v>2814.0</c:v>
                </c:pt>
                <c:pt idx="5357">
                  <c:v>2815.0</c:v>
                </c:pt>
                <c:pt idx="5358">
                  <c:v>2816.0</c:v>
                </c:pt>
                <c:pt idx="5359">
                  <c:v>2816.0</c:v>
                </c:pt>
                <c:pt idx="5360">
                  <c:v>2817.0</c:v>
                </c:pt>
                <c:pt idx="5361">
                  <c:v>2817.0</c:v>
                </c:pt>
                <c:pt idx="5362">
                  <c:v>2817.0</c:v>
                </c:pt>
                <c:pt idx="5363">
                  <c:v>2817.0</c:v>
                </c:pt>
                <c:pt idx="5364">
                  <c:v>2817.0</c:v>
                </c:pt>
                <c:pt idx="5365">
                  <c:v>2818.0</c:v>
                </c:pt>
                <c:pt idx="5366">
                  <c:v>2818.0</c:v>
                </c:pt>
                <c:pt idx="5367">
                  <c:v>2818.0</c:v>
                </c:pt>
                <c:pt idx="5368">
                  <c:v>2818.0</c:v>
                </c:pt>
                <c:pt idx="5369">
                  <c:v>2818.0</c:v>
                </c:pt>
                <c:pt idx="5370">
                  <c:v>2819.0</c:v>
                </c:pt>
                <c:pt idx="5371">
                  <c:v>2820.0</c:v>
                </c:pt>
                <c:pt idx="5372">
                  <c:v>2821.0</c:v>
                </c:pt>
                <c:pt idx="5373">
                  <c:v>2822.0</c:v>
                </c:pt>
                <c:pt idx="5374">
                  <c:v>2823.0</c:v>
                </c:pt>
                <c:pt idx="5375">
                  <c:v>2824.0</c:v>
                </c:pt>
                <c:pt idx="5376">
                  <c:v>2825.0</c:v>
                </c:pt>
                <c:pt idx="5377">
                  <c:v>2825.0</c:v>
                </c:pt>
                <c:pt idx="5378">
                  <c:v>2825.0</c:v>
                </c:pt>
                <c:pt idx="5379">
                  <c:v>2826.0</c:v>
                </c:pt>
                <c:pt idx="5380">
                  <c:v>2827.0</c:v>
                </c:pt>
                <c:pt idx="5381">
                  <c:v>2828.0</c:v>
                </c:pt>
                <c:pt idx="5382">
                  <c:v>2829.0</c:v>
                </c:pt>
                <c:pt idx="5383">
                  <c:v>2830.0</c:v>
                </c:pt>
                <c:pt idx="5384">
                  <c:v>2831.0</c:v>
                </c:pt>
                <c:pt idx="5385">
                  <c:v>2832.0</c:v>
                </c:pt>
                <c:pt idx="5386">
                  <c:v>2832.0</c:v>
                </c:pt>
                <c:pt idx="5387">
                  <c:v>2832.0</c:v>
                </c:pt>
                <c:pt idx="5388">
                  <c:v>2832.0</c:v>
                </c:pt>
                <c:pt idx="5389">
                  <c:v>2832.0</c:v>
                </c:pt>
                <c:pt idx="5390">
                  <c:v>2832.0</c:v>
                </c:pt>
                <c:pt idx="5391">
                  <c:v>2832.0</c:v>
                </c:pt>
                <c:pt idx="5392">
                  <c:v>2833.0</c:v>
                </c:pt>
                <c:pt idx="5393">
                  <c:v>2834.0</c:v>
                </c:pt>
                <c:pt idx="5394">
                  <c:v>2835.0</c:v>
                </c:pt>
                <c:pt idx="5395">
                  <c:v>2836.0</c:v>
                </c:pt>
                <c:pt idx="5396">
                  <c:v>2837.0</c:v>
                </c:pt>
                <c:pt idx="5397">
                  <c:v>2837.0</c:v>
                </c:pt>
                <c:pt idx="5398">
                  <c:v>2837.0</c:v>
                </c:pt>
                <c:pt idx="5399">
                  <c:v>2838.0</c:v>
                </c:pt>
                <c:pt idx="5400">
                  <c:v>2839.0</c:v>
                </c:pt>
                <c:pt idx="5401">
                  <c:v>2840.0</c:v>
                </c:pt>
                <c:pt idx="5402">
                  <c:v>2841.0</c:v>
                </c:pt>
                <c:pt idx="5403">
                  <c:v>2841.0</c:v>
                </c:pt>
                <c:pt idx="5404">
                  <c:v>2841.0</c:v>
                </c:pt>
                <c:pt idx="5405">
                  <c:v>2841.0</c:v>
                </c:pt>
                <c:pt idx="5406">
                  <c:v>2842.0</c:v>
                </c:pt>
                <c:pt idx="5407">
                  <c:v>2843.0</c:v>
                </c:pt>
                <c:pt idx="5408">
                  <c:v>2844.0</c:v>
                </c:pt>
                <c:pt idx="5409">
                  <c:v>2845.0</c:v>
                </c:pt>
                <c:pt idx="5410">
                  <c:v>2845.0</c:v>
                </c:pt>
                <c:pt idx="5411">
                  <c:v>2846.0</c:v>
                </c:pt>
                <c:pt idx="5412">
                  <c:v>2847.0</c:v>
                </c:pt>
                <c:pt idx="5413">
                  <c:v>2848.0</c:v>
                </c:pt>
                <c:pt idx="5414">
                  <c:v>2848.0</c:v>
                </c:pt>
                <c:pt idx="5415">
                  <c:v>2848.0</c:v>
                </c:pt>
                <c:pt idx="5416">
                  <c:v>2849.0</c:v>
                </c:pt>
                <c:pt idx="5417">
                  <c:v>2849.0</c:v>
                </c:pt>
                <c:pt idx="5418">
                  <c:v>2850.0</c:v>
                </c:pt>
                <c:pt idx="5419">
                  <c:v>2850.0</c:v>
                </c:pt>
                <c:pt idx="5420">
                  <c:v>2851.0</c:v>
                </c:pt>
                <c:pt idx="5421">
                  <c:v>2852.0</c:v>
                </c:pt>
                <c:pt idx="5422">
                  <c:v>2852.0</c:v>
                </c:pt>
                <c:pt idx="5423">
                  <c:v>2852.0</c:v>
                </c:pt>
                <c:pt idx="5424">
                  <c:v>2852.0</c:v>
                </c:pt>
                <c:pt idx="5425">
                  <c:v>2852.0</c:v>
                </c:pt>
                <c:pt idx="5426">
                  <c:v>2853.0</c:v>
                </c:pt>
                <c:pt idx="5427">
                  <c:v>2853.0</c:v>
                </c:pt>
                <c:pt idx="5428">
                  <c:v>2854.0</c:v>
                </c:pt>
                <c:pt idx="5429">
                  <c:v>2854.0</c:v>
                </c:pt>
                <c:pt idx="5430">
                  <c:v>2854.0</c:v>
                </c:pt>
                <c:pt idx="5431">
                  <c:v>2855.0</c:v>
                </c:pt>
                <c:pt idx="5432">
                  <c:v>2856.0</c:v>
                </c:pt>
                <c:pt idx="5433">
                  <c:v>2856.0</c:v>
                </c:pt>
                <c:pt idx="5434">
                  <c:v>2857.0</c:v>
                </c:pt>
                <c:pt idx="5435">
                  <c:v>2858.0</c:v>
                </c:pt>
                <c:pt idx="5436">
                  <c:v>2859.0</c:v>
                </c:pt>
                <c:pt idx="5437">
                  <c:v>2859.0</c:v>
                </c:pt>
                <c:pt idx="5438">
                  <c:v>2859.0</c:v>
                </c:pt>
                <c:pt idx="5439">
                  <c:v>2859.0</c:v>
                </c:pt>
                <c:pt idx="5440">
                  <c:v>2859.0</c:v>
                </c:pt>
                <c:pt idx="5441">
                  <c:v>2859.0</c:v>
                </c:pt>
                <c:pt idx="5442">
                  <c:v>2859.0</c:v>
                </c:pt>
                <c:pt idx="5443">
                  <c:v>2860.0</c:v>
                </c:pt>
                <c:pt idx="5444">
                  <c:v>2861.0</c:v>
                </c:pt>
                <c:pt idx="5445">
                  <c:v>2862.0</c:v>
                </c:pt>
                <c:pt idx="5446">
                  <c:v>2862.0</c:v>
                </c:pt>
                <c:pt idx="5447">
                  <c:v>2862.0</c:v>
                </c:pt>
                <c:pt idx="5448">
                  <c:v>2863.0</c:v>
                </c:pt>
                <c:pt idx="5449">
                  <c:v>2863.0</c:v>
                </c:pt>
                <c:pt idx="5450">
                  <c:v>2863.0</c:v>
                </c:pt>
                <c:pt idx="5451">
                  <c:v>2863.0</c:v>
                </c:pt>
                <c:pt idx="5452">
                  <c:v>2863.0</c:v>
                </c:pt>
                <c:pt idx="5453">
                  <c:v>2863.0</c:v>
                </c:pt>
                <c:pt idx="5454">
                  <c:v>2863.0</c:v>
                </c:pt>
                <c:pt idx="5455">
                  <c:v>2863.0</c:v>
                </c:pt>
                <c:pt idx="5456">
                  <c:v>2863.0</c:v>
                </c:pt>
                <c:pt idx="5457">
                  <c:v>2863.0</c:v>
                </c:pt>
                <c:pt idx="5458">
                  <c:v>2864.0</c:v>
                </c:pt>
                <c:pt idx="5459">
                  <c:v>2864.0</c:v>
                </c:pt>
                <c:pt idx="5460">
                  <c:v>2864.0</c:v>
                </c:pt>
                <c:pt idx="5461">
                  <c:v>2864.0</c:v>
                </c:pt>
                <c:pt idx="5462">
                  <c:v>2864.0</c:v>
                </c:pt>
                <c:pt idx="5463">
                  <c:v>2864.0</c:v>
                </c:pt>
                <c:pt idx="5464">
                  <c:v>2865.0</c:v>
                </c:pt>
                <c:pt idx="5465">
                  <c:v>2866.0</c:v>
                </c:pt>
                <c:pt idx="5466">
                  <c:v>2867.0</c:v>
                </c:pt>
                <c:pt idx="5467">
                  <c:v>2868.0</c:v>
                </c:pt>
                <c:pt idx="5468">
                  <c:v>2869.0</c:v>
                </c:pt>
                <c:pt idx="5469">
                  <c:v>2870.0</c:v>
                </c:pt>
                <c:pt idx="5470">
                  <c:v>2871.0</c:v>
                </c:pt>
                <c:pt idx="5471">
                  <c:v>2872.0</c:v>
                </c:pt>
                <c:pt idx="5472">
                  <c:v>2873.0</c:v>
                </c:pt>
                <c:pt idx="5473">
                  <c:v>2874.0</c:v>
                </c:pt>
                <c:pt idx="5474">
                  <c:v>2874.0</c:v>
                </c:pt>
                <c:pt idx="5475">
                  <c:v>2875.0</c:v>
                </c:pt>
                <c:pt idx="5476">
                  <c:v>2876.0</c:v>
                </c:pt>
                <c:pt idx="5477">
                  <c:v>2877.0</c:v>
                </c:pt>
                <c:pt idx="5478">
                  <c:v>2878.0</c:v>
                </c:pt>
                <c:pt idx="5479">
                  <c:v>2879.0</c:v>
                </c:pt>
                <c:pt idx="5480">
                  <c:v>2880.0</c:v>
                </c:pt>
                <c:pt idx="5481">
                  <c:v>2881.0</c:v>
                </c:pt>
                <c:pt idx="5482">
                  <c:v>2882.0</c:v>
                </c:pt>
                <c:pt idx="5483">
                  <c:v>2883.0</c:v>
                </c:pt>
                <c:pt idx="5484">
                  <c:v>2884.0</c:v>
                </c:pt>
                <c:pt idx="5485">
                  <c:v>2885.0</c:v>
                </c:pt>
                <c:pt idx="5486">
                  <c:v>2886.0</c:v>
                </c:pt>
                <c:pt idx="5487">
                  <c:v>2887.0</c:v>
                </c:pt>
                <c:pt idx="5488">
                  <c:v>2888.0</c:v>
                </c:pt>
                <c:pt idx="5489">
                  <c:v>2889.0</c:v>
                </c:pt>
                <c:pt idx="5490">
                  <c:v>2890.0</c:v>
                </c:pt>
                <c:pt idx="5491">
                  <c:v>2891.0</c:v>
                </c:pt>
                <c:pt idx="5492">
                  <c:v>2892.0</c:v>
                </c:pt>
                <c:pt idx="5493">
                  <c:v>2893.0</c:v>
                </c:pt>
                <c:pt idx="5494">
                  <c:v>2894.0</c:v>
                </c:pt>
                <c:pt idx="5495">
                  <c:v>2895.0</c:v>
                </c:pt>
                <c:pt idx="5496">
                  <c:v>2895.0</c:v>
                </c:pt>
                <c:pt idx="5497">
                  <c:v>2895.0</c:v>
                </c:pt>
                <c:pt idx="5498">
                  <c:v>2895.0</c:v>
                </c:pt>
                <c:pt idx="5499">
                  <c:v>2896.0</c:v>
                </c:pt>
                <c:pt idx="5500">
                  <c:v>2897.0</c:v>
                </c:pt>
                <c:pt idx="5501">
                  <c:v>2898.0</c:v>
                </c:pt>
                <c:pt idx="5502">
                  <c:v>2899.0</c:v>
                </c:pt>
                <c:pt idx="5503">
                  <c:v>2900.0</c:v>
                </c:pt>
                <c:pt idx="5504">
                  <c:v>2900.0</c:v>
                </c:pt>
                <c:pt idx="5505">
                  <c:v>2901.0</c:v>
                </c:pt>
                <c:pt idx="5506">
                  <c:v>2902.0</c:v>
                </c:pt>
                <c:pt idx="5507">
                  <c:v>2903.0</c:v>
                </c:pt>
                <c:pt idx="5508">
                  <c:v>2904.0</c:v>
                </c:pt>
                <c:pt idx="5509">
                  <c:v>2905.0</c:v>
                </c:pt>
                <c:pt idx="5510">
                  <c:v>2905.0</c:v>
                </c:pt>
                <c:pt idx="5511">
                  <c:v>2906.0</c:v>
                </c:pt>
                <c:pt idx="5512">
                  <c:v>2907.0</c:v>
                </c:pt>
                <c:pt idx="5513">
                  <c:v>2908.0</c:v>
                </c:pt>
                <c:pt idx="5514">
                  <c:v>2908.0</c:v>
                </c:pt>
                <c:pt idx="5515">
                  <c:v>2908.0</c:v>
                </c:pt>
                <c:pt idx="5516">
                  <c:v>2909.0</c:v>
                </c:pt>
                <c:pt idx="5517">
                  <c:v>2910.0</c:v>
                </c:pt>
                <c:pt idx="5518">
                  <c:v>2911.0</c:v>
                </c:pt>
                <c:pt idx="5519">
                  <c:v>2912.0</c:v>
                </c:pt>
                <c:pt idx="5520">
                  <c:v>2913.0</c:v>
                </c:pt>
                <c:pt idx="5521">
                  <c:v>2914.0</c:v>
                </c:pt>
                <c:pt idx="5522">
                  <c:v>2915.0</c:v>
                </c:pt>
                <c:pt idx="5523">
                  <c:v>2916.0</c:v>
                </c:pt>
                <c:pt idx="5524">
                  <c:v>2917.0</c:v>
                </c:pt>
                <c:pt idx="5525">
                  <c:v>2918.0</c:v>
                </c:pt>
                <c:pt idx="5526">
                  <c:v>2919.0</c:v>
                </c:pt>
                <c:pt idx="5527">
                  <c:v>2920.0</c:v>
                </c:pt>
                <c:pt idx="5528">
                  <c:v>2921.0</c:v>
                </c:pt>
                <c:pt idx="5529">
                  <c:v>2922.0</c:v>
                </c:pt>
                <c:pt idx="5530">
                  <c:v>2923.0</c:v>
                </c:pt>
                <c:pt idx="5531">
                  <c:v>2923.0</c:v>
                </c:pt>
                <c:pt idx="5532">
                  <c:v>2924.0</c:v>
                </c:pt>
                <c:pt idx="5533">
                  <c:v>2925.0</c:v>
                </c:pt>
                <c:pt idx="5534">
                  <c:v>2926.0</c:v>
                </c:pt>
                <c:pt idx="5535">
                  <c:v>2927.0</c:v>
                </c:pt>
                <c:pt idx="5536">
                  <c:v>2928.0</c:v>
                </c:pt>
                <c:pt idx="5537">
                  <c:v>2928.0</c:v>
                </c:pt>
                <c:pt idx="5538">
                  <c:v>2929.0</c:v>
                </c:pt>
                <c:pt idx="5539">
                  <c:v>2930.0</c:v>
                </c:pt>
                <c:pt idx="5540">
                  <c:v>2931.0</c:v>
                </c:pt>
                <c:pt idx="5541">
                  <c:v>2931.0</c:v>
                </c:pt>
                <c:pt idx="5542">
                  <c:v>2931.0</c:v>
                </c:pt>
                <c:pt idx="5543">
                  <c:v>2931.0</c:v>
                </c:pt>
                <c:pt idx="5544">
                  <c:v>2932.0</c:v>
                </c:pt>
                <c:pt idx="5545">
                  <c:v>2933.0</c:v>
                </c:pt>
                <c:pt idx="5546">
                  <c:v>2933.0</c:v>
                </c:pt>
                <c:pt idx="5547">
                  <c:v>2933.0</c:v>
                </c:pt>
                <c:pt idx="5548">
                  <c:v>2934.0</c:v>
                </c:pt>
                <c:pt idx="5549">
                  <c:v>2934.0</c:v>
                </c:pt>
                <c:pt idx="5550">
                  <c:v>2935.0</c:v>
                </c:pt>
                <c:pt idx="5551">
                  <c:v>2935.0</c:v>
                </c:pt>
                <c:pt idx="5552">
                  <c:v>2936.0</c:v>
                </c:pt>
                <c:pt idx="5553">
                  <c:v>2936.0</c:v>
                </c:pt>
                <c:pt idx="5554">
                  <c:v>2937.0</c:v>
                </c:pt>
                <c:pt idx="5555">
                  <c:v>2938.0</c:v>
                </c:pt>
                <c:pt idx="5556">
                  <c:v>2939.0</c:v>
                </c:pt>
                <c:pt idx="5557">
                  <c:v>2939.0</c:v>
                </c:pt>
                <c:pt idx="5558">
                  <c:v>2939.0</c:v>
                </c:pt>
                <c:pt idx="5559">
                  <c:v>2939.0</c:v>
                </c:pt>
                <c:pt idx="5560">
                  <c:v>2939.0</c:v>
                </c:pt>
                <c:pt idx="5561">
                  <c:v>2939.0</c:v>
                </c:pt>
                <c:pt idx="5562">
                  <c:v>2939.0</c:v>
                </c:pt>
                <c:pt idx="5563">
                  <c:v>2940.0</c:v>
                </c:pt>
                <c:pt idx="5564">
                  <c:v>2941.0</c:v>
                </c:pt>
                <c:pt idx="5565">
                  <c:v>2941.0</c:v>
                </c:pt>
                <c:pt idx="5566">
                  <c:v>2941.0</c:v>
                </c:pt>
                <c:pt idx="5567">
                  <c:v>2941.0</c:v>
                </c:pt>
                <c:pt idx="5568">
                  <c:v>2941.0</c:v>
                </c:pt>
                <c:pt idx="5569">
                  <c:v>2942.0</c:v>
                </c:pt>
                <c:pt idx="5570">
                  <c:v>2942.0</c:v>
                </c:pt>
                <c:pt idx="5571">
                  <c:v>2943.0</c:v>
                </c:pt>
                <c:pt idx="5572">
                  <c:v>2943.0</c:v>
                </c:pt>
                <c:pt idx="5573">
                  <c:v>2943.0</c:v>
                </c:pt>
                <c:pt idx="5574">
                  <c:v>2944.0</c:v>
                </c:pt>
                <c:pt idx="5575">
                  <c:v>2944.0</c:v>
                </c:pt>
                <c:pt idx="5576">
                  <c:v>2945.0</c:v>
                </c:pt>
                <c:pt idx="5577">
                  <c:v>2946.0</c:v>
                </c:pt>
                <c:pt idx="5578">
                  <c:v>2947.0</c:v>
                </c:pt>
                <c:pt idx="5579">
                  <c:v>2948.0</c:v>
                </c:pt>
                <c:pt idx="5580">
                  <c:v>2948.0</c:v>
                </c:pt>
                <c:pt idx="5581">
                  <c:v>2948.0</c:v>
                </c:pt>
                <c:pt idx="5582">
                  <c:v>2948.0</c:v>
                </c:pt>
                <c:pt idx="5583">
                  <c:v>2949.0</c:v>
                </c:pt>
                <c:pt idx="5584">
                  <c:v>2950.0</c:v>
                </c:pt>
                <c:pt idx="5585">
                  <c:v>2951.0</c:v>
                </c:pt>
                <c:pt idx="5586">
                  <c:v>2952.0</c:v>
                </c:pt>
                <c:pt idx="5587">
                  <c:v>2952.0</c:v>
                </c:pt>
                <c:pt idx="5588">
                  <c:v>2952.0</c:v>
                </c:pt>
                <c:pt idx="5589">
                  <c:v>2952.0</c:v>
                </c:pt>
                <c:pt idx="5590">
                  <c:v>2952.0</c:v>
                </c:pt>
                <c:pt idx="5591">
                  <c:v>2953.0</c:v>
                </c:pt>
                <c:pt idx="5592">
                  <c:v>2954.0</c:v>
                </c:pt>
                <c:pt idx="5593">
                  <c:v>2954.0</c:v>
                </c:pt>
                <c:pt idx="5594">
                  <c:v>2955.0</c:v>
                </c:pt>
                <c:pt idx="5595">
                  <c:v>2956.0</c:v>
                </c:pt>
                <c:pt idx="5596">
                  <c:v>2957.0</c:v>
                </c:pt>
                <c:pt idx="5597">
                  <c:v>2958.0</c:v>
                </c:pt>
                <c:pt idx="5598">
                  <c:v>2958.0</c:v>
                </c:pt>
                <c:pt idx="5599">
                  <c:v>2958.0</c:v>
                </c:pt>
                <c:pt idx="5600">
                  <c:v>2958.0</c:v>
                </c:pt>
                <c:pt idx="5601">
                  <c:v>2959.0</c:v>
                </c:pt>
                <c:pt idx="5602">
                  <c:v>2959.0</c:v>
                </c:pt>
                <c:pt idx="5603">
                  <c:v>2960.0</c:v>
                </c:pt>
                <c:pt idx="5604">
                  <c:v>2961.0</c:v>
                </c:pt>
                <c:pt idx="5605">
                  <c:v>2961.0</c:v>
                </c:pt>
                <c:pt idx="5606">
                  <c:v>2961.0</c:v>
                </c:pt>
                <c:pt idx="5607">
                  <c:v>2962.0</c:v>
                </c:pt>
                <c:pt idx="5608">
                  <c:v>2962.0</c:v>
                </c:pt>
                <c:pt idx="5609">
                  <c:v>2962.0</c:v>
                </c:pt>
                <c:pt idx="5610">
                  <c:v>2962.0</c:v>
                </c:pt>
                <c:pt idx="5611">
                  <c:v>2963.0</c:v>
                </c:pt>
                <c:pt idx="5612">
                  <c:v>2964.0</c:v>
                </c:pt>
                <c:pt idx="5613">
                  <c:v>2965.0</c:v>
                </c:pt>
                <c:pt idx="5614">
                  <c:v>2966.0</c:v>
                </c:pt>
                <c:pt idx="5615">
                  <c:v>2967.0</c:v>
                </c:pt>
                <c:pt idx="5616">
                  <c:v>2967.0</c:v>
                </c:pt>
                <c:pt idx="5617">
                  <c:v>2967.0</c:v>
                </c:pt>
                <c:pt idx="5618">
                  <c:v>2967.0</c:v>
                </c:pt>
                <c:pt idx="5619">
                  <c:v>2967.0</c:v>
                </c:pt>
                <c:pt idx="5620">
                  <c:v>2967.0</c:v>
                </c:pt>
                <c:pt idx="5621">
                  <c:v>2968.0</c:v>
                </c:pt>
                <c:pt idx="5622">
                  <c:v>2968.0</c:v>
                </c:pt>
                <c:pt idx="5623">
                  <c:v>2968.0</c:v>
                </c:pt>
                <c:pt idx="5624">
                  <c:v>2969.0</c:v>
                </c:pt>
                <c:pt idx="5625">
                  <c:v>2970.0</c:v>
                </c:pt>
                <c:pt idx="5626">
                  <c:v>2971.0</c:v>
                </c:pt>
                <c:pt idx="5627">
                  <c:v>2972.0</c:v>
                </c:pt>
                <c:pt idx="5628">
                  <c:v>2973.0</c:v>
                </c:pt>
                <c:pt idx="5629">
                  <c:v>2973.0</c:v>
                </c:pt>
                <c:pt idx="5630">
                  <c:v>2974.0</c:v>
                </c:pt>
                <c:pt idx="5631">
                  <c:v>2974.0</c:v>
                </c:pt>
                <c:pt idx="5632">
                  <c:v>2975.0</c:v>
                </c:pt>
                <c:pt idx="5633">
                  <c:v>2976.0</c:v>
                </c:pt>
                <c:pt idx="5634">
                  <c:v>2976.0</c:v>
                </c:pt>
                <c:pt idx="5635">
                  <c:v>2976.0</c:v>
                </c:pt>
                <c:pt idx="5636">
                  <c:v>2977.0</c:v>
                </c:pt>
                <c:pt idx="5637">
                  <c:v>2978.0</c:v>
                </c:pt>
                <c:pt idx="5638">
                  <c:v>2979.0</c:v>
                </c:pt>
                <c:pt idx="5639">
                  <c:v>2979.0</c:v>
                </c:pt>
                <c:pt idx="5640">
                  <c:v>2980.0</c:v>
                </c:pt>
                <c:pt idx="5641">
                  <c:v>2981.0</c:v>
                </c:pt>
                <c:pt idx="5642">
                  <c:v>2982.0</c:v>
                </c:pt>
                <c:pt idx="5643">
                  <c:v>2983.0</c:v>
                </c:pt>
                <c:pt idx="5644">
                  <c:v>2983.0</c:v>
                </c:pt>
                <c:pt idx="5645">
                  <c:v>2983.0</c:v>
                </c:pt>
                <c:pt idx="5646">
                  <c:v>2983.0</c:v>
                </c:pt>
                <c:pt idx="5647">
                  <c:v>2984.0</c:v>
                </c:pt>
                <c:pt idx="5648">
                  <c:v>2984.0</c:v>
                </c:pt>
                <c:pt idx="5649">
                  <c:v>2984.0</c:v>
                </c:pt>
                <c:pt idx="5650">
                  <c:v>2984.0</c:v>
                </c:pt>
                <c:pt idx="5651">
                  <c:v>2985.0</c:v>
                </c:pt>
                <c:pt idx="5652">
                  <c:v>2985.0</c:v>
                </c:pt>
                <c:pt idx="5653">
                  <c:v>2986.0</c:v>
                </c:pt>
                <c:pt idx="5654">
                  <c:v>2986.0</c:v>
                </c:pt>
                <c:pt idx="5655">
                  <c:v>2986.0</c:v>
                </c:pt>
                <c:pt idx="5656">
                  <c:v>2986.0</c:v>
                </c:pt>
                <c:pt idx="5657">
                  <c:v>2986.0</c:v>
                </c:pt>
                <c:pt idx="5658">
                  <c:v>2986.0</c:v>
                </c:pt>
                <c:pt idx="5659">
                  <c:v>2986.0</c:v>
                </c:pt>
                <c:pt idx="5660">
                  <c:v>2986.0</c:v>
                </c:pt>
                <c:pt idx="5661">
                  <c:v>2986.0</c:v>
                </c:pt>
                <c:pt idx="5662">
                  <c:v>2986.0</c:v>
                </c:pt>
                <c:pt idx="5663">
                  <c:v>2986.0</c:v>
                </c:pt>
                <c:pt idx="5664">
                  <c:v>2986.0</c:v>
                </c:pt>
                <c:pt idx="5665">
                  <c:v>2986.0</c:v>
                </c:pt>
                <c:pt idx="5666">
                  <c:v>2987.0</c:v>
                </c:pt>
                <c:pt idx="5667">
                  <c:v>2988.0</c:v>
                </c:pt>
                <c:pt idx="5668">
                  <c:v>2988.0</c:v>
                </c:pt>
                <c:pt idx="5669">
                  <c:v>2988.0</c:v>
                </c:pt>
                <c:pt idx="5670">
                  <c:v>2988.0</c:v>
                </c:pt>
                <c:pt idx="5671">
                  <c:v>2988.0</c:v>
                </c:pt>
                <c:pt idx="5672">
                  <c:v>2989.0</c:v>
                </c:pt>
                <c:pt idx="5673">
                  <c:v>2990.0</c:v>
                </c:pt>
                <c:pt idx="5674">
                  <c:v>2991.0</c:v>
                </c:pt>
                <c:pt idx="5675">
                  <c:v>2992.0</c:v>
                </c:pt>
                <c:pt idx="5676">
                  <c:v>2993.0</c:v>
                </c:pt>
                <c:pt idx="5677">
                  <c:v>2994.0</c:v>
                </c:pt>
                <c:pt idx="5678">
                  <c:v>2995.0</c:v>
                </c:pt>
                <c:pt idx="5679">
                  <c:v>2996.0</c:v>
                </c:pt>
                <c:pt idx="5680">
                  <c:v>2997.0</c:v>
                </c:pt>
                <c:pt idx="5681">
                  <c:v>2997.0</c:v>
                </c:pt>
                <c:pt idx="5682">
                  <c:v>2998.0</c:v>
                </c:pt>
                <c:pt idx="5683">
                  <c:v>2999.0</c:v>
                </c:pt>
                <c:pt idx="5684">
                  <c:v>2999.0</c:v>
                </c:pt>
                <c:pt idx="5685">
                  <c:v>3000.0</c:v>
                </c:pt>
                <c:pt idx="5686">
                  <c:v>3000.0</c:v>
                </c:pt>
                <c:pt idx="5687">
                  <c:v>3000.0</c:v>
                </c:pt>
                <c:pt idx="5688">
                  <c:v>3001.0</c:v>
                </c:pt>
                <c:pt idx="5689">
                  <c:v>3002.0</c:v>
                </c:pt>
                <c:pt idx="5690">
                  <c:v>3002.0</c:v>
                </c:pt>
                <c:pt idx="5691">
                  <c:v>3002.0</c:v>
                </c:pt>
                <c:pt idx="5692">
                  <c:v>3003.0</c:v>
                </c:pt>
                <c:pt idx="5693">
                  <c:v>3003.0</c:v>
                </c:pt>
                <c:pt idx="5694">
                  <c:v>3003.0</c:v>
                </c:pt>
                <c:pt idx="5695">
                  <c:v>3003.0</c:v>
                </c:pt>
                <c:pt idx="5696">
                  <c:v>3004.0</c:v>
                </c:pt>
                <c:pt idx="5697">
                  <c:v>3005.0</c:v>
                </c:pt>
                <c:pt idx="5698">
                  <c:v>3006.0</c:v>
                </c:pt>
                <c:pt idx="5699">
                  <c:v>3007.0</c:v>
                </c:pt>
                <c:pt idx="5700">
                  <c:v>3008.0</c:v>
                </c:pt>
                <c:pt idx="5701">
                  <c:v>3008.0</c:v>
                </c:pt>
                <c:pt idx="5702">
                  <c:v>3009.0</c:v>
                </c:pt>
                <c:pt idx="5703">
                  <c:v>3010.0</c:v>
                </c:pt>
                <c:pt idx="5704">
                  <c:v>3010.0</c:v>
                </c:pt>
                <c:pt idx="5705">
                  <c:v>3010.0</c:v>
                </c:pt>
                <c:pt idx="5706">
                  <c:v>3011.0</c:v>
                </c:pt>
                <c:pt idx="5707">
                  <c:v>3012.0</c:v>
                </c:pt>
                <c:pt idx="5708">
                  <c:v>3012.0</c:v>
                </c:pt>
                <c:pt idx="5709">
                  <c:v>3012.0</c:v>
                </c:pt>
                <c:pt idx="5710">
                  <c:v>3013.0</c:v>
                </c:pt>
                <c:pt idx="5711">
                  <c:v>3013.0</c:v>
                </c:pt>
                <c:pt idx="5712">
                  <c:v>3013.0</c:v>
                </c:pt>
                <c:pt idx="5713">
                  <c:v>3014.0</c:v>
                </c:pt>
                <c:pt idx="5714">
                  <c:v>3014.0</c:v>
                </c:pt>
                <c:pt idx="5715">
                  <c:v>3014.0</c:v>
                </c:pt>
                <c:pt idx="5716">
                  <c:v>3014.0</c:v>
                </c:pt>
                <c:pt idx="5717">
                  <c:v>3015.0</c:v>
                </c:pt>
                <c:pt idx="5718">
                  <c:v>3016.0</c:v>
                </c:pt>
                <c:pt idx="5719">
                  <c:v>3017.0</c:v>
                </c:pt>
                <c:pt idx="5720">
                  <c:v>3017.0</c:v>
                </c:pt>
                <c:pt idx="5721">
                  <c:v>3017.0</c:v>
                </c:pt>
                <c:pt idx="5722">
                  <c:v>3017.0</c:v>
                </c:pt>
                <c:pt idx="5723">
                  <c:v>3017.0</c:v>
                </c:pt>
                <c:pt idx="5724">
                  <c:v>3018.0</c:v>
                </c:pt>
                <c:pt idx="5725">
                  <c:v>3019.0</c:v>
                </c:pt>
                <c:pt idx="5726">
                  <c:v>3020.0</c:v>
                </c:pt>
                <c:pt idx="5727">
                  <c:v>3021.0</c:v>
                </c:pt>
                <c:pt idx="5728">
                  <c:v>3022.0</c:v>
                </c:pt>
                <c:pt idx="5729">
                  <c:v>3023.0</c:v>
                </c:pt>
                <c:pt idx="5730">
                  <c:v>3024.0</c:v>
                </c:pt>
                <c:pt idx="5731">
                  <c:v>3024.0</c:v>
                </c:pt>
                <c:pt idx="5732">
                  <c:v>3024.0</c:v>
                </c:pt>
                <c:pt idx="5733">
                  <c:v>3024.0</c:v>
                </c:pt>
                <c:pt idx="5734">
                  <c:v>3024.0</c:v>
                </c:pt>
                <c:pt idx="5735">
                  <c:v>3024.0</c:v>
                </c:pt>
                <c:pt idx="5736">
                  <c:v>3024.0</c:v>
                </c:pt>
                <c:pt idx="5737">
                  <c:v>3024.0</c:v>
                </c:pt>
                <c:pt idx="5738">
                  <c:v>3024.0</c:v>
                </c:pt>
                <c:pt idx="5739">
                  <c:v>3024.0</c:v>
                </c:pt>
                <c:pt idx="5740">
                  <c:v>3025.0</c:v>
                </c:pt>
                <c:pt idx="5741">
                  <c:v>3025.0</c:v>
                </c:pt>
                <c:pt idx="5742">
                  <c:v>3025.0</c:v>
                </c:pt>
                <c:pt idx="5743">
                  <c:v>3026.0</c:v>
                </c:pt>
                <c:pt idx="5744">
                  <c:v>3027.0</c:v>
                </c:pt>
                <c:pt idx="5745">
                  <c:v>3028.0</c:v>
                </c:pt>
                <c:pt idx="5746">
                  <c:v>3029.0</c:v>
                </c:pt>
                <c:pt idx="5747">
                  <c:v>3030.0</c:v>
                </c:pt>
                <c:pt idx="5748">
                  <c:v>3031.0</c:v>
                </c:pt>
                <c:pt idx="5749">
                  <c:v>3032.0</c:v>
                </c:pt>
                <c:pt idx="5750">
                  <c:v>3033.0</c:v>
                </c:pt>
                <c:pt idx="5751">
                  <c:v>3034.0</c:v>
                </c:pt>
                <c:pt idx="5752">
                  <c:v>3035.0</c:v>
                </c:pt>
                <c:pt idx="5753">
                  <c:v>3036.0</c:v>
                </c:pt>
                <c:pt idx="5754">
                  <c:v>3037.0</c:v>
                </c:pt>
                <c:pt idx="5755">
                  <c:v>3038.0</c:v>
                </c:pt>
                <c:pt idx="5756">
                  <c:v>3039.0</c:v>
                </c:pt>
                <c:pt idx="5757">
                  <c:v>3040.0</c:v>
                </c:pt>
                <c:pt idx="5758">
                  <c:v>3041.0</c:v>
                </c:pt>
                <c:pt idx="5759">
                  <c:v>3042.0</c:v>
                </c:pt>
                <c:pt idx="5760">
                  <c:v>3043.0</c:v>
                </c:pt>
                <c:pt idx="5761">
                  <c:v>3044.0</c:v>
                </c:pt>
                <c:pt idx="5762">
                  <c:v>3044.0</c:v>
                </c:pt>
                <c:pt idx="5763">
                  <c:v>3045.0</c:v>
                </c:pt>
                <c:pt idx="5764">
                  <c:v>3046.0</c:v>
                </c:pt>
                <c:pt idx="5765">
                  <c:v>3047.0</c:v>
                </c:pt>
                <c:pt idx="5766">
                  <c:v>3047.0</c:v>
                </c:pt>
                <c:pt idx="5767">
                  <c:v>3047.0</c:v>
                </c:pt>
                <c:pt idx="5768">
                  <c:v>3047.0</c:v>
                </c:pt>
                <c:pt idx="5769">
                  <c:v>3047.0</c:v>
                </c:pt>
                <c:pt idx="5770">
                  <c:v>3047.0</c:v>
                </c:pt>
                <c:pt idx="5771">
                  <c:v>3047.0</c:v>
                </c:pt>
                <c:pt idx="5772">
                  <c:v>3047.0</c:v>
                </c:pt>
                <c:pt idx="5773">
                  <c:v>3047.0</c:v>
                </c:pt>
                <c:pt idx="5774">
                  <c:v>3048.0</c:v>
                </c:pt>
                <c:pt idx="5775">
                  <c:v>3048.0</c:v>
                </c:pt>
                <c:pt idx="5776">
                  <c:v>3049.0</c:v>
                </c:pt>
                <c:pt idx="5777">
                  <c:v>3050.0</c:v>
                </c:pt>
                <c:pt idx="5778">
                  <c:v>3051.0</c:v>
                </c:pt>
                <c:pt idx="5779">
                  <c:v>3051.0</c:v>
                </c:pt>
                <c:pt idx="5780">
                  <c:v>3051.0</c:v>
                </c:pt>
                <c:pt idx="5781">
                  <c:v>3051.0</c:v>
                </c:pt>
                <c:pt idx="5782">
                  <c:v>3052.0</c:v>
                </c:pt>
                <c:pt idx="5783">
                  <c:v>3052.0</c:v>
                </c:pt>
                <c:pt idx="5784">
                  <c:v>3053.0</c:v>
                </c:pt>
                <c:pt idx="5785">
                  <c:v>3054.0</c:v>
                </c:pt>
                <c:pt idx="5786">
                  <c:v>3054.0</c:v>
                </c:pt>
                <c:pt idx="5787">
                  <c:v>3054.0</c:v>
                </c:pt>
                <c:pt idx="5788">
                  <c:v>3054.0</c:v>
                </c:pt>
                <c:pt idx="5789">
                  <c:v>3054.0</c:v>
                </c:pt>
                <c:pt idx="5790">
                  <c:v>3054.0</c:v>
                </c:pt>
                <c:pt idx="5791">
                  <c:v>3055.0</c:v>
                </c:pt>
                <c:pt idx="5792">
                  <c:v>3055.0</c:v>
                </c:pt>
                <c:pt idx="5793">
                  <c:v>3056.0</c:v>
                </c:pt>
                <c:pt idx="5794">
                  <c:v>3057.0</c:v>
                </c:pt>
                <c:pt idx="5795">
                  <c:v>3058.0</c:v>
                </c:pt>
                <c:pt idx="5796">
                  <c:v>3059.0</c:v>
                </c:pt>
                <c:pt idx="5797">
                  <c:v>3060.0</c:v>
                </c:pt>
                <c:pt idx="5798">
                  <c:v>3061.0</c:v>
                </c:pt>
                <c:pt idx="5799">
                  <c:v>3062.0</c:v>
                </c:pt>
                <c:pt idx="5800">
                  <c:v>3062.0</c:v>
                </c:pt>
                <c:pt idx="5801">
                  <c:v>3063.0</c:v>
                </c:pt>
                <c:pt idx="5802">
                  <c:v>3064.0</c:v>
                </c:pt>
                <c:pt idx="5803">
                  <c:v>3065.0</c:v>
                </c:pt>
                <c:pt idx="5804">
                  <c:v>3066.0</c:v>
                </c:pt>
                <c:pt idx="5805">
                  <c:v>3066.0</c:v>
                </c:pt>
                <c:pt idx="5806">
                  <c:v>3066.0</c:v>
                </c:pt>
                <c:pt idx="5807">
                  <c:v>3066.0</c:v>
                </c:pt>
                <c:pt idx="5808">
                  <c:v>3067.0</c:v>
                </c:pt>
                <c:pt idx="5809">
                  <c:v>3068.0</c:v>
                </c:pt>
                <c:pt idx="5810">
                  <c:v>3069.0</c:v>
                </c:pt>
                <c:pt idx="5811">
                  <c:v>3070.0</c:v>
                </c:pt>
                <c:pt idx="5812">
                  <c:v>3071.0</c:v>
                </c:pt>
                <c:pt idx="5813">
                  <c:v>3072.0</c:v>
                </c:pt>
                <c:pt idx="5814">
                  <c:v>3073.0</c:v>
                </c:pt>
                <c:pt idx="5815">
                  <c:v>3074.0</c:v>
                </c:pt>
                <c:pt idx="5816">
                  <c:v>3075.0</c:v>
                </c:pt>
                <c:pt idx="5817">
                  <c:v>3076.0</c:v>
                </c:pt>
                <c:pt idx="5818">
                  <c:v>3077.0</c:v>
                </c:pt>
                <c:pt idx="5819">
                  <c:v>3078.0</c:v>
                </c:pt>
                <c:pt idx="5820">
                  <c:v>3078.0</c:v>
                </c:pt>
                <c:pt idx="5821">
                  <c:v>3079.0</c:v>
                </c:pt>
                <c:pt idx="5822">
                  <c:v>3080.0</c:v>
                </c:pt>
                <c:pt idx="5823">
                  <c:v>3081.0</c:v>
                </c:pt>
                <c:pt idx="5824">
                  <c:v>3082.0</c:v>
                </c:pt>
                <c:pt idx="5825">
                  <c:v>3083.0</c:v>
                </c:pt>
                <c:pt idx="5826">
                  <c:v>3084.0</c:v>
                </c:pt>
                <c:pt idx="5827">
                  <c:v>3085.0</c:v>
                </c:pt>
                <c:pt idx="5828">
                  <c:v>3086.0</c:v>
                </c:pt>
                <c:pt idx="5829">
                  <c:v>3087.0</c:v>
                </c:pt>
                <c:pt idx="5830">
                  <c:v>3088.0</c:v>
                </c:pt>
                <c:pt idx="5831">
                  <c:v>3089.0</c:v>
                </c:pt>
                <c:pt idx="5832">
                  <c:v>3090.0</c:v>
                </c:pt>
                <c:pt idx="5833">
                  <c:v>3090.0</c:v>
                </c:pt>
                <c:pt idx="5834">
                  <c:v>3090.0</c:v>
                </c:pt>
                <c:pt idx="5835">
                  <c:v>3091.0</c:v>
                </c:pt>
                <c:pt idx="5836">
                  <c:v>3092.0</c:v>
                </c:pt>
                <c:pt idx="5837">
                  <c:v>3093.0</c:v>
                </c:pt>
                <c:pt idx="5838">
                  <c:v>3093.0</c:v>
                </c:pt>
                <c:pt idx="5839">
                  <c:v>3094.0</c:v>
                </c:pt>
                <c:pt idx="5840">
                  <c:v>3094.0</c:v>
                </c:pt>
                <c:pt idx="5841">
                  <c:v>3095.0</c:v>
                </c:pt>
                <c:pt idx="5842">
                  <c:v>3096.0</c:v>
                </c:pt>
                <c:pt idx="5843">
                  <c:v>3097.0</c:v>
                </c:pt>
                <c:pt idx="5844">
                  <c:v>3098.0</c:v>
                </c:pt>
                <c:pt idx="5845">
                  <c:v>3099.0</c:v>
                </c:pt>
                <c:pt idx="5846">
                  <c:v>3100.0</c:v>
                </c:pt>
                <c:pt idx="5847">
                  <c:v>3101.0</c:v>
                </c:pt>
                <c:pt idx="5848">
                  <c:v>3102.0</c:v>
                </c:pt>
                <c:pt idx="5849">
                  <c:v>3103.0</c:v>
                </c:pt>
                <c:pt idx="5850">
                  <c:v>3104.0</c:v>
                </c:pt>
                <c:pt idx="5851">
                  <c:v>3105.0</c:v>
                </c:pt>
                <c:pt idx="5852">
                  <c:v>3105.0</c:v>
                </c:pt>
                <c:pt idx="5853">
                  <c:v>3106.0</c:v>
                </c:pt>
                <c:pt idx="5854">
                  <c:v>3106.0</c:v>
                </c:pt>
                <c:pt idx="5855">
                  <c:v>3107.0</c:v>
                </c:pt>
                <c:pt idx="5856">
                  <c:v>3107.0</c:v>
                </c:pt>
                <c:pt idx="5857">
                  <c:v>3108.0</c:v>
                </c:pt>
                <c:pt idx="5858">
                  <c:v>3108.0</c:v>
                </c:pt>
                <c:pt idx="5859">
                  <c:v>3109.0</c:v>
                </c:pt>
                <c:pt idx="5860">
                  <c:v>3110.0</c:v>
                </c:pt>
                <c:pt idx="5861">
                  <c:v>3111.0</c:v>
                </c:pt>
                <c:pt idx="5862">
                  <c:v>3112.0</c:v>
                </c:pt>
                <c:pt idx="5863">
                  <c:v>3113.0</c:v>
                </c:pt>
                <c:pt idx="5864">
                  <c:v>3114.0</c:v>
                </c:pt>
                <c:pt idx="5865">
                  <c:v>3115.0</c:v>
                </c:pt>
                <c:pt idx="5866">
                  <c:v>3116.0</c:v>
                </c:pt>
                <c:pt idx="5867">
                  <c:v>3117.0</c:v>
                </c:pt>
                <c:pt idx="5868">
                  <c:v>3118.0</c:v>
                </c:pt>
                <c:pt idx="5869">
                  <c:v>3119.0</c:v>
                </c:pt>
                <c:pt idx="5870">
                  <c:v>3120.0</c:v>
                </c:pt>
                <c:pt idx="5871">
                  <c:v>3121.0</c:v>
                </c:pt>
                <c:pt idx="5872">
                  <c:v>3122.0</c:v>
                </c:pt>
                <c:pt idx="5873">
                  <c:v>3123.0</c:v>
                </c:pt>
                <c:pt idx="5874">
                  <c:v>3124.0</c:v>
                </c:pt>
                <c:pt idx="5875">
                  <c:v>3124.0</c:v>
                </c:pt>
                <c:pt idx="5876">
                  <c:v>3124.0</c:v>
                </c:pt>
                <c:pt idx="5877">
                  <c:v>3124.0</c:v>
                </c:pt>
                <c:pt idx="5878">
                  <c:v>3124.0</c:v>
                </c:pt>
                <c:pt idx="5879">
                  <c:v>3125.0</c:v>
                </c:pt>
                <c:pt idx="5880">
                  <c:v>3126.0</c:v>
                </c:pt>
                <c:pt idx="5881">
                  <c:v>3126.0</c:v>
                </c:pt>
                <c:pt idx="5882">
                  <c:v>3126.0</c:v>
                </c:pt>
                <c:pt idx="5883">
                  <c:v>3126.0</c:v>
                </c:pt>
                <c:pt idx="5884">
                  <c:v>3126.0</c:v>
                </c:pt>
                <c:pt idx="5885">
                  <c:v>3126.0</c:v>
                </c:pt>
                <c:pt idx="5886">
                  <c:v>3126.0</c:v>
                </c:pt>
                <c:pt idx="5887">
                  <c:v>3126.0</c:v>
                </c:pt>
                <c:pt idx="5888">
                  <c:v>3126.0</c:v>
                </c:pt>
                <c:pt idx="5889">
                  <c:v>3126.0</c:v>
                </c:pt>
                <c:pt idx="5890">
                  <c:v>3127.0</c:v>
                </c:pt>
                <c:pt idx="5891">
                  <c:v>3127.0</c:v>
                </c:pt>
                <c:pt idx="5892">
                  <c:v>3128.0</c:v>
                </c:pt>
                <c:pt idx="5893">
                  <c:v>3129.0</c:v>
                </c:pt>
                <c:pt idx="5894">
                  <c:v>3130.0</c:v>
                </c:pt>
                <c:pt idx="5895">
                  <c:v>3131.0</c:v>
                </c:pt>
                <c:pt idx="5896">
                  <c:v>3132.0</c:v>
                </c:pt>
                <c:pt idx="5897">
                  <c:v>3132.0</c:v>
                </c:pt>
                <c:pt idx="5898">
                  <c:v>3132.0</c:v>
                </c:pt>
                <c:pt idx="5899">
                  <c:v>3132.0</c:v>
                </c:pt>
                <c:pt idx="5900">
                  <c:v>3132.0</c:v>
                </c:pt>
                <c:pt idx="5901">
                  <c:v>3132.0</c:v>
                </c:pt>
                <c:pt idx="5902">
                  <c:v>3133.0</c:v>
                </c:pt>
                <c:pt idx="5903">
                  <c:v>3133.0</c:v>
                </c:pt>
                <c:pt idx="5904">
                  <c:v>3133.0</c:v>
                </c:pt>
                <c:pt idx="5905">
                  <c:v>3134.0</c:v>
                </c:pt>
                <c:pt idx="5906">
                  <c:v>3135.0</c:v>
                </c:pt>
                <c:pt idx="5907">
                  <c:v>3136.0</c:v>
                </c:pt>
                <c:pt idx="5908">
                  <c:v>3136.0</c:v>
                </c:pt>
                <c:pt idx="5909">
                  <c:v>3136.0</c:v>
                </c:pt>
                <c:pt idx="5910">
                  <c:v>3137.0</c:v>
                </c:pt>
                <c:pt idx="5911">
                  <c:v>3137.0</c:v>
                </c:pt>
                <c:pt idx="5912">
                  <c:v>3138.0</c:v>
                </c:pt>
                <c:pt idx="5913">
                  <c:v>3139.0</c:v>
                </c:pt>
                <c:pt idx="5914">
                  <c:v>3140.0</c:v>
                </c:pt>
                <c:pt idx="5915">
                  <c:v>3141.0</c:v>
                </c:pt>
                <c:pt idx="5916">
                  <c:v>3142.0</c:v>
                </c:pt>
                <c:pt idx="5917">
                  <c:v>3143.0</c:v>
                </c:pt>
                <c:pt idx="5918">
                  <c:v>3144.0</c:v>
                </c:pt>
                <c:pt idx="5919">
                  <c:v>3144.0</c:v>
                </c:pt>
                <c:pt idx="5920">
                  <c:v>3144.0</c:v>
                </c:pt>
                <c:pt idx="5921">
                  <c:v>3144.0</c:v>
                </c:pt>
                <c:pt idx="5922">
                  <c:v>3144.0</c:v>
                </c:pt>
                <c:pt idx="5923">
                  <c:v>3144.0</c:v>
                </c:pt>
                <c:pt idx="5924">
                  <c:v>3145.0</c:v>
                </c:pt>
                <c:pt idx="5925">
                  <c:v>3146.0</c:v>
                </c:pt>
                <c:pt idx="5926">
                  <c:v>3147.0</c:v>
                </c:pt>
                <c:pt idx="5927">
                  <c:v>3148.0</c:v>
                </c:pt>
                <c:pt idx="5928">
                  <c:v>3148.0</c:v>
                </c:pt>
                <c:pt idx="5929">
                  <c:v>3148.0</c:v>
                </c:pt>
                <c:pt idx="5930">
                  <c:v>3148.0</c:v>
                </c:pt>
                <c:pt idx="5931">
                  <c:v>3149.0</c:v>
                </c:pt>
                <c:pt idx="5932">
                  <c:v>3149.0</c:v>
                </c:pt>
                <c:pt idx="5933">
                  <c:v>3150.0</c:v>
                </c:pt>
                <c:pt idx="5934">
                  <c:v>3151.0</c:v>
                </c:pt>
                <c:pt idx="5935">
                  <c:v>3151.0</c:v>
                </c:pt>
                <c:pt idx="5936">
                  <c:v>3151.0</c:v>
                </c:pt>
                <c:pt idx="5937">
                  <c:v>3151.0</c:v>
                </c:pt>
                <c:pt idx="5938">
                  <c:v>3151.0</c:v>
                </c:pt>
                <c:pt idx="5939">
                  <c:v>3152.0</c:v>
                </c:pt>
                <c:pt idx="5940">
                  <c:v>3152.0</c:v>
                </c:pt>
                <c:pt idx="5941">
                  <c:v>3153.0</c:v>
                </c:pt>
                <c:pt idx="5942">
                  <c:v>3154.0</c:v>
                </c:pt>
                <c:pt idx="5943">
                  <c:v>3155.0</c:v>
                </c:pt>
                <c:pt idx="5944">
                  <c:v>3156.0</c:v>
                </c:pt>
                <c:pt idx="5945">
                  <c:v>3157.0</c:v>
                </c:pt>
                <c:pt idx="5946">
                  <c:v>3158.0</c:v>
                </c:pt>
                <c:pt idx="5947">
                  <c:v>3158.0</c:v>
                </c:pt>
                <c:pt idx="5948">
                  <c:v>3158.0</c:v>
                </c:pt>
                <c:pt idx="5949">
                  <c:v>3159.0</c:v>
                </c:pt>
                <c:pt idx="5950">
                  <c:v>3160.0</c:v>
                </c:pt>
                <c:pt idx="5951">
                  <c:v>3160.0</c:v>
                </c:pt>
                <c:pt idx="5952">
                  <c:v>3161.0</c:v>
                </c:pt>
                <c:pt idx="5953">
                  <c:v>3162.0</c:v>
                </c:pt>
                <c:pt idx="5954">
                  <c:v>3162.0</c:v>
                </c:pt>
                <c:pt idx="5955">
                  <c:v>3163.0</c:v>
                </c:pt>
                <c:pt idx="5956">
                  <c:v>3163.0</c:v>
                </c:pt>
                <c:pt idx="5957">
                  <c:v>3164.0</c:v>
                </c:pt>
                <c:pt idx="5958">
                  <c:v>3165.0</c:v>
                </c:pt>
                <c:pt idx="5959">
                  <c:v>3166.0</c:v>
                </c:pt>
                <c:pt idx="5960">
                  <c:v>3166.0</c:v>
                </c:pt>
                <c:pt idx="5961">
                  <c:v>3167.0</c:v>
                </c:pt>
                <c:pt idx="5962">
                  <c:v>3168.0</c:v>
                </c:pt>
                <c:pt idx="5963">
                  <c:v>3168.0</c:v>
                </c:pt>
                <c:pt idx="5964">
                  <c:v>3168.0</c:v>
                </c:pt>
                <c:pt idx="5965">
                  <c:v>3169.0</c:v>
                </c:pt>
                <c:pt idx="5966">
                  <c:v>3169.0</c:v>
                </c:pt>
                <c:pt idx="5967">
                  <c:v>3169.0</c:v>
                </c:pt>
                <c:pt idx="5968">
                  <c:v>3170.0</c:v>
                </c:pt>
                <c:pt idx="5969">
                  <c:v>3171.0</c:v>
                </c:pt>
                <c:pt idx="5970">
                  <c:v>3171.0</c:v>
                </c:pt>
                <c:pt idx="5971">
                  <c:v>3172.0</c:v>
                </c:pt>
                <c:pt idx="5972">
                  <c:v>3173.0</c:v>
                </c:pt>
                <c:pt idx="5973">
                  <c:v>3173.0</c:v>
                </c:pt>
                <c:pt idx="5974">
                  <c:v>3173.0</c:v>
                </c:pt>
                <c:pt idx="5975">
                  <c:v>3173.0</c:v>
                </c:pt>
                <c:pt idx="5976">
                  <c:v>3173.0</c:v>
                </c:pt>
                <c:pt idx="5977">
                  <c:v>3173.0</c:v>
                </c:pt>
                <c:pt idx="5978">
                  <c:v>3174.0</c:v>
                </c:pt>
                <c:pt idx="5979">
                  <c:v>3174.0</c:v>
                </c:pt>
                <c:pt idx="5980">
                  <c:v>3174.0</c:v>
                </c:pt>
                <c:pt idx="5981">
                  <c:v>3174.0</c:v>
                </c:pt>
                <c:pt idx="5982">
                  <c:v>3175.0</c:v>
                </c:pt>
                <c:pt idx="5983">
                  <c:v>3176.0</c:v>
                </c:pt>
                <c:pt idx="5984">
                  <c:v>3177.0</c:v>
                </c:pt>
                <c:pt idx="5985">
                  <c:v>3178.0</c:v>
                </c:pt>
                <c:pt idx="5986">
                  <c:v>3179.0</c:v>
                </c:pt>
                <c:pt idx="5987">
                  <c:v>3179.0</c:v>
                </c:pt>
                <c:pt idx="5988">
                  <c:v>3179.0</c:v>
                </c:pt>
                <c:pt idx="5989">
                  <c:v>3180.0</c:v>
                </c:pt>
                <c:pt idx="5990">
                  <c:v>3180.0</c:v>
                </c:pt>
                <c:pt idx="5991">
                  <c:v>3180.0</c:v>
                </c:pt>
                <c:pt idx="5992">
                  <c:v>3181.0</c:v>
                </c:pt>
                <c:pt idx="5993">
                  <c:v>3181.0</c:v>
                </c:pt>
                <c:pt idx="5994">
                  <c:v>3181.0</c:v>
                </c:pt>
                <c:pt idx="5995">
                  <c:v>3181.0</c:v>
                </c:pt>
                <c:pt idx="5996">
                  <c:v>3182.0</c:v>
                </c:pt>
                <c:pt idx="5997">
                  <c:v>3183.0</c:v>
                </c:pt>
                <c:pt idx="5998">
                  <c:v>3184.0</c:v>
                </c:pt>
                <c:pt idx="5999">
                  <c:v>3185.0</c:v>
                </c:pt>
                <c:pt idx="6000">
                  <c:v>3186.0</c:v>
                </c:pt>
                <c:pt idx="6001">
                  <c:v>3187.0</c:v>
                </c:pt>
                <c:pt idx="6002">
                  <c:v>3188.0</c:v>
                </c:pt>
                <c:pt idx="6003">
                  <c:v>3188.0</c:v>
                </c:pt>
                <c:pt idx="6004">
                  <c:v>3188.0</c:v>
                </c:pt>
                <c:pt idx="6005">
                  <c:v>3188.0</c:v>
                </c:pt>
                <c:pt idx="6006">
                  <c:v>3189.0</c:v>
                </c:pt>
                <c:pt idx="6007">
                  <c:v>3190.0</c:v>
                </c:pt>
                <c:pt idx="6008">
                  <c:v>3191.0</c:v>
                </c:pt>
                <c:pt idx="6009">
                  <c:v>3191.0</c:v>
                </c:pt>
                <c:pt idx="6010">
                  <c:v>3192.0</c:v>
                </c:pt>
                <c:pt idx="6011">
                  <c:v>3193.0</c:v>
                </c:pt>
                <c:pt idx="6012">
                  <c:v>3193.0</c:v>
                </c:pt>
                <c:pt idx="6013">
                  <c:v>3193.0</c:v>
                </c:pt>
                <c:pt idx="6014">
                  <c:v>3194.0</c:v>
                </c:pt>
                <c:pt idx="6015">
                  <c:v>3194.0</c:v>
                </c:pt>
                <c:pt idx="6016">
                  <c:v>3194.0</c:v>
                </c:pt>
                <c:pt idx="6017">
                  <c:v>3194.0</c:v>
                </c:pt>
                <c:pt idx="6018">
                  <c:v>3195.0</c:v>
                </c:pt>
                <c:pt idx="6019">
                  <c:v>3196.0</c:v>
                </c:pt>
                <c:pt idx="6020">
                  <c:v>3197.0</c:v>
                </c:pt>
                <c:pt idx="6021">
                  <c:v>3198.0</c:v>
                </c:pt>
                <c:pt idx="6022">
                  <c:v>3199.0</c:v>
                </c:pt>
                <c:pt idx="6023">
                  <c:v>3199.0</c:v>
                </c:pt>
                <c:pt idx="6024">
                  <c:v>3200.0</c:v>
                </c:pt>
                <c:pt idx="6025">
                  <c:v>3201.0</c:v>
                </c:pt>
                <c:pt idx="6026">
                  <c:v>3201.0</c:v>
                </c:pt>
                <c:pt idx="6027">
                  <c:v>3202.0</c:v>
                </c:pt>
                <c:pt idx="6028">
                  <c:v>3202.0</c:v>
                </c:pt>
                <c:pt idx="6029">
                  <c:v>3203.0</c:v>
                </c:pt>
                <c:pt idx="6030">
                  <c:v>3203.0</c:v>
                </c:pt>
                <c:pt idx="6031">
                  <c:v>3203.0</c:v>
                </c:pt>
                <c:pt idx="6032">
                  <c:v>3203.0</c:v>
                </c:pt>
                <c:pt idx="6033">
                  <c:v>3203.0</c:v>
                </c:pt>
                <c:pt idx="6034">
                  <c:v>3203.0</c:v>
                </c:pt>
                <c:pt idx="6035">
                  <c:v>3203.0</c:v>
                </c:pt>
                <c:pt idx="6036">
                  <c:v>3203.0</c:v>
                </c:pt>
                <c:pt idx="6037">
                  <c:v>3204.0</c:v>
                </c:pt>
                <c:pt idx="6038">
                  <c:v>3204.0</c:v>
                </c:pt>
                <c:pt idx="6039">
                  <c:v>3204.0</c:v>
                </c:pt>
                <c:pt idx="6040">
                  <c:v>3204.0</c:v>
                </c:pt>
                <c:pt idx="6041">
                  <c:v>3205.0</c:v>
                </c:pt>
                <c:pt idx="6042">
                  <c:v>3205.0</c:v>
                </c:pt>
                <c:pt idx="6043">
                  <c:v>3205.0</c:v>
                </c:pt>
                <c:pt idx="6044">
                  <c:v>3206.0</c:v>
                </c:pt>
                <c:pt idx="6045">
                  <c:v>3206.0</c:v>
                </c:pt>
                <c:pt idx="6046">
                  <c:v>3206.0</c:v>
                </c:pt>
                <c:pt idx="6047">
                  <c:v>3206.0</c:v>
                </c:pt>
                <c:pt idx="6048">
                  <c:v>3207.0</c:v>
                </c:pt>
                <c:pt idx="6049">
                  <c:v>3207.0</c:v>
                </c:pt>
                <c:pt idx="6050">
                  <c:v>3208.0</c:v>
                </c:pt>
                <c:pt idx="6051">
                  <c:v>3208.0</c:v>
                </c:pt>
                <c:pt idx="6052">
                  <c:v>3208.0</c:v>
                </c:pt>
                <c:pt idx="6053">
                  <c:v>3208.0</c:v>
                </c:pt>
                <c:pt idx="6054">
                  <c:v>3209.0</c:v>
                </c:pt>
                <c:pt idx="6055">
                  <c:v>3210.0</c:v>
                </c:pt>
                <c:pt idx="6056">
                  <c:v>3210.0</c:v>
                </c:pt>
                <c:pt idx="6057">
                  <c:v>3210.0</c:v>
                </c:pt>
                <c:pt idx="6058">
                  <c:v>3210.0</c:v>
                </c:pt>
                <c:pt idx="6059">
                  <c:v>3210.0</c:v>
                </c:pt>
                <c:pt idx="6060">
                  <c:v>3211.0</c:v>
                </c:pt>
                <c:pt idx="6061">
                  <c:v>3211.0</c:v>
                </c:pt>
                <c:pt idx="6062">
                  <c:v>3212.0</c:v>
                </c:pt>
                <c:pt idx="6063">
                  <c:v>3212.0</c:v>
                </c:pt>
                <c:pt idx="6064">
                  <c:v>3212.0</c:v>
                </c:pt>
                <c:pt idx="6065">
                  <c:v>3213.0</c:v>
                </c:pt>
                <c:pt idx="6066">
                  <c:v>3213.0</c:v>
                </c:pt>
                <c:pt idx="6067">
                  <c:v>3213.0</c:v>
                </c:pt>
                <c:pt idx="6068">
                  <c:v>3213.0</c:v>
                </c:pt>
                <c:pt idx="6069">
                  <c:v>3213.0</c:v>
                </c:pt>
                <c:pt idx="6070">
                  <c:v>3213.0</c:v>
                </c:pt>
                <c:pt idx="6071">
                  <c:v>3214.0</c:v>
                </c:pt>
                <c:pt idx="6072">
                  <c:v>3214.0</c:v>
                </c:pt>
                <c:pt idx="6073">
                  <c:v>3214.0</c:v>
                </c:pt>
                <c:pt idx="6074">
                  <c:v>3214.0</c:v>
                </c:pt>
                <c:pt idx="6075">
                  <c:v>3214.0</c:v>
                </c:pt>
                <c:pt idx="6076">
                  <c:v>3215.0</c:v>
                </c:pt>
                <c:pt idx="6077">
                  <c:v>3215.0</c:v>
                </c:pt>
                <c:pt idx="6078">
                  <c:v>3215.0</c:v>
                </c:pt>
                <c:pt idx="6079">
                  <c:v>3216.0</c:v>
                </c:pt>
                <c:pt idx="6080">
                  <c:v>3216.0</c:v>
                </c:pt>
                <c:pt idx="6081">
                  <c:v>3216.0</c:v>
                </c:pt>
                <c:pt idx="6082">
                  <c:v>3217.0</c:v>
                </c:pt>
                <c:pt idx="6083">
                  <c:v>3218.0</c:v>
                </c:pt>
                <c:pt idx="6084">
                  <c:v>3219.0</c:v>
                </c:pt>
                <c:pt idx="6085">
                  <c:v>3220.0</c:v>
                </c:pt>
                <c:pt idx="6086">
                  <c:v>3221.0</c:v>
                </c:pt>
                <c:pt idx="6087">
                  <c:v>3222.0</c:v>
                </c:pt>
                <c:pt idx="6088">
                  <c:v>3223.0</c:v>
                </c:pt>
                <c:pt idx="6089">
                  <c:v>3224.0</c:v>
                </c:pt>
                <c:pt idx="6090">
                  <c:v>3225.0</c:v>
                </c:pt>
                <c:pt idx="6091">
                  <c:v>3226.0</c:v>
                </c:pt>
                <c:pt idx="6092">
                  <c:v>3227.0</c:v>
                </c:pt>
                <c:pt idx="6093">
                  <c:v>3228.0</c:v>
                </c:pt>
                <c:pt idx="6094">
                  <c:v>3228.0</c:v>
                </c:pt>
                <c:pt idx="6095">
                  <c:v>3228.0</c:v>
                </c:pt>
                <c:pt idx="6096">
                  <c:v>3228.0</c:v>
                </c:pt>
                <c:pt idx="6097">
                  <c:v>3228.0</c:v>
                </c:pt>
                <c:pt idx="6098">
                  <c:v>3229.0</c:v>
                </c:pt>
                <c:pt idx="6099">
                  <c:v>3229.0</c:v>
                </c:pt>
                <c:pt idx="6100">
                  <c:v>3229.0</c:v>
                </c:pt>
                <c:pt idx="6101">
                  <c:v>3229.0</c:v>
                </c:pt>
                <c:pt idx="6102">
                  <c:v>3229.0</c:v>
                </c:pt>
                <c:pt idx="6103">
                  <c:v>3230.0</c:v>
                </c:pt>
                <c:pt idx="6104">
                  <c:v>3230.0</c:v>
                </c:pt>
                <c:pt idx="6105">
                  <c:v>3230.0</c:v>
                </c:pt>
                <c:pt idx="6106">
                  <c:v>3231.0</c:v>
                </c:pt>
                <c:pt idx="6107">
                  <c:v>3232.0</c:v>
                </c:pt>
                <c:pt idx="6108">
                  <c:v>3232.0</c:v>
                </c:pt>
                <c:pt idx="6109">
                  <c:v>3233.0</c:v>
                </c:pt>
                <c:pt idx="6110">
                  <c:v>3234.0</c:v>
                </c:pt>
                <c:pt idx="6111">
                  <c:v>3234.0</c:v>
                </c:pt>
                <c:pt idx="6112">
                  <c:v>3235.0</c:v>
                </c:pt>
                <c:pt idx="6113">
                  <c:v>3236.0</c:v>
                </c:pt>
                <c:pt idx="6114">
                  <c:v>3237.0</c:v>
                </c:pt>
                <c:pt idx="6115">
                  <c:v>3238.0</c:v>
                </c:pt>
                <c:pt idx="6116">
                  <c:v>3239.0</c:v>
                </c:pt>
                <c:pt idx="6117">
                  <c:v>3239.0</c:v>
                </c:pt>
                <c:pt idx="6118">
                  <c:v>3240.0</c:v>
                </c:pt>
                <c:pt idx="6119">
                  <c:v>3240.0</c:v>
                </c:pt>
                <c:pt idx="6120">
                  <c:v>3241.0</c:v>
                </c:pt>
                <c:pt idx="6121">
                  <c:v>3241.0</c:v>
                </c:pt>
                <c:pt idx="6122">
                  <c:v>3242.0</c:v>
                </c:pt>
                <c:pt idx="6123">
                  <c:v>3243.0</c:v>
                </c:pt>
                <c:pt idx="6124">
                  <c:v>3243.0</c:v>
                </c:pt>
                <c:pt idx="6125">
                  <c:v>3244.0</c:v>
                </c:pt>
                <c:pt idx="6126">
                  <c:v>3244.0</c:v>
                </c:pt>
                <c:pt idx="6127">
                  <c:v>3245.0</c:v>
                </c:pt>
                <c:pt idx="6128">
                  <c:v>3246.0</c:v>
                </c:pt>
                <c:pt idx="6129">
                  <c:v>3247.0</c:v>
                </c:pt>
                <c:pt idx="6130">
                  <c:v>3247.0</c:v>
                </c:pt>
                <c:pt idx="6131">
                  <c:v>3247.0</c:v>
                </c:pt>
                <c:pt idx="6132">
                  <c:v>3247.0</c:v>
                </c:pt>
                <c:pt idx="6133">
                  <c:v>3247.0</c:v>
                </c:pt>
                <c:pt idx="6134">
                  <c:v>3247.0</c:v>
                </c:pt>
                <c:pt idx="6135">
                  <c:v>3248.0</c:v>
                </c:pt>
                <c:pt idx="6136">
                  <c:v>3249.0</c:v>
                </c:pt>
                <c:pt idx="6137">
                  <c:v>3250.0</c:v>
                </c:pt>
                <c:pt idx="6138">
                  <c:v>3251.0</c:v>
                </c:pt>
                <c:pt idx="6139">
                  <c:v>3252.0</c:v>
                </c:pt>
                <c:pt idx="6140">
                  <c:v>3253.0</c:v>
                </c:pt>
                <c:pt idx="6141">
                  <c:v>3254.0</c:v>
                </c:pt>
                <c:pt idx="6142">
                  <c:v>3254.0</c:v>
                </c:pt>
                <c:pt idx="6143">
                  <c:v>3255.0</c:v>
                </c:pt>
                <c:pt idx="6144">
                  <c:v>3255.0</c:v>
                </c:pt>
                <c:pt idx="6145">
                  <c:v>3255.0</c:v>
                </c:pt>
                <c:pt idx="6146">
                  <c:v>3255.0</c:v>
                </c:pt>
                <c:pt idx="6147">
                  <c:v>3255.0</c:v>
                </c:pt>
                <c:pt idx="6148">
                  <c:v>3255.0</c:v>
                </c:pt>
                <c:pt idx="6149">
                  <c:v>3255.0</c:v>
                </c:pt>
                <c:pt idx="6150">
                  <c:v>3255.0</c:v>
                </c:pt>
                <c:pt idx="6151">
                  <c:v>3256.0</c:v>
                </c:pt>
                <c:pt idx="6152">
                  <c:v>3256.0</c:v>
                </c:pt>
                <c:pt idx="6153">
                  <c:v>3257.0</c:v>
                </c:pt>
                <c:pt idx="6154">
                  <c:v>3257.0</c:v>
                </c:pt>
                <c:pt idx="6155">
                  <c:v>3257.0</c:v>
                </c:pt>
                <c:pt idx="6156">
                  <c:v>3258.0</c:v>
                </c:pt>
                <c:pt idx="6157">
                  <c:v>3259.0</c:v>
                </c:pt>
                <c:pt idx="6158">
                  <c:v>3259.0</c:v>
                </c:pt>
                <c:pt idx="6159">
                  <c:v>3259.0</c:v>
                </c:pt>
                <c:pt idx="6160">
                  <c:v>3259.0</c:v>
                </c:pt>
                <c:pt idx="6161">
                  <c:v>3260.0</c:v>
                </c:pt>
                <c:pt idx="6162">
                  <c:v>3260.0</c:v>
                </c:pt>
                <c:pt idx="6163">
                  <c:v>3260.0</c:v>
                </c:pt>
                <c:pt idx="6164">
                  <c:v>3260.0</c:v>
                </c:pt>
                <c:pt idx="6165">
                  <c:v>3260.0</c:v>
                </c:pt>
                <c:pt idx="6166">
                  <c:v>3261.0</c:v>
                </c:pt>
                <c:pt idx="6167">
                  <c:v>3261.0</c:v>
                </c:pt>
                <c:pt idx="6168">
                  <c:v>3261.0</c:v>
                </c:pt>
                <c:pt idx="6169">
                  <c:v>3261.0</c:v>
                </c:pt>
                <c:pt idx="6170">
                  <c:v>3262.0</c:v>
                </c:pt>
                <c:pt idx="6171">
                  <c:v>3262.0</c:v>
                </c:pt>
                <c:pt idx="6172">
                  <c:v>3262.0</c:v>
                </c:pt>
                <c:pt idx="6173">
                  <c:v>3262.0</c:v>
                </c:pt>
                <c:pt idx="6174">
                  <c:v>3262.0</c:v>
                </c:pt>
                <c:pt idx="6175">
                  <c:v>3262.0</c:v>
                </c:pt>
                <c:pt idx="6176">
                  <c:v>3262.0</c:v>
                </c:pt>
                <c:pt idx="6177">
                  <c:v>3262.0</c:v>
                </c:pt>
                <c:pt idx="6178">
                  <c:v>3263.0</c:v>
                </c:pt>
                <c:pt idx="6179">
                  <c:v>3263.0</c:v>
                </c:pt>
                <c:pt idx="6180">
                  <c:v>3263.0</c:v>
                </c:pt>
                <c:pt idx="6181">
                  <c:v>3263.0</c:v>
                </c:pt>
                <c:pt idx="6182">
                  <c:v>3263.0</c:v>
                </c:pt>
                <c:pt idx="6183">
                  <c:v>3263.0</c:v>
                </c:pt>
                <c:pt idx="6184">
                  <c:v>3263.0</c:v>
                </c:pt>
                <c:pt idx="6185">
                  <c:v>3263.0</c:v>
                </c:pt>
                <c:pt idx="6186">
                  <c:v>3263.0</c:v>
                </c:pt>
                <c:pt idx="6187">
                  <c:v>3263.0</c:v>
                </c:pt>
                <c:pt idx="6188">
                  <c:v>3263.0</c:v>
                </c:pt>
                <c:pt idx="6189">
                  <c:v>3264.0</c:v>
                </c:pt>
                <c:pt idx="6190">
                  <c:v>3264.0</c:v>
                </c:pt>
                <c:pt idx="6191">
                  <c:v>3264.0</c:v>
                </c:pt>
                <c:pt idx="6192">
                  <c:v>3265.0</c:v>
                </c:pt>
                <c:pt idx="6193">
                  <c:v>3265.0</c:v>
                </c:pt>
                <c:pt idx="6194">
                  <c:v>3266.0</c:v>
                </c:pt>
                <c:pt idx="6195">
                  <c:v>3267.0</c:v>
                </c:pt>
                <c:pt idx="6196">
                  <c:v>3268.0</c:v>
                </c:pt>
                <c:pt idx="6197">
                  <c:v>3268.0</c:v>
                </c:pt>
                <c:pt idx="6198">
                  <c:v>3268.0</c:v>
                </c:pt>
                <c:pt idx="6199">
                  <c:v>3268.0</c:v>
                </c:pt>
                <c:pt idx="6200">
                  <c:v>3269.0</c:v>
                </c:pt>
                <c:pt idx="6201">
                  <c:v>3269.0</c:v>
                </c:pt>
                <c:pt idx="6202">
                  <c:v>3269.0</c:v>
                </c:pt>
                <c:pt idx="6203">
                  <c:v>3269.0</c:v>
                </c:pt>
                <c:pt idx="6204">
                  <c:v>3269.0</c:v>
                </c:pt>
                <c:pt idx="6205">
                  <c:v>3270.0</c:v>
                </c:pt>
                <c:pt idx="6206">
                  <c:v>3271.0</c:v>
                </c:pt>
                <c:pt idx="6207">
                  <c:v>3272.0</c:v>
                </c:pt>
                <c:pt idx="6208">
                  <c:v>3273.0</c:v>
                </c:pt>
                <c:pt idx="6209">
                  <c:v>3274.0</c:v>
                </c:pt>
                <c:pt idx="6210">
                  <c:v>3275.0</c:v>
                </c:pt>
                <c:pt idx="6211">
                  <c:v>3276.0</c:v>
                </c:pt>
                <c:pt idx="6212">
                  <c:v>3277.0</c:v>
                </c:pt>
                <c:pt idx="6213">
                  <c:v>3278.0</c:v>
                </c:pt>
                <c:pt idx="6214">
                  <c:v>3279.0</c:v>
                </c:pt>
                <c:pt idx="6215">
                  <c:v>3280.0</c:v>
                </c:pt>
                <c:pt idx="6216">
                  <c:v>3281.0</c:v>
                </c:pt>
                <c:pt idx="6217">
                  <c:v>3282.0</c:v>
                </c:pt>
                <c:pt idx="6218">
                  <c:v>3283.0</c:v>
                </c:pt>
                <c:pt idx="6219">
                  <c:v>3284.0</c:v>
                </c:pt>
                <c:pt idx="6220">
                  <c:v>3285.0</c:v>
                </c:pt>
                <c:pt idx="6221">
                  <c:v>3285.0</c:v>
                </c:pt>
                <c:pt idx="6222">
                  <c:v>3286.0</c:v>
                </c:pt>
                <c:pt idx="6223">
                  <c:v>3287.0</c:v>
                </c:pt>
                <c:pt idx="6224">
                  <c:v>3288.0</c:v>
                </c:pt>
                <c:pt idx="6225">
                  <c:v>3289.0</c:v>
                </c:pt>
                <c:pt idx="6226">
                  <c:v>3290.0</c:v>
                </c:pt>
                <c:pt idx="6227">
                  <c:v>3291.0</c:v>
                </c:pt>
                <c:pt idx="6228">
                  <c:v>3292.0</c:v>
                </c:pt>
                <c:pt idx="6229">
                  <c:v>3292.0</c:v>
                </c:pt>
                <c:pt idx="6230">
                  <c:v>3293.0</c:v>
                </c:pt>
                <c:pt idx="6231">
                  <c:v>3293.0</c:v>
                </c:pt>
                <c:pt idx="6232">
                  <c:v>3294.0</c:v>
                </c:pt>
                <c:pt idx="6233">
                  <c:v>3295.0</c:v>
                </c:pt>
                <c:pt idx="6234">
                  <c:v>3296.0</c:v>
                </c:pt>
                <c:pt idx="6235">
                  <c:v>3297.0</c:v>
                </c:pt>
                <c:pt idx="6236">
                  <c:v>3298.0</c:v>
                </c:pt>
                <c:pt idx="6237">
                  <c:v>3298.0</c:v>
                </c:pt>
                <c:pt idx="6238">
                  <c:v>3298.0</c:v>
                </c:pt>
                <c:pt idx="6239">
                  <c:v>3298.0</c:v>
                </c:pt>
                <c:pt idx="6240">
                  <c:v>3298.0</c:v>
                </c:pt>
                <c:pt idx="6241">
                  <c:v>3298.0</c:v>
                </c:pt>
                <c:pt idx="6242">
                  <c:v>3299.0</c:v>
                </c:pt>
                <c:pt idx="6243">
                  <c:v>3299.0</c:v>
                </c:pt>
                <c:pt idx="6244">
                  <c:v>3299.0</c:v>
                </c:pt>
                <c:pt idx="6245">
                  <c:v>3299.0</c:v>
                </c:pt>
                <c:pt idx="6246">
                  <c:v>3300.0</c:v>
                </c:pt>
                <c:pt idx="6247">
                  <c:v>3301.0</c:v>
                </c:pt>
                <c:pt idx="6248">
                  <c:v>3301.0</c:v>
                </c:pt>
                <c:pt idx="6249">
                  <c:v>3302.0</c:v>
                </c:pt>
                <c:pt idx="6250">
                  <c:v>3303.0</c:v>
                </c:pt>
                <c:pt idx="6251">
                  <c:v>3303.0</c:v>
                </c:pt>
                <c:pt idx="6252">
                  <c:v>3304.0</c:v>
                </c:pt>
                <c:pt idx="6253">
                  <c:v>3305.0</c:v>
                </c:pt>
                <c:pt idx="6254">
                  <c:v>3305.0</c:v>
                </c:pt>
                <c:pt idx="6255">
                  <c:v>3305.0</c:v>
                </c:pt>
                <c:pt idx="6256">
                  <c:v>3305.0</c:v>
                </c:pt>
                <c:pt idx="6257">
                  <c:v>3305.0</c:v>
                </c:pt>
                <c:pt idx="6258">
                  <c:v>3305.0</c:v>
                </c:pt>
                <c:pt idx="6259">
                  <c:v>3305.0</c:v>
                </c:pt>
                <c:pt idx="6260">
                  <c:v>3305.0</c:v>
                </c:pt>
                <c:pt idx="6261">
                  <c:v>3305.0</c:v>
                </c:pt>
                <c:pt idx="6262">
                  <c:v>3306.0</c:v>
                </c:pt>
                <c:pt idx="6263">
                  <c:v>3306.0</c:v>
                </c:pt>
                <c:pt idx="6264">
                  <c:v>3307.0</c:v>
                </c:pt>
                <c:pt idx="6265">
                  <c:v>3308.0</c:v>
                </c:pt>
                <c:pt idx="6266">
                  <c:v>3309.0</c:v>
                </c:pt>
                <c:pt idx="6267">
                  <c:v>3310.0</c:v>
                </c:pt>
                <c:pt idx="6268">
                  <c:v>3310.0</c:v>
                </c:pt>
                <c:pt idx="6269">
                  <c:v>3311.0</c:v>
                </c:pt>
                <c:pt idx="6270">
                  <c:v>3312.0</c:v>
                </c:pt>
                <c:pt idx="6271">
                  <c:v>3313.0</c:v>
                </c:pt>
                <c:pt idx="6272">
                  <c:v>3314.0</c:v>
                </c:pt>
                <c:pt idx="6273">
                  <c:v>3315.0</c:v>
                </c:pt>
                <c:pt idx="6274">
                  <c:v>3316.0</c:v>
                </c:pt>
                <c:pt idx="6275">
                  <c:v>3317.0</c:v>
                </c:pt>
                <c:pt idx="6276">
                  <c:v>3317.0</c:v>
                </c:pt>
                <c:pt idx="6277">
                  <c:v>3317.0</c:v>
                </c:pt>
                <c:pt idx="6278">
                  <c:v>3317.0</c:v>
                </c:pt>
                <c:pt idx="6279">
                  <c:v>3317.0</c:v>
                </c:pt>
                <c:pt idx="6280">
                  <c:v>3317.0</c:v>
                </c:pt>
                <c:pt idx="6281">
                  <c:v>3318.0</c:v>
                </c:pt>
                <c:pt idx="6282">
                  <c:v>3318.0</c:v>
                </c:pt>
                <c:pt idx="6283">
                  <c:v>3318.0</c:v>
                </c:pt>
                <c:pt idx="6284">
                  <c:v>3318.0</c:v>
                </c:pt>
                <c:pt idx="6285">
                  <c:v>3319.0</c:v>
                </c:pt>
                <c:pt idx="6286">
                  <c:v>3319.0</c:v>
                </c:pt>
                <c:pt idx="6287">
                  <c:v>3319.0</c:v>
                </c:pt>
                <c:pt idx="6288">
                  <c:v>3319.0</c:v>
                </c:pt>
                <c:pt idx="6289">
                  <c:v>3319.0</c:v>
                </c:pt>
                <c:pt idx="6290">
                  <c:v>3319.0</c:v>
                </c:pt>
                <c:pt idx="6291">
                  <c:v>3319.0</c:v>
                </c:pt>
                <c:pt idx="6292">
                  <c:v>3319.0</c:v>
                </c:pt>
                <c:pt idx="6293">
                  <c:v>3319.0</c:v>
                </c:pt>
                <c:pt idx="6294">
                  <c:v>3319.0</c:v>
                </c:pt>
                <c:pt idx="6295">
                  <c:v>3319.0</c:v>
                </c:pt>
                <c:pt idx="6296">
                  <c:v>3319.0</c:v>
                </c:pt>
                <c:pt idx="6297">
                  <c:v>3319.0</c:v>
                </c:pt>
                <c:pt idx="6298">
                  <c:v>3319.0</c:v>
                </c:pt>
                <c:pt idx="6299">
                  <c:v>3320.0</c:v>
                </c:pt>
                <c:pt idx="6300">
                  <c:v>3321.0</c:v>
                </c:pt>
                <c:pt idx="6301">
                  <c:v>3321.0</c:v>
                </c:pt>
                <c:pt idx="6302">
                  <c:v>3322.0</c:v>
                </c:pt>
                <c:pt idx="6303">
                  <c:v>3323.0</c:v>
                </c:pt>
                <c:pt idx="6304">
                  <c:v>3323.0</c:v>
                </c:pt>
                <c:pt idx="6305">
                  <c:v>3324.0</c:v>
                </c:pt>
                <c:pt idx="6306">
                  <c:v>3325.0</c:v>
                </c:pt>
                <c:pt idx="6307">
                  <c:v>3325.0</c:v>
                </c:pt>
                <c:pt idx="6308">
                  <c:v>3326.0</c:v>
                </c:pt>
                <c:pt idx="6309">
                  <c:v>3327.0</c:v>
                </c:pt>
                <c:pt idx="6310">
                  <c:v>3327.0</c:v>
                </c:pt>
                <c:pt idx="6311">
                  <c:v>3327.0</c:v>
                </c:pt>
                <c:pt idx="6312">
                  <c:v>3327.0</c:v>
                </c:pt>
                <c:pt idx="6313">
                  <c:v>3327.0</c:v>
                </c:pt>
                <c:pt idx="6314">
                  <c:v>3328.0</c:v>
                </c:pt>
                <c:pt idx="6315">
                  <c:v>3328.0</c:v>
                </c:pt>
                <c:pt idx="6316">
                  <c:v>3328.0</c:v>
                </c:pt>
                <c:pt idx="6317">
                  <c:v>3329.0</c:v>
                </c:pt>
                <c:pt idx="6318">
                  <c:v>3329.0</c:v>
                </c:pt>
                <c:pt idx="6319">
                  <c:v>3329.0</c:v>
                </c:pt>
                <c:pt idx="6320">
                  <c:v>3329.0</c:v>
                </c:pt>
                <c:pt idx="6321">
                  <c:v>3329.0</c:v>
                </c:pt>
                <c:pt idx="6322">
                  <c:v>3330.0</c:v>
                </c:pt>
                <c:pt idx="6323">
                  <c:v>3331.0</c:v>
                </c:pt>
                <c:pt idx="6324">
                  <c:v>3332.0</c:v>
                </c:pt>
                <c:pt idx="6325">
                  <c:v>3332.0</c:v>
                </c:pt>
                <c:pt idx="6326">
                  <c:v>3333.0</c:v>
                </c:pt>
                <c:pt idx="6327">
                  <c:v>3334.0</c:v>
                </c:pt>
                <c:pt idx="6328">
                  <c:v>3334.0</c:v>
                </c:pt>
                <c:pt idx="6329">
                  <c:v>3335.0</c:v>
                </c:pt>
                <c:pt idx="6330">
                  <c:v>3336.0</c:v>
                </c:pt>
                <c:pt idx="6331">
                  <c:v>3336.0</c:v>
                </c:pt>
                <c:pt idx="6332">
                  <c:v>3337.0</c:v>
                </c:pt>
                <c:pt idx="6333">
                  <c:v>3337.0</c:v>
                </c:pt>
                <c:pt idx="6334">
                  <c:v>3337.0</c:v>
                </c:pt>
                <c:pt idx="6335">
                  <c:v>3338.0</c:v>
                </c:pt>
                <c:pt idx="6336">
                  <c:v>3338.0</c:v>
                </c:pt>
                <c:pt idx="6337">
                  <c:v>3338.0</c:v>
                </c:pt>
                <c:pt idx="6338">
                  <c:v>3338.0</c:v>
                </c:pt>
                <c:pt idx="6339">
                  <c:v>3338.0</c:v>
                </c:pt>
                <c:pt idx="6340">
                  <c:v>3338.0</c:v>
                </c:pt>
                <c:pt idx="6341">
                  <c:v>3338.0</c:v>
                </c:pt>
                <c:pt idx="6342">
                  <c:v>3338.0</c:v>
                </c:pt>
                <c:pt idx="6343">
                  <c:v>3339.0</c:v>
                </c:pt>
                <c:pt idx="6344">
                  <c:v>3340.0</c:v>
                </c:pt>
                <c:pt idx="6345">
                  <c:v>3341.0</c:v>
                </c:pt>
                <c:pt idx="6346">
                  <c:v>3342.0</c:v>
                </c:pt>
                <c:pt idx="6347">
                  <c:v>3343.0</c:v>
                </c:pt>
                <c:pt idx="6348">
                  <c:v>3343.0</c:v>
                </c:pt>
                <c:pt idx="6349">
                  <c:v>3343.0</c:v>
                </c:pt>
                <c:pt idx="6350">
                  <c:v>3344.0</c:v>
                </c:pt>
                <c:pt idx="6351">
                  <c:v>3344.0</c:v>
                </c:pt>
                <c:pt idx="6352">
                  <c:v>3344.0</c:v>
                </c:pt>
                <c:pt idx="6353">
                  <c:v>3345.0</c:v>
                </c:pt>
                <c:pt idx="6354">
                  <c:v>3345.0</c:v>
                </c:pt>
                <c:pt idx="6355">
                  <c:v>3345.0</c:v>
                </c:pt>
                <c:pt idx="6356">
                  <c:v>3346.0</c:v>
                </c:pt>
                <c:pt idx="6357">
                  <c:v>3347.0</c:v>
                </c:pt>
                <c:pt idx="6358">
                  <c:v>3348.0</c:v>
                </c:pt>
                <c:pt idx="6359">
                  <c:v>3348.0</c:v>
                </c:pt>
                <c:pt idx="6360">
                  <c:v>3348.0</c:v>
                </c:pt>
                <c:pt idx="6361">
                  <c:v>3349.0</c:v>
                </c:pt>
                <c:pt idx="6362">
                  <c:v>3349.0</c:v>
                </c:pt>
                <c:pt idx="6363">
                  <c:v>3349.0</c:v>
                </c:pt>
                <c:pt idx="6364">
                  <c:v>3349.0</c:v>
                </c:pt>
                <c:pt idx="6365">
                  <c:v>3350.0</c:v>
                </c:pt>
                <c:pt idx="6366">
                  <c:v>3350.0</c:v>
                </c:pt>
                <c:pt idx="6367">
                  <c:v>3351.0</c:v>
                </c:pt>
                <c:pt idx="6368">
                  <c:v>3352.0</c:v>
                </c:pt>
                <c:pt idx="6369">
                  <c:v>3352.0</c:v>
                </c:pt>
                <c:pt idx="6370">
                  <c:v>3353.0</c:v>
                </c:pt>
                <c:pt idx="6371">
                  <c:v>3354.0</c:v>
                </c:pt>
                <c:pt idx="6372">
                  <c:v>3355.0</c:v>
                </c:pt>
                <c:pt idx="6373">
                  <c:v>3355.0</c:v>
                </c:pt>
                <c:pt idx="6374">
                  <c:v>3356.0</c:v>
                </c:pt>
                <c:pt idx="6375">
                  <c:v>3356.0</c:v>
                </c:pt>
                <c:pt idx="6376">
                  <c:v>3357.0</c:v>
                </c:pt>
                <c:pt idx="6377">
                  <c:v>3357.0</c:v>
                </c:pt>
                <c:pt idx="6378">
                  <c:v>3357.0</c:v>
                </c:pt>
                <c:pt idx="6379">
                  <c:v>3357.0</c:v>
                </c:pt>
                <c:pt idx="6380">
                  <c:v>3357.0</c:v>
                </c:pt>
                <c:pt idx="6381">
                  <c:v>3358.0</c:v>
                </c:pt>
                <c:pt idx="6382">
                  <c:v>3359.0</c:v>
                </c:pt>
                <c:pt idx="6383">
                  <c:v>3360.0</c:v>
                </c:pt>
                <c:pt idx="6384">
                  <c:v>3360.0</c:v>
                </c:pt>
                <c:pt idx="6385">
                  <c:v>3361.0</c:v>
                </c:pt>
                <c:pt idx="6386">
                  <c:v>3362.0</c:v>
                </c:pt>
                <c:pt idx="6387">
                  <c:v>3363.0</c:v>
                </c:pt>
                <c:pt idx="6388">
                  <c:v>3363.0</c:v>
                </c:pt>
                <c:pt idx="6389">
                  <c:v>3364.0</c:v>
                </c:pt>
                <c:pt idx="6390">
                  <c:v>3364.0</c:v>
                </c:pt>
                <c:pt idx="6391">
                  <c:v>3365.0</c:v>
                </c:pt>
                <c:pt idx="6392">
                  <c:v>3365.0</c:v>
                </c:pt>
                <c:pt idx="6393">
                  <c:v>3365.0</c:v>
                </c:pt>
                <c:pt idx="6394">
                  <c:v>3365.0</c:v>
                </c:pt>
                <c:pt idx="6395">
                  <c:v>3366.0</c:v>
                </c:pt>
                <c:pt idx="6396">
                  <c:v>3367.0</c:v>
                </c:pt>
                <c:pt idx="6397">
                  <c:v>3368.0</c:v>
                </c:pt>
                <c:pt idx="6398">
                  <c:v>3368.0</c:v>
                </c:pt>
                <c:pt idx="6399">
                  <c:v>3368.0</c:v>
                </c:pt>
                <c:pt idx="6400">
                  <c:v>3369.0</c:v>
                </c:pt>
                <c:pt idx="6401">
                  <c:v>3369.0</c:v>
                </c:pt>
                <c:pt idx="6402">
                  <c:v>3370.0</c:v>
                </c:pt>
                <c:pt idx="6403">
                  <c:v>3370.0</c:v>
                </c:pt>
                <c:pt idx="6404">
                  <c:v>3371.0</c:v>
                </c:pt>
                <c:pt idx="6405">
                  <c:v>3372.0</c:v>
                </c:pt>
                <c:pt idx="6406">
                  <c:v>3372.0</c:v>
                </c:pt>
                <c:pt idx="6407">
                  <c:v>3372.0</c:v>
                </c:pt>
                <c:pt idx="6408">
                  <c:v>3372.0</c:v>
                </c:pt>
                <c:pt idx="6409">
                  <c:v>3373.0</c:v>
                </c:pt>
                <c:pt idx="6410">
                  <c:v>3373.0</c:v>
                </c:pt>
                <c:pt idx="6411">
                  <c:v>3374.0</c:v>
                </c:pt>
                <c:pt idx="6412">
                  <c:v>3374.0</c:v>
                </c:pt>
                <c:pt idx="6413">
                  <c:v>3375.0</c:v>
                </c:pt>
                <c:pt idx="6414">
                  <c:v>3375.0</c:v>
                </c:pt>
                <c:pt idx="6415">
                  <c:v>3376.0</c:v>
                </c:pt>
                <c:pt idx="6416">
                  <c:v>3377.0</c:v>
                </c:pt>
                <c:pt idx="6417">
                  <c:v>3377.0</c:v>
                </c:pt>
                <c:pt idx="6418">
                  <c:v>3378.0</c:v>
                </c:pt>
                <c:pt idx="6419">
                  <c:v>3378.0</c:v>
                </c:pt>
                <c:pt idx="6420">
                  <c:v>3378.0</c:v>
                </c:pt>
                <c:pt idx="6421">
                  <c:v>3378.0</c:v>
                </c:pt>
                <c:pt idx="6422">
                  <c:v>3379.0</c:v>
                </c:pt>
                <c:pt idx="6423">
                  <c:v>3380.0</c:v>
                </c:pt>
                <c:pt idx="6424">
                  <c:v>3381.0</c:v>
                </c:pt>
                <c:pt idx="6425">
                  <c:v>3381.0</c:v>
                </c:pt>
                <c:pt idx="6426">
                  <c:v>3382.0</c:v>
                </c:pt>
                <c:pt idx="6427">
                  <c:v>3383.0</c:v>
                </c:pt>
                <c:pt idx="6428">
                  <c:v>3383.0</c:v>
                </c:pt>
                <c:pt idx="6429">
                  <c:v>3383.0</c:v>
                </c:pt>
                <c:pt idx="6430">
                  <c:v>3383.0</c:v>
                </c:pt>
                <c:pt idx="6431">
                  <c:v>3384.0</c:v>
                </c:pt>
                <c:pt idx="6432">
                  <c:v>3385.0</c:v>
                </c:pt>
                <c:pt idx="6433">
                  <c:v>3386.0</c:v>
                </c:pt>
                <c:pt idx="6434">
                  <c:v>3387.0</c:v>
                </c:pt>
                <c:pt idx="6435">
                  <c:v>3388.0</c:v>
                </c:pt>
                <c:pt idx="6436">
                  <c:v>3389.0</c:v>
                </c:pt>
                <c:pt idx="6437">
                  <c:v>3390.0</c:v>
                </c:pt>
                <c:pt idx="6438">
                  <c:v>3391.0</c:v>
                </c:pt>
                <c:pt idx="6439">
                  <c:v>3392.0</c:v>
                </c:pt>
                <c:pt idx="6440">
                  <c:v>3393.0</c:v>
                </c:pt>
                <c:pt idx="6441">
                  <c:v>3394.0</c:v>
                </c:pt>
                <c:pt idx="6442">
                  <c:v>3395.0</c:v>
                </c:pt>
                <c:pt idx="6443">
                  <c:v>3396.0</c:v>
                </c:pt>
                <c:pt idx="6444">
                  <c:v>3397.0</c:v>
                </c:pt>
                <c:pt idx="6445">
                  <c:v>3398.0</c:v>
                </c:pt>
                <c:pt idx="6446">
                  <c:v>3399.0</c:v>
                </c:pt>
                <c:pt idx="6447">
                  <c:v>3400.0</c:v>
                </c:pt>
                <c:pt idx="6448">
                  <c:v>3401.0</c:v>
                </c:pt>
                <c:pt idx="6449">
                  <c:v>3401.0</c:v>
                </c:pt>
                <c:pt idx="6450">
                  <c:v>3401.0</c:v>
                </c:pt>
                <c:pt idx="6451">
                  <c:v>3402.0</c:v>
                </c:pt>
                <c:pt idx="6452">
                  <c:v>3402.0</c:v>
                </c:pt>
                <c:pt idx="6453">
                  <c:v>3402.0</c:v>
                </c:pt>
                <c:pt idx="6454">
                  <c:v>3403.0</c:v>
                </c:pt>
                <c:pt idx="6455">
                  <c:v>3404.0</c:v>
                </c:pt>
                <c:pt idx="6456">
                  <c:v>3405.0</c:v>
                </c:pt>
                <c:pt idx="6457">
                  <c:v>3405.0</c:v>
                </c:pt>
                <c:pt idx="6458">
                  <c:v>3405.0</c:v>
                </c:pt>
                <c:pt idx="6459">
                  <c:v>3405.0</c:v>
                </c:pt>
                <c:pt idx="6460">
                  <c:v>3406.0</c:v>
                </c:pt>
                <c:pt idx="6461">
                  <c:v>3407.0</c:v>
                </c:pt>
                <c:pt idx="6462">
                  <c:v>3407.0</c:v>
                </c:pt>
                <c:pt idx="6463">
                  <c:v>3408.0</c:v>
                </c:pt>
                <c:pt idx="6464">
                  <c:v>3408.0</c:v>
                </c:pt>
                <c:pt idx="6465">
                  <c:v>3408.0</c:v>
                </c:pt>
                <c:pt idx="6466">
                  <c:v>3409.0</c:v>
                </c:pt>
                <c:pt idx="6467">
                  <c:v>3410.0</c:v>
                </c:pt>
                <c:pt idx="6468">
                  <c:v>3410.0</c:v>
                </c:pt>
                <c:pt idx="6469">
                  <c:v>3411.0</c:v>
                </c:pt>
                <c:pt idx="6470">
                  <c:v>3411.0</c:v>
                </c:pt>
                <c:pt idx="6471">
                  <c:v>3412.0</c:v>
                </c:pt>
                <c:pt idx="6472">
                  <c:v>3412.0</c:v>
                </c:pt>
                <c:pt idx="6473">
                  <c:v>3413.0</c:v>
                </c:pt>
                <c:pt idx="6474">
                  <c:v>3413.0</c:v>
                </c:pt>
                <c:pt idx="6475">
                  <c:v>3413.0</c:v>
                </c:pt>
                <c:pt idx="6476">
                  <c:v>3413.0</c:v>
                </c:pt>
                <c:pt idx="6477">
                  <c:v>3413.0</c:v>
                </c:pt>
                <c:pt idx="6478">
                  <c:v>3413.0</c:v>
                </c:pt>
                <c:pt idx="6479">
                  <c:v>3413.0</c:v>
                </c:pt>
                <c:pt idx="6480">
                  <c:v>3414.0</c:v>
                </c:pt>
                <c:pt idx="6481">
                  <c:v>3415.0</c:v>
                </c:pt>
                <c:pt idx="6482">
                  <c:v>3416.0</c:v>
                </c:pt>
                <c:pt idx="6483">
                  <c:v>3417.0</c:v>
                </c:pt>
                <c:pt idx="6484">
                  <c:v>3417.0</c:v>
                </c:pt>
                <c:pt idx="6485">
                  <c:v>3417.0</c:v>
                </c:pt>
                <c:pt idx="6486">
                  <c:v>3418.0</c:v>
                </c:pt>
                <c:pt idx="6487">
                  <c:v>3419.0</c:v>
                </c:pt>
                <c:pt idx="6488">
                  <c:v>3419.0</c:v>
                </c:pt>
                <c:pt idx="6489">
                  <c:v>3420.0</c:v>
                </c:pt>
                <c:pt idx="6490">
                  <c:v>3420.0</c:v>
                </c:pt>
                <c:pt idx="6491">
                  <c:v>3420.0</c:v>
                </c:pt>
                <c:pt idx="6492">
                  <c:v>3420.0</c:v>
                </c:pt>
                <c:pt idx="6493">
                  <c:v>3420.0</c:v>
                </c:pt>
                <c:pt idx="6494">
                  <c:v>3421.0</c:v>
                </c:pt>
                <c:pt idx="6495">
                  <c:v>3421.0</c:v>
                </c:pt>
                <c:pt idx="6496">
                  <c:v>3422.0</c:v>
                </c:pt>
                <c:pt idx="6497">
                  <c:v>3423.0</c:v>
                </c:pt>
                <c:pt idx="6498">
                  <c:v>3423.0</c:v>
                </c:pt>
                <c:pt idx="6499">
                  <c:v>3423.0</c:v>
                </c:pt>
                <c:pt idx="6500">
                  <c:v>3423.0</c:v>
                </c:pt>
                <c:pt idx="6501">
                  <c:v>3423.0</c:v>
                </c:pt>
                <c:pt idx="6502">
                  <c:v>3424.0</c:v>
                </c:pt>
                <c:pt idx="6503">
                  <c:v>3424.0</c:v>
                </c:pt>
                <c:pt idx="6504">
                  <c:v>3424.0</c:v>
                </c:pt>
                <c:pt idx="6505">
                  <c:v>3425.0</c:v>
                </c:pt>
                <c:pt idx="6506">
                  <c:v>3426.0</c:v>
                </c:pt>
                <c:pt idx="6507">
                  <c:v>3426.0</c:v>
                </c:pt>
                <c:pt idx="6508">
                  <c:v>3426.0</c:v>
                </c:pt>
                <c:pt idx="6509">
                  <c:v>3427.0</c:v>
                </c:pt>
                <c:pt idx="6510">
                  <c:v>3427.0</c:v>
                </c:pt>
                <c:pt idx="6511">
                  <c:v>3427.0</c:v>
                </c:pt>
                <c:pt idx="6512">
                  <c:v>3427.0</c:v>
                </c:pt>
                <c:pt idx="6513">
                  <c:v>3428.0</c:v>
                </c:pt>
                <c:pt idx="6514">
                  <c:v>3429.0</c:v>
                </c:pt>
                <c:pt idx="6515">
                  <c:v>3429.0</c:v>
                </c:pt>
                <c:pt idx="6516">
                  <c:v>3429.0</c:v>
                </c:pt>
                <c:pt idx="6517">
                  <c:v>3429.0</c:v>
                </c:pt>
                <c:pt idx="6518">
                  <c:v>3429.0</c:v>
                </c:pt>
                <c:pt idx="6519">
                  <c:v>3429.0</c:v>
                </c:pt>
                <c:pt idx="6520">
                  <c:v>3430.0</c:v>
                </c:pt>
                <c:pt idx="6521">
                  <c:v>3431.0</c:v>
                </c:pt>
                <c:pt idx="6522">
                  <c:v>3432.0</c:v>
                </c:pt>
                <c:pt idx="6523">
                  <c:v>3432.0</c:v>
                </c:pt>
                <c:pt idx="6524">
                  <c:v>3432.0</c:v>
                </c:pt>
                <c:pt idx="6525">
                  <c:v>3432.0</c:v>
                </c:pt>
                <c:pt idx="6526">
                  <c:v>3432.0</c:v>
                </c:pt>
                <c:pt idx="6527">
                  <c:v>3432.0</c:v>
                </c:pt>
                <c:pt idx="6528">
                  <c:v>3433.0</c:v>
                </c:pt>
                <c:pt idx="6529">
                  <c:v>3433.0</c:v>
                </c:pt>
                <c:pt idx="6530">
                  <c:v>3434.0</c:v>
                </c:pt>
                <c:pt idx="6531">
                  <c:v>3435.0</c:v>
                </c:pt>
                <c:pt idx="6532">
                  <c:v>3436.0</c:v>
                </c:pt>
                <c:pt idx="6533">
                  <c:v>3437.0</c:v>
                </c:pt>
                <c:pt idx="6534">
                  <c:v>3437.0</c:v>
                </c:pt>
                <c:pt idx="6535">
                  <c:v>3438.0</c:v>
                </c:pt>
                <c:pt idx="6536">
                  <c:v>3438.0</c:v>
                </c:pt>
                <c:pt idx="6537">
                  <c:v>3438.0</c:v>
                </c:pt>
                <c:pt idx="6538">
                  <c:v>3438.0</c:v>
                </c:pt>
                <c:pt idx="6539">
                  <c:v>3438.0</c:v>
                </c:pt>
                <c:pt idx="6540">
                  <c:v>3438.0</c:v>
                </c:pt>
                <c:pt idx="6541">
                  <c:v>3438.0</c:v>
                </c:pt>
                <c:pt idx="6542">
                  <c:v>3438.0</c:v>
                </c:pt>
                <c:pt idx="6543">
                  <c:v>3438.0</c:v>
                </c:pt>
                <c:pt idx="6544">
                  <c:v>3438.0</c:v>
                </c:pt>
                <c:pt idx="6545">
                  <c:v>3439.0</c:v>
                </c:pt>
                <c:pt idx="6546">
                  <c:v>3440.0</c:v>
                </c:pt>
                <c:pt idx="6547">
                  <c:v>3440.0</c:v>
                </c:pt>
                <c:pt idx="6548">
                  <c:v>3441.0</c:v>
                </c:pt>
                <c:pt idx="6549">
                  <c:v>3442.0</c:v>
                </c:pt>
                <c:pt idx="6550">
                  <c:v>3442.0</c:v>
                </c:pt>
                <c:pt idx="6551">
                  <c:v>3442.0</c:v>
                </c:pt>
                <c:pt idx="6552">
                  <c:v>3443.0</c:v>
                </c:pt>
                <c:pt idx="6553">
                  <c:v>3444.0</c:v>
                </c:pt>
                <c:pt idx="6554">
                  <c:v>3445.0</c:v>
                </c:pt>
                <c:pt idx="6555">
                  <c:v>3446.0</c:v>
                </c:pt>
                <c:pt idx="6556">
                  <c:v>3447.0</c:v>
                </c:pt>
                <c:pt idx="6557">
                  <c:v>3448.0</c:v>
                </c:pt>
                <c:pt idx="6558">
                  <c:v>3448.0</c:v>
                </c:pt>
                <c:pt idx="6559">
                  <c:v>3448.0</c:v>
                </c:pt>
                <c:pt idx="6560">
                  <c:v>3449.0</c:v>
                </c:pt>
                <c:pt idx="6561">
                  <c:v>3450.0</c:v>
                </c:pt>
                <c:pt idx="6562">
                  <c:v>3450.0</c:v>
                </c:pt>
                <c:pt idx="6563">
                  <c:v>3451.0</c:v>
                </c:pt>
                <c:pt idx="6564">
                  <c:v>3451.0</c:v>
                </c:pt>
                <c:pt idx="6565">
                  <c:v>3452.0</c:v>
                </c:pt>
                <c:pt idx="6566">
                  <c:v>3453.0</c:v>
                </c:pt>
                <c:pt idx="6567">
                  <c:v>3454.0</c:v>
                </c:pt>
                <c:pt idx="6568">
                  <c:v>3455.0</c:v>
                </c:pt>
                <c:pt idx="6569">
                  <c:v>3455.0</c:v>
                </c:pt>
                <c:pt idx="6570">
                  <c:v>3456.0</c:v>
                </c:pt>
                <c:pt idx="6571">
                  <c:v>3457.0</c:v>
                </c:pt>
                <c:pt idx="6572">
                  <c:v>3458.0</c:v>
                </c:pt>
                <c:pt idx="6573">
                  <c:v>3459.0</c:v>
                </c:pt>
                <c:pt idx="6574">
                  <c:v>3459.0</c:v>
                </c:pt>
                <c:pt idx="6575">
                  <c:v>3459.0</c:v>
                </c:pt>
                <c:pt idx="6576">
                  <c:v>3460.0</c:v>
                </c:pt>
                <c:pt idx="6577">
                  <c:v>3461.0</c:v>
                </c:pt>
                <c:pt idx="6578">
                  <c:v>3461.0</c:v>
                </c:pt>
                <c:pt idx="6579">
                  <c:v>3461.0</c:v>
                </c:pt>
                <c:pt idx="6580">
                  <c:v>3461.0</c:v>
                </c:pt>
                <c:pt idx="6581">
                  <c:v>3461.0</c:v>
                </c:pt>
                <c:pt idx="6582">
                  <c:v>3461.0</c:v>
                </c:pt>
                <c:pt idx="6583">
                  <c:v>3462.0</c:v>
                </c:pt>
                <c:pt idx="6584">
                  <c:v>3462.0</c:v>
                </c:pt>
                <c:pt idx="6585">
                  <c:v>3463.0</c:v>
                </c:pt>
                <c:pt idx="6586">
                  <c:v>3464.0</c:v>
                </c:pt>
                <c:pt idx="6587">
                  <c:v>3464.0</c:v>
                </c:pt>
                <c:pt idx="6588">
                  <c:v>3464.0</c:v>
                </c:pt>
                <c:pt idx="6589">
                  <c:v>3464.0</c:v>
                </c:pt>
                <c:pt idx="6590">
                  <c:v>3464.0</c:v>
                </c:pt>
                <c:pt idx="6591">
                  <c:v>3465.0</c:v>
                </c:pt>
                <c:pt idx="6592">
                  <c:v>3465.0</c:v>
                </c:pt>
                <c:pt idx="6593">
                  <c:v>3466.0</c:v>
                </c:pt>
                <c:pt idx="6594">
                  <c:v>3466.0</c:v>
                </c:pt>
                <c:pt idx="6595">
                  <c:v>3466.0</c:v>
                </c:pt>
                <c:pt idx="6596">
                  <c:v>3466.0</c:v>
                </c:pt>
                <c:pt idx="6597">
                  <c:v>3467.0</c:v>
                </c:pt>
                <c:pt idx="6598">
                  <c:v>3468.0</c:v>
                </c:pt>
                <c:pt idx="6599">
                  <c:v>3469.0</c:v>
                </c:pt>
                <c:pt idx="6600">
                  <c:v>3470.0</c:v>
                </c:pt>
                <c:pt idx="6601">
                  <c:v>3471.0</c:v>
                </c:pt>
                <c:pt idx="6602">
                  <c:v>3471.0</c:v>
                </c:pt>
                <c:pt idx="6603">
                  <c:v>3471.0</c:v>
                </c:pt>
                <c:pt idx="6604">
                  <c:v>3472.0</c:v>
                </c:pt>
                <c:pt idx="6605">
                  <c:v>3472.0</c:v>
                </c:pt>
                <c:pt idx="6606">
                  <c:v>3473.0</c:v>
                </c:pt>
                <c:pt idx="6607">
                  <c:v>3473.0</c:v>
                </c:pt>
                <c:pt idx="6608">
                  <c:v>3474.0</c:v>
                </c:pt>
                <c:pt idx="6609">
                  <c:v>3474.0</c:v>
                </c:pt>
                <c:pt idx="6610">
                  <c:v>3475.0</c:v>
                </c:pt>
                <c:pt idx="6611">
                  <c:v>3476.0</c:v>
                </c:pt>
                <c:pt idx="6612">
                  <c:v>3477.0</c:v>
                </c:pt>
                <c:pt idx="6613">
                  <c:v>3478.0</c:v>
                </c:pt>
                <c:pt idx="6614">
                  <c:v>3479.0</c:v>
                </c:pt>
                <c:pt idx="6615">
                  <c:v>3480.0</c:v>
                </c:pt>
                <c:pt idx="6616">
                  <c:v>3481.0</c:v>
                </c:pt>
                <c:pt idx="6617">
                  <c:v>3481.0</c:v>
                </c:pt>
                <c:pt idx="6618">
                  <c:v>3481.0</c:v>
                </c:pt>
                <c:pt idx="6619">
                  <c:v>3481.0</c:v>
                </c:pt>
                <c:pt idx="6620">
                  <c:v>3481.0</c:v>
                </c:pt>
                <c:pt idx="6621">
                  <c:v>3482.0</c:v>
                </c:pt>
                <c:pt idx="6622">
                  <c:v>3483.0</c:v>
                </c:pt>
                <c:pt idx="6623">
                  <c:v>3484.0</c:v>
                </c:pt>
                <c:pt idx="6624">
                  <c:v>3485.0</c:v>
                </c:pt>
                <c:pt idx="6625">
                  <c:v>3485.0</c:v>
                </c:pt>
                <c:pt idx="6626">
                  <c:v>3486.0</c:v>
                </c:pt>
                <c:pt idx="6627">
                  <c:v>3487.0</c:v>
                </c:pt>
                <c:pt idx="6628">
                  <c:v>3487.0</c:v>
                </c:pt>
                <c:pt idx="6629">
                  <c:v>3488.0</c:v>
                </c:pt>
                <c:pt idx="6630">
                  <c:v>3489.0</c:v>
                </c:pt>
                <c:pt idx="6631">
                  <c:v>3490.0</c:v>
                </c:pt>
                <c:pt idx="6632">
                  <c:v>3491.0</c:v>
                </c:pt>
                <c:pt idx="6633">
                  <c:v>3492.0</c:v>
                </c:pt>
                <c:pt idx="6634">
                  <c:v>3493.0</c:v>
                </c:pt>
                <c:pt idx="6635">
                  <c:v>3494.0</c:v>
                </c:pt>
                <c:pt idx="6636">
                  <c:v>3494.0</c:v>
                </c:pt>
                <c:pt idx="6637">
                  <c:v>3495.0</c:v>
                </c:pt>
                <c:pt idx="6638">
                  <c:v>3496.0</c:v>
                </c:pt>
                <c:pt idx="6639">
                  <c:v>3497.0</c:v>
                </c:pt>
                <c:pt idx="6640">
                  <c:v>3498.0</c:v>
                </c:pt>
                <c:pt idx="6641">
                  <c:v>3499.0</c:v>
                </c:pt>
                <c:pt idx="6642">
                  <c:v>3500.0</c:v>
                </c:pt>
                <c:pt idx="6643">
                  <c:v>3501.0</c:v>
                </c:pt>
                <c:pt idx="6644">
                  <c:v>3502.0</c:v>
                </c:pt>
                <c:pt idx="6645">
                  <c:v>3502.0</c:v>
                </c:pt>
                <c:pt idx="6646">
                  <c:v>3503.0</c:v>
                </c:pt>
                <c:pt idx="6647">
                  <c:v>3504.0</c:v>
                </c:pt>
                <c:pt idx="6648">
                  <c:v>3505.0</c:v>
                </c:pt>
                <c:pt idx="6649">
                  <c:v>3506.0</c:v>
                </c:pt>
                <c:pt idx="6650">
                  <c:v>3507.0</c:v>
                </c:pt>
                <c:pt idx="6651">
                  <c:v>3508.0</c:v>
                </c:pt>
                <c:pt idx="6652">
                  <c:v>3509.0</c:v>
                </c:pt>
                <c:pt idx="6653">
                  <c:v>3510.0</c:v>
                </c:pt>
                <c:pt idx="6654">
                  <c:v>3511.0</c:v>
                </c:pt>
                <c:pt idx="6655">
                  <c:v>3512.0</c:v>
                </c:pt>
                <c:pt idx="6656">
                  <c:v>3513.0</c:v>
                </c:pt>
                <c:pt idx="6657">
                  <c:v>3513.0</c:v>
                </c:pt>
                <c:pt idx="6658">
                  <c:v>3514.0</c:v>
                </c:pt>
                <c:pt idx="6659">
                  <c:v>3515.0</c:v>
                </c:pt>
                <c:pt idx="6660">
                  <c:v>3516.0</c:v>
                </c:pt>
                <c:pt idx="6661">
                  <c:v>3517.0</c:v>
                </c:pt>
                <c:pt idx="6662">
                  <c:v>3517.0</c:v>
                </c:pt>
                <c:pt idx="6663">
                  <c:v>3518.0</c:v>
                </c:pt>
                <c:pt idx="6664">
                  <c:v>3519.0</c:v>
                </c:pt>
                <c:pt idx="6665">
                  <c:v>3519.0</c:v>
                </c:pt>
                <c:pt idx="6666">
                  <c:v>3519.0</c:v>
                </c:pt>
                <c:pt idx="6667">
                  <c:v>3520.0</c:v>
                </c:pt>
                <c:pt idx="6668">
                  <c:v>3521.0</c:v>
                </c:pt>
                <c:pt idx="6669">
                  <c:v>3522.0</c:v>
                </c:pt>
                <c:pt idx="6670">
                  <c:v>3523.0</c:v>
                </c:pt>
                <c:pt idx="6671">
                  <c:v>3524.0</c:v>
                </c:pt>
                <c:pt idx="6672">
                  <c:v>3525.0</c:v>
                </c:pt>
                <c:pt idx="6673">
                  <c:v>3526.0</c:v>
                </c:pt>
                <c:pt idx="6674">
                  <c:v>3527.0</c:v>
                </c:pt>
                <c:pt idx="6675">
                  <c:v>3528.0</c:v>
                </c:pt>
                <c:pt idx="6676">
                  <c:v>3529.0</c:v>
                </c:pt>
                <c:pt idx="6677">
                  <c:v>3529.0</c:v>
                </c:pt>
                <c:pt idx="6678">
                  <c:v>3529.0</c:v>
                </c:pt>
                <c:pt idx="6679">
                  <c:v>3530.0</c:v>
                </c:pt>
                <c:pt idx="6680">
                  <c:v>3531.0</c:v>
                </c:pt>
                <c:pt idx="6681">
                  <c:v>3532.0</c:v>
                </c:pt>
                <c:pt idx="6682">
                  <c:v>3533.0</c:v>
                </c:pt>
                <c:pt idx="6683">
                  <c:v>3533.0</c:v>
                </c:pt>
                <c:pt idx="6684">
                  <c:v>3534.0</c:v>
                </c:pt>
                <c:pt idx="6685">
                  <c:v>3535.0</c:v>
                </c:pt>
                <c:pt idx="6686">
                  <c:v>3535.0</c:v>
                </c:pt>
                <c:pt idx="6687">
                  <c:v>3536.0</c:v>
                </c:pt>
                <c:pt idx="6688">
                  <c:v>3536.0</c:v>
                </c:pt>
                <c:pt idx="6689">
                  <c:v>3536.0</c:v>
                </c:pt>
                <c:pt idx="6690">
                  <c:v>3536.0</c:v>
                </c:pt>
                <c:pt idx="6691">
                  <c:v>3536.0</c:v>
                </c:pt>
                <c:pt idx="6692">
                  <c:v>3537.0</c:v>
                </c:pt>
                <c:pt idx="6693">
                  <c:v>3537.0</c:v>
                </c:pt>
                <c:pt idx="6694">
                  <c:v>3537.0</c:v>
                </c:pt>
                <c:pt idx="6695">
                  <c:v>3537.0</c:v>
                </c:pt>
                <c:pt idx="6696">
                  <c:v>3538.0</c:v>
                </c:pt>
                <c:pt idx="6697">
                  <c:v>3538.0</c:v>
                </c:pt>
                <c:pt idx="6698">
                  <c:v>3538.0</c:v>
                </c:pt>
                <c:pt idx="6699">
                  <c:v>3538.0</c:v>
                </c:pt>
                <c:pt idx="6700">
                  <c:v>3539.0</c:v>
                </c:pt>
                <c:pt idx="6701">
                  <c:v>3540.0</c:v>
                </c:pt>
                <c:pt idx="6702">
                  <c:v>3540.0</c:v>
                </c:pt>
                <c:pt idx="6703">
                  <c:v>3540.0</c:v>
                </c:pt>
                <c:pt idx="6704">
                  <c:v>3540.0</c:v>
                </c:pt>
                <c:pt idx="6705">
                  <c:v>3540.0</c:v>
                </c:pt>
                <c:pt idx="6706">
                  <c:v>3540.0</c:v>
                </c:pt>
                <c:pt idx="6707">
                  <c:v>3540.0</c:v>
                </c:pt>
                <c:pt idx="6708">
                  <c:v>3540.0</c:v>
                </c:pt>
                <c:pt idx="6709">
                  <c:v>3541.0</c:v>
                </c:pt>
                <c:pt idx="6710">
                  <c:v>3541.0</c:v>
                </c:pt>
                <c:pt idx="6711">
                  <c:v>3541.0</c:v>
                </c:pt>
                <c:pt idx="6712">
                  <c:v>3541.0</c:v>
                </c:pt>
                <c:pt idx="6713">
                  <c:v>3541.0</c:v>
                </c:pt>
                <c:pt idx="6714">
                  <c:v>3541.0</c:v>
                </c:pt>
                <c:pt idx="6715">
                  <c:v>3542.0</c:v>
                </c:pt>
                <c:pt idx="6716">
                  <c:v>3542.0</c:v>
                </c:pt>
                <c:pt idx="6717">
                  <c:v>3542.0</c:v>
                </c:pt>
                <c:pt idx="6718">
                  <c:v>3542.0</c:v>
                </c:pt>
                <c:pt idx="6719">
                  <c:v>3542.0</c:v>
                </c:pt>
                <c:pt idx="6720">
                  <c:v>3542.0</c:v>
                </c:pt>
                <c:pt idx="6721">
                  <c:v>3543.0</c:v>
                </c:pt>
                <c:pt idx="6722">
                  <c:v>3544.0</c:v>
                </c:pt>
                <c:pt idx="6723">
                  <c:v>3545.0</c:v>
                </c:pt>
                <c:pt idx="6724">
                  <c:v>3545.0</c:v>
                </c:pt>
                <c:pt idx="6725">
                  <c:v>3545.0</c:v>
                </c:pt>
                <c:pt idx="6726">
                  <c:v>3546.0</c:v>
                </c:pt>
                <c:pt idx="6727">
                  <c:v>3546.0</c:v>
                </c:pt>
                <c:pt idx="6728">
                  <c:v>3547.0</c:v>
                </c:pt>
                <c:pt idx="6729">
                  <c:v>3548.0</c:v>
                </c:pt>
                <c:pt idx="6730">
                  <c:v>3549.0</c:v>
                </c:pt>
                <c:pt idx="6731">
                  <c:v>3550.0</c:v>
                </c:pt>
                <c:pt idx="6732">
                  <c:v>3551.0</c:v>
                </c:pt>
                <c:pt idx="6733">
                  <c:v>3552.0</c:v>
                </c:pt>
                <c:pt idx="6734">
                  <c:v>3553.0</c:v>
                </c:pt>
                <c:pt idx="6735">
                  <c:v>3554.0</c:v>
                </c:pt>
                <c:pt idx="6736">
                  <c:v>3554.0</c:v>
                </c:pt>
                <c:pt idx="6737">
                  <c:v>3555.0</c:v>
                </c:pt>
                <c:pt idx="6738">
                  <c:v>3556.0</c:v>
                </c:pt>
                <c:pt idx="6739">
                  <c:v>3557.0</c:v>
                </c:pt>
                <c:pt idx="6740">
                  <c:v>3558.0</c:v>
                </c:pt>
                <c:pt idx="6741">
                  <c:v>3559.0</c:v>
                </c:pt>
                <c:pt idx="6742">
                  <c:v>3560.0</c:v>
                </c:pt>
                <c:pt idx="6743">
                  <c:v>3561.0</c:v>
                </c:pt>
                <c:pt idx="6744">
                  <c:v>3562.0</c:v>
                </c:pt>
                <c:pt idx="6745">
                  <c:v>3563.0</c:v>
                </c:pt>
                <c:pt idx="6746">
                  <c:v>3564.0</c:v>
                </c:pt>
                <c:pt idx="6747">
                  <c:v>3565.0</c:v>
                </c:pt>
                <c:pt idx="6748">
                  <c:v>3566.0</c:v>
                </c:pt>
                <c:pt idx="6749">
                  <c:v>3567.0</c:v>
                </c:pt>
                <c:pt idx="6750">
                  <c:v>3568.0</c:v>
                </c:pt>
                <c:pt idx="6751">
                  <c:v>3568.0</c:v>
                </c:pt>
                <c:pt idx="6752">
                  <c:v>3568.0</c:v>
                </c:pt>
                <c:pt idx="6753">
                  <c:v>3569.0</c:v>
                </c:pt>
                <c:pt idx="6754">
                  <c:v>3569.0</c:v>
                </c:pt>
                <c:pt idx="6755">
                  <c:v>3569.0</c:v>
                </c:pt>
                <c:pt idx="6756">
                  <c:v>3570.0</c:v>
                </c:pt>
                <c:pt idx="6757">
                  <c:v>3570.0</c:v>
                </c:pt>
                <c:pt idx="6758">
                  <c:v>3570.0</c:v>
                </c:pt>
                <c:pt idx="6759">
                  <c:v>3571.0</c:v>
                </c:pt>
                <c:pt idx="6760">
                  <c:v>3571.0</c:v>
                </c:pt>
                <c:pt idx="6761">
                  <c:v>3571.0</c:v>
                </c:pt>
                <c:pt idx="6762">
                  <c:v>3571.0</c:v>
                </c:pt>
                <c:pt idx="6763">
                  <c:v>3572.0</c:v>
                </c:pt>
                <c:pt idx="6764">
                  <c:v>3572.0</c:v>
                </c:pt>
                <c:pt idx="6765">
                  <c:v>3573.0</c:v>
                </c:pt>
                <c:pt idx="6766">
                  <c:v>3573.0</c:v>
                </c:pt>
                <c:pt idx="6767">
                  <c:v>3574.0</c:v>
                </c:pt>
                <c:pt idx="6768">
                  <c:v>3575.0</c:v>
                </c:pt>
                <c:pt idx="6769">
                  <c:v>3575.0</c:v>
                </c:pt>
                <c:pt idx="6770">
                  <c:v>3575.0</c:v>
                </c:pt>
                <c:pt idx="6771">
                  <c:v>3575.0</c:v>
                </c:pt>
                <c:pt idx="6772">
                  <c:v>3575.0</c:v>
                </c:pt>
                <c:pt idx="6773">
                  <c:v>3576.0</c:v>
                </c:pt>
                <c:pt idx="6774">
                  <c:v>3577.0</c:v>
                </c:pt>
                <c:pt idx="6775">
                  <c:v>3577.0</c:v>
                </c:pt>
                <c:pt idx="6776">
                  <c:v>3578.0</c:v>
                </c:pt>
                <c:pt idx="6777">
                  <c:v>3579.0</c:v>
                </c:pt>
                <c:pt idx="6778">
                  <c:v>3580.0</c:v>
                </c:pt>
                <c:pt idx="6779">
                  <c:v>3580.0</c:v>
                </c:pt>
                <c:pt idx="6780">
                  <c:v>3580.0</c:v>
                </c:pt>
                <c:pt idx="6781">
                  <c:v>3580.0</c:v>
                </c:pt>
                <c:pt idx="6782">
                  <c:v>3580.0</c:v>
                </c:pt>
                <c:pt idx="6783">
                  <c:v>3581.0</c:v>
                </c:pt>
                <c:pt idx="6784">
                  <c:v>3581.0</c:v>
                </c:pt>
                <c:pt idx="6785">
                  <c:v>3581.0</c:v>
                </c:pt>
                <c:pt idx="6786">
                  <c:v>3581.0</c:v>
                </c:pt>
                <c:pt idx="6787">
                  <c:v>3582.0</c:v>
                </c:pt>
                <c:pt idx="6788">
                  <c:v>3582.0</c:v>
                </c:pt>
                <c:pt idx="6789">
                  <c:v>3582.0</c:v>
                </c:pt>
                <c:pt idx="6790">
                  <c:v>3582.0</c:v>
                </c:pt>
                <c:pt idx="6791">
                  <c:v>3582.0</c:v>
                </c:pt>
                <c:pt idx="6792">
                  <c:v>3583.0</c:v>
                </c:pt>
                <c:pt idx="6793">
                  <c:v>3583.0</c:v>
                </c:pt>
                <c:pt idx="6794">
                  <c:v>3583.0</c:v>
                </c:pt>
                <c:pt idx="6795">
                  <c:v>3584.0</c:v>
                </c:pt>
                <c:pt idx="6796">
                  <c:v>3585.0</c:v>
                </c:pt>
                <c:pt idx="6797">
                  <c:v>3586.0</c:v>
                </c:pt>
                <c:pt idx="6798">
                  <c:v>3586.0</c:v>
                </c:pt>
                <c:pt idx="6799">
                  <c:v>3586.0</c:v>
                </c:pt>
                <c:pt idx="6800">
                  <c:v>3587.0</c:v>
                </c:pt>
                <c:pt idx="6801">
                  <c:v>3588.0</c:v>
                </c:pt>
                <c:pt idx="6802">
                  <c:v>3589.0</c:v>
                </c:pt>
                <c:pt idx="6803">
                  <c:v>3589.0</c:v>
                </c:pt>
                <c:pt idx="6804">
                  <c:v>3590.0</c:v>
                </c:pt>
                <c:pt idx="6805">
                  <c:v>3590.0</c:v>
                </c:pt>
                <c:pt idx="6806">
                  <c:v>3590.0</c:v>
                </c:pt>
                <c:pt idx="6807">
                  <c:v>3590.0</c:v>
                </c:pt>
                <c:pt idx="6808">
                  <c:v>3590.0</c:v>
                </c:pt>
                <c:pt idx="6809">
                  <c:v>3591.0</c:v>
                </c:pt>
                <c:pt idx="6810">
                  <c:v>3591.0</c:v>
                </c:pt>
                <c:pt idx="6811">
                  <c:v>3592.0</c:v>
                </c:pt>
                <c:pt idx="6812">
                  <c:v>3593.0</c:v>
                </c:pt>
                <c:pt idx="6813">
                  <c:v>3594.0</c:v>
                </c:pt>
                <c:pt idx="6814">
                  <c:v>3594.0</c:v>
                </c:pt>
                <c:pt idx="6815">
                  <c:v>3595.0</c:v>
                </c:pt>
                <c:pt idx="6816">
                  <c:v>3595.0</c:v>
                </c:pt>
                <c:pt idx="6817">
                  <c:v>3596.0</c:v>
                </c:pt>
                <c:pt idx="6818">
                  <c:v>3596.0</c:v>
                </c:pt>
                <c:pt idx="6819">
                  <c:v>3596.0</c:v>
                </c:pt>
                <c:pt idx="6820">
                  <c:v>3596.0</c:v>
                </c:pt>
                <c:pt idx="6821">
                  <c:v>3596.0</c:v>
                </c:pt>
                <c:pt idx="6822">
                  <c:v>3596.0</c:v>
                </c:pt>
                <c:pt idx="6823">
                  <c:v>3596.0</c:v>
                </c:pt>
                <c:pt idx="6824">
                  <c:v>3597.0</c:v>
                </c:pt>
                <c:pt idx="6825">
                  <c:v>3598.0</c:v>
                </c:pt>
                <c:pt idx="6826">
                  <c:v>3598.0</c:v>
                </c:pt>
                <c:pt idx="6827">
                  <c:v>3598.0</c:v>
                </c:pt>
                <c:pt idx="6828">
                  <c:v>3599.0</c:v>
                </c:pt>
                <c:pt idx="6829">
                  <c:v>3599.0</c:v>
                </c:pt>
                <c:pt idx="6830">
                  <c:v>3600.0</c:v>
                </c:pt>
                <c:pt idx="6831">
                  <c:v>3600.0</c:v>
                </c:pt>
                <c:pt idx="6832">
                  <c:v>3600.0</c:v>
                </c:pt>
                <c:pt idx="6833">
                  <c:v>3600.0</c:v>
                </c:pt>
                <c:pt idx="6834">
                  <c:v>3600.0</c:v>
                </c:pt>
                <c:pt idx="6835">
                  <c:v>3601.0</c:v>
                </c:pt>
                <c:pt idx="6836">
                  <c:v>3602.0</c:v>
                </c:pt>
                <c:pt idx="6837">
                  <c:v>3603.0</c:v>
                </c:pt>
                <c:pt idx="6838">
                  <c:v>3604.0</c:v>
                </c:pt>
                <c:pt idx="6839">
                  <c:v>3605.0</c:v>
                </c:pt>
                <c:pt idx="6840">
                  <c:v>3606.0</c:v>
                </c:pt>
                <c:pt idx="6841">
                  <c:v>3607.0</c:v>
                </c:pt>
                <c:pt idx="6842">
                  <c:v>3608.0</c:v>
                </c:pt>
                <c:pt idx="6843">
                  <c:v>3608.0</c:v>
                </c:pt>
                <c:pt idx="6844">
                  <c:v>3608.0</c:v>
                </c:pt>
                <c:pt idx="6845">
                  <c:v>3608.0</c:v>
                </c:pt>
                <c:pt idx="6846">
                  <c:v>3608.0</c:v>
                </c:pt>
                <c:pt idx="6847">
                  <c:v>3609.0</c:v>
                </c:pt>
                <c:pt idx="6848">
                  <c:v>3609.0</c:v>
                </c:pt>
                <c:pt idx="6849">
                  <c:v>3610.0</c:v>
                </c:pt>
                <c:pt idx="6850">
                  <c:v>3611.0</c:v>
                </c:pt>
                <c:pt idx="6851">
                  <c:v>3611.0</c:v>
                </c:pt>
                <c:pt idx="6852">
                  <c:v>3612.0</c:v>
                </c:pt>
                <c:pt idx="6853">
                  <c:v>3612.0</c:v>
                </c:pt>
                <c:pt idx="6854">
                  <c:v>3612.0</c:v>
                </c:pt>
                <c:pt idx="6855">
                  <c:v>3613.0</c:v>
                </c:pt>
                <c:pt idx="6856">
                  <c:v>3613.0</c:v>
                </c:pt>
                <c:pt idx="6857">
                  <c:v>3613.0</c:v>
                </c:pt>
                <c:pt idx="6858">
                  <c:v>3613.0</c:v>
                </c:pt>
                <c:pt idx="6859">
                  <c:v>3613.0</c:v>
                </c:pt>
                <c:pt idx="6860">
                  <c:v>3613.0</c:v>
                </c:pt>
                <c:pt idx="6861">
                  <c:v>3613.0</c:v>
                </c:pt>
                <c:pt idx="6862">
                  <c:v>3613.0</c:v>
                </c:pt>
                <c:pt idx="6863">
                  <c:v>3614.0</c:v>
                </c:pt>
                <c:pt idx="6864">
                  <c:v>3615.0</c:v>
                </c:pt>
                <c:pt idx="6865">
                  <c:v>3616.0</c:v>
                </c:pt>
                <c:pt idx="6866">
                  <c:v>3616.0</c:v>
                </c:pt>
                <c:pt idx="6867">
                  <c:v>3617.0</c:v>
                </c:pt>
                <c:pt idx="6868">
                  <c:v>3617.0</c:v>
                </c:pt>
                <c:pt idx="6869">
                  <c:v>3618.0</c:v>
                </c:pt>
                <c:pt idx="6870">
                  <c:v>3618.0</c:v>
                </c:pt>
                <c:pt idx="6871">
                  <c:v>3619.0</c:v>
                </c:pt>
                <c:pt idx="6872">
                  <c:v>3619.0</c:v>
                </c:pt>
                <c:pt idx="6873">
                  <c:v>3620.0</c:v>
                </c:pt>
                <c:pt idx="6874">
                  <c:v>3621.0</c:v>
                </c:pt>
                <c:pt idx="6875">
                  <c:v>3622.0</c:v>
                </c:pt>
                <c:pt idx="6876">
                  <c:v>3623.0</c:v>
                </c:pt>
                <c:pt idx="6877">
                  <c:v>3624.0</c:v>
                </c:pt>
                <c:pt idx="6878">
                  <c:v>3624.0</c:v>
                </c:pt>
                <c:pt idx="6879">
                  <c:v>3624.0</c:v>
                </c:pt>
                <c:pt idx="6880">
                  <c:v>3624.0</c:v>
                </c:pt>
                <c:pt idx="6881">
                  <c:v>3624.0</c:v>
                </c:pt>
                <c:pt idx="6882">
                  <c:v>3624.0</c:v>
                </c:pt>
                <c:pt idx="6883">
                  <c:v>3624.0</c:v>
                </c:pt>
                <c:pt idx="6884">
                  <c:v>3625.0</c:v>
                </c:pt>
                <c:pt idx="6885">
                  <c:v>3626.0</c:v>
                </c:pt>
                <c:pt idx="6886">
                  <c:v>3626.0</c:v>
                </c:pt>
                <c:pt idx="6887">
                  <c:v>3626.0</c:v>
                </c:pt>
                <c:pt idx="6888">
                  <c:v>3627.0</c:v>
                </c:pt>
                <c:pt idx="6889">
                  <c:v>3627.0</c:v>
                </c:pt>
                <c:pt idx="6890">
                  <c:v>3627.0</c:v>
                </c:pt>
                <c:pt idx="6891">
                  <c:v>3627.0</c:v>
                </c:pt>
                <c:pt idx="6892">
                  <c:v>3627.0</c:v>
                </c:pt>
                <c:pt idx="6893">
                  <c:v>3627.0</c:v>
                </c:pt>
                <c:pt idx="6894">
                  <c:v>3628.0</c:v>
                </c:pt>
                <c:pt idx="6895">
                  <c:v>3629.0</c:v>
                </c:pt>
                <c:pt idx="6896">
                  <c:v>3629.0</c:v>
                </c:pt>
                <c:pt idx="6897">
                  <c:v>3629.0</c:v>
                </c:pt>
                <c:pt idx="6898">
                  <c:v>3629.0</c:v>
                </c:pt>
                <c:pt idx="6899">
                  <c:v>3629.0</c:v>
                </c:pt>
                <c:pt idx="6900">
                  <c:v>3630.0</c:v>
                </c:pt>
                <c:pt idx="6901">
                  <c:v>3631.0</c:v>
                </c:pt>
                <c:pt idx="6902">
                  <c:v>3631.0</c:v>
                </c:pt>
                <c:pt idx="6903">
                  <c:v>3632.0</c:v>
                </c:pt>
                <c:pt idx="6904">
                  <c:v>3632.0</c:v>
                </c:pt>
                <c:pt idx="6905">
                  <c:v>3632.0</c:v>
                </c:pt>
                <c:pt idx="6906">
                  <c:v>3632.0</c:v>
                </c:pt>
                <c:pt idx="6907">
                  <c:v>3632.0</c:v>
                </c:pt>
                <c:pt idx="6908">
                  <c:v>3632.0</c:v>
                </c:pt>
                <c:pt idx="6909">
                  <c:v>3633.0</c:v>
                </c:pt>
                <c:pt idx="6910">
                  <c:v>3633.0</c:v>
                </c:pt>
                <c:pt idx="6911">
                  <c:v>3634.0</c:v>
                </c:pt>
                <c:pt idx="6912">
                  <c:v>3635.0</c:v>
                </c:pt>
                <c:pt idx="6913">
                  <c:v>3636.0</c:v>
                </c:pt>
                <c:pt idx="6914">
                  <c:v>3636.0</c:v>
                </c:pt>
                <c:pt idx="6915">
                  <c:v>3637.0</c:v>
                </c:pt>
                <c:pt idx="6916">
                  <c:v>3638.0</c:v>
                </c:pt>
                <c:pt idx="6917">
                  <c:v>3639.0</c:v>
                </c:pt>
                <c:pt idx="6918">
                  <c:v>3639.0</c:v>
                </c:pt>
                <c:pt idx="6919">
                  <c:v>3640.0</c:v>
                </c:pt>
                <c:pt idx="6920">
                  <c:v>3641.0</c:v>
                </c:pt>
                <c:pt idx="6921">
                  <c:v>3641.0</c:v>
                </c:pt>
                <c:pt idx="6922">
                  <c:v>3641.0</c:v>
                </c:pt>
                <c:pt idx="6923">
                  <c:v>3641.0</c:v>
                </c:pt>
                <c:pt idx="6924">
                  <c:v>3641.0</c:v>
                </c:pt>
                <c:pt idx="6925">
                  <c:v>3641.0</c:v>
                </c:pt>
                <c:pt idx="6926">
                  <c:v>3642.0</c:v>
                </c:pt>
                <c:pt idx="6927">
                  <c:v>3643.0</c:v>
                </c:pt>
                <c:pt idx="6928">
                  <c:v>3643.0</c:v>
                </c:pt>
                <c:pt idx="6929">
                  <c:v>3644.0</c:v>
                </c:pt>
                <c:pt idx="6930">
                  <c:v>3645.0</c:v>
                </c:pt>
                <c:pt idx="6931">
                  <c:v>3646.0</c:v>
                </c:pt>
                <c:pt idx="6932">
                  <c:v>3646.0</c:v>
                </c:pt>
                <c:pt idx="6933">
                  <c:v>3646.0</c:v>
                </c:pt>
                <c:pt idx="6934">
                  <c:v>3646.0</c:v>
                </c:pt>
                <c:pt idx="6935">
                  <c:v>3646.0</c:v>
                </c:pt>
                <c:pt idx="6936">
                  <c:v>3646.0</c:v>
                </c:pt>
                <c:pt idx="6937">
                  <c:v>3646.0</c:v>
                </c:pt>
                <c:pt idx="6938">
                  <c:v>3646.0</c:v>
                </c:pt>
                <c:pt idx="6939">
                  <c:v>3646.0</c:v>
                </c:pt>
                <c:pt idx="6940">
                  <c:v>3647.0</c:v>
                </c:pt>
                <c:pt idx="6941">
                  <c:v>3648.0</c:v>
                </c:pt>
                <c:pt idx="6942">
                  <c:v>3648.0</c:v>
                </c:pt>
                <c:pt idx="6943">
                  <c:v>3648.0</c:v>
                </c:pt>
                <c:pt idx="6944">
                  <c:v>3648.0</c:v>
                </c:pt>
                <c:pt idx="6945">
                  <c:v>3648.0</c:v>
                </c:pt>
                <c:pt idx="6946">
                  <c:v>3649.0</c:v>
                </c:pt>
                <c:pt idx="6947">
                  <c:v>3650.0</c:v>
                </c:pt>
                <c:pt idx="6948">
                  <c:v>3651.0</c:v>
                </c:pt>
                <c:pt idx="6949">
                  <c:v>3652.0</c:v>
                </c:pt>
                <c:pt idx="6950">
                  <c:v>3653.0</c:v>
                </c:pt>
                <c:pt idx="6951">
                  <c:v>3654.0</c:v>
                </c:pt>
                <c:pt idx="6952">
                  <c:v>3654.0</c:v>
                </c:pt>
                <c:pt idx="6953">
                  <c:v>3654.0</c:v>
                </c:pt>
                <c:pt idx="6954">
                  <c:v>3655.0</c:v>
                </c:pt>
                <c:pt idx="6955">
                  <c:v>3656.0</c:v>
                </c:pt>
                <c:pt idx="6956">
                  <c:v>3657.0</c:v>
                </c:pt>
                <c:pt idx="6957">
                  <c:v>3658.0</c:v>
                </c:pt>
                <c:pt idx="6958">
                  <c:v>3658.0</c:v>
                </c:pt>
                <c:pt idx="6959">
                  <c:v>3659.0</c:v>
                </c:pt>
                <c:pt idx="6960">
                  <c:v>3659.0</c:v>
                </c:pt>
                <c:pt idx="6961">
                  <c:v>3660.0</c:v>
                </c:pt>
                <c:pt idx="6962">
                  <c:v>3660.0</c:v>
                </c:pt>
                <c:pt idx="6963">
                  <c:v>3660.0</c:v>
                </c:pt>
                <c:pt idx="6964">
                  <c:v>3660.0</c:v>
                </c:pt>
                <c:pt idx="6965">
                  <c:v>3660.0</c:v>
                </c:pt>
                <c:pt idx="6966">
                  <c:v>3661.0</c:v>
                </c:pt>
                <c:pt idx="6967">
                  <c:v>3662.0</c:v>
                </c:pt>
                <c:pt idx="6968">
                  <c:v>3663.0</c:v>
                </c:pt>
                <c:pt idx="6969">
                  <c:v>3663.0</c:v>
                </c:pt>
                <c:pt idx="6970">
                  <c:v>3663.0</c:v>
                </c:pt>
                <c:pt idx="6971">
                  <c:v>3663.0</c:v>
                </c:pt>
                <c:pt idx="6972">
                  <c:v>3663.0</c:v>
                </c:pt>
                <c:pt idx="6973">
                  <c:v>3663.0</c:v>
                </c:pt>
                <c:pt idx="6974">
                  <c:v>3663.0</c:v>
                </c:pt>
                <c:pt idx="6975">
                  <c:v>3664.0</c:v>
                </c:pt>
                <c:pt idx="6976">
                  <c:v>3665.0</c:v>
                </c:pt>
                <c:pt idx="6977">
                  <c:v>3666.0</c:v>
                </c:pt>
                <c:pt idx="6978">
                  <c:v>3666.0</c:v>
                </c:pt>
                <c:pt idx="6979">
                  <c:v>3666.0</c:v>
                </c:pt>
                <c:pt idx="6980">
                  <c:v>3666.0</c:v>
                </c:pt>
                <c:pt idx="6981">
                  <c:v>3666.0</c:v>
                </c:pt>
                <c:pt idx="6982">
                  <c:v>3667.0</c:v>
                </c:pt>
                <c:pt idx="6983">
                  <c:v>3668.0</c:v>
                </c:pt>
                <c:pt idx="6984">
                  <c:v>3669.0</c:v>
                </c:pt>
                <c:pt idx="6985">
                  <c:v>3670.0</c:v>
                </c:pt>
                <c:pt idx="6986">
                  <c:v>3671.0</c:v>
                </c:pt>
                <c:pt idx="6987">
                  <c:v>3672.0</c:v>
                </c:pt>
                <c:pt idx="6988">
                  <c:v>3673.0</c:v>
                </c:pt>
                <c:pt idx="6989">
                  <c:v>3674.0</c:v>
                </c:pt>
                <c:pt idx="6990">
                  <c:v>3674.0</c:v>
                </c:pt>
                <c:pt idx="6991">
                  <c:v>3675.0</c:v>
                </c:pt>
                <c:pt idx="6992">
                  <c:v>3676.0</c:v>
                </c:pt>
                <c:pt idx="6993">
                  <c:v>3677.0</c:v>
                </c:pt>
                <c:pt idx="6994">
                  <c:v>3678.0</c:v>
                </c:pt>
                <c:pt idx="6995">
                  <c:v>3679.0</c:v>
                </c:pt>
                <c:pt idx="6996">
                  <c:v>3680.0</c:v>
                </c:pt>
                <c:pt idx="6997">
                  <c:v>3681.0</c:v>
                </c:pt>
                <c:pt idx="6998">
                  <c:v>3682.0</c:v>
                </c:pt>
                <c:pt idx="6999">
                  <c:v>3683.0</c:v>
                </c:pt>
                <c:pt idx="7000">
                  <c:v>3683.0</c:v>
                </c:pt>
                <c:pt idx="7001">
                  <c:v>3683.0</c:v>
                </c:pt>
                <c:pt idx="7002">
                  <c:v>3684.0</c:v>
                </c:pt>
                <c:pt idx="7003">
                  <c:v>3684.0</c:v>
                </c:pt>
                <c:pt idx="7004">
                  <c:v>3684.0</c:v>
                </c:pt>
                <c:pt idx="7005">
                  <c:v>3685.0</c:v>
                </c:pt>
                <c:pt idx="7006">
                  <c:v>3685.0</c:v>
                </c:pt>
                <c:pt idx="7007">
                  <c:v>3685.0</c:v>
                </c:pt>
                <c:pt idx="7008">
                  <c:v>3685.0</c:v>
                </c:pt>
                <c:pt idx="7009">
                  <c:v>3685.0</c:v>
                </c:pt>
                <c:pt idx="7010">
                  <c:v>3686.0</c:v>
                </c:pt>
                <c:pt idx="7011">
                  <c:v>3687.0</c:v>
                </c:pt>
                <c:pt idx="7012">
                  <c:v>3687.0</c:v>
                </c:pt>
                <c:pt idx="7013">
                  <c:v>3687.0</c:v>
                </c:pt>
                <c:pt idx="7014">
                  <c:v>3687.0</c:v>
                </c:pt>
                <c:pt idx="7015">
                  <c:v>3687.0</c:v>
                </c:pt>
                <c:pt idx="7016">
                  <c:v>3688.0</c:v>
                </c:pt>
                <c:pt idx="7017">
                  <c:v>3689.0</c:v>
                </c:pt>
                <c:pt idx="7018">
                  <c:v>3689.0</c:v>
                </c:pt>
                <c:pt idx="7019">
                  <c:v>3690.0</c:v>
                </c:pt>
                <c:pt idx="7020">
                  <c:v>3690.0</c:v>
                </c:pt>
                <c:pt idx="7021">
                  <c:v>3690.0</c:v>
                </c:pt>
                <c:pt idx="7022">
                  <c:v>3690.0</c:v>
                </c:pt>
                <c:pt idx="7023">
                  <c:v>3691.0</c:v>
                </c:pt>
                <c:pt idx="7024">
                  <c:v>3692.0</c:v>
                </c:pt>
                <c:pt idx="7025">
                  <c:v>3693.0</c:v>
                </c:pt>
                <c:pt idx="7026">
                  <c:v>3693.0</c:v>
                </c:pt>
                <c:pt idx="7027">
                  <c:v>3693.0</c:v>
                </c:pt>
                <c:pt idx="7028">
                  <c:v>3693.0</c:v>
                </c:pt>
                <c:pt idx="7029">
                  <c:v>3694.0</c:v>
                </c:pt>
                <c:pt idx="7030">
                  <c:v>3694.0</c:v>
                </c:pt>
                <c:pt idx="7031">
                  <c:v>3695.0</c:v>
                </c:pt>
                <c:pt idx="7032">
                  <c:v>3696.0</c:v>
                </c:pt>
                <c:pt idx="7033">
                  <c:v>3697.0</c:v>
                </c:pt>
                <c:pt idx="7034">
                  <c:v>3698.0</c:v>
                </c:pt>
                <c:pt idx="7035">
                  <c:v>3699.0</c:v>
                </c:pt>
                <c:pt idx="7036">
                  <c:v>3700.0</c:v>
                </c:pt>
                <c:pt idx="7037">
                  <c:v>3701.0</c:v>
                </c:pt>
                <c:pt idx="7038">
                  <c:v>3702.0</c:v>
                </c:pt>
                <c:pt idx="7039">
                  <c:v>3703.0</c:v>
                </c:pt>
                <c:pt idx="7040">
                  <c:v>3704.0</c:v>
                </c:pt>
                <c:pt idx="7041">
                  <c:v>3704.0</c:v>
                </c:pt>
                <c:pt idx="7042">
                  <c:v>3704.0</c:v>
                </c:pt>
                <c:pt idx="7043">
                  <c:v>3705.0</c:v>
                </c:pt>
                <c:pt idx="7044">
                  <c:v>3706.0</c:v>
                </c:pt>
                <c:pt idx="7045">
                  <c:v>3707.0</c:v>
                </c:pt>
                <c:pt idx="7046">
                  <c:v>3707.0</c:v>
                </c:pt>
                <c:pt idx="7047">
                  <c:v>3708.0</c:v>
                </c:pt>
                <c:pt idx="7048">
                  <c:v>3709.0</c:v>
                </c:pt>
                <c:pt idx="7049">
                  <c:v>3710.0</c:v>
                </c:pt>
                <c:pt idx="7050">
                  <c:v>3710.0</c:v>
                </c:pt>
                <c:pt idx="7051">
                  <c:v>3710.0</c:v>
                </c:pt>
                <c:pt idx="7052">
                  <c:v>3711.0</c:v>
                </c:pt>
                <c:pt idx="7053">
                  <c:v>3711.0</c:v>
                </c:pt>
                <c:pt idx="7054">
                  <c:v>3712.0</c:v>
                </c:pt>
                <c:pt idx="7055">
                  <c:v>3713.0</c:v>
                </c:pt>
                <c:pt idx="7056">
                  <c:v>3713.0</c:v>
                </c:pt>
                <c:pt idx="7057">
                  <c:v>3713.0</c:v>
                </c:pt>
                <c:pt idx="7058">
                  <c:v>3714.0</c:v>
                </c:pt>
                <c:pt idx="7059">
                  <c:v>3714.0</c:v>
                </c:pt>
                <c:pt idx="7060">
                  <c:v>3714.0</c:v>
                </c:pt>
                <c:pt idx="7061">
                  <c:v>3715.0</c:v>
                </c:pt>
                <c:pt idx="7062">
                  <c:v>3716.0</c:v>
                </c:pt>
                <c:pt idx="7063">
                  <c:v>3716.0</c:v>
                </c:pt>
                <c:pt idx="7064">
                  <c:v>3716.0</c:v>
                </c:pt>
                <c:pt idx="7065">
                  <c:v>3717.0</c:v>
                </c:pt>
                <c:pt idx="7066">
                  <c:v>3718.0</c:v>
                </c:pt>
                <c:pt idx="7067">
                  <c:v>3719.0</c:v>
                </c:pt>
                <c:pt idx="7068">
                  <c:v>3720.0</c:v>
                </c:pt>
                <c:pt idx="7069">
                  <c:v>3721.0</c:v>
                </c:pt>
                <c:pt idx="7070">
                  <c:v>3722.0</c:v>
                </c:pt>
                <c:pt idx="7071">
                  <c:v>3723.0</c:v>
                </c:pt>
                <c:pt idx="7072">
                  <c:v>3723.0</c:v>
                </c:pt>
                <c:pt idx="7073">
                  <c:v>3724.0</c:v>
                </c:pt>
                <c:pt idx="7074">
                  <c:v>3725.0</c:v>
                </c:pt>
                <c:pt idx="7075">
                  <c:v>3726.0</c:v>
                </c:pt>
                <c:pt idx="7076">
                  <c:v>3727.0</c:v>
                </c:pt>
                <c:pt idx="7077">
                  <c:v>3728.0</c:v>
                </c:pt>
                <c:pt idx="7078">
                  <c:v>3729.0</c:v>
                </c:pt>
                <c:pt idx="7079">
                  <c:v>3729.0</c:v>
                </c:pt>
                <c:pt idx="7080">
                  <c:v>3729.0</c:v>
                </c:pt>
                <c:pt idx="7081">
                  <c:v>3729.0</c:v>
                </c:pt>
                <c:pt idx="7082">
                  <c:v>3729.0</c:v>
                </c:pt>
                <c:pt idx="7083">
                  <c:v>3729.0</c:v>
                </c:pt>
                <c:pt idx="7084">
                  <c:v>3729.0</c:v>
                </c:pt>
                <c:pt idx="7085">
                  <c:v>3729.0</c:v>
                </c:pt>
                <c:pt idx="7086">
                  <c:v>3730.0</c:v>
                </c:pt>
                <c:pt idx="7087">
                  <c:v>3731.0</c:v>
                </c:pt>
                <c:pt idx="7088">
                  <c:v>3732.0</c:v>
                </c:pt>
                <c:pt idx="7089">
                  <c:v>3733.0</c:v>
                </c:pt>
                <c:pt idx="7090">
                  <c:v>3734.0</c:v>
                </c:pt>
                <c:pt idx="7091">
                  <c:v>3734.0</c:v>
                </c:pt>
                <c:pt idx="7092">
                  <c:v>3734.0</c:v>
                </c:pt>
                <c:pt idx="7093">
                  <c:v>3734.0</c:v>
                </c:pt>
                <c:pt idx="7094">
                  <c:v>3735.0</c:v>
                </c:pt>
                <c:pt idx="7095">
                  <c:v>3736.0</c:v>
                </c:pt>
                <c:pt idx="7096">
                  <c:v>3737.0</c:v>
                </c:pt>
                <c:pt idx="7097">
                  <c:v>3738.0</c:v>
                </c:pt>
                <c:pt idx="7098">
                  <c:v>3739.0</c:v>
                </c:pt>
                <c:pt idx="7099">
                  <c:v>3740.0</c:v>
                </c:pt>
                <c:pt idx="7100">
                  <c:v>3741.0</c:v>
                </c:pt>
                <c:pt idx="7101">
                  <c:v>3742.0</c:v>
                </c:pt>
                <c:pt idx="7102">
                  <c:v>3742.0</c:v>
                </c:pt>
                <c:pt idx="7103">
                  <c:v>3743.0</c:v>
                </c:pt>
                <c:pt idx="7104">
                  <c:v>3744.0</c:v>
                </c:pt>
                <c:pt idx="7105">
                  <c:v>3745.0</c:v>
                </c:pt>
                <c:pt idx="7106">
                  <c:v>3746.0</c:v>
                </c:pt>
                <c:pt idx="7107">
                  <c:v>3747.0</c:v>
                </c:pt>
                <c:pt idx="7108">
                  <c:v>3748.0</c:v>
                </c:pt>
                <c:pt idx="7109">
                  <c:v>3749.0</c:v>
                </c:pt>
                <c:pt idx="7110">
                  <c:v>3749.0</c:v>
                </c:pt>
                <c:pt idx="7111">
                  <c:v>3750.0</c:v>
                </c:pt>
                <c:pt idx="7112">
                  <c:v>3751.0</c:v>
                </c:pt>
                <c:pt idx="7113">
                  <c:v>3752.0</c:v>
                </c:pt>
                <c:pt idx="7114">
                  <c:v>3752.0</c:v>
                </c:pt>
                <c:pt idx="7115">
                  <c:v>3752.0</c:v>
                </c:pt>
                <c:pt idx="7116">
                  <c:v>3752.0</c:v>
                </c:pt>
                <c:pt idx="7117">
                  <c:v>3752.0</c:v>
                </c:pt>
                <c:pt idx="7118">
                  <c:v>3752.0</c:v>
                </c:pt>
                <c:pt idx="7119">
                  <c:v>3752.0</c:v>
                </c:pt>
                <c:pt idx="7120">
                  <c:v>3753.0</c:v>
                </c:pt>
                <c:pt idx="7121">
                  <c:v>3754.0</c:v>
                </c:pt>
                <c:pt idx="7122">
                  <c:v>3755.0</c:v>
                </c:pt>
                <c:pt idx="7123">
                  <c:v>3756.0</c:v>
                </c:pt>
                <c:pt idx="7124">
                  <c:v>3756.0</c:v>
                </c:pt>
                <c:pt idx="7125">
                  <c:v>3756.0</c:v>
                </c:pt>
                <c:pt idx="7126">
                  <c:v>3757.0</c:v>
                </c:pt>
                <c:pt idx="7127">
                  <c:v>3758.0</c:v>
                </c:pt>
                <c:pt idx="7128">
                  <c:v>3758.0</c:v>
                </c:pt>
                <c:pt idx="7129">
                  <c:v>3758.0</c:v>
                </c:pt>
                <c:pt idx="7130">
                  <c:v>3758.0</c:v>
                </c:pt>
                <c:pt idx="7131">
                  <c:v>3758.0</c:v>
                </c:pt>
                <c:pt idx="7132">
                  <c:v>3759.0</c:v>
                </c:pt>
                <c:pt idx="7133">
                  <c:v>3759.0</c:v>
                </c:pt>
                <c:pt idx="7134">
                  <c:v>3759.0</c:v>
                </c:pt>
                <c:pt idx="7135">
                  <c:v>3760.0</c:v>
                </c:pt>
                <c:pt idx="7136">
                  <c:v>3760.0</c:v>
                </c:pt>
                <c:pt idx="7137">
                  <c:v>3760.0</c:v>
                </c:pt>
                <c:pt idx="7138">
                  <c:v>3760.0</c:v>
                </c:pt>
                <c:pt idx="7139">
                  <c:v>3760.0</c:v>
                </c:pt>
                <c:pt idx="7140">
                  <c:v>3761.0</c:v>
                </c:pt>
                <c:pt idx="7141">
                  <c:v>3761.0</c:v>
                </c:pt>
                <c:pt idx="7142">
                  <c:v>3761.0</c:v>
                </c:pt>
                <c:pt idx="7143">
                  <c:v>3762.0</c:v>
                </c:pt>
                <c:pt idx="7144">
                  <c:v>3763.0</c:v>
                </c:pt>
                <c:pt idx="7145">
                  <c:v>3763.0</c:v>
                </c:pt>
                <c:pt idx="7146">
                  <c:v>3763.0</c:v>
                </c:pt>
                <c:pt idx="7147">
                  <c:v>3763.0</c:v>
                </c:pt>
                <c:pt idx="7148">
                  <c:v>3764.0</c:v>
                </c:pt>
                <c:pt idx="7149">
                  <c:v>3764.0</c:v>
                </c:pt>
                <c:pt idx="7150">
                  <c:v>3764.0</c:v>
                </c:pt>
                <c:pt idx="7151">
                  <c:v>3764.0</c:v>
                </c:pt>
                <c:pt idx="7152">
                  <c:v>3764.0</c:v>
                </c:pt>
                <c:pt idx="7153">
                  <c:v>3764.0</c:v>
                </c:pt>
                <c:pt idx="7154">
                  <c:v>3764.0</c:v>
                </c:pt>
                <c:pt idx="7155">
                  <c:v>3764.0</c:v>
                </c:pt>
                <c:pt idx="7156">
                  <c:v>3764.0</c:v>
                </c:pt>
                <c:pt idx="7157">
                  <c:v>3764.0</c:v>
                </c:pt>
                <c:pt idx="7158">
                  <c:v>3764.0</c:v>
                </c:pt>
                <c:pt idx="7159">
                  <c:v>3764.0</c:v>
                </c:pt>
                <c:pt idx="7160">
                  <c:v>3764.0</c:v>
                </c:pt>
                <c:pt idx="7161">
                  <c:v>3764.0</c:v>
                </c:pt>
                <c:pt idx="7162">
                  <c:v>3765.0</c:v>
                </c:pt>
                <c:pt idx="7163">
                  <c:v>3765.0</c:v>
                </c:pt>
                <c:pt idx="7164">
                  <c:v>3766.0</c:v>
                </c:pt>
                <c:pt idx="7165">
                  <c:v>3767.0</c:v>
                </c:pt>
                <c:pt idx="7166">
                  <c:v>3767.0</c:v>
                </c:pt>
                <c:pt idx="7167">
                  <c:v>3767.0</c:v>
                </c:pt>
                <c:pt idx="7168">
                  <c:v>3767.0</c:v>
                </c:pt>
                <c:pt idx="7169">
                  <c:v>3768.0</c:v>
                </c:pt>
                <c:pt idx="7170">
                  <c:v>3769.0</c:v>
                </c:pt>
                <c:pt idx="7171">
                  <c:v>3770.0</c:v>
                </c:pt>
                <c:pt idx="7172">
                  <c:v>3771.0</c:v>
                </c:pt>
                <c:pt idx="7173">
                  <c:v>3772.0</c:v>
                </c:pt>
                <c:pt idx="7174">
                  <c:v>3772.0</c:v>
                </c:pt>
                <c:pt idx="7175">
                  <c:v>3773.0</c:v>
                </c:pt>
                <c:pt idx="7176">
                  <c:v>3774.0</c:v>
                </c:pt>
                <c:pt idx="7177">
                  <c:v>3774.0</c:v>
                </c:pt>
                <c:pt idx="7178">
                  <c:v>3774.0</c:v>
                </c:pt>
                <c:pt idx="7179">
                  <c:v>3774.0</c:v>
                </c:pt>
                <c:pt idx="7180">
                  <c:v>3775.0</c:v>
                </c:pt>
                <c:pt idx="7181">
                  <c:v>3775.0</c:v>
                </c:pt>
                <c:pt idx="7182">
                  <c:v>3775.0</c:v>
                </c:pt>
                <c:pt idx="7183">
                  <c:v>3776.0</c:v>
                </c:pt>
                <c:pt idx="7184">
                  <c:v>3777.0</c:v>
                </c:pt>
                <c:pt idx="7185">
                  <c:v>3777.0</c:v>
                </c:pt>
                <c:pt idx="7186">
                  <c:v>3777.0</c:v>
                </c:pt>
                <c:pt idx="7187">
                  <c:v>3777.0</c:v>
                </c:pt>
                <c:pt idx="7188">
                  <c:v>3777.0</c:v>
                </c:pt>
                <c:pt idx="7189">
                  <c:v>3778.0</c:v>
                </c:pt>
                <c:pt idx="7190">
                  <c:v>3779.0</c:v>
                </c:pt>
                <c:pt idx="7191">
                  <c:v>3779.0</c:v>
                </c:pt>
                <c:pt idx="7192">
                  <c:v>3779.0</c:v>
                </c:pt>
                <c:pt idx="7193">
                  <c:v>3779.0</c:v>
                </c:pt>
                <c:pt idx="7194">
                  <c:v>3780.0</c:v>
                </c:pt>
                <c:pt idx="7195">
                  <c:v>3780.0</c:v>
                </c:pt>
                <c:pt idx="7196">
                  <c:v>3781.0</c:v>
                </c:pt>
                <c:pt idx="7197">
                  <c:v>3782.0</c:v>
                </c:pt>
                <c:pt idx="7198">
                  <c:v>3783.0</c:v>
                </c:pt>
                <c:pt idx="7199">
                  <c:v>3783.0</c:v>
                </c:pt>
                <c:pt idx="7200">
                  <c:v>3784.0</c:v>
                </c:pt>
                <c:pt idx="7201">
                  <c:v>3785.0</c:v>
                </c:pt>
                <c:pt idx="7202">
                  <c:v>3785.0</c:v>
                </c:pt>
                <c:pt idx="7203">
                  <c:v>3785.0</c:v>
                </c:pt>
                <c:pt idx="7204">
                  <c:v>3785.0</c:v>
                </c:pt>
                <c:pt idx="7205">
                  <c:v>3785.0</c:v>
                </c:pt>
                <c:pt idx="7206">
                  <c:v>3785.0</c:v>
                </c:pt>
                <c:pt idx="7207">
                  <c:v>3785.0</c:v>
                </c:pt>
                <c:pt idx="7208">
                  <c:v>3785.0</c:v>
                </c:pt>
                <c:pt idx="7209">
                  <c:v>3786.0</c:v>
                </c:pt>
                <c:pt idx="7210">
                  <c:v>3787.0</c:v>
                </c:pt>
                <c:pt idx="7211">
                  <c:v>3788.0</c:v>
                </c:pt>
                <c:pt idx="7212">
                  <c:v>3789.0</c:v>
                </c:pt>
                <c:pt idx="7213">
                  <c:v>3789.0</c:v>
                </c:pt>
                <c:pt idx="7214">
                  <c:v>3790.0</c:v>
                </c:pt>
                <c:pt idx="7215">
                  <c:v>3791.0</c:v>
                </c:pt>
                <c:pt idx="7216">
                  <c:v>3791.0</c:v>
                </c:pt>
                <c:pt idx="7217">
                  <c:v>3791.0</c:v>
                </c:pt>
                <c:pt idx="7218">
                  <c:v>3792.0</c:v>
                </c:pt>
                <c:pt idx="7219">
                  <c:v>3792.0</c:v>
                </c:pt>
                <c:pt idx="7220">
                  <c:v>3793.0</c:v>
                </c:pt>
                <c:pt idx="7221">
                  <c:v>3793.0</c:v>
                </c:pt>
                <c:pt idx="7222">
                  <c:v>3794.0</c:v>
                </c:pt>
                <c:pt idx="7223">
                  <c:v>3795.0</c:v>
                </c:pt>
                <c:pt idx="7224">
                  <c:v>3795.0</c:v>
                </c:pt>
                <c:pt idx="7225">
                  <c:v>3795.0</c:v>
                </c:pt>
                <c:pt idx="7226">
                  <c:v>3795.0</c:v>
                </c:pt>
                <c:pt idx="7227">
                  <c:v>3795.0</c:v>
                </c:pt>
                <c:pt idx="7228">
                  <c:v>3796.0</c:v>
                </c:pt>
                <c:pt idx="7229">
                  <c:v>3796.0</c:v>
                </c:pt>
                <c:pt idx="7230">
                  <c:v>3797.0</c:v>
                </c:pt>
                <c:pt idx="7231">
                  <c:v>3797.0</c:v>
                </c:pt>
                <c:pt idx="7232">
                  <c:v>3798.0</c:v>
                </c:pt>
                <c:pt idx="7233">
                  <c:v>3799.0</c:v>
                </c:pt>
                <c:pt idx="7234">
                  <c:v>3799.0</c:v>
                </c:pt>
                <c:pt idx="7235">
                  <c:v>3799.0</c:v>
                </c:pt>
                <c:pt idx="7236">
                  <c:v>3799.0</c:v>
                </c:pt>
                <c:pt idx="7237">
                  <c:v>3800.0</c:v>
                </c:pt>
                <c:pt idx="7238">
                  <c:v>3801.0</c:v>
                </c:pt>
                <c:pt idx="7239">
                  <c:v>3801.0</c:v>
                </c:pt>
                <c:pt idx="7240">
                  <c:v>3801.0</c:v>
                </c:pt>
                <c:pt idx="7241">
                  <c:v>3802.0</c:v>
                </c:pt>
                <c:pt idx="7242">
                  <c:v>3803.0</c:v>
                </c:pt>
                <c:pt idx="7243">
                  <c:v>3803.0</c:v>
                </c:pt>
                <c:pt idx="7244">
                  <c:v>3804.0</c:v>
                </c:pt>
                <c:pt idx="7245">
                  <c:v>3805.0</c:v>
                </c:pt>
                <c:pt idx="7246">
                  <c:v>3805.0</c:v>
                </c:pt>
                <c:pt idx="7247">
                  <c:v>3806.0</c:v>
                </c:pt>
                <c:pt idx="7248">
                  <c:v>3806.0</c:v>
                </c:pt>
                <c:pt idx="7249">
                  <c:v>3806.0</c:v>
                </c:pt>
                <c:pt idx="7250">
                  <c:v>3807.0</c:v>
                </c:pt>
                <c:pt idx="7251">
                  <c:v>3807.0</c:v>
                </c:pt>
                <c:pt idx="7252">
                  <c:v>3808.0</c:v>
                </c:pt>
                <c:pt idx="7253">
                  <c:v>3809.0</c:v>
                </c:pt>
                <c:pt idx="7254">
                  <c:v>3809.0</c:v>
                </c:pt>
                <c:pt idx="7255">
                  <c:v>3809.0</c:v>
                </c:pt>
                <c:pt idx="7256">
                  <c:v>3809.0</c:v>
                </c:pt>
                <c:pt idx="7257">
                  <c:v>3810.0</c:v>
                </c:pt>
                <c:pt idx="7258">
                  <c:v>3810.0</c:v>
                </c:pt>
                <c:pt idx="7259">
                  <c:v>3811.0</c:v>
                </c:pt>
                <c:pt idx="7260">
                  <c:v>3812.0</c:v>
                </c:pt>
                <c:pt idx="7261">
                  <c:v>3813.0</c:v>
                </c:pt>
                <c:pt idx="7262">
                  <c:v>3814.0</c:v>
                </c:pt>
                <c:pt idx="7263">
                  <c:v>3815.0</c:v>
                </c:pt>
                <c:pt idx="7264">
                  <c:v>3815.0</c:v>
                </c:pt>
                <c:pt idx="7265">
                  <c:v>3816.0</c:v>
                </c:pt>
                <c:pt idx="7266">
                  <c:v>3816.0</c:v>
                </c:pt>
                <c:pt idx="7267">
                  <c:v>3816.0</c:v>
                </c:pt>
                <c:pt idx="7268">
                  <c:v>3816.0</c:v>
                </c:pt>
                <c:pt idx="7269">
                  <c:v>3816.0</c:v>
                </c:pt>
                <c:pt idx="7270">
                  <c:v>3817.0</c:v>
                </c:pt>
                <c:pt idx="7271">
                  <c:v>3817.0</c:v>
                </c:pt>
                <c:pt idx="7272">
                  <c:v>3817.0</c:v>
                </c:pt>
                <c:pt idx="7273">
                  <c:v>3817.0</c:v>
                </c:pt>
                <c:pt idx="7274">
                  <c:v>3818.0</c:v>
                </c:pt>
                <c:pt idx="7275">
                  <c:v>3819.0</c:v>
                </c:pt>
                <c:pt idx="7276">
                  <c:v>3820.0</c:v>
                </c:pt>
                <c:pt idx="7277">
                  <c:v>3821.0</c:v>
                </c:pt>
                <c:pt idx="7278">
                  <c:v>3822.0</c:v>
                </c:pt>
                <c:pt idx="7279">
                  <c:v>3822.0</c:v>
                </c:pt>
                <c:pt idx="7280">
                  <c:v>3823.0</c:v>
                </c:pt>
                <c:pt idx="7281">
                  <c:v>3824.0</c:v>
                </c:pt>
                <c:pt idx="7282">
                  <c:v>3824.0</c:v>
                </c:pt>
                <c:pt idx="7283">
                  <c:v>3825.0</c:v>
                </c:pt>
                <c:pt idx="7284">
                  <c:v>3825.0</c:v>
                </c:pt>
                <c:pt idx="7285">
                  <c:v>3825.0</c:v>
                </c:pt>
                <c:pt idx="7286">
                  <c:v>3825.0</c:v>
                </c:pt>
                <c:pt idx="7287">
                  <c:v>3825.0</c:v>
                </c:pt>
                <c:pt idx="7288">
                  <c:v>3825.0</c:v>
                </c:pt>
                <c:pt idx="7289">
                  <c:v>3825.0</c:v>
                </c:pt>
                <c:pt idx="7290">
                  <c:v>3825.0</c:v>
                </c:pt>
                <c:pt idx="7291">
                  <c:v>3825.0</c:v>
                </c:pt>
                <c:pt idx="7292">
                  <c:v>3826.0</c:v>
                </c:pt>
                <c:pt idx="7293">
                  <c:v>3827.0</c:v>
                </c:pt>
                <c:pt idx="7294">
                  <c:v>3828.0</c:v>
                </c:pt>
                <c:pt idx="7295">
                  <c:v>3828.0</c:v>
                </c:pt>
                <c:pt idx="7296">
                  <c:v>3829.0</c:v>
                </c:pt>
                <c:pt idx="7297">
                  <c:v>3829.0</c:v>
                </c:pt>
                <c:pt idx="7298">
                  <c:v>3830.0</c:v>
                </c:pt>
                <c:pt idx="7299">
                  <c:v>3831.0</c:v>
                </c:pt>
                <c:pt idx="7300">
                  <c:v>3832.0</c:v>
                </c:pt>
                <c:pt idx="7301">
                  <c:v>3833.0</c:v>
                </c:pt>
                <c:pt idx="7302">
                  <c:v>3834.0</c:v>
                </c:pt>
                <c:pt idx="7303">
                  <c:v>3835.0</c:v>
                </c:pt>
                <c:pt idx="7304">
                  <c:v>3836.0</c:v>
                </c:pt>
                <c:pt idx="7305">
                  <c:v>3837.0</c:v>
                </c:pt>
                <c:pt idx="7306">
                  <c:v>3837.0</c:v>
                </c:pt>
                <c:pt idx="7307">
                  <c:v>3837.0</c:v>
                </c:pt>
                <c:pt idx="7308">
                  <c:v>3837.0</c:v>
                </c:pt>
                <c:pt idx="7309">
                  <c:v>3838.0</c:v>
                </c:pt>
                <c:pt idx="7310">
                  <c:v>3839.0</c:v>
                </c:pt>
                <c:pt idx="7311">
                  <c:v>3840.0</c:v>
                </c:pt>
                <c:pt idx="7312">
                  <c:v>3840.0</c:v>
                </c:pt>
                <c:pt idx="7313">
                  <c:v>3841.0</c:v>
                </c:pt>
                <c:pt idx="7314">
                  <c:v>3842.0</c:v>
                </c:pt>
                <c:pt idx="7315">
                  <c:v>3842.0</c:v>
                </c:pt>
                <c:pt idx="7316">
                  <c:v>3843.0</c:v>
                </c:pt>
                <c:pt idx="7317">
                  <c:v>3844.0</c:v>
                </c:pt>
                <c:pt idx="7318">
                  <c:v>3845.0</c:v>
                </c:pt>
                <c:pt idx="7319">
                  <c:v>3846.0</c:v>
                </c:pt>
                <c:pt idx="7320">
                  <c:v>3846.0</c:v>
                </c:pt>
                <c:pt idx="7321">
                  <c:v>3847.0</c:v>
                </c:pt>
                <c:pt idx="7322">
                  <c:v>3848.0</c:v>
                </c:pt>
                <c:pt idx="7323">
                  <c:v>3848.0</c:v>
                </c:pt>
                <c:pt idx="7324">
                  <c:v>3848.0</c:v>
                </c:pt>
                <c:pt idx="7325">
                  <c:v>3848.0</c:v>
                </c:pt>
                <c:pt idx="7326">
                  <c:v>3848.0</c:v>
                </c:pt>
                <c:pt idx="7327">
                  <c:v>3848.0</c:v>
                </c:pt>
                <c:pt idx="7328">
                  <c:v>3848.0</c:v>
                </c:pt>
                <c:pt idx="7329">
                  <c:v>3848.0</c:v>
                </c:pt>
                <c:pt idx="7330">
                  <c:v>3848.0</c:v>
                </c:pt>
                <c:pt idx="7331">
                  <c:v>3848.0</c:v>
                </c:pt>
                <c:pt idx="7332">
                  <c:v>3849.0</c:v>
                </c:pt>
                <c:pt idx="7333">
                  <c:v>3849.0</c:v>
                </c:pt>
                <c:pt idx="7334">
                  <c:v>3849.0</c:v>
                </c:pt>
                <c:pt idx="7335">
                  <c:v>3849.0</c:v>
                </c:pt>
                <c:pt idx="7336">
                  <c:v>3849.0</c:v>
                </c:pt>
                <c:pt idx="7337">
                  <c:v>3849.0</c:v>
                </c:pt>
                <c:pt idx="7338">
                  <c:v>3850.0</c:v>
                </c:pt>
                <c:pt idx="7339">
                  <c:v>3850.0</c:v>
                </c:pt>
                <c:pt idx="7340">
                  <c:v>3850.0</c:v>
                </c:pt>
                <c:pt idx="7341">
                  <c:v>3850.0</c:v>
                </c:pt>
                <c:pt idx="7342">
                  <c:v>3850.0</c:v>
                </c:pt>
                <c:pt idx="7343">
                  <c:v>3850.0</c:v>
                </c:pt>
                <c:pt idx="7344">
                  <c:v>3850.0</c:v>
                </c:pt>
                <c:pt idx="7345">
                  <c:v>3851.0</c:v>
                </c:pt>
                <c:pt idx="7346">
                  <c:v>3851.0</c:v>
                </c:pt>
                <c:pt idx="7347">
                  <c:v>3851.0</c:v>
                </c:pt>
                <c:pt idx="7348">
                  <c:v>3851.0</c:v>
                </c:pt>
                <c:pt idx="7349">
                  <c:v>3851.0</c:v>
                </c:pt>
                <c:pt idx="7350">
                  <c:v>3851.0</c:v>
                </c:pt>
                <c:pt idx="7351">
                  <c:v>3851.0</c:v>
                </c:pt>
                <c:pt idx="7352">
                  <c:v>3852.0</c:v>
                </c:pt>
                <c:pt idx="7353">
                  <c:v>3852.0</c:v>
                </c:pt>
                <c:pt idx="7354">
                  <c:v>3852.0</c:v>
                </c:pt>
                <c:pt idx="7355">
                  <c:v>3853.0</c:v>
                </c:pt>
                <c:pt idx="7356">
                  <c:v>3854.0</c:v>
                </c:pt>
                <c:pt idx="7357">
                  <c:v>3854.0</c:v>
                </c:pt>
                <c:pt idx="7358">
                  <c:v>3855.0</c:v>
                </c:pt>
                <c:pt idx="7359">
                  <c:v>3856.0</c:v>
                </c:pt>
                <c:pt idx="7360">
                  <c:v>3857.0</c:v>
                </c:pt>
                <c:pt idx="7361">
                  <c:v>3858.0</c:v>
                </c:pt>
                <c:pt idx="7362">
                  <c:v>3859.0</c:v>
                </c:pt>
                <c:pt idx="7363">
                  <c:v>3859.0</c:v>
                </c:pt>
                <c:pt idx="7364">
                  <c:v>3859.0</c:v>
                </c:pt>
                <c:pt idx="7365">
                  <c:v>3859.0</c:v>
                </c:pt>
                <c:pt idx="7366">
                  <c:v>3859.0</c:v>
                </c:pt>
                <c:pt idx="7367">
                  <c:v>3860.0</c:v>
                </c:pt>
                <c:pt idx="7368">
                  <c:v>3861.0</c:v>
                </c:pt>
                <c:pt idx="7369">
                  <c:v>3862.0</c:v>
                </c:pt>
                <c:pt idx="7370">
                  <c:v>3863.0</c:v>
                </c:pt>
                <c:pt idx="7371">
                  <c:v>3864.0</c:v>
                </c:pt>
                <c:pt idx="7372">
                  <c:v>3865.0</c:v>
                </c:pt>
                <c:pt idx="7373">
                  <c:v>3865.0</c:v>
                </c:pt>
                <c:pt idx="7374">
                  <c:v>3866.0</c:v>
                </c:pt>
                <c:pt idx="7375">
                  <c:v>3866.0</c:v>
                </c:pt>
                <c:pt idx="7376">
                  <c:v>3866.0</c:v>
                </c:pt>
                <c:pt idx="7377">
                  <c:v>3866.0</c:v>
                </c:pt>
                <c:pt idx="7378">
                  <c:v>3867.0</c:v>
                </c:pt>
                <c:pt idx="7379">
                  <c:v>3867.0</c:v>
                </c:pt>
                <c:pt idx="7380">
                  <c:v>3867.0</c:v>
                </c:pt>
                <c:pt idx="7381">
                  <c:v>3867.0</c:v>
                </c:pt>
                <c:pt idx="7382">
                  <c:v>3867.0</c:v>
                </c:pt>
                <c:pt idx="7383">
                  <c:v>3867.0</c:v>
                </c:pt>
                <c:pt idx="7384">
                  <c:v>3867.0</c:v>
                </c:pt>
                <c:pt idx="7385">
                  <c:v>3868.0</c:v>
                </c:pt>
                <c:pt idx="7386">
                  <c:v>3869.0</c:v>
                </c:pt>
                <c:pt idx="7387">
                  <c:v>3869.0</c:v>
                </c:pt>
                <c:pt idx="7388">
                  <c:v>3869.0</c:v>
                </c:pt>
                <c:pt idx="7389">
                  <c:v>3869.0</c:v>
                </c:pt>
                <c:pt idx="7390">
                  <c:v>3869.0</c:v>
                </c:pt>
                <c:pt idx="7391">
                  <c:v>3869.0</c:v>
                </c:pt>
                <c:pt idx="7392">
                  <c:v>3870.0</c:v>
                </c:pt>
                <c:pt idx="7393">
                  <c:v>3870.0</c:v>
                </c:pt>
                <c:pt idx="7394">
                  <c:v>3871.0</c:v>
                </c:pt>
                <c:pt idx="7395">
                  <c:v>3872.0</c:v>
                </c:pt>
                <c:pt idx="7396">
                  <c:v>3873.0</c:v>
                </c:pt>
                <c:pt idx="7397">
                  <c:v>3873.0</c:v>
                </c:pt>
                <c:pt idx="7398">
                  <c:v>3874.0</c:v>
                </c:pt>
                <c:pt idx="7399">
                  <c:v>3875.0</c:v>
                </c:pt>
                <c:pt idx="7400">
                  <c:v>3875.0</c:v>
                </c:pt>
                <c:pt idx="7401">
                  <c:v>3876.0</c:v>
                </c:pt>
                <c:pt idx="7402">
                  <c:v>3877.0</c:v>
                </c:pt>
                <c:pt idx="7403">
                  <c:v>3878.0</c:v>
                </c:pt>
                <c:pt idx="7404">
                  <c:v>3879.0</c:v>
                </c:pt>
                <c:pt idx="7405">
                  <c:v>3879.0</c:v>
                </c:pt>
                <c:pt idx="7406">
                  <c:v>3880.0</c:v>
                </c:pt>
                <c:pt idx="7407">
                  <c:v>3881.0</c:v>
                </c:pt>
                <c:pt idx="7408">
                  <c:v>3882.0</c:v>
                </c:pt>
                <c:pt idx="7409">
                  <c:v>3882.0</c:v>
                </c:pt>
                <c:pt idx="7410">
                  <c:v>3882.0</c:v>
                </c:pt>
                <c:pt idx="7411">
                  <c:v>3882.0</c:v>
                </c:pt>
                <c:pt idx="7412">
                  <c:v>3883.0</c:v>
                </c:pt>
                <c:pt idx="7413">
                  <c:v>3883.0</c:v>
                </c:pt>
                <c:pt idx="7414">
                  <c:v>3884.0</c:v>
                </c:pt>
                <c:pt idx="7415">
                  <c:v>3885.0</c:v>
                </c:pt>
                <c:pt idx="7416">
                  <c:v>3886.0</c:v>
                </c:pt>
                <c:pt idx="7417">
                  <c:v>3887.0</c:v>
                </c:pt>
                <c:pt idx="7418">
                  <c:v>3888.0</c:v>
                </c:pt>
                <c:pt idx="7419">
                  <c:v>3889.0</c:v>
                </c:pt>
                <c:pt idx="7420">
                  <c:v>3890.0</c:v>
                </c:pt>
                <c:pt idx="7421">
                  <c:v>3891.0</c:v>
                </c:pt>
                <c:pt idx="7422">
                  <c:v>3892.0</c:v>
                </c:pt>
                <c:pt idx="7423">
                  <c:v>3893.0</c:v>
                </c:pt>
                <c:pt idx="7424">
                  <c:v>3894.0</c:v>
                </c:pt>
                <c:pt idx="7425">
                  <c:v>3895.0</c:v>
                </c:pt>
                <c:pt idx="7426">
                  <c:v>3896.0</c:v>
                </c:pt>
                <c:pt idx="7427">
                  <c:v>3897.0</c:v>
                </c:pt>
                <c:pt idx="7428">
                  <c:v>3898.0</c:v>
                </c:pt>
                <c:pt idx="7429">
                  <c:v>3899.0</c:v>
                </c:pt>
                <c:pt idx="7430">
                  <c:v>3900.0</c:v>
                </c:pt>
                <c:pt idx="7431">
                  <c:v>3901.0</c:v>
                </c:pt>
                <c:pt idx="7432">
                  <c:v>3901.0</c:v>
                </c:pt>
                <c:pt idx="7433">
                  <c:v>3901.0</c:v>
                </c:pt>
                <c:pt idx="7434">
                  <c:v>3901.0</c:v>
                </c:pt>
                <c:pt idx="7435">
                  <c:v>3901.0</c:v>
                </c:pt>
                <c:pt idx="7436">
                  <c:v>3901.0</c:v>
                </c:pt>
                <c:pt idx="7437">
                  <c:v>3901.0</c:v>
                </c:pt>
                <c:pt idx="7438">
                  <c:v>3902.0</c:v>
                </c:pt>
                <c:pt idx="7439">
                  <c:v>3902.0</c:v>
                </c:pt>
                <c:pt idx="7440">
                  <c:v>3902.0</c:v>
                </c:pt>
                <c:pt idx="7441">
                  <c:v>3902.0</c:v>
                </c:pt>
                <c:pt idx="7442">
                  <c:v>3903.0</c:v>
                </c:pt>
                <c:pt idx="7443">
                  <c:v>3903.0</c:v>
                </c:pt>
                <c:pt idx="7444">
                  <c:v>3903.0</c:v>
                </c:pt>
                <c:pt idx="7445">
                  <c:v>3903.0</c:v>
                </c:pt>
                <c:pt idx="7446">
                  <c:v>3903.0</c:v>
                </c:pt>
                <c:pt idx="7447">
                  <c:v>3904.0</c:v>
                </c:pt>
                <c:pt idx="7448">
                  <c:v>3905.0</c:v>
                </c:pt>
                <c:pt idx="7449">
                  <c:v>3906.0</c:v>
                </c:pt>
                <c:pt idx="7450">
                  <c:v>3907.0</c:v>
                </c:pt>
                <c:pt idx="7451">
                  <c:v>3908.0</c:v>
                </c:pt>
                <c:pt idx="7452">
                  <c:v>3909.0</c:v>
                </c:pt>
                <c:pt idx="7453">
                  <c:v>3909.0</c:v>
                </c:pt>
                <c:pt idx="7454">
                  <c:v>3909.0</c:v>
                </c:pt>
                <c:pt idx="7455">
                  <c:v>3910.0</c:v>
                </c:pt>
                <c:pt idx="7456">
                  <c:v>3910.0</c:v>
                </c:pt>
                <c:pt idx="7457">
                  <c:v>3910.0</c:v>
                </c:pt>
                <c:pt idx="7458">
                  <c:v>3911.0</c:v>
                </c:pt>
                <c:pt idx="7459">
                  <c:v>3911.0</c:v>
                </c:pt>
                <c:pt idx="7460">
                  <c:v>3912.0</c:v>
                </c:pt>
                <c:pt idx="7461">
                  <c:v>3913.0</c:v>
                </c:pt>
                <c:pt idx="7462">
                  <c:v>3914.0</c:v>
                </c:pt>
                <c:pt idx="7463">
                  <c:v>3915.0</c:v>
                </c:pt>
                <c:pt idx="7464">
                  <c:v>3916.0</c:v>
                </c:pt>
                <c:pt idx="7465">
                  <c:v>3917.0</c:v>
                </c:pt>
                <c:pt idx="7466">
                  <c:v>3917.0</c:v>
                </c:pt>
                <c:pt idx="7467">
                  <c:v>3917.0</c:v>
                </c:pt>
                <c:pt idx="7468">
                  <c:v>3917.0</c:v>
                </c:pt>
                <c:pt idx="7469">
                  <c:v>3917.0</c:v>
                </c:pt>
                <c:pt idx="7470">
                  <c:v>3917.0</c:v>
                </c:pt>
                <c:pt idx="7471">
                  <c:v>3917.0</c:v>
                </c:pt>
                <c:pt idx="7472">
                  <c:v>3917.0</c:v>
                </c:pt>
                <c:pt idx="7473">
                  <c:v>3917.0</c:v>
                </c:pt>
                <c:pt idx="7474">
                  <c:v>3917.0</c:v>
                </c:pt>
                <c:pt idx="7475">
                  <c:v>3917.0</c:v>
                </c:pt>
                <c:pt idx="7476">
                  <c:v>3917.0</c:v>
                </c:pt>
                <c:pt idx="7477">
                  <c:v>3917.0</c:v>
                </c:pt>
                <c:pt idx="7478">
                  <c:v>3917.0</c:v>
                </c:pt>
                <c:pt idx="7479">
                  <c:v>3917.0</c:v>
                </c:pt>
                <c:pt idx="7480">
                  <c:v>3917.0</c:v>
                </c:pt>
                <c:pt idx="7481">
                  <c:v>3917.0</c:v>
                </c:pt>
                <c:pt idx="7482">
                  <c:v>3918.0</c:v>
                </c:pt>
                <c:pt idx="7483">
                  <c:v>3918.0</c:v>
                </c:pt>
                <c:pt idx="7484">
                  <c:v>3918.0</c:v>
                </c:pt>
                <c:pt idx="7485">
                  <c:v>3918.0</c:v>
                </c:pt>
                <c:pt idx="7486">
                  <c:v>3919.0</c:v>
                </c:pt>
                <c:pt idx="7487">
                  <c:v>3919.0</c:v>
                </c:pt>
                <c:pt idx="7488">
                  <c:v>3919.0</c:v>
                </c:pt>
                <c:pt idx="7489">
                  <c:v>3919.0</c:v>
                </c:pt>
                <c:pt idx="7490">
                  <c:v>3919.0</c:v>
                </c:pt>
                <c:pt idx="7491">
                  <c:v>3920.0</c:v>
                </c:pt>
                <c:pt idx="7492">
                  <c:v>3920.0</c:v>
                </c:pt>
                <c:pt idx="7493">
                  <c:v>3920.0</c:v>
                </c:pt>
                <c:pt idx="7494">
                  <c:v>3920.0</c:v>
                </c:pt>
                <c:pt idx="7495">
                  <c:v>3921.0</c:v>
                </c:pt>
                <c:pt idx="7496">
                  <c:v>3922.0</c:v>
                </c:pt>
                <c:pt idx="7497">
                  <c:v>3923.0</c:v>
                </c:pt>
                <c:pt idx="7498">
                  <c:v>3924.0</c:v>
                </c:pt>
                <c:pt idx="7499">
                  <c:v>3924.0</c:v>
                </c:pt>
                <c:pt idx="7500">
                  <c:v>3924.0</c:v>
                </c:pt>
                <c:pt idx="7501">
                  <c:v>3924.0</c:v>
                </c:pt>
                <c:pt idx="7502">
                  <c:v>3924.0</c:v>
                </c:pt>
                <c:pt idx="7503">
                  <c:v>3924.0</c:v>
                </c:pt>
                <c:pt idx="7504">
                  <c:v>3924.0</c:v>
                </c:pt>
                <c:pt idx="7505">
                  <c:v>3924.0</c:v>
                </c:pt>
                <c:pt idx="7506">
                  <c:v>3925.0</c:v>
                </c:pt>
                <c:pt idx="7507">
                  <c:v>3925.0</c:v>
                </c:pt>
                <c:pt idx="7508">
                  <c:v>3925.0</c:v>
                </c:pt>
                <c:pt idx="7509">
                  <c:v>3926.0</c:v>
                </c:pt>
                <c:pt idx="7510">
                  <c:v>3927.0</c:v>
                </c:pt>
                <c:pt idx="7511">
                  <c:v>3928.0</c:v>
                </c:pt>
                <c:pt idx="7512">
                  <c:v>3928.0</c:v>
                </c:pt>
                <c:pt idx="7513">
                  <c:v>3928.0</c:v>
                </c:pt>
                <c:pt idx="7514">
                  <c:v>3929.0</c:v>
                </c:pt>
                <c:pt idx="7515">
                  <c:v>3929.0</c:v>
                </c:pt>
                <c:pt idx="7516">
                  <c:v>3929.0</c:v>
                </c:pt>
                <c:pt idx="7517">
                  <c:v>3930.0</c:v>
                </c:pt>
                <c:pt idx="7518">
                  <c:v>3931.0</c:v>
                </c:pt>
                <c:pt idx="7519">
                  <c:v>3931.0</c:v>
                </c:pt>
                <c:pt idx="7520">
                  <c:v>3931.0</c:v>
                </c:pt>
                <c:pt idx="7521">
                  <c:v>3932.0</c:v>
                </c:pt>
                <c:pt idx="7522">
                  <c:v>3933.0</c:v>
                </c:pt>
                <c:pt idx="7523">
                  <c:v>3933.0</c:v>
                </c:pt>
                <c:pt idx="7524">
                  <c:v>3933.0</c:v>
                </c:pt>
                <c:pt idx="7525">
                  <c:v>3933.0</c:v>
                </c:pt>
                <c:pt idx="7526">
                  <c:v>3933.0</c:v>
                </c:pt>
                <c:pt idx="7527">
                  <c:v>3933.0</c:v>
                </c:pt>
                <c:pt idx="7528">
                  <c:v>3933.0</c:v>
                </c:pt>
                <c:pt idx="7529">
                  <c:v>3933.0</c:v>
                </c:pt>
                <c:pt idx="7530">
                  <c:v>3934.0</c:v>
                </c:pt>
                <c:pt idx="7531">
                  <c:v>3934.0</c:v>
                </c:pt>
                <c:pt idx="7532">
                  <c:v>3934.0</c:v>
                </c:pt>
                <c:pt idx="7533">
                  <c:v>3934.0</c:v>
                </c:pt>
                <c:pt idx="7534">
                  <c:v>3934.0</c:v>
                </c:pt>
                <c:pt idx="7535">
                  <c:v>3934.0</c:v>
                </c:pt>
                <c:pt idx="7536">
                  <c:v>3934.0</c:v>
                </c:pt>
                <c:pt idx="7537">
                  <c:v>3935.0</c:v>
                </c:pt>
                <c:pt idx="7538">
                  <c:v>3936.0</c:v>
                </c:pt>
                <c:pt idx="7539">
                  <c:v>3937.0</c:v>
                </c:pt>
                <c:pt idx="7540">
                  <c:v>3938.0</c:v>
                </c:pt>
                <c:pt idx="7541">
                  <c:v>3938.0</c:v>
                </c:pt>
                <c:pt idx="7542">
                  <c:v>3938.0</c:v>
                </c:pt>
                <c:pt idx="7543">
                  <c:v>3938.0</c:v>
                </c:pt>
                <c:pt idx="7544">
                  <c:v>3939.0</c:v>
                </c:pt>
                <c:pt idx="7545">
                  <c:v>3940.0</c:v>
                </c:pt>
                <c:pt idx="7546">
                  <c:v>3941.0</c:v>
                </c:pt>
                <c:pt idx="7547">
                  <c:v>3941.0</c:v>
                </c:pt>
                <c:pt idx="7548">
                  <c:v>3942.0</c:v>
                </c:pt>
                <c:pt idx="7549">
                  <c:v>3942.0</c:v>
                </c:pt>
                <c:pt idx="7550">
                  <c:v>3942.0</c:v>
                </c:pt>
                <c:pt idx="7551">
                  <c:v>3942.0</c:v>
                </c:pt>
                <c:pt idx="7552">
                  <c:v>3942.0</c:v>
                </c:pt>
                <c:pt idx="7553">
                  <c:v>3942.0</c:v>
                </c:pt>
                <c:pt idx="7554">
                  <c:v>3943.0</c:v>
                </c:pt>
                <c:pt idx="7555">
                  <c:v>3943.0</c:v>
                </c:pt>
                <c:pt idx="7556">
                  <c:v>3943.0</c:v>
                </c:pt>
                <c:pt idx="7557">
                  <c:v>3944.0</c:v>
                </c:pt>
                <c:pt idx="7558">
                  <c:v>3945.0</c:v>
                </c:pt>
                <c:pt idx="7559">
                  <c:v>3946.0</c:v>
                </c:pt>
                <c:pt idx="7560">
                  <c:v>3947.0</c:v>
                </c:pt>
                <c:pt idx="7561">
                  <c:v>3948.0</c:v>
                </c:pt>
                <c:pt idx="7562">
                  <c:v>3949.0</c:v>
                </c:pt>
                <c:pt idx="7563">
                  <c:v>3949.0</c:v>
                </c:pt>
                <c:pt idx="7564">
                  <c:v>3949.0</c:v>
                </c:pt>
                <c:pt idx="7565">
                  <c:v>3949.0</c:v>
                </c:pt>
                <c:pt idx="7566">
                  <c:v>3949.0</c:v>
                </c:pt>
                <c:pt idx="7567">
                  <c:v>3949.0</c:v>
                </c:pt>
                <c:pt idx="7568">
                  <c:v>3949.0</c:v>
                </c:pt>
                <c:pt idx="7569">
                  <c:v>3949.0</c:v>
                </c:pt>
                <c:pt idx="7570">
                  <c:v>3949.0</c:v>
                </c:pt>
                <c:pt idx="7571">
                  <c:v>3949.0</c:v>
                </c:pt>
                <c:pt idx="7572">
                  <c:v>3949.0</c:v>
                </c:pt>
                <c:pt idx="7573">
                  <c:v>3949.0</c:v>
                </c:pt>
                <c:pt idx="7574">
                  <c:v>3949.0</c:v>
                </c:pt>
                <c:pt idx="7575">
                  <c:v>3950.0</c:v>
                </c:pt>
                <c:pt idx="7576">
                  <c:v>3951.0</c:v>
                </c:pt>
                <c:pt idx="7577">
                  <c:v>3951.0</c:v>
                </c:pt>
                <c:pt idx="7578">
                  <c:v>3951.0</c:v>
                </c:pt>
                <c:pt idx="7579">
                  <c:v>3951.0</c:v>
                </c:pt>
                <c:pt idx="7580">
                  <c:v>3951.0</c:v>
                </c:pt>
                <c:pt idx="7581">
                  <c:v>3951.0</c:v>
                </c:pt>
                <c:pt idx="7582">
                  <c:v>3952.0</c:v>
                </c:pt>
                <c:pt idx="7583">
                  <c:v>3952.0</c:v>
                </c:pt>
                <c:pt idx="7584">
                  <c:v>3953.0</c:v>
                </c:pt>
                <c:pt idx="7585">
                  <c:v>3953.0</c:v>
                </c:pt>
                <c:pt idx="7586">
                  <c:v>3953.0</c:v>
                </c:pt>
                <c:pt idx="7587">
                  <c:v>3953.0</c:v>
                </c:pt>
                <c:pt idx="7588">
                  <c:v>3953.0</c:v>
                </c:pt>
                <c:pt idx="7589">
                  <c:v>3953.0</c:v>
                </c:pt>
                <c:pt idx="7590">
                  <c:v>3954.0</c:v>
                </c:pt>
                <c:pt idx="7591">
                  <c:v>3954.0</c:v>
                </c:pt>
                <c:pt idx="7592">
                  <c:v>3955.0</c:v>
                </c:pt>
                <c:pt idx="7593">
                  <c:v>3956.0</c:v>
                </c:pt>
                <c:pt idx="7594">
                  <c:v>3957.0</c:v>
                </c:pt>
                <c:pt idx="7595">
                  <c:v>3958.0</c:v>
                </c:pt>
                <c:pt idx="7596">
                  <c:v>3959.0</c:v>
                </c:pt>
                <c:pt idx="7597">
                  <c:v>3960.0</c:v>
                </c:pt>
                <c:pt idx="7598">
                  <c:v>3960.0</c:v>
                </c:pt>
                <c:pt idx="7599">
                  <c:v>3960.0</c:v>
                </c:pt>
                <c:pt idx="7600">
                  <c:v>3961.0</c:v>
                </c:pt>
                <c:pt idx="7601">
                  <c:v>3962.0</c:v>
                </c:pt>
                <c:pt idx="7602">
                  <c:v>3963.0</c:v>
                </c:pt>
                <c:pt idx="7603">
                  <c:v>3964.0</c:v>
                </c:pt>
                <c:pt idx="7604">
                  <c:v>3965.0</c:v>
                </c:pt>
                <c:pt idx="7605">
                  <c:v>3966.0</c:v>
                </c:pt>
                <c:pt idx="7606">
                  <c:v>3967.0</c:v>
                </c:pt>
                <c:pt idx="7607">
                  <c:v>3968.0</c:v>
                </c:pt>
                <c:pt idx="7608">
                  <c:v>3969.0</c:v>
                </c:pt>
                <c:pt idx="7609">
                  <c:v>3970.0</c:v>
                </c:pt>
                <c:pt idx="7610">
                  <c:v>3970.0</c:v>
                </c:pt>
                <c:pt idx="7611">
                  <c:v>3971.0</c:v>
                </c:pt>
                <c:pt idx="7612">
                  <c:v>3972.0</c:v>
                </c:pt>
                <c:pt idx="7613">
                  <c:v>3973.0</c:v>
                </c:pt>
                <c:pt idx="7614">
                  <c:v>3974.0</c:v>
                </c:pt>
                <c:pt idx="7615">
                  <c:v>3975.0</c:v>
                </c:pt>
                <c:pt idx="7616">
                  <c:v>3976.0</c:v>
                </c:pt>
                <c:pt idx="7617">
                  <c:v>3976.0</c:v>
                </c:pt>
                <c:pt idx="7618">
                  <c:v>3976.0</c:v>
                </c:pt>
                <c:pt idx="7619">
                  <c:v>3976.0</c:v>
                </c:pt>
                <c:pt idx="7620">
                  <c:v>3976.0</c:v>
                </c:pt>
                <c:pt idx="7621">
                  <c:v>3976.0</c:v>
                </c:pt>
                <c:pt idx="7622">
                  <c:v>3976.0</c:v>
                </c:pt>
                <c:pt idx="7623">
                  <c:v>3976.0</c:v>
                </c:pt>
                <c:pt idx="7624">
                  <c:v>3976.0</c:v>
                </c:pt>
                <c:pt idx="7625">
                  <c:v>3977.0</c:v>
                </c:pt>
                <c:pt idx="7626">
                  <c:v>3977.0</c:v>
                </c:pt>
                <c:pt idx="7627">
                  <c:v>3978.0</c:v>
                </c:pt>
                <c:pt idx="7628">
                  <c:v>3979.0</c:v>
                </c:pt>
                <c:pt idx="7629">
                  <c:v>3979.0</c:v>
                </c:pt>
                <c:pt idx="7630">
                  <c:v>3979.0</c:v>
                </c:pt>
                <c:pt idx="7631">
                  <c:v>3979.0</c:v>
                </c:pt>
                <c:pt idx="7632">
                  <c:v>3979.0</c:v>
                </c:pt>
                <c:pt idx="7633">
                  <c:v>3979.0</c:v>
                </c:pt>
                <c:pt idx="7634">
                  <c:v>3979.0</c:v>
                </c:pt>
                <c:pt idx="7635">
                  <c:v>3980.0</c:v>
                </c:pt>
                <c:pt idx="7636">
                  <c:v>3980.0</c:v>
                </c:pt>
                <c:pt idx="7637">
                  <c:v>3981.0</c:v>
                </c:pt>
                <c:pt idx="7638">
                  <c:v>3981.0</c:v>
                </c:pt>
                <c:pt idx="7639">
                  <c:v>3981.0</c:v>
                </c:pt>
                <c:pt idx="7640">
                  <c:v>3981.0</c:v>
                </c:pt>
                <c:pt idx="7641">
                  <c:v>3981.0</c:v>
                </c:pt>
                <c:pt idx="7642">
                  <c:v>3981.0</c:v>
                </c:pt>
                <c:pt idx="7643">
                  <c:v>3981.0</c:v>
                </c:pt>
                <c:pt idx="7644">
                  <c:v>3982.0</c:v>
                </c:pt>
                <c:pt idx="7645">
                  <c:v>3983.0</c:v>
                </c:pt>
                <c:pt idx="7646">
                  <c:v>3984.0</c:v>
                </c:pt>
                <c:pt idx="7647">
                  <c:v>3985.0</c:v>
                </c:pt>
                <c:pt idx="7648">
                  <c:v>3985.0</c:v>
                </c:pt>
                <c:pt idx="7649">
                  <c:v>3986.0</c:v>
                </c:pt>
                <c:pt idx="7650">
                  <c:v>3987.0</c:v>
                </c:pt>
                <c:pt idx="7651">
                  <c:v>3987.0</c:v>
                </c:pt>
                <c:pt idx="7652">
                  <c:v>3987.0</c:v>
                </c:pt>
                <c:pt idx="7653">
                  <c:v>3987.0</c:v>
                </c:pt>
                <c:pt idx="7654">
                  <c:v>3987.0</c:v>
                </c:pt>
                <c:pt idx="7655">
                  <c:v>3987.0</c:v>
                </c:pt>
                <c:pt idx="7656">
                  <c:v>3987.0</c:v>
                </c:pt>
                <c:pt idx="7657">
                  <c:v>3988.0</c:v>
                </c:pt>
                <c:pt idx="7658">
                  <c:v>3988.0</c:v>
                </c:pt>
                <c:pt idx="7659">
                  <c:v>3988.0</c:v>
                </c:pt>
                <c:pt idx="7660">
                  <c:v>3988.0</c:v>
                </c:pt>
                <c:pt idx="7661">
                  <c:v>3989.0</c:v>
                </c:pt>
                <c:pt idx="7662">
                  <c:v>3990.0</c:v>
                </c:pt>
                <c:pt idx="7663">
                  <c:v>3990.0</c:v>
                </c:pt>
                <c:pt idx="7664">
                  <c:v>3990.0</c:v>
                </c:pt>
                <c:pt idx="7665">
                  <c:v>3991.0</c:v>
                </c:pt>
                <c:pt idx="7666">
                  <c:v>3992.0</c:v>
                </c:pt>
                <c:pt idx="7667">
                  <c:v>3993.0</c:v>
                </c:pt>
                <c:pt idx="7668">
                  <c:v>3994.0</c:v>
                </c:pt>
                <c:pt idx="7669">
                  <c:v>3994.0</c:v>
                </c:pt>
                <c:pt idx="7670">
                  <c:v>3995.0</c:v>
                </c:pt>
                <c:pt idx="7671">
                  <c:v>3996.0</c:v>
                </c:pt>
                <c:pt idx="7672">
                  <c:v>3997.0</c:v>
                </c:pt>
                <c:pt idx="7673">
                  <c:v>3998.0</c:v>
                </c:pt>
                <c:pt idx="7674">
                  <c:v>3999.0</c:v>
                </c:pt>
                <c:pt idx="7675">
                  <c:v>3999.0</c:v>
                </c:pt>
                <c:pt idx="7676">
                  <c:v>3999.0</c:v>
                </c:pt>
                <c:pt idx="7677">
                  <c:v>3999.0</c:v>
                </c:pt>
                <c:pt idx="7678">
                  <c:v>3999.0</c:v>
                </c:pt>
                <c:pt idx="7679">
                  <c:v>3999.0</c:v>
                </c:pt>
                <c:pt idx="7680">
                  <c:v>3999.0</c:v>
                </c:pt>
                <c:pt idx="7681">
                  <c:v>3999.0</c:v>
                </c:pt>
                <c:pt idx="7682">
                  <c:v>3999.0</c:v>
                </c:pt>
                <c:pt idx="7683">
                  <c:v>3999.0</c:v>
                </c:pt>
                <c:pt idx="7684">
                  <c:v>3999.0</c:v>
                </c:pt>
                <c:pt idx="7685">
                  <c:v>4000.0</c:v>
                </c:pt>
                <c:pt idx="7686">
                  <c:v>4001.0</c:v>
                </c:pt>
                <c:pt idx="7687">
                  <c:v>4001.0</c:v>
                </c:pt>
                <c:pt idx="7688">
                  <c:v>4001.0</c:v>
                </c:pt>
                <c:pt idx="7689">
                  <c:v>4001.0</c:v>
                </c:pt>
                <c:pt idx="7690">
                  <c:v>4001.0</c:v>
                </c:pt>
                <c:pt idx="7691">
                  <c:v>4001.0</c:v>
                </c:pt>
                <c:pt idx="7692">
                  <c:v>4001.0</c:v>
                </c:pt>
                <c:pt idx="7693">
                  <c:v>4001.0</c:v>
                </c:pt>
                <c:pt idx="7694">
                  <c:v>4001.0</c:v>
                </c:pt>
                <c:pt idx="7695">
                  <c:v>4002.0</c:v>
                </c:pt>
                <c:pt idx="7696">
                  <c:v>4002.0</c:v>
                </c:pt>
                <c:pt idx="7697">
                  <c:v>4003.0</c:v>
                </c:pt>
                <c:pt idx="7698">
                  <c:v>4003.0</c:v>
                </c:pt>
                <c:pt idx="7699">
                  <c:v>4004.0</c:v>
                </c:pt>
                <c:pt idx="7700">
                  <c:v>4004.0</c:v>
                </c:pt>
                <c:pt idx="7701">
                  <c:v>4004.0</c:v>
                </c:pt>
                <c:pt idx="7702">
                  <c:v>4004.0</c:v>
                </c:pt>
                <c:pt idx="7703">
                  <c:v>4004.0</c:v>
                </c:pt>
                <c:pt idx="7704">
                  <c:v>4004.0</c:v>
                </c:pt>
                <c:pt idx="7705">
                  <c:v>4005.0</c:v>
                </c:pt>
                <c:pt idx="7706">
                  <c:v>4005.0</c:v>
                </c:pt>
                <c:pt idx="7707">
                  <c:v>4005.0</c:v>
                </c:pt>
                <c:pt idx="7708">
                  <c:v>4006.0</c:v>
                </c:pt>
                <c:pt idx="7709">
                  <c:v>4006.0</c:v>
                </c:pt>
                <c:pt idx="7710">
                  <c:v>4007.0</c:v>
                </c:pt>
                <c:pt idx="7711">
                  <c:v>4007.0</c:v>
                </c:pt>
                <c:pt idx="7712">
                  <c:v>4007.0</c:v>
                </c:pt>
                <c:pt idx="7713">
                  <c:v>4008.0</c:v>
                </c:pt>
                <c:pt idx="7714">
                  <c:v>4008.0</c:v>
                </c:pt>
                <c:pt idx="7715">
                  <c:v>4008.0</c:v>
                </c:pt>
                <c:pt idx="7716">
                  <c:v>4009.0</c:v>
                </c:pt>
                <c:pt idx="7717">
                  <c:v>4009.0</c:v>
                </c:pt>
                <c:pt idx="7718">
                  <c:v>4009.0</c:v>
                </c:pt>
                <c:pt idx="7719">
                  <c:v>4009.0</c:v>
                </c:pt>
                <c:pt idx="7720">
                  <c:v>4009.0</c:v>
                </c:pt>
                <c:pt idx="7721">
                  <c:v>4009.0</c:v>
                </c:pt>
                <c:pt idx="7722">
                  <c:v>4009.0</c:v>
                </c:pt>
                <c:pt idx="7723">
                  <c:v>4009.0</c:v>
                </c:pt>
                <c:pt idx="7724">
                  <c:v>4010.0</c:v>
                </c:pt>
                <c:pt idx="7725">
                  <c:v>4010.0</c:v>
                </c:pt>
                <c:pt idx="7726">
                  <c:v>4010.0</c:v>
                </c:pt>
                <c:pt idx="7727">
                  <c:v>4010.0</c:v>
                </c:pt>
                <c:pt idx="7728">
                  <c:v>4011.0</c:v>
                </c:pt>
                <c:pt idx="7729">
                  <c:v>4012.0</c:v>
                </c:pt>
                <c:pt idx="7730">
                  <c:v>4013.0</c:v>
                </c:pt>
                <c:pt idx="7731">
                  <c:v>4013.0</c:v>
                </c:pt>
                <c:pt idx="7732">
                  <c:v>4014.0</c:v>
                </c:pt>
                <c:pt idx="7733">
                  <c:v>4014.0</c:v>
                </c:pt>
                <c:pt idx="7734">
                  <c:v>4014.0</c:v>
                </c:pt>
                <c:pt idx="7735">
                  <c:v>4015.0</c:v>
                </c:pt>
                <c:pt idx="7736">
                  <c:v>4016.0</c:v>
                </c:pt>
                <c:pt idx="7737">
                  <c:v>4016.0</c:v>
                </c:pt>
                <c:pt idx="7738">
                  <c:v>4016.0</c:v>
                </c:pt>
                <c:pt idx="7739">
                  <c:v>4016.0</c:v>
                </c:pt>
                <c:pt idx="7740">
                  <c:v>4016.0</c:v>
                </c:pt>
                <c:pt idx="7741">
                  <c:v>4016.0</c:v>
                </c:pt>
                <c:pt idx="7742">
                  <c:v>4016.0</c:v>
                </c:pt>
                <c:pt idx="7743">
                  <c:v>4017.0</c:v>
                </c:pt>
                <c:pt idx="7744">
                  <c:v>4018.0</c:v>
                </c:pt>
                <c:pt idx="7745">
                  <c:v>4018.0</c:v>
                </c:pt>
                <c:pt idx="7746">
                  <c:v>4018.0</c:v>
                </c:pt>
                <c:pt idx="7747">
                  <c:v>4018.0</c:v>
                </c:pt>
                <c:pt idx="7748">
                  <c:v>4018.0</c:v>
                </c:pt>
                <c:pt idx="7749">
                  <c:v>4018.0</c:v>
                </c:pt>
                <c:pt idx="7750">
                  <c:v>4018.0</c:v>
                </c:pt>
                <c:pt idx="7751">
                  <c:v>4018.0</c:v>
                </c:pt>
                <c:pt idx="7752">
                  <c:v>4018.0</c:v>
                </c:pt>
                <c:pt idx="7753">
                  <c:v>4018.0</c:v>
                </c:pt>
                <c:pt idx="7754">
                  <c:v>4018.0</c:v>
                </c:pt>
                <c:pt idx="7755">
                  <c:v>4019.0</c:v>
                </c:pt>
                <c:pt idx="7756">
                  <c:v>4020.0</c:v>
                </c:pt>
                <c:pt idx="7757">
                  <c:v>4021.0</c:v>
                </c:pt>
                <c:pt idx="7758">
                  <c:v>4021.0</c:v>
                </c:pt>
                <c:pt idx="7759">
                  <c:v>4021.0</c:v>
                </c:pt>
                <c:pt idx="7760">
                  <c:v>4021.0</c:v>
                </c:pt>
                <c:pt idx="7761">
                  <c:v>4021.0</c:v>
                </c:pt>
                <c:pt idx="7762">
                  <c:v>4022.0</c:v>
                </c:pt>
                <c:pt idx="7763">
                  <c:v>4023.0</c:v>
                </c:pt>
                <c:pt idx="7764">
                  <c:v>4023.0</c:v>
                </c:pt>
                <c:pt idx="7765">
                  <c:v>4023.0</c:v>
                </c:pt>
                <c:pt idx="7766">
                  <c:v>4023.0</c:v>
                </c:pt>
                <c:pt idx="7767">
                  <c:v>4023.0</c:v>
                </c:pt>
                <c:pt idx="7768">
                  <c:v>4024.0</c:v>
                </c:pt>
                <c:pt idx="7769">
                  <c:v>4025.0</c:v>
                </c:pt>
                <c:pt idx="7770">
                  <c:v>4025.0</c:v>
                </c:pt>
                <c:pt idx="7771">
                  <c:v>4026.0</c:v>
                </c:pt>
                <c:pt idx="7772">
                  <c:v>4027.0</c:v>
                </c:pt>
                <c:pt idx="7773">
                  <c:v>4028.0</c:v>
                </c:pt>
                <c:pt idx="7774">
                  <c:v>4029.0</c:v>
                </c:pt>
                <c:pt idx="7775">
                  <c:v>4030.0</c:v>
                </c:pt>
                <c:pt idx="7776">
                  <c:v>4031.0</c:v>
                </c:pt>
                <c:pt idx="7777">
                  <c:v>4032.0</c:v>
                </c:pt>
                <c:pt idx="7778">
                  <c:v>4033.0</c:v>
                </c:pt>
                <c:pt idx="7779">
                  <c:v>4034.0</c:v>
                </c:pt>
                <c:pt idx="7780">
                  <c:v>4035.0</c:v>
                </c:pt>
                <c:pt idx="7781">
                  <c:v>4036.0</c:v>
                </c:pt>
                <c:pt idx="7782">
                  <c:v>4037.0</c:v>
                </c:pt>
                <c:pt idx="7783">
                  <c:v>4037.0</c:v>
                </c:pt>
                <c:pt idx="7784">
                  <c:v>4037.0</c:v>
                </c:pt>
                <c:pt idx="7785">
                  <c:v>4038.0</c:v>
                </c:pt>
                <c:pt idx="7786">
                  <c:v>4039.0</c:v>
                </c:pt>
                <c:pt idx="7787">
                  <c:v>4039.0</c:v>
                </c:pt>
                <c:pt idx="7788">
                  <c:v>4040.0</c:v>
                </c:pt>
                <c:pt idx="7789">
                  <c:v>4041.0</c:v>
                </c:pt>
                <c:pt idx="7790">
                  <c:v>4042.0</c:v>
                </c:pt>
                <c:pt idx="7791">
                  <c:v>4043.0</c:v>
                </c:pt>
                <c:pt idx="7792">
                  <c:v>4044.0</c:v>
                </c:pt>
                <c:pt idx="7793">
                  <c:v>4045.0</c:v>
                </c:pt>
                <c:pt idx="7794">
                  <c:v>4046.0</c:v>
                </c:pt>
                <c:pt idx="7795">
                  <c:v>4047.0</c:v>
                </c:pt>
                <c:pt idx="7796">
                  <c:v>4048.0</c:v>
                </c:pt>
                <c:pt idx="7797">
                  <c:v>4048.0</c:v>
                </c:pt>
                <c:pt idx="7798">
                  <c:v>4049.0</c:v>
                </c:pt>
                <c:pt idx="7799">
                  <c:v>4049.0</c:v>
                </c:pt>
                <c:pt idx="7800">
                  <c:v>4050.0</c:v>
                </c:pt>
                <c:pt idx="7801">
                  <c:v>4051.0</c:v>
                </c:pt>
                <c:pt idx="7802">
                  <c:v>4052.0</c:v>
                </c:pt>
                <c:pt idx="7803">
                  <c:v>4053.0</c:v>
                </c:pt>
                <c:pt idx="7804">
                  <c:v>4054.0</c:v>
                </c:pt>
                <c:pt idx="7805">
                  <c:v>4055.0</c:v>
                </c:pt>
                <c:pt idx="7806">
                  <c:v>4056.0</c:v>
                </c:pt>
                <c:pt idx="7807">
                  <c:v>4056.0</c:v>
                </c:pt>
                <c:pt idx="7808">
                  <c:v>4056.0</c:v>
                </c:pt>
                <c:pt idx="7809">
                  <c:v>4057.0</c:v>
                </c:pt>
                <c:pt idx="7810">
                  <c:v>4058.0</c:v>
                </c:pt>
                <c:pt idx="7811">
                  <c:v>4059.0</c:v>
                </c:pt>
                <c:pt idx="7812">
                  <c:v>4060.0</c:v>
                </c:pt>
                <c:pt idx="7813">
                  <c:v>4061.0</c:v>
                </c:pt>
                <c:pt idx="7814">
                  <c:v>4062.0</c:v>
                </c:pt>
                <c:pt idx="7815">
                  <c:v>4063.0</c:v>
                </c:pt>
                <c:pt idx="7816">
                  <c:v>4064.0</c:v>
                </c:pt>
                <c:pt idx="7817">
                  <c:v>4064.0</c:v>
                </c:pt>
                <c:pt idx="7818">
                  <c:v>4065.0</c:v>
                </c:pt>
                <c:pt idx="7819">
                  <c:v>4065.0</c:v>
                </c:pt>
                <c:pt idx="7820">
                  <c:v>4065.0</c:v>
                </c:pt>
                <c:pt idx="7821">
                  <c:v>4065.0</c:v>
                </c:pt>
                <c:pt idx="7822">
                  <c:v>4066.0</c:v>
                </c:pt>
                <c:pt idx="7823">
                  <c:v>4066.0</c:v>
                </c:pt>
                <c:pt idx="7824">
                  <c:v>4066.0</c:v>
                </c:pt>
                <c:pt idx="7825">
                  <c:v>4066.0</c:v>
                </c:pt>
                <c:pt idx="7826">
                  <c:v>4066.0</c:v>
                </c:pt>
                <c:pt idx="7827">
                  <c:v>4066.0</c:v>
                </c:pt>
                <c:pt idx="7828">
                  <c:v>4066.0</c:v>
                </c:pt>
                <c:pt idx="7829">
                  <c:v>4066.0</c:v>
                </c:pt>
                <c:pt idx="7830">
                  <c:v>4066.0</c:v>
                </c:pt>
                <c:pt idx="7831">
                  <c:v>4066.0</c:v>
                </c:pt>
                <c:pt idx="7832">
                  <c:v>4066.0</c:v>
                </c:pt>
                <c:pt idx="7833">
                  <c:v>4067.0</c:v>
                </c:pt>
                <c:pt idx="7834">
                  <c:v>4068.0</c:v>
                </c:pt>
                <c:pt idx="7835">
                  <c:v>4069.0</c:v>
                </c:pt>
                <c:pt idx="7836">
                  <c:v>4069.0</c:v>
                </c:pt>
                <c:pt idx="7837">
                  <c:v>4069.0</c:v>
                </c:pt>
                <c:pt idx="7838">
                  <c:v>4069.0</c:v>
                </c:pt>
                <c:pt idx="7839">
                  <c:v>4069.0</c:v>
                </c:pt>
                <c:pt idx="7840">
                  <c:v>4070.0</c:v>
                </c:pt>
                <c:pt idx="7841">
                  <c:v>4070.0</c:v>
                </c:pt>
                <c:pt idx="7842">
                  <c:v>4071.0</c:v>
                </c:pt>
                <c:pt idx="7843">
                  <c:v>4071.0</c:v>
                </c:pt>
                <c:pt idx="7844">
                  <c:v>4071.0</c:v>
                </c:pt>
                <c:pt idx="7845">
                  <c:v>4072.0</c:v>
                </c:pt>
                <c:pt idx="7846">
                  <c:v>4073.0</c:v>
                </c:pt>
                <c:pt idx="7847">
                  <c:v>4073.0</c:v>
                </c:pt>
                <c:pt idx="7848">
                  <c:v>4073.0</c:v>
                </c:pt>
                <c:pt idx="7849">
                  <c:v>4073.0</c:v>
                </c:pt>
                <c:pt idx="7850">
                  <c:v>4073.0</c:v>
                </c:pt>
                <c:pt idx="7851">
                  <c:v>4073.0</c:v>
                </c:pt>
                <c:pt idx="7852">
                  <c:v>4074.0</c:v>
                </c:pt>
                <c:pt idx="7853">
                  <c:v>4074.0</c:v>
                </c:pt>
                <c:pt idx="7854">
                  <c:v>4075.0</c:v>
                </c:pt>
                <c:pt idx="7855">
                  <c:v>4075.0</c:v>
                </c:pt>
                <c:pt idx="7856">
                  <c:v>4076.0</c:v>
                </c:pt>
                <c:pt idx="7857">
                  <c:v>4077.0</c:v>
                </c:pt>
                <c:pt idx="7858">
                  <c:v>4077.0</c:v>
                </c:pt>
                <c:pt idx="7859">
                  <c:v>4077.0</c:v>
                </c:pt>
                <c:pt idx="7860">
                  <c:v>4077.0</c:v>
                </c:pt>
                <c:pt idx="7861">
                  <c:v>4077.0</c:v>
                </c:pt>
                <c:pt idx="7862">
                  <c:v>4077.0</c:v>
                </c:pt>
                <c:pt idx="7863">
                  <c:v>4077.0</c:v>
                </c:pt>
                <c:pt idx="7864">
                  <c:v>4077.0</c:v>
                </c:pt>
                <c:pt idx="7865">
                  <c:v>4077.0</c:v>
                </c:pt>
                <c:pt idx="7866">
                  <c:v>4078.0</c:v>
                </c:pt>
                <c:pt idx="7867">
                  <c:v>4078.0</c:v>
                </c:pt>
                <c:pt idx="7868">
                  <c:v>4078.0</c:v>
                </c:pt>
                <c:pt idx="7869">
                  <c:v>4078.0</c:v>
                </c:pt>
                <c:pt idx="7870">
                  <c:v>4078.0</c:v>
                </c:pt>
                <c:pt idx="7871">
                  <c:v>4079.0</c:v>
                </c:pt>
                <c:pt idx="7872">
                  <c:v>4079.0</c:v>
                </c:pt>
                <c:pt idx="7873">
                  <c:v>4080.0</c:v>
                </c:pt>
                <c:pt idx="7874">
                  <c:v>4081.0</c:v>
                </c:pt>
                <c:pt idx="7875">
                  <c:v>4082.0</c:v>
                </c:pt>
                <c:pt idx="7876">
                  <c:v>4082.0</c:v>
                </c:pt>
                <c:pt idx="7877">
                  <c:v>4082.0</c:v>
                </c:pt>
                <c:pt idx="7878">
                  <c:v>4083.0</c:v>
                </c:pt>
                <c:pt idx="7879">
                  <c:v>4083.0</c:v>
                </c:pt>
                <c:pt idx="7880">
                  <c:v>4083.0</c:v>
                </c:pt>
                <c:pt idx="7881">
                  <c:v>4083.0</c:v>
                </c:pt>
                <c:pt idx="7882">
                  <c:v>4083.0</c:v>
                </c:pt>
                <c:pt idx="7883">
                  <c:v>4083.0</c:v>
                </c:pt>
                <c:pt idx="7884">
                  <c:v>4084.0</c:v>
                </c:pt>
                <c:pt idx="7885">
                  <c:v>4085.0</c:v>
                </c:pt>
                <c:pt idx="7886">
                  <c:v>4085.0</c:v>
                </c:pt>
                <c:pt idx="7887">
                  <c:v>4086.0</c:v>
                </c:pt>
                <c:pt idx="7888">
                  <c:v>4087.0</c:v>
                </c:pt>
                <c:pt idx="7889">
                  <c:v>4088.0</c:v>
                </c:pt>
                <c:pt idx="7890">
                  <c:v>4089.0</c:v>
                </c:pt>
                <c:pt idx="7891">
                  <c:v>4089.0</c:v>
                </c:pt>
                <c:pt idx="7892">
                  <c:v>4090.0</c:v>
                </c:pt>
                <c:pt idx="7893">
                  <c:v>4090.0</c:v>
                </c:pt>
                <c:pt idx="7894">
                  <c:v>4091.0</c:v>
                </c:pt>
                <c:pt idx="7895">
                  <c:v>4092.0</c:v>
                </c:pt>
                <c:pt idx="7896">
                  <c:v>4092.0</c:v>
                </c:pt>
                <c:pt idx="7897">
                  <c:v>4093.0</c:v>
                </c:pt>
                <c:pt idx="7898">
                  <c:v>4093.0</c:v>
                </c:pt>
                <c:pt idx="7899">
                  <c:v>4094.0</c:v>
                </c:pt>
                <c:pt idx="7900">
                  <c:v>4095.0</c:v>
                </c:pt>
                <c:pt idx="7901">
                  <c:v>4095.0</c:v>
                </c:pt>
                <c:pt idx="7902">
                  <c:v>4096.0</c:v>
                </c:pt>
                <c:pt idx="7903">
                  <c:v>4097.0</c:v>
                </c:pt>
                <c:pt idx="7904">
                  <c:v>4097.0</c:v>
                </c:pt>
                <c:pt idx="7905">
                  <c:v>4098.0</c:v>
                </c:pt>
                <c:pt idx="7906">
                  <c:v>4098.0</c:v>
                </c:pt>
                <c:pt idx="7907">
                  <c:v>4098.0</c:v>
                </c:pt>
                <c:pt idx="7908">
                  <c:v>4098.0</c:v>
                </c:pt>
                <c:pt idx="7909">
                  <c:v>4099.0</c:v>
                </c:pt>
                <c:pt idx="7910">
                  <c:v>4099.0</c:v>
                </c:pt>
                <c:pt idx="7911">
                  <c:v>4100.0</c:v>
                </c:pt>
                <c:pt idx="7912">
                  <c:v>4100.0</c:v>
                </c:pt>
                <c:pt idx="7913">
                  <c:v>4100.0</c:v>
                </c:pt>
                <c:pt idx="7914">
                  <c:v>4100.0</c:v>
                </c:pt>
                <c:pt idx="7915">
                  <c:v>4101.0</c:v>
                </c:pt>
                <c:pt idx="7916">
                  <c:v>4101.0</c:v>
                </c:pt>
                <c:pt idx="7917">
                  <c:v>4101.0</c:v>
                </c:pt>
                <c:pt idx="7918">
                  <c:v>4101.0</c:v>
                </c:pt>
                <c:pt idx="7919">
                  <c:v>4101.0</c:v>
                </c:pt>
                <c:pt idx="7920">
                  <c:v>4101.0</c:v>
                </c:pt>
                <c:pt idx="7921">
                  <c:v>4101.0</c:v>
                </c:pt>
                <c:pt idx="7922">
                  <c:v>4101.0</c:v>
                </c:pt>
                <c:pt idx="7923">
                  <c:v>4102.0</c:v>
                </c:pt>
                <c:pt idx="7924">
                  <c:v>4102.0</c:v>
                </c:pt>
                <c:pt idx="7925">
                  <c:v>4103.0</c:v>
                </c:pt>
                <c:pt idx="7926">
                  <c:v>4104.0</c:v>
                </c:pt>
                <c:pt idx="7927">
                  <c:v>4104.0</c:v>
                </c:pt>
                <c:pt idx="7928">
                  <c:v>4105.0</c:v>
                </c:pt>
                <c:pt idx="7929">
                  <c:v>4105.0</c:v>
                </c:pt>
                <c:pt idx="7930">
                  <c:v>4106.0</c:v>
                </c:pt>
                <c:pt idx="7931">
                  <c:v>4107.0</c:v>
                </c:pt>
                <c:pt idx="7932">
                  <c:v>4107.0</c:v>
                </c:pt>
                <c:pt idx="7933">
                  <c:v>4107.0</c:v>
                </c:pt>
                <c:pt idx="7934">
                  <c:v>4107.0</c:v>
                </c:pt>
                <c:pt idx="7935">
                  <c:v>4108.0</c:v>
                </c:pt>
                <c:pt idx="7936">
                  <c:v>4109.0</c:v>
                </c:pt>
                <c:pt idx="7937">
                  <c:v>4109.0</c:v>
                </c:pt>
                <c:pt idx="7938">
                  <c:v>4109.0</c:v>
                </c:pt>
                <c:pt idx="7939">
                  <c:v>4109.0</c:v>
                </c:pt>
                <c:pt idx="7940">
                  <c:v>4109.0</c:v>
                </c:pt>
                <c:pt idx="7941">
                  <c:v>4109.0</c:v>
                </c:pt>
                <c:pt idx="7942">
                  <c:v>4109.0</c:v>
                </c:pt>
                <c:pt idx="7943">
                  <c:v>4109.0</c:v>
                </c:pt>
                <c:pt idx="7944">
                  <c:v>4109.0</c:v>
                </c:pt>
                <c:pt idx="7945">
                  <c:v>4109.0</c:v>
                </c:pt>
                <c:pt idx="7946">
                  <c:v>4109.0</c:v>
                </c:pt>
                <c:pt idx="7947">
                  <c:v>4109.0</c:v>
                </c:pt>
                <c:pt idx="7948">
                  <c:v>4110.0</c:v>
                </c:pt>
                <c:pt idx="7949">
                  <c:v>4111.0</c:v>
                </c:pt>
                <c:pt idx="7950">
                  <c:v>4111.0</c:v>
                </c:pt>
                <c:pt idx="7951">
                  <c:v>4111.0</c:v>
                </c:pt>
                <c:pt idx="7952">
                  <c:v>4111.0</c:v>
                </c:pt>
                <c:pt idx="7953">
                  <c:v>4112.0</c:v>
                </c:pt>
                <c:pt idx="7954">
                  <c:v>4113.0</c:v>
                </c:pt>
                <c:pt idx="7955">
                  <c:v>4113.0</c:v>
                </c:pt>
                <c:pt idx="7956">
                  <c:v>4114.0</c:v>
                </c:pt>
                <c:pt idx="7957">
                  <c:v>4115.0</c:v>
                </c:pt>
                <c:pt idx="7958">
                  <c:v>4116.0</c:v>
                </c:pt>
                <c:pt idx="7959">
                  <c:v>4116.0</c:v>
                </c:pt>
                <c:pt idx="7960">
                  <c:v>4116.0</c:v>
                </c:pt>
                <c:pt idx="7961">
                  <c:v>4116.0</c:v>
                </c:pt>
                <c:pt idx="7962">
                  <c:v>4117.0</c:v>
                </c:pt>
                <c:pt idx="7963">
                  <c:v>4117.0</c:v>
                </c:pt>
                <c:pt idx="7964">
                  <c:v>4118.0</c:v>
                </c:pt>
                <c:pt idx="7965">
                  <c:v>4118.0</c:v>
                </c:pt>
                <c:pt idx="7966">
                  <c:v>4118.0</c:v>
                </c:pt>
                <c:pt idx="7967">
                  <c:v>4118.0</c:v>
                </c:pt>
                <c:pt idx="7968">
                  <c:v>4118.0</c:v>
                </c:pt>
                <c:pt idx="7969">
                  <c:v>4119.0</c:v>
                </c:pt>
                <c:pt idx="7970">
                  <c:v>4119.0</c:v>
                </c:pt>
                <c:pt idx="7971">
                  <c:v>4120.0</c:v>
                </c:pt>
                <c:pt idx="7972">
                  <c:v>4121.0</c:v>
                </c:pt>
                <c:pt idx="7973">
                  <c:v>4122.0</c:v>
                </c:pt>
                <c:pt idx="7974">
                  <c:v>4123.0</c:v>
                </c:pt>
                <c:pt idx="7975">
                  <c:v>4123.0</c:v>
                </c:pt>
                <c:pt idx="7976">
                  <c:v>4123.0</c:v>
                </c:pt>
                <c:pt idx="7977">
                  <c:v>4124.0</c:v>
                </c:pt>
                <c:pt idx="7978">
                  <c:v>4124.0</c:v>
                </c:pt>
                <c:pt idx="7979">
                  <c:v>4124.0</c:v>
                </c:pt>
                <c:pt idx="7980">
                  <c:v>4125.0</c:v>
                </c:pt>
                <c:pt idx="7981">
                  <c:v>4126.0</c:v>
                </c:pt>
                <c:pt idx="7982">
                  <c:v>4126.0</c:v>
                </c:pt>
                <c:pt idx="7983">
                  <c:v>4126.0</c:v>
                </c:pt>
                <c:pt idx="7984">
                  <c:v>4126.0</c:v>
                </c:pt>
                <c:pt idx="7985">
                  <c:v>4127.0</c:v>
                </c:pt>
                <c:pt idx="7986">
                  <c:v>4128.0</c:v>
                </c:pt>
                <c:pt idx="7987">
                  <c:v>4128.0</c:v>
                </c:pt>
                <c:pt idx="7988">
                  <c:v>4129.0</c:v>
                </c:pt>
                <c:pt idx="7989">
                  <c:v>4129.0</c:v>
                </c:pt>
                <c:pt idx="7990">
                  <c:v>4129.0</c:v>
                </c:pt>
                <c:pt idx="7991">
                  <c:v>4130.0</c:v>
                </c:pt>
                <c:pt idx="7992">
                  <c:v>4130.0</c:v>
                </c:pt>
                <c:pt idx="7993">
                  <c:v>4130.0</c:v>
                </c:pt>
                <c:pt idx="7994">
                  <c:v>4130.0</c:v>
                </c:pt>
                <c:pt idx="7995">
                  <c:v>4130.0</c:v>
                </c:pt>
                <c:pt idx="7996">
                  <c:v>4131.0</c:v>
                </c:pt>
                <c:pt idx="7997">
                  <c:v>4132.0</c:v>
                </c:pt>
                <c:pt idx="7998">
                  <c:v>4133.0</c:v>
                </c:pt>
                <c:pt idx="7999">
                  <c:v>4133.0</c:v>
                </c:pt>
                <c:pt idx="8000">
                  <c:v>4134.0</c:v>
                </c:pt>
                <c:pt idx="8001">
                  <c:v>4134.0</c:v>
                </c:pt>
                <c:pt idx="8002">
                  <c:v>4135.0</c:v>
                </c:pt>
                <c:pt idx="8003">
                  <c:v>4135.0</c:v>
                </c:pt>
                <c:pt idx="8004">
                  <c:v>4136.0</c:v>
                </c:pt>
                <c:pt idx="8005">
                  <c:v>4136.0</c:v>
                </c:pt>
                <c:pt idx="8006">
                  <c:v>4137.0</c:v>
                </c:pt>
                <c:pt idx="8007">
                  <c:v>4138.0</c:v>
                </c:pt>
                <c:pt idx="8008">
                  <c:v>4139.0</c:v>
                </c:pt>
                <c:pt idx="8009">
                  <c:v>4140.0</c:v>
                </c:pt>
                <c:pt idx="8010">
                  <c:v>4141.0</c:v>
                </c:pt>
                <c:pt idx="8011">
                  <c:v>4142.0</c:v>
                </c:pt>
                <c:pt idx="8012">
                  <c:v>4142.0</c:v>
                </c:pt>
                <c:pt idx="8013">
                  <c:v>4143.0</c:v>
                </c:pt>
                <c:pt idx="8014">
                  <c:v>4143.0</c:v>
                </c:pt>
                <c:pt idx="8015">
                  <c:v>4143.0</c:v>
                </c:pt>
                <c:pt idx="8016">
                  <c:v>4143.0</c:v>
                </c:pt>
                <c:pt idx="8017">
                  <c:v>4143.0</c:v>
                </c:pt>
                <c:pt idx="8018">
                  <c:v>4143.0</c:v>
                </c:pt>
                <c:pt idx="8019">
                  <c:v>4143.0</c:v>
                </c:pt>
                <c:pt idx="8020">
                  <c:v>4143.0</c:v>
                </c:pt>
                <c:pt idx="8021">
                  <c:v>4143.0</c:v>
                </c:pt>
                <c:pt idx="8022">
                  <c:v>4144.0</c:v>
                </c:pt>
                <c:pt idx="8023">
                  <c:v>4145.0</c:v>
                </c:pt>
                <c:pt idx="8024">
                  <c:v>4146.0</c:v>
                </c:pt>
                <c:pt idx="8025">
                  <c:v>4146.0</c:v>
                </c:pt>
                <c:pt idx="8026">
                  <c:v>4147.0</c:v>
                </c:pt>
                <c:pt idx="8027">
                  <c:v>4148.0</c:v>
                </c:pt>
                <c:pt idx="8028">
                  <c:v>4149.0</c:v>
                </c:pt>
                <c:pt idx="8029">
                  <c:v>4149.0</c:v>
                </c:pt>
                <c:pt idx="8030">
                  <c:v>4149.0</c:v>
                </c:pt>
                <c:pt idx="8031">
                  <c:v>4150.0</c:v>
                </c:pt>
                <c:pt idx="8032">
                  <c:v>4150.0</c:v>
                </c:pt>
                <c:pt idx="8033">
                  <c:v>4150.0</c:v>
                </c:pt>
                <c:pt idx="8034">
                  <c:v>4151.0</c:v>
                </c:pt>
                <c:pt idx="8035">
                  <c:v>4152.0</c:v>
                </c:pt>
                <c:pt idx="8036">
                  <c:v>4153.0</c:v>
                </c:pt>
                <c:pt idx="8037">
                  <c:v>4154.0</c:v>
                </c:pt>
                <c:pt idx="8038">
                  <c:v>4155.0</c:v>
                </c:pt>
                <c:pt idx="8039">
                  <c:v>4156.0</c:v>
                </c:pt>
                <c:pt idx="8040">
                  <c:v>4157.0</c:v>
                </c:pt>
                <c:pt idx="8041">
                  <c:v>4158.0</c:v>
                </c:pt>
                <c:pt idx="8042">
                  <c:v>4159.0</c:v>
                </c:pt>
                <c:pt idx="8043">
                  <c:v>4160.0</c:v>
                </c:pt>
                <c:pt idx="8044">
                  <c:v>4161.0</c:v>
                </c:pt>
                <c:pt idx="8045">
                  <c:v>4162.0</c:v>
                </c:pt>
                <c:pt idx="8046">
                  <c:v>4163.0</c:v>
                </c:pt>
                <c:pt idx="8047">
                  <c:v>4163.0</c:v>
                </c:pt>
                <c:pt idx="8048">
                  <c:v>4164.0</c:v>
                </c:pt>
                <c:pt idx="8049">
                  <c:v>4165.0</c:v>
                </c:pt>
                <c:pt idx="8050">
                  <c:v>4166.0</c:v>
                </c:pt>
                <c:pt idx="8051">
                  <c:v>4167.0</c:v>
                </c:pt>
                <c:pt idx="8052">
                  <c:v>4167.0</c:v>
                </c:pt>
                <c:pt idx="8053">
                  <c:v>4167.0</c:v>
                </c:pt>
                <c:pt idx="8054">
                  <c:v>4168.0</c:v>
                </c:pt>
                <c:pt idx="8055">
                  <c:v>4168.0</c:v>
                </c:pt>
                <c:pt idx="8056">
                  <c:v>4168.0</c:v>
                </c:pt>
                <c:pt idx="8057">
                  <c:v>4168.0</c:v>
                </c:pt>
                <c:pt idx="8058">
                  <c:v>4168.0</c:v>
                </c:pt>
                <c:pt idx="8059">
                  <c:v>4169.0</c:v>
                </c:pt>
                <c:pt idx="8060">
                  <c:v>4170.0</c:v>
                </c:pt>
                <c:pt idx="8061">
                  <c:v>4171.0</c:v>
                </c:pt>
                <c:pt idx="8062">
                  <c:v>4172.0</c:v>
                </c:pt>
                <c:pt idx="8063">
                  <c:v>4173.0</c:v>
                </c:pt>
                <c:pt idx="8064">
                  <c:v>4174.0</c:v>
                </c:pt>
                <c:pt idx="8065">
                  <c:v>4175.0</c:v>
                </c:pt>
                <c:pt idx="8066">
                  <c:v>4176.0</c:v>
                </c:pt>
                <c:pt idx="8067">
                  <c:v>4176.0</c:v>
                </c:pt>
                <c:pt idx="8068">
                  <c:v>4176.0</c:v>
                </c:pt>
                <c:pt idx="8069">
                  <c:v>4177.0</c:v>
                </c:pt>
                <c:pt idx="8070">
                  <c:v>4177.0</c:v>
                </c:pt>
                <c:pt idx="8071">
                  <c:v>4177.0</c:v>
                </c:pt>
                <c:pt idx="8072">
                  <c:v>4177.0</c:v>
                </c:pt>
                <c:pt idx="8073">
                  <c:v>4177.0</c:v>
                </c:pt>
                <c:pt idx="8074">
                  <c:v>4177.0</c:v>
                </c:pt>
                <c:pt idx="8075">
                  <c:v>4177.0</c:v>
                </c:pt>
                <c:pt idx="8076">
                  <c:v>4177.0</c:v>
                </c:pt>
                <c:pt idx="8077">
                  <c:v>4178.0</c:v>
                </c:pt>
                <c:pt idx="8078">
                  <c:v>4178.0</c:v>
                </c:pt>
                <c:pt idx="8079">
                  <c:v>4178.0</c:v>
                </c:pt>
                <c:pt idx="8080">
                  <c:v>4179.0</c:v>
                </c:pt>
                <c:pt idx="8081">
                  <c:v>4179.0</c:v>
                </c:pt>
                <c:pt idx="8082">
                  <c:v>4179.0</c:v>
                </c:pt>
                <c:pt idx="8083">
                  <c:v>4180.0</c:v>
                </c:pt>
                <c:pt idx="8084">
                  <c:v>4180.0</c:v>
                </c:pt>
                <c:pt idx="8085">
                  <c:v>4181.0</c:v>
                </c:pt>
                <c:pt idx="8086">
                  <c:v>4181.0</c:v>
                </c:pt>
                <c:pt idx="8087">
                  <c:v>4181.0</c:v>
                </c:pt>
                <c:pt idx="8088">
                  <c:v>4182.0</c:v>
                </c:pt>
                <c:pt idx="8089">
                  <c:v>4182.0</c:v>
                </c:pt>
                <c:pt idx="8090">
                  <c:v>4182.0</c:v>
                </c:pt>
                <c:pt idx="8091">
                  <c:v>4182.0</c:v>
                </c:pt>
                <c:pt idx="8092">
                  <c:v>4182.0</c:v>
                </c:pt>
                <c:pt idx="8093">
                  <c:v>4182.0</c:v>
                </c:pt>
                <c:pt idx="8094">
                  <c:v>4182.0</c:v>
                </c:pt>
                <c:pt idx="8095">
                  <c:v>4183.0</c:v>
                </c:pt>
                <c:pt idx="8096">
                  <c:v>4183.0</c:v>
                </c:pt>
                <c:pt idx="8097">
                  <c:v>4183.0</c:v>
                </c:pt>
                <c:pt idx="8098">
                  <c:v>4183.0</c:v>
                </c:pt>
                <c:pt idx="8099">
                  <c:v>4183.0</c:v>
                </c:pt>
                <c:pt idx="8100">
                  <c:v>4184.0</c:v>
                </c:pt>
                <c:pt idx="8101">
                  <c:v>4184.0</c:v>
                </c:pt>
                <c:pt idx="8102">
                  <c:v>4185.0</c:v>
                </c:pt>
                <c:pt idx="8103">
                  <c:v>4185.0</c:v>
                </c:pt>
                <c:pt idx="8104">
                  <c:v>4185.0</c:v>
                </c:pt>
                <c:pt idx="8105">
                  <c:v>4185.0</c:v>
                </c:pt>
                <c:pt idx="8106">
                  <c:v>4186.0</c:v>
                </c:pt>
                <c:pt idx="8107">
                  <c:v>4186.0</c:v>
                </c:pt>
                <c:pt idx="8108">
                  <c:v>4187.0</c:v>
                </c:pt>
                <c:pt idx="8109">
                  <c:v>4187.0</c:v>
                </c:pt>
                <c:pt idx="8110">
                  <c:v>4187.0</c:v>
                </c:pt>
                <c:pt idx="8111">
                  <c:v>4188.0</c:v>
                </c:pt>
                <c:pt idx="8112">
                  <c:v>4189.0</c:v>
                </c:pt>
                <c:pt idx="8113">
                  <c:v>4189.0</c:v>
                </c:pt>
                <c:pt idx="8114">
                  <c:v>4189.0</c:v>
                </c:pt>
                <c:pt idx="8115">
                  <c:v>4189.0</c:v>
                </c:pt>
                <c:pt idx="8116">
                  <c:v>4189.0</c:v>
                </c:pt>
                <c:pt idx="8117">
                  <c:v>4189.0</c:v>
                </c:pt>
                <c:pt idx="8118">
                  <c:v>4189.0</c:v>
                </c:pt>
                <c:pt idx="8119">
                  <c:v>4189.0</c:v>
                </c:pt>
                <c:pt idx="8120">
                  <c:v>4189.0</c:v>
                </c:pt>
                <c:pt idx="8121">
                  <c:v>4189.0</c:v>
                </c:pt>
                <c:pt idx="8122">
                  <c:v>4189.0</c:v>
                </c:pt>
                <c:pt idx="8123">
                  <c:v>4190.0</c:v>
                </c:pt>
                <c:pt idx="8124">
                  <c:v>4191.0</c:v>
                </c:pt>
                <c:pt idx="8125">
                  <c:v>4192.0</c:v>
                </c:pt>
                <c:pt idx="8126">
                  <c:v>4193.0</c:v>
                </c:pt>
                <c:pt idx="8127">
                  <c:v>4193.0</c:v>
                </c:pt>
                <c:pt idx="8128">
                  <c:v>4193.0</c:v>
                </c:pt>
                <c:pt idx="8129">
                  <c:v>4193.0</c:v>
                </c:pt>
                <c:pt idx="8130">
                  <c:v>4193.0</c:v>
                </c:pt>
                <c:pt idx="8131">
                  <c:v>4194.0</c:v>
                </c:pt>
                <c:pt idx="8132">
                  <c:v>4194.0</c:v>
                </c:pt>
                <c:pt idx="8133">
                  <c:v>4194.0</c:v>
                </c:pt>
                <c:pt idx="8134">
                  <c:v>4194.0</c:v>
                </c:pt>
                <c:pt idx="8135">
                  <c:v>4194.0</c:v>
                </c:pt>
                <c:pt idx="8136">
                  <c:v>4194.0</c:v>
                </c:pt>
                <c:pt idx="8137">
                  <c:v>4194.0</c:v>
                </c:pt>
                <c:pt idx="8138">
                  <c:v>4195.0</c:v>
                </c:pt>
                <c:pt idx="8139">
                  <c:v>4196.0</c:v>
                </c:pt>
                <c:pt idx="8140">
                  <c:v>4197.0</c:v>
                </c:pt>
                <c:pt idx="8141">
                  <c:v>4197.0</c:v>
                </c:pt>
                <c:pt idx="8142">
                  <c:v>4197.0</c:v>
                </c:pt>
                <c:pt idx="8143">
                  <c:v>4197.0</c:v>
                </c:pt>
                <c:pt idx="8144">
                  <c:v>4197.0</c:v>
                </c:pt>
                <c:pt idx="8145">
                  <c:v>4197.0</c:v>
                </c:pt>
                <c:pt idx="8146">
                  <c:v>4197.0</c:v>
                </c:pt>
                <c:pt idx="8147">
                  <c:v>4197.0</c:v>
                </c:pt>
                <c:pt idx="8148">
                  <c:v>4197.0</c:v>
                </c:pt>
                <c:pt idx="8149">
                  <c:v>4197.0</c:v>
                </c:pt>
                <c:pt idx="8150">
                  <c:v>4197.0</c:v>
                </c:pt>
                <c:pt idx="8151">
                  <c:v>4197.0</c:v>
                </c:pt>
                <c:pt idx="8152">
                  <c:v>4197.0</c:v>
                </c:pt>
                <c:pt idx="8153">
                  <c:v>4197.0</c:v>
                </c:pt>
                <c:pt idx="8154">
                  <c:v>4198.0</c:v>
                </c:pt>
                <c:pt idx="8155">
                  <c:v>4198.0</c:v>
                </c:pt>
                <c:pt idx="8156">
                  <c:v>4198.0</c:v>
                </c:pt>
                <c:pt idx="8157">
                  <c:v>4199.0</c:v>
                </c:pt>
                <c:pt idx="8158">
                  <c:v>4199.0</c:v>
                </c:pt>
                <c:pt idx="8159">
                  <c:v>4199.0</c:v>
                </c:pt>
                <c:pt idx="8160">
                  <c:v>4200.0</c:v>
                </c:pt>
                <c:pt idx="8161">
                  <c:v>4200.0</c:v>
                </c:pt>
                <c:pt idx="8162">
                  <c:v>4200.0</c:v>
                </c:pt>
                <c:pt idx="8163">
                  <c:v>4201.0</c:v>
                </c:pt>
                <c:pt idx="8164">
                  <c:v>4201.0</c:v>
                </c:pt>
                <c:pt idx="8165">
                  <c:v>4201.0</c:v>
                </c:pt>
                <c:pt idx="8166">
                  <c:v>4201.0</c:v>
                </c:pt>
                <c:pt idx="8167">
                  <c:v>4201.0</c:v>
                </c:pt>
                <c:pt idx="8168">
                  <c:v>4201.0</c:v>
                </c:pt>
                <c:pt idx="8169">
                  <c:v>4201.0</c:v>
                </c:pt>
                <c:pt idx="8170">
                  <c:v>4201.0</c:v>
                </c:pt>
                <c:pt idx="8171">
                  <c:v>4201.0</c:v>
                </c:pt>
                <c:pt idx="8172">
                  <c:v>4201.0</c:v>
                </c:pt>
                <c:pt idx="8173">
                  <c:v>4201.0</c:v>
                </c:pt>
                <c:pt idx="8174">
                  <c:v>4201.0</c:v>
                </c:pt>
                <c:pt idx="8175">
                  <c:v>4201.0</c:v>
                </c:pt>
                <c:pt idx="8176">
                  <c:v>4201.0</c:v>
                </c:pt>
                <c:pt idx="8177">
                  <c:v>4201.0</c:v>
                </c:pt>
                <c:pt idx="8178">
                  <c:v>4202.0</c:v>
                </c:pt>
                <c:pt idx="8179">
                  <c:v>4203.0</c:v>
                </c:pt>
                <c:pt idx="8180">
                  <c:v>4204.0</c:v>
                </c:pt>
                <c:pt idx="8181">
                  <c:v>4205.0</c:v>
                </c:pt>
                <c:pt idx="8182">
                  <c:v>4205.0</c:v>
                </c:pt>
                <c:pt idx="8183">
                  <c:v>4205.0</c:v>
                </c:pt>
                <c:pt idx="8184">
                  <c:v>4206.0</c:v>
                </c:pt>
                <c:pt idx="8185">
                  <c:v>4207.0</c:v>
                </c:pt>
                <c:pt idx="8186">
                  <c:v>4207.0</c:v>
                </c:pt>
                <c:pt idx="8187">
                  <c:v>4208.0</c:v>
                </c:pt>
                <c:pt idx="8188">
                  <c:v>4209.0</c:v>
                </c:pt>
                <c:pt idx="8189">
                  <c:v>4210.0</c:v>
                </c:pt>
                <c:pt idx="8190">
                  <c:v>4211.0</c:v>
                </c:pt>
                <c:pt idx="8191">
                  <c:v>4212.0</c:v>
                </c:pt>
                <c:pt idx="8192">
                  <c:v>4212.0</c:v>
                </c:pt>
                <c:pt idx="8193">
                  <c:v>4212.0</c:v>
                </c:pt>
                <c:pt idx="8194">
                  <c:v>4212.0</c:v>
                </c:pt>
                <c:pt idx="8195">
                  <c:v>4212.0</c:v>
                </c:pt>
                <c:pt idx="8196">
                  <c:v>4212.0</c:v>
                </c:pt>
                <c:pt idx="8197">
                  <c:v>4212.0</c:v>
                </c:pt>
                <c:pt idx="8198">
                  <c:v>4212.0</c:v>
                </c:pt>
                <c:pt idx="8199">
                  <c:v>4212.0</c:v>
                </c:pt>
                <c:pt idx="8200">
                  <c:v>4212.0</c:v>
                </c:pt>
                <c:pt idx="8201">
                  <c:v>4213.0</c:v>
                </c:pt>
                <c:pt idx="8202">
                  <c:v>4213.0</c:v>
                </c:pt>
                <c:pt idx="8203">
                  <c:v>4213.0</c:v>
                </c:pt>
                <c:pt idx="8204">
                  <c:v>4214.0</c:v>
                </c:pt>
                <c:pt idx="8205">
                  <c:v>4215.0</c:v>
                </c:pt>
                <c:pt idx="8206">
                  <c:v>4216.0</c:v>
                </c:pt>
                <c:pt idx="8207">
                  <c:v>4216.0</c:v>
                </c:pt>
                <c:pt idx="8208">
                  <c:v>4217.0</c:v>
                </c:pt>
                <c:pt idx="8209">
                  <c:v>4217.0</c:v>
                </c:pt>
                <c:pt idx="8210">
                  <c:v>4218.0</c:v>
                </c:pt>
                <c:pt idx="8211">
                  <c:v>4219.0</c:v>
                </c:pt>
                <c:pt idx="8212">
                  <c:v>4220.0</c:v>
                </c:pt>
                <c:pt idx="8213">
                  <c:v>4221.0</c:v>
                </c:pt>
                <c:pt idx="8214">
                  <c:v>4222.0</c:v>
                </c:pt>
                <c:pt idx="8215">
                  <c:v>4223.0</c:v>
                </c:pt>
                <c:pt idx="8216">
                  <c:v>4224.0</c:v>
                </c:pt>
                <c:pt idx="8217">
                  <c:v>4224.0</c:v>
                </c:pt>
                <c:pt idx="8218">
                  <c:v>4225.0</c:v>
                </c:pt>
                <c:pt idx="8219">
                  <c:v>4226.0</c:v>
                </c:pt>
                <c:pt idx="8220">
                  <c:v>4227.0</c:v>
                </c:pt>
                <c:pt idx="8221">
                  <c:v>4227.0</c:v>
                </c:pt>
                <c:pt idx="8222">
                  <c:v>4227.0</c:v>
                </c:pt>
                <c:pt idx="8223">
                  <c:v>4227.0</c:v>
                </c:pt>
                <c:pt idx="8224">
                  <c:v>4228.0</c:v>
                </c:pt>
                <c:pt idx="8225">
                  <c:v>4228.0</c:v>
                </c:pt>
                <c:pt idx="8226">
                  <c:v>4229.0</c:v>
                </c:pt>
                <c:pt idx="8227">
                  <c:v>4230.0</c:v>
                </c:pt>
                <c:pt idx="8228">
                  <c:v>4231.0</c:v>
                </c:pt>
                <c:pt idx="8229">
                  <c:v>4232.0</c:v>
                </c:pt>
                <c:pt idx="8230">
                  <c:v>4233.0</c:v>
                </c:pt>
                <c:pt idx="8231">
                  <c:v>4234.0</c:v>
                </c:pt>
                <c:pt idx="8232">
                  <c:v>4235.0</c:v>
                </c:pt>
                <c:pt idx="8233">
                  <c:v>4235.0</c:v>
                </c:pt>
                <c:pt idx="8234">
                  <c:v>4235.0</c:v>
                </c:pt>
                <c:pt idx="8235">
                  <c:v>4236.0</c:v>
                </c:pt>
                <c:pt idx="8236">
                  <c:v>4236.0</c:v>
                </c:pt>
                <c:pt idx="8237">
                  <c:v>4236.0</c:v>
                </c:pt>
                <c:pt idx="8238">
                  <c:v>4236.0</c:v>
                </c:pt>
                <c:pt idx="8239">
                  <c:v>4236.0</c:v>
                </c:pt>
                <c:pt idx="8240">
                  <c:v>4237.0</c:v>
                </c:pt>
                <c:pt idx="8241">
                  <c:v>4237.0</c:v>
                </c:pt>
                <c:pt idx="8242">
                  <c:v>4238.0</c:v>
                </c:pt>
                <c:pt idx="8243">
                  <c:v>4239.0</c:v>
                </c:pt>
                <c:pt idx="8244">
                  <c:v>4239.0</c:v>
                </c:pt>
                <c:pt idx="8245">
                  <c:v>4239.0</c:v>
                </c:pt>
                <c:pt idx="8246">
                  <c:v>4240.0</c:v>
                </c:pt>
                <c:pt idx="8247">
                  <c:v>4240.0</c:v>
                </c:pt>
                <c:pt idx="8248">
                  <c:v>4241.0</c:v>
                </c:pt>
                <c:pt idx="8249">
                  <c:v>4241.0</c:v>
                </c:pt>
                <c:pt idx="8250">
                  <c:v>4241.0</c:v>
                </c:pt>
                <c:pt idx="8251">
                  <c:v>4241.0</c:v>
                </c:pt>
                <c:pt idx="8252">
                  <c:v>4242.0</c:v>
                </c:pt>
                <c:pt idx="8253">
                  <c:v>4243.0</c:v>
                </c:pt>
                <c:pt idx="8254">
                  <c:v>4244.0</c:v>
                </c:pt>
                <c:pt idx="8255">
                  <c:v>4245.0</c:v>
                </c:pt>
                <c:pt idx="8256">
                  <c:v>4245.0</c:v>
                </c:pt>
                <c:pt idx="8257">
                  <c:v>4246.0</c:v>
                </c:pt>
                <c:pt idx="8258">
                  <c:v>4247.0</c:v>
                </c:pt>
                <c:pt idx="8259">
                  <c:v>4248.0</c:v>
                </c:pt>
                <c:pt idx="8260">
                  <c:v>4249.0</c:v>
                </c:pt>
                <c:pt idx="8261">
                  <c:v>4250.0</c:v>
                </c:pt>
                <c:pt idx="8262">
                  <c:v>4250.0</c:v>
                </c:pt>
                <c:pt idx="8263">
                  <c:v>4250.0</c:v>
                </c:pt>
                <c:pt idx="8264">
                  <c:v>4250.0</c:v>
                </c:pt>
                <c:pt idx="8265">
                  <c:v>4251.0</c:v>
                </c:pt>
                <c:pt idx="8266">
                  <c:v>4252.0</c:v>
                </c:pt>
                <c:pt idx="8267">
                  <c:v>4253.0</c:v>
                </c:pt>
                <c:pt idx="8268">
                  <c:v>4254.0</c:v>
                </c:pt>
                <c:pt idx="8269">
                  <c:v>4254.0</c:v>
                </c:pt>
                <c:pt idx="8270">
                  <c:v>4254.0</c:v>
                </c:pt>
                <c:pt idx="8271">
                  <c:v>4254.0</c:v>
                </c:pt>
                <c:pt idx="8272">
                  <c:v>4254.0</c:v>
                </c:pt>
                <c:pt idx="8273">
                  <c:v>4254.0</c:v>
                </c:pt>
                <c:pt idx="8274">
                  <c:v>4254.0</c:v>
                </c:pt>
                <c:pt idx="8275">
                  <c:v>4255.0</c:v>
                </c:pt>
                <c:pt idx="8276">
                  <c:v>4255.0</c:v>
                </c:pt>
                <c:pt idx="8277">
                  <c:v>4256.0</c:v>
                </c:pt>
                <c:pt idx="8278">
                  <c:v>4256.0</c:v>
                </c:pt>
                <c:pt idx="8279">
                  <c:v>4257.0</c:v>
                </c:pt>
                <c:pt idx="8280">
                  <c:v>4258.0</c:v>
                </c:pt>
                <c:pt idx="8281">
                  <c:v>4258.0</c:v>
                </c:pt>
                <c:pt idx="8282">
                  <c:v>4258.0</c:v>
                </c:pt>
                <c:pt idx="8283">
                  <c:v>4258.0</c:v>
                </c:pt>
                <c:pt idx="8284">
                  <c:v>4258.0</c:v>
                </c:pt>
                <c:pt idx="8285">
                  <c:v>4258.0</c:v>
                </c:pt>
                <c:pt idx="8286">
                  <c:v>4258.0</c:v>
                </c:pt>
                <c:pt idx="8287">
                  <c:v>4259.0</c:v>
                </c:pt>
                <c:pt idx="8288">
                  <c:v>4259.0</c:v>
                </c:pt>
                <c:pt idx="8289">
                  <c:v>4259.0</c:v>
                </c:pt>
                <c:pt idx="8290">
                  <c:v>4259.0</c:v>
                </c:pt>
                <c:pt idx="8291">
                  <c:v>4259.0</c:v>
                </c:pt>
                <c:pt idx="8292">
                  <c:v>4260.0</c:v>
                </c:pt>
                <c:pt idx="8293">
                  <c:v>4261.0</c:v>
                </c:pt>
                <c:pt idx="8294">
                  <c:v>4262.0</c:v>
                </c:pt>
                <c:pt idx="8295">
                  <c:v>4263.0</c:v>
                </c:pt>
                <c:pt idx="8296">
                  <c:v>4264.0</c:v>
                </c:pt>
                <c:pt idx="8297">
                  <c:v>4264.0</c:v>
                </c:pt>
                <c:pt idx="8298">
                  <c:v>4264.0</c:v>
                </c:pt>
                <c:pt idx="8299">
                  <c:v>4265.0</c:v>
                </c:pt>
                <c:pt idx="8300">
                  <c:v>4266.0</c:v>
                </c:pt>
                <c:pt idx="8301">
                  <c:v>4267.0</c:v>
                </c:pt>
                <c:pt idx="8302">
                  <c:v>4268.0</c:v>
                </c:pt>
                <c:pt idx="8303">
                  <c:v>4269.0</c:v>
                </c:pt>
                <c:pt idx="8304">
                  <c:v>4270.0</c:v>
                </c:pt>
                <c:pt idx="8305">
                  <c:v>4271.0</c:v>
                </c:pt>
                <c:pt idx="8306">
                  <c:v>4272.0</c:v>
                </c:pt>
                <c:pt idx="8307">
                  <c:v>4272.0</c:v>
                </c:pt>
                <c:pt idx="8308">
                  <c:v>4272.0</c:v>
                </c:pt>
                <c:pt idx="8309">
                  <c:v>4272.0</c:v>
                </c:pt>
                <c:pt idx="8310">
                  <c:v>4272.0</c:v>
                </c:pt>
                <c:pt idx="8311">
                  <c:v>4273.0</c:v>
                </c:pt>
                <c:pt idx="8312">
                  <c:v>4274.0</c:v>
                </c:pt>
                <c:pt idx="8313">
                  <c:v>4274.0</c:v>
                </c:pt>
                <c:pt idx="8314">
                  <c:v>4275.0</c:v>
                </c:pt>
                <c:pt idx="8315">
                  <c:v>4276.0</c:v>
                </c:pt>
                <c:pt idx="8316">
                  <c:v>4277.0</c:v>
                </c:pt>
                <c:pt idx="8317">
                  <c:v>4277.0</c:v>
                </c:pt>
                <c:pt idx="8318">
                  <c:v>4277.0</c:v>
                </c:pt>
                <c:pt idx="8319">
                  <c:v>4277.0</c:v>
                </c:pt>
                <c:pt idx="8320">
                  <c:v>4278.0</c:v>
                </c:pt>
                <c:pt idx="8321">
                  <c:v>4278.0</c:v>
                </c:pt>
                <c:pt idx="8322">
                  <c:v>4278.0</c:v>
                </c:pt>
                <c:pt idx="8323">
                  <c:v>4279.0</c:v>
                </c:pt>
                <c:pt idx="8324">
                  <c:v>4280.0</c:v>
                </c:pt>
                <c:pt idx="8325">
                  <c:v>4281.0</c:v>
                </c:pt>
                <c:pt idx="8326">
                  <c:v>4282.0</c:v>
                </c:pt>
                <c:pt idx="8327">
                  <c:v>4283.0</c:v>
                </c:pt>
                <c:pt idx="8328">
                  <c:v>4284.0</c:v>
                </c:pt>
                <c:pt idx="8329">
                  <c:v>4285.0</c:v>
                </c:pt>
                <c:pt idx="8330">
                  <c:v>4285.0</c:v>
                </c:pt>
                <c:pt idx="8331">
                  <c:v>4285.0</c:v>
                </c:pt>
                <c:pt idx="8332">
                  <c:v>4286.0</c:v>
                </c:pt>
                <c:pt idx="8333">
                  <c:v>4287.0</c:v>
                </c:pt>
                <c:pt idx="8334">
                  <c:v>4288.0</c:v>
                </c:pt>
                <c:pt idx="8335">
                  <c:v>4289.0</c:v>
                </c:pt>
                <c:pt idx="8336">
                  <c:v>4290.0</c:v>
                </c:pt>
                <c:pt idx="8337">
                  <c:v>4290.0</c:v>
                </c:pt>
                <c:pt idx="8338">
                  <c:v>4291.0</c:v>
                </c:pt>
                <c:pt idx="8339">
                  <c:v>4291.0</c:v>
                </c:pt>
                <c:pt idx="8340">
                  <c:v>4291.0</c:v>
                </c:pt>
                <c:pt idx="8341">
                  <c:v>4292.0</c:v>
                </c:pt>
                <c:pt idx="8342">
                  <c:v>4292.0</c:v>
                </c:pt>
                <c:pt idx="8343">
                  <c:v>4292.0</c:v>
                </c:pt>
                <c:pt idx="8344">
                  <c:v>4293.0</c:v>
                </c:pt>
                <c:pt idx="8345">
                  <c:v>4293.0</c:v>
                </c:pt>
                <c:pt idx="8346">
                  <c:v>4294.0</c:v>
                </c:pt>
                <c:pt idx="8347">
                  <c:v>4295.0</c:v>
                </c:pt>
                <c:pt idx="8348">
                  <c:v>4296.0</c:v>
                </c:pt>
                <c:pt idx="8349">
                  <c:v>4296.0</c:v>
                </c:pt>
                <c:pt idx="8350">
                  <c:v>4296.0</c:v>
                </c:pt>
                <c:pt idx="8351">
                  <c:v>4297.0</c:v>
                </c:pt>
                <c:pt idx="8352">
                  <c:v>4298.0</c:v>
                </c:pt>
                <c:pt idx="8353">
                  <c:v>4299.0</c:v>
                </c:pt>
                <c:pt idx="8354">
                  <c:v>4300.0</c:v>
                </c:pt>
                <c:pt idx="8355">
                  <c:v>4301.0</c:v>
                </c:pt>
                <c:pt idx="8356">
                  <c:v>4302.0</c:v>
                </c:pt>
                <c:pt idx="8357">
                  <c:v>4303.0</c:v>
                </c:pt>
                <c:pt idx="8358">
                  <c:v>4304.0</c:v>
                </c:pt>
                <c:pt idx="8359">
                  <c:v>4305.0</c:v>
                </c:pt>
                <c:pt idx="8360">
                  <c:v>4305.0</c:v>
                </c:pt>
                <c:pt idx="8361">
                  <c:v>4305.0</c:v>
                </c:pt>
                <c:pt idx="8362">
                  <c:v>4306.0</c:v>
                </c:pt>
                <c:pt idx="8363">
                  <c:v>4307.0</c:v>
                </c:pt>
                <c:pt idx="8364">
                  <c:v>4307.0</c:v>
                </c:pt>
                <c:pt idx="8365">
                  <c:v>4308.0</c:v>
                </c:pt>
                <c:pt idx="8366">
                  <c:v>4309.0</c:v>
                </c:pt>
                <c:pt idx="8367">
                  <c:v>4310.0</c:v>
                </c:pt>
                <c:pt idx="8368">
                  <c:v>4311.0</c:v>
                </c:pt>
                <c:pt idx="8369">
                  <c:v>4312.0</c:v>
                </c:pt>
                <c:pt idx="8370">
                  <c:v>4312.0</c:v>
                </c:pt>
                <c:pt idx="8371">
                  <c:v>4312.0</c:v>
                </c:pt>
                <c:pt idx="8372">
                  <c:v>4313.0</c:v>
                </c:pt>
                <c:pt idx="8373">
                  <c:v>4314.0</c:v>
                </c:pt>
                <c:pt idx="8374">
                  <c:v>4314.0</c:v>
                </c:pt>
                <c:pt idx="8375">
                  <c:v>4315.0</c:v>
                </c:pt>
                <c:pt idx="8376">
                  <c:v>4316.0</c:v>
                </c:pt>
                <c:pt idx="8377">
                  <c:v>4317.0</c:v>
                </c:pt>
                <c:pt idx="8378">
                  <c:v>4318.0</c:v>
                </c:pt>
                <c:pt idx="8379">
                  <c:v>4319.0</c:v>
                </c:pt>
                <c:pt idx="8380">
                  <c:v>4320.0</c:v>
                </c:pt>
                <c:pt idx="8381">
                  <c:v>4321.0</c:v>
                </c:pt>
                <c:pt idx="8382">
                  <c:v>4322.0</c:v>
                </c:pt>
                <c:pt idx="8383">
                  <c:v>4323.0</c:v>
                </c:pt>
                <c:pt idx="8384">
                  <c:v>4323.0</c:v>
                </c:pt>
                <c:pt idx="8385">
                  <c:v>4323.0</c:v>
                </c:pt>
                <c:pt idx="8386">
                  <c:v>4323.0</c:v>
                </c:pt>
                <c:pt idx="8387">
                  <c:v>4324.0</c:v>
                </c:pt>
                <c:pt idx="8388">
                  <c:v>4324.0</c:v>
                </c:pt>
                <c:pt idx="8389">
                  <c:v>4325.0</c:v>
                </c:pt>
                <c:pt idx="8390">
                  <c:v>4325.0</c:v>
                </c:pt>
                <c:pt idx="8391">
                  <c:v>4325.0</c:v>
                </c:pt>
                <c:pt idx="8392">
                  <c:v>4325.0</c:v>
                </c:pt>
                <c:pt idx="8393">
                  <c:v>4326.0</c:v>
                </c:pt>
                <c:pt idx="8394">
                  <c:v>4326.0</c:v>
                </c:pt>
                <c:pt idx="8395">
                  <c:v>4327.0</c:v>
                </c:pt>
                <c:pt idx="8396">
                  <c:v>4327.0</c:v>
                </c:pt>
                <c:pt idx="8397">
                  <c:v>4327.0</c:v>
                </c:pt>
                <c:pt idx="8398">
                  <c:v>4328.0</c:v>
                </c:pt>
                <c:pt idx="8399">
                  <c:v>4328.0</c:v>
                </c:pt>
                <c:pt idx="8400">
                  <c:v>4328.0</c:v>
                </c:pt>
                <c:pt idx="8401">
                  <c:v>4328.0</c:v>
                </c:pt>
                <c:pt idx="8402">
                  <c:v>4328.0</c:v>
                </c:pt>
                <c:pt idx="8403">
                  <c:v>4329.0</c:v>
                </c:pt>
                <c:pt idx="8404">
                  <c:v>4329.0</c:v>
                </c:pt>
                <c:pt idx="8405">
                  <c:v>4329.0</c:v>
                </c:pt>
                <c:pt idx="8406">
                  <c:v>4329.0</c:v>
                </c:pt>
                <c:pt idx="8407">
                  <c:v>4329.0</c:v>
                </c:pt>
                <c:pt idx="8408">
                  <c:v>4330.0</c:v>
                </c:pt>
                <c:pt idx="8409">
                  <c:v>4330.0</c:v>
                </c:pt>
                <c:pt idx="8410">
                  <c:v>4331.0</c:v>
                </c:pt>
                <c:pt idx="8411">
                  <c:v>4332.0</c:v>
                </c:pt>
                <c:pt idx="8412">
                  <c:v>4333.0</c:v>
                </c:pt>
                <c:pt idx="8413">
                  <c:v>4334.0</c:v>
                </c:pt>
                <c:pt idx="8414">
                  <c:v>4334.0</c:v>
                </c:pt>
                <c:pt idx="8415">
                  <c:v>4334.0</c:v>
                </c:pt>
                <c:pt idx="8416">
                  <c:v>4334.0</c:v>
                </c:pt>
                <c:pt idx="8417">
                  <c:v>4334.0</c:v>
                </c:pt>
                <c:pt idx="8418">
                  <c:v>4335.0</c:v>
                </c:pt>
                <c:pt idx="8419">
                  <c:v>4335.0</c:v>
                </c:pt>
                <c:pt idx="8420">
                  <c:v>4335.0</c:v>
                </c:pt>
                <c:pt idx="8421">
                  <c:v>4335.0</c:v>
                </c:pt>
                <c:pt idx="8422">
                  <c:v>4335.0</c:v>
                </c:pt>
                <c:pt idx="8423">
                  <c:v>4335.0</c:v>
                </c:pt>
                <c:pt idx="8424">
                  <c:v>4335.0</c:v>
                </c:pt>
                <c:pt idx="8425">
                  <c:v>4335.0</c:v>
                </c:pt>
                <c:pt idx="8426">
                  <c:v>4336.0</c:v>
                </c:pt>
                <c:pt idx="8427">
                  <c:v>4337.0</c:v>
                </c:pt>
                <c:pt idx="8428">
                  <c:v>4337.0</c:v>
                </c:pt>
                <c:pt idx="8429">
                  <c:v>4338.0</c:v>
                </c:pt>
                <c:pt idx="8430">
                  <c:v>4338.0</c:v>
                </c:pt>
                <c:pt idx="8431">
                  <c:v>4339.0</c:v>
                </c:pt>
                <c:pt idx="8432">
                  <c:v>4339.0</c:v>
                </c:pt>
                <c:pt idx="8433">
                  <c:v>4339.0</c:v>
                </c:pt>
                <c:pt idx="8434">
                  <c:v>4339.0</c:v>
                </c:pt>
                <c:pt idx="8435">
                  <c:v>4339.0</c:v>
                </c:pt>
                <c:pt idx="8436">
                  <c:v>4339.0</c:v>
                </c:pt>
                <c:pt idx="8437">
                  <c:v>4339.0</c:v>
                </c:pt>
                <c:pt idx="8438">
                  <c:v>4339.0</c:v>
                </c:pt>
                <c:pt idx="8439">
                  <c:v>4339.0</c:v>
                </c:pt>
                <c:pt idx="8440">
                  <c:v>4339.0</c:v>
                </c:pt>
                <c:pt idx="8441">
                  <c:v>4339.0</c:v>
                </c:pt>
                <c:pt idx="8442">
                  <c:v>4339.0</c:v>
                </c:pt>
                <c:pt idx="8443">
                  <c:v>4339.0</c:v>
                </c:pt>
                <c:pt idx="8444">
                  <c:v>4339.0</c:v>
                </c:pt>
                <c:pt idx="8445">
                  <c:v>4339.0</c:v>
                </c:pt>
                <c:pt idx="8446">
                  <c:v>4339.0</c:v>
                </c:pt>
                <c:pt idx="8447">
                  <c:v>4339.0</c:v>
                </c:pt>
                <c:pt idx="8448">
                  <c:v>4339.0</c:v>
                </c:pt>
                <c:pt idx="8449">
                  <c:v>4339.0</c:v>
                </c:pt>
                <c:pt idx="8450">
                  <c:v>4339.0</c:v>
                </c:pt>
                <c:pt idx="8451">
                  <c:v>4339.0</c:v>
                </c:pt>
                <c:pt idx="8452">
                  <c:v>4339.0</c:v>
                </c:pt>
                <c:pt idx="8453">
                  <c:v>4339.0</c:v>
                </c:pt>
                <c:pt idx="8454">
                  <c:v>4339.0</c:v>
                </c:pt>
                <c:pt idx="8455">
                  <c:v>4339.0</c:v>
                </c:pt>
                <c:pt idx="8456">
                  <c:v>4339.0</c:v>
                </c:pt>
                <c:pt idx="8457">
                  <c:v>4339.0</c:v>
                </c:pt>
                <c:pt idx="8458">
                  <c:v>4339.0</c:v>
                </c:pt>
                <c:pt idx="8459">
                  <c:v>4339.0</c:v>
                </c:pt>
                <c:pt idx="8460">
                  <c:v>4339.0</c:v>
                </c:pt>
                <c:pt idx="8461">
                  <c:v>4339.0</c:v>
                </c:pt>
                <c:pt idx="8462">
                  <c:v>4340.0</c:v>
                </c:pt>
                <c:pt idx="8463">
                  <c:v>4341.0</c:v>
                </c:pt>
                <c:pt idx="8464">
                  <c:v>4342.0</c:v>
                </c:pt>
                <c:pt idx="8465">
                  <c:v>4342.0</c:v>
                </c:pt>
                <c:pt idx="8466">
                  <c:v>4342.0</c:v>
                </c:pt>
                <c:pt idx="8467">
                  <c:v>4343.0</c:v>
                </c:pt>
                <c:pt idx="8468">
                  <c:v>4343.0</c:v>
                </c:pt>
                <c:pt idx="8469">
                  <c:v>4344.0</c:v>
                </c:pt>
                <c:pt idx="8470">
                  <c:v>4345.0</c:v>
                </c:pt>
                <c:pt idx="8471">
                  <c:v>4346.0</c:v>
                </c:pt>
                <c:pt idx="8472">
                  <c:v>4347.0</c:v>
                </c:pt>
                <c:pt idx="8473">
                  <c:v>4347.0</c:v>
                </c:pt>
                <c:pt idx="8474">
                  <c:v>4347.0</c:v>
                </c:pt>
                <c:pt idx="8475">
                  <c:v>4347.0</c:v>
                </c:pt>
                <c:pt idx="8476">
                  <c:v>4348.0</c:v>
                </c:pt>
                <c:pt idx="8477">
                  <c:v>4349.0</c:v>
                </c:pt>
                <c:pt idx="8478">
                  <c:v>4349.0</c:v>
                </c:pt>
                <c:pt idx="8479">
                  <c:v>4350.0</c:v>
                </c:pt>
                <c:pt idx="8480">
                  <c:v>4351.0</c:v>
                </c:pt>
                <c:pt idx="8481">
                  <c:v>4351.0</c:v>
                </c:pt>
                <c:pt idx="8482">
                  <c:v>4352.0</c:v>
                </c:pt>
                <c:pt idx="8483">
                  <c:v>4353.0</c:v>
                </c:pt>
                <c:pt idx="8484">
                  <c:v>4354.0</c:v>
                </c:pt>
                <c:pt idx="8485">
                  <c:v>4355.0</c:v>
                </c:pt>
                <c:pt idx="8486">
                  <c:v>4355.0</c:v>
                </c:pt>
                <c:pt idx="8487">
                  <c:v>4356.0</c:v>
                </c:pt>
                <c:pt idx="8488">
                  <c:v>4357.0</c:v>
                </c:pt>
                <c:pt idx="8489">
                  <c:v>4358.0</c:v>
                </c:pt>
                <c:pt idx="8490">
                  <c:v>4359.0</c:v>
                </c:pt>
                <c:pt idx="8491">
                  <c:v>4360.0</c:v>
                </c:pt>
                <c:pt idx="8492">
                  <c:v>4361.0</c:v>
                </c:pt>
                <c:pt idx="8493">
                  <c:v>4362.0</c:v>
                </c:pt>
                <c:pt idx="8494">
                  <c:v>4363.0</c:v>
                </c:pt>
                <c:pt idx="8495">
                  <c:v>4364.0</c:v>
                </c:pt>
                <c:pt idx="8496">
                  <c:v>4365.0</c:v>
                </c:pt>
                <c:pt idx="8497">
                  <c:v>4366.0</c:v>
                </c:pt>
                <c:pt idx="8498">
                  <c:v>4367.0</c:v>
                </c:pt>
                <c:pt idx="8499">
                  <c:v>4368.0</c:v>
                </c:pt>
                <c:pt idx="8500">
                  <c:v>4369.0</c:v>
                </c:pt>
                <c:pt idx="8501">
                  <c:v>4370.0</c:v>
                </c:pt>
                <c:pt idx="8502">
                  <c:v>4371.0</c:v>
                </c:pt>
                <c:pt idx="8503">
                  <c:v>4372.0</c:v>
                </c:pt>
                <c:pt idx="8504">
                  <c:v>4373.0</c:v>
                </c:pt>
                <c:pt idx="8505">
                  <c:v>4374.0</c:v>
                </c:pt>
                <c:pt idx="8506">
                  <c:v>4375.0</c:v>
                </c:pt>
                <c:pt idx="8507">
                  <c:v>4376.0</c:v>
                </c:pt>
                <c:pt idx="8508">
                  <c:v>4377.0</c:v>
                </c:pt>
                <c:pt idx="8509">
                  <c:v>4377.0</c:v>
                </c:pt>
                <c:pt idx="8510">
                  <c:v>4377.0</c:v>
                </c:pt>
                <c:pt idx="8511">
                  <c:v>4378.0</c:v>
                </c:pt>
                <c:pt idx="8512">
                  <c:v>4379.0</c:v>
                </c:pt>
                <c:pt idx="8513">
                  <c:v>4379.0</c:v>
                </c:pt>
                <c:pt idx="8514">
                  <c:v>4380.0</c:v>
                </c:pt>
                <c:pt idx="8515">
                  <c:v>4381.0</c:v>
                </c:pt>
                <c:pt idx="8516">
                  <c:v>4382.0</c:v>
                </c:pt>
                <c:pt idx="8517">
                  <c:v>4383.0</c:v>
                </c:pt>
                <c:pt idx="8518">
                  <c:v>4384.0</c:v>
                </c:pt>
                <c:pt idx="8519">
                  <c:v>4385.0</c:v>
                </c:pt>
                <c:pt idx="8520">
                  <c:v>4386.0</c:v>
                </c:pt>
                <c:pt idx="8521">
                  <c:v>4387.0</c:v>
                </c:pt>
                <c:pt idx="8522">
                  <c:v>4388.0</c:v>
                </c:pt>
                <c:pt idx="8523">
                  <c:v>4389.0</c:v>
                </c:pt>
                <c:pt idx="8524">
                  <c:v>4390.0</c:v>
                </c:pt>
                <c:pt idx="8525">
                  <c:v>4391.0</c:v>
                </c:pt>
                <c:pt idx="8526">
                  <c:v>4391.0</c:v>
                </c:pt>
                <c:pt idx="8527">
                  <c:v>4392.0</c:v>
                </c:pt>
                <c:pt idx="8528">
                  <c:v>4393.0</c:v>
                </c:pt>
                <c:pt idx="8529">
                  <c:v>4394.0</c:v>
                </c:pt>
                <c:pt idx="8530">
                  <c:v>4395.0</c:v>
                </c:pt>
                <c:pt idx="8531">
                  <c:v>4396.0</c:v>
                </c:pt>
                <c:pt idx="8532">
                  <c:v>4396.0</c:v>
                </c:pt>
                <c:pt idx="8533">
                  <c:v>4396.0</c:v>
                </c:pt>
                <c:pt idx="8534">
                  <c:v>4396.0</c:v>
                </c:pt>
                <c:pt idx="8535">
                  <c:v>4397.0</c:v>
                </c:pt>
                <c:pt idx="8536">
                  <c:v>4398.0</c:v>
                </c:pt>
                <c:pt idx="8537">
                  <c:v>4399.0</c:v>
                </c:pt>
                <c:pt idx="8538">
                  <c:v>4400.0</c:v>
                </c:pt>
                <c:pt idx="8539">
                  <c:v>4400.0</c:v>
                </c:pt>
                <c:pt idx="8540">
                  <c:v>4401.0</c:v>
                </c:pt>
                <c:pt idx="8541">
                  <c:v>4402.0</c:v>
                </c:pt>
                <c:pt idx="8542">
                  <c:v>4403.0</c:v>
                </c:pt>
                <c:pt idx="8543">
                  <c:v>4403.0</c:v>
                </c:pt>
                <c:pt idx="8544">
                  <c:v>4404.0</c:v>
                </c:pt>
                <c:pt idx="8545">
                  <c:v>4404.0</c:v>
                </c:pt>
                <c:pt idx="8546">
                  <c:v>4404.0</c:v>
                </c:pt>
                <c:pt idx="8547">
                  <c:v>4405.0</c:v>
                </c:pt>
                <c:pt idx="8548">
                  <c:v>4406.0</c:v>
                </c:pt>
                <c:pt idx="8549">
                  <c:v>4406.0</c:v>
                </c:pt>
                <c:pt idx="8550">
                  <c:v>4407.0</c:v>
                </c:pt>
                <c:pt idx="8551">
                  <c:v>4408.0</c:v>
                </c:pt>
                <c:pt idx="8552">
                  <c:v>4408.0</c:v>
                </c:pt>
                <c:pt idx="8553">
                  <c:v>4408.0</c:v>
                </c:pt>
                <c:pt idx="8554">
                  <c:v>4409.0</c:v>
                </c:pt>
                <c:pt idx="8555">
                  <c:v>4409.0</c:v>
                </c:pt>
                <c:pt idx="8556">
                  <c:v>4409.0</c:v>
                </c:pt>
                <c:pt idx="8557">
                  <c:v>4409.0</c:v>
                </c:pt>
                <c:pt idx="8558">
                  <c:v>4409.0</c:v>
                </c:pt>
                <c:pt idx="8559">
                  <c:v>4409.0</c:v>
                </c:pt>
                <c:pt idx="8560">
                  <c:v>4410.0</c:v>
                </c:pt>
                <c:pt idx="8561">
                  <c:v>4411.0</c:v>
                </c:pt>
                <c:pt idx="8562">
                  <c:v>4411.0</c:v>
                </c:pt>
                <c:pt idx="8563">
                  <c:v>4411.0</c:v>
                </c:pt>
                <c:pt idx="8564">
                  <c:v>4411.0</c:v>
                </c:pt>
                <c:pt idx="8565">
                  <c:v>4411.0</c:v>
                </c:pt>
                <c:pt idx="8566">
                  <c:v>4411.0</c:v>
                </c:pt>
                <c:pt idx="8567">
                  <c:v>4411.0</c:v>
                </c:pt>
                <c:pt idx="8568">
                  <c:v>4411.0</c:v>
                </c:pt>
                <c:pt idx="8569">
                  <c:v>4412.0</c:v>
                </c:pt>
                <c:pt idx="8570">
                  <c:v>4413.0</c:v>
                </c:pt>
                <c:pt idx="8571">
                  <c:v>4413.0</c:v>
                </c:pt>
                <c:pt idx="8572">
                  <c:v>4413.0</c:v>
                </c:pt>
                <c:pt idx="8573">
                  <c:v>4413.0</c:v>
                </c:pt>
                <c:pt idx="8574">
                  <c:v>4413.0</c:v>
                </c:pt>
                <c:pt idx="8575">
                  <c:v>4413.0</c:v>
                </c:pt>
                <c:pt idx="8576">
                  <c:v>4413.0</c:v>
                </c:pt>
                <c:pt idx="8577">
                  <c:v>4414.0</c:v>
                </c:pt>
                <c:pt idx="8578">
                  <c:v>4415.0</c:v>
                </c:pt>
                <c:pt idx="8579">
                  <c:v>4415.0</c:v>
                </c:pt>
                <c:pt idx="8580">
                  <c:v>4415.0</c:v>
                </c:pt>
                <c:pt idx="8581">
                  <c:v>4416.0</c:v>
                </c:pt>
                <c:pt idx="8582">
                  <c:v>4417.0</c:v>
                </c:pt>
                <c:pt idx="8583">
                  <c:v>4417.0</c:v>
                </c:pt>
                <c:pt idx="8584">
                  <c:v>4417.0</c:v>
                </c:pt>
                <c:pt idx="8585">
                  <c:v>4418.0</c:v>
                </c:pt>
                <c:pt idx="8586">
                  <c:v>4418.0</c:v>
                </c:pt>
                <c:pt idx="8587">
                  <c:v>4418.0</c:v>
                </c:pt>
                <c:pt idx="8588">
                  <c:v>4418.0</c:v>
                </c:pt>
                <c:pt idx="8589">
                  <c:v>4419.0</c:v>
                </c:pt>
                <c:pt idx="8590">
                  <c:v>4420.0</c:v>
                </c:pt>
                <c:pt idx="8591">
                  <c:v>4421.0</c:v>
                </c:pt>
                <c:pt idx="8592">
                  <c:v>4421.0</c:v>
                </c:pt>
                <c:pt idx="8593">
                  <c:v>4421.0</c:v>
                </c:pt>
                <c:pt idx="8594">
                  <c:v>4422.0</c:v>
                </c:pt>
                <c:pt idx="8595">
                  <c:v>4422.0</c:v>
                </c:pt>
                <c:pt idx="8596">
                  <c:v>4423.0</c:v>
                </c:pt>
                <c:pt idx="8597">
                  <c:v>4423.0</c:v>
                </c:pt>
                <c:pt idx="8598">
                  <c:v>4423.0</c:v>
                </c:pt>
                <c:pt idx="8599">
                  <c:v>4424.0</c:v>
                </c:pt>
                <c:pt idx="8600">
                  <c:v>4424.0</c:v>
                </c:pt>
                <c:pt idx="8601">
                  <c:v>4425.0</c:v>
                </c:pt>
                <c:pt idx="8602">
                  <c:v>4425.0</c:v>
                </c:pt>
                <c:pt idx="8603">
                  <c:v>4426.0</c:v>
                </c:pt>
                <c:pt idx="8604">
                  <c:v>4426.0</c:v>
                </c:pt>
                <c:pt idx="8605">
                  <c:v>4427.0</c:v>
                </c:pt>
                <c:pt idx="8606">
                  <c:v>4427.0</c:v>
                </c:pt>
                <c:pt idx="8607">
                  <c:v>4427.0</c:v>
                </c:pt>
                <c:pt idx="8608">
                  <c:v>4427.0</c:v>
                </c:pt>
                <c:pt idx="8609">
                  <c:v>4427.0</c:v>
                </c:pt>
                <c:pt idx="8610">
                  <c:v>4427.0</c:v>
                </c:pt>
                <c:pt idx="8611">
                  <c:v>4427.0</c:v>
                </c:pt>
                <c:pt idx="8612">
                  <c:v>4427.0</c:v>
                </c:pt>
                <c:pt idx="8613">
                  <c:v>4427.0</c:v>
                </c:pt>
                <c:pt idx="8614">
                  <c:v>4427.0</c:v>
                </c:pt>
                <c:pt idx="8615">
                  <c:v>4427.0</c:v>
                </c:pt>
                <c:pt idx="8616">
                  <c:v>4427.0</c:v>
                </c:pt>
                <c:pt idx="8617">
                  <c:v>4428.0</c:v>
                </c:pt>
                <c:pt idx="8618">
                  <c:v>4429.0</c:v>
                </c:pt>
                <c:pt idx="8619">
                  <c:v>4430.0</c:v>
                </c:pt>
                <c:pt idx="8620">
                  <c:v>4431.0</c:v>
                </c:pt>
                <c:pt idx="8621">
                  <c:v>4431.0</c:v>
                </c:pt>
                <c:pt idx="8622">
                  <c:v>4431.0</c:v>
                </c:pt>
                <c:pt idx="8623">
                  <c:v>4431.0</c:v>
                </c:pt>
                <c:pt idx="8624">
                  <c:v>4432.0</c:v>
                </c:pt>
                <c:pt idx="8625">
                  <c:v>4433.0</c:v>
                </c:pt>
                <c:pt idx="8626">
                  <c:v>4434.0</c:v>
                </c:pt>
                <c:pt idx="8627">
                  <c:v>4434.0</c:v>
                </c:pt>
                <c:pt idx="8628">
                  <c:v>4434.0</c:v>
                </c:pt>
                <c:pt idx="8629">
                  <c:v>4434.0</c:v>
                </c:pt>
                <c:pt idx="8630">
                  <c:v>4434.0</c:v>
                </c:pt>
                <c:pt idx="8631">
                  <c:v>4435.0</c:v>
                </c:pt>
                <c:pt idx="8632">
                  <c:v>4436.0</c:v>
                </c:pt>
                <c:pt idx="8633">
                  <c:v>4437.0</c:v>
                </c:pt>
                <c:pt idx="8634">
                  <c:v>4437.0</c:v>
                </c:pt>
                <c:pt idx="8635">
                  <c:v>4438.0</c:v>
                </c:pt>
                <c:pt idx="8636">
                  <c:v>4438.0</c:v>
                </c:pt>
                <c:pt idx="8637">
                  <c:v>4438.0</c:v>
                </c:pt>
                <c:pt idx="8638">
                  <c:v>4438.0</c:v>
                </c:pt>
                <c:pt idx="8639">
                  <c:v>4438.0</c:v>
                </c:pt>
                <c:pt idx="8640">
                  <c:v>4439.0</c:v>
                </c:pt>
                <c:pt idx="8641">
                  <c:v>4439.0</c:v>
                </c:pt>
                <c:pt idx="8642">
                  <c:v>4439.0</c:v>
                </c:pt>
                <c:pt idx="8643">
                  <c:v>4439.0</c:v>
                </c:pt>
                <c:pt idx="8644">
                  <c:v>4439.0</c:v>
                </c:pt>
                <c:pt idx="8645">
                  <c:v>4439.0</c:v>
                </c:pt>
                <c:pt idx="8646">
                  <c:v>4439.0</c:v>
                </c:pt>
                <c:pt idx="8647">
                  <c:v>4439.0</c:v>
                </c:pt>
                <c:pt idx="8648">
                  <c:v>4439.0</c:v>
                </c:pt>
                <c:pt idx="8649">
                  <c:v>4439.0</c:v>
                </c:pt>
                <c:pt idx="8650">
                  <c:v>4439.0</c:v>
                </c:pt>
                <c:pt idx="8651">
                  <c:v>4439.0</c:v>
                </c:pt>
                <c:pt idx="8652">
                  <c:v>4439.0</c:v>
                </c:pt>
                <c:pt idx="8653">
                  <c:v>4440.0</c:v>
                </c:pt>
                <c:pt idx="8654">
                  <c:v>4440.0</c:v>
                </c:pt>
                <c:pt idx="8655">
                  <c:v>4440.0</c:v>
                </c:pt>
                <c:pt idx="8656">
                  <c:v>4440.0</c:v>
                </c:pt>
                <c:pt idx="8657">
                  <c:v>4440.0</c:v>
                </c:pt>
                <c:pt idx="8658">
                  <c:v>4440.0</c:v>
                </c:pt>
                <c:pt idx="8659">
                  <c:v>4440.0</c:v>
                </c:pt>
                <c:pt idx="8660">
                  <c:v>4440.0</c:v>
                </c:pt>
                <c:pt idx="8661">
                  <c:v>4440.0</c:v>
                </c:pt>
                <c:pt idx="8662">
                  <c:v>4440.0</c:v>
                </c:pt>
                <c:pt idx="8663">
                  <c:v>4441.0</c:v>
                </c:pt>
                <c:pt idx="8664">
                  <c:v>4441.0</c:v>
                </c:pt>
                <c:pt idx="8665">
                  <c:v>4441.0</c:v>
                </c:pt>
                <c:pt idx="8666">
                  <c:v>4442.0</c:v>
                </c:pt>
                <c:pt idx="8667">
                  <c:v>4442.0</c:v>
                </c:pt>
                <c:pt idx="8668">
                  <c:v>4443.0</c:v>
                </c:pt>
                <c:pt idx="8669">
                  <c:v>4444.0</c:v>
                </c:pt>
                <c:pt idx="8670">
                  <c:v>4445.0</c:v>
                </c:pt>
                <c:pt idx="8671">
                  <c:v>4446.0</c:v>
                </c:pt>
                <c:pt idx="8672">
                  <c:v>4446.0</c:v>
                </c:pt>
                <c:pt idx="8673">
                  <c:v>4446.0</c:v>
                </c:pt>
                <c:pt idx="8674">
                  <c:v>4446.0</c:v>
                </c:pt>
                <c:pt idx="8675">
                  <c:v>4446.0</c:v>
                </c:pt>
                <c:pt idx="8676">
                  <c:v>4447.0</c:v>
                </c:pt>
                <c:pt idx="8677">
                  <c:v>4448.0</c:v>
                </c:pt>
                <c:pt idx="8678">
                  <c:v>4448.0</c:v>
                </c:pt>
                <c:pt idx="8679">
                  <c:v>4449.0</c:v>
                </c:pt>
                <c:pt idx="8680">
                  <c:v>4450.0</c:v>
                </c:pt>
                <c:pt idx="8681">
                  <c:v>4450.0</c:v>
                </c:pt>
                <c:pt idx="8682">
                  <c:v>4450.0</c:v>
                </c:pt>
                <c:pt idx="8683">
                  <c:v>4450.0</c:v>
                </c:pt>
                <c:pt idx="8684">
                  <c:v>4450.0</c:v>
                </c:pt>
                <c:pt idx="8685">
                  <c:v>4450.0</c:v>
                </c:pt>
                <c:pt idx="8686">
                  <c:v>4450.0</c:v>
                </c:pt>
                <c:pt idx="8687">
                  <c:v>4451.0</c:v>
                </c:pt>
                <c:pt idx="8688">
                  <c:v>4451.0</c:v>
                </c:pt>
                <c:pt idx="8689">
                  <c:v>4452.0</c:v>
                </c:pt>
                <c:pt idx="8690">
                  <c:v>4453.0</c:v>
                </c:pt>
                <c:pt idx="8691">
                  <c:v>4453.0</c:v>
                </c:pt>
                <c:pt idx="8692">
                  <c:v>4454.0</c:v>
                </c:pt>
                <c:pt idx="8693">
                  <c:v>4454.0</c:v>
                </c:pt>
                <c:pt idx="8694">
                  <c:v>4454.0</c:v>
                </c:pt>
                <c:pt idx="8695">
                  <c:v>4455.0</c:v>
                </c:pt>
                <c:pt idx="8696">
                  <c:v>4455.0</c:v>
                </c:pt>
                <c:pt idx="8697">
                  <c:v>4455.0</c:v>
                </c:pt>
                <c:pt idx="8698">
                  <c:v>4456.0</c:v>
                </c:pt>
                <c:pt idx="8699">
                  <c:v>4456.0</c:v>
                </c:pt>
                <c:pt idx="8700">
                  <c:v>4456.0</c:v>
                </c:pt>
                <c:pt idx="8701">
                  <c:v>4456.0</c:v>
                </c:pt>
                <c:pt idx="8702">
                  <c:v>4456.0</c:v>
                </c:pt>
                <c:pt idx="8703">
                  <c:v>4457.0</c:v>
                </c:pt>
                <c:pt idx="8704">
                  <c:v>4458.0</c:v>
                </c:pt>
                <c:pt idx="8705">
                  <c:v>4458.0</c:v>
                </c:pt>
                <c:pt idx="8706">
                  <c:v>4458.0</c:v>
                </c:pt>
                <c:pt idx="8707">
                  <c:v>4459.0</c:v>
                </c:pt>
                <c:pt idx="8708">
                  <c:v>4459.0</c:v>
                </c:pt>
                <c:pt idx="8709">
                  <c:v>4459.0</c:v>
                </c:pt>
                <c:pt idx="8710">
                  <c:v>4460.0</c:v>
                </c:pt>
                <c:pt idx="8711">
                  <c:v>4461.0</c:v>
                </c:pt>
                <c:pt idx="8712">
                  <c:v>4461.0</c:v>
                </c:pt>
                <c:pt idx="8713">
                  <c:v>4462.0</c:v>
                </c:pt>
                <c:pt idx="8714">
                  <c:v>4462.0</c:v>
                </c:pt>
                <c:pt idx="8715">
                  <c:v>4462.0</c:v>
                </c:pt>
                <c:pt idx="8716">
                  <c:v>4463.0</c:v>
                </c:pt>
                <c:pt idx="8717">
                  <c:v>4464.0</c:v>
                </c:pt>
                <c:pt idx="8718">
                  <c:v>4465.0</c:v>
                </c:pt>
                <c:pt idx="8719">
                  <c:v>4465.0</c:v>
                </c:pt>
                <c:pt idx="8720">
                  <c:v>4466.0</c:v>
                </c:pt>
                <c:pt idx="8721">
                  <c:v>4467.0</c:v>
                </c:pt>
                <c:pt idx="8722">
                  <c:v>4467.0</c:v>
                </c:pt>
                <c:pt idx="8723">
                  <c:v>4467.0</c:v>
                </c:pt>
                <c:pt idx="8724">
                  <c:v>4467.0</c:v>
                </c:pt>
                <c:pt idx="8725">
                  <c:v>4468.0</c:v>
                </c:pt>
                <c:pt idx="8726">
                  <c:v>4468.0</c:v>
                </c:pt>
                <c:pt idx="8727">
                  <c:v>4468.0</c:v>
                </c:pt>
                <c:pt idx="8728">
                  <c:v>4469.0</c:v>
                </c:pt>
                <c:pt idx="8729">
                  <c:v>4469.0</c:v>
                </c:pt>
                <c:pt idx="8730">
                  <c:v>4469.0</c:v>
                </c:pt>
                <c:pt idx="8731">
                  <c:v>4469.0</c:v>
                </c:pt>
                <c:pt idx="8732">
                  <c:v>4469.0</c:v>
                </c:pt>
                <c:pt idx="8733">
                  <c:v>4469.0</c:v>
                </c:pt>
                <c:pt idx="8734">
                  <c:v>4469.0</c:v>
                </c:pt>
                <c:pt idx="8735">
                  <c:v>4469.0</c:v>
                </c:pt>
                <c:pt idx="8736">
                  <c:v>4470.0</c:v>
                </c:pt>
                <c:pt idx="8737">
                  <c:v>4471.0</c:v>
                </c:pt>
                <c:pt idx="8738">
                  <c:v>4471.0</c:v>
                </c:pt>
                <c:pt idx="8739">
                  <c:v>4472.0</c:v>
                </c:pt>
                <c:pt idx="8740">
                  <c:v>4473.0</c:v>
                </c:pt>
                <c:pt idx="8741">
                  <c:v>4473.0</c:v>
                </c:pt>
                <c:pt idx="8742">
                  <c:v>4474.0</c:v>
                </c:pt>
                <c:pt idx="8743">
                  <c:v>4475.0</c:v>
                </c:pt>
                <c:pt idx="8744">
                  <c:v>4476.0</c:v>
                </c:pt>
                <c:pt idx="8745">
                  <c:v>4477.0</c:v>
                </c:pt>
                <c:pt idx="8746">
                  <c:v>4478.0</c:v>
                </c:pt>
                <c:pt idx="8747">
                  <c:v>4479.0</c:v>
                </c:pt>
                <c:pt idx="8748">
                  <c:v>4479.0</c:v>
                </c:pt>
                <c:pt idx="8749">
                  <c:v>4479.0</c:v>
                </c:pt>
                <c:pt idx="8750">
                  <c:v>4479.0</c:v>
                </c:pt>
                <c:pt idx="8751">
                  <c:v>4480.0</c:v>
                </c:pt>
                <c:pt idx="8752">
                  <c:v>4481.0</c:v>
                </c:pt>
                <c:pt idx="8753">
                  <c:v>4481.0</c:v>
                </c:pt>
                <c:pt idx="8754">
                  <c:v>4482.0</c:v>
                </c:pt>
                <c:pt idx="8755">
                  <c:v>4482.0</c:v>
                </c:pt>
                <c:pt idx="8756">
                  <c:v>4483.0</c:v>
                </c:pt>
                <c:pt idx="8757">
                  <c:v>4484.0</c:v>
                </c:pt>
                <c:pt idx="8758">
                  <c:v>4485.0</c:v>
                </c:pt>
                <c:pt idx="8759">
                  <c:v>4486.0</c:v>
                </c:pt>
                <c:pt idx="8760">
                  <c:v>4487.0</c:v>
                </c:pt>
                <c:pt idx="8761">
                  <c:v>4488.0</c:v>
                </c:pt>
                <c:pt idx="8762">
                  <c:v>4489.0</c:v>
                </c:pt>
                <c:pt idx="8763">
                  <c:v>4490.0</c:v>
                </c:pt>
                <c:pt idx="8764">
                  <c:v>4491.0</c:v>
                </c:pt>
                <c:pt idx="8765">
                  <c:v>4492.0</c:v>
                </c:pt>
                <c:pt idx="8766">
                  <c:v>4493.0</c:v>
                </c:pt>
                <c:pt idx="8767">
                  <c:v>4494.0</c:v>
                </c:pt>
                <c:pt idx="8768">
                  <c:v>4495.0</c:v>
                </c:pt>
                <c:pt idx="8769">
                  <c:v>4496.0</c:v>
                </c:pt>
                <c:pt idx="8770">
                  <c:v>4497.0</c:v>
                </c:pt>
                <c:pt idx="8771">
                  <c:v>4498.0</c:v>
                </c:pt>
                <c:pt idx="8772">
                  <c:v>4499.0</c:v>
                </c:pt>
                <c:pt idx="8773">
                  <c:v>4499.0</c:v>
                </c:pt>
                <c:pt idx="8774">
                  <c:v>4500.0</c:v>
                </c:pt>
                <c:pt idx="8775">
                  <c:v>4500.0</c:v>
                </c:pt>
                <c:pt idx="8776">
                  <c:v>4500.0</c:v>
                </c:pt>
                <c:pt idx="8777">
                  <c:v>4500.0</c:v>
                </c:pt>
                <c:pt idx="8778">
                  <c:v>4500.0</c:v>
                </c:pt>
                <c:pt idx="8779">
                  <c:v>4500.0</c:v>
                </c:pt>
                <c:pt idx="8780">
                  <c:v>4500.0</c:v>
                </c:pt>
                <c:pt idx="8781">
                  <c:v>4500.0</c:v>
                </c:pt>
                <c:pt idx="8782">
                  <c:v>4500.0</c:v>
                </c:pt>
                <c:pt idx="8783">
                  <c:v>4500.0</c:v>
                </c:pt>
                <c:pt idx="8784">
                  <c:v>4501.0</c:v>
                </c:pt>
                <c:pt idx="8785">
                  <c:v>4502.0</c:v>
                </c:pt>
                <c:pt idx="8786">
                  <c:v>4503.0</c:v>
                </c:pt>
                <c:pt idx="8787">
                  <c:v>4504.0</c:v>
                </c:pt>
                <c:pt idx="8788">
                  <c:v>4505.0</c:v>
                </c:pt>
                <c:pt idx="8789">
                  <c:v>4505.0</c:v>
                </c:pt>
                <c:pt idx="8790">
                  <c:v>4505.0</c:v>
                </c:pt>
                <c:pt idx="8791">
                  <c:v>4506.0</c:v>
                </c:pt>
                <c:pt idx="8792">
                  <c:v>4507.0</c:v>
                </c:pt>
                <c:pt idx="8793">
                  <c:v>4508.0</c:v>
                </c:pt>
                <c:pt idx="8794">
                  <c:v>4509.0</c:v>
                </c:pt>
                <c:pt idx="8795">
                  <c:v>4509.0</c:v>
                </c:pt>
                <c:pt idx="8796">
                  <c:v>4510.0</c:v>
                </c:pt>
                <c:pt idx="8797">
                  <c:v>4511.0</c:v>
                </c:pt>
                <c:pt idx="8798">
                  <c:v>4512.0</c:v>
                </c:pt>
                <c:pt idx="8799">
                  <c:v>4513.0</c:v>
                </c:pt>
                <c:pt idx="8800">
                  <c:v>4514.0</c:v>
                </c:pt>
                <c:pt idx="8801">
                  <c:v>4515.0</c:v>
                </c:pt>
                <c:pt idx="8802">
                  <c:v>4516.0</c:v>
                </c:pt>
                <c:pt idx="8803">
                  <c:v>4517.0</c:v>
                </c:pt>
                <c:pt idx="8804">
                  <c:v>4518.0</c:v>
                </c:pt>
                <c:pt idx="8805">
                  <c:v>4519.0</c:v>
                </c:pt>
                <c:pt idx="8806">
                  <c:v>4520.0</c:v>
                </c:pt>
                <c:pt idx="8807">
                  <c:v>4521.0</c:v>
                </c:pt>
                <c:pt idx="8808">
                  <c:v>4522.0</c:v>
                </c:pt>
                <c:pt idx="8809">
                  <c:v>4523.0</c:v>
                </c:pt>
                <c:pt idx="8810">
                  <c:v>4524.0</c:v>
                </c:pt>
                <c:pt idx="8811">
                  <c:v>4525.0</c:v>
                </c:pt>
                <c:pt idx="8812">
                  <c:v>4526.0</c:v>
                </c:pt>
                <c:pt idx="8813">
                  <c:v>4527.0</c:v>
                </c:pt>
                <c:pt idx="8814">
                  <c:v>4528.0</c:v>
                </c:pt>
                <c:pt idx="8815">
                  <c:v>4529.0</c:v>
                </c:pt>
                <c:pt idx="8816">
                  <c:v>4529.0</c:v>
                </c:pt>
                <c:pt idx="8817">
                  <c:v>4529.0</c:v>
                </c:pt>
                <c:pt idx="8818">
                  <c:v>4529.0</c:v>
                </c:pt>
                <c:pt idx="8819">
                  <c:v>4530.0</c:v>
                </c:pt>
                <c:pt idx="8820">
                  <c:v>4530.0</c:v>
                </c:pt>
                <c:pt idx="8821">
                  <c:v>4530.0</c:v>
                </c:pt>
                <c:pt idx="8822">
                  <c:v>4531.0</c:v>
                </c:pt>
                <c:pt idx="8823">
                  <c:v>4531.0</c:v>
                </c:pt>
                <c:pt idx="8824">
                  <c:v>4531.0</c:v>
                </c:pt>
                <c:pt idx="8825">
                  <c:v>4532.0</c:v>
                </c:pt>
                <c:pt idx="8826">
                  <c:v>4532.0</c:v>
                </c:pt>
                <c:pt idx="8827">
                  <c:v>4533.0</c:v>
                </c:pt>
                <c:pt idx="8828">
                  <c:v>4533.0</c:v>
                </c:pt>
                <c:pt idx="8829">
                  <c:v>4533.0</c:v>
                </c:pt>
                <c:pt idx="8830">
                  <c:v>4533.0</c:v>
                </c:pt>
                <c:pt idx="8831">
                  <c:v>4533.0</c:v>
                </c:pt>
                <c:pt idx="8832">
                  <c:v>4533.0</c:v>
                </c:pt>
                <c:pt idx="8833">
                  <c:v>4534.0</c:v>
                </c:pt>
                <c:pt idx="8834">
                  <c:v>4535.0</c:v>
                </c:pt>
                <c:pt idx="8835">
                  <c:v>4536.0</c:v>
                </c:pt>
                <c:pt idx="8836">
                  <c:v>4536.0</c:v>
                </c:pt>
                <c:pt idx="8837">
                  <c:v>4537.0</c:v>
                </c:pt>
                <c:pt idx="8838">
                  <c:v>4537.0</c:v>
                </c:pt>
                <c:pt idx="8839">
                  <c:v>4537.0</c:v>
                </c:pt>
                <c:pt idx="8840">
                  <c:v>4537.0</c:v>
                </c:pt>
                <c:pt idx="8841">
                  <c:v>4538.0</c:v>
                </c:pt>
                <c:pt idx="8842">
                  <c:v>4538.0</c:v>
                </c:pt>
                <c:pt idx="8843">
                  <c:v>4539.0</c:v>
                </c:pt>
                <c:pt idx="8844">
                  <c:v>4539.0</c:v>
                </c:pt>
                <c:pt idx="8845">
                  <c:v>4539.0</c:v>
                </c:pt>
                <c:pt idx="8846">
                  <c:v>4539.0</c:v>
                </c:pt>
                <c:pt idx="8847">
                  <c:v>4540.0</c:v>
                </c:pt>
                <c:pt idx="8848">
                  <c:v>4541.0</c:v>
                </c:pt>
                <c:pt idx="8849">
                  <c:v>4542.0</c:v>
                </c:pt>
                <c:pt idx="8850">
                  <c:v>4543.0</c:v>
                </c:pt>
                <c:pt idx="8851">
                  <c:v>4544.0</c:v>
                </c:pt>
                <c:pt idx="8852">
                  <c:v>4545.0</c:v>
                </c:pt>
                <c:pt idx="8853">
                  <c:v>4546.0</c:v>
                </c:pt>
                <c:pt idx="8854">
                  <c:v>4547.0</c:v>
                </c:pt>
                <c:pt idx="8855">
                  <c:v>4548.0</c:v>
                </c:pt>
                <c:pt idx="8856">
                  <c:v>4549.0</c:v>
                </c:pt>
                <c:pt idx="8857">
                  <c:v>4550.0</c:v>
                </c:pt>
                <c:pt idx="8858">
                  <c:v>4551.0</c:v>
                </c:pt>
                <c:pt idx="8859">
                  <c:v>4552.0</c:v>
                </c:pt>
                <c:pt idx="8860">
                  <c:v>4553.0</c:v>
                </c:pt>
                <c:pt idx="8861">
                  <c:v>4554.0</c:v>
                </c:pt>
                <c:pt idx="8862">
                  <c:v>4555.0</c:v>
                </c:pt>
                <c:pt idx="8863">
                  <c:v>4556.0</c:v>
                </c:pt>
                <c:pt idx="8864">
                  <c:v>4557.0</c:v>
                </c:pt>
                <c:pt idx="8865">
                  <c:v>4558.0</c:v>
                </c:pt>
                <c:pt idx="8866">
                  <c:v>4559.0</c:v>
                </c:pt>
                <c:pt idx="8867">
                  <c:v>4560.0</c:v>
                </c:pt>
                <c:pt idx="8868">
                  <c:v>4561.0</c:v>
                </c:pt>
                <c:pt idx="8869">
                  <c:v>4562.0</c:v>
                </c:pt>
                <c:pt idx="8870">
                  <c:v>4563.0</c:v>
                </c:pt>
                <c:pt idx="8871">
                  <c:v>4563.0</c:v>
                </c:pt>
                <c:pt idx="8872">
                  <c:v>4563.0</c:v>
                </c:pt>
                <c:pt idx="8873">
                  <c:v>4564.0</c:v>
                </c:pt>
                <c:pt idx="8874">
                  <c:v>4565.0</c:v>
                </c:pt>
                <c:pt idx="8875">
                  <c:v>4566.0</c:v>
                </c:pt>
                <c:pt idx="8876">
                  <c:v>4567.0</c:v>
                </c:pt>
                <c:pt idx="8877">
                  <c:v>4568.0</c:v>
                </c:pt>
                <c:pt idx="8878">
                  <c:v>4569.0</c:v>
                </c:pt>
                <c:pt idx="8879">
                  <c:v>4570.0</c:v>
                </c:pt>
                <c:pt idx="8880">
                  <c:v>4571.0</c:v>
                </c:pt>
                <c:pt idx="8881">
                  <c:v>4572.0</c:v>
                </c:pt>
                <c:pt idx="8882">
                  <c:v>4573.0</c:v>
                </c:pt>
                <c:pt idx="8883">
                  <c:v>4574.0</c:v>
                </c:pt>
                <c:pt idx="8884">
                  <c:v>4575.0</c:v>
                </c:pt>
                <c:pt idx="8885">
                  <c:v>4576.0</c:v>
                </c:pt>
                <c:pt idx="8886">
                  <c:v>4577.0</c:v>
                </c:pt>
                <c:pt idx="8887">
                  <c:v>4578.0</c:v>
                </c:pt>
                <c:pt idx="8888">
                  <c:v>4579.0</c:v>
                </c:pt>
                <c:pt idx="8889">
                  <c:v>4580.0</c:v>
                </c:pt>
                <c:pt idx="8890">
                  <c:v>4581.0</c:v>
                </c:pt>
                <c:pt idx="8891">
                  <c:v>4582.0</c:v>
                </c:pt>
                <c:pt idx="8892">
                  <c:v>4583.0</c:v>
                </c:pt>
                <c:pt idx="8893">
                  <c:v>4583.0</c:v>
                </c:pt>
                <c:pt idx="8894">
                  <c:v>4583.0</c:v>
                </c:pt>
                <c:pt idx="8895">
                  <c:v>4584.0</c:v>
                </c:pt>
                <c:pt idx="8896">
                  <c:v>4585.0</c:v>
                </c:pt>
                <c:pt idx="8897">
                  <c:v>4586.0</c:v>
                </c:pt>
                <c:pt idx="8898">
                  <c:v>4587.0</c:v>
                </c:pt>
                <c:pt idx="8899">
                  <c:v>4587.0</c:v>
                </c:pt>
                <c:pt idx="8900">
                  <c:v>4588.0</c:v>
                </c:pt>
                <c:pt idx="8901">
                  <c:v>4589.0</c:v>
                </c:pt>
                <c:pt idx="8902">
                  <c:v>4590.0</c:v>
                </c:pt>
                <c:pt idx="8903">
                  <c:v>4591.0</c:v>
                </c:pt>
                <c:pt idx="8904">
                  <c:v>4592.0</c:v>
                </c:pt>
                <c:pt idx="8905">
                  <c:v>4593.0</c:v>
                </c:pt>
                <c:pt idx="8906">
                  <c:v>4594.0</c:v>
                </c:pt>
                <c:pt idx="8907">
                  <c:v>4594.0</c:v>
                </c:pt>
                <c:pt idx="8908">
                  <c:v>4594.0</c:v>
                </c:pt>
                <c:pt idx="8909">
                  <c:v>4595.0</c:v>
                </c:pt>
                <c:pt idx="8910">
                  <c:v>4596.0</c:v>
                </c:pt>
                <c:pt idx="8911">
                  <c:v>4597.0</c:v>
                </c:pt>
                <c:pt idx="8912">
                  <c:v>4597.0</c:v>
                </c:pt>
                <c:pt idx="8913">
                  <c:v>4598.0</c:v>
                </c:pt>
                <c:pt idx="8914">
                  <c:v>4599.0</c:v>
                </c:pt>
                <c:pt idx="8915">
                  <c:v>4600.0</c:v>
                </c:pt>
                <c:pt idx="8916">
                  <c:v>4601.0</c:v>
                </c:pt>
                <c:pt idx="8917">
                  <c:v>4601.0</c:v>
                </c:pt>
                <c:pt idx="8918">
                  <c:v>4602.0</c:v>
                </c:pt>
                <c:pt idx="8919">
                  <c:v>4603.0</c:v>
                </c:pt>
                <c:pt idx="8920">
                  <c:v>4604.0</c:v>
                </c:pt>
                <c:pt idx="8921">
                  <c:v>4605.0</c:v>
                </c:pt>
                <c:pt idx="8922">
                  <c:v>4606.0</c:v>
                </c:pt>
                <c:pt idx="8923">
                  <c:v>4607.0</c:v>
                </c:pt>
                <c:pt idx="8924">
                  <c:v>4608.0</c:v>
                </c:pt>
                <c:pt idx="8925">
                  <c:v>4609.0</c:v>
                </c:pt>
                <c:pt idx="8926">
                  <c:v>4610.0</c:v>
                </c:pt>
                <c:pt idx="8927">
                  <c:v>4611.0</c:v>
                </c:pt>
                <c:pt idx="8928">
                  <c:v>4612.0</c:v>
                </c:pt>
                <c:pt idx="8929">
                  <c:v>4613.0</c:v>
                </c:pt>
                <c:pt idx="8930">
                  <c:v>4614.0</c:v>
                </c:pt>
                <c:pt idx="8931">
                  <c:v>4615.0</c:v>
                </c:pt>
                <c:pt idx="8932">
                  <c:v>4616.0</c:v>
                </c:pt>
                <c:pt idx="8933">
                  <c:v>4617.0</c:v>
                </c:pt>
                <c:pt idx="8934">
                  <c:v>4618.0</c:v>
                </c:pt>
                <c:pt idx="8935">
                  <c:v>4618.0</c:v>
                </c:pt>
                <c:pt idx="8936">
                  <c:v>4618.0</c:v>
                </c:pt>
                <c:pt idx="8937">
                  <c:v>4619.0</c:v>
                </c:pt>
                <c:pt idx="8938">
                  <c:v>4620.0</c:v>
                </c:pt>
                <c:pt idx="8939">
                  <c:v>4621.0</c:v>
                </c:pt>
                <c:pt idx="8940">
                  <c:v>4622.0</c:v>
                </c:pt>
                <c:pt idx="8941">
                  <c:v>4622.0</c:v>
                </c:pt>
                <c:pt idx="8942">
                  <c:v>4622.0</c:v>
                </c:pt>
                <c:pt idx="8943">
                  <c:v>4622.0</c:v>
                </c:pt>
                <c:pt idx="8944">
                  <c:v>4623.0</c:v>
                </c:pt>
                <c:pt idx="8945">
                  <c:v>4623.0</c:v>
                </c:pt>
                <c:pt idx="8946">
                  <c:v>4623.0</c:v>
                </c:pt>
                <c:pt idx="8947">
                  <c:v>4624.0</c:v>
                </c:pt>
                <c:pt idx="8948">
                  <c:v>4625.0</c:v>
                </c:pt>
                <c:pt idx="8949">
                  <c:v>4625.0</c:v>
                </c:pt>
                <c:pt idx="8950">
                  <c:v>4625.0</c:v>
                </c:pt>
                <c:pt idx="8951">
                  <c:v>4626.0</c:v>
                </c:pt>
                <c:pt idx="8952">
                  <c:v>4627.0</c:v>
                </c:pt>
                <c:pt idx="8953">
                  <c:v>4627.0</c:v>
                </c:pt>
                <c:pt idx="8954">
                  <c:v>4628.0</c:v>
                </c:pt>
                <c:pt idx="8955">
                  <c:v>4629.0</c:v>
                </c:pt>
                <c:pt idx="8956">
                  <c:v>4630.0</c:v>
                </c:pt>
                <c:pt idx="8957">
                  <c:v>4631.0</c:v>
                </c:pt>
                <c:pt idx="8958">
                  <c:v>4631.0</c:v>
                </c:pt>
                <c:pt idx="8959">
                  <c:v>4631.0</c:v>
                </c:pt>
                <c:pt idx="8960">
                  <c:v>4631.0</c:v>
                </c:pt>
                <c:pt idx="8961">
                  <c:v>4632.0</c:v>
                </c:pt>
                <c:pt idx="8962">
                  <c:v>4633.0</c:v>
                </c:pt>
                <c:pt idx="8963">
                  <c:v>4634.0</c:v>
                </c:pt>
                <c:pt idx="8964">
                  <c:v>4634.0</c:v>
                </c:pt>
                <c:pt idx="8965">
                  <c:v>4634.0</c:v>
                </c:pt>
                <c:pt idx="8966">
                  <c:v>4635.0</c:v>
                </c:pt>
                <c:pt idx="8967">
                  <c:v>4636.0</c:v>
                </c:pt>
                <c:pt idx="8968">
                  <c:v>4637.0</c:v>
                </c:pt>
                <c:pt idx="8969">
                  <c:v>4638.0</c:v>
                </c:pt>
                <c:pt idx="8970">
                  <c:v>4639.0</c:v>
                </c:pt>
                <c:pt idx="8971">
                  <c:v>4640.0</c:v>
                </c:pt>
                <c:pt idx="8972">
                  <c:v>4641.0</c:v>
                </c:pt>
                <c:pt idx="8973">
                  <c:v>4642.0</c:v>
                </c:pt>
                <c:pt idx="8974">
                  <c:v>4643.0</c:v>
                </c:pt>
                <c:pt idx="8975">
                  <c:v>4643.0</c:v>
                </c:pt>
                <c:pt idx="8976">
                  <c:v>4643.0</c:v>
                </c:pt>
                <c:pt idx="8977">
                  <c:v>4643.0</c:v>
                </c:pt>
                <c:pt idx="8978">
                  <c:v>4643.0</c:v>
                </c:pt>
                <c:pt idx="8979">
                  <c:v>4643.0</c:v>
                </c:pt>
                <c:pt idx="8980">
                  <c:v>4644.0</c:v>
                </c:pt>
                <c:pt idx="8981">
                  <c:v>4645.0</c:v>
                </c:pt>
                <c:pt idx="8982">
                  <c:v>4645.0</c:v>
                </c:pt>
                <c:pt idx="8983">
                  <c:v>4645.0</c:v>
                </c:pt>
                <c:pt idx="8984">
                  <c:v>4646.0</c:v>
                </c:pt>
                <c:pt idx="8985">
                  <c:v>4646.0</c:v>
                </c:pt>
                <c:pt idx="8986">
                  <c:v>4646.0</c:v>
                </c:pt>
                <c:pt idx="8987">
                  <c:v>4646.0</c:v>
                </c:pt>
                <c:pt idx="8988">
                  <c:v>4646.0</c:v>
                </c:pt>
                <c:pt idx="8989">
                  <c:v>4647.0</c:v>
                </c:pt>
                <c:pt idx="8990">
                  <c:v>4647.0</c:v>
                </c:pt>
                <c:pt idx="8991">
                  <c:v>4648.0</c:v>
                </c:pt>
                <c:pt idx="8992">
                  <c:v>4649.0</c:v>
                </c:pt>
                <c:pt idx="8993">
                  <c:v>4649.0</c:v>
                </c:pt>
                <c:pt idx="8994">
                  <c:v>4649.0</c:v>
                </c:pt>
                <c:pt idx="8995">
                  <c:v>4649.0</c:v>
                </c:pt>
                <c:pt idx="8996">
                  <c:v>4650.0</c:v>
                </c:pt>
                <c:pt idx="8997">
                  <c:v>4650.0</c:v>
                </c:pt>
                <c:pt idx="8998">
                  <c:v>4650.0</c:v>
                </c:pt>
                <c:pt idx="8999">
                  <c:v>4651.0</c:v>
                </c:pt>
                <c:pt idx="9000">
                  <c:v>4651.0</c:v>
                </c:pt>
                <c:pt idx="9001">
                  <c:v>4651.0</c:v>
                </c:pt>
                <c:pt idx="9002">
                  <c:v>4651.0</c:v>
                </c:pt>
                <c:pt idx="9003">
                  <c:v>4651.0</c:v>
                </c:pt>
                <c:pt idx="9004">
                  <c:v>4651.0</c:v>
                </c:pt>
                <c:pt idx="9005">
                  <c:v>4651.0</c:v>
                </c:pt>
                <c:pt idx="9006">
                  <c:v>4651.0</c:v>
                </c:pt>
                <c:pt idx="9007">
                  <c:v>4651.0</c:v>
                </c:pt>
                <c:pt idx="9008">
                  <c:v>4651.0</c:v>
                </c:pt>
                <c:pt idx="9009">
                  <c:v>4651.0</c:v>
                </c:pt>
                <c:pt idx="9010">
                  <c:v>4651.0</c:v>
                </c:pt>
                <c:pt idx="9011">
                  <c:v>4652.0</c:v>
                </c:pt>
                <c:pt idx="9012">
                  <c:v>4653.0</c:v>
                </c:pt>
                <c:pt idx="9013">
                  <c:v>4653.0</c:v>
                </c:pt>
                <c:pt idx="9014">
                  <c:v>4653.0</c:v>
                </c:pt>
                <c:pt idx="9015">
                  <c:v>4653.0</c:v>
                </c:pt>
                <c:pt idx="9016">
                  <c:v>4653.0</c:v>
                </c:pt>
                <c:pt idx="9017">
                  <c:v>4653.0</c:v>
                </c:pt>
                <c:pt idx="9018">
                  <c:v>4653.0</c:v>
                </c:pt>
                <c:pt idx="9019">
                  <c:v>4654.0</c:v>
                </c:pt>
                <c:pt idx="9020">
                  <c:v>4654.0</c:v>
                </c:pt>
                <c:pt idx="9021">
                  <c:v>4655.0</c:v>
                </c:pt>
                <c:pt idx="9022">
                  <c:v>4656.0</c:v>
                </c:pt>
                <c:pt idx="9023">
                  <c:v>4656.0</c:v>
                </c:pt>
                <c:pt idx="9024">
                  <c:v>4656.0</c:v>
                </c:pt>
                <c:pt idx="9025">
                  <c:v>4656.0</c:v>
                </c:pt>
                <c:pt idx="9026">
                  <c:v>4656.0</c:v>
                </c:pt>
                <c:pt idx="9027">
                  <c:v>4656.0</c:v>
                </c:pt>
                <c:pt idx="9028">
                  <c:v>4657.0</c:v>
                </c:pt>
                <c:pt idx="9029">
                  <c:v>4658.0</c:v>
                </c:pt>
                <c:pt idx="9030">
                  <c:v>4658.0</c:v>
                </c:pt>
                <c:pt idx="9031">
                  <c:v>4658.0</c:v>
                </c:pt>
                <c:pt idx="9032">
                  <c:v>4659.0</c:v>
                </c:pt>
                <c:pt idx="9033">
                  <c:v>4660.0</c:v>
                </c:pt>
                <c:pt idx="9034">
                  <c:v>4661.0</c:v>
                </c:pt>
                <c:pt idx="9035">
                  <c:v>4662.0</c:v>
                </c:pt>
                <c:pt idx="9036">
                  <c:v>4663.0</c:v>
                </c:pt>
                <c:pt idx="9037">
                  <c:v>4663.0</c:v>
                </c:pt>
                <c:pt idx="9038">
                  <c:v>4664.0</c:v>
                </c:pt>
                <c:pt idx="9039">
                  <c:v>4665.0</c:v>
                </c:pt>
                <c:pt idx="9040">
                  <c:v>4666.0</c:v>
                </c:pt>
                <c:pt idx="9041">
                  <c:v>4667.0</c:v>
                </c:pt>
                <c:pt idx="9042">
                  <c:v>4667.0</c:v>
                </c:pt>
                <c:pt idx="9043">
                  <c:v>4667.0</c:v>
                </c:pt>
                <c:pt idx="9044">
                  <c:v>4667.0</c:v>
                </c:pt>
                <c:pt idx="9045">
                  <c:v>4667.0</c:v>
                </c:pt>
                <c:pt idx="9046">
                  <c:v>4668.0</c:v>
                </c:pt>
                <c:pt idx="9047">
                  <c:v>4669.0</c:v>
                </c:pt>
                <c:pt idx="9048">
                  <c:v>4670.0</c:v>
                </c:pt>
                <c:pt idx="9049">
                  <c:v>4670.0</c:v>
                </c:pt>
                <c:pt idx="9050">
                  <c:v>4671.0</c:v>
                </c:pt>
                <c:pt idx="9051">
                  <c:v>4672.0</c:v>
                </c:pt>
                <c:pt idx="9052">
                  <c:v>4672.0</c:v>
                </c:pt>
                <c:pt idx="9053">
                  <c:v>4672.0</c:v>
                </c:pt>
                <c:pt idx="9054">
                  <c:v>4673.0</c:v>
                </c:pt>
                <c:pt idx="9055">
                  <c:v>4674.0</c:v>
                </c:pt>
                <c:pt idx="9056">
                  <c:v>4674.0</c:v>
                </c:pt>
                <c:pt idx="9057">
                  <c:v>4674.0</c:v>
                </c:pt>
                <c:pt idx="9058">
                  <c:v>4674.0</c:v>
                </c:pt>
                <c:pt idx="9059">
                  <c:v>4675.0</c:v>
                </c:pt>
                <c:pt idx="9060">
                  <c:v>4675.0</c:v>
                </c:pt>
                <c:pt idx="9061">
                  <c:v>4676.0</c:v>
                </c:pt>
                <c:pt idx="9062">
                  <c:v>4677.0</c:v>
                </c:pt>
                <c:pt idx="9063">
                  <c:v>4677.0</c:v>
                </c:pt>
                <c:pt idx="9064">
                  <c:v>4678.0</c:v>
                </c:pt>
                <c:pt idx="9065">
                  <c:v>4678.0</c:v>
                </c:pt>
                <c:pt idx="9066">
                  <c:v>4678.0</c:v>
                </c:pt>
                <c:pt idx="9067">
                  <c:v>4678.0</c:v>
                </c:pt>
                <c:pt idx="9068">
                  <c:v>4678.0</c:v>
                </c:pt>
                <c:pt idx="9069">
                  <c:v>4678.0</c:v>
                </c:pt>
                <c:pt idx="9070">
                  <c:v>4678.0</c:v>
                </c:pt>
                <c:pt idx="9071">
                  <c:v>4678.0</c:v>
                </c:pt>
                <c:pt idx="9072">
                  <c:v>4679.0</c:v>
                </c:pt>
                <c:pt idx="9073">
                  <c:v>4680.0</c:v>
                </c:pt>
                <c:pt idx="9074">
                  <c:v>4681.0</c:v>
                </c:pt>
                <c:pt idx="9075">
                  <c:v>4682.0</c:v>
                </c:pt>
                <c:pt idx="9076">
                  <c:v>4683.0</c:v>
                </c:pt>
                <c:pt idx="9077">
                  <c:v>4684.0</c:v>
                </c:pt>
                <c:pt idx="9078">
                  <c:v>4685.0</c:v>
                </c:pt>
                <c:pt idx="9079">
                  <c:v>4686.0</c:v>
                </c:pt>
                <c:pt idx="9080">
                  <c:v>4687.0</c:v>
                </c:pt>
                <c:pt idx="9081">
                  <c:v>4688.0</c:v>
                </c:pt>
                <c:pt idx="9082">
                  <c:v>4689.0</c:v>
                </c:pt>
                <c:pt idx="9083">
                  <c:v>4690.0</c:v>
                </c:pt>
                <c:pt idx="9084">
                  <c:v>4691.0</c:v>
                </c:pt>
                <c:pt idx="9085">
                  <c:v>4692.0</c:v>
                </c:pt>
                <c:pt idx="9086">
                  <c:v>4692.0</c:v>
                </c:pt>
                <c:pt idx="9087">
                  <c:v>4692.0</c:v>
                </c:pt>
                <c:pt idx="9088">
                  <c:v>4693.0</c:v>
                </c:pt>
                <c:pt idx="9089">
                  <c:v>4694.0</c:v>
                </c:pt>
                <c:pt idx="9090">
                  <c:v>4695.0</c:v>
                </c:pt>
                <c:pt idx="9091">
                  <c:v>4696.0</c:v>
                </c:pt>
                <c:pt idx="9092">
                  <c:v>4697.0</c:v>
                </c:pt>
                <c:pt idx="9093">
                  <c:v>4697.0</c:v>
                </c:pt>
                <c:pt idx="9094">
                  <c:v>4697.0</c:v>
                </c:pt>
                <c:pt idx="9095">
                  <c:v>4698.0</c:v>
                </c:pt>
                <c:pt idx="9096">
                  <c:v>4699.0</c:v>
                </c:pt>
                <c:pt idx="9097">
                  <c:v>4700.0</c:v>
                </c:pt>
                <c:pt idx="9098">
                  <c:v>4701.0</c:v>
                </c:pt>
                <c:pt idx="9099">
                  <c:v>4702.0</c:v>
                </c:pt>
                <c:pt idx="9100">
                  <c:v>4703.0</c:v>
                </c:pt>
                <c:pt idx="9101">
                  <c:v>4704.0</c:v>
                </c:pt>
                <c:pt idx="9102">
                  <c:v>4705.0</c:v>
                </c:pt>
                <c:pt idx="9103">
                  <c:v>4705.0</c:v>
                </c:pt>
                <c:pt idx="9104">
                  <c:v>4706.0</c:v>
                </c:pt>
                <c:pt idx="9105">
                  <c:v>4707.0</c:v>
                </c:pt>
                <c:pt idx="9106">
                  <c:v>4708.0</c:v>
                </c:pt>
                <c:pt idx="9107">
                  <c:v>4709.0</c:v>
                </c:pt>
                <c:pt idx="9108">
                  <c:v>4709.0</c:v>
                </c:pt>
                <c:pt idx="9109">
                  <c:v>4710.0</c:v>
                </c:pt>
                <c:pt idx="9110">
                  <c:v>4711.0</c:v>
                </c:pt>
                <c:pt idx="9111">
                  <c:v>4712.0</c:v>
                </c:pt>
                <c:pt idx="9112">
                  <c:v>4713.0</c:v>
                </c:pt>
                <c:pt idx="9113">
                  <c:v>4714.0</c:v>
                </c:pt>
                <c:pt idx="9114">
                  <c:v>4715.0</c:v>
                </c:pt>
                <c:pt idx="9115">
                  <c:v>4715.0</c:v>
                </c:pt>
                <c:pt idx="9116">
                  <c:v>4715.0</c:v>
                </c:pt>
                <c:pt idx="9117">
                  <c:v>4716.0</c:v>
                </c:pt>
                <c:pt idx="9118">
                  <c:v>4717.0</c:v>
                </c:pt>
                <c:pt idx="9119">
                  <c:v>4718.0</c:v>
                </c:pt>
                <c:pt idx="9120">
                  <c:v>4719.0</c:v>
                </c:pt>
                <c:pt idx="9121">
                  <c:v>4720.0</c:v>
                </c:pt>
                <c:pt idx="9122">
                  <c:v>4721.0</c:v>
                </c:pt>
                <c:pt idx="9123">
                  <c:v>4721.0</c:v>
                </c:pt>
                <c:pt idx="9124">
                  <c:v>4722.0</c:v>
                </c:pt>
                <c:pt idx="9125">
                  <c:v>4723.0</c:v>
                </c:pt>
                <c:pt idx="9126">
                  <c:v>4723.0</c:v>
                </c:pt>
                <c:pt idx="9127">
                  <c:v>4723.0</c:v>
                </c:pt>
                <c:pt idx="9128">
                  <c:v>4724.0</c:v>
                </c:pt>
                <c:pt idx="9129">
                  <c:v>4725.0</c:v>
                </c:pt>
                <c:pt idx="9130">
                  <c:v>4726.0</c:v>
                </c:pt>
                <c:pt idx="9131">
                  <c:v>4727.0</c:v>
                </c:pt>
                <c:pt idx="9132">
                  <c:v>4728.0</c:v>
                </c:pt>
                <c:pt idx="9133">
                  <c:v>4729.0</c:v>
                </c:pt>
                <c:pt idx="9134">
                  <c:v>4730.0</c:v>
                </c:pt>
                <c:pt idx="9135">
                  <c:v>4731.0</c:v>
                </c:pt>
                <c:pt idx="9136">
                  <c:v>4731.0</c:v>
                </c:pt>
                <c:pt idx="9137">
                  <c:v>4731.0</c:v>
                </c:pt>
                <c:pt idx="9138">
                  <c:v>4732.0</c:v>
                </c:pt>
                <c:pt idx="9139">
                  <c:v>4732.0</c:v>
                </c:pt>
                <c:pt idx="9140">
                  <c:v>4732.0</c:v>
                </c:pt>
                <c:pt idx="9141">
                  <c:v>4732.0</c:v>
                </c:pt>
                <c:pt idx="9142">
                  <c:v>4732.0</c:v>
                </c:pt>
                <c:pt idx="9143">
                  <c:v>4733.0</c:v>
                </c:pt>
                <c:pt idx="9144">
                  <c:v>4733.0</c:v>
                </c:pt>
                <c:pt idx="9145">
                  <c:v>4733.0</c:v>
                </c:pt>
                <c:pt idx="9146">
                  <c:v>4733.0</c:v>
                </c:pt>
                <c:pt idx="9147">
                  <c:v>4733.0</c:v>
                </c:pt>
                <c:pt idx="9148">
                  <c:v>4734.0</c:v>
                </c:pt>
                <c:pt idx="9149">
                  <c:v>4734.0</c:v>
                </c:pt>
                <c:pt idx="9150">
                  <c:v>4734.0</c:v>
                </c:pt>
                <c:pt idx="9151">
                  <c:v>4734.0</c:v>
                </c:pt>
                <c:pt idx="9152">
                  <c:v>4734.0</c:v>
                </c:pt>
                <c:pt idx="9153">
                  <c:v>4734.0</c:v>
                </c:pt>
                <c:pt idx="9154">
                  <c:v>4734.0</c:v>
                </c:pt>
                <c:pt idx="9155">
                  <c:v>4734.0</c:v>
                </c:pt>
                <c:pt idx="9156">
                  <c:v>4735.0</c:v>
                </c:pt>
                <c:pt idx="9157">
                  <c:v>4735.0</c:v>
                </c:pt>
                <c:pt idx="9158">
                  <c:v>4735.0</c:v>
                </c:pt>
                <c:pt idx="9159">
                  <c:v>4735.0</c:v>
                </c:pt>
                <c:pt idx="9160">
                  <c:v>4735.0</c:v>
                </c:pt>
                <c:pt idx="9161">
                  <c:v>4736.0</c:v>
                </c:pt>
                <c:pt idx="9162">
                  <c:v>4737.0</c:v>
                </c:pt>
                <c:pt idx="9163">
                  <c:v>4738.0</c:v>
                </c:pt>
                <c:pt idx="9164">
                  <c:v>4739.0</c:v>
                </c:pt>
                <c:pt idx="9165">
                  <c:v>4740.0</c:v>
                </c:pt>
                <c:pt idx="9166">
                  <c:v>4741.0</c:v>
                </c:pt>
                <c:pt idx="9167">
                  <c:v>4741.0</c:v>
                </c:pt>
                <c:pt idx="9168">
                  <c:v>4741.0</c:v>
                </c:pt>
                <c:pt idx="9169">
                  <c:v>4742.0</c:v>
                </c:pt>
                <c:pt idx="9170">
                  <c:v>4742.0</c:v>
                </c:pt>
                <c:pt idx="9171">
                  <c:v>4743.0</c:v>
                </c:pt>
                <c:pt idx="9172">
                  <c:v>4744.0</c:v>
                </c:pt>
                <c:pt idx="9173">
                  <c:v>4744.0</c:v>
                </c:pt>
                <c:pt idx="9174">
                  <c:v>4745.0</c:v>
                </c:pt>
                <c:pt idx="9175">
                  <c:v>4746.0</c:v>
                </c:pt>
                <c:pt idx="9176">
                  <c:v>4746.0</c:v>
                </c:pt>
                <c:pt idx="9177">
                  <c:v>4746.0</c:v>
                </c:pt>
                <c:pt idx="9178">
                  <c:v>4746.0</c:v>
                </c:pt>
                <c:pt idx="9179">
                  <c:v>4747.0</c:v>
                </c:pt>
                <c:pt idx="9180">
                  <c:v>4747.0</c:v>
                </c:pt>
                <c:pt idx="9181">
                  <c:v>4747.0</c:v>
                </c:pt>
                <c:pt idx="9182">
                  <c:v>4747.0</c:v>
                </c:pt>
                <c:pt idx="9183">
                  <c:v>4747.0</c:v>
                </c:pt>
                <c:pt idx="9184">
                  <c:v>4747.0</c:v>
                </c:pt>
                <c:pt idx="9185">
                  <c:v>4748.0</c:v>
                </c:pt>
                <c:pt idx="9186">
                  <c:v>4748.0</c:v>
                </c:pt>
                <c:pt idx="9187">
                  <c:v>4748.0</c:v>
                </c:pt>
                <c:pt idx="9188">
                  <c:v>4748.0</c:v>
                </c:pt>
                <c:pt idx="9189">
                  <c:v>4749.0</c:v>
                </c:pt>
                <c:pt idx="9190">
                  <c:v>4749.0</c:v>
                </c:pt>
                <c:pt idx="9191">
                  <c:v>4749.0</c:v>
                </c:pt>
                <c:pt idx="9192">
                  <c:v>4749.0</c:v>
                </c:pt>
                <c:pt idx="9193">
                  <c:v>4749.0</c:v>
                </c:pt>
                <c:pt idx="9194">
                  <c:v>4749.0</c:v>
                </c:pt>
                <c:pt idx="9195">
                  <c:v>4749.0</c:v>
                </c:pt>
                <c:pt idx="9196">
                  <c:v>4750.0</c:v>
                </c:pt>
                <c:pt idx="9197">
                  <c:v>4751.0</c:v>
                </c:pt>
                <c:pt idx="9198">
                  <c:v>4751.0</c:v>
                </c:pt>
                <c:pt idx="9199">
                  <c:v>4751.0</c:v>
                </c:pt>
                <c:pt idx="9200">
                  <c:v>4751.0</c:v>
                </c:pt>
                <c:pt idx="9201">
                  <c:v>4751.0</c:v>
                </c:pt>
                <c:pt idx="9202">
                  <c:v>4752.0</c:v>
                </c:pt>
                <c:pt idx="9203">
                  <c:v>4752.0</c:v>
                </c:pt>
                <c:pt idx="9204">
                  <c:v>4752.0</c:v>
                </c:pt>
                <c:pt idx="9205">
                  <c:v>4752.0</c:v>
                </c:pt>
                <c:pt idx="9206">
                  <c:v>4753.0</c:v>
                </c:pt>
                <c:pt idx="9207">
                  <c:v>4753.0</c:v>
                </c:pt>
                <c:pt idx="9208">
                  <c:v>4753.0</c:v>
                </c:pt>
                <c:pt idx="9209">
                  <c:v>4753.0</c:v>
                </c:pt>
                <c:pt idx="9210">
                  <c:v>4754.0</c:v>
                </c:pt>
                <c:pt idx="9211">
                  <c:v>4755.0</c:v>
                </c:pt>
                <c:pt idx="9212">
                  <c:v>4755.0</c:v>
                </c:pt>
                <c:pt idx="9213">
                  <c:v>4756.0</c:v>
                </c:pt>
                <c:pt idx="9214">
                  <c:v>4756.0</c:v>
                </c:pt>
                <c:pt idx="9215">
                  <c:v>4756.0</c:v>
                </c:pt>
                <c:pt idx="9216">
                  <c:v>4757.0</c:v>
                </c:pt>
                <c:pt idx="9217">
                  <c:v>4758.0</c:v>
                </c:pt>
                <c:pt idx="9218">
                  <c:v>4759.0</c:v>
                </c:pt>
                <c:pt idx="9219">
                  <c:v>4760.0</c:v>
                </c:pt>
                <c:pt idx="9220">
                  <c:v>4760.0</c:v>
                </c:pt>
                <c:pt idx="9221">
                  <c:v>4760.0</c:v>
                </c:pt>
                <c:pt idx="9222">
                  <c:v>4761.0</c:v>
                </c:pt>
                <c:pt idx="9223">
                  <c:v>4761.0</c:v>
                </c:pt>
                <c:pt idx="9224">
                  <c:v>4761.0</c:v>
                </c:pt>
                <c:pt idx="9225">
                  <c:v>4761.0</c:v>
                </c:pt>
                <c:pt idx="9226">
                  <c:v>4761.0</c:v>
                </c:pt>
                <c:pt idx="9227">
                  <c:v>4761.0</c:v>
                </c:pt>
                <c:pt idx="9228">
                  <c:v>4761.0</c:v>
                </c:pt>
                <c:pt idx="9229">
                  <c:v>4762.0</c:v>
                </c:pt>
                <c:pt idx="9230">
                  <c:v>4762.0</c:v>
                </c:pt>
                <c:pt idx="9231">
                  <c:v>4763.0</c:v>
                </c:pt>
                <c:pt idx="9232">
                  <c:v>4763.0</c:v>
                </c:pt>
                <c:pt idx="9233">
                  <c:v>4763.0</c:v>
                </c:pt>
                <c:pt idx="9234">
                  <c:v>4764.0</c:v>
                </c:pt>
                <c:pt idx="9235">
                  <c:v>4765.0</c:v>
                </c:pt>
                <c:pt idx="9236">
                  <c:v>4766.0</c:v>
                </c:pt>
                <c:pt idx="9237">
                  <c:v>4766.0</c:v>
                </c:pt>
                <c:pt idx="9238">
                  <c:v>4767.0</c:v>
                </c:pt>
                <c:pt idx="9239">
                  <c:v>4767.0</c:v>
                </c:pt>
                <c:pt idx="9240">
                  <c:v>4768.0</c:v>
                </c:pt>
                <c:pt idx="9241">
                  <c:v>4769.0</c:v>
                </c:pt>
                <c:pt idx="9242">
                  <c:v>4770.0</c:v>
                </c:pt>
                <c:pt idx="9243">
                  <c:v>4771.0</c:v>
                </c:pt>
                <c:pt idx="9244">
                  <c:v>4771.0</c:v>
                </c:pt>
                <c:pt idx="9245">
                  <c:v>4771.0</c:v>
                </c:pt>
                <c:pt idx="9246">
                  <c:v>4772.0</c:v>
                </c:pt>
                <c:pt idx="9247">
                  <c:v>4772.0</c:v>
                </c:pt>
                <c:pt idx="9248">
                  <c:v>4772.0</c:v>
                </c:pt>
                <c:pt idx="9249">
                  <c:v>4773.0</c:v>
                </c:pt>
                <c:pt idx="9250">
                  <c:v>4773.0</c:v>
                </c:pt>
                <c:pt idx="9251">
                  <c:v>4773.0</c:v>
                </c:pt>
                <c:pt idx="9252">
                  <c:v>4774.0</c:v>
                </c:pt>
                <c:pt idx="9253">
                  <c:v>4775.0</c:v>
                </c:pt>
                <c:pt idx="9254">
                  <c:v>4776.0</c:v>
                </c:pt>
                <c:pt idx="9255">
                  <c:v>4776.0</c:v>
                </c:pt>
                <c:pt idx="9256">
                  <c:v>4776.0</c:v>
                </c:pt>
                <c:pt idx="9257">
                  <c:v>4777.0</c:v>
                </c:pt>
                <c:pt idx="9258">
                  <c:v>4777.0</c:v>
                </c:pt>
                <c:pt idx="9259">
                  <c:v>4777.0</c:v>
                </c:pt>
                <c:pt idx="9260">
                  <c:v>4777.0</c:v>
                </c:pt>
                <c:pt idx="9261">
                  <c:v>4777.0</c:v>
                </c:pt>
                <c:pt idx="9262">
                  <c:v>4778.0</c:v>
                </c:pt>
                <c:pt idx="9263">
                  <c:v>4778.0</c:v>
                </c:pt>
                <c:pt idx="9264">
                  <c:v>4779.0</c:v>
                </c:pt>
                <c:pt idx="9265">
                  <c:v>4779.0</c:v>
                </c:pt>
                <c:pt idx="9266">
                  <c:v>4779.0</c:v>
                </c:pt>
                <c:pt idx="9267">
                  <c:v>4779.0</c:v>
                </c:pt>
                <c:pt idx="9268">
                  <c:v>4779.0</c:v>
                </c:pt>
                <c:pt idx="9269">
                  <c:v>4779.0</c:v>
                </c:pt>
                <c:pt idx="9270">
                  <c:v>4779.0</c:v>
                </c:pt>
                <c:pt idx="9271">
                  <c:v>4780.0</c:v>
                </c:pt>
                <c:pt idx="9272">
                  <c:v>4781.0</c:v>
                </c:pt>
                <c:pt idx="9273">
                  <c:v>4782.0</c:v>
                </c:pt>
                <c:pt idx="9274">
                  <c:v>4782.0</c:v>
                </c:pt>
                <c:pt idx="9275">
                  <c:v>4783.0</c:v>
                </c:pt>
                <c:pt idx="9276">
                  <c:v>4783.0</c:v>
                </c:pt>
                <c:pt idx="9277">
                  <c:v>4784.0</c:v>
                </c:pt>
                <c:pt idx="9278">
                  <c:v>4784.0</c:v>
                </c:pt>
                <c:pt idx="9279">
                  <c:v>4784.0</c:v>
                </c:pt>
                <c:pt idx="9280">
                  <c:v>4785.0</c:v>
                </c:pt>
                <c:pt idx="9281">
                  <c:v>4785.0</c:v>
                </c:pt>
                <c:pt idx="9282">
                  <c:v>4785.0</c:v>
                </c:pt>
                <c:pt idx="9283">
                  <c:v>4785.0</c:v>
                </c:pt>
                <c:pt idx="9284">
                  <c:v>4786.0</c:v>
                </c:pt>
                <c:pt idx="9285">
                  <c:v>4787.0</c:v>
                </c:pt>
                <c:pt idx="9286">
                  <c:v>4788.0</c:v>
                </c:pt>
                <c:pt idx="9287">
                  <c:v>4789.0</c:v>
                </c:pt>
                <c:pt idx="9288">
                  <c:v>4790.0</c:v>
                </c:pt>
                <c:pt idx="9289">
                  <c:v>4790.0</c:v>
                </c:pt>
                <c:pt idx="9290">
                  <c:v>4791.0</c:v>
                </c:pt>
                <c:pt idx="9291">
                  <c:v>4791.0</c:v>
                </c:pt>
                <c:pt idx="9292">
                  <c:v>4792.0</c:v>
                </c:pt>
                <c:pt idx="9293">
                  <c:v>4792.0</c:v>
                </c:pt>
                <c:pt idx="9294">
                  <c:v>4792.0</c:v>
                </c:pt>
                <c:pt idx="9295">
                  <c:v>4792.0</c:v>
                </c:pt>
                <c:pt idx="9296">
                  <c:v>4793.0</c:v>
                </c:pt>
                <c:pt idx="9297">
                  <c:v>4793.0</c:v>
                </c:pt>
                <c:pt idx="9298">
                  <c:v>4793.0</c:v>
                </c:pt>
                <c:pt idx="9299">
                  <c:v>4794.0</c:v>
                </c:pt>
                <c:pt idx="9300">
                  <c:v>4794.0</c:v>
                </c:pt>
                <c:pt idx="9301">
                  <c:v>4795.0</c:v>
                </c:pt>
                <c:pt idx="9302">
                  <c:v>4796.0</c:v>
                </c:pt>
                <c:pt idx="9303">
                  <c:v>4797.0</c:v>
                </c:pt>
                <c:pt idx="9304">
                  <c:v>4798.0</c:v>
                </c:pt>
                <c:pt idx="9305">
                  <c:v>4799.0</c:v>
                </c:pt>
                <c:pt idx="9306">
                  <c:v>4799.0</c:v>
                </c:pt>
                <c:pt idx="9307">
                  <c:v>4799.0</c:v>
                </c:pt>
                <c:pt idx="9308">
                  <c:v>4799.0</c:v>
                </c:pt>
                <c:pt idx="9309">
                  <c:v>4799.0</c:v>
                </c:pt>
                <c:pt idx="9310">
                  <c:v>4799.0</c:v>
                </c:pt>
                <c:pt idx="9311">
                  <c:v>4800.0</c:v>
                </c:pt>
                <c:pt idx="9312">
                  <c:v>4800.0</c:v>
                </c:pt>
                <c:pt idx="9313">
                  <c:v>4800.0</c:v>
                </c:pt>
                <c:pt idx="9314">
                  <c:v>4801.0</c:v>
                </c:pt>
                <c:pt idx="9315">
                  <c:v>4801.0</c:v>
                </c:pt>
                <c:pt idx="9316">
                  <c:v>4802.0</c:v>
                </c:pt>
                <c:pt idx="9317">
                  <c:v>4802.0</c:v>
                </c:pt>
                <c:pt idx="9318">
                  <c:v>4802.0</c:v>
                </c:pt>
                <c:pt idx="9319">
                  <c:v>4802.0</c:v>
                </c:pt>
                <c:pt idx="9320">
                  <c:v>4803.0</c:v>
                </c:pt>
                <c:pt idx="9321">
                  <c:v>4804.0</c:v>
                </c:pt>
                <c:pt idx="9322">
                  <c:v>4805.0</c:v>
                </c:pt>
                <c:pt idx="9323">
                  <c:v>4806.0</c:v>
                </c:pt>
                <c:pt idx="9324">
                  <c:v>4806.0</c:v>
                </c:pt>
                <c:pt idx="9325">
                  <c:v>4807.0</c:v>
                </c:pt>
                <c:pt idx="9326">
                  <c:v>4807.0</c:v>
                </c:pt>
                <c:pt idx="9327">
                  <c:v>4807.0</c:v>
                </c:pt>
                <c:pt idx="9328">
                  <c:v>4808.0</c:v>
                </c:pt>
                <c:pt idx="9329">
                  <c:v>4809.0</c:v>
                </c:pt>
                <c:pt idx="9330">
                  <c:v>4809.0</c:v>
                </c:pt>
                <c:pt idx="9331">
                  <c:v>4809.0</c:v>
                </c:pt>
                <c:pt idx="9332">
                  <c:v>4809.0</c:v>
                </c:pt>
                <c:pt idx="9333">
                  <c:v>4809.0</c:v>
                </c:pt>
                <c:pt idx="9334">
                  <c:v>4809.0</c:v>
                </c:pt>
                <c:pt idx="9335">
                  <c:v>4809.0</c:v>
                </c:pt>
                <c:pt idx="9336">
                  <c:v>4810.0</c:v>
                </c:pt>
                <c:pt idx="9337">
                  <c:v>4811.0</c:v>
                </c:pt>
                <c:pt idx="9338">
                  <c:v>4811.0</c:v>
                </c:pt>
                <c:pt idx="9339">
                  <c:v>4811.0</c:v>
                </c:pt>
                <c:pt idx="9340">
                  <c:v>4811.0</c:v>
                </c:pt>
                <c:pt idx="9341">
                  <c:v>4811.0</c:v>
                </c:pt>
                <c:pt idx="9342">
                  <c:v>4811.0</c:v>
                </c:pt>
                <c:pt idx="9343">
                  <c:v>4811.0</c:v>
                </c:pt>
                <c:pt idx="9344">
                  <c:v>4811.0</c:v>
                </c:pt>
                <c:pt idx="9345">
                  <c:v>4811.0</c:v>
                </c:pt>
                <c:pt idx="9346">
                  <c:v>4811.0</c:v>
                </c:pt>
                <c:pt idx="9347">
                  <c:v>4811.0</c:v>
                </c:pt>
                <c:pt idx="9348">
                  <c:v>4812.0</c:v>
                </c:pt>
                <c:pt idx="9349">
                  <c:v>4813.0</c:v>
                </c:pt>
                <c:pt idx="9350">
                  <c:v>4814.0</c:v>
                </c:pt>
                <c:pt idx="9351">
                  <c:v>4815.0</c:v>
                </c:pt>
                <c:pt idx="9352">
                  <c:v>4816.0</c:v>
                </c:pt>
                <c:pt idx="9353">
                  <c:v>4817.0</c:v>
                </c:pt>
                <c:pt idx="9354">
                  <c:v>4818.0</c:v>
                </c:pt>
                <c:pt idx="9355">
                  <c:v>4819.0</c:v>
                </c:pt>
                <c:pt idx="9356">
                  <c:v>4820.0</c:v>
                </c:pt>
                <c:pt idx="9357">
                  <c:v>4821.0</c:v>
                </c:pt>
                <c:pt idx="9358">
                  <c:v>4821.0</c:v>
                </c:pt>
                <c:pt idx="9359">
                  <c:v>4821.0</c:v>
                </c:pt>
                <c:pt idx="9360">
                  <c:v>4822.0</c:v>
                </c:pt>
                <c:pt idx="9361">
                  <c:v>4822.0</c:v>
                </c:pt>
                <c:pt idx="9362">
                  <c:v>4822.0</c:v>
                </c:pt>
                <c:pt idx="9363">
                  <c:v>4822.0</c:v>
                </c:pt>
                <c:pt idx="9364">
                  <c:v>4822.0</c:v>
                </c:pt>
                <c:pt idx="9365">
                  <c:v>4822.0</c:v>
                </c:pt>
                <c:pt idx="9366">
                  <c:v>4823.0</c:v>
                </c:pt>
                <c:pt idx="9367">
                  <c:v>4823.0</c:v>
                </c:pt>
                <c:pt idx="9368">
                  <c:v>4824.0</c:v>
                </c:pt>
                <c:pt idx="9369">
                  <c:v>4824.0</c:v>
                </c:pt>
                <c:pt idx="9370">
                  <c:v>4824.0</c:v>
                </c:pt>
                <c:pt idx="9371">
                  <c:v>4825.0</c:v>
                </c:pt>
                <c:pt idx="9372">
                  <c:v>4825.0</c:v>
                </c:pt>
                <c:pt idx="9373">
                  <c:v>4825.0</c:v>
                </c:pt>
                <c:pt idx="9374">
                  <c:v>4825.0</c:v>
                </c:pt>
                <c:pt idx="9375">
                  <c:v>4826.0</c:v>
                </c:pt>
                <c:pt idx="9376">
                  <c:v>4826.0</c:v>
                </c:pt>
                <c:pt idx="9377">
                  <c:v>4826.0</c:v>
                </c:pt>
                <c:pt idx="9378">
                  <c:v>4827.0</c:v>
                </c:pt>
                <c:pt idx="9379">
                  <c:v>4828.0</c:v>
                </c:pt>
                <c:pt idx="9380">
                  <c:v>4829.0</c:v>
                </c:pt>
                <c:pt idx="9381">
                  <c:v>4830.0</c:v>
                </c:pt>
                <c:pt idx="9382">
                  <c:v>4830.0</c:v>
                </c:pt>
                <c:pt idx="9383">
                  <c:v>4831.0</c:v>
                </c:pt>
                <c:pt idx="9384">
                  <c:v>4832.0</c:v>
                </c:pt>
                <c:pt idx="9385">
                  <c:v>4833.0</c:v>
                </c:pt>
                <c:pt idx="9386">
                  <c:v>4834.0</c:v>
                </c:pt>
                <c:pt idx="9387">
                  <c:v>4834.0</c:v>
                </c:pt>
                <c:pt idx="9388">
                  <c:v>4834.0</c:v>
                </c:pt>
                <c:pt idx="9389">
                  <c:v>4834.0</c:v>
                </c:pt>
                <c:pt idx="9390">
                  <c:v>4835.0</c:v>
                </c:pt>
                <c:pt idx="9391">
                  <c:v>4835.0</c:v>
                </c:pt>
                <c:pt idx="9392">
                  <c:v>4835.0</c:v>
                </c:pt>
                <c:pt idx="9393">
                  <c:v>4835.0</c:v>
                </c:pt>
                <c:pt idx="9394">
                  <c:v>4836.0</c:v>
                </c:pt>
                <c:pt idx="9395">
                  <c:v>4837.0</c:v>
                </c:pt>
                <c:pt idx="9396">
                  <c:v>4837.0</c:v>
                </c:pt>
                <c:pt idx="9397">
                  <c:v>4837.0</c:v>
                </c:pt>
                <c:pt idx="9398">
                  <c:v>4838.0</c:v>
                </c:pt>
                <c:pt idx="9399">
                  <c:v>4838.0</c:v>
                </c:pt>
                <c:pt idx="9400">
                  <c:v>4838.0</c:v>
                </c:pt>
                <c:pt idx="9401">
                  <c:v>4839.0</c:v>
                </c:pt>
                <c:pt idx="9402">
                  <c:v>4839.0</c:v>
                </c:pt>
                <c:pt idx="9403">
                  <c:v>4839.0</c:v>
                </c:pt>
                <c:pt idx="9404">
                  <c:v>4839.0</c:v>
                </c:pt>
                <c:pt idx="9405">
                  <c:v>4839.0</c:v>
                </c:pt>
                <c:pt idx="9406">
                  <c:v>4839.0</c:v>
                </c:pt>
                <c:pt idx="9407">
                  <c:v>4839.0</c:v>
                </c:pt>
                <c:pt idx="9408">
                  <c:v>4840.0</c:v>
                </c:pt>
                <c:pt idx="9409">
                  <c:v>4840.0</c:v>
                </c:pt>
                <c:pt idx="9410">
                  <c:v>4841.0</c:v>
                </c:pt>
                <c:pt idx="9411">
                  <c:v>4842.0</c:v>
                </c:pt>
                <c:pt idx="9412">
                  <c:v>4843.0</c:v>
                </c:pt>
                <c:pt idx="9413">
                  <c:v>4844.0</c:v>
                </c:pt>
                <c:pt idx="9414">
                  <c:v>4845.0</c:v>
                </c:pt>
                <c:pt idx="9415">
                  <c:v>4845.0</c:v>
                </c:pt>
                <c:pt idx="9416">
                  <c:v>4846.0</c:v>
                </c:pt>
                <c:pt idx="9417">
                  <c:v>4847.0</c:v>
                </c:pt>
                <c:pt idx="9418">
                  <c:v>4848.0</c:v>
                </c:pt>
                <c:pt idx="9419">
                  <c:v>4848.0</c:v>
                </c:pt>
                <c:pt idx="9420">
                  <c:v>4849.0</c:v>
                </c:pt>
                <c:pt idx="9421">
                  <c:v>4849.0</c:v>
                </c:pt>
                <c:pt idx="9422">
                  <c:v>4849.0</c:v>
                </c:pt>
                <c:pt idx="9423">
                  <c:v>4850.0</c:v>
                </c:pt>
                <c:pt idx="9424">
                  <c:v>4851.0</c:v>
                </c:pt>
                <c:pt idx="9425">
                  <c:v>4851.0</c:v>
                </c:pt>
                <c:pt idx="9426">
                  <c:v>4852.0</c:v>
                </c:pt>
                <c:pt idx="9427">
                  <c:v>4852.0</c:v>
                </c:pt>
                <c:pt idx="9428">
                  <c:v>4852.0</c:v>
                </c:pt>
                <c:pt idx="9429">
                  <c:v>4852.0</c:v>
                </c:pt>
                <c:pt idx="9430">
                  <c:v>4852.0</c:v>
                </c:pt>
                <c:pt idx="9431">
                  <c:v>4852.0</c:v>
                </c:pt>
                <c:pt idx="9432">
                  <c:v>4853.0</c:v>
                </c:pt>
                <c:pt idx="9433">
                  <c:v>4853.0</c:v>
                </c:pt>
                <c:pt idx="9434">
                  <c:v>4853.0</c:v>
                </c:pt>
                <c:pt idx="9435">
                  <c:v>4853.0</c:v>
                </c:pt>
                <c:pt idx="9436">
                  <c:v>4853.0</c:v>
                </c:pt>
                <c:pt idx="9437">
                  <c:v>4854.0</c:v>
                </c:pt>
                <c:pt idx="9438">
                  <c:v>4854.0</c:v>
                </c:pt>
                <c:pt idx="9439">
                  <c:v>4855.0</c:v>
                </c:pt>
                <c:pt idx="9440">
                  <c:v>4855.0</c:v>
                </c:pt>
                <c:pt idx="9441">
                  <c:v>4856.0</c:v>
                </c:pt>
                <c:pt idx="9442">
                  <c:v>4856.0</c:v>
                </c:pt>
                <c:pt idx="9443">
                  <c:v>4856.0</c:v>
                </c:pt>
                <c:pt idx="9444">
                  <c:v>4857.0</c:v>
                </c:pt>
                <c:pt idx="9445">
                  <c:v>4858.0</c:v>
                </c:pt>
                <c:pt idx="9446">
                  <c:v>4859.0</c:v>
                </c:pt>
                <c:pt idx="9447">
                  <c:v>4860.0</c:v>
                </c:pt>
                <c:pt idx="9448">
                  <c:v>4861.0</c:v>
                </c:pt>
                <c:pt idx="9449">
                  <c:v>4861.0</c:v>
                </c:pt>
                <c:pt idx="9450">
                  <c:v>4862.0</c:v>
                </c:pt>
                <c:pt idx="9451">
                  <c:v>4862.0</c:v>
                </c:pt>
                <c:pt idx="9452">
                  <c:v>4863.0</c:v>
                </c:pt>
                <c:pt idx="9453">
                  <c:v>4863.0</c:v>
                </c:pt>
                <c:pt idx="9454">
                  <c:v>4863.0</c:v>
                </c:pt>
                <c:pt idx="9455">
                  <c:v>4863.0</c:v>
                </c:pt>
                <c:pt idx="9456">
                  <c:v>4864.0</c:v>
                </c:pt>
                <c:pt idx="9457">
                  <c:v>4864.0</c:v>
                </c:pt>
                <c:pt idx="9458">
                  <c:v>4864.0</c:v>
                </c:pt>
                <c:pt idx="9459">
                  <c:v>4864.0</c:v>
                </c:pt>
                <c:pt idx="9460">
                  <c:v>4864.0</c:v>
                </c:pt>
                <c:pt idx="9461">
                  <c:v>4865.0</c:v>
                </c:pt>
                <c:pt idx="9462">
                  <c:v>4866.0</c:v>
                </c:pt>
                <c:pt idx="9463">
                  <c:v>4867.0</c:v>
                </c:pt>
                <c:pt idx="9464">
                  <c:v>4868.0</c:v>
                </c:pt>
                <c:pt idx="9465">
                  <c:v>4869.0</c:v>
                </c:pt>
                <c:pt idx="9466">
                  <c:v>4870.0</c:v>
                </c:pt>
                <c:pt idx="9467">
                  <c:v>4870.0</c:v>
                </c:pt>
                <c:pt idx="9468">
                  <c:v>4871.0</c:v>
                </c:pt>
                <c:pt idx="9469">
                  <c:v>4872.0</c:v>
                </c:pt>
                <c:pt idx="9470">
                  <c:v>4873.0</c:v>
                </c:pt>
                <c:pt idx="9471">
                  <c:v>4874.0</c:v>
                </c:pt>
                <c:pt idx="9472">
                  <c:v>4875.0</c:v>
                </c:pt>
                <c:pt idx="9473">
                  <c:v>4876.0</c:v>
                </c:pt>
                <c:pt idx="9474">
                  <c:v>4877.0</c:v>
                </c:pt>
                <c:pt idx="9475">
                  <c:v>4877.0</c:v>
                </c:pt>
                <c:pt idx="9476">
                  <c:v>4877.0</c:v>
                </c:pt>
                <c:pt idx="9477">
                  <c:v>4877.0</c:v>
                </c:pt>
                <c:pt idx="9478">
                  <c:v>4878.0</c:v>
                </c:pt>
                <c:pt idx="9479">
                  <c:v>4878.0</c:v>
                </c:pt>
                <c:pt idx="9480">
                  <c:v>4878.0</c:v>
                </c:pt>
                <c:pt idx="9481">
                  <c:v>4879.0</c:v>
                </c:pt>
                <c:pt idx="9482">
                  <c:v>4879.0</c:v>
                </c:pt>
                <c:pt idx="9483">
                  <c:v>4880.0</c:v>
                </c:pt>
                <c:pt idx="9484">
                  <c:v>4880.0</c:v>
                </c:pt>
                <c:pt idx="9485">
                  <c:v>4881.0</c:v>
                </c:pt>
                <c:pt idx="9486">
                  <c:v>4881.0</c:v>
                </c:pt>
                <c:pt idx="9487">
                  <c:v>4882.0</c:v>
                </c:pt>
                <c:pt idx="9488">
                  <c:v>4882.0</c:v>
                </c:pt>
                <c:pt idx="9489">
                  <c:v>4883.0</c:v>
                </c:pt>
                <c:pt idx="9490">
                  <c:v>4883.0</c:v>
                </c:pt>
                <c:pt idx="9491">
                  <c:v>4883.0</c:v>
                </c:pt>
                <c:pt idx="9492">
                  <c:v>4883.0</c:v>
                </c:pt>
                <c:pt idx="9493">
                  <c:v>4883.0</c:v>
                </c:pt>
                <c:pt idx="9494">
                  <c:v>4883.0</c:v>
                </c:pt>
                <c:pt idx="9495">
                  <c:v>4883.0</c:v>
                </c:pt>
                <c:pt idx="9496">
                  <c:v>4883.0</c:v>
                </c:pt>
                <c:pt idx="9497">
                  <c:v>4884.0</c:v>
                </c:pt>
                <c:pt idx="9498">
                  <c:v>4885.0</c:v>
                </c:pt>
                <c:pt idx="9499">
                  <c:v>4886.0</c:v>
                </c:pt>
                <c:pt idx="9500">
                  <c:v>4887.0</c:v>
                </c:pt>
                <c:pt idx="9501">
                  <c:v>4888.0</c:v>
                </c:pt>
                <c:pt idx="9502">
                  <c:v>4888.0</c:v>
                </c:pt>
                <c:pt idx="9503">
                  <c:v>4889.0</c:v>
                </c:pt>
                <c:pt idx="9504">
                  <c:v>4889.0</c:v>
                </c:pt>
                <c:pt idx="9505">
                  <c:v>4889.0</c:v>
                </c:pt>
                <c:pt idx="9506">
                  <c:v>4890.0</c:v>
                </c:pt>
                <c:pt idx="9507">
                  <c:v>4890.0</c:v>
                </c:pt>
                <c:pt idx="9508">
                  <c:v>4890.0</c:v>
                </c:pt>
                <c:pt idx="9509">
                  <c:v>4890.0</c:v>
                </c:pt>
                <c:pt idx="9510">
                  <c:v>4890.0</c:v>
                </c:pt>
                <c:pt idx="9511">
                  <c:v>4891.0</c:v>
                </c:pt>
                <c:pt idx="9512">
                  <c:v>4891.0</c:v>
                </c:pt>
                <c:pt idx="9513">
                  <c:v>4892.0</c:v>
                </c:pt>
                <c:pt idx="9514">
                  <c:v>4892.0</c:v>
                </c:pt>
                <c:pt idx="9515">
                  <c:v>4892.0</c:v>
                </c:pt>
                <c:pt idx="9516">
                  <c:v>4892.0</c:v>
                </c:pt>
                <c:pt idx="9517">
                  <c:v>4892.0</c:v>
                </c:pt>
                <c:pt idx="9518">
                  <c:v>4892.0</c:v>
                </c:pt>
                <c:pt idx="9519">
                  <c:v>4892.0</c:v>
                </c:pt>
                <c:pt idx="9520">
                  <c:v>4892.0</c:v>
                </c:pt>
                <c:pt idx="9521">
                  <c:v>4892.0</c:v>
                </c:pt>
                <c:pt idx="9522">
                  <c:v>4892.0</c:v>
                </c:pt>
                <c:pt idx="9523">
                  <c:v>4892.0</c:v>
                </c:pt>
                <c:pt idx="9524">
                  <c:v>4893.0</c:v>
                </c:pt>
                <c:pt idx="9525">
                  <c:v>4893.0</c:v>
                </c:pt>
                <c:pt idx="9526">
                  <c:v>4894.0</c:v>
                </c:pt>
                <c:pt idx="9527">
                  <c:v>4894.0</c:v>
                </c:pt>
                <c:pt idx="9528">
                  <c:v>4894.0</c:v>
                </c:pt>
                <c:pt idx="9529">
                  <c:v>4894.0</c:v>
                </c:pt>
                <c:pt idx="9530">
                  <c:v>4894.0</c:v>
                </c:pt>
                <c:pt idx="9531">
                  <c:v>4894.0</c:v>
                </c:pt>
                <c:pt idx="9532">
                  <c:v>4895.0</c:v>
                </c:pt>
                <c:pt idx="9533">
                  <c:v>4896.0</c:v>
                </c:pt>
                <c:pt idx="9534">
                  <c:v>4897.0</c:v>
                </c:pt>
                <c:pt idx="9535">
                  <c:v>4898.0</c:v>
                </c:pt>
                <c:pt idx="9536">
                  <c:v>4898.0</c:v>
                </c:pt>
                <c:pt idx="9537">
                  <c:v>4898.0</c:v>
                </c:pt>
                <c:pt idx="9538">
                  <c:v>4899.0</c:v>
                </c:pt>
                <c:pt idx="9539">
                  <c:v>4899.0</c:v>
                </c:pt>
                <c:pt idx="9540">
                  <c:v>4900.0</c:v>
                </c:pt>
                <c:pt idx="9541">
                  <c:v>4901.0</c:v>
                </c:pt>
                <c:pt idx="9542">
                  <c:v>4901.0</c:v>
                </c:pt>
                <c:pt idx="9543">
                  <c:v>4901.0</c:v>
                </c:pt>
                <c:pt idx="9544">
                  <c:v>4902.0</c:v>
                </c:pt>
                <c:pt idx="9545">
                  <c:v>4902.0</c:v>
                </c:pt>
                <c:pt idx="9546">
                  <c:v>4902.0</c:v>
                </c:pt>
                <c:pt idx="9547">
                  <c:v>4902.0</c:v>
                </c:pt>
                <c:pt idx="9548">
                  <c:v>4902.0</c:v>
                </c:pt>
                <c:pt idx="9549">
                  <c:v>4902.0</c:v>
                </c:pt>
                <c:pt idx="9550">
                  <c:v>4903.0</c:v>
                </c:pt>
                <c:pt idx="9551">
                  <c:v>4904.0</c:v>
                </c:pt>
                <c:pt idx="9552">
                  <c:v>4904.0</c:v>
                </c:pt>
                <c:pt idx="9553">
                  <c:v>4904.0</c:v>
                </c:pt>
                <c:pt idx="9554">
                  <c:v>4904.0</c:v>
                </c:pt>
                <c:pt idx="9555">
                  <c:v>4904.0</c:v>
                </c:pt>
                <c:pt idx="9556">
                  <c:v>4904.0</c:v>
                </c:pt>
                <c:pt idx="9557">
                  <c:v>4905.0</c:v>
                </c:pt>
                <c:pt idx="9558">
                  <c:v>4905.0</c:v>
                </c:pt>
                <c:pt idx="9559">
                  <c:v>4905.0</c:v>
                </c:pt>
                <c:pt idx="9560">
                  <c:v>4905.0</c:v>
                </c:pt>
                <c:pt idx="9561">
                  <c:v>4905.0</c:v>
                </c:pt>
                <c:pt idx="9562">
                  <c:v>4906.0</c:v>
                </c:pt>
                <c:pt idx="9563">
                  <c:v>4906.0</c:v>
                </c:pt>
                <c:pt idx="9564">
                  <c:v>4907.0</c:v>
                </c:pt>
                <c:pt idx="9565">
                  <c:v>4907.0</c:v>
                </c:pt>
                <c:pt idx="9566">
                  <c:v>4908.0</c:v>
                </c:pt>
                <c:pt idx="9567">
                  <c:v>4909.0</c:v>
                </c:pt>
                <c:pt idx="9568">
                  <c:v>4910.0</c:v>
                </c:pt>
                <c:pt idx="9569">
                  <c:v>4911.0</c:v>
                </c:pt>
                <c:pt idx="9570">
                  <c:v>4912.0</c:v>
                </c:pt>
                <c:pt idx="9571">
                  <c:v>4912.0</c:v>
                </c:pt>
                <c:pt idx="9572">
                  <c:v>4913.0</c:v>
                </c:pt>
                <c:pt idx="9573">
                  <c:v>4913.0</c:v>
                </c:pt>
                <c:pt idx="9574">
                  <c:v>4914.0</c:v>
                </c:pt>
                <c:pt idx="9575">
                  <c:v>4915.0</c:v>
                </c:pt>
                <c:pt idx="9576">
                  <c:v>4915.0</c:v>
                </c:pt>
                <c:pt idx="9577">
                  <c:v>4915.0</c:v>
                </c:pt>
                <c:pt idx="9578">
                  <c:v>4915.0</c:v>
                </c:pt>
                <c:pt idx="9579">
                  <c:v>4915.0</c:v>
                </c:pt>
                <c:pt idx="9580">
                  <c:v>4915.0</c:v>
                </c:pt>
                <c:pt idx="9581">
                  <c:v>4915.0</c:v>
                </c:pt>
                <c:pt idx="9582">
                  <c:v>4915.0</c:v>
                </c:pt>
                <c:pt idx="9583">
                  <c:v>4915.0</c:v>
                </c:pt>
                <c:pt idx="9584">
                  <c:v>4915.0</c:v>
                </c:pt>
                <c:pt idx="9585">
                  <c:v>4915.0</c:v>
                </c:pt>
                <c:pt idx="9586">
                  <c:v>4915.0</c:v>
                </c:pt>
                <c:pt idx="9587">
                  <c:v>4915.0</c:v>
                </c:pt>
                <c:pt idx="9588">
                  <c:v>4915.0</c:v>
                </c:pt>
                <c:pt idx="9589">
                  <c:v>4915.0</c:v>
                </c:pt>
                <c:pt idx="9590">
                  <c:v>4915.0</c:v>
                </c:pt>
                <c:pt idx="9591">
                  <c:v>4915.0</c:v>
                </c:pt>
                <c:pt idx="9592">
                  <c:v>4915.0</c:v>
                </c:pt>
                <c:pt idx="9593">
                  <c:v>4915.0</c:v>
                </c:pt>
                <c:pt idx="9594">
                  <c:v>4915.0</c:v>
                </c:pt>
                <c:pt idx="9595">
                  <c:v>4916.0</c:v>
                </c:pt>
                <c:pt idx="9596">
                  <c:v>4916.0</c:v>
                </c:pt>
                <c:pt idx="9597">
                  <c:v>4916.0</c:v>
                </c:pt>
                <c:pt idx="9598">
                  <c:v>4916.0</c:v>
                </c:pt>
                <c:pt idx="9599">
                  <c:v>4916.0</c:v>
                </c:pt>
                <c:pt idx="9600">
                  <c:v>4916.0</c:v>
                </c:pt>
                <c:pt idx="9601">
                  <c:v>4916.0</c:v>
                </c:pt>
                <c:pt idx="9602">
                  <c:v>4917.0</c:v>
                </c:pt>
              </c:numCache>
            </c:numRef>
          </c:val>
          <c:smooth val="0"/>
        </c:ser>
        <c:ser>
          <c:idx val="1"/>
          <c:order val="1"/>
          <c:tx>
            <c:strRef>
              <c:f>Availablity!$G$1</c:f>
              <c:strCache>
                <c:ptCount val="1"/>
                <c:pt idx="0">
                  <c:v>Partial A</c:v>
                </c:pt>
              </c:strCache>
            </c:strRef>
          </c:tx>
          <c:marker>
            <c:symbol val="none"/>
          </c:marker>
          <c:val>
            <c:numRef>
              <c:f>Availablity!$G$2:$G$9604</c:f>
              <c:numCache>
                <c:formatCode>General</c:formatCode>
                <c:ptCount val="9603"/>
                <c:pt idx="0">
                  <c:v>0.0</c:v>
                </c:pt>
                <c:pt idx="1">
                  <c:v>1.0</c:v>
                </c:pt>
                <c:pt idx="2">
                  <c:v>1.0</c:v>
                </c:pt>
                <c:pt idx="3">
                  <c:v>2.0</c:v>
                </c:pt>
                <c:pt idx="4">
                  <c:v>2.0</c:v>
                </c:pt>
                <c:pt idx="5">
                  <c:v>2.0</c:v>
                </c:pt>
                <c:pt idx="6">
                  <c:v>2.0</c:v>
                </c:pt>
                <c:pt idx="7">
                  <c:v>2.0</c:v>
                </c:pt>
                <c:pt idx="8">
                  <c:v>2.0</c:v>
                </c:pt>
                <c:pt idx="9">
                  <c:v>2.0</c:v>
                </c:pt>
                <c:pt idx="10">
                  <c:v>2.0</c:v>
                </c:pt>
                <c:pt idx="11">
                  <c:v>2.0</c:v>
                </c:pt>
                <c:pt idx="12">
                  <c:v>3.0</c:v>
                </c:pt>
                <c:pt idx="13">
                  <c:v>3.0</c:v>
                </c:pt>
                <c:pt idx="14">
                  <c:v>3.0</c:v>
                </c:pt>
                <c:pt idx="15">
                  <c:v>3.0</c:v>
                </c:pt>
                <c:pt idx="16">
                  <c:v>3.0</c:v>
                </c:pt>
                <c:pt idx="17">
                  <c:v>3.0</c:v>
                </c:pt>
                <c:pt idx="18">
                  <c:v>3.0</c:v>
                </c:pt>
                <c:pt idx="19">
                  <c:v>3.0</c:v>
                </c:pt>
                <c:pt idx="20">
                  <c:v>3.0</c:v>
                </c:pt>
                <c:pt idx="21">
                  <c:v>3.0</c:v>
                </c:pt>
                <c:pt idx="22">
                  <c:v>3.0</c:v>
                </c:pt>
                <c:pt idx="23">
                  <c:v>3.0</c:v>
                </c:pt>
                <c:pt idx="24">
                  <c:v>3.0</c:v>
                </c:pt>
                <c:pt idx="25">
                  <c:v>4.0</c:v>
                </c:pt>
                <c:pt idx="26">
                  <c:v>4.0</c:v>
                </c:pt>
                <c:pt idx="27">
                  <c:v>4.0</c:v>
                </c:pt>
                <c:pt idx="28">
                  <c:v>4.0</c:v>
                </c:pt>
                <c:pt idx="29">
                  <c:v>5.0</c:v>
                </c:pt>
                <c:pt idx="30">
                  <c:v>5.0</c:v>
                </c:pt>
                <c:pt idx="31">
                  <c:v>5.0</c:v>
                </c:pt>
                <c:pt idx="32">
                  <c:v>6.0</c:v>
                </c:pt>
                <c:pt idx="33">
                  <c:v>7.0</c:v>
                </c:pt>
                <c:pt idx="34">
                  <c:v>7.0</c:v>
                </c:pt>
                <c:pt idx="35">
                  <c:v>7.0</c:v>
                </c:pt>
                <c:pt idx="36">
                  <c:v>7.0</c:v>
                </c:pt>
                <c:pt idx="37">
                  <c:v>8.0</c:v>
                </c:pt>
                <c:pt idx="38">
                  <c:v>9.0</c:v>
                </c:pt>
                <c:pt idx="39">
                  <c:v>9.0</c:v>
                </c:pt>
                <c:pt idx="40">
                  <c:v>9.0</c:v>
                </c:pt>
                <c:pt idx="41">
                  <c:v>9.0</c:v>
                </c:pt>
                <c:pt idx="42">
                  <c:v>10.0</c:v>
                </c:pt>
                <c:pt idx="43">
                  <c:v>10.0</c:v>
                </c:pt>
                <c:pt idx="44">
                  <c:v>10.0</c:v>
                </c:pt>
                <c:pt idx="45">
                  <c:v>10.0</c:v>
                </c:pt>
                <c:pt idx="46">
                  <c:v>10.0</c:v>
                </c:pt>
                <c:pt idx="47">
                  <c:v>10.0</c:v>
                </c:pt>
                <c:pt idx="48">
                  <c:v>11.0</c:v>
                </c:pt>
                <c:pt idx="49">
                  <c:v>12.0</c:v>
                </c:pt>
                <c:pt idx="50">
                  <c:v>13.0</c:v>
                </c:pt>
                <c:pt idx="51">
                  <c:v>13.0</c:v>
                </c:pt>
                <c:pt idx="52">
                  <c:v>14.0</c:v>
                </c:pt>
                <c:pt idx="53">
                  <c:v>14.0</c:v>
                </c:pt>
                <c:pt idx="54">
                  <c:v>15.0</c:v>
                </c:pt>
                <c:pt idx="55">
                  <c:v>15.0</c:v>
                </c:pt>
                <c:pt idx="56">
                  <c:v>15.0</c:v>
                </c:pt>
                <c:pt idx="57">
                  <c:v>15.0</c:v>
                </c:pt>
                <c:pt idx="58">
                  <c:v>15.0</c:v>
                </c:pt>
                <c:pt idx="59">
                  <c:v>15.0</c:v>
                </c:pt>
                <c:pt idx="60">
                  <c:v>15.0</c:v>
                </c:pt>
                <c:pt idx="61">
                  <c:v>15.0</c:v>
                </c:pt>
                <c:pt idx="62">
                  <c:v>16.0</c:v>
                </c:pt>
                <c:pt idx="63">
                  <c:v>16.0</c:v>
                </c:pt>
                <c:pt idx="64">
                  <c:v>16.0</c:v>
                </c:pt>
                <c:pt idx="65">
                  <c:v>17.0</c:v>
                </c:pt>
                <c:pt idx="66">
                  <c:v>17.0</c:v>
                </c:pt>
                <c:pt idx="67">
                  <c:v>17.0</c:v>
                </c:pt>
                <c:pt idx="68">
                  <c:v>18.0</c:v>
                </c:pt>
                <c:pt idx="69">
                  <c:v>18.0</c:v>
                </c:pt>
                <c:pt idx="70">
                  <c:v>18.0</c:v>
                </c:pt>
                <c:pt idx="71">
                  <c:v>18.0</c:v>
                </c:pt>
                <c:pt idx="72">
                  <c:v>18.0</c:v>
                </c:pt>
                <c:pt idx="73">
                  <c:v>18.0</c:v>
                </c:pt>
                <c:pt idx="74">
                  <c:v>19.0</c:v>
                </c:pt>
                <c:pt idx="75">
                  <c:v>20.0</c:v>
                </c:pt>
                <c:pt idx="76">
                  <c:v>21.0</c:v>
                </c:pt>
                <c:pt idx="77">
                  <c:v>22.0</c:v>
                </c:pt>
                <c:pt idx="78">
                  <c:v>22.0</c:v>
                </c:pt>
                <c:pt idx="79">
                  <c:v>22.0</c:v>
                </c:pt>
                <c:pt idx="80">
                  <c:v>22.0</c:v>
                </c:pt>
                <c:pt idx="81">
                  <c:v>22.0</c:v>
                </c:pt>
                <c:pt idx="82">
                  <c:v>22.0</c:v>
                </c:pt>
                <c:pt idx="83">
                  <c:v>22.0</c:v>
                </c:pt>
                <c:pt idx="84">
                  <c:v>22.0</c:v>
                </c:pt>
                <c:pt idx="85">
                  <c:v>22.0</c:v>
                </c:pt>
                <c:pt idx="86">
                  <c:v>22.0</c:v>
                </c:pt>
                <c:pt idx="87">
                  <c:v>23.0</c:v>
                </c:pt>
                <c:pt idx="88">
                  <c:v>24.0</c:v>
                </c:pt>
                <c:pt idx="89">
                  <c:v>25.0</c:v>
                </c:pt>
                <c:pt idx="90">
                  <c:v>25.0</c:v>
                </c:pt>
                <c:pt idx="91">
                  <c:v>25.0</c:v>
                </c:pt>
                <c:pt idx="92">
                  <c:v>25.0</c:v>
                </c:pt>
                <c:pt idx="93">
                  <c:v>25.0</c:v>
                </c:pt>
                <c:pt idx="94">
                  <c:v>25.0</c:v>
                </c:pt>
                <c:pt idx="95">
                  <c:v>25.0</c:v>
                </c:pt>
                <c:pt idx="96">
                  <c:v>25.0</c:v>
                </c:pt>
                <c:pt idx="97">
                  <c:v>26.0</c:v>
                </c:pt>
                <c:pt idx="98">
                  <c:v>26.0</c:v>
                </c:pt>
                <c:pt idx="99">
                  <c:v>26.0</c:v>
                </c:pt>
                <c:pt idx="100">
                  <c:v>26.0</c:v>
                </c:pt>
                <c:pt idx="101">
                  <c:v>26.0</c:v>
                </c:pt>
                <c:pt idx="102">
                  <c:v>26.0</c:v>
                </c:pt>
                <c:pt idx="103">
                  <c:v>26.0</c:v>
                </c:pt>
                <c:pt idx="104">
                  <c:v>26.0</c:v>
                </c:pt>
                <c:pt idx="105">
                  <c:v>27.0</c:v>
                </c:pt>
                <c:pt idx="106">
                  <c:v>28.0</c:v>
                </c:pt>
                <c:pt idx="107">
                  <c:v>29.0</c:v>
                </c:pt>
                <c:pt idx="108">
                  <c:v>30.0</c:v>
                </c:pt>
                <c:pt idx="109">
                  <c:v>30.0</c:v>
                </c:pt>
                <c:pt idx="110">
                  <c:v>30.0</c:v>
                </c:pt>
                <c:pt idx="111">
                  <c:v>30.0</c:v>
                </c:pt>
                <c:pt idx="112">
                  <c:v>30.0</c:v>
                </c:pt>
                <c:pt idx="113">
                  <c:v>30.0</c:v>
                </c:pt>
                <c:pt idx="114">
                  <c:v>30.0</c:v>
                </c:pt>
                <c:pt idx="115">
                  <c:v>31.0</c:v>
                </c:pt>
                <c:pt idx="116">
                  <c:v>31.0</c:v>
                </c:pt>
                <c:pt idx="117">
                  <c:v>31.0</c:v>
                </c:pt>
                <c:pt idx="118">
                  <c:v>31.0</c:v>
                </c:pt>
                <c:pt idx="119">
                  <c:v>32.0</c:v>
                </c:pt>
                <c:pt idx="120">
                  <c:v>32.0</c:v>
                </c:pt>
                <c:pt idx="121">
                  <c:v>32.0</c:v>
                </c:pt>
                <c:pt idx="122">
                  <c:v>32.0</c:v>
                </c:pt>
                <c:pt idx="123">
                  <c:v>32.0</c:v>
                </c:pt>
                <c:pt idx="124">
                  <c:v>33.0</c:v>
                </c:pt>
                <c:pt idx="125">
                  <c:v>34.0</c:v>
                </c:pt>
                <c:pt idx="126">
                  <c:v>34.0</c:v>
                </c:pt>
                <c:pt idx="127">
                  <c:v>34.0</c:v>
                </c:pt>
                <c:pt idx="128">
                  <c:v>34.0</c:v>
                </c:pt>
                <c:pt idx="129">
                  <c:v>34.0</c:v>
                </c:pt>
                <c:pt idx="130">
                  <c:v>34.0</c:v>
                </c:pt>
                <c:pt idx="131">
                  <c:v>34.0</c:v>
                </c:pt>
                <c:pt idx="132">
                  <c:v>34.0</c:v>
                </c:pt>
                <c:pt idx="133">
                  <c:v>34.0</c:v>
                </c:pt>
                <c:pt idx="134">
                  <c:v>34.0</c:v>
                </c:pt>
                <c:pt idx="135">
                  <c:v>34.0</c:v>
                </c:pt>
                <c:pt idx="136">
                  <c:v>34.0</c:v>
                </c:pt>
                <c:pt idx="137">
                  <c:v>34.0</c:v>
                </c:pt>
                <c:pt idx="138">
                  <c:v>34.0</c:v>
                </c:pt>
                <c:pt idx="139">
                  <c:v>34.0</c:v>
                </c:pt>
                <c:pt idx="140">
                  <c:v>34.0</c:v>
                </c:pt>
                <c:pt idx="141">
                  <c:v>34.0</c:v>
                </c:pt>
                <c:pt idx="142">
                  <c:v>34.0</c:v>
                </c:pt>
                <c:pt idx="143">
                  <c:v>34.0</c:v>
                </c:pt>
                <c:pt idx="144">
                  <c:v>34.0</c:v>
                </c:pt>
                <c:pt idx="145">
                  <c:v>35.0</c:v>
                </c:pt>
                <c:pt idx="146">
                  <c:v>36.0</c:v>
                </c:pt>
                <c:pt idx="147">
                  <c:v>36.0</c:v>
                </c:pt>
                <c:pt idx="148">
                  <c:v>36.0</c:v>
                </c:pt>
                <c:pt idx="149">
                  <c:v>36.0</c:v>
                </c:pt>
                <c:pt idx="150">
                  <c:v>36.0</c:v>
                </c:pt>
                <c:pt idx="151">
                  <c:v>36.0</c:v>
                </c:pt>
                <c:pt idx="152">
                  <c:v>36.0</c:v>
                </c:pt>
                <c:pt idx="153">
                  <c:v>36.0</c:v>
                </c:pt>
                <c:pt idx="154">
                  <c:v>36.0</c:v>
                </c:pt>
                <c:pt idx="155">
                  <c:v>36.0</c:v>
                </c:pt>
                <c:pt idx="156">
                  <c:v>37.0</c:v>
                </c:pt>
                <c:pt idx="157">
                  <c:v>37.0</c:v>
                </c:pt>
                <c:pt idx="158">
                  <c:v>37.0</c:v>
                </c:pt>
                <c:pt idx="159">
                  <c:v>38.0</c:v>
                </c:pt>
                <c:pt idx="160">
                  <c:v>38.0</c:v>
                </c:pt>
                <c:pt idx="161">
                  <c:v>39.0</c:v>
                </c:pt>
                <c:pt idx="162">
                  <c:v>39.0</c:v>
                </c:pt>
                <c:pt idx="163">
                  <c:v>39.0</c:v>
                </c:pt>
                <c:pt idx="164">
                  <c:v>39.0</c:v>
                </c:pt>
                <c:pt idx="165">
                  <c:v>39.0</c:v>
                </c:pt>
                <c:pt idx="166">
                  <c:v>39.0</c:v>
                </c:pt>
                <c:pt idx="167">
                  <c:v>39.0</c:v>
                </c:pt>
                <c:pt idx="168">
                  <c:v>39.0</c:v>
                </c:pt>
                <c:pt idx="169">
                  <c:v>39.0</c:v>
                </c:pt>
                <c:pt idx="170">
                  <c:v>39.0</c:v>
                </c:pt>
                <c:pt idx="171">
                  <c:v>40.0</c:v>
                </c:pt>
                <c:pt idx="172">
                  <c:v>40.0</c:v>
                </c:pt>
                <c:pt idx="173">
                  <c:v>40.0</c:v>
                </c:pt>
                <c:pt idx="174">
                  <c:v>41.0</c:v>
                </c:pt>
                <c:pt idx="175">
                  <c:v>41.0</c:v>
                </c:pt>
                <c:pt idx="176">
                  <c:v>41.0</c:v>
                </c:pt>
                <c:pt idx="177">
                  <c:v>41.0</c:v>
                </c:pt>
                <c:pt idx="178">
                  <c:v>41.0</c:v>
                </c:pt>
                <c:pt idx="179">
                  <c:v>42.0</c:v>
                </c:pt>
                <c:pt idx="180">
                  <c:v>42.0</c:v>
                </c:pt>
                <c:pt idx="181">
                  <c:v>43.0</c:v>
                </c:pt>
                <c:pt idx="182">
                  <c:v>43.0</c:v>
                </c:pt>
                <c:pt idx="183">
                  <c:v>44.0</c:v>
                </c:pt>
                <c:pt idx="184">
                  <c:v>45.0</c:v>
                </c:pt>
                <c:pt idx="185">
                  <c:v>45.0</c:v>
                </c:pt>
                <c:pt idx="186">
                  <c:v>45.0</c:v>
                </c:pt>
                <c:pt idx="187">
                  <c:v>45.0</c:v>
                </c:pt>
                <c:pt idx="188">
                  <c:v>45.0</c:v>
                </c:pt>
                <c:pt idx="189">
                  <c:v>45.0</c:v>
                </c:pt>
                <c:pt idx="190">
                  <c:v>45.0</c:v>
                </c:pt>
                <c:pt idx="191">
                  <c:v>46.0</c:v>
                </c:pt>
                <c:pt idx="192">
                  <c:v>46.0</c:v>
                </c:pt>
                <c:pt idx="193">
                  <c:v>46.0</c:v>
                </c:pt>
                <c:pt idx="194">
                  <c:v>46.0</c:v>
                </c:pt>
                <c:pt idx="195">
                  <c:v>46.0</c:v>
                </c:pt>
                <c:pt idx="196">
                  <c:v>47.0</c:v>
                </c:pt>
                <c:pt idx="197">
                  <c:v>47.0</c:v>
                </c:pt>
                <c:pt idx="198">
                  <c:v>47.0</c:v>
                </c:pt>
                <c:pt idx="199">
                  <c:v>47.0</c:v>
                </c:pt>
                <c:pt idx="200">
                  <c:v>47.0</c:v>
                </c:pt>
                <c:pt idx="201">
                  <c:v>47.0</c:v>
                </c:pt>
                <c:pt idx="202">
                  <c:v>47.0</c:v>
                </c:pt>
                <c:pt idx="203">
                  <c:v>47.0</c:v>
                </c:pt>
                <c:pt idx="204">
                  <c:v>48.0</c:v>
                </c:pt>
                <c:pt idx="205">
                  <c:v>48.0</c:v>
                </c:pt>
                <c:pt idx="206">
                  <c:v>49.0</c:v>
                </c:pt>
                <c:pt idx="207">
                  <c:v>50.0</c:v>
                </c:pt>
                <c:pt idx="208">
                  <c:v>50.0</c:v>
                </c:pt>
                <c:pt idx="209">
                  <c:v>50.0</c:v>
                </c:pt>
                <c:pt idx="210">
                  <c:v>51.0</c:v>
                </c:pt>
                <c:pt idx="211">
                  <c:v>52.0</c:v>
                </c:pt>
                <c:pt idx="212">
                  <c:v>52.0</c:v>
                </c:pt>
                <c:pt idx="213">
                  <c:v>52.0</c:v>
                </c:pt>
                <c:pt idx="214">
                  <c:v>52.0</c:v>
                </c:pt>
                <c:pt idx="215">
                  <c:v>52.0</c:v>
                </c:pt>
                <c:pt idx="216">
                  <c:v>52.0</c:v>
                </c:pt>
                <c:pt idx="217">
                  <c:v>52.0</c:v>
                </c:pt>
                <c:pt idx="218">
                  <c:v>52.0</c:v>
                </c:pt>
                <c:pt idx="219">
                  <c:v>52.0</c:v>
                </c:pt>
                <c:pt idx="220">
                  <c:v>52.0</c:v>
                </c:pt>
                <c:pt idx="221">
                  <c:v>52.0</c:v>
                </c:pt>
                <c:pt idx="222">
                  <c:v>53.0</c:v>
                </c:pt>
                <c:pt idx="223">
                  <c:v>53.0</c:v>
                </c:pt>
                <c:pt idx="224">
                  <c:v>53.0</c:v>
                </c:pt>
                <c:pt idx="225">
                  <c:v>53.0</c:v>
                </c:pt>
                <c:pt idx="226">
                  <c:v>53.0</c:v>
                </c:pt>
                <c:pt idx="227">
                  <c:v>53.0</c:v>
                </c:pt>
                <c:pt idx="228">
                  <c:v>53.0</c:v>
                </c:pt>
                <c:pt idx="229">
                  <c:v>53.0</c:v>
                </c:pt>
                <c:pt idx="230">
                  <c:v>53.0</c:v>
                </c:pt>
                <c:pt idx="231">
                  <c:v>53.0</c:v>
                </c:pt>
                <c:pt idx="232">
                  <c:v>53.0</c:v>
                </c:pt>
                <c:pt idx="233">
                  <c:v>53.0</c:v>
                </c:pt>
                <c:pt idx="234">
                  <c:v>53.0</c:v>
                </c:pt>
                <c:pt idx="235">
                  <c:v>54.0</c:v>
                </c:pt>
                <c:pt idx="236">
                  <c:v>55.0</c:v>
                </c:pt>
                <c:pt idx="237">
                  <c:v>56.0</c:v>
                </c:pt>
                <c:pt idx="238">
                  <c:v>56.0</c:v>
                </c:pt>
                <c:pt idx="239">
                  <c:v>56.0</c:v>
                </c:pt>
                <c:pt idx="240">
                  <c:v>57.0</c:v>
                </c:pt>
                <c:pt idx="241">
                  <c:v>57.0</c:v>
                </c:pt>
                <c:pt idx="242">
                  <c:v>57.0</c:v>
                </c:pt>
                <c:pt idx="243">
                  <c:v>58.0</c:v>
                </c:pt>
                <c:pt idx="244">
                  <c:v>59.0</c:v>
                </c:pt>
                <c:pt idx="245">
                  <c:v>60.0</c:v>
                </c:pt>
                <c:pt idx="246">
                  <c:v>60.0</c:v>
                </c:pt>
                <c:pt idx="247">
                  <c:v>60.0</c:v>
                </c:pt>
                <c:pt idx="248">
                  <c:v>60.0</c:v>
                </c:pt>
                <c:pt idx="249">
                  <c:v>61.0</c:v>
                </c:pt>
                <c:pt idx="250">
                  <c:v>62.0</c:v>
                </c:pt>
                <c:pt idx="251">
                  <c:v>63.0</c:v>
                </c:pt>
                <c:pt idx="252">
                  <c:v>64.0</c:v>
                </c:pt>
                <c:pt idx="253">
                  <c:v>64.0</c:v>
                </c:pt>
                <c:pt idx="254">
                  <c:v>65.0</c:v>
                </c:pt>
                <c:pt idx="255">
                  <c:v>65.0</c:v>
                </c:pt>
                <c:pt idx="256">
                  <c:v>65.0</c:v>
                </c:pt>
                <c:pt idx="257">
                  <c:v>65.0</c:v>
                </c:pt>
                <c:pt idx="258">
                  <c:v>65.0</c:v>
                </c:pt>
                <c:pt idx="259">
                  <c:v>66.0</c:v>
                </c:pt>
                <c:pt idx="260">
                  <c:v>66.0</c:v>
                </c:pt>
                <c:pt idx="261">
                  <c:v>67.0</c:v>
                </c:pt>
                <c:pt idx="262">
                  <c:v>67.0</c:v>
                </c:pt>
                <c:pt idx="263">
                  <c:v>68.0</c:v>
                </c:pt>
                <c:pt idx="264">
                  <c:v>69.0</c:v>
                </c:pt>
                <c:pt idx="265">
                  <c:v>69.0</c:v>
                </c:pt>
                <c:pt idx="266">
                  <c:v>70.0</c:v>
                </c:pt>
                <c:pt idx="267">
                  <c:v>70.0</c:v>
                </c:pt>
                <c:pt idx="268">
                  <c:v>70.0</c:v>
                </c:pt>
                <c:pt idx="269">
                  <c:v>70.0</c:v>
                </c:pt>
                <c:pt idx="270">
                  <c:v>71.0</c:v>
                </c:pt>
                <c:pt idx="271">
                  <c:v>71.0</c:v>
                </c:pt>
                <c:pt idx="272">
                  <c:v>71.0</c:v>
                </c:pt>
                <c:pt idx="273">
                  <c:v>72.0</c:v>
                </c:pt>
                <c:pt idx="274">
                  <c:v>73.0</c:v>
                </c:pt>
                <c:pt idx="275">
                  <c:v>73.0</c:v>
                </c:pt>
                <c:pt idx="276">
                  <c:v>73.0</c:v>
                </c:pt>
                <c:pt idx="277">
                  <c:v>73.0</c:v>
                </c:pt>
                <c:pt idx="278">
                  <c:v>73.0</c:v>
                </c:pt>
                <c:pt idx="279">
                  <c:v>73.0</c:v>
                </c:pt>
                <c:pt idx="280">
                  <c:v>73.0</c:v>
                </c:pt>
                <c:pt idx="281">
                  <c:v>73.0</c:v>
                </c:pt>
                <c:pt idx="282">
                  <c:v>74.0</c:v>
                </c:pt>
                <c:pt idx="283">
                  <c:v>74.0</c:v>
                </c:pt>
                <c:pt idx="284">
                  <c:v>75.0</c:v>
                </c:pt>
                <c:pt idx="285">
                  <c:v>75.0</c:v>
                </c:pt>
                <c:pt idx="286">
                  <c:v>75.0</c:v>
                </c:pt>
                <c:pt idx="287">
                  <c:v>76.0</c:v>
                </c:pt>
                <c:pt idx="288">
                  <c:v>76.0</c:v>
                </c:pt>
                <c:pt idx="289">
                  <c:v>76.0</c:v>
                </c:pt>
                <c:pt idx="290">
                  <c:v>76.0</c:v>
                </c:pt>
                <c:pt idx="291">
                  <c:v>76.0</c:v>
                </c:pt>
                <c:pt idx="292">
                  <c:v>76.0</c:v>
                </c:pt>
                <c:pt idx="293">
                  <c:v>76.0</c:v>
                </c:pt>
                <c:pt idx="294">
                  <c:v>76.0</c:v>
                </c:pt>
                <c:pt idx="295">
                  <c:v>76.0</c:v>
                </c:pt>
                <c:pt idx="296">
                  <c:v>76.0</c:v>
                </c:pt>
                <c:pt idx="297">
                  <c:v>76.0</c:v>
                </c:pt>
                <c:pt idx="298">
                  <c:v>76.0</c:v>
                </c:pt>
                <c:pt idx="299">
                  <c:v>76.0</c:v>
                </c:pt>
                <c:pt idx="300">
                  <c:v>76.0</c:v>
                </c:pt>
                <c:pt idx="301">
                  <c:v>76.0</c:v>
                </c:pt>
                <c:pt idx="302">
                  <c:v>76.0</c:v>
                </c:pt>
                <c:pt idx="303">
                  <c:v>76.0</c:v>
                </c:pt>
                <c:pt idx="304">
                  <c:v>76.0</c:v>
                </c:pt>
                <c:pt idx="305">
                  <c:v>76.0</c:v>
                </c:pt>
                <c:pt idx="306">
                  <c:v>76.0</c:v>
                </c:pt>
                <c:pt idx="307">
                  <c:v>76.0</c:v>
                </c:pt>
                <c:pt idx="308">
                  <c:v>76.0</c:v>
                </c:pt>
                <c:pt idx="309">
                  <c:v>77.0</c:v>
                </c:pt>
                <c:pt idx="310">
                  <c:v>77.0</c:v>
                </c:pt>
                <c:pt idx="311">
                  <c:v>77.0</c:v>
                </c:pt>
                <c:pt idx="312">
                  <c:v>77.0</c:v>
                </c:pt>
                <c:pt idx="313">
                  <c:v>77.0</c:v>
                </c:pt>
                <c:pt idx="314">
                  <c:v>78.0</c:v>
                </c:pt>
                <c:pt idx="315">
                  <c:v>78.0</c:v>
                </c:pt>
                <c:pt idx="316">
                  <c:v>78.0</c:v>
                </c:pt>
                <c:pt idx="317">
                  <c:v>78.0</c:v>
                </c:pt>
                <c:pt idx="318">
                  <c:v>78.0</c:v>
                </c:pt>
                <c:pt idx="319">
                  <c:v>78.0</c:v>
                </c:pt>
                <c:pt idx="320">
                  <c:v>78.0</c:v>
                </c:pt>
                <c:pt idx="321">
                  <c:v>79.0</c:v>
                </c:pt>
                <c:pt idx="322">
                  <c:v>79.0</c:v>
                </c:pt>
                <c:pt idx="323">
                  <c:v>79.0</c:v>
                </c:pt>
                <c:pt idx="324">
                  <c:v>79.0</c:v>
                </c:pt>
                <c:pt idx="325">
                  <c:v>80.0</c:v>
                </c:pt>
                <c:pt idx="326">
                  <c:v>80.0</c:v>
                </c:pt>
                <c:pt idx="327">
                  <c:v>80.0</c:v>
                </c:pt>
                <c:pt idx="328">
                  <c:v>80.0</c:v>
                </c:pt>
                <c:pt idx="329">
                  <c:v>80.0</c:v>
                </c:pt>
                <c:pt idx="330">
                  <c:v>80.0</c:v>
                </c:pt>
                <c:pt idx="331">
                  <c:v>81.0</c:v>
                </c:pt>
                <c:pt idx="332">
                  <c:v>81.0</c:v>
                </c:pt>
                <c:pt idx="333">
                  <c:v>81.0</c:v>
                </c:pt>
                <c:pt idx="334">
                  <c:v>81.0</c:v>
                </c:pt>
                <c:pt idx="335">
                  <c:v>81.0</c:v>
                </c:pt>
                <c:pt idx="336">
                  <c:v>81.0</c:v>
                </c:pt>
                <c:pt idx="337">
                  <c:v>81.0</c:v>
                </c:pt>
                <c:pt idx="338">
                  <c:v>81.0</c:v>
                </c:pt>
                <c:pt idx="339">
                  <c:v>81.0</c:v>
                </c:pt>
                <c:pt idx="340">
                  <c:v>81.0</c:v>
                </c:pt>
                <c:pt idx="341">
                  <c:v>81.0</c:v>
                </c:pt>
                <c:pt idx="342">
                  <c:v>82.0</c:v>
                </c:pt>
                <c:pt idx="343">
                  <c:v>82.0</c:v>
                </c:pt>
                <c:pt idx="344">
                  <c:v>82.0</c:v>
                </c:pt>
                <c:pt idx="345">
                  <c:v>82.0</c:v>
                </c:pt>
                <c:pt idx="346">
                  <c:v>82.0</c:v>
                </c:pt>
                <c:pt idx="347">
                  <c:v>83.0</c:v>
                </c:pt>
                <c:pt idx="348">
                  <c:v>84.0</c:v>
                </c:pt>
                <c:pt idx="349">
                  <c:v>84.0</c:v>
                </c:pt>
                <c:pt idx="350">
                  <c:v>84.0</c:v>
                </c:pt>
                <c:pt idx="351">
                  <c:v>84.0</c:v>
                </c:pt>
                <c:pt idx="352">
                  <c:v>85.0</c:v>
                </c:pt>
                <c:pt idx="353">
                  <c:v>85.0</c:v>
                </c:pt>
                <c:pt idx="354">
                  <c:v>85.0</c:v>
                </c:pt>
                <c:pt idx="355">
                  <c:v>85.0</c:v>
                </c:pt>
                <c:pt idx="356">
                  <c:v>85.0</c:v>
                </c:pt>
                <c:pt idx="357">
                  <c:v>85.0</c:v>
                </c:pt>
                <c:pt idx="358">
                  <c:v>86.0</c:v>
                </c:pt>
                <c:pt idx="359">
                  <c:v>86.0</c:v>
                </c:pt>
                <c:pt idx="360">
                  <c:v>87.0</c:v>
                </c:pt>
                <c:pt idx="361">
                  <c:v>87.0</c:v>
                </c:pt>
                <c:pt idx="362">
                  <c:v>87.0</c:v>
                </c:pt>
                <c:pt idx="363">
                  <c:v>87.0</c:v>
                </c:pt>
                <c:pt idx="364">
                  <c:v>87.0</c:v>
                </c:pt>
                <c:pt idx="365">
                  <c:v>87.0</c:v>
                </c:pt>
                <c:pt idx="366">
                  <c:v>87.0</c:v>
                </c:pt>
                <c:pt idx="367">
                  <c:v>87.0</c:v>
                </c:pt>
                <c:pt idx="368">
                  <c:v>87.0</c:v>
                </c:pt>
                <c:pt idx="369">
                  <c:v>87.0</c:v>
                </c:pt>
                <c:pt idx="370">
                  <c:v>87.0</c:v>
                </c:pt>
                <c:pt idx="371">
                  <c:v>87.0</c:v>
                </c:pt>
                <c:pt idx="372">
                  <c:v>87.0</c:v>
                </c:pt>
                <c:pt idx="373">
                  <c:v>87.0</c:v>
                </c:pt>
                <c:pt idx="374">
                  <c:v>87.0</c:v>
                </c:pt>
                <c:pt idx="375">
                  <c:v>87.0</c:v>
                </c:pt>
                <c:pt idx="376">
                  <c:v>87.0</c:v>
                </c:pt>
                <c:pt idx="377">
                  <c:v>87.0</c:v>
                </c:pt>
                <c:pt idx="378">
                  <c:v>87.0</c:v>
                </c:pt>
                <c:pt idx="379">
                  <c:v>87.0</c:v>
                </c:pt>
                <c:pt idx="380">
                  <c:v>87.0</c:v>
                </c:pt>
                <c:pt idx="381">
                  <c:v>87.0</c:v>
                </c:pt>
                <c:pt idx="382">
                  <c:v>87.0</c:v>
                </c:pt>
                <c:pt idx="383">
                  <c:v>87.0</c:v>
                </c:pt>
                <c:pt idx="384">
                  <c:v>87.0</c:v>
                </c:pt>
                <c:pt idx="385">
                  <c:v>87.0</c:v>
                </c:pt>
                <c:pt idx="386">
                  <c:v>87.0</c:v>
                </c:pt>
                <c:pt idx="387">
                  <c:v>87.0</c:v>
                </c:pt>
                <c:pt idx="388">
                  <c:v>87.0</c:v>
                </c:pt>
                <c:pt idx="389">
                  <c:v>87.0</c:v>
                </c:pt>
                <c:pt idx="390">
                  <c:v>87.0</c:v>
                </c:pt>
                <c:pt idx="391">
                  <c:v>87.0</c:v>
                </c:pt>
                <c:pt idx="392">
                  <c:v>87.0</c:v>
                </c:pt>
                <c:pt idx="393">
                  <c:v>88.0</c:v>
                </c:pt>
                <c:pt idx="394">
                  <c:v>88.0</c:v>
                </c:pt>
                <c:pt idx="395">
                  <c:v>88.0</c:v>
                </c:pt>
                <c:pt idx="396">
                  <c:v>89.0</c:v>
                </c:pt>
                <c:pt idx="397">
                  <c:v>89.0</c:v>
                </c:pt>
                <c:pt idx="398">
                  <c:v>90.0</c:v>
                </c:pt>
                <c:pt idx="399">
                  <c:v>91.0</c:v>
                </c:pt>
                <c:pt idx="400">
                  <c:v>91.0</c:v>
                </c:pt>
                <c:pt idx="401">
                  <c:v>91.0</c:v>
                </c:pt>
                <c:pt idx="402">
                  <c:v>91.0</c:v>
                </c:pt>
                <c:pt idx="403">
                  <c:v>91.0</c:v>
                </c:pt>
                <c:pt idx="404">
                  <c:v>91.0</c:v>
                </c:pt>
                <c:pt idx="405">
                  <c:v>91.0</c:v>
                </c:pt>
                <c:pt idx="406">
                  <c:v>91.0</c:v>
                </c:pt>
                <c:pt idx="407">
                  <c:v>91.0</c:v>
                </c:pt>
                <c:pt idx="408">
                  <c:v>91.0</c:v>
                </c:pt>
                <c:pt idx="409">
                  <c:v>91.0</c:v>
                </c:pt>
                <c:pt idx="410">
                  <c:v>91.0</c:v>
                </c:pt>
                <c:pt idx="411">
                  <c:v>91.0</c:v>
                </c:pt>
                <c:pt idx="412">
                  <c:v>91.0</c:v>
                </c:pt>
                <c:pt idx="413">
                  <c:v>91.0</c:v>
                </c:pt>
                <c:pt idx="414">
                  <c:v>92.0</c:v>
                </c:pt>
                <c:pt idx="415">
                  <c:v>92.0</c:v>
                </c:pt>
                <c:pt idx="416">
                  <c:v>92.0</c:v>
                </c:pt>
                <c:pt idx="417">
                  <c:v>92.0</c:v>
                </c:pt>
                <c:pt idx="418">
                  <c:v>92.0</c:v>
                </c:pt>
                <c:pt idx="419">
                  <c:v>92.0</c:v>
                </c:pt>
                <c:pt idx="420">
                  <c:v>92.0</c:v>
                </c:pt>
                <c:pt idx="421">
                  <c:v>92.0</c:v>
                </c:pt>
                <c:pt idx="422">
                  <c:v>92.0</c:v>
                </c:pt>
                <c:pt idx="423">
                  <c:v>92.0</c:v>
                </c:pt>
                <c:pt idx="424">
                  <c:v>92.0</c:v>
                </c:pt>
                <c:pt idx="425">
                  <c:v>92.0</c:v>
                </c:pt>
                <c:pt idx="426">
                  <c:v>92.0</c:v>
                </c:pt>
                <c:pt idx="427">
                  <c:v>92.0</c:v>
                </c:pt>
                <c:pt idx="428">
                  <c:v>93.0</c:v>
                </c:pt>
                <c:pt idx="429">
                  <c:v>94.0</c:v>
                </c:pt>
                <c:pt idx="430">
                  <c:v>94.0</c:v>
                </c:pt>
                <c:pt idx="431">
                  <c:v>95.0</c:v>
                </c:pt>
                <c:pt idx="432">
                  <c:v>96.0</c:v>
                </c:pt>
                <c:pt idx="433">
                  <c:v>96.0</c:v>
                </c:pt>
                <c:pt idx="434">
                  <c:v>96.0</c:v>
                </c:pt>
                <c:pt idx="435">
                  <c:v>97.0</c:v>
                </c:pt>
                <c:pt idx="436">
                  <c:v>97.0</c:v>
                </c:pt>
                <c:pt idx="437">
                  <c:v>98.0</c:v>
                </c:pt>
                <c:pt idx="438">
                  <c:v>98.0</c:v>
                </c:pt>
                <c:pt idx="439">
                  <c:v>99.0</c:v>
                </c:pt>
                <c:pt idx="440">
                  <c:v>99.0</c:v>
                </c:pt>
                <c:pt idx="441">
                  <c:v>99.0</c:v>
                </c:pt>
                <c:pt idx="442">
                  <c:v>99.0</c:v>
                </c:pt>
                <c:pt idx="443">
                  <c:v>99.0</c:v>
                </c:pt>
                <c:pt idx="444">
                  <c:v>99.0</c:v>
                </c:pt>
                <c:pt idx="445">
                  <c:v>100.0</c:v>
                </c:pt>
                <c:pt idx="446">
                  <c:v>100.0</c:v>
                </c:pt>
                <c:pt idx="447">
                  <c:v>100.0</c:v>
                </c:pt>
                <c:pt idx="448">
                  <c:v>100.0</c:v>
                </c:pt>
                <c:pt idx="449">
                  <c:v>100.0</c:v>
                </c:pt>
                <c:pt idx="450">
                  <c:v>100.0</c:v>
                </c:pt>
                <c:pt idx="451">
                  <c:v>100.0</c:v>
                </c:pt>
                <c:pt idx="452">
                  <c:v>100.0</c:v>
                </c:pt>
                <c:pt idx="453">
                  <c:v>100.0</c:v>
                </c:pt>
                <c:pt idx="454">
                  <c:v>100.0</c:v>
                </c:pt>
                <c:pt idx="455">
                  <c:v>101.0</c:v>
                </c:pt>
                <c:pt idx="456">
                  <c:v>101.0</c:v>
                </c:pt>
                <c:pt idx="457">
                  <c:v>101.0</c:v>
                </c:pt>
                <c:pt idx="458">
                  <c:v>102.0</c:v>
                </c:pt>
                <c:pt idx="459">
                  <c:v>103.0</c:v>
                </c:pt>
                <c:pt idx="460">
                  <c:v>103.0</c:v>
                </c:pt>
                <c:pt idx="461">
                  <c:v>104.0</c:v>
                </c:pt>
                <c:pt idx="462">
                  <c:v>104.0</c:v>
                </c:pt>
                <c:pt idx="463">
                  <c:v>104.0</c:v>
                </c:pt>
                <c:pt idx="464">
                  <c:v>104.0</c:v>
                </c:pt>
                <c:pt idx="465">
                  <c:v>104.0</c:v>
                </c:pt>
                <c:pt idx="466">
                  <c:v>104.0</c:v>
                </c:pt>
                <c:pt idx="467">
                  <c:v>104.0</c:v>
                </c:pt>
                <c:pt idx="468">
                  <c:v>104.0</c:v>
                </c:pt>
                <c:pt idx="469">
                  <c:v>104.0</c:v>
                </c:pt>
                <c:pt idx="470">
                  <c:v>104.0</c:v>
                </c:pt>
                <c:pt idx="471">
                  <c:v>104.0</c:v>
                </c:pt>
                <c:pt idx="472">
                  <c:v>105.0</c:v>
                </c:pt>
                <c:pt idx="473">
                  <c:v>106.0</c:v>
                </c:pt>
                <c:pt idx="474">
                  <c:v>106.0</c:v>
                </c:pt>
                <c:pt idx="475">
                  <c:v>106.0</c:v>
                </c:pt>
                <c:pt idx="476">
                  <c:v>106.0</c:v>
                </c:pt>
                <c:pt idx="477">
                  <c:v>106.0</c:v>
                </c:pt>
                <c:pt idx="478">
                  <c:v>106.0</c:v>
                </c:pt>
                <c:pt idx="479">
                  <c:v>106.0</c:v>
                </c:pt>
                <c:pt idx="480">
                  <c:v>106.0</c:v>
                </c:pt>
                <c:pt idx="481">
                  <c:v>107.0</c:v>
                </c:pt>
                <c:pt idx="482">
                  <c:v>108.0</c:v>
                </c:pt>
                <c:pt idx="483">
                  <c:v>108.0</c:v>
                </c:pt>
                <c:pt idx="484">
                  <c:v>108.0</c:v>
                </c:pt>
                <c:pt idx="485">
                  <c:v>108.0</c:v>
                </c:pt>
                <c:pt idx="486">
                  <c:v>109.0</c:v>
                </c:pt>
                <c:pt idx="487">
                  <c:v>109.0</c:v>
                </c:pt>
                <c:pt idx="488">
                  <c:v>109.0</c:v>
                </c:pt>
                <c:pt idx="489">
                  <c:v>109.0</c:v>
                </c:pt>
                <c:pt idx="490">
                  <c:v>109.0</c:v>
                </c:pt>
                <c:pt idx="491">
                  <c:v>109.0</c:v>
                </c:pt>
                <c:pt idx="492">
                  <c:v>110.0</c:v>
                </c:pt>
                <c:pt idx="493">
                  <c:v>110.0</c:v>
                </c:pt>
                <c:pt idx="494">
                  <c:v>111.0</c:v>
                </c:pt>
                <c:pt idx="495">
                  <c:v>111.0</c:v>
                </c:pt>
                <c:pt idx="496">
                  <c:v>112.0</c:v>
                </c:pt>
                <c:pt idx="497">
                  <c:v>112.0</c:v>
                </c:pt>
                <c:pt idx="498">
                  <c:v>113.0</c:v>
                </c:pt>
                <c:pt idx="499">
                  <c:v>113.0</c:v>
                </c:pt>
                <c:pt idx="500">
                  <c:v>113.0</c:v>
                </c:pt>
                <c:pt idx="501">
                  <c:v>113.0</c:v>
                </c:pt>
                <c:pt idx="502">
                  <c:v>113.0</c:v>
                </c:pt>
                <c:pt idx="503">
                  <c:v>113.0</c:v>
                </c:pt>
                <c:pt idx="504">
                  <c:v>113.0</c:v>
                </c:pt>
                <c:pt idx="505">
                  <c:v>113.0</c:v>
                </c:pt>
                <c:pt idx="506">
                  <c:v>113.0</c:v>
                </c:pt>
                <c:pt idx="507">
                  <c:v>114.0</c:v>
                </c:pt>
                <c:pt idx="508">
                  <c:v>115.0</c:v>
                </c:pt>
                <c:pt idx="509">
                  <c:v>116.0</c:v>
                </c:pt>
                <c:pt idx="510">
                  <c:v>117.0</c:v>
                </c:pt>
                <c:pt idx="511">
                  <c:v>118.0</c:v>
                </c:pt>
                <c:pt idx="512">
                  <c:v>119.0</c:v>
                </c:pt>
                <c:pt idx="513">
                  <c:v>120.0</c:v>
                </c:pt>
                <c:pt idx="514">
                  <c:v>121.0</c:v>
                </c:pt>
                <c:pt idx="515">
                  <c:v>121.0</c:v>
                </c:pt>
                <c:pt idx="516">
                  <c:v>122.0</c:v>
                </c:pt>
                <c:pt idx="517">
                  <c:v>122.0</c:v>
                </c:pt>
                <c:pt idx="518">
                  <c:v>122.0</c:v>
                </c:pt>
                <c:pt idx="519">
                  <c:v>122.0</c:v>
                </c:pt>
                <c:pt idx="520">
                  <c:v>122.0</c:v>
                </c:pt>
                <c:pt idx="521">
                  <c:v>122.0</c:v>
                </c:pt>
                <c:pt idx="522">
                  <c:v>123.0</c:v>
                </c:pt>
                <c:pt idx="523">
                  <c:v>123.0</c:v>
                </c:pt>
                <c:pt idx="524">
                  <c:v>123.0</c:v>
                </c:pt>
                <c:pt idx="525">
                  <c:v>123.0</c:v>
                </c:pt>
                <c:pt idx="526">
                  <c:v>124.0</c:v>
                </c:pt>
                <c:pt idx="527">
                  <c:v>125.0</c:v>
                </c:pt>
                <c:pt idx="528">
                  <c:v>126.0</c:v>
                </c:pt>
                <c:pt idx="529">
                  <c:v>127.0</c:v>
                </c:pt>
                <c:pt idx="530">
                  <c:v>127.0</c:v>
                </c:pt>
                <c:pt idx="531">
                  <c:v>127.0</c:v>
                </c:pt>
                <c:pt idx="532">
                  <c:v>127.0</c:v>
                </c:pt>
                <c:pt idx="533">
                  <c:v>127.0</c:v>
                </c:pt>
                <c:pt idx="534">
                  <c:v>127.0</c:v>
                </c:pt>
                <c:pt idx="535">
                  <c:v>128.0</c:v>
                </c:pt>
                <c:pt idx="536">
                  <c:v>129.0</c:v>
                </c:pt>
                <c:pt idx="537">
                  <c:v>129.0</c:v>
                </c:pt>
                <c:pt idx="538">
                  <c:v>129.0</c:v>
                </c:pt>
                <c:pt idx="539">
                  <c:v>129.0</c:v>
                </c:pt>
                <c:pt idx="540">
                  <c:v>130.0</c:v>
                </c:pt>
                <c:pt idx="541">
                  <c:v>130.0</c:v>
                </c:pt>
                <c:pt idx="542">
                  <c:v>130.0</c:v>
                </c:pt>
                <c:pt idx="543">
                  <c:v>130.0</c:v>
                </c:pt>
                <c:pt idx="544">
                  <c:v>131.0</c:v>
                </c:pt>
                <c:pt idx="545">
                  <c:v>131.0</c:v>
                </c:pt>
                <c:pt idx="546">
                  <c:v>131.0</c:v>
                </c:pt>
                <c:pt idx="547">
                  <c:v>131.0</c:v>
                </c:pt>
                <c:pt idx="548">
                  <c:v>131.0</c:v>
                </c:pt>
                <c:pt idx="549">
                  <c:v>131.0</c:v>
                </c:pt>
                <c:pt idx="550">
                  <c:v>131.0</c:v>
                </c:pt>
                <c:pt idx="551">
                  <c:v>132.0</c:v>
                </c:pt>
                <c:pt idx="552">
                  <c:v>132.0</c:v>
                </c:pt>
                <c:pt idx="553">
                  <c:v>132.0</c:v>
                </c:pt>
                <c:pt idx="554">
                  <c:v>132.0</c:v>
                </c:pt>
                <c:pt idx="555">
                  <c:v>132.0</c:v>
                </c:pt>
                <c:pt idx="556">
                  <c:v>133.0</c:v>
                </c:pt>
                <c:pt idx="557">
                  <c:v>133.0</c:v>
                </c:pt>
                <c:pt idx="558">
                  <c:v>133.0</c:v>
                </c:pt>
                <c:pt idx="559">
                  <c:v>133.0</c:v>
                </c:pt>
                <c:pt idx="560">
                  <c:v>133.0</c:v>
                </c:pt>
                <c:pt idx="561">
                  <c:v>133.0</c:v>
                </c:pt>
                <c:pt idx="562">
                  <c:v>133.0</c:v>
                </c:pt>
                <c:pt idx="563">
                  <c:v>133.0</c:v>
                </c:pt>
                <c:pt idx="564">
                  <c:v>133.0</c:v>
                </c:pt>
                <c:pt idx="565">
                  <c:v>134.0</c:v>
                </c:pt>
                <c:pt idx="566">
                  <c:v>134.0</c:v>
                </c:pt>
                <c:pt idx="567">
                  <c:v>134.0</c:v>
                </c:pt>
                <c:pt idx="568">
                  <c:v>134.0</c:v>
                </c:pt>
                <c:pt idx="569">
                  <c:v>134.0</c:v>
                </c:pt>
                <c:pt idx="570">
                  <c:v>134.0</c:v>
                </c:pt>
                <c:pt idx="571">
                  <c:v>134.0</c:v>
                </c:pt>
                <c:pt idx="572">
                  <c:v>134.0</c:v>
                </c:pt>
                <c:pt idx="573">
                  <c:v>134.0</c:v>
                </c:pt>
                <c:pt idx="574">
                  <c:v>134.0</c:v>
                </c:pt>
                <c:pt idx="575">
                  <c:v>134.0</c:v>
                </c:pt>
                <c:pt idx="576">
                  <c:v>135.0</c:v>
                </c:pt>
                <c:pt idx="577">
                  <c:v>135.0</c:v>
                </c:pt>
                <c:pt idx="578">
                  <c:v>135.0</c:v>
                </c:pt>
                <c:pt idx="579">
                  <c:v>136.0</c:v>
                </c:pt>
                <c:pt idx="580">
                  <c:v>136.0</c:v>
                </c:pt>
                <c:pt idx="581">
                  <c:v>137.0</c:v>
                </c:pt>
                <c:pt idx="582">
                  <c:v>138.0</c:v>
                </c:pt>
                <c:pt idx="583">
                  <c:v>138.0</c:v>
                </c:pt>
                <c:pt idx="584">
                  <c:v>138.0</c:v>
                </c:pt>
                <c:pt idx="585">
                  <c:v>138.0</c:v>
                </c:pt>
                <c:pt idx="586">
                  <c:v>138.0</c:v>
                </c:pt>
                <c:pt idx="587">
                  <c:v>138.0</c:v>
                </c:pt>
                <c:pt idx="588">
                  <c:v>139.0</c:v>
                </c:pt>
                <c:pt idx="589">
                  <c:v>139.0</c:v>
                </c:pt>
                <c:pt idx="590">
                  <c:v>139.0</c:v>
                </c:pt>
                <c:pt idx="591">
                  <c:v>140.0</c:v>
                </c:pt>
                <c:pt idx="592">
                  <c:v>140.0</c:v>
                </c:pt>
                <c:pt idx="593">
                  <c:v>140.0</c:v>
                </c:pt>
                <c:pt idx="594">
                  <c:v>140.0</c:v>
                </c:pt>
                <c:pt idx="595">
                  <c:v>140.0</c:v>
                </c:pt>
                <c:pt idx="596">
                  <c:v>140.0</c:v>
                </c:pt>
                <c:pt idx="597">
                  <c:v>140.0</c:v>
                </c:pt>
                <c:pt idx="598">
                  <c:v>140.0</c:v>
                </c:pt>
                <c:pt idx="599">
                  <c:v>140.0</c:v>
                </c:pt>
                <c:pt idx="600">
                  <c:v>140.0</c:v>
                </c:pt>
                <c:pt idx="601">
                  <c:v>140.0</c:v>
                </c:pt>
                <c:pt idx="602">
                  <c:v>140.0</c:v>
                </c:pt>
                <c:pt idx="603">
                  <c:v>140.0</c:v>
                </c:pt>
                <c:pt idx="604">
                  <c:v>140.0</c:v>
                </c:pt>
                <c:pt idx="605">
                  <c:v>141.0</c:v>
                </c:pt>
                <c:pt idx="606">
                  <c:v>141.0</c:v>
                </c:pt>
                <c:pt idx="607">
                  <c:v>142.0</c:v>
                </c:pt>
                <c:pt idx="608">
                  <c:v>143.0</c:v>
                </c:pt>
                <c:pt idx="609">
                  <c:v>144.0</c:v>
                </c:pt>
                <c:pt idx="610">
                  <c:v>145.0</c:v>
                </c:pt>
                <c:pt idx="611">
                  <c:v>145.0</c:v>
                </c:pt>
                <c:pt idx="612">
                  <c:v>146.0</c:v>
                </c:pt>
                <c:pt idx="613">
                  <c:v>147.0</c:v>
                </c:pt>
                <c:pt idx="614">
                  <c:v>147.0</c:v>
                </c:pt>
                <c:pt idx="615">
                  <c:v>147.0</c:v>
                </c:pt>
                <c:pt idx="616">
                  <c:v>147.0</c:v>
                </c:pt>
                <c:pt idx="617">
                  <c:v>147.0</c:v>
                </c:pt>
                <c:pt idx="618">
                  <c:v>147.0</c:v>
                </c:pt>
                <c:pt idx="619">
                  <c:v>147.0</c:v>
                </c:pt>
                <c:pt idx="620">
                  <c:v>147.0</c:v>
                </c:pt>
                <c:pt idx="621">
                  <c:v>147.0</c:v>
                </c:pt>
                <c:pt idx="622">
                  <c:v>148.0</c:v>
                </c:pt>
                <c:pt idx="623">
                  <c:v>148.0</c:v>
                </c:pt>
                <c:pt idx="624">
                  <c:v>148.0</c:v>
                </c:pt>
                <c:pt idx="625">
                  <c:v>149.0</c:v>
                </c:pt>
                <c:pt idx="626">
                  <c:v>149.0</c:v>
                </c:pt>
                <c:pt idx="627">
                  <c:v>149.0</c:v>
                </c:pt>
                <c:pt idx="628">
                  <c:v>149.0</c:v>
                </c:pt>
                <c:pt idx="629">
                  <c:v>149.0</c:v>
                </c:pt>
                <c:pt idx="630">
                  <c:v>149.0</c:v>
                </c:pt>
                <c:pt idx="631">
                  <c:v>149.0</c:v>
                </c:pt>
                <c:pt idx="632">
                  <c:v>149.0</c:v>
                </c:pt>
                <c:pt idx="633">
                  <c:v>149.0</c:v>
                </c:pt>
                <c:pt idx="634">
                  <c:v>149.0</c:v>
                </c:pt>
                <c:pt idx="635">
                  <c:v>149.0</c:v>
                </c:pt>
                <c:pt idx="636">
                  <c:v>149.0</c:v>
                </c:pt>
                <c:pt idx="637">
                  <c:v>150.0</c:v>
                </c:pt>
                <c:pt idx="638">
                  <c:v>150.0</c:v>
                </c:pt>
                <c:pt idx="639">
                  <c:v>150.0</c:v>
                </c:pt>
                <c:pt idx="640">
                  <c:v>150.0</c:v>
                </c:pt>
                <c:pt idx="641">
                  <c:v>150.0</c:v>
                </c:pt>
                <c:pt idx="642">
                  <c:v>151.0</c:v>
                </c:pt>
                <c:pt idx="643">
                  <c:v>151.0</c:v>
                </c:pt>
                <c:pt idx="644">
                  <c:v>151.0</c:v>
                </c:pt>
                <c:pt idx="645">
                  <c:v>152.0</c:v>
                </c:pt>
                <c:pt idx="646">
                  <c:v>153.0</c:v>
                </c:pt>
                <c:pt idx="647">
                  <c:v>153.0</c:v>
                </c:pt>
                <c:pt idx="648">
                  <c:v>153.0</c:v>
                </c:pt>
                <c:pt idx="649">
                  <c:v>153.0</c:v>
                </c:pt>
                <c:pt idx="650">
                  <c:v>153.0</c:v>
                </c:pt>
                <c:pt idx="651">
                  <c:v>154.0</c:v>
                </c:pt>
                <c:pt idx="652">
                  <c:v>155.0</c:v>
                </c:pt>
                <c:pt idx="653">
                  <c:v>156.0</c:v>
                </c:pt>
                <c:pt idx="654">
                  <c:v>156.0</c:v>
                </c:pt>
                <c:pt idx="655">
                  <c:v>156.0</c:v>
                </c:pt>
                <c:pt idx="656">
                  <c:v>156.0</c:v>
                </c:pt>
                <c:pt idx="657">
                  <c:v>156.0</c:v>
                </c:pt>
                <c:pt idx="658">
                  <c:v>156.0</c:v>
                </c:pt>
                <c:pt idx="659">
                  <c:v>156.0</c:v>
                </c:pt>
                <c:pt idx="660">
                  <c:v>157.0</c:v>
                </c:pt>
                <c:pt idx="661">
                  <c:v>157.0</c:v>
                </c:pt>
                <c:pt idx="662">
                  <c:v>157.0</c:v>
                </c:pt>
                <c:pt idx="663">
                  <c:v>158.0</c:v>
                </c:pt>
                <c:pt idx="664">
                  <c:v>158.0</c:v>
                </c:pt>
                <c:pt idx="665">
                  <c:v>158.0</c:v>
                </c:pt>
                <c:pt idx="666">
                  <c:v>159.0</c:v>
                </c:pt>
                <c:pt idx="667">
                  <c:v>159.0</c:v>
                </c:pt>
                <c:pt idx="668">
                  <c:v>159.0</c:v>
                </c:pt>
                <c:pt idx="669">
                  <c:v>159.0</c:v>
                </c:pt>
                <c:pt idx="670">
                  <c:v>159.0</c:v>
                </c:pt>
                <c:pt idx="671">
                  <c:v>159.0</c:v>
                </c:pt>
                <c:pt idx="672">
                  <c:v>159.0</c:v>
                </c:pt>
                <c:pt idx="673">
                  <c:v>159.0</c:v>
                </c:pt>
                <c:pt idx="674">
                  <c:v>159.0</c:v>
                </c:pt>
                <c:pt idx="675">
                  <c:v>159.0</c:v>
                </c:pt>
                <c:pt idx="676">
                  <c:v>160.0</c:v>
                </c:pt>
                <c:pt idx="677">
                  <c:v>160.0</c:v>
                </c:pt>
                <c:pt idx="678">
                  <c:v>160.0</c:v>
                </c:pt>
                <c:pt idx="679">
                  <c:v>160.0</c:v>
                </c:pt>
                <c:pt idx="680">
                  <c:v>161.0</c:v>
                </c:pt>
                <c:pt idx="681">
                  <c:v>162.0</c:v>
                </c:pt>
                <c:pt idx="682">
                  <c:v>163.0</c:v>
                </c:pt>
                <c:pt idx="683">
                  <c:v>164.0</c:v>
                </c:pt>
                <c:pt idx="684">
                  <c:v>165.0</c:v>
                </c:pt>
                <c:pt idx="685">
                  <c:v>165.0</c:v>
                </c:pt>
                <c:pt idx="686">
                  <c:v>165.0</c:v>
                </c:pt>
                <c:pt idx="687">
                  <c:v>165.0</c:v>
                </c:pt>
                <c:pt idx="688">
                  <c:v>165.0</c:v>
                </c:pt>
                <c:pt idx="689">
                  <c:v>165.0</c:v>
                </c:pt>
                <c:pt idx="690">
                  <c:v>165.0</c:v>
                </c:pt>
                <c:pt idx="691">
                  <c:v>165.0</c:v>
                </c:pt>
                <c:pt idx="692">
                  <c:v>166.0</c:v>
                </c:pt>
                <c:pt idx="693">
                  <c:v>166.0</c:v>
                </c:pt>
                <c:pt idx="694">
                  <c:v>166.0</c:v>
                </c:pt>
                <c:pt idx="695">
                  <c:v>166.0</c:v>
                </c:pt>
                <c:pt idx="696">
                  <c:v>166.0</c:v>
                </c:pt>
                <c:pt idx="697">
                  <c:v>166.0</c:v>
                </c:pt>
                <c:pt idx="698">
                  <c:v>166.0</c:v>
                </c:pt>
                <c:pt idx="699">
                  <c:v>166.0</c:v>
                </c:pt>
                <c:pt idx="700">
                  <c:v>166.0</c:v>
                </c:pt>
                <c:pt idx="701">
                  <c:v>166.0</c:v>
                </c:pt>
                <c:pt idx="702">
                  <c:v>166.0</c:v>
                </c:pt>
                <c:pt idx="703">
                  <c:v>166.0</c:v>
                </c:pt>
                <c:pt idx="704">
                  <c:v>166.0</c:v>
                </c:pt>
                <c:pt idx="705">
                  <c:v>166.0</c:v>
                </c:pt>
                <c:pt idx="706">
                  <c:v>166.0</c:v>
                </c:pt>
                <c:pt idx="707">
                  <c:v>166.0</c:v>
                </c:pt>
                <c:pt idx="708">
                  <c:v>166.0</c:v>
                </c:pt>
                <c:pt idx="709">
                  <c:v>166.0</c:v>
                </c:pt>
                <c:pt idx="710">
                  <c:v>166.0</c:v>
                </c:pt>
                <c:pt idx="711">
                  <c:v>167.0</c:v>
                </c:pt>
                <c:pt idx="712">
                  <c:v>168.0</c:v>
                </c:pt>
                <c:pt idx="713">
                  <c:v>168.0</c:v>
                </c:pt>
                <c:pt idx="714">
                  <c:v>168.0</c:v>
                </c:pt>
                <c:pt idx="715">
                  <c:v>168.0</c:v>
                </c:pt>
                <c:pt idx="716">
                  <c:v>168.0</c:v>
                </c:pt>
                <c:pt idx="717">
                  <c:v>168.0</c:v>
                </c:pt>
                <c:pt idx="718">
                  <c:v>168.0</c:v>
                </c:pt>
                <c:pt idx="719">
                  <c:v>168.0</c:v>
                </c:pt>
                <c:pt idx="720">
                  <c:v>168.0</c:v>
                </c:pt>
                <c:pt idx="721">
                  <c:v>168.0</c:v>
                </c:pt>
                <c:pt idx="722">
                  <c:v>168.0</c:v>
                </c:pt>
                <c:pt idx="723">
                  <c:v>168.0</c:v>
                </c:pt>
                <c:pt idx="724">
                  <c:v>168.0</c:v>
                </c:pt>
                <c:pt idx="725">
                  <c:v>168.0</c:v>
                </c:pt>
                <c:pt idx="726">
                  <c:v>168.0</c:v>
                </c:pt>
                <c:pt idx="727">
                  <c:v>168.0</c:v>
                </c:pt>
                <c:pt idx="728">
                  <c:v>168.0</c:v>
                </c:pt>
                <c:pt idx="729">
                  <c:v>168.0</c:v>
                </c:pt>
                <c:pt idx="730">
                  <c:v>168.0</c:v>
                </c:pt>
                <c:pt idx="731">
                  <c:v>168.0</c:v>
                </c:pt>
                <c:pt idx="732">
                  <c:v>168.0</c:v>
                </c:pt>
                <c:pt idx="733">
                  <c:v>168.0</c:v>
                </c:pt>
                <c:pt idx="734">
                  <c:v>168.0</c:v>
                </c:pt>
                <c:pt idx="735">
                  <c:v>168.0</c:v>
                </c:pt>
                <c:pt idx="736">
                  <c:v>168.0</c:v>
                </c:pt>
                <c:pt idx="737">
                  <c:v>168.0</c:v>
                </c:pt>
                <c:pt idx="738">
                  <c:v>168.0</c:v>
                </c:pt>
                <c:pt idx="739">
                  <c:v>168.0</c:v>
                </c:pt>
                <c:pt idx="740">
                  <c:v>168.0</c:v>
                </c:pt>
                <c:pt idx="741">
                  <c:v>168.0</c:v>
                </c:pt>
                <c:pt idx="742">
                  <c:v>168.0</c:v>
                </c:pt>
                <c:pt idx="743">
                  <c:v>168.0</c:v>
                </c:pt>
                <c:pt idx="744">
                  <c:v>168.0</c:v>
                </c:pt>
                <c:pt idx="745">
                  <c:v>168.0</c:v>
                </c:pt>
                <c:pt idx="746">
                  <c:v>168.0</c:v>
                </c:pt>
                <c:pt idx="747">
                  <c:v>168.0</c:v>
                </c:pt>
                <c:pt idx="748">
                  <c:v>168.0</c:v>
                </c:pt>
                <c:pt idx="749">
                  <c:v>168.0</c:v>
                </c:pt>
                <c:pt idx="750">
                  <c:v>168.0</c:v>
                </c:pt>
                <c:pt idx="751">
                  <c:v>169.0</c:v>
                </c:pt>
                <c:pt idx="752">
                  <c:v>169.0</c:v>
                </c:pt>
                <c:pt idx="753">
                  <c:v>169.0</c:v>
                </c:pt>
                <c:pt idx="754">
                  <c:v>169.0</c:v>
                </c:pt>
                <c:pt idx="755">
                  <c:v>170.0</c:v>
                </c:pt>
                <c:pt idx="756">
                  <c:v>170.0</c:v>
                </c:pt>
                <c:pt idx="757">
                  <c:v>170.0</c:v>
                </c:pt>
                <c:pt idx="758">
                  <c:v>170.0</c:v>
                </c:pt>
                <c:pt idx="759">
                  <c:v>170.0</c:v>
                </c:pt>
                <c:pt idx="760">
                  <c:v>170.0</c:v>
                </c:pt>
                <c:pt idx="761">
                  <c:v>170.0</c:v>
                </c:pt>
                <c:pt idx="762">
                  <c:v>170.0</c:v>
                </c:pt>
                <c:pt idx="763">
                  <c:v>170.0</c:v>
                </c:pt>
                <c:pt idx="764">
                  <c:v>170.0</c:v>
                </c:pt>
                <c:pt idx="765">
                  <c:v>170.0</c:v>
                </c:pt>
                <c:pt idx="766">
                  <c:v>171.0</c:v>
                </c:pt>
                <c:pt idx="767">
                  <c:v>171.0</c:v>
                </c:pt>
                <c:pt idx="768">
                  <c:v>171.0</c:v>
                </c:pt>
                <c:pt idx="769">
                  <c:v>171.0</c:v>
                </c:pt>
                <c:pt idx="770">
                  <c:v>171.0</c:v>
                </c:pt>
                <c:pt idx="771">
                  <c:v>172.0</c:v>
                </c:pt>
                <c:pt idx="772">
                  <c:v>172.0</c:v>
                </c:pt>
                <c:pt idx="773">
                  <c:v>173.0</c:v>
                </c:pt>
                <c:pt idx="774">
                  <c:v>174.0</c:v>
                </c:pt>
                <c:pt idx="775">
                  <c:v>174.0</c:v>
                </c:pt>
                <c:pt idx="776">
                  <c:v>174.0</c:v>
                </c:pt>
                <c:pt idx="777">
                  <c:v>174.0</c:v>
                </c:pt>
                <c:pt idx="778">
                  <c:v>174.0</c:v>
                </c:pt>
                <c:pt idx="779">
                  <c:v>174.0</c:v>
                </c:pt>
                <c:pt idx="780">
                  <c:v>174.0</c:v>
                </c:pt>
                <c:pt idx="781">
                  <c:v>174.0</c:v>
                </c:pt>
                <c:pt idx="782">
                  <c:v>174.0</c:v>
                </c:pt>
                <c:pt idx="783">
                  <c:v>174.0</c:v>
                </c:pt>
                <c:pt idx="784">
                  <c:v>174.0</c:v>
                </c:pt>
                <c:pt idx="785">
                  <c:v>174.0</c:v>
                </c:pt>
                <c:pt idx="786">
                  <c:v>174.0</c:v>
                </c:pt>
                <c:pt idx="787">
                  <c:v>174.0</c:v>
                </c:pt>
                <c:pt idx="788">
                  <c:v>174.0</c:v>
                </c:pt>
                <c:pt idx="789">
                  <c:v>174.0</c:v>
                </c:pt>
                <c:pt idx="790">
                  <c:v>174.0</c:v>
                </c:pt>
                <c:pt idx="791">
                  <c:v>175.0</c:v>
                </c:pt>
                <c:pt idx="792">
                  <c:v>175.0</c:v>
                </c:pt>
                <c:pt idx="793">
                  <c:v>176.0</c:v>
                </c:pt>
                <c:pt idx="794">
                  <c:v>176.0</c:v>
                </c:pt>
                <c:pt idx="795">
                  <c:v>177.0</c:v>
                </c:pt>
                <c:pt idx="796">
                  <c:v>177.0</c:v>
                </c:pt>
                <c:pt idx="797">
                  <c:v>178.0</c:v>
                </c:pt>
                <c:pt idx="798">
                  <c:v>178.0</c:v>
                </c:pt>
                <c:pt idx="799">
                  <c:v>178.0</c:v>
                </c:pt>
                <c:pt idx="800">
                  <c:v>178.0</c:v>
                </c:pt>
                <c:pt idx="801">
                  <c:v>178.0</c:v>
                </c:pt>
                <c:pt idx="802">
                  <c:v>178.0</c:v>
                </c:pt>
                <c:pt idx="803">
                  <c:v>178.0</c:v>
                </c:pt>
                <c:pt idx="804">
                  <c:v>178.0</c:v>
                </c:pt>
                <c:pt idx="805">
                  <c:v>178.0</c:v>
                </c:pt>
                <c:pt idx="806">
                  <c:v>178.0</c:v>
                </c:pt>
                <c:pt idx="807">
                  <c:v>178.0</c:v>
                </c:pt>
                <c:pt idx="808">
                  <c:v>179.0</c:v>
                </c:pt>
                <c:pt idx="809">
                  <c:v>180.0</c:v>
                </c:pt>
                <c:pt idx="810">
                  <c:v>180.0</c:v>
                </c:pt>
                <c:pt idx="811">
                  <c:v>180.0</c:v>
                </c:pt>
                <c:pt idx="812">
                  <c:v>180.0</c:v>
                </c:pt>
                <c:pt idx="813">
                  <c:v>181.0</c:v>
                </c:pt>
                <c:pt idx="814">
                  <c:v>182.0</c:v>
                </c:pt>
                <c:pt idx="815">
                  <c:v>182.0</c:v>
                </c:pt>
                <c:pt idx="816">
                  <c:v>182.0</c:v>
                </c:pt>
                <c:pt idx="817">
                  <c:v>182.0</c:v>
                </c:pt>
                <c:pt idx="818">
                  <c:v>182.0</c:v>
                </c:pt>
                <c:pt idx="819">
                  <c:v>182.0</c:v>
                </c:pt>
                <c:pt idx="820">
                  <c:v>182.0</c:v>
                </c:pt>
                <c:pt idx="821">
                  <c:v>182.0</c:v>
                </c:pt>
                <c:pt idx="822">
                  <c:v>182.0</c:v>
                </c:pt>
                <c:pt idx="823">
                  <c:v>182.0</c:v>
                </c:pt>
                <c:pt idx="824">
                  <c:v>182.0</c:v>
                </c:pt>
                <c:pt idx="825">
                  <c:v>182.0</c:v>
                </c:pt>
                <c:pt idx="826">
                  <c:v>182.0</c:v>
                </c:pt>
                <c:pt idx="827">
                  <c:v>182.0</c:v>
                </c:pt>
                <c:pt idx="828">
                  <c:v>182.0</c:v>
                </c:pt>
                <c:pt idx="829">
                  <c:v>182.0</c:v>
                </c:pt>
                <c:pt idx="830">
                  <c:v>183.0</c:v>
                </c:pt>
                <c:pt idx="831">
                  <c:v>183.0</c:v>
                </c:pt>
                <c:pt idx="832">
                  <c:v>183.0</c:v>
                </c:pt>
                <c:pt idx="833">
                  <c:v>183.0</c:v>
                </c:pt>
                <c:pt idx="834">
                  <c:v>183.0</c:v>
                </c:pt>
                <c:pt idx="835">
                  <c:v>184.0</c:v>
                </c:pt>
                <c:pt idx="836">
                  <c:v>184.0</c:v>
                </c:pt>
                <c:pt idx="837">
                  <c:v>185.0</c:v>
                </c:pt>
                <c:pt idx="838">
                  <c:v>185.0</c:v>
                </c:pt>
                <c:pt idx="839">
                  <c:v>185.0</c:v>
                </c:pt>
                <c:pt idx="840">
                  <c:v>186.0</c:v>
                </c:pt>
                <c:pt idx="841">
                  <c:v>187.0</c:v>
                </c:pt>
                <c:pt idx="842">
                  <c:v>187.0</c:v>
                </c:pt>
                <c:pt idx="843">
                  <c:v>187.0</c:v>
                </c:pt>
                <c:pt idx="844">
                  <c:v>188.0</c:v>
                </c:pt>
                <c:pt idx="845">
                  <c:v>189.0</c:v>
                </c:pt>
                <c:pt idx="846">
                  <c:v>189.0</c:v>
                </c:pt>
                <c:pt idx="847">
                  <c:v>189.0</c:v>
                </c:pt>
                <c:pt idx="848">
                  <c:v>189.0</c:v>
                </c:pt>
                <c:pt idx="849">
                  <c:v>189.0</c:v>
                </c:pt>
                <c:pt idx="850">
                  <c:v>189.0</c:v>
                </c:pt>
                <c:pt idx="851">
                  <c:v>190.0</c:v>
                </c:pt>
                <c:pt idx="852">
                  <c:v>190.0</c:v>
                </c:pt>
                <c:pt idx="853">
                  <c:v>190.0</c:v>
                </c:pt>
                <c:pt idx="854">
                  <c:v>191.0</c:v>
                </c:pt>
                <c:pt idx="855">
                  <c:v>192.0</c:v>
                </c:pt>
                <c:pt idx="856">
                  <c:v>192.0</c:v>
                </c:pt>
                <c:pt idx="857">
                  <c:v>192.0</c:v>
                </c:pt>
                <c:pt idx="858">
                  <c:v>193.0</c:v>
                </c:pt>
                <c:pt idx="859">
                  <c:v>194.0</c:v>
                </c:pt>
                <c:pt idx="860">
                  <c:v>194.0</c:v>
                </c:pt>
                <c:pt idx="861">
                  <c:v>194.0</c:v>
                </c:pt>
                <c:pt idx="862">
                  <c:v>194.0</c:v>
                </c:pt>
                <c:pt idx="863">
                  <c:v>195.0</c:v>
                </c:pt>
                <c:pt idx="864">
                  <c:v>195.0</c:v>
                </c:pt>
                <c:pt idx="865">
                  <c:v>195.0</c:v>
                </c:pt>
                <c:pt idx="866">
                  <c:v>195.0</c:v>
                </c:pt>
                <c:pt idx="867">
                  <c:v>195.0</c:v>
                </c:pt>
                <c:pt idx="868">
                  <c:v>196.0</c:v>
                </c:pt>
                <c:pt idx="869">
                  <c:v>196.0</c:v>
                </c:pt>
                <c:pt idx="870">
                  <c:v>197.0</c:v>
                </c:pt>
                <c:pt idx="871">
                  <c:v>197.0</c:v>
                </c:pt>
                <c:pt idx="872">
                  <c:v>197.0</c:v>
                </c:pt>
                <c:pt idx="873">
                  <c:v>197.0</c:v>
                </c:pt>
                <c:pt idx="874">
                  <c:v>197.0</c:v>
                </c:pt>
                <c:pt idx="875">
                  <c:v>197.0</c:v>
                </c:pt>
                <c:pt idx="876">
                  <c:v>197.0</c:v>
                </c:pt>
                <c:pt idx="877">
                  <c:v>197.0</c:v>
                </c:pt>
                <c:pt idx="878">
                  <c:v>197.0</c:v>
                </c:pt>
                <c:pt idx="879">
                  <c:v>197.0</c:v>
                </c:pt>
                <c:pt idx="880">
                  <c:v>197.0</c:v>
                </c:pt>
                <c:pt idx="881">
                  <c:v>197.0</c:v>
                </c:pt>
                <c:pt idx="882">
                  <c:v>197.0</c:v>
                </c:pt>
                <c:pt idx="883">
                  <c:v>197.0</c:v>
                </c:pt>
                <c:pt idx="884">
                  <c:v>198.0</c:v>
                </c:pt>
                <c:pt idx="885">
                  <c:v>198.0</c:v>
                </c:pt>
                <c:pt idx="886">
                  <c:v>198.0</c:v>
                </c:pt>
                <c:pt idx="887">
                  <c:v>198.0</c:v>
                </c:pt>
                <c:pt idx="888">
                  <c:v>199.0</c:v>
                </c:pt>
                <c:pt idx="889">
                  <c:v>199.0</c:v>
                </c:pt>
                <c:pt idx="890">
                  <c:v>199.0</c:v>
                </c:pt>
                <c:pt idx="891">
                  <c:v>199.0</c:v>
                </c:pt>
                <c:pt idx="892">
                  <c:v>200.0</c:v>
                </c:pt>
                <c:pt idx="893">
                  <c:v>201.0</c:v>
                </c:pt>
                <c:pt idx="894">
                  <c:v>201.0</c:v>
                </c:pt>
                <c:pt idx="895">
                  <c:v>201.0</c:v>
                </c:pt>
                <c:pt idx="896">
                  <c:v>201.0</c:v>
                </c:pt>
                <c:pt idx="897">
                  <c:v>201.0</c:v>
                </c:pt>
                <c:pt idx="898">
                  <c:v>201.0</c:v>
                </c:pt>
                <c:pt idx="899">
                  <c:v>201.0</c:v>
                </c:pt>
                <c:pt idx="900">
                  <c:v>201.0</c:v>
                </c:pt>
                <c:pt idx="901">
                  <c:v>201.0</c:v>
                </c:pt>
                <c:pt idx="902">
                  <c:v>202.0</c:v>
                </c:pt>
                <c:pt idx="903">
                  <c:v>203.0</c:v>
                </c:pt>
                <c:pt idx="904">
                  <c:v>204.0</c:v>
                </c:pt>
                <c:pt idx="905">
                  <c:v>204.0</c:v>
                </c:pt>
                <c:pt idx="906">
                  <c:v>205.0</c:v>
                </c:pt>
                <c:pt idx="907">
                  <c:v>205.0</c:v>
                </c:pt>
                <c:pt idx="908">
                  <c:v>205.0</c:v>
                </c:pt>
                <c:pt idx="909">
                  <c:v>205.0</c:v>
                </c:pt>
                <c:pt idx="910">
                  <c:v>205.0</c:v>
                </c:pt>
                <c:pt idx="911">
                  <c:v>206.0</c:v>
                </c:pt>
                <c:pt idx="912">
                  <c:v>206.0</c:v>
                </c:pt>
                <c:pt idx="913">
                  <c:v>206.0</c:v>
                </c:pt>
                <c:pt idx="914">
                  <c:v>206.0</c:v>
                </c:pt>
                <c:pt idx="915">
                  <c:v>206.0</c:v>
                </c:pt>
                <c:pt idx="916">
                  <c:v>206.0</c:v>
                </c:pt>
                <c:pt idx="917">
                  <c:v>206.0</c:v>
                </c:pt>
                <c:pt idx="918">
                  <c:v>206.0</c:v>
                </c:pt>
                <c:pt idx="919">
                  <c:v>206.0</c:v>
                </c:pt>
                <c:pt idx="920">
                  <c:v>206.0</c:v>
                </c:pt>
                <c:pt idx="921">
                  <c:v>207.0</c:v>
                </c:pt>
                <c:pt idx="922">
                  <c:v>207.0</c:v>
                </c:pt>
                <c:pt idx="923">
                  <c:v>207.0</c:v>
                </c:pt>
                <c:pt idx="924">
                  <c:v>208.0</c:v>
                </c:pt>
                <c:pt idx="925">
                  <c:v>208.0</c:v>
                </c:pt>
                <c:pt idx="926">
                  <c:v>208.0</c:v>
                </c:pt>
                <c:pt idx="927">
                  <c:v>208.0</c:v>
                </c:pt>
                <c:pt idx="928">
                  <c:v>208.0</c:v>
                </c:pt>
                <c:pt idx="929">
                  <c:v>208.0</c:v>
                </c:pt>
                <c:pt idx="930">
                  <c:v>209.0</c:v>
                </c:pt>
                <c:pt idx="931">
                  <c:v>209.0</c:v>
                </c:pt>
                <c:pt idx="932">
                  <c:v>209.0</c:v>
                </c:pt>
                <c:pt idx="933">
                  <c:v>210.0</c:v>
                </c:pt>
                <c:pt idx="934">
                  <c:v>210.0</c:v>
                </c:pt>
                <c:pt idx="935">
                  <c:v>210.0</c:v>
                </c:pt>
                <c:pt idx="936">
                  <c:v>211.0</c:v>
                </c:pt>
                <c:pt idx="937">
                  <c:v>212.0</c:v>
                </c:pt>
                <c:pt idx="938">
                  <c:v>212.0</c:v>
                </c:pt>
                <c:pt idx="939">
                  <c:v>213.0</c:v>
                </c:pt>
                <c:pt idx="940">
                  <c:v>214.0</c:v>
                </c:pt>
                <c:pt idx="941">
                  <c:v>215.0</c:v>
                </c:pt>
                <c:pt idx="942">
                  <c:v>216.0</c:v>
                </c:pt>
                <c:pt idx="943">
                  <c:v>216.0</c:v>
                </c:pt>
                <c:pt idx="944">
                  <c:v>216.0</c:v>
                </c:pt>
                <c:pt idx="945">
                  <c:v>217.0</c:v>
                </c:pt>
                <c:pt idx="946">
                  <c:v>217.0</c:v>
                </c:pt>
                <c:pt idx="947">
                  <c:v>217.0</c:v>
                </c:pt>
                <c:pt idx="948">
                  <c:v>217.0</c:v>
                </c:pt>
                <c:pt idx="949">
                  <c:v>217.0</c:v>
                </c:pt>
                <c:pt idx="950">
                  <c:v>217.0</c:v>
                </c:pt>
                <c:pt idx="951">
                  <c:v>217.0</c:v>
                </c:pt>
                <c:pt idx="952">
                  <c:v>217.0</c:v>
                </c:pt>
                <c:pt idx="953">
                  <c:v>218.0</c:v>
                </c:pt>
                <c:pt idx="954">
                  <c:v>218.0</c:v>
                </c:pt>
                <c:pt idx="955">
                  <c:v>218.0</c:v>
                </c:pt>
                <c:pt idx="956">
                  <c:v>218.0</c:v>
                </c:pt>
                <c:pt idx="957">
                  <c:v>218.0</c:v>
                </c:pt>
                <c:pt idx="958">
                  <c:v>218.0</c:v>
                </c:pt>
                <c:pt idx="959">
                  <c:v>218.0</c:v>
                </c:pt>
                <c:pt idx="960">
                  <c:v>218.0</c:v>
                </c:pt>
                <c:pt idx="961">
                  <c:v>218.0</c:v>
                </c:pt>
                <c:pt idx="962">
                  <c:v>218.0</c:v>
                </c:pt>
                <c:pt idx="963">
                  <c:v>218.0</c:v>
                </c:pt>
                <c:pt idx="964">
                  <c:v>218.0</c:v>
                </c:pt>
                <c:pt idx="965">
                  <c:v>218.0</c:v>
                </c:pt>
                <c:pt idx="966">
                  <c:v>218.0</c:v>
                </c:pt>
                <c:pt idx="967">
                  <c:v>219.0</c:v>
                </c:pt>
                <c:pt idx="968">
                  <c:v>220.0</c:v>
                </c:pt>
                <c:pt idx="969">
                  <c:v>220.0</c:v>
                </c:pt>
                <c:pt idx="970">
                  <c:v>220.0</c:v>
                </c:pt>
                <c:pt idx="971">
                  <c:v>220.0</c:v>
                </c:pt>
                <c:pt idx="972">
                  <c:v>220.0</c:v>
                </c:pt>
                <c:pt idx="973">
                  <c:v>221.0</c:v>
                </c:pt>
                <c:pt idx="974">
                  <c:v>221.0</c:v>
                </c:pt>
                <c:pt idx="975">
                  <c:v>221.0</c:v>
                </c:pt>
                <c:pt idx="976">
                  <c:v>221.0</c:v>
                </c:pt>
                <c:pt idx="977">
                  <c:v>221.0</c:v>
                </c:pt>
                <c:pt idx="978">
                  <c:v>221.0</c:v>
                </c:pt>
                <c:pt idx="979">
                  <c:v>221.0</c:v>
                </c:pt>
                <c:pt idx="980">
                  <c:v>221.0</c:v>
                </c:pt>
                <c:pt idx="981">
                  <c:v>221.0</c:v>
                </c:pt>
                <c:pt idx="982">
                  <c:v>221.0</c:v>
                </c:pt>
                <c:pt idx="983">
                  <c:v>221.0</c:v>
                </c:pt>
                <c:pt idx="984">
                  <c:v>221.0</c:v>
                </c:pt>
                <c:pt idx="985">
                  <c:v>221.0</c:v>
                </c:pt>
                <c:pt idx="986">
                  <c:v>222.0</c:v>
                </c:pt>
                <c:pt idx="987">
                  <c:v>222.0</c:v>
                </c:pt>
                <c:pt idx="988">
                  <c:v>222.0</c:v>
                </c:pt>
                <c:pt idx="989">
                  <c:v>222.0</c:v>
                </c:pt>
                <c:pt idx="990">
                  <c:v>222.0</c:v>
                </c:pt>
                <c:pt idx="991">
                  <c:v>222.0</c:v>
                </c:pt>
                <c:pt idx="992">
                  <c:v>222.0</c:v>
                </c:pt>
                <c:pt idx="993">
                  <c:v>222.0</c:v>
                </c:pt>
                <c:pt idx="994">
                  <c:v>222.0</c:v>
                </c:pt>
                <c:pt idx="995">
                  <c:v>222.0</c:v>
                </c:pt>
                <c:pt idx="996">
                  <c:v>222.0</c:v>
                </c:pt>
                <c:pt idx="997">
                  <c:v>222.0</c:v>
                </c:pt>
                <c:pt idx="998">
                  <c:v>222.0</c:v>
                </c:pt>
                <c:pt idx="999">
                  <c:v>222.0</c:v>
                </c:pt>
                <c:pt idx="1000">
                  <c:v>222.0</c:v>
                </c:pt>
                <c:pt idx="1001">
                  <c:v>222.0</c:v>
                </c:pt>
                <c:pt idx="1002">
                  <c:v>222.0</c:v>
                </c:pt>
                <c:pt idx="1003">
                  <c:v>222.0</c:v>
                </c:pt>
                <c:pt idx="1004">
                  <c:v>222.0</c:v>
                </c:pt>
                <c:pt idx="1005">
                  <c:v>222.0</c:v>
                </c:pt>
                <c:pt idx="1006">
                  <c:v>222.0</c:v>
                </c:pt>
                <c:pt idx="1007">
                  <c:v>222.0</c:v>
                </c:pt>
                <c:pt idx="1008">
                  <c:v>222.0</c:v>
                </c:pt>
                <c:pt idx="1009">
                  <c:v>222.0</c:v>
                </c:pt>
                <c:pt idx="1010">
                  <c:v>222.0</c:v>
                </c:pt>
                <c:pt idx="1011">
                  <c:v>223.0</c:v>
                </c:pt>
                <c:pt idx="1012">
                  <c:v>223.0</c:v>
                </c:pt>
                <c:pt idx="1013">
                  <c:v>224.0</c:v>
                </c:pt>
                <c:pt idx="1014">
                  <c:v>224.0</c:v>
                </c:pt>
                <c:pt idx="1015">
                  <c:v>225.0</c:v>
                </c:pt>
                <c:pt idx="1016">
                  <c:v>226.0</c:v>
                </c:pt>
                <c:pt idx="1017">
                  <c:v>226.0</c:v>
                </c:pt>
                <c:pt idx="1018">
                  <c:v>226.0</c:v>
                </c:pt>
                <c:pt idx="1019">
                  <c:v>227.0</c:v>
                </c:pt>
                <c:pt idx="1020">
                  <c:v>227.0</c:v>
                </c:pt>
                <c:pt idx="1021">
                  <c:v>227.0</c:v>
                </c:pt>
                <c:pt idx="1022">
                  <c:v>227.0</c:v>
                </c:pt>
                <c:pt idx="1023">
                  <c:v>227.0</c:v>
                </c:pt>
                <c:pt idx="1024">
                  <c:v>228.0</c:v>
                </c:pt>
                <c:pt idx="1025">
                  <c:v>228.0</c:v>
                </c:pt>
                <c:pt idx="1026">
                  <c:v>228.0</c:v>
                </c:pt>
                <c:pt idx="1027">
                  <c:v>229.0</c:v>
                </c:pt>
                <c:pt idx="1028">
                  <c:v>230.0</c:v>
                </c:pt>
                <c:pt idx="1029">
                  <c:v>230.0</c:v>
                </c:pt>
                <c:pt idx="1030">
                  <c:v>231.0</c:v>
                </c:pt>
                <c:pt idx="1031">
                  <c:v>231.0</c:v>
                </c:pt>
                <c:pt idx="1032">
                  <c:v>231.0</c:v>
                </c:pt>
                <c:pt idx="1033">
                  <c:v>231.0</c:v>
                </c:pt>
                <c:pt idx="1034">
                  <c:v>231.0</c:v>
                </c:pt>
                <c:pt idx="1035">
                  <c:v>231.0</c:v>
                </c:pt>
                <c:pt idx="1036">
                  <c:v>232.0</c:v>
                </c:pt>
                <c:pt idx="1037">
                  <c:v>232.0</c:v>
                </c:pt>
                <c:pt idx="1038">
                  <c:v>233.0</c:v>
                </c:pt>
                <c:pt idx="1039">
                  <c:v>233.0</c:v>
                </c:pt>
                <c:pt idx="1040">
                  <c:v>233.0</c:v>
                </c:pt>
                <c:pt idx="1041">
                  <c:v>233.0</c:v>
                </c:pt>
                <c:pt idx="1042">
                  <c:v>233.0</c:v>
                </c:pt>
                <c:pt idx="1043">
                  <c:v>233.0</c:v>
                </c:pt>
                <c:pt idx="1044">
                  <c:v>233.0</c:v>
                </c:pt>
                <c:pt idx="1045">
                  <c:v>233.0</c:v>
                </c:pt>
                <c:pt idx="1046">
                  <c:v>233.0</c:v>
                </c:pt>
                <c:pt idx="1047">
                  <c:v>233.0</c:v>
                </c:pt>
                <c:pt idx="1048">
                  <c:v>233.0</c:v>
                </c:pt>
                <c:pt idx="1049">
                  <c:v>233.0</c:v>
                </c:pt>
                <c:pt idx="1050">
                  <c:v>233.0</c:v>
                </c:pt>
                <c:pt idx="1051">
                  <c:v>233.0</c:v>
                </c:pt>
                <c:pt idx="1052">
                  <c:v>233.0</c:v>
                </c:pt>
                <c:pt idx="1053">
                  <c:v>233.0</c:v>
                </c:pt>
                <c:pt idx="1054">
                  <c:v>233.0</c:v>
                </c:pt>
                <c:pt idx="1055">
                  <c:v>233.0</c:v>
                </c:pt>
                <c:pt idx="1056">
                  <c:v>233.0</c:v>
                </c:pt>
                <c:pt idx="1057">
                  <c:v>233.0</c:v>
                </c:pt>
                <c:pt idx="1058">
                  <c:v>233.0</c:v>
                </c:pt>
                <c:pt idx="1059">
                  <c:v>233.0</c:v>
                </c:pt>
                <c:pt idx="1060">
                  <c:v>233.0</c:v>
                </c:pt>
                <c:pt idx="1061">
                  <c:v>233.0</c:v>
                </c:pt>
                <c:pt idx="1062">
                  <c:v>233.0</c:v>
                </c:pt>
                <c:pt idx="1063">
                  <c:v>233.0</c:v>
                </c:pt>
                <c:pt idx="1064">
                  <c:v>233.0</c:v>
                </c:pt>
                <c:pt idx="1065">
                  <c:v>233.0</c:v>
                </c:pt>
                <c:pt idx="1066">
                  <c:v>233.0</c:v>
                </c:pt>
                <c:pt idx="1067">
                  <c:v>233.0</c:v>
                </c:pt>
                <c:pt idx="1068">
                  <c:v>233.0</c:v>
                </c:pt>
                <c:pt idx="1069">
                  <c:v>233.0</c:v>
                </c:pt>
                <c:pt idx="1070">
                  <c:v>233.0</c:v>
                </c:pt>
                <c:pt idx="1071">
                  <c:v>233.0</c:v>
                </c:pt>
                <c:pt idx="1072">
                  <c:v>233.0</c:v>
                </c:pt>
                <c:pt idx="1073">
                  <c:v>233.0</c:v>
                </c:pt>
                <c:pt idx="1074">
                  <c:v>233.0</c:v>
                </c:pt>
                <c:pt idx="1075">
                  <c:v>233.0</c:v>
                </c:pt>
                <c:pt idx="1076">
                  <c:v>234.0</c:v>
                </c:pt>
                <c:pt idx="1077">
                  <c:v>234.0</c:v>
                </c:pt>
                <c:pt idx="1078">
                  <c:v>235.0</c:v>
                </c:pt>
                <c:pt idx="1079">
                  <c:v>236.0</c:v>
                </c:pt>
                <c:pt idx="1080">
                  <c:v>237.0</c:v>
                </c:pt>
                <c:pt idx="1081">
                  <c:v>238.0</c:v>
                </c:pt>
                <c:pt idx="1082">
                  <c:v>239.0</c:v>
                </c:pt>
                <c:pt idx="1083">
                  <c:v>239.0</c:v>
                </c:pt>
                <c:pt idx="1084">
                  <c:v>239.0</c:v>
                </c:pt>
                <c:pt idx="1085">
                  <c:v>240.0</c:v>
                </c:pt>
                <c:pt idx="1086">
                  <c:v>240.0</c:v>
                </c:pt>
                <c:pt idx="1087">
                  <c:v>241.0</c:v>
                </c:pt>
                <c:pt idx="1088">
                  <c:v>242.0</c:v>
                </c:pt>
                <c:pt idx="1089">
                  <c:v>242.0</c:v>
                </c:pt>
                <c:pt idx="1090">
                  <c:v>242.0</c:v>
                </c:pt>
                <c:pt idx="1091">
                  <c:v>242.0</c:v>
                </c:pt>
                <c:pt idx="1092">
                  <c:v>242.0</c:v>
                </c:pt>
                <c:pt idx="1093">
                  <c:v>242.0</c:v>
                </c:pt>
                <c:pt idx="1094">
                  <c:v>243.0</c:v>
                </c:pt>
                <c:pt idx="1095">
                  <c:v>244.0</c:v>
                </c:pt>
                <c:pt idx="1096">
                  <c:v>244.0</c:v>
                </c:pt>
                <c:pt idx="1097">
                  <c:v>244.0</c:v>
                </c:pt>
                <c:pt idx="1098">
                  <c:v>244.0</c:v>
                </c:pt>
                <c:pt idx="1099">
                  <c:v>244.0</c:v>
                </c:pt>
                <c:pt idx="1100">
                  <c:v>244.0</c:v>
                </c:pt>
                <c:pt idx="1101">
                  <c:v>244.0</c:v>
                </c:pt>
                <c:pt idx="1102">
                  <c:v>244.0</c:v>
                </c:pt>
                <c:pt idx="1103">
                  <c:v>244.0</c:v>
                </c:pt>
                <c:pt idx="1104">
                  <c:v>244.0</c:v>
                </c:pt>
                <c:pt idx="1105">
                  <c:v>245.0</c:v>
                </c:pt>
                <c:pt idx="1106">
                  <c:v>245.0</c:v>
                </c:pt>
                <c:pt idx="1107">
                  <c:v>245.0</c:v>
                </c:pt>
                <c:pt idx="1108">
                  <c:v>245.0</c:v>
                </c:pt>
                <c:pt idx="1109">
                  <c:v>245.0</c:v>
                </c:pt>
                <c:pt idx="1110">
                  <c:v>245.0</c:v>
                </c:pt>
                <c:pt idx="1111">
                  <c:v>246.0</c:v>
                </c:pt>
                <c:pt idx="1112">
                  <c:v>246.0</c:v>
                </c:pt>
                <c:pt idx="1113">
                  <c:v>246.0</c:v>
                </c:pt>
                <c:pt idx="1114">
                  <c:v>246.0</c:v>
                </c:pt>
                <c:pt idx="1115">
                  <c:v>246.0</c:v>
                </c:pt>
                <c:pt idx="1116">
                  <c:v>246.0</c:v>
                </c:pt>
                <c:pt idx="1117">
                  <c:v>247.0</c:v>
                </c:pt>
                <c:pt idx="1118">
                  <c:v>248.0</c:v>
                </c:pt>
                <c:pt idx="1119">
                  <c:v>248.0</c:v>
                </c:pt>
                <c:pt idx="1120">
                  <c:v>248.0</c:v>
                </c:pt>
                <c:pt idx="1121">
                  <c:v>248.0</c:v>
                </c:pt>
                <c:pt idx="1122">
                  <c:v>248.0</c:v>
                </c:pt>
                <c:pt idx="1123">
                  <c:v>248.0</c:v>
                </c:pt>
                <c:pt idx="1124">
                  <c:v>248.0</c:v>
                </c:pt>
                <c:pt idx="1125">
                  <c:v>248.0</c:v>
                </c:pt>
                <c:pt idx="1126">
                  <c:v>248.0</c:v>
                </c:pt>
                <c:pt idx="1127">
                  <c:v>248.0</c:v>
                </c:pt>
                <c:pt idx="1128">
                  <c:v>248.0</c:v>
                </c:pt>
                <c:pt idx="1129">
                  <c:v>248.0</c:v>
                </c:pt>
                <c:pt idx="1130">
                  <c:v>248.0</c:v>
                </c:pt>
                <c:pt idx="1131">
                  <c:v>248.0</c:v>
                </c:pt>
                <c:pt idx="1132">
                  <c:v>248.0</c:v>
                </c:pt>
                <c:pt idx="1133">
                  <c:v>248.0</c:v>
                </c:pt>
                <c:pt idx="1134">
                  <c:v>248.0</c:v>
                </c:pt>
                <c:pt idx="1135">
                  <c:v>248.0</c:v>
                </c:pt>
                <c:pt idx="1136">
                  <c:v>249.0</c:v>
                </c:pt>
                <c:pt idx="1137">
                  <c:v>249.0</c:v>
                </c:pt>
                <c:pt idx="1138">
                  <c:v>249.0</c:v>
                </c:pt>
                <c:pt idx="1139">
                  <c:v>249.0</c:v>
                </c:pt>
                <c:pt idx="1140">
                  <c:v>250.0</c:v>
                </c:pt>
                <c:pt idx="1141">
                  <c:v>250.0</c:v>
                </c:pt>
                <c:pt idx="1142">
                  <c:v>250.0</c:v>
                </c:pt>
                <c:pt idx="1143">
                  <c:v>250.0</c:v>
                </c:pt>
                <c:pt idx="1144">
                  <c:v>251.0</c:v>
                </c:pt>
                <c:pt idx="1145">
                  <c:v>251.0</c:v>
                </c:pt>
                <c:pt idx="1146">
                  <c:v>251.0</c:v>
                </c:pt>
                <c:pt idx="1147">
                  <c:v>251.0</c:v>
                </c:pt>
                <c:pt idx="1148">
                  <c:v>251.0</c:v>
                </c:pt>
                <c:pt idx="1149">
                  <c:v>251.0</c:v>
                </c:pt>
                <c:pt idx="1150">
                  <c:v>251.0</c:v>
                </c:pt>
                <c:pt idx="1151">
                  <c:v>251.0</c:v>
                </c:pt>
                <c:pt idx="1152">
                  <c:v>251.0</c:v>
                </c:pt>
                <c:pt idx="1153">
                  <c:v>251.0</c:v>
                </c:pt>
                <c:pt idx="1154">
                  <c:v>251.0</c:v>
                </c:pt>
                <c:pt idx="1155">
                  <c:v>251.0</c:v>
                </c:pt>
                <c:pt idx="1156">
                  <c:v>251.0</c:v>
                </c:pt>
                <c:pt idx="1157">
                  <c:v>251.0</c:v>
                </c:pt>
                <c:pt idx="1158">
                  <c:v>252.0</c:v>
                </c:pt>
                <c:pt idx="1159">
                  <c:v>252.0</c:v>
                </c:pt>
                <c:pt idx="1160">
                  <c:v>252.0</c:v>
                </c:pt>
                <c:pt idx="1161">
                  <c:v>252.0</c:v>
                </c:pt>
                <c:pt idx="1162">
                  <c:v>252.0</c:v>
                </c:pt>
                <c:pt idx="1163">
                  <c:v>252.0</c:v>
                </c:pt>
                <c:pt idx="1164">
                  <c:v>252.0</c:v>
                </c:pt>
                <c:pt idx="1165">
                  <c:v>252.0</c:v>
                </c:pt>
                <c:pt idx="1166">
                  <c:v>252.0</c:v>
                </c:pt>
                <c:pt idx="1167">
                  <c:v>252.0</c:v>
                </c:pt>
                <c:pt idx="1168">
                  <c:v>252.0</c:v>
                </c:pt>
                <c:pt idx="1169">
                  <c:v>252.0</c:v>
                </c:pt>
                <c:pt idx="1170">
                  <c:v>252.0</c:v>
                </c:pt>
                <c:pt idx="1171">
                  <c:v>252.0</c:v>
                </c:pt>
                <c:pt idx="1172">
                  <c:v>252.0</c:v>
                </c:pt>
                <c:pt idx="1173">
                  <c:v>252.0</c:v>
                </c:pt>
                <c:pt idx="1174">
                  <c:v>252.0</c:v>
                </c:pt>
                <c:pt idx="1175">
                  <c:v>253.0</c:v>
                </c:pt>
                <c:pt idx="1176">
                  <c:v>254.0</c:v>
                </c:pt>
                <c:pt idx="1177">
                  <c:v>254.0</c:v>
                </c:pt>
                <c:pt idx="1178">
                  <c:v>254.0</c:v>
                </c:pt>
                <c:pt idx="1179">
                  <c:v>254.0</c:v>
                </c:pt>
                <c:pt idx="1180">
                  <c:v>254.0</c:v>
                </c:pt>
                <c:pt idx="1181">
                  <c:v>254.0</c:v>
                </c:pt>
                <c:pt idx="1182">
                  <c:v>254.0</c:v>
                </c:pt>
                <c:pt idx="1183">
                  <c:v>254.0</c:v>
                </c:pt>
                <c:pt idx="1184">
                  <c:v>254.0</c:v>
                </c:pt>
                <c:pt idx="1185">
                  <c:v>254.0</c:v>
                </c:pt>
                <c:pt idx="1186">
                  <c:v>254.0</c:v>
                </c:pt>
                <c:pt idx="1187">
                  <c:v>254.0</c:v>
                </c:pt>
                <c:pt idx="1188">
                  <c:v>254.0</c:v>
                </c:pt>
                <c:pt idx="1189">
                  <c:v>254.0</c:v>
                </c:pt>
                <c:pt idx="1190">
                  <c:v>254.0</c:v>
                </c:pt>
                <c:pt idx="1191">
                  <c:v>254.0</c:v>
                </c:pt>
                <c:pt idx="1192">
                  <c:v>254.0</c:v>
                </c:pt>
                <c:pt idx="1193">
                  <c:v>255.0</c:v>
                </c:pt>
                <c:pt idx="1194">
                  <c:v>256.0</c:v>
                </c:pt>
                <c:pt idx="1195">
                  <c:v>256.0</c:v>
                </c:pt>
                <c:pt idx="1196">
                  <c:v>257.0</c:v>
                </c:pt>
                <c:pt idx="1197">
                  <c:v>257.0</c:v>
                </c:pt>
                <c:pt idx="1198">
                  <c:v>258.0</c:v>
                </c:pt>
                <c:pt idx="1199">
                  <c:v>259.0</c:v>
                </c:pt>
                <c:pt idx="1200">
                  <c:v>259.0</c:v>
                </c:pt>
                <c:pt idx="1201">
                  <c:v>259.0</c:v>
                </c:pt>
                <c:pt idx="1202">
                  <c:v>260.0</c:v>
                </c:pt>
                <c:pt idx="1203">
                  <c:v>260.0</c:v>
                </c:pt>
                <c:pt idx="1204">
                  <c:v>260.0</c:v>
                </c:pt>
                <c:pt idx="1205">
                  <c:v>260.0</c:v>
                </c:pt>
                <c:pt idx="1206">
                  <c:v>260.0</c:v>
                </c:pt>
                <c:pt idx="1207">
                  <c:v>260.0</c:v>
                </c:pt>
                <c:pt idx="1208">
                  <c:v>260.0</c:v>
                </c:pt>
                <c:pt idx="1209">
                  <c:v>260.0</c:v>
                </c:pt>
                <c:pt idx="1210">
                  <c:v>260.0</c:v>
                </c:pt>
                <c:pt idx="1211">
                  <c:v>261.0</c:v>
                </c:pt>
                <c:pt idx="1212">
                  <c:v>261.0</c:v>
                </c:pt>
                <c:pt idx="1213">
                  <c:v>261.0</c:v>
                </c:pt>
                <c:pt idx="1214">
                  <c:v>262.0</c:v>
                </c:pt>
                <c:pt idx="1215">
                  <c:v>263.0</c:v>
                </c:pt>
                <c:pt idx="1216">
                  <c:v>263.0</c:v>
                </c:pt>
                <c:pt idx="1217">
                  <c:v>264.0</c:v>
                </c:pt>
                <c:pt idx="1218">
                  <c:v>264.0</c:v>
                </c:pt>
                <c:pt idx="1219">
                  <c:v>264.0</c:v>
                </c:pt>
                <c:pt idx="1220">
                  <c:v>264.0</c:v>
                </c:pt>
                <c:pt idx="1221">
                  <c:v>264.0</c:v>
                </c:pt>
                <c:pt idx="1222">
                  <c:v>264.0</c:v>
                </c:pt>
                <c:pt idx="1223">
                  <c:v>264.0</c:v>
                </c:pt>
                <c:pt idx="1224">
                  <c:v>264.0</c:v>
                </c:pt>
                <c:pt idx="1225">
                  <c:v>264.0</c:v>
                </c:pt>
                <c:pt idx="1226">
                  <c:v>264.0</c:v>
                </c:pt>
                <c:pt idx="1227">
                  <c:v>264.0</c:v>
                </c:pt>
                <c:pt idx="1228">
                  <c:v>264.0</c:v>
                </c:pt>
                <c:pt idx="1229">
                  <c:v>264.0</c:v>
                </c:pt>
                <c:pt idx="1230">
                  <c:v>265.0</c:v>
                </c:pt>
                <c:pt idx="1231">
                  <c:v>265.0</c:v>
                </c:pt>
                <c:pt idx="1232">
                  <c:v>265.0</c:v>
                </c:pt>
                <c:pt idx="1233">
                  <c:v>265.0</c:v>
                </c:pt>
                <c:pt idx="1234">
                  <c:v>266.0</c:v>
                </c:pt>
                <c:pt idx="1235">
                  <c:v>266.0</c:v>
                </c:pt>
                <c:pt idx="1236">
                  <c:v>266.0</c:v>
                </c:pt>
                <c:pt idx="1237">
                  <c:v>266.0</c:v>
                </c:pt>
                <c:pt idx="1238">
                  <c:v>266.0</c:v>
                </c:pt>
                <c:pt idx="1239">
                  <c:v>266.0</c:v>
                </c:pt>
                <c:pt idx="1240">
                  <c:v>266.0</c:v>
                </c:pt>
                <c:pt idx="1241">
                  <c:v>266.0</c:v>
                </c:pt>
                <c:pt idx="1242">
                  <c:v>266.0</c:v>
                </c:pt>
                <c:pt idx="1243">
                  <c:v>267.0</c:v>
                </c:pt>
                <c:pt idx="1244">
                  <c:v>267.0</c:v>
                </c:pt>
                <c:pt idx="1245">
                  <c:v>267.0</c:v>
                </c:pt>
                <c:pt idx="1246">
                  <c:v>267.0</c:v>
                </c:pt>
                <c:pt idx="1247">
                  <c:v>267.0</c:v>
                </c:pt>
                <c:pt idx="1248">
                  <c:v>267.0</c:v>
                </c:pt>
                <c:pt idx="1249">
                  <c:v>267.0</c:v>
                </c:pt>
                <c:pt idx="1250">
                  <c:v>267.0</c:v>
                </c:pt>
                <c:pt idx="1251">
                  <c:v>267.0</c:v>
                </c:pt>
                <c:pt idx="1252">
                  <c:v>267.0</c:v>
                </c:pt>
                <c:pt idx="1253">
                  <c:v>267.0</c:v>
                </c:pt>
                <c:pt idx="1254">
                  <c:v>268.0</c:v>
                </c:pt>
                <c:pt idx="1255">
                  <c:v>268.0</c:v>
                </c:pt>
                <c:pt idx="1256">
                  <c:v>269.0</c:v>
                </c:pt>
                <c:pt idx="1257">
                  <c:v>269.0</c:v>
                </c:pt>
                <c:pt idx="1258">
                  <c:v>270.0</c:v>
                </c:pt>
                <c:pt idx="1259">
                  <c:v>271.0</c:v>
                </c:pt>
                <c:pt idx="1260">
                  <c:v>271.0</c:v>
                </c:pt>
                <c:pt idx="1261">
                  <c:v>271.0</c:v>
                </c:pt>
                <c:pt idx="1262">
                  <c:v>271.0</c:v>
                </c:pt>
                <c:pt idx="1263">
                  <c:v>271.0</c:v>
                </c:pt>
                <c:pt idx="1264">
                  <c:v>272.0</c:v>
                </c:pt>
                <c:pt idx="1265">
                  <c:v>272.0</c:v>
                </c:pt>
                <c:pt idx="1266">
                  <c:v>272.0</c:v>
                </c:pt>
                <c:pt idx="1267">
                  <c:v>272.0</c:v>
                </c:pt>
                <c:pt idx="1268">
                  <c:v>272.0</c:v>
                </c:pt>
                <c:pt idx="1269">
                  <c:v>272.0</c:v>
                </c:pt>
                <c:pt idx="1270">
                  <c:v>272.0</c:v>
                </c:pt>
                <c:pt idx="1271">
                  <c:v>273.0</c:v>
                </c:pt>
                <c:pt idx="1272">
                  <c:v>274.0</c:v>
                </c:pt>
                <c:pt idx="1273">
                  <c:v>274.0</c:v>
                </c:pt>
                <c:pt idx="1274">
                  <c:v>275.0</c:v>
                </c:pt>
                <c:pt idx="1275">
                  <c:v>275.0</c:v>
                </c:pt>
                <c:pt idx="1276">
                  <c:v>275.0</c:v>
                </c:pt>
                <c:pt idx="1277">
                  <c:v>275.0</c:v>
                </c:pt>
                <c:pt idx="1278">
                  <c:v>275.0</c:v>
                </c:pt>
                <c:pt idx="1279">
                  <c:v>275.0</c:v>
                </c:pt>
                <c:pt idx="1280">
                  <c:v>275.0</c:v>
                </c:pt>
                <c:pt idx="1281">
                  <c:v>276.0</c:v>
                </c:pt>
                <c:pt idx="1282">
                  <c:v>277.0</c:v>
                </c:pt>
                <c:pt idx="1283">
                  <c:v>277.0</c:v>
                </c:pt>
                <c:pt idx="1284">
                  <c:v>277.0</c:v>
                </c:pt>
                <c:pt idx="1285">
                  <c:v>277.0</c:v>
                </c:pt>
                <c:pt idx="1286">
                  <c:v>277.0</c:v>
                </c:pt>
                <c:pt idx="1287">
                  <c:v>278.0</c:v>
                </c:pt>
                <c:pt idx="1288">
                  <c:v>278.0</c:v>
                </c:pt>
                <c:pt idx="1289">
                  <c:v>278.0</c:v>
                </c:pt>
                <c:pt idx="1290">
                  <c:v>278.0</c:v>
                </c:pt>
                <c:pt idx="1291">
                  <c:v>278.0</c:v>
                </c:pt>
                <c:pt idx="1292">
                  <c:v>279.0</c:v>
                </c:pt>
                <c:pt idx="1293">
                  <c:v>279.0</c:v>
                </c:pt>
                <c:pt idx="1294">
                  <c:v>279.0</c:v>
                </c:pt>
                <c:pt idx="1295">
                  <c:v>279.0</c:v>
                </c:pt>
                <c:pt idx="1296">
                  <c:v>279.0</c:v>
                </c:pt>
                <c:pt idx="1297">
                  <c:v>279.0</c:v>
                </c:pt>
                <c:pt idx="1298">
                  <c:v>279.0</c:v>
                </c:pt>
                <c:pt idx="1299">
                  <c:v>280.0</c:v>
                </c:pt>
                <c:pt idx="1300">
                  <c:v>281.0</c:v>
                </c:pt>
                <c:pt idx="1301">
                  <c:v>281.0</c:v>
                </c:pt>
                <c:pt idx="1302">
                  <c:v>281.0</c:v>
                </c:pt>
                <c:pt idx="1303">
                  <c:v>282.0</c:v>
                </c:pt>
                <c:pt idx="1304">
                  <c:v>283.0</c:v>
                </c:pt>
                <c:pt idx="1305">
                  <c:v>284.0</c:v>
                </c:pt>
                <c:pt idx="1306">
                  <c:v>285.0</c:v>
                </c:pt>
                <c:pt idx="1307">
                  <c:v>286.0</c:v>
                </c:pt>
                <c:pt idx="1308">
                  <c:v>286.0</c:v>
                </c:pt>
                <c:pt idx="1309">
                  <c:v>287.0</c:v>
                </c:pt>
                <c:pt idx="1310">
                  <c:v>288.0</c:v>
                </c:pt>
                <c:pt idx="1311">
                  <c:v>288.0</c:v>
                </c:pt>
                <c:pt idx="1312">
                  <c:v>289.0</c:v>
                </c:pt>
                <c:pt idx="1313">
                  <c:v>289.0</c:v>
                </c:pt>
                <c:pt idx="1314">
                  <c:v>290.0</c:v>
                </c:pt>
                <c:pt idx="1315">
                  <c:v>290.0</c:v>
                </c:pt>
                <c:pt idx="1316">
                  <c:v>290.0</c:v>
                </c:pt>
                <c:pt idx="1317">
                  <c:v>290.0</c:v>
                </c:pt>
                <c:pt idx="1318">
                  <c:v>290.0</c:v>
                </c:pt>
                <c:pt idx="1319">
                  <c:v>290.0</c:v>
                </c:pt>
                <c:pt idx="1320">
                  <c:v>290.0</c:v>
                </c:pt>
                <c:pt idx="1321">
                  <c:v>290.0</c:v>
                </c:pt>
                <c:pt idx="1322">
                  <c:v>290.0</c:v>
                </c:pt>
                <c:pt idx="1323">
                  <c:v>290.0</c:v>
                </c:pt>
                <c:pt idx="1324">
                  <c:v>291.0</c:v>
                </c:pt>
                <c:pt idx="1325">
                  <c:v>291.0</c:v>
                </c:pt>
                <c:pt idx="1326">
                  <c:v>292.0</c:v>
                </c:pt>
                <c:pt idx="1327">
                  <c:v>292.0</c:v>
                </c:pt>
                <c:pt idx="1328">
                  <c:v>292.0</c:v>
                </c:pt>
                <c:pt idx="1329">
                  <c:v>292.0</c:v>
                </c:pt>
                <c:pt idx="1330">
                  <c:v>292.0</c:v>
                </c:pt>
                <c:pt idx="1331">
                  <c:v>292.0</c:v>
                </c:pt>
                <c:pt idx="1332">
                  <c:v>292.0</c:v>
                </c:pt>
                <c:pt idx="1333">
                  <c:v>292.0</c:v>
                </c:pt>
                <c:pt idx="1334">
                  <c:v>292.0</c:v>
                </c:pt>
                <c:pt idx="1335">
                  <c:v>292.0</c:v>
                </c:pt>
                <c:pt idx="1336">
                  <c:v>292.0</c:v>
                </c:pt>
                <c:pt idx="1337">
                  <c:v>292.0</c:v>
                </c:pt>
                <c:pt idx="1338">
                  <c:v>292.0</c:v>
                </c:pt>
                <c:pt idx="1339">
                  <c:v>292.0</c:v>
                </c:pt>
                <c:pt idx="1340">
                  <c:v>292.0</c:v>
                </c:pt>
                <c:pt idx="1341">
                  <c:v>293.0</c:v>
                </c:pt>
                <c:pt idx="1342">
                  <c:v>294.0</c:v>
                </c:pt>
                <c:pt idx="1343">
                  <c:v>295.0</c:v>
                </c:pt>
                <c:pt idx="1344">
                  <c:v>296.0</c:v>
                </c:pt>
                <c:pt idx="1345">
                  <c:v>297.0</c:v>
                </c:pt>
                <c:pt idx="1346">
                  <c:v>297.0</c:v>
                </c:pt>
                <c:pt idx="1347">
                  <c:v>297.0</c:v>
                </c:pt>
                <c:pt idx="1348">
                  <c:v>297.0</c:v>
                </c:pt>
                <c:pt idx="1349">
                  <c:v>297.0</c:v>
                </c:pt>
                <c:pt idx="1350">
                  <c:v>298.0</c:v>
                </c:pt>
                <c:pt idx="1351">
                  <c:v>298.0</c:v>
                </c:pt>
                <c:pt idx="1352">
                  <c:v>298.0</c:v>
                </c:pt>
                <c:pt idx="1353">
                  <c:v>298.0</c:v>
                </c:pt>
                <c:pt idx="1354">
                  <c:v>298.0</c:v>
                </c:pt>
                <c:pt idx="1355">
                  <c:v>298.0</c:v>
                </c:pt>
                <c:pt idx="1356">
                  <c:v>299.0</c:v>
                </c:pt>
                <c:pt idx="1357">
                  <c:v>300.0</c:v>
                </c:pt>
                <c:pt idx="1358">
                  <c:v>300.0</c:v>
                </c:pt>
                <c:pt idx="1359">
                  <c:v>301.0</c:v>
                </c:pt>
                <c:pt idx="1360">
                  <c:v>301.0</c:v>
                </c:pt>
                <c:pt idx="1361">
                  <c:v>301.0</c:v>
                </c:pt>
                <c:pt idx="1362">
                  <c:v>301.0</c:v>
                </c:pt>
                <c:pt idx="1363">
                  <c:v>301.0</c:v>
                </c:pt>
                <c:pt idx="1364">
                  <c:v>301.0</c:v>
                </c:pt>
                <c:pt idx="1365">
                  <c:v>301.0</c:v>
                </c:pt>
                <c:pt idx="1366">
                  <c:v>301.0</c:v>
                </c:pt>
                <c:pt idx="1367">
                  <c:v>301.0</c:v>
                </c:pt>
                <c:pt idx="1368">
                  <c:v>301.0</c:v>
                </c:pt>
                <c:pt idx="1369">
                  <c:v>301.0</c:v>
                </c:pt>
                <c:pt idx="1370">
                  <c:v>301.0</c:v>
                </c:pt>
                <c:pt idx="1371">
                  <c:v>301.0</c:v>
                </c:pt>
                <c:pt idx="1372">
                  <c:v>301.0</c:v>
                </c:pt>
                <c:pt idx="1373">
                  <c:v>301.0</c:v>
                </c:pt>
                <c:pt idx="1374">
                  <c:v>301.0</c:v>
                </c:pt>
                <c:pt idx="1375">
                  <c:v>301.0</c:v>
                </c:pt>
                <c:pt idx="1376">
                  <c:v>301.0</c:v>
                </c:pt>
                <c:pt idx="1377">
                  <c:v>302.0</c:v>
                </c:pt>
                <c:pt idx="1378">
                  <c:v>302.0</c:v>
                </c:pt>
                <c:pt idx="1379">
                  <c:v>303.0</c:v>
                </c:pt>
                <c:pt idx="1380">
                  <c:v>303.0</c:v>
                </c:pt>
                <c:pt idx="1381">
                  <c:v>304.0</c:v>
                </c:pt>
                <c:pt idx="1382">
                  <c:v>305.0</c:v>
                </c:pt>
                <c:pt idx="1383">
                  <c:v>305.0</c:v>
                </c:pt>
                <c:pt idx="1384">
                  <c:v>305.0</c:v>
                </c:pt>
                <c:pt idx="1385">
                  <c:v>305.0</c:v>
                </c:pt>
                <c:pt idx="1386">
                  <c:v>305.0</c:v>
                </c:pt>
                <c:pt idx="1387">
                  <c:v>305.0</c:v>
                </c:pt>
                <c:pt idx="1388">
                  <c:v>305.0</c:v>
                </c:pt>
                <c:pt idx="1389">
                  <c:v>305.0</c:v>
                </c:pt>
                <c:pt idx="1390">
                  <c:v>305.0</c:v>
                </c:pt>
                <c:pt idx="1391">
                  <c:v>305.0</c:v>
                </c:pt>
                <c:pt idx="1392">
                  <c:v>305.0</c:v>
                </c:pt>
                <c:pt idx="1393">
                  <c:v>306.0</c:v>
                </c:pt>
                <c:pt idx="1394">
                  <c:v>307.0</c:v>
                </c:pt>
                <c:pt idx="1395">
                  <c:v>307.0</c:v>
                </c:pt>
                <c:pt idx="1396">
                  <c:v>307.0</c:v>
                </c:pt>
                <c:pt idx="1397">
                  <c:v>307.0</c:v>
                </c:pt>
                <c:pt idx="1398">
                  <c:v>307.0</c:v>
                </c:pt>
                <c:pt idx="1399">
                  <c:v>307.0</c:v>
                </c:pt>
                <c:pt idx="1400">
                  <c:v>308.0</c:v>
                </c:pt>
                <c:pt idx="1401">
                  <c:v>308.0</c:v>
                </c:pt>
                <c:pt idx="1402">
                  <c:v>308.0</c:v>
                </c:pt>
                <c:pt idx="1403">
                  <c:v>308.0</c:v>
                </c:pt>
                <c:pt idx="1404">
                  <c:v>309.0</c:v>
                </c:pt>
                <c:pt idx="1405">
                  <c:v>309.0</c:v>
                </c:pt>
                <c:pt idx="1406">
                  <c:v>309.0</c:v>
                </c:pt>
                <c:pt idx="1407">
                  <c:v>309.0</c:v>
                </c:pt>
                <c:pt idx="1408">
                  <c:v>309.0</c:v>
                </c:pt>
                <c:pt idx="1409">
                  <c:v>309.0</c:v>
                </c:pt>
                <c:pt idx="1410">
                  <c:v>309.0</c:v>
                </c:pt>
                <c:pt idx="1411">
                  <c:v>309.0</c:v>
                </c:pt>
                <c:pt idx="1412">
                  <c:v>309.0</c:v>
                </c:pt>
                <c:pt idx="1413">
                  <c:v>309.0</c:v>
                </c:pt>
                <c:pt idx="1414">
                  <c:v>309.0</c:v>
                </c:pt>
                <c:pt idx="1415">
                  <c:v>309.0</c:v>
                </c:pt>
                <c:pt idx="1416">
                  <c:v>310.0</c:v>
                </c:pt>
                <c:pt idx="1417">
                  <c:v>311.0</c:v>
                </c:pt>
                <c:pt idx="1418">
                  <c:v>311.0</c:v>
                </c:pt>
                <c:pt idx="1419">
                  <c:v>311.0</c:v>
                </c:pt>
                <c:pt idx="1420">
                  <c:v>311.0</c:v>
                </c:pt>
                <c:pt idx="1421">
                  <c:v>311.0</c:v>
                </c:pt>
                <c:pt idx="1422">
                  <c:v>311.0</c:v>
                </c:pt>
                <c:pt idx="1423">
                  <c:v>311.0</c:v>
                </c:pt>
                <c:pt idx="1424">
                  <c:v>311.0</c:v>
                </c:pt>
                <c:pt idx="1425">
                  <c:v>311.0</c:v>
                </c:pt>
                <c:pt idx="1426">
                  <c:v>311.0</c:v>
                </c:pt>
                <c:pt idx="1427">
                  <c:v>311.0</c:v>
                </c:pt>
                <c:pt idx="1428">
                  <c:v>311.0</c:v>
                </c:pt>
                <c:pt idx="1429">
                  <c:v>312.0</c:v>
                </c:pt>
                <c:pt idx="1430">
                  <c:v>312.0</c:v>
                </c:pt>
                <c:pt idx="1431">
                  <c:v>312.0</c:v>
                </c:pt>
                <c:pt idx="1432">
                  <c:v>312.0</c:v>
                </c:pt>
                <c:pt idx="1433">
                  <c:v>312.0</c:v>
                </c:pt>
                <c:pt idx="1434">
                  <c:v>312.0</c:v>
                </c:pt>
                <c:pt idx="1435">
                  <c:v>312.0</c:v>
                </c:pt>
                <c:pt idx="1436">
                  <c:v>312.0</c:v>
                </c:pt>
                <c:pt idx="1437">
                  <c:v>313.0</c:v>
                </c:pt>
                <c:pt idx="1438">
                  <c:v>313.0</c:v>
                </c:pt>
                <c:pt idx="1439">
                  <c:v>313.0</c:v>
                </c:pt>
                <c:pt idx="1440">
                  <c:v>313.0</c:v>
                </c:pt>
                <c:pt idx="1441">
                  <c:v>314.0</c:v>
                </c:pt>
                <c:pt idx="1442">
                  <c:v>314.0</c:v>
                </c:pt>
                <c:pt idx="1443">
                  <c:v>315.0</c:v>
                </c:pt>
                <c:pt idx="1444">
                  <c:v>316.0</c:v>
                </c:pt>
                <c:pt idx="1445">
                  <c:v>316.0</c:v>
                </c:pt>
                <c:pt idx="1446">
                  <c:v>317.0</c:v>
                </c:pt>
                <c:pt idx="1447">
                  <c:v>318.0</c:v>
                </c:pt>
                <c:pt idx="1448">
                  <c:v>319.0</c:v>
                </c:pt>
                <c:pt idx="1449">
                  <c:v>320.0</c:v>
                </c:pt>
                <c:pt idx="1450">
                  <c:v>320.0</c:v>
                </c:pt>
                <c:pt idx="1451">
                  <c:v>321.0</c:v>
                </c:pt>
                <c:pt idx="1452">
                  <c:v>321.0</c:v>
                </c:pt>
                <c:pt idx="1453">
                  <c:v>321.0</c:v>
                </c:pt>
                <c:pt idx="1454">
                  <c:v>321.0</c:v>
                </c:pt>
                <c:pt idx="1455">
                  <c:v>321.0</c:v>
                </c:pt>
                <c:pt idx="1456">
                  <c:v>321.0</c:v>
                </c:pt>
                <c:pt idx="1457">
                  <c:v>321.0</c:v>
                </c:pt>
                <c:pt idx="1458">
                  <c:v>321.0</c:v>
                </c:pt>
                <c:pt idx="1459">
                  <c:v>321.0</c:v>
                </c:pt>
                <c:pt idx="1460">
                  <c:v>322.0</c:v>
                </c:pt>
                <c:pt idx="1461">
                  <c:v>322.0</c:v>
                </c:pt>
                <c:pt idx="1462">
                  <c:v>323.0</c:v>
                </c:pt>
                <c:pt idx="1463">
                  <c:v>323.0</c:v>
                </c:pt>
                <c:pt idx="1464">
                  <c:v>324.0</c:v>
                </c:pt>
                <c:pt idx="1465">
                  <c:v>325.0</c:v>
                </c:pt>
                <c:pt idx="1466">
                  <c:v>325.0</c:v>
                </c:pt>
                <c:pt idx="1467">
                  <c:v>325.0</c:v>
                </c:pt>
                <c:pt idx="1468">
                  <c:v>325.0</c:v>
                </c:pt>
                <c:pt idx="1469">
                  <c:v>325.0</c:v>
                </c:pt>
                <c:pt idx="1470">
                  <c:v>325.0</c:v>
                </c:pt>
                <c:pt idx="1471">
                  <c:v>325.0</c:v>
                </c:pt>
                <c:pt idx="1472">
                  <c:v>325.0</c:v>
                </c:pt>
                <c:pt idx="1473">
                  <c:v>326.0</c:v>
                </c:pt>
                <c:pt idx="1474">
                  <c:v>326.0</c:v>
                </c:pt>
                <c:pt idx="1475">
                  <c:v>327.0</c:v>
                </c:pt>
                <c:pt idx="1476">
                  <c:v>327.0</c:v>
                </c:pt>
                <c:pt idx="1477">
                  <c:v>327.0</c:v>
                </c:pt>
                <c:pt idx="1478">
                  <c:v>327.0</c:v>
                </c:pt>
                <c:pt idx="1479">
                  <c:v>327.0</c:v>
                </c:pt>
                <c:pt idx="1480">
                  <c:v>327.0</c:v>
                </c:pt>
                <c:pt idx="1481">
                  <c:v>327.0</c:v>
                </c:pt>
                <c:pt idx="1482">
                  <c:v>327.0</c:v>
                </c:pt>
                <c:pt idx="1483">
                  <c:v>328.0</c:v>
                </c:pt>
                <c:pt idx="1484">
                  <c:v>328.0</c:v>
                </c:pt>
                <c:pt idx="1485">
                  <c:v>328.0</c:v>
                </c:pt>
                <c:pt idx="1486">
                  <c:v>329.0</c:v>
                </c:pt>
                <c:pt idx="1487">
                  <c:v>330.0</c:v>
                </c:pt>
                <c:pt idx="1488">
                  <c:v>331.0</c:v>
                </c:pt>
                <c:pt idx="1489">
                  <c:v>332.0</c:v>
                </c:pt>
                <c:pt idx="1490">
                  <c:v>332.0</c:v>
                </c:pt>
                <c:pt idx="1491">
                  <c:v>332.0</c:v>
                </c:pt>
                <c:pt idx="1492">
                  <c:v>333.0</c:v>
                </c:pt>
                <c:pt idx="1493">
                  <c:v>334.0</c:v>
                </c:pt>
                <c:pt idx="1494">
                  <c:v>335.0</c:v>
                </c:pt>
                <c:pt idx="1495">
                  <c:v>336.0</c:v>
                </c:pt>
                <c:pt idx="1496">
                  <c:v>336.0</c:v>
                </c:pt>
                <c:pt idx="1497">
                  <c:v>337.0</c:v>
                </c:pt>
                <c:pt idx="1498">
                  <c:v>338.0</c:v>
                </c:pt>
                <c:pt idx="1499">
                  <c:v>338.0</c:v>
                </c:pt>
                <c:pt idx="1500">
                  <c:v>338.0</c:v>
                </c:pt>
                <c:pt idx="1501">
                  <c:v>338.0</c:v>
                </c:pt>
                <c:pt idx="1502">
                  <c:v>339.0</c:v>
                </c:pt>
                <c:pt idx="1503">
                  <c:v>339.0</c:v>
                </c:pt>
                <c:pt idx="1504">
                  <c:v>339.0</c:v>
                </c:pt>
                <c:pt idx="1505">
                  <c:v>340.0</c:v>
                </c:pt>
                <c:pt idx="1506">
                  <c:v>340.0</c:v>
                </c:pt>
                <c:pt idx="1507">
                  <c:v>340.0</c:v>
                </c:pt>
                <c:pt idx="1508">
                  <c:v>340.0</c:v>
                </c:pt>
                <c:pt idx="1509">
                  <c:v>341.0</c:v>
                </c:pt>
                <c:pt idx="1510">
                  <c:v>341.0</c:v>
                </c:pt>
                <c:pt idx="1511">
                  <c:v>341.0</c:v>
                </c:pt>
                <c:pt idx="1512">
                  <c:v>342.0</c:v>
                </c:pt>
                <c:pt idx="1513">
                  <c:v>342.0</c:v>
                </c:pt>
                <c:pt idx="1514">
                  <c:v>342.0</c:v>
                </c:pt>
                <c:pt idx="1515">
                  <c:v>342.0</c:v>
                </c:pt>
                <c:pt idx="1516">
                  <c:v>342.0</c:v>
                </c:pt>
                <c:pt idx="1517">
                  <c:v>342.0</c:v>
                </c:pt>
                <c:pt idx="1518">
                  <c:v>342.0</c:v>
                </c:pt>
                <c:pt idx="1519">
                  <c:v>343.0</c:v>
                </c:pt>
                <c:pt idx="1520">
                  <c:v>343.0</c:v>
                </c:pt>
                <c:pt idx="1521">
                  <c:v>343.0</c:v>
                </c:pt>
                <c:pt idx="1522">
                  <c:v>343.0</c:v>
                </c:pt>
                <c:pt idx="1523">
                  <c:v>343.0</c:v>
                </c:pt>
                <c:pt idx="1524">
                  <c:v>343.0</c:v>
                </c:pt>
                <c:pt idx="1525">
                  <c:v>343.0</c:v>
                </c:pt>
                <c:pt idx="1526">
                  <c:v>343.0</c:v>
                </c:pt>
                <c:pt idx="1527">
                  <c:v>343.0</c:v>
                </c:pt>
                <c:pt idx="1528">
                  <c:v>343.0</c:v>
                </c:pt>
                <c:pt idx="1529">
                  <c:v>343.0</c:v>
                </c:pt>
                <c:pt idx="1530">
                  <c:v>343.0</c:v>
                </c:pt>
                <c:pt idx="1531">
                  <c:v>343.0</c:v>
                </c:pt>
                <c:pt idx="1532">
                  <c:v>343.0</c:v>
                </c:pt>
                <c:pt idx="1533">
                  <c:v>344.0</c:v>
                </c:pt>
                <c:pt idx="1534">
                  <c:v>344.0</c:v>
                </c:pt>
                <c:pt idx="1535">
                  <c:v>345.0</c:v>
                </c:pt>
                <c:pt idx="1536">
                  <c:v>345.0</c:v>
                </c:pt>
                <c:pt idx="1537">
                  <c:v>345.0</c:v>
                </c:pt>
                <c:pt idx="1538">
                  <c:v>345.0</c:v>
                </c:pt>
                <c:pt idx="1539">
                  <c:v>345.0</c:v>
                </c:pt>
                <c:pt idx="1540">
                  <c:v>345.0</c:v>
                </c:pt>
                <c:pt idx="1541">
                  <c:v>345.0</c:v>
                </c:pt>
                <c:pt idx="1542">
                  <c:v>345.0</c:v>
                </c:pt>
                <c:pt idx="1543">
                  <c:v>346.0</c:v>
                </c:pt>
                <c:pt idx="1544">
                  <c:v>346.0</c:v>
                </c:pt>
                <c:pt idx="1545">
                  <c:v>346.0</c:v>
                </c:pt>
                <c:pt idx="1546">
                  <c:v>346.0</c:v>
                </c:pt>
                <c:pt idx="1547">
                  <c:v>346.0</c:v>
                </c:pt>
                <c:pt idx="1548">
                  <c:v>347.0</c:v>
                </c:pt>
                <c:pt idx="1549">
                  <c:v>348.0</c:v>
                </c:pt>
                <c:pt idx="1550">
                  <c:v>349.0</c:v>
                </c:pt>
                <c:pt idx="1551">
                  <c:v>349.0</c:v>
                </c:pt>
                <c:pt idx="1552">
                  <c:v>349.0</c:v>
                </c:pt>
                <c:pt idx="1553">
                  <c:v>350.0</c:v>
                </c:pt>
                <c:pt idx="1554">
                  <c:v>350.0</c:v>
                </c:pt>
                <c:pt idx="1555">
                  <c:v>350.0</c:v>
                </c:pt>
                <c:pt idx="1556">
                  <c:v>351.0</c:v>
                </c:pt>
                <c:pt idx="1557">
                  <c:v>352.0</c:v>
                </c:pt>
                <c:pt idx="1558">
                  <c:v>352.0</c:v>
                </c:pt>
                <c:pt idx="1559">
                  <c:v>352.0</c:v>
                </c:pt>
                <c:pt idx="1560">
                  <c:v>352.0</c:v>
                </c:pt>
                <c:pt idx="1561">
                  <c:v>352.0</c:v>
                </c:pt>
                <c:pt idx="1562">
                  <c:v>352.0</c:v>
                </c:pt>
                <c:pt idx="1563">
                  <c:v>352.0</c:v>
                </c:pt>
                <c:pt idx="1564">
                  <c:v>352.0</c:v>
                </c:pt>
                <c:pt idx="1565">
                  <c:v>353.0</c:v>
                </c:pt>
                <c:pt idx="1566">
                  <c:v>353.0</c:v>
                </c:pt>
                <c:pt idx="1567">
                  <c:v>353.0</c:v>
                </c:pt>
                <c:pt idx="1568">
                  <c:v>353.0</c:v>
                </c:pt>
                <c:pt idx="1569">
                  <c:v>353.0</c:v>
                </c:pt>
                <c:pt idx="1570">
                  <c:v>353.0</c:v>
                </c:pt>
                <c:pt idx="1571">
                  <c:v>353.0</c:v>
                </c:pt>
                <c:pt idx="1572">
                  <c:v>353.0</c:v>
                </c:pt>
                <c:pt idx="1573">
                  <c:v>353.0</c:v>
                </c:pt>
                <c:pt idx="1574">
                  <c:v>353.0</c:v>
                </c:pt>
                <c:pt idx="1575">
                  <c:v>354.0</c:v>
                </c:pt>
                <c:pt idx="1576">
                  <c:v>354.0</c:v>
                </c:pt>
                <c:pt idx="1577">
                  <c:v>354.0</c:v>
                </c:pt>
                <c:pt idx="1578">
                  <c:v>354.0</c:v>
                </c:pt>
                <c:pt idx="1579">
                  <c:v>354.0</c:v>
                </c:pt>
                <c:pt idx="1580">
                  <c:v>354.0</c:v>
                </c:pt>
                <c:pt idx="1581">
                  <c:v>354.0</c:v>
                </c:pt>
                <c:pt idx="1582">
                  <c:v>354.0</c:v>
                </c:pt>
                <c:pt idx="1583">
                  <c:v>354.0</c:v>
                </c:pt>
                <c:pt idx="1584">
                  <c:v>354.0</c:v>
                </c:pt>
                <c:pt idx="1585">
                  <c:v>354.0</c:v>
                </c:pt>
                <c:pt idx="1586">
                  <c:v>355.0</c:v>
                </c:pt>
                <c:pt idx="1587">
                  <c:v>355.0</c:v>
                </c:pt>
                <c:pt idx="1588">
                  <c:v>355.0</c:v>
                </c:pt>
                <c:pt idx="1589">
                  <c:v>355.0</c:v>
                </c:pt>
                <c:pt idx="1590">
                  <c:v>355.0</c:v>
                </c:pt>
                <c:pt idx="1591">
                  <c:v>355.0</c:v>
                </c:pt>
                <c:pt idx="1592">
                  <c:v>355.0</c:v>
                </c:pt>
                <c:pt idx="1593">
                  <c:v>355.0</c:v>
                </c:pt>
                <c:pt idx="1594">
                  <c:v>356.0</c:v>
                </c:pt>
                <c:pt idx="1595">
                  <c:v>357.0</c:v>
                </c:pt>
                <c:pt idx="1596">
                  <c:v>357.0</c:v>
                </c:pt>
                <c:pt idx="1597">
                  <c:v>358.0</c:v>
                </c:pt>
                <c:pt idx="1598">
                  <c:v>358.0</c:v>
                </c:pt>
                <c:pt idx="1599">
                  <c:v>358.0</c:v>
                </c:pt>
                <c:pt idx="1600">
                  <c:v>359.0</c:v>
                </c:pt>
                <c:pt idx="1601">
                  <c:v>360.0</c:v>
                </c:pt>
                <c:pt idx="1602">
                  <c:v>361.0</c:v>
                </c:pt>
                <c:pt idx="1603">
                  <c:v>361.0</c:v>
                </c:pt>
                <c:pt idx="1604">
                  <c:v>362.0</c:v>
                </c:pt>
                <c:pt idx="1605">
                  <c:v>363.0</c:v>
                </c:pt>
                <c:pt idx="1606">
                  <c:v>364.0</c:v>
                </c:pt>
                <c:pt idx="1607">
                  <c:v>365.0</c:v>
                </c:pt>
                <c:pt idx="1608">
                  <c:v>366.0</c:v>
                </c:pt>
                <c:pt idx="1609">
                  <c:v>366.0</c:v>
                </c:pt>
                <c:pt idx="1610">
                  <c:v>366.0</c:v>
                </c:pt>
                <c:pt idx="1611">
                  <c:v>366.0</c:v>
                </c:pt>
                <c:pt idx="1612">
                  <c:v>366.0</c:v>
                </c:pt>
                <c:pt idx="1613">
                  <c:v>366.0</c:v>
                </c:pt>
                <c:pt idx="1614">
                  <c:v>367.0</c:v>
                </c:pt>
                <c:pt idx="1615">
                  <c:v>368.0</c:v>
                </c:pt>
                <c:pt idx="1616">
                  <c:v>369.0</c:v>
                </c:pt>
                <c:pt idx="1617">
                  <c:v>369.0</c:v>
                </c:pt>
                <c:pt idx="1618">
                  <c:v>369.0</c:v>
                </c:pt>
                <c:pt idx="1619">
                  <c:v>370.0</c:v>
                </c:pt>
                <c:pt idx="1620">
                  <c:v>370.0</c:v>
                </c:pt>
                <c:pt idx="1621">
                  <c:v>371.0</c:v>
                </c:pt>
                <c:pt idx="1622">
                  <c:v>372.0</c:v>
                </c:pt>
                <c:pt idx="1623">
                  <c:v>373.0</c:v>
                </c:pt>
                <c:pt idx="1624">
                  <c:v>373.0</c:v>
                </c:pt>
                <c:pt idx="1625">
                  <c:v>373.0</c:v>
                </c:pt>
                <c:pt idx="1626">
                  <c:v>373.0</c:v>
                </c:pt>
                <c:pt idx="1627">
                  <c:v>373.0</c:v>
                </c:pt>
                <c:pt idx="1628">
                  <c:v>373.0</c:v>
                </c:pt>
                <c:pt idx="1629">
                  <c:v>373.0</c:v>
                </c:pt>
                <c:pt idx="1630">
                  <c:v>373.0</c:v>
                </c:pt>
                <c:pt idx="1631">
                  <c:v>373.0</c:v>
                </c:pt>
                <c:pt idx="1632">
                  <c:v>373.0</c:v>
                </c:pt>
                <c:pt idx="1633">
                  <c:v>373.0</c:v>
                </c:pt>
                <c:pt idx="1634">
                  <c:v>373.0</c:v>
                </c:pt>
                <c:pt idx="1635">
                  <c:v>373.0</c:v>
                </c:pt>
                <c:pt idx="1636">
                  <c:v>373.0</c:v>
                </c:pt>
                <c:pt idx="1637">
                  <c:v>373.0</c:v>
                </c:pt>
                <c:pt idx="1638">
                  <c:v>373.0</c:v>
                </c:pt>
                <c:pt idx="1639">
                  <c:v>373.0</c:v>
                </c:pt>
                <c:pt idx="1640">
                  <c:v>374.0</c:v>
                </c:pt>
                <c:pt idx="1641">
                  <c:v>374.0</c:v>
                </c:pt>
                <c:pt idx="1642">
                  <c:v>374.0</c:v>
                </c:pt>
                <c:pt idx="1643">
                  <c:v>374.0</c:v>
                </c:pt>
                <c:pt idx="1644">
                  <c:v>375.0</c:v>
                </c:pt>
                <c:pt idx="1645">
                  <c:v>375.0</c:v>
                </c:pt>
                <c:pt idx="1646">
                  <c:v>375.0</c:v>
                </c:pt>
                <c:pt idx="1647">
                  <c:v>376.0</c:v>
                </c:pt>
                <c:pt idx="1648">
                  <c:v>377.0</c:v>
                </c:pt>
                <c:pt idx="1649">
                  <c:v>377.0</c:v>
                </c:pt>
                <c:pt idx="1650">
                  <c:v>377.0</c:v>
                </c:pt>
                <c:pt idx="1651">
                  <c:v>377.0</c:v>
                </c:pt>
                <c:pt idx="1652">
                  <c:v>378.0</c:v>
                </c:pt>
                <c:pt idx="1653">
                  <c:v>379.0</c:v>
                </c:pt>
                <c:pt idx="1654">
                  <c:v>380.0</c:v>
                </c:pt>
                <c:pt idx="1655">
                  <c:v>381.0</c:v>
                </c:pt>
                <c:pt idx="1656">
                  <c:v>381.0</c:v>
                </c:pt>
                <c:pt idx="1657">
                  <c:v>381.0</c:v>
                </c:pt>
                <c:pt idx="1658">
                  <c:v>381.0</c:v>
                </c:pt>
                <c:pt idx="1659">
                  <c:v>381.0</c:v>
                </c:pt>
                <c:pt idx="1660">
                  <c:v>382.0</c:v>
                </c:pt>
                <c:pt idx="1661">
                  <c:v>382.0</c:v>
                </c:pt>
                <c:pt idx="1662">
                  <c:v>382.0</c:v>
                </c:pt>
                <c:pt idx="1663">
                  <c:v>382.0</c:v>
                </c:pt>
                <c:pt idx="1664">
                  <c:v>382.0</c:v>
                </c:pt>
                <c:pt idx="1665">
                  <c:v>383.0</c:v>
                </c:pt>
                <c:pt idx="1666">
                  <c:v>383.0</c:v>
                </c:pt>
                <c:pt idx="1667">
                  <c:v>384.0</c:v>
                </c:pt>
                <c:pt idx="1668">
                  <c:v>385.0</c:v>
                </c:pt>
                <c:pt idx="1669">
                  <c:v>385.0</c:v>
                </c:pt>
                <c:pt idx="1670">
                  <c:v>385.0</c:v>
                </c:pt>
                <c:pt idx="1671">
                  <c:v>385.0</c:v>
                </c:pt>
                <c:pt idx="1672">
                  <c:v>385.0</c:v>
                </c:pt>
                <c:pt idx="1673">
                  <c:v>386.0</c:v>
                </c:pt>
                <c:pt idx="1674">
                  <c:v>387.0</c:v>
                </c:pt>
                <c:pt idx="1675">
                  <c:v>387.0</c:v>
                </c:pt>
                <c:pt idx="1676">
                  <c:v>388.0</c:v>
                </c:pt>
                <c:pt idx="1677">
                  <c:v>389.0</c:v>
                </c:pt>
                <c:pt idx="1678">
                  <c:v>389.0</c:v>
                </c:pt>
                <c:pt idx="1679">
                  <c:v>389.0</c:v>
                </c:pt>
                <c:pt idx="1680">
                  <c:v>389.0</c:v>
                </c:pt>
                <c:pt idx="1681">
                  <c:v>390.0</c:v>
                </c:pt>
                <c:pt idx="1682">
                  <c:v>390.0</c:v>
                </c:pt>
                <c:pt idx="1683">
                  <c:v>390.0</c:v>
                </c:pt>
                <c:pt idx="1684">
                  <c:v>390.0</c:v>
                </c:pt>
                <c:pt idx="1685">
                  <c:v>390.0</c:v>
                </c:pt>
                <c:pt idx="1686">
                  <c:v>391.0</c:v>
                </c:pt>
                <c:pt idx="1687">
                  <c:v>392.0</c:v>
                </c:pt>
                <c:pt idx="1688">
                  <c:v>392.0</c:v>
                </c:pt>
                <c:pt idx="1689">
                  <c:v>392.0</c:v>
                </c:pt>
                <c:pt idx="1690">
                  <c:v>392.0</c:v>
                </c:pt>
                <c:pt idx="1691">
                  <c:v>392.0</c:v>
                </c:pt>
                <c:pt idx="1692">
                  <c:v>392.0</c:v>
                </c:pt>
                <c:pt idx="1693">
                  <c:v>392.0</c:v>
                </c:pt>
                <c:pt idx="1694">
                  <c:v>392.0</c:v>
                </c:pt>
                <c:pt idx="1695">
                  <c:v>392.0</c:v>
                </c:pt>
                <c:pt idx="1696">
                  <c:v>392.0</c:v>
                </c:pt>
                <c:pt idx="1697">
                  <c:v>393.0</c:v>
                </c:pt>
                <c:pt idx="1698">
                  <c:v>393.0</c:v>
                </c:pt>
                <c:pt idx="1699">
                  <c:v>393.0</c:v>
                </c:pt>
                <c:pt idx="1700">
                  <c:v>394.0</c:v>
                </c:pt>
                <c:pt idx="1701">
                  <c:v>394.0</c:v>
                </c:pt>
                <c:pt idx="1702">
                  <c:v>395.0</c:v>
                </c:pt>
                <c:pt idx="1703">
                  <c:v>396.0</c:v>
                </c:pt>
                <c:pt idx="1704">
                  <c:v>397.0</c:v>
                </c:pt>
                <c:pt idx="1705">
                  <c:v>398.0</c:v>
                </c:pt>
                <c:pt idx="1706">
                  <c:v>399.0</c:v>
                </c:pt>
                <c:pt idx="1707">
                  <c:v>399.0</c:v>
                </c:pt>
                <c:pt idx="1708">
                  <c:v>400.0</c:v>
                </c:pt>
                <c:pt idx="1709">
                  <c:v>400.0</c:v>
                </c:pt>
                <c:pt idx="1710">
                  <c:v>401.0</c:v>
                </c:pt>
                <c:pt idx="1711">
                  <c:v>402.0</c:v>
                </c:pt>
                <c:pt idx="1712">
                  <c:v>403.0</c:v>
                </c:pt>
                <c:pt idx="1713">
                  <c:v>403.0</c:v>
                </c:pt>
                <c:pt idx="1714">
                  <c:v>403.0</c:v>
                </c:pt>
                <c:pt idx="1715">
                  <c:v>403.0</c:v>
                </c:pt>
                <c:pt idx="1716">
                  <c:v>403.0</c:v>
                </c:pt>
                <c:pt idx="1717">
                  <c:v>403.0</c:v>
                </c:pt>
                <c:pt idx="1718">
                  <c:v>404.0</c:v>
                </c:pt>
                <c:pt idx="1719">
                  <c:v>404.0</c:v>
                </c:pt>
                <c:pt idx="1720">
                  <c:v>404.0</c:v>
                </c:pt>
                <c:pt idx="1721">
                  <c:v>404.0</c:v>
                </c:pt>
                <c:pt idx="1722">
                  <c:v>405.0</c:v>
                </c:pt>
                <c:pt idx="1723">
                  <c:v>405.0</c:v>
                </c:pt>
                <c:pt idx="1724">
                  <c:v>405.0</c:v>
                </c:pt>
                <c:pt idx="1725">
                  <c:v>405.0</c:v>
                </c:pt>
                <c:pt idx="1726">
                  <c:v>405.0</c:v>
                </c:pt>
                <c:pt idx="1727">
                  <c:v>405.0</c:v>
                </c:pt>
                <c:pt idx="1728">
                  <c:v>405.0</c:v>
                </c:pt>
                <c:pt idx="1729">
                  <c:v>405.0</c:v>
                </c:pt>
                <c:pt idx="1730">
                  <c:v>405.0</c:v>
                </c:pt>
                <c:pt idx="1731">
                  <c:v>405.0</c:v>
                </c:pt>
                <c:pt idx="1732">
                  <c:v>405.0</c:v>
                </c:pt>
                <c:pt idx="1733">
                  <c:v>405.0</c:v>
                </c:pt>
                <c:pt idx="1734">
                  <c:v>405.0</c:v>
                </c:pt>
                <c:pt idx="1735">
                  <c:v>405.0</c:v>
                </c:pt>
                <c:pt idx="1736">
                  <c:v>406.0</c:v>
                </c:pt>
                <c:pt idx="1737">
                  <c:v>406.0</c:v>
                </c:pt>
                <c:pt idx="1738">
                  <c:v>406.0</c:v>
                </c:pt>
                <c:pt idx="1739">
                  <c:v>406.0</c:v>
                </c:pt>
                <c:pt idx="1740">
                  <c:v>406.0</c:v>
                </c:pt>
                <c:pt idx="1741">
                  <c:v>406.0</c:v>
                </c:pt>
                <c:pt idx="1742">
                  <c:v>406.0</c:v>
                </c:pt>
                <c:pt idx="1743">
                  <c:v>406.0</c:v>
                </c:pt>
                <c:pt idx="1744">
                  <c:v>406.0</c:v>
                </c:pt>
                <c:pt idx="1745">
                  <c:v>406.0</c:v>
                </c:pt>
                <c:pt idx="1746">
                  <c:v>406.0</c:v>
                </c:pt>
                <c:pt idx="1747">
                  <c:v>406.0</c:v>
                </c:pt>
                <c:pt idx="1748">
                  <c:v>406.0</c:v>
                </c:pt>
                <c:pt idx="1749">
                  <c:v>407.0</c:v>
                </c:pt>
                <c:pt idx="1750">
                  <c:v>407.0</c:v>
                </c:pt>
                <c:pt idx="1751">
                  <c:v>408.0</c:v>
                </c:pt>
                <c:pt idx="1752">
                  <c:v>408.0</c:v>
                </c:pt>
                <c:pt idx="1753">
                  <c:v>408.0</c:v>
                </c:pt>
                <c:pt idx="1754">
                  <c:v>408.0</c:v>
                </c:pt>
                <c:pt idx="1755">
                  <c:v>408.0</c:v>
                </c:pt>
                <c:pt idx="1756">
                  <c:v>408.0</c:v>
                </c:pt>
                <c:pt idx="1757">
                  <c:v>409.0</c:v>
                </c:pt>
                <c:pt idx="1758">
                  <c:v>409.0</c:v>
                </c:pt>
                <c:pt idx="1759">
                  <c:v>409.0</c:v>
                </c:pt>
                <c:pt idx="1760">
                  <c:v>409.0</c:v>
                </c:pt>
                <c:pt idx="1761">
                  <c:v>409.0</c:v>
                </c:pt>
                <c:pt idx="1762">
                  <c:v>409.0</c:v>
                </c:pt>
                <c:pt idx="1763">
                  <c:v>409.0</c:v>
                </c:pt>
                <c:pt idx="1764">
                  <c:v>409.0</c:v>
                </c:pt>
                <c:pt idx="1765">
                  <c:v>409.0</c:v>
                </c:pt>
                <c:pt idx="1766">
                  <c:v>409.0</c:v>
                </c:pt>
                <c:pt idx="1767">
                  <c:v>409.0</c:v>
                </c:pt>
                <c:pt idx="1768">
                  <c:v>409.0</c:v>
                </c:pt>
                <c:pt idx="1769">
                  <c:v>409.0</c:v>
                </c:pt>
                <c:pt idx="1770">
                  <c:v>410.0</c:v>
                </c:pt>
                <c:pt idx="1771">
                  <c:v>410.0</c:v>
                </c:pt>
                <c:pt idx="1772">
                  <c:v>410.0</c:v>
                </c:pt>
                <c:pt idx="1773">
                  <c:v>410.0</c:v>
                </c:pt>
                <c:pt idx="1774">
                  <c:v>410.0</c:v>
                </c:pt>
                <c:pt idx="1775">
                  <c:v>410.0</c:v>
                </c:pt>
                <c:pt idx="1776">
                  <c:v>410.0</c:v>
                </c:pt>
                <c:pt idx="1777">
                  <c:v>410.0</c:v>
                </c:pt>
                <c:pt idx="1778">
                  <c:v>410.0</c:v>
                </c:pt>
                <c:pt idx="1779">
                  <c:v>410.0</c:v>
                </c:pt>
                <c:pt idx="1780">
                  <c:v>410.0</c:v>
                </c:pt>
                <c:pt idx="1781">
                  <c:v>410.0</c:v>
                </c:pt>
                <c:pt idx="1782">
                  <c:v>410.0</c:v>
                </c:pt>
                <c:pt idx="1783">
                  <c:v>410.0</c:v>
                </c:pt>
                <c:pt idx="1784">
                  <c:v>410.0</c:v>
                </c:pt>
                <c:pt idx="1785">
                  <c:v>410.0</c:v>
                </c:pt>
                <c:pt idx="1786">
                  <c:v>410.0</c:v>
                </c:pt>
                <c:pt idx="1787">
                  <c:v>410.0</c:v>
                </c:pt>
                <c:pt idx="1788">
                  <c:v>410.0</c:v>
                </c:pt>
                <c:pt idx="1789">
                  <c:v>410.0</c:v>
                </c:pt>
                <c:pt idx="1790">
                  <c:v>410.0</c:v>
                </c:pt>
                <c:pt idx="1791">
                  <c:v>410.0</c:v>
                </c:pt>
                <c:pt idx="1792">
                  <c:v>410.0</c:v>
                </c:pt>
                <c:pt idx="1793">
                  <c:v>410.0</c:v>
                </c:pt>
                <c:pt idx="1794">
                  <c:v>410.0</c:v>
                </c:pt>
                <c:pt idx="1795">
                  <c:v>410.0</c:v>
                </c:pt>
                <c:pt idx="1796">
                  <c:v>410.0</c:v>
                </c:pt>
                <c:pt idx="1797">
                  <c:v>410.0</c:v>
                </c:pt>
                <c:pt idx="1798">
                  <c:v>411.0</c:v>
                </c:pt>
                <c:pt idx="1799">
                  <c:v>411.0</c:v>
                </c:pt>
                <c:pt idx="1800">
                  <c:v>412.0</c:v>
                </c:pt>
                <c:pt idx="1801">
                  <c:v>412.0</c:v>
                </c:pt>
                <c:pt idx="1802">
                  <c:v>412.0</c:v>
                </c:pt>
                <c:pt idx="1803">
                  <c:v>413.0</c:v>
                </c:pt>
                <c:pt idx="1804">
                  <c:v>414.0</c:v>
                </c:pt>
                <c:pt idx="1805">
                  <c:v>414.0</c:v>
                </c:pt>
                <c:pt idx="1806">
                  <c:v>415.0</c:v>
                </c:pt>
                <c:pt idx="1807">
                  <c:v>416.0</c:v>
                </c:pt>
                <c:pt idx="1808">
                  <c:v>417.0</c:v>
                </c:pt>
                <c:pt idx="1809">
                  <c:v>418.0</c:v>
                </c:pt>
                <c:pt idx="1810">
                  <c:v>418.0</c:v>
                </c:pt>
                <c:pt idx="1811">
                  <c:v>418.0</c:v>
                </c:pt>
                <c:pt idx="1812">
                  <c:v>418.0</c:v>
                </c:pt>
                <c:pt idx="1813">
                  <c:v>419.0</c:v>
                </c:pt>
                <c:pt idx="1814">
                  <c:v>420.0</c:v>
                </c:pt>
                <c:pt idx="1815">
                  <c:v>421.0</c:v>
                </c:pt>
                <c:pt idx="1816">
                  <c:v>422.0</c:v>
                </c:pt>
                <c:pt idx="1817">
                  <c:v>422.0</c:v>
                </c:pt>
                <c:pt idx="1818">
                  <c:v>422.0</c:v>
                </c:pt>
                <c:pt idx="1819">
                  <c:v>422.0</c:v>
                </c:pt>
                <c:pt idx="1820">
                  <c:v>422.0</c:v>
                </c:pt>
                <c:pt idx="1821">
                  <c:v>423.0</c:v>
                </c:pt>
                <c:pt idx="1822">
                  <c:v>423.0</c:v>
                </c:pt>
                <c:pt idx="1823">
                  <c:v>423.0</c:v>
                </c:pt>
                <c:pt idx="1824">
                  <c:v>423.0</c:v>
                </c:pt>
                <c:pt idx="1825">
                  <c:v>423.0</c:v>
                </c:pt>
                <c:pt idx="1826">
                  <c:v>423.0</c:v>
                </c:pt>
                <c:pt idx="1827">
                  <c:v>424.0</c:v>
                </c:pt>
                <c:pt idx="1828">
                  <c:v>424.0</c:v>
                </c:pt>
                <c:pt idx="1829">
                  <c:v>425.0</c:v>
                </c:pt>
                <c:pt idx="1830">
                  <c:v>426.0</c:v>
                </c:pt>
                <c:pt idx="1831">
                  <c:v>426.0</c:v>
                </c:pt>
                <c:pt idx="1832">
                  <c:v>427.0</c:v>
                </c:pt>
                <c:pt idx="1833">
                  <c:v>428.0</c:v>
                </c:pt>
                <c:pt idx="1834">
                  <c:v>428.0</c:v>
                </c:pt>
                <c:pt idx="1835">
                  <c:v>429.0</c:v>
                </c:pt>
                <c:pt idx="1836">
                  <c:v>429.0</c:v>
                </c:pt>
                <c:pt idx="1837">
                  <c:v>430.0</c:v>
                </c:pt>
                <c:pt idx="1838">
                  <c:v>431.0</c:v>
                </c:pt>
                <c:pt idx="1839">
                  <c:v>431.0</c:v>
                </c:pt>
                <c:pt idx="1840">
                  <c:v>431.0</c:v>
                </c:pt>
                <c:pt idx="1841">
                  <c:v>431.0</c:v>
                </c:pt>
                <c:pt idx="1842">
                  <c:v>431.0</c:v>
                </c:pt>
                <c:pt idx="1843">
                  <c:v>431.0</c:v>
                </c:pt>
                <c:pt idx="1844">
                  <c:v>431.0</c:v>
                </c:pt>
                <c:pt idx="1845">
                  <c:v>431.0</c:v>
                </c:pt>
                <c:pt idx="1846">
                  <c:v>432.0</c:v>
                </c:pt>
                <c:pt idx="1847">
                  <c:v>432.0</c:v>
                </c:pt>
                <c:pt idx="1848">
                  <c:v>432.0</c:v>
                </c:pt>
                <c:pt idx="1849">
                  <c:v>432.0</c:v>
                </c:pt>
                <c:pt idx="1850">
                  <c:v>432.0</c:v>
                </c:pt>
                <c:pt idx="1851">
                  <c:v>432.0</c:v>
                </c:pt>
                <c:pt idx="1852">
                  <c:v>432.0</c:v>
                </c:pt>
                <c:pt idx="1853">
                  <c:v>432.0</c:v>
                </c:pt>
                <c:pt idx="1854">
                  <c:v>433.0</c:v>
                </c:pt>
                <c:pt idx="1855">
                  <c:v>434.0</c:v>
                </c:pt>
                <c:pt idx="1856">
                  <c:v>434.0</c:v>
                </c:pt>
                <c:pt idx="1857">
                  <c:v>434.0</c:v>
                </c:pt>
                <c:pt idx="1858">
                  <c:v>434.0</c:v>
                </c:pt>
                <c:pt idx="1859">
                  <c:v>435.0</c:v>
                </c:pt>
                <c:pt idx="1860">
                  <c:v>435.0</c:v>
                </c:pt>
                <c:pt idx="1861">
                  <c:v>435.0</c:v>
                </c:pt>
                <c:pt idx="1862">
                  <c:v>436.0</c:v>
                </c:pt>
                <c:pt idx="1863">
                  <c:v>436.0</c:v>
                </c:pt>
                <c:pt idx="1864">
                  <c:v>436.0</c:v>
                </c:pt>
                <c:pt idx="1865">
                  <c:v>436.0</c:v>
                </c:pt>
                <c:pt idx="1866">
                  <c:v>437.0</c:v>
                </c:pt>
                <c:pt idx="1867">
                  <c:v>437.0</c:v>
                </c:pt>
                <c:pt idx="1868">
                  <c:v>437.0</c:v>
                </c:pt>
                <c:pt idx="1869">
                  <c:v>437.0</c:v>
                </c:pt>
                <c:pt idx="1870">
                  <c:v>437.0</c:v>
                </c:pt>
                <c:pt idx="1871">
                  <c:v>437.0</c:v>
                </c:pt>
                <c:pt idx="1872">
                  <c:v>437.0</c:v>
                </c:pt>
                <c:pt idx="1873">
                  <c:v>437.0</c:v>
                </c:pt>
                <c:pt idx="1874">
                  <c:v>437.0</c:v>
                </c:pt>
                <c:pt idx="1875">
                  <c:v>437.0</c:v>
                </c:pt>
                <c:pt idx="1876">
                  <c:v>437.0</c:v>
                </c:pt>
                <c:pt idx="1877">
                  <c:v>437.0</c:v>
                </c:pt>
                <c:pt idx="1878">
                  <c:v>437.0</c:v>
                </c:pt>
                <c:pt idx="1879">
                  <c:v>437.0</c:v>
                </c:pt>
                <c:pt idx="1880">
                  <c:v>437.0</c:v>
                </c:pt>
                <c:pt idx="1881">
                  <c:v>438.0</c:v>
                </c:pt>
                <c:pt idx="1882">
                  <c:v>439.0</c:v>
                </c:pt>
                <c:pt idx="1883">
                  <c:v>439.0</c:v>
                </c:pt>
                <c:pt idx="1884">
                  <c:v>440.0</c:v>
                </c:pt>
                <c:pt idx="1885">
                  <c:v>440.0</c:v>
                </c:pt>
                <c:pt idx="1886">
                  <c:v>441.0</c:v>
                </c:pt>
                <c:pt idx="1887">
                  <c:v>442.0</c:v>
                </c:pt>
                <c:pt idx="1888">
                  <c:v>443.0</c:v>
                </c:pt>
                <c:pt idx="1889">
                  <c:v>444.0</c:v>
                </c:pt>
                <c:pt idx="1890">
                  <c:v>444.0</c:v>
                </c:pt>
                <c:pt idx="1891">
                  <c:v>445.0</c:v>
                </c:pt>
                <c:pt idx="1892">
                  <c:v>446.0</c:v>
                </c:pt>
                <c:pt idx="1893">
                  <c:v>446.0</c:v>
                </c:pt>
                <c:pt idx="1894">
                  <c:v>447.0</c:v>
                </c:pt>
                <c:pt idx="1895">
                  <c:v>448.0</c:v>
                </c:pt>
                <c:pt idx="1896">
                  <c:v>448.0</c:v>
                </c:pt>
                <c:pt idx="1897">
                  <c:v>448.0</c:v>
                </c:pt>
                <c:pt idx="1898">
                  <c:v>448.0</c:v>
                </c:pt>
                <c:pt idx="1899">
                  <c:v>448.0</c:v>
                </c:pt>
                <c:pt idx="1900">
                  <c:v>448.0</c:v>
                </c:pt>
                <c:pt idx="1901">
                  <c:v>448.0</c:v>
                </c:pt>
                <c:pt idx="1902">
                  <c:v>448.0</c:v>
                </c:pt>
                <c:pt idx="1903">
                  <c:v>449.0</c:v>
                </c:pt>
                <c:pt idx="1904">
                  <c:v>450.0</c:v>
                </c:pt>
                <c:pt idx="1905">
                  <c:v>451.0</c:v>
                </c:pt>
                <c:pt idx="1906">
                  <c:v>451.0</c:v>
                </c:pt>
                <c:pt idx="1907">
                  <c:v>451.0</c:v>
                </c:pt>
                <c:pt idx="1908">
                  <c:v>452.0</c:v>
                </c:pt>
                <c:pt idx="1909">
                  <c:v>452.0</c:v>
                </c:pt>
                <c:pt idx="1910">
                  <c:v>452.0</c:v>
                </c:pt>
                <c:pt idx="1911">
                  <c:v>452.0</c:v>
                </c:pt>
                <c:pt idx="1912">
                  <c:v>452.0</c:v>
                </c:pt>
                <c:pt idx="1913">
                  <c:v>452.0</c:v>
                </c:pt>
                <c:pt idx="1914">
                  <c:v>452.0</c:v>
                </c:pt>
                <c:pt idx="1915">
                  <c:v>452.0</c:v>
                </c:pt>
                <c:pt idx="1916">
                  <c:v>452.0</c:v>
                </c:pt>
                <c:pt idx="1917">
                  <c:v>453.0</c:v>
                </c:pt>
                <c:pt idx="1918">
                  <c:v>453.0</c:v>
                </c:pt>
                <c:pt idx="1919">
                  <c:v>453.0</c:v>
                </c:pt>
                <c:pt idx="1920">
                  <c:v>453.0</c:v>
                </c:pt>
                <c:pt idx="1921">
                  <c:v>454.0</c:v>
                </c:pt>
                <c:pt idx="1922">
                  <c:v>454.0</c:v>
                </c:pt>
                <c:pt idx="1923">
                  <c:v>455.0</c:v>
                </c:pt>
                <c:pt idx="1924">
                  <c:v>455.0</c:v>
                </c:pt>
                <c:pt idx="1925">
                  <c:v>455.0</c:v>
                </c:pt>
                <c:pt idx="1926">
                  <c:v>456.0</c:v>
                </c:pt>
                <c:pt idx="1927">
                  <c:v>457.0</c:v>
                </c:pt>
                <c:pt idx="1928">
                  <c:v>457.0</c:v>
                </c:pt>
                <c:pt idx="1929">
                  <c:v>457.0</c:v>
                </c:pt>
                <c:pt idx="1930">
                  <c:v>457.0</c:v>
                </c:pt>
                <c:pt idx="1931">
                  <c:v>457.0</c:v>
                </c:pt>
                <c:pt idx="1932">
                  <c:v>457.0</c:v>
                </c:pt>
                <c:pt idx="1933">
                  <c:v>457.0</c:v>
                </c:pt>
                <c:pt idx="1934">
                  <c:v>457.0</c:v>
                </c:pt>
                <c:pt idx="1935">
                  <c:v>457.0</c:v>
                </c:pt>
                <c:pt idx="1936">
                  <c:v>457.0</c:v>
                </c:pt>
                <c:pt idx="1937">
                  <c:v>457.0</c:v>
                </c:pt>
                <c:pt idx="1938">
                  <c:v>457.0</c:v>
                </c:pt>
                <c:pt idx="1939">
                  <c:v>457.0</c:v>
                </c:pt>
                <c:pt idx="1940">
                  <c:v>457.0</c:v>
                </c:pt>
                <c:pt idx="1941">
                  <c:v>457.0</c:v>
                </c:pt>
                <c:pt idx="1942">
                  <c:v>457.0</c:v>
                </c:pt>
                <c:pt idx="1943">
                  <c:v>457.0</c:v>
                </c:pt>
                <c:pt idx="1944">
                  <c:v>457.0</c:v>
                </c:pt>
                <c:pt idx="1945">
                  <c:v>457.0</c:v>
                </c:pt>
                <c:pt idx="1946">
                  <c:v>457.0</c:v>
                </c:pt>
                <c:pt idx="1947">
                  <c:v>457.0</c:v>
                </c:pt>
                <c:pt idx="1948">
                  <c:v>457.0</c:v>
                </c:pt>
                <c:pt idx="1949">
                  <c:v>457.0</c:v>
                </c:pt>
                <c:pt idx="1950">
                  <c:v>457.0</c:v>
                </c:pt>
                <c:pt idx="1951">
                  <c:v>457.0</c:v>
                </c:pt>
                <c:pt idx="1952">
                  <c:v>457.0</c:v>
                </c:pt>
                <c:pt idx="1953">
                  <c:v>457.0</c:v>
                </c:pt>
                <c:pt idx="1954">
                  <c:v>457.0</c:v>
                </c:pt>
                <c:pt idx="1955">
                  <c:v>457.0</c:v>
                </c:pt>
                <c:pt idx="1956">
                  <c:v>457.0</c:v>
                </c:pt>
                <c:pt idx="1957">
                  <c:v>457.0</c:v>
                </c:pt>
                <c:pt idx="1958">
                  <c:v>457.0</c:v>
                </c:pt>
                <c:pt idx="1959">
                  <c:v>457.0</c:v>
                </c:pt>
                <c:pt idx="1960">
                  <c:v>457.0</c:v>
                </c:pt>
                <c:pt idx="1961">
                  <c:v>457.0</c:v>
                </c:pt>
                <c:pt idx="1962">
                  <c:v>458.0</c:v>
                </c:pt>
                <c:pt idx="1963">
                  <c:v>458.0</c:v>
                </c:pt>
                <c:pt idx="1964">
                  <c:v>458.0</c:v>
                </c:pt>
                <c:pt idx="1965">
                  <c:v>459.0</c:v>
                </c:pt>
                <c:pt idx="1966">
                  <c:v>459.0</c:v>
                </c:pt>
                <c:pt idx="1967">
                  <c:v>459.0</c:v>
                </c:pt>
                <c:pt idx="1968">
                  <c:v>459.0</c:v>
                </c:pt>
                <c:pt idx="1969">
                  <c:v>459.0</c:v>
                </c:pt>
                <c:pt idx="1970">
                  <c:v>459.0</c:v>
                </c:pt>
                <c:pt idx="1971">
                  <c:v>460.0</c:v>
                </c:pt>
                <c:pt idx="1972">
                  <c:v>461.0</c:v>
                </c:pt>
                <c:pt idx="1973">
                  <c:v>461.0</c:v>
                </c:pt>
                <c:pt idx="1974">
                  <c:v>462.0</c:v>
                </c:pt>
                <c:pt idx="1975">
                  <c:v>463.0</c:v>
                </c:pt>
                <c:pt idx="1976">
                  <c:v>463.0</c:v>
                </c:pt>
                <c:pt idx="1977">
                  <c:v>464.0</c:v>
                </c:pt>
                <c:pt idx="1978">
                  <c:v>464.0</c:v>
                </c:pt>
                <c:pt idx="1979">
                  <c:v>464.0</c:v>
                </c:pt>
                <c:pt idx="1980">
                  <c:v>465.0</c:v>
                </c:pt>
                <c:pt idx="1981">
                  <c:v>466.0</c:v>
                </c:pt>
                <c:pt idx="1982">
                  <c:v>467.0</c:v>
                </c:pt>
                <c:pt idx="1983">
                  <c:v>467.0</c:v>
                </c:pt>
                <c:pt idx="1984">
                  <c:v>467.0</c:v>
                </c:pt>
                <c:pt idx="1985">
                  <c:v>468.0</c:v>
                </c:pt>
                <c:pt idx="1986">
                  <c:v>469.0</c:v>
                </c:pt>
                <c:pt idx="1987">
                  <c:v>469.0</c:v>
                </c:pt>
                <c:pt idx="1988">
                  <c:v>469.0</c:v>
                </c:pt>
                <c:pt idx="1989">
                  <c:v>469.0</c:v>
                </c:pt>
                <c:pt idx="1990">
                  <c:v>469.0</c:v>
                </c:pt>
                <c:pt idx="1991">
                  <c:v>469.0</c:v>
                </c:pt>
                <c:pt idx="1992">
                  <c:v>469.0</c:v>
                </c:pt>
                <c:pt idx="1993">
                  <c:v>469.0</c:v>
                </c:pt>
                <c:pt idx="1994">
                  <c:v>469.0</c:v>
                </c:pt>
                <c:pt idx="1995">
                  <c:v>469.0</c:v>
                </c:pt>
                <c:pt idx="1996">
                  <c:v>469.0</c:v>
                </c:pt>
                <c:pt idx="1997">
                  <c:v>469.0</c:v>
                </c:pt>
                <c:pt idx="1998">
                  <c:v>469.0</c:v>
                </c:pt>
                <c:pt idx="1999">
                  <c:v>469.0</c:v>
                </c:pt>
                <c:pt idx="2000">
                  <c:v>469.0</c:v>
                </c:pt>
                <c:pt idx="2001">
                  <c:v>469.0</c:v>
                </c:pt>
                <c:pt idx="2002">
                  <c:v>469.0</c:v>
                </c:pt>
                <c:pt idx="2003">
                  <c:v>469.0</c:v>
                </c:pt>
                <c:pt idx="2004">
                  <c:v>469.0</c:v>
                </c:pt>
                <c:pt idx="2005">
                  <c:v>469.0</c:v>
                </c:pt>
                <c:pt idx="2006">
                  <c:v>469.0</c:v>
                </c:pt>
                <c:pt idx="2007">
                  <c:v>469.0</c:v>
                </c:pt>
                <c:pt idx="2008">
                  <c:v>470.0</c:v>
                </c:pt>
                <c:pt idx="2009">
                  <c:v>471.0</c:v>
                </c:pt>
                <c:pt idx="2010">
                  <c:v>471.0</c:v>
                </c:pt>
                <c:pt idx="2011">
                  <c:v>471.0</c:v>
                </c:pt>
                <c:pt idx="2012">
                  <c:v>471.0</c:v>
                </c:pt>
                <c:pt idx="2013">
                  <c:v>472.0</c:v>
                </c:pt>
                <c:pt idx="2014">
                  <c:v>472.0</c:v>
                </c:pt>
                <c:pt idx="2015">
                  <c:v>472.0</c:v>
                </c:pt>
                <c:pt idx="2016">
                  <c:v>472.0</c:v>
                </c:pt>
                <c:pt idx="2017">
                  <c:v>473.0</c:v>
                </c:pt>
                <c:pt idx="2018">
                  <c:v>473.0</c:v>
                </c:pt>
                <c:pt idx="2019">
                  <c:v>473.0</c:v>
                </c:pt>
                <c:pt idx="2020">
                  <c:v>473.0</c:v>
                </c:pt>
                <c:pt idx="2021">
                  <c:v>473.0</c:v>
                </c:pt>
                <c:pt idx="2022">
                  <c:v>473.0</c:v>
                </c:pt>
                <c:pt idx="2023">
                  <c:v>473.0</c:v>
                </c:pt>
                <c:pt idx="2024">
                  <c:v>473.0</c:v>
                </c:pt>
                <c:pt idx="2025">
                  <c:v>473.0</c:v>
                </c:pt>
                <c:pt idx="2026">
                  <c:v>473.0</c:v>
                </c:pt>
                <c:pt idx="2027">
                  <c:v>474.0</c:v>
                </c:pt>
                <c:pt idx="2028">
                  <c:v>475.0</c:v>
                </c:pt>
                <c:pt idx="2029">
                  <c:v>476.0</c:v>
                </c:pt>
                <c:pt idx="2030">
                  <c:v>477.0</c:v>
                </c:pt>
                <c:pt idx="2031">
                  <c:v>478.0</c:v>
                </c:pt>
                <c:pt idx="2032">
                  <c:v>479.0</c:v>
                </c:pt>
                <c:pt idx="2033">
                  <c:v>479.0</c:v>
                </c:pt>
                <c:pt idx="2034">
                  <c:v>480.0</c:v>
                </c:pt>
                <c:pt idx="2035">
                  <c:v>481.0</c:v>
                </c:pt>
                <c:pt idx="2036">
                  <c:v>482.0</c:v>
                </c:pt>
                <c:pt idx="2037">
                  <c:v>483.0</c:v>
                </c:pt>
                <c:pt idx="2038">
                  <c:v>484.0</c:v>
                </c:pt>
                <c:pt idx="2039">
                  <c:v>485.0</c:v>
                </c:pt>
                <c:pt idx="2040">
                  <c:v>485.0</c:v>
                </c:pt>
                <c:pt idx="2041">
                  <c:v>485.0</c:v>
                </c:pt>
                <c:pt idx="2042">
                  <c:v>485.0</c:v>
                </c:pt>
                <c:pt idx="2043">
                  <c:v>485.0</c:v>
                </c:pt>
                <c:pt idx="2044">
                  <c:v>485.0</c:v>
                </c:pt>
                <c:pt idx="2045">
                  <c:v>485.0</c:v>
                </c:pt>
                <c:pt idx="2046">
                  <c:v>485.0</c:v>
                </c:pt>
                <c:pt idx="2047">
                  <c:v>486.0</c:v>
                </c:pt>
                <c:pt idx="2048">
                  <c:v>486.0</c:v>
                </c:pt>
                <c:pt idx="2049">
                  <c:v>487.0</c:v>
                </c:pt>
                <c:pt idx="2050">
                  <c:v>487.0</c:v>
                </c:pt>
                <c:pt idx="2051">
                  <c:v>487.0</c:v>
                </c:pt>
                <c:pt idx="2052">
                  <c:v>487.0</c:v>
                </c:pt>
                <c:pt idx="2053">
                  <c:v>488.0</c:v>
                </c:pt>
                <c:pt idx="2054">
                  <c:v>488.0</c:v>
                </c:pt>
                <c:pt idx="2055">
                  <c:v>489.0</c:v>
                </c:pt>
                <c:pt idx="2056">
                  <c:v>490.0</c:v>
                </c:pt>
                <c:pt idx="2057">
                  <c:v>490.0</c:v>
                </c:pt>
                <c:pt idx="2058">
                  <c:v>490.0</c:v>
                </c:pt>
                <c:pt idx="2059">
                  <c:v>490.0</c:v>
                </c:pt>
                <c:pt idx="2060">
                  <c:v>490.0</c:v>
                </c:pt>
                <c:pt idx="2061">
                  <c:v>490.0</c:v>
                </c:pt>
                <c:pt idx="2062">
                  <c:v>490.0</c:v>
                </c:pt>
                <c:pt idx="2063">
                  <c:v>491.0</c:v>
                </c:pt>
                <c:pt idx="2064">
                  <c:v>492.0</c:v>
                </c:pt>
                <c:pt idx="2065">
                  <c:v>492.0</c:v>
                </c:pt>
                <c:pt idx="2066">
                  <c:v>492.0</c:v>
                </c:pt>
                <c:pt idx="2067">
                  <c:v>492.0</c:v>
                </c:pt>
                <c:pt idx="2068">
                  <c:v>493.0</c:v>
                </c:pt>
                <c:pt idx="2069">
                  <c:v>494.0</c:v>
                </c:pt>
                <c:pt idx="2070">
                  <c:v>495.0</c:v>
                </c:pt>
                <c:pt idx="2071">
                  <c:v>496.0</c:v>
                </c:pt>
                <c:pt idx="2072">
                  <c:v>497.0</c:v>
                </c:pt>
                <c:pt idx="2073">
                  <c:v>497.0</c:v>
                </c:pt>
                <c:pt idx="2074">
                  <c:v>497.0</c:v>
                </c:pt>
                <c:pt idx="2075">
                  <c:v>497.0</c:v>
                </c:pt>
                <c:pt idx="2076">
                  <c:v>497.0</c:v>
                </c:pt>
                <c:pt idx="2077">
                  <c:v>497.0</c:v>
                </c:pt>
                <c:pt idx="2078">
                  <c:v>497.0</c:v>
                </c:pt>
                <c:pt idx="2079">
                  <c:v>497.0</c:v>
                </c:pt>
                <c:pt idx="2080">
                  <c:v>497.0</c:v>
                </c:pt>
                <c:pt idx="2081">
                  <c:v>497.0</c:v>
                </c:pt>
                <c:pt idx="2082">
                  <c:v>497.0</c:v>
                </c:pt>
                <c:pt idx="2083">
                  <c:v>497.0</c:v>
                </c:pt>
                <c:pt idx="2084">
                  <c:v>497.0</c:v>
                </c:pt>
                <c:pt idx="2085">
                  <c:v>498.0</c:v>
                </c:pt>
                <c:pt idx="2086">
                  <c:v>499.0</c:v>
                </c:pt>
                <c:pt idx="2087">
                  <c:v>499.0</c:v>
                </c:pt>
                <c:pt idx="2088">
                  <c:v>499.0</c:v>
                </c:pt>
                <c:pt idx="2089">
                  <c:v>499.0</c:v>
                </c:pt>
                <c:pt idx="2090">
                  <c:v>499.0</c:v>
                </c:pt>
                <c:pt idx="2091">
                  <c:v>499.0</c:v>
                </c:pt>
                <c:pt idx="2092">
                  <c:v>500.0</c:v>
                </c:pt>
                <c:pt idx="2093">
                  <c:v>501.0</c:v>
                </c:pt>
                <c:pt idx="2094">
                  <c:v>502.0</c:v>
                </c:pt>
                <c:pt idx="2095">
                  <c:v>502.0</c:v>
                </c:pt>
                <c:pt idx="2096">
                  <c:v>502.0</c:v>
                </c:pt>
                <c:pt idx="2097">
                  <c:v>502.0</c:v>
                </c:pt>
                <c:pt idx="2098">
                  <c:v>502.0</c:v>
                </c:pt>
                <c:pt idx="2099">
                  <c:v>502.0</c:v>
                </c:pt>
                <c:pt idx="2100">
                  <c:v>502.0</c:v>
                </c:pt>
                <c:pt idx="2101">
                  <c:v>502.0</c:v>
                </c:pt>
                <c:pt idx="2102">
                  <c:v>502.0</c:v>
                </c:pt>
                <c:pt idx="2103">
                  <c:v>502.0</c:v>
                </c:pt>
                <c:pt idx="2104">
                  <c:v>502.0</c:v>
                </c:pt>
                <c:pt idx="2105">
                  <c:v>502.0</c:v>
                </c:pt>
                <c:pt idx="2106">
                  <c:v>502.0</c:v>
                </c:pt>
                <c:pt idx="2107">
                  <c:v>502.0</c:v>
                </c:pt>
                <c:pt idx="2108">
                  <c:v>502.0</c:v>
                </c:pt>
                <c:pt idx="2109">
                  <c:v>502.0</c:v>
                </c:pt>
                <c:pt idx="2110">
                  <c:v>503.0</c:v>
                </c:pt>
                <c:pt idx="2111">
                  <c:v>503.0</c:v>
                </c:pt>
                <c:pt idx="2112">
                  <c:v>503.0</c:v>
                </c:pt>
                <c:pt idx="2113">
                  <c:v>503.0</c:v>
                </c:pt>
                <c:pt idx="2114">
                  <c:v>503.0</c:v>
                </c:pt>
                <c:pt idx="2115">
                  <c:v>503.0</c:v>
                </c:pt>
                <c:pt idx="2116">
                  <c:v>504.0</c:v>
                </c:pt>
                <c:pt idx="2117">
                  <c:v>504.0</c:v>
                </c:pt>
                <c:pt idx="2118">
                  <c:v>504.0</c:v>
                </c:pt>
                <c:pt idx="2119">
                  <c:v>505.0</c:v>
                </c:pt>
                <c:pt idx="2120">
                  <c:v>505.0</c:v>
                </c:pt>
                <c:pt idx="2121">
                  <c:v>505.0</c:v>
                </c:pt>
                <c:pt idx="2122">
                  <c:v>505.0</c:v>
                </c:pt>
                <c:pt idx="2123">
                  <c:v>505.0</c:v>
                </c:pt>
                <c:pt idx="2124">
                  <c:v>505.0</c:v>
                </c:pt>
                <c:pt idx="2125">
                  <c:v>505.0</c:v>
                </c:pt>
                <c:pt idx="2126">
                  <c:v>506.0</c:v>
                </c:pt>
                <c:pt idx="2127">
                  <c:v>506.0</c:v>
                </c:pt>
                <c:pt idx="2128">
                  <c:v>506.0</c:v>
                </c:pt>
                <c:pt idx="2129">
                  <c:v>506.0</c:v>
                </c:pt>
                <c:pt idx="2130">
                  <c:v>506.0</c:v>
                </c:pt>
                <c:pt idx="2131">
                  <c:v>506.0</c:v>
                </c:pt>
                <c:pt idx="2132">
                  <c:v>506.0</c:v>
                </c:pt>
                <c:pt idx="2133">
                  <c:v>506.0</c:v>
                </c:pt>
                <c:pt idx="2134">
                  <c:v>507.0</c:v>
                </c:pt>
                <c:pt idx="2135">
                  <c:v>508.0</c:v>
                </c:pt>
                <c:pt idx="2136">
                  <c:v>508.0</c:v>
                </c:pt>
                <c:pt idx="2137">
                  <c:v>508.0</c:v>
                </c:pt>
                <c:pt idx="2138">
                  <c:v>508.0</c:v>
                </c:pt>
                <c:pt idx="2139">
                  <c:v>508.0</c:v>
                </c:pt>
                <c:pt idx="2140">
                  <c:v>508.0</c:v>
                </c:pt>
                <c:pt idx="2141">
                  <c:v>509.0</c:v>
                </c:pt>
                <c:pt idx="2142">
                  <c:v>509.0</c:v>
                </c:pt>
                <c:pt idx="2143">
                  <c:v>509.0</c:v>
                </c:pt>
                <c:pt idx="2144">
                  <c:v>510.0</c:v>
                </c:pt>
                <c:pt idx="2145">
                  <c:v>510.0</c:v>
                </c:pt>
                <c:pt idx="2146">
                  <c:v>511.0</c:v>
                </c:pt>
                <c:pt idx="2147">
                  <c:v>511.0</c:v>
                </c:pt>
                <c:pt idx="2148">
                  <c:v>511.0</c:v>
                </c:pt>
                <c:pt idx="2149">
                  <c:v>511.0</c:v>
                </c:pt>
                <c:pt idx="2150">
                  <c:v>511.0</c:v>
                </c:pt>
                <c:pt idx="2151">
                  <c:v>511.0</c:v>
                </c:pt>
                <c:pt idx="2152">
                  <c:v>511.0</c:v>
                </c:pt>
                <c:pt idx="2153">
                  <c:v>511.0</c:v>
                </c:pt>
                <c:pt idx="2154">
                  <c:v>512.0</c:v>
                </c:pt>
                <c:pt idx="2155">
                  <c:v>513.0</c:v>
                </c:pt>
                <c:pt idx="2156">
                  <c:v>513.0</c:v>
                </c:pt>
                <c:pt idx="2157">
                  <c:v>513.0</c:v>
                </c:pt>
                <c:pt idx="2158">
                  <c:v>514.0</c:v>
                </c:pt>
                <c:pt idx="2159">
                  <c:v>515.0</c:v>
                </c:pt>
                <c:pt idx="2160">
                  <c:v>516.0</c:v>
                </c:pt>
                <c:pt idx="2161">
                  <c:v>517.0</c:v>
                </c:pt>
                <c:pt idx="2162">
                  <c:v>518.0</c:v>
                </c:pt>
                <c:pt idx="2163">
                  <c:v>518.0</c:v>
                </c:pt>
                <c:pt idx="2164">
                  <c:v>519.0</c:v>
                </c:pt>
                <c:pt idx="2165">
                  <c:v>519.0</c:v>
                </c:pt>
                <c:pt idx="2166">
                  <c:v>519.0</c:v>
                </c:pt>
                <c:pt idx="2167">
                  <c:v>520.0</c:v>
                </c:pt>
                <c:pt idx="2168">
                  <c:v>520.0</c:v>
                </c:pt>
                <c:pt idx="2169">
                  <c:v>521.0</c:v>
                </c:pt>
                <c:pt idx="2170">
                  <c:v>522.0</c:v>
                </c:pt>
                <c:pt idx="2171">
                  <c:v>522.0</c:v>
                </c:pt>
                <c:pt idx="2172">
                  <c:v>523.0</c:v>
                </c:pt>
                <c:pt idx="2173">
                  <c:v>524.0</c:v>
                </c:pt>
                <c:pt idx="2174">
                  <c:v>525.0</c:v>
                </c:pt>
                <c:pt idx="2175">
                  <c:v>526.0</c:v>
                </c:pt>
                <c:pt idx="2176">
                  <c:v>527.0</c:v>
                </c:pt>
                <c:pt idx="2177">
                  <c:v>527.0</c:v>
                </c:pt>
                <c:pt idx="2178">
                  <c:v>527.0</c:v>
                </c:pt>
                <c:pt idx="2179">
                  <c:v>527.0</c:v>
                </c:pt>
                <c:pt idx="2180">
                  <c:v>527.0</c:v>
                </c:pt>
                <c:pt idx="2181">
                  <c:v>527.0</c:v>
                </c:pt>
                <c:pt idx="2182">
                  <c:v>527.0</c:v>
                </c:pt>
                <c:pt idx="2183">
                  <c:v>528.0</c:v>
                </c:pt>
                <c:pt idx="2184">
                  <c:v>528.0</c:v>
                </c:pt>
                <c:pt idx="2185">
                  <c:v>528.0</c:v>
                </c:pt>
                <c:pt idx="2186">
                  <c:v>528.0</c:v>
                </c:pt>
                <c:pt idx="2187">
                  <c:v>528.0</c:v>
                </c:pt>
                <c:pt idx="2188">
                  <c:v>528.0</c:v>
                </c:pt>
                <c:pt idx="2189">
                  <c:v>528.0</c:v>
                </c:pt>
                <c:pt idx="2190">
                  <c:v>528.0</c:v>
                </c:pt>
                <c:pt idx="2191">
                  <c:v>528.0</c:v>
                </c:pt>
                <c:pt idx="2192">
                  <c:v>529.0</c:v>
                </c:pt>
                <c:pt idx="2193">
                  <c:v>529.0</c:v>
                </c:pt>
                <c:pt idx="2194">
                  <c:v>530.0</c:v>
                </c:pt>
                <c:pt idx="2195">
                  <c:v>530.0</c:v>
                </c:pt>
                <c:pt idx="2196">
                  <c:v>530.0</c:v>
                </c:pt>
                <c:pt idx="2197">
                  <c:v>530.0</c:v>
                </c:pt>
                <c:pt idx="2198">
                  <c:v>531.0</c:v>
                </c:pt>
                <c:pt idx="2199">
                  <c:v>532.0</c:v>
                </c:pt>
                <c:pt idx="2200">
                  <c:v>532.0</c:v>
                </c:pt>
                <c:pt idx="2201">
                  <c:v>532.0</c:v>
                </c:pt>
                <c:pt idx="2202">
                  <c:v>532.0</c:v>
                </c:pt>
                <c:pt idx="2203">
                  <c:v>532.0</c:v>
                </c:pt>
                <c:pt idx="2204">
                  <c:v>532.0</c:v>
                </c:pt>
                <c:pt idx="2205">
                  <c:v>532.0</c:v>
                </c:pt>
                <c:pt idx="2206">
                  <c:v>532.0</c:v>
                </c:pt>
                <c:pt idx="2207">
                  <c:v>532.0</c:v>
                </c:pt>
                <c:pt idx="2208">
                  <c:v>532.0</c:v>
                </c:pt>
                <c:pt idx="2209">
                  <c:v>532.0</c:v>
                </c:pt>
                <c:pt idx="2210">
                  <c:v>532.0</c:v>
                </c:pt>
                <c:pt idx="2211">
                  <c:v>532.0</c:v>
                </c:pt>
                <c:pt idx="2212">
                  <c:v>532.0</c:v>
                </c:pt>
                <c:pt idx="2213">
                  <c:v>532.0</c:v>
                </c:pt>
                <c:pt idx="2214">
                  <c:v>532.0</c:v>
                </c:pt>
                <c:pt idx="2215">
                  <c:v>532.0</c:v>
                </c:pt>
                <c:pt idx="2216">
                  <c:v>532.0</c:v>
                </c:pt>
                <c:pt idx="2217">
                  <c:v>532.0</c:v>
                </c:pt>
                <c:pt idx="2218">
                  <c:v>532.0</c:v>
                </c:pt>
                <c:pt idx="2219">
                  <c:v>532.0</c:v>
                </c:pt>
                <c:pt idx="2220">
                  <c:v>532.0</c:v>
                </c:pt>
                <c:pt idx="2221">
                  <c:v>532.0</c:v>
                </c:pt>
                <c:pt idx="2222">
                  <c:v>532.0</c:v>
                </c:pt>
                <c:pt idx="2223">
                  <c:v>532.0</c:v>
                </c:pt>
                <c:pt idx="2224">
                  <c:v>532.0</c:v>
                </c:pt>
                <c:pt idx="2225">
                  <c:v>532.0</c:v>
                </c:pt>
                <c:pt idx="2226">
                  <c:v>533.0</c:v>
                </c:pt>
                <c:pt idx="2227">
                  <c:v>533.0</c:v>
                </c:pt>
                <c:pt idx="2228">
                  <c:v>534.0</c:v>
                </c:pt>
                <c:pt idx="2229">
                  <c:v>534.0</c:v>
                </c:pt>
                <c:pt idx="2230">
                  <c:v>535.0</c:v>
                </c:pt>
                <c:pt idx="2231">
                  <c:v>536.0</c:v>
                </c:pt>
                <c:pt idx="2232">
                  <c:v>536.0</c:v>
                </c:pt>
                <c:pt idx="2233">
                  <c:v>536.0</c:v>
                </c:pt>
                <c:pt idx="2234">
                  <c:v>536.0</c:v>
                </c:pt>
                <c:pt idx="2235">
                  <c:v>536.0</c:v>
                </c:pt>
                <c:pt idx="2236">
                  <c:v>536.0</c:v>
                </c:pt>
                <c:pt idx="2237">
                  <c:v>536.0</c:v>
                </c:pt>
                <c:pt idx="2238">
                  <c:v>536.0</c:v>
                </c:pt>
                <c:pt idx="2239">
                  <c:v>537.0</c:v>
                </c:pt>
                <c:pt idx="2240">
                  <c:v>537.0</c:v>
                </c:pt>
                <c:pt idx="2241">
                  <c:v>538.0</c:v>
                </c:pt>
                <c:pt idx="2242">
                  <c:v>539.0</c:v>
                </c:pt>
                <c:pt idx="2243">
                  <c:v>540.0</c:v>
                </c:pt>
                <c:pt idx="2244">
                  <c:v>540.0</c:v>
                </c:pt>
                <c:pt idx="2245">
                  <c:v>540.0</c:v>
                </c:pt>
                <c:pt idx="2246">
                  <c:v>540.0</c:v>
                </c:pt>
                <c:pt idx="2247">
                  <c:v>540.0</c:v>
                </c:pt>
                <c:pt idx="2248">
                  <c:v>540.0</c:v>
                </c:pt>
                <c:pt idx="2249">
                  <c:v>540.0</c:v>
                </c:pt>
                <c:pt idx="2250">
                  <c:v>541.0</c:v>
                </c:pt>
                <c:pt idx="2251">
                  <c:v>541.0</c:v>
                </c:pt>
                <c:pt idx="2252">
                  <c:v>541.0</c:v>
                </c:pt>
                <c:pt idx="2253">
                  <c:v>541.0</c:v>
                </c:pt>
                <c:pt idx="2254">
                  <c:v>541.0</c:v>
                </c:pt>
                <c:pt idx="2255">
                  <c:v>542.0</c:v>
                </c:pt>
                <c:pt idx="2256">
                  <c:v>543.0</c:v>
                </c:pt>
                <c:pt idx="2257">
                  <c:v>544.0</c:v>
                </c:pt>
                <c:pt idx="2258">
                  <c:v>544.0</c:v>
                </c:pt>
                <c:pt idx="2259">
                  <c:v>545.0</c:v>
                </c:pt>
                <c:pt idx="2260">
                  <c:v>546.0</c:v>
                </c:pt>
                <c:pt idx="2261">
                  <c:v>547.0</c:v>
                </c:pt>
                <c:pt idx="2262">
                  <c:v>548.0</c:v>
                </c:pt>
                <c:pt idx="2263">
                  <c:v>548.0</c:v>
                </c:pt>
                <c:pt idx="2264">
                  <c:v>548.0</c:v>
                </c:pt>
                <c:pt idx="2265">
                  <c:v>548.0</c:v>
                </c:pt>
                <c:pt idx="2266">
                  <c:v>549.0</c:v>
                </c:pt>
                <c:pt idx="2267">
                  <c:v>550.0</c:v>
                </c:pt>
                <c:pt idx="2268">
                  <c:v>551.0</c:v>
                </c:pt>
                <c:pt idx="2269">
                  <c:v>551.0</c:v>
                </c:pt>
                <c:pt idx="2270">
                  <c:v>551.0</c:v>
                </c:pt>
                <c:pt idx="2271">
                  <c:v>552.0</c:v>
                </c:pt>
                <c:pt idx="2272">
                  <c:v>552.0</c:v>
                </c:pt>
                <c:pt idx="2273">
                  <c:v>552.0</c:v>
                </c:pt>
                <c:pt idx="2274">
                  <c:v>552.0</c:v>
                </c:pt>
                <c:pt idx="2275">
                  <c:v>552.0</c:v>
                </c:pt>
                <c:pt idx="2276">
                  <c:v>553.0</c:v>
                </c:pt>
                <c:pt idx="2277">
                  <c:v>553.0</c:v>
                </c:pt>
                <c:pt idx="2278">
                  <c:v>553.0</c:v>
                </c:pt>
                <c:pt idx="2279">
                  <c:v>553.0</c:v>
                </c:pt>
                <c:pt idx="2280">
                  <c:v>554.0</c:v>
                </c:pt>
                <c:pt idx="2281">
                  <c:v>555.0</c:v>
                </c:pt>
                <c:pt idx="2282">
                  <c:v>555.0</c:v>
                </c:pt>
                <c:pt idx="2283">
                  <c:v>556.0</c:v>
                </c:pt>
                <c:pt idx="2284">
                  <c:v>557.0</c:v>
                </c:pt>
                <c:pt idx="2285">
                  <c:v>557.0</c:v>
                </c:pt>
                <c:pt idx="2286">
                  <c:v>557.0</c:v>
                </c:pt>
                <c:pt idx="2287">
                  <c:v>557.0</c:v>
                </c:pt>
                <c:pt idx="2288">
                  <c:v>557.0</c:v>
                </c:pt>
                <c:pt idx="2289">
                  <c:v>557.0</c:v>
                </c:pt>
                <c:pt idx="2290">
                  <c:v>557.0</c:v>
                </c:pt>
                <c:pt idx="2291">
                  <c:v>557.0</c:v>
                </c:pt>
                <c:pt idx="2292">
                  <c:v>557.0</c:v>
                </c:pt>
                <c:pt idx="2293">
                  <c:v>557.0</c:v>
                </c:pt>
                <c:pt idx="2294">
                  <c:v>557.0</c:v>
                </c:pt>
                <c:pt idx="2295">
                  <c:v>557.0</c:v>
                </c:pt>
                <c:pt idx="2296">
                  <c:v>557.0</c:v>
                </c:pt>
                <c:pt idx="2297">
                  <c:v>557.0</c:v>
                </c:pt>
                <c:pt idx="2298">
                  <c:v>558.0</c:v>
                </c:pt>
                <c:pt idx="2299">
                  <c:v>558.0</c:v>
                </c:pt>
                <c:pt idx="2300">
                  <c:v>558.0</c:v>
                </c:pt>
                <c:pt idx="2301">
                  <c:v>558.0</c:v>
                </c:pt>
                <c:pt idx="2302">
                  <c:v>558.0</c:v>
                </c:pt>
                <c:pt idx="2303">
                  <c:v>558.0</c:v>
                </c:pt>
                <c:pt idx="2304">
                  <c:v>558.0</c:v>
                </c:pt>
                <c:pt idx="2305">
                  <c:v>559.0</c:v>
                </c:pt>
                <c:pt idx="2306">
                  <c:v>559.0</c:v>
                </c:pt>
                <c:pt idx="2307">
                  <c:v>559.0</c:v>
                </c:pt>
                <c:pt idx="2308">
                  <c:v>559.0</c:v>
                </c:pt>
                <c:pt idx="2309">
                  <c:v>560.0</c:v>
                </c:pt>
                <c:pt idx="2310">
                  <c:v>560.0</c:v>
                </c:pt>
                <c:pt idx="2311">
                  <c:v>560.0</c:v>
                </c:pt>
                <c:pt idx="2312">
                  <c:v>560.0</c:v>
                </c:pt>
                <c:pt idx="2313">
                  <c:v>560.0</c:v>
                </c:pt>
                <c:pt idx="2314">
                  <c:v>560.0</c:v>
                </c:pt>
                <c:pt idx="2315">
                  <c:v>560.0</c:v>
                </c:pt>
                <c:pt idx="2316">
                  <c:v>560.0</c:v>
                </c:pt>
                <c:pt idx="2317">
                  <c:v>560.0</c:v>
                </c:pt>
                <c:pt idx="2318">
                  <c:v>560.0</c:v>
                </c:pt>
                <c:pt idx="2319">
                  <c:v>561.0</c:v>
                </c:pt>
                <c:pt idx="2320">
                  <c:v>562.0</c:v>
                </c:pt>
                <c:pt idx="2321">
                  <c:v>563.0</c:v>
                </c:pt>
                <c:pt idx="2322">
                  <c:v>563.0</c:v>
                </c:pt>
                <c:pt idx="2323">
                  <c:v>563.0</c:v>
                </c:pt>
                <c:pt idx="2324">
                  <c:v>564.0</c:v>
                </c:pt>
                <c:pt idx="2325">
                  <c:v>564.0</c:v>
                </c:pt>
                <c:pt idx="2326">
                  <c:v>565.0</c:v>
                </c:pt>
                <c:pt idx="2327">
                  <c:v>565.0</c:v>
                </c:pt>
                <c:pt idx="2328">
                  <c:v>565.0</c:v>
                </c:pt>
                <c:pt idx="2329">
                  <c:v>565.0</c:v>
                </c:pt>
                <c:pt idx="2330">
                  <c:v>566.0</c:v>
                </c:pt>
                <c:pt idx="2331">
                  <c:v>566.0</c:v>
                </c:pt>
                <c:pt idx="2332">
                  <c:v>566.0</c:v>
                </c:pt>
                <c:pt idx="2333">
                  <c:v>566.0</c:v>
                </c:pt>
                <c:pt idx="2334">
                  <c:v>567.0</c:v>
                </c:pt>
                <c:pt idx="2335">
                  <c:v>567.0</c:v>
                </c:pt>
                <c:pt idx="2336">
                  <c:v>568.0</c:v>
                </c:pt>
                <c:pt idx="2337">
                  <c:v>568.0</c:v>
                </c:pt>
                <c:pt idx="2338">
                  <c:v>568.0</c:v>
                </c:pt>
                <c:pt idx="2339">
                  <c:v>568.0</c:v>
                </c:pt>
                <c:pt idx="2340">
                  <c:v>568.0</c:v>
                </c:pt>
                <c:pt idx="2341">
                  <c:v>568.0</c:v>
                </c:pt>
                <c:pt idx="2342">
                  <c:v>568.0</c:v>
                </c:pt>
                <c:pt idx="2343">
                  <c:v>568.0</c:v>
                </c:pt>
                <c:pt idx="2344">
                  <c:v>568.0</c:v>
                </c:pt>
                <c:pt idx="2345">
                  <c:v>569.0</c:v>
                </c:pt>
                <c:pt idx="2346">
                  <c:v>570.0</c:v>
                </c:pt>
                <c:pt idx="2347">
                  <c:v>570.0</c:v>
                </c:pt>
                <c:pt idx="2348">
                  <c:v>570.0</c:v>
                </c:pt>
                <c:pt idx="2349">
                  <c:v>570.0</c:v>
                </c:pt>
                <c:pt idx="2350">
                  <c:v>571.0</c:v>
                </c:pt>
                <c:pt idx="2351">
                  <c:v>571.0</c:v>
                </c:pt>
                <c:pt idx="2352">
                  <c:v>571.0</c:v>
                </c:pt>
                <c:pt idx="2353">
                  <c:v>572.0</c:v>
                </c:pt>
                <c:pt idx="2354">
                  <c:v>573.0</c:v>
                </c:pt>
                <c:pt idx="2355">
                  <c:v>573.0</c:v>
                </c:pt>
                <c:pt idx="2356">
                  <c:v>574.0</c:v>
                </c:pt>
                <c:pt idx="2357">
                  <c:v>574.0</c:v>
                </c:pt>
                <c:pt idx="2358">
                  <c:v>575.0</c:v>
                </c:pt>
                <c:pt idx="2359">
                  <c:v>576.0</c:v>
                </c:pt>
                <c:pt idx="2360">
                  <c:v>576.0</c:v>
                </c:pt>
                <c:pt idx="2361">
                  <c:v>576.0</c:v>
                </c:pt>
                <c:pt idx="2362">
                  <c:v>576.0</c:v>
                </c:pt>
                <c:pt idx="2363">
                  <c:v>576.0</c:v>
                </c:pt>
                <c:pt idx="2364">
                  <c:v>576.0</c:v>
                </c:pt>
                <c:pt idx="2365">
                  <c:v>576.0</c:v>
                </c:pt>
                <c:pt idx="2366">
                  <c:v>576.0</c:v>
                </c:pt>
                <c:pt idx="2367">
                  <c:v>576.0</c:v>
                </c:pt>
                <c:pt idx="2368">
                  <c:v>576.0</c:v>
                </c:pt>
                <c:pt idx="2369">
                  <c:v>576.0</c:v>
                </c:pt>
                <c:pt idx="2370">
                  <c:v>576.0</c:v>
                </c:pt>
                <c:pt idx="2371">
                  <c:v>576.0</c:v>
                </c:pt>
                <c:pt idx="2372">
                  <c:v>576.0</c:v>
                </c:pt>
                <c:pt idx="2373">
                  <c:v>576.0</c:v>
                </c:pt>
                <c:pt idx="2374">
                  <c:v>576.0</c:v>
                </c:pt>
                <c:pt idx="2375">
                  <c:v>576.0</c:v>
                </c:pt>
                <c:pt idx="2376">
                  <c:v>576.0</c:v>
                </c:pt>
                <c:pt idx="2377">
                  <c:v>576.0</c:v>
                </c:pt>
                <c:pt idx="2378">
                  <c:v>576.0</c:v>
                </c:pt>
                <c:pt idx="2379">
                  <c:v>576.0</c:v>
                </c:pt>
                <c:pt idx="2380">
                  <c:v>577.0</c:v>
                </c:pt>
                <c:pt idx="2381">
                  <c:v>577.0</c:v>
                </c:pt>
                <c:pt idx="2382">
                  <c:v>578.0</c:v>
                </c:pt>
                <c:pt idx="2383">
                  <c:v>578.0</c:v>
                </c:pt>
                <c:pt idx="2384">
                  <c:v>578.0</c:v>
                </c:pt>
                <c:pt idx="2385">
                  <c:v>578.0</c:v>
                </c:pt>
                <c:pt idx="2386">
                  <c:v>578.0</c:v>
                </c:pt>
                <c:pt idx="2387">
                  <c:v>579.0</c:v>
                </c:pt>
                <c:pt idx="2388">
                  <c:v>579.0</c:v>
                </c:pt>
                <c:pt idx="2389">
                  <c:v>579.0</c:v>
                </c:pt>
                <c:pt idx="2390">
                  <c:v>580.0</c:v>
                </c:pt>
                <c:pt idx="2391">
                  <c:v>581.0</c:v>
                </c:pt>
                <c:pt idx="2392">
                  <c:v>581.0</c:v>
                </c:pt>
                <c:pt idx="2393">
                  <c:v>581.0</c:v>
                </c:pt>
                <c:pt idx="2394">
                  <c:v>582.0</c:v>
                </c:pt>
                <c:pt idx="2395">
                  <c:v>582.0</c:v>
                </c:pt>
                <c:pt idx="2396">
                  <c:v>582.0</c:v>
                </c:pt>
                <c:pt idx="2397">
                  <c:v>583.0</c:v>
                </c:pt>
                <c:pt idx="2398">
                  <c:v>583.0</c:v>
                </c:pt>
                <c:pt idx="2399">
                  <c:v>583.0</c:v>
                </c:pt>
                <c:pt idx="2400">
                  <c:v>583.0</c:v>
                </c:pt>
                <c:pt idx="2401">
                  <c:v>584.0</c:v>
                </c:pt>
                <c:pt idx="2402">
                  <c:v>584.0</c:v>
                </c:pt>
                <c:pt idx="2403">
                  <c:v>584.0</c:v>
                </c:pt>
                <c:pt idx="2404">
                  <c:v>584.0</c:v>
                </c:pt>
                <c:pt idx="2405">
                  <c:v>584.0</c:v>
                </c:pt>
                <c:pt idx="2406">
                  <c:v>584.0</c:v>
                </c:pt>
                <c:pt idx="2407">
                  <c:v>584.0</c:v>
                </c:pt>
                <c:pt idx="2408">
                  <c:v>585.0</c:v>
                </c:pt>
                <c:pt idx="2409">
                  <c:v>586.0</c:v>
                </c:pt>
                <c:pt idx="2410">
                  <c:v>586.0</c:v>
                </c:pt>
                <c:pt idx="2411">
                  <c:v>587.0</c:v>
                </c:pt>
                <c:pt idx="2412">
                  <c:v>588.0</c:v>
                </c:pt>
                <c:pt idx="2413">
                  <c:v>589.0</c:v>
                </c:pt>
                <c:pt idx="2414">
                  <c:v>589.0</c:v>
                </c:pt>
                <c:pt idx="2415">
                  <c:v>590.0</c:v>
                </c:pt>
                <c:pt idx="2416">
                  <c:v>590.0</c:v>
                </c:pt>
                <c:pt idx="2417">
                  <c:v>590.0</c:v>
                </c:pt>
                <c:pt idx="2418">
                  <c:v>590.0</c:v>
                </c:pt>
                <c:pt idx="2419">
                  <c:v>590.0</c:v>
                </c:pt>
                <c:pt idx="2420">
                  <c:v>590.0</c:v>
                </c:pt>
                <c:pt idx="2421">
                  <c:v>590.0</c:v>
                </c:pt>
                <c:pt idx="2422">
                  <c:v>591.0</c:v>
                </c:pt>
                <c:pt idx="2423">
                  <c:v>591.0</c:v>
                </c:pt>
                <c:pt idx="2424">
                  <c:v>591.0</c:v>
                </c:pt>
                <c:pt idx="2425">
                  <c:v>591.0</c:v>
                </c:pt>
                <c:pt idx="2426">
                  <c:v>591.0</c:v>
                </c:pt>
                <c:pt idx="2427">
                  <c:v>591.0</c:v>
                </c:pt>
                <c:pt idx="2428">
                  <c:v>591.0</c:v>
                </c:pt>
                <c:pt idx="2429">
                  <c:v>591.0</c:v>
                </c:pt>
                <c:pt idx="2430">
                  <c:v>591.0</c:v>
                </c:pt>
                <c:pt idx="2431">
                  <c:v>591.0</c:v>
                </c:pt>
                <c:pt idx="2432">
                  <c:v>591.0</c:v>
                </c:pt>
                <c:pt idx="2433">
                  <c:v>591.0</c:v>
                </c:pt>
                <c:pt idx="2434">
                  <c:v>591.0</c:v>
                </c:pt>
                <c:pt idx="2435">
                  <c:v>591.0</c:v>
                </c:pt>
                <c:pt idx="2436">
                  <c:v>591.0</c:v>
                </c:pt>
                <c:pt idx="2437">
                  <c:v>592.0</c:v>
                </c:pt>
                <c:pt idx="2438">
                  <c:v>592.0</c:v>
                </c:pt>
                <c:pt idx="2439">
                  <c:v>592.0</c:v>
                </c:pt>
                <c:pt idx="2440">
                  <c:v>592.0</c:v>
                </c:pt>
                <c:pt idx="2441">
                  <c:v>592.0</c:v>
                </c:pt>
                <c:pt idx="2442">
                  <c:v>592.0</c:v>
                </c:pt>
                <c:pt idx="2443">
                  <c:v>592.0</c:v>
                </c:pt>
                <c:pt idx="2444">
                  <c:v>592.0</c:v>
                </c:pt>
                <c:pt idx="2445">
                  <c:v>593.0</c:v>
                </c:pt>
                <c:pt idx="2446">
                  <c:v>593.0</c:v>
                </c:pt>
                <c:pt idx="2447">
                  <c:v>594.0</c:v>
                </c:pt>
                <c:pt idx="2448">
                  <c:v>594.0</c:v>
                </c:pt>
                <c:pt idx="2449">
                  <c:v>594.0</c:v>
                </c:pt>
                <c:pt idx="2450">
                  <c:v>595.0</c:v>
                </c:pt>
                <c:pt idx="2451">
                  <c:v>595.0</c:v>
                </c:pt>
                <c:pt idx="2452">
                  <c:v>596.0</c:v>
                </c:pt>
                <c:pt idx="2453">
                  <c:v>596.0</c:v>
                </c:pt>
                <c:pt idx="2454">
                  <c:v>597.0</c:v>
                </c:pt>
                <c:pt idx="2455">
                  <c:v>598.0</c:v>
                </c:pt>
                <c:pt idx="2456">
                  <c:v>598.0</c:v>
                </c:pt>
                <c:pt idx="2457">
                  <c:v>598.0</c:v>
                </c:pt>
                <c:pt idx="2458">
                  <c:v>598.0</c:v>
                </c:pt>
                <c:pt idx="2459">
                  <c:v>598.0</c:v>
                </c:pt>
                <c:pt idx="2460">
                  <c:v>598.0</c:v>
                </c:pt>
                <c:pt idx="2461">
                  <c:v>598.0</c:v>
                </c:pt>
                <c:pt idx="2462">
                  <c:v>598.0</c:v>
                </c:pt>
                <c:pt idx="2463">
                  <c:v>598.0</c:v>
                </c:pt>
                <c:pt idx="2464">
                  <c:v>598.0</c:v>
                </c:pt>
                <c:pt idx="2465">
                  <c:v>598.0</c:v>
                </c:pt>
                <c:pt idx="2466">
                  <c:v>598.0</c:v>
                </c:pt>
                <c:pt idx="2467">
                  <c:v>599.0</c:v>
                </c:pt>
                <c:pt idx="2468">
                  <c:v>599.0</c:v>
                </c:pt>
                <c:pt idx="2469">
                  <c:v>600.0</c:v>
                </c:pt>
                <c:pt idx="2470">
                  <c:v>601.0</c:v>
                </c:pt>
                <c:pt idx="2471">
                  <c:v>602.0</c:v>
                </c:pt>
                <c:pt idx="2472">
                  <c:v>603.0</c:v>
                </c:pt>
                <c:pt idx="2473">
                  <c:v>604.0</c:v>
                </c:pt>
                <c:pt idx="2474">
                  <c:v>605.0</c:v>
                </c:pt>
                <c:pt idx="2475">
                  <c:v>605.0</c:v>
                </c:pt>
                <c:pt idx="2476">
                  <c:v>605.0</c:v>
                </c:pt>
                <c:pt idx="2477">
                  <c:v>605.0</c:v>
                </c:pt>
                <c:pt idx="2478">
                  <c:v>605.0</c:v>
                </c:pt>
                <c:pt idx="2479">
                  <c:v>605.0</c:v>
                </c:pt>
                <c:pt idx="2480">
                  <c:v>605.0</c:v>
                </c:pt>
                <c:pt idx="2481">
                  <c:v>605.0</c:v>
                </c:pt>
                <c:pt idx="2482">
                  <c:v>605.0</c:v>
                </c:pt>
                <c:pt idx="2483">
                  <c:v>605.0</c:v>
                </c:pt>
                <c:pt idx="2484">
                  <c:v>605.0</c:v>
                </c:pt>
                <c:pt idx="2485">
                  <c:v>605.0</c:v>
                </c:pt>
                <c:pt idx="2486">
                  <c:v>605.0</c:v>
                </c:pt>
                <c:pt idx="2487">
                  <c:v>606.0</c:v>
                </c:pt>
                <c:pt idx="2488">
                  <c:v>606.0</c:v>
                </c:pt>
                <c:pt idx="2489">
                  <c:v>606.0</c:v>
                </c:pt>
                <c:pt idx="2490">
                  <c:v>606.0</c:v>
                </c:pt>
                <c:pt idx="2491">
                  <c:v>607.0</c:v>
                </c:pt>
                <c:pt idx="2492">
                  <c:v>607.0</c:v>
                </c:pt>
                <c:pt idx="2493">
                  <c:v>607.0</c:v>
                </c:pt>
                <c:pt idx="2494">
                  <c:v>607.0</c:v>
                </c:pt>
                <c:pt idx="2495">
                  <c:v>607.0</c:v>
                </c:pt>
                <c:pt idx="2496">
                  <c:v>607.0</c:v>
                </c:pt>
                <c:pt idx="2497">
                  <c:v>607.0</c:v>
                </c:pt>
                <c:pt idx="2498">
                  <c:v>607.0</c:v>
                </c:pt>
                <c:pt idx="2499">
                  <c:v>608.0</c:v>
                </c:pt>
                <c:pt idx="2500">
                  <c:v>608.0</c:v>
                </c:pt>
                <c:pt idx="2501">
                  <c:v>608.0</c:v>
                </c:pt>
                <c:pt idx="2502">
                  <c:v>608.0</c:v>
                </c:pt>
                <c:pt idx="2503">
                  <c:v>608.0</c:v>
                </c:pt>
                <c:pt idx="2504">
                  <c:v>608.0</c:v>
                </c:pt>
                <c:pt idx="2505">
                  <c:v>608.0</c:v>
                </c:pt>
                <c:pt idx="2506">
                  <c:v>609.0</c:v>
                </c:pt>
                <c:pt idx="2507">
                  <c:v>610.0</c:v>
                </c:pt>
                <c:pt idx="2508">
                  <c:v>611.0</c:v>
                </c:pt>
                <c:pt idx="2509">
                  <c:v>612.0</c:v>
                </c:pt>
                <c:pt idx="2510">
                  <c:v>612.0</c:v>
                </c:pt>
                <c:pt idx="2511">
                  <c:v>612.0</c:v>
                </c:pt>
                <c:pt idx="2512">
                  <c:v>612.0</c:v>
                </c:pt>
                <c:pt idx="2513">
                  <c:v>612.0</c:v>
                </c:pt>
                <c:pt idx="2514">
                  <c:v>612.0</c:v>
                </c:pt>
                <c:pt idx="2515">
                  <c:v>613.0</c:v>
                </c:pt>
                <c:pt idx="2516">
                  <c:v>613.0</c:v>
                </c:pt>
                <c:pt idx="2517">
                  <c:v>613.0</c:v>
                </c:pt>
                <c:pt idx="2518">
                  <c:v>613.0</c:v>
                </c:pt>
                <c:pt idx="2519">
                  <c:v>613.0</c:v>
                </c:pt>
                <c:pt idx="2520">
                  <c:v>614.0</c:v>
                </c:pt>
                <c:pt idx="2521">
                  <c:v>614.0</c:v>
                </c:pt>
                <c:pt idx="2522">
                  <c:v>614.0</c:v>
                </c:pt>
                <c:pt idx="2523">
                  <c:v>614.0</c:v>
                </c:pt>
                <c:pt idx="2524">
                  <c:v>614.0</c:v>
                </c:pt>
                <c:pt idx="2525">
                  <c:v>614.0</c:v>
                </c:pt>
                <c:pt idx="2526">
                  <c:v>614.0</c:v>
                </c:pt>
                <c:pt idx="2527">
                  <c:v>614.0</c:v>
                </c:pt>
                <c:pt idx="2528">
                  <c:v>614.0</c:v>
                </c:pt>
                <c:pt idx="2529">
                  <c:v>614.0</c:v>
                </c:pt>
                <c:pt idx="2530">
                  <c:v>614.0</c:v>
                </c:pt>
                <c:pt idx="2531">
                  <c:v>614.0</c:v>
                </c:pt>
                <c:pt idx="2532">
                  <c:v>614.0</c:v>
                </c:pt>
                <c:pt idx="2533">
                  <c:v>614.0</c:v>
                </c:pt>
                <c:pt idx="2534">
                  <c:v>614.0</c:v>
                </c:pt>
                <c:pt idx="2535">
                  <c:v>615.0</c:v>
                </c:pt>
                <c:pt idx="2536">
                  <c:v>615.0</c:v>
                </c:pt>
                <c:pt idx="2537">
                  <c:v>616.0</c:v>
                </c:pt>
                <c:pt idx="2538">
                  <c:v>617.0</c:v>
                </c:pt>
                <c:pt idx="2539">
                  <c:v>617.0</c:v>
                </c:pt>
                <c:pt idx="2540">
                  <c:v>617.0</c:v>
                </c:pt>
                <c:pt idx="2541">
                  <c:v>617.0</c:v>
                </c:pt>
                <c:pt idx="2542">
                  <c:v>618.0</c:v>
                </c:pt>
                <c:pt idx="2543">
                  <c:v>618.0</c:v>
                </c:pt>
                <c:pt idx="2544">
                  <c:v>618.0</c:v>
                </c:pt>
                <c:pt idx="2545">
                  <c:v>619.0</c:v>
                </c:pt>
                <c:pt idx="2546">
                  <c:v>619.0</c:v>
                </c:pt>
                <c:pt idx="2547">
                  <c:v>619.0</c:v>
                </c:pt>
                <c:pt idx="2548">
                  <c:v>619.0</c:v>
                </c:pt>
                <c:pt idx="2549">
                  <c:v>619.0</c:v>
                </c:pt>
                <c:pt idx="2550">
                  <c:v>619.0</c:v>
                </c:pt>
                <c:pt idx="2551">
                  <c:v>619.0</c:v>
                </c:pt>
                <c:pt idx="2552">
                  <c:v>620.0</c:v>
                </c:pt>
                <c:pt idx="2553">
                  <c:v>620.0</c:v>
                </c:pt>
                <c:pt idx="2554">
                  <c:v>620.0</c:v>
                </c:pt>
                <c:pt idx="2555">
                  <c:v>620.0</c:v>
                </c:pt>
                <c:pt idx="2556">
                  <c:v>620.0</c:v>
                </c:pt>
                <c:pt idx="2557">
                  <c:v>620.0</c:v>
                </c:pt>
                <c:pt idx="2558">
                  <c:v>620.0</c:v>
                </c:pt>
                <c:pt idx="2559">
                  <c:v>620.0</c:v>
                </c:pt>
                <c:pt idx="2560">
                  <c:v>621.0</c:v>
                </c:pt>
                <c:pt idx="2561">
                  <c:v>621.0</c:v>
                </c:pt>
                <c:pt idx="2562">
                  <c:v>621.0</c:v>
                </c:pt>
                <c:pt idx="2563">
                  <c:v>621.0</c:v>
                </c:pt>
                <c:pt idx="2564">
                  <c:v>622.0</c:v>
                </c:pt>
                <c:pt idx="2565">
                  <c:v>623.0</c:v>
                </c:pt>
                <c:pt idx="2566">
                  <c:v>624.0</c:v>
                </c:pt>
                <c:pt idx="2567">
                  <c:v>624.0</c:v>
                </c:pt>
                <c:pt idx="2568">
                  <c:v>624.0</c:v>
                </c:pt>
                <c:pt idx="2569">
                  <c:v>625.0</c:v>
                </c:pt>
                <c:pt idx="2570">
                  <c:v>626.0</c:v>
                </c:pt>
                <c:pt idx="2571">
                  <c:v>626.0</c:v>
                </c:pt>
                <c:pt idx="2572">
                  <c:v>626.0</c:v>
                </c:pt>
                <c:pt idx="2573">
                  <c:v>626.0</c:v>
                </c:pt>
                <c:pt idx="2574">
                  <c:v>627.0</c:v>
                </c:pt>
                <c:pt idx="2575">
                  <c:v>628.0</c:v>
                </c:pt>
                <c:pt idx="2576">
                  <c:v>628.0</c:v>
                </c:pt>
                <c:pt idx="2577">
                  <c:v>628.0</c:v>
                </c:pt>
                <c:pt idx="2578">
                  <c:v>628.0</c:v>
                </c:pt>
                <c:pt idx="2579">
                  <c:v>628.0</c:v>
                </c:pt>
                <c:pt idx="2580">
                  <c:v>629.0</c:v>
                </c:pt>
                <c:pt idx="2581">
                  <c:v>630.0</c:v>
                </c:pt>
                <c:pt idx="2582">
                  <c:v>630.0</c:v>
                </c:pt>
                <c:pt idx="2583">
                  <c:v>630.0</c:v>
                </c:pt>
                <c:pt idx="2584">
                  <c:v>630.0</c:v>
                </c:pt>
                <c:pt idx="2585">
                  <c:v>630.0</c:v>
                </c:pt>
                <c:pt idx="2586">
                  <c:v>631.0</c:v>
                </c:pt>
                <c:pt idx="2587">
                  <c:v>631.0</c:v>
                </c:pt>
                <c:pt idx="2588">
                  <c:v>631.0</c:v>
                </c:pt>
                <c:pt idx="2589">
                  <c:v>631.0</c:v>
                </c:pt>
                <c:pt idx="2590">
                  <c:v>631.0</c:v>
                </c:pt>
                <c:pt idx="2591">
                  <c:v>631.0</c:v>
                </c:pt>
                <c:pt idx="2592">
                  <c:v>631.0</c:v>
                </c:pt>
                <c:pt idx="2593">
                  <c:v>631.0</c:v>
                </c:pt>
                <c:pt idx="2594">
                  <c:v>632.0</c:v>
                </c:pt>
                <c:pt idx="2595">
                  <c:v>632.0</c:v>
                </c:pt>
                <c:pt idx="2596">
                  <c:v>632.0</c:v>
                </c:pt>
                <c:pt idx="2597">
                  <c:v>632.0</c:v>
                </c:pt>
                <c:pt idx="2598">
                  <c:v>632.0</c:v>
                </c:pt>
                <c:pt idx="2599">
                  <c:v>633.0</c:v>
                </c:pt>
                <c:pt idx="2600">
                  <c:v>634.0</c:v>
                </c:pt>
                <c:pt idx="2601">
                  <c:v>634.0</c:v>
                </c:pt>
                <c:pt idx="2602">
                  <c:v>634.0</c:v>
                </c:pt>
                <c:pt idx="2603">
                  <c:v>634.0</c:v>
                </c:pt>
                <c:pt idx="2604">
                  <c:v>634.0</c:v>
                </c:pt>
                <c:pt idx="2605">
                  <c:v>634.0</c:v>
                </c:pt>
                <c:pt idx="2606">
                  <c:v>634.0</c:v>
                </c:pt>
                <c:pt idx="2607">
                  <c:v>634.0</c:v>
                </c:pt>
                <c:pt idx="2608">
                  <c:v>634.0</c:v>
                </c:pt>
                <c:pt idx="2609">
                  <c:v>634.0</c:v>
                </c:pt>
                <c:pt idx="2610">
                  <c:v>634.0</c:v>
                </c:pt>
                <c:pt idx="2611">
                  <c:v>634.0</c:v>
                </c:pt>
                <c:pt idx="2612">
                  <c:v>634.0</c:v>
                </c:pt>
                <c:pt idx="2613">
                  <c:v>634.0</c:v>
                </c:pt>
                <c:pt idx="2614">
                  <c:v>634.0</c:v>
                </c:pt>
                <c:pt idx="2615">
                  <c:v>634.0</c:v>
                </c:pt>
                <c:pt idx="2616">
                  <c:v>634.0</c:v>
                </c:pt>
                <c:pt idx="2617">
                  <c:v>635.0</c:v>
                </c:pt>
                <c:pt idx="2618">
                  <c:v>635.0</c:v>
                </c:pt>
                <c:pt idx="2619">
                  <c:v>635.0</c:v>
                </c:pt>
                <c:pt idx="2620">
                  <c:v>635.0</c:v>
                </c:pt>
                <c:pt idx="2621">
                  <c:v>636.0</c:v>
                </c:pt>
                <c:pt idx="2622">
                  <c:v>637.0</c:v>
                </c:pt>
                <c:pt idx="2623">
                  <c:v>637.0</c:v>
                </c:pt>
                <c:pt idx="2624">
                  <c:v>637.0</c:v>
                </c:pt>
                <c:pt idx="2625">
                  <c:v>637.0</c:v>
                </c:pt>
                <c:pt idx="2626">
                  <c:v>637.0</c:v>
                </c:pt>
                <c:pt idx="2627">
                  <c:v>637.0</c:v>
                </c:pt>
                <c:pt idx="2628">
                  <c:v>638.0</c:v>
                </c:pt>
                <c:pt idx="2629">
                  <c:v>638.0</c:v>
                </c:pt>
                <c:pt idx="2630">
                  <c:v>638.0</c:v>
                </c:pt>
                <c:pt idx="2631">
                  <c:v>638.0</c:v>
                </c:pt>
                <c:pt idx="2632">
                  <c:v>639.0</c:v>
                </c:pt>
                <c:pt idx="2633">
                  <c:v>640.0</c:v>
                </c:pt>
                <c:pt idx="2634">
                  <c:v>641.0</c:v>
                </c:pt>
                <c:pt idx="2635">
                  <c:v>641.0</c:v>
                </c:pt>
                <c:pt idx="2636">
                  <c:v>642.0</c:v>
                </c:pt>
                <c:pt idx="2637">
                  <c:v>642.0</c:v>
                </c:pt>
                <c:pt idx="2638">
                  <c:v>642.0</c:v>
                </c:pt>
                <c:pt idx="2639">
                  <c:v>642.0</c:v>
                </c:pt>
                <c:pt idx="2640">
                  <c:v>642.0</c:v>
                </c:pt>
                <c:pt idx="2641">
                  <c:v>642.0</c:v>
                </c:pt>
                <c:pt idx="2642">
                  <c:v>642.0</c:v>
                </c:pt>
                <c:pt idx="2643">
                  <c:v>642.0</c:v>
                </c:pt>
                <c:pt idx="2644">
                  <c:v>643.0</c:v>
                </c:pt>
                <c:pt idx="2645">
                  <c:v>644.0</c:v>
                </c:pt>
                <c:pt idx="2646">
                  <c:v>644.0</c:v>
                </c:pt>
                <c:pt idx="2647">
                  <c:v>645.0</c:v>
                </c:pt>
                <c:pt idx="2648">
                  <c:v>645.0</c:v>
                </c:pt>
                <c:pt idx="2649">
                  <c:v>645.0</c:v>
                </c:pt>
                <c:pt idx="2650">
                  <c:v>645.0</c:v>
                </c:pt>
                <c:pt idx="2651">
                  <c:v>645.0</c:v>
                </c:pt>
                <c:pt idx="2652">
                  <c:v>645.0</c:v>
                </c:pt>
                <c:pt idx="2653">
                  <c:v>645.0</c:v>
                </c:pt>
                <c:pt idx="2654">
                  <c:v>645.0</c:v>
                </c:pt>
                <c:pt idx="2655">
                  <c:v>645.0</c:v>
                </c:pt>
                <c:pt idx="2656">
                  <c:v>645.0</c:v>
                </c:pt>
                <c:pt idx="2657">
                  <c:v>645.0</c:v>
                </c:pt>
                <c:pt idx="2658">
                  <c:v>645.0</c:v>
                </c:pt>
                <c:pt idx="2659">
                  <c:v>645.0</c:v>
                </c:pt>
                <c:pt idx="2660">
                  <c:v>645.0</c:v>
                </c:pt>
                <c:pt idx="2661">
                  <c:v>646.0</c:v>
                </c:pt>
                <c:pt idx="2662">
                  <c:v>647.0</c:v>
                </c:pt>
                <c:pt idx="2663">
                  <c:v>647.0</c:v>
                </c:pt>
                <c:pt idx="2664">
                  <c:v>647.0</c:v>
                </c:pt>
                <c:pt idx="2665">
                  <c:v>647.0</c:v>
                </c:pt>
                <c:pt idx="2666">
                  <c:v>648.0</c:v>
                </c:pt>
                <c:pt idx="2667">
                  <c:v>649.0</c:v>
                </c:pt>
                <c:pt idx="2668">
                  <c:v>650.0</c:v>
                </c:pt>
                <c:pt idx="2669">
                  <c:v>650.0</c:v>
                </c:pt>
                <c:pt idx="2670">
                  <c:v>650.0</c:v>
                </c:pt>
                <c:pt idx="2671">
                  <c:v>650.0</c:v>
                </c:pt>
                <c:pt idx="2672">
                  <c:v>650.0</c:v>
                </c:pt>
                <c:pt idx="2673">
                  <c:v>650.0</c:v>
                </c:pt>
                <c:pt idx="2674">
                  <c:v>650.0</c:v>
                </c:pt>
                <c:pt idx="2675">
                  <c:v>651.0</c:v>
                </c:pt>
                <c:pt idx="2676">
                  <c:v>651.0</c:v>
                </c:pt>
                <c:pt idx="2677">
                  <c:v>651.0</c:v>
                </c:pt>
                <c:pt idx="2678">
                  <c:v>651.0</c:v>
                </c:pt>
                <c:pt idx="2679">
                  <c:v>652.0</c:v>
                </c:pt>
                <c:pt idx="2680">
                  <c:v>652.0</c:v>
                </c:pt>
                <c:pt idx="2681">
                  <c:v>653.0</c:v>
                </c:pt>
                <c:pt idx="2682">
                  <c:v>653.0</c:v>
                </c:pt>
                <c:pt idx="2683">
                  <c:v>654.0</c:v>
                </c:pt>
                <c:pt idx="2684">
                  <c:v>654.0</c:v>
                </c:pt>
                <c:pt idx="2685">
                  <c:v>655.0</c:v>
                </c:pt>
                <c:pt idx="2686">
                  <c:v>655.0</c:v>
                </c:pt>
                <c:pt idx="2687">
                  <c:v>655.0</c:v>
                </c:pt>
                <c:pt idx="2688">
                  <c:v>655.0</c:v>
                </c:pt>
                <c:pt idx="2689">
                  <c:v>655.0</c:v>
                </c:pt>
                <c:pt idx="2690">
                  <c:v>655.0</c:v>
                </c:pt>
                <c:pt idx="2691">
                  <c:v>655.0</c:v>
                </c:pt>
                <c:pt idx="2692">
                  <c:v>655.0</c:v>
                </c:pt>
                <c:pt idx="2693">
                  <c:v>655.0</c:v>
                </c:pt>
                <c:pt idx="2694">
                  <c:v>655.0</c:v>
                </c:pt>
                <c:pt idx="2695">
                  <c:v>656.0</c:v>
                </c:pt>
                <c:pt idx="2696">
                  <c:v>656.0</c:v>
                </c:pt>
                <c:pt idx="2697">
                  <c:v>656.0</c:v>
                </c:pt>
                <c:pt idx="2698">
                  <c:v>656.0</c:v>
                </c:pt>
                <c:pt idx="2699">
                  <c:v>657.0</c:v>
                </c:pt>
                <c:pt idx="2700">
                  <c:v>657.0</c:v>
                </c:pt>
                <c:pt idx="2701">
                  <c:v>657.0</c:v>
                </c:pt>
                <c:pt idx="2702">
                  <c:v>657.0</c:v>
                </c:pt>
                <c:pt idx="2703">
                  <c:v>658.0</c:v>
                </c:pt>
                <c:pt idx="2704">
                  <c:v>658.0</c:v>
                </c:pt>
                <c:pt idx="2705">
                  <c:v>658.0</c:v>
                </c:pt>
                <c:pt idx="2706">
                  <c:v>659.0</c:v>
                </c:pt>
                <c:pt idx="2707">
                  <c:v>659.0</c:v>
                </c:pt>
                <c:pt idx="2708">
                  <c:v>659.0</c:v>
                </c:pt>
                <c:pt idx="2709">
                  <c:v>659.0</c:v>
                </c:pt>
                <c:pt idx="2710">
                  <c:v>659.0</c:v>
                </c:pt>
                <c:pt idx="2711">
                  <c:v>659.0</c:v>
                </c:pt>
                <c:pt idx="2712">
                  <c:v>659.0</c:v>
                </c:pt>
                <c:pt idx="2713">
                  <c:v>660.0</c:v>
                </c:pt>
                <c:pt idx="2714">
                  <c:v>660.0</c:v>
                </c:pt>
                <c:pt idx="2715">
                  <c:v>660.0</c:v>
                </c:pt>
                <c:pt idx="2716">
                  <c:v>660.0</c:v>
                </c:pt>
                <c:pt idx="2717">
                  <c:v>660.0</c:v>
                </c:pt>
                <c:pt idx="2718">
                  <c:v>661.0</c:v>
                </c:pt>
                <c:pt idx="2719">
                  <c:v>661.0</c:v>
                </c:pt>
                <c:pt idx="2720">
                  <c:v>662.0</c:v>
                </c:pt>
                <c:pt idx="2721">
                  <c:v>663.0</c:v>
                </c:pt>
                <c:pt idx="2722">
                  <c:v>663.0</c:v>
                </c:pt>
                <c:pt idx="2723">
                  <c:v>664.0</c:v>
                </c:pt>
                <c:pt idx="2724">
                  <c:v>665.0</c:v>
                </c:pt>
                <c:pt idx="2725">
                  <c:v>665.0</c:v>
                </c:pt>
                <c:pt idx="2726">
                  <c:v>666.0</c:v>
                </c:pt>
                <c:pt idx="2727">
                  <c:v>666.0</c:v>
                </c:pt>
                <c:pt idx="2728">
                  <c:v>666.0</c:v>
                </c:pt>
                <c:pt idx="2729">
                  <c:v>667.0</c:v>
                </c:pt>
                <c:pt idx="2730">
                  <c:v>667.0</c:v>
                </c:pt>
                <c:pt idx="2731">
                  <c:v>667.0</c:v>
                </c:pt>
                <c:pt idx="2732">
                  <c:v>667.0</c:v>
                </c:pt>
                <c:pt idx="2733">
                  <c:v>667.0</c:v>
                </c:pt>
                <c:pt idx="2734">
                  <c:v>668.0</c:v>
                </c:pt>
                <c:pt idx="2735">
                  <c:v>669.0</c:v>
                </c:pt>
                <c:pt idx="2736">
                  <c:v>670.0</c:v>
                </c:pt>
                <c:pt idx="2737">
                  <c:v>671.0</c:v>
                </c:pt>
                <c:pt idx="2738">
                  <c:v>671.0</c:v>
                </c:pt>
                <c:pt idx="2739">
                  <c:v>672.0</c:v>
                </c:pt>
                <c:pt idx="2740">
                  <c:v>673.0</c:v>
                </c:pt>
                <c:pt idx="2741">
                  <c:v>673.0</c:v>
                </c:pt>
                <c:pt idx="2742">
                  <c:v>674.0</c:v>
                </c:pt>
                <c:pt idx="2743">
                  <c:v>674.0</c:v>
                </c:pt>
                <c:pt idx="2744">
                  <c:v>674.0</c:v>
                </c:pt>
                <c:pt idx="2745">
                  <c:v>674.0</c:v>
                </c:pt>
                <c:pt idx="2746">
                  <c:v>674.0</c:v>
                </c:pt>
                <c:pt idx="2747">
                  <c:v>675.0</c:v>
                </c:pt>
                <c:pt idx="2748">
                  <c:v>675.0</c:v>
                </c:pt>
                <c:pt idx="2749">
                  <c:v>675.0</c:v>
                </c:pt>
                <c:pt idx="2750">
                  <c:v>675.0</c:v>
                </c:pt>
                <c:pt idx="2751">
                  <c:v>675.0</c:v>
                </c:pt>
                <c:pt idx="2752">
                  <c:v>675.0</c:v>
                </c:pt>
                <c:pt idx="2753">
                  <c:v>675.0</c:v>
                </c:pt>
                <c:pt idx="2754">
                  <c:v>675.0</c:v>
                </c:pt>
                <c:pt idx="2755">
                  <c:v>675.0</c:v>
                </c:pt>
                <c:pt idx="2756">
                  <c:v>675.0</c:v>
                </c:pt>
                <c:pt idx="2757">
                  <c:v>676.0</c:v>
                </c:pt>
                <c:pt idx="2758">
                  <c:v>676.0</c:v>
                </c:pt>
                <c:pt idx="2759">
                  <c:v>676.0</c:v>
                </c:pt>
                <c:pt idx="2760">
                  <c:v>677.0</c:v>
                </c:pt>
                <c:pt idx="2761">
                  <c:v>677.0</c:v>
                </c:pt>
                <c:pt idx="2762">
                  <c:v>677.0</c:v>
                </c:pt>
                <c:pt idx="2763">
                  <c:v>678.0</c:v>
                </c:pt>
                <c:pt idx="2764">
                  <c:v>678.0</c:v>
                </c:pt>
                <c:pt idx="2765">
                  <c:v>678.0</c:v>
                </c:pt>
                <c:pt idx="2766">
                  <c:v>679.0</c:v>
                </c:pt>
                <c:pt idx="2767">
                  <c:v>679.0</c:v>
                </c:pt>
                <c:pt idx="2768">
                  <c:v>680.0</c:v>
                </c:pt>
                <c:pt idx="2769">
                  <c:v>680.0</c:v>
                </c:pt>
                <c:pt idx="2770">
                  <c:v>680.0</c:v>
                </c:pt>
                <c:pt idx="2771">
                  <c:v>680.0</c:v>
                </c:pt>
                <c:pt idx="2772">
                  <c:v>680.0</c:v>
                </c:pt>
                <c:pt idx="2773">
                  <c:v>681.0</c:v>
                </c:pt>
                <c:pt idx="2774">
                  <c:v>681.0</c:v>
                </c:pt>
                <c:pt idx="2775">
                  <c:v>681.0</c:v>
                </c:pt>
                <c:pt idx="2776">
                  <c:v>681.0</c:v>
                </c:pt>
                <c:pt idx="2777">
                  <c:v>682.0</c:v>
                </c:pt>
                <c:pt idx="2778">
                  <c:v>682.0</c:v>
                </c:pt>
                <c:pt idx="2779">
                  <c:v>682.0</c:v>
                </c:pt>
                <c:pt idx="2780">
                  <c:v>683.0</c:v>
                </c:pt>
                <c:pt idx="2781">
                  <c:v>684.0</c:v>
                </c:pt>
                <c:pt idx="2782">
                  <c:v>684.0</c:v>
                </c:pt>
                <c:pt idx="2783">
                  <c:v>684.0</c:v>
                </c:pt>
                <c:pt idx="2784">
                  <c:v>684.0</c:v>
                </c:pt>
                <c:pt idx="2785">
                  <c:v>684.0</c:v>
                </c:pt>
                <c:pt idx="2786">
                  <c:v>684.0</c:v>
                </c:pt>
                <c:pt idx="2787">
                  <c:v>684.0</c:v>
                </c:pt>
                <c:pt idx="2788">
                  <c:v>684.0</c:v>
                </c:pt>
                <c:pt idx="2789">
                  <c:v>684.0</c:v>
                </c:pt>
                <c:pt idx="2790">
                  <c:v>684.0</c:v>
                </c:pt>
                <c:pt idx="2791">
                  <c:v>684.0</c:v>
                </c:pt>
                <c:pt idx="2792">
                  <c:v>684.0</c:v>
                </c:pt>
                <c:pt idx="2793">
                  <c:v>684.0</c:v>
                </c:pt>
                <c:pt idx="2794">
                  <c:v>684.0</c:v>
                </c:pt>
                <c:pt idx="2795">
                  <c:v>684.0</c:v>
                </c:pt>
                <c:pt idx="2796">
                  <c:v>685.0</c:v>
                </c:pt>
                <c:pt idx="2797">
                  <c:v>685.0</c:v>
                </c:pt>
                <c:pt idx="2798">
                  <c:v>685.0</c:v>
                </c:pt>
                <c:pt idx="2799">
                  <c:v>685.0</c:v>
                </c:pt>
                <c:pt idx="2800">
                  <c:v>685.0</c:v>
                </c:pt>
                <c:pt idx="2801">
                  <c:v>686.0</c:v>
                </c:pt>
                <c:pt idx="2802">
                  <c:v>686.0</c:v>
                </c:pt>
                <c:pt idx="2803">
                  <c:v>686.0</c:v>
                </c:pt>
                <c:pt idx="2804">
                  <c:v>686.0</c:v>
                </c:pt>
                <c:pt idx="2805">
                  <c:v>686.0</c:v>
                </c:pt>
                <c:pt idx="2806">
                  <c:v>686.0</c:v>
                </c:pt>
                <c:pt idx="2807">
                  <c:v>686.0</c:v>
                </c:pt>
                <c:pt idx="2808">
                  <c:v>686.0</c:v>
                </c:pt>
                <c:pt idx="2809">
                  <c:v>686.0</c:v>
                </c:pt>
                <c:pt idx="2810">
                  <c:v>686.0</c:v>
                </c:pt>
                <c:pt idx="2811">
                  <c:v>686.0</c:v>
                </c:pt>
                <c:pt idx="2812">
                  <c:v>686.0</c:v>
                </c:pt>
                <c:pt idx="2813">
                  <c:v>686.0</c:v>
                </c:pt>
                <c:pt idx="2814">
                  <c:v>686.0</c:v>
                </c:pt>
                <c:pt idx="2815">
                  <c:v>686.0</c:v>
                </c:pt>
                <c:pt idx="2816">
                  <c:v>686.0</c:v>
                </c:pt>
                <c:pt idx="2817">
                  <c:v>686.0</c:v>
                </c:pt>
                <c:pt idx="2818">
                  <c:v>686.0</c:v>
                </c:pt>
                <c:pt idx="2819">
                  <c:v>686.0</c:v>
                </c:pt>
                <c:pt idx="2820">
                  <c:v>686.0</c:v>
                </c:pt>
                <c:pt idx="2821">
                  <c:v>686.0</c:v>
                </c:pt>
                <c:pt idx="2822">
                  <c:v>687.0</c:v>
                </c:pt>
                <c:pt idx="2823">
                  <c:v>687.0</c:v>
                </c:pt>
                <c:pt idx="2824">
                  <c:v>687.0</c:v>
                </c:pt>
                <c:pt idx="2825">
                  <c:v>687.0</c:v>
                </c:pt>
                <c:pt idx="2826">
                  <c:v>687.0</c:v>
                </c:pt>
                <c:pt idx="2827">
                  <c:v>687.0</c:v>
                </c:pt>
                <c:pt idx="2828">
                  <c:v>687.0</c:v>
                </c:pt>
                <c:pt idx="2829">
                  <c:v>687.0</c:v>
                </c:pt>
                <c:pt idx="2830">
                  <c:v>687.0</c:v>
                </c:pt>
                <c:pt idx="2831">
                  <c:v>687.0</c:v>
                </c:pt>
                <c:pt idx="2832">
                  <c:v>687.0</c:v>
                </c:pt>
                <c:pt idx="2833">
                  <c:v>687.0</c:v>
                </c:pt>
                <c:pt idx="2834">
                  <c:v>687.0</c:v>
                </c:pt>
                <c:pt idx="2835">
                  <c:v>688.0</c:v>
                </c:pt>
                <c:pt idx="2836">
                  <c:v>688.0</c:v>
                </c:pt>
                <c:pt idx="2837">
                  <c:v>688.0</c:v>
                </c:pt>
                <c:pt idx="2838">
                  <c:v>689.0</c:v>
                </c:pt>
                <c:pt idx="2839">
                  <c:v>690.0</c:v>
                </c:pt>
                <c:pt idx="2840">
                  <c:v>691.0</c:v>
                </c:pt>
                <c:pt idx="2841">
                  <c:v>691.0</c:v>
                </c:pt>
                <c:pt idx="2842">
                  <c:v>691.0</c:v>
                </c:pt>
                <c:pt idx="2843">
                  <c:v>692.0</c:v>
                </c:pt>
                <c:pt idx="2844">
                  <c:v>692.0</c:v>
                </c:pt>
                <c:pt idx="2845">
                  <c:v>692.0</c:v>
                </c:pt>
                <c:pt idx="2846">
                  <c:v>693.0</c:v>
                </c:pt>
                <c:pt idx="2847">
                  <c:v>694.0</c:v>
                </c:pt>
                <c:pt idx="2848">
                  <c:v>695.0</c:v>
                </c:pt>
                <c:pt idx="2849">
                  <c:v>696.0</c:v>
                </c:pt>
                <c:pt idx="2850">
                  <c:v>697.0</c:v>
                </c:pt>
                <c:pt idx="2851">
                  <c:v>697.0</c:v>
                </c:pt>
                <c:pt idx="2852">
                  <c:v>698.0</c:v>
                </c:pt>
                <c:pt idx="2853">
                  <c:v>699.0</c:v>
                </c:pt>
                <c:pt idx="2854">
                  <c:v>700.0</c:v>
                </c:pt>
                <c:pt idx="2855">
                  <c:v>700.0</c:v>
                </c:pt>
                <c:pt idx="2856">
                  <c:v>700.0</c:v>
                </c:pt>
                <c:pt idx="2857">
                  <c:v>700.0</c:v>
                </c:pt>
                <c:pt idx="2858">
                  <c:v>700.0</c:v>
                </c:pt>
                <c:pt idx="2859">
                  <c:v>700.0</c:v>
                </c:pt>
                <c:pt idx="2860">
                  <c:v>700.0</c:v>
                </c:pt>
                <c:pt idx="2861">
                  <c:v>700.0</c:v>
                </c:pt>
                <c:pt idx="2862">
                  <c:v>701.0</c:v>
                </c:pt>
                <c:pt idx="2863">
                  <c:v>701.0</c:v>
                </c:pt>
                <c:pt idx="2864">
                  <c:v>701.0</c:v>
                </c:pt>
                <c:pt idx="2865">
                  <c:v>701.0</c:v>
                </c:pt>
                <c:pt idx="2866">
                  <c:v>702.0</c:v>
                </c:pt>
                <c:pt idx="2867">
                  <c:v>702.0</c:v>
                </c:pt>
                <c:pt idx="2868">
                  <c:v>703.0</c:v>
                </c:pt>
                <c:pt idx="2869">
                  <c:v>703.0</c:v>
                </c:pt>
                <c:pt idx="2870">
                  <c:v>703.0</c:v>
                </c:pt>
                <c:pt idx="2871">
                  <c:v>703.0</c:v>
                </c:pt>
                <c:pt idx="2872">
                  <c:v>703.0</c:v>
                </c:pt>
                <c:pt idx="2873">
                  <c:v>704.0</c:v>
                </c:pt>
                <c:pt idx="2874">
                  <c:v>704.0</c:v>
                </c:pt>
                <c:pt idx="2875">
                  <c:v>704.0</c:v>
                </c:pt>
                <c:pt idx="2876">
                  <c:v>705.0</c:v>
                </c:pt>
                <c:pt idx="2877">
                  <c:v>705.0</c:v>
                </c:pt>
                <c:pt idx="2878">
                  <c:v>705.0</c:v>
                </c:pt>
                <c:pt idx="2879">
                  <c:v>706.0</c:v>
                </c:pt>
                <c:pt idx="2880">
                  <c:v>707.0</c:v>
                </c:pt>
                <c:pt idx="2881">
                  <c:v>708.0</c:v>
                </c:pt>
                <c:pt idx="2882">
                  <c:v>708.0</c:v>
                </c:pt>
                <c:pt idx="2883">
                  <c:v>708.0</c:v>
                </c:pt>
                <c:pt idx="2884">
                  <c:v>708.0</c:v>
                </c:pt>
                <c:pt idx="2885">
                  <c:v>708.0</c:v>
                </c:pt>
                <c:pt idx="2886">
                  <c:v>708.0</c:v>
                </c:pt>
                <c:pt idx="2887">
                  <c:v>708.0</c:v>
                </c:pt>
                <c:pt idx="2888">
                  <c:v>708.0</c:v>
                </c:pt>
                <c:pt idx="2889">
                  <c:v>708.0</c:v>
                </c:pt>
                <c:pt idx="2890">
                  <c:v>708.0</c:v>
                </c:pt>
                <c:pt idx="2891">
                  <c:v>708.0</c:v>
                </c:pt>
                <c:pt idx="2892">
                  <c:v>708.0</c:v>
                </c:pt>
                <c:pt idx="2893">
                  <c:v>708.0</c:v>
                </c:pt>
                <c:pt idx="2894">
                  <c:v>708.0</c:v>
                </c:pt>
                <c:pt idx="2895">
                  <c:v>708.0</c:v>
                </c:pt>
                <c:pt idx="2896">
                  <c:v>708.0</c:v>
                </c:pt>
                <c:pt idx="2897">
                  <c:v>708.0</c:v>
                </c:pt>
                <c:pt idx="2898">
                  <c:v>708.0</c:v>
                </c:pt>
                <c:pt idx="2899">
                  <c:v>708.0</c:v>
                </c:pt>
                <c:pt idx="2900">
                  <c:v>708.0</c:v>
                </c:pt>
                <c:pt idx="2901">
                  <c:v>708.0</c:v>
                </c:pt>
                <c:pt idx="2902">
                  <c:v>708.0</c:v>
                </c:pt>
                <c:pt idx="2903">
                  <c:v>708.0</c:v>
                </c:pt>
                <c:pt idx="2904">
                  <c:v>708.0</c:v>
                </c:pt>
                <c:pt idx="2905">
                  <c:v>708.0</c:v>
                </c:pt>
                <c:pt idx="2906">
                  <c:v>708.0</c:v>
                </c:pt>
                <c:pt idx="2907">
                  <c:v>709.0</c:v>
                </c:pt>
                <c:pt idx="2908">
                  <c:v>709.0</c:v>
                </c:pt>
                <c:pt idx="2909">
                  <c:v>709.0</c:v>
                </c:pt>
                <c:pt idx="2910">
                  <c:v>709.0</c:v>
                </c:pt>
                <c:pt idx="2911">
                  <c:v>709.0</c:v>
                </c:pt>
                <c:pt idx="2912">
                  <c:v>709.0</c:v>
                </c:pt>
                <c:pt idx="2913">
                  <c:v>709.0</c:v>
                </c:pt>
                <c:pt idx="2914">
                  <c:v>709.0</c:v>
                </c:pt>
                <c:pt idx="2915">
                  <c:v>709.0</c:v>
                </c:pt>
                <c:pt idx="2916">
                  <c:v>709.0</c:v>
                </c:pt>
                <c:pt idx="2917">
                  <c:v>709.0</c:v>
                </c:pt>
                <c:pt idx="2918">
                  <c:v>709.0</c:v>
                </c:pt>
                <c:pt idx="2919">
                  <c:v>709.0</c:v>
                </c:pt>
                <c:pt idx="2920">
                  <c:v>709.0</c:v>
                </c:pt>
                <c:pt idx="2921">
                  <c:v>709.0</c:v>
                </c:pt>
                <c:pt idx="2922">
                  <c:v>709.0</c:v>
                </c:pt>
                <c:pt idx="2923">
                  <c:v>709.0</c:v>
                </c:pt>
                <c:pt idx="2924">
                  <c:v>709.0</c:v>
                </c:pt>
                <c:pt idx="2925">
                  <c:v>709.0</c:v>
                </c:pt>
                <c:pt idx="2926">
                  <c:v>709.0</c:v>
                </c:pt>
                <c:pt idx="2927">
                  <c:v>710.0</c:v>
                </c:pt>
                <c:pt idx="2928">
                  <c:v>711.0</c:v>
                </c:pt>
                <c:pt idx="2929">
                  <c:v>712.0</c:v>
                </c:pt>
                <c:pt idx="2930">
                  <c:v>713.0</c:v>
                </c:pt>
                <c:pt idx="2931">
                  <c:v>713.0</c:v>
                </c:pt>
                <c:pt idx="2932">
                  <c:v>713.0</c:v>
                </c:pt>
                <c:pt idx="2933">
                  <c:v>713.0</c:v>
                </c:pt>
                <c:pt idx="2934">
                  <c:v>713.0</c:v>
                </c:pt>
                <c:pt idx="2935">
                  <c:v>713.0</c:v>
                </c:pt>
                <c:pt idx="2936">
                  <c:v>713.0</c:v>
                </c:pt>
                <c:pt idx="2937">
                  <c:v>713.0</c:v>
                </c:pt>
                <c:pt idx="2938">
                  <c:v>713.0</c:v>
                </c:pt>
                <c:pt idx="2939">
                  <c:v>713.0</c:v>
                </c:pt>
                <c:pt idx="2940">
                  <c:v>713.0</c:v>
                </c:pt>
                <c:pt idx="2941">
                  <c:v>713.0</c:v>
                </c:pt>
                <c:pt idx="2942">
                  <c:v>713.0</c:v>
                </c:pt>
                <c:pt idx="2943">
                  <c:v>713.0</c:v>
                </c:pt>
                <c:pt idx="2944">
                  <c:v>713.0</c:v>
                </c:pt>
                <c:pt idx="2945">
                  <c:v>713.0</c:v>
                </c:pt>
                <c:pt idx="2946">
                  <c:v>713.0</c:v>
                </c:pt>
                <c:pt idx="2947">
                  <c:v>713.0</c:v>
                </c:pt>
                <c:pt idx="2948">
                  <c:v>713.0</c:v>
                </c:pt>
                <c:pt idx="2949">
                  <c:v>713.0</c:v>
                </c:pt>
                <c:pt idx="2950">
                  <c:v>713.0</c:v>
                </c:pt>
                <c:pt idx="2951">
                  <c:v>713.0</c:v>
                </c:pt>
                <c:pt idx="2952">
                  <c:v>713.0</c:v>
                </c:pt>
                <c:pt idx="2953">
                  <c:v>714.0</c:v>
                </c:pt>
                <c:pt idx="2954">
                  <c:v>714.0</c:v>
                </c:pt>
                <c:pt idx="2955">
                  <c:v>714.0</c:v>
                </c:pt>
                <c:pt idx="2956">
                  <c:v>715.0</c:v>
                </c:pt>
                <c:pt idx="2957">
                  <c:v>716.0</c:v>
                </c:pt>
                <c:pt idx="2958">
                  <c:v>716.0</c:v>
                </c:pt>
                <c:pt idx="2959">
                  <c:v>716.0</c:v>
                </c:pt>
                <c:pt idx="2960">
                  <c:v>716.0</c:v>
                </c:pt>
                <c:pt idx="2961">
                  <c:v>716.0</c:v>
                </c:pt>
                <c:pt idx="2962">
                  <c:v>716.0</c:v>
                </c:pt>
                <c:pt idx="2963">
                  <c:v>716.0</c:v>
                </c:pt>
                <c:pt idx="2964">
                  <c:v>716.0</c:v>
                </c:pt>
                <c:pt idx="2965">
                  <c:v>716.0</c:v>
                </c:pt>
                <c:pt idx="2966">
                  <c:v>716.0</c:v>
                </c:pt>
                <c:pt idx="2967">
                  <c:v>717.0</c:v>
                </c:pt>
                <c:pt idx="2968">
                  <c:v>717.0</c:v>
                </c:pt>
                <c:pt idx="2969">
                  <c:v>717.0</c:v>
                </c:pt>
                <c:pt idx="2970">
                  <c:v>717.0</c:v>
                </c:pt>
                <c:pt idx="2971">
                  <c:v>717.0</c:v>
                </c:pt>
                <c:pt idx="2972">
                  <c:v>717.0</c:v>
                </c:pt>
                <c:pt idx="2973">
                  <c:v>718.0</c:v>
                </c:pt>
                <c:pt idx="2974">
                  <c:v>718.0</c:v>
                </c:pt>
                <c:pt idx="2975">
                  <c:v>718.0</c:v>
                </c:pt>
                <c:pt idx="2976">
                  <c:v>718.0</c:v>
                </c:pt>
                <c:pt idx="2977">
                  <c:v>718.0</c:v>
                </c:pt>
                <c:pt idx="2978">
                  <c:v>718.0</c:v>
                </c:pt>
                <c:pt idx="2979">
                  <c:v>718.0</c:v>
                </c:pt>
                <c:pt idx="2980">
                  <c:v>718.0</c:v>
                </c:pt>
                <c:pt idx="2981">
                  <c:v>718.0</c:v>
                </c:pt>
                <c:pt idx="2982">
                  <c:v>718.0</c:v>
                </c:pt>
                <c:pt idx="2983">
                  <c:v>718.0</c:v>
                </c:pt>
                <c:pt idx="2984">
                  <c:v>718.0</c:v>
                </c:pt>
                <c:pt idx="2985">
                  <c:v>718.0</c:v>
                </c:pt>
                <c:pt idx="2986">
                  <c:v>718.0</c:v>
                </c:pt>
                <c:pt idx="2987">
                  <c:v>718.0</c:v>
                </c:pt>
                <c:pt idx="2988">
                  <c:v>718.0</c:v>
                </c:pt>
                <c:pt idx="2989">
                  <c:v>718.0</c:v>
                </c:pt>
                <c:pt idx="2990">
                  <c:v>718.0</c:v>
                </c:pt>
                <c:pt idx="2991">
                  <c:v>718.0</c:v>
                </c:pt>
                <c:pt idx="2992">
                  <c:v>718.0</c:v>
                </c:pt>
                <c:pt idx="2993">
                  <c:v>718.0</c:v>
                </c:pt>
                <c:pt idx="2994">
                  <c:v>718.0</c:v>
                </c:pt>
                <c:pt idx="2995">
                  <c:v>718.0</c:v>
                </c:pt>
                <c:pt idx="2996">
                  <c:v>719.0</c:v>
                </c:pt>
                <c:pt idx="2997">
                  <c:v>719.0</c:v>
                </c:pt>
                <c:pt idx="2998">
                  <c:v>719.0</c:v>
                </c:pt>
                <c:pt idx="2999">
                  <c:v>720.0</c:v>
                </c:pt>
                <c:pt idx="3000">
                  <c:v>721.0</c:v>
                </c:pt>
                <c:pt idx="3001">
                  <c:v>722.0</c:v>
                </c:pt>
                <c:pt idx="3002">
                  <c:v>723.0</c:v>
                </c:pt>
                <c:pt idx="3003">
                  <c:v>724.0</c:v>
                </c:pt>
                <c:pt idx="3004">
                  <c:v>724.0</c:v>
                </c:pt>
                <c:pt idx="3005">
                  <c:v>725.0</c:v>
                </c:pt>
                <c:pt idx="3006">
                  <c:v>726.0</c:v>
                </c:pt>
                <c:pt idx="3007">
                  <c:v>726.0</c:v>
                </c:pt>
                <c:pt idx="3008">
                  <c:v>726.0</c:v>
                </c:pt>
                <c:pt idx="3009">
                  <c:v>726.0</c:v>
                </c:pt>
                <c:pt idx="3010">
                  <c:v>726.0</c:v>
                </c:pt>
                <c:pt idx="3011">
                  <c:v>726.0</c:v>
                </c:pt>
                <c:pt idx="3012">
                  <c:v>726.0</c:v>
                </c:pt>
                <c:pt idx="3013">
                  <c:v>726.0</c:v>
                </c:pt>
                <c:pt idx="3014">
                  <c:v>726.0</c:v>
                </c:pt>
                <c:pt idx="3015">
                  <c:v>726.0</c:v>
                </c:pt>
                <c:pt idx="3016">
                  <c:v>726.0</c:v>
                </c:pt>
                <c:pt idx="3017">
                  <c:v>726.0</c:v>
                </c:pt>
                <c:pt idx="3018">
                  <c:v>726.0</c:v>
                </c:pt>
                <c:pt idx="3019">
                  <c:v>726.0</c:v>
                </c:pt>
                <c:pt idx="3020">
                  <c:v>726.0</c:v>
                </c:pt>
                <c:pt idx="3021">
                  <c:v>726.0</c:v>
                </c:pt>
                <c:pt idx="3022">
                  <c:v>726.0</c:v>
                </c:pt>
                <c:pt idx="3023">
                  <c:v>726.0</c:v>
                </c:pt>
                <c:pt idx="3024">
                  <c:v>726.0</c:v>
                </c:pt>
                <c:pt idx="3025">
                  <c:v>726.0</c:v>
                </c:pt>
                <c:pt idx="3026">
                  <c:v>726.0</c:v>
                </c:pt>
                <c:pt idx="3027">
                  <c:v>726.0</c:v>
                </c:pt>
                <c:pt idx="3028">
                  <c:v>726.0</c:v>
                </c:pt>
                <c:pt idx="3029">
                  <c:v>726.0</c:v>
                </c:pt>
                <c:pt idx="3030">
                  <c:v>726.0</c:v>
                </c:pt>
                <c:pt idx="3031">
                  <c:v>726.0</c:v>
                </c:pt>
                <c:pt idx="3032">
                  <c:v>726.0</c:v>
                </c:pt>
                <c:pt idx="3033">
                  <c:v>726.0</c:v>
                </c:pt>
                <c:pt idx="3034">
                  <c:v>726.0</c:v>
                </c:pt>
                <c:pt idx="3035">
                  <c:v>726.0</c:v>
                </c:pt>
                <c:pt idx="3036">
                  <c:v>726.0</c:v>
                </c:pt>
                <c:pt idx="3037">
                  <c:v>726.0</c:v>
                </c:pt>
                <c:pt idx="3038">
                  <c:v>726.0</c:v>
                </c:pt>
                <c:pt idx="3039">
                  <c:v>726.0</c:v>
                </c:pt>
                <c:pt idx="3040">
                  <c:v>726.0</c:v>
                </c:pt>
                <c:pt idx="3041">
                  <c:v>726.0</c:v>
                </c:pt>
                <c:pt idx="3042">
                  <c:v>726.0</c:v>
                </c:pt>
                <c:pt idx="3043">
                  <c:v>726.0</c:v>
                </c:pt>
                <c:pt idx="3044">
                  <c:v>726.0</c:v>
                </c:pt>
                <c:pt idx="3045">
                  <c:v>726.0</c:v>
                </c:pt>
                <c:pt idx="3046">
                  <c:v>726.0</c:v>
                </c:pt>
                <c:pt idx="3047">
                  <c:v>727.0</c:v>
                </c:pt>
                <c:pt idx="3048">
                  <c:v>728.0</c:v>
                </c:pt>
                <c:pt idx="3049">
                  <c:v>728.0</c:v>
                </c:pt>
                <c:pt idx="3050">
                  <c:v>728.0</c:v>
                </c:pt>
                <c:pt idx="3051">
                  <c:v>728.0</c:v>
                </c:pt>
                <c:pt idx="3052">
                  <c:v>728.0</c:v>
                </c:pt>
                <c:pt idx="3053">
                  <c:v>729.0</c:v>
                </c:pt>
                <c:pt idx="3054">
                  <c:v>729.0</c:v>
                </c:pt>
                <c:pt idx="3055">
                  <c:v>729.0</c:v>
                </c:pt>
                <c:pt idx="3056">
                  <c:v>729.0</c:v>
                </c:pt>
                <c:pt idx="3057">
                  <c:v>729.0</c:v>
                </c:pt>
                <c:pt idx="3058">
                  <c:v>730.0</c:v>
                </c:pt>
                <c:pt idx="3059">
                  <c:v>731.0</c:v>
                </c:pt>
                <c:pt idx="3060">
                  <c:v>731.0</c:v>
                </c:pt>
                <c:pt idx="3061">
                  <c:v>731.0</c:v>
                </c:pt>
                <c:pt idx="3062">
                  <c:v>731.0</c:v>
                </c:pt>
                <c:pt idx="3063">
                  <c:v>731.0</c:v>
                </c:pt>
                <c:pt idx="3064">
                  <c:v>731.0</c:v>
                </c:pt>
                <c:pt idx="3065">
                  <c:v>731.0</c:v>
                </c:pt>
                <c:pt idx="3066">
                  <c:v>731.0</c:v>
                </c:pt>
                <c:pt idx="3067">
                  <c:v>731.0</c:v>
                </c:pt>
                <c:pt idx="3068">
                  <c:v>731.0</c:v>
                </c:pt>
                <c:pt idx="3069">
                  <c:v>731.0</c:v>
                </c:pt>
                <c:pt idx="3070">
                  <c:v>731.0</c:v>
                </c:pt>
                <c:pt idx="3071">
                  <c:v>731.0</c:v>
                </c:pt>
                <c:pt idx="3072">
                  <c:v>732.0</c:v>
                </c:pt>
                <c:pt idx="3073">
                  <c:v>732.0</c:v>
                </c:pt>
                <c:pt idx="3074">
                  <c:v>732.0</c:v>
                </c:pt>
                <c:pt idx="3075">
                  <c:v>732.0</c:v>
                </c:pt>
                <c:pt idx="3076">
                  <c:v>732.0</c:v>
                </c:pt>
                <c:pt idx="3077">
                  <c:v>733.0</c:v>
                </c:pt>
                <c:pt idx="3078">
                  <c:v>733.0</c:v>
                </c:pt>
                <c:pt idx="3079">
                  <c:v>733.0</c:v>
                </c:pt>
                <c:pt idx="3080">
                  <c:v>733.0</c:v>
                </c:pt>
                <c:pt idx="3081">
                  <c:v>733.0</c:v>
                </c:pt>
                <c:pt idx="3082">
                  <c:v>734.0</c:v>
                </c:pt>
                <c:pt idx="3083">
                  <c:v>735.0</c:v>
                </c:pt>
                <c:pt idx="3084">
                  <c:v>736.0</c:v>
                </c:pt>
                <c:pt idx="3085">
                  <c:v>736.0</c:v>
                </c:pt>
                <c:pt idx="3086">
                  <c:v>736.0</c:v>
                </c:pt>
                <c:pt idx="3087">
                  <c:v>737.0</c:v>
                </c:pt>
                <c:pt idx="3088">
                  <c:v>737.0</c:v>
                </c:pt>
                <c:pt idx="3089">
                  <c:v>737.0</c:v>
                </c:pt>
                <c:pt idx="3090">
                  <c:v>737.0</c:v>
                </c:pt>
                <c:pt idx="3091">
                  <c:v>737.0</c:v>
                </c:pt>
                <c:pt idx="3092">
                  <c:v>737.0</c:v>
                </c:pt>
                <c:pt idx="3093">
                  <c:v>737.0</c:v>
                </c:pt>
                <c:pt idx="3094">
                  <c:v>737.0</c:v>
                </c:pt>
                <c:pt idx="3095">
                  <c:v>737.0</c:v>
                </c:pt>
                <c:pt idx="3096">
                  <c:v>737.0</c:v>
                </c:pt>
                <c:pt idx="3097">
                  <c:v>737.0</c:v>
                </c:pt>
                <c:pt idx="3098">
                  <c:v>738.0</c:v>
                </c:pt>
                <c:pt idx="3099">
                  <c:v>738.0</c:v>
                </c:pt>
                <c:pt idx="3100">
                  <c:v>738.0</c:v>
                </c:pt>
                <c:pt idx="3101">
                  <c:v>738.0</c:v>
                </c:pt>
                <c:pt idx="3102">
                  <c:v>738.0</c:v>
                </c:pt>
                <c:pt idx="3103">
                  <c:v>738.0</c:v>
                </c:pt>
                <c:pt idx="3104">
                  <c:v>739.0</c:v>
                </c:pt>
                <c:pt idx="3105">
                  <c:v>739.0</c:v>
                </c:pt>
                <c:pt idx="3106">
                  <c:v>739.0</c:v>
                </c:pt>
                <c:pt idx="3107">
                  <c:v>739.0</c:v>
                </c:pt>
                <c:pt idx="3108">
                  <c:v>739.0</c:v>
                </c:pt>
                <c:pt idx="3109">
                  <c:v>739.0</c:v>
                </c:pt>
                <c:pt idx="3110">
                  <c:v>739.0</c:v>
                </c:pt>
                <c:pt idx="3111">
                  <c:v>739.0</c:v>
                </c:pt>
                <c:pt idx="3112">
                  <c:v>739.0</c:v>
                </c:pt>
                <c:pt idx="3113">
                  <c:v>739.0</c:v>
                </c:pt>
                <c:pt idx="3114">
                  <c:v>740.0</c:v>
                </c:pt>
                <c:pt idx="3115">
                  <c:v>740.0</c:v>
                </c:pt>
                <c:pt idx="3116">
                  <c:v>741.0</c:v>
                </c:pt>
                <c:pt idx="3117">
                  <c:v>741.0</c:v>
                </c:pt>
                <c:pt idx="3118">
                  <c:v>741.0</c:v>
                </c:pt>
                <c:pt idx="3119">
                  <c:v>741.0</c:v>
                </c:pt>
                <c:pt idx="3120">
                  <c:v>741.0</c:v>
                </c:pt>
                <c:pt idx="3121">
                  <c:v>741.0</c:v>
                </c:pt>
                <c:pt idx="3122">
                  <c:v>741.0</c:v>
                </c:pt>
                <c:pt idx="3123">
                  <c:v>742.0</c:v>
                </c:pt>
                <c:pt idx="3124">
                  <c:v>742.0</c:v>
                </c:pt>
                <c:pt idx="3125">
                  <c:v>742.0</c:v>
                </c:pt>
                <c:pt idx="3126">
                  <c:v>742.0</c:v>
                </c:pt>
                <c:pt idx="3127">
                  <c:v>742.0</c:v>
                </c:pt>
                <c:pt idx="3128">
                  <c:v>742.0</c:v>
                </c:pt>
                <c:pt idx="3129">
                  <c:v>742.0</c:v>
                </c:pt>
                <c:pt idx="3130">
                  <c:v>742.0</c:v>
                </c:pt>
                <c:pt idx="3131">
                  <c:v>742.0</c:v>
                </c:pt>
                <c:pt idx="3132">
                  <c:v>743.0</c:v>
                </c:pt>
                <c:pt idx="3133">
                  <c:v>744.0</c:v>
                </c:pt>
                <c:pt idx="3134">
                  <c:v>745.0</c:v>
                </c:pt>
                <c:pt idx="3135">
                  <c:v>745.0</c:v>
                </c:pt>
                <c:pt idx="3136">
                  <c:v>745.0</c:v>
                </c:pt>
                <c:pt idx="3137">
                  <c:v>746.0</c:v>
                </c:pt>
                <c:pt idx="3138">
                  <c:v>746.0</c:v>
                </c:pt>
                <c:pt idx="3139">
                  <c:v>746.0</c:v>
                </c:pt>
                <c:pt idx="3140">
                  <c:v>746.0</c:v>
                </c:pt>
                <c:pt idx="3141">
                  <c:v>746.0</c:v>
                </c:pt>
                <c:pt idx="3142">
                  <c:v>746.0</c:v>
                </c:pt>
                <c:pt idx="3143">
                  <c:v>746.0</c:v>
                </c:pt>
                <c:pt idx="3144">
                  <c:v>746.0</c:v>
                </c:pt>
                <c:pt idx="3145">
                  <c:v>746.0</c:v>
                </c:pt>
                <c:pt idx="3146">
                  <c:v>746.0</c:v>
                </c:pt>
                <c:pt idx="3147">
                  <c:v>746.0</c:v>
                </c:pt>
                <c:pt idx="3148">
                  <c:v>746.0</c:v>
                </c:pt>
                <c:pt idx="3149">
                  <c:v>746.0</c:v>
                </c:pt>
                <c:pt idx="3150">
                  <c:v>747.0</c:v>
                </c:pt>
                <c:pt idx="3151">
                  <c:v>747.0</c:v>
                </c:pt>
                <c:pt idx="3152">
                  <c:v>748.0</c:v>
                </c:pt>
                <c:pt idx="3153">
                  <c:v>749.0</c:v>
                </c:pt>
                <c:pt idx="3154">
                  <c:v>750.0</c:v>
                </c:pt>
                <c:pt idx="3155">
                  <c:v>751.0</c:v>
                </c:pt>
                <c:pt idx="3156">
                  <c:v>751.0</c:v>
                </c:pt>
                <c:pt idx="3157">
                  <c:v>751.0</c:v>
                </c:pt>
                <c:pt idx="3158">
                  <c:v>752.0</c:v>
                </c:pt>
                <c:pt idx="3159">
                  <c:v>752.0</c:v>
                </c:pt>
                <c:pt idx="3160">
                  <c:v>752.0</c:v>
                </c:pt>
                <c:pt idx="3161">
                  <c:v>752.0</c:v>
                </c:pt>
                <c:pt idx="3162">
                  <c:v>752.0</c:v>
                </c:pt>
                <c:pt idx="3163">
                  <c:v>752.0</c:v>
                </c:pt>
                <c:pt idx="3164">
                  <c:v>752.0</c:v>
                </c:pt>
                <c:pt idx="3165">
                  <c:v>752.0</c:v>
                </c:pt>
                <c:pt idx="3166">
                  <c:v>752.0</c:v>
                </c:pt>
                <c:pt idx="3167">
                  <c:v>753.0</c:v>
                </c:pt>
                <c:pt idx="3168">
                  <c:v>754.0</c:v>
                </c:pt>
                <c:pt idx="3169">
                  <c:v>754.0</c:v>
                </c:pt>
                <c:pt idx="3170">
                  <c:v>754.0</c:v>
                </c:pt>
                <c:pt idx="3171">
                  <c:v>754.0</c:v>
                </c:pt>
                <c:pt idx="3172">
                  <c:v>754.0</c:v>
                </c:pt>
                <c:pt idx="3173">
                  <c:v>754.0</c:v>
                </c:pt>
                <c:pt idx="3174">
                  <c:v>755.0</c:v>
                </c:pt>
                <c:pt idx="3175">
                  <c:v>756.0</c:v>
                </c:pt>
                <c:pt idx="3176">
                  <c:v>757.0</c:v>
                </c:pt>
                <c:pt idx="3177">
                  <c:v>757.0</c:v>
                </c:pt>
                <c:pt idx="3178">
                  <c:v>757.0</c:v>
                </c:pt>
                <c:pt idx="3179">
                  <c:v>757.0</c:v>
                </c:pt>
                <c:pt idx="3180">
                  <c:v>757.0</c:v>
                </c:pt>
                <c:pt idx="3181">
                  <c:v>757.0</c:v>
                </c:pt>
                <c:pt idx="3182">
                  <c:v>757.0</c:v>
                </c:pt>
                <c:pt idx="3183">
                  <c:v>757.0</c:v>
                </c:pt>
                <c:pt idx="3184">
                  <c:v>757.0</c:v>
                </c:pt>
                <c:pt idx="3185">
                  <c:v>757.0</c:v>
                </c:pt>
                <c:pt idx="3186">
                  <c:v>757.0</c:v>
                </c:pt>
                <c:pt idx="3187">
                  <c:v>757.0</c:v>
                </c:pt>
                <c:pt idx="3188">
                  <c:v>757.0</c:v>
                </c:pt>
                <c:pt idx="3189">
                  <c:v>757.0</c:v>
                </c:pt>
                <c:pt idx="3190">
                  <c:v>757.0</c:v>
                </c:pt>
                <c:pt idx="3191">
                  <c:v>757.0</c:v>
                </c:pt>
                <c:pt idx="3192">
                  <c:v>757.0</c:v>
                </c:pt>
                <c:pt idx="3193">
                  <c:v>757.0</c:v>
                </c:pt>
                <c:pt idx="3194">
                  <c:v>757.0</c:v>
                </c:pt>
                <c:pt idx="3195">
                  <c:v>757.0</c:v>
                </c:pt>
                <c:pt idx="3196">
                  <c:v>757.0</c:v>
                </c:pt>
                <c:pt idx="3197">
                  <c:v>757.0</c:v>
                </c:pt>
                <c:pt idx="3198">
                  <c:v>757.0</c:v>
                </c:pt>
                <c:pt idx="3199">
                  <c:v>757.0</c:v>
                </c:pt>
                <c:pt idx="3200">
                  <c:v>757.0</c:v>
                </c:pt>
                <c:pt idx="3201">
                  <c:v>757.0</c:v>
                </c:pt>
                <c:pt idx="3202">
                  <c:v>757.0</c:v>
                </c:pt>
                <c:pt idx="3203">
                  <c:v>758.0</c:v>
                </c:pt>
                <c:pt idx="3204">
                  <c:v>758.0</c:v>
                </c:pt>
                <c:pt idx="3205">
                  <c:v>758.0</c:v>
                </c:pt>
                <c:pt idx="3206">
                  <c:v>758.0</c:v>
                </c:pt>
                <c:pt idx="3207">
                  <c:v>759.0</c:v>
                </c:pt>
                <c:pt idx="3208">
                  <c:v>759.0</c:v>
                </c:pt>
                <c:pt idx="3209">
                  <c:v>759.0</c:v>
                </c:pt>
                <c:pt idx="3210">
                  <c:v>759.0</c:v>
                </c:pt>
                <c:pt idx="3211">
                  <c:v>759.0</c:v>
                </c:pt>
                <c:pt idx="3212">
                  <c:v>759.0</c:v>
                </c:pt>
                <c:pt idx="3213">
                  <c:v>759.0</c:v>
                </c:pt>
                <c:pt idx="3214">
                  <c:v>759.0</c:v>
                </c:pt>
                <c:pt idx="3215">
                  <c:v>759.0</c:v>
                </c:pt>
                <c:pt idx="3216">
                  <c:v>759.0</c:v>
                </c:pt>
                <c:pt idx="3217">
                  <c:v>759.0</c:v>
                </c:pt>
                <c:pt idx="3218">
                  <c:v>759.0</c:v>
                </c:pt>
                <c:pt idx="3219">
                  <c:v>759.0</c:v>
                </c:pt>
                <c:pt idx="3220">
                  <c:v>759.0</c:v>
                </c:pt>
                <c:pt idx="3221">
                  <c:v>759.0</c:v>
                </c:pt>
                <c:pt idx="3222">
                  <c:v>759.0</c:v>
                </c:pt>
                <c:pt idx="3223">
                  <c:v>759.0</c:v>
                </c:pt>
                <c:pt idx="3224">
                  <c:v>759.0</c:v>
                </c:pt>
                <c:pt idx="3225">
                  <c:v>759.0</c:v>
                </c:pt>
                <c:pt idx="3226">
                  <c:v>760.0</c:v>
                </c:pt>
                <c:pt idx="3227">
                  <c:v>761.0</c:v>
                </c:pt>
                <c:pt idx="3228">
                  <c:v>761.0</c:v>
                </c:pt>
                <c:pt idx="3229">
                  <c:v>762.0</c:v>
                </c:pt>
                <c:pt idx="3230">
                  <c:v>763.0</c:v>
                </c:pt>
                <c:pt idx="3231">
                  <c:v>763.0</c:v>
                </c:pt>
                <c:pt idx="3232">
                  <c:v>763.0</c:v>
                </c:pt>
                <c:pt idx="3233">
                  <c:v>763.0</c:v>
                </c:pt>
                <c:pt idx="3234">
                  <c:v>764.0</c:v>
                </c:pt>
                <c:pt idx="3235">
                  <c:v>764.0</c:v>
                </c:pt>
                <c:pt idx="3236">
                  <c:v>764.0</c:v>
                </c:pt>
                <c:pt idx="3237">
                  <c:v>764.0</c:v>
                </c:pt>
                <c:pt idx="3238">
                  <c:v>765.0</c:v>
                </c:pt>
                <c:pt idx="3239">
                  <c:v>765.0</c:v>
                </c:pt>
                <c:pt idx="3240">
                  <c:v>765.0</c:v>
                </c:pt>
                <c:pt idx="3241">
                  <c:v>765.0</c:v>
                </c:pt>
                <c:pt idx="3242">
                  <c:v>766.0</c:v>
                </c:pt>
                <c:pt idx="3243">
                  <c:v>766.0</c:v>
                </c:pt>
                <c:pt idx="3244">
                  <c:v>766.0</c:v>
                </c:pt>
                <c:pt idx="3245">
                  <c:v>766.0</c:v>
                </c:pt>
                <c:pt idx="3246">
                  <c:v>766.0</c:v>
                </c:pt>
                <c:pt idx="3247">
                  <c:v>766.0</c:v>
                </c:pt>
                <c:pt idx="3248">
                  <c:v>766.0</c:v>
                </c:pt>
                <c:pt idx="3249">
                  <c:v>766.0</c:v>
                </c:pt>
                <c:pt idx="3250">
                  <c:v>767.0</c:v>
                </c:pt>
                <c:pt idx="3251">
                  <c:v>767.0</c:v>
                </c:pt>
                <c:pt idx="3252">
                  <c:v>768.0</c:v>
                </c:pt>
                <c:pt idx="3253">
                  <c:v>768.0</c:v>
                </c:pt>
                <c:pt idx="3254">
                  <c:v>768.0</c:v>
                </c:pt>
                <c:pt idx="3255">
                  <c:v>768.0</c:v>
                </c:pt>
                <c:pt idx="3256">
                  <c:v>768.0</c:v>
                </c:pt>
                <c:pt idx="3257">
                  <c:v>768.0</c:v>
                </c:pt>
                <c:pt idx="3258">
                  <c:v>768.0</c:v>
                </c:pt>
                <c:pt idx="3259">
                  <c:v>768.0</c:v>
                </c:pt>
                <c:pt idx="3260">
                  <c:v>768.0</c:v>
                </c:pt>
                <c:pt idx="3261">
                  <c:v>768.0</c:v>
                </c:pt>
                <c:pt idx="3262">
                  <c:v>768.0</c:v>
                </c:pt>
                <c:pt idx="3263">
                  <c:v>768.0</c:v>
                </c:pt>
                <c:pt idx="3264">
                  <c:v>768.0</c:v>
                </c:pt>
                <c:pt idx="3265">
                  <c:v>768.0</c:v>
                </c:pt>
                <c:pt idx="3266">
                  <c:v>768.0</c:v>
                </c:pt>
                <c:pt idx="3267">
                  <c:v>768.0</c:v>
                </c:pt>
                <c:pt idx="3268">
                  <c:v>768.0</c:v>
                </c:pt>
                <c:pt idx="3269">
                  <c:v>769.0</c:v>
                </c:pt>
                <c:pt idx="3270">
                  <c:v>769.0</c:v>
                </c:pt>
                <c:pt idx="3271">
                  <c:v>769.0</c:v>
                </c:pt>
                <c:pt idx="3272">
                  <c:v>770.0</c:v>
                </c:pt>
                <c:pt idx="3273">
                  <c:v>771.0</c:v>
                </c:pt>
                <c:pt idx="3274">
                  <c:v>772.0</c:v>
                </c:pt>
                <c:pt idx="3275">
                  <c:v>773.0</c:v>
                </c:pt>
                <c:pt idx="3276">
                  <c:v>773.0</c:v>
                </c:pt>
                <c:pt idx="3277">
                  <c:v>773.0</c:v>
                </c:pt>
                <c:pt idx="3278">
                  <c:v>774.0</c:v>
                </c:pt>
                <c:pt idx="3279">
                  <c:v>775.0</c:v>
                </c:pt>
                <c:pt idx="3280">
                  <c:v>775.0</c:v>
                </c:pt>
                <c:pt idx="3281">
                  <c:v>775.0</c:v>
                </c:pt>
                <c:pt idx="3282">
                  <c:v>775.0</c:v>
                </c:pt>
                <c:pt idx="3283">
                  <c:v>775.0</c:v>
                </c:pt>
                <c:pt idx="3284">
                  <c:v>776.0</c:v>
                </c:pt>
                <c:pt idx="3285">
                  <c:v>776.0</c:v>
                </c:pt>
                <c:pt idx="3286">
                  <c:v>776.0</c:v>
                </c:pt>
                <c:pt idx="3287">
                  <c:v>776.0</c:v>
                </c:pt>
                <c:pt idx="3288">
                  <c:v>776.0</c:v>
                </c:pt>
                <c:pt idx="3289">
                  <c:v>776.0</c:v>
                </c:pt>
                <c:pt idx="3290">
                  <c:v>776.0</c:v>
                </c:pt>
                <c:pt idx="3291">
                  <c:v>776.0</c:v>
                </c:pt>
                <c:pt idx="3292">
                  <c:v>776.0</c:v>
                </c:pt>
                <c:pt idx="3293">
                  <c:v>776.0</c:v>
                </c:pt>
                <c:pt idx="3294">
                  <c:v>776.0</c:v>
                </c:pt>
                <c:pt idx="3295">
                  <c:v>776.0</c:v>
                </c:pt>
                <c:pt idx="3296">
                  <c:v>776.0</c:v>
                </c:pt>
                <c:pt idx="3297">
                  <c:v>776.0</c:v>
                </c:pt>
                <c:pt idx="3298">
                  <c:v>776.0</c:v>
                </c:pt>
                <c:pt idx="3299">
                  <c:v>776.0</c:v>
                </c:pt>
                <c:pt idx="3300">
                  <c:v>776.0</c:v>
                </c:pt>
                <c:pt idx="3301">
                  <c:v>777.0</c:v>
                </c:pt>
                <c:pt idx="3302">
                  <c:v>777.0</c:v>
                </c:pt>
                <c:pt idx="3303">
                  <c:v>777.0</c:v>
                </c:pt>
                <c:pt idx="3304">
                  <c:v>777.0</c:v>
                </c:pt>
                <c:pt idx="3305">
                  <c:v>778.0</c:v>
                </c:pt>
                <c:pt idx="3306">
                  <c:v>778.0</c:v>
                </c:pt>
                <c:pt idx="3307">
                  <c:v>778.0</c:v>
                </c:pt>
                <c:pt idx="3308">
                  <c:v>778.0</c:v>
                </c:pt>
                <c:pt idx="3309">
                  <c:v>778.0</c:v>
                </c:pt>
                <c:pt idx="3310">
                  <c:v>778.0</c:v>
                </c:pt>
                <c:pt idx="3311">
                  <c:v>778.0</c:v>
                </c:pt>
                <c:pt idx="3312">
                  <c:v>778.0</c:v>
                </c:pt>
                <c:pt idx="3313">
                  <c:v>778.0</c:v>
                </c:pt>
                <c:pt idx="3314">
                  <c:v>778.0</c:v>
                </c:pt>
                <c:pt idx="3315">
                  <c:v>779.0</c:v>
                </c:pt>
                <c:pt idx="3316">
                  <c:v>779.0</c:v>
                </c:pt>
                <c:pt idx="3317">
                  <c:v>779.0</c:v>
                </c:pt>
                <c:pt idx="3318">
                  <c:v>779.0</c:v>
                </c:pt>
                <c:pt idx="3319">
                  <c:v>780.0</c:v>
                </c:pt>
                <c:pt idx="3320">
                  <c:v>780.0</c:v>
                </c:pt>
                <c:pt idx="3321">
                  <c:v>780.0</c:v>
                </c:pt>
                <c:pt idx="3322">
                  <c:v>780.0</c:v>
                </c:pt>
                <c:pt idx="3323">
                  <c:v>780.0</c:v>
                </c:pt>
                <c:pt idx="3324">
                  <c:v>780.0</c:v>
                </c:pt>
                <c:pt idx="3325">
                  <c:v>780.0</c:v>
                </c:pt>
                <c:pt idx="3326">
                  <c:v>780.0</c:v>
                </c:pt>
                <c:pt idx="3327">
                  <c:v>780.0</c:v>
                </c:pt>
                <c:pt idx="3328">
                  <c:v>780.0</c:v>
                </c:pt>
                <c:pt idx="3329">
                  <c:v>780.0</c:v>
                </c:pt>
                <c:pt idx="3330">
                  <c:v>780.0</c:v>
                </c:pt>
                <c:pt idx="3331">
                  <c:v>780.0</c:v>
                </c:pt>
                <c:pt idx="3332">
                  <c:v>780.0</c:v>
                </c:pt>
                <c:pt idx="3333">
                  <c:v>780.0</c:v>
                </c:pt>
                <c:pt idx="3334">
                  <c:v>780.0</c:v>
                </c:pt>
                <c:pt idx="3335">
                  <c:v>780.0</c:v>
                </c:pt>
                <c:pt idx="3336">
                  <c:v>780.0</c:v>
                </c:pt>
                <c:pt idx="3337">
                  <c:v>780.0</c:v>
                </c:pt>
                <c:pt idx="3338">
                  <c:v>780.0</c:v>
                </c:pt>
                <c:pt idx="3339">
                  <c:v>780.0</c:v>
                </c:pt>
                <c:pt idx="3340">
                  <c:v>780.0</c:v>
                </c:pt>
                <c:pt idx="3341">
                  <c:v>780.0</c:v>
                </c:pt>
                <c:pt idx="3342">
                  <c:v>780.0</c:v>
                </c:pt>
                <c:pt idx="3343">
                  <c:v>780.0</c:v>
                </c:pt>
                <c:pt idx="3344">
                  <c:v>780.0</c:v>
                </c:pt>
                <c:pt idx="3345">
                  <c:v>780.0</c:v>
                </c:pt>
                <c:pt idx="3346">
                  <c:v>780.0</c:v>
                </c:pt>
                <c:pt idx="3347">
                  <c:v>780.0</c:v>
                </c:pt>
                <c:pt idx="3348">
                  <c:v>780.0</c:v>
                </c:pt>
                <c:pt idx="3349">
                  <c:v>780.0</c:v>
                </c:pt>
                <c:pt idx="3350">
                  <c:v>780.0</c:v>
                </c:pt>
                <c:pt idx="3351">
                  <c:v>780.0</c:v>
                </c:pt>
                <c:pt idx="3352">
                  <c:v>780.0</c:v>
                </c:pt>
                <c:pt idx="3353">
                  <c:v>780.0</c:v>
                </c:pt>
                <c:pt idx="3354">
                  <c:v>780.0</c:v>
                </c:pt>
                <c:pt idx="3355">
                  <c:v>780.0</c:v>
                </c:pt>
                <c:pt idx="3356">
                  <c:v>780.0</c:v>
                </c:pt>
                <c:pt idx="3357">
                  <c:v>780.0</c:v>
                </c:pt>
                <c:pt idx="3358">
                  <c:v>780.0</c:v>
                </c:pt>
                <c:pt idx="3359">
                  <c:v>780.0</c:v>
                </c:pt>
                <c:pt idx="3360">
                  <c:v>780.0</c:v>
                </c:pt>
                <c:pt idx="3361">
                  <c:v>780.0</c:v>
                </c:pt>
                <c:pt idx="3362">
                  <c:v>780.0</c:v>
                </c:pt>
                <c:pt idx="3363">
                  <c:v>780.0</c:v>
                </c:pt>
                <c:pt idx="3364">
                  <c:v>780.0</c:v>
                </c:pt>
                <c:pt idx="3365">
                  <c:v>780.0</c:v>
                </c:pt>
                <c:pt idx="3366">
                  <c:v>780.0</c:v>
                </c:pt>
                <c:pt idx="3367">
                  <c:v>780.0</c:v>
                </c:pt>
                <c:pt idx="3368">
                  <c:v>781.0</c:v>
                </c:pt>
                <c:pt idx="3369">
                  <c:v>782.0</c:v>
                </c:pt>
                <c:pt idx="3370">
                  <c:v>783.0</c:v>
                </c:pt>
                <c:pt idx="3371">
                  <c:v>784.0</c:v>
                </c:pt>
                <c:pt idx="3372">
                  <c:v>784.0</c:v>
                </c:pt>
                <c:pt idx="3373">
                  <c:v>785.0</c:v>
                </c:pt>
                <c:pt idx="3374">
                  <c:v>785.0</c:v>
                </c:pt>
                <c:pt idx="3375">
                  <c:v>786.0</c:v>
                </c:pt>
                <c:pt idx="3376">
                  <c:v>787.0</c:v>
                </c:pt>
                <c:pt idx="3377">
                  <c:v>787.0</c:v>
                </c:pt>
                <c:pt idx="3378">
                  <c:v>788.0</c:v>
                </c:pt>
                <c:pt idx="3379">
                  <c:v>789.0</c:v>
                </c:pt>
                <c:pt idx="3380">
                  <c:v>789.0</c:v>
                </c:pt>
                <c:pt idx="3381">
                  <c:v>789.0</c:v>
                </c:pt>
                <c:pt idx="3382">
                  <c:v>789.0</c:v>
                </c:pt>
                <c:pt idx="3383">
                  <c:v>789.0</c:v>
                </c:pt>
                <c:pt idx="3384">
                  <c:v>789.0</c:v>
                </c:pt>
                <c:pt idx="3385">
                  <c:v>790.0</c:v>
                </c:pt>
                <c:pt idx="3386">
                  <c:v>790.0</c:v>
                </c:pt>
                <c:pt idx="3387">
                  <c:v>790.0</c:v>
                </c:pt>
                <c:pt idx="3388">
                  <c:v>790.0</c:v>
                </c:pt>
                <c:pt idx="3389">
                  <c:v>790.0</c:v>
                </c:pt>
                <c:pt idx="3390">
                  <c:v>790.0</c:v>
                </c:pt>
                <c:pt idx="3391">
                  <c:v>790.0</c:v>
                </c:pt>
                <c:pt idx="3392">
                  <c:v>790.0</c:v>
                </c:pt>
                <c:pt idx="3393">
                  <c:v>791.0</c:v>
                </c:pt>
                <c:pt idx="3394">
                  <c:v>791.0</c:v>
                </c:pt>
                <c:pt idx="3395">
                  <c:v>791.0</c:v>
                </c:pt>
                <c:pt idx="3396">
                  <c:v>791.0</c:v>
                </c:pt>
                <c:pt idx="3397">
                  <c:v>791.0</c:v>
                </c:pt>
                <c:pt idx="3398">
                  <c:v>791.0</c:v>
                </c:pt>
                <c:pt idx="3399">
                  <c:v>791.0</c:v>
                </c:pt>
                <c:pt idx="3400">
                  <c:v>791.0</c:v>
                </c:pt>
                <c:pt idx="3401">
                  <c:v>791.0</c:v>
                </c:pt>
                <c:pt idx="3402">
                  <c:v>791.0</c:v>
                </c:pt>
                <c:pt idx="3403">
                  <c:v>791.0</c:v>
                </c:pt>
                <c:pt idx="3404">
                  <c:v>791.0</c:v>
                </c:pt>
                <c:pt idx="3405">
                  <c:v>791.0</c:v>
                </c:pt>
                <c:pt idx="3406">
                  <c:v>791.0</c:v>
                </c:pt>
                <c:pt idx="3407">
                  <c:v>791.0</c:v>
                </c:pt>
                <c:pt idx="3408">
                  <c:v>791.0</c:v>
                </c:pt>
                <c:pt idx="3409">
                  <c:v>791.0</c:v>
                </c:pt>
                <c:pt idx="3410">
                  <c:v>792.0</c:v>
                </c:pt>
                <c:pt idx="3411">
                  <c:v>792.0</c:v>
                </c:pt>
                <c:pt idx="3412">
                  <c:v>793.0</c:v>
                </c:pt>
                <c:pt idx="3413">
                  <c:v>794.0</c:v>
                </c:pt>
                <c:pt idx="3414">
                  <c:v>795.0</c:v>
                </c:pt>
                <c:pt idx="3415">
                  <c:v>795.0</c:v>
                </c:pt>
                <c:pt idx="3416">
                  <c:v>796.0</c:v>
                </c:pt>
                <c:pt idx="3417">
                  <c:v>797.0</c:v>
                </c:pt>
                <c:pt idx="3418">
                  <c:v>797.0</c:v>
                </c:pt>
                <c:pt idx="3419">
                  <c:v>797.0</c:v>
                </c:pt>
                <c:pt idx="3420">
                  <c:v>797.0</c:v>
                </c:pt>
                <c:pt idx="3421">
                  <c:v>797.0</c:v>
                </c:pt>
                <c:pt idx="3422">
                  <c:v>797.0</c:v>
                </c:pt>
                <c:pt idx="3423">
                  <c:v>797.0</c:v>
                </c:pt>
                <c:pt idx="3424">
                  <c:v>797.0</c:v>
                </c:pt>
                <c:pt idx="3425">
                  <c:v>797.0</c:v>
                </c:pt>
                <c:pt idx="3426">
                  <c:v>797.0</c:v>
                </c:pt>
                <c:pt idx="3427">
                  <c:v>797.0</c:v>
                </c:pt>
                <c:pt idx="3428">
                  <c:v>797.0</c:v>
                </c:pt>
                <c:pt idx="3429">
                  <c:v>797.0</c:v>
                </c:pt>
                <c:pt idx="3430">
                  <c:v>797.0</c:v>
                </c:pt>
                <c:pt idx="3431">
                  <c:v>797.0</c:v>
                </c:pt>
                <c:pt idx="3432">
                  <c:v>797.0</c:v>
                </c:pt>
                <c:pt idx="3433">
                  <c:v>797.0</c:v>
                </c:pt>
                <c:pt idx="3434">
                  <c:v>797.0</c:v>
                </c:pt>
                <c:pt idx="3435">
                  <c:v>797.0</c:v>
                </c:pt>
                <c:pt idx="3436">
                  <c:v>797.0</c:v>
                </c:pt>
                <c:pt idx="3437">
                  <c:v>797.0</c:v>
                </c:pt>
                <c:pt idx="3438">
                  <c:v>797.0</c:v>
                </c:pt>
                <c:pt idx="3439">
                  <c:v>798.0</c:v>
                </c:pt>
                <c:pt idx="3440">
                  <c:v>799.0</c:v>
                </c:pt>
                <c:pt idx="3441">
                  <c:v>799.0</c:v>
                </c:pt>
                <c:pt idx="3442">
                  <c:v>799.0</c:v>
                </c:pt>
                <c:pt idx="3443">
                  <c:v>799.0</c:v>
                </c:pt>
                <c:pt idx="3444">
                  <c:v>799.0</c:v>
                </c:pt>
                <c:pt idx="3445">
                  <c:v>799.0</c:v>
                </c:pt>
                <c:pt idx="3446">
                  <c:v>799.0</c:v>
                </c:pt>
                <c:pt idx="3447">
                  <c:v>799.0</c:v>
                </c:pt>
                <c:pt idx="3448">
                  <c:v>799.0</c:v>
                </c:pt>
                <c:pt idx="3449">
                  <c:v>799.0</c:v>
                </c:pt>
                <c:pt idx="3450">
                  <c:v>800.0</c:v>
                </c:pt>
                <c:pt idx="3451">
                  <c:v>800.0</c:v>
                </c:pt>
                <c:pt idx="3452">
                  <c:v>800.0</c:v>
                </c:pt>
                <c:pt idx="3453">
                  <c:v>800.0</c:v>
                </c:pt>
                <c:pt idx="3454">
                  <c:v>800.0</c:v>
                </c:pt>
                <c:pt idx="3455">
                  <c:v>800.0</c:v>
                </c:pt>
                <c:pt idx="3456">
                  <c:v>800.0</c:v>
                </c:pt>
                <c:pt idx="3457">
                  <c:v>801.0</c:v>
                </c:pt>
                <c:pt idx="3458">
                  <c:v>802.0</c:v>
                </c:pt>
                <c:pt idx="3459">
                  <c:v>802.0</c:v>
                </c:pt>
                <c:pt idx="3460">
                  <c:v>802.0</c:v>
                </c:pt>
                <c:pt idx="3461">
                  <c:v>803.0</c:v>
                </c:pt>
                <c:pt idx="3462">
                  <c:v>803.0</c:v>
                </c:pt>
                <c:pt idx="3463">
                  <c:v>803.0</c:v>
                </c:pt>
                <c:pt idx="3464">
                  <c:v>803.0</c:v>
                </c:pt>
                <c:pt idx="3465">
                  <c:v>803.0</c:v>
                </c:pt>
                <c:pt idx="3466">
                  <c:v>803.0</c:v>
                </c:pt>
                <c:pt idx="3467">
                  <c:v>803.0</c:v>
                </c:pt>
                <c:pt idx="3468">
                  <c:v>803.0</c:v>
                </c:pt>
                <c:pt idx="3469">
                  <c:v>803.0</c:v>
                </c:pt>
                <c:pt idx="3470">
                  <c:v>804.0</c:v>
                </c:pt>
                <c:pt idx="3471">
                  <c:v>804.0</c:v>
                </c:pt>
                <c:pt idx="3472">
                  <c:v>804.0</c:v>
                </c:pt>
                <c:pt idx="3473">
                  <c:v>805.0</c:v>
                </c:pt>
                <c:pt idx="3474">
                  <c:v>805.0</c:v>
                </c:pt>
                <c:pt idx="3475">
                  <c:v>806.0</c:v>
                </c:pt>
                <c:pt idx="3476">
                  <c:v>806.0</c:v>
                </c:pt>
                <c:pt idx="3477">
                  <c:v>807.0</c:v>
                </c:pt>
                <c:pt idx="3478">
                  <c:v>807.0</c:v>
                </c:pt>
                <c:pt idx="3479">
                  <c:v>808.0</c:v>
                </c:pt>
                <c:pt idx="3480">
                  <c:v>809.0</c:v>
                </c:pt>
                <c:pt idx="3481">
                  <c:v>809.0</c:v>
                </c:pt>
                <c:pt idx="3482">
                  <c:v>809.0</c:v>
                </c:pt>
                <c:pt idx="3483">
                  <c:v>809.0</c:v>
                </c:pt>
                <c:pt idx="3484">
                  <c:v>809.0</c:v>
                </c:pt>
                <c:pt idx="3485">
                  <c:v>809.0</c:v>
                </c:pt>
                <c:pt idx="3486">
                  <c:v>810.0</c:v>
                </c:pt>
                <c:pt idx="3487">
                  <c:v>811.0</c:v>
                </c:pt>
                <c:pt idx="3488">
                  <c:v>812.0</c:v>
                </c:pt>
                <c:pt idx="3489">
                  <c:v>812.0</c:v>
                </c:pt>
                <c:pt idx="3490">
                  <c:v>812.0</c:v>
                </c:pt>
                <c:pt idx="3491">
                  <c:v>813.0</c:v>
                </c:pt>
                <c:pt idx="3492">
                  <c:v>813.0</c:v>
                </c:pt>
                <c:pt idx="3493">
                  <c:v>813.0</c:v>
                </c:pt>
                <c:pt idx="3494">
                  <c:v>814.0</c:v>
                </c:pt>
                <c:pt idx="3495">
                  <c:v>814.0</c:v>
                </c:pt>
                <c:pt idx="3496">
                  <c:v>814.0</c:v>
                </c:pt>
                <c:pt idx="3497">
                  <c:v>814.0</c:v>
                </c:pt>
                <c:pt idx="3498">
                  <c:v>815.0</c:v>
                </c:pt>
                <c:pt idx="3499">
                  <c:v>815.0</c:v>
                </c:pt>
                <c:pt idx="3500">
                  <c:v>815.0</c:v>
                </c:pt>
                <c:pt idx="3501">
                  <c:v>815.0</c:v>
                </c:pt>
                <c:pt idx="3502">
                  <c:v>815.0</c:v>
                </c:pt>
                <c:pt idx="3503">
                  <c:v>815.0</c:v>
                </c:pt>
                <c:pt idx="3504">
                  <c:v>815.0</c:v>
                </c:pt>
                <c:pt idx="3505">
                  <c:v>815.0</c:v>
                </c:pt>
                <c:pt idx="3506">
                  <c:v>815.0</c:v>
                </c:pt>
                <c:pt idx="3507">
                  <c:v>815.0</c:v>
                </c:pt>
                <c:pt idx="3508">
                  <c:v>815.0</c:v>
                </c:pt>
                <c:pt idx="3509">
                  <c:v>815.0</c:v>
                </c:pt>
                <c:pt idx="3510">
                  <c:v>815.0</c:v>
                </c:pt>
                <c:pt idx="3511">
                  <c:v>815.0</c:v>
                </c:pt>
                <c:pt idx="3512">
                  <c:v>815.0</c:v>
                </c:pt>
                <c:pt idx="3513">
                  <c:v>815.0</c:v>
                </c:pt>
                <c:pt idx="3514">
                  <c:v>815.0</c:v>
                </c:pt>
                <c:pt idx="3515">
                  <c:v>815.0</c:v>
                </c:pt>
                <c:pt idx="3516">
                  <c:v>815.0</c:v>
                </c:pt>
                <c:pt idx="3517">
                  <c:v>815.0</c:v>
                </c:pt>
                <c:pt idx="3518">
                  <c:v>815.0</c:v>
                </c:pt>
                <c:pt idx="3519">
                  <c:v>815.0</c:v>
                </c:pt>
                <c:pt idx="3520">
                  <c:v>815.0</c:v>
                </c:pt>
                <c:pt idx="3521">
                  <c:v>815.0</c:v>
                </c:pt>
                <c:pt idx="3522">
                  <c:v>815.0</c:v>
                </c:pt>
                <c:pt idx="3523">
                  <c:v>815.0</c:v>
                </c:pt>
                <c:pt idx="3524">
                  <c:v>815.0</c:v>
                </c:pt>
                <c:pt idx="3525">
                  <c:v>815.0</c:v>
                </c:pt>
                <c:pt idx="3526">
                  <c:v>815.0</c:v>
                </c:pt>
                <c:pt idx="3527">
                  <c:v>815.0</c:v>
                </c:pt>
                <c:pt idx="3528">
                  <c:v>816.0</c:v>
                </c:pt>
                <c:pt idx="3529">
                  <c:v>816.0</c:v>
                </c:pt>
                <c:pt idx="3530">
                  <c:v>816.0</c:v>
                </c:pt>
                <c:pt idx="3531">
                  <c:v>816.0</c:v>
                </c:pt>
                <c:pt idx="3532">
                  <c:v>816.0</c:v>
                </c:pt>
                <c:pt idx="3533">
                  <c:v>816.0</c:v>
                </c:pt>
                <c:pt idx="3534">
                  <c:v>816.0</c:v>
                </c:pt>
                <c:pt idx="3535">
                  <c:v>816.0</c:v>
                </c:pt>
                <c:pt idx="3536">
                  <c:v>816.0</c:v>
                </c:pt>
                <c:pt idx="3537">
                  <c:v>816.0</c:v>
                </c:pt>
                <c:pt idx="3538">
                  <c:v>816.0</c:v>
                </c:pt>
                <c:pt idx="3539">
                  <c:v>817.0</c:v>
                </c:pt>
                <c:pt idx="3540">
                  <c:v>818.0</c:v>
                </c:pt>
                <c:pt idx="3541">
                  <c:v>819.0</c:v>
                </c:pt>
                <c:pt idx="3542">
                  <c:v>819.0</c:v>
                </c:pt>
                <c:pt idx="3543">
                  <c:v>819.0</c:v>
                </c:pt>
                <c:pt idx="3544">
                  <c:v>819.0</c:v>
                </c:pt>
                <c:pt idx="3545">
                  <c:v>820.0</c:v>
                </c:pt>
                <c:pt idx="3546">
                  <c:v>821.0</c:v>
                </c:pt>
                <c:pt idx="3547">
                  <c:v>821.0</c:v>
                </c:pt>
                <c:pt idx="3548">
                  <c:v>822.0</c:v>
                </c:pt>
                <c:pt idx="3549">
                  <c:v>823.0</c:v>
                </c:pt>
                <c:pt idx="3550">
                  <c:v>823.0</c:v>
                </c:pt>
                <c:pt idx="3551">
                  <c:v>823.0</c:v>
                </c:pt>
                <c:pt idx="3552">
                  <c:v>824.0</c:v>
                </c:pt>
                <c:pt idx="3553">
                  <c:v>824.0</c:v>
                </c:pt>
                <c:pt idx="3554">
                  <c:v>824.0</c:v>
                </c:pt>
                <c:pt idx="3555">
                  <c:v>824.0</c:v>
                </c:pt>
                <c:pt idx="3556">
                  <c:v>824.0</c:v>
                </c:pt>
                <c:pt idx="3557">
                  <c:v>824.0</c:v>
                </c:pt>
                <c:pt idx="3558">
                  <c:v>824.0</c:v>
                </c:pt>
                <c:pt idx="3559">
                  <c:v>825.0</c:v>
                </c:pt>
                <c:pt idx="3560">
                  <c:v>826.0</c:v>
                </c:pt>
                <c:pt idx="3561">
                  <c:v>826.0</c:v>
                </c:pt>
                <c:pt idx="3562">
                  <c:v>826.0</c:v>
                </c:pt>
                <c:pt idx="3563">
                  <c:v>826.0</c:v>
                </c:pt>
                <c:pt idx="3564">
                  <c:v>826.0</c:v>
                </c:pt>
                <c:pt idx="3565">
                  <c:v>826.0</c:v>
                </c:pt>
                <c:pt idx="3566">
                  <c:v>826.0</c:v>
                </c:pt>
                <c:pt idx="3567">
                  <c:v>826.0</c:v>
                </c:pt>
                <c:pt idx="3568">
                  <c:v>827.0</c:v>
                </c:pt>
                <c:pt idx="3569">
                  <c:v>827.0</c:v>
                </c:pt>
                <c:pt idx="3570">
                  <c:v>828.0</c:v>
                </c:pt>
                <c:pt idx="3571">
                  <c:v>828.0</c:v>
                </c:pt>
                <c:pt idx="3572">
                  <c:v>828.0</c:v>
                </c:pt>
                <c:pt idx="3573">
                  <c:v>828.0</c:v>
                </c:pt>
                <c:pt idx="3574">
                  <c:v>828.0</c:v>
                </c:pt>
                <c:pt idx="3575">
                  <c:v>828.0</c:v>
                </c:pt>
                <c:pt idx="3576">
                  <c:v>828.0</c:v>
                </c:pt>
                <c:pt idx="3577">
                  <c:v>828.0</c:v>
                </c:pt>
                <c:pt idx="3578">
                  <c:v>829.0</c:v>
                </c:pt>
                <c:pt idx="3579">
                  <c:v>829.0</c:v>
                </c:pt>
                <c:pt idx="3580">
                  <c:v>829.0</c:v>
                </c:pt>
                <c:pt idx="3581">
                  <c:v>829.0</c:v>
                </c:pt>
                <c:pt idx="3582">
                  <c:v>829.0</c:v>
                </c:pt>
                <c:pt idx="3583">
                  <c:v>829.0</c:v>
                </c:pt>
                <c:pt idx="3584">
                  <c:v>829.0</c:v>
                </c:pt>
                <c:pt idx="3585">
                  <c:v>829.0</c:v>
                </c:pt>
                <c:pt idx="3586">
                  <c:v>830.0</c:v>
                </c:pt>
                <c:pt idx="3587">
                  <c:v>830.0</c:v>
                </c:pt>
                <c:pt idx="3588">
                  <c:v>830.0</c:v>
                </c:pt>
                <c:pt idx="3589">
                  <c:v>830.0</c:v>
                </c:pt>
                <c:pt idx="3590">
                  <c:v>830.0</c:v>
                </c:pt>
                <c:pt idx="3591">
                  <c:v>830.0</c:v>
                </c:pt>
                <c:pt idx="3592">
                  <c:v>830.0</c:v>
                </c:pt>
                <c:pt idx="3593">
                  <c:v>830.0</c:v>
                </c:pt>
                <c:pt idx="3594">
                  <c:v>831.0</c:v>
                </c:pt>
                <c:pt idx="3595">
                  <c:v>832.0</c:v>
                </c:pt>
                <c:pt idx="3596">
                  <c:v>832.0</c:v>
                </c:pt>
                <c:pt idx="3597">
                  <c:v>833.0</c:v>
                </c:pt>
                <c:pt idx="3598">
                  <c:v>833.0</c:v>
                </c:pt>
                <c:pt idx="3599">
                  <c:v>834.0</c:v>
                </c:pt>
                <c:pt idx="3600">
                  <c:v>835.0</c:v>
                </c:pt>
                <c:pt idx="3601">
                  <c:v>836.0</c:v>
                </c:pt>
                <c:pt idx="3602">
                  <c:v>836.0</c:v>
                </c:pt>
                <c:pt idx="3603">
                  <c:v>836.0</c:v>
                </c:pt>
                <c:pt idx="3604">
                  <c:v>836.0</c:v>
                </c:pt>
                <c:pt idx="3605">
                  <c:v>836.0</c:v>
                </c:pt>
                <c:pt idx="3606">
                  <c:v>836.0</c:v>
                </c:pt>
                <c:pt idx="3607">
                  <c:v>836.0</c:v>
                </c:pt>
                <c:pt idx="3608">
                  <c:v>836.0</c:v>
                </c:pt>
                <c:pt idx="3609">
                  <c:v>837.0</c:v>
                </c:pt>
                <c:pt idx="3610">
                  <c:v>837.0</c:v>
                </c:pt>
                <c:pt idx="3611">
                  <c:v>838.0</c:v>
                </c:pt>
                <c:pt idx="3612">
                  <c:v>839.0</c:v>
                </c:pt>
                <c:pt idx="3613">
                  <c:v>840.0</c:v>
                </c:pt>
                <c:pt idx="3614">
                  <c:v>840.0</c:v>
                </c:pt>
                <c:pt idx="3615">
                  <c:v>841.0</c:v>
                </c:pt>
                <c:pt idx="3616">
                  <c:v>841.0</c:v>
                </c:pt>
                <c:pt idx="3617">
                  <c:v>842.0</c:v>
                </c:pt>
                <c:pt idx="3618">
                  <c:v>843.0</c:v>
                </c:pt>
                <c:pt idx="3619">
                  <c:v>843.0</c:v>
                </c:pt>
                <c:pt idx="3620">
                  <c:v>843.0</c:v>
                </c:pt>
                <c:pt idx="3621">
                  <c:v>844.0</c:v>
                </c:pt>
                <c:pt idx="3622">
                  <c:v>845.0</c:v>
                </c:pt>
                <c:pt idx="3623">
                  <c:v>845.0</c:v>
                </c:pt>
                <c:pt idx="3624">
                  <c:v>845.0</c:v>
                </c:pt>
                <c:pt idx="3625">
                  <c:v>845.0</c:v>
                </c:pt>
                <c:pt idx="3626">
                  <c:v>845.0</c:v>
                </c:pt>
                <c:pt idx="3627">
                  <c:v>846.0</c:v>
                </c:pt>
                <c:pt idx="3628">
                  <c:v>846.0</c:v>
                </c:pt>
                <c:pt idx="3629">
                  <c:v>846.0</c:v>
                </c:pt>
                <c:pt idx="3630">
                  <c:v>846.0</c:v>
                </c:pt>
                <c:pt idx="3631">
                  <c:v>846.0</c:v>
                </c:pt>
                <c:pt idx="3632">
                  <c:v>846.0</c:v>
                </c:pt>
                <c:pt idx="3633">
                  <c:v>846.0</c:v>
                </c:pt>
                <c:pt idx="3634">
                  <c:v>846.0</c:v>
                </c:pt>
                <c:pt idx="3635">
                  <c:v>846.0</c:v>
                </c:pt>
                <c:pt idx="3636">
                  <c:v>846.0</c:v>
                </c:pt>
                <c:pt idx="3637">
                  <c:v>846.0</c:v>
                </c:pt>
                <c:pt idx="3638">
                  <c:v>846.0</c:v>
                </c:pt>
                <c:pt idx="3639">
                  <c:v>846.0</c:v>
                </c:pt>
                <c:pt idx="3640">
                  <c:v>846.0</c:v>
                </c:pt>
                <c:pt idx="3641">
                  <c:v>846.0</c:v>
                </c:pt>
                <c:pt idx="3642">
                  <c:v>846.0</c:v>
                </c:pt>
                <c:pt idx="3643">
                  <c:v>846.0</c:v>
                </c:pt>
                <c:pt idx="3644">
                  <c:v>846.0</c:v>
                </c:pt>
                <c:pt idx="3645">
                  <c:v>846.0</c:v>
                </c:pt>
                <c:pt idx="3646">
                  <c:v>846.0</c:v>
                </c:pt>
                <c:pt idx="3647">
                  <c:v>846.0</c:v>
                </c:pt>
                <c:pt idx="3648">
                  <c:v>846.0</c:v>
                </c:pt>
                <c:pt idx="3649">
                  <c:v>847.0</c:v>
                </c:pt>
                <c:pt idx="3650">
                  <c:v>847.0</c:v>
                </c:pt>
                <c:pt idx="3651">
                  <c:v>848.0</c:v>
                </c:pt>
                <c:pt idx="3652">
                  <c:v>849.0</c:v>
                </c:pt>
                <c:pt idx="3653">
                  <c:v>849.0</c:v>
                </c:pt>
                <c:pt idx="3654">
                  <c:v>849.0</c:v>
                </c:pt>
                <c:pt idx="3655">
                  <c:v>849.0</c:v>
                </c:pt>
                <c:pt idx="3656">
                  <c:v>849.0</c:v>
                </c:pt>
                <c:pt idx="3657">
                  <c:v>850.0</c:v>
                </c:pt>
                <c:pt idx="3658">
                  <c:v>851.0</c:v>
                </c:pt>
                <c:pt idx="3659">
                  <c:v>851.0</c:v>
                </c:pt>
                <c:pt idx="3660">
                  <c:v>851.0</c:v>
                </c:pt>
                <c:pt idx="3661">
                  <c:v>851.0</c:v>
                </c:pt>
                <c:pt idx="3662">
                  <c:v>851.0</c:v>
                </c:pt>
                <c:pt idx="3663">
                  <c:v>852.0</c:v>
                </c:pt>
                <c:pt idx="3664">
                  <c:v>853.0</c:v>
                </c:pt>
                <c:pt idx="3665">
                  <c:v>854.0</c:v>
                </c:pt>
                <c:pt idx="3666">
                  <c:v>854.0</c:v>
                </c:pt>
                <c:pt idx="3667">
                  <c:v>854.0</c:v>
                </c:pt>
                <c:pt idx="3668">
                  <c:v>855.0</c:v>
                </c:pt>
                <c:pt idx="3669">
                  <c:v>855.0</c:v>
                </c:pt>
                <c:pt idx="3670">
                  <c:v>855.0</c:v>
                </c:pt>
                <c:pt idx="3671">
                  <c:v>855.0</c:v>
                </c:pt>
                <c:pt idx="3672">
                  <c:v>856.0</c:v>
                </c:pt>
                <c:pt idx="3673">
                  <c:v>857.0</c:v>
                </c:pt>
                <c:pt idx="3674">
                  <c:v>857.0</c:v>
                </c:pt>
                <c:pt idx="3675">
                  <c:v>857.0</c:v>
                </c:pt>
                <c:pt idx="3676">
                  <c:v>858.0</c:v>
                </c:pt>
                <c:pt idx="3677">
                  <c:v>859.0</c:v>
                </c:pt>
                <c:pt idx="3678">
                  <c:v>859.0</c:v>
                </c:pt>
                <c:pt idx="3679">
                  <c:v>860.0</c:v>
                </c:pt>
                <c:pt idx="3680">
                  <c:v>860.0</c:v>
                </c:pt>
                <c:pt idx="3681">
                  <c:v>860.0</c:v>
                </c:pt>
                <c:pt idx="3682">
                  <c:v>860.0</c:v>
                </c:pt>
                <c:pt idx="3683">
                  <c:v>860.0</c:v>
                </c:pt>
                <c:pt idx="3684">
                  <c:v>860.0</c:v>
                </c:pt>
                <c:pt idx="3685">
                  <c:v>860.0</c:v>
                </c:pt>
                <c:pt idx="3686">
                  <c:v>860.0</c:v>
                </c:pt>
                <c:pt idx="3687">
                  <c:v>860.0</c:v>
                </c:pt>
                <c:pt idx="3688">
                  <c:v>860.0</c:v>
                </c:pt>
                <c:pt idx="3689">
                  <c:v>860.0</c:v>
                </c:pt>
                <c:pt idx="3690">
                  <c:v>860.0</c:v>
                </c:pt>
                <c:pt idx="3691">
                  <c:v>861.0</c:v>
                </c:pt>
                <c:pt idx="3692">
                  <c:v>861.0</c:v>
                </c:pt>
                <c:pt idx="3693">
                  <c:v>861.0</c:v>
                </c:pt>
                <c:pt idx="3694">
                  <c:v>861.0</c:v>
                </c:pt>
                <c:pt idx="3695">
                  <c:v>861.0</c:v>
                </c:pt>
                <c:pt idx="3696">
                  <c:v>861.0</c:v>
                </c:pt>
                <c:pt idx="3697">
                  <c:v>861.0</c:v>
                </c:pt>
                <c:pt idx="3698">
                  <c:v>861.0</c:v>
                </c:pt>
                <c:pt idx="3699">
                  <c:v>861.0</c:v>
                </c:pt>
                <c:pt idx="3700">
                  <c:v>861.0</c:v>
                </c:pt>
                <c:pt idx="3701">
                  <c:v>861.0</c:v>
                </c:pt>
                <c:pt idx="3702">
                  <c:v>861.0</c:v>
                </c:pt>
                <c:pt idx="3703">
                  <c:v>861.0</c:v>
                </c:pt>
                <c:pt idx="3704">
                  <c:v>861.0</c:v>
                </c:pt>
                <c:pt idx="3705">
                  <c:v>861.0</c:v>
                </c:pt>
                <c:pt idx="3706">
                  <c:v>861.0</c:v>
                </c:pt>
                <c:pt idx="3707">
                  <c:v>861.0</c:v>
                </c:pt>
                <c:pt idx="3708">
                  <c:v>861.0</c:v>
                </c:pt>
                <c:pt idx="3709">
                  <c:v>862.0</c:v>
                </c:pt>
                <c:pt idx="3710">
                  <c:v>863.0</c:v>
                </c:pt>
                <c:pt idx="3711">
                  <c:v>864.0</c:v>
                </c:pt>
                <c:pt idx="3712">
                  <c:v>864.0</c:v>
                </c:pt>
                <c:pt idx="3713">
                  <c:v>864.0</c:v>
                </c:pt>
                <c:pt idx="3714">
                  <c:v>864.0</c:v>
                </c:pt>
                <c:pt idx="3715">
                  <c:v>864.0</c:v>
                </c:pt>
                <c:pt idx="3716">
                  <c:v>864.0</c:v>
                </c:pt>
                <c:pt idx="3717">
                  <c:v>864.0</c:v>
                </c:pt>
                <c:pt idx="3718">
                  <c:v>864.0</c:v>
                </c:pt>
                <c:pt idx="3719">
                  <c:v>864.0</c:v>
                </c:pt>
                <c:pt idx="3720">
                  <c:v>864.0</c:v>
                </c:pt>
                <c:pt idx="3721">
                  <c:v>864.0</c:v>
                </c:pt>
                <c:pt idx="3722">
                  <c:v>864.0</c:v>
                </c:pt>
                <c:pt idx="3723">
                  <c:v>864.0</c:v>
                </c:pt>
                <c:pt idx="3724">
                  <c:v>864.0</c:v>
                </c:pt>
                <c:pt idx="3725">
                  <c:v>864.0</c:v>
                </c:pt>
                <c:pt idx="3726">
                  <c:v>864.0</c:v>
                </c:pt>
                <c:pt idx="3727">
                  <c:v>864.0</c:v>
                </c:pt>
                <c:pt idx="3728">
                  <c:v>864.0</c:v>
                </c:pt>
                <c:pt idx="3729">
                  <c:v>865.0</c:v>
                </c:pt>
                <c:pt idx="3730">
                  <c:v>866.0</c:v>
                </c:pt>
                <c:pt idx="3731">
                  <c:v>867.0</c:v>
                </c:pt>
                <c:pt idx="3732">
                  <c:v>867.0</c:v>
                </c:pt>
                <c:pt idx="3733">
                  <c:v>868.0</c:v>
                </c:pt>
                <c:pt idx="3734">
                  <c:v>868.0</c:v>
                </c:pt>
                <c:pt idx="3735">
                  <c:v>868.0</c:v>
                </c:pt>
                <c:pt idx="3736">
                  <c:v>868.0</c:v>
                </c:pt>
                <c:pt idx="3737">
                  <c:v>868.0</c:v>
                </c:pt>
                <c:pt idx="3738">
                  <c:v>868.0</c:v>
                </c:pt>
                <c:pt idx="3739">
                  <c:v>868.0</c:v>
                </c:pt>
                <c:pt idx="3740">
                  <c:v>868.0</c:v>
                </c:pt>
                <c:pt idx="3741">
                  <c:v>868.0</c:v>
                </c:pt>
                <c:pt idx="3742">
                  <c:v>868.0</c:v>
                </c:pt>
                <c:pt idx="3743">
                  <c:v>868.0</c:v>
                </c:pt>
                <c:pt idx="3744">
                  <c:v>868.0</c:v>
                </c:pt>
                <c:pt idx="3745">
                  <c:v>868.0</c:v>
                </c:pt>
                <c:pt idx="3746">
                  <c:v>868.0</c:v>
                </c:pt>
                <c:pt idx="3747">
                  <c:v>868.0</c:v>
                </c:pt>
                <c:pt idx="3748">
                  <c:v>868.0</c:v>
                </c:pt>
                <c:pt idx="3749">
                  <c:v>868.0</c:v>
                </c:pt>
                <c:pt idx="3750">
                  <c:v>868.0</c:v>
                </c:pt>
                <c:pt idx="3751">
                  <c:v>868.0</c:v>
                </c:pt>
                <c:pt idx="3752">
                  <c:v>868.0</c:v>
                </c:pt>
                <c:pt idx="3753">
                  <c:v>868.0</c:v>
                </c:pt>
                <c:pt idx="3754">
                  <c:v>868.0</c:v>
                </c:pt>
                <c:pt idx="3755">
                  <c:v>868.0</c:v>
                </c:pt>
                <c:pt idx="3756">
                  <c:v>868.0</c:v>
                </c:pt>
                <c:pt idx="3757">
                  <c:v>868.0</c:v>
                </c:pt>
                <c:pt idx="3758">
                  <c:v>868.0</c:v>
                </c:pt>
                <c:pt idx="3759">
                  <c:v>868.0</c:v>
                </c:pt>
                <c:pt idx="3760">
                  <c:v>868.0</c:v>
                </c:pt>
                <c:pt idx="3761">
                  <c:v>868.0</c:v>
                </c:pt>
                <c:pt idx="3762">
                  <c:v>868.0</c:v>
                </c:pt>
                <c:pt idx="3763">
                  <c:v>868.0</c:v>
                </c:pt>
                <c:pt idx="3764">
                  <c:v>868.0</c:v>
                </c:pt>
                <c:pt idx="3765">
                  <c:v>869.0</c:v>
                </c:pt>
                <c:pt idx="3766">
                  <c:v>869.0</c:v>
                </c:pt>
                <c:pt idx="3767">
                  <c:v>870.0</c:v>
                </c:pt>
                <c:pt idx="3768">
                  <c:v>871.0</c:v>
                </c:pt>
                <c:pt idx="3769">
                  <c:v>872.0</c:v>
                </c:pt>
                <c:pt idx="3770">
                  <c:v>872.0</c:v>
                </c:pt>
                <c:pt idx="3771">
                  <c:v>873.0</c:v>
                </c:pt>
                <c:pt idx="3772">
                  <c:v>873.0</c:v>
                </c:pt>
                <c:pt idx="3773">
                  <c:v>874.0</c:v>
                </c:pt>
                <c:pt idx="3774">
                  <c:v>875.0</c:v>
                </c:pt>
                <c:pt idx="3775">
                  <c:v>875.0</c:v>
                </c:pt>
                <c:pt idx="3776">
                  <c:v>875.0</c:v>
                </c:pt>
                <c:pt idx="3777">
                  <c:v>875.0</c:v>
                </c:pt>
                <c:pt idx="3778">
                  <c:v>875.0</c:v>
                </c:pt>
                <c:pt idx="3779">
                  <c:v>875.0</c:v>
                </c:pt>
                <c:pt idx="3780">
                  <c:v>875.0</c:v>
                </c:pt>
                <c:pt idx="3781">
                  <c:v>875.0</c:v>
                </c:pt>
                <c:pt idx="3782">
                  <c:v>875.0</c:v>
                </c:pt>
                <c:pt idx="3783">
                  <c:v>876.0</c:v>
                </c:pt>
                <c:pt idx="3784">
                  <c:v>877.0</c:v>
                </c:pt>
                <c:pt idx="3785">
                  <c:v>878.0</c:v>
                </c:pt>
                <c:pt idx="3786">
                  <c:v>879.0</c:v>
                </c:pt>
                <c:pt idx="3787">
                  <c:v>880.0</c:v>
                </c:pt>
                <c:pt idx="3788">
                  <c:v>881.0</c:v>
                </c:pt>
                <c:pt idx="3789">
                  <c:v>882.0</c:v>
                </c:pt>
                <c:pt idx="3790">
                  <c:v>882.0</c:v>
                </c:pt>
                <c:pt idx="3791">
                  <c:v>882.0</c:v>
                </c:pt>
                <c:pt idx="3792">
                  <c:v>882.0</c:v>
                </c:pt>
                <c:pt idx="3793">
                  <c:v>883.0</c:v>
                </c:pt>
                <c:pt idx="3794">
                  <c:v>883.0</c:v>
                </c:pt>
                <c:pt idx="3795">
                  <c:v>883.0</c:v>
                </c:pt>
                <c:pt idx="3796">
                  <c:v>883.0</c:v>
                </c:pt>
                <c:pt idx="3797">
                  <c:v>883.0</c:v>
                </c:pt>
                <c:pt idx="3798">
                  <c:v>884.0</c:v>
                </c:pt>
                <c:pt idx="3799">
                  <c:v>885.0</c:v>
                </c:pt>
                <c:pt idx="3800">
                  <c:v>885.0</c:v>
                </c:pt>
                <c:pt idx="3801">
                  <c:v>886.0</c:v>
                </c:pt>
                <c:pt idx="3802">
                  <c:v>886.0</c:v>
                </c:pt>
                <c:pt idx="3803">
                  <c:v>886.0</c:v>
                </c:pt>
                <c:pt idx="3804">
                  <c:v>886.0</c:v>
                </c:pt>
                <c:pt idx="3805">
                  <c:v>886.0</c:v>
                </c:pt>
                <c:pt idx="3806">
                  <c:v>886.0</c:v>
                </c:pt>
                <c:pt idx="3807">
                  <c:v>886.0</c:v>
                </c:pt>
                <c:pt idx="3808">
                  <c:v>886.0</c:v>
                </c:pt>
                <c:pt idx="3809">
                  <c:v>887.0</c:v>
                </c:pt>
                <c:pt idx="3810">
                  <c:v>887.0</c:v>
                </c:pt>
                <c:pt idx="3811">
                  <c:v>887.0</c:v>
                </c:pt>
                <c:pt idx="3812">
                  <c:v>888.0</c:v>
                </c:pt>
                <c:pt idx="3813">
                  <c:v>888.0</c:v>
                </c:pt>
                <c:pt idx="3814">
                  <c:v>889.0</c:v>
                </c:pt>
                <c:pt idx="3815">
                  <c:v>889.0</c:v>
                </c:pt>
                <c:pt idx="3816">
                  <c:v>890.0</c:v>
                </c:pt>
                <c:pt idx="3817">
                  <c:v>891.0</c:v>
                </c:pt>
                <c:pt idx="3818">
                  <c:v>891.0</c:v>
                </c:pt>
                <c:pt idx="3819">
                  <c:v>891.0</c:v>
                </c:pt>
                <c:pt idx="3820">
                  <c:v>891.0</c:v>
                </c:pt>
                <c:pt idx="3821">
                  <c:v>891.0</c:v>
                </c:pt>
                <c:pt idx="3822">
                  <c:v>891.0</c:v>
                </c:pt>
                <c:pt idx="3823">
                  <c:v>891.0</c:v>
                </c:pt>
                <c:pt idx="3824">
                  <c:v>891.0</c:v>
                </c:pt>
                <c:pt idx="3825">
                  <c:v>891.0</c:v>
                </c:pt>
                <c:pt idx="3826">
                  <c:v>892.0</c:v>
                </c:pt>
                <c:pt idx="3827">
                  <c:v>892.0</c:v>
                </c:pt>
                <c:pt idx="3828">
                  <c:v>892.0</c:v>
                </c:pt>
                <c:pt idx="3829">
                  <c:v>892.0</c:v>
                </c:pt>
                <c:pt idx="3830">
                  <c:v>893.0</c:v>
                </c:pt>
                <c:pt idx="3831">
                  <c:v>894.0</c:v>
                </c:pt>
                <c:pt idx="3832">
                  <c:v>895.0</c:v>
                </c:pt>
                <c:pt idx="3833">
                  <c:v>896.0</c:v>
                </c:pt>
                <c:pt idx="3834">
                  <c:v>896.0</c:v>
                </c:pt>
                <c:pt idx="3835">
                  <c:v>896.0</c:v>
                </c:pt>
                <c:pt idx="3836">
                  <c:v>896.0</c:v>
                </c:pt>
                <c:pt idx="3837">
                  <c:v>896.0</c:v>
                </c:pt>
                <c:pt idx="3838">
                  <c:v>896.0</c:v>
                </c:pt>
                <c:pt idx="3839">
                  <c:v>896.0</c:v>
                </c:pt>
                <c:pt idx="3840">
                  <c:v>896.0</c:v>
                </c:pt>
                <c:pt idx="3841">
                  <c:v>896.0</c:v>
                </c:pt>
                <c:pt idx="3842">
                  <c:v>896.0</c:v>
                </c:pt>
                <c:pt idx="3843">
                  <c:v>896.0</c:v>
                </c:pt>
                <c:pt idx="3844">
                  <c:v>896.0</c:v>
                </c:pt>
                <c:pt idx="3845">
                  <c:v>896.0</c:v>
                </c:pt>
                <c:pt idx="3846">
                  <c:v>897.0</c:v>
                </c:pt>
                <c:pt idx="3847">
                  <c:v>897.0</c:v>
                </c:pt>
                <c:pt idx="3848">
                  <c:v>897.0</c:v>
                </c:pt>
                <c:pt idx="3849">
                  <c:v>897.0</c:v>
                </c:pt>
                <c:pt idx="3850">
                  <c:v>897.0</c:v>
                </c:pt>
                <c:pt idx="3851">
                  <c:v>897.0</c:v>
                </c:pt>
                <c:pt idx="3852">
                  <c:v>897.0</c:v>
                </c:pt>
                <c:pt idx="3853">
                  <c:v>897.0</c:v>
                </c:pt>
                <c:pt idx="3854">
                  <c:v>897.0</c:v>
                </c:pt>
                <c:pt idx="3855">
                  <c:v>897.0</c:v>
                </c:pt>
                <c:pt idx="3856">
                  <c:v>897.0</c:v>
                </c:pt>
                <c:pt idx="3857">
                  <c:v>897.0</c:v>
                </c:pt>
                <c:pt idx="3858">
                  <c:v>897.0</c:v>
                </c:pt>
                <c:pt idx="3859">
                  <c:v>897.0</c:v>
                </c:pt>
                <c:pt idx="3860">
                  <c:v>898.0</c:v>
                </c:pt>
                <c:pt idx="3861">
                  <c:v>898.0</c:v>
                </c:pt>
                <c:pt idx="3862">
                  <c:v>898.0</c:v>
                </c:pt>
                <c:pt idx="3863">
                  <c:v>898.0</c:v>
                </c:pt>
                <c:pt idx="3864">
                  <c:v>898.0</c:v>
                </c:pt>
                <c:pt idx="3865">
                  <c:v>898.0</c:v>
                </c:pt>
                <c:pt idx="3866">
                  <c:v>898.0</c:v>
                </c:pt>
                <c:pt idx="3867">
                  <c:v>899.0</c:v>
                </c:pt>
                <c:pt idx="3868">
                  <c:v>899.0</c:v>
                </c:pt>
                <c:pt idx="3869">
                  <c:v>900.0</c:v>
                </c:pt>
                <c:pt idx="3870">
                  <c:v>901.0</c:v>
                </c:pt>
                <c:pt idx="3871">
                  <c:v>901.0</c:v>
                </c:pt>
                <c:pt idx="3872">
                  <c:v>901.0</c:v>
                </c:pt>
                <c:pt idx="3873">
                  <c:v>902.0</c:v>
                </c:pt>
                <c:pt idx="3874">
                  <c:v>902.0</c:v>
                </c:pt>
                <c:pt idx="3875">
                  <c:v>902.0</c:v>
                </c:pt>
                <c:pt idx="3876">
                  <c:v>902.0</c:v>
                </c:pt>
                <c:pt idx="3877">
                  <c:v>902.0</c:v>
                </c:pt>
                <c:pt idx="3878">
                  <c:v>902.0</c:v>
                </c:pt>
                <c:pt idx="3879">
                  <c:v>902.0</c:v>
                </c:pt>
                <c:pt idx="3880">
                  <c:v>902.0</c:v>
                </c:pt>
                <c:pt idx="3881">
                  <c:v>902.0</c:v>
                </c:pt>
                <c:pt idx="3882">
                  <c:v>902.0</c:v>
                </c:pt>
                <c:pt idx="3883">
                  <c:v>902.0</c:v>
                </c:pt>
                <c:pt idx="3884">
                  <c:v>902.0</c:v>
                </c:pt>
                <c:pt idx="3885">
                  <c:v>903.0</c:v>
                </c:pt>
                <c:pt idx="3886">
                  <c:v>903.0</c:v>
                </c:pt>
                <c:pt idx="3887">
                  <c:v>903.0</c:v>
                </c:pt>
                <c:pt idx="3888">
                  <c:v>903.0</c:v>
                </c:pt>
                <c:pt idx="3889">
                  <c:v>903.0</c:v>
                </c:pt>
                <c:pt idx="3890">
                  <c:v>903.0</c:v>
                </c:pt>
                <c:pt idx="3891">
                  <c:v>903.0</c:v>
                </c:pt>
                <c:pt idx="3892">
                  <c:v>903.0</c:v>
                </c:pt>
                <c:pt idx="3893">
                  <c:v>903.0</c:v>
                </c:pt>
                <c:pt idx="3894">
                  <c:v>903.0</c:v>
                </c:pt>
                <c:pt idx="3895">
                  <c:v>903.0</c:v>
                </c:pt>
                <c:pt idx="3896">
                  <c:v>903.0</c:v>
                </c:pt>
                <c:pt idx="3897">
                  <c:v>903.0</c:v>
                </c:pt>
                <c:pt idx="3898">
                  <c:v>903.0</c:v>
                </c:pt>
                <c:pt idx="3899">
                  <c:v>903.0</c:v>
                </c:pt>
                <c:pt idx="3900">
                  <c:v>903.0</c:v>
                </c:pt>
                <c:pt idx="3901">
                  <c:v>903.0</c:v>
                </c:pt>
                <c:pt idx="3902">
                  <c:v>903.0</c:v>
                </c:pt>
                <c:pt idx="3903">
                  <c:v>903.0</c:v>
                </c:pt>
                <c:pt idx="3904">
                  <c:v>903.0</c:v>
                </c:pt>
                <c:pt idx="3905">
                  <c:v>903.0</c:v>
                </c:pt>
                <c:pt idx="3906">
                  <c:v>903.0</c:v>
                </c:pt>
                <c:pt idx="3907">
                  <c:v>904.0</c:v>
                </c:pt>
                <c:pt idx="3908">
                  <c:v>905.0</c:v>
                </c:pt>
                <c:pt idx="3909">
                  <c:v>906.0</c:v>
                </c:pt>
                <c:pt idx="3910">
                  <c:v>906.0</c:v>
                </c:pt>
                <c:pt idx="3911">
                  <c:v>906.0</c:v>
                </c:pt>
                <c:pt idx="3912">
                  <c:v>906.0</c:v>
                </c:pt>
                <c:pt idx="3913">
                  <c:v>906.0</c:v>
                </c:pt>
                <c:pt idx="3914">
                  <c:v>906.0</c:v>
                </c:pt>
                <c:pt idx="3915">
                  <c:v>907.0</c:v>
                </c:pt>
                <c:pt idx="3916">
                  <c:v>907.0</c:v>
                </c:pt>
                <c:pt idx="3917">
                  <c:v>908.0</c:v>
                </c:pt>
                <c:pt idx="3918">
                  <c:v>909.0</c:v>
                </c:pt>
                <c:pt idx="3919">
                  <c:v>909.0</c:v>
                </c:pt>
                <c:pt idx="3920">
                  <c:v>909.0</c:v>
                </c:pt>
                <c:pt idx="3921">
                  <c:v>910.0</c:v>
                </c:pt>
                <c:pt idx="3922">
                  <c:v>910.0</c:v>
                </c:pt>
                <c:pt idx="3923">
                  <c:v>911.0</c:v>
                </c:pt>
                <c:pt idx="3924">
                  <c:v>911.0</c:v>
                </c:pt>
                <c:pt idx="3925">
                  <c:v>911.0</c:v>
                </c:pt>
                <c:pt idx="3926">
                  <c:v>911.0</c:v>
                </c:pt>
                <c:pt idx="3927">
                  <c:v>912.0</c:v>
                </c:pt>
                <c:pt idx="3928">
                  <c:v>913.0</c:v>
                </c:pt>
                <c:pt idx="3929">
                  <c:v>914.0</c:v>
                </c:pt>
                <c:pt idx="3930">
                  <c:v>914.0</c:v>
                </c:pt>
                <c:pt idx="3931">
                  <c:v>914.0</c:v>
                </c:pt>
                <c:pt idx="3932">
                  <c:v>914.0</c:v>
                </c:pt>
                <c:pt idx="3933">
                  <c:v>914.0</c:v>
                </c:pt>
                <c:pt idx="3934">
                  <c:v>914.0</c:v>
                </c:pt>
                <c:pt idx="3935">
                  <c:v>914.0</c:v>
                </c:pt>
                <c:pt idx="3936">
                  <c:v>914.0</c:v>
                </c:pt>
                <c:pt idx="3937">
                  <c:v>915.0</c:v>
                </c:pt>
                <c:pt idx="3938">
                  <c:v>915.0</c:v>
                </c:pt>
                <c:pt idx="3939">
                  <c:v>915.0</c:v>
                </c:pt>
                <c:pt idx="3940">
                  <c:v>915.0</c:v>
                </c:pt>
                <c:pt idx="3941">
                  <c:v>915.0</c:v>
                </c:pt>
                <c:pt idx="3942">
                  <c:v>915.0</c:v>
                </c:pt>
                <c:pt idx="3943">
                  <c:v>915.0</c:v>
                </c:pt>
                <c:pt idx="3944">
                  <c:v>915.0</c:v>
                </c:pt>
                <c:pt idx="3945">
                  <c:v>915.0</c:v>
                </c:pt>
                <c:pt idx="3946">
                  <c:v>915.0</c:v>
                </c:pt>
                <c:pt idx="3947">
                  <c:v>915.0</c:v>
                </c:pt>
                <c:pt idx="3948">
                  <c:v>916.0</c:v>
                </c:pt>
                <c:pt idx="3949">
                  <c:v>916.0</c:v>
                </c:pt>
                <c:pt idx="3950">
                  <c:v>916.0</c:v>
                </c:pt>
                <c:pt idx="3951">
                  <c:v>916.0</c:v>
                </c:pt>
                <c:pt idx="3952">
                  <c:v>916.0</c:v>
                </c:pt>
                <c:pt idx="3953">
                  <c:v>916.0</c:v>
                </c:pt>
                <c:pt idx="3954">
                  <c:v>916.0</c:v>
                </c:pt>
                <c:pt idx="3955">
                  <c:v>916.0</c:v>
                </c:pt>
                <c:pt idx="3956">
                  <c:v>916.0</c:v>
                </c:pt>
                <c:pt idx="3957">
                  <c:v>916.0</c:v>
                </c:pt>
                <c:pt idx="3958">
                  <c:v>916.0</c:v>
                </c:pt>
                <c:pt idx="3959">
                  <c:v>916.0</c:v>
                </c:pt>
                <c:pt idx="3960">
                  <c:v>916.0</c:v>
                </c:pt>
                <c:pt idx="3961">
                  <c:v>916.0</c:v>
                </c:pt>
                <c:pt idx="3962">
                  <c:v>916.0</c:v>
                </c:pt>
                <c:pt idx="3963">
                  <c:v>916.0</c:v>
                </c:pt>
                <c:pt idx="3964">
                  <c:v>916.0</c:v>
                </c:pt>
                <c:pt idx="3965">
                  <c:v>916.0</c:v>
                </c:pt>
                <c:pt idx="3966">
                  <c:v>916.0</c:v>
                </c:pt>
                <c:pt idx="3967">
                  <c:v>917.0</c:v>
                </c:pt>
                <c:pt idx="3968">
                  <c:v>917.0</c:v>
                </c:pt>
                <c:pt idx="3969">
                  <c:v>917.0</c:v>
                </c:pt>
                <c:pt idx="3970">
                  <c:v>917.0</c:v>
                </c:pt>
                <c:pt idx="3971">
                  <c:v>918.0</c:v>
                </c:pt>
                <c:pt idx="3972">
                  <c:v>919.0</c:v>
                </c:pt>
                <c:pt idx="3973">
                  <c:v>920.0</c:v>
                </c:pt>
                <c:pt idx="3974">
                  <c:v>920.0</c:v>
                </c:pt>
                <c:pt idx="3975">
                  <c:v>920.0</c:v>
                </c:pt>
                <c:pt idx="3976">
                  <c:v>920.0</c:v>
                </c:pt>
                <c:pt idx="3977">
                  <c:v>920.0</c:v>
                </c:pt>
                <c:pt idx="3978">
                  <c:v>920.0</c:v>
                </c:pt>
                <c:pt idx="3979">
                  <c:v>920.0</c:v>
                </c:pt>
                <c:pt idx="3980">
                  <c:v>920.0</c:v>
                </c:pt>
                <c:pt idx="3981">
                  <c:v>921.0</c:v>
                </c:pt>
                <c:pt idx="3982">
                  <c:v>922.0</c:v>
                </c:pt>
                <c:pt idx="3983">
                  <c:v>922.0</c:v>
                </c:pt>
                <c:pt idx="3984">
                  <c:v>922.0</c:v>
                </c:pt>
                <c:pt idx="3985">
                  <c:v>922.0</c:v>
                </c:pt>
                <c:pt idx="3986">
                  <c:v>923.0</c:v>
                </c:pt>
                <c:pt idx="3987">
                  <c:v>923.0</c:v>
                </c:pt>
                <c:pt idx="3988">
                  <c:v>923.0</c:v>
                </c:pt>
                <c:pt idx="3989">
                  <c:v>923.0</c:v>
                </c:pt>
                <c:pt idx="3990">
                  <c:v>923.0</c:v>
                </c:pt>
                <c:pt idx="3991">
                  <c:v>924.0</c:v>
                </c:pt>
                <c:pt idx="3992">
                  <c:v>924.0</c:v>
                </c:pt>
                <c:pt idx="3993">
                  <c:v>924.0</c:v>
                </c:pt>
                <c:pt idx="3994">
                  <c:v>924.0</c:v>
                </c:pt>
                <c:pt idx="3995">
                  <c:v>924.0</c:v>
                </c:pt>
                <c:pt idx="3996">
                  <c:v>924.0</c:v>
                </c:pt>
                <c:pt idx="3997">
                  <c:v>924.0</c:v>
                </c:pt>
                <c:pt idx="3998">
                  <c:v>925.0</c:v>
                </c:pt>
                <c:pt idx="3999">
                  <c:v>925.0</c:v>
                </c:pt>
                <c:pt idx="4000">
                  <c:v>926.0</c:v>
                </c:pt>
                <c:pt idx="4001">
                  <c:v>926.0</c:v>
                </c:pt>
                <c:pt idx="4002">
                  <c:v>926.0</c:v>
                </c:pt>
                <c:pt idx="4003">
                  <c:v>926.0</c:v>
                </c:pt>
                <c:pt idx="4004">
                  <c:v>927.0</c:v>
                </c:pt>
                <c:pt idx="4005">
                  <c:v>928.0</c:v>
                </c:pt>
                <c:pt idx="4006">
                  <c:v>929.0</c:v>
                </c:pt>
                <c:pt idx="4007">
                  <c:v>930.0</c:v>
                </c:pt>
                <c:pt idx="4008">
                  <c:v>931.0</c:v>
                </c:pt>
                <c:pt idx="4009">
                  <c:v>932.0</c:v>
                </c:pt>
                <c:pt idx="4010">
                  <c:v>933.0</c:v>
                </c:pt>
                <c:pt idx="4011">
                  <c:v>933.0</c:v>
                </c:pt>
                <c:pt idx="4012">
                  <c:v>933.0</c:v>
                </c:pt>
                <c:pt idx="4013">
                  <c:v>933.0</c:v>
                </c:pt>
                <c:pt idx="4014">
                  <c:v>933.0</c:v>
                </c:pt>
                <c:pt idx="4015">
                  <c:v>933.0</c:v>
                </c:pt>
                <c:pt idx="4016">
                  <c:v>934.0</c:v>
                </c:pt>
                <c:pt idx="4017">
                  <c:v>934.0</c:v>
                </c:pt>
                <c:pt idx="4018">
                  <c:v>935.0</c:v>
                </c:pt>
                <c:pt idx="4019">
                  <c:v>935.0</c:v>
                </c:pt>
                <c:pt idx="4020">
                  <c:v>935.0</c:v>
                </c:pt>
                <c:pt idx="4021">
                  <c:v>935.0</c:v>
                </c:pt>
                <c:pt idx="4022">
                  <c:v>935.0</c:v>
                </c:pt>
                <c:pt idx="4023">
                  <c:v>935.0</c:v>
                </c:pt>
                <c:pt idx="4024">
                  <c:v>935.0</c:v>
                </c:pt>
                <c:pt idx="4025">
                  <c:v>935.0</c:v>
                </c:pt>
                <c:pt idx="4026">
                  <c:v>935.0</c:v>
                </c:pt>
                <c:pt idx="4027">
                  <c:v>935.0</c:v>
                </c:pt>
                <c:pt idx="4028">
                  <c:v>935.0</c:v>
                </c:pt>
                <c:pt idx="4029">
                  <c:v>935.0</c:v>
                </c:pt>
                <c:pt idx="4030">
                  <c:v>935.0</c:v>
                </c:pt>
                <c:pt idx="4031">
                  <c:v>935.0</c:v>
                </c:pt>
                <c:pt idx="4032">
                  <c:v>935.0</c:v>
                </c:pt>
                <c:pt idx="4033">
                  <c:v>935.0</c:v>
                </c:pt>
                <c:pt idx="4034">
                  <c:v>935.0</c:v>
                </c:pt>
                <c:pt idx="4035">
                  <c:v>936.0</c:v>
                </c:pt>
                <c:pt idx="4036">
                  <c:v>937.0</c:v>
                </c:pt>
                <c:pt idx="4037">
                  <c:v>938.0</c:v>
                </c:pt>
                <c:pt idx="4038">
                  <c:v>938.0</c:v>
                </c:pt>
                <c:pt idx="4039">
                  <c:v>939.0</c:v>
                </c:pt>
                <c:pt idx="4040">
                  <c:v>939.0</c:v>
                </c:pt>
                <c:pt idx="4041">
                  <c:v>940.0</c:v>
                </c:pt>
                <c:pt idx="4042">
                  <c:v>940.0</c:v>
                </c:pt>
                <c:pt idx="4043">
                  <c:v>940.0</c:v>
                </c:pt>
                <c:pt idx="4044">
                  <c:v>940.0</c:v>
                </c:pt>
                <c:pt idx="4045">
                  <c:v>940.0</c:v>
                </c:pt>
                <c:pt idx="4046">
                  <c:v>940.0</c:v>
                </c:pt>
                <c:pt idx="4047">
                  <c:v>940.0</c:v>
                </c:pt>
                <c:pt idx="4048">
                  <c:v>940.0</c:v>
                </c:pt>
                <c:pt idx="4049">
                  <c:v>940.0</c:v>
                </c:pt>
                <c:pt idx="4050">
                  <c:v>941.0</c:v>
                </c:pt>
                <c:pt idx="4051">
                  <c:v>942.0</c:v>
                </c:pt>
                <c:pt idx="4052">
                  <c:v>942.0</c:v>
                </c:pt>
                <c:pt idx="4053">
                  <c:v>942.0</c:v>
                </c:pt>
                <c:pt idx="4054">
                  <c:v>942.0</c:v>
                </c:pt>
                <c:pt idx="4055">
                  <c:v>942.0</c:v>
                </c:pt>
                <c:pt idx="4056">
                  <c:v>942.0</c:v>
                </c:pt>
                <c:pt idx="4057">
                  <c:v>942.0</c:v>
                </c:pt>
                <c:pt idx="4058">
                  <c:v>943.0</c:v>
                </c:pt>
                <c:pt idx="4059">
                  <c:v>943.0</c:v>
                </c:pt>
                <c:pt idx="4060">
                  <c:v>943.0</c:v>
                </c:pt>
                <c:pt idx="4061">
                  <c:v>943.0</c:v>
                </c:pt>
                <c:pt idx="4062">
                  <c:v>943.0</c:v>
                </c:pt>
                <c:pt idx="4063">
                  <c:v>943.0</c:v>
                </c:pt>
                <c:pt idx="4064">
                  <c:v>943.0</c:v>
                </c:pt>
                <c:pt idx="4065">
                  <c:v>943.0</c:v>
                </c:pt>
                <c:pt idx="4066">
                  <c:v>943.0</c:v>
                </c:pt>
                <c:pt idx="4067">
                  <c:v>943.0</c:v>
                </c:pt>
                <c:pt idx="4068">
                  <c:v>943.0</c:v>
                </c:pt>
                <c:pt idx="4069">
                  <c:v>943.0</c:v>
                </c:pt>
                <c:pt idx="4070">
                  <c:v>943.0</c:v>
                </c:pt>
                <c:pt idx="4071">
                  <c:v>943.0</c:v>
                </c:pt>
                <c:pt idx="4072">
                  <c:v>943.0</c:v>
                </c:pt>
                <c:pt idx="4073">
                  <c:v>943.0</c:v>
                </c:pt>
                <c:pt idx="4074">
                  <c:v>943.0</c:v>
                </c:pt>
                <c:pt idx="4075">
                  <c:v>943.0</c:v>
                </c:pt>
                <c:pt idx="4076">
                  <c:v>943.0</c:v>
                </c:pt>
                <c:pt idx="4077">
                  <c:v>943.0</c:v>
                </c:pt>
                <c:pt idx="4078">
                  <c:v>943.0</c:v>
                </c:pt>
                <c:pt idx="4079">
                  <c:v>943.0</c:v>
                </c:pt>
                <c:pt idx="4080">
                  <c:v>943.0</c:v>
                </c:pt>
                <c:pt idx="4081">
                  <c:v>944.0</c:v>
                </c:pt>
                <c:pt idx="4082">
                  <c:v>944.0</c:v>
                </c:pt>
                <c:pt idx="4083">
                  <c:v>944.0</c:v>
                </c:pt>
                <c:pt idx="4084">
                  <c:v>944.0</c:v>
                </c:pt>
                <c:pt idx="4085">
                  <c:v>944.0</c:v>
                </c:pt>
                <c:pt idx="4086">
                  <c:v>944.0</c:v>
                </c:pt>
                <c:pt idx="4087">
                  <c:v>945.0</c:v>
                </c:pt>
                <c:pt idx="4088">
                  <c:v>945.0</c:v>
                </c:pt>
                <c:pt idx="4089">
                  <c:v>945.0</c:v>
                </c:pt>
                <c:pt idx="4090">
                  <c:v>945.0</c:v>
                </c:pt>
                <c:pt idx="4091">
                  <c:v>945.0</c:v>
                </c:pt>
                <c:pt idx="4092">
                  <c:v>945.0</c:v>
                </c:pt>
                <c:pt idx="4093">
                  <c:v>945.0</c:v>
                </c:pt>
                <c:pt idx="4094">
                  <c:v>945.0</c:v>
                </c:pt>
                <c:pt idx="4095">
                  <c:v>945.0</c:v>
                </c:pt>
                <c:pt idx="4096">
                  <c:v>945.0</c:v>
                </c:pt>
                <c:pt idx="4097">
                  <c:v>946.0</c:v>
                </c:pt>
                <c:pt idx="4098">
                  <c:v>946.0</c:v>
                </c:pt>
                <c:pt idx="4099">
                  <c:v>946.0</c:v>
                </c:pt>
                <c:pt idx="4100">
                  <c:v>947.0</c:v>
                </c:pt>
                <c:pt idx="4101">
                  <c:v>947.0</c:v>
                </c:pt>
                <c:pt idx="4102">
                  <c:v>947.0</c:v>
                </c:pt>
                <c:pt idx="4103">
                  <c:v>947.0</c:v>
                </c:pt>
                <c:pt idx="4104">
                  <c:v>947.0</c:v>
                </c:pt>
                <c:pt idx="4105">
                  <c:v>947.0</c:v>
                </c:pt>
                <c:pt idx="4106">
                  <c:v>948.0</c:v>
                </c:pt>
                <c:pt idx="4107">
                  <c:v>948.0</c:v>
                </c:pt>
                <c:pt idx="4108">
                  <c:v>948.0</c:v>
                </c:pt>
                <c:pt idx="4109">
                  <c:v>948.0</c:v>
                </c:pt>
                <c:pt idx="4110">
                  <c:v>948.0</c:v>
                </c:pt>
                <c:pt idx="4111">
                  <c:v>948.0</c:v>
                </c:pt>
                <c:pt idx="4112">
                  <c:v>948.0</c:v>
                </c:pt>
                <c:pt idx="4113">
                  <c:v>948.0</c:v>
                </c:pt>
                <c:pt idx="4114">
                  <c:v>948.0</c:v>
                </c:pt>
                <c:pt idx="4115">
                  <c:v>948.0</c:v>
                </c:pt>
                <c:pt idx="4116">
                  <c:v>948.0</c:v>
                </c:pt>
                <c:pt idx="4117">
                  <c:v>948.0</c:v>
                </c:pt>
                <c:pt idx="4118">
                  <c:v>948.0</c:v>
                </c:pt>
                <c:pt idx="4119">
                  <c:v>948.0</c:v>
                </c:pt>
                <c:pt idx="4120">
                  <c:v>948.0</c:v>
                </c:pt>
                <c:pt idx="4121">
                  <c:v>948.0</c:v>
                </c:pt>
                <c:pt idx="4122">
                  <c:v>948.0</c:v>
                </c:pt>
                <c:pt idx="4123">
                  <c:v>948.0</c:v>
                </c:pt>
                <c:pt idx="4124">
                  <c:v>948.0</c:v>
                </c:pt>
                <c:pt idx="4125">
                  <c:v>948.0</c:v>
                </c:pt>
                <c:pt idx="4126">
                  <c:v>948.0</c:v>
                </c:pt>
                <c:pt idx="4127">
                  <c:v>948.0</c:v>
                </c:pt>
                <c:pt idx="4128">
                  <c:v>948.0</c:v>
                </c:pt>
                <c:pt idx="4129">
                  <c:v>948.0</c:v>
                </c:pt>
                <c:pt idx="4130">
                  <c:v>948.0</c:v>
                </c:pt>
                <c:pt idx="4131">
                  <c:v>948.0</c:v>
                </c:pt>
                <c:pt idx="4132">
                  <c:v>948.0</c:v>
                </c:pt>
                <c:pt idx="4133">
                  <c:v>948.0</c:v>
                </c:pt>
                <c:pt idx="4134">
                  <c:v>949.0</c:v>
                </c:pt>
                <c:pt idx="4135">
                  <c:v>949.0</c:v>
                </c:pt>
                <c:pt idx="4136">
                  <c:v>949.0</c:v>
                </c:pt>
                <c:pt idx="4137">
                  <c:v>949.0</c:v>
                </c:pt>
                <c:pt idx="4138">
                  <c:v>950.0</c:v>
                </c:pt>
                <c:pt idx="4139">
                  <c:v>950.0</c:v>
                </c:pt>
                <c:pt idx="4140">
                  <c:v>950.0</c:v>
                </c:pt>
                <c:pt idx="4141">
                  <c:v>950.0</c:v>
                </c:pt>
                <c:pt idx="4142">
                  <c:v>950.0</c:v>
                </c:pt>
                <c:pt idx="4143">
                  <c:v>950.0</c:v>
                </c:pt>
                <c:pt idx="4144">
                  <c:v>950.0</c:v>
                </c:pt>
                <c:pt idx="4145">
                  <c:v>950.0</c:v>
                </c:pt>
                <c:pt idx="4146">
                  <c:v>950.0</c:v>
                </c:pt>
                <c:pt idx="4147">
                  <c:v>950.0</c:v>
                </c:pt>
                <c:pt idx="4148">
                  <c:v>950.0</c:v>
                </c:pt>
                <c:pt idx="4149">
                  <c:v>950.0</c:v>
                </c:pt>
                <c:pt idx="4150">
                  <c:v>950.0</c:v>
                </c:pt>
                <c:pt idx="4151">
                  <c:v>951.0</c:v>
                </c:pt>
                <c:pt idx="4152">
                  <c:v>952.0</c:v>
                </c:pt>
                <c:pt idx="4153">
                  <c:v>953.0</c:v>
                </c:pt>
                <c:pt idx="4154">
                  <c:v>953.0</c:v>
                </c:pt>
                <c:pt idx="4155">
                  <c:v>954.0</c:v>
                </c:pt>
                <c:pt idx="4156">
                  <c:v>954.0</c:v>
                </c:pt>
                <c:pt idx="4157">
                  <c:v>955.0</c:v>
                </c:pt>
                <c:pt idx="4158">
                  <c:v>955.0</c:v>
                </c:pt>
                <c:pt idx="4159">
                  <c:v>955.0</c:v>
                </c:pt>
                <c:pt idx="4160">
                  <c:v>956.0</c:v>
                </c:pt>
                <c:pt idx="4161">
                  <c:v>956.0</c:v>
                </c:pt>
                <c:pt idx="4162">
                  <c:v>956.0</c:v>
                </c:pt>
                <c:pt idx="4163">
                  <c:v>956.0</c:v>
                </c:pt>
                <c:pt idx="4164">
                  <c:v>956.0</c:v>
                </c:pt>
                <c:pt idx="4165">
                  <c:v>956.0</c:v>
                </c:pt>
                <c:pt idx="4166">
                  <c:v>956.0</c:v>
                </c:pt>
                <c:pt idx="4167">
                  <c:v>956.0</c:v>
                </c:pt>
                <c:pt idx="4168">
                  <c:v>956.0</c:v>
                </c:pt>
                <c:pt idx="4169">
                  <c:v>957.0</c:v>
                </c:pt>
                <c:pt idx="4170">
                  <c:v>958.0</c:v>
                </c:pt>
                <c:pt idx="4171">
                  <c:v>959.0</c:v>
                </c:pt>
                <c:pt idx="4172">
                  <c:v>959.0</c:v>
                </c:pt>
                <c:pt idx="4173">
                  <c:v>959.0</c:v>
                </c:pt>
                <c:pt idx="4174">
                  <c:v>959.0</c:v>
                </c:pt>
                <c:pt idx="4175">
                  <c:v>960.0</c:v>
                </c:pt>
                <c:pt idx="4176">
                  <c:v>960.0</c:v>
                </c:pt>
                <c:pt idx="4177">
                  <c:v>960.0</c:v>
                </c:pt>
                <c:pt idx="4178">
                  <c:v>960.0</c:v>
                </c:pt>
                <c:pt idx="4179">
                  <c:v>960.0</c:v>
                </c:pt>
                <c:pt idx="4180">
                  <c:v>960.0</c:v>
                </c:pt>
                <c:pt idx="4181">
                  <c:v>960.0</c:v>
                </c:pt>
                <c:pt idx="4182">
                  <c:v>960.0</c:v>
                </c:pt>
                <c:pt idx="4183">
                  <c:v>960.0</c:v>
                </c:pt>
                <c:pt idx="4184">
                  <c:v>961.0</c:v>
                </c:pt>
                <c:pt idx="4185">
                  <c:v>961.0</c:v>
                </c:pt>
                <c:pt idx="4186">
                  <c:v>961.0</c:v>
                </c:pt>
                <c:pt idx="4187">
                  <c:v>962.0</c:v>
                </c:pt>
                <c:pt idx="4188">
                  <c:v>962.0</c:v>
                </c:pt>
                <c:pt idx="4189">
                  <c:v>962.0</c:v>
                </c:pt>
                <c:pt idx="4190">
                  <c:v>962.0</c:v>
                </c:pt>
                <c:pt idx="4191">
                  <c:v>962.0</c:v>
                </c:pt>
                <c:pt idx="4192">
                  <c:v>962.0</c:v>
                </c:pt>
                <c:pt idx="4193">
                  <c:v>963.0</c:v>
                </c:pt>
                <c:pt idx="4194">
                  <c:v>963.0</c:v>
                </c:pt>
                <c:pt idx="4195">
                  <c:v>963.0</c:v>
                </c:pt>
                <c:pt idx="4196">
                  <c:v>963.0</c:v>
                </c:pt>
                <c:pt idx="4197">
                  <c:v>963.0</c:v>
                </c:pt>
                <c:pt idx="4198">
                  <c:v>963.0</c:v>
                </c:pt>
                <c:pt idx="4199">
                  <c:v>964.0</c:v>
                </c:pt>
                <c:pt idx="4200">
                  <c:v>964.0</c:v>
                </c:pt>
                <c:pt idx="4201">
                  <c:v>965.0</c:v>
                </c:pt>
                <c:pt idx="4202">
                  <c:v>966.0</c:v>
                </c:pt>
                <c:pt idx="4203">
                  <c:v>967.0</c:v>
                </c:pt>
                <c:pt idx="4204">
                  <c:v>967.0</c:v>
                </c:pt>
                <c:pt idx="4205">
                  <c:v>967.0</c:v>
                </c:pt>
                <c:pt idx="4206">
                  <c:v>967.0</c:v>
                </c:pt>
                <c:pt idx="4207">
                  <c:v>968.0</c:v>
                </c:pt>
                <c:pt idx="4208">
                  <c:v>969.0</c:v>
                </c:pt>
                <c:pt idx="4209">
                  <c:v>970.0</c:v>
                </c:pt>
                <c:pt idx="4210">
                  <c:v>970.0</c:v>
                </c:pt>
                <c:pt idx="4211">
                  <c:v>971.0</c:v>
                </c:pt>
                <c:pt idx="4212">
                  <c:v>972.0</c:v>
                </c:pt>
                <c:pt idx="4213">
                  <c:v>972.0</c:v>
                </c:pt>
                <c:pt idx="4214">
                  <c:v>973.0</c:v>
                </c:pt>
                <c:pt idx="4215">
                  <c:v>974.0</c:v>
                </c:pt>
                <c:pt idx="4216">
                  <c:v>974.0</c:v>
                </c:pt>
                <c:pt idx="4217">
                  <c:v>974.0</c:v>
                </c:pt>
                <c:pt idx="4218">
                  <c:v>975.0</c:v>
                </c:pt>
                <c:pt idx="4219">
                  <c:v>976.0</c:v>
                </c:pt>
                <c:pt idx="4220">
                  <c:v>976.0</c:v>
                </c:pt>
                <c:pt idx="4221">
                  <c:v>977.0</c:v>
                </c:pt>
                <c:pt idx="4222">
                  <c:v>977.0</c:v>
                </c:pt>
                <c:pt idx="4223">
                  <c:v>977.0</c:v>
                </c:pt>
                <c:pt idx="4224">
                  <c:v>977.0</c:v>
                </c:pt>
                <c:pt idx="4225">
                  <c:v>977.0</c:v>
                </c:pt>
                <c:pt idx="4226">
                  <c:v>977.0</c:v>
                </c:pt>
                <c:pt idx="4227">
                  <c:v>977.0</c:v>
                </c:pt>
                <c:pt idx="4228">
                  <c:v>977.0</c:v>
                </c:pt>
                <c:pt idx="4229">
                  <c:v>977.0</c:v>
                </c:pt>
                <c:pt idx="4230">
                  <c:v>977.0</c:v>
                </c:pt>
                <c:pt idx="4231">
                  <c:v>977.0</c:v>
                </c:pt>
                <c:pt idx="4232">
                  <c:v>977.0</c:v>
                </c:pt>
                <c:pt idx="4233">
                  <c:v>977.0</c:v>
                </c:pt>
                <c:pt idx="4234">
                  <c:v>977.0</c:v>
                </c:pt>
                <c:pt idx="4235">
                  <c:v>977.0</c:v>
                </c:pt>
                <c:pt idx="4236">
                  <c:v>977.0</c:v>
                </c:pt>
                <c:pt idx="4237">
                  <c:v>977.0</c:v>
                </c:pt>
                <c:pt idx="4238">
                  <c:v>978.0</c:v>
                </c:pt>
                <c:pt idx="4239">
                  <c:v>978.0</c:v>
                </c:pt>
                <c:pt idx="4240">
                  <c:v>978.0</c:v>
                </c:pt>
                <c:pt idx="4241">
                  <c:v>978.0</c:v>
                </c:pt>
                <c:pt idx="4242">
                  <c:v>978.0</c:v>
                </c:pt>
                <c:pt idx="4243">
                  <c:v>978.0</c:v>
                </c:pt>
                <c:pt idx="4244">
                  <c:v>978.0</c:v>
                </c:pt>
                <c:pt idx="4245">
                  <c:v>979.0</c:v>
                </c:pt>
                <c:pt idx="4246">
                  <c:v>980.0</c:v>
                </c:pt>
                <c:pt idx="4247">
                  <c:v>981.0</c:v>
                </c:pt>
                <c:pt idx="4248">
                  <c:v>981.0</c:v>
                </c:pt>
                <c:pt idx="4249">
                  <c:v>981.0</c:v>
                </c:pt>
                <c:pt idx="4250">
                  <c:v>981.0</c:v>
                </c:pt>
                <c:pt idx="4251">
                  <c:v>981.0</c:v>
                </c:pt>
                <c:pt idx="4252">
                  <c:v>981.0</c:v>
                </c:pt>
                <c:pt idx="4253">
                  <c:v>981.0</c:v>
                </c:pt>
                <c:pt idx="4254">
                  <c:v>981.0</c:v>
                </c:pt>
                <c:pt idx="4255">
                  <c:v>981.0</c:v>
                </c:pt>
                <c:pt idx="4256">
                  <c:v>982.0</c:v>
                </c:pt>
                <c:pt idx="4257">
                  <c:v>982.0</c:v>
                </c:pt>
                <c:pt idx="4258">
                  <c:v>983.0</c:v>
                </c:pt>
                <c:pt idx="4259">
                  <c:v>984.0</c:v>
                </c:pt>
                <c:pt idx="4260">
                  <c:v>984.0</c:v>
                </c:pt>
                <c:pt idx="4261">
                  <c:v>984.0</c:v>
                </c:pt>
                <c:pt idx="4262">
                  <c:v>984.0</c:v>
                </c:pt>
                <c:pt idx="4263">
                  <c:v>985.0</c:v>
                </c:pt>
                <c:pt idx="4264">
                  <c:v>986.0</c:v>
                </c:pt>
                <c:pt idx="4265">
                  <c:v>986.0</c:v>
                </c:pt>
                <c:pt idx="4266">
                  <c:v>986.0</c:v>
                </c:pt>
                <c:pt idx="4267">
                  <c:v>986.0</c:v>
                </c:pt>
                <c:pt idx="4268">
                  <c:v>986.0</c:v>
                </c:pt>
                <c:pt idx="4269">
                  <c:v>986.0</c:v>
                </c:pt>
                <c:pt idx="4270">
                  <c:v>986.0</c:v>
                </c:pt>
                <c:pt idx="4271">
                  <c:v>986.0</c:v>
                </c:pt>
                <c:pt idx="4272">
                  <c:v>986.0</c:v>
                </c:pt>
                <c:pt idx="4273">
                  <c:v>986.0</c:v>
                </c:pt>
                <c:pt idx="4274">
                  <c:v>987.0</c:v>
                </c:pt>
                <c:pt idx="4275">
                  <c:v>987.0</c:v>
                </c:pt>
                <c:pt idx="4276">
                  <c:v>987.0</c:v>
                </c:pt>
                <c:pt idx="4277">
                  <c:v>987.0</c:v>
                </c:pt>
                <c:pt idx="4278">
                  <c:v>987.0</c:v>
                </c:pt>
                <c:pt idx="4279">
                  <c:v>987.0</c:v>
                </c:pt>
                <c:pt idx="4280">
                  <c:v>987.0</c:v>
                </c:pt>
                <c:pt idx="4281">
                  <c:v>987.0</c:v>
                </c:pt>
                <c:pt idx="4282">
                  <c:v>987.0</c:v>
                </c:pt>
                <c:pt idx="4283">
                  <c:v>987.0</c:v>
                </c:pt>
                <c:pt idx="4284">
                  <c:v>987.0</c:v>
                </c:pt>
                <c:pt idx="4285">
                  <c:v>987.0</c:v>
                </c:pt>
                <c:pt idx="4286">
                  <c:v>988.0</c:v>
                </c:pt>
                <c:pt idx="4287">
                  <c:v>988.0</c:v>
                </c:pt>
                <c:pt idx="4288">
                  <c:v>988.0</c:v>
                </c:pt>
                <c:pt idx="4289">
                  <c:v>989.0</c:v>
                </c:pt>
                <c:pt idx="4290">
                  <c:v>989.0</c:v>
                </c:pt>
                <c:pt idx="4291">
                  <c:v>990.0</c:v>
                </c:pt>
                <c:pt idx="4292">
                  <c:v>991.0</c:v>
                </c:pt>
                <c:pt idx="4293">
                  <c:v>992.0</c:v>
                </c:pt>
                <c:pt idx="4294">
                  <c:v>993.0</c:v>
                </c:pt>
                <c:pt idx="4295">
                  <c:v>993.0</c:v>
                </c:pt>
                <c:pt idx="4296">
                  <c:v>993.0</c:v>
                </c:pt>
                <c:pt idx="4297">
                  <c:v>994.0</c:v>
                </c:pt>
                <c:pt idx="4298">
                  <c:v>994.0</c:v>
                </c:pt>
                <c:pt idx="4299">
                  <c:v>994.0</c:v>
                </c:pt>
                <c:pt idx="4300">
                  <c:v>994.0</c:v>
                </c:pt>
                <c:pt idx="4301">
                  <c:v>994.0</c:v>
                </c:pt>
                <c:pt idx="4302">
                  <c:v>994.0</c:v>
                </c:pt>
                <c:pt idx="4303">
                  <c:v>994.0</c:v>
                </c:pt>
                <c:pt idx="4304">
                  <c:v>994.0</c:v>
                </c:pt>
                <c:pt idx="4305">
                  <c:v>994.0</c:v>
                </c:pt>
                <c:pt idx="4306">
                  <c:v>994.0</c:v>
                </c:pt>
                <c:pt idx="4307">
                  <c:v>994.0</c:v>
                </c:pt>
                <c:pt idx="4308">
                  <c:v>994.0</c:v>
                </c:pt>
                <c:pt idx="4309">
                  <c:v>994.0</c:v>
                </c:pt>
                <c:pt idx="4310">
                  <c:v>994.0</c:v>
                </c:pt>
                <c:pt idx="4311">
                  <c:v>994.0</c:v>
                </c:pt>
                <c:pt idx="4312">
                  <c:v>995.0</c:v>
                </c:pt>
                <c:pt idx="4313">
                  <c:v>995.0</c:v>
                </c:pt>
                <c:pt idx="4314">
                  <c:v>996.0</c:v>
                </c:pt>
                <c:pt idx="4315">
                  <c:v>997.0</c:v>
                </c:pt>
                <c:pt idx="4316">
                  <c:v>998.0</c:v>
                </c:pt>
                <c:pt idx="4317">
                  <c:v>998.0</c:v>
                </c:pt>
                <c:pt idx="4318">
                  <c:v>998.0</c:v>
                </c:pt>
                <c:pt idx="4319">
                  <c:v>998.0</c:v>
                </c:pt>
                <c:pt idx="4320">
                  <c:v>998.0</c:v>
                </c:pt>
                <c:pt idx="4321">
                  <c:v>998.0</c:v>
                </c:pt>
                <c:pt idx="4322">
                  <c:v>999.0</c:v>
                </c:pt>
                <c:pt idx="4323">
                  <c:v>999.0</c:v>
                </c:pt>
                <c:pt idx="4324">
                  <c:v>999.0</c:v>
                </c:pt>
                <c:pt idx="4325">
                  <c:v>999.0</c:v>
                </c:pt>
                <c:pt idx="4326">
                  <c:v>999.0</c:v>
                </c:pt>
                <c:pt idx="4327">
                  <c:v>999.0</c:v>
                </c:pt>
                <c:pt idx="4328">
                  <c:v>999.0</c:v>
                </c:pt>
                <c:pt idx="4329">
                  <c:v>999.0</c:v>
                </c:pt>
                <c:pt idx="4330">
                  <c:v>999.0</c:v>
                </c:pt>
                <c:pt idx="4331">
                  <c:v>999.0</c:v>
                </c:pt>
                <c:pt idx="4332">
                  <c:v>999.0</c:v>
                </c:pt>
                <c:pt idx="4333">
                  <c:v>999.0</c:v>
                </c:pt>
                <c:pt idx="4334">
                  <c:v>999.0</c:v>
                </c:pt>
                <c:pt idx="4335">
                  <c:v>999.0</c:v>
                </c:pt>
                <c:pt idx="4336">
                  <c:v>999.0</c:v>
                </c:pt>
                <c:pt idx="4337">
                  <c:v>999.0</c:v>
                </c:pt>
                <c:pt idx="4338">
                  <c:v>999.0</c:v>
                </c:pt>
                <c:pt idx="4339">
                  <c:v>999.0</c:v>
                </c:pt>
                <c:pt idx="4340">
                  <c:v>999.0</c:v>
                </c:pt>
                <c:pt idx="4341">
                  <c:v>999.0</c:v>
                </c:pt>
                <c:pt idx="4342">
                  <c:v>999.0</c:v>
                </c:pt>
                <c:pt idx="4343">
                  <c:v>999.0</c:v>
                </c:pt>
                <c:pt idx="4344">
                  <c:v>999.0</c:v>
                </c:pt>
                <c:pt idx="4345">
                  <c:v>999.0</c:v>
                </c:pt>
                <c:pt idx="4346">
                  <c:v>999.0</c:v>
                </c:pt>
                <c:pt idx="4347">
                  <c:v>1000.0</c:v>
                </c:pt>
                <c:pt idx="4348">
                  <c:v>1000.0</c:v>
                </c:pt>
                <c:pt idx="4349">
                  <c:v>1000.0</c:v>
                </c:pt>
                <c:pt idx="4350">
                  <c:v>1000.0</c:v>
                </c:pt>
                <c:pt idx="4351">
                  <c:v>1001.0</c:v>
                </c:pt>
                <c:pt idx="4352">
                  <c:v>1001.0</c:v>
                </c:pt>
                <c:pt idx="4353">
                  <c:v>1001.0</c:v>
                </c:pt>
                <c:pt idx="4354">
                  <c:v>1001.0</c:v>
                </c:pt>
                <c:pt idx="4355">
                  <c:v>1002.0</c:v>
                </c:pt>
                <c:pt idx="4356">
                  <c:v>1003.0</c:v>
                </c:pt>
                <c:pt idx="4357">
                  <c:v>1004.0</c:v>
                </c:pt>
                <c:pt idx="4358">
                  <c:v>1004.0</c:v>
                </c:pt>
                <c:pt idx="4359">
                  <c:v>1004.0</c:v>
                </c:pt>
                <c:pt idx="4360">
                  <c:v>1004.0</c:v>
                </c:pt>
                <c:pt idx="4361">
                  <c:v>1004.0</c:v>
                </c:pt>
                <c:pt idx="4362">
                  <c:v>1005.0</c:v>
                </c:pt>
                <c:pt idx="4363">
                  <c:v>1005.0</c:v>
                </c:pt>
                <c:pt idx="4364">
                  <c:v>1005.0</c:v>
                </c:pt>
                <c:pt idx="4365">
                  <c:v>1006.0</c:v>
                </c:pt>
                <c:pt idx="4366">
                  <c:v>1006.0</c:v>
                </c:pt>
                <c:pt idx="4367">
                  <c:v>1006.0</c:v>
                </c:pt>
                <c:pt idx="4368">
                  <c:v>1006.0</c:v>
                </c:pt>
                <c:pt idx="4369">
                  <c:v>1006.0</c:v>
                </c:pt>
                <c:pt idx="4370">
                  <c:v>1006.0</c:v>
                </c:pt>
                <c:pt idx="4371">
                  <c:v>1006.0</c:v>
                </c:pt>
                <c:pt idx="4372">
                  <c:v>1007.0</c:v>
                </c:pt>
                <c:pt idx="4373">
                  <c:v>1007.0</c:v>
                </c:pt>
                <c:pt idx="4374">
                  <c:v>1007.0</c:v>
                </c:pt>
                <c:pt idx="4375">
                  <c:v>1007.0</c:v>
                </c:pt>
                <c:pt idx="4376">
                  <c:v>1007.0</c:v>
                </c:pt>
                <c:pt idx="4377">
                  <c:v>1007.0</c:v>
                </c:pt>
                <c:pt idx="4378">
                  <c:v>1007.0</c:v>
                </c:pt>
                <c:pt idx="4379">
                  <c:v>1007.0</c:v>
                </c:pt>
                <c:pt idx="4380">
                  <c:v>1007.0</c:v>
                </c:pt>
                <c:pt idx="4381">
                  <c:v>1007.0</c:v>
                </c:pt>
                <c:pt idx="4382">
                  <c:v>1007.0</c:v>
                </c:pt>
                <c:pt idx="4383">
                  <c:v>1007.0</c:v>
                </c:pt>
                <c:pt idx="4384">
                  <c:v>1007.0</c:v>
                </c:pt>
                <c:pt idx="4385">
                  <c:v>1007.0</c:v>
                </c:pt>
                <c:pt idx="4386">
                  <c:v>1007.0</c:v>
                </c:pt>
                <c:pt idx="4387">
                  <c:v>1007.0</c:v>
                </c:pt>
                <c:pt idx="4388">
                  <c:v>1007.0</c:v>
                </c:pt>
                <c:pt idx="4389">
                  <c:v>1007.0</c:v>
                </c:pt>
                <c:pt idx="4390">
                  <c:v>1007.0</c:v>
                </c:pt>
                <c:pt idx="4391">
                  <c:v>1007.0</c:v>
                </c:pt>
                <c:pt idx="4392">
                  <c:v>1007.0</c:v>
                </c:pt>
                <c:pt idx="4393">
                  <c:v>1007.0</c:v>
                </c:pt>
                <c:pt idx="4394">
                  <c:v>1007.0</c:v>
                </c:pt>
                <c:pt idx="4395">
                  <c:v>1007.0</c:v>
                </c:pt>
                <c:pt idx="4396">
                  <c:v>1007.0</c:v>
                </c:pt>
                <c:pt idx="4397">
                  <c:v>1007.0</c:v>
                </c:pt>
                <c:pt idx="4398">
                  <c:v>1007.0</c:v>
                </c:pt>
                <c:pt idx="4399">
                  <c:v>1007.0</c:v>
                </c:pt>
                <c:pt idx="4400">
                  <c:v>1007.0</c:v>
                </c:pt>
                <c:pt idx="4401">
                  <c:v>1008.0</c:v>
                </c:pt>
                <c:pt idx="4402">
                  <c:v>1008.0</c:v>
                </c:pt>
                <c:pt idx="4403">
                  <c:v>1008.0</c:v>
                </c:pt>
                <c:pt idx="4404">
                  <c:v>1008.0</c:v>
                </c:pt>
                <c:pt idx="4405">
                  <c:v>1008.0</c:v>
                </c:pt>
                <c:pt idx="4406">
                  <c:v>1008.0</c:v>
                </c:pt>
                <c:pt idx="4407">
                  <c:v>1008.0</c:v>
                </c:pt>
                <c:pt idx="4408">
                  <c:v>1008.0</c:v>
                </c:pt>
                <c:pt idx="4409">
                  <c:v>1008.0</c:v>
                </c:pt>
                <c:pt idx="4410">
                  <c:v>1008.0</c:v>
                </c:pt>
                <c:pt idx="4411">
                  <c:v>1009.0</c:v>
                </c:pt>
                <c:pt idx="4412">
                  <c:v>1009.0</c:v>
                </c:pt>
                <c:pt idx="4413">
                  <c:v>1009.0</c:v>
                </c:pt>
                <c:pt idx="4414">
                  <c:v>1009.0</c:v>
                </c:pt>
                <c:pt idx="4415">
                  <c:v>1009.0</c:v>
                </c:pt>
                <c:pt idx="4416">
                  <c:v>1009.0</c:v>
                </c:pt>
                <c:pt idx="4417">
                  <c:v>1009.0</c:v>
                </c:pt>
                <c:pt idx="4418">
                  <c:v>1010.0</c:v>
                </c:pt>
                <c:pt idx="4419">
                  <c:v>1011.0</c:v>
                </c:pt>
                <c:pt idx="4420">
                  <c:v>1012.0</c:v>
                </c:pt>
                <c:pt idx="4421">
                  <c:v>1012.0</c:v>
                </c:pt>
                <c:pt idx="4422">
                  <c:v>1012.0</c:v>
                </c:pt>
                <c:pt idx="4423">
                  <c:v>1012.0</c:v>
                </c:pt>
                <c:pt idx="4424">
                  <c:v>1012.0</c:v>
                </c:pt>
                <c:pt idx="4425">
                  <c:v>1012.0</c:v>
                </c:pt>
                <c:pt idx="4426">
                  <c:v>1012.0</c:v>
                </c:pt>
                <c:pt idx="4427">
                  <c:v>1012.0</c:v>
                </c:pt>
                <c:pt idx="4428">
                  <c:v>1012.0</c:v>
                </c:pt>
                <c:pt idx="4429">
                  <c:v>1012.0</c:v>
                </c:pt>
                <c:pt idx="4430">
                  <c:v>1012.0</c:v>
                </c:pt>
                <c:pt idx="4431">
                  <c:v>1012.0</c:v>
                </c:pt>
                <c:pt idx="4432">
                  <c:v>1012.0</c:v>
                </c:pt>
                <c:pt idx="4433">
                  <c:v>1012.0</c:v>
                </c:pt>
                <c:pt idx="4434">
                  <c:v>1012.0</c:v>
                </c:pt>
                <c:pt idx="4435">
                  <c:v>1012.0</c:v>
                </c:pt>
                <c:pt idx="4436">
                  <c:v>1012.0</c:v>
                </c:pt>
                <c:pt idx="4437">
                  <c:v>1012.0</c:v>
                </c:pt>
                <c:pt idx="4438">
                  <c:v>1012.0</c:v>
                </c:pt>
                <c:pt idx="4439">
                  <c:v>1012.0</c:v>
                </c:pt>
                <c:pt idx="4440">
                  <c:v>1012.0</c:v>
                </c:pt>
                <c:pt idx="4441">
                  <c:v>1012.0</c:v>
                </c:pt>
                <c:pt idx="4442">
                  <c:v>1012.0</c:v>
                </c:pt>
                <c:pt idx="4443">
                  <c:v>1012.0</c:v>
                </c:pt>
                <c:pt idx="4444">
                  <c:v>1012.0</c:v>
                </c:pt>
                <c:pt idx="4445">
                  <c:v>1012.0</c:v>
                </c:pt>
                <c:pt idx="4446">
                  <c:v>1012.0</c:v>
                </c:pt>
                <c:pt idx="4447">
                  <c:v>1012.0</c:v>
                </c:pt>
                <c:pt idx="4448">
                  <c:v>1012.0</c:v>
                </c:pt>
                <c:pt idx="4449">
                  <c:v>1012.0</c:v>
                </c:pt>
                <c:pt idx="4450">
                  <c:v>1012.0</c:v>
                </c:pt>
                <c:pt idx="4451">
                  <c:v>1012.0</c:v>
                </c:pt>
                <c:pt idx="4452">
                  <c:v>1012.0</c:v>
                </c:pt>
                <c:pt idx="4453">
                  <c:v>1012.0</c:v>
                </c:pt>
                <c:pt idx="4454">
                  <c:v>1012.0</c:v>
                </c:pt>
                <c:pt idx="4455">
                  <c:v>1012.0</c:v>
                </c:pt>
                <c:pt idx="4456">
                  <c:v>1012.0</c:v>
                </c:pt>
                <c:pt idx="4457">
                  <c:v>1012.0</c:v>
                </c:pt>
                <c:pt idx="4458">
                  <c:v>1012.0</c:v>
                </c:pt>
                <c:pt idx="4459">
                  <c:v>1012.0</c:v>
                </c:pt>
                <c:pt idx="4460">
                  <c:v>1012.0</c:v>
                </c:pt>
                <c:pt idx="4461">
                  <c:v>1012.0</c:v>
                </c:pt>
                <c:pt idx="4462">
                  <c:v>1012.0</c:v>
                </c:pt>
                <c:pt idx="4463">
                  <c:v>1012.0</c:v>
                </c:pt>
                <c:pt idx="4464">
                  <c:v>1012.0</c:v>
                </c:pt>
                <c:pt idx="4465">
                  <c:v>1012.0</c:v>
                </c:pt>
                <c:pt idx="4466">
                  <c:v>1012.0</c:v>
                </c:pt>
                <c:pt idx="4467">
                  <c:v>1012.0</c:v>
                </c:pt>
                <c:pt idx="4468">
                  <c:v>1012.0</c:v>
                </c:pt>
                <c:pt idx="4469">
                  <c:v>1012.0</c:v>
                </c:pt>
                <c:pt idx="4470">
                  <c:v>1012.0</c:v>
                </c:pt>
                <c:pt idx="4471">
                  <c:v>1012.0</c:v>
                </c:pt>
                <c:pt idx="4472">
                  <c:v>1012.0</c:v>
                </c:pt>
                <c:pt idx="4473">
                  <c:v>1013.0</c:v>
                </c:pt>
                <c:pt idx="4474">
                  <c:v>1014.0</c:v>
                </c:pt>
                <c:pt idx="4475">
                  <c:v>1014.0</c:v>
                </c:pt>
                <c:pt idx="4476">
                  <c:v>1014.0</c:v>
                </c:pt>
                <c:pt idx="4477">
                  <c:v>1015.0</c:v>
                </c:pt>
                <c:pt idx="4478">
                  <c:v>1015.0</c:v>
                </c:pt>
                <c:pt idx="4479">
                  <c:v>1015.0</c:v>
                </c:pt>
                <c:pt idx="4480">
                  <c:v>1015.0</c:v>
                </c:pt>
                <c:pt idx="4481">
                  <c:v>1015.0</c:v>
                </c:pt>
                <c:pt idx="4482">
                  <c:v>1015.0</c:v>
                </c:pt>
                <c:pt idx="4483">
                  <c:v>1015.0</c:v>
                </c:pt>
                <c:pt idx="4484">
                  <c:v>1015.0</c:v>
                </c:pt>
                <c:pt idx="4485">
                  <c:v>1015.0</c:v>
                </c:pt>
                <c:pt idx="4486">
                  <c:v>1015.0</c:v>
                </c:pt>
                <c:pt idx="4487">
                  <c:v>1015.0</c:v>
                </c:pt>
                <c:pt idx="4488">
                  <c:v>1015.0</c:v>
                </c:pt>
                <c:pt idx="4489">
                  <c:v>1015.0</c:v>
                </c:pt>
                <c:pt idx="4490">
                  <c:v>1015.0</c:v>
                </c:pt>
                <c:pt idx="4491">
                  <c:v>1015.0</c:v>
                </c:pt>
                <c:pt idx="4492">
                  <c:v>1015.0</c:v>
                </c:pt>
                <c:pt idx="4493">
                  <c:v>1015.0</c:v>
                </c:pt>
                <c:pt idx="4494">
                  <c:v>1016.0</c:v>
                </c:pt>
                <c:pt idx="4495">
                  <c:v>1016.0</c:v>
                </c:pt>
                <c:pt idx="4496">
                  <c:v>1016.0</c:v>
                </c:pt>
                <c:pt idx="4497">
                  <c:v>1016.0</c:v>
                </c:pt>
                <c:pt idx="4498">
                  <c:v>1016.0</c:v>
                </c:pt>
                <c:pt idx="4499">
                  <c:v>1016.0</c:v>
                </c:pt>
                <c:pt idx="4500">
                  <c:v>1016.0</c:v>
                </c:pt>
                <c:pt idx="4501">
                  <c:v>1016.0</c:v>
                </c:pt>
                <c:pt idx="4502">
                  <c:v>1016.0</c:v>
                </c:pt>
                <c:pt idx="4503">
                  <c:v>1016.0</c:v>
                </c:pt>
                <c:pt idx="4504">
                  <c:v>1016.0</c:v>
                </c:pt>
                <c:pt idx="4505">
                  <c:v>1016.0</c:v>
                </c:pt>
                <c:pt idx="4506">
                  <c:v>1017.0</c:v>
                </c:pt>
                <c:pt idx="4507">
                  <c:v>1017.0</c:v>
                </c:pt>
                <c:pt idx="4508">
                  <c:v>1017.0</c:v>
                </c:pt>
                <c:pt idx="4509">
                  <c:v>1017.0</c:v>
                </c:pt>
                <c:pt idx="4510">
                  <c:v>1017.0</c:v>
                </c:pt>
                <c:pt idx="4511">
                  <c:v>1017.0</c:v>
                </c:pt>
                <c:pt idx="4512">
                  <c:v>1017.0</c:v>
                </c:pt>
                <c:pt idx="4513">
                  <c:v>1017.0</c:v>
                </c:pt>
                <c:pt idx="4514">
                  <c:v>1017.0</c:v>
                </c:pt>
                <c:pt idx="4515">
                  <c:v>1017.0</c:v>
                </c:pt>
                <c:pt idx="4516">
                  <c:v>1017.0</c:v>
                </c:pt>
                <c:pt idx="4517">
                  <c:v>1018.0</c:v>
                </c:pt>
                <c:pt idx="4518">
                  <c:v>1018.0</c:v>
                </c:pt>
                <c:pt idx="4519">
                  <c:v>1018.0</c:v>
                </c:pt>
                <c:pt idx="4520">
                  <c:v>1018.0</c:v>
                </c:pt>
                <c:pt idx="4521">
                  <c:v>1019.0</c:v>
                </c:pt>
                <c:pt idx="4522">
                  <c:v>1019.0</c:v>
                </c:pt>
                <c:pt idx="4523">
                  <c:v>1019.0</c:v>
                </c:pt>
                <c:pt idx="4524">
                  <c:v>1019.0</c:v>
                </c:pt>
                <c:pt idx="4525">
                  <c:v>1019.0</c:v>
                </c:pt>
                <c:pt idx="4526">
                  <c:v>1019.0</c:v>
                </c:pt>
                <c:pt idx="4527">
                  <c:v>1019.0</c:v>
                </c:pt>
                <c:pt idx="4528">
                  <c:v>1019.0</c:v>
                </c:pt>
                <c:pt idx="4529">
                  <c:v>1019.0</c:v>
                </c:pt>
                <c:pt idx="4530">
                  <c:v>1019.0</c:v>
                </c:pt>
                <c:pt idx="4531">
                  <c:v>1019.0</c:v>
                </c:pt>
                <c:pt idx="4532">
                  <c:v>1019.0</c:v>
                </c:pt>
                <c:pt idx="4533">
                  <c:v>1019.0</c:v>
                </c:pt>
                <c:pt idx="4534">
                  <c:v>1019.0</c:v>
                </c:pt>
                <c:pt idx="4535">
                  <c:v>1019.0</c:v>
                </c:pt>
                <c:pt idx="4536">
                  <c:v>1019.0</c:v>
                </c:pt>
                <c:pt idx="4537">
                  <c:v>1019.0</c:v>
                </c:pt>
                <c:pt idx="4538">
                  <c:v>1019.0</c:v>
                </c:pt>
                <c:pt idx="4539">
                  <c:v>1019.0</c:v>
                </c:pt>
                <c:pt idx="4540">
                  <c:v>1019.0</c:v>
                </c:pt>
                <c:pt idx="4541">
                  <c:v>1019.0</c:v>
                </c:pt>
                <c:pt idx="4542">
                  <c:v>1019.0</c:v>
                </c:pt>
                <c:pt idx="4543">
                  <c:v>1019.0</c:v>
                </c:pt>
                <c:pt idx="4544">
                  <c:v>1019.0</c:v>
                </c:pt>
                <c:pt idx="4545">
                  <c:v>1019.0</c:v>
                </c:pt>
                <c:pt idx="4546">
                  <c:v>1019.0</c:v>
                </c:pt>
                <c:pt idx="4547">
                  <c:v>1019.0</c:v>
                </c:pt>
                <c:pt idx="4548">
                  <c:v>1019.0</c:v>
                </c:pt>
                <c:pt idx="4549">
                  <c:v>1019.0</c:v>
                </c:pt>
                <c:pt idx="4550">
                  <c:v>1019.0</c:v>
                </c:pt>
                <c:pt idx="4551">
                  <c:v>1019.0</c:v>
                </c:pt>
                <c:pt idx="4552">
                  <c:v>1019.0</c:v>
                </c:pt>
                <c:pt idx="4553">
                  <c:v>1019.0</c:v>
                </c:pt>
                <c:pt idx="4554">
                  <c:v>1020.0</c:v>
                </c:pt>
                <c:pt idx="4555">
                  <c:v>1020.0</c:v>
                </c:pt>
                <c:pt idx="4556">
                  <c:v>1020.0</c:v>
                </c:pt>
                <c:pt idx="4557">
                  <c:v>1020.0</c:v>
                </c:pt>
                <c:pt idx="4558">
                  <c:v>1020.0</c:v>
                </c:pt>
                <c:pt idx="4559">
                  <c:v>1020.0</c:v>
                </c:pt>
                <c:pt idx="4560">
                  <c:v>1020.0</c:v>
                </c:pt>
                <c:pt idx="4561">
                  <c:v>1020.0</c:v>
                </c:pt>
                <c:pt idx="4562">
                  <c:v>1020.0</c:v>
                </c:pt>
                <c:pt idx="4563">
                  <c:v>1020.0</c:v>
                </c:pt>
                <c:pt idx="4564">
                  <c:v>1020.0</c:v>
                </c:pt>
                <c:pt idx="4565">
                  <c:v>1020.0</c:v>
                </c:pt>
                <c:pt idx="4566">
                  <c:v>1020.0</c:v>
                </c:pt>
                <c:pt idx="4567">
                  <c:v>1020.0</c:v>
                </c:pt>
                <c:pt idx="4568">
                  <c:v>1020.0</c:v>
                </c:pt>
                <c:pt idx="4569">
                  <c:v>1020.0</c:v>
                </c:pt>
                <c:pt idx="4570">
                  <c:v>1020.0</c:v>
                </c:pt>
                <c:pt idx="4571">
                  <c:v>1020.0</c:v>
                </c:pt>
                <c:pt idx="4572">
                  <c:v>1020.0</c:v>
                </c:pt>
                <c:pt idx="4573">
                  <c:v>1020.0</c:v>
                </c:pt>
                <c:pt idx="4574">
                  <c:v>1020.0</c:v>
                </c:pt>
                <c:pt idx="4575">
                  <c:v>1020.0</c:v>
                </c:pt>
                <c:pt idx="4576">
                  <c:v>1020.0</c:v>
                </c:pt>
                <c:pt idx="4577">
                  <c:v>1020.0</c:v>
                </c:pt>
                <c:pt idx="4578">
                  <c:v>1020.0</c:v>
                </c:pt>
                <c:pt idx="4579">
                  <c:v>1020.0</c:v>
                </c:pt>
                <c:pt idx="4580">
                  <c:v>1020.0</c:v>
                </c:pt>
                <c:pt idx="4581">
                  <c:v>1020.0</c:v>
                </c:pt>
                <c:pt idx="4582">
                  <c:v>1020.0</c:v>
                </c:pt>
                <c:pt idx="4583">
                  <c:v>1020.0</c:v>
                </c:pt>
                <c:pt idx="4584">
                  <c:v>1020.0</c:v>
                </c:pt>
                <c:pt idx="4585">
                  <c:v>1020.0</c:v>
                </c:pt>
                <c:pt idx="4586">
                  <c:v>1020.0</c:v>
                </c:pt>
                <c:pt idx="4587">
                  <c:v>1020.0</c:v>
                </c:pt>
                <c:pt idx="4588">
                  <c:v>1020.0</c:v>
                </c:pt>
                <c:pt idx="4589">
                  <c:v>1020.0</c:v>
                </c:pt>
                <c:pt idx="4590">
                  <c:v>1021.0</c:v>
                </c:pt>
                <c:pt idx="4591">
                  <c:v>1021.0</c:v>
                </c:pt>
                <c:pt idx="4592">
                  <c:v>1021.0</c:v>
                </c:pt>
                <c:pt idx="4593">
                  <c:v>1021.0</c:v>
                </c:pt>
                <c:pt idx="4594">
                  <c:v>1021.0</c:v>
                </c:pt>
                <c:pt idx="4595">
                  <c:v>1021.0</c:v>
                </c:pt>
                <c:pt idx="4596">
                  <c:v>1021.0</c:v>
                </c:pt>
                <c:pt idx="4597">
                  <c:v>1021.0</c:v>
                </c:pt>
                <c:pt idx="4598">
                  <c:v>1022.0</c:v>
                </c:pt>
                <c:pt idx="4599">
                  <c:v>1022.0</c:v>
                </c:pt>
                <c:pt idx="4600">
                  <c:v>1022.0</c:v>
                </c:pt>
                <c:pt idx="4601">
                  <c:v>1022.0</c:v>
                </c:pt>
                <c:pt idx="4602">
                  <c:v>1022.0</c:v>
                </c:pt>
                <c:pt idx="4603">
                  <c:v>1023.0</c:v>
                </c:pt>
                <c:pt idx="4604">
                  <c:v>1023.0</c:v>
                </c:pt>
                <c:pt idx="4605">
                  <c:v>1023.0</c:v>
                </c:pt>
                <c:pt idx="4606">
                  <c:v>1023.0</c:v>
                </c:pt>
                <c:pt idx="4607">
                  <c:v>1023.0</c:v>
                </c:pt>
                <c:pt idx="4608">
                  <c:v>1024.0</c:v>
                </c:pt>
                <c:pt idx="4609">
                  <c:v>1024.0</c:v>
                </c:pt>
                <c:pt idx="4610">
                  <c:v>1024.0</c:v>
                </c:pt>
                <c:pt idx="4611">
                  <c:v>1024.0</c:v>
                </c:pt>
                <c:pt idx="4612">
                  <c:v>1024.0</c:v>
                </c:pt>
                <c:pt idx="4613">
                  <c:v>1025.0</c:v>
                </c:pt>
                <c:pt idx="4614">
                  <c:v>1025.0</c:v>
                </c:pt>
                <c:pt idx="4615">
                  <c:v>1025.0</c:v>
                </c:pt>
                <c:pt idx="4616">
                  <c:v>1025.0</c:v>
                </c:pt>
                <c:pt idx="4617">
                  <c:v>1025.0</c:v>
                </c:pt>
                <c:pt idx="4618">
                  <c:v>1025.0</c:v>
                </c:pt>
                <c:pt idx="4619">
                  <c:v>1025.0</c:v>
                </c:pt>
                <c:pt idx="4620">
                  <c:v>1025.0</c:v>
                </c:pt>
                <c:pt idx="4621">
                  <c:v>1025.0</c:v>
                </c:pt>
                <c:pt idx="4622">
                  <c:v>1025.0</c:v>
                </c:pt>
                <c:pt idx="4623">
                  <c:v>1025.0</c:v>
                </c:pt>
                <c:pt idx="4624">
                  <c:v>1025.0</c:v>
                </c:pt>
                <c:pt idx="4625">
                  <c:v>1025.0</c:v>
                </c:pt>
                <c:pt idx="4626">
                  <c:v>1025.0</c:v>
                </c:pt>
                <c:pt idx="4627">
                  <c:v>1025.0</c:v>
                </c:pt>
                <c:pt idx="4628">
                  <c:v>1025.0</c:v>
                </c:pt>
                <c:pt idx="4629">
                  <c:v>1025.0</c:v>
                </c:pt>
                <c:pt idx="4630">
                  <c:v>1025.0</c:v>
                </c:pt>
                <c:pt idx="4631">
                  <c:v>1025.0</c:v>
                </c:pt>
                <c:pt idx="4632">
                  <c:v>1025.0</c:v>
                </c:pt>
                <c:pt idx="4633">
                  <c:v>1025.0</c:v>
                </c:pt>
                <c:pt idx="4634">
                  <c:v>1025.0</c:v>
                </c:pt>
                <c:pt idx="4635">
                  <c:v>1025.0</c:v>
                </c:pt>
                <c:pt idx="4636">
                  <c:v>1026.0</c:v>
                </c:pt>
                <c:pt idx="4637">
                  <c:v>1026.0</c:v>
                </c:pt>
                <c:pt idx="4638">
                  <c:v>1026.0</c:v>
                </c:pt>
                <c:pt idx="4639">
                  <c:v>1027.0</c:v>
                </c:pt>
                <c:pt idx="4640">
                  <c:v>1027.0</c:v>
                </c:pt>
                <c:pt idx="4641">
                  <c:v>1027.0</c:v>
                </c:pt>
                <c:pt idx="4642">
                  <c:v>1027.0</c:v>
                </c:pt>
                <c:pt idx="4643">
                  <c:v>1028.0</c:v>
                </c:pt>
                <c:pt idx="4644">
                  <c:v>1028.0</c:v>
                </c:pt>
                <c:pt idx="4645">
                  <c:v>1029.0</c:v>
                </c:pt>
                <c:pt idx="4646">
                  <c:v>1029.0</c:v>
                </c:pt>
                <c:pt idx="4647">
                  <c:v>1029.0</c:v>
                </c:pt>
                <c:pt idx="4648">
                  <c:v>1029.0</c:v>
                </c:pt>
                <c:pt idx="4649">
                  <c:v>1029.0</c:v>
                </c:pt>
                <c:pt idx="4650">
                  <c:v>1029.0</c:v>
                </c:pt>
                <c:pt idx="4651">
                  <c:v>1030.0</c:v>
                </c:pt>
                <c:pt idx="4652">
                  <c:v>1030.0</c:v>
                </c:pt>
                <c:pt idx="4653">
                  <c:v>1030.0</c:v>
                </c:pt>
                <c:pt idx="4654">
                  <c:v>1030.0</c:v>
                </c:pt>
                <c:pt idx="4655">
                  <c:v>1030.0</c:v>
                </c:pt>
                <c:pt idx="4656">
                  <c:v>1030.0</c:v>
                </c:pt>
                <c:pt idx="4657">
                  <c:v>1030.0</c:v>
                </c:pt>
                <c:pt idx="4658">
                  <c:v>1030.0</c:v>
                </c:pt>
                <c:pt idx="4659">
                  <c:v>1030.0</c:v>
                </c:pt>
                <c:pt idx="4660">
                  <c:v>1030.0</c:v>
                </c:pt>
                <c:pt idx="4661">
                  <c:v>1030.0</c:v>
                </c:pt>
                <c:pt idx="4662">
                  <c:v>1030.0</c:v>
                </c:pt>
                <c:pt idx="4663">
                  <c:v>1030.0</c:v>
                </c:pt>
                <c:pt idx="4664">
                  <c:v>1030.0</c:v>
                </c:pt>
                <c:pt idx="4665">
                  <c:v>1030.0</c:v>
                </c:pt>
                <c:pt idx="4666">
                  <c:v>1030.0</c:v>
                </c:pt>
                <c:pt idx="4667">
                  <c:v>1031.0</c:v>
                </c:pt>
                <c:pt idx="4668">
                  <c:v>1031.0</c:v>
                </c:pt>
                <c:pt idx="4669">
                  <c:v>1031.0</c:v>
                </c:pt>
                <c:pt idx="4670">
                  <c:v>1031.0</c:v>
                </c:pt>
                <c:pt idx="4671">
                  <c:v>1031.0</c:v>
                </c:pt>
                <c:pt idx="4672">
                  <c:v>1031.0</c:v>
                </c:pt>
                <c:pt idx="4673">
                  <c:v>1031.0</c:v>
                </c:pt>
                <c:pt idx="4674">
                  <c:v>1031.0</c:v>
                </c:pt>
                <c:pt idx="4675">
                  <c:v>1031.0</c:v>
                </c:pt>
                <c:pt idx="4676">
                  <c:v>1031.0</c:v>
                </c:pt>
                <c:pt idx="4677">
                  <c:v>1032.0</c:v>
                </c:pt>
                <c:pt idx="4678">
                  <c:v>1032.0</c:v>
                </c:pt>
                <c:pt idx="4679">
                  <c:v>1032.0</c:v>
                </c:pt>
                <c:pt idx="4680">
                  <c:v>1033.0</c:v>
                </c:pt>
                <c:pt idx="4681">
                  <c:v>1033.0</c:v>
                </c:pt>
                <c:pt idx="4682">
                  <c:v>1033.0</c:v>
                </c:pt>
                <c:pt idx="4683">
                  <c:v>1034.0</c:v>
                </c:pt>
                <c:pt idx="4684">
                  <c:v>1035.0</c:v>
                </c:pt>
                <c:pt idx="4685">
                  <c:v>1036.0</c:v>
                </c:pt>
                <c:pt idx="4686">
                  <c:v>1037.0</c:v>
                </c:pt>
                <c:pt idx="4687">
                  <c:v>1037.0</c:v>
                </c:pt>
                <c:pt idx="4688">
                  <c:v>1037.0</c:v>
                </c:pt>
                <c:pt idx="4689">
                  <c:v>1037.0</c:v>
                </c:pt>
                <c:pt idx="4690">
                  <c:v>1038.0</c:v>
                </c:pt>
                <c:pt idx="4691">
                  <c:v>1039.0</c:v>
                </c:pt>
                <c:pt idx="4692">
                  <c:v>1039.0</c:v>
                </c:pt>
                <c:pt idx="4693">
                  <c:v>1039.0</c:v>
                </c:pt>
                <c:pt idx="4694">
                  <c:v>1039.0</c:v>
                </c:pt>
                <c:pt idx="4695">
                  <c:v>1039.0</c:v>
                </c:pt>
                <c:pt idx="4696">
                  <c:v>1039.0</c:v>
                </c:pt>
                <c:pt idx="4697">
                  <c:v>1039.0</c:v>
                </c:pt>
                <c:pt idx="4698">
                  <c:v>1039.0</c:v>
                </c:pt>
                <c:pt idx="4699">
                  <c:v>1039.0</c:v>
                </c:pt>
                <c:pt idx="4700">
                  <c:v>1039.0</c:v>
                </c:pt>
                <c:pt idx="4701">
                  <c:v>1039.0</c:v>
                </c:pt>
                <c:pt idx="4702">
                  <c:v>1039.0</c:v>
                </c:pt>
                <c:pt idx="4703">
                  <c:v>1039.0</c:v>
                </c:pt>
                <c:pt idx="4704">
                  <c:v>1039.0</c:v>
                </c:pt>
                <c:pt idx="4705">
                  <c:v>1039.0</c:v>
                </c:pt>
                <c:pt idx="4706">
                  <c:v>1039.0</c:v>
                </c:pt>
                <c:pt idx="4707">
                  <c:v>1040.0</c:v>
                </c:pt>
                <c:pt idx="4708">
                  <c:v>1041.0</c:v>
                </c:pt>
                <c:pt idx="4709">
                  <c:v>1042.0</c:v>
                </c:pt>
                <c:pt idx="4710">
                  <c:v>1043.0</c:v>
                </c:pt>
                <c:pt idx="4711">
                  <c:v>1044.0</c:v>
                </c:pt>
                <c:pt idx="4712">
                  <c:v>1044.0</c:v>
                </c:pt>
                <c:pt idx="4713">
                  <c:v>1045.0</c:v>
                </c:pt>
                <c:pt idx="4714">
                  <c:v>1046.0</c:v>
                </c:pt>
                <c:pt idx="4715">
                  <c:v>1047.0</c:v>
                </c:pt>
                <c:pt idx="4716">
                  <c:v>1048.0</c:v>
                </c:pt>
                <c:pt idx="4717">
                  <c:v>1049.0</c:v>
                </c:pt>
                <c:pt idx="4718">
                  <c:v>1049.0</c:v>
                </c:pt>
                <c:pt idx="4719">
                  <c:v>1050.0</c:v>
                </c:pt>
                <c:pt idx="4720">
                  <c:v>1050.0</c:v>
                </c:pt>
                <c:pt idx="4721">
                  <c:v>1050.0</c:v>
                </c:pt>
                <c:pt idx="4722">
                  <c:v>1050.0</c:v>
                </c:pt>
                <c:pt idx="4723">
                  <c:v>1050.0</c:v>
                </c:pt>
                <c:pt idx="4724">
                  <c:v>1050.0</c:v>
                </c:pt>
                <c:pt idx="4725">
                  <c:v>1050.0</c:v>
                </c:pt>
                <c:pt idx="4726">
                  <c:v>1050.0</c:v>
                </c:pt>
                <c:pt idx="4727">
                  <c:v>1050.0</c:v>
                </c:pt>
                <c:pt idx="4728">
                  <c:v>1050.0</c:v>
                </c:pt>
                <c:pt idx="4729">
                  <c:v>1050.0</c:v>
                </c:pt>
                <c:pt idx="4730">
                  <c:v>1050.0</c:v>
                </c:pt>
                <c:pt idx="4731">
                  <c:v>1050.0</c:v>
                </c:pt>
                <c:pt idx="4732">
                  <c:v>1050.0</c:v>
                </c:pt>
                <c:pt idx="4733">
                  <c:v>1050.0</c:v>
                </c:pt>
                <c:pt idx="4734">
                  <c:v>1050.0</c:v>
                </c:pt>
                <c:pt idx="4735">
                  <c:v>1050.0</c:v>
                </c:pt>
                <c:pt idx="4736">
                  <c:v>1050.0</c:v>
                </c:pt>
                <c:pt idx="4737">
                  <c:v>1050.0</c:v>
                </c:pt>
                <c:pt idx="4738">
                  <c:v>1050.0</c:v>
                </c:pt>
                <c:pt idx="4739">
                  <c:v>1050.0</c:v>
                </c:pt>
                <c:pt idx="4740">
                  <c:v>1050.0</c:v>
                </c:pt>
                <c:pt idx="4741">
                  <c:v>1051.0</c:v>
                </c:pt>
                <c:pt idx="4742">
                  <c:v>1052.0</c:v>
                </c:pt>
                <c:pt idx="4743">
                  <c:v>1053.0</c:v>
                </c:pt>
                <c:pt idx="4744">
                  <c:v>1054.0</c:v>
                </c:pt>
                <c:pt idx="4745">
                  <c:v>1055.0</c:v>
                </c:pt>
                <c:pt idx="4746">
                  <c:v>1056.0</c:v>
                </c:pt>
                <c:pt idx="4747">
                  <c:v>1057.0</c:v>
                </c:pt>
                <c:pt idx="4748">
                  <c:v>1058.0</c:v>
                </c:pt>
                <c:pt idx="4749">
                  <c:v>1058.0</c:v>
                </c:pt>
                <c:pt idx="4750">
                  <c:v>1058.0</c:v>
                </c:pt>
                <c:pt idx="4751">
                  <c:v>1059.0</c:v>
                </c:pt>
                <c:pt idx="4752">
                  <c:v>1059.0</c:v>
                </c:pt>
                <c:pt idx="4753">
                  <c:v>1059.0</c:v>
                </c:pt>
                <c:pt idx="4754">
                  <c:v>1059.0</c:v>
                </c:pt>
                <c:pt idx="4755">
                  <c:v>1060.0</c:v>
                </c:pt>
                <c:pt idx="4756">
                  <c:v>1061.0</c:v>
                </c:pt>
                <c:pt idx="4757">
                  <c:v>1061.0</c:v>
                </c:pt>
                <c:pt idx="4758">
                  <c:v>1062.0</c:v>
                </c:pt>
                <c:pt idx="4759">
                  <c:v>1063.0</c:v>
                </c:pt>
                <c:pt idx="4760">
                  <c:v>1063.0</c:v>
                </c:pt>
                <c:pt idx="4761">
                  <c:v>1064.0</c:v>
                </c:pt>
                <c:pt idx="4762">
                  <c:v>1064.0</c:v>
                </c:pt>
                <c:pt idx="4763">
                  <c:v>1064.0</c:v>
                </c:pt>
                <c:pt idx="4764">
                  <c:v>1064.0</c:v>
                </c:pt>
                <c:pt idx="4765">
                  <c:v>1064.0</c:v>
                </c:pt>
                <c:pt idx="4766">
                  <c:v>1065.0</c:v>
                </c:pt>
                <c:pt idx="4767">
                  <c:v>1065.0</c:v>
                </c:pt>
                <c:pt idx="4768">
                  <c:v>1065.0</c:v>
                </c:pt>
                <c:pt idx="4769">
                  <c:v>1065.0</c:v>
                </c:pt>
                <c:pt idx="4770">
                  <c:v>1065.0</c:v>
                </c:pt>
                <c:pt idx="4771">
                  <c:v>1065.0</c:v>
                </c:pt>
                <c:pt idx="4772">
                  <c:v>1065.0</c:v>
                </c:pt>
                <c:pt idx="4773">
                  <c:v>1065.0</c:v>
                </c:pt>
                <c:pt idx="4774">
                  <c:v>1065.0</c:v>
                </c:pt>
                <c:pt idx="4775">
                  <c:v>1065.0</c:v>
                </c:pt>
                <c:pt idx="4776">
                  <c:v>1065.0</c:v>
                </c:pt>
                <c:pt idx="4777">
                  <c:v>1065.0</c:v>
                </c:pt>
                <c:pt idx="4778">
                  <c:v>1065.0</c:v>
                </c:pt>
                <c:pt idx="4779">
                  <c:v>1065.0</c:v>
                </c:pt>
                <c:pt idx="4780">
                  <c:v>1065.0</c:v>
                </c:pt>
                <c:pt idx="4781">
                  <c:v>1065.0</c:v>
                </c:pt>
                <c:pt idx="4782">
                  <c:v>1065.0</c:v>
                </c:pt>
                <c:pt idx="4783">
                  <c:v>1065.0</c:v>
                </c:pt>
                <c:pt idx="4784">
                  <c:v>1065.0</c:v>
                </c:pt>
                <c:pt idx="4785">
                  <c:v>1065.0</c:v>
                </c:pt>
                <c:pt idx="4786">
                  <c:v>1065.0</c:v>
                </c:pt>
                <c:pt idx="4787">
                  <c:v>1065.0</c:v>
                </c:pt>
                <c:pt idx="4788">
                  <c:v>1065.0</c:v>
                </c:pt>
                <c:pt idx="4789">
                  <c:v>1066.0</c:v>
                </c:pt>
                <c:pt idx="4790">
                  <c:v>1066.0</c:v>
                </c:pt>
                <c:pt idx="4791">
                  <c:v>1066.0</c:v>
                </c:pt>
                <c:pt idx="4792">
                  <c:v>1066.0</c:v>
                </c:pt>
                <c:pt idx="4793">
                  <c:v>1066.0</c:v>
                </c:pt>
                <c:pt idx="4794">
                  <c:v>1066.0</c:v>
                </c:pt>
                <c:pt idx="4795">
                  <c:v>1066.0</c:v>
                </c:pt>
                <c:pt idx="4796">
                  <c:v>1066.0</c:v>
                </c:pt>
                <c:pt idx="4797">
                  <c:v>1066.0</c:v>
                </c:pt>
                <c:pt idx="4798">
                  <c:v>1067.0</c:v>
                </c:pt>
                <c:pt idx="4799">
                  <c:v>1067.0</c:v>
                </c:pt>
                <c:pt idx="4800">
                  <c:v>1067.0</c:v>
                </c:pt>
                <c:pt idx="4801">
                  <c:v>1067.0</c:v>
                </c:pt>
                <c:pt idx="4802">
                  <c:v>1067.0</c:v>
                </c:pt>
                <c:pt idx="4803">
                  <c:v>1067.0</c:v>
                </c:pt>
                <c:pt idx="4804">
                  <c:v>1067.0</c:v>
                </c:pt>
                <c:pt idx="4805">
                  <c:v>1068.0</c:v>
                </c:pt>
                <c:pt idx="4806">
                  <c:v>1068.0</c:v>
                </c:pt>
                <c:pt idx="4807">
                  <c:v>1068.0</c:v>
                </c:pt>
                <c:pt idx="4808">
                  <c:v>1068.0</c:v>
                </c:pt>
                <c:pt idx="4809">
                  <c:v>1069.0</c:v>
                </c:pt>
                <c:pt idx="4810">
                  <c:v>1069.0</c:v>
                </c:pt>
                <c:pt idx="4811">
                  <c:v>1069.0</c:v>
                </c:pt>
                <c:pt idx="4812">
                  <c:v>1069.0</c:v>
                </c:pt>
                <c:pt idx="4813">
                  <c:v>1069.0</c:v>
                </c:pt>
                <c:pt idx="4814">
                  <c:v>1070.0</c:v>
                </c:pt>
                <c:pt idx="4815">
                  <c:v>1070.0</c:v>
                </c:pt>
                <c:pt idx="4816">
                  <c:v>1071.0</c:v>
                </c:pt>
                <c:pt idx="4817">
                  <c:v>1072.0</c:v>
                </c:pt>
                <c:pt idx="4818">
                  <c:v>1072.0</c:v>
                </c:pt>
                <c:pt idx="4819">
                  <c:v>1073.0</c:v>
                </c:pt>
                <c:pt idx="4820">
                  <c:v>1074.0</c:v>
                </c:pt>
                <c:pt idx="4821">
                  <c:v>1075.0</c:v>
                </c:pt>
                <c:pt idx="4822">
                  <c:v>1075.0</c:v>
                </c:pt>
                <c:pt idx="4823">
                  <c:v>1076.0</c:v>
                </c:pt>
                <c:pt idx="4824">
                  <c:v>1077.0</c:v>
                </c:pt>
                <c:pt idx="4825">
                  <c:v>1078.0</c:v>
                </c:pt>
                <c:pt idx="4826">
                  <c:v>1079.0</c:v>
                </c:pt>
                <c:pt idx="4827">
                  <c:v>1080.0</c:v>
                </c:pt>
                <c:pt idx="4828">
                  <c:v>1080.0</c:v>
                </c:pt>
                <c:pt idx="4829">
                  <c:v>1080.0</c:v>
                </c:pt>
                <c:pt idx="4830">
                  <c:v>1080.0</c:v>
                </c:pt>
                <c:pt idx="4831">
                  <c:v>1080.0</c:v>
                </c:pt>
                <c:pt idx="4832">
                  <c:v>1080.0</c:v>
                </c:pt>
                <c:pt idx="4833">
                  <c:v>1080.0</c:v>
                </c:pt>
                <c:pt idx="4834">
                  <c:v>1080.0</c:v>
                </c:pt>
                <c:pt idx="4835">
                  <c:v>1080.0</c:v>
                </c:pt>
                <c:pt idx="4836">
                  <c:v>1080.0</c:v>
                </c:pt>
                <c:pt idx="4837">
                  <c:v>1080.0</c:v>
                </c:pt>
                <c:pt idx="4838">
                  <c:v>1080.0</c:v>
                </c:pt>
                <c:pt idx="4839">
                  <c:v>1080.0</c:v>
                </c:pt>
                <c:pt idx="4840">
                  <c:v>1080.0</c:v>
                </c:pt>
                <c:pt idx="4841">
                  <c:v>1080.0</c:v>
                </c:pt>
                <c:pt idx="4842">
                  <c:v>1080.0</c:v>
                </c:pt>
                <c:pt idx="4843">
                  <c:v>1080.0</c:v>
                </c:pt>
                <c:pt idx="4844">
                  <c:v>1080.0</c:v>
                </c:pt>
                <c:pt idx="4845">
                  <c:v>1080.0</c:v>
                </c:pt>
                <c:pt idx="4846">
                  <c:v>1080.0</c:v>
                </c:pt>
                <c:pt idx="4847">
                  <c:v>1081.0</c:v>
                </c:pt>
                <c:pt idx="4848">
                  <c:v>1081.0</c:v>
                </c:pt>
                <c:pt idx="4849">
                  <c:v>1081.0</c:v>
                </c:pt>
                <c:pt idx="4850">
                  <c:v>1081.0</c:v>
                </c:pt>
                <c:pt idx="4851">
                  <c:v>1081.0</c:v>
                </c:pt>
                <c:pt idx="4852">
                  <c:v>1081.0</c:v>
                </c:pt>
                <c:pt idx="4853">
                  <c:v>1081.0</c:v>
                </c:pt>
                <c:pt idx="4854">
                  <c:v>1081.0</c:v>
                </c:pt>
                <c:pt idx="4855">
                  <c:v>1081.0</c:v>
                </c:pt>
                <c:pt idx="4856">
                  <c:v>1081.0</c:v>
                </c:pt>
                <c:pt idx="4857">
                  <c:v>1081.0</c:v>
                </c:pt>
                <c:pt idx="4858">
                  <c:v>1081.0</c:v>
                </c:pt>
                <c:pt idx="4859">
                  <c:v>1081.0</c:v>
                </c:pt>
                <c:pt idx="4860">
                  <c:v>1081.0</c:v>
                </c:pt>
                <c:pt idx="4861">
                  <c:v>1081.0</c:v>
                </c:pt>
                <c:pt idx="4862">
                  <c:v>1081.0</c:v>
                </c:pt>
                <c:pt idx="4863">
                  <c:v>1082.0</c:v>
                </c:pt>
                <c:pt idx="4864">
                  <c:v>1082.0</c:v>
                </c:pt>
                <c:pt idx="4865">
                  <c:v>1082.0</c:v>
                </c:pt>
                <c:pt idx="4866">
                  <c:v>1083.0</c:v>
                </c:pt>
                <c:pt idx="4867">
                  <c:v>1083.0</c:v>
                </c:pt>
                <c:pt idx="4868">
                  <c:v>1083.0</c:v>
                </c:pt>
                <c:pt idx="4869">
                  <c:v>1083.0</c:v>
                </c:pt>
                <c:pt idx="4870">
                  <c:v>1083.0</c:v>
                </c:pt>
                <c:pt idx="4871">
                  <c:v>1083.0</c:v>
                </c:pt>
                <c:pt idx="4872">
                  <c:v>1083.0</c:v>
                </c:pt>
                <c:pt idx="4873">
                  <c:v>1083.0</c:v>
                </c:pt>
                <c:pt idx="4874">
                  <c:v>1083.0</c:v>
                </c:pt>
                <c:pt idx="4875">
                  <c:v>1083.0</c:v>
                </c:pt>
                <c:pt idx="4876">
                  <c:v>1083.0</c:v>
                </c:pt>
                <c:pt idx="4877">
                  <c:v>1084.0</c:v>
                </c:pt>
                <c:pt idx="4878">
                  <c:v>1084.0</c:v>
                </c:pt>
                <c:pt idx="4879">
                  <c:v>1084.0</c:v>
                </c:pt>
                <c:pt idx="4880">
                  <c:v>1084.0</c:v>
                </c:pt>
                <c:pt idx="4881">
                  <c:v>1084.0</c:v>
                </c:pt>
                <c:pt idx="4882">
                  <c:v>1084.0</c:v>
                </c:pt>
                <c:pt idx="4883">
                  <c:v>1084.0</c:v>
                </c:pt>
                <c:pt idx="4884">
                  <c:v>1084.0</c:v>
                </c:pt>
                <c:pt idx="4885">
                  <c:v>1084.0</c:v>
                </c:pt>
                <c:pt idx="4886">
                  <c:v>1085.0</c:v>
                </c:pt>
                <c:pt idx="4887">
                  <c:v>1085.0</c:v>
                </c:pt>
                <c:pt idx="4888">
                  <c:v>1085.0</c:v>
                </c:pt>
                <c:pt idx="4889">
                  <c:v>1085.0</c:v>
                </c:pt>
                <c:pt idx="4890">
                  <c:v>1085.0</c:v>
                </c:pt>
                <c:pt idx="4891">
                  <c:v>1085.0</c:v>
                </c:pt>
                <c:pt idx="4892">
                  <c:v>1085.0</c:v>
                </c:pt>
                <c:pt idx="4893">
                  <c:v>1086.0</c:v>
                </c:pt>
                <c:pt idx="4894">
                  <c:v>1087.0</c:v>
                </c:pt>
                <c:pt idx="4895">
                  <c:v>1087.0</c:v>
                </c:pt>
                <c:pt idx="4896">
                  <c:v>1087.0</c:v>
                </c:pt>
                <c:pt idx="4897">
                  <c:v>1087.0</c:v>
                </c:pt>
                <c:pt idx="4898">
                  <c:v>1087.0</c:v>
                </c:pt>
                <c:pt idx="4899">
                  <c:v>1087.0</c:v>
                </c:pt>
                <c:pt idx="4900">
                  <c:v>1087.0</c:v>
                </c:pt>
                <c:pt idx="4901">
                  <c:v>1088.0</c:v>
                </c:pt>
                <c:pt idx="4902">
                  <c:v>1089.0</c:v>
                </c:pt>
                <c:pt idx="4903">
                  <c:v>1089.0</c:v>
                </c:pt>
                <c:pt idx="4904">
                  <c:v>1089.0</c:v>
                </c:pt>
                <c:pt idx="4905">
                  <c:v>1089.0</c:v>
                </c:pt>
                <c:pt idx="4906">
                  <c:v>1089.0</c:v>
                </c:pt>
                <c:pt idx="4907">
                  <c:v>1089.0</c:v>
                </c:pt>
                <c:pt idx="4908">
                  <c:v>1089.0</c:v>
                </c:pt>
                <c:pt idx="4909">
                  <c:v>1089.0</c:v>
                </c:pt>
                <c:pt idx="4910">
                  <c:v>1089.0</c:v>
                </c:pt>
                <c:pt idx="4911">
                  <c:v>1089.0</c:v>
                </c:pt>
                <c:pt idx="4912">
                  <c:v>1089.0</c:v>
                </c:pt>
                <c:pt idx="4913">
                  <c:v>1090.0</c:v>
                </c:pt>
                <c:pt idx="4914">
                  <c:v>1090.0</c:v>
                </c:pt>
                <c:pt idx="4915">
                  <c:v>1091.0</c:v>
                </c:pt>
                <c:pt idx="4916">
                  <c:v>1092.0</c:v>
                </c:pt>
                <c:pt idx="4917">
                  <c:v>1092.0</c:v>
                </c:pt>
                <c:pt idx="4918">
                  <c:v>1092.0</c:v>
                </c:pt>
                <c:pt idx="4919">
                  <c:v>1092.0</c:v>
                </c:pt>
                <c:pt idx="4920">
                  <c:v>1092.0</c:v>
                </c:pt>
                <c:pt idx="4921">
                  <c:v>1092.0</c:v>
                </c:pt>
                <c:pt idx="4922">
                  <c:v>1092.0</c:v>
                </c:pt>
                <c:pt idx="4923">
                  <c:v>1093.0</c:v>
                </c:pt>
                <c:pt idx="4924">
                  <c:v>1094.0</c:v>
                </c:pt>
                <c:pt idx="4925">
                  <c:v>1094.0</c:v>
                </c:pt>
                <c:pt idx="4926">
                  <c:v>1094.0</c:v>
                </c:pt>
                <c:pt idx="4927">
                  <c:v>1094.0</c:v>
                </c:pt>
                <c:pt idx="4928">
                  <c:v>1094.0</c:v>
                </c:pt>
                <c:pt idx="4929">
                  <c:v>1094.0</c:v>
                </c:pt>
                <c:pt idx="4930">
                  <c:v>1094.0</c:v>
                </c:pt>
                <c:pt idx="4931">
                  <c:v>1094.0</c:v>
                </c:pt>
                <c:pt idx="4932">
                  <c:v>1095.0</c:v>
                </c:pt>
                <c:pt idx="4933">
                  <c:v>1095.0</c:v>
                </c:pt>
                <c:pt idx="4934">
                  <c:v>1095.0</c:v>
                </c:pt>
                <c:pt idx="4935">
                  <c:v>1095.0</c:v>
                </c:pt>
                <c:pt idx="4936">
                  <c:v>1095.0</c:v>
                </c:pt>
                <c:pt idx="4937">
                  <c:v>1095.0</c:v>
                </c:pt>
                <c:pt idx="4938">
                  <c:v>1095.0</c:v>
                </c:pt>
                <c:pt idx="4939">
                  <c:v>1095.0</c:v>
                </c:pt>
                <c:pt idx="4940">
                  <c:v>1095.0</c:v>
                </c:pt>
                <c:pt idx="4941">
                  <c:v>1095.0</c:v>
                </c:pt>
                <c:pt idx="4942">
                  <c:v>1096.0</c:v>
                </c:pt>
                <c:pt idx="4943">
                  <c:v>1096.0</c:v>
                </c:pt>
                <c:pt idx="4944">
                  <c:v>1097.0</c:v>
                </c:pt>
                <c:pt idx="4945">
                  <c:v>1097.0</c:v>
                </c:pt>
                <c:pt idx="4946">
                  <c:v>1097.0</c:v>
                </c:pt>
                <c:pt idx="4947">
                  <c:v>1097.0</c:v>
                </c:pt>
                <c:pt idx="4948">
                  <c:v>1097.0</c:v>
                </c:pt>
                <c:pt idx="4949">
                  <c:v>1097.0</c:v>
                </c:pt>
                <c:pt idx="4950">
                  <c:v>1098.0</c:v>
                </c:pt>
                <c:pt idx="4951">
                  <c:v>1098.0</c:v>
                </c:pt>
                <c:pt idx="4952">
                  <c:v>1098.0</c:v>
                </c:pt>
                <c:pt idx="4953">
                  <c:v>1099.0</c:v>
                </c:pt>
                <c:pt idx="4954">
                  <c:v>1100.0</c:v>
                </c:pt>
                <c:pt idx="4955">
                  <c:v>1101.0</c:v>
                </c:pt>
                <c:pt idx="4956">
                  <c:v>1102.0</c:v>
                </c:pt>
                <c:pt idx="4957">
                  <c:v>1102.0</c:v>
                </c:pt>
                <c:pt idx="4958">
                  <c:v>1102.0</c:v>
                </c:pt>
                <c:pt idx="4959">
                  <c:v>1102.0</c:v>
                </c:pt>
                <c:pt idx="4960">
                  <c:v>1102.0</c:v>
                </c:pt>
                <c:pt idx="4961">
                  <c:v>1102.0</c:v>
                </c:pt>
                <c:pt idx="4962">
                  <c:v>1102.0</c:v>
                </c:pt>
                <c:pt idx="4963">
                  <c:v>1102.0</c:v>
                </c:pt>
                <c:pt idx="4964">
                  <c:v>1102.0</c:v>
                </c:pt>
                <c:pt idx="4965">
                  <c:v>1103.0</c:v>
                </c:pt>
                <c:pt idx="4966">
                  <c:v>1103.0</c:v>
                </c:pt>
                <c:pt idx="4967">
                  <c:v>1104.0</c:v>
                </c:pt>
                <c:pt idx="4968">
                  <c:v>1104.0</c:v>
                </c:pt>
                <c:pt idx="4969">
                  <c:v>1104.0</c:v>
                </c:pt>
                <c:pt idx="4970">
                  <c:v>1104.0</c:v>
                </c:pt>
                <c:pt idx="4971">
                  <c:v>1104.0</c:v>
                </c:pt>
                <c:pt idx="4972">
                  <c:v>1104.0</c:v>
                </c:pt>
                <c:pt idx="4973">
                  <c:v>1104.0</c:v>
                </c:pt>
                <c:pt idx="4974">
                  <c:v>1105.0</c:v>
                </c:pt>
                <c:pt idx="4975">
                  <c:v>1105.0</c:v>
                </c:pt>
                <c:pt idx="4976">
                  <c:v>1105.0</c:v>
                </c:pt>
                <c:pt idx="4977">
                  <c:v>1106.0</c:v>
                </c:pt>
                <c:pt idx="4978">
                  <c:v>1106.0</c:v>
                </c:pt>
                <c:pt idx="4979">
                  <c:v>1106.0</c:v>
                </c:pt>
                <c:pt idx="4980">
                  <c:v>1106.0</c:v>
                </c:pt>
                <c:pt idx="4981">
                  <c:v>1106.0</c:v>
                </c:pt>
                <c:pt idx="4982">
                  <c:v>1106.0</c:v>
                </c:pt>
                <c:pt idx="4983">
                  <c:v>1106.0</c:v>
                </c:pt>
                <c:pt idx="4984">
                  <c:v>1106.0</c:v>
                </c:pt>
                <c:pt idx="4985">
                  <c:v>1106.0</c:v>
                </c:pt>
                <c:pt idx="4986">
                  <c:v>1106.0</c:v>
                </c:pt>
                <c:pt idx="4987">
                  <c:v>1106.0</c:v>
                </c:pt>
                <c:pt idx="4988">
                  <c:v>1106.0</c:v>
                </c:pt>
                <c:pt idx="4989">
                  <c:v>1106.0</c:v>
                </c:pt>
                <c:pt idx="4990">
                  <c:v>1106.0</c:v>
                </c:pt>
                <c:pt idx="4991">
                  <c:v>1106.0</c:v>
                </c:pt>
                <c:pt idx="4992">
                  <c:v>1107.0</c:v>
                </c:pt>
                <c:pt idx="4993">
                  <c:v>1107.0</c:v>
                </c:pt>
                <c:pt idx="4994">
                  <c:v>1107.0</c:v>
                </c:pt>
                <c:pt idx="4995">
                  <c:v>1107.0</c:v>
                </c:pt>
                <c:pt idx="4996">
                  <c:v>1107.0</c:v>
                </c:pt>
                <c:pt idx="4997">
                  <c:v>1107.0</c:v>
                </c:pt>
                <c:pt idx="4998">
                  <c:v>1107.0</c:v>
                </c:pt>
                <c:pt idx="4999">
                  <c:v>1108.0</c:v>
                </c:pt>
                <c:pt idx="5000">
                  <c:v>1108.0</c:v>
                </c:pt>
                <c:pt idx="5001">
                  <c:v>1108.0</c:v>
                </c:pt>
                <c:pt idx="5002">
                  <c:v>1108.0</c:v>
                </c:pt>
                <c:pt idx="5003">
                  <c:v>1108.0</c:v>
                </c:pt>
                <c:pt idx="5004">
                  <c:v>1108.0</c:v>
                </c:pt>
                <c:pt idx="5005">
                  <c:v>1108.0</c:v>
                </c:pt>
                <c:pt idx="5006">
                  <c:v>1108.0</c:v>
                </c:pt>
                <c:pt idx="5007">
                  <c:v>1108.0</c:v>
                </c:pt>
                <c:pt idx="5008">
                  <c:v>1108.0</c:v>
                </c:pt>
                <c:pt idx="5009">
                  <c:v>1109.0</c:v>
                </c:pt>
                <c:pt idx="5010">
                  <c:v>1109.0</c:v>
                </c:pt>
                <c:pt idx="5011">
                  <c:v>1109.0</c:v>
                </c:pt>
                <c:pt idx="5012">
                  <c:v>1109.0</c:v>
                </c:pt>
                <c:pt idx="5013">
                  <c:v>1109.0</c:v>
                </c:pt>
                <c:pt idx="5014">
                  <c:v>1109.0</c:v>
                </c:pt>
                <c:pt idx="5015">
                  <c:v>1109.0</c:v>
                </c:pt>
                <c:pt idx="5016">
                  <c:v>1109.0</c:v>
                </c:pt>
                <c:pt idx="5017">
                  <c:v>1109.0</c:v>
                </c:pt>
                <c:pt idx="5018">
                  <c:v>1109.0</c:v>
                </c:pt>
                <c:pt idx="5019">
                  <c:v>1109.0</c:v>
                </c:pt>
                <c:pt idx="5020">
                  <c:v>1109.0</c:v>
                </c:pt>
                <c:pt idx="5021">
                  <c:v>1110.0</c:v>
                </c:pt>
                <c:pt idx="5022">
                  <c:v>1110.0</c:v>
                </c:pt>
                <c:pt idx="5023">
                  <c:v>1110.0</c:v>
                </c:pt>
                <c:pt idx="5024">
                  <c:v>1110.0</c:v>
                </c:pt>
                <c:pt idx="5025">
                  <c:v>1110.0</c:v>
                </c:pt>
                <c:pt idx="5026">
                  <c:v>1111.0</c:v>
                </c:pt>
                <c:pt idx="5027">
                  <c:v>1111.0</c:v>
                </c:pt>
                <c:pt idx="5028">
                  <c:v>1111.0</c:v>
                </c:pt>
                <c:pt idx="5029">
                  <c:v>1111.0</c:v>
                </c:pt>
                <c:pt idx="5030">
                  <c:v>1111.0</c:v>
                </c:pt>
                <c:pt idx="5031">
                  <c:v>1111.0</c:v>
                </c:pt>
                <c:pt idx="5032">
                  <c:v>1111.0</c:v>
                </c:pt>
                <c:pt idx="5033">
                  <c:v>1111.0</c:v>
                </c:pt>
                <c:pt idx="5034">
                  <c:v>1111.0</c:v>
                </c:pt>
                <c:pt idx="5035">
                  <c:v>1111.0</c:v>
                </c:pt>
                <c:pt idx="5036">
                  <c:v>1111.0</c:v>
                </c:pt>
                <c:pt idx="5037">
                  <c:v>1111.0</c:v>
                </c:pt>
                <c:pt idx="5038">
                  <c:v>1111.0</c:v>
                </c:pt>
                <c:pt idx="5039">
                  <c:v>1111.0</c:v>
                </c:pt>
                <c:pt idx="5040">
                  <c:v>1111.0</c:v>
                </c:pt>
                <c:pt idx="5041">
                  <c:v>1111.0</c:v>
                </c:pt>
                <c:pt idx="5042">
                  <c:v>1111.0</c:v>
                </c:pt>
                <c:pt idx="5043">
                  <c:v>1111.0</c:v>
                </c:pt>
                <c:pt idx="5044">
                  <c:v>1111.0</c:v>
                </c:pt>
                <c:pt idx="5045">
                  <c:v>1111.0</c:v>
                </c:pt>
                <c:pt idx="5046">
                  <c:v>1112.0</c:v>
                </c:pt>
                <c:pt idx="5047">
                  <c:v>1113.0</c:v>
                </c:pt>
                <c:pt idx="5048">
                  <c:v>1114.0</c:v>
                </c:pt>
                <c:pt idx="5049">
                  <c:v>1114.0</c:v>
                </c:pt>
                <c:pt idx="5050">
                  <c:v>1115.0</c:v>
                </c:pt>
                <c:pt idx="5051">
                  <c:v>1116.0</c:v>
                </c:pt>
                <c:pt idx="5052">
                  <c:v>1117.0</c:v>
                </c:pt>
                <c:pt idx="5053">
                  <c:v>1117.0</c:v>
                </c:pt>
                <c:pt idx="5054">
                  <c:v>1117.0</c:v>
                </c:pt>
                <c:pt idx="5055">
                  <c:v>1117.0</c:v>
                </c:pt>
                <c:pt idx="5056">
                  <c:v>1117.0</c:v>
                </c:pt>
                <c:pt idx="5057">
                  <c:v>1117.0</c:v>
                </c:pt>
                <c:pt idx="5058">
                  <c:v>1117.0</c:v>
                </c:pt>
                <c:pt idx="5059">
                  <c:v>1118.0</c:v>
                </c:pt>
                <c:pt idx="5060">
                  <c:v>1118.0</c:v>
                </c:pt>
                <c:pt idx="5061">
                  <c:v>1119.0</c:v>
                </c:pt>
                <c:pt idx="5062">
                  <c:v>1120.0</c:v>
                </c:pt>
                <c:pt idx="5063">
                  <c:v>1121.0</c:v>
                </c:pt>
                <c:pt idx="5064">
                  <c:v>1122.0</c:v>
                </c:pt>
                <c:pt idx="5065">
                  <c:v>1123.0</c:v>
                </c:pt>
                <c:pt idx="5066">
                  <c:v>1124.0</c:v>
                </c:pt>
                <c:pt idx="5067">
                  <c:v>1124.0</c:v>
                </c:pt>
                <c:pt idx="5068">
                  <c:v>1125.0</c:v>
                </c:pt>
                <c:pt idx="5069">
                  <c:v>1125.0</c:v>
                </c:pt>
                <c:pt idx="5070">
                  <c:v>1125.0</c:v>
                </c:pt>
                <c:pt idx="5071">
                  <c:v>1126.0</c:v>
                </c:pt>
                <c:pt idx="5072">
                  <c:v>1127.0</c:v>
                </c:pt>
                <c:pt idx="5073">
                  <c:v>1128.0</c:v>
                </c:pt>
                <c:pt idx="5074">
                  <c:v>1128.0</c:v>
                </c:pt>
                <c:pt idx="5075">
                  <c:v>1129.0</c:v>
                </c:pt>
                <c:pt idx="5076">
                  <c:v>1129.0</c:v>
                </c:pt>
                <c:pt idx="5077">
                  <c:v>1130.0</c:v>
                </c:pt>
                <c:pt idx="5078">
                  <c:v>1130.0</c:v>
                </c:pt>
                <c:pt idx="5079">
                  <c:v>1131.0</c:v>
                </c:pt>
                <c:pt idx="5080">
                  <c:v>1132.0</c:v>
                </c:pt>
                <c:pt idx="5081">
                  <c:v>1132.0</c:v>
                </c:pt>
                <c:pt idx="5082">
                  <c:v>1132.0</c:v>
                </c:pt>
                <c:pt idx="5083">
                  <c:v>1133.0</c:v>
                </c:pt>
                <c:pt idx="5084">
                  <c:v>1133.0</c:v>
                </c:pt>
                <c:pt idx="5085">
                  <c:v>1134.0</c:v>
                </c:pt>
                <c:pt idx="5086">
                  <c:v>1135.0</c:v>
                </c:pt>
                <c:pt idx="5087">
                  <c:v>1135.0</c:v>
                </c:pt>
                <c:pt idx="5088">
                  <c:v>1135.0</c:v>
                </c:pt>
                <c:pt idx="5089">
                  <c:v>1135.0</c:v>
                </c:pt>
                <c:pt idx="5090">
                  <c:v>1136.0</c:v>
                </c:pt>
                <c:pt idx="5091">
                  <c:v>1136.0</c:v>
                </c:pt>
                <c:pt idx="5092">
                  <c:v>1136.0</c:v>
                </c:pt>
                <c:pt idx="5093">
                  <c:v>1137.0</c:v>
                </c:pt>
                <c:pt idx="5094">
                  <c:v>1138.0</c:v>
                </c:pt>
                <c:pt idx="5095">
                  <c:v>1139.0</c:v>
                </c:pt>
                <c:pt idx="5096">
                  <c:v>1140.0</c:v>
                </c:pt>
                <c:pt idx="5097">
                  <c:v>1140.0</c:v>
                </c:pt>
                <c:pt idx="5098">
                  <c:v>1141.0</c:v>
                </c:pt>
                <c:pt idx="5099">
                  <c:v>1141.0</c:v>
                </c:pt>
                <c:pt idx="5100">
                  <c:v>1141.0</c:v>
                </c:pt>
                <c:pt idx="5101">
                  <c:v>1141.0</c:v>
                </c:pt>
                <c:pt idx="5102">
                  <c:v>1141.0</c:v>
                </c:pt>
                <c:pt idx="5103">
                  <c:v>1142.0</c:v>
                </c:pt>
                <c:pt idx="5104">
                  <c:v>1143.0</c:v>
                </c:pt>
                <c:pt idx="5105">
                  <c:v>1144.0</c:v>
                </c:pt>
                <c:pt idx="5106">
                  <c:v>1145.0</c:v>
                </c:pt>
                <c:pt idx="5107">
                  <c:v>1145.0</c:v>
                </c:pt>
                <c:pt idx="5108">
                  <c:v>1145.0</c:v>
                </c:pt>
                <c:pt idx="5109">
                  <c:v>1145.0</c:v>
                </c:pt>
                <c:pt idx="5110">
                  <c:v>1146.0</c:v>
                </c:pt>
                <c:pt idx="5111">
                  <c:v>1146.0</c:v>
                </c:pt>
                <c:pt idx="5112">
                  <c:v>1146.0</c:v>
                </c:pt>
                <c:pt idx="5113">
                  <c:v>1147.0</c:v>
                </c:pt>
                <c:pt idx="5114">
                  <c:v>1148.0</c:v>
                </c:pt>
                <c:pt idx="5115">
                  <c:v>1149.0</c:v>
                </c:pt>
                <c:pt idx="5116">
                  <c:v>1149.0</c:v>
                </c:pt>
                <c:pt idx="5117">
                  <c:v>1149.0</c:v>
                </c:pt>
                <c:pt idx="5118">
                  <c:v>1149.0</c:v>
                </c:pt>
                <c:pt idx="5119">
                  <c:v>1149.0</c:v>
                </c:pt>
                <c:pt idx="5120">
                  <c:v>1149.0</c:v>
                </c:pt>
                <c:pt idx="5121">
                  <c:v>1149.0</c:v>
                </c:pt>
                <c:pt idx="5122">
                  <c:v>1149.0</c:v>
                </c:pt>
                <c:pt idx="5123">
                  <c:v>1149.0</c:v>
                </c:pt>
                <c:pt idx="5124">
                  <c:v>1149.0</c:v>
                </c:pt>
                <c:pt idx="5125">
                  <c:v>1149.0</c:v>
                </c:pt>
                <c:pt idx="5126">
                  <c:v>1149.0</c:v>
                </c:pt>
                <c:pt idx="5127">
                  <c:v>1149.0</c:v>
                </c:pt>
                <c:pt idx="5128">
                  <c:v>1149.0</c:v>
                </c:pt>
                <c:pt idx="5129">
                  <c:v>1149.0</c:v>
                </c:pt>
                <c:pt idx="5130">
                  <c:v>1149.0</c:v>
                </c:pt>
                <c:pt idx="5131">
                  <c:v>1150.0</c:v>
                </c:pt>
                <c:pt idx="5132">
                  <c:v>1151.0</c:v>
                </c:pt>
                <c:pt idx="5133">
                  <c:v>1151.0</c:v>
                </c:pt>
                <c:pt idx="5134">
                  <c:v>1151.0</c:v>
                </c:pt>
                <c:pt idx="5135">
                  <c:v>1151.0</c:v>
                </c:pt>
                <c:pt idx="5136">
                  <c:v>1151.0</c:v>
                </c:pt>
                <c:pt idx="5137">
                  <c:v>1151.0</c:v>
                </c:pt>
                <c:pt idx="5138">
                  <c:v>1151.0</c:v>
                </c:pt>
                <c:pt idx="5139">
                  <c:v>1151.0</c:v>
                </c:pt>
                <c:pt idx="5140">
                  <c:v>1151.0</c:v>
                </c:pt>
                <c:pt idx="5141">
                  <c:v>1151.0</c:v>
                </c:pt>
                <c:pt idx="5142">
                  <c:v>1151.0</c:v>
                </c:pt>
                <c:pt idx="5143">
                  <c:v>1151.0</c:v>
                </c:pt>
                <c:pt idx="5144">
                  <c:v>1151.0</c:v>
                </c:pt>
                <c:pt idx="5145">
                  <c:v>1151.0</c:v>
                </c:pt>
                <c:pt idx="5146">
                  <c:v>1151.0</c:v>
                </c:pt>
                <c:pt idx="5147">
                  <c:v>1151.0</c:v>
                </c:pt>
                <c:pt idx="5148">
                  <c:v>1151.0</c:v>
                </c:pt>
                <c:pt idx="5149">
                  <c:v>1152.0</c:v>
                </c:pt>
                <c:pt idx="5150">
                  <c:v>1153.0</c:v>
                </c:pt>
                <c:pt idx="5151">
                  <c:v>1153.0</c:v>
                </c:pt>
                <c:pt idx="5152">
                  <c:v>1153.0</c:v>
                </c:pt>
                <c:pt idx="5153">
                  <c:v>1153.0</c:v>
                </c:pt>
                <c:pt idx="5154">
                  <c:v>1153.0</c:v>
                </c:pt>
                <c:pt idx="5155">
                  <c:v>1153.0</c:v>
                </c:pt>
                <c:pt idx="5156">
                  <c:v>1154.0</c:v>
                </c:pt>
                <c:pt idx="5157">
                  <c:v>1154.0</c:v>
                </c:pt>
                <c:pt idx="5158">
                  <c:v>1155.0</c:v>
                </c:pt>
                <c:pt idx="5159">
                  <c:v>1156.0</c:v>
                </c:pt>
                <c:pt idx="5160">
                  <c:v>1156.0</c:v>
                </c:pt>
                <c:pt idx="5161">
                  <c:v>1157.0</c:v>
                </c:pt>
                <c:pt idx="5162">
                  <c:v>1157.0</c:v>
                </c:pt>
                <c:pt idx="5163">
                  <c:v>1158.0</c:v>
                </c:pt>
                <c:pt idx="5164">
                  <c:v>1159.0</c:v>
                </c:pt>
                <c:pt idx="5165">
                  <c:v>1159.0</c:v>
                </c:pt>
                <c:pt idx="5166">
                  <c:v>1159.0</c:v>
                </c:pt>
                <c:pt idx="5167">
                  <c:v>1160.0</c:v>
                </c:pt>
                <c:pt idx="5168">
                  <c:v>1160.0</c:v>
                </c:pt>
                <c:pt idx="5169">
                  <c:v>1160.0</c:v>
                </c:pt>
                <c:pt idx="5170">
                  <c:v>1160.0</c:v>
                </c:pt>
                <c:pt idx="5171">
                  <c:v>1160.0</c:v>
                </c:pt>
                <c:pt idx="5172">
                  <c:v>1160.0</c:v>
                </c:pt>
                <c:pt idx="5173">
                  <c:v>1160.0</c:v>
                </c:pt>
                <c:pt idx="5174">
                  <c:v>1160.0</c:v>
                </c:pt>
                <c:pt idx="5175">
                  <c:v>1161.0</c:v>
                </c:pt>
                <c:pt idx="5176">
                  <c:v>1161.0</c:v>
                </c:pt>
                <c:pt idx="5177">
                  <c:v>1161.0</c:v>
                </c:pt>
                <c:pt idx="5178">
                  <c:v>1161.0</c:v>
                </c:pt>
                <c:pt idx="5179">
                  <c:v>1161.0</c:v>
                </c:pt>
                <c:pt idx="5180">
                  <c:v>1161.0</c:v>
                </c:pt>
                <c:pt idx="5181">
                  <c:v>1161.0</c:v>
                </c:pt>
                <c:pt idx="5182">
                  <c:v>1161.0</c:v>
                </c:pt>
                <c:pt idx="5183">
                  <c:v>1161.0</c:v>
                </c:pt>
                <c:pt idx="5184">
                  <c:v>1161.0</c:v>
                </c:pt>
                <c:pt idx="5185">
                  <c:v>1161.0</c:v>
                </c:pt>
                <c:pt idx="5186">
                  <c:v>1161.0</c:v>
                </c:pt>
                <c:pt idx="5187">
                  <c:v>1161.0</c:v>
                </c:pt>
                <c:pt idx="5188">
                  <c:v>1161.0</c:v>
                </c:pt>
                <c:pt idx="5189">
                  <c:v>1161.0</c:v>
                </c:pt>
                <c:pt idx="5190">
                  <c:v>1162.0</c:v>
                </c:pt>
                <c:pt idx="5191">
                  <c:v>1162.0</c:v>
                </c:pt>
                <c:pt idx="5192">
                  <c:v>1162.0</c:v>
                </c:pt>
                <c:pt idx="5193">
                  <c:v>1162.0</c:v>
                </c:pt>
                <c:pt idx="5194">
                  <c:v>1162.0</c:v>
                </c:pt>
                <c:pt idx="5195">
                  <c:v>1162.0</c:v>
                </c:pt>
                <c:pt idx="5196">
                  <c:v>1162.0</c:v>
                </c:pt>
                <c:pt idx="5197">
                  <c:v>1162.0</c:v>
                </c:pt>
                <c:pt idx="5198">
                  <c:v>1162.0</c:v>
                </c:pt>
                <c:pt idx="5199">
                  <c:v>1162.0</c:v>
                </c:pt>
                <c:pt idx="5200">
                  <c:v>1162.0</c:v>
                </c:pt>
                <c:pt idx="5201">
                  <c:v>1162.0</c:v>
                </c:pt>
                <c:pt idx="5202">
                  <c:v>1163.0</c:v>
                </c:pt>
                <c:pt idx="5203">
                  <c:v>1163.0</c:v>
                </c:pt>
                <c:pt idx="5204">
                  <c:v>1163.0</c:v>
                </c:pt>
                <c:pt idx="5205">
                  <c:v>1163.0</c:v>
                </c:pt>
                <c:pt idx="5206">
                  <c:v>1163.0</c:v>
                </c:pt>
                <c:pt idx="5207">
                  <c:v>1163.0</c:v>
                </c:pt>
                <c:pt idx="5208">
                  <c:v>1164.0</c:v>
                </c:pt>
                <c:pt idx="5209">
                  <c:v>1164.0</c:v>
                </c:pt>
                <c:pt idx="5210">
                  <c:v>1164.0</c:v>
                </c:pt>
                <c:pt idx="5211">
                  <c:v>1164.0</c:v>
                </c:pt>
                <c:pt idx="5212">
                  <c:v>1164.0</c:v>
                </c:pt>
                <c:pt idx="5213">
                  <c:v>1165.0</c:v>
                </c:pt>
                <c:pt idx="5214">
                  <c:v>1166.0</c:v>
                </c:pt>
                <c:pt idx="5215">
                  <c:v>1166.0</c:v>
                </c:pt>
                <c:pt idx="5216">
                  <c:v>1166.0</c:v>
                </c:pt>
                <c:pt idx="5217">
                  <c:v>1166.0</c:v>
                </c:pt>
                <c:pt idx="5218">
                  <c:v>1167.0</c:v>
                </c:pt>
                <c:pt idx="5219">
                  <c:v>1168.0</c:v>
                </c:pt>
                <c:pt idx="5220">
                  <c:v>1169.0</c:v>
                </c:pt>
                <c:pt idx="5221">
                  <c:v>1169.0</c:v>
                </c:pt>
                <c:pt idx="5222">
                  <c:v>1169.0</c:v>
                </c:pt>
                <c:pt idx="5223">
                  <c:v>1170.0</c:v>
                </c:pt>
                <c:pt idx="5224">
                  <c:v>1170.0</c:v>
                </c:pt>
                <c:pt idx="5225">
                  <c:v>1170.0</c:v>
                </c:pt>
                <c:pt idx="5226">
                  <c:v>1170.0</c:v>
                </c:pt>
                <c:pt idx="5227">
                  <c:v>1171.0</c:v>
                </c:pt>
                <c:pt idx="5228">
                  <c:v>1172.0</c:v>
                </c:pt>
                <c:pt idx="5229">
                  <c:v>1172.0</c:v>
                </c:pt>
                <c:pt idx="5230">
                  <c:v>1172.0</c:v>
                </c:pt>
                <c:pt idx="5231">
                  <c:v>1173.0</c:v>
                </c:pt>
                <c:pt idx="5232">
                  <c:v>1173.0</c:v>
                </c:pt>
                <c:pt idx="5233">
                  <c:v>1174.0</c:v>
                </c:pt>
                <c:pt idx="5234">
                  <c:v>1175.0</c:v>
                </c:pt>
                <c:pt idx="5235">
                  <c:v>1176.0</c:v>
                </c:pt>
                <c:pt idx="5236">
                  <c:v>1177.0</c:v>
                </c:pt>
                <c:pt idx="5237">
                  <c:v>1177.0</c:v>
                </c:pt>
                <c:pt idx="5238">
                  <c:v>1177.0</c:v>
                </c:pt>
                <c:pt idx="5239">
                  <c:v>1177.0</c:v>
                </c:pt>
                <c:pt idx="5240">
                  <c:v>1177.0</c:v>
                </c:pt>
                <c:pt idx="5241">
                  <c:v>1177.0</c:v>
                </c:pt>
                <c:pt idx="5242">
                  <c:v>1177.0</c:v>
                </c:pt>
                <c:pt idx="5243">
                  <c:v>1177.0</c:v>
                </c:pt>
                <c:pt idx="5244">
                  <c:v>1177.0</c:v>
                </c:pt>
                <c:pt idx="5245">
                  <c:v>1178.0</c:v>
                </c:pt>
                <c:pt idx="5246">
                  <c:v>1179.0</c:v>
                </c:pt>
                <c:pt idx="5247">
                  <c:v>1179.0</c:v>
                </c:pt>
                <c:pt idx="5248">
                  <c:v>1179.0</c:v>
                </c:pt>
                <c:pt idx="5249">
                  <c:v>1179.0</c:v>
                </c:pt>
                <c:pt idx="5250">
                  <c:v>1179.0</c:v>
                </c:pt>
                <c:pt idx="5251">
                  <c:v>1179.0</c:v>
                </c:pt>
                <c:pt idx="5252">
                  <c:v>1179.0</c:v>
                </c:pt>
                <c:pt idx="5253">
                  <c:v>1179.0</c:v>
                </c:pt>
                <c:pt idx="5254">
                  <c:v>1179.0</c:v>
                </c:pt>
                <c:pt idx="5255">
                  <c:v>1179.0</c:v>
                </c:pt>
                <c:pt idx="5256">
                  <c:v>1179.0</c:v>
                </c:pt>
                <c:pt idx="5257">
                  <c:v>1179.0</c:v>
                </c:pt>
                <c:pt idx="5258">
                  <c:v>1179.0</c:v>
                </c:pt>
                <c:pt idx="5259">
                  <c:v>1179.0</c:v>
                </c:pt>
                <c:pt idx="5260">
                  <c:v>1179.0</c:v>
                </c:pt>
                <c:pt idx="5261">
                  <c:v>1179.0</c:v>
                </c:pt>
                <c:pt idx="5262">
                  <c:v>1179.0</c:v>
                </c:pt>
                <c:pt idx="5263">
                  <c:v>1179.0</c:v>
                </c:pt>
                <c:pt idx="5264">
                  <c:v>1179.0</c:v>
                </c:pt>
                <c:pt idx="5265">
                  <c:v>1179.0</c:v>
                </c:pt>
                <c:pt idx="5266">
                  <c:v>1179.0</c:v>
                </c:pt>
                <c:pt idx="5267">
                  <c:v>1179.0</c:v>
                </c:pt>
                <c:pt idx="5268">
                  <c:v>1179.0</c:v>
                </c:pt>
                <c:pt idx="5269">
                  <c:v>1179.0</c:v>
                </c:pt>
                <c:pt idx="5270">
                  <c:v>1179.0</c:v>
                </c:pt>
                <c:pt idx="5271">
                  <c:v>1179.0</c:v>
                </c:pt>
                <c:pt idx="5272">
                  <c:v>1179.0</c:v>
                </c:pt>
                <c:pt idx="5273">
                  <c:v>1179.0</c:v>
                </c:pt>
                <c:pt idx="5274">
                  <c:v>1179.0</c:v>
                </c:pt>
                <c:pt idx="5275">
                  <c:v>1179.0</c:v>
                </c:pt>
                <c:pt idx="5276">
                  <c:v>1179.0</c:v>
                </c:pt>
                <c:pt idx="5277">
                  <c:v>1179.0</c:v>
                </c:pt>
                <c:pt idx="5278">
                  <c:v>1179.0</c:v>
                </c:pt>
                <c:pt idx="5279">
                  <c:v>1179.0</c:v>
                </c:pt>
                <c:pt idx="5280">
                  <c:v>1179.0</c:v>
                </c:pt>
                <c:pt idx="5281">
                  <c:v>1179.0</c:v>
                </c:pt>
                <c:pt idx="5282">
                  <c:v>1179.0</c:v>
                </c:pt>
                <c:pt idx="5283">
                  <c:v>1179.0</c:v>
                </c:pt>
                <c:pt idx="5284">
                  <c:v>1179.0</c:v>
                </c:pt>
                <c:pt idx="5285">
                  <c:v>1179.0</c:v>
                </c:pt>
                <c:pt idx="5286">
                  <c:v>1179.0</c:v>
                </c:pt>
                <c:pt idx="5287">
                  <c:v>1179.0</c:v>
                </c:pt>
                <c:pt idx="5288">
                  <c:v>1179.0</c:v>
                </c:pt>
                <c:pt idx="5289">
                  <c:v>1179.0</c:v>
                </c:pt>
                <c:pt idx="5290">
                  <c:v>1179.0</c:v>
                </c:pt>
                <c:pt idx="5291">
                  <c:v>1179.0</c:v>
                </c:pt>
                <c:pt idx="5292">
                  <c:v>1179.0</c:v>
                </c:pt>
                <c:pt idx="5293">
                  <c:v>1179.0</c:v>
                </c:pt>
                <c:pt idx="5294">
                  <c:v>1179.0</c:v>
                </c:pt>
                <c:pt idx="5295">
                  <c:v>1180.0</c:v>
                </c:pt>
                <c:pt idx="5296">
                  <c:v>1180.0</c:v>
                </c:pt>
                <c:pt idx="5297">
                  <c:v>1180.0</c:v>
                </c:pt>
                <c:pt idx="5298">
                  <c:v>1180.0</c:v>
                </c:pt>
                <c:pt idx="5299">
                  <c:v>1180.0</c:v>
                </c:pt>
                <c:pt idx="5300">
                  <c:v>1180.0</c:v>
                </c:pt>
                <c:pt idx="5301">
                  <c:v>1180.0</c:v>
                </c:pt>
                <c:pt idx="5302">
                  <c:v>1180.0</c:v>
                </c:pt>
                <c:pt idx="5303">
                  <c:v>1180.0</c:v>
                </c:pt>
                <c:pt idx="5304">
                  <c:v>1180.0</c:v>
                </c:pt>
                <c:pt idx="5305">
                  <c:v>1180.0</c:v>
                </c:pt>
                <c:pt idx="5306">
                  <c:v>1180.0</c:v>
                </c:pt>
                <c:pt idx="5307">
                  <c:v>1180.0</c:v>
                </c:pt>
                <c:pt idx="5308">
                  <c:v>1180.0</c:v>
                </c:pt>
                <c:pt idx="5309">
                  <c:v>1180.0</c:v>
                </c:pt>
                <c:pt idx="5310">
                  <c:v>1180.0</c:v>
                </c:pt>
                <c:pt idx="5311">
                  <c:v>1180.0</c:v>
                </c:pt>
                <c:pt idx="5312">
                  <c:v>1180.0</c:v>
                </c:pt>
                <c:pt idx="5313">
                  <c:v>1180.0</c:v>
                </c:pt>
                <c:pt idx="5314">
                  <c:v>1180.0</c:v>
                </c:pt>
                <c:pt idx="5315">
                  <c:v>1180.0</c:v>
                </c:pt>
                <c:pt idx="5316">
                  <c:v>1180.0</c:v>
                </c:pt>
                <c:pt idx="5317">
                  <c:v>1180.0</c:v>
                </c:pt>
                <c:pt idx="5318">
                  <c:v>1180.0</c:v>
                </c:pt>
                <c:pt idx="5319">
                  <c:v>1180.0</c:v>
                </c:pt>
                <c:pt idx="5320">
                  <c:v>1180.0</c:v>
                </c:pt>
                <c:pt idx="5321">
                  <c:v>1181.0</c:v>
                </c:pt>
                <c:pt idx="5322">
                  <c:v>1181.0</c:v>
                </c:pt>
                <c:pt idx="5323">
                  <c:v>1181.0</c:v>
                </c:pt>
                <c:pt idx="5324">
                  <c:v>1182.0</c:v>
                </c:pt>
                <c:pt idx="5325">
                  <c:v>1182.0</c:v>
                </c:pt>
                <c:pt idx="5326">
                  <c:v>1182.0</c:v>
                </c:pt>
                <c:pt idx="5327">
                  <c:v>1182.0</c:v>
                </c:pt>
                <c:pt idx="5328">
                  <c:v>1183.0</c:v>
                </c:pt>
                <c:pt idx="5329">
                  <c:v>1183.0</c:v>
                </c:pt>
                <c:pt idx="5330">
                  <c:v>1184.0</c:v>
                </c:pt>
                <c:pt idx="5331">
                  <c:v>1185.0</c:v>
                </c:pt>
                <c:pt idx="5332">
                  <c:v>1186.0</c:v>
                </c:pt>
                <c:pt idx="5333">
                  <c:v>1187.0</c:v>
                </c:pt>
                <c:pt idx="5334">
                  <c:v>1187.0</c:v>
                </c:pt>
                <c:pt idx="5335">
                  <c:v>1187.0</c:v>
                </c:pt>
                <c:pt idx="5336">
                  <c:v>1187.0</c:v>
                </c:pt>
                <c:pt idx="5337">
                  <c:v>1188.0</c:v>
                </c:pt>
                <c:pt idx="5338">
                  <c:v>1189.0</c:v>
                </c:pt>
                <c:pt idx="5339">
                  <c:v>1189.0</c:v>
                </c:pt>
                <c:pt idx="5340">
                  <c:v>1190.0</c:v>
                </c:pt>
                <c:pt idx="5341">
                  <c:v>1191.0</c:v>
                </c:pt>
                <c:pt idx="5342">
                  <c:v>1192.0</c:v>
                </c:pt>
                <c:pt idx="5343">
                  <c:v>1192.0</c:v>
                </c:pt>
                <c:pt idx="5344">
                  <c:v>1192.0</c:v>
                </c:pt>
                <c:pt idx="5345">
                  <c:v>1193.0</c:v>
                </c:pt>
                <c:pt idx="5346">
                  <c:v>1193.0</c:v>
                </c:pt>
                <c:pt idx="5347">
                  <c:v>1194.0</c:v>
                </c:pt>
                <c:pt idx="5348">
                  <c:v>1194.0</c:v>
                </c:pt>
                <c:pt idx="5349">
                  <c:v>1194.0</c:v>
                </c:pt>
                <c:pt idx="5350">
                  <c:v>1195.0</c:v>
                </c:pt>
                <c:pt idx="5351">
                  <c:v>1196.0</c:v>
                </c:pt>
                <c:pt idx="5352">
                  <c:v>1196.0</c:v>
                </c:pt>
                <c:pt idx="5353">
                  <c:v>1196.0</c:v>
                </c:pt>
                <c:pt idx="5354">
                  <c:v>1197.0</c:v>
                </c:pt>
                <c:pt idx="5355">
                  <c:v>1197.0</c:v>
                </c:pt>
                <c:pt idx="5356">
                  <c:v>1197.0</c:v>
                </c:pt>
                <c:pt idx="5357">
                  <c:v>1197.0</c:v>
                </c:pt>
                <c:pt idx="5358">
                  <c:v>1197.0</c:v>
                </c:pt>
                <c:pt idx="5359">
                  <c:v>1198.0</c:v>
                </c:pt>
                <c:pt idx="5360">
                  <c:v>1198.0</c:v>
                </c:pt>
                <c:pt idx="5361">
                  <c:v>1198.0</c:v>
                </c:pt>
                <c:pt idx="5362">
                  <c:v>1198.0</c:v>
                </c:pt>
                <c:pt idx="5363">
                  <c:v>1198.0</c:v>
                </c:pt>
                <c:pt idx="5364">
                  <c:v>1198.0</c:v>
                </c:pt>
                <c:pt idx="5365">
                  <c:v>1198.0</c:v>
                </c:pt>
                <c:pt idx="5366">
                  <c:v>1199.0</c:v>
                </c:pt>
                <c:pt idx="5367">
                  <c:v>1199.0</c:v>
                </c:pt>
                <c:pt idx="5368">
                  <c:v>1200.0</c:v>
                </c:pt>
                <c:pt idx="5369">
                  <c:v>1201.0</c:v>
                </c:pt>
                <c:pt idx="5370">
                  <c:v>1201.0</c:v>
                </c:pt>
                <c:pt idx="5371">
                  <c:v>1201.0</c:v>
                </c:pt>
                <c:pt idx="5372">
                  <c:v>1201.0</c:v>
                </c:pt>
                <c:pt idx="5373">
                  <c:v>1201.0</c:v>
                </c:pt>
                <c:pt idx="5374">
                  <c:v>1201.0</c:v>
                </c:pt>
                <c:pt idx="5375">
                  <c:v>1201.0</c:v>
                </c:pt>
                <c:pt idx="5376">
                  <c:v>1201.0</c:v>
                </c:pt>
                <c:pt idx="5377">
                  <c:v>1202.0</c:v>
                </c:pt>
                <c:pt idx="5378">
                  <c:v>1203.0</c:v>
                </c:pt>
                <c:pt idx="5379">
                  <c:v>1203.0</c:v>
                </c:pt>
                <c:pt idx="5380">
                  <c:v>1203.0</c:v>
                </c:pt>
                <c:pt idx="5381">
                  <c:v>1203.0</c:v>
                </c:pt>
                <c:pt idx="5382">
                  <c:v>1203.0</c:v>
                </c:pt>
                <c:pt idx="5383">
                  <c:v>1203.0</c:v>
                </c:pt>
                <c:pt idx="5384">
                  <c:v>1203.0</c:v>
                </c:pt>
                <c:pt idx="5385">
                  <c:v>1203.0</c:v>
                </c:pt>
                <c:pt idx="5386">
                  <c:v>1203.0</c:v>
                </c:pt>
                <c:pt idx="5387">
                  <c:v>1203.0</c:v>
                </c:pt>
                <c:pt idx="5388">
                  <c:v>1204.0</c:v>
                </c:pt>
                <c:pt idx="5389">
                  <c:v>1204.0</c:v>
                </c:pt>
                <c:pt idx="5390">
                  <c:v>1204.0</c:v>
                </c:pt>
                <c:pt idx="5391">
                  <c:v>1204.0</c:v>
                </c:pt>
                <c:pt idx="5392">
                  <c:v>1204.0</c:v>
                </c:pt>
                <c:pt idx="5393">
                  <c:v>1204.0</c:v>
                </c:pt>
                <c:pt idx="5394">
                  <c:v>1204.0</c:v>
                </c:pt>
                <c:pt idx="5395">
                  <c:v>1204.0</c:v>
                </c:pt>
                <c:pt idx="5396">
                  <c:v>1204.0</c:v>
                </c:pt>
                <c:pt idx="5397">
                  <c:v>1204.0</c:v>
                </c:pt>
                <c:pt idx="5398">
                  <c:v>1205.0</c:v>
                </c:pt>
                <c:pt idx="5399">
                  <c:v>1205.0</c:v>
                </c:pt>
                <c:pt idx="5400">
                  <c:v>1205.0</c:v>
                </c:pt>
                <c:pt idx="5401">
                  <c:v>1205.0</c:v>
                </c:pt>
                <c:pt idx="5402">
                  <c:v>1205.0</c:v>
                </c:pt>
                <c:pt idx="5403">
                  <c:v>1206.0</c:v>
                </c:pt>
                <c:pt idx="5404">
                  <c:v>1206.0</c:v>
                </c:pt>
                <c:pt idx="5405">
                  <c:v>1206.0</c:v>
                </c:pt>
                <c:pt idx="5406">
                  <c:v>1206.0</c:v>
                </c:pt>
                <c:pt idx="5407">
                  <c:v>1206.0</c:v>
                </c:pt>
                <c:pt idx="5408">
                  <c:v>1206.0</c:v>
                </c:pt>
                <c:pt idx="5409">
                  <c:v>1206.0</c:v>
                </c:pt>
                <c:pt idx="5410">
                  <c:v>1206.0</c:v>
                </c:pt>
                <c:pt idx="5411">
                  <c:v>1206.0</c:v>
                </c:pt>
                <c:pt idx="5412">
                  <c:v>1206.0</c:v>
                </c:pt>
                <c:pt idx="5413">
                  <c:v>1206.0</c:v>
                </c:pt>
                <c:pt idx="5414">
                  <c:v>1206.0</c:v>
                </c:pt>
                <c:pt idx="5415">
                  <c:v>1207.0</c:v>
                </c:pt>
                <c:pt idx="5416">
                  <c:v>1207.0</c:v>
                </c:pt>
                <c:pt idx="5417">
                  <c:v>1208.0</c:v>
                </c:pt>
                <c:pt idx="5418">
                  <c:v>1208.0</c:v>
                </c:pt>
                <c:pt idx="5419">
                  <c:v>1209.0</c:v>
                </c:pt>
                <c:pt idx="5420">
                  <c:v>1209.0</c:v>
                </c:pt>
                <c:pt idx="5421">
                  <c:v>1209.0</c:v>
                </c:pt>
                <c:pt idx="5422">
                  <c:v>1209.0</c:v>
                </c:pt>
                <c:pt idx="5423">
                  <c:v>1209.0</c:v>
                </c:pt>
                <c:pt idx="5424">
                  <c:v>1210.0</c:v>
                </c:pt>
                <c:pt idx="5425">
                  <c:v>1210.0</c:v>
                </c:pt>
                <c:pt idx="5426">
                  <c:v>1210.0</c:v>
                </c:pt>
                <c:pt idx="5427">
                  <c:v>1210.0</c:v>
                </c:pt>
                <c:pt idx="5428">
                  <c:v>1210.0</c:v>
                </c:pt>
                <c:pt idx="5429">
                  <c:v>1210.0</c:v>
                </c:pt>
                <c:pt idx="5430">
                  <c:v>1211.0</c:v>
                </c:pt>
                <c:pt idx="5431">
                  <c:v>1211.0</c:v>
                </c:pt>
                <c:pt idx="5432">
                  <c:v>1211.0</c:v>
                </c:pt>
                <c:pt idx="5433">
                  <c:v>1212.0</c:v>
                </c:pt>
                <c:pt idx="5434">
                  <c:v>1212.0</c:v>
                </c:pt>
                <c:pt idx="5435">
                  <c:v>1212.0</c:v>
                </c:pt>
                <c:pt idx="5436">
                  <c:v>1212.0</c:v>
                </c:pt>
                <c:pt idx="5437">
                  <c:v>1212.0</c:v>
                </c:pt>
                <c:pt idx="5438">
                  <c:v>1213.0</c:v>
                </c:pt>
                <c:pt idx="5439">
                  <c:v>1213.0</c:v>
                </c:pt>
                <c:pt idx="5440">
                  <c:v>1214.0</c:v>
                </c:pt>
                <c:pt idx="5441">
                  <c:v>1214.0</c:v>
                </c:pt>
                <c:pt idx="5442">
                  <c:v>1214.0</c:v>
                </c:pt>
                <c:pt idx="5443">
                  <c:v>1214.0</c:v>
                </c:pt>
                <c:pt idx="5444">
                  <c:v>1214.0</c:v>
                </c:pt>
                <c:pt idx="5445">
                  <c:v>1214.0</c:v>
                </c:pt>
                <c:pt idx="5446">
                  <c:v>1215.0</c:v>
                </c:pt>
                <c:pt idx="5447">
                  <c:v>1216.0</c:v>
                </c:pt>
                <c:pt idx="5448">
                  <c:v>1216.0</c:v>
                </c:pt>
                <c:pt idx="5449">
                  <c:v>1217.0</c:v>
                </c:pt>
                <c:pt idx="5450">
                  <c:v>1217.0</c:v>
                </c:pt>
                <c:pt idx="5451">
                  <c:v>1217.0</c:v>
                </c:pt>
                <c:pt idx="5452">
                  <c:v>1218.0</c:v>
                </c:pt>
                <c:pt idx="5453">
                  <c:v>1218.0</c:v>
                </c:pt>
                <c:pt idx="5454">
                  <c:v>1218.0</c:v>
                </c:pt>
                <c:pt idx="5455">
                  <c:v>1218.0</c:v>
                </c:pt>
                <c:pt idx="5456">
                  <c:v>1218.0</c:v>
                </c:pt>
                <c:pt idx="5457">
                  <c:v>1219.0</c:v>
                </c:pt>
                <c:pt idx="5458">
                  <c:v>1219.0</c:v>
                </c:pt>
                <c:pt idx="5459">
                  <c:v>1219.0</c:v>
                </c:pt>
                <c:pt idx="5460">
                  <c:v>1220.0</c:v>
                </c:pt>
                <c:pt idx="5461">
                  <c:v>1220.0</c:v>
                </c:pt>
                <c:pt idx="5462">
                  <c:v>1220.0</c:v>
                </c:pt>
                <c:pt idx="5463">
                  <c:v>1220.0</c:v>
                </c:pt>
                <c:pt idx="5464">
                  <c:v>1220.0</c:v>
                </c:pt>
                <c:pt idx="5465">
                  <c:v>1220.0</c:v>
                </c:pt>
                <c:pt idx="5466">
                  <c:v>1220.0</c:v>
                </c:pt>
                <c:pt idx="5467">
                  <c:v>1220.0</c:v>
                </c:pt>
                <c:pt idx="5468">
                  <c:v>1220.0</c:v>
                </c:pt>
                <c:pt idx="5469">
                  <c:v>1220.0</c:v>
                </c:pt>
                <c:pt idx="5470">
                  <c:v>1220.0</c:v>
                </c:pt>
                <c:pt idx="5471">
                  <c:v>1220.0</c:v>
                </c:pt>
                <c:pt idx="5472">
                  <c:v>1220.0</c:v>
                </c:pt>
                <c:pt idx="5473">
                  <c:v>1220.0</c:v>
                </c:pt>
                <c:pt idx="5474">
                  <c:v>1221.0</c:v>
                </c:pt>
                <c:pt idx="5475">
                  <c:v>1221.0</c:v>
                </c:pt>
                <c:pt idx="5476">
                  <c:v>1221.0</c:v>
                </c:pt>
                <c:pt idx="5477">
                  <c:v>1221.0</c:v>
                </c:pt>
                <c:pt idx="5478">
                  <c:v>1221.0</c:v>
                </c:pt>
                <c:pt idx="5479">
                  <c:v>1221.0</c:v>
                </c:pt>
                <c:pt idx="5480">
                  <c:v>1221.0</c:v>
                </c:pt>
                <c:pt idx="5481">
                  <c:v>1221.0</c:v>
                </c:pt>
                <c:pt idx="5482">
                  <c:v>1221.0</c:v>
                </c:pt>
                <c:pt idx="5483">
                  <c:v>1221.0</c:v>
                </c:pt>
                <c:pt idx="5484">
                  <c:v>1221.0</c:v>
                </c:pt>
                <c:pt idx="5485">
                  <c:v>1221.0</c:v>
                </c:pt>
                <c:pt idx="5486">
                  <c:v>1221.0</c:v>
                </c:pt>
                <c:pt idx="5487">
                  <c:v>1221.0</c:v>
                </c:pt>
                <c:pt idx="5488">
                  <c:v>1221.0</c:v>
                </c:pt>
                <c:pt idx="5489">
                  <c:v>1221.0</c:v>
                </c:pt>
                <c:pt idx="5490">
                  <c:v>1221.0</c:v>
                </c:pt>
                <c:pt idx="5491">
                  <c:v>1221.0</c:v>
                </c:pt>
                <c:pt idx="5492">
                  <c:v>1221.0</c:v>
                </c:pt>
                <c:pt idx="5493">
                  <c:v>1221.0</c:v>
                </c:pt>
                <c:pt idx="5494">
                  <c:v>1221.0</c:v>
                </c:pt>
                <c:pt idx="5495">
                  <c:v>1221.0</c:v>
                </c:pt>
                <c:pt idx="5496">
                  <c:v>1221.0</c:v>
                </c:pt>
                <c:pt idx="5497">
                  <c:v>1221.0</c:v>
                </c:pt>
                <c:pt idx="5498">
                  <c:v>1221.0</c:v>
                </c:pt>
                <c:pt idx="5499">
                  <c:v>1221.0</c:v>
                </c:pt>
                <c:pt idx="5500">
                  <c:v>1221.0</c:v>
                </c:pt>
                <c:pt idx="5501">
                  <c:v>1221.0</c:v>
                </c:pt>
                <c:pt idx="5502">
                  <c:v>1221.0</c:v>
                </c:pt>
                <c:pt idx="5503">
                  <c:v>1221.0</c:v>
                </c:pt>
                <c:pt idx="5504">
                  <c:v>1221.0</c:v>
                </c:pt>
                <c:pt idx="5505">
                  <c:v>1221.0</c:v>
                </c:pt>
                <c:pt idx="5506">
                  <c:v>1221.0</c:v>
                </c:pt>
                <c:pt idx="5507">
                  <c:v>1221.0</c:v>
                </c:pt>
                <c:pt idx="5508">
                  <c:v>1221.0</c:v>
                </c:pt>
                <c:pt idx="5509">
                  <c:v>1221.0</c:v>
                </c:pt>
                <c:pt idx="5510">
                  <c:v>1221.0</c:v>
                </c:pt>
                <c:pt idx="5511">
                  <c:v>1221.0</c:v>
                </c:pt>
                <c:pt idx="5512">
                  <c:v>1221.0</c:v>
                </c:pt>
                <c:pt idx="5513">
                  <c:v>1221.0</c:v>
                </c:pt>
                <c:pt idx="5514">
                  <c:v>1221.0</c:v>
                </c:pt>
                <c:pt idx="5515">
                  <c:v>1221.0</c:v>
                </c:pt>
                <c:pt idx="5516">
                  <c:v>1221.0</c:v>
                </c:pt>
                <c:pt idx="5517">
                  <c:v>1221.0</c:v>
                </c:pt>
                <c:pt idx="5518">
                  <c:v>1221.0</c:v>
                </c:pt>
                <c:pt idx="5519">
                  <c:v>1221.0</c:v>
                </c:pt>
                <c:pt idx="5520">
                  <c:v>1221.0</c:v>
                </c:pt>
                <c:pt idx="5521">
                  <c:v>1221.0</c:v>
                </c:pt>
                <c:pt idx="5522">
                  <c:v>1221.0</c:v>
                </c:pt>
                <c:pt idx="5523">
                  <c:v>1221.0</c:v>
                </c:pt>
                <c:pt idx="5524">
                  <c:v>1221.0</c:v>
                </c:pt>
                <c:pt idx="5525">
                  <c:v>1221.0</c:v>
                </c:pt>
                <c:pt idx="5526">
                  <c:v>1221.0</c:v>
                </c:pt>
                <c:pt idx="5527">
                  <c:v>1221.0</c:v>
                </c:pt>
                <c:pt idx="5528">
                  <c:v>1221.0</c:v>
                </c:pt>
                <c:pt idx="5529">
                  <c:v>1221.0</c:v>
                </c:pt>
                <c:pt idx="5530">
                  <c:v>1221.0</c:v>
                </c:pt>
                <c:pt idx="5531">
                  <c:v>1221.0</c:v>
                </c:pt>
                <c:pt idx="5532">
                  <c:v>1221.0</c:v>
                </c:pt>
                <c:pt idx="5533">
                  <c:v>1221.0</c:v>
                </c:pt>
                <c:pt idx="5534">
                  <c:v>1221.0</c:v>
                </c:pt>
                <c:pt idx="5535">
                  <c:v>1221.0</c:v>
                </c:pt>
                <c:pt idx="5536">
                  <c:v>1221.0</c:v>
                </c:pt>
                <c:pt idx="5537">
                  <c:v>1222.0</c:v>
                </c:pt>
                <c:pt idx="5538">
                  <c:v>1222.0</c:v>
                </c:pt>
                <c:pt idx="5539">
                  <c:v>1222.0</c:v>
                </c:pt>
                <c:pt idx="5540">
                  <c:v>1222.0</c:v>
                </c:pt>
                <c:pt idx="5541">
                  <c:v>1222.0</c:v>
                </c:pt>
                <c:pt idx="5542">
                  <c:v>1222.0</c:v>
                </c:pt>
                <c:pt idx="5543">
                  <c:v>1222.0</c:v>
                </c:pt>
                <c:pt idx="5544">
                  <c:v>1222.0</c:v>
                </c:pt>
                <c:pt idx="5545">
                  <c:v>1222.0</c:v>
                </c:pt>
                <c:pt idx="5546">
                  <c:v>1222.0</c:v>
                </c:pt>
                <c:pt idx="5547">
                  <c:v>1223.0</c:v>
                </c:pt>
                <c:pt idx="5548">
                  <c:v>1223.0</c:v>
                </c:pt>
                <c:pt idx="5549">
                  <c:v>1224.0</c:v>
                </c:pt>
                <c:pt idx="5550">
                  <c:v>1224.0</c:v>
                </c:pt>
                <c:pt idx="5551">
                  <c:v>1224.0</c:v>
                </c:pt>
                <c:pt idx="5552">
                  <c:v>1224.0</c:v>
                </c:pt>
                <c:pt idx="5553">
                  <c:v>1225.0</c:v>
                </c:pt>
                <c:pt idx="5554">
                  <c:v>1225.0</c:v>
                </c:pt>
                <c:pt idx="5555">
                  <c:v>1225.0</c:v>
                </c:pt>
                <c:pt idx="5556">
                  <c:v>1225.0</c:v>
                </c:pt>
                <c:pt idx="5557">
                  <c:v>1226.0</c:v>
                </c:pt>
                <c:pt idx="5558">
                  <c:v>1226.0</c:v>
                </c:pt>
                <c:pt idx="5559">
                  <c:v>1226.0</c:v>
                </c:pt>
                <c:pt idx="5560">
                  <c:v>1226.0</c:v>
                </c:pt>
                <c:pt idx="5561">
                  <c:v>1227.0</c:v>
                </c:pt>
                <c:pt idx="5562">
                  <c:v>1228.0</c:v>
                </c:pt>
                <c:pt idx="5563">
                  <c:v>1228.0</c:v>
                </c:pt>
                <c:pt idx="5564">
                  <c:v>1228.0</c:v>
                </c:pt>
                <c:pt idx="5565">
                  <c:v>1228.0</c:v>
                </c:pt>
                <c:pt idx="5566">
                  <c:v>1228.0</c:v>
                </c:pt>
                <c:pt idx="5567">
                  <c:v>1228.0</c:v>
                </c:pt>
                <c:pt idx="5568">
                  <c:v>1229.0</c:v>
                </c:pt>
                <c:pt idx="5569">
                  <c:v>1229.0</c:v>
                </c:pt>
                <c:pt idx="5570">
                  <c:v>1229.0</c:v>
                </c:pt>
                <c:pt idx="5571">
                  <c:v>1229.0</c:v>
                </c:pt>
                <c:pt idx="5572">
                  <c:v>1230.0</c:v>
                </c:pt>
                <c:pt idx="5573">
                  <c:v>1231.0</c:v>
                </c:pt>
                <c:pt idx="5574">
                  <c:v>1231.0</c:v>
                </c:pt>
                <c:pt idx="5575">
                  <c:v>1231.0</c:v>
                </c:pt>
                <c:pt idx="5576">
                  <c:v>1231.0</c:v>
                </c:pt>
                <c:pt idx="5577">
                  <c:v>1231.0</c:v>
                </c:pt>
                <c:pt idx="5578">
                  <c:v>1231.0</c:v>
                </c:pt>
                <c:pt idx="5579">
                  <c:v>1231.0</c:v>
                </c:pt>
                <c:pt idx="5580">
                  <c:v>1232.0</c:v>
                </c:pt>
                <c:pt idx="5581">
                  <c:v>1233.0</c:v>
                </c:pt>
                <c:pt idx="5582">
                  <c:v>1233.0</c:v>
                </c:pt>
                <c:pt idx="5583">
                  <c:v>1233.0</c:v>
                </c:pt>
                <c:pt idx="5584">
                  <c:v>1233.0</c:v>
                </c:pt>
                <c:pt idx="5585">
                  <c:v>1233.0</c:v>
                </c:pt>
                <c:pt idx="5586">
                  <c:v>1233.0</c:v>
                </c:pt>
                <c:pt idx="5587">
                  <c:v>1233.0</c:v>
                </c:pt>
                <c:pt idx="5588">
                  <c:v>1233.0</c:v>
                </c:pt>
                <c:pt idx="5589">
                  <c:v>1234.0</c:v>
                </c:pt>
                <c:pt idx="5590">
                  <c:v>1235.0</c:v>
                </c:pt>
                <c:pt idx="5591">
                  <c:v>1235.0</c:v>
                </c:pt>
                <c:pt idx="5592">
                  <c:v>1235.0</c:v>
                </c:pt>
                <c:pt idx="5593">
                  <c:v>1235.0</c:v>
                </c:pt>
                <c:pt idx="5594">
                  <c:v>1235.0</c:v>
                </c:pt>
                <c:pt idx="5595">
                  <c:v>1235.0</c:v>
                </c:pt>
                <c:pt idx="5596">
                  <c:v>1235.0</c:v>
                </c:pt>
                <c:pt idx="5597">
                  <c:v>1235.0</c:v>
                </c:pt>
                <c:pt idx="5598">
                  <c:v>1236.0</c:v>
                </c:pt>
                <c:pt idx="5599">
                  <c:v>1236.0</c:v>
                </c:pt>
                <c:pt idx="5600">
                  <c:v>1236.0</c:v>
                </c:pt>
                <c:pt idx="5601">
                  <c:v>1236.0</c:v>
                </c:pt>
                <c:pt idx="5602">
                  <c:v>1236.0</c:v>
                </c:pt>
                <c:pt idx="5603">
                  <c:v>1236.0</c:v>
                </c:pt>
                <c:pt idx="5604">
                  <c:v>1236.0</c:v>
                </c:pt>
                <c:pt idx="5605">
                  <c:v>1237.0</c:v>
                </c:pt>
                <c:pt idx="5606">
                  <c:v>1237.0</c:v>
                </c:pt>
                <c:pt idx="5607">
                  <c:v>1237.0</c:v>
                </c:pt>
                <c:pt idx="5608">
                  <c:v>1238.0</c:v>
                </c:pt>
                <c:pt idx="5609">
                  <c:v>1239.0</c:v>
                </c:pt>
                <c:pt idx="5610">
                  <c:v>1240.0</c:v>
                </c:pt>
                <c:pt idx="5611">
                  <c:v>1240.0</c:v>
                </c:pt>
                <c:pt idx="5612">
                  <c:v>1240.0</c:v>
                </c:pt>
                <c:pt idx="5613">
                  <c:v>1240.0</c:v>
                </c:pt>
                <c:pt idx="5614">
                  <c:v>1240.0</c:v>
                </c:pt>
                <c:pt idx="5615">
                  <c:v>1240.0</c:v>
                </c:pt>
                <c:pt idx="5616">
                  <c:v>1241.0</c:v>
                </c:pt>
                <c:pt idx="5617">
                  <c:v>1242.0</c:v>
                </c:pt>
                <c:pt idx="5618">
                  <c:v>1242.0</c:v>
                </c:pt>
                <c:pt idx="5619">
                  <c:v>1243.0</c:v>
                </c:pt>
                <c:pt idx="5620">
                  <c:v>1244.0</c:v>
                </c:pt>
                <c:pt idx="5621">
                  <c:v>1244.0</c:v>
                </c:pt>
                <c:pt idx="5622">
                  <c:v>1244.0</c:v>
                </c:pt>
                <c:pt idx="5623">
                  <c:v>1244.0</c:v>
                </c:pt>
                <c:pt idx="5624">
                  <c:v>1244.0</c:v>
                </c:pt>
                <c:pt idx="5625">
                  <c:v>1244.0</c:v>
                </c:pt>
                <c:pt idx="5626">
                  <c:v>1244.0</c:v>
                </c:pt>
                <c:pt idx="5627">
                  <c:v>1244.0</c:v>
                </c:pt>
                <c:pt idx="5628">
                  <c:v>1244.0</c:v>
                </c:pt>
                <c:pt idx="5629">
                  <c:v>1245.0</c:v>
                </c:pt>
                <c:pt idx="5630">
                  <c:v>1245.0</c:v>
                </c:pt>
                <c:pt idx="5631">
                  <c:v>1245.0</c:v>
                </c:pt>
                <c:pt idx="5632">
                  <c:v>1245.0</c:v>
                </c:pt>
                <c:pt idx="5633">
                  <c:v>1245.0</c:v>
                </c:pt>
                <c:pt idx="5634">
                  <c:v>1246.0</c:v>
                </c:pt>
                <c:pt idx="5635">
                  <c:v>1246.0</c:v>
                </c:pt>
                <c:pt idx="5636">
                  <c:v>1246.0</c:v>
                </c:pt>
                <c:pt idx="5637">
                  <c:v>1246.0</c:v>
                </c:pt>
                <c:pt idx="5638">
                  <c:v>1246.0</c:v>
                </c:pt>
                <c:pt idx="5639">
                  <c:v>1246.0</c:v>
                </c:pt>
                <c:pt idx="5640">
                  <c:v>1246.0</c:v>
                </c:pt>
                <c:pt idx="5641">
                  <c:v>1246.0</c:v>
                </c:pt>
                <c:pt idx="5642">
                  <c:v>1246.0</c:v>
                </c:pt>
                <c:pt idx="5643">
                  <c:v>1246.0</c:v>
                </c:pt>
                <c:pt idx="5644">
                  <c:v>1246.0</c:v>
                </c:pt>
                <c:pt idx="5645">
                  <c:v>1247.0</c:v>
                </c:pt>
                <c:pt idx="5646">
                  <c:v>1248.0</c:v>
                </c:pt>
                <c:pt idx="5647">
                  <c:v>1248.0</c:v>
                </c:pt>
                <c:pt idx="5648">
                  <c:v>1249.0</c:v>
                </c:pt>
                <c:pt idx="5649">
                  <c:v>1250.0</c:v>
                </c:pt>
                <c:pt idx="5650">
                  <c:v>1250.0</c:v>
                </c:pt>
                <c:pt idx="5651">
                  <c:v>1250.0</c:v>
                </c:pt>
                <c:pt idx="5652">
                  <c:v>1250.0</c:v>
                </c:pt>
                <c:pt idx="5653">
                  <c:v>1250.0</c:v>
                </c:pt>
                <c:pt idx="5654">
                  <c:v>1251.0</c:v>
                </c:pt>
                <c:pt idx="5655">
                  <c:v>1252.0</c:v>
                </c:pt>
                <c:pt idx="5656">
                  <c:v>1253.0</c:v>
                </c:pt>
                <c:pt idx="5657">
                  <c:v>1254.0</c:v>
                </c:pt>
                <c:pt idx="5658">
                  <c:v>1255.0</c:v>
                </c:pt>
                <c:pt idx="5659">
                  <c:v>1256.0</c:v>
                </c:pt>
                <c:pt idx="5660">
                  <c:v>1257.0</c:v>
                </c:pt>
                <c:pt idx="5661">
                  <c:v>1258.0</c:v>
                </c:pt>
                <c:pt idx="5662">
                  <c:v>1259.0</c:v>
                </c:pt>
                <c:pt idx="5663">
                  <c:v>1259.0</c:v>
                </c:pt>
                <c:pt idx="5664">
                  <c:v>1260.0</c:v>
                </c:pt>
                <c:pt idx="5665">
                  <c:v>1260.0</c:v>
                </c:pt>
                <c:pt idx="5666">
                  <c:v>1260.0</c:v>
                </c:pt>
                <c:pt idx="5667">
                  <c:v>1260.0</c:v>
                </c:pt>
                <c:pt idx="5668">
                  <c:v>1261.0</c:v>
                </c:pt>
                <c:pt idx="5669">
                  <c:v>1261.0</c:v>
                </c:pt>
                <c:pt idx="5670">
                  <c:v>1261.0</c:v>
                </c:pt>
                <c:pt idx="5671">
                  <c:v>1261.0</c:v>
                </c:pt>
                <c:pt idx="5672">
                  <c:v>1261.0</c:v>
                </c:pt>
                <c:pt idx="5673">
                  <c:v>1261.0</c:v>
                </c:pt>
                <c:pt idx="5674">
                  <c:v>1261.0</c:v>
                </c:pt>
                <c:pt idx="5675">
                  <c:v>1261.0</c:v>
                </c:pt>
                <c:pt idx="5676">
                  <c:v>1261.0</c:v>
                </c:pt>
                <c:pt idx="5677">
                  <c:v>1261.0</c:v>
                </c:pt>
                <c:pt idx="5678">
                  <c:v>1261.0</c:v>
                </c:pt>
                <c:pt idx="5679">
                  <c:v>1261.0</c:v>
                </c:pt>
                <c:pt idx="5680">
                  <c:v>1261.0</c:v>
                </c:pt>
                <c:pt idx="5681">
                  <c:v>1262.0</c:v>
                </c:pt>
                <c:pt idx="5682">
                  <c:v>1262.0</c:v>
                </c:pt>
                <c:pt idx="5683">
                  <c:v>1262.0</c:v>
                </c:pt>
                <c:pt idx="5684">
                  <c:v>1263.0</c:v>
                </c:pt>
                <c:pt idx="5685">
                  <c:v>1263.0</c:v>
                </c:pt>
                <c:pt idx="5686">
                  <c:v>1263.0</c:v>
                </c:pt>
                <c:pt idx="5687">
                  <c:v>1264.0</c:v>
                </c:pt>
                <c:pt idx="5688">
                  <c:v>1264.0</c:v>
                </c:pt>
                <c:pt idx="5689">
                  <c:v>1264.0</c:v>
                </c:pt>
                <c:pt idx="5690">
                  <c:v>1265.0</c:v>
                </c:pt>
                <c:pt idx="5691">
                  <c:v>1266.0</c:v>
                </c:pt>
                <c:pt idx="5692">
                  <c:v>1266.0</c:v>
                </c:pt>
                <c:pt idx="5693">
                  <c:v>1267.0</c:v>
                </c:pt>
                <c:pt idx="5694">
                  <c:v>1268.0</c:v>
                </c:pt>
                <c:pt idx="5695">
                  <c:v>1269.0</c:v>
                </c:pt>
                <c:pt idx="5696">
                  <c:v>1269.0</c:v>
                </c:pt>
                <c:pt idx="5697">
                  <c:v>1269.0</c:v>
                </c:pt>
                <c:pt idx="5698">
                  <c:v>1269.0</c:v>
                </c:pt>
                <c:pt idx="5699">
                  <c:v>1269.0</c:v>
                </c:pt>
                <c:pt idx="5700">
                  <c:v>1269.0</c:v>
                </c:pt>
                <c:pt idx="5701">
                  <c:v>1269.0</c:v>
                </c:pt>
                <c:pt idx="5702">
                  <c:v>1269.0</c:v>
                </c:pt>
                <c:pt idx="5703">
                  <c:v>1269.0</c:v>
                </c:pt>
                <c:pt idx="5704">
                  <c:v>1270.0</c:v>
                </c:pt>
                <c:pt idx="5705">
                  <c:v>1271.0</c:v>
                </c:pt>
                <c:pt idx="5706">
                  <c:v>1271.0</c:v>
                </c:pt>
                <c:pt idx="5707">
                  <c:v>1271.0</c:v>
                </c:pt>
                <c:pt idx="5708">
                  <c:v>1272.0</c:v>
                </c:pt>
                <c:pt idx="5709">
                  <c:v>1273.0</c:v>
                </c:pt>
                <c:pt idx="5710">
                  <c:v>1273.0</c:v>
                </c:pt>
                <c:pt idx="5711">
                  <c:v>1274.0</c:v>
                </c:pt>
                <c:pt idx="5712">
                  <c:v>1274.0</c:v>
                </c:pt>
                <c:pt idx="5713">
                  <c:v>1274.0</c:v>
                </c:pt>
                <c:pt idx="5714">
                  <c:v>1275.0</c:v>
                </c:pt>
                <c:pt idx="5715">
                  <c:v>1275.0</c:v>
                </c:pt>
                <c:pt idx="5716">
                  <c:v>1275.0</c:v>
                </c:pt>
                <c:pt idx="5717">
                  <c:v>1275.0</c:v>
                </c:pt>
                <c:pt idx="5718">
                  <c:v>1275.0</c:v>
                </c:pt>
                <c:pt idx="5719">
                  <c:v>1275.0</c:v>
                </c:pt>
                <c:pt idx="5720">
                  <c:v>1275.0</c:v>
                </c:pt>
                <c:pt idx="5721">
                  <c:v>1276.0</c:v>
                </c:pt>
                <c:pt idx="5722">
                  <c:v>1277.0</c:v>
                </c:pt>
                <c:pt idx="5723">
                  <c:v>1277.0</c:v>
                </c:pt>
                <c:pt idx="5724">
                  <c:v>1277.0</c:v>
                </c:pt>
                <c:pt idx="5725">
                  <c:v>1277.0</c:v>
                </c:pt>
                <c:pt idx="5726">
                  <c:v>1277.0</c:v>
                </c:pt>
                <c:pt idx="5727">
                  <c:v>1277.0</c:v>
                </c:pt>
                <c:pt idx="5728">
                  <c:v>1277.0</c:v>
                </c:pt>
                <c:pt idx="5729">
                  <c:v>1277.0</c:v>
                </c:pt>
                <c:pt idx="5730">
                  <c:v>1277.0</c:v>
                </c:pt>
                <c:pt idx="5731">
                  <c:v>1277.0</c:v>
                </c:pt>
                <c:pt idx="5732">
                  <c:v>1277.0</c:v>
                </c:pt>
                <c:pt idx="5733">
                  <c:v>1277.0</c:v>
                </c:pt>
                <c:pt idx="5734">
                  <c:v>1278.0</c:v>
                </c:pt>
                <c:pt idx="5735">
                  <c:v>1278.0</c:v>
                </c:pt>
                <c:pt idx="5736">
                  <c:v>1278.0</c:v>
                </c:pt>
                <c:pt idx="5737">
                  <c:v>1278.0</c:v>
                </c:pt>
                <c:pt idx="5738">
                  <c:v>1278.0</c:v>
                </c:pt>
                <c:pt idx="5739">
                  <c:v>1279.0</c:v>
                </c:pt>
                <c:pt idx="5740">
                  <c:v>1279.0</c:v>
                </c:pt>
                <c:pt idx="5741">
                  <c:v>1280.0</c:v>
                </c:pt>
                <c:pt idx="5742">
                  <c:v>1281.0</c:v>
                </c:pt>
                <c:pt idx="5743">
                  <c:v>1281.0</c:v>
                </c:pt>
                <c:pt idx="5744">
                  <c:v>1281.0</c:v>
                </c:pt>
                <c:pt idx="5745">
                  <c:v>1281.0</c:v>
                </c:pt>
                <c:pt idx="5746">
                  <c:v>1281.0</c:v>
                </c:pt>
                <c:pt idx="5747">
                  <c:v>1281.0</c:v>
                </c:pt>
                <c:pt idx="5748">
                  <c:v>1281.0</c:v>
                </c:pt>
                <c:pt idx="5749">
                  <c:v>1281.0</c:v>
                </c:pt>
                <c:pt idx="5750">
                  <c:v>1281.0</c:v>
                </c:pt>
                <c:pt idx="5751">
                  <c:v>1281.0</c:v>
                </c:pt>
                <c:pt idx="5752">
                  <c:v>1281.0</c:v>
                </c:pt>
                <c:pt idx="5753">
                  <c:v>1281.0</c:v>
                </c:pt>
                <c:pt idx="5754">
                  <c:v>1281.0</c:v>
                </c:pt>
                <c:pt idx="5755">
                  <c:v>1281.0</c:v>
                </c:pt>
                <c:pt idx="5756">
                  <c:v>1281.0</c:v>
                </c:pt>
                <c:pt idx="5757">
                  <c:v>1281.0</c:v>
                </c:pt>
                <c:pt idx="5758">
                  <c:v>1281.0</c:v>
                </c:pt>
                <c:pt idx="5759">
                  <c:v>1281.0</c:v>
                </c:pt>
                <c:pt idx="5760">
                  <c:v>1281.0</c:v>
                </c:pt>
                <c:pt idx="5761">
                  <c:v>1281.0</c:v>
                </c:pt>
                <c:pt idx="5762">
                  <c:v>1281.0</c:v>
                </c:pt>
                <c:pt idx="5763">
                  <c:v>1281.0</c:v>
                </c:pt>
                <c:pt idx="5764">
                  <c:v>1281.0</c:v>
                </c:pt>
                <c:pt idx="5765">
                  <c:v>1281.0</c:v>
                </c:pt>
                <c:pt idx="5766">
                  <c:v>1281.0</c:v>
                </c:pt>
                <c:pt idx="5767">
                  <c:v>1281.0</c:v>
                </c:pt>
                <c:pt idx="5768">
                  <c:v>1282.0</c:v>
                </c:pt>
                <c:pt idx="5769">
                  <c:v>1282.0</c:v>
                </c:pt>
                <c:pt idx="5770">
                  <c:v>1282.0</c:v>
                </c:pt>
                <c:pt idx="5771">
                  <c:v>1282.0</c:v>
                </c:pt>
                <c:pt idx="5772">
                  <c:v>1282.0</c:v>
                </c:pt>
                <c:pt idx="5773">
                  <c:v>1282.0</c:v>
                </c:pt>
                <c:pt idx="5774">
                  <c:v>1282.0</c:v>
                </c:pt>
                <c:pt idx="5775">
                  <c:v>1282.0</c:v>
                </c:pt>
                <c:pt idx="5776">
                  <c:v>1282.0</c:v>
                </c:pt>
                <c:pt idx="5777">
                  <c:v>1282.0</c:v>
                </c:pt>
                <c:pt idx="5778">
                  <c:v>1282.0</c:v>
                </c:pt>
                <c:pt idx="5779">
                  <c:v>1283.0</c:v>
                </c:pt>
                <c:pt idx="5780">
                  <c:v>1283.0</c:v>
                </c:pt>
                <c:pt idx="5781">
                  <c:v>1283.0</c:v>
                </c:pt>
                <c:pt idx="5782">
                  <c:v>1283.0</c:v>
                </c:pt>
                <c:pt idx="5783">
                  <c:v>1284.0</c:v>
                </c:pt>
                <c:pt idx="5784">
                  <c:v>1284.0</c:v>
                </c:pt>
                <c:pt idx="5785">
                  <c:v>1284.0</c:v>
                </c:pt>
                <c:pt idx="5786">
                  <c:v>1285.0</c:v>
                </c:pt>
                <c:pt idx="5787">
                  <c:v>1286.0</c:v>
                </c:pt>
                <c:pt idx="5788">
                  <c:v>1287.0</c:v>
                </c:pt>
                <c:pt idx="5789">
                  <c:v>1287.0</c:v>
                </c:pt>
                <c:pt idx="5790">
                  <c:v>1287.0</c:v>
                </c:pt>
                <c:pt idx="5791">
                  <c:v>1287.0</c:v>
                </c:pt>
                <c:pt idx="5792">
                  <c:v>1287.0</c:v>
                </c:pt>
                <c:pt idx="5793">
                  <c:v>1287.0</c:v>
                </c:pt>
                <c:pt idx="5794">
                  <c:v>1287.0</c:v>
                </c:pt>
                <c:pt idx="5795">
                  <c:v>1287.0</c:v>
                </c:pt>
                <c:pt idx="5796">
                  <c:v>1287.0</c:v>
                </c:pt>
                <c:pt idx="5797">
                  <c:v>1287.0</c:v>
                </c:pt>
                <c:pt idx="5798">
                  <c:v>1287.0</c:v>
                </c:pt>
                <c:pt idx="5799">
                  <c:v>1287.0</c:v>
                </c:pt>
                <c:pt idx="5800">
                  <c:v>1288.0</c:v>
                </c:pt>
                <c:pt idx="5801">
                  <c:v>1288.0</c:v>
                </c:pt>
                <c:pt idx="5802">
                  <c:v>1288.0</c:v>
                </c:pt>
                <c:pt idx="5803">
                  <c:v>1288.0</c:v>
                </c:pt>
                <c:pt idx="5804">
                  <c:v>1288.0</c:v>
                </c:pt>
                <c:pt idx="5805">
                  <c:v>1288.0</c:v>
                </c:pt>
                <c:pt idx="5806">
                  <c:v>1288.0</c:v>
                </c:pt>
                <c:pt idx="5807">
                  <c:v>1289.0</c:v>
                </c:pt>
                <c:pt idx="5808">
                  <c:v>1289.0</c:v>
                </c:pt>
                <c:pt idx="5809">
                  <c:v>1289.0</c:v>
                </c:pt>
                <c:pt idx="5810">
                  <c:v>1289.0</c:v>
                </c:pt>
                <c:pt idx="5811">
                  <c:v>1289.0</c:v>
                </c:pt>
                <c:pt idx="5812">
                  <c:v>1289.0</c:v>
                </c:pt>
                <c:pt idx="5813">
                  <c:v>1289.0</c:v>
                </c:pt>
                <c:pt idx="5814">
                  <c:v>1289.0</c:v>
                </c:pt>
                <c:pt idx="5815">
                  <c:v>1289.0</c:v>
                </c:pt>
                <c:pt idx="5816">
                  <c:v>1289.0</c:v>
                </c:pt>
                <c:pt idx="5817">
                  <c:v>1289.0</c:v>
                </c:pt>
                <c:pt idx="5818">
                  <c:v>1289.0</c:v>
                </c:pt>
                <c:pt idx="5819">
                  <c:v>1289.0</c:v>
                </c:pt>
                <c:pt idx="5820">
                  <c:v>1289.0</c:v>
                </c:pt>
                <c:pt idx="5821">
                  <c:v>1289.0</c:v>
                </c:pt>
                <c:pt idx="5822">
                  <c:v>1289.0</c:v>
                </c:pt>
                <c:pt idx="5823">
                  <c:v>1289.0</c:v>
                </c:pt>
                <c:pt idx="5824">
                  <c:v>1289.0</c:v>
                </c:pt>
                <c:pt idx="5825">
                  <c:v>1289.0</c:v>
                </c:pt>
                <c:pt idx="5826">
                  <c:v>1289.0</c:v>
                </c:pt>
                <c:pt idx="5827">
                  <c:v>1289.0</c:v>
                </c:pt>
                <c:pt idx="5828">
                  <c:v>1289.0</c:v>
                </c:pt>
                <c:pt idx="5829">
                  <c:v>1289.0</c:v>
                </c:pt>
                <c:pt idx="5830">
                  <c:v>1289.0</c:v>
                </c:pt>
                <c:pt idx="5831">
                  <c:v>1289.0</c:v>
                </c:pt>
                <c:pt idx="5832">
                  <c:v>1289.0</c:v>
                </c:pt>
                <c:pt idx="5833">
                  <c:v>1290.0</c:v>
                </c:pt>
                <c:pt idx="5834">
                  <c:v>1291.0</c:v>
                </c:pt>
                <c:pt idx="5835">
                  <c:v>1291.0</c:v>
                </c:pt>
                <c:pt idx="5836">
                  <c:v>1291.0</c:v>
                </c:pt>
                <c:pt idx="5837">
                  <c:v>1291.0</c:v>
                </c:pt>
                <c:pt idx="5838">
                  <c:v>1292.0</c:v>
                </c:pt>
                <c:pt idx="5839">
                  <c:v>1292.0</c:v>
                </c:pt>
                <c:pt idx="5840">
                  <c:v>1293.0</c:v>
                </c:pt>
                <c:pt idx="5841">
                  <c:v>1293.0</c:v>
                </c:pt>
                <c:pt idx="5842">
                  <c:v>1293.0</c:v>
                </c:pt>
                <c:pt idx="5843">
                  <c:v>1293.0</c:v>
                </c:pt>
                <c:pt idx="5844">
                  <c:v>1293.0</c:v>
                </c:pt>
                <c:pt idx="5845">
                  <c:v>1293.0</c:v>
                </c:pt>
                <c:pt idx="5846">
                  <c:v>1293.0</c:v>
                </c:pt>
                <c:pt idx="5847">
                  <c:v>1293.0</c:v>
                </c:pt>
                <c:pt idx="5848">
                  <c:v>1293.0</c:v>
                </c:pt>
                <c:pt idx="5849">
                  <c:v>1293.0</c:v>
                </c:pt>
                <c:pt idx="5850">
                  <c:v>1293.0</c:v>
                </c:pt>
                <c:pt idx="5851">
                  <c:v>1293.0</c:v>
                </c:pt>
                <c:pt idx="5852">
                  <c:v>1293.0</c:v>
                </c:pt>
                <c:pt idx="5853">
                  <c:v>1293.0</c:v>
                </c:pt>
                <c:pt idx="5854">
                  <c:v>1294.0</c:v>
                </c:pt>
                <c:pt idx="5855">
                  <c:v>1294.0</c:v>
                </c:pt>
                <c:pt idx="5856">
                  <c:v>1295.0</c:v>
                </c:pt>
                <c:pt idx="5857">
                  <c:v>1295.0</c:v>
                </c:pt>
                <c:pt idx="5858">
                  <c:v>1295.0</c:v>
                </c:pt>
                <c:pt idx="5859">
                  <c:v>1295.0</c:v>
                </c:pt>
                <c:pt idx="5860">
                  <c:v>1295.0</c:v>
                </c:pt>
                <c:pt idx="5861">
                  <c:v>1295.0</c:v>
                </c:pt>
                <c:pt idx="5862">
                  <c:v>1295.0</c:v>
                </c:pt>
                <c:pt idx="5863">
                  <c:v>1295.0</c:v>
                </c:pt>
                <c:pt idx="5864">
                  <c:v>1295.0</c:v>
                </c:pt>
                <c:pt idx="5865">
                  <c:v>1295.0</c:v>
                </c:pt>
                <c:pt idx="5866">
                  <c:v>1295.0</c:v>
                </c:pt>
                <c:pt idx="5867">
                  <c:v>1295.0</c:v>
                </c:pt>
                <c:pt idx="5868">
                  <c:v>1295.0</c:v>
                </c:pt>
                <c:pt idx="5869">
                  <c:v>1295.0</c:v>
                </c:pt>
                <c:pt idx="5870">
                  <c:v>1295.0</c:v>
                </c:pt>
                <c:pt idx="5871">
                  <c:v>1295.0</c:v>
                </c:pt>
                <c:pt idx="5872">
                  <c:v>1295.0</c:v>
                </c:pt>
                <c:pt idx="5873">
                  <c:v>1295.0</c:v>
                </c:pt>
                <c:pt idx="5874">
                  <c:v>1295.0</c:v>
                </c:pt>
                <c:pt idx="5875">
                  <c:v>1296.0</c:v>
                </c:pt>
                <c:pt idx="5876">
                  <c:v>1296.0</c:v>
                </c:pt>
                <c:pt idx="5877">
                  <c:v>1297.0</c:v>
                </c:pt>
                <c:pt idx="5878">
                  <c:v>1298.0</c:v>
                </c:pt>
                <c:pt idx="5879">
                  <c:v>1298.0</c:v>
                </c:pt>
                <c:pt idx="5880">
                  <c:v>1298.0</c:v>
                </c:pt>
                <c:pt idx="5881">
                  <c:v>1298.0</c:v>
                </c:pt>
                <c:pt idx="5882">
                  <c:v>1298.0</c:v>
                </c:pt>
                <c:pt idx="5883">
                  <c:v>1298.0</c:v>
                </c:pt>
                <c:pt idx="5884">
                  <c:v>1298.0</c:v>
                </c:pt>
                <c:pt idx="5885">
                  <c:v>1298.0</c:v>
                </c:pt>
                <c:pt idx="5886">
                  <c:v>1298.0</c:v>
                </c:pt>
                <c:pt idx="5887">
                  <c:v>1299.0</c:v>
                </c:pt>
                <c:pt idx="5888">
                  <c:v>1300.0</c:v>
                </c:pt>
                <c:pt idx="5889">
                  <c:v>1300.0</c:v>
                </c:pt>
                <c:pt idx="5890">
                  <c:v>1300.0</c:v>
                </c:pt>
                <c:pt idx="5891">
                  <c:v>1300.0</c:v>
                </c:pt>
                <c:pt idx="5892">
                  <c:v>1300.0</c:v>
                </c:pt>
                <c:pt idx="5893">
                  <c:v>1300.0</c:v>
                </c:pt>
                <c:pt idx="5894">
                  <c:v>1300.0</c:v>
                </c:pt>
                <c:pt idx="5895">
                  <c:v>1300.0</c:v>
                </c:pt>
                <c:pt idx="5896">
                  <c:v>1300.0</c:v>
                </c:pt>
                <c:pt idx="5897">
                  <c:v>1300.0</c:v>
                </c:pt>
                <c:pt idx="5898">
                  <c:v>1300.0</c:v>
                </c:pt>
                <c:pt idx="5899">
                  <c:v>1300.0</c:v>
                </c:pt>
                <c:pt idx="5900">
                  <c:v>1301.0</c:v>
                </c:pt>
                <c:pt idx="5901">
                  <c:v>1302.0</c:v>
                </c:pt>
                <c:pt idx="5902">
                  <c:v>1302.0</c:v>
                </c:pt>
                <c:pt idx="5903">
                  <c:v>1302.0</c:v>
                </c:pt>
                <c:pt idx="5904">
                  <c:v>1302.0</c:v>
                </c:pt>
                <c:pt idx="5905">
                  <c:v>1302.0</c:v>
                </c:pt>
                <c:pt idx="5906">
                  <c:v>1302.0</c:v>
                </c:pt>
                <c:pt idx="5907">
                  <c:v>1302.0</c:v>
                </c:pt>
                <c:pt idx="5908">
                  <c:v>1302.0</c:v>
                </c:pt>
                <c:pt idx="5909">
                  <c:v>1302.0</c:v>
                </c:pt>
                <c:pt idx="5910">
                  <c:v>1302.0</c:v>
                </c:pt>
                <c:pt idx="5911">
                  <c:v>1302.0</c:v>
                </c:pt>
                <c:pt idx="5912">
                  <c:v>1302.0</c:v>
                </c:pt>
                <c:pt idx="5913">
                  <c:v>1302.0</c:v>
                </c:pt>
                <c:pt idx="5914">
                  <c:v>1302.0</c:v>
                </c:pt>
                <c:pt idx="5915">
                  <c:v>1302.0</c:v>
                </c:pt>
                <c:pt idx="5916">
                  <c:v>1302.0</c:v>
                </c:pt>
                <c:pt idx="5917">
                  <c:v>1302.0</c:v>
                </c:pt>
                <c:pt idx="5918">
                  <c:v>1302.0</c:v>
                </c:pt>
                <c:pt idx="5919">
                  <c:v>1303.0</c:v>
                </c:pt>
                <c:pt idx="5920">
                  <c:v>1303.0</c:v>
                </c:pt>
                <c:pt idx="5921">
                  <c:v>1303.0</c:v>
                </c:pt>
                <c:pt idx="5922">
                  <c:v>1303.0</c:v>
                </c:pt>
                <c:pt idx="5923">
                  <c:v>1303.0</c:v>
                </c:pt>
                <c:pt idx="5924">
                  <c:v>1303.0</c:v>
                </c:pt>
                <c:pt idx="5925">
                  <c:v>1303.0</c:v>
                </c:pt>
                <c:pt idx="5926">
                  <c:v>1303.0</c:v>
                </c:pt>
                <c:pt idx="5927">
                  <c:v>1303.0</c:v>
                </c:pt>
                <c:pt idx="5928">
                  <c:v>1303.0</c:v>
                </c:pt>
                <c:pt idx="5929">
                  <c:v>1303.0</c:v>
                </c:pt>
                <c:pt idx="5930">
                  <c:v>1303.0</c:v>
                </c:pt>
                <c:pt idx="5931">
                  <c:v>1303.0</c:v>
                </c:pt>
                <c:pt idx="5932">
                  <c:v>1304.0</c:v>
                </c:pt>
                <c:pt idx="5933">
                  <c:v>1304.0</c:v>
                </c:pt>
                <c:pt idx="5934">
                  <c:v>1304.0</c:v>
                </c:pt>
                <c:pt idx="5935">
                  <c:v>1304.0</c:v>
                </c:pt>
                <c:pt idx="5936">
                  <c:v>1305.0</c:v>
                </c:pt>
                <c:pt idx="5937">
                  <c:v>1306.0</c:v>
                </c:pt>
                <c:pt idx="5938">
                  <c:v>1306.0</c:v>
                </c:pt>
                <c:pt idx="5939">
                  <c:v>1306.0</c:v>
                </c:pt>
                <c:pt idx="5940">
                  <c:v>1307.0</c:v>
                </c:pt>
                <c:pt idx="5941">
                  <c:v>1307.0</c:v>
                </c:pt>
                <c:pt idx="5942">
                  <c:v>1307.0</c:v>
                </c:pt>
                <c:pt idx="5943">
                  <c:v>1307.0</c:v>
                </c:pt>
                <c:pt idx="5944">
                  <c:v>1307.0</c:v>
                </c:pt>
                <c:pt idx="5945">
                  <c:v>1307.0</c:v>
                </c:pt>
                <c:pt idx="5946">
                  <c:v>1307.0</c:v>
                </c:pt>
                <c:pt idx="5947">
                  <c:v>1308.0</c:v>
                </c:pt>
                <c:pt idx="5948">
                  <c:v>1309.0</c:v>
                </c:pt>
                <c:pt idx="5949">
                  <c:v>1309.0</c:v>
                </c:pt>
                <c:pt idx="5950">
                  <c:v>1309.0</c:v>
                </c:pt>
                <c:pt idx="5951">
                  <c:v>1310.0</c:v>
                </c:pt>
                <c:pt idx="5952">
                  <c:v>1310.0</c:v>
                </c:pt>
                <c:pt idx="5953">
                  <c:v>1310.0</c:v>
                </c:pt>
                <c:pt idx="5954">
                  <c:v>1310.0</c:v>
                </c:pt>
                <c:pt idx="5955">
                  <c:v>1310.0</c:v>
                </c:pt>
                <c:pt idx="5956">
                  <c:v>1310.0</c:v>
                </c:pt>
                <c:pt idx="5957">
                  <c:v>1310.0</c:v>
                </c:pt>
                <c:pt idx="5958">
                  <c:v>1310.0</c:v>
                </c:pt>
                <c:pt idx="5959">
                  <c:v>1310.0</c:v>
                </c:pt>
                <c:pt idx="5960">
                  <c:v>1311.0</c:v>
                </c:pt>
                <c:pt idx="5961">
                  <c:v>1311.0</c:v>
                </c:pt>
                <c:pt idx="5962">
                  <c:v>1311.0</c:v>
                </c:pt>
                <c:pt idx="5963">
                  <c:v>1312.0</c:v>
                </c:pt>
                <c:pt idx="5964">
                  <c:v>1312.0</c:v>
                </c:pt>
                <c:pt idx="5965">
                  <c:v>1312.0</c:v>
                </c:pt>
                <c:pt idx="5966">
                  <c:v>1312.0</c:v>
                </c:pt>
                <c:pt idx="5967">
                  <c:v>1312.0</c:v>
                </c:pt>
                <c:pt idx="5968">
                  <c:v>1312.0</c:v>
                </c:pt>
                <c:pt idx="5969">
                  <c:v>1312.0</c:v>
                </c:pt>
                <c:pt idx="5970">
                  <c:v>1313.0</c:v>
                </c:pt>
                <c:pt idx="5971">
                  <c:v>1313.0</c:v>
                </c:pt>
                <c:pt idx="5972">
                  <c:v>1313.0</c:v>
                </c:pt>
                <c:pt idx="5973">
                  <c:v>1314.0</c:v>
                </c:pt>
                <c:pt idx="5974">
                  <c:v>1315.0</c:v>
                </c:pt>
                <c:pt idx="5975">
                  <c:v>1316.0</c:v>
                </c:pt>
                <c:pt idx="5976">
                  <c:v>1316.0</c:v>
                </c:pt>
                <c:pt idx="5977">
                  <c:v>1317.0</c:v>
                </c:pt>
                <c:pt idx="5978">
                  <c:v>1317.0</c:v>
                </c:pt>
                <c:pt idx="5979">
                  <c:v>1317.0</c:v>
                </c:pt>
                <c:pt idx="5980">
                  <c:v>1317.0</c:v>
                </c:pt>
                <c:pt idx="5981">
                  <c:v>1318.0</c:v>
                </c:pt>
                <c:pt idx="5982">
                  <c:v>1318.0</c:v>
                </c:pt>
                <c:pt idx="5983">
                  <c:v>1318.0</c:v>
                </c:pt>
                <c:pt idx="5984">
                  <c:v>1318.0</c:v>
                </c:pt>
                <c:pt idx="5985">
                  <c:v>1318.0</c:v>
                </c:pt>
                <c:pt idx="5986">
                  <c:v>1318.0</c:v>
                </c:pt>
                <c:pt idx="5987">
                  <c:v>1318.0</c:v>
                </c:pt>
                <c:pt idx="5988">
                  <c:v>1318.0</c:v>
                </c:pt>
                <c:pt idx="5989">
                  <c:v>1318.0</c:v>
                </c:pt>
                <c:pt idx="5990">
                  <c:v>1319.0</c:v>
                </c:pt>
                <c:pt idx="5991">
                  <c:v>1320.0</c:v>
                </c:pt>
                <c:pt idx="5992">
                  <c:v>1320.0</c:v>
                </c:pt>
                <c:pt idx="5993">
                  <c:v>1321.0</c:v>
                </c:pt>
                <c:pt idx="5994">
                  <c:v>1321.0</c:v>
                </c:pt>
                <c:pt idx="5995">
                  <c:v>1321.0</c:v>
                </c:pt>
                <c:pt idx="5996">
                  <c:v>1321.0</c:v>
                </c:pt>
                <c:pt idx="5997">
                  <c:v>1321.0</c:v>
                </c:pt>
                <c:pt idx="5998">
                  <c:v>1321.0</c:v>
                </c:pt>
                <c:pt idx="5999">
                  <c:v>1321.0</c:v>
                </c:pt>
                <c:pt idx="6000">
                  <c:v>1321.0</c:v>
                </c:pt>
                <c:pt idx="6001">
                  <c:v>1321.0</c:v>
                </c:pt>
                <c:pt idx="6002">
                  <c:v>1321.0</c:v>
                </c:pt>
                <c:pt idx="6003">
                  <c:v>1321.0</c:v>
                </c:pt>
                <c:pt idx="6004">
                  <c:v>1322.0</c:v>
                </c:pt>
                <c:pt idx="6005">
                  <c:v>1323.0</c:v>
                </c:pt>
                <c:pt idx="6006">
                  <c:v>1323.0</c:v>
                </c:pt>
                <c:pt idx="6007">
                  <c:v>1323.0</c:v>
                </c:pt>
                <c:pt idx="6008">
                  <c:v>1323.0</c:v>
                </c:pt>
                <c:pt idx="6009">
                  <c:v>1324.0</c:v>
                </c:pt>
                <c:pt idx="6010">
                  <c:v>1324.0</c:v>
                </c:pt>
                <c:pt idx="6011">
                  <c:v>1324.0</c:v>
                </c:pt>
                <c:pt idx="6012">
                  <c:v>1324.0</c:v>
                </c:pt>
                <c:pt idx="6013">
                  <c:v>1325.0</c:v>
                </c:pt>
                <c:pt idx="6014">
                  <c:v>1325.0</c:v>
                </c:pt>
                <c:pt idx="6015">
                  <c:v>1326.0</c:v>
                </c:pt>
                <c:pt idx="6016">
                  <c:v>1326.0</c:v>
                </c:pt>
                <c:pt idx="6017">
                  <c:v>1327.0</c:v>
                </c:pt>
                <c:pt idx="6018">
                  <c:v>1327.0</c:v>
                </c:pt>
                <c:pt idx="6019">
                  <c:v>1327.0</c:v>
                </c:pt>
                <c:pt idx="6020">
                  <c:v>1327.0</c:v>
                </c:pt>
                <c:pt idx="6021">
                  <c:v>1327.0</c:v>
                </c:pt>
                <c:pt idx="6022">
                  <c:v>1327.0</c:v>
                </c:pt>
                <c:pt idx="6023">
                  <c:v>1327.0</c:v>
                </c:pt>
                <c:pt idx="6024">
                  <c:v>1327.0</c:v>
                </c:pt>
                <c:pt idx="6025">
                  <c:v>1327.0</c:v>
                </c:pt>
                <c:pt idx="6026">
                  <c:v>1327.0</c:v>
                </c:pt>
                <c:pt idx="6027">
                  <c:v>1327.0</c:v>
                </c:pt>
                <c:pt idx="6028">
                  <c:v>1328.0</c:v>
                </c:pt>
                <c:pt idx="6029">
                  <c:v>1328.0</c:v>
                </c:pt>
                <c:pt idx="6030">
                  <c:v>1329.0</c:v>
                </c:pt>
                <c:pt idx="6031">
                  <c:v>1330.0</c:v>
                </c:pt>
                <c:pt idx="6032">
                  <c:v>1331.0</c:v>
                </c:pt>
                <c:pt idx="6033">
                  <c:v>1331.0</c:v>
                </c:pt>
                <c:pt idx="6034">
                  <c:v>1332.0</c:v>
                </c:pt>
                <c:pt idx="6035">
                  <c:v>1333.0</c:v>
                </c:pt>
                <c:pt idx="6036">
                  <c:v>1334.0</c:v>
                </c:pt>
                <c:pt idx="6037">
                  <c:v>1334.0</c:v>
                </c:pt>
                <c:pt idx="6038">
                  <c:v>1334.0</c:v>
                </c:pt>
                <c:pt idx="6039">
                  <c:v>1334.0</c:v>
                </c:pt>
                <c:pt idx="6040">
                  <c:v>1335.0</c:v>
                </c:pt>
                <c:pt idx="6041">
                  <c:v>1335.0</c:v>
                </c:pt>
                <c:pt idx="6042">
                  <c:v>1335.0</c:v>
                </c:pt>
                <c:pt idx="6043">
                  <c:v>1336.0</c:v>
                </c:pt>
                <c:pt idx="6044">
                  <c:v>1336.0</c:v>
                </c:pt>
                <c:pt idx="6045">
                  <c:v>1337.0</c:v>
                </c:pt>
                <c:pt idx="6046">
                  <c:v>1338.0</c:v>
                </c:pt>
                <c:pt idx="6047">
                  <c:v>1339.0</c:v>
                </c:pt>
                <c:pt idx="6048">
                  <c:v>1339.0</c:v>
                </c:pt>
                <c:pt idx="6049">
                  <c:v>1339.0</c:v>
                </c:pt>
                <c:pt idx="6050">
                  <c:v>1339.0</c:v>
                </c:pt>
                <c:pt idx="6051">
                  <c:v>1339.0</c:v>
                </c:pt>
                <c:pt idx="6052">
                  <c:v>1340.0</c:v>
                </c:pt>
                <c:pt idx="6053">
                  <c:v>1340.0</c:v>
                </c:pt>
                <c:pt idx="6054">
                  <c:v>1340.0</c:v>
                </c:pt>
                <c:pt idx="6055">
                  <c:v>1340.0</c:v>
                </c:pt>
                <c:pt idx="6056">
                  <c:v>1340.0</c:v>
                </c:pt>
                <c:pt idx="6057">
                  <c:v>1340.0</c:v>
                </c:pt>
                <c:pt idx="6058">
                  <c:v>1340.0</c:v>
                </c:pt>
                <c:pt idx="6059">
                  <c:v>1341.0</c:v>
                </c:pt>
                <c:pt idx="6060">
                  <c:v>1341.0</c:v>
                </c:pt>
                <c:pt idx="6061">
                  <c:v>1342.0</c:v>
                </c:pt>
                <c:pt idx="6062">
                  <c:v>1342.0</c:v>
                </c:pt>
                <c:pt idx="6063">
                  <c:v>1343.0</c:v>
                </c:pt>
                <c:pt idx="6064">
                  <c:v>1344.0</c:v>
                </c:pt>
                <c:pt idx="6065">
                  <c:v>1344.0</c:v>
                </c:pt>
                <c:pt idx="6066">
                  <c:v>1345.0</c:v>
                </c:pt>
                <c:pt idx="6067">
                  <c:v>1346.0</c:v>
                </c:pt>
                <c:pt idx="6068">
                  <c:v>1347.0</c:v>
                </c:pt>
                <c:pt idx="6069">
                  <c:v>1347.0</c:v>
                </c:pt>
                <c:pt idx="6070">
                  <c:v>1347.0</c:v>
                </c:pt>
                <c:pt idx="6071">
                  <c:v>1347.0</c:v>
                </c:pt>
                <c:pt idx="6072">
                  <c:v>1347.0</c:v>
                </c:pt>
                <c:pt idx="6073">
                  <c:v>1347.0</c:v>
                </c:pt>
                <c:pt idx="6074">
                  <c:v>1347.0</c:v>
                </c:pt>
                <c:pt idx="6075">
                  <c:v>1347.0</c:v>
                </c:pt>
                <c:pt idx="6076">
                  <c:v>1347.0</c:v>
                </c:pt>
                <c:pt idx="6077">
                  <c:v>1347.0</c:v>
                </c:pt>
                <c:pt idx="6078">
                  <c:v>1348.0</c:v>
                </c:pt>
                <c:pt idx="6079">
                  <c:v>1348.0</c:v>
                </c:pt>
                <c:pt idx="6080">
                  <c:v>1348.0</c:v>
                </c:pt>
                <c:pt idx="6081">
                  <c:v>1349.0</c:v>
                </c:pt>
                <c:pt idx="6082">
                  <c:v>1349.0</c:v>
                </c:pt>
                <c:pt idx="6083">
                  <c:v>1349.0</c:v>
                </c:pt>
                <c:pt idx="6084">
                  <c:v>1349.0</c:v>
                </c:pt>
                <c:pt idx="6085">
                  <c:v>1349.0</c:v>
                </c:pt>
                <c:pt idx="6086">
                  <c:v>1349.0</c:v>
                </c:pt>
                <c:pt idx="6087">
                  <c:v>1349.0</c:v>
                </c:pt>
                <c:pt idx="6088">
                  <c:v>1349.0</c:v>
                </c:pt>
                <c:pt idx="6089">
                  <c:v>1349.0</c:v>
                </c:pt>
                <c:pt idx="6090">
                  <c:v>1349.0</c:v>
                </c:pt>
                <c:pt idx="6091">
                  <c:v>1349.0</c:v>
                </c:pt>
                <c:pt idx="6092">
                  <c:v>1349.0</c:v>
                </c:pt>
                <c:pt idx="6093">
                  <c:v>1349.0</c:v>
                </c:pt>
                <c:pt idx="6094">
                  <c:v>1350.0</c:v>
                </c:pt>
                <c:pt idx="6095">
                  <c:v>1350.0</c:v>
                </c:pt>
                <c:pt idx="6096">
                  <c:v>1350.0</c:v>
                </c:pt>
                <c:pt idx="6097">
                  <c:v>1350.0</c:v>
                </c:pt>
                <c:pt idx="6098">
                  <c:v>1350.0</c:v>
                </c:pt>
                <c:pt idx="6099">
                  <c:v>1351.0</c:v>
                </c:pt>
                <c:pt idx="6100">
                  <c:v>1351.0</c:v>
                </c:pt>
                <c:pt idx="6101">
                  <c:v>1352.0</c:v>
                </c:pt>
                <c:pt idx="6102">
                  <c:v>1352.0</c:v>
                </c:pt>
                <c:pt idx="6103">
                  <c:v>1352.0</c:v>
                </c:pt>
                <c:pt idx="6104">
                  <c:v>1353.0</c:v>
                </c:pt>
                <c:pt idx="6105">
                  <c:v>1353.0</c:v>
                </c:pt>
                <c:pt idx="6106">
                  <c:v>1353.0</c:v>
                </c:pt>
                <c:pt idx="6107">
                  <c:v>1353.0</c:v>
                </c:pt>
                <c:pt idx="6108">
                  <c:v>1354.0</c:v>
                </c:pt>
                <c:pt idx="6109">
                  <c:v>1354.0</c:v>
                </c:pt>
                <c:pt idx="6110">
                  <c:v>1354.0</c:v>
                </c:pt>
                <c:pt idx="6111">
                  <c:v>1354.0</c:v>
                </c:pt>
                <c:pt idx="6112">
                  <c:v>1354.0</c:v>
                </c:pt>
                <c:pt idx="6113">
                  <c:v>1354.0</c:v>
                </c:pt>
                <c:pt idx="6114">
                  <c:v>1354.0</c:v>
                </c:pt>
                <c:pt idx="6115">
                  <c:v>1354.0</c:v>
                </c:pt>
                <c:pt idx="6116">
                  <c:v>1354.0</c:v>
                </c:pt>
                <c:pt idx="6117">
                  <c:v>1354.0</c:v>
                </c:pt>
                <c:pt idx="6118">
                  <c:v>1354.0</c:v>
                </c:pt>
                <c:pt idx="6119">
                  <c:v>1355.0</c:v>
                </c:pt>
                <c:pt idx="6120">
                  <c:v>1355.0</c:v>
                </c:pt>
                <c:pt idx="6121">
                  <c:v>1356.0</c:v>
                </c:pt>
                <c:pt idx="6122">
                  <c:v>1356.0</c:v>
                </c:pt>
                <c:pt idx="6123">
                  <c:v>1356.0</c:v>
                </c:pt>
                <c:pt idx="6124">
                  <c:v>1357.0</c:v>
                </c:pt>
                <c:pt idx="6125">
                  <c:v>1357.0</c:v>
                </c:pt>
                <c:pt idx="6126">
                  <c:v>1358.0</c:v>
                </c:pt>
                <c:pt idx="6127">
                  <c:v>1358.0</c:v>
                </c:pt>
                <c:pt idx="6128">
                  <c:v>1358.0</c:v>
                </c:pt>
                <c:pt idx="6129">
                  <c:v>1358.0</c:v>
                </c:pt>
                <c:pt idx="6130">
                  <c:v>1359.0</c:v>
                </c:pt>
                <c:pt idx="6131">
                  <c:v>1360.0</c:v>
                </c:pt>
                <c:pt idx="6132">
                  <c:v>1361.0</c:v>
                </c:pt>
                <c:pt idx="6133">
                  <c:v>1362.0</c:v>
                </c:pt>
                <c:pt idx="6134">
                  <c:v>1362.0</c:v>
                </c:pt>
                <c:pt idx="6135">
                  <c:v>1362.0</c:v>
                </c:pt>
                <c:pt idx="6136">
                  <c:v>1362.0</c:v>
                </c:pt>
                <c:pt idx="6137">
                  <c:v>1362.0</c:v>
                </c:pt>
                <c:pt idx="6138">
                  <c:v>1362.0</c:v>
                </c:pt>
                <c:pt idx="6139">
                  <c:v>1362.0</c:v>
                </c:pt>
                <c:pt idx="6140">
                  <c:v>1362.0</c:v>
                </c:pt>
                <c:pt idx="6141">
                  <c:v>1362.0</c:v>
                </c:pt>
                <c:pt idx="6142">
                  <c:v>1362.0</c:v>
                </c:pt>
                <c:pt idx="6143">
                  <c:v>1362.0</c:v>
                </c:pt>
                <c:pt idx="6144">
                  <c:v>1362.0</c:v>
                </c:pt>
                <c:pt idx="6145">
                  <c:v>1362.0</c:v>
                </c:pt>
                <c:pt idx="6146">
                  <c:v>1362.0</c:v>
                </c:pt>
                <c:pt idx="6147">
                  <c:v>1362.0</c:v>
                </c:pt>
                <c:pt idx="6148">
                  <c:v>1363.0</c:v>
                </c:pt>
                <c:pt idx="6149">
                  <c:v>1364.0</c:v>
                </c:pt>
                <c:pt idx="6150">
                  <c:v>1365.0</c:v>
                </c:pt>
                <c:pt idx="6151">
                  <c:v>1365.0</c:v>
                </c:pt>
                <c:pt idx="6152">
                  <c:v>1365.0</c:v>
                </c:pt>
                <c:pt idx="6153">
                  <c:v>1365.0</c:v>
                </c:pt>
                <c:pt idx="6154">
                  <c:v>1365.0</c:v>
                </c:pt>
                <c:pt idx="6155">
                  <c:v>1366.0</c:v>
                </c:pt>
                <c:pt idx="6156">
                  <c:v>1366.0</c:v>
                </c:pt>
                <c:pt idx="6157">
                  <c:v>1366.0</c:v>
                </c:pt>
                <c:pt idx="6158">
                  <c:v>1367.0</c:v>
                </c:pt>
                <c:pt idx="6159">
                  <c:v>1367.0</c:v>
                </c:pt>
                <c:pt idx="6160">
                  <c:v>1368.0</c:v>
                </c:pt>
                <c:pt idx="6161">
                  <c:v>1368.0</c:v>
                </c:pt>
                <c:pt idx="6162">
                  <c:v>1369.0</c:v>
                </c:pt>
                <c:pt idx="6163">
                  <c:v>1370.0</c:v>
                </c:pt>
                <c:pt idx="6164">
                  <c:v>1371.0</c:v>
                </c:pt>
                <c:pt idx="6165">
                  <c:v>1371.0</c:v>
                </c:pt>
                <c:pt idx="6166">
                  <c:v>1371.0</c:v>
                </c:pt>
                <c:pt idx="6167">
                  <c:v>1371.0</c:v>
                </c:pt>
                <c:pt idx="6168">
                  <c:v>1371.0</c:v>
                </c:pt>
                <c:pt idx="6169">
                  <c:v>1372.0</c:v>
                </c:pt>
                <c:pt idx="6170">
                  <c:v>1372.0</c:v>
                </c:pt>
                <c:pt idx="6171">
                  <c:v>1373.0</c:v>
                </c:pt>
                <c:pt idx="6172">
                  <c:v>1373.0</c:v>
                </c:pt>
                <c:pt idx="6173">
                  <c:v>1374.0</c:v>
                </c:pt>
                <c:pt idx="6174">
                  <c:v>1374.0</c:v>
                </c:pt>
                <c:pt idx="6175">
                  <c:v>1375.0</c:v>
                </c:pt>
                <c:pt idx="6176">
                  <c:v>1376.0</c:v>
                </c:pt>
                <c:pt idx="6177">
                  <c:v>1376.0</c:v>
                </c:pt>
                <c:pt idx="6178">
                  <c:v>1376.0</c:v>
                </c:pt>
                <c:pt idx="6179">
                  <c:v>1376.0</c:v>
                </c:pt>
                <c:pt idx="6180">
                  <c:v>1377.0</c:v>
                </c:pt>
                <c:pt idx="6181">
                  <c:v>1378.0</c:v>
                </c:pt>
                <c:pt idx="6182">
                  <c:v>1379.0</c:v>
                </c:pt>
                <c:pt idx="6183">
                  <c:v>1380.0</c:v>
                </c:pt>
                <c:pt idx="6184">
                  <c:v>1381.0</c:v>
                </c:pt>
                <c:pt idx="6185">
                  <c:v>1382.0</c:v>
                </c:pt>
                <c:pt idx="6186">
                  <c:v>1383.0</c:v>
                </c:pt>
                <c:pt idx="6187">
                  <c:v>1384.0</c:v>
                </c:pt>
                <c:pt idx="6188">
                  <c:v>1385.0</c:v>
                </c:pt>
                <c:pt idx="6189">
                  <c:v>1385.0</c:v>
                </c:pt>
                <c:pt idx="6190">
                  <c:v>1385.0</c:v>
                </c:pt>
                <c:pt idx="6191">
                  <c:v>1385.0</c:v>
                </c:pt>
                <c:pt idx="6192">
                  <c:v>1385.0</c:v>
                </c:pt>
                <c:pt idx="6193">
                  <c:v>1386.0</c:v>
                </c:pt>
                <c:pt idx="6194">
                  <c:v>1386.0</c:v>
                </c:pt>
                <c:pt idx="6195">
                  <c:v>1386.0</c:v>
                </c:pt>
                <c:pt idx="6196">
                  <c:v>1386.0</c:v>
                </c:pt>
                <c:pt idx="6197">
                  <c:v>1386.0</c:v>
                </c:pt>
                <c:pt idx="6198">
                  <c:v>1387.0</c:v>
                </c:pt>
                <c:pt idx="6199">
                  <c:v>1388.0</c:v>
                </c:pt>
                <c:pt idx="6200">
                  <c:v>1388.0</c:v>
                </c:pt>
                <c:pt idx="6201">
                  <c:v>1389.0</c:v>
                </c:pt>
                <c:pt idx="6202">
                  <c:v>1390.0</c:v>
                </c:pt>
                <c:pt idx="6203">
                  <c:v>1391.0</c:v>
                </c:pt>
                <c:pt idx="6204">
                  <c:v>1392.0</c:v>
                </c:pt>
                <c:pt idx="6205">
                  <c:v>1392.0</c:v>
                </c:pt>
                <c:pt idx="6206">
                  <c:v>1392.0</c:v>
                </c:pt>
                <c:pt idx="6207">
                  <c:v>1392.0</c:v>
                </c:pt>
                <c:pt idx="6208">
                  <c:v>1392.0</c:v>
                </c:pt>
                <c:pt idx="6209">
                  <c:v>1392.0</c:v>
                </c:pt>
                <c:pt idx="6210">
                  <c:v>1392.0</c:v>
                </c:pt>
                <c:pt idx="6211">
                  <c:v>1392.0</c:v>
                </c:pt>
                <c:pt idx="6212">
                  <c:v>1392.0</c:v>
                </c:pt>
                <c:pt idx="6213">
                  <c:v>1392.0</c:v>
                </c:pt>
                <c:pt idx="6214">
                  <c:v>1392.0</c:v>
                </c:pt>
                <c:pt idx="6215">
                  <c:v>1392.0</c:v>
                </c:pt>
                <c:pt idx="6216">
                  <c:v>1392.0</c:v>
                </c:pt>
                <c:pt idx="6217">
                  <c:v>1392.0</c:v>
                </c:pt>
                <c:pt idx="6218">
                  <c:v>1392.0</c:v>
                </c:pt>
                <c:pt idx="6219">
                  <c:v>1392.0</c:v>
                </c:pt>
                <c:pt idx="6220">
                  <c:v>1392.0</c:v>
                </c:pt>
                <c:pt idx="6221">
                  <c:v>1392.0</c:v>
                </c:pt>
                <c:pt idx="6222">
                  <c:v>1392.0</c:v>
                </c:pt>
                <c:pt idx="6223">
                  <c:v>1392.0</c:v>
                </c:pt>
                <c:pt idx="6224">
                  <c:v>1392.0</c:v>
                </c:pt>
                <c:pt idx="6225">
                  <c:v>1392.0</c:v>
                </c:pt>
                <c:pt idx="6226">
                  <c:v>1392.0</c:v>
                </c:pt>
                <c:pt idx="6227">
                  <c:v>1392.0</c:v>
                </c:pt>
                <c:pt idx="6228">
                  <c:v>1392.0</c:v>
                </c:pt>
                <c:pt idx="6229">
                  <c:v>1392.0</c:v>
                </c:pt>
                <c:pt idx="6230">
                  <c:v>1392.0</c:v>
                </c:pt>
                <c:pt idx="6231">
                  <c:v>1392.0</c:v>
                </c:pt>
                <c:pt idx="6232">
                  <c:v>1392.0</c:v>
                </c:pt>
                <c:pt idx="6233">
                  <c:v>1392.0</c:v>
                </c:pt>
                <c:pt idx="6234">
                  <c:v>1392.0</c:v>
                </c:pt>
                <c:pt idx="6235">
                  <c:v>1392.0</c:v>
                </c:pt>
                <c:pt idx="6236">
                  <c:v>1392.0</c:v>
                </c:pt>
                <c:pt idx="6237">
                  <c:v>1393.0</c:v>
                </c:pt>
                <c:pt idx="6238">
                  <c:v>1394.0</c:v>
                </c:pt>
                <c:pt idx="6239">
                  <c:v>1395.0</c:v>
                </c:pt>
                <c:pt idx="6240">
                  <c:v>1396.0</c:v>
                </c:pt>
                <c:pt idx="6241">
                  <c:v>1397.0</c:v>
                </c:pt>
                <c:pt idx="6242">
                  <c:v>1397.0</c:v>
                </c:pt>
                <c:pt idx="6243">
                  <c:v>1398.0</c:v>
                </c:pt>
                <c:pt idx="6244">
                  <c:v>1398.0</c:v>
                </c:pt>
                <c:pt idx="6245">
                  <c:v>1398.0</c:v>
                </c:pt>
                <c:pt idx="6246">
                  <c:v>1398.0</c:v>
                </c:pt>
                <c:pt idx="6247">
                  <c:v>1398.0</c:v>
                </c:pt>
                <c:pt idx="6248">
                  <c:v>1399.0</c:v>
                </c:pt>
                <c:pt idx="6249">
                  <c:v>1399.0</c:v>
                </c:pt>
                <c:pt idx="6250">
                  <c:v>1399.0</c:v>
                </c:pt>
                <c:pt idx="6251">
                  <c:v>1400.0</c:v>
                </c:pt>
                <c:pt idx="6252">
                  <c:v>1400.0</c:v>
                </c:pt>
                <c:pt idx="6253">
                  <c:v>1400.0</c:v>
                </c:pt>
                <c:pt idx="6254">
                  <c:v>1400.0</c:v>
                </c:pt>
                <c:pt idx="6255">
                  <c:v>1400.0</c:v>
                </c:pt>
                <c:pt idx="6256">
                  <c:v>1401.0</c:v>
                </c:pt>
                <c:pt idx="6257">
                  <c:v>1401.0</c:v>
                </c:pt>
                <c:pt idx="6258">
                  <c:v>1402.0</c:v>
                </c:pt>
                <c:pt idx="6259">
                  <c:v>1402.0</c:v>
                </c:pt>
                <c:pt idx="6260">
                  <c:v>1403.0</c:v>
                </c:pt>
                <c:pt idx="6261">
                  <c:v>1404.0</c:v>
                </c:pt>
                <c:pt idx="6262">
                  <c:v>1404.0</c:v>
                </c:pt>
                <c:pt idx="6263">
                  <c:v>1404.0</c:v>
                </c:pt>
                <c:pt idx="6264">
                  <c:v>1404.0</c:v>
                </c:pt>
                <c:pt idx="6265">
                  <c:v>1404.0</c:v>
                </c:pt>
                <c:pt idx="6266">
                  <c:v>1404.0</c:v>
                </c:pt>
                <c:pt idx="6267">
                  <c:v>1404.0</c:v>
                </c:pt>
                <c:pt idx="6268">
                  <c:v>1404.0</c:v>
                </c:pt>
                <c:pt idx="6269">
                  <c:v>1404.0</c:v>
                </c:pt>
                <c:pt idx="6270">
                  <c:v>1404.0</c:v>
                </c:pt>
                <c:pt idx="6271">
                  <c:v>1404.0</c:v>
                </c:pt>
                <c:pt idx="6272">
                  <c:v>1404.0</c:v>
                </c:pt>
                <c:pt idx="6273">
                  <c:v>1404.0</c:v>
                </c:pt>
                <c:pt idx="6274">
                  <c:v>1404.0</c:v>
                </c:pt>
                <c:pt idx="6275">
                  <c:v>1404.0</c:v>
                </c:pt>
                <c:pt idx="6276">
                  <c:v>1404.0</c:v>
                </c:pt>
                <c:pt idx="6277">
                  <c:v>1405.0</c:v>
                </c:pt>
                <c:pt idx="6278">
                  <c:v>1406.0</c:v>
                </c:pt>
                <c:pt idx="6279">
                  <c:v>1406.0</c:v>
                </c:pt>
                <c:pt idx="6280">
                  <c:v>1406.0</c:v>
                </c:pt>
                <c:pt idx="6281">
                  <c:v>1406.0</c:v>
                </c:pt>
                <c:pt idx="6282">
                  <c:v>1407.0</c:v>
                </c:pt>
                <c:pt idx="6283">
                  <c:v>1408.0</c:v>
                </c:pt>
                <c:pt idx="6284">
                  <c:v>1408.0</c:v>
                </c:pt>
                <c:pt idx="6285">
                  <c:v>1408.0</c:v>
                </c:pt>
                <c:pt idx="6286">
                  <c:v>1408.0</c:v>
                </c:pt>
                <c:pt idx="6287">
                  <c:v>1408.0</c:v>
                </c:pt>
                <c:pt idx="6288">
                  <c:v>1409.0</c:v>
                </c:pt>
                <c:pt idx="6289">
                  <c:v>1410.0</c:v>
                </c:pt>
                <c:pt idx="6290">
                  <c:v>1411.0</c:v>
                </c:pt>
                <c:pt idx="6291">
                  <c:v>1412.0</c:v>
                </c:pt>
                <c:pt idx="6292">
                  <c:v>1413.0</c:v>
                </c:pt>
                <c:pt idx="6293">
                  <c:v>1414.0</c:v>
                </c:pt>
                <c:pt idx="6294">
                  <c:v>1415.0</c:v>
                </c:pt>
                <c:pt idx="6295">
                  <c:v>1416.0</c:v>
                </c:pt>
                <c:pt idx="6296">
                  <c:v>1416.0</c:v>
                </c:pt>
                <c:pt idx="6297">
                  <c:v>1417.0</c:v>
                </c:pt>
                <c:pt idx="6298">
                  <c:v>1418.0</c:v>
                </c:pt>
                <c:pt idx="6299">
                  <c:v>1418.0</c:v>
                </c:pt>
                <c:pt idx="6300">
                  <c:v>1418.0</c:v>
                </c:pt>
                <c:pt idx="6301">
                  <c:v>1419.0</c:v>
                </c:pt>
                <c:pt idx="6302">
                  <c:v>1419.0</c:v>
                </c:pt>
                <c:pt idx="6303">
                  <c:v>1419.0</c:v>
                </c:pt>
                <c:pt idx="6304">
                  <c:v>1420.0</c:v>
                </c:pt>
                <c:pt idx="6305">
                  <c:v>1420.0</c:v>
                </c:pt>
                <c:pt idx="6306">
                  <c:v>1420.0</c:v>
                </c:pt>
                <c:pt idx="6307">
                  <c:v>1420.0</c:v>
                </c:pt>
                <c:pt idx="6308">
                  <c:v>1420.0</c:v>
                </c:pt>
                <c:pt idx="6309">
                  <c:v>1420.0</c:v>
                </c:pt>
                <c:pt idx="6310">
                  <c:v>1421.0</c:v>
                </c:pt>
                <c:pt idx="6311">
                  <c:v>1421.0</c:v>
                </c:pt>
                <c:pt idx="6312">
                  <c:v>1422.0</c:v>
                </c:pt>
                <c:pt idx="6313">
                  <c:v>1422.0</c:v>
                </c:pt>
                <c:pt idx="6314">
                  <c:v>1422.0</c:v>
                </c:pt>
                <c:pt idx="6315">
                  <c:v>1422.0</c:v>
                </c:pt>
                <c:pt idx="6316">
                  <c:v>1423.0</c:v>
                </c:pt>
                <c:pt idx="6317">
                  <c:v>1423.0</c:v>
                </c:pt>
                <c:pt idx="6318">
                  <c:v>1423.0</c:v>
                </c:pt>
                <c:pt idx="6319">
                  <c:v>1424.0</c:v>
                </c:pt>
                <c:pt idx="6320">
                  <c:v>1424.0</c:v>
                </c:pt>
                <c:pt idx="6321">
                  <c:v>1424.0</c:v>
                </c:pt>
                <c:pt idx="6322">
                  <c:v>1424.0</c:v>
                </c:pt>
                <c:pt idx="6323">
                  <c:v>1424.0</c:v>
                </c:pt>
                <c:pt idx="6324">
                  <c:v>1424.0</c:v>
                </c:pt>
                <c:pt idx="6325">
                  <c:v>1424.0</c:v>
                </c:pt>
                <c:pt idx="6326">
                  <c:v>1424.0</c:v>
                </c:pt>
                <c:pt idx="6327">
                  <c:v>1424.0</c:v>
                </c:pt>
                <c:pt idx="6328">
                  <c:v>1424.0</c:v>
                </c:pt>
                <c:pt idx="6329">
                  <c:v>1424.0</c:v>
                </c:pt>
                <c:pt idx="6330">
                  <c:v>1424.0</c:v>
                </c:pt>
                <c:pt idx="6331">
                  <c:v>1425.0</c:v>
                </c:pt>
                <c:pt idx="6332">
                  <c:v>1425.0</c:v>
                </c:pt>
                <c:pt idx="6333">
                  <c:v>1425.0</c:v>
                </c:pt>
                <c:pt idx="6334">
                  <c:v>1426.0</c:v>
                </c:pt>
                <c:pt idx="6335">
                  <c:v>1426.0</c:v>
                </c:pt>
                <c:pt idx="6336">
                  <c:v>1426.0</c:v>
                </c:pt>
                <c:pt idx="6337">
                  <c:v>1426.0</c:v>
                </c:pt>
                <c:pt idx="6338">
                  <c:v>1426.0</c:v>
                </c:pt>
                <c:pt idx="6339">
                  <c:v>1426.0</c:v>
                </c:pt>
                <c:pt idx="6340">
                  <c:v>1427.0</c:v>
                </c:pt>
                <c:pt idx="6341">
                  <c:v>1428.0</c:v>
                </c:pt>
                <c:pt idx="6342">
                  <c:v>1428.0</c:v>
                </c:pt>
                <c:pt idx="6343">
                  <c:v>1428.0</c:v>
                </c:pt>
                <c:pt idx="6344">
                  <c:v>1428.0</c:v>
                </c:pt>
                <c:pt idx="6345">
                  <c:v>1428.0</c:v>
                </c:pt>
                <c:pt idx="6346">
                  <c:v>1428.0</c:v>
                </c:pt>
                <c:pt idx="6347">
                  <c:v>1428.0</c:v>
                </c:pt>
                <c:pt idx="6348">
                  <c:v>1428.0</c:v>
                </c:pt>
                <c:pt idx="6349">
                  <c:v>1428.0</c:v>
                </c:pt>
                <c:pt idx="6350">
                  <c:v>1428.0</c:v>
                </c:pt>
                <c:pt idx="6351">
                  <c:v>1428.0</c:v>
                </c:pt>
                <c:pt idx="6352">
                  <c:v>1428.0</c:v>
                </c:pt>
                <c:pt idx="6353">
                  <c:v>1428.0</c:v>
                </c:pt>
                <c:pt idx="6354">
                  <c:v>1429.0</c:v>
                </c:pt>
                <c:pt idx="6355">
                  <c:v>1430.0</c:v>
                </c:pt>
                <c:pt idx="6356">
                  <c:v>1430.0</c:v>
                </c:pt>
                <c:pt idx="6357">
                  <c:v>1430.0</c:v>
                </c:pt>
                <c:pt idx="6358">
                  <c:v>1430.0</c:v>
                </c:pt>
                <c:pt idx="6359">
                  <c:v>1430.0</c:v>
                </c:pt>
                <c:pt idx="6360">
                  <c:v>1431.0</c:v>
                </c:pt>
                <c:pt idx="6361">
                  <c:v>1431.0</c:v>
                </c:pt>
                <c:pt idx="6362">
                  <c:v>1432.0</c:v>
                </c:pt>
                <c:pt idx="6363">
                  <c:v>1432.0</c:v>
                </c:pt>
                <c:pt idx="6364">
                  <c:v>1432.0</c:v>
                </c:pt>
                <c:pt idx="6365">
                  <c:v>1432.0</c:v>
                </c:pt>
                <c:pt idx="6366">
                  <c:v>1432.0</c:v>
                </c:pt>
                <c:pt idx="6367">
                  <c:v>1432.0</c:v>
                </c:pt>
                <c:pt idx="6368">
                  <c:v>1432.0</c:v>
                </c:pt>
                <c:pt idx="6369">
                  <c:v>1433.0</c:v>
                </c:pt>
                <c:pt idx="6370">
                  <c:v>1433.0</c:v>
                </c:pt>
                <c:pt idx="6371">
                  <c:v>1433.0</c:v>
                </c:pt>
                <c:pt idx="6372">
                  <c:v>1433.0</c:v>
                </c:pt>
                <c:pt idx="6373">
                  <c:v>1433.0</c:v>
                </c:pt>
                <c:pt idx="6374">
                  <c:v>1433.0</c:v>
                </c:pt>
                <c:pt idx="6375">
                  <c:v>1433.0</c:v>
                </c:pt>
                <c:pt idx="6376">
                  <c:v>1433.0</c:v>
                </c:pt>
                <c:pt idx="6377">
                  <c:v>1434.0</c:v>
                </c:pt>
                <c:pt idx="6378">
                  <c:v>1435.0</c:v>
                </c:pt>
                <c:pt idx="6379">
                  <c:v>1435.0</c:v>
                </c:pt>
                <c:pt idx="6380">
                  <c:v>1436.0</c:v>
                </c:pt>
                <c:pt idx="6381">
                  <c:v>1436.0</c:v>
                </c:pt>
                <c:pt idx="6382">
                  <c:v>1436.0</c:v>
                </c:pt>
                <c:pt idx="6383">
                  <c:v>1436.0</c:v>
                </c:pt>
                <c:pt idx="6384">
                  <c:v>1437.0</c:v>
                </c:pt>
                <c:pt idx="6385">
                  <c:v>1437.0</c:v>
                </c:pt>
                <c:pt idx="6386">
                  <c:v>1437.0</c:v>
                </c:pt>
                <c:pt idx="6387">
                  <c:v>1437.0</c:v>
                </c:pt>
                <c:pt idx="6388">
                  <c:v>1438.0</c:v>
                </c:pt>
                <c:pt idx="6389">
                  <c:v>1438.0</c:v>
                </c:pt>
                <c:pt idx="6390">
                  <c:v>1439.0</c:v>
                </c:pt>
                <c:pt idx="6391">
                  <c:v>1439.0</c:v>
                </c:pt>
                <c:pt idx="6392">
                  <c:v>1440.0</c:v>
                </c:pt>
                <c:pt idx="6393">
                  <c:v>1440.0</c:v>
                </c:pt>
                <c:pt idx="6394">
                  <c:v>1441.0</c:v>
                </c:pt>
                <c:pt idx="6395">
                  <c:v>1441.0</c:v>
                </c:pt>
                <c:pt idx="6396">
                  <c:v>1441.0</c:v>
                </c:pt>
                <c:pt idx="6397">
                  <c:v>1441.0</c:v>
                </c:pt>
                <c:pt idx="6398">
                  <c:v>1441.0</c:v>
                </c:pt>
                <c:pt idx="6399">
                  <c:v>1442.0</c:v>
                </c:pt>
                <c:pt idx="6400">
                  <c:v>1442.0</c:v>
                </c:pt>
                <c:pt idx="6401">
                  <c:v>1443.0</c:v>
                </c:pt>
                <c:pt idx="6402">
                  <c:v>1443.0</c:v>
                </c:pt>
                <c:pt idx="6403">
                  <c:v>1443.0</c:v>
                </c:pt>
                <c:pt idx="6404">
                  <c:v>1443.0</c:v>
                </c:pt>
                <c:pt idx="6405">
                  <c:v>1443.0</c:v>
                </c:pt>
                <c:pt idx="6406">
                  <c:v>1444.0</c:v>
                </c:pt>
                <c:pt idx="6407">
                  <c:v>1444.0</c:v>
                </c:pt>
                <c:pt idx="6408">
                  <c:v>1444.0</c:v>
                </c:pt>
                <c:pt idx="6409">
                  <c:v>1444.0</c:v>
                </c:pt>
                <c:pt idx="6410">
                  <c:v>1445.0</c:v>
                </c:pt>
                <c:pt idx="6411">
                  <c:v>1445.0</c:v>
                </c:pt>
                <c:pt idx="6412">
                  <c:v>1446.0</c:v>
                </c:pt>
                <c:pt idx="6413">
                  <c:v>1446.0</c:v>
                </c:pt>
                <c:pt idx="6414">
                  <c:v>1447.0</c:v>
                </c:pt>
                <c:pt idx="6415">
                  <c:v>1447.0</c:v>
                </c:pt>
                <c:pt idx="6416">
                  <c:v>1447.0</c:v>
                </c:pt>
                <c:pt idx="6417">
                  <c:v>1448.0</c:v>
                </c:pt>
                <c:pt idx="6418">
                  <c:v>1448.0</c:v>
                </c:pt>
                <c:pt idx="6419">
                  <c:v>1449.0</c:v>
                </c:pt>
                <c:pt idx="6420">
                  <c:v>1449.0</c:v>
                </c:pt>
                <c:pt idx="6421">
                  <c:v>1450.0</c:v>
                </c:pt>
                <c:pt idx="6422">
                  <c:v>1450.0</c:v>
                </c:pt>
                <c:pt idx="6423">
                  <c:v>1450.0</c:v>
                </c:pt>
                <c:pt idx="6424">
                  <c:v>1450.0</c:v>
                </c:pt>
                <c:pt idx="6425">
                  <c:v>1451.0</c:v>
                </c:pt>
                <c:pt idx="6426">
                  <c:v>1451.0</c:v>
                </c:pt>
                <c:pt idx="6427">
                  <c:v>1451.0</c:v>
                </c:pt>
                <c:pt idx="6428">
                  <c:v>1452.0</c:v>
                </c:pt>
                <c:pt idx="6429">
                  <c:v>1452.0</c:v>
                </c:pt>
                <c:pt idx="6430">
                  <c:v>1452.0</c:v>
                </c:pt>
                <c:pt idx="6431">
                  <c:v>1452.0</c:v>
                </c:pt>
                <c:pt idx="6432">
                  <c:v>1452.0</c:v>
                </c:pt>
                <c:pt idx="6433">
                  <c:v>1452.0</c:v>
                </c:pt>
                <c:pt idx="6434">
                  <c:v>1452.0</c:v>
                </c:pt>
                <c:pt idx="6435">
                  <c:v>1452.0</c:v>
                </c:pt>
                <c:pt idx="6436">
                  <c:v>1452.0</c:v>
                </c:pt>
                <c:pt idx="6437">
                  <c:v>1452.0</c:v>
                </c:pt>
                <c:pt idx="6438">
                  <c:v>1452.0</c:v>
                </c:pt>
                <c:pt idx="6439">
                  <c:v>1452.0</c:v>
                </c:pt>
                <c:pt idx="6440">
                  <c:v>1452.0</c:v>
                </c:pt>
                <c:pt idx="6441">
                  <c:v>1452.0</c:v>
                </c:pt>
                <c:pt idx="6442">
                  <c:v>1452.0</c:v>
                </c:pt>
                <c:pt idx="6443">
                  <c:v>1452.0</c:v>
                </c:pt>
                <c:pt idx="6444">
                  <c:v>1452.0</c:v>
                </c:pt>
                <c:pt idx="6445">
                  <c:v>1452.0</c:v>
                </c:pt>
                <c:pt idx="6446">
                  <c:v>1452.0</c:v>
                </c:pt>
                <c:pt idx="6447">
                  <c:v>1452.0</c:v>
                </c:pt>
                <c:pt idx="6448">
                  <c:v>1452.0</c:v>
                </c:pt>
                <c:pt idx="6449">
                  <c:v>1453.0</c:v>
                </c:pt>
                <c:pt idx="6450">
                  <c:v>1453.0</c:v>
                </c:pt>
                <c:pt idx="6451">
                  <c:v>1453.0</c:v>
                </c:pt>
                <c:pt idx="6452">
                  <c:v>1453.0</c:v>
                </c:pt>
                <c:pt idx="6453">
                  <c:v>1453.0</c:v>
                </c:pt>
                <c:pt idx="6454">
                  <c:v>1453.0</c:v>
                </c:pt>
                <c:pt idx="6455">
                  <c:v>1453.0</c:v>
                </c:pt>
                <c:pt idx="6456">
                  <c:v>1453.0</c:v>
                </c:pt>
                <c:pt idx="6457">
                  <c:v>1454.0</c:v>
                </c:pt>
                <c:pt idx="6458">
                  <c:v>1454.0</c:v>
                </c:pt>
                <c:pt idx="6459">
                  <c:v>1455.0</c:v>
                </c:pt>
                <c:pt idx="6460">
                  <c:v>1455.0</c:v>
                </c:pt>
                <c:pt idx="6461">
                  <c:v>1455.0</c:v>
                </c:pt>
                <c:pt idx="6462">
                  <c:v>1456.0</c:v>
                </c:pt>
                <c:pt idx="6463">
                  <c:v>1456.0</c:v>
                </c:pt>
                <c:pt idx="6464">
                  <c:v>1457.0</c:v>
                </c:pt>
                <c:pt idx="6465">
                  <c:v>1458.0</c:v>
                </c:pt>
                <c:pt idx="6466">
                  <c:v>1458.0</c:v>
                </c:pt>
                <c:pt idx="6467">
                  <c:v>1458.0</c:v>
                </c:pt>
                <c:pt idx="6468">
                  <c:v>1458.0</c:v>
                </c:pt>
                <c:pt idx="6469">
                  <c:v>1458.0</c:v>
                </c:pt>
                <c:pt idx="6470">
                  <c:v>1458.0</c:v>
                </c:pt>
                <c:pt idx="6471">
                  <c:v>1458.0</c:v>
                </c:pt>
                <c:pt idx="6472">
                  <c:v>1459.0</c:v>
                </c:pt>
                <c:pt idx="6473">
                  <c:v>1459.0</c:v>
                </c:pt>
                <c:pt idx="6474">
                  <c:v>1460.0</c:v>
                </c:pt>
                <c:pt idx="6475">
                  <c:v>1461.0</c:v>
                </c:pt>
                <c:pt idx="6476">
                  <c:v>1462.0</c:v>
                </c:pt>
                <c:pt idx="6477">
                  <c:v>1462.0</c:v>
                </c:pt>
                <c:pt idx="6478">
                  <c:v>1463.0</c:v>
                </c:pt>
                <c:pt idx="6479">
                  <c:v>1464.0</c:v>
                </c:pt>
                <c:pt idx="6480">
                  <c:v>1464.0</c:v>
                </c:pt>
                <c:pt idx="6481">
                  <c:v>1464.0</c:v>
                </c:pt>
                <c:pt idx="6482">
                  <c:v>1464.0</c:v>
                </c:pt>
                <c:pt idx="6483">
                  <c:v>1464.0</c:v>
                </c:pt>
                <c:pt idx="6484">
                  <c:v>1465.0</c:v>
                </c:pt>
                <c:pt idx="6485">
                  <c:v>1466.0</c:v>
                </c:pt>
                <c:pt idx="6486">
                  <c:v>1466.0</c:v>
                </c:pt>
                <c:pt idx="6487">
                  <c:v>1466.0</c:v>
                </c:pt>
                <c:pt idx="6488">
                  <c:v>1467.0</c:v>
                </c:pt>
                <c:pt idx="6489">
                  <c:v>1467.0</c:v>
                </c:pt>
                <c:pt idx="6490">
                  <c:v>1468.0</c:v>
                </c:pt>
                <c:pt idx="6491">
                  <c:v>1468.0</c:v>
                </c:pt>
                <c:pt idx="6492">
                  <c:v>1468.0</c:v>
                </c:pt>
                <c:pt idx="6493">
                  <c:v>1469.0</c:v>
                </c:pt>
                <c:pt idx="6494">
                  <c:v>1469.0</c:v>
                </c:pt>
                <c:pt idx="6495">
                  <c:v>1469.0</c:v>
                </c:pt>
                <c:pt idx="6496">
                  <c:v>1469.0</c:v>
                </c:pt>
                <c:pt idx="6497">
                  <c:v>1469.0</c:v>
                </c:pt>
                <c:pt idx="6498">
                  <c:v>1470.0</c:v>
                </c:pt>
                <c:pt idx="6499">
                  <c:v>1471.0</c:v>
                </c:pt>
                <c:pt idx="6500">
                  <c:v>1472.0</c:v>
                </c:pt>
                <c:pt idx="6501">
                  <c:v>1472.0</c:v>
                </c:pt>
                <c:pt idx="6502">
                  <c:v>1472.0</c:v>
                </c:pt>
                <c:pt idx="6503">
                  <c:v>1473.0</c:v>
                </c:pt>
                <c:pt idx="6504">
                  <c:v>1474.0</c:v>
                </c:pt>
                <c:pt idx="6505">
                  <c:v>1474.0</c:v>
                </c:pt>
                <c:pt idx="6506">
                  <c:v>1474.0</c:v>
                </c:pt>
                <c:pt idx="6507">
                  <c:v>1475.0</c:v>
                </c:pt>
                <c:pt idx="6508">
                  <c:v>1476.0</c:v>
                </c:pt>
                <c:pt idx="6509">
                  <c:v>1476.0</c:v>
                </c:pt>
                <c:pt idx="6510">
                  <c:v>1476.0</c:v>
                </c:pt>
                <c:pt idx="6511">
                  <c:v>1476.0</c:v>
                </c:pt>
                <c:pt idx="6512">
                  <c:v>1476.0</c:v>
                </c:pt>
                <c:pt idx="6513">
                  <c:v>1476.0</c:v>
                </c:pt>
                <c:pt idx="6514">
                  <c:v>1476.0</c:v>
                </c:pt>
                <c:pt idx="6515">
                  <c:v>1476.0</c:v>
                </c:pt>
                <c:pt idx="6516">
                  <c:v>1476.0</c:v>
                </c:pt>
                <c:pt idx="6517">
                  <c:v>1477.0</c:v>
                </c:pt>
                <c:pt idx="6518">
                  <c:v>1478.0</c:v>
                </c:pt>
                <c:pt idx="6519">
                  <c:v>1478.0</c:v>
                </c:pt>
                <c:pt idx="6520">
                  <c:v>1478.0</c:v>
                </c:pt>
                <c:pt idx="6521">
                  <c:v>1478.0</c:v>
                </c:pt>
                <c:pt idx="6522">
                  <c:v>1478.0</c:v>
                </c:pt>
                <c:pt idx="6523">
                  <c:v>1479.0</c:v>
                </c:pt>
                <c:pt idx="6524">
                  <c:v>1479.0</c:v>
                </c:pt>
                <c:pt idx="6525">
                  <c:v>1479.0</c:v>
                </c:pt>
                <c:pt idx="6526">
                  <c:v>1479.0</c:v>
                </c:pt>
                <c:pt idx="6527">
                  <c:v>1479.0</c:v>
                </c:pt>
                <c:pt idx="6528">
                  <c:v>1479.0</c:v>
                </c:pt>
                <c:pt idx="6529">
                  <c:v>1480.0</c:v>
                </c:pt>
                <c:pt idx="6530">
                  <c:v>1480.0</c:v>
                </c:pt>
                <c:pt idx="6531">
                  <c:v>1480.0</c:v>
                </c:pt>
                <c:pt idx="6532">
                  <c:v>1480.0</c:v>
                </c:pt>
                <c:pt idx="6533">
                  <c:v>1480.0</c:v>
                </c:pt>
                <c:pt idx="6534">
                  <c:v>1480.0</c:v>
                </c:pt>
                <c:pt idx="6535">
                  <c:v>1480.0</c:v>
                </c:pt>
                <c:pt idx="6536">
                  <c:v>1480.0</c:v>
                </c:pt>
                <c:pt idx="6537">
                  <c:v>1481.0</c:v>
                </c:pt>
                <c:pt idx="6538">
                  <c:v>1482.0</c:v>
                </c:pt>
                <c:pt idx="6539">
                  <c:v>1483.0</c:v>
                </c:pt>
                <c:pt idx="6540">
                  <c:v>1483.0</c:v>
                </c:pt>
                <c:pt idx="6541">
                  <c:v>1484.0</c:v>
                </c:pt>
                <c:pt idx="6542">
                  <c:v>1485.0</c:v>
                </c:pt>
                <c:pt idx="6543">
                  <c:v>1485.0</c:v>
                </c:pt>
                <c:pt idx="6544">
                  <c:v>1485.0</c:v>
                </c:pt>
                <c:pt idx="6545">
                  <c:v>1485.0</c:v>
                </c:pt>
                <c:pt idx="6546">
                  <c:v>1485.0</c:v>
                </c:pt>
                <c:pt idx="6547">
                  <c:v>1485.0</c:v>
                </c:pt>
                <c:pt idx="6548">
                  <c:v>1485.0</c:v>
                </c:pt>
                <c:pt idx="6549">
                  <c:v>1485.0</c:v>
                </c:pt>
                <c:pt idx="6550">
                  <c:v>1486.0</c:v>
                </c:pt>
                <c:pt idx="6551">
                  <c:v>1486.0</c:v>
                </c:pt>
                <c:pt idx="6552">
                  <c:v>1486.0</c:v>
                </c:pt>
                <c:pt idx="6553">
                  <c:v>1486.0</c:v>
                </c:pt>
                <c:pt idx="6554">
                  <c:v>1486.0</c:v>
                </c:pt>
                <c:pt idx="6555">
                  <c:v>1486.0</c:v>
                </c:pt>
                <c:pt idx="6556">
                  <c:v>1486.0</c:v>
                </c:pt>
                <c:pt idx="6557">
                  <c:v>1486.0</c:v>
                </c:pt>
                <c:pt idx="6558">
                  <c:v>1487.0</c:v>
                </c:pt>
                <c:pt idx="6559">
                  <c:v>1487.0</c:v>
                </c:pt>
                <c:pt idx="6560">
                  <c:v>1487.0</c:v>
                </c:pt>
                <c:pt idx="6561">
                  <c:v>1487.0</c:v>
                </c:pt>
                <c:pt idx="6562">
                  <c:v>1487.0</c:v>
                </c:pt>
                <c:pt idx="6563">
                  <c:v>1487.0</c:v>
                </c:pt>
                <c:pt idx="6564">
                  <c:v>1487.0</c:v>
                </c:pt>
                <c:pt idx="6565">
                  <c:v>1487.0</c:v>
                </c:pt>
                <c:pt idx="6566">
                  <c:v>1487.0</c:v>
                </c:pt>
                <c:pt idx="6567">
                  <c:v>1487.0</c:v>
                </c:pt>
                <c:pt idx="6568">
                  <c:v>1487.0</c:v>
                </c:pt>
                <c:pt idx="6569">
                  <c:v>1487.0</c:v>
                </c:pt>
                <c:pt idx="6570">
                  <c:v>1487.0</c:v>
                </c:pt>
                <c:pt idx="6571">
                  <c:v>1487.0</c:v>
                </c:pt>
                <c:pt idx="6572">
                  <c:v>1487.0</c:v>
                </c:pt>
                <c:pt idx="6573">
                  <c:v>1487.0</c:v>
                </c:pt>
                <c:pt idx="6574">
                  <c:v>1488.0</c:v>
                </c:pt>
                <c:pt idx="6575">
                  <c:v>1489.0</c:v>
                </c:pt>
                <c:pt idx="6576">
                  <c:v>1489.0</c:v>
                </c:pt>
                <c:pt idx="6577">
                  <c:v>1489.0</c:v>
                </c:pt>
                <c:pt idx="6578">
                  <c:v>1490.0</c:v>
                </c:pt>
                <c:pt idx="6579">
                  <c:v>1490.0</c:v>
                </c:pt>
                <c:pt idx="6580">
                  <c:v>1491.0</c:v>
                </c:pt>
                <c:pt idx="6581">
                  <c:v>1491.0</c:v>
                </c:pt>
                <c:pt idx="6582">
                  <c:v>1491.0</c:v>
                </c:pt>
                <c:pt idx="6583">
                  <c:v>1491.0</c:v>
                </c:pt>
                <c:pt idx="6584">
                  <c:v>1492.0</c:v>
                </c:pt>
                <c:pt idx="6585">
                  <c:v>1492.0</c:v>
                </c:pt>
                <c:pt idx="6586">
                  <c:v>1492.0</c:v>
                </c:pt>
                <c:pt idx="6587">
                  <c:v>1492.0</c:v>
                </c:pt>
                <c:pt idx="6588">
                  <c:v>1493.0</c:v>
                </c:pt>
                <c:pt idx="6589">
                  <c:v>1494.0</c:v>
                </c:pt>
                <c:pt idx="6590">
                  <c:v>1494.0</c:v>
                </c:pt>
                <c:pt idx="6591">
                  <c:v>1494.0</c:v>
                </c:pt>
                <c:pt idx="6592">
                  <c:v>1495.0</c:v>
                </c:pt>
                <c:pt idx="6593">
                  <c:v>1495.0</c:v>
                </c:pt>
                <c:pt idx="6594">
                  <c:v>1496.0</c:v>
                </c:pt>
                <c:pt idx="6595">
                  <c:v>1497.0</c:v>
                </c:pt>
                <c:pt idx="6596">
                  <c:v>1498.0</c:v>
                </c:pt>
                <c:pt idx="6597">
                  <c:v>1498.0</c:v>
                </c:pt>
                <c:pt idx="6598">
                  <c:v>1498.0</c:v>
                </c:pt>
                <c:pt idx="6599">
                  <c:v>1498.0</c:v>
                </c:pt>
                <c:pt idx="6600">
                  <c:v>1498.0</c:v>
                </c:pt>
                <c:pt idx="6601">
                  <c:v>1498.0</c:v>
                </c:pt>
                <c:pt idx="6602">
                  <c:v>1498.0</c:v>
                </c:pt>
                <c:pt idx="6603">
                  <c:v>1498.0</c:v>
                </c:pt>
                <c:pt idx="6604">
                  <c:v>1498.0</c:v>
                </c:pt>
                <c:pt idx="6605">
                  <c:v>1498.0</c:v>
                </c:pt>
                <c:pt idx="6606">
                  <c:v>1498.0</c:v>
                </c:pt>
                <c:pt idx="6607">
                  <c:v>1498.0</c:v>
                </c:pt>
                <c:pt idx="6608">
                  <c:v>1498.0</c:v>
                </c:pt>
                <c:pt idx="6609">
                  <c:v>1498.0</c:v>
                </c:pt>
                <c:pt idx="6610">
                  <c:v>1498.0</c:v>
                </c:pt>
                <c:pt idx="6611">
                  <c:v>1498.0</c:v>
                </c:pt>
                <c:pt idx="6612">
                  <c:v>1498.0</c:v>
                </c:pt>
                <c:pt idx="6613">
                  <c:v>1498.0</c:v>
                </c:pt>
                <c:pt idx="6614">
                  <c:v>1498.0</c:v>
                </c:pt>
                <c:pt idx="6615">
                  <c:v>1498.0</c:v>
                </c:pt>
                <c:pt idx="6616">
                  <c:v>1498.0</c:v>
                </c:pt>
                <c:pt idx="6617">
                  <c:v>1498.0</c:v>
                </c:pt>
                <c:pt idx="6618">
                  <c:v>1498.0</c:v>
                </c:pt>
                <c:pt idx="6619">
                  <c:v>1498.0</c:v>
                </c:pt>
                <c:pt idx="6620">
                  <c:v>1498.0</c:v>
                </c:pt>
                <c:pt idx="6621">
                  <c:v>1498.0</c:v>
                </c:pt>
                <c:pt idx="6622">
                  <c:v>1498.0</c:v>
                </c:pt>
                <c:pt idx="6623">
                  <c:v>1498.0</c:v>
                </c:pt>
                <c:pt idx="6624">
                  <c:v>1498.0</c:v>
                </c:pt>
                <c:pt idx="6625">
                  <c:v>1499.0</c:v>
                </c:pt>
                <c:pt idx="6626">
                  <c:v>1499.0</c:v>
                </c:pt>
                <c:pt idx="6627">
                  <c:v>1499.0</c:v>
                </c:pt>
                <c:pt idx="6628">
                  <c:v>1500.0</c:v>
                </c:pt>
                <c:pt idx="6629">
                  <c:v>1500.0</c:v>
                </c:pt>
                <c:pt idx="6630">
                  <c:v>1500.0</c:v>
                </c:pt>
                <c:pt idx="6631">
                  <c:v>1500.0</c:v>
                </c:pt>
                <c:pt idx="6632">
                  <c:v>1500.0</c:v>
                </c:pt>
                <c:pt idx="6633">
                  <c:v>1500.0</c:v>
                </c:pt>
                <c:pt idx="6634">
                  <c:v>1500.0</c:v>
                </c:pt>
                <c:pt idx="6635">
                  <c:v>1500.0</c:v>
                </c:pt>
                <c:pt idx="6636">
                  <c:v>1501.0</c:v>
                </c:pt>
                <c:pt idx="6637">
                  <c:v>1501.0</c:v>
                </c:pt>
                <c:pt idx="6638">
                  <c:v>1501.0</c:v>
                </c:pt>
                <c:pt idx="6639">
                  <c:v>1501.0</c:v>
                </c:pt>
                <c:pt idx="6640">
                  <c:v>1501.0</c:v>
                </c:pt>
                <c:pt idx="6641">
                  <c:v>1501.0</c:v>
                </c:pt>
                <c:pt idx="6642">
                  <c:v>1501.0</c:v>
                </c:pt>
                <c:pt idx="6643">
                  <c:v>1501.0</c:v>
                </c:pt>
                <c:pt idx="6644">
                  <c:v>1501.0</c:v>
                </c:pt>
                <c:pt idx="6645">
                  <c:v>1501.0</c:v>
                </c:pt>
                <c:pt idx="6646">
                  <c:v>1501.0</c:v>
                </c:pt>
                <c:pt idx="6647">
                  <c:v>1501.0</c:v>
                </c:pt>
                <c:pt idx="6648">
                  <c:v>1501.0</c:v>
                </c:pt>
                <c:pt idx="6649">
                  <c:v>1501.0</c:v>
                </c:pt>
                <c:pt idx="6650">
                  <c:v>1501.0</c:v>
                </c:pt>
                <c:pt idx="6651">
                  <c:v>1501.0</c:v>
                </c:pt>
                <c:pt idx="6652">
                  <c:v>1501.0</c:v>
                </c:pt>
                <c:pt idx="6653">
                  <c:v>1501.0</c:v>
                </c:pt>
                <c:pt idx="6654">
                  <c:v>1501.0</c:v>
                </c:pt>
                <c:pt idx="6655">
                  <c:v>1501.0</c:v>
                </c:pt>
                <c:pt idx="6656">
                  <c:v>1501.0</c:v>
                </c:pt>
                <c:pt idx="6657">
                  <c:v>1501.0</c:v>
                </c:pt>
                <c:pt idx="6658">
                  <c:v>1501.0</c:v>
                </c:pt>
                <c:pt idx="6659">
                  <c:v>1501.0</c:v>
                </c:pt>
                <c:pt idx="6660">
                  <c:v>1501.0</c:v>
                </c:pt>
                <c:pt idx="6661">
                  <c:v>1501.0</c:v>
                </c:pt>
                <c:pt idx="6662">
                  <c:v>1501.0</c:v>
                </c:pt>
                <c:pt idx="6663">
                  <c:v>1501.0</c:v>
                </c:pt>
                <c:pt idx="6664">
                  <c:v>1501.0</c:v>
                </c:pt>
                <c:pt idx="6665">
                  <c:v>1501.0</c:v>
                </c:pt>
                <c:pt idx="6666">
                  <c:v>1502.0</c:v>
                </c:pt>
                <c:pt idx="6667">
                  <c:v>1502.0</c:v>
                </c:pt>
                <c:pt idx="6668">
                  <c:v>1502.0</c:v>
                </c:pt>
                <c:pt idx="6669">
                  <c:v>1502.0</c:v>
                </c:pt>
                <c:pt idx="6670">
                  <c:v>1502.0</c:v>
                </c:pt>
                <c:pt idx="6671">
                  <c:v>1502.0</c:v>
                </c:pt>
                <c:pt idx="6672">
                  <c:v>1502.0</c:v>
                </c:pt>
                <c:pt idx="6673">
                  <c:v>1502.0</c:v>
                </c:pt>
                <c:pt idx="6674">
                  <c:v>1502.0</c:v>
                </c:pt>
                <c:pt idx="6675">
                  <c:v>1502.0</c:v>
                </c:pt>
                <c:pt idx="6676">
                  <c:v>1502.0</c:v>
                </c:pt>
                <c:pt idx="6677">
                  <c:v>1502.0</c:v>
                </c:pt>
                <c:pt idx="6678">
                  <c:v>1503.0</c:v>
                </c:pt>
                <c:pt idx="6679">
                  <c:v>1503.0</c:v>
                </c:pt>
                <c:pt idx="6680">
                  <c:v>1503.0</c:v>
                </c:pt>
                <c:pt idx="6681">
                  <c:v>1503.0</c:v>
                </c:pt>
                <c:pt idx="6682">
                  <c:v>1503.0</c:v>
                </c:pt>
                <c:pt idx="6683">
                  <c:v>1503.0</c:v>
                </c:pt>
                <c:pt idx="6684">
                  <c:v>1503.0</c:v>
                </c:pt>
                <c:pt idx="6685">
                  <c:v>1503.0</c:v>
                </c:pt>
                <c:pt idx="6686">
                  <c:v>1504.0</c:v>
                </c:pt>
                <c:pt idx="6687">
                  <c:v>1504.0</c:v>
                </c:pt>
                <c:pt idx="6688">
                  <c:v>1505.0</c:v>
                </c:pt>
                <c:pt idx="6689">
                  <c:v>1506.0</c:v>
                </c:pt>
                <c:pt idx="6690">
                  <c:v>1507.0</c:v>
                </c:pt>
                <c:pt idx="6691">
                  <c:v>1508.0</c:v>
                </c:pt>
                <c:pt idx="6692">
                  <c:v>1508.0</c:v>
                </c:pt>
                <c:pt idx="6693">
                  <c:v>1509.0</c:v>
                </c:pt>
                <c:pt idx="6694">
                  <c:v>1510.0</c:v>
                </c:pt>
                <c:pt idx="6695">
                  <c:v>1511.0</c:v>
                </c:pt>
                <c:pt idx="6696">
                  <c:v>1511.0</c:v>
                </c:pt>
                <c:pt idx="6697">
                  <c:v>1512.0</c:v>
                </c:pt>
                <c:pt idx="6698">
                  <c:v>1513.0</c:v>
                </c:pt>
                <c:pt idx="6699">
                  <c:v>1513.0</c:v>
                </c:pt>
                <c:pt idx="6700">
                  <c:v>1513.0</c:v>
                </c:pt>
                <c:pt idx="6701">
                  <c:v>1513.0</c:v>
                </c:pt>
                <c:pt idx="6702">
                  <c:v>1513.0</c:v>
                </c:pt>
                <c:pt idx="6703">
                  <c:v>1514.0</c:v>
                </c:pt>
                <c:pt idx="6704">
                  <c:v>1515.0</c:v>
                </c:pt>
                <c:pt idx="6705">
                  <c:v>1515.0</c:v>
                </c:pt>
                <c:pt idx="6706">
                  <c:v>1516.0</c:v>
                </c:pt>
                <c:pt idx="6707">
                  <c:v>1516.0</c:v>
                </c:pt>
                <c:pt idx="6708">
                  <c:v>1516.0</c:v>
                </c:pt>
                <c:pt idx="6709">
                  <c:v>1516.0</c:v>
                </c:pt>
                <c:pt idx="6710">
                  <c:v>1516.0</c:v>
                </c:pt>
                <c:pt idx="6711">
                  <c:v>1516.0</c:v>
                </c:pt>
                <c:pt idx="6712">
                  <c:v>1517.0</c:v>
                </c:pt>
                <c:pt idx="6713">
                  <c:v>1517.0</c:v>
                </c:pt>
                <c:pt idx="6714">
                  <c:v>1518.0</c:v>
                </c:pt>
                <c:pt idx="6715">
                  <c:v>1518.0</c:v>
                </c:pt>
                <c:pt idx="6716">
                  <c:v>1519.0</c:v>
                </c:pt>
                <c:pt idx="6717">
                  <c:v>1520.0</c:v>
                </c:pt>
                <c:pt idx="6718">
                  <c:v>1520.0</c:v>
                </c:pt>
                <c:pt idx="6719">
                  <c:v>1521.0</c:v>
                </c:pt>
                <c:pt idx="6720">
                  <c:v>1521.0</c:v>
                </c:pt>
                <c:pt idx="6721">
                  <c:v>1521.0</c:v>
                </c:pt>
                <c:pt idx="6722">
                  <c:v>1521.0</c:v>
                </c:pt>
                <c:pt idx="6723">
                  <c:v>1521.0</c:v>
                </c:pt>
                <c:pt idx="6724">
                  <c:v>1521.0</c:v>
                </c:pt>
                <c:pt idx="6725">
                  <c:v>1521.0</c:v>
                </c:pt>
                <c:pt idx="6726">
                  <c:v>1521.0</c:v>
                </c:pt>
                <c:pt idx="6727">
                  <c:v>1521.0</c:v>
                </c:pt>
                <c:pt idx="6728">
                  <c:v>1521.0</c:v>
                </c:pt>
                <c:pt idx="6729">
                  <c:v>1521.0</c:v>
                </c:pt>
                <c:pt idx="6730">
                  <c:v>1521.0</c:v>
                </c:pt>
                <c:pt idx="6731">
                  <c:v>1521.0</c:v>
                </c:pt>
                <c:pt idx="6732">
                  <c:v>1521.0</c:v>
                </c:pt>
                <c:pt idx="6733">
                  <c:v>1521.0</c:v>
                </c:pt>
                <c:pt idx="6734">
                  <c:v>1521.0</c:v>
                </c:pt>
                <c:pt idx="6735">
                  <c:v>1521.0</c:v>
                </c:pt>
                <c:pt idx="6736">
                  <c:v>1521.0</c:v>
                </c:pt>
                <c:pt idx="6737">
                  <c:v>1521.0</c:v>
                </c:pt>
                <c:pt idx="6738">
                  <c:v>1521.0</c:v>
                </c:pt>
                <c:pt idx="6739">
                  <c:v>1521.0</c:v>
                </c:pt>
                <c:pt idx="6740">
                  <c:v>1521.0</c:v>
                </c:pt>
                <c:pt idx="6741">
                  <c:v>1521.0</c:v>
                </c:pt>
                <c:pt idx="6742">
                  <c:v>1521.0</c:v>
                </c:pt>
                <c:pt idx="6743">
                  <c:v>1521.0</c:v>
                </c:pt>
                <c:pt idx="6744">
                  <c:v>1521.0</c:v>
                </c:pt>
                <c:pt idx="6745">
                  <c:v>1521.0</c:v>
                </c:pt>
                <c:pt idx="6746">
                  <c:v>1521.0</c:v>
                </c:pt>
                <c:pt idx="6747">
                  <c:v>1521.0</c:v>
                </c:pt>
                <c:pt idx="6748">
                  <c:v>1521.0</c:v>
                </c:pt>
                <c:pt idx="6749">
                  <c:v>1521.0</c:v>
                </c:pt>
                <c:pt idx="6750">
                  <c:v>1521.0</c:v>
                </c:pt>
                <c:pt idx="6751">
                  <c:v>1521.0</c:v>
                </c:pt>
                <c:pt idx="6752">
                  <c:v>1521.0</c:v>
                </c:pt>
                <c:pt idx="6753">
                  <c:v>1521.0</c:v>
                </c:pt>
                <c:pt idx="6754">
                  <c:v>1522.0</c:v>
                </c:pt>
                <c:pt idx="6755">
                  <c:v>1522.0</c:v>
                </c:pt>
                <c:pt idx="6756">
                  <c:v>1522.0</c:v>
                </c:pt>
                <c:pt idx="6757">
                  <c:v>1523.0</c:v>
                </c:pt>
                <c:pt idx="6758">
                  <c:v>1523.0</c:v>
                </c:pt>
                <c:pt idx="6759">
                  <c:v>1523.0</c:v>
                </c:pt>
                <c:pt idx="6760">
                  <c:v>1524.0</c:v>
                </c:pt>
                <c:pt idx="6761">
                  <c:v>1524.0</c:v>
                </c:pt>
                <c:pt idx="6762">
                  <c:v>1524.0</c:v>
                </c:pt>
                <c:pt idx="6763">
                  <c:v>1524.0</c:v>
                </c:pt>
                <c:pt idx="6764">
                  <c:v>1525.0</c:v>
                </c:pt>
                <c:pt idx="6765">
                  <c:v>1525.0</c:v>
                </c:pt>
                <c:pt idx="6766">
                  <c:v>1525.0</c:v>
                </c:pt>
                <c:pt idx="6767">
                  <c:v>1525.0</c:v>
                </c:pt>
                <c:pt idx="6768">
                  <c:v>1525.0</c:v>
                </c:pt>
                <c:pt idx="6769">
                  <c:v>1525.0</c:v>
                </c:pt>
                <c:pt idx="6770">
                  <c:v>1525.0</c:v>
                </c:pt>
                <c:pt idx="6771">
                  <c:v>1526.0</c:v>
                </c:pt>
                <c:pt idx="6772">
                  <c:v>1526.0</c:v>
                </c:pt>
                <c:pt idx="6773">
                  <c:v>1526.0</c:v>
                </c:pt>
                <c:pt idx="6774">
                  <c:v>1526.0</c:v>
                </c:pt>
                <c:pt idx="6775">
                  <c:v>1526.0</c:v>
                </c:pt>
                <c:pt idx="6776">
                  <c:v>1526.0</c:v>
                </c:pt>
                <c:pt idx="6777">
                  <c:v>1526.0</c:v>
                </c:pt>
                <c:pt idx="6778">
                  <c:v>1526.0</c:v>
                </c:pt>
                <c:pt idx="6779">
                  <c:v>1526.0</c:v>
                </c:pt>
                <c:pt idx="6780">
                  <c:v>1526.0</c:v>
                </c:pt>
                <c:pt idx="6781">
                  <c:v>1526.0</c:v>
                </c:pt>
                <c:pt idx="6782">
                  <c:v>1526.0</c:v>
                </c:pt>
                <c:pt idx="6783">
                  <c:v>1526.0</c:v>
                </c:pt>
                <c:pt idx="6784">
                  <c:v>1526.0</c:v>
                </c:pt>
                <c:pt idx="6785">
                  <c:v>1527.0</c:v>
                </c:pt>
                <c:pt idx="6786">
                  <c:v>1527.0</c:v>
                </c:pt>
                <c:pt idx="6787">
                  <c:v>1527.0</c:v>
                </c:pt>
                <c:pt idx="6788">
                  <c:v>1527.0</c:v>
                </c:pt>
                <c:pt idx="6789">
                  <c:v>1528.0</c:v>
                </c:pt>
                <c:pt idx="6790">
                  <c:v>1529.0</c:v>
                </c:pt>
                <c:pt idx="6791">
                  <c:v>1530.0</c:v>
                </c:pt>
                <c:pt idx="6792">
                  <c:v>1530.0</c:v>
                </c:pt>
                <c:pt idx="6793">
                  <c:v>1530.0</c:v>
                </c:pt>
                <c:pt idx="6794">
                  <c:v>1531.0</c:v>
                </c:pt>
                <c:pt idx="6795">
                  <c:v>1531.0</c:v>
                </c:pt>
                <c:pt idx="6796">
                  <c:v>1531.0</c:v>
                </c:pt>
                <c:pt idx="6797">
                  <c:v>1531.0</c:v>
                </c:pt>
                <c:pt idx="6798">
                  <c:v>1531.0</c:v>
                </c:pt>
                <c:pt idx="6799">
                  <c:v>1531.0</c:v>
                </c:pt>
                <c:pt idx="6800">
                  <c:v>1531.0</c:v>
                </c:pt>
                <c:pt idx="6801">
                  <c:v>1531.0</c:v>
                </c:pt>
                <c:pt idx="6802">
                  <c:v>1531.0</c:v>
                </c:pt>
                <c:pt idx="6803">
                  <c:v>1531.0</c:v>
                </c:pt>
                <c:pt idx="6804">
                  <c:v>1531.0</c:v>
                </c:pt>
                <c:pt idx="6805">
                  <c:v>1531.0</c:v>
                </c:pt>
                <c:pt idx="6806">
                  <c:v>1531.0</c:v>
                </c:pt>
                <c:pt idx="6807">
                  <c:v>1531.0</c:v>
                </c:pt>
                <c:pt idx="6808">
                  <c:v>1531.0</c:v>
                </c:pt>
                <c:pt idx="6809">
                  <c:v>1531.0</c:v>
                </c:pt>
                <c:pt idx="6810">
                  <c:v>1531.0</c:v>
                </c:pt>
                <c:pt idx="6811">
                  <c:v>1531.0</c:v>
                </c:pt>
                <c:pt idx="6812">
                  <c:v>1531.0</c:v>
                </c:pt>
                <c:pt idx="6813">
                  <c:v>1531.0</c:v>
                </c:pt>
                <c:pt idx="6814">
                  <c:v>1532.0</c:v>
                </c:pt>
                <c:pt idx="6815">
                  <c:v>1532.0</c:v>
                </c:pt>
                <c:pt idx="6816">
                  <c:v>1533.0</c:v>
                </c:pt>
                <c:pt idx="6817">
                  <c:v>1533.0</c:v>
                </c:pt>
                <c:pt idx="6818">
                  <c:v>1533.0</c:v>
                </c:pt>
                <c:pt idx="6819">
                  <c:v>1534.0</c:v>
                </c:pt>
                <c:pt idx="6820">
                  <c:v>1534.0</c:v>
                </c:pt>
                <c:pt idx="6821">
                  <c:v>1534.0</c:v>
                </c:pt>
                <c:pt idx="6822">
                  <c:v>1534.0</c:v>
                </c:pt>
                <c:pt idx="6823">
                  <c:v>1534.0</c:v>
                </c:pt>
                <c:pt idx="6824">
                  <c:v>1534.0</c:v>
                </c:pt>
                <c:pt idx="6825">
                  <c:v>1534.0</c:v>
                </c:pt>
                <c:pt idx="6826">
                  <c:v>1535.0</c:v>
                </c:pt>
                <c:pt idx="6827">
                  <c:v>1536.0</c:v>
                </c:pt>
                <c:pt idx="6828">
                  <c:v>1536.0</c:v>
                </c:pt>
                <c:pt idx="6829">
                  <c:v>1536.0</c:v>
                </c:pt>
                <c:pt idx="6830">
                  <c:v>1536.0</c:v>
                </c:pt>
                <c:pt idx="6831">
                  <c:v>1536.0</c:v>
                </c:pt>
                <c:pt idx="6832">
                  <c:v>1537.0</c:v>
                </c:pt>
                <c:pt idx="6833">
                  <c:v>1538.0</c:v>
                </c:pt>
                <c:pt idx="6834">
                  <c:v>1539.0</c:v>
                </c:pt>
                <c:pt idx="6835">
                  <c:v>1539.0</c:v>
                </c:pt>
                <c:pt idx="6836">
                  <c:v>1539.0</c:v>
                </c:pt>
                <c:pt idx="6837">
                  <c:v>1539.0</c:v>
                </c:pt>
                <c:pt idx="6838">
                  <c:v>1539.0</c:v>
                </c:pt>
                <c:pt idx="6839">
                  <c:v>1539.0</c:v>
                </c:pt>
                <c:pt idx="6840">
                  <c:v>1539.0</c:v>
                </c:pt>
                <c:pt idx="6841">
                  <c:v>1539.0</c:v>
                </c:pt>
                <c:pt idx="6842">
                  <c:v>1539.0</c:v>
                </c:pt>
                <c:pt idx="6843">
                  <c:v>1540.0</c:v>
                </c:pt>
                <c:pt idx="6844">
                  <c:v>1540.0</c:v>
                </c:pt>
                <c:pt idx="6845">
                  <c:v>1540.0</c:v>
                </c:pt>
                <c:pt idx="6846">
                  <c:v>1540.0</c:v>
                </c:pt>
                <c:pt idx="6847">
                  <c:v>1540.0</c:v>
                </c:pt>
                <c:pt idx="6848">
                  <c:v>1540.0</c:v>
                </c:pt>
                <c:pt idx="6849">
                  <c:v>1540.0</c:v>
                </c:pt>
                <c:pt idx="6850">
                  <c:v>1540.0</c:v>
                </c:pt>
                <c:pt idx="6851">
                  <c:v>1540.0</c:v>
                </c:pt>
                <c:pt idx="6852">
                  <c:v>1540.0</c:v>
                </c:pt>
                <c:pt idx="6853">
                  <c:v>1540.0</c:v>
                </c:pt>
                <c:pt idx="6854">
                  <c:v>1541.0</c:v>
                </c:pt>
                <c:pt idx="6855">
                  <c:v>1541.0</c:v>
                </c:pt>
                <c:pt idx="6856">
                  <c:v>1542.0</c:v>
                </c:pt>
                <c:pt idx="6857">
                  <c:v>1542.0</c:v>
                </c:pt>
                <c:pt idx="6858">
                  <c:v>1542.0</c:v>
                </c:pt>
                <c:pt idx="6859">
                  <c:v>1542.0</c:v>
                </c:pt>
                <c:pt idx="6860">
                  <c:v>1543.0</c:v>
                </c:pt>
                <c:pt idx="6861">
                  <c:v>1543.0</c:v>
                </c:pt>
                <c:pt idx="6862">
                  <c:v>1543.0</c:v>
                </c:pt>
                <c:pt idx="6863">
                  <c:v>1543.0</c:v>
                </c:pt>
                <c:pt idx="6864">
                  <c:v>1543.0</c:v>
                </c:pt>
                <c:pt idx="6865">
                  <c:v>1543.0</c:v>
                </c:pt>
                <c:pt idx="6866">
                  <c:v>1544.0</c:v>
                </c:pt>
                <c:pt idx="6867">
                  <c:v>1544.0</c:v>
                </c:pt>
                <c:pt idx="6868">
                  <c:v>1544.0</c:v>
                </c:pt>
                <c:pt idx="6869">
                  <c:v>1544.0</c:v>
                </c:pt>
                <c:pt idx="6870">
                  <c:v>1544.0</c:v>
                </c:pt>
                <c:pt idx="6871">
                  <c:v>1544.0</c:v>
                </c:pt>
                <c:pt idx="6872">
                  <c:v>1544.0</c:v>
                </c:pt>
                <c:pt idx="6873">
                  <c:v>1544.0</c:v>
                </c:pt>
                <c:pt idx="6874">
                  <c:v>1544.0</c:v>
                </c:pt>
                <c:pt idx="6875">
                  <c:v>1544.0</c:v>
                </c:pt>
                <c:pt idx="6876">
                  <c:v>1544.0</c:v>
                </c:pt>
                <c:pt idx="6877">
                  <c:v>1544.0</c:v>
                </c:pt>
                <c:pt idx="6878">
                  <c:v>1545.0</c:v>
                </c:pt>
                <c:pt idx="6879">
                  <c:v>1546.0</c:v>
                </c:pt>
                <c:pt idx="6880">
                  <c:v>1546.0</c:v>
                </c:pt>
                <c:pt idx="6881">
                  <c:v>1546.0</c:v>
                </c:pt>
                <c:pt idx="6882">
                  <c:v>1547.0</c:v>
                </c:pt>
                <c:pt idx="6883">
                  <c:v>1548.0</c:v>
                </c:pt>
                <c:pt idx="6884">
                  <c:v>1548.0</c:v>
                </c:pt>
                <c:pt idx="6885">
                  <c:v>1548.0</c:v>
                </c:pt>
                <c:pt idx="6886">
                  <c:v>1548.0</c:v>
                </c:pt>
                <c:pt idx="6887">
                  <c:v>1549.0</c:v>
                </c:pt>
                <c:pt idx="6888">
                  <c:v>1549.0</c:v>
                </c:pt>
                <c:pt idx="6889">
                  <c:v>1549.0</c:v>
                </c:pt>
                <c:pt idx="6890">
                  <c:v>1550.0</c:v>
                </c:pt>
                <c:pt idx="6891">
                  <c:v>1551.0</c:v>
                </c:pt>
                <c:pt idx="6892">
                  <c:v>1552.0</c:v>
                </c:pt>
                <c:pt idx="6893">
                  <c:v>1553.0</c:v>
                </c:pt>
                <c:pt idx="6894">
                  <c:v>1553.0</c:v>
                </c:pt>
                <c:pt idx="6895">
                  <c:v>1553.0</c:v>
                </c:pt>
                <c:pt idx="6896">
                  <c:v>1553.0</c:v>
                </c:pt>
                <c:pt idx="6897">
                  <c:v>1553.0</c:v>
                </c:pt>
                <c:pt idx="6898">
                  <c:v>1554.0</c:v>
                </c:pt>
                <c:pt idx="6899">
                  <c:v>1555.0</c:v>
                </c:pt>
                <c:pt idx="6900">
                  <c:v>1555.0</c:v>
                </c:pt>
                <c:pt idx="6901">
                  <c:v>1555.0</c:v>
                </c:pt>
                <c:pt idx="6902">
                  <c:v>1556.0</c:v>
                </c:pt>
                <c:pt idx="6903">
                  <c:v>1556.0</c:v>
                </c:pt>
                <c:pt idx="6904">
                  <c:v>1557.0</c:v>
                </c:pt>
                <c:pt idx="6905">
                  <c:v>1557.0</c:v>
                </c:pt>
                <c:pt idx="6906">
                  <c:v>1558.0</c:v>
                </c:pt>
                <c:pt idx="6907">
                  <c:v>1559.0</c:v>
                </c:pt>
                <c:pt idx="6908">
                  <c:v>1560.0</c:v>
                </c:pt>
                <c:pt idx="6909">
                  <c:v>1560.0</c:v>
                </c:pt>
                <c:pt idx="6910">
                  <c:v>1561.0</c:v>
                </c:pt>
                <c:pt idx="6911">
                  <c:v>1561.0</c:v>
                </c:pt>
                <c:pt idx="6912">
                  <c:v>1561.0</c:v>
                </c:pt>
                <c:pt idx="6913">
                  <c:v>1561.0</c:v>
                </c:pt>
                <c:pt idx="6914">
                  <c:v>1562.0</c:v>
                </c:pt>
                <c:pt idx="6915">
                  <c:v>1562.0</c:v>
                </c:pt>
                <c:pt idx="6916">
                  <c:v>1562.0</c:v>
                </c:pt>
                <c:pt idx="6917">
                  <c:v>1562.0</c:v>
                </c:pt>
                <c:pt idx="6918">
                  <c:v>1563.0</c:v>
                </c:pt>
                <c:pt idx="6919">
                  <c:v>1563.0</c:v>
                </c:pt>
                <c:pt idx="6920">
                  <c:v>1563.0</c:v>
                </c:pt>
                <c:pt idx="6921">
                  <c:v>1564.0</c:v>
                </c:pt>
                <c:pt idx="6922">
                  <c:v>1564.0</c:v>
                </c:pt>
                <c:pt idx="6923">
                  <c:v>1564.0</c:v>
                </c:pt>
                <c:pt idx="6924">
                  <c:v>1565.0</c:v>
                </c:pt>
                <c:pt idx="6925">
                  <c:v>1565.0</c:v>
                </c:pt>
                <c:pt idx="6926">
                  <c:v>1565.0</c:v>
                </c:pt>
                <c:pt idx="6927">
                  <c:v>1565.0</c:v>
                </c:pt>
                <c:pt idx="6928">
                  <c:v>1566.0</c:v>
                </c:pt>
                <c:pt idx="6929">
                  <c:v>1566.0</c:v>
                </c:pt>
                <c:pt idx="6930">
                  <c:v>1566.0</c:v>
                </c:pt>
                <c:pt idx="6931">
                  <c:v>1566.0</c:v>
                </c:pt>
                <c:pt idx="6932">
                  <c:v>1567.0</c:v>
                </c:pt>
                <c:pt idx="6933">
                  <c:v>1568.0</c:v>
                </c:pt>
                <c:pt idx="6934">
                  <c:v>1568.0</c:v>
                </c:pt>
                <c:pt idx="6935">
                  <c:v>1569.0</c:v>
                </c:pt>
                <c:pt idx="6936">
                  <c:v>1570.0</c:v>
                </c:pt>
                <c:pt idx="6937">
                  <c:v>1571.0</c:v>
                </c:pt>
                <c:pt idx="6938">
                  <c:v>1572.0</c:v>
                </c:pt>
                <c:pt idx="6939">
                  <c:v>1573.0</c:v>
                </c:pt>
                <c:pt idx="6940">
                  <c:v>1573.0</c:v>
                </c:pt>
                <c:pt idx="6941">
                  <c:v>1573.0</c:v>
                </c:pt>
                <c:pt idx="6942">
                  <c:v>1573.0</c:v>
                </c:pt>
                <c:pt idx="6943">
                  <c:v>1573.0</c:v>
                </c:pt>
                <c:pt idx="6944">
                  <c:v>1573.0</c:v>
                </c:pt>
                <c:pt idx="6945">
                  <c:v>1573.0</c:v>
                </c:pt>
                <c:pt idx="6946">
                  <c:v>1573.0</c:v>
                </c:pt>
                <c:pt idx="6947">
                  <c:v>1573.0</c:v>
                </c:pt>
                <c:pt idx="6948">
                  <c:v>1573.0</c:v>
                </c:pt>
                <c:pt idx="6949">
                  <c:v>1573.0</c:v>
                </c:pt>
                <c:pt idx="6950">
                  <c:v>1573.0</c:v>
                </c:pt>
                <c:pt idx="6951">
                  <c:v>1573.0</c:v>
                </c:pt>
                <c:pt idx="6952">
                  <c:v>1573.0</c:v>
                </c:pt>
                <c:pt idx="6953">
                  <c:v>1573.0</c:v>
                </c:pt>
                <c:pt idx="6954">
                  <c:v>1573.0</c:v>
                </c:pt>
                <c:pt idx="6955">
                  <c:v>1573.0</c:v>
                </c:pt>
                <c:pt idx="6956">
                  <c:v>1573.0</c:v>
                </c:pt>
                <c:pt idx="6957">
                  <c:v>1573.0</c:v>
                </c:pt>
                <c:pt idx="6958">
                  <c:v>1574.0</c:v>
                </c:pt>
                <c:pt idx="6959">
                  <c:v>1574.0</c:v>
                </c:pt>
                <c:pt idx="6960">
                  <c:v>1574.0</c:v>
                </c:pt>
                <c:pt idx="6961">
                  <c:v>1574.0</c:v>
                </c:pt>
                <c:pt idx="6962">
                  <c:v>1575.0</c:v>
                </c:pt>
                <c:pt idx="6963">
                  <c:v>1575.0</c:v>
                </c:pt>
                <c:pt idx="6964">
                  <c:v>1576.0</c:v>
                </c:pt>
                <c:pt idx="6965">
                  <c:v>1576.0</c:v>
                </c:pt>
                <c:pt idx="6966">
                  <c:v>1576.0</c:v>
                </c:pt>
                <c:pt idx="6967">
                  <c:v>1576.0</c:v>
                </c:pt>
                <c:pt idx="6968">
                  <c:v>1576.0</c:v>
                </c:pt>
                <c:pt idx="6969">
                  <c:v>1577.0</c:v>
                </c:pt>
                <c:pt idx="6970">
                  <c:v>1578.0</c:v>
                </c:pt>
                <c:pt idx="6971">
                  <c:v>1579.0</c:v>
                </c:pt>
                <c:pt idx="6972">
                  <c:v>1580.0</c:v>
                </c:pt>
                <c:pt idx="6973">
                  <c:v>1581.0</c:v>
                </c:pt>
                <c:pt idx="6974">
                  <c:v>1582.0</c:v>
                </c:pt>
                <c:pt idx="6975">
                  <c:v>1582.0</c:v>
                </c:pt>
                <c:pt idx="6976">
                  <c:v>1582.0</c:v>
                </c:pt>
                <c:pt idx="6977">
                  <c:v>1582.0</c:v>
                </c:pt>
                <c:pt idx="6978">
                  <c:v>1582.0</c:v>
                </c:pt>
                <c:pt idx="6979">
                  <c:v>1583.0</c:v>
                </c:pt>
                <c:pt idx="6980">
                  <c:v>1583.0</c:v>
                </c:pt>
                <c:pt idx="6981">
                  <c:v>1583.0</c:v>
                </c:pt>
                <c:pt idx="6982">
                  <c:v>1583.0</c:v>
                </c:pt>
                <c:pt idx="6983">
                  <c:v>1583.0</c:v>
                </c:pt>
                <c:pt idx="6984">
                  <c:v>1583.0</c:v>
                </c:pt>
                <c:pt idx="6985">
                  <c:v>1583.0</c:v>
                </c:pt>
                <c:pt idx="6986">
                  <c:v>1583.0</c:v>
                </c:pt>
                <c:pt idx="6987">
                  <c:v>1583.0</c:v>
                </c:pt>
                <c:pt idx="6988">
                  <c:v>1583.0</c:v>
                </c:pt>
                <c:pt idx="6989">
                  <c:v>1583.0</c:v>
                </c:pt>
                <c:pt idx="6990">
                  <c:v>1584.0</c:v>
                </c:pt>
                <c:pt idx="6991">
                  <c:v>1584.0</c:v>
                </c:pt>
                <c:pt idx="6992">
                  <c:v>1584.0</c:v>
                </c:pt>
                <c:pt idx="6993">
                  <c:v>1584.0</c:v>
                </c:pt>
                <c:pt idx="6994">
                  <c:v>1584.0</c:v>
                </c:pt>
                <c:pt idx="6995">
                  <c:v>1584.0</c:v>
                </c:pt>
                <c:pt idx="6996">
                  <c:v>1584.0</c:v>
                </c:pt>
                <c:pt idx="6997">
                  <c:v>1584.0</c:v>
                </c:pt>
                <c:pt idx="6998">
                  <c:v>1584.0</c:v>
                </c:pt>
                <c:pt idx="6999">
                  <c:v>1584.0</c:v>
                </c:pt>
                <c:pt idx="7000">
                  <c:v>1584.0</c:v>
                </c:pt>
                <c:pt idx="7001">
                  <c:v>1585.0</c:v>
                </c:pt>
                <c:pt idx="7002">
                  <c:v>1585.0</c:v>
                </c:pt>
                <c:pt idx="7003">
                  <c:v>1586.0</c:v>
                </c:pt>
                <c:pt idx="7004">
                  <c:v>1586.0</c:v>
                </c:pt>
                <c:pt idx="7005">
                  <c:v>1586.0</c:v>
                </c:pt>
                <c:pt idx="7006">
                  <c:v>1586.0</c:v>
                </c:pt>
                <c:pt idx="7007">
                  <c:v>1587.0</c:v>
                </c:pt>
                <c:pt idx="7008">
                  <c:v>1588.0</c:v>
                </c:pt>
                <c:pt idx="7009">
                  <c:v>1589.0</c:v>
                </c:pt>
                <c:pt idx="7010">
                  <c:v>1589.0</c:v>
                </c:pt>
                <c:pt idx="7011">
                  <c:v>1589.0</c:v>
                </c:pt>
                <c:pt idx="7012">
                  <c:v>1590.0</c:v>
                </c:pt>
                <c:pt idx="7013">
                  <c:v>1590.0</c:v>
                </c:pt>
                <c:pt idx="7014">
                  <c:v>1591.0</c:v>
                </c:pt>
                <c:pt idx="7015">
                  <c:v>1592.0</c:v>
                </c:pt>
                <c:pt idx="7016">
                  <c:v>1592.0</c:v>
                </c:pt>
                <c:pt idx="7017">
                  <c:v>1592.0</c:v>
                </c:pt>
                <c:pt idx="7018">
                  <c:v>1593.0</c:v>
                </c:pt>
                <c:pt idx="7019">
                  <c:v>1593.0</c:v>
                </c:pt>
                <c:pt idx="7020">
                  <c:v>1594.0</c:v>
                </c:pt>
                <c:pt idx="7021">
                  <c:v>1595.0</c:v>
                </c:pt>
                <c:pt idx="7022">
                  <c:v>1595.0</c:v>
                </c:pt>
                <c:pt idx="7023">
                  <c:v>1595.0</c:v>
                </c:pt>
                <c:pt idx="7024">
                  <c:v>1595.0</c:v>
                </c:pt>
                <c:pt idx="7025">
                  <c:v>1595.0</c:v>
                </c:pt>
                <c:pt idx="7026">
                  <c:v>1595.0</c:v>
                </c:pt>
                <c:pt idx="7027">
                  <c:v>1596.0</c:v>
                </c:pt>
                <c:pt idx="7028">
                  <c:v>1596.0</c:v>
                </c:pt>
                <c:pt idx="7029">
                  <c:v>1596.0</c:v>
                </c:pt>
                <c:pt idx="7030">
                  <c:v>1597.0</c:v>
                </c:pt>
                <c:pt idx="7031">
                  <c:v>1597.0</c:v>
                </c:pt>
                <c:pt idx="7032">
                  <c:v>1597.0</c:v>
                </c:pt>
                <c:pt idx="7033">
                  <c:v>1597.0</c:v>
                </c:pt>
                <c:pt idx="7034">
                  <c:v>1597.0</c:v>
                </c:pt>
                <c:pt idx="7035">
                  <c:v>1597.0</c:v>
                </c:pt>
                <c:pt idx="7036">
                  <c:v>1597.0</c:v>
                </c:pt>
                <c:pt idx="7037">
                  <c:v>1597.0</c:v>
                </c:pt>
                <c:pt idx="7038">
                  <c:v>1597.0</c:v>
                </c:pt>
                <c:pt idx="7039">
                  <c:v>1597.0</c:v>
                </c:pt>
                <c:pt idx="7040">
                  <c:v>1597.0</c:v>
                </c:pt>
                <c:pt idx="7041">
                  <c:v>1598.0</c:v>
                </c:pt>
                <c:pt idx="7042">
                  <c:v>1598.0</c:v>
                </c:pt>
                <c:pt idx="7043">
                  <c:v>1598.0</c:v>
                </c:pt>
                <c:pt idx="7044">
                  <c:v>1598.0</c:v>
                </c:pt>
                <c:pt idx="7045">
                  <c:v>1598.0</c:v>
                </c:pt>
                <c:pt idx="7046">
                  <c:v>1599.0</c:v>
                </c:pt>
                <c:pt idx="7047">
                  <c:v>1599.0</c:v>
                </c:pt>
                <c:pt idx="7048">
                  <c:v>1599.0</c:v>
                </c:pt>
                <c:pt idx="7049">
                  <c:v>1599.0</c:v>
                </c:pt>
                <c:pt idx="7050">
                  <c:v>1600.0</c:v>
                </c:pt>
                <c:pt idx="7051">
                  <c:v>1600.0</c:v>
                </c:pt>
                <c:pt idx="7052">
                  <c:v>1600.0</c:v>
                </c:pt>
                <c:pt idx="7053">
                  <c:v>1601.0</c:v>
                </c:pt>
                <c:pt idx="7054">
                  <c:v>1601.0</c:v>
                </c:pt>
                <c:pt idx="7055">
                  <c:v>1601.0</c:v>
                </c:pt>
                <c:pt idx="7056">
                  <c:v>1601.0</c:v>
                </c:pt>
                <c:pt idx="7057">
                  <c:v>1601.0</c:v>
                </c:pt>
                <c:pt idx="7058">
                  <c:v>1601.0</c:v>
                </c:pt>
                <c:pt idx="7059">
                  <c:v>1602.0</c:v>
                </c:pt>
                <c:pt idx="7060">
                  <c:v>1603.0</c:v>
                </c:pt>
                <c:pt idx="7061">
                  <c:v>1603.0</c:v>
                </c:pt>
                <c:pt idx="7062">
                  <c:v>1603.0</c:v>
                </c:pt>
                <c:pt idx="7063">
                  <c:v>1604.0</c:v>
                </c:pt>
                <c:pt idx="7064">
                  <c:v>1605.0</c:v>
                </c:pt>
                <c:pt idx="7065">
                  <c:v>1605.0</c:v>
                </c:pt>
                <c:pt idx="7066">
                  <c:v>1605.0</c:v>
                </c:pt>
                <c:pt idx="7067">
                  <c:v>1605.0</c:v>
                </c:pt>
                <c:pt idx="7068">
                  <c:v>1605.0</c:v>
                </c:pt>
                <c:pt idx="7069">
                  <c:v>1605.0</c:v>
                </c:pt>
                <c:pt idx="7070">
                  <c:v>1605.0</c:v>
                </c:pt>
                <c:pt idx="7071">
                  <c:v>1605.0</c:v>
                </c:pt>
                <c:pt idx="7072">
                  <c:v>1606.0</c:v>
                </c:pt>
                <c:pt idx="7073">
                  <c:v>1606.0</c:v>
                </c:pt>
                <c:pt idx="7074">
                  <c:v>1606.0</c:v>
                </c:pt>
                <c:pt idx="7075">
                  <c:v>1606.0</c:v>
                </c:pt>
                <c:pt idx="7076">
                  <c:v>1606.0</c:v>
                </c:pt>
                <c:pt idx="7077">
                  <c:v>1606.0</c:v>
                </c:pt>
                <c:pt idx="7078">
                  <c:v>1606.0</c:v>
                </c:pt>
                <c:pt idx="7079">
                  <c:v>1606.0</c:v>
                </c:pt>
                <c:pt idx="7080">
                  <c:v>1606.0</c:v>
                </c:pt>
                <c:pt idx="7081">
                  <c:v>1606.0</c:v>
                </c:pt>
                <c:pt idx="7082">
                  <c:v>1606.0</c:v>
                </c:pt>
                <c:pt idx="7083">
                  <c:v>1606.0</c:v>
                </c:pt>
                <c:pt idx="7084">
                  <c:v>1606.0</c:v>
                </c:pt>
                <c:pt idx="7085">
                  <c:v>1606.0</c:v>
                </c:pt>
                <c:pt idx="7086">
                  <c:v>1606.0</c:v>
                </c:pt>
                <c:pt idx="7087">
                  <c:v>1606.0</c:v>
                </c:pt>
                <c:pt idx="7088">
                  <c:v>1606.0</c:v>
                </c:pt>
                <c:pt idx="7089">
                  <c:v>1606.0</c:v>
                </c:pt>
                <c:pt idx="7090">
                  <c:v>1606.0</c:v>
                </c:pt>
                <c:pt idx="7091">
                  <c:v>1606.0</c:v>
                </c:pt>
                <c:pt idx="7092">
                  <c:v>1606.0</c:v>
                </c:pt>
                <c:pt idx="7093">
                  <c:v>1606.0</c:v>
                </c:pt>
                <c:pt idx="7094">
                  <c:v>1606.0</c:v>
                </c:pt>
                <c:pt idx="7095">
                  <c:v>1606.0</c:v>
                </c:pt>
                <c:pt idx="7096">
                  <c:v>1606.0</c:v>
                </c:pt>
                <c:pt idx="7097">
                  <c:v>1606.0</c:v>
                </c:pt>
                <c:pt idx="7098">
                  <c:v>1606.0</c:v>
                </c:pt>
                <c:pt idx="7099">
                  <c:v>1606.0</c:v>
                </c:pt>
                <c:pt idx="7100">
                  <c:v>1606.0</c:v>
                </c:pt>
                <c:pt idx="7101">
                  <c:v>1606.0</c:v>
                </c:pt>
                <c:pt idx="7102">
                  <c:v>1606.0</c:v>
                </c:pt>
                <c:pt idx="7103">
                  <c:v>1606.0</c:v>
                </c:pt>
                <c:pt idx="7104">
                  <c:v>1606.0</c:v>
                </c:pt>
                <c:pt idx="7105">
                  <c:v>1606.0</c:v>
                </c:pt>
                <c:pt idx="7106">
                  <c:v>1606.0</c:v>
                </c:pt>
                <c:pt idx="7107">
                  <c:v>1606.0</c:v>
                </c:pt>
                <c:pt idx="7108">
                  <c:v>1606.0</c:v>
                </c:pt>
                <c:pt idx="7109">
                  <c:v>1606.0</c:v>
                </c:pt>
                <c:pt idx="7110">
                  <c:v>1606.0</c:v>
                </c:pt>
                <c:pt idx="7111">
                  <c:v>1606.0</c:v>
                </c:pt>
                <c:pt idx="7112">
                  <c:v>1606.0</c:v>
                </c:pt>
                <c:pt idx="7113">
                  <c:v>1606.0</c:v>
                </c:pt>
                <c:pt idx="7114">
                  <c:v>1606.0</c:v>
                </c:pt>
                <c:pt idx="7115">
                  <c:v>1606.0</c:v>
                </c:pt>
                <c:pt idx="7116">
                  <c:v>1607.0</c:v>
                </c:pt>
                <c:pt idx="7117">
                  <c:v>1608.0</c:v>
                </c:pt>
                <c:pt idx="7118">
                  <c:v>1609.0</c:v>
                </c:pt>
                <c:pt idx="7119">
                  <c:v>1609.0</c:v>
                </c:pt>
                <c:pt idx="7120">
                  <c:v>1609.0</c:v>
                </c:pt>
                <c:pt idx="7121">
                  <c:v>1609.0</c:v>
                </c:pt>
                <c:pt idx="7122">
                  <c:v>1609.0</c:v>
                </c:pt>
                <c:pt idx="7123">
                  <c:v>1609.0</c:v>
                </c:pt>
                <c:pt idx="7124">
                  <c:v>1609.0</c:v>
                </c:pt>
                <c:pt idx="7125">
                  <c:v>1609.0</c:v>
                </c:pt>
                <c:pt idx="7126">
                  <c:v>1609.0</c:v>
                </c:pt>
                <c:pt idx="7127">
                  <c:v>1609.0</c:v>
                </c:pt>
                <c:pt idx="7128">
                  <c:v>1609.0</c:v>
                </c:pt>
                <c:pt idx="7129">
                  <c:v>1609.0</c:v>
                </c:pt>
                <c:pt idx="7130">
                  <c:v>1609.0</c:v>
                </c:pt>
                <c:pt idx="7131">
                  <c:v>1609.0</c:v>
                </c:pt>
                <c:pt idx="7132">
                  <c:v>1609.0</c:v>
                </c:pt>
                <c:pt idx="7133">
                  <c:v>1610.0</c:v>
                </c:pt>
                <c:pt idx="7134">
                  <c:v>1610.0</c:v>
                </c:pt>
                <c:pt idx="7135">
                  <c:v>1610.0</c:v>
                </c:pt>
                <c:pt idx="7136">
                  <c:v>1610.0</c:v>
                </c:pt>
                <c:pt idx="7137">
                  <c:v>1611.0</c:v>
                </c:pt>
                <c:pt idx="7138">
                  <c:v>1611.0</c:v>
                </c:pt>
                <c:pt idx="7139">
                  <c:v>1611.0</c:v>
                </c:pt>
                <c:pt idx="7140">
                  <c:v>1611.0</c:v>
                </c:pt>
                <c:pt idx="7141">
                  <c:v>1611.0</c:v>
                </c:pt>
                <c:pt idx="7142">
                  <c:v>1611.0</c:v>
                </c:pt>
                <c:pt idx="7143">
                  <c:v>1611.0</c:v>
                </c:pt>
                <c:pt idx="7144">
                  <c:v>1611.0</c:v>
                </c:pt>
                <c:pt idx="7145">
                  <c:v>1611.0</c:v>
                </c:pt>
                <c:pt idx="7146">
                  <c:v>1612.0</c:v>
                </c:pt>
                <c:pt idx="7147">
                  <c:v>1612.0</c:v>
                </c:pt>
                <c:pt idx="7148">
                  <c:v>1612.0</c:v>
                </c:pt>
                <c:pt idx="7149">
                  <c:v>1613.0</c:v>
                </c:pt>
                <c:pt idx="7150">
                  <c:v>1614.0</c:v>
                </c:pt>
                <c:pt idx="7151">
                  <c:v>1614.0</c:v>
                </c:pt>
                <c:pt idx="7152">
                  <c:v>1615.0</c:v>
                </c:pt>
                <c:pt idx="7153">
                  <c:v>1615.0</c:v>
                </c:pt>
                <c:pt idx="7154">
                  <c:v>1616.0</c:v>
                </c:pt>
                <c:pt idx="7155">
                  <c:v>1616.0</c:v>
                </c:pt>
                <c:pt idx="7156">
                  <c:v>1617.0</c:v>
                </c:pt>
                <c:pt idx="7157">
                  <c:v>1617.0</c:v>
                </c:pt>
                <c:pt idx="7158">
                  <c:v>1618.0</c:v>
                </c:pt>
                <c:pt idx="7159">
                  <c:v>1619.0</c:v>
                </c:pt>
                <c:pt idx="7160">
                  <c:v>1619.0</c:v>
                </c:pt>
                <c:pt idx="7161">
                  <c:v>1619.0</c:v>
                </c:pt>
                <c:pt idx="7162">
                  <c:v>1619.0</c:v>
                </c:pt>
                <c:pt idx="7163">
                  <c:v>1619.0</c:v>
                </c:pt>
                <c:pt idx="7164">
                  <c:v>1619.0</c:v>
                </c:pt>
                <c:pt idx="7165">
                  <c:v>1619.0</c:v>
                </c:pt>
                <c:pt idx="7166">
                  <c:v>1620.0</c:v>
                </c:pt>
                <c:pt idx="7167">
                  <c:v>1620.0</c:v>
                </c:pt>
                <c:pt idx="7168">
                  <c:v>1621.0</c:v>
                </c:pt>
                <c:pt idx="7169">
                  <c:v>1621.0</c:v>
                </c:pt>
                <c:pt idx="7170">
                  <c:v>1621.0</c:v>
                </c:pt>
                <c:pt idx="7171">
                  <c:v>1621.0</c:v>
                </c:pt>
                <c:pt idx="7172">
                  <c:v>1621.0</c:v>
                </c:pt>
                <c:pt idx="7173">
                  <c:v>1621.0</c:v>
                </c:pt>
                <c:pt idx="7174">
                  <c:v>1621.0</c:v>
                </c:pt>
                <c:pt idx="7175">
                  <c:v>1621.0</c:v>
                </c:pt>
                <c:pt idx="7176">
                  <c:v>1621.0</c:v>
                </c:pt>
                <c:pt idx="7177">
                  <c:v>1621.0</c:v>
                </c:pt>
                <c:pt idx="7178">
                  <c:v>1622.0</c:v>
                </c:pt>
                <c:pt idx="7179">
                  <c:v>1623.0</c:v>
                </c:pt>
                <c:pt idx="7180">
                  <c:v>1623.0</c:v>
                </c:pt>
                <c:pt idx="7181">
                  <c:v>1624.0</c:v>
                </c:pt>
                <c:pt idx="7182">
                  <c:v>1625.0</c:v>
                </c:pt>
                <c:pt idx="7183">
                  <c:v>1625.0</c:v>
                </c:pt>
                <c:pt idx="7184">
                  <c:v>1625.0</c:v>
                </c:pt>
                <c:pt idx="7185">
                  <c:v>1626.0</c:v>
                </c:pt>
                <c:pt idx="7186">
                  <c:v>1627.0</c:v>
                </c:pt>
                <c:pt idx="7187">
                  <c:v>1628.0</c:v>
                </c:pt>
                <c:pt idx="7188">
                  <c:v>1629.0</c:v>
                </c:pt>
                <c:pt idx="7189">
                  <c:v>1629.0</c:v>
                </c:pt>
                <c:pt idx="7190">
                  <c:v>1629.0</c:v>
                </c:pt>
                <c:pt idx="7191">
                  <c:v>1629.0</c:v>
                </c:pt>
                <c:pt idx="7192">
                  <c:v>1629.0</c:v>
                </c:pt>
                <c:pt idx="7193">
                  <c:v>1630.0</c:v>
                </c:pt>
                <c:pt idx="7194">
                  <c:v>1630.0</c:v>
                </c:pt>
                <c:pt idx="7195">
                  <c:v>1631.0</c:v>
                </c:pt>
                <c:pt idx="7196">
                  <c:v>1631.0</c:v>
                </c:pt>
                <c:pt idx="7197">
                  <c:v>1631.0</c:v>
                </c:pt>
                <c:pt idx="7198">
                  <c:v>1631.0</c:v>
                </c:pt>
                <c:pt idx="7199">
                  <c:v>1632.0</c:v>
                </c:pt>
                <c:pt idx="7200">
                  <c:v>1632.0</c:v>
                </c:pt>
                <c:pt idx="7201">
                  <c:v>1632.0</c:v>
                </c:pt>
                <c:pt idx="7202">
                  <c:v>1632.0</c:v>
                </c:pt>
                <c:pt idx="7203">
                  <c:v>1632.0</c:v>
                </c:pt>
                <c:pt idx="7204">
                  <c:v>1633.0</c:v>
                </c:pt>
                <c:pt idx="7205">
                  <c:v>1633.0</c:v>
                </c:pt>
                <c:pt idx="7206">
                  <c:v>1633.0</c:v>
                </c:pt>
                <c:pt idx="7207">
                  <c:v>1634.0</c:v>
                </c:pt>
                <c:pt idx="7208">
                  <c:v>1634.0</c:v>
                </c:pt>
                <c:pt idx="7209">
                  <c:v>1634.0</c:v>
                </c:pt>
                <c:pt idx="7210">
                  <c:v>1634.0</c:v>
                </c:pt>
                <c:pt idx="7211">
                  <c:v>1634.0</c:v>
                </c:pt>
                <c:pt idx="7212">
                  <c:v>1634.0</c:v>
                </c:pt>
                <c:pt idx="7213">
                  <c:v>1634.0</c:v>
                </c:pt>
                <c:pt idx="7214">
                  <c:v>1634.0</c:v>
                </c:pt>
                <c:pt idx="7215">
                  <c:v>1634.0</c:v>
                </c:pt>
                <c:pt idx="7216">
                  <c:v>1635.0</c:v>
                </c:pt>
                <c:pt idx="7217">
                  <c:v>1636.0</c:v>
                </c:pt>
                <c:pt idx="7218">
                  <c:v>1636.0</c:v>
                </c:pt>
                <c:pt idx="7219">
                  <c:v>1636.0</c:v>
                </c:pt>
                <c:pt idx="7220">
                  <c:v>1636.0</c:v>
                </c:pt>
                <c:pt idx="7221">
                  <c:v>1636.0</c:v>
                </c:pt>
                <c:pt idx="7222">
                  <c:v>1636.0</c:v>
                </c:pt>
                <c:pt idx="7223">
                  <c:v>1636.0</c:v>
                </c:pt>
                <c:pt idx="7224">
                  <c:v>1636.0</c:v>
                </c:pt>
                <c:pt idx="7225">
                  <c:v>1636.0</c:v>
                </c:pt>
                <c:pt idx="7226">
                  <c:v>1636.0</c:v>
                </c:pt>
                <c:pt idx="7227">
                  <c:v>1636.0</c:v>
                </c:pt>
                <c:pt idx="7228">
                  <c:v>1636.0</c:v>
                </c:pt>
                <c:pt idx="7229">
                  <c:v>1637.0</c:v>
                </c:pt>
                <c:pt idx="7230">
                  <c:v>1637.0</c:v>
                </c:pt>
                <c:pt idx="7231">
                  <c:v>1637.0</c:v>
                </c:pt>
                <c:pt idx="7232">
                  <c:v>1637.0</c:v>
                </c:pt>
                <c:pt idx="7233">
                  <c:v>1637.0</c:v>
                </c:pt>
                <c:pt idx="7234">
                  <c:v>1637.0</c:v>
                </c:pt>
                <c:pt idx="7235">
                  <c:v>1637.0</c:v>
                </c:pt>
                <c:pt idx="7236">
                  <c:v>1638.0</c:v>
                </c:pt>
                <c:pt idx="7237">
                  <c:v>1638.0</c:v>
                </c:pt>
                <c:pt idx="7238">
                  <c:v>1638.0</c:v>
                </c:pt>
                <c:pt idx="7239">
                  <c:v>1638.0</c:v>
                </c:pt>
                <c:pt idx="7240">
                  <c:v>1638.0</c:v>
                </c:pt>
                <c:pt idx="7241">
                  <c:v>1638.0</c:v>
                </c:pt>
                <c:pt idx="7242">
                  <c:v>1638.0</c:v>
                </c:pt>
                <c:pt idx="7243">
                  <c:v>1639.0</c:v>
                </c:pt>
                <c:pt idx="7244">
                  <c:v>1639.0</c:v>
                </c:pt>
                <c:pt idx="7245">
                  <c:v>1639.0</c:v>
                </c:pt>
                <c:pt idx="7246">
                  <c:v>1639.0</c:v>
                </c:pt>
                <c:pt idx="7247">
                  <c:v>1639.0</c:v>
                </c:pt>
                <c:pt idx="7248">
                  <c:v>1639.0</c:v>
                </c:pt>
                <c:pt idx="7249">
                  <c:v>1640.0</c:v>
                </c:pt>
                <c:pt idx="7250">
                  <c:v>1640.0</c:v>
                </c:pt>
                <c:pt idx="7251">
                  <c:v>1640.0</c:v>
                </c:pt>
                <c:pt idx="7252">
                  <c:v>1640.0</c:v>
                </c:pt>
                <c:pt idx="7253">
                  <c:v>1640.0</c:v>
                </c:pt>
                <c:pt idx="7254">
                  <c:v>1641.0</c:v>
                </c:pt>
                <c:pt idx="7255">
                  <c:v>1642.0</c:v>
                </c:pt>
                <c:pt idx="7256">
                  <c:v>1643.0</c:v>
                </c:pt>
                <c:pt idx="7257">
                  <c:v>1643.0</c:v>
                </c:pt>
                <c:pt idx="7258">
                  <c:v>1644.0</c:v>
                </c:pt>
                <c:pt idx="7259">
                  <c:v>1644.0</c:v>
                </c:pt>
                <c:pt idx="7260">
                  <c:v>1644.0</c:v>
                </c:pt>
                <c:pt idx="7261">
                  <c:v>1644.0</c:v>
                </c:pt>
                <c:pt idx="7262">
                  <c:v>1644.0</c:v>
                </c:pt>
                <c:pt idx="7263">
                  <c:v>1644.0</c:v>
                </c:pt>
                <c:pt idx="7264">
                  <c:v>1645.0</c:v>
                </c:pt>
                <c:pt idx="7265">
                  <c:v>1645.0</c:v>
                </c:pt>
                <c:pt idx="7266">
                  <c:v>1646.0</c:v>
                </c:pt>
                <c:pt idx="7267">
                  <c:v>1647.0</c:v>
                </c:pt>
                <c:pt idx="7268">
                  <c:v>1648.0</c:v>
                </c:pt>
                <c:pt idx="7269">
                  <c:v>1649.0</c:v>
                </c:pt>
                <c:pt idx="7270">
                  <c:v>1649.0</c:v>
                </c:pt>
                <c:pt idx="7271">
                  <c:v>1649.0</c:v>
                </c:pt>
                <c:pt idx="7272">
                  <c:v>1650.0</c:v>
                </c:pt>
                <c:pt idx="7273">
                  <c:v>1651.0</c:v>
                </c:pt>
                <c:pt idx="7274">
                  <c:v>1651.0</c:v>
                </c:pt>
                <c:pt idx="7275">
                  <c:v>1651.0</c:v>
                </c:pt>
                <c:pt idx="7276">
                  <c:v>1651.0</c:v>
                </c:pt>
                <c:pt idx="7277">
                  <c:v>1651.0</c:v>
                </c:pt>
                <c:pt idx="7278">
                  <c:v>1651.0</c:v>
                </c:pt>
                <c:pt idx="7279">
                  <c:v>1652.0</c:v>
                </c:pt>
                <c:pt idx="7280">
                  <c:v>1652.0</c:v>
                </c:pt>
                <c:pt idx="7281">
                  <c:v>1652.0</c:v>
                </c:pt>
                <c:pt idx="7282">
                  <c:v>1653.0</c:v>
                </c:pt>
                <c:pt idx="7283">
                  <c:v>1653.0</c:v>
                </c:pt>
                <c:pt idx="7284">
                  <c:v>1653.0</c:v>
                </c:pt>
                <c:pt idx="7285">
                  <c:v>1653.0</c:v>
                </c:pt>
                <c:pt idx="7286">
                  <c:v>1654.0</c:v>
                </c:pt>
                <c:pt idx="7287">
                  <c:v>1654.0</c:v>
                </c:pt>
                <c:pt idx="7288">
                  <c:v>1654.0</c:v>
                </c:pt>
                <c:pt idx="7289">
                  <c:v>1654.0</c:v>
                </c:pt>
                <c:pt idx="7290">
                  <c:v>1655.0</c:v>
                </c:pt>
                <c:pt idx="7291">
                  <c:v>1656.0</c:v>
                </c:pt>
                <c:pt idx="7292">
                  <c:v>1656.0</c:v>
                </c:pt>
                <c:pt idx="7293">
                  <c:v>1656.0</c:v>
                </c:pt>
                <c:pt idx="7294">
                  <c:v>1656.0</c:v>
                </c:pt>
                <c:pt idx="7295">
                  <c:v>1657.0</c:v>
                </c:pt>
                <c:pt idx="7296">
                  <c:v>1657.0</c:v>
                </c:pt>
                <c:pt idx="7297">
                  <c:v>1657.0</c:v>
                </c:pt>
                <c:pt idx="7298">
                  <c:v>1657.0</c:v>
                </c:pt>
                <c:pt idx="7299">
                  <c:v>1657.0</c:v>
                </c:pt>
                <c:pt idx="7300">
                  <c:v>1657.0</c:v>
                </c:pt>
                <c:pt idx="7301">
                  <c:v>1657.0</c:v>
                </c:pt>
                <c:pt idx="7302">
                  <c:v>1657.0</c:v>
                </c:pt>
                <c:pt idx="7303">
                  <c:v>1657.0</c:v>
                </c:pt>
                <c:pt idx="7304">
                  <c:v>1657.0</c:v>
                </c:pt>
                <c:pt idx="7305">
                  <c:v>1657.0</c:v>
                </c:pt>
                <c:pt idx="7306">
                  <c:v>1657.0</c:v>
                </c:pt>
                <c:pt idx="7307">
                  <c:v>1657.0</c:v>
                </c:pt>
                <c:pt idx="7308">
                  <c:v>1657.0</c:v>
                </c:pt>
                <c:pt idx="7309">
                  <c:v>1657.0</c:v>
                </c:pt>
                <c:pt idx="7310">
                  <c:v>1657.0</c:v>
                </c:pt>
                <c:pt idx="7311">
                  <c:v>1657.0</c:v>
                </c:pt>
                <c:pt idx="7312">
                  <c:v>1657.0</c:v>
                </c:pt>
                <c:pt idx="7313">
                  <c:v>1657.0</c:v>
                </c:pt>
                <c:pt idx="7314">
                  <c:v>1657.0</c:v>
                </c:pt>
                <c:pt idx="7315">
                  <c:v>1657.0</c:v>
                </c:pt>
                <c:pt idx="7316">
                  <c:v>1657.0</c:v>
                </c:pt>
                <c:pt idx="7317">
                  <c:v>1657.0</c:v>
                </c:pt>
                <c:pt idx="7318">
                  <c:v>1657.0</c:v>
                </c:pt>
                <c:pt idx="7319">
                  <c:v>1657.0</c:v>
                </c:pt>
                <c:pt idx="7320">
                  <c:v>1657.0</c:v>
                </c:pt>
                <c:pt idx="7321">
                  <c:v>1657.0</c:v>
                </c:pt>
                <c:pt idx="7322">
                  <c:v>1657.0</c:v>
                </c:pt>
                <c:pt idx="7323">
                  <c:v>1657.0</c:v>
                </c:pt>
                <c:pt idx="7324">
                  <c:v>1657.0</c:v>
                </c:pt>
                <c:pt idx="7325">
                  <c:v>1657.0</c:v>
                </c:pt>
                <c:pt idx="7326">
                  <c:v>1657.0</c:v>
                </c:pt>
                <c:pt idx="7327">
                  <c:v>1657.0</c:v>
                </c:pt>
                <c:pt idx="7328">
                  <c:v>1657.0</c:v>
                </c:pt>
                <c:pt idx="7329">
                  <c:v>1658.0</c:v>
                </c:pt>
                <c:pt idx="7330">
                  <c:v>1659.0</c:v>
                </c:pt>
                <c:pt idx="7331">
                  <c:v>1659.0</c:v>
                </c:pt>
                <c:pt idx="7332">
                  <c:v>1659.0</c:v>
                </c:pt>
                <c:pt idx="7333">
                  <c:v>1660.0</c:v>
                </c:pt>
                <c:pt idx="7334">
                  <c:v>1661.0</c:v>
                </c:pt>
                <c:pt idx="7335">
                  <c:v>1662.0</c:v>
                </c:pt>
                <c:pt idx="7336">
                  <c:v>1662.0</c:v>
                </c:pt>
                <c:pt idx="7337">
                  <c:v>1662.0</c:v>
                </c:pt>
                <c:pt idx="7338">
                  <c:v>1662.0</c:v>
                </c:pt>
                <c:pt idx="7339">
                  <c:v>1662.0</c:v>
                </c:pt>
                <c:pt idx="7340">
                  <c:v>1663.0</c:v>
                </c:pt>
                <c:pt idx="7341">
                  <c:v>1663.0</c:v>
                </c:pt>
                <c:pt idx="7342">
                  <c:v>1663.0</c:v>
                </c:pt>
                <c:pt idx="7343">
                  <c:v>1663.0</c:v>
                </c:pt>
                <c:pt idx="7344">
                  <c:v>1664.0</c:v>
                </c:pt>
                <c:pt idx="7345">
                  <c:v>1664.0</c:v>
                </c:pt>
                <c:pt idx="7346">
                  <c:v>1664.0</c:v>
                </c:pt>
                <c:pt idx="7347">
                  <c:v>1665.0</c:v>
                </c:pt>
                <c:pt idx="7348">
                  <c:v>1665.0</c:v>
                </c:pt>
                <c:pt idx="7349">
                  <c:v>1665.0</c:v>
                </c:pt>
                <c:pt idx="7350">
                  <c:v>1665.0</c:v>
                </c:pt>
                <c:pt idx="7351">
                  <c:v>1666.0</c:v>
                </c:pt>
                <c:pt idx="7352">
                  <c:v>1666.0</c:v>
                </c:pt>
                <c:pt idx="7353">
                  <c:v>1666.0</c:v>
                </c:pt>
                <c:pt idx="7354">
                  <c:v>1667.0</c:v>
                </c:pt>
                <c:pt idx="7355">
                  <c:v>1667.0</c:v>
                </c:pt>
                <c:pt idx="7356">
                  <c:v>1667.0</c:v>
                </c:pt>
                <c:pt idx="7357">
                  <c:v>1667.0</c:v>
                </c:pt>
                <c:pt idx="7358">
                  <c:v>1667.0</c:v>
                </c:pt>
                <c:pt idx="7359">
                  <c:v>1667.0</c:v>
                </c:pt>
                <c:pt idx="7360">
                  <c:v>1667.0</c:v>
                </c:pt>
                <c:pt idx="7361">
                  <c:v>1667.0</c:v>
                </c:pt>
                <c:pt idx="7362">
                  <c:v>1667.0</c:v>
                </c:pt>
                <c:pt idx="7363">
                  <c:v>1668.0</c:v>
                </c:pt>
                <c:pt idx="7364">
                  <c:v>1668.0</c:v>
                </c:pt>
                <c:pt idx="7365">
                  <c:v>1669.0</c:v>
                </c:pt>
                <c:pt idx="7366">
                  <c:v>1669.0</c:v>
                </c:pt>
                <c:pt idx="7367">
                  <c:v>1669.0</c:v>
                </c:pt>
                <c:pt idx="7368">
                  <c:v>1669.0</c:v>
                </c:pt>
                <c:pt idx="7369">
                  <c:v>1669.0</c:v>
                </c:pt>
                <c:pt idx="7370">
                  <c:v>1669.0</c:v>
                </c:pt>
                <c:pt idx="7371">
                  <c:v>1669.0</c:v>
                </c:pt>
                <c:pt idx="7372">
                  <c:v>1669.0</c:v>
                </c:pt>
                <c:pt idx="7373">
                  <c:v>1669.0</c:v>
                </c:pt>
                <c:pt idx="7374">
                  <c:v>1669.0</c:v>
                </c:pt>
                <c:pt idx="7375">
                  <c:v>1669.0</c:v>
                </c:pt>
                <c:pt idx="7376">
                  <c:v>1669.0</c:v>
                </c:pt>
                <c:pt idx="7377">
                  <c:v>1669.0</c:v>
                </c:pt>
                <c:pt idx="7378">
                  <c:v>1669.0</c:v>
                </c:pt>
                <c:pt idx="7379">
                  <c:v>1669.0</c:v>
                </c:pt>
                <c:pt idx="7380">
                  <c:v>1669.0</c:v>
                </c:pt>
                <c:pt idx="7381">
                  <c:v>1670.0</c:v>
                </c:pt>
                <c:pt idx="7382">
                  <c:v>1670.0</c:v>
                </c:pt>
                <c:pt idx="7383">
                  <c:v>1670.0</c:v>
                </c:pt>
                <c:pt idx="7384">
                  <c:v>1670.0</c:v>
                </c:pt>
                <c:pt idx="7385">
                  <c:v>1670.0</c:v>
                </c:pt>
                <c:pt idx="7386">
                  <c:v>1670.0</c:v>
                </c:pt>
                <c:pt idx="7387">
                  <c:v>1670.0</c:v>
                </c:pt>
                <c:pt idx="7388">
                  <c:v>1670.0</c:v>
                </c:pt>
                <c:pt idx="7389">
                  <c:v>1671.0</c:v>
                </c:pt>
                <c:pt idx="7390">
                  <c:v>1672.0</c:v>
                </c:pt>
                <c:pt idx="7391">
                  <c:v>1672.0</c:v>
                </c:pt>
                <c:pt idx="7392">
                  <c:v>1672.0</c:v>
                </c:pt>
                <c:pt idx="7393">
                  <c:v>1672.0</c:v>
                </c:pt>
                <c:pt idx="7394">
                  <c:v>1672.0</c:v>
                </c:pt>
                <c:pt idx="7395">
                  <c:v>1672.0</c:v>
                </c:pt>
                <c:pt idx="7396">
                  <c:v>1672.0</c:v>
                </c:pt>
                <c:pt idx="7397">
                  <c:v>1673.0</c:v>
                </c:pt>
                <c:pt idx="7398">
                  <c:v>1673.0</c:v>
                </c:pt>
                <c:pt idx="7399">
                  <c:v>1673.0</c:v>
                </c:pt>
                <c:pt idx="7400">
                  <c:v>1673.0</c:v>
                </c:pt>
                <c:pt idx="7401">
                  <c:v>1673.0</c:v>
                </c:pt>
                <c:pt idx="7402">
                  <c:v>1673.0</c:v>
                </c:pt>
                <c:pt idx="7403">
                  <c:v>1673.0</c:v>
                </c:pt>
                <c:pt idx="7404">
                  <c:v>1673.0</c:v>
                </c:pt>
                <c:pt idx="7405">
                  <c:v>1674.0</c:v>
                </c:pt>
                <c:pt idx="7406">
                  <c:v>1674.0</c:v>
                </c:pt>
                <c:pt idx="7407">
                  <c:v>1674.0</c:v>
                </c:pt>
                <c:pt idx="7408">
                  <c:v>1674.0</c:v>
                </c:pt>
                <c:pt idx="7409">
                  <c:v>1675.0</c:v>
                </c:pt>
                <c:pt idx="7410">
                  <c:v>1676.0</c:v>
                </c:pt>
                <c:pt idx="7411">
                  <c:v>1677.0</c:v>
                </c:pt>
                <c:pt idx="7412">
                  <c:v>1677.0</c:v>
                </c:pt>
                <c:pt idx="7413">
                  <c:v>1677.0</c:v>
                </c:pt>
                <c:pt idx="7414">
                  <c:v>1677.0</c:v>
                </c:pt>
                <c:pt idx="7415">
                  <c:v>1677.0</c:v>
                </c:pt>
                <c:pt idx="7416">
                  <c:v>1677.0</c:v>
                </c:pt>
                <c:pt idx="7417">
                  <c:v>1677.0</c:v>
                </c:pt>
                <c:pt idx="7418">
                  <c:v>1677.0</c:v>
                </c:pt>
                <c:pt idx="7419">
                  <c:v>1677.0</c:v>
                </c:pt>
                <c:pt idx="7420">
                  <c:v>1677.0</c:v>
                </c:pt>
                <c:pt idx="7421">
                  <c:v>1677.0</c:v>
                </c:pt>
                <c:pt idx="7422">
                  <c:v>1677.0</c:v>
                </c:pt>
                <c:pt idx="7423">
                  <c:v>1677.0</c:v>
                </c:pt>
                <c:pt idx="7424">
                  <c:v>1677.0</c:v>
                </c:pt>
                <c:pt idx="7425">
                  <c:v>1677.0</c:v>
                </c:pt>
                <c:pt idx="7426">
                  <c:v>1677.0</c:v>
                </c:pt>
                <c:pt idx="7427">
                  <c:v>1677.0</c:v>
                </c:pt>
                <c:pt idx="7428">
                  <c:v>1677.0</c:v>
                </c:pt>
                <c:pt idx="7429">
                  <c:v>1677.0</c:v>
                </c:pt>
                <c:pt idx="7430">
                  <c:v>1677.0</c:v>
                </c:pt>
                <c:pt idx="7431">
                  <c:v>1677.0</c:v>
                </c:pt>
                <c:pt idx="7432">
                  <c:v>1677.0</c:v>
                </c:pt>
                <c:pt idx="7433">
                  <c:v>1677.0</c:v>
                </c:pt>
                <c:pt idx="7434">
                  <c:v>1677.0</c:v>
                </c:pt>
                <c:pt idx="7435">
                  <c:v>1677.0</c:v>
                </c:pt>
                <c:pt idx="7436">
                  <c:v>1677.0</c:v>
                </c:pt>
                <c:pt idx="7437">
                  <c:v>1677.0</c:v>
                </c:pt>
                <c:pt idx="7438">
                  <c:v>1677.0</c:v>
                </c:pt>
                <c:pt idx="7439">
                  <c:v>1678.0</c:v>
                </c:pt>
                <c:pt idx="7440">
                  <c:v>1679.0</c:v>
                </c:pt>
                <c:pt idx="7441">
                  <c:v>1679.0</c:v>
                </c:pt>
                <c:pt idx="7442">
                  <c:v>1679.0</c:v>
                </c:pt>
                <c:pt idx="7443">
                  <c:v>1679.0</c:v>
                </c:pt>
                <c:pt idx="7444">
                  <c:v>1679.0</c:v>
                </c:pt>
                <c:pt idx="7445">
                  <c:v>1680.0</c:v>
                </c:pt>
                <c:pt idx="7446">
                  <c:v>1680.0</c:v>
                </c:pt>
                <c:pt idx="7447">
                  <c:v>1680.0</c:v>
                </c:pt>
                <c:pt idx="7448">
                  <c:v>1680.0</c:v>
                </c:pt>
                <c:pt idx="7449">
                  <c:v>1680.0</c:v>
                </c:pt>
                <c:pt idx="7450">
                  <c:v>1680.0</c:v>
                </c:pt>
                <c:pt idx="7451">
                  <c:v>1680.0</c:v>
                </c:pt>
                <c:pt idx="7452">
                  <c:v>1680.0</c:v>
                </c:pt>
                <c:pt idx="7453">
                  <c:v>1680.0</c:v>
                </c:pt>
                <c:pt idx="7454">
                  <c:v>1680.0</c:v>
                </c:pt>
                <c:pt idx="7455">
                  <c:v>1680.0</c:v>
                </c:pt>
                <c:pt idx="7456">
                  <c:v>1681.0</c:v>
                </c:pt>
                <c:pt idx="7457">
                  <c:v>1682.0</c:v>
                </c:pt>
                <c:pt idx="7458">
                  <c:v>1682.0</c:v>
                </c:pt>
                <c:pt idx="7459">
                  <c:v>1682.0</c:v>
                </c:pt>
                <c:pt idx="7460">
                  <c:v>1682.0</c:v>
                </c:pt>
                <c:pt idx="7461">
                  <c:v>1682.0</c:v>
                </c:pt>
                <c:pt idx="7462">
                  <c:v>1682.0</c:v>
                </c:pt>
                <c:pt idx="7463">
                  <c:v>1682.0</c:v>
                </c:pt>
                <c:pt idx="7464">
                  <c:v>1682.0</c:v>
                </c:pt>
                <c:pt idx="7465">
                  <c:v>1682.0</c:v>
                </c:pt>
                <c:pt idx="7466">
                  <c:v>1683.0</c:v>
                </c:pt>
                <c:pt idx="7467">
                  <c:v>1684.0</c:v>
                </c:pt>
                <c:pt idx="7468">
                  <c:v>1684.0</c:v>
                </c:pt>
                <c:pt idx="7469">
                  <c:v>1684.0</c:v>
                </c:pt>
                <c:pt idx="7470">
                  <c:v>1684.0</c:v>
                </c:pt>
                <c:pt idx="7471">
                  <c:v>1685.0</c:v>
                </c:pt>
                <c:pt idx="7472">
                  <c:v>1686.0</c:v>
                </c:pt>
                <c:pt idx="7473">
                  <c:v>1686.0</c:v>
                </c:pt>
                <c:pt idx="7474">
                  <c:v>1686.0</c:v>
                </c:pt>
                <c:pt idx="7475">
                  <c:v>1687.0</c:v>
                </c:pt>
                <c:pt idx="7476">
                  <c:v>1687.0</c:v>
                </c:pt>
                <c:pt idx="7477">
                  <c:v>1688.0</c:v>
                </c:pt>
                <c:pt idx="7478">
                  <c:v>1688.0</c:v>
                </c:pt>
                <c:pt idx="7479">
                  <c:v>1688.0</c:v>
                </c:pt>
                <c:pt idx="7480">
                  <c:v>1688.0</c:v>
                </c:pt>
                <c:pt idx="7481">
                  <c:v>1688.0</c:v>
                </c:pt>
                <c:pt idx="7482">
                  <c:v>1688.0</c:v>
                </c:pt>
                <c:pt idx="7483">
                  <c:v>1688.0</c:v>
                </c:pt>
                <c:pt idx="7484">
                  <c:v>1689.0</c:v>
                </c:pt>
                <c:pt idx="7485">
                  <c:v>1689.0</c:v>
                </c:pt>
                <c:pt idx="7486">
                  <c:v>1689.0</c:v>
                </c:pt>
                <c:pt idx="7487">
                  <c:v>1690.0</c:v>
                </c:pt>
                <c:pt idx="7488">
                  <c:v>1690.0</c:v>
                </c:pt>
                <c:pt idx="7489">
                  <c:v>1690.0</c:v>
                </c:pt>
                <c:pt idx="7490">
                  <c:v>1691.0</c:v>
                </c:pt>
                <c:pt idx="7491">
                  <c:v>1691.0</c:v>
                </c:pt>
                <c:pt idx="7492">
                  <c:v>1692.0</c:v>
                </c:pt>
                <c:pt idx="7493">
                  <c:v>1692.0</c:v>
                </c:pt>
                <c:pt idx="7494">
                  <c:v>1692.0</c:v>
                </c:pt>
                <c:pt idx="7495">
                  <c:v>1692.0</c:v>
                </c:pt>
                <c:pt idx="7496">
                  <c:v>1692.0</c:v>
                </c:pt>
                <c:pt idx="7497">
                  <c:v>1692.0</c:v>
                </c:pt>
                <c:pt idx="7498">
                  <c:v>1692.0</c:v>
                </c:pt>
                <c:pt idx="7499">
                  <c:v>1693.0</c:v>
                </c:pt>
                <c:pt idx="7500">
                  <c:v>1694.0</c:v>
                </c:pt>
                <c:pt idx="7501">
                  <c:v>1695.0</c:v>
                </c:pt>
                <c:pt idx="7502">
                  <c:v>1696.0</c:v>
                </c:pt>
                <c:pt idx="7503">
                  <c:v>1697.0</c:v>
                </c:pt>
                <c:pt idx="7504">
                  <c:v>1698.0</c:v>
                </c:pt>
                <c:pt idx="7505">
                  <c:v>1699.0</c:v>
                </c:pt>
                <c:pt idx="7506">
                  <c:v>1699.0</c:v>
                </c:pt>
                <c:pt idx="7507">
                  <c:v>1700.0</c:v>
                </c:pt>
                <c:pt idx="7508">
                  <c:v>1700.0</c:v>
                </c:pt>
                <c:pt idx="7509">
                  <c:v>1700.0</c:v>
                </c:pt>
                <c:pt idx="7510">
                  <c:v>1700.0</c:v>
                </c:pt>
                <c:pt idx="7511">
                  <c:v>1700.0</c:v>
                </c:pt>
                <c:pt idx="7512">
                  <c:v>1701.0</c:v>
                </c:pt>
                <c:pt idx="7513">
                  <c:v>1702.0</c:v>
                </c:pt>
                <c:pt idx="7514">
                  <c:v>1702.0</c:v>
                </c:pt>
                <c:pt idx="7515">
                  <c:v>1702.0</c:v>
                </c:pt>
                <c:pt idx="7516">
                  <c:v>1702.0</c:v>
                </c:pt>
                <c:pt idx="7517">
                  <c:v>1702.0</c:v>
                </c:pt>
                <c:pt idx="7518">
                  <c:v>1702.0</c:v>
                </c:pt>
                <c:pt idx="7519">
                  <c:v>1703.0</c:v>
                </c:pt>
                <c:pt idx="7520">
                  <c:v>1703.0</c:v>
                </c:pt>
                <c:pt idx="7521">
                  <c:v>1703.0</c:v>
                </c:pt>
                <c:pt idx="7522">
                  <c:v>1703.0</c:v>
                </c:pt>
                <c:pt idx="7523">
                  <c:v>1703.0</c:v>
                </c:pt>
                <c:pt idx="7524">
                  <c:v>1704.0</c:v>
                </c:pt>
                <c:pt idx="7525">
                  <c:v>1705.0</c:v>
                </c:pt>
                <c:pt idx="7526">
                  <c:v>1706.0</c:v>
                </c:pt>
                <c:pt idx="7527">
                  <c:v>1706.0</c:v>
                </c:pt>
                <c:pt idx="7528">
                  <c:v>1706.0</c:v>
                </c:pt>
                <c:pt idx="7529">
                  <c:v>1706.0</c:v>
                </c:pt>
                <c:pt idx="7530">
                  <c:v>1706.0</c:v>
                </c:pt>
                <c:pt idx="7531">
                  <c:v>1706.0</c:v>
                </c:pt>
                <c:pt idx="7532">
                  <c:v>1707.0</c:v>
                </c:pt>
                <c:pt idx="7533">
                  <c:v>1708.0</c:v>
                </c:pt>
                <c:pt idx="7534">
                  <c:v>1709.0</c:v>
                </c:pt>
                <c:pt idx="7535">
                  <c:v>1709.0</c:v>
                </c:pt>
                <c:pt idx="7536">
                  <c:v>1709.0</c:v>
                </c:pt>
                <c:pt idx="7537">
                  <c:v>1709.0</c:v>
                </c:pt>
                <c:pt idx="7538">
                  <c:v>1709.0</c:v>
                </c:pt>
                <c:pt idx="7539">
                  <c:v>1709.0</c:v>
                </c:pt>
                <c:pt idx="7540">
                  <c:v>1709.0</c:v>
                </c:pt>
                <c:pt idx="7541">
                  <c:v>1709.0</c:v>
                </c:pt>
                <c:pt idx="7542">
                  <c:v>1709.0</c:v>
                </c:pt>
                <c:pt idx="7543">
                  <c:v>1709.0</c:v>
                </c:pt>
                <c:pt idx="7544">
                  <c:v>1709.0</c:v>
                </c:pt>
                <c:pt idx="7545">
                  <c:v>1709.0</c:v>
                </c:pt>
                <c:pt idx="7546">
                  <c:v>1709.0</c:v>
                </c:pt>
                <c:pt idx="7547">
                  <c:v>1710.0</c:v>
                </c:pt>
                <c:pt idx="7548">
                  <c:v>1710.0</c:v>
                </c:pt>
                <c:pt idx="7549">
                  <c:v>1710.0</c:v>
                </c:pt>
                <c:pt idx="7550">
                  <c:v>1710.0</c:v>
                </c:pt>
                <c:pt idx="7551">
                  <c:v>1710.0</c:v>
                </c:pt>
                <c:pt idx="7552">
                  <c:v>1711.0</c:v>
                </c:pt>
                <c:pt idx="7553">
                  <c:v>1711.0</c:v>
                </c:pt>
                <c:pt idx="7554">
                  <c:v>1711.0</c:v>
                </c:pt>
                <c:pt idx="7555">
                  <c:v>1712.0</c:v>
                </c:pt>
                <c:pt idx="7556">
                  <c:v>1713.0</c:v>
                </c:pt>
                <c:pt idx="7557">
                  <c:v>1713.0</c:v>
                </c:pt>
                <c:pt idx="7558">
                  <c:v>1713.0</c:v>
                </c:pt>
                <c:pt idx="7559">
                  <c:v>1713.0</c:v>
                </c:pt>
                <c:pt idx="7560">
                  <c:v>1713.0</c:v>
                </c:pt>
                <c:pt idx="7561">
                  <c:v>1713.0</c:v>
                </c:pt>
                <c:pt idx="7562">
                  <c:v>1713.0</c:v>
                </c:pt>
                <c:pt idx="7563">
                  <c:v>1713.0</c:v>
                </c:pt>
                <c:pt idx="7564">
                  <c:v>1714.0</c:v>
                </c:pt>
                <c:pt idx="7565">
                  <c:v>1714.0</c:v>
                </c:pt>
                <c:pt idx="7566">
                  <c:v>1714.0</c:v>
                </c:pt>
                <c:pt idx="7567">
                  <c:v>1714.0</c:v>
                </c:pt>
                <c:pt idx="7568">
                  <c:v>1714.0</c:v>
                </c:pt>
                <c:pt idx="7569">
                  <c:v>1714.0</c:v>
                </c:pt>
                <c:pt idx="7570">
                  <c:v>1715.0</c:v>
                </c:pt>
                <c:pt idx="7571">
                  <c:v>1716.0</c:v>
                </c:pt>
                <c:pt idx="7572">
                  <c:v>1717.0</c:v>
                </c:pt>
                <c:pt idx="7573">
                  <c:v>1717.0</c:v>
                </c:pt>
                <c:pt idx="7574">
                  <c:v>1718.0</c:v>
                </c:pt>
                <c:pt idx="7575">
                  <c:v>1718.0</c:v>
                </c:pt>
                <c:pt idx="7576">
                  <c:v>1718.0</c:v>
                </c:pt>
                <c:pt idx="7577">
                  <c:v>1718.0</c:v>
                </c:pt>
                <c:pt idx="7578">
                  <c:v>1718.0</c:v>
                </c:pt>
                <c:pt idx="7579">
                  <c:v>1718.0</c:v>
                </c:pt>
                <c:pt idx="7580">
                  <c:v>1718.0</c:v>
                </c:pt>
                <c:pt idx="7581">
                  <c:v>1719.0</c:v>
                </c:pt>
                <c:pt idx="7582">
                  <c:v>1719.0</c:v>
                </c:pt>
                <c:pt idx="7583">
                  <c:v>1719.0</c:v>
                </c:pt>
                <c:pt idx="7584">
                  <c:v>1719.0</c:v>
                </c:pt>
                <c:pt idx="7585">
                  <c:v>1720.0</c:v>
                </c:pt>
                <c:pt idx="7586">
                  <c:v>1721.0</c:v>
                </c:pt>
                <c:pt idx="7587">
                  <c:v>1722.0</c:v>
                </c:pt>
                <c:pt idx="7588">
                  <c:v>1723.0</c:v>
                </c:pt>
                <c:pt idx="7589">
                  <c:v>1724.0</c:v>
                </c:pt>
                <c:pt idx="7590">
                  <c:v>1724.0</c:v>
                </c:pt>
                <c:pt idx="7591">
                  <c:v>1725.0</c:v>
                </c:pt>
                <c:pt idx="7592">
                  <c:v>1725.0</c:v>
                </c:pt>
                <c:pt idx="7593">
                  <c:v>1725.0</c:v>
                </c:pt>
                <c:pt idx="7594">
                  <c:v>1725.0</c:v>
                </c:pt>
                <c:pt idx="7595">
                  <c:v>1725.0</c:v>
                </c:pt>
                <c:pt idx="7596">
                  <c:v>1725.0</c:v>
                </c:pt>
                <c:pt idx="7597">
                  <c:v>1725.0</c:v>
                </c:pt>
                <c:pt idx="7598">
                  <c:v>1725.0</c:v>
                </c:pt>
                <c:pt idx="7599">
                  <c:v>1726.0</c:v>
                </c:pt>
                <c:pt idx="7600">
                  <c:v>1726.0</c:v>
                </c:pt>
                <c:pt idx="7601">
                  <c:v>1726.0</c:v>
                </c:pt>
                <c:pt idx="7602">
                  <c:v>1726.0</c:v>
                </c:pt>
                <c:pt idx="7603">
                  <c:v>1726.0</c:v>
                </c:pt>
                <c:pt idx="7604">
                  <c:v>1726.0</c:v>
                </c:pt>
                <c:pt idx="7605">
                  <c:v>1726.0</c:v>
                </c:pt>
                <c:pt idx="7606">
                  <c:v>1726.0</c:v>
                </c:pt>
                <c:pt idx="7607">
                  <c:v>1726.0</c:v>
                </c:pt>
                <c:pt idx="7608">
                  <c:v>1726.0</c:v>
                </c:pt>
                <c:pt idx="7609">
                  <c:v>1726.0</c:v>
                </c:pt>
                <c:pt idx="7610">
                  <c:v>1727.0</c:v>
                </c:pt>
                <c:pt idx="7611">
                  <c:v>1727.0</c:v>
                </c:pt>
                <c:pt idx="7612">
                  <c:v>1727.0</c:v>
                </c:pt>
                <c:pt idx="7613">
                  <c:v>1727.0</c:v>
                </c:pt>
                <c:pt idx="7614">
                  <c:v>1727.0</c:v>
                </c:pt>
                <c:pt idx="7615">
                  <c:v>1727.0</c:v>
                </c:pt>
                <c:pt idx="7616">
                  <c:v>1727.0</c:v>
                </c:pt>
                <c:pt idx="7617">
                  <c:v>1728.0</c:v>
                </c:pt>
                <c:pt idx="7618">
                  <c:v>1729.0</c:v>
                </c:pt>
                <c:pt idx="7619">
                  <c:v>1730.0</c:v>
                </c:pt>
                <c:pt idx="7620">
                  <c:v>1731.0</c:v>
                </c:pt>
                <c:pt idx="7621">
                  <c:v>1732.0</c:v>
                </c:pt>
                <c:pt idx="7622">
                  <c:v>1732.0</c:v>
                </c:pt>
                <c:pt idx="7623">
                  <c:v>1732.0</c:v>
                </c:pt>
                <c:pt idx="7624">
                  <c:v>1733.0</c:v>
                </c:pt>
                <c:pt idx="7625">
                  <c:v>1733.0</c:v>
                </c:pt>
                <c:pt idx="7626">
                  <c:v>1733.0</c:v>
                </c:pt>
                <c:pt idx="7627">
                  <c:v>1733.0</c:v>
                </c:pt>
                <c:pt idx="7628">
                  <c:v>1733.0</c:v>
                </c:pt>
                <c:pt idx="7629">
                  <c:v>1733.0</c:v>
                </c:pt>
                <c:pt idx="7630">
                  <c:v>1733.0</c:v>
                </c:pt>
                <c:pt idx="7631">
                  <c:v>1733.0</c:v>
                </c:pt>
                <c:pt idx="7632">
                  <c:v>1734.0</c:v>
                </c:pt>
                <c:pt idx="7633">
                  <c:v>1735.0</c:v>
                </c:pt>
                <c:pt idx="7634">
                  <c:v>1736.0</c:v>
                </c:pt>
                <c:pt idx="7635">
                  <c:v>1736.0</c:v>
                </c:pt>
                <c:pt idx="7636">
                  <c:v>1736.0</c:v>
                </c:pt>
                <c:pt idx="7637">
                  <c:v>1736.0</c:v>
                </c:pt>
                <c:pt idx="7638">
                  <c:v>1736.0</c:v>
                </c:pt>
                <c:pt idx="7639">
                  <c:v>1736.0</c:v>
                </c:pt>
                <c:pt idx="7640">
                  <c:v>1736.0</c:v>
                </c:pt>
                <c:pt idx="7641">
                  <c:v>1736.0</c:v>
                </c:pt>
                <c:pt idx="7642">
                  <c:v>1736.0</c:v>
                </c:pt>
                <c:pt idx="7643">
                  <c:v>1736.0</c:v>
                </c:pt>
                <c:pt idx="7644">
                  <c:v>1736.0</c:v>
                </c:pt>
                <c:pt idx="7645">
                  <c:v>1736.0</c:v>
                </c:pt>
                <c:pt idx="7646">
                  <c:v>1736.0</c:v>
                </c:pt>
                <c:pt idx="7647">
                  <c:v>1736.0</c:v>
                </c:pt>
                <c:pt idx="7648">
                  <c:v>1737.0</c:v>
                </c:pt>
                <c:pt idx="7649">
                  <c:v>1737.0</c:v>
                </c:pt>
                <c:pt idx="7650">
                  <c:v>1737.0</c:v>
                </c:pt>
                <c:pt idx="7651">
                  <c:v>1737.0</c:v>
                </c:pt>
                <c:pt idx="7652">
                  <c:v>1737.0</c:v>
                </c:pt>
                <c:pt idx="7653">
                  <c:v>1737.0</c:v>
                </c:pt>
                <c:pt idx="7654">
                  <c:v>1738.0</c:v>
                </c:pt>
                <c:pt idx="7655">
                  <c:v>1739.0</c:v>
                </c:pt>
                <c:pt idx="7656">
                  <c:v>1739.0</c:v>
                </c:pt>
                <c:pt idx="7657">
                  <c:v>1739.0</c:v>
                </c:pt>
                <c:pt idx="7658">
                  <c:v>1739.0</c:v>
                </c:pt>
                <c:pt idx="7659">
                  <c:v>1740.0</c:v>
                </c:pt>
                <c:pt idx="7660">
                  <c:v>1740.0</c:v>
                </c:pt>
                <c:pt idx="7661">
                  <c:v>1740.0</c:v>
                </c:pt>
                <c:pt idx="7662">
                  <c:v>1740.0</c:v>
                </c:pt>
                <c:pt idx="7663">
                  <c:v>1740.0</c:v>
                </c:pt>
                <c:pt idx="7664">
                  <c:v>1740.0</c:v>
                </c:pt>
                <c:pt idx="7665">
                  <c:v>1740.0</c:v>
                </c:pt>
                <c:pt idx="7666">
                  <c:v>1740.0</c:v>
                </c:pt>
                <c:pt idx="7667">
                  <c:v>1740.0</c:v>
                </c:pt>
                <c:pt idx="7668">
                  <c:v>1740.0</c:v>
                </c:pt>
                <c:pt idx="7669">
                  <c:v>1740.0</c:v>
                </c:pt>
                <c:pt idx="7670">
                  <c:v>1740.0</c:v>
                </c:pt>
                <c:pt idx="7671">
                  <c:v>1740.0</c:v>
                </c:pt>
                <c:pt idx="7672">
                  <c:v>1740.0</c:v>
                </c:pt>
                <c:pt idx="7673">
                  <c:v>1740.0</c:v>
                </c:pt>
                <c:pt idx="7674">
                  <c:v>1740.0</c:v>
                </c:pt>
                <c:pt idx="7675">
                  <c:v>1740.0</c:v>
                </c:pt>
                <c:pt idx="7676">
                  <c:v>1740.0</c:v>
                </c:pt>
                <c:pt idx="7677">
                  <c:v>1740.0</c:v>
                </c:pt>
                <c:pt idx="7678">
                  <c:v>1740.0</c:v>
                </c:pt>
                <c:pt idx="7679">
                  <c:v>1740.0</c:v>
                </c:pt>
                <c:pt idx="7680">
                  <c:v>1740.0</c:v>
                </c:pt>
                <c:pt idx="7681">
                  <c:v>1740.0</c:v>
                </c:pt>
                <c:pt idx="7682">
                  <c:v>1741.0</c:v>
                </c:pt>
                <c:pt idx="7683">
                  <c:v>1741.0</c:v>
                </c:pt>
                <c:pt idx="7684">
                  <c:v>1741.0</c:v>
                </c:pt>
                <c:pt idx="7685">
                  <c:v>1741.0</c:v>
                </c:pt>
                <c:pt idx="7686">
                  <c:v>1741.0</c:v>
                </c:pt>
                <c:pt idx="7687">
                  <c:v>1741.0</c:v>
                </c:pt>
                <c:pt idx="7688">
                  <c:v>1742.0</c:v>
                </c:pt>
                <c:pt idx="7689">
                  <c:v>1742.0</c:v>
                </c:pt>
                <c:pt idx="7690">
                  <c:v>1742.0</c:v>
                </c:pt>
                <c:pt idx="7691">
                  <c:v>1742.0</c:v>
                </c:pt>
                <c:pt idx="7692">
                  <c:v>1742.0</c:v>
                </c:pt>
                <c:pt idx="7693">
                  <c:v>1742.0</c:v>
                </c:pt>
                <c:pt idx="7694">
                  <c:v>1742.0</c:v>
                </c:pt>
                <c:pt idx="7695">
                  <c:v>1742.0</c:v>
                </c:pt>
                <c:pt idx="7696">
                  <c:v>1742.0</c:v>
                </c:pt>
                <c:pt idx="7697">
                  <c:v>1742.0</c:v>
                </c:pt>
                <c:pt idx="7698">
                  <c:v>1742.0</c:v>
                </c:pt>
                <c:pt idx="7699">
                  <c:v>1742.0</c:v>
                </c:pt>
                <c:pt idx="7700">
                  <c:v>1742.0</c:v>
                </c:pt>
                <c:pt idx="7701">
                  <c:v>1742.0</c:v>
                </c:pt>
                <c:pt idx="7702">
                  <c:v>1742.0</c:v>
                </c:pt>
                <c:pt idx="7703">
                  <c:v>1743.0</c:v>
                </c:pt>
                <c:pt idx="7704">
                  <c:v>1743.0</c:v>
                </c:pt>
                <c:pt idx="7705">
                  <c:v>1743.0</c:v>
                </c:pt>
                <c:pt idx="7706">
                  <c:v>1743.0</c:v>
                </c:pt>
                <c:pt idx="7707">
                  <c:v>1743.0</c:v>
                </c:pt>
                <c:pt idx="7708">
                  <c:v>1743.0</c:v>
                </c:pt>
                <c:pt idx="7709">
                  <c:v>1744.0</c:v>
                </c:pt>
                <c:pt idx="7710">
                  <c:v>1744.0</c:v>
                </c:pt>
                <c:pt idx="7711">
                  <c:v>1745.0</c:v>
                </c:pt>
                <c:pt idx="7712">
                  <c:v>1746.0</c:v>
                </c:pt>
                <c:pt idx="7713">
                  <c:v>1746.0</c:v>
                </c:pt>
                <c:pt idx="7714">
                  <c:v>1747.0</c:v>
                </c:pt>
                <c:pt idx="7715">
                  <c:v>1748.0</c:v>
                </c:pt>
                <c:pt idx="7716">
                  <c:v>1748.0</c:v>
                </c:pt>
                <c:pt idx="7717">
                  <c:v>1748.0</c:v>
                </c:pt>
                <c:pt idx="7718">
                  <c:v>1748.0</c:v>
                </c:pt>
                <c:pt idx="7719">
                  <c:v>1749.0</c:v>
                </c:pt>
                <c:pt idx="7720">
                  <c:v>1750.0</c:v>
                </c:pt>
                <c:pt idx="7721">
                  <c:v>1750.0</c:v>
                </c:pt>
                <c:pt idx="7722">
                  <c:v>1751.0</c:v>
                </c:pt>
                <c:pt idx="7723">
                  <c:v>1751.0</c:v>
                </c:pt>
                <c:pt idx="7724">
                  <c:v>1751.0</c:v>
                </c:pt>
                <c:pt idx="7725">
                  <c:v>1751.0</c:v>
                </c:pt>
                <c:pt idx="7726">
                  <c:v>1752.0</c:v>
                </c:pt>
                <c:pt idx="7727">
                  <c:v>1753.0</c:v>
                </c:pt>
                <c:pt idx="7728">
                  <c:v>1753.0</c:v>
                </c:pt>
                <c:pt idx="7729">
                  <c:v>1753.0</c:v>
                </c:pt>
                <c:pt idx="7730">
                  <c:v>1753.0</c:v>
                </c:pt>
                <c:pt idx="7731">
                  <c:v>1754.0</c:v>
                </c:pt>
                <c:pt idx="7732">
                  <c:v>1754.0</c:v>
                </c:pt>
                <c:pt idx="7733">
                  <c:v>1755.0</c:v>
                </c:pt>
                <c:pt idx="7734">
                  <c:v>1755.0</c:v>
                </c:pt>
                <c:pt idx="7735">
                  <c:v>1755.0</c:v>
                </c:pt>
                <c:pt idx="7736">
                  <c:v>1755.0</c:v>
                </c:pt>
                <c:pt idx="7737">
                  <c:v>1756.0</c:v>
                </c:pt>
                <c:pt idx="7738">
                  <c:v>1757.0</c:v>
                </c:pt>
                <c:pt idx="7739">
                  <c:v>1757.0</c:v>
                </c:pt>
                <c:pt idx="7740">
                  <c:v>1757.0</c:v>
                </c:pt>
                <c:pt idx="7741">
                  <c:v>1757.0</c:v>
                </c:pt>
                <c:pt idx="7742">
                  <c:v>1758.0</c:v>
                </c:pt>
                <c:pt idx="7743">
                  <c:v>1758.0</c:v>
                </c:pt>
                <c:pt idx="7744">
                  <c:v>1758.0</c:v>
                </c:pt>
                <c:pt idx="7745">
                  <c:v>1759.0</c:v>
                </c:pt>
                <c:pt idx="7746">
                  <c:v>1760.0</c:v>
                </c:pt>
                <c:pt idx="7747">
                  <c:v>1760.0</c:v>
                </c:pt>
                <c:pt idx="7748">
                  <c:v>1761.0</c:v>
                </c:pt>
                <c:pt idx="7749">
                  <c:v>1761.0</c:v>
                </c:pt>
                <c:pt idx="7750">
                  <c:v>1762.0</c:v>
                </c:pt>
                <c:pt idx="7751">
                  <c:v>1763.0</c:v>
                </c:pt>
                <c:pt idx="7752">
                  <c:v>1764.0</c:v>
                </c:pt>
                <c:pt idx="7753">
                  <c:v>1764.0</c:v>
                </c:pt>
                <c:pt idx="7754">
                  <c:v>1765.0</c:v>
                </c:pt>
                <c:pt idx="7755">
                  <c:v>1765.0</c:v>
                </c:pt>
                <c:pt idx="7756">
                  <c:v>1765.0</c:v>
                </c:pt>
                <c:pt idx="7757">
                  <c:v>1765.0</c:v>
                </c:pt>
                <c:pt idx="7758">
                  <c:v>1766.0</c:v>
                </c:pt>
                <c:pt idx="7759">
                  <c:v>1766.0</c:v>
                </c:pt>
                <c:pt idx="7760">
                  <c:v>1766.0</c:v>
                </c:pt>
                <c:pt idx="7761">
                  <c:v>1767.0</c:v>
                </c:pt>
                <c:pt idx="7762">
                  <c:v>1767.0</c:v>
                </c:pt>
                <c:pt idx="7763">
                  <c:v>1767.0</c:v>
                </c:pt>
                <c:pt idx="7764">
                  <c:v>1768.0</c:v>
                </c:pt>
                <c:pt idx="7765">
                  <c:v>1769.0</c:v>
                </c:pt>
                <c:pt idx="7766">
                  <c:v>1770.0</c:v>
                </c:pt>
                <c:pt idx="7767">
                  <c:v>1770.0</c:v>
                </c:pt>
                <c:pt idx="7768">
                  <c:v>1770.0</c:v>
                </c:pt>
                <c:pt idx="7769">
                  <c:v>1770.0</c:v>
                </c:pt>
                <c:pt idx="7770">
                  <c:v>1771.0</c:v>
                </c:pt>
                <c:pt idx="7771">
                  <c:v>1771.0</c:v>
                </c:pt>
                <c:pt idx="7772">
                  <c:v>1771.0</c:v>
                </c:pt>
                <c:pt idx="7773">
                  <c:v>1771.0</c:v>
                </c:pt>
                <c:pt idx="7774">
                  <c:v>1771.0</c:v>
                </c:pt>
                <c:pt idx="7775">
                  <c:v>1771.0</c:v>
                </c:pt>
                <c:pt idx="7776">
                  <c:v>1771.0</c:v>
                </c:pt>
                <c:pt idx="7777">
                  <c:v>1771.0</c:v>
                </c:pt>
                <c:pt idx="7778">
                  <c:v>1771.0</c:v>
                </c:pt>
                <c:pt idx="7779">
                  <c:v>1771.0</c:v>
                </c:pt>
                <c:pt idx="7780">
                  <c:v>1771.0</c:v>
                </c:pt>
                <c:pt idx="7781">
                  <c:v>1771.0</c:v>
                </c:pt>
                <c:pt idx="7782">
                  <c:v>1771.0</c:v>
                </c:pt>
                <c:pt idx="7783">
                  <c:v>1771.0</c:v>
                </c:pt>
                <c:pt idx="7784">
                  <c:v>1771.0</c:v>
                </c:pt>
                <c:pt idx="7785">
                  <c:v>1771.0</c:v>
                </c:pt>
                <c:pt idx="7786">
                  <c:v>1771.0</c:v>
                </c:pt>
                <c:pt idx="7787">
                  <c:v>1772.0</c:v>
                </c:pt>
                <c:pt idx="7788">
                  <c:v>1772.0</c:v>
                </c:pt>
                <c:pt idx="7789">
                  <c:v>1772.0</c:v>
                </c:pt>
                <c:pt idx="7790">
                  <c:v>1772.0</c:v>
                </c:pt>
                <c:pt idx="7791">
                  <c:v>1772.0</c:v>
                </c:pt>
                <c:pt idx="7792">
                  <c:v>1772.0</c:v>
                </c:pt>
                <c:pt idx="7793">
                  <c:v>1772.0</c:v>
                </c:pt>
                <c:pt idx="7794">
                  <c:v>1772.0</c:v>
                </c:pt>
                <c:pt idx="7795">
                  <c:v>1772.0</c:v>
                </c:pt>
                <c:pt idx="7796">
                  <c:v>1772.0</c:v>
                </c:pt>
                <c:pt idx="7797">
                  <c:v>1772.0</c:v>
                </c:pt>
                <c:pt idx="7798">
                  <c:v>1772.0</c:v>
                </c:pt>
                <c:pt idx="7799">
                  <c:v>1773.0</c:v>
                </c:pt>
                <c:pt idx="7800">
                  <c:v>1773.0</c:v>
                </c:pt>
                <c:pt idx="7801">
                  <c:v>1773.0</c:v>
                </c:pt>
                <c:pt idx="7802">
                  <c:v>1773.0</c:v>
                </c:pt>
                <c:pt idx="7803">
                  <c:v>1773.0</c:v>
                </c:pt>
                <c:pt idx="7804">
                  <c:v>1773.0</c:v>
                </c:pt>
                <c:pt idx="7805">
                  <c:v>1773.0</c:v>
                </c:pt>
                <c:pt idx="7806">
                  <c:v>1773.0</c:v>
                </c:pt>
                <c:pt idx="7807">
                  <c:v>1774.0</c:v>
                </c:pt>
                <c:pt idx="7808">
                  <c:v>1774.0</c:v>
                </c:pt>
                <c:pt idx="7809">
                  <c:v>1774.0</c:v>
                </c:pt>
                <c:pt idx="7810">
                  <c:v>1774.0</c:v>
                </c:pt>
                <c:pt idx="7811">
                  <c:v>1774.0</c:v>
                </c:pt>
                <c:pt idx="7812">
                  <c:v>1774.0</c:v>
                </c:pt>
                <c:pt idx="7813">
                  <c:v>1774.0</c:v>
                </c:pt>
                <c:pt idx="7814">
                  <c:v>1774.0</c:v>
                </c:pt>
                <c:pt idx="7815">
                  <c:v>1774.0</c:v>
                </c:pt>
                <c:pt idx="7816">
                  <c:v>1774.0</c:v>
                </c:pt>
                <c:pt idx="7817">
                  <c:v>1775.0</c:v>
                </c:pt>
                <c:pt idx="7818">
                  <c:v>1775.0</c:v>
                </c:pt>
                <c:pt idx="7819">
                  <c:v>1776.0</c:v>
                </c:pt>
                <c:pt idx="7820">
                  <c:v>1777.0</c:v>
                </c:pt>
                <c:pt idx="7821">
                  <c:v>1777.0</c:v>
                </c:pt>
                <c:pt idx="7822">
                  <c:v>1777.0</c:v>
                </c:pt>
                <c:pt idx="7823">
                  <c:v>1777.0</c:v>
                </c:pt>
                <c:pt idx="7824">
                  <c:v>1778.0</c:v>
                </c:pt>
                <c:pt idx="7825">
                  <c:v>1778.0</c:v>
                </c:pt>
                <c:pt idx="7826">
                  <c:v>1778.0</c:v>
                </c:pt>
                <c:pt idx="7827">
                  <c:v>1779.0</c:v>
                </c:pt>
                <c:pt idx="7828">
                  <c:v>1779.0</c:v>
                </c:pt>
                <c:pt idx="7829">
                  <c:v>1779.0</c:v>
                </c:pt>
                <c:pt idx="7830">
                  <c:v>1779.0</c:v>
                </c:pt>
                <c:pt idx="7831">
                  <c:v>1779.0</c:v>
                </c:pt>
                <c:pt idx="7832">
                  <c:v>1780.0</c:v>
                </c:pt>
                <c:pt idx="7833">
                  <c:v>1780.0</c:v>
                </c:pt>
                <c:pt idx="7834">
                  <c:v>1780.0</c:v>
                </c:pt>
                <c:pt idx="7835">
                  <c:v>1780.0</c:v>
                </c:pt>
                <c:pt idx="7836">
                  <c:v>1780.0</c:v>
                </c:pt>
                <c:pt idx="7837">
                  <c:v>1780.0</c:v>
                </c:pt>
                <c:pt idx="7838">
                  <c:v>1780.0</c:v>
                </c:pt>
                <c:pt idx="7839">
                  <c:v>1780.0</c:v>
                </c:pt>
                <c:pt idx="7840">
                  <c:v>1780.0</c:v>
                </c:pt>
                <c:pt idx="7841">
                  <c:v>1780.0</c:v>
                </c:pt>
                <c:pt idx="7842">
                  <c:v>1780.0</c:v>
                </c:pt>
                <c:pt idx="7843">
                  <c:v>1780.0</c:v>
                </c:pt>
                <c:pt idx="7844">
                  <c:v>1780.0</c:v>
                </c:pt>
                <c:pt idx="7845">
                  <c:v>1780.0</c:v>
                </c:pt>
                <c:pt idx="7846">
                  <c:v>1780.0</c:v>
                </c:pt>
                <c:pt idx="7847">
                  <c:v>1781.0</c:v>
                </c:pt>
                <c:pt idx="7848">
                  <c:v>1782.0</c:v>
                </c:pt>
                <c:pt idx="7849">
                  <c:v>1783.0</c:v>
                </c:pt>
                <c:pt idx="7850">
                  <c:v>1783.0</c:v>
                </c:pt>
                <c:pt idx="7851">
                  <c:v>1783.0</c:v>
                </c:pt>
                <c:pt idx="7852">
                  <c:v>1783.0</c:v>
                </c:pt>
                <c:pt idx="7853">
                  <c:v>1783.0</c:v>
                </c:pt>
                <c:pt idx="7854">
                  <c:v>1783.0</c:v>
                </c:pt>
                <c:pt idx="7855">
                  <c:v>1784.0</c:v>
                </c:pt>
                <c:pt idx="7856">
                  <c:v>1784.0</c:v>
                </c:pt>
                <c:pt idx="7857">
                  <c:v>1784.0</c:v>
                </c:pt>
                <c:pt idx="7858">
                  <c:v>1784.0</c:v>
                </c:pt>
                <c:pt idx="7859">
                  <c:v>1785.0</c:v>
                </c:pt>
                <c:pt idx="7860">
                  <c:v>1786.0</c:v>
                </c:pt>
                <c:pt idx="7861">
                  <c:v>1787.0</c:v>
                </c:pt>
                <c:pt idx="7862">
                  <c:v>1788.0</c:v>
                </c:pt>
                <c:pt idx="7863">
                  <c:v>1789.0</c:v>
                </c:pt>
                <c:pt idx="7864">
                  <c:v>1790.0</c:v>
                </c:pt>
                <c:pt idx="7865">
                  <c:v>1791.0</c:v>
                </c:pt>
                <c:pt idx="7866">
                  <c:v>1791.0</c:v>
                </c:pt>
                <c:pt idx="7867">
                  <c:v>1792.0</c:v>
                </c:pt>
                <c:pt idx="7868">
                  <c:v>1793.0</c:v>
                </c:pt>
                <c:pt idx="7869">
                  <c:v>1794.0</c:v>
                </c:pt>
                <c:pt idx="7870">
                  <c:v>1795.0</c:v>
                </c:pt>
                <c:pt idx="7871">
                  <c:v>1795.0</c:v>
                </c:pt>
                <c:pt idx="7872">
                  <c:v>1795.0</c:v>
                </c:pt>
                <c:pt idx="7873">
                  <c:v>1795.0</c:v>
                </c:pt>
                <c:pt idx="7874">
                  <c:v>1795.0</c:v>
                </c:pt>
                <c:pt idx="7875">
                  <c:v>1795.0</c:v>
                </c:pt>
                <c:pt idx="7876">
                  <c:v>1795.0</c:v>
                </c:pt>
                <c:pt idx="7877">
                  <c:v>1796.0</c:v>
                </c:pt>
                <c:pt idx="7878">
                  <c:v>1796.0</c:v>
                </c:pt>
                <c:pt idx="7879">
                  <c:v>1797.0</c:v>
                </c:pt>
                <c:pt idx="7880">
                  <c:v>1798.0</c:v>
                </c:pt>
                <c:pt idx="7881">
                  <c:v>1799.0</c:v>
                </c:pt>
                <c:pt idx="7882">
                  <c:v>1799.0</c:v>
                </c:pt>
                <c:pt idx="7883">
                  <c:v>1799.0</c:v>
                </c:pt>
                <c:pt idx="7884">
                  <c:v>1799.0</c:v>
                </c:pt>
                <c:pt idx="7885">
                  <c:v>1799.0</c:v>
                </c:pt>
                <c:pt idx="7886">
                  <c:v>1799.0</c:v>
                </c:pt>
                <c:pt idx="7887">
                  <c:v>1799.0</c:v>
                </c:pt>
                <c:pt idx="7888">
                  <c:v>1799.0</c:v>
                </c:pt>
                <c:pt idx="7889">
                  <c:v>1799.0</c:v>
                </c:pt>
                <c:pt idx="7890">
                  <c:v>1799.0</c:v>
                </c:pt>
                <c:pt idx="7891">
                  <c:v>1799.0</c:v>
                </c:pt>
                <c:pt idx="7892">
                  <c:v>1799.0</c:v>
                </c:pt>
                <c:pt idx="7893">
                  <c:v>1799.0</c:v>
                </c:pt>
                <c:pt idx="7894">
                  <c:v>1799.0</c:v>
                </c:pt>
                <c:pt idx="7895">
                  <c:v>1799.0</c:v>
                </c:pt>
                <c:pt idx="7896">
                  <c:v>1799.0</c:v>
                </c:pt>
                <c:pt idx="7897">
                  <c:v>1799.0</c:v>
                </c:pt>
                <c:pt idx="7898">
                  <c:v>1799.0</c:v>
                </c:pt>
                <c:pt idx="7899">
                  <c:v>1799.0</c:v>
                </c:pt>
                <c:pt idx="7900">
                  <c:v>1799.0</c:v>
                </c:pt>
                <c:pt idx="7901">
                  <c:v>1800.0</c:v>
                </c:pt>
                <c:pt idx="7902">
                  <c:v>1800.0</c:v>
                </c:pt>
                <c:pt idx="7903">
                  <c:v>1800.0</c:v>
                </c:pt>
                <c:pt idx="7904">
                  <c:v>1800.0</c:v>
                </c:pt>
                <c:pt idx="7905">
                  <c:v>1800.0</c:v>
                </c:pt>
                <c:pt idx="7906">
                  <c:v>1800.0</c:v>
                </c:pt>
                <c:pt idx="7907">
                  <c:v>1801.0</c:v>
                </c:pt>
                <c:pt idx="7908">
                  <c:v>1802.0</c:v>
                </c:pt>
                <c:pt idx="7909">
                  <c:v>1802.0</c:v>
                </c:pt>
                <c:pt idx="7910">
                  <c:v>1802.0</c:v>
                </c:pt>
                <c:pt idx="7911">
                  <c:v>1802.0</c:v>
                </c:pt>
                <c:pt idx="7912">
                  <c:v>1803.0</c:v>
                </c:pt>
                <c:pt idx="7913">
                  <c:v>1804.0</c:v>
                </c:pt>
                <c:pt idx="7914">
                  <c:v>1805.0</c:v>
                </c:pt>
                <c:pt idx="7915">
                  <c:v>1805.0</c:v>
                </c:pt>
                <c:pt idx="7916">
                  <c:v>1806.0</c:v>
                </c:pt>
                <c:pt idx="7917">
                  <c:v>1806.0</c:v>
                </c:pt>
                <c:pt idx="7918">
                  <c:v>1806.0</c:v>
                </c:pt>
                <c:pt idx="7919">
                  <c:v>1807.0</c:v>
                </c:pt>
                <c:pt idx="7920">
                  <c:v>1807.0</c:v>
                </c:pt>
                <c:pt idx="7921">
                  <c:v>1807.0</c:v>
                </c:pt>
                <c:pt idx="7922">
                  <c:v>1808.0</c:v>
                </c:pt>
                <c:pt idx="7923">
                  <c:v>1808.0</c:v>
                </c:pt>
                <c:pt idx="7924">
                  <c:v>1809.0</c:v>
                </c:pt>
                <c:pt idx="7925">
                  <c:v>1809.0</c:v>
                </c:pt>
                <c:pt idx="7926">
                  <c:v>1809.0</c:v>
                </c:pt>
                <c:pt idx="7927">
                  <c:v>1810.0</c:v>
                </c:pt>
                <c:pt idx="7928">
                  <c:v>1810.0</c:v>
                </c:pt>
                <c:pt idx="7929">
                  <c:v>1811.0</c:v>
                </c:pt>
                <c:pt idx="7930">
                  <c:v>1811.0</c:v>
                </c:pt>
                <c:pt idx="7931">
                  <c:v>1811.0</c:v>
                </c:pt>
                <c:pt idx="7932">
                  <c:v>1812.0</c:v>
                </c:pt>
                <c:pt idx="7933">
                  <c:v>1812.0</c:v>
                </c:pt>
                <c:pt idx="7934">
                  <c:v>1812.0</c:v>
                </c:pt>
                <c:pt idx="7935">
                  <c:v>1812.0</c:v>
                </c:pt>
                <c:pt idx="7936">
                  <c:v>1812.0</c:v>
                </c:pt>
                <c:pt idx="7937">
                  <c:v>1812.0</c:v>
                </c:pt>
                <c:pt idx="7938">
                  <c:v>1812.0</c:v>
                </c:pt>
                <c:pt idx="7939">
                  <c:v>1812.0</c:v>
                </c:pt>
                <c:pt idx="7940">
                  <c:v>1812.0</c:v>
                </c:pt>
                <c:pt idx="7941">
                  <c:v>1813.0</c:v>
                </c:pt>
                <c:pt idx="7942">
                  <c:v>1814.0</c:v>
                </c:pt>
                <c:pt idx="7943">
                  <c:v>1814.0</c:v>
                </c:pt>
                <c:pt idx="7944">
                  <c:v>1814.0</c:v>
                </c:pt>
                <c:pt idx="7945">
                  <c:v>1815.0</c:v>
                </c:pt>
                <c:pt idx="7946">
                  <c:v>1816.0</c:v>
                </c:pt>
                <c:pt idx="7947">
                  <c:v>1816.0</c:v>
                </c:pt>
                <c:pt idx="7948">
                  <c:v>1816.0</c:v>
                </c:pt>
                <c:pt idx="7949">
                  <c:v>1816.0</c:v>
                </c:pt>
                <c:pt idx="7950">
                  <c:v>1816.0</c:v>
                </c:pt>
                <c:pt idx="7951">
                  <c:v>1817.0</c:v>
                </c:pt>
                <c:pt idx="7952">
                  <c:v>1817.0</c:v>
                </c:pt>
                <c:pt idx="7953">
                  <c:v>1817.0</c:v>
                </c:pt>
                <c:pt idx="7954">
                  <c:v>1817.0</c:v>
                </c:pt>
                <c:pt idx="7955">
                  <c:v>1817.0</c:v>
                </c:pt>
                <c:pt idx="7956">
                  <c:v>1817.0</c:v>
                </c:pt>
                <c:pt idx="7957">
                  <c:v>1817.0</c:v>
                </c:pt>
                <c:pt idx="7958">
                  <c:v>1817.0</c:v>
                </c:pt>
                <c:pt idx="7959">
                  <c:v>1817.0</c:v>
                </c:pt>
                <c:pt idx="7960">
                  <c:v>1817.0</c:v>
                </c:pt>
                <c:pt idx="7961">
                  <c:v>1817.0</c:v>
                </c:pt>
                <c:pt idx="7962">
                  <c:v>1817.0</c:v>
                </c:pt>
                <c:pt idx="7963">
                  <c:v>1817.0</c:v>
                </c:pt>
                <c:pt idx="7964">
                  <c:v>1817.0</c:v>
                </c:pt>
                <c:pt idx="7965">
                  <c:v>1817.0</c:v>
                </c:pt>
                <c:pt idx="7966">
                  <c:v>1817.0</c:v>
                </c:pt>
                <c:pt idx="7967">
                  <c:v>1817.0</c:v>
                </c:pt>
                <c:pt idx="7968">
                  <c:v>1818.0</c:v>
                </c:pt>
                <c:pt idx="7969">
                  <c:v>1818.0</c:v>
                </c:pt>
                <c:pt idx="7970">
                  <c:v>1818.0</c:v>
                </c:pt>
                <c:pt idx="7971">
                  <c:v>1818.0</c:v>
                </c:pt>
                <c:pt idx="7972">
                  <c:v>1818.0</c:v>
                </c:pt>
                <c:pt idx="7973">
                  <c:v>1818.0</c:v>
                </c:pt>
                <c:pt idx="7974">
                  <c:v>1818.0</c:v>
                </c:pt>
                <c:pt idx="7975">
                  <c:v>1818.0</c:v>
                </c:pt>
                <c:pt idx="7976">
                  <c:v>1818.0</c:v>
                </c:pt>
                <c:pt idx="7977">
                  <c:v>1818.0</c:v>
                </c:pt>
                <c:pt idx="7978">
                  <c:v>1818.0</c:v>
                </c:pt>
                <c:pt idx="7979">
                  <c:v>1818.0</c:v>
                </c:pt>
                <c:pt idx="7980">
                  <c:v>1818.0</c:v>
                </c:pt>
                <c:pt idx="7981">
                  <c:v>1818.0</c:v>
                </c:pt>
                <c:pt idx="7982">
                  <c:v>1819.0</c:v>
                </c:pt>
                <c:pt idx="7983">
                  <c:v>1819.0</c:v>
                </c:pt>
                <c:pt idx="7984">
                  <c:v>1820.0</c:v>
                </c:pt>
                <c:pt idx="7985">
                  <c:v>1820.0</c:v>
                </c:pt>
                <c:pt idx="7986">
                  <c:v>1820.0</c:v>
                </c:pt>
                <c:pt idx="7987">
                  <c:v>1820.0</c:v>
                </c:pt>
                <c:pt idx="7988">
                  <c:v>1820.0</c:v>
                </c:pt>
                <c:pt idx="7989">
                  <c:v>1820.0</c:v>
                </c:pt>
                <c:pt idx="7990">
                  <c:v>1820.0</c:v>
                </c:pt>
                <c:pt idx="7991">
                  <c:v>1820.0</c:v>
                </c:pt>
                <c:pt idx="7992">
                  <c:v>1821.0</c:v>
                </c:pt>
                <c:pt idx="7993">
                  <c:v>1822.0</c:v>
                </c:pt>
                <c:pt idx="7994">
                  <c:v>1822.0</c:v>
                </c:pt>
                <c:pt idx="7995">
                  <c:v>1822.0</c:v>
                </c:pt>
                <c:pt idx="7996">
                  <c:v>1822.0</c:v>
                </c:pt>
                <c:pt idx="7997">
                  <c:v>1822.0</c:v>
                </c:pt>
                <c:pt idx="7998">
                  <c:v>1822.0</c:v>
                </c:pt>
                <c:pt idx="7999">
                  <c:v>1822.0</c:v>
                </c:pt>
                <c:pt idx="8000">
                  <c:v>1822.0</c:v>
                </c:pt>
                <c:pt idx="8001">
                  <c:v>1823.0</c:v>
                </c:pt>
                <c:pt idx="8002">
                  <c:v>1823.0</c:v>
                </c:pt>
                <c:pt idx="8003">
                  <c:v>1823.0</c:v>
                </c:pt>
                <c:pt idx="8004">
                  <c:v>1823.0</c:v>
                </c:pt>
                <c:pt idx="8005">
                  <c:v>1823.0</c:v>
                </c:pt>
                <c:pt idx="8006">
                  <c:v>1823.0</c:v>
                </c:pt>
                <c:pt idx="8007">
                  <c:v>1823.0</c:v>
                </c:pt>
                <c:pt idx="8008">
                  <c:v>1823.0</c:v>
                </c:pt>
                <c:pt idx="8009">
                  <c:v>1823.0</c:v>
                </c:pt>
                <c:pt idx="8010">
                  <c:v>1823.0</c:v>
                </c:pt>
                <c:pt idx="8011">
                  <c:v>1823.0</c:v>
                </c:pt>
                <c:pt idx="8012">
                  <c:v>1823.0</c:v>
                </c:pt>
                <c:pt idx="8013">
                  <c:v>1823.0</c:v>
                </c:pt>
                <c:pt idx="8014">
                  <c:v>1823.0</c:v>
                </c:pt>
                <c:pt idx="8015">
                  <c:v>1824.0</c:v>
                </c:pt>
                <c:pt idx="8016">
                  <c:v>1824.0</c:v>
                </c:pt>
                <c:pt idx="8017">
                  <c:v>1824.0</c:v>
                </c:pt>
                <c:pt idx="8018">
                  <c:v>1824.0</c:v>
                </c:pt>
                <c:pt idx="8019">
                  <c:v>1824.0</c:v>
                </c:pt>
                <c:pt idx="8020">
                  <c:v>1824.0</c:v>
                </c:pt>
                <c:pt idx="8021">
                  <c:v>1824.0</c:v>
                </c:pt>
                <c:pt idx="8022">
                  <c:v>1824.0</c:v>
                </c:pt>
                <c:pt idx="8023">
                  <c:v>1824.0</c:v>
                </c:pt>
                <c:pt idx="8024">
                  <c:v>1824.0</c:v>
                </c:pt>
                <c:pt idx="8025">
                  <c:v>1825.0</c:v>
                </c:pt>
                <c:pt idx="8026">
                  <c:v>1825.0</c:v>
                </c:pt>
                <c:pt idx="8027">
                  <c:v>1825.0</c:v>
                </c:pt>
                <c:pt idx="8028">
                  <c:v>1825.0</c:v>
                </c:pt>
                <c:pt idx="8029">
                  <c:v>1825.0</c:v>
                </c:pt>
                <c:pt idx="8030">
                  <c:v>1825.0</c:v>
                </c:pt>
                <c:pt idx="8031">
                  <c:v>1825.0</c:v>
                </c:pt>
                <c:pt idx="8032">
                  <c:v>1825.0</c:v>
                </c:pt>
                <c:pt idx="8033">
                  <c:v>1825.0</c:v>
                </c:pt>
                <c:pt idx="8034">
                  <c:v>1825.0</c:v>
                </c:pt>
                <c:pt idx="8035">
                  <c:v>1825.0</c:v>
                </c:pt>
                <c:pt idx="8036">
                  <c:v>1825.0</c:v>
                </c:pt>
                <c:pt idx="8037">
                  <c:v>1825.0</c:v>
                </c:pt>
                <c:pt idx="8038">
                  <c:v>1825.0</c:v>
                </c:pt>
                <c:pt idx="8039">
                  <c:v>1825.0</c:v>
                </c:pt>
                <c:pt idx="8040">
                  <c:v>1825.0</c:v>
                </c:pt>
                <c:pt idx="8041">
                  <c:v>1825.0</c:v>
                </c:pt>
                <c:pt idx="8042">
                  <c:v>1825.0</c:v>
                </c:pt>
                <c:pt idx="8043">
                  <c:v>1825.0</c:v>
                </c:pt>
                <c:pt idx="8044">
                  <c:v>1825.0</c:v>
                </c:pt>
                <c:pt idx="8045">
                  <c:v>1825.0</c:v>
                </c:pt>
                <c:pt idx="8046">
                  <c:v>1825.0</c:v>
                </c:pt>
                <c:pt idx="8047">
                  <c:v>1826.0</c:v>
                </c:pt>
                <c:pt idx="8048">
                  <c:v>1826.0</c:v>
                </c:pt>
                <c:pt idx="8049">
                  <c:v>1826.0</c:v>
                </c:pt>
                <c:pt idx="8050">
                  <c:v>1826.0</c:v>
                </c:pt>
                <c:pt idx="8051">
                  <c:v>1826.0</c:v>
                </c:pt>
                <c:pt idx="8052">
                  <c:v>1826.0</c:v>
                </c:pt>
                <c:pt idx="8053">
                  <c:v>1827.0</c:v>
                </c:pt>
                <c:pt idx="8054">
                  <c:v>1827.0</c:v>
                </c:pt>
                <c:pt idx="8055">
                  <c:v>1827.0</c:v>
                </c:pt>
                <c:pt idx="8056">
                  <c:v>1827.0</c:v>
                </c:pt>
                <c:pt idx="8057">
                  <c:v>1828.0</c:v>
                </c:pt>
                <c:pt idx="8058">
                  <c:v>1828.0</c:v>
                </c:pt>
                <c:pt idx="8059">
                  <c:v>1828.0</c:v>
                </c:pt>
                <c:pt idx="8060">
                  <c:v>1828.0</c:v>
                </c:pt>
                <c:pt idx="8061">
                  <c:v>1828.0</c:v>
                </c:pt>
                <c:pt idx="8062">
                  <c:v>1828.0</c:v>
                </c:pt>
                <c:pt idx="8063">
                  <c:v>1828.0</c:v>
                </c:pt>
                <c:pt idx="8064">
                  <c:v>1828.0</c:v>
                </c:pt>
                <c:pt idx="8065">
                  <c:v>1828.0</c:v>
                </c:pt>
                <c:pt idx="8066">
                  <c:v>1828.0</c:v>
                </c:pt>
                <c:pt idx="8067">
                  <c:v>1828.0</c:v>
                </c:pt>
                <c:pt idx="8068">
                  <c:v>1829.0</c:v>
                </c:pt>
                <c:pt idx="8069">
                  <c:v>1829.0</c:v>
                </c:pt>
                <c:pt idx="8070">
                  <c:v>1830.0</c:v>
                </c:pt>
                <c:pt idx="8071">
                  <c:v>1831.0</c:v>
                </c:pt>
                <c:pt idx="8072">
                  <c:v>1831.0</c:v>
                </c:pt>
                <c:pt idx="8073">
                  <c:v>1831.0</c:v>
                </c:pt>
                <c:pt idx="8074">
                  <c:v>1831.0</c:v>
                </c:pt>
                <c:pt idx="8075">
                  <c:v>1831.0</c:v>
                </c:pt>
                <c:pt idx="8076">
                  <c:v>1831.0</c:v>
                </c:pt>
                <c:pt idx="8077">
                  <c:v>1831.0</c:v>
                </c:pt>
                <c:pt idx="8078">
                  <c:v>1831.0</c:v>
                </c:pt>
                <c:pt idx="8079">
                  <c:v>1832.0</c:v>
                </c:pt>
                <c:pt idx="8080">
                  <c:v>1832.0</c:v>
                </c:pt>
                <c:pt idx="8081">
                  <c:v>1833.0</c:v>
                </c:pt>
                <c:pt idx="8082">
                  <c:v>1833.0</c:v>
                </c:pt>
                <c:pt idx="8083">
                  <c:v>1833.0</c:v>
                </c:pt>
                <c:pt idx="8084">
                  <c:v>1833.0</c:v>
                </c:pt>
                <c:pt idx="8085">
                  <c:v>1833.0</c:v>
                </c:pt>
                <c:pt idx="8086">
                  <c:v>1834.0</c:v>
                </c:pt>
                <c:pt idx="8087">
                  <c:v>1834.0</c:v>
                </c:pt>
                <c:pt idx="8088">
                  <c:v>1834.0</c:v>
                </c:pt>
                <c:pt idx="8089">
                  <c:v>1834.0</c:v>
                </c:pt>
                <c:pt idx="8090">
                  <c:v>1834.0</c:v>
                </c:pt>
                <c:pt idx="8091">
                  <c:v>1835.0</c:v>
                </c:pt>
                <c:pt idx="8092">
                  <c:v>1835.0</c:v>
                </c:pt>
                <c:pt idx="8093">
                  <c:v>1836.0</c:v>
                </c:pt>
                <c:pt idx="8094">
                  <c:v>1836.0</c:v>
                </c:pt>
                <c:pt idx="8095">
                  <c:v>1836.0</c:v>
                </c:pt>
                <c:pt idx="8096">
                  <c:v>1837.0</c:v>
                </c:pt>
                <c:pt idx="8097">
                  <c:v>1838.0</c:v>
                </c:pt>
                <c:pt idx="8098">
                  <c:v>1839.0</c:v>
                </c:pt>
                <c:pt idx="8099">
                  <c:v>1840.0</c:v>
                </c:pt>
                <c:pt idx="8100">
                  <c:v>1840.0</c:v>
                </c:pt>
                <c:pt idx="8101">
                  <c:v>1840.0</c:v>
                </c:pt>
                <c:pt idx="8102">
                  <c:v>1840.0</c:v>
                </c:pt>
                <c:pt idx="8103">
                  <c:v>1841.0</c:v>
                </c:pt>
                <c:pt idx="8104">
                  <c:v>1842.0</c:v>
                </c:pt>
                <c:pt idx="8105">
                  <c:v>1842.0</c:v>
                </c:pt>
                <c:pt idx="8106">
                  <c:v>1842.0</c:v>
                </c:pt>
                <c:pt idx="8107">
                  <c:v>1843.0</c:v>
                </c:pt>
                <c:pt idx="8108">
                  <c:v>1843.0</c:v>
                </c:pt>
                <c:pt idx="8109">
                  <c:v>1843.0</c:v>
                </c:pt>
                <c:pt idx="8110">
                  <c:v>1844.0</c:v>
                </c:pt>
                <c:pt idx="8111">
                  <c:v>1844.0</c:v>
                </c:pt>
                <c:pt idx="8112">
                  <c:v>1844.0</c:v>
                </c:pt>
                <c:pt idx="8113">
                  <c:v>1845.0</c:v>
                </c:pt>
                <c:pt idx="8114">
                  <c:v>1846.0</c:v>
                </c:pt>
                <c:pt idx="8115">
                  <c:v>1847.0</c:v>
                </c:pt>
                <c:pt idx="8116">
                  <c:v>1847.0</c:v>
                </c:pt>
                <c:pt idx="8117">
                  <c:v>1848.0</c:v>
                </c:pt>
                <c:pt idx="8118">
                  <c:v>1849.0</c:v>
                </c:pt>
                <c:pt idx="8119">
                  <c:v>1849.0</c:v>
                </c:pt>
                <c:pt idx="8120">
                  <c:v>1850.0</c:v>
                </c:pt>
                <c:pt idx="8121">
                  <c:v>1850.0</c:v>
                </c:pt>
                <c:pt idx="8122">
                  <c:v>1850.0</c:v>
                </c:pt>
                <c:pt idx="8123">
                  <c:v>1850.0</c:v>
                </c:pt>
                <c:pt idx="8124">
                  <c:v>1850.0</c:v>
                </c:pt>
                <c:pt idx="8125">
                  <c:v>1850.0</c:v>
                </c:pt>
                <c:pt idx="8126">
                  <c:v>1850.0</c:v>
                </c:pt>
                <c:pt idx="8127">
                  <c:v>1851.0</c:v>
                </c:pt>
                <c:pt idx="8128">
                  <c:v>1852.0</c:v>
                </c:pt>
                <c:pt idx="8129">
                  <c:v>1852.0</c:v>
                </c:pt>
                <c:pt idx="8130">
                  <c:v>1852.0</c:v>
                </c:pt>
                <c:pt idx="8131">
                  <c:v>1852.0</c:v>
                </c:pt>
                <c:pt idx="8132">
                  <c:v>1852.0</c:v>
                </c:pt>
                <c:pt idx="8133">
                  <c:v>1852.0</c:v>
                </c:pt>
                <c:pt idx="8134">
                  <c:v>1852.0</c:v>
                </c:pt>
                <c:pt idx="8135">
                  <c:v>1852.0</c:v>
                </c:pt>
                <c:pt idx="8136">
                  <c:v>1852.0</c:v>
                </c:pt>
                <c:pt idx="8137">
                  <c:v>1852.0</c:v>
                </c:pt>
                <c:pt idx="8138">
                  <c:v>1852.0</c:v>
                </c:pt>
                <c:pt idx="8139">
                  <c:v>1852.0</c:v>
                </c:pt>
                <c:pt idx="8140">
                  <c:v>1852.0</c:v>
                </c:pt>
                <c:pt idx="8141">
                  <c:v>1852.0</c:v>
                </c:pt>
                <c:pt idx="8142">
                  <c:v>1852.0</c:v>
                </c:pt>
                <c:pt idx="8143">
                  <c:v>1852.0</c:v>
                </c:pt>
                <c:pt idx="8144">
                  <c:v>1852.0</c:v>
                </c:pt>
                <c:pt idx="8145">
                  <c:v>1852.0</c:v>
                </c:pt>
                <c:pt idx="8146">
                  <c:v>1852.0</c:v>
                </c:pt>
                <c:pt idx="8147">
                  <c:v>1852.0</c:v>
                </c:pt>
                <c:pt idx="8148">
                  <c:v>1852.0</c:v>
                </c:pt>
                <c:pt idx="8149">
                  <c:v>1852.0</c:v>
                </c:pt>
                <c:pt idx="8150">
                  <c:v>1853.0</c:v>
                </c:pt>
                <c:pt idx="8151">
                  <c:v>1853.0</c:v>
                </c:pt>
                <c:pt idx="8152">
                  <c:v>1854.0</c:v>
                </c:pt>
                <c:pt idx="8153">
                  <c:v>1854.0</c:v>
                </c:pt>
                <c:pt idx="8154">
                  <c:v>1854.0</c:v>
                </c:pt>
                <c:pt idx="8155">
                  <c:v>1854.0</c:v>
                </c:pt>
                <c:pt idx="8156">
                  <c:v>1854.0</c:v>
                </c:pt>
                <c:pt idx="8157">
                  <c:v>1854.0</c:v>
                </c:pt>
                <c:pt idx="8158">
                  <c:v>1854.0</c:v>
                </c:pt>
                <c:pt idx="8159">
                  <c:v>1855.0</c:v>
                </c:pt>
                <c:pt idx="8160">
                  <c:v>1855.0</c:v>
                </c:pt>
                <c:pt idx="8161">
                  <c:v>1855.0</c:v>
                </c:pt>
                <c:pt idx="8162">
                  <c:v>1855.0</c:v>
                </c:pt>
                <c:pt idx="8163">
                  <c:v>1855.0</c:v>
                </c:pt>
                <c:pt idx="8164">
                  <c:v>1855.0</c:v>
                </c:pt>
                <c:pt idx="8165">
                  <c:v>1855.0</c:v>
                </c:pt>
                <c:pt idx="8166">
                  <c:v>1855.0</c:v>
                </c:pt>
                <c:pt idx="8167">
                  <c:v>1855.0</c:v>
                </c:pt>
                <c:pt idx="8168">
                  <c:v>1856.0</c:v>
                </c:pt>
                <c:pt idx="8169">
                  <c:v>1856.0</c:v>
                </c:pt>
                <c:pt idx="8170">
                  <c:v>1856.0</c:v>
                </c:pt>
                <c:pt idx="8171">
                  <c:v>1856.0</c:v>
                </c:pt>
                <c:pt idx="8172">
                  <c:v>1856.0</c:v>
                </c:pt>
                <c:pt idx="8173">
                  <c:v>1856.0</c:v>
                </c:pt>
                <c:pt idx="8174">
                  <c:v>1856.0</c:v>
                </c:pt>
                <c:pt idx="8175">
                  <c:v>1856.0</c:v>
                </c:pt>
                <c:pt idx="8176">
                  <c:v>1856.0</c:v>
                </c:pt>
                <c:pt idx="8177">
                  <c:v>1856.0</c:v>
                </c:pt>
                <c:pt idx="8178">
                  <c:v>1856.0</c:v>
                </c:pt>
                <c:pt idx="8179">
                  <c:v>1856.0</c:v>
                </c:pt>
                <c:pt idx="8180">
                  <c:v>1856.0</c:v>
                </c:pt>
                <c:pt idx="8181">
                  <c:v>1856.0</c:v>
                </c:pt>
                <c:pt idx="8182">
                  <c:v>1856.0</c:v>
                </c:pt>
                <c:pt idx="8183">
                  <c:v>1856.0</c:v>
                </c:pt>
                <c:pt idx="8184">
                  <c:v>1856.0</c:v>
                </c:pt>
                <c:pt idx="8185">
                  <c:v>1856.0</c:v>
                </c:pt>
                <c:pt idx="8186">
                  <c:v>1857.0</c:v>
                </c:pt>
                <c:pt idx="8187">
                  <c:v>1857.0</c:v>
                </c:pt>
                <c:pt idx="8188">
                  <c:v>1857.0</c:v>
                </c:pt>
                <c:pt idx="8189">
                  <c:v>1857.0</c:v>
                </c:pt>
                <c:pt idx="8190">
                  <c:v>1857.0</c:v>
                </c:pt>
                <c:pt idx="8191">
                  <c:v>1857.0</c:v>
                </c:pt>
                <c:pt idx="8192">
                  <c:v>1858.0</c:v>
                </c:pt>
                <c:pt idx="8193">
                  <c:v>1858.0</c:v>
                </c:pt>
                <c:pt idx="8194">
                  <c:v>1858.0</c:v>
                </c:pt>
                <c:pt idx="8195">
                  <c:v>1859.0</c:v>
                </c:pt>
                <c:pt idx="8196">
                  <c:v>1859.0</c:v>
                </c:pt>
                <c:pt idx="8197">
                  <c:v>1859.0</c:v>
                </c:pt>
                <c:pt idx="8198">
                  <c:v>1859.0</c:v>
                </c:pt>
                <c:pt idx="8199">
                  <c:v>1859.0</c:v>
                </c:pt>
                <c:pt idx="8200">
                  <c:v>1860.0</c:v>
                </c:pt>
                <c:pt idx="8201">
                  <c:v>1860.0</c:v>
                </c:pt>
                <c:pt idx="8202">
                  <c:v>1861.0</c:v>
                </c:pt>
                <c:pt idx="8203">
                  <c:v>1861.0</c:v>
                </c:pt>
                <c:pt idx="8204">
                  <c:v>1861.0</c:v>
                </c:pt>
                <c:pt idx="8205">
                  <c:v>1861.0</c:v>
                </c:pt>
                <c:pt idx="8206">
                  <c:v>1861.0</c:v>
                </c:pt>
                <c:pt idx="8207">
                  <c:v>1862.0</c:v>
                </c:pt>
                <c:pt idx="8208">
                  <c:v>1862.0</c:v>
                </c:pt>
                <c:pt idx="8209">
                  <c:v>1863.0</c:v>
                </c:pt>
                <c:pt idx="8210">
                  <c:v>1863.0</c:v>
                </c:pt>
                <c:pt idx="8211">
                  <c:v>1863.0</c:v>
                </c:pt>
                <c:pt idx="8212">
                  <c:v>1863.0</c:v>
                </c:pt>
                <c:pt idx="8213">
                  <c:v>1863.0</c:v>
                </c:pt>
                <c:pt idx="8214">
                  <c:v>1863.0</c:v>
                </c:pt>
                <c:pt idx="8215">
                  <c:v>1863.0</c:v>
                </c:pt>
                <c:pt idx="8216">
                  <c:v>1863.0</c:v>
                </c:pt>
                <c:pt idx="8217">
                  <c:v>1864.0</c:v>
                </c:pt>
                <c:pt idx="8218">
                  <c:v>1864.0</c:v>
                </c:pt>
                <c:pt idx="8219">
                  <c:v>1864.0</c:v>
                </c:pt>
                <c:pt idx="8220">
                  <c:v>1864.0</c:v>
                </c:pt>
                <c:pt idx="8221">
                  <c:v>1865.0</c:v>
                </c:pt>
                <c:pt idx="8222">
                  <c:v>1865.0</c:v>
                </c:pt>
                <c:pt idx="8223">
                  <c:v>1865.0</c:v>
                </c:pt>
                <c:pt idx="8224">
                  <c:v>1865.0</c:v>
                </c:pt>
                <c:pt idx="8225">
                  <c:v>1865.0</c:v>
                </c:pt>
                <c:pt idx="8226">
                  <c:v>1865.0</c:v>
                </c:pt>
                <c:pt idx="8227">
                  <c:v>1865.0</c:v>
                </c:pt>
                <c:pt idx="8228">
                  <c:v>1865.0</c:v>
                </c:pt>
                <c:pt idx="8229">
                  <c:v>1865.0</c:v>
                </c:pt>
                <c:pt idx="8230">
                  <c:v>1865.0</c:v>
                </c:pt>
                <c:pt idx="8231">
                  <c:v>1865.0</c:v>
                </c:pt>
                <c:pt idx="8232">
                  <c:v>1865.0</c:v>
                </c:pt>
                <c:pt idx="8233">
                  <c:v>1865.0</c:v>
                </c:pt>
                <c:pt idx="8234">
                  <c:v>1866.0</c:v>
                </c:pt>
                <c:pt idx="8235">
                  <c:v>1866.0</c:v>
                </c:pt>
                <c:pt idx="8236">
                  <c:v>1867.0</c:v>
                </c:pt>
                <c:pt idx="8237">
                  <c:v>1868.0</c:v>
                </c:pt>
                <c:pt idx="8238">
                  <c:v>1868.0</c:v>
                </c:pt>
                <c:pt idx="8239">
                  <c:v>1868.0</c:v>
                </c:pt>
                <c:pt idx="8240">
                  <c:v>1868.0</c:v>
                </c:pt>
                <c:pt idx="8241">
                  <c:v>1868.0</c:v>
                </c:pt>
                <c:pt idx="8242">
                  <c:v>1868.0</c:v>
                </c:pt>
                <c:pt idx="8243">
                  <c:v>1868.0</c:v>
                </c:pt>
                <c:pt idx="8244">
                  <c:v>1868.0</c:v>
                </c:pt>
                <c:pt idx="8245">
                  <c:v>1868.0</c:v>
                </c:pt>
                <c:pt idx="8246">
                  <c:v>1868.0</c:v>
                </c:pt>
                <c:pt idx="8247">
                  <c:v>1869.0</c:v>
                </c:pt>
                <c:pt idx="8248">
                  <c:v>1869.0</c:v>
                </c:pt>
                <c:pt idx="8249">
                  <c:v>1869.0</c:v>
                </c:pt>
                <c:pt idx="8250">
                  <c:v>1869.0</c:v>
                </c:pt>
                <c:pt idx="8251">
                  <c:v>1869.0</c:v>
                </c:pt>
                <c:pt idx="8252">
                  <c:v>1869.0</c:v>
                </c:pt>
                <c:pt idx="8253">
                  <c:v>1869.0</c:v>
                </c:pt>
                <c:pt idx="8254">
                  <c:v>1869.0</c:v>
                </c:pt>
                <c:pt idx="8255">
                  <c:v>1869.0</c:v>
                </c:pt>
                <c:pt idx="8256">
                  <c:v>1870.0</c:v>
                </c:pt>
                <c:pt idx="8257">
                  <c:v>1870.0</c:v>
                </c:pt>
                <c:pt idx="8258">
                  <c:v>1870.0</c:v>
                </c:pt>
                <c:pt idx="8259">
                  <c:v>1870.0</c:v>
                </c:pt>
                <c:pt idx="8260">
                  <c:v>1870.0</c:v>
                </c:pt>
                <c:pt idx="8261">
                  <c:v>1870.0</c:v>
                </c:pt>
                <c:pt idx="8262">
                  <c:v>1871.0</c:v>
                </c:pt>
                <c:pt idx="8263">
                  <c:v>1872.0</c:v>
                </c:pt>
                <c:pt idx="8264">
                  <c:v>1872.0</c:v>
                </c:pt>
                <c:pt idx="8265">
                  <c:v>1872.0</c:v>
                </c:pt>
                <c:pt idx="8266">
                  <c:v>1872.0</c:v>
                </c:pt>
                <c:pt idx="8267">
                  <c:v>1872.0</c:v>
                </c:pt>
                <c:pt idx="8268">
                  <c:v>1872.0</c:v>
                </c:pt>
                <c:pt idx="8269">
                  <c:v>1872.0</c:v>
                </c:pt>
                <c:pt idx="8270">
                  <c:v>1872.0</c:v>
                </c:pt>
                <c:pt idx="8271">
                  <c:v>1872.0</c:v>
                </c:pt>
                <c:pt idx="8272">
                  <c:v>1872.0</c:v>
                </c:pt>
                <c:pt idx="8273">
                  <c:v>1873.0</c:v>
                </c:pt>
                <c:pt idx="8274">
                  <c:v>1874.0</c:v>
                </c:pt>
                <c:pt idx="8275">
                  <c:v>1874.0</c:v>
                </c:pt>
                <c:pt idx="8276">
                  <c:v>1874.0</c:v>
                </c:pt>
                <c:pt idx="8277">
                  <c:v>1874.0</c:v>
                </c:pt>
                <c:pt idx="8278">
                  <c:v>1874.0</c:v>
                </c:pt>
                <c:pt idx="8279">
                  <c:v>1874.0</c:v>
                </c:pt>
                <c:pt idx="8280">
                  <c:v>1874.0</c:v>
                </c:pt>
                <c:pt idx="8281">
                  <c:v>1874.0</c:v>
                </c:pt>
                <c:pt idx="8282">
                  <c:v>1874.0</c:v>
                </c:pt>
                <c:pt idx="8283">
                  <c:v>1874.0</c:v>
                </c:pt>
                <c:pt idx="8284">
                  <c:v>1874.0</c:v>
                </c:pt>
                <c:pt idx="8285">
                  <c:v>1874.0</c:v>
                </c:pt>
                <c:pt idx="8286">
                  <c:v>1874.0</c:v>
                </c:pt>
                <c:pt idx="8287">
                  <c:v>1874.0</c:v>
                </c:pt>
                <c:pt idx="8288">
                  <c:v>1875.0</c:v>
                </c:pt>
                <c:pt idx="8289">
                  <c:v>1876.0</c:v>
                </c:pt>
                <c:pt idx="8290">
                  <c:v>1877.0</c:v>
                </c:pt>
                <c:pt idx="8291">
                  <c:v>1878.0</c:v>
                </c:pt>
                <c:pt idx="8292">
                  <c:v>1878.0</c:v>
                </c:pt>
                <c:pt idx="8293">
                  <c:v>1878.0</c:v>
                </c:pt>
                <c:pt idx="8294">
                  <c:v>1878.0</c:v>
                </c:pt>
                <c:pt idx="8295">
                  <c:v>1878.0</c:v>
                </c:pt>
                <c:pt idx="8296">
                  <c:v>1878.0</c:v>
                </c:pt>
                <c:pt idx="8297">
                  <c:v>1878.0</c:v>
                </c:pt>
                <c:pt idx="8298">
                  <c:v>1878.0</c:v>
                </c:pt>
                <c:pt idx="8299">
                  <c:v>1878.0</c:v>
                </c:pt>
                <c:pt idx="8300">
                  <c:v>1878.0</c:v>
                </c:pt>
                <c:pt idx="8301">
                  <c:v>1878.0</c:v>
                </c:pt>
                <c:pt idx="8302">
                  <c:v>1878.0</c:v>
                </c:pt>
                <c:pt idx="8303">
                  <c:v>1878.0</c:v>
                </c:pt>
                <c:pt idx="8304">
                  <c:v>1878.0</c:v>
                </c:pt>
                <c:pt idx="8305">
                  <c:v>1878.0</c:v>
                </c:pt>
                <c:pt idx="8306">
                  <c:v>1878.0</c:v>
                </c:pt>
                <c:pt idx="8307">
                  <c:v>1879.0</c:v>
                </c:pt>
                <c:pt idx="8308">
                  <c:v>1880.0</c:v>
                </c:pt>
                <c:pt idx="8309">
                  <c:v>1881.0</c:v>
                </c:pt>
                <c:pt idx="8310">
                  <c:v>1881.0</c:v>
                </c:pt>
                <c:pt idx="8311">
                  <c:v>1881.0</c:v>
                </c:pt>
                <c:pt idx="8312">
                  <c:v>1881.0</c:v>
                </c:pt>
                <c:pt idx="8313">
                  <c:v>1881.0</c:v>
                </c:pt>
                <c:pt idx="8314">
                  <c:v>1881.0</c:v>
                </c:pt>
                <c:pt idx="8315">
                  <c:v>1881.0</c:v>
                </c:pt>
                <c:pt idx="8316">
                  <c:v>1881.0</c:v>
                </c:pt>
                <c:pt idx="8317">
                  <c:v>1882.0</c:v>
                </c:pt>
                <c:pt idx="8318">
                  <c:v>1883.0</c:v>
                </c:pt>
                <c:pt idx="8319">
                  <c:v>1883.0</c:v>
                </c:pt>
                <c:pt idx="8320">
                  <c:v>1883.0</c:v>
                </c:pt>
                <c:pt idx="8321">
                  <c:v>1883.0</c:v>
                </c:pt>
                <c:pt idx="8322">
                  <c:v>1883.0</c:v>
                </c:pt>
                <c:pt idx="8323">
                  <c:v>1883.0</c:v>
                </c:pt>
                <c:pt idx="8324">
                  <c:v>1883.0</c:v>
                </c:pt>
                <c:pt idx="8325">
                  <c:v>1883.0</c:v>
                </c:pt>
                <c:pt idx="8326">
                  <c:v>1883.0</c:v>
                </c:pt>
                <c:pt idx="8327">
                  <c:v>1883.0</c:v>
                </c:pt>
                <c:pt idx="8328">
                  <c:v>1883.0</c:v>
                </c:pt>
                <c:pt idx="8329">
                  <c:v>1883.0</c:v>
                </c:pt>
                <c:pt idx="8330">
                  <c:v>1884.0</c:v>
                </c:pt>
                <c:pt idx="8331">
                  <c:v>1884.0</c:v>
                </c:pt>
                <c:pt idx="8332">
                  <c:v>1884.0</c:v>
                </c:pt>
                <c:pt idx="8333">
                  <c:v>1884.0</c:v>
                </c:pt>
                <c:pt idx="8334">
                  <c:v>1884.0</c:v>
                </c:pt>
                <c:pt idx="8335">
                  <c:v>1884.0</c:v>
                </c:pt>
                <c:pt idx="8336">
                  <c:v>1884.0</c:v>
                </c:pt>
                <c:pt idx="8337">
                  <c:v>1884.0</c:v>
                </c:pt>
                <c:pt idx="8338">
                  <c:v>1884.0</c:v>
                </c:pt>
                <c:pt idx="8339">
                  <c:v>1885.0</c:v>
                </c:pt>
                <c:pt idx="8340">
                  <c:v>1885.0</c:v>
                </c:pt>
                <c:pt idx="8341">
                  <c:v>1885.0</c:v>
                </c:pt>
                <c:pt idx="8342">
                  <c:v>1885.0</c:v>
                </c:pt>
                <c:pt idx="8343">
                  <c:v>1886.0</c:v>
                </c:pt>
                <c:pt idx="8344">
                  <c:v>1886.0</c:v>
                </c:pt>
                <c:pt idx="8345">
                  <c:v>1886.0</c:v>
                </c:pt>
                <c:pt idx="8346">
                  <c:v>1886.0</c:v>
                </c:pt>
                <c:pt idx="8347">
                  <c:v>1886.0</c:v>
                </c:pt>
                <c:pt idx="8348">
                  <c:v>1886.0</c:v>
                </c:pt>
                <c:pt idx="8349">
                  <c:v>1887.0</c:v>
                </c:pt>
                <c:pt idx="8350">
                  <c:v>1887.0</c:v>
                </c:pt>
                <c:pt idx="8351">
                  <c:v>1887.0</c:v>
                </c:pt>
                <c:pt idx="8352">
                  <c:v>1887.0</c:v>
                </c:pt>
                <c:pt idx="8353">
                  <c:v>1887.0</c:v>
                </c:pt>
                <c:pt idx="8354">
                  <c:v>1887.0</c:v>
                </c:pt>
                <c:pt idx="8355">
                  <c:v>1887.0</c:v>
                </c:pt>
                <c:pt idx="8356">
                  <c:v>1887.0</c:v>
                </c:pt>
                <c:pt idx="8357">
                  <c:v>1887.0</c:v>
                </c:pt>
                <c:pt idx="8358">
                  <c:v>1887.0</c:v>
                </c:pt>
                <c:pt idx="8359">
                  <c:v>1887.0</c:v>
                </c:pt>
                <c:pt idx="8360">
                  <c:v>1887.0</c:v>
                </c:pt>
                <c:pt idx="8361">
                  <c:v>1888.0</c:v>
                </c:pt>
                <c:pt idx="8362">
                  <c:v>1888.0</c:v>
                </c:pt>
                <c:pt idx="8363">
                  <c:v>1888.0</c:v>
                </c:pt>
                <c:pt idx="8364">
                  <c:v>1888.0</c:v>
                </c:pt>
                <c:pt idx="8365">
                  <c:v>1888.0</c:v>
                </c:pt>
                <c:pt idx="8366">
                  <c:v>1888.0</c:v>
                </c:pt>
                <c:pt idx="8367">
                  <c:v>1888.0</c:v>
                </c:pt>
                <c:pt idx="8368">
                  <c:v>1888.0</c:v>
                </c:pt>
                <c:pt idx="8369">
                  <c:v>1888.0</c:v>
                </c:pt>
                <c:pt idx="8370">
                  <c:v>1889.0</c:v>
                </c:pt>
                <c:pt idx="8371">
                  <c:v>1889.0</c:v>
                </c:pt>
                <c:pt idx="8372">
                  <c:v>1889.0</c:v>
                </c:pt>
                <c:pt idx="8373">
                  <c:v>1889.0</c:v>
                </c:pt>
                <c:pt idx="8374">
                  <c:v>1890.0</c:v>
                </c:pt>
                <c:pt idx="8375">
                  <c:v>1890.0</c:v>
                </c:pt>
                <c:pt idx="8376">
                  <c:v>1890.0</c:v>
                </c:pt>
                <c:pt idx="8377">
                  <c:v>1890.0</c:v>
                </c:pt>
                <c:pt idx="8378">
                  <c:v>1890.0</c:v>
                </c:pt>
                <c:pt idx="8379">
                  <c:v>1890.0</c:v>
                </c:pt>
                <c:pt idx="8380">
                  <c:v>1890.0</c:v>
                </c:pt>
                <c:pt idx="8381">
                  <c:v>1890.0</c:v>
                </c:pt>
                <c:pt idx="8382">
                  <c:v>1890.0</c:v>
                </c:pt>
                <c:pt idx="8383">
                  <c:v>1890.0</c:v>
                </c:pt>
                <c:pt idx="8384">
                  <c:v>1891.0</c:v>
                </c:pt>
                <c:pt idx="8385">
                  <c:v>1892.0</c:v>
                </c:pt>
                <c:pt idx="8386">
                  <c:v>1893.0</c:v>
                </c:pt>
                <c:pt idx="8387">
                  <c:v>1893.0</c:v>
                </c:pt>
                <c:pt idx="8388">
                  <c:v>1894.0</c:v>
                </c:pt>
                <c:pt idx="8389">
                  <c:v>1894.0</c:v>
                </c:pt>
                <c:pt idx="8390">
                  <c:v>1895.0</c:v>
                </c:pt>
                <c:pt idx="8391">
                  <c:v>1895.0</c:v>
                </c:pt>
                <c:pt idx="8392">
                  <c:v>1895.0</c:v>
                </c:pt>
                <c:pt idx="8393">
                  <c:v>1895.0</c:v>
                </c:pt>
                <c:pt idx="8394">
                  <c:v>1895.0</c:v>
                </c:pt>
                <c:pt idx="8395">
                  <c:v>1895.0</c:v>
                </c:pt>
                <c:pt idx="8396">
                  <c:v>1896.0</c:v>
                </c:pt>
                <c:pt idx="8397">
                  <c:v>1897.0</c:v>
                </c:pt>
                <c:pt idx="8398">
                  <c:v>1897.0</c:v>
                </c:pt>
                <c:pt idx="8399">
                  <c:v>1898.0</c:v>
                </c:pt>
                <c:pt idx="8400">
                  <c:v>1898.0</c:v>
                </c:pt>
                <c:pt idx="8401">
                  <c:v>1898.0</c:v>
                </c:pt>
                <c:pt idx="8402">
                  <c:v>1898.0</c:v>
                </c:pt>
                <c:pt idx="8403">
                  <c:v>1898.0</c:v>
                </c:pt>
                <c:pt idx="8404">
                  <c:v>1898.0</c:v>
                </c:pt>
                <c:pt idx="8405">
                  <c:v>1898.0</c:v>
                </c:pt>
                <c:pt idx="8406">
                  <c:v>1899.0</c:v>
                </c:pt>
                <c:pt idx="8407">
                  <c:v>1899.0</c:v>
                </c:pt>
                <c:pt idx="8408">
                  <c:v>1899.0</c:v>
                </c:pt>
                <c:pt idx="8409">
                  <c:v>1900.0</c:v>
                </c:pt>
                <c:pt idx="8410">
                  <c:v>1900.0</c:v>
                </c:pt>
                <c:pt idx="8411">
                  <c:v>1900.0</c:v>
                </c:pt>
                <c:pt idx="8412">
                  <c:v>1900.0</c:v>
                </c:pt>
                <c:pt idx="8413">
                  <c:v>1900.0</c:v>
                </c:pt>
                <c:pt idx="8414">
                  <c:v>1900.0</c:v>
                </c:pt>
                <c:pt idx="8415">
                  <c:v>1900.0</c:v>
                </c:pt>
                <c:pt idx="8416">
                  <c:v>1900.0</c:v>
                </c:pt>
                <c:pt idx="8417">
                  <c:v>1900.0</c:v>
                </c:pt>
                <c:pt idx="8418">
                  <c:v>1900.0</c:v>
                </c:pt>
                <c:pt idx="8419">
                  <c:v>1900.0</c:v>
                </c:pt>
                <c:pt idx="8420">
                  <c:v>1900.0</c:v>
                </c:pt>
                <c:pt idx="8421">
                  <c:v>1901.0</c:v>
                </c:pt>
                <c:pt idx="8422">
                  <c:v>1902.0</c:v>
                </c:pt>
                <c:pt idx="8423">
                  <c:v>1902.0</c:v>
                </c:pt>
                <c:pt idx="8424">
                  <c:v>1903.0</c:v>
                </c:pt>
                <c:pt idx="8425">
                  <c:v>1904.0</c:v>
                </c:pt>
                <c:pt idx="8426">
                  <c:v>1904.0</c:v>
                </c:pt>
                <c:pt idx="8427">
                  <c:v>1904.0</c:v>
                </c:pt>
                <c:pt idx="8428">
                  <c:v>1905.0</c:v>
                </c:pt>
                <c:pt idx="8429">
                  <c:v>1905.0</c:v>
                </c:pt>
                <c:pt idx="8430">
                  <c:v>1905.0</c:v>
                </c:pt>
                <c:pt idx="8431">
                  <c:v>1905.0</c:v>
                </c:pt>
                <c:pt idx="8432">
                  <c:v>1905.0</c:v>
                </c:pt>
                <c:pt idx="8433">
                  <c:v>1905.0</c:v>
                </c:pt>
                <c:pt idx="8434">
                  <c:v>1905.0</c:v>
                </c:pt>
                <c:pt idx="8435">
                  <c:v>1905.0</c:v>
                </c:pt>
                <c:pt idx="8436">
                  <c:v>1905.0</c:v>
                </c:pt>
                <c:pt idx="8437">
                  <c:v>1905.0</c:v>
                </c:pt>
                <c:pt idx="8438">
                  <c:v>1905.0</c:v>
                </c:pt>
                <c:pt idx="8439">
                  <c:v>1905.0</c:v>
                </c:pt>
                <c:pt idx="8440">
                  <c:v>1905.0</c:v>
                </c:pt>
                <c:pt idx="8441">
                  <c:v>1905.0</c:v>
                </c:pt>
                <c:pt idx="8442">
                  <c:v>1905.0</c:v>
                </c:pt>
                <c:pt idx="8443">
                  <c:v>1905.0</c:v>
                </c:pt>
                <c:pt idx="8444">
                  <c:v>1905.0</c:v>
                </c:pt>
                <c:pt idx="8445">
                  <c:v>1905.0</c:v>
                </c:pt>
                <c:pt idx="8446">
                  <c:v>1905.0</c:v>
                </c:pt>
                <c:pt idx="8447">
                  <c:v>1905.0</c:v>
                </c:pt>
                <c:pt idx="8448">
                  <c:v>1905.0</c:v>
                </c:pt>
                <c:pt idx="8449">
                  <c:v>1905.0</c:v>
                </c:pt>
                <c:pt idx="8450">
                  <c:v>1905.0</c:v>
                </c:pt>
                <c:pt idx="8451">
                  <c:v>1905.0</c:v>
                </c:pt>
                <c:pt idx="8452">
                  <c:v>1905.0</c:v>
                </c:pt>
                <c:pt idx="8453">
                  <c:v>1905.0</c:v>
                </c:pt>
                <c:pt idx="8454">
                  <c:v>1905.0</c:v>
                </c:pt>
                <c:pt idx="8455">
                  <c:v>1905.0</c:v>
                </c:pt>
                <c:pt idx="8456">
                  <c:v>1905.0</c:v>
                </c:pt>
                <c:pt idx="8457">
                  <c:v>1905.0</c:v>
                </c:pt>
                <c:pt idx="8458">
                  <c:v>1905.0</c:v>
                </c:pt>
                <c:pt idx="8459">
                  <c:v>1905.0</c:v>
                </c:pt>
                <c:pt idx="8460">
                  <c:v>1905.0</c:v>
                </c:pt>
                <c:pt idx="8461">
                  <c:v>1905.0</c:v>
                </c:pt>
                <c:pt idx="8462">
                  <c:v>1905.0</c:v>
                </c:pt>
                <c:pt idx="8463">
                  <c:v>1905.0</c:v>
                </c:pt>
                <c:pt idx="8464">
                  <c:v>1905.0</c:v>
                </c:pt>
                <c:pt idx="8465">
                  <c:v>1906.0</c:v>
                </c:pt>
                <c:pt idx="8466">
                  <c:v>1907.0</c:v>
                </c:pt>
                <c:pt idx="8467">
                  <c:v>1907.0</c:v>
                </c:pt>
                <c:pt idx="8468">
                  <c:v>1907.0</c:v>
                </c:pt>
                <c:pt idx="8469">
                  <c:v>1907.0</c:v>
                </c:pt>
                <c:pt idx="8470">
                  <c:v>1907.0</c:v>
                </c:pt>
                <c:pt idx="8471">
                  <c:v>1907.0</c:v>
                </c:pt>
                <c:pt idx="8472">
                  <c:v>1907.0</c:v>
                </c:pt>
                <c:pt idx="8473">
                  <c:v>1907.0</c:v>
                </c:pt>
                <c:pt idx="8474">
                  <c:v>1907.0</c:v>
                </c:pt>
                <c:pt idx="8475">
                  <c:v>1908.0</c:v>
                </c:pt>
                <c:pt idx="8476">
                  <c:v>1908.0</c:v>
                </c:pt>
                <c:pt idx="8477">
                  <c:v>1908.0</c:v>
                </c:pt>
                <c:pt idx="8478">
                  <c:v>1908.0</c:v>
                </c:pt>
                <c:pt idx="8479">
                  <c:v>1908.0</c:v>
                </c:pt>
                <c:pt idx="8480">
                  <c:v>1908.0</c:v>
                </c:pt>
                <c:pt idx="8481">
                  <c:v>1908.0</c:v>
                </c:pt>
                <c:pt idx="8482">
                  <c:v>1908.0</c:v>
                </c:pt>
                <c:pt idx="8483">
                  <c:v>1908.0</c:v>
                </c:pt>
                <c:pt idx="8484">
                  <c:v>1908.0</c:v>
                </c:pt>
                <c:pt idx="8485">
                  <c:v>1908.0</c:v>
                </c:pt>
                <c:pt idx="8486">
                  <c:v>1909.0</c:v>
                </c:pt>
                <c:pt idx="8487">
                  <c:v>1909.0</c:v>
                </c:pt>
                <c:pt idx="8488">
                  <c:v>1909.0</c:v>
                </c:pt>
                <c:pt idx="8489">
                  <c:v>1909.0</c:v>
                </c:pt>
                <c:pt idx="8490">
                  <c:v>1909.0</c:v>
                </c:pt>
                <c:pt idx="8491">
                  <c:v>1909.0</c:v>
                </c:pt>
                <c:pt idx="8492">
                  <c:v>1909.0</c:v>
                </c:pt>
                <c:pt idx="8493">
                  <c:v>1909.0</c:v>
                </c:pt>
                <c:pt idx="8494">
                  <c:v>1909.0</c:v>
                </c:pt>
                <c:pt idx="8495">
                  <c:v>1909.0</c:v>
                </c:pt>
                <c:pt idx="8496">
                  <c:v>1909.0</c:v>
                </c:pt>
                <c:pt idx="8497">
                  <c:v>1909.0</c:v>
                </c:pt>
                <c:pt idx="8498">
                  <c:v>1909.0</c:v>
                </c:pt>
                <c:pt idx="8499">
                  <c:v>1909.0</c:v>
                </c:pt>
                <c:pt idx="8500">
                  <c:v>1909.0</c:v>
                </c:pt>
                <c:pt idx="8501">
                  <c:v>1909.0</c:v>
                </c:pt>
                <c:pt idx="8502">
                  <c:v>1909.0</c:v>
                </c:pt>
                <c:pt idx="8503">
                  <c:v>1909.0</c:v>
                </c:pt>
                <c:pt idx="8504">
                  <c:v>1909.0</c:v>
                </c:pt>
                <c:pt idx="8505">
                  <c:v>1909.0</c:v>
                </c:pt>
                <c:pt idx="8506">
                  <c:v>1909.0</c:v>
                </c:pt>
                <c:pt idx="8507">
                  <c:v>1909.0</c:v>
                </c:pt>
                <c:pt idx="8508">
                  <c:v>1909.0</c:v>
                </c:pt>
                <c:pt idx="8509">
                  <c:v>1909.0</c:v>
                </c:pt>
                <c:pt idx="8510">
                  <c:v>1910.0</c:v>
                </c:pt>
                <c:pt idx="8511">
                  <c:v>1910.0</c:v>
                </c:pt>
                <c:pt idx="8512">
                  <c:v>1910.0</c:v>
                </c:pt>
                <c:pt idx="8513">
                  <c:v>1910.0</c:v>
                </c:pt>
                <c:pt idx="8514">
                  <c:v>1910.0</c:v>
                </c:pt>
                <c:pt idx="8515">
                  <c:v>1910.0</c:v>
                </c:pt>
                <c:pt idx="8516">
                  <c:v>1910.0</c:v>
                </c:pt>
                <c:pt idx="8517">
                  <c:v>1910.0</c:v>
                </c:pt>
                <c:pt idx="8518">
                  <c:v>1910.0</c:v>
                </c:pt>
                <c:pt idx="8519">
                  <c:v>1910.0</c:v>
                </c:pt>
                <c:pt idx="8520">
                  <c:v>1910.0</c:v>
                </c:pt>
                <c:pt idx="8521">
                  <c:v>1910.0</c:v>
                </c:pt>
                <c:pt idx="8522">
                  <c:v>1910.0</c:v>
                </c:pt>
                <c:pt idx="8523">
                  <c:v>1910.0</c:v>
                </c:pt>
                <c:pt idx="8524">
                  <c:v>1910.0</c:v>
                </c:pt>
                <c:pt idx="8525">
                  <c:v>1910.0</c:v>
                </c:pt>
                <c:pt idx="8526">
                  <c:v>1911.0</c:v>
                </c:pt>
                <c:pt idx="8527">
                  <c:v>1911.0</c:v>
                </c:pt>
                <c:pt idx="8528">
                  <c:v>1911.0</c:v>
                </c:pt>
                <c:pt idx="8529">
                  <c:v>1911.0</c:v>
                </c:pt>
                <c:pt idx="8530">
                  <c:v>1911.0</c:v>
                </c:pt>
                <c:pt idx="8531">
                  <c:v>1911.0</c:v>
                </c:pt>
                <c:pt idx="8532">
                  <c:v>1912.0</c:v>
                </c:pt>
                <c:pt idx="8533">
                  <c:v>1913.0</c:v>
                </c:pt>
                <c:pt idx="8534">
                  <c:v>1913.0</c:v>
                </c:pt>
                <c:pt idx="8535">
                  <c:v>1913.0</c:v>
                </c:pt>
                <c:pt idx="8536">
                  <c:v>1913.0</c:v>
                </c:pt>
                <c:pt idx="8537">
                  <c:v>1913.0</c:v>
                </c:pt>
                <c:pt idx="8538">
                  <c:v>1913.0</c:v>
                </c:pt>
                <c:pt idx="8539">
                  <c:v>1914.0</c:v>
                </c:pt>
                <c:pt idx="8540">
                  <c:v>1914.0</c:v>
                </c:pt>
                <c:pt idx="8541">
                  <c:v>1914.0</c:v>
                </c:pt>
                <c:pt idx="8542">
                  <c:v>1914.0</c:v>
                </c:pt>
                <c:pt idx="8543">
                  <c:v>1915.0</c:v>
                </c:pt>
                <c:pt idx="8544">
                  <c:v>1915.0</c:v>
                </c:pt>
                <c:pt idx="8545">
                  <c:v>1915.0</c:v>
                </c:pt>
                <c:pt idx="8546">
                  <c:v>1915.0</c:v>
                </c:pt>
                <c:pt idx="8547">
                  <c:v>1915.0</c:v>
                </c:pt>
                <c:pt idx="8548">
                  <c:v>1915.0</c:v>
                </c:pt>
                <c:pt idx="8549">
                  <c:v>1915.0</c:v>
                </c:pt>
                <c:pt idx="8550">
                  <c:v>1915.0</c:v>
                </c:pt>
                <c:pt idx="8551">
                  <c:v>1915.0</c:v>
                </c:pt>
                <c:pt idx="8552">
                  <c:v>1916.0</c:v>
                </c:pt>
                <c:pt idx="8553">
                  <c:v>1917.0</c:v>
                </c:pt>
                <c:pt idx="8554">
                  <c:v>1917.0</c:v>
                </c:pt>
                <c:pt idx="8555">
                  <c:v>1917.0</c:v>
                </c:pt>
                <c:pt idx="8556">
                  <c:v>1918.0</c:v>
                </c:pt>
                <c:pt idx="8557">
                  <c:v>1919.0</c:v>
                </c:pt>
                <c:pt idx="8558">
                  <c:v>1919.0</c:v>
                </c:pt>
                <c:pt idx="8559">
                  <c:v>1919.0</c:v>
                </c:pt>
                <c:pt idx="8560">
                  <c:v>1919.0</c:v>
                </c:pt>
                <c:pt idx="8561">
                  <c:v>1919.0</c:v>
                </c:pt>
                <c:pt idx="8562">
                  <c:v>1919.0</c:v>
                </c:pt>
                <c:pt idx="8563">
                  <c:v>1920.0</c:v>
                </c:pt>
                <c:pt idx="8564">
                  <c:v>1921.0</c:v>
                </c:pt>
                <c:pt idx="8565">
                  <c:v>1921.0</c:v>
                </c:pt>
                <c:pt idx="8566">
                  <c:v>1921.0</c:v>
                </c:pt>
                <c:pt idx="8567">
                  <c:v>1921.0</c:v>
                </c:pt>
                <c:pt idx="8568">
                  <c:v>1922.0</c:v>
                </c:pt>
                <c:pt idx="8569">
                  <c:v>1922.0</c:v>
                </c:pt>
                <c:pt idx="8570">
                  <c:v>1922.0</c:v>
                </c:pt>
                <c:pt idx="8571">
                  <c:v>1923.0</c:v>
                </c:pt>
                <c:pt idx="8572">
                  <c:v>1923.0</c:v>
                </c:pt>
                <c:pt idx="8573">
                  <c:v>1924.0</c:v>
                </c:pt>
                <c:pt idx="8574">
                  <c:v>1924.0</c:v>
                </c:pt>
                <c:pt idx="8575">
                  <c:v>1924.0</c:v>
                </c:pt>
                <c:pt idx="8576">
                  <c:v>1924.0</c:v>
                </c:pt>
                <c:pt idx="8577">
                  <c:v>1924.0</c:v>
                </c:pt>
                <c:pt idx="8578">
                  <c:v>1924.0</c:v>
                </c:pt>
                <c:pt idx="8579">
                  <c:v>1924.0</c:v>
                </c:pt>
                <c:pt idx="8580">
                  <c:v>1925.0</c:v>
                </c:pt>
                <c:pt idx="8581">
                  <c:v>1925.0</c:v>
                </c:pt>
                <c:pt idx="8582">
                  <c:v>1925.0</c:v>
                </c:pt>
                <c:pt idx="8583">
                  <c:v>1925.0</c:v>
                </c:pt>
                <c:pt idx="8584">
                  <c:v>1925.0</c:v>
                </c:pt>
                <c:pt idx="8585">
                  <c:v>1925.0</c:v>
                </c:pt>
                <c:pt idx="8586">
                  <c:v>1926.0</c:v>
                </c:pt>
                <c:pt idx="8587">
                  <c:v>1926.0</c:v>
                </c:pt>
                <c:pt idx="8588">
                  <c:v>1926.0</c:v>
                </c:pt>
                <c:pt idx="8589">
                  <c:v>1926.0</c:v>
                </c:pt>
                <c:pt idx="8590">
                  <c:v>1926.0</c:v>
                </c:pt>
                <c:pt idx="8591">
                  <c:v>1926.0</c:v>
                </c:pt>
                <c:pt idx="8592">
                  <c:v>1927.0</c:v>
                </c:pt>
                <c:pt idx="8593">
                  <c:v>1927.0</c:v>
                </c:pt>
                <c:pt idx="8594">
                  <c:v>1927.0</c:v>
                </c:pt>
                <c:pt idx="8595">
                  <c:v>1927.0</c:v>
                </c:pt>
                <c:pt idx="8596">
                  <c:v>1927.0</c:v>
                </c:pt>
                <c:pt idx="8597">
                  <c:v>1927.0</c:v>
                </c:pt>
                <c:pt idx="8598">
                  <c:v>1927.0</c:v>
                </c:pt>
                <c:pt idx="8599">
                  <c:v>1927.0</c:v>
                </c:pt>
                <c:pt idx="8600">
                  <c:v>1927.0</c:v>
                </c:pt>
                <c:pt idx="8601">
                  <c:v>1927.0</c:v>
                </c:pt>
                <c:pt idx="8602">
                  <c:v>1928.0</c:v>
                </c:pt>
                <c:pt idx="8603">
                  <c:v>1928.0</c:v>
                </c:pt>
                <c:pt idx="8604">
                  <c:v>1929.0</c:v>
                </c:pt>
                <c:pt idx="8605">
                  <c:v>1929.0</c:v>
                </c:pt>
                <c:pt idx="8606">
                  <c:v>1930.0</c:v>
                </c:pt>
                <c:pt idx="8607">
                  <c:v>1930.0</c:v>
                </c:pt>
                <c:pt idx="8608">
                  <c:v>1930.0</c:v>
                </c:pt>
                <c:pt idx="8609">
                  <c:v>1930.0</c:v>
                </c:pt>
                <c:pt idx="8610">
                  <c:v>1931.0</c:v>
                </c:pt>
                <c:pt idx="8611">
                  <c:v>1931.0</c:v>
                </c:pt>
                <c:pt idx="8612">
                  <c:v>1931.0</c:v>
                </c:pt>
                <c:pt idx="8613">
                  <c:v>1931.0</c:v>
                </c:pt>
                <c:pt idx="8614">
                  <c:v>1931.0</c:v>
                </c:pt>
                <c:pt idx="8615">
                  <c:v>1931.0</c:v>
                </c:pt>
                <c:pt idx="8616">
                  <c:v>1932.0</c:v>
                </c:pt>
                <c:pt idx="8617">
                  <c:v>1932.0</c:v>
                </c:pt>
                <c:pt idx="8618">
                  <c:v>1932.0</c:v>
                </c:pt>
                <c:pt idx="8619">
                  <c:v>1932.0</c:v>
                </c:pt>
                <c:pt idx="8620">
                  <c:v>1932.0</c:v>
                </c:pt>
                <c:pt idx="8621">
                  <c:v>1932.0</c:v>
                </c:pt>
                <c:pt idx="8622">
                  <c:v>1932.0</c:v>
                </c:pt>
                <c:pt idx="8623">
                  <c:v>1933.0</c:v>
                </c:pt>
                <c:pt idx="8624">
                  <c:v>1933.0</c:v>
                </c:pt>
                <c:pt idx="8625">
                  <c:v>1933.0</c:v>
                </c:pt>
                <c:pt idx="8626">
                  <c:v>1933.0</c:v>
                </c:pt>
                <c:pt idx="8627">
                  <c:v>1933.0</c:v>
                </c:pt>
                <c:pt idx="8628">
                  <c:v>1933.0</c:v>
                </c:pt>
                <c:pt idx="8629">
                  <c:v>1934.0</c:v>
                </c:pt>
                <c:pt idx="8630">
                  <c:v>1934.0</c:v>
                </c:pt>
                <c:pt idx="8631">
                  <c:v>1934.0</c:v>
                </c:pt>
                <c:pt idx="8632">
                  <c:v>1934.0</c:v>
                </c:pt>
                <c:pt idx="8633">
                  <c:v>1934.0</c:v>
                </c:pt>
                <c:pt idx="8634">
                  <c:v>1935.0</c:v>
                </c:pt>
                <c:pt idx="8635">
                  <c:v>1935.0</c:v>
                </c:pt>
                <c:pt idx="8636">
                  <c:v>1936.0</c:v>
                </c:pt>
                <c:pt idx="8637">
                  <c:v>1936.0</c:v>
                </c:pt>
                <c:pt idx="8638">
                  <c:v>1937.0</c:v>
                </c:pt>
                <c:pt idx="8639">
                  <c:v>1937.0</c:v>
                </c:pt>
                <c:pt idx="8640">
                  <c:v>1937.0</c:v>
                </c:pt>
                <c:pt idx="8641">
                  <c:v>1938.0</c:v>
                </c:pt>
                <c:pt idx="8642">
                  <c:v>1939.0</c:v>
                </c:pt>
                <c:pt idx="8643">
                  <c:v>1939.0</c:v>
                </c:pt>
                <c:pt idx="8644">
                  <c:v>1939.0</c:v>
                </c:pt>
                <c:pt idx="8645">
                  <c:v>1939.0</c:v>
                </c:pt>
                <c:pt idx="8646">
                  <c:v>1940.0</c:v>
                </c:pt>
                <c:pt idx="8647">
                  <c:v>1940.0</c:v>
                </c:pt>
                <c:pt idx="8648">
                  <c:v>1940.0</c:v>
                </c:pt>
                <c:pt idx="8649">
                  <c:v>1941.0</c:v>
                </c:pt>
                <c:pt idx="8650">
                  <c:v>1941.0</c:v>
                </c:pt>
                <c:pt idx="8651">
                  <c:v>1942.0</c:v>
                </c:pt>
                <c:pt idx="8652">
                  <c:v>1943.0</c:v>
                </c:pt>
                <c:pt idx="8653">
                  <c:v>1943.0</c:v>
                </c:pt>
                <c:pt idx="8654">
                  <c:v>1944.0</c:v>
                </c:pt>
                <c:pt idx="8655">
                  <c:v>1944.0</c:v>
                </c:pt>
                <c:pt idx="8656">
                  <c:v>1945.0</c:v>
                </c:pt>
                <c:pt idx="8657">
                  <c:v>1946.0</c:v>
                </c:pt>
                <c:pt idx="8658">
                  <c:v>1947.0</c:v>
                </c:pt>
                <c:pt idx="8659">
                  <c:v>1948.0</c:v>
                </c:pt>
                <c:pt idx="8660">
                  <c:v>1948.0</c:v>
                </c:pt>
                <c:pt idx="8661">
                  <c:v>1948.0</c:v>
                </c:pt>
                <c:pt idx="8662">
                  <c:v>1949.0</c:v>
                </c:pt>
                <c:pt idx="8663">
                  <c:v>1949.0</c:v>
                </c:pt>
                <c:pt idx="8664">
                  <c:v>1949.0</c:v>
                </c:pt>
                <c:pt idx="8665">
                  <c:v>1949.0</c:v>
                </c:pt>
                <c:pt idx="8666">
                  <c:v>1949.0</c:v>
                </c:pt>
                <c:pt idx="8667">
                  <c:v>1949.0</c:v>
                </c:pt>
                <c:pt idx="8668">
                  <c:v>1949.0</c:v>
                </c:pt>
                <c:pt idx="8669">
                  <c:v>1949.0</c:v>
                </c:pt>
                <c:pt idx="8670">
                  <c:v>1949.0</c:v>
                </c:pt>
                <c:pt idx="8671">
                  <c:v>1949.0</c:v>
                </c:pt>
                <c:pt idx="8672">
                  <c:v>1950.0</c:v>
                </c:pt>
                <c:pt idx="8673">
                  <c:v>1951.0</c:v>
                </c:pt>
                <c:pt idx="8674">
                  <c:v>1952.0</c:v>
                </c:pt>
                <c:pt idx="8675">
                  <c:v>1952.0</c:v>
                </c:pt>
                <c:pt idx="8676">
                  <c:v>1952.0</c:v>
                </c:pt>
                <c:pt idx="8677">
                  <c:v>1952.0</c:v>
                </c:pt>
                <c:pt idx="8678">
                  <c:v>1953.0</c:v>
                </c:pt>
                <c:pt idx="8679">
                  <c:v>1953.0</c:v>
                </c:pt>
                <c:pt idx="8680">
                  <c:v>1953.0</c:v>
                </c:pt>
                <c:pt idx="8681">
                  <c:v>1953.0</c:v>
                </c:pt>
                <c:pt idx="8682">
                  <c:v>1953.0</c:v>
                </c:pt>
                <c:pt idx="8683">
                  <c:v>1953.0</c:v>
                </c:pt>
                <c:pt idx="8684">
                  <c:v>1954.0</c:v>
                </c:pt>
                <c:pt idx="8685">
                  <c:v>1954.0</c:v>
                </c:pt>
                <c:pt idx="8686">
                  <c:v>1954.0</c:v>
                </c:pt>
                <c:pt idx="8687">
                  <c:v>1954.0</c:v>
                </c:pt>
                <c:pt idx="8688">
                  <c:v>1954.0</c:v>
                </c:pt>
                <c:pt idx="8689">
                  <c:v>1954.0</c:v>
                </c:pt>
                <c:pt idx="8690">
                  <c:v>1954.0</c:v>
                </c:pt>
                <c:pt idx="8691">
                  <c:v>1955.0</c:v>
                </c:pt>
                <c:pt idx="8692">
                  <c:v>1955.0</c:v>
                </c:pt>
                <c:pt idx="8693">
                  <c:v>1956.0</c:v>
                </c:pt>
                <c:pt idx="8694">
                  <c:v>1957.0</c:v>
                </c:pt>
                <c:pt idx="8695">
                  <c:v>1957.0</c:v>
                </c:pt>
                <c:pt idx="8696">
                  <c:v>1958.0</c:v>
                </c:pt>
                <c:pt idx="8697">
                  <c:v>1959.0</c:v>
                </c:pt>
                <c:pt idx="8698">
                  <c:v>1959.0</c:v>
                </c:pt>
                <c:pt idx="8699">
                  <c:v>1960.0</c:v>
                </c:pt>
                <c:pt idx="8700">
                  <c:v>1960.0</c:v>
                </c:pt>
                <c:pt idx="8701">
                  <c:v>1961.0</c:v>
                </c:pt>
                <c:pt idx="8702">
                  <c:v>1961.0</c:v>
                </c:pt>
                <c:pt idx="8703">
                  <c:v>1961.0</c:v>
                </c:pt>
                <c:pt idx="8704">
                  <c:v>1961.0</c:v>
                </c:pt>
                <c:pt idx="8705">
                  <c:v>1961.0</c:v>
                </c:pt>
                <c:pt idx="8706">
                  <c:v>1962.0</c:v>
                </c:pt>
                <c:pt idx="8707">
                  <c:v>1962.0</c:v>
                </c:pt>
                <c:pt idx="8708">
                  <c:v>1962.0</c:v>
                </c:pt>
                <c:pt idx="8709">
                  <c:v>1962.0</c:v>
                </c:pt>
                <c:pt idx="8710">
                  <c:v>1962.0</c:v>
                </c:pt>
                <c:pt idx="8711">
                  <c:v>1962.0</c:v>
                </c:pt>
                <c:pt idx="8712">
                  <c:v>1963.0</c:v>
                </c:pt>
                <c:pt idx="8713">
                  <c:v>1963.0</c:v>
                </c:pt>
                <c:pt idx="8714">
                  <c:v>1963.0</c:v>
                </c:pt>
                <c:pt idx="8715">
                  <c:v>1963.0</c:v>
                </c:pt>
                <c:pt idx="8716">
                  <c:v>1963.0</c:v>
                </c:pt>
                <c:pt idx="8717">
                  <c:v>1963.0</c:v>
                </c:pt>
                <c:pt idx="8718">
                  <c:v>1963.0</c:v>
                </c:pt>
                <c:pt idx="8719">
                  <c:v>1963.0</c:v>
                </c:pt>
                <c:pt idx="8720">
                  <c:v>1963.0</c:v>
                </c:pt>
                <c:pt idx="8721">
                  <c:v>1963.0</c:v>
                </c:pt>
                <c:pt idx="8722">
                  <c:v>1963.0</c:v>
                </c:pt>
                <c:pt idx="8723">
                  <c:v>1963.0</c:v>
                </c:pt>
                <c:pt idx="8724">
                  <c:v>1963.0</c:v>
                </c:pt>
                <c:pt idx="8725">
                  <c:v>1963.0</c:v>
                </c:pt>
                <c:pt idx="8726">
                  <c:v>1963.0</c:v>
                </c:pt>
                <c:pt idx="8727">
                  <c:v>1963.0</c:v>
                </c:pt>
                <c:pt idx="8728">
                  <c:v>1963.0</c:v>
                </c:pt>
                <c:pt idx="8729">
                  <c:v>1963.0</c:v>
                </c:pt>
                <c:pt idx="8730">
                  <c:v>1964.0</c:v>
                </c:pt>
                <c:pt idx="8731">
                  <c:v>1965.0</c:v>
                </c:pt>
                <c:pt idx="8732">
                  <c:v>1965.0</c:v>
                </c:pt>
                <c:pt idx="8733">
                  <c:v>1966.0</c:v>
                </c:pt>
                <c:pt idx="8734">
                  <c:v>1966.0</c:v>
                </c:pt>
                <c:pt idx="8735">
                  <c:v>1966.0</c:v>
                </c:pt>
                <c:pt idx="8736">
                  <c:v>1966.0</c:v>
                </c:pt>
                <c:pt idx="8737">
                  <c:v>1966.0</c:v>
                </c:pt>
                <c:pt idx="8738">
                  <c:v>1967.0</c:v>
                </c:pt>
                <c:pt idx="8739">
                  <c:v>1967.0</c:v>
                </c:pt>
                <c:pt idx="8740">
                  <c:v>1967.0</c:v>
                </c:pt>
                <c:pt idx="8741">
                  <c:v>1968.0</c:v>
                </c:pt>
                <c:pt idx="8742">
                  <c:v>1968.0</c:v>
                </c:pt>
                <c:pt idx="8743">
                  <c:v>1968.0</c:v>
                </c:pt>
                <c:pt idx="8744">
                  <c:v>1968.0</c:v>
                </c:pt>
                <c:pt idx="8745">
                  <c:v>1968.0</c:v>
                </c:pt>
                <c:pt idx="8746">
                  <c:v>1968.0</c:v>
                </c:pt>
                <c:pt idx="8747">
                  <c:v>1968.0</c:v>
                </c:pt>
                <c:pt idx="8748">
                  <c:v>1969.0</c:v>
                </c:pt>
                <c:pt idx="8749">
                  <c:v>1970.0</c:v>
                </c:pt>
                <c:pt idx="8750">
                  <c:v>1971.0</c:v>
                </c:pt>
                <c:pt idx="8751">
                  <c:v>1971.0</c:v>
                </c:pt>
                <c:pt idx="8752">
                  <c:v>1971.0</c:v>
                </c:pt>
                <c:pt idx="8753">
                  <c:v>1972.0</c:v>
                </c:pt>
                <c:pt idx="8754">
                  <c:v>1972.0</c:v>
                </c:pt>
                <c:pt idx="8755">
                  <c:v>1973.0</c:v>
                </c:pt>
                <c:pt idx="8756">
                  <c:v>1973.0</c:v>
                </c:pt>
                <c:pt idx="8757">
                  <c:v>1973.0</c:v>
                </c:pt>
                <c:pt idx="8758">
                  <c:v>1973.0</c:v>
                </c:pt>
                <c:pt idx="8759">
                  <c:v>1973.0</c:v>
                </c:pt>
                <c:pt idx="8760">
                  <c:v>1973.0</c:v>
                </c:pt>
                <c:pt idx="8761">
                  <c:v>1973.0</c:v>
                </c:pt>
                <c:pt idx="8762">
                  <c:v>1973.0</c:v>
                </c:pt>
                <c:pt idx="8763">
                  <c:v>1973.0</c:v>
                </c:pt>
                <c:pt idx="8764">
                  <c:v>1973.0</c:v>
                </c:pt>
                <c:pt idx="8765">
                  <c:v>1973.0</c:v>
                </c:pt>
                <c:pt idx="8766">
                  <c:v>1973.0</c:v>
                </c:pt>
                <c:pt idx="8767">
                  <c:v>1973.0</c:v>
                </c:pt>
                <c:pt idx="8768">
                  <c:v>1973.0</c:v>
                </c:pt>
                <c:pt idx="8769">
                  <c:v>1973.0</c:v>
                </c:pt>
                <c:pt idx="8770">
                  <c:v>1973.0</c:v>
                </c:pt>
                <c:pt idx="8771">
                  <c:v>1973.0</c:v>
                </c:pt>
                <c:pt idx="8772">
                  <c:v>1973.0</c:v>
                </c:pt>
                <c:pt idx="8773">
                  <c:v>1973.0</c:v>
                </c:pt>
                <c:pt idx="8774">
                  <c:v>1973.0</c:v>
                </c:pt>
                <c:pt idx="8775">
                  <c:v>1973.0</c:v>
                </c:pt>
                <c:pt idx="8776">
                  <c:v>1974.0</c:v>
                </c:pt>
                <c:pt idx="8777">
                  <c:v>1974.0</c:v>
                </c:pt>
                <c:pt idx="8778">
                  <c:v>1974.0</c:v>
                </c:pt>
                <c:pt idx="8779">
                  <c:v>1974.0</c:v>
                </c:pt>
                <c:pt idx="8780">
                  <c:v>1974.0</c:v>
                </c:pt>
                <c:pt idx="8781">
                  <c:v>1975.0</c:v>
                </c:pt>
                <c:pt idx="8782">
                  <c:v>1975.0</c:v>
                </c:pt>
                <c:pt idx="8783">
                  <c:v>1976.0</c:v>
                </c:pt>
                <c:pt idx="8784">
                  <c:v>1976.0</c:v>
                </c:pt>
                <c:pt idx="8785">
                  <c:v>1976.0</c:v>
                </c:pt>
                <c:pt idx="8786">
                  <c:v>1976.0</c:v>
                </c:pt>
                <c:pt idx="8787">
                  <c:v>1976.0</c:v>
                </c:pt>
                <c:pt idx="8788">
                  <c:v>1976.0</c:v>
                </c:pt>
                <c:pt idx="8789">
                  <c:v>1977.0</c:v>
                </c:pt>
                <c:pt idx="8790">
                  <c:v>1977.0</c:v>
                </c:pt>
                <c:pt idx="8791">
                  <c:v>1977.0</c:v>
                </c:pt>
                <c:pt idx="8792">
                  <c:v>1977.0</c:v>
                </c:pt>
                <c:pt idx="8793">
                  <c:v>1977.0</c:v>
                </c:pt>
                <c:pt idx="8794">
                  <c:v>1977.0</c:v>
                </c:pt>
                <c:pt idx="8795">
                  <c:v>1978.0</c:v>
                </c:pt>
                <c:pt idx="8796">
                  <c:v>1978.0</c:v>
                </c:pt>
                <c:pt idx="8797">
                  <c:v>1978.0</c:v>
                </c:pt>
                <c:pt idx="8798">
                  <c:v>1978.0</c:v>
                </c:pt>
                <c:pt idx="8799">
                  <c:v>1978.0</c:v>
                </c:pt>
                <c:pt idx="8800">
                  <c:v>1978.0</c:v>
                </c:pt>
                <c:pt idx="8801">
                  <c:v>1978.0</c:v>
                </c:pt>
                <c:pt idx="8802">
                  <c:v>1978.0</c:v>
                </c:pt>
                <c:pt idx="8803">
                  <c:v>1978.0</c:v>
                </c:pt>
                <c:pt idx="8804">
                  <c:v>1978.0</c:v>
                </c:pt>
                <c:pt idx="8805">
                  <c:v>1978.0</c:v>
                </c:pt>
                <c:pt idx="8806">
                  <c:v>1978.0</c:v>
                </c:pt>
                <c:pt idx="8807">
                  <c:v>1978.0</c:v>
                </c:pt>
                <c:pt idx="8808">
                  <c:v>1978.0</c:v>
                </c:pt>
                <c:pt idx="8809">
                  <c:v>1978.0</c:v>
                </c:pt>
                <c:pt idx="8810">
                  <c:v>1978.0</c:v>
                </c:pt>
                <c:pt idx="8811">
                  <c:v>1978.0</c:v>
                </c:pt>
                <c:pt idx="8812">
                  <c:v>1978.0</c:v>
                </c:pt>
                <c:pt idx="8813">
                  <c:v>1978.0</c:v>
                </c:pt>
                <c:pt idx="8814">
                  <c:v>1978.0</c:v>
                </c:pt>
                <c:pt idx="8815">
                  <c:v>1978.0</c:v>
                </c:pt>
                <c:pt idx="8816">
                  <c:v>1979.0</c:v>
                </c:pt>
                <c:pt idx="8817">
                  <c:v>1980.0</c:v>
                </c:pt>
                <c:pt idx="8818">
                  <c:v>1981.0</c:v>
                </c:pt>
                <c:pt idx="8819">
                  <c:v>1981.0</c:v>
                </c:pt>
                <c:pt idx="8820">
                  <c:v>1981.0</c:v>
                </c:pt>
                <c:pt idx="8821">
                  <c:v>1982.0</c:v>
                </c:pt>
                <c:pt idx="8822">
                  <c:v>1982.0</c:v>
                </c:pt>
                <c:pt idx="8823">
                  <c:v>1983.0</c:v>
                </c:pt>
                <c:pt idx="8824">
                  <c:v>1983.0</c:v>
                </c:pt>
                <c:pt idx="8825">
                  <c:v>1983.0</c:v>
                </c:pt>
                <c:pt idx="8826">
                  <c:v>1983.0</c:v>
                </c:pt>
                <c:pt idx="8827">
                  <c:v>1983.0</c:v>
                </c:pt>
                <c:pt idx="8828">
                  <c:v>1984.0</c:v>
                </c:pt>
                <c:pt idx="8829">
                  <c:v>1984.0</c:v>
                </c:pt>
                <c:pt idx="8830">
                  <c:v>1984.0</c:v>
                </c:pt>
                <c:pt idx="8831">
                  <c:v>1984.0</c:v>
                </c:pt>
                <c:pt idx="8832">
                  <c:v>1984.0</c:v>
                </c:pt>
                <c:pt idx="8833">
                  <c:v>1984.0</c:v>
                </c:pt>
                <c:pt idx="8834">
                  <c:v>1984.0</c:v>
                </c:pt>
                <c:pt idx="8835">
                  <c:v>1984.0</c:v>
                </c:pt>
                <c:pt idx="8836">
                  <c:v>1985.0</c:v>
                </c:pt>
                <c:pt idx="8837">
                  <c:v>1985.0</c:v>
                </c:pt>
                <c:pt idx="8838">
                  <c:v>1985.0</c:v>
                </c:pt>
                <c:pt idx="8839">
                  <c:v>1985.0</c:v>
                </c:pt>
                <c:pt idx="8840">
                  <c:v>1986.0</c:v>
                </c:pt>
                <c:pt idx="8841">
                  <c:v>1986.0</c:v>
                </c:pt>
                <c:pt idx="8842">
                  <c:v>1986.0</c:v>
                </c:pt>
                <c:pt idx="8843">
                  <c:v>1986.0</c:v>
                </c:pt>
                <c:pt idx="8844">
                  <c:v>1986.0</c:v>
                </c:pt>
                <c:pt idx="8845">
                  <c:v>1986.0</c:v>
                </c:pt>
                <c:pt idx="8846">
                  <c:v>1987.0</c:v>
                </c:pt>
                <c:pt idx="8847">
                  <c:v>1987.0</c:v>
                </c:pt>
                <c:pt idx="8848">
                  <c:v>1987.0</c:v>
                </c:pt>
                <c:pt idx="8849">
                  <c:v>1987.0</c:v>
                </c:pt>
                <c:pt idx="8850">
                  <c:v>1987.0</c:v>
                </c:pt>
                <c:pt idx="8851">
                  <c:v>1987.0</c:v>
                </c:pt>
                <c:pt idx="8852">
                  <c:v>1987.0</c:v>
                </c:pt>
                <c:pt idx="8853">
                  <c:v>1987.0</c:v>
                </c:pt>
                <c:pt idx="8854">
                  <c:v>1987.0</c:v>
                </c:pt>
                <c:pt idx="8855">
                  <c:v>1987.0</c:v>
                </c:pt>
                <c:pt idx="8856">
                  <c:v>1987.0</c:v>
                </c:pt>
                <c:pt idx="8857">
                  <c:v>1987.0</c:v>
                </c:pt>
                <c:pt idx="8858">
                  <c:v>1987.0</c:v>
                </c:pt>
                <c:pt idx="8859">
                  <c:v>1987.0</c:v>
                </c:pt>
                <c:pt idx="8860">
                  <c:v>1987.0</c:v>
                </c:pt>
                <c:pt idx="8861">
                  <c:v>1987.0</c:v>
                </c:pt>
                <c:pt idx="8862">
                  <c:v>1987.0</c:v>
                </c:pt>
                <c:pt idx="8863">
                  <c:v>1987.0</c:v>
                </c:pt>
                <c:pt idx="8864">
                  <c:v>1987.0</c:v>
                </c:pt>
                <c:pt idx="8865">
                  <c:v>1987.0</c:v>
                </c:pt>
                <c:pt idx="8866">
                  <c:v>1987.0</c:v>
                </c:pt>
                <c:pt idx="8867">
                  <c:v>1987.0</c:v>
                </c:pt>
                <c:pt idx="8868">
                  <c:v>1987.0</c:v>
                </c:pt>
                <c:pt idx="8869">
                  <c:v>1987.0</c:v>
                </c:pt>
                <c:pt idx="8870">
                  <c:v>1987.0</c:v>
                </c:pt>
                <c:pt idx="8871">
                  <c:v>1987.0</c:v>
                </c:pt>
                <c:pt idx="8872">
                  <c:v>1987.0</c:v>
                </c:pt>
                <c:pt idx="8873">
                  <c:v>1987.0</c:v>
                </c:pt>
                <c:pt idx="8874">
                  <c:v>1987.0</c:v>
                </c:pt>
                <c:pt idx="8875">
                  <c:v>1987.0</c:v>
                </c:pt>
                <c:pt idx="8876">
                  <c:v>1987.0</c:v>
                </c:pt>
                <c:pt idx="8877">
                  <c:v>1987.0</c:v>
                </c:pt>
                <c:pt idx="8878">
                  <c:v>1987.0</c:v>
                </c:pt>
                <c:pt idx="8879">
                  <c:v>1987.0</c:v>
                </c:pt>
                <c:pt idx="8880">
                  <c:v>1987.0</c:v>
                </c:pt>
                <c:pt idx="8881">
                  <c:v>1987.0</c:v>
                </c:pt>
                <c:pt idx="8882">
                  <c:v>1987.0</c:v>
                </c:pt>
                <c:pt idx="8883">
                  <c:v>1987.0</c:v>
                </c:pt>
                <c:pt idx="8884">
                  <c:v>1987.0</c:v>
                </c:pt>
                <c:pt idx="8885">
                  <c:v>1987.0</c:v>
                </c:pt>
                <c:pt idx="8886">
                  <c:v>1987.0</c:v>
                </c:pt>
                <c:pt idx="8887">
                  <c:v>1987.0</c:v>
                </c:pt>
                <c:pt idx="8888">
                  <c:v>1987.0</c:v>
                </c:pt>
                <c:pt idx="8889">
                  <c:v>1987.0</c:v>
                </c:pt>
                <c:pt idx="8890">
                  <c:v>1987.0</c:v>
                </c:pt>
                <c:pt idx="8891">
                  <c:v>1987.0</c:v>
                </c:pt>
                <c:pt idx="8892">
                  <c:v>1987.0</c:v>
                </c:pt>
                <c:pt idx="8893">
                  <c:v>1987.0</c:v>
                </c:pt>
                <c:pt idx="8894">
                  <c:v>1987.0</c:v>
                </c:pt>
                <c:pt idx="8895">
                  <c:v>1987.0</c:v>
                </c:pt>
                <c:pt idx="8896">
                  <c:v>1987.0</c:v>
                </c:pt>
                <c:pt idx="8897">
                  <c:v>1987.0</c:v>
                </c:pt>
                <c:pt idx="8898">
                  <c:v>1987.0</c:v>
                </c:pt>
                <c:pt idx="8899">
                  <c:v>1988.0</c:v>
                </c:pt>
                <c:pt idx="8900">
                  <c:v>1988.0</c:v>
                </c:pt>
                <c:pt idx="8901">
                  <c:v>1988.0</c:v>
                </c:pt>
                <c:pt idx="8902">
                  <c:v>1988.0</c:v>
                </c:pt>
                <c:pt idx="8903">
                  <c:v>1988.0</c:v>
                </c:pt>
                <c:pt idx="8904">
                  <c:v>1988.0</c:v>
                </c:pt>
                <c:pt idx="8905">
                  <c:v>1988.0</c:v>
                </c:pt>
                <c:pt idx="8906">
                  <c:v>1988.0</c:v>
                </c:pt>
                <c:pt idx="8907">
                  <c:v>1988.0</c:v>
                </c:pt>
                <c:pt idx="8908">
                  <c:v>1988.0</c:v>
                </c:pt>
                <c:pt idx="8909">
                  <c:v>1988.0</c:v>
                </c:pt>
                <c:pt idx="8910">
                  <c:v>1988.0</c:v>
                </c:pt>
                <c:pt idx="8911">
                  <c:v>1988.0</c:v>
                </c:pt>
                <c:pt idx="8912">
                  <c:v>1988.0</c:v>
                </c:pt>
                <c:pt idx="8913">
                  <c:v>1988.0</c:v>
                </c:pt>
                <c:pt idx="8914">
                  <c:v>1988.0</c:v>
                </c:pt>
                <c:pt idx="8915">
                  <c:v>1988.0</c:v>
                </c:pt>
                <c:pt idx="8916">
                  <c:v>1988.0</c:v>
                </c:pt>
                <c:pt idx="8917">
                  <c:v>1988.0</c:v>
                </c:pt>
                <c:pt idx="8918">
                  <c:v>1988.0</c:v>
                </c:pt>
                <c:pt idx="8919">
                  <c:v>1988.0</c:v>
                </c:pt>
                <c:pt idx="8920">
                  <c:v>1988.0</c:v>
                </c:pt>
                <c:pt idx="8921">
                  <c:v>1988.0</c:v>
                </c:pt>
                <c:pt idx="8922">
                  <c:v>1988.0</c:v>
                </c:pt>
                <c:pt idx="8923">
                  <c:v>1988.0</c:v>
                </c:pt>
                <c:pt idx="8924">
                  <c:v>1988.0</c:v>
                </c:pt>
                <c:pt idx="8925">
                  <c:v>1988.0</c:v>
                </c:pt>
                <c:pt idx="8926">
                  <c:v>1988.0</c:v>
                </c:pt>
                <c:pt idx="8927">
                  <c:v>1988.0</c:v>
                </c:pt>
                <c:pt idx="8928">
                  <c:v>1988.0</c:v>
                </c:pt>
                <c:pt idx="8929">
                  <c:v>1988.0</c:v>
                </c:pt>
                <c:pt idx="8930">
                  <c:v>1988.0</c:v>
                </c:pt>
                <c:pt idx="8931">
                  <c:v>1988.0</c:v>
                </c:pt>
                <c:pt idx="8932">
                  <c:v>1988.0</c:v>
                </c:pt>
                <c:pt idx="8933">
                  <c:v>1988.0</c:v>
                </c:pt>
                <c:pt idx="8934">
                  <c:v>1988.0</c:v>
                </c:pt>
                <c:pt idx="8935">
                  <c:v>1988.0</c:v>
                </c:pt>
                <c:pt idx="8936">
                  <c:v>1989.0</c:v>
                </c:pt>
                <c:pt idx="8937">
                  <c:v>1989.0</c:v>
                </c:pt>
                <c:pt idx="8938">
                  <c:v>1989.0</c:v>
                </c:pt>
                <c:pt idx="8939">
                  <c:v>1989.0</c:v>
                </c:pt>
                <c:pt idx="8940">
                  <c:v>1989.0</c:v>
                </c:pt>
                <c:pt idx="8941">
                  <c:v>1990.0</c:v>
                </c:pt>
                <c:pt idx="8942">
                  <c:v>1990.0</c:v>
                </c:pt>
                <c:pt idx="8943">
                  <c:v>1991.0</c:v>
                </c:pt>
                <c:pt idx="8944">
                  <c:v>1991.0</c:v>
                </c:pt>
                <c:pt idx="8945">
                  <c:v>1992.0</c:v>
                </c:pt>
                <c:pt idx="8946">
                  <c:v>1993.0</c:v>
                </c:pt>
                <c:pt idx="8947">
                  <c:v>1993.0</c:v>
                </c:pt>
                <c:pt idx="8948">
                  <c:v>1993.0</c:v>
                </c:pt>
                <c:pt idx="8949">
                  <c:v>1993.0</c:v>
                </c:pt>
                <c:pt idx="8950">
                  <c:v>1993.0</c:v>
                </c:pt>
                <c:pt idx="8951">
                  <c:v>1993.0</c:v>
                </c:pt>
                <c:pt idx="8952">
                  <c:v>1993.0</c:v>
                </c:pt>
                <c:pt idx="8953">
                  <c:v>1994.0</c:v>
                </c:pt>
                <c:pt idx="8954">
                  <c:v>1994.0</c:v>
                </c:pt>
                <c:pt idx="8955">
                  <c:v>1994.0</c:v>
                </c:pt>
                <c:pt idx="8956">
                  <c:v>1994.0</c:v>
                </c:pt>
                <c:pt idx="8957">
                  <c:v>1994.0</c:v>
                </c:pt>
                <c:pt idx="8958">
                  <c:v>1995.0</c:v>
                </c:pt>
                <c:pt idx="8959">
                  <c:v>1995.0</c:v>
                </c:pt>
                <c:pt idx="8960">
                  <c:v>1995.0</c:v>
                </c:pt>
                <c:pt idx="8961">
                  <c:v>1995.0</c:v>
                </c:pt>
                <c:pt idx="8962">
                  <c:v>1995.0</c:v>
                </c:pt>
                <c:pt idx="8963">
                  <c:v>1995.0</c:v>
                </c:pt>
                <c:pt idx="8964">
                  <c:v>1995.0</c:v>
                </c:pt>
                <c:pt idx="8965">
                  <c:v>1996.0</c:v>
                </c:pt>
                <c:pt idx="8966">
                  <c:v>1996.0</c:v>
                </c:pt>
                <c:pt idx="8967">
                  <c:v>1996.0</c:v>
                </c:pt>
                <c:pt idx="8968">
                  <c:v>1996.0</c:v>
                </c:pt>
                <c:pt idx="8969">
                  <c:v>1996.0</c:v>
                </c:pt>
                <c:pt idx="8970">
                  <c:v>1996.0</c:v>
                </c:pt>
                <c:pt idx="8971">
                  <c:v>1996.0</c:v>
                </c:pt>
                <c:pt idx="8972">
                  <c:v>1996.0</c:v>
                </c:pt>
                <c:pt idx="8973">
                  <c:v>1996.0</c:v>
                </c:pt>
                <c:pt idx="8974">
                  <c:v>1996.0</c:v>
                </c:pt>
                <c:pt idx="8975">
                  <c:v>1996.0</c:v>
                </c:pt>
                <c:pt idx="8976">
                  <c:v>1997.0</c:v>
                </c:pt>
                <c:pt idx="8977">
                  <c:v>1997.0</c:v>
                </c:pt>
                <c:pt idx="8978">
                  <c:v>1997.0</c:v>
                </c:pt>
                <c:pt idx="8979">
                  <c:v>1997.0</c:v>
                </c:pt>
                <c:pt idx="8980">
                  <c:v>1997.0</c:v>
                </c:pt>
                <c:pt idx="8981">
                  <c:v>1997.0</c:v>
                </c:pt>
                <c:pt idx="8982">
                  <c:v>1997.0</c:v>
                </c:pt>
                <c:pt idx="8983">
                  <c:v>1998.0</c:v>
                </c:pt>
                <c:pt idx="8984">
                  <c:v>1998.0</c:v>
                </c:pt>
                <c:pt idx="8985">
                  <c:v>1998.0</c:v>
                </c:pt>
                <c:pt idx="8986">
                  <c:v>1998.0</c:v>
                </c:pt>
                <c:pt idx="8987">
                  <c:v>1998.0</c:v>
                </c:pt>
                <c:pt idx="8988">
                  <c:v>1998.0</c:v>
                </c:pt>
                <c:pt idx="8989">
                  <c:v>1998.0</c:v>
                </c:pt>
                <c:pt idx="8990">
                  <c:v>1999.0</c:v>
                </c:pt>
                <c:pt idx="8991">
                  <c:v>1999.0</c:v>
                </c:pt>
                <c:pt idx="8992">
                  <c:v>1999.0</c:v>
                </c:pt>
                <c:pt idx="8993">
                  <c:v>1999.0</c:v>
                </c:pt>
                <c:pt idx="8994">
                  <c:v>1999.0</c:v>
                </c:pt>
                <c:pt idx="8995">
                  <c:v>1999.0</c:v>
                </c:pt>
                <c:pt idx="8996">
                  <c:v>1999.0</c:v>
                </c:pt>
                <c:pt idx="8997">
                  <c:v>1999.0</c:v>
                </c:pt>
                <c:pt idx="8998">
                  <c:v>1999.0</c:v>
                </c:pt>
                <c:pt idx="8999">
                  <c:v>1999.0</c:v>
                </c:pt>
                <c:pt idx="9000">
                  <c:v>1999.0</c:v>
                </c:pt>
                <c:pt idx="9001">
                  <c:v>1999.0</c:v>
                </c:pt>
                <c:pt idx="9002">
                  <c:v>1999.0</c:v>
                </c:pt>
                <c:pt idx="9003">
                  <c:v>1999.0</c:v>
                </c:pt>
                <c:pt idx="9004">
                  <c:v>1999.0</c:v>
                </c:pt>
                <c:pt idx="9005">
                  <c:v>1999.0</c:v>
                </c:pt>
                <c:pt idx="9006">
                  <c:v>1999.0</c:v>
                </c:pt>
                <c:pt idx="9007">
                  <c:v>1999.0</c:v>
                </c:pt>
                <c:pt idx="9008">
                  <c:v>1999.0</c:v>
                </c:pt>
                <c:pt idx="9009">
                  <c:v>1999.0</c:v>
                </c:pt>
                <c:pt idx="9010">
                  <c:v>2000.0</c:v>
                </c:pt>
                <c:pt idx="9011">
                  <c:v>2000.0</c:v>
                </c:pt>
                <c:pt idx="9012">
                  <c:v>2000.0</c:v>
                </c:pt>
                <c:pt idx="9013">
                  <c:v>2001.0</c:v>
                </c:pt>
                <c:pt idx="9014">
                  <c:v>2001.0</c:v>
                </c:pt>
                <c:pt idx="9015">
                  <c:v>2001.0</c:v>
                </c:pt>
                <c:pt idx="9016">
                  <c:v>2001.0</c:v>
                </c:pt>
                <c:pt idx="9017">
                  <c:v>2001.0</c:v>
                </c:pt>
                <c:pt idx="9018">
                  <c:v>2001.0</c:v>
                </c:pt>
                <c:pt idx="9019">
                  <c:v>2001.0</c:v>
                </c:pt>
                <c:pt idx="9020">
                  <c:v>2001.0</c:v>
                </c:pt>
                <c:pt idx="9021">
                  <c:v>2001.0</c:v>
                </c:pt>
                <c:pt idx="9022">
                  <c:v>2001.0</c:v>
                </c:pt>
                <c:pt idx="9023">
                  <c:v>2002.0</c:v>
                </c:pt>
                <c:pt idx="9024">
                  <c:v>2002.0</c:v>
                </c:pt>
                <c:pt idx="9025">
                  <c:v>2002.0</c:v>
                </c:pt>
                <c:pt idx="9026">
                  <c:v>2002.0</c:v>
                </c:pt>
                <c:pt idx="9027">
                  <c:v>2002.0</c:v>
                </c:pt>
                <c:pt idx="9028">
                  <c:v>2002.0</c:v>
                </c:pt>
                <c:pt idx="9029">
                  <c:v>2002.0</c:v>
                </c:pt>
                <c:pt idx="9030">
                  <c:v>2002.0</c:v>
                </c:pt>
                <c:pt idx="9031">
                  <c:v>2002.0</c:v>
                </c:pt>
                <c:pt idx="9032">
                  <c:v>2002.0</c:v>
                </c:pt>
                <c:pt idx="9033">
                  <c:v>2002.0</c:v>
                </c:pt>
                <c:pt idx="9034">
                  <c:v>2002.0</c:v>
                </c:pt>
                <c:pt idx="9035">
                  <c:v>2002.0</c:v>
                </c:pt>
                <c:pt idx="9036">
                  <c:v>2002.0</c:v>
                </c:pt>
                <c:pt idx="9037">
                  <c:v>2003.0</c:v>
                </c:pt>
                <c:pt idx="9038">
                  <c:v>2003.0</c:v>
                </c:pt>
                <c:pt idx="9039">
                  <c:v>2003.0</c:v>
                </c:pt>
                <c:pt idx="9040">
                  <c:v>2003.0</c:v>
                </c:pt>
                <c:pt idx="9041">
                  <c:v>2003.0</c:v>
                </c:pt>
                <c:pt idx="9042">
                  <c:v>2003.0</c:v>
                </c:pt>
                <c:pt idx="9043">
                  <c:v>2004.0</c:v>
                </c:pt>
                <c:pt idx="9044">
                  <c:v>2004.0</c:v>
                </c:pt>
                <c:pt idx="9045">
                  <c:v>2004.0</c:v>
                </c:pt>
                <c:pt idx="9046">
                  <c:v>2004.0</c:v>
                </c:pt>
                <c:pt idx="9047">
                  <c:v>2004.0</c:v>
                </c:pt>
                <c:pt idx="9048">
                  <c:v>2004.0</c:v>
                </c:pt>
                <c:pt idx="9049">
                  <c:v>2004.0</c:v>
                </c:pt>
                <c:pt idx="9050">
                  <c:v>2004.0</c:v>
                </c:pt>
                <c:pt idx="9051">
                  <c:v>2004.0</c:v>
                </c:pt>
                <c:pt idx="9052">
                  <c:v>2005.0</c:v>
                </c:pt>
                <c:pt idx="9053">
                  <c:v>2005.0</c:v>
                </c:pt>
                <c:pt idx="9054">
                  <c:v>2005.0</c:v>
                </c:pt>
                <c:pt idx="9055">
                  <c:v>2005.0</c:v>
                </c:pt>
                <c:pt idx="9056">
                  <c:v>2005.0</c:v>
                </c:pt>
                <c:pt idx="9057">
                  <c:v>2005.0</c:v>
                </c:pt>
                <c:pt idx="9058">
                  <c:v>2006.0</c:v>
                </c:pt>
                <c:pt idx="9059">
                  <c:v>2006.0</c:v>
                </c:pt>
                <c:pt idx="9060">
                  <c:v>2007.0</c:v>
                </c:pt>
                <c:pt idx="9061">
                  <c:v>2007.0</c:v>
                </c:pt>
                <c:pt idx="9062">
                  <c:v>2007.0</c:v>
                </c:pt>
                <c:pt idx="9063">
                  <c:v>2007.0</c:v>
                </c:pt>
                <c:pt idx="9064">
                  <c:v>2007.0</c:v>
                </c:pt>
                <c:pt idx="9065">
                  <c:v>2007.0</c:v>
                </c:pt>
                <c:pt idx="9066">
                  <c:v>2007.0</c:v>
                </c:pt>
                <c:pt idx="9067">
                  <c:v>2007.0</c:v>
                </c:pt>
                <c:pt idx="9068">
                  <c:v>2008.0</c:v>
                </c:pt>
                <c:pt idx="9069">
                  <c:v>2009.0</c:v>
                </c:pt>
                <c:pt idx="9070">
                  <c:v>2009.0</c:v>
                </c:pt>
                <c:pt idx="9071">
                  <c:v>2009.0</c:v>
                </c:pt>
                <c:pt idx="9072">
                  <c:v>2009.0</c:v>
                </c:pt>
                <c:pt idx="9073">
                  <c:v>2009.0</c:v>
                </c:pt>
                <c:pt idx="9074">
                  <c:v>2009.0</c:v>
                </c:pt>
                <c:pt idx="9075">
                  <c:v>2009.0</c:v>
                </c:pt>
                <c:pt idx="9076">
                  <c:v>2009.0</c:v>
                </c:pt>
                <c:pt idx="9077">
                  <c:v>2009.0</c:v>
                </c:pt>
                <c:pt idx="9078">
                  <c:v>2009.0</c:v>
                </c:pt>
                <c:pt idx="9079">
                  <c:v>2009.0</c:v>
                </c:pt>
                <c:pt idx="9080">
                  <c:v>2009.0</c:v>
                </c:pt>
                <c:pt idx="9081">
                  <c:v>2009.0</c:v>
                </c:pt>
                <c:pt idx="9082">
                  <c:v>2009.0</c:v>
                </c:pt>
                <c:pt idx="9083">
                  <c:v>2009.0</c:v>
                </c:pt>
                <c:pt idx="9084">
                  <c:v>2009.0</c:v>
                </c:pt>
                <c:pt idx="9085">
                  <c:v>2009.0</c:v>
                </c:pt>
                <c:pt idx="9086">
                  <c:v>2010.0</c:v>
                </c:pt>
                <c:pt idx="9087">
                  <c:v>2011.0</c:v>
                </c:pt>
                <c:pt idx="9088">
                  <c:v>2011.0</c:v>
                </c:pt>
                <c:pt idx="9089">
                  <c:v>2011.0</c:v>
                </c:pt>
                <c:pt idx="9090">
                  <c:v>2011.0</c:v>
                </c:pt>
                <c:pt idx="9091">
                  <c:v>2011.0</c:v>
                </c:pt>
                <c:pt idx="9092">
                  <c:v>2011.0</c:v>
                </c:pt>
                <c:pt idx="9093">
                  <c:v>2012.0</c:v>
                </c:pt>
                <c:pt idx="9094">
                  <c:v>2013.0</c:v>
                </c:pt>
                <c:pt idx="9095">
                  <c:v>2013.0</c:v>
                </c:pt>
                <c:pt idx="9096">
                  <c:v>2013.0</c:v>
                </c:pt>
                <c:pt idx="9097">
                  <c:v>2013.0</c:v>
                </c:pt>
                <c:pt idx="9098">
                  <c:v>2013.0</c:v>
                </c:pt>
                <c:pt idx="9099">
                  <c:v>2013.0</c:v>
                </c:pt>
                <c:pt idx="9100">
                  <c:v>2013.0</c:v>
                </c:pt>
                <c:pt idx="9101">
                  <c:v>2013.0</c:v>
                </c:pt>
                <c:pt idx="9102">
                  <c:v>2013.0</c:v>
                </c:pt>
                <c:pt idx="9103">
                  <c:v>2013.0</c:v>
                </c:pt>
                <c:pt idx="9104">
                  <c:v>2013.0</c:v>
                </c:pt>
                <c:pt idx="9105">
                  <c:v>2013.0</c:v>
                </c:pt>
                <c:pt idx="9106">
                  <c:v>2013.0</c:v>
                </c:pt>
                <c:pt idx="9107">
                  <c:v>2013.0</c:v>
                </c:pt>
                <c:pt idx="9108">
                  <c:v>2013.0</c:v>
                </c:pt>
                <c:pt idx="9109">
                  <c:v>2013.0</c:v>
                </c:pt>
                <c:pt idx="9110">
                  <c:v>2013.0</c:v>
                </c:pt>
                <c:pt idx="9111">
                  <c:v>2013.0</c:v>
                </c:pt>
                <c:pt idx="9112">
                  <c:v>2013.0</c:v>
                </c:pt>
                <c:pt idx="9113">
                  <c:v>2013.0</c:v>
                </c:pt>
                <c:pt idx="9114">
                  <c:v>2013.0</c:v>
                </c:pt>
                <c:pt idx="9115">
                  <c:v>2013.0</c:v>
                </c:pt>
                <c:pt idx="9116">
                  <c:v>2013.0</c:v>
                </c:pt>
                <c:pt idx="9117">
                  <c:v>2013.0</c:v>
                </c:pt>
                <c:pt idx="9118">
                  <c:v>2013.0</c:v>
                </c:pt>
                <c:pt idx="9119">
                  <c:v>2013.0</c:v>
                </c:pt>
                <c:pt idx="9120">
                  <c:v>2013.0</c:v>
                </c:pt>
                <c:pt idx="9121">
                  <c:v>2013.0</c:v>
                </c:pt>
                <c:pt idx="9122">
                  <c:v>2013.0</c:v>
                </c:pt>
                <c:pt idx="9123">
                  <c:v>2013.0</c:v>
                </c:pt>
                <c:pt idx="9124">
                  <c:v>2013.0</c:v>
                </c:pt>
                <c:pt idx="9125">
                  <c:v>2013.0</c:v>
                </c:pt>
                <c:pt idx="9126">
                  <c:v>2013.0</c:v>
                </c:pt>
                <c:pt idx="9127">
                  <c:v>2013.0</c:v>
                </c:pt>
                <c:pt idx="9128">
                  <c:v>2013.0</c:v>
                </c:pt>
                <c:pt idx="9129">
                  <c:v>2013.0</c:v>
                </c:pt>
                <c:pt idx="9130">
                  <c:v>2013.0</c:v>
                </c:pt>
                <c:pt idx="9131">
                  <c:v>2013.0</c:v>
                </c:pt>
                <c:pt idx="9132">
                  <c:v>2013.0</c:v>
                </c:pt>
                <c:pt idx="9133">
                  <c:v>2013.0</c:v>
                </c:pt>
                <c:pt idx="9134">
                  <c:v>2013.0</c:v>
                </c:pt>
                <c:pt idx="9135">
                  <c:v>2013.0</c:v>
                </c:pt>
                <c:pt idx="9136">
                  <c:v>2014.0</c:v>
                </c:pt>
                <c:pt idx="9137">
                  <c:v>2014.0</c:v>
                </c:pt>
                <c:pt idx="9138">
                  <c:v>2014.0</c:v>
                </c:pt>
                <c:pt idx="9139">
                  <c:v>2015.0</c:v>
                </c:pt>
                <c:pt idx="9140">
                  <c:v>2015.0</c:v>
                </c:pt>
                <c:pt idx="9141">
                  <c:v>2016.0</c:v>
                </c:pt>
                <c:pt idx="9142">
                  <c:v>2017.0</c:v>
                </c:pt>
                <c:pt idx="9143">
                  <c:v>2017.0</c:v>
                </c:pt>
                <c:pt idx="9144">
                  <c:v>2018.0</c:v>
                </c:pt>
                <c:pt idx="9145">
                  <c:v>2018.0</c:v>
                </c:pt>
                <c:pt idx="9146">
                  <c:v>2018.0</c:v>
                </c:pt>
                <c:pt idx="9147">
                  <c:v>2018.0</c:v>
                </c:pt>
                <c:pt idx="9148">
                  <c:v>2018.0</c:v>
                </c:pt>
                <c:pt idx="9149">
                  <c:v>2019.0</c:v>
                </c:pt>
                <c:pt idx="9150">
                  <c:v>2019.0</c:v>
                </c:pt>
                <c:pt idx="9151">
                  <c:v>2019.0</c:v>
                </c:pt>
                <c:pt idx="9152">
                  <c:v>2019.0</c:v>
                </c:pt>
                <c:pt idx="9153">
                  <c:v>2019.0</c:v>
                </c:pt>
                <c:pt idx="9154">
                  <c:v>2019.0</c:v>
                </c:pt>
                <c:pt idx="9155">
                  <c:v>2019.0</c:v>
                </c:pt>
                <c:pt idx="9156">
                  <c:v>2019.0</c:v>
                </c:pt>
                <c:pt idx="9157">
                  <c:v>2019.0</c:v>
                </c:pt>
                <c:pt idx="9158">
                  <c:v>2019.0</c:v>
                </c:pt>
                <c:pt idx="9159">
                  <c:v>2019.0</c:v>
                </c:pt>
                <c:pt idx="9160">
                  <c:v>2020.0</c:v>
                </c:pt>
                <c:pt idx="9161">
                  <c:v>2020.0</c:v>
                </c:pt>
                <c:pt idx="9162">
                  <c:v>2020.0</c:v>
                </c:pt>
                <c:pt idx="9163">
                  <c:v>2020.0</c:v>
                </c:pt>
                <c:pt idx="9164">
                  <c:v>2020.0</c:v>
                </c:pt>
                <c:pt idx="9165">
                  <c:v>2020.0</c:v>
                </c:pt>
                <c:pt idx="9166">
                  <c:v>2020.0</c:v>
                </c:pt>
                <c:pt idx="9167">
                  <c:v>2021.0</c:v>
                </c:pt>
                <c:pt idx="9168">
                  <c:v>2022.0</c:v>
                </c:pt>
                <c:pt idx="9169">
                  <c:v>2022.0</c:v>
                </c:pt>
                <c:pt idx="9170">
                  <c:v>2022.0</c:v>
                </c:pt>
                <c:pt idx="9171">
                  <c:v>2022.0</c:v>
                </c:pt>
                <c:pt idx="9172">
                  <c:v>2022.0</c:v>
                </c:pt>
                <c:pt idx="9173">
                  <c:v>2023.0</c:v>
                </c:pt>
                <c:pt idx="9174">
                  <c:v>2023.0</c:v>
                </c:pt>
                <c:pt idx="9175">
                  <c:v>2023.0</c:v>
                </c:pt>
                <c:pt idx="9176">
                  <c:v>2023.0</c:v>
                </c:pt>
                <c:pt idx="9177">
                  <c:v>2024.0</c:v>
                </c:pt>
                <c:pt idx="9178">
                  <c:v>2024.0</c:v>
                </c:pt>
                <c:pt idx="9179">
                  <c:v>2024.0</c:v>
                </c:pt>
                <c:pt idx="9180">
                  <c:v>2024.0</c:v>
                </c:pt>
                <c:pt idx="9181">
                  <c:v>2025.0</c:v>
                </c:pt>
                <c:pt idx="9182">
                  <c:v>2025.0</c:v>
                </c:pt>
                <c:pt idx="9183">
                  <c:v>2025.0</c:v>
                </c:pt>
                <c:pt idx="9184">
                  <c:v>2025.0</c:v>
                </c:pt>
                <c:pt idx="9185">
                  <c:v>2025.0</c:v>
                </c:pt>
                <c:pt idx="9186">
                  <c:v>2026.0</c:v>
                </c:pt>
                <c:pt idx="9187">
                  <c:v>2027.0</c:v>
                </c:pt>
                <c:pt idx="9188">
                  <c:v>2028.0</c:v>
                </c:pt>
                <c:pt idx="9189">
                  <c:v>2028.0</c:v>
                </c:pt>
                <c:pt idx="9190">
                  <c:v>2029.0</c:v>
                </c:pt>
                <c:pt idx="9191">
                  <c:v>2030.0</c:v>
                </c:pt>
                <c:pt idx="9192">
                  <c:v>2030.0</c:v>
                </c:pt>
                <c:pt idx="9193">
                  <c:v>2030.0</c:v>
                </c:pt>
                <c:pt idx="9194">
                  <c:v>2030.0</c:v>
                </c:pt>
                <c:pt idx="9195">
                  <c:v>2031.0</c:v>
                </c:pt>
                <c:pt idx="9196">
                  <c:v>2031.0</c:v>
                </c:pt>
                <c:pt idx="9197">
                  <c:v>2031.0</c:v>
                </c:pt>
                <c:pt idx="9198">
                  <c:v>2031.0</c:v>
                </c:pt>
                <c:pt idx="9199">
                  <c:v>2032.0</c:v>
                </c:pt>
                <c:pt idx="9200">
                  <c:v>2033.0</c:v>
                </c:pt>
                <c:pt idx="9201">
                  <c:v>2033.0</c:v>
                </c:pt>
                <c:pt idx="9202">
                  <c:v>2033.0</c:v>
                </c:pt>
                <c:pt idx="9203">
                  <c:v>2034.0</c:v>
                </c:pt>
                <c:pt idx="9204">
                  <c:v>2034.0</c:v>
                </c:pt>
                <c:pt idx="9205">
                  <c:v>2035.0</c:v>
                </c:pt>
                <c:pt idx="9206">
                  <c:v>2035.0</c:v>
                </c:pt>
                <c:pt idx="9207">
                  <c:v>2036.0</c:v>
                </c:pt>
                <c:pt idx="9208">
                  <c:v>2036.0</c:v>
                </c:pt>
                <c:pt idx="9209">
                  <c:v>2037.0</c:v>
                </c:pt>
                <c:pt idx="9210">
                  <c:v>2037.0</c:v>
                </c:pt>
                <c:pt idx="9211">
                  <c:v>2037.0</c:v>
                </c:pt>
                <c:pt idx="9212">
                  <c:v>2038.0</c:v>
                </c:pt>
                <c:pt idx="9213">
                  <c:v>2038.0</c:v>
                </c:pt>
                <c:pt idx="9214">
                  <c:v>2039.0</c:v>
                </c:pt>
                <c:pt idx="9215">
                  <c:v>2040.0</c:v>
                </c:pt>
                <c:pt idx="9216">
                  <c:v>2040.0</c:v>
                </c:pt>
                <c:pt idx="9217">
                  <c:v>2040.0</c:v>
                </c:pt>
                <c:pt idx="9218">
                  <c:v>2040.0</c:v>
                </c:pt>
                <c:pt idx="9219">
                  <c:v>2040.0</c:v>
                </c:pt>
                <c:pt idx="9220">
                  <c:v>2040.0</c:v>
                </c:pt>
                <c:pt idx="9221">
                  <c:v>2040.0</c:v>
                </c:pt>
                <c:pt idx="9222">
                  <c:v>2040.0</c:v>
                </c:pt>
                <c:pt idx="9223">
                  <c:v>2041.0</c:v>
                </c:pt>
                <c:pt idx="9224">
                  <c:v>2042.0</c:v>
                </c:pt>
                <c:pt idx="9225">
                  <c:v>2043.0</c:v>
                </c:pt>
                <c:pt idx="9226">
                  <c:v>2043.0</c:v>
                </c:pt>
                <c:pt idx="9227">
                  <c:v>2043.0</c:v>
                </c:pt>
                <c:pt idx="9228">
                  <c:v>2043.0</c:v>
                </c:pt>
                <c:pt idx="9229">
                  <c:v>2043.0</c:v>
                </c:pt>
                <c:pt idx="9230">
                  <c:v>2043.0</c:v>
                </c:pt>
                <c:pt idx="9231">
                  <c:v>2043.0</c:v>
                </c:pt>
                <c:pt idx="9232">
                  <c:v>2044.0</c:v>
                </c:pt>
                <c:pt idx="9233">
                  <c:v>2044.0</c:v>
                </c:pt>
                <c:pt idx="9234">
                  <c:v>2044.0</c:v>
                </c:pt>
                <c:pt idx="9235">
                  <c:v>2044.0</c:v>
                </c:pt>
                <c:pt idx="9236">
                  <c:v>2044.0</c:v>
                </c:pt>
                <c:pt idx="9237">
                  <c:v>2045.0</c:v>
                </c:pt>
                <c:pt idx="9238">
                  <c:v>2045.0</c:v>
                </c:pt>
                <c:pt idx="9239">
                  <c:v>2045.0</c:v>
                </c:pt>
                <c:pt idx="9240">
                  <c:v>2045.0</c:v>
                </c:pt>
                <c:pt idx="9241">
                  <c:v>2045.0</c:v>
                </c:pt>
                <c:pt idx="9242">
                  <c:v>2045.0</c:v>
                </c:pt>
                <c:pt idx="9243">
                  <c:v>2045.0</c:v>
                </c:pt>
                <c:pt idx="9244">
                  <c:v>2045.0</c:v>
                </c:pt>
                <c:pt idx="9245">
                  <c:v>2046.0</c:v>
                </c:pt>
                <c:pt idx="9246">
                  <c:v>2046.0</c:v>
                </c:pt>
                <c:pt idx="9247">
                  <c:v>2047.0</c:v>
                </c:pt>
                <c:pt idx="9248">
                  <c:v>2048.0</c:v>
                </c:pt>
                <c:pt idx="9249">
                  <c:v>2048.0</c:v>
                </c:pt>
                <c:pt idx="9250">
                  <c:v>2049.0</c:v>
                </c:pt>
                <c:pt idx="9251">
                  <c:v>2050.0</c:v>
                </c:pt>
                <c:pt idx="9252">
                  <c:v>2050.0</c:v>
                </c:pt>
                <c:pt idx="9253">
                  <c:v>2050.0</c:v>
                </c:pt>
                <c:pt idx="9254">
                  <c:v>2050.0</c:v>
                </c:pt>
                <c:pt idx="9255">
                  <c:v>2051.0</c:v>
                </c:pt>
                <c:pt idx="9256">
                  <c:v>2051.0</c:v>
                </c:pt>
                <c:pt idx="9257">
                  <c:v>2051.0</c:v>
                </c:pt>
                <c:pt idx="9258">
                  <c:v>2051.0</c:v>
                </c:pt>
                <c:pt idx="9259">
                  <c:v>2052.0</c:v>
                </c:pt>
                <c:pt idx="9260">
                  <c:v>2052.0</c:v>
                </c:pt>
                <c:pt idx="9261">
                  <c:v>2052.0</c:v>
                </c:pt>
                <c:pt idx="9262">
                  <c:v>2052.0</c:v>
                </c:pt>
                <c:pt idx="9263">
                  <c:v>2053.0</c:v>
                </c:pt>
                <c:pt idx="9264">
                  <c:v>2053.0</c:v>
                </c:pt>
                <c:pt idx="9265">
                  <c:v>2054.0</c:v>
                </c:pt>
                <c:pt idx="9266">
                  <c:v>2054.0</c:v>
                </c:pt>
                <c:pt idx="9267">
                  <c:v>2054.0</c:v>
                </c:pt>
                <c:pt idx="9268">
                  <c:v>2055.0</c:v>
                </c:pt>
                <c:pt idx="9269">
                  <c:v>2055.0</c:v>
                </c:pt>
                <c:pt idx="9270">
                  <c:v>2055.0</c:v>
                </c:pt>
                <c:pt idx="9271">
                  <c:v>2055.0</c:v>
                </c:pt>
                <c:pt idx="9272">
                  <c:v>2055.0</c:v>
                </c:pt>
                <c:pt idx="9273">
                  <c:v>2055.0</c:v>
                </c:pt>
                <c:pt idx="9274">
                  <c:v>2056.0</c:v>
                </c:pt>
                <c:pt idx="9275">
                  <c:v>2056.0</c:v>
                </c:pt>
                <c:pt idx="9276">
                  <c:v>2056.0</c:v>
                </c:pt>
                <c:pt idx="9277">
                  <c:v>2056.0</c:v>
                </c:pt>
                <c:pt idx="9278">
                  <c:v>2057.0</c:v>
                </c:pt>
                <c:pt idx="9279">
                  <c:v>2058.0</c:v>
                </c:pt>
                <c:pt idx="9280">
                  <c:v>2058.0</c:v>
                </c:pt>
                <c:pt idx="9281">
                  <c:v>2058.0</c:v>
                </c:pt>
                <c:pt idx="9282">
                  <c:v>2058.0</c:v>
                </c:pt>
                <c:pt idx="9283">
                  <c:v>2058.0</c:v>
                </c:pt>
                <c:pt idx="9284">
                  <c:v>2058.0</c:v>
                </c:pt>
                <c:pt idx="9285">
                  <c:v>2058.0</c:v>
                </c:pt>
                <c:pt idx="9286">
                  <c:v>2058.0</c:v>
                </c:pt>
                <c:pt idx="9287">
                  <c:v>2058.0</c:v>
                </c:pt>
                <c:pt idx="9288">
                  <c:v>2058.0</c:v>
                </c:pt>
                <c:pt idx="9289">
                  <c:v>2058.0</c:v>
                </c:pt>
                <c:pt idx="9290">
                  <c:v>2058.0</c:v>
                </c:pt>
                <c:pt idx="9291">
                  <c:v>2059.0</c:v>
                </c:pt>
                <c:pt idx="9292">
                  <c:v>2059.0</c:v>
                </c:pt>
                <c:pt idx="9293">
                  <c:v>2059.0</c:v>
                </c:pt>
                <c:pt idx="9294">
                  <c:v>2059.0</c:v>
                </c:pt>
                <c:pt idx="9295">
                  <c:v>2059.0</c:v>
                </c:pt>
                <c:pt idx="9296">
                  <c:v>2059.0</c:v>
                </c:pt>
                <c:pt idx="9297">
                  <c:v>2059.0</c:v>
                </c:pt>
                <c:pt idx="9298">
                  <c:v>2059.0</c:v>
                </c:pt>
                <c:pt idx="9299">
                  <c:v>2059.0</c:v>
                </c:pt>
                <c:pt idx="9300">
                  <c:v>2059.0</c:v>
                </c:pt>
                <c:pt idx="9301">
                  <c:v>2059.0</c:v>
                </c:pt>
                <c:pt idx="9302">
                  <c:v>2059.0</c:v>
                </c:pt>
                <c:pt idx="9303">
                  <c:v>2059.0</c:v>
                </c:pt>
                <c:pt idx="9304">
                  <c:v>2059.0</c:v>
                </c:pt>
                <c:pt idx="9305">
                  <c:v>2059.0</c:v>
                </c:pt>
                <c:pt idx="9306">
                  <c:v>2059.0</c:v>
                </c:pt>
                <c:pt idx="9307">
                  <c:v>2059.0</c:v>
                </c:pt>
                <c:pt idx="9308">
                  <c:v>2059.0</c:v>
                </c:pt>
                <c:pt idx="9309">
                  <c:v>2059.0</c:v>
                </c:pt>
                <c:pt idx="9310">
                  <c:v>2059.0</c:v>
                </c:pt>
                <c:pt idx="9311">
                  <c:v>2059.0</c:v>
                </c:pt>
                <c:pt idx="9312">
                  <c:v>2059.0</c:v>
                </c:pt>
                <c:pt idx="9313">
                  <c:v>2059.0</c:v>
                </c:pt>
                <c:pt idx="9314">
                  <c:v>2059.0</c:v>
                </c:pt>
                <c:pt idx="9315">
                  <c:v>2059.0</c:v>
                </c:pt>
                <c:pt idx="9316">
                  <c:v>2059.0</c:v>
                </c:pt>
                <c:pt idx="9317">
                  <c:v>2059.0</c:v>
                </c:pt>
                <c:pt idx="9318">
                  <c:v>2060.0</c:v>
                </c:pt>
                <c:pt idx="9319">
                  <c:v>2061.0</c:v>
                </c:pt>
                <c:pt idx="9320">
                  <c:v>2061.0</c:v>
                </c:pt>
                <c:pt idx="9321">
                  <c:v>2061.0</c:v>
                </c:pt>
                <c:pt idx="9322">
                  <c:v>2061.0</c:v>
                </c:pt>
                <c:pt idx="9323">
                  <c:v>2061.0</c:v>
                </c:pt>
                <c:pt idx="9324">
                  <c:v>2061.0</c:v>
                </c:pt>
                <c:pt idx="9325">
                  <c:v>2061.0</c:v>
                </c:pt>
                <c:pt idx="9326">
                  <c:v>2061.0</c:v>
                </c:pt>
                <c:pt idx="9327">
                  <c:v>2061.0</c:v>
                </c:pt>
                <c:pt idx="9328">
                  <c:v>2061.0</c:v>
                </c:pt>
                <c:pt idx="9329">
                  <c:v>2061.0</c:v>
                </c:pt>
                <c:pt idx="9330">
                  <c:v>2061.0</c:v>
                </c:pt>
                <c:pt idx="9331">
                  <c:v>2061.0</c:v>
                </c:pt>
                <c:pt idx="9332">
                  <c:v>2061.0</c:v>
                </c:pt>
                <c:pt idx="9333">
                  <c:v>2061.0</c:v>
                </c:pt>
                <c:pt idx="9334">
                  <c:v>2061.0</c:v>
                </c:pt>
                <c:pt idx="9335">
                  <c:v>2061.0</c:v>
                </c:pt>
                <c:pt idx="9336">
                  <c:v>2061.0</c:v>
                </c:pt>
                <c:pt idx="9337">
                  <c:v>2061.0</c:v>
                </c:pt>
                <c:pt idx="9338">
                  <c:v>2061.0</c:v>
                </c:pt>
                <c:pt idx="9339">
                  <c:v>2062.0</c:v>
                </c:pt>
                <c:pt idx="9340">
                  <c:v>2062.0</c:v>
                </c:pt>
                <c:pt idx="9341">
                  <c:v>2062.0</c:v>
                </c:pt>
                <c:pt idx="9342">
                  <c:v>2062.0</c:v>
                </c:pt>
                <c:pt idx="9343">
                  <c:v>2062.0</c:v>
                </c:pt>
                <c:pt idx="9344">
                  <c:v>2063.0</c:v>
                </c:pt>
                <c:pt idx="9345">
                  <c:v>2064.0</c:v>
                </c:pt>
                <c:pt idx="9346">
                  <c:v>2065.0</c:v>
                </c:pt>
                <c:pt idx="9347">
                  <c:v>2065.0</c:v>
                </c:pt>
                <c:pt idx="9348">
                  <c:v>2065.0</c:v>
                </c:pt>
                <c:pt idx="9349">
                  <c:v>2065.0</c:v>
                </c:pt>
                <c:pt idx="9350">
                  <c:v>2065.0</c:v>
                </c:pt>
                <c:pt idx="9351">
                  <c:v>2065.0</c:v>
                </c:pt>
                <c:pt idx="9352">
                  <c:v>2065.0</c:v>
                </c:pt>
                <c:pt idx="9353">
                  <c:v>2065.0</c:v>
                </c:pt>
                <c:pt idx="9354">
                  <c:v>2065.0</c:v>
                </c:pt>
                <c:pt idx="9355">
                  <c:v>2065.0</c:v>
                </c:pt>
                <c:pt idx="9356">
                  <c:v>2065.0</c:v>
                </c:pt>
                <c:pt idx="9357">
                  <c:v>2065.0</c:v>
                </c:pt>
                <c:pt idx="9358">
                  <c:v>2065.0</c:v>
                </c:pt>
                <c:pt idx="9359">
                  <c:v>2065.0</c:v>
                </c:pt>
                <c:pt idx="9360">
                  <c:v>2065.0</c:v>
                </c:pt>
                <c:pt idx="9361">
                  <c:v>2065.0</c:v>
                </c:pt>
                <c:pt idx="9362">
                  <c:v>2066.0</c:v>
                </c:pt>
                <c:pt idx="9363">
                  <c:v>2066.0</c:v>
                </c:pt>
                <c:pt idx="9364">
                  <c:v>2066.0</c:v>
                </c:pt>
                <c:pt idx="9365">
                  <c:v>2066.0</c:v>
                </c:pt>
                <c:pt idx="9366">
                  <c:v>2066.0</c:v>
                </c:pt>
                <c:pt idx="9367">
                  <c:v>2066.0</c:v>
                </c:pt>
                <c:pt idx="9368">
                  <c:v>2066.0</c:v>
                </c:pt>
                <c:pt idx="9369">
                  <c:v>2067.0</c:v>
                </c:pt>
                <c:pt idx="9370">
                  <c:v>2068.0</c:v>
                </c:pt>
                <c:pt idx="9371">
                  <c:v>2068.0</c:v>
                </c:pt>
                <c:pt idx="9372">
                  <c:v>2068.0</c:v>
                </c:pt>
                <c:pt idx="9373">
                  <c:v>2068.0</c:v>
                </c:pt>
                <c:pt idx="9374">
                  <c:v>2068.0</c:v>
                </c:pt>
                <c:pt idx="9375">
                  <c:v>2068.0</c:v>
                </c:pt>
                <c:pt idx="9376">
                  <c:v>2068.0</c:v>
                </c:pt>
                <c:pt idx="9377">
                  <c:v>2068.0</c:v>
                </c:pt>
                <c:pt idx="9378">
                  <c:v>2068.0</c:v>
                </c:pt>
                <c:pt idx="9379">
                  <c:v>2068.0</c:v>
                </c:pt>
                <c:pt idx="9380">
                  <c:v>2068.0</c:v>
                </c:pt>
                <c:pt idx="9381">
                  <c:v>2068.0</c:v>
                </c:pt>
                <c:pt idx="9382">
                  <c:v>2068.0</c:v>
                </c:pt>
                <c:pt idx="9383">
                  <c:v>2068.0</c:v>
                </c:pt>
                <c:pt idx="9384">
                  <c:v>2068.0</c:v>
                </c:pt>
                <c:pt idx="9385">
                  <c:v>2068.0</c:v>
                </c:pt>
                <c:pt idx="9386">
                  <c:v>2068.0</c:v>
                </c:pt>
                <c:pt idx="9387">
                  <c:v>2069.0</c:v>
                </c:pt>
                <c:pt idx="9388">
                  <c:v>2069.0</c:v>
                </c:pt>
                <c:pt idx="9389">
                  <c:v>2070.0</c:v>
                </c:pt>
                <c:pt idx="9390">
                  <c:v>2070.0</c:v>
                </c:pt>
                <c:pt idx="9391">
                  <c:v>2070.0</c:v>
                </c:pt>
                <c:pt idx="9392">
                  <c:v>2070.0</c:v>
                </c:pt>
                <c:pt idx="9393">
                  <c:v>2071.0</c:v>
                </c:pt>
                <c:pt idx="9394">
                  <c:v>2071.0</c:v>
                </c:pt>
                <c:pt idx="9395">
                  <c:v>2071.0</c:v>
                </c:pt>
                <c:pt idx="9396">
                  <c:v>2071.0</c:v>
                </c:pt>
                <c:pt idx="9397">
                  <c:v>2071.0</c:v>
                </c:pt>
                <c:pt idx="9398">
                  <c:v>2071.0</c:v>
                </c:pt>
                <c:pt idx="9399">
                  <c:v>2071.0</c:v>
                </c:pt>
                <c:pt idx="9400">
                  <c:v>2072.0</c:v>
                </c:pt>
                <c:pt idx="9401">
                  <c:v>2072.0</c:v>
                </c:pt>
                <c:pt idx="9402">
                  <c:v>2072.0</c:v>
                </c:pt>
                <c:pt idx="9403">
                  <c:v>2072.0</c:v>
                </c:pt>
                <c:pt idx="9404">
                  <c:v>2073.0</c:v>
                </c:pt>
                <c:pt idx="9405">
                  <c:v>2074.0</c:v>
                </c:pt>
                <c:pt idx="9406">
                  <c:v>2074.0</c:v>
                </c:pt>
                <c:pt idx="9407">
                  <c:v>2074.0</c:v>
                </c:pt>
                <c:pt idx="9408">
                  <c:v>2074.0</c:v>
                </c:pt>
                <c:pt idx="9409">
                  <c:v>2074.0</c:v>
                </c:pt>
                <c:pt idx="9410">
                  <c:v>2074.0</c:v>
                </c:pt>
                <c:pt idx="9411">
                  <c:v>2074.0</c:v>
                </c:pt>
                <c:pt idx="9412">
                  <c:v>2074.0</c:v>
                </c:pt>
                <c:pt idx="9413">
                  <c:v>2074.0</c:v>
                </c:pt>
                <c:pt idx="9414">
                  <c:v>2074.0</c:v>
                </c:pt>
                <c:pt idx="9415">
                  <c:v>2074.0</c:v>
                </c:pt>
                <c:pt idx="9416">
                  <c:v>2074.0</c:v>
                </c:pt>
                <c:pt idx="9417">
                  <c:v>2074.0</c:v>
                </c:pt>
                <c:pt idx="9418">
                  <c:v>2074.0</c:v>
                </c:pt>
                <c:pt idx="9419">
                  <c:v>2074.0</c:v>
                </c:pt>
                <c:pt idx="9420">
                  <c:v>2074.0</c:v>
                </c:pt>
                <c:pt idx="9421">
                  <c:v>2075.0</c:v>
                </c:pt>
                <c:pt idx="9422">
                  <c:v>2076.0</c:v>
                </c:pt>
                <c:pt idx="9423">
                  <c:v>2076.0</c:v>
                </c:pt>
                <c:pt idx="9424">
                  <c:v>2076.0</c:v>
                </c:pt>
                <c:pt idx="9425">
                  <c:v>2077.0</c:v>
                </c:pt>
                <c:pt idx="9426">
                  <c:v>2077.0</c:v>
                </c:pt>
                <c:pt idx="9427">
                  <c:v>2077.0</c:v>
                </c:pt>
                <c:pt idx="9428">
                  <c:v>2078.0</c:v>
                </c:pt>
                <c:pt idx="9429">
                  <c:v>2079.0</c:v>
                </c:pt>
                <c:pt idx="9430">
                  <c:v>2080.0</c:v>
                </c:pt>
                <c:pt idx="9431">
                  <c:v>2081.0</c:v>
                </c:pt>
                <c:pt idx="9432">
                  <c:v>2081.0</c:v>
                </c:pt>
                <c:pt idx="9433">
                  <c:v>2082.0</c:v>
                </c:pt>
                <c:pt idx="9434">
                  <c:v>2082.0</c:v>
                </c:pt>
                <c:pt idx="9435">
                  <c:v>2083.0</c:v>
                </c:pt>
                <c:pt idx="9436">
                  <c:v>2084.0</c:v>
                </c:pt>
                <c:pt idx="9437">
                  <c:v>2084.0</c:v>
                </c:pt>
                <c:pt idx="9438">
                  <c:v>2084.0</c:v>
                </c:pt>
                <c:pt idx="9439">
                  <c:v>2084.0</c:v>
                </c:pt>
                <c:pt idx="9440">
                  <c:v>2085.0</c:v>
                </c:pt>
                <c:pt idx="9441">
                  <c:v>2085.0</c:v>
                </c:pt>
                <c:pt idx="9442">
                  <c:v>2085.0</c:v>
                </c:pt>
                <c:pt idx="9443">
                  <c:v>2085.0</c:v>
                </c:pt>
                <c:pt idx="9444">
                  <c:v>2085.0</c:v>
                </c:pt>
                <c:pt idx="9445">
                  <c:v>2085.0</c:v>
                </c:pt>
                <c:pt idx="9446">
                  <c:v>2085.0</c:v>
                </c:pt>
                <c:pt idx="9447">
                  <c:v>2085.0</c:v>
                </c:pt>
                <c:pt idx="9448">
                  <c:v>2085.0</c:v>
                </c:pt>
                <c:pt idx="9449">
                  <c:v>2085.0</c:v>
                </c:pt>
                <c:pt idx="9450">
                  <c:v>2085.0</c:v>
                </c:pt>
                <c:pt idx="9451">
                  <c:v>2085.0</c:v>
                </c:pt>
                <c:pt idx="9452">
                  <c:v>2085.0</c:v>
                </c:pt>
                <c:pt idx="9453">
                  <c:v>2085.0</c:v>
                </c:pt>
                <c:pt idx="9454">
                  <c:v>2085.0</c:v>
                </c:pt>
                <c:pt idx="9455">
                  <c:v>2085.0</c:v>
                </c:pt>
                <c:pt idx="9456">
                  <c:v>2085.0</c:v>
                </c:pt>
                <c:pt idx="9457">
                  <c:v>2086.0</c:v>
                </c:pt>
                <c:pt idx="9458">
                  <c:v>2087.0</c:v>
                </c:pt>
                <c:pt idx="9459">
                  <c:v>2087.0</c:v>
                </c:pt>
                <c:pt idx="9460">
                  <c:v>2088.0</c:v>
                </c:pt>
                <c:pt idx="9461">
                  <c:v>2088.0</c:v>
                </c:pt>
                <c:pt idx="9462">
                  <c:v>2088.0</c:v>
                </c:pt>
                <c:pt idx="9463">
                  <c:v>2088.0</c:v>
                </c:pt>
                <c:pt idx="9464">
                  <c:v>2088.0</c:v>
                </c:pt>
                <c:pt idx="9465">
                  <c:v>2088.0</c:v>
                </c:pt>
                <c:pt idx="9466">
                  <c:v>2088.0</c:v>
                </c:pt>
                <c:pt idx="9467">
                  <c:v>2088.0</c:v>
                </c:pt>
                <c:pt idx="9468">
                  <c:v>2088.0</c:v>
                </c:pt>
                <c:pt idx="9469">
                  <c:v>2088.0</c:v>
                </c:pt>
                <c:pt idx="9470">
                  <c:v>2088.0</c:v>
                </c:pt>
                <c:pt idx="9471">
                  <c:v>2088.0</c:v>
                </c:pt>
                <c:pt idx="9472">
                  <c:v>2088.0</c:v>
                </c:pt>
                <c:pt idx="9473">
                  <c:v>2088.0</c:v>
                </c:pt>
                <c:pt idx="9474">
                  <c:v>2088.0</c:v>
                </c:pt>
                <c:pt idx="9475">
                  <c:v>2088.0</c:v>
                </c:pt>
                <c:pt idx="9476">
                  <c:v>2088.0</c:v>
                </c:pt>
                <c:pt idx="9477">
                  <c:v>2088.0</c:v>
                </c:pt>
                <c:pt idx="9478">
                  <c:v>2088.0</c:v>
                </c:pt>
                <c:pt idx="9479">
                  <c:v>2088.0</c:v>
                </c:pt>
                <c:pt idx="9480">
                  <c:v>2088.0</c:v>
                </c:pt>
                <c:pt idx="9481">
                  <c:v>2088.0</c:v>
                </c:pt>
                <c:pt idx="9482">
                  <c:v>2089.0</c:v>
                </c:pt>
                <c:pt idx="9483">
                  <c:v>2089.0</c:v>
                </c:pt>
                <c:pt idx="9484">
                  <c:v>2090.0</c:v>
                </c:pt>
                <c:pt idx="9485">
                  <c:v>2090.0</c:v>
                </c:pt>
                <c:pt idx="9486">
                  <c:v>2091.0</c:v>
                </c:pt>
                <c:pt idx="9487">
                  <c:v>2091.0</c:v>
                </c:pt>
                <c:pt idx="9488">
                  <c:v>2092.0</c:v>
                </c:pt>
                <c:pt idx="9489">
                  <c:v>2092.0</c:v>
                </c:pt>
                <c:pt idx="9490">
                  <c:v>2092.0</c:v>
                </c:pt>
                <c:pt idx="9491">
                  <c:v>2093.0</c:v>
                </c:pt>
                <c:pt idx="9492">
                  <c:v>2093.0</c:v>
                </c:pt>
                <c:pt idx="9493">
                  <c:v>2093.0</c:v>
                </c:pt>
                <c:pt idx="9494">
                  <c:v>2093.0</c:v>
                </c:pt>
                <c:pt idx="9495">
                  <c:v>2094.0</c:v>
                </c:pt>
                <c:pt idx="9496">
                  <c:v>2094.0</c:v>
                </c:pt>
                <c:pt idx="9497">
                  <c:v>2094.0</c:v>
                </c:pt>
                <c:pt idx="9498">
                  <c:v>2094.0</c:v>
                </c:pt>
                <c:pt idx="9499">
                  <c:v>2094.0</c:v>
                </c:pt>
                <c:pt idx="9500">
                  <c:v>2094.0</c:v>
                </c:pt>
                <c:pt idx="9501">
                  <c:v>2094.0</c:v>
                </c:pt>
                <c:pt idx="9502">
                  <c:v>2094.0</c:v>
                </c:pt>
                <c:pt idx="9503">
                  <c:v>2094.0</c:v>
                </c:pt>
                <c:pt idx="9504">
                  <c:v>2094.0</c:v>
                </c:pt>
                <c:pt idx="9505">
                  <c:v>2094.0</c:v>
                </c:pt>
                <c:pt idx="9506">
                  <c:v>2094.0</c:v>
                </c:pt>
                <c:pt idx="9507">
                  <c:v>2094.0</c:v>
                </c:pt>
                <c:pt idx="9508">
                  <c:v>2094.0</c:v>
                </c:pt>
                <c:pt idx="9509">
                  <c:v>2094.0</c:v>
                </c:pt>
                <c:pt idx="9510">
                  <c:v>2094.0</c:v>
                </c:pt>
                <c:pt idx="9511">
                  <c:v>2094.0</c:v>
                </c:pt>
                <c:pt idx="9512">
                  <c:v>2094.0</c:v>
                </c:pt>
                <c:pt idx="9513">
                  <c:v>2094.0</c:v>
                </c:pt>
                <c:pt idx="9514">
                  <c:v>2095.0</c:v>
                </c:pt>
                <c:pt idx="9515">
                  <c:v>2095.0</c:v>
                </c:pt>
                <c:pt idx="9516">
                  <c:v>2095.0</c:v>
                </c:pt>
                <c:pt idx="9517">
                  <c:v>2095.0</c:v>
                </c:pt>
                <c:pt idx="9518">
                  <c:v>2095.0</c:v>
                </c:pt>
                <c:pt idx="9519">
                  <c:v>2095.0</c:v>
                </c:pt>
                <c:pt idx="9520">
                  <c:v>2095.0</c:v>
                </c:pt>
                <c:pt idx="9521">
                  <c:v>2095.0</c:v>
                </c:pt>
                <c:pt idx="9522">
                  <c:v>2095.0</c:v>
                </c:pt>
                <c:pt idx="9523">
                  <c:v>2096.0</c:v>
                </c:pt>
                <c:pt idx="9524">
                  <c:v>2096.0</c:v>
                </c:pt>
                <c:pt idx="9525">
                  <c:v>2097.0</c:v>
                </c:pt>
                <c:pt idx="9526">
                  <c:v>2097.0</c:v>
                </c:pt>
                <c:pt idx="9527">
                  <c:v>2098.0</c:v>
                </c:pt>
                <c:pt idx="9528">
                  <c:v>2098.0</c:v>
                </c:pt>
                <c:pt idx="9529">
                  <c:v>2098.0</c:v>
                </c:pt>
                <c:pt idx="9530">
                  <c:v>2099.0</c:v>
                </c:pt>
                <c:pt idx="9531">
                  <c:v>2099.0</c:v>
                </c:pt>
                <c:pt idx="9532">
                  <c:v>2099.0</c:v>
                </c:pt>
                <c:pt idx="9533">
                  <c:v>2099.0</c:v>
                </c:pt>
                <c:pt idx="9534">
                  <c:v>2099.0</c:v>
                </c:pt>
                <c:pt idx="9535">
                  <c:v>2099.0</c:v>
                </c:pt>
                <c:pt idx="9536">
                  <c:v>2099.0</c:v>
                </c:pt>
                <c:pt idx="9537">
                  <c:v>2099.0</c:v>
                </c:pt>
                <c:pt idx="9538">
                  <c:v>2099.0</c:v>
                </c:pt>
                <c:pt idx="9539">
                  <c:v>2099.0</c:v>
                </c:pt>
                <c:pt idx="9540">
                  <c:v>2099.0</c:v>
                </c:pt>
                <c:pt idx="9541">
                  <c:v>2099.0</c:v>
                </c:pt>
                <c:pt idx="9542">
                  <c:v>2100.0</c:v>
                </c:pt>
                <c:pt idx="9543">
                  <c:v>2100.0</c:v>
                </c:pt>
                <c:pt idx="9544">
                  <c:v>2100.0</c:v>
                </c:pt>
                <c:pt idx="9545">
                  <c:v>2100.0</c:v>
                </c:pt>
                <c:pt idx="9546">
                  <c:v>2101.0</c:v>
                </c:pt>
                <c:pt idx="9547">
                  <c:v>2102.0</c:v>
                </c:pt>
                <c:pt idx="9548">
                  <c:v>2103.0</c:v>
                </c:pt>
                <c:pt idx="9549">
                  <c:v>2104.0</c:v>
                </c:pt>
                <c:pt idx="9550">
                  <c:v>2104.0</c:v>
                </c:pt>
                <c:pt idx="9551">
                  <c:v>2104.0</c:v>
                </c:pt>
                <c:pt idx="9552">
                  <c:v>2105.0</c:v>
                </c:pt>
                <c:pt idx="9553">
                  <c:v>2105.0</c:v>
                </c:pt>
                <c:pt idx="9554">
                  <c:v>2105.0</c:v>
                </c:pt>
                <c:pt idx="9555">
                  <c:v>2105.0</c:v>
                </c:pt>
                <c:pt idx="9556">
                  <c:v>2105.0</c:v>
                </c:pt>
                <c:pt idx="9557">
                  <c:v>2105.0</c:v>
                </c:pt>
                <c:pt idx="9558">
                  <c:v>2105.0</c:v>
                </c:pt>
                <c:pt idx="9559">
                  <c:v>2105.0</c:v>
                </c:pt>
                <c:pt idx="9560">
                  <c:v>2105.0</c:v>
                </c:pt>
                <c:pt idx="9561">
                  <c:v>2105.0</c:v>
                </c:pt>
                <c:pt idx="9562">
                  <c:v>2105.0</c:v>
                </c:pt>
                <c:pt idx="9563">
                  <c:v>2106.0</c:v>
                </c:pt>
                <c:pt idx="9564">
                  <c:v>2106.0</c:v>
                </c:pt>
                <c:pt idx="9565">
                  <c:v>2106.0</c:v>
                </c:pt>
                <c:pt idx="9566">
                  <c:v>2106.0</c:v>
                </c:pt>
                <c:pt idx="9567">
                  <c:v>2106.0</c:v>
                </c:pt>
                <c:pt idx="9568">
                  <c:v>2106.0</c:v>
                </c:pt>
                <c:pt idx="9569">
                  <c:v>2106.0</c:v>
                </c:pt>
                <c:pt idx="9570">
                  <c:v>2106.0</c:v>
                </c:pt>
                <c:pt idx="9571">
                  <c:v>2107.0</c:v>
                </c:pt>
                <c:pt idx="9572">
                  <c:v>2107.0</c:v>
                </c:pt>
                <c:pt idx="9573">
                  <c:v>2107.0</c:v>
                </c:pt>
                <c:pt idx="9574">
                  <c:v>2107.0</c:v>
                </c:pt>
                <c:pt idx="9575">
                  <c:v>2107.0</c:v>
                </c:pt>
                <c:pt idx="9576">
                  <c:v>2107.0</c:v>
                </c:pt>
                <c:pt idx="9577">
                  <c:v>2107.0</c:v>
                </c:pt>
                <c:pt idx="9578">
                  <c:v>2107.0</c:v>
                </c:pt>
                <c:pt idx="9579">
                  <c:v>2107.0</c:v>
                </c:pt>
                <c:pt idx="9580">
                  <c:v>2107.0</c:v>
                </c:pt>
                <c:pt idx="9581">
                  <c:v>2107.0</c:v>
                </c:pt>
                <c:pt idx="9582">
                  <c:v>2107.0</c:v>
                </c:pt>
                <c:pt idx="9583">
                  <c:v>2107.0</c:v>
                </c:pt>
                <c:pt idx="9584">
                  <c:v>2107.0</c:v>
                </c:pt>
                <c:pt idx="9585">
                  <c:v>2107.0</c:v>
                </c:pt>
                <c:pt idx="9586">
                  <c:v>2107.0</c:v>
                </c:pt>
                <c:pt idx="9587">
                  <c:v>2107.0</c:v>
                </c:pt>
                <c:pt idx="9588">
                  <c:v>2107.0</c:v>
                </c:pt>
                <c:pt idx="9589">
                  <c:v>2107.0</c:v>
                </c:pt>
                <c:pt idx="9590">
                  <c:v>2107.0</c:v>
                </c:pt>
                <c:pt idx="9591">
                  <c:v>2107.0</c:v>
                </c:pt>
                <c:pt idx="9592">
                  <c:v>2107.0</c:v>
                </c:pt>
                <c:pt idx="9593">
                  <c:v>2107.0</c:v>
                </c:pt>
                <c:pt idx="9594">
                  <c:v>2108.0</c:v>
                </c:pt>
                <c:pt idx="9595">
                  <c:v>2108.0</c:v>
                </c:pt>
                <c:pt idx="9596">
                  <c:v>2109.0</c:v>
                </c:pt>
                <c:pt idx="9597">
                  <c:v>2110.0</c:v>
                </c:pt>
                <c:pt idx="9598">
                  <c:v>2111.0</c:v>
                </c:pt>
                <c:pt idx="9599">
                  <c:v>2112.0</c:v>
                </c:pt>
                <c:pt idx="9600">
                  <c:v>2112.0</c:v>
                </c:pt>
                <c:pt idx="9601">
                  <c:v>2112.0</c:v>
                </c:pt>
                <c:pt idx="9602">
                  <c:v>2112.0</c:v>
                </c:pt>
              </c:numCache>
            </c:numRef>
          </c:val>
          <c:smooth val="0"/>
        </c:ser>
        <c:ser>
          <c:idx val="2"/>
          <c:order val="2"/>
          <c:tx>
            <c:strRef>
              <c:f>Availablity!$H$1</c:f>
              <c:strCache>
                <c:ptCount val="1"/>
                <c:pt idx="0">
                  <c:v>None A</c:v>
                </c:pt>
              </c:strCache>
            </c:strRef>
          </c:tx>
          <c:marker>
            <c:symbol val="none"/>
          </c:marker>
          <c:val>
            <c:numRef>
              <c:f>Availablity!$H$2:$H$9604</c:f>
              <c:numCache>
                <c:formatCode>General</c:formatCode>
                <c:ptCount val="9603"/>
                <c:pt idx="0">
                  <c:v>0.0</c:v>
                </c:pt>
                <c:pt idx="1">
                  <c:v>0.0</c:v>
                </c:pt>
                <c:pt idx="2">
                  <c:v>1.0</c:v>
                </c:pt>
                <c:pt idx="3">
                  <c:v>1.0</c:v>
                </c:pt>
                <c:pt idx="4">
                  <c:v>1.0</c:v>
                </c:pt>
                <c:pt idx="5">
                  <c:v>1.0</c:v>
                </c:pt>
                <c:pt idx="6">
                  <c:v>2.0</c:v>
                </c:pt>
                <c:pt idx="7">
                  <c:v>2.0</c:v>
                </c:pt>
                <c:pt idx="8">
                  <c:v>2.0</c:v>
                </c:pt>
                <c:pt idx="9">
                  <c:v>2.0</c:v>
                </c:pt>
                <c:pt idx="10">
                  <c:v>2.0</c:v>
                </c:pt>
                <c:pt idx="11">
                  <c:v>2.0</c:v>
                </c:pt>
                <c:pt idx="12">
                  <c:v>2.0</c:v>
                </c:pt>
                <c:pt idx="13">
                  <c:v>2.0</c:v>
                </c:pt>
                <c:pt idx="14">
                  <c:v>2.0</c:v>
                </c:pt>
                <c:pt idx="15">
                  <c:v>2.0</c:v>
                </c:pt>
                <c:pt idx="16">
                  <c:v>2.0</c:v>
                </c:pt>
                <c:pt idx="17">
                  <c:v>2.0</c:v>
                </c:pt>
                <c:pt idx="18">
                  <c:v>2.0</c:v>
                </c:pt>
                <c:pt idx="19">
                  <c:v>2.0</c:v>
                </c:pt>
                <c:pt idx="20">
                  <c:v>2.0</c:v>
                </c:pt>
                <c:pt idx="21">
                  <c:v>2.0</c:v>
                </c:pt>
                <c:pt idx="22">
                  <c:v>2.0</c:v>
                </c:pt>
                <c:pt idx="23">
                  <c:v>2.0</c:v>
                </c:pt>
                <c:pt idx="24">
                  <c:v>2.0</c:v>
                </c:pt>
                <c:pt idx="25">
                  <c:v>2.0</c:v>
                </c:pt>
                <c:pt idx="26">
                  <c:v>2.0</c:v>
                </c:pt>
                <c:pt idx="27">
                  <c:v>2.0</c:v>
                </c:pt>
                <c:pt idx="28">
                  <c:v>3.0</c:v>
                </c:pt>
                <c:pt idx="29">
                  <c:v>3.0</c:v>
                </c:pt>
                <c:pt idx="30">
                  <c:v>4.0</c:v>
                </c:pt>
                <c:pt idx="31">
                  <c:v>4.0</c:v>
                </c:pt>
                <c:pt idx="32">
                  <c:v>4.0</c:v>
                </c:pt>
                <c:pt idx="33">
                  <c:v>4.0</c:v>
                </c:pt>
                <c:pt idx="34">
                  <c:v>4.0</c:v>
                </c:pt>
                <c:pt idx="35">
                  <c:v>5.0</c:v>
                </c:pt>
                <c:pt idx="36">
                  <c:v>5.0</c:v>
                </c:pt>
                <c:pt idx="37">
                  <c:v>5.0</c:v>
                </c:pt>
                <c:pt idx="38">
                  <c:v>5.0</c:v>
                </c:pt>
                <c:pt idx="39">
                  <c:v>5.0</c:v>
                </c:pt>
                <c:pt idx="40">
                  <c:v>6.0</c:v>
                </c:pt>
                <c:pt idx="41">
                  <c:v>6.0</c:v>
                </c:pt>
                <c:pt idx="42">
                  <c:v>6.0</c:v>
                </c:pt>
                <c:pt idx="43">
                  <c:v>7.0</c:v>
                </c:pt>
                <c:pt idx="44">
                  <c:v>7.0</c:v>
                </c:pt>
                <c:pt idx="45">
                  <c:v>7.0</c:v>
                </c:pt>
                <c:pt idx="46">
                  <c:v>8.0</c:v>
                </c:pt>
                <c:pt idx="47">
                  <c:v>8.0</c:v>
                </c:pt>
                <c:pt idx="48">
                  <c:v>8.0</c:v>
                </c:pt>
                <c:pt idx="49">
                  <c:v>8.0</c:v>
                </c:pt>
                <c:pt idx="50">
                  <c:v>8.0</c:v>
                </c:pt>
                <c:pt idx="51">
                  <c:v>8.0</c:v>
                </c:pt>
                <c:pt idx="52">
                  <c:v>8.0</c:v>
                </c:pt>
                <c:pt idx="53">
                  <c:v>8.0</c:v>
                </c:pt>
                <c:pt idx="54">
                  <c:v>8.0</c:v>
                </c:pt>
                <c:pt idx="55">
                  <c:v>9.0</c:v>
                </c:pt>
                <c:pt idx="56">
                  <c:v>10.0</c:v>
                </c:pt>
                <c:pt idx="57">
                  <c:v>10.0</c:v>
                </c:pt>
                <c:pt idx="58">
                  <c:v>10.0</c:v>
                </c:pt>
                <c:pt idx="59">
                  <c:v>10.0</c:v>
                </c:pt>
                <c:pt idx="60">
                  <c:v>11.0</c:v>
                </c:pt>
                <c:pt idx="61">
                  <c:v>11.0</c:v>
                </c:pt>
                <c:pt idx="62">
                  <c:v>11.0</c:v>
                </c:pt>
                <c:pt idx="63">
                  <c:v>12.0</c:v>
                </c:pt>
                <c:pt idx="64">
                  <c:v>12.0</c:v>
                </c:pt>
                <c:pt idx="65">
                  <c:v>12.0</c:v>
                </c:pt>
                <c:pt idx="66">
                  <c:v>12.0</c:v>
                </c:pt>
                <c:pt idx="67">
                  <c:v>12.0</c:v>
                </c:pt>
                <c:pt idx="68">
                  <c:v>12.0</c:v>
                </c:pt>
                <c:pt idx="69">
                  <c:v>13.0</c:v>
                </c:pt>
                <c:pt idx="70">
                  <c:v>14.0</c:v>
                </c:pt>
                <c:pt idx="71">
                  <c:v>15.0</c:v>
                </c:pt>
                <c:pt idx="72">
                  <c:v>15.0</c:v>
                </c:pt>
                <c:pt idx="73">
                  <c:v>15.0</c:v>
                </c:pt>
                <c:pt idx="74">
                  <c:v>15.0</c:v>
                </c:pt>
                <c:pt idx="75">
                  <c:v>15.0</c:v>
                </c:pt>
                <c:pt idx="76">
                  <c:v>15.0</c:v>
                </c:pt>
                <c:pt idx="77">
                  <c:v>15.0</c:v>
                </c:pt>
                <c:pt idx="78">
                  <c:v>15.0</c:v>
                </c:pt>
                <c:pt idx="79">
                  <c:v>15.0</c:v>
                </c:pt>
                <c:pt idx="80">
                  <c:v>15.0</c:v>
                </c:pt>
                <c:pt idx="81">
                  <c:v>15.0</c:v>
                </c:pt>
                <c:pt idx="82">
                  <c:v>15.0</c:v>
                </c:pt>
                <c:pt idx="83">
                  <c:v>16.0</c:v>
                </c:pt>
                <c:pt idx="84">
                  <c:v>17.0</c:v>
                </c:pt>
                <c:pt idx="85">
                  <c:v>18.0</c:v>
                </c:pt>
                <c:pt idx="86">
                  <c:v>19.0</c:v>
                </c:pt>
                <c:pt idx="87">
                  <c:v>19.0</c:v>
                </c:pt>
                <c:pt idx="88">
                  <c:v>19.0</c:v>
                </c:pt>
                <c:pt idx="89">
                  <c:v>19.0</c:v>
                </c:pt>
                <c:pt idx="90">
                  <c:v>20.0</c:v>
                </c:pt>
                <c:pt idx="91">
                  <c:v>20.0</c:v>
                </c:pt>
                <c:pt idx="92">
                  <c:v>20.0</c:v>
                </c:pt>
                <c:pt idx="93">
                  <c:v>20.0</c:v>
                </c:pt>
                <c:pt idx="94">
                  <c:v>21.0</c:v>
                </c:pt>
                <c:pt idx="95">
                  <c:v>22.0</c:v>
                </c:pt>
                <c:pt idx="96">
                  <c:v>22.0</c:v>
                </c:pt>
                <c:pt idx="97">
                  <c:v>22.0</c:v>
                </c:pt>
                <c:pt idx="98">
                  <c:v>22.0</c:v>
                </c:pt>
                <c:pt idx="99">
                  <c:v>23.0</c:v>
                </c:pt>
                <c:pt idx="100">
                  <c:v>24.0</c:v>
                </c:pt>
                <c:pt idx="101">
                  <c:v>25.0</c:v>
                </c:pt>
                <c:pt idx="102">
                  <c:v>25.0</c:v>
                </c:pt>
                <c:pt idx="103">
                  <c:v>25.0</c:v>
                </c:pt>
                <c:pt idx="104">
                  <c:v>26.0</c:v>
                </c:pt>
                <c:pt idx="105">
                  <c:v>26.0</c:v>
                </c:pt>
                <c:pt idx="106">
                  <c:v>26.0</c:v>
                </c:pt>
                <c:pt idx="107">
                  <c:v>26.0</c:v>
                </c:pt>
                <c:pt idx="108">
                  <c:v>26.0</c:v>
                </c:pt>
                <c:pt idx="109">
                  <c:v>26.0</c:v>
                </c:pt>
                <c:pt idx="110">
                  <c:v>27.0</c:v>
                </c:pt>
                <c:pt idx="111">
                  <c:v>28.0</c:v>
                </c:pt>
                <c:pt idx="112">
                  <c:v>28.0</c:v>
                </c:pt>
                <c:pt idx="113">
                  <c:v>28.0</c:v>
                </c:pt>
                <c:pt idx="114">
                  <c:v>28.0</c:v>
                </c:pt>
                <c:pt idx="115">
                  <c:v>28.0</c:v>
                </c:pt>
                <c:pt idx="116">
                  <c:v>28.0</c:v>
                </c:pt>
                <c:pt idx="117">
                  <c:v>29.0</c:v>
                </c:pt>
                <c:pt idx="118">
                  <c:v>29.0</c:v>
                </c:pt>
                <c:pt idx="119">
                  <c:v>29.0</c:v>
                </c:pt>
                <c:pt idx="120">
                  <c:v>30.0</c:v>
                </c:pt>
                <c:pt idx="121">
                  <c:v>31.0</c:v>
                </c:pt>
                <c:pt idx="122">
                  <c:v>31.0</c:v>
                </c:pt>
                <c:pt idx="123">
                  <c:v>32.0</c:v>
                </c:pt>
                <c:pt idx="124">
                  <c:v>32.0</c:v>
                </c:pt>
                <c:pt idx="125">
                  <c:v>32.0</c:v>
                </c:pt>
                <c:pt idx="126">
                  <c:v>32.0</c:v>
                </c:pt>
                <c:pt idx="127">
                  <c:v>33.0</c:v>
                </c:pt>
                <c:pt idx="128">
                  <c:v>33.0</c:v>
                </c:pt>
                <c:pt idx="129">
                  <c:v>34.0</c:v>
                </c:pt>
                <c:pt idx="130">
                  <c:v>34.0</c:v>
                </c:pt>
                <c:pt idx="131">
                  <c:v>34.0</c:v>
                </c:pt>
                <c:pt idx="132">
                  <c:v>34.0</c:v>
                </c:pt>
                <c:pt idx="133">
                  <c:v>34.0</c:v>
                </c:pt>
                <c:pt idx="134">
                  <c:v>34.0</c:v>
                </c:pt>
                <c:pt idx="135">
                  <c:v>34.0</c:v>
                </c:pt>
                <c:pt idx="136">
                  <c:v>35.0</c:v>
                </c:pt>
                <c:pt idx="137">
                  <c:v>35.0</c:v>
                </c:pt>
                <c:pt idx="138">
                  <c:v>35.0</c:v>
                </c:pt>
                <c:pt idx="139">
                  <c:v>35.0</c:v>
                </c:pt>
                <c:pt idx="140">
                  <c:v>35.0</c:v>
                </c:pt>
                <c:pt idx="141">
                  <c:v>35.0</c:v>
                </c:pt>
                <c:pt idx="142">
                  <c:v>35.0</c:v>
                </c:pt>
                <c:pt idx="143">
                  <c:v>35.0</c:v>
                </c:pt>
                <c:pt idx="144">
                  <c:v>35.0</c:v>
                </c:pt>
                <c:pt idx="145">
                  <c:v>35.0</c:v>
                </c:pt>
                <c:pt idx="146">
                  <c:v>35.0</c:v>
                </c:pt>
                <c:pt idx="147">
                  <c:v>35.0</c:v>
                </c:pt>
                <c:pt idx="148">
                  <c:v>35.0</c:v>
                </c:pt>
                <c:pt idx="149">
                  <c:v>35.0</c:v>
                </c:pt>
                <c:pt idx="150">
                  <c:v>35.0</c:v>
                </c:pt>
                <c:pt idx="151">
                  <c:v>35.0</c:v>
                </c:pt>
                <c:pt idx="152">
                  <c:v>35.0</c:v>
                </c:pt>
                <c:pt idx="153">
                  <c:v>35.0</c:v>
                </c:pt>
                <c:pt idx="154">
                  <c:v>36.0</c:v>
                </c:pt>
                <c:pt idx="155">
                  <c:v>37.0</c:v>
                </c:pt>
                <c:pt idx="156">
                  <c:v>37.0</c:v>
                </c:pt>
                <c:pt idx="157">
                  <c:v>37.0</c:v>
                </c:pt>
                <c:pt idx="158">
                  <c:v>37.0</c:v>
                </c:pt>
                <c:pt idx="159">
                  <c:v>37.0</c:v>
                </c:pt>
                <c:pt idx="160">
                  <c:v>37.0</c:v>
                </c:pt>
                <c:pt idx="161">
                  <c:v>37.0</c:v>
                </c:pt>
                <c:pt idx="162">
                  <c:v>38.0</c:v>
                </c:pt>
                <c:pt idx="163">
                  <c:v>38.0</c:v>
                </c:pt>
                <c:pt idx="164">
                  <c:v>38.0</c:v>
                </c:pt>
                <c:pt idx="165">
                  <c:v>39.0</c:v>
                </c:pt>
                <c:pt idx="166">
                  <c:v>39.0</c:v>
                </c:pt>
                <c:pt idx="167">
                  <c:v>40.0</c:v>
                </c:pt>
                <c:pt idx="168">
                  <c:v>40.0</c:v>
                </c:pt>
                <c:pt idx="169">
                  <c:v>41.0</c:v>
                </c:pt>
                <c:pt idx="170">
                  <c:v>41.0</c:v>
                </c:pt>
                <c:pt idx="171">
                  <c:v>41.0</c:v>
                </c:pt>
                <c:pt idx="172">
                  <c:v>41.0</c:v>
                </c:pt>
                <c:pt idx="173">
                  <c:v>42.0</c:v>
                </c:pt>
                <c:pt idx="174">
                  <c:v>42.0</c:v>
                </c:pt>
                <c:pt idx="175">
                  <c:v>42.0</c:v>
                </c:pt>
                <c:pt idx="176">
                  <c:v>42.0</c:v>
                </c:pt>
                <c:pt idx="177">
                  <c:v>42.0</c:v>
                </c:pt>
                <c:pt idx="178">
                  <c:v>43.0</c:v>
                </c:pt>
                <c:pt idx="179">
                  <c:v>43.0</c:v>
                </c:pt>
                <c:pt idx="180">
                  <c:v>44.0</c:v>
                </c:pt>
                <c:pt idx="181">
                  <c:v>44.0</c:v>
                </c:pt>
                <c:pt idx="182">
                  <c:v>44.0</c:v>
                </c:pt>
                <c:pt idx="183">
                  <c:v>44.0</c:v>
                </c:pt>
                <c:pt idx="184">
                  <c:v>44.0</c:v>
                </c:pt>
                <c:pt idx="185">
                  <c:v>44.0</c:v>
                </c:pt>
                <c:pt idx="186">
                  <c:v>44.0</c:v>
                </c:pt>
                <c:pt idx="187">
                  <c:v>44.0</c:v>
                </c:pt>
                <c:pt idx="188">
                  <c:v>44.0</c:v>
                </c:pt>
                <c:pt idx="189">
                  <c:v>44.0</c:v>
                </c:pt>
                <c:pt idx="190">
                  <c:v>44.0</c:v>
                </c:pt>
                <c:pt idx="191">
                  <c:v>44.0</c:v>
                </c:pt>
                <c:pt idx="192">
                  <c:v>45.0</c:v>
                </c:pt>
                <c:pt idx="193">
                  <c:v>45.0</c:v>
                </c:pt>
                <c:pt idx="194">
                  <c:v>45.0</c:v>
                </c:pt>
                <c:pt idx="195">
                  <c:v>45.0</c:v>
                </c:pt>
                <c:pt idx="196">
                  <c:v>45.0</c:v>
                </c:pt>
                <c:pt idx="197">
                  <c:v>46.0</c:v>
                </c:pt>
                <c:pt idx="198">
                  <c:v>46.0</c:v>
                </c:pt>
                <c:pt idx="199">
                  <c:v>46.0</c:v>
                </c:pt>
                <c:pt idx="200">
                  <c:v>47.0</c:v>
                </c:pt>
                <c:pt idx="201">
                  <c:v>47.0</c:v>
                </c:pt>
                <c:pt idx="202">
                  <c:v>47.0</c:v>
                </c:pt>
                <c:pt idx="203">
                  <c:v>47.0</c:v>
                </c:pt>
                <c:pt idx="204">
                  <c:v>47.0</c:v>
                </c:pt>
                <c:pt idx="205">
                  <c:v>47.0</c:v>
                </c:pt>
                <c:pt idx="206">
                  <c:v>47.0</c:v>
                </c:pt>
                <c:pt idx="207">
                  <c:v>47.0</c:v>
                </c:pt>
                <c:pt idx="208">
                  <c:v>47.0</c:v>
                </c:pt>
                <c:pt idx="209">
                  <c:v>47.0</c:v>
                </c:pt>
                <c:pt idx="210">
                  <c:v>47.0</c:v>
                </c:pt>
                <c:pt idx="211">
                  <c:v>47.0</c:v>
                </c:pt>
                <c:pt idx="212">
                  <c:v>47.0</c:v>
                </c:pt>
                <c:pt idx="213">
                  <c:v>47.0</c:v>
                </c:pt>
                <c:pt idx="214">
                  <c:v>47.0</c:v>
                </c:pt>
                <c:pt idx="215">
                  <c:v>47.0</c:v>
                </c:pt>
                <c:pt idx="216">
                  <c:v>47.0</c:v>
                </c:pt>
                <c:pt idx="217">
                  <c:v>47.0</c:v>
                </c:pt>
                <c:pt idx="218">
                  <c:v>47.0</c:v>
                </c:pt>
                <c:pt idx="219">
                  <c:v>48.0</c:v>
                </c:pt>
                <c:pt idx="220">
                  <c:v>49.0</c:v>
                </c:pt>
                <c:pt idx="221">
                  <c:v>50.0</c:v>
                </c:pt>
                <c:pt idx="222">
                  <c:v>50.0</c:v>
                </c:pt>
                <c:pt idx="223">
                  <c:v>51.0</c:v>
                </c:pt>
                <c:pt idx="224">
                  <c:v>52.0</c:v>
                </c:pt>
                <c:pt idx="225">
                  <c:v>52.0</c:v>
                </c:pt>
                <c:pt idx="226">
                  <c:v>52.0</c:v>
                </c:pt>
                <c:pt idx="227">
                  <c:v>53.0</c:v>
                </c:pt>
                <c:pt idx="228">
                  <c:v>54.0</c:v>
                </c:pt>
                <c:pt idx="229">
                  <c:v>54.0</c:v>
                </c:pt>
                <c:pt idx="230">
                  <c:v>54.0</c:v>
                </c:pt>
                <c:pt idx="231">
                  <c:v>54.0</c:v>
                </c:pt>
                <c:pt idx="232">
                  <c:v>55.0</c:v>
                </c:pt>
                <c:pt idx="233">
                  <c:v>56.0</c:v>
                </c:pt>
                <c:pt idx="234">
                  <c:v>57.0</c:v>
                </c:pt>
                <c:pt idx="235">
                  <c:v>57.0</c:v>
                </c:pt>
                <c:pt idx="236">
                  <c:v>57.0</c:v>
                </c:pt>
                <c:pt idx="237">
                  <c:v>57.0</c:v>
                </c:pt>
                <c:pt idx="238">
                  <c:v>57.0</c:v>
                </c:pt>
                <c:pt idx="239">
                  <c:v>57.0</c:v>
                </c:pt>
                <c:pt idx="240">
                  <c:v>57.0</c:v>
                </c:pt>
                <c:pt idx="241">
                  <c:v>57.0</c:v>
                </c:pt>
                <c:pt idx="242">
                  <c:v>57.0</c:v>
                </c:pt>
                <c:pt idx="243">
                  <c:v>57.0</c:v>
                </c:pt>
                <c:pt idx="244">
                  <c:v>57.0</c:v>
                </c:pt>
                <c:pt idx="245">
                  <c:v>57.0</c:v>
                </c:pt>
                <c:pt idx="246">
                  <c:v>58.0</c:v>
                </c:pt>
                <c:pt idx="247">
                  <c:v>59.0</c:v>
                </c:pt>
                <c:pt idx="248">
                  <c:v>60.0</c:v>
                </c:pt>
                <c:pt idx="249">
                  <c:v>60.0</c:v>
                </c:pt>
                <c:pt idx="250">
                  <c:v>60.0</c:v>
                </c:pt>
                <c:pt idx="251">
                  <c:v>60.0</c:v>
                </c:pt>
                <c:pt idx="252">
                  <c:v>60.0</c:v>
                </c:pt>
                <c:pt idx="253">
                  <c:v>60.0</c:v>
                </c:pt>
                <c:pt idx="254">
                  <c:v>60.0</c:v>
                </c:pt>
                <c:pt idx="255">
                  <c:v>60.0</c:v>
                </c:pt>
                <c:pt idx="256">
                  <c:v>60.0</c:v>
                </c:pt>
                <c:pt idx="257">
                  <c:v>60.0</c:v>
                </c:pt>
                <c:pt idx="258">
                  <c:v>60.0</c:v>
                </c:pt>
                <c:pt idx="259">
                  <c:v>60.0</c:v>
                </c:pt>
                <c:pt idx="260">
                  <c:v>60.0</c:v>
                </c:pt>
                <c:pt idx="261">
                  <c:v>60.0</c:v>
                </c:pt>
                <c:pt idx="262">
                  <c:v>60.0</c:v>
                </c:pt>
                <c:pt idx="263">
                  <c:v>60.0</c:v>
                </c:pt>
                <c:pt idx="264">
                  <c:v>60.0</c:v>
                </c:pt>
                <c:pt idx="265">
                  <c:v>60.0</c:v>
                </c:pt>
                <c:pt idx="266">
                  <c:v>60.0</c:v>
                </c:pt>
                <c:pt idx="267">
                  <c:v>60.0</c:v>
                </c:pt>
                <c:pt idx="268">
                  <c:v>61.0</c:v>
                </c:pt>
                <c:pt idx="269">
                  <c:v>62.0</c:v>
                </c:pt>
                <c:pt idx="270">
                  <c:v>62.0</c:v>
                </c:pt>
                <c:pt idx="271">
                  <c:v>62.0</c:v>
                </c:pt>
                <c:pt idx="272">
                  <c:v>63.0</c:v>
                </c:pt>
                <c:pt idx="273">
                  <c:v>63.0</c:v>
                </c:pt>
                <c:pt idx="274">
                  <c:v>63.0</c:v>
                </c:pt>
                <c:pt idx="275">
                  <c:v>63.0</c:v>
                </c:pt>
                <c:pt idx="276">
                  <c:v>63.0</c:v>
                </c:pt>
                <c:pt idx="277">
                  <c:v>63.0</c:v>
                </c:pt>
                <c:pt idx="278">
                  <c:v>63.0</c:v>
                </c:pt>
                <c:pt idx="279">
                  <c:v>63.0</c:v>
                </c:pt>
                <c:pt idx="280">
                  <c:v>63.0</c:v>
                </c:pt>
                <c:pt idx="281">
                  <c:v>63.0</c:v>
                </c:pt>
                <c:pt idx="282">
                  <c:v>63.0</c:v>
                </c:pt>
                <c:pt idx="283">
                  <c:v>63.0</c:v>
                </c:pt>
                <c:pt idx="284">
                  <c:v>63.0</c:v>
                </c:pt>
                <c:pt idx="285">
                  <c:v>63.0</c:v>
                </c:pt>
                <c:pt idx="286">
                  <c:v>63.0</c:v>
                </c:pt>
                <c:pt idx="287">
                  <c:v>63.0</c:v>
                </c:pt>
                <c:pt idx="288">
                  <c:v>64.0</c:v>
                </c:pt>
                <c:pt idx="289">
                  <c:v>65.0</c:v>
                </c:pt>
                <c:pt idx="290">
                  <c:v>65.0</c:v>
                </c:pt>
                <c:pt idx="291">
                  <c:v>65.0</c:v>
                </c:pt>
                <c:pt idx="292">
                  <c:v>65.0</c:v>
                </c:pt>
                <c:pt idx="293">
                  <c:v>66.0</c:v>
                </c:pt>
                <c:pt idx="294">
                  <c:v>66.0</c:v>
                </c:pt>
                <c:pt idx="295">
                  <c:v>66.0</c:v>
                </c:pt>
                <c:pt idx="296">
                  <c:v>66.0</c:v>
                </c:pt>
                <c:pt idx="297">
                  <c:v>66.0</c:v>
                </c:pt>
                <c:pt idx="298">
                  <c:v>66.0</c:v>
                </c:pt>
                <c:pt idx="299">
                  <c:v>66.0</c:v>
                </c:pt>
                <c:pt idx="300">
                  <c:v>66.0</c:v>
                </c:pt>
                <c:pt idx="301">
                  <c:v>66.0</c:v>
                </c:pt>
                <c:pt idx="302">
                  <c:v>67.0</c:v>
                </c:pt>
                <c:pt idx="303">
                  <c:v>68.0</c:v>
                </c:pt>
                <c:pt idx="304">
                  <c:v>69.0</c:v>
                </c:pt>
                <c:pt idx="305">
                  <c:v>69.0</c:v>
                </c:pt>
                <c:pt idx="306">
                  <c:v>69.0</c:v>
                </c:pt>
                <c:pt idx="307">
                  <c:v>69.0</c:v>
                </c:pt>
                <c:pt idx="308">
                  <c:v>69.0</c:v>
                </c:pt>
                <c:pt idx="309">
                  <c:v>69.0</c:v>
                </c:pt>
                <c:pt idx="310">
                  <c:v>70.0</c:v>
                </c:pt>
                <c:pt idx="311">
                  <c:v>70.0</c:v>
                </c:pt>
                <c:pt idx="312">
                  <c:v>71.0</c:v>
                </c:pt>
                <c:pt idx="313">
                  <c:v>71.0</c:v>
                </c:pt>
                <c:pt idx="314">
                  <c:v>71.0</c:v>
                </c:pt>
                <c:pt idx="315">
                  <c:v>72.0</c:v>
                </c:pt>
                <c:pt idx="316">
                  <c:v>73.0</c:v>
                </c:pt>
                <c:pt idx="317">
                  <c:v>74.0</c:v>
                </c:pt>
                <c:pt idx="318">
                  <c:v>74.0</c:v>
                </c:pt>
                <c:pt idx="319">
                  <c:v>74.0</c:v>
                </c:pt>
                <c:pt idx="320">
                  <c:v>75.0</c:v>
                </c:pt>
                <c:pt idx="321">
                  <c:v>75.0</c:v>
                </c:pt>
                <c:pt idx="322">
                  <c:v>76.0</c:v>
                </c:pt>
                <c:pt idx="323">
                  <c:v>76.0</c:v>
                </c:pt>
                <c:pt idx="324">
                  <c:v>77.0</c:v>
                </c:pt>
                <c:pt idx="325">
                  <c:v>77.0</c:v>
                </c:pt>
                <c:pt idx="326">
                  <c:v>77.0</c:v>
                </c:pt>
                <c:pt idx="327">
                  <c:v>77.0</c:v>
                </c:pt>
                <c:pt idx="328">
                  <c:v>78.0</c:v>
                </c:pt>
                <c:pt idx="329">
                  <c:v>78.0</c:v>
                </c:pt>
                <c:pt idx="330">
                  <c:v>78.0</c:v>
                </c:pt>
                <c:pt idx="331">
                  <c:v>78.0</c:v>
                </c:pt>
                <c:pt idx="332">
                  <c:v>79.0</c:v>
                </c:pt>
                <c:pt idx="333">
                  <c:v>79.0</c:v>
                </c:pt>
                <c:pt idx="334">
                  <c:v>79.0</c:v>
                </c:pt>
                <c:pt idx="335">
                  <c:v>79.0</c:v>
                </c:pt>
                <c:pt idx="336">
                  <c:v>79.0</c:v>
                </c:pt>
                <c:pt idx="337">
                  <c:v>80.0</c:v>
                </c:pt>
                <c:pt idx="338">
                  <c:v>80.0</c:v>
                </c:pt>
                <c:pt idx="339">
                  <c:v>80.0</c:v>
                </c:pt>
                <c:pt idx="340">
                  <c:v>80.0</c:v>
                </c:pt>
                <c:pt idx="341">
                  <c:v>80.0</c:v>
                </c:pt>
                <c:pt idx="342">
                  <c:v>80.0</c:v>
                </c:pt>
                <c:pt idx="343">
                  <c:v>81.0</c:v>
                </c:pt>
                <c:pt idx="344">
                  <c:v>81.0</c:v>
                </c:pt>
                <c:pt idx="345">
                  <c:v>81.0</c:v>
                </c:pt>
                <c:pt idx="346">
                  <c:v>81.0</c:v>
                </c:pt>
                <c:pt idx="347">
                  <c:v>81.0</c:v>
                </c:pt>
                <c:pt idx="348">
                  <c:v>81.0</c:v>
                </c:pt>
                <c:pt idx="349">
                  <c:v>81.0</c:v>
                </c:pt>
                <c:pt idx="350">
                  <c:v>81.0</c:v>
                </c:pt>
                <c:pt idx="351">
                  <c:v>82.0</c:v>
                </c:pt>
                <c:pt idx="352">
                  <c:v>82.0</c:v>
                </c:pt>
                <c:pt idx="353">
                  <c:v>83.0</c:v>
                </c:pt>
                <c:pt idx="354">
                  <c:v>83.0</c:v>
                </c:pt>
                <c:pt idx="355">
                  <c:v>83.0</c:v>
                </c:pt>
                <c:pt idx="356">
                  <c:v>83.0</c:v>
                </c:pt>
                <c:pt idx="357">
                  <c:v>84.0</c:v>
                </c:pt>
                <c:pt idx="358">
                  <c:v>84.0</c:v>
                </c:pt>
                <c:pt idx="359">
                  <c:v>84.0</c:v>
                </c:pt>
                <c:pt idx="360">
                  <c:v>84.0</c:v>
                </c:pt>
                <c:pt idx="361">
                  <c:v>85.0</c:v>
                </c:pt>
                <c:pt idx="362">
                  <c:v>85.0</c:v>
                </c:pt>
                <c:pt idx="363">
                  <c:v>86.0</c:v>
                </c:pt>
                <c:pt idx="364">
                  <c:v>86.0</c:v>
                </c:pt>
                <c:pt idx="365">
                  <c:v>86.0</c:v>
                </c:pt>
                <c:pt idx="366">
                  <c:v>86.0</c:v>
                </c:pt>
                <c:pt idx="367">
                  <c:v>86.0</c:v>
                </c:pt>
                <c:pt idx="368">
                  <c:v>86.0</c:v>
                </c:pt>
                <c:pt idx="369">
                  <c:v>87.0</c:v>
                </c:pt>
                <c:pt idx="370">
                  <c:v>87.0</c:v>
                </c:pt>
                <c:pt idx="371">
                  <c:v>87.0</c:v>
                </c:pt>
                <c:pt idx="372">
                  <c:v>87.0</c:v>
                </c:pt>
                <c:pt idx="373">
                  <c:v>88.0</c:v>
                </c:pt>
                <c:pt idx="374">
                  <c:v>89.0</c:v>
                </c:pt>
                <c:pt idx="375">
                  <c:v>89.0</c:v>
                </c:pt>
                <c:pt idx="376">
                  <c:v>89.0</c:v>
                </c:pt>
                <c:pt idx="377">
                  <c:v>89.0</c:v>
                </c:pt>
                <c:pt idx="378">
                  <c:v>90.0</c:v>
                </c:pt>
                <c:pt idx="379">
                  <c:v>90.0</c:v>
                </c:pt>
                <c:pt idx="380">
                  <c:v>91.0</c:v>
                </c:pt>
                <c:pt idx="381">
                  <c:v>92.0</c:v>
                </c:pt>
                <c:pt idx="382">
                  <c:v>92.0</c:v>
                </c:pt>
                <c:pt idx="383">
                  <c:v>92.0</c:v>
                </c:pt>
                <c:pt idx="384">
                  <c:v>92.0</c:v>
                </c:pt>
                <c:pt idx="385">
                  <c:v>92.0</c:v>
                </c:pt>
                <c:pt idx="386">
                  <c:v>92.0</c:v>
                </c:pt>
                <c:pt idx="387">
                  <c:v>92.0</c:v>
                </c:pt>
                <c:pt idx="388">
                  <c:v>92.0</c:v>
                </c:pt>
                <c:pt idx="389">
                  <c:v>92.0</c:v>
                </c:pt>
                <c:pt idx="390">
                  <c:v>93.0</c:v>
                </c:pt>
                <c:pt idx="391">
                  <c:v>93.0</c:v>
                </c:pt>
                <c:pt idx="392">
                  <c:v>93.0</c:v>
                </c:pt>
                <c:pt idx="393">
                  <c:v>93.0</c:v>
                </c:pt>
                <c:pt idx="394">
                  <c:v>93.0</c:v>
                </c:pt>
                <c:pt idx="395">
                  <c:v>94.0</c:v>
                </c:pt>
                <c:pt idx="396">
                  <c:v>94.0</c:v>
                </c:pt>
                <c:pt idx="397">
                  <c:v>95.0</c:v>
                </c:pt>
                <c:pt idx="398">
                  <c:v>95.0</c:v>
                </c:pt>
                <c:pt idx="399">
                  <c:v>95.0</c:v>
                </c:pt>
                <c:pt idx="400">
                  <c:v>95.0</c:v>
                </c:pt>
                <c:pt idx="401">
                  <c:v>95.0</c:v>
                </c:pt>
                <c:pt idx="402">
                  <c:v>95.0</c:v>
                </c:pt>
                <c:pt idx="403">
                  <c:v>95.0</c:v>
                </c:pt>
                <c:pt idx="404">
                  <c:v>95.0</c:v>
                </c:pt>
                <c:pt idx="405">
                  <c:v>95.0</c:v>
                </c:pt>
                <c:pt idx="406">
                  <c:v>95.0</c:v>
                </c:pt>
                <c:pt idx="407">
                  <c:v>95.0</c:v>
                </c:pt>
                <c:pt idx="408">
                  <c:v>95.0</c:v>
                </c:pt>
                <c:pt idx="409">
                  <c:v>96.0</c:v>
                </c:pt>
                <c:pt idx="410">
                  <c:v>96.0</c:v>
                </c:pt>
                <c:pt idx="411">
                  <c:v>96.0</c:v>
                </c:pt>
                <c:pt idx="412">
                  <c:v>97.0</c:v>
                </c:pt>
                <c:pt idx="413">
                  <c:v>97.0</c:v>
                </c:pt>
                <c:pt idx="414">
                  <c:v>97.0</c:v>
                </c:pt>
                <c:pt idx="415">
                  <c:v>97.0</c:v>
                </c:pt>
                <c:pt idx="416">
                  <c:v>97.0</c:v>
                </c:pt>
                <c:pt idx="417">
                  <c:v>97.0</c:v>
                </c:pt>
                <c:pt idx="418">
                  <c:v>97.0</c:v>
                </c:pt>
                <c:pt idx="419">
                  <c:v>97.0</c:v>
                </c:pt>
                <c:pt idx="420">
                  <c:v>97.0</c:v>
                </c:pt>
                <c:pt idx="421">
                  <c:v>97.0</c:v>
                </c:pt>
                <c:pt idx="422">
                  <c:v>97.0</c:v>
                </c:pt>
                <c:pt idx="423">
                  <c:v>97.0</c:v>
                </c:pt>
                <c:pt idx="424">
                  <c:v>98.0</c:v>
                </c:pt>
                <c:pt idx="425">
                  <c:v>98.0</c:v>
                </c:pt>
                <c:pt idx="426">
                  <c:v>99.0</c:v>
                </c:pt>
                <c:pt idx="427">
                  <c:v>99.0</c:v>
                </c:pt>
                <c:pt idx="428">
                  <c:v>99.0</c:v>
                </c:pt>
                <c:pt idx="429">
                  <c:v>99.0</c:v>
                </c:pt>
                <c:pt idx="430">
                  <c:v>99.0</c:v>
                </c:pt>
                <c:pt idx="431">
                  <c:v>99.0</c:v>
                </c:pt>
                <c:pt idx="432">
                  <c:v>99.0</c:v>
                </c:pt>
                <c:pt idx="433">
                  <c:v>100.0</c:v>
                </c:pt>
                <c:pt idx="434">
                  <c:v>100.0</c:v>
                </c:pt>
                <c:pt idx="435">
                  <c:v>100.0</c:v>
                </c:pt>
                <c:pt idx="436">
                  <c:v>100.0</c:v>
                </c:pt>
                <c:pt idx="437">
                  <c:v>100.0</c:v>
                </c:pt>
                <c:pt idx="438">
                  <c:v>100.0</c:v>
                </c:pt>
                <c:pt idx="439">
                  <c:v>100.0</c:v>
                </c:pt>
                <c:pt idx="440">
                  <c:v>101.0</c:v>
                </c:pt>
                <c:pt idx="441">
                  <c:v>101.0</c:v>
                </c:pt>
                <c:pt idx="442">
                  <c:v>101.0</c:v>
                </c:pt>
                <c:pt idx="443">
                  <c:v>101.0</c:v>
                </c:pt>
                <c:pt idx="444">
                  <c:v>101.0</c:v>
                </c:pt>
                <c:pt idx="445">
                  <c:v>101.0</c:v>
                </c:pt>
                <c:pt idx="446">
                  <c:v>102.0</c:v>
                </c:pt>
                <c:pt idx="447">
                  <c:v>103.0</c:v>
                </c:pt>
                <c:pt idx="448">
                  <c:v>103.0</c:v>
                </c:pt>
                <c:pt idx="449">
                  <c:v>103.0</c:v>
                </c:pt>
                <c:pt idx="450">
                  <c:v>103.0</c:v>
                </c:pt>
                <c:pt idx="451">
                  <c:v>103.0</c:v>
                </c:pt>
                <c:pt idx="452">
                  <c:v>103.0</c:v>
                </c:pt>
                <c:pt idx="453">
                  <c:v>103.0</c:v>
                </c:pt>
                <c:pt idx="454">
                  <c:v>104.0</c:v>
                </c:pt>
                <c:pt idx="455">
                  <c:v>104.0</c:v>
                </c:pt>
                <c:pt idx="456">
                  <c:v>104.0</c:v>
                </c:pt>
                <c:pt idx="457">
                  <c:v>105.0</c:v>
                </c:pt>
                <c:pt idx="458">
                  <c:v>105.0</c:v>
                </c:pt>
                <c:pt idx="459">
                  <c:v>105.0</c:v>
                </c:pt>
                <c:pt idx="460">
                  <c:v>105.0</c:v>
                </c:pt>
                <c:pt idx="461">
                  <c:v>105.0</c:v>
                </c:pt>
                <c:pt idx="462">
                  <c:v>106.0</c:v>
                </c:pt>
                <c:pt idx="463">
                  <c:v>106.0</c:v>
                </c:pt>
                <c:pt idx="464">
                  <c:v>106.0</c:v>
                </c:pt>
                <c:pt idx="465">
                  <c:v>106.0</c:v>
                </c:pt>
                <c:pt idx="466">
                  <c:v>106.0</c:v>
                </c:pt>
                <c:pt idx="467">
                  <c:v>106.0</c:v>
                </c:pt>
                <c:pt idx="468">
                  <c:v>106.0</c:v>
                </c:pt>
                <c:pt idx="469">
                  <c:v>106.0</c:v>
                </c:pt>
                <c:pt idx="470">
                  <c:v>107.0</c:v>
                </c:pt>
                <c:pt idx="471">
                  <c:v>108.0</c:v>
                </c:pt>
                <c:pt idx="472">
                  <c:v>108.0</c:v>
                </c:pt>
                <c:pt idx="473">
                  <c:v>108.0</c:v>
                </c:pt>
                <c:pt idx="474">
                  <c:v>109.0</c:v>
                </c:pt>
                <c:pt idx="475">
                  <c:v>109.0</c:v>
                </c:pt>
                <c:pt idx="476">
                  <c:v>109.0</c:v>
                </c:pt>
                <c:pt idx="477">
                  <c:v>109.0</c:v>
                </c:pt>
                <c:pt idx="478">
                  <c:v>110.0</c:v>
                </c:pt>
                <c:pt idx="479">
                  <c:v>111.0</c:v>
                </c:pt>
                <c:pt idx="480">
                  <c:v>111.0</c:v>
                </c:pt>
                <c:pt idx="481">
                  <c:v>111.0</c:v>
                </c:pt>
                <c:pt idx="482">
                  <c:v>111.0</c:v>
                </c:pt>
                <c:pt idx="483">
                  <c:v>112.0</c:v>
                </c:pt>
                <c:pt idx="484">
                  <c:v>113.0</c:v>
                </c:pt>
                <c:pt idx="485">
                  <c:v>114.0</c:v>
                </c:pt>
                <c:pt idx="486">
                  <c:v>114.0</c:v>
                </c:pt>
                <c:pt idx="487">
                  <c:v>115.0</c:v>
                </c:pt>
                <c:pt idx="488">
                  <c:v>116.0</c:v>
                </c:pt>
                <c:pt idx="489">
                  <c:v>117.0</c:v>
                </c:pt>
                <c:pt idx="490">
                  <c:v>117.0</c:v>
                </c:pt>
                <c:pt idx="491">
                  <c:v>117.0</c:v>
                </c:pt>
                <c:pt idx="492">
                  <c:v>117.0</c:v>
                </c:pt>
                <c:pt idx="493">
                  <c:v>118.0</c:v>
                </c:pt>
                <c:pt idx="494">
                  <c:v>118.0</c:v>
                </c:pt>
                <c:pt idx="495">
                  <c:v>119.0</c:v>
                </c:pt>
                <c:pt idx="496">
                  <c:v>119.0</c:v>
                </c:pt>
                <c:pt idx="497">
                  <c:v>119.0</c:v>
                </c:pt>
                <c:pt idx="498">
                  <c:v>119.0</c:v>
                </c:pt>
                <c:pt idx="499">
                  <c:v>119.0</c:v>
                </c:pt>
                <c:pt idx="500">
                  <c:v>119.0</c:v>
                </c:pt>
                <c:pt idx="501">
                  <c:v>120.0</c:v>
                </c:pt>
                <c:pt idx="502">
                  <c:v>120.0</c:v>
                </c:pt>
                <c:pt idx="503">
                  <c:v>120.0</c:v>
                </c:pt>
                <c:pt idx="504">
                  <c:v>120.0</c:v>
                </c:pt>
                <c:pt idx="505">
                  <c:v>120.0</c:v>
                </c:pt>
                <c:pt idx="506">
                  <c:v>121.0</c:v>
                </c:pt>
                <c:pt idx="507">
                  <c:v>121.0</c:v>
                </c:pt>
                <c:pt idx="508">
                  <c:v>121.0</c:v>
                </c:pt>
                <c:pt idx="509">
                  <c:v>121.0</c:v>
                </c:pt>
                <c:pt idx="510">
                  <c:v>121.0</c:v>
                </c:pt>
                <c:pt idx="511">
                  <c:v>121.0</c:v>
                </c:pt>
                <c:pt idx="512">
                  <c:v>121.0</c:v>
                </c:pt>
                <c:pt idx="513">
                  <c:v>121.0</c:v>
                </c:pt>
                <c:pt idx="514">
                  <c:v>121.0</c:v>
                </c:pt>
                <c:pt idx="515">
                  <c:v>121.0</c:v>
                </c:pt>
                <c:pt idx="516">
                  <c:v>121.0</c:v>
                </c:pt>
                <c:pt idx="517">
                  <c:v>121.0</c:v>
                </c:pt>
                <c:pt idx="518">
                  <c:v>121.0</c:v>
                </c:pt>
                <c:pt idx="519">
                  <c:v>121.0</c:v>
                </c:pt>
                <c:pt idx="520">
                  <c:v>121.0</c:v>
                </c:pt>
                <c:pt idx="521">
                  <c:v>121.0</c:v>
                </c:pt>
                <c:pt idx="522">
                  <c:v>121.0</c:v>
                </c:pt>
                <c:pt idx="523">
                  <c:v>121.0</c:v>
                </c:pt>
                <c:pt idx="524">
                  <c:v>122.0</c:v>
                </c:pt>
                <c:pt idx="525">
                  <c:v>122.0</c:v>
                </c:pt>
                <c:pt idx="526">
                  <c:v>122.0</c:v>
                </c:pt>
                <c:pt idx="527">
                  <c:v>122.0</c:v>
                </c:pt>
                <c:pt idx="528">
                  <c:v>122.0</c:v>
                </c:pt>
                <c:pt idx="529">
                  <c:v>122.0</c:v>
                </c:pt>
                <c:pt idx="530">
                  <c:v>123.0</c:v>
                </c:pt>
                <c:pt idx="531">
                  <c:v>123.0</c:v>
                </c:pt>
                <c:pt idx="532">
                  <c:v>124.0</c:v>
                </c:pt>
                <c:pt idx="533">
                  <c:v>124.0</c:v>
                </c:pt>
                <c:pt idx="534">
                  <c:v>124.0</c:v>
                </c:pt>
                <c:pt idx="535">
                  <c:v>124.0</c:v>
                </c:pt>
                <c:pt idx="536">
                  <c:v>124.0</c:v>
                </c:pt>
                <c:pt idx="537">
                  <c:v>124.0</c:v>
                </c:pt>
                <c:pt idx="538">
                  <c:v>124.0</c:v>
                </c:pt>
                <c:pt idx="539">
                  <c:v>124.0</c:v>
                </c:pt>
                <c:pt idx="540">
                  <c:v>124.0</c:v>
                </c:pt>
                <c:pt idx="541">
                  <c:v>125.0</c:v>
                </c:pt>
                <c:pt idx="542">
                  <c:v>125.0</c:v>
                </c:pt>
                <c:pt idx="543">
                  <c:v>125.0</c:v>
                </c:pt>
                <c:pt idx="544">
                  <c:v>125.0</c:v>
                </c:pt>
                <c:pt idx="545">
                  <c:v>125.0</c:v>
                </c:pt>
                <c:pt idx="546">
                  <c:v>126.0</c:v>
                </c:pt>
                <c:pt idx="547">
                  <c:v>126.0</c:v>
                </c:pt>
                <c:pt idx="548">
                  <c:v>126.0</c:v>
                </c:pt>
                <c:pt idx="549">
                  <c:v>126.0</c:v>
                </c:pt>
                <c:pt idx="550">
                  <c:v>126.0</c:v>
                </c:pt>
                <c:pt idx="551">
                  <c:v>126.0</c:v>
                </c:pt>
                <c:pt idx="552">
                  <c:v>126.0</c:v>
                </c:pt>
                <c:pt idx="553">
                  <c:v>126.0</c:v>
                </c:pt>
                <c:pt idx="554">
                  <c:v>127.0</c:v>
                </c:pt>
                <c:pt idx="555">
                  <c:v>127.0</c:v>
                </c:pt>
                <c:pt idx="556">
                  <c:v>127.0</c:v>
                </c:pt>
                <c:pt idx="557">
                  <c:v>128.0</c:v>
                </c:pt>
                <c:pt idx="558">
                  <c:v>128.0</c:v>
                </c:pt>
                <c:pt idx="559">
                  <c:v>128.0</c:v>
                </c:pt>
                <c:pt idx="560">
                  <c:v>128.0</c:v>
                </c:pt>
                <c:pt idx="561">
                  <c:v>129.0</c:v>
                </c:pt>
                <c:pt idx="562">
                  <c:v>129.0</c:v>
                </c:pt>
                <c:pt idx="563">
                  <c:v>129.0</c:v>
                </c:pt>
                <c:pt idx="564">
                  <c:v>130.0</c:v>
                </c:pt>
                <c:pt idx="565">
                  <c:v>130.0</c:v>
                </c:pt>
                <c:pt idx="566">
                  <c:v>130.0</c:v>
                </c:pt>
                <c:pt idx="567">
                  <c:v>130.0</c:v>
                </c:pt>
                <c:pt idx="568">
                  <c:v>130.0</c:v>
                </c:pt>
                <c:pt idx="569">
                  <c:v>130.0</c:v>
                </c:pt>
                <c:pt idx="570">
                  <c:v>130.0</c:v>
                </c:pt>
                <c:pt idx="571">
                  <c:v>130.0</c:v>
                </c:pt>
                <c:pt idx="572">
                  <c:v>130.0</c:v>
                </c:pt>
                <c:pt idx="573">
                  <c:v>130.0</c:v>
                </c:pt>
                <c:pt idx="574">
                  <c:v>130.0</c:v>
                </c:pt>
                <c:pt idx="575">
                  <c:v>130.0</c:v>
                </c:pt>
                <c:pt idx="576">
                  <c:v>130.0</c:v>
                </c:pt>
                <c:pt idx="577">
                  <c:v>131.0</c:v>
                </c:pt>
                <c:pt idx="578">
                  <c:v>131.0</c:v>
                </c:pt>
                <c:pt idx="579">
                  <c:v>131.0</c:v>
                </c:pt>
                <c:pt idx="580">
                  <c:v>131.0</c:v>
                </c:pt>
                <c:pt idx="581">
                  <c:v>131.0</c:v>
                </c:pt>
                <c:pt idx="582">
                  <c:v>131.0</c:v>
                </c:pt>
                <c:pt idx="583">
                  <c:v>132.0</c:v>
                </c:pt>
                <c:pt idx="584">
                  <c:v>132.0</c:v>
                </c:pt>
                <c:pt idx="585">
                  <c:v>133.0</c:v>
                </c:pt>
                <c:pt idx="586">
                  <c:v>134.0</c:v>
                </c:pt>
                <c:pt idx="587">
                  <c:v>135.0</c:v>
                </c:pt>
                <c:pt idx="588">
                  <c:v>135.0</c:v>
                </c:pt>
                <c:pt idx="589">
                  <c:v>135.0</c:v>
                </c:pt>
                <c:pt idx="590">
                  <c:v>135.0</c:v>
                </c:pt>
                <c:pt idx="591">
                  <c:v>135.0</c:v>
                </c:pt>
                <c:pt idx="592">
                  <c:v>136.0</c:v>
                </c:pt>
                <c:pt idx="593">
                  <c:v>137.0</c:v>
                </c:pt>
                <c:pt idx="594">
                  <c:v>138.0</c:v>
                </c:pt>
                <c:pt idx="595">
                  <c:v>139.0</c:v>
                </c:pt>
                <c:pt idx="596">
                  <c:v>140.0</c:v>
                </c:pt>
                <c:pt idx="597">
                  <c:v>141.0</c:v>
                </c:pt>
                <c:pt idx="598">
                  <c:v>142.0</c:v>
                </c:pt>
                <c:pt idx="599">
                  <c:v>142.0</c:v>
                </c:pt>
                <c:pt idx="600">
                  <c:v>142.0</c:v>
                </c:pt>
                <c:pt idx="601">
                  <c:v>142.0</c:v>
                </c:pt>
                <c:pt idx="602">
                  <c:v>142.0</c:v>
                </c:pt>
                <c:pt idx="603">
                  <c:v>142.0</c:v>
                </c:pt>
                <c:pt idx="604">
                  <c:v>142.0</c:v>
                </c:pt>
                <c:pt idx="605">
                  <c:v>142.0</c:v>
                </c:pt>
                <c:pt idx="606">
                  <c:v>142.0</c:v>
                </c:pt>
                <c:pt idx="607">
                  <c:v>142.0</c:v>
                </c:pt>
                <c:pt idx="608">
                  <c:v>142.0</c:v>
                </c:pt>
                <c:pt idx="609">
                  <c:v>142.0</c:v>
                </c:pt>
                <c:pt idx="610">
                  <c:v>142.0</c:v>
                </c:pt>
                <c:pt idx="611">
                  <c:v>143.0</c:v>
                </c:pt>
                <c:pt idx="612">
                  <c:v>143.0</c:v>
                </c:pt>
                <c:pt idx="613">
                  <c:v>143.0</c:v>
                </c:pt>
                <c:pt idx="614">
                  <c:v>144.0</c:v>
                </c:pt>
                <c:pt idx="615">
                  <c:v>144.0</c:v>
                </c:pt>
                <c:pt idx="616">
                  <c:v>144.0</c:v>
                </c:pt>
                <c:pt idx="617">
                  <c:v>144.0</c:v>
                </c:pt>
                <c:pt idx="618">
                  <c:v>144.0</c:v>
                </c:pt>
                <c:pt idx="619">
                  <c:v>144.0</c:v>
                </c:pt>
                <c:pt idx="620">
                  <c:v>144.0</c:v>
                </c:pt>
                <c:pt idx="621">
                  <c:v>144.0</c:v>
                </c:pt>
                <c:pt idx="622">
                  <c:v>144.0</c:v>
                </c:pt>
                <c:pt idx="623">
                  <c:v>144.0</c:v>
                </c:pt>
                <c:pt idx="624">
                  <c:v>144.0</c:v>
                </c:pt>
                <c:pt idx="625">
                  <c:v>144.0</c:v>
                </c:pt>
                <c:pt idx="626">
                  <c:v>145.0</c:v>
                </c:pt>
                <c:pt idx="627">
                  <c:v>146.0</c:v>
                </c:pt>
                <c:pt idx="628">
                  <c:v>147.0</c:v>
                </c:pt>
                <c:pt idx="629">
                  <c:v>148.0</c:v>
                </c:pt>
                <c:pt idx="630">
                  <c:v>148.0</c:v>
                </c:pt>
                <c:pt idx="631">
                  <c:v>148.0</c:v>
                </c:pt>
                <c:pt idx="632">
                  <c:v>148.0</c:v>
                </c:pt>
                <c:pt idx="633">
                  <c:v>148.0</c:v>
                </c:pt>
                <c:pt idx="634">
                  <c:v>148.0</c:v>
                </c:pt>
                <c:pt idx="635">
                  <c:v>148.0</c:v>
                </c:pt>
                <c:pt idx="636">
                  <c:v>148.0</c:v>
                </c:pt>
                <c:pt idx="637">
                  <c:v>148.0</c:v>
                </c:pt>
                <c:pt idx="638">
                  <c:v>148.0</c:v>
                </c:pt>
                <c:pt idx="639">
                  <c:v>149.0</c:v>
                </c:pt>
                <c:pt idx="640">
                  <c:v>149.0</c:v>
                </c:pt>
                <c:pt idx="641">
                  <c:v>149.0</c:v>
                </c:pt>
                <c:pt idx="642">
                  <c:v>149.0</c:v>
                </c:pt>
                <c:pt idx="643">
                  <c:v>150.0</c:v>
                </c:pt>
                <c:pt idx="644">
                  <c:v>150.0</c:v>
                </c:pt>
                <c:pt idx="645">
                  <c:v>150.0</c:v>
                </c:pt>
                <c:pt idx="646">
                  <c:v>150.0</c:v>
                </c:pt>
                <c:pt idx="647">
                  <c:v>151.0</c:v>
                </c:pt>
                <c:pt idx="648">
                  <c:v>152.0</c:v>
                </c:pt>
                <c:pt idx="649">
                  <c:v>152.0</c:v>
                </c:pt>
                <c:pt idx="650">
                  <c:v>153.0</c:v>
                </c:pt>
                <c:pt idx="651">
                  <c:v>153.0</c:v>
                </c:pt>
                <c:pt idx="652">
                  <c:v>153.0</c:v>
                </c:pt>
                <c:pt idx="653">
                  <c:v>153.0</c:v>
                </c:pt>
                <c:pt idx="654">
                  <c:v>153.0</c:v>
                </c:pt>
                <c:pt idx="655">
                  <c:v>153.0</c:v>
                </c:pt>
                <c:pt idx="656">
                  <c:v>153.0</c:v>
                </c:pt>
                <c:pt idx="657">
                  <c:v>153.0</c:v>
                </c:pt>
                <c:pt idx="658">
                  <c:v>153.0</c:v>
                </c:pt>
                <c:pt idx="659">
                  <c:v>153.0</c:v>
                </c:pt>
                <c:pt idx="660">
                  <c:v>153.0</c:v>
                </c:pt>
                <c:pt idx="661">
                  <c:v>154.0</c:v>
                </c:pt>
                <c:pt idx="662">
                  <c:v>155.0</c:v>
                </c:pt>
                <c:pt idx="663">
                  <c:v>155.0</c:v>
                </c:pt>
                <c:pt idx="664">
                  <c:v>155.0</c:v>
                </c:pt>
                <c:pt idx="665">
                  <c:v>156.0</c:v>
                </c:pt>
                <c:pt idx="666">
                  <c:v>156.0</c:v>
                </c:pt>
                <c:pt idx="667">
                  <c:v>157.0</c:v>
                </c:pt>
                <c:pt idx="668">
                  <c:v>158.0</c:v>
                </c:pt>
                <c:pt idx="669">
                  <c:v>158.0</c:v>
                </c:pt>
                <c:pt idx="670">
                  <c:v>158.0</c:v>
                </c:pt>
                <c:pt idx="671">
                  <c:v>158.0</c:v>
                </c:pt>
                <c:pt idx="672">
                  <c:v>159.0</c:v>
                </c:pt>
                <c:pt idx="673">
                  <c:v>159.0</c:v>
                </c:pt>
                <c:pt idx="674">
                  <c:v>160.0</c:v>
                </c:pt>
                <c:pt idx="675">
                  <c:v>161.0</c:v>
                </c:pt>
                <c:pt idx="676">
                  <c:v>161.0</c:v>
                </c:pt>
                <c:pt idx="677">
                  <c:v>161.0</c:v>
                </c:pt>
                <c:pt idx="678">
                  <c:v>161.0</c:v>
                </c:pt>
                <c:pt idx="679">
                  <c:v>161.0</c:v>
                </c:pt>
                <c:pt idx="680">
                  <c:v>161.0</c:v>
                </c:pt>
                <c:pt idx="681">
                  <c:v>161.0</c:v>
                </c:pt>
                <c:pt idx="682">
                  <c:v>161.0</c:v>
                </c:pt>
                <c:pt idx="683">
                  <c:v>161.0</c:v>
                </c:pt>
                <c:pt idx="684">
                  <c:v>161.0</c:v>
                </c:pt>
                <c:pt idx="685">
                  <c:v>161.0</c:v>
                </c:pt>
                <c:pt idx="686">
                  <c:v>161.0</c:v>
                </c:pt>
                <c:pt idx="687">
                  <c:v>161.0</c:v>
                </c:pt>
                <c:pt idx="688">
                  <c:v>162.0</c:v>
                </c:pt>
                <c:pt idx="689">
                  <c:v>162.0</c:v>
                </c:pt>
                <c:pt idx="690">
                  <c:v>163.0</c:v>
                </c:pt>
                <c:pt idx="691">
                  <c:v>163.0</c:v>
                </c:pt>
                <c:pt idx="692">
                  <c:v>163.0</c:v>
                </c:pt>
                <c:pt idx="693">
                  <c:v>163.0</c:v>
                </c:pt>
                <c:pt idx="694">
                  <c:v>163.0</c:v>
                </c:pt>
                <c:pt idx="695">
                  <c:v>163.0</c:v>
                </c:pt>
                <c:pt idx="696">
                  <c:v>163.0</c:v>
                </c:pt>
                <c:pt idx="697">
                  <c:v>164.0</c:v>
                </c:pt>
                <c:pt idx="698">
                  <c:v>164.0</c:v>
                </c:pt>
                <c:pt idx="699">
                  <c:v>164.0</c:v>
                </c:pt>
                <c:pt idx="700">
                  <c:v>164.0</c:v>
                </c:pt>
                <c:pt idx="701">
                  <c:v>165.0</c:v>
                </c:pt>
                <c:pt idx="702">
                  <c:v>166.0</c:v>
                </c:pt>
                <c:pt idx="703">
                  <c:v>166.0</c:v>
                </c:pt>
                <c:pt idx="704">
                  <c:v>166.0</c:v>
                </c:pt>
                <c:pt idx="705">
                  <c:v>166.0</c:v>
                </c:pt>
                <c:pt idx="706">
                  <c:v>166.0</c:v>
                </c:pt>
                <c:pt idx="707">
                  <c:v>166.0</c:v>
                </c:pt>
                <c:pt idx="708">
                  <c:v>166.0</c:v>
                </c:pt>
                <c:pt idx="709">
                  <c:v>166.0</c:v>
                </c:pt>
                <c:pt idx="710">
                  <c:v>167.0</c:v>
                </c:pt>
                <c:pt idx="711">
                  <c:v>167.0</c:v>
                </c:pt>
                <c:pt idx="712">
                  <c:v>167.0</c:v>
                </c:pt>
                <c:pt idx="713">
                  <c:v>168.0</c:v>
                </c:pt>
                <c:pt idx="714">
                  <c:v>168.0</c:v>
                </c:pt>
                <c:pt idx="715">
                  <c:v>168.0</c:v>
                </c:pt>
                <c:pt idx="716">
                  <c:v>168.0</c:v>
                </c:pt>
                <c:pt idx="717">
                  <c:v>169.0</c:v>
                </c:pt>
                <c:pt idx="718">
                  <c:v>169.0</c:v>
                </c:pt>
                <c:pt idx="719">
                  <c:v>169.0</c:v>
                </c:pt>
                <c:pt idx="720">
                  <c:v>169.0</c:v>
                </c:pt>
                <c:pt idx="721">
                  <c:v>169.0</c:v>
                </c:pt>
                <c:pt idx="722">
                  <c:v>169.0</c:v>
                </c:pt>
                <c:pt idx="723">
                  <c:v>169.0</c:v>
                </c:pt>
                <c:pt idx="724">
                  <c:v>169.0</c:v>
                </c:pt>
                <c:pt idx="725">
                  <c:v>169.0</c:v>
                </c:pt>
                <c:pt idx="726">
                  <c:v>169.0</c:v>
                </c:pt>
                <c:pt idx="727">
                  <c:v>169.0</c:v>
                </c:pt>
                <c:pt idx="728">
                  <c:v>169.0</c:v>
                </c:pt>
                <c:pt idx="729">
                  <c:v>169.0</c:v>
                </c:pt>
                <c:pt idx="730">
                  <c:v>169.0</c:v>
                </c:pt>
                <c:pt idx="731">
                  <c:v>169.0</c:v>
                </c:pt>
                <c:pt idx="732">
                  <c:v>169.0</c:v>
                </c:pt>
                <c:pt idx="733">
                  <c:v>169.0</c:v>
                </c:pt>
                <c:pt idx="734">
                  <c:v>170.0</c:v>
                </c:pt>
                <c:pt idx="735">
                  <c:v>171.0</c:v>
                </c:pt>
                <c:pt idx="736">
                  <c:v>171.0</c:v>
                </c:pt>
                <c:pt idx="737">
                  <c:v>171.0</c:v>
                </c:pt>
                <c:pt idx="738">
                  <c:v>171.0</c:v>
                </c:pt>
                <c:pt idx="739">
                  <c:v>171.0</c:v>
                </c:pt>
                <c:pt idx="740">
                  <c:v>171.0</c:v>
                </c:pt>
                <c:pt idx="741">
                  <c:v>171.0</c:v>
                </c:pt>
                <c:pt idx="742">
                  <c:v>171.0</c:v>
                </c:pt>
                <c:pt idx="743">
                  <c:v>171.0</c:v>
                </c:pt>
                <c:pt idx="744">
                  <c:v>171.0</c:v>
                </c:pt>
                <c:pt idx="745">
                  <c:v>171.0</c:v>
                </c:pt>
                <c:pt idx="746">
                  <c:v>171.0</c:v>
                </c:pt>
                <c:pt idx="747">
                  <c:v>171.0</c:v>
                </c:pt>
                <c:pt idx="748">
                  <c:v>171.0</c:v>
                </c:pt>
                <c:pt idx="749">
                  <c:v>171.0</c:v>
                </c:pt>
                <c:pt idx="750">
                  <c:v>171.0</c:v>
                </c:pt>
                <c:pt idx="751">
                  <c:v>171.0</c:v>
                </c:pt>
                <c:pt idx="752">
                  <c:v>171.0</c:v>
                </c:pt>
                <c:pt idx="753">
                  <c:v>172.0</c:v>
                </c:pt>
                <c:pt idx="754">
                  <c:v>172.0</c:v>
                </c:pt>
                <c:pt idx="755">
                  <c:v>172.0</c:v>
                </c:pt>
                <c:pt idx="756">
                  <c:v>173.0</c:v>
                </c:pt>
                <c:pt idx="757">
                  <c:v>173.0</c:v>
                </c:pt>
                <c:pt idx="758">
                  <c:v>173.0</c:v>
                </c:pt>
                <c:pt idx="759">
                  <c:v>174.0</c:v>
                </c:pt>
                <c:pt idx="760">
                  <c:v>174.0</c:v>
                </c:pt>
                <c:pt idx="761">
                  <c:v>174.0</c:v>
                </c:pt>
                <c:pt idx="762">
                  <c:v>174.0</c:v>
                </c:pt>
                <c:pt idx="763">
                  <c:v>174.0</c:v>
                </c:pt>
                <c:pt idx="764">
                  <c:v>174.0</c:v>
                </c:pt>
                <c:pt idx="765">
                  <c:v>174.0</c:v>
                </c:pt>
                <c:pt idx="766">
                  <c:v>174.0</c:v>
                </c:pt>
                <c:pt idx="767">
                  <c:v>175.0</c:v>
                </c:pt>
                <c:pt idx="768">
                  <c:v>175.0</c:v>
                </c:pt>
                <c:pt idx="769">
                  <c:v>176.0</c:v>
                </c:pt>
                <c:pt idx="770">
                  <c:v>177.0</c:v>
                </c:pt>
                <c:pt idx="771">
                  <c:v>177.0</c:v>
                </c:pt>
                <c:pt idx="772">
                  <c:v>177.0</c:v>
                </c:pt>
                <c:pt idx="773">
                  <c:v>177.0</c:v>
                </c:pt>
                <c:pt idx="774">
                  <c:v>177.0</c:v>
                </c:pt>
                <c:pt idx="775">
                  <c:v>177.0</c:v>
                </c:pt>
                <c:pt idx="776">
                  <c:v>178.0</c:v>
                </c:pt>
                <c:pt idx="777">
                  <c:v>179.0</c:v>
                </c:pt>
                <c:pt idx="778">
                  <c:v>180.0</c:v>
                </c:pt>
                <c:pt idx="779">
                  <c:v>180.0</c:v>
                </c:pt>
                <c:pt idx="780">
                  <c:v>180.0</c:v>
                </c:pt>
                <c:pt idx="781">
                  <c:v>180.0</c:v>
                </c:pt>
                <c:pt idx="782">
                  <c:v>180.0</c:v>
                </c:pt>
                <c:pt idx="783">
                  <c:v>180.0</c:v>
                </c:pt>
                <c:pt idx="784">
                  <c:v>180.0</c:v>
                </c:pt>
                <c:pt idx="785">
                  <c:v>181.0</c:v>
                </c:pt>
                <c:pt idx="786">
                  <c:v>182.0</c:v>
                </c:pt>
                <c:pt idx="787">
                  <c:v>182.0</c:v>
                </c:pt>
                <c:pt idx="788">
                  <c:v>183.0</c:v>
                </c:pt>
                <c:pt idx="789">
                  <c:v>184.0</c:v>
                </c:pt>
                <c:pt idx="790">
                  <c:v>185.0</c:v>
                </c:pt>
                <c:pt idx="791">
                  <c:v>185.0</c:v>
                </c:pt>
                <c:pt idx="792">
                  <c:v>186.0</c:v>
                </c:pt>
                <c:pt idx="793">
                  <c:v>186.0</c:v>
                </c:pt>
                <c:pt idx="794">
                  <c:v>186.0</c:v>
                </c:pt>
                <c:pt idx="795">
                  <c:v>186.0</c:v>
                </c:pt>
                <c:pt idx="796">
                  <c:v>187.0</c:v>
                </c:pt>
                <c:pt idx="797">
                  <c:v>187.0</c:v>
                </c:pt>
                <c:pt idx="798">
                  <c:v>188.0</c:v>
                </c:pt>
                <c:pt idx="799">
                  <c:v>189.0</c:v>
                </c:pt>
                <c:pt idx="800">
                  <c:v>189.0</c:v>
                </c:pt>
                <c:pt idx="801">
                  <c:v>190.0</c:v>
                </c:pt>
                <c:pt idx="802">
                  <c:v>191.0</c:v>
                </c:pt>
                <c:pt idx="803">
                  <c:v>191.0</c:v>
                </c:pt>
                <c:pt idx="804">
                  <c:v>191.0</c:v>
                </c:pt>
                <c:pt idx="805">
                  <c:v>191.0</c:v>
                </c:pt>
                <c:pt idx="806">
                  <c:v>192.0</c:v>
                </c:pt>
                <c:pt idx="807">
                  <c:v>192.0</c:v>
                </c:pt>
                <c:pt idx="808">
                  <c:v>192.0</c:v>
                </c:pt>
                <c:pt idx="809">
                  <c:v>192.0</c:v>
                </c:pt>
                <c:pt idx="810">
                  <c:v>192.0</c:v>
                </c:pt>
                <c:pt idx="811">
                  <c:v>192.0</c:v>
                </c:pt>
                <c:pt idx="812">
                  <c:v>193.0</c:v>
                </c:pt>
                <c:pt idx="813">
                  <c:v>193.0</c:v>
                </c:pt>
                <c:pt idx="814">
                  <c:v>193.0</c:v>
                </c:pt>
                <c:pt idx="815">
                  <c:v>193.0</c:v>
                </c:pt>
                <c:pt idx="816">
                  <c:v>193.0</c:v>
                </c:pt>
                <c:pt idx="817">
                  <c:v>194.0</c:v>
                </c:pt>
                <c:pt idx="818">
                  <c:v>195.0</c:v>
                </c:pt>
                <c:pt idx="819">
                  <c:v>195.0</c:v>
                </c:pt>
                <c:pt idx="820">
                  <c:v>195.0</c:v>
                </c:pt>
                <c:pt idx="821">
                  <c:v>195.0</c:v>
                </c:pt>
                <c:pt idx="822">
                  <c:v>195.0</c:v>
                </c:pt>
                <c:pt idx="823">
                  <c:v>195.0</c:v>
                </c:pt>
                <c:pt idx="824">
                  <c:v>195.0</c:v>
                </c:pt>
                <c:pt idx="825">
                  <c:v>196.0</c:v>
                </c:pt>
                <c:pt idx="826">
                  <c:v>196.0</c:v>
                </c:pt>
                <c:pt idx="827">
                  <c:v>196.0</c:v>
                </c:pt>
                <c:pt idx="828">
                  <c:v>197.0</c:v>
                </c:pt>
                <c:pt idx="829">
                  <c:v>197.0</c:v>
                </c:pt>
                <c:pt idx="830">
                  <c:v>197.0</c:v>
                </c:pt>
                <c:pt idx="831">
                  <c:v>198.0</c:v>
                </c:pt>
                <c:pt idx="832">
                  <c:v>199.0</c:v>
                </c:pt>
                <c:pt idx="833">
                  <c:v>199.0</c:v>
                </c:pt>
                <c:pt idx="834">
                  <c:v>200.0</c:v>
                </c:pt>
                <c:pt idx="835">
                  <c:v>200.0</c:v>
                </c:pt>
                <c:pt idx="836">
                  <c:v>200.0</c:v>
                </c:pt>
                <c:pt idx="837">
                  <c:v>200.0</c:v>
                </c:pt>
                <c:pt idx="838">
                  <c:v>200.0</c:v>
                </c:pt>
                <c:pt idx="839">
                  <c:v>200.0</c:v>
                </c:pt>
                <c:pt idx="840">
                  <c:v>200.0</c:v>
                </c:pt>
                <c:pt idx="841">
                  <c:v>200.0</c:v>
                </c:pt>
                <c:pt idx="842">
                  <c:v>200.0</c:v>
                </c:pt>
                <c:pt idx="843">
                  <c:v>200.0</c:v>
                </c:pt>
                <c:pt idx="844">
                  <c:v>200.0</c:v>
                </c:pt>
                <c:pt idx="845">
                  <c:v>200.0</c:v>
                </c:pt>
                <c:pt idx="846">
                  <c:v>201.0</c:v>
                </c:pt>
                <c:pt idx="847">
                  <c:v>201.0</c:v>
                </c:pt>
                <c:pt idx="848">
                  <c:v>201.0</c:v>
                </c:pt>
                <c:pt idx="849">
                  <c:v>201.0</c:v>
                </c:pt>
                <c:pt idx="850">
                  <c:v>201.0</c:v>
                </c:pt>
                <c:pt idx="851">
                  <c:v>201.0</c:v>
                </c:pt>
                <c:pt idx="852">
                  <c:v>201.0</c:v>
                </c:pt>
                <c:pt idx="853">
                  <c:v>201.0</c:v>
                </c:pt>
                <c:pt idx="854">
                  <c:v>201.0</c:v>
                </c:pt>
                <c:pt idx="855">
                  <c:v>201.0</c:v>
                </c:pt>
                <c:pt idx="856">
                  <c:v>201.0</c:v>
                </c:pt>
                <c:pt idx="857">
                  <c:v>202.0</c:v>
                </c:pt>
                <c:pt idx="858">
                  <c:v>202.0</c:v>
                </c:pt>
                <c:pt idx="859">
                  <c:v>202.0</c:v>
                </c:pt>
                <c:pt idx="860">
                  <c:v>203.0</c:v>
                </c:pt>
                <c:pt idx="861">
                  <c:v>204.0</c:v>
                </c:pt>
                <c:pt idx="862">
                  <c:v>205.0</c:v>
                </c:pt>
                <c:pt idx="863">
                  <c:v>205.0</c:v>
                </c:pt>
                <c:pt idx="864">
                  <c:v>206.0</c:v>
                </c:pt>
                <c:pt idx="865">
                  <c:v>206.0</c:v>
                </c:pt>
                <c:pt idx="866">
                  <c:v>206.0</c:v>
                </c:pt>
                <c:pt idx="867">
                  <c:v>207.0</c:v>
                </c:pt>
                <c:pt idx="868">
                  <c:v>207.0</c:v>
                </c:pt>
                <c:pt idx="869">
                  <c:v>207.0</c:v>
                </c:pt>
                <c:pt idx="870">
                  <c:v>207.0</c:v>
                </c:pt>
                <c:pt idx="871">
                  <c:v>207.0</c:v>
                </c:pt>
                <c:pt idx="872">
                  <c:v>207.0</c:v>
                </c:pt>
                <c:pt idx="873">
                  <c:v>207.0</c:v>
                </c:pt>
                <c:pt idx="874">
                  <c:v>208.0</c:v>
                </c:pt>
                <c:pt idx="875">
                  <c:v>209.0</c:v>
                </c:pt>
                <c:pt idx="876">
                  <c:v>210.0</c:v>
                </c:pt>
                <c:pt idx="877">
                  <c:v>210.0</c:v>
                </c:pt>
                <c:pt idx="878">
                  <c:v>210.0</c:v>
                </c:pt>
                <c:pt idx="879">
                  <c:v>210.0</c:v>
                </c:pt>
                <c:pt idx="880">
                  <c:v>210.0</c:v>
                </c:pt>
                <c:pt idx="881">
                  <c:v>210.0</c:v>
                </c:pt>
                <c:pt idx="882">
                  <c:v>210.0</c:v>
                </c:pt>
                <c:pt idx="883">
                  <c:v>210.0</c:v>
                </c:pt>
                <c:pt idx="884">
                  <c:v>210.0</c:v>
                </c:pt>
                <c:pt idx="885">
                  <c:v>210.0</c:v>
                </c:pt>
                <c:pt idx="886">
                  <c:v>210.0</c:v>
                </c:pt>
                <c:pt idx="887">
                  <c:v>210.0</c:v>
                </c:pt>
                <c:pt idx="888">
                  <c:v>210.0</c:v>
                </c:pt>
                <c:pt idx="889">
                  <c:v>211.0</c:v>
                </c:pt>
                <c:pt idx="890">
                  <c:v>212.0</c:v>
                </c:pt>
                <c:pt idx="891">
                  <c:v>212.0</c:v>
                </c:pt>
                <c:pt idx="892">
                  <c:v>212.0</c:v>
                </c:pt>
                <c:pt idx="893">
                  <c:v>212.0</c:v>
                </c:pt>
                <c:pt idx="894">
                  <c:v>213.0</c:v>
                </c:pt>
                <c:pt idx="895">
                  <c:v>214.0</c:v>
                </c:pt>
                <c:pt idx="896">
                  <c:v>215.0</c:v>
                </c:pt>
                <c:pt idx="897">
                  <c:v>215.0</c:v>
                </c:pt>
                <c:pt idx="898">
                  <c:v>215.0</c:v>
                </c:pt>
                <c:pt idx="899">
                  <c:v>215.0</c:v>
                </c:pt>
                <c:pt idx="900">
                  <c:v>215.0</c:v>
                </c:pt>
                <c:pt idx="901">
                  <c:v>216.0</c:v>
                </c:pt>
                <c:pt idx="902">
                  <c:v>216.0</c:v>
                </c:pt>
                <c:pt idx="903">
                  <c:v>216.0</c:v>
                </c:pt>
                <c:pt idx="904">
                  <c:v>216.0</c:v>
                </c:pt>
                <c:pt idx="905">
                  <c:v>216.0</c:v>
                </c:pt>
                <c:pt idx="906">
                  <c:v>216.0</c:v>
                </c:pt>
                <c:pt idx="907">
                  <c:v>217.0</c:v>
                </c:pt>
                <c:pt idx="908">
                  <c:v>217.0</c:v>
                </c:pt>
                <c:pt idx="909">
                  <c:v>218.0</c:v>
                </c:pt>
                <c:pt idx="910">
                  <c:v>218.0</c:v>
                </c:pt>
                <c:pt idx="911">
                  <c:v>218.0</c:v>
                </c:pt>
                <c:pt idx="912">
                  <c:v>219.0</c:v>
                </c:pt>
                <c:pt idx="913">
                  <c:v>219.0</c:v>
                </c:pt>
                <c:pt idx="914">
                  <c:v>219.0</c:v>
                </c:pt>
                <c:pt idx="915">
                  <c:v>220.0</c:v>
                </c:pt>
                <c:pt idx="916">
                  <c:v>221.0</c:v>
                </c:pt>
                <c:pt idx="917">
                  <c:v>222.0</c:v>
                </c:pt>
                <c:pt idx="918">
                  <c:v>223.0</c:v>
                </c:pt>
                <c:pt idx="919">
                  <c:v>224.0</c:v>
                </c:pt>
                <c:pt idx="920">
                  <c:v>225.0</c:v>
                </c:pt>
                <c:pt idx="921">
                  <c:v>225.0</c:v>
                </c:pt>
                <c:pt idx="922">
                  <c:v>226.0</c:v>
                </c:pt>
                <c:pt idx="923">
                  <c:v>227.0</c:v>
                </c:pt>
                <c:pt idx="924">
                  <c:v>227.0</c:v>
                </c:pt>
                <c:pt idx="925">
                  <c:v>227.0</c:v>
                </c:pt>
                <c:pt idx="926">
                  <c:v>227.0</c:v>
                </c:pt>
                <c:pt idx="927">
                  <c:v>227.0</c:v>
                </c:pt>
                <c:pt idx="928">
                  <c:v>228.0</c:v>
                </c:pt>
                <c:pt idx="929">
                  <c:v>228.0</c:v>
                </c:pt>
                <c:pt idx="930">
                  <c:v>228.0</c:v>
                </c:pt>
                <c:pt idx="931">
                  <c:v>228.0</c:v>
                </c:pt>
                <c:pt idx="932">
                  <c:v>228.0</c:v>
                </c:pt>
                <c:pt idx="933">
                  <c:v>228.0</c:v>
                </c:pt>
                <c:pt idx="934">
                  <c:v>228.0</c:v>
                </c:pt>
                <c:pt idx="935">
                  <c:v>228.0</c:v>
                </c:pt>
                <c:pt idx="936">
                  <c:v>228.0</c:v>
                </c:pt>
                <c:pt idx="937">
                  <c:v>228.0</c:v>
                </c:pt>
                <c:pt idx="938">
                  <c:v>228.0</c:v>
                </c:pt>
                <c:pt idx="939">
                  <c:v>228.0</c:v>
                </c:pt>
                <c:pt idx="940">
                  <c:v>228.0</c:v>
                </c:pt>
                <c:pt idx="941">
                  <c:v>228.0</c:v>
                </c:pt>
                <c:pt idx="942">
                  <c:v>228.0</c:v>
                </c:pt>
                <c:pt idx="943">
                  <c:v>229.0</c:v>
                </c:pt>
                <c:pt idx="944">
                  <c:v>229.0</c:v>
                </c:pt>
                <c:pt idx="945">
                  <c:v>229.0</c:v>
                </c:pt>
                <c:pt idx="946">
                  <c:v>230.0</c:v>
                </c:pt>
                <c:pt idx="947">
                  <c:v>231.0</c:v>
                </c:pt>
                <c:pt idx="948">
                  <c:v>232.0</c:v>
                </c:pt>
                <c:pt idx="949">
                  <c:v>232.0</c:v>
                </c:pt>
                <c:pt idx="950">
                  <c:v>233.0</c:v>
                </c:pt>
                <c:pt idx="951">
                  <c:v>233.0</c:v>
                </c:pt>
                <c:pt idx="952">
                  <c:v>234.0</c:v>
                </c:pt>
                <c:pt idx="953">
                  <c:v>234.0</c:v>
                </c:pt>
                <c:pt idx="954">
                  <c:v>234.0</c:v>
                </c:pt>
                <c:pt idx="955">
                  <c:v>235.0</c:v>
                </c:pt>
                <c:pt idx="956">
                  <c:v>236.0</c:v>
                </c:pt>
                <c:pt idx="957">
                  <c:v>237.0</c:v>
                </c:pt>
                <c:pt idx="958">
                  <c:v>238.0</c:v>
                </c:pt>
                <c:pt idx="959">
                  <c:v>239.0</c:v>
                </c:pt>
                <c:pt idx="960">
                  <c:v>240.0</c:v>
                </c:pt>
                <c:pt idx="961">
                  <c:v>241.0</c:v>
                </c:pt>
                <c:pt idx="962">
                  <c:v>242.0</c:v>
                </c:pt>
                <c:pt idx="963">
                  <c:v>242.0</c:v>
                </c:pt>
                <c:pt idx="964">
                  <c:v>243.0</c:v>
                </c:pt>
                <c:pt idx="965">
                  <c:v>244.0</c:v>
                </c:pt>
                <c:pt idx="966">
                  <c:v>244.0</c:v>
                </c:pt>
                <c:pt idx="967">
                  <c:v>244.0</c:v>
                </c:pt>
                <c:pt idx="968">
                  <c:v>244.0</c:v>
                </c:pt>
                <c:pt idx="969">
                  <c:v>245.0</c:v>
                </c:pt>
                <c:pt idx="970">
                  <c:v>246.0</c:v>
                </c:pt>
                <c:pt idx="971">
                  <c:v>247.0</c:v>
                </c:pt>
                <c:pt idx="972">
                  <c:v>248.0</c:v>
                </c:pt>
                <c:pt idx="973">
                  <c:v>248.0</c:v>
                </c:pt>
                <c:pt idx="974">
                  <c:v>248.0</c:v>
                </c:pt>
                <c:pt idx="975">
                  <c:v>249.0</c:v>
                </c:pt>
                <c:pt idx="976">
                  <c:v>250.0</c:v>
                </c:pt>
                <c:pt idx="977">
                  <c:v>250.0</c:v>
                </c:pt>
                <c:pt idx="978">
                  <c:v>250.0</c:v>
                </c:pt>
                <c:pt idx="979">
                  <c:v>251.0</c:v>
                </c:pt>
                <c:pt idx="980">
                  <c:v>252.0</c:v>
                </c:pt>
                <c:pt idx="981">
                  <c:v>253.0</c:v>
                </c:pt>
                <c:pt idx="982">
                  <c:v>253.0</c:v>
                </c:pt>
                <c:pt idx="983">
                  <c:v>253.0</c:v>
                </c:pt>
                <c:pt idx="984">
                  <c:v>253.0</c:v>
                </c:pt>
                <c:pt idx="985">
                  <c:v>253.0</c:v>
                </c:pt>
                <c:pt idx="986">
                  <c:v>253.0</c:v>
                </c:pt>
                <c:pt idx="987">
                  <c:v>254.0</c:v>
                </c:pt>
                <c:pt idx="988">
                  <c:v>255.0</c:v>
                </c:pt>
                <c:pt idx="989">
                  <c:v>255.0</c:v>
                </c:pt>
                <c:pt idx="990">
                  <c:v>256.0</c:v>
                </c:pt>
                <c:pt idx="991">
                  <c:v>256.0</c:v>
                </c:pt>
                <c:pt idx="992">
                  <c:v>257.0</c:v>
                </c:pt>
                <c:pt idx="993">
                  <c:v>258.0</c:v>
                </c:pt>
                <c:pt idx="994">
                  <c:v>259.0</c:v>
                </c:pt>
                <c:pt idx="995">
                  <c:v>259.0</c:v>
                </c:pt>
                <c:pt idx="996">
                  <c:v>259.0</c:v>
                </c:pt>
                <c:pt idx="997">
                  <c:v>259.0</c:v>
                </c:pt>
                <c:pt idx="998">
                  <c:v>259.0</c:v>
                </c:pt>
                <c:pt idx="999">
                  <c:v>259.0</c:v>
                </c:pt>
                <c:pt idx="1000">
                  <c:v>259.0</c:v>
                </c:pt>
                <c:pt idx="1001">
                  <c:v>259.0</c:v>
                </c:pt>
                <c:pt idx="1002">
                  <c:v>259.0</c:v>
                </c:pt>
                <c:pt idx="1003">
                  <c:v>259.0</c:v>
                </c:pt>
                <c:pt idx="1004">
                  <c:v>260.0</c:v>
                </c:pt>
                <c:pt idx="1005">
                  <c:v>260.0</c:v>
                </c:pt>
                <c:pt idx="1006">
                  <c:v>260.0</c:v>
                </c:pt>
                <c:pt idx="1007">
                  <c:v>260.0</c:v>
                </c:pt>
                <c:pt idx="1008">
                  <c:v>260.0</c:v>
                </c:pt>
                <c:pt idx="1009">
                  <c:v>260.0</c:v>
                </c:pt>
                <c:pt idx="1010">
                  <c:v>260.0</c:v>
                </c:pt>
                <c:pt idx="1011">
                  <c:v>260.0</c:v>
                </c:pt>
                <c:pt idx="1012">
                  <c:v>260.0</c:v>
                </c:pt>
                <c:pt idx="1013">
                  <c:v>260.0</c:v>
                </c:pt>
                <c:pt idx="1014">
                  <c:v>260.0</c:v>
                </c:pt>
                <c:pt idx="1015">
                  <c:v>260.0</c:v>
                </c:pt>
                <c:pt idx="1016">
                  <c:v>260.0</c:v>
                </c:pt>
                <c:pt idx="1017">
                  <c:v>261.0</c:v>
                </c:pt>
                <c:pt idx="1018">
                  <c:v>261.0</c:v>
                </c:pt>
                <c:pt idx="1019">
                  <c:v>261.0</c:v>
                </c:pt>
                <c:pt idx="1020">
                  <c:v>261.0</c:v>
                </c:pt>
                <c:pt idx="1021">
                  <c:v>262.0</c:v>
                </c:pt>
                <c:pt idx="1022">
                  <c:v>262.0</c:v>
                </c:pt>
                <c:pt idx="1023">
                  <c:v>262.0</c:v>
                </c:pt>
                <c:pt idx="1024">
                  <c:v>262.0</c:v>
                </c:pt>
                <c:pt idx="1025">
                  <c:v>262.0</c:v>
                </c:pt>
                <c:pt idx="1026">
                  <c:v>262.0</c:v>
                </c:pt>
                <c:pt idx="1027">
                  <c:v>262.0</c:v>
                </c:pt>
                <c:pt idx="1028">
                  <c:v>262.0</c:v>
                </c:pt>
                <c:pt idx="1029">
                  <c:v>262.0</c:v>
                </c:pt>
                <c:pt idx="1030">
                  <c:v>262.0</c:v>
                </c:pt>
                <c:pt idx="1031">
                  <c:v>262.0</c:v>
                </c:pt>
                <c:pt idx="1032">
                  <c:v>263.0</c:v>
                </c:pt>
                <c:pt idx="1033">
                  <c:v>263.0</c:v>
                </c:pt>
                <c:pt idx="1034">
                  <c:v>263.0</c:v>
                </c:pt>
                <c:pt idx="1035">
                  <c:v>264.0</c:v>
                </c:pt>
                <c:pt idx="1036">
                  <c:v>264.0</c:v>
                </c:pt>
                <c:pt idx="1037">
                  <c:v>264.0</c:v>
                </c:pt>
                <c:pt idx="1038">
                  <c:v>264.0</c:v>
                </c:pt>
                <c:pt idx="1039">
                  <c:v>264.0</c:v>
                </c:pt>
                <c:pt idx="1040">
                  <c:v>264.0</c:v>
                </c:pt>
                <c:pt idx="1041">
                  <c:v>264.0</c:v>
                </c:pt>
                <c:pt idx="1042">
                  <c:v>264.0</c:v>
                </c:pt>
                <c:pt idx="1043">
                  <c:v>264.0</c:v>
                </c:pt>
                <c:pt idx="1044">
                  <c:v>265.0</c:v>
                </c:pt>
                <c:pt idx="1045">
                  <c:v>265.0</c:v>
                </c:pt>
                <c:pt idx="1046">
                  <c:v>265.0</c:v>
                </c:pt>
                <c:pt idx="1047">
                  <c:v>266.0</c:v>
                </c:pt>
                <c:pt idx="1048">
                  <c:v>266.0</c:v>
                </c:pt>
                <c:pt idx="1049">
                  <c:v>266.0</c:v>
                </c:pt>
                <c:pt idx="1050">
                  <c:v>266.0</c:v>
                </c:pt>
                <c:pt idx="1051">
                  <c:v>266.0</c:v>
                </c:pt>
                <c:pt idx="1052">
                  <c:v>266.0</c:v>
                </c:pt>
                <c:pt idx="1053">
                  <c:v>266.0</c:v>
                </c:pt>
                <c:pt idx="1054">
                  <c:v>266.0</c:v>
                </c:pt>
                <c:pt idx="1055">
                  <c:v>266.0</c:v>
                </c:pt>
                <c:pt idx="1056">
                  <c:v>266.0</c:v>
                </c:pt>
                <c:pt idx="1057">
                  <c:v>266.0</c:v>
                </c:pt>
                <c:pt idx="1058">
                  <c:v>266.0</c:v>
                </c:pt>
                <c:pt idx="1059">
                  <c:v>266.0</c:v>
                </c:pt>
                <c:pt idx="1060">
                  <c:v>266.0</c:v>
                </c:pt>
                <c:pt idx="1061">
                  <c:v>266.0</c:v>
                </c:pt>
                <c:pt idx="1062">
                  <c:v>266.0</c:v>
                </c:pt>
                <c:pt idx="1063">
                  <c:v>266.0</c:v>
                </c:pt>
                <c:pt idx="1064">
                  <c:v>266.0</c:v>
                </c:pt>
                <c:pt idx="1065">
                  <c:v>266.0</c:v>
                </c:pt>
                <c:pt idx="1066">
                  <c:v>266.0</c:v>
                </c:pt>
                <c:pt idx="1067">
                  <c:v>266.0</c:v>
                </c:pt>
                <c:pt idx="1068">
                  <c:v>266.0</c:v>
                </c:pt>
                <c:pt idx="1069">
                  <c:v>266.0</c:v>
                </c:pt>
                <c:pt idx="1070">
                  <c:v>266.0</c:v>
                </c:pt>
                <c:pt idx="1071">
                  <c:v>266.0</c:v>
                </c:pt>
                <c:pt idx="1072">
                  <c:v>266.0</c:v>
                </c:pt>
                <c:pt idx="1073">
                  <c:v>266.0</c:v>
                </c:pt>
                <c:pt idx="1074">
                  <c:v>266.0</c:v>
                </c:pt>
                <c:pt idx="1075">
                  <c:v>266.0</c:v>
                </c:pt>
                <c:pt idx="1076">
                  <c:v>266.0</c:v>
                </c:pt>
                <c:pt idx="1077">
                  <c:v>266.0</c:v>
                </c:pt>
                <c:pt idx="1078">
                  <c:v>266.0</c:v>
                </c:pt>
                <c:pt idx="1079">
                  <c:v>266.0</c:v>
                </c:pt>
                <c:pt idx="1080">
                  <c:v>266.0</c:v>
                </c:pt>
                <c:pt idx="1081">
                  <c:v>266.0</c:v>
                </c:pt>
                <c:pt idx="1082">
                  <c:v>266.0</c:v>
                </c:pt>
                <c:pt idx="1083">
                  <c:v>266.0</c:v>
                </c:pt>
                <c:pt idx="1084">
                  <c:v>266.0</c:v>
                </c:pt>
                <c:pt idx="1085">
                  <c:v>266.0</c:v>
                </c:pt>
                <c:pt idx="1086">
                  <c:v>266.0</c:v>
                </c:pt>
                <c:pt idx="1087">
                  <c:v>266.0</c:v>
                </c:pt>
                <c:pt idx="1088">
                  <c:v>266.0</c:v>
                </c:pt>
                <c:pt idx="1089">
                  <c:v>267.0</c:v>
                </c:pt>
                <c:pt idx="1090">
                  <c:v>268.0</c:v>
                </c:pt>
                <c:pt idx="1091">
                  <c:v>269.0</c:v>
                </c:pt>
                <c:pt idx="1092">
                  <c:v>269.0</c:v>
                </c:pt>
                <c:pt idx="1093">
                  <c:v>269.0</c:v>
                </c:pt>
                <c:pt idx="1094">
                  <c:v>269.0</c:v>
                </c:pt>
                <c:pt idx="1095">
                  <c:v>269.0</c:v>
                </c:pt>
                <c:pt idx="1096">
                  <c:v>269.0</c:v>
                </c:pt>
                <c:pt idx="1097">
                  <c:v>270.0</c:v>
                </c:pt>
                <c:pt idx="1098">
                  <c:v>271.0</c:v>
                </c:pt>
                <c:pt idx="1099">
                  <c:v>272.0</c:v>
                </c:pt>
                <c:pt idx="1100">
                  <c:v>273.0</c:v>
                </c:pt>
                <c:pt idx="1101">
                  <c:v>273.0</c:v>
                </c:pt>
                <c:pt idx="1102">
                  <c:v>273.0</c:v>
                </c:pt>
                <c:pt idx="1103">
                  <c:v>273.0</c:v>
                </c:pt>
                <c:pt idx="1104">
                  <c:v>273.0</c:v>
                </c:pt>
                <c:pt idx="1105">
                  <c:v>273.0</c:v>
                </c:pt>
                <c:pt idx="1106">
                  <c:v>273.0</c:v>
                </c:pt>
                <c:pt idx="1107">
                  <c:v>273.0</c:v>
                </c:pt>
                <c:pt idx="1108">
                  <c:v>274.0</c:v>
                </c:pt>
                <c:pt idx="1109">
                  <c:v>274.0</c:v>
                </c:pt>
                <c:pt idx="1110">
                  <c:v>274.0</c:v>
                </c:pt>
                <c:pt idx="1111">
                  <c:v>274.0</c:v>
                </c:pt>
                <c:pt idx="1112">
                  <c:v>274.0</c:v>
                </c:pt>
                <c:pt idx="1113">
                  <c:v>274.0</c:v>
                </c:pt>
                <c:pt idx="1114">
                  <c:v>274.0</c:v>
                </c:pt>
                <c:pt idx="1115">
                  <c:v>274.0</c:v>
                </c:pt>
                <c:pt idx="1116">
                  <c:v>274.0</c:v>
                </c:pt>
                <c:pt idx="1117">
                  <c:v>274.0</c:v>
                </c:pt>
                <c:pt idx="1118">
                  <c:v>274.0</c:v>
                </c:pt>
                <c:pt idx="1119">
                  <c:v>274.0</c:v>
                </c:pt>
                <c:pt idx="1120">
                  <c:v>274.0</c:v>
                </c:pt>
                <c:pt idx="1121">
                  <c:v>274.0</c:v>
                </c:pt>
                <c:pt idx="1122">
                  <c:v>274.0</c:v>
                </c:pt>
                <c:pt idx="1123">
                  <c:v>275.0</c:v>
                </c:pt>
                <c:pt idx="1124">
                  <c:v>275.0</c:v>
                </c:pt>
                <c:pt idx="1125">
                  <c:v>275.0</c:v>
                </c:pt>
                <c:pt idx="1126">
                  <c:v>275.0</c:v>
                </c:pt>
                <c:pt idx="1127">
                  <c:v>276.0</c:v>
                </c:pt>
                <c:pt idx="1128">
                  <c:v>277.0</c:v>
                </c:pt>
                <c:pt idx="1129">
                  <c:v>277.0</c:v>
                </c:pt>
                <c:pt idx="1130">
                  <c:v>277.0</c:v>
                </c:pt>
                <c:pt idx="1131">
                  <c:v>277.0</c:v>
                </c:pt>
                <c:pt idx="1132">
                  <c:v>277.0</c:v>
                </c:pt>
                <c:pt idx="1133">
                  <c:v>278.0</c:v>
                </c:pt>
                <c:pt idx="1134">
                  <c:v>278.0</c:v>
                </c:pt>
                <c:pt idx="1135">
                  <c:v>278.0</c:v>
                </c:pt>
                <c:pt idx="1136">
                  <c:v>278.0</c:v>
                </c:pt>
                <c:pt idx="1137">
                  <c:v>278.0</c:v>
                </c:pt>
                <c:pt idx="1138">
                  <c:v>278.0</c:v>
                </c:pt>
                <c:pt idx="1139">
                  <c:v>279.0</c:v>
                </c:pt>
                <c:pt idx="1140">
                  <c:v>279.0</c:v>
                </c:pt>
                <c:pt idx="1141">
                  <c:v>280.0</c:v>
                </c:pt>
                <c:pt idx="1142">
                  <c:v>281.0</c:v>
                </c:pt>
                <c:pt idx="1143">
                  <c:v>281.0</c:v>
                </c:pt>
                <c:pt idx="1144">
                  <c:v>281.0</c:v>
                </c:pt>
                <c:pt idx="1145">
                  <c:v>281.0</c:v>
                </c:pt>
                <c:pt idx="1146">
                  <c:v>281.0</c:v>
                </c:pt>
                <c:pt idx="1147">
                  <c:v>281.0</c:v>
                </c:pt>
                <c:pt idx="1148">
                  <c:v>282.0</c:v>
                </c:pt>
                <c:pt idx="1149">
                  <c:v>283.0</c:v>
                </c:pt>
                <c:pt idx="1150">
                  <c:v>284.0</c:v>
                </c:pt>
                <c:pt idx="1151">
                  <c:v>285.0</c:v>
                </c:pt>
                <c:pt idx="1152">
                  <c:v>285.0</c:v>
                </c:pt>
                <c:pt idx="1153">
                  <c:v>286.0</c:v>
                </c:pt>
                <c:pt idx="1154">
                  <c:v>287.0</c:v>
                </c:pt>
                <c:pt idx="1155">
                  <c:v>288.0</c:v>
                </c:pt>
                <c:pt idx="1156">
                  <c:v>288.0</c:v>
                </c:pt>
                <c:pt idx="1157">
                  <c:v>289.0</c:v>
                </c:pt>
                <c:pt idx="1158">
                  <c:v>289.0</c:v>
                </c:pt>
                <c:pt idx="1159">
                  <c:v>289.0</c:v>
                </c:pt>
                <c:pt idx="1160">
                  <c:v>290.0</c:v>
                </c:pt>
                <c:pt idx="1161">
                  <c:v>290.0</c:v>
                </c:pt>
                <c:pt idx="1162">
                  <c:v>290.0</c:v>
                </c:pt>
                <c:pt idx="1163">
                  <c:v>290.0</c:v>
                </c:pt>
                <c:pt idx="1164">
                  <c:v>290.0</c:v>
                </c:pt>
                <c:pt idx="1165">
                  <c:v>290.0</c:v>
                </c:pt>
                <c:pt idx="1166">
                  <c:v>290.0</c:v>
                </c:pt>
                <c:pt idx="1167">
                  <c:v>290.0</c:v>
                </c:pt>
                <c:pt idx="1168">
                  <c:v>291.0</c:v>
                </c:pt>
                <c:pt idx="1169">
                  <c:v>291.0</c:v>
                </c:pt>
                <c:pt idx="1170">
                  <c:v>291.0</c:v>
                </c:pt>
                <c:pt idx="1171">
                  <c:v>291.0</c:v>
                </c:pt>
                <c:pt idx="1172">
                  <c:v>291.0</c:v>
                </c:pt>
                <c:pt idx="1173">
                  <c:v>292.0</c:v>
                </c:pt>
                <c:pt idx="1174">
                  <c:v>292.0</c:v>
                </c:pt>
                <c:pt idx="1175">
                  <c:v>292.0</c:v>
                </c:pt>
                <c:pt idx="1176">
                  <c:v>292.0</c:v>
                </c:pt>
                <c:pt idx="1177">
                  <c:v>293.0</c:v>
                </c:pt>
                <c:pt idx="1178">
                  <c:v>294.0</c:v>
                </c:pt>
                <c:pt idx="1179">
                  <c:v>294.0</c:v>
                </c:pt>
                <c:pt idx="1180">
                  <c:v>295.0</c:v>
                </c:pt>
                <c:pt idx="1181">
                  <c:v>295.0</c:v>
                </c:pt>
                <c:pt idx="1182">
                  <c:v>296.0</c:v>
                </c:pt>
                <c:pt idx="1183">
                  <c:v>296.0</c:v>
                </c:pt>
                <c:pt idx="1184">
                  <c:v>296.0</c:v>
                </c:pt>
                <c:pt idx="1185">
                  <c:v>296.0</c:v>
                </c:pt>
                <c:pt idx="1186">
                  <c:v>297.0</c:v>
                </c:pt>
                <c:pt idx="1187">
                  <c:v>297.0</c:v>
                </c:pt>
                <c:pt idx="1188">
                  <c:v>298.0</c:v>
                </c:pt>
                <c:pt idx="1189">
                  <c:v>299.0</c:v>
                </c:pt>
                <c:pt idx="1190">
                  <c:v>300.0</c:v>
                </c:pt>
                <c:pt idx="1191">
                  <c:v>301.0</c:v>
                </c:pt>
                <c:pt idx="1192">
                  <c:v>302.0</c:v>
                </c:pt>
                <c:pt idx="1193">
                  <c:v>302.0</c:v>
                </c:pt>
                <c:pt idx="1194">
                  <c:v>302.0</c:v>
                </c:pt>
                <c:pt idx="1195">
                  <c:v>303.0</c:v>
                </c:pt>
                <c:pt idx="1196">
                  <c:v>303.0</c:v>
                </c:pt>
                <c:pt idx="1197">
                  <c:v>303.0</c:v>
                </c:pt>
                <c:pt idx="1198">
                  <c:v>303.0</c:v>
                </c:pt>
                <c:pt idx="1199">
                  <c:v>303.0</c:v>
                </c:pt>
                <c:pt idx="1200">
                  <c:v>303.0</c:v>
                </c:pt>
                <c:pt idx="1201">
                  <c:v>303.0</c:v>
                </c:pt>
                <c:pt idx="1202">
                  <c:v>303.0</c:v>
                </c:pt>
                <c:pt idx="1203">
                  <c:v>303.0</c:v>
                </c:pt>
                <c:pt idx="1204">
                  <c:v>303.0</c:v>
                </c:pt>
                <c:pt idx="1205">
                  <c:v>303.0</c:v>
                </c:pt>
                <c:pt idx="1206">
                  <c:v>304.0</c:v>
                </c:pt>
                <c:pt idx="1207">
                  <c:v>305.0</c:v>
                </c:pt>
                <c:pt idx="1208">
                  <c:v>306.0</c:v>
                </c:pt>
                <c:pt idx="1209">
                  <c:v>307.0</c:v>
                </c:pt>
                <c:pt idx="1210">
                  <c:v>307.0</c:v>
                </c:pt>
                <c:pt idx="1211">
                  <c:v>307.0</c:v>
                </c:pt>
                <c:pt idx="1212">
                  <c:v>307.0</c:v>
                </c:pt>
                <c:pt idx="1213">
                  <c:v>307.0</c:v>
                </c:pt>
                <c:pt idx="1214">
                  <c:v>307.0</c:v>
                </c:pt>
                <c:pt idx="1215">
                  <c:v>307.0</c:v>
                </c:pt>
                <c:pt idx="1216">
                  <c:v>308.0</c:v>
                </c:pt>
                <c:pt idx="1217">
                  <c:v>308.0</c:v>
                </c:pt>
                <c:pt idx="1218">
                  <c:v>309.0</c:v>
                </c:pt>
                <c:pt idx="1219">
                  <c:v>309.0</c:v>
                </c:pt>
                <c:pt idx="1220">
                  <c:v>310.0</c:v>
                </c:pt>
                <c:pt idx="1221">
                  <c:v>310.0</c:v>
                </c:pt>
                <c:pt idx="1222">
                  <c:v>311.0</c:v>
                </c:pt>
                <c:pt idx="1223">
                  <c:v>311.0</c:v>
                </c:pt>
                <c:pt idx="1224">
                  <c:v>311.0</c:v>
                </c:pt>
                <c:pt idx="1225">
                  <c:v>312.0</c:v>
                </c:pt>
                <c:pt idx="1226">
                  <c:v>312.0</c:v>
                </c:pt>
                <c:pt idx="1227">
                  <c:v>313.0</c:v>
                </c:pt>
                <c:pt idx="1228">
                  <c:v>313.0</c:v>
                </c:pt>
                <c:pt idx="1229">
                  <c:v>313.0</c:v>
                </c:pt>
                <c:pt idx="1230">
                  <c:v>313.0</c:v>
                </c:pt>
                <c:pt idx="1231">
                  <c:v>314.0</c:v>
                </c:pt>
                <c:pt idx="1232">
                  <c:v>314.0</c:v>
                </c:pt>
                <c:pt idx="1233">
                  <c:v>314.0</c:v>
                </c:pt>
                <c:pt idx="1234">
                  <c:v>314.0</c:v>
                </c:pt>
                <c:pt idx="1235">
                  <c:v>315.0</c:v>
                </c:pt>
                <c:pt idx="1236">
                  <c:v>315.0</c:v>
                </c:pt>
                <c:pt idx="1237">
                  <c:v>315.0</c:v>
                </c:pt>
                <c:pt idx="1238">
                  <c:v>316.0</c:v>
                </c:pt>
                <c:pt idx="1239">
                  <c:v>317.0</c:v>
                </c:pt>
                <c:pt idx="1240">
                  <c:v>317.0</c:v>
                </c:pt>
                <c:pt idx="1241">
                  <c:v>317.0</c:v>
                </c:pt>
                <c:pt idx="1242">
                  <c:v>318.0</c:v>
                </c:pt>
                <c:pt idx="1243">
                  <c:v>318.0</c:v>
                </c:pt>
                <c:pt idx="1244">
                  <c:v>319.0</c:v>
                </c:pt>
                <c:pt idx="1245">
                  <c:v>320.0</c:v>
                </c:pt>
                <c:pt idx="1246">
                  <c:v>321.0</c:v>
                </c:pt>
                <c:pt idx="1247">
                  <c:v>321.0</c:v>
                </c:pt>
                <c:pt idx="1248">
                  <c:v>322.0</c:v>
                </c:pt>
                <c:pt idx="1249">
                  <c:v>323.0</c:v>
                </c:pt>
                <c:pt idx="1250">
                  <c:v>324.0</c:v>
                </c:pt>
                <c:pt idx="1251">
                  <c:v>324.0</c:v>
                </c:pt>
                <c:pt idx="1252">
                  <c:v>325.0</c:v>
                </c:pt>
                <c:pt idx="1253">
                  <c:v>326.0</c:v>
                </c:pt>
                <c:pt idx="1254">
                  <c:v>326.0</c:v>
                </c:pt>
                <c:pt idx="1255">
                  <c:v>327.0</c:v>
                </c:pt>
                <c:pt idx="1256">
                  <c:v>327.0</c:v>
                </c:pt>
                <c:pt idx="1257">
                  <c:v>327.0</c:v>
                </c:pt>
                <c:pt idx="1258">
                  <c:v>327.0</c:v>
                </c:pt>
                <c:pt idx="1259">
                  <c:v>327.0</c:v>
                </c:pt>
                <c:pt idx="1260">
                  <c:v>328.0</c:v>
                </c:pt>
                <c:pt idx="1261">
                  <c:v>328.0</c:v>
                </c:pt>
                <c:pt idx="1262">
                  <c:v>328.0</c:v>
                </c:pt>
                <c:pt idx="1263">
                  <c:v>329.0</c:v>
                </c:pt>
                <c:pt idx="1264">
                  <c:v>329.0</c:v>
                </c:pt>
                <c:pt idx="1265">
                  <c:v>329.0</c:v>
                </c:pt>
                <c:pt idx="1266">
                  <c:v>330.0</c:v>
                </c:pt>
                <c:pt idx="1267">
                  <c:v>331.0</c:v>
                </c:pt>
                <c:pt idx="1268">
                  <c:v>331.0</c:v>
                </c:pt>
                <c:pt idx="1269">
                  <c:v>331.0</c:v>
                </c:pt>
                <c:pt idx="1270">
                  <c:v>331.0</c:v>
                </c:pt>
                <c:pt idx="1271">
                  <c:v>331.0</c:v>
                </c:pt>
                <c:pt idx="1272">
                  <c:v>331.0</c:v>
                </c:pt>
                <c:pt idx="1273">
                  <c:v>332.0</c:v>
                </c:pt>
                <c:pt idx="1274">
                  <c:v>332.0</c:v>
                </c:pt>
                <c:pt idx="1275">
                  <c:v>333.0</c:v>
                </c:pt>
                <c:pt idx="1276">
                  <c:v>334.0</c:v>
                </c:pt>
                <c:pt idx="1277">
                  <c:v>334.0</c:v>
                </c:pt>
                <c:pt idx="1278">
                  <c:v>334.0</c:v>
                </c:pt>
                <c:pt idx="1279">
                  <c:v>334.0</c:v>
                </c:pt>
                <c:pt idx="1280">
                  <c:v>335.0</c:v>
                </c:pt>
                <c:pt idx="1281">
                  <c:v>335.0</c:v>
                </c:pt>
                <c:pt idx="1282">
                  <c:v>335.0</c:v>
                </c:pt>
                <c:pt idx="1283">
                  <c:v>335.0</c:v>
                </c:pt>
                <c:pt idx="1284">
                  <c:v>335.0</c:v>
                </c:pt>
                <c:pt idx="1285">
                  <c:v>335.0</c:v>
                </c:pt>
                <c:pt idx="1286">
                  <c:v>336.0</c:v>
                </c:pt>
                <c:pt idx="1287">
                  <c:v>336.0</c:v>
                </c:pt>
                <c:pt idx="1288">
                  <c:v>336.0</c:v>
                </c:pt>
                <c:pt idx="1289">
                  <c:v>336.0</c:v>
                </c:pt>
                <c:pt idx="1290">
                  <c:v>336.0</c:v>
                </c:pt>
                <c:pt idx="1291">
                  <c:v>336.0</c:v>
                </c:pt>
                <c:pt idx="1292">
                  <c:v>336.0</c:v>
                </c:pt>
                <c:pt idx="1293">
                  <c:v>336.0</c:v>
                </c:pt>
                <c:pt idx="1294">
                  <c:v>336.0</c:v>
                </c:pt>
                <c:pt idx="1295">
                  <c:v>336.0</c:v>
                </c:pt>
                <c:pt idx="1296">
                  <c:v>336.0</c:v>
                </c:pt>
                <c:pt idx="1297">
                  <c:v>336.0</c:v>
                </c:pt>
                <c:pt idx="1298">
                  <c:v>336.0</c:v>
                </c:pt>
                <c:pt idx="1299">
                  <c:v>336.0</c:v>
                </c:pt>
                <c:pt idx="1300">
                  <c:v>336.0</c:v>
                </c:pt>
                <c:pt idx="1301">
                  <c:v>336.0</c:v>
                </c:pt>
                <c:pt idx="1302">
                  <c:v>337.0</c:v>
                </c:pt>
                <c:pt idx="1303">
                  <c:v>337.0</c:v>
                </c:pt>
                <c:pt idx="1304">
                  <c:v>337.0</c:v>
                </c:pt>
                <c:pt idx="1305">
                  <c:v>337.0</c:v>
                </c:pt>
                <c:pt idx="1306">
                  <c:v>337.0</c:v>
                </c:pt>
                <c:pt idx="1307">
                  <c:v>337.0</c:v>
                </c:pt>
                <c:pt idx="1308">
                  <c:v>338.0</c:v>
                </c:pt>
                <c:pt idx="1309">
                  <c:v>338.0</c:v>
                </c:pt>
                <c:pt idx="1310">
                  <c:v>338.0</c:v>
                </c:pt>
                <c:pt idx="1311">
                  <c:v>338.0</c:v>
                </c:pt>
                <c:pt idx="1312">
                  <c:v>338.0</c:v>
                </c:pt>
                <c:pt idx="1313">
                  <c:v>338.0</c:v>
                </c:pt>
                <c:pt idx="1314">
                  <c:v>338.0</c:v>
                </c:pt>
                <c:pt idx="1315">
                  <c:v>338.0</c:v>
                </c:pt>
                <c:pt idx="1316">
                  <c:v>338.0</c:v>
                </c:pt>
                <c:pt idx="1317">
                  <c:v>339.0</c:v>
                </c:pt>
                <c:pt idx="1318">
                  <c:v>340.0</c:v>
                </c:pt>
                <c:pt idx="1319">
                  <c:v>341.0</c:v>
                </c:pt>
                <c:pt idx="1320">
                  <c:v>342.0</c:v>
                </c:pt>
                <c:pt idx="1321">
                  <c:v>343.0</c:v>
                </c:pt>
                <c:pt idx="1322">
                  <c:v>344.0</c:v>
                </c:pt>
                <c:pt idx="1323">
                  <c:v>345.0</c:v>
                </c:pt>
                <c:pt idx="1324">
                  <c:v>345.0</c:v>
                </c:pt>
                <c:pt idx="1325">
                  <c:v>346.0</c:v>
                </c:pt>
                <c:pt idx="1326">
                  <c:v>346.0</c:v>
                </c:pt>
                <c:pt idx="1327">
                  <c:v>346.0</c:v>
                </c:pt>
                <c:pt idx="1328">
                  <c:v>347.0</c:v>
                </c:pt>
                <c:pt idx="1329">
                  <c:v>347.0</c:v>
                </c:pt>
                <c:pt idx="1330">
                  <c:v>347.0</c:v>
                </c:pt>
                <c:pt idx="1331">
                  <c:v>347.0</c:v>
                </c:pt>
                <c:pt idx="1332">
                  <c:v>347.0</c:v>
                </c:pt>
                <c:pt idx="1333">
                  <c:v>347.0</c:v>
                </c:pt>
                <c:pt idx="1334">
                  <c:v>347.0</c:v>
                </c:pt>
                <c:pt idx="1335">
                  <c:v>347.0</c:v>
                </c:pt>
                <c:pt idx="1336">
                  <c:v>347.0</c:v>
                </c:pt>
                <c:pt idx="1337">
                  <c:v>347.0</c:v>
                </c:pt>
                <c:pt idx="1338">
                  <c:v>347.0</c:v>
                </c:pt>
                <c:pt idx="1339">
                  <c:v>348.0</c:v>
                </c:pt>
                <c:pt idx="1340">
                  <c:v>348.0</c:v>
                </c:pt>
                <c:pt idx="1341">
                  <c:v>348.0</c:v>
                </c:pt>
                <c:pt idx="1342">
                  <c:v>348.0</c:v>
                </c:pt>
                <c:pt idx="1343">
                  <c:v>348.0</c:v>
                </c:pt>
                <c:pt idx="1344">
                  <c:v>348.0</c:v>
                </c:pt>
                <c:pt idx="1345">
                  <c:v>348.0</c:v>
                </c:pt>
                <c:pt idx="1346">
                  <c:v>349.0</c:v>
                </c:pt>
                <c:pt idx="1347">
                  <c:v>350.0</c:v>
                </c:pt>
                <c:pt idx="1348">
                  <c:v>350.0</c:v>
                </c:pt>
                <c:pt idx="1349">
                  <c:v>350.0</c:v>
                </c:pt>
                <c:pt idx="1350">
                  <c:v>350.0</c:v>
                </c:pt>
                <c:pt idx="1351">
                  <c:v>350.0</c:v>
                </c:pt>
                <c:pt idx="1352">
                  <c:v>350.0</c:v>
                </c:pt>
                <c:pt idx="1353">
                  <c:v>350.0</c:v>
                </c:pt>
                <c:pt idx="1354">
                  <c:v>350.0</c:v>
                </c:pt>
                <c:pt idx="1355">
                  <c:v>350.0</c:v>
                </c:pt>
                <c:pt idx="1356">
                  <c:v>350.0</c:v>
                </c:pt>
                <c:pt idx="1357">
                  <c:v>350.0</c:v>
                </c:pt>
                <c:pt idx="1358">
                  <c:v>351.0</c:v>
                </c:pt>
                <c:pt idx="1359">
                  <c:v>351.0</c:v>
                </c:pt>
                <c:pt idx="1360">
                  <c:v>352.0</c:v>
                </c:pt>
                <c:pt idx="1361">
                  <c:v>353.0</c:v>
                </c:pt>
                <c:pt idx="1362">
                  <c:v>354.0</c:v>
                </c:pt>
                <c:pt idx="1363">
                  <c:v>354.0</c:v>
                </c:pt>
                <c:pt idx="1364">
                  <c:v>354.0</c:v>
                </c:pt>
                <c:pt idx="1365">
                  <c:v>354.0</c:v>
                </c:pt>
                <c:pt idx="1366">
                  <c:v>354.0</c:v>
                </c:pt>
                <c:pt idx="1367">
                  <c:v>354.0</c:v>
                </c:pt>
                <c:pt idx="1368">
                  <c:v>354.0</c:v>
                </c:pt>
                <c:pt idx="1369">
                  <c:v>354.0</c:v>
                </c:pt>
                <c:pt idx="1370">
                  <c:v>354.0</c:v>
                </c:pt>
                <c:pt idx="1371">
                  <c:v>354.0</c:v>
                </c:pt>
                <c:pt idx="1372">
                  <c:v>354.0</c:v>
                </c:pt>
                <c:pt idx="1373">
                  <c:v>354.0</c:v>
                </c:pt>
                <c:pt idx="1374">
                  <c:v>354.0</c:v>
                </c:pt>
                <c:pt idx="1375">
                  <c:v>354.0</c:v>
                </c:pt>
                <c:pt idx="1376">
                  <c:v>354.0</c:v>
                </c:pt>
                <c:pt idx="1377">
                  <c:v>354.0</c:v>
                </c:pt>
                <c:pt idx="1378">
                  <c:v>354.0</c:v>
                </c:pt>
                <c:pt idx="1379">
                  <c:v>354.0</c:v>
                </c:pt>
                <c:pt idx="1380">
                  <c:v>354.0</c:v>
                </c:pt>
                <c:pt idx="1381">
                  <c:v>354.0</c:v>
                </c:pt>
                <c:pt idx="1382">
                  <c:v>354.0</c:v>
                </c:pt>
                <c:pt idx="1383">
                  <c:v>354.0</c:v>
                </c:pt>
                <c:pt idx="1384">
                  <c:v>355.0</c:v>
                </c:pt>
                <c:pt idx="1385">
                  <c:v>356.0</c:v>
                </c:pt>
                <c:pt idx="1386">
                  <c:v>357.0</c:v>
                </c:pt>
                <c:pt idx="1387">
                  <c:v>357.0</c:v>
                </c:pt>
                <c:pt idx="1388">
                  <c:v>357.0</c:v>
                </c:pt>
                <c:pt idx="1389">
                  <c:v>357.0</c:v>
                </c:pt>
                <c:pt idx="1390">
                  <c:v>357.0</c:v>
                </c:pt>
                <c:pt idx="1391">
                  <c:v>357.0</c:v>
                </c:pt>
                <c:pt idx="1392">
                  <c:v>358.0</c:v>
                </c:pt>
                <c:pt idx="1393">
                  <c:v>358.0</c:v>
                </c:pt>
                <c:pt idx="1394">
                  <c:v>358.0</c:v>
                </c:pt>
                <c:pt idx="1395">
                  <c:v>358.0</c:v>
                </c:pt>
                <c:pt idx="1396">
                  <c:v>358.0</c:v>
                </c:pt>
                <c:pt idx="1397">
                  <c:v>358.0</c:v>
                </c:pt>
                <c:pt idx="1398">
                  <c:v>358.0</c:v>
                </c:pt>
                <c:pt idx="1399">
                  <c:v>358.0</c:v>
                </c:pt>
                <c:pt idx="1400">
                  <c:v>358.0</c:v>
                </c:pt>
                <c:pt idx="1401">
                  <c:v>358.0</c:v>
                </c:pt>
                <c:pt idx="1402">
                  <c:v>358.0</c:v>
                </c:pt>
                <c:pt idx="1403">
                  <c:v>358.0</c:v>
                </c:pt>
                <c:pt idx="1404">
                  <c:v>358.0</c:v>
                </c:pt>
                <c:pt idx="1405">
                  <c:v>359.0</c:v>
                </c:pt>
                <c:pt idx="1406">
                  <c:v>360.0</c:v>
                </c:pt>
                <c:pt idx="1407">
                  <c:v>360.0</c:v>
                </c:pt>
                <c:pt idx="1408">
                  <c:v>360.0</c:v>
                </c:pt>
                <c:pt idx="1409">
                  <c:v>360.0</c:v>
                </c:pt>
                <c:pt idx="1410">
                  <c:v>360.0</c:v>
                </c:pt>
                <c:pt idx="1411">
                  <c:v>360.0</c:v>
                </c:pt>
                <c:pt idx="1412">
                  <c:v>360.0</c:v>
                </c:pt>
                <c:pt idx="1413">
                  <c:v>361.0</c:v>
                </c:pt>
                <c:pt idx="1414">
                  <c:v>361.0</c:v>
                </c:pt>
                <c:pt idx="1415">
                  <c:v>361.0</c:v>
                </c:pt>
                <c:pt idx="1416">
                  <c:v>361.0</c:v>
                </c:pt>
                <c:pt idx="1417">
                  <c:v>361.0</c:v>
                </c:pt>
                <c:pt idx="1418">
                  <c:v>361.0</c:v>
                </c:pt>
                <c:pt idx="1419">
                  <c:v>361.0</c:v>
                </c:pt>
                <c:pt idx="1420">
                  <c:v>361.0</c:v>
                </c:pt>
                <c:pt idx="1421">
                  <c:v>362.0</c:v>
                </c:pt>
                <c:pt idx="1422">
                  <c:v>363.0</c:v>
                </c:pt>
                <c:pt idx="1423">
                  <c:v>363.0</c:v>
                </c:pt>
                <c:pt idx="1424">
                  <c:v>363.0</c:v>
                </c:pt>
                <c:pt idx="1425">
                  <c:v>364.0</c:v>
                </c:pt>
                <c:pt idx="1426">
                  <c:v>364.0</c:v>
                </c:pt>
                <c:pt idx="1427">
                  <c:v>365.0</c:v>
                </c:pt>
                <c:pt idx="1428">
                  <c:v>365.0</c:v>
                </c:pt>
                <c:pt idx="1429">
                  <c:v>365.0</c:v>
                </c:pt>
                <c:pt idx="1430">
                  <c:v>366.0</c:v>
                </c:pt>
                <c:pt idx="1431">
                  <c:v>367.0</c:v>
                </c:pt>
                <c:pt idx="1432">
                  <c:v>367.0</c:v>
                </c:pt>
                <c:pt idx="1433">
                  <c:v>368.0</c:v>
                </c:pt>
                <c:pt idx="1434">
                  <c:v>368.0</c:v>
                </c:pt>
                <c:pt idx="1435">
                  <c:v>368.0</c:v>
                </c:pt>
                <c:pt idx="1436">
                  <c:v>368.0</c:v>
                </c:pt>
                <c:pt idx="1437">
                  <c:v>368.0</c:v>
                </c:pt>
                <c:pt idx="1438">
                  <c:v>369.0</c:v>
                </c:pt>
                <c:pt idx="1439">
                  <c:v>369.0</c:v>
                </c:pt>
                <c:pt idx="1440">
                  <c:v>369.0</c:v>
                </c:pt>
                <c:pt idx="1441">
                  <c:v>369.0</c:v>
                </c:pt>
                <c:pt idx="1442">
                  <c:v>369.0</c:v>
                </c:pt>
                <c:pt idx="1443">
                  <c:v>369.0</c:v>
                </c:pt>
                <c:pt idx="1444">
                  <c:v>369.0</c:v>
                </c:pt>
                <c:pt idx="1445">
                  <c:v>369.0</c:v>
                </c:pt>
                <c:pt idx="1446">
                  <c:v>369.0</c:v>
                </c:pt>
                <c:pt idx="1447">
                  <c:v>369.0</c:v>
                </c:pt>
                <c:pt idx="1448">
                  <c:v>369.0</c:v>
                </c:pt>
                <c:pt idx="1449">
                  <c:v>369.0</c:v>
                </c:pt>
                <c:pt idx="1450">
                  <c:v>370.0</c:v>
                </c:pt>
                <c:pt idx="1451">
                  <c:v>370.0</c:v>
                </c:pt>
                <c:pt idx="1452">
                  <c:v>371.0</c:v>
                </c:pt>
                <c:pt idx="1453">
                  <c:v>372.0</c:v>
                </c:pt>
                <c:pt idx="1454">
                  <c:v>373.0</c:v>
                </c:pt>
                <c:pt idx="1455">
                  <c:v>373.0</c:v>
                </c:pt>
                <c:pt idx="1456">
                  <c:v>373.0</c:v>
                </c:pt>
                <c:pt idx="1457">
                  <c:v>374.0</c:v>
                </c:pt>
                <c:pt idx="1458">
                  <c:v>374.0</c:v>
                </c:pt>
                <c:pt idx="1459">
                  <c:v>374.0</c:v>
                </c:pt>
                <c:pt idx="1460">
                  <c:v>374.0</c:v>
                </c:pt>
                <c:pt idx="1461">
                  <c:v>374.0</c:v>
                </c:pt>
                <c:pt idx="1462">
                  <c:v>374.0</c:v>
                </c:pt>
                <c:pt idx="1463">
                  <c:v>374.0</c:v>
                </c:pt>
                <c:pt idx="1464">
                  <c:v>374.0</c:v>
                </c:pt>
                <c:pt idx="1465">
                  <c:v>374.0</c:v>
                </c:pt>
                <c:pt idx="1466">
                  <c:v>374.0</c:v>
                </c:pt>
                <c:pt idx="1467">
                  <c:v>374.0</c:v>
                </c:pt>
                <c:pt idx="1468">
                  <c:v>375.0</c:v>
                </c:pt>
                <c:pt idx="1469">
                  <c:v>375.0</c:v>
                </c:pt>
                <c:pt idx="1470">
                  <c:v>376.0</c:v>
                </c:pt>
                <c:pt idx="1471">
                  <c:v>376.0</c:v>
                </c:pt>
                <c:pt idx="1472">
                  <c:v>376.0</c:v>
                </c:pt>
                <c:pt idx="1473">
                  <c:v>376.0</c:v>
                </c:pt>
                <c:pt idx="1474">
                  <c:v>377.0</c:v>
                </c:pt>
                <c:pt idx="1475">
                  <c:v>377.0</c:v>
                </c:pt>
                <c:pt idx="1476">
                  <c:v>378.0</c:v>
                </c:pt>
                <c:pt idx="1477">
                  <c:v>378.0</c:v>
                </c:pt>
                <c:pt idx="1478">
                  <c:v>378.0</c:v>
                </c:pt>
                <c:pt idx="1479">
                  <c:v>379.0</c:v>
                </c:pt>
                <c:pt idx="1480">
                  <c:v>379.0</c:v>
                </c:pt>
                <c:pt idx="1481">
                  <c:v>379.0</c:v>
                </c:pt>
                <c:pt idx="1482">
                  <c:v>379.0</c:v>
                </c:pt>
                <c:pt idx="1483">
                  <c:v>379.0</c:v>
                </c:pt>
                <c:pt idx="1484">
                  <c:v>379.0</c:v>
                </c:pt>
                <c:pt idx="1485">
                  <c:v>379.0</c:v>
                </c:pt>
                <c:pt idx="1486">
                  <c:v>379.0</c:v>
                </c:pt>
                <c:pt idx="1487">
                  <c:v>379.0</c:v>
                </c:pt>
                <c:pt idx="1488">
                  <c:v>379.0</c:v>
                </c:pt>
                <c:pt idx="1489">
                  <c:v>379.0</c:v>
                </c:pt>
                <c:pt idx="1490">
                  <c:v>379.0</c:v>
                </c:pt>
                <c:pt idx="1491">
                  <c:v>379.0</c:v>
                </c:pt>
                <c:pt idx="1492">
                  <c:v>379.0</c:v>
                </c:pt>
                <c:pt idx="1493">
                  <c:v>379.0</c:v>
                </c:pt>
                <c:pt idx="1494">
                  <c:v>379.0</c:v>
                </c:pt>
                <c:pt idx="1495">
                  <c:v>379.0</c:v>
                </c:pt>
                <c:pt idx="1496">
                  <c:v>379.0</c:v>
                </c:pt>
                <c:pt idx="1497">
                  <c:v>379.0</c:v>
                </c:pt>
                <c:pt idx="1498">
                  <c:v>379.0</c:v>
                </c:pt>
                <c:pt idx="1499">
                  <c:v>380.0</c:v>
                </c:pt>
                <c:pt idx="1500">
                  <c:v>381.0</c:v>
                </c:pt>
                <c:pt idx="1501">
                  <c:v>381.0</c:v>
                </c:pt>
                <c:pt idx="1502">
                  <c:v>381.0</c:v>
                </c:pt>
                <c:pt idx="1503">
                  <c:v>381.0</c:v>
                </c:pt>
                <c:pt idx="1504">
                  <c:v>382.0</c:v>
                </c:pt>
                <c:pt idx="1505">
                  <c:v>382.0</c:v>
                </c:pt>
                <c:pt idx="1506">
                  <c:v>382.0</c:v>
                </c:pt>
                <c:pt idx="1507">
                  <c:v>383.0</c:v>
                </c:pt>
                <c:pt idx="1508">
                  <c:v>383.0</c:v>
                </c:pt>
                <c:pt idx="1509">
                  <c:v>383.0</c:v>
                </c:pt>
                <c:pt idx="1510">
                  <c:v>383.0</c:v>
                </c:pt>
                <c:pt idx="1511">
                  <c:v>383.0</c:v>
                </c:pt>
                <c:pt idx="1512">
                  <c:v>383.0</c:v>
                </c:pt>
                <c:pt idx="1513">
                  <c:v>383.0</c:v>
                </c:pt>
                <c:pt idx="1514">
                  <c:v>383.0</c:v>
                </c:pt>
                <c:pt idx="1515">
                  <c:v>383.0</c:v>
                </c:pt>
                <c:pt idx="1516">
                  <c:v>383.0</c:v>
                </c:pt>
                <c:pt idx="1517">
                  <c:v>383.0</c:v>
                </c:pt>
                <c:pt idx="1518">
                  <c:v>383.0</c:v>
                </c:pt>
                <c:pt idx="1519">
                  <c:v>383.0</c:v>
                </c:pt>
                <c:pt idx="1520">
                  <c:v>384.0</c:v>
                </c:pt>
                <c:pt idx="1521">
                  <c:v>384.0</c:v>
                </c:pt>
                <c:pt idx="1522">
                  <c:v>384.0</c:v>
                </c:pt>
                <c:pt idx="1523">
                  <c:v>385.0</c:v>
                </c:pt>
                <c:pt idx="1524">
                  <c:v>385.0</c:v>
                </c:pt>
                <c:pt idx="1525">
                  <c:v>385.0</c:v>
                </c:pt>
                <c:pt idx="1526">
                  <c:v>385.0</c:v>
                </c:pt>
                <c:pt idx="1527">
                  <c:v>386.0</c:v>
                </c:pt>
                <c:pt idx="1528">
                  <c:v>387.0</c:v>
                </c:pt>
                <c:pt idx="1529">
                  <c:v>388.0</c:v>
                </c:pt>
                <c:pt idx="1530">
                  <c:v>388.0</c:v>
                </c:pt>
                <c:pt idx="1531">
                  <c:v>388.0</c:v>
                </c:pt>
                <c:pt idx="1532">
                  <c:v>388.0</c:v>
                </c:pt>
                <c:pt idx="1533">
                  <c:v>388.0</c:v>
                </c:pt>
                <c:pt idx="1534">
                  <c:v>388.0</c:v>
                </c:pt>
                <c:pt idx="1535">
                  <c:v>388.0</c:v>
                </c:pt>
                <c:pt idx="1536">
                  <c:v>388.0</c:v>
                </c:pt>
                <c:pt idx="1537">
                  <c:v>388.0</c:v>
                </c:pt>
                <c:pt idx="1538">
                  <c:v>389.0</c:v>
                </c:pt>
                <c:pt idx="1539">
                  <c:v>390.0</c:v>
                </c:pt>
                <c:pt idx="1540">
                  <c:v>390.0</c:v>
                </c:pt>
                <c:pt idx="1541">
                  <c:v>390.0</c:v>
                </c:pt>
                <c:pt idx="1542">
                  <c:v>390.0</c:v>
                </c:pt>
                <c:pt idx="1543">
                  <c:v>390.0</c:v>
                </c:pt>
                <c:pt idx="1544">
                  <c:v>391.0</c:v>
                </c:pt>
                <c:pt idx="1545">
                  <c:v>392.0</c:v>
                </c:pt>
                <c:pt idx="1546">
                  <c:v>392.0</c:v>
                </c:pt>
                <c:pt idx="1547">
                  <c:v>393.0</c:v>
                </c:pt>
                <c:pt idx="1548">
                  <c:v>393.0</c:v>
                </c:pt>
                <c:pt idx="1549">
                  <c:v>393.0</c:v>
                </c:pt>
                <c:pt idx="1550">
                  <c:v>393.0</c:v>
                </c:pt>
                <c:pt idx="1551">
                  <c:v>394.0</c:v>
                </c:pt>
                <c:pt idx="1552">
                  <c:v>395.0</c:v>
                </c:pt>
                <c:pt idx="1553">
                  <c:v>395.0</c:v>
                </c:pt>
                <c:pt idx="1554">
                  <c:v>396.0</c:v>
                </c:pt>
                <c:pt idx="1555">
                  <c:v>396.0</c:v>
                </c:pt>
                <c:pt idx="1556">
                  <c:v>396.0</c:v>
                </c:pt>
                <c:pt idx="1557">
                  <c:v>396.0</c:v>
                </c:pt>
                <c:pt idx="1558">
                  <c:v>397.0</c:v>
                </c:pt>
                <c:pt idx="1559">
                  <c:v>397.0</c:v>
                </c:pt>
                <c:pt idx="1560">
                  <c:v>397.0</c:v>
                </c:pt>
                <c:pt idx="1561">
                  <c:v>397.0</c:v>
                </c:pt>
                <c:pt idx="1562">
                  <c:v>397.0</c:v>
                </c:pt>
                <c:pt idx="1563">
                  <c:v>397.0</c:v>
                </c:pt>
                <c:pt idx="1564">
                  <c:v>398.0</c:v>
                </c:pt>
                <c:pt idx="1565">
                  <c:v>398.0</c:v>
                </c:pt>
                <c:pt idx="1566">
                  <c:v>398.0</c:v>
                </c:pt>
                <c:pt idx="1567">
                  <c:v>399.0</c:v>
                </c:pt>
                <c:pt idx="1568">
                  <c:v>400.0</c:v>
                </c:pt>
                <c:pt idx="1569">
                  <c:v>401.0</c:v>
                </c:pt>
                <c:pt idx="1570">
                  <c:v>401.0</c:v>
                </c:pt>
                <c:pt idx="1571">
                  <c:v>401.0</c:v>
                </c:pt>
                <c:pt idx="1572">
                  <c:v>401.0</c:v>
                </c:pt>
                <c:pt idx="1573">
                  <c:v>402.0</c:v>
                </c:pt>
                <c:pt idx="1574">
                  <c:v>402.0</c:v>
                </c:pt>
                <c:pt idx="1575">
                  <c:v>402.0</c:v>
                </c:pt>
                <c:pt idx="1576">
                  <c:v>402.0</c:v>
                </c:pt>
                <c:pt idx="1577">
                  <c:v>402.0</c:v>
                </c:pt>
                <c:pt idx="1578">
                  <c:v>403.0</c:v>
                </c:pt>
                <c:pt idx="1579">
                  <c:v>403.0</c:v>
                </c:pt>
                <c:pt idx="1580">
                  <c:v>403.0</c:v>
                </c:pt>
                <c:pt idx="1581">
                  <c:v>403.0</c:v>
                </c:pt>
                <c:pt idx="1582">
                  <c:v>404.0</c:v>
                </c:pt>
                <c:pt idx="1583">
                  <c:v>405.0</c:v>
                </c:pt>
                <c:pt idx="1584">
                  <c:v>406.0</c:v>
                </c:pt>
                <c:pt idx="1585">
                  <c:v>407.0</c:v>
                </c:pt>
                <c:pt idx="1586">
                  <c:v>407.0</c:v>
                </c:pt>
                <c:pt idx="1587">
                  <c:v>408.0</c:v>
                </c:pt>
                <c:pt idx="1588">
                  <c:v>408.0</c:v>
                </c:pt>
                <c:pt idx="1589">
                  <c:v>409.0</c:v>
                </c:pt>
                <c:pt idx="1590">
                  <c:v>409.0</c:v>
                </c:pt>
                <c:pt idx="1591">
                  <c:v>409.0</c:v>
                </c:pt>
                <c:pt idx="1592">
                  <c:v>409.0</c:v>
                </c:pt>
                <c:pt idx="1593">
                  <c:v>409.0</c:v>
                </c:pt>
                <c:pt idx="1594">
                  <c:v>409.0</c:v>
                </c:pt>
                <c:pt idx="1595">
                  <c:v>409.0</c:v>
                </c:pt>
                <c:pt idx="1596">
                  <c:v>409.0</c:v>
                </c:pt>
                <c:pt idx="1597">
                  <c:v>409.0</c:v>
                </c:pt>
                <c:pt idx="1598">
                  <c:v>409.0</c:v>
                </c:pt>
                <c:pt idx="1599">
                  <c:v>410.0</c:v>
                </c:pt>
                <c:pt idx="1600">
                  <c:v>410.0</c:v>
                </c:pt>
                <c:pt idx="1601">
                  <c:v>410.0</c:v>
                </c:pt>
                <c:pt idx="1602">
                  <c:v>410.0</c:v>
                </c:pt>
                <c:pt idx="1603">
                  <c:v>411.0</c:v>
                </c:pt>
                <c:pt idx="1604">
                  <c:v>411.0</c:v>
                </c:pt>
                <c:pt idx="1605">
                  <c:v>411.0</c:v>
                </c:pt>
                <c:pt idx="1606">
                  <c:v>411.0</c:v>
                </c:pt>
                <c:pt idx="1607">
                  <c:v>411.0</c:v>
                </c:pt>
                <c:pt idx="1608">
                  <c:v>411.0</c:v>
                </c:pt>
                <c:pt idx="1609">
                  <c:v>412.0</c:v>
                </c:pt>
                <c:pt idx="1610">
                  <c:v>412.0</c:v>
                </c:pt>
                <c:pt idx="1611">
                  <c:v>412.0</c:v>
                </c:pt>
                <c:pt idx="1612">
                  <c:v>412.0</c:v>
                </c:pt>
                <c:pt idx="1613">
                  <c:v>412.0</c:v>
                </c:pt>
                <c:pt idx="1614">
                  <c:v>412.0</c:v>
                </c:pt>
                <c:pt idx="1615">
                  <c:v>412.0</c:v>
                </c:pt>
                <c:pt idx="1616">
                  <c:v>412.0</c:v>
                </c:pt>
                <c:pt idx="1617">
                  <c:v>412.0</c:v>
                </c:pt>
                <c:pt idx="1618">
                  <c:v>412.0</c:v>
                </c:pt>
                <c:pt idx="1619">
                  <c:v>412.0</c:v>
                </c:pt>
                <c:pt idx="1620">
                  <c:v>412.0</c:v>
                </c:pt>
                <c:pt idx="1621">
                  <c:v>412.0</c:v>
                </c:pt>
                <c:pt idx="1622">
                  <c:v>412.0</c:v>
                </c:pt>
                <c:pt idx="1623">
                  <c:v>412.0</c:v>
                </c:pt>
                <c:pt idx="1624">
                  <c:v>412.0</c:v>
                </c:pt>
                <c:pt idx="1625">
                  <c:v>413.0</c:v>
                </c:pt>
                <c:pt idx="1626">
                  <c:v>413.0</c:v>
                </c:pt>
                <c:pt idx="1627">
                  <c:v>413.0</c:v>
                </c:pt>
                <c:pt idx="1628">
                  <c:v>413.0</c:v>
                </c:pt>
                <c:pt idx="1629">
                  <c:v>413.0</c:v>
                </c:pt>
                <c:pt idx="1630">
                  <c:v>413.0</c:v>
                </c:pt>
                <c:pt idx="1631">
                  <c:v>413.0</c:v>
                </c:pt>
                <c:pt idx="1632">
                  <c:v>413.0</c:v>
                </c:pt>
                <c:pt idx="1633">
                  <c:v>413.0</c:v>
                </c:pt>
                <c:pt idx="1634">
                  <c:v>413.0</c:v>
                </c:pt>
                <c:pt idx="1635">
                  <c:v>413.0</c:v>
                </c:pt>
                <c:pt idx="1636">
                  <c:v>413.0</c:v>
                </c:pt>
                <c:pt idx="1637">
                  <c:v>413.0</c:v>
                </c:pt>
                <c:pt idx="1638">
                  <c:v>413.0</c:v>
                </c:pt>
                <c:pt idx="1639">
                  <c:v>414.0</c:v>
                </c:pt>
                <c:pt idx="1640">
                  <c:v>414.0</c:v>
                </c:pt>
                <c:pt idx="1641">
                  <c:v>414.0</c:v>
                </c:pt>
                <c:pt idx="1642">
                  <c:v>414.0</c:v>
                </c:pt>
                <c:pt idx="1643">
                  <c:v>414.0</c:v>
                </c:pt>
                <c:pt idx="1644">
                  <c:v>414.0</c:v>
                </c:pt>
                <c:pt idx="1645">
                  <c:v>414.0</c:v>
                </c:pt>
                <c:pt idx="1646">
                  <c:v>415.0</c:v>
                </c:pt>
                <c:pt idx="1647">
                  <c:v>415.0</c:v>
                </c:pt>
                <c:pt idx="1648">
                  <c:v>415.0</c:v>
                </c:pt>
                <c:pt idx="1649">
                  <c:v>415.0</c:v>
                </c:pt>
                <c:pt idx="1650">
                  <c:v>416.0</c:v>
                </c:pt>
                <c:pt idx="1651">
                  <c:v>416.0</c:v>
                </c:pt>
                <c:pt idx="1652">
                  <c:v>416.0</c:v>
                </c:pt>
                <c:pt idx="1653">
                  <c:v>416.0</c:v>
                </c:pt>
                <c:pt idx="1654">
                  <c:v>416.0</c:v>
                </c:pt>
                <c:pt idx="1655">
                  <c:v>416.0</c:v>
                </c:pt>
                <c:pt idx="1656">
                  <c:v>416.0</c:v>
                </c:pt>
                <c:pt idx="1657">
                  <c:v>416.0</c:v>
                </c:pt>
                <c:pt idx="1658">
                  <c:v>416.0</c:v>
                </c:pt>
                <c:pt idx="1659">
                  <c:v>416.0</c:v>
                </c:pt>
                <c:pt idx="1660">
                  <c:v>416.0</c:v>
                </c:pt>
                <c:pt idx="1661">
                  <c:v>417.0</c:v>
                </c:pt>
                <c:pt idx="1662">
                  <c:v>418.0</c:v>
                </c:pt>
                <c:pt idx="1663">
                  <c:v>419.0</c:v>
                </c:pt>
                <c:pt idx="1664">
                  <c:v>420.0</c:v>
                </c:pt>
                <c:pt idx="1665">
                  <c:v>420.0</c:v>
                </c:pt>
                <c:pt idx="1666">
                  <c:v>421.0</c:v>
                </c:pt>
                <c:pt idx="1667">
                  <c:v>421.0</c:v>
                </c:pt>
                <c:pt idx="1668">
                  <c:v>421.0</c:v>
                </c:pt>
                <c:pt idx="1669">
                  <c:v>421.0</c:v>
                </c:pt>
                <c:pt idx="1670">
                  <c:v>422.0</c:v>
                </c:pt>
                <c:pt idx="1671">
                  <c:v>422.0</c:v>
                </c:pt>
                <c:pt idx="1672">
                  <c:v>422.0</c:v>
                </c:pt>
                <c:pt idx="1673">
                  <c:v>422.0</c:v>
                </c:pt>
                <c:pt idx="1674">
                  <c:v>422.0</c:v>
                </c:pt>
                <c:pt idx="1675">
                  <c:v>422.0</c:v>
                </c:pt>
                <c:pt idx="1676">
                  <c:v>422.0</c:v>
                </c:pt>
                <c:pt idx="1677">
                  <c:v>422.0</c:v>
                </c:pt>
                <c:pt idx="1678">
                  <c:v>423.0</c:v>
                </c:pt>
                <c:pt idx="1679">
                  <c:v>424.0</c:v>
                </c:pt>
                <c:pt idx="1680">
                  <c:v>425.0</c:v>
                </c:pt>
                <c:pt idx="1681">
                  <c:v>425.0</c:v>
                </c:pt>
                <c:pt idx="1682">
                  <c:v>425.0</c:v>
                </c:pt>
                <c:pt idx="1683">
                  <c:v>425.0</c:v>
                </c:pt>
                <c:pt idx="1684">
                  <c:v>426.0</c:v>
                </c:pt>
                <c:pt idx="1685">
                  <c:v>427.0</c:v>
                </c:pt>
                <c:pt idx="1686">
                  <c:v>427.0</c:v>
                </c:pt>
                <c:pt idx="1687">
                  <c:v>427.0</c:v>
                </c:pt>
                <c:pt idx="1688">
                  <c:v>427.0</c:v>
                </c:pt>
                <c:pt idx="1689">
                  <c:v>427.0</c:v>
                </c:pt>
                <c:pt idx="1690">
                  <c:v>427.0</c:v>
                </c:pt>
                <c:pt idx="1691">
                  <c:v>427.0</c:v>
                </c:pt>
                <c:pt idx="1692">
                  <c:v>428.0</c:v>
                </c:pt>
                <c:pt idx="1693">
                  <c:v>429.0</c:v>
                </c:pt>
                <c:pt idx="1694">
                  <c:v>429.0</c:v>
                </c:pt>
                <c:pt idx="1695">
                  <c:v>429.0</c:v>
                </c:pt>
                <c:pt idx="1696">
                  <c:v>429.0</c:v>
                </c:pt>
                <c:pt idx="1697">
                  <c:v>429.0</c:v>
                </c:pt>
                <c:pt idx="1698">
                  <c:v>429.0</c:v>
                </c:pt>
                <c:pt idx="1699">
                  <c:v>429.0</c:v>
                </c:pt>
                <c:pt idx="1700">
                  <c:v>429.0</c:v>
                </c:pt>
                <c:pt idx="1701">
                  <c:v>430.0</c:v>
                </c:pt>
                <c:pt idx="1702">
                  <c:v>430.0</c:v>
                </c:pt>
                <c:pt idx="1703">
                  <c:v>430.0</c:v>
                </c:pt>
                <c:pt idx="1704">
                  <c:v>430.0</c:v>
                </c:pt>
                <c:pt idx="1705">
                  <c:v>430.0</c:v>
                </c:pt>
                <c:pt idx="1706">
                  <c:v>430.0</c:v>
                </c:pt>
                <c:pt idx="1707">
                  <c:v>431.0</c:v>
                </c:pt>
                <c:pt idx="1708">
                  <c:v>431.0</c:v>
                </c:pt>
                <c:pt idx="1709">
                  <c:v>432.0</c:v>
                </c:pt>
                <c:pt idx="1710">
                  <c:v>432.0</c:v>
                </c:pt>
                <c:pt idx="1711">
                  <c:v>432.0</c:v>
                </c:pt>
                <c:pt idx="1712">
                  <c:v>432.0</c:v>
                </c:pt>
                <c:pt idx="1713">
                  <c:v>432.0</c:v>
                </c:pt>
                <c:pt idx="1714">
                  <c:v>433.0</c:v>
                </c:pt>
                <c:pt idx="1715">
                  <c:v>434.0</c:v>
                </c:pt>
                <c:pt idx="1716">
                  <c:v>435.0</c:v>
                </c:pt>
                <c:pt idx="1717">
                  <c:v>436.0</c:v>
                </c:pt>
                <c:pt idx="1718">
                  <c:v>436.0</c:v>
                </c:pt>
                <c:pt idx="1719">
                  <c:v>436.0</c:v>
                </c:pt>
                <c:pt idx="1720">
                  <c:v>437.0</c:v>
                </c:pt>
                <c:pt idx="1721">
                  <c:v>438.0</c:v>
                </c:pt>
                <c:pt idx="1722">
                  <c:v>438.0</c:v>
                </c:pt>
                <c:pt idx="1723">
                  <c:v>439.0</c:v>
                </c:pt>
                <c:pt idx="1724">
                  <c:v>439.0</c:v>
                </c:pt>
                <c:pt idx="1725">
                  <c:v>439.0</c:v>
                </c:pt>
                <c:pt idx="1726">
                  <c:v>439.0</c:v>
                </c:pt>
                <c:pt idx="1727">
                  <c:v>439.0</c:v>
                </c:pt>
                <c:pt idx="1728">
                  <c:v>439.0</c:v>
                </c:pt>
                <c:pt idx="1729">
                  <c:v>440.0</c:v>
                </c:pt>
                <c:pt idx="1730">
                  <c:v>440.0</c:v>
                </c:pt>
                <c:pt idx="1731">
                  <c:v>440.0</c:v>
                </c:pt>
                <c:pt idx="1732">
                  <c:v>441.0</c:v>
                </c:pt>
                <c:pt idx="1733">
                  <c:v>441.0</c:v>
                </c:pt>
                <c:pt idx="1734">
                  <c:v>442.0</c:v>
                </c:pt>
                <c:pt idx="1735">
                  <c:v>443.0</c:v>
                </c:pt>
                <c:pt idx="1736">
                  <c:v>443.0</c:v>
                </c:pt>
                <c:pt idx="1737">
                  <c:v>443.0</c:v>
                </c:pt>
                <c:pt idx="1738">
                  <c:v>443.0</c:v>
                </c:pt>
                <c:pt idx="1739">
                  <c:v>443.0</c:v>
                </c:pt>
                <c:pt idx="1740">
                  <c:v>443.0</c:v>
                </c:pt>
                <c:pt idx="1741">
                  <c:v>443.0</c:v>
                </c:pt>
                <c:pt idx="1742">
                  <c:v>443.0</c:v>
                </c:pt>
                <c:pt idx="1743">
                  <c:v>443.0</c:v>
                </c:pt>
                <c:pt idx="1744">
                  <c:v>443.0</c:v>
                </c:pt>
                <c:pt idx="1745">
                  <c:v>444.0</c:v>
                </c:pt>
                <c:pt idx="1746">
                  <c:v>445.0</c:v>
                </c:pt>
                <c:pt idx="1747">
                  <c:v>445.0</c:v>
                </c:pt>
                <c:pt idx="1748">
                  <c:v>445.0</c:v>
                </c:pt>
                <c:pt idx="1749">
                  <c:v>445.0</c:v>
                </c:pt>
                <c:pt idx="1750">
                  <c:v>446.0</c:v>
                </c:pt>
                <c:pt idx="1751">
                  <c:v>446.0</c:v>
                </c:pt>
                <c:pt idx="1752">
                  <c:v>446.0</c:v>
                </c:pt>
                <c:pt idx="1753">
                  <c:v>447.0</c:v>
                </c:pt>
                <c:pt idx="1754">
                  <c:v>447.0</c:v>
                </c:pt>
                <c:pt idx="1755">
                  <c:v>447.0</c:v>
                </c:pt>
                <c:pt idx="1756">
                  <c:v>448.0</c:v>
                </c:pt>
                <c:pt idx="1757">
                  <c:v>448.0</c:v>
                </c:pt>
                <c:pt idx="1758">
                  <c:v>448.0</c:v>
                </c:pt>
                <c:pt idx="1759">
                  <c:v>448.0</c:v>
                </c:pt>
                <c:pt idx="1760">
                  <c:v>448.0</c:v>
                </c:pt>
                <c:pt idx="1761">
                  <c:v>448.0</c:v>
                </c:pt>
                <c:pt idx="1762">
                  <c:v>448.0</c:v>
                </c:pt>
                <c:pt idx="1763">
                  <c:v>448.0</c:v>
                </c:pt>
                <c:pt idx="1764">
                  <c:v>448.0</c:v>
                </c:pt>
                <c:pt idx="1765">
                  <c:v>449.0</c:v>
                </c:pt>
                <c:pt idx="1766">
                  <c:v>450.0</c:v>
                </c:pt>
                <c:pt idx="1767">
                  <c:v>451.0</c:v>
                </c:pt>
                <c:pt idx="1768">
                  <c:v>452.0</c:v>
                </c:pt>
                <c:pt idx="1769">
                  <c:v>452.0</c:v>
                </c:pt>
                <c:pt idx="1770">
                  <c:v>452.0</c:v>
                </c:pt>
                <c:pt idx="1771">
                  <c:v>452.0</c:v>
                </c:pt>
                <c:pt idx="1772">
                  <c:v>452.0</c:v>
                </c:pt>
                <c:pt idx="1773">
                  <c:v>452.0</c:v>
                </c:pt>
                <c:pt idx="1774">
                  <c:v>452.0</c:v>
                </c:pt>
                <c:pt idx="1775">
                  <c:v>452.0</c:v>
                </c:pt>
                <c:pt idx="1776">
                  <c:v>452.0</c:v>
                </c:pt>
                <c:pt idx="1777">
                  <c:v>452.0</c:v>
                </c:pt>
                <c:pt idx="1778">
                  <c:v>452.0</c:v>
                </c:pt>
                <c:pt idx="1779">
                  <c:v>453.0</c:v>
                </c:pt>
                <c:pt idx="1780">
                  <c:v>454.0</c:v>
                </c:pt>
                <c:pt idx="1781">
                  <c:v>454.0</c:v>
                </c:pt>
                <c:pt idx="1782">
                  <c:v>454.0</c:v>
                </c:pt>
                <c:pt idx="1783">
                  <c:v>454.0</c:v>
                </c:pt>
                <c:pt idx="1784">
                  <c:v>454.0</c:v>
                </c:pt>
                <c:pt idx="1785">
                  <c:v>454.0</c:v>
                </c:pt>
                <c:pt idx="1786">
                  <c:v>454.0</c:v>
                </c:pt>
                <c:pt idx="1787">
                  <c:v>454.0</c:v>
                </c:pt>
                <c:pt idx="1788">
                  <c:v>454.0</c:v>
                </c:pt>
                <c:pt idx="1789">
                  <c:v>454.0</c:v>
                </c:pt>
                <c:pt idx="1790">
                  <c:v>454.0</c:v>
                </c:pt>
                <c:pt idx="1791">
                  <c:v>454.0</c:v>
                </c:pt>
                <c:pt idx="1792">
                  <c:v>455.0</c:v>
                </c:pt>
                <c:pt idx="1793">
                  <c:v>455.0</c:v>
                </c:pt>
                <c:pt idx="1794">
                  <c:v>455.0</c:v>
                </c:pt>
                <c:pt idx="1795">
                  <c:v>456.0</c:v>
                </c:pt>
                <c:pt idx="1796">
                  <c:v>456.0</c:v>
                </c:pt>
                <c:pt idx="1797">
                  <c:v>457.0</c:v>
                </c:pt>
                <c:pt idx="1798">
                  <c:v>457.0</c:v>
                </c:pt>
                <c:pt idx="1799">
                  <c:v>457.0</c:v>
                </c:pt>
                <c:pt idx="1800">
                  <c:v>457.0</c:v>
                </c:pt>
                <c:pt idx="1801">
                  <c:v>458.0</c:v>
                </c:pt>
                <c:pt idx="1802">
                  <c:v>458.0</c:v>
                </c:pt>
                <c:pt idx="1803">
                  <c:v>458.0</c:v>
                </c:pt>
                <c:pt idx="1804">
                  <c:v>458.0</c:v>
                </c:pt>
                <c:pt idx="1805">
                  <c:v>458.0</c:v>
                </c:pt>
                <c:pt idx="1806">
                  <c:v>458.0</c:v>
                </c:pt>
                <c:pt idx="1807">
                  <c:v>458.0</c:v>
                </c:pt>
                <c:pt idx="1808">
                  <c:v>458.0</c:v>
                </c:pt>
                <c:pt idx="1809">
                  <c:v>458.0</c:v>
                </c:pt>
                <c:pt idx="1810">
                  <c:v>458.0</c:v>
                </c:pt>
                <c:pt idx="1811">
                  <c:v>458.0</c:v>
                </c:pt>
                <c:pt idx="1812">
                  <c:v>458.0</c:v>
                </c:pt>
                <c:pt idx="1813">
                  <c:v>458.0</c:v>
                </c:pt>
                <c:pt idx="1814">
                  <c:v>458.0</c:v>
                </c:pt>
                <c:pt idx="1815">
                  <c:v>458.0</c:v>
                </c:pt>
                <c:pt idx="1816">
                  <c:v>458.0</c:v>
                </c:pt>
                <c:pt idx="1817">
                  <c:v>459.0</c:v>
                </c:pt>
                <c:pt idx="1818">
                  <c:v>460.0</c:v>
                </c:pt>
                <c:pt idx="1819">
                  <c:v>460.0</c:v>
                </c:pt>
                <c:pt idx="1820">
                  <c:v>461.0</c:v>
                </c:pt>
                <c:pt idx="1821">
                  <c:v>461.0</c:v>
                </c:pt>
                <c:pt idx="1822">
                  <c:v>461.0</c:v>
                </c:pt>
                <c:pt idx="1823">
                  <c:v>461.0</c:v>
                </c:pt>
                <c:pt idx="1824">
                  <c:v>461.0</c:v>
                </c:pt>
                <c:pt idx="1825">
                  <c:v>461.0</c:v>
                </c:pt>
                <c:pt idx="1826">
                  <c:v>461.0</c:v>
                </c:pt>
                <c:pt idx="1827">
                  <c:v>461.0</c:v>
                </c:pt>
                <c:pt idx="1828">
                  <c:v>462.0</c:v>
                </c:pt>
                <c:pt idx="1829">
                  <c:v>462.0</c:v>
                </c:pt>
                <c:pt idx="1830">
                  <c:v>462.0</c:v>
                </c:pt>
                <c:pt idx="1831">
                  <c:v>462.0</c:v>
                </c:pt>
                <c:pt idx="1832">
                  <c:v>462.0</c:v>
                </c:pt>
                <c:pt idx="1833">
                  <c:v>462.0</c:v>
                </c:pt>
                <c:pt idx="1834">
                  <c:v>463.0</c:v>
                </c:pt>
                <c:pt idx="1835">
                  <c:v>463.0</c:v>
                </c:pt>
                <c:pt idx="1836">
                  <c:v>463.0</c:v>
                </c:pt>
                <c:pt idx="1837">
                  <c:v>463.0</c:v>
                </c:pt>
                <c:pt idx="1838">
                  <c:v>463.0</c:v>
                </c:pt>
                <c:pt idx="1839">
                  <c:v>463.0</c:v>
                </c:pt>
                <c:pt idx="1840">
                  <c:v>463.0</c:v>
                </c:pt>
                <c:pt idx="1841">
                  <c:v>463.0</c:v>
                </c:pt>
                <c:pt idx="1842">
                  <c:v>464.0</c:v>
                </c:pt>
                <c:pt idx="1843">
                  <c:v>464.0</c:v>
                </c:pt>
                <c:pt idx="1844">
                  <c:v>464.0</c:v>
                </c:pt>
                <c:pt idx="1845">
                  <c:v>464.0</c:v>
                </c:pt>
                <c:pt idx="1846">
                  <c:v>464.0</c:v>
                </c:pt>
                <c:pt idx="1847">
                  <c:v>464.0</c:v>
                </c:pt>
                <c:pt idx="1848">
                  <c:v>464.0</c:v>
                </c:pt>
                <c:pt idx="1849">
                  <c:v>464.0</c:v>
                </c:pt>
                <c:pt idx="1850">
                  <c:v>465.0</c:v>
                </c:pt>
                <c:pt idx="1851">
                  <c:v>465.0</c:v>
                </c:pt>
                <c:pt idx="1852">
                  <c:v>465.0</c:v>
                </c:pt>
                <c:pt idx="1853">
                  <c:v>466.0</c:v>
                </c:pt>
                <c:pt idx="1854">
                  <c:v>466.0</c:v>
                </c:pt>
                <c:pt idx="1855">
                  <c:v>466.0</c:v>
                </c:pt>
                <c:pt idx="1856">
                  <c:v>466.0</c:v>
                </c:pt>
                <c:pt idx="1857">
                  <c:v>467.0</c:v>
                </c:pt>
                <c:pt idx="1858">
                  <c:v>467.0</c:v>
                </c:pt>
                <c:pt idx="1859">
                  <c:v>467.0</c:v>
                </c:pt>
                <c:pt idx="1860">
                  <c:v>468.0</c:v>
                </c:pt>
                <c:pt idx="1861">
                  <c:v>469.0</c:v>
                </c:pt>
                <c:pt idx="1862">
                  <c:v>469.0</c:v>
                </c:pt>
                <c:pt idx="1863">
                  <c:v>470.0</c:v>
                </c:pt>
                <c:pt idx="1864">
                  <c:v>470.0</c:v>
                </c:pt>
                <c:pt idx="1865">
                  <c:v>470.0</c:v>
                </c:pt>
                <c:pt idx="1866">
                  <c:v>470.0</c:v>
                </c:pt>
                <c:pt idx="1867">
                  <c:v>470.0</c:v>
                </c:pt>
                <c:pt idx="1868">
                  <c:v>471.0</c:v>
                </c:pt>
                <c:pt idx="1869">
                  <c:v>471.0</c:v>
                </c:pt>
                <c:pt idx="1870">
                  <c:v>472.0</c:v>
                </c:pt>
                <c:pt idx="1871">
                  <c:v>472.0</c:v>
                </c:pt>
                <c:pt idx="1872">
                  <c:v>472.0</c:v>
                </c:pt>
                <c:pt idx="1873">
                  <c:v>472.0</c:v>
                </c:pt>
                <c:pt idx="1874">
                  <c:v>472.0</c:v>
                </c:pt>
                <c:pt idx="1875">
                  <c:v>473.0</c:v>
                </c:pt>
                <c:pt idx="1876">
                  <c:v>474.0</c:v>
                </c:pt>
                <c:pt idx="1877">
                  <c:v>474.0</c:v>
                </c:pt>
                <c:pt idx="1878">
                  <c:v>475.0</c:v>
                </c:pt>
                <c:pt idx="1879">
                  <c:v>475.0</c:v>
                </c:pt>
                <c:pt idx="1880">
                  <c:v>475.0</c:v>
                </c:pt>
                <c:pt idx="1881">
                  <c:v>475.0</c:v>
                </c:pt>
                <c:pt idx="1882">
                  <c:v>475.0</c:v>
                </c:pt>
                <c:pt idx="1883">
                  <c:v>475.0</c:v>
                </c:pt>
                <c:pt idx="1884">
                  <c:v>475.0</c:v>
                </c:pt>
                <c:pt idx="1885">
                  <c:v>475.0</c:v>
                </c:pt>
                <c:pt idx="1886">
                  <c:v>475.0</c:v>
                </c:pt>
                <c:pt idx="1887">
                  <c:v>475.0</c:v>
                </c:pt>
                <c:pt idx="1888">
                  <c:v>475.0</c:v>
                </c:pt>
                <c:pt idx="1889">
                  <c:v>475.0</c:v>
                </c:pt>
                <c:pt idx="1890">
                  <c:v>476.0</c:v>
                </c:pt>
                <c:pt idx="1891">
                  <c:v>476.0</c:v>
                </c:pt>
                <c:pt idx="1892">
                  <c:v>476.0</c:v>
                </c:pt>
                <c:pt idx="1893">
                  <c:v>477.0</c:v>
                </c:pt>
                <c:pt idx="1894">
                  <c:v>477.0</c:v>
                </c:pt>
                <c:pt idx="1895">
                  <c:v>477.0</c:v>
                </c:pt>
                <c:pt idx="1896">
                  <c:v>477.0</c:v>
                </c:pt>
                <c:pt idx="1897">
                  <c:v>477.0</c:v>
                </c:pt>
                <c:pt idx="1898">
                  <c:v>477.0</c:v>
                </c:pt>
                <c:pt idx="1899">
                  <c:v>478.0</c:v>
                </c:pt>
                <c:pt idx="1900">
                  <c:v>478.0</c:v>
                </c:pt>
                <c:pt idx="1901">
                  <c:v>479.0</c:v>
                </c:pt>
                <c:pt idx="1902">
                  <c:v>479.0</c:v>
                </c:pt>
                <c:pt idx="1903">
                  <c:v>479.0</c:v>
                </c:pt>
                <c:pt idx="1904">
                  <c:v>479.0</c:v>
                </c:pt>
                <c:pt idx="1905">
                  <c:v>479.0</c:v>
                </c:pt>
                <c:pt idx="1906">
                  <c:v>480.0</c:v>
                </c:pt>
                <c:pt idx="1907">
                  <c:v>481.0</c:v>
                </c:pt>
                <c:pt idx="1908">
                  <c:v>481.0</c:v>
                </c:pt>
                <c:pt idx="1909">
                  <c:v>481.0</c:v>
                </c:pt>
                <c:pt idx="1910">
                  <c:v>481.0</c:v>
                </c:pt>
                <c:pt idx="1911">
                  <c:v>481.0</c:v>
                </c:pt>
                <c:pt idx="1912">
                  <c:v>481.0</c:v>
                </c:pt>
                <c:pt idx="1913">
                  <c:v>481.0</c:v>
                </c:pt>
                <c:pt idx="1914">
                  <c:v>481.0</c:v>
                </c:pt>
                <c:pt idx="1915">
                  <c:v>481.0</c:v>
                </c:pt>
                <c:pt idx="1916">
                  <c:v>481.0</c:v>
                </c:pt>
                <c:pt idx="1917">
                  <c:v>481.0</c:v>
                </c:pt>
                <c:pt idx="1918">
                  <c:v>481.0</c:v>
                </c:pt>
                <c:pt idx="1919">
                  <c:v>481.0</c:v>
                </c:pt>
                <c:pt idx="1920">
                  <c:v>481.0</c:v>
                </c:pt>
                <c:pt idx="1921">
                  <c:v>481.0</c:v>
                </c:pt>
                <c:pt idx="1922">
                  <c:v>481.0</c:v>
                </c:pt>
                <c:pt idx="1923">
                  <c:v>481.0</c:v>
                </c:pt>
                <c:pt idx="1924">
                  <c:v>482.0</c:v>
                </c:pt>
                <c:pt idx="1925">
                  <c:v>483.0</c:v>
                </c:pt>
                <c:pt idx="1926">
                  <c:v>483.0</c:v>
                </c:pt>
                <c:pt idx="1927">
                  <c:v>483.0</c:v>
                </c:pt>
                <c:pt idx="1928">
                  <c:v>484.0</c:v>
                </c:pt>
                <c:pt idx="1929">
                  <c:v>485.0</c:v>
                </c:pt>
                <c:pt idx="1930">
                  <c:v>485.0</c:v>
                </c:pt>
                <c:pt idx="1931">
                  <c:v>485.0</c:v>
                </c:pt>
                <c:pt idx="1932">
                  <c:v>485.0</c:v>
                </c:pt>
                <c:pt idx="1933">
                  <c:v>485.0</c:v>
                </c:pt>
                <c:pt idx="1934">
                  <c:v>486.0</c:v>
                </c:pt>
                <c:pt idx="1935">
                  <c:v>486.0</c:v>
                </c:pt>
                <c:pt idx="1936">
                  <c:v>487.0</c:v>
                </c:pt>
                <c:pt idx="1937">
                  <c:v>488.0</c:v>
                </c:pt>
                <c:pt idx="1938">
                  <c:v>488.0</c:v>
                </c:pt>
                <c:pt idx="1939">
                  <c:v>488.0</c:v>
                </c:pt>
                <c:pt idx="1940">
                  <c:v>488.0</c:v>
                </c:pt>
                <c:pt idx="1941">
                  <c:v>488.0</c:v>
                </c:pt>
                <c:pt idx="1942">
                  <c:v>488.0</c:v>
                </c:pt>
                <c:pt idx="1943">
                  <c:v>488.0</c:v>
                </c:pt>
                <c:pt idx="1944">
                  <c:v>488.0</c:v>
                </c:pt>
                <c:pt idx="1945">
                  <c:v>488.0</c:v>
                </c:pt>
                <c:pt idx="1946">
                  <c:v>488.0</c:v>
                </c:pt>
                <c:pt idx="1947">
                  <c:v>489.0</c:v>
                </c:pt>
                <c:pt idx="1948">
                  <c:v>490.0</c:v>
                </c:pt>
                <c:pt idx="1949">
                  <c:v>490.0</c:v>
                </c:pt>
                <c:pt idx="1950">
                  <c:v>490.0</c:v>
                </c:pt>
                <c:pt idx="1951">
                  <c:v>491.0</c:v>
                </c:pt>
                <c:pt idx="1952">
                  <c:v>492.0</c:v>
                </c:pt>
                <c:pt idx="1953">
                  <c:v>493.0</c:v>
                </c:pt>
                <c:pt idx="1954">
                  <c:v>494.0</c:v>
                </c:pt>
                <c:pt idx="1955">
                  <c:v>495.0</c:v>
                </c:pt>
                <c:pt idx="1956">
                  <c:v>496.0</c:v>
                </c:pt>
                <c:pt idx="1957">
                  <c:v>496.0</c:v>
                </c:pt>
                <c:pt idx="1958">
                  <c:v>496.0</c:v>
                </c:pt>
                <c:pt idx="1959">
                  <c:v>497.0</c:v>
                </c:pt>
                <c:pt idx="1960">
                  <c:v>498.0</c:v>
                </c:pt>
                <c:pt idx="1961">
                  <c:v>499.0</c:v>
                </c:pt>
                <c:pt idx="1962">
                  <c:v>499.0</c:v>
                </c:pt>
                <c:pt idx="1963">
                  <c:v>499.0</c:v>
                </c:pt>
                <c:pt idx="1964">
                  <c:v>500.0</c:v>
                </c:pt>
                <c:pt idx="1965">
                  <c:v>500.0</c:v>
                </c:pt>
                <c:pt idx="1966">
                  <c:v>500.0</c:v>
                </c:pt>
                <c:pt idx="1967">
                  <c:v>500.0</c:v>
                </c:pt>
                <c:pt idx="1968">
                  <c:v>500.0</c:v>
                </c:pt>
                <c:pt idx="1969">
                  <c:v>500.0</c:v>
                </c:pt>
                <c:pt idx="1970">
                  <c:v>501.0</c:v>
                </c:pt>
                <c:pt idx="1971">
                  <c:v>501.0</c:v>
                </c:pt>
                <c:pt idx="1972">
                  <c:v>501.0</c:v>
                </c:pt>
                <c:pt idx="1973">
                  <c:v>501.0</c:v>
                </c:pt>
                <c:pt idx="1974">
                  <c:v>501.0</c:v>
                </c:pt>
                <c:pt idx="1975">
                  <c:v>501.0</c:v>
                </c:pt>
                <c:pt idx="1976">
                  <c:v>502.0</c:v>
                </c:pt>
                <c:pt idx="1977">
                  <c:v>502.0</c:v>
                </c:pt>
                <c:pt idx="1978">
                  <c:v>503.0</c:v>
                </c:pt>
                <c:pt idx="1979">
                  <c:v>504.0</c:v>
                </c:pt>
                <c:pt idx="1980">
                  <c:v>504.0</c:v>
                </c:pt>
                <c:pt idx="1981">
                  <c:v>504.0</c:v>
                </c:pt>
                <c:pt idx="1982">
                  <c:v>504.0</c:v>
                </c:pt>
                <c:pt idx="1983">
                  <c:v>504.0</c:v>
                </c:pt>
                <c:pt idx="1984">
                  <c:v>505.0</c:v>
                </c:pt>
                <c:pt idx="1985">
                  <c:v>505.0</c:v>
                </c:pt>
                <c:pt idx="1986">
                  <c:v>505.0</c:v>
                </c:pt>
                <c:pt idx="1987">
                  <c:v>505.0</c:v>
                </c:pt>
                <c:pt idx="1988">
                  <c:v>506.0</c:v>
                </c:pt>
                <c:pt idx="1989">
                  <c:v>506.0</c:v>
                </c:pt>
                <c:pt idx="1990">
                  <c:v>507.0</c:v>
                </c:pt>
                <c:pt idx="1991">
                  <c:v>507.0</c:v>
                </c:pt>
                <c:pt idx="1992">
                  <c:v>507.0</c:v>
                </c:pt>
                <c:pt idx="1993">
                  <c:v>507.0</c:v>
                </c:pt>
                <c:pt idx="1994">
                  <c:v>507.0</c:v>
                </c:pt>
                <c:pt idx="1995">
                  <c:v>507.0</c:v>
                </c:pt>
                <c:pt idx="1996">
                  <c:v>507.0</c:v>
                </c:pt>
                <c:pt idx="1997">
                  <c:v>508.0</c:v>
                </c:pt>
                <c:pt idx="1998">
                  <c:v>508.0</c:v>
                </c:pt>
                <c:pt idx="1999">
                  <c:v>508.0</c:v>
                </c:pt>
                <c:pt idx="2000">
                  <c:v>508.0</c:v>
                </c:pt>
                <c:pt idx="2001">
                  <c:v>508.0</c:v>
                </c:pt>
                <c:pt idx="2002">
                  <c:v>508.0</c:v>
                </c:pt>
                <c:pt idx="2003">
                  <c:v>508.0</c:v>
                </c:pt>
                <c:pt idx="2004">
                  <c:v>508.0</c:v>
                </c:pt>
                <c:pt idx="2005">
                  <c:v>508.0</c:v>
                </c:pt>
                <c:pt idx="2006">
                  <c:v>509.0</c:v>
                </c:pt>
                <c:pt idx="2007">
                  <c:v>509.0</c:v>
                </c:pt>
                <c:pt idx="2008">
                  <c:v>509.0</c:v>
                </c:pt>
                <c:pt idx="2009">
                  <c:v>509.0</c:v>
                </c:pt>
                <c:pt idx="2010">
                  <c:v>509.0</c:v>
                </c:pt>
                <c:pt idx="2011">
                  <c:v>510.0</c:v>
                </c:pt>
                <c:pt idx="2012">
                  <c:v>510.0</c:v>
                </c:pt>
                <c:pt idx="2013">
                  <c:v>510.0</c:v>
                </c:pt>
                <c:pt idx="2014">
                  <c:v>511.0</c:v>
                </c:pt>
                <c:pt idx="2015">
                  <c:v>512.0</c:v>
                </c:pt>
                <c:pt idx="2016">
                  <c:v>513.0</c:v>
                </c:pt>
                <c:pt idx="2017">
                  <c:v>513.0</c:v>
                </c:pt>
                <c:pt idx="2018">
                  <c:v>514.0</c:v>
                </c:pt>
                <c:pt idx="2019">
                  <c:v>514.0</c:v>
                </c:pt>
                <c:pt idx="2020">
                  <c:v>514.0</c:v>
                </c:pt>
                <c:pt idx="2021">
                  <c:v>514.0</c:v>
                </c:pt>
                <c:pt idx="2022">
                  <c:v>515.0</c:v>
                </c:pt>
                <c:pt idx="2023">
                  <c:v>516.0</c:v>
                </c:pt>
                <c:pt idx="2024">
                  <c:v>517.0</c:v>
                </c:pt>
                <c:pt idx="2025">
                  <c:v>517.0</c:v>
                </c:pt>
                <c:pt idx="2026">
                  <c:v>518.0</c:v>
                </c:pt>
                <c:pt idx="2027">
                  <c:v>518.0</c:v>
                </c:pt>
                <c:pt idx="2028">
                  <c:v>518.0</c:v>
                </c:pt>
                <c:pt idx="2029">
                  <c:v>518.0</c:v>
                </c:pt>
                <c:pt idx="2030">
                  <c:v>518.0</c:v>
                </c:pt>
                <c:pt idx="2031">
                  <c:v>518.0</c:v>
                </c:pt>
                <c:pt idx="2032">
                  <c:v>518.0</c:v>
                </c:pt>
                <c:pt idx="2033">
                  <c:v>519.0</c:v>
                </c:pt>
                <c:pt idx="2034">
                  <c:v>519.0</c:v>
                </c:pt>
                <c:pt idx="2035">
                  <c:v>519.0</c:v>
                </c:pt>
                <c:pt idx="2036">
                  <c:v>519.0</c:v>
                </c:pt>
                <c:pt idx="2037">
                  <c:v>519.0</c:v>
                </c:pt>
                <c:pt idx="2038">
                  <c:v>519.0</c:v>
                </c:pt>
                <c:pt idx="2039">
                  <c:v>519.0</c:v>
                </c:pt>
                <c:pt idx="2040">
                  <c:v>519.0</c:v>
                </c:pt>
                <c:pt idx="2041">
                  <c:v>519.0</c:v>
                </c:pt>
                <c:pt idx="2042">
                  <c:v>520.0</c:v>
                </c:pt>
                <c:pt idx="2043">
                  <c:v>520.0</c:v>
                </c:pt>
                <c:pt idx="2044">
                  <c:v>521.0</c:v>
                </c:pt>
                <c:pt idx="2045">
                  <c:v>522.0</c:v>
                </c:pt>
                <c:pt idx="2046">
                  <c:v>523.0</c:v>
                </c:pt>
                <c:pt idx="2047">
                  <c:v>523.0</c:v>
                </c:pt>
                <c:pt idx="2048">
                  <c:v>523.0</c:v>
                </c:pt>
                <c:pt idx="2049">
                  <c:v>523.0</c:v>
                </c:pt>
                <c:pt idx="2050">
                  <c:v>524.0</c:v>
                </c:pt>
                <c:pt idx="2051">
                  <c:v>525.0</c:v>
                </c:pt>
                <c:pt idx="2052">
                  <c:v>526.0</c:v>
                </c:pt>
                <c:pt idx="2053">
                  <c:v>526.0</c:v>
                </c:pt>
                <c:pt idx="2054">
                  <c:v>526.0</c:v>
                </c:pt>
                <c:pt idx="2055">
                  <c:v>526.0</c:v>
                </c:pt>
                <c:pt idx="2056">
                  <c:v>526.0</c:v>
                </c:pt>
                <c:pt idx="2057">
                  <c:v>526.0</c:v>
                </c:pt>
                <c:pt idx="2058">
                  <c:v>526.0</c:v>
                </c:pt>
                <c:pt idx="2059">
                  <c:v>527.0</c:v>
                </c:pt>
                <c:pt idx="2060">
                  <c:v>528.0</c:v>
                </c:pt>
                <c:pt idx="2061">
                  <c:v>528.0</c:v>
                </c:pt>
                <c:pt idx="2062">
                  <c:v>529.0</c:v>
                </c:pt>
                <c:pt idx="2063">
                  <c:v>529.0</c:v>
                </c:pt>
                <c:pt idx="2064">
                  <c:v>529.0</c:v>
                </c:pt>
                <c:pt idx="2065">
                  <c:v>530.0</c:v>
                </c:pt>
                <c:pt idx="2066">
                  <c:v>531.0</c:v>
                </c:pt>
                <c:pt idx="2067">
                  <c:v>531.0</c:v>
                </c:pt>
                <c:pt idx="2068">
                  <c:v>531.0</c:v>
                </c:pt>
                <c:pt idx="2069">
                  <c:v>531.0</c:v>
                </c:pt>
                <c:pt idx="2070">
                  <c:v>531.0</c:v>
                </c:pt>
                <c:pt idx="2071">
                  <c:v>531.0</c:v>
                </c:pt>
                <c:pt idx="2072">
                  <c:v>531.0</c:v>
                </c:pt>
                <c:pt idx="2073">
                  <c:v>532.0</c:v>
                </c:pt>
                <c:pt idx="2074">
                  <c:v>533.0</c:v>
                </c:pt>
                <c:pt idx="2075">
                  <c:v>534.0</c:v>
                </c:pt>
                <c:pt idx="2076">
                  <c:v>535.0</c:v>
                </c:pt>
                <c:pt idx="2077">
                  <c:v>536.0</c:v>
                </c:pt>
                <c:pt idx="2078">
                  <c:v>536.0</c:v>
                </c:pt>
                <c:pt idx="2079">
                  <c:v>537.0</c:v>
                </c:pt>
                <c:pt idx="2080">
                  <c:v>537.0</c:v>
                </c:pt>
                <c:pt idx="2081">
                  <c:v>538.0</c:v>
                </c:pt>
                <c:pt idx="2082">
                  <c:v>538.0</c:v>
                </c:pt>
                <c:pt idx="2083">
                  <c:v>538.0</c:v>
                </c:pt>
                <c:pt idx="2084">
                  <c:v>539.0</c:v>
                </c:pt>
                <c:pt idx="2085">
                  <c:v>539.0</c:v>
                </c:pt>
                <c:pt idx="2086">
                  <c:v>539.0</c:v>
                </c:pt>
                <c:pt idx="2087">
                  <c:v>540.0</c:v>
                </c:pt>
                <c:pt idx="2088">
                  <c:v>540.0</c:v>
                </c:pt>
                <c:pt idx="2089">
                  <c:v>541.0</c:v>
                </c:pt>
                <c:pt idx="2090">
                  <c:v>541.0</c:v>
                </c:pt>
                <c:pt idx="2091">
                  <c:v>541.0</c:v>
                </c:pt>
                <c:pt idx="2092">
                  <c:v>541.0</c:v>
                </c:pt>
                <c:pt idx="2093">
                  <c:v>541.0</c:v>
                </c:pt>
                <c:pt idx="2094">
                  <c:v>541.0</c:v>
                </c:pt>
                <c:pt idx="2095">
                  <c:v>541.0</c:v>
                </c:pt>
                <c:pt idx="2096">
                  <c:v>542.0</c:v>
                </c:pt>
                <c:pt idx="2097">
                  <c:v>543.0</c:v>
                </c:pt>
                <c:pt idx="2098">
                  <c:v>543.0</c:v>
                </c:pt>
                <c:pt idx="2099">
                  <c:v>543.0</c:v>
                </c:pt>
                <c:pt idx="2100">
                  <c:v>543.0</c:v>
                </c:pt>
                <c:pt idx="2101">
                  <c:v>543.0</c:v>
                </c:pt>
                <c:pt idx="2102">
                  <c:v>543.0</c:v>
                </c:pt>
                <c:pt idx="2103">
                  <c:v>543.0</c:v>
                </c:pt>
                <c:pt idx="2104">
                  <c:v>543.0</c:v>
                </c:pt>
                <c:pt idx="2105">
                  <c:v>544.0</c:v>
                </c:pt>
                <c:pt idx="2106">
                  <c:v>544.0</c:v>
                </c:pt>
                <c:pt idx="2107">
                  <c:v>544.0</c:v>
                </c:pt>
                <c:pt idx="2108">
                  <c:v>544.0</c:v>
                </c:pt>
                <c:pt idx="2109">
                  <c:v>544.0</c:v>
                </c:pt>
                <c:pt idx="2110">
                  <c:v>544.0</c:v>
                </c:pt>
                <c:pt idx="2111">
                  <c:v>545.0</c:v>
                </c:pt>
                <c:pt idx="2112">
                  <c:v>546.0</c:v>
                </c:pt>
                <c:pt idx="2113">
                  <c:v>547.0</c:v>
                </c:pt>
                <c:pt idx="2114">
                  <c:v>548.0</c:v>
                </c:pt>
                <c:pt idx="2115">
                  <c:v>548.0</c:v>
                </c:pt>
                <c:pt idx="2116">
                  <c:v>548.0</c:v>
                </c:pt>
                <c:pt idx="2117">
                  <c:v>548.0</c:v>
                </c:pt>
                <c:pt idx="2118">
                  <c:v>548.0</c:v>
                </c:pt>
                <c:pt idx="2119">
                  <c:v>548.0</c:v>
                </c:pt>
                <c:pt idx="2120">
                  <c:v>548.0</c:v>
                </c:pt>
                <c:pt idx="2121">
                  <c:v>548.0</c:v>
                </c:pt>
                <c:pt idx="2122">
                  <c:v>548.0</c:v>
                </c:pt>
                <c:pt idx="2123">
                  <c:v>548.0</c:v>
                </c:pt>
                <c:pt idx="2124">
                  <c:v>548.0</c:v>
                </c:pt>
                <c:pt idx="2125">
                  <c:v>549.0</c:v>
                </c:pt>
                <c:pt idx="2126">
                  <c:v>549.0</c:v>
                </c:pt>
                <c:pt idx="2127">
                  <c:v>550.0</c:v>
                </c:pt>
                <c:pt idx="2128">
                  <c:v>550.0</c:v>
                </c:pt>
                <c:pt idx="2129">
                  <c:v>550.0</c:v>
                </c:pt>
                <c:pt idx="2130">
                  <c:v>550.0</c:v>
                </c:pt>
                <c:pt idx="2131">
                  <c:v>550.0</c:v>
                </c:pt>
                <c:pt idx="2132">
                  <c:v>551.0</c:v>
                </c:pt>
                <c:pt idx="2133">
                  <c:v>551.0</c:v>
                </c:pt>
                <c:pt idx="2134">
                  <c:v>551.0</c:v>
                </c:pt>
                <c:pt idx="2135">
                  <c:v>551.0</c:v>
                </c:pt>
                <c:pt idx="2136">
                  <c:v>551.0</c:v>
                </c:pt>
                <c:pt idx="2137">
                  <c:v>552.0</c:v>
                </c:pt>
                <c:pt idx="2138">
                  <c:v>552.0</c:v>
                </c:pt>
                <c:pt idx="2139">
                  <c:v>552.0</c:v>
                </c:pt>
                <c:pt idx="2140">
                  <c:v>552.0</c:v>
                </c:pt>
                <c:pt idx="2141">
                  <c:v>552.0</c:v>
                </c:pt>
                <c:pt idx="2142">
                  <c:v>552.0</c:v>
                </c:pt>
                <c:pt idx="2143">
                  <c:v>552.0</c:v>
                </c:pt>
                <c:pt idx="2144">
                  <c:v>552.0</c:v>
                </c:pt>
                <c:pt idx="2145">
                  <c:v>553.0</c:v>
                </c:pt>
                <c:pt idx="2146">
                  <c:v>553.0</c:v>
                </c:pt>
                <c:pt idx="2147">
                  <c:v>554.0</c:v>
                </c:pt>
                <c:pt idx="2148">
                  <c:v>554.0</c:v>
                </c:pt>
                <c:pt idx="2149">
                  <c:v>554.0</c:v>
                </c:pt>
                <c:pt idx="2150">
                  <c:v>554.0</c:v>
                </c:pt>
                <c:pt idx="2151">
                  <c:v>554.0</c:v>
                </c:pt>
                <c:pt idx="2152">
                  <c:v>554.0</c:v>
                </c:pt>
                <c:pt idx="2153">
                  <c:v>554.0</c:v>
                </c:pt>
                <c:pt idx="2154">
                  <c:v>554.0</c:v>
                </c:pt>
                <c:pt idx="2155">
                  <c:v>554.0</c:v>
                </c:pt>
                <c:pt idx="2156">
                  <c:v>554.0</c:v>
                </c:pt>
                <c:pt idx="2157">
                  <c:v>554.0</c:v>
                </c:pt>
                <c:pt idx="2158">
                  <c:v>554.0</c:v>
                </c:pt>
                <c:pt idx="2159">
                  <c:v>554.0</c:v>
                </c:pt>
                <c:pt idx="2160">
                  <c:v>554.0</c:v>
                </c:pt>
                <c:pt idx="2161">
                  <c:v>554.0</c:v>
                </c:pt>
                <c:pt idx="2162">
                  <c:v>554.0</c:v>
                </c:pt>
                <c:pt idx="2163">
                  <c:v>554.0</c:v>
                </c:pt>
                <c:pt idx="2164">
                  <c:v>554.0</c:v>
                </c:pt>
                <c:pt idx="2165">
                  <c:v>554.0</c:v>
                </c:pt>
                <c:pt idx="2166">
                  <c:v>555.0</c:v>
                </c:pt>
                <c:pt idx="2167">
                  <c:v>555.0</c:v>
                </c:pt>
                <c:pt idx="2168">
                  <c:v>556.0</c:v>
                </c:pt>
                <c:pt idx="2169">
                  <c:v>556.0</c:v>
                </c:pt>
                <c:pt idx="2170">
                  <c:v>556.0</c:v>
                </c:pt>
                <c:pt idx="2171">
                  <c:v>557.0</c:v>
                </c:pt>
                <c:pt idx="2172">
                  <c:v>557.0</c:v>
                </c:pt>
                <c:pt idx="2173">
                  <c:v>557.0</c:v>
                </c:pt>
                <c:pt idx="2174">
                  <c:v>557.0</c:v>
                </c:pt>
                <c:pt idx="2175">
                  <c:v>557.0</c:v>
                </c:pt>
                <c:pt idx="2176">
                  <c:v>557.0</c:v>
                </c:pt>
                <c:pt idx="2177">
                  <c:v>557.0</c:v>
                </c:pt>
                <c:pt idx="2178">
                  <c:v>557.0</c:v>
                </c:pt>
                <c:pt idx="2179">
                  <c:v>557.0</c:v>
                </c:pt>
                <c:pt idx="2180">
                  <c:v>557.0</c:v>
                </c:pt>
                <c:pt idx="2181">
                  <c:v>557.0</c:v>
                </c:pt>
                <c:pt idx="2182">
                  <c:v>557.0</c:v>
                </c:pt>
                <c:pt idx="2183">
                  <c:v>557.0</c:v>
                </c:pt>
                <c:pt idx="2184">
                  <c:v>558.0</c:v>
                </c:pt>
                <c:pt idx="2185">
                  <c:v>559.0</c:v>
                </c:pt>
                <c:pt idx="2186">
                  <c:v>559.0</c:v>
                </c:pt>
                <c:pt idx="2187">
                  <c:v>559.0</c:v>
                </c:pt>
                <c:pt idx="2188">
                  <c:v>560.0</c:v>
                </c:pt>
                <c:pt idx="2189">
                  <c:v>561.0</c:v>
                </c:pt>
                <c:pt idx="2190">
                  <c:v>562.0</c:v>
                </c:pt>
                <c:pt idx="2191">
                  <c:v>563.0</c:v>
                </c:pt>
                <c:pt idx="2192">
                  <c:v>563.0</c:v>
                </c:pt>
                <c:pt idx="2193">
                  <c:v>563.0</c:v>
                </c:pt>
                <c:pt idx="2194">
                  <c:v>563.0</c:v>
                </c:pt>
                <c:pt idx="2195">
                  <c:v>563.0</c:v>
                </c:pt>
                <c:pt idx="2196">
                  <c:v>564.0</c:v>
                </c:pt>
                <c:pt idx="2197">
                  <c:v>565.0</c:v>
                </c:pt>
                <c:pt idx="2198">
                  <c:v>565.0</c:v>
                </c:pt>
                <c:pt idx="2199">
                  <c:v>565.0</c:v>
                </c:pt>
                <c:pt idx="2200">
                  <c:v>565.0</c:v>
                </c:pt>
                <c:pt idx="2201">
                  <c:v>565.0</c:v>
                </c:pt>
                <c:pt idx="2202">
                  <c:v>565.0</c:v>
                </c:pt>
                <c:pt idx="2203">
                  <c:v>565.0</c:v>
                </c:pt>
                <c:pt idx="2204">
                  <c:v>565.0</c:v>
                </c:pt>
                <c:pt idx="2205">
                  <c:v>565.0</c:v>
                </c:pt>
                <c:pt idx="2206">
                  <c:v>565.0</c:v>
                </c:pt>
                <c:pt idx="2207">
                  <c:v>565.0</c:v>
                </c:pt>
                <c:pt idx="2208">
                  <c:v>565.0</c:v>
                </c:pt>
                <c:pt idx="2209">
                  <c:v>565.0</c:v>
                </c:pt>
                <c:pt idx="2210">
                  <c:v>565.0</c:v>
                </c:pt>
                <c:pt idx="2211">
                  <c:v>565.0</c:v>
                </c:pt>
                <c:pt idx="2212">
                  <c:v>565.0</c:v>
                </c:pt>
                <c:pt idx="2213">
                  <c:v>565.0</c:v>
                </c:pt>
                <c:pt idx="2214">
                  <c:v>565.0</c:v>
                </c:pt>
                <c:pt idx="2215">
                  <c:v>566.0</c:v>
                </c:pt>
                <c:pt idx="2216">
                  <c:v>567.0</c:v>
                </c:pt>
                <c:pt idx="2217">
                  <c:v>567.0</c:v>
                </c:pt>
                <c:pt idx="2218">
                  <c:v>567.0</c:v>
                </c:pt>
                <c:pt idx="2219">
                  <c:v>567.0</c:v>
                </c:pt>
                <c:pt idx="2220">
                  <c:v>567.0</c:v>
                </c:pt>
                <c:pt idx="2221">
                  <c:v>568.0</c:v>
                </c:pt>
                <c:pt idx="2222">
                  <c:v>569.0</c:v>
                </c:pt>
                <c:pt idx="2223">
                  <c:v>570.0</c:v>
                </c:pt>
                <c:pt idx="2224">
                  <c:v>571.0</c:v>
                </c:pt>
                <c:pt idx="2225">
                  <c:v>571.0</c:v>
                </c:pt>
                <c:pt idx="2226">
                  <c:v>571.0</c:v>
                </c:pt>
                <c:pt idx="2227">
                  <c:v>571.0</c:v>
                </c:pt>
                <c:pt idx="2228">
                  <c:v>571.0</c:v>
                </c:pt>
                <c:pt idx="2229">
                  <c:v>571.0</c:v>
                </c:pt>
                <c:pt idx="2230">
                  <c:v>571.0</c:v>
                </c:pt>
                <c:pt idx="2231">
                  <c:v>571.0</c:v>
                </c:pt>
                <c:pt idx="2232">
                  <c:v>572.0</c:v>
                </c:pt>
                <c:pt idx="2233">
                  <c:v>572.0</c:v>
                </c:pt>
                <c:pt idx="2234">
                  <c:v>573.0</c:v>
                </c:pt>
                <c:pt idx="2235">
                  <c:v>573.0</c:v>
                </c:pt>
                <c:pt idx="2236">
                  <c:v>573.0</c:v>
                </c:pt>
                <c:pt idx="2237">
                  <c:v>573.0</c:v>
                </c:pt>
                <c:pt idx="2238">
                  <c:v>573.0</c:v>
                </c:pt>
                <c:pt idx="2239">
                  <c:v>573.0</c:v>
                </c:pt>
                <c:pt idx="2240">
                  <c:v>574.0</c:v>
                </c:pt>
                <c:pt idx="2241">
                  <c:v>574.0</c:v>
                </c:pt>
                <c:pt idx="2242">
                  <c:v>574.0</c:v>
                </c:pt>
                <c:pt idx="2243">
                  <c:v>574.0</c:v>
                </c:pt>
                <c:pt idx="2244">
                  <c:v>574.0</c:v>
                </c:pt>
                <c:pt idx="2245">
                  <c:v>575.0</c:v>
                </c:pt>
                <c:pt idx="2246">
                  <c:v>575.0</c:v>
                </c:pt>
                <c:pt idx="2247">
                  <c:v>575.0</c:v>
                </c:pt>
                <c:pt idx="2248">
                  <c:v>576.0</c:v>
                </c:pt>
                <c:pt idx="2249">
                  <c:v>577.0</c:v>
                </c:pt>
                <c:pt idx="2250">
                  <c:v>577.0</c:v>
                </c:pt>
                <c:pt idx="2251">
                  <c:v>577.0</c:v>
                </c:pt>
                <c:pt idx="2252">
                  <c:v>578.0</c:v>
                </c:pt>
                <c:pt idx="2253">
                  <c:v>579.0</c:v>
                </c:pt>
                <c:pt idx="2254">
                  <c:v>579.0</c:v>
                </c:pt>
                <c:pt idx="2255">
                  <c:v>579.0</c:v>
                </c:pt>
                <c:pt idx="2256">
                  <c:v>579.0</c:v>
                </c:pt>
                <c:pt idx="2257">
                  <c:v>579.0</c:v>
                </c:pt>
                <c:pt idx="2258">
                  <c:v>579.0</c:v>
                </c:pt>
                <c:pt idx="2259">
                  <c:v>579.0</c:v>
                </c:pt>
                <c:pt idx="2260">
                  <c:v>579.0</c:v>
                </c:pt>
                <c:pt idx="2261">
                  <c:v>579.0</c:v>
                </c:pt>
                <c:pt idx="2262">
                  <c:v>579.0</c:v>
                </c:pt>
                <c:pt idx="2263">
                  <c:v>579.0</c:v>
                </c:pt>
                <c:pt idx="2264">
                  <c:v>579.0</c:v>
                </c:pt>
                <c:pt idx="2265">
                  <c:v>579.0</c:v>
                </c:pt>
                <c:pt idx="2266">
                  <c:v>579.0</c:v>
                </c:pt>
                <c:pt idx="2267">
                  <c:v>579.0</c:v>
                </c:pt>
                <c:pt idx="2268">
                  <c:v>579.0</c:v>
                </c:pt>
                <c:pt idx="2269">
                  <c:v>579.0</c:v>
                </c:pt>
                <c:pt idx="2270">
                  <c:v>579.0</c:v>
                </c:pt>
                <c:pt idx="2271">
                  <c:v>579.0</c:v>
                </c:pt>
                <c:pt idx="2272">
                  <c:v>580.0</c:v>
                </c:pt>
                <c:pt idx="2273">
                  <c:v>581.0</c:v>
                </c:pt>
                <c:pt idx="2274">
                  <c:v>582.0</c:v>
                </c:pt>
                <c:pt idx="2275">
                  <c:v>583.0</c:v>
                </c:pt>
                <c:pt idx="2276">
                  <c:v>583.0</c:v>
                </c:pt>
                <c:pt idx="2277">
                  <c:v>584.0</c:v>
                </c:pt>
                <c:pt idx="2278">
                  <c:v>584.0</c:v>
                </c:pt>
                <c:pt idx="2279">
                  <c:v>584.0</c:v>
                </c:pt>
                <c:pt idx="2280">
                  <c:v>584.0</c:v>
                </c:pt>
                <c:pt idx="2281">
                  <c:v>584.0</c:v>
                </c:pt>
                <c:pt idx="2282">
                  <c:v>585.0</c:v>
                </c:pt>
                <c:pt idx="2283">
                  <c:v>585.0</c:v>
                </c:pt>
                <c:pt idx="2284">
                  <c:v>585.0</c:v>
                </c:pt>
                <c:pt idx="2285">
                  <c:v>586.0</c:v>
                </c:pt>
                <c:pt idx="2286">
                  <c:v>587.0</c:v>
                </c:pt>
                <c:pt idx="2287">
                  <c:v>587.0</c:v>
                </c:pt>
                <c:pt idx="2288">
                  <c:v>588.0</c:v>
                </c:pt>
                <c:pt idx="2289">
                  <c:v>588.0</c:v>
                </c:pt>
                <c:pt idx="2290">
                  <c:v>588.0</c:v>
                </c:pt>
                <c:pt idx="2291">
                  <c:v>588.0</c:v>
                </c:pt>
                <c:pt idx="2292">
                  <c:v>588.0</c:v>
                </c:pt>
                <c:pt idx="2293">
                  <c:v>588.0</c:v>
                </c:pt>
                <c:pt idx="2294">
                  <c:v>588.0</c:v>
                </c:pt>
                <c:pt idx="2295">
                  <c:v>589.0</c:v>
                </c:pt>
                <c:pt idx="2296">
                  <c:v>589.0</c:v>
                </c:pt>
                <c:pt idx="2297">
                  <c:v>589.0</c:v>
                </c:pt>
                <c:pt idx="2298">
                  <c:v>589.0</c:v>
                </c:pt>
                <c:pt idx="2299">
                  <c:v>590.0</c:v>
                </c:pt>
                <c:pt idx="2300">
                  <c:v>590.0</c:v>
                </c:pt>
                <c:pt idx="2301">
                  <c:v>590.0</c:v>
                </c:pt>
                <c:pt idx="2302">
                  <c:v>590.0</c:v>
                </c:pt>
                <c:pt idx="2303">
                  <c:v>591.0</c:v>
                </c:pt>
                <c:pt idx="2304">
                  <c:v>592.0</c:v>
                </c:pt>
                <c:pt idx="2305">
                  <c:v>592.0</c:v>
                </c:pt>
                <c:pt idx="2306">
                  <c:v>592.0</c:v>
                </c:pt>
                <c:pt idx="2307">
                  <c:v>592.0</c:v>
                </c:pt>
                <c:pt idx="2308">
                  <c:v>592.0</c:v>
                </c:pt>
                <c:pt idx="2309">
                  <c:v>592.0</c:v>
                </c:pt>
                <c:pt idx="2310">
                  <c:v>592.0</c:v>
                </c:pt>
                <c:pt idx="2311">
                  <c:v>592.0</c:v>
                </c:pt>
                <c:pt idx="2312">
                  <c:v>592.0</c:v>
                </c:pt>
                <c:pt idx="2313">
                  <c:v>593.0</c:v>
                </c:pt>
                <c:pt idx="2314">
                  <c:v>594.0</c:v>
                </c:pt>
                <c:pt idx="2315">
                  <c:v>595.0</c:v>
                </c:pt>
                <c:pt idx="2316">
                  <c:v>596.0</c:v>
                </c:pt>
                <c:pt idx="2317">
                  <c:v>597.0</c:v>
                </c:pt>
                <c:pt idx="2318">
                  <c:v>597.0</c:v>
                </c:pt>
                <c:pt idx="2319">
                  <c:v>597.0</c:v>
                </c:pt>
                <c:pt idx="2320">
                  <c:v>597.0</c:v>
                </c:pt>
                <c:pt idx="2321">
                  <c:v>597.0</c:v>
                </c:pt>
                <c:pt idx="2322">
                  <c:v>598.0</c:v>
                </c:pt>
                <c:pt idx="2323">
                  <c:v>599.0</c:v>
                </c:pt>
                <c:pt idx="2324">
                  <c:v>599.0</c:v>
                </c:pt>
                <c:pt idx="2325">
                  <c:v>599.0</c:v>
                </c:pt>
                <c:pt idx="2326">
                  <c:v>599.0</c:v>
                </c:pt>
                <c:pt idx="2327">
                  <c:v>599.0</c:v>
                </c:pt>
                <c:pt idx="2328">
                  <c:v>600.0</c:v>
                </c:pt>
                <c:pt idx="2329">
                  <c:v>600.0</c:v>
                </c:pt>
                <c:pt idx="2330">
                  <c:v>600.0</c:v>
                </c:pt>
                <c:pt idx="2331">
                  <c:v>600.0</c:v>
                </c:pt>
                <c:pt idx="2332">
                  <c:v>601.0</c:v>
                </c:pt>
                <c:pt idx="2333">
                  <c:v>601.0</c:v>
                </c:pt>
                <c:pt idx="2334">
                  <c:v>601.0</c:v>
                </c:pt>
                <c:pt idx="2335">
                  <c:v>602.0</c:v>
                </c:pt>
                <c:pt idx="2336">
                  <c:v>602.0</c:v>
                </c:pt>
                <c:pt idx="2337">
                  <c:v>603.0</c:v>
                </c:pt>
                <c:pt idx="2338">
                  <c:v>603.0</c:v>
                </c:pt>
                <c:pt idx="2339">
                  <c:v>604.0</c:v>
                </c:pt>
                <c:pt idx="2340">
                  <c:v>605.0</c:v>
                </c:pt>
                <c:pt idx="2341">
                  <c:v>606.0</c:v>
                </c:pt>
                <c:pt idx="2342">
                  <c:v>607.0</c:v>
                </c:pt>
                <c:pt idx="2343">
                  <c:v>608.0</c:v>
                </c:pt>
                <c:pt idx="2344">
                  <c:v>609.0</c:v>
                </c:pt>
                <c:pt idx="2345">
                  <c:v>609.0</c:v>
                </c:pt>
                <c:pt idx="2346">
                  <c:v>609.0</c:v>
                </c:pt>
                <c:pt idx="2347">
                  <c:v>610.0</c:v>
                </c:pt>
                <c:pt idx="2348">
                  <c:v>611.0</c:v>
                </c:pt>
                <c:pt idx="2349">
                  <c:v>612.0</c:v>
                </c:pt>
                <c:pt idx="2350">
                  <c:v>612.0</c:v>
                </c:pt>
                <c:pt idx="2351">
                  <c:v>612.0</c:v>
                </c:pt>
                <c:pt idx="2352">
                  <c:v>612.0</c:v>
                </c:pt>
                <c:pt idx="2353">
                  <c:v>612.0</c:v>
                </c:pt>
                <c:pt idx="2354">
                  <c:v>612.0</c:v>
                </c:pt>
                <c:pt idx="2355">
                  <c:v>612.0</c:v>
                </c:pt>
                <c:pt idx="2356">
                  <c:v>612.0</c:v>
                </c:pt>
                <c:pt idx="2357">
                  <c:v>612.0</c:v>
                </c:pt>
                <c:pt idx="2358">
                  <c:v>612.0</c:v>
                </c:pt>
                <c:pt idx="2359">
                  <c:v>612.0</c:v>
                </c:pt>
                <c:pt idx="2360">
                  <c:v>612.0</c:v>
                </c:pt>
                <c:pt idx="2361">
                  <c:v>612.0</c:v>
                </c:pt>
                <c:pt idx="2362">
                  <c:v>613.0</c:v>
                </c:pt>
                <c:pt idx="2363">
                  <c:v>614.0</c:v>
                </c:pt>
                <c:pt idx="2364">
                  <c:v>614.0</c:v>
                </c:pt>
                <c:pt idx="2365">
                  <c:v>614.0</c:v>
                </c:pt>
                <c:pt idx="2366">
                  <c:v>614.0</c:v>
                </c:pt>
                <c:pt idx="2367">
                  <c:v>614.0</c:v>
                </c:pt>
                <c:pt idx="2368">
                  <c:v>614.0</c:v>
                </c:pt>
                <c:pt idx="2369">
                  <c:v>614.0</c:v>
                </c:pt>
                <c:pt idx="2370">
                  <c:v>614.0</c:v>
                </c:pt>
                <c:pt idx="2371">
                  <c:v>614.0</c:v>
                </c:pt>
                <c:pt idx="2372">
                  <c:v>614.0</c:v>
                </c:pt>
                <c:pt idx="2373">
                  <c:v>614.0</c:v>
                </c:pt>
                <c:pt idx="2374">
                  <c:v>614.0</c:v>
                </c:pt>
                <c:pt idx="2375">
                  <c:v>614.0</c:v>
                </c:pt>
                <c:pt idx="2376">
                  <c:v>614.0</c:v>
                </c:pt>
                <c:pt idx="2377">
                  <c:v>614.0</c:v>
                </c:pt>
                <c:pt idx="2378">
                  <c:v>614.0</c:v>
                </c:pt>
                <c:pt idx="2379">
                  <c:v>614.0</c:v>
                </c:pt>
                <c:pt idx="2380">
                  <c:v>614.0</c:v>
                </c:pt>
                <c:pt idx="2381">
                  <c:v>614.0</c:v>
                </c:pt>
                <c:pt idx="2382">
                  <c:v>614.0</c:v>
                </c:pt>
                <c:pt idx="2383">
                  <c:v>615.0</c:v>
                </c:pt>
                <c:pt idx="2384">
                  <c:v>615.0</c:v>
                </c:pt>
                <c:pt idx="2385">
                  <c:v>615.0</c:v>
                </c:pt>
                <c:pt idx="2386">
                  <c:v>615.0</c:v>
                </c:pt>
                <c:pt idx="2387">
                  <c:v>615.0</c:v>
                </c:pt>
                <c:pt idx="2388">
                  <c:v>615.0</c:v>
                </c:pt>
                <c:pt idx="2389">
                  <c:v>616.0</c:v>
                </c:pt>
                <c:pt idx="2390">
                  <c:v>616.0</c:v>
                </c:pt>
                <c:pt idx="2391">
                  <c:v>616.0</c:v>
                </c:pt>
                <c:pt idx="2392">
                  <c:v>617.0</c:v>
                </c:pt>
                <c:pt idx="2393">
                  <c:v>618.0</c:v>
                </c:pt>
                <c:pt idx="2394">
                  <c:v>618.0</c:v>
                </c:pt>
                <c:pt idx="2395">
                  <c:v>618.0</c:v>
                </c:pt>
                <c:pt idx="2396">
                  <c:v>619.0</c:v>
                </c:pt>
                <c:pt idx="2397">
                  <c:v>619.0</c:v>
                </c:pt>
                <c:pt idx="2398">
                  <c:v>619.0</c:v>
                </c:pt>
                <c:pt idx="2399">
                  <c:v>619.0</c:v>
                </c:pt>
                <c:pt idx="2400">
                  <c:v>619.0</c:v>
                </c:pt>
                <c:pt idx="2401">
                  <c:v>619.0</c:v>
                </c:pt>
                <c:pt idx="2402">
                  <c:v>619.0</c:v>
                </c:pt>
                <c:pt idx="2403">
                  <c:v>619.0</c:v>
                </c:pt>
                <c:pt idx="2404">
                  <c:v>619.0</c:v>
                </c:pt>
                <c:pt idx="2405">
                  <c:v>620.0</c:v>
                </c:pt>
                <c:pt idx="2406">
                  <c:v>620.0</c:v>
                </c:pt>
                <c:pt idx="2407">
                  <c:v>620.0</c:v>
                </c:pt>
                <c:pt idx="2408">
                  <c:v>620.0</c:v>
                </c:pt>
                <c:pt idx="2409">
                  <c:v>620.0</c:v>
                </c:pt>
                <c:pt idx="2410">
                  <c:v>621.0</c:v>
                </c:pt>
                <c:pt idx="2411">
                  <c:v>621.0</c:v>
                </c:pt>
                <c:pt idx="2412">
                  <c:v>621.0</c:v>
                </c:pt>
                <c:pt idx="2413">
                  <c:v>621.0</c:v>
                </c:pt>
                <c:pt idx="2414">
                  <c:v>621.0</c:v>
                </c:pt>
                <c:pt idx="2415">
                  <c:v>621.0</c:v>
                </c:pt>
                <c:pt idx="2416">
                  <c:v>622.0</c:v>
                </c:pt>
                <c:pt idx="2417">
                  <c:v>623.0</c:v>
                </c:pt>
                <c:pt idx="2418">
                  <c:v>624.0</c:v>
                </c:pt>
                <c:pt idx="2419">
                  <c:v>624.0</c:v>
                </c:pt>
                <c:pt idx="2420">
                  <c:v>624.0</c:v>
                </c:pt>
                <c:pt idx="2421">
                  <c:v>624.0</c:v>
                </c:pt>
                <c:pt idx="2422">
                  <c:v>624.0</c:v>
                </c:pt>
                <c:pt idx="2423">
                  <c:v>625.0</c:v>
                </c:pt>
                <c:pt idx="2424">
                  <c:v>625.0</c:v>
                </c:pt>
                <c:pt idx="2425">
                  <c:v>626.0</c:v>
                </c:pt>
                <c:pt idx="2426">
                  <c:v>626.0</c:v>
                </c:pt>
                <c:pt idx="2427">
                  <c:v>626.0</c:v>
                </c:pt>
                <c:pt idx="2428">
                  <c:v>627.0</c:v>
                </c:pt>
                <c:pt idx="2429">
                  <c:v>628.0</c:v>
                </c:pt>
                <c:pt idx="2430">
                  <c:v>629.0</c:v>
                </c:pt>
                <c:pt idx="2431">
                  <c:v>629.0</c:v>
                </c:pt>
                <c:pt idx="2432">
                  <c:v>629.0</c:v>
                </c:pt>
                <c:pt idx="2433">
                  <c:v>630.0</c:v>
                </c:pt>
                <c:pt idx="2434">
                  <c:v>630.0</c:v>
                </c:pt>
                <c:pt idx="2435">
                  <c:v>630.0</c:v>
                </c:pt>
                <c:pt idx="2436">
                  <c:v>630.0</c:v>
                </c:pt>
                <c:pt idx="2437">
                  <c:v>630.0</c:v>
                </c:pt>
                <c:pt idx="2438">
                  <c:v>631.0</c:v>
                </c:pt>
                <c:pt idx="2439">
                  <c:v>632.0</c:v>
                </c:pt>
                <c:pt idx="2440">
                  <c:v>632.0</c:v>
                </c:pt>
                <c:pt idx="2441">
                  <c:v>632.0</c:v>
                </c:pt>
                <c:pt idx="2442">
                  <c:v>632.0</c:v>
                </c:pt>
                <c:pt idx="2443">
                  <c:v>632.0</c:v>
                </c:pt>
                <c:pt idx="2444">
                  <c:v>632.0</c:v>
                </c:pt>
                <c:pt idx="2445">
                  <c:v>632.0</c:v>
                </c:pt>
                <c:pt idx="2446">
                  <c:v>632.0</c:v>
                </c:pt>
                <c:pt idx="2447">
                  <c:v>632.0</c:v>
                </c:pt>
                <c:pt idx="2448">
                  <c:v>633.0</c:v>
                </c:pt>
                <c:pt idx="2449">
                  <c:v>633.0</c:v>
                </c:pt>
                <c:pt idx="2450">
                  <c:v>633.0</c:v>
                </c:pt>
                <c:pt idx="2451">
                  <c:v>634.0</c:v>
                </c:pt>
                <c:pt idx="2452">
                  <c:v>634.0</c:v>
                </c:pt>
                <c:pt idx="2453">
                  <c:v>634.0</c:v>
                </c:pt>
                <c:pt idx="2454">
                  <c:v>634.0</c:v>
                </c:pt>
                <c:pt idx="2455">
                  <c:v>634.0</c:v>
                </c:pt>
                <c:pt idx="2456">
                  <c:v>635.0</c:v>
                </c:pt>
                <c:pt idx="2457">
                  <c:v>636.0</c:v>
                </c:pt>
                <c:pt idx="2458">
                  <c:v>637.0</c:v>
                </c:pt>
                <c:pt idx="2459">
                  <c:v>638.0</c:v>
                </c:pt>
                <c:pt idx="2460">
                  <c:v>638.0</c:v>
                </c:pt>
                <c:pt idx="2461">
                  <c:v>638.0</c:v>
                </c:pt>
                <c:pt idx="2462">
                  <c:v>638.0</c:v>
                </c:pt>
                <c:pt idx="2463">
                  <c:v>638.0</c:v>
                </c:pt>
                <c:pt idx="2464">
                  <c:v>639.0</c:v>
                </c:pt>
                <c:pt idx="2465">
                  <c:v>640.0</c:v>
                </c:pt>
                <c:pt idx="2466">
                  <c:v>640.0</c:v>
                </c:pt>
                <c:pt idx="2467">
                  <c:v>640.0</c:v>
                </c:pt>
                <c:pt idx="2468">
                  <c:v>641.0</c:v>
                </c:pt>
                <c:pt idx="2469">
                  <c:v>641.0</c:v>
                </c:pt>
                <c:pt idx="2470">
                  <c:v>641.0</c:v>
                </c:pt>
                <c:pt idx="2471">
                  <c:v>641.0</c:v>
                </c:pt>
                <c:pt idx="2472">
                  <c:v>641.0</c:v>
                </c:pt>
                <c:pt idx="2473">
                  <c:v>641.0</c:v>
                </c:pt>
                <c:pt idx="2474">
                  <c:v>641.0</c:v>
                </c:pt>
                <c:pt idx="2475">
                  <c:v>641.0</c:v>
                </c:pt>
                <c:pt idx="2476">
                  <c:v>642.0</c:v>
                </c:pt>
                <c:pt idx="2477">
                  <c:v>643.0</c:v>
                </c:pt>
                <c:pt idx="2478">
                  <c:v>644.0</c:v>
                </c:pt>
                <c:pt idx="2479">
                  <c:v>645.0</c:v>
                </c:pt>
                <c:pt idx="2480">
                  <c:v>645.0</c:v>
                </c:pt>
                <c:pt idx="2481">
                  <c:v>646.0</c:v>
                </c:pt>
                <c:pt idx="2482">
                  <c:v>647.0</c:v>
                </c:pt>
                <c:pt idx="2483">
                  <c:v>647.0</c:v>
                </c:pt>
                <c:pt idx="2484">
                  <c:v>647.0</c:v>
                </c:pt>
                <c:pt idx="2485">
                  <c:v>647.0</c:v>
                </c:pt>
                <c:pt idx="2486">
                  <c:v>648.0</c:v>
                </c:pt>
                <c:pt idx="2487">
                  <c:v>648.0</c:v>
                </c:pt>
                <c:pt idx="2488">
                  <c:v>649.0</c:v>
                </c:pt>
                <c:pt idx="2489">
                  <c:v>649.0</c:v>
                </c:pt>
                <c:pt idx="2490">
                  <c:v>650.0</c:v>
                </c:pt>
                <c:pt idx="2491">
                  <c:v>650.0</c:v>
                </c:pt>
                <c:pt idx="2492">
                  <c:v>650.0</c:v>
                </c:pt>
                <c:pt idx="2493">
                  <c:v>650.0</c:v>
                </c:pt>
                <c:pt idx="2494">
                  <c:v>650.0</c:v>
                </c:pt>
                <c:pt idx="2495">
                  <c:v>650.0</c:v>
                </c:pt>
                <c:pt idx="2496">
                  <c:v>650.0</c:v>
                </c:pt>
                <c:pt idx="2497">
                  <c:v>650.0</c:v>
                </c:pt>
                <c:pt idx="2498">
                  <c:v>650.0</c:v>
                </c:pt>
                <c:pt idx="2499">
                  <c:v>650.0</c:v>
                </c:pt>
                <c:pt idx="2500">
                  <c:v>650.0</c:v>
                </c:pt>
                <c:pt idx="2501">
                  <c:v>650.0</c:v>
                </c:pt>
                <c:pt idx="2502">
                  <c:v>650.0</c:v>
                </c:pt>
                <c:pt idx="2503">
                  <c:v>650.0</c:v>
                </c:pt>
                <c:pt idx="2504">
                  <c:v>650.0</c:v>
                </c:pt>
                <c:pt idx="2505">
                  <c:v>650.0</c:v>
                </c:pt>
                <c:pt idx="2506">
                  <c:v>650.0</c:v>
                </c:pt>
                <c:pt idx="2507">
                  <c:v>650.0</c:v>
                </c:pt>
                <c:pt idx="2508">
                  <c:v>650.0</c:v>
                </c:pt>
                <c:pt idx="2509">
                  <c:v>650.0</c:v>
                </c:pt>
                <c:pt idx="2510">
                  <c:v>650.0</c:v>
                </c:pt>
                <c:pt idx="2511">
                  <c:v>651.0</c:v>
                </c:pt>
                <c:pt idx="2512">
                  <c:v>652.0</c:v>
                </c:pt>
                <c:pt idx="2513">
                  <c:v>653.0</c:v>
                </c:pt>
                <c:pt idx="2514">
                  <c:v>654.0</c:v>
                </c:pt>
                <c:pt idx="2515">
                  <c:v>654.0</c:v>
                </c:pt>
                <c:pt idx="2516">
                  <c:v>655.0</c:v>
                </c:pt>
                <c:pt idx="2517">
                  <c:v>656.0</c:v>
                </c:pt>
                <c:pt idx="2518">
                  <c:v>657.0</c:v>
                </c:pt>
                <c:pt idx="2519">
                  <c:v>657.0</c:v>
                </c:pt>
                <c:pt idx="2520">
                  <c:v>657.0</c:v>
                </c:pt>
                <c:pt idx="2521">
                  <c:v>657.0</c:v>
                </c:pt>
                <c:pt idx="2522">
                  <c:v>657.0</c:v>
                </c:pt>
                <c:pt idx="2523">
                  <c:v>658.0</c:v>
                </c:pt>
                <c:pt idx="2524">
                  <c:v>658.0</c:v>
                </c:pt>
                <c:pt idx="2525">
                  <c:v>658.0</c:v>
                </c:pt>
                <c:pt idx="2526">
                  <c:v>658.0</c:v>
                </c:pt>
                <c:pt idx="2527">
                  <c:v>658.0</c:v>
                </c:pt>
                <c:pt idx="2528">
                  <c:v>658.0</c:v>
                </c:pt>
                <c:pt idx="2529">
                  <c:v>658.0</c:v>
                </c:pt>
                <c:pt idx="2530">
                  <c:v>658.0</c:v>
                </c:pt>
                <c:pt idx="2531">
                  <c:v>659.0</c:v>
                </c:pt>
                <c:pt idx="2532">
                  <c:v>660.0</c:v>
                </c:pt>
                <c:pt idx="2533">
                  <c:v>661.0</c:v>
                </c:pt>
                <c:pt idx="2534">
                  <c:v>662.0</c:v>
                </c:pt>
                <c:pt idx="2535">
                  <c:v>662.0</c:v>
                </c:pt>
                <c:pt idx="2536">
                  <c:v>662.0</c:v>
                </c:pt>
                <c:pt idx="2537">
                  <c:v>662.0</c:v>
                </c:pt>
                <c:pt idx="2538">
                  <c:v>662.0</c:v>
                </c:pt>
                <c:pt idx="2539">
                  <c:v>662.0</c:v>
                </c:pt>
                <c:pt idx="2540">
                  <c:v>663.0</c:v>
                </c:pt>
                <c:pt idx="2541">
                  <c:v>663.0</c:v>
                </c:pt>
                <c:pt idx="2542">
                  <c:v>663.0</c:v>
                </c:pt>
                <c:pt idx="2543">
                  <c:v>663.0</c:v>
                </c:pt>
                <c:pt idx="2544">
                  <c:v>664.0</c:v>
                </c:pt>
                <c:pt idx="2545">
                  <c:v>664.0</c:v>
                </c:pt>
                <c:pt idx="2546">
                  <c:v>664.0</c:v>
                </c:pt>
                <c:pt idx="2547">
                  <c:v>665.0</c:v>
                </c:pt>
                <c:pt idx="2548">
                  <c:v>665.0</c:v>
                </c:pt>
                <c:pt idx="2549">
                  <c:v>666.0</c:v>
                </c:pt>
                <c:pt idx="2550">
                  <c:v>667.0</c:v>
                </c:pt>
                <c:pt idx="2551">
                  <c:v>667.0</c:v>
                </c:pt>
                <c:pt idx="2552">
                  <c:v>667.0</c:v>
                </c:pt>
                <c:pt idx="2553">
                  <c:v>667.0</c:v>
                </c:pt>
                <c:pt idx="2554">
                  <c:v>668.0</c:v>
                </c:pt>
                <c:pt idx="2555">
                  <c:v>669.0</c:v>
                </c:pt>
                <c:pt idx="2556">
                  <c:v>670.0</c:v>
                </c:pt>
                <c:pt idx="2557">
                  <c:v>671.0</c:v>
                </c:pt>
                <c:pt idx="2558">
                  <c:v>672.0</c:v>
                </c:pt>
                <c:pt idx="2559">
                  <c:v>673.0</c:v>
                </c:pt>
                <c:pt idx="2560">
                  <c:v>673.0</c:v>
                </c:pt>
                <c:pt idx="2561">
                  <c:v>673.0</c:v>
                </c:pt>
                <c:pt idx="2562">
                  <c:v>673.0</c:v>
                </c:pt>
                <c:pt idx="2563">
                  <c:v>673.0</c:v>
                </c:pt>
                <c:pt idx="2564">
                  <c:v>673.0</c:v>
                </c:pt>
                <c:pt idx="2565">
                  <c:v>673.0</c:v>
                </c:pt>
                <c:pt idx="2566">
                  <c:v>673.0</c:v>
                </c:pt>
                <c:pt idx="2567">
                  <c:v>673.0</c:v>
                </c:pt>
                <c:pt idx="2568">
                  <c:v>673.0</c:v>
                </c:pt>
                <c:pt idx="2569">
                  <c:v>673.0</c:v>
                </c:pt>
                <c:pt idx="2570">
                  <c:v>673.0</c:v>
                </c:pt>
                <c:pt idx="2571">
                  <c:v>674.0</c:v>
                </c:pt>
                <c:pt idx="2572">
                  <c:v>675.0</c:v>
                </c:pt>
                <c:pt idx="2573">
                  <c:v>676.0</c:v>
                </c:pt>
                <c:pt idx="2574">
                  <c:v>676.0</c:v>
                </c:pt>
                <c:pt idx="2575">
                  <c:v>676.0</c:v>
                </c:pt>
                <c:pt idx="2576">
                  <c:v>676.0</c:v>
                </c:pt>
                <c:pt idx="2577">
                  <c:v>677.0</c:v>
                </c:pt>
                <c:pt idx="2578">
                  <c:v>678.0</c:v>
                </c:pt>
                <c:pt idx="2579">
                  <c:v>678.0</c:v>
                </c:pt>
                <c:pt idx="2580">
                  <c:v>678.0</c:v>
                </c:pt>
                <c:pt idx="2581">
                  <c:v>678.0</c:v>
                </c:pt>
                <c:pt idx="2582">
                  <c:v>678.0</c:v>
                </c:pt>
                <c:pt idx="2583">
                  <c:v>679.0</c:v>
                </c:pt>
                <c:pt idx="2584">
                  <c:v>680.0</c:v>
                </c:pt>
                <c:pt idx="2585">
                  <c:v>680.0</c:v>
                </c:pt>
                <c:pt idx="2586">
                  <c:v>680.0</c:v>
                </c:pt>
                <c:pt idx="2587">
                  <c:v>681.0</c:v>
                </c:pt>
                <c:pt idx="2588">
                  <c:v>682.0</c:v>
                </c:pt>
                <c:pt idx="2589">
                  <c:v>683.0</c:v>
                </c:pt>
                <c:pt idx="2590">
                  <c:v>684.0</c:v>
                </c:pt>
                <c:pt idx="2591">
                  <c:v>684.0</c:v>
                </c:pt>
                <c:pt idx="2592">
                  <c:v>685.0</c:v>
                </c:pt>
                <c:pt idx="2593">
                  <c:v>686.0</c:v>
                </c:pt>
                <c:pt idx="2594">
                  <c:v>686.0</c:v>
                </c:pt>
                <c:pt idx="2595">
                  <c:v>687.0</c:v>
                </c:pt>
                <c:pt idx="2596">
                  <c:v>688.0</c:v>
                </c:pt>
                <c:pt idx="2597">
                  <c:v>689.0</c:v>
                </c:pt>
                <c:pt idx="2598">
                  <c:v>689.0</c:v>
                </c:pt>
                <c:pt idx="2599">
                  <c:v>689.0</c:v>
                </c:pt>
                <c:pt idx="2600">
                  <c:v>689.0</c:v>
                </c:pt>
                <c:pt idx="2601">
                  <c:v>690.0</c:v>
                </c:pt>
                <c:pt idx="2602">
                  <c:v>690.0</c:v>
                </c:pt>
                <c:pt idx="2603">
                  <c:v>690.0</c:v>
                </c:pt>
                <c:pt idx="2604">
                  <c:v>690.0</c:v>
                </c:pt>
                <c:pt idx="2605">
                  <c:v>690.0</c:v>
                </c:pt>
                <c:pt idx="2606">
                  <c:v>690.0</c:v>
                </c:pt>
                <c:pt idx="2607">
                  <c:v>690.0</c:v>
                </c:pt>
                <c:pt idx="2608">
                  <c:v>690.0</c:v>
                </c:pt>
                <c:pt idx="2609">
                  <c:v>691.0</c:v>
                </c:pt>
                <c:pt idx="2610">
                  <c:v>692.0</c:v>
                </c:pt>
                <c:pt idx="2611">
                  <c:v>693.0</c:v>
                </c:pt>
                <c:pt idx="2612">
                  <c:v>693.0</c:v>
                </c:pt>
                <c:pt idx="2613">
                  <c:v>694.0</c:v>
                </c:pt>
                <c:pt idx="2614">
                  <c:v>695.0</c:v>
                </c:pt>
                <c:pt idx="2615">
                  <c:v>696.0</c:v>
                </c:pt>
                <c:pt idx="2616">
                  <c:v>696.0</c:v>
                </c:pt>
                <c:pt idx="2617">
                  <c:v>696.0</c:v>
                </c:pt>
                <c:pt idx="2618">
                  <c:v>697.0</c:v>
                </c:pt>
                <c:pt idx="2619">
                  <c:v>697.0</c:v>
                </c:pt>
                <c:pt idx="2620">
                  <c:v>697.0</c:v>
                </c:pt>
                <c:pt idx="2621">
                  <c:v>697.0</c:v>
                </c:pt>
                <c:pt idx="2622">
                  <c:v>697.0</c:v>
                </c:pt>
                <c:pt idx="2623">
                  <c:v>698.0</c:v>
                </c:pt>
                <c:pt idx="2624">
                  <c:v>698.0</c:v>
                </c:pt>
                <c:pt idx="2625">
                  <c:v>698.0</c:v>
                </c:pt>
                <c:pt idx="2626">
                  <c:v>698.0</c:v>
                </c:pt>
                <c:pt idx="2627">
                  <c:v>699.0</c:v>
                </c:pt>
                <c:pt idx="2628">
                  <c:v>699.0</c:v>
                </c:pt>
                <c:pt idx="2629">
                  <c:v>700.0</c:v>
                </c:pt>
                <c:pt idx="2630">
                  <c:v>701.0</c:v>
                </c:pt>
                <c:pt idx="2631">
                  <c:v>701.0</c:v>
                </c:pt>
                <c:pt idx="2632">
                  <c:v>701.0</c:v>
                </c:pt>
                <c:pt idx="2633">
                  <c:v>701.0</c:v>
                </c:pt>
                <c:pt idx="2634">
                  <c:v>701.0</c:v>
                </c:pt>
                <c:pt idx="2635">
                  <c:v>701.0</c:v>
                </c:pt>
                <c:pt idx="2636">
                  <c:v>701.0</c:v>
                </c:pt>
                <c:pt idx="2637">
                  <c:v>702.0</c:v>
                </c:pt>
                <c:pt idx="2638">
                  <c:v>703.0</c:v>
                </c:pt>
                <c:pt idx="2639">
                  <c:v>703.0</c:v>
                </c:pt>
                <c:pt idx="2640">
                  <c:v>703.0</c:v>
                </c:pt>
                <c:pt idx="2641">
                  <c:v>703.0</c:v>
                </c:pt>
                <c:pt idx="2642">
                  <c:v>704.0</c:v>
                </c:pt>
                <c:pt idx="2643">
                  <c:v>705.0</c:v>
                </c:pt>
                <c:pt idx="2644">
                  <c:v>705.0</c:v>
                </c:pt>
                <c:pt idx="2645">
                  <c:v>705.0</c:v>
                </c:pt>
                <c:pt idx="2646">
                  <c:v>706.0</c:v>
                </c:pt>
                <c:pt idx="2647">
                  <c:v>706.0</c:v>
                </c:pt>
                <c:pt idx="2648">
                  <c:v>706.0</c:v>
                </c:pt>
                <c:pt idx="2649">
                  <c:v>706.0</c:v>
                </c:pt>
                <c:pt idx="2650">
                  <c:v>706.0</c:v>
                </c:pt>
                <c:pt idx="2651">
                  <c:v>707.0</c:v>
                </c:pt>
                <c:pt idx="2652">
                  <c:v>707.0</c:v>
                </c:pt>
                <c:pt idx="2653">
                  <c:v>708.0</c:v>
                </c:pt>
                <c:pt idx="2654">
                  <c:v>709.0</c:v>
                </c:pt>
                <c:pt idx="2655">
                  <c:v>710.0</c:v>
                </c:pt>
                <c:pt idx="2656">
                  <c:v>710.0</c:v>
                </c:pt>
                <c:pt idx="2657">
                  <c:v>710.0</c:v>
                </c:pt>
                <c:pt idx="2658">
                  <c:v>710.0</c:v>
                </c:pt>
                <c:pt idx="2659">
                  <c:v>710.0</c:v>
                </c:pt>
                <c:pt idx="2660">
                  <c:v>711.0</c:v>
                </c:pt>
                <c:pt idx="2661">
                  <c:v>711.0</c:v>
                </c:pt>
                <c:pt idx="2662">
                  <c:v>711.0</c:v>
                </c:pt>
                <c:pt idx="2663">
                  <c:v>712.0</c:v>
                </c:pt>
                <c:pt idx="2664">
                  <c:v>713.0</c:v>
                </c:pt>
                <c:pt idx="2665">
                  <c:v>714.0</c:v>
                </c:pt>
                <c:pt idx="2666">
                  <c:v>714.0</c:v>
                </c:pt>
                <c:pt idx="2667">
                  <c:v>714.0</c:v>
                </c:pt>
                <c:pt idx="2668">
                  <c:v>714.0</c:v>
                </c:pt>
                <c:pt idx="2669">
                  <c:v>715.0</c:v>
                </c:pt>
                <c:pt idx="2670">
                  <c:v>716.0</c:v>
                </c:pt>
                <c:pt idx="2671">
                  <c:v>717.0</c:v>
                </c:pt>
                <c:pt idx="2672">
                  <c:v>718.0</c:v>
                </c:pt>
                <c:pt idx="2673">
                  <c:v>719.0</c:v>
                </c:pt>
                <c:pt idx="2674">
                  <c:v>719.0</c:v>
                </c:pt>
                <c:pt idx="2675">
                  <c:v>719.0</c:v>
                </c:pt>
                <c:pt idx="2676">
                  <c:v>719.0</c:v>
                </c:pt>
                <c:pt idx="2677">
                  <c:v>719.0</c:v>
                </c:pt>
                <c:pt idx="2678">
                  <c:v>720.0</c:v>
                </c:pt>
                <c:pt idx="2679">
                  <c:v>720.0</c:v>
                </c:pt>
                <c:pt idx="2680">
                  <c:v>721.0</c:v>
                </c:pt>
                <c:pt idx="2681">
                  <c:v>721.0</c:v>
                </c:pt>
                <c:pt idx="2682">
                  <c:v>721.0</c:v>
                </c:pt>
                <c:pt idx="2683">
                  <c:v>721.0</c:v>
                </c:pt>
                <c:pt idx="2684">
                  <c:v>722.0</c:v>
                </c:pt>
                <c:pt idx="2685">
                  <c:v>722.0</c:v>
                </c:pt>
                <c:pt idx="2686">
                  <c:v>722.0</c:v>
                </c:pt>
                <c:pt idx="2687">
                  <c:v>723.0</c:v>
                </c:pt>
                <c:pt idx="2688">
                  <c:v>723.0</c:v>
                </c:pt>
                <c:pt idx="2689">
                  <c:v>724.0</c:v>
                </c:pt>
                <c:pt idx="2690">
                  <c:v>725.0</c:v>
                </c:pt>
                <c:pt idx="2691">
                  <c:v>725.0</c:v>
                </c:pt>
                <c:pt idx="2692">
                  <c:v>725.0</c:v>
                </c:pt>
                <c:pt idx="2693">
                  <c:v>726.0</c:v>
                </c:pt>
                <c:pt idx="2694">
                  <c:v>726.0</c:v>
                </c:pt>
                <c:pt idx="2695">
                  <c:v>726.0</c:v>
                </c:pt>
                <c:pt idx="2696">
                  <c:v>726.0</c:v>
                </c:pt>
                <c:pt idx="2697">
                  <c:v>727.0</c:v>
                </c:pt>
                <c:pt idx="2698">
                  <c:v>728.0</c:v>
                </c:pt>
                <c:pt idx="2699">
                  <c:v>728.0</c:v>
                </c:pt>
                <c:pt idx="2700">
                  <c:v>729.0</c:v>
                </c:pt>
                <c:pt idx="2701">
                  <c:v>730.0</c:v>
                </c:pt>
                <c:pt idx="2702">
                  <c:v>731.0</c:v>
                </c:pt>
                <c:pt idx="2703">
                  <c:v>731.0</c:v>
                </c:pt>
                <c:pt idx="2704">
                  <c:v>732.0</c:v>
                </c:pt>
                <c:pt idx="2705">
                  <c:v>732.0</c:v>
                </c:pt>
                <c:pt idx="2706">
                  <c:v>732.0</c:v>
                </c:pt>
                <c:pt idx="2707">
                  <c:v>733.0</c:v>
                </c:pt>
                <c:pt idx="2708">
                  <c:v>733.0</c:v>
                </c:pt>
                <c:pt idx="2709">
                  <c:v>734.0</c:v>
                </c:pt>
                <c:pt idx="2710">
                  <c:v>734.0</c:v>
                </c:pt>
                <c:pt idx="2711">
                  <c:v>735.0</c:v>
                </c:pt>
                <c:pt idx="2712">
                  <c:v>735.0</c:v>
                </c:pt>
                <c:pt idx="2713">
                  <c:v>735.0</c:v>
                </c:pt>
                <c:pt idx="2714">
                  <c:v>735.0</c:v>
                </c:pt>
                <c:pt idx="2715">
                  <c:v>736.0</c:v>
                </c:pt>
                <c:pt idx="2716">
                  <c:v>737.0</c:v>
                </c:pt>
                <c:pt idx="2717">
                  <c:v>738.0</c:v>
                </c:pt>
                <c:pt idx="2718">
                  <c:v>738.0</c:v>
                </c:pt>
                <c:pt idx="2719">
                  <c:v>739.0</c:v>
                </c:pt>
                <c:pt idx="2720">
                  <c:v>739.0</c:v>
                </c:pt>
                <c:pt idx="2721">
                  <c:v>739.0</c:v>
                </c:pt>
                <c:pt idx="2722">
                  <c:v>740.0</c:v>
                </c:pt>
                <c:pt idx="2723">
                  <c:v>740.0</c:v>
                </c:pt>
                <c:pt idx="2724">
                  <c:v>740.0</c:v>
                </c:pt>
                <c:pt idx="2725">
                  <c:v>741.0</c:v>
                </c:pt>
                <c:pt idx="2726">
                  <c:v>741.0</c:v>
                </c:pt>
                <c:pt idx="2727">
                  <c:v>741.0</c:v>
                </c:pt>
                <c:pt idx="2728">
                  <c:v>742.0</c:v>
                </c:pt>
                <c:pt idx="2729">
                  <c:v>742.0</c:v>
                </c:pt>
                <c:pt idx="2730">
                  <c:v>742.0</c:v>
                </c:pt>
                <c:pt idx="2731">
                  <c:v>743.0</c:v>
                </c:pt>
                <c:pt idx="2732">
                  <c:v>744.0</c:v>
                </c:pt>
                <c:pt idx="2733">
                  <c:v>744.0</c:v>
                </c:pt>
                <c:pt idx="2734">
                  <c:v>744.0</c:v>
                </c:pt>
                <c:pt idx="2735">
                  <c:v>744.0</c:v>
                </c:pt>
                <c:pt idx="2736">
                  <c:v>744.0</c:v>
                </c:pt>
                <c:pt idx="2737">
                  <c:v>744.0</c:v>
                </c:pt>
                <c:pt idx="2738">
                  <c:v>745.0</c:v>
                </c:pt>
                <c:pt idx="2739">
                  <c:v>745.0</c:v>
                </c:pt>
                <c:pt idx="2740">
                  <c:v>745.0</c:v>
                </c:pt>
                <c:pt idx="2741">
                  <c:v>745.0</c:v>
                </c:pt>
                <c:pt idx="2742">
                  <c:v>745.0</c:v>
                </c:pt>
                <c:pt idx="2743">
                  <c:v>746.0</c:v>
                </c:pt>
                <c:pt idx="2744">
                  <c:v>747.0</c:v>
                </c:pt>
                <c:pt idx="2745">
                  <c:v>748.0</c:v>
                </c:pt>
                <c:pt idx="2746">
                  <c:v>749.0</c:v>
                </c:pt>
                <c:pt idx="2747">
                  <c:v>749.0</c:v>
                </c:pt>
                <c:pt idx="2748">
                  <c:v>750.0</c:v>
                </c:pt>
                <c:pt idx="2749">
                  <c:v>750.0</c:v>
                </c:pt>
                <c:pt idx="2750">
                  <c:v>750.0</c:v>
                </c:pt>
                <c:pt idx="2751">
                  <c:v>750.0</c:v>
                </c:pt>
                <c:pt idx="2752">
                  <c:v>750.0</c:v>
                </c:pt>
                <c:pt idx="2753">
                  <c:v>750.0</c:v>
                </c:pt>
                <c:pt idx="2754">
                  <c:v>750.0</c:v>
                </c:pt>
                <c:pt idx="2755">
                  <c:v>750.0</c:v>
                </c:pt>
                <c:pt idx="2756">
                  <c:v>750.0</c:v>
                </c:pt>
                <c:pt idx="2757">
                  <c:v>750.0</c:v>
                </c:pt>
                <c:pt idx="2758">
                  <c:v>750.0</c:v>
                </c:pt>
                <c:pt idx="2759">
                  <c:v>751.0</c:v>
                </c:pt>
                <c:pt idx="2760">
                  <c:v>751.0</c:v>
                </c:pt>
                <c:pt idx="2761">
                  <c:v>752.0</c:v>
                </c:pt>
                <c:pt idx="2762">
                  <c:v>753.0</c:v>
                </c:pt>
                <c:pt idx="2763">
                  <c:v>753.0</c:v>
                </c:pt>
                <c:pt idx="2764">
                  <c:v>753.0</c:v>
                </c:pt>
                <c:pt idx="2765">
                  <c:v>754.0</c:v>
                </c:pt>
                <c:pt idx="2766">
                  <c:v>754.0</c:v>
                </c:pt>
                <c:pt idx="2767">
                  <c:v>755.0</c:v>
                </c:pt>
                <c:pt idx="2768">
                  <c:v>755.0</c:v>
                </c:pt>
                <c:pt idx="2769">
                  <c:v>755.0</c:v>
                </c:pt>
                <c:pt idx="2770">
                  <c:v>756.0</c:v>
                </c:pt>
                <c:pt idx="2771">
                  <c:v>757.0</c:v>
                </c:pt>
                <c:pt idx="2772">
                  <c:v>758.0</c:v>
                </c:pt>
                <c:pt idx="2773">
                  <c:v>758.0</c:v>
                </c:pt>
                <c:pt idx="2774">
                  <c:v>758.0</c:v>
                </c:pt>
                <c:pt idx="2775">
                  <c:v>758.0</c:v>
                </c:pt>
                <c:pt idx="2776">
                  <c:v>759.0</c:v>
                </c:pt>
                <c:pt idx="2777">
                  <c:v>759.0</c:v>
                </c:pt>
                <c:pt idx="2778">
                  <c:v>759.0</c:v>
                </c:pt>
                <c:pt idx="2779">
                  <c:v>759.0</c:v>
                </c:pt>
                <c:pt idx="2780">
                  <c:v>759.0</c:v>
                </c:pt>
                <c:pt idx="2781">
                  <c:v>759.0</c:v>
                </c:pt>
                <c:pt idx="2782">
                  <c:v>760.0</c:v>
                </c:pt>
                <c:pt idx="2783">
                  <c:v>761.0</c:v>
                </c:pt>
                <c:pt idx="2784">
                  <c:v>761.0</c:v>
                </c:pt>
                <c:pt idx="2785">
                  <c:v>762.0</c:v>
                </c:pt>
                <c:pt idx="2786">
                  <c:v>763.0</c:v>
                </c:pt>
                <c:pt idx="2787">
                  <c:v>764.0</c:v>
                </c:pt>
                <c:pt idx="2788">
                  <c:v>765.0</c:v>
                </c:pt>
                <c:pt idx="2789">
                  <c:v>766.0</c:v>
                </c:pt>
                <c:pt idx="2790">
                  <c:v>766.0</c:v>
                </c:pt>
                <c:pt idx="2791">
                  <c:v>766.0</c:v>
                </c:pt>
                <c:pt idx="2792">
                  <c:v>766.0</c:v>
                </c:pt>
                <c:pt idx="2793">
                  <c:v>766.0</c:v>
                </c:pt>
                <c:pt idx="2794">
                  <c:v>766.0</c:v>
                </c:pt>
                <c:pt idx="2795">
                  <c:v>767.0</c:v>
                </c:pt>
                <c:pt idx="2796">
                  <c:v>767.0</c:v>
                </c:pt>
                <c:pt idx="2797">
                  <c:v>767.0</c:v>
                </c:pt>
                <c:pt idx="2798">
                  <c:v>767.0</c:v>
                </c:pt>
                <c:pt idx="2799">
                  <c:v>767.0</c:v>
                </c:pt>
                <c:pt idx="2800">
                  <c:v>767.0</c:v>
                </c:pt>
                <c:pt idx="2801">
                  <c:v>767.0</c:v>
                </c:pt>
                <c:pt idx="2802">
                  <c:v>767.0</c:v>
                </c:pt>
                <c:pt idx="2803">
                  <c:v>767.0</c:v>
                </c:pt>
                <c:pt idx="2804">
                  <c:v>767.0</c:v>
                </c:pt>
                <c:pt idx="2805">
                  <c:v>767.0</c:v>
                </c:pt>
                <c:pt idx="2806">
                  <c:v>767.0</c:v>
                </c:pt>
                <c:pt idx="2807">
                  <c:v>767.0</c:v>
                </c:pt>
                <c:pt idx="2808">
                  <c:v>767.0</c:v>
                </c:pt>
                <c:pt idx="2809">
                  <c:v>768.0</c:v>
                </c:pt>
                <c:pt idx="2810">
                  <c:v>768.0</c:v>
                </c:pt>
                <c:pt idx="2811">
                  <c:v>768.0</c:v>
                </c:pt>
                <c:pt idx="2812">
                  <c:v>768.0</c:v>
                </c:pt>
                <c:pt idx="2813">
                  <c:v>769.0</c:v>
                </c:pt>
                <c:pt idx="2814">
                  <c:v>769.0</c:v>
                </c:pt>
                <c:pt idx="2815">
                  <c:v>769.0</c:v>
                </c:pt>
                <c:pt idx="2816">
                  <c:v>770.0</c:v>
                </c:pt>
                <c:pt idx="2817">
                  <c:v>771.0</c:v>
                </c:pt>
                <c:pt idx="2818">
                  <c:v>771.0</c:v>
                </c:pt>
                <c:pt idx="2819">
                  <c:v>771.0</c:v>
                </c:pt>
                <c:pt idx="2820">
                  <c:v>771.0</c:v>
                </c:pt>
                <c:pt idx="2821">
                  <c:v>771.0</c:v>
                </c:pt>
                <c:pt idx="2822">
                  <c:v>771.0</c:v>
                </c:pt>
                <c:pt idx="2823">
                  <c:v>771.0</c:v>
                </c:pt>
                <c:pt idx="2824">
                  <c:v>771.0</c:v>
                </c:pt>
                <c:pt idx="2825">
                  <c:v>772.0</c:v>
                </c:pt>
                <c:pt idx="2826">
                  <c:v>772.0</c:v>
                </c:pt>
                <c:pt idx="2827">
                  <c:v>772.0</c:v>
                </c:pt>
                <c:pt idx="2828">
                  <c:v>773.0</c:v>
                </c:pt>
                <c:pt idx="2829">
                  <c:v>773.0</c:v>
                </c:pt>
                <c:pt idx="2830">
                  <c:v>773.0</c:v>
                </c:pt>
                <c:pt idx="2831">
                  <c:v>774.0</c:v>
                </c:pt>
                <c:pt idx="2832">
                  <c:v>774.0</c:v>
                </c:pt>
                <c:pt idx="2833">
                  <c:v>774.0</c:v>
                </c:pt>
                <c:pt idx="2834">
                  <c:v>775.0</c:v>
                </c:pt>
                <c:pt idx="2835">
                  <c:v>775.0</c:v>
                </c:pt>
                <c:pt idx="2836">
                  <c:v>776.0</c:v>
                </c:pt>
                <c:pt idx="2837">
                  <c:v>776.0</c:v>
                </c:pt>
                <c:pt idx="2838">
                  <c:v>776.0</c:v>
                </c:pt>
                <c:pt idx="2839">
                  <c:v>776.0</c:v>
                </c:pt>
                <c:pt idx="2840">
                  <c:v>776.0</c:v>
                </c:pt>
                <c:pt idx="2841">
                  <c:v>776.0</c:v>
                </c:pt>
                <c:pt idx="2842">
                  <c:v>776.0</c:v>
                </c:pt>
                <c:pt idx="2843">
                  <c:v>776.0</c:v>
                </c:pt>
                <c:pt idx="2844">
                  <c:v>776.0</c:v>
                </c:pt>
                <c:pt idx="2845">
                  <c:v>776.0</c:v>
                </c:pt>
                <c:pt idx="2846">
                  <c:v>776.0</c:v>
                </c:pt>
                <c:pt idx="2847">
                  <c:v>776.0</c:v>
                </c:pt>
                <c:pt idx="2848">
                  <c:v>776.0</c:v>
                </c:pt>
                <c:pt idx="2849">
                  <c:v>776.0</c:v>
                </c:pt>
                <c:pt idx="2850">
                  <c:v>776.0</c:v>
                </c:pt>
                <c:pt idx="2851">
                  <c:v>776.0</c:v>
                </c:pt>
                <c:pt idx="2852">
                  <c:v>776.0</c:v>
                </c:pt>
                <c:pt idx="2853">
                  <c:v>776.0</c:v>
                </c:pt>
                <c:pt idx="2854">
                  <c:v>776.0</c:v>
                </c:pt>
                <c:pt idx="2855">
                  <c:v>776.0</c:v>
                </c:pt>
                <c:pt idx="2856">
                  <c:v>776.0</c:v>
                </c:pt>
                <c:pt idx="2857">
                  <c:v>776.0</c:v>
                </c:pt>
                <c:pt idx="2858">
                  <c:v>777.0</c:v>
                </c:pt>
                <c:pt idx="2859">
                  <c:v>777.0</c:v>
                </c:pt>
                <c:pt idx="2860">
                  <c:v>777.0</c:v>
                </c:pt>
                <c:pt idx="2861">
                  <c:v>777.0</c:v>
                </c:pt>
                <c:pt idx="2862">
                  <c:v>777.0</c:v>
                </c:pt>
                <c:pt idx="2863">
                  <c:v>777.0</c:v>
                </c:pt>
                <c:pt idx="2864">
                  <c:v>777.0</c:v>
                </c:pt>
                <c:pt idx="2865">
                  <c:v>777.0</c:v>
                </c:pt>
                <c:pt idx="2866">
                  <c:v>777.0</c:v>
                </c:pt>
                <c:pt idx="2867">
                  <c:v>777.0</c:v>
                </c:pt>
                <c:pt idx="2868">
                  <c:v>777.0</c:v>
                </c:pt>
                <c:pt idx="2869">
                  <c:v>777.0</c:v>
                </c:pt>
                <c:pt idx="2870">
                  <c:v>777.0</c:v>
                </c:pt>
                <c:pt idx="2871">
                  <c:v>777.0</c:v>
                </c:pt>
                <c:pt idx="2872">
                  <c:v>778.0</c:v>
                </c:pt>
                <c:pt idx="2873">
                  <c:v>778.0</c:v>
                </c:pt>
                <c:pt idx="2874">
                  <c:v>778.0</c:v>
                </c:pt>
                <c:pt idx="2875">
                  <c:v>778.0</c:v>
                </c:pt>
                <c:pt idx="2876">
                  <c:v>778.0</c:v>
                </c:pt>
                <c:pt idx="2877">
                  <c:v>778.0</c:v>
                </c:pt>
                <c:pt idx="2878">
                  <c:v>778.0</c:v>
                </c:pt>
                <c:pt idx="2879">
                  <c:v>778.0</c:v>
                </c:pt>
                <c:pt idx="2880">
                  <c:v>778.0</c:v>
                </c:pt>
                <c:pt idx="2881">
                  <c:v>778.0</c:v>
                </c:pt>
                <c:pt idx="2882">
                  <c:v>778.0</c:v>
                </c:pt>
                <c:pt idx="2883">
                  <c:v>779.0</c:v>
                </c:pt>
                <c:pt idx="2884">
                  <c:v>780.0</c:v>
                </c:pt>
                <c:pt idx="2885">
                  <c:v>780.0</c:v>
                </c:pt>
                <c:pt idx="2886">
                  <c:v>780.0</c:v>
                </c:pt>
                <c:pt idx="2887">
                  <c:v>780.0</c:v>
                </c:pt>
                <c:pt idx="2888">
                  <c:v>780.0</c:v>
                </c:pt>
                <c:pt idx="2889">
                  <c:v>780.0</c:v>
                </c:pt>
                <c:pt idx="2890">
                  <c:v>780.0</c:v>
                </c:pt>
                <c:pt idx="2891">
                  <c:v>780.0</c:v>
                </c:pt>
                <c:pt idx="2892">
                  <c:v>780.0</c:v>
                </c:pt>
                <c:pt idx="2893">
                  <c:v>780.0</c:v>
                </c:pt>
                <c:pt idx="2894">
                  <c:v>780.0</c:v>
                </c:pt>
                <c:pt idx="2895">
                  <c:v>781.0</c:v>
                </c:pt>
                <c:pt idx="2896">
                  <c:v>781.0</c:v>
                </c:pt>
                <c:pt idx="2897">
                  <c:v>781.0</c:v>
                </c:pt>
                <c:pt idx="2898">
                  <c:v>781.0</c:v>
                </c:pt>
                <c:pt idx="2899">
                  <c:v>782.0</c:v>
                </c:pt>
                <c:pt idx="2900">
                  <c:v>783.0</c:v>
                </c:pt>
                <c:pt idx="2901">
                  <c:v>783.0</c:v>
                </c:pt>
                <c:pt idx="2902">
                  <c:v>784.0</c:v>
                </c:pt>
                <c:pt idx="2903">
                  <c:v>784.0</c:v>
                </c:pt>
                <c:pt idx="2904">
                  <c:v>785.0</c:v>
                </c:pt>
                <c:pt idx="2905">
                  <c:v>785.0</c:v>
                </c:pt>
                <c:pt idx="2906">
                  <c:v>786.0</c:v>
                </c:pt>
                <c:pt idx="2907">
                  <c:v>786.0</c:v>
                </c:pt>
                <c:pt idx="2908">
                  <c:v>786.0</c:v>
                </c:pt>
                <c:pt idx="2909">
                  <c:v>786.0</c:v>
                </c:pt>
                <c:pt idx="2910">
                  <c:v>786.0</c:v>
                </c:pt>
                <c:pt idx="2911">
                  <c:v>787.0</c:v>
                </c:pt>
                <c:pt idx="2912">
                  <c:v>788.0</c:v>
                </c:pt>
                <c:pt idx="2913">
                  <c:v>789.0</c:v>
                </c:pt>
                <c:pt idx="2914">
                  <c:v>790.0</c:v>
                </c:pt>
                <c:pt idx="2915">
                  <c:v>791.0</c:v>
                </c:pt>
                <c:pt idx="2916">
                  <c:v>792.0</c:v>
                </c:pt>
                <c:pt idx="2917">
                  <c:v>792.0</c:v>
                </c:pt>
                <c:pt idx="2918">
                  <c:v>793.0</c:v>
                </c:pt>
                <c:pt idx="2919">
                  <c:v>793.0</c:v>
                </c:pt>
                <c:pt idx="2920">
                  <c:v>793.0</c:v>
                </c:pt>
                <c:pt idx="2921">
                  <c:v>793.0</c:v>
                </c:pt>
                <c:pt idx="2922">
                  <c:v>793.0</c:v>
                </c:pt>
                <c:pt idx="2923">
                  <c:v>793.0</c:v>
                </c:pt>
                <c:pt idx="2924">
                  <c:v>793.0</c:v>
                </c:pt>
                <c:pt idx="2925">
                  <c:v>793.0</c:v>
                </c:pt>
                <c:pt idx="2926">
                  <c:v>793.0</c:v>
                </c:pt>
                <c:pt idx="2927">
                  <c:v>793.0</c:v>
                </c:pt>
                <c:pt idx="2928">
                  <c:v>793.0</c:v>
                </c:pt>
                <c:pt idx="2929">
                  <c:v>793.0</c:v>
                </c:pt>
                <c:pt idx="2930">
                  <c:v>793.0</c:v>
                </c:pt>
                <c:pt idx="2931">
                  <c:v>793.0</c:v>
                </c:pt>
                <c:pt idx="2932">
                  <c:v>794.0</c:v>
                </c:pt>
                <c:pt idx="2933">
                  <c:v>794.0</c:v>
                </c:pt>
                <c:pt idx="2934">
                  <c:v>794.0</c:v>
                </c:pt>
                <c:pt idx="2935">
                  <c:v>795.0</c:v>
                </c:pt>
                <c:pt idx="2936">
                  <c:v>796.0</c:v>
                </c:pt>
                <c:pt idx="2937">
                  <c:v>796.0</c:v>
                </c:pt>
                <c:pt idx="2938">
                  <c:v>797.0</c:v>
                </c:pt>
                <c:pt idx="2939">
                  <c:v>797.0</c:v>
                </c:pt>
                <c:pt idx="2940">
                  <c:v>798.0</c:v>
                </c:pt>
                <c:pt idx="2941">
                  <c:v>798.0</c:v>
                </c:pt>
                <c:pt idx="2942">
                  <c:v>798.0</c:v>
                </c:pt>
                <c:pt idx="2943">
                  <c:v>798.0</c:v>
                </c:pt>
                <c:pt idx="2944">
                  <c:v>798.0</c:v>
                </c:pt>
                <c:pt idx="2945">
                  <c:v>798.0</c:v>
                </c:pt>
                <c:pt idx="2946">
                  <c:v>799.0</c:v>
                </c:pt>
                <c:pt idx="2947">
                  <c:v>799.0</c:v>
                </c:pt>
                <c:pt idx="2948">
                  <c:v>800.0</c:v>
                </c:pt>
                <c:pt idx="2949">
                  <c:v>801.0</c:v>
                </c:pt>
                <c:pt idx="2950">
                  <c:v>801.0</c:v>
                </c:pt>
                <c:pt idx="2951">
                  <c:v>802.0</c:v>
                </c:pt>
                <c:pt idx="2952">
                  <c:v>802.0</c:v>
                </c:pt>
                <c:pt idx="2953">
                  <c:v>802.0</c:v>
                </c:pt>
                <c:pt idx="2954">
                  <c:v>803.0</c:v>
                </c:pt>
                <c:pt idx="2955">
                  <c:v>804.0</c:v>
                </c:pt>
                <c:pt idx="2956">
                  <c:v>804.0</c:v>
                </c:pt>
                <c:pt idx="2957">
                  <c:v>804.0</c:v>
                </c:pt>
                <c:pt idx="2958">
                  <c:v>805.0</c:v>
                </c:pt>
                <c:pt idx="2959">
                  <c:v>806.0</c:v>
                </c:pt>
                <c:pt idx="2960">
                  <c:v>807.0</c:v>
                </c:pt>
                <c:pt idx="2961">
                  <c:v>808.0</c:v>
                </c:pt>
                <c:pt idx="2962">
                  <c:v>809.0</c:v>
                </c:pt>
                <c:pt idx="2963">
                  <c:v>810.0</c:v>
                </c:pt>
                <c:pt idx="2964">
                  <c:v>810.0</c:v>
                </c:pt>
                <c:pt idx="2965">
                  <c:v>810.0</c:v>
                </c:pt>
                <c:pt idx="2966">
                  <c:v>810.0</c:v>
                </c:pt>
                <c:pt idx="2967">
                  <c:v>810.0</c:v>
                </c:pt>
                <c:pt idx="2968">
                  <c:v>810.0</c:v>
                </c:pt>
                <c:pt idx="2969">
                  <c:v>811.0</c:v>
                </c:pt>
                <c:pt idx="2970">
                  <c:v>812.0</c:v>
                </c:pt>
                <c:pt idx="2971">
                  <c:v>813.0</c:v>
                </c:pt>
                <c:pt idx="2972">
                  <c:v>814.0</c:v>
                </c:pt>
                <c:pt idx="2973">
                  <c:v>814.0</c:v>
                </c:pt>
                <c:pt idx="2974">
                  <c:v>814.0</c:v>
                </c:pt>
                <c:pt idx="2975">
                  <c:v>815.0</c:v>
                </c:pt>
                <c:pt idx="2976">
                  <c:v>816.0</c:v>
                </c:pt>
                <c:pt idx="2977">
                  <c:v>817.0</c:v>
                </c:pt>
                <c:pt idx="2978">
                  <c:v>818.0</c:v>
                </c:pt>
                <c:pt idx="2979">
                  <c:v>818.0</c:v>
                </c:pt>
                <c:pt idx="2980">
                  <c:v>818.0</c:v>
                </c:pt>
                <c:pt idx="2981">
                  <c:v>818.0</c:v>
                </c:pt>
                <c:pt idx="2982">
                  <c:v>818.0</c:v>
                </c:pt>
                <c:pt idx="2983">
                  <c:v>818.0</c:v>
                </c:pt>
                <c:pt idx="2984">
                  <c:v>818.0</c:v>
                </c:pt>
                <c:pt idx="2985">
                  <c:v>818.0</c:v>
                </c:pt>
                <c:pt idx="2986">
                  <c:v>818.0</c:v>
                </c:pt>
                <c:pt idx="2987">
                  <c:v>818.0</c:v>
                </c:pt>
                <c:pt idx="2988">
                  <c:v>818.0</c:v>
                </c:pt>
                <c:pt idx="2989">
                  <c:v>818.0</c:v>
                </c:pt>
                <c:pt idx="2990">
                  <c:v>818.0</c:v>
                </c:pt>
                <c:pt idx="2991">
                  <c:v>818.0</c:v>
                </c:pt>
                <c:pt idx="2992">
                  <c:v>818.0</c:v>
                </c:pt>
                <c:pt idx="2993">
                  <c:v>818.0</c:v>
                </c:pt>
                <c:pt idx="2994">
                  <c:v>818.0</c:v>
                </c:pt>
                <c:pt idx="2995">
                  <c:v>818.0</c:v>
                </c:pt>
                <c:pt idx="2996">
                  <c:v>818.0</c:v>
                </c:pt>
                <c:pt idx="2997">
                  <c:v>819.0</c:v>
                </c:pt>
                <c:pt idx="2998">
                  <c:v>820.0</c:v>
                </c:pt>
                <c:pt idx="2999">
                  <c:v>820.0</c:v>
                </c:pt>
                <c:pt idx="3000">
                  <c:v>820.0</c:v>
                </c:pt>
                <c:pt idx="3001">
                  <c:v>820.0</c:v>
                </c:pt>
                <c:pt idx="3002">
                  <c:v>820.0</c:v>
                </c:pt>
                <c:pt idx="3003">
                  <c:v>820.0</c:v>
                </c:pt>
                <c:pt idx="3004">
                  <c:v>821.0</c:v>
                </c:pt>
                <c:pt idx="3005">
                  <c:v>821.0</c:v>
                </c:pt>
                <c:pt idx="3006">
                  <c:v>821.0</c:v>
                </c:pt>
                <c:pt idx="3007">
                  <c:v>821.0</c:v>
                </c:pt>
                <c:pt idx="3008">
                  <c:v>822.0</c:v>
                </c:pt>
                <c:pt idx="3009">
                  <c:v>823.0</c:v>
                </c:pt>
                <c:pt idx="3010">
                  <c:v>824.0</c:v>
                </c:pt>
                <c:pt idx="3011">
                  <c:v>824.0</c:v>
                </c:pt>
                <c:pt idx="3012">
                  <c:v>824.0</c:v>
                </c:pt>
                <c:pt idx="3013">
                  <c:v>824.0</c:v>
                </c:pt>
                <c:pt idx="3014">
                  <c:v>824.0</c:v>
                </c:pt>
                <c:pt idx="3015">
                  <c:v>824.0</c:v>
                </c:pt>
                <c:pt idx="3016">
                  <c:v>824.0</c:v>
                </c:pt>
                <c:pt idx="3017">
                  <c:v>824.0</c:v>
                </c:pt>
                <c:pt idx="3018">
                  <c:v>824.0</c:v>
                </c:pt>
                <c:pt idx="3019">
                  <c:v>824.0</c:v>
                </c:pt>
                <c:pt idx="3020">
                  <c:v>824.0</c:v>
                </c:pt>
                <c:pt idx="3021">
                  <c:v>824.0</c:v>
                </c:pt>
                <c:pt idx="3022">
                  <c:v>824.0</c:v>
                </c:pt>
                <c:pt idx="3023">
                  <c:v>824.0</c:v>
                </c:pt>
                <c:pt idx="3024">
                  <c:v>824.0</c:v>
                </c:pt>
                <c:pt idx="3025">
                  <c:v>824.0</c:v>
                </c:pt>
                <c:pt idx="3026">
                  <c:v>824.0</c:v>
                </c:pt>
                <c:pt idx="3027">
                  <c:v>824.0</c:v>
                </c:pt>
                <c:pt idx="3028">
                  <c:v>824.0</c:v>
                </c:pt>
                <c:pt idx="3029">
                  <c:v>824.0</c:v>
                </c:pt>
                <c:pt idx="3030">
                  <c:v>824.0</c:v>
                </c:pt>
                <c:pt idx="3031">
                  <c:v>824.0</c:v>
                </c:pt>
                <c:pt idx="3032">
                  <c:v>824.0</c:v>
                </c:pt>
                <c:pt idx="3033">
                  <c:v>824.0</c:v>
                </c:pt>
                <c:pt idx="3034">
                  <c:v>824.0</c:v>
                </c:pt>
                <c:pt idx="3035">
                  <c:v>824.0</c:v>
                </c:pt>
                <c:pt idx="3036">
                  <c:v>824.0</c:v>
                </c:pt>
                <c:pt idx="3037">
                  <c:v>825.0</c:v>
                </c:pt>
                <c:pt idx="3038">
                  <c:v>825.0</c:v>
                </c:pt>
                <c:pt idx="3039">
                  <c:v>826.0</c:v>
                </c:pt>
                <c:pt idx="3040">
                  <c:v>826.0</c:v>
                </c:pt>
                <c:pt idx="3041">
                  <c:v>827.0</c:v>
                </c:pt>
                <c:pt idx="3042">
                  <c:v>828.0</c:v>
                </c:pt>
                <c:pt idx="3043">
                  <c:v>828.0</c:v>
                </c:pt>
                <c:pt idx="3044">
                  <c:v>828.0</c:v>
                </c:pt>
                <c:pt idx="3045">
                  <c:v>828.0</c:v>
                </c:pt>
                <c:pt idx="3046">
                  <c:v>828.0</c:v>
                </c:pt>
                <c:pt idx="3047">
                  <c:v>828.0</c:v>
                </c:pt>
                <c:pt idx="3048">
                  <c:v>828.0</c:v>
                </c:pt>
                <c:pt idx="3049">
                  <c:v>828.0</c:v>
                </c:pt>
                <c:pt idx="3050">
                  <c:v>828.0</c:v>
                </c:pt>
                <c:pt idx="3051">
                  <c:v>828.0</c:v>
                </c:pt>
                <c:pt idx="3052">
                  <c:v>828.0</c:v>
                </c:pt>
                <c:pt idx="3053">
                  <c:v>828.0</c:v>
                </c:pt>
                <c:pt idx="3054">
                  <c:v>829.0</c:v>
                </c:pt>
                <c:pt idx="3055">
                  <c:v>830.0</c:v>
                </c:pt>
                <c:pt idx="3056">
                  <c:v>830.0</c:v>
                </c:pt>
                <c:pt idx="3057">
                  <c:v>831.0</c:v>
                </c:pt>
                <c:pt idx="3058">
                  <c:v>831.0</c:v>
                </c:pt>
                <c:pt idx="3059">
                  <c:v>831.0</c:v>
                </c:pt>
                <c:pt idx="3060">
                  <c:v>831.0</c:v>
                </c:pt>
                <c:pt idx="3061">
                  <c:v>832.0</c:v>
                </c:pt>
                <c:pt idx="3062">
                  <c:v>832.0</c:v>
                </c:pt>
                <c:pt idx="3063">
                  <c:v>833.0</c:v>
                </c:pt>
                <c:pt idx="3064">
                  <c:v>833.0</c:v>
                </c:pt>
                <c:pt idx="3065">
                  <c:v>833.0</c:v>
                </c:pt>
                <c:pt idx="3066">
                  <c:v>833.0</c:v>
                </c:pt>
                <c:pt idx="3067">
                  <c:v>833.0</c:v>
                </c:pt>
                <c:pt idx="3068">
                  <c:v>833.0</c:v>
                </c:pt>
                <c:pt idx="3069">
                  <c:v>833.0</c:v>
                </c:pt>
                <c:pt idx="3070">
                  <c:v>834.0</c:v>
                </c:pt>
                <c:pt idx="3071">
                  <c:v>835.0</c:v>
                </c:pt>
                <c:pt idx="3072">
                  <c:v>835.0</c:v>
                </c:pt>
                <c:pt idx="3073">
                  <c:v>835.0</c:v>
                </c:pt>
                <c:pt idx="3074">
                  <c:v>836.0</c:v>
                </c:pt>
                <c:pt idx="3075">
                  <c:v>837.0</c:v>
                </c:pt>
                <c:pt idx="3076">
                  <c:v>837.0</c:v>
                </c:pt>
                <c:pt idx="3077">
                  <c:v>837.0</c:v>
                </c:pt>
                <c:pt idx="3078">
                  <c:v>838.0</c:v>
                </c:pt>
                <c:pt idx="3079">
                  <c:v>839.0</c:v>
                </c:pt>
                <c:pt idx="3080">
                  <c:v>840.0</c:v>
                </c:pt>
                <c:pt idx="3081">
                  <c:v>841.0</c:v>
                </c:pt>
                <c:pt idx="3082">
                  <c:v>841.0</c:v>
                </c:pt>
                <c:pt idx="3083">
                  <c:v>841.0</c:v>
                </c:pt>
                <c:pt idx="3084">
                  <c:v>841.0</c:v>
                </c:pt>
                <c:pt idx="3085">
                  <c:v>841.0</c:v>
                </c:pt>
                <c:pt idx="3086">
                  <c:v>841.0</c:v>
                </c:pt>
                <c:pt idx="3087">
                  <c:v>841.0</c:v>
                </c:pt>
                <c:pt idx="3088">
                  <c:v>841.0</c:v>
                </c:pt>
                <c:pt idx="3089">
                  <c:v>841.0</c:v>
                </c:pt>
                <c:pt idx="3090">
                  <c:v>842.0</c:v>
                </c:pt>
                <c:pt idx="3091">
                  <c:v>843.0</c:v>
                </c:pt>
                <c:pt idx="3092">
                  <c:v>844.0</c:v>
                </c:pt>
                <c:pt idx="3093">
                  <c:v>845.0</c:v>
                </c:pt>
                <c:pt idx="3094">
                  <c:v>845.0</c:v>
                </c:pt>
                <c:pt idx="3095">
                  <c:v>846.0</c:v>
                </c:pt>
                <c:pt idx="3096">
                  <c:v>846.0</c:v>
                </c:pt>
                <c:pt idx="3097">
                  <c:v>846.0</c:v>
                </c:pt>
                <c:pt idx="3098">
                  <c:v>846.0</c:v>
                </c:pt>
                <c:pt idx="3099">
                  <c:v>847.0</c:v>
                </c:pt>
                <c:pt idx="3100">
                  <c:v>848.0</c:v>
                </c:pt>
                <c:pt idx="3101">
                  <c:v>848.0</c:v>
                </c:pt>
                <c:pt idx="3102">
                  <c:v>848.0</c:v>
                </c:pt>
                <c:pt idx="3103">
                  <c:v>848.0</c:v>
                </c:pt>
                <c:pt idx="3104">
                  <c:v>848.0</c:v>
                </c:pt>
                <c:pt idx="3105">
                  <c:v>848.0</c:v>
                </c:pt>
                <c:pt idx="3106">
                  <c:v>848.0</c:v>
                </c:pt>
                <c:pt idx="3107">
                  <c:v>848.0</c:v>
                </c:pt>
                <c:pt idx="3108">
                  <c:v>849.0</c:v>
                </c:pt>
                <c:pt idx="3109">
                  <c:v>849.0</c:v>
                </c:pt>
                <c:pt idx="3110">
                  <c:v>849.0</c:v>
                </c:pt>
                <c:pt idx="3111">
                  <c:v>849.0</c:v>
                </c:pt>
                <c:pt idx="3112">
                  <c:v>849.0</c:v>
                </c:pt>
                <c:pt idx="3113">
                  <c:v>849.0</c:v>
                </c:pt>
                <c:pt idx="3114">
                  <c:v>849.0</c:v>
                </c:pt>
                <c:pt idx="3115">
                  <c:v>850.0</c:v>
                </c:pt>
                <c:pt idx="3116">
                  <c:v>850.0</c:v>
                </c:pt>
                <c:pt idx="3117">
                  <c:v>850.0</c:v>
                </c:pt>
                <c:pt idx="3118">
                  <c:v>850.0</c:v>
                </c:pt>
                <c:pt idx="3119">
                  <c:v>850.0</c:v>
                </c:pt>
                <c:pt idx="3120">
                  <c:v>850.0</c:v>
                </c:pt>
                <c:pt idx="3121">
                  <c:v>850.0</c:v>
                </c:pt>
                <c:pt idx="3122">
                  <c:v>851.0</c:v>
                </c:pt>
                <c:pt idx="3123">
                  <c:v>851.0</c:v>
                </c:pt>
                <c:pt idx="3124">
                  <c:v>851.0</c:v>
                </c:pt>
                <c:pt idx="3125">
                  <c:v>851.0</c:v>
                </c:pt>
                <c:pt idx="3126">
                  <c:v>851.0</c:v>
                </c:pt>
                <c:pt idx="3127">
                  <c:v>851.0</c:v>
                </c:pt>
                <c:pt idx="3128">
                  <c:v>852.0</c:v>
                </c:pt>
                <c:pt idx="3129">
                  <c:v>853.0</c:v>
                </c:pt>
                <c:pt idx="3130">
                  <c:v>854.0</c:v>
                </c:pt>
                <c:pt idx="3131">
                  <c:v>855.0</c:v>
                </c:pt>
                <c:pt idx="3132">
                  <c:v>855.0</c:v>
                </c:pt>
                <c:pt idx="3133">
                  <c:v>855.0</c:v>
                </c:pt>
                <c:pt idx="3134">
                  <c:v>855.0</c:v>
                </c:pt>
                <c:pt idx="3135">
                  <c:v>855.0</c:v>
                </c:pt>
                <c:pt idx="3136">
                  <c:v>855.0</c:v>
                </c:pt>
                <c:pt idx="3137">
                  <c:v>855.0</c:v>
                </c:pt>
                <c:pt idx="3138">
                  <c:v>855.0</c:v>
                </c:pt>
                <c:pt idx="3139">
                  <c:v>855.0</c:v>
                </c:pt>
                <c:pt idx="3140">
                  <c:v>855.0</c:v>
                </c:pt>
                <c:pt idx="3141">
                  <c:v>855.0</c:v>
                </c:pt>
                <c:pt idx="3142">
                  <c:v>855.0</c:v>
                </c:pt>
                <c:pt idx="3143">
                  <c:v>855.0</c:v>
                </c:pt>
                <c:pt idx="3144">
                  <c:v>855.0</c:v>
                </c:pt>
                <c:pt idx="3145">
                  <c:v>855.0</c:v>
                </c:pt>
                <c:pt idx="3146">
                  <c:v>856.0</c:v>
                </c:pt>
                <c:pt idx="3147">
                  <c:v>857.0</c:v>
                </c:pt>
                <c:pt idx="3148">
                  <c:v>857.0</c:v>
                </c:pt>
                <c:pt idx="3149">
                  <c:v>858.0</c:v>
                </c:pt>
                <c:pt idx="3150">
                  <c:v>858.0</c:v>
                </c:pt>
                <c:pt idx="3151">
                  <c:v>859.0</c:v>
                </c:pt>
                <c:pt idx="3152">
                  <c:v>859.0</c:v>
                </c:pt>
                <c:pt idx="3153">
                  <c:v>859.0</c:v>
                </c:pt>
                <c:pt idx="3154">
                  <c:v>859.0</c:v>
                </c:pt>
                <c:pt idx="3155">
                  <c:v>859.0</c:v>
                </c:pt>
                <c:pt idx="3156">
                  <c:v>859.0</c:v>
                </c:pt>
                <c:pt idx="3157">
                  <c:v>859.0</c:v>
                </c:pt>
                <c:pt idx="3158">
                  <c:v>859.0</c:v>
                </c:pt>
                <c:pt idx="3159">
                  <c:v>859.0</c:v>
                </c:pt>
                <c:pt idx="3160">
                  <c:v>860.0</c:v>
                </c:pt>
                <c:pt idx="3161">
                  <c:v>861.0</c:v>
                </c:pt>
                <c:pt idx="3162">
                  <c:v>862.0</c:v>
                </c:pt>
                <c:pt idx="3163">
                  <c:v>862.0</c:v>
                </c:pt>
                <c:pt idx="3164">
                  <c:v>862.0</c:v>
                </c:pt>
                <c:pt idx="3165">
                  <c:v>863.0</c:v>
                </c:pt>
                <c:pt idx="3166">
                  <c:v>864.0</c:v>
                </c:pt>
                <c:pt idx="3167">
                  <c:v>864.0</c:v>
                </c:pt>
                <c:pt idx="3168">
                  <c:v>864.0</c:v>
                </c:pt>
                <c:pt idx="3169">
                  <c:v>864.0</c:v>
                </c:pt>
                <c:pt idx="3170">
                  <c:v>864.0</c:v>
                </c:pt>
                <c:pt idx="3171">
                  <c:v>864.0</c:v>
                </c:pt>
                <c:pt idx="3172">
                  <c:v>864.0</c:v>
                </c:pt>
                <c:pt idx="3173">
                  <c:v>864.0</c:v>
                </c:pt>
                <c:pt idx="3174">
                  <c:v>864.0</c:v>
                </c:pt>
                <c:pt idx="3175">
                  <c:v>864.0</c:v>
                </c:pt>
                <c:pt idx="3176">
                  <c:v>864.0</c:v>
                </c:pt>
                <c:pt idx="3177">
                  <c:v>864.0</c:v>
                </c:pt>
                <c:pt idx="3178">
                  <c:v>865.0</c:v>
                </c:pt>
                <c:pt idx="3179">
                  <c:v>866.0</c:v>
                </c:pt>
                <c:pt idx="3180">
                  <c:v>867.0</c:v>
                </c:pt>
                <c:pt idx="3181">
                  <c:v>867.0</c:v>
                </c:pt>
                <c:pt idx="3182">
                  <c:v>868.0</c:v>
                </c:pt>
                <c:pt idx="3183">
                  <c:v>868.0</c:v>
                </c:pt>
                <c:pt idx="3184">
                  <c:v>868.0</c:v>
                </c:pt>
                <c:pt idx="3185">
                  <c:v>868.0</c:v>
                </c:pt>
                <c:pt idx="3186">
                  <c:v>868.0</c:v>
                </c:pt>
                <c:pt idx="3187">
                  <c:v>868.0</c:v>
                </c:pt>
                <c:pt idx="3188">
                  <c:v>868.0</c:v>
                </c:pt>
                <c:pt idx="3189">
                  <c:v>868.0</c:v>
                </c:pt>
                <c:pt idx="3190">
                  <c:v>868.0</c:v>
                </c:pt>
                <c:pt idx="3191">
                  <c:v>868.0</c:v>
                </c:pt>
                <c:pt idx="3192">
                  <c:v>868.0</c:v>
                </c:pt>
                <c:pt idx="3193">
                  <c:v>868.0</c:v>
                </c:pt>
                <c:pt idx="3194">
                  <c:v>868.0</c:v>
                </c:pt>
                <c:pt idx="3195">
                  <c:v>868.0</c:v>
                </c:pt>
                <c:pt idx="3196">
                  <c:v>868.0</c:v>
                </c:pt>
                <c:pt idx="3197">
                  <c:v>868.0</c:v>
                </c:pt>
                <c:pt idx="3198">
                  <c:v>868.0</c:v>
                </c:pt>
                <c:pt idx="3199">
                  <c:v>868.0</c:v>
                </c:pt>
                <c:pt idx="3200">
                  <c:v>869.0</c:v>
                </c:pt>
                <c:pt idx="3201">
                  <c:v>869.0</c:v>
                </c:pt>
                <c:pt idx="3202">
                  <c:v>869.0</c:v>
                </c:pt>
                <c:pt idx="3203">
                  <c:v>869.0</c:v>
                </c:pt>
                <c:pt idx="3204">
                  <c:v>870.0</c:v>
                </c:pt>
                <c:pt idx="3205">
                  <c:v>871.0</c:v>
                </c:pt>
                <c:pt idx="3206">
                  <c:v>872.0</c:v>
                </c:pt>
                <c:pt idx="3207">
                  <c:v>872.0</c:v>
                </c:pt>
                <c:pt idx="3208">
                  <c:v>873.0</c:v>
                </c:pt>
                <c:pt idx="3209">
                  <c:v>873.0</c:v>
                </c:pt>
                <c:pt idx="3210">
                  <c:v>873.0</c:v>
                </c:pt>
                <c:pt idx="3211">
                  <c:v>873.0</c:v>
                </c:pt>
                <c:pt idx="3212">
                  <c:v>873.0</c:v>
                </c:pt>
                <c:pt idx="3213">
                  <c:v>874.0</c:v>
                </c:pt>
                <c:pt idx="3214">
                  <c:v>874.0</c:v>
                </c:pt>
                <c:pt idx="3215">
                  <c:v>875.0</c:v>
                </c:pt>
                <c:pt idx="3216">
                  <c:v>875.0</c:v>
                </c:pt>
                <c:pt idx="3217">
                  <c:v>875.0</c:v>
                </c:pt>
                <c:pt idx="3218">
                  <c:v>875.0</c:v>
                </c:pt>
                <c:pt idx="3219">
                  <c:v>875.0</c:v>
                </c:pt>
                <c:pt idx="3220">
                  <c:v>875.0</c:v>
                </c:pt>
                <c:pt idx="3221">
                  <c:v>875.0</c:v>
                </c:pt>
                <c:pt idx="3222">
                  <c:v>875.0</c:v>
                </c:pt>
                <c:pt idx="3223">
                  <c:v>875.0</c:v>
                </c:pt>
                <c:pt idx="3224">
                  <c:v>876.0</c:v>
                </c:pt>
                <c:pt idx="3225">
                  <c:v>876.0</c:v>
                </c:pt>
                <c:pt idx="3226">
                  <c:v>876.0</c:v>
                </c:pt>
                <c:pt idx="3227">
                  <c:v>876.0</c:v>
                </c:pt>
                <c:pt idx="3228">
                  <c:v>877.0</c:v>
                </c:pt>
                <c:pt idx="3229">
                  <c:v>877.0</c:v>
                </c:pt>
                <c:pt idx="3230">
                  <c:v>877.0</c:v>
                </c:pt>
                <c:pt idx="3231">
                  <c:v>878.0</c:v>
                </c:pt>
                <c:pt idx="3232">
                  <c:v>879.0</c:v>
                </c:pt>
                <c:pt idx="3233">
                  <c:v>880.0</c:v>
                </c:pt>
                <c:pt idx="3234">
                  <c:v>880.0</c:v>
                </c:pt>
                <c:pt idx="3235">
                  <c:v>880.0</c:v>
                </c:pt>
                <c:pt idx="3236">
                  <c:v>881.0</c:v>
                </c:pt>
                <c:pt idx="3237">
                  <c:v>882.0</c:v>
                </c:pt>
                <c:pt idx="3238">
                  <c:v>882.0</c:v>
                </c:pt>
                <c:pt idx="3239">
                  <c:v>882.0</c:v>
                </c:pt>
                <c:pt idx="3240">
                  <c:v>883.0</c:v>
                </c:pt>
                <c:pt idx="3241">
                  <c:v>884.0</c:v>
                </c:pt>
                <c:pt idx="3242">
                  <c:v>884.0</c:v>
                </c:pt>
                <c:pt idx="3243">
                  <c:v>884.0</c:v>
                </c:pt>
                <c:pt idx="3244">
                  <c:v>884.0</c:v>
                </c:pt>
                <c:pt idx="3245">
                  <c:v>884.0</c:v>
                </c:pt>
                <c:pt idx="3246">
                  <c:v>884.0</c:v>
                </c:pt>
                <c:pt idx="3247">
                  <c:v>885.0</c:v>
                </c:pt>
                <c:pt idx="3248">
                  <c:v>886.0</c:v>
                </c:pt>
                <c:pt idx="3249">
                  <c:v>886.0</c:v>
                </c:pt>
                <c:pt idx="3250">
                  <c:v>886.0</c:v>
                </c:pt>
                <c:pt idx="3251">
                  <c:v>886.0</c:v>
                </c:pt>
                <c:pt idx="3252">
                  <c:v>886.0</c:v>
                </c:pt>
                <c:pt idx="3253">
                  <c:v>886.0</c:v>
                </c:pt>
                <c:pt idx="3254">
                  <c:v>886.0</c:v>
                </c:pt>
                <c:pt idx="3255">
                  <c:v>886.0</c:v>
                </c:pt>
                <c:pt idx="3256">
                  <c:v>886.0</c:v>
                </c:pt>
                <c:pt idx="3257">
                  <c:v>886.0</c:v>
                </c:pt>
                <c:pt idx="3258">
                  <c:v>887.0</c:v>
                </c:pt>
                <c:pt idx="3259">
                  <c:v>888.0</c:v>
                </c:pt>
                <c:pt idx="3260">
                  <c:v>889.0</c:v>
                </c:pt>
                <c:pt idx="3261">
                  <c:v>889.0</c:v>
                </c:pt>
                <c:pt idx="3262">
                  <c:v>890.0</c:v>
                </c:pt>
                <c:pt idx="3263">
                  <c:v>891.0</c:v>
                </c:pt>
                <c:pt idx="3264">
                  <c:v>892.0</c:v>
                </c:pt>
                <c:pt idx="3265">
                  <c:v>892.0</c:v>
                </c:pt>
                <c:pt idx="3266">
                  <c:v>892.0</c:v>
                </c:pt>
                <c:pt idx="3267">
                  <c:v>892.0</c:v>
                </c:pt>
                <c:pt idx="3268">
                  <c:v>893.0</c:v>
                </c:pt>
                <c:pt idx="3269">
                  <c:v>893.0</c:v>
                </c:pt>
                <c:pt idx="3270">
                  <c:v>893.0</c:v>
                </c:pt>
                <c:pt idx="3271">
                  <c:v>894.0</c:v>
                </c:pt>
                <c:pt idx="3272">
                  <c:v>894.0</c:v>
                </c:pt>
                <c:pt idx="3273">
                  <c:v>894.0</c:v>
                </c:pt>
                <c:pt idx="3274">
                  <c:v>894.0</c:v>
                </c:pt>
                <c:pt idx="3275">
                  <c:v>894.0</c:v>
                </c:pt>
                <c:pt idx="3276">
                  <c:v>895.0</c:v>
                </c:pt>
                <c:pt idx="3277">
                  <c:v>895.0</c:v>
                </c:pt>
                <c:pt idx="3278">
                  <c:v>895.0</c:v>
                </c:pt>
                <c:pt idx="3279">
                  <c:v>895.0</c:v>
                </c:pt>
                <c:pt idx="3280">
                  <c:v>895.0</c:v>
                </c:pt>
                <c:pt idx="3281">
                  <c:v>895.0</c:v>
                </c:pt>
                <c:pt idx="3282">
                  <c:v>895.0</c:v>
                </c:pt>
                <c:pt idx="3283">
                  <c:v>895.0</c:v>
                </c:pt>
                <c:pt idx="3284">
                  <c:v>895.0</c:v>
                </c:pt>
                <c:pt idx="3285">
                  <c:v>896.0</c:v>
                </c:pt>
                <c:pt idx="3286">
                  <c:v>897.0</c:v>
                </c:pt>
                <c:pt idx="3287">
                  <c:v>897.0</c:v>
                </c:pt>
                <c:pt idx="3288">
                  <c:v>897.0</c:v>
                </c:pt>
                <c:pt idx="3289">
                  <c:v>897.0</c:v>
                </c:pt>
                <c:pt idx="3290">
                  <c:v>898.0</c:v>
                </c:pt>
                <c:pt idx="3291">
                  <c:v>898.0</c:v>
                </c:pt>
                <c:pt idx="3292">
                  <c:v>898.0</c:v>
                </c:pt>
                <c:pt idx="3293">
                  <c:v>898.0</c:v>
                </c:pt>
                <c:pt idx="3294">
                  <c:v>898.0</c:v>
                </c:pt>
                <c:pt idx="3295">
                  <c:v>898.0</c:v>
                </c:pt>
                <c:pt idx="3296">
                  <c:v>899.0</c:v>
                </c:pt>
                <c:pt idx="3297">
                  <c:v>899.0</c:v>
                </c:pt>
                <c:pt idx="3298">
                  <c:v>899.0</c:v>
                </c:pt>
                <c:pt idx="3299">
                  <c:v>899.0</c:v>
                </c:pt>
                <c:pt idx="3300">
                  <c:v>900.0</c:v>
                </c:pt>
                <c:pt idx="3301">
                  <c:v>900.0</c:v>
                </c:pt>
                <c:pt idx="3302">
                  <c:v>900.0</c:v>
                </c:pt>
                <c:pt idx="3303">
                  <c:v>901.0</c:v>
                </c:pt>
                <c:pt idx="3304">
                  <c:v>901.0</c:v>
                </c:pt>
                <c:pt idx="3305">
                  <c:v>901.0</c:v>
                </c:pt>
                <c:pt idx="3306">
                  <c:v>902.0</c:v>
                </c:pt>
                <c:pt idx="3307">
                  <c:v>902.0</c:v>
                </c:pt>
                <c:pt idx="3308">
                  <c:v>902.0</c:v>
                </c:pt>
                <c:pt idx="3309">
                  <c:v>902.0</c:v>
                </c:pt>
                <c:pt idx="3310">
                  <c:v>902.0</c:v>
                </c:pt>
                <c:pt idx="3311">
                  <c:v>902.0</c:v>
                </c:pt>
                <c:pt idx="3312">
                  <c:v>902.0</c:v>
                </c:pt>
                <c:pt idx="3313">
                  <c:v>902.0</c:v>
                </c:pt>
                <c:pt idx="3314">
                  <c:v>903.0</c:v>
                </c:pt>
                <c:pt idx="3315">
                  <c:v>903.0</c:v>
                </c:pt>
                <c:pt idx="3316">
                  <c:v>903.0</c:v>
                </c:pt>
                <c:pt idx="3317">
                  <c:v>903.0</c:v>
                </c:pt>
                <c:pt idx="3318">
                  <c:v>903.0</c:v>
                </c:pt>
                <c:pt idx="3319">
                  <c:v>903.0</c:v>
                </c:pt>
                <c:pt idx="3320">
                  <c:v>903.0</c:v>
                </c:pt>
                <c:pt idx="3321">
                  <c:v>903.0</c:v>
                </c:pt>
                <c:pt idx="3322">
                  <c:v>903.0</c:v>
                </c:pt>
                <c:pt idx="3323">
                  <c:v>903.0</c:v>
                </c:pt>
                <c:pt idx="3324">
                  <c:v>903.0</c:v>
                </c:pt>
                <c:pt idx="3325">
                  <c:v>903.0</c:v>
                </c:pt>
                <c:pt idx="3326">
                  <c:v>903.0</c:v>
                </c:pt>
                <c:pt idx="3327">
                  <c:v>903.0</c:v>
                </c:pt>
                <c:pt idx="3328">
                  <c:v>903.0</c:v>
                </c:pt>
                <c:pt idx="3329">
                  <c:v>903.0</c:v>
                </c:pt>
                <c:pt idx="3330">
                  <c:v>903.0</c:v>
                </c:pt>
                <c:pt idx="3331">
                  <c:v>903.0</c:v>
                </c:pt>
                <c:pt idx="3332">
                  <c:v>903.0</c:v>
                </c:pt>
                <c:pt idx="3333">
                  <c:v>904.0</c:v>
                </c:pt>
                <c:pt idx="3334">
                  <c:v>904.0</c:v>
                </c:pt>
                <c:pt idx="3335">
                  <c:v>905.0</c:v>
                </c:pt>
                <c:pt idx="3336">
                  <c:v>906.0</c:v>
                </c:pt>
                <c:pt idx="3337">
                  <c:v>906.0</c:v>
                </c:pt>
                <c:pt idx="3338">
                  <c:v>907.0</c:v>
                </c:pt>
                <c:pt idx="3339">
                  <c:v>908.0</c:v>
                </c:pt>
                <c:pt idx="3340">
                  <c:v>908.0</c:v>
                </c:pt>
                <c:pt idx="3341">
                  <c:v>908.0</c:v>
                </c:pt>
                <c:pt idx="3342">
                  <c:v>908.0</c:v>
                </c:pt>
                <c:pt idx="3343">
                  <c:v>909.0</c:v>
                </c:pt>
                <c:pt idx="3344">
                  <c:v>910.0</c:v>
                </c:pt>
                <c:pt idx="3345">
                  <c:v>910.0</c:v>
                </c:pt>
                <c:pt idx="3346">
                  <c:v>911.0</c:v>
                </c:pt>
                <c:pt idx="3347">
                  <c:v>912.0</c:v>
                </c:pt>
                <c:pt idx="3348">
                  <c:v>913.0</c:v>
                </c:pt>
                <c:pt idx="3349">
                  <c:v>914.0</c:v>
                </c:pt>
                <c:pt idx="3350">
                  <c:v>915.0</c:v>
                </c:pt>
                <c:pt idx="3351">
                  <c:v>915.0</c:v>
                </c:pt>
                <c:pt idx="3352">
                  <c:v>916.0</c:v>
                </c:pt>
                <c:pt idx="3353">
                  <c:v>917.0</c:v>
                </c:pt>
                <c:pt idx="3354">
                  <c:v>917.0</c:v>
                </c:pt>
                <c:pt idx="3355">
                  <c:v>918.0</c:v>
                </c:pt>
                <c:pt idx="3356">
                  <c:v>919.0</c:v>
                </c:pt>
                <c:pt idx="3357">
                  <c:v>919.0</c:v>
                </c:pt>
                <c:pt idx="3358">
                  <c:v>919.0</c:v>
                </c:pt>
                <c:pt idx="3359">
                  <c:v>919.0</c:v>
                </c:pt>
                <c:pt idx="3360">
                  <c:v>920.0</c:v>
                </c:pt>
                <c:pt idx="3361">
                  <c:v>920.0</c:v>
                </c:pt>
                <c:pt idx="3362">
                  <c:v>920.0</c:v>
                </c:pt>
                <c:pt idx="3363">
                  <c:v>921.0</c:v>
                </c:pt>
                <c:pt idx="3364">
                  <c:v>922.0</c:v>
                </c:pt>
                <c:pt idx="3365">
                  <c:v>923.0</c:v>
                </c:pt>
                <c:pt idx="3366">
                  <c:v>924.0</c:v>
                </c:pt>
                <c:pt idx="3367">
                  <c:v>924.0</c:v>
                </c:pt>
                <c:pt idx="3368">
                  <c:v>924.0</c:v>
                </c:pt>
                <c:pt idx="3369">
                  <c:v>924.0</c:v>
                </c:pt>
                <c:pt idx="3370">
                  <c:v>924.0</c:v>
                </c:pt>
                <c:pt idx="3371">
                  <c:v>924.0</c:v>
                </c:pt>
                <c:pt idx="3372">
                  <c:v>925.0</c:v>
                </c:pt>
                <c:pt idx="3373">
                  <c:v>925.0</c:v>
                </c:pt>
                <c:pt idx="3374">
                  <c:v>925.0</c:v>
                </c:pt>
                <c:pt idx="3375">
                  <c:v>925.0</c:v>
                </c:pt>
                <c:pt idx="3376">
                  <c:v>925.0</c:v>
                </c:pt>
                <c:pt idx="3377">
                  <c:v>926.0</c:v>
                </c:pt>
                <c:pt idx="3378">
                  <c:v>926.0</c:v>
                </c:pt>
                <c:pt idx="3379">
                  <c:v>926.0</c:v>
                </c:pt>
                <c:pt idx="3380">
                  <c:v>926.0</c:v>
                </c:pt>
                <c:pt idx="3381">
                  <c:v>926.0</c:v>
                </c:pt>
                <c:pt idx="3382">
                  <c:v>926.0</c:v>
                </c:pt>
                <c:pt idx="3383">
                  <c:v>927.0</c:v>
                </c:pt>
                <c:pt idx="3384">
                  <c:v>928.0</c:v>
                </c:pt>
                <c:pt idx="3385">
                  <c:v>928.0</c:v>
                </c:pt>
                <c:pt idx="3386">
                  <c:v>928.0</c:v>
                </c:pt>
                <c:pt idx="3387">
                  <c:v>928.0</c:v>
                </c:pt>
                <c:pt idx="3388">
                  <c:v>929.0</c:v>
                </c:pt>
                <c:pt idx="3389">
                  <c:v>929.0</c:v>
                </c:pt>
                <c:pt idx="3390">
                  <c:v>929.0</c:v>
                </c:pt>
                <c:pt idx="3391">
                  <c:v>929.0</c:v>
                </c:pt>
                <c:pt idx="3392">
                  <c:v>929.0</c:v>
                </c:pt>
                <c:pt idx="3393">
                  <c:v>929.0</c:v>
                </c:pt>
                <c:pt idx="3394">
                  <c:v>929.0</c:v>
                </c:pt>
                <c:pt idx="3395">
                  <c:v>929.0</c:v>
                </c:pt>
                <c:pt idx="3396">
                  <c:v>929.0</c:v>
                </c:pt>
                <c:pt idx="3397">
                  <c:v>929.0</c:v>
                </c:pt>
                <c:pt idx="3398">
                  <c:v>929.0</c:v>
                </c:pt>
                <c:pt idx="3399">
                  <c:v>929.0</c:v>
                </c:pt>
                <c:pt idx="3400">
                  <c:v>929.0</c:v>
                </c:pt>
                <c:pt idx="3401">
                  <c:v>929.0</c:v>
                </c:pt>
                <c:pt idx="3402">
                  <c:v>929.0</c:v>
                </c:pt>
                <c:pt idx="3403">
                  <c:v>929.0</c:v>
                </c:pt>
                <c:pt idx="3404">
                  <c:v>930.0</c:v>
                </c:pt>
                <c:pt idx="3405">
                  <c:v>931.0</c:v>
                </c:pt>
                <c:pt idx="3406">
                  <c:v>932.0</c:v>
                </c:pt>
                <c:pt idx="3407">
                  <c:v>933.0</c:v>
                </c:pt>
                <c:pt idx="3408">
                  <c:v>934.0</c:v>
                </c:pt>
                <c:pt idx="3409">
                  <c:v>935.0</c:v>
                </c:pt>
                <c:pt idx="3410">
                  <c:v>935.0</c:v>
                </c:pt>
                <c:pt idx="3411">
                  <c:v>936.0</c:v>
                </c:pt>
                <c:pt idx="3412">
                  <c:v>936.0</c:v>
                </c:pt>
                <c:pt idx="3413">
                  <c:v>936.0</c:v>
                </c:pt>
                <c:pt idx="3414">
                  <c:v>936.0</c:v>
                </c:pt>
                <c:pt idx="3415">
                  <c:v>937.0</c:v>
                </c:pt>
                <c:pt idx="3416">
                  <c:v>937.0</c:v>
                </c:pt>
                <c:pt idx="3417">
                  <c:v>937.0</c:v>
                </c:pt>
                <c:pt idx="3418">
                  <c:v>938.0</c:v>
                </c:pt>
                <c:pt idx="3419">
                  <c:v>938.0</c:v>
                </c:pt>
                <c:pt idx="3420">
                  <c:v>938.0</c:v>
                </c:pt>
                <c:pt idx="3421">
                  <c:v>938.0</c:v>
                </c:pt>
                <c:pt idx="3422">
                  <c:v>938.0</c:v>
                </c:pt>
                <c:pt idx="3423">
                  <c:v>938.0</c:v>
                </c:pt>
                <c:pt idx="3424">
                  <c:v>938.0</c:v>
                </c:pt>
                <c:pt idx="3425">
                  <c:v>938.0</c:v>
                </c:pt>
                <c:pt idx="3426">
                  <c:v>938.0</c:v>
                </c:pt>
                <c:pt idx="3427">
                  <c:v>938.0</c:v>
                </c:pt>
                <c:pt idx="3428">
                  <c:v>938.0</c:v>
                </c:pt>
                <c:pt idx="3429">
                  <c:v>938.0</c:v>
                </c:pt>
                <c:pt idx="3430">
                  <c:v>938.0</c:v>
                </c:pt>
                <c:pt idx="3431">
                  <c:v>938.0</c:v>
                </c:pt>
                <c:pt idx="3432">
                  <c:v>939.0</c:v>
                </c:pt>
                <c:pt idx="3433">
                  <c:v>939.0</c:v>
                </c:pt>
                <c:pt idx="3434">
                  <c:v>939.0</c:v>
                </c:pt>
                <c:pt idx="3435">
                  <c:v>939.0</c:v>
                </c:pt>
                <c:pt idx="3436">
                  <c:v>940.0</c:v>
                </c:pt>
                <c:pt idx="3437">
                  <c:v>941.0</c:v>
                </c:pt>
                <c:pt idx="3438">
                  <c:v>942.0</c:v>
                </c:pt>
                <c:pt idx="3439">
                  <c:v>942.0</c:v>
                </c:pt>
                <c:pt idx="3440">
                  <c:v>942.0</c:v>
                </c:pt>
                <c:pt idx="3441">
                  <c:v>942.0</c:v>
                </c:pt>
                <c:pt idx="3442">
                  <c:v>942.0</c:v>
                </c:pt>
                <c:pt idx="3443">
                  <c:v>942.0</c:v>
                </c:pt>
                <c:pt idx="3444">
                  <c:v>943.0</c:v>
                </c:pt>
                <c:pt idx="3445">
                  <c:v>943.0</c:v>
                </c:pt>
                <c:pt idx="3446">
                  <c:v>944.0</c:v>
                </c:pt>
                <c:pt idx="3447">
                  <c:v>944.0</c:v>
                </c:pt>
                <c:pt idx="3448">
                  <c:v>945.0</c:v>
                </c:pt>
                <c:pt idx="3449">
                  <c:v>945.0</c:v>
                </c:pt>
                <c:pt idx="3450">
                  <c:v>945.0</c:v>
                </c:pt>
                <c:pt idx="3451">
                  <c:v>945.0</c:v>
                </c:pt>
                <c:pt idx="3452">
                  <c:v>945.0</c:v>
                </c:pt>
                <c:pt idx="3453">
                  <c:v>945.0</c:v>
                </c:pt>
                <c:pt idx="3454">
                  <c:v>945.0</c:v>
                </c:pt>
                <c:pt idx="3455">
                  <c:v>945.0</c:v>
                </c:pt>
                <c:pt idx="3456">
                  <c:v>945.0</c:v>
                </c:pt>
                <c:pt idx="3457">
                  <c:v>945.0</c:v>
                </c:pt>
                <c:pt idx="3458">
                  <c:v>945.0</c:v>
                </c:pt>
                <c:pt idx="3459">
                  <c:v>946.0</c:v>
                </c:pt>
                <c:pt idx="3460">
                  <c:v>947.0</c:v>
                </c:pt>
                <c:pt idx="3461">
                  <c:v>947.0</c:v>
                </c:pt>
                <c:pt idx="3462">
                  <c:v>947.0</c:v>
                </c:pt>
                <c:pt idx="3463">
                  <c:v>947.0</c:v>
                </c:pt>
                <c:pt idx="3464">
                  <c:v>947.0</c:v>
                </c:pt>
                <c:pt idx="3465">
                  <c:v>948.0</c:v>
                </c:pt>
                <c:pt idx="3466">
                  <c:v>949.0</c:v>
                </c:pt>
                <c:pt idx="3467">
                  <c:v>950.0</c:v>
                </c:pt>
                <c:pt idx="3468">
                  <c:v>950.0</c:v>
                </c:pt>
                <c:pt idx="3469">
                  <c:v>950.0</c:v>
                </c:pt>
                <c:pt idx="3470">
                  <c:v>950.0</c:v>
                </c:pt>
                <c:pt idx="3471">
                  <c:v>950.0</c:v>
                </c:pt>
                <c:pt idx="3472">
                  <c:v>951.0</c:v>
                </c:pt>
                <c:pt idx="3473">
                  <c:v>951.0</c:v>
                </c:pt>
                <c:pt idx="3474">
                  <c:v>952.0</c:v>
                </c:pt>
                <c:pt idx="3475">
                  <c:v>952.0</c:v>
                </c:pt>
                <c:pt idx="3476">
                  <c:v>952.0</c:v>
                </c:pt>
                <c:pt idx="3477">
                  <c:v>952.0</c:v>
                </c:pt>
                <c:pt idx="3478">
                  <c:v>953.0</c:v>
                </c:pt>
                <c:pt idx="3479">
                  <c:v>953.0</c:v>
                </c:pt>
                <c:pt idx="3480">
                  <c:v>953.0</c:v>
                </c:pt>
                <c:pt idx="3481">
                  <c:v>953.0</c:v>
                </c:pt>
                <c:pt idx="3482">
                  <c:v>954.0</c:v>
                </c:pt>
                <c:pt idx="3483">
                  <c:v>954.0</c:v>
                </c:pt>
                <c:pt idx="3484">
                  <c:v>954.0</c:v>
                </c:pt>
                <c:pt idx="3485">
                  <c:v>954.0</c:v>
                </c:pt>
                <c:pt idx="3486">
                  <c:v>954.0</c:v>
                </c:pt>
                <c:pt idx="3487">
                  <c:v>954.0</c:v>
                </c:pt>
                <c:pt idx="3488">
                  <c:v>954.0</c:v>
                </c:pt>
                <c:pt idx="3489">
                  <c:v>955.0</c:v>
                </c:pt>
                <c:pt idx="3490">
                  <c:v>956.0</c:v>
                </c:pt>
                <c:pt idx="3491">
                  <c:v>956.0</c:v>
                </c:pt>
                <c:pt idx="3492">
                  <c:v>957.0</c:v>
                </c:pt>
                <c:pt idx="3493">
                  <c:v>957.0</c:v>
                </c:pt>
                <c:pt idx="3494">
                  <c:v>957.0</c:v>
                </c:pt>
                <c:pt idx="3495">
                  <c:v>957.0</c:v>
                </c:pt>
                <c:pt idx="3496">
                  <c:v>957.0</c:v>
                </c:pt>
                <c:pt idx="3497">
                  <c:v>958.0</c:v>
                </c:pt>
                <c:pt idx="3498">
                  <c:v>958.0</c:v>
                </c:pt>
                <c:pt idx="3499">
                  <c:v>959.0</c:v>
                </c:pt>
                <c:pt idx="3500">
                  <c:v>959.0</c:v>
                </c:pt>
                <c:pt idx="3501">
                  <c:v>959.0</c:v>
                </c:pt>
                <c:pt idx="3502">
                  <c:v>959.0</c:v>
                </c:pt>
                <c:pt idx="3503">
                  <c:v>960.0</c:v>
                </c:pt>
                <c:pt idx="3504">
                  <c:v>960.0</c:v>
                </c:pt>
                <c:pt idx="3505">
                  <c:v>960.0</c:v>
                </c:pt>
                <c:pt idx="3506">
                  <c:v>960.0</c:v>
                </c:pt>
                <c:pt idx="3507">
                  <c:v>960.0</c:v>
                </c:pt>
                <c:pt idx="3508">
                  <c:v>960.0</c:v>
                </c:pt>
                <c:pt idx="3509">
                  <c:v>960.0</c:v>
                </c:pt>
                <c:pt idx="3510">
                  <c:v>960.0</c:v>
                </c:pt>
                <c:pt idx="3511">
                  <c:v>960.0</c:v>
                </c:pt>
                <c:pt idx="3512">
                  <c:v>960.0</c:v>
                </c:pt>
                <c:pt idx="3513">
                  <c:v>960.0</c:v>
                </c:pt>
                <c:pt idx="3514">
                  <c:v>960.0</c:v>
                </c:pt>
                <c:pt idx="3515">
                  <c:v>960.0</c:v>
                </c:pt>
                <c:pt idx="3516">
                  <c:v>961.0</c:v>
                </c:pt>
                <c:pt idx="3517">
                  <c:v>961.0</c:v>
                </c:pt>
                <c:pt idx="3518">
                  <c:v>962.0</c:v>
                </c:pt>
                <c:pt idx="3519">
                  <c:v>963.0</c:v>
                </c:pt>
                <c:pt idx="3520">
                  <c:v>963.0</c:v>
                </c:pt>
                <c:pt idx="3521">
                  <c:v>963.0</c:v>
                </c:pt>
                <c:pt idx="3522">
                  <c:v>963.0</c:v>
                </c:pt>
                <c:pt idx="3523">
                  <c:v>963.0</c:v>
                </c:pt>
                <c:pt idx="3524">
                  <c:v>963.0</c:v>
                </c:pt>
                <c:pt idx="3525">
                  <c:v>963.0</c:v>
                </c:pt>
                <c:pt idx="3526">
                  <c:v>963.0</c:v>
                </c:pt>
                <c:pt idx="3527">
                  <c:v>963.0</c:v>
                </c:pt>
                <c:pt idx="3528">
                  <c:v>963.0</c:v>
                </c:pt>
                <c:pt idx="3529">
                  <c:v>963.0</c:v>
                </c:pt>
                <c:pt idx="3530">
                  <c:v>963.0</c:v>
                </c:pt>
                <c:pt idx="3531">
                  <c:v>963.0</c:v>
                </c:pt>
                <c:pt idx="3532">
                  <c:v>963.0</c:v>
                </c:pt>
                <c:pt idx="3533">
                  <c:v>963.0</c:v>
                </c:pt>
                <c:pt idx="3534">
                  <c:v>963.0</c:v>
                </c:pt>
                <c:pt idx="3535">
                  <c:v>963.0</c:v>
                </c:pt>
                <c:pt idx="3536">
                  <c:v>963.0</c:v>
                </c:pt>
                <c:pt idx="3537">
                  <c:v>963.0</c:v>
                </c:pt>
                <c:pt idx="3538">
                  <c:v>963.0</c:v>
                </c:pt>
                <c:pt idx="3539">
                  <c:v>963.0</c:v>
                </c:pt>
                <c:pt idx="3540">
                  <c:v>963.0</c:v>
                </c:pt>
                <c:pt idx="3541">
                  <c:v>963.0</c:v>
                </c:pt>
                <c:pt idx="3542">
                  <c:v>964.0</c:v>
                </c:pt>
                <c:pt idx="3543">
                  <c:v>964.0</c:v>
                </c:pt>
                <c:pt idx="3544">
                  <c:v>964.0</c:v>
                </c:pt>
                <c:pt idx="3545">
                  <c:v>964.0</c:v>
                </c:pt>
                <c:pt idx="3546">
                  <c:v>964.0</c:v>
                </c:pt>
                <c:pt idx="3547">
                  <c:v>965.0</c:v>
                </c:pt>
                <c:pt idx="3548">
                  <c:v>965.0</c:v>
                </c:pt>
                <c:pt idx="3549">
                  <c:v>965.0</c:v>
                </c:pt>
                <c:pt idx="3550">
                  <c:v>965.0</c:v>
                </c:pt>
                <c:pt idx="3551">
                  <c:v>966.0</c:v>
                </c:pt>
                <c:pt idx="3552">
                  <c:v>966.0</c:v>
                </c:pt>
                <c:pt idx="3553">
                  <c:v>967.0</c:v>
                </c:pt>
                <c:pt idx="3554">
                  <c:v>967.0</c:v>
                </c:pt>
                <c:pt idx="3555">
                  <c:v>968.0</c:v>
                </c:pt>
                <c:pt idx="3556">
                  <c:v>969.0</c:v>
                </c:pt>
                <c:pt idx="3557">
                  <c:v>970.0</c:v>
                </c:pt>
                <c:pt idx="3558">
                  <c:v>971.0</c:v>
                </c:pt>
                <c:pt idx="3559">
                  <c:v>971.0</c:v>
                </c:pt>
                <c:pt idx="3560">
                  <c:v>971.0</c:v>
                </c:pt>
                <c:pt idx="3561">
                  <c:v>972.0</c:v>
                </c:pt>
                <c:pt idx="3562">
                  <c:v>972.0</c:v>
                </c:pt>
                <c:pt idx="3563">
                  <c:v>972.0</c:v>
                </c:pt>
                <c:pt idx="3564">
                  <c:v>973.0</c:v>
                </c:pt>
                <c:pt idx="3565">
                  <c:v>974.0</c:v>
                </c:pt>
                <c:pt idx="3566">
                  <c:v>974.0</c:v>
                </c:pt>
                <c:pt idx="3567">
                  <c:v>975.0</c:v>
                </c:pt>
                <c:pt idx="3568">
                  <c:v>975.0</c:v>
                </c:pt>
                <c:pt idx="3569">
                  <c:v>975.0</c:v>
                </c:pt>
                <c:pt idx="3570">
                  <c:v>975.0</c:v>
                </c:pt>
                <c:pt idx="3571">
                  <c:v>976.0</c:v>
                </c:pt>
                <c:pt idx="3572">
                  <c:v>976.0</c:v>
                </c:pt>
                <c:pt idx="3573">
                  <c:v>977.0</c:v>
                </c:pt>
                <c:pt idx="3574">
                  <c:v>977.0</c:v>
                </c:pt>
                <c:pt idx="3575">
                  <c:v>977.0</c:v>
                </c:pt>
                <c:pt idx="3576">
                  <c:v>977.0</c:v>
                </c:pt>
                <c:pt idx="3577">
                  <c:v>978.0</c:v>
                </c:pt>
                <c:pt idx="3578">
                  <c:v>978.0</c:v>
                </c:pt>
                <c:pt idx="3579">
                  <c:v>979.0</c:v>
                </c:pt>
                <c:pt idx="3580">
                  <c:v>980.0</c:v>
                </c:pt>
                <c:pt idx="3581">
                  <c:v>980.0</c:v>
                </c:pt>
                <c:pt idx="3582">
                  <c:v>981.0</c:v>
                </c:pt>
                <c:pt idx="3583">
                  <c:v>981.0</c:v>
                </c:pt>
                <c:pt idx="3584">
                  <c:v>982.0</c:v>
                </c:pt>
                <c:pt idx="3585">
                  <c:v>983.0</c:v>
                </c:pt>
                <c:pt idx="3586">
                  <c:v>983.0</c:v>
                </c:pt>
                <c:pt idx="3587">
                  <c:v>984.0</c:v>
                </c:pt>
                <c:pt idx="3588">
                  <c:v>985.0</c:v>
                </c:pt>
                <c:pt idx="3589">
                  <c:v>986.0</c:v>
                </c:pt>
                <c:pt idx="3590">
                  <c:v>986.0</c:v>
                </c:pt>
                <c:pt idx="3591">
                  <c:v>986.0</c:v>
                </c:pt>
                <c:pt idx="3592">
                  <c:v>986.0</c:v>
                </c:pt>
                <c:pt idx="3593">
                  <c:v>986.0</c:v>
                </c:pt>
                <c:pt idx="3594">
                  <c:v>986.0</c:v>
                </c:pt>
                <c:pt idx="3595">
                  <c:v>986.0</c:v>
                </c:pt>
                <c:pt idx="3596">
                  <c:v>986.0</c:v>
                </c:pt>
                <c:pt idx="3597">
                  <c:v>986.0</c:v>
                </c:pt>
                <c:pt idx="3598">
                  <c:v>986.0</c:v>
                </c:pt>
                <c:pt idx="3599">
                  <c:v>986.0</c:v>
                </c:pt>
                <c:pt idx="3600">
                  <c:v>986.0</c:v>
                </c:pt>
                <c:pt idx="3601">
                  <c:v>986.0</c:v>
                </c:pt>
                <c:pt idx="3602">
                  <c:v>987.0</c:v>
                </c:pt>
                <c:pt idx="3603">
                  <c:v>988.0</c:v>
                </c:pt>
                <c:pt idx="3604">
                  <c:v>989.0</c:v>
                </c:pt>
                <c:pt idx="3605">
                  <c:v>989.0</c:v>
                </c:pt>
                <c:pt idx="3606">
                  <c:v>989.0</c:v>
                </c:pt>
                <c:pt idx="3607">
                  <c:v>990.0</c:v>
                </c:pt>
                <c:pt idx="3608">
                  <c:v>991.0</c:v>
                </c:pt>
                <c:pt idx="3609">
                  <c:v>991.0</c:v>
                </c:pt>
                <c:pt idx="3610">
                  <c:v>992.0</c:v>
                </c:pt>
                <c:pt idx="3611">
                  <c:v>992.0</c:v>
                </c:pt>
                <c:pt idx="3612">
                  <c:v>992.0</c:v>
                </c:pt>
                <c:pt idx="3613">
                  <c:v>992.0</c:v>
                </c:pt>
                <c:pt idx="3614">
                  <c:v>993.0</c:v>
                </c:pt>
                <c:pt idx="3615">
                  <c:v>993.0</c:v>
                </c:pt>
                <c:pt idx="3616">
                  <c:v>994.0</c:v>
                </c:pt>
                <c:pt idx="3617">
                  <c:v>994.0</c:v>
                </c:pt>
                <c:pt idx="3618">
                  <c:v>994.0</c:v>
                </c:pt>
                <c:pt idx="3619">
                  <c:v>994.0</c:v>
                </c:pt>
                <c:pt idx="3620">
                  <c:v>994.0</c:v>
                </c:pt>
                <c:pt idx="3621">
                  <c:v>994.0</c:v>
                </c:pt>
                <c:pt idx="3622">
                  <c:v>994.0</c:v>
                </c:pt>
                <c:pt idx="3623">
                  <c:v>995.0</c:v>
                </c:pt>
                <c:pt idx="3624">
                  <c:v>996.0</c:v>
                </c:pt>
                <c:pt idx="3625">
                  <c:v>997.0</c:v>
                </c:pt>
                <c:pt idx="3626">
                  <c:v>997.0</c:v>
                </c:pt>
                <c:pt idx="3627">
                  <c:v>997.0</c:v>
                </c:pt>
                <c:pt idx="3628">
                  <c:v>997.0</c:v>
                </c:pt>
                <c:pt idx="3629">
                  <c:v>998.0</c:v>
                </c:pt>
                <c:pt idx="3630">
                  <c:v>999.0</c:v>
                </c:pt>
                <c:pt idx="3631">
                  <c:v>1000.0</c:v>
                </c:pt>
                <c:pt idx="3632">
                  <c:v>1000.0</c:v>
                </c:pt>
                <c:pt idx="3633">
                  <c:v>1000.0</c:v>
                </c:pt>
                <c:pt idx="3634">
                  <c:v>1000.0</c:v>
                </c:pt>
                <c:pt idx="3635">
                  <c:v>1000.0</c:v>
                </c:pt>
                <c:pt idx="3636">
                  <c:v>1000.0</c:v>
                </c:pt>
                <c:pt idx="3637">
                  <c:v>1000.0</c:v>
                </c:pt>
                <c:pt idx="3638">
                  <c:v>1000.0</c:v>
                </c:pt>
                <c:pt idx="3639">
                  <c:v>1000.0</c:v>
                </c:pt>
                <c:pt idx="3640">
                  <c:v>1000.0</c:v>
                </c:pt>
                <c:pt idx="3641">
                  <c:v>1000.0</c:v>
                </c:pt>
                <c:pt idx="3642">
                  <c:v>1000.0</c:v>
                </c:pt>
                <c:pt idx="3643">
                  <c:v>1000.0</c:v>
                </c:pt>
                <c:pt idx="3644">
                  <c:v>1000.0</c:v>
                </c:pt>
                <c:pt idx="3645">
                  <c:v>1000.0</c:v>
                </c:pt>
                <c:pt idx="3646">
                  <c:v>1000.0</c:v>
                </c:pt>
                <c:pt idx="3647">
                  <c:v>1000.0</c:v>
                </c:pt>
                <c:pt idx="3648">
                  <c:v>1000.0</c:v>
                </c:pt>
                <c:pt idx="3649">
                  <c:v>1000.0</c:v>
                </c:pt>
                <c:pt idx="3650">
                  <c:v>1000.0</c:v>
                </c:pt>
                <c:pt idx="3651">
                  <c:v>1000.0</c:v>
                </c:pt>
                <c:pt idx="3652">
                  <c:v>1000.0</c:v>
                </c:pt>
                <c:pt idx="3653">
                  <c:v>1000.0</c:v>
                </c:pt>
                <c:pt idx="3654">
                  <c:v>1000.0</c:v>
                </c:pt>
                <c:pt idx="3655">
                  <c:v>1001.0</c:v>
                </c:pt>
                <c:pt idx="3656">
                  <c:v>1001.0</c:v>
                </c:pt>
                <c:pt idx="3657">
                  <c:v>1001.0</c:v>
                </c:pt>
                <c:pt idx="3658">
                  <c:v>1001.0</c:v>
                </c:pt>
                <c:pt idx="3659">
                  <c:v>1002.0</c:v>
                </c:pt>
                <c:pt idx="3660">
                  <c:v>1002.0</c:v>
                </c:pt>
                <c:pt idx="3661">
                  <c:v>1002.0</c:v>
                </c:pt>
                <c:pt idx="3662">
                  <c:v>1003.0</c:v>
                </c:pt>
                <c:pt idx="3663">
                  <c:v>1003.0</c:v>
                </c:pt>
                <c:pt idx="3664">
                  <c:v>1003.0</c:v>
                </c:pt>
                <c:pt idx="3665">
                  <c:v>1003.0</c:v>
                </c:pt>
                <c:pt idx="3666">
                  <c:v>1003.0</c:v>
                </c:pt>
                <c:pt idx="3667">
                  <c:v>1004.0</c:v>
                </c:pt>
                <c:pt idx="3668">
                  <c:v>1004.0</c:v>
                </c:pt>
                <c:pt idx="3669">
                  <c:v>1004.0</c:v>
                </c:pt>
                <c:pt idx="3670">
                  <c:v>1004.0</c:v>
                </c:pt>
                <c:pt idx="3671">
                  <c:v>1004.0</c:v>
                </c:pt>
                <c:pt idx="3672">
                  <c:v>1004.0</c:v>
                </c:pt>
                <c:pt idx="3673">
                  <c:v>1004.0</c:v>
                </c:pt>
                <c:pt idx="3674">
                  <c:v>1004.0</c:v>
                </c:pt>
                <c:pt idx="3675">
                  <c:v>1004.0</c:v>
                </c:pt>
                <c:pt idx="3676">
                  <c:v>1004.0</c:v>
                </c:pt>
                <c:pt idx="3677">
                  <c:v>1004.0</c:v>
                </c:pt>
                <c:pt idx="3678">
                  <c:v>1005.0</c:v>
                </c:pt>
                <c:pt idx="3679">
                  <c:v>1005.0</c:v>
                </c:pt>
                <c:pt idx="3680">
                  <c:v>1005.0</c:v>
                </c:pt>
                <c:pt idx="3681">
                  <c:v>1005.0</c:v>
                </c:pt>
                <c:pt idx="3682">
                  <c:v>1005.0</c:v>
                </c:pt>
                <c:pt idx="3683">
                  <c:v>1006.0</c:v>
                </c:pt>
                <c:pt idx="3684">
                  <c:v>1007.0</c:v>
                </c:pt>
                <c:pt idx="3685">
                  <c:v>1008.0</c:v>
                </c:pt>
                <c:pt idx="3686">
                  <c:v>1008.0</c:v>
                </c:pt>
                <c:pt idx="3687">
                  <c:v>1008.0</c:v>
                </c:pt>
                <c:pt idx="3688">
                  <c:v>1008.0</c:v>
                </c:pt>
                <c:pt idx="3689">
                  <c:v>1009.0</c:v>
                </c:pt>
                <c:pt idx="3690">
                  <c:v>1010.0</c:v>
                </c:pt>
                <c:pt idx="3691">
                  <c:v>1010.0</c:v>
                </c:pt>
                <c:pt idx="3692">
                  <c:v>1010.0</c:v>
                </c:pt>
                <c:pt idx="3693">
                  <c:v>1010.0</c:v>
                </c:pt>
                <c:pt idx="3694">
                  <c:v>1010.0</c:v>
                </c:pt>
                <c:pt idx="3695">
                  <c:v>1011.0</c:v>
                </c:pt>
                <c:pt idx="3696">
                  <c:v>1011.0</c:v>
                </c:pt>
                <c:pt idx="3697">
                  <c:v>1011.0</c:v>
                </c:pt>
                <c:pt idx="3698">
                  <c:v>1011.0</c:v>
                </c:pt>
                <c:pt idx="3699">
                  <c:v>1011.0</c:v>
                </c:pt>
                <c:pt idx="3700">
                  <c:v>1011.0</c:v>
                </c:pt>
                <c:pt idx="3701">
                  <c:v>1011.0</c:v>
                </c:pt>
                <c:pt idx="3702">
                  <c:v>1011.0</c:v>
                </c:pt>
                <c:pt idx="3703">
                  <c:v>1011.0</c:v>
                </c:pt>
                <c:pt idx="3704">
                  <c:v>1011.0</c:v>
                </c:pt>
                <c:pt idx="3705">
                  <c:v>1011.0</c:v>
                </c:pt>
                <c:pt idx="3706">
                  <c:v>1012.0</c:v>
                </c:pt>
                <c:pt idx="3707">
                  <c:v>1013.0</c:v>
                </c:pt>
                <c:pt idx="3708">
                  <c:v>1013.0</c:v>
                </c:pt>
                <c:pt idx="3709">
                  <c:v>1013.0</c:v>
                </c:pt>
                <c:pt idx="3710">
                  <c:v>1013.0</c:v>
                </c:pt>
                <c:pt idx="3711">
                  <c:v>1013.0</c:v>
                </c:pt>
                <c:pt idx="3712">
                  <c:v>1014.0</c:v>
                </c:pt>
                <c:pt idx="3713">
                  <c:v>1014.0</c:v>
                </c:pt>
                <c:pt idx="3714">
                  <c:v>1014.0</c:v>
                </c:pt>
                <c:pt idx="3715">
                  <c:v>1014.0</c:v>
                </c:pt>
                <c:pt idx="3716">
                  <c:v>1015.0</c:v>
                </c:pt>
                <c:pt idx="3717">
                  <c:v>1015.0</c:v>
                </c:pt>
                <c:pt idx="3718">
                  <c:v>1015.0</c:v>
                </c:pt>
                <c:pt idx="3719">
                  <c:v>1015.0</c:v>
                </c:pt>
                <c:pt idx="3720">
                  <c:v>1015.0</c:v>
                </c:pt>
                <c:pt idx="3721">
                  <c:v>1015.0</c:v>
                </c:pt>
                <c:pt idx="3722">
                  <c:v>1015.0</c:v>
                </c:pt>
                <c:pt idx="3723">
                  <c:v>1015.0</c:v>
                </c:pt>
                <c:pt idx="3724">
                  <c:v>1015.0</c:v>
                </c:pt>
                <c:pt idx="3725">
                  <c:v>1015.0</c:v>
                </c:pt>
                <c:pt idx="3726">
                  <c:v>1015.0</c:v>
                </c:pt>
                <c:pt idx="3727">
                  <c:v>1016.0</c:v>
                </c:pt>
                <c:pt idx="3728">
                  <c:v>1017.0</c:v>
                </c:pt>
                <c:pt idx="3729">
                  <c:v>1017.0</c:v>
                </c:pt>
                <c:pt idx="3730">
                  <c:v>1017.0</c:v>
                </c:pt>
                <c:pt idx="3731">
                  <c:v>1017.0</c:v>
                </c:pt>
                <c:pt idx="3732">
                  <c:v>1017.0</c:v>
                </c:pt>
                <c:pt idx="3733">
                  <c:v>1017.0</c:v>
                </c:pt>
                <c:pt idx="3734">
                  <c:v>1017.0</c:v>
                </c:pt>
                <c:pt idx="3735">
                  <c:v>1017.0</c:v>
                </c:pt>
                <c:pt idx="3736">
                  <c:v>1017.0</c:v>
                </c:pt>
                <c:pt idx="3737">
                  <c:v>1017.0</c:v>
                </c:pt>
                <c:pt idx="3738">
                  <c:v>1017.0</c:v>
                </c:pt>
                <c:pt idx="3739">
                  <c:v>1017.0</c:v>
                </c:pt>
                <c:pt idx="3740">
                  <c:v>1017.0</c:v>
                </c:pt>
                <c:pt idx="3741">
                  <c:v>1017.0</c:v>
                </c:pt>
                <c:pt idx="3742">
                  <c:v>1017.0</c:v>
                </c:pt>
                <c:pt idx="3743">
                  <c:v>1017.0</c:v>
                </c:pt>
                <c:pt idx="3744">
                  <c:v>1017.0</c:v>
                </c:pt>
                <c:pt idx="3745">
                  <c:v>1018.0</c:v>
                </c:pt>
                <c:pt idx="3746">
                  <c:v>1019.0</c:v>
                </c:pt>
                <c:pt idx="3747">
                  <c:v>1019.0</c:v>
                </c:pt>
                <c:pt idx="3748">
                  <c:v>1020.0</c:v>
                </c:pt>
                <c:pt idx="3749">
                  <c:v>1020.0</c:v>
                </c:pt>
                <c:pt idx="3750">
                  <c:v>1020.0</c:v>
                </c:pt>
                <c:pt idx="3751">
                  <c:v>1021.0</c:v>
                </c:pt>
                <c:pt idx="3752">
                  <c:v>1021.0</c:v>
                </c:pt>
                <c:pt idx="3753">
                  <c:v>1021.0</c:v>
                </c:pt>
                <c:pt idx="3754">
                  <c:v>1021.0</c:v>
                </c:pt>
                <c:pt idx="3755">
                  <c:v>1022.0</c:v>
                </c:pt>
                <c:pt idx="3756">
                  <c:v>1022.0</c:v>
                </c:pt>
                <c:pt idx="3757">
                  <c:v>1022.0</c:v>
                </c:pt>
                <c:pt idx="3758">
                  <c:v>1022.0</c:v>
                </c:pt>
                <c:pt idx="3759">
                  <c:v>1022.0</c:v>
                </c:pt>
                <c:pt idx="3760">
                  <c:v>1022.0</c:v>
                </c:pt>
                <c:pt idx="3761">
                  <c:v>1023.0</c:v>
                </c:pt>
                <c:pt idx="3762">
                  <c:v>1023.0</c:v>
                </c:pt>
                <c:pt idx="3763">
                  <c:v>1023.0</c:v>
                </c:pt>
                <c:pt idx="3764">
                  <c:v>1023.0</c:v>
                </c:pt>
                <c:pt idx="3765">
                  <c:v>1023.0</c:v>
                </c:pt>
                <c:pt idx="3766">
                  <c:v>1023.0</c:v>
                </c:pt>
                <c:pt idx="3767">
                  <c:v>1023.0</c:v>
                </c:pt>
                <c:pt idx="3768">
                  <c:v>1023.0</c:v>
                </c:pt>
                <c:pt idx="3769">
                  <c:v>1023.0</c:v>
                </c:pt>
                <c:pt idx="3770">
                  <c:v>1024.0</c:v>
                </c:pt>
                <c:pt idx="3771">
                  <c:v>1024.0</c:v>
                </c:pt>
                <c:pt idx="3772">
                  <c:v>1024.0</c:v>
                </c:pt>
                <c:pt idx="3773">
                  <c:v>1024.0</c:v>
                </c:pt>
                <c:pt idx="3774">
                  <c:v>1024.0</c:v>
                </c:pt>
                <c:pt idx="3775">
                  <c:v>1025.0</c:v>
                </c:pt>
                <c:pt idx="3776">
                  <c:v>1026.0</c:v>
                </c:pt>
                <c:pt idx="3777">
                  <c:v>1026.0</c:v>
                </c:pt>
                <c:pt idx="3778">
                  <c:v>1027.0</c:v>
                </c:pt>
                <c:pt idx="3779">
                  <c:v>1027.0</c:v>
                </c:pt>
                <c:pt idx="3780">
                  <c:v>1027.0</c:v>
                </c:pt>
                <c:pt idx="3781">
                  <c:v>1027.0</c:v>
                </c:pt>
                <c:pt idx="3782">
                  <c:v>1028.0</c:v>
                </c:pt>
                <c:pt idx="3783">
                  <c:v>1028.0</c:v>
                </c:pt>
                <c:pt idx="3784">
                  <c:v>1028.0</c:v>
                </c:pt>
                <c:pt idx="3785">
                  <c:v>1028.0</c:v>
                </c:pt>
                <c:pt idx="3786">
                  <c:v>1028.0</c:v>
                </c:pt>
                <c:pt idx="3787">
                  <c:v>1028.0</c:v>
                </c:pt>
                <c:pt idx="3788">
                  <c:v>1028.0</c:v>
                </c:pt>
                <c:pt idx="3789">
                  <c:v>1028.0</c:v>
                </c:pt>
                <c:pt idx="3790">
                  <c:v>1028.0</c:v>
                </c:pt>
                <c:pt idx="3791">
                  <c:v>1029.0</c:v>
                </c:pt>
                <c:pt idx="3792">
                  <c:v>1029.0</c:v>
                </c:pt>
                <c:pt idx="3793">
                  <c:v>1029.0</c:v>
                </c:pt>
                <c:pt idx="3794">
                  <c:v>1029.0</c:v>
                </c:pt>
                <c:pt idx="3795">
                  <c:v>1029.0</c:v>
                </c:pt>
                <c:pt idx="3796">
                  <c:v>1029.0</c:v>
                </c:pt>
                <c:pt idx="3797">
                  <c:v>1029.0</c:v>
                </c:pt>
                <c:pt idx="3798">
                  <c:v>1029.0</c:v>
                </c:pt>
                <c:pt idx="3799">
                  <c:v>1029.0</c:v>
                </c:pt>
                <c:pt idx="3800">
                  <c:v>1029.0</c:v>
                </c:pt>
                <c:pt idx="3801">
                  <c:v>1029.0</c:v>
                </c:pt>
                <c:pt idx="3802">
                  <c:v>1029.0</c:v>
                </c:pt>
                <c:pt idx="3803">
                  <c:v>1029.0</c:v>
                </c:pt>
                <c:pt idx="3804">
                  <c:v>1029.0</c:v>
                </c:pt>
                <c:pt idx="3805">
                  <c:v>1029.0</c:v>
                </c:pt>
                <c:pt idx="3806">
                  <c:v>1029.0</c:v>
                </c:pt>
                <c:pt idx="3807">
                  <c:v>1029.0</c:v>
                </c:pt>
                <c:pt idx="3808">
                  <c:v>1030.0</c:v>
                </c:pt>
                <c:pt idx="3809">
                  <c:v>1030.0</c:v>
                </c:pt>
                <c:pt idx="3810">
                  <c:v>1030.0</c:v>
                </c:pt>
                <c:pt idx="3811">
                  <c:v>1031.0</c:v>
                </c:pt>
                <c:pt idx="3812">
                  <c:v>1031.0</c:v>
                </c:pt>
                <c:pt idx="3813">
                  <c:v>1031.0</c:v>
                </c:pt>
                <c:pt idx="3814">
                  <c:v>1031.0</c:v>
                </c:pt>
                <c:pt idx="3815">
                  <c:v>1032.0</c:v>
                </c:pt>
                <c:pt idx="3816">
                  <c:v>1032.0</c:v>
                </c:pt>
                <c:pt idx="3817">
                  <c:v>1032.0</c:v>
                </c:pt>
                <c:pt idx="3818">
                  <c:v>1032.0</c:v>
                </c:pt>
                <c:pt idx="3819">
                  <c:v>1033.0</c:v>
                </c:pt>
                <c:pt idx="3820">
                  <c:v>1033.0</c:v>
                </c:pt>
                <c:pt idx="3821">
                  <c:v>1034.0</c:v>
                </c:pt>
                <c:pt idx="3822">
                  <c:v>1035.0</c:v>
                </c:pt>
                <c:pt idx="3823">
                  <c:v>1036.0</c:v>
                </c:pt>
                <c:pt idx="3824">
                  <c:v>1036.0</c:v>
                </c:pt>
                <c:pt idx="3825">
                  <c:v>1037.0</c:v>
                </c:pt>
                <c:pt idx="3826">
                  <c:v>1037.0</c:v>
                </c:pt>
                <c:pt idx="3827">
                  <c:v>1037.0</c:v>
                </c:pt>
                <c:pt idx="3828">
                  <c:v>1037.0</c:v>
                </c:pt>
                <c:pt idx="3829">
                  <c:v>1037.0</c:v>
                </c:pt>
                <c:pt idx="3830">
                  <c:v>1037.0</c:v>
                </c:pt>
                <c:pt idx="3831">
                  <c:v>1037.0</c:v>
                </c:pt>
                <c:pt idx="3832">
                  <c:v>1037.0</c:v>
                </c:pt>
                <c:pt idx="3833">
                  <c:v>1037.0</c:v>
                </c:pt>
                <c:pt idx="3834">
                  <c:v>1037.0</c:v>
                </c:pt>
                <c:pt idx="3835">
                  <c:v>1037.0</c:v>
                </c:pt>
                <c:pt idx="3836">
                  <c:v>1037.0</c:v>
                </c:pt>
                <c:pt idx="3837">
                  <c:v>1037.0</c:v>
                </c:pt>
                <c:pt idx="3838">
                  <c:v>1037.0</c:v>
                </c:pt>
                <c:pt idx="3839">
                  <c:v>1037.0</c:v>
                </c:pt>
                <c:pt idx="3840">
                  <c:v>1037.0</c:v>
                </c:pt>
                <c:pt idx="3841">
                  <c:v>1038.0</c:v>
                </c:pt>
                <c:pt idx="3842">
                  <c:v>1038.0</c:v>
                </c:pt>
                <c:pt idx="3843">
                  <c:v>1039.0</c:v>
                </c:pt>
                <c:pt idx="3844">
                  <c:v>1039.0</c:v>
                </c:pt>
                <c:pt idx="3845">
                  <c:v>1040.0</c:v>
                </c:pt>
                <c:pt idx="3846">
                  <c:v>1040.0</c:v>
                </c:pt>
                <c:pt idx="3847">
                  <c:v>1040.0</c:v>
                </c:pt>
                <c:pt idx="3848">
                  <c:v>1040.0</c:v>
                </c:pt>
                <c:pt idx="3849">
                  <c:v>1041.0</c:v>
                </c:pt>
                <c:pt idx="3850">
                  <c:v>1041.0</c:v>
                </c:pt>
                <c:pt idx="3851">
                  <c:v>1041.0</c:v>
                </c:pt>
                <c:pt idx="3852">
                  <c:v>1041.0</c:v>
                </c:pt>
                <c:pt idx="3853">
                  <c:v>1041.0</c:v>
                </c:pt>
                <c:pt idx="3854">
                  <c:v>1041.0</c:v>
                </c:pt>
                <c:pt idx="3855">
                  <c:v>1041.0</c:v>
                </c:pt>
                <c:pt idx="3856">
                  <c:v>1041.0</c:v>
                </c:pt>
                <c:pt idx="3857">
                  <c:v>1042.0</c:v>
                </c:pt>
                <c:pt idx="3858">
                  <c:v>1042.0</c:v>
                </c:pt>
                <c:pt idx="3859">
                  <c:v>1042.0</c:v>
                </c:pt>
                <c:pt idx="3860">
                  <c:v>1042.0</c:v>
                </c:pt>
                <c:pt idx="3861">
                  <c:v>1042.0</c:v>
                </c:pt>
                <c:pt idx="3862">
                  <c:v>1042.0</c:v>
                </c:pt>
                <c:pt idx="3863">
                  <c:v>1042.0</c:v>
                </c:pt>
                <c:pt idx="3864">
                  <c:v>1042.0</c:v>
                </c:pt>
                <c:pt idx="3865">
                  <c:v>1042.0</c:v>
                </c:pt>
                <c:pt idx="3866">
                  <c:v>1042.0</c:v>
                </c:pt>
                <c:pt idx="3867">
                  <c:v>1042.0</c:v>
                </c:pt>
                <c:pt idx="3868">
                  <c:v>1043.0</c:v>
                </c:pt>
                <c:pt idx="3869">
                  <c:v>1043.0</c:v>
                </c:pt>
                <c:pt idx="3870">
                  <c:v>1043.0</c:v>
                </c:pt>
                <c:pt idx="3871">
                  <c:v>1044.0</c:v>
                </c:pt>
                <c:pt idx="3872">
                  <c:v>1044.0</c:v>
                </c:pt>
                <c:pt idx="3873">
                  <c:v>1044.0</c:v>
                </c:pt>
                <c:pt idx="3874">
                  <c:v>1044.0</c:v>
                </c:pt>
                <c:pt idx="3875">
                  <c:v>1044.0</c:v>
                </c:pt>
                <c:pt idx="3876">
                  <c:v>1045.0</c:v>
                </c:pt>
                <c:pt idx="3877">
                  <c:v>1046.0</c:v>
                </c:pt>
                <c:pt idx="3878">
                  <c:v>1046.0</c:v>
                </c:pt>
                <c:pt idx="3879">
                  <c:v>1047.0</c:v>
                </c:pt>
                <c:pt idx="3880">
                  <c:v>1047.0</c:v>
                </c:pt>
                <c:pt idx="3881">
                  <c:v>1047.0</c:v>
                </c:pt>
                <c:pt idx="3882">
                  <c:v>1047.0</c:v>
                </c:pt>
                <c:pt idx="3883">
                  <c:v>1047.0</c:v>
                </c:pt>
                <c:pt idx="3884">
                  <c:v>1047.0</c:v>
                </c:pt>
                <c:pt idx="3885">
                  <c:v>1047.0</c:v>
                </c:pt>
                <c:pt idx="3886">
                  <c:v>1047.0</c:v>
                </c:pt>
                <c:pt idx="3887">
                  <c:v>1047.0</c:v>
                </c:pt>
                <c:pt idx="3888">
                  <c:v>1048.0</c:v>
                </c:pt>
                <c:pt idx="3889">
                  <c:v>1048.0</c:v>
                </c:pt>
                <c:pt idx="3890">
                  <c:v>1048.0</c:v>
                </c:pt>
                <c:pt idx="3891">
                  <c:v>1048.0</c:v>
                </c:pt>
                <c:pt idx="3892">
                  <c:v>1048.0</c:v>
                </c:pt>
                <c:pt idx="3893">
                  <c:v>1048.0</c:v>
                </c:pt>
                <c:pt idx="3894">
                  <c:v>1048.0</c:v>
                </c:pt>
                <c:pt idx="3895">
                  <c:v>1049.0</c:v>
                </c:pt>
                <c:pt idx="3896">
                  <c:v>1050.0</c:v>
                </c:pt>
                <c:pt idx="3897">
                  <c:v>1051.0</c:v>
                </c:pt>
                <c:pt idx="3898">
                  <c:v>1052.0</c:v>
                </c:pt>
                <c:pt idx="3899">
                  <c:v>1053.0</c:v>
                </c:pt>
                <c:pt idx="3900">
                  <c:v>1053.0</c:v>
                </c:pt>
                <c:pt idx="3901">
                  <c:v>1053.0</c:v>
                </c:pt>
                <c:pt idx="3902">
                  <c:v>1053.0</c:v>
                </c:pt>
                <c:pt idx="3903">
                  <c:v>1053.0</c:v>
                </c:pt>
                <c:pt idx="3904">
                  <c:v>1053.0</c:v>
                </c:pt>
                <c:pt idx="3905">
                  <c:v>1053.0</c:v>
                </c:pt>
                <c:pt idx="3906">
                  <c:v>1054.0</c:v>
                </c:pt>
                <c:pt idx="3907">
                  <c:v>1054.0</c:v>
                </c:pt>
                <c:pt idx="3908">
                  <c:v>1054.0</c:v>
                </c:pt>
                <c:pt idx="3909">
                  <c:v>1054.0</c:v>
                </c:pt>
                <c:pt idx="3910">
                  <c:v>1054.0</c:v>
                </c:pt>
                <c:pt idx="3911">
                  <c:v>1054.0</c:v>
                </c:pt>
                <c:pt idx="3912">
                  <c:v>1054.0</c:v>
                </c:pt>
                <c:pt idx="3913">
                  <c:v>1054.0</c:v>
                </c:pt>
                <c:pt idx="3914">
                  <c:v>1055.0</c:v>
                </c:pt>
                <c:pt idx="3915">
                  <c:v>1055.0</c:v>
                </c:pt>
                <c:pt idx="3916">
                  <c:v>1055.0</c:v>
                </c:pt>
                <c:pt idx="3917">
                  <c:v>1055.0</c:v>
                </c:pt>
                <c:pt idx="3918">
                  <c:v>1055.0</c:v>
                </c:pt>
                <c:pt idx="3919">
                  <c:v>1056.0</c:v>
                </c:pt>
                <c:pt idx="3920">
                  <c:v>1057.0</c:v>
                </c:pt>
                <c:pt idx="3921">
                  <c:v>1057.0</c:v>
                </c:pt>
                <c:pt idx="3922">
                  <c:v>1057.0</c:v>
                </c:pt>
                <c:pt idx="3923">
                  <c:v>1057.0</c:v>
                </c:pt>
                <c:pt idx="3924">
                  <c:v>1058.0</c:v>
                </c:pt>
                <c:pt idx="3925">
                  <c:v>1059.0</c:v>
                </c:pt>
                <c:pt idx="3926">
                  <c:v>1059.0</c:v>
                </c:pt>
                <c:pt idx="3927">
                  <c:v>1059.0</c:v>
                </c:pt>
                <c:pt idx="3928">
                  <c:v>1059.0</c:v>
                </c:pt>
                <c:pt idx="3929">
                  <c:v>1059.0</c:v>
                </c:pt>
                <c:pt idx="3930">
                  <c:v>1059.0</c:v>
                </c:pt>
                <c:pt idx="3931">
                  <c:v>1060.0</c:v>
                </c:pt>
                <c:pt idx="3932">
                  <c:v>1060.0</c:v>
                </c:pt>
                <c:pt idx="3933">
                  <c:v>1060.0</c:v>
                </c:pt>
                <c:pt idx="3934">
                  <c:v>1060.0</c:v>
                </c:pt>
                <c:pt idx="3935">
                  <c:v>1061.0</c:v>
                </c:pt>
                <c:pt idx="3936">
                  <c:v>1062.0</c:v>
                </c:pt>
                <c:pt idx="3937">
                  <c:v>1062.0</c:v>
                </c:pt>
                <c:pt idx="3938">
                  <c:v>1062.0</c:v>
                </c:pt>
                <c:pt idx="3939">
                  <c:v>1062.0</c:v>
                </c:pt>
                <c:pt idx="3940">
                  <c:v>1062.0</c:v>
                </c:pt>
                <c:pt idx="3941">
                  <c:v>1062.0</c:v>
                </c:pt>
                <c:pt idx="3942">
                  <c:v>1062.0</c:v>
                </c:pt>
                <c:pt idx="3943">
                  <c:v>1062.0</c:v>
                </c:pt>
                <c:pt idx="3944">
                  <c:v>1062.0</c:v>
                </c:pt>
                <c:pt idx="3945">
                  <c:v>1063.0</c:v>
                </c:pt>
                <c:pt idx="3946">
                  <c:v>1064.0</c:v>
                </c:pt>
                <c:pt idx="3947">
                  <c:v>1065.0</c:v>
                </c:pt>
                <c:pt idx="3948">
                  <c:v>1065.0</c:v>
                </c:pt>
                <c:pt idx="3949">
                  <c:v>1066.0</c:v>
                </c:pt>
                <c:pt idx="3950">
                  <c:v>1066.0</c:v>
                </c:pt>
                <c:pt idx="3951">
                  <c:v>1066.0</c:v>
                </c:pt>
                <c:pt idx="3952">
                  <c:v>1066.0</c:v>
                </c:pt>
                <c:pt idx="3953">
                  <c:v>1066.0</c:v>
                </c:pt>
                <c:pt idx="3954">
                  <c:v>1066.0</c:v>
                </c:pt>
                <c:pt idx="3955">
                  <c:v>1067.0</c:v>
                </c:pt>
                <c:pt idx="3956">
                  <c:v>1067.0</c:v>
                </c:pt>
                <c:pt idx="3957">
                  <c:v>1067.0</c:v>
                </c:pt>
                <c:pt idx="3958">
                  <c:v>1067.0</c:v>
                </c:pt>
                <c:pt idx="3959">
                  <c:v>1067.0</c:v>
                </c:pt>
                <c:pt idx="3960">
                  <c:v>1067.0</c:v>
                </c:pt>
                <c:pt idx="3961">
                  <c:v>1067.0</c:v>
                </c:pt>
                <c:pt idx="3962">
                  <c:v>1067.0</c:v>
                </c:pt>
                <c:pt idx="3963">
                  <c:v>1067.0</c:v>
                </c:pt>
                <c:pt idx="3964">
                  <c:v>1067.0</c:v>
                </c:pt>
                <c:pt idx="3965">
                  <c:v>1067.0</c:v>
                </c:pt>
                <c:pt idx="3966">
                  <c:v>1067.0</c:v>
                </c:pt>
                <c:pt idx="3967">
                  <c:v>1067.0</c:v>
                </c:pt>
                <c:pt idx="3968">
                  <c:v>1067.0</c:v>
                </c:pt>
                <c:pt idx="3969">
                  <c:v>1067.0</c:v>
                </c:pt>
                <c:pt idx="3970">
                  <c:v>1067.0</c:v>
                </c:pt>
                <c:pt idx="3971">
                  <c:v>1067.0</c:v>
                </c:pt>
                <c:pt idx="3972">
                  <c:v>1067.0</c:v>
                </c:pt>
                <c:pt idx="3973">
                  <c:v>1067.0</c:v>
                </c:pt>
                <c:pt idx="3974">
                  <c:v>1067.0</c:v>
                </c:pt>
                <c:pt idx="3975">
                  <c:v>1067.0</c:v>
                </c:pt>
                <c:pt idx="3976">
                  <c:v>1068.0</c:v>
                </c:pt>
                <c:pt idx="3977">
                  <c:v>1068.0</c:v>
                </c:pt>
                <c:pt idx="3978">
                  <c:v>1068.0</c:v>
                </c:pt>
                <c:pt idx="3979">
                  <c:v>1068.0</c:v>
                </c:pt>
                <c:pt idx="3980">
                  <c:v>1068.0</c:v>
                </c:pt>
                <c:pt idx="3981">
                  <c:v>1068.0</c:v>
                </c:pt>
                <c:pt idx="3982">
                  <c:v>1068.0</c:v>
                </c:pt>
                <c:pt idx="3983">
                  <c:v>1068.0</c:v>
                </c:pt>
                <c:pt idx="3984">
                  <c:v>1068.0</c:v>
                </c:pt>
                <c:pt idx="3985">
                  <c:v>1068.0</c:v>
                </c:pt>
                <c:pt idx="3986">
                  <c:v>1068.0</c:v>
                </c:pt>
                <c:pt idx="3987">
                  <c:v>1068.0</c:v>
                </c:pt>
                <c:pt idx="3988">
                  <c:v>1068.0</c:v>
                </c:pt>
                <c:pt idx="3989">
                  <c:v>1068.0</c:v>
                </c:pt>
                <c:pt idx="3990">
                  <c:v>1069.0</c:v>
                </c:pt>
                <c:pt idx="3991">
                  <c:v>1069.0</c:v>
                </c:pt>
                <c:pt idx="3992">
                  <c:v>1070.0</c:v>
                </c:pt>
                <c:pt idx="3993">
                  <c:v>1070.0</c:v>
                </c:pt>
                <c:pt idx="3994">
                  <c:v>1070.0</c:v>
                </c:pt>
                <c:pt idx="3995">
                  <c:v>1070.0</c:v>
                </c:pt>
                <c:pt idx="3996">
                  <c:v>1071.0</c:v>
                </c:pt>
                <c:pt idx="3997">
                  <c:v>1072.0</c:v>
                </c:pt>
                <c:pt idx="3998">
                  <c:v>1072.0</c:v>
                </c:pt>
                <c:pt idx="3999">
                  <c:v>1072.0</c:v>
                </c:pt>
                <c:pt idx="4000">
                  <c:v>1072.0</c:v>
                </c:pt>
                <c:pt idx="4001">
                  <c:v>1073.0</c:v>
                </c:pt>
                <c:pt idx="4002">
                  <c:v>1074.0</c:v>
                </c:pt>
                <c:pt idx="4003">
                  <c:v>1074.0</c:v>
                </c:pt>
                <c:pt idx="4004">
                  <c:v>1074.0</c:v>
                </c:pt>
                <c:pt idx="4005">
                  <c:v>1074.0</c:v>
                </c:pt>
                <c:pt idx="4006">
                  <c:v>1074.0</c:v>
                </c:pt>
                <c:pt idx="4007">
                  <c:v>1074.0</c:v>
                </c:pt>
                <c:pt idx="4008">
                  <c:v>1074.0</c:v>
                </c:pt>
                <c:pt idx="4009">
                  <c:v>1074.0</c:v>
                </c:pt>
                <c:pt idx="4010">
                  <c:v>1074.0</c:v>
                </c:pt>
                <c:pt idx="4011">
                  <c:v>1074.0</c:v>
                </c:pt>
                <c:pt idx="4012">
                  <c:v>1075.0</c:v>
                </c:pt>
                <c:pt idx="4013">
                  <c:v>1075.0</c:v>
                </c:pt>
                <c:pt idx="4014">
                  <c:v>1075.0</c:v>
                </c:pt>
                <c:pt idx="4015">
                  <c:v>1075.0</c:v>
                </c:pt>
                <c:pt idx="4016">
                  <c:v>1075.0</c:v>
                </c:pt>
                <c:pt idx="4017">
                  <c:v>1075.0</c:v>
                </c:pt>
                <c:pt idx="4018">
                  <c:v>1075.0</c:v>
                </c:pt>
                <c:pt idx="4019">
                  <c:v>1075.0</c:v>
                </c:pt>
                <c:pt idx="4020">
                  <c:v>1075.0</c:v>
                </c:pt>
                <c:pt idx="4021">
                  <c:v>1075.0</c:v>
                </c:pt>
                <c:pt idx="4022">
                  <c:v>1075.0</c:v>
                </c:pt>
                <c:pt idx="4023">
                  <c:v>1075.0</c:v>
                </c:pt>
                <c:pt idx="4024">
                  <c:v>1075.0</c:v>
                </c:pt>
                <c:pt idx="4025">
                  <c:v>1075.0</c:v>
                </c:pt>
                <c:pt idx="4026">
                  <c:v>1075.0</c:v>
                </c:pt>
                <c:pt idx="4027">
                  <c:v>1075.0</c:v>
                </c:pt>
                <c:pt idx="4028">
                  <c:v>1076.0</c:v>
                </c:pt>
                <c:pt idx="4029">
                  <c:v>1077.0</c:v>
                </c:pt>
                <c:pt idx="4030">
                  <c:v>1078.0</c:v>
                </c:pt>
                <c:pt idx="4031">
                  <c:v>1079.0</c:v>
                </c:pt>
                <c:pt idx="4032">
                  <c:v>1080.0</c:v>
                </c:pt>
                <c:pt idx="4033">
                  <c:v>1081.0</c:v>
                </c:pt>
                <c:pt idx="4034">
                  <c:v>1081.0</c:v>
                </c:pt>
                <c:pt idx="4035">
                  <c:v>1081.0</c:v>
                </c:pt>
                <c:pt idx="4036">
                  <c:v>1081.0</c:v>
                </c:pt>
                <c:pt idx="4037">
                  <c:v>1081.0</c:v>
                </c:pt>
                <c:pt idx="4038">
                  <c:v>1081.0</c:v>
                </c:pt>
                <c:pt idx="4039">
                  <c:v>1081.0</c:v>
                </c:pt>
                <c:pt idx="4040">
                  <c:v>1081.0</c:v>
                </c:pt>
                <c:pt idx="4041">
                  <c:v>1081.0</c:v>
                </c:pt>
                <c:pt idx="4042">
                  <c:v>1081.0</c:v>
                </c:pt>
                <c:pt idx="4043">
                  <c:v>1081.0</c:v>
                </c:pt>
                <c:pt idx="4044">
                  <c:v>1081.0</c:v>
                </c:pt>
                <c:pt idx="4045">
                  <c:v>1081.0</c:v>
                </c:pt>
                <c:pt idx="4046">
                  <c:v>1081.0</c:v>
                </c:pt>
                <c:pt idx="4047">
                  <c:v>1082.0</c:v>
                </c:pt>
                <c:pt idx="4048">
                  <c:v>1083.0</c:v>
                </c:pt>
                <c:pt idx="4049">
                  <c:v>1084.0</c:v>
                </c:pt>
                <c:pt idx="4050">
                  <c:v>1084.0</c:v>
                </c:pt>
                <c:pt idx="4051">
                  <c:v>1084.0</c:v>
                </c:pt>
                <c:pt idx="4052">
                  <c:v>1085.0</c:v>
                </c:pt>
                <c:pt idx="4053">
                  <c:v>1086.0</c:v>
                </c:pt>
                <c:pt idx="4054">
                  <c:v>1086.0</c:v>
                </c:pt>
                <c:pt idx="4055">
                  <c:v>1087.0</c:v>
                </c:pt>
                <c:pt idx="4056">
                  <c:v>1088.0</c:v>
                </c:pt>
                <c:pt idx="4057">
                  <c:v>1089.0</c:v>
                </c:pt>
                <c:pt idx="4058">
                  <c:v>1089.0</c:v>
                </c:pt>
                <c:pt idx="4059">
                  <c:v>1090.0</c:v>
                </c:pt>
                <c:pt idx="4060">
                  <c:v>1091.0</c:v>
                </c:pt>
                <c:pt idx="4061">
                  <c:v>1092.0</c:v>
                </c:pt>
                <c:pt idx="4062">
                  <c:v>1092.0</c:v>
                </c:pt>
                <c:pt idx="4063">
                  <c:v>1092.0</c:v>
                </c:pt>
                <c:pt idx="4064">
                  <c:v>1092.0</c:v>
                </c:pt>
                <c:pt idx="4065">
                  <c:v>1092.0</c:v>
                </c:pt>
                <c:pt idx="4066">
                  <c:v>1092.0</c:v>
                </c:pt>
                <c:pt idx="4067">
                  <c:v>1093.0</c:v>
                </c:pt>
                <c:pt idx="4068">
                  <c:v>1093.0</c:v>
                </c:pt>
                <c:pt idx="4069">
                  <c:v>1093.0</c:v>
                </c:pt>
                <c:pt idx="4070">
                  <c:v>1093.0</c:v>
                </c:pt>
                <c:pt idx="4071">
                  <c:v>1093.0</c:v>
                </c:pt>
                <c:pt idx="4072">
                  <c:v>1094.0</c:v>
                </c:pt>
                <c:pt idx="4073">
                  <c:v>1094.0</c:v>
                </c:pt>
                <c:pt idx="4074">
                  <c:v>1095.0</c:v>
                </c:pt>
                <c:pt idx="4075">
                  <c:v>1095.0</c:v>
                </c:pt>
                <c:pt idx="4076">
                  <c:v>1095.0</c:v>
                </c:pt>
                <c:pt idx="4077">
                  <c:v>1095.0</c:v>
                </c:pt>
                <c:pt idx="4078">
                  <c:v>1095.0</c:v>
                </c:pt>
                <c:pt idx="4079">
                  <c:v>1095.0</c:v>
                </c:pt>
                <c:pt idx="4080">
                  <c:v>1096.0</c:v>
                </c:pt>
                <c:pt idx="4081">
                  <c:v>1096.0</c:v>
                </c:pt>
                <c:pt idx="4082">
                  <c:v>1097.0</c:v>
                </c:pt>
                <c:pt idx="4083">
                  <c:v>1098.0</c:v>
                </c:pt>
                <c:pt idx="4084">
                  <c:v>1098.0</c:v>
                </c:pt>
                <c:pt idx="4085">
                  <c:v>1098.0</c:v>
                </c:pt>
                <c:pt idx="4086">
                  <c:v>1099.0</c:v>
                </c:pt>
                <c:pt idx="4087">
                  <c:v>1099.0</c:v>
                </c:pt>
                <c:pt idx="4088">
                  <c:v>1099.0</c:v>
                </c:pt>
                <c:pt idx="4089">
                  <c:v>1100.0</c:v>
                </c:pt>
                <c:pt idx="4090">
                  <c:v>1100.0</c:v>
                </c:pt>
                <c:pt idx="4091">
                  <c:v>1100.0</c:v>
                </c:pt>
                <c:pt idx="4092">
                  <c:v>1100.0</c:v>
                </c:pt>
                <c:pt idx="4093">
                  <c:v>1100.0</c:v>
                </c:pt>
                <c:pt idx="4094">
                  <c:v>1101.0</c:v>
                </c:pt>
                <c:pt idx="4095">
                  <c:v>1102.0</c:v>
                </c:pt>
                <c:pt idx="4096">
                  <c:v>1103.0</c:v>
                </c:pt>
                <c:pt idx="4097">
                  <c:v>1103.0</c:v>
                </c:pt>
                <c:pt idx="4098">
                  <c:v>1103.0</c:v>
                </c:pt>
                <c:pt idx="4099">
                  <c:v>1104.0</c:v>
                </c:pt>
                <c:pt idx="4100">
                  <c:v>1104.0</c:v>
                </c:pt>
                <c:pt idx="4101">
                  <c:v>1105.0</c:v>
                </c:pt>
                <c:pt idx="4102">
                  <c:v>1105.0</c:v>
                </c:pt>
                <c:pt idx="4103">
                  <c:v>1105.0</c:v>
                </c:pt>
                <c:pt idx="4104">
                  <c:v>1106.0</c:v>
                </c:pt>
                <c:pt idx="4105">
                  <c:v>1107.0</c:v>
                </c:pt>
                <c:pt idx="4106">
                  <c:v>1107.0</c:v>
                </c:pt>
                <c:pt idx="4107">
                  <c:v>1108.0</c:v>
                </c:pt>
                <c:pt idx="4108">
                  <c:v>1108.0</c:v>
                </c:pt>
                <c:pt idx="4109">
                  <c:v>1109.0</c:v>
                </c:pt>
                <c:pt idx="4110">
                  <c:v>1110.0</c:v>
                </c:pt>
                <c:pt idx="4111">
                  <c:v>1111.0</c:v>
                </c:pt>
                <c:pt idx="4112">
                  <c:v>1111.0</c:v>
                </c:pt>
                <c:pt idx="4113">
                  <c:v>1111.0</c:v>
                </c:pt>
                <c:pt idx="4114">
                  <c:v>1111.0</c:v>
                </c:pt>
                <c:pt idx="4115">
                  <c:v>1111.0</c:v>
                </c:pt>
                <c:pt idx="4116">
                  <c:v>1111.0</c:v>
                </c:pt>
                <c:pt idx="4117">
                  <c:v>1111.0</c:v>
                </c:pt>
                <c:pt idx="4118">
                  <c:v>1111.0</c:v>
                </c:pt>
                <c:pt idx="4119">
                  <c:v>1111.0</c:v>
                </c:pt>
                <c:pt idx="4120">
                  <c:v>1111.0</c:v>
                </c:pt>
                <c:pt idx="4121">
                  <c:v>1111.0</c:v>
                </c:pt>
                <c:pt idx="4122">
                  <c:v>1112.0</c:v>
                </c:pt>
                <c:pt idx="4123">
                  <c:v>1113.0</c:v>
                </c:pt>
                <c:pt idx="4124">
                  <c:v>1114.0</c:v>
                </c:pt>
                <c:pt idx="4125">
                  <c:v>1114.0</c:v>
                </c:pt>
                <c:pt idx="4126">
                  <c:v>1114.0</c:v>
                </c:pt>
                <c:pt idx="4127">
                  <c:v>1114.0</c:v>
                </c:pt>
                <c:pt idx="4128">
                  <c:v>1114.0</c:v>
                </c:pt>
                <c:pt idx="4129">
                  <c:v>1114.0</c:v>
                </c:pt>
                <c:pt idx="4130">
                  <c:v>1115.0</c:v>
                </c:pt>
                <c:pt idx="4131">
                  <c:v>1115.0</c:v>
                </c:pt>
                <c:pt idx="4132">
                  <c:v>1116.0</c:v>
                </c:pt>
                <c:pt idx="4133">
                  <c:v>1116.0</c:v>
                </c:pt>
                <c:pt idx="4134">
                  <c:v>1116.0</c:v>
                </c:pt>
                <c:pt idx="4135">
                  <c:v>1117.0</c:v>
                </c:pt>
                <c:pt idx="4136">
                  <c:v>1118.0</c:v>
                </c:pt>
                <c:pt idx="4137">
                  <c:v>1118.0</c:v>
                </c:pt>
                <c:pt idx="4138">
                  <c:v>1118.0</c:v>
                </c:pt>
                <c:pt idx="4139">
                  <c:v>1118.0</c:v>
                </c:pt>
                <c:pt idx="4140">
                  <c:v>1118.0</c:v>
                </c:pt>
                <c:pt idx="4141">
                  <c:v>1118.0</c:v>
                </c:pt>
                <c:pt idx="4142">
                  <c:v>1118.0</c:v>
                </c:pt>
                <c:pt idx="4143">
                  <c:v>1118.0</c:v>
                </c:pt>
                <c:pt idx="4144">
                  <c:v>1119.0</c:v>
                </c:pt>
                <c:pt idx="4145">
                  <c:v>1120.0</c:v>
                </c:pt>
                <c:pt idx="4146">
                  <c:v>1120.0</c:v>
                </c:pt>
                <c:pt idx="4147">
                  <c:v>1120.0</c:v>
                </c:pt>
                <c:pt idx="4148">
                  <c:v>1120.0</c:v>
                </c:pt>
                <c:pt idx="4149">
                  <c:v>1120.0</c:v>
                </c:pt>
                <c:pt idx="4150">
                  <c:v>1120.0</c:v>
                </c:pt>
                <c:pt idx="4151">
                  <c:v>1120.0</c:v>
                </c:pt>
                <c:pt idx="4152">
                  <c:v>1120.0</c:v>
                </c:pt>
                <c:pt idx="4153">
                  <c:v>1120.0</c:v>
                </c:pt>
                <c:pt idx="4154">
                  <c:v>1121.0</c:v>
                </c:pt>
                <c:pt idx="4155">
                  <c:v>1121.0</c:v>
                </c:pt>
                <c:pt idx="4156">
                  <c:v>1121.0</c:v>
                </c:pt>
                <c:pt idx="4157">
                  <c:v>1121.0</c:v>
                </c:pt>
                <c:pt idx="4158">
                  <c:v>1121.0</c:v>
                </c:pt>
                <c:pt idx="4159">
                  <c:v>1121.0</c:v>
                </c:pt>
                <c:pt idx="4160">
                  <c:v>1121.0</c:v>
                </c:pt>
                <c:pt idx="4161">
                  <c:v>1121.0</c:v>
                </c:pt>
                <c:pt idx="4162">
                  <c:v>1121.0</c:v>
                </c:pt>
                <c:pt idx="4163">
                  <c:v>1121.0</c:v>
                </c:pt>
                <c:pt idx="4164">
                  <c:v>1122.0</c:v>
                </c:pt>
                <c:pt idx="4165">
                  <c:v>1122.0</c:v>
                </c:pt>
                <c:pt idx="4166">
                  <c:v>1122.0</c:v>
                </c:pt>
                <c:pt idx="4167">
                  <c:v>1122.0</c:v>
                </c:pt>
                <c:pt idx="4168">
                  <c:v>1123.0</c:v>
                </c:pt>
                <c:pt idx="4169">
                  <c:v>1123.0</c:v>
                </c:pt>
                <c:pt idx="4170">
                  <c:v>1123.0</c:v>
                </c:pt>
                <c:pt idx="4171">
                  <c:v>1123.0</c:v>
                </c:pt>
                <c:pt idx="4172">
                  <c:v>1123.0</c:v>
                </c:pt>
                <c:pt idx="4173">
                  <c:v>1123.0</c:v>
                </c:pt>
                <c:pt idx="4174">
                  <c:v>1123.0</c:v>
                </c:pt>
                <c:pt idx="4175">
                  <c:v>1123.0</c:v>
                </c:pt>
                <c:pt idx="4176">
                  <c:v>1123.0</c:v>
                </c:pt>
                <c:pt idx="4177">
                  <c:v>1123.0</c:v>
                </c:pt>
                <c:pt idx="4178">
                  <c:v>1123.0</c:v>
                </c:pt>
                <c:pt idx="4179">
                  <c:v>1123.0</c:v>
                </c:pt>
                <c:pt idx="4180">
                  <c:v>1123.0</c:v>
                </c:pt>
                <c:pt idx="4181">
                  <c:v>1123.0</c:v>
                </c:pt>
                <c:pt idx="4182">
                  <c:v>1123.0</c:v>
                </c:pt>
                <c:pt idx="4183">
                  <c:v>1124.0</c:v>
                </c:pt>
                <c:pt idx="4184">
                  <c:v>1124.0</c:v>
                </c:pt>
                <c:pt idx="4185">
                  <c:v>1124.0</c:v>
                </c:pt>
                <c:pt idx="4186">
                  <c:v>1125.0</c:v>
                </c:pt>
                <c:pt idx="4187">
                  <c:v>1125.0</c:v>
                </c:pt>
                <c:pt idx="4188">
                  <c:v>1126.0</c:v>
                </c:pt>
                <c:pt idx="4189">
                  <c:v>1126.0</c:v>
                </c:pt>
                <c:pt idx="4190">
                  <c:v>1126.0</c:v>
                </c:pt>
                <c:pt idx="4191">
                  <c:v>1126.0</c:v>
                </c:pt>
                <c:pt idx="4192">
                  <c:v>1126.0</c:v>
                </c:pt>
                <c:pt idx="4193">
                  <c:v>1126.0</c:v>
                </c:pt>
                <c:pt idx="4194">
                  <c:v>1126.0</c:v>
                </c:pt>
                <c:pt idx="4195">
                  <c:v>1126.0</c:v>
                </c:pt>
                <c:pt idx="4196">
                  <c:v>1126.0</c:v>
                </c:pt>
                <c:pt idx="4197">
                  <c:v>1126.0</c:v>
                </c:pt>
                <c:pt idx="4198">
                  <c:v>1126.0</c:v>
                </c:pt>
                <c:pt idx="4199">
                  <c:v>1126.0</c:v>
                </c:pt>
                <c:pt idx="4200">
                  <c:v>1126.0</c:v>
                </c:pt>
                <c:pt idx="4201">
                  <c:v>1126.0</c:v>
                </c:pt>
                <c:pt idx="4202">
                  <c:v>1126.0</c:v>
                </c:pt>
                <c:pt idx="4203">
                  <c:v>1126.0</c:v>
                </c:pt>
                <c:pt idx="4204">
                  <c:v>1126.0</c:v>
                </c:pt>
                <c:pt idx="4205">
                  <c:v>1127.0</c:v>
                </c:pt>
                <c:pt idx="4206">
                  <c:v>1128.0</c:v>
                </c:pt>
                <c:pt idx="4207">
                  <c:v>1128.0</c:v>
                </c:pt>
                <c:pt idx="4208">
                  <c:v>1128.0</c:v>
                </c:pt>
                <c:pt idx="4209">
                  <c:v>1128.0</c:v>
                </c:pt>
                <c:pt idx="4210">
                  <c:v>1129.0</c:v>
                </c:pt>
                <c:pt idx="4211">
                  <c:v>1129.0</c:v>
                </c:pt>
                <c:pt idx="4212">
                  <c:v>1129.0</c:v>
                </c:pt>
                <c:pt idx="4213">
                  <c:v>1129.0</c:v>
                </c:pt>
                <c:pt idx="4214">
                  <c:v>1129.0</c:v>
                </c:pt>
                <c:pt idx="4215">
                  <c:v>1129.0</c:v>
                </c:pt>
                <c:pt idx="4216">
                  <c:v>1129.0</c:v>
                </c:pt>
                <c:pt idx="4217">
                  <c:v>1129.0</c:v>
                </c:pt>
                <c:pt idx="4218">
                  <c:v>1129.0</c:v>
                </c:pt>
                <c:pt idx="4219">
                  <c:v>1129.0</c:v>
                </c:pt>
                <c:pt idx="4220">
                  <c:v>1129.0</c:v>
                </c:pt>
                <c:pt idx="4221">
                  <c:v>1129.0</c:v>
                </c:pt>
                <c:pt idx="4222">
                  <c:v>1129.0</c:v>
                </c:pt>
                <c:pt idx="4223">
                  <c:v>1129.0</c:v>
                </c:pt>
                <c:pt idx="4224">
                  <c:v>1129.0</c:v>
                </c:pt>
                <c:pt idx="4225">
                  <c:v>1129.0</c:v>
                </c:pt>
                <c:pt idx="4226">
                  <c:v>1129.0</c:v>
                </c:pt>
                <c:pt idx="4227">
                  <c:v>1129.0</c:v>
                </c:pt>
                <c:pt idx="4228">
                  <c:v>1129.0</c:v>
                </c:pt>
                <c:pt idx="4229">
                  <c:v>1129.0</c:v>
                </c:pt>
                <c:pt idx="4230">
                  <c:v>1129.0</c:v>
                </c:pt>
                <c:pt idx="4231">
                  <c:v>1129.0</c:v>
                </c:pt>
                <c:pt idx="4232">
                  <c:v>1129.0</c:v>
                </c:pt>
                <c:pt idx="4233">
                  <c:v>1129.0</c:v>
                </c:pt>
                <c:pt idx="4234">
                  <c:v>1129.0</c:v>
                </c:pt>
                <c:pt idx="4235">
                  <c:v>1129.0</c:v>
                </c:pt>
                <c:pt idx="4236">
                  <c:v>1129.0</c:v>
                </c:pt>
                <c:pt idx="4237">
                  <c:v>1129.0</c:v>
                </c:pt>
                <c:pt idx="4238">
                  <c:v>1129.0</c:v>
                </c:pt>
                <c:pt idx="4239">
                  <c:v>1129.0</c:v>
                </c:pt>
                <c:pt idx="4240">
                  <c:v>1129.0</c:v>
                </c:pt>
                <c:pt idx="4241">
                  <c:v>1129.0</c:v>
                </c:pt>
                <c:pt idx="4242">
                  <c:v>1129.0</c:v>
                </c:pt>
                <c:pt idx="4243">
                  <c:v>1129.0</c:v>
                </c:pt>
                <c:pt idx="4244">
                  <c:v>1129.0</c:v>
                </c:pt>
                <c:pt idx="4245">
                  <c:v>1129.0</c:v>
                </c:pt>
                <c:pt idx="4246">
                  <c:v>1129.0</c:v>
                </c:pt>
                <c:pt idx="4247">
                  <c:v>1129.0</c:v>
                </c:pt>
                <c:pt idx="4248">
                  <c:v>1130.0</c:v>
                </c:pt>
                <c:pt idx="4249">
                  <c:v>1131.0</c:v>
                </c:pt>
                <c:pt idx="4250">
                  <c:v>1132.0</c:v>
                </c:pt>
                <c:pt idx="4251">
                  <c:v>1133.0</c:v>
                </c:pt>
                <c:pt idx="4252">
                  <c:v>1134.0</c:v>
                </c:pt>
                <c:pt idx="4253">
                  <c:v>1135.0</c:v>
                </c:pt>
                <c:pt idx="4254">
                  <c:v>1136.0</c:v>
                </c:pt>
                <c:pt idx="4255">
                  <c:v>1136.0</c:v>
                </c:pt>
                <c:pt idx="4256">
                  <c:v>1136.0</c:v>
                </c:pt>
                <c:pt idx="4257">
                  <c:v>1136.0</c:v>
                </c:pt>
                <c:pt idx="4258">
                  <c:v>1136.0</c:v>
                </c:pt>
                <c:pt idx="4259">
                  <c:v>1136.0</c:v>
                </c:pt>
                <c:pt idx="4260">
                  <c:v>1136.0</c:v>
                </c:pt>
                <c:pt idx="4261">
                  <c:v>1137.0</c:v>
                </c:pt>
                <c:pt idx="4262">
                  <c:v>1138.0</c:v>
                </c:pt>
                <c:pt idx="4263">
                  <c:v>1138.0</c:v>
                </c:pt>
                <c:pt idx="4264">
                  <c:v>1138.0</c:v>
                </c:pt>
                <c:pt idx="4265">
                  <c:v>1138.0</c:v>
                </c:pt>
                <c:pt idx="4266">
                  <c:v>1138.0</c:v>
                </c:pt>
                <c:pt idx="4267">
                  <c:v>1138.0</c:v>
                </c:pt>
                <c:pt idx="4268">
                  <c:v>1138.0</c:v>
                </c:pt>
                <c:pt idx="4269">
                  <c:v>1138.0</c:v>
                </c:pt>
                <c:pt idx="4270">
                  <c:v>1138.0</c:v>
                </c:pt>
                <c:pt idx="4271">
                  <c:v>1138.0</c:v>
                </c:pt>
                <c:pt idx="4272">
                  <c:v>1138.0</c:v>
                </c:pt>
                <c:pt idx="4273">
                  <c:v>1138.0</c:v>
                </c:pt>
                <c:pt idx="4274">
                  <c:v>1138.0</c:v>
                </c:pt>
                <c:pt idx="4275">
                  <c:v>1138.0</c:v>
                </c:pt>
                <c:pt idx="4276">
                  <c:v>1138.0</c:v>
                </c:pt>
                <c:pt idx="4277">
                  <c:v>1138.0</c:v>
                </c:pt>
                <c:pt idx="4278">
                  <c:v>1138.0</c:v>
                </c:pt>
                <c:pt idx="4279">
                  <c:v>1138.0</c:v>
                </c:pt>
                <c:pt idx="4280">
                  <c:v>1138.0</c:v>
                </c:pt>
                <c:pt idx="4281">
                  <c:v>1138.0</c:v>
                </c:pt>
                <c:pt idx="4282">
                  <c:v>1138.0</c:v>
                </c:pt>
                <c:pt idx="4283">
                  <c:v>1138.0</c:v>
                </c:pt>
                <c:pt idx="4284">
                  <c:v>1138.0</c:v>
                </c:pt>
                <c:pt idx="4285">
                  <c:v>1138.0</c:v>
                </c:pt>
                <c:pt idx="4286">
                  <c:v>1138.0</c:v>
                </c:pt>
                <c:pt idx="4287">
                  <c:v>1138.0</c:v>
                </c:pt>
                <c:pt idx="4288">
                  <c:v>1138.0</c:v>
                </c:pt>
                <c:pt idx="4289">
                  <c:v>1138.0</c:v>
                </c:pt>
                <c:pt idx="4290">
                  <c:v>1138.0</c:v>
                </c:pt>
                <c:pt idx="4291">
                  <c:v>1138.0</c:v>
                </c:pt>
                <c:pt idx="4292">
                  <c:v>1138.0</c:v>
                </c:pt>
                <c:pt idx="4293">
                  <c:v>1138.0</c:v>
                </c:pt>
                <c:pt idx="4294">
                  <c:v>1138.0</c:v>
                </c:pt>
                <c:pt idx="4295">
                  <c:v>1138.0</c:v>
                </c:pt>
                <c:pt idx="4296">
                  <c:v>1139.0</c:v>
                </c:pt>
                <c:pt idx="4297">
                  <c:v>1139.0</c:v>
                </c:pt>
                <c:pt idx="4298">
                  <c:v>1140.0</c:v>
                </c:pt>
                <c:pt idx="4299">
                  <c:v>1140.0</c:v>
                </c:pt>
                <c:pt idx="4300">
                  <c:v>1141.0</c:v>
                </c:pt>
                <c:pt idx="4301">
                  <c:v>1142.0</c:v>
                </c:pt>
                <c:pt idx="4302">
                  <c:v>1143.0</c:v>
                </c:pt>
                <c:pt idx="4303">
                  <c:v>1144.0</c:v>
                </c:pt>
                <c:pt idx="4304">
                  <c:v>1145.0</c:v>
                </c:pt>
                <c:pt idx="4305">
                  <c:v>1146.0</c:v>
                </c:pt>
                <c:pt idx="4306">
                  <c:v>1147.0</c:v>
                </c:pt>
                <c:pt idx="4307">
                  <c:v>1148.0</c:v>
                </c:pt>
                <c:pt idx="4308">
                  <c:v>1148.0</c:v>
                </c:pt>
                <c:pt idx="4309">
                  <c:v>1148.0</c:v>
                </c:pt>
                <c:pt idx="4310">
                  <c:v>1148.0</c:v>
                </c:pt>
                <c:pt idx="4311">
                  <c:v>1149.0</c:v>
                </c:pt>
                <c:pt idx="4312">
                  <c:v>1149.0</c:v>
                </c:pt>
                <c:pt idx="4313">
                  <c:v>1150.0</c:v>
                </c:pt>
                <c:pt idx="4314">
                  <c:v>1150.0</c:v>
                </c:pt>
                <c:pt idx="4315">
                  <c:v>1150.0</c:v>
                </c:pt>
                <c:pt idx="4316">
                  <c:v>1150.0</c:v>
                </c:pt>
                <c:pt idx="4317">
                  <c:v>1150.0</c:v>
                </c:pt>
                <c:pt idx="4318">
                  <c:v>1150.0</c:v>
                </c:pt>
                <c:pt idx="4319">
                  <c:v>1151.0</c:v>
                </c:pt>
                <c:pt idx="4320">
                  <c:v>1151.0</c:v>
                </c:pt>
                <c:pt idx="4321">
                  <c:v>1151.0</c:v>
                </c:pt>
                <c:pt idx="4322">
                  <c:v>1151.0</c:v>
                </c:pt>
                <c:pt idx="4323">
                  <c:v>1151.0</c:v>
                </c:pt>
                <c:pt idx="4324">
                  <c:v>1151.0</c:v>
                </c:pt>
                <c:pt idx="4325">
                  <c:v>1151.0</c:v>
                </c:pt>
                <c:pt idx="4326">
                  <c:v>1151.0</c:v>
                </c:pt>
                <c:pt idx="4327">
                  <c:v>1151.0</c:v>
                </c:pt>
                <c:pt idx="4328">
                  <c:v>1151.0</c:v>
                </c:pt>
                <c:pt idx="4329">
                  <c:v>1151.0</c:v>
                </c:pt>
                <c:pt idx="4330">
                  <c:v>1151.0</c:v>
                </c:pt>
                <c:pt idx="4331">
                  <c:v>1151.0</c:v>
                </c:pt>
                <c:pt idx="4332">
                  <c:v>1151.0</c:v>
                </c:pt>
                <c:pt idx="4333">
                  <c:v>1151.0</c:v>
                </c:pt>
                <c:pt idx="4334">
                  <c:v>1151.0</c:v>
                </c:pt>
                <c:pt idx="4335">
                  <c:v>1151.0</c:v>
                </c:pt>
                <c:pt idx="4336">
                  <c:v>1151.0</c:v>
                </c:pt>
                <c:pt idx="4337">
                  <c:v>1151.0</c:v>
                </c:pt>
                <c:pt idx="4338">
                  <c:v>1151.0</c:v>
                </c:pt>
                <c:pt idx="4339">
                  <c:v>1151.0</c:v>
                </c:pt>
                <c:pt idx="4340">
                  <c:v>1151.0</c:v>
                </c:pt>
                <c:pt idx="4341">
                  <c:v>1151.0</c:v>
                </c:pt>
                <c:pt idx="4342">
                  <c:v>1151.0</c:v>
                </c:pt>
                <c:pt idx="4343">
                  <c:v>1151.0</c:v>
                </c:pt>
                <c:pt idx="4344">
                  <c:v>1151.0</c:v>
                </c:pt>
                <c:pt idx="4345">
                  <c:v>1151.0</c:v>
                </c:pt>
                <c:pt idx="4346">
                  <c:v>1151.0</c:v>
                </c:pt>
                <c:pt idx="4347">
                  <c:v>1151.0</c:v>
                </c:pt>
                <c:pt idx="4348">
                  <c:v>1151.0</c:v>
                </c:pt>
                <c:pt idx="4349">
                  <c:v>1151.0</c:v>
                </c:pt>
                <c:pt idx="4350">
                  <c:v>1151.0</c:v>
                </c:pt>
                <c:pt idx="4351">
                  <c:v>1151.0</c:v>
                </c:pt>
                <c:pt idx="4352">
                  <c:v>1151.0</c:v>
                </c:pt>
                <c:pt idx="4353">
                  <c:v>1151.0</c:v>
                </c:pt>
                <c:pt idx="4354">
                  <c:v>1151.0</c:v>
                </c:pt>
                <c:pt idx="4355">
                  <c:v>1151.0</c:v>
                </c:pt>
                <c:pt idx="4356">
                  <c:v>1151.0</c:v>
                </c:pt>
                <c:pt idx="4357">
                  <c:v>1151.0</c:v>
                </c:pt>
                <c:pt idx="4358">
                  <c:v>1151.0</c:v>
                </c:pt>
                <c:pt idx="4359">
                  <c:v>1151.0</c:v>
                </c:pt>
                <c:pt idx="4360">
                  <c:v>1151.0</c:v>
                </c:pt>
                <c:pt idx="4361">
                  <c:v>1151.0</c:v>
                </c:pt>
                <c:pt idx="4362">
                  <c:v>1151.0</c:v>
                </c:pt>
                <c:pt idx="4363">
                  <c:v>1151.0</c:v>
                </c:pt>
                <c:pt idx="4364">
                  <c:v>1151.0</c:v>
                </c:pt>
                <c:pt idx="4365">
                  <c:v>1151.0</c:v>
                </c:pt>
                <c:pt idx="4366">
                  <c:v>1151.0</c:v>
                </c:pt>
                <c:pt idx="4367">
                  <c:v>1152.0</c:v>
                </c:pt>
                <c:pt idx="4368">
                  <c:v>1152.0</c:v>
                </c:pt>
                <c:pt idx="4369">
                  <c:v>1152.0</c:v>
                </c:pt>
                <c:pt idx="4370">
                  <c:v>1153.0</c:v>
                </c:pt>
                <c:pt idx="4371">
                  <c:v>1153.0</c:v>
                </c:pt>
                <c:pt idx="4372">
                  <c:v>1153.0</c:v>
                </c:pt>
                <c:pt idx="4373">
                  <c:v>1153.0</c:v>
                </c:pt>
                <c:pt idx="4374">
                  <c:v>1153.0</c:v>
                </c:pt>
                <c:pt idx="4375">
                  <c:v>1153.0</c:v>
                </c:pt>
                <c:pt idx="4376">
                  <c:v>1153.0</c:v>
                </c:pt>
                <c:pt idx="4377">
                  <c:v>1153.0</c:v>
                </c:pt>
                <c:pt idx="4378">
                  <c:v>1153.0</c:v>
                </c:pt>
                <c:pt idx="4379">
                  <c:v>1153.0</c:v>
                </c:pt>
                <c:pt idx="4380">
                  <c:v>1154.0</c:v>
                </c:pt>
                <c:pt idx="4381">
                  <c:v>1155.0</c:v>
                </c:pt>
                <c:pt idx="4382">
                  <c:v>1156.0</c:v>
                </c:pt>
                <c:pt idx="4383">
                  <c:v>1157.0</c:v>
                </c:pt>
                <c:pt idx="4384">
                  <c:v>1157.0</c:v>
                </c:pt>
                <c:pt idx="4385">
                  <c:v>1157.0</c:v>
                </c:pt>
                <c:pt idx="4386">
                  <c:v>1157.0</c:v>
                </c:pt>
                <c:pt idx="4387">
                  <c:v>1157.0</c:v>
                </c:pt>
                <c:pt idx="4388">
                  <c:v>1157.0</c:v>
                </c:pt>
                <c:pt idx="4389">
                  <c:v>1157.0</c:v>
                </c:pt>
                <c:pt idx="4390">
                  <c:v>1157.0</c:v>
                </c:pt>
                <c:pt idx="4391">
                  <c:v>1157.0</c:v>
                </c:pt>
                <c:pt idx="4392">
                  <c:v>1157.0</c:v>
                </c:pt>
                <c:pt idx="4393">
                  <c:v>1157.0</c:v>
                </c:pt>
                <c:pt idx="4394">
                  <c:v>1157.0</c:v>
                </c:pt>
                <c:pt idx="4395">
                  <c:v>1157.0</c:v>
                </c:pt>
                <c:pt idx="4396">
                  <c:v>1158.0</c:v>
                </c:pt>
                <c:pt idx="4397">
                  <c:v>1158.0</c:v>
                </c:pt>
                <c:pt idx="4398">
                  <c:v>1158.0</c:v>
                </c:pt>
                <c:pt idx="4399">
                  <c:v>1159.0</c:v>
                </c:pt>
                <c:pt idx="4400">
                  <c:v>1160.0</c:v>
                </c:pt>
                <c:pt idx="4401">
                  <c:v>1160.0</c:v>
                </c:pt>
                <c:pt idx="4402">
                  <c:v>1160.0</c:v>
                </c:pt>
                <c:pt idx="4403">
                  <c:v>1160.0</c:v>
                </c:pt>
                <c:pt idx="4404">
                  <c:v>1161.0</c:v>
                </c:pt>
                <c:pt idx="4405">
                  <c:v>1162.0</c:v>
                </c:pt>
                <c:pt idx="4406">
                  <c:v>1162.0</c:v>
                </c:pt>
                <c:pt idx="4407">
                  <c:v>1162.0</c:v>
                </c:pt>
                <c:pt idx="4408">
                  <c:v>1162.0</c:v>
                </c:pt>
                <c:pt idx="4409">
                  <c:v>1163.0</c:v>
                </c:pt>
                <c:pt idx="4410">
                  <c:v>1164.0</c:v>
                </c:pt>
                <c:pt idx="4411">
                  <c:v>1164.0</c:v>
                </c:pt>
                <c:pt idx="4412">
                  <c:v>1164.0</c:v>
                </c:pt>
                <c:pt idx="4413">
                  <c:v>1164.0</c:v>
                </c:pt>
                <c:pt idx="4414">
                  <c:v>1164.0</c:v>
                </c:pt>
                <c:pt idx="4415">
                  <c:v>1165.0</c:v>
                </c:pt>
                <c:pt idx="4416">
                  <c:v>1165.0</c:v>
                </c:pt>
                <c:pt idx="4417">
                  <c:v>1166.0</c:v>
                </c:pt>
                <c:pt idx="4418">
                  <c:v>1166.0</c:v>
                </c:pt>
                <c:pt idx="4419">
                  <c:v>1166.0</c:v>
                </c:pt>
                <c:pt idx="4420">
                  <c:v>1166.0</c:v>
                </c:pt>
                <c:pt idx="4421">
                  <c:v>1166.0</c:v>
                </c:pt>
                <c:pt idx="4422">
                  <c:v>1166.0</c:v>
                </c:pt>
                <c:pt idx="4423">
                  <c:v>1166.0</c:v>
                </c:pt>
                <c:pt idx="4424">
                  <c:v>1166.0</c:v>
                </c:pt>
                <c:pt idx="4425">
                  <c:v>1166.0</c:v>
                </c:pt>
                <c:pt idx="4426">
                  <c:v>1166.0</c:v>
                </c:pt>
                <c:pt idx="4427">
                  <c:v>1166.0</c:v>
                </c:pt>
                <c:pt idx="4428">
                  <c:v>1166.0</c:v>
                </c:pt>
                <c:pt idx="4429">
                  <c:v>1166.0</c:v>
                </c:pt>
                <c:pt idx="4430">
                  <c:v>1166.0</c:v>
                </c:pt>
                <c:pt idx="4431">
                  <c:v>1166.0</c:v>
                </c:pt>
                <c:pt idx="4432">
                  <c:v>1166.0</c:v>
                </c:pt>
                <c:pt idx="4433">
                  <c:v>1166.0</c:v>
                </c:pt>
                <c:pt idx="4434">
                  <c:v>1166.0</c:v>
                </c:pt>
                <c:pt idx="4435">
                  <c:v>1166.0</c:v>
                </c:pt>
                <c:pt idx="4436">
                  <c:v>1166.0</c:v>
                </c:pt>
                <c:pt idx="4437">
                  <c:v>1166.0</c:v>
                </c:pt>
                <c:pt idx="4438">
                  <c:v>1166.0</c:v>
                </c:pt>
                <c:pt idx="4439">
                  <c:v>1166.0</c:v>
                </c:pt>
                <c:pt idx="4440">
                  <c:v>1166.0</c:v>
                </c:pt>
                <c:pt idx="4441">
                  <c:v>1166.0</c:v>
                </c:pt>
                <c:pt idx="4442">
                  <c:v>1166.0</c:v>
                </c:pt>
                <c:pt idx="4443">
                  <c:v>1166.0</c:v>
                </c:pt>
                <c:pt idx="4444">
                  <c:v>1166.0</c:v>
                </c:pt>
                <c:pt idx="4445">
                  <c:v>1166.0</c:v>
                </c:pt>
                <c:pt idx="4446">
                  <c:v>1166.0</c:v>
                </c:pt>
                <c:pt idx="4447">
                  <c:v>1166.0</c:v>
                </c:pt>
                <c:pt idx="4448">
                  <c:v>1166.0</c:v>
                </c:pt>
                <c:pt idx="4449">
                  <c:v>1166.0</c:v>
                </c:pt>
                <c:pt idx="4450">
                  <c:v>1166.0</c:v>
                </c:pt>
                <c:pt idx="4451">
                  <c:v>1167.0</c:v>
                </c:pt>
                <c:pt idx="4452">
                  <c:v>1167.0</c:v>
                </c:pt>
                <c:pt idx="4453">
                  <c:v>1167.0</c:v>
                </c:pt>
                <c:pt idx="4454">
                  <c:v>1167.0</c:v>
                </c:pt>
                <c:pt idx="4455">
                  <c:v>1167.0</c:v>
                </c:pt>
                <c:pt idx="4456">
                  <c:v>1167.0</c:v>
                </c:pt>
                <c:pt idx="4457">
                  <c:v>1167.0</c:v>
                </c:pt>
                <c:pt idx="4458">
                  <c:v>1167.0</c:v>
                </c:pt>
                <c:pt idx="4459">
                  <c:v>1167.0</c:v>
                </c:pt>
                <c:pt idx="4460">
                  <c:v>1167.0</c:v>
                </c:pt>
                <c:pt idx="4461">
                  <c:v>1167.0</c:v>
                </c:pt>
                <c:pt idx="4462">
                  <c:v>1167.0</c:v>
                </c:pt>
                <c:pt idx="4463">
                  <c:v>1167.0</c:v>
                </c:pt>
                <c:pt idx="4464">
                  <c:v>1167.0</c:v>
                </c:pt>
                <c:pt idx="4465">
                  <c:v>1167.0</c:v>
                </c:pt>
                <c:pt idx="4466">
                  <c:v>1168.0</c:v>
                </c:pt>
                <c:pt idx="4467">
                  <c:v>1169.0</c:v>
                </c:pt>
                <c:pt idx="4468">
                  <c:v>1170.0</c:v>
                </c:pt>
                <c:pt idx="4469">
                  <c:v>1170.0</c:v>
                </c:pt>
                <c:pt idx="4470">
                  <c:v>1170.0</c:v>
                </c:pt>
                <c:pt idx="4471">
                  <c:v>1170.0</c:v>
                </c:pt>
                <c:pt idx="4472">
                  <c:v>1170.0</c:v>
                </c:pt>
                <c:pt idx="4473">
                  <c:v>1170.0</c:v>
                </c:pt>
                <c:pt idx="4474">
                  <c:v>1170.0</c:v>
                </c:pt>
                <c:pt idx="4475">
                  <c:v>1171.0</c:v>
                </c:pt>
                <c:pt idx="4476">
                  <c:v>1172.0</c:v>
                </c:pt>
                <c:pt idx="4477">
                  <c:v>1172.0</c:v>
                </c:pt>
                <c:pt idx="4478">
                  <c:v>1172.0</c:v>
                </c:pt>
                <c:pt idx="4479">
                  <c:v>1172.0</c:v>
                </c:pt>
                <c:pt idx="4480">
                  <c:v>1173.0</c:v>
                </c:pt>
                <c:pt idx="4481">
                  <c:v>1173.0</c:v>
                </c:pt>
                <c:pt idx="4482">
                  <c:v>1174.0</c:v>
                </c:pt>
                <c:pt idx="4483">
                  <c:v>1174.0</c:v>
                </c:pt>
                <c:pt idx="4484">
                  <c:v>1174.0</c:v>
                </c:pt>
                <c:pt idx="4485">
                  <c:v>1174.0</c:v>
                </c:pt>
                <c:pt idx="4486">
                  <c:v>1174.0</c:v>
                </c:pt>
                <c:pt idx="4487">
                  <c:v>1174.0</c:v>
                </c:pt>
                <c:pt idx="4488">
                  <c:v>1174.0</c:v>
                </c:pt>
                <c:pt idx="4489">
                  <c:v>1174.0</c:v>
                </c:pt>
                <c:pt idx="4490">
                  <c:v>1174.0</c:v>
                </c:pt>
                <c:pt idx="4491">
                  <c:v>1174.0</c:v>
                </c:pt>
                <c:pt idx="4492">
                  <c:v>1175.0</c:v>
                </c:pt>
                <c:pt idx="4493">
                  <c:v>1176.0</c:v>
                </c:pt>
                <c:pt idx="4494">
                  <c:v>1176.0</c:v>
                </c:pt>
                <c:pt idx="4495">
                  <c:v>1176.0</c:v>
                </c:pt>
                <c:pt idx="4496">
                  <c:v>1176.0</c:v>
                </c:pt>
                <c:pt idx="4497">
                  <c:v>1176.0</c:v>
                </c:pt>
                <c:pt idx="4498">
                  <c:v>1176.0</c:v>
                </c:pt>
                <c:pt idx="4499">
                  <c:v>1177.0</c:v>
                </c:pt>
                <c:pt idx="4500">
                  <c:v>1178.0</c:v>
                </c:pt>
                <c:pt idx="4501">
                  <c:v>1179.0</c:v>
                </c:pt>
                <c:pt idx="4502">
                  <c:v>1179.0</c:v>
                </c:pt>
                <c:pt idx="4503">
                  <c:v>1180.0</c:v>
                </c:pt>
                <c:pt idx="4504">
                  <c:v>1180.0</c:v>
                </c:pt>
                <c:pt idx="4505">
                  <c:v>1181.0</c:v>
                </c:pt>
                <c:pt idx="4506">
                  <c:v>1181.0</c:v>
                </c:pt>
                <c:pt idx="4507">
                  <c:v>1181.0</c:v>
                </c:pt>
                <c:pt idx="4508">
                  <c:v>1181.0</c:v>
                </c:pt>
                <c:pt idx="4509">
                  <c:v>1181.0</c:v>
                </c:pt>
                <c:pt idx="4510">
                  <c:v>1181.0</c:v>
                </c:pt>
                <c:pt idx="4511">
                  <c:v>1181.0</c:v>
                </c:pt>
                <c:pt idx="4512">
                  <c:v>1181.0</c:v>
                </c:pt>
                <c:pt idx="4513">
                  <c:v>1181.0</c:v>
                </c:pt>
                <c:pt idx="4514">
                  <c:v>1181.0</c:v>
                </c:pt>
                <c:pt idx="4515">
                  <c:v>1181.0</c:v>
                </c:pt>
                <c:pt idx="4516">
                  <c:v>1182.0</c:v>
                </c:pt>
                <c:pt idx="4517">
                  <c:v>1182.0</c:v>
                </c:pt>
                <c:pt idx="4518">
                  <c:v>1182.0</c:v>
                </c:pt>
                <c:pt idx="4519">
                  <c:v>1182.0</c:v>
                </c:pt>
                <c:pt idx="4520">
                  <c:v>1182.0</c:v>
                </c:pt>
                <c:pt idx="4521">
                  <c:v>1182.0</c:v>
                </c:pt>
                <c:pt idx="4522">
                  <c:v>1183.0</c:v>
                </c:pt>
                <c:pt idx="4523">
                  <c:v>1183.0</c:v>
                </c:pt>
                <c:pt idx="4524">
                  <c:v>1183.0</c:v>
                </c:pt>
                <c:pt idx="4525">
                  <c:v>1183.0</c:v>
                </c:pt>
                <c:pt idx="4526">
                  <c:v>1183.0</c:v>
                </c:pt>
                <c:pt idx="4527">
                  <c:v>1183.0</c:v>
                </c:pt>
                <c:pt idx="4528">
                  <c:v>1184.0</c:v>
                </c:pt>
                <c:pt idx="4529">
                  <c:v>1184.0</c:v>
                </c:pt>
                <c:pt idx="4530">
                  <c:v>1184.0</c:v>
                </c:pt>
                <c:pt idx="4531">
                  <c:v>1184.0</c:v>
                </c:pt>
                <c:pt idx="4532">
                  <c:v>1184.0</c:v>
                </c:pt>
                <c:pt idx="4533">
                  <c:v>1184.0</c:v>
                </c:pt>
                <c:pt idx="4534">
                  <c:v>1184.0</c:v>
                </c:pt>
                <c:pt idx="4535">
                  <c:v>1184.0</c:v>
                </c:pt>
                <c:pt idx="4536">
                  <c:v>1184.0</c:v>
                </c:pt>
                <c:pt idx="4537">
                  <c:v>1184.0</c:v>
                </c:pt>
                <c:pt idx="4538">
                  <c:v>1184.0</c:v>
                </c:pt>
                <c:pt idx="4539">
                  <c:v>1184.0</c:v>
                </c:pt>
                <c:pt idx="4540">
                  <c:v>1184.0</c:v>
                </c:pt>
                <c:pt idx="4541">
                  <c:v>1184.0</c:v>
                </c:pt>
                <c:pt idx="4542">
                  <c:v>1184.0</c:v>
                </c:pt>
                <c:pt idx="4543">
                  <c:v>1184.0</c:v>
                </c:pt>
                <c:pt idx="4544">
                  <c:v>1184.0</c:v>
                </c:pt>
                <c:pt idx="4545">
                  <c:v>1184.0</c:v>
                </c:pt>
                <c:pt idx="4546">
                  <c:v>1184.0</c:v>
                </c:pt>
                <c:pt idx="4547">
                  <c:v>1184.0</c:v>
                </c:pt>
                <c:pt idx="4548">
                  <c:v>1185.0</c:v>
                </c:pt>
                <c:pt idx="4549">
                  <c:v>1186.0</c:v>
                </c:pt>
                <c:pt idx="4550">
                  <c:v>1187.0</c:v>
                </c:pt>
                <c:pt idx="4551">
                  <c:v>1187.0</c:v>
                </c:pt>
                <c:pt idx="4552">
                  <c:v>1187.0</c:v>
                </c:pt>
                <c:pt idx="4553">
                  <c:v>1187.0</c:v>
                </c:pt>
                <c:pt idx="4554">
                  <c:v>1187.0</c:v>
                </c:pt>
                <c:pt idx="4555">
                  <c:v>1187.0</c:v>
                </c:pt>
                <c:pt idx="4556">
                  <c:v>1187.0</c:v>
                </c:pt>
                <c:pt idx="4557">
                  <c:v>1187.0</c:v>
                </c:pt>
                <c:pt idx="4558">
                  <c:v>1187.0</c:v>
                </c:pt>
                <c:pt idx="4559">
                  <c:v>1188.0</c:v>
                </c:pt>
                <c:pt idx="4560">
                  <c:v>1188.0</c:v>
                </c:pt>
                <c:pt idx="4561">
                  <c:v>1188.0</c:v>
                </c:pt>
                <c:pt idx="4562">
                  <c:v>1188.0</c:v>
                </c:pt>
                <c:pt idx="4563">
                  <c:v>1188.0</c:v>
                </c:pt>
                <c:pt idx="4564">
                  <c:v>1188.0</c:v>
                </c:pt>
                <c:pt idx="4565">
                  <c:v>1188.0</c:v>
                </c:pt>
                <c:pt idx="4566">
                  <c:v>1188.0</c:v>
                </c:pt>
                <c:pt idx="4567">
                  <c:v>1188.0</c:v>
                </c:pt>
                <c:pt idx="4568">
                  <c:v>1188.0</c:v>
                </c:pt>
                <c:pt idx="4569">
                  <c:v>1188.0</c:v>
                </c:pt>
                <c:pt idx="4570">
                  <c:v>1188.0</c:v>
                </c:pt>
                <c:pt idx="4571">
                  <c:v>1188.0</c:v>
                </c:pt>
                <c:pt idx="4572">
                  <c:v>1188.0</c:v>
                </c:pt>
                <c:pt idx="4573">
                  <c:v>1188.0</c:v>
                </c:pt>
                <c:pt idx="4574">
                  <c:v>1188.0</c:v>
                </c:pt>
                <c:pt idx="4575">
                  <c:v>1188.0</c:v>
                </c:pt>
                <c:pt idx="4576">
                  <c:v>1188.0</c:v>
                </c:pt>
                <c:pt idx="4577">
                  <c:v>1188.0</c:v>
                </c:pt>
                <c:pt idx="4578">
                  <c:v>1188.0</c:v>
                </c:pt>
                <c:pt idx="4579">
                  <c:v>1188.0</c:v>
                </c:pt>
                <c:pt idx="4580">
                  <c:v>1188.0</c:v>
                </c:pt>
                <c:pt idx="4581">
                  <c:v>1188.0</c:v>
                </c:pt>
                <c:pt idx="4582">
                  <c:v>1188.0</c:v>
                </c:pt>
                <c:pt idx="4583">
                  <c:v>1188.0</c:v>
                </c:pt>
                <c:pt idx="4584">
                  <c:v>1188.0</c:v>
                </c:pt>
                <c:pt idx="4585">
                  <c:v>1189.0</c:v>
                </c:pt>
                <c:pt idx="4586">
                  <c:v>1189.0</c:v>
                </c:pt>
                <c:pt idx="4587">
                  <c:v>1190.0</c:v>
                </c:pt>
                <c:pt idx="4588">
                  <c:v>1191.0</c:v>
                </c:pt>
                <c:pt idx="4589">
                  <c:v>1192.0</c:v>
                </c:pt>
                <c:pt idx="4590">
                  <c:v>1192.0</c:v>
                </c:pt>
                <c:pt idx="4591">
                  <c:v>1192.0</c:v>
                </c:pt>
                <c:pt idx="4592">
                  <c:v>1192.0</c:v>
                </c:pt>
                <c:pt idx="4593">
                  <c:v>1193.0</c:v>
                </c:pt>
                <c:pt idx="4594">
                  <c:v>1193.0</c:v>
                </c:pt>
                <c:pt idx="4595">
                  <c:v>1193.0</c:v>
                </c:pt>
                <c:pt idx="4596">
                  <c:v>1193.0</c:v>
                </c:pt>
                <c:pt idx="4597">
                  <c:v>1193.0</c:v>
                </c:pt>
                <c:pt idx="4598">
                  <c:v>1193.0</c:v>
                </c:pt>
                <c:pt idx="4599">
                  <c:v>1193.0</c:v>
                </c:pt>
                <c:pt idx="4600">
                  <c:v>1194.0</c:v>
                </c:pt>
                <c:pt idx="4601">
                  <c:v>1195.0</c:v>
                </c:pt>
                <c:pt idx="4602">
                  <c:v>1196.0</c:v>
                </c:pt>
                <c:pt idx="4603">
                  <c:v>1196.0</c:v>
                </c:pt>
                <c:pt idx="4604">
                  <c:v>1197.0</c:v>
                </c:pt>
                <c:pt idx="4605">
                  <c:v>1197.0</c:v>
                </c:pt>
                <c:pt idx="4606">
                  <c:v>1198.0</c:v>
                </c:pt>
                <c:pt idx="4607">
                  <c:v>1199.0</c:v>
                </c:pt>
                <c:pt idx="4608">
                  <c:v>1199.0</c:v>
                </c:pt>
                <c:pt idx="4609">
                  <c:v>1200.0</c:v>
                </c:pt>
                <c:pt idx="4610">
                  <c:v>1201.0</c:v>
                </c:pt>
                <c:pt idx="4611">
                  <c:v>1201.0</c:v>
                </c:pt>
                <c:pt idx="4612">
                  <c:v>1201.0</c:v>
                </c:pt>
                <c:pt idx="4613">
                  <c:v>1201.0</c:v>
                </c:pt>
                <c:pt idx="4614">
                  <c:v>1202.0</c:v>
                </c:pt>
                <c:pt idx="4615">
                  <c:v>1203.0</c:v>
                </c:pt>
                <c:pt idx="4616">
                  <c:v>1204.0</c:v>
                </c:pt>
                <c:pt idx="4617">
                  <c:v>1205.0</c:v>
                </c:pt>
                <c:pt idx="4618">
                  <c:v>1206.0</c:v>
                </c:pt>
                <c:pt idx="4619">
                  <c:v>1206.0</c:v>
                </c:pt>
                <c:pt idx="4620">
                  <c:v>1206.0</c:v>
                </c:pt>
                <c:pt idx="4621">
                  <c:v>1206.0</c:v>
                </c:pt>
                <c:pt idx="4622">
                  <c:v>1207.0</c:v>
                </c:pt>
                <c:pt idx="4623">
                  <c:v>1207.0</c:v>
                </c:pt>
                <c:pt idx="4624">
                  <c:v>1208.0</c:v>
                </c:pt>
                <c:pt idx="4625">
                  <c:v>1208.0</c:v>
                </c:pt>
                <c:pt idx="4626">
                  <c:v>1208.0</c:v>
                </c:pt>
                <c:pt idx="4627">
                  <c:v>1208.0</c:v>
                </c:pt>
                <c:pt idx="4628">
                  <c:v>1208.0</c:v>
                </c:pt>
                <c:pt idx="4629">
                  <c:v>1208.0</c:v>
                </c:pt>
                <c:pt idx="4630">
                  <c:v>1208.0</c:v>
                </c:pt>
                <c:pt idx="4631">
                  <c:v>1209.0</c:v>
                </c:pt>
                <c:pt idx="4632">
                  <c:v>1209.0</c:v>
                </c:pt>
                <c:pt idx="4633">
                  <c:v>1209.0</c:v>
                </c:pt>
                <c:pt idx="4634">
                  <c:v>1209.0</c:v>
                </c:pt>
                <c:pt idx="4635">
                  <c:v>1210.0</c:v>
                </c:pt>
                <c:pt idx="4636">
                  <c:v>1210.0</c:v>
                </c:pt>
                <c:pt idx="4637">
                  <c:v>1210.0</c:v>
                </c:pt>
                <c:pt idx="4638">
                  <c:v>1210.0</c:v>
                </c:pt>
                <c:pt idx="4639">
                  <c:v>1210.0</c:v>
                </c:pt>
                <c:pt idx="4640">
                  <c:v>1211.0</c:v>
                </c:pt>
                <c:pt idx="4641">
                  <c:v>1211.0</c:v>
                </c:pt>
                <c:pt idx="4642">
                  <c:v>1211.0</c:v>
                </c:pt>
                <c:pt idx="4643">
                  <c:v>1211.0</c:v>
                </c:pt>
                <c:pt idx="4644">
                  <c:v>1212.0</c:v>
                </c:pt>
                <c:pt idx="4645">
                  <c:v>1212.0</c:v>
                </c:pt>
                <c:pt idx="4646">
                  <c:v>1212.0</c:v>
                </c:pt>
                <c:pt idx="4647">
                  <c:v>1212.0</c:v>
                </c:pt>
                <c:pt idx="4648">
                  <c:v>1212.0</c:v>
                </c:pt>
                <c:pt idx="4649">
                  <c:v>1212.0</c:v>
                </c:pt>
                <c:pt idx="4650">
                  <c:v>1213.0</c:v>
                </c:pt>
                <c:pt idx="4651">
                  <c:v>1213.0</c:v>
                </c:pt>
                <c:pt idx="4652">
                  <c:v>1213.0</c:v>
                </c:pt>
                <c:pt idx="4653">
                  <c:v>1214.0</c:v>
                </c:pt>
                <c:pt idx="4654">
                  <c:v>1214.0</c:v>
                </c:pt>
                <c:pt idx="4655">
                  <c:v>1214.0</c:v>
                </c:pt>
                <c:pt idx="4656">
                  <c:v>1214.0</c:v>
                </c:pt>
                <c:pt idx="4657">
                  <c:v>1214.0</c:v>
                </c:pt>
                <c:pt idx="4658">
                  <c:v>1214.0</c:v>
                </c:pt>
                <c:pt idx="4659">
                  <c:v>1214.0</c:v>
                </c:pt>
                <c:pt idx="4660">
                  <c:v>1214.0</c:v>
                </c:pt>
                <c:pt idx="4661">
                  <c:v>1215.0</c:v>
                </c:pt>
                <c:pt idx="4662">
                  <c:v>1216.0</c:v>
                </c:pt>
                <c:pt idx="4663">
                  <c:v>1216.0</c:v>
                </c:pt>
                <c:pt idx="4664">
                  <c:v>1217.0</c:v>
                </c:pt>
                <c:pt idx="4665">
                  <c:v>1217.0</c:v>
                </c:pt>
                <c:pt idx="4666">
                  <c:v>1217.0</c:v>
                </c:pt>
                <c:pt idx="4667">
                  <c:v>1217.0</c:v>
                </c:pt>
                <c:pt idx="4668">
                  <c:v>1217.0</c:v>
                </c:pt>
                <c:pt idx="4669">
                  <c:v>1217.0</c:v>
                </c:pt>
                <c:pt idx="4670">
                  <c:v>1217.0</c:v>
                </c:pt>
                <c:pt idx="4671">
                  <c:v>1218.0</c:v>
                </c:pt>
                <c:pt idx="4672">
                  <c:v>1218.0</c:v>
                </c:pt>
                <c:pt idx="4673">
                  <c:v>1218.0</c:v>
                </c:pt>
                <c:pt idx="4674">
                  <c:v>1218.0</c:v>
                </c:pt>
                <c:pt idx="4675">
                  <c:v>1218.0</c:v>
                </c:pt>
                <c:pt idx="4676">
                  <c:v>1218.0</c:v>
                </c:pt>
                <c:pt idx="4677">
                  <c:v>1218.0</c:v>
                </c:pt>
                <c:pt idx="4678">
                  <c:v>1218.0</c:v>
                </c:pt>
                <c:pt idx="4679">
                  <c:v>1218.0</c:v>
                </c:pt>
                <c:pt idx="4680">
                  <c:v>1218.0</c:v>
                </c:pt>
                <c:pt idx="4681">
                  <c:v>1218.0</c:v>
                </c:pt>
                <c:pt idx="4682">
                  <c:v>1218.0</c:v>
                </c:pt>
                <c:pt idx="4683">
                  <c:v>1218.0</c:v>
                </c:pt>
                <c:pt idx="4684">
                  <c:v>1218.0</c:v>
                </c:pt>
                <c:pt idx="4685">
                  <c:v>1218.0</c:v>
                </c:pt>
                <c:pt idx="4686">
                  <c:v>1218.0</c:v>
                </c:pt>
                <c:pt idx="4687">
                  <c:v>1218.0</c:v>
                </c:pt>
                <c:pt idx="4688">
                  <c:v>1218.0</c:v>
                </c:pt>
                <c:pt idx="4689">
                  <c:v>1218.0</c:v>
                </c:pt>
                <c:pt idx="4690">
                  <c:v>1218.0</c:v>
                </c:pt>
                <c:pt idx="4691">
                  <c:v>1218.0</c:v>
                </c:pt>
                <c:pt idx="4692">
                  <c:v>1218.0</c:v>
                </c:pt>
                <c:pt idx="4693">
                  <c:v>1218.0</c:v>
                </c:pt>
                <c:pt idx="4694">
                  <c:v>1218.0</c:v>
                </c:pt>
                <c:pt idx="4695">
                  <c:v>1218.0</c:v>
                </c:pt>
                <c:pt idx="4696">
                  <c:v>1218.0</c:v>
                </c:pt>
                <c:pt idx="4697">
                  <c:v>1218.0</c:v>
                </c:pt>
                <c:pt idx="4698">
                  <c:v>1218.0</c:v>
                </c:pt>
                <c:pt idx="4699">
                  <c:v>1218.0</c:v>
                </c:pt>
                <c:pt idx="4700">
                  <c:v>1218.0</c:v>
                </c:pt>
                <c:pt idx="4701">
                  <c:v>1218.0</c:v>
                </c:pt>
                <c:pt idx="4702">
                  <c:v>1219.0</c:v>
                </c:pt>
                <c:pt idx="4703">
                  <c:v>1219.0</c:v>
                </c:pt>
                <c:pt idx="4704">
                  <c:v>1219.0</c:v>
                </c:pt>
                <c:pt idx="4705">
                  <c:v>1220.0</c:v>
                </c:pt>
                <c:pt idx="4706">
                  <c:v>1221.0</c:v>
                </c:pt>
                <c:pt idx="4707">
                  <c:v>1221.0</c:v>
                </c:pt>
                <c:pt idx="4708">
                  <c:v>1221.0</c:v>
                </c:pt>
                <c:pt idx="4709">
                  <c:v>1221.0</c:v>
                </c:pt>
                <c:pt idx="4710">
                  <c:v>1221.0</c:v>
                </c:pt>
                <c:pt idx="4711">
                  <c:v>1221.0</c:v>
                </c:pt>
                <c:pt idx="4712">
                  <c:v>1221.0</c:v>
                </c:pt>
                <c:pt idx="4713">
                  <c:v>1221.0</c:v>
                </c:pt>
                <c:pt idx="4714">
                  <c:v>1221.0</c:v>
                </c:pt>
                <c:pt idx="4715">
                  <c:v>1221.0</c:v>
                </c:pt>
                <c:pt idx="4716">
                  <c:v>1221.0</c:v>
                </c:pt>
                <c:pt idx="4717">
                  <c:v>1221.0</c:v>
                </c:pt>
                <c:pt idx="4718">
                  <c:v>1222.0</c:v>
                </c:pt>
                <c:pt idx="4719">
                  <c:v>1222.0</c:v>
                </c:pt>
                <c:pt idx="4720">
                  <c:v>1222.0</c:v>
                </c:pt>
                <c:pt idx="4721">
                  <c:v>1222.0</c:v>
                </c:pt>
                <c:pt idx="4722">
                  <c:v>1222.0</c:v>
                </c:pt>
                <c:pt idx="4723">
                  <c:v>1222.0</c:v>
                </c:pt>
                <c:pt idx="4724">
                  <c:v>1222.0</c:v>
                </c:pt>
                <c:pt idx="4725">
                  <c:v>1222.0</c:v>
                </c:pt>
                <c:pt idx="4726">
                  <c:v>1222.0</c:v>
                </c:pt>
                <c:pt idx="4727">
                  <c:v>1223.0</c:v>
                </c:pt>
                <c:pt idx="4728">
                  <c:v>1223.0</c:v>
                </c:pt>
                <c:pt idx="4729">
                  <c:v>1223.0</c:v>
                </c:pt>
                <c:pt idx="4730">
                  <c:v>1224.0</c:v>
                </c:pt>
                <c:pt idx="4731">
                  <c:v>1224.0</c:v>
                </c:pt>
                <c:pt idx="4732">
                  <c:v>1224.0</c:v>
                </c:pt>
                <c:pt idx="4733">
                  <c:v>1224.0</c:v>
                </c:pt>
                <c:pt idx="4734">
                  <c:v>1224.0</c:v>
                </c:pt>
                <c:pt idx="4735">
                  <c:v>1224.0</c:v>
                </c:pt>
                <c:pt idx="4736">
                  <c:v>1224.0</c:v>
                </c:pt>
                <c:pt idx="4737">
                  <c:v>1224.0</c:v>
                </c:pt>
                <c:pt idx="4738">
                  <c:v>1224.0</c:v>
                </c:pt>
                <c:pt idx="4739">
                  <c:v>1224.0</c:v>
                </c:pt>
                <c:pt idx="4740">
                  <c:v>1224.0</c:v>
                </c:pt>
                <c:pt idx="4741">
                  <c:v>1224.0</c:v>
                </c:pt>
                <c:pt idx="4742">
                  <c:v>1224.0</c:v>
                </c:pt>
                <c:pt idx="4743">
                  <c:v>1224.0</c:v>
                </c:pt>
                <c:pt idx="4744">
                  <c:v>1224.0</c:v>
                </c:pt>
                <c:pt idx="4745">
                  <c:v>1224.0</c:v>
                </c:pt>
                <c:pt idx="4746">
                  <c:v>1224.0</c:v>
                </c:pt>
                <c:pt idx="4747">
                  <c:v>1224.0</c:v>
                </c:pt>
                <c:pt idx="4748">
                  <c:v>1224.0</c:v>
                </c:pt>
                <c:pt idx="4749">
                  <c:v>1225.0</c:v>
                </c:pt>
                <c:pt idx="4750">
                  <c:v>1226.0</c:v>
                </c:pt>
                <c:pt idx="4751">
                  <c:v>1226.0</c:v>
                </c:pt>
                <c:pt idx="4752">
                  <c:v>1226.0</c:v>
                </c:pt>
                <c:pt idx="4753">
                  <c:v>1227.0</c:v>
                </c:pt>
                <c:pt idx="4754">
                  <c:v>1227.0</c:v>
                </c:pt>
                <c:pt idx="4755">
                  <c:v>1227.0</c:v>
                </c:pt>
                <c:pt idx="4756">
                  <c:v>1227.0</c:v>
                </c:pt>
                <c:pt idx="4757">
                  <c:v>1228.0</c:v>
                </c:pt>
                <c:pt idx="4758">
                  <c:v>1228.0</c:v>
                </c:pt>
                <c:pt idx="4759">
                  <c:v>1228.0</c:v>
                </c:pt>
                <c:pt idx="4760">
                  <c:v>1229.0</c:v>
                </c:pt>
                <c:pt idx="4761">
                  <c:v>1229.0</c:v>
                </c:pt>
                <c:pt idx="4762">
                  <c:v>1229.0</c:v>
                </c:pt>
                <c:pt idx="4763">
                  <c:v>1230.0</c:v>
                </c:pt>
                <c:pt idx="4764">
                  <c:v>1230.0</c:v>
                </c:pt>
                <c:pt idx="4765">
                  <c:v>1231.0</c:v>
                </c:pt>
                <c:pt idx="4766">
                  <c:v>1231.0</c:v>
                </c:pt>
                <c:pt idx="4767">
                  <c:v>1232.0</c:v>
                </c:pt>
                <c:pt idx="4768">
                  <c:v>1233.0</c:v>
                </c:pt>
                <c:pt idx="4769">
                  <c:v>1233.0</c:v>
                </c:pt>
                <c:pt idx="4770">
                  <c:v>1233.0</c:v>
                </c:pt>
                <c:pt idx="4771">
                  <c:v>1233.0</c:v>
                </c:pt>
                <c:pt idx="4772">
                  <c:v>1233.0</c:v>
                </c:pt>
                <c:pt idx="4773">
                  <c:v>1233.0</c:v>
                </c:pt>
                <c:pt idx="4774">
                  <c:v>1233.0</c:v>
                </c:pt>
                <c:pt idx="4775">
                  <c:v>1233.0</c:v>
                </c:pt>
                <c:pt idx="4776">
                  <c:v>1233.0</c:v>
                </c:pt>
                <c:pt idx="4777">
                  <c:v>1233.0</c:v>
                </c:pt>
                <c:pt idx="4778">
                  <c:v>1233.0</c:v>
                </c:pt>
                <c:pt idx="4779">
                  <c:v>1233.0</c:v>
                </c:pt>
                <c:pt idx="4780">
                  <c:v>1233.0</c:v>
                </c:pt>
                <c:pt idx="4781">
                  <c:v>1233.0</c:v>
                </c:pt>
                <c:pt idx="4782">
                  <c:v>1233.0</c:v>
                </c:pt>
                <c:pt idx="4783">
                  <c:v>1233.0</c:v>
                </c:pt>
                <c:pt idx="4784">
                  <c:v>1233.0</c:v>
                </c:pt>
                <c:pt idx="4785">
                  <c:v>1233.0</c:v>
                </c:pt>
                <c:pt idx="4786">
                  <c:v>1233.0</c:v>
                </c:pt>
                <c:pt idx="4787">
                  <c:v>1233.0</c:v>
                </c:pt>
                <c:pt idx="4788">
                  <c:v>1233.0</c:v>
                </c:pt>
                <c:pt idx="4789">
                  <c:v>1233.0</c:v>
                </c:pt>
                <c:pt idx="4790">
                  <c:v>1233.0</c:v>
                </c:pt>
                <c:pt idx="4791">
                  <c:v>1233.0</c:v>
                </c:pt>
                <c:pt idx="4792">
                  <c:v>1233.0</c:v>
                </c:pt>
                <c:pt idx="4793">
                  <c:v>1233.0</c:v>
                </c:pt>
                <c:pt idx="4794">
                  <c:v>1233.0</c:v>
                </c:pt>
                <c:pt idx="4795">
                  <c:v>1233.0</c:v>
                </c:pt>
                <c:pt idx="4796">
                  <c:v>1233.0</c:v>
                </c:pt>
                <c:pt idx="4797">
                  <c:v>1233.0</c:v>
                </c:pt>
                <c:pt idx="4798">
                  <c:v>1233.0</c:v>
                </c:pt>
                <c:pt idx="4799">
                  <c:v>1233.0</c:v>
                </c:pt>
                <c:pt idx="4800">
                  <c:v>1233.0</c:v>
                </c:pt>
                <c:pt idx="4801">
                  <c:v>1233.0</c:v>
                </c:pt>
                <c:pt idx="4802">
                  <c:v>1234.0</c:v>
                </c:pt>
                <c:pt idx="4803">
                  <c:v>1235.0</c:v>
                </c:pt>
                <c:pt idx="4804">
                  <c:v>1236.0</c:v>
                </c:pt>
                <c:pt idx="4805">
                  <c:v>1236.0</c:v>
                </c:pt>
                <c:pt idx="4806">
                  <c:v>1237.0</c:v>
                </c:pt>
                <c:pt idx="4807">
                  <c:v>1238.0</c:v>
                </c:pt>
                <c:pt idx="4808">
                  <c:v>1239.0</c:v>
                </c:pt>
                <c:pt idx="4809">
                  <c:v>1239.0</c:v>
                </c:pt>
                <c:pt idx="4810">
                  <c:v>1240.0</c:v>
                </c:pt>
                <c:pt idx="4811">
                  <c:v>1241.0</c:v>
                </c:pt>
                <c:pt idx="4812">
                  <c:v>1242.0</c:v>
                </c:pt>
                <c:pt idx="4813">
                  <c:v>1242.0</c:v>
                </c:pt>
                <c:pt idx="4814">
                  <c:v>1242.0</c:v>
                </c:pt>
                <c:pt idx="4815">
                  <c:v>1242.0</c:v>
                </c:pt>
                <c:pt idx="4816">
                  <c:v>1242.0</c:v>
                </c:pt>
                <c:pt idx="4817">
                  <c:v>1242.0</c:v>
                </c:pt>
                <c:pt idx="4818">
                  <c:v>1243.0</c:v>
                </c:pt>
                <c:pt idx="4819">
                  <c:v>1243.0</c:v>
                </c:pt>
                <c:pt idx="4820">
                  <c:v>1243.0</c:v>
                </c:pt>
                <c:pt idx="4821">
                  <c:v>1243.0</c:v>
                </c:pt>
                <c:pt idx="4822">
                  <c:v>1244.0</c:v>
                </c:pt>
                <c:pt idx="4823">
                  <c:v>1244.0</c:v>
                </c:pt>
                <c:pt idx="4824">
                  <c:v>1244.0</c:v>
                </c:pt>
                <c:pt idx="4825">
                  <c:v>1244.0</c:v>
                </c:pt>
                <c:pt idx="4826">
                  <c:v>1244.0</c:v>
                </c:pt>
                <c:pt idx="4827">
                  <c:v>1244.0</c:v>
                </c:pt>
                <c:pt idx="4828">
                  <c:v>1244.0</c:v>
                </c:pt>
                <c:pt idx="4829">
                  <c:v>1244.0</c:v>
                </c:pt>
                <c:pt idx="4830">
                  <c:v>1244.0</c:v>
                </c:pt>
                <c:pt idx="4831">
                  <c:v>1245.0</c:v>
                </c:pt>
                <c:pt idx="4832">
                  <c:v>1246.0</c:v>
                </c:pt>
                <c:pt idx="4833">
                  <c:v>1247.0</c:v>
                </c:pt>
                <c:pt idx="4834">
                  <c:v>1248.0</c:v>
                </c:pt>
                <c:pt idx="4835">
                  <c:v>1249.0</c:v>
                </c:pt>
                <c:pt idx="4836">
                  <c:v>1250.0</c:v>
                </c:pt>
                <c:pt idx="4837">
                  <c:v>1251.0</c:v>
                </c:pt>
                <c:pt idx="4838">
                  <c:v>1251.0</c:v>
                </c:pt>
                <c:pt idx="4839">
                  <c:v>1251.0</c:v>
                </c:pt>
                <c:pt idx="4840">
                  <c:v>1251.0</c:v>
                </c:pt>
                <c:pt idx="4841">
                  <c:v>1252.0</c:v>
                </c:pt>
                <c:pt idx="4842">
                  <c:v>1253.0</c:v>
                </c:pt>
                <c:pt idx="4843">
                  <c:v>1254.0</c:v>
                </c:pt>
                <c:pt idx="4844">
                  <c:v>1255.0</c:v>
                </c:pt>
                <c:pt idx="4845">
                  <c:v>1256.0</c:v>
                </c:pt>
                <c:pt idx="4846">
                  <c:v>1257.0</c:v>
                </c:pt>
                <c:pt idx="4847">
                  <c:v>1257.0</c:v>
                </c:pt>
                <c:pt idx="4848">
                  <c:v>1257.0</c:v>
                </c:pt>
                <c:pt idx="4849">
                  <c:v>1257.0</c:v>
                </c:pt>
                <c:pt idx="4850">
                  <c:v>1258.0</c:v>
                </c:pt>
                <c:pt idx="4851">
                  <c:v>1259.0</c:v>
                </c:pt>
                <c:pt idx="4852">
                  <c:v>1259.0</c:v>
                </c:pt>
                <c:pt idx="4853">
                  <c:v>1260.0</c:v>
                </c:pt>
                <c:pt idx="4854">
                  <c:v>1260.0</c:v>
                </c:pt>
                <c:pt idx="4855">
                  <c:v>1260.0</c:v>
                </c:pt>
                <c:pt idx="4856">
                  <c:v>1260.0</c:v>
                </c:pt>
                <c:pt idx="4857">
                  <c:v>1260.0</c:v>
                </c:pt>
                <c:pt idx="4858">
                  <c:v>1261.0</c:v>
                </c:pt>
                <c:pt idx="4859">
                  <c:v>1261.0</c:v>
                </c:pt>
                <c:pt idx="4860">
                  <c:v>1261.0</c:v>
                </c:pt>
                <c:pt idx="4861">
                  <c:v>1261.0</c:v>
                </c:pt>
                <c:pt idx="4862">
                  <c:v>1262.0</c:v>
                </c:pt>
                <c:pt idx="4863">
                  <c:v>1262.0</c:v>
                </c:pt>
                <c:pt idx="4864">
                  <c:v>1262.0</c:v>
                </c:pt>
                <c:pt idx="4865">
                  <c:v>1262.0</c:v>
                </c:pt>
                <c:pt idx="4866">
                  <c:v>1262.0</c:v>
                </c:pt>
                <c:pt idx="4867">
                  <c:v>1263.0</c:v>
                </c:pt>
                <c:pt idx="4868">
                  <c:v>1263.0</c:v>
                </c:pt>
                <c:pt idx="4869">
                  <c:v>1263.0</c:v>
                </c:pt>
                <c:pt idx="4870">
                  <c:v>1263.0</c:v>
                </c:pt>
                <c:pt idx="4871">
                  <c:v>1263.0</c:v>
                </c:pt>
                <c:pt idx="4872">
                  <c:v>1263.0</c:v>
                </c:pt>
                <c:pt idx="4873">
                  <c:v>1264.0</c:v>
                </c:pt>
                <c:pt idx="4874">
                  <c:v>1264.0</c:v>
                </c:pt>
                <c:pt idx="4875">
                  <c:v>1264.0</c:v>
                </c:pt>
                <c:pt idx="4876">
                  <c:v>1264.0</c:v>
                </c:pt>
                <c:pt idx="4877">
                  <c:v>1264.0</c:v>
                </c:pt>
                <c:pt idx="4878">
                  <c:v>1264.0</c:v>
                </c:pt>
                <c:pt idx="4879">
                  <c:v>1264.0</c:v>
                </c:pt>
                <c:pt idx="4880">
                  <c:v>1264.0</c:v>
                </c:pt>
                <c:pt idx="4881">
                  <c:v>1264.0</c:v>
                </c:pt>
                <c:pt idx="4882">
                  <c:v>1264.0</c:v>
                </c:pt>
                <c:pt idx="4883">
                  <c:v>1265.0</c:v>
                </c:pt>
                <c:pt idx="4884">
                  <c:v>1265.0</c:v>
                </c:pt>
                <c:pt idx="4885">
                  <c:v>1265.0</c:v>
                </c:pt>
                <c:pt idx="4886">
                  <c:v>1265.0</c:v>
                </c:pt>
                <c:pt idx="4887">
                  <c:v>1266.0</c:v>
                </c:pt>
                <c:pt idx="4888">
                  <c:v>1266.0</c:v>
                </c:pt>
                <c:pt idx="4889">
                  <c:v>1266.0</c:v>
                </c:pt>
                <c:pt idx="4890">
                  <c:v>1266.0</c:v>
                </c:pt>
                <c:pt idx="4891">
                  <c:v>1266.0</c:v>
                </c:pt>
                <c:pt idx="4892">
                  <c:v>1266.0</c:v>
                </c:pt>
                <c:pt idx="4893">
                  <c:v>1266.0</c:v>
                </c:pt>
                <c:pt idx="4894">
                  <c:v>1266.0</c:v>
                </c:pt>
                <c:pt idx="4895">
                  <c:v>1266.0</c:v>
                </c:pt>
                <c:pt idx="4896">
                  <c:v>1266.0</c:v>
                </c:pt>
                <c:pt idx="4897">
                  <c:v>1267.0</c:v>
                </c:pt>
                <c:pt idx="4898">
                  <c:v>1267.0</c:v>
                </c:pt>
                <c:pt idx="4899">
                  <c:v>1267.0</c:v>
                </c:pt>
                <c:pt idx="4900">
                  <c:v>1267.0</c:v>
                </c:pt>
                <c:pt idx="4901">
                  <c:v>1267.0</c:v>
                </c:pt>
                <c:pt idx="4902">
                  <c:v>1267.0</c:v>
                </c:pt>
                <c:pt idx="4903">
                  <c:v>1267.0</c:v>
                </c:pt>
                <c:pt idx="4904">
                  <c:v>1268.0</c:v>
                </c:pt>
                <c:pt idx="4905">
                  <c:v>1268.0</c:v>
                </c:pt>
                <c:pt idx="4906">
                  <c:v>1268.0</c:v>
                </c:pt>
                <c:pt idx="4907">
                  <c:v>1268.0</c:v>
                </c:pt>
                <c:pt idx="4908">
                  <c:v>1268.0</c:v>
                </c:pt>
                <c:pt idx="4909">
                  <c:v>1268.0</c:v>
                </c:pt>
                <c:pt idx="4910">
                  <c:v>1268.0</c:v>
                </c:pt>
                <c:pt idx="4911">
                  <c:v>1268.0</c:v>
                </c:pt>
                <c:pt idx="4912">
                  <c:v>1268.0</c:v>
                </c:pt>
                <c:pt idx="4913">
                  <c:v>1268.0</c:v>
                </c:pt>
                <c:pt idx="4914">
                  <c:v>1268.0</c:v>
                </c:pt>
                <c:pt idx="4915">
                  <c:v>1268.0</c:v>
                </c:pt>
                <c:pt idx="4916">
                  <c:v>1268.0</c:v>
                </c:pt>
                <c:pt idx="4917">
                  <c:v>1268.0</c:v>
                </c:pt>
                <c:pt idx="4918">
                  <c:v>1268.0</c:v>
                </c:pt>
                <c:pt idx="4919">
                  <c:v>1268.0</c:v>
                </c:pt>
                <c:pt idx="4920">
                  <c:v>1268.0</c:v>
                </c:pt>
                <c:pt idx="4921">
                  <c:v>1268.0</c:v>
                </c:pt>
                <c:pt idx="4922">
                  <c:v>1268.0</c:v>
                </c:pt>
                <c:pt idx="4923">
                  <c:v>1268.0</c:v>
                </c:pt>
                <c:pt idx="4924">
                  <c:v>1268.0</c:v>
                </c:pt>
                <c:pt idx="4925">
                  <c:v>1269.0</c:v>
                </c:pt>
                <c:pt idx="4926">
                  <c:v>1270.0</c:v>
                </c:pt>
                <c:pt idx="4927">
                  <c:v>1270.0</c:v>
                </c:pt>
                <c:pt idx="4928">
                  <c:v>1270.0</c:v>
                </c:pt>
                <c:pt idx="4929">
                  <c:v>1271.0</c:v>
                </c:pt>
                <c:pt idx="4930">
                  <c:v>1271.0</c:v>
                </c:pt>
                <c:pt idx="4931">
                  <c:v>1271.0</c:v>
                </c:pt>
                <c:pt idx="4932">
                  <c:v>1271.0</c:v>
                </c:pt>
                <c:pt idx="4933">
                  <c:v>1271.0</c:v>
                </c:pt>
                <c:pt idx="4934">
                  <c:v>1271.0</c:v>
                </c:pt>
                <c:pt idx="4935">
                  <c:v>1272.0</c:v>
                </c:pt>
                <c:pt idx="4936">
                  <c:v>1273.0</c:v>
                </c:pt>
                <c:pt idx="4937">
                  <c:v>1274.0</c:v>
                </c:pt>
                <c:pt idx="4938">
                  <c:v>1275.0</c:v>
                </c:pt>
                <c:pt idx="4939">
                  <c:v>1275.0</c:v>
                </c:pt>
                <c:pt idx="4940">
                  <c:v>1275.0</c:v>
                </c:pt>
                <c:pt idx="4941">
                  <c:v>1276.0</c:v>
                </c:pt>
                <c:pt idx="4942">
                  <c:v>1276.0</c:v>
                </c:pt>
                <c:pt idx="4943">
                  <c:v>1277.0</c:v>
                </c:pt>
                <c:pt idx="4944">
                  <c:v>1277.0</c:v>
                </c:pt>
                <c:pt idx="4945">
                  <c:v>1277.0</c:v>
                </c:pt>
                <c:pt idx="4946">
                  <c:v>1278.0</c:v>
                </c:pt>
                <c:pt idx="4947">
                  <c:v>1279.0</c:v>
                </c:pt>
                <c:pt idx="4948">
                  <c:v>1280.0</c:v>
                </c:pt>
                <c:pt idx="4949">
                  <c:v>1280.0</c:v>
                </c:pt>
                <c:pt idx="4950">
                  <c:v>1280.0</c:v>
                </c:pt>
                <c:pt idx="4951">
                  <c:v>1281.0</c:v>
                </c:pt>
                <c:pt idx="4952">
                  <c:v>1282.0</c:v>
                </c:pt>
                <c:pt idx="4953">
                  <c:v>1282.0</c:v>
                </c:pt>
                <c:pt idx="4954">
                  <c:v>1282.0</c:v>
                </c:pt>
                <c:pt idx="4955">
                  <c:v>1282.0</c:v>
                </c:pt>
                <c:pt idx="4956">
                  <c:v>1282.0</c:v>
                </c:pt>
                <c:pt idx="4957">
                  <c:v>1282.0</c:v>
                </c:pt>
                <c:pt idx="4958">
                  <c:v>1282.0</c:v>
                </c:pt>
                <c:pt idx="4959">
                  <c:v>1282.0</c:v>
                </c:pt>
                <c:pt idx="4960">
                  <c:v>1283.0</c:v>
                </c:pt>
                <c:pt idx="4961">
                  <c:v>1283.0</c:v>
                </c:pt>
                <c:pt idx="4962">
                  <c:v>1284.0</c:v>
                </c:pt>
                <c:pt idx="4963">
                  <c:v>1285.0</c:v>
                </c:pt>
                <c:pt idx="4964">
                  <c:v>1285.0</c:v>
                </c:pt>
                <c:pt idx="4965">
                  <c:v>1285.0</c:v>
                </c:pt>
                <c:pt idx="4966">
                  <c:v>1285.0</c:v>
                </c:pt>
                <c:pt idx="4967">
                  <c:v>1285.0</c:v>
                </c:pt>
                <c:pt idx="4968">
                  <c:v>1286.0</c:v>
                </c:pt>
                <c:pt idx="4969">
                  <c:v>1286.0</c:v>
                </c:pt>
                <c:pt idx="4970">
                  <c:v>1286.0</c:v>
                </c:pt>
                <c:pt idx="4971">
                  <c:v>1286.0</c:v>
                </c:pt>
                <c:pt idx="4972">
                  <c:v>1287.0</c:v>
                </c:pt>
                <c:pt idx="4973">
                  <c:v>1288.0</c:v>
                </c:pt>
                <c:pt idx="4974">
                  <c:v>1288.0</c:v>
                </c:pt>
                <c:pt idx="4975">
                  <c:v>1288.0</c:v>
                </c:pt>
                <c:pt idx="4976">
                  <c:v>1288.0</c:v>
                </c:pt>
                <c:pt idx="4977">
                  <c:v>1288.0</c:v>
                </c:pt>
                <c:pt idx="4978">
                  <c:v>1288.0</c:v>
                </c:pt>
                <c:pt idx="4979">
                  <c:v>1288.0</c:v>
                </c:pt>
                <c:pt idx="4980">
                  <c:v>1288.0</c:v>
                </c:pt>
                <c:pt idx="4981">
                  <c:v>1288.0</c:v>
                </c:pt>
                <c:pt idx="4982">
                  <c:v>1288.0</c:v>
                </c:pt>
                <c:pt idx="4983">
                  <c:v>1289.0</c:v>
                </c:pt>
                <c:pt idx="4984">
                  <c:v>1289.0</c:v>
                </c:pt>
                <c:pt idx="4985">
                  <c:v>1289.0</c:v>
                </c:pt>
                <c:pt idx="4986">
                  <c:v>1289.0</c:v>
                </c:pt>
                <c:pt idx="4987">
                  <c:v>1289.0</c:v>
                </c:pt>
                <c:pt idx="4988">
                  <c:v>1289.0</c:v>
                </c:pt>
                <c:pt idx="4989">
                  <c:v>1289.0</c:v>
                </c:pt>
                <c:pt idx="4990">
                  <c:v>1289.0</c:v>
                </c:pt>
                <c:pt idx="4991">
                  <c:v>1289.0</c:v>
                </c:pt>
                <c:pt idx="4992">
                  <c:v>1289.0</c:v>
                </c:pt>
                <c:pt idx="4993">
                  <c:v>1289.0</c:v>
                </c:pt>
                <c:pt idx="4994">
                  <c:v>1289.0</c:v>
                </c:pt>
                <c:pt idx="4995">
                  <c:v>1289.0</c:v>
                </c:pt>
                <c:pt idx="4996">
                  <c:v>1289.0</c:v>
                </c:pt>
                <c:pt idx="4997">
                  <c:v>1290.0</c:v>
                </c:pt>
                <c:pt idx="4998">
                  <c:v>1291.0</c:v>
                </c:pt>
                <c:pt idx="4999">
                  <c:v>1291.0</c:v>
                </c:pt>
                <c:pt idx="5000">
                  <c:v>1291.0</c:v>
                </c:pt>
                <c:pt idx="5001">
                  <c:v>1291.0</c:v>
                </c:pt>
                <c:pt idx="5002">
                  <c:v>1291.0</c:v>
                </c:pt>
                <c:pt idx="5003">
                  <c:v>1291.0</c:v>
                </c:pt>
                <c:pt idx="5004">
                  <c:v>1291.0</c:v>
                </c:pt>
                <c:pt idx="5005">
                  <c:v>1291.0</c:v>
                </c:pt>
                <c:pt idx="5006">
                  <c:v>1292.0</c:v>
                </c:pt>
                <c:pt idx="5007">
                  <c:v>1292.0</c:v>
                </c:pt>
                <c:pt idx="5008">
                  <c:v>1292.0</c:v>
                </c:pt>
                <c:pt idx="5009">
                  <c:v>1292.0</c:v>
                </c:pt>
                <c:pt idx="5010">
                  <c:v>1292.0</c:v>
                </c:pt>
                <c:pt idx="5011">
                  <c:v>1292.0</c:v>
                </c:pt>
                <c:pt idx="5012">
                  <c:v>1293.0</c:v>
                </c:pt>
                <c:pt idx="5013">
                  <c:v>1293.0</c:v>
                </c:pt>
                <c:pt idx="5014">
                  <c:v>1293.0</c:v>
                </c:pt>
                <c:pt idx="5015">
                  <c:v>1293.0</c:v>
                </c:pt>
                <c:pt idx="5016">
                  <c:v>1294.0</c:v>
                </c:pt>
                <c:pt idx="5017">
                  <c:v>1294.0</c:v>
                </c:pt>
                <c:pt idx="5018">
                  <c:v>1294.0</c:v>
                </c:pt>
                <c:pt idx="5019">
                  <c:v>1294.0</c:v>
                </c:pt>
                <c:pt idx="5020">
                  <c:v>1294.0</c:v>
                </c:pt>
                <c:pt idx="5021">
                  <c:v>1294.0</c:v>
                </c:pt>
                <c:pt idx="5022">
                  <c:v>1294.0</c:v>
                </c:pt>
                <c:pt idx="5023">
                  <c:v>1294.0</c:v>
                </c:pt>
                <c:pt idx="5024">
                  <c:v>1294.0</c:v>
                </c:pt>
                <c:pt idx="5025">
                  <c:v>1294.0</c:v>
                </c:pt>
                <c:pt idx="5026">
                  <c:v>1294.0</c:v>
                </c:pt>
                <c:pt idx="5027">
                  <c:v>1294.0</c:v>
                </c:pt>
                <c:pt idx="5028">
                  <c:v>1294.0</c:v>
                </c:pt>
                <c:pt idx="5029">
                  <c:v>1294.0</c:v>
                </c:pt>
                <c:pt idx="5030">
                  <c:v>1294.0</c:v>
                </c:pt>
                <c:pt idx="5031">
                  <c:v>1294.0</c:v>
                </c:pt>
                <c:pt idx="5032">
                  <c:v>1294.0</c:v>
                </c:pt>
                <c:pt idx="5033">
                  <c:v>1294.0</c:v>
                </c:pt>
                <c:pt idx="5034">
                  <c:v>1294.0</c:v>
                </c:pt>
                <c:pt idx="5035">
                  <c:v>1295.0</c:v>
                </c:pt>
                <c:pt idx="5036">
                  <c:v>1295.0</c:v>
                </c:pt>
                <c:pt idx="5037">
                  <c:v>1295.0</c:v>
                </c:pt>
                <c:pt idx="5038">
                  <c:v>1295.0</c:v>
                </c:pt>
                <c:pt idx="5039">
                  <c:v>1296.0</c:v>
                </c:pt>
                <c:pt idx="5040">
                  <c:v>1296.0</c:v>
                </c:pt>
                <c:pt idx="5041">
                  <c:v>1296.0</c:v>
                </c:pt>
                <c:pt idx="5042">
                  <c:v>1296.0</c:v>
                </c:pt>
                <c:pt idx="5043">
                  <c:v>1296.0</c:v>
                </c:pt>
                <c:pt idx="5044">
                  <c:v>1296.0</c:v>
                </c:pt>
                <c:pt idx="5045">
                  <c:v>1296.0</c:v>
                </c:pt>
                <c:pt idx="5046">
                  <c:v>1296.0</c:v>
                </c:pt>
                <c:pt idx="5047">
                  <c:v>1296.0</c:v>
                </c:pt>
                <c:pt idx="5048">
                  <c:v>1296.0</c:v>
                </c:pt>
                <c:pt idx="5049">
                  <c:v>1296.0</c:v>
                </c:pt>
                <c:pt idx="5050">
                  <c:v>1296.0</c:v>
                </c:pt>
                <c:pt idx="5051">
                  <c:v>1296.0</c:v>
                </c:pt>
                <c:pt idx="5052">
                  <c:v>1296.0</c:v>
                </c:pt>
                <c:pt idx="5053">
                  <c:v>1297.0</c:v>
                </c:pt>
                <c:pt idx="5054">
                  <c:v>1297.0</c:v>
                </c:pt>
                <c:pt idx="5055">
                  <c:v>1297.0</c:v>
                </c:pt>
                <c:pt idx="5056">
                  <c:v>1298.0</c:v>
                </c:pt>
                <c:pt idx="5057">
                  <c:v>1299.0</c:v>
                </c:pt>
                <c:pt idx="5058">
                  <c:v>1300.0</c:v>
                </c:pt>
                <c:pt idx="5059">
                  <c:v>1300.0</c:v>
                </c:pt>
                <c:pt idx="5060">
                  <c:v>1300.0</c:v>
                </c:pt>
                <c:pt idx="5061">
                  <c:v>1300.0</c:v>
                </c:pt>
                <c:pt idx="5062">
                  <c:v>1300.0</c:v>
                </c:pt>
                <c:pt idx="5063">
                  <c:v>1300.0</c:v>
                </c:pt>
                <c:pt idx="5064">
                  <c:v>1300.0</c:v>
                </c:pt>
                <c:pt idx="5065">
                  <c:v>1300.0</c:v>
                </c:pt>
                <c:pt idx="5066">
                  <c:v>1300.0</c:v>
                </c:pt>
                <c:pt idx="5067">
                  <c:v>1301.0</c:v>
                </c:pt>
                <c:pt idx="5068">
                  <c:v>1301.0</c:v>
                </c:pt>
                <c:pt idx="5069">
                  <c:v>1301.0</c:v>
                </c:pt>
                <c:pt idx="5070">
                  <c:v>1301.0</c:v>
                </c:pt>
                <c:pt idx="5071">
                  <c:v>1301.0</c:v>
                </c:pt>
                <c:pt idx="5072">
                  <c:v>1301.0</c:v>
                </c:pt>
                <c:pt idx="5073">
                  <c:v>1301.0</c:v>
                </c:pt>
                <c:pt idx="5074">
                  <c:v>1302.0</c:v>
                </c:pt>
                <c:pt idx="5075">
                  <c:v>1302.0</c:v>
                </c:pt>
                <c:pt idx="5076">
                  <c:v>1303.0</c:v>
                </c:pt>
                <c:pt idx="5077">
                  <c:v>1303.0</c:v>
                </c:pt>
                <c:pt idx="5078">
                  <c:v>1303.0</c:v>
                </c:pt>
                <c:pt idx="5079">
                  <c:v>1303.0</c:v>
                </c:pt>
                <c:pt idx="5080">
                  <c:v>1303.0</c:v>
                </c:pt>
                <c:pt idx="5081">
                  <c:v>1304.0</c:v>
                </c:pt>
                <c:pt idx="5082">
                  <c:v>1305.0</c:v>
                </c:pt>
                <c:pt idx="5083">
                  <c:v>1305.0</c:v>
                </c:pt>
                <c:pt idx="5084">
                  <c:v>1306.0</c:v>
                </c:pt>
                <c:pt idx="5085">
                  <c:v>1306.0</c:v>
                </c:pt>
                <c:pt idx="5086">
                  <c:v>1306.0</c:v>
                </c:pt>
                <c:pt idx="5087">
                  <c:v>1306.0</c:v>
                </c:pt>
                <c:pt idx="5088">
                  <c:v>1307.0</c:v>
                </c:pt>
                <c:pt idx="5089">
                  <c:v>1307.0</c:v>
                </c:pt>
                <c:pt idx="5090">
                  <c:v>1307.0</c:v>
                </c:pt>
                <c:pt idx="5091">
                  <c:v>1307.0</c:v>
                </c:pt>
                <c:pt idx="5092">
                  <c:v>1308.0</c:v>
                </c:pt>
                <c:pt idx="5093">
                  <c:v>1308.0</c:v>
                </c:pt>
                <c:pt idx="5094">
                  <c:v>1308.0</c:v>
                </c:pt>
                <c:pt idx="5095">
                  <c:v>1308.0</c:v>
                </c:pt>
                <c:pt idx="5096">
                  <c:v>1308.0</c:v>
                </c:pt>
                <c:pt idx="5097">
                  <c:v>1309.0</c:v>
                </c:pt>
                <c:pt idx="5098">
                  <c:v>1309.0</c:v>
                </c:pt>
                <c:pt idx="5099">
                  <c:v>1309.0</c:v>
                </c:pt>
                <c:pt idx="5100">
                  <c:v>1309.0</c:v>
                </c:pt>
                <c:pt idx="5101">
                  <c:v>1310.0</c:v>
                </c:pt>
                <c:pt idx="5102">
                  <c:v>1311.0</c:v>
                </c:pt>
                <c:pt idx="5103">
                  <c:v>1311.0</c:v>
                </c:pt>
                <c:pt idx="5104">
                  <c:v>1311.0</c:v>
                </c:pt>
                <c:pt idx="5105">
                  <c:v>1311.0</c:v>
                </c:pt>
                <c:pt idx="5106">
                  <c:v>1311.0</c:v>
                </c:pt>
                <c:pt idx="5107">
                  <c:v>1311.0</c:v>
                </c:pt>
                <c:pt idx="5108">
                  <c:v>1311.0</c:v>
                </c:pt>
                <c:pt idx="5109">
                  <c:v>1312.0</c:v>
                </c:pt>
                <c:pt idx="5110">
                  <c:v>1312.0</c:v>
                </c:pt>
                <c:pt idx="5111">
                  <c:v>1312.0</c:v>
                </c:pt>
                <c:pt idx="5112">
                  <c:v>1312.0</c:v>
                </c:pt>
                <c:pt idx="5113">
                  <c:v>1312.0</c:v>
                </c:pt>
                <c:pt idx="5114">
                  <c:v>1312.0</c:v>
                </c:pt>
                <c:pt idx="5115">
                  <c:v>1312.0</c:v>
                </c:pt>
                <c:pt idx="5116">
                  <c:v>1312.0</c:v>
                </c:pt>
                <c:pt idx="5117">
                  <c:v>1313.0</c:v>
                </c:pt>
                <c:pt idx="5118">
                  <c:v>1314.0</c:v>
                </c:pt>
                <c:pt idx="5119">
                  <c:v>1314.0</c:v>
                </c:pt>
                <c:pt idx="5120">
                  <c:v>1314.0</c:v>
                </c:pt>
                <c:pt idx="5121">
                  <c:v>1314.0</c:v>
                </c:pt>
                <c:pt idx="5122">
                  <c:v>1314.0</c:v>
                </c:pt>
                <c:pt idx="5123">
                  <c:v>1314.0</c:v>
                </c:pt>
                <c:pt idx="5124">
                  <c:v>1314.0</c:v>
                </c:pt>
                <c:pt idx="5125">
                  <c:v>1314.0</c:v>
                </c:pt>
                <c:pt idx="5126">
                  <c:v>1314.0</c:v>
                </c:pt>
                <c:pt idx="5127">
                  <c:v>1314.0</c:v>
                </c:pt>
                <c:pt idx="5128">
                  <c:v>1314.0</c:v>
                </c:pt>
                <c:pt idx="5129">
                  <c:v>1314.0</c:v>
                </c:pt>
                <c:pt idx="5130">
                  <c:v>1314.0</c:v>
                </c:pt>
                <c:pt idx="5131">
                  <c:v>1314.0</c:v>
                </c:pt>
                <c:pt idx="5132">
                  <c:v>1314.0</c:v>
                </c:pt>
                <c:pt idx="5133">
                  <c:v>1314.0</c:v>
                </c:pt>
                <c:pt idx="5134">
                  <c:v>1314.0</c:v>
                </c:pt>
                <c:pt idx="5135">
                  <c:v>1314.0</c:v>
                </c:pt>
                <c:pt idx="5136">
                  <c:v>1314.0</c:v>
                </c:pt>
                <c:pt idx="5137">
                  <c:v>1314.0</c:v>
                </c:pt>
                <c:pt idx="5138">
                  <c:v>1314.0</c:v>
                </c:pt>
                <c:pt idx="5139">
                  <c:v>1314.0</c:v>
                </c:pt>
                <c:pt idx="5140">
                  <c:v>1314.0</c:v>
                </c:pt>
                <c:pt idx="5141">
                  <c:v>1314.0</c:v>
                </c:pt>
                <c:pt idx="5142">
                  <c:v>1314.0</c:v>
                </c:pt>
                <c:pt idx="5143">
                  <c:v>1314.0</c:v>
                </c:pt>
                <c:pt idx="5144">
                  <c:v>1314.0</c:v>
                </c:pt>
                <c:pt idx="5145">
                  <c:v>1315.0</c:v>
                </c:pt>
                <c:pt idx="5146">
                  <c:v>1315.0</c:v>
                </c:pt>
                <c:pt idx="5147">
                  <c:v>1315.0</c:v>
                </c:pt>
                <c:pt idx="5148">
                  <c:v>1315.0</c:v>
                </c:pt>
                <c:pt idx="5149">
                  <c:v>1315.0</c:v>
                </c:pt>
                <c:pt idx="5150">
                  <c:v>1315.0</c:v>
                </c:pt>
                <c:pt idx="5151">
                  <c:v>1316.0</c:v>
                </c:pt>
                <c:pt idx="5152">
                  <c:v>1316.0</c:v>
                </c:pt>
                <c:pt idx="5153">
                  <c:v>1316.0</c:v>
                </c:pt>
                <c:pt idx="5154">
                  <c:v>1316.0</c:v>
                </c:pt>
                <c:pt idx="5155">
                  <c:v>1316.0</c:v>
                </c:pt>
                <c:pt idx="5156">
                  <c:v>1316.0</c:v>
                </c:pt>
                <c:pt idx="5157">
                  <c:v>1317.0</c:v>
                </c:pt>
                <c:pt idx="5158">
                  <c:v>1317.0</c:v>
                </c:pt>
                <c:pt idx="5159">
                  <c:v>1317.0</c:v>
                </c:pt>
                <c:pt idx="5160">
                  <c:v>1317.0</c:v>
                </c:pt>
                <c:pt idx="5161">
                  <c:v>1317.0</c:v>
                </c:pt>
                <c:pt idx="5162">
                  <c:v>1318.0</c:v>
                </c:pt>
                <c:pt idx="5163">
                  <c:v>1318.0</c:v>
                </c:pt>
                <c:pt idx="5164">
                  <c:v>1318.0</c:v>
                </c:pt>
                <c:pt idx="5165">
                  <c:v>1318.0</c:v>
                </c:pt>
                <c:pt idx="5166">
                  <c:v>1318.0</c:v>
                </c:pt>
                <c:pt idx="5167">
                  <c:v>1318.0</c:v>
                </c:pt>
                <c:pt idx="5168">
                  <c:v>1318.0</c:v>
                </c:pt>
                <c:pt idx="5169">
                  <c:v>1318.0</c:v>
                </c:pt>
                <c:pt idx="5170">
                  <c:v>1318.0</c:v>
                </c:pt>
                <c:pt idx="5171">
                  <c:v>1318.0</c:v>
                </c:pt>
                <c:pt idx="5172">
                  <c:v>1318.0</c:v>
                </c:pt>
                <c:pt idx="5173">
                  <c:v>1318.0</c:v>
                </c:pt>
                <c:pt idx="5174">
                  <c:v>1319.0</c:v>
                </c:pt>
                <c:pt idx="5175">
                  <c:v>1319.0</c:v>
                </c:pt>
                <c:pt idx="5176">
                  <c:v>1319.0</c:v>
                </c:pt>
                <c:pt idx="5177">
                  <c:v>1320.0</c:v>
                </c:pt>
                <c:pt idx="5178">
                  <c:v>1320.0</c:v>
                </c:pt>
                <c:pt idx="5179">
                  <c:v>1320.0</c:v>
                </c:pt>
                <c:pt idx="5180">
                  <c:v>1320.0</c:v>
                </c:pt>
                <c:pt idx="5181">
                  <c:v>1320.0</c:v>
                </c:pt>
                <c:pt idx="5182">
                  <c:v>1320.0</c:v>
                </c:pt>
                <c:pt idx="5183">
                  <c:v>1320.0</c:v>
                </c:pt>
                <c:pt idx="5184">
                  <c:v>1320.0</c:v>
                </c:pt>
                <c:pt idx="5185">
                  <c:v>1320.0</c:v>
                </c:pt>
                <c:pt idx="5186">
                  <c:v>1320.0</c:v>
                </c:pt>
                <c:pt idx="5187">
                  <c:v>1320.0</c:v>
                </c:pt>
                <c:pt idx="5188">
                  <c:v>1320.0</c:v>
                </c:pt>
                <c:pt idx="5189">
                  <c:v>1320.0</c:v>
                </c:pt>
                <c:pt idx="5190">
                  <c:v>1320.0</c:v>
                </c:pt>
                <c:pt idx="5191">
                  <c:v>1320.0</c:v>
                </c:pt>
                <c:pt idx="5192">
                  <c:v>1320.0</c:v>
                </c:pt>
                <c:pt idx="5193">
                  <c:v>1320.0</c:v>
                </c:pt>
                <c:pt idx="5194">
                  <c:v>1320.0</c:v>
                </c:pt>
                <c:pt idx="5195">
                  <c:v>1320.0</c:v>
                </c:pt>
                <c:pt idx="5196">
                  <c:v>1320.0</c:v>
                </c:pt>
                <c:pt idx="5197">
                  <c:v>1320.0</c:v>
                </c:pt>
                <c:pt idx="5198">
                  <c:v>1320.0</c:v>
                </c:pt>
                <c:pt idx="5199">
                  <c:v>1320.0</c:v>
                </c:pt>
                <c:pt idx="5200">
                  <c:v>1320.0</c:v>
                </c:pt>
                <c:pt idx="5201">
                  <c:v>1320.0</c:v>
                </c:pt>
                <c:pt idx="5202">
                  <c:v>1320.0</c:v>
                </c:pt>
                <c:pt idx="5203">
                  <c:v>1320.0</c:v>
                </c:pt>
                <c:pt idx="5204">
                  <c:v>1320.0</c:v>
                </c:pt>
                <c:pt idx="5205">
                  <c:v>1320.0</c:v>
                </c:pt>
                <c:pt idx="5206">
                  <c:v>1321.0</c:v>
                </c:pt>
                <c:pt idx="5207">
                  <c:v>1321.0</c:v>
                </c:pt>
                <c:pt idx="5208">
                  <c:v>1321.0</c:v>
                </c:pt>
                <c:pt idx="5209">
                  <c:v>1322.0</c:v>
                </c:pt>
                <c:pt idx="5210">
                  <c:v>1323.0</c:v>
                </c:pt>
                <c:pt idx="5211">
                  <c:v>1323.0</c:v>
                </c:pt>
                <c:pt idx="5212">
                  <c:v>1323.0</c:v>
                </c:pt>
                <c:pt idx="5213">
                  <c:v>1323.0</c:v>
                </c:pt>
                <c:pt idx="5214">
                  <c:v>1323.0</c:v>
                </c:pt>
                <c:pt idx="5215">
                  <c:v>1324.0</c:v>
                </c:pt>
                <c:pt idx="5216">
                  <c:v>1324.0</c:v>
                </c:pt>
                <c:pt idx="5217">
                  <c:v>1324.0</c:v>
                </c:pt>
                <c:pt idx="5218">
                  <c:v>1324.0</c:v>
                </c:pt>
                <c:pt idx="5219">
                  <c:v>1324.0</c:v>
                </c:pt>
                <c:pt idx="5220">
                  <c:v>1324.0</c:v>
                </c:pt>
                <c:pt idx="5221">
                  <c:v>1325.0</c:v>
                </c:pt>
                <c:pt idx="5222">
                  <c:v>1326.0</c:v>
                </c:pt>
                <c:pt idx="5223">
                  <c:v>1326.0</c:v>
                </c:pt>
                <c:pt idx="5224">
                  <c:v>1327.0</c:v>
                </c:pt>
                <c:pt idx="5225">
                  <c:v>1327.0</c:v>
                </c:pt>
                <c:pt idx="5226">
                  <c:v>1328.0</c:v>
                </c:pt>
                <c:pt idx="5227">
                  <c:v>1328.0</c:v>
                </c:pt>
                <c:pt idx="5228">
                  <c:v>1328.0</c:v>
                </c:pt>
                <c:pt idx="5229">
                  <c:v>1328.0</c:v>
                </c:pt>
                <c:pt idx="5230">
                  <c:v>1328.0</c:v>
                </c:pt>
                <c:pt idx="5231">
                  <c:v>1328.0</c:v>
                </c:pt>
                <c:pt idx="5232">
                  <c:v>1328.0</c:v>
                </c:pt>
                <c:pt idx="5233">
                  <c:v>1328.0</c:v>
                </c:pt>
                <c:pt idx="5234">
                  <c:v>1328.0</c:v>
                </c:pt>
                <c:pt idx="5235">
                  <c:v>1328.0</c:v>
                </c:pt>
                <c:pt idx="5236">
                  <c:v>1328.0</c:v>
                </c:pt>
                <c:pt idx="5237">
                  <c:v>1329.0</c:v>
                </c:pt>
                <c:pt idx="5238">
                  <c:v>1329.0</c:v>
                </c:pt>
                <c:pt idx="5239">
                  <c:v>1329.0</c:v>
                </c:pt>
                <c:pt idx="5240">
                  <c:v>1329.0</c:v>
                </c:pt>
                <c:pt idx="5241">
                  <c:v>1330.0</c:v>
                </c:pt>
                <c:pt idx="5242">
                  <c:v>1331.0</c:v>
                </c:pt>
                <c:pt idx="5243">
                  <c:v>1332.0</c:v>
                </c:pt>
                <c:pt idx="5244">
                  <c:v>1333.0</c:v>
                </c:pt>
                <c:pt idx="5245">
                  <c:v>1333.0</c:v>
                </c:pt>
                <c:pt idx="5246">
                  <c:v>1333.0</c:v>
                </c:pt>
                <c:pt idx="5247">
                  <c:v>1333.0</c:v>
                </c:pt>
                <c:pt idx="5248">
                  <c:v>1333.0</c:v>
                </c:pt>
                <c:pt idx="5249">
                  <c:v>1333.0</c:v>
                </c:pt>
                <c:pt idx="5250">
                  <c:v>1333.0</c:v>
                </c:pt>
                <c:pt idx="5251">
                  <c:v>1333.0</c:v>
                </c:pt>
                <c:pt idx="5252">
                  <c:v>1333.0</c:v>
                </c:pt>
                <c:pt idx="5253">
                  <c:v>1333.0</c:v>
                </c:pt>
                <c:pt idx="5254">
                  <c:v>1333.0</c:v>
                </c:pt>
                <c:pt idx="5255">
                  <c:v>1333.0</c:v>
                </c:pt>
                <c:pt idx="5256">
                  <c:v>1333.0</c:v>
                </c:pt>
                <c:pt idx="5257">
                  <c:v>1333.0</c:v>
                </c:pt>
                <c:pt idx="5258">
                  <c:v>1333.0</c:v>
                </c:pt>
                <c:pt idx="5259">
                  <c:v>1333.0</c:v>
                </c:pt>
                <c:pt idx="5260">
                  <c:v>1333.0</c:v>
                </c:pt>
                <c:pt idx="5261">
                  <c:v>1334.0</c:v>
                </c:pt>
                <c:pt idx="5262">
                  <c:v>1334.0</c:v>
                </c:pt>
                <c:pt idx="5263">
                  <c:v>1334.0</c:v>
                </c:pt>
                <c:pt idx="5264">
                  <c:v>1334.0</c:v>
                </c:pt>
                <c:pt idx="5265">
                  <c:v>1334.0</c:v>
                </c:pt>
                <c:pt idx="5266">
                  <c:v>1334.0</c:v>
                </c:pt>
                <c:pt idx="5267">
                  <c:v>1334.0</c:v>
                </c:pt>
                <c:pt idx="5268">
                  <c:v>1334.0</c:v>
                </c:pt>
                <c:pt idx="5269">
                  <c:v>1334.0</c:v>
                </c:pt>
                <c:pt idx="5270">
                  <c:v>1334.0</c:v>
                </c:pt>
                <c:pt idx="5271">
                  <c:v>1334.0</c:v>
                </c:pt>
                <c:pt idx="5272">
                  <c:v>1334.0</c:v>
                </c:pt>
                <c:pt idx="5273">
                  <c:v>1335.0</c:v>
                </c:pt>
                <c:pt idx="5274">
                  <c:v>1335.0</c:v>
                </c:pt>
                <c:pt idx="5275">
                  <c:v>1335.0</c:v>
                </c:pt>
                <c:pt idx="5276">
                  <c:v>1335.0</c:v>
                </c:pt>
                <c:pt idx="5277">
                  <c:v>1335.0</c:v>
                </c:pt>
                <c:pt idx="5278">
                  <c:v>1335.0</c:v>
                </c:pt>
                <c:pt idx="5279">
                  <c:v>1335.0</c:v>
                </c:pt>
                <c:pt idx="5280">
                  <c:v>1336.0</c:v>
                </c:pt>
                <c:pt idx="5281">
                  <c:v>1336.0</c:v>
                </c:pt>
                <c:pt idx="5282">
                  <c:v>1336.0</c:v>
                </c:pt>
                <c:pt idx="5283">
                  <c:v>1336.0</c:v>
                </c:pt>
                <c:pt idx="5284">
                  <c:v>1336.0</c:v>
                </c:pt>
                <c:pt idx="5285">
                  <c:v>1336.0</c:v>
                </c:pt>
                <c:pt idx="5286">
                  <c:v>1336.0</c:v>
                </c:pt>
                <c:pt idx="5287">
                  <c:v>1336.0</c:v>
                </c:pt>
                <c:pt idx="5288">
                  <c:v>1336.0</c:v>
                </c:pt>
                <c:pt idx="5289">
                  <c:v>1336.0</c:v>
                </c:pt>
                <c:pt idx="5290">
                  <c:v>1336.0</c:v>
                </c:pt>
                <c:pt idx="5291">
                  <c:v>1336.0</c:v>
                </c:pt>
                <c:pt idx="5292">
                  <c:v>1336.0</c:v>
                </c:pt>
                <c:pt idx="5293">
                  <c:v>1336.0</c:v>
                </c:pt>
                <c:pt idx="5294">
                  <c:v>1337.0</c:v>
                </c:pt>
                <c:pt idx="5295">
                  <c:v>1337.0</c:v>
                </c:pt>
                <c:pt idx="5296">
                  <c:v>1337.0</c:v>
                </c:pt>
                <c:pt idx="5297">
                  <c:v>1337.0</c:v>
                </c:pt>
                <c:pt idx="5298">
                  <c:v>1338.0</c:v>
                </c:pt>
                <c:pt idx="5299">
                  <c:v>1338.0</c:v>
                </c:pt>
                <c:pt idx="5300">
                  <c:v>1338.0</c:v>
                </c:pt>
                <c:pt idx="5301">
                  <c:v>1338.0</c:v>
                </c:pt>
                <c:pt idx="5302">
                  <c:v>1338.0</c:v>
                </c:pt>
                <c:pt idx="5303">
                  <c:v>1338.0</c:v>
                </c:pt>
                <c:pt idx="5304">
                  <c:v>1338.0</c:v>
                </c:pt>
                <c:pt idx="5305">
                  <c:v>1338.0</c:v>
                </c:pt>
                <c:pt idx="5306">
                  <c:v>1338.0</c:v>
                </c:pt>
                <c:pt idx="5307">
                  <c:v>1338.0</c:v>
                </c:pt>
                <c:pt idx="5308">
                  <c:v>1338.0</c:v>
                </c:pt>
                <c:pt idx="5309">
                  <c:v>1338.0</c:v>
                </c:pt>
                <c:pt idx="5310">
                  <c:v>1338.0</c:v>
                </c:pt>
                <c:pt idx="5311">
                  <c:v>1338.0</c:v>
                </c:pt>
                <c:pt idx="5312">
                  <c:v>1338.0</c:v>
                </c:pt>
                <c:pt idx="5313">
                  <c:v>1338.0</c:v>
                </c:pt>
                <c:pt idx="5314">
                  <c:v>1338.0</c:v>
                </c:pt>
                <c:pt idx="5315">
                  <c:v>1338.0</c:v>
                </c:pt>
                <c:pt idx="5316">
                  <c:v>1338.0</c:v>
                </c:pt>
                <c:pt idx="5317">
                  <c:v>1338.0</c:v>
                </c:pt>
                <c:pt idx="5318">
                  <c:v>1338.0</c:v>
                </c:pt>
                <c:pt idx="5319">
                  <c:v>1338.0</c:v>
                </c:pt>
                <c:pt idx="5320">
                  <c:v>1338.0</c:v>
                </c:pt>
                <c:pt idx="5321">
                  <c:v>1338.0</c:v>
                </c:pt>
                <c:pt idx="5322">
                  <c:v>1338.0</c:v>
                </c:pt>
                <c:pt idx="5323">
                  <c:v>1339.0</c:v>
                </c:pt>
                <c:pt idx="5324">
                  <c:v>1339.0</c:v>
                </c:pt>
                <c:pt idx="5325">
                  <c:v>1340.0</c:v>
                </c:pt>
                <c:pt idx="5326">
                  <c:v>1341.0</c:v>
                </c:pt>
                <c:pt idx="5327">
                  <c:v>1341.0</c:v>
                </c:pt>
                <c:pt idx="5328">
                  <c:v>1341.0</c:v>
                </c:pt>
                <c:pt idx="5329">
                  <c:v>1341.0</c:v>
                </c:pt>
                <c:pt idx="5330">
                  <c:v>1341.0</c:v>
                </c:pt>
                <c:pt idx="5331">
                  <c:v>1341.0</c:v>
                </c:pt>
                <c:pt idx="5332">
                  <c:v>1341.0</c:v>
                </c:pt>
                <c:pt idx="5333">
                  <c:v>1341.0</c:v>
                </c:pt>
                <c:pt idx="5334">
                  <c:v>1341.0</c:v>
                </c:pt>
                <c:pt idx="5335">
                  <c:v>1341.0</c:v>
                </c:pt>
                <c:pt idx="5336">
                  <c:v>1341.0</c:v>
                </c:pt>
                <c:pt idx="5337">
                  <c:v>1341.0</c:v>
                </c:pt>
                <c:pt idx="5338">
                  <c:v>1341.0</c:v>
                </c:pt>
                <c:pt idx="5339">
                  <c:v>1342.0</c:v>
                </c:pt>
                <c:pt idx="5340">
                  <c:v>1342.0</c:v>
                </c:pt>
                <c:pt idx="5341">
                  <c:v>1342.0</c:v>
                </c:pt>
                <c:pt idx="5342">
                  <c:v>1342.0</c:v>
                </c:pt>
                <c:pt idx="5343">
                  <c:v>1342.0</c:v>
                </c:pt>
                <c:pt idx="5344">
                  <c:v>1342.0</c:v>
                </c:pt>
                <c:pt idx="5345">
                  <c:v>1342.0</c:v>
                </c:pt>
                <c:pt idx="5346">
                  <c:v>1342.0</c:v>
                </c:pt>
                <c:pt idx="5347">
                  <c:v>1342.0</c:v>
                </c:pt>
                <c:pt idx="5348">
                  <c:v>1342.0</c:v>
                </c:pt>
                <c:pt idx="5349">
                  <c:v>1343.0</c:v>
                </c:pt>
                <c:pt idx="5350">
                  <c:v>1343.0</c:v>
                </c:pt>
                <c:pt idx="5351">
                  <c:v>1343.0</c:v>
                </c:pt>
                <c:pt idx="5352">
                  <c:v>1344.0</c:v>
                </c:pt>
                <c:pt idx="5353">
                  <c:v>1345.0</c:v>
                </c:pt>
                <c:pt idx="5354">
                  <c:v>1345.0</c:v>
                </c:pt>
                <c:pt idx="5355">
                  <c:v>1346.0</c:v>
                </c:pt>
                <c:pt idx="5356">
                  <c:v>1346.0</c:v>
                </c:pt>
                <c:pt idx="5357">
                  <c:v>1346.0</c:v>
                </c:pt>
                <c:pt idx="5358">
                  <c:v>1346.0</c:v>
                </c:pt>
                <c:pt idx="5359">
                  <c:v>1346.0</c:v>
                </c:pt>
                <c:pt idx="5360">
                  <c:v>1346.0</c:v>
                </c:pt>
                <c:pt idx="5361">
                  <c:v>1347.0</c:v>
                </c:pt>
                <c:pt idx="5362">
                  <c:v>1348.0</c:v>
                </c:pt>
                <c:pt idx="5363">
                  <c:v>1349.0</c:v>
                </c:pt>
                <c:pt idx="5364">
                  <c:v>1350.0</c:v>
                </c:pt>
                <c:pt idx="5365">
                  <c:v>1350.0</c:v>
                </c:pt>
                <c:pt idx="5366">
                  <c:v>1350.0</c:v>
                </c:pt>
                <c:pt idx="5367">
                  <c:v>1351.0</c:v>
                </c:pt>
                <c:pt idx="5368">
                  <c:v>1351.0</c:v>
                </c:pt>
                <c:pt idx="5369">
                  <c:v>1351.0</c:v>
                </c:pt>
                <c:pt idx="5370">
                  <c:v>1351.0</c:v>
                </c:pt>
                <c:pt idx="5371">
                  <c:v>1351.0</c:v>
                </c:pt>
                <c:pt idx="5372">
                  <c:v>1351.0</c:v>
                </c:pt>
                <c:pt idx="5373">
                  <c:v>1351.0</c:v>
                </c:pt>
                <c:pt idx="5374">
                  <c:v>1351.0</c:v>
                </c:pt>
                <c:pt idx="5375">
                  <c:v>1351.0</c:v>
                </c:pt>
                <c:pt idx="5376">
                  <c:v>1351.0</c:v>
                </c:pt>
                <c:pt idx="5377">
                  <c:v>1351.0</c:v>
                </c:pt>
                <c:pt idx="5378">
                  <c:v>1351.0</c:v>
                </c:pt>
                <c:pt idx="5379">
                  <c:v>1351.0</c:v>
                </c:pt>
                <c:pt idx="5380">
                  <c:v>1351.0</c:v>
                </c:pt>
                <c:pt idx="5381">
                  <c:v>1351.0</c:v>
                </c:pt>
                <c:pt idx="5382">
                  <c:v>1351.0</c:v>
                </c:pt>
                <c:pt idx="5383">
                  <c:v>1351.0</c:v>
                </c:pt>
                <c:pt idx="5384">
                  <c:v>1351.0</c:v>
                </c:pt>
                <c:pt idx="5385">
                  <c:v>1351.0</c:v>
                </c:pt>
                <c:pt idx="5386">
                  <c:v>1352.0</c:v>
                </c:pt>
                <c:pt idx="5387">
                  <c:v>1353.0</c:v>
                </c:pt>
                <c:pt idx="5388">
                  <c:v>1353.0</c:v>
                </c:pt>
                <c:pt idx="5389">
                  <c:v>1354.0</c:v>
                </c:pt>
                <c:pt idx="5390">
                  <c:v>1355.0</c:v>
                </c:pt>
                <c:pt idx="5391">
                  <c:v>1356.0</c:v>
                </c:pt>
                <c:pt idx="5392">
                  <c:v>1356.0</c:v>
                </c:pt>
                <c:pt idx="5393">
                  <c:v>1356.0</c:v>
                </c:pt>
                <c:pt idx="5394">
                  <c:v>1356.0</c:v>
                </c:pt>
                <c:pt idx="5395">
                  <c:v>1356.0</c:v>
                </c:pt>
                <c:pt idx="5396">
                  <c:v>1356.0</c:v>
                </c:pt>
                <c:pt idx="5397">
                  <c:v>1357.0</c:v>
                </c:pt>
                <c:pt idx="5398">
                  <c:v>1357.0</c:v>
                </c:pt>
                <c:pt idx="5399">
                  <c:v>1357.0</c:v>
                </c:pt>
                <c:pt idx="5400">
                  <c:v>1357.0</c:v>
                </c:pt>
                <c:pt idx="5401">
                  <c:v>1357.0</c:v>
                </c:pt>
                <c:pt idx="5402">
                  <c:v>1357.0</c:v>
                </c:pt>
                <c:pt idx="5403">
                  <c:v>1357.0</c:v>
                </c:pt>
                <c:pt idx="5404">
                  <c:v>1358.0</c:v>
                </c:pt>
                <c:pt idx="5405">
                  <c:v>1359.0</c:v>
                </c:pt>
                <c:pt idx="5406">
                  <c:v>1359.0</c:v>
                </c:pt>
                <c:pt idx="5407">
                  <c:v>1359.0</c:v>
                </c:pt>
                <c:pt idx="5408">
                  <c:v>1359.0</c:v>
                </c:pt>
                <c:pt idx="5409">
                  <c:v>1359.0</c:v>
                </c:pt>
                <c:pt idx="5410">
                  <c:v>1360.0</c:v>
                </c:pt>
                <c:pt idx="5411">
                  <c:v>1360.0</c:v>
                </c:pt>
                <c:pt idx="5412">
                  <c:v>1360.0</c:v>
                </c:pt>
                <c:pt idx="5413">
                  <c:v>1360.0</c:v>
                </c:pt>
                <c:pt idx="5414">
                  <c:v>1361.0</c:v>
                </c:pt>
                <c:pt idx="5415">
                  <c:v>1361.0</c:v>
                </c:pt>
                <c:pt idx="5416">
                  <c:v>1361.0</c:v>
                </c:pt>
                <c:pt idx="5417">
                  <c:v>1361.0</c:v>
                </c:pt>
                <c:pt idx="5418">
                  <c:v>1361.0</c:v>
                </c:pt>
                <c:pt idx="5419">
                  <c:v>1361.0</c:v>
                </c:pt>
                <c:pt idx="5420">
                  <c:v>1361.0</c:v>
                </c:pt>
                <c:pt idx="5421">
                  <c:v>1361.0</c:v>
                </c:pt>
                <c:pt idx="5422">
                  <c:v>1362.0</c:v>
                </c:pt>
                <c:pt idx="5423">
                  <c:v>1363.0</c:v>
                </c:pt>
                <c:pt idx="5424">
                  <c:v>1363.0</c:v>
                </c:pt>
                <c:pt idx="5425">
                  <c:v>1364.0</c:v>
                </c:pt>
                <c:pt idx="5426">
                  <c:v>1364.0</c:v>
                </c:pt>
                <c:pt idx="5427">
                  <c:v>1365.0</c:v>
                </c:pt>
                <c:pt idx="5428">
                  <c:v>1365.0</c:v>
                </c:pt>
                <c:pt idx="5429">
                  <c:v>1366.0</c:v>
                </c:pt>
                <c:pt idx="5430">
                  <c:v>1366.0</c:v>
                </c:pt>
                <c:pt idx="5431">
                  <c:v>1366.0</c:v>
                </c:pt>
                <c:pt idx="5432">
                  <c:v>1366.0</c:v>
                </c:pt>
                <c:pt idx="5433">
                  <c:v>1366.0</c:v>
                </c:pt>
                <c:pt idx="5434">
                  <c:v>1366.0</c:v>
                </c:pt>
                <c:pt idx="5435">
                  <c:v>1366.0</c:v>
                </c:pt>
                <c:pt idx="5436">
                  <c:v>1366.0</c:v>
                </c:pt>
                <c:pt idx="5437">
                  <c:v>1367.0</c:v>
                </c:pt>
                <c:pt idx="5438">
                  <c:v>1367.0</c:v>
                </c:pt>
                <c:pt idx="5439">
                  <c:v>1368.0</c:v>
                </c:pt>
                <c:pt idx="5440">
                  <c:v>1368.0</c:v>
                </c:pt>
                <c:pt idx="5441">
                  <c:v>1369.0</c:v>
                </c:pt>
                <c:pt idx="5442">
                  <c:v>1370.0</c:v>
                </c:pt>
                <c:pt idx="5443">
                  <c:v>1370.0</c:v>
                </c:pt>
                <c:pt idx="5444">
                  <c:v>1370.0</c:v>
                </c:pt>
                <c:pt idx="5445">
                  <c:v>1370.0</c:v>
                </c:pt>
                <c:pt idx="5446">
                  <c:v>1370.0</c:v>
                </c:pt>
                <c:pt idx="5447">
                  <c:v>1370.0</c:v>
                </c:pt>
                <c:pt idx="5448">
                  <c:v>1370.0</c:v>
                </c:pt>
                <c:pt idx="5449">
                  <c:v>1370.0</c:v>
                </c:pt>
                <c:pt idx="5450">
                  <c:v>1371.0</c:v>
                </c:pt>
                <c:pt idx="5451">
                  <c:v>1372.0</c:v>
                </c:pt>
                <c:pt idx="5452">
                  <c:v>1372.0</c:v>
                </c:pt>
                <c:pt idx="5453">
                  <c:v>1373.0</c:v>
                </c:pt>
                <c:pt idx="5454">
                  <c:v>1374.0</c:v>
                </c:pt>
                <c:pt idx="5455">
                  <c:v>1375.0</c:v>
                </c:pt>
                <c:pt idx="5456">
                  <c:v>1376.0</c:v>
                </c:pt>
                <c:pt idx="5457">
                  <c:v>1376.0</c:v>
                </c:pt>
                <c:pt idx="5458">
                  <c:v>1376.0</c:v>
                </c:pt>
                <c:pt idx="5459">
                  <c:v>1377.0</c:v>
                </c:pt>
                <c:pt idx="5460">
                  <c:v>1377.0</c:v>
                </c:pt>
                <c:pt idx="5461">
                  <c:v>1378.0</c:v>
                </c:pt>
                <c:pt idx="5462">
                  <c:v>1379.0</c:v>
                </c:pt>
                <c:pt idx="5463">
                  <c:v>1380.0</c:v>
                </c:pt>
                <c:pt idx="5464">
                  <c:v>1380.0</c:v>
                </c:pt>
                <c:pt idx="5465">
                  <c:v>1380.0</c:v>
                </c:pt>
                <c:pt idx="5466">
                  <c:v>1380.0</c:v>
                </c:pt>
                <c:pt idx="5467">
                  <c:v>1380.0</c:v>
                </c:pt>
                <c:pt idx="5468">
                  <c:v>1380.0</c:v>
                </c:pt>
                <c:pt idx="5469">
                  <c:v>1380.0</c:v>
                </c:pt>
                <c:pt idx="5470">
                  <c:v>1380.0</c:v>
                </c:pt>
                <c:pt idx="5471">
                  <c:v>1380.0</c:v>
                </c:pt>
                <c:pt idx="5472">
                  <c:v>1380.0</c:v>
                </c:pt>
                <c:pt idx="5473">
                  <c:v>1380.0</c:v>
                </c:pt>
                <c:pt idx="5474">
                  <c:v>1380.0</c:v>
                </c:pt>
                <c:pt idx="5475">
                  <c:v>1380.0</c:v>
                </c:pt>
                <c:pt idx="5476">
                  <c:v>1380.0</c:v>
                </c:pt>
                <c:pt idx="5477">
                  <c:v>1380.0</c:v>
                </c:pt>
                <c:pt idx="5478">
                  <c:v>1380.0</c:v>
                </c:pt>
                <c:pt idx="5479">
                  <c:v>1380.0</c:v>
                </c:pt>
                <c:pt idx="5480">
                  <c:v>1380.0</c:v>
                </c:pt>
                <c:pt idx="5481">
                  <c:v>1380.0</c:v>
                </c:pt>
                <c:pt idx="5482">
                  <c:v>1380.0</c:v>
                </c:pt>
                <c:pt idx="5483">
                  <c:v>1380.0</c:v>
                </c:pt>
                <c:pt idx="5484">
                  <c:v>1380.0</c:v>
                </c:pt>
                <c:pt idx="5485">
                  <c:v>1380.0</c:v>
                </c:pt>
                <c:pt idx="5486">
                  <c:v>1380.0</c:v>
                </c:pt>
                <c:pt idx="5487">
                  <c:v>1380.0</c:v>
                </c:pt>
                <c:pt idx="5488">
                  <c:v>1380.0</c:v>
                </c:pt>
                <c:pt idx="5489">
                  <c:v>1380.0</c:v>
                </c:pt>
                <c:pt idx="5490">
                  <c:v>1380.0</c:v>
                </c:pt>
                <c:pt idx="5491">
                  <c:v>1380.0</c:v>
                </c:pt>
                <c:pt idx="5492">
                  <c:v>1380.0</c:v>
                </c:pt>
                <c:pt idx="5493">
                  <c:v>1380.0</c:v>
                </c:pt>
                <c:pt idx="5494">
                  <c:v>1380.0</c:v>
                </c:pt>
                <c:pt idx="5495">
                  <c:v>1380.0</c:v>
                </c:pt>
                <c:pt idx="5496">
                  <c:v>1381.0</c:v>
                </c:pt>
                <c:pt idx="5497">
                  <c:v>1382.0</c:v>
                </c:pt>
                <c:pt idx="5498">
                  <c:v>1383.0</c:v>
                </c:pt>
                <c:pt idx="5499">
                  <c:v>1383.0</c:v>
                </c:pt>
                <c:pt idx="5500">
                  <c:v>1383.0</c:v>
                </c:pt>
                <c:pt idx="5501">
                  <c:v>1383.0</c:v>
                </c:pt>
                <c:pt idx="5502">
                  <c:v>1383.0</c:v>
                </c:pt>
                <c:pt idx="5503">
                  <c:v>1383.0</c:v>
                </c:pt>
                <c:pt idx="5504">
                  <c:v>1384.0</c:v>
                </c:pt>
                <c:pt idx="5505">
                  <c:v>1384.0</c:v>
                </c:pt>
                <c:pt idx="5506">
                  <c:v>1384.0</c:v>
                </c:pt>
                <c:pt idx="5507">
                  <c:v>1384.0</c:v>
                </c:pt>
                <c:pt idx="5508">
                  <c:v>1384.0</c:v>
                </c:pt>
                <c:pt idx="5509">
                  <c:v>1384.0</c:v>
                </c:pt>
                <c:pt idx="5510">
                  <c:v>1385.0</c:v>
                </c:pt>
                <c:pt idx="5511">
                  <c:v>1385.0</c:v>
                </c:pt>
                <c:pt idx="5512">
                  <c:v>1385.0</c:v>
                </c:pt>
                <c:pt idx="5513">
                  <c:v>1385.0</c:v>
                </c:pt>
                <c:pt idx="5514">
                  <c:v>1386.0</c:v>
                </c:pt>
                <c:pt idx="5515">
                  <c:v>1387.0</c:v>
                </c:pt>
                <c:pt idx="5516">
                  <c:v>1387.0</c:v>
                </c:pt>
                <c:pt idx="5517">
                  <c:v>1387.0</c:v>
                </c:pt>
                <c:pt idx="5518">
                  <c:v>1387.0</c:v>
                </c:pt>
                <c:pt idx="5519">
                  <c:v>1387.0</c:v>
                </c:pt>
                <c:pt idx="5520">
                  <c:v>1387.0</c:v>
                </c:pt>
                <c:pt idx="5521">
                  <c:v>1387.0</c:v>
                </c:pt>
                <c:pt idx="5522">
                  <c:v>1387.0</c:v>
                </c:pt>
                <c:pt idx="5523">
                  <c:v>1387.0</c:v>
                </c:pt>
                <c:pt idx="5524">
                  <c:v>1387.0</c:v>
                </c:pt>
                <c:pt idx="5525">
                  <c:v>1387.0</c:v>
                </c:pt>
                <c:pt idx="5526">
                  <c:v>1387.0</c:v>
                </c:pt>
                <c:pt idx="5527">
                  <c:v>1387.0</c:v>
                </c:pt>
                <c:pt idx="5528">
                  <c:v>1387.0</c:v>
                </c:pt>
                <c:pt idx="5529">
                  <c:v>1387.0</c:v>
                </c:pt>
                <c:pt idx="5530">
                  <c:v>1387.0</c:v>
                </c:pt>
                <c:pt idx="5531">
                  <c:v>1388.0</c:v>
                </c:pt>
                <c:pt idx="5532">
                  <c:v>1388.0</c:v>
                </c:pt>
                <c:pt idx="5533">
                  <c:v>1388.0</c:v>
                </c:pt>
                <c:pt idx="5534">
                  <c:v>1388.0</c:v>
                </c:pt>
                <c:pt idx="5535">
                  <c:v>1388.0</c:v>
                </c:pt>
                <c:pt idx="5536">
                  <c:v>1388.0</c:v>
                </c:pt>
                <c:pt idx="5537">
                  <c:v>1388.0</c:v>
                </c:pt>
                <c:pt idx="5538">
                  <c:v>1388.0</c:v>
                </c:pt>
                <c:pt idx="5539">
                  <c:v>1388.0</c:v>
                </c:pt>
                <c:pt idx="5540">
                  <c:v>1388.0</c:v>
                </c:pt>
                <c:pt idx="5541">
                  <c:v>1389.0</c:v>
                </c:pt>
                <c:pt idx="5542">
                  <c:v>1390.0</c:v>
                </c:pt>
                <c:pt idx="5543">
                  <c:v>1391.0</c:v>
                </c:pt>
                <c:pt idx="5544">
                  <c:v>1391.0</c:v>
                </c:pt>
                <c:pt idx="5545">
                  <c:v>1391.0</c:v>
                </c:pt>
                <c:pt idx="5546">
                  <c:v>1392.0</c:v>
                </c:pt>
                <c:pt idx="5547">
                  <c:v>1392.0</c:v>
                </c:pt>
                <c:pt idx="5548">
                  <c:v>1392.0</c:v>
                </c:pt>
                <c:pt idx="5549">
                  <c:v>1392.0</c:v>
                </c:pt>
                <c:pt idx="5550">
                  <c:v>1392.0</c:v>
                </c:pt>
                <c:pt idx="5551">
                  <c:v>1393.0</c:v>
                </c:pt>
                <c:pt idx="5552">
                  <c:v>1393.0</c:v>
                </c:pt>
                <c:pt idx="5553">
                  <c:v>1393.0</c:v>
                </c:pt>
                <c:pt idx="5554">
                  <c:v>1393.0</c:v>
                </c:pt>
                <c:pt idx="5555">
                  <c:v>1393.0</c:v>
                </c:pt>
                <c:pt idx="5556">
                  <c:v>1393.0</c:v>
                </c:pt>
                <c:pt idx="5557">
                  <c:v>1393.0</c:v>
                </c:pt>
                <c:pt idx="5558">
                  <c:v>1394.0</c:v>
                </c:pt>
                <c:pt idx="5559">
                  <c:v>1395.0</c:v>
                </c:pt>
                <c:pt idx="5560">
                  <c:v>1396.0</c:v>
                </c:pt>
                <c:pt idx="5561">
                  <c:v>1396.0</c:v>
                </c:pt>
                <c:pt idx="5562">
                  <c:v>1396.0</c:v>
                </c:pt>
                <c:pt idx="5563">
                  <c:v>1396.0</c:v>
                </c:pt>
                <c:pt idx="5564">
                  <c:v>1396.0</c:v>
                </c:pt>
                <c:pt idx="5565">
                  <c:v>1397.0</c:v>
                </c:pt>
                <c:pt idx="5566">
                  <c:v>1398.0</c:v>
                </c:pt>
                <c:pt idx="5567">
                  <c:v>1399.0</c:v>
                </c:pt>
                <c:pt idx="5568">
                  <c:v>1399.0</c:v>
                </c:pt>
                <c:pt idx="5569">
                  <c:v>1399.0</c:v>
                </c:pt>
                <c:pt idx="5570">
                  <c:v>1400.0</c:v>
                </c:pt>
                <c:pt idx="5571">
                  <c:v>1400.0</c:v>
                </c:pt>
                <c:pt idx="5572">
                  <c:v>1400.0</c:v>
                </c:pt>
                <c:pt idx="5573">
                  <c:v>1400.0</c:v>
                </c:pt>
                <c:pt idx="5574">
                  <c:v>1400.0</c:v>
                </c:pt>
                <c:pt idx="5575">
                  <c:v>1401.0</c:v>
                </c:pt>
                <c:pt idx="5576">
                  <c:v>1401.0</c:v>
                </c:pt>
                <c:pt idx="5577">
                  <c:v>1401.0</c:v>
                </c:pt>
                <c:pt idx="5578">
                  <c:v>1401.0</c:v>
                </c:pt>
                <c:pt idx="5579">
                  <c:v>1401.0</c:v>
                </c:pt>
                <c:pt idx="5580">
                  <c:v>1401.0</c:v>
                </c:pt>
                <c:pt idx="5581">
                  <c:v>1401.0</c:v>
                </c:pt>
                <c:pt idx="5582">
                  <c:v>1402.0</c:v>
                </c:pt>
                <c:pt idx="5583">
                  <c:v>1402.0</c:v>
                </c:pt>
                <c:pt idx="5584">
                  <c:v>1402.0</c:v>
                </c:pt>
                <c:pt idx="5585">
                  <c:v>1402.0</c:v>
                </c:pt>
                <c:pt idx="5586">
                  <c:v>1402.0</c:v>
                </c:pt>
                <c:pt idx="5587">
                  <c:v>1403.0</c:v>
                </c:pt>
                <c:pt idx="5588">
                  <c:v>1404.0</c:v>
                </c:pt>
                <c:pt idx="5589">
                  <c:v>1404.0</c:v>
                </c:pt>
                <c:pt idx="5590">
                  <c:v>1404.0</c:v>
                </c:pt>
                <c:pt idx="5591">
                  <c:v>1404.0</c:v>
                </c:pt>
                <c:pt idx="5592">
                  <c:v>1404.0</c:v>
                </c:pt>
                <c:pt idx="5593">
                  <c:v>1405.0</c:v>
                </c:pt>
                <c:pt idx="5594">
                  <c:v>1405.0</c:v>
                </c:pt>
                <c:pt idx="5595">
                  <c:v>1405.0</c:v>
                </c:pt>
                <c:pt idx="5596">
                  <c:v>1405.0</c:v>
                </c:pt>
                <c:pt idx="5597">
                  <c:v>1405.0</c:v>
                </c:pt>
                <c:pt idx="5598">
                  <c:v>1405.0</c:v>
                </c:pt>
                <c:pt idx="5599">
                  <c:v>1406.0</c:v>
                </c:pt>
                <c:pt idx="5600">
                  <c:v>1407.0</c:v>
                </c:pt>
                <c:pt idx="5601">
                  <c:v>1407.0</c:v>
                </c:pt>
                <c:pt idx="5602">
                  <c:v>1408.0</c:v>
                </c:pt>
                <c:pt idx="5603">
                  <c:v>1408.0</c:v>
                </c:pt>
                <c:pt idx="5604">
                  <c:v>1408.0</c:v>
                </c:pt>
                <c:pt idx="5605">
                  <c:v>1408.0</c:v>
                </c:pt>
                <c:pt idx="5606">
                  <c:v>1409.0</c:v>
                </c:pt>
                <c:pt idx="5607">
                  <c:v>1409.0</c:v>
                </c:pt>
                <c:pt idx="5608">
                  <c:v>1409.0</c:v>
                </c:pt>
                <c:pt idx="5609">
                  <c:v>1409.0</c:v>
                </c:pt>
                <c:pt idx="5610">
                  <c:v>1409.0</c:v>
                </c:pt>
                <c:pt idx="5611">
                  <c:v>1409.0</c:v>
                </c:pt>
                <c:pt idx="5612">
                  <c:v>1409.0</c:v>
                </c:pt>
                <c:pt idx="5613">
                  <c:v>1409.0</c:v>
                </c:pt>
                <c:pt idx="5614">
                  <c:v>1409.0</c:v>
                </c:pt>
                <c:pt idx="5615">
                  <c:v>1409.0</c:v>
                </c:pt>
                <c:pt idx="5616">
                  <c:v>1409.0</c:v>
                </c:pt>
                <c:pt idx="5617">
                  <c:v>1409.0</c:v>
                </c:pt>
                <c:pt idx="5618">
                  <c:v>1410.0</c:v>
                </c:pt>
                <c:pt idx="5619">
                  <c:v>1410.0</c:v>
                </c:pt>
                <c:pt idx="5620">
                  <c:v>1410.0</c:v>
                </c:pt>
                <c:pt idx="5621">
                  <c:v>1410.0</c:v>
                </c:pt>
                <c:pt idx="5622">
                  <c:v>1411.0</c:v>
                </c:pt>
                <c:pt idx="5623">
                  <c:v>1412.0</c:v>
                </c:pt>
                <c:pt idx="5624">
                  <c:v>1412.0</c:v>
                </c:pt>
                <c:pt idx="5625">
                  <c:v>1412.0</c:v>
                </c:pt>
                <c:pt idx="5626">
                  <c:v>1412.0</c:v>
                </c:pt>
                <c:pt idx="5627">
                  <c:v>1412.0</c:v>
                </c:pt>
                <c:pt idx="5628">
                  <c:v>1412.0</c:v>
                </c:pt>
                <c:pt idx="5629">
                  <c:v>1412.0</c:v>
                </c:pt>
                <c:pt idx="5630">
                  <c:v>1412.0</c:v>
                </c:pt>
                <c:pt idx="5631">
                  <c:v>1413.0</c:v>
                </c:pt>
                <c:pt idx="5632">
                  <c:v>1413.0</c:v>
                </c:pt>
                <c:pt idx="5633">
                  <c:v>1413.0</c:v>
                </c:pt>
                <c:pt idx="5634">
                  <c:v>1413.0</c:v>
                </c:pt>
                <c:pt idx="5635">
                  <c:v>1414.0</c:v>
                </c:pt>
                <c:pt idx="5636">
                  <c:v>1414.0</c:v>
                </c:pt>
                <c:pt idx="5637">
                  <c:v>1414.0</c:v>
                </c:pt>
                <c:pt idx="5638">
                  <c:v>1414.0</c:v>
                </c:pt>
                <c:pt idx="5639">
                  <c:v>1415.0</c:v>
                </c:pt>
                <c:pt idx="5640">
                  <c:v>1415.0</c:v>
                </c:pt>
                <c:pt idx="5641">
                  <c:v>1415.0</c:v>
                </c:pt>
                <c:pt idx="5642">
                  <c:v>1415.0</c:v>
                </c:pt>
                <c:pt idx="5643">
                  <c:v>1415.0</c:v>
                </c:pt>
                <c:pt idx="5644">
                  <c:v>1416.0</c:v>
                </c:pt>
                <c:pt idx="5645">
                  <c:v>1416.0</c:v>
                </c:pt>
                <c:pt idx="5646">
                  <c:v>1416.0</c:v>
                </c:pt>
                <c:pt idx="5647">
                  <c:v>1416.0</c:v>
                </c:pt>
                <c:pt idx="5648">
                  <c:v>1416.0</c:v>
                </c:pt>
                <c:pt idx="5649">
                  <c:v>1416.0</c:v>
                </c:pt>
                <c:pt idx="5650">
                  <c:v>1417.0</c:v>
                </c:pt>
                <c:pt idx="5651">
                  <c:v>1417.0</c:v>
                </c:pt>
                <c:pt idx="5652">
                  <c:v>1418.0</c:v>
                </c:pt>
                <c:pt idx="5653">
                  <c:v>1418.0</c:v>
                </c:pt>
                <c:pt idx="5654">
                  <c:v>1418.0</c:v>
                </c:pt>
                <c:pt idx="5655">
                  <c:v>1418.0</c:v>
                </c:pt>
                <c:pt idx="5656">
                  <c:v>1418.0</c:v>
                </c:pt>
                <c:pt idx="5657">
                  <c:v>1418.0</c:v>
                </c:pt>
                <c:pt idx="5658">
                  <c:v>1418.0</c:v>
                </c:pt>
                <c:pt idx="5659">
                  <c:v>1418.0</c:v>
                </c:pt>
                <c:pt idx="5660">
                  <c:v>1418.0</c:v>
                </c:pt>
                <c:pt idx="5661">
                  <c:v>1418.0</c:v>
                </c:pt>
                <c:pt idx="5662">
                  <c:v>1418.0</c:v>
                </c:pt>
                <c:pt idx="5663">
                  <c:v>1419.0</c:v>
                </c:pt>
                <c:pt idx="5664">
                  <c:v>1419.0</c:v>
                </c:pt>
                <c:pt idx="5665">
                  <c:v>1420.0</c:v>
                </c:pt>
                <c:pt idx="5666">
                  <c:v>1420.0</c:v>
                </c:pt>
                <c:pt idx="5667">
                  <c:v>1420.0</c:v>
                </c:pt>
                <c:pt idx="5668">
                  <c:v>1420.0</c:v>
                </c:pt>
                <c:pt idx="5669">
                  <c:v>1421.0</c:v>
                </c:pt>
                <c:pt idx="5670">
                  <c:v>1422.0</c:v>
                </c:pt>
                <c:pt idx="5671">
                  <c:v>1423.0</c:v>
                </c:pt>
                <c:pt idx="5672">
                  <c:v>1423.0</c:v>
                </c:pt>
                <c:pt idx="5673">
                  <c:v>1423.0</c:v>
                </c:pt>
                <c:pt idx="5674">
                  <c:v>1423.0</c:v>
                </c:pt>
                <c:pt idx="5675">
                  <c:v>1423.0</c:v>
                </c:pt>
                <c:pt idx="5676">
                  <c:v>1423.0</c:v>
                </c:pt>
                <c:pt idx="5677">
                  <c:v>1423.0</c:v>
                </c:pt>
                <c:pt idx="5678">
                  <c:v>1423.0</c:v>
                </c:pt>
                <c:pt idx="5679">
                  <c:v>1423.0</c:v>
                </c:pt>
                <c:pt idx="5680">
                  <c:v>1423.0</c:v>
                </c:pt>
                <c:pt idx="5681">
                  <c:v>1423.0</c:v>
                </c:pt>
                <c:pt idx="5682">
                  <c:v>1423.0</c:v>
                </c:pt>
                <c:pt idx="5683">
                  <c:v>1423.0</c:v>
                </c:pt>
                <c:pt idx="5684">
                  <c:v>1423.0</c:v>
                </c:pt>
                <c:pt idx="5685">
                  <c:v>1423.0</c:v>
                </c:pt>
                <c:pt idx="5686">
                  <c:v>1424.0</c:v>
                </c:pt>
                <c:pt idx="5687">
                  <c:v>1424.0</c:v>
                </c:pt>
                <c:pt idx="5688">
                  <c:v>1424.0</c:v>
                </c:pt>
                <c:pt idx="5689">
                  <c:v>1424.0</c:v>
                </c:pt>
                <c:pt idx="5690">
                  <c:v>1424.0</c:v>
                </c:pt>
                <c:pt idx="5691">
                  <c:v>1424.0</c:v>
                </c:pt>
                <c:pt idx="5692">
                  <c:v>1424.0</c:v>
                </c:pt>
                <c:pt idx="5693">
                  <c:v>1424.0</c:v>
                </c:pt>
                <c:pt idx="5694">
                  <c:v>1424.0</c:v>
                </c:pt>
                <c:pt idx="5695">
                  <c:v>1424.0</c:v>
                </c:pt>
                <c:pt idx="5696">
                  <c:v>1424.0</c:v>
                </c:pt>
                <c:pt idx="5697">
                  <c:v>1424.0</c:v>
                </c:pt>
                <c:pt idx="5698">
                  <c:v>1424.0</c:v>
                </c:pt>
                <c:pt idx="5699">
                  <c:v>1424.0</c:v>
                </c:pt>
                <c:pt idx="5700">
                  <c:v>1424.0</c:v>
                </c:pt>
                <c:pt idx="5701">
                  <c:v>1425.0</c:v>
                </c:pt>
                <c:pt idx="5702">
                  <c:v>1425.0</c:v>
                </c:pt>
                <c:pt idx="5703">
                  <c:v>1425.0</c:v>
                </c:pt>
                <c:pt idx="5704">
                  <c:v>1425.0</c:v>
                </c:pt>
                <c:pt idx="5705">
                  <c:v>1425.0</c:v>
                </c:pt>
                <c:pt idx="5706">
                  <c:v>1425.0</c:v>
                </c:pt>
                <c:pt idx="5707">
                  <c:v>1425.0</c:v>
                </c:pt>
                <c:pt idx="5708">
                  <c:v>1425.0</c:v>
                </c:pt>
                <c:pt idx="5709">
                  <c:v>1425.0</c:v>
                </c:pt>
                <c:pt idx="5710">
                  <c:v>1425.0</c:v>
                </c:pt>
                <c:pt idx="5711">
                  <c:v>1425.0</c:v>
                </c:pt>
                <c:pt idx="5712">
                  <c:v>1426.0</c:v>
                </c:pt>
                <c:pt idx="5713">
                  <c:v>1426.0</c:v>
                </c:pt>
                <c:pt idx="5714">
                  <c:v>1426.0</c:v>
                </c:pt>
                <c:pt idx="5715">
                  <c:v>1427.0</c:v>
                </c:pt>
                <c:pt idx="5716">
                  <c:v>1428.0</c:v>
                </c:pt>
                <c:pt idx="5717">
                  <c:v>1428.0</c:v>
                </c:pt>
                <c:pt idx="5718">
                  <c:v>1428.0</c:v>
                </c:pt>
                <c:pt idx="5719">
                  <c:v>1428.0</c:v>
                </c:pt>
                <c:pt idx="5720">
                  <c:v>1429.0</c:v>
                </c:pt>
                <c:pt idx="5721">
                  <c:v>1429.0</c:v>
                </c:pt>
                <c:pt idx="5722">
                  <c:v>1429.0</c:v>
                </c:pt>
                <c:pt idx="5723">
                  <c:v>1430.0</c:v>
                </c:pt>
                <c:pt idx="5724">
                  <c:v>1430.0</c:v>
                </c:pt>
                <c:pt idx="5725">
                  <c:v>1430.0</c:v>
                </c:pt>
                <c:pt idx="5726">
                  <c:v>1430.0</c:v>
                </c:pt>
                <c:pt idx="5727">
                  <c:v>1430.0</c:v>
                </c:pt>
                <c:pt idx="5728">
                  <c:v>1430.0</c:v>
                </c:pt>
                <c:pt idx="5729">
                  <c:v>1430.0</c:v>
                </c:pt>
                <c:pt idx="5730">
                  <c:v>1430.0</c:v>
                </c:pt>
                <c:pt idx="5731">
                  <c:v>1431.0</c:v>
                </c:pt>
                <c:pt idx="5732">
                  <c:v>1432.0</c:v>
                </c:pt>
                <c:pt idx="5733">
                  <c:v>1433.0</c:v>
                </c:pt>
                <c:pt idx="5734">
                  <c:v>1433.0</c:v>
                </c:pt>
                <c:pt idx="5735">
                  <c:v>1434.0</c:v>
                </c:pt>
                <c:pt idx="5736">
                  <c:v>1435.0</c:v>
                </c:pt>
                <c:pt idx="5737">
                  <c:v>1436.0</c:v>
                </c:pt>
                <c:pt idx="5738">
                  <c:v>1437.0</c:v>
                </c:pt>
                <c:pt idx="5739">
                  <c:v>1437.0</c:v>
                </c:pt>
                <c:pt idx="5740">
                  <c:v>1437.0</c:v>
                </c:pt>
                <c:pt idx="5741">
                  <c:v>1437.0</c:v>
                </c:pt>
                <c:pt idx="5742">
                  <c:v>1437.0</c:v>
                </c:pt>
                <c:pt idx="5743">
                  <c:v>1437.0</c:v>
                </c:pt>
                <c:pt idx="5744">
                  <c:v>1437.0</c:v>
                </c:pt>
                <c:pt idx="5745">
                  <c:v>1437.0</c:v>
                </c:pt>
                <c:pt idx="5746">
                  <c:v>1437.0</c:v>
                </c:pt>
                <c:pt idx="5747">
                  <c:v>1437.0</c:v>
                </c:pt>
                <c:pt idx="5748">
                  <c:v>1437.0</c:v>
                </c:pt>
                <c:pt idx="5749">
                  <c:v>1437.0</c:v>
                </c:pt>
                <c:pt idx="5750">
                  <c:v>1437.0</c:v>
                </c:pt>
                <c:pt idx="5751">
                  <c:v>1437.0</c:v>
                </c:pt>
                <c:pt idx="5752">
                  <c:v>1437.0</c:v>
                </c:pt>
                <c:pt idx="5753">
                  <c:v>1437.0</c:v>
                </c:pt>
                <c:pt idx="5754">
                  <c:v>1437.0</c:v>
                </c:pt>
                <c:pt idx="5755">
                  <c:v>1437.0</c:v>
                </c:pt>
                <c:pt idx="5756">
                  <c:v>1437.0</c:v>
                </c:pt>
                <c:pt idx="5757">
                  <c:v>1437.0</c:v>
                </c:pt>
                <c:pt idx="5758">
                  <c:v>1437.0</c:v>
                </c:pt>
                <c:pt idx="5759">
                  <c:v>1437.0</c:v>
                </c:pt>
                <c:pt idx="5760">
                  <c:v>1437.0</c:v>
                </c:pt>
                <c:pt idx="5761">
                  <c:v>1437.0</c:v>
                </c:pt>
                <c:pt idx="5762">
                  <c:v>1438.0</c:v>
                </c:pt>
                <c:pt idx="5763">
                  <c:v>1438.0</c:v>
                </c:pt>
                <c:pt idx="5764">
                  <c:v>1438.0</c:v>
                </c:pt>
                <c:pt idx="5765">
                  <c:v>1438.0</c:v>
                </c:pt>
                <c:pt idx="5766">
                  <c:v>1439.0</c:v>
                </c:pt>
                <c:pt idx="5767">
                  <c:v>1440.0</c:v>
                </c:pt>
                <c:pt idx="5768">
                  <c:v>1440.0</c:v>
                </c:pt>
                <c:pt idx="5769">
                  <c:v>1441.0</c:v>
                </c:pt>
                <c:pt idx="5770">
                  <c:v>1442.0</c:v>
                </c:pt>
                <c:pt idx="5771">
                  <c:v>1443.0</c:v>
                </c:pt>
                <c:pt idx="5772">
                  <c:v>1444.0</c:v>
                </c:pt>
                <c:pt idx="5773">
                  <c:v>1445.0</c:v>
                </c:pt>
                <c:pt idx="5774">
                  <c:v>1445.0</c:v>
                </c:pt>
                <c:pt idx="5775">
                  <c:v>1446.0</c:v>
                </c:pt>
                <c:pt idx="5776">
                  <c:v>1446.0</c:v>
                </c:pt>
                <c:pt idx="5777">
                  <c:v>1446.0</c:v>
                </c:pt>
                <c:pt idx="5778">
                  <c:v>1446.0</c:v>
                </c:pt>
                <c:pt idx="5779">
                  <c:v>1446.0</c:v>
                </c:pt>
                <c:pt idx="5780">
                  <c:v>1447.0</c:v>
                </c:pt>
                <c:pt idx="5781">
                  <c:v>1448.0</c:v>
                </c:pt>
                <c:pt idx="5782">
                  <c:v>1448.0</c:v>
                </c:pt>
                <c:pt idx="5783">
                  <c:v>1448.0</c:v>
                </c:pt>
                <c:pt idx="5784">
                  <c:v>1448.0</c:v>
                </c:pt>
                <c:pt idx="5785">
                  <c:v>1448.0</c:v>
                </c:pt>
                <c:pt idx="5786">
                  <c:v>1448.0</c:v>
                </c:pt>
                <c:pt idx="5787">
                  <c:v>1448.0</c:v>
                </c:pt>
                <c:pt idx="5788">
                  <c:v>1448.0</c:v>
                </c:pt>
                <c:pt idx="5789">
                  <c:v>1449.0</c:v>
                </c:pt>
                <c:pt idx="5790">
                  <c:v>1450.0</c:v>
                </c:pt>
                <c:pt idx="5791">
                  <c:v>1450.0</c:v>
                </c:pt>
                <c:pt idx="5792">
                  <c:v>1451.0</c:v>
                </c:pt>
                <c:pt idx="5793">
                  <c:v>1451.0</c:v>
                </c:pt>
                <c:pt idx="5794">
                  <c:v>1451.0</c:v>
                </c:pt>
                <c:pt idx="5795">
                  <c:v>1451.0</c:v>
                </c:pt>
                <c:pt idx="5796">
                  <c:v>1451.0</c:v>
                </c:pt>
                <c:pt idx="5797">
                  <c:v>1451.0</c:v>
                </c:pt>
                <c:pt idx="5798">
                  <c:v>1451.0</c:v>
                </c:pt>
                <c:pt idx="5799">
                  <c:v>1451.0</c:v>
                </c:pt>
                <c:pt idx="5800">
                  <c:v>1451.0</c:v>
                </c:pt>
                <c:pt idx="5801">
                  <c:v>1451.0</c:v>
                </c:pt>
                <c:pt idx="5802">
                  <c:v>1451.0</c:v>
                </c:pt>
                <c:pt idx="5803">
                  <c:v>1451.0</c:v>
                </c:pt>
                <c:pt idx="5804">
                  <c:v>1451.0</c:v>
                </c:pt>
                <c:pt idx="5805">
                  <c:v>1452.0</c:v>
                </c:pt>
                <c:pt idx="5806">
                  <c:v>1453.0</c:v>
                </c:pt>
                <c:pt idx="5807">
                  <c:v>1453.0</c:v>
                </c:pt>
                <c:pt idx="5808">
                  <c:v>1453.0</c:v>
                </c:pt>
                <c:pt idx="5809">
                  <c:v>1453.0</c:v>
                </c:pt>
                <c:pt idx="5810">
                  <c:v>1453.0</c:v>
                </c:pt>
                <c:pt idx="5811">
                  <c:v>1453.0</c:v>
                </c:pt>
                <c:pt idx="5812">
                  <c:v>1453.0</c:v>
                </c:pt>
                <c:pt idx="5813">
                  <c:v>1453.0</c:v>
                </c:pt>
                <c:pt idx="5814">
                  <c:v>1453.0</c:v>
                </c:pt>
                <c:pt idx="5815">
                  <c:v>1453.0</c:v>
                </c:pt>
                <c:pt idx="5816">
                  <c:v>1453.0</c:v>
                </c:pt>
                <c:pt idx="5817">
                  <c:v>1453.0</c:v>
                </c:pt>
                <c:pt idx="5818">
                  <c:v>1453.0</c:v>
                </c:pt>
                <c:pt idx="5819">
                  <c:v>1453.0</c:v>
                </c:pt>
                <c:pt idx="5820">
                  <c:v>1454.0</c:v>
                </c:pt>
                <c:pt idx="5821">
                  <c:v>1454.0</c:v>
                </c:pt>
                <c:pt idx="5822">
                  <c:v>1454.0</c:v>
                </c:pt>
                <c:pt idx="5823">
                  <c:v>1454.0</c:v>
                </c:pt>
                <c:pt idx="5824">
                  <c:v>1454.0</c:v>
                </c:pt>
                <c:pt idx="5825">
                  <c:v>1454.0</c:v>
                </c:pt>
                <c:pt idx="5826">
                  <c:v>1454.0</c:v>
                </c:pt>
                <c:pt idx="5827">
                  <c:v>1454.0</c:v>
                </c:pt>
                <c:pt idx="5828">
                  <c:v>1454.0</c:v>
                </c:pt>
                <c:pt idx="5829">
                  <c:v>1454.0</c:v>
                </c:pt>
                <c:pt idx="5830">
                  <c:v>1454.0</c:v>
                </c:pt>
                <c:pt idx="5831">
                  <c:v>1454.0</c:v>
                </c:pt>
                <c:pt idx="5832">
                  <c:v>1454.0</c:v>
                </c:pt>
                <c:pt idx="5833">
                  <c:v>1454.0</c:v>
                </c:pt>
                <c:pt idx="5834">
                  <c:v>1454.0</c:v>
                </c:pt>
                <c:pt idx="5835">
                  <c:v>1454.0</c:v>
                </c:pt>
                <c:pt idx="5836">
                  <c:v>1454.0</c:v>
                </c:pt>
                <c:pt idx="5837">
                  <c:v>1454.0</c:v>
                </c:pt>
                <c:pt idx="5838">
                  <c:v>1454.0</c:v>
                </c:pt>
                <c:pt idx="5839">
                  <c:v>1454.0</c:v>
                </c:pt>
                <c:pt idx="5840">
                  <c:v>1454.0</c:v>
                </c:pt>
                <c:pt idx="5841">
                  <c:v>1454.0</c:v>
                </c:pt>
                <c:pt idx="5842">
                  <c:v>1454.0</c:v>
                </c:pt>
                <c:pt idx="5843">
                  <c:v>1454.0</c:v>
                </c:pt>
                <c:pt idx="5844">
                  <c:v>1454.0</c:v>
                </c:pt>
                <c:pt idx="5845">
                  <c:v>1454.0</c:v>
                </c:pt>
                <c:pt idx="5846">
                  <c:v>1454.0</c:v>
                </c:pt>
                <c:pt idx="5847">
                  <c:v>1454.0</c:v>
                </c:pt>
                <c:pt idx="5848">
                  <c:v>1454.0</c:v>
                </c:pt>
                <c:pt idx="5849">
                  <c:v>1454.0</c:v>
                </c:pt>
                <c:pt idx="5850">
                  <c:v>1454.0</c:v>
                </c:pt>
                <c:pt idx="5851">
                  <c:v>1454.0</c:v>
                </c:pt>
                <c:pt idx="5852">
                  <c:v>1455.0</c:v>
                </c:pt>
                <c:pt idx="5853">
                  <c:v>1455.0</c:v>
                </c:pt>
                <c:pt idx="5854">
                  <c:v>1455.0</c:v>
                </c:pt>
                <c:pt idx="5855">
                  <c:v>1455.0</c:v>
                </c:pt>
                <c:pt idx="5856">
                  <c:v>1455.0</c:v>
                </c:pt>
                <c:pt idx="5857">
                  <c:v>1455.0</c:v>
                </c:pt>
                <c:pt idx="5858">
                  <c:v>1456.0</c:v>
                </c:pt>
                <c:pt idx="5859">
                  <c:v>1456.0</c:v>
                </c:pt>
                <c:pt idx="5860">
                  <c:v>1456.0</c:v>
                </c:pt>
                <c:pt idx="5861">
                  <c:v>1456.0</c:v>
                </c:pt>
                <c:pt idx="5862">
                  <c:v>1456.0</c:v>
                </c:pt>
                <c:pt idx="5863">
                  <c:v>1456.0</c:v>
                </c:pt>
                <c:pt idx="5864">
                  <c:v>1456.0</c:v>
                </c:pt>
                <c:pt idx="5865">
                  <c:v>1456.0</c:v>
                </c:pt>
                <c:pt idx="5866">
                  <c:v>1456.0</c:v>
                </c:pt>
                <c:pt idx="5867">
                  <c:v>1456.0</c:v>
                </c:pt>
                <c:pt idx="5868">
                  <c:v>1456.0</c:v>
                </c:pt>
                <c:pt idx="5869">
                  <c:v>1456.0</c:v>
                </c:pt>
                <c:pt idx="5870">
                  <c:v>1456.0</c:v>
                </c:pt>
                <c:pt idx="5871">
                  <c:v>1456.0</c:v>
                </c:pt>
                <c:pt idx="5872">
                  <c:v>1456.0</c:v>
                </c:pt>
                <c:pt idx="5873">
                  <c:v>1456.0</c:v>
                </c:pt>
                <c:pt idx="5874">
                  <c:v>1456.0</c:v>
                </c:pt>
                <c:pt idx="5875">
                  <c:v>1456.0</c:v>
                </c:pt>
                <c:pt idx="5876">
                  <c:v>1457.0</c:v>
                </c:pt>
                <c:pt idx="5877">
                  <c:v>1457.0</c:v>
                </c:pt>
                <c:pt idx="5878">
                  <c:v>1457.0</c:v>
                </c:pt>
                <c:pt idx="5879">
                  <c:v>1457.0</c:v>
                </c:pt>
                <c:pt idx="5880">
                  <c:v>1457.0</c:v>
                </c:pt>
                <c:pt idx="5881">
                  <c:v>1458.0</c:v>
                </c:pt>
                <c:pt idx="5882">
                  <c:v>1459.0</c:v>
                </c:pt>
                <c:pt idx="5883">
                  <c:v>1460.0</c:v>
                </c:pt>
                <c:pt idx="5884">
                  <c:v>1461.0</c:v>
                </c:pt>
                <c:pt idx="5885">
                  <c:v>1462.0</c:v>
                </c:pt>
                <c:pt idx="5886">
                  <c:v>1463.0</c:v>
                </c:pt>
                <c:pt idx="5887">
                  <c:v>1463.0</c:v>
                </c:pt>
                <c:pt idx="5888">
                  <c:v>1463.0</c:v>
                </c:pt>
                <c:pt idx="5889">
                  <c:v>1464.0</c:v>
                </c:pt>
                <c:pt idx="5890">
                  <c:v>1464.0</c:v>
                </c:pt>
                <c:pt idx="5891">
                  <c:v>1465.0</c:v>
                </c:pt>
                <c:pt idx="5892">
                  <c:v>1465.0</c:v>
                </c:pt>
                <c:pt idx="5893">
                  <c:v>1465.0</c:v>
                </c:pt>
                <c:pt idx="5894">
                  <c:v>1465.0</c:v>
                </c:pt>
                <c:pt idx="5895">
                  <c:v>1465.0</c:v>
                </c:pt>
                <c:pt idx="5896">
                  <c:v>1465.0</c:v>
                </c:pt>
                <c:pt idx="5897">
                  <c:v>1466.0</c:v>
                </c:pt>
                <c:pt idx="5898">
                  <c:v>1467.0</c:v>
                </c:pt>
                <c:pt idx="5899">
                  <c:v>1468.0</c:v>
                </c:pt>
                <c:pt idx="5900">
                  <c:v>1468.0</c:v>
                </c:pt>
                <c:pt idx="5901">
                  <c:v>1468.0</c:v>
                </c:pt>
                <c:pt idx="5902">
                  <c:v>1468.0</c:v>
                </c:pt>
                <c:pt idx="5903">
                  <c:v>1469.0</c:v>
                </c:pt>
                <c:pt idx="5904">
                  <c:v>1470.0</c:v>
                </c:pt>
                <c:pt idx="5905">
                  <c:v>1470.0</c:v>
                </c:pt>
                <c:pt idx="5906">
                  <c:v>1470.0</c:v>
                </c:pt>
                <c:pt idx="5907">
                  <c:v>1470.0</c:v>
                </c:pt>
                <c:pt idx="5908">
                  <c:v>1471.0</c:v>
                </c:pt>
                <c:pt idx="5909">
                  <c:v>1472.0</c:v>
                </c:pt>
                <c:pt idx="5910">
                  <c:v>1472.0</c:v>
                </c:pt>
                <c:pt idx="5911">
                  <c:v>1473.0</c:v>
                </c:pt>
                <c:pt idx="5912">
                  <c:v>1473.0</c:v>
                </c:pt>
                <c:pt idx="5913">
                  <c:v>1473.0</c:v>
                </c:pt>
                <c:pt idx="5914">
                  <c:v>1473.0</c:v>
                </c:pt>
                <c:pt idx="5915">
                  <c:v>1473.0</c:v>
                </c:pt>
                <c:pt idx="5916">
                  <c:v>1473.0</c:v>
                </c:pt>
                <c:pt idx="5917">
                  <c:v>1473.0</c:v>
                </c:pt>
                <c:pt idx="5918">
                  <c:v>1473.0</c:v>
                </c:pt>
                <c:pt idx="5919">
                  <c:v>1473.0</c:v>
                </c:pt>
                <c:pt idx="5920">
                  <c:v>1474.0</c:v>
                </c:pt>
                <c:pt idx="5921">
                  <c:v>1475.0</c:v>
                </c:pt>
                <c:pt idx="5922">
                  <c:v>1476.0</c:v>
                </c:pt>
                <c:pt idx="5923">
                  <c:v>1477.0</c:v>
                </c:pt>
                <c:pt idx="5924">
                  <c:v>1477.0</c:v>
                </c:pt>
                <c:pt idx="5925">
                  <c:v>1477.0</c:v>
                </c:pt>
                <c:pt idx="5926">
                  <c:v>1477.0</c:v>
                </c:pt>
                <c:pt idx="5927">
                  <c:v>1477.0</c:v>
                </c:pt>
                <c:pt idx="5928">
                  <c:v>1478.0</c:v>
                </c:pt>
                <c:pt idx="5929">
                  <c:v>1479.0</c:v>
                </c:pt>
                <c:pt idx="5930">
                  <c:v>1480.0</c:v>
                </c:pt>
                <c:pt idx="5931">
                  <c:v>1480.0</c:v>
                </c:pt>
                <c:pt idx="5932">
                  <c:v>1480.0</c:v>
                </c:pt>
                <c:pt idx="5933">
                  <c:v>1480.0</c:v>
                </c:pt>
                <c:pt idx="5934">
                  <c:v>1480.0</c:v>
                </c:pt>
                <c:pt idx="5935">
                  <c:v>1481.0</c:v>
                </c:pt>
                <c:pt idx="5936">
                  <c:v>1481.0</c:v>
                </c:pt>
                <c:pt idx="5937">
                  <c:v>1481.0</c:v>
                </c:pt>
                <c:pt idx="5938">
                  <c:v>1482.0</c:v>
                </c:pt>
                <c:pt idx="5939">
                  <c:v>1482.0</c:v>
                </c:pt>
                <c:pt idx="5940">
                  <c:v>1482.0</c:v>
                </c:pt>
                <c:pt idx="5941">
                  <c:v>1482.0</c:v>
                </c:pt>
                <c:pt idx="5942">
                  <c:v>1482.0</c:v>
                </c:pt>
                <c:pt idx="5943">
                  <c:v>1482.0</c:v>
                </c:pt>
                <c:pt idx="5944">
                  <c:v>1482.0</c:v>
                </c:pt>
                <c:pt idx="5945">
                  <c:v>1482.0</c:v>
                </c:pt>
                <c:pt idx="5946">
                  <c:v>1482.0</c:v>
                </c:pt>
                <c:pt idx="5947">
                  <c:v>1482.0</c:v>
                </c:pt>
                <c:pt idx="5948">
                  <c:v>1482.0</c:v>
                </c:pt>
                <c:pt idx="5949">
                  <c:v>1482.0</c:v>
                </c:pt>
                <c:pt idx="5950">
                  <c:v>1482.0</c:v>
                </c:pt>
                <c:pt idx="5951">
                  <c:v>1482.0</c:v>
                </c:pt>
                <c:pt idx="5952">
                  <c:v>1482.0</c:v>
                </c:pt>
                <c:pt idx="5953">
                  <c:v>1482.0</c:v>
                </c:pt>
                <c:pt idx="5954">
                  <c:v>1483.0</c:v>
                </c:pt>
                <c:pt idx="5955">
                  <c:v>1483.0</c:v>
                </c:pt>
                <c:pt idx="5956">
                  <c:v>1484.0</c:v>
                </c:pt>
                <c:pt idx="5957">
                  <c:v>1484.0</c:v>
                </c:pt>
                <c:pt idx="5958">
                  <c:v>1484.0</c:v>
                </c:pt>
                <c:pt idx="5959">
                  <c:v>1484.0</c:v>
                </c:pt>
                <c:pt idx="5960">
                  <c:v>1484.0</c:v>
                </c:pt>
                <c:pt idx="5961">
                  <c:v>1484.0</c:v>
                </c:pt>
                <c:pt idx="5962">
                  <c:v>1484.0</c:v>
                </c:pt>
                <c:pt idx="5963">
                  <c:v>1484.0</c:v>
                </c:pt>
                <c:pt idx="5964">
                  <c:v>1485.0</c:v>
                </c:pt>
                <c:pt idx="5965">
                  <c:v>1485.0</c:v>
                </c:pt>
                <c:pt idx="5966">
                  <c:v>1486.0</c:v>
                </c:pt>
                <c:pt idx="5967">
                  <c:v>1487.0</c:v>
                </c:pt>
                <c:pt idx="5968">
                  <c:v>1487.0</c:v>
                </c:pt>
                <c:pt idx="5969">
                  <c:v>1487.0</c:v>
                </c:pt>
                <c:pt idx="5970">
                  <c:v>1487.0</c:v>
                </c:pt>
                <c:pt idx="5971">
                  <c:v>1487.0</c:v>
                </c:pt>
                <c:pt idx="5972">
                  <c:v>1487.0</c:v>
                </c:pt>
                <c:pt idx="5973">
                  <c:v>1487.0</c:v>
                </c:pt>
                <c:pt idx="5974">
                  <c:v>1487.0</c:v>
                </c:pt>
                <c:pt idx="5975">
                  <c:v>1487.0</c:v>
                </c:pt>
                <c:pt idx="5976">
                  <c:v>1488.0</c:v>
                </c:pt>
                <c:pt idx="5977">
                  <c:v>1488.0</c:v>
                </c:pt>
                <c:pt idx="5978">
                  <c:v>1488.0</c:v>
                </c:pt>
                <c:pt idx="5979">
                  <c:v>1489.0</c:v>
                </c:pt>
                <c:pt idx="5980">
                  <c:v>1490.0</c:v>
                </c:pt>
                <c:pt idx="5981">
                  <c:v>1490.0</c:v>
                </c:pt>
                <c:pt idx="5982">
                  <c:v>1490.0</c:v>
                </c:pt>
                <c:pt idx="5983">
                  <c:v>1490.0</c:v>
                </c:pt>
                <c:pt idx="5984">
                  <c:v>1490.0</c:v>
                </c:pt>
                <c:pt idx="5985">
                  <c:v>1490.0</c:v>
                </c:pt>
                <c:pt idx="5986">
                  <c:v>1490.0</c:v>
                </c:pt>
                <c:pt idx="5987">
                  <c:v>1491.0</c:v>
                </c:pt>
                <c:pt idx="5988">
                  <c:v>1492.0</c:v>
                </c:pt>
                <c:pt idx="5989">
                  <c:v>1492.0</c:v>
                </c:pt>
                <c:pt idx="5990">
                  <c:v>1492.0</c:v>
                </c:pt>
                <c:pt idx="5991">
                  <c:v>1492.0</c:v>
                </c:pt>
                <c:pt idx="5992">
                  <c:v>1492.0</c:v>
                </c:pt>
                <c:pt idx="5993">
                  <c:v>1492.0</c:v>
                </c:pt>
                <c:pt idx="5994">
                  <c:v>1493.0</c:v>
                </c:pt>
                <c:pt idx="5995">
                  <c:v>1494.0</c:v>
                </c:pt>
                <c:pt idx="5996">
                  <c:v>1494.0</c:v>
                </c:pt>
                <c:pt idx="5997">
                  <c:v>1494.0</c:v>
                </c:pt>
                <c:pt idx="5998">
                  <c:v>1494.0</c:v>
                </c:pt>
                <c:pt idx="5999">
                  <c:v>1494.0</c:v>
                </c:pt>
                <c:pt idx="6000">
                  <c:v>1494.0</c:v>
                </c:pt>
                <c:pt idx="6001">
                  <c:v>1494.0</c:v>
                </c:pt>
                <c:pt idx="6002">
                  <c:v>1494.0</c:v>
                </c:pt>
                <c:pt idx="6003">
                  <c:v>1495.0</c:v>
                </c:pt>
                <c:pt idx="6004">
                  <c:v>1495.0</c:v>
                </c:pt>
                <c:pt idx="6005">
                  <c:v>1495.0</c:v>
                </c:pt>
                <c:pt idx="6006">
                  <c:v>1495.0</c:v>
                </c:pt>
                <c:pt idx="6007">
                  <c:v>1495.0</c:v>
                </c:pt>
                <c:pt idx="6008">
                  <c:v>1495.0</c:v>
                </c:pt>
                <c:pt idx="6009">
                  <c:v>1495.0</c:v>
                </c:pt>
                <c:pt idx="6010">
                  <c:v>1495.0</c:v>
                </c:pt>
                <c:pt idx="6011">
                  <c:v>1495.0</c:v>
                </c:pt>
                <c:pt idx="6012">
                  <c:v>1496.0</c:v>
                </c:pt>
                <c:pt idx="6013">
                  <c:v>1496.0</c:v>
                </c:pt>
                <c:pt idx="6014">
                  <c:v>1496.0</c:v>
                </c:pt>
                <c:pt idx="6015">
                  <c:v>1496.0</c:v>
                </c:pt>
                <c:pt idx="6016">
                  <c:v>1497.0</c:v>
                </c:pt>
                <c:pt idx="6017">
                  <c:v>1497.0</c:v>
                </c:pt>
                <c:pt idx="6018">
                  <c:v>1497.0</c:v>
                </c:pt>
                <c:pt idx="6019">
                  <c:v>1497.0</c:v>
                </c:pt>
                <c:pt idx="6020">
                  <c:v>1497.0</c:v>
                </c:pt>
                <c:pt idx="6021">
                  <c:v>1497.0</c:v>
                </c:pt>
                <c:pt idx="6022">
                  <c:v>1497.0</c:v>
                </c:pt>
                <c:pt idx="6023">
                  <c:v>1498.0</c:v>
                </c:pt>
                <c:pt idx="6024">
                  <c:v>1498.0</c:v>
                </c:pt>
                <c:pt idx="6025">
                  <c:v>1498.0</c:v>
                </c:pt>
                <c:pt idx="6026">
                  <c:v>1499.0</c:v>
                </c:pt>
                <c:pt idx="6027">
                  <c:v>1499.0</c:v>
                </c:pt>
                <c:pt idx="6028">
                  <c:v>1499.0</c:v>
                </c:pt>
                <c:pt idx="6029">
                  <c:v>1499.0</c:v>
                </c:pt>
                <c:pt idx="6030">
                  <c:v>1499.0</c:v>
                </c:pt>
                <c:pt idx="6031">
                  <c:v>1499.0</c:v>
                </c:pt>
                <c:pt idx="6032">
                  <c:v>1499.0</c:v>
                </c:pt>
                <c:pt idx="6033">
                  <c:v>1500.0</c:v>
                </c:pt>
                <c:pt idx="6034">
                  <c:v>1500.0</c:v>
                </c:pt>
                <c:pt idx="6035">
                  <c:v>1500.0</c:v>
                </c:pt>
                <c:pt idx="6036">
                  <c:v>1500.0</c:v>
                </c:pt>
                <c:pt idx="6037">
                  <c:v>1500.0</c:v>
                </c:pt>
                <c:pt idx="6038">
                  <c:v>1501.0</c:v>
                </c:pt>
                <c:pt idx="6039">
                  <c:v>1502.0</c:v>
                </c:pt>
                <c:pt idx="6040">
                  <c:v>1502.0</c:v>
                </c:pt>
                <c:pt idx="6041">
                  <c:v>1502.0</c:v>
                </c:pt>
                <c:pt idx="6042">
                  <c:v>1503.0</c:v>
                </c:pt>
                <c:pt idx="6043">
                  <c:v>1503.0</c:v>
                </c:pt>
                <c:pt idx="6044">
                  <c:v>1503.0</c:v>
                </c:pt>
                <c:pt idx="6045">
                  <c:v>1503.0</c:v>
                </c:pt>
                <c:pt idx="6046">
                  <c:v>1503.0</c:v>
                </c:pt>
                <c:pt idx="6047">
                  <c:v>1503.0</c:v>
                </c:pt>
                <c:pt idx="6048">
                  <c:v>1503.0</c:v>
                </c:pt>
                <c:pt idx="6049">
                  <c:v>1504.0</c:v>
                </c:pt>
                <c:pt idx="6050">
                  <c:v>1504.0</c:v>
                </c:pt>
                <c:pt idx="6051">
                  <c:v>1505.0</c:v>
                </c:pt>
                <c:pt idx="6052">
                  <c:v>1505.0</c:v>
                </c:pt>
                <c:pt idx="6053">
                  <c:v>1506.0</c:v>
                </c:pt>
                <c:pt idx="6054">
                  <c:v>1506.0</c:v>
                </c:pt>
                <c:pt idx="6055">
                  <c:v>1506.0</c:v>
                </c:pt>
                <c:pt idx="6056">
                  <c:v>1507.0</c:v>
                </c:pt>
                <c:pt idx="6057">
                  <c:v>1508.0</c:v>
                </c:pt>
                <c:pt idx="6058">
                  <c:v>1509.0</c:v>
                </c:pt>
                <c:pt idx="6059">
                  <c:v>1509.0</c:v>
                </c:pt>
                <c:pt idx="6060">
                  <c:v>1509.0</c:v>
                </c:pt>
                <c:pt idx="6061">
                  <c:v>1509.0</c:v>
                </c:pt>
                <c:pt idx="6062">
                  <c:v>1509.0</c:v>
                </c:pt>
                <c:pt idx="6063">
                  <c:v>1509.0</c:v>
                </c:pt>
                <c:pt idx="6064">
                  <c:v>1509.0</c:v>
                </c:pt>
                <c:pt idx="6065">
                  <c:v>1509.0</c:v>
                </c:pt>
                <c:pt idx="6066">
                  <c:v>1509.0</c:v>
                </c:pt>
                <c:pt idx="6067">
                  <c:v>1509.0</c:v>
                </c:pt>
                <c:pt idx="6068">
                  <c:v>1509.0</c:v>
                </c:pt>
                <c:pt idx="6069">
                  <c:v>1510.0</c:v>
                </c:pt>
                <c:pt idx="6070">
                  <c:v>1511.0</c:v>
                </c:pt>
                <c:pt idx="6071">
                  <c:v>1511.0</c:v>
                </c:pt>
                <c:pt idx="6072">
                  <c:v>1512.0</c:v>
                </c:pt>
                <c:pt idx="6073">
                  <c:v>1513.0</c:v>
                </c:pt>
                <c:pt idx="6074">
                  <c:v>1514.0</c:v>
                </c:pt>
                <c:pt idx="6075">
                  <c:v>1515.0</c:v>
                </c:pt>
                <c:pt idx="6076">
                  <c:v>1515.0</c:v>
                </c:pt>
                <c:pt idx="6077">
                  <c:v>1516.0</c:v>
                </c:pt>
                <c:pt idx="6078">
                  <c:v>1516.0</c:v>
                </c:pt>
                <c:pt idx="6079">
                  <c:v>1516.0</c:v>
                </c:pt>
                <c:pt idx="6080">
                  <c:v>1517.0</c:v>
                </c:pt>
                <c:pt idx="6081">
                  <c:v>1517.0</c:v>
                </c:pt>
                <c:pt idx="6082">
                  <c:v>1517.0</c:v>
                </c:pt>
                <c:pt idx="6083">
                  <c:v>1517.0</c:v>
                </c:pt>
                <c:pt idx="6084">
                  <c:v>1517.0</c:v>
                </c:pt>
                <c:pt idx="6085">
                  <c:v>1517.0</c:v>
                </c:pt>
                <c:pt idx="6086">
                  <c:v>1517.0</c:v>
                </c:pt>
                <c:pt idx="6087">
                  <c:v>1517.0</c:v>
                </c:pt>
                <c:pt idx="6088">
                  <c:v>1517.0</c:v>
                </c:pt>
                <c:pt idx="6089">
                  <c:v>1517.0</c:v>
                </c:pt>
                <c:pt idx="6090">
                  <c:v>1517.0</c:v>
                </c:pt>
                <c:pt idx="6091">
                  <c:v>1517.0</c:v>
                </c:pt>
                <c:pt idx="6092">
                  <c:v>1517.0</c:v>
                </c:pt>
                <c:pt idx="6093">
                  <c:v>1517.0</c:v>
                </c:pt>
                <c:pt idx="6094">
                  <c:v>1517.0</c:v>
                </c:pt>
                <c:pt idx="6095">
                  <c:v>1518.0</c:v>
                </c:pt>
                <c:pt idx="6096">
                  <c:v>1519.0</c:v>
                </c:pt>
                <c:pt idx="6097">
                  <c:v>1520.0</c:v>
                </c:pt>
                <c:pt idx="6098">
                  <c:v>1520.0</c:v>
                </c:pt>
                <c:pt idx="6099">
                  <c:v>1520.0</c:v>
                </c:pt>
                <c:pt idx="6100">
                  <c:v>1521.0</c:v>
                </c:pt>
                <c:pt idx="6101">
                  <c:v>1521.0</c:v>
                </c:pt>
                <c:pt idx="6102">
                  <c:v>1522.0</c:v>
                </c:pt>
                <c:pt idx="6103">
                  <c:v>1522.0</c:v>
                </c:pt>
                <c:pt idx="6104">
                  <c:v>1522.0</c:v>
                </c:pt>
                <c:pt idx="6105">
                  <c:v>1523.0</c:v>
                </c:pt>
                <c:pt idx="6106">
                  <c:v>1523.0</c:v>
                </c:pt>
                <c:pt idx="6107">
                  <c:v>1523.0</c:v>
                </c:pt>
                <c:pt idx="6108">
                  <c:v>1523.0</c:v>
                </c:pt>
                <c:pt idx="6109">
                  <c:v>1523.0</c:v>
                </c:pt>
                <c:pt idx="6110">
                  <c:v>1523.0</c:v>
                </c:pt>
                <c:pt idx="6111">
                  <c:v>1524.0</c:v>
                </c:pt>
                <c:pt idx="6112">
                  <c:v>1524.0</c:v>
                </c:pt>
                <c:pt idx="6113">
                  <c:v>1524.0</c:v>
                </c:pt>
                <c:pt idx="6114">
                  <c:v>1524.0</c:v>
                </c:pt>
                <c:pt idx="6115">
                  <c:v>1524.0</c:v>
                </c:pt>
                <c:pt idx="6116">
                  <c:v>1524.0</c:v>
                </c:pt>
                <c:pt idx="6117">
                  <c:v>1525.0</c:v>
                </c:pt>
                <c:pt idx="6118">
                  <c:v>1525.0</c:v>
                </c:pt>
                <c:pt idx="6119">
                  <c:v>1525.0</c:v>
                </c:pt>
                <c:pt idx="6120">
                  <c:v>1525.0</c:v>
                </c:pt>
                <c:pt idx="6121">
                  <c:v>1525.0</c:v>
                </c:pt>
                <c:pt idx="6122">
                  <c:v>1525.0</c:v>
                </c:pt>
                <c:pt idx="6123">
                  <c:v>1525.0</c:v>
                </c:pt>
                <c:pt idx="6124">
                  <c:v>1525.0</c:v>
                </c:pt>
                <c:pt idx="6125">
                  <c:v>1525.0</c:v>
                </c:pt>
                <c:pt idx="6126">
                  <c:v>1525.0</c:v>
                </c:pt>
                <c:pt idx="6127">
                  <c:v>1525.0</c:v>
                </c:pt>
                <c:pt idx="6128">
                  <c:v>1525.0</c:v>
                </c:pt>
                <c:pt idx="6129">
                  <c:v>1525.0</c:v>
                </c:pt>
                <c:pt idx="6130">
                  <c:v>1525.0</c:v>
                </c:pt>
                <c:pt idx="6131">
                  <c:v>1525.0</c:v>
                </c:pt>
                <c:pt idx="6132">
                  <c:v>1525.0</c:v>
                </c:pt>
                <c:pt idx="6133">
                  <c:v>1525.0</c:v>
                </c:pt>
                <c:pt idx="6134">
                  <c:v>1526.0</c:v>
                </c:pt>
                <c:pt idx="6135">
                  <c:v>1526.0</c:v>
                </c:pt>
                <c:pt idx="6136">
                  <c:v>1526.0</c:v>
                </c:pt>
                <c:pt idx="6137">
                  <c:v>1526.0</c:v>
                </c:pt>
                <c:pt idx="6138">
                  <c:v>1526.0</c:v>
                </c:pt>
                <c:pt idx="6139">
                  <c:v>1526.0</c:v>
                </c:pt>
                <c:pt idx="6140">
                  <c:v>1526.0</c:v>
                </c:pt>
                <c:pt idx="6141">
                  <c:v>1526.0</c:v>
                </c:pt>
                <c:pt idx="6142">
                  <c:v>1527.0</c:v>
                </c:pt>
                <c:pt idx="6143">
                  <c:v>1527.0</c:v>
                </c:pt>
                <c:pt idx="6144">
                  <c:v>1528.0</c:v>
                </c:pt>
                <c:pt idx="6145">
                  <c:v>1529.0</c:v>
                </c:pt>
                <c:pt idx="6146">
                  <c:v>1530.0</c:v>
                </c:pt>
                <c:pt idx="6147">
                  <c:v>1531.0</c:v>
                </c:pt>
                <c:pt idx="6148">
                  <c:v>1531.0</c:v>
                </c:pt>
                <c:pt idx="6149">
                  <c:v>1531.0</c:v>
                </c:pt>
                <c:pt idx="6150">
                  <c:v>1531.0</c:v>
                </c:pt>
                <c:pt idx="6151">
                  <c:v>1531.0</c:v>
                </c:pt>
                <c:pt idx="6152">
                  <c:v>1532.0</c:v>
                </c:pt>
                <c:pt idx="6153">
                  <c:v>1532.0</c:v>
                </c:pt>
                <c:pt idx="6154">
                  <c:v>1533.0</c:v>
                </c:pt>
                <c:pt idx="6155">
                  <c:v>1533.0</c:v>
                </c:pt>
                <c:pt idx="6156">
                  <c:v>1533.0</c:v>
                </c:pt>
                <c:pt idx="6157">
                  <c:v>1533.0</c:v>
                </c:pt>
                <c:pt idx="6158">
                  <c:v>1533.0</c:v>
                </c:pt>
                <c:pt idx="6159">
                  <c:v>1534.0</c:v>
                </c:pt>
                <c:pt idx="6160">
                  <c:v>1534.0</c:v>
                </c:pt>
                <c:pt idx="6161">
                  <c:v>1534.0</c:v>
                </c:pt>
                <c:pt idx="6162">
                  <c:v>1534.0</c:v>
                </c:pt>
                <c:pt idx="6163">
                  <c:v>1534.0</c:v>
                </c:pt>
                <c:pt idx="6164">
                  <c:v>1534.0</c:v>
                </c:pt>
                <c:pt idx="6165">
                  <c:v>1535.0</c:v>
                </c:pt>
                <c:pt idx="6166">
                  <c:v>1535.0</c:v>
                </c:pt>
                <c:pt idx="6167">
                  <c:v>1536.0</c:v>
                </c:pt>
                <c:pt idx="6168">
                  <c:v>1537.0</c:v>
                </c:pt>
                <c:pt idx="6169">
                  <c:v>1537.0</c:v>
                </c:pt>
                <c:pt idx="6170">
                  <c:v>1537.0</c:v>
                </c:pt>
                <c:pt idx="6171">
                  <c:v>1537.0</c:v>
                </c:pt>
                <c:pt idx="6172">
                  <c:v>1538.0</c:v>
                </c:pt>
                <c:pt idx="6173">
                  <c:v>1538.0</c:v>
                </c:pt>
                <c:pt idx="6174">
                  <c:v>1539.0</c:v>
                </c:pt>
                <c:pt idx="6175">
                  <c:v>1539.0</c:v>
                </c:pt>
                <c:pt idx="6176">
                  <c:v>1539.0</c:v>
                </c:pt>
                <c:pt idx="6177">
                  <c:v>1540.0</c:v>
                </c:pt>
                <c:pt idx="6178">
                  <c:v>1540.0</c:v>
                </c:pt>
                <c:pt idx="6179">
                  <c:v>1541.0</c:v>
                </c:pt>
                <c:pt idx="6180">
                  <c:v>1541.0</c:v>
                </c:pt>
                <c:pt idx="6181">
                  <c:v>1541.0</c:v>
                </c:pt>
                <c:pt idx="6182">
                  <c:v>1541.0</c:v>
                </c:pt>
                <c:pt idx="6183">
                  <c:v>1541.0</c:v>
                </c:pt>
                <c:pt idx="6184">
                  <c:v>1541.0</c:v>
                </c:pt>
                <c:pt idx="6185">
                  <c:v>1541.0</c:v>
                </c:pt>
                <c:pt idx="6186">
                  <c:v>1541.0</c:v>
                </c:pt>
                <c:pt idx="6187">
                  <c:v>1541.0</c:v>
                </c:pt>
                <c:pt idx="6188">
                  <c:v>1541.0</c:v>
                </c:pt>
                <c:pt idx="6189">
                  <c:v>1541.0</c:v>
                </c:pt>
                <c:pt idx="6190">
                  <c:v>1542.0</c:v>
                </c:pt>
                <c:pt idx="6191">
                  <c:v>1543.0</c:v>
                </c:pt>
                <c:pt idx="6192">
                  <c:v>1543.0</c:v>
                </c:pt>
                <c:pt idx="6193">
                  <c:v>1543.0</c:v>
                </c:pt>
                <c:pt idx="6194">
                  <c:v>1543.0</c:v>
                </c:pt>
                <c:pt idx="6195">
                  <c:v>1543.0</c:v>
                </c:pt>
                <c:pt idx="6196">
                  <c:v>1543.0</c:v>
                </c:pt>
                <c:pt idx="6197">
                  <c:v>1544.0</c:v>
                </c:pt>
                <c:pt idx="6198">
                  <c:v>1544.0</c:v>
                </c:pt>
                <c:pt idx="6199">
                  <c:v>1544.0</c:v>
                </c:pt>
                <c:pt idx="6200">
                  <c:v>1544.0</c:v>
                </c:pt>
                <c:pt idx="6201">
                  <c:v>1544.0</c:v>
                </c:pt>
                <c:pt idx="6202">
                  <c:v>1544.0</c:v>
                </c:pt>
                <c:pt idx="6203">
                  <c:v>1544.0</c:v>
                </c:pt>
                <c:pt idx="6204">
                  <c:v>1544.0</c:v>
                </c:pt>
                <c:pt idx="6205">
                  <c:v>1544.0</c:v>
                </c:pt>
                <c:pt idx="6206">
                  <c:v>1544.0</c:v>
                </c:pt>
                <c:pt idx="6207">
                  <c:v>1544.0</c:v>
                </c:pt>
                <c:pt idx="6208">
                  <c:v>1544.0</c:v>
                </c:pt>
                <c:pt idx="6209">
                  <c:v>1544.0</c:v>
                </c:pt>
                <c:pt idx="6210">
                  <c:v>1544.0</c:v>
                </c:pt>
                <c:pt idx="6211">
                  <c:v>1544.0</c:v>
                </c:pt>
                <c:pt idx="6212">
                  <c:v>1544.0</c:v>
                </c:pt>
                <c:pt idx="6213">
                  <c:v>1544.0</c:v>
                </c:pt>
                <c:pt idx="6214">
                  <c:v>1544.0</c:v>
                </c:pt>
                <c:pt idx="6215">
                  <c:v>1544.0</c:v>
                </c:pt>
                <c:pt idx="6216">
                  <c:v>1544.0</c:v>
                </c:pt>
                <c:pt idx="6217">
                  <c:v>1544.0</c:v>
                </c:pt>
                <c:pt idx="6218">
                  <c:v>1544.0</c:v>
                </c:pt>
                <c:pt idx="6219">
                  <c:v>1544.0</c:v>
                </c:pt>
                <c:pt idx="6220">
                  <c:v>1544.0</c:v>
                </c:pt>
                <c:pt idx="6221">
                  <c:v>1545.0</c:v>
                </c:pt>
                <c:pt idx="6222">
                  <c:v>1545.0</c:v>
                </c:pt>
                <c:pt idx="6223">
                  <c:v>1545.0</c:v>
                </c:pt>
                <c:pt idx="6224">
                  <c:v>1545.0</c:v>
                </c:pt>
                <c:pt idx="6225">
                  <c:v>1545.0</c:v>
                </c:pt>
                <c:pt idx="6226">
                  <c:v>1545.0</c:v>
                </c:pt>
                <c:pt idx="6227">
                  <c:v>1545.0</c:v>
                </c:pt>
                <c:pt idx="6228">
                  <c:v>1545.0</c:v>
                </c:pt>
                <c:pt idx="6229">
                  <c:v>1546.0</c:v>
                </c:pt>
                <c:pt idx="6230">
                  <c:v>1546.0</c:v>
                </c:pt>
                <c:pt idx="6231">
                  <c:v>1547.0</c:v>
                </c:pt>
                <c:pt idx="6232">
                  <c:v>1547.0</c:v>
                </c:pt>
                <c:pt idx="6233">
                  <c:v>1547.0</c:v>
                </c:pt>
                <c:pt idx="6234">
                  <c:v>1547.0</c:v>
                </c:pt>
                <c:pt idx="6235">
                  <c:v>1547.0</c:v>
                </c:pt>
                <c:pt idx="6236">
                  <c:v>1547.0</c:v>
                </c:pt>
                <c:pt idx="6237">
                  <c:v>1547.0</c:v>
                </c:pt>
                <c:pt idx="6238">
                  <c:v>1547.0</c:v>
                </c:pt>
                <c:pt idx="6239">
                  <c:v>1547.0</c:v>
                </c:pt>
                <c:pt idx="6240">
                  <c:v>1547.0</c:v>
                </c:pt>
                <c:pt idx="6241">
                  <c:v>1547.0</c:v>
                </c:pt>
                <c:pt idx="6242">
                  <c:v>1547.0</c:v>
                </c:pt>
                <c:pt idx="6243">
                  <c:v>1547.0</c:v>
                </c:pt>
                <c:pt idx="6244">
                  <c:v>1548.0</c:v>
                </c:pt>
                <c:pt idx="6245">
                  <c:v>1549.0</c:v>
                </c:pt>
                <c:pt idx="6246">
                  <c:v>1549.0</c:v>
                </c:pt>
                <c:pt idx="6247">
                  <c:v>1549.0</c:v>
                </c:pt>
                <c:pt idx="6248">
                  <c:v>1549.0</c:v>
                </c:pt>
                <c:pt idx="6249">
                  <c:v>1549.0</c:v>
                </c:pt>
                <c:pt idx="6250">
                  <c:v>1549.0</c:v>
                </c:pt>
                <c:pt idx="6251">
                  <c:v>1549.0</c:v>
                </c:pt>
                <c:pt idx="6252">
                  <c:v>1549.0</c:v>
                </c:pt>
                <c:pt idx="6253">
                  <c:v>1549.0</c:v>
                </c:pt>
                <c:pt idx="6254">
                  <c:v>1550.0</c:v>
                </c:pt>
                <c:pt idx="6255">
                  <c:v>1551.0</c:v>
                </c:pt>
                <c:pt idx="6256">
                  <c:v>1551.0</c:v>
                </c:pt>
                <c:pt idx="6257">
                  <c:v>1552.0</c:v>
                </c:pt>
                <c:pt idx="6258">
                  <c:v>1552.0</c:v>
                </c:pt>
                <c:pt idx="6259">
                  <c:v>1553.0</c:v>
                </c:pt>
                <c:pt idx="6260">
                  <c:v>1553.0</c:v>
                </c:pt>
                <c:pt idx="6261">
                  <c:v>1553.0</c:v>
                </c:pt>
                <c:pt idx="6262">
                  <c:v>1553.0</c:v>
                </c:pt>
                <c:pt idx="6263">
                  <c:v>1554.0</c:v>
                </c:pt>
                <c:pt idx="6264">
                  <c:v>1554.0</c:v>
                </c:pt>
                <c:pt idx="6265">
                  <c:v>1554.0</c:v>
                </c:pt>
                <c:pt idx="6266">
                  <c:v>1554.0</c:v>
                </c:pt>
                <c:pt idx="6267">
                  <c:v>1554.0</c:v>
                </c:pt>
                <c:pt idx="6268">
                  <c:v>1555.0</c:v>
                </c:pt>
                <c:pt idx="6269">
                  <c:v>1555.0</c:v>
                </c:pt>
                <c:pt idx="6270">
                  <c:v>1555.0</c:v>
                </c:pt>
                <c:pt idx="6271">
                  <c:v>1555.0</c:v>
                </c:pt>
                <c:pt idx="6272">
                  <c:v>1555.0</c:v>
                </c:pt>
                <c:pt idx="6273">
                  <c:v>1555.0</c:v>
                </c:pt>
                <c:pt idx="6274">
                  <c:v>1555.0</c:v>
                </c:pt>
                <c:pt idx="6275">
                  <c:v>1555.0</c:v>
                </c:pt>
                <c:pt idx="6276">
                  <c:v>1556.0</c:v>
                </c:pt>
                <c:pt idx="6277">
                  <c:v>1556.0</c:v>
                </c:pt>
                <c:pt idx="6278">
                  <c:v>1556.0</c:v>
                </c:pt>
                <c:pt idx="6279">
                  <c:v>1557.0</c:v>
                </c:pt>
                <c:pt idx="6280">
                  <c:v>1558.0</c:v>
                </c:pt>
                <c:pt idx="6281">
                  <c:v>1558.0</c:v>
                </c:pt>
                <c:pt idx="6282">
                  <c:v>1558.0</c:v>
                </c:pt>
                <c:pt idx="6283">
                  <c:v>1558.0</c:v>
                </c:pt>
                <c:pt idx="6284">
                  <c:v>1559.0</c:v>
                </c:pt>
                <c:pt idx="6285">
                  <c:v>1559.0</c:v>
                </c:pt>
                <c:pt idx="6286">
                  <c:v>1560.0</c:v>
                </c:pt>
                <c:pt idx="6287">
                  <c:v>1561.0</c:v>
                </c:pt>
                <c:pt idx="6288">
                  <c:v>1561.0</c:v>
                </c:pt>
                <c:pt idx="6289">
                  <c:v>1561.0</c:v>
                </c:pt>
                <c:pt idx="6290">
                  <c:v>1561.0</c:v>
                </c:pt>
                <c:pt idx="6291">
                  <c:v>1561.0</c:v>
                </c:pt>
                <c:pt idx="6292">
                  <c:v>1561.0</c:v>
                </c:pt>
                <c:pt idx="6293">
                  <c:v>1561.0</c:v>
                </c:pt>
                <c:pt idx="6294">
                  <c:v>1561.0</c:v>
                </c:pt>
                <c:pt idx="6295">
                  <c:v>1561.0</c:v>
                </c:pt>
                <c:pt idx="6296">
                  <c:v>1562.0</c:v>
                </c:pt>
                <c:pt idx="6297">
                  <c:v>1562.0</c:v>
                </c:pt>
                <c:pt idx="6298">
                  <c:v>1562.0</c:v>
                </c:pt>
                <c:pt idx="6299">
                  <c:v>1562.0</c:v>
                </c:pt>
                <c:pt idx="6300">
                  <c:v>1562.0</c:v>
                </c:pt>
                <c:pt idx="6301">
                  <c:v>1562.0</c:v>
                </c:pt>
                <c:pt idx="6302">
                  <c:v>1562.0</c:v>
                </c:pt>
                <c:pt idx="6303">
                  <c:v>1562.0</c:v>
                </c:pt>
                <c:pt idx="6304">
                  <c:v>1562.0</c:v>
                </c:pt>
                <c:pt idx="6305">
                  <c:v>1562.0</c:v>
                </c:pt>
                <c:pt idx="6306">
                  <c:v>1562.0</c:v>
                </c:pt>
                <c:pt idx="6307">
                  <c:v>1563.0</c:v>
                </c:pt>
                <c:pt idx="6308">
                  <c:v>1563.0</c:v>
                </c:pt>
                <c:pt idx="6309">
                  <c:v>1563.0</c:v>
                </c:pt>
                <c:pt idx="6310">
                  <c:v>1563.0</c:v>
                </c:pt>
                <c:pt idx="6311">
                  <c:v>1564.0</c:v>
                </c:pt>
                <c:pt idx="6312">
                  <c:v>1564.0</c:v>
                </c:pt>
                <c:pt idx="6313">
                  <c:v>1565.0</c:v>
                </c:pt>
                <c:pt idx="6314">
                  <c:v>1565.0</c:v>
                </c:pt>
                <c:pt idx="6315">
                  <c:v>1566.0</c:v>
                </c:pt>
                <c:pt idx="6316">
                  <c:v>1566.0</c:v>
                </c:pt>
                <c:pt idx="6317">
                  <c:v>1566.0</c:v>
                </c:pt>
                <c:pt idx="6318">
                  <c:v>1567.0</c:v>
                </c:pt>
                <c:pt idx="6319">
                  <c:v>1567.0</c:v>
                </c:pt>
                <c:pt idx="6320">
                  <c:v>1568.0</c:v>
                </c:pt>
                <c:pt idx="6321">
                  <c:v>1569.0</c:v>
                </c:pt>
                <c:pt idx="6322">
                  <c:v>1569.0</c:v>
                </c:pt>
                <c:pt idx="6323">
                  <c:v>1569.0</c:v>
                </c:pt>
                <c:pt idx="6324">
                  <c:v>1569.0</c:v>
                </c:pt>
                <c:pt idx="6325">
                  <c:v>1570.0</c:v>
                </c:pt>
                <c:pt idx="6326">
                  <c:v>1570.0</c:v>
                </c:pt>
                <c:pt idx="6327">
                  <c:v>1570.0</c:v>
                </c:pt>
                <c:pt idx="6328">
                  <c:v>1571.0</c:v>
                </c:pt>
                <c:pt idx="6329">
                  <c:v>1571.0</c:v>
                </c:pt>
                <c:pt idx="6330">
                  <c:v>1571.0</c:v>
                </c:pt>
                <c:pt idx="6331">
                  <c:v>1571.0</c:v>
                </c:pt>
                <c:pt idx="6332">
                  <c:v>1571.0</c:v>
                </c:pt>
                <c:pt idx="6333">
                  <c:v>1572.0</c:v>
                </c:pt>
                <c:pt idx="6334">
                  <c:v>1572.0</c:v>
                </c:pt>
                <c:pt idx="6335">
                  <c:v>1572.0</c:v>
                </c:pt>
                <c:pt idx="6336">
                  <c:v>1573.0</c:v>
                </c:pt>
                <c:pt idx="6337">
                  <c:v>1574.0</c:v>
                </c:pt>
                <c:pt idx="6338">
                  <c:v>1575.0</c:v>
                </c:pt>
                <c:pt idx="6339">
                  <c:v>1576.0</c:v>
                </c:pt>
                <c:pt idx="6340">
                  <c:v>1576.0</c:v>
                </c:pt>
                <c:pt idx="6341">
                  <c:v>1576.0</c:v>
                </c:pt>
                <c:pt idx="6342">
                  <c:v>1577.0</c:v>
                </c:pt>
                <c:pt idx="6343">
                  <c:v>1577.0</c:v>
                </c:pt>
                <c:pt idx="6344">
                  <c:v>1577.0</c:v>
                </c:pt>
                <c:pt idx="6345">
                  <c:v>1577.0</c:v>
                </c:pt>
                <c:pt idx="6346">
                  <c:v>1577.0</c:v>
                </c:pt>
                <c:pt idx="6347">
                  <c:v>1577.0</c:v>
                </c:pt>
                <c:pt idx="6348">
                  <c:v>1578.0</c:v>
                </c:pt>
                <c:pt idx="6349">
                  <c:v>1579.0</c:v>
                </c:pt>
                <c:pt idx="6350">
                  <c:v>1579.0</c:v>
                </c:pt>
                <c:pt idx="6351">
                  <c:v>1580.0</c:v>
                </c:pt>
                <c:pt idx="6352">
                  <c:v>1581.0</c:v>
                </c:pt>
                <c:pt idx="6353">
                  <c:v>1581.0</c:v>
                </c:pt>
                <c:pt idx="6354">
                  <c:v>1581.0</c:v>
                </c:pt>
                <c:pt idx="6355">
                  <c:v>1581.0</c:v>
                </c:pt>
                <c:pt idx="6356">
                  <c:v>1581.0</c:v>
                </c:pt>
                <c:pt idx="6357">
                  <c:v>1581.0</c:v>
                </c:pt>
                <c:pt idx="6358">
                  <c:v>1581.0</c:v>
                </c:pt>
                <c:pt idx="6359">
                  <c:v>1582.0</c:v>
                </c:pt>
                <c:pt idx="6360">
                  <c:v>1582.0</c:v>
                </c:pt>
                <c:pt idx="6361">
                  <c:v>1582.0</c:v>
                </c:pt>
                <c:pt idx="6362">
                  <c:v>1582.0</c:v>
                </c:pt>
                <c:pt idx="6363">
                  <c:v>1583.0</c:v>
                </c:pt>
                <c:pt idx="6364">
                  <c:v>1584.0</c:v>
                </c:pt>
                <c:pt idx="6365">
                  <c:v>1584.0</c:v>
                </c:pt>
                <c:pt idx="6366">
                  <c:v>1585.0</c:v>
                </c:pt>
                <c:pt idx="6367">
                  <c:v>1585.0</c:v>
                </c:pt>
                <c:pt idx="6368">
                  <c:v>1585.0</c:v>
                </c:pt>
                <c:pt idx="6369">
                  <c:v>1585.0</c:v>
                </c:pt>
                <c:pt idx="6370">
                  <c:v>1585.0</c:v>
                </c:pt>
                <c:pt idx="6371">
                  <c:v>1585.0</c:v>
                </c:pt>
                <c:pt idx="6372">
                  <c:v>1585.0</c:v>
                </c:pt>
                <c:pt idx="6373">
                  <c:v>1586.0</c:v>
                </c:pt>
                <c:pt idx="6374">
                  <c:v>1586.0</c:v>
                </c:pt>
                <c:pt idx="6375">
                  <c:v>1587.0</c:v>
                </c:pt>
                <c:pt idx="6376">
                  <c:v>1587.0</c:v>
                </c:pt>
                <c:pt idx="6377">
                  <c:v>1587.0</c:v>
                </c:pt>
                <c:pt idx="6378">
                  <c:v>1587.0</c:v>
                </c:pt>
                <c:pt idx="6379">
                  <c:v>1588.0</c:v>
                </c:pt>
                <c:pt idx="6380">
                  <c:v>1588.0</c:v>
                </c:pt>
                <c:pt idx="6381">
                  <c:v>1588.0</c:v>
                </c:pt>
                <c:pt idx="6382">
                  <c:v>1588.0</c:v>
                </c:pt>
                <c:pt idx="6383">
                  <c:v>1588.0</c:v>
                </c:pt>
                <c:pt idx="6384">
                  <c:v>1588.0</c:v>
                </c:pt>
                <c:pt idx="6385">
                  <c:v>1588.0</c:v>
                </c:pt>
                <c:pt idx="6386">
                  <c:v>1588.0</c:v>
                </c:pt>
                <c:pt idx="6387">
                  <c:v>1588.0</c:v>
                </c:pt>
                <c:pt idx="6388">
                  <c:v>1588.0</c:v>
                </c:pt>
                <c:pt idx="6389">
                  <c:v>1588.0</c:v>
                </c:pt>
                <c:pt idx="6390">
                  <c:v>1588.0</c:v>
                </c:pt>
                <c:pt idx="6391">
                  <c:v>1588.0</c:v>
                </c:pt>
                <c:pt idx="6392">
                  <c:v>1588.0</c:v>
                </c:pt>
                <c:pt idx="6393">
                  <c:v>1589.0</c:v>
                </c:pt>
                <c:pt idx="6394">
                  <c:v>1589.0</c:v>
                </c:pt>
                <c:pt idx="6395">
                  <c:v>1589.0</c:v>
                </c:pt>
                <c:pt idx="6396">
                  <c:v>1589.0</c:v>
                </c:pt>
                <c:pt idx="6397">
                  <c:v>1589.0</c:v>
                </c:pt>
                <c:pt idx="6398">
                  <c:v>1590.0</c:v>
                </c:pt>
                <c:pt idx="6399">
                  <c:v>1590.0</c:v>
                </c:pt>
                <c:pt idx="6400">
                  <c:v>1590.0</c:v>
                </c:pt>
                <c:pt idx="6401">
                  <c:v>1590.0</c:v>
                </c:pt>
                <c:pt idx="6402">
                  <c:v>1590.0</c:v>
                </c:pt>
                <c:pt idx="6403">
                  <c:v>1591.0</c:v>
                </c:pt>
                <c:pt idx="6404">
                  <c:v>1591.0</c:v>
                </c:pt>
                <c:pt idx="6405">
                  <c:v>1591.0</c:v>
                </c:pt>
                <c:pt idx="6406">
                  <c:v>1591.0</c:v>
                </c:pt>
                <c:pt idx="6407">
                  <c:v>1592.0</c:v>
                </c:pt>
                <c:pt idx="6408">
                  <c:v>1593.0</c:v>
                </c:pt>
                <c:pt idx="6409">
                  <c:v>1593.0</c:v>
                </c:pt>
                <c:pt idx="6410">
                  <c:v>1593.0</c:v>
                </c:pt>
                <c:pt idx="6411">
                  <c:v>1593.0</c:v>
                </c:pt>
                <c:pt idx="6412">
                  <c:v>1593.0</c:v>
                </c:pt>
                <c:pt idx="6413">
                  <c:v>1593.0</c:v>
                </c:pt>
                <c:pt idx="6414">
                  <c:v>1593.0</c:v>
                </c:pt>
                <c:pt idx="6415">
                  <c:v>1593.0</c:v>
                </c:pt>
                <c:pt idx="6416">
                  <c:v>1593.0</c:v>
                </c:pt>
                <c:pt idx="6417">
                  <c:v>1593.0</c:v>
                </c:pt>
                <c:pt idx="6418">
                  <c:v>1593.0</c:v>
                </c:pt>
                <c:pt idx="6419">
                  <c:v>1593.0</c:v>
                </c:pt>
                <c:pt idx="6420">
                  <c:v>1594.0</c:v>
                </c:pt>
                <c:pt idx="6421">
                  <c:v>1594.0</c:v>
                </c:pt>
                <c:pt idx="6422">
                  <c:v>1594.0</c:v>
                </c:pt>
                <c:pt idx="6423">
                  <c:v>1594.0</c:v>
                </c:pt>
                <c:pt idx="6424">
                  <c:v>1594.0</c:v>
                </c:pt>
                <c:pt idx="6425">
                  <c:v>1594.0</c:v>
                </c:pt>
                <c:pt idx="6426">
                  <c:v>1594.0</c:v>
                </c:pt>
                <c:pt idx="6427">
                  <c:v>1594.0</c:v>
                </c:pt>
                <c:pt idx="6428">
                  <c:v>1594.0</c:v>
                </c:pt>
                <c:pt idx="6429">
                  <c:v>1595.0</c:v>
                </c:pt>
                <c:pt idx="6430">
                  <c:v>1596.0</c:v>
                </c:pt>
                <c:pt idx="6431">
                  <c:v>1596.0</c:v>
                </c:pt>
                <c:pt idx="6432">
                  <c:v>1596.0</c:v>
                </c:pt>
                <c:pt idx="6433">
                  <c:v>1596.0</c:v>
                </c:pt>
                <c:pt idx="6434">
                  <c:v>1596.0</c:v>
                </c:pt>
                <c:pt idx="6435">
                  <c:v>1596.0</c:v>
                </c:pt>
                <c:pt idx="6436">
                  <c:v>1596.0</c:v>
                </c:pt>
                <c:pt idx="6437">
                  <c:v>1596.0</c:v>
                </c:pt>
                <c:pt idx="6438">
                  <c:v>1596.0</c:v>
                </c:pt>
                <c:pt idx="6439">
                  <c:v>1596.0</c:v>
                </c:pt>
                <c:pt idx="6440">
                  <c:v>1596.0</c:v>
                </c:pt>
                <c:pt idx="6441">
                  <c:v>1596.0</c:v>
                </c:pt>
                <c:pt idx="6442">
                  <c:v>1596.0</c:v>
                </c:pt>
                <c:pt idx="6443">
                  <c:v>1596.0</c:v>
                </c:pt>
                <c:pt idx="6444">
                  <c:v>1596.0</c:v>
                </c:pt>
                <c:pt idx="6445">
                  <c:v>1596.0</c:v>
                </c:pt>
                <c:pt idx="6446">
                  <c:v>1596.0</c:v>
                </c:pt>
                <c:pt idx="6447">
                  <c:v>1596.0</c:v>
                </c:pt>
                <c:pt idx="6448">
                  <c:v>1596.0</c:v>
                </c:pt>
                <c:pt idx="6449">
                  <c:v>1596.0</c:v>
                </c:pt>
                <c:pt idx="6450">
                  <c:v>1597.0</c:v>
                </c:pt>
                <c:pt idx="6451">
                  <c:v>1597.0</c:v>
                </c:pt>
                <c:pt idx="6452">
                  <c:v>1598.0</c:v>
                </c:pt>
                <c:pt idx="6453">
                  <c:v>1599.0</c:v>
                </c:pt>
                <c:pt idx="6454">
                  <c:v>1599.0</c:v>
                </c:pt>
                <c:pt idx="6455">
                  <c:v>1599.0</c:v>
                </c:pt>
                <c:pt idx="6456">
                  <c:v>1599.0</c:v>
                </c:pt>
                <c:pt idx="6457">
                  <c:v>1599.0</c:v>
                </c:pt>
                <c:pt idx="6458">
                  <c:v>1600.0</c:v>
                </c:pt>
                <c:pt idx="6459">
                  <c:v>1600.0</c:v>
                </c:pt>
                <c:pt idx="6460">
                  <c:v>1600.0</c:v>
                </c:pt>
                <c:pt idx="6461">
                  <c:v>1600.0</c:v>
                </c:pt>
                <c:pt idx="6462">
                  <c:v>1600.0</c:v>
                </c:pt>
                <c:pt idx="6463">
                  <c:v>1600.0</c:v>
                </c:pt>
                <c:pt idx="6464">
                  <c:v>1600.0</c:v>
                </c:pt>
                <c:pt idx="6465">
                  <c:v>1600.0</c:v>
                </c:pt>
                <c:pt idx="6466">
                  <c:v>1600.0</c:v>
                </c:pt>
                <c:pt idx="6467">
                  <c:v>1600.0</c:v>
                </c:pt>
                <c:pt idx="6468">
                  <c:v>1601.0</c:v>
                </c:pt>
                <c:pt idx="6469">
                  <c:v>1601.0</c:v>
                </c:pt>
                <c:pt idx="6470">
                  <c:v>1602.0</c:v>
                </c:pt>
                <c:pt idx="6471">
                  <c:v>1602.0</c:v>
                </c:pt>
                <c:pt idx="6472">
                  <c:v>1602.0</c:v>
                </c:pt>
                <c:pt idx="6473">
                  <c:v>1602.0</c:v>
                </c:pt>
                <c:pt idx="6474">
                  <c:v>1602.0</c:v>
                </c:pt>
                <c:pt idx="6475">
                  <c:v>1602.0</c:v>
                </c:pt>
                <c:pt idx="6476">
                  <c:v>1602.0</c:v>
                </c:pt>
                <c:pt idx="6477">
                  <c:v>1603.0</c:v>
                </c:pt>
                <c:pt idx="6478">
                  <c:v>1603.0</c:v>
                </c:pt>
                <c:pt idx="6479">
                  <c:v>1603.0</c:v>
                </c:pt>
                <c:pt idx="6480">
                  <c:v>1603.0</c:v>
                </c:pt>
                <c:pt idx="6481">
                  <c:v>1603.0</c:v>
                </c:pt>
                <c:pt idx="6482">
                  <c:v>1603.0</c:v>
                </c:pt>
                <c:pt idx="6483">
                  <c:v>1603.0</c:v>
                </c:pt>
                <c:pt idx="6484">
                  <c:v>1603.0</c:v>
                </c:pt>
                <c:pt idx="6485">
                  <c:v>1603.0</c:v>
                </c:pt>
                <c:pt idx="6486">
                  <c:v>1603.0</c:v>
                </c:pt>
                <c:pt idx="6487">
                  <c:v>1603.0</c:v>
                </c:pt>
                <c:pt idx="6488">
                  <c:v>1603.0</c:v>
                </c:pt>
                <c:pt idx="6489">
                  <c:v>1603.0</c:v>
                </c:pt>
                <c:pt idx="6490">
                  <c:v>1603.0</c:v>
                </c:pt>
                <c:pt idx="6491">
                  <c:v>1604.0</c:v>
                </c:pt>
                <c:pt idx="6492">
                  <c:v>1605.0</c:v>
                </c:pt>
                <c:pt idx="6493">
                  <c:v>1605.0</c:v>
                </c:pt>
                <c:pt idx="6494">
                  <c:v>1605.0</c:v>
                </c:pt>
                <c:pt idx="6495">
                  <c:v>1606.0</c:v>
                </c:pt>
                <c:pt idx="6496">
                  <c:v>1606.0</c:v>
                </c:pt>
                <c:pt idx="6497">
                  <c:v>1606.0</c:v>
                </c:pt>
                <c:pt idx="6498">
                  <c:v>1606.0</c:v>
                </c:pt>
                <c:pt idx="6499">
                  <c:v>1606.0</c:v>
                </c:pt>
                <c:pt idx="6500">
                  <c:v>1606.0</c:v>
                </c:pt>
                <c:pt idx="6501">
                  <c:v>1607.0</c:v>
                </c:pt>
                <c:pt idx="6502">
                  <c:v>1607.0</c:v>
                </c:pt>
                <c:pt idx="6503">
                  <c:v>1607.0</c:v>
                </c:pt>
                <c:pt idx="6504">
                  <c:v>1607.0</c:v>
                </c:pt>
                <c:pt idx="6505">
                  <c:v>1607.0</c:v>
                </c:pt>
                <c:pt idx="6506">
                  <c:v>1607.0</c:v>
                </c:pt>
                <c:pt idx="6507">
                  <c:v>1607.0</c:v>
                </c:pt>
                <c:pt idx="6508">
                  <c:v>1607.0</c:v>
                </c:pt>
                <c:pt idx="6509">
                  <c:v>1607.0</c:v>
                </c:pt>
                <c:pt idx="6510">
                  <c:v>1608.0</c:v>
                </c:pt>
                <c:pt idx="6511">
                  <c:v>1609.0</c:v>
                </c:pt>
                <c:pt idx="6512">
                  <c:v>1610.0</c:v>
                </c:pt>
                <c:pt idx="6513">
                  <c:v>1610.0</c:v>
                </c:pt>
                <c:pt idx="6514">
                  <c:v>1610.0</c:v>
                </c:pt>
                <c:pt idx="6515">
                  <c:v>1611.0</c:v>
                </c:pt>
                <c:pt idx="6516">
                  <c:v>1612.0</c:v>
                </c:pt>
                <c:pt idx="6517">
                  <c:v>1612.0</c:v>
                </c:pt>
                <c:pt idx="6518">
                  <c:v>1612.0</c:v>
                </c:pt>
                <c:pt idx="6519">
                  <c:v>1613.0</c:v>
                </c:pt>
                <c:pt idx="6520">
                  <c:v>1613.0</c:v>
                </c:pt>
                <c:pt idx="6521">
                  <c:v>1613.0</c:v>
                </c:pt>
                <c:pt idx="6522">
                  <c:v>1613.0</c:v>
                </c:pt>
                <c:pt idx="6523">
                  <c:v>1613.0</c:v>
                </c:pt>
                <c:pt idx="6524">
                  <c:v>1614.0</c:v>
                </c:pt>
                <c:pt idx="6525">
                  <c:v>1615.0</c:v>
                </c:pt>
                <c:pt idx="6526">
                  <c:v>1616.0</c:v>
                </c:pt>
                <c:pt idx="6527">
                  <c:v>1617.0</c:v>
                </c:pt>
                <c:pt idx="6528">
                  <c:v>1617.0</c:v>
                </c:pt>
                <c:pt idx="6529">
                  <c:v>1617.0</c:v>
                </c:pt>
                <c:pt idx="6530">
                  <c:v>1617.0</c:v>
                </c:pt>
                <c:pt idx="6531">
                  <c:v>1617.0</c:v>
                </c:pt>
                <c:pt idx="6532">
                  <c:v>1617.0</c:v>
                </c:pt>
                <c:pt idx="6533">
                  <c:v>1617.0</c:v>
                </c:pt>
                <c:pt idx="6534">
                  <c:v>1618.0</c:v>
                </c:pt>
                <c:pt idx="6535">
                  <c:v>1618.0</c:v>
                </c:pt>
                <c:pt idx="6536">
                  <c:v>1619.0</c:v>
                </c:pt>
                <c:pt idx="6537">
                  <c:v>1619.0</c:v>
                </c:pt>
                <c:pt idx="6538">
                  <c:v>1619.0</c:v>
                </c:pt>
                <c:pt idx="6539">
                  <c:v>1619.0</c:v>
                </c:pt>
                <c:pt idx="6540">
                  <c:v>1620.0</c:v>
                </c:pt>
                <c:pt idx="6541">
                  <c:v>1620.0</c:v>
                </c:pt>
                <c:pt idx="6542">
                  <c:v>1620.0</c:v>
                </c:pt>
                <c:pt idx="6543">
                  <c:v>1621.0</c:v>
                </c:pt>
                <c:pt idx="6544">
                  <c:v>1622.0</c:v>
                </c:pt>
                <c:pt idx="6545">
                  <c:v>1622.0</c:v>
                </c:pt>
                <c:pt idx="6546">
                  <c:v>1622.0</c:v>
                </c:pt>
                <c:pt idx="6547">
                  <c:v>1623.0</c:v>
                </c:pt>
                <c:pt idx="6548">
                  <c:v>1623.0</c:v>
                </c:pt>
                <c:pt idx="6549">
                  <c:v>1623.0</c:v>
                </c:pt>
                <c:pt idx="6550">
                  <c:v>1623.0</c:v>
                </c:pt>
                <c:pt idx="6551">
                  <c:v>1624.0</c:v>
                </c:pt>
                <c:pt idx="6552">
                  <c:v>1624.0</c:v>
                </c:pt>
                <c:pt idx="6553">
                  <c:v>1624.0</c:v>
                </c:pt>
                <c:pt idx="6554">
                  <c:v>1624.0</c:v>
                </c:pt>
                <c:pt idx="6555">
                  <c:v>1624.0</c:v>
                </c:pt>
                <c:pt idx="6556">
                  <c:v>1624.0</c:v>
                </c:pt>
                <c:pt idx="6557">
                  <c:v>1624.0</c:v>
                </c:pt>
                <c:pt idx="6558">
                  <c:v>1624.0</c:v>
                </c:pt>
                <c:pt idx="6559">
                  <c:v>1625.0</c:v>
                </c:pt>
                <c:pt idx="6560">
                  <c:v>1625.0</c:v>
                </c:pt>
                <c:pt idx="6561">
                  <c:v>1625.0</c:v>
                </c:pt>
                <c:pt idx="6562">
                  <c:v>1626.0</c:v>
                </c:pt>
                <c:pt idx="6563">
                  <c:v>1626.0</c:v>
                </c:pt>
                <c:pt idx="6564">
                  <c:v>1627.0</c:v>
                </c:pt>
                <c:pt idx="6565">
                  <c:v>1627.0</c:v>
                </c:pt>
                <c:pt idx="6566">
                  <c:v>1627.0</c:v>
                </c:pt>
                <c:pt idx="6567">
                  <c:v>1627.0</c:v>
                </c:pt>
                <c:pt idx="6568">
                  <c:v>1627.0</c:v>
                </c:pt>
                <c:pt idx="6569">
                  <c:v>1628.0</c:v>
                </c:pt>
                <c:pt idx="6570">
                  <c:v>1628.0</c:v>
                </c:pt>
                <c:pt idx="6571">
                  <c:v>1628.0</c:v>
                </c:pt>
                <c:pt idx="6572">
                  <c:v>1628.0</c:v>
                </c:pt>
                <c:pt idx="6573">
                  <c:v>1628.0</c:v>
                </c:pt>
                <c:pt idx="6574">
                  <c:v>1628.0</c:v>
                </c:pt>
                <c:pt idx="6575">
                  <c:v>1628.0</c:v>
                </c:pt>
                <c:pt idx="6576">
                  <c:v>1628.0</c:v>
                </c:pt>
                <c:pt idx="6577">
                  <c:v>1628.0</c:v>
                </c:pt>
                <c:pt idx="6578">
                  <c:v>1628.0</c:v>
                </c:pt>
                <c:pt idx="6579">
                  <c:v>1629.0</c:v>
                </c:pt>
                <c:pt idx="6580">
                  <c:v>1629.0</c:v>
                </c:pt>
                <c:pt idx="6581">
                  <c:v>1630.0</c:v>
                </c:pt>
                <c:pt idx="6582">
                  <c:v>1631.0</c:v>
                </c:pt>
                <c:pt idx="6583">
                  <c:v>1631.0</c:v>
                </c:pt>
                <c:pt idx="6584">
                  <c:v>1631.0</c:v>
                </c:pt>
                <c:pt idx="6585">
                  <c:v>1631.0</c:v>
                </c:pt>
                <c:pt idx="6586">
                  <c:v>1631.0</c:v>
                </c:pt>
                <c:pt idx="6587">
                  <c:v>1632.0</c:v>
                </c:pt>
                <c:pt idx="6588">
                  <c:v>1632.0</c:v>
                </c:pt>
                <c:pt idx="6589">
                  <c:v>1632.0</c:v>
                </c:pt>
                <c:pt idx="6590">
                  <c:v>1633.0</c:v>
                </c:pt>
                <c:pt idx="6591">
                  <c:v>1633.0</c:v>
                </c:pt>
                <c:pt idx="6592">
                  <c:v>1633.0</c:v>
                </c:pt>
                <c:pt idx="6593">
                  <c:v>1633.0</c:v>
                </c:pt>
                <c:pt idx="6594">
                  <c:v>1633.0</c:v>
                </c:pt>
                <c:pt idx="6595">
                  <c:v>1633.0</c:v>
                </c:pt>
                <c:pt idx="6596">
                  <c:v>1633.0</c:v>
                </c:pt>
                <c:pt idx="6597">
                  <c:v>1633.0</c:v>
                </c:pt>
                <c:pt idx="6598">
                  <c:v>1633.0</c:v>
                </c:pt>
                <c:pt idx="6599">
                  <c:v>1633.0</c:v>
                </c:pt>
                <c:pt idx="6600">
                  <c:v>1633.0</c:v>
                </c:pt>
                <c:pt idx="6601">
                  <c:v>1633.0</c:v>
                </c:pt>
                <c:pt idx="6602">
                  <c:v>1634.0</c:v>
                </c:pt>
                <c:pt idx="6603">
                  <c:v>1635.0</c:v>
                </c:pt>
                <c:pt idx="6604">
                  <c:v>1635.0</c:v>
                </c:pt>
                <c:pt idx="6605">
                  <c:v>1636.0</c:v>
                </c:pt>
                <c:pt idx="6606">
                  <c:v>1636.0</c:v>
                </c:pt>
                <c:pt idx="6607">
                  <c:v>1637.0</c:v>
                </c:pt>
                <c:pt idx="6608">
                  <c:v>1637.0</c:v>
                </c:pt>
                <c:pt idx="6609">
                  <c:v>1638.0</c:v>
                </c:pt>
                <c:pt idx="6610">
                  <c:v>1638.0</c:v>
                </c:pt>
                <c:pt idx="6611">
                  <c:v>1638.0</c:v>
                </c:pt>
                <c:pt idx="6612">
                  <c:v>1638.0</c:v>
                </c:pt>
                <c:pt idx="6613">
                  <c:v>1638.0</c:v>
                </c:pt>
                <c:pt idx="6614">
                  <c:v>1638.0</c:v>
                </c:pt>
                <c:pt idx="6615">
                  <c:v>1638.0</c:v>
                </c:pt>
                <c:pt idx="6616">
                  <c:v>1638.0</c:v>
                </c:pt>
                <c:pt idx="6617">
                  <c:v>1639.0</c:v>
                </c:pt>
                <c:pt idx="6618">
                  <c:v>1640.0</c:v>
                </c:pt>
                <c:pt idx="6619">
                  <c:v>1641.0</c:v>
                </c:pt>
                <c:pt idx="6620">
                  <c:v>1642.0</c:v>
                </c:pt>
                <c:pt idx="6621">
                  <c:v>1642.0</c:v>
                </c:pt>
                <c:pt idx="6622">
                  <c:v>1642.0</c:v>
                </c:pt>
                <c:pt idx="6623">
                  <c:v>1642.0</c:v>
                </c:pt>
                <c:pt idx="6624">
                  <c:v>1642.0</c:v>
                </c:pt>
                <c:pt idx="6625">
                  <c:v>1642.0</c:v>
                </c:pt>
                <c:pt idx="6626">
                  <c:v>1642.0</c:v>
                </c:pt>
                <c:pt idx="6627">
                  <c:v>1642.0</c:v>
                </c:pt>
                <c:pt idx="6628">
                  <c:v>1642.0</c:v>
                </c:pt>
                <c:pt idx="6629">
                  <c:v>1642.0</c:v>
                </c:pt>
                <c:pt idx="6630">
                  <c:v>1642.0</c:v>
                </c:pt>
                <c:pt idx="6631">
                  <c:v>1642.0</c:v>
                </c:pt>
                <c:pt idx="6632">
                  <c:v>1642.0</c:v>
                </c:pt>
                <c:pt idx="6633">
                  <c:v>1642.0</c:v>
                </c:pt>
                <c:pt idx="6634">
                  <c:v>1642.0</c:v>
                </c:pt>
                <c:pt idx="6635">
                  <c:v>1642.0</c:v>
                </c:pt>
                <c:pt idx="6636">
                  <c:v>1642.0</c:v>
                </c:pt>
                <c:pt idx="6637">
                  <c:v>1642.0</c:v>
                </c:pt>
                <c:pt idx="6638">
                  <c:v>1642.0</c:v>
                </c:pt>
                <c:pt idx="6639">
                  <c:v>1642.0</c:v>
                </c:pt>
                <c:pt idx="6640">
                  <c:v>1642.0</c:v>
                </c:pt>
                <c:pt idx="6641">
                  <c:v>1642.0</c:v>
                </c:pt>
                <c:pt idx="6642">
                  <c:v>1642.0</c:v>
                </c:pt>
                <c:pt idx="6643">
                  <c:v>1642.0</c:v>
                </c:pt>
                <c:pt idx="6644">
                  <c:v>1642.0</c:v>
                </c:pt>
                <c:pt idx="6645">
                  <c:v>1643.0</c:v>
                </c:pt>
                <c:pt idx="6646">
                  <c:v>1643.0</c:v>
                </c:pt>
                <c:pt idx="6647">
                  <c:v>1643.0</c:v>
                </c:pt>
                <c:pt idx="6648">
                  <c:v>1643.0</c:v>
                </c:pt>
                <c:pt idx="6649">
                  <c:v>1643.0</c:v>
                </c:pt>
                <c:pt idx="6650">
                  <c:v>1643.0</c:v>
                </c:pt>
                <c:pt idx="6651">
                  <c:v>1643.0</c:v>
                </c:pt>
                <c:pt idx="6652">
                  <c:v>1643.0</c:v>
                </c:pt>
                <c:pt idx="6653">
                  <c:v>1643.0</c:v>
                </c:pt>
                <c:pt idx="6654">
                  <c:v>1643.0</c:v>
                </c:pt>
                <c:pt idx="6655">
                  <c:v>1643.0</c:v>
                </c:pt>
                <c:pt idx="6656">
                  <c:v>1643.0</c:v>
                </c:pt>
                <c:pt idx="6657">
                  <c:v>1644.0</c:v>
                </c:pt>
                <c:pt idx="6658">
                  <c:v>1644.0</c:v>
                </c:pt>
                <c:pt idx="6659">
                  <c:v>1644.0</c:v>
                </c:pt>
                <c:pt idx="6660">
                  <c:v>1644.0</c:v>
                </c:pt>
                <c:pt idx="6661">
                  <c:v>1644.0</c:v>
                </c:pt>
                <c:pt idx="6662">
                  <c:v>1645.0</c:v>
                </c:pt>
                <c:pt idx="6663">
                  <c:v>1645.0</c:v>
                </c:pt>
                <c:pt idx="6664">
                  <c:v>1645.0</c:v>
                </c:pt>
                <c:pt idx="6665">
                  <c:v>1646.0</c:v>
                </c:pt>
                <c:pt idx="6666">
                  <c:v>1646.0</c:v>
                </c:pt>
                <c:pt idx="6667">
                  <c:v>1646.0</c:v>
                </c:pt>
                <c:pt idx="6668">
                  <c:v>1646.0</c:v>
                </c:pt>
                <c:pt idx="6669">
                  <c:v>1646.0</c:v>
                </c:pt>
                <c:pt idx="6670">
                  <c:v>1646.0</c:v>
                </c:pt>
                <c:pt idx="6671">
                  <c:v>1646.0</c:v>
                </c:pt>
                <c:pt idx="6672">
                  <c:v>1646.0</c:v>
                </c:pt>
                <c:pt idx="6673">
                  <c:v>1646.0</c:v>
                </c:pt>
                <c:pt idx="6674">
                  <c:v>1646.0</c:v>
                </c:pt>
                <c:pt idx="6675">
                  <c:v>1646.0</c:v>
                </c:pt>
                <c:pt idx="6676">
                  <c:v>1646.0</c:v>
                </c:pt>
                <c:pt idx="6677">
                  <c:v>1647.0</c:v>
                </c:pt>
                <c:pt idx="6678">
                  <c:v>1647.0</c:v>
                </c:pt>
                <c:pt idx="6679">
                  <c:v>1647.0</c:v>
                </c:pt>
                <c:pt idx="6680">
                  <c:v>1647.0</c:v>
                </c:pt>
                <c:pt idx="6681">
                  <c:v>1647.0</c:v>
                </c:pt>
                <c:pt idx="6682">
                  <c:v>1647.0</c:v>
                </c:pt>
                <c:pt idx="6683">
                  <c:v>1648.0</c:v>
                </c:pt>
                <c:pt idx="6684">
                  <c:v>1648.0</c:v>
                </c:pt>
                <c:pt idx="6685">
                  <c:v>1648.0</c:v>
                </c:pt>
                <c:pt idx="6686">
                  <c:v>1648.0</c:v>
                </c:pt>
                <c:pt idx="6687">
                  <c:v>1648.0</c:v>
                </c:pt>
                <c:pt idx="6688">
                  <c:v>1648.0</c:v>
                </c:pt>
                <c:pt idx="6689">
                  <c:v>1648.0</c:v>
                </c:pt>
                <c:pt idx="6690">
                  <c:v>1648.0</c:v>
                </c:pt>
                <c:pt idx="6691">
                  <c:v>1648.0</c:v>
                </c:pt>
                <c:pt idx="6692">
                  <c:v>1648.0</c:v>
                </c:pt>
                <c:pt idx="6693">
                  <c:v>1648.0</c:v>
                </c:pt>
                <c:pt idx="6694">
                  <c:v>1648.0</c:v>
                </c:pt>
                <c:pt idx="6695">
                  <c:v>1648.0</c:v>
                </c:pt>
                <c:pt idx="6696">
                  <c:v>1648.0</c:v>
                </c:pt>
                <c:pt idx="6697">
                  <c:v>1648.0</c:v>
                </c:pt>
                <c:pt idx="6698">
                  <c:v>1648.0</c:v>
                </c:pt>
                <c:pt idx="6699">
                  <c:v>1649.0</c:v>
                </c:pt>
                <c:pt idx="6700">
                  <c:v>1649.0</c:v>
                </c:pt>
                <c:pt idx="6701">
                  <c:v>1649.0</c:v>
                </c:pt>
                <c:pt idx="6702">
                  <c:v>1650.0</c:v>
                </c:pt>
                <c:pt idx="6703">
                  <c:v>1650.0</c:v>
                </c:pt>
                <c:pt idx="6704">
                  <c:v>1650.0</c:v>
                </c:pt>
                <c:pt idx="6705">
                  <c:v>1651.0</c:v>
                </c:pt>
                <c:pt idx="6706">
                  <c:v>1651.0</c:v>
                </c:pt>
                <c:pt idx="6707">
                  <c:v>1652.0</c:v>
                </c:pt>
                <c:pt idx="6708">
                  <c:v>1653.0</c:v>
                </c:pt>
                <c:pt idx="6709">
                  <c:v>1653.0</c:v>
                </c:pt>
                <c:pt idx="6710">
                  <c:v>1654.0</c:v>
                </c:pt>
                <c:pt idx="6711">
                  <c:v>1655.0</c:v>
                </c:pt>
                <c:pt idx="6712">
                  <c:v>1655.0</c:v>
                </c:pt>
                <c:pt idx="6713">
                  <c:v>1656.0</c:v>
                </c:pt>
                <c:pt idx="6714">
                  <c:v>1656.0</c:v>
                </c:pt>
                <c:pt idx="6715">
                  <c:v>1656.0</c:v>
                </c:pt>
                <c:pt idx="6716">
                  <c:v>1656.0</c:v>
                </c:pt>
                <c:pt idx="6717">
                  <c:v>1656.0</c:v>
                </c:pt>
                <c:pt idx="6718">
                  <c:v>1657.0</c:v>
                </c:pt>
                <c:pt idx="6719">
                  <c:v>1657.0</c:v>
                </c:pt>
                <c:pt idx="6720">
                  <c:v>1658.0</c:v>
                </c:pt>
                <c:pt idx="6721">
                  <c:v>1658.0</c:v>
                </c:pt>
                <c:pt idx="6722">
                  <c:v>1658.0</c:v>
                </c:pt>
                <c:pt idx="6723">
                  <c:v>1658.0</c:v>
                </c:pt>
                <c:pt idx="6724">
                  <c:v>1659.0</c:v>
                </c:pt>
                <c:pt idx="6725">
                  <c:v>1660.0</c:v>
                </c:pt>
                <c:pt idx="6726">
                  <c:v>1660.0</c:v>
                </c:pt>
                <c:pt idx="6727">
                  <c:v>1661.0</c:v>
                </c:pt>
                <c:pt idx="6728">
                  <c:v>1661.0</c:v>
                </c:pt>
                <c:pt idx="6729">
                  <c:v>1661.0</c:v>
                </c:pt>
                <c:pt idx="6730">
                  <c:v>1661.0</c:v>
                </c:pt>
                <c:pt idx="6731">
                  <c:v>1661.0</c:v>
                </c:pt>
                <c:pt idx="6732">
                  <c:v>1661.0</c:v>
                </c:pt>
                <c:pt idx="6733">
                  <c:v>1661.0</c:v>
                </c:pt>
                <c:pt idx="6734">
                  <c:v>1661.0</c:v>
                </c:pt>
                <c:pt idx="6735">
                  <c:v>1661.0</c:v>
                </c:pt>
                <c:pt idx="6736">
                  <c:v>1662.0</c:v>
                </c:pt>
                <c:pt idx="6737">
                  <c:v>1662.0</c:v>
                </c:pt>
                <c:pt idx="6738">
                  <c:v>1662.0</c:v>
                </c:pt>
                <c:pt idx="6739">
                  <c:v>1662.0</c:v>
                </c:pt>
                <c:pt idx="6740">
                  <c:v>1662.0</c:v>
                </c:pt>
                <c:pt idx="6741">
                  <c:v>1662.0</c:v>
                </c:pt>
                <c:pt idx="6742">
                  <c:v>1662.0</c:v>
                </c:pt>
                <c:pt idx="6743">
                  <c:v>1662.0</c:v>
                </c:pt>
                <c:pt idx="6744">
                  <c:v>1662.0</c:v>
                </c:pt>
                <c:pt idx="6745">
                  <c:v>1662.0</c:v>
                </c:pt>
                <c:pt idx="6746">
                  <c:v>1662.0</c:v>
                </c:pt>
                <c:pt idx="6747">
                  <c:v>1662.0</c:v>
                </c:pt>
                <c:pt idx="6748">
                  <c:v>1662.0</c:v>
                </c:pt>
                <c:pt idx="6749">
                  <c:v>1662.0</c:v>
                </c:pt>
                <c:pt idx="6750">
                  <c:v>1662.0</c:v>
                </c:pt>
                <c:pt idx="6751">
                  <c:v>1663.0</c:v>
                </c:pt>
                <c:pt idx="6752">
                  <c:v>1664.0</c:v>
                </c:pt>
                <c:pt idx="6753">
                  <c:v>1664.0</c:v>
                </c:pt>
                <c:pt idx="6754">
                  <c:v>1664.0</c:v>
                </c:pt>
                <c:pt idx="6755">
                  <c:v>1665.0</c:v>
                </c:pt>
                <c:pt idx="6756">
                  <c:v>1665.0</c:v>
                </c:pt>
                <c:pt idx="6757">
                  <c:v>1665.0</c:v>
                </c:pt>
                <c:pt idx="6758">
                  <c:v>1666.0</c:v>
                </c:pt>
                <c:pt idx="6759">
                  <c:v>1666.0</c:v>
                </c:pt>
                <c:pt idx="6760">
                  <c:v>1666.0</c:v>
                </c:pt>
                <c:pt idx="6761">
                  <c:v>1667.0</c:v>
                </c:pt>
                <c:pt idx="6762">
                  <c:v>1668.0</c:v>
                </c:pt>
                <c:pt idx="6763">
                  <c:v>1668.0</c:v>
                </c:pt>
                <c:pt idx="6764">
                  <c:v>1668.0</c:v>
                </c:pt>
                <c:pt idx="6765">
                  <c:v>1668.0</c:v>
                </c:pt>
                <c:pt idx="6766">
                  <c:v>1669.0</c:v>
                </c:pt>
                <c:pt idx="6767">
                  <c:v>1669.0</c:v>
                </c:pt>
                <c:pt idx="6768">
                  <c:v>1669.0</c:v>
                </c:pt>
                <c:pt idx="6769">
                  <c:v>1670.0</c:v>
                </c:pt>
                <c:pt idx="6770">
                  <c:v>1671.0</c:v>
                </c:pt>
                <c:pt idx="6771">
                  <c:v>1671.0</c:v>
                </c:pt>
                <c:pt idx="6772">
                  <c:v>1672.0</c:v>
                </c:pt>
                <c:pt idx="6773">
                  <c:v>1672.0</c:v>
                </c:pt>
                <c:pt idx="6774">
                  <c:v>1672.0</c:v>
                </c:pt>
                <c:pt idx="6775">
                  <c:v>1673.0</c:v>
                </c:pt>
                <c:pt idx="6776">
                  <c:v>1673.0</c:v>
                </c:pt>
                <c:pt idx="6777">
                  <c:v>1673.0</c:v>
                </c:pt>
                <c:pt idx="6778">
                  <c:v>1673.0</c:v>
                </c:pt>
                <c:pt idx="6779">
                  <c:v>1674.0</c:v>
                </c:pt>
                <c:pt idx="6780">
                  <c:v>1675.0</c:v>
                </c:pt>
                <c:pt idx="6781">
                  <c:v>1676.0</c:v>
                </c:pt>
                <c:pt idx="6782">
                  <c:v>1677.0</c:v>
                </c:pt>
                <c:pt idx="6783">
                  <c:v>1677.0</c:v>
                </c:pt>
                <c:pt idx="6784">
                  <c:v>1678.0</c:v>
                </c:pt>
                <c:pt idx="6785">
                  <c:v>1678.0</c:v>
                </c:pt>
                <c:pt idx="6786">
                  <c:v>1679.0</c:v>
                </c:pt>
                <c:pt idx="6787">
                  <c:v>1679.0</c:v>
                </c:pt>
                <c:pt idx="6788">
                  <c:v>1680.0</c:v>
                </c:pt>
                <c:pt idx="6789">
                  <c:v>1680.0</c:v>
                </c:pt>
                <c:pt idx="6790">
                  <c:v>1680.0</c:v>
                </c:pt>
                <c:pt idx="6791">
                  <c:v>1680.0</c:v>
                </c:pt>
                <c:pt idx="6792">
                  <c:v>1680.0</c:v>
                </c:pt>
                <c:pt idx="6793">
                  <c:v>1681.0</c:v>
                </c:pt>
                <c:pt idx="6794">
                  <c:v>1681.0</c:v>
                </c:pt>
                <c:pt idx="6795">
                  <c:v>1681.0</c:v>
                </c:pt>
                <c:pt idx="6796">
                  <c:v>1681.0</c:v>
                </c:pt>
                <c:pt idx="6797">
                  <c:v>1681.0</c:v>
                </c:pt>
                <c:pt idx="6798">
                  <c:v>1682.0</c:v>
                </c:pt>
                <c:pt idx="6799">
                  <c:v>1683.0</c:v>
                </c:pt>
                <c:pt idx="6800">
                  <c:v>1683.0</c:v>
                </c:pt>
                <c:pt idx="6801">
                  <c:v>1683.0</c:v>
                </c:pt>
                <c:pt idx="6802">
                  <c:v>1683.0</c:v>
                </c:pt>
                <c:pt idx="6803">
                  <c:v>1684.0</c:v>
                </c:pt>
                <c:pt idx="6804">
                  <c:v>1684.0</c:v>
                </c:pt>
                <c:pt idx="6805">
                  <c:v>1685.0</c:v>
                </c:pt>
                <c:pt idx="6806">
                  <c:v>1686.0</c:v>
                </c:pt>
                <c:pt idx="6807">
                  <c:v>1687.0</c:v>
                </c:pt>
                <c:pt idx="6808">
                  <c:v>1688.0</c:v>
                </c:pt>
                <c:pt idx="6809">
                  <c:v>1688.0</c:v>
                </c:pt>
                <c:pt idx="6810">
                  <c:v>1689.0</c:v>
                </c:pt>
                <c:pt idx="6811">
                  <c:v>1689.0</c:v>
                </c:pt>
                <c:pt idx="6812">
                  <c:v>1689.0</c:v>
                </c:pt>
                <c:pt idx="6813">
                  <c:v>1689.0</c:v>
                </c:pt>
                <c:pt idx="6814">
                  <c:v>1689.0</c:v>
                </c:pt>
                <c:pt idx="6815">
                  <c:v>1689.0</c:v>
                </c:pt>
                <c:pt idx="6816">
                  <c:v>1689.0</c:v>
                </c:pt>
                <c:pt idx="6817">
                  <c:v>1689.0</c:v>
                </c:pt>
                <c:pt idx="6818">
                  <c:v>1690.0</c:v>
                </c:pt>
                <c:pt idx="6819">
                  <c:v>1690.0</c:v>
                </c:pt>
                <c:pt idx="6820">
                  <c:v>1691.0</c:v>
                </c:pt>
                <c:pt idx="6821">
                  <c:v>1692.0</c:v>
                </c:pt>
                <c:pt idx="6822">
                  <c:v>1693.0</c:v>
                </c:pt>
                <c:pt idx="6823">
                  <c:v>1694.0</c:v>
                </c:pt>
                <c:pt idx="6824">
                  <c:v>1694.0</c:v>
                </c:pt>
                <c:pt idx="6825">
                  <c:v>1694.0</c:v>
                </c:pt>
                <c:pt idx="6826">
                  <c:v>1694.0</c:v>
                </c:pt>
                <c:pt idx="6827">
                  <c:v>1694.0</c:v>
                </c:pt>
                <c:pt idx="6828">
                  <c:v>1694.0</c:v>
                </c:pt>
                <c:pt idx="6829">
                  <c:v>1695.0</c:v>
                </c:pt>
                <c:pt idx="6830">
                  <c:v>1695.0</c:v>
                </c:pt>
                <c:pt idx="6831">
                  <c:v>1696.0</c:v>
                </c:pt>
                <c:pt idx="6832">
                  <c:v>1696.0</c:v>
                </c:pt>
                <c:pt idx="6833">
                  <c:v>1696.0</c:v>
                </c:pt>
                <c:pt idx="6834">
                  <c:v>1696.0</c:v>
                </c:pt>
                <c:pt idx="6835">
                  <c:v>1696.0</c:v>
                </c:pt>
                <c:pt idx="6836">
                  <c:v>1696.0</c:v>
                </c:pt>
                <c:pt idx="6837">
                  <c:v>1696.0</c:v>
                </c:pt>
                <c:pt idx="6838">
                  <c:v>1696.0</c:v>
                </c:pt>
                <c:pt idx="6839">
                  <c:v>1696.0</c:v>
                </c:pt>
                <c:pt idx="6840">
                  <c:v>1696.0</c:v>
                </c:pt>
                <c:pt idx="6841">
                  <c:v>1696.0</c:v>
                </c:pt>
                <c:pt idx="6842">
                  <c:v>1696.0</c:v>
                </c:pt>
                <c:pt idx="6843">
                  <c:v>1696.0</c:v>
                </c:pt>
                <c:pt idx="6844">
                  <c:v>1697.0</c:v>
                </c:pt>
                <c:pt idx="6845">
                  <c:v>1698.0</c:v>
                </c:pt>
                <c:pt idx="6846">
                  <c:v>1699.0</c:v>
                </c:pt>
                <c:pt idx="6847">
                  <c:v>1699.0</c:v>
                </c:pt>
                <c:pt idx="6848">
                  <c:v>1700.0</c:v>
                </c:pt>
                <c:pt idx="6849">
                  <c:v>1700.0</c:v>
                </c:pt>
                <c:pt idx="6850">
                  <c:v>1700.0</c:v>
                </c:pt>
                <c:pt idx="6851">
                  <c:v>1701.0</c:v>
                </c:pt>
                <c:pt idx="6852">
                  <c:v>1701.0</c:v>
                </c:pt>
                <c:pt idx="6853">
                  <c:v>1702.0</c:v>
                </c:pt>
                <c:pt idx="6854">
                  <c:v>1702.0</c:v>
                </c:pt>
                <c:pt idx="6855">
                  <c:v>1702.0</c:v>
                </c:pt>
                <c:pt idx="6856">
                  <c:v>1702.0</c:v>
                </c:pt>
                <c:pt idx="6857">
                  <c:v>1703.0</c:v>
                </c:pt>
                <c:pt idx="6858">
                  <c:v>1704.0</c:v>
                </c:pt>
                <c:pt idx="6859">
                  <c:v>1705.0</c:v>
                </c:pt>
                <c:pt idx="6860">
                  <c:v>1705.0</c:v>
                </c:pt>
                <c:pt idx="6861">
                  <c:v>1706.0</c:v>
                </c:pt>
                <c:pt idx="6862">
                  <c:v>1707.0</c:v>
                </c:pt>
                <c:pt idx="6863">
                  <c:v>1707.0</c:v>
                </c:pt>
                <c:pt idx="6864">
                  <c:v>1707.0</c:v>
                </c:pt>
                <c:pt idx="6865">
                  <c:v>1707.0</c:v>
                </c:pt>
                <c:pt idx="6866">
                  <c:v>1707.0</c:v>
                </c:pt>
                <c:pt idx="6867">
                  <c:v>1707.0</c:v>
                </c:pt>
                <c:pt idx="6868">
                  <c:v>1708.0</c:v>
                </c:pt>
                <c:pt idx="6869">
                  <c:v>1708.0</c:v>
                </c:pt>
                <c:pt idx="6870">
                  <c:v>1709.0</c:v>
                </c:pt>
                <c:pt idx="6871">
                  <c:v>1709.0</c:v>
                </c:pt>
                <c:pt idx="6872">
                  <c:v>1710.0</c:v>
                </c:pt>
                <c:pt idx="6873">
                  <c:v>1710.0</c:v>
                </c:pt>
                <c:pt idx="6874">
                  <c:v>1710.0</c:v>
                </c:pt>
                <c:pt idx="6875">
                  <c:v>1710.0</c:v>
                </c:pt>
                <c:pt idx="6876">
                  <c:v>1710.0</c:v>
                </c:pt>
                <c:pt idx="6877">
                  <c:v>1710.0</c:v>
                </c:pt>
                <c:pt idx="6878">
                  <c:v>1710.0</c:v>
                </c:pt>
                <c:pt idx="6879">
                  <c:v>1710.0</c:v>
                </c:pt>
                <c:pt idx="6880">
                  <c:v>1711.0</c:v>
                </c:pt>
                <c:pt idx="6881">
                  <c:v>1712.0</c:v>
                </c:pt>
                <c:pt idx="6882">
                  <c:v>1712.0</c:v>
                </c:pt>
                <c:pt idx="6883">
                  <c:v>1712.0</c:v>
                </c:pt>
                <c:pt idx="6884">
                  <c:v>1712.0</c:v>
                </c:pt>
                <c:pt idx="6885">
                  <c:v>1712.0</c:v>
                </c:pt>
                <c:pt idx="6886">
                  <c:v>1713.0</c:v>
                </c:pt>
                <c:pt idx="6887">
                  <c:v>1713.0</c:v>
                </c:pt>
                <c:pt idx="6888">
                  <c:v>1713.0</c:v>
                </c:pt>
                <c:pt idx="6889">
                  <c:v>1714.0</c:v>
                </c:pt>
                <c:pt idx="6890">
                  <c:v>1714.0</c:v>
                </c:pt>
                <c:pt idx="6891">
                  <c:v>1714.0</c:v>
                </c:pt>
                <c:pt idx="6892">
                  <c:v>1714.0</c:v>
                </c:pt>
                <c:pt idx="6893">
                  <c:v>1714.0</c:v>
                </c:pt>
                <c:pt idx="6894">
                  <c:v>1714.0</c:v>
                </c:pt>
                <c:pt idx="6895">
                  <c:v>1714.0</c:v>
                </c:pt>
                <c:pt idx="6896">
                  <c:v>1715.0</c:v>
                </c:pt>
                <c:pt idx="6897">
                  <c:v>1716.0</c:v>
                </c:pt>
                <c:pt idx="6898">
                  <c:v>1716.0</c:v>
                </c:pt>
                <c:pt idx="6899">
                  <c:v>1716.0</c:v>
                </c:pt>
                <c:pt idx="6900">
                  <c:v>1716.0</c:v>
                </c:pt>
                <c:pt idx="6901">
                  <c:v>1716.0</c:v>
                </c:pt>
                <c:pt idx="6902">
                  <c:v>1716.0</c:v>
                </c:pt>
                <c:pt idx="6903">
                  <c:v>1716.0</c:v>
                </c:pt>
                <c:pt idx="6904">
                  <c:v>1716.0</c:v>
                </c:pt>
                <c:pt idx="6905">
                  <c:v>1717.0</c:v>
                </c:pt>
                <c:pt idx="6906">
                  <c:v>1717.0</c:v>
                </c:pt>
                <c:pt idx="6907">
                  <c:v>1717.0</c:v>
                </c:pt>
                <c:pt idx="6908">
                  <c:v>1717.0</c:v>
                </c:pt>
                <c:pt idx="6909">
                  <c:v>1717.0</c:v>
                </c:pt>
                <c:pt idx="6910">
                  <c:v>1717.0</c:v>
                </c:pt>
                <c:pt idx="6911">
                  <c:v>1717.0</c:v>
                </c:pt>
                <c:pt idx="6912">
                  <c:v>1717.0</c:v>
                </c:pt>
                <c:pt idx="6913">
                  <c:v>1717.0</c:v>
                </c:pt>
                <c:pt idx="6914">
                  <c:v>1717.0</c:v>
                </c:pt>
                <c:pt idx="6915">
                  <c:v>1717.0</c:v>
                </c:pt>
                <c:pt idx="6916">
                  <c:v>1717.0</c:v>
                </c:pt>
                <c:pt idx="6917">
                  <c:v>1717.0</c:v>
                </c:pt>
                <c:pt idx="6918">
                  <c:v>1717.0</c:v>
                </c:pt>
                <c:pt idx="6919">
                  <c:v>1717.0</c:v>
                </c:pt>
                <c:pt idx="6920">
                  <c:v>1717.0</c:v>
                </c:pt>
                <c:pt idx="6921">
                  <c:v>1717.0</c:v>
                </c:pt>
                <c:pt idx="6922">
                  <c:v>1718.0</c:v>
                </c:pt>
                <c:pt idx="6923">
                  <c:v>1719.0</c:v>
                </c:pt>
                <c:pt idx="6924">
                  <c:v>1719.0</c:v>
                </c:pt>
                <c:pt idx="6925">
                  <c:v>1720.0</c:v>
                </c:pt>
                <c:pt idx="6926">
                  <c:v>1720.0</c:v>
                </c:pt>
                <c:pt idx="6927">
                  <c:v>1720.0</c:v>
                </c:pt>
                <c:pt idx="6928">
                  <c:v>1720.0</c:v>
                </c:pt>
                <c:pt idx="6929">
                  <c:v>1720.0</c:v>
                </c:pt>
                <c:pt idx="6930">
                  <c:v>1720.0</c:v>
                </c:pt>
                <c:pt idx="6931">
                  <c:v>1720.0</c:v>
                </c:pt>
                <c:pt idx="6932">
                  <c:v>1720.0</c:v>
                </c:pt>
                <c:pt idx="6933">
                  <c:v>1720.0</c:v>
                </c:pt>
                <c:pt idx="6934">
                  <c:v>1721.0</c:v>
                </c:pt>
                <c:pt idx="6935">
                  <c:v>1721.0</c:v>
                </c:pt>
                <c:pt idx="6936">
                  <c:v>1721.0</c:v>
                </c:pt>
                <c:pt idx="6937">
                  <c:v>1721.0</c:v>
                </c:pt>
                <c:pt idx="6938">
                  <c:v>1721.0</c:v>
                </c:pt>
                <c:pt idx="6939">
                  <c:v>1721.0</c:v>
                </c:pt>
                <c:pt idx="6940">
                  <c:v>1721.0</c:v>
                </c:pt>
                <c:pt idx="6941">
                  <c:v>1721.0</c:v>
                </c:pt>
                <c:pt idx="6942">
                  <c:v>1722.0</c:v>
                </c:pt>
                <c:pt idx="6943">
                  <c:v>1723.0</c:v>
                </c:pt>
                <c:pt idx="6944">
                  <c:v>1724.0</c:v>
                </c:pt>
                <c:pt idx="6945">
                  <c:v>1725.0</c:v>
                </c:pt>
                <c:pt idx="6946">
                  <c:v>1725.0</c:v>
                </c:pt>
                <c:pt idx="6947">
                  <c:v>1725.0</c:v>
                </c:pt>
                <c:pt idx="6948">
                  <c:v>1725.0</c:v>
                </c:pt>
                <c:pt idx="6949">
                  <c:v>1725.0</c:v>
                </c:pt>
                <c:pt idx="6950">
                  <c:v>1725.0</c:v>
                </c:pt>
                <c:pt idx="6951">
                  <c:v>1725.0</c:v>
                </c:pt>
                <c:pt idx="6952">
                  <c:v>1726.0</c:v>
                </c:pt>
                <c:pt idx="6953">
                  <c:v>1727.0</c:v>
                </c:pt>
                <c:pt idx="6954">
                  <c:v>1727.0</c:v>
                </c:pt>
                <c:pt idx="6955">
                  <c:v>1727.0</c:v>
                </c:pt>
                <c:pt idx="6956">
                  <c:v>1727.0</c:v>
                </c:pt>
                <c:pt idx="6957">
                  <c:v>1727.0</c:v>
                </c:pt>
                <c:pt idx="6958">
                  <c:v>1727.0</c:v>
                </c:pt>
                <c:pt idx="6959">
                  <c:v>1727.0</c:v>
                </c:pt>
                <c:pt idx="6960">
                  <c:v>1728.0</c:v>
                </c:pt>
                <c:pt idx="6961">
                  <c:v>1728.0</c:v>
                </c:pt>
                <c:pt idx="6962">
                  <c:v>1728.0</c:v>
                </c:pt>
                <c:pt idx="6963">
                  <c:v>1729.0</c:v>
                </c:pt>
                <c:pt idx="6964">
                  <c:v>1729.0</c:v>
                </c:pt>
                <c:pt idx="6965">
                  <c:v>1730.0</c:v>
                </c:pt>
                <c:pt idx="6966">
                  <c:v>1730.0</c:v>
                </c:pt>
                <c:pt idx="6967">
                  <c:v>1730.0</c:v>
                </c:pt>
                <c:pt idx="6968">
                  <c:v>1730.0</c:v>
                </c:pt>
                <c:pt idx="6969">
                  <c:v>1730.0</c:v>
                </c:pt>
                <c:pt idx="6970">
                  <c:v>1730.0</c:v>
                </c:pt>
                <c:pt idx="6971">
                  <c:v>1730.0</c:v>
                </c:pt>
                <c:pt idx="6972">
                  <c:v>1730.0</c:v>
                </c:pt>
                <c:pt idx="6973">
                  <c:v>1730.0</c:v>
                </c:pt>
                <c:pt idx="6974">
                  <c:v>1730.0</c:v>
                </c:pt>
                <c:pt idx="6975">
                  <c:v>1730.0</c:v>
                </c:pt>
                <c:pt idx="6976">
                  <c:v>1730.0</c:v>
                </c:pt>
                <c:pt idx="6977">
                  <c:v>1730.0</c:v>
                </c:pt>
                <c:pt idx="6978">
                  <c:v>1731.0</c:v>
                </c:pt>
                <c:pt idx="6979">
                  <c:v>1731.0</c:v>
                </c:pt>
                <c:pt idx="6980">
                  <c:v>1732.0</c:v>
                </c:pt>
                <c:pt idx="6981">
                  <c:v>1733.0</c:v>
                </c:pt>
                <c:pt idx="6982">
                  <c:v>1733.0</c:v>
                </c:pt>
                <c:pt idx="6983">
                  <c:v>1733.0</c:v>
                </c:pt>
                <c:pt idx="6984">
                  <c:v>1733.0</c:v>
                </c:pt>
                <c:pt idx="6985">
                  <c:v>1733.0</c:v>
                </c:pt>
                <c:pt idx="6986">
                  <c:v>1733.0</c:v>
                </c:pt>
                <c:pt idx="6987">
                  <c:v>1733.0</c:v>
                </c:pt>
                <c:pt idx="6988">
                  <c:v>1733.0</c:v>
                </c:pt>
                <c:pt idx="6989">
                  <c:v>1733.0</c:v>
                </c:pt>
                <c:pt idx="6990">
                  <c:v>1733.0</c:v>
                </c:pt>
                <c:pt idx="6991">
                  <c:v>1733.0</c:v>
                </c:pt>
                <c:pt idx="6992">
                  <c:v>1733.0</c:v>
                </c:pt>
                <c:pt idx="6993">
                  <c:v>1733.0</c:v>
                </c:pt>
                <c:pt idx="6994">
                  <c:v>1733.0</c:v>
                </c:pt>
                <c:pt idx="6995">
                  <c:v>1733.0</c:v>
                </c:pt>
                <c:pt idx="6996">
                  <c:v>1733.0</c:v>
                </c:pt>
                <c:pt idx="6997">
                  <c:v>1733.0</c:v>
                </c:pt>
                <c:pt idx="6998">
                  <c:v>1733.0</c:v>
                </c:pt>
                <c:pt idx="6999">
                  <c:v>1733.0</c:v>
                </c:pt>
                <c:pt idx="7000">
                  <c:v>1734.0</c:v>
                </c:pt>
                <c:pt idx="7001">
                  <c:v>1734.0</c:v>
                </c:pt>
                <c:pt idx="7002">
                  <c:v>1734.0</c:v>
                </c:pt>
                <c:pt idx="7003">
                  <c:v>1734.0</c:v>
                </c:pt>
                <c:pt idx="7004">
                  <c:v>1735.0</c:v>
                </c:pt>
                <c:pt idx="7005">
                  <c:v>1735.0</c:v>
                </c:pt>
                <c:pt idx="7006">
                  <c:v>1736.0</c:v>
                </c:pt>
                <c:pt idx="7007">
                  <c:v>1736.0</c:v>
                </c:pt>
                <c:pt idx="7008">
                  <c:v>1736.0</c:v>
                </c:pt>
                <c:pt idx="7009">
                  <c:v>1736.0</c:v>
                </c:pt>
                <c:pt idx="7010">
                  <c:v>1736.0</c:v>
                </c:pt>
                <c:pt idx="7011">
                  <c:v>1736.0</c:v>
                </c:pt>
                <c:pt idx="7012">
                  <c:v>1736.0</c:v>
                </c:pt>
                <c:pt idx="7013">
                  <c:v>1737.0</c:v>
                </c:pt>
                <c:pt idx="7014">
                  <c:v>1737.0</c:v>
                </c:pt>
                <c:pt idx="7015">
                  <c:v>1737.0</c:v>
                </c:pt>
                <c:pt idx="7016">
                  <c:v>1737.0</c:v>
                </c:pt>
                <c:pt idx="7017">
                  <c:v>1737.0</c:v>
                </c:pt>
                <c:pt idx="7018">
                  <c:v>1737.0</c:v>
                </c:pt>
                <c:pt idx="7019">
                  <c:v>1737.0</c:v>
                </c:pt>
                <c:pt idx="7020">
                  <c:v>1737.0</c:v>
                </c:pt>
                <c:pt idx="7021">
                  <c:v>1737.0</c:v>
                </c:pt>
                <c:pt idx="7022">
                  <c:v>1738.0</c:v>
                </c:pt>
                <c:pt idx="7023">
                  <c:v>1738.0</c:v>
                </c:pt>
                <c:pt idx="7024">
                  <c:v>1738.0</c:v>
                </c:pt>
                <c:pt idx="7025">
                  <c:v>1738.0</c:v>
                </c:pt>
                <c:pt idx="7026">
                  <c:v>1739.0</c:v>
                </c:pt>
                <c:pt idx="7027">
                  <c:v>1739.0</c:v>
                </c:pt>
                <c:pt idx="7028">
                  <c:v>1740.0</c:v>
                </c:pt>
                <c:pt idx="7029">
                  <c:v>1740.0</c:v>
                </c:pt>
                <c:pt idx="7030">
                  <c:v>1740.0</c:v>
                </c:pt>
                <c:pt idx="7031">
                  <c:v>1740.0</c:v>
                </c:pt>
                <c:pt idx="7032">
                  <c:v>1740.0</c:v>
                </c:pt>
                <c:pt idx="7033">
                  <c:v>1740.0</c:v>
                </c:pt>
                <c:pt idx="7034">
                  <c:v>1740.0</c:v>
                </c:pt>
                <c:pt idx="7035">
                  <c:v>1740.0</c:v>
                </c:pt>
                <c:pt idx="7036">
                  <c:v>1740.0</c:v>
                </c:pt>
                <c:pt idx="7037">
                  <c:v>1740.0</c:v>
                </c:pt>
                <c:pt idx="7038">
                  <c:v>1740.0</c:v>
                </c:pt>
                <c:pt idx="7039">
                  <c:v>1740.0</c:v>
                </c:pt>
                <c:pt idx="7040">
                  <c:v>1740.0</c:v>
                </c:pt>
                <c:pt idx="7041">
                  <c:v>1740.0</c:v>
                </c:pt>
                <c:pt idx="7042">
                  <c:v>1741.0</c:v>
                </c:pt>
                <c:pt idx="7043">
                  <c:v>1741.0</c:v>
                </c:pt>
                <c:pt idx="7044">
                  <c:v>1741.0</c:v>
                </c:pt>
                <c:pt idx="7045">
                  <c:v>1741.0</c:v>
                </c:pt>
                <c:pt idx="7046">
                  <c:v>1741.0</c:v>
                </c:pt>
                <c:pt idx="7047">
                  <c:v>1741.0</c:v>
                </c:pt>
                <c:pt idx="7048">
                  <c:v>1741.0</c:v>
                </c:pt>
                <c:pt idx="7049">
                  <c:v>1741.0</c:v>
                </c:pt>
                <c:pt idx="7050">
                  <c:v>1741.0</c:v>
                </c:pt>
                <c:pt idx="7051">
                  <c:v>1742.0</c:v>
                </c:pt>
                <c:pt idx="7052">
                  <c:v>1742.0</c:v>
                </c:pt>
                <c:pt idx="7053">
                  <c:v>1742.0</c:v>
                </c:pt>
                <c:pt idx="7054">
                  <c:v>1742.0</c:v>
                </c:pt>
                <c:pt idx="7055">
                  <c:v>1742.0</c:v>
                </c:pt>
                <c:pt idx="7056">
                  <c:v>1743.0</c:v>
                </c:pt>
                <c:pt idx="7057">
                  <c:v>1744.0</c:v>
                </c:pt>
                <c:pt idx="7058">
                  <c:v>1744.0</c:v>
                </c:pt>
                <c:pt idx="7059">
                  <c:v>1744.0</c:v>
                </c:pt>
                <c:pt idx="7060">
                  <c:v>1744.0</c:v>
                </c:pt>
                <c:pt idx="7061">
                  <c:v>1744.0</c:v>
                </c:pt>
                <c:pt idx="7062">
                  <c:v>1744.0</c:v>
                </c:pt>
                <c:pt idx="7063">
                  <c:v>1744.0</c:v>
                </c:pt>
                <c:pt idx="7064">
                  <c:v>1744.0</c:v>
                </c:pt>
                <c:pt idx="7065">
                  <c:v>1744.0</c:v>
                </c:pt>
                <c:pt idx="7066">
                  <c:v>1744.0</c:v>
                </c:pt>
                <c:pt idx="7067">
                  <c:v>1744.0</c:v>
                </c:pt>
                <c:pt idx="7068">
                  <c:v>1744.0</c:v>
                </c:pt>
                <c:pt idx="7069">
                  <c:v>1744.0</c:v>
                </c:pt>
                <c:pt idx="7070">
                  <c:v>1744.0</c:v>
                </c:pt>
                <c:pt idx="7071">
                  <c:v>1744.0</c:v>
                </c:pt>
                <c:pt idx="7072">
                  <c:v>1744.0</c:v>
                </c:pt>
                <c:pt idx="7073">
                  <c:v>1744.0</c:v>
                </c:pt>
                <c:pt idx="7074">
                  <c:v>1744.0</c:v>
                </c:pt>
                <c:pt idx="7075">
                  <c:v>1744.0</c:v>
                </c:pt>
                <c:pt idx="7076">
                  <c:v>1744.0</c:v>
                </c:pt>
                <c:pt idx="7077">
                  <c:v>1744.0</c:v>
                </c:pt>
                <c:pt idx="7078">
                  <c:v>1744.0</c:v>
                </c:pt>
                <c:pt idx="7079">
                  <c:v>1745.0</c:v>
                </c:pt>
                <c:pt idx="7080">
                  <c:v>1746.0</c:v>
                </c:pt>
                <c:pt idx="7081">
                  <c:v>1747.0</c:v>
                </c:pt>
                <c:pt idx="7082">
                  <c:v>1748.0</c:v>
                </c:pt>
                <c:pt idx="7083">
                  <c:v>1749.0</c:v>
                </c:pt>
                <c:pt idx="7084">
                  <c:v>1750.0</c:v>
                </c:pt>
                <c:pt idx="7085">
                  <c:v>1751.0</c:v>
                </c:pt>
                <c:pt idx="7086">
                  <c:v>1751.0</c:v>
                </c:pt>
                <c:pt idx="7087">
                  <c:v>1751.0</c:v>
                </c:pt>
                <c:pt idx="7088">
                  <c:v>1751.0</c:v>
                </c:pt>
                <c:pt idx="7089">
                  <c:v>1751.0</c:v>
                </c:pt>
                <c:pt idx="7090">
                  <c:v>1751.0</c:v>
                </c:pt>
                <c:pt idx="7091">
                  <c:v>1752.0</c:v>
                </c:pt>
                <c:pt idx="7092">
                  <c:v>1753.0</c:v>
                </c:pt>
                <c:pt idx="7093">
                  <c:v>1754.0</c:v>
                </c:pt>
                <c:pt idx="7094">
                  <c:v>1754.0</c:v>
                </c:pt>
                <c:pt idx="7095">
                  <c:v>1754.0</c:v>
                </c:pt>
                <c:pt idx="7096">
                  <c:v>1754.0</c:v>
                </c:pt>
                <c:pt idx="7097">
                  <c:v>1754.0</c:v>
                </c:pt>
                <c:pt idx="7098">
                  <c:v>1754.0</c:v>
                </c:pt>
                <c:pt idx="7099">
                  <c:v>1754.0</c:v>
                </c:pt>
                <c:pt idx="7100">
                  <c:v>1754.0</c:v>
                </c:pt>
                <c:pt idx="7101">
                  <c:v>1754.0</c:v>
                </c:pt>
                <c:pt idx="7102">
                  <c:v>1755.0</c:v>
                </c:pt>
                <c:pt idx="7103">
                  <c:v>1755.0</c:v>
                </c:pt>
                <c:pt idx="7104">
                  <c:v>1755.0</c:v>
                </c:pt>
                <c:pt idx="7105">
                  <c:v>1755.0</c:v>
                </c:pt>
                <c:pt idx="7106">
                  <c:v>1755.0</c:v>
                </c:pt>
                <c:pt idx="7107">
                  <c:v>1755.0</c:v>
                </c:pt>
                <c:pt idx="7108">
                  <c:v>1755.0</c:v>
                </c:pt>
                <c:pt idx="7109">
                  <c:v>1755.0</c:v>
                </c:pt>
                <c:pt idx="7110">
                  <c:v>1756.0</c:v>
                </c:pt>
                <c:pt idx="7111">
                  <c:v>1756.0</c:v>
                </c:pt>
                <c:pt idx="7112">
                  <c:v>1756.0</c:v>
                </c:pt>
                <c:pt idx="7113">
                  <c:v>1756.0</c:v>
                </c:pt>
                <c:pt idx="7114">
                  <c:v>1757.0</c:v>
                </c:pt>
                <c:pt idx="7115">
                  <c:v>1758.0</c:v>
                </c:pt>
                <c:pt idx="7116">
                  <c:v>1758.0</c:v>
                </c:pt>
                <c:pt idx="7117">
                  <c:v>1758.0</c:v>
                </c:pt>
                <c:pt idx="7118">
                  <c:v>1758.0</c:v>
                </c:pt>
                <c:pt idx="7119">
                  <c:v>1759.0</c:v>
                </c:pt>
                <c:pt idx="7120">
                  <c:v>1759.0</c:v>
                </c:pt>
                <c:pt idx="7121">
                  <c:v>1759.0</c:v>
                </c:pt>
                <c:pt idx="7122">
                  <c:v>1759.0</c:v>
                </c:pt>
                <c:pt idx="7123">
                  <c:v>1759.0</c:v>
                </c:pt>
                <c:pt idx="7124">
                  <c:v>1760.0</c:v>
                </c:pt>
                <c:pt idx="7125">
                  <c:v>1761.0</c:v>
                </c:pt>
                <c:pt idx="7126">
                  <c:v>1761.0</c:v>
                </c:pt>
                <c:pt idx="7127">
                  <c:v>1761.0</c:v>
                </c:pt>
                <c:pt idx="7128">
                  <c:v>1762.0</c:v>
                </c:pt>
                <c:pt idx="7129">
                  <c:v>1763.0</c:v>
                </c:pt>
                <c:pt idx="7130">
                  <c:v>1764.0</c:v>
                </c:pt>
                <c:pt idx="7131">
                  <c:v>1765.0</c:v>
                </c:pt>
                <c:pt idx="7132">
                  <c:v>1765.0</c:v>
                </c:pt>
                <c:pt idx="7133">
                  <c:v>1765.0</c:v>
                </c:pt>
                <c:pt idx="7134">
                  <c:v>1766.0</c:v>
                </c:pt>
                <c:pt idx="7135">
                  <c:v>1766.0</c:v>
                </c:pt>
                <c:pt idx="7136">
                  <c:v>1767.0</c:v>
                </c:pt>
                <c:pt idx="7137">
                  <c:v>1767.0</c:v>
                </c:pt>
                <c:pt idx="7138">
                  <c:v>1768.0</c:v>
                </c:pt>
                <c:pt idx="7139">
                  <c:v>1769.0</c:v>
                </c:pt>
                <c:pt idx="7140">
                  <c:v>1769.0</c:v>
                </c:pt>
                <c:pt idx="7141">
                  <c:v>1770.0</c:v>
                </c:pt>
                <c:pt idx="7142">
                  <c:v>1771.0</c:v>
                </c:pt>
                <c:pt idx="7143">
                  <c:v>1771.0</c:v>
                </c:pt>
                <c:pt idx="7144">
                  <c:v>1771.0</c:v>
                </c:pt>
                <c:pt idx="7145">
                  <c:v>1772.0</c:v>
                </c:pt>
                <c:pt idx="7146">
                  <c:v>1772.0</c:v>
                </c:pt>
                <c:pt idx="7147">
                  <c:v>1773.0</c:v>
                </c:pt>
                <c:pt idx="7148">
                  <c:v>1773.0</c:v>
                </c:pt>
                <c:pt idx="7149">
                  <c:v>1773.0</c:v>
                </c:pt>
                <c:pt idx="7150">
                  <c:v>1773.0</c:v>
                </c:pt>
                <c:pt idx="7151">
                  <c:v>1774.0</c:v>
                </c:pt>
                <c:pt idx="7152">
                  <c:v>1774.0</c:v>
                </c:pt>
                <c:pt idx="7153">
                  <c:v>1775.0</c:v>
                </c:pt>
                <c:pt idx="7154">
                  <c:v>1775.0</c:v>
                </c:pt>
                <c:pt idx="7155">
                  <c:v>1776.0</c:v>
                </c:pt>
                <c:pt idx="7156">
                  <c:v>1776.0</c:v>
                </c:pt>
                <c:pt idx="7157">
                  <c:v>1777.0</c:v>
                </c:pt>
                <c:pt idx="7158">
                  <c:v>1777.0</c:v>
                </c:pt>
                <c:pt idx="7159">
                  <c:v>1777.0</c:v>
                </c:pt>
                <c:pt idx="7160">
                  <c:v>1778.0</c:v>
                </c:pt>
                <c:pt idx="7161">
                  <c:v>1779.0</c:v>
                </c:pt>
                <c:pt idx="7162">
                  <c:v>1779.0</c:v>
                </c:pt>
                <c:pt idx="7163">
                  <c:v>1780.0</c:v>
                </c:pt>
                <c:pt idx="7164">
                  <c:v>1780.0</c:v>
                </c:pt>
                <c:pt idx="7165">
                  <c:v>1780.0</c:v>
                </c:pt>
                <c:pt idx="7166">
                  <c:v>1780.0</c:v>
                </c:pt>
                <c:pt idx="7167">
                  <c:v>1781.0</c:v>
                </c:pt>
                <c:pt idx="7168">
                  <c:v>1781.0</c:v>
                </c:pt>
                <c:pt idx="7169">
                  <c:v>1781.0</c:v>
                </c:pt>
                <c:pt idx="7170">
                  <c:v>1781.0</c:v>
                </c:pt>
                <c:pt idx="7171">
                  <c:v>1781.0</c:v>
                </c:pt>
                <c:pt idx="7172">
                  <c:v>1781.0</c:v>
                </c:pt>
                <c:pt idx="7173">
                  <c:v>1781.0</c:v>
                </c:pt>
                <c:pt idx="7174">
                  <c:v>1782.0</c:v>
                </c:pt>
                <c:pt idx="7175">
                  <c:v>1782.0</c:v>
                </c:pt>
                <c:pt idx="7176">
                  <c:v>1782.0</c:v>
                </c:pt>
                <c:pt idx="7177">
                  <c:v>1783.0</c:v>
                </c:pt>
                <c:pt idx="7178">
                  <c:v>1783.0</c:v>
                </c:pt>
                <c:pt idx="7179">
                  <c:v>1783.0</c:v>
                </c:pt>
                <c:pt idx="7180">
                  <c:v>1783.0</c:v>
                </c:pt>
                <c:pt idx="7181">
                  <c:v>1783.0</c:v>
                </c:pt>
                <c:pt idx="7182">
                  <c:v>1783.0</c:v>
                </c:pt>
                <c:pt idx="7183">
                  <c:v>1783.0</c:v>
                </c:pt>
                <c:pt idx="7184">
                  <c:v>1783.0</c:v>
                </c:pt>
                <c:pt idx="7185">
                  <c:v>1783.0</c:v>
                </c:pt>
                <c:pt idx="7186">
                  <c:v>1783.0</c:v>
                </c:pt>
                <c:pt idx="7187">
                  <c:v>1783.0</c:v>
                </c:pt>
                <c:pt idx="7188">
                  <c:v>1783.0</c:v>
                </c:pt>
                <c:pt idx="7189">
                  <c:v>1783.0</c:v>
                </c:pt>
                <c:pt idx="7190">
                  <c:v>1783.0</c:v>
                </c:pt>
                <c:pt idx="7191">
                  <c:v>1784.0</c:v>
                </c:pt>
                <c:pt idx="7192">
                  <c:v>1785.0</c:v>
                </c:pt>
                <c:pt idx="7193">
                  <c:v>1785.0</c:v>
                </c:pt>
                <c:pt idx="7194">
                  <c:v>1785.0</c:v>
                </c:pt>
                <c:pt idx="7195">
                  <c:v>1785.0</c:v>
                </c:pt>
                <c:pt idx="7196">
                  <c:v>1785.0</c:v>
                </c:pt>
                <c:pt idx="7197">
                  <c:v>1785.0</c:v>
                </c:pt>
                <c:pt idx="7198">
                  <c:v>1785.0</c:v>
                </c:pt>
                <c:pt idx="7199">
                  <c:v>1785.0</c:v>
                </c:pt>
                <c:pt idx="7200">
                  <c:v>1785.0</c:v>
                </c:pt>
                <c:pt idx="7201">
                  <c:v>1785.0</c:v>
                </c:pt>
                <c:pt idx="7202">
                  <c:v>1786.0</c:v>
                </c:pt>
                <c:pt idx="7203">
                  <c:v>1787.0</c:v>
                </c:pt>
                <c:pt idx="7204">
                  <c:v>1787.0</c:v>
                </c:pt>
                <c:pt idx="7205">
                  <c:v>1788.0</c:v>
                </c:pt>
                <c:pt idx="7206">
                  <c:v>1789.0</c:v>
                </c:pt>
                <c:pt idx="7207">
                  <c:v>1789.0</c:v>
                </c:pt>
                <c:pt idx="7208">
                  <c:v>1790.0</c:v>
                </c:pt>
                <c:pt idx="7209">
                  <c:v>1790.0</c:v>
                </c:pt>
                <c:pt idx="7210">
                  <c:v>1790.0</c:v>
                </c:pt>
                <c:pt idx="7211">
                  <c:v>1790.0</c:v>
                </c:pt>
                <c:pt idx="7212">
                  <c:v>1790.0</c:v>
                </c:pt>
                <c:pt idx="7213">
                  <c:v>1791.0</c:v>
                </c:pt>
                <c:pt idx="7214">
                  <c:v>1791.0</c:v>
                </c:pt>
                <c:pt idx="7215">
                  <c:v>1791.0</c:v>
                </c:pt>
                <c:pt idx="7216">
                  <c:v>1791.0</c:v>
                </c:pt>
                <c:pt idx="7217">
                  <c:v>1791.0</c:v>
                </c:pt>
                <c:pt idx="7218">
                  <c:v>1791.0</c:v>
                </c:pt>
                <c:pt idx="7219">
                  <c:v>1792.0</c:v>
                </c:pt>
                <c:pt idx="7220">
                  <c:v>1792.0</c:v>
                </c:pt>
                <c:pt idx="7221">
                  <c:v>1793.0</c:v>
                </c:pt>
                <c:pt idx="7222">
                  <c:v>1793.0</c:v>
                </c:pt>
                <c:pt idx="7223">
                  <c:v>1793.0</c:v>
                </c:pt>
                <c:pt idx="7224">
                  <c:v>1794.0</c:v>
                </c:pt>
                <c:pt idx="7225">
                  <c:v>1795.0</c:v>
                </c:pt>
                <c:pt idx="7226">
                  <c:v>1796.0</c:v>
                </c:pt>
                <c:pt idx="7227">
                  <c:v>1797.0</c:v>
                </c:pt>
                <c:pt idx="7228">
                  <c:v>1797.0</c:v>
                </c:pt>
                <c:pt idx="7229">
                  <c:v>1797.0</c:v>
                </c:pt>
                <c:pt idx="7230">
                  <c:v>1797.0</c:v>
                </c:pt>
                <c:pt idx="7231">
                  <c:v>1798.0</c:v>
                </c:pt>
                <c:pt idx="7232">
                  <c:v>1798.0</c:v>
                </c:pt>
                <c:pt idx="7233">
                  <c:v>1798.0</c:v>
                </c:pt>
                <c:pt idx="7234">
                  <c:v>1799.0</c:v>
                </c:pt>
                <c:pt idx="7235">
                  <c:v>1800.0</c:v>
                </c:pt>
                <c:pt idx="7236">
                  <c:v>1800.0</c:v>
                </c:pt>
                <c:pt idx="7237">
                  <c:v>1800.0</c:v>
                </c:pt>
                <c:pt idx="7238">
                  <c:v>1800.0</c:v>
                </c:pt>
                <c:pt idx="7239">
                  <c:v>1801.0</c:v>
                </c:pt>
                <c:pt idx="7240">
                  <c:v>1802.0</c:v>
                </c:pt>
                <c:pt idx="7241">
                  <c:v>1802.0</c:v>
                </c:pt>
                <c:pt idx="7242">
                  <c:v>1802.0</c:v>
                </c:pt>
                <c:pt idx="7243">
                  <c:v>1802.0</c:v>
                </c:pt>
                <c:pt idx="7244">
                  <c:v>1802.0</c:v>
                </c:pt>
                <c:pt idx="7245">
                  <c:v>1802.0</c:v>
                </c:pt>
                <c:pt idx="7246">
                  <c:v>1803.0</c:v>
                </c:pt>
                <c:pt idx="7247">
                  <c:v>1803.0</c:v>
                </c:pt>
                <c:pt idx="7248">
                  <c:v>1804.0</c:v>
                </c:pt>
                <c:pt idx="7249">
                  <c:v>1804.0</c:v>
                </c:pt>
                <c:pt idx="7250">
                  <c:v>1804.0</c:v>
                </c:pt>
                <c:pt idx="7251">
                  <c:v>1805.0</c:v>
                </c:pt>
                <c:pt idx="7252">
                  <c:v>1805.0</c:v>
                </c:pt>
                <c:pt idx="7253">
                  <c:v>1805.0</c:v>
                </c:pt>
                <c:pt idx="7254">
                  <c:v>1805.0</c:v>
                </c:pt>
                <c:pt idx="7255">
                  <c:v>1805.0</c:v>
                </c:pt>
                <c:pt idx="7256">
                  <c:v>1805.0</c:v>
                </c:pt>
                <c:pt idx="7257">
                  <c:v>1805.0</c:v>
                </c:pt>
                <c:pt idx="7258">
                  <c:v>1805.0</c:v>
                </c:pt>
                <c:pt idx="7259">
                  <c:v>1805.0</c:v>
                </c:pt>
                <c:pt idx="7260">
                  <c:v>1805.0</c:v>
                </c:pt>
                <c:pt idx="7261">
                  <c:v>1805.0</c:v>
                </c:pt>
                <c:pt idx="7262">
                  <c:v>1805.0</c:v>
                </c:pt>
                <c:pt idx="7263">
                  <c:v>1805.0</c:v>
                </c:pt>
                <c:pt idx="7264">
                  <c:v>1805.0</c:v>
                </c:pt>
                <c:pt idx="7265">
                  <c:v>1805.0</c:v>
                </c:pt>
                <c:pt idx="7266">
                  <c:v>1805.0</c:v>
                </c:pt>
                <c:pt idx="7267">
                  <c:v>1805.0</c:v>
                </c:pt>
                <c:pt idx="7268">
                  <c:v>1805.0</c:v>
                </c:pt>
                <c:pt idx="7269">
                  <c:v>1805.0</c:v>
                </c:pt>
                <c:pt idx="7270">
                  <c:v>1805.0</c:v>
                </c:pt>
                <c:pt idx="7271">
                  <c:v>1806.0</c:v>
                </c:pt>
                <c:pt idx="7272">
                  <c:v>1806.0</c:v>
                </c:pt>
                <c:pt idx="7273">
                  <c:v>1806.0</c:v>
                </c:pt>
                <c:pt idx="7274">
                  <c:v>1806.0</c:v>
                </c:pt>
                <c:pt idx="7275">
                  <c:v>1806.0</c:v>
                </c:pt>
                <c:pt idx="7276">
                  <c:v>1806.0</c:v>
                </c:pt>
                <c:pt idx="7277">
                  <c:v>1806.0</c:v>
                </c:pt>
                <c:pt idx="7278">
                  <c:v>1806.0</c:v>
                </c:pt>
                <c:pt idx="7279">
                  <c:v>1806.0</c:v>
                </c:pt>
                <c:pt idx="7280">
                  <c:v>1806.0</c:v>
                </c:pt>
                <c:pt idx="7281">
                  <c:v>1806.0</c:v>
                </c:pt>
                <c:pt idx="7282">
                  <c:v>1806.0</c:v>
                </c:pt>
                <c:pt idx="7283">
                  <c:v>1806.0</c:v>
                </c:pt>
                <c:pt idx="7284">
                  <c:v>1807.0</c:v>
                </c:pt>
                <c:pt idx="7285">
                  <c:v>1808.0</c:v>
                </c:pt>
                <c:pt idx="7286">
                  <c:v>1808.0</c:v>
                </c:pt>
                <c:pt idx="7287">
                  <c:v>1809.0</c:v>
                </c:pt>
                <c:pt idx="7288">
                  <c:v>1810.0</c:v>
                </c:pt>
                <c:pt idx="7289">
                  <c:v>1811.0</c:v>
                </c:pt>
                <c:pt idx="7290">
                  <c:v>1811.0</c:v>
                </c:pt>
                <c:pt idx="7291">
                  <c:v>1811.0</c:v>
                </c:pt>
                <c:pt idx="7292">
                  <c:v>1811.0</c:v>
                </c:pt>
                <c:pt idx="7293">
                  <c:v>1811.0</c:v>
                </c:pt>
                <c:pt idx="7294">
                  <c:v>1811.0</c:v>
                </c:pt>
                <c:pt idx="7295">
                  <c:v>1811.0</c:v>
                </c:pt>
                <c:pt idx="7296">
                  <c:v>1811.0</c:v>
                </c:pt>
                <c:pt idx="7297">
                  <c:v>1812.0</c:v>
                </c:pt>
                <c:pt idx="7298">
                  <c:v>1812.0</c:v>
                </c:pt>
                <c:pt idx="7299">
                  <c:v>1812.0</c:v>
                </c:pt>
                <c:pt idx="7300">
                  <c:v>1812.0</c:v>
                </c:pt>
                <c:pt idx="7301">
                  <c:v>1812.0</c:v>
                </c:pt>
                <c:pt idx="7302">
                  <c:v>1812.0</c:v>
                </c:pt>
                <c:pt idx="7303">
                  <c:v>1812.0</c:v>
                </c:pt>
                <c:pt idx="7304">
                  <c:v>1812.0</c:v>
                </c:pt>
                <c:pt idx="7305">
                  <c:v>1812.0</c:v>
                </c:pt>
                <c:pt idx="7306">
                  <c:v>1813.0</c:v>
                </c:pt>
                <c:pt idx="7307">
                  <c:v>1814.0</c:v>
                </c:pt>
                <c:pt idx="7308">
                  <c:v>1815.0</c:v>
                </c:pt>
                <c:pt idx="7309">
                  <c:v>1815.0</c:v>
                </c:pt>
                <c:pt idx="7310">
                  <c:v>1815.0</c:v>
                </c:pt>
                <c:pt idx="7311">
                  <c:v>1815.0</c:v>
                </c:pt>
                <c:pt idx="7312">
                  <c:v>1816.0</c:v>
                </c:pt>
                <c:pt idx="7313">
                  <c:v>1816.0</c:v>
                </c:pt>
                <c:pt idx="7314">
                  <c:v>1816.0</c:v>
                </c:pt>
                <c:pt idx="7315">
                  <c:v>1817.0</c:v>
                </c:pt>
                <c:pt idx="7316">
                  <c:v>1817.0</c:v>
                </c:pt>
                <c:pt idx="7317">
                  <c:v>1817.0</c:v>
                </c:pt>
                <c:pt idx="7318">
                  <c:v>1817.0</c:v>
                </c:pt>
                <c:pt idx="7319">
                  <c:v>1817.0</c:v>
                </c:pt>
                <c:pt idx="7320">
                  <c:v>1818.0</c:v>
                </c:pt>
                <c:pt idx="7321">
                  <c:v>1818.0</c:v>
                </c:pt>
                <c:pt idx="7322">
                  <c:v>1818.0</c:v>
                </c:pt>
                <c:pt idx="7323">
                  <c:v>1819.0</c:v>
                </c:pt>
                <c:pt idx="7324">
                  <c:v>1820.0</c:v>
                </c:pt>
                <c:pt idx="7325">
                  <c:v>1821.0</c:v>
                </c:pt>
                <c:pt idx="7326">
                  <c:v>1822.0</c:v>
                </c:pt>
                <c:pt idx="7327">
                  <c:v>1823.0</c:v>
                </c:pt>
                <c:pt idx="7328">
                  <c:v>1824.0</c:v>
                </c:pt>
                <c:pt idx="7329">
                  <c:v>1824.0</c:v>
                </c:pt>
                <c:pt idx="7330">
                  <c:v>1824.0</c:v>
                </c:pt>
                <c:pt idx="7331">
                  <c:v>1825.0</c:v>
                </c:pt>
                <c:pt idx="7332">
                  <c:v>1825.0</c:v>
                </c:pt>
                <c:pt idx="7333">
                  <c:v>1825.0</c:v>
                </c:pt>
                <c:pt idx="7334">
                  <c:v>1825.0</c:v>
                </c:pt>
                <c:pt idx="7335">
                  <c:v>1825.0</c:v>
                </c:pt>
                <c:pt idx="7336">
                  <c:v>1826.0</c:v>
                </c:pt>
                <c:pt idx="7337">
                  <c:v>1827.0</c:v>
                </c:pt>
                <c:pt idx="7338">
                  <c:v>1827.0</c:v>
                </c:pt>
                <c:pt idx="7339">
                  <c:v>1828.0</c:v>
                </c:pt>
                <c:pt idx="7340">
                  <c:v>1828.0</c:v>
                </c:pt>
                <c:pt idx="7341">
                  <c:v>1829.0</c:v>
                </c:pt>
                <c:pt idx="7342">
                  <c:v>1830.0</c:v>
                </c:pt>
                <c:pt idx="7343">
                  <c:v>1831.0</c:v>
                </c:pt>
                <c:pt idx="7344">
                  <c:v>1831.0</c:v>
                </c:pt>
                <c:pt idx="7345">
                  <c:v>1831.0</c:v>
                </c:pt>
                <c:pt idx="7346">
                  <c:v>1832.0</c:v>
                </c:pt>
                <c:pt idx="7347">
                  <c:v>1832.0</c:v>
                </c:pt>
                <c:pt idx="7348">
                  <c:v>1833.0</c:v>
                </c:pt>
                <c:pt idx="7349">
                  <c:v>1834.0</c:v>
                </c:pt>
                <c:pt idx="7350">
                  <c:v>1835.0</c:v>
                </c:pt>
                <c:pt idx="7351">
                  <c:v>1835.0</c:v>
                </c:pt>
                <c:pt idx="7352">
                  <c:v>1835.0</c:v>
                </c:pt>
                <c:pt idx="7353">
                  <c:v>1836.0</c:v>
                </c:pt>
                <c:pt idx="7354">
                  <c:v>1836.0</c:v>
                </c:pt>
                <c:pt idx="7355">
                  <c:v>1836.0</c:v>
                </c:pt>
                <c:pt idx="7356">
                  <c:v>1836.0</c:v>
                </c:pt>
                <c:pt idx="7357">
                  <c:v>1837.0</c:v>
                </c:pt>
                <c:pt idx="7358">
                  <c:v>1837.0</c:v>
                </c:pt>
                <c:pt idx="7359">
                  <c:v>1837.0</c:v>
                </c:pt>
                <c:pt idx="7360">
                  <c:v>1837.0</c:v>
                </c:pt>
                <c:pt idx="7361">
                  <c:v>1837.0</c:v>
                </c:pt>
                <c:pt idx="7362">
                  <c:v>1837.0</c:v>
                </c:pt>
                <c:pt idx="7363">
                  <c:v>1837.0</c:v>
                </c:pt>
                <c:pt idx="7364">
                  <c:v>1838.0</c:v>
                </c:pt>
                <c:pt idx="7365">
                  <c:v>1838.0</c:v>
                </c:pt>
                <c:pt idx="7366">
                  <c:v>1839.0</c:v>
                </c:pt>
                <c:pt idx="7367">
                  <c:v>1839.0</c:v>
                </c:pt>
                <c:pt idx="7368">
                  <c:v>1839.0</c:v>
                </c:pt>
                <c:pt idx="7369">
                  <c:v>1839.0</c:v>
                </c:pt>
                <c:pt idx="7370">
                  <c:v>1839.0</c:v>
                </c:pt>
                <c:pt idx="7371">
                  <c:v>1839.0</c:v>
                </c:pt>
                <c:pt idx="7372">
                  <c:v>1839.0</c:v>
                </c:pt>
                <c:pt idx="7373">
                  <c:v>1840.0</c:v>
                </c:pt>
                <c:pt idx="7374">
                  <c:v>1840.0</c:v>
                </c:pt>
                <c:pt idx="7375">
                  <c:v>1841.0</c:v>
                </c:pt>
                <c:pt idx="7376">
                  <c:v>1842.0</c:v>
                </c:pt>
                <c:pt idx="7377">
                  <c:v>1843.0</c:v>
                </c:pt>
                <c:pt idx="7378">
                  <c:v>1843.0</c:v>
                </c:pt>
                <c:pt idx="7379">
                  <c:v>1844.0</c:v>
                </c:pt>
                <c:pt idx="7380">
                  <c:v>1845.0</c:v>
                </c:pt>
                <c:pt idx="7381">
                  <c:v>1845.0</c:v>
                </c:pt>
                <c:pt idx="7382">
                  <c:v>1846.0</c:v>
                </c:pt>
                <c:pt idx="7383">
                  <c:v>1847.0</c:v>
                </c:pt>
                <c:pt idx="7384">
                  <c:v>1848.0</c:v>
                </c:pt>
                <c:pt idx="7385">
                  <c:v>1848.0</c:v>
                </c:pt>
                <c:pt idx="7386">
                  <c:v>1848.0</c:v>
                </c:pt>
                <c:pt idx="7387">
                  <c:v>1849.0</c:v>
                </c:pt>
                <c:pt idx="7388">
                  <c:v>1850.0</c:v>
                </c:pt>
                <c:pt idx="7389">
                  <c:v>1850.0</c:v>
                </c:pt>
                <c:pt idx="7390">
                  <c:v>1850.0</c:v>
                </c:pt>
                <c:pt idx="7391">
                  <c:v>1851.0</c:v>
                </c:pt>
                <c:pt idx="7392">
                  <c:v>1851.0</c:v>
                </c:pt>
                <c:pt idx="7393">
                  <c:v>1852.0</c:v>
                </c:pt>
                <c:pt idx="7394">
                  <c:v>1852.0</c:v>
                </c:pt>
                <c:pt idx="7395">
                  <c:v>1852.0</c:v>
                </c:pt>
                <c:pt idx="7396">
                  <c:v>1852.0</c:v>
                </c:pt>
                <c:pt idx="7397">
                  <c:v>1852.0</c:v>
                </c:pt>
                <c:pt idx="7398">
                  <c:v>1852.0</c:v>
                </c:pt>
                <c:pt idx="7399">
                  <c:v>1852.0</c:v>
                </c:pt>
                <c:pt idx="7400">
                  <c:v>1853.0</c:v>
                </c:pt>
                <c:pt idx="7401">
                  <c:v>1853.0</c:v>
                </c:pt>
                <c:pt idx="7402">
                  <c:v>1853.0</c:v>
                </c:pt>
                <c:pt idx="7403">
                  <c:v>1853.0</c:v>
                </c:pt>
                <c:pt idx="7404">
                  <c:v>1853.0</c:v>
                </c:pt>
                <c:pt idx="7405">
                  <c:v>1853.0</c:v>
                </c:pt>
                <c:pt idx="7406">
                  <c:v>1853.0</c:v>
                </c:pt>
                <c:pt idx="7407">
                  <c:v>1853.0</c:v>
                </c:pt>
                <c:pt idx="7408">
                  <c:v>1853.0</c:v>
                </c:pt>
                <c:pt idx="7409">
                  <c:v>1853.0</c:v>
                </c:pt>
                <c:pt idx="7410">
                  <c:v>1853.0</c:v>
                </c:pt>
                <c:pt idx="7411">
                  <c:v>1853.0</c:v>
                </c:pt>
                <c:pt idx="7412">
                  <c:v>1853.0</c:v>
                </c:pt>
                <c:pt idx="7413">
                  <c:v>1854.0</c:v>
                </c:pt>
                <c:pt idx="7414">
                  <c:v>1854.0</c:v>
                </c:pt>
                <c:pt idx="7415">
                  <c:v>1854.0</c:v>
                </c:pt>
                <c:pt idx="7416">
                  <c:v>1854.0</c:v>
                </c:pt>
                <c:pt idx="7417">
                  <c:v>1854.0</c:v>
                </c:pt>
                <c:pt idx="7418">
                  <c:v>1854.0</c:v>
                </c:pt>
                <c:pt idx="7419">
                  <c:v>1854.0</c:v>
                </c:pt>
                <c:pt idx="7420">
                  <c:v>1854.0</c:v>
                </c:pt>
                <c:pt idx="7421">
                  <c:v>1854.0</c:v>
                </c:pt>
                <c:pt idx="7422">
                  <c:v>1854.0</c:v>
                </c:pt>
                <c:pt idx="7423">
                  <c:v>1854.0</c:v>
                </c:pt>
                <c:pt idx="7424">
                  <c:v>1854.0</c:v>
                </c:pt>
                <c:pt idx="7425">
                  <c:v>1854.0</c:v>
                </c:pt>
                <c:pt idx="7426">
                  <c:v>1854.0</c:v>
                </c:pt>
                <c:pt idx="7427">
                  <c:v>1854.0</c:v>
                </c:pt>
                <c:pt idx="7428">
                  <c:v>1854.0</c:v>
                </c:pt>
                <c:pt idx="7429">
                  <c:v>1854.0</c:v>
                </c:pt>
                <c:pt idx="7430">
                  <c:v>1854.0</c:v>
                </c:pt>
                <c:pt idx="7431">
                  <c:v>1854.0</c:v>
                </c:pt>
                <c:pt idx="7432">
                  <c:v>1855.0</c:v>
                </c:pt>
                <c:pt idx="7433">
                  <c:v>1856.0</c:v>
                </c:pt>
                <c:pt idx="7434">
                  <c:v>1857.0</c:v>
                </c:pt>
                <c:pt idx="7435">
                  <c:v>1858.0</c:v>
                </c:pt>
                <c:pt idx="7436">
                  <c:v>1859.0</c:v>
                </c:pt>
                <c:pt idx="7437">
                  <c:v>1860.0</c:v>
                </c:pt>
                <c:pt idx="7438">
                  <c:v>1860.0</c:v>
                </c:pt>
                <c:pt idx="7439">
                  <c:v>1860.0</c:v>
                </c:pt>
                <c:pt idx="7440">
                  <c:v>1860.0</c:v>
                </c:pt>
                <c:pt idx="7441">
                  <c:v>1861.0</c:v>
                </c:pt>
                <c:pt idx="7442">
                  <c:v>1861.0</c:v>
                </c:pt>
                <c:pt idx="7443">
                  <c:v>1862.0</c:v>
                </c:pt>
                <c:pt idx="7444">
                  <c:v>1863.0</c:v>
                </c:pt>
                <c:pt idx="7445">
                  <c:v>1863.0</c:v>
                </c:pt>
                <c:pt idx="7446">
                  <c:v>1864.0</c:v>
                </c:pt>
                <c:pt idx="7447">
                  <c:v>1864.0</c:v>
                </c:pt>
                <c:pt idx="7448">
                  <c:v>1864.0</c:v>
                </c:pt>
                <c:pt idx="7449">
                  <c:v>1864.0</c:v>
                </c:pt>
                <c:pt idx="7450">
                  <c:v>1864.0</c:v>
                </c:pt>
                <c:pt idx="7451">
                  <c:v>1864.0</c:v>
                </c:pt>
                <c:pt idx="7452">
                  <c:v>1864.0</c:v>
                </c:pt>
                <c:pt idx="7453">
                  <c:v>1865.0</c:v>
                </c:pt>
                <c:pt idx="7454">
                  <c:v>1866.0</c:v>
                </c:pt>
                <c:pt idx="7455">
                  <c:v>1866.0</c:v>
                </c:pt>
                <c:pt idx="7456">
                  <c:v>1866.0</c:v>
                </c:pt>
                <c:pt idx="7457">
                  <c:v>1866.0</c:v>
                </c:pt>
                <c:pt idx="7458">
                  <c:v>1866.0</c:v>
                </c:pt>
                <c:pt idx="7459">
                  <c:v>1867.0</c:v>
                </c:pt>
                <c:pt idx="7460">
                  <c:v>1867.0</c:v>
                </c:pt>
                <c:pt idx="7461">
                  <c:v>1867.0</c:v>
                </c:pt>
                <c:pt idx="7462">
                  <c:v>1867.0</c:v>
                </c:pt>
                <c:pt idx="7463">
                  <c:v>1867.0</c:v>
                </c:pt>
                <c:pt idx="7464">
                  <c:v>1867.0</c:v>
                </c:pt>
                <c:pt idx="7465">
                  <c:v>1867.0</c:v>
                </c:pt>
                <c:pt idx="7466">
                  <c:v>1867.0</c:v>
                </c:pt>
                <c:pt idx="7467">
                  <c:v>1867.0</c:v>
                </c:pt>
                <c:pt idx="7468">
                  <c:v>1868.0</c:v>
                </c:pt>
                <c:pt idx="7469">
                  <c:v>1869.0</c:v>
                </c:pt>
                <c:pt idx="7470">
                  <c:v>1870.0</c:v>
                </c:pt>
                <c:pt idx="7471">
                  <c:v>1870.0</c:v>
                </c:pt>
                <c:pt idx="7472">
                  <c:v>1870.0</c:v>
                </c:pt>
                <c:pt idx="7473">
                  <c:v>1871.0</c:v>
                </c:pt>
                <c:pt idx="7474">
                  <c:v>1872.0</c:v>
                </c:pt>
                <c:pt idx="7475">
                  <c:v>1872.0</c:v>
                </c:pt>
                <c:pt idx="7476">
                  <c:v>1873.0</c:v>
                </c:pt>
                <c:pt idx="7477">
                  <c:v>1873.0</c:v>
                </c:pt>
                <c:pt idx="7478">
                  <c:v>1874.0</c:v>
                </c:pt>
                <c:pt idx="7479">
                  <c:v>1875.0</c:v>
                </c:pt>
                <c:pt idx="7480">
                  <c:v>1876.0</c:v>
                </c:pt>
                <c:pt idx="7481">
                  <c:v>1877.0</c:v>
                </c:pt>
                <c:pt idx="7482">
                  <c:v>1877.0</c:v>
                </c:pt>
                <c:pt idx="7483">
                  <c:v>1878.0</c:v>
                </c:pt>
                <c:pt idx="7484">
                  <c:v>1878.0</c:v>
                </c:pt>
                <c:pt idx="7485">
                  <c:v>1879.0</c:v>
                </c:pt>
                <c:pt idx="7486">
                  <c:v>1879.0</c:v>
                </c:pt>
                <c:pt idx="7487">
                  <c:v>1879.0</c:v>
                </c:pt>
                <c:pt idx="7488">
                  <c:v>1880.0</c:v>
                </c:pt>
                <c:pt idx="7489">
                  <c:v>1881.0</c:v>
                </c:pt>
                <c:pt idx="7490">
                  <c:v>1881.0</c:v>
                </c:pt>
                <c:pt idx="7491">
                  <c:v>1881.0</c:v>
                </c:pt>
                <c:pt idx="7492">
                  <c:v>1881.0</c:v>
                </c:pt>
                <c:pt idx="7493">
                  <c:v>1882.0</c:v>
                </c:pt>
                <c:pt idx="7494">
                  <c:v>1883.0</c:v>
                </c:pt>
                <c:pt idx="7495">
                  <c:v>1883.0</c:v>
                </c:pt>
                <c:pt idx="7496">
                  <c:v>1883.0</c:v>
                </c:pt>
                <c:pt idx="7497">
                  <c:v>1883.0</c:v>
                </c:pt>
                <c:pt idx="7498">
                  <c:v>1883.0</c:v>
                </c:pt>
                <c:pt idx="7499">
                  <c:v>1883.0</c:v>
                </c:pt>
                <c:pt idx="7500">
                  <c:v>1883.0</c:v>
                </c:pt>
                <c:pt idx="7501">
                  <c:v>1883.0</c:v>
                </c:pt>
                <c:pt idx="7502">
                  <c:v>1883.0</c:v>
                </c:pt>
                <c:pt idx="7503">
                  <c:v>1883.0</c:v>
                </c:pt>
                <c:pt idx="7504">
                  <c:v>1883.0</c:v>
                </c:pt>
                <c:pt idx="7505">
                  <c:v>1883.0</c:v>
                </c:pt>
                <c:pt idx="7506">
                  <c:v>1883.0</c:v>
                </c:pt>
                <c:pt idx="7507">
                  <c:v>1883.0</c:v>
                </c:pt>
                <c:pt idx="7508">
                  <c:v>1884.0</c:v>
                </c:pt>
                <c:pt idx="7509">
                  <c:v>1884.0</c:v>
                </c:pt>
                <c:pt idx="7510">
                  <c:v>1884.0</c:v>
                </c:pt>
                <c:pt idx="7511">
                  <c:v>1884.0</c:v>
                </c:pt>
                <c:pt idx="7512">
                  <c:v>1884.0</c:v>
                </c:pt>
                <c:pt idx="7513">
                  <c:v>1884.0</c:v>
                </c:pt>
                <c:pt idx="7514">
                  <c:v>1884.0</c:v>
                </c:pt>
                <c:pt idx="7515">
                  <c:v>1885.0</c:v>
                </c:pt>
                <c:pt idx="7516">
                  <c:v>1886.0</c:v>
                </c:pt>
                <c:pt idx="7517">
                  <c:v>1886.0</c:v>
                </c:pt>
                <c:pt idx="7518">
                  <c:v>1886.0</c:v>
                </c:pt>
                <c:pt idx="7519">
                  <c:v>1886.0</c:v>
                </c:pt>
                <c:pt idx="7520">
                  <c:v>1887.0</c:v>
                </c:pt>
                <c:pt idx="7521">
                  <c:v>1887.0</c:v>
                </c:pt>
                <c:pt idx="7522">
                  <c:v>1887.0</c:v>
                </c:pt>
                <c:pt idx="7523">
                  <c:v>1888.0</c:v>
                </c:pt>
                <c:pt idx="7524">
                  <c:v>1888.0</c:v>
                </c:pt>
                <c:pt idx="7525">
                  <c:v>1888.0</c:v>
                </c:pt>
                <c:pt idx="7526">
                  <c:v>1888.0</c:v>
                </c:pt>
                <c:pt idx="7527">
                  <c:v>1889.0</c:v>
                </c:pt>
                <c:pt idx="7528">
                  <c:v>1890.0</c:v>
                </c:pt>
                <c:pt idx="7529">
                  <c:v>1891.0</c:v>
                </c:pt>
                <c:pt idx="7530">
                  <c:v>1891.0</c:v>
                </c:pt>
                <c:pt idx="7531">
                  <c:v>1892.0</c:v>
                </c:pt>
                <c:pt idx="7532">
                  <c:v>1892.0</c:v>
                </c:pt>
                <c:pt idx="7533">
                  <c:v>1892.0</c:v>
                </c:pt>
                <c:pt idx="7534">
                  <c:v>1892.0</c:v>
                </c:pt>
                <c:pt idx="7535">
                  <c:v>1893.0</c:v>
                </c:pt>
                <c:pt idx="7536">
                  <c:v>1894.0</c:v>
                </c:pt>
                <c:pt idx="7537">
                  <c:v>1894.0</c:v>
                </c:pt>
                <c:pt idx="7538">
                  <c:v>1894.0</c:v>
                </c:pt>
                <c:pt idx="7539">
                  <c:v>1894.0</c:v>
                </c:pt>
                <c:pt idx="7540">
                  <c:v>1894.0</c:v>
                </c:pt>
                <c:pt idx="7541">
                  <c:v>1895.0</c:v>
                </c:pt>
                <c:pt idx="7542">
                  <c:v>1896.0</c:v>
                </c:pt>
                <c:pt idx="7543">
                  <c:v>1897.0</c:v>
                </c:pt>
                <c:pt idx="7544">
                  <c:v>1897.0</c:v>
                </c:pt>
                <c:pt idx="7545">
                  <c:v>1897.0</c:v>
                </c:pt>
                <c:pt idx="7546">
                  <c:v>1897.0</c:v>
                </c:pt>
                <c:pt idx="7547">
                  <c:v>1897.0</c:v>
                </c:pt>
                <c:pt idx="7548">
                  <c:v>1897.0</c:v>
                </c:pt>
                <c:pt idx="7549">
                  <c:v>1898.0</c:v>
                </c:pt>
                <c:pt idx="7550">
                  <c:v>1899.0</c:v>
                </c:pt>
                <c:pt idx="7551">
                  <c:v>1900.0</c:v>
                </c:pt>
                <c:pt idx="7552">
                  <c:v>1900.0</c:v>
                </c:pt>
                <c:pt idx="7553">
                  <c:v>1901.0</c:v>
                </c:pt>
                <c:pt idx="7554">
                  <c:v>1901.0</c:v>
                </c:pt>
                <c:pt idx="7555">
                  <c:v>1901.0</c:v>
                </c:pt>
                <c:pt idx="7556">
                  <c:v>1901.0</c:v>
                </c:pt>
                <c:pt idx="7557">
                  <c:v>1901.0</c:v>
                </c:pt>
                <c:pt idx="7558">
                  <c:v>1901.0</c:v>
                </c:pt>
                <c:pt idx="7559">
                  <c:v>1901.0</c:v>
                </c:pt>
                <c:pt idx="7560">
                  <c:v>1901.0</c:v>
                </c:pt>
                <c:pt idx="7561">
                  <c:v>1901.0</c:v>
                </c:pt>
                <c:pt idx="7562">
                  <c:v>1901.0</c:v>
                </c:pt>
                <c:pt idx="7563">
                  <c:v>1902.0</c:v>
                </c:pt>
                <c:pt idx="7564">
                  <c:v>1902.0</c:v>
                </c:pt>
                <c:pt idx="7565">
                  <c:v>1903.0</c:v>
                </c:pt>
                <c:pt idx="7566">
                  <c:v>1904.0</c:v>
                </c:pt>
                <c:pt idx="7567">
                  <c:v>1905.0</c:v>
                </c:pt>
                <c:pt idx="7568">
                  <c:v>1906.0</c:v>
                </c:pt>
                <c:pt idx="7569">
                  <c:v>1907.0</c:v>
                </c:pt>
                <c:pt idx="7570">
                  <c:v>1907.0</c:v>
                </c:pt>
                <c:pt idx="7571">
                  <c:v>1907.0</c:v>
                </c:pt>
                <c:pt idx="7572">
                  <c:v>1907.0</c:v>
                </c:pt>
                <c:pt idx="7573">
                  <c:v>1908.0</c:v>
                </c:pt>
                <c:pt idx="7574">
                  <c:v>1908.0</c:v>
                </c:pt>
                <c:pt idx="7575">
                  <c:v>1908.0</c:v>
                </c:pt>
                <c:pt idx="7576">
                  <c:v>1908.0</c:v>
                </c:pt>
                <c:pt idx="7577">
                  <c:v>1909.0</c:v>
                </c:pt>
                <c:pt idx="7578">
                  <c:v>1910.0</c:v>
                </c:pt>
                <c:pt idx="7579">
                  <c:v>1911.0</c:v>
                </c:pt>
                <c:pt idx="7580">
                  <c:v>1912.0</c:v>
                </c:pt>
                <c:pt idx="7581">
                  <c:v>1912.0</c:v>
                </c:pt>
                <c:pt idx="7582">
                  <c:v>1912.0</c:v>
                </c:pt>
                <c:pt idx="7583">
                  <c:v>1913.0</c:v>
                </c:pt>
                <c:pt idx="7584">
                  <c:v>1913.0</c:v>
                </c:pt>
                <c:pt idx="7585">
                  <c:v>1913.0</c:v>
                </c:pt>
                <c:pt idx="7586">
                  <c:v>1913.0</c:v>
                </c:pt>
                <c:pt idx="7587">
                  <c:v>1913.0</c:v>
                </c:pt>
                <c:pt idx="7588">
                  <c:v>1913.0</c:v>
                </c:pt>
                <c:pt idx="7589">
                  <c:v>1913.0</c:v>
                </c:pt>
                <c:pt idx="7590">
                  <c:v>1913.0</c:v>
                </c:pt>
                <c:pt idx="7591">
                  <c:v>1913.0</c:v>
                </c:pt>
                <c:pt idx="7592">
                  <c:v>1913.0</c:v>
                </c:pt>
                <c:pt idx="7593">
                  <c:v>1913.0</c:v>
                </c:pt>
                <c:pt idx="7594">
                  <c:v>1913.0</c:v>
                </c:pt>
                <c:pt idx="7595">
                  <c:v>1913.0</c:v>
                </c:pt>
                <c:pt idx="7596">
                  <c:v>1913.0</c:v>
                </c:pt>
                <c:pt idx="7597">
                  <c:v>1913.0</c:v>
                </c:pt>
                <c:pt idx="7598">
                  <c:v>1914.0</c:v>
                </c:pt>
                <c:pt idx="7599">
                  <c:v>1914.0</c:v>
                </c:pt>
                <c:pt idx="7600">
                  <c:v>1914.0</c:v>
                </c:pt>
                <c:pt idx="7601">
                  <c:v>1914.0</c:v>
                </c:pt>
                <c:pt idx="7602">
                  <c:v>1914.0</c:v>
                </c:pt>
                <c:pt idx="7603">
                  <c:v>1914.0</c:v>
                </c:pt>
                <c:pt idx="7604">
                  <c:v>1914.0</c:v>
                </c:pt>
                <c:pt idx="7605">
                  <c:v>1914.0</c:v>
                </c:pt>
                <c:pt idx="7606">
                  <c:v>1914.0</c:v>
                </c:pt>
                <c:pt idx="7607">
                  <c:v>1914.0</c:v>
                </c:pt>
                <c:pt idx="7608">
                  <c:v>1914.0</c:v>
                </c:pt>
                <c:pt idx="7609">
                  <c:v>1914.0</c:v>
                </c:pt>
                <c:pt idx="7610">
                  <c:v>1914.0</c:v>
                </c:pt>
                <c:pt idx="7611">
                  <c:v>1914.0</c:v>
                </c:pt>
                <c:pt idx="7612">
                  <c:v>1914.0</c:v>
                </c:pt>
                <c:pt idx="7613">
                  <c:v>1914.0</c:v>
                </c:pt>
                <c:pt idx="7614">
                  <c:v>1914.0</c:v>
                </c:pt>
                <c:pt idx="7615">
                  <c:v>1914.0</c:v>
                </c:pt>
                <c:pt idx="7616">
                  <c:v>1914.0</c:v>
                </c:pt>
                <c:pt idx="7617">
                  <c:v>1914.0</c:v>
                </c:pt>
                <c:pt idx="7618">
                  <c:v>1914.0</c:v>
                </c:pt>
                <c:pt idx="7619">
                  <c:v>1914.0</c:v>
                </c:pt>
                <c:pt idx="7620">
                  <c:v>1914.0</c:v>
                </c:pt>
                <c:pt idx="7621">
                  <c:v>1914.0</c:v>
                </c:pt>
                <c:pt idx="7622">
                  <c:v>1915.0</c:v>
                </c:pt>
                <c:pt idx="7623">
                  <c:v>1916.0</c:v>
                </c:pt>
                <c:pt idx="7624">
                  <c:v>1916.0</c:v>
                </c:pt>
                <c:pt idx="7625">
                  <c:v>1916.0</c:v>
                </c:pt>
                <c:pt idx="7626">
                  <c:v>1917.0</c:v>
                </c:pt>
                <c:pt idx="7627">
                  <c:v>1917.0</c:v>
                </c:pt>
                <c:pt idx="7628">
                  <c:v>1917.0</c:v>
                </c:pt>
                <c:pt idx="7629">
                  <c:v>1918.0</c:v>
                </c:pt>
                <c:pt idx="7630">
                  <c:v>1919.0</c:v>
                </c:pt>
                <c:pt idx="7631">
                  <c:v>1920.0</c:v>
                </c:pt>
                <c:pt idx="7632">
                  <c:v>1920.0</c:v>
                </c:pt>
                <c:pt idx="7633">
                  <c:v>1920.0</c:v>
                </c:pt>
                <c:pt idx="7634">
                  <c:v>1920.0</c:v>
                </c:pt>
                <c:pt idx="7635">
                  <c:v>1920.0</c:v>
                </c:pt>
                <c:pt idx="7636">
                  <c:v>1921.0</c:v>
                </c:pt>
                <c:pt idx="7637">
                  <c:v>1921.0</c:v>
                </c:pt>
                <c:pt idx="7638">
                  <c:v>1922.0</c:v>
                </c:pt>
                <c:pt idx="7639">
                  <c:v>1923.0</c:v>
                </c:pt>
                <c:pt idx="7640">
                  <c:v>1924.0</c:v>
                </c:pt>
                <c:pt idx="7641">
                  <c:v>1925.0</c:v>
                </c:pt>
                <c:pt idx="7642">
                  <c:v>1926.0</c:v>
                </c:pt>
                <c:pt idx="7643">
                  <c:v>1927.0</c:v>
                </c:pt>
                <c:pt idx="7644">
                  <c:v>1927.0</c:v>
                </c:pt>
                <c:pt idx="7645">
                  <c:v>1927.0</c:v>
                </c:pt>
                <c:pt idx="7646">
                  <c:v>1927.0</c:v>
                </c:pt>
                <c:pt idx="7647">
                  <c:v>1927.0</c:v>
                </c:pt>
                <c:pt idx="7648">
                  <c:v>1927.0</c:v>
                </c:pt>
                <c:pt idx="7649">
                  <c:v>1927.0</c:v>
                </c:pt>
                <c:pt idx="7650">
                  <c:v>1927.0</c:v>
                </c:pt>
                <c:pt idx="7651">
                  <c:v>1928.0</c:v>
                </c:pt>
                <c:pt idx="7652">
                  <c:v>1929.0</c:v>
                </c:pt>
                <c:pt idx="7653">
                  <c:v>1930.0</c:v>
                </c:pt>
                <c:pt idx="7654">
                  <c:v>1930.0</c:v>
                </c:pt>
                <c:pt idx="7655">
                  <c:v>1930.0</c:v>
                </c:pt>
                <c:pt idx="7656">
                  <c:v>1931.0</c:v>
                </c:pt>
                <c:pt idx="7657">
                  <c:v>1931.0</c:v>
                </c:pt>
                <c:pt idx="7658">
                  <c:v>1932.0</c:v>
                </c:pt>
                <c:pt idx="7659">
                  <c:v>1932.0</c:v>
                </c:pt>
                <c:pt idx="7660">
                  <c:v>1933.0</c:v>
                </c:pt>
                <c:pt idx="7661">
                  <c:v>1933.0</c:v>
                </c:pt>
                <c:pt idx="7662">
                  <c:v>1933.0</c:v>
                </c:pt>
                <c:pt idx="7663">
                  <c:v>1934.0</c:v>
                </c:pt>
                <c:pt idx="7664">
                  <c:v>1935.0</c:v>
                </c:pt>
                <c:pt idx="7665">
                  <c:v>1935.0</c:v>
                </c:pt>
                <c:pt idx="7666">
                  <c:v>1935.0</c:v>
                </c:pt>
                <c:pt idx="7667">
                  <c:v>1935.0</c:v>
                </c:pt>
                <c:pt idx="7668">
                  <c:v>1935.0</c:v>
                </c:pt>
                <c:pt idx="7669">
                  <c:v>1936.0</c:v>
                </c:pt>
                <c:pt idx="7670">
                  <c:v>1936.0</c:v>
                </c:pt>
                <c:pt idx="7671">
                  <c:v>1936.0</c:v>
                </c:pt>
                <c:pt idx="7672">
                  <c:v>1936.0</c:v>
                </c:pt>
                <c:pt idx="7673">
                  <c:v>1936.0</c:v>
                </c:pt>
                <c:pt idx="7674">
                  <c:v>1936.0</c:v>
                </c:pt>
                <c:pt idx="7675">
                  <c:v>1937.0</c:v>
                </c:pt>
                <c:pt idx="7676">
                  <c:v>1938.0</c:v>
                </c:pt>
                <c:pt idx="7677">
                  <c:v>1939.0</c:v>
                </c:pt>
                <c:pt idx="7678">
                  <c:v>1940.0</c:v>
                </c:pt>
                <c:pt idx="7679">
                  <c:v>1941.0</c:v>
                </c:pt>
                <c:pt idx="7680">
                  <c:v>1942.0</c:v>
                </c:pt>
                <c:pt idx="7681">
                  <c:v>1943.0</c:v>
                </c:pt>
                <c:pt idx="7682">
                  <c:v>1943.0</c:v>
                </c:pt>
                <c:pt idx="7683">
                  <c:v>1944.0</c:v>
                </c:pt>
                <c:pt idx="7684">
                  <c:v>1945.0</c:v>
                </c:pt>
                <c:pt idx="7685">
                  <c:v>1945.0</c:v>
                </c:pt>
                <c:pt idx="7686">
                  <c:v>1945.0</c:v>
                </c:pt>
                <c:pt idx="7687">
                  <c:v>1946.0</c:v>
                </c:pt>
                <c:pt idx="7688">
                  <c:v>1946.0</c:v>
                </c:pt>
                <c:pt idx="7689">
                  <c:v>1947.0</c:v>
                </c:pt>
                <c:pt idx="7690">
                  <c:v>1948.0</c:v>
                </c:pt>
                <c:pt idx="7691">
                  <c:v>1949.0</c:v>
                </c:pt>
                <c:pt idx="7692">
                  <c:v>1950.0</c:v>
                </c:pt>
                <c:pt idx="7693">
                  <c:v>1951.0</c:v>
                </c:pt>
                <c:pt idx="7694">
                  <c:v>1952.0</c:v>
                </c:pt>
                <c:pt idx="7695">
                  <c:v>1952.0</c:v>
                </c:pt>
                <c:pt idx="7696">
                  <c:v>1953.0</c:v>
                </c:pt>
                <c:pt idx="7697">
                  <c:v>1953.0</c:v>
                </c:pt>
                <c:pt idx="7698">
                  <c:v>1954.0</c:v>
                </c:pt>
                <c:pt idx="7699">
                  <c:v>1954.0</c:v>
                </c:pt>
                <c:pt idx="7700">
                  <c:v>1955.0</c:v>
                </c:pt>
                <c:pt idx="7701">
                  <c:v>1956.0</c:v>
                </c:pt>
                <c:pt idx="7702">
                  <c:v>1957.0</c:v>
                </c:pt>
                <c:pt idx="7703">
                  <c:v>1957.0</c:v>
                </c:pt>
                <c:pt idx="7704">
                  <c:v>1958.0</c:v>
                </c:pt>
                <c:pt idx="7705">
                  <c:v>1958.0</c:v>
                </c:pt>
                <c:pt idx="7706">
                  <c:v>1959.0</c:v>
                </c:pt>
                <c:pt idx="7707">
                  <c:v>1960.0</c:v>
                </c:pt>
                <c:pt idx="7708">
                  <c:v>1960.0</c:v>
                </c:pt>
                <c:pt idx="7709">
                  <c:v>1960.0</c:v>
                </c:pt>
                <c:pt idx="7710">
                  <c:v>1960.0</c:v>
                </c:pt>
                <c:pt idx="7711">
                  <c:v>1960.0</c:v>
                </c:pt>
                <c:pt idx="7712">
                  <c:v>1960.0</c:v>
                </c:pt>
                <c:pt idx="7713">
                  <c:v>1960.0</c:v>
                </c:pt>
                <c:pt idx="7714">
                  <c:v>1960.0</c:v>
                </c:pt>
                <c:pt idx="7715">
                  <c:v>1960.0</c:v>
                </c:pt>
                <c:pt idx="7716">
                  <c:v>1960.0</c:v>
                </c:pt>
                <c:pt idx="7717">
                  <c:v>1961.0</c:v>
                </c:pt>
                <c:pt idx="7718">
                  <c:v>1962.0</c:v>
                </c:pt>
                <c:pt idx="7719">
                  <c:v>1962.0</c:v>
                </c:pt>
                <c:pt idx="7720">
                  <c:v>1962.0</c:v>
                </c:pt>
                <c:pt idx="7721">
                  <c:v>1963.0</c:v>
                </c:pt>
                <c:pt idx="7722">
                  <c:v>1963.0</c:v>
                </c:pt>
                <c:pt idx="7723">
                  <c:v>1964.0</c:v>
                </c:pt>
                <c:pt idx="7724">
                  <c:v>1964.0</c:v>
                </c:pt>
                <c:pt idx="7725">
                  <c:v>1965.0</c:v>
                </c:pt>
                <c:pt idx="7726">
                  <c:v>1965.0</c:v>
                </c:pt>
                <c:pt idx="7727">
                  <c:v>1965.0</c:v>
                </c:pt>
                <c:pt idx="7728">
                  <c:v>1965.0</c:v>
                </c:pt>
                <c:pt idx="7729">
                  <c:v>1965.0</c:v>
                </c:pt>
                <c:pt idx="7730">
                  <c:v>1965.0</c:v>
                </c:pt>
                <c:pt idx="7731">
                  <c:v>1965.0</c:v>
                </c:pt>
                <c:pt idx="7732">
                  <c:v>1965.0</c:v>
                </c:pt>
                <c:pt idx="7733">
                  <c:v>1965.0</c:v>
                </c:pt>
                <c:pt idx="7734">
                  <c:v>1966.0</c:v>
                </c:pt>
                <c:pt idx="7735">
                  <c:v>1966.0</c:v>
                </c:pt>
                <c:pt idx="7736">
                  <c:v>1966.0</c:v>
                </c:pt>
                <c:pt idx="7737">
                  <c:v>1966.0</c:v>
                </c:pt>
                <c:pt idx="7738">
                  <c:v>1966.0</c:v>
                </c:pt>
                <c:pt idx="7739">
                  <c:v>1967.0</c:v>
                </c:pt>
                <c:pt idx="7740">
                  <c:v>1968.0</c:v>
                </c:pt>
                <c:pt idx="7741">
                  <c:v>1969.0</c:v>
                </c:pt>
                <c:pt idx="7742">
                  <c:v>1969.0</c:v>
                </c:pt>
                <c:pt idx="7743">
                  <c:v>1969.0</c:v>
                </c:pt>
                <c:pt idx="7744">
                  <c:v>1969.0</c:v>
                </c:pt>
                <c:pt idx="7745">
                  <c:v>1969.0</c:v>
                </c:pt>
                <c:pt idx="7746">
                  <c:v>1969.0</c:v>
                </c:pt>
                <c:pt idx="7747">
                  <c:v>1970.0</c:v>
                </c:pt>
                <c:pt idx="7748">
                  <c:v>1970.0</c:v>
                </c:pt>
                <c:pt idx="7749">
                  <c:v>1971.0</c:v>
                </c:pt>
                <c:pt idx="7750">
                  <c:v>1971.0</c:v>
                </c:pt>
                <c:pt idx="7751">
                  <c:v>1971.0</c:v>
                </c:pt>
                <c:pt idx="7752">
                  <c:v>1971.0</c:v>
                </c:pt>
                <c:pt idx="7753">
                  <c:v>1972.0</c:v>
                </c:pt>
                <c:pt idx="7754">
                  <c:v>1972.0</c:v>
                </c:pt>
                <c:pt idx="7755">
                  <c:v>1972.0</c:v>
                </c:pt>
                <c:pt idx="7756">
                  <c:v>1972.0</c:v>
                </c:pt>
                <c:pt idx="7757">
                  <c:v>1972.0</c:v>
                </c:pt>
                <c:pt idx="7758">
                  <c:v>1972.0</c:v>
                </c:pt>
                <c:pt idx="7759">
                  <c:v>1973.0</c:v>
                </c:pt>
                <c:pt idx="7760">
                  <c:v>1974.0</c:v>
                </c:pt>
                <c:pt idx="7761">
                  <c:v>1974.0</c:v>
                </c:pt>
                <c:pt idx="7762">
                  <c:v>1974.0</c:v>
                </c:pt>
                <c:pt idx="7763">
                  <c:v>1974.0</c:v>
                </c:pt>
                <c:pt idx="7764">
                  <c:v>1974.0</c:v>
                </c:pt>
                <c:pt idx="7765">
                  <c:v>1974.0</c:v>
                </c:pt>
                <c:pt idx="7766">
                  <c:v>1974.0</c:v>
                </c:pt>
                <c:pt idx="7767">
                  <c:v>1975.0</c:v>
                </c:pt>
                <c:pt idx="7768">
                  <c:v>1975.0</c:v>
                </c:pt>
                <c:pt idx="7769">
                  <c:v>1975.0</c:v>
                </c:pt>
                <c:pt idx="7770">
                  <c:v>1975.0</c:v>
                </c:pt>
                <c:pt idx="7771">
                  <c:v>1975.0</c:v>
                </c:pt>
                <c:pt idx="7772">
                  <c:v>1975.0</c:v>
                </c:pt>
                <c:pt idx="7773">
                  <c:v>1975.0</c:v>
                </c:pt>
                <c:pt idx="7774">
                  <c:v>1975.0</c:v>
                </c:pt>
                <c:pt idx="7775">
                  <c:v>1975.0</c:v>
                </c:pt>
                <c:pt idx="7776">
                  <c:v>1975.0</c:v>
                </c:pt>
                <c:pt idx="7777">
                  <c:v>1975.0</c:v>
                </c:pt>
                <c:pt idx="7778">
                  <c:v>1975.0</c:v>
                </c:pt>
                <c:pt idx="7779">
                  <c:v>1975.0</c:v>
                </c:pt>
                <c:pt idx="7780">
                  <c:v>1975.0</c:v>
                </c:pt>
                <c:pt idx="7781">
                  <c:v>1975.0</c:v>
                </c:pt>
                <c:pt idx="7782">
                  <c:v>1975.0</c:v>
                </c:pt>
                <c:pt idx="7783">
                  <c:v>1976.0</c:v>
                </c:pt>
                <c:pt idx="7784">
                  <c:v>1977.0</c:v>
                </c:pt>
                <c:pt idx="7785">
                  <c:v>1977.0</c:v>
                </c:pt>
                <c:pt idx="7786">
                  <c:v>1977.0</c:v>
                </c:pt>
                <c:pt idx="7787">
                  <c:v>1977.0</c:v>
                </c:pt>
                <c:pt idx="7788">
                  <c:v>1977.0</c:v>
                </c:pt>
                <c:pt idx="7789">
                  <c:v>1977.0</c:v>
                </c:pt>
                <c:pt idx="7790">
                  <c:v>1977.0</c:v>
                </c:pt>
                <c:pt idx="7791">
                  <c:v>1977.0</c:v>
                </c:pt>
                <c:pt idx="7792">
                  <c:v>1977.0</c:v>
                </c:pt>
                <c:pt idx="7793">
                  <c:v>1977.0</c:v>
                </c:pt>
                <c:pt idx="7794">
                  <c:v>1977.0</c:v>
                </c:pt>
                <c:pt idx="7795">
                  <c:v>1977.0</c:v>
                </c:pt>
                <c:pt idx="7796">
                  <c:v>1977.0</c:v>
                </c:pt>
                <c:pt idx="7797">
                  <c:v>1978.0</c:v>
                </c:pt>
                <c:pt idx="7798">
                  <c:v>1978.0</c:v>
                </c:pt>
                <c:pt idx="7799">
                  <c:v>1978.0</c:v>
                </c:pt>
                <c:pt idx="7800">
                  <c:v>1978.0</c:v>
                </c:pt>
                <c:pt idx="7801">
                  <c:v>1978.0</c:v>
                </c:pt>
                <c:pt idx="7802">
                  <c:v>1978.0</c:v>
                </c:pt>
                <c:pt idx="7803">
                  <c:v>1978.0</c:v>
                </c:pt>
                <c:pt idx="7804">
                  <c:v>1978.0</c:v>
                </c:pt>
                <c:pt idx="7805">
                  <c:v>1978.0</c:v>
                </c:pt>
                <c:pt idx="7806">
                  <c:v>1978.0</c:v>
                </c:pt>
                <c:pt idx="7807">
                  <c:v>1978.0</c:v>
                </c:pt>
                <c:pt idx="7808">
                  <c:v>1979.0</c:v>
                </c:pt>
                <c:pt idx="7809">
                  <c:v>1979.0</c:v>
                </c:pt>
                <c:pt idx="7810">
                  <c:v>1979.0</c:v>
                </c:pt>
                <c:pt idx="7811">
                  <c:v>1979.0</c:v>
                </c:pt>
                <c:pt idx="7812">
                  <c:v>1979.0</c:v>
                </c:pt>
                <c:pt idx="7813">
                  <c:v>1979.0</c:v>
                </c:pt>
                <c:pt idx="7814">
                  <c:v>1979.0</c:v>
                </c:pt>
                <c:pt idx="7815">
                  <c:v>1979.0</c:v>
                </c:pt>
                <c:pt idx="7816">
                  <c:v>1979.0</c:v>
                </c:pt>
                <c:pt idx="7817">
                  <c:v>1979.0</c:v>
                </c:pt>
                <c:pt idx="7818">
                  <c:v>1979.0</c:v>
                </c:pt>
                <c:pt idx="7819">
                  <c:v>1979.0</c:v>
                </c:pt>
                <c:pt idx="7820">
                  <c:v>1979.0</c:v>
                </c:pt>
                <c:pt idx="7821">
                  <c:v>1980.0</c:v>
                </c:pt>
                <c:pt idx="7822">
                  <c:v>1980.0</c:v>
                </c:pt>
                <c:pt idx="7823">
                  <c:v>1981.0</c:v>
                </c:pt>
                <c:pt idx="7824">
                  <c:v>1981.0</c:v>
                </c:pt>
                <c:pt idx="7825">
                  <c:v>1982.0</c:v>
                </c:pt>
                <c:pt idx="7826">
                  <c:v>1983.0</c:v>
                </c:pt>
                <c:pt idx="7827">
                  <c:v>1983.0</c:v>
                </c:pt>
                <c:pt idx="7828">
                  <c:v>1984.0</c:v>
                </c:pt>
                <c:pt idx="7829">
                  <c:v>1985.0</c:v>
                </c:pt>
                <c:pt idx="7830">
                  <c:v>1986.0</c:v>
                </c:pt>
                <c:pt idx="7831">
                  <c:v>1987.0</c:v>
                </c:pt>
                <c:pt idx="7832">
                  <c:v>1987.0</c:v>
                </c:pt>
                <c:pt idx="7833">
                  <c:v>1987.0</c:v>
                </c:pt>
                <c:pt idx="7834">
                  <c:v>1987.0</c:v>
                </c:pt>
                <c:pt idx="7835">
                  <c:v>1987.0</c:v>
                </c:pt>
                <c:pt idx="7836">
                  <c:v>1988.0</c:v>
                </c:pt>
                <c:pt idx="7837">
                  <c:v>1989.0</c:v>
                </c:pt>
                <c:pt idx="7838">
                  <c:v>1990.0</c:v>
                </c:pt>
                <c:pt idx="7839">
                  <c:v>1991.0</c:v>
                </c:pt>
                <c:pt idx="7840">
                  <c:v>1991.0</c:v>
                </c:pt>
                <c:pt idx="7841">
                  <c:v>1992.0</c:v>
                </c:pt>
                <c:pt idx="7842">
                  <c:v>1992.0</c:v>
                </c:pt>
                <c:pt idx="7843">
                  <c:v>1993.0</c:v>
                </c:pt>
                <c:pt idx="7844">
                  <c:v>1994.0</c:v>
                </c:pt>
                <c:pt idx="7845">
                  <c:v>1994.0</c:v>
                </c:pt>
                <c:pt idx="7846">
                  <c:v>1994.0</c:v>
                </c:pt>
                <c:pt idx="7847">
                  <c:v>1994.0</c:v>
                </c:pt>
                <c:pt idx="7848">
                  <c:v>1994.0</c:v>
                </c:pt>
                <c:pt idx="7849">
                  <c:v>1994.0</c:v>
                </c:pt>
                <c:pt idx="7850">
                  <c:v>1995.0</c:v>
                </c:pt>
                <c:pt idx="7851">
                  <c:v>1996.0</c:v>
                </c:pt>
                <c:pt idx="7852">
                  <c:v>1996.0</c:v>
                </c:pt>
                <c:pt idx="7853">
                  <c:v>1997.0</c:v>
                </c:pt>
                <c:pt idx="7854">
                  <c:v>1997.0</c:v>
                </c:pt>
                <c:pt idx="7855">
                  <c:v>1997.0</c:v>
                </c:pt>
                <c:pt idx="7856">
                  <c:v>1997.0</c:v>
                </c:pt>
                <c:pt idx="7857">
                  <c:v>1997.0</c:v>
                </c:pt>
                <c:pt idx="7858">
                  <c:v>1998.0</c:v>
                </c:pt>
                <c:pt idx="7859">
                  <c:v>1998.0</c:v>
                </c:pt>
                <c:pt idx="7860">
                  <c:v>1998.0</c:v>
                </c:pt>
                <c:pt idx="7861">
                  <c:v>1998.0</c:v>
                </c:pt>
                <c:pt idx="7862">
                  <c:v>1998.0</c:v>
                </c:pt>
                <c:pt idx="7863">
                  <c:v>1998.0</c:v>
                </c:pt>
                <c:pt idx="7864">
                  <c:v>1998.0</c:v>
                </c:pt>
                <c:pt idx="7865">
                  <c:v>1998.0</c:v>
                </c:pt>
                <c:pt idx="7866">
                  <c:v>1998.0</c:v>
                </c:pt>
                <c:pt idx="7867">
                  <c:v>1998.0</c:v>
                </c:pt>
                <c:pt idx="7868">
                  <c:v>1998.0</c:v>
                </c:pt>
                <c:pt idx="7869">
                  <c:v>1998.0</c:v>
                </c:pt>
                <c:pt idx="7870">
                  <c:v>1998.0</c:v>
                </c:pt>
                <c:pt idx="7871">
                  <c:v>1998.0</c:v>
                </c:pt>
                <c:pt idx="7872">
                  <c:v>1999.0</c:v>
                </c:pt>
                <c:pt idx="7873">
                  <c:v>1999.0</c:v>
                </c:pt>
                <c:pt idx="7874">
                  <c:v>1999.0</c:v>
                </c:pt>
                <c:pt idx="7875">
                  <c:v>1999.0</c:v>
                </c:pt>
                <c:pt idx="7876">
                  <c:v>2000.0</c:v>
                </c:pt>
                <c:pt idx="7877">
                  <c:v>2000.0</c:v>
                </c:pt>
                <c:pt idx="7878">
                  <c:v>2000.0</c:v>
                </c:pt>
                <c:pt idx="7879">
                  <c:v>2000.0</c:v>
                </c:pt>
                <c:pt idx="7880">
                  <c:v>2000.0</c:v>
                </c:pt>
                <c:pt idx="7881">
                  <c:v>2000.0</c:v>
                </c:pt>
                <c:pt idx="7882">
                  <c:v>2001.0</c:v>
                </c:pt>
                <c:pt idx="7883">
                  <c:v>2002.0</c:v>
                </c:pt>
                <c:pt idx="7884">
                  <c:v>2002.0</c:v>
                </c:pt>
                <c:pt idx="7885">
                  <c:v>2002.0</c:v>
                </c:pt>
                <c:pt idx="7886">
                  <c:v>2003.0</c:v>
                </c:pt>
                <c:pt idx="7887">
                  <c:v>2003.0</c:v>
                </c:pt>
                <c:pt idx="7888">
                  <c:v>2003.0</c:v>
                </c:pt>
                <c:pt idx="7889">
                  <c:v>2003.0</c:v>
                </c:pt>
                <c:pt idx="7890">
                  <c:v>2003.0</c:v>
                </c:pt>
                <c:pt idx="7891">
                  <c:v>2004.0</c:v>
                </c:pt>
                <c:pt idx="7892">
                  <c:v>2004.0</c:v>
                </c:pt>
                <c:pt idx="7893">
                  <c:v>2005.0</c:v>
                </c:pt>
                <c:pt idx="7894">
                  <c:v>2005.0</c:v>
                </c:pt>
                <c:pt idx="7895">
                  <c:v>2005.0</c:v>
                </c:pt>
                <c:pt idx="7896">
                  <c:v>2006.0</c:v>
                </c:pt>
                <c:pt idx="7897">
                  <c:v>2006.0</c:v>
                </c:pt>
                <c:pt idx="7898">
                  <c:v>2007.0</c:v>
                </c:pt>
                <c:pt idx="7899">
                  <c:v>2007.0</c:v>
                </c:pt>
                <c:pt idx="7900">
                  <c:v>2007.0</c:v>
                </c:pt>
                <c:pt idx="7901">
                  <c:v>2007.0</c:v>
                </c:pt>
                <c:pt idx="7902">
                  <c:v>2007.0</c:v>
                </c:pt>
                <c:pt idx="7903">
                  <c:v>2007.0</c:v>
                </c:pt>
                <c:pt idx="7904">
                  <c:v>2008.0</c:v>
                </c:pt>
                <c:pt idx="7905">
                  <c:v>2008.0</c:v>
                </c:pt>
                <c:pt idx="7906">
                  <c:v>2009.0</c:v>
                </c:pt>
                <c:pt idx="7907">
                  <c:v>2009.0</c:v>
                </c:pt>
                <c:pt idx="7908">
                  <c:v>2009.0</c:v>
                </c:pt>
                <c:pt idx="7909">
                  <c:v>2009.0</c:v>
                </c:pt>
                <c:pt idx="7910">
                  <c:v>2010.0</c:v>
                </c:pt>
                <c:pt idx="7911">
                  <c:v>2010.0</c:v>
                </c:pt>
                <c:pt idx="7912">
                  <c:v>2010.0</c:v>
                </c:pt>
                <c:pt idx="7913">
                  <c:v>2010.0</c:v>
                </c:pt>
                <c:pt idx="7914">
                  <c:v>2010.0</c:v>
                </c:pt>
                <c:pt idx="7915">
                  <c:v>2010.0</c:v>
                </c:pt>
                <c:pt idx="7916">
                  <c:v>2010.0</c:v>
                </c:pt>
                <c:pt idx="7917">
                  <c:v>2011.0</c:v>
                </c:pt>
                <c:pt idx="7918">
                  <c:v>2012.0</c:v>
                </c:pt>
                <c:pt idx="7919">
                  <c:v>2012.0</c:v>
                </c:pt>
                <c:pt idx="7920">
                  <c:v>2013.0</c:v>
                </c:pt>
                <c:pt idx="7921">
                  <c:v>2014.0</c:v>
                </c:pt>
                <c:pt idx="7922">
                  <c:v>2014.0</c:v>
                </c:pt>
                <c:pt idx="7923">
                  <c:v>2014.0</c:v>
                </c:pt>
                <c:pt idx="7924">
                  <c:v>2014.0</c:v>
                </c:pt>
                <c:pt idx="7925">
                  <c:v>2014.0</c:v>
                </c:pt>
                <c:pt idx="7926">
                  <c:v>2014.0</c:v>
                </c:pt>
                <c:pt idx="7927">
                  <c:v>2014.0</c:v>
                </c:pt>
                <c:pt idx="7928">
                  <c:v>2014.0</c:v>
                </c:pt>
                <c:pt idx="7929">
                  <c:v>2014.0</c:v>
                </c:pt>
                <c:pt idx="7930">
                  <c:v>2014.0</c:v>
                </c:pt>
                <c:pt idx="7931">
                  <c:v>2014.0</c:v>
                </c:pt>
                <c:pt idx="7932">
                  <c:v>2014.0</c:v>
                </c:pt>
                <c:pt idx="7933">
                  <c:v>2015.0</c:v>
                </c:pt>
                <c:pt idx="7934">
                  <c:v>2016.0</c:v>
                </c:pt>
                <c:pt idx="7935">
                  <c:v>2016.0</c:v>
                </c:pt>
                <c:pt idx="7936">
                  <c:v>2016.0</c:v>
                </c:pt>
                <c:pt idx="7937">
                  <c:v>2017.0</c:v>
                </c:pt>
                <c:pt idx="7938">
                  <c:v>2018.0</c:v>
                </c:pt>
                <c:pt idx="7939">
                  <c:v>2019.0</c:v>
                </c:pt>
                <c:pt idx="7940">
                  <c:v>2020.0</c:v>
                </c:pt>
                <c:pt idx="7941">
                  <c:v>2020.0</c:v>
                </c:pt>
                <c:pt idx="7942">
                  <c:v>2020.0</c:v>
                </c:pt>
                <c:pt idx="7943">
                  <c:v>2021.0</c:v>
                </c:pt>
                <c:pt idx="7944">
                  <c:v>2022.0</c:v>
                </c:pt>
                <c:pt idx="7945">
                  <c:v>2022.0</c:v>
                </c:pt>
                <c:pt idx="7946">
                  <c:v>2022.0</c:v>
                </c:pt>
                <c:pt idx="7947">
                  <c:v>2023.0</c:v>
                </c:pt>
                <c:pt idx="7948">
                  <c:v>2023.0</c:v>
                </c:pt>
                <c:pt idx="7949">
                  <c:v>2023.0</c:v>
                </c:pt>
                <c:pt idx="7950">
                  <c:v>2024.0</c:v>
                </c:pt>
                <c:pt idx="7951">
                  <c:v>2024.0</c:v>
                </c:pt>
                <c:pt idx="7952">
                  <c:v>2025.0</c:v>
                </c:pt>
                <c:pt idx="7953">
                  <c:v>2025.0</c:v>
                </c:pt>
                <c:pt idx="7954">
                  <c:v>2025.0</c:v>
                </c:pt>
                <c:pt idx="7955">
                  <c:v>2026.0</c:v>
                </c:pt>
                <c:pt idx="7956">
                  <c:v>2026.0</c:v>
                </c:pt>
                <c:pt idx="7957">
                  <c:v>2026.0</c:v>
                </c:pt>
                <c:pt idx="7958">
                  <c:v>2026.0</c:v>
                </c:pt>
                <c:pt idx="7959">
                  <c:v>2027.0</c:v>
                </c:pt>
                <c:pt idx="7960">
                  <c:v>2028.0</c:v>
                </c:pt>
                <c:pt idx="7961">
                  <c:v>2029.0</c:v>
                </c:pt>
                <c:pt idx="7962">
                  <c:v>2029.0</c:v>
                </c:pt>
                <c:pt idx="7963">
                  <c:v>2030.0</c:v>
                </c:pt>
                <c:pt idx="7964">
                  <c:v>2030.0</c:v>
                </c:pt>
                <c:pt idx="7965">
                  <c:v>2031.0</c:v>
                </c:pt>
                <c:pt idx="7966">
                  <c:v>2032.0</c:v>
                </c:pt>
                <c:pt idx="7967">
                  <c:v>2033.0</c:v>
                </c:pt>
                <c:pt idx="7968">
                  <c:v>2033.0</c:v>
                </c:pt>
                <c:pt idx="7969">
                  <c:v>2033.0</c:v>
                </c:pt>
                <c:pt idx="7970">
                  <c:v>2034.0</c:v>
                </c:pt>
                <c:pt idx="7971">
                  <c:v>2034.0</c:v>
                </c:pt>
                <c:pt idx="7972">
                  <c:v>2034.0</c:v>
                </c:pt>
                <c:pt idx="7973">
                  <c:v>2034.0</c:v>
                </c:pt>
                <c:pt idx="7974">
                  <c:v>2034.0</c:v>
                </c:pt>
                <c:pt idx="7975">
                  <c:v>2035.0</c:v>
                </c:pt>
                <c:pt idx="7976">
                  <c:v>2036.0</c:v>
                </c:pt>
                <c:pt idx="7977">
                  <c:v>2036.0</c:v>
                </c:pt>
                <c:pt idx="7978">
                  <c:v>2037.0</c:v>
                </c:pt>
                <c:pt idx="7979">
                  <c:v>2038.0</c:v>
                </c:pt>
                <c:pt idx="7980">
                  <c:v>2038.0</c:v>
                </c:pt>
                <c:pt idx="7981">
                  <c:v>2038.0</c:v>
                </c:pt>
                <c:pt idx="7982">
                  <c:v>2038.0</c:v>
                </c:pt>
                <c:pt idx="7983">
                  <c:v>2039.0</c:v>
                </c:pt>
                <c:pt idx="7984">
                  <c:v>2039.0</c:v>
                </c:pt>
                <c:pt idx="7985">
                  <c:v>2039.0</c:v>
                </c:pt>
                <c:pt idx="7986">
                  <c:v>2039.0</c:v>
                </c:pt>
                <c:pt idx="7987">
                  <c:v>2040.0</c:v>
                </c:pt>
                <c:pt idx="7988">
                  <c:v>2040.0</c:v>
                </c:pt>
                <c:pt idx="7989">
                  <c:v>2041.0</c:v>
                </c:pt>
                <c:pt idx="7990">
                  <c:v>2042.0</c:v>
                </c:pt>
                <c:pt idx="7991">
                  <c:v>2042.0</c:v>
                </c:pt>
                <c:pt idx="7992">
                  <c:v>2042.0</c:v>
                </c:pt>
                <c:pt idx="7993">
                  <c:v>2042.0</c:v>
                </c:pt>
                <c:pt idx="7994">
                  <c:v>2043.0</c:v>
                </c:pt>
                <c:pt idx="7995">
                  <c:v>2044.0</c:v>
                </c:pt>
                <c:pt idx="7996">
                  <c:v>2044.0</c:v>
                </c:pt>
                <c:pt idx="7997">
                  <c:v>2044.0</c:v>
                </c:pt>
                <c:pt idx="7998">
                  <c:v>2044.0</c:v>
                </c:pt>
                <c:pt idx="7999">
                  <c:v>2045.0</c:v>
                </c:pt>
                <c:pt idx="8000">
                  <c:v>2045.0</c:v>
                </c:pt>
                <c:pt idx="8001">
                  <c:v>2045.0</c:v>
                </c:pt>
                <c:pt idx="8002">
                  <c:v>2045.0</c:v>
                </c:pt>
                <c:pt idx="8003">
                  <c:v>2046.0</c:v>
                </c:pt>
                <c:pt idx="8004">
                  <c:v>2046.0</c:v>
                </c:pt>
                <c:pt idx="8005">
                  <c:v>2047.0</c:v>
                </c:pt>
                <c:pt idx="8006">
                  <c:v>2047.0</c:v>
                </c:pt>
                <c:pt idx="8007">
                  <c:v>2047.0</c:v>
                </c:pt>
                <c:pt idx="8008">
                  <c:v>2047.0</c:v>
                </c:pt>
                <c:pt idx="8009">
                  <c:v>2047.0</c:v>
                </c:pt>
                <c:pt idx="8010">
                  <c:v>2047.0</c:v>
                </c:pt>
                <c:pt idx="8011">
                  <c:v>2047.0</c:v>
                </c:pt>
                <c:pt idx="8012">
                  <c:v>2048.0</c:v>
                </c:pt>
                <c:pt idx="8013">
                  <c:v>2048.0</c:v>
                </c:pt>
                <c:pt idx="8014">
                  <c:v>2049.0</c:v>
                </c:pt>
                <c:pt idx="8015">
                  <c:v>2049.0</c:v>
                </c:pt>
                <c:pt idx="8016">
                  <c:v>2050.0</c:v>
                </c:pt>
                <c:pt idx="8017">
                  <c:v>2051.0</c:v>
                </c:pt>
                <c:pt idx="8018">
                  <c:v>2052.0</c:v>
                </c:pt>
                <c:pt idx="8019">
                  <c:v>2053.0</c:v>
                </c:pt>
                <c:pt idx="8020">
                  <c:v>2054.0</c:v>
                </c:pt>
                <c:pt idx="8021">
                  <c:v>2055.0</c:v>
                </c:pt>
                <c:pt idx="8022">
                  <c:v>2055.0</c:v>
                </c:pt>
                <c:pt idx="8023">
                  <c:v>2055.0</c:v>
                </c:pt>
                <c:pt idx="8024">
                  <c:v>2055.0</c:v>
                </c:pt>
                <c:pt idx="8025">
                  <c:v>2055.0</c:v>
                </c:pt>
                <c:pt idx="8026">
                  <c:v>2055.0</c:v>
                </c:pt>
                <c:pt idx="8027">
                  <c:v>2055.0</c:v>
                </c:pt>
                <c:pt idx="8028">
                  <c:v>2055.0</c:v>
                </c:pt>
                <c:pt idx="8029">
                  <c:v>2056.0</c:v>
                </c:pt>
                <c:pt idx="8030">
                  <c:v>2057.0</c:v>
                </c:pt>
                <c:pt idx="8031">
                  <c:v>2057.0</c:v>
                </c:pt>
                <c:pt idx="8032">
                  <c:v>2058.0</c:v>
                </c:pt>
                <c:pt idx="8033">
                  <c:v>2059.0</c:v>
                </c:pt>
                <c:pt idx="8034">
                  <c:v>2059.0</c:v>
                </c:pt>
                <c:pt idx="8035">
                  <c:v>2059.0</c:v>
                </c:pt>
                <c:pt idx="8036">
                  <c:v>2059.0</c:v>
                </c:pt>
                <c:pt idx="8037">
                  <c:v>2059.0</c:v>
                </c:pt>
                <c:pt idx="8038">
                  <c:v>2059.0</c:v>
                </c:pt>
                <c:pt idx="8039">
                  <c:v>2059.0</c:v>
                </c:pt>
                <c:pt idx="8040">
                  <c:v>2059.0</c:v>
                </c:pt>
                <c:pt idx="8041">
                  <c:v>2059.0</c:v>
                </c:pt>
                <c:pt idx="8042">
                  <c:v>2059.0</c:v>
                </c:pt>
                <c:pt idx="8043">
                  <c:v>2059.0</c:v>
                </c:pt>
                <c:pt idx="8044">
                  <c:v>2059.0</c:v>
                </c:pt>
                <c:pt idx="8045">
                  <c:v>2059.0</c:v>
                </c:pt>
                <c:pt idx="8046">
                  <c:v>2059.0</c:v>
                </c:pt>
                <c:pt idx="8047">
                  <c:v>2059.0</c:v>
                </c:pt>
                <c:pt idx="8048">
                  <c:v>2059.0</c:v>
                </c:pt>
                <c:pt idx="8049">
                  <c:v>2059.0</c:v>
                </c:pt>
                <c:pt idx="8050">
                  <c:v>2059.0</c:v>
                </c:pt>
                <c:pt idx="8051">
                  <c:v>2059.0</c:v>
                </c:pt>
                <c:pt idx="8052">
                  <c:v>2060.0</c:v>
                </c:pt>
                <c:pt idx="8053">
                  <c:v>2060.0</c:v>
                </c:pt>
                <c:pt idx="8054">
                  <c:v>2060.0</c:v>
                </c:pt>
                <c:pt idx="8055">
                  <c:v>2061.0</c:v>
                </c:pt>
                <c:pt idx="8056">
                  <c:v>2062.0</c:v>
                </c:pt>
                <c:pt idx="8057">
                  <c:v>2062.0</c:v>
                </c:pt>
                <c:pt idx="8058">
                  <c:v>2063.0</c:v>
                </c:pt>
                <c:pt idx="8059">
                  <c:v>2063.0</c:v>
                </c:pt>
                <c:pt idx="8060">
                  <c:v>2063.0</c:v>
                </c:pt>
                <c:pt idx="8061">
                  <c:v>2063.0</c:v>
                </c:pt>
                <c:pt idx="8062">
                  <c:v>2063.0</c:v>
                </c:pt>
                <c:pt idx="8063">
                  <c:v>2063.0</c:v>
                </c:pt>
                <c:pt idx="8064">
                  <c:v>2063.0</c:v>
                </c:pt>
                <c:pt idx="8065">
                  <c:v>2063.0</c:v>
                </c:pt>
                <c:pt idx="8066">
                  <c:v>2063.0</c:v>
                </c:pt>
                <c:pt idx="8067">
                  <c:v>2064.0</c:v>
                </c:pt>
                <c:pt idx="8068">
                  <c:v>2064.0</c:v>
                </c:pt>
                <c:pt idx="8069">
                  <c:v>2064.0</c:v>
                </c:pt>
                <c:pt idx="8070">
                  <c:v>2064.0</c:v>
                </c:pt>
                <c:pt idx="8071">
                  <c:v>2064.0</c:v>
                </c:pt>
                <c:pt idx="8072">
                  <c:v>2065.0</c:v>
                </c:pt>
                <c:pt idx="8073">
                  <c:v>2066.0</c:v>
                </c:pt>
                <c:pt idx="8074">
                  <c:v>2067.0</c:v>
                </c:pt>
                <c:pt idx="8075">
                  <c:v>2068.0</c:v>
                </c:pt>
                <c:pt idx="8076">
                  <c:v>2069.0</c:v>
                </c:pt>
                <c:pt idx="8077">
                  <c:v>2069.0</c:v>
                </c:pt>
                <c:pt idx="8078">
                  <c:v>2070.0</c:v>
                </c:pt>
                <c:pt idx="8079">
                  <c:v>2070.0</c:v>
                </c:pt>
                <c:pt idx="8080">
                  <c:v>2070.0</c:v>
                </c:pt>
                <c:pt idx="8081">
                  <c:v>2070.0</c:v>
                </c:pt>
                <c:pt idx="8082">
                  <c:v>2071.0</c:v>
                </c:pt>
                <c:pt idx="8083">
                  <c:v>2071.0</c:v>
                </c:pt>
                <c:pt idx="8084">
                  <c:v>2072.0</c:v>
                </c:pt>
                <c:pt idx="8085">
                  <c:v>2072.0</c:v>
                </c:pt>
                <c:pt idx="8086">
                  <c:v>2072.0</c:v>
                </c:pt>
                <c:pt idx="8087">
                  <c:v>2073.0</c:v>
                </c:pt>
                <c:pt idx="8088">
                  <c:v>2073.0</c:v>
                </c:pt>
                <c:pt idx="8089">
                  <c:v>2074.0</c:v>
                </c:pt>
                <c:pt idx="8090">
                  <c:v>2075.0</c:v>
                </c:pt>
                <c:pt idx="8091">
                  <c:v>2075.0</c:v>
                </c:pt>
                <c:pt idx="8092">
                  <c:v>2076.0</c:v>
                </c:pt>
                <c:pt idx="8093">
                  <c:v>2076.0</c:v>
                </c:pt>
                <c:pt idx="8094">
                  <c:v>2077.0</c:v>
                </c:pt>
                <c:pt idx="8095">
                  <c:v>2077.0</c:v>
                </c:pt>
                <c:pt idx="8096">
                  <c:v>2077.0</c:v>
                </c:pt>
                <c:pt idx="8097">
                  <c:v>2077.0</c:v>
                </c:pt>
                <c:pt idx="8098">
                  <c:v>2077.0</c:v>
                </c:pt>
                <c:pt idx="8099">
                  <c:v>2077.0</c:v>
                </c:pt>
                <c:pt idx="8100">
                  <c:v>2077.0</c:v>
                </c:pt>
                <c:pt idx="8101">
                  <c:v>2078.0</c:v>
                </c:pt>
                <c:pt idx="8102">
                  <c:v>2078.0</c:v>
                </c:pt>
                <c:pt idx="8103">
                  <c:v>2078.0</c:v>
                </c:pt>
                <c:pt idx="8104">
                  <c:v>2078.0</c:v>
                </c:pt>
                <c:pt idx="8105">
                  <c:v>2079.0</c:v>
                </c:pt>
                <c:pt idx="8106">
                  <c:v>2079.0</c:v>
                </c:pt>
                <c:pt idx="8107">
                  <c:v>2079.0</c:v>
                </c:pt>
                <c:pt idx="8108">
                  <c:v>2079.0</c:v>
                </c:pt>
                <c:pt idx="8109">
                  <c:v>2080.0</c:v>
                </c:pt>
                <c:pt idx="8110">
                  <c:v>2080.0</c:v>
                </c:pt>
                <c:pt idx="8111">
                  <c:v>2080.0</c:v>
                </c:pt>
                <c:pt idx="8112">
                  <c:v>2080.0</c:v>
                </c:pt>
                <c:pt idx="8113">
                  <c:v>2080.0</c:v>
                </c:pt>
                <c:pt idx="8114">
                  <c:v>2080.0</c:v>
                </c:pt>
                <c:pt idx="8115">
                  <c:v>2080.0</c:v>
                </c:pt>
                <c:pt idx="8116">
                  <c:v>2081.0</c:v>
                </c:pt>
                <c:pt idx="8117">
                  <c:v>2081.0</c:v>
                </c:pt>
                <c:pt idx="8118">
                  <c:v>2081.0</c:v>
                </c:pt>
                <c:pt idx="8119">
                  <c:v>2082.0</c:v>
                </c:pt>
                <c:pt idx="8120">
                  <c:v>2082.0</c:v>
                </c:pt>
                <c:pt idx="8121">
                  <c:v>2083.0</c:v>
                </c:pt>
                <c:pt idx="8122">
                  <c:v>2084.0</c:v>
                </c:pt>
                <c:pt idx="8123">
                  <c:v>2084.0</c:v>
                </c:pt>
                <c:pt idx="8124">
                  <c:v>2084.0</c:v>
                </c:pt>
                <c:pt idx="8125">
                  <c:v>2084.0</c:v>
                </c:pt>
                <c:pt idx="8126">
                  <c:v>2084.0</c:v>
                </c:pt>
                <c:pt idx="8127">
                  <c:v>2084.0</c:v>
                </c:pt>
                <c:pt idx="8128">
                  <c:v>2084.0</c:v>
                </c:pt>
                <c:pt idx="8129">
                  <c:v>2085.0</c:v>
                </c:pt>
                <c:pt idx="8130">
                  <c:v>2086.0</c:v>
                </c:pt>
                <c:pt idx="8131">
                  <c:v>2086.0</c:v>
                </c:pt>
                <c:pt idx="8132">
                  <c:v>2087.0</c:v>
                </c:pt>
                <c:pt idx="8133">
                  <c:v>2088.0</c:v>
                </c:pt>
                <c:pt idx="8134">
                  <c:v>2089.0</c:v>
                </c:pt>
                <c:pt idx="8135">
                  <c:v>2090.0</c:v>
                </c:pt>
                <c:pt idx="8136">
                  <c:v>2091.0</c:v>
                </c:pt>
                <c:pt idx="8137">
                  <c:v>2092.0</c:v>
                </c:pt>
                <c:pt idx="8138">
                  <c:v>2092.0</c:v>
                </c:pt>
                <c:pt idx="8139">
                  <c:v>2092.0</c:v>
                </c:pt>
                <c:pt idx="8140">
                  <c:v>2092.0</c:v>
                </c:pt>
                <c:pt idx="8141">
                  <c:v>2093.0</c:v>
                </c:pt>
                <c:pt idx="8142">
                  <c:v>2094.0</c:v>
                </c:pt>
                <c:pt idx="8143">
                  <c:v>2095.0</c:v>
                </c:pt>
                <c:pt idx="8144">
                  <c:v>2096.0</c:v>
                </c:pt>
                <c:pt idx="8145">
                  <c:v>2097.0</c:v>
                </c:pt>
                <c:pt idx="8146">
                  <c:v>2098.0</c:v>
                </c:pt>
                <c:pt idx="8147">
                  <c:v>2099.0</c:v>
                </c:pt>
                <c:pt idx="8148">
                  <c:v>2100.0</c:v>
                </c:pt>
                <c:pt idx="8149">
                  <c:v>2101.0</c:v>
                </c:pt>
                <c:pt idx="8150">
                  <c:v>2101.0</c:v>
                </c:pt>
                <c:pt idx="8151">
                  <c:v>2102.0</c:v>
                </c:pt>
                <c:pt idx="8152">
                  <c:v>2102.0</c:v>
                </c:pt>
                <c:pt idx="8153">
                  <c:v>2103.0</c:v>
                </c:pt>
                <c:pt idx="8154">
                  <c:v>2103.0</c:v>
                </c:pt>
                <c:pt idx="8155">
                  <c:v>2104.0</c:v>
                </c:pt>
                <c:pt idx="8156">
                  <c:v>2105.0</c:v>
                </c:pt>
                <c:pt idx="8157">
                  <c:v>2105.0</c:v>
                </c:pt>
                <c:pt idx="8158">
                  <c:v>2106.0</c:v>
                </c:pt>
                <c:pt idx="8159">
                  <c:v>2106.0</c:v>
                </c:pt>
                <c:pt idx="8160">
                  <c:v>2106.0</c:v>
                </c:pt>
                <c:pt idx="8161">
                  <c:v>2107.0</c:v>
                </c:pt>
                <c:pt idx="8162">
                  <c:v>2108.0</c:v>
                </c:pt>
                <c:pt idx="8163">
                  <c:v>2108.0</c:v>
                </c:pt>
                <c:pt idx="8164">
                  <c:v>2109.0</c:v>
                </c:pt>
                <c:pt idx="8165">
                  <c:v>2110.0</c:v>
                </c:pt>
                <c:pt idx="8166">
                  <c:v>2111.0</c:v>
                </c:pt>
                <c:pt idx="8167">
                  <c:v>2112.0</c:v>
                </c:pt>
                <c:pt idx="8168">
                  <c:v>2112.0</c:v>
                </c:pt>
                <c:pt idx="8169">
                  <c:v>2113.0</c:v>
                </c:pt>
                <c:pt idx="8170">
                  <c:v>2114.0</c:v>
                </c:pt>
                <c:pt idx="8171">
                  <c:v>2115.0</c:v>
                </c:pt>
                <c:pt idx="8172">
                  <c:v>2116.0</c:v>
                </c:pt>
                <c:pt idx="8173">
                  <c:v>2117.0</c:v>
                </c:pt>
                <c:pt idx="8174">
                  <c:v>2118.0</c:v>
                </c:pt>
                <c:pt idx="8175">
                  <c:v>2119.0</c:v>
                </c:pt>
                <c:pt idx="8176">
                  <c:v>2120.0</c:v>
                </c:pt>
                <c:pt idx="8177">
                  <c:v>2121.0</c:v>
                </c:pt>
                <c:pt idx="8178">
                  <c:v>2121.0</c:v>
                </c:pt>
                <c:pt idx="8179">
                  <c:v>2121.0</c:v>
                </c:pt>
                <c:pt idx="8180">
                  <c:v>2121.0</c:v>
                </c:pt>
                <c:pt idx="8181">
                  <c:v>2121.0</c:v>
                </c:pt>
                <c:pt idx="8182">
                  <c:v>2122.0</c:v>
                </c:pt>
                <c:pt idx="8183">
                  <c:v>2123.0</c:v>
                </c:pt>
                <c:pt idx="8184">
                  <c:v>2123.0</c:v>
                </c:pt>
                <c:pt idx="8185">
                  <c:v>2123.0</c:v>
                </c:pt>
                <c:pt idx="8186">
                  <c:v>2123.0</c:v>
                </c:pt>
                <c:pt idx="8187">
                  <c:v>2123.0</c:v>
                </c:pt>
                <c:pt idx="8188">
                  <c:v>2123.0</c:v>
                </c:pt>
                <c:pt idx="8189">
                  <c:v>2123.0</c:v>
                </c:pt>
                <c:pt idx="8190">
                  <c:v>2123.0</c:v>
                </c:pt>
                <c:pt idx="8191">
                  <c:v>2123.0</c:v>
                </c:pt>
                <c:pt idx="8192">
                  <c:v>2123.0</c:v>
                </c:pt>
                <c:pt idx="8193">
                  <c:v>2124.0</c:v>
                </c:pt>
                <c:pt idx="8194">
                  <c:v>2125.0</c:v>
                </c:pt>
                <c:pt idx="8195">
                  <c:v>2125.0</c:v>
                </c:pt>
                <c:pt idx="8196">
                  <c:v>2126.0</c:v>
                </c:pt>
                <c:pt idx="8197">
                  <c:v>2127.0</c:v>
                </c:pt>
                <c:pt idx="8198">
                  <c:v>2128.0</c:v>
                </c:pt>
                <c:pt idx="8199">
                  <c:v>2129.0</c:v>
                </c:pt>
                <c:pt idx="8200">
                  <c:v>2129.0</c:v>
                </c:pt>
                <c:pt idx="8201">
                  <c:v>2129.0</c:v>
                </c:pt>
                <c:pt idx="8202">
                  <c:v>2129.0</c:v>
                </c:pt>
                <c:pt idx="8203">
                  <c:v>2130.0</c:v>
                </c:pt>
                <c:pt idx="8204">
                  <c:v>2130.0</c:v>
                </c:pt>
                <c:pt idx="8205">
                  <c:v>2130.0</c:v>
                </c:pt>
                <c:pt idx="8206">
                  <c:v>2130.0</c:v>
                </c:pt>
                <c:pt idx="8207">
                  <c:v>2130.0</c:v>
                </c:pt>
                <c:pt idx="8208">
                  <c:v>2130.0</c:v>
                </c:pt>
                <c:pt idx="8209">
                  <c:v>2130.0</c:v>
                </c:pt>
                <c:pt idx="8210">
                  <c:v>2130.0</c:v>
                </c:pt>
                <c:pt idx="8211">
                  <c:v>2130.0</c:v>
                </c:pt>
                <c:pt idx="8212">
                  <c:v>2130.0</c:v>
                </c:pt>
                <c:pt idx="8213">
                  <c:v>2130.0</c:v>
                </c:pt>
                <c:pt idx="8214">
                  <c:v>2130.0</c:v>
                </c:pt>
                <c:pt idx="8215">
                  <c:v>2130.0</c:v>
                </c:pt>
                <c:pt idx="8216">
                  <c:v>2130.0</c:v>
                </c:pt>
                <c:pt idx="8217">
                  <c:v>2130.0</c:v>
                </c:pt>
                <c:pt idx="8218">
                  <c:v>2130.0</c:v>
                </c:pt>
                <c:pt idx="8219">
                  <c:v>2130.0</c:v>
                </c:pt>
                <c:pt idx="8220">
                  <c:v>2130.0</c:v>
                </c:pt>
                <c:pt idx="8221">
                  <c:v>2130.0</c:v>
                </c:pt>
                <c:pt idx="8222">
                  <c:v>2131.0</c:v>
                </c:pt>
                <c:pt idx="8223">
                  <c:v>2132.0</c:v>
                </c:pt>
                <c:pt idx="8224">
                  <c:v>2132.0</c:v>
                </c:pt>
                <c:pt idx="8225">
                  <c:v>2133.0</c:v>
                </c:pt>
                <c:pt idx="8226">
                  <c:v>2133.0</c:v>
                </c:pt>
                <c:pt idx="8227">
                  <c:v>2133.0</c:v>
                </c:pt>
                <c:pt idx="8228">
                  <c:v>2133.0</c:v>
                </c:pt>
                <c:pt idx="8229">
                  <c:v>2133.0</c:v>
                </c:pt>
                <c:pt idx="8230">
                  <c:v>2133.0</c:v>
                </c:pt>
                <c:pt idx="8231">
                  <c:v>2133.0</c:v>
                </c:pt>
                <c:pt idx="8232">
                  <c:v>2133.0</c:v>
                </c:pt>
                <c:pt idx="8233">
                  <c:v>2134.0</c:v>
                </c:pt>
                <c:pt idx="8234">
                  <c:v>2134.0</c:v>
                </c:pt>
                <c:pt idx="8235">
                  <c:v>2134.0</c:v>
                </c:pt>
                <c:pt idx="8236">
                  <c:v>2134.0</c:v>
                </c:pt>
                <c:pt idx="8237">
                  <c:v>2134.0</c:v>
                </c:pt>
                <c:pt idx="8238">
                  <c:v>2135.0</c:v>
                </c:pt>
                <c:pt idx="8239">
                  <c:v>2136.0</c:v>
                </c:pt>
                <c:pt idx="8240">
                  <c:v>2136.0</c:v>
                </c:pt>
                <c:pt idx="8241">
                  <c:v>2137.0</c:v>
                </c:pt>
                <c:pt idx="8242">
                  <c:v>2137.0</c:v>
                </c:pt>
                <c:pt idx="8243">
                  <c:v>2137.0</c:v>
                </c:pt>
                <c:pt idx="8244">
                  <c:v>2138.0</c:v>
                </c:pt>
                <c:pt idx="8245">
                  <c:v>2139.0</c:v>
                </c:pt>
                <c:pt idx="8246">
                  <c:v>2139.0</c:v>
                </c:pt>
                <c:pt idx="8247">
                  <c:v>2139.0</c:v>
                </c:pt>
                <c:pt idx="8248">
                  <c:v>2139.0</c:v>
                </c:pt>
                <c:pt idx="8249">
                  <c:v>2140.0</c:v>
                </c:pt>
                <c:pt idx="8250">
                  <c:v>2141.0</c:v>
                </c:pt>
                <c:pt idx="8251">
                  <c:v>2142.0</c:v>
                </c:pt>
                <c:pt idx="8252">
                  <c:v>2142.0</c:v>
                </c:pt>
                <c:pt idx="8253">
                  <c:v>2142.0</c:v>
                </c:pt>
                <c:pt idx="8254">
                  <c:v>2142.0</c:v>
                </c:pt>
                <c:pt idx="8255">
                  <c:v>2142.0</c:v>
                </c:pt>
                <c:pt idx="8256">
                  <c:v>2142.0</c:v>
                </c:pt>
                <c:pt idx="8257">
                  <c:v>2142.0</c:v>
                </c:pt>
                <c:pt idx="8258">
                  <c:v>2142.0</c:v>
                </c:pt>
                <c:pt idx="8259">
                  <c:v>2142.0</c:v>
                </c:pt>
                <c:pt idx="8260">
                  <c:v>2142.0</c:v>
                </c:pt>
                <c:pt idx="8261">
                  <c:v>2142.0</c:v>
                </c:pt>
                <c:pt idx="8262">
                  <c:v>2142.0</c:v>
                </c:pt>
                <c:pt idx="8263">
                  <c:v>2142.0</c:v>
                </c:pt>
                <c:pt idx="8264">
                  <c:v>2143.0</c:v>
                </c:pt>
                <c:pt idx="8265">
                  <c:v>2143.0</c:v>
                </c:pt>
                <c:pt idx="8266">
                  <c:v>2143.0</c:v>
                </c:pt>
                <c:pt idx="8267">
                  <c:v>2143.0</c:v>
                </c:pt>
                <c:pt idx="8268">
                  <c:v>2143.0</c:v>
                </c:pt>
                <c:pt idx="8269">
                  <c:v>2144.0</c:v>
                </c:pt>
                <c:pt idx="8270">
                  <c:v>2145.0</c:v>
                </c:pt>
                <c:pt idx="8271">
                  <c:v>2146.0</c:v>
                </c:pt>
                <c:pt idx="8272">
                  <c:v>2147.0</c:v>
                </c:pt>
                <c:pt idx="8273">
                  <c:v>2147.0</c:v>
                </c:pt>
                <c:pt idx="8274">
                  <c:v>2147.0</c:v>
                </c:pt>
                <c:pt idx="8275">
                  <c:v>2147.0</c:v>
                </c:pt>
                <c:pt idx="8276">
                  <c:v>2148.0</c:v>
                </c:pt>
                <c:pt idx="8277">
                  <c:v>2148.0</c:v>
                </c:pt>
                <c:pt idx="8278">
                  <c:v>2149.0</c:v>
                </c:pt>
                <c:pt idx="8279">
                  <c:v>2149.0</c:v>
                </c:pt>
                <c:pt idx="8280">
                  <c:v>2149.0</c:v>
                </c:pt>
                <c:pt idx="8281">
                  <c:v>2150.0</c:v>
                </c:pt>
                <c:pt idx="8282">
                  <c:v>2151.0</c:v>
                </c:pt>
                <c:pt idx="8283">
                  <c:v>2152.0</c:v>
                </c:pt>
                <c:pt idx="8284">
                  <c:v>2153.0</c:v>
                </c:pt>
                <c:pt idx="8285">
                  <c:v>2154.0</c:v>
                </c:pt>
                <c:pt idx="8286">
                  <c:v>2155.0</c:v>
                </c:pt>
                <c:pt idx="8287">
                  <c:v>2155.0</c:v>
                </c:pt>
                <c:pt idx="8288">
                  <c:v>2155.0</c:v>
                </c:pt>
                <c:pt idx="8289">
                  <c:v>2155.0</c:v>
                </c:pt>
                <c:pt idx="8290">
                  <c:v>2155.0</c:v>
                </c:pt>
                <c:pt idx="8291">
                  <c:v>2155.0</c:v>
                </c:pt>
                <c:pt idx="8292">
                  <c:v>2155.0</c:v>
                </c:pt>
                <c:pt idx="8293">
                  <c:v>2155.0</c:v>
                </c:pt>
                <c:pt idx="8294">
                  <c:v>2155.0</c:v>
                </c:pt>
                <c:pt idx="8295">
                  <c:v>2155.0</c:v>
                </c:pt>
                <c:pt idx="8296">
                  <c:v>2155.0</c:v>
                </c:pt>
                <c:pt idx="8297">
                  <c:v>2156.0</c:v>
                </c:pt>
                <c:pt idx="8298">
                  <c:v>2157.0</c:v>
                </c:pt>
                <c:pt idx="8299">
                  <c:v>2157.0</c:v>
                </c:pt>
                <c:pt idx="8300">
                  <c:v>2157.0</c:v>
                </c:pt>
                <c:pt idx="8301">
                  <c:v>2157.0</c:v>
                </c:pt>
                <c:pt idx="8302">
                  <c:v>2157.0</c:v>
                </c:pt>
                <c:pt idx="8303">
                  <c:v>2157.0</c:v>
                </c:pt>
                <c:pt idx="8304">
                  <c:v>2157.0</c:v>
                </c:pt>
                <c:pt idx="8305">
                  <c:v>2157.0</c:v>
                </c:pt>
                <c:pt idx="8306">
                  <c:v>2157.0</c:v>
                </c:pt>
                <c:pt idx="8307">
                  <c:v>2157.0</c:v>
                </c:pt>
                <c:pt idx="8308">
                  <c:v>2157.0</c:v>
                </c:pt>
                <c:pt idx="8309">
                  <c:v>2157.0</c:v>
                </c:pt>
                <c:pt idx="8310">
                  <c:v>2158.0</c:v>
                </c:pt>
                <c:pt idx="8311">
                  <c:v>2158.0</c:v>
                </c:pt>
                <c:pt idx="8312">
                  <c:v>2158.0</c:v>
                </c:pt>
                <c:pt idx="8313">
                  <c:v>2159.0</c:v>
                </c:pt>
                <c:pt idx="8314">
                  <c:v>2159.0</c:v>
                </c:pt>
                <c:pt idx="8315">
                  <c:v>2159.0</c:v>
                </c:pt>
                <c:pt idx="8316">
                  <c:v>2159.0</c:v>
                </c:pt>
                <c:pt idx="8317">
                  <c:v>2159.0</c:v>
                </c:pt>
                <c:pt idx="8318">
                  <c:v>2159.0</c:v>
                </c:pt>
                <c:pt idx="8319">
                  <c:v>2160.0</c:v>
                </c:pt>
                <c:pt idx="8320">
                  <c:v>2160.0</c:v>
                </c:pt>
                <c:pt idx="8321">
                  <c:v>2161.0</c:v>
                </c:pt>
                <c:pt idx="8322">
                  <c:v>2162.0</c:v>
                </c:pt>
                <c:pt idx="8323">
                  <c:v>2162.0</c:v>
                </c:pt>
                <c:pt idx="8324">
                  <c:v>2162.0</c:v>
                </c:pt>
                <c:pt idx="8325">
                  <c:v>2162.0</c:v>
                </c:pt>
                <c:pt idx="8326">
                  <c:v>2162.0</c:v>
                </c:pt>
                <c:pt idx="8327">
                  <c:v>2162.0</c:v>
                </c:pt>
                <c:pt idx="8328">
                  <c:v>2162.0</c:v>
                </c:pt>
                <c:pt idx="8329">
                  <c:v>2162.0</c:v>
                </c:pt>
                <c:pt idx="8330">
                  <c:v>2162.0</c:v>
                </c:pt>
                <c:pt idx="8331">
                  <c:v>2163.0</c:v>
                </c:pt>
                <c:pt idx="8332">
                  <c:v>2163.0</c:v>
                </c:pt>
                <c:pt idx="8333">
                  <c:v>2163.0</c:v>
                </c:pt>
                <c:pt idx="8334">
                  <c:v>2163.0</c:v>
                </c:pt>
                <c:pt idx="8335">
                  <c:v>2163.0</c:v>
                </c:pt>
                <c:pt idx="8336">
                  <c:v>2163.0</c:v>
                </c:pt>
                <c:pt idx="8337">
                  <c:v>2164.0</c:v>
                </c:pt>
                <c:pt idx="8338">
                  <c:v>2164.0</c:v>
                </c:pt>
                <c:pt idx="8339">
                  <c:v>2164.0</c:v>
                </c:pt>
                <c:pt idx="8340">
                  <c:v>2165.0</c:v>
                </c:pt>
                <c:pt idx="8341">
                  <c:v>2165.0</c:v>
                </c:pt>
                <c:pt idx="8342">
                  <c:v>2166.0</c:v>
                </c:pt>
                <c:pt idx="8343">
                  <c:v>2166.0</c:v>
                </c:pt>
                <c:pt idx="8344">
                  <c:v>2166.0</c:v>
                </c:pt>
                <c:pt idx="8345">
                  <c:v>2167.0</c:v>
                </c:pt>
                <c:pt idx="8346">
                  <c:v>2167.0</c:v>
                </c:pt>
                <c:pt idx="8347">
                  <c:v>2167.0</c:v>
                </c:pt>
                <c:pt idx="8348">
                  <c:v>2167.0</c:v>
                </c:pt>
                <c:pt idx="8349">
                  <c:v>2167.0</c:v>
                </c:pt>
                <c:pt idx="8350">
                  <c:v>2168.0</c:v>
                </c:pt>
                <c:pt idx="8351">
                  <c:v>2168.0</c:v>
                </c:pt>
                <c:pt idx="8352">
                  <c:v>2168.0</c:v>
                </c:pt>
                <c:pt idx="8353">
                  <c:v>2168.0</c:v>
                </c:pt>
                <c:pt idx="8354">
                  <c:v>2168.0</c:v>
                </c:pt>
                <c:pt idx="8355">
                  <c:v>2168.0</c:v>
                </c:pt>
                <c:pt idx="8356">
                  <c:v>2168.0</c:v>
                </c:pt>
                <c:pt idx="8357">
                  <c:v>2168.0</c:v>
                </c:pt>
                <c:pt idx="8358">
                  <c:v>2168.0</c:v>
                </c:pt>
                <c:pt idx="8359">
                  <c:v>2168.0</c:v>
                </c:pt>
                <c:pt idx="8360">
                  <c:v>2169.0</c:v>
                </c:pt>
                <c:pt idx="8361">
                  <c:v>2169.0</c:v>
                </c:pt>
                <c:pt idx="8362">
                  <c:v>2169.0</c:v>
                </c:pt>
                <c:pt idx="8363">
                  <c:v>2169.0</c:v>
                </c:pt>
                <c:pt idx="8364">
                  <c:v>2170.0</c:v>
                </c:pt>
                <c:pt idx="8365">
                  <c:v>2170.0</c:v>
                </c:pt>
                <c:pt idx="8366">
                  <c:v>2170.0</c:v>
                </c:pt>
                <c:pt idx="8367">
                  <c:v>2170.0</c:v>
                </c:pt>
                <c:pt idx="8368">
                  <c:v>2170.0</c:v>
                </c:pt>
                <c:pt idx="8369">
                  <c:v>2170.0</c:v>
                </c:pt>
                <c:pt idx="8370">
                  <c:v>2170.0</c:v>
                </c:pt>
                <c:pt idx="8371">
                  <c:v>2171.0</c:v>
                </c:pt>
                <c:pt idx="8372">
                  <c:v>2171.0</c:v>
                </c:pt>
                <c:pt idx="8373">
                  <c:v>2171.0</c:v>
                </c:pt>
                <c:pt idx="8374">
                  <c:v>2171.0</c:v>
                </c:pt>
                <c:pt idx="8375">
                  <c:v>2171.0</c:v>
                </c:pt>
                <c:pt idx="8376">
                  <c:v>2171.0</c:v>
                </c:pt>
                <c:pt idx="8377">
                  <c:v>2171.0</c:v>
                </c:pt>
                <c:pt idx="8378">
                  <c:v>2171.0</c:v>
                </c:pt>
                <c:pt idx="8379">
                  <c:v>2171.0</c:v>
                </c:pt>
                <c:pt idx="8380">
                  <c:v>2171.0</c:v>
                </c:pt>
                <c:pt idx="8381">
                  <c:v>2171.0</c:v>
                </c:pt>
                <c:pt idx="8382">
                  <c:v>2171.0</c:v>
                </c:pt>
                <c:pt idx="8383">
                  <c:v>2171.0</c:v>
                </c:pt>
                <c:pt idx="8384">
                  <c:v>2171.0</c:v>
                </c:pt>
                <c:pt idx="8385">
                  <c:v>2171.0</c:v>
                </c:pt>
                <c:pt idx="8386">
                  <c:v>2171.0</c:v>
                </c:pt>
                <c:pt idx="8387">
                  <c:v>2171.0</c:v>
                </c:pt>
                <c:pt idx="8388">
                  <c:v>2171.0</c:v>
                </c:pt>
                <c:pt idx="8389">
                  <c:v>2171.0</c:v>
                </c:pt>
                <c:pt idx="8390">
                  <c:v>2171.0</c:v>
                </c:pt>
                <c:pt idx="8391">
                  <c:v>2172.0</c:v>
                </c:pt>
                <c:pt idx="8392">
                  <c:v>2173.0</c:v>
                </c:pt>
                <c:pt idx="8393">
                  <c:v>2173.0</c:v>
                </c:pt>
                <c:pt idx="8394">
                  <c:v>2174.0</c:v>
                </c:pt>
                <c:pt idx="8395">
                  <c:v>2174.0</c:v>
                </c:pt>
                <c:pt idx="8396">
                  <c:v>2174.0</c:v>
                </c:pt>
                <c:pt idx="8397">
                  <c:v>2174.0</c:v>
                </c:pt>
                <c:pt idx="8398">
                  <c:v>2174.0</c:v>
                </c:pt>
                <c:pt idx="8399">
                  <c:v>2174.0</c:v>
                </c:pt>
                <c:pt idx="8400">
                  <c:v>2175.0</c:v>
                </c:pt>
                <c:pt idx="8401">
                  <c:v>2176.0</c:v>
                </c:pt>
                <c:pt idx="8402">
                  <c:v>2177.0</c:v>
                </c:pt>
                <c:pt idx="8403">
                  <c:v>2177.0</c:v>
                </c:pt>
                <c:pt idx="8404">
                  <c:v>2178.0</c:v>
                </c:pt>
                <c:pt idx="8405">
                  <c:v>2179.0</c:v>
                </c:pt>
                <c:pt idx="8406">
                  <c:v>2179.0</c:v>
                </c:pt>
                <c:pt idx="8407">
                  <c:v>2180.0</c:v>
                </c:pt>
                <c:pt idx="8408">
                  <c:v>2180.0</c:v>
                </c:pt>
                <c:pt idx="8409">
                  <c:v>2180.0</c:v>
                </c:pt>
                <c:pt idx="8410">
                  <c:v>2180.0</c:v>
                </c:pt>
                <c:pt idx="8411">
                  <c:v>2180.0</c:v>
                </c:pt>
                <c:pt idx="8412">
                  <c:v>2180.0</c:v>
                </c:pt>
                <c:pt idx="8413">
                  <c:v>2180.0</c:v>
                </c:pt>
                <c:pt idx="8414">
                  <c:v>2181.0</c:v>
                </c:pt>
                <c:pt idx="8415">
                  <c:v>2182.0</c:v>
                </c:pt>
                <c:pt idx="8416">
                  <c:v>2183.0</c:v>
                </c:pt>
                <c:pt idx="8417">
                  <c:v>2184.0</c:v>
                </c:pt>
                <c:pt idx="8418">
                  <c:v>2184.0</c:v>
                </c:pt>
                <c:pt idx="8419">
                  <c:v>2185.0</c:v>
                </c:pt>
                <c:pt idx="8420">
                  <c:v>2186.0</c:v>
                </c:pt>
                <c:pt idx="8421">
                  <c:v>2186.0</c:v>
                </c:pt>
                <c:pt idx="8422">
                  <c:v>2186.0</c:v>
                </c:pt>
                <c:pt idx="8423">
                  <c:v>2187.0</c:v>
                </c:pt>
                <c:pt idx="8424">
                  <c:v>2187.0</c:v>
                </c:pt>
                <c:pt idx="8425">
                  <c:v>2187.0</c:v>
                </c:pt>
                <c:pt idx="8426">
                  <c:v>2187.0</c:v>
                </c:pt>
                <c:pt idx="8427">
                  <c:v>2187.0</c:v>
                </c:pt>
                <c:pt idx="8428">
                  <c:v>2187.0</c:v>
                </c:pt>
                <c:pt idx="8429">
                  <c:v>2187.0</c:v>
                </c:pt>
                <c:pt idx="8430">
                  <c:v>2188.0</c:v>
                </c:pt>
                <c:pt idx="8431">
                  <c:v>2188.0</c:v>
                </c:pt>
                <c:pt idx="8432">
                  <c:v>2189.0</c:v>
                </c:pt>
                <c:pt idx="8433">
                  <c:v>2190.0</c:v>
                </c:pt>
                <c:pt idx="8434">
                  <c:v>2191.0</c:v>
                </c:pt>
                <c:pt idx="8435">
                  <c:v>2192.0</c:v>
                </c:pt>
                <c:pt idx="8436">
                  <c:v>2193.0</c:v>
                </c:pt>
                <c:pt idx="8437">
                  <c:v>2194.0</c:v>
                </c:pt>
                <c:pt idx="8438">
                  <c:v>2195.0</c:v>
                </c:pt>
                <c:pt idx="8439">
                  <c:v>2196.0</c:v>
                </c:pt>
                <c:pt idx="8440">
                  <c:v>2197.0</c:v>
                </c:pt>
                <c:pt idx="8441">
                  <c:v>2198.0</c:v>
                </c:pt>
                <c:pt idx="8442">
                  <c:v>2199.0</c:v>
                </c:pt>
                <c:pt idx="8443">
                  <c:v>2200.0</c:v>
                </c:pt>
                <c:pt idx="8444">
                  <c:v>2201.0</c:v>
                </c:pt>
                <c:pt idx="8445">
                  <c:v>2202.0</c:v>
                </c:pt>
                <c:pt idx="8446">
                  <c:v>2203.0</c:v>
                </c:pt>
                <c:pt idx="8447">
                  <c:v>2204.0</c:v>
                </c:pt>
                <c:pt idx="8448">
                  <c:v>2205.0</c:v>
                </c:pt>
                <c:pt idx="8449">
                  <c:v>2206.0</c:v>
                </c:pt>
                <c:pt idx="8450">
                  <c:v>2207.0</c:v>
                </c:pt>
                <c:pt idx="8451">
                  <c:v>2208.0</c:v>
                </c:pt>
                <c:pt idx="8452">
                  <c:v>2209.0</c:v>
                </c:pt>
                <c:pt idx="8453">
                  <c:v>2210.0</c:v>
                </c:pt>
                <c:pt idx="8454">
                  <c:v>2211.0</c:v>
                </c:pt>
                <c:pt idx="8455">
                  <c:v>2212.0</c:v>
                </c:pt>
                <c:pt idx="8456">
                  <c:v>2213.0</c:v>
                </c:pt>
                <c:pt idx="8457">
                  <c:v>2214.0</c:v>
                </c:pt>
                <c:pt idx="8458">
                  <c:v>2215.0</c:v>
                </c:pt>
                <c:pt idx="8459">
                  <c:v>2216.0</c:v>
                </c:pt>
                <c:pt idx="8460">
                  <c:v>2217.0</c:v>
                </c:pt>
                <c:pt idx="8461">
                  <c:v>2218.0</c:v>
                </c:pt>
                <c:pt idx="8462">
                  <c:v>2218.0</c:v>
                </c:pt>
                <c:pt idx="8463">
                  <c:v>2218.0</c:v>
                </c:pt>
                <c:pt idx="8464">
                  <c:v>2218.0</c:v>
                </c:pt>
                <c:pt idx="8465">
                  <c:v>2218.0</c:v>
                </c:pt>
                <c:pt idx="8466">
                  <c:v>2218.0</c:v>
                </c:pt>
                <c:pt idx="8467">
                  <c:v>2218.0</c:v>
                </c:pt>
                <c:pt idx="8468">
                  <c:v>2219.0</c:v>
                </c:pt>
                <c:pt idx="8469">
                  <c:v>2219.0</c:v>
                </c:pt>
                <c:pt idx="8470">
                  <c:v>2219.0</c:v>
                </c:pt>
                <c:pt idx="8471">
                  <c:v>2219.0</c:v>
                </c:pt>
                <c:pt idx="8472">
                  <c:v>2219.0</c:v>
                </c:pt>
                <c:pt idx="8473">
                  <c:v>2220.0</c:v>
                </c:pt>
                <c:pt idx="8474">
                  <c:v>2221.0</c:v>
                </c:pt>
                <c:pt idx="8475">
                  <c:v>2221.0</c:v>
                </c:pt>
                <c:pt idx="8476">
                  <c:v>2221.0</c:v>
                </c:pt>
                <c:pt idx="8477">
                  <c:v>2221.0</c:v>
                </c:pt>
                <c:pt idx="8478">
                  <c:v>2222.0</c:v>
                </c:pt>
                <c:pt idx="8479">
                  <c:v>2222.0</c:v>
                </c:pt>
                <c:pt idx="8480">
                  <c:v>2222.0</c:v>
                </c:pt>
                <c:pt idx="8481">
                  <c:v>2223.0</c:v>
                </c:pt>
                <c:pt idx="8482">
                  <c:v>2223.0</c:v>
                </c:pt>
                <c:pt idx="8483">
                  <c:v>2223.0</c:v>
                </c:pt>
                <c:pt idx="8484">
                  <c:v>2223.0</c:v>
                </c:pt>
                <c:pt idx="8485">
                  <c:v>2223.0</c:v>
                </c:pt>
                <c:pt idx="8486">
                  <c:v>2223.0</c:v>
                </c:pt>
                <c:pt idx="8487">
                  <c:v>2223.0</c:v>
                </c:pt>
                <c:pt idx="8488">
                  <c:v>2223.0</c:v>
                </c:pt>
                <c:pt idx="8489">
                  <c:v>2223.0</c:v>
                </c:pt>
                <c:pt idx="8490">
                  <c:v>2223.0</c:v>
                </c:pt>
                <c:pt idx="8491">
                  <c:v>2223.0</c:v>
                </c:pt>
                <c:pt idx="8492">
                  <c:v>2223.0</c:v>
                </c:pt>
                <c:pt idx="8493">
                  <c:v>2223.0</c:v>
                </c:pt>
                <c:pt idx="8494">
                  <c:v>2223.0</c:v>
                </c:pt>
                <c:pt idx="8495">
                  <c:v>2223.0</c:v>
                </c:pt>
                <c:pt idx="8496">
                  <c:v>2223.0</c:v>
                </c:pt>
                <c:pt idx="8497">
                  <c:v>2223.0</c:v>
                </c:pt>
                <c:pt idx="8498">
                  <c:v>2223.0</c:v>
                </c:pt>
                <c:pt idx="8499">
                  <c:v>2223.0</c:v>
                </c:pt>
                <c:pt idx="8500">
                  <c:v>2223.0</c:v>
                </c:pt>
                <c:pt idx="8501">
                  <c:v>2223.0</c:v>
                </c:pt>
                <c:pt idx="8502">
                  <c:v>2223.0</c:v>
                </c:pt>
                <c:pt idx="8503">
                  <c:v>2223.0</c:v>
                </c:pt>
                <c:pt idx="8504">
                  <c:v>2223.0</c:v>
                </c:pt>
                <c:pt idx="8505">
                  <c:v>2223.0</c:v>
                </c:pt>
                <c:pt idx="8506">
                  <c:v>2223.0</c:v>
                </c:pt>
                <c:pt idx="8507">
                  <c:v>2223.0</c:v>
                </c:pt>
                <c:pt idx="8508">
                  <c:v>2223.0</c:v>
                </c:pt>
                <c:pt idx="8509">
                  <c:v>2224.0</c:v>
                </c:pt>
                <c:pt idx="8510">
                  <c:v>2224.0</c:v>
                </c:pt>
                <c:pt idx="8511">
                  <c:v>2224.0</c:v>
                </c:pt>
                <c:pt idx="8512">
                  <c:v>2224.0</c:v>
                </c:pt>
                <c:pt idx="8513">
                  <c:v>2225.0</c:v>
                </c:pt>
                <c:pt idx="8514">
                  <c:v>2225.0</c:v>
                </c:pt>
                <c:pt idx="8515">
                  <c:v>2225.0</c:v>
                </c:pt>
                <c:pt idx="8516">
                  <c:v>2225.0</c:v>
                </c:pt>
                <c:pt idx="8517">
                  <c:v>2225.0</c:v>
                </c:pt>
                <c:pt idx="8518">
                  <c:v>2225.0</c:v>
                </c:pt>
                <c:pt idx="8519">
                  <c:v>2225.0</c:v>
                </c:pt>
                <c:pt idx="8520">
                  <c:v>2225.0</c:v>
                </c:pt>
                <c:pt idx="8521">
                  <c:v>2225.0</c:v>
                </c:pt>
                <c:pt idx="8522">
                  <c:v>2225.0</c:v>
                </c:pt>
                <c:pt idx="8523">
                  <c:v>2225.0</c:v>
                </c:pt>
                <c:pt idx="8524">
                  <c:v>2225.0</c:v>
                </c:pt>
                <c:pt idx="8525">
                  <c:v>2225.0</c:v>
                </c:pt>
                <c:pt idx="8526">
                  <c:v>2225.0</c:v>
                </c:pt>
                <c:pt idx="8527">
                  <c:v>2225.0</c:v>
                </c:pt>
                <c:pt idx="8528">
                  <c:v>2225.0</c:v>
                </c:pt>
                <c:pt idx="8529">
                  <c:v>2225.0</c:v>
                </c:pt>
                <c:pt idx="8530">
                  <c:v>2225.0</c:v>
                </c:pt>
                <c:pt idx="8531">
                  <c:v>2225.0</c:v>
                </c:pt>
                <c:pt idx="8532">
                  <c:v>2225.0</c:v>
                </c:pt>
                <c:pt idx="8533">
                  <c:v>2225.0</c:v>
                </c:pt>
                <c:pt idx="8534">
                  <c:v>2226.0</c:v>
                </c:pt>
                <c:pt idx="8535">
                  <c:v>2226.0</c:v>
                </c:pt>
                <c:pt idx="8536">
                  <c:v>2226.0</c:v>
                </c:pt>
                <c:pt idx="8537">
                  <c:v>2226.0</c:v>
                </c:pt>
                <c:pt idx="8538">
                  <c:v>2226.0</c:v>
                </c:pt>
                <c:pt idx="8539">
                  <c:v>2226.0</c:v>
                </c:pt>
                <c:pt idx="8540">
                  <c:v>2226.0</c:v>
                </c:pt>
                <c:pt idx="8541">
                  <c:v>2226.0</c:v>
                </c:pt>
                <c:pt idx="8542">
                  <c:v>2226.0</c:v>
                </c:pt>
                <c:pt idx="8543">
                  <c:v>2226.0</c:v>
                </c:pt>
                <c:pt idx="8544">
                  <c:v>2226.0</c:v>
                </c:pt>
                <c:pt idx="8545">
                  <c:v>2227.0</c:v>
                </c:pt>
                <c:pt idx="8546">
                  <c:v>2228.0</c:v>
                </c:pt>
                <c:pt idx="8547">
                  <c:v>2228.0</c:v>
                </c:pt>
                <c:pt idx="8548">
                  <c:v>2228.0</c:v>
                </c:pt>
                <c:pt idx="8549">
                  <c:v>2229.0</c:v>
                </c:pt>
                <c:pt idx="8550">
                  <c:v>2229.0</c:v>
                </c:pt>
                <c:pt idx="8551">
                  <c:v>2229.0</c:v>
                </c:pt>
                <c:pt idx="8552">
                  <c:v>2229.0</c:v>
                </c:pt>
                <c:pt idx="8553">
                  <c:v>2229.0</c:v>
                </c:pt>
                <c:pt idx="8554">
                  <c:v>2229.0</c:v>
                </c:pt>
                <c:pt idx="8555">
                  <c:v>2230.0</c:v>
                </c:pt>
                <c:pt idx="8556">
                  <c:v>2230.0</c:v>
                </c:pt>
                <c:pt idx="8557">
                  <c:v>2230.0</c:v>
                </c:pt>
                <c:pt idx="8558">
                  <c:v>2231.0</c:v>
                </c:pt>
                <c:pt idx="8559">
                  <c:v>2232.0</c:v>
                </c:pt>
                <c:pt idx="8560">
                  <c:v>2232.0</c:v>
                </c:pt>
                <c:pt idx="8561">
                  <c:v>2232.0</c:v>
                </c:pt>
                <c:pt idx="8562">
                  <c:v>2233.0</c:v>
                </c:pt>
                <c:pt idx="8563">
                  <c:v>2233.0</c:v>
                </c:pt>
                <c:pt idx="8564">
                  <c:v>2233.0</c:v>
                </c:pt>
                <c:pt idx="8565">
                  <c:v>2234.0</c:v>
                </c:pt>
                <c:pt idx="8566">
                  <c:v>2235.0</c:v>
                </c:pt>
                <c:pt idx="8567">
                  <c:v>2236.0</c:v>
                </c:pt>
                <c:pt idx="8568">
                  <c:v>2236.0</c:v>
                </c:pt>
                <c:pt idx="8569">
                  <c:v>2236.0</c:v>
                </c:pt>
                <c:pt idx="8570">
                  <c:v>2236.0</c:v>
                </c:pt>
                <c:pt idx="8571">
                  <c:v>2236.0</c:v>
                </c:pt>
                <c:pt idx="8572">
                  <c:v>2237.0</c:v>
                </c:pt>
                <c:pt idx="8573">
                  <c:v>2237.0</c:v>
                </c:pt>
                <c:pt idx="8574">
                  <c:v>2238.0</c:v>
                </c:pt>
                <c:pt idx="8575">
                  <c:v>2239.0</c:v>
                </c:pt>
                <c:pt idx="8576">
                  <c:v>2240.0</c:v>
                </c:pt>
                <c:pt idx="8577">
                  <c:v>2240.0</c:v>
                </c:pt>
                <c:pt idx="8578">
                  <c:v>2240.0</c:v>
                </c:pt>
                <c:pt idx="8579">
                  <c:v>2241.0</c:v>
                </c:pt>
                <c:pt idx="8580">
                  <c:v>2241.0</c:v>
                </c:pt>
                <c:pt idx="8581">
                  <c:v>2241.0</c:v>
                </c:pt>
                <c:pt idx="8582">
                  <c:v>2241.0</c:v>
                </c:pt>
                <c:pt idx="8583">
                  <c:v>2242.0</c:v>
                </c:pt>
                <c:pt idx="8584">
                  <c:v>2243.0</c:v>
                </c:pt>
                <c:pt idx="8585">
                  <c:v>2243.0</c:v>
                </c:pt>
                <c:pt idx="8586">
                  <c:v>2243.0</c:v>
                </c:pt>
                <c:pt idx="8587">
                  <c:v>2244.0</c:v>
                </c:pt>
                <c:pt idx="8588">
                  <c:v>2245.0</c:v>
                </c:pt>
                <c:pt idx="8589">
                  <c:v>2245.0</c:v>
                </c:pt>
                <c:pt idx="8590">
                  <c:v>2245.0</c:v>
                </c:pt>
                <c:pt idx="8591">
                  <c:v>2245.0</c:v>
                </c:pt>
                <c:pt idx="8592">
                  <c:v>2245.0</c:v>
                </c:pt>
                <c:pt idx="8593">
                  <c:v>2246.0</c:v>
                </c:pt>
                <c:pt idx="8594">
                  <c:v>2246.0</c:v>
                </c:pt>
                <c:pt idx="8595">
                  <c:v>2247.0</c:v>
                </c:pt>
                <c:pt idx="8596">
                  <c:v>2247.0</c:v>
                </c:pt>
                <c:pt idx="8597">
                  <c:v>2248.0</c:v>
                </c:pt>
                <c:pt idx="8598">
                  <c:v>2249.0</c:v>
                </c:pt>
                <c:pt idx="8599">
                  <c:v>2249.0</c:v>
                </c:pt>
                <c:pt idx="8600">
                  <c:v>2250.0</c:v>
                </c:pt>
                <c:pt idx="8601">
                  <c:v>2250.0</c:v>
                </c:pt>
                <c:pt idx="8602">
                  <c:v>2250.0</c:v>
                </c:pt>
                <c:pt idx="8603">
                  <c:v>2250.0</c:v>
                </c:pt>
                <c:pt idx="8604">
                  <c:v>2250.0</c:v>
                </c:pt>
                <c:pt idx="8605">
                  <c:v>2250.0</c:v>
                </c:pt>
                <c:pt idx="8606">
                  <c:v>2250.0</c:v>
                </c:pt>
                <c:pt idx="8607">
                  <c:v>2251.0</c:v>
                </c:pt>
                <c:pt idx="8608">
                  <c:v>2252.0</c:v>
                </c:pt>
                <c:pt idx="8609">
                  <c:v>2253.0</c:v>
                </c:pt>
                <c:pt idx="8610">
                  <c:v>2253.0</c:v>
                </c:pt>
                <c:pt idx="8611">
                  <c:v>2254.0</c:v>
                </c:pt>
                <c:pt idx="8612">
                  <c:v>2255.0</c:v>
                </c:pt>
                <c:pt idx="8613">
                  <c:v>2256.0</c:v>
                </c:pt>
                <c:pt idx="8614">
                  <c:v>2257.0</c:v>
                </c:pt>
                <c:pt idx="8615">
                  <c:v>2258.0</c:v>
                </c:pt>
                <c:pt idx="8616">
                  <c:v>2258.0</c:v>
                </c:pt>
                <c:pt idx="8617">
                  <c:v>2258.0</c:v>
                </c:pt>
                <c:pt idx="8618">
                  <c:v>2258.0</c:v>
                </c:pt>
                <c:pt idx="8619">
                  <c:v>2258.0</c:v>
                </c:pt>
                <c:pt idx="8620">
                  <c:v>2258.0</c:v>
                </c:pt>
                <c:pt idx="8621">
                  <c:v>2259.0</c:v>
                </c:pt>
                <c:pt idx="8622">
                  <c:v>2260.0</c:v>
                </c:pt>
                <c:pt idx="8623">
                  <c:v>2260.0</c:v>
                </c:pt>
                <c:pt idx="8624">
                  <c:v>2260.0</c:v>
                </c:pt>
                <c:pt idx="8625">
                  <c:v>2260.0</c:v>
                </c:pt>
                <c:pt idx="8626">
                  <c:v>2260.0</c:v>
                </c:pt>
                <c:pt idx="8627">
                  <c:v>2261.0</c:v>
                </c:pt>
                <c:pt idx="8628">
                  <c:v>2262.0</c:v>
                </c:pt>
                <c:pt idx="8629">
                  <c:v>2262.0</c:v>
                </c:pt>
                <c:pt idx="8630">
                  <c:v>2263.0</c:v>
                </c:pt>
                <c:pt idx="8631">
                  <c:v>2263.0</c:v>
                </c:pt>
                <c:pt idx="8632">
                  <c:v>2263.0</c:v>
                </c:pt>
                <c:pt idx="8633">
                  <c:v>2263.0</c:v>
                </c:pt>
                <c:pt idx="8634">
                  <c:v>2263.0</c:v>
                </c:pt>
                <c:pt idx="8635">
                  <c:v>2263.0</c:v>
                </c:pt>
                <c:pt idx="8636">
                  <c:v>2263.0</c:v>
                </c:pt>
                <c:pt idx="8637">
                  <c:v>2264.0</c:v>
                </c:pt>
                <c:pt idx="8638">
                  <c:v>2264.0</c:v>
                </c:pt>
                <c:pt idx="8639">
                  <c:v>2265.0</c:v>
                </c:pt>
                <c:pt idx="8640">
                  <c:v>2265.0</c:v>
                </c:pt>
                <c:pt idx="8641">
                  <c:v>2265.0</c:v>
                </c:pt>
                <c:pt idx="8642">
                  <c:v>2265.0</c:v>
                </c:pt>
                <c:pt idx="8643">
                  <c:v>2266.0</c:v>
                </c:pt>
                <c:pt idx="8644">
                  <c:v>2267.0</c:v>
                </c:pt>
                <c:pt idx="8645">
                  <c:v>2268.0</c:v>
                </c:pt>
                <c:pt idx="8646">
                  <c:v>2268.0</c:v>
                </c:pt>
                <c:pt idx="8647">
                  <c:v>2269.0</c:v>
                </c:pt>
                <c:pt idx="8648">
                  <c:v>2270.0</c:v>
                </c:pt>
                <c:pt idx="8649">
                  <c:v>2270.0</c:v>
                </c:pt>
                <c:pt idx="8650">
                  <c:v>2271.0</c:v>
                </c:pt>
                <c:pt idx="8651">
                  <c:v>2271.0</c:v>
                </c:pt>
                <c:pt idx="8652">
                  <c:v>2271.0</c:v>
                </c:pt>
                <c:pt idx="8653">
                  <c:v>2271.0</c:v>
                </c:pt>
                <c:pt idx="8654">
                  <c:v>2271.0</c:v>
                </c:pt>
                <c:pt idx="8655">
                  <c:v>2272.0</c:v>
                </c:pt>
                <c:pt idx="8656">
                  <c:v>2272.0</c:v>
                </c:pt>
                <c:pt idx="8657">
                  <c:v>2272.0</c:v>
                </c:pt>
                <c:pt idx="8658">
                  <c:v>2272.0</c:v>
                </c:pt>
                <c:pt idx="8659">
                  <c:v>2272.0</c:v>
                </c:pt>
                <c:pt idx="8660">
                  <c:v>2273.0</c:v>
                </c:pt>
                <c:pt idx="8661">
                  <c:v>2274.0</c:v>
                </c:pt>
                <c:pt idx="8662">
                  <c:v>2274.0</c:v>
                </c:pt>
                <c:pt idx="8663">
                  <c:v>2274.0</c:v>
                </c:pt>
                <c:pt idx="8664">
                  <c:v>2275.0</c:v>
                </c:pt>
                <c:pt idx="8665">
                  <c:v>2276.0</c:v>
                </c:pt>
                <c:pt idx="8666">
                  <c:v>2276.0</c:v>
                </c:pt>
                <c:pt idx="8667">
                  <c:v>2277.0</c:v>
                </c:pt>
                <c:pt idx="8668">
                  <c:v>2277.0</c:v>
                </c:pt>
                <c:pt idx="8669">
                  <c:v>2277.0</c:v>
                </c:pt>
                <c:pt idx="8670">
                  <c:v>2277.0</c:v>
                </c:pt>
                <c:pt idx="8671">
                  <c:v>2277.0</c:v>
                </c:pt>
                <c:pt idx="8672">
                  <c:v>2277.0</c:v>
                </c:pt>
                <c:pt idx="8673">
                  <c:v>2277.0</c:v>
                </c:pt>
                <c:pt idx="8674">
                  <c:v>2277.0</c:v>
                </c:pt>
                <c:pt idx="8675">
                  <c:v>2278.0</c:v>
                </c:pt>
                <c:pt idx="8676">
                  <c:v>2278.0</c:v>
                </c:pt>
                <c:pt idx="8677">
                  <c:v>2278.0</c:v>
                </c:pt>
                <c:pt idx="8678">
                  <c:v>2278.0</c:v>
                </c:pt>
                <c:pt idx="8679">
                  <c:v>2278.0</c:v>
                </c:pt>
                <c:pt idx="8680">
                  <c:v>2278.0</c:v>
                </c:pt>
                <c:pt idx="8681">
                  <c:v>2279.0</c:v>
                </c:pt>
                <c:pt idx="8682">
                  <c:v>2280.0</c:v>
                </c:pt>
                <c:pt idx="8683">
                  <c:v>2281.0</c:v>
                </c:pt>
                <c:pt idx="8684">
                  <c:v>2281.0</c:v>
                </c:pt>
                <c:pt idx="8685">
                  <c:v>2282.0</c:v>
                </c:pt>
                <c:pt idx="8686">
                  <c:v>2283.0</c:v>
                </c:pt>
                <c:pt idx="8687">
                  <c:v>2283.0</c:v>
                </c:pt>
                <c:pt idx="8688">
                  <c:v>2284.0</c:v>
                </c:pt>
                <c:pt idx="8689">
                  <c:v>2284.0</c:v>
                </c:pt>
                <c:pt idx="8690">
                  <c:v>2284.0</c:v>
                </c:pt>
                <c:pt idx="8691">
                  <c:v>2284.0</c:v>
                </c:pt>
                <c:pt idx="8692">
                  <c:v>2284.0</c:v>
                </c:pt>
                <c:pt idx="8693">
                  <c:v>2284.0</c:v>
                </c:pt>
                <c:pt idx="8694">
                  <c:v>2284.0</c:v>
                </c:pt>
                <c:pt idx="8695">
                  <c:v>2284.0</c:v>
                </c:pt>
                <c:pt idx="8696">
                  <c:v>2284.0</c:v>
                </c:pt>
                <c:pt idx="8697">
                  <c:v>2284.0</c:v>
                </c:pt>
                <c:pt idx="8698">
                  <c:v>2284.0</c:v>
                </c:pt>
                <c:pt idx="8699">
                  <c:v>2284.0</c:v>
                </c:pt>
                <c:pt idx="8700">
                  <c:v>2285.0</c:v>
                </c:pt>
                <c:pt idx="8701">
                  <c:v>2285.0</c:v>
                </c:pt>
                <c:pt idx="8702">
                  <c:v>2286.0</c:v>
                </c:pt>
                <c:pt idx="8703">
                  <c:v>2286.0</c:v>
                </c:pt>
                <c:pt idx="8704">
                  <c:v>2286.0</c:v>
                </c:pt>
                <c:pt idx="8705">
                  <c:v>2287.0</c:v>
                </c:pt>
                <c:pt idx="8706">
                  <c:v>2287.0</c:v>
                </c:pt>
                <c:pt idx="8707">
                  <c:v>2287.0</c:v>
                </c:pt>
                <c:pt idx="8708">
                  <c:v>2288.0</c:v>
                </c:pt>
                <c:pt idx="8709">
                  <c:v>2289.0</c:v>
                </c:pt>
                <c:pt idx="8710">
                  <c:v>2289.0</c:v>
                </c:pt>
                <c:pt idx="8711">
                  <c:v>2289.0</c:v>
                </c:pt>
                <c:pt idx="8712">
                  <c:v>2289.0</c:v>
                </c:pt>
                <c:pt idx="8713">
                  <c:v>2289.0</c:v>
                </c:pt>
                <c:pt idx="8714">
                  <c:v>2290.0</c:v>
                </c:pt>
                <c:pt idx="8715">
                  <c:v>2291.0</c:v>
                </c:pt>
                <c:pt idx="8716">
                  <c:v>2291.0</c:v>
                </c:pt>
                <c:pt idx="8717">
                  <c:v>2291.0</c:v>
                </c:pt>
                <c:pt idx="8718">
                  <c:v>2291.0</c:v>
                </c:pt>
                <c:pt idx="8719">
                  <c:v>2292.0</c:v>
                </c:pt>
                <c:pt idx="8720">
                  <c:v>2292.0</c:v>
                </c:pt>
                <c:pt idx="8721">
                  <c:v>2292.0</c:v>
                </c:pt>
                <c:pt idx="8722">
                  <c:v>2293.0</c:v>
                </c:pt>
                <c:pt idx="8723">
                  <c:v>2294.0</c:v>
                </c:pt>
                <c:pt idx="8724">
                  <c:v>2295.0</c:v>
                </c:pt>
                <c:pt idx="8725">
                  <c:v>2295.0</c:v>
                </c:pt>
                <c:pt idx="8726">
                  <c:v>2296.0</c:v>
                </c:pt>
                <c:pt idx="8727">
                  <c:v>2297.0</c:v>
                </c:pt>
                <c:pt idx="8728">
                  <c:v>2297.0</c:v>
                </c:pt>
                <c:pt idx="8729">
                  <c:v>2298.0</c:v>
                </c:pt>
                <c:pt idx="8730">
                  <c:v>2298.0</c:v>
                </c:pt>
                <c:pt idx="8731">
                  <c:v>2298.0</c:v>
                </c:pt>
                <c:pt idx="8732">
                  <c:v>2299.0</c:v>
                </c:pt>
                <c:pt idx="8733">
                  <c:v>2299.0</c:v>
                </c:pt>
                <c:pt idx="8734">
                  <c:v>2300.0</c:v>
                </c:pt>
                <c:pt idx="8735">
                  <c:v>2301.0</c:v>
                </c:pt>
                <c:pt idx="8736">
                  <c:v>2301.0</c:v>
                </c:pt>
                <c:pt idx="8737">
                  <c:v>2301.0</c:v>
                </c:pt>
                <c:pt idx="8738">
                  <c:v>2301.0</c:v>
                </c:pt>
                <c:pt idx="8739">
                  <c:v>2301.0</c:v>
                </c:pt>
                <c:pt idx="8740">
                  <c:v>2301.0</c:v>
                </c:pt>
                <c:pt idx="8741">
                  <c:v>2301.0</c:v>
                </c:pt>
                <c:pt idx="8742">
                  <c:v>2301.0</c:v>
                </c:pt>
                <c:pt idx="8743">
                  <c:v>2301.0</c:v>
                </c:pt>
                <c:pt idx="8744">
                  <c:v>2301.0</c:v>
                </c:pt>
                <c:pt idx="8745">
                  <c:v>2301.0</c:v>
                </c:pt>
                <c:pt idx="8746">
                  <c:v>2301.0</c:v>
                </c:pt>
                <c:pt idx="8747">
                  <c:v>2301.0</c:v>
                </c:pt>
                <c:pt idx="8748">
                  <c:v>2301.0</c:v>
                </c:pt>
                <c:pt idx="8749">
                  <c:v>2301.0</c:v>
                </c:pt>
                <c:pt idx="8750">
                  <c:v>2301.0</c:v>
                </c:pt>
                <c:pt idx="8751">
                  <c:v>2301.0</c:v>
                </c:pt>
                <c:pt idx="8752">
                  <c:v>2301.0</c:v>
                </c:pt>
                <c:pt idx="8753">
                  <c:v>2301.0</c:v>
                </c:pt>
                <c:pt idx="8754">
                  <c:v>2301.0</c:v>
                </c:pt>
                <c:pt idx="8755">
                  <c:v>2301.0</c:v>
                </c:pt>
                <c:pt idx="8756">
                  <c:v>2301.0</c:v>
                </c:pt>
                <c:pt idx="8757">
                  <c:v>2301.0</c:v>
                </c:pt>
                <c:pt idx="8758">
                  <c:v>2301.0</c:v>
                </c:pt>
                <c:pt idx="8759">
                  <c:v>2301.0</c:v>
                </c:pt>
                <c:pt idx="8760">
                  <c:v>2301.0</c:v>
                </c:pt>
                <c:pt idx="8761">
                  <c:v>2301.0</c:v>
                </c:pt>
                <c:pt idx="8762">
                  <c:v>2301.0</c:v>
                </c:pt>
                <c:pt idx="8763">
                  <c:v>2301.0</c:v>
                </c:pt>
                <c:pt idx="8764">
                  <c:v>2301.0</c:v>
                </c:pt>
                <c:pt idx="8765">
                  <c:v>2301.0</c:v>
                </c:pt>
                <c:pt idx="8766">
                  <c:v>2301.0</c:v>
                </c:pt>
                <c:pt idx="8767">
                  <c:v>2301.0</c:v>
                </c:pt>
                <c:pt idx="8768">
                  <c:v>2301.0</c:v>
                </c:pt>
                <c:pt idx="8769">
                  <c:v>2301.0</c:v>
                </c:pt>
                <c:pt idx="8770">
                  <c:v>2301.0</c:v>
                </c:pt>
                <c:pt idx="8771">
                  <c:v>2301.0</c:v>
                </c:pt>
                <c:pt idx="8772">
                  <c:v>2301.0</c:v>
                </c:pt>
                <c:pt idx="8773">
                  <c:v>2302.0</c:v>
                </c:pt>
                <c:pt idx="8774">
                  <c:v>2302.0</c:v>
                </c:pt>
                <c:pt idx="8775">
                  <c:v>2303.0</c:v>
                </c:pt>
                <c:pt idx="8776">
                  <c:v>2303.0</c:v>
                </c:pt>
                <c:pt idx="8777">
                  <c:v>2304.0</c:v>
                </c:pt>
                <c:pt idx="8778">
                  <c:v>2305.0</c:v>
                </c:pt>
                <c:pt idx="8779">
                  <c:v>2306.0</c:v>
                </c:pt>
                <c:pt idx="8780">
                  <c:v>2307.0</c:v>
                </c:pt>
                <c:pt idx="8781">
                  <c:v>2307.0</c:v>
                </c:pt>
                <c:pt idx="8782">
                  <c:v>2308.0</c:v>
                </c:pt>
                <c:pt idx="8783">
                  <c:v>2308.0</c:v>
                </c:pt>
                <c:pt idx="8784">
                  <c:v>2308.0</c:v>
                </c:pt>
                <c:pt idx="8785">
                  <c:v>2308.0</c:v>
                </c:pt>
                <c:pt idx="8786">
                  <c:v>2308.0</c:v>
                </c:pt>
                <c:pt idx="8787">
                  <c:v>2308.0</c:v>
                </c:pt>
                <c:pt idx="8788">
                  <c:v>2308.0</c:v>
                </c:pt>
                <c:pt idx="8789">
                  <c:v>2308.0</c:v>
                </c:pt>
                <c:pt idx="8790">
                  <c:v>2309.0</c:v>
                </c:pt>
                <c:pt idx="8791">
                  <c:v>2309.0</c:v>
                </c:pt>
                <c:pt idx="8792">
                  <c:v>2309.0</c:v>
                </c:pt>
                <c:pt idx="8793">
                  <c:v>2309.0</c:v>
                </c:pt>
                <c:pt idx="8794">
                  <c:v>2309.0</c:v>
                </c:pt>
                <c:pt idx="8795">
                  <c:v>2309.0</c:v>
                </c:pt>
                <c:pt idx="8796">
                  <c:v>2309.0</c:v>
                </c:pt>
                <c:pt idx="8797">
                  <c:v>2309.0</c:v>
                </c:pt>
                <c:pt idx="8798">
                  <c:v>2309.0</c:v>
                </c:pt>
                <c:pt idx="8799">
                  <c:v>2309.0</c:v>
                </c:pt>
                <c:pt idx="8800">
                  <c:v>2309.0</c:v>
                </c:pt>
                <c:pt idx="8801">
                  <c:v>2309.0</c:v>
                </c:pt>
                <c:pt idx="8802">
                  <c:v>2309.0</c:v>
                </c:pt>
                <c:pt idx="8803">
                  <c:v>2309.0</c:v>
                </c:pt>
                <c:pt idx="8804">
                  <c:v>2309.0</c:v>
                </c:pt>
                <c:pt idx="8805">
                  <c:v>2309.0</c:v>
                </c:pt>
                <c:pt idx="8806">
                  <c:v>2309.0</c:v>
                </c:pt>
                <c:pt idx="8807">
                  <c:v>2309.0</c:v>
                </c:pt>
                <c:pt idx="8808">
                  <c:v>2309.0</c:v>
                </c:pt>
                <c:pt idx="8809">
                  <c:v>2309.0</c:v>
                </c:pt>
                <c:pt idx="8810">
                  <c:v>2309.0</c:v>
                </c:pt>
                <c:pt idx="8811">
                  <c:v>2309.0</c:v>
                </c:pt>
                <c:pt idx="8812">
                  <c:v>2309.0</c:v>
                </c:pt>
                <c:pt idx="8813">
                  <c:v>2309.0</c:v>
                </c:pt>
                <c:pt idx="8814">
                  <c:v>2309.0</c:v>
                </c:pt>
                <c:pt idx="8815">
                  <c:v>2309.0</c:v>
                </c:pt>
                <c:pt idx="8816">
                  <c:v>2309.0</c:v>
                </c:pt>
                <c:pt idx="8817">
                  <c:v>2309.0</c:v>
                </c:pt>
                <c:pt idx="8818">
                  <c:v>2309.0</c:v>
                </c:pt>
                <c:pt idx="8819">
                  <c:v>2309.0</c:v>
                </c:pt>
                <c:pt idx="8820">
                  <c:v>2310.0</c:v>
                </c:pt>
                <c:pt idx="8821">
                  <c:v>2310.0</c:v>
                </c:pt>
                <c:pt idx="8822">
                  <c:v>2310.0</c:v>
                </c:pt>
                <c:pt idx="8823">
                  <c:v>2310.0</c:v>
                </c:pt>
                <c:pt idx="8824">
                  <c:v>2311.0</c:v>
                </c:pt>
                <c:pt idx="8825">
                  <c:v>2311.0</c:v>
                </c:pt>
                <c:pt idx="8826">
                  <c:v>2312.0</c:v>
                </c:pt>
                <c:pt idx="8827">
                  <c:v>2312.0</c:v>
                </c:pt>
                <c:pt idx="8828">
                  <c:v>2312.0</c:v>
                </c:pt>
                <c:pt idx="8829">
                  <c:v>2313.0</c:v>
                </c:pt>
                <c:pt idx="8830">
                  <c:v>2314.0</c:v>
                </c:pt>
                <c:pt idx="8831">
                  <c:v>2315.0</c:v>
                </c:pt>
                <c:pt idx="8832">
                  <c:v>2316.0</c:v>
                </c:pt>
                <c:pt idx="8833">
                  <c:v>2316.0</c:v>
                </c:pt>
                <c:pt idx="8834">
                  <c:v>2316.0</c:v>
                </c:pt>
                <c:pt idx="8835">
                  <c:v>2316.0</c:v>
                </c:pt>
                <c:pt idx="8836">
                  <c:v>2316.0</c:v>
                </c:pt>
                <c:pt idx="8837">
                  <c:v>2316.0</c:v>
                </c:pt>
                <c:pt idx="8838">
                  <c:v>2317.0</c:v>
                </c:pt>
                <c:pt idx="8839">
                  <c:v>2318.0</c:v>
                </c:pt>
                <c:pt idx="8840">
                  <c:v>2318.0</c:v>
                </c:pt>
                <c:pt idx="8841">
                  <c:v>2318.0</c:v>
                </c:pt>
                <c:pt idx="8842">
                  <c:v>2319.0</c:v>
                </c:pt>
                <c:pt idx="8843">
                  <c:v>2319.0</c:v>
                </c:pt>
                <c:pt idx="8844">
                  <c:v>2320.0</c:v>
                </c:pt>
                <c:pt idx="8845">
                  <c:v>2321.0</c:v>
                </c:pt>
                <c:pt idx="8846">
                  <c:v>2321.0</c:v>
                </c:pt>
                <c:pt idx="8847">
                  <c:v>2321.0</c:v>
                </c:pt>
                <c:pt idx="8848">
                  <c:v>2321.0</c:v>
                </c:pt>
                <c:pt idx="8849">
                  <c:v>2321.0</c:v>
                </c:pt>
                <c:pt idx="8850">
                  <c:v>2321.0</c:v>
                </c:pt>
                <c:pt idx="8851">
                  <c:v>2321.0</c:v>
                </c:pt>
                <c:pt idx="8852">
                  <c:v>2321.0</c:v>
                </c:pt>
                <c:pt idx="8853">
                  <c:v>2321.0</c:v>
                </c:pt>
                <c:pt idx="8854">
                  <c:v>2321.0</c:v>
                </c:pt>
                <c:pt idx="8855">
                  <c:v>2321.0</c:v>
                </c:pt>
                <c:pt idx="8856">
                  <c:v>2321.0</c:v>
                </c:pt>
                <c:pt idx="8857">
                  <c:v>2321.0</c:v>
                </c:pt>
                <c:pt idx="8858">
                  <c:v>2321.0</c:v>
                </c:pt>
                <c:pt idx="8859">
                  <c:v>2321.0</c:v>
                </c:pt>
                <c:pt idx="8860">
                  <c:v>2321.0</c:v>
                </c:pt>
                <c:pt idx="8861">
                  <c:v>2321.0</c:v>
                </c:pt>
                <c:pt idx="8862">
                  <c:v>2321.0</c:v>
                </c:pt>
                <c:pt idx="8863">
                  <c:v>2321.0</c:v>
                </c:pt>
                <c:pt idx="8864">
                  <c:v>2321.0</c:v>
                </c:pt>
                <c:pt idx="8865">
                  <c:v>2321.0</c:v>
                </c:pt>
                <c:pt idx="8866">
                  <c:v>2321.0</c:v>
                </c:pt>
                <c:pt idx="8867">
                  <c:v>2321.0</c:v>
                </c:pt>
                <c:pt idx="8868">
                  <c:v>2321.0</c:v>
                </c:pt>
                <c:pt idx="8869">
                  <c:v>2321.0</c:v>
                </c:pt>
                <c:pt idx="8870">
                  <c:v>2321.0</c:v>
                </c:pt>
                <c:pt idx="8871">
                  <c:v>2322.0</c:v>
                </c:pt>
                <c:pt idx="8872">
                  <c:v>2323.0</c:v>
                </c:pt>
                <c:pt idx="8873">
                  <c:v>2323.0</c:v>
                </c:pt>
                <c:pt idx="8874">
                  <c:v>2323.0</c:v>
                </c:pt>
                <c:pt idx="8875">
                  <c:v>2323.0</c:v>
                </c:pt>
                <c:pt idx="8876">
                  <c:v>2323.0</c:v>
                </c:pt>
                <c:pt idx="8877">
                  <c:v>2323.0</c:v>
                </c:pt>
                <c:pt idx="8878">
                  <c:v>2323.0</c:v>
                </c:pt>
                <c:pt idx="8879">
                  <c:v>2323.0</c:v>
                </c:pt>
                <c:pt idx="8880">
                  <c:v>2323.0</c:v>
                </c:pt>
                <c:pt idx="8881">
                  <c:v>2323.0</c:v>
                </c:pt>
                <c:pt idx="8882">
                  <c:v>2323.0</c:v>
                </c:pt>
                <c:pt idx="8883">
                  <c:v>2323.0</c:v>
                </c:pt>
                <c:pt idx="8884">
                  <c:v>2323.0</c:v>
                </c:pt>
                <c:pt idx="8885">
                  <c:v>2323.0</c:v>
                </c:pt>
                <c:pt idx="8886">
                  <c:v>2323.0</c:v>
                </c:pt>
                <c:pt idx="8887">
                  <c:v>2323.0</c:v>
                </c:pt>
                <c:pt idx="8888">
                  <c:v>2323.0</c:v>
                </c:pt>
                <c:pt idx="8889">
                  <c:v>2323.0</c:v>
                </c:pt>
                <c:pt idx="8890">
                  <c:v>2323.0</c:v>
                </c:pt>
                <c:pt idx="8891">
                  <c:v>2323.0</c:v>
                </c:pt>
                <c:pt idx="8892">
                  <c:v>2323.0</c:v>
                </c:pt>
                <c:pt idx="8893">
                  <c:v>2324.0</c:v>
                </c:pt>
                <c:pt idx="8894">
                  <c:v>2325.0</c:v>
                </c:pt>
                <c:pt idx="8895">
                  <c:v>2325.0</c:v>
                </c:pt>
                <c:pt idx="8896">
                  <c:v>2325.0</c:v>
                </c:pt>
                <c:pt idx="8897">
                  <c:v>2325.0</c:v>
                </c:pt>
                <c:pt idx="8898">
                  <c:v>2325.0</c:v>
                </c:pt>
                <c:pt idx="8899">
                  <c:v>2325.0</c:v>
                </c:pt>
                <c:pt idx="8900">
                  <c:v>2325.0</c:v>
                </c:pt>
                <c:pt idx="8901">
                  <c:v>2325.0</c:v>
                </c:pt>
                <c:pt idx="8902">
                  <c:v>2325.0</c:v>
                </c:pt>
                <c:pt idx="8903">
                  <c:v>2325.0</c:v>
                </c:pt>
                <c:pt idx="8904">
                  <c:v>2325.0</c:v>
                </c:pt>
                <c:pt idx="8905">
                  <c:v>2325.0</c:v>
                </c:pt>
                <c:pt idx="8906">
                  <c:v>2325.0</c:v>
                </c:pt>
                <c:pt idx="8907">
                  <c:v>2326.0</c:v>
                </c:pt>
                <c:pt idx="8908">
                  <c:v>2327.0</c:v>
                </c:pt>
                <c:pt idx="8909">
                  <c:v>2327.0</c:v>
                </c:pt>
                <c:pt idx="8910">
                  <c:v>2327.0</c:v>
                </c:pt>
                <c:pt idx="8911">
                  <c:v>2327.0</c:v>
                </c:pt>
                <c:pt idx="8912">
                  <c:v>2328.0</c:v>
                </c:pt>
                <c:pt idx="8913">
                  <c:v>2328.0</c:v>
                </c:pt>
                <c:pt idx="8914">
                  <c:v>2328.0</c:v>
                </c:pt>
                <c:pt idx="8915">
                  <c:v>2328.0</c:v>
                </c:pt>
                <c:pt idx="8916">
                  <c:v>2328.0</c:v>
                </c:pt>
                <c:pt idx="8917">
                  <c:v>2329.0</c:v>
                </c:pt>
                <c:pt idx="8918">
                  <c:v>2329.0</c:v>
                </c:pt>
                <c:pt idx="8919">
                  <c:v>2329.0</c:v>
                </c:pt>
                <c:pt idx="8920">
                  <c:v>2329.0</c:v>
                </c:pt>
                <c:pt idx="8921">
                  <c:v>2329.0</c:v>
                </c:pt>
                <c:pt idx="8922">
                  <c:v>2329.0</c:v>
                </c:pt>
                <c:pt idx="8923">
                  <c:v>2329.0</c:v>
                </c:pt>
                <c:pt idx="8924">
                  <c:v>2329.0</c:v>
                </c:pt>
                <c:pt idx="8925">
                  <c:v>2329.0</c:v>
                </c:pt>
                <c:pt idx="8926">
                  <c:v>2329.0</c:v>
                </c:pt>
                <c:pt idx="8927">
                  <c:v>2329.0</c:v>
                </c:pt>
                <c:pt idx="8928">
                  <c:v>2329.0</c:v>
                </c:pt>
                <c:pt idx="8929">
                  <c:v>2329.0</c:v>
                </c:pt>
                <c:pt idx="8930">
                  <c:v>2329.0</c:v>
                </c:pt>
                <c:pt idx="8931">
                  <c:v>2329.0</c:v>
                </c:pt>
                <c:pt idx="8932">
                  <c:v>2329.0</c:v>
                </c:pt>
                <c:pt idx="8933">
                  <c:v>2329.0</c:v>
                </c:pt>
                <c:pt idx="8934">
                  <c:v>2329.0</c:v>
                </c:pt>
                <c:pt idx="8935">
                  <c:v>2330.0</c:v>
                </c:pt>
                <c:pt idx="8936">
                  <c:v>2330.0</c:v>
                </c:pt>
                <c:pt idx="8937">
                  <c:v>2330.0</c:v>
                </c:pt>
                <c:pt idx="8938">
                  <c:v>2330.0</c:v>
                </c:pt>
                <c:pt idx="8939">
                  <c:v>2330.0</c:v>
                </c:pt>
                <c:pt idx="8940">
                  <c:v>2330.0</c:v>
                </c:pt>
                <c:pt idx="8941">
                  <c:v>2330.0</c:v>
                </c:pt>
                <c:pt idx="8942">
                  <c:v>2331.0</c:v>
                </c:pt>
                <c:pt idx="8943">
                  <c:v>2331.0</c:v>
                </c:pt>
                <c:pt idx="8944">
                  <c:v>2331.0</c:v>
                </c:pt>
                <c:pt idx="8945">
                  <c:v>2331.0</c:v>
                </c:pt>
                <c:pt idx="8946">
                  <c:v>2331.0</c:v>
                </c:pt>
                <c:pt idx="8947">
                  <c:v>2331.0</c:v>
                </c:pt>
                <c:pt idx="8948">
                  <c:v>2331.0</c:v>
                </c:pt>
                <c:pt idx="8949">
                  <c:v>2332.0</c:v>
                </c:pt>
                <c:pt idx="8950">
                  <c:v>2333.0</c:v>
                </c:pt>
                <c:pt idx="8951">
                  <c:v>2333.0</c:v>
                </c:pt>
                <c:pt idx="8952">
                  <c:v>2333.0</c:v>
                </c:pt>
                <c:pt idx="8953">
                  <c:v>2333.0</c:v>
                </c:pt>
                <c:pt idx="8954">
                  <c:v>2333.0</c:v>
                </c:pt>
                <c:pt idx="8955">
                  <c:v>2333.0</c:v>
                </c:pt>
                <c:pt idx="8956">
                  <c:v>2333.0</c:v>
                </c:pt>
                <c:pt idx="8957">
                  <c:v>2333.0</c:v>
                </c:pt>
                <c:pt idx="8958">
                  <c:v>2333.0</c:v>
                </c:pt>
                <c:pt idx="8959">
                  <c:v>2334.0</c:v>
                </c:pt>
                <c:pt idx="8960">
                  <c:v>2335.0</c:v>
                </c:pt>
                <c:pt idx="8961">
                  <c:v>2335.0</c:v>
                </c:pt>
                <c:pt idx="8962">
                  <c:v>2335.0</c:v>
                </c:pt>
                <c:pt idx="8963">
                  <c:v>2335.0</c:v>
                </c:pt>
                <c:pt idx="8964">
                  <c:v>2336.0</c:v>
                </c:pt>
                <c:pt idx="8965">
                  <c:v>2336.0</c:v>
                </c:pt>
                <c:pt idx="8966">
                  <c:v>2336.0</c:v>
                </c:pt>
                <c:pt idx="8967">
                  <c:v>2336.0</c:v>
                </c:pt>
                <c:pt idx="8968">
                  <c:v>2336.0</c:v>
                </c:pt>
                <c:pt idx="8969">
                  <c:v>2336.0</c:v>
                </c:pt>
                <c:pt idx="8970">
                  <c:v>2336.0</c:v>
                </c:pt>
                <c:pt idx="8971">
                  <c:v>2336.0</c:v>
                </c:pt>
                <c:pt idx="8972">
                  <c:v>2336.0</c:v>
                </c:pt>
                <c:pt idx="8973">
                  <c:v>2336.0</c:v>
                </c:pt>
                <c:pt idx="8974">
                  <c:v>2336.0</c:v>
                </c:pt>
                <c:pt idx="8975">
                  <c:v>2337.0</c:v>
                </c:pt>
                <c:pt idx="8976">
                  <c:v>2337.0</c:v>
                </c:pt>
                <c:pt idx="8977">
                  <c:v>2338.0</c:v>
                </c:pt>
                <c:pt idx="8978">
                  <c:v>2339.0</c:v>
                </c:pt>
                <c:pt idx="8979">
                  <c:v>2340.0</c:v>
                </c:pt>
                <c:pt idx="8980">
                  <c:v>2340.0</c:v>
                </c:pt>
                <c:pt idx="8981">
                  <c:v>2340.0</c:v>
                </c:pt>
                <c:pt idx="8982">
                  <c:v>2341.0</c:v>
                </c:pt>
                <c:pt idx="8983">
                  <c:v>2341.0</c:v>
                </c:pt>
                <c:pt idx="8984">
                  <c:v>2341.0</c:v>
                </c:pt>
                <c:pt idx="8985">
                  <c:v>2342.0</c:v>
                </c:pt>
                <c:pt idx="8986">
                  <c:v>2343.0</c:v>
                </c:pt>
                <c:pt idx="8987">
                  <c:v>2344.0</c:v>
                </c:pt>
                <c:pt idx="8988">
                  <c:v>2345.0</c:v>
                </c:pt>
                <c:pt idx="8989">
                  <c:v>2345.0</c:v>
                </c:pt>
                <c:pt idx="8990">
                  <c:v>2345.0</c:v>
                </c:pt>
                <c:pt idx="8991">
                  <c:v>2345.0</c:v>
                </c:pt>
                <c:pt idx="8992">
                  <c:v>2345.0</c:v>
                </c:pt>
                <c:pt idx="8993">
                  <c:v>2346.0</c:v>
                </c:pt>
                <c:pt idx="8994">
                  <c:v>2347.0</c:v>
                </c:pt>
                <c:pt idx="8995">
                  <c:v>2348.0</c:v>
                </c:pt>
                <c:pt idx="8996">
                  <c:v>2348.0</c:v>
                </c:pt>
                <c:pt idx="8997">
                  <c:v>2349.0</c:v>
                </c:pt>
                <c:pt idx="8998">
                  <c:v>2350.0</c:v>
                </c:pt>
                <c:pt idx="8999">
                  <c:v>2350.0</c:v>
                </c:pt>
                <c:pt idx="9000">
                  <c:v>2351.0</c:v>
                </c:pt>
                <c:pt idx="9001">
                  <c:v>2352.0</c:v>
                </c:pt>
                <c:pt idx="9002">
                  <c:v>2353.0</c:v>
                </c:pt>
                <c:pt idx="9003">
                  <c:v>2354.0</c:v>
                </c:pt>
                <c:pt idx="9004">
                  <c:v>2355.0</c:v>
                </c:pt>
                <c:pt idx="9005">
                  <c:v>2356.0</c:v>
                </c:pt>
                <c:pt idx="9006">
                  <c:v>2357.0</c:v>
                </c:pt>
                <c:pt idx="9007">
                  <c:v>2358.0</c:v>
                </c:pt>
                <c:pt idx="9008">
                  <c:v>2359.0</c:v>
                </c:pt>
                <c:pt idx="9009">
                  <c:v>2360.0</c:v>
                </c:pt>
                <c:pt idx="9010">
                  <c:v>2360.0</c:v>
                </c:pt>
                <c:pt idx="9011">
                  <c:v>2360.0</c:v>
                </c:pt>
                <c:pt idx="9012">
                  <c:v>2360.0</c:v>
                </c:pt>
                <c:pt idx="9013">
                  <c:v>2360.0</c:v>
                </c:pt>
                <c:pt idx="9014">
                  <c:v>2361.0</c:v>
                </c:pt>
                <c:pt idx="9015">
                  <c:v>2362.0</c:v>
                </c:pt>
                <c:pt idx="9016">
                  <c:v>2363.0</c:v>
                </c:pt>
                <c:pt idx="9017">
                  <c:v>2364.0</c:v>
                </c:pt>
                <c:pt idx="9018">
                  <c:v>2365.0</c:v>
                </c:pt>
                <c:pt idx="9019">
                  <c:v>2365.0</c:v>
                </c:pt>
                <c:pt idx="9020">
                  <c:v>2366.0</c:v>
                </c:pt>
                <c:pt idx="9021">
                  <c:v>2366.0</c:v>
                </c:pt>
                <c:pt idx="9022">
                  <c:v>2366.0</c:v>
                </c:pt>
                <c:pt idx="9023">
                  <c:v>2366.0</c:v>
                </c:pt>
                <c:pt idx="9024">
                  <c:v>2367.0</c:v>
                </c:pt>
                <c:pt idx="9025">
                  <c:v>2368.0</c:v>
                </c:pt>
                <c:pt idx="9026">
                  <c:v>2369.0</c:v>
                </c:pt>
                <c:pt idx="9027">
                  <c:v>2370.0</c:v>
                </c:pt>
                <c:pt idx="9028">
                  <c:v>2370.0</c:v>
                </c:pt>
                <c:pt idx="9029">
                  <c:v>2370.0</c:v>
                </c:pt>
                <c:pt idx="9030">
                  <c:v>2371.0</c:v>
                </c:pt>
                <c:pt idx="9031">
                  <c:v>2372.0</c:v>
                </c:pt>
                <c:pt idx="9032">
                  <c:v>2372.0</c:v>
                </c:pt>
                <c:pt idx="9033">
                  <c:v>2372.0</c:v>
                </c:pt>
                <c:pt idx="9034">
                  <c:v>2372.0</c:v>
                </c:pt>
                <c:pt idx="9035">
                  <c:v>2372.0</c:v>
                </c:pt>
                <c:pt idx="9036">
                  <c:v>2372.0</c:v>
                </c:pt>
                <c:pt idx="9037">
                  <c:v>2372.0</c:v>
                </c:pt>
                <c:pt idx="9038">
                  <c:v>2372.0</c:v>
                </c:pt>
                <c:pt idx="9039">
                  <c:v>2372.0</c:v>
                </c:pt>
                <c:pt idx="9040">
                  <c:v>2372.0</c:v>
                </c:pt>
                <c:pt idx="9041">
                  <c:v>2372.0</c:v>
                </c:pt>
                <c:pt idx="9042">
                  <c:v>2373.0</c:v>
                </c:pt>
                <c:pt idx="9043">
                  <c:v>2373.0</c:v>
                </c:pt>
                <c:pt idx="9044">
                  <c:v>2374.0</c:v>
                </c:pt>
                <c:pt idx="9045">
                  <c:v>2375.0</c:v>
                </c:pt>
                <c:pt idx="9046">
                  <c:v>2375.0</c:v>
                </c:pt>
                <c:pt idx="9047">
                  <c:v>2375.0</c:v>
                </c:pt>
                <c:pt idx="9048">
                  <c:v>2375.0</c:v>
                </c:pt>
                <c:pt idx="9049">
                  <c:v>2376.0</c:v>
                </c:pt>
                <c:pt idx="9050">
                  <c:v>2376.0</c:v>
                </c:pt>
                <c:pt idx="9051">
                  <c:v>2376.0</c:v>
                </c:pt>
                <c:pt idx="9052">
                  <c:v>2376.0</c:v>
                </c:pt>
                <c:pt idx="9053">
                  <c:v>2377.0</c:v>
                </c:pt>
                <c:pt idx="9054">
                  <c:v>2377.0</c:v>
                </c:pt>
                <c:pt idx="9055">
                  <c:v>2377.0</c:v>
                </c:pt>
                <c:pt idx="9056">
                  <c:v>2378.0</c:v>
                </c:pt>
                <c:pt idx="9057">
                  <c:v>2379.0</c:v>
                </c:pt>
                <c:pt idx="9058">
                  <c:v>2379.0</c:v>
                </c:pt>
                <c:pt idx="9059">
                  <c:v>2379.0</c:v>
                </c:pt>
                <c:pt idx="9060">
                  <c:v>2379.0</c:v>
                </c:pt>
                <c:pt idx="9061">
                  <c:v>2379.0</c:v>
                </c:pt>
                <c:pt idx="9062">
                  <c:v>2379.0</c:v>
                </c:pt>
                <c:pt idx="9063">
                  <c:v>2380.0</c:v>
                </c:pt>
                <c:pt idx="9064">
                  <c:v>2380.0</c:v>
                </c:pt>
                <c:pt idx="9065">
                  <c:v>2381.0</c:v>
                </c:pt>
                <c:pt idx="9066">
                  <c:v>2382.0</c:v>
                </c:pt>
                <c:pt idx="9067">
                  <c:v>2383.0</c:v>
                </c:pt>
                <c:pt idx="9068">
                  <c:v>2383.0</c:v>
                </c:pt>
                <c:pt idx="9069">
                  <c:v>2383.0</c:v>
                </c:pt>
                <c:pt idx="9070">
                  <c:v>2384.0</c:v>
                </c:pt>
                <c:pt idx="9071">
                  <c:v>2385.0</c:v>
                </c:pt>
                <c:pt idx="9072">
                  <c:v>2385.0</c:v>
                </c:pt>
                <c:pt idx="9073">
                  <c:v>2385.0</c:v>
                </c:pt>
                <c:pt idx="9074">
                  <c:v>2385.0</c:v>
                </c:pt>
                <c:pt idx="9075">
                  <c:v>2385.0</c:v>
                </c:pt>
                <c:pt idx="9076">
                  <c:v>2385.0</c:v>
                </c:pt>
                <c:pt idx="9077">
                  <c:v>2385.0</c:v>
                </c:pt>
                <c:pt idx="9078">
                  <c:v>2385.0</c:v>
                </c:pt>
                <c:pt idx="9079">
                  <c:v>2385.0</c:v>
                </c:pt>
                <c:pt idx="9080">
                  <c:v>2385.0</c:v>
                </c:pt>
                <c:pt idx="9081">
                  <c:v>2385.0</c:v>
                </c:pt>
                <c:pt idx="9082">
                  <c:v>2385.0</c:v>
                </c:pt>
                <c:pt idx="9083">
                  <c:v>2385.0</c:v>
                </c:pt>
                <c:pt idx="9084">
                  <c:v>2385.0</c:v>
                </c:pt>
                <c:pt idx="9085">
                  <c:v>2385.0</c:v>
                </c:pt>
                <c:pt idx="9086">
                  <c:v>2385.0</c:v>
                </c:pt>
                <c:pt idx="9087">
                  <c:v>2385.0</c:v>
                </c:pt>
                <c:pt idx="9088">
                  <c:v>2385.0</c:v>
                </c:pt>
                <c:pt idx="9089">
                  <c:v>2385.0</c:v>
                </c:pt>
                <c:pt idx="9090">
                  <c:v>2385.0</c:v>
                </c:pt>
                <c:pt idx="9091">
                  <c:v>2385.0</c:v>
                </c:pt>
                <c:pt idx="9092">
                  <c:v>2385.0</c:v>
                </c:pt>
                <c:pt idx="9093">
                  <c:v>2385.0</c:v>
                </c:pt>
                <c:pt idx="9094">
                  <c:v>2385.0</c:v>
                </c:pt>
                <c:pt idx="9095">
                  <c:v>2385.0</c:v>
                </c:pt>
                <c:pt idx="9096">
                  <c:v>2385.0</c:v>
                </c:pt>
                <c:pt idx="9097">
                  <c:v>2385.0</c:v>
                </c:pt>
                <c:pt idx="9098">
                  <c:v>2385.0</c:v>
                </c:pt>
                <c:pt idx="9099">
                  <c:v>2385.0</c:v>
                </c:pt>
                <c:pt idx="9100">
                  <c:v>2385.0</c:v>
                </c:pt>
                <c:pt idx="9101">
                  <c:v>2385.0</c:v>
                </c:pt>
                <c:pt idx="9102">
                  <c:v>2385.0</c:v>
                </c:pt>
                <c:pt idx="9103">
                  <c:v>2386.0</c:v>
                </c:pt>
                <c:pt idx="9104">
                  <c:v>2386.0</c:v>
                </c:pt>
                <c:pt idx="9105">
                  <c:v>2386.0</c:v>
                </c:pt>
                <c:pt idx="9106">
                  <c:v>2386.0</c:v>
                </c:pt>
                <c:pt idx="9107">
                  <c:v>2386.0</c:v>
                </c:pt>
                <c:pt idx="9108">
                  <c:v>2387.0</c:v>
                </c:pt>
                <c:pt idx="9109">
                  <c:v>2387.0</c:v>
                </c:pt>
                <c:pt idx="9110">
                  <c:v>2387.0</c:v>
                </c:pt>
                <c:pt idx="9111">
                  <c:v>2387.0</c:v>
                </c:pt>
                <c:pt idx="9112">
                  <c:v>2387.0</c:v>
                </c:pt>
                <c:pt idx="9113">
                  <c:v>2387.0</c:v>
                </c:pt>
                <c:pt idx="9114">
                  <c:v>2387.0</c:v>
                </c:pt>
                <c:pt idx="9115">
                  <c:v>2388.0</c:v>
                </c:pt>
                <c:pt idx="9116">
                  <c:v>2389.0</c:v>
                </c:pt>
                <c:pt idx="9117">
                  <c:v>2389.0</c:v>
                </c:pt>
                <c:pt idx="9118">
                  <c:v>2389.0</c:v>
                </c:pt>
                <c:pt idx="9119">
                  <c:v>2389.0</c:v>
                </c:pt>
                <c:pt idx="9120">
                  <c:v>2389.0</c:v>
                </c:pt>
                <c:pt idx="9121">
                  <c:v>2389.0</c:v>
                </c:pt>
                <c:pt idx="9122">
                  <c:v>2389.0</c:v>
                </c:pt>
                <c:pt idx="9123">
                  <c:v>2390.0</c:v>
                </c:pt>
                <c:pt idx="9124">
                  <c:v>2390.0</c:v>
                </c:pt>
                <c:pt idx="9125">
                  <c:v>2390.0</c:v>
                </c:pt>
                <c:pt idx="9126">
                  <c:v>2391.0</c:v>
                </c:pt>
                <c:pt idx="9127">
                  <c:v>2392.0</c:v>
                </c:pt>
                <c:pt idx="9128">
                  <c:v>2392.0</c:v>
                </c:pt>
                <c:pt idx="9129">
                  <c:v>2392.0</c:v>
                </c:pt>
                <c:pt idx="9130">
                  <c:v>2392.0</c:v>
                </c:pt>
                <c:pt idx="9131">
                  <c:v>2392.0</c:v>
                </c:pt>
                <c:pt idx="9132">
                  <c:v>2392.0</c:v>
                </c:pt>
                <c:pt idx="9133">
                  <c:v>2392.0</c:v>
                </c:pt>
                <c:pt idx="9134">
                  <c:v>2392.0</c:v>
                </c:pt>
                <c:pt idx="9135">
                  <c:v>2392.0</c:v>
                </c:pt>
                <c:pt idx="9136">
                  <c:v>2392.0</c:v>
                </c:pt>
                <c:pt idx="9137">
                  <c:v>2393.0</c:v>
                </c:pt>
                <c:pt idx="9138">
                  <c:v>2393.0</c:v>
                </c:pt>
                <c:pt idx="9139">
                  <c:v>2393.0</c:v>
                </c:pt>
                <c:pt idx="9140">
                  <c:v>2394.0</c:v>
                </c:pt>
                <c:pt idx="9141">
                  <c:v>2394.0</c:v>
                </c:pt>
                <c:pt idx="9142">
                  <c:v>2394.0</c:v>
                </c:pt>
                <c:pt idx="9143">
                  <c:v>2394.0</c:v>
                </c:pt>
                <c:pt idx="9144">
                  <c:v>2394.0</c:v>
                </c:pt>
                <c:pt idx="9145">
                  <c:v>2395.0</c:v>
                </c:pt>
                <c:pt idx="9146">
                  <c:v>2396.0</c:v>
                </c:pt>
                <c:pt idx="9147">
                  <c:v>2397.0</c:v>
                </c:pt>
                <c:pt idx="9148">
                  <c:v>2397.0</c:v>
                </c:pt>
                <c:pt idx="9149">
                  <c:v>2397.0</c:v>
                </c:pt>
                <c:pt idx="9150">
                  <c:v>2398.0</c:v>
                </c:pt>
                <c:pt idx="9151">
                  <c:v>2399.0</c:v>
                </c:pt>
                <c:pt idx="9152">
                  <c:v>2400.0</c:v>
                </c:pt>
                <c:pt idx="9153">
                  <c:v>2401.0</c:v>
                </c:pt>
                <c:pt idx="9154">
                  <c:v>2402.0</c:v>
                </c:pt>
                <c:pt idx="9155">
                  <c:v>2403.0</c:v>
                </c:pt>
                <c:pt idx="9156">
                  <c:v>2403.0</c:v>
                </c:pt>
                <c:pt idx="9157">
                  <c:v>2404.0</c:v>
                </c:pt>
                <c:pt idx="9158">
                  <c:v>2405.0</c:v>
                </c:pt>
                <c:pt idx="9159">
                  <c:v>2406.0</c:v>
                </c:pt>
                <c:pt idx="9160">
                  <c:v>2406.0</c:v>
                </c:pt>
                <c:pt idx="9161">
                  <c:v>2406.0</c:v>
                </c:pt>
                <c:pt idx="9162">
                  <c:v>2406.0</c:v>
                </c:pt>
                <c:pt idx="9163">
                  <c:v>2406.0</c:v>
                </c:pt>
                <c:pt idx="9164">
                  <c:v>2406.0</c:v>
                </c:pt>
                <c:pt idx="9165">
                  <c:v>2406.0</c:v>
                </c:pt>
                <c:pt idx="9166">
                  <c:v>2406.0</c:v>
                </c:pt>
                <c:pt idx="9167">
                  <c:v>2406.0</c:v>
                </c:pt>
                <c:pt idx="9168">
                  <c:v>2406.0</c:v>
                </c:pt>
                <c:pt idx="9169">
                  <c:v>2406.0</c:v>
                </c:pt>
                <c:pt idx="9170">
                  <c:v>2407.0</c:v>
                </c:pt>
                <c:pt idx="9171">
                  <c:v>2407.0</c:v>
                </c:pt>
                <c:pt idx="9172">
                  <c:v>2407.0</c:v>
                </c:pt>
                <c:pt idx="9173">
                  <c:v>2407.0</c:v>
                </c:pt>
                <c:pt idx="9174">
                  <c:v>2407.0</c:v>
                </c:pt>
                <c:pt idx="9175">
                  <c:v>2407.0</c:v>
                </c:pt>
                <c:pt idx="9176">
                  <c:v>2408.0</c:v>
                </c:pt>
                <c:pt idx="9177">
                  <c:v>2408.0</c:v>
                </c:pt>
                <c:pt idx="9178">
                  <c:v>2409.0</c:v>
                </c:pt>
                <c:pt idx="9179">
                  <c:v>2409.0</c:v>
                </c:pt>
                <c:pt idx="9180">
                  <c:v>2410.0</c:v>
                </c:pt>
                <c:pt idx="9181">
                  <c:v>2410.0</c:v>
                </c:pt>
                <c:pt idx="9182">
                  <c:v>2411.0</c:v>
                </c:pt>
                <c:pt idx="9183">
                  <c:v>2412.0</c:v>
                </c:pt>
                <c:pt idx="9184">
                  <c:v>2413.0</c:v>
                </c:pt>
                <c:pt idx="9185">
                  <c:v>2413.0</c:v>
                </c:pt>
                <c:pt idx="9186">
                  <c:v>2413.0</c:v>
                </c:pt>
                <c:pt idx="9187">
                  <c:v>2413.0</c:v>
                </c:pt>
                <c:pt idx="9188">
                  <c:v>2413.0</c:v>
                </c:pt>
                <c:pt idx="9189">
                  <c:v>2413.0</c:v>
                </c:pt>
                <c:pt idx="9190">
                  <c:v>2413.0</c:v>
                </c:pt>
                <c:pt idx="9191">
                  <c:v>2413.0</c:v>
                </c:pt>
                <c:pt idx="9192">
                  <c:v>2414.0</c:v>
                </c:pt>
                <c:pt idx="9193">
                  <c:v>2415.0</c:v>
                </c:pt>
                <c:pt idx="9194">
                  <c:v>2416.0</c:v>
                </c:pt>
                <c:pt idx="9195">
                  <c:v>2416.0</c:v>
                </c:pt>
                <c:pt idx="9196">
                  <c:v>2416.0</c:v>
                </c:pt>
                <c:pt idx="9197">
                  <c:v>2416.0</c:v>
                </c:pt>
                <c:pt idx="9198">
                  <c:v>2417.0</c:v>
                </c:pt>
                <c:pt idx="9199">
                  <c:v>2417.0</c:v>
                </c:pt>
                <c:pt idx="9200">
                  <c:v>2417.0</c:v>
                </c:pt>
                <c:pt idx="9201">
                  <c:v>2418.0</c:v>
                </c:pt>
                <c:pt idx="9202">
                  <c:v>2418.0</c:v>
                </c:pt>
                <c:pt idx="9203">
                  <c:v>2418.0</c:v>
                </c:pt>
                <c:pt idx="9204">
                  <c:v>2419.0</c:v>
                </c:pt>
                <c:pt idx="9205">
                  <c:v>2419.0</c:v>
                </c:pt>
                <c:pt idx="9206">
                  <c:v>2419.0</c:v>
                </c:pt>
                <c:pt idx="9207">
                  <c:v>2419.0</c:v>
                </c:pt>
                <c:pt idx="9208">
                  <c:v>2420.0</c:v>
                </c:pt>
                <c:pt idx="9209">
                  <c:v>2420.0</c:v>
                </c:pt>
                <c:pt idx="9210">
                  <c:v>2420.0</c:v>
                </c:pt>
                <c:pt idx="9211">
                  <c:v>2420.0</c:v>
                </c:pt>
                <c:pt idx="9212">
                  <c:v>2420.0</c:v>
                </c:pt>
                <c:pt idx="9213">
                  <c:v>2420.0</c:v>
                </c:pt>
                <c:pt idx="9214">
                  <c:v>2420.0</c:v>
                </c:pt>
                <c:pt idx="9215">
                  <c:v>2420.0</c:v>
                </c:pt>
                <c:pt idx="9216">
                  <c:v>2420.0</c:v>
                </c:pt>
                <c:pt idx="9217">
                  <c:v>2420.0</c:v>
                </c:pt>
                <c:pt idx="9218">
                  <c:v>2420.0</c:v>
                </c:pt>
                <c:pt idx="9219">
                  <c:v>2420.0</c:v>
                </c:pt>
                <c:pt idx="9220">
                  <c:v>2421.0</c:v>
                </c:pt>
                <c:pt idx="9221">
                  <c:v>2422.0</c:v>
                </c:pt>
                <c:pt idx="9222">
                  <c:v>2422.0</c:v>
                </c:pt>
                <c:pt idx="9223">
                  <c:v>2422.0</c:v>
                </c:pt>
                <c:pt idx="9224">
                  <c:v>2422.0</c:v>
                </c:pt>
                <c:pt idx="9225">
                  <c:v>2422.0</c:v>
                </c:pt>
                <c:pt idx="9226">
                  <c:v>2423.0</c:v>
                </c:pt>
                <c:pt idx="9227">
                  <c:v>2424.0</c:v>
                </c:pt>
                <c:pt idx="9228">
                  <c:v>2425.0</c:v>
                </c:pt>
                <c:pt idx="9229">
                  <c:v>2425.0</c:v>
                </c:pt>
                <c:pt idx="9230">
                  <c:v>2426.0</c:v>
                </c:pt>
                <c:pt idx="9231">
                  <c:v>2426.0</c:v>
                </c:pt>
                <c:pt idx="9232">
                  <c:v>2426.0</c:v>
                </c:pt>
                <c:pt idx="9233">
                  <c:v>2427.0</c:v>
                </c:pt>
                <c:pt idx="9234">
                  <c:v>2427.0</c:v>
                </c:pt>
                <c:pt idx="9235">
                  <c:v>2427.0</c:v>
                </c:pt>
                <c:pt idx="9236">
                  <c:v>2427.0</c:v>
                </c:pt>
                <c:pt idx="9237">
                  <c:v>2427.0</c:v>
                </c:pt>
                <c:pt idx="9238">
                  <c:v>2427.0</c:v>
                </c:pt>
                <c:pt idx="9239">
                  <c:v>2428.0</c:v>
                </c:pt>
                <c:pt idx="9240">
                  <c:v>2428.0</c:v>
                </c:pt>
                <c:pt idx="9241">
                  <c:v>2428.0</c:v>
                </c:pt>
                <c:pt idx="9242">
                  <c:v>2428.0</c:v>
                </c:pt>
                <c:pt idx="9243">
                  <c:v>2428.0</c:v>
                </c:pt>
                <c:pt idx="9244">
                  <c:v>2429.0</c:v>
                </c:pt>
                <c:pt idx="9245">
                  <c:v>2429.0</c:v>
                </c:pt>
                <c:pt idx="9246">
                  <c:v>2429.0</c:v>
                </c:pt>
                <c:pt idx="9247">
                  <c:v>2429.0</c:v>
                </c:pt>
                <c:pt idx="9248">
                  <c:v>2429.0</c:v>
                </c:pt>
                <c:pt idx="9249">
                  <c:v>2429.0</c:v>
                </c:pt>
                <c:pt idx="9250">
                  <c:v>2429.0</c:v>
                </c:pt>
                <c:pt idx="9251">
                  <c:v>2429.0</c:v>
                </c:pt>
                <c:pt idx="9252">
                  <c:v>2429.0</c:v>
                </c:pt>
                <c:pt idx="9253">
                  <c:v>2429.0</c:v>
                </c:pt>
                <c:pt idx="9254">
                  <c:v>2429.0</c:v>
                </c:pt>
                <c:pt idx="9255">
                  <c:v>2429.0</c:v>
                </c:pt>
                <c:pt idx="9256">
                  <c:v>2430.0</c:v>
                </c:pt>
                <c:pt idx="9257">
                  <c:v>2430.0</c:v>
                </c:pt>
                <c:pt idx="9258">
                  <c:v>2431.0</c:v>
                </c:pt>
                <c:pt idx="9259">
                  <c:v>2431.0</c:v>
                </c:pt>
                <c:pt idx="9260">
                  <c:v>2432.0</c:v>
                </c:pt>
                <c:pt idx="9261">
                  <c:v>2433.0</c:v>
                </c:pt>
                <c:pt idx="9262">
                  <c:v>2433.0</c:v>
                </c:pt>
                <c:pt idx="9263">
                  <c:v>2433.0</c:v>
                </c:pt>
                <c:pt idx="9264">
                  <c:v>2433.0</c:v>
                </c:pt>
                <c:pt idx="9265">
                  <c:v>2433.0</c:v>
                </c:pt>
                <c:pt idx="9266">
                  <c:v>2434.0</c:v>
                </c:pt>
                <c:pt idx="9267">
                  <c:v>2435.0</c:v>
                </c:pt>
                <c:pt idx="9268">
                  <c:v>2435.0</c:v>
                </c:pt>
                <c:pt idx="9269">
                  <c:v>2436.0</c:v>
                </c:pt>
                <c:pt idx="9270">
                  <c:v>2437.0</c:v>
                </c:pt>
                <c:pt idx="9271">
                  <c:v>2437.0</c:v>
                </c:pt>
                <c:pt idx="9272">
                  <c:v>2437.0</c:v>
                </c:pt>
                <c:pt idx="9273">
                  <c:v>2437.0</c:v>
                </c:pt>
                <c:pt idx="9274">
                  <c:v>2437.0</c:v>
                </c:pt>
                <c:pt idx="9275">
                  <c:v>2437.0</c:v>
                </c:pt>
                <c:pt idx="9276">
                  <c:v>2438.0</c:v>
                </c:pt>
                <c:pt idx="9277">
                  <c:v>2438.0</c:v>
                </c:pt>
                <c:pt idx="9278">
                  <c:v>2438.0</c:v>
                </c:pt>
                <c:pt idx="9279">
                  <c:v>2438.0</c:v>
                </c:pt>
                <c:pt idx="9280">
                  <c:v>2438.0</c:v>
                </c:pt>
                <c:pt idx="9281">
                  <c:v>2439.0</c:v>
                </c:pt>
                <c:pt idx="9282">
                  <c:v>2440.0</c:v>
                </c:pt>
                <c:pt idx="9283">
                  <c:v>2441.0</c:v>
                </c:pt>
                <c:pt idx="9284">
                  <c:v>2441.0</c:v>
                </c:pt>
                <c:pt idx="9285">
                  <c:v>2441.0</c:v>
                </c:pt>
                <c:pt idx="9286">
                  <c:v>2441.0</c:v>
                </c:pt>
                <c:pt idx="9287">
                  <c:v>2441.0</c:v>
                </c:pt>
                <c:pt idx="9288">
                  <c:v>2441.0</c:v>
                </c:pt>
                <c:pt idx="9289">
                  <c:v>2442.0</c:v>
                </c:pt>
                <c:pt idx="9290">
                  <c:v>2442.0</c:v>
                </c:pt>
                <c:pt idx="9291">
                  <c:v>2442.0</c:v>
                </c:pt>
                <c:pt idx="9292">
                  <c:v>2442.0</c:v>
                </c:pt>
                <c:pt idx="9293">
                  <c:v>2443.0</c:v>
                </c:pt>
                <c:pt idx="9294">
                  <c:v>2444.0</c:v>
                </c:pt>
                <c:pt idx="9295">
                  <c:v>2445.0</c:v>
                </c:pt>
                <c:pt idx="9296">
                  <c:v>2445.0</c:v>
                </c:pt>
                <c:pt idx="9297">
                  <c:v>2446.0</c:v>
                </c:pt>
                <c:pt idx="9298">
                  <c:v>2447.0</c:v>
                </c:pt>
                <c:pt idx="9299">
                  <c:v>2447.0</c:v>
                </c:pt>
                <c:pt idx="9300">
                  <c:v>2448.0</c:v>
                </c:pt>
                <c:pt idx="9301">
                  <c:v>2448.0</c:v>
                </c:pt>
                <c:pt idx="9302">
                  <c:v>2448.0</c:v>
                </c:pt>
                <c:pt idx="9303">
                  <c:v>2448.0</c:v>
                </c:pt>
                <c:pt idx="9304">
                  <c:v>2448.0</c:v>
                </c:pt>
                <c:pt idx="9305">
                  <c:v>2448.0</c:v>
                </c:pt>
                <c:pt idx="9306">
                  <c:v>2449.0</c:v>
                </c:pt>
                <c:pt idx="9307">
                  <c:v>2450.0</c:v>
                </c:pt>
                <c:pt idx="9308">
                  <c:v>2451.0</c:v>
                </c:pt>
                <c:pt idx="9309">
                  <c:v>2452.0</c:v>
                </c:pt>
                <c:pt idx="9310">
                  <c:v>2453.0</c:v>
                </c:pt>
                <c:pt idx="9311">
                  <c:v>2453.0</c:v>
                </c:pt>
                <c:pt idx="9312">
                  <c:v>2454.0</c:v>
                </c:pt>
                <c:pt idx="9313">
                  <c:v>2455.0</c:v>
                </c:pt>
                <c:pt idx="9314">
                  <c:v>2455.0</c:v>
                </c:pt>
                <c:pt idx="9315">
                  <c:v>2456.0</c:v>
                </c:pt>
                <c:pt idx="9316">
                  <c:v>2456.0</c:v>
                </c:pt>
                <c:pt idx="9317">
                  <c:v>2457.0</c:v>
                </c:pt>
                <c:pt idx="9318">
                  <c:v>2457.0</c:v>
                </c:pt>
                <c:pt idx="9319">
                  <c:v>2457.0</c:v>
                </c:pt>
                <c:pt idx="9320">
                  <c:v>2457.0</c:v>
                </c:pt>
                <c:pt idx="9321">
                  <c:v>2457.0</c:v>
                </c:pt>
                <c:pt idx="9322">
                  <c:v>2457.0</c:v>
                </c:pt>
                <c:pt idx="9323">
                  <c:v>2457.0</c:v>
                </c:pt>
                <c:pt idx="9324">
                  <c:v>2458.0</c:v>
                </c:pt>
                <c:pt idx="9325">
                  <c:v>2458.0</c:v>
                </c:pt>
                <c:pt idx="9326">
                  <c:v>2459.0</c:v>
                </c:pt>
                <c:pt idx="9327">
                  <c:v>2460.0</c:v>
                </c:pt>
                <c:pt idx="9328">
                  <c:v>2460.0</c:v>
                </c:pt>
                <c:pt idx="9329">
                  <c:v>2460.0</c:v>
                </c:pt>
                <c:pt idx="9330">
                  <c:v>2461.0</c:v>
                </c:pt>
                <c:pt idx="9331">
                  <c:v>2462.0</c:v>
                </c:pt>
                <c:pt idx="9332">
                  <c:v>2463.0</c:v>
                </c:pt>
                <c:pt idx="9333">
                  <c:v>2464.0</c:v>
                </c:pt>
                <c:pt idx="9334">
                  <c:v>2465.0</c:v>
                </c:pt>
                <c:pt idx="9335">
                  <c:v>2466.0</c:v>
                </c:pt>
                <c:pt idx="9336">
                  <c:v>2466.0</c:v>
                </c:pt>
                <c:pt idx="9337">
                  <c:v>2466.0</c:v>
                </c:pt>
                <c:pt idx="9338">
                  <c:v>2467.0</c:v>
                </c:pt>
                <c:pt idx="9339">
                  <c:v>2467.0</c:v>
                </c:pt>
                <c:pt idx="9340">
                  <c:v>2468.0</c:v>
                </c:pt>
                <c:pt idx="9341">
                  <c:v>2469.0</c:v>
                </c:pt>
                <c:pt idx="9342">
                  <c:v>2470.0</c:v>
                </c:pt>
                <c:pt idx="9343">
                  <c:v>2471.0</c:v>
                </c:pt>
                <c:pt idx="9344">
                  <c:v>2471.0</c:v>
                </c:pt>
                <c:pt idx="9345">
                  <c:v>2471.0</c:v>
                </c:pt>
                <c:pt idx="9346">
                  <c:v>2471.0</c:v>
                </c:pt>
                <c:pt idx="9347">
                  <c:v>2472.0</c:v>
                </c:pt>
                <c:pt idx="9348">
                  <c:v>2472.0</c:v>
                </c:pt>
                <c:pt idx="9349">
                  <c:v>2472.0</c:v>
                </c:pt>
                <c:pt idx="9350">
                  <c:v>2472.0</c:v>
                </c:pt>
                <c:pt idx="9351">
                  <c:v>2472.0</c:v>
                </c:pt>
                <c:pt idx="9352">
                  <c:v>2472.0</c:v>
                </c:pt>
                <c:pt idx="9353">
                  <c:v>2472.0</c:v>
                </c:pt>
                <c:pt idx="9354">
                  <c:v>2472.0</c:v>
                </c:pt>
                <c:pt idx="9355">
                  <c:v>2472.0</c:v>
                </c:pt>
                <c:pt idx="9356">
                  <c:v>2472.0</c:v>
                </c:pt>
                <c:pt idx="9357">
                  <c:v>2472.0</c:v>
                </c:pt>
                <c:pt idx="9358">
                  <c:v>2473.0</c:v>
                </c:pt>
                <c:pt idx="9359">
                  <c:v>2474.0</c:v>
                </c:pt>
                <c:pt idx="9360">
                  <c:v>2474.0</c:v>
                </c:pt>
                <c:pt idx="9361">
                  <c:v>2475.0</c:v>
                </c:pt>
                <c:pt idx="9362">
                  <c:v>2475.0</c:v>
                </c:pt>
                <c:pt idx="9363">
                  <c:v>2476.0</c:v>
                </c:pt>
                <c:pt idx="9364">
                  <c:v>2477.0</c:v>
                </c:pt>
                <c:pt idx="9365">
                  <c:v>2478.0</c:v>
                </c:pt>
                <c:pt idx="9366">
                  <c:v>2478.0</c:v>
                </c:pt>
                <c:pt idx="9367">
                  <c:v>2479.0</c:v>
                </c:pt>
                <c:pt idx="9368">
                  <c:v>2479.0</c:v>
                </c:pt>
                <c:pt idx="9369">
                  <c:v>2479.0</c:v>
                </c:pt>
                <c:pt idx="9370">
                  <c:v>2479.0</c:v>
                </c:pt>
                <c:pt idx="9371">
                  <c:v>2479.0</c:v>
                </c:pt>
                <c:pt idx="9372">
                  <c:v>2480.0</c:v>
                </c:pt>
                <c:pt idx="9373">
                  <c:v>2481.0</c:v>
                </c:pt>
                <c:pt idx="9374">
                  <c:v>2482.0</c:v>
                </c:pt>
                <c:pt idx="9375">
                  <c:v>2482.0</c:v>
                </c:pt>
                <c:pt idx="9376">
                  <c:v>2483.0</c:v>
                </c:pt>
                <c:pt idx="9377">
                  <c:v>2484.0</c:v>
                </c:pt>
                <c:pt idx="9378">
                  <c:v>2484.0</c:v>
                </c:pt>
                <c:pt idx="9379">
                  <c:v>2484.0</c:v>
                </c:pt>
                <c:pt idx="9380">
                  <c:v>2484.0</c:v>
                </c:pt>
                <c:pt idx="9381">
                  <c:v>2484.0</c:v>
                </c:pt>
                <c:pt idx="9382">
                  <c:v>2485.0</c:v>
                </c:pt>
                <c:pt idx="9383">
                  <c:v>2485.0</c:v>
                </c:pt>
                <c:pt idx="9384">
                  <c:v>2485.0</c:v>
                </c:pt>
                <c:pt idx="9385">
                  <c:v>2485.0</c:v>
                </c:pt>
                <c:pt idx="9386">
                  <c:v>2485.0</c:v>
                </c:pt>
                <c:pt idx="9387">
                  <c:v>2485.0</c:v>
                </c:pt>
                <c:pt idx="9388">
                  <c:v>2486.0</c:v>
                </c:pt>
                <c:pt idx="9389">
                  <c:v>2486.0</c:v>
                </c:pt>
                <c:pt idx="9390">
                  <c:v>2486.0</c:v>
                </c:pt>
                <c:pt idx="9391">
                  <c:v>2487.0</c:v>
                </c:pt>
                <c:pt idx="9392">
                  <c:v>2488.0</c:v>
                </c:pt>
                <c:pt idx="9393">
                  <c:v>2488.0</c:v>
                </c:pt>
                <c:pt idx="9394">
                  <c:v>2488.0</c:v>
                </c:pt>
                <c:pt idx="9395">
                  <c:v>2488.0</c:v>
                </c:pt>
                <c:pt idx="9396">
                  <c:v>2489.0</c:v>
                </c:pt>
                <c:pt idx="9397">
                  <c:v>2490.0</c:v>
                </c:pt>
                <c:pt idx="9398">
                  <c:v>2490.0</c:v>
                </c:pt>
                <c:pt idx="9399">
                  <c:v>2491.0</c:v>
                </c:pt>
                <c:pt idx="9400">
                  <c:v>2491.0</c:v>
                </c:pt>
                <c:pt idx="9401">
                  <c:v>2491.0</c:v>
                </c:pt>
                <c:pt idx="9402">
                  <c:v>2492.0</c:v>
                </c:pt>
                <c:pt idx="9403">
                  <c:v>2493.0</c:v>
                </c:pt>
                <c:pt idx="9404">
                  <c:v>2493.0</c:v>
                </c:pt>
                <c:pt idx="9405">
                  <c:v>2493.0</c:v>
                </c:pt>
                <c:pt idx="9406">
                  <c:v>2494.0</c:v>
                </c:pt>
                <c:pt idx="9407">
                  <c:v>2495.0</c:v>
                </c:pt>
                <c:pt idx="9408">
                  <c:v>2495.0</c:v>
                </c:pt>
                <c:pt idx="9409">
                  <c:v>2496.0</c:v>
                </c:pt>
                <c:pt idx="9410">
                  <c:v>2496.0</c:v>
                </c:pt>
                <c:pt idx="9411">
                  <c:v>2496.0</c:v>
                </c:pt>
                <c:pt idx="9412">
                  <c:v>2496.0</c:v>
                </c:pt>
                <c:pt idx="9413">
                  <c:v>2496.0</c:v>
                </c:pt>
                <c:pt idx="9414">
                  <c:v>2496.0</c:v>
                </c:pt>
                <c:pt idx="9415">
                  <c:v>2497.0</c:v>
                </c:pt>
                <c:pt idx="9416">
                  <c:v>2497.0</c:v>
                </c:pt>
                <c:pt idx="9417">
                  <c:v>2497.0</c:v>
                </c:pt>
                <c:pt idx="9418">
                  <c:v>2497.0</c:v>
                </c:pt>
                <c:pt idx="9419">
                  <c:v>2498.0</c:v>
                </c:pt>
                <c:pt idx="9420">
                  <c:v>2498.0</c:v>
                </c:pt>
                <c:pt idx="9421">
                  <c:v>2498.0</c:v>
                </c:pt>
                <c:pt idx="9422">
                  <c:v>2498.0</c:v>
                </c:pt>
                <c:pt idx="9423">
                  <c:v>2498.0</c:v>
                </c:pt>
                <c:pt idx="9424">
                  <c:v>2498.0</c:v>
                </c:pt>
                <c:pt idx="9425">
                  <c:v>2498.0</c:v>
                </c:pt>
                <c:pt idx="9426">
                  <c:v>2498.0</c:v>
                </c:pt>
                <c:pt idx="9427">
                  <c:v>2499.0</c:v>
                </c:pt>
                <c:pt idx="9428">
                  <c:v>2499.0</c:v>
                </c:pt>
                <c:pt idx="9429">
                  <c:v>2499.0</c:v>
                </c:pt>
                <c:pt idx="9430">
                  <c:v>2499.0</c:v>
                </c:pt>
                <c:pt idx="9431">
                  <c:v>2499.0</c:v>
                </c:pt>
                <c:pt idx="9432">
                  <c:v>2499.0</c:v>
                </c:pt>
                <c:pt idx="9433">
                  <c:v>2499.0</c:v>
                </c:pt>
                <c:pt idx="9434">
                  <c:v>2500.0</c:v>
                </c:pt>
                <c:pt idx="9435">
                  <c:v>2500.0</c:v>
                </c:pt>
                <c:pt idx="9436">
                  <c:v>2500.0</c:v>
                </c:pt>
                <c:pt idx="9437">
                  <c:v>2500.0</c:v>
                </c:pt>
                <c:pt idx="9438">
                  <c:v>2501.0</c:v>
                </c:pt>
                <c:pt idx="9439">
                  <c:v>2501.0</c:v>
                </c:pt>
                <c:pt idx="9440">
                  <c:v>2501.0</c:v>
                </c:pt>
                <c:pt idx="9441">
                  <c:v>2501.0</c:v>
                </c:pt>
                <c:pt idx="9442">
                  <c:v>2502.0</c:v>
                </c:pt>
                <c:pt idx="9443">
                  <c:v>2503.0</c:v>
                </c:pt>
                <c:pt idx="9444">
                  <c:v>2503.0</c:v>
                </c:pt>
                <c:pt idx="9445">
                  <c:v>2503.0</c:v>
                </c:pt>
                <c:pt idx="9446">
                  <c:v>2503.0</c:v>
                </c:pt>
                <c:pt idx="9447">
                  <c:v>2503.0</c:v>
                </c:pt>
                <c:pt idx="9448">
                  <c:v>2503.0</c:v>
                </c:pt>
                <c:pt idx="9449">
                  <c:v>2504.0</c:v>
                </c:pt>
                <c:pt idx="9450">
                  <c:v>2504.0</c:v>
                </c:pt>
                <c:pt idx="9451">
                  <c:v>2505.0</c:v>
                </c:pt>
                <c:pt idx="9452">
                  <c:v>2505.0</c:v>
                </c:pt>
                <c:pt idx="9453">
                  <c:v>2506.0</c:v>
                </c:pt>
                <c:pt idx="9454">
                  <c:v>2507.0</c:v>
                </c:pt>
                <c:pt idx="9455">
                  <c:v>2508.0</c:v>
                </c:pt>
                <c:pt idx="9456">
                  <c:v>2508.0</c:v>
                </c:pt>
                <c:pt idx="9457">
                  <c:v>2508.0</c:v>
                </c:pt>
                <c:pt idx="9458">
                  <c:v>2508.0</c:v>
                </c:pt>
                <c:pt idx="9459">
                  <c:v>2509.0</c:v>
                </c:pt>
                <c:pt idx="9460">
                  <c:v>2509.0</c:v>
                </c:pt>
                <c:pt idx="9461">
                  <c:v>2509.0</c:v>
                </c:pt>
                <c:pt idx="9462">
                  <c:v>2509.0</c:v>
                </c:pt>
                <c:pt idx="9463">
                  <c:v>2509.0</c:v>
                </c:pt>
                <c:pt idx="9464">
                  <c:v>2509.0</c:v>
                </c:pt>
                <c:pt idx="9465">
                  <c:v>2509.0</c:v>
                </c:pt>
                <c:pt idx="9466">
                  <c:v>2509.0</c:v>
                </c:pt>
                <c:pt idx="9467">
                  <c:v>2510.0</c:v>
                </c:pt>
                <c:pt idx="9468">
                  <c:v>2510.0</c:v>
                </c:pt>
                <c:pt idx="9469">
                  <c:v>2510.0</c:v>
                </c:pt>
                <c:pt idx="9470">
                  <c:v>2510.0</c:v>
                </c:pt>
                <c:pt idx="9471">
                  <c:v>2510.0</c:v>
                </c:pt>
                <c:pt idx="9472">
                  <c:v>2510.0</c:v>
                </c:pt>
                <c:pt idx="9473">
                  <c:v>2510.0</c:v>
                </c:pt>
                <c:pt idx="9474">
                  <c:v>2510.0</c:v>
                </c:pt>
                <c:pt idx="9475">
                  <c:v>2511.0</c:v>
                </c:pt>
                <c:pt idx="9476">
                  <c:v>2512.0</c:v>
                </c:pt>
                <c:pt idx="9477">
                  <c:v>2513.0</c:v>
                </c:pt>
                <c:pt idx="9478">
                  <c:v>2513.0</c:v>
                </c:pt>
                <c:pt idx="9479">
                  <c:v>2514.0</c:v>
                </c:pt>
                <c:pt idx="9480">
                  <c:v>2515.0</c:v>
                </c:pt>
                <c:pt idx="9481">
                  <c:v>2515.0</c:v>
                </c:pt>
                <c:pt idx="9482">
                  <c:v>2515.0</c:v>
                </c:pt>
                <c:pt idx="9483">
                  <c:v>2515.0</c:v>
                </c:pt>
                <c:pt idx="9484">
                  <c:v>2515.0</c:v>
                </c:pt>
                <c:pt idx="9485">
                  <c:v>2515.0</c:v>
                </c:pt>
                <c:pt idx="9486">
                  <c:v>2515.0</c:v>
                </c:pt>
                <c:pt idx="9487">
                  <c:v>2515.0</c:v>
                </c:pt>
                <c:pt idx="9488">
                  <c:v>2515.0</c:v>
                </c:pt>
                <c:pt idx="9489">
                  <c:v>2515.0</c:v>
                </c:pt>
                <c:pt idx="9490">
                  <c:v>2516.0</c:v>
                </c:pt>
                <c:pt idx="9491">
                  <c:v>2516.0</c:v>
                </c:pt>
                <c:pt idx="9492">
                  <c:v>2517.0</c:v>
                </c:pt>
                <c:pt idx="9493">
                  <c:v>2518.0</c:v>
                </c:pt>
                <c:pt idx="9494">
                  <c:v>2519.0</c:v>
                </c:pt>
                <c:pt idx="9495">
                  <c:v>2519.0</c:v>
                </c:pt>
                <c:pt idx="9496">
                  <c:v>2520.0</c:v>
                </c:pt>
                <c:pt idx="9497">
                  <c:v>2520.0</c:v>
                </c:pt>
                <c:pt idx="9498">
                  <c:v>2520.0</c:v>
                </c:pt>
                <c:pt idx="9499">
                  <c:v>2520.0</c:v>
                </c:pt>
                <c:pt idx="9500">
                  <c:v>2520.0</c:v>
                </c:pt>
                <c:pt idx="9501">
                  <c:v>2520.0</c:v>
                </c:pt>
                <c:pt idx="9502">
                  <c:v>2521.0</c:v>
                </c:pt>
                <c:pt idx="9503">
                  <c:v>2521.0</c:v>
                </c:pt>
                <c:pt idx="9504">
                  <c:v>2522.0</c:v>
                </c:pt>
                <c:pt idx="9505">
                  <c:v>2523.0</c:v>
                </c:pt>
                <c:pt idx="9506">
                  <c:v>2523.0</c:v>
                </c:pt>
                <c:pt idx="9507">
                  <c:v>2524.0</c:v>
                </c:pt>
                <c:pt idx="9508">
                  <c:v>2525.0</c:v>
                </c:pt>
                <c:pt idx="9509">
                  <c:v>2526.0</c:v>
                </c:pt>
                <c:pt idx="9510">
                  <c:v>2527.0</c:v>
                </c:pt>
                <c:pt idx="9511">
                  <c:v>2527.0</c:v>
                </c:pt>
                <c:pt idx="9512">
                  <c:v>2528.0</c:v>
                </c:pt>
                <c:pt idx="9513">
                  <c:v>2528.0</c:v>
                </c:pt>
                <c:pt idx="9514">
                  <c:v>2528.0</c:v>
                </c:pt>
                <c:pt idx="9515">
                  <c:v>2529.0</c:v>
                </c:pt>
                <c:pt idx="9516">
                  <c:v>2530.0</c:v>
                </c:pt>
                <c:pt idx="9517">
                  <c:v>2531.0</c:v>
                </c:pt>
                <c:pt idx="9518">
                  <c:v>2532.0</c:v>
                </c:pt>
                <c:pt idx="9519">
                  <c:v>2533.0</c:v>
                </c:pt>
                <c:pt idx="9520">
                  <c:v>2534.0</c:v>
                </c:pt>
                <c:pt idx="9521">
                  <c:v>2535.0</c:v>
                </c:pt>
                <c:pt idx="9522">
                  <c:v>2536.0</c:v>
                </c:pt>
                <c:pt idx="9523">
                  <c:v>2536.0</c:v>
                </c:pt>
                <c:pt idx="9524">
                  <c:v>2536.0</c:v>
                </c:pt>
                <c:pt idx="9525">
                  <c:v>2536.0</c:v>
                </c:pt>
                <c:pt idx="9526">
                  <c:v>2536.0</c:v>
                </c:pt>
                <c:pt idx="9527">
                  <c:v>2536.0</c:v>
                </c:pt>
                <c:pt idx="9528">
                  <c:v>2537.0</c:v>
                </c:pt>
                <c:pt idx="9529">
                  <c:v>2538.0</c:v>
                </c:pt>
                <c:pt idx="9530">
                  <c:v>2538.0</c:v>
                </c:pt>
                <c:pt idx="9531">
                  <c:v>2539.0</c:v>
                </c:pt>
                <c:pt idx="9532">
                  <c:v>2539.0</c:v>
                </c:pt>
                <c:pt idx="9533">
                  <c:v>2539.0</c:v>
                </c:pt>
                <c:pt idx="9534">
                  <c:v>2539.0</c:v>
                </c:pt>
                <c:pt idx="9535">
                  <c:v>2539.0</c:v>
                </c:pt>
                <c:pt idx="9536">
                  <c:v>2540.0</c:v>
                </c:pt>
                <c:pt idx="9537">
                  <c:v>2541.0</c:v>
                </c:pt>
                <c:pt idx="9538">
                  <c:v>2541.0</c:v>
                </c:pt>
                <c:pt idx="9539">
                  <c:v>2542.0</c:v>
                </c:pt>
                <c:pt idx="9540">
                  <c:v>2542.0</c:v>
                </c:pt>
                <c:pt idx="9541">
                  <c:v>2542.0</c:v>
                </c:pt>
                <c:pt idx="9542">
                  <c:v>2542.0</c:v>
                </c:pt>
                <c:pt idx="9543">
                  <c:v>2543.0</c:v>
                </c:pt>
                <c:pt idx="9544">
                  <c:v>2543.0</c:v>
                </c:pt>
                <c:pt idx="9545">
                  <c:v>2544.0</c:v>
                </c:pt>
                <c:pt idx="9546">
                  <c:v>2544.0</c:v>
                </c:pt>
                <c:pt idx="9547">
                  <c:v>2544.0</c:v>
                </c:pt>
                <c:pt idx="9548">
                  <c:v>2544.0</c:v>
                </c:pt>
                <c:pt idx="9549">
                  <c:v>2544.0</c:v>
                </c:pt>
                <c:pt idx="9550">
                  <c:v>2544.0</c:v>
                </c:pt>
                <c:pt idx="9551">
                  <c:v>2544.0</c:v>
                </c:pt>
                <c:pt idx="9552">
                  <c:v>2544.0</c:v>
                </c:pt>
                <c:pt idx="9553">
                  <c:v>2545.0</c:v>
                </c:pt>
                <c:pt idx="9554">
                  <c:v>2546.0</c:v>
                </c:pt>
                <c:pt idx="9555">
                  <c:v>2547.0</c:v>
                </c:pt>
                <c:pt idx="9556">
                  <c:v>2548.0</c:v>
                </c:pt>
                <c:pt idx="9557">
                  <c:v>2548.0</c:v>
                </c:pt>
                <c:pt idx="9558">
                  <c:v>2549.0</c:v>
                </c:pt>
                <c:pt idx="9559">
                  <c:v>2550.0</c:v>
                </c:pt>
                <c:pt idx="9560">
                  <c:v>2551.0</c:v>
                </c:pt>
                <c:pt idx="9561">
                  <c:v>2552.0</c:v>
                </c:pt>
                <c:pt idx="9562">
                  <c:v>2552.0</c:v>
                </c:pt>
                <c:pt idx="9563">
                  <c:v>2552.0</c:v>
                </c:pt>
                <c:pt idx="9564">
                  <c:v>2552.0</c:v>
                </c:pt>
                <c:pt idx="9565">
                  <c:v>2553.0</c:v>
                </c:pt>
                <c:pt idx="9566">
                  <c:v>2553.0</c:v>
                </c:pt>
                <c:pt idx="9567">
                  <c:v>2553.0</c:v>
                </c:pt>
                <c:pt idx="9568">
                  <c:v>2553.0</c:v>
                </c:pt>
                <c:pt idx="9569">
                  <c:v>2553.0</c:v>
                </c:pt>
                <c:pt idx="9570">
                  <c:v>2553.0</c:v>
                </c:pt>
                <c:pt idx="9571">
                  <c:v>2553.0</c:v>
                </c:pt>
                <c:pt idx="9572">
                  <c:v>2553.0</c:v>
                </c:pt>
                <c:pt idx="9573">
                  <c:v>2554.0</c:v>
                </c:pt>
                <c:pt idx="9574">
                  <c:v>2554.0</c:v>
                </c:pt>
                <c:pt idx="9575">
                  <c:v>2554.0</c:v>
                </c:pt>
                <c:pt idx="9576">
                  <c:v>2555.0</c:v>
                </c:pt>
                <c:pt idx="9577">
                  <c:v>2556.0</c:v>
                </c:pt>
                <c:pt idx="9578">
                  <c:v>2557.0</c:v>
                </c:pt>
                <c:pt idx="9579">
                  <c:v>2558.0</c:v>
                </c:pt>
                <c:pt idx="9580">
                  <c:v>2559.0</c:v>
                </c:pt>
                <c:pt idx="9581">
                  <c:v>2560.0</c:v>
                </c:pt>
                <c:pt idx="9582">
                  <c:v>2561.0</c:v>
                </c:pt>
                <c:pt idx="9583">
                  <c:v>2562.0</c:v>
                </c:pt>
                <c:pt idx="9584">
                  <c:v>2563.0</c:v>
                </c:pt>
                <c:pt idx="9585">
                  <c:v>2564.0</c:v>
                </c:pt>
                <c:pt idx="9586">
                  <c:v>2565.0</c:v>
                </c:pt>
                <c:pt idx="9587">
                  <c:v>2566.0</c:v>
                </c:pt>
                <c:pt idx="9588">
                  <c:v>2567.0</c:v>
                </c:pt>
                <c:pt idx="9589">
                  <c:v>2568.0</c:v>
                </c:pt>
                <c:pt idx="9590">
                  <c:v>2569.0</c:v>
                </c:pt>
                <c:pt idx="9591">
                  <c:v>2570.0</c:v>
                </c:pt>
                <c:pt idx="9592">
                  <c:v>2571.0</c:v>
                </c:pt>
                <c:pt idx="9593">
                  <c:v>2572.0</c:v>
                </c:pt>
                <c:pt idx="9594">
                  <c:v>2572.0</c:v>
                </c:pt>
                <c:pt idx="9595">
                  <c:v>2572.0</c:v>
                </c:pt>
                <c:pt idx="9596">
                  <c:v>2572.0</c:v>
                </c:pt>
                <c:pt idx="9597">
                  <c:v>2572.0</c:v>
                </c:pt>
                <c:pt idx="9598">
                  <c:v>2572.0</c:v>
                </c:pt>
                <c:pt idx="9599">
                  <c:v>2572.0</c:v>
                </c:pt>
                <c:pt idx="9600">
                  <c:v>2573.0</c:v>
                </c:pt>
                <c:pt idx="9601">
                  <c:v>2574.0</c:v>
                </c:pt>
                <c:pt idx="9602">
                  <c:v>2574.0</c:v>
                </c:pt>
              </c:numCache>
            </c:numRef>
          </c:val>
          <c:smooth val="0"/>
        </c:ser>
        <c:dLbls>
          <c:showLegendKey val="0"/>
          <c:showVal val="0"/>
          <c:showCatName val="0"/>
          <c:showSerName val="0"/>
          <c:showPercent val="0"/>
          <c:showBubbleSize val="0"/>
        </c:dLbls>
        <c:marker val="1"/>
        <c:smooth val="0"/>
        <c:axId val="-1976609720"/>
        <c:axId val="-1952830472"/>
      </c:lineChart>
      <c:catAx>
        <c:axId val="-1976609720"/>
        <c:scaling>
          <c:orientation val="minMax"/>
        </c:scaling>
        <c:delete val="0"/>
        <c:axPos val="b"/>
        <c:title>
          <c:tx>
            <c:rich>
              <a:bodyPr/>
              <a:lstStyle/>
              <a:p>
                <a:pPr>
                  <a:defRPr/>
                </a:pPr>
                <a:r>
                  <a:rPr lang="en-GB"/>
                  <a:t>Series</a:t>
                </a:r>
                <a:r>
                  <a:rPr lang="en-GB" baseline="0"/>
                  <a:t> Order</a:t>
                </a:r>
                <a:endParaRPr lang="en-GB"/>
              </a:p>
            </c:rich>
          </c:tx>
          <c:layout/>
          <c:overlay val="0"/>
        </c:title>
        <c:majorTickMark val="out"/>
        <c:minorTickMark val="none"/>
        <c:tickLblPos val="nextTo"/>
        <c:crossAx val="-1952830472"/>
        <c:crosses val="autoZero"/>
        <c:auto val="1"/>
        <c:lblAlgn val="ctr"/>
        <c:lblOffset val="100"/>
        <c:noMultiLvlLbl val="0"/>
      </c:catAx>
      <c:valAx>
        <c:axId val="-1952830472"/>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976609720"/>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Sheet1!$P$1</c:f>
              <c:strCache>
                <c:ptCount val="1"/>
                <c:pt idx="0">
                  <c:v>Classification A</c:v>
                </c:pt>
              </c:strCache>
            </c:strRef>
          </c:tx>
          <c:marker>
            <c:symbol val="none"/>
          </c:marker>
          <c:val>
            <c:numRef>
              <c:f>Sheet1!$P$2:$P$1001</c:f>
              <c:numCache>
                <c:formatCode>General</c:formatCode>
                <c:ptCount val="1000"/>
                <c:pt idx="0">
                  <c:v>0.0</c:v>
                </c:pt>
                <c:pt idx="1">
                  <c:v>1.0</c:v>
                </c:pt>
                <c:pt idx="2">
                  <c:v>2.0</c:v>
                </c:pt>
                <c:pt idx="3">
                  <c:v>2.0</c:v>
                </c:pt>
                <c:pt idx="4">
                  <c:v>2.0</c:v>
                </c:pt>
                <c:pt idx="5">
                  <c:v>2.0</c:v>
                </c:pt>
                <c:pt idx="6">
                  <c:v>2.0</c:v>
                </c:pt>
                <c:pt idx="7">
                  <c:v>3.0</c:v>
                </c:pt>
                <c:pt idx="8">
                  <c:v>3.0</c:v>
                </c:pt>
                <c:pt idx="9">
                  <c:v>4.0</c:v>
                </c:pt>
                <c:pt idx="10">
                  <c:v>4.0</c:v>
                </c:pt>
                <c:pt idx="11">
                  <c:v>4.0</c:v>
                </c:pt>
                <c:pt idx="12">
                  <c:v>5.0</c:v>
                </c:pt>
                <c:pt idx="13">
                  <c:v>6.0</c:v>
                </c:pt>
                <c:pt idx="14">
                  <c:v>6.0</c:v>
                </c:pt>
                <c:pt idx="15">
                  <c:v>7.0</c:v>
                </c:pt>
                <c:pt idx="16">
                  <c:v>8.0</c:v>
                </c:pt>
                <c:pt idx="17">
                  <c:v>8.0</c:v>
                </c:pt>
                <c:pt idx="18">
                  <c:v>9.0</c:v>
                </c:pt>
                <c:pt idx="19">
                  <c:v>10.0</c:v>
                </c:pt>
                <c:pt idx="20">
                  <c:v>11.0</c:v>
                </c:pt>
                <c:pt idx="21">
                  <c:v>11.0</c:v>
                </c:pt>
                <c:pt idx="22">
                  <c:v>12.0</c:v>
                </c:pt>
                <c:pt idx="23">
                  <c:v>12.0</c:v>
                </c:pt>
                <c:pt idx="24">
                  <c:v>13.0</c:v>
                </c:pt>
                <c:pt idx="25">
                  <c:v>14.0</c:v>
                </c:pt>
                <c:pt idx="26">
                  <c:v>15.0</c:v>
                </c:pt>
                <c:pt idx="27">
                  <c:v>15.0</c:v>
                </c:pt>
                <c:pt idx="28">
                  <c:v>16.0</c:v>
                </c:pt>
                <c:pt idx="29">
                  <c:v>17.0</c:v>
                </c:pt>
                <c:pt idx="30">
                  <c:v>18.0</c:v>
                </c:pt>
                <c:pt idx="31">
                  <c:v>19.0</c:v>
                </c:pt>
                <c:pt idx="32">
                  <c:v>19.0</c:v>
                </c:pt>
                <c:pt idx="33">
                  <c:v>20.0</c:v>
                </c:pt>
                <c:pt idx="34">
                  <c:v>21.0</c:v>
                </c:pt>
                <c:pt idx="35">
                  <c:v>22.0</c:v>
                </c:pt>
                <c:pt idx="36">
                  <c:v>22.0</c:v>
                </c:pt>
                <c:pt idx="37">
                  <c:v>22.0</c:v>
                </c:pt>
                <c:pt idx="38">
                  <c:v>23.0</c:v>
                </c:pt>
                <c:pt idx="39">
                  <c:v>23.0</c:v>
                </c:pt>
                <c:pt idx="40">
                  <c:v>24.0</c:v>
                </c:pt>
                <c:pt idx="41">
                  <c:v>24.0</c:v>
                </c:pt>
                <c:pt idx="42">
                  <c:v>25.0</c:v>
                </c:pt>
                <c:pt idx="43">
                  <c:v>26.0</c:v>
                </c:pt>
                <c:pt idx="44">
                  <c:v>27.0</c:v>
                </c:pt>
                <c:pt idx="45">
                  <c:v>28.0</c:v>
                </c:pt>
                <c:pt idx="46">
                  <c:v>29.0</c:v>
                </c:pt>
                <c:pt idx="47">
                  <c:v>29.0</c:v>
                </c:pt>
                <c:pt idx="48">
                  <c:v>29.0</c:v>
                </c:pt>
                <c:pt idx="49">
                  <c:v>29.0</c:v>
                </c:pt>
                <c:pt idx="50">
                  <c:v>30.0</c:v>
                </c:pt>
                <c:pt idx="51">
                  <c:v>30.0</c:v>
                </c:pt>
                <c:pt idx="52">
                  <c:v>31.0</c:v>
                </c:pt>
                <c:pt idx="53">
                  <c:v>32.0</c:v>
                </c:pt>
                <c:pt idx="54">
                  <c:v>33.0</c:v>
                </c:pt>
                <c:pt idx="55">
                  <c:v>34.0</c:v>
                </c:pt>
                <c:pt idx="56">
                  <c:v>35.0</c:v>
                </c:pt>
                <c:pt idx="57">
                  <c:v>36.0</c:v>
                </c:pt>
                <c:pt idx="58">
                  <c:v>36.0</c:v>
                </c:pt>
                <c:pt idx="59">
                  <c:v>37.0</c:v>
                </c:pt>
                <c:pt idx="60">
                  <c:v>38.0</c:v>
                </c:pt>
                <c:pt idx="61">
                  <c:v>39.0</c:v>
                </c:pt>
                <c:pt idx="62">
                  <c:v>39.0</c:v>
                </c:pt>
                <c:pt idx="63">
                  <c:v>39.0</c:v>
                </c:pt>
                <c:pt idx="64">
                  <c:v>40.0</c:v>
                </c:pt>
                <c:pt idx="65">
                  <c:v>40.0</c:v>
                </c:pt>
                <c:pt idx="66">
                  <c:v>41.0</c:v>
                </c:pt>
                <c:pt idx="67">
                  <c:v>41.0</c:v>
                </c:pt>
                <c:pt idx="68">
                  <c:v>41.0</c:v>
                </c:pt>
                <c:pt idx="69">
                  <c:v>41.0</c:v>
                </c:pt>
                <c:pt idx="70">
                  <c:v>42.0</c:v>
                </c:pt>
                <c:pt idx="71">
                  <c:v>43.0</c:v>
                </c:pt>
                <c:pt idx="72">
                  <c:v>44.0</c:v>
                </c:pt>
                <c:pt idx="73">
                  <c:v>44.0</c:v>
                </c:pt>
                <c:pt idx="74">
                  <c:v>45.0</c:v>
                </c:pt>
                <c:pt idx="75">
                  <c:v>46.0</c:v>
                </c:pt>
                <c:pt idx="76">
                  <c:v>47.0</c:v>
                </c:pt>
                <c:pt idx="77">
                  <c:v>48.0</c:v>
                </c:pt>
                <c:pt idx="78">
                  <c:v>48.0</c:v>
                </c:pt>
                <c:pt idx="79">
                  <c:v>49.0</c:v>
                </c:pt>
                <c:pt idx="80">
                  <c:v>49.0</c:v>
                </c:pt>
                <c:pt idx="81">
                  <c:v>49.0</c:v>
                </c:pt>
                <c:pt idx="82">
                  <c:v>50.0</c:v>
                </c:pt>
                <c:pt idx="83">
                  <c:v>50.0</c:v>
                </c:pt>
                <c:pt idx="84">
                  <c:v>51.0</c:v>
                </c:pt>
                <c:pt idx="85">
                  <c:v>51.0</c:v>
                </c:pt>
                <c:pt idx="86">
                  <c:v>52.0</c:v>
                </c:pt>
                <c:pt idx="87">
                  <c:v>52.0</c:v>
                </c:pt>
                <c:pt idx="88">
                  <c:v>53.0</c:v>
                </c:pt>
                <c:pt idx="89">
                  <c:v>53.0</c:v>
                </c:pt>
                <c:pt idx="90">
                  <c:v>54.0</c:v>
                </c:pt>
                <c:pt idx="91">
                  <c:v>54.0</c:v>
                </c:pt>
                <c:pt idx="92">
                  <c:v>55.0</c:v>
                </c:pt>
                <c:pt idx="93">
                  <c:v>55.0</c:v>
                </c:pt>
                <c:pt idx="94">
                  <c:v>56.0</c:v>
                </c:pt>
                <c:pt idx="95">
                  <c:v>56.0</c:v>
                </c:pt>
                <c:pt idx="96">
                  <c:v>57.0</c:v>
                </c:pt>
                <c:pt idx="97">
                  <c:v>58.0</c:v>
                </c:pt>
                <c:pt idx="98">
                  <c:v>59.0</c:v>
                </c:pt>
                <c:pt idx="99">
                  <c:v>60.0</c:v>
                </c:pt>
                <c:pt idx="100">
                  <c:v>60.0</c:v>
                </c:pt>
                <c:pt idx="101">
                  <c:v>61.0</c:v>
                </c:pt>
                <c:pt idx="102">
                  <c:v>62.0</c:v>
                </c:pt>
                <c:pt idx="103">
                  <c:v>63.0</c:v>
                </c:pt>
                <c:pt idx="104">
                  <c:v>64.0</c:v>
                </c:pt>
                <c:pt idx="105">
                  <c:v>64.0</c:v>
                </c:pt>
                <c:pt idx="106">
                  <c:v>64.0</c:v>
                </c:pt>
                <c:pt idx="107">
                  <c:v>65.0</c:v>
                </c:pt>
                <c:pt idx="108">
                  <c:v>65.0</c:v>
                </c:pt>
                <c:pt idx="109">
                  <c:v>65.0</c:v>
                </c:pt>
                <c:pt idx="110">
                  <c:v>65.0</c:v>
                </c:pt>
                <c:pt idx="111">
                  <c:v>66.0</c:v>
                </c:pt>
                <c:pt idx="112">
                  <c:v>66.0</c:v>
                </c:pt>
                <c:pt idx="113">
                  <c:v>67.0</c:v>
                </c:pt>
                <c:pt idx="114">
                  <c:v>68.0</c:v>
                </c:pt>
                <c:pt idx="115">
                  <c:v>68.0</c:v>
                </c:pt>
                <c:pt idx="116">
                  <c:v>69.0</c:v>
                </c:pt>
                <c:pt idx="117">
                  <c:v>70.0</c:v>
                </c:pt>
                <c:pt idx="118">
                  <c:v>71.0</c:v>
                </c:pt>
                <c:pt idx="119">
                  <c:v>72.0</c:v>
                </c:pt>
                <c:pt idx="120">
                  <c:v>72.0</c:v>
                </c:pt>
                <c:pt idx="121">
                  <c:v>73.0</c:v>
                </c:pt>
                <c:pt idx="122">
                  <c:v>74.0</c:v>
                </c:pt>
                <c:pt idx="123">
                  <c:v>75.0</c:v>
                </c:pt>
                <c:pt idx="124">
                  <c:v>75.0</c:v>
                </c:pt>
                <c:pt idx="125">
                  <c:v>76.0</c:v>
                </c:pt>
                <c:pt idx="126">
                  <c:v>76.0</c:v>
                </c:pt>
                <c:pt idx="127">
                  <c:v>77.0</c:v>
                </c:pt>
                <c:pt idx="128">
                  <c:v>77.0</c:v>
                </c:pt>
                <c:pt idx="129">
                  <c:v>77.0</c:v>
                </c:pt>
                <c:pt idx="130">
                  <c:v>78.0</c:v>
                </c:pt>
                <c:pt idx="131">
                  <c:v>78.0</c:v>
                </c:pt>
                <c:pt idx="132">
                  <c:v>78.0</c:v>
                </c:pt>
                <c:pt idx="133">
                  <c:v>79.0</c:v>
                </c:pt>
                <c:pt idx="134">
                  <c:v>79.0</c:v>
                </c:pt>
                <c:pt idx="135">
                  <c:v>80.0</c:v>
                </c:pt>
                <c:pt idx="136">
                  <c:v>80.0</c:v>
                </c:pt>
                <c:pt idx="137">
                  <c:v>81.0</c:v>
                </c:pt>
                <c:pt idx="138">
                  <c:v>82.0</c:v>
                </c:pt>
                <c:pt idx="139">
                  <c:v>83.0</c:v>
                </c:pt>
                <c:pt idx="140">
                  <c:v>84.0</c:v>
                </c:pt>
                <c:pt idx="141">
                  <c:v>84.0</c:v>
                </c:pt>
                <c:pt idx="142">
                  <c:v>85.0</c:v>
                </c:pt>
                <c:pt idx="143">
                  <c:v>86.0</c:v>
                </c:pt>
                <c:pt idx="144">
                  <c:v>87.0</c:v>
                </c:pt>
                <c:pt idx="145">
                  <c:v>87.0</c:v>
                </c:pt>
                <c:pt idx="146">
                  <c:v>88.0</c:v>
                </c:pt>
                <c:pt idx="147">
                  <c:v>88.0</c:v>
                </c:pt>
                <c:pt idx="148">
                  <c:v>89.0</c:v>
                </c:pt>
                <c:pt idx="149">
                  <c:v>89.0</c:v>
                </c:pt>
                <c:pt idx="150">
                  <c:v>90.0</c:v>
                </c:pt>
                <c:pt idx="151">
                  <c:v>91.0</c:v>
                </c:pt>
                <c:pt idx="152">
                  <c:v>91.0</c:v>
                </c:pt>
                <c:pt idx="153">
                  <c:v>91.0</c:v>
                </c:pt>
                <c:pt idx="154">
                  <c:v>92.0</c:v>
                </c:pt>
                <c:pt idx="155">
                  <c:v>93.0</c:v>
                </c:pt>
                <c:pt idx="156">
                  <c:v>94.0</c:v>
                </c:pt>
                <c:pt idx="157">
                  <c:v>95.0</c:v>
                </c:pt>
                <c:pt idx="158">
                  <c:v>96.0</c:v>
                </c:pt>
                <c:pt idx="159">
                  <c:v>96.0</c:v>
                </c:pt>
                <c:pt idx="160">
                  <c:v>97.0</c:v>
                </c:pt>
                <c:pt idx="161">
                  <c:v>98.0</c:v>
                </c:pt>
                <c:pt idx="162">
                  <c:v>98.0</c:v>
                </c:pt>
                <c:pt idx="163">
                  <c:v>98.0</c:v>
                </c:pt>
                <c:pt idx="164">
                  <c:v>98.0</c:v>
                </c:pt>
                <c:pt idx="165">
                  <c:v>98.0</c:v>
                </c:pt>
                <c:pt idx="166">
                  <c:v>98.0</c:v>
                </c:pt>
                <c:pt idx="167">
                  <c:v>98.0</c:v>
                </c:pt>
                <c:pt idx="168">
                  <c:v>99.0</c:v>
                </c:pt>
                <c:pt idx="169">
                  <c:v>99.0</c:v>
                </c:pt>
                <c:pt idx="170">
                  <c:v>100.0</c:v>
                </c:pt>
                <c:pt idx="171">
                  <c:v>101.0</c:v>
                </c:pt>
                <c:pt idx="172">
                  <c:v>101.0</c:v>
                </c:pt>
                <c:pt idx="173">
                  <c:v>102.0</c:v>
                </c:pt>
                <c:pt idx="174">
                  <c:v>102.0</c:v>
                </c:pt>
                <c:pt idx="175">
                  <c:v>102.0</c:v>
                </c:pt>
                <c:pt idx="176">
                  <c:v>102.0</c:v>
                </c:pt>
                <c:pt idx="177">
                  <c:v>102.0</c:v>
                </c:pt>
                <c:pt idx="178">
                  <c:v>103.0</c:v>
                </c:pt>
                <c:pt idx="179">
                  <c:v>103.0</c:v>
                </c:pt>
                <c:pt idx="180">
                  <c:v>103.0</c:v>
                </c:pt>
                <c:pt idx="181">
                  <c:v>103.0</c:v>
                </c:pt>
                <c:pt idx="182">
                  <c:v>104.0</c:v>
                </c:pt>
                <c:pt idx="183">
                  <c:v>104.0</c:v>
                </c:pt>
                <c:pt idx="184">
                  <c:v>105.0</c:v>
                </c:pt>
                <c:pt idx="185">
                  <c:v>105.0</c:v>
                </c:pt>
                <c:pt idx="186">
                  <c:v>106.0</c:v>
                </c:pt>
                <c:pt idx="187">
                  <c:v>106.0</c:v>
                </c:pt>
                <c:pt idx="188">
                  <c:v>106.0</c:v>
                </c:pt>
                <c:pt idx="189">
                  <c:v>106.0</c:v>
                </c:pt>
                <c:pt idx="190">
                  <c:v>107.0</c:v>
                </c:pt>
                <c:pt idx="191">
                  <c:v>107.0</c:v>
                </c:pt>
                <c:pt idx="192">
                  <c:v>108.0</c:v>
                </c:pt>
                <c:pt idx="193">
                  <c:v>108.0</c:v>
                </c:pt>
                <c:pt idx="194">
                  <c:v>108.0</c:v>
                </c:pt>
                <c:pt idx="195">
                  <c:v>109.0</c:v>
                </c:pt>
                <c:pt idx="196">
                  <c:v>109.0</c:v>
                </c:pt>
                <c:pt idx="197">
                  <c:v>110.0</c:v>
                </c:pt>
                <c:pt idx="198">
                  <c:v>111.0</c:v>
                </c:pt>
                <c:pt idx="199">
                  <c:v>112.0</c:v>
                </c:pt>
                <c:pt idx="200">
                  <c:v>112.0</c:v>
                </c:pt>
                <c:pt idx="201">
                  <c:v>113.0</c:v>
                </c:pt>
                <c:pt idx="202">
                  <c:v>114.0</c:v>
                </c:pt>
                <c:pt idx="203">
                  <c:v>114.0</c:v>
                </c:pt>
                <c:pt idx="204">
                  <c:v>114.0</c:v>
                </c:pt>
                <c:pt idx="205">
                  <c:v>115.0</c:v>
                </c:pt>
                <c:pt idx="206">
                  <c:v>116.0</c:v>
                </c:pt>
                <c:pt idx="207">
                  <c:v>116.0</c:v>
                </c:pt>
                <c:pt idx="208">
                  <c:v>117.0</c:v>
                </c:pt>
                <c:pt idx="209">
                  <c:v>117.0</c:v>
                </c:pt>
                <c:pt idx="210">
                  <c:v>118.0</c:v>
                </c:pt>
                <c:pt idx="211">
                  <c:v>118.0</c:v>
                </c:pt>
                <c:pt idx="212">
                  <c:v>118.0</c:v>
                </c:pt>
                <c:pt idx="213">
                  <c:v>119.0</c:v>
                </c:pt>
                <c:pt idx="214">
                  <c:v>120.0</c:v>
                </c:pt>
                <c:pt idx="215">
                  <c:v>121.0</c:v>
                </c:pt>
                <c:pt idx="216">
                  <c:v>121.0</c:v>
                </c:pt>
                <c:pt idx="217">
                  <c:v>122.0</c:v>
                </c:pt>
                <c:pt idx="218">
                  <c:v>122.0</c:v>
                </c:pt>
                <c:pt idx="219">
                  <c:v>122.0</c:v>
                </c:pt>
                <c:pt idx="220">
                  <c:v>123.0</c:v>
                </c:pt>
                <c:pt idx="221">
                  <c:v>123.0</c:v>
                </c:pt>
                <c:pt idx="222">
                  <c:v>123.0</c:v>
                </c:pt>
                <c:pt idx="223">
                  <c:v>123.0</c:v>
                </c:pt>
                <c:pt idx="224">
                  <c:v>124.0</c:v>
                </c:pt>
                <c:pt idx="225">
                  <c:v>125.0</c:v>
                </c:pt>
                <c:pt idx="226">
                  <c:v>126.0</c:v>
                </c:pt>
                <c:pt idx="227">
                  <c:v>127.0</c:v>
                </c:pt>
                <c:pt idx="228">
                  <c:v>128.0</c:v>
                </c:pt>
                <c:pt idx="229">
                  <c:v>128.0</c:v>
                </c:pt>
                <c:pt idx="230">
                  <c:v>129.0</c:v>
                </c:pt>
                <c:pt idx="231">
                  <c:v>129.0</c:v>
                </c:pt>
                <c:pt idx="232">
                  <c:v>129.0</c:v>
                </c:pt>
                <c:pt idx="233">
                  <c:v>130.0</c:v>
                </c:pt>
                <c:pt idx="234">
                  <c:v>130.0</c:v>
                </c:pt>
                <c:pt idx="235">
                  <c:v>130.0</c:v>
                </c:pt>
                <c:pt idx="236">
                  <c:v>130.0</c:v>
                </c:pt>
                <c:pt idx="237">
                  <c:v>131.0</c:v>
                </c:pt>
                <c:pt idx="238">
                  <c:v>131.0</c:v>
                </c:pt>
                <c:pt idx="239">
                  <c:v>131.0</c:v>
                </c:pt>
                <c:pt idx="240">
                  <c:v>131.0</c:v>
                </c:pt>
                <c:pt idx="241">
                  <c:v>131.0</c:v>
                </c:pt>
                <c:pt idx="242">
                  <c:v>132.0</c:v>
                </c:pt>
                <c:pt idx="243">
                  <c:v>133.0</c:v>
                </c:pt>
                <c:pt idx="244">
                  <c:v>134.0</c:v>
                </c:pt>
                <c:pt idx="245">
                  <c:v>134.0</c:v>
                </c:pt>
                <c:pt idx="246">
                  <c:v>134.0</c:v>
                </c:pt>
                <c:pt idx="247">
                  <c:v>135.0</c:v>
                </c:pt>
                <c:pt idx="248">
                  <c:v>135.0</c:v>
                </c:pt>
                <c:pt idx="249">
                  <c:v>136.0</c:v>
                </c:pt>
                <c:pt idx="250">
                  <c:v>136.0</c:v>
                </c:pt>
                <c:pt idx="251">
                  <c:v>137.0</c:v>
                </c:pt>
                <c:pt idx="252">
                  <c:v>138.0</c:v>
                </c:pt>
                <c:pt idx="253">
                  <c:v>139.0</c:v>
                </c:pt>
                <c:pt idx="254">
                  <c:v>139.0</c:v>
                </c:pt>
                <c:pt idx="255">
                  <c:v>140.0</c:v>
                </c:pt>
                <c:pt idx="256">
                  <c:v>141.0</c:v>
                </c:pt>
                <c:pt idx="257">
                  <c:v>141.0</c:v>
                </c:pt>
                <c:pt idx="258">
                  <c:v>141.0</c:v>
                </c:pt>
                <c:pt idx="259">
                  <c:v>141.0</c:v>
                </c:pt>
                <c:pt idx="260">
                  <c:v>142.0</c:v>
                </c:pt>
                <c:pt idx="261">
                  <c:v>143.0</c:v>
                </c:pt>
                <c:pt idx="262">
                  <c:v>143.0</c:v>
                </c:pt>
                <c:pt idx="263">
                  <c:v>144.0</c:v>
                </c:pt>
                <c:pt idx="264">
                  <c:v>145.0</c:v>
                </c:pt>
                <c:pt idx="265">
                  <c:v>146.0</c:v>
                </c:pt>
                <c:pt idx="266">
                  <c:v>146.0</c:v>
                </c:pt>
                <c:pt idx="267">
                  <c:v>147.0</c:v>
                </c:pt>
                <c:pt idx="268">
                  <c:v>148.0</c:v>
                </c:pt>
                <c:pt idx="269">
                  <c:v>149.0</c:v>
                </c:pt>
                <c:pt idx="270">
                  <c:v>150.0</c:v>
                </c:pt>
                <c:pt idx="271">
                  <c:v>151.0</c:v>
                </c:pt>
                <c:pt idx="272">
                  <c:v>151.0</c:v>
                </c:pt>
                <c:pt idx="273">
                  <c:v>151.0</c:v>
                </c:pt>
                <c:pt idx="274">
                  <c:v>151.0</c:v>
                </c:pt>
                <c:pt idx="275">
                  <c:v>151.0</c:v>
                </c:pt>
                <c:pt idx="276">
                  <c:v>152.0</c:v>
                </c:pt>
                <c:pt idx="277">
                  <c:v>152.0</c:v>
                </c:pt>
                <c:pt idx="278">
                  <c:v>153.0</c:v>
                </c:pt>
                <c:pt idx="279">
                  <c:v>153.0</c:v>
                </c:pt>
                <c:pt idx="280">
                  <c:v>154.0</c:v>
                </c:pt>
                <c:pt idx="281">
                  <c:v>154.0</c:v>
                </c:pt>
                <c:pt idx="282">
                  <c:v>154.0</c:v>
                </c:pt>
                <c:pt idx="283">
                  <c:v>154.0</c:v>
                </c:pt>
                <c:pt idx="284">
                  <c:v>155.0</c:v>
                </c:pt>
                <c:pt idx="285">
                  <c:v>155.0</c:v>
                </c:pt>
                <c:pt idx="286">
                  <c:v>155.0</c:v>
                </c:pt>
                <c:pt idx="287">
                  <c:v>156.0</c:v>
                </c:pt>
                <c:pt idx="288">
                  <c:v>156.0</c:v>
                </c:pt>
                <c:pt idx="289">
                  <c:v>157.0</c:v>
                </c:pt>
                <c:pt idx="290">
                  <c:v>157.0</c:v>
                </c:pt>
                <c:pt idx="291">
                  <c:v>158.0</c:v>
                </c:pt>
                <c:pt idx="292">
                  <c:v>158.0</c:v>
                </c:pt>
                <c:pt idx="293">
                  <c:v>159.0</c:v>
                </c:pt>
                <c:pt idx="294">
                  <c:v>159.0</c:v>
                </c:pt>
                <c:pt idx="295">
                  <c:v>159.0</c:v>
                </c:pt>
                <c:pt idx="296">
                  <c:v>159.0</c:v>
                </c:pt>
                <c:pt idx="297">
                  <c:v>160.0</c:v>
                </c:pt>
                <c:pt idx="298">
                  <c:v>160.0</c:v>
                </c:pt>
                <c:pt idx="299">
                  <c:v>161.0</c:v>
                </c:pt>
                <c:pt idx="300">
                  <c:v>162.0</c:v>
                </c:pt>
                <c:pt idx="301">
                  <c:v>162.0</c:v>
                </c:pt>
                <c:pt idx="302">
                  <c:v>162.0</c:v>
                </c:pt>
                <c:pt idx="303">
                  <c:v>162.0</c:v>
                </c:pt>
                <c:pt idx="304">
                  <c:v>162.0</c:v>
                </c:pt>
                <c:pt idx="305">
                  <c:v>162.0</c:v>
                </c:pt>
                <c:pt idx="306">
                  <c:v>162.0</c:v>
                </c:pt>
                <c:pt idx="307">
                  <c:v>163.0</c:v>
                </c:pt>
                <c:pt idx="308">
                  <c:v>164.0</c:v>
                </c:pt>
                <c:pt idx="309">
                  <c:v>165.0</c:v>
                </c:pt>
                <c:pt idx="310">
                  <c:v>165.0</c:v>
                </c:pt>
                <c:pt idx="311">
                  <c:v>166.0</c:v>
                </c:pt>
                <c:pt idx="312">
                  <c:v>167.0</c:v>
                </c:pt>
                <c:pt idx="313">
                  <c:v>168.0</c:v>
                </c:pt>
                <c:pt idx="314">
                  <c:v>169.0</c:v>
                </c:pt>
                <c:pt idx="315">
                  <c:v>169.0</c:v>
                </c:pt>
                <c:pt idx="316">
                  <c:v>169.0</c:v>
                </c:pt>
                <c:pt idx="317">
                  <c:v>170.0</c:v>
                </c:pt>
                <c:pt idx="318">
                  <c:v>170.0</c:v>
                </c:pt>
                <c:pt idx="319">
                  <c:v>171.0</c:v>
                </c:pt>
                <c:pt idx="320">
                  <c:v>171.0</c:v>
                </c:pt>
                <c:pt idx="321">
                  <c:v>172.0</c:v>
                </c:pt>
                <c:pt idx="322">
                  <c:v>172.0</c:v>
                </c:pt>
                <c:pt idx="323">
                  <c:v>173.0</c:v>
                </c:pt>
                <c:pt idx="324">
                  <c:v>174.0</c:v>
                </c:pt>
                <c:pt idx="325">
                  <c:v>175.0</c:v>
                </c:pt>
                <c:pt idx="326">
                  <c:v>175.0</c:v>
                </c:pt>
                <c:pt idx="327">
                  <c:v>176.0</c:v>
                </c:pt>
                <c:pt idx="328">
                  <c:v>177.0</c:v>
                </c:pt>
                <c:pt idx="329">
                  <c:v>177.0</c:v>
                </c:pt>
                <c:pt idx="330">
                  <c:v>177.0</c:v>
                </c:pt>
                <c:pt idx="331">
                  <c:v>177.0</c:v>
                </c:pt>
                <c:pt idx="332">
                  <c:v>178.0</c:v>
                </c:pt>
                <c:pt idx="333">
                  <c:v>178.0</c:v>
                </c:pt>
                <c:pt idx="334">
                  <c:v>179.0</c:v>
                </c:pt>
                <c:pt idx="335">
                  <c:v>179.0</c:v>
                </c:pt>
                <c:pt idx="336">
                  <c:v>179.0</c:v>
                </c:pt>
                <c:pt idx="337">
                  <c:v>180.0</c:v>
                </c:pt>
                <c:pt idx="338">
                  <c:v>180.0</c:v>
                </c:pt>
                <c:pt idx="339">
                  <c:v>181.0</c:v>
                </c:pt>
                <c:pt idx="340">
                  <c:v>182.0</c:v>
                </c:pt>
                <c:pt idx="341">
                  <c:v>183.0</c:v>
                </c:pt>
                <c:pt idx="342">
                  <c:v>184.0</c:v>
                </c:pt>
                <c:pt idx="343">
                  <c:v>184.0</c:v>
                </c:pt>
                <c:pt idx="344">
                  <c:v>184.0</c:v>
                </c:pt>
                <c:pt idx="345">
                  <c:v>184.0</c:v>
                </c:pt>
                <c:pt idx="346">
                  <c:v>185.0</c:v>
                </c:pt>
                <c:pt idx="347">
                  <c:v>185.0</c:v>
                </c:pt>
                <c:pt idx="348">
                  <c:v>186.0</c:v>
                </c:pt>
                <c:pt idx="349">
                  <c:v>186.0</c:v>
                </c:pt>
                <c:pt idx="350">
                  <c:v>186.0</c:v>
                </c:pt>
                <c:pt idx="351">
                  <c:v>187.0</c:v>
                </c:pt>
                <c:pt idx="352">
                  <c:v>188.0</c:v>
                </c:pt>
                <c:pt idx="353">
                  <c:v>188.0</c:v>
                </c:pt>
                <c:pt idx="354">
                  <c:v>189.0</c:v>
                </c:pt>
                <c:pt idx="355">
                  <c:v>189.0</c:v>
                </c:pt>
                <c:pt idx="356">
                  <c:v>190.0</c:v>
                </c:pt>
                <c:pt idx="357">
                  <c:v>191.0</c:v>
                </c:pt>
                <c:pt idx="358">
                  <c:v>191.0</c:v>
                </c:pt>
                <c:pt idx="359">
                  <c:v>192.0</c:v>
                </c:pt>
                <c:pt idx="360">
                  <c:v>193.0</c:v>
                </c:pt>
                <c:pt idx="361">
                  <c:v>193.0</c:v>
                </c:pt>
                <c:pt idx="362">
                  <c:v>194.0</c:v>
                </c:pt>
                <c:pt idx="363">
                  <c:v>194.0</c:v>
                </c:pt>
                <c:pt idx="364">
                  <c:v>195.0</c:v>
                </c:pt>
                <c:pt idx="365">
                  <c:v>196.0</c:v>
                </c:pt>
                <c:pt idx="366">
                  <c:v>197.0</c:v>
                </c:pt>
                <c:pt idx="367">
                  <c:v>197.0</c:v>
                </c:pt>
                <c:pt idx="368">
                  <c:v>198.0</c:v>
                </c:pt>
                <c:pt idx="369">
                  <c:v>198.0</c:v>
                </c:pt>
                <c:pt idx="370">
                  <c:v>199.0</c:v>
                </c:pt>
                <c:pt idx="371">
                  <c:v>199.0</c:v>
                </c:pt>
                <c:pt idx="372">
                  <c:v>199.0</c:v>
                </c:pt>
                <c:pt idx="373">
                  <c:v>199.0</c:v>
                </c:pt>
                <c:pt idx="374">
                  <c:v>199.0</c:v>
                </c:pt>
                <c:pt idx="375">
                  <c:v>200.0</c:v>
                </c:pt>
                <c:pt idx="376">
                  <c:v>200.0</c:v>
                </c:pt>
                <c:pt idx="377">
                  <c:v>200.0</c:v>
                </c:pt>
                <c:pt idx="378">
                  <c:v>201.0</c:v>
                </c:pt>
                <c:pt idx="379">
                  <c:v>201.0</c:v>
                </c:pt>
                <c:pt idx="380">
                  <c:v>202.0</c:v>
                </c:pt>
                <c:pt idx="381">
                  <c:v>203.0</c:v>
                </c:pt>
                <c:pt idx="382">
                  <c:v>204.0</c:v>
                </c:pt>
                <c:pt idx="383">
                  <c:v>205.0</c:v>
                </c:pt>
                <c:pt idx="384">
                  <c:v>206.0</c:v>
                </c:pt>
                <c:pt idx="385">
                  <c:v>206.0</c:v>
                </c:pt>
                <c:pt idx="386">
                  <c:v>206.0</c:v>
                </c:pt>
                <c:pt idx="387">
                  <c:v>207.0</c:v>
                </c:pt>
                <c:pt idx="388">
                  <c:v>207.0</c:v>
                </c:pt>
                <c:pt idx="389">
                  <c:v>208.0</c:v>
                </c:pt>
                <c:pt idx="390">
                  <c:v>208.0</c:v>
                </c:pt>
                <c:pt idx="391">
                  <c:v>209.0</c:v>
                </c:pt>
                <c:pt idx="392">
                  <c:v>210.0</c:v>
                </c:pt>
                <c:pt idx="393">
                  <c:v>210.0</c:v>
                </c:pt>
                <c:pt idx="394">
                  <c:v>211.0</c:v>
                </c:pt>
                <c:pt idx="395">
                  <c:v>211.0</c:v>
                </c:pt>
                <c:pt idx="396">
                  <c:v>212.0</c:v>
                </c:pt>
                <c:pt idx="397">
                  <c:v>212.0</c:v>
                </c:pt>
                <c:pt idx="398">
                  <c:v>212.0</c:v>
                </c:pt>
                <c:pt idx="399">
                  <c:v>212.0</c:v>
                </c:pt>
                <c:pt idx="400">
                  <c:v>212.0</c:v>
                </c:pt>
                <c:pt idx="401">
                  <c:v>213.0</c:v>
                </c:pt>
                <c:pt idx="402">
                  <c:v>214.0</c:v>
                </c:pt>
                <c:pt idx="403">
                  <c:v>215.0</c:v>
                </c:pt>
                <c:pt idx="404">
                  <c:v>215.0</c:v>
                </c:pt>
                <c:pt idx="405">
                  <c:v>216.0</c:v>
                </c:pt>
                <c:pt idx="406">
                  <c:v>217.0</c:v>
                </c:pt>
                <c:pt idx="407">
                  <c:v>218.0</c:v>
                </c:pt>
                <c:pt idx="408">
                  <c:v>219.0</c:v>
                </c:pt>
                <c:pt idx="409">
                  <c:v>219.0</c:v>
                </c:pt>
                <c:pt idx="410">
                  <c:v>219.0</c:v>
                </c:pt>
                <c:pt idx="411">
                  <c:v>220.0</c:v>
                </c:pt>
                <c:pt idx="412">
                  <c:v>221.0</c:v>
                </c:pt>
                <c:pt idx="413">
                  <c:v>221.0</c:v>
                </c:pt>
                <c:pt idx="414">
                  <c:v>222.0</c:v>
                </c:pt>
                <c:pt idx="415">
                  <c:v>223.0</c:v>
                </c:pt>
                <c:pt idx="416">
                  <c:v>224.0</c:v>
                </c:pt>
                <c:pt idx="417">
                  <c:v>225.0</c:v>
                </c:pt>
                <c:pt idx="418">
                  <c:v>226.0</c:v>
                </c:pt>
                <c:pt idx="419">
                  <c:v>226.0</c:v>
                </c:pt>
                <c:pt idx="420">
                  <c:v>227.0</c:v>
                </c:pt>
                <c:pt idx="421">
                  <c:v>228.0</c:v>
                </c:pt>
                <c:pt idx="422">
                  <c:v>228.0</c:v>
                </c:pt>
                <c:pt idx="423">
                  <c:v>229.0</c:v>
                </c:pt>
                <c:pt idx="424">
                  <c:v>230.0</c:v>
                </c:pt>
                <c:pt idx="425">
                  <c:v>230.0</c:v>
                </c:pt>
                <c:pt idx="426">
                  <c:v>230.0</c:v>
                </c:pt>
                <c:pt idx="427">
                  <c:v>230.0</c:v>
                </c:pt>
                <c:pt idx="428">
                  <c:v>230.0</c:v>
                </c:pt>
                <c:pt idx="429">
                  <c:v>230.0</c:v>
                </c:pt>
                <c:pt idx="430">
                  <c:v>231.0</c:v>
                </c:pt>
                <c:pt idx="431">
                  <c:v>232.0</c:v>
                </c:pt>
                <c:pt idx="432">
                  <c:v>232.0</c:v>
                </c:pt>
                <c:pt idx="433">
                  <c:v>233.0</c:v>
                </c:pt>
                <c:pt idx="434">
                  <c:v>234.0</c:v>
                </c:pt>
                <c:pt idx="435">
                  <c:v>234.0</c:v>
                </c:pt>
                <c:pt idx="436">
                  <c:v>235.0</c:v>
                </c:pt>
                <c:pt idx="437">
                  <c:v>236.0</c:v>
                </c:pt>
                <c:pt idx="438">
                  <c:v>236.0</c:v>
                </c:pt>
                <c:pt idx="439">
                  <c:v>237.0</c:v>
                </c:pt>
                <c:pt idx="440">
                  <c:v>237.0</c:v>
                </c:pt>
                <c:pt idx="441">
                  <c:v>238.0</c:v>
                </c:pt>
                <c:pt idx="442">
                  <c:v>239.0</c:v>
                </c:pt>
                <c:pt idx="443">
                  <c:v>239.0</c:v>
                </c:pt>
                <c:pt idx="444">
                  <c:v>239.0</c:v>
                </c:pt>
                <c:pt idx="445">
                  <c:v>239.0</c:v>
                </c:pt>
                <c:pt idx="446">
                  <c:v>240.0</c:v>
                </c:pt>
                <c:pt idx="447">
                  <c:v>240.0</c:v>
                </c:pt>
                <c:pt idx="448">
                  <c:v>241.0</c:v>
                </c:pt>
                <c:pt idx="449">
                  <c:v>241.0</c:v>
                </c:pt>
                <c:pt idx="450">
                  <c:v>242.0</c:v>
                </c:pt>
                <c:pt idx="451">
                  <c:v>243.0</c:v>
                </c:pt>
                <c:pt idx="452">
                  <c:v>244.0</c:v>
                </c:pt>
                <c:pt idx="453">
                  <c:v>245.0</c:v>
                </c:pt>
                <c:pt idx="454">
                  <c:v>245.0</c:v>
                </c:pt>
                <c:pt idx="455">
                  <c:v>246.0</c:v>
                </c:pt>
                <c:pt idx="456">
                  <c:v>246.0</c:v>
                </c:pt>
                <c:pt idx="457">
                  <c:v>246.0</c:v>
                </c:pt>
                <c:pt idx="458">
                  <c:v>247.0</c:v>
                </c:pt>
                <c:pt idx="459">
                  <c:v>247.0</c:v>
                </c:pt>
                <c:pt idx="460">
                  <c:v>248.0</c:v>
                </c:pt>
                <c:pt idx="461">
                  <c:v>249.0</c:v>
                </c:pt>
                <c:pt idx="462">
                  <c:v>249.0</c:v>
                </c:pt>
                <c:pt idx="463">
                  <c:v>250.0</c:v>
                </c:pt>
                <c:pt idx="464">
                  <c:v>250.0</c:v>
                </c:pt>
                <c:pt idx="465">
                  <c:v>251.0</c:v>
                </c:pt>
                <c:pt idx="466">
                  <c:v>251.0</c:v>
                </c:pt>
                <c:pt idx="467">
                  <c:v>251.0</c:v>
                </c:pt>
                <c:pt idx="468">
                  <c:v>251.0</c:v>
                </c:pt>
                <c:pt idx="469">
                  <c:v>251.0</c:v>
                </c:pt>
                <c:pt idx="470">
                  <c:v>252.0</c:v>
                </c:pt>
                <c:pt idx="471">
                  <c:v>252.0</c:v>
                </c:pt>
                <c:pt idx="472">
                  <c:v>253.0</c:v>
                </c:pt>
                <c:pt idx="473">
                  <c:v>254.0</c:v>
                </c:pt>
                <c:pt idx="474">
                  <c:v>255.0</c:v>
                </c:pt>
                <c:pt idx="475">
                  <c:v>255.0</c:v>
                </c:pt>
                <c:pt idx="476">
                  <c:v>256.0</c:v>
                </c:pt>
                <c:pt idx="477">
                  <c:v>257.0</c:v>
                </c:pt>
                <c:pt idx="478">
                  <c:v>257.0</c:v>
                </c:pt>
                <c:pt idx="479">
                  <c:v>258.0</c:v>
                </c:pt>
                <c:pt idx="480">
                  <c:v>259.0</c:v>
                </c:pt>
                <c:pt idx="481">
                  <c:v>259.0</c:v>
                </c:pt>
                <c:pt idx="482">
                  <c:v>260.0</c:v>
                </c:pt>
                <c:pt idx="483">
                  <c:v>260.0</c:v>
                </c:pt>
                <c:pt idx="484">
                  <c:v>261.0</c:v>
                </c:pt>
                <c:pt idx="485">
                  <c:v>262.0</c:v>
                </c:pt>
                <c:pt idx="486">
                  <c:v>263.0</c:v>
                </c:pt>
                <c:pt idx="487">
                  <c:v>263.0</c:v>
                </c:pt>
                <c:pt idx="488">
                  <c:v>264.0</c:v>
                </c:pt>
                <c:pt idx="489">
                  <c:v>264.0</c:v>
                </c:pt>
                <c:pt idx="490">
                  <c:v>265.0</c:v>
                </c:pt>
                <c:pt idx="491">
                  <c:v>265.0</c:v>
                </c:pt>
                <c:pt idx="492">
                  <c:v>266.0</c:v>
                </c:pt>
                <c:pt idx="493">
                  <c:v>266.0</c:v>
                </c:pt>
                <c:pt idx="494">
                  <c:v>266.0</c:v>
                </c:pt>
                <c:pt idx="495">
                  <c:v>266.0</c:v>
                </c:pt>
                <c:pt idx="496">
                  <c:v>266.0</c:v>
                </c:pt>
                <c:pt idx="497">
                  <c:v>267.0</c:v>
                </c:pt>
                <c:pt idx="498">
                  <c:v>267.0</c:v>
                </c:pt>
                <c:pt idx="499">
                  <c:v>268.0</c:v>
                </c:pt>
                <c:pt idx="500">
                  <c:v>269.0</c:v>
                </c:pt>
                <c:pt idx="501">
                  <c:v>270.0</c:v>
                </c:pt>
                <c:pt idx="502">
                  <c:v>271.0</c:v>
                </c:pt>
                <c:pt idx="503">
                  <c:v>272.0</c:v>
                </c:pt>
                <c:pt idx="504">
                  <c:v>273.0</c:v>
                </c:pt>
                <c:pt idx="505">
                  <c:v>274.0</c:v>
                </c:pt>
                <c:pt idx="506">
                  <c:v>274.0</c:v>
                </c:pt>
                <c:pt idx="507">
                  <c:v>274.0</c:v>
                </c:pt>
                <c:pt idx="508">
                  <c:v>275.0</c:v>
                </c:pt>
                <c:pt idx="509">
                  <c:v>276.0</c:v>
                </c:pt>
                <c:pt idx="510">
                  <c:v>277.0</c:v>
                </c:pt>
                <c:pt idx="511">
                  <c:v>278.0</c:v>
                </c:pt>
                <c:pt idx="512">
                  <c:v>279.0</c:v>
                </c:pt>
                <c:pt idx="513">
                  <c:v>280.0</c:v>
                </c:pt>
                <c:pt idx="514">
                  <c:v>280.0</c:v>
                </c:pt>
                <c:pt idx="515">
                  <c:v>281.0</c:v>
                </c:pt>
                <c:pt idx="516">
                  <c:v>282.0</c:v>
                </c:pt>
                <c:pt idx="517">
                  <c:v>282.0</c:v>
                </c:pt>
                <c:pt idx="518">
                  <c:v>282.0</c:v>
                </c:pt>
                <c:pt idx="519">
                  <c:v>283.0</c:v>
                </c:pt>
                <c:pt idx="520">
                  <c:v>284.0</c:v>
                </c:pt>
                <c:pt idx="521">
                  <c:v>285.0</c:v>
                </c:pt>
                <c:pt idx="522">
                  <c:v>286.0</c:v>
                </c:pt>
                <c:pt idx="523">
                  <c:v>286.0</c:v>
                </c:pt>
                <c:pt idx="524">
                  <c:v>287.0</c:v>
                </c:pt>
                <c:pt idx="525">
                  <c:v>288.0</c:v>
                </c:pt>
                <c:pt idx="526">
                  <c:v>289.0</c:v>
                </c:pt>
                <c:pt idx="527">
                  <c:v>290.0</c:v>
                </c:pt>
                <c:pt idx="528">
                  <c:v>291.0</c:v>
                </c:pt>
                <c:pt idx="529">
                  <c:v>291.0</c:v>
                </c:pt>
                <c:pt idx="530">
                  <c:v>292.0</c:v>
                </c:pt>
                <c:pt idx="531">
                  <c:v>293.0</c:v>
                </c:pt>
                <c:pt idx="532">
                  <c:v>293.0</c:v>
                </c:pt>
                <c:pt idx="533">
                  <c:v>294.0</c:v>
                </c:pt>
                <c:pt idx="534">
                  <c:v>295.0</c:v>
                </c:pt>
                <c:pt idx="535">
                  <c:v>296.0</c:v>
                </c:pt>
                <c:pt idx="536">
                  <c:v>297.0</c:v>
                </c:pt>
                <c:pt idx="537">
                  <c:v>298.0</c:v>
                </c:pt>
                <c:pt idx="538">
                  <c:v>298.0</c:v>
                </c:pt>
                <c:pt idx="539">
                  <c:v>298.0</c:v>
                </c:pt>
                <c:pt idx="540">
                  <c:v>299.0</c:v>
                </c:pt>
                <c:pt idx="541">
                  <c:v>299.0</c:v>
                </c:pt>
                <c:pt idx="542">
                  <c:v>299.0</c:v>
                </c:pt>
                <c:pt idx="543">
                  <c:v>300.0</c:v>
                </c:pt>
                <c:pt idx="544">
                  <c:v>300.0</c:v>
                </c:pt>
                <c:pt idx="545">
                  <c:v>301.0</c:v>
                </c:pt>
                <c:pt idx="546">
                  <c:v>302.0</c:v>
                </c:pt>
                <c:pt idx="547">
                  <c:v>303.0</c:v>
                </c:pt>
                <c:pt idx="548">
                  <c:v>303.0</c:v>
                </c:pt>
                <c:pt idx="549">
                  <c:v>303.0</c:v>
                </c:pt>
                <c:pt idx="550">
                  <c:v>304.0</c:v>
                </c:pt>
                <c:pt idx="551">
                  <c:v>305.0</c:v>
                </c:pt>
                <c:pt idx="552">
                  <c:v>306.0</c:v>
                </c:pt>
                <c:pt idx="553">
                  <c:v>307.0</c:v>
                </c:pt>
                <c:pt idx="554">
                  <c:v>307.0</c:v>
                </c:pt>
                <c:pt idx="555">
                  <c:v>308.0</c:v>
                </c:pt>
                <c:pt idx="556">
                  <c:v>309.0</c:v>
                </c:pt>
                <c:pt idx="557">
                  <c:v>310.0</c:v>
                </c:pt>
                <c:pt idx="558">
                  <c:v>311.0</c:v>
                </c:pt>
                <c:pt idx="559">
                  <c:v>312.0</c:v>
                </c:pt>
                <c:pt idx="560">
                  <c:v>313.0</c:v>
                </c:pt>
                <c:pt idx="561">
                  <c:v>314.0</c:v>
                </c:pt>
                <c:pt idx="562">
                  <c:v>314.0</c:v>
                </c:pt>
                <c:pt idx="563">
                  <c:v>315.0</c:v>
                </c:pt>
                <c:pt idx="564">
                  <c:v>316.0</c:v>
                </c:pt>
                <c:pt idx="565">
                  <c:v>317.0</c:v>
                </c:pt>
                <c:pt idx="566">
                  <c:v>318.0</c:v>
                </c:pt>
                <c:pt idx="567">
                  <c:v>319.0</c:v>
                </c:pt>
                <c:pt idx="568">
                  <c:v>320.0</c:v>
                </c:pt>
                <c:pt idx="569">
                  <c:v>320.0</c:v>
                </c:pt>
                <c:pt idx="570">
                  <c:v>321.0</c:v>
                </c:pt>
                <c:pt idx="571">
                  <c:v>322.0</c:v>
                </c:pt>
                <c:pt idx="572">
                  <c:v>323.0</c:v>
                </c:pt>
                <c:pt idx="573">
                  <c:v>324.0</c:v>
                </c:pt>
                <c:pt idx="574">
                  <c:v>325.0</c:v>
                </c:pt>
                <c:pt idx="575">
                  <c:v>326.0</c:v>
                </c:pt>
                <c:pt idx="576">
                  <c:v>327.0</c:v>
                </c:pt>
                <c:pt idx="577">
                  <c:v>328.0</c:v>
                </c:pt>
                <c:pt idx="578">
                  <c:v>329.0</c:v>
                </c:pt>
                <c:pt idx="579">
                  <c:v>330.0</c:v>
                </c:pt>
                <c:pt idx="580">
                  <c:v>331.0</c:v>
                </c:pt>
                <c:pt idx="581">
                  <c:v>331.0</c:v>
                </c:pt>
                <c:pt idx="582">
                  <c:v>332.0</c:v>
                </c:pt>
                <c:pt idx="583">
                  <c:v>333.0</c:v>
                </c:pt>
                <c:pt idx="584">
                  <c:v>334.0</c:v>
                </c:pt>
                <c:pt idx="585">
                  <c:v>335.0</c:v>
                </c:pt>
                <c:pt idx="586">
                  <c:v>336.0</c:v>
                </c:pt>
                <c:pt idx="587">
                  <c:v>337.0</c:v>
                </c:pt>
                <c:pt idx="588">
                  <c:v>338.0</c:v>
                </c:pt>
                <c:pt idx="589">
                  <c:v>339.0</c:v>
                </c:pt>
                <c:pt idx="590">
                  <c:v>340.0</c:v>
                </c:pt>
                <c:pt idx="591">
                  <c:v>341.0</c:v>
                </c:pt>
                <c:pt idx="592">
                  <c:v>341.0</c:v>
                </c:pt>
                <c:pt idx="593">
                  <c:v>341.0</c:v>
                </c:pt>
                <c:pt idx="594">
                  <c:v>342.0</c:v>
                </c:pt>
                <c:pt idx="595">
                  <c:v>343.0</c:v>
                </c:pt>
                <c:pt idx="596">
                  <c:v>344.0</c:v>
                </c:pt>
                <c:pt idx="597">
                  <c:v>345.0</c:v>
                </c:pt>
                <c:pt idx="598">
                  <c:v>346.0</c:v>
                </c:pt>
                <c:pt idx="599">
                  <c:v>347.0</c:v>
                </c:pt>
                <c:pt idx="600">
                  <c:v>348.0</c:v>
                </c:pt>
                <c:pt idx="601">
                  <c:v>349.0</c:v>
                </c:pt>
                <c:pt idx="602">
                  <c:v>350.0</c:v>
                </c:pt>
                <c:pt idx="603">
                  <c:v>351.0</c:v>
                </c:pt>
                <c:pt idx="604">
                  <c:v>352.0</c:v>
                </c:pt>
                <c:pt idx="605">
                  <c:v>352.0</c:v>
                </c:pt>
                <c:pt idx="606">
                  <c:v>353.0</c:v>
                </c:pt>
                <c:pt idx="607">
                  <c:v>354.0</c:v>
                </c:pt>
                <c:pt idx="608">
                  <c:v>355.0</c:v>
                </c:pt>
                <c:pt idx="609">
                  <c:v>356.0</c:v>
                </c:pt>
                <c:pt idx="610">
                  <c:v>357.0</c:v>
                </c:pt>
                <c:pt idx="611">
                  <c:v>357.0</c:v>
                </c:pt>
                <c:pt idx="612">
                  <c:v>358.0</c:v>
                </c:pt>
                <c:pt idx="613">
                  <c:v>359.0</c:v>
                </c:pt>
                <c:pt idx="614">
                  <c:v>359.0</c:v>
                </c:pt>
                <c:pt idx="615">
                  <c:v>360.0</c:v>
                </c:pt>
                <c:pt idx="616">
                  <c:v>360.0</c:v>
                </c:pt>
                <c:pt idx="617">
                  <c:v>361.0</c:v>
                </c:pt>
                <c:pt idx="618">
                  <c:v>362.0</c:v>
                </c:pt>
                <c:pt idx="619">
                  <c:v>363.0</c:v>
                </c:pt>
                <c:pt idx="620">
                  <c:v>364.0</c:v>
                </c:pt>
                <c:pt idx="621">
                  <c:v>364.0</c:v>
                </c:pt>
                <c:pt idx="622">
                  <c:v>365.0</c:v>
                </c:pt>
                <c:pt idx="623">
                  <c:v>366.0</c:v>
                </c:pt>
                <c:pt idx="624">
                  <c:v>367.0</c:v>
                </c:pt>
                <c:pt idx="625">
                  <c:v>367.0</c:v>
                </c:pt>
                <c:pt idx="626">
                  <c:v>367.0</c:v>
                </c:pt>
                <c:pt idx="627">
                  <c:v>368.0</c:v>
                </c:pt>
                <c:pt idx="628">
                  <c:v>368.0</c:v>
                </c:pt>
                <c:pt idx="629">
                  <c:v>369.0</c:v>
                </c:pt>
                <c:pt idx="630">
                  <c:v>369.0</c:v>
                </c:pt>
                <c:pt idx="631">
                  <c:v>370.0</c:v>
                </c:pt>
                <c:pt idx="632">
                  <c:v>371.0</c:v>
                </c:pt>
                <c:pt idx="633">
                  <c:v>372.0</c:v>
                </c:pt>
                <c:pt idx="634">
                  <c:v>373.0</c:v>
                </c:pt>
                <c:pt idx="635">
                  <c:v>374.0</c:v>
                </c:pt>
                <c:pt idx="636">
                  <c:v>374.0</c:v>
                </c:pt>
                <c:pt idx="637">
                  <c:v>375.0</c:v>
                </c:pt>
                <c:pt idx="638">
                  <c:v>376.0</c:v>
                </c:pt>
                <c:pt idx="639">
                  <c:v>377.0</c:v>
                </c:pt>
                <c:pt idx="640">
                  <c:v>378.0</c:v>
                </c:pt>
                <c:pt idx="641">
                  <c:v>378.0</c:v>
                </c:pt>
                <c:pt idx="642">
                  <c:v>379.0</c:v>
                </c:pt>
                <c:pt idx="643">
                  <c:v>379.0</c:v>
                </c:pt>
                <c:pt idx="644">
                  <c:v>380.0</c:v>
                </c:pt>
                <c:pt idx="645">
                  <c:v>381.0</c:v>
                </c:pt>
                <c:pt idx="646">
                  <c:v>382.0</c:v>
                </c:pt>
                <c:pt idx="647">
                  <c:v>383.0</c:v>
                </c:pt>
                <c:pt idx="648">
                  <c:v>384.0</c:v>
                </c:pt>
                <c:pt idx="649">
                  <c:v>385.0</c:v>
                </c:pt>
                <c:pt idx="650">
                  <c:v>386.0</c:v>
                </c:pt>
                <c:pt idx="651">
                  <c:v>386.0</c:v>
                </c:pt>
                <c:pt idx="652">
                  <c:v>387.0</c:v>
                </c:pt>
                <c:pt idx="653">
                  <c:v>388.0</c:v>
                </c:pt>
                <c:pt idx="654">
                  <c:v>389.0</c:v>
                </c:pt>
                <c:pt idx="655">
                  <c:v>389.0</c:v>
                </c:pt>
                <c:pt idx="656">
                  <c:v>390.0</c:v>
                </c:pt>
                <c:pt idx="657">
                  <c:v>391.0</c:v>
                </c:pt>
                <c:pt idx="658">
                  <c:v>392.0</c:v>
                </c:pt>
                <c:pt idx="659">
                  <c:v>393.0</c:v>
                </c:pt>
                <c:pt idx="660">
                  <c:v>394.0</c:v>
                </c:pt>
                <c:pt idx="661">
                  <c:v>394.0</c:v>
                </c:pt>
                <c:pt idx="662">
                  <c:v>395.0</c:v>
                </c:pt>
                <c:pt idx="663">
                  <c:v>395.0</c:v>
                </c:pt>
                <c:pt idx="664">
                  <c:v>396.0</c:v>
                </c:pt>
                <c:pt idx="665">
                  <c:v>396.0</c:v>
                </c:pt>
                <c:pt idx="666">
                  <c:v>397.0</c:v>
                </c:pt>
                <c:pt idx="667">
                  <c:v>398.0</c:v>
                </c:pt>
                <c:pt idx="668">
                  <c:v>399.0</c:v>
                </c:pt>
                <c:pt idx="669">
                  <c:v>400.0</c:v>
                </c:pt>
                <c:pt idx="670">
                  <c:v>401.0</c:v>
                </c:pt>
                <c:pt idx="671">
                  <c:v>401.0</c:v>
                </c:pt>
                <c:pt idx="672">
                  <c:v>401.0</c:v>
                </c:pt>
                <c:pt idx="673">
                  <c:v>402.0</c:v>
                </c:pt>
                <c:pt idx="674">
                  <c:v>403.0</c:v>
                </c:pt>
                <c:pt idx="675">
                  <c:v>403.0</c:v>
                </c:pt>
                <c:pt idx="676">
                  <c:v>404.0</c:v>
                </c:pt>
                <c:pt idx="677">
                  <c:v>405.0</c:v>
                </c:pt>
                <c:pt idx="678">
                  <c:v>405.0</c:v>
                </c:pt>
                <c:pt idx="679">
                  <c:v>406.0</c:v>
                </c:pt>
                <c:pt idx="680">
                  <c:v>407.0</c:v>
                </c:pt>
                <c:pt idx="681">
                  <c:v>408.0</c:v>
                </c:pt>
                <c:pt idx="682">
                  <c:v>409.0</c:v>
                </c:pt>
                <c:pt idx="683">
                  <c:v>410.0</c:v>
                </c:pt>
                <c:pt idx="684">
                  <c:v>410.0</c:v>
                </c:pt>
                <c:pt idx="685">
                  <c:v>411.0</c:v>
                </c:pt>
                <c:pt idx="686">
                  <c:v>411.0</c:v>
                </c:pt>
                <c:pt idx="687">
                  <c:v>411.0</c:v>
                </c:pt>
                <c:pt idx="688">
                  <c:v>411.0</c:v>
                </c:pt>
                <c:pt idx="689">
                  <c:v>411.0</c:v>
                </c:pt>
                <c:pt idx="690">
                  <c:v>412.0</c:v>
                </c:pt>
                <c:pt idx="691">
                  <c:v>413.0</c:v>
                </c:pt>
                <c:pt idx="692">
                  <c:v>414.0</c:v>
                </c:pt>
                <c:pt idx="693">
                  <c:v>415.0</c:v>
                </c:pt>
                <c:pt idx="694">
                  <c:v>416.0</c:v>
                </c:pt>
                <c:pt idx="695">
                  <c:v>417.0</c:v>
                </c:pt>
                <c:pt idx="696">
                  <c:v>417.0</c:v>
                </c:pt>
                <c:pt idx="697">
                  <c:v>417.0</c:v>
                </c:pt>
                <c:pt idx="698">
                  <c:v>418.0</c:v>
                </c:pt>
                <c:pt idx="699">
                  <c:v>419.0</c:v>
                </c:pt>
                <c:pt idx="700">
                  <c:v>420.0</c:v>
                </c:pt>
                <c:pt idx="701">
                  <c:v>421.0</c:v>
                </c:pt>
                <c:pt idx="702">
                  <c:v>421.0</c:v>
                </c:pt>
                <c:pt idx="703">
                  <c:v>422.0</c:v>
                </c:pt>
                <c:pt idx="704">
                  <c:v>423.0</c:v>
                </c:pt>
                <c:pt idx="705">
                  <c:v>424.0</c:v>
                </c:pt>
                <c:pt idx="706">
                  <c:v>425.0</c:v>
                </c:pt>
                <c:pt idx="707">
                  <c:v>426.0</c:v>
                </c:pt>
                <c:pt idx="708">
                  <c:v>427.0</c:v>
                </c:pt>
                <c:pt idx="709">
                  <c:v>428.0</c:v>
                </c:pt>
                <c:pt idx="710">
                  <c:v>428.0</c:v>
                </c:pt>
                <c:pt idx="711">
                  <c:v>429.0</c:v>
                </c:pt>
                <c:pt idx="712">
                  <c:v>430.0</c:v>
                </c:pt>
                <c:pt idx="713">
                  <c:v>431.0</c:v>
                </c:pt>
                <c:pt idx="714">
                  <c:v>432.0</c:v>
                </c:pt>
                <c:pt idx="715">
                  <c:v>433.0</c:v>
                </c:pt>
                <c:pt idx="716">
                  <c:v>434.0</c:v>
                </c:pt>
                <c:pt idx="717">
                  <c:v>435.0</c:v>
                </c:pt>
                <c:pt idx="718">
                  <c:v>436.0</c:v>
                </c:pt>
                <c:pt idx="719">
                  <c:v>437.0</c:v>
                </c:pt>
                <c:pt idx="720">
                  <c:v>437.0</c:v>
                </c:pt>
                <c:pt idx="721">
                  <c:v>438.0</c:v>
                </c:pt>
                <c:pt idx="722">
                  <c:v>439.0</c:v>
                </c:pt>
                <c:pt idx="723">
                  <c:v>439.0</c:v>
                </c:pt>
                <c:pt idx="724">
                  <c:v>440.0</c:v>
                </c:pt>
                <c:pt idx="725">
                  <c:v>440.0</c:v>
                </c:pt>
                <c:pt idx="726">
                  <c:v>441.0</c:v>
                </c:pt>
                <c:pt idx="727">
                  <c:v>442.0</c:v>
                </c:pt>
                <c:pt idx="728">
                  <c:v>443.0</c:v>
                </c:pt>
                <c:pt idx="729">
                  <c:v>444.0</c:v>
                </c:pt>
                <c:pt idx="730">
                  <c:v>445.0</c:v>
                </c:pt>
                <c:pt idx="731">
                  <c:v>445.0</c:v>
                </c:pt>
                <c:pt idx="732">
                  <c:v>445.0</c:v>
                </c:pt>
                <c:pt idx="733">
                  <c:v>446.0</c:v>
                </c:pt>
                <c:pt idx="734">
                  <c:v>447.0</c:v>
                </c:pt>
                <c:pt idx="735">
                  <c:v>448.0</c:v>
                </c:pt>
                <c:pt idx="736">
                  <c:v>449.0</c:v>
                </c:pt>
                <c:pt idx="737">
                  <c:v>450.0</c:v>
                </c:pt>
                <c:pt idx="738">
                  <c:v>451.0</c:v>
                </c:pt>
                <c:pt idx="739">
                  <c:v>452.0</c:v>
                </c:pt>
                <c:pt idx="740">
                  <c:v>453.0</c:v>
                </c:pt>
                <c:pt idx="741">
                  <c:v>454.0</c:v>
                </c:pt>
                <c:pt idx="742">
                  <c:v>455.0</c:v>
                </c:pt>
                <c:pt idx="743">
                  <c:v>456.0</c:v>
                </c:pt>
                <c:pt idx="744">
                  <c:v>457.0</c:v>
                </c:pt>
                <c:pt idx="745">
                  <c:v>458.0</c:v>
                </c:pt>
                <c:pt idx="746">
                  <c:v>459.0</c:v>
                </c:pt>
                <c:pt idx="747">
                  <c:v>460.0</c:v>
                </c:pt>
                <c:pt idx="748">
                  <c:v>461.0</c:v>
                </c:pt>
                <c:pt idx="749">
                  <c:v>462.0</c:v>
                </c:pt>
                <c:pt idx="750">
                  <c:v>463.0</c:v>
                </c:pt>
                <c:pt idx="751">
                  <c:v>463.0</c:v>
                </c:pt>
                <c:pt idx="752">
                  <c:v>464.0</c:v>
                </c:pt>
                <c:pt idx="753">
                  <c:v>465.0</c:v>
                </c:pt>
                <c:pt idx="754">
                  <c:v>466.0</c:v>
                </c:pt>
                <c:pt idx="755">
                  <c:v>467.0</c:v>
                </c:pt>
                <c:pt idx="756">
                  <c:v>468.0</c:v>
                </c:pt>
                <c:pt idx="757">
                  <c:v>469.0</c:v>
                </c:pt>
                <c:pt idx="758">
                  <c:v>469.0</c:v>
                </c:pt>
                <c:pt idx="759">
                  <c:v>470.0</c:v>
                </c:pt>
                <c:pt idx="760">
                  <c:v>471.0</c:v>
                </c:pt>
                <c:pt idx="761">
                  <c:v>472.0</c:v>
                </c:pt>
                <c:pt idx="762">
                  <c:v>473.0</c:v>
                </c:pt>
                <c:pt idx="763">
                  <c:v>474.0</c:v>
                </c:pt>
                <c:pt idx="764">
                  <c:v>475.0</c:v>
                </c:pt>
                <c:pt idx="765">
                  <c:v>476.0</c:v>
                </c:pt>
                <c:pt idx="766">
                  <c:v>477.0</c:v>
                </c:pt>
                <c:pt idx="767">
                  <c:v>478.0</c:v>
                </c:pt>
                <c:pt idx="768">
                  <c:v>478.0</c:v>
                </c:pt>
                <c:pt idx="769">
                  <c:v>479.0</c:v>
                </c:pt>
                <c:pt idx="770">
                  <c:v>479.0</c:v>
                </c:pt>
                <c:pt idx="771">
                  <c:v>480.0</c:v>
                </c:pt>
                <c:pt idx="772">
                  <c:v>480.0</c:v>
                </c:pt>
                <c:pt idx="773">
                  <c:v>481.0</c:v>
                </c:pt>
                <c:pt idx="774">
                  <c:v>482.0</c:v>
                </c:pt>
                <c:pt idx="775">
                  <c:v>483.0</c:v>
                </c:pt>
                <c:pt idx="776">
                  <c:v>483.0</c:v>
                </c:pt>
                <c:pt idx="777">
                  <c:v>484.0</c:v>
                </c:pt>
                <c:pt idx="778">
                  <c:v>485.0</c:v>
                </c:pt>
                <c:pt idx="779">
                  <c:v>486.0</c:v>
                </c:pt>
                <c:pt idx="780">
                  <c:v>487.0</c:v>
                </c:pt>
                <c:pt idx="781">
                  <c:v>488.0</c:v>
                </c:pt>
                <c:pt idx="782">
                  <c:v>489.0</c:v>
                </c:pt>
                <c:pt idx="783">
                  <c:v>490.0</c:v>
                </c:pt>
                <c:pt idx="784">
                  <c:v>491.0</c:v>
                </c:pt>
                <c:pt idx="785">
                  <c:v>492.0</c:v>
                </c:pt>
                <c:pt idx="786">
                  <c:v>493.0</c:v>
                </c:pt>
                <c:pt idx="787">
                  <c:v>494.0</c:v>
                </c:pt>
                <c:pt idx="788">
                  <c:v>495.0</c:v>
                </c:pt>
                <c:pt idx="789">
                  <c:v>496.0</c:v>
                </c:pt>
                <c:pt idx="790">
                  <c:v>497.0</c:v>
                </c:pt>
                <c:pt idx="791">
                  <c:v>498.0</c:v>
                </c:pt>
                <c:pt idx="792">
                  <c:v>498.0</c:v>
                </c:pt>
                <c:pt idx="793">
                  <c:v>499.0</c:v>
                </c:pt>
                <c:pt idx="794">
                  <c:v>500.0</c:v>
                </c:pt>
                <c:pt idx="795">
                  <c:v>500.0</c:v>
                </c:pt>
                <c:pt idx="796">
                  <c:v>501.0</c:v>
                </c:pt>
                <c:pt idx="797">
                  <c:v>502.0</c:v>
                </c:pt>
                <c:pt idx="798">
                  <c:v>503.0</c:v>
                </c:pt>
                <c:pt idx="799">
                  <c:v>504.0</c:v>
                </c:pt>
                <c:pt idx="800">
                  <c:v>504.0</c:v>
                </c:pt>
                <c:pt idx="801">
                  <c:v>505.0</c:v>
                </c:pt>
                <c:pt idx="802">
                  <c:v>506.0</c:v>
                </c:pt>
                <c:pt idx="803">
                  <c:v>507.0</c:v>
                </c:pt>
                <c:pt idx="804">
                  <c:v>508.0</c:v>
                </c:pt>
                <c:pt idx="805">
                  <c:v>509.0</c:v>
                </c:pt>
                <c:pt idx="806">
                  <c:v>510.0</c:v>
                </c:pt>
                <c:pt idx="807">
                  <c:v>511.0</c:v>
                </c:pt>
                <c:pt idx="808">
                  <c:v>512.0</c:v>
                </c:pt>
                <c:pt idx="809">
                  <c:v>513.0</c:v>
                </c:pt>
                <c:pt idx="810">
                  <c:v>514.0</c:v>
                </c:pt>
                <c:pt idx="811">
                  <c:v>515.0</c:v>
                </c:pt>
                <c:pt idx="812">
                  <c:v>516.0</c:v>
                </c:pt>
                <c:pt idx="813">
                  <c:v>516.0</c:v>
                </c:pt>
                <c:pt idx="814">
                  <c:v>517.0</c:v>
                </c:pt>
                <c:pt idx="815">
                  <c:v>517.0</c:v>
                </c:pt>
                <c:pt idx="816">
                  <c:v>517.0</c:v>
                </c:pt>
                <c:pt idx="817">
                  <c:v>518.0</c:v>
                </c:pt>
                <c:pt idx="818">
                  <c:v>518.0</c:v>
                </c:pt>
                <c:pt idx="819">
                  <c:v>519.0</c:v>
                </c:pt>
                <c:pt idx="820">
                  <c:v>520.0</c:v>
                </c:pt>
                <c:pt idx="821">
                  <c:v>521.0</c:v>
                </c:pt>
                <c:pt idx="822">
                  <c:v>522.0</c:v>
                </c:pt>
                <c:pt idx="823">
                  <c:v>523.0</c:v>
                </c:pt>
                <c:pt idx="824">
                  <c:v>524.0</c:v>
                </c:pt>
                <c:pt idx="825">
                  <c:v>524.0</c:v>
                </c:pt>
                <c:pt idx="826">
                  <c:v>525.0</c:v>
                </c:pt>
                <c:pt idx="827">
                  <c:v>526.0</c:v>
                </c:pt>
                <c:pt idx="828">
                  <c:v>527.0</c:v>
                </c:pt>
                <c:pt idx="829">
                  <c:v>528.0</c:v>
                </c:pt>
                <c:pt idx="830">
                  <c:v>529.0</c:v>
                </c:pt>
                <c:pt idx="831">
                  <c:v>529.0</c:v>
                </c:pt>
                <c:pt idx="832">
                  <c:v>530.0</c:v>
                </c:pt>
                <c:pt idx="833">
                  <c:v>531.0</c:v>
                </c:pt>
                <c:pt idx="834">
                  <c:v>532.0</c:v>
                </c:pt>
                <c:pt idx="835">
                  <c:v>533.0</c:v>
                </c:pt>
                <c:pt idx="836">
                  <c:v>534.0</c:v>
                </c:pt>
                <c:pt idx="837">
                  <c:v>535.0</c:v>
                </c:pt>
                <c:pt idx="838">
                  <c:v>536.0</c:v>
                </c:pt>
                <c:pt idx="839">
                  <c:v>536.0</c:v>
                </c:pt>
                <c:pt idx="840">
                  <c:v>536.0</c:v>
                </c:pt>
                <c:pt idx="841">
                  <c:v>536.0</c:v>
                </c:pt>
                <c:pt idx="842">
                  <c:v>537.0</c:v>
                </c:pt>
                <c:pt idx="843">
                  <c:v>538.0</c:v>
                </c:pt>
                <c:pt idx="844">
                  <c:v>539.0</c:v>
                </c:pt>
                <c:pt idx="845">
                  <c:v>540.0</c:v>
                </c:pt>
                <c:pt idx="846">
                  <c:v>541.0</c:v>
                </c:pt>
                <c:pt idx="847">
                  <c:v>542.0</c:v>
                </c:pt>
                <c:pt idx="848">
                  <c:v>542.0</c:v>
                </c:pt>
                <c:pt idx="849">
                  <c:v>543.0</c:v>
                </c:pt>
                <c:pt idx="850">
                  <c:v>544.0</c:v>
                </c:pt>
                <c:pt idx="851">
                  <c:v>544.0</c:v>
                </c:pt>
                <c:pt idx="852">
                  <c:v>545.0</c:v>
                </c:pt>
                <c:pt idx="853">
                  <c:v>546.0</c:v>
                </c:pt>
                <c:pt idx="854">
                  <c:v>547.0</c:v>
                </c:pt>
                <c:pt idx="855">
                  <c:v>547.0</c:v>
                </c:pt>
                <c:pt idx="856">
                  <c:v>548.0</c:v>
                </c:pt>
                <c:pt idx="857">
                  <c:v>548.0</c:v>
                </c:pt>
                <c:pt idx="858">
                  <c:v>549.0</c:v>
                </c:pt>
                <c:pt idx="859">
                  <c:v>550.0</c:v>
                </c:pt>
                <c:pt idx="860">
                  <c:v>551.0</c:v>
                </c:pt>
                <c:pt idx="861">
                  <c:v>551.0</c:v>
                </c:pt>
                <c:pt idx="862">
                  <c:v>552.0</c:v>
                </c:pt>
                <c:pt idx="863">
                  <c:v>552.0</c:v>
                </c:pt>
                <c:pt idx="864">
                  <c:v>553.0</c:v>
                </c:pt>
                <c:pt idx="865">
                  <c:v>553.0</c:v>
                </c:pt>
                <c:pt idx="866">
                  <c:v>554.0</c:v>
                </c:pt>
                <c:pt idx="867">
                  <c:v>555.0</c:v>
                </c:pt>
                <c:pt idx="868">
                  <c:v>555.0</c:v>
                </c:pt>
                <c:pt idx="869">
                  <c:v>556.0</c:v>
                </c:pt>
                <c:pt idx="870">
                  <c:v>557.0</c:v>
                </c:pt>
                <c:pt idx="871">
                  <c:v>557.0</c:v>
                </c:pt>
                <c:pt idx="872">
                  <c:v>558.0</c:v>
                </c:pt>
                <c:pt idx="873">
                  <c:v>559.0</c:v>
                </c:pt>
                <c:pt idx="874">
                  <c:v>560.0</c:v>
                </c:pt>
                <c:pt idx="875">
                  <c:v>561.0</c:v>
                </c:pt>
                <c:pt idx="876">
                  <c:v>562.0</c:v>
                </c:pt>
                <c:pt idx="877">
                  <c:v>563.0</c:v>
                </c:pt>
                <c:pt idx="878">
                  <c:v>563.0</c:v>
                </c:pt>
                <c:pt idx="879">
                  <c:v>564.0</c:v>
                </c:pt>
                <c:pt idx="880">
                  <c:v>565.0</c:v>
                </c:pt>
                <c:pt idx="881">
                  <c:v>566.0</c:v>
                </c:pt>
                <c:pt idx="882">
                  <c:v>566.0</c:v>
                </c:pt>
                <c:pt idx="883">
                  <c:v>567.0</c:v>
                </c:pt>
                <c:pt idx="884">
                  <c:v>568.0</c:v>
                </c:pt>
                <c:pt idx="885">
                  <c:v>569.0</c:v>
                </c:pt>
                <c:pt idx="886">
                  <c:v>570.0</c:v>
                </c:pt>
                <c:pt idx="887">
                  <c:v>571.0</c:v>
                </c:pt>
                <c:pt idx="888">
                  <c:v>571.0</c:v>
                </c:pt>
                <c:pt idx="889">
                  <c:v>572.0</c:v>
                </c:pt>
                <c:pt idx="890">
                  <c:v>573.0</c:v>
                </c:pt>
                <c:pt idx="891">
                  <c:v>573.0</c:v>
                </c:pt>
                <c:pt idx="892">
                  <c:v>574.0</c:v>
                </c:pt>
                <c:pt idx="893">
                  <c:v>575.0</c:v>
                </c:pt>
                <c:pt idx="894">
                  <c:v>576.0</c:v>
                </c:pt>
                <c:pt idx="895">
                  <c:v>576.0</c:v>
                </c:pt>
                <c:pt idx="896">
                  <c:v>577.0</c:v>
                </c:pt>
                <c:pt idx="897">
                  <c:v>577.0</c:v>
                </c:pt>
                <c:pt idx="898">
                  <c:v>578.0</c:v>
                </c:pt>
                <c:pt idx="899">
                  <c:v>578.0</c:v>
                </c:pt>
                <c:pt idx="900">
                  <c:v>578.0</c:v>
                </c:pt>
                <c:pt idx="901">
                  <c:v>579.0</c:v>
                </c:pt>
                <c:pt idx="902">
                  <c:v>579.0</c:v>
                </c:pt>
                <c:pt idx="903">
                  <c:v>580.0</c:v>
                </c:pt>
                <c:pt idx="904">
                  <c:v>581.0</c:v>
                </c:pt>
                <c:pt idx="905">
                  <c:v>581.0</c:v>
                </c:pt>
                <c:pt idx="906">
                  <c:v>582.0</c:v>
                </c:pt>
                <c:pt idx="907">
                  <c:v>583.0</c:v>
                </c:pt>
                <c:pt idx="908">
                  <c:v>584.0</c:v>
                </c:pt>
                <c:pt idx="909">
                  <c:v>585.0</c:v>
                </c:pt>
                <c:pt idx="910">
                  <c:v>586.0</c:v>
                </c:pt>
                <c:pt idx="911">
                  <c:v>587.0</c:v>
                </c:pt>
                <c:pt idx="912">
                  <c:v>588.0</c:v>
                </c:pt>
                <c:pt idx="913">
                  <c:v>589.0</c:v>
                </c:pt>
                <c:pt idx="914">
                  <c:v>590.0</c:v>
                </c:pt>
                <c:pt idx="915">
                  <c:v>591.0</c:v>
                </c:pt>
                <c:pt idx="916">
                  <c:v>592.0</c:v>
                </c:pt>
                <c:pt idx="917">
                  <c:v>592.0</c:v>
                </c:pt>
                <c:pt idx="918">
                  <c:v>593.0</c:v>
                </c:pt>
                <c:pt idx="919">
                  <c:v>594.0</c:v>
                </c:pt>
                <c:pt idx="920">
                  <c:v>595.0</c:v>
                </c:pt>
                <c:pt idx="921">
                  <c:v>596.0</c:v>
                </c:pt>
                <c:pt idx="922">
                  <c:v>596.0</c:v>
                </c:pt>
                <c:pt idx="923">
                  <c:v>597.0</c:v>
                </c:pt>
                <c:pt idx="924">
                  <c:v>598.0</c:v>
                </c:pt>
                <c:pt idx="925">
                  <c:v>599.0</c:v>
                </c:pt>
                <c:pt idx="926">
                  <c:v>600.0</c:v>
                </c:pt>
                <c:pt idx="927">
                  <c:v>601.0</c:v>
                </c:pt>
                <c:pt idx="928">
                  <c:v>602.0</c:v>
                </c:pt>
                <c:pt idx="929">
                  <c:v>603.0</c:v>
                </c:pt>
                <c:pt idx="930">
                  <c:v>604.0</c:v>
                </c:pt>
                <c:pt idx="931">
                  <c:v>605.0</c:v>
                </c:pt>
                <c:pt idx="932">
                  <c:v>606.0</c:v>
                </c:pt>
                <c:pt idx="933">
                  <c:v>606.0</c:v>
                </c:pt>
                <c:pt idx="934">
                  <c:v>607.0</c:v>
                </c:pt>
                <c:pt idx="935">
                  <c:v>608.0</c:v>
                </c:pt>
                <c:pt idx="936">
                  <c:v>609.0</c:v>
                </c:pt>
                <c:pt idx="937">
                  <c:v>610.0</c:v>
                </c:pt>
                <c:pt idx="938">
                  <c:v>611.0</c:v>
                </c:pt>
                <c:pt idx="939">
                  <c:v>612.0</c:v>
                </c:pt>
                <c:pt idx="940">
                  <c:v>613.0</c:v>
                </c:pt>
                <c:pt idx="941">
                  <c:v>614.0</c:v>
                </c:pt>
                <c:pt idx="942">
                  <c:v>615.0</c:v>
                </c:pt>
                <c:pt idx="943">
                  <c:v>616.0</c:v>
                </c:pt>
                <c:pt idx="944">
                  <c:v>616.0</c:v>
                </c:pt>
                <c:pt idx="945">
                  <c:v>617.0</c:v>
                </c:pt>
                <c:pt idx="946">
                  <c:v>617.0</c:v>
                </c:pt>
                <c:pt idx="947">
                  <c:v>618.0</c:v>
                </c:pt>
                <c:pt idx="948">
                  <c:v>619.0</c:v>
                </c:pt>
                <c:pt idx="949">
                  <c:v>619.0</c:v>
                </c:pt>
                <c:pt idx="950">
                  <c:v>620.0</c:v>
                </c:pt>
                <c:pt idx="951">
                  <c:v>620.0</c:v>
                </c:pt>
                <c:pt idx="952">
                  <c:v>621.0</c:v>
                </c:pt>
                <c:pt idx="953">
                  <c:v>622.0</c:v>
                </c:pt>
                <c:pt idx="954">
                  <c:v>623.0</c:v>
                </c:pt>
                <c:pt idx="955">
                  <c:v>624.0</c:v>
                </c:pt>
                <c:pt idx="956">
                  <c:v>625.0</c:v>
                </c:pt>
                <c:pt idx="957">
                  <c:v>626.0</c:v>
                </c:pt>
                <c:pt idx="958">
                  <c:v>627.0</c:v>
                </c:pt>
                <c:pt idx="959">
                  <c:v>628.0</c:v>
                </c:pt>
                <c:pt idx="960">
                  <c:v>628.0</c:v>
                </c:pt>
                <c:pt idx="961">
                  <c:v>629.0</c:v>
                </c:pt>
                <c:pt idx="962">
                  <c:v>630.0</c:v>
                </c:pt>
                <c:pt idx="963">
                  <c:v>631.0</c:v>
                </c:pt>
                <c:pt idx="964">
                  <c:v>632.0</c:v>
                </c:pt>
                <c:pt idx="965">
                  <c:v>633.0</c:v>
                </c:pt>
                <c:pt idx="966">
                  <c:v>633.0</c:v>
                </c:pt>
                <c:pt idx="967">
                  <c:v>634.0</c:v>
                </c:pt>
                <c:pt idx="968">
                  <c:v>635.0</c:v>
                </c:pt>
                <c:pt idx="969">
                  <c:v>636.0</c:v>
                </c:pt>
                <c:pt idx="970">
                  <c:v>637.0</c:v>
                </c:pt>
                <c:pt idx="971">
                  <c:v>638.0</c:v>
                </c:pt>
                <c:pt idx="972">
                  <c:v>639.0</c:v>
                </c:pt>
                <c:pt idx="973">
                  <c:v>639.0</c:v>
                </c:pt>
                <c:pt idx="974">
                  <c:v>640.0</c:v>
                </c:pt>
                <c:pt idx="975">
                  <c:v>641.0</c:v>
                </c:pt>
                <c:pt idx="976">
                  <c:v>642.0</c:v>
                </c:pt>
                <c:pt idx="977">
                  <c:v>643.0</c:v>
                </c:pt>
                <c:pt idx="978">
                  <c:v>643.0</c:v>
                </c:pt>
                <c:pt idx="979">
                  <c:v>643.0</c:v>
                </c:pt>
                <c:pt idx="980">
                  <c:v>644.0</c:v>
                </c:pt>
                <c:pt idx="981">
                  <c:v>645.0</c:v>
                </c:pt>
                <c:pt idx="982">
                  <c:v>646.0</c:v>
                </c:pt>
                <c:pt idx="983">
                  <c:v>647.0</c:v>
                </c:pt>
                <c:pt idx="984">
                  <c:v>647.0</c:v>
                </c:pt>
                <c:pt idx="985">
                  <c:v>647.0</c:v>
                </c:pt>
                <c:pt idx="986">
                  <c:v>647.0</c:v>
                </c:pt>
                <c:pt idx="987">
                  <c:v>648.0</c:v>
                </c:pt>
                <c:pt idx="988">
                  <c:v>648.0</c:v>
                </c:pt>
                <c:pt idx="989">
                  <c:v>649.0</c:v>
                </c:pt>
                <c:pt idx="990">
                  <c:v>649.0</c:v>
                </c:pt>
                <c:pt idx="991">
                  <c:v>650.0</c:v>
                </c:pt>
                <c:pt idx="992">
                  <c:v>650.0</c:v>
                </c:pt>
                <c:pt idx="993">
                  <c:v>651.0</c:v>
                </c:pt>
                <c:pt idx="994">
                  <c:v>652.0</c:v>
                </c:pt>
                <c:pt idx="995">
                  <c:v>653.0</c:v>
                </c:pt>
                <c:pt idx="996">
                  <c:v>654.0</c:v>
                </c:pt>
                <c:pt idx="997">
                  <c:v>655.0</c:v>
                </c:pt>
                <c:pt idx="998">
                  <c:v>655.0</c:v>
                </c:pt>
                <c:pt idx="999">
                  <c:v>656.0</c:v>
                </c:pt>
              </c:numCache>
            </c:numRef>
          </c:val>
          <c:smooth val="0"/>
        </c:ser>
        <c:ser>
          <c:idx val="1"/>
          <c:order val="1"/>
          <c:tx>
            <c:strRef>
              <c:f>Sheet1!$Q$1</c:f>
              <c:strCache>
                <c:ptCount val="1"/>
                <c:pt idx="0">
                  <c:v>Classification B</c:v>
                </c:pt>
              </c:strCache>
            </c:strRef>
          </c:tx>
          <c:marker>
            <c:symbol val="none"/>
          </c:marker>
          <c:val>
            <c:numRef>
              <c:f>Sheet1!$Q$2:$Q$1001</c:f>
              <c:numCache>
                <c:formatCode>General</c:formatCode>
                <c:ptCount val="1000"/>
                <c:pt idx="0">
                  <c:v>1.0</c:v>
                </c:pt>
                <c:pt idx="1">
                  <c:v>1.0</c:v>
                </c:pt>
                <c:pt idx="2">
                  <c:v>1.0</c:v>
                </c:pt>
                <c:pt idx="3">
                  <c:v>1.0</c:v>
                </c:pt>
                <c:pt idx="4">
                  <c:v>1.0</c:v>
                </c:pt>
                <c:pt idx="5">
                  <c:v>1.0</c:v>
                </c:pt>
                <c:pt idx="6">
                  <c:v>1.0</c:v>
                </c:pt>
                <c:pt idx="7">
                  <c:v>2.0</c:v>
                </c:pt>
                <c:pt idx="8">
                  <c:v>2.0</c:v>
                </c:pt>
                <c:pt idx="9">
                  <c:v>2.0</c:v>
                </c:pt>
                <c:pt idx="10">
                  <c:v>2.0</c:v>
                </c:pt>
                <c:pt idx="11">
                  <c:v>2.0</c:v>
                </c:pt>
                <c:pt idx="12">
                  <c:v>2.0</c:v>
                </c:pt>
                <c:pt idx="13">
                  <c:v>2.0</c:v>
                </c:pt>
                <c:pt idx="14">
                  <c:v>2.0</c:v>
                </c:pt>
                <c:pt idx="15">
                  <c:v>2.0</c:v>
                </c:pt>
                <c:pt idx="16">
                  <c:v>2.0</c:v>
                </c:pt>
                <c:pt idx="17">
                  <c:v>3.0</c:v>
                </c:pt>
                <c:pt idx="18">
                  <c:v>4.0</c:v>
                </c:pt>
                <c:pt idx="19">
                  <c:v>4.0</c:v>
                </c:pt>
                <c:pt idx="20">
                  <c:v>5.0</c:v>
                </c:pt>
                <c:pt idx="21">
                  <c:v>5.0</c:v>
                </c:pt>
                <c:pt idx="22">
                  <c:v>5.0</c:v>
                </c:pt>
                <c:pt idx="23">
                  <c:v>5.0</c:v>
                </c:pt>
                <c:pt idx="24">
                  <c:v>6.0</c:v>
                </c:pt>
                <c:pt idx="25">
                  <c:v>7.0</c:v>
                </c:pt>
                <c:pt idx="26">
                  <c:v>7.0</c:v>
                </c:pt>
                <c:pt idx="27">
                  <c:v>7.0</c:v>
                </c:pt>
                <c:pt idx="28">
                  <c:v>8.0</c:v>
                </c:pt>
                <c:pt idx="29">
                  <c:v>8.0</c:v>
                </c:pt>
                <c:pt idx="30">
                  <c:v>8.0</c:v>
                </c:pt>
                <c:pt idx="31">
                  <c:v>8.0</c:v>
                </c:pt>
                <c:pt idx="32">
                  <c:v>8.0</c:v>
                </c:pt>
                <c:pt idx="33">
                  <c:v>8.0</c:v>
                </c:pt>
                <c:pt idx="34">
                  <c:v>9.0</c:v>
                </c:pt>
                <c:pt idx="35">
                  <c:v>10.0</c:v>
                </c:pt>
                <c:pt idx="36">
                  <c:v>10.0</c:v>
                </c:pt>
                <c:pt idx="37">
                  <c:v>10.0</c:v>
                </c:pt>
                <c:pt idx="38">
                  <c:v>10.0</c:v>
                </c:pt>
                <c:pt idx="39">
                  <c:v>10.0</c:v>
                </c:pt>
                <c:pt idx="40">
                  <c:v>10.0</c:v>
                </c:pt>
                <c:pt idx="41">
                  <c:v>10.0</c:v>
                </c:pt>
                <c:pt idx="42">
                  <c:v>10.0</c:v>
                </c:pt>
                <c:pt idx="43">
                  <c:v>10.0</c:v>
                </c:pt>
                <c:pt idx="44">
                  <c:v>10.0</c:v>
                </c:pt>
                <c:pt idx="45">
                  <c:v>11.0</c:v>
                </c:pt>
                <c:pt idx="46">
                  <c:v>11.0</c:v>
                </c:pt>
                <c:pt idx="47">
                  <c:v>12.0</c:v>
                </c:pt>
                <c:pt idx="48">
                  <c:v>13.0</c:v>
                </c:pt>
                <c:pt idx="49">
                  <c:v>13.0</c:v>
                </c:pt>
                <c:pt idx="50">
                  <c:v>14.0</c:v>
                </c:pt>
                <c:pt idx="51">
                  <c:v>15.0</c:v>
                </c:pt>
                <c:pt idx="52">
                  <c:v>15.0</c:v>
                </c:pt>
                <c:pt idx="53">
                  <c:v>15.0</c:v>
                </c:pt>
                <c:pt idx="54">
                  <c:v>15.0</c:v>
                </c:pt>
                <c:pt idx="55">
                  <c:v>16.0</c:v>
                </c:pt>
                <c:pt idx="56">
                  <c:v>16.0</c:v>
                </c:pt>
                <c:pt idx="57">
                  <c:v>17.0</c:v>
                </c:pt>
                <c:pt idx="58">
                  <c:v>17.0</c:v>
                </c:pt>
                <c:pt idx="59">
                  <c:v>17.0</c:v>
                </c:pt>
                <c:pt idx="60">
                  <c:v>18.0</c:v>
                </c:pt>
                <c:pt idx="61">
                  <c:v>18.0</c:v>
                </c:pt>
                <c:pt idx="62">
                  <c:v>18.0</c:v>
                </c:pt>
                <c:pt idx="63">
                  <c:v>18.0</c:v>
                </c:pt>
                <c:pt idx="64">
                  <c:v>19.0</c:v>
                </c:pt>
                <c:pt idx="65">
                  <c:v>20.0</c:v>
                </c:pt>
                <c:pt idx="66">
                  <c:v>21.0</c:v>
                </c:pt>
                <c:pt idx="67">
                  <c:v>22.0</c:v>
                </c:pt>
                <c:pt idx="68">
                  <c:v>23.0</c:v>
                </c:pt>
                <c:pt idx="69">
                  <c:v>23.0</c:v>
                </c:pt>
                <c:pt idx="70">
                  <c:v>23.0</c:v>
                </c:pt>
                <c:pt idx="71">
                  <c:v>24.0</c:v>
                </c:pt>
                <c:pt idx="72">
                  <c:v>24.0</c:v>
                </c:pt>
                <c:pt idx="73">
                  <c:v>25.0</c:v>
                </c:pt>
                <c:pt idx="74">
                  <c:v>26.0</c:v>
                </c:pt>
                <c:pt idx="75">
                  <c:v>27.0</c:v>
                </c:pt>
                <c:pt idx="76">
                  <c:v>27.0</c:v>
                </c:pt>
                <c:pt idx="77">
                  <c:v>27.0</c:v>
                </c:pt>
                <c:pt idx="78">
                  <c:v>27.0</c:v>
                </c:pt>
                <c:pt idx="79">
                  <c:v>27.0</c:v>
                </c:pt>
                <c:pt idx="80">
                  <c:v>27.0</c:v>
                </c:pt>
                <c:pt idx="81">
                  <c:v>28.0</c:v>
                </c:pt>
                <c:pt idx="82">
                  <c:v>29.0</c:v>
                </c:pt>
                <c:pt idx="83">
                  <c:v>30.0</c:v>
                </c:pt>
                <c:pt idx="84">
                  <c:v>30.0</c:v>
                </c:pt>
                <c:pt idx="85">
                  <c:v>30.0</c:v>
                </c:pt>
                <c:pt idx="86">
                  <c:v>30.0</c:v>
                </c:pt>
                <c:pt idx="87">
                  <c:v>30.0</c:v>
                </c:pt>
                <c:pt idx="88">
                  <c:v>30.0</c:v>
                </c:pt>
                <c:pt idx="89">
                  <c:v>31.0</c:v>
                </c:pt>
                <c:pt idx="90">
                  <c:v>31.0</c:v>
                </c:pt>
                <c:pt idx="91">
                  <c:v>31.0</c:v>
                </c:pt>
                <c:pt idx="92">
                  <c:v>31.0</c:v>
                </c:pt>
                <c:pt idx="93">
                  <c:v>31.0</c:v>
                </c:pt>
                <c:pt idx="94">
                  <c:v>31.0</c:v>
                </c:pt>
                <c:pt idx="95">
                  <c:v>31.0</c:v>
                </c:pt>
                <c:pt idx="96">
                  <c:v>32.0</c:v>
                </c:pt>
                <c:pt idx="97">
                  <c:v>32.0</c:v>
                </c:pt>
                <c:pt idx="98">
                  <c:v>32.0</c:v>
                </c:pt>
                <c:pt idx="99">
                  <c:v>32.0</c:v>
                </c:pt>
                <c:pt idx="100">
                  <c:v>32.0</c:v>
                </c:pt>
                <c:pt idx="101">
                  <c:v>32.0</c:v>
                </c:pt>
                <c:pt idx="102">
                  <c:v>32.0</c:v>
                </c:pt>
                <c:pt idx="103">
                  <c:v>33.0</c:v>
                </c:pt>
                <c:pt idx="104">
                  <c:v>33.0</c:v>
                </c:pt>
                <c:pt idx="105">
                  <c:v>33.0</c:v>
                </c:pt>
                <c:pt idx="106">
                  <c:v>33.0</c:v>
                </c:pt>
                <c:pt idx="107">
                  <c:v>34.0</c:v>
                </c:pt>
                <c:pt idx="108">
                  <c:v>35.0</c:v>
                </c:pt>
                <c:pt idx="109">
                  <c:v>35.0</c:v>
                </c:pt>
                <c:pt idx="110">
                  <c:v>35.0</c:v>
                </c:pt>
                <c:pt idx="111">
                  <c:v>35.0</c:v>
                </c:pt>
                <c:pt idx="112">
                  <c:v>35.0</c:v>
                </c:pt>
                <c:pt idx="113">
                  <c:v>35.0</c:v>
                </c:pt>
                <c:pt idx="114">
                  <c:v>35.0</c:v>
                </c:pt>
                <c:pt idx="115">
                  <c:v>35.0</c:v>
                </c:pt>
                <c:pt idx="116">
                  <c:v>35.0</c:v>
                </c:pt>
                <c:pt idx="117">
                  <c:v>35.0</c:v>
                </c:pt>
                <c:pt idx="118">
                  <c:v>35.0</c:v>
                </c:pt>
                <c:pt idx="119">
                  <c:v>36.0</c:v>
                </c:pt>
                <c:pt idx="120">
                  <c:v>36.0</c:v>
                </c:pt>
                <c:pt idx="121">
                  <c:v>36.0</c:v>
                </c:pt>
                <c:pt idx="122">
                  <c:v>36.0</c:v>
                </c:pt>
                <c:pt idx="123">
                  <c:v>36.0</c:v>
                </c:pt>
                <c:pt idx="124">
                  <c:v>37.0</c:v>
                </c:pt>
                <c:pt idx="125">
                  <c:v>38.0</c:v>
                </c:pt>
                <c:pt idx="126">
                  <c:v>38.0</c:v>
                </c:pt>
                <c:pt idx="127">
                  <c:v>38.0</c:v>
                </c:pt>
                <c:pt idx="128">
                  <c:v>38.0</c:v>
                </c:pt>
                <c:pt idx="129">
                  <c:v>38.0</c:v>
                </c:pt>
                <c:pt idx="130">
                  <c:v>38.0</c:v>
                </c:pt>
                <c:pt idx="131">
                  <c:v>38.0</c:v>
                </c:pt>
                <c:pt idx="132">
                  <c:v>38.0</c:v>
                </c:pt>
                <c:pt idx="133">
                  <c:v>38.0</c:v>
                </c:pt>
                <c:pt idx="134">
                  <c:v>39.0</c:v>
                </c:pt>
                <c:pt idx="135">
                  <c:v>39.0</c:v>
                </c:pt>
                <c:pt idx="136">
                  <c:v>39.0</c:v>
                </c:pt>
                <c:pt idx="137">
                  <c:v>39.0</c:v>
                </c:pt>
                <c:pt idx="138">
                  <c:v>39.0</c:v>
                </c:pt>
                <c:pt idx="139">
                  <c:v>39.0</c:v>
                </c:pt>
                <c:pt idx="140">
                  <c:v>39.0</c:v>
                </c:pt>
                <c:pt idx="141">
                  <c:v>39.0</c:v>
                </c:pt>
                <c:pt idx="142">
                  <c:v>39.0</c:v>
                </c:pt>
                <c:pt idx="143">
                  <c:v>39.0</c:v>
                </c:pt>
                <c:pt idx="144">
                  <c:v>39.0</c:v>
                </c:pt>
                <c:pt idx="145">
                  <c:v>39.0</c:v>
                </c:pt>
                <c:pt idx="146">
                  <c:v>40.0</c:v>
                </c:pt>
                <c:pt idx="147">
                  <c:v>40.0</c:v>
                </c:pt>
                <c:pt idx="148">
                  <c:v>40.0</c:v>
                </c:pt>
                <c:pt idx="149">
                  <c:v>40.0</c:v>
                </c:pt>
                <c:pt idx="150">
                  <c:v>40.0</c:v>
                </c:pt>
                <c:pt idx="151">
                  <c:v>40.0</c:v>
                </c:pt>
                <c:pt idx="152">
                  <c:v>40.0</c:v>
                </c:pt>
                <c:pt idx="153">
                  <c:v>40.0</c:v>
                </c:pt>
                <c:pt idx="154">
                  <c:v>40.0</c:v>
                </c:pt>
                <c:pt idx="155">
                  <c:v>41.0</c:v>
                </c:pt>
                <c:pt idx="156">
                  <c:v>41.0</c:v>
                </c:pt>
                <c:pt idx="157">
                  <c:v>42.0</c:v>
                </c:pt>
                <c:pt idx="158">
                  <c:v>42.0</c:v>
                </c:pt>
                <c:pt idx="159">
                  <c:v>42.0</c:v>
                </c:pt>
                <c:pt idx="160">
                  <c:v>42.0</c:v>
                </c:pt>
                <c:pt idx="161">
                  <c:v>42.0</c:v>
                </c:pt>
                <c:pt idx="162">
                  <c:v>42.0</c:v>
                </c:pt>
                <c:pt idx="163">
                  <c:v>42.0</c:v>
                </c:pt>
                <c:pt idx="164">
                  <c:v>42.0</c:v>
                </c:pt>
                <c:pt idx="165">
                  <c:v>42.0</c:v>
                </c:pt>
                <c:pt idx="166">
                  <c:v>42.0</c:v>
                </c:pt>
                <c:pt idx="167">
                  <c:v>42.0</c:v>
                </c:pt>
                <c:pt idx="168">
                  <c:v>42.0</c:v>
                </c:pt>
                <c:pt idx="169">
                  <c:v>42.0</c:v>
                </c:pt>
                <c:pt idx="170">
                  <c:v>43.0</c:v>
                </c:pt>
                <c:pt idx="171">
                  <c:v>43.0</c:v>
                </c:pt>
                <c:pt idx="172">
                  <c:v>43.0</c:v>
                </c:pt>
                <c:pt idx="173">
                  <c:v>43.0</c:v>
                </c:pt>
                <c:pt idx="174">
                  <c:v>43.0</c:v>
                </c:pt>
                <c:pt idx="175">
                  <c:v>43.0</c:v>
                </c:pt>
                <c:pt idx="176">
                  <c:v>44.0</c:v>
                </c:pt>
                <c:pt idx="177">
                  <c:v>44.0</c:v>
                </c:pt>
                <c:pt idx="178">
                  <c:v>45.0</c:v>
                </c:pt>
                <c:pt idx="179">
                  <c:v>45.0</c:v>
                </c:pt>
                <c:pt idx="180">
                  <c:v>45.0</c:v>
                </c:pt>
                <c:pt idx="181">
                  <c:v>45.0</c:v>
                </c:pt>
                <c:pt idx="182">
                  <c:v>46.0</c:v>
                </c:pt>
                <c:pt idx="183">
                  <c:v>46.0</c:v>
                </c:pt>
                <c:pt idx="184">
                  <c:v>47.0</c:v>
                </c:pt>
                <c:pt idx="185">
                  <c:v>47.0</c:v>
                </c:pt>
                <c:pt idx="186">
                  <c:v>47.0</c:v>
                </c:pt>
                <c:pt idx="187">
                  <c:v>48.0</c:v>
                </c:pt>
                <c:pt idx="188">
                  <c:v>48.0</c:v>
                </c:pt>
                <c:pt idx="189">
                  <c:v>48.0</c:v>
                </c:pt>
                <c:pt idx="190">
                  <c:v>48.0</c:v>
                </c:pt>
                <c:pt idx="191">
                  <c:v>49.0</c:v>
                </c:pt>
                <c:pt idx="192">
                  <c:v>49.0</c:v>
                </c:pt>
                <c:pt idx="193">
                  <c:v>49.0</c:v>
                </c:pt>
                <c:pt idx="194">
                  <c:v>49.0</c:v>
                </c:pt>
                <c:pt idx="195">
                  <c:v>49.0</c:v>
                </c:pt>
                <c:pt idx="196">
                  <c:v>49.0</c:v>
                </c:pt>
                <c:pt idx="197">
                  <c:v>49.0</c:v>
                </c:pt>
                <c:pt idx="198">
                  <c:v>50.0</c:v>
                </c:pt>
                <c:pt idx="199">
                  <c:v>50.0</c:v>
                </c:pt>
                <c:pt idx="200">
                  <c:v>51.0</c:v>
                </c:pt>
                <c:pt idx="201">
                  <c:v>51.0</c:v>
                </c:pt>
                <c:pt idx="202">
                  <c:v>51.0</c:v>
                </c:pt>
                <c:pt idx="203">
                  <c:v>52.0</c:v>
                </c:pt>
                <c:pt idx="204">
                  <c:v>53.0</c:v>
                </c:pt>
                <c:pt idx="205">
                  <c:v>53.0</c:v>
                </c:pt>
                <c:pt idx="206">
                  <c:v>53.0</c:v>
                </c:pt>
                <c:pt idx="207">
                  <c:v>53.0</c:v>
                </c:pt>
                <c:pt idx="208">
                  <c:v>53.0</c:v>
                </c:pt>
                <c:pt idx="209">
                  <c:v>53.0</c:v>
                </c:pt>
                <c:pt idx="210">
                  <c:v>53.0</c:v>
                </c:pt>
                <c:pt idx="211">
                  <c:v>53.0</c:v>
                </c:pt>
                <c:pt idx="212">
                  <c:v>53.0</c:v>
                </c:pt>
                <c:pt idx="213">
                  <c:v>53.0</c:v>
                </c:pt>
                <c:pt idx="214">
                  <c:v>54.0</c:v>
                </c:pt>
                <c:pt idx="215">
                  <c:v>54.0</c:v>
                </c:pt>
                <c:pt idx="216">
                  <c:v>54.0</c:v>
                </c:pt>
                <c:pt idx="217">
                  <c:v>55.0</c:v>
                </c:pt>
                <c:pt idx="218">
                  <c:v>56.0</c:v>
                </c:pt>
                <c:pt idx="219">
                  <c:v>56.0</c:v>
                </c:pt>
                <c:pt idx="220">
                  <c:v>57.0</c:v>
                </c:pt>
                <c:pt idx="221">
                  <c:v>58.0</c:v>
                </c:pt>
                <c:pt idx="222">
                  <c:v>58.0</c:v>
                </c:pt>
                <c:pt idx="223">
                  <c:v>59.0</c:v>
                </c:pt>
                <c:pt idx="224">
                  <c:v>59.0</c:v>
                </c:pt>
                <c:pt idx="225">
                  <c:v>59.0</c:v>
                </c:pt>
                <c:pt idx="226">
                  <c:v>60.0</c:v>
                </c:pt>
                <c:pt idx="227">
                  <c:v>61.0</c:v>
                </c:pt>
                <c:pt idx="228">
                  <c:v>62.0</c:v>
                </c:pt>
                <c:pt idx="229">
                  <c:v>62.0</c:v>
                </c:pt>
                <c:pt idx="230">
                  <c:v>63.0</c:v>
                </c:pt>
                <c:pt idx="231">
                  <c:v>63.0</c:v>
                </c:pt>
                <c:pt idx="232">
                  <c:v>63.0</c:v>
                </c:pt>
                <c:pt idx="233">
                  <c:v>63.0</c:v>
                </c:pt>
                <c:pt idx="234">
                  <c:v>63.0</c:v>
                </c:pt>
                <c:pt idx="235">
                  <c:v>63.0</c:v>
                </c:pt>
                <c:pt idx="236">
                  <c:v>64.0</c:v>
                </c:pt>
                <c:pt idx="237">
                  <c:v>64.0</c:v>
                </c:pt>
                <c:pt idx="238">
                  <c:v>64.0</c:v>
                </c:pt>
                <c:pt idx="239">
                  <c:v>64.0</c:v>
                </c:pt>
                <c:pt idx="240">
                  <c:v>64.0</c:v>
                </c:pt>
                <c:pt idx="241">
                  <c:v>64.0</c:v>
                </c:pt>
                <c:pt idx="242">
                  <c:v>64.0</c:v>
                </c:pt>
                <c:pt idx="243">
                  <c:v>64.0</c:v>
                </c:pt>
                <c:pt idx="244">
                  <c:v>65.0</c:v>
                </c:pt>
                <c:pt idx="245">
                  <c:v>66.0</c:v>
                </c:pt>
                <c:pt idx="246">
                  <c:v>66.0</c:v>
                </c:pt>
                <c:pt idx="247">
                  <c:v>66.0</c:v>
                </c:pt>
                <c:pt idx="248">
                  <c:v>66.0</c:v>
                </c:pt>
                <c:pt idx="249">
                  <c:v>66.0</c:v>
                </c:pt>
                <c:pt idx="250">
                  <c:v>66.0</c:v>
                </c:pt>
                <c:pt idx="251">
                  <c:v>67.0</c:v>
                </c:pt>
                <c:pt idx="252">
                  <c:v>67.0</c:v>
                </c:pt>
                <c:pt idx="253">
                  <c:v>67.0</c:v>
                </c:pt>
                <c:pt idx="254">
                  <c:v>67.0</c:v>
                </c:pt>
                <c:pt idx="255">
                  <c:v>68.0</c:v>
                </c:pt>
                <c:pt idx="256">
                  <c:v>69.0</c:v>
                </c:pt>
                <c:pt idx="257">
                  <c:v>70.0</c:v>
                </c:pt>
                <c:pt idx="258">
                  <c:v>70.0</c:v>
                </c:pt>
                <c:pt idx="259">
                  <c:v>70.0</c:v>
                </c:pt>
                <c:pt idx="260">
                  <c:v>71.0</c:v>
                </c:pt>
                <c:pt idx="261">
                  <c:v>71.0</c:v>
                </c:pt>
                <c:pt idx="262">
                  <c:v>71.0</c:v>
                </c:pt>
                <c:pt idx="263">
                  <c:v>71.0</c:v>
                </c:pt>
                <c:pt idx="264">
                  <c:v>72.0</c:v>
                </c:pt>
                <c:pt idx="265">
                  <c:v>73.0</c:v>
                </c:pt>
                <c:pt idx="266">
                  <c:v>73.0</c:v>
                </c:pt>
                <c:pt idx="267">
                  <c:v>73.0</c:v>
                </c:pt>
                <c:pt idx="268">
                  <c:v>73.0</c:v>
                </c:pt>
                <c:pt idx="269">
                  <c:v>73.0</c:v>
                </c:pt>
                <c:pt idx="270">
                  <c:v>73.0</c:v>
                </c:pt>
                <c:pt idx="271">
                  <c:v>73.0</c:v>
                </c:pt>
                <c:pt idx="272">
                  <c:v>73.0</c:v>
                </c:pt>
                <c:pt idx="273">
                  <c:v>74.0</c:v>
                </c:pt>
                <c:pt idx="274">
                  <c:v>74.0</c:v>
                </c:pt>
                <c:pt idx="275">
                  <c:v>74.0</c:v>
                </c:pt>
                <c:pt idx="276">
                  <c:v>75.0</c:v>
                </c:pt>
                <c:pt idx="277">
                  <c:v>75.0</c:v>
                </c:pt>
                <c:pt idx="278">
                  <c:v>75.0</c:v>
                </c:pt>
                <c:pt idx="279">
                  <c:v>76.0</c:v>
                </c:pt>
                <c:pt idx="280">
                  <c:v>77.0</c:v>
                </c:pt>
                <c:pt idx="281">
                  <c:v>78.0</c:v>
                </c:pt>
                <c:pt idx="282">
                  <c:v>78.0</c:v>
                </c:pt>
                <c:pt idx="283">
                  <c:v>78.0</c:v>
                </c:pt>
                <c:pt idx="284">
                  <c:v>78.0</c:v>
                </c:pt>
                <c:pt idx="285">
                  <c:v>79.0</c:v>
                </c:pt>
                <c:pt idx="286">
                  <c:v>79.0</c:v>
                </c:pt>
                <c:pt idx="287">
                  <c:v>79.0</c:v>
                </c:pt>
                <c:pt idx="288">
                  <c:v>80.0</c:v>
                </c:pt>
                <c:pt idx="289">
                  <c:v>81.0</c:v>
                </c:pt>
                <c:pt idx="290">
                  <c:v>81.0</c:v>
                </c:pt>
                <c:pt idx="291">
                  <c:v>82.0</c:v>
                </c:pt>
                <c:pt idx="292">
                  <c:v>82.0</c:v>
                </c:pt>
                <c:pt idx="293">
                  <c:v>82.0</c:v>
                </c:pt>
                <c:pt idx="294">
                  <c:v>83.0</c:v>
                </c:pt>
                <c:pt idx="295">
                  <c:v>83.0</c:v>
                </c:pt>
                <c:pt idx="296">
                  <c:v>83.0</c:v>
                </c:pt>
                <c:pt idx="297">
                  <c:v>84.0</c:v>
                </c:pt>
                <c:pt idx="298">
                  <c:v>85.0</c:v>
                </c:pt>
                <c:pt idx="299">
                  <c:v>85.0</c:v>
                </c:pt>
                <c:pt idx="300">
                  <c:v>85.0</c:v>
                </c:pt>
                <c:pt idx="301">
                  <c:v>85.0</c:v>
                </c:pt>
                <c:pt idx="302">
                  <c:v>85.0</c:v>
                </c:pt>
                <c:pt idx="303">
                  <c:v>85.0</c:v>
                </c:pt>
                <c:pt idx="304">
                  <c:v>85.0</c:v>
                </c:pt>
                <c:pt idx="305">
                  <c:v>85.0</c:v>
                </c:pt>
                <c:pt idx="306">
                  <c:v>86.0</c:v>
                </c:pt>
                <c:pt idx="307">
                  <c:v>86.0</c:v>
                </c:pt>
                <c:pt idx="308">
                  <c:v>86.0</c:v>
                </c:pt>
                <c:pt idx="309">
                  <c:v>86.0</c:v>
                </c:pt>
                <c:pt idx="310">
                  <c:v>87.0</c:v>
                </c:pt>
                <c:pt idx="311">
                  <c:v>88.0</c:v>
                </c:pt>
                <c:pt idx="312">
                  <c:v>88.0</c:v>
                </c:pt>
                <c:pt idx="313">
                  <c:v>89.0</c:v>
                </c:pt>
                <c:pt idx="314">
                  <c:v>90.0</c:v>
                </c:pt>
                <c:pt idx="315">
                  <c:v>90.0</c:v>
                </c:pt>
                <c:pt idx="316">
                  <c:v>90.0</c:v>
                </c:pt>
                <c:pt idx="317">
                  <c:v>90.0</c:v>
                </c:pt>
                <c:pt idx="318">
                  <c:v>90.0</c:v>
                </c:pt>
                <c:pt idx="319">
                  <c:v>90.0</c:v>
                </c:pt>
                <c:pt idx="320">
                  <c:v>90.0</c:v>
                </c:pt>
                <c:pt idx="321">
                  <c:v>91.0</c:v>
                </c:pt>
                <c:pt idx="322">
                  <c:v>91.0</c:v>
                </c:pt>
                <c:pt idx="323">
                  <c:v>91.0</c:v>
                </c:pt>
                <c:pt idx="324">
                  <c:v>91.0</c:v>
                </c:pt>
                <c:pt idx="325">
                  <c:v>92.0</c:v>
                </c:pt>
                <c:pt idx="326">
                  <c:v>92.0</c:v>
                </c:pt>
                <c:pt idx="327">
                  <c:v>93.0</c:v>
                </c:pt>
                <c:pt idx="328">
                  <c:v>93.0</c:v>
                </c:pt>
                <c:pt idx="329">
                  <c:v>93.0</c:v>
                </c:pt>
                <c:pt idx="330">
                  <c:v>93.0</c:v>
                </c:pt>
                <c:pt idx="331">
                  <c:v>93.0</c:v>
                </c:pt>
                <c:pt idx="332">
                  <c:v>93.0</c:v>
                </c:pt>
                <c:pt idx="333">
                  <c:v>94.0</c:v>
                </c:pt>
                <c:pt idx="334">
                  <c:v>94.0</c:v>
                </c:pt>
                <c:pt idx="335">
                  <c:v>94.0</c:v>
                </c:pt>
                <c:pt idx="336">
                  <c:v>94.0</c:v>
                </c:pt>
                <c:pt idx="337">
                  <c:v>95.0</c:v>
                </c:pt>
                <c:pt idx="338">
                  <c:v>95.0</c:v>
                </c:pt>
                <c:pt idx="339">
                  <c:v>95.0</c:v>
                </c:pt>
                <c:pt idx="340">
                  <c:v>95.0</c:v>
                </c:pt>
                <c:pt idx="341">
                  <c:v>95.0</c:v>
                </c:pt>
                <c:pt idx="342">
                  <c:v>95.0</c:v>
                </c:pt>
                <c:pt idx="343">
                  <c:v>96.0</c:v>
                </c:pt>
                <c:pt idx="344">
                  <c:v>96.0</c:v>
                </c:pt>
                <c:pt idx="345">
                  <c:v>96.0</c:v>
                </c:pt>
                <c:pt idx="346">
                  <c:v>96.0</c:v>
                </c:pt>
                <c:pt idx="347">
                  <c:v>96.0</c:v>
                </c:pt>
                <c:pt idx="348">
                  <c:v>96.0</c:v>
                </c:pt>
                <c:pt idx="349">
                  <c:v>96.0</c:v>
                </c:pt>
                <c:pt idx="350">
                  <c:v>96.0</c:v>
                </c:pt>
                <c:pt idx="351">
                  <c:v>97.0</c:v>
                </c:pt>
                <c:pt idx="352">
                  <c:v>97.0</c:v>
                </c:pt>
                <c:pt idx="353">
                  <c:v>97.0</c:v>
                </c:pt>
                <c:pt idx="354">
                  <c:v>97.0</c:v>
                </c:pt>
                <c:pt idx="355">
                  <c:v>97.0</c:v>
                </c:pt>
                <c:pt idx="356">
                  <c:v>97.0</c:v>
                </c:pt>
                <c:pt idx="357">
                  <c:v>97.0</c:v>
                </c:pt>
                <c:pt idx="358">
                  <c:v>97.0</c:v>
                </c:pt>
                <c:pt idx="359">
                  <c:v>97.0</c:v>
                </c:pt>
                <c:pt idx="360">
                  <c:v>97.0</c:v>
                </c:pt>
                <c:pt idx="361">
                  <c:v>98.0</c:v>
                </c:pt>
                <c:pt idx="362">
                  <c:v>99.0</c:v>
                </c:pt>
                <c:pt idx="363">
                  <c:v>99.0</c:v>
                </c:pt>
                <c:pt idx="364">
                  <c:v>100.0</c:v>
                </c:pt>
                <c:pt idx="365">
                  <c:v>100.0</c:v>
                </c:pt>
                <c:pt idx="366">
                  <c:v>100.0</c:v>
                </c:pt>
                <c:pt idx="367">
                  <c:v>100.0</c:v>
                </c:pt>
                <c:pt idx="368">
                  <c:v>101.0</c:v>
                </c:pt>
                <c:pt idx="369">
                  <c:v>101.0</c:v>
                </c:pt>
                <c:pt idx="370">
                  <c:v>102.0</c:v>
                </c:pt>
                <c:pt idx="371">
                  <c:v>102.0</c:v>
                </c:pt>
                <c:pt idx="372">
                  <c:v>103.0</c:v>
                </c:pt>
                <c:pt idx="373">
                  <c:v>103.0</c:v>
                </c:pt>
                <c:pt idx="374">
                  <c:v>103.0</c:v>
                </c:pt>
                <c:pt idx="375">
                  <c:v>103.0</c:v>
                </c:pt>
                <c:pt idx="376">
                  <c:v>103.0</c:v>
                </c:pt>
                <c:pt idx="377">
                  <c:v>103.0</c:v>
                </c:pt>
                <c:pt idx="378">
                  <c:v>103.0</c:v>
                </c:pt>
                <c:pt idx="379">
                  <c:v>103.0</c:v>
                </c:pt>
                <c:pt idx="380">
                  <c:v>103.0</c:v>
                </c:pt>
                <c:pt idx="381">
                  <c:v>103.0</c:v>
                </c:pt>
                <c:pt idx="382">
                  <c:v>103.0</c:v>
                </c:pt>
                <c:pt idx="383">
                  <c:v>103.0</c:v>
                </c:pt>
                <c:pt idx="384">
                  <c:v>104.0</c:v>
                </c:pt>
                <c:pt idx="385">
                  <c:v>104.0</c:v>
                </c:pt>
                <c:pt idx="386">
                  <c:v>104.0</c:v>
                </c:pt>
                <c:pt idx="387">
                  <c:v>105.0</c:v>
                </c:pt>
                <c:pt idx="388">
                  <c:v>105.0</c:v>
                </c:pt>
                <c:pt idx="389">
                  <c:v>106.0</c:v>
                </c:pt>
                <c:pt idx="390">
                  <c:v>106.0</c:v>
                </c:pt>
                <c:pt idx="391">
                  <c:v>106.0</c:v>
                </c:pt>
                <c:pt idx="392">
                  <c:v>106.0</c:v>
                </c:pt>
                <c:pt idx="393">
                  <c:v>106.0</c:v>
                </c:pt>
                <c:pt idx="394">
                  <c:v>106.0</c:v>
                </c:pt>
                <c:pt idx="395">
                  <c:v>106.0</c:v>
                </c:pt>
                <c:pt idx="396">
                  <c:v>106.0</c:v>
                </c:pt>
                <c:pt idx="397">
                  <c:v>107.0</c:v>
                </c:pt>
                <c:pt idx="398">
                  <c:v>107.0</c:v>
                </c:pt>
                <c:pt idx="399">
                  <c:v>107.0</c:v>
                </c:pt>
                <c:pt idx="400">
                  <c:v>108.0</c:v>
                </c:pt>
                <c:pt idx="401">
                  <c:v>108.0</c:v>
                </c:pt>
                <c:pt idx="402">
                  <c:v>108.0</c:v>
                </c:pt>
                <c:pt idx="403">
                  <c:v>109.0</c:v>
                </c:pt>
                <c:pt idx="404">
                  <c:v>109.0</c:v>
                </c:pt>
                <c:pt idx="405">
                  <c:v>109.0</c:v>
                </c:pt>
                <c:pt idx="406">
                  <c:v>109.0</c:v>
                </c:pt>
                <c:pt idx="407">
                  <c:v>109.0</c:v>
                </c:pt>
                <c:pt idx="408">
                  <c:v>109.0</c:v>
                </c:pt>
                <c:pt idx="409">
                  <c:v>109.0</c:v>
                </c:pt>
                <c:pt idx="410">
                  <c:v>109.0</c:v>
                </c:pt>
                <c:pt idx="411">
                  <c:v>109.0</c:v>
                </c:pt>
                <c:pt idx="412">
                  <c:v>109.0</c:v>
                </c:pt>
                <c:pt idx="413">
                  <c:v>109.0</c:v>
                </c:pt>
                <c:pt idx="414">
                  <c:v>110.0</c:v>
                </c:pt>
                <c:pt idx="415">
                  <c:v>110.0</c:v>
                </c:pt>
                <c:pt idx="416">
                  <c:v>111.0</c:v>
                </c:pt>
                <c:pt idx="417">
                  <c:v>111.0</c:v>
                </c:pt>
                <c:pt idx="418">
                  <c:v>111.0</c:v>
                </c:pt>
                <c:pt idx="419">
                  <c:v>112.0</c:v>
                </c:pt>
                <c:pt idx="420">
                  <c:v>112.0</c:v>
                </c:pt>
                <c:pt idx="421">
                  <c:v>113.0</c:v>
                </c:pt>
                <c:pt idx="422">
                  <c:v>114.0</c:v>
                </c:pt>
                <c:pt idx="423">
                  <c:v>114.0</c:v>
                </c:pt>
                <c:pt idx="424">
                  <c:v>114.0</c:v>
                </c:pt>
                <c:pt idx="425">
                  <c:v>114.0</c:v>
                </c:pt>
                <c:pt idx="426">
                  <c:v>114.0</c:v>
                </c:pt>
                <c:pt idx="427">
                  <c:v>114.0</c:v>
                </c:pt>
                <c:pt idx="428">
                  <c:v>114.0</c:v>
                </c:pt>
                <c:pt idx="429">
                  <c:v>115.0</c:v>
                </c:pt>
                <c:pt idx="430">
                  <c:v>115.0</c:v>
                </c:pt>
                <c:pt idx="431">
                  <c:v>115.0</c:v>
                </c:pt>
                <c:pt idx="432">
                  <c:v>115.0</c:v>
                </c:pt>
                <c:pt idx="433">
                  <c:v>115.0</c:v>
                </c:pt>
                <c:pt idx="434">
                  <c:v>115.0</c:v>
                </c:pt>
                <c:pt idx="435">
                  <c:v>115.0</c:v>
                </c:pt>
                <c:pt idx="436">
                  <c:v>115.0</c:v>
                </c:pt>
                <c:pt idx="437">
                  <c:v>115.0</c:v>
                </c:pt>
                <c:pt idx="438">
                  <c:v>116.0</c:v>
                </c:pt>
                <c:pt idx="439">
                  <c:v>117.0</c:v>
                </c:pt>
                <c:pt idx="440">
                  <c:v>118.0</c:v>
                </c:pt>
                <c:pt idx="441">
                  <c:v>119.0</c:v>
                </c:pt>
                <c:pt idx="442">
                  <c:v>119.0</c:v>
                </c:pt>
                <c:pt idx="443">
                  <c:v>120.0</c:v>
                </c:pt>
                <c:pt idx="444">
                  <c:v>120.0</c:v>
                </c:pt>
                <c:pt idx="445">
                  <c:v>120.0</c:v>
                </c:pt>
                <c:pt idx="446">
                  <c:v>120.0</c:v>
                </c:pt>
                <c:pt idx="447">
                  <c:v>120.0</c:v>
                </c:pt>
                <c:pt idx="448">
                  <c:v>120.0</c:v>
                </c:pt>
                <c:pt idx="449">
                  <c:v>120.0</c:v>
                </c:pt>
                <c:pt idx="450">
                  <c:v>120.0</c:v>
                </c:pt>
                <c:pt idx="451">
                  <c:v>121.0</c:v>
                </c:pt>
                <c:pt idx="452">
                  <c:v>122.0</c:v>
                </c:pt>
                <c:pt idx="453">
                  <c:v>122.0</c:v>
                </c:pt>
                <c:pt idx="454">
                  <c:v>123.0</c:v>
                </c:pt>
                <c:pt idx="455">
                  <c:v>123.0</c:v>
                </c:pt>
                <c:pt idx="456">
                  <c:v>123.0</c:v>
                </c:pt>
                <c:pt idx="457">
                  <c:v>123.0</c:v>
                </c:pt>
                <c:pt idx="458">
                  <c:v>123.0</c:v>
                </c:pt>
                <c:pt idx="459">
                  <c:v>123.0</c:v>
                </c:pt>
                <c:pt idx="460">
                  <c:v>123.0</c:v>
                </c:pt>
                <c:pt idx="461">
                  <c:v>123.0</c:v>
                </c:pt>
                <c:pt idx="462">
                  <c:v>123.0</c:v>
                </c:pt>
                <c:pt idx="463">
                  <c:v>123.0</c:v>
                </c:pt>
                <c:pt idx="464">
                  <c:v>123.0</c:v>
                </c:pt>
                <c:pt idx="465">
                  <c:v>124.0</c:v>
                </c:pt>
                <c:pt idx="466">
                  <c:v>124.0</c:v>
                </c:pt>
                <c:pt idx="467">
                  <c:v>125.0</c:v>
                </c:pt>
                <c:pt idx="468">
                  <c:v>125.0</c:v>
                </c:pt>
                <c:pt idx="469">
                  <c:v>126.0</c:v>
                </c:pt>
                <c:pt idx="470">
                  <c:v>127.0</c:v>
                </c:pt>
                <c:pt idx="471">
                  <c:v>127.0</c:v>
                </c:pt>
                <c:pt idx="472">
                  <c:v>127.0</c:v>
                </c:pt>
                <c:pt idx="473">
                  <c:v>127.0</c:v>
                </c:pt>
                <c:pt idx="474">
                  <c:v>127.0</c:v>
                </c:pt>
                <c:pt idx="475">
                  <c:v>127.0</c:v>
                </c:pt>
                <c:pt idx="476">
                  <c:v>128.0</c:v>
                </c:pt>
                <c:pt idx="477">
                  <c:v>128.0</c:v>
                </c:pt>
                <c:pt idx="478">
                  <c:v>128.0</c:v>
                </c:pt>
                <c:pt idx="479">
                  <c:v>128.0</c:v>
                </c:pt>
                <c:pt idx="480">
                  <c:v>129.0</c:v>
                </c:pt>
                <c:pt idx="481">
                  <c:v>129.0</c:v>
                </c:pt>
                <c:pt idx="482">
                  <c:v>130.0</c:v>
                </c:pt>
                <c:pt idx="483">
                  <c:v>131.0</c:v>
                </c:pt>
                <c:pt idx="484">
                  <c:v>131.0</c:v>
                </c:pt>
                <c:pt idx="485">
                  <c:v>131.0</c:v>
                </c:pt>
                <c:pt idx="486">
                  <c:v>131.0</c:v>
                </c:pt>
                <c:pt idx="487">
                  <c:v>131.0</c:v>
                </c:pt>
                <c:pt idx="488">
                  <c:v>131.0</c:v>
                </c:pt>
                <c:pt idx="489">
                  <c:v>131.0</c:v>
                </c:pt>
                <c:pt idx="490">
                  <c:v>132.0</c:v>
                </c:pt>
                <c:pt idx="491">
                  <c:v>133.0</c:v>
                </c:pt>
                <c:pt idx="492">
                  <c:v>133.0</c:v>
                </c:pt>
                <c:pt idx="493">
                  <c:v>133.0</c:v>
                </c:pt>
                <c:pt idx="494">
                  <c:v>133.0</c:v>
                </c:pt>
                <c:pt idx="495">
                  <c:v>133.0</c:v>
                </c:pt>
                <c:pt idx="496">
                  <c:v>133.0</c:v>
                </c:pt>
                <c:pt idx="497">
                  <c:v>134.0</c:v>
                </c:pt>
                <c:pt idx="498">
                  <c:v>134.0</c:v>
                </c:pt>
                <c:pt idx="499">
                  <c:v>134.0</c:v>
                </c:pt>
                <c:pt idx="500">
                  <c:v>134.0</c:v>
                </c:pt>
                <c:pt idx="501">
                  <c:v>135.0</c:v>
                </c:pt>
                <c:pt idx="502">
                  <c:v>135.0</c:v>
                </c:pt>
                <c:pt idx="503">
                  <c:v>135.0</c:v>
                </c:pt>
                <c:pt idx="504">
                  <c:v>135.0</c:v>
                </c:pt>
                <c:pt idx="505">
                  <c:v>135.0</c:v>
                </c:pt>
                <c:pt idx="506">
                  <c:v>135.0</c:v>
                </c:pt>
                <c:pt idx="507">
                  <c:v>135.0</c:v>
                </c:pt>
                <c:pt idx="508">
                  <c:v>135.0</c:v>
                </c:pt>
                <c:pt idx="509">
                  <c:v>135.0</c:v>
                </c:pt>
                <c:pt idx="510">
                  <c:v>135.0</c:v>
                </c:pt>
                <c:pt idx="511">
                  <c:v>135.0</c:v>
                </c:pt>
                <c:pt idx="512">
                  <c:v>135.0</c:v>
                </c:pt>
                <c:pt idx="513">
                  <c:v>135.0</c:v>
                </c:pt>
                <c:pt idx="514">
                  <c:v>135.0</c:v>
                </c:pt>
                <c:pt idx="515">
                  <c:v>135.0</c:v>
                </c:pt>
                <c:pt idx="516">
                  <c:v>135.0</c:v>
                </c:pt>
                <c:pt idx="517">
                  <c:v>135.0</c:v>
                </c:pt>
                <c:pt idx="518">
                  <c:v>135.0</c:v>
                </c:pt>
                <c:pt idx="519">
                  <c:v>135.0</c:v>
                </c:pt>
                <c:pt idx="520">
                  <c:v>135.0</c:v>
                </c:pt>
                <c:pt idx="521">
                  <c:v>135.0</c:v>
                </c:pt>
                <c:pt idx="522">
                  <c:v>135.0</c:v>
                </c:pt>
                <c:pt idx="523">
                  <c:v>135.0</c:v>
                </c:pt>
                <c:pt idx="524">
                  <c:v>135.0</c:v>
                </c:pt>
                <c:pt idx="525">
                  <c:v>135.0</c:v>
                </c:pt>
                <c:pt idx="526">
                  <c:v>135.0</c:v>
                </c:pt>
                <c:pt idx="527">
                  <c:v>135.0</c:v>
                </c:pt>
                <c:pt idx="528">
                  <c:v>135.0</c:v>
                </c:pt>
                <c:pt idx="529">
                  <c:v>135.0</c:v>
                </c:pt>
                <c:pt idx="530">
                  <c:v>135.0</c:v>
                </c:pt>
                <c:pt idx="531">
                  <c:v>135.0</c:v>
                </c:pt>
                <c:pt idx="532">
                  <c:v>135.0</c:v>
                </c:pt>
                <c:pt idx="533">
                  <c:v>135.0</c:v>
                </c:pt>
                <c:pt idx="534">
                  <c:v>135.0</c:v>
                </c:pt>
                <c:pt idx="535">
                  <c:v>135.0</c:v>
                </c:pt>
                <c:pt idx="536">
                  <c:v>135.0</c:v>
                </c:pt>
                <c:pt idx="537">
                  <c:v>135.0</c:v>
                </c:pt>
                <c:pt idx="538">
                  <c:v>135.0</c:v>
                </c:pt>
                <c:pt idx="539">
                  <c:v>135.0</c:v>
                </c:pt>
                <c:pt idx="540">
                  <c:v>135.0</c:v>
                </c:pt>
                <c:pt idx="541">
                  <c:v>135.0</c:v>
                </c:pt>
                <c:pt idx="542">
                  <c:v>135.0</c:v>
                </c:pt>
                <c:pt idx="543">
                  <c:v>135.0</c:v>
                </c:pt>
                <c:pt idx="544">
                  <c:v>135.0</c:v>
                </c:pt>
                <c:pt idx="545">
                  <c:v>135.0</c:v>
                </c:pt>
                <c:pt idx="546">
                  <c:v>135.0</c:v>
                </c:pt>
                <c:pt idx="547">
                  <c:v>135.0</c:v>
                </c:pt>
                <c:pt idx="548">
                  <c:v>135.0</c:v>
                </c:pt>
                <c:pt idx="549">
                  <c:v>135.0</c:v>
                </c:pt>
                <c:pt idx="550">
                  <c:v>135.0</c:v>
                </c:pt>
                <c:pt idx="551">
                  <c:v>135.0</c:v>
                </c:pt>
                <c:pt idx="552">
                  <c:v>135.0</c:v>
                </c:pt>
                <c:pt idx="553">
                  <c:v>135.0</c:v>
                </c:pt>
                <c:pt idx="554">
                  <c:v>135.0</c:v>
                </c:pt>
                <c:pt idx="555">
                  <c:v>135.0</c:v>
                </c:pt>
                <c:pt idx="556">
                  <c:v>135.0</c:v>
                </c:pt>
                <c:pt idx="557">
                  <c:v>135.0</c:v>
                </c:pt>
                <c:pt idx="558">
                  <c:v>135.0</c:v>
                </c:pt>
                <c:pt idx="559">
                  <c:v>135.0</c:v>
                </c:pt>
                <c:pt idx="560">
                  <c:v>135.0</c:v>
                </c:pt>
                <c:pt idx="561">
                  <c:v>136.0</c:v>
                </c:pt>
                <c:pt idx="562">
                  <c:v>137.0</c:v>
                </c:pt>
                <c:pt idx="563">
                  <c:v>137.0</c:v>
                </c:pt>
                <c:pt idx="564">
                  <c:v>137.0</c:v>
                </c:pt>
                <c:pt idx="565">
                  <c:v>137.0</c:v>
                </c:pt>
                <c:pt idx="566">
                  <c:v>138.0</c:v>
                </c:pt>
                <c:pt idx="567">
                  <c:v>138.0</c:v>
                </c:pt>
                <c:pt idx="568">
                  <c:v>138.0</c:v>
                </c:pt>
                <c:pt idx="569">
                  <c:v>138.0</c:v>
                </c:pt>
                <c:pt idx="570">
                  <c:v>138.0</c:v>
                </c:pt>
                <c:pt idx="571">
                  <c:v>138.0</c:v>
                </c:pt>
                <c:pt idx="572">
                  <c:v>138.0</c:v>
                </c:pt>
                <c:pt idx="573">
                  <c:v>138.0</c:v>
                </c:pt>
                <c:pt idx="574">
                  <c:v>138.0</c:v>
                </c:pt>
                <c:pt idx="575">
                  <c:v>138.0</c:v>
                </c:pt>
                <c:pt idx="576">
                  <c:v>138.0</c:v>
                </c:pt>
                <c:pt idx="577">
                  <c:v>138.0</c:v>
                </c:pt>
                <c:pt idx="578">
                  <c:v>138.0</c:v>
                </c:pt>
                <c:pt idx="579">
                  <c:v>138.0</c:v>
                </c:pt>
                <c:pt idx="580">
                  <c:v>138.0</c:v>
                </c:pt>
                <c:pt idx="581">
                  <c:v>138.0</c:v>
                </c:pt>
                <c:pt idx="582">
                  <c:v>138.0</c:v>
                </c:pt>
                <c:pt idx="583">
                  <c:v>138.0</c:v>
                </c:pt>
                <c:pt idx="584">
                  <c:v>138.0</c:v>
                </c:pt>
                <c:pt idx="585">
                  <c:v>138.0</c:v>
                </c:pt>
                <c:pt idx="586">
                  <c:v>138.0</c:v>
                </c:pt>
                <c:pt idx="587">
                  <c:v>138.0</c:v>
                </c:pt>
                <c:pt idx="588">
                  <c:v>138.0</c:v>
                </c:pt>
                <c:pt idx="589">
                  <c:v>138.0</c:v>
                </c:pt>
                <c:pt idx="590">
                  <c:v>138.0</c:v>
                </c:pt>
                <c:pt idx="591">
                  <c:v>138.0</c:v>
                </c:pt>
                <c:pt idx="592">
                  <c:v>139.0</c:v>
                </c:pt>
                <c:pt idx="593">
                  <c:v>139.0</c:v>
                </c:pt>
                <c:pt idx="594">
                  <c:v>140.0</c:v>
                </c:pt>
                <c:pt idx="595">
                  <c:v>140.0</c:v>
                </c:pt>
                <c:pt idx="596">
                  <c:v>140.0</c:v>
                </c:pt>
                <c:pt idx="597">
                  <c:v>140.0</c:v>
                </c:pt>
                <c:pt idx="598">
                  <c:v>140.0</c:v>
                </c:pt>
                <c:pt idx="599">
                  <c:v>140.0</c:v>
                </c:pt>
                <c:pt idx="600">
                  <c:v>141.0</c:v>
                </c:pt>
                <c:pt idx="601">
                  <c:v>141.0</c:v>
                </c:pt>
                <c:pt idx="602">
                  <c:v>141.0</c:v>
                </c:pt>
                <c:pt idx="603">
                  <c:v>141.0</c:v>
                </c:pt>
                <c:pt idx="604">
                  <c:v>141.0</c:v>
                </c:pt>
                <c:pt idx="605">
                  <c:v>141.0</c:v>
                </c:pt>
                <c:pt idx="606">
                  <c:v>141.0</c:v>
                </c:pt>
                <c:pt idx="607">
                  <c:v>141.0</c:v>
                </c:pt>
                <c:pt idx="608">
                  <c:v>141.0</c:v>
                </c:pt>
                <c:pt idx="609">
                  <c:v>141.0</c:v>
                </c:pt>
                <c:pt idx="610">
                  <c:v>141.0</c:v>
                </c:pt>
                <c:pt idx="611">
                  <c:v>142.0</c:v>
                </c:pt>
                <c:pt idx="612">
                  <c:v>142.0</c:v>
                </c:pt>
                <c:pt idx="613">
                  <c:v>142.0</c:v>
                </c:pt>
                <c:pt idx="614">
                  <c:v>142.0</c:v>
                </c:pt>
                <c:pt idx="615">
                  <c:v>142.0</c:v>
                </c:pt>
                <c:pt idx="616">
                  <c:v>142.0</c:v>
                </c:pt>
                <c:pt idx="617">
                  <c:v>142.0</c:v>
                </c:pt>
                <c:pt idx="618">
                  <c:v>142.0</c:v>
                </c:pt>
                <c:pt idx="619">
                  <c:v>142.0</c:v>
                </c:pt>
                <c:pt idx="620">
                  <c:v>142.0</c:v>
                </c:pt>
                <c:pt idx="621">
                  <c:v>142.0</c:v>
                </c:pt>
                <c:pt idx="622">
                  <c:v>142.0</c:v>
                </c:pt>
                <c:pt idx="623">
                  <c:v>142.0</c:v>
                </c:pt>
                <c:pt idx="624">
                  <c:v>142.0</c:v>
                </c:pt>
                <c:pt idx="625">
                  <c:v>142.0</c:v>
                </c:pt>
                <c:pt idx="626">
                  <c:v>142.0</c:v>
                </c:pt>
                <c:pt idx="627">
                  <c:v>142.0</c:v>
                </c:pt>
                <c:pt idx="628">
                  <c:v>142.0</c:v>
                </c:pt>
                <c:pt idx="629">
                  <c:v>142.0</c:v>
                </c:pt>
                <c:pt idx="630">
                  <c:v>142.0</c:v>
                </c:pt>
                <c:pt idx="631">
                  <c:v>142.0</c:v>
                </c:pt>
                <c:pt idx="632">
                  <c:v>142.0</c:v>
                </c:pt>
                <c:pt idx="633">
                  <c:v>142.0</c:v>
                </c:pt>
                <c:pt idx="634">
                  <c:v>142.0</c:v>
                </c:pt>
                <c:pt idx="635">
                  <c:v>143.0</c:v>
                </c:pt>
                <c:pt idx="636">
                  <c:v>143.0</c:v>
                </c:pt>
                <c:pt idx="637">
                  <c:v>143.0</c:v>
                </c:pt>
                <c:pt idx="638">
                  <c:v>143.0</c:v>
                </c:pt>
                <c:pt idx="639">
                  <c:v>143.0</c:v>
                </c:pt>
                <c:pt idx="640">
                  <c:v>143.0</c:v>
                </c:pt>
                <c:pt idx="641">
                  <c:v>143.0</c:v>
                </c:pt>
                <c:pt idx="642">
                  <c:v>143.0</c:v>
                </c:pt>
                <c:pt idx="643">
                  <c:v>143.0</c:v>
                </c:pt>
                <c:pt idx="644">
                  <c:v>143.0</c:v>
                </c:pt>
                <c:pt idx="645">
                  <c:v>143.0</c:v>
                </c:pt>
                <c:pt idx="646">
                  <c:v>143.0</c:v>
                </c:pt>
                <c:pt idx="647">
                  <c:v>143.0</c:v>
                </c:pt>
                <c:pt idx="648">
                  <c:v>143.0</c:v>
                </c:pt>
                <c:pt idx="649">
                  <c:v>143.0</c:v>
                </c:pt>
                <c:pt idx="650">
                  <c:v>144.0</c:v>
                </c:pt>
                <c:pt idx="651">
                  <c:v>144.0</c:v>
                </c:pt>
                <c:pt idx="652">
                  <c:v>144.0</c:v>
                </c:pt>
                <c:pt idx="653">
                  <c:v>145.0</c:v>
                </c:pt>
                <c:pt idx="654">
                  <c:v>145.0</c:v>
                </c:pt>
                <c:pt idx="655">
                  <c:v>145.0</c:v>
                </c:pt>
                <c:pt idx="656">
                  <c:v>145.0</c:v>
                </c:pt>
                <c:pt idx="657">
                  <c:v>145.0</c:v>
                </c:pt>
                <c:pt idx="658">
                  <c:v>145.0</c:v>
                </c:pt>
                <c:pt idx="659">
                  <c:v>145.0</c:v>
                </c:pt>
                <c:pt idx="660">
                  <c:v>145.0</c:v>
                </c:pt>
                <c:pt idx="661">
                  <c:v>145.0</c:v>
                </c:pt>
                <c:pt idx="662">
                  <c:v>145.0</c:v>
                </c:pt>
                <c:pt idx="663">
                  <c:v>146.0</c:v>
                </c:pt>
                <c:pt idx="664">
                  <c:v>146.0</c:v>
                </c:pt>
                <c:pt idx="665">
                  <c:v>146.0</c:v>
                </c:pt>
                <c:pt idx="666">
                  <c:v>146.0</c:v>
                </c:pt>
                <c:pt idx="667">
                  <c:v>146.0</c:v>
                </c:pt>
                <c:pt idx="668">
                  <c:v>146.0</c:v>
                </c:pt>
                <c:pt idx="669">
                  <c:v>146.0</c:v>
                </c:pt>
                <c:pt idx="670">
                  <c:v>146.0</c:v>
                </c:pt>
                <c:pt idx="671">
                  <c:v>146.0</c:v>
                </c:pt>
                <c:pt idx="672">
                  <c:v>146.0</c:v>
                </c:pt>
                <c:pt idx="673">
                  <c:v>146.0</c:v>
                </c:pt>
                <c:pt idx="674">
                  <c:v>146.0</c:v>
                </c:pt>
                <c:pt idx="675">
                  <c:v>146.0</c:v>
                </c:pt>
                <c:pt idx="676">
                  <c:v>146.0</c:v>
                </c:pt>
                <c:pt idx="677">
                  <c:v>146.0</c:v>
                </c:pt>
                <c:pt idx="678">
                  <c:v>146.0</c:v>
                </c:pt>
                <c:pt idx="679">
                  <c:v>146.0</c:v>
                </c:pt>
                <c:pt idx="680">
                  <c:v>146.0</c:v>
                </c:pt>
                <c:pt idx="681">
                  <c:v>146.0</c:v>
                </c:pt>
                <c:pt idx="682">
                  <c:v>146.0</c:v>
                </c:pt>
                <c:pt idx="683">
                  <c:v>146.0</c:v>
                </c:pt>
                <c:pt idx="684">
                  <c:v>146.0</c:v>
                </c:pt>
                <c:pt idx="685">
                  <c:v>146.0</c:v>
                </c:pt>
                <c:pt idx="686">
                  <c:v>146.0</c:v>
                </c:pt>
                <c:pt idx="687">
                  <c:v>146.0</c:v>
                </c:pt>
                <c:pt idx="688">
                  <c:v>147.0</c:v>
                </c:pt>
                <c:pt idx="689">
                  <c:v>147.0</c:v>
                </c:pt>
                <c:pt idx="690">
                  <c:v>147.0</c:v>
                </c:pt>
                <c:pt idx="691">
                  <c:v>147.0</c:v>
                </c:pt>
                <c:pt idx="692">
                  <c:v>147.0</c:v>
                </c:pt>
                <c:pt idx="693">
                  <c:v>147.0</c:v>
                </c:pt>
                <c:pt idx="694">
                  <c:v>147.0</c:v>
                </c:pt>
                <c:pt idx="695">
                  <c:v>147.0</c:v>
                </c:pt>
                <c:pt idx="696">
                  <c:v>147.0</c:v>
                </c:pt>
                <c:pt idx="697">
                  <c:v>147.0</c:v>
                </c:pt>
                <c:pt idx="698">
                  <c:v>147.0</c:v>
                </c:pt>
                <c:pt idx="699">
                  <c:v>147.0</c:v>
                </c:pt>
                <c:pt idx="700">
                  <c:v>147.0</c:v>
                </c:pt>
                <c:pt idx="701">
                  <c:v>147.0</c:v>
                </c:pt>
                <c:pt idx="702">
                  <c:v>147.0</c:v>
                </c:pt>
                <c:pt idx="703">
                  <c:v>147.0</c:v>
                </c:pt>
                <c:pt idx="704">
                  <c:v>147.0</c:v>
                </c:pt>
                <c:pt idx="705">
                  <c:v>147.0</c:v>
                </c:pt>
                <c:pt idx="706">
                  <c:v>147.0</c:v>
                </c:pt>
                <c:pt idx="707">
                  <c:v>147.0</c:v>
                </c:pt>
                <c:pt idx="708">
                  <c:v>147.0</c:v>
                </c:pt>
                <c:pt idx="709">
                  <c:v>147.0</c:v>
                </c:pt>
                <c:pt idx="710">
                  <c:v>148.0</c:v>
                </c:pt>
                <c:pt idx="711">
                  <c:v>148.0</c:v>
                </c:pt>
                <c:pt idx="712">
                  <c:v>148.0</c:v>
                </c:pt>
                <c:pt idx="713">
                  <c:v>148.0</c:v>
                </c:pt>
                <c:pt idx="714">
                  <c:v>148.0</c:v>
                </c:pt>
                <c:pt idx="715">
                  <c:v>148.0</c:v>
                </c:pt>
                <c:pt idx="716">
                  <c:v>148.0</c:v>
                </c:pt>
                <c:pt idx="717">
                  <c:v>148.0</c:v>
                </c:pt>
                <c:pt idx="718">
                  <c:v>148.0</c:v>
                </c:pt>
                <c:pt idx="719">
                  <c:v>149.0</c:v>
                </c:pt>
                <c:pt idx="720">
                  <c:v>149.0</c:v>
                </c:pt>
                <c:pt idx="721">
                  <c:v>149.0</c:v>
                </c:pt>
                <c:pt idx="722">
                  <c:v>149.0</c:v>
                </c:pt>
                <c:pt idx="723">
                  <c:v>149.0</c:v>
                </c:pt>
                <c:pt idx="724">
                  <c:v>150.0</c:v>
                </c:pt>
                <c:pt idx="725">
                  <c:v>150.0</c:v>
                </c:pt>
                <c:pt idx="726">
                  <c:v>150.0</c:v>
                </c:pt>
                <c:pt idx="727">
                  <c:v>150.0</c:v>
                </c:pt>
                <c:pt idx="728">
                  <c:v>150.0</c:v>
                </c:pt>
                <c:pt idx="729">
                  <c:v>150.0</c:v>
                </c:pt>
                <c:pt idx="730">
                  <c:v>150.0</c:v>
                </c:pt>
                <c:pt idx="731">
                  <c:v>150.0</c:v>
                </c:pt>
                <c:pt idx="732">
                  <c:v>150.0</c:v>
                </c:pt>
                <c:pt idx="733">
                  <c:v>150.0</c:v>
                </c:pt>
                <c:pt idx="734">
                  <c:v>150.0</c:v>
                </c:pt>
                <c:pt idx="735">
                  <c:v>150.0</c:v>
                </c:pt>
                <c:pt idx="736">
                  <c:v>150.0</c:v>
                </c:pt>
                <c:pt idx="737">
                  <c:v>150.0</c:v>
                </c:pt>
                <c:pt idx="738">
                  <c:v>151.0</c:v>
                </c:pt>
                <c:pt idx="739">
                  <c:v>151.0</c:v>
                </c:pt>
                <c:pt idx="740">
                  <c:v>151.0</c:v>
                </c:pt>
                <c:pt idx="741">
                  <c:v>151.0</c:v>
                </c:pt>
                <c:pt idx="742">
                  <c:v>151.0</c:v>
                </c:pt>
                <c:pt idx="743">
                  <c:v>152.0</c:v>
                </c:pt>
                <c:pt idx="744">
                  <c:v>152.0</c:v>
                </c:pt>
                <c:pt idx="745">
                  <c:v>152.0</c:v>
                </c:pt>
                <c:pt idx="746">
                  <c:v>152.0</c:v>
                </c:pt>
                <c:pt idx="747">
                  <c:v>152.0</c:v>
                </c:pt>
                <c:pt idx="748">
                  <c:v>152.0</c:v>
                </c:pt>
                <c:pt idx="749">
                  <c:v>152.0</c:v>
                </c:pt>
                <c:pt idx="750">
                  <c:v>152.0</c:v>
                </c:pt>
                <c:pt idx="751">
                  <c:v>152.0</c:v>
                </c:pt>
                <c:pt idx="752">
                  <c:v>152.0</c:v>
                </c:pt>
                <c:pt idx="753">
                  <c:v>152.0</c:v>
                </c:pt>
                <c:pt idx="754">
                  <c:v>152.0</c:v>
                </c:pt>
                <c:pt idx="755">
                  <c:v>152.0</c:v>
                </c:pt>
                <c:pt idx="756">
                  <c:v>152.0</c:v>
                </c:pt>
                <c:pt idx="757">
                  <c:v>152.0</c:v>
                </c:pt>
                <c:pt idx="758">
                  <c:v>152.0</c:v>
                </c:pt>
                <c:pt idx="759">
                  <c:v>152.0</c:v>
                </c:pt>
                <c:pt idx="760">
                  <c:v>152.0</c:v>
                </c:pt>
                <c:pt idx="761">
                  <c:v>153.0</c:v>
                </c:pt>
                <c:pt idx="762">
                  <c:v>153.0</c:v>
                </c:pt>
                <c:pt idx="763">
                  <c:v>153.0</c:v>
                </c:pt>
                <c:pt idx="764">
                  <c:v>153.0</c:v>
                </c:pt>
                <c:pt idx="765">
                  <c:v>154.0</c:v>
                </c:pt>
                <c:pt idx="766">
                  <c:v>154.0</c:v>
                </c:pt>
                <c:pt idx="767">
                  <c:v>154.0</c:v>
                </c:pt>
                <c:pt idx="768">
                  <c:v>155.0</c:v>
                </c:pt>
                <c:pt idx="769">
                  <c:v>155.0</c:v>
                </c:pt>
                <c:pt idx="770">
                  <c:v>155.0</c:v>
                </c:pt>
                <c:pt idx="771">
                  <c:v>155.0</c:v>
                </c:pt>
                <c:pt idx="772">
                  <c:v>155.0</c:v>
                </c:pt>
                <c:pt idx="773">
                  <c:v>155.0</c:v>
                </c:pt>
                <c:pt idx="774">
                  <c:v>155.0</c:v>
                </c:pt>
                <c:pt idx="775">
                  <c:v>155.0</c:v>
                </c:pt>
                <c:pt idx="776">
                  <c:v>155.0</c:v>
                </c:pt>
                <c:pt idx="777">
                  <c:v>156.0</c:v>
                </c:pt>
                <c:pt idx="778">
                  <c:v>156.0</c:v>
                </c:pt>
                <c:pt idx="779">
                  <c:v>156.0</c:v>
                </c:pt>
                <c:pt idx="780">
                  <c:v>156.0</c:v>
                </c:pt>
                <c:pt idx="781">
                  <c:v>156.0</c:v>
                </c:pt>
                <c:pt idx="782">
                  <c:v>156.0</c:v>
                </c:pt>
                <c:pt idx="783">
                  <c:v>156.0</c:v>
                </c:pt>
                <c:pt idx="784">
                  <c:v>156.0</c:v>
                </c:pt>
                <c:pt idx="785">
                  <c:v>156.0</c:v>
                </c:pt>
                <c:pt idx="786">
                  <c:v>156.0</c:v>
                </c:pt>
                <c:pt idx="787">
                  <c:v>156.0</c:v>
                </c:pt>
                <c:pt idx="788">
                  <c:v>156.0</c:v>
                </c:pt>
                <c:pt idx="789">
                  <c:v>156.0</c:v>
                </c:pt>
                <c:pt idx="790">
                  <c:v>156.0</c:v>
                </c:pt>
                <c:pt idx="791">
                  <c:v>156.0</c:v>
                </c:pt>
                <c:pt idx="792">
                  <c:v>156.0</c:v>
                </c:pt>
                <c:pt idx="793">
                  <c:v>156.0</c:v>
                </c:pt>
                <c:pt idx="794">
                  <c:v>156.0</c:v>
                </c:pt>
                <c:pt idx="795">
                  <c:v>156.0</c:v>
                </c:pt>
                <c:pt idx="796">
                  <c:v>156.0</c:v>
                </c:pt>
                <c:pt idx="797">
                  <c:v>156.0</c:v>
                </c:pt>
                <c:pt idx="798">
                  <c:v>156.0</c:v>
                </c:pt>
                <c:pt idx="799">
                  <c:v>156.0</c:v>
                </c:pt>
                <c:pt idx="800">
                  <c:v>156.0</c:v>
                </c:pt>
                <c:pt idx="801">
                  <c:v>156.0</c:v>
                </c:pt>
                <c:pt idx="802">
                  <c:v>156.0</c:v>
                </c:pt>
                <c:pt idx="803">
                  <c:v>156.0</c:v>
                </c:pt>
                <c:pt idx="804">
                  <c:v>156.0</c:v>
                </c:pt>
                <c:pt idx="805">
                  <c:v>157.0</c:v>
                </c:pt>
                <c:pt idx="806">
                  <c:v>157.0</c:v>
                </c:pt>
                <c:pt idx="807">
                  <c:v>157.0</c:v>
                </c:pt>
                <c:pt idx="808">
                  <c:v>157.0</c:v>
                </c:pt>
                <c:pt idx="809">
                  <c:v>157.0</c:v>
                </c:pt>
                <c:pt idx="810">
                  <c:v>157.0</c:v>
                </c:pt>
                <c:pt idx="811">
                  <c:v>157.0</c:v>
                </c:pt>
                <c:pt idx="812">
                  <c:v>158.0</c:v>
                </c:pt>
                <c:pt idx="813">
                  <c:v>158.0</c:v>
                </c:pt>
                <c:pt idx="814">
                  <c:v>158.0</c:v>
                </c:pt>
                <c:pt idx="815">
                  <c:v>158.0</c:v>
                </c:pt>
                <c:pt idx="816">
                  <c:v>158.0</c:v>
                </c:pt>
                <c:pt idx="817">
                  <c:v>158.0</c:v>
                </c:pt>
                <c:pt idx="818">
                  <c:v>159.0</c:v>
                </c:pt>
                <c:pt idx="819">
                  <c:v>159.0</c:v>
                </c:pt>
                <c:pt idx="820">
                  <c:v>159.0</c:v>
                </c:pt>
                <c:pt idx="821">
                  <c:v>159.0</c:v>
                </c:pt>
                <c:pt idx="822">
                  <c:v>160.0</c:v>
                </c:pt>
                <c:pt idx="823">
                  <c:v>160.0</c:v>
                </c:pt>
                <c:pt idx="824">
                  <c:v>160.0</c:v>
                </c:pt>
                <c:pt idx="825">
                  <c:v>161.0</c:v>
                </c:pt>
                <c:pt idx="826">
                  <c:v>161.0</c:v>
                </c:pt>
                <c:pt idx="827">
                  <c:v>161.0</c:v>
                </c:pt>
                <c:pt idx="828">
                  <c:v>161.0</c:v>
                </c:pt>
                <c:pt idx="829">
                  <c:v>161.0</c:v>
                </c:pt>
                <c:pt idx="830">
                  <c:v>161.0</c:v>
                </c:pt>
                <c:pt idx="831">
                  <c:v>161.0</c:v>
                </c:pt>
                <c:pt idx="832">
                  <c:v>161.0</c:v>
                </c:pt>
                <c:pt idx="833">
                  <c:v>161.0</c:v>
                </c:pt>
                <c:pt idx="834">
                  <c:v>161.0</c:v>
                </c:pt>
                <c:pt idx="835">
                  <c:v>161.0</c:v>
                </c:pt>
                <c:pt idx="836">
                  <c:v>161.0</c:v>
                </c:pt>
                <c:pt idx="837">
                  <c:v>161.0</c:v>
                </c:pt>
                <c:pt idx="838">
                  <c:v>161.0</c:v>
                </c:pt>
                <c:pt idx="839">
                  <c:v>161.0</c:v>
                </c:pt>
                <c:pt idx="840">
                  <c:v>161.0</c:v>
                </c:pt>
                <c:pt idx="841">
                  <c:v>161.0</c:v>
                </c:pt>
                <c:pt idx="842">
                  <c:v>161.0</c:v>
                </c:pt>
                <c:pt idx="843">
                  <c:v>161.0</c:v>
                </c:pt>
                <c:pt idx="844">
                  <c:v>161.0</c:v>
                </c:pt>
                <c:pt idx="845">
                  <c:v>161.0</c:v>
                </c:pt>
                <c:pt idx="846">
                  <c:v>161.0</c:v>
                </c:pt>
                <c:pt idx="847">
                  <c:v>161.0</c:v>
                </c:pt>
                <c:pt idx="848">
                  <c:v>161.0</c:v>
                </c:pt>
                <c:pt idx="849">
                  <c:v>161.0</c:v>
                </c:pt>
                <c:pt idx="850">
                  <c:v>161.0</c:v>
                </c:pt>
                <c:pt idx="851">
                  <c:v>161.0</c:v>
                </c:pt>
                <c:pt idx="852">
                  <c:v>161.0</c:v>
                </c:pt>
                <c:pt idx="853">
                  <c:v>161.0</c:v>
                </c:pt>
                <c:pt idx="854">
                  <c:v>161.0</c:v>
                </c:pt>
                <c:pt idx="855">
                  <c:v>161.0</c:v>
                </c:pt>
                <c:pt idx="856">
                  <c:v>161.0</c:v>
                </c:pt>
                <c:pt idx="857">
                  <c:v>161.0</c:v>
                </c:pt>
                <c:pt idx="858">
                  <c:v>161.0</c:v>
                </c:pt>
                <c:pt idx="859">
                  <c:v>161.0</c:v>
                </c:pt>
                <c:pt idx="860">
                  <c:v>161.0</c:v>
                </c:pt>
                <c:pt idx="861">
                  <c:v>162.0</c:v>
                </c:pt>
                <c:pt idx="862">
                  <c:v>162.0</c:v>
                </c:pt>
                <c:pt idx="863">
                  <c:v>162.0</c:v>
                </c:pt>
                <c:pt idx="864">
                  <c:v>163.0</c:v>
                </c:pt>
                <c:pt idx="865">
                  <c:v>163.0</c:v>
                </c:pt>
                <c:pt idx="866">
                  <c:v>163.0</c:v>
                </c:pt>
                <c:pt idx="867">
                  <c:v>164.0</c:v>
                </c:pt>
                <c:pt idx="868">
                  <c:v>164.0</c:v>
                </c:pt>
                <c:pt idx="869">
                  <c:v>164.0</c:v>
                </c:pt>
                <c:pt idx="870">
                  <c:v>164.0</c:v>
                </c:pt>
                <c:pt idx="871">
                  <c:v>164.0</c:v>
                </c:pt>
                <c:pt idx="872">
                  <c:v>164.0</c:v>
                </c:pt>
                <c:pt idx="873">
                  <c:v>165.0</c:v>
                </c:pt>
                <c:pt idx="874">
                  <c:v>165.0</c:v>
                </c:pt>
                <c:pt idx="875">
                  <c:v>165.0</c:v>
                </c:pt>
                <c:pt idx="876">
                  <c:v>165.0</c:v>
                </c:pt>
                <c:pt idx="877">
                  <c:v>165.0</c:v>
                </c:pt>
                <c:pt idx="878">
                  <c:v>165.0</c:v>
                </c:pt>
                <c:pt idx="879">
                  <c:v>165.0</c:v>
                </c:pt>
                <c:pt idx="880">
                  <c:v>165.0</c:v>
                </c:pt>
                <c:pt idx="881">
                  <c:v>165.0</c:v>
                </c:pt>
                <c:pt idx="882">
                  <c:v>165.0</c:v>
                </c:pt>
                <c:pt idx="883">
                  <c:v>166.0</c:v>
                </c:pt>
                <c:pt idx="884">
                  <c:v>166.0</c:v>
                </c:pt>
                <c:pt idx="885">
                  <c:v>166.0</c:v>
                </c:pt>
                <c:pt idx="886">
                  <c:v>166.0</c:v>
                </c:pt>
                <c:pt idx="887">
                  <c:v>166.0</c:v>
                </c:pt>
                <c:pt idx="888">
                  <c:v>167.0</c:v>
                </c:pt>
                <c:pt idx="889">
                  <c:v>167.0</c:v>
                </c:pt>
                <c:pt idx="890">
                  <c:v>167.0</c:v>
                </c:pt>
                <c:pt idx="891">
                  <c:v>167.0</c:v>
                </c:pt>
                <c:pt idx="892">
                  <c:v>167.0</c:v>
                </c:pt>
                <c:pt idx="893">
                  <c:v>167.0</c:v>
                </c:pt>
                <c:pt idx="894">
                  <c:v>167.0</c:v>
                </c:pt>
                <c:pt idx="895">
                  <c:v>167.0</c:v>
                </c:pt>
                <c:pt idx="896">
                  <c:v>167.0</c:v>
                </c:pt>
                <c:pt idx="897">
                  <c:v>167.0</c:v>
                </c:pt>
                <c:pt idx="898">
                  <c:v>167.0</c:v>
                </c:pt>
                <c:pt idx="899">
                  <c:v>167.0</c:v>
                </c:pt>
                <c:pt idx="900">
                  <c:v>167.0</c:v>
                </c:pt>
                <c:pt idx="901">
                  <c:v>167.0</c:v>
                </c:pt>
                <c:pt idx="902">
                  <c:v>167.0</c:v>
                </c:pt>
                <c:pt idx="903">
                  <c:v>167.0</c:v>
                </c:pt>
                <c:pt idx="904">
                  <c:v>167.0</c:v>
                </c:pt>
                <c:pt idx="905">
                  <c:v>167.0</c:v>
                </c:pt>
                <c:pt idx="906">
                  <c:v>167.0</c:v>
                </c:pt>
                <c:pt idx="907">
                  <c:v>167.0</c:v>
                </c:pt>
                <c:pt idx="908">
                  <c:v>167.0</c:v>
                </c:pt>
                <c:pt idx="909">
                  <c:v>167.0</c:v>
                </c:pt>
                <c:pt idx="910">
                  <c:v>167.0</c:v>
                </c:pt>
                <c:pt idx="911">
                  <c:v>167.0</c:v>
                </c:pt>
                <c:pt idx="912">
                  <c:v>167.0</c:v>
                </c:pt>
                <c:pt idx="913">
                  <c:v>167.0</c:v>
                </c:pt>
                <c:pt idx="914">
                  <c:v>167.0</c:v>
                </c:pt>
                <c:pt idx="915">
                  <c:v>167.0</c:v>
                </c:pt>
                <c:pt idx="916">
                  <c:v>168.0</c:v>
                </c:pt>
                <c:pt idx="917">
                  <c:v>168.0</c:v>
                </c:pt>
                <c:pt idx="918">
                  <c:v>168.0</c:v>
                </c:pt>
                <c:pt idx="919">
                  <c:v>168.0</c:v>
                </c:pt>
                <c:pt idx="920">
                  <c:v>168.0</c:v>
                </c:pt>
                <c:pt idx="921">
                  <c:v>168.0</c:v>
                </c:pt>
                <c:pt idx="922">
                  <c:v>168.0</c:v>
                </c:pt>
                <c:pt idx="923">
                  <c:v>168.0</c:v>
                </c:pt>
                <c:pt idx="924">
                  <c:v>168.0</c:v>
                </c:pt>
                <c:pt idx="925">
                  <c:v>168.0</c:v>
                </c:pt>
                <c:pt idx="926">
                  <c:v>168.0</c:v>
                </c:pt>
                <c:pt idx="927">
                  <c:v>168.0</c:v>
                </c:pt>
                <c:pt idx="928">
                  <c:v>168.0</c:v>
                </c:pt>
                <c:pt idx="929">
                  <c:v>168.0</c:v>
                </c:pt>
                <c:pt idx="930">
                  <c:v>168.0</c:v>
                </c:pt>
                <c:pt idx="931">
                  <c:v>168.0</c:v>
                </c:pt>
                <c:pt idx="932">
                  <c:v>168.0</c:v>
                </c:pt>
                <c:pt idx="933">
                  <c:v>168.0</c:v>
                </c:pt>
                <c:pt idx="934">
                  <c:v>168.0</c:v>
                </c:pt>
                <c:pt idx="935">
                  <c:v>168.0</c:v>
                </c:pt>
                <c:pt idx="936">
                  <c:v>169.0</c:v>
                </c:pt>
                <c:pt idx="937">
                  <c:v>169.0</c:v>
                </c:pt>
                <c:pt idx="938">
                  <c:v>169.0</c:v>
                </c:pt>
                <c:pt idx="939">
                  <c:v>169.0</c:v>
                </c:pt>
                <c:pt idx="940">
                  <c:v>169.0</c:v>
                </c:pt>
                <c:pt idx="941">
                  <c:v>169.0</c:v>
                </c:pt>
                <c:pt idx="942">
                  <c:v>169.0</c:v>
                </c:pt>
                <c:pt idx="943">
                  <c:v>169.0</c:v>
                </c:pt>
                <c:pt idx="944">
                  <c:v>170.0</c:v>
                </c:pt>
                <c:pt idx="945">
                  <c:v>170.0</c:v>
                </c:pt>
                <c:pt idx="946">
                  <c:v>170.0</c:v>
                </c:pt>
                <c:pt idx="947">
                  <c:v>171.0</c:v>
                </c:pt>
                <c:pt idx="948">
                  <c:v>171.0</c:v>
                </c:pt>
                <c:pt idx="949">
                  <c:v>171.0</c:v>
                </c:pt>
                <c:pt idx="950">
                  <c:v>171.0</c:v>
                </c:pt>
                <c:pt idx="951">
                  <c:v>171.0</c:v>
                </c:pt>
                <c:pt idx="952">
                  <c:v>171.0</c:v>
                </c:pt>
                <c:pt idx="953">
                  <c:v>171.0</c:v>
                </c:pt>
                <c:pt idx="954">
                  <c:v>171.0</c:v>
                </c:pt>
                <c:pt idx="955">
                  <c:v>171.0</c:v>
                </c:pt>
                <c:pt idx="956">
                  <c:v>171.0</c:v>
                </c:pt>
                <c:pt idx="957">
                  <c:v>171.0</c:v>
                </c:pt>
                <c:pt idx="958">
                  <c:v>171.0</c:v>
                </c:pt>
                <c:pt idx="959">
                  <c:v>171.0</c:v>
                </c:pt>
                <c:pt idx="960">
                  <c:v>171.0</c:v>
                </c:pt>
                <c:pt idx="961">
                  <c:v>171.0</c:v>
                </c:pt>
                <c:pt idx="962">
                  <c:v>171.0</c:v>
                </c:pt>
                <c:pt idx="963">
                  <c:v>171.0</c:v>
                </c:pt>
                <c:pt idx="964">
                  <c:v>172.0</c:v>
                </c:pt>
                <c:pt idx="965">
                  <c:v>173.0</c:v>
                </c:pt>
                <c:pt idx="966">
                  <c:v>173.0</c:v>
                </c:pt>
                <c:pt idx="967">
                  <c:v>173.0</c:v>
                </c:pt>
                <c:pt idx="968">
                  <c:v>174.0</c:v>
                </c:pt>
                <c:pt idx="969">
                  <c:v>174.0</c:v>
                </c:pt>
                <c:pt idx="970">
                  <c:v>174.0</c:v>
                </c:pt>
                <c:pt idx="971">
                  <c:v>174.0</c:v>
                </c:pt>
                <c:pt idx="972">
                  <c:v>174.0</c:v>
                </c:pt>
                <c:pt idx="973">
                  <c:v>175.0</c:v>
                </c:pt>
                <c:pt idx="974">
                  <c:v>175.0</c:v>
                </c:pt>
                <c:pt idx="975">
                  <c:v>175.0</c:v>
                </c:pt>
                <c:pt idx="976">
                  <c:v>175.0</c:v>
                </c:pt>
                <c:pt idx="977">
                  <c:v>175.0</c:v>
                </c:pt>
                <c:pt idx="978">
                  <c:v>175.0</c:v>
                </c:pt>
                <c:pt idx="979">
                  <c:v>175.0</c:v>
                </c:pt>
                <c:pt idx="980">
                  <c:v>175.0</c:v>
                </c:pt>
                <c:pt idx="981">
                  <c:v>175.0</c:v>
                </c:pt>
                <c:pt idx="982">
                  <c:v>175.0</c:v>
                </c:pt>
                <c:pt idx="983">
                  <c:v>175.0</c:v>
                </c:pt>
                <c:pt idx="984">
                  <c:v>175.0</c:v>
                </c:pt>
                <c:pt idx="985">
                  <c:v>176.0</c:v>
                </c:pt>
                <c:pt idx="986">
                  <c:v>176.0</c:v>
                </c:pt>
                <c:pt idx="987">
                  <c:v>176.0</c:v>
                </c:pt>
                <c:pt idx="988">
                  <c:v>176.0</c:v>
                </c:pt>
                <c:pt idx="989">
                  <c:v>176.0</c:v>
                </c:pt>
                <c:pt idx="990">
                  <c:v>176.0</c:v>
                </c:pt>
                <c:pt idx="991">
                  <c:v>176.0</c:v>
                </c:pt>
                <c:pt idx="992">
                  <c:v>176.0</c:v>
                </c:pt>
                <c:pt idx="993">
                  <c:v>176.0</c:v>
                </c:pt>
                <c:pt idx="994">
                  <c:v>176.0</c:v>
                </c:pt>
                <c:pt idx="995">
                  <c:v>176.0</c:v>
                </c:pt>
                <c:pt idx="996">
                  <c:v>176.0</c:v>
                </c:pt>
                <c:pt idx="997">
                  <c:v>176.0</c:v>
                </c:pt>
                <c:pt idx="998">
                  <c:v>176.0</c:v>
                </c:pt>
                <c:pt idx="999">
                  <c:v>176.0</c:v>
                </c:pt>
              </c:numCache>
            </c:numRef>
          </c:val>
          <c:smooth val="0"/>
        </c:ser>
        <c:dLbls>
          <c:showLegendKey val="0"/>
          <c:showVal val="0"/>
          <c:showCatName val="0"/>
          <c:showSerName val="0"/>
          <c:showPercent val="0"/>
          <c:showBubbleSize val="0"/>
        </c:dLbls>
        <c:marker val="1"/>
        <c:smooth val="0"/>
        <c:axId val="-1991177272"/>
        <c:axId val="-2005778824"/>
      </c:lineChart>
      <c:catAx>
        <c:axId val="-1991177272"/>
        <c:scaling>
          <c:orientation val="minMax"/>
        </c:scaling>
        <c:delete val="0"/>
        <c:axPos val="b"/>
        <c:title>
          <c:tx>
            <c:rich>
              <a:bodyPr/>
              <a:lstStyle/>
              <a:p>
                <a:pPr>
                  <a:defRPr/>
                </a:pPr>
                <a:r>
                  <a:rPr lang="en-GB"/>
                  <a:t>Item Number</a:t>
                </a:r>
              </a:p>
            </c:rich>
          </c:tx>
          <c:layout/>
          <c:overlay val="0"/>
        </c:title>
        <c:majorTickMark val="out"/>
        <c:minorTickMark val="none"/>
        <c:tickLblPos val="nextTo"/>
        <c:crossAx val="-2005778824"/>
        <c:crosses val="autoZero"/>
        <c:auto val="1"/>
        <c:lblAlgn val="ctr"/>
        <c:lblOffset val="100"/>
        <c:noMultiLvlLbl val="0"/>
      </c:catAx>
      <c:valAx>
        <c:axId val="-2005778824"/>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991177272"/>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Availability!$F$1</c:f>
              <c:strCache>
                <c:ptCount val="1"/>
                <c:pt idx="0">
                  <c:v>Complete C</c:v>
                </c:pt>
              </c:strCache>
            </c:strRef>
          </c:tx>
          <c:marker>
            <c:symbol val="none"/>
          </c:marker>
          <c:val>
            <c:numRef>
              <c:f>Availability!$F$2:$F$9604</c:f>
              <c:numCache>
                <c:formatCode>General</c:formatCode>
                <c:ptCount val="9603"/>
                <c:pt idx="0">
                  <c:v>0.0</c:v>
                </c:pt>
                <c:pt idx="1">
                  <c:v>0.0</c:v>
                </c:pt>
                <c:pt idx="2">
                  <c:v>0.0</c:v>
                </c:pt>
                <c:pt idx="3">
                  <c:v>0.0</c:v>
                </c:pt>
                <c:pt idx="4">
                  <c:v>1.0</c:v>
                </c:pt>
                <c:pt idx="5">
                  <c:v>2.0</c:v>
                </c:pt>
                <c:pt idx="6">
                  <c:v>2.0</c:v>
                </c:pt>
                <c:pt idx="7">
                  <c:v>2.0</c:v>
                </c:pt>
                <c:pt idx="8">
                  <c:v>2.0</c:v>
                </c:pt>
                <c:pt idx="9">
                  <c:v>2.0</c:v>
                </c:pt>
                <c:pt idx="10">
                  <c:v>2.0</c:v>
                </c:pt>
                <c:pt idx="11">
                  <c:v>2.0</c:v>
                </c:pt>
                <c:pt idx="12">
                  <c:v>2.0</c:v>
                </c:pt>
                <c:pt idx="13">
                  <c:v>3.0</c:v>
                </c:pt>
                <c:pt idx="14">
                  <c:v>4.0</c:v>
                </c:pt>
                <c:pt idx="15">
                  <c:v>5.0</c:v>
                </c:pt>
                <c:pt idx="16">
                  <c:v>6.0</c:v>
                </c:pt>
                <c:pt idx="17">
                  <c:v>7.0</c:v>
                </c:pt>
                <c:pt idx="18">
                  <c:v>8.0</c:v>
                </c:pt>
                <c:pt idx="19">
                  <c:v>9.0</c:v>
                </c:pt>
                <c:pt idx="20">
                  <c:v>10.0</c:v>
                </c:pt>
                <c:pt idx="21">
                  <c:v>11.0</c:v>
                </c:pt>
                <c:pt idx="22">
                  <c:v>12.0</c:v>
                </c:pt>
                <c:pt idx="23">
                  <c:v>13.0</c:v>
                </c:pt>
                <c:pt idx="24">
                  <c:v>14.0</c:v>
                </c:pt>
                <c:pt idx="25">
                  <c:v>15.0</c:v>
                </c:pt>
                <c:pt idx="26">
                  <c:v>16.0</c:v>
                </c:pt>
                <c:pt idx="27">
                  <c:v>17.0</c:v>
                </c:pt>
                <c:pt idx="28">
                  <c:v>17.0</c:v>
                </c:pt>
                <c:pt idx="29">
                  <c:v>17.0</c:v>
                </c:pt>
                <c:pt idx="30">
                  <c:v>17.0</c:v>
                </c:pt>
                <c:pt idx="31">
                  <c:v>17.0</c:v>
                </c:pt>
                <c:pt idx="32">
                  <c:v>17.0</c:v>
                </c:pt>
                <c:pt idx="33">
                  <c:v>17.0</c:v>
                </c:pt>
                <c:pt idx="34">
                  <c:v>17.0</c:v>
                </c:pt>
                <c:pt idx="35">
                  <c:v>18.0</c:v>
                </c:pt>
                <c:pt idx="36">
                  <c:v>19.0</c:v>
                </c:pt>
                <c:pt idx="37">
                  <c:v>19.0</c:v>
                </c:pt>
                <c:pt idx="38">
                  <c:v>19.0</c:v>
                </c:pt>
                <c:pt idx="39">
                  <c:v>20.0</c:v>
                </c:pt>
                <c:pt idx="40">
                  <c:v>20.0</c:v>
                </c:pt>
                <c:pt idx="41">
                  <c:v>21.0</c:v>
                </c:pt>
                <c:pt idx="42">
                  <c:v>21.0</c:v>
                </c:pt>
                <c:pt idx="43">
                  <c:v>21.0</c:v>
                </c:pt>
                <c:pt idx="44">
                  <c:v>22.0</c:v>
                </c:pt>
                <c:pt idx="45">
                  <c:v>22.0</c:v>
                </c:pt>
                <c:pt idx="46">
                  <c:v>22.0</c:v>
                </c:pt>
                <c:pt idx="47">
                  <c:v>23.0</c:v>
                </c:pt>
                <c:pt idx="48">
                  <c:v>24.0</c:v>
                </c:pt>
                <c:pt idx="49">
                  <c:v>25.0</c:v>
                </c:pt>
                <c:pt idx="50">
                  <c:v>26.0</c:v>
                </c:pt>
                <c:pt idx="51">
                  <c:v>27.0</c:v>
                </c:pt>
                <c:pt idx="52">
                  <c:v>27.0</c:v>
                </c:pt>
                <c:pt idx="53">
                  <c:v>28.0</c:v>
                </c:pt>
                <c:pt idx="54">
                  <c:v>28.0</c:v>
                </c:pt>
                <c:pt idx="55">
                  <c:v>28.0</c:v>
                </c:pt>
                <c:pt idx="56">
                  <c:v>28.0</c:v>
                </c:pt>
                <c:pt idx="57">
                  <c:v>28.0</c:v>
                </c:pt>
                <c:pt idx="58">
                  <c:v>29.0</c:v>
                </c:pt>
                <c:pt idx="59">
                  <c:v>30.0</c:v>
                </c:pt>
                <c:pt idx="60">
                  <c:v>30.0</c:v>
                </c:pt>
                <c:pt idx="61">
                  <c:v>31.0</c:v>
                </c:pt>
                <c:pt idx="62">
                  <c:v>31.0</c:v>
                </c:pt>
                <c:pt idx="63">
                  <c:v>31.0</c:v>
                </c:pt>
                <c:pt idx="64">
                  <c:v>32.0</c:v>
                </c:pt>
                <c:pt idx="65">
                  <c:v>32.0</c:v>
                </c:pt>
                <c:pt idx="66">
                  <c:v>33.0</c:v>
                </c:pt>
                <c:pt idx="67">
                  <c:v>34.0</c:v>
                </c:pt>
                <c:pt idx="68">
                  <c:v>35.0</c:v>
                </c:pt>
                <c:pt idx="69">
                  <c:v>35.0</c:v>
                </c:pt>
                <c:pt idx="70">
                  <c:v>35.0</c:v>
                </c:pt>
                <c:pt idx="71">
                  <c:v>35.0</c:v>
                </c:pt>
                <c:pt idx="72">
                  <c:v>36.0</c:v>
                </c:pt>
                <c:pt idx="73">
                  <c:v>37.0</c:v>
                </c:pt>
                <c:pt idx="74">
                  <c:v>37.0</c:v>
                </c:pt>
                <c:pt idx="75">
                  <c:v>37.0</c:v>
                </c:pt>
                <c:pt idx="76">
                  <c:v>37.0</c:v>
                </c:pt>
                <c:pt idx="77">
                  <c:v>37.0</c:v>
                </c:pt>
                <c:pt idx="78">
                  <c:v>38.0</c:v>
                </c:pt>
                <c:pt idx="79">
                  <c:v>39.0</c:v>
                </c:pt>
                <c:pt idx="80">
                  <c:v>39.0</c:v>
                </c:pt>
                <c:pt idx="81">
                  <c:v>40.0</c:v>
                </c:pt>
                <c:pt idx="82">
                  <c:v>40.0</c:v>
                </c:pt>
                <c:pt idx="83">
                  <c:v>40.0</c:v>
                </c:pt>
                <c:pt idx="84">
                  <c:v>40.0</c:v>
                </c:pt>
                <c:pt idx="85">
                  <c:v>40.0</c:v>
                </c:pt>
                <c:pt idx="86">
                  <c:v>40.0</c:v>
                </c:pt>
                <c:pt idx="87">
                  <c:v>41.0</c:v>
                </c:pt>
                <c:pt idx="88">
                  <c:v>42.0</c:v>
                </c:pt>
                <c:pt idx="89">
                  <c:v>42.0</c:v>
                </c:pt>
                <c:pt idx="90">
                  <c:v>42.0</c:v>
                </c:pt>
                <c:pt idx="91">
                  <c:v>42.0</c:v>
                </c:pt>
                <c:pt idx="92">
                  <c:v>42.0</c:v>
                </c:pt>
                <c:pt idx="93">
                  <c:v>43.0</c:v>
                </c:pt>
                <c:pt idx="94">
                  <c:v>43.0</c:v>
                </c:pt>
                <c:pt idx="95">
                  <c:v>43.0</c:v>
                </c:pt>
                <c:pt idx="96">
                  <c:v>44.0</c:v>
                </c:pt>
                <c:pt idx="97">
                  <c:v>44.0</c:v>
                </c:pt>
                <c:pt idx="98">
                  <c:v>45.0</c:v>
                </c:pt>
                <c:pt idx="99">
                  <c:v>45.0</c:v>
                </c:pt>
                <c:pt idx="100">
                  <c:v>45.0</c:v>
                </c:pt>
                <c:pt idx="101">
                  <c:v>45.0</c:v>
                </c:pt>
                <c:pt idx="102">
                  <c:v>46.0</c:v>
                </c:pt>
                <c:pt idx="103">
                  <c:v>47.0</c:v>
                </c:pt>
                <c:pt idx="104">
                  <c:v>47.0</c:v>
                </c:pt>
                <c:pt idx="105">
                  <c:v>47.0</c:v>
                </c:pt>
                <c:pt idx="106">
                  <c:v>47.0</c:v>
                </c:pt>
                <c:pt idx="107">
                  <c:v>47.0</c:v>
                </c:pt>
                <c:pt idx="108">
                  <c:v>47.0</c:v>
                </c:pt>
                <c:pt idx="109">
                  <c:v>48.0</c:v>
                </c:pt>
                <c:pt idx="110">
                  <c:v>48.0</c:v>
                </c:pt>
                <c:pt idx="111">
                  <c:v>48.0</c:v>
                </c:pt>
                <c:pt idx="112">
                  <c:v>49.0</c:v>
                </c:pt>
                <c:pt idx="113">
                  <c:v>50.0</c:v>
                </c:pt>
                <c:pt idx="114">
                  <c:v>51.0</c:v>
                </c:pt>
                <c:pt idx="115">
                  <c:v>51.0</c:v>
                </c:pt>
                <c:pt idx="116">
                  <c:v>52.0</c:v>
                </c:pt>
                <c:pt idx="117">
                  <c:v>53.0</c:v>
                </c:pt>
                <c:pt idx="118">
                  <c:v>53.0</c:v>
                </c:pt>
                <c:pt idx="119">
                  <c:v>53.0</c:v>
                </c:pt>
                <c:pt idx="120">
                  <c:v>53.0</c:v>
                </c:pt>
                <c:pt idx="121">
                  <c:v>53.0</c:v>
                </c:pt>
                <c:pt idx="122">
                  <c:v>54.0</c:v>
                </c:pt>
                <c:pt idx="123">
                  <c:v>54.0</c:v>
                </c:pt>
                <c:pt idx="124">
                  <c:v>54.0</c:v>
                </c:pt>
                <c:pt idx="125">
                  <c:v>54.0</c:v>
                </c:pt>
                <c:pt idx="126">
                  <c:v>54.0</c:v>
                </c:pt>
                <c:pt idx="127">
                  <c:v>54.0</c:v>
                </c:pt>
                <c:pt idx="128">
                  <c:v>54.0</c:v>
                </c:pt>
                <c:pt idx="129">
                  <c:v>54.0</c:v>
                </c:pt>
                <c:pt idx="130">
                  <c:v>55.0</c:v>
                </c:pt>
                <c:pt idx="131">
                  <c:v>56.0</c:v>
                </c:pt>
                <c:pt idx="132">
                  <c:v>57.0</c:v>
                </c:pt>
                <c:pt idx="133">
                  <c:v>58.0</c:v>
                </c:pt>
                <c:pt idx="134">
                  <c:v>59.0</c:v>
                </c:pt>
                <c:pt idx="135">
                  <c:v>60.0</c:v>
                </c:pt>
                <c:pt idx="136">
                  <c:v>60.0</c:v>
                </c:pt>
                <c:pt idx="137">
                  <c:v>61.0</c:v>
                </c:pt>
                <c:pt idx="138">
                  <c:v>61.0</c:v>
                </c:pt>
                <c:pt idx="139">
                  <c:v>62.0</c:v>
                </c:pt>
                <c:pt idx="140">
                  <c:v>62.0</c:v>
                </c:pt>
                <c:pt idx="141">
                  <c:v>63.0</c:v>
                </c:pt>
                <c:pt idx="142">
                  <c:v>64.0</c:v>
                </c:pt>
                <c:pt idx="143">
                  <c:v>65.0</c:v>
                </c:pt>
                <c:pt idx="144">
                  <c:v>66.0</c:v>
                </c:pt>
                <c:pt idx="145">
                  <c:v>66.0</c:v>
                </c:pt>
                <c:pt idx="146">
                  <c:v>66.0</c:v>
                </c:pt>
                <c:pt idx="147">
                  <c:v>67.0</c:v>
                </c:pt>
                <c:pt idx="148">
                  <c:v>68.0</c:v>
                </c:pt>
                <c:pt idx="149">
                  <c:v>68.0</c:v>
                </c:pt>
                <c:pt idx="150">
                  <c:v>69.0</c:v>
                </c:pt>
                <c:pt idx="151">
                  <c:v>70.0</c:v>
                </c:pt>
                <c:pt idx="152">
                  <c:v>71.0</c:v>
                </c:pt>
                <c:pt idx="153">
                  <c:v>72.0</c:v>
                </c:pt>
                <c:pt idx="154">
                  <c:v>72.0</c:v>
                </c:pt>
                <c:pt idx="155">
                  <c:v>73.0</c:v>
                </c:pt>
                <c:pt idx="156">
                  <c:v>74.0</c:v>
                </c:pt>
                <c:pt idx="157">
                  <c:v>75.0</c:v>
                </c:pt>
                <c:pt idx="158">
                  <c:v>76.0</c:v>
                </c:pt>
                <c:pt idx="159">
                  <c:v>76.0</c:v>
                </c:pt>
                <c:pt idx="160">
                  <c:v>77.0</c:v>
                </c:pt>
                <c:pt idx="161">
                  <c:v>77.0</c:v>
                </c:pt>
                <c:pt idx="162">
                  <c:v>77.0</c:v>
                </c:pt>
                <c:pt idx="163">
                  <c:v>77.0</c:v>
                </c:pt>
                <c:pt idx="164">
                  <c:v>78.0</c:v>
                </c:pt>
                <c:pt idx="165">
                  <c:v>79.0</c:v>
                </c:pt>
                <c:pt idx="166">
                  <c:v>80.0</c:v>
                </c:pt>
                <c:pt idx="167">
                  <c:v>80.0</c:v>
                </c:pt>
                <c:pt idx="168">
                  <c:v>81.0</c:v>
                </c:pt>
                <c:pt idx="169">
                  <c:v>81.0</c:v>
                </c:pt>
                <c:pt idx="170">
                  <c:v>82.0</c:v>
                </c:pt>
                <c:pt idx="171">
                  <c:v>82.0</c:v>
                </c:pt>
                <c:pt idx="172">
                  <c:v>83.0</c:v>
                </c:pt>
                <c:pt idx="173">
                  <c:v>83.0</c:v>
                </c:pt>
                <c:pt idx="174">
                  <c:v>83.0</c:v>
                </c:pt>
                <c:pt idx="175">
                  <c:v>84.0</c:v>
                </c:pt>
                <c:pt idx="176">
                  <c:v>84.0</c:v>
                </c:pt>
                <c:pt idx="177">
                  <c:v>84.0</c:v>
                </c:pt>
                <c:pt idx="178">
                  <c:v>84.0</c:v>
                </c:pt>
                <c:pt idx="179">
                  <c:v>84.0</c:v>
                </c:pt>
                <c:pt idx="180">
                  <c:v>84.0</c:v>
                </c:pt>
                <c:pt idx="181">
                  <c:v>84.0</c:v>
                </c:pt>
                <c:pt idx="182">
                  <c:v>84.0</c:v>
                </c:pt>
                <c:pt idx="183">
                  <c:v>85.0</c:v>
                </c:pt>
                <c:pt idx="184">
                  <c:v>85.0</c:v>
                </c:pt>
                <c:pt idx="185">
                  <c:v>85.0</c:v>
                </c:pt>
                <c:pt idx="186">
                  <c:v>86.0</c:v>
                </c:pt>
                <c:pt idx="187">
                  <c:v>86.0</c:v>
                </c:pt>
                <c:pt idx="188">
                  <c:v>87.0</c:v>
                </c:pt>
                <c:pt idx="189">
                  <c:v>88.0</c:v>
                </c:pt>
                <c:pt idx="190">
                  <c:v>89.0</c:v>
                </c:pt>
                <c:pt idx="191">
                  <c:v>89.0</c:v>
                </c:pt>
                <c:pt idx="192">
                  <c:v>89.0</c:v>
                </c:pt>
                <c:pt idx="193">
                  <c:v>90.0</c:v>
                </c:pt>
                <c:pt idx="194">
                  <c:v>91.0</c:v>
                </c:pt>
                <c:pt idx="195">
                  <c:v>91.0</c:v>
                </c:pt>
                <c:pt idx="196">
                  <c:v>91.0</c:v>
                </c:pt>
                <c:pt idx="197">
                  <c:v>91.0</c:v>
                </c:pt>
                <c:pt idx="198">
                  <c:v>91.0</c:v>
                </c:pt>
                <c:pt idx="199">
                  <c:v>91.0</c:v>
                </c:pt>
                <c:pt idx="200">
                  <c:v>91.0</c:v>
                </c:pt>
                <c:pt idx="201">
                  <c:v>92.0</c:v>
                </c:pt>
                <c:pt idx="202">
                  <c:v>93.0</c:v>
                </c:pt>
                <c:pt idx="203">
                  <c:v>93.0</c:v>
                </c:pt>
                <c:pt idx="204">
                  <c:v>93.0</c:v>
                </c:pt>
                <c:pt idx="205">
                  <c:v>94.0</c:v>
                </c:pt>
                <c:pt idx="206">
                  <c:v>95.0</c:v>
                </c:pt>
                <c:pt idx="207">
                  <c:v>96.0</c:v>
                </c:pt>
                <c:pt idx="208">
                  <c:v>96.0</c:v>
                </c:pt>
                <c:pt idx="209">
                  <c:v>96.0</c:v>
                </c:pt>
                <c:pt idx="210">
                  <c:v>97.0</c:v>
                </c:pt>
                <c:pt idx="211">
                  <c:v>98.0</c:v>
                </c:pt>
                <c:pt idx="212">
                  <c:v>99.0</c:v>
                </c:pt>
                <c:pt idx="213">
                  <c:v>99.0</c:v>
                </c:pt>
                <c:pt idx="214">
                  <c:v>100.0</c:v>
                </c:pt>
                <c:pt idx="215">
                  <c:v>101.0</c:v>
                </c:pt>
                <c:pt idx="216">
                  <c:v>102.0</c:v>
                </c:pt>
                <c:pt idx="217">
                  <c:v>102.0</c:v>
                </c:pt>
                <c:pt idx="218">
                  <c:v>103.0</c:v>
                </c:pt>
                <c:pt idx="219">
                  <c:v>103.0</c:v>
                </c:pt>
                <c:pt idx="220">
                  <c:v>103.0</c:v>
                </c:pt>
                <c:pt idx="221">
                  <c:v>103.0</c:v>
                </c:pt>
                <c:pt idx="222">
                  <c:v>104.0</c:v>
                </c:pt>
                <c:pt idx="223">
                  <c:v>105.0</c:v>
                </c:pt>
                <c:pt idx="224">
                  <c:v>105.0</c:v>
                </c:pt>
                <c:pt idx="225">
                  <c:v>105.0</c:v>
                </c:pt>
                <c:pt idx="226">
                  <c:v>105.0</c:v>
                </c:pt>
                <c:pt idx="227">
                  <c:v>106.0</c:v>
                </c:pt>
                <c:pt idx="228">
                  <c:v>107.0</c:v>
                </c:pt>
                <c:pt idx="229">
                  <c:v>108.0</c:v>
                </c:pt>
                <c:pt idx="230">
                  <c:v>108.0</c:v>
                </c:pt>
                <c:pt idx="231">
                  <c:v>108.0</c:v>
                </c:pt>
                <c:pt idx="232">
                  <c:v>108.0</c:v>
                </c:pt>
                <c:pt idx="233">
                  <c:v>108.0</c:v>
                </c:pt>
                <c:pt idx="234">
                  <c:v>109.0</c:v>
                </c:pt>
                <c:pt idx="235">
                  <c:v>110.0</c:v>
                </c:pt>
                <c:pt idx="236">
                  <c:v>110.0</c:v>
                </c:pt>
                <c:pt idx="237">
                  <c:v>110.0</c:v>
                </c:pt>
                <c:pt idx="238">
                  <c:v>111.0</c:v>
                </c:pt>
                <c:pt idx="239">
                  <c:v>112.0</c:v>
                </c:pt>
                <c:pt idx="240">
                  <c:v>113.0</c:v>
                </c:pt>
                <c:pt idx="241">
                  <c:v>113.0</c:v>
                </c:pt>
                <c:pt idx="242">
                  <c:v>113.0</c:v>
                </c:pt>
                <c:pt idx="243">
                  <c:v>113.0</c:v>
                </c:pt>
                <c:pt idx="244">
                  <c:v>113.0</c:v>
                </c:pt>
                <c:pt idx="245">
                  <c:v>113.0</c:v>
                </c:pt>
                <c:pt idx="246">
                  <c:v>113.0</c:v>
                </c:pt>
                <c:pt idx="247">
                  <c:v>113.0</c:v>
                </c:pt>
                <c:pt idx="248">
                  <c:v>113.0</c:v>
                </c:pt>
                <c:pt idx="249">
                  <c:v>113.0</c:v>
                </c:pt>
                <c:pt idx="250">
                  <c:v>113.0</c:v>
                </c:pt>
                <c:pt idx="251">
                  <c:v>114.0</c:v>
                </c:pt>
                <c:pt idx="252">
                  <c:v>114.0</c:v>
                </c:pt>
                <c:pt idx="253">
                  <c:v>114.0</c:v>
                </c:pt>
                <c:pt idx="254">
                  <c:v>114.0</c:v>
                </c:pt>
                <c:pt idx="255">
                  <c:v>115.0</c:v>
                </c:pt>
                <c:pt idx="256">
                  <c:v>116.0</c:v>
                </c:pt>
                <c:pt idx="257">
                  <c:v>116.0</c:v>
                </c:pt>
                <c:pt idx="258">
                  <c:v>116.0</c:v>
                </c:pt>
                <c:pt idx="259">
                  <c:v>116.0</c:v>
                </c:pt>
                <c:pt idx="260">
                  <c:v>116.0</c:v>
                </c:pt>
                <c:pt idx="261">
                  <c:v>116.0</c:v>
                </c:pt>
                <c:pt idx="262">
                  <c:v>116.0</c:v>
                </c:pt>
                <c:pt idx="263">
                  <c:v>116.0</c:v>
                </c:pt>
                <c:pt idx="264">
                  <c:v>116.0</c:v>
                </c:pt>
                <c:pt idx="265">
                  <c:v>117.0</c:v>
                </c:pt>
                <c:pt idx="266">
                  <c:v>117.0</c:v>
                </c:pt>
                <c:pt idx="267">
                  <c:v>118.0</c:v>
                </c:pt>
                <c:pt idx="268">
                  <c:v>118.0</c:v>
                </c:pt>
                <c:pt idx="269">
                  <c:v>119.0</c:v>
                </c:pt>
                <c:pt idx="270">
                  <c:v>119.0</c:v>
                </c:pt>
                <c:pt idx="271">
                  <c:v>120.0</c:v>
                </c:pt>
                <c:pt idx="272">
                  <c:v>121.0</c:v>
                </c:pt>
                <c:pt idx="273">
                  <c:v>121.0</c:v>
                </c:pt>
                <c:pt idx="274">
                  <c:v>122.0</c:v>
                </c:pt>
                <c:pt idx="275">
                  <c:v>123.0</c:v>
                </c:pt>
                <c:pt idx="276">
                  <c:v>123.0</c:v>
                </c:pt>
                <c:pt idx="277">
                  <c:v>123.0</c:v>
                </c:pt>
                <c:pt idx="278">
                  <c:v>123.0</c:v>
                </c:pt>
                <c:pt idx="279">
                  <c:v>123.0</c:v>
                </c:pt>
                <c:pt idx="280">
                  <c:v>123.0</c:v>
                </c:pt>
                <c:pt idx="281">
                  <c:v>123.0</c:v>
                </c:pt>
                <c:pt idx="282">
                  <c:v>124.0</c:v>
                </c:pt>
                <c:pt idx="283">
                  <c:v>125.0</c:v>
                </c:pt>
                <c:pt idx="284">
                  <c:v>126.0</c:v>
                </c:pt>
                <c:pt idx="285">
                  <c:v>127.0</c:v>
                </c:pt>
                <c:pt idx="286">
                  <c:v>128.0</c:v>
                </c:pt>
                <c:pt idx="287">
                  <c:v>128.0</c:v>
                </c:pt>
                <c:pt idx="288">
                  <c:v>129.0</c:v>
                </c:pt>
                <c:pt idx="289">
                  <c:v>130.0</c:v>
                </c:pt>
                <c:pt idx="290">
                  <c:v>131.0</c:v>
                </c:pt>
                <c:pt idx="291">
                  <c:v>131.0</c:v>
                </c:pt>
                <c:pt idx="292">
                  <c:v>132.0</c:v>
                </c:pt>
                <c:pt idx="293">
                  <c:v>133.0</c:v>
                </c:pt>
                <c:pt idx="294">
                  <c:v>134.0</c:v>
                </c:pt>
                <c:pt idx="295">
                  <c:v>134.0</c:v>
                </c:pt>
                <c:pt idx="296">
                  <c:v>135.0</c:v>
                </c:pt>
                <c:pt idx="297">
                  <c:v>136.0</c:v>
                </c:pt>
                <c:pt idx="298">
                  <c:v>137.0</c:v>
                </c:pt>
                <c:pt idx="299">
                  <c:v>138.0</c:v>
                </c:pt>
                <c:pt idx="300">
                  <c:v>138.0</c:v>
                </c:pt>
                <c:pt idx="301">
                  <c:v>138.0</c:v>
                </c:pt>
                <c:pt idx="302">
                  <c:v>138.0</c:v>
                </c:pt>
                <c:pt idx="303">
                  <c:v>139.0</c:v>
                </c:pt>
                <c:pt idx="304">
                  <c:v>139.0</c:v>
                </c:pt>
                <c:pt idx="305">
                  <c:v>139.0</c:v>
                </c:pt>
                <c:pt idx="306">
                  <c:v>139.0</c:v>
                </c:pt>
                <c:pt idx="307">
                  <c:v>139.0</c:v>
                </c:pt>
                <c:pt idx="308">
                  <c:v>139.0</c:v>
                </c:pt>
                <c:pt idx="309">
                  <c:v>139.0</c:v>
                </c:pt>
                <c:pt idx="310">
                  <c:v>139.0</c:v>
                </c:pt>
                <c:pt idx="311">
                  <c:v>140.0</c:v>
                </c:pt>
                <c:pt idx="312">
                  <c:v>140.0</c:v>
                </c:pt>
                <c:pt idx="313">
                  <c:v>140.0</c:v>
                </c:pt>
                <c:pt idx="314">
                  <c:v>140.0</c:v>
                </c:pt>
                <c:pt idx="315">
                  <c:v>141.0</c:v>
                </c:pt>
                <c:pt idx="316">
                  <c:v>141.0</c:v>
                </c:pt>
                <c:pt idx="317">
                  <c:v>142.0</c:v>
                </c:pt>
                <c:pt idx="318">
                  <c:v>142.0</c:v>
                </c:pt>
                <c:pt idx="319">
                  <c:v>142.0</c:v>
                </c:pt>
                <c:pt idx="320">
                  <c:v>142.0</c:v>
                </c:pt>
                <c:pt idx="321">
                  <c:v>143.0</c:v>
                </c:pt>
                <c:pt idx="322">
                  <c:v>143.0</c:v>
                </c:pt>
                <c:pt idx="323">
                  <c:v>143.0</c:v>
                </c:pt>
                <c:pt idx="324">
                  <c:v>143.0</c:v>
                </c:pt>
                <c:pt idx="325">
                  <c:v>144.0</c:v>
                </c:pt>
                <c:pt idx="326">
                  <c:v>144.0</c:v>
                </c:pt>
                <c:pt idx="327">
                  <c:v>144.0</c:v>
                </c:pt>
                <c:pt idx="328">
                  <c:v>145.0</c:v>
                </c:pt>
                <c:pt idx="329">
                  <c:v>145.0</c:v>
                </c:pt>
                <c:pt idx="330">
                  <c:v>145.0</c:v>
                </c:pt>
                <c:pt idx="331">
                  <c:v>145.0</c:v>
                </c:pt>
                <c:pt idx="332">
                  <c:v>146.0</c:v>
                </c:pt>
                <c:pt idx="333">
                  <c:v>147.0</c:v>
                </c:pt>
                <c:pt idx="334">
                  <c:v>148.0</c:v>
                </c:pt>
                <c:pt idx="335">
                  <c:v>148.0</c:v>
                </c:pt>
                <c:pt idx="336">
                  <c:v>149.0</c:v>
                </c:pt>
                <c:pt idx="337">
                  <c:v>150.0</c:v>
                </c:pt>
                <c:pt idx="338">
                  <c:v>151.0</c:v>
                </c:pt>
                <c:pt idx="339">
                  <c:v>151.0</c:v>
                </c:pt>
                <c:pt idx="340">
                  <c:v>152.0</c:v>
                </c:pt>
                <c:pt idx="341">
                  <c:v>152.0</c:v>
                </c:pt>
                <c:pt idx="342">
                  <c:v>153.0</c:v>
                </c:pt>
                <c:pt idx="343">
                  <c:v>153.0</c:v>
                </c:pt>
                <c:pt idx="344">
                  <c:v>153.0</c:v>
                </c:pt>
                <c:pt idx="345">
                  <c:v>153.0</c:v>
                </c:pt>
                <c:pt idx="346">
                  <c:v>153.0</c:v>
                </c:pt>
                <c:pt idx="347">
                  <c:v>154.0</c:v>
                </c:pt>
                <c:pt idx="348">
                  <c:v>155.0</c:v>
                </c:pt>
                <c:pt idx="349">
                  <c:v>155.0</c:v>
                </c:pt>
                <c:pt idx="350">
                  <c:v>155.0</c:v>
                </c:pt>
                <c:pt idx="351">
                  <c:v>155.0</c:v>
                </c:pt>
                <c:pt idx="352">
                  <c:v>155.0</c:v>
                </c:pt>
                <c:pt idx="353">
                  <c:v>155.0</c:v>
                </c:pt>
                <c:pt idx="354">
                  <c:v>156.0</c:v>
                </c:pt>
                <c:pt idx="355">
                  <c:v>156.0</c:v>
                </c:pt>
                <c:pt idx="356">
                  <c:v>156.0</c:v>
                </c:pt>
                <c:pt idx="357">
                  <c:v>157.0</c:v>
                </c:pt>
                <c:pt idx="358">
                  <c:v>157.0</c:v>
                </c:pt>
                <c:pt idx="359">
                  <c:v>158.0</c:v>
                </c:pt>
                <c:pt idx="360">
                  <c:v>159.0</c:v>
                </c:pt>
                <c:pt idx="361">
                  <c:v>159.0</c:v>
                </c:pt>
                <c:pt idx="362">
                  <c:v>160.0</c:v>
                </c:pt>
                <c:pt idx="363">
                  <c:v>161.0</c:v>
                </c:pt>
                <c:pt idx="364">
                  <c:v>162.0</c:v>
                </c:pt>
                <c:pt idx="365">
                  <c:v>163.0</c:v>
                </c:pt>
                <c:pt idx="366">
                  <c:v>164.0</c:v>
                </c:pt>
                <c:pt idx="367">
                  <c:v>164.0</c:v>
                </c:pt>
                <c:pt idx="368">
                  <c:v>165.0</c:v>
                </c:pt>
                <c:pt idx="369">
                  <c:v>166.0</c:v>
                </c:pt>
                <c:pt idx="370">
                  <c:v>167.0</c:v>
                </c:pt>
                <c:pt idx="371">
                  <c:v>167.0</c:v>
                </c:pt>
                <c:pt idx="372">
                  <c:v>167.0</c:v>
                </c:pt>
                <c:pt idx="373">
                  <c:v>168.0</c:v>
                </c:pt>
                <c:pt idx="374">
                  <c:v>169.0</c:v>
                </c:pt>
                <c:pt idx="375">
                  <c:v>170.0</c:v>
                </c:pt>
                <c:pt idx="376">
                  <c:v>171.0</c:v>
                </c:pt>
                <c:pt idx="377">
                  <c:v>171.0</c:v>
                </c:pt>
                <c:pt idx="378">
                  <c:v>171.0</c:v>
                </c:pt>
                <c:pt idx="379">
                  <c:v>171.0</c:v>
                </c:pt>
                <c:pt idx="380">
                  <c:v>172.0</c:v>
                </c:pt>
                <c:pt idx="381">
                  <c:v>173.0</c:v>
                </c:pt>
                <c:pt idx="382">
                  <c:v>174.0</c:v>
                </c:pt>
                <c:pt idx="383">
                  <c:v>174.0</c:v>
                </c:pt>
                <c:pt idx="384">
                  <c:v>174.0</c:v>
                </c:pt>
                <c:pt idx="385">
                  <c:v>175.0</c:v>
                </c:pt>
                <c:pt idx="386">
                  <c:v>176.0</c:v>
                </c:pt>
                <c:pt idx="387">
                  <c:v>177.0</c:v>
                </c:pt>
                <c:pt idx="388">
                  <c:v>177.0</c:v>
                </c:pt>
                <c:pt idx="389">
                  <c:v>178.0</c:v>
                </c:pt>
                <c:pt idx="390">
                  <c:v>178.0</c:v>
                </c:pt>
                <c:pt idx="391">
                  <c:v>178.0</c:v>
                </c:pt>
                <c:pt idx="392">
                  <c:v>179.0</c:v>
                </c:pt>
                <c:pt idx="393">
                  <c:v>179.0</c:v>
                </c:pt>
                <c:pt idx="394">
                  <c:v>179.0</c:v>
                </c:pt>
                <c:pt idx="395">
                  <c:v>179.0</c:v>
                </c:pt>
                <c:pt idx="396">
                  <c:v>180.0</c:v>
                </c:pt>
                <c:pt idx="397">
                  <c:v>181.0</c:v>
                </c:pt>
                <c:pt idx="398">
                  <c:v>182.0</c:v>
                </c:pt>
                <c:pt idx="399">
                  <c:v>183.0</c:v>
                </c:pt>
                <c:pt idx="400">
                  <c:v>184.0</c:v>
                </c:pt>
                <c:pt idx="401">
                  <c:v>185.0</c:v>
                </c:pt>
                <c:pt idx="402">
                  <c:v>186.0</c:v>
                </c:pt>
                <c:pt idx="403">
                  <c:v>186.0</c:v>
                </c:pt>
                <c:pt idx="404">
                  <c:v>186.0</c:v>
                </c:pt>
                <c:pt idx="405">
                  <c:v>186.0</c:v>
                </c:pt>
                <c:pt idx="406">
                  <c:v>187.0</c:v>
                </c:pt>
                <c:pt idx="407">
                  <c:v>187.0</c:v>
                </c:pt>
                <c:pt idx="408">
                  <c:v>188.0</c:v>
                </c:pt>
                <c:pt idx="409">
                  <c:v>189.0</c:v>
                </c:pt>
                <c:pt idx="410">
                  <c:v>190.0</c:v>
                </c:pt>
                <c:pt idx="411">
                  <c:v>191.0</c:v>
                </c:pt>
                <c:pt idx="412">
                  <c:v>192.0</c:v>
                </c:pt>
                <c:pt idx="413">
                  <c:v>193.0</c:v>
                </c:pt>
                <c:pt idx="414">
                  <c:v>194.0</c:v>
                </c:pt>
                <c:pt idx="415">
                  <c:v>194.0</c:v>
                </c:pt>
                <c:pt idx="416">
                  <c:v>194.0</c:v>
                </c:pt>
                <c:pt idx="417">
                  <c:v>195.0</c:v>
                </c:pt>
                <c:pt idx="418">
                  <c:v>196.0</c:v>
                </c:pt>
                <c:pt idx="419">
                  <c:v>197.0</c:v>
                </c:pt>
                <c:pt idx="420">
                  <c:v>198.0</c:v>
                </c:pt>
                <c:pt idx="421">
                  <c:v>198.0</c:v>
                </c:pt>
                <c:pt idx="422">
                  <c:v>198.0</c:v>
                </c:pt>
                <c:pt idx="423">
                  <c:v>199.0</c:v>
                </c:pt>
                <c:pt idx="424">
                  <c:v>199.0</c:v>
                </c:pt>
                <c:pt idx="425">
                  <c:v>200.0</c:v>
                </c:pt>
                <c:pt idx="426">
                  <c:v>200.0</c:v>
                </c:pt>
                <c:pt idx="427">
                  <c:v>200.0</c:v>
                </c:pt>
                <c:pt idx="428">
                  <c:v>200.0</c:v>
                </c:pt>
                <c:pt idx="429">
                  <c:v>200.0</c:v>
                </c:pt>
                <c:pt idx="430">
                  <c:v>200.0</c:v>
                </c:pt>
                <c:pt idx="431">
                  <c:v>200.0</c:v>
                </c:pt>
                <c:pt idx="432">
                  <c:v>201.0</c:v>
                </c:pt>
                <c:pt idx="433">
                  <c:v>201.0</c:v>
                </c:pt>
                <c:pt idx="434">
                  <c:v>202.0</c:v>
                </c:pt>
                <c:pt idx="435">
                  <c:v>202.0</c:v>
                </c:pt>
                <c:pt idx="436">
                  <c:v>203.0</c:v>
                </c:pt>
                <c:pt idx="437">
                  <c:v>203.0</c:v>
                </c:pt>
                <c:pt idx="438">
                  <c:v>203.0</c:v>
                </c:pt>
                <c:pt idx="439">
                  <c:v>204.0</c:v>
                </c:pt>
                <c:pt idx="440">
                  <c:v>205.0</c:v>
                </c:pt>
                <c:pt idx="441">
                  <c:v>206.0</c:v>
                </c:pt>
                <c:pt idx="442">
                  <c:v>207.0</c:v>
                </c:pt>
                <c:pt idx="443">
                  <c:v>207.0</c:v>
                </c:pt>
                <c:pt idx="444">
                  <c:v>207.0</c:v>
                </c:pt>
                <c:pt idx="445">
                  <c:v>207.0</c:v>
                </c:pt>
                <c:pt idx="446">
                  <c:v>208.0</c:v>
                </c:pt>
                <c:pt idx="447">
                  <c:v>209.0</c:v>
                </c:pt>
                <c:pt idx="448">
                  <c:v>210.0</c:v>
                </c:pt>
                <c:pt idx="449">
                  <c:v>211.0</c:v>
                </c:pt>
                <c:pt idx="450">
                  <c:v>212.0</c:v>
                </c:pt>
                <c:pt idx="451">
                  <c:v>213.0</c:v>
                </c:pt>
                <c:pt idx="452">
                  <c:v>213.0</c:v>
                </c:pt>
                <c:pt idx="453">
                  <c:v>214.0</c:v>
                </c:pt>
                <c:pt idx="454">
                  <c:v>215.0</c:v>
                </c:pt>
                <c:pt idx="455">
                  <c:v>215.0</c:v>
                </c:pt>
                <c:pt idx="456">
                  <c:v>215.0</c:v>
                </c:pt>
                <c:pt idx="457">
                  <c:v>215.0</c:v>
                </c:pt>
                <c:pt idx="458">
                  <c:v>215.0</c:v>
                </c:pt>
                <c:pt idx="459">
                  <c:v>215.0</c:v>
                </c:pt>
                <c:pt idx="460">
                  <c:v>215.0</c:v>
                </c:pt>
                <c:pt idx="461">
                  <c:v>216.0</c:v>
                </c:pt>
                <c:pt idx="462">
                  <c:v>217.0</c:v>
                </c:pt>
                <c:pt idx="463">
                  <c:v>217.0</c:v>
                </c:pt>
                <c:pt idx="464">
                  <c:v>218.0</c:v>
                </c:pt>
                <c:pt idx="465">
                  <c:v>219.0</c:v>
                </c:pt>
                <c:pt idx="466">
                  <c:v>220.0</c:v>
                </c:pt>
                <c:pt idx="467">
                  <c:v>221.0</c:v>
                </c:pt>
                <c:pt idx="468">
                  <c:v>221.0</c:v>
                </c:pt>
                <c:pt idx="469">
                  <c:v>221.0</c:v>
                </c:pt>
                <c:pt idx="470">
                  <c:v>222.0</c:v>
                </c:pt>
                <c:pt idx="471">
                  <c:v>222.0</c:v>
                </c:pt>
                <c:pt idx="472">
                  <c:v>222.0</c:v>
                </c:pt>
                <c:pt idx="473">
                  <c:v>223.0</c:v>
                </c:pt>
                <c:pt idx="474">
                  <c:v>224.0</c:v>
                </c:pt>
                <c:pt idx="475">
                  <c:v>225.0</c:v>
                </c:pt>
                <c:pt idx="476">
                  <c:v>226.0</c:v>
                </c:pt>
                <c:pt idx="477">
                  <c:v>226.0</c:v>
                </c:pt>
                <c:pt idx="478">
                  <c:v>227.0</c:v>
                </c:pt>
                <c:pt idx="479">
                  <c:v>228.0</c:v>
                </c:pt>
                <c:pt idx="480">
                  <c:v>229.0</c:v>
                </c:pt>
                <c:pt idx="481">
                  <c:v>229.0</c:v>
                </c:pt>
                <c:pt idx="482">
                  <c:v>229.0</c:v>
                </c:pt>
                <c:pt idx="483">
                  <c:v>229.0</c:v>
                </c:pt>
                <c:pt idx="484">
                  <c:v>229.0</c:v>
                </c:pt>
                <c:pt idx="485">
                  <c:v>229.0</c:v>
                </c:pt>
                <c:pt idx="486">
                  <c:v>229.0</c:v>
                </c:pt>
                <c:pt idx="487">
                  <c:v>229.0</c:v>
                </c:pt>
                <c:pt idx="488">
                  <c:v>229.0</c:v>
                </c:pt>
                <c:pt idx="489">
                  <c:v>230.0</c:v>
                </c:pt>
                <c:pt idx="490">
                  <c:v>231.0</c:v>
                </c:pt>
                <c:pt idx="491">
                  <c:v>231.0</c:v>
                </c:pt>
                <c:pt idx="492">
                  <c:v>232.0</c:v>
                </c:pt>
                <c:pt idx="493">
                  <c:v>232.0</c:v>
                </c:pt>
                <c:pt idx="494">
                  <c:v>232.0</c:v>
                </c:pt>
                <c:pt idx="495">
                  <c:v>232.0</c:v>
                </c:pt>
                <c:pt idx="496">
                  <c:v>232.0</c:v>
                </c:pt>
                <c:pt idx="497">
                  <c:v>233.0</c:v>
                </c:pt>
                <c:pt idx="498">
                  <c:v>234.0</c:v>
                </c:pt>
                <c:pt idx="499">
                  <c:v>234.0</c:v>
                </c:pt>
                <c:pt idx="500">
                  <c:v>235.0</c:v>
                </c:pt>
                <c:pt idx="501">
                  <c:v>236.0</c:v>
                </c:pt>
                <c:pt idx="502">
                  <c:v>237.0</c:v>
                </c:pt>
                <c:pt idx="503">
                  <c:v>238.0</c:v>
                </c:pt>
                <c:pt idx="504">
                  <c:v>238.0</c:v>
                </c:pt>
                <c:pt idx="505">
                  <c:v>238.0</c:v>
                </c:pt>
                <c:pt idx="506">
                  <c:v>238.0</c:v>
                </c:pt>
                <c:pt idx="507">
                  <c:v>238.0</c:v>
                </c:pt>
                <c:pt idx="508">
                  <c:v>238.0</c:v>
                </c:pt>
                <c:pt idx="509">
                  <c:v>239.0</c:v>
                </c:pt>
                <c:pt idx="510">
                  <c:v>239.0</c:v>
                </c:pt>
                <c:pt idx="511">
                  <c:v>240.0</c:v>
                </c:pt>
                <c:pt idx="512">
                  <c:v>240.0</c:v>
                </c:pt>
                <c:pt idx="513">
                  <c:v>241.0</c:v>
                </c:pt>
                <c:pt idx="514">
                  <c:v>241.0</c:v>
                </c:pt>
                <c:pt idx="515">
                  <c:v>242.0</c:v>
                </c:pt>
                <c:pt idx="516">
                  <c:v>243.0</c:v>
                </c:pt>
                <c:pt idx="517">
                  <c:v>243.0</c:v>
                </c:pt>
                <c:pt idx="518">
                  <c:v>243.0</c:v>
                </c:pt>
                <c:pt idx="519">
                  <c:v>243.0</c:v>
                </c:pt>
                <c:pt idx="520">
                  <c:v>243.0</c:v>
                </c:pt>
                <c:pt idx="521">
                  <c:v>243.0</c:v>
                </c:pt>
                <c:pt idx="522">
                  <c:v>243.0</c:v>
                </c:pt>
                <c:pt idx="523">
                  <c:v>244.0</c:v>
                </c:pt>
                <c:pt idx="524">
                  <c:v>244.0</c:v>
                </c:pt>
                <c:pt idx="525">
                  <c:v>245.0</c:v>
                </c:pt>
                <c:pt idx="526">
                  <c:v>245.0</c:v>
                </c:pt>
                <c:pt idx="527">
                  <c:v>245.0</c:v>
                </c:pt>
                <c:pt idx="528">
                  <c:v>245.0</c:v>
                </c:pt>
                <c:pt idx="529">
                  <c:v>245.0</c:v>
                </c:pt>
                <c:pt idx="530">
                  <c:v>246.0</c:v>
                </c:pt>
                <c:pt idx="531">
                  <c:v>247.0</c:v>
                </c:pt>
                <c:pt idx="532">
                  <c:v>247.0</c:v>
                </c:pt>
                <c:pt idx="533">
                  <c:v>247.0</c:v>
                </c:pt>
                <c:pt idx="534">
                  <c:v>247.0</c:v>
                </c:pt>
                <c:pt idx="535">
                  <c:v>247.0</c:v>
                </c:pt>
                <c:pt idx="536">
                  <c:v>248.0</c:v>
                </c:pt>
                <c:pt idx="537">
                  <c:v>248.0</c:v>
                </c:pt>
                <c:pt idx="538">
                  <c:v>248.0</c:v>
                </c:pt>
                <c:pt idx="539">
                  <c:v>248.0</c:v>
                </c:pt>
                <c:pt idx="540">
                  <c:v>249.0</c:v>
                </c:pt>
                <c:pt idx="541">
                  <c:v>250.0</c:v>
                </c:pt>
                <c:pt idx="542">
                  <c:v>251.0</c:v>
                </c:pt>
                <c:pt idx="543">
                  <c:v>252.0</c:v>
                </c:pt>
                <c:pt idx="544">
                  <c:v>252.0</c:v>
                </c:pt>
                <c:pt idx="545">
                  <c:v>253.0</c:v>
                </c:pt>
                <c:pt idx="546">
                  <c:v>254.0</c:v>
                </c:pt>
                <c:pt idx="547">
                  <c:v>255.0</c:v>
                </c:pt>
                <c:pt idx="548">
                  <c:v>256.0</c:v>
                </c:pt>
                <c:pt idx="549">
                  <c:v>256.0</c:v>
                </c:pt>
                <c:pt idx="550">
                  <c:v>257.0</c:v>
                </c:pt>
                <c:pt idx="551">
                  <c:v>258.0</c:v>
                </c:pt>
                <c:pt idx="552">
                  <c:v>258.0</c:v>
                </c:pt>
                <c:pt idx="553">
                  <c:v>259.0</c:v>
                </c:pt>
                <c:pt idx="554">
                  <c:v>259.0</c:v>
                </c:pt>
                <c:pt idx="555">
                  <c:v>259.0</c:v>
                </c:pt>
                <c:pt idx="556">
                  <c:v>259.0</c:v>
                </c:pt>
                <c:pt idx="557">
                  <c:v>260.0</c:v>
                </c:pt>
                <c:pt idx="558">
                  <c:v>261.0</c:v>
                </c:pt>
                <c:pt idx="559">
                  <c:v>261.0</c:v>
                </c:pt>
                <c:pt idx="560">
                  <c:v>262.0</c:v>
                </c:pt>
                <c:pt idx="561">
                  <c:v>263.0</c:v>
                </c:pt>
                <c:pt idx="562">
                  <c:v>263.0</c:v>
                </c:pt>
                <c:pt idx="563">
                  <c:v>264.0</c:v>
                </c:pt>
                <c:pt idx="564">
                  <c:v>265.0</c:v>
                </c:pt>
                <c:pt idx="565">
                  <c:v>266.0</c:v>
                </c:pt>
                <c:pt idx="566">
                  <c:v>267.0</c:v>
                </c:pt>
                <c:pt idx="567">
                  <c:v>268.0</c:v>
                </c:pt>
                <c:pt idx="568">
                  <c:v>268.0</c:v>
                </c:pt>
                <c:pt idx="569">
                  <c:v>268.0</c:v>
                </c:pt>
                <c:pt idx="570">
                  <c:v>268.0</c:v>
                </c:pt>
                <c:pt idx="571">
                  <c:v>269.0</c:v>
                </c:pt>
                <c:pt idx="572">
                  <c:v>269.0</c:v>
                </c:pt>
                <c:pt idx="573">
                  <c:v>270.0</c:v>
                </c:pt>
                <c:pt idx="574">
                  <c:v>271.0</c:v>
                </c:pt>
                <c:pt idx="575">
                  <c:v>271.0</c:v>
                </c:pt>
                <c:pt idx="576">
                  <c:v>271.0</c:v>
                </c:pt>
                <c:pt idx="577">
                  <c:v>271.0</c:v>
                </c:pt>
                <c:pt idx="578">
                  <c:v>271.0</c:v>
                </c:pt>
                <c:pt idx="579">
                  <c:v>271.0</c:v>
                </c:pt>
                <c:pt idx="580">
                  <c:v>271.0</c:v>
                </c:pt>
                <c:pt idx="581">
                  <c:v>271.0</c:v>
                </c:pt>
                <c:pt idx="582">
                  <c:v>272.0</c:v>
                </c:pt>
                <c:pt idx="583">
                  <c:v>272.0</c:v>
                </c:pt>
                <c:pt idx="584">
                  <c:v>272.0</c:v>
                </c:pt>
                <c:pt idx="585">
                  <c:v>272.0</c:v>
                </c:pt>
                <c:pt idx="586">
                  <c:v>272.0</c:v>
                </c:pt>
                <c:pt idx="587">
                  <c:v>272.0</c:v>
                </c:pt>
                <c:pt idx="588">
                  <c:v>273.0</c:v>
                </c:pt>
                <c:pt idx="589">
                  <c:v>274.0</c:v>
                </c:pt>
                <c:pt idx="590">
                  <c:v>274.0</c:v>
                </c:pt>
                <c:pt idx="591">
                  <c:v>274.0</c:v>
                </c:pt>
                <c:pt idx="592">
                  <c:v>274.0</c:v>
                </c:pt>
                <c:pt idx="593">
                  <c:v>274.0</c:v>
                </c:pt>
                <c:pt idx="594">
                  <c:v>274.0</c:v>
                </c:pt>
                <c:pt idx="595">
                  <c:v>274.0</c:v>
                </c:pt>
                <c:pt idx="596">
                  <c:v>274.0</c:v>
                </c:pt>
                <c:pt idx="597">
                  <c:v>274.0</c:v>
                </c:pt>
                <c:pt idx="598">
                  <c:v>274.0</c:v>
                </c:pt>
                <c:pt idx="599">
                  <c:v>275.0</c:v>
                </c:pt>
                <c:pt idx="600">
                  <c:v>276.0</c:v>
                </c:pt>
                <c:pt idx="601">
                  <c:v>277.0</c:v>
                </c:pt>
                <c:pt idx="602">
                  <c:v>278.0</c:v>
                </c:pt>
                <c:pt idx="603">
                  <c:v>279.0</c:v>
                </c:pt>
                <c:pt idx="604">
                  <c:v>280.0</c:v>
                </c:pt>
                <c:pt idx="605">
                  <c:v>280.0</c:v>
                </c:pt>
                <c:pt idx="606">
                  <c:v>280.0</c:v>
                </c:pt>
                <c:pt idx="607">
                  <c:v>280.0</c:v>
                </c:pt>
                <c:pt idx="608">
                  <c:v>280.0</c:v>
                </c:pt>
                <c:pt idx="609">
                  <c:v>280.0</c:v>
                </c:pt>
                <c:pt idx="610">
                  <c:v>281.0</c:v>
                </c:pt>
                <c:pt idx="611">
                  <c:v>281.0</c:v>
                </c:pt>
                <c:pt idx="612">
                  <c:v>281.0</c:v>
                </c:pt>
                <c:pt idx="613">
                  <c:v>282.0</c:v>
                </c:pt>
                <c:pt idx="614">
                  <c:v>283.0</c:v>
                </c:pt>
                <c:pt idx="615">
                  <c:v>284.0</c:v>
                </c:pt>
                <c:pt idx="616">
                  <c:v>285.0</c:v>
                </c:pt>
                <c:pt idx="617">
                  <c:v>286.0</c:v>
                </c:pt>
                <c:pt idx="618">
                  <c:v>287.0</c:v>
                </c:pt>
                <c:pt idx="619">
                  <c:v>288.0</c:v>
                </c:pt>
                <c:pt idx="620">
                  <c:v>289.0</c:v>
                </c:pt>
                <c:pt idx="621">
                  <c:v>290.0</c:v>
                </c:pt>
                <c:pt idx="622">
                  <c:v>290.0</c:v>
                </c:pt>
                <c:pt idx="623">
                  <c:v>290.0</c:v>
                </c:pt>
                <c:pt idx="624">
                  <c:v>290.0</c:v>
                </c:pt>
                <c:pt idx="625">
                  <c:v>290.0</c:v>
                </c:pt>
                <c:pt idx="626">
                  <c:v>291.0</c:v>
                </c:pt>
                <c:pt idx="627">
                  <c:v>291.0</c:v>
                </c:pt>
                <c:pt idx="628">
                  <c:v>291.0</c:v>
                </c:pt>
                <c:pt idx="629">
                  <c:v>291.0</c:v>
                </c:pt>
                <c:pt idx="630">
                  <c:v>291.0</c:v>
                </c:pt>
                <c:pt idx="631">
                  <c:v>292.0</c:v>
                </c:pt>
                <c:pt idx="632">
                  <c:v>293.0</c:v>
                </c:pt>
                <c:pt idx="633">
                  <c:v>294.0</c:v>
                </c:pt>
                <c:pt idx="634">
                  <c:v>295.0</c:v>
                </c:pt>
                <c:pt idx="635">
                  <c:v>295.0</c:v>
                </c:pt>
                <c:pt idx="636">
                  <c:v>295.0</c:v>
                </c:pt>
                <c:pt idx="637">
                  <c:v>296.0</c:v>
                </c:pt>
                <c:pt idx="638">
                  <c:v>297.0</c:v>
                </c:pt>
                <c:pt idx="639">
                  <c:v>297.0</c:v>
                </c:pt>
                <c:pt idx="640">
                  <c:v>298.0</c:v>
                </c:pt>
                <c:pt idx="641">
                  <c:v>299.0</c:v>
                </c:pt>
                <c:pt idx="642">
                  <c:v>299.0</c:v>
                </c:pt>
                <c:pt idx="643">
                  <c:v>299.0</c:v>
                </c:pt>
                <c:pt idx="644">
                  <c:v>299.0</c:v>
                </c:pt>
                <c:pt idx="645">
                  <c:v>300.0</c:v>
                </c:pt>
                <c:pt idx="646">
                  <c:v>300.0</c:v>
                </c:pt>
                <c:pt idx="647">
                  <c:v>301.0</c:v>
                </c:pt>
                <c:pt idx="648">
                  <c:v>302.0</c:v>
                </c:pt>
                <c:pt idx="649">
                  <c:v>303.0</c:v>
                </c:pt>
                <c:pt idx="650">
                  <c:v>304.0</c:v>
                </c:pt>
                <c:pt idx="651">
                  <c:v>304.0</c:v>
                </c:pt>
                <c:pt idx="652">
                  <c:v>305.0</c:v>
                </c:pt>
                <c:pt idx="653">
                  <c:v>306.0</c:v>
                </c:pt>
                <c:pt idx="654">
                  <c:v>307.0</c:v>
                </c:pt>
                <c:pt idx="655">
                  <c:v>308.0</c:v>
                </c:pt>
                <c:pt idx="656">
                  <c:v>309.0</c:v>
                </c:pt>
                <c:pt idx="657">
                  <c:v>309.0</c:v>
                </c:pt>
                <c:pt idx="658">
                  <c:v>309.0</c:v>
                </c:pt>
                <c:pt idx="659">
                  <c:v>309.0</c:v>
                </c:pt>
                <c:pt idx="660">
                  <c:v>309.0</c:v>
                </c:pt>
                <c:pt idx="661">
                  <c:v>309.0</c:v>
                </c:pt>
                <c:pt idx="662">
                  <c:v>310.0</c:v>
                </c:pt>
                <c:pt idx="663">
                  <c:v>310.0</c:v>
                </c:pt>
                <c:pt idx="664">
                  <c:v>310.0</c:v>
                </c:pt>
                <c:pt idx="665">
                  <c:v>311.0</c:v>
                </c:pt>
                <c:pt idx="666">
                  <c:v>312.0</c:v>
                </c:pt>
                <c:pt idx="667">
                  <c:v>313.0</c:v>
                </c:pt>
                <c:pt idx="668">
                  <c:v>313.0</c:v>
                </c:pt>
                <c:pt idx="669">
                  <c:v>314.0</c:v>
                </c:pt>
                <c:pt idx="670">
                  <c:v>314.0</c:v>
                </c:pt>
                <c:pt idx="671">
                  <c:v>314.0</c:v>
                </c:pt>
                <c:pt idx="672">
                  <c:v>314.0</c:v>
                </c:pt>
                <c:pt idx="673">
                  <c:v>315.0</c:v>
                </c:pt>
                <c:pt idx="674">
                  <c:v>316.0</c:v>
                </c:pt>
                <c:pt idx="675">
                  <c:v>317.0</c:v>
                </c:pt>
                <c:pt idx="676">
                  <c:v>317.0</c:v>
                </c:pt>
                <c:pt idx="677">
                  <c:v>318.0</c:v>
                </c:pt>
                <c:pt idx="678">
                  <c:v>318.0</c:v>
                </c:pt>
                <c:pt idx="679">
                  <c:v>318.0</c:v>
                </c:pt>
                <c:pt idx="680">
                  <c:v>319.0</c:v>
                </c:pt>
                <c:pt idx="681">
                  <c:v>320.0</c:v>
                </c:pt>
                <c:pt idx="682">
                  <c:v>321.0</c:v>
                </c:pt>
                <c:pt idx="683">
                  <c:v>322.0</c:v>
                </c:pt>
                <c:pt idx="684">
                  <c:v>322.0</c:v>
                </c:pt>
                <c:pt idx="685">
                  <c:v>323.0</c:v>
                </c:pt>
                <c:pt idx="686">
                  <c:v>324.0</c:v>
                </c:pt>
                <c:pt idx="687">
                  <c:v>325.0</c:v>
                </c:pt>
                <c:pt idx="688">
                  <c:v>326.0</c:v>
                </c:pt>
                <c:pt idx="689">
                  <c:v>327.0</c:v>
                </c:pt>
                <c:pt idx="690">
                  <c:v>328.0</c:v>
                </c:pt>
                <c:pt idx="691">
                  <c:v>329.0</c:v>
                </c:pt>
                <c:pt idx="692">
                  <c:v>329.0</c:v>
                </c:pt>
                <c:pt idx="693">
                  <c:v>329.0</c:v>
                </c:pt>
                <c:pt idx="694">
                  <c:v>330.0</c:v>
                </c:pt>
                <c:pt idx="695">
                  <c:v>331.0</c:v>
                </c:pt>
                <c:pt idx="696">
                  <c:v>331.0</c:v>
                </c:pt>
                <c:pt idx="697">
                  <c:v>331.0</c:v>
                </c:pt>
                <c:pt idx="698">
                  <c:v>332.0</c:v>
                </c:pt>
                <c:pt idx="699">
                  <c:v>333.0</c:v>
                </c:pt>
                <c:pt idx="700">
                  <c:v>334.0</c:v>
                </c:pt>
                <c:pt idx="701">
                  <c:v>334.0</c:v>
                </c:pt>
                <c:pt idx="702">
                  <c:v>335.0</c:v>
                </c:pt>
                <c:pt idx="703">
                  <c:v>336.0</c:v>
                </c:pt>
                <c:pt idx="704">
                  <c:v>336.0</c:v>
                </c:pt>
                <c:pt idx="705">
                  <c:v>337.0</c:v>
                </c:pt>
                <c:pt idx="706">
                  <c:v>338.0</c:v>
                </c:pt>
                <c:pt idx="707">
                  <c:v>339.0</c:v>
                </c:pt>
                <c:pt idx="708">
                  <c:v>339.0</c:v>
                </c:pt>
                <c:pt idx="709">
                  <c:v>340.0</c:v>
                </c:pt>
                <c:pt idx="710">
                  <c:v>341.0</c:v>
                </c:pt>
                <c:pt idx="711">
                  <c:v>341.0</c:v>
                </c:pt>
                <c:pt idx="712">
                  <c:v>341.0</c:v>
                </c:pt>
                <c:pt idx="713">
                  <c:v>342.0</c:v>
                </c:pt>
                <c:pt idx="714">
                  <c:v>343.0</c:v>
                </c:pt>
                <c:pt idx="715">
                  <c:v>344.0</c:v>
                </c:pt>
                <c:pt idx="716">
                  <c:v>345.0</c:v>
                </c:pt>
                <c:pt idx="717">
                  <c:v>346.0</c:v>
                </c:pt>
                <c:pt idx="718">
                  <c:v>347.0</c:v>
                </c:pt>
                <c:pt idx="719">
                  <c:v>348.0</c:v>
                </c:pt>
                <c:pt idx="720">
                  <c:v>349.0</c:v>
                </c:pt>
                <c:pt idx="721">
                  <c:v>350.0</c:v>
                </c:pt>
                <c:pt idx="722">
                  <c:v>351.0</c:v>
                </c:pt>
                <c:pt idx="723">
                  <c:v>352.0</c:v>
                </c:pt>
                <c:pt idx="724">
                  <c:v>353.0</c:v>
                </c:pt>
                <c:pt idx="725">
                  <c:v>354.0</c:v>
                </c:pt>
                <c:pt idx="726">
                  <c:v>354.0</c:v>
                </c:pt>
                <c:pt idx="727">
                  <c:v>355.0</c:v>
                </c:pt>
                <c:pt idx="728">
                  <c:v>355.0</c:v>
                </c:pt>
                <c:pt idx="729">
                  <c:v>355.0</c:v>
                </c:pt>
                <c:pt idx="730">
                  <c:v>356.0</c:v>
                </c:pt>
                <c:pt idx="731">
                  <c:v>357.0</c:v>
                </c:pt>
                <c:pt idx="732">
                  <c:v>358.0</c:v>
                </c:pt>
                <c:pt idx="733">
                  <c:v>359.0</c:v>
                </c:pt>
                <c:pt idx="734">
                  <c:v>359.0</c:v>
                </c:pt>
                <c:pt idx="735">
                  <c:v>359.0</c:v>
                </c:pt>
                <c:pt idx="736">
                  <c:v>359.0</c:v>
                </c:pt>
                <c:pt idx="737">
                  <c:v>360.0</c:v>
                </c:pt>
                <c:pt idx="738">
                  <c:v>361.0</c:v>
                </c:pt>
                <c:pt idx="739">
                  <c:v>362.0</c:v>
                </c:pt>
                <c:pt idx="740">
                  <c:v>363.0</c:v>
                </c:pt>
                <c:pt idx="741">
                  <c:v>364.0</c:v>
                </c:pt>
                <c:pt idx="742">
                  <c:v>365.0</c:v>
                </c:pt>
                <c:pt idx="743">
                  <c:v>366.0</c:v>
                </c:pt>
                <c:pt idx="744">
                  <c:v>367.0</c:v>
                </c:pt>
                <c:pt idx="745">
                  <c:v>367.0</c:v>
                </c:pt>
                <c:pt idx="746">
                  <c:v>368.0</c:v>
                </c:pt>
                <c:pt idx="747">
                  <c:v>368.0</c:v>
                </c:pt>
                <c:pt idx="748">
                  <c:v>369.0</c:v>
                </c:pt>
                <c:pt idx="749">
                  <c:v>370.0</c:v>
                </c:pt>
                <c:pt idx="750">
                  <c:v>370.0</c:v>
                </c:pt>
                <c:pt idx="751">
                  <c:v>371.0</c:v>
                </c:pt>
                <c:pt idx="752">
                  <c:v>372.0</c:v>
                </c:pt>
                <c:pt idx="753">
                  <c:v>372.0</c:v>
                </c:pt>
                <c:pt idx="754">
                  <c:v>373.0</c:v>
                </c:pt>
                <c:pt idx="755">
                  <c:v>374.0</c:v>
                </c:pt>
                <c:pt idx="756">
                  <c:v>375.0</c:v>
                </c:pt>
                <c:pt idx="757">
                  <c:v>376.0</c:v>
                </c:pt>
                <c:pt idx="758">
                  <c:v>377.0</c:v>
                </c:pt>
                <c:pt idx="759">
                  <c:v>378.0</c:v>
                </c:pt>
                <c:pt idx="760">
                  <c:v>378.0</c:v>
                </c:pt>
                <c:pt idx="761">
                  <c:v>378.0</c:v>
                </c:pt>
                <c:pt idx="762">
                  <c:v>379.0</c:v>
                </c:pt>
                <c:pt idx="763">
                  <c:v>379.0</c:v>
                </c:pt>
                <c:pt idx="764">
                  <c:v>379.0</c:v>
                </c:pt>
                <c:pt idx="765">
                  <c:v>380.0</c:v>
                </c:pt>
                <c:pt idx="766">
                  <c:v>381.0</c:v>
                </c:pt>
                <c:pt idx="767">
                  <c:v>381.0</c:v>
                </c:pt>
                <c:pt idx="768">
                  <c:v>381.0</c:v>
                </c:pt>
                <c:pt idx="769">
                  <c:v>382.0</c:v>
                </c:pt>
                <c:pt idx="770">
                  <c:v>382.0</c:v>
                </c:pt>
                <c:pt idx="771">
                  <c:v>382.0</c:v>
                </c:pt>
                <c:pt idx="772">
                  <c:v>383.0</c:v>
                </c:pt>
                <c:pt idx="773">
                  <c:v>384.0</c:v>
                </c:pt>
                <c:pt idx="774">
                  <c:v>385.0</c:v>
                </c:pt>
                <c:pt idx="775">
                  <c:v>386.0</c:v>
                </c:pt>
                <c:pt idx="776">
                  <c:v>387.0</c:v>
                </c:pt>
                <c:pt idx="777">
                  <c:v>388.0</c:v>
                </c:pt>
                <c:pt idx="778">
                  <c:v>389.0</c:v>
                </c:pt>
                <c:pt idx="779">
                  <c:v>389.0</c:v>
                </c:pt>
                <c:pt idx="780">
                  <c:v>389.0</c:v>
                </c:pt>
                <c:pt idx="781">
                  <c:v>389.0</c:v>
                </c:pt>
                <c:pt idx="782">
                  <c:v>389.0</c:v>
                </c:pt>
                <c:pt idx="783">
                  <c:v>389.0</c:v>
                </c:pt>
                <c:pt idx="784">
                  <c:v>389.0</c:v>
                </c:pt>
                <c:pt idx="785">
                  <c:v>389.0</c:v>
                </c:pt>
                <c:pt idx="786">
                  <c:v>389.0</c:v>
                </c:pt>
                <c:pt idx="787">
                  <c:v>389.0</c:v>
                </c:pt>
                <c:pt idx="788">
                  <c:v>389.0</c:v>
                </c:pt>
                <c:pt idx="789">
                  <c:v>390.0</c:v>
                </c:pt>
                <c:pt idx="790">
                  <c:v>390.0</c:v>
                </c:pt>
                <c:pt idx="791">
                  <c:v>391.0</c:v>
                </c:pt>
                <c:pt idx="792">
                  <c:v>391.0</c:v>
                </c:pt>
                <c:pt idx="793">
                  <c:v>391.0</c:v>
                </c:pt>
                <c:pt idx="794">
                  <c:v>392.0</c:v>
                </c:pt>
                <c:pt idx="795">
                  <c:v>392.0</c:v>
                </c:pt>
                <c:pt idx="796">
                  <c:v>392.0</c:v>
                </c:pt>
                <c:pt idx="797">
                  <c:v>393.0</c:v>
                </c:pt>
                <c:pt idx="798">
                  <c:v>394.0</c:v>
                </c:pt>
                <c:pt idx="799">
                  <c:v>395.0</c:v>
                </c:pt>
                <c:pt idx="800">
                  <c:v>395.0</c:v>
                </c:pt>
                <c:pt idx="801">
                  <c:v>396.0</c:v>
                </c:pt>
                <c:pt idx="802">
                  <c:v>397.0</c:v>
                </c:pt>
                <c:pt idx="803">
                  <c:v>397.0</c:v>
                </c:pt>
                <c:pt idx="804">
                  <c:v>398.0</c:v>
                </c:pt>
                <c:pt idx="805">
                  <c:v>398.0</c:v>
                </c:pt>
                <c:pt idx="806">
                  <c:v>398.0</c:v>
                </c:pt>
                <c:pt idx="807">
                  <c:v>398.0</c:v>
                </c:pt>
                <c:pt idx="808">
                  <c:v>398.0</c:v>
                </c:pt>
                <c:pt idx="809">
                  <c:v>399.0</c:v>
                </c:pt>
                <c:pt idx="810">
                  <c:v>400.0</c:v>
                </c:pt>
                <c:pt idx="811">
                  <c:v>400.0</c:v>
                </c:pt>
                <c:pt idx="812">
                  <c:v>400.0</c:v>
                </c:pt>
                <c:pt idx="813">
                  <c:v>401.0</c:v>
                </c:pt>
                <c:pt idx="814">
                  <c:v>402.0</c:v>
                </c:pt>
                <c:pt idx="815">
                  <c:v>403.0</c:v>
                </c:pt>
                <c:pt idx="816">
                  <c:v>404.0</c:v>
                </c:pt>
                <c:pt idx="817">
                  <c:v>405.0</c:v>
                </c:pt>
                <c:pt idx="818">
                  <c:v>405.0</c:v>
                </c:pt>
                <c:pt idx="819">
                  <c:v>405.0</c:v>
                </c:pt>
                <c:pt idx="820">
                  <c:v>405.0</c:v>
                </c:pt>
                <c:pt idx="821">
                  <c:v>405.0</c:v>
                </c:pt>
                <c:pt idx="822">
                  <c:v>405.0</c:v>
                </c:pt>
                <c:pt idx="823">
                  <c:v>406.0</c:v>
                </c:pt>
                <c:pt idx="824">
                  <c:v>407.0</c:v>
                </c:pt>
                <c:pt idx="825">
                  <c:v>407.0</c:v>
                </c:pt>
                <c:pt idx="826">
                  <c:v>407.0</c:v>
                </c:pt>
                <c:pt idx="827">
                  <c:v>408.0</c:v>
                </c:pt>
                <c:pt idx="828">
                  <c:v>408.0</c:v>
                </c:pt>
                <c:pt idx="829">
                  <c:v>409.0</c:v>
                </c:pt>
                <c:pt idx="830">
                  <c:v>410.0</c:v>
                </c:pt>
                <c:pt idx="831">
                  <c:v>410.0</c:v>
                </c:pt>
                <c:pt idx="832">
                  <c:v>411.0</c:v>
                </c:pt>
                <c:pt idx="833">
                  <c:v>412.0</c:v>
                </c:pt>
                <c:pt idx="834">
                  <c:v>412.0</c:v>
                </c:pt>
                <c:pt idx="835">
                  <c:v>412.0</c:v>
                </c:pt>
                <c:pt idx="836">
                  <c:v>413.0</c:v>
                </c:pt>
                <c:pt idx="837">
                  <c:v>414.0</c:v>
                </c:pt>
                <c:pt idx="838">
                  <c:v>414.0</c:v>
                </c:pt>
                <c:pt idx="839">
                  <c:v>414.0</c:v>
                </c:pt>
                <c:pt idx="840">
                  <c:v>414.0</c:v>
                </c:pt>
                <c:pt idx="841">
                  <c:v>414.0</c:v>
                </c:pt>
                <c:pt idx="842">
                  <c:v>415.0</c:v>
                </c:pt>
                <c:pt idx="843">
                  <c:v>416.0</c:v>
                </c:pt>
                <c:pt idx="844">
                  <c:v>417.0</c:v>
                </c:pt>
                <c:pt idx="845">
                  <c:v>418.0</c:v>
                </c:pt>
                <c:pt idx="846">
                  <c:v>419.0</c:v>
                </c:pt>
                <c:pt idx="847">
                  <c:v>420.0</c:v>
                </c:pt>
                <c:pt idx="848">
                  <c:v>420.0</c:v>
                </c:pt>
                <c:pt idx="849">
                  <c:v>420.0</c:v>
                </c:pt>
                <c:pt idx="850">
                  <c:v>421.0</c:v>
                </c:pt>
                <c:pt idx="851">
                  <c:v>421.0</c:v>
                </c:pt>
                <c:pt idx="852">
                  <c:v>422.0</c:v>
                </c:pt>
                <c:pt idx="853">
                  <c:v>423.0</c:v>
                </c:pt>
                <c:pt idx="854">
                  <c:v>423.0</c:v>
                </c:pt>
                <c:pt idx="855">
                  <c:v>423.0</c:v>
                </c:pt>
                <c:pt idx="856">
                  <c:v>423.0</c:v>
                </c:pt>
                <c:pt idx="857">
                  <c:v>424.0</c:v>
                </c:pt>
                <c:pt idx="858">
                  <c:v>424.0</c:v>
                </c:pt>
                <c:pt idx="859">
                  <c:v>424.0</c:v>
                </c:pt>
                <c:pt idx="860">
                  <c:v>425.0</c:v>
                </c:pt>
                <c:pt idx="861">
                  <c:v>425.0</c:v>
                </c:pt>
                <c:pt idx="862">
                  <c:v>425.0</c:v>
                </c:pt>
                <c:pt idx="863">
                  <c:v>426.0</c:v>
                </c:pt>
                <c:pt idx="864">
                  <c:v>427.0</c:v>
                </c:pt>
                <c:pt idx="865">
                  <c:v>427.0</c:v>
                </c:pt>
                <c:pt idx="866">
                  <c:v>427.0</c:v>
                </c:pt>
                <c:pt idx="867">
                  <c:v>427.0</c:v>
                </c:pt>
                <c:pt idx="868">
                  <c:v>428.0</c:v>
                </c:pt>
                <c:pt idx="869">
                  <c:v>428.0</c:v>
                </c:pt>
                <c:pt idx="870">
                  <c:v>428.0</c:v>
                </c:pt>
                <c:pt idx="871">
                  <c:v>428.0</c:v>
                </c:pt>
                <c:pt idx="872">
                  <c:v>429.0</c:v>
                </c:pt>
                <c:pt idx="873">
                  <c:v>430.0</c:v>
                </c:pt>
                <c:pt idx="874">
                  <c:v>431.0</c:v>
                </c:pt>
                <c:pt idx="875">
                  <c:v>432.0</c:v>
                </c:pt>
                <c:pt idx="876">
                  <c:v>433.0</c:v>
                </c:pt>
                <c:pt idx="877">
                  <c:v>434.0</c:v>
                </c:pt>
                <c:pt idx="878">
                  <c:v>435.0</c:v>
                </c:pt>
                <c:pt idx="879">
                  <c:v>436.0</c:v>
                </c:pt>
                <c:pt idx="880">
                  <c:v>437.0</c:v>
                </c:pt>
                <c:pt idx="881">
                  <c:v>438.0</c:v>
                </c:pt>
                <c:pt idx="882">
                  <c:v>438.0</c:v>
                </c:pt>
                <c:pt idx="883">
                  <c:v>439.0</c:v>
                </c:pt>
                <c:pt idx="884">
                  <c:v>439.0</c:v>
                </c:pt>
                <c:pt idx="885">
                  <c:v>439.0</c:v>
                </c:pt>
                <c:pt idx="886">
                  <c:v>439.0</c:v>
                </c:pt>
                <c:pt idx="887">
                  <c:v>439.0</c:v>
                </c:pt>
                <c:pt idx="888">
                  <c:v>439.0</c:v>
                </c:pt>
                <c:pt idx="889">
                  <c:v>439.0</c:v>
                </c:pt>
                <c:pt idx="890">
                  <c:v>440.0</c:v>
                </c:pt>
                <c:pt idx="891">
                  <c:v>440.0</c:v>
                </c:pt>
                <c:pt idx="892">
                  <c:v>441.0</c:v>
                </c:pt>
                <c:pt idx="893">
                  <c:v>442.0</c:v>
                </c:pt>
                <c:pt idx="894">
                  <c:v>442.0</c:v>
                </c:pt>
                <c:pt idx="895">
                  <c:v>442.0</c:v>
                </c:pt>
                <c:pt idx="896">
                  <c:v>442.0</c:v>
                </c:pt>
                <c:pt idx="897">
                  <c:v>442.0</c:v>
                </c:pt>
                <c:pt idx="898">
                  <c:v>443.0</c:v>
                </c:pt>
                <c:pt idx="899">
                  <c:v>443.0</c:v>
                </c:pt>
                <c:pt idx="900">
                  <c:v>443.0</c:v>
                </c:pt>
                <c:pt idx="901">
                  <c:v>443.0</c:v>
                </c:pt>
                <c:pt idx="902">
                  <c:v>443.0</c:v>
                </c:pt>
                <c:pt idx="903">
                  <c:v>443.0</c:v>
                </c:pt>
                <c:pt idx="904">
                  <c:v>444.0</c:v>
                </c:pt>
                <c:pt idx="905">
                  <c:v>445.0</c:v>
                </c:pt>
                <c:pt idx="906">
                  <c:v>445.0</c:v>
                </c:pt>
                <c:pt idx="907">
                  <c:v>446.0</c:v>
                </c:pt>
                <c:pt idx="908">
                  <c:v>447.0</c:v>
                </c:pt>
                <c:pt idx="909">
                  <c:v>447.0</c:v>
                </c:pt>
                <c:pt idx="910">
                  <c:v>447.0</c:v>
                </c:pt>
                <c:pt idx="911">
                  <c:v>447.0</c:v>
                </c:pt>
                <c:pt idx="912">
                  <c:v>448.0</c:v>
                </c:pt>
                <c:pt idx="913">
                  <c:v>448.0</c:v>
                </c:pt>
                <c:pt idx="914">
                  <c:v>448.0</c:v>
                </c:pt>
                <c:pt idx="915">
                  <c:v>449.0</c:v>
                </c:pt>
                <c:pt idx="916">
                  <c:v>449.0</c:v>
                </c:pt>
                <c:pt idx="917">
                  <c:v>449.0</c:v>
                </c:pt>
                <c:pt idx="918">
                  <c:v>449.0</c:v>
                </c:pt>
                <c:pt idx="919">
                  <c:v>450.0</c:v>
                </c:pt>
                <c:pt idx="920">
                  <c:v>450.0</c:v>
                </c:pt>
                <c:pt idx="921">
                  <c:v>451.0</c:v>
                </c:pt>
                <c:pt idx="922">
                  <c:v>451.0</c:v>
                </c:pt>
                <c:pt idx="923">
                  <c:v>452.0</c:v>
                </c:pt>
                <c:pt idx="924">
                  <c:v>452.0</c:v>
                </c:pt>
                <c:pt idx="925">
                  <c:v>453.0</c:v>
                </c:pt>
                <c:pt idx="926">
                  <c:v>454.0</c:v>
                </c:pt>
                <c:pt idx="927">
                  <c:v>454.0</c:v>
                </c:pt>
                <c:pt idx="928">
                  <c:v>454.0</c:v>
                </c:pt>
                <c:pt idx="929">
                  <c:v>455.0</c:v>
                </c:pt>
                <c:pt idx="930">
                  <c:v>455.0</c:v>
                </c:pt>
                <c:pt idx="931">
                  <c:v>456.0</c:v>
                </c:pt>
                <c:pt idx="932">
                  <c:v>456.0</c:v>
                </c:pt>
                <c:pt idx="933">
                  <c:v>456.0</c:v>
                </c:pt>
                <c:pt idx="934">
                  <c:v>456.0</c:v>
                </c:pt>
                <c:pt idx="935">
                  <c:v>456.0</c:v>
                </c:pt>
                <c:pt idx="936">
                  <c:v>457.0</c:v>
                </c:pt>
                <c:pt idx="937">
                  <c:v>457.0</c:v>
                </c:pt>
                <c:pt idx="938">
                  <c:v>458.0</c:v>
                </c:pt>
                <c:pt idx="939">
                  <c:v>459.0</c:v>
                </c:pt>
                <c:pt idx="940">
                  <c:v>459.0</c:v>
                </c:pt>
                <c:pt idx="941">
                  <c:v>459.0</c:v>
                </c:pt>
                <c:pt idx="942">
                  <c:v>459.0</c:v>
                </c:pt>
                <c:pt idx="943">
                  <c:v>460.0</c:v>
                </c:pt>
                <c:pt idx="944">
                  <c:v>460.0</c:v>
                </c:pt>
                <c:pt idx="945">
                  <c:v>461.0</c:v>
                </c:pt>
                <c:pt idx="946">
                  <c:v>461.0</c:v>
                </c:pt>
                <c:pt idx="947">
                  <c:v>462.0</c:v>
                </c:pt>
                <c:pt idx="948">
                  <c:v>463.0</c:v>
                </c:pt>
                <c:pt idx="949">
                  <c:v>463.0</c:v>
                </c:pt>
                <c:pt idx="950">
                  <c:v>463.0</c:v>
                </c:pt>
                <c:pt idx="951">
                  <c:v>463.0</c:v>
                </c:pt>
                <c:pt idx="952">
                  <c:v>463.0</c:v>
                </c:pt>
                <c:pt idx="953">
                  <c:v>463.0</c:v>
                </c:pt>
                <c:pt idx="954">
                  <c:v>463.0</c:v>
                </c:pt>
                <c:pt idx="955">
                  <c:v>463.0</c:v>
                </c:pt>
                <c:pt idx="956">
                  <c:v>463.0</c:v>
                </c:pt>
                <c:pt idx="957">
                  <c:v>463.0</c:v>
                </c:pt>
                <c:pt idx="958">
                  <c:v>463.0</c:v>
                </c:pt>
                <c:pt idx="959">
                  <c:v>463.0</c:v>
                </c:pt>
                <c:pt idx="960">
                  <c:v>463.0</c:v>
                </c:pt>
                <c:pt idx="961">
                  <c:v>464.0</c:v>
                </c:pt>
                <c:pt idx="962">
                  <c:v>464.0</c:v>
                </c:pt>
                <c:pt idx="963">
                  <c:v>464.0</c:v>
                </c:pt>
                <c:pt idx="964">
                  <c:v>464.0</c:v>
                </c:pt>
                <c:pt idx="965">
                  <c:v>464.0</c:v>
                </c:pt>
                <c:pt idx="966">
                  <c:v>464.0</c:v>
                </c:pt>
                <c:pt idx="967">
                  <c:v>465.0</c:v>
                </c:pt>
                <c:pt idx="968">
                  <c:v>465.0</c:v>
                </c:pt>
                <c:pt idx="969">
                  <c:v>465.0</c:v>
                </c:pt>
                <c:pt idx="970">
                  <c:v>466.0</c:v>
                </c:pt>
                <c:pt idx="971">
                  <c:v>466.0</c:v>
                </c:pt>
                <c:pt idx="972">
                  <c:v>466.0</c:v>
                </c:pt>
                <c:pt idx="973">
                  <c:v>466.0</c:v>
                </c:pt>
                <c:pt idx="974">
                  <c:v>466.0</c:v>
                </c:pt>
                <c:pt idx="975">
                  <c:v>467.0</c:v>
                </c:pt>
                <c:pt idx="976">
                  <c:v>468.0</c:v>
                </c:pt>
                <c:pt idx="977">
                  <c:v>469.0</c:v>
                </c:pt>
                <c:pt idx="978">
                  <c:v>470.0</c:v>
                </c:pt>
                <c:pt idx="979">
                  <c:v>470.0</c:v>
                </c:pt>
                <c:pt idx="980">
                  <c:v>470.0</c:v>
                </c:pt>
                <c:pt idx="981">
                  <c:v>470.0</c:v>
                </c:pt>
                <c:pt idx="982">
                  <c:v>471.0</c:v>
                </c:pt>
                <c:pt idx="983">
                  <c:v>471.0</c:v>
                </c:pt>
                <c:pt idx="984">
                  <c:v>471.0</c:v>
                </c:pt>
                <c:pt idx="985">
                  <c:v>472.0</c:v>
                </c:pt>
                <c:pt idx="986">
                  <c:v>472.0</c:v>
                </c:pt>
                <c:pt idx="987">
                  <c:v>472.0</c:v>
                </c:pt>
                <c:pt idx="988">
                  <c:v>473.0</c:v>
                </c:pt>
                <c:pt idx="989">
                  <c:v>474.0</c:v>
                </c:pt>
                <c:pt idx="990">
                  <c:v>475.0</c:v>
                </c:pt>
                <c:pt idx="991">
                  <c:v>476.0</c:v>
                </c:pt>
                <c:pt idx="992">
                  <c:v>477.0</c:v>
                </c:pt>
                <c:pt idx="993">
                  <c:v>478.0</c:v>
                </c:pt>
                <c:pt idx="994">
                  <c:v>479.0</c:v>
                </c:pt>
                <c:pt idx="995">
                  <c:v>480.0</c:v>
                </c:pt>
                <c:pt idx="996">
                  <c:v>480.0</c:v>
                </c:pt>
                <c:pt idx="997">
                  <c:v>481.0</c:v>
                </c:pt>
                <c:pt idx="998">
                  <c:v>482.0</c:v>
                </c:pt>
                <c:pt idx="999">
                  <c:v>483.0</c:v>
                </c:pt>
                <c:pt idx="1000">
                  <c:v>483.0</c:v>
                </c:pt>
                <c:pt idx="1001">
                  <c:v>483.0</c:v>
                </c:pt>
                <c:pt idx="1002">
                  <c:v>484.0</c:v>
                </c:pt>
                <c:pt idx="1003">
                  <c:v>484.0</c:v>
                </c:pt>
                <c:pt idx="1004">
                  <c:v>484.0</c:v>
                </c:pt>
                <c:pt idx="1005">
                  <c:v>484.0</c:v>
                </c:pt>
                <c:pt idx="1006">
                  <c:v>485.0</c:v>
                </c:pt>
                <c:pt idx="1007">
                  <c:v>485.0</c:v>
                </c:pt>
                <c:pt idx="1008">
                  <c:v>485.0</c:v>
                </c:pt>
                <c:pt idx="1009">
                  <c:v>485.0</c:v>
                </c:pt>
                <c:pt idx="1010">
                  <c:v>486.0</c:v>
                </c:pt>
                <c:pt idx="1011">
                  <c:v>486.0</c:v>
                </c:pt>
                <c:pt idx="1012">
                  <c:v>486.0</c:v>
                </c:pt>
                <c:pt idx="1013">
                  <c:v>486.0</c:v>
                </c:pt>
                <c:pt idx="1014">
                  <c:v>487.0</c:v>
                </c:pt>
                <c:pt idx="1015">
                  <c:v>488.0</c:v>
                </c:pt>
                <c:pt idx="1016">
                  <c:v>488.0</c:v>
                </c:pt>
                <c:pt idx="1017">
                  <c:v>489.0</c:v>
                </c:pt>
                <c:pt idx="1018">
                  <c:v>489.0</c:v>
                </c:pt>
                <c:pt idx="1019">
                  <c:v>489.0</c:v>
                </c:pt>
                <c:pt idx="1020">
                  <c:v>489.0</c:v>
                </c:pt>
                <c:pt idx="1021">
                  <c:v>489.0</c:v>
                </c:pt>
                <c:pt idx="1022">
                  <c:v>489.0</c:v>
                </c:pt>
                <c:pt idx="1023">
                  <c:v>490.0</c:v>
                </c:pt>
                <c:pt idx="1024">
                  <c:v>490.0</c:v>
                </c:pt>
                <c:pt idx="1025">
                  <c:v>491.0</c:v>
                </c:pt>
                <c:pt idx="1026">
                  <c:v>492.0</c:v>
                </c:pt>
                <c:pt idx="1027">
                  <c:v>492.0</c:v>
                </c:pt>
                <c:pt idx="1028">
                  <c:v>492.0</c:v>
                </c:pt>
                <c:pt idx="1029">
                  <c:v>493.0</c:v>
                </c:pt>
                <c:pt idx="1030">
                  <c:v>494.0</c:v>
                </c:pt>
                <c:pt idx="1031">
                  <c:v>495.0</c:v>
                </c:pt>
                <c:pt idx="1032">
                  <c:v>496.0</c:v>
                </c:pt>
                <c:pt idx="1033">
                  <c:v>497.0</c:v>
                </c:pt>
                <c:pt idx="1034">
                  <c:v>498.0</c:v>
                </c:pt>
                <c:pt idx="1035">
                  <c:v>499.0</c:v>
                </c:pt>
                <c:pt idx="1036">
                  <c:v>500.0</c:v>
                </c:pt>
                <c:pt idx="1037">
                  <c:v>501.0</c:v>
                </c:pt>
                <c:pt idx="1038">
                  <c:v>502.0</c:v>
                </c:pt>
                <c:pt idx="1039">
                  <c:v>502.0</c:v>
                </c:pt>
                <c:pt idx="1040">
                  <c:v>503.0</c:v>
                </c:pt>
                <c:pt idx="1041">
                  <c:v>504.0</c:v>
                </c:pt>
                <c:pt idx="1042">
                  <c:v>504.0</c:v>
                </c:pt>
                <c:pt idx="1043">
                  <c:v>504.0</c:v>
                </c:pt>
                <c:pt idx="1044">
                  <c:v>504.0</c:v>
                </c:pt>
                <c:pt idx="1045">
                  <c:v>505.0</c:v>
                </c:pt>
                <c:pt idx="1046">
                  <c:v>506.0</c:v>
                </c:pt>
                <c:pt idx="1047">
                  <c:v>507.0</c:v>
                </c:pt>
                <c:pt idx="1048">
                  <c:v>508.0</c:v>
                </c:pt>
                <c:pt idx="1049">
                  <c:v>509.0</c:v>
                </c:pt>
                <c:pt idx="1050">
                  <c:v>510.0</c:v>
                </c:pt>
                <c:pt idx="1051">
                  <c:v>511.0</c:v>
                </c:pt>
                <c:pt idx="1052">
                  <c:v>512.0</c:v>
                </c:pt>
                <c:pt idx="1053">
                  <c:v>513.0</c:v>
                </c:pt>
                <c:pt idx="1054">
                  <c:v>514.0</c:v>
                </c:pt>
                <c:pt idx="1055">
                  <c:v>515.0</c:v>
                </c:pt>
                <c:pt idx="1056">
                  <c:v>516.0</c:v>
                </c:pt>
                <c:pt idx="1057">
                  <c:v>517.0</c:v>
                </c:pt>
                <c:pt idx="1058">
                  <c:v>518.0</c:v>
                </c:pt>
                <c:pt idx="1059">
                  <c:v>519.0</c:v>
                </c:pt>
                <c:pt idx="1060">
                  <c:v>520.0</c:v>
                </c:pt>
                <c:pt idx="1061">
                  <c:v>521.0</c:v>
                </c:pt>
                <c:pt idx="1062">
                  <c:v>522.0</c:v>
                </c:pt>
                <c:pt idx="1063">
                  <c:v>523.0</c:v>
                </c:pt>
                <c:pt idx="1064">
                  <c:v>524.0</c:v>
                </c:pt>
                <c:pt idx="1065">
                  <c:v>525.0</c:v>
                </c:pt>
                <c:pt idx="1066">
                  <c:v>526.0</c:v>
                </c:pt>
                <c:pt idx="1067">
                  <c:v>527.0</c:v>
                </c:pt>
                <c:pt idx="1068">
                  <c:v>527.0</c:v>
                </c:pt>
                <c:pt idx="1069">
                  <c:v>527.0</c:v>
                </c:pt>
                <c:pt idx="1070">
                  <c:v>527.0</c:v>
                </c:pt>
                <c:pt idx="1071">
                  <c:v>527.0</c:v>
                </c:pt>
                <c:pt idx="1072">
                  <c:v>527.0</c:v>
                </c:pt>
                <c:pt idx="1073">
                  <c:v>527.0</c:v>
                </c:pt>
                <c:pt idx="1074">
                  <c:v>527.0</c:v>
                </c:pt>
                <c:pt idx="1075">
                  <c:v>528.0</c:v>
                </c:pt>
                <c:pt idx="1076">
                  <c:v>529.0</c:v>
                </c:pt>
                <c:pt idx="1077">
                  <c:v>530.0</c:v>
                </c:pt>
                <c:pt idx="1078">
                  <c:v>530.0</c:v>
                </c:pt>
                <c:pt idx="1079">
                  <c:v>530.0</c:v>
                </c:pt>
                <c:pt idx="1080">
                  <c:v>531.0</c:v>
                </c:pt>
                <c:pt idx="1081">
                  <c:v>531.0</c:v>
                </c:pt>
                <c:pt idx="1082">
                  <c:v>532.0</c:v>
                </c:pt>
                <c:pt idx="1083">
                  <c:v>532.0</c:v>
                </c:pt>
                <c:pt idx="1084">
                  <c:v>532.0</c:v>
                </c:pt>
                <c:pt idx="1085">
                  <c:v>533.0</c:v>
                </c:pt>
                <c:pt idx="1086">
                  <c:v>533.0</c:v>
                </c:pt>
                <c:pt idx="1087">
                  <c:v>533.0</c:v>
                </c:pt>
                <c:pt idx="1088">
                  <c:v>534.0</c:v>
                </c:pt>
                <c:pt idx="1089">
                  <c:v>534.0</c:v>
                </c:pt>
                <c:pt idx="1090">
                  <c:v>534.0</c:v>
                </c:pt>
                <c:pt idx="1091">
                  <c:v>534.0</c:v>
                </c:pt>
                <c:pt idx="1092">
                  <c:v>535.0</c:v>
                </c:pt>
                <c:pt idx="1093">
                  <c:v>536.0</c:v>
                </c:pt>
                <c:pt idx="1094">
                  <c:v>537.0</c:v>
                </c:pt>
                <c:pt idx="1095">
                  <c:v>538.0</c:v>
                </c:pt>
                <c:pt idx="1096">
                  <c:v>539.0</c:v>
                </c:pt>
                <c:pt idx="1097">
                  <c:v>539.0</c:v>
                </c:pt>
                <c:pt idx="1098">
                  <c:v>540.0</c:v>
                </c:pt>
                <c:pt idx="1099">
                  <c:v>541.0</c:v>
                </c:pt>
                <c:pt idx="1100">
                  <c:v>541.0</c:v>
                </c:pt>
                <c:pt idx="1101">
                  <c:v>541.0</c:v>
                </c:pt>
                <c:pt idx="1102">
                  <c:v>542.0</c:v>
                </c:pt>
                <c:pt idx="1103">
                  <c:v>543.0</c:v>
                </c:pt>
                <c:pt idx="1104">
                  <c:v>544.0</c:v>
                </c:pt>
                <c:pt idx="1105">
                  <c:v>544.0</c:v>
                </c:pt>
                <c:pt idx="1106">
                  <c:v>545.0</c:v>
                </c:pt>
                <c:pt idx="1107">
                  <c:v>546.0</c:v>
                </c:pt>
                <c:pt idx="1108">
                  <c:v>546.0</c:v>
                </c:pt>
                <c:pt idx="1109">
                  <c:v>546.0</c:v>
                </c:pt>
                <c:pt idx="1110">
                  <c:v>547.0</c:v>
                </c:pt>
                <c:pt idx="1111">
                  <c:v>548.0</c:v>
                </c:pt>
                <c:pt idx="1112">
                  <c:v>549.0</c:v>
                </c:pt>
                <c:pt idx="1113">
                  <c:v>550.0</c:v>
                </c:pt>
                <c:pt idx="1114">
                  <c:v>551.0</c:v>
                </c:pt>
                <c:pt idx="1115">
                  <c:v>551.0</c:v>
                </c:pt>
                <c:pt idx="1116">
                  <c:v>552.0</c:v>
                </c:pt>
                <c:pt idx="1117">
                  <c:v>553.0</c:v>
                </c:pt>
                <c:pt idx="1118">
                  <c:v>554.0</c:v>
                </c:pt>
                <c:pt idx="1119">
                  <c:v>554.0</c:v>
                </c:pt>
                <c:pt idx="1120">
                  <c:v>554.0</c:v>
                </c:pt>
                <c:pt idx="1121">
                  <c:v>555.0</c:v>
                </c:pt>
                <c:pt idx="1122">
                  <c:v>556.0</c:v>
                </c:pt>
                <c:pt idx="1123">
                  <c:v>557.0</c:v>
                </c:pt>
                <c:pt idx="1124">
                  <c:v>558.0</c:v>
                </c:pt>
                <c:pt idx="1125">
                  <c:v>558.0</c:v>
                </c:pt>
                <c:pt idx="1126">
                  <c:v>558.0</c:v>
                </c:pt>
                <c:pt idx="1127">
                  <c:v>559.0</c:v>
                </c:pt>
                <c:pt idx="1128">
                  <c:v>559.0</c:v>
                </c:pt>
                <c:pt idx="1129">
                  <c:v>560.0</c:v>
                </c:pt>
                <c:pt idx="1130">
                  <c:v>561.0</c:v>
                </c:pt>
                <c:pt idx="1131">
                  <c:v>561.0</c:v>
                </c:pt>
                <c:pt idx="1132">
                  <c:v>561.0</c:v>
                </c:pt>
                <c:pt idx="1133">
                  <c:v>561.0</c:v>
                </c:pt>
                <c:pt idx="1134">
                  <c:v>561.0</c:v>
                </c:pt>
                <c:pt idx="1135">
                  <c:v>562.0</c:v>
                </c:pt>
                <c:pt idx="1136">
                  <c:v>563.0</c:v>
                </c:pt>
                <c:pt idx="1137">
                  <c:v>564.0</c:v>
                </c:pt>
                <c:pt idx="1138">
                  <c:v>565.0</c:v>
                </c:pt>
                <c:pt idx="1139">
                  <c:v>566.0</c:v>
                </c:pt>
                <c:pt idx="1140">
                  <c:v>566.0</c:v>
                </c:pt>
                <c:pt idx="1141">
                  <c:v>566.0</c:v>
                </c:pt>
                <c:pt idx="1142">
                  <c:v>567.0</c:v>
                </c:pt>
                <c:pt idx="1143">
                  <c:v>567.0</c:v>
                </c:pt>
                <c:pt idx="1144">
                  <c:v>568.0</c:v>
                </c:pt>
                <c:pt idx="1145">
                  <c:v>568.0</c:v>
                </c:pt>
                <c:pt idx="1146">
                  <c:v>568.0</c:v>
                </c:pt>
                <c:pt idx="1147">
                  <c:v>568.0</c:v>
                </c:pt>
                <c:pt idx="1148">
                  <c:v>569.0</c:v>
                </c:pt>
                <c:pt idx="1149">
                  <c:v>569.0</c:v>
                </c:pt>
                <c:pt idx="1150">
                  <c:v>570.0</c:v>
                </c:pt>
                <c:pt idx="1151">
                  <c:v>571.0</c:v>
                </c:pt>
                <c:pt idx="1152">
                  <c:v>571.0</c:v>
                </c:pt>
                <c:pt idx="1153">
                  <c:v>572.0</c:v>
                </c:pt>
                <c:pt idx="1154">
                  <c:v>573.0</c:v>
                </c:pt>
                <c:pt idx="1155">
                  <c:v>574.0</c:v>
                </c:pt>
                <c:pt idx="1156">
                  <c:v>575.0</c:v>
                </c:pt>
                <c:pt idx="1157">
                  <c:v>576.0</c:v>
                </c:pt>
                <c:pt idx="1158">
                  <c:v>577.0</c:v>
                </c:pt>
                <c:pt idx="1159">
                  <c:v>578.0</c:v>
                </c:pt>
                <c:pt idx="1160">
                  <c:v>578.0</c:v>
                </c:pt>
                <c:pt idx="1161">
                  <c:v>579.0</c:v>
                </c:pt>
                <c:pt idx="1162">
                  <c:v>580.0</c:v>
                </c:pt>
                <c:pt idx="1163">
                  <c:v>581.0</c:v>
                </c:pt>
                <c:pt idx="1164">
                  <c:v>582.0</c:v>
                </c:pt>
                <c:pt idx="1165">
                  <c:v>582.0</c:v>
                </c:pt>
                <c:pt idx="1166">
                  <c:v>583.0</c:v>
                </c:pt>
                <c:pt idx="1167">
                  <c:v>583.0</c:v>
                </c:pt>
                <c:pt idx="1168">
                  <c:v>583.0</c:v>
                </c:pt>
                <c:pt idx="1169">
                  <c:v>583.0</c:v>
                </c:pt>
                <c:pt idx="1170">
                  <c:v>583.0</c:v>
                </c:pt>
                <c:pt idx="1171">
                  <c:v>584.0</c:v>
                </c:pt>
                <c:pt idx="1172">
                  <c:v>584.0</c:v>
                </c:pt>
                <c:pt idx="1173">
                  <c:v>585.0</c:v>
                </c:pt>
                <c:pt idx="1174">
                  <c:v>585.0</c:v>
                </c:pt>
                <c:pt idx="1175">
                  <c:v>586.0</c:v>
                </c:pt>
                <c:pt idx="1176">
                  <c:v>587.0</c:v>
                </c:pt>
                <c:pt idx="1177">
                  <c:v>588.0</c:v>
                </c:pt>
                <c:pt idx="1178">
                  <c:v>588.0</c:v>
                </c:pt>
                <c:pt idx="1179">
                  <c:v>589.0</c:v>
                </c:pt>
                <c:pt idx="1180">
                  <c:v>589.0</c:v>
                </c:pt>
                <c:pt idx="1181">
                  <c:v>589.0</c:v>
                </c:pt>
                <c:pt idx="1182">
                  <c:v>589.0</c:v>
                </c:pt>
                <c:pt idx="1183">
                  <c:v>589.0</c:v>
                </c:pt>
                <c:pt idx="1184">
                  <c:v>589.0</c:v>
                </c:pt>
                <c:pt idx="1185">
                  <c:v>589.0</c:v>
                </c:pt>
                <c:pt idx="1186">
                  <c:v>589.0</c:v>
                </c:pt>
                <c:pt idx="1187">
                  <c:v>589.0</c:v>
                </c:pt>
                <c:pt idx="1188">
                  <c:v>590.0</c:v>
                </c:pt>
                <c:pt idx="1189">
                  <c:v>591.0</c:v>
                </c:pt>
                <c:pt idx="1190">
                  <c:v>591.0</c:v>
                </c:pt>
                <c:pt idx="1191">
                  <c:v>592.0</c:v>
                </c:pt>
                <c:pt idx="1192">
                  <c:v>592.0</c:v>
                </c:pt>
                <c:pt idx="1193">
                  <c:v>592.0</c:v>
                </c:pt>
                <c:pt idx="1194">
                  <c:v>593.0</c:v>
                </c:pt>
                <c:pt idx="1195">
                  <c:v>594.0</c:v>
                </c:pt>
                <c:pt idx="1196">
                  <c:v>595.0</c:v>
                </c:pt>
                <c:pt idx="1197">
                  <c:v>596.0</c:v>
                </c:pt>
                <c:pt idx="1198">
                  <c:v>596.0</c:v>
                </c:pt>
                <c:pt idx="1199">
                  <c:v>596.0</c:v>
                </c:pt>
                <c:pt idx="1200">
                  <c:v>596.0</c:v>
                </c:pt>
                <c:pt idx="1201">
                  <c:v>597.0</c:v>
                </c:pt>
                <c:pt idx="1202">
                  <c:v>598.0</c:v>
                </c:pt>
                <c:pt idx="1203">
                  <c:v>598.0</c:v>
                </c:pt>
                <c:pt idx="1204">
                  <c:v>599.0</c:v>
                </c:pt>
                <c:pt idx="1205">
                  <c:v>600.0</c:v>
                </c:pt>
                <c:pt idx="1206">
                  <c:v>600.0</c:v>
                </c:pt>
                <c:pt idx="1207">
                  <c:v>600.0</c:v>
                </c:pt>
                <c:pt idx="1208">
                  <c:v>600.0</c:v>
                </c:pt>
                <c:pt idx="1209">
                  <c:v>601.0</c:v>
                </c:pt>
                <c:pt idx="1210">
                  <c:v>602.0</c:v>
                </c:pt>
                <c:pt idx="1211">
                  <c:v>603.0</c:v>
                </c:pt>
                <c:pt idx="1212">
                  <c:v>603.0</c:v>
                </c:pt>
                <c:pt idx="1213">
                  <c:v>604.0</c:v>
                </c:pt>
                <c:pt idx="1214">
                  <c:v>604.0</c:v>
                </c:pt>
                <c:pt idx="1215">
                  <c:v>605.0</c:v>
                </c:pt>
                <c:pt idx="1216">
                  <c:v>606.0</c:v>
                </c:pt>
                <c:pt idx="1217">
                  <c:v>606.0</c:v>
                </c:pt>
                <c:pt idx="1218">
                  <c:v>607.0</c:v>
                </c:pt>
                <c:pt idx="1219">
                  <c:v>607.0</c:v>
                </c:pt>
                <c:pt idx="1220">
                  <c:v>608.0</c:v>
                </c:pt>
                <c:pt idx="1221">
                  <c:v>609.0</c:v>
                </c:pt>
                <c:pt idx="1222">
                  <c:v>610.0</c:v>
                </c:pt>
                <c:pt idx="1223">
                  <c:v>610.0</c:v>
                </c:pt>
                <c:pt idx="1224">
                  <c:v>611.0</c:v>
                </c:pt>
                <c:pt idx="1225">
                  <c:v>611.0</c:v>
                </c:pt>
                <c:pt idx="1226">
                  <c:v>611.0</c:v>
                </c:pt>
                <c:pt idx="1227">
                  <c:v>611.0</c:v>
                </c:pt>
                <c:pt idx="1228">
                  <c:v>612.0</c:v>
                </c:pt>
                <c:pt idx="1229">
                  <c:v>613.0</c:v>
                </c:pt>
                <c:pt idx="1230">
                  <c:v>613.0</c:v>
                </c:pt>
                <c:pt idx="1231">
                  <c:v>613.0</c:v>
                </c:pt>
                <c:pt idx="1232">
                  <c:v>613.0</c:v>
                </c:pt>
                <c:pt idx="1233">
                  <c:v>614.0</c:v>
                </c:pt>
                <c:pt idx="1234">
                  <c:v>614.0</c:v>
                </c:pt>
                <c:pt idx="1235">
                  <c:v>614.0</c:v>
                </c:pt>
                <c:pt idx="1236">
                  <c:v>614.0</c:v>
                </c:pt>
                <c:pt idx="1237">
                  <c:v>614.0</c:v>
                </c:pt>
                <c:pt idx="1238">
                  <c:v>614.0</c:v>
                </c:pt>
                <c:pt idx="1239">
                  <c:v>615.0</c:v>
                </c:pt>
                <c:pt idx="1240">
                  <c:v>615.0</c:v>
                </c:pt>
                <c:pt idx="1241">
                  <c:v>615.0</c:v>
                </c:pt>
                <c:pt idx="1242">
                  <c:v>615.0</c:v>
                </c:pt>
                <c:pt idx="1243">
                  <c:v>615.0</c:v>
                </c:pt>
                <c:pt idx="1244">
                  <c:v>615.0</c:v>
                </c:pt>
                <c:pt idx="1245">
                  <c:v>615.0</c:v>
                </c:pt>
                <c:pt idx="1246">
                  <c:v>615.0</c:v>
                </c:pt>
                <c:pt idx="1247">
                  <c:v>615.0</c:v>
                </c:pt>
                <c:pt idx="1248">
                  <c:v>615.0</c:v>
                </c:pt>
                <c:pt idx="1249">
                  <c:v>615.0</c:v>
                </c:pt>
                <c:pt idx="1250">
                  <c:v>616.0</c:v>
                </c:pt>
                <c:pt idx="1251">
                  <c:v>616.0</c:v>
                </c:pt>
                <c:pt idx="1252">
                  <c:v>617.0</c:v>
                </c:pt>
                <c:pt idx="1253">
                  <c:v>618.0</c:v>
                </c:pt>
                <c:pt idx="1254">
                  <c:v>618.0</c:v>
                </c:pt>
                <c:pt idx="1255">
                  <c:v>618.0</c:v>
                </c:pt>
                <c:pt idx="1256">
                  <c:v>618.0</c:v>
                </c:pt>
                <c:pt idx="1257">
                  <c:v>619.0</c:v>
                </c:pt>
                <c:pt idx="1258">
                  <c:v>619.0</c:v>
                </c:pt>
                <c:pt idx="1259">
                  <c:v>619.0</c:v>
                </c:pt>
                <c:pt idx="1260">
                  <c:v>619.0</c:v>
                </c:pt>
                <c:pt idx="1261">
                  <c:v>619.0</c:v>
                </c:pt>
                <c:pt idx="1262">
                  <c:v>619.0</c:v>
                </c:pt>
                <c:pt idx="1263">
                  <c:v>619.0</c:v>
                </c:pt>
                <c:pt idx="1264">
                  <c:v>619.0</c:v>
                </c:pt>
                <c:pt idx="1265">
                  <c:v>619.0</c:v>
                </c:pt>
                <c:pt idx="1266">
                  <c:v>619.0</c:v>
                </c:pt>
                <c:pt idx="1267">
                  <c:v>619.0</c:v>
                </c:pt>
                <c:pt idx="1268">
                  <c:v>619.0</c:v>
                </c:pt>
                <c:pt idx="1269">
                  <c:v>620.0</c:v>
                </c:pt>
                <c:pt idx="1270">
                  <c:v>621.0</c:v>
                </c:pt>
                <c:pt idx="1271">
                  <c:v>621.0</c:v>
                </c:pt>
                <c:pt idx="1272">
                  <c:v>621.0</c:v>
                </c:pt>
                <c:pt idx="1273">
                  <c:v>621.0</c:v>
                </c:pt>
                <c:pt idx="1274">
                  <c:v>621.0</c:v>
                </c:pt>
                <c:pt idx="1275">
                  <c:v>621.0</c:v>
                </c:pt>
                <c:pt idx="1276">
                  <c:v>622.0</c:v>
                </c:pt>
                <c:pt idx="1277">
                  <c:v>623.0</c:v>
                </c:pt>
                <c:pt idx="1278">
                  <c:v>623.0</c:v>
                </c:pt>
                <c:pt idx="1279">
                  <c:v>623.0</c:v>
                </c:pt>
                <c:pt idx="1280">
                  <c:v>623.0</c:v>
                </c:pt>
                <c:pt idx="1281">
                  <c:v>624.0</c:v>
                </c:pt>
                <c:pt idx="1282">
                  <c:v>625.0</c:v>
                </c:pt>
                <c:pt idx="1283">
                  <c:v>626.0</c:v>
                </c:pt>
                <c:pt idx="1284">
                  <c:v>627.0</c:v>
                </c:pt>
                <c:pt idx="1285">
                  <c:v>628.0</c:v>
                </c:pt>
                <c:pt idx="1286">
                  <c:v>629.0</c:v>
                </c:pt>
                <c:pt idx="1287">
                  <c:v>630.0</c:v>
                </c:pt>
                <c:pt idx="1288">
                  <c:v>631.0</c:v>
                </c:pt>
                <c:pt idx="1289">
                  <c:v>632.0</c:v>
                </c:pt>
                <c:pt idx="1290">
                  <c:v>633.0</c:v>
                </c:pt>
                <c:pt idx="1291">
                  <c:v>634.0</c:v>
                </c:pt>
                <c:pt idx="1292">
                  <c:v>635.0</c:v>
                </c:pt>
                <c:pt idx="1293">
                  <c:v>636.0</c:v>
                </c:pt>
                <c:pt idx="1294">
                  <c:v>636.0</c:v>
                </c:pt>
                <c:pt idx="1295">
                  <c:v>636.0</c:v>
                </c:pt>
                <c:pt idx="1296">
                  <c:v>636.0</c:v>
                </c:pt>
                <c:pt idx="1297">
                  <c:v>636.0</c:v>
                </c:pt>
                <c:pt idx="1298">
                  <c:v>636.0</c:v>
                </c:pt>
                <c:pt idx="1299">
                  <c:v>636.0</c:v>
                </c:pt>
                <c:pt idx="1300">
                  <c:v>636.0</c:v>
                </c:pt>
                <c:pt idx="1301">
                  <c:v>636.0</c:v>
                </c:pt>
                <c:pt idx="1302">
                  <c:v>636.0</c:v>
                </c:pt>
                <c:pt idx="1303">
                  <c:v>637.0</c:v>
                </c:pt>
                <c:pt idx="1304">
                  <c:v>637.0</c:v>
                </c:pt>
                <c:pt idx="1305">
                  <c:v>637.0</c:v>
                </c:pt>
                <c:pt idx="1306">
                  <c:v>637.0</c:v>
                </c:pt>
                <c:pt idx="1307">
                  <c:v>638.0</c:v>
                </c:pt>
                <c:pt idx="1308">
                  <c:v>639.0</c:v>
                </c:pt>
                <c:pt idx="1309">
                  <c:v>639.0</c:v>
                </c:pt>
                <c:pt idx="1310">
                  <c:v>639.0</c:v>
                </c:pt>
                <c:pt idx="1311">
                  <c:v>639.0</c:v>
                </c:pt>
                <c:pt idx="1312">
                  <c:v>639.0</c:v>
                </c:pt>
                <c:pt idx="1313">
                  <c:v>639.0</c:v>
                </c:pt>
                <c:pt idx="1314">
                  <c:v>639.0</c:v>
                </c:pt>
                <c:pt idx="1315">
                  <c:v>639.0</c:v>
                </c:pt>
                <c:pt idx="1316">
                  <c:v>639.0</c:v>
                </c:pt>
                <c:pt idx="1317">
                  <c:v>639.0</c:v>
                </c:pt>
                <c:pt idx="1318">
                  <c:v>639.0</c:v>
                </c:pt>
                <c:pt idx="1319">
                  <c:v>639.0</c:v>
                </c:pt>
                <c:pt idx="1320">
                  <c:v>639.0</c:v>
                </c:pt>
                <c:pt idx="1321">
                  <c:v>639.0</c:v>
                </c:pt>
                <c:pt idx="1322">
                  <c:v>639.0</c:v>
                </c:pt>
                <c:pt idx="1323">
                  <c:v>639.0</c:v>
                </c:pt>
                <c:pt idx="1324">
                  <c:v>639.0</c:v>
                </c:pt>
                <c:pt idx="1325">
                  <c:v>639.0</c:v>
                </c:pt>
                <c:pt idx="1326">
                  <c:v>639.0</c:v>
                </c:pt>
                <c:pt idx="1327">
                  <c:v>639.0</c:v>
                </c:pt>
                <c:pt idx="1328">
                  <c:v>639.0</c:v>
                </c:pt>
                <c:pt idx="1329">
                  <c:v>639.0</c:v>
                </c:pt>
                <c:pt idx="1330">
                  <c:v>639.0</c:v>
                </c:pt>
                <c:pt idx="1331">
                  <c:v>639.0</c:v>
                </c:pt>
                <c:pt idx="1332">
                  <c:v>639.0</c:v>
                </c:pt>
                <c:pt idx="1333">
                  <c:v>640.0</c:v>
                </c:pt>
                <c:pt idx="1334">
                  <c:v>641.0</c:v>
                </c:pt>
                <c:pt idx="1335">
                  <c:v>642.0</c:v>
                </c:pt>
                <c:pt idx="1336">
                  <c:v>643.0</c:v>
                </c:pt>
                <c:pt idx="1337">
                  <c:v>643.0</c:v>
                </c:pt>
                <c:pt idx="1338">
                  <c:v>643.0</c:v>
                </c:pt>
                <c:pt idx="1339">
                  <c:v>643.0</c:v>
                </c:pt>
                <c:pt idx="1340">
                  <c:v>644.0</c:v>
                </c:pt>
                <c:pt idx="1341">
                  <c:v>644.0</c:v>
                </c:pt>
                <c:pt idx="1342">
                  <c:v>644.0</c:v>
                </c:pt>
                <c:pt idx="1343">
                  <c:v>644.0</c:v>
                </c:pt>
                <c:pt idx="1344">
                  <c:v>645.0</c:v>
                </c:pt>
                <c:pt idx="1345">
                  <c:v>646.0</c:v>
                </c:pt>
                <c:pt idx="1346">
                  <c:v>647.0</c:v>
                </c:pt>
                <c:pt idx="1347">
                  <c:v>647.0</c:v>
                </c:pt>
                <c:pt idx="1348">
                  <c:v>647.0</c:v>
                </c:pt>
                <c:pt idx="1349">
                  <c:v>648.0</c:v>
                </c:pt>
                <c:pt idx="1350">
                  <c:v>648.0</c:v>
                </c:pt>
                <c:pt idx="1351">
                  <c:v>648.0</c:v>
                </c:pt>
                <c:pt idx="1352">
                  <c:v>648.0</c:v>
                </c:pt>
                <c:pt idx="1353">
                  <c:v>648.0</c:v>
                </c:pt>
                <c:pt idx="1354">
                  <c:v>648.0</c:v>
                </c:pt>
                <c:pt idx="1355">
                  <c:v>649.0</c:v>
                </c:pt>
                <c:pt idx="1356">
                  <c:v>650.0</c:v>
                </c:pt>
                <c:pt idx="1357">
                  <c:v>651.0</c:v>
                </c:pt>
                <c:pt idx="1358">
                  <c:v>652.0</c:v>
                </c:pt>
                <c:pt idx="1359">
                  <c:v>653.0</c:v>
                </c:pt>
                <c:pt idx="1360">
                  <c:v>654.0</c:v>
                </c:pt>
                <c:pt idx="1361">
                  <c:v>655.0</c:v>
                </c:pt>
                <c:pt idx="1362">
                  <c:v>656.0</c:v>
                </c:pt>
                <c:pt idx="1363">
                  <c:v>657.0</c:v>
                </c:pt>
                <c:pt idx="1364">
                  <c:v>658.0</c:v>
                </c:pt>
                <c:pt idx="1365">
                  <c:v>659.0</c:v>
                </c:pt>
                <c:pt idx="1366">
                  <c:v>660.0</c:v>
                </c:pt>
                <c:pt idx="1367">
                  <c:v>660.0</c:v>
                </c:pt>
                <c:pt idx="1368">
                  <c:v>660.0</c:v>
                </c:pt>
                <c:pt idx="1369">
                  <c:v>661.0</c:v>
                </c:pt>
                <c:pt idx="1370">
                  <c:v>662.0</c:v>
                </c:pt>
                <c:pt idx="1371">
                  <c:v>662.0</c:v>
                </c:pt>
                <c:pt idx="1372">
                  <c:v>662.0</c:v>
                </c:pt>
                <c:pt idx="1373">
                  <c:v>663.0</c:v>
                </c:pt>
                <c:pt idx="1374">
                  <c:v>664.0</c:v>
                </c:pt>
                <c:pt idx="1375">
                  <c:v>665.0</c:v>
                </c:pt>
                <c:pt idx="1376">
                  <c:v>666.0</c:v>
                </c:pt>
                <c:pt idx="1377">
                  <c:v>666.0</c:v>
                </c:pt>
                <c:pt idx="1378">
                  <c:v>666.0</c:v>
                </c:pt>
                <c:pt idx="1379">
                  <c:v>667.0</c:v>
                </c:pt>
                <c:pt idx="1380">
                  <c:v>668.0</c:v>
                </c:pt>
                <c:pt idx="1381">
                  <c:v>669.0</c:v>
                </c:pt>
                <c:pt idx="1382">
                  <c:v>670.0</c:v>
                </c:pt>
                <c:pt idx="1383">
                  <c:v>671.0</c:v>
                </c:pt>
                <c:pt idx="1384">
                  <c:v>671.0</c:v>
                </c:pt>
                <c:pt idx="1385">
                  <c:v>671.0</c:v>
                </c:pt>
                <c:pt idx="1386">
                  <c:v>672.0</c:v>
                </c:pt>
                <c:pt idx="1387">
                  <c:v>673.0</c:v>
                </c:pt>
                <c:pt idx="1388">
                  <c:v>674.0</c:v>
                </c:pt>
                <c:pt idx="1389">
                  <c:v>675.0</c:v>
                </c:pt>
                <c:pt idx="1390">
                  <c:v>676.0</c:v>
                </c:pt>
                <c:pt idx="1391">
                  <c:v>677.0</c:v>
                </c:pt>
                <c:pt idx="1392">
                  <c:v>677.0</c:v>
                </c:pt>
                <c:pt idx="1393">
                  <c:v>678.0</c:v>
                </c:pt>
                <c:pt idx="1394">
                  <c:v>679.0</c:v>
                </c:pt>
                <c:pt idx="1395">
                  <c:v>680.0</c:v>
                </c:pt>
                <c:pt idx="1396">
                  <c:v>680.0</c:v>
                </c:pt>
                <c:pt idx="1397">
                  <c:v>680.0</c:v>
                </c:pt>
                <c:pt idx="1398">
                  <c:v>680.0</c:v>
                </c:pt>
                <c:pt idx="1399">
                  <c:v>681.0</c:v>
                </c:pt>
                <c:pt idx="1400">
                  <c:v>682.0</c:v>
                </c:pt>
                <c:pt idx="1401">
                  <c:v>682.0</c:v>
                </c:pt>
                <c:pt idx="1402">
                  <c:v>683.0</c:v>
                </c:pt>
                <c:pt idx="1403">
                  <c:v>683.0</c:v>
                </c:pt>
                <c:pt idx="1404">
                  <c:v>684.0</c:v>
                </c:pt>
                <c:pt idx="1405">
                  <c:v>684.0</c:v>
                </c:pt>
                <c:pt idx="1406">
                  <c:v>684.0</c:v>
                </c:pt>
                <c:pt idx="1407">
                  <c:v>685.0</c:v>
                </c:pt>
                <c:pt idx="1408">
                  <c:v>685.0</c:v>
                </c:pt>
                <c:pt idx="1409">
                  <c:v>686.0</c:v>
                </c:pt>
                <c:pt idx="1410">
                  <c:v>686.0</c:v>
                </c:pt>
                <c:pt idx="1411">
                  <c:v>687.0</c:v>
                </c:pt>
                <c:pt idx="1412">
                  <c:v>687.0</c:v>
                </c:pt>
                <c:pt idx="1413">
                  <c:v>687.0</c:v>
                </c:pt>
                <c:pt idx="1414">
                  <c:v>687.0</c:v>
                </c:pt>
                <c:pt idx="1415">
                  <c:v>688.0</c:v>
                </c:pt>
                <c:pt idx="1416">
                  <c:v>688.0</c:v>
                </c:pt>
                <c:pt idx="1417">
                  <c:v>688.0</c:v>
                </c:pt>
                <c:pt idx="1418">
                  <c:v>688.0</c:v>
                </c:pt>
                <c:pt idx="1419">
                  <c:v>688.0</c:v>
                </c:pt>
                <c:pt idx="1420">
                  <c:v>689.0</c:v>
                </c:pt>
                <c:pt idx="1421">
                  <c:v>689.0</c:v>
                </c:pt>
                <c:pt idx="1422">
                  <c:v>689.0</c:v>
                </c:pt>
                <c:pt idx="1423">
                  <c:v>689.0</c:v>
                </c:pt>
                <c:pt idx="1424">
                  <c:v>689.0</c:v>
                </c:pt>
                <c:pt idx="1425">
                  <c:v>689.0</c:v>
                </c:pt>
                <c:pt idx="1426">
                  <c:v>690.0</c:v>
                </c:pt>
                <c:pt idx="1427">
                  <c:v>690.0</c:v>
                </c:pt>
                <c:pt idx="1428">
                  <c:v>690.0</c:v>
                </c:pt>
                <c:pt idx="1429">
                  <c:v>690.0</c:v>
                </c:pt>
                <c:pt idx="1430">
                  <c:v>690.0</c:v>
                </c:pt>
                <c:pt idx="1431">
                  <c:v>691.0</c:v>
                </c:pt>
                <c:pt idx="1432">
                  <c:v>692.0</c:v>
                </c:pt>
                <c:pt idx="1433">
                  <c:v>693.0</c:v>
                </c:pt>
                <c:pt idx="1434">
                  <c:v>694.0</c:v>
                </c:pt>
                <c:pt idx="1435">
                  <c:v>695.0</c:v>
                </c:pt>
                <c:pt idx="1436">
                  <c:v>696.0</c:v>
                </c:pt>
                <c:pt idx="1437">
                  <c:v>697.0</c:v>
                </c:pt>
                <c:pt idx="1438">
                  <c:v>698.0</c:v>
                </c:pt>
                <c:pt idx="1439">
                  <c:v>698.0</c:v>
                </c:pt>
                <c:pt idx="1440">
                  <c:v>698.0</c:v>
                </c:pt>
                <c:pt idx="1441">
                  <c:v>698.0</c:v>
                </c:pt>
                <c:pt idx="1442">
                  <c:v>698.0</c:v>
                </c:pt>
                <c:pt idx="1443">
                  <c:v>698.0</c:v>
                </c:pt>
                <c:pt idx="1444">
                  <c:v>698.0</c:v>
                </c:pt>
                <c:pt idx="1445">
                  <c:v>698.0</c:v>
                </c:pt>
                <c:pt idx="1446">
                  <c:v>698.0</c:v>
                </c:pt>
                <c:pt idx="1447">
                  <c:v>698.0</c:v>
                </c:pt>
                <c:pt idx="1448">
                  <c:v>698.0</c:v>
                </c:pt>
                <c:pt idx="1449">
                  <c:v>698.0</c:v>
                </c:pt>
                <c:pt idx="1450">
                  <c:v>699.0</c:v>
                </c:pt>
                <c:pt idx="1451">
                  <c:v>700.0</c:v>
                </c:pt>
                <c:pt idx="1452">
                  <c:v>700.0</c:v>
                </c:pt>
                <c:pt idx="1453">
                  <c:v>701.0</c:v>
                </c:pt>
                <c:pt idx="1454">
                  <c:v>702.0</c:v>
                </c:pt>
                <c:pt idx="1455">
                  <c:v>703.0</c:v>
                </c:pt>
                <c:pt idx="1456">
                  <c:v>703.0</c:v>
                </c:pt>
                <c:pt idx="1457">
                  <c:v>704.0</c:v>
                </c:pt>
                <c:pt idx="1458">
                  <c:v>705.0</c:v>
                </c:pt>
                <c:pt idx="1459">
                  <c:v>706.0</c:v>
                </c:pt>
                <c:pt idx="1460">
                  <c:v>706.0</c:v>
                </c:pt>
                <c:pt idx="1461">
                  <c:v>707.0</c:v>
                </c:pt>
                <c:pt idx="1462">
                  <c:v>707.0</c:v>
                </c:pt>
                <c:pt idx="1463">
                  <c:v>707.0</c:v>
                </c:pt>
                <c:pt idx="1464">
                  <c:v>708.0</c:v>
                </c:pt>
                <c:pt idx="1465">
                  <c:v>708.0</c:v>
                </c:pt>
                <c:pt idx="1466">
                  <c:v>708.0</c:v>
                </c:pt>
                <c:pt idx="1467">
                  <c:v>708.0</c:v>
                </c:pt>
                <c:pt idx="1468">
                  <c:v>709.0</c:v>
                </c:pt>
                <c:pt idx="1469">
                  <c:v>710.0</c:v>
                </c:pt>
                <c:pt idx="1470">
                  <c:v>710.0</c:v>
                </c:pt>
                <c:pt idx="1471">
                  <c:v>710.0</c:v>
                </c:pt>
                <c:pt idx="1472">
                  <c:v>711.0</c:v>
                </c:pt>
                <c:pt idx="1473">
                  <c:v>712.0</c:v>
                </c:pt>
                <c:pt idx="1474">
                  <c:v>713.0</c:v>
                </c:pt>
                <c:pt idx="1475">
                  <c:v>714.0</c:v>
                </c:pt>
                <c:pt idx="1476">
                  <c:v>714.0</c:v>
                </c:pt>
                <c:pt idx="1477">
                  <c:v>714.0</c:v>
                </c:pt>
                <c:pt idx="1478">
                  <c:v>714.0</c:v>
                </c:pt>
                <c:pt idx="1479">
                  <c:v>714.0</c:v>
                </c:pt>
                <c:pt idx="1480">
                  <c:v>714.0</c:v>
                </c:pt>
                <c:pt idx="1481">
                  <c:v>714.0</c:v>
                </c:pt>
                <c:pt idx="1482">
                  <c:v>715.0</c:v>
                </c:pt>
                <c:pt idx="1483">
                  <c:v>716.0</c:v>
                </c:pt>
                <c:pt idx="1484">
                  <c:v>716.0</c:v>
                </c:pt>
                <c:pt idx="1485">
                  <c:v>717.0</c:v>
                </c:pt>
                <c:pt idx="1486">
                  <c:v>717.0</c:v>
                </c:pt>
                <c:pt idx="1487">
                  <c:v>717.0</c:v>
                </c:pt>
                <c:pt idx="1488">
                  <c:v>717.0</c:v>
                </c:pt>
                <c:pt idx="1489">
                  <c:v>717.0</c:v>
                </c:pt>
                <c:pt idx="1490">
                  <c:v>717.0</c:v>
                </c:pt>
                <c:pt idx="1491">
                  <c:v>717.0</c:v>
                </c:pt>
                <c:pt idx="1492">
                  <c:v>717.0</c:v>
                </c:pt>
                <c:pt idx="1493">
                  <c:v>717.0</c:v>
                </c:pt>
                <c:pt idx="1494">
                  <c:v>718.0</c:v>
                </c:pt>
                <c:pt idx="1495">
                  <c:v>718.0</c:v>
                </c:pt>
                <c:pt idx="1496">
                  <c:v>718.0</c:v>
                </c:pt>
                <c:pt idx="1497">
                  <c:v>718.0</c:v>
                </c:pt>
                <c:pt idx="1498">
                  <c:v>718.0</c:v>
                </c:pt>
                <c:pt idx="1499">
                  <c:v>718.0</c:v>
                </c:pt>
                <c:pt idx="1500">
                  <c:v>719.0</c:v>
                </c:pt>
                <c:pt idx="1501">
                  <c:v>720.0</c:v>
                </c:pt>
                <c:pt idx="1502">
                  <c:v>721.0</c:v>
                </c:pt>
                <c:pt idx="1503">
                  <c:v>721.0</c:v>
                </c:pt>
                <c:pt idx="1504">
                  <c:v>721.0</c:v>
                </c:pt>
                <c:pt idx="1505">
                  <c:v>722.0</c:v>
                </c:pt>
                <c:pt idx="1506">
                  <c:v>723.0</c:v>
                </c:pt>
                <c:pt idx="1507">
                  <c:v>724.0</c:v>
                </c:pt>
                <c:pt idx="1508">
                  <c:v>725.0</c:v>
                </c:pt>
                <c:pt idx="1509">
                  <c:v>726.0</c:v>
                </c:pt>
                <c:pt idx="1510">
                  <c:v>727.0</c:v>
                </c:pt>
                <c:pt idx="1511">
                  <c:v>727.0</c:v>
                </c:pt>
                <c:pt idx="1512">
                  <c:v>727.0</c:v>
                </c:pt>
                <c:pt idx="1513">
                  <c:v>728.0</c:v>
                </c:pt>
                <c:pt idx="1514">
                  <c:v>729.0</c:v>
                </c:pt>
                <c:pt idx="1515">
                  <c:v>730.0</c:v>
                </c:pt>
                <c:pt idx="1516">
                  <c:v>730.0</c:v>
                </c:pt>
                <c:pt idx="1517">
                  <c:v>731.0</c:v>
                </c:pt>
                <c:pt idx="1518">
                  <c:v>732.0</c:v>
                </c:pt>
                <c:pt idx="1519">
                  <c:v>732.0</c:v>
                </c:pt>
                <c:pt idx="1520">
                  <c:v>732.0</c:v>
                </c:pt>
                <c:pt idx="1521">
                  <c:v>732.0</c:v>
                </c:pt>
                <c:pt idx="1522">
                  <c:v>733.0</c:v>
                </c:pt>
                <c:pt idx="1523">
                  <c:v>734.0</c:v>
                </c:pt>
                <c:pt idx="1524">
                  <c:v>735.0</c:v>
                </c:pt>
                <c:pt idx="1525">
                  <c:v>735.0</c:v>
                </c:pt>
                <c:pt idx="1526">
                  <c:v>736.0</c:v>
                </c:pt>
                <c:pt idx="1527">
                  <c:v>737.0</c:v>
                </c:pt>
                <c:pt idx="1528">
                  <c:v>738.0</c:v>
                </c:pt>
                <c:pt idx="1529">
                  <c:v>739.0</c:v>
                </c:pt>
                <c:pt idx="1530">
                  <c:v>739.0</c:v>
                </c:pt>
                <c:pt idx="1531">
                  <c:v>739.0</c:v>
                </c:pt>
                <c:pt idx="1532">
                  <c:v>740.0</c:v>
                </c:pt>
                <c:pt idx="1533">
                  <c:v>741.0</c:v>
                </c:pt>
                <c:pt idx="1534">
                  <c:v>742.0</c:v>
                </c:pt>
                <c:pt idx="1535">
                  <c:v>743.0</c:v>
                </c:pt>
                <c:pt idx="1536">
                  <c:v>743.0</c:v>
                </c:pt>
                <c:pt idx="1537">
                  <c:v>743.0</c:v>
                </c:pt>
                <c:pt idx="1538">
                  <c:v>744.0</c:v>
                </c:pt>
                <c:pt idx="1539">
                  <c:v>744.0</c:v>
                </c:pt>
                <c:pt idx="1540">
                  <c:v>744.0</c:v>
                </c:pt>
                <c:pt idx="1541">
                  <c:v>744.0</c:v>
                </c:pt>
                <c:pt idx="1542">
                  <c:v>744.0</c:v>
                </c:pt>
                <c:pt idx="1543">
                  <c:v>744.0</c:v>
                </c:pt>
                <c:pt idx="1544">
                  <c:v>744.0</c:v>
                </c:pt>
                <c:pt idx="1545">
                  <c:v>744.0</c:v>
                </c:pt>
                <c:pt idx="1546">
                  <c:v>744.0</c:v>
                </c:pt>
                <c:pt idx="1547">
                  <c:v>745.0</c:v>
                </c:pt>
                <c:pt idx="1548">
                  <c:v>746.0</c:v>
                </c:pt>
                <c:pt idx="1549">
                  <c:v>747.0</c:v>
                </c:pt>
                <c:pt idx="1550">
                  <c:v>747.0</c:v>
                </c:pt>
                <c:pt idx="1551">
                  <c:v>747.0</c:v>
                </c:pt>
                <c:pt idx="1552">
                  <c:v>747.0</c:v>
                </c:pt>
                <c:pt idx="1553">
                  <c:v>747.0</c:v>
                </c:pt>
                <c:pt idx="1554">
                  <c:v>747.0</c:v>
                </c:pt>
                <c:pt idx="1555">
                  <c:v>747.0</c:v>
                </c:pt>
                <c:pt idx="1556">
                  <c:v>747.0</c:v>
                </c:pt>
                <c:pt idx="1557">
                  <c:v>747.0</c:v>
                </c:pt>
                <c:pt idx="1558">
                  <c:v>748.0</c:v>
                </c:pt>
                <c:pt idx="1559">
                  <c:v>748.0</c:v>
                </c:pt>
                <c:pt idx="1560">
                  <c:v>749.0</c:v>
                </c:pt>
                <c:pt idx="1561">
                  <c:v>749.0</c:v>
                </c:pt>
                <c:pt idx="1562">
                  <c:v>750.0</c:v>
                </c:pt>
                <c:pt idx="1563">
                  <c:v>751.0</c:v>
                </c:pt>
                <c:pt idx="1564">
                  <c:v>752.0</c:v>
                </c:pt>
                <c:pt idx="1565">
                  <c:v>752.0</c:v>
                </c:pt>
                <c:pt idx="1566">
                  <c:v>753.0</c:v>
                </c:pt>
                <c:pt idx="1567">
                  <c:v>753.0</c:v>
                </c:pt>
                <c:pt idx="1568">
                  <c:v>754.0</c:v>
                </c:pt>
                <c:pt idx="1569">
                  <c:v>755.0</c:v>
                </c:pt>
                <c:pt idx="1570">
                  <c:v>755.0</c:v>
                </c:pt>
                <c:pt idx="1571">
                  <c:v>755.0</c:v>
                </c:pt>
                <c:pt idx="1572">
                  <c:v>756.0</c:v>
                </c:pt>
                <c:pt idx="1573">
                  <c:v>756.0</c:v>
                </c:pt>
                <c:pt idx="1574">
                  <c:v>756.0</c:v>
                </c:pt>
                <c:pt idx="1575">
                  <c:v>756.0</c:v>
                </c:pt>
                <c:pt idx="1576">
                  <c:v>756.0</c:v>
                </c:pt>
                <c:pt idx="1577">
                  <c:v>756.0</c:v>
                </c:pt>
                <c:pt idx="1578">
                  <c:v>757.0</c:v>
                </c:pt>
                <c:pt idx="1579">
                  <c:v>757.0</c:v>
                </c:pt>
                <c:pt idx="1580">
                  <c:v>758.0</c:v>
                </c:pt>
                <c:pt idx="1581">
                  <c:v>758.0</c:v>
                </c:pt>
                <c:pt idx="1582">
                  <c:v>759.0</c:v>
                </c:pt>
                <c:pt idx="1583">
                  <c:v>760.0</c:v>
                </c:pt>
                <c:pt idx="1584">
                  <c:v>761.0</c:v>
                </c:pt>
                <c:pt idx="1585">
                  <c:v>762.0</c:v>
                </c:pt>
                <c:pt idx="1586">
                  <c:v>763.0</c:v>
                </c:pt>
                <c:pt idx="1587">
                  <c:v>764.0</c:v>
                </c:pt>
                <c:pt idx="1588">
                  <c:v>764.0</c:v>
                </c:pt>
                <c:pt idx="1589">
                  <c:v>764.0</c:v>
                </c:pt>
                <c:pt idx="1590">
                  <c:v>765.0</c:v>
                </c:pt>
                <c:pt idx="1591">
                  <c:v>765.0</c:v>
                </c:pt>
                <c:pt idx="1592">
                  <c:v>765.0</c:v>
                </c:pt>
                <c:pt idx="1593">
                  <c:v>765.0</c:v>
                </c:pt>
                <c:pt idx="1594">
                  <c:v>765.0</c:v>
                </c:pt>
                <c:pt idx="1595">
                  <c:v>766.0</c:v>
                </c:pt>
                <c:pt idx="1596">
                  <c:v>766.0</c:v>
                </c:pt>
                <c:pt idx="1597">
                  <c:v>766.0</c:v>
                </c:pt>
                <c:pt idx="1598">
                  <c:v>767.0</c:v>
                </c:pt>
                <c:pt idx="1599">
                  <c:v>767.0</c:v>
                </c:pt>
                <c:pt idx="1600">
                  <c:v>767.0</c:v>
                </c:pt>
                <c:pt idx="1601">
                  <c:v>767.0</c:v>
                </c:pt>
                <c:pt idx="1602">
                  <c:v>768.0</c:v>
                </c:pt>
                <c:pt idx="1603">
                  <c:v>769.0</c:v>
                </c:pt>
                <c:pt idx="1604">
                  <c:v>770.0</c:v>
                </c:pt>
                <c:pt idx="1605">
                  <c:v>770.0</c:v>
                </c:pt>
                <c:pt idx="1606">
                  <c:v>770.0</c:v>
                </c:pt>
                <c:pt idx="1607">
                  <c:v>770.0</c:v>
                </c:pt>
                <c:pt idx="1608">
                  <c:v>770.0</c:v>
                </c:pt>
                <c:pt idx="1609">
                  <c:v>771.0</c:v>
                </c:pt>
                <c:pt idx="1610">
                  <c:v>772.0</c:v>
                </c:pt>
                <c:pt idx="1611">
                  <c:v>772.0</c:v>
                </c:pt>
                <c:pt idx="1612">
                  <c:v>773.0</c:v>
                </c:pt>
                <c:pt idx="1613">
                  <c:v>773.0</c:v>
                </c:pt>
                <c:pt idx="1614">
                  <c:v>773.0</c:v>
                </c:pt>
                <c:pt idx="1615">
                  <c:v>773.0</c:v>
                </c:pt>
                <c:pt idx="1616">
                  <c:v>774.0</c:v>
                </c:pt>
                <c:pt idx="1617">
                  <c:v>775.0</c:v>
                </c:pt>
                <c:pt idx="1618">
                  <c:v>776.0</c:v>
                </c:pt>
                <c:pt idx="1619">
                  <c:v>777.0</c:v>
                </c:pt>
                <c:pt idx="1620">
                  <c:v>777.0</c:v>
                </c:pt>
                <c:pt idx="1621">
                  <c:v>778.0</c:v>
                </c:pt>
                <c:pt idx="1622">
                  <c:v>779.0</c:v>
                </c:pt>
                <c:pt idx="1623">
                  <c:v>780.0</c:v>
                </c:pt>
                <c:pt idx="1624">
                  <c:v>781.0</c:v>
                </c:pt>
                <c:pt idx="1625">
                  <c:v>782.0</c:v>
                </c:pt>
                <c:pt idx="1626">
                  <c:v>783.0</c:v>
                </c:pt>
                <c:pt idx="1627">
                  <c:v>784.0</c:v>
                </c:pt>
                <c:pt idx="1628">
                  <c:v>785.0</c:v>
                </c:pt>
                <c:pt idx="1629">
                  <c:v>786.0</c:v>
                </c:pt>
                <c:pt idx="1630">
                  <c:v>787.0</c:v>
                </c:pt>
                <c:pt idx="1631">
                  <c:v>787.0</c:v>
                </c:pt>
                <c:pt idx="1632">
                  <c:v>788.0</c:v>
                </c:pt>
                <c:pt idx="1633">
                  <c:v>789.0</c:v>
                </c:pt>
                <c:pt idx="1634">
                  <c:v>790.0</c:v>
                </c:pt>
                <c:pt idx="1635">
                  <c:v>791.0</c:v>
                </c:pt>
                <c:pt idx="1636">
                  <c:v>791.0</c:v>
                </c:pt>
                <c:pt idx="1637">
                  <c:v>792.0</c:v>
                </c:pt>
                <c:pt idx="1638">
                  <c:v>792.0</c:v>
                </c:pt>
                <c:pt idx="1639">
                  <c:v>792.0</c:v>
                </c:pt>
                <c:pt idx="1640">
                  <c:v>793.0</c:v>
                </c:pt>
                <c:pt idx="1641">
                  <c:v>794.0</c:v>
                </c:pt>
                <c:pt idx="1642">
                  <c:v>794.0</c:v>
                </c:pt>
                <c:pt idx="1643">
                  <c:v>795.0</c:v>
                </c:pt>
                <c:pt idx="1644">
                  <c:v>796.0</c:v>
                </c:pt>
                <c:pt idx="1645">
                  <c:v>797.0</c:v>
                </c:pt>
                <c:pt idx="1646">
                  <c:v>798.0</c:v>
                </c:pt>
                <c:pt idx="1647">
                  <c:v>798.0</c:v>
                </c:pt>
                <c:pt idx="1648">
                  <c:v>798.0</c:v>
                </c:pt>
                <c:pt idx="1649">
                  <c:v>798.0</c:v>
                </c:pt>
                <c:pt idx="1650">
                  <c:v>798.0</c:v>
                </c:pt>
                <c:pt idx="1651">
                  <c:v>799.0</c:v>
                </c:pt>
                <c:pt idx="1652">
                  <c:v>799.0</c:v>
                </c:pt>
                <c:pt idx="1653">
                  <c:v>799.0</c:v>
                </c:pt>
                <c:pt idx="1654">
                  <c:v>799.0</c:v>
                </c:pt>
                <c:pt idx="1655">
                  <c:v>799.0</c:v>
                </c:pt>
                <c:pt idx="1656">
                  <c:v>800.0</c:v>
                </c:pt>
                <c:pt idx="1657">
                  <c:v>800.0</c:v>
                </c:pt>
                <c:pt idx="1658">
                  <c:v>800.0</c:v>
                </c:pt>
                <c:pt idx="1659">
                  <c:v>800.0</c:v>
                </c:pt>
                <c:pt idx="1660">
                  <c:v>800.0</c:v>
                </c:pt>
                <c:pt idx="1661">
                  <c:v>801.0</c:v>
                </c:pt>
                <c:pt idx="1662">
                  <c:v>801.0</c:v>
                </c:pt>
                <c:pt idx="1663">
                  <c:v>801.0</c:v>
                </c:pt>
                <c:pt idx="1664">
                  <c:v>802.0</c:v>
                </c:pt>
                <c:pt idx="1665">
                  <c:v>802.0</c:v>
                </c:pt>
                <c:pt idx="1666">
                  <c:v>802.0</c:v>
                </c:pt>
                <c:pt idx="1667">
                  <c:v>802.0</c:v>
                </c:pt>
                <c:pt idx="1668">
                  <c:v>802.0</c:v>
                </c:pt>
                <c:pt idx="1669">
                  <c:v>803.0</c:v>
                </c:pt>
                <c:pt idx="1670">
                  <c:v>803.0</c:v>
                </c:pt>
                <c:pt idx="1671">
                  <c:v>803.0</c:v>
                </c:pt>
                <c:pt idx="1672">
                  <c:v>803.0</c:v>
                </c:pt>
                <c:pt idx="1673">
                  <c:v>803.0</c:v>
                </c:pt>
                <c:pt idx="1674">
                  <c:v>804.0</c:v>
                </c:pt>
                <c:pt idx="1675">
                  <c:v>805.0</c:v>
                </c:pt>
                <c:pt idx="1676">
                  <c:v>805.0</c:v>
                </c:pt>
                <c:pt idx="1677">
                  <c:v>805.0</c:v>
                </c:pt>
                <c:pt idx="1678">
                  <c:v>805.0</c:v>
                </c:pt>
                <c:pt idx="1679">
                  <c:v>805.0</c:v>
                </c:pt>
                <c:pt idx="1680">
                  <c:v>806.0</c:v>
                </c:pt>
                <c:pt idx="1681">
                  <c:v>807.0</c:v>
                </c:pt>
                <c:pt idx="1682">
                  <c:v>807.0</c:v>
                </c:pt>
                <c:pt idx="1683">
                  <c:v>808.0</c:v>
                </c:pt>
                <c:pt idx="1684">
                  <c:v>808.0</c:v>
                </c:pt>
                <c:pt idx="1685">
                  <c:v>808.0</c:v>
                </c:pt>
                <c:pt idx="1686">
                  <c:v>809.0</c:v>
                </c:pt>
                <c:pt idx="1687">
                  <c:v>810.0</c:v>
                </c:pt>
                <c:pt idx="1688">
                  <c:v>810.0</c:v>
                </c:pt>
                <c:pt idx="1689">
                  <c:v>810.0</c:v>
                </c:pt>
                <c:pt idx="1690">
                  <c:v>810.0</c:v>
                </c:pt>
                <c:pt idx="1691">
                  <c:v>811.0</c:v>
                </c:pt>
                <c:pt idx="1692">
                  <c:v>811.0</c:v>
                </c:pt>
                <c:pt idx="1693">
                  <c:v>811.0</c:v>
                </c:pt>
                <c:pt idx="1694">
                  <c:v>811.0</c:v>
                </c:pt>
                <c:pt idx="1695">
                  <c:v>812.0</c:v>
                </c:pt>
                <c:pt idx="1696">
                  <c:v>812.0</c:v>
                </c:pt>
                <c:pt idx="1697">
                  <c:v>813.0</c:v>
                </c:pt>
                <c:pt idx="1698">
                  <c:v>814.0</c:v>
                </c:pt>
                <c:pt idx="1699">
                  <c:v>814.0</c:v>
                </c:pt>
                <c:pt idx="1700">
                  <c:v>814.0</c:v>
                </c:pt>
                <c:pt idx="1701">
                  <c:v>814.0</c:v>
                </c:pt>
                <c:pt idx="1702">
                  <c:v>814.0</c:v>
                </c:pt>
                <c:pt idx="1703">
                  <c:v>814.0</c:v>
                </c:pt>
                <c:pt idx="1704">
                  <c:v>815.0</c:v>
                </c:pt>
                <c:pt idx="1705">
                  <c:v>816.0</c:v>
                </c:pt>
                <c:pt idx="1706">
                  <c:v>816.0</c:v>
                </c:pt>
                <c:pt idx="1707">
                  <c:v>816.0</c:v>
                </c:pt>
                <c:pt idx="1708">
                  <c:v>816.0</c:v>
                </c:pt>
                <c:pt idx="1709">
                  <c:v>816.0</c:v>
                </c:pt>
                <c:pt idx="1710">
                  <c:v>817.0</c:v>
                </c:pt>
                <c:pt idx="1711">
                  <c:v>817.0</c:v>
                </c:pt>
                <c:pt idx="1712">
                  <c:v>817.0</c:v>
                </c:pt>
                <c:pt idx="1713">
                  <c:v>818.0</c:v>
                </c:pt>
                <c:pt idx="1714">
                  <c:v>819.0</c:v>
                </c:pt>
                <c:pt idx="1715">
                  <c:v>820.0</c:v>
                </c:pt>
                <c:pt idx="1716">
                  <c:v>821.0</c:v>
                </c:pt>
                <c:pt idx="1717">
                  <c:v>822.0</c:v>
                </c:pt>
                <c:pt idx="1718">
                  <c:v>823.0</c:v>
                </c:pt>
                <c:pt idx="1719">
                  <c:v>824.0</c:v>
                </c:pt>
                <c:pt idx="1720">
                  <c:v>824.0</c:v>
                </c:pt>
                <c:pt idx="1721">
                  <c:v>825.0</c:v>
                </c:pt>
                <c:pt idx="1722">
                  <c:v>826.0</c:v>
                </c:pt>
                <c:pt idx="1723">
                  <c:v>826.0</c:v>
                </c:pt>
                <c:pt idx="1724">
                  <c:v>827.0</c:v>
                </c:pt>
                <c:pt idx="1725">
                  <c:v>827.0</c:v>
                </c:pt>
                <c:pt idx="1726">
                  <c:v>827.0</c:v>
                </c:pt>
                <c:pt idx="1727">
                  <c:v>827.0</c:v>
                </c:pt>
                <c:pt idx="1728">
                  <c:v>827.0</c:v>
                </c:pt>
                <c:pt idx="1729">
                  <c:v>828.0</c:v>
                </c:pt>
                <c:pt idx="1730">
                  <c:v>829.0</c:v>
                </c:pt>
                <c:pt idx="1731">
                  <c:v>830.0</c:v>
                </c:pt>
                <c:pt idx="1732">
                  <c:v>831.0</c:v>
                </c:pt>
                <c:pt idx="1733">
                  <c:v>832.0</c:v>
                </c:pt>
                <c:pt idx="1734">
                  <c:v>833.0</c:v>
                </c:pt>
                <c:pt idx="1735">
                  <c:v>834.0</c:v>
                </c:pt>
                <c:pt idx="1736">
                  <c:v>834.0</c:v>
                </c:pt>
                <c:pt idx="1737">
                  <c:v>834.0</c:v>
                </c:pt>
                <c:pt idx="1738">
                  <c:v>835.0</c:v>
                </c:pt>
                <c:pt idx="1739">
                  <c:v>836.0</c:v>
                </c:pt>
                <c:pt idx="1740">
                  <c:v>836.0</c:v>
                </c:pt>
                <c:pt idx="1741">
                  <c:v>836.0</c:v>
                </c:pt>
                <c:pt idx="1742">
                  <c:v>837.0</c:v>
                </c:pt>
                <c:pt idx="1743">
                  <c:v>837.0</c:v>
                </c:pt>
                <c:pt idx="1744">
                  <c:v>837.0</c:v>
                </c:pt>
                <c:pt idx="1745">
                  <c:v>838.0</c:v>
                </c:pt>
                <c:pt idx="1746">
                  <c:v>838.0</c:v>
                </c:pt>
                <c:pt idx="1747">
                  <c:v>838.0</c:v>
                </c:pt>
                <c:pt idx="1748">
                  <c:v>838.0</c:v>
                </c:pt>
                <c:pt idx="1749">
                  <c:v>839.0</c:v>
                </c:pt>
                <c:pt idx="1750">
                  <c:v>840.0</c:v>
                </c:pt>
                <c:pt idx="1751">
                  <c:v>841.0</c:v>
                </c:pt>
                <c:pt idx="1752">
                  <c:v>841.0</c:v>
                </c:pt>
                <c:pt idx="1753">
                  <c:v>842.0</c:v>
                </c:pt>
                <c:pt idx="1754">
                  <c:v>843.0</c:v>
                </c:pt>
                <c:pt idx="1755">
                  <c:v>844.0</c:v>
                </c:pt>
                <c:pt idx="1756">
                  <c:v>844.0</c:v>
                </c:pt>
                <c:pt idx="1757">
                  <c:v>844.0</c:v>
                </c:pt>
                <c:pt idx="1758">
                  <c:v>844.0</c:v>
                </c:pt>
                <c:pt idx="1759">
                  <c:v>844.0</c:v>
                </c:pt>
                <c:pt idx="1760">
                  <c:v>845.0</c:v>
                </c:pt>
                <c:pt idx="1761">
                  <c:v>846.0</c:v>
                </c:pt>
                <c:pt idx="1762">
                  <c:v>846.0</c:v>
                </c:pt>
                <c:pt idx="1763">
                  <c:v>847.0</c:v>
                </c:pt>
                <c:pt idx="1764">
                  <c:v>848.0</c:v>
                </c:pt>
                <c:pt idx="1765">
                  <c:v>849.0</c:v>
                </c:pt>
                <c:pt idx="1766">
                  <c:v>850.0</c:v>
                </c:pt>
                <c:pt idx="1767">
                  <c:v>850.0</c:v>
                </c:pt>
                <c:pt idx="1768">
                  <c:v>851.0</c:v>
                </c:pt>
                <c:pt idx="1769">
                  <c:v>852.0</c:v>
                </c:pt>
                <c:pt idx="1770">
                  <c:v>852.0</c:v>
                </c:pt>
                <c:pt idx="1771">
                  <c:v>852.0</c:v>
                </c:pt>
                <c:pt idx="1772">
                  <c:v>853.0</c:v>
                </c:pt>
                <c:pt idx="1773">
                  <c:v>854.0</c:v>
                </c:pt>
                <c:pt idx="1774">
                  <c:v>855.0</c:v>
                </c:pt>
                <c:pt idx="1775">
                  <c:v>856.0</c:v>
                </c:pt>
                <c:pt idx="1776">
                  <c:v>857.0</c:v>
                </c:pt>
                <c:pt idx="1777">
                  <c:v>858.0</c:v>
                </c:pt>
                <c:pt idx="1778">
                  <c:v>859.0</c:v>
                </c:pt>
                <c:pt idx="1779">
                  <c:v>860.0</c:v>
                </c:pt>
                <c:pt idx="1780">
                  <c:v>861.0</c:v>
                </c:pt>
                <c:pt idx="1781">
                  <c:v>862.0</c:v>
                </c:pt>
                <c:pt idx="1782">
                  <c:v>863.0</c:v>
                </c:pt>
                <c:pt idx="1783">
                  <c:v>863.0</c:v>
                </c:pt>
                <c:pt idx="1784">
                  <c:v>864.0</c:v>
                </c:pt>
                <c:pt idx="1785">
                  <c:v>865.0</c:v>
                </c:pt>
                <c:pt idx="1786">
                  <c:v>866.0</c:v>
                </c:pt>
                <c:pt idx="1787">
                  <c:v>866.0</c:v>
                </c:pt>
                <c:pt idx="1788">
                  <c:v>867.0</c:v>
                </c:pt>
                <c:pt idx="1789">
                  <c:v>867.0</c:v>
                </c:pt>
                <c:pt idx="1790">
                  <c:v>868.0</c:v>
                </c:pt>
                <c:pt idx="1791">
                  <c:v>868.0</c:v>
                </c:pt>
                <c:pt idx="1792">
                  <c:v>868.0</c:v>
                </c:pt>
                <c:pt idx="1793">
                  <c:v>869.0</c:v>
                </c:pt>
                <c:pt idx="1794">
                  <c:v>869.0</c:v>
                </c:pt>
                <c:pt idx="1795">
                  <c:v>870.0</c:v>
                </c:pt>
                <c:pt idx="1796">
                  <c:v>871.0</c:v>
                </c:pt>
                <c:pt idx="1797">
                  <c:v>871.0</c:v>
                </c:pt>
                <c:pt idx="1798">
                  <c:v>872.0</c:v>
                </c:pt>
                <c:pt idx="1799">
                  <c:v>872.0</c:v>
                </c:pt>
                <c:pt idx="1800">
                  <c:v>872.0</c:v>
                </c:pt>
                <c:pt idx="1801">
                  <c:v>873.0</c:v>
                </c:pt>
                <c:pt idx="1802">
                  <c:v>874.0</c:v>
                </c:pt>
                <c:pt idx="1803">
                  <c:v>875.0</c:v>
                </c:pt>
                <c:pt idx="1804">
                  <c:v>876.0</c:v>
                </c:pt>
                <c:pt idx="1805">
                  <c:v>877.0</c:v>
                </c:pt>
                <c:pt idx="1806">
                  <c:v>877.0</c:v>
                </c:pt>
                <c:pt idx="1807">
                  <c:v>877.0</c:v>
                </c:pt>
                <c:pt idx="1808">
                  <c:v>877.0</c:v>
                </c:pt>
                <c:pt idx="1809">
                  <c:v>877.0</c:v>
                </c:pt>
                <c:pt idx="1810">
                  <c:v>878.0</c:v>
                </c:pt>
                <c:pt idx="1811">
                  <c:v>878.0</c:v>
                </c:pt>
                <c:pt idx="1812">
                  <c:v>878.0</c:v>
                </c:pt>
                <c:pt idx="1813">
                  <c:v>879.0</c:v>
                </c:pt>
                <c:pt idx="1814">
                  <c:v>880.0</c:v>
                </c:pt>
                <c:pt idx="1815">
                  <c:v>881.0</c:v>
                </c:pt>
                <c:pt idx="1816">
                  <c:v>881.0</c:v>
                </c:pt>
                <c:pt idx="1817">
                  <c:v>882.0</c:v>
                </c:pt>
                <c:pt idx="1818">
                  <c:v>882.0</c:v>
                </c:pt>
                <c:pt idx="1819">
                  <c:v>882.0</c:v>
                </c:pt>
                <c:pt idx="1820">
                  <c:v>882.0</c:v>
                </c:pt>
                <c:pt idx="1821">
                  <c:v>883.0</c:v>
                </c:pt>
                <c:pt idx="1822">
                  <c:v>884.0</c:v>
                </c:pt>
                <c:pt idx="1823">
                  <c:v>884.0</c:v>
                </c:pt>
                <c:pt idx="1824">
                  <c:v>885.0</c:v>
                </c:pt>
                <c:pt idx="1825">
                  <c:v>885.0</c:v>
                </c:pt>
                <c:pt idx="1826">
                  <c:v>885.0</c:v>
                </c:pt>
                <c:pt idx="1827">
                  <c:v>885.0</c:v>
                </c:pt>
                <c:pt idx="1828">
                  <c:v>886.0</c:v>
                </c:pt>
                <c:pt idx="1829">
                  <c:v>886.0</c:v>
                </c:pt>
                <c:pt idx="1830">
                  <c:v>886.0</c:v>
                </c:pt>
                <c:pt idx="1831">
                  <c:v>887.0</c:v>
                </c:pt>
                <c:pt idx="1832">
                  <c:v>887.0</c:v>
                </c:pt>
                <c:pt idx="1833">
                  <c:v>887.0</c:v>
                </c:pt>
                <c:pt idx="1834">
                  <c:v>888.0</c:v>
                </c:pt>
                <c:pt idx="1835">
                  <c:v>889.0</c:v>
                </c:pt>
                <c:pt idx="1836">
                  <c:v>889.0</c:v>
                </c:pt>
                <c:pt idx="1837">
                  <c:v>889.0</c:v>
                </c:pt>
                <c:pt idx="1838">
                  <c:v>890.0</c:v>
                </c:pt>
                <c:pt idx="1839">
                  <c:v>891.0</c:v>
                </c:pt>
                <c:pt idx="1840">
                  <c:v>892.0</c:v>
                </c:pt>
                <c:pt idx="1841">
                  <c:v>892.0</c:v>
                </c:pt>
                <c:pt idx="1842">
                  <c:v>893.0</c:v>
                </c:pt>
                <c:pt idx="1843">
                  <c:v>893.0</c:v>
                </c:pt>
                <c:pt idx="1844">
                  <c:v>893.0</c:v>
                </c:pt>
                <c:pt idx="1845">
                  <c:v>894.0</c:v>
                </c:pt>
                <c:pt idx="1846">
                  <c:v>895.0</c:v>
                </c:pt>
                <c:pt idx="1847">
                  <c:v>896.0</c:v>
                </c:pt>
                <c:pt idx="1848">
                  <c:v>896.0</c:v>
                </c:pt>
                <c:pt idx="1849">
                  <c:v>897.0</c:v>
                </c:pt>
                <c:pt idx="1850">
                  <c:v>898.0</c:v>
                </c:pt>
                <c:pt idx="1851">
                  <c:v>899.0</c:v>
                </c:pt>
                <c:pt idx="1852">
                  <c:v>899.0</c:v>
                </c:pt>
                <c:pt idx="1853">
                  <c:v>899.0</c:v>
                </c:pt>
                <c:pt idx="1854">
                  <c:v>899.0</c:v>
                </c:pt>
                <c:pt idx="1855">
                  <c:v>900.0</c:v>
                </c:pt>
                <c:pt idx="1856">
                  <c:v>901.0</c:v>
                </c:pt>
                <c:pt idx="1857">
                  <c:v>902.0</c:v>
                </c:pt>
                <c:pt idx="1858">
                  <c:v>903.0</c:v>
                </c:pt>
                <c:pt idx="1859">
                  <c:v>903.0</c:v>
                </c:pt>
                <c:pt idx="1860">
                  <c:v>904.0</c:v>
                </c:pt>
                <c:pt idx="1861">
                  <c:v>904.0</c:v>
                </c:pt>
                <c:pt idx="1862">
                  <c:v>905.0</c:v>
                </c:pt>
                <c:pt idx="1863">
                  <c:v>905.0</c:v>
                </c:pt>
                <c:pt idx="1864">
                  <c:v>906.0</c:v>
                </c:pt>
                <c:pt idx="1865">
                  <c:v>906.0</c:v>
                </c:pt>
                <c:pt idx="1866">
                  <c:v>906.0</c:v>
                </c:pt>
                <c:pt idx="1867">
                  <c:v>907.0</c:v>
                </c:pt>
                <c:pt idx="1868">
                  <c:v>908.0</c:v>
                </c:pt>
                <c:pt idx="1869">
                  <c:v>909.0</c:v>
                </c:pt>
                <c:pt idx="1870">
                  <c:v>910.0</c:v>
                </c:pt>
                <c:pt idx="1871">
                  <c:v>911.0</c:v>
                </c:pt>
                <c:pt idx="1872">
                  <c:v>911.0</c:v>
                </c:pt>
                <c:pt idx="1873">
                  <c:v>911.0</c:v>
                </c:pt>
                <c:pt idx="1874">
                  <c:v>912.0</c:v>
                </c:pt>
                <c:pt idx="1875">
                  <c:v>913.0</c:v>
                </c:pt>
                <c:pt idx="1876">
                  <c:v>913.0</c:v>
                </c:pt>
                <c:pt idx="1877">
                  <c:v>913.0</c:v>
                </c:pt>
                <c:pt idx="1878">
                  <c:v>913.0</c:v>
                </c:pt>
                <c:pt idx="1879">
                  <c:v>913.0</c:v>
                </c:pt>
                <c:pt idx="1880">
                  <c:v>913.0</c:v>
                </c:pt>
                <c:pt idx="1881">
                  <c:v>913.0</c:v>
                </c:pt>
                <c:pt idx="1882">
                  <c:v>913.0</c:v>
                </c:pt>
                <c:pt idx="1883">
                  <c:v>913.0</c:v>
                </c:pt>
                <c:pt idx="1884">
                  <c:v>913.0</c:v>
                </c:pt>
                <c:pt idx="1885">
                  <c:v>913.0</c:v>
                </c:pt>
                <c:pt idx="1886">
                  <c:v>913.0</c:v>
                </c:pt>
                <c:pt idx="1887">
                  <c:v>913.0</c:v>
                </c:pt>
                <c:pt idx="1888">
                  <c:v>913.0</c:v>
                </c:pt>
                <c:pt idx="1889">
                  <c:v>914.0</c:v>
                </c:pt>
                <c:pt idx="1890">
                  <c:v>914.0</c:v>
                </c:pt>
                <c:pt idx="1891">
                  <c:v>915.0</c:v>
                </c:pt>
                <c:pt idx="1892">
                  <c:v>915.0</c:v>
                </c:pt>
                <c:pt idx="1893">
                  <c:v>916.0</c:v>
                </c:pt>
                <c:pt idx="1894">
                  <c:v>917.0</c:v>
                </c:pt>
                <c:pt idx="1895">
                  <c:v>918.0</c:v>
                </c:pt>
                <c:pt idx="1896">
                  <c:v>919.0</c:v>
                </c:pt>
                <c:pt idx="1897">
                  <c:v>919.0</c:v>
                </c:pt>
                <c:pt idx="1898">
                  <c:v>919.0</c:v>
                </c:pt>
                <c:pt idx="1899">
                  <c:v>919.0</c:v>
                </c:pt>
                <c:pt idx="1900">
                  <c:v>919.0</c:v>
                </c:pt>
                <c:pt idx="1901">
                  <c:v>920.0</c:v>
                </c:pt>
                <c:pt idx="1902">
                  <c:v>921.0</c:v>
                </c:pt>
                <c:pt idx="1903">
                  <c:v>922.0</c:v>
                </c:pt>
                <c:pt idx="1904">
                  <c:v>923.0</c:v>
                </c:pt>
                <c:pt idx="1905">
                  <c:v>923.0</c:v>
                </c:pt>
                <c:pt idx="1906">
                  <c:v>924.0</c:v>
                </c:pt>
                <c:pt idx="1907">
                  <c:v>925.0</c:v>
                </c:pt>
                <c:pt idx="1908">
                  <c:v>926.0</c:v>
                </c:pt>
                <c:pt idx="1909">
                  <c:v>927.0</c:v>
                </c:pt>
                <c:pt idx="1910">
                  <c:v>928.0</c:v>
                </c:pt>
                <c:pt idx="1911">
                  <c:v>929.0</c:v>
                </c:pt>
                <c:pt idx="1912">
                  <c:v>929.0</c:v>
                </c:pt>
                <c:pt idx="1913">
                  <c:v>930.0</c:v>
                </c:pt>
                <c:pt idx="1914">
                  <c:v>930.0</c:v>
                </c:pt>
                <c:pt idx="1915">
                  <c:v>930.0</c:v>
                </c:pt>
                <c:pt idx="1916">
                  <c:v>930.0</c:v>
                </c:pt>
                <c:pt idx="1917">
                  <c:v>931.0</c:v>
                </c:pt>
                <c:pt idx="1918">
                  <c:v>932.0</c:v>
                </c:pt>
                <c:pt idx="1919">
                  <c:v>932.0</c:v>
                </c:pt>
                <c:pt idx="1920">
                  <c:v>932.0</c:v>
                </c:pt>
                <c:pt idx="1921">
                  <c:v>933.0</c:v>
                </c:pt>
                <c:pt idx="1922">
                  <c:v>934.0</c:v>
                </c:pt>
                <c:pt idx="1923">
                  <c:v>935.0</c:v>
                </c:pt>
                <c:pt idx="1924">
                  <c:v>936.0</c:v>
                </c:pt>
                <c:pt idx="1925">
                  <c:v>936.0</c:v>
                </c:pt>
                <c:pt idx="1926">
                  <c:v>937.0</c:v>
                </c:pt>
                <c:pt idx="1927">
                  <c:v>937.0</c:v>
                </c:pt>
                <c:pt idx="1928">
                  <c:v>937.0</c:v>
                </c:pt>
                <c:pt idx="1929">
                  <c:v>938.0</c:v>
                </c:pt>
                <c:pt idx="1930">
                  <c:v>939.0</c:v>
                </c:pt>
                <c:pt idx="1931">
                  <c:v>940.0</c:v>
                </c:pt>
                <c:pt idx="1932">
                  <c:v>941.0</c:v>
                </c:pt>
                <c:pt idx="1933">
                  <c:v>942.0</c:v>
                </c:pt>
                <c:pt idx="1934">
                  <c:v>943.0</c:v>
                </c:pt>
                <c:pt idx="1935">
                  <c:v>943.0</c:v>
                </c:pt>
                <c:pt idx="1936">
                  <c:v>944.0</c:v>
                </c:pt>
                <c:pt idx="1937">
                  <c:v>945.0</c:v>
                </c:pt>
                <c:pt idx="1938">
                  <c:v>945.0</c:v>
                </c:pt>
                <c:pt idx="1939">
                  <c:v>945.0</c:v>
                </c:pt>
                <c:pt idx="1940">
                  <c:v>945.0</c:v>
                </c:pt>
                <c:pt idx="1941">
                  <c:v>945.0</c:v>
                </c:pt>
                <c:pt idx="1942">
                  <c:v>945.0</c:v>
                </c:pt>
                <c:pt idx="1943">
                  <c:v>945.0</c:v>
                </c:pt>
                <c:pt idx="1944">
                  <c:v>945.0</c:v>
                </c:pt>
                <c:pt idx="1945">
                  <c:v>945.0</c:v>
                </c:pt>
                <c:pt idx="1946">
                  <c:v>945.0</c:v>
                </c:pt>
                <c:pt idx="1947">
                  <c:v>945.0</c:v>
                </c:pt>
                <c:pt idx="1948">
                  <c:v>946.0</c:v>
                </c:pt>
                <c:pt idx="1949">
                  <c:v>947.0</c:v>
                </c:pt>
                <c:pt idx="1950">
                  <c:v>948.0</c:v>
                </c:pt>
                <c:pt idx="1951">
                  <c:v>948.0</c:v>
                </c:pt>
                <c:pt idx="1952">
                  <c:v>948.0</c:v>
                </c:pt>
                <c:pt idx="1953">
                  <c:v>948.0</c:v>
                </c:pt>
                <c:pt idx="1954">
                  <c:v>949.0</c:v>
                </c:pt>
                <c:pt idx="1955">
                  <c:v>949.0</c:v>
                </c:pt>
                <c:pt idx="1956">
                  <c:v>949.0</c:v>
                </c:pt>
                <c:pt idx="1957">
                  <c:v>950.0</c:v>
                </c:pt>
                <c:pt idx="1958">
                  <c:v>951.0</c:v>
                </c:pt>
                <c:pt idx="1959">
                  <c:v>952.0</c:v>
                </c:pt>
                <c:pt idx="1960">
                  <c:v>953.0</c:v>
                </c:pt>
                <c:pt idx="1961">
                  <c:v>953.0</c:v>
                </c:pt>
                <c:pt idx="1962">
                  <c:v>954.0</c:v>
                </c:pt>
                <c:pt idx="1963">
                  <c:v>955.0</c:v>
                </c:pt>
                <c:pt idx="1964">
                  <c:v>955.0</c:v>
                </c:pt>
                <c:pt idx="1965">
                  <c:v>955.0</c:v>
                </c:pt>
                <c:pt idx="1966">
                  <c:v>955.0</c:v>
                </c:pt>
                <c:pt idx="1967">
                  <c:v>956.0</c:v>
                </c:pt>
                <c:pt idx="1968">
                  <c:v>956.0</c:v>
                </c:pt>
                <c:pt idx="1969">
                  <c:v>956.0</c:v>
                </c:pt>
                <c:pt idx="1970">
                  <c:v>956.0</c:v>
                </c:pt>
                <c:pt idx="1971">
                  <c:v>957.0</c:v>
                </c:pt>
                <c:pt idx="1972">
                  <c:v>957.0</c:v>
                </c:pt>
                <c:pt idx="1973">
                  <c:v>958.0</c:v>
                </c:pt>
                <c:pt idx="1974">
                  <c:v>958.0</c:v>
                </c:pt>
                <c:pt idx="1975">
                  <c:v>958.0</c:v>
                </c:pt>
                <c:pt idx="1976">
                  <c:v>958.0</c:v>
                </c:pt>
                <c:pt idx="1977">
                  <c:v>958.0</c:v>
                </c:pt>
                <c:pt idx="1978">
                  <c:v>959.0</c:v>
                </c:pt>
                <c:pt idx="1979">
                  <c:v>959.0</c:v>
                </c:pt>
                <c:pt idx="1980">
                  <c:v>960.0</c:v>
                </c:pt>
                <c:pt idx="1981">
                  <c:v>960.0</c:v>
                </c:pt>
                <c:pt idx="1982">
                  <c:v>961.0</c:v>
                </c:pt>
                <c:pt idx="1983">
                  <c:v>962.0</c:v>
                </c:pt>
                <c:pt idx="1984">
                  <c:v>963.0</c:v>
                </c:pt>
                <c:pt idx="1985">
                  <c:v>964.0</c:v>
                </c:pt>
                <c:pt idx="1986">
                  <c:v>965.0</c:v>
                </c:pt>
                <c:pt idx="1987">
                  <c:v>966.0</c:v>
                </c:pt>
                <c:pt idx="1988">
                  <c:v>967.0</c:v>
                </c:pt>
                <c:pt idx="1989">
                  <c:v>968.0</c:v>
                </c:pt>
                <c:pt idx="1990">
                  <c:v>969.0</c:v>
                </c:pt>
                <c:pt idx="1991">
                  <c:v>970.0</c:v>
                </c:pt>
                <c:pt idx="1992">
                  <c:v>971.0</c:v>
                </c:pt>
                <c:pt idx="1993">
                  <c:v>972.0</c:v>
                </c:pt>
                <c:pt idx="1994">
                  <c:v>973.0</c:v>
                </c:pt>
                <c:pt idx="1995">
                  <c:v>974.0</c:v>
                </c:pt>
                <c:pt idx="1996">
                  <c:v>975.0</c:v>
                </c:pt>
                <c:pt idx="1997">
                  <c:v>976.0</c:v>
                </c:pt>
                <c:pt idx="1998">
                  <c:v>977.0</c:v>
                </c:pt>
                <c:pt idx="1999">
                  <c:v>978.0</c:v>
                </c:pt>
                <c:pt idx="2000">
                  <c:v>979.0</c:v>
                </c:pt>
                <c:pt idx="2001">
                  <c:v>980.0</c:v>
                </c:pt>
                <c:pt idx="2002">
                  <c:v>980.0</c:v>
                </c:pt>
                <c:pt idx="2003">
                  <c:v>981.0</c:v>
                </c:pt>
                <c:pt idx="2004">
                  <c:v>981.0</c:v>
                </c:pt>
                <c:pt idx="2005">
                  <c:v>981.0</c:v>
                </c:pt>
                <c:pt idx="2006">
                  <c:v>982.0</c:v>
                </c:pt>
                <c:pt idx="2007">
                  <c:v>982.0</c:v>
                </c:pt>
                <c:pt idx="2008">
                  <c:v>983.0</c:v>
                </c:pt>
                <c:pt idx="2009">
                  <c:v>983.0</c:v>
                </c:pt>
                <c:pt idx="2010">
                  <c:v>984.0</c:v>
                </c:pt>
                <c:pt idx="2011">
                  <c:v>985.0</c:v>
                </c:pt>
                <c:pt idx="2012">
                  <c:v>985.0</c:v>
                </c:pt>
                <c:pt idx="2013">
                  <c:v>985.0</c:v>
                </c:pt>
                <c:pt idx="2014">
                  <c:v>986.0</c:v>
                </c:pt>
                <c:pt idx="2015">
                  <c:v>987.0</c:v>
                </c:pt>
                <c:pt idx="2016">
                  <c:v>988.0</c:v>
                </c:pt>
                <c:pt idx="2017">
                  <c:v>988.0</c:v>
                </c:pt>
                <c:pt idx="2018">
                  <c:v>988.0</c:v>
                </c:pt>
                <c:pt idx="2019">
                  <c:v>988.0</c:v>
                </c:pt>
                <c:pt idx="2020">
                  <c:v>988.0</c:v>
                </c:pt>
                <c:pt idx="2021">
                  <c:v>988.0</c:v>
                </c:pt>
                <c:pt idx="2022">
                  <c:v>988.0</c:v>
                </c:pt>
                <c:pt idx="2023">
                  <c:v>988.0</c:v>
                </c:pt>
                <c:pt idx="2024">
                  <c:v>988.0</c:v>
                </c:pt>
                <c:pt idx="2025">
                  <c:v>988.0</c:v>
                </c:pt>
                <c:pt idx="2026">
                  <c:v>988.0</c:v>
                </c:pt>
                <c:pt idx="2027">
                  <c:v>988.0</c:v>
                </c:pt>
                <c:pt idx="2028">
                  <c:v>988.0</c:v>
                </c:pt>
                <c:pt idx="2029">
                  <c:v>989.0</c:v>
                </c:pt>
                <c:pt idx="2030">
                  <c:v>990.0</c:v>
                </c:pt>
                <c:pt idx="2031">
                  <c:v>990.0</c:v>
                </c:pt>
                <c:pt idx="2032">
                  <c:v>991.0</c:v>
                </c:pt>
                <c:pt idx="2033">
                  <c:v>991.0</c:v>
                </c:pt>
                <c:pt idx="2034">
                  <c:v>992.0</c:v>
                </c:pt>
                <c:pt idx="2035">
                  <c:v>992.0</c:v>
                </c:pt>
                <c:pt idx="2036">
                  <c:v>992.0</c:v>
                </c:pt>
                <c:pt idx="2037">
                  <c:v>992.0</c:v>
                </c:pt>
                <c:pt idx="2038">
                  <c:v>992.0</c:v>
                </c:pt>
                <c:pt idx="2039">
                  <c:v>993.0</c:v>
                </c:pt>
                <c:pt idx="2040">
                  <c:v>993.0</c:v>
                </c:pt>
                <c:pt idx="2041">
                  <c:v>993.0</c:v>
                </c:pt>
                <c:pt idx="2042">
                  <c:v>993.0</c:v>
                </c:pt>
                <c:pt idx="2043">
                  <c:v>993.0</c:v>
                </c:pt>
                <c:pt idx="2044">
                  <c:v>993.0</c:v>
                </c:pt>
                <c:pt idx="2045">
                  <c:v>993.0</c:v>
                </c:pt>
                <c:pt idx="2046">
                  <c:v>993.0</c:v>
                </c:pt>
                <c:pt idx="2047">
                  <c:v>993.0</c:v>
                </c:pt>
                <c:pt idx="2048">
                  <c:v>994.0</c:v>
                </c:pt>
                <c:pt idx="2049">
                  <c:v>995.0</c:v>
                </c:pt>
                <c:pt idx="2050">
                  <c:v>995.0</c:v>
                </c:pt>
                <c:pt idx="2051">
                  <c:v>995.0</c:v>
                </c:pt>
                <c:pt idx="2052">
                  <c:v>996.0</c:v>
                </c:pt>
                <c:pt idx="2053">
                  <c:v>996.0</c:v>
                </c:pt>
                <c:pt idx="2054">
                  <c:v>997.0</c:v>
                </c:pt>
                <c:pt idx="2055">
                  <c:v>998.0</c:v>
                </c:pt>
                <c:pt idx="2056">
                  <c:v>999.0</c:v>
                </c:pt>
                <c:pt idx="2057">
                  <c:v>999.0</c:v>
                </c:pt>
                <c:pt idx="2058">
                  <c:v>1000.0</c:v>
                </c:pt>
                <c:pt idx="2059">
                  <c:v>1000.0</c:v>
                </c:pt>
                <c:pt idx="2060">
                  <c:v>1001.0</c:v>
                </c:pt>
                <c:pt idx="2061">
                  <c:v>1002.0</c:v>
                </c:pt>
                <c:pt idx="2062">
                  <c:v>1002.0</c:v>
                </c:pt>
                <c:pt idx="2063">
                  <c:v>1002.0</c:v>
                </c:pt>
                <c:pt idx="2064">
                  <c:v>1002.0</c:v>
                </c:pt>
                <c:pt idx="2065">
                  <c:v>1003.0</c:v>
                </c:pt>
                <c:pt idx="2066">
                  <c:v>1003.0</c:v>
                </c:pt>
                <c:pt idx="2067">
                  <c:v>1003.0</c:v>
                </c:pt>
                <c:pt idx="2068">
                  <c:v>1004.0</c:v>
                </c:pt>
                <c:pt idx="2069">
                  <c:v>1004.0</c:v>
                </c:pt>
                <c:pt idx="2070">
                  <c:v>1005.0</c:v>
                </c:pt>
                <c:pt idx="2071">
                  <c:v>1005.0</c:v>
                </c:pt>
                <c:pt idx="2072">
                  <c:v>1006.0</c:v>
                </c:pt>
                <c:pt idx="2073">
                  <c:v>1007.0</c:v>
                </c:pt>
                <c:pt idx="2074">
                  <c:v>1007.0</c:v>
                </c:pt>
                <c:pt idx="2075">
                  <c:v>1007.0</c:v>
                </c:pt>
                <c:pt idx="2076">
                  <c:v>1007.0</c:v>
                </c:pt>
                <c:pt idx="2077">
                  <c:v>1007.0</c:v>
                </c:pt>
                <c:pt idx="2078">
                  <c:v>1007.0</c:v>
                </c:pt>
                <c:pt idx="2079">
                  <c:v>1007.0</c:v>
                </c:pt>
                <c:pt idx="2080">
                  <c:v>1007.0</c:v>
                </c:pt>
                <c:pt idx="2081">
                  <c:v>1008.0</c:v>
                </c:pt>
                <c:pt idx="2082">
                  <c:v>1008.0</c:v>
                </c:pt>
                <c:pt idx="2083">
                  <c:v>1008.0</c:v>
                </c:pt>
                <c:pt idx="2084">
                  <c:v>1008.0</c:v>
                </c:pt>
                <c:pt idx="2085">
                  <c:v>1009.0</c:v>
                </c:pt>
                <c:pt idx="2086">
                  <c:v>1009.0</c:v>
                </c:pt>
                <c:pt idx="2087">
                  <c:v>1009.0</c:v>
                </c:pt>
                <c:pt idx="2088">
                  <c:v>1010.0</c:v>
                </c:pt>
                <c:pt idx="2089">
                  <c:v>1011.0</c:v>
                </c:pt>
                <c:pt idx="2090">
                  <c:v>1012.0</c:v>
                </c:pt>
                <c:pt idx="2091">
                  <c:v>1013.0</c:v>
                </c:pt>
                <c:pt idx="2092">
                  <c:v>1014.0</c:v>
                </c:pt>
                <c:pt idx="2093">
                  <c:v>1015.0</c:v>
                </c:pt>
                <c:pt idx="2094">
                  <c:v>1016.0</c:v>
                </c:pt>
                <c:pt idx="2095">
                  <c:v>1016.0</c:v>
                </c:pt>
                <c:pt idx="2096">
                  <c:v>1017.0</c:v>
                </c:pt>
                <c:pt idx="2097">
                  <c:v>1018.0</c:v>
                </c:pt>
                <c:pt idx="2098">
                  <c:v>1019.0</c:v>
                </c:pt>
                <c:pt idx="2099">
                  <c:v>1020.0</c:v>
                </c:pt>
                <c:pt idx="2100">
                  <c:v>1020.0</c:v>
                </c:pt>
                <c:pt idx="2101">
                  <c:v>1020.0</c:v>
                </c:pt>
                <c:pt idx="2102">
                  <c:v>1020.0</c:v>
                </c:pt>
                <c:pt idx="2103">
                  <c:v>1020.0</c:v>
                </c:pt>
                <c:pt idx="2104">
                  <c:v>1020.0</c:v>
                </c:pt>
                <c:pt idx="2105">
                  <c:v>1020.0</c:v>
                </c:pt>
                <c:pt idx="2106">
                  <c:v>1021.0</c:v>
                </c:pt>
                <c:pt idx="2107">
                  <c:v>1022.0</c:v>
                </c:pt>
                <c:pt idx="2108">
                  <c:v>1023.0</c:v>
                </c:pt>
                <c:pt idx="2109">
                  <c:v>1024.0</c:v>
                </c:pt>
                <c:pt idx="2110">
                  <c:v>1025.0</c:v>
                </c:pt>
                <c:pt idx="2111">
                  <c:v>1026.0</c:v>
                </c:pt>
                <c:pt idx="2112">
                  <c:v>1027.0</c:v>
                </c:pt>
                <c:pt idx="2113">
                  <c:v>1028.0</c:v>
                </c:pt>
                <c:pt idx="2114">
                  <c:v>1029.0</c:v>
                </c:pt>
                <c:pt idx="2115">
                  <c:v>1029.0</c:v>
                </c:pt>
                <c:pt idx="2116">
                  <c:v>1029.0</c:v>
                </c:pt>
                <c:pt idx="2117">
                  <c:v>1030.0</c:v>
                </c:pt>
                <c:pt idx="2118">
                  <c:v>1031.0</c:v>
                </c:pt>
                <c:pt idx="2119">
                  <c:v>1032.0</c:v>
                </c:pt>
                <c:pt idx="2120">
                  <c:v>1033.0</c:v>
                </c:pt>
                <c:pt idx="2121">
                  <c:v>1033.0</c:v>
                </c:pt>
                <c:pt idx="2122">
                  <c:v>1034.0</c:v>
                </c:pt>
                <c:pt idx="2123">
                  <c:v>1035.0</c:v>
                </c:pt>
                <c:pt idx="2124">
                  <c:v>1035.0</c:v>
                </c:pt>
                <c:pt idx="2125">
                  <c:v>1036.0</c:v>
                </c:pt>
                <c:pt idx="2126">
                  <c:v>1036.0</c:v>
                </c:pt>
                <c:pt idx="2127">
                  <c:v>1036.0</c:v>
                </c:pt>
                <c:pt idx="2128">
                  <c:v>1037.0</c:v>
                </c:pt>
                <c:pt idx="2129">
                  <c:v>1038.0</c:v>
                </c:pt>
                <c:pt idx="2130">
                  <c:v>1039.0</c:v>
                </c:pt>
                <c:pt idx="2131">
                  <c:v>1040.0</c:v>
                </c:pt>
                <c:pt idx="2132">
                  <c:v>1040.0</c:v>
                </c:pt>
                <c:pt idx="2133">
                  <c:v>1041.0</c:v>
                </c:pt>
                <c:pt idx="2134">
                  <c:v>1041.0</c:v>
                </c:pt>
                <c:pt idx="2135">
                  <c:v>1042.0</c:v>
                </c:pt>
                <c:pt idx="2136">
                  <c:v>1042.0</c:v>
                </c:pt>
                <c:pt idx="2137">
                  <c:v>1043.0</c:v>
                </c:pt>
                <c:pt idx="2138">
                  <c:v>1043.0</c:v>
                </c:pt>
                <c:pt idx="2139">
                  <c:v>1044.0</c:v>
                </c:pt>
                <c:pt idx="2140">
                  <c:v>1044.0</c:v>
                </c:pt>
                <c:pt idx="2141">
                  <c:v>1045.0</c:v>
                </c:pt>
                <c:pt idx="2142">
                  <c:v>1046.0</c:v>
                </c:pt>
                <c:pt idx="2143">
                  <c:v>1046.0</c:v>
                </c:pt>
                <c:pt idx="2144">
                  <c:v>1046.0</c:v>
                </c:pt>
                <c:pt idx="2145">
                  <c:v>1047.0</c:v>
                </c:pt>
                <c:pt idx="2146">
                  <c:v>1048.0</c:v>
                </c:pt>
                <c:pt idx="2147">
                  <c:v>1049.0</c:v>
                </c:pt>
                <c:pt idx="2148">
                  <c:v>1050.0</c:v>
                </c:pt>
                <c:pt idx="2149">
                  <c:v>1050.0</c:v>
                </c:pt>
                <c:pt idx="2150">
                  <c:v>1050.0</c:v>
                </c:pt>
                <c:pt idx="2151">
                  <c:v>1051.0</c:v>
                </c:pt>
                <c:pt idx="2152">
                  <c:v>1052.0</c:v>
                </c:pt>
                <c:pt idx="2153">
                  <c:v>1053.0</c:v>
                </c:pt>
                <c:pt idx="2154">
                  <c:v>1054.0</c:v>
                </c:pt>
                <c:pt idx="2155">
                  <c:v>1054.0</c:v>
                </c:pt>
                <c:pt idx="2156">
                  <c:v>1055.0</c:v>
                </c:pt>
                <c:pt idx="2157">
                  <c:v>1056.0</c:v>
                </c:pt>
                <c:pt idx="2158">
                  <c:v>1056.0</c:v>
                </c:pt>
                <c:pt idx="2159">
                  <c:v>1057.0</c:v>
                </c:pt>
                <c:pt idx="2160">
                  <c:v>1057.0</c:v>
                </c:pt>
                <c:pt idx="2161">
                  <c:v>1058.0</c:v>
                </c:pt>
                <c:pt idx="2162">
                  <c:v>1058.0</c:v>
                </c:pt>
                <c:pt idx="2163">
                  <c:v>1058.0</c:v>
                </c:pt>
                <c:pt idx="2164">
                  <c:v>1058.0</c:v>
                </c:pt>
                <c:pt idx="2165">
                  <c:v>1058.0</c:v>
                </c:pt>
                <c:pt idx="2166">
                  <c:v>1059.0</c:v>
                </c:pt>
                <c:pt idx="2167">
                  <c:v>1059.0</c:v>
                </c:pt>
                <c:pt idx="2168">
                  <c:v>1060.0</c:v>
                </c:pt>
                <c:pt idx="2169">
                  <c:v>1061.0</c:v>
                </c:pt>
                <c:pt idx="2170">
                  <c:v>1062.0</c:v>
                </c:pt>
                <c:pt idx="2171">
                  <c:v>1062.0</c:v>
                </c:pt>
                <c:pt idx="2172">
                  <c:v>1062.0</c:v>
                </c:pt>
                <c:pt idx="2173">
                  <c:v>1062.0</c:v>
                </c:pt>
                <c:pt idx="2174">
                  <c:v>1062.0</c:v>
                </c:pt>
                <c:pt idx="2175">
                  <c:v>1063.0</c:v>
                </c:pt>
                <c:pt idx="2176">
                  <c:v>1064.0</c:v>
                </c:pt>
                <c:pt idx="2177">
                  <c:v>1064.0</c:v>
                </c:pt>
                <c:pt idx="2178">
                  <c:v>1064.0</c:v>
                </c:pt>
                <c:pt idx="2179">
                  <c:v>1064.0</c:v>
                </c:pt>
                <c:pt idx="2180">
                  <c:v>1064.0</c:v>
                </c:pt>
                <c:pt idx="2181">
                  <c:v>1064.0</c:v>
                </c:pt>
                <c:pt idx="2182">
                  <c:v>1065.0</c:v>
                </c:pt>
                <c:pt idx="2183">
                  <c:v>1065.0</c:v>
                </c:pt>
                <c:pt idx="2184">
                  <c:v>1066.0</c:v>
                </c:pt>
                <c:pt idx="2185">
                  <c:v>1066.0</c:v>
                </c:pt>
                <c:pt idx="2186">
                  <c:v>1066.0</c:v>
                </c:pt>
                <c:pt idx="2187">
                  <c:v>1066.0</c:v>
                </c:pt>
                <c:pt idx="2188">
                  <c:v>1066.0</c:v>
                </c:pt>
                <c:pt idx="2189">
                  <c:v>1067.0</c:v>
                </c:pt>
                <c:pt idx="2190">
                  <c:v>1068.0</c:v>
                </c:pt>
                <c:pt idx="2191">
                  <c:v>1069.0</c:v>
                </c:pt>
                <c:pt idx="2192">
                  <c:v>1070.0</c:v>
                </c:pt>
                <c:pt idx="2193">
                  <c:v>1071.0</c:v>
                </c:pt>
                <c:pt idx="2194">
                  <c:v>1072.0</c:v>
                </c:pt>
                <c:pt idx="2195">
                  <c:v>1073.0</c:v>
                </c:pt>
                <c:pt idx="2196">
                  <c:v>1074.0</c:v>
                </c:pt>
                <c:pt idx="2197">
                  <c:v>1075.0</c:v>
                </c:pt>
                <c:pt idx="2198">
                  <c:v>1076.0</c:v>
                </c:pt>
                <c:pt idx="2199">
                  <c:v>1077.0</c:v>
                </c:pt>
                <c:pt idx="2200">
                  <c:v>1078.0</c:v>
                </c:pt>
                <c:pt idx="2201">
                  <c:v>1079.0</c:v>
                </c:pt>
                <c:pt idx="2202">
                  <c:v>1080.0</c:v>
                </c:pt>
                <c:pt idx="2203">
                  <c:v>1081.0</c:v>
                </c:pt>
                <c:pt idx="2204">
                  <c:v>1081.0</c:v>
                </c:pt>
                <c:pt idx="2205">
                  <c:v>1081.0</c:v>
                </c:pt>
                <c:pt idx="2206">
                  <c:v>1082.0</c:v>
                </c:pt>
                <c:pt idx="2207">
                  <c:v>1083.0</c:v>
                </c:pt>
                <c:pt idx="2208">
                  <c:v>1084.0</c:v>
                </c:pt>
                <c:pt idx="2209">
                  <c:v>1084.0</c:v>
                </c:pt>
                <c:pt idx="2210">
                  <c:v>1084.0</c:v>
                </c:pt>
                <c:pt idx="2211">
                  <c:v>1084.0</c:v>
                </c:pt>
                <c:pt idx="2212">
                  <c:v>1084.0</c:v>
                </c:pt>
                <c:pt idx="2213">
                  <c:v>1084.0</c:v>
                </c:pt>
                <c:pt idx="2214">
                  <c:v>1084.0</c:v>
                </c:pt>
                <c:pt idx="2215">
                  <c:v>1084.0</c:v>
                </c:pt>
                <c:pt idx="2216">
                  <c:v>1084.0</c:v>
                </c:pt>
                <c:pt idx="2217">
                  <c:v>1084.0</c:v>
                </c:pt>
                <c:pt idx="2218">
                  <c:v>1085.0</c:v>
                </c:pt>
                <c:pt idx="2219">
                  <c:v>1085.0</c:v>
                </c:pt>
                <c:pt idx="2220">
                  <c:v>1085.0</c:v>
                </c:pt>
                <c:pt idx="2221">
                  <c:v>1085.0</c:v>
                </c:pt>
                <c:pt idx="2222">
                  <c:v>1085.0</c:v>
                </c:pt>
                <c:pt idx="2223">
                  <c:v>1086.0</c:v>
                </c:pt>
                <c:pt idx="2224">
                  <c:v>1087.0</c:v>
                </c:pt>
                <c:pt idx="2225">
                  <c:v>1088.0</c:v>
                </c:pt>
                <c:pt idx="2226">
                  <c:v>1089.0</c:v>
                </c:pt>
                <c:pt idx="2227">
                  <c:v>1089.0</c:v>
                </c:pt>
                <c:pt idx="2228">
                  <c:v>1089.0</c:v>
                </c:pt>
                <c:pt idx="2229">
                  <c:v>1089.0</c:v>
                </c:pt>
                <c:pt idx="2230">
                  <c:v>1090.0</c:v>
                </c:pt>
                <c:pt idx="2231">
                  <c:v>1091.0</c:v>
                </c:pt>
                <c:pt idx="2232">
                  <c:v>1091.0</c:v>
                </c:pt>
                <c:pt idx="2233">
                  <c:v>1092.0</c:v>
                </c:pt>
                <c:pt idx="2234">
                  <c:v>1092.0</c:v>
                </c:pt>
                <c:pt idx="2235">
                  <c:v>1093.0</c:v>
                </c:pt>
                <c:pt idx="2236">
                  <c:v>1094.0</c:v>
                </c:pt>
                <c:pt idx="2237">
                  <c:v>1095.0</c:v>
                </c:pt>
                <c:pt idx="2238">
                  <c:v>1096.0</c:v>
                </c:pt>
                <c:pt idx="2239">
                  <c:v>1096.0</c:v>
                </c:pt>
                <c:pt idx="2240">
                  <c:v>1097.0</c:v>
                </c:pt>
                <c:pt idx="2241">
                  <c:v>1097.0</c:v>
                </c:pt>
                <c:pt idx="2242">
                  <c:v>1097.0</c:v>
                </c:pt>
                <c:pt idx="2243">
                  <c:v>1098.0</c:v>
                </c:pt>
                <c:pt idx="2244">
                  <c:v>1098.0</c:v>
                </c:pt>
                <c:pt idx="2245">
                  <c:v>1098.0</c:v>
                </c:pt>
                <c:pt idx="2246">
                  <c:v>1099.0</c:v>
                </c:pt>
                <c:pt idx="2247">
                  <c:v>1100.0</c:v>
                </c:pt>
                <c:pt idx="2248">
                  <c:v>1101.0</c:v>
                </c:pt>
                <c:pt idx="2249">
                  <c:v>1101.0</c:v>
                </c:pt>
                <c:pt idx="2250">
                  <c:v>1101.0</c:v>
                </c:pt>
                <c:pt idx="2251">
                  <c:v>1101.0</c:v>
                </c:pt>
                <c:pt idx="2252">
                  <c:v>1102.0</c:v>
                </c:pt>
                <c:pt idx="2253">
                  <c:v>1103.0</c:v>
                </c:pt>
                <c:pt idx="2254">
                  <c:v>1104.0</c:v>
                </c:pt>
                <c:pt idx="2255">
                  <c:v>1104.0</c:v>
                </c:pt>
                <c:pt idx="2256">
                  <c:v>1104.0</c:v>
                </c:pt>
                <c:pt idx="2257">
                  <c:v>1105.0</c:v>
                </c:pt>
                <c:pt idx="2258">
                  <c:v>1105.0</c:v>
                </c:pt>
                <c:pt idx="2259">
                  <c:v>1105.0</c:v>
                </c:pt>
                <c:pt idx="2260">
                  <c:v>1105.0</c:v>
                </c:pt>
                <c:pt idx="2261">
                  <c:v>1105.0</c:v>
                </c:pt>
                <c:pt idx="2262">
                  <c:v>1105.0</c:v>
                </c:pt>
                <c:pt idx="2263">
                  <c:v>1105.0</c:v>
                </c:pt>
                <c:pt idx="2264">
                  <c:v>1105.0</c:v>
                </c:pt>
                <c:pt idx="2265">
                  <c:v>1105.0</c:v>
                </c:pt>
                <c:pt idx="2266">
                  <c:v>1105.0</c:v>
                </c:pt>
                <c:pt idx="2267">
                  <c:v>1106.0</c:v>
                </c:pt>
                <c:pt idx="2268">
                  <c:v>1107.0</c:v>
                </c:pt>
                <c:pt idx="2269">
                  <c:v>1107.0</c:v>
                </c:pt>
                <c:pt idx="2270">
                  <c:v>1107.0</c:v>
                </c:pt>
                <c:pt idx="2271">
                  <c:v>1107.0</c:v>
                </c:pt>
                <c:pt idx="2272">
                  <c:v>1107.0</c:v>
                </c:pt>
                <c:pt idx="2273">
                  <c:v>1107.0</c:v>
                </c:pt>
                <c:pt idx="2274">
                  <c:v>1107.0</c:v>
                </c:pt>
                <c:pt idx="2275">
                  <c:v>1108.0</c:v>
                </c:pt>
                <c:pt idx="2276">
                  <c:v>1109.0</c:v>
                </c:pt>
                <c:pt idx="2277">
                  <c:v>1109.0</c:v>
                </c:pt>
                <c:pt idx="2278">
                  <c:v>1110.0</c:v>
                </c:pt>
                <c:pt idx="2279">
                  <c:v>1111.0</c:v>
                </c:pt>
                <c:pt idx="2280">
                  <c:v>1112.0</c:v>
                </c:pt>
                <c:pt idx="2281">
                  <c:v>1113.0</c:v>
                </c:pt>
                <c:pt idx="2282">
                  <c:v>1114.0</c:v>
                </c:pt>
                <c:pt idx="2283">
                  <c:v>1115.0</c:v>
                </c:pt>
                <c:pt idx="2284">
                  <c:v>1115.0</c:v>
                </c:pt>
                <c:pt idx="2285">
                  <c:v>1116.0</c:v>
                </c:pt>
                <c:pt idx="2286">
                  <c:v>1117.0</c:v>
                </c:pt>
                <c:pt idx="2287">
                  <c:v>1117.0</c:v>
                </c:pt>
                <c:pt idx="2288">
                  <c:v>1117.0</c:v>
                </c:pt>
                <c:pt idx="2289">
                  <c:v>1118.0</c:v>
                </c:pt>
                <c:pt idx="2290">
                  <c:v>1119.0</c:v>
                </c:pt>
                <c:pt idx="2291">
                  <c:v>1120.0</c:v>
                </c:pt>
                <c:pt idx="2292">
                  <c:v>1120.0</c:v>
                </c:pt>
                <c:pt idx="2293">
                  <c:v>1120.0</c:v>
                </c:pt>
                <c:pt idx="2294">
                  <c:v>1121.0</c:v>
                </c:pt>
                <c:pt idx="2295">
                  <c:v>1121.0</c:v>
                </c:pt>
                <c:pt idx="2296">
                  <c:v>1121.0</c:v>
                </c:pt>
                <c:pt idx="2297">
                  <c:v>1121.0</c:v>
                </c:pt>
                <c:pt idx="2298">
                  <c:v>1122.0</c:v>
                </c:pt>
                <c:pt idx="2299">
                  <c:v>1123.0</c:v>
                </c:pt>
                <c:pt idx="2300">
                  <c:v>1124.0</c:v>
                </c:pt>
                <c:pt idx="2301">
                  <c:v>1125.0</c:v>
                </c:pt>
                <c:pt idx="2302">
                  <c:v>1125.0</c:v>
                </c:pt>
                <c:pt idx="2303">
                  <c:v>1125.0</c:v>
                </c:pt>
                <c:pt idx="2304">
                  <c:v>1125.0</c:v>
                </c:pt>
                <c:pt idx="2305">
                  <c:v>1125.0</c:v>
                </c:pt>
                <c:pt idx="2306">
                  <c:v>1125.0</c:v>
                </c:pt>
                <c:pt idx="2307">
                  <c:v>1126.0</c:v>
                </c:pt>
                <c:pt idx="2308">
                  <c:v>1126.0</c:v>
                </c:pt>
                <c:pt idx="2309">
                  <c:v>1127.0</c:v>
                </c:pt>
                <c:pt idx="2310">
                  <c:v>1128.0</c:v>
                </c:pt>
                <c:pt idx="2311">
                  <c:v>1128.0</c:v>
                </c:pt>
                <c:pt idx="2312">
                  <c:v>1128.0</c:v>
                </c:pt>
                <c:pt idx="2313">
                  <c:v>1128.0</c:v>
                </c:pt>
                <c:pt idx="2314">
                  <c:v>1129.0</c:v>
                </c:pt>
                <c:pt idx="2315">
                  <c:v>1130.0</c:v>
                </c:pt>
                <c:pt idx="2316">
                  <c:v>1131.0</c:v>
                </c:pt>
                <c:pt idx="2317">
                  <c:v>1131.0</c:v>
                </c:pt>
                <c:pt idx="2318">
                  <c:v>1132.0</c:v>
                </c:pt>
                <c:pt idx="2319">
                  <c:v>1133.0</c:v>
                </c:pt>
                <c:pt idx="2320">
                  <c:v>1134.0</c:v>
                </c:pt>
                <c:pt idx="2321">
                  <c:v>1134.0</c:v>
                </c:pt>
                <c:pt idx="2322">
                  <c:v>1135.0</c:v>
                </c:pt>
                <c:pt idx="2323">
                  <c:v>1136.0</c:v>
                </c:pt>
                <c:pt idx="2324">
                  <c:v>1136.0</c:v>
                </c:pt>
                <c:pt idx="2325">
                  <c:v>1136.0</c:v>
                </c:pt>
                <c:pt idx="2326">
                  <c:v>1137.0</c:v>
                </c:pt>
                <c:pt idx="2327">
                  <c:v>1137.0</c:v>
                </c:pt>
                <c:pt idx="2328">
                  <c:v>1137.0</c:v>
                </c:pt>
                <c:pt idx="2329">
                  <c:v>1138.0</c:v>
                </c:pt>
                <c:pt idx="2330">
                  <c:v>1138.0</c:v>
                </c:pt>
                <c:pt idx="2331">
                  <c:v>1138.0</c:v>
                </c:pt>
                <c:pt idx="2332">
                  <c:v>1138.0</c:v>
                </c:pt>
                <c:pt idx="2333">
                  <c:v>1138.0</c:v>
                </c:pt>
                <c:pt idx="2334">
                  <c:v>1139.0</c:v>
                </c:pt>
                <c:pt idx="2335">
                  <c:v>1139.0</c:v>
                </c:pt>
                <c:pt idx="2336">
                  <c:v>1139.0</c:v>
                </c:pt>
                <c:pt idx="2337">
                  <c:v>1139.0</c:v>
                </c:pt>
                <c:pt idx="2338">
                  <c:v>1140.0</c:v>
                </c:pt>
                <c:pt idx="2339">
                  <c:v>1141.0</c:v>
                </c:pt>
                <c:pt idx="2340">
                  <c:v>1142.0</c:v>
                </c:pt>
                <c:pt idx="2341">
                  <c:v>1143.0</c:v>
                </c:pt>
                <c:pt idx="2342">
                  <c:v>1144.0</c:v>
                </c:pt>
                <c:pt idx="2343">
                  <c:v>1145.0</c:v>
                </c:pt>
                <c:pt idx="2344">
                  <c:v>1146.0</c:v>
                </c:pt>
                <c:pt idx="2345">
                  <c:v>1147.0</c:v>
                </c:pt>
                <c:pt idx="2346">
                  <c:v>1148.0</c:v>
                </c:pt>
                <c:pt idx="2347">
                  <c:v>1149.0</c:v>
                </c:pt>
                <c:pt idx="2348">
                  <c:v>1150.0</c:v>
                </c:pt>
                <c:pt idx="2349">
                  <c:v>1151.0</c:v>
                </c:pt>
                <c:pt idx="2350">
                  <c:v>1151.0</c:v>
                </c:pt>
                <c:pt idx="2351">
                  <c:v>1151.0</c:v>
                </c:pt>
                <c:pt idx="2352">
                  <c:v>1152.0</c:v>
                </c:pt>
                <c:pt idx="2353">
                  <c:v>1153.0</c:v>
                </c:pt>
                <c:pt idx="2354">
                  <c:v>1154.0</c:v>
                </c:pt>
                <c:pt idx="2355">
                  <c:v>1155.0</c:v>
                </c:pt>
                <c:pt idx="2356">
                  <c:v>1156.0</c:v>
                </c:pt>
                <c:pt idx="2357">
                  <c:v>1157.0</c:v>
                </c:pt>
                <c:pt idx="2358">
                  <c:v>1158.0</c:v>
                </c:pt>
                <c:pt idx="2359">
                  <c:v>1159.0</c:v>
                </c:pt>
                <c:pt idx="2360">
                  <c:v>1160.0</c:v>
                </c:pt>
                <c:pt idx="2361">
                  <c:v>1161.0</c:v>
                </c:pt>
                <c:pt idx="2362">
                  <c:v>1162.0</c:v>
                </c:pt>
                <c:pt idx="2363">
                  <c:v>1163.0</c:v>
                </c:pt>
                <c:pt idx="2364">
                  <c:v>1164.0</c:v>
                </c:pt>
                <c:pt idx="2365">
                  <c:v>1165.0</c:v>
                </c:pt>
                <c:pt idx="2366">
                  <c:v>1166.0</c:v>
                </c:pt>
                <c:pt idx="2367">
                  <c:v>1167.0</c:v>
                </c:pt>
                <c:pt idx="2368">
                  <c:v>1168.0</c:v>
                </c:pt>
                <c:pt idx="2369">
                  <c:v>1169.0</c:v>
                </c:pt>
                <c:pt idx="2370">
                  <c:v>1169.0</c:v>
                </c:pt>
                <c:pt idx="2371">
                  <c:v>1170.0</c:v>
                </c:pt>
                <c:pt idx="2372">
                  <c:v>1171.0</c:v>
                </c:pt>
                <c:pt idx="2373">
                  <c:v>1172.0</c:v>
                </c:pt>
                <c:pt idx="2374">
                  <c:v>1173.0</c:v>
                </c:pt>
                <c:pt idx="2375">
                  <c:v>1174.0</c:v>
                </c:pt>
                <c:pt idx="2376">
                  <c:v>1174.0</c:v>
                </c:pt>
                <c:pt idx="2377">
                  <c:v>1174.0</c:v>
                </c:pt>
                <c:pt idx="2378">
                  <c:v>1175.0</c:v>
                </c:pt>
                <c:pt idx="2379">
                  <c:v>1175.0</c:v>
                </c:pt>
                <c:pt idx="2380">
                  <c:v>1175.0</c:v>
                </c:pt>
                <c:pt idx="2381">
                  <c:v>1175.0</c:v>
                </c:pt>
                <c:pt idx="2382">
                  <c:v>1176.0</c:v>
                </c:pt>
                <c:pt idx="2383">
                  <c:v>1176.0</c:v>
                </c:pt>
                <c:pt idx="2384">
                  <c:v>1176.0</c:v>
                </c:pt>
                <c:pt idx="2385">
                  <c:v>1176.0</c:v>
                </c:pt>
                <c:pt idx="2386">
                  <c:v>1177.0</c:v>
                </c:pt>
                <c:pt idx="2387">
                  <c:v>1178.0</c:v>
                </c:pt>
                <c:pt idx="2388">
                  <c:v>1179.0</c:v>
                </c:pt>
                <c:pt idx="2389">
                  <c:v>1180.0</c:v>
                </c:pt>
                <c:pt idx="2390">
                  <c:v>1181.0</c:v>
                </c:pt>
                <c:pt idx="2391">
                  <c:v>1182.0</c:v>
                </c:pt>
                <c:pt idx="2392">
                  <c:v>1182.0</c:v>
                </c:pt>
                <c:pt idx="2393">
                  <c:v>1183.0</c:v>
                </c:pt>
                <c:pt idx="2394">
                  <c:v>1184.0</c:v>
                </c:pt>
                <c:pt idx="2395">
                  <c:v>1184.0</c:v>
                </c:pt>
                <c:pt idx="2396">
                  <c:v>1184.0</c:v>
                </c:pt>
                <c:pt idx="2397">
                  <c:v>1185.0</c:v>
                </c:pt>
                <c:pt idx="2398">
                  <c:v>1186.0</c:v>
                </c:pt>
                <c:pt idx="2399">
                  <c:v>1186.0</c:v>
                </c:pt>
                <c:pt idx="2400">
                  <c:v>1187.0</c:v>
                </c:pt>
                <c:pt idx="2401">
                  <c:v>1187.0</c:v>
                </c:pt>
                <c:pt idx="2402">
                  <c:v>1188.0</c:v>
                </c:pt>
                <c:pt idx="2403">
                  <c:v>1188.0</c:v>
                </c:pt>
                <c:pt idx="2404">
                  <c:v>1188.0</c:v>
                </c:pt>
                <c:pt idx="2405">
                  <c:v>1188.0</c:v>
                </c:pt>
                <c:pt idx="2406">
                  <c:v>1189.0</c:v>
                </c:pt>
                <c:pt idx="2407">
                  <c:v>1190.0</c:v>
                </c:pt>
                <c:pt idx="2408">
                  <c:v>1191.0</c:v>
                </c:pt>
                <c:pt idx="2409">
                  <c:v>1192.0</c:v>
                </c:pt>
                <c:pt idx="2410">
                  <c:v>1192.0</c:v>
                </c:pt>
                <c:pt idx="2411">
                  <c:v>1193.0</c:v>
                </c:pt>
                <c:pt idx="2412">
                  <c:v>1193.0</c:v>
                </c:pt>
                <c:pt idx="2413">
                  <c:v>1194.0</c:v>
                </c:pt>
                <c:pt idx="2414">
                  <c:v>1195.0</c:v>
                </c:pt>
                <c:pt idx="2415">
                  <c:v>1196.0</c:v>
                </c:pt>
                <c:pt idx="2416">
                  <c:v>1196.0</c:v>
                </c:pt>
                <c:pt idx="2417">
                  <c:v>1197.0</c:v>
                </c:pt>
                <c:pt idx="2418">
                  <c:v>1198.0</c:v>
                </c:pt>
                <c:pt idx="2419">
                  <c:v>1199.0</c:v>
                </c:pt>
                <c:pt idx="2420">
                  <c:v>1200.0</c:v>
                </c:pt>
                <c:pt idx="2421">
                  <c:v>1201.0</c:v>
                </c:pt>
                <c:pt idx="2422">
                  <c:v>1202.0</c:v>
                </c:pt>
                <c:pt idx="2423">
                  <c:v>1203.0</c:v>
                </c:pt>
                <c:pt idx="2424">
                  <c:v>1204.0</c:v>
                </c:pt>
                <c:pt idx="2425">
                  <c:v>1204.0</c:v>
                </c:pt>
                <c:pt idx="2426">
                  <c:v>1204.0</c:v>
                </c:pt>
                <c:pt idx="2427">
                  <c:v>1204.0</c:v>
                </c:pt>
                <c:pt idx="2428">
                  <c:v>1205.0</c:v>
                </c:pt>
                <c:pt idx="2429">
                  <c:v>1206.0</c:v>
                </c:pt>
                <c:pt idx="2430">
                  <c:v>1207.0</c:v>
                </c:pt>
                <c:pt idx="2431">
                  <c:v>1208.0</c:v>
                </c:pt>
                <c:pt idx="2432">
                  <c:v>1208.0</c:v>
                </c:pt>
                <c:pt idx="2433">
                  <c:v>1209.0</c:v>
                </c:pt>
                <c:pt idx="2434">
                  <c:v>1209.0</c:v>
                </c:pt>
                <c:pt idx="2435">
                  <c:v>1210.0</c:v>
                </c:pt>
                <c:pt idx="2436">
                  <c:v>1211.0</c:v>
                </c:pt>
                <c:pt idx="2437">
                  <c:v>1212.0</c:v>
                </c:pt>
                <c:pt idx="2438">
                  <c:v>1212.0</c:v>
                </c:pt>
                <c:pt idx="2439">
                  <c:v>1213.0</c:v>
                </c:pt>
                <c:pt idx="2440">
                  <c:v>1214.0</c:v>
                </c:pt>
                <c:pt idx="2441">
                  <c:v>1215.0</c:v>
                </c:pt>
                <c:pt idx="2442">
                  <c:v>1215.0</c:v>
                </c:pt>
                <c:pt idx="2443">
                  <c:v>1215.0</c:v>
                </c:pt>
                <c:pt idx="2444">
                  <c:v>1215.0</c:v>
                </c:pt>
                <c:pt idx="2445">
                  <c:v>1216.0</c:v>
                </c:pt>
                <c:pt idx="2446">
                  <c:v>1217.0</c:v>
                </c:pt>
                <c:pt idx="2447">
                  <c:v>1218.0</c:v>
                </c:pt>
                <c:pt idx="2448">
                  <c:v>1219.0</c:v>
                </c:pt>
                <c:pt idx="2449">
                  <c:v>1220.0</c:v>
                </c:pt>
                <c:pt idx="2450">
                  <c:v>1221.0</c:v>
                </c:pt>
                <c:pt idx="2451">
                  <c:v>1221.0</c:v>
                </c:pt>
                <c:pt idx="2452">
                  <c:v>1221.0</c:v>
                </c:pt>
                <c:pt idx="2453">
                  <c:v>1222.0</c:v>
                </c:pt>
                <c:pt idx="2454">
                  <c:v>1223.0</c:v>
                </c:pt>
                <c:pt idx="2455">
                  <c:v>1223.0</c:v>
                </c:pt>
                <c:pt idx="2456">
                  <c:v>1223.0</c:v>
                </c:pt>
                <c:pt idx="2457">
                  <c:v>1223.0</c:v>
                </c:pt>
                <c:pt idx="2458">
                  <c:v>1223.0</c:v>
                </c:pt>
                <c:pt idx="2459">
                  <c:v>1223.0</c:v>
                </c:pt>
                <c:pt idx="2460">
                  <c:v>1223.0</c:v>
                </c:pt>
                <c:pt idx="2461">
                  <c:v>1223.0</c:v>
                </c:pt>
                <c:pt idx="2462">
                  <c:v>1224.0</c:v>
                </c:pt>
                <c:pt idx="2463">
                  <c:v>1225.0</c:v>
                </c:pt>
                <c:pt idx="2464">
                  <c:v>1225.0</c:v>
                </c:pt>
                <c:pt idx="2465">
                  <c:v>1225.0</c:v>
                </c:pt>
                <c:pt idx="2466">
                  <c:v>1225.0</c:v>
                </c:pt>
                <c:pt idx="2467">
                  <c:v>1226.0</c:v>
                </c:pt>
                <c:pt idx="2468">
                  <c:v>1226.0</c:v>
                </c:pt>
                <c:pt idx="2469">
                  <c:v>1226.0</c:v>
                </c:pt>
                <c:pt idx="2470">
                  <c:v>1227.0</c:v>
                </c:pt>
                <c:pt idx="2471">
                  <c:v>1228.0</c:v>
                </c:pt>
                <c:pt idx="2472">
                  <c:v>1228.0</c:v>
                </c:pt>
                <c:pt idx="2473">
                  <c:v>1228.0</c:v>
                </c:pt>
                <c:pt idx="2474">
                  <c:v>1229.0</c:v>
                </c:pt>
                <c:pt idx="2475">
                  <c:v>1229.0</c:v>
                </c:pt>
                <c:pt idx="2476">
                  <c:v>1230.0</c:v>
                </c:pt>
                <c:pt idx="2477">
                  <c:v>1230.0</c:v>
                </c:pt>
                <c:pt idx="2478">
                  <c:v>1230.0</c:v>
                </c:pt>
                <c:pt idx="2479">
                  <c:v>1231.0</c:v>
                </c:pt>
                <c:pt idx="2480">
                  <c:v>1232.0</c:v>
                </c:pt>
                <c:pt idx="2481">
                  <c:v>1233.0</c:v>
                </c:pt>
                <c:pt idx="2482">
                  <c:v>1234.0</c:v>
                </c:pt>
                <c:pt idx="2483">
                  <c:v>1235.0</c:v>
                </c:pt>
                <c:pt idx="2484">
                  <c:v>1236.0</c:v>
                </c:pt>
                <c:pt idx="2485">
                  <c:v>1237.0</c:v>
                </c:pt>
                <c:pt idx="2486">
                  <c:v>1238.0</c:v>
                </c:pt>
                <c:pt idx="2487">
                  <c:v>1239.0</c:v>
                </c:pt>
                <c:pt idx="2488">
                  <c:v>1240.0</c:v>
                </c:pt>
                <c:pt idx="2489">
                  <c:v>1241.0</c:v>
                </c:pt>
                <c:pt idx="2490">
                  <c:v>1242.0</c:v>
                </c:pt>
                <c:pt idx="2491">
                  <c:v>1243.0</c:v>
                </c:pt>
                <c:pt idx="2492">
                  <c:v>1243.0</c:v>
                </c:pt>
                <c:pt idx="2493">
                  <c:v>1243.0</c:v>
                </c:pt>
                <c:pt idx="2494">
                  <c:v>1244.0</c:v>
                </c:pt>
                <c:pt idx="2495">
                  <c:v>1245.0</c:v>
                </c:pt>
                <c:pt idx="2496">
                  <c:v>1246.0</c:v>
                </c:pt>
                <c:pt idx="2497">
                  <c:v>1247.0</c:v>
                </c:pt>
                <c:pt idx="2498">
                  <c:v>1247.0</c:v>
                </c:pt>
                <c:pt idx="2499">
                  <c:v>1248.0</c:v>
                </c:pt>
                <c:pt idx="2500">
                  <c:v>1249.0</c:v>
                </c:pt>
                <c:pt idx="2501">
                  <c:v>1249.0</c:v>
                </c:pt>
                <c:pt idx="2502">
                  <c:v>1249.0</c:v>
                </c:pt>
                <c:pt idx="2503">
                  <c:v>1249.0</c:v>
                </c:pt>
                <c:pt idx="2504">
                  <c:v>1250.0</c:v>
                </c:pt>
                <c:pt idx="2505">
                  <c:v>1251.0</c:v>
                </c:pt>
                <c:pt idx="2506">
                  <c:v>1251.0</c:v>
                </c:pt>
                <c:pt idx="2507">
                  <c:v>1252.0</c:v>
                </c:pt>
                <c:pt idx="2508">
                  <c:v>1253.0</c:v>
                </c:pt>
                <c:pt idx="2509">
                  <c:v>1253.0</c:v>
                </c:pt>
                <c:pt idx="2510">
                  <c:v>1254.0</c:v>
                </c:pt>
                <c:pt idx="2511">
                  <c:v>1255.0</c:v>
                </c:pt>
                <c:pt idx="2512">
                  <c:v>1255.0</c:v>
                </c:pt>
                <c:pt idx="2513">
                  <c:v>1256.0</c:v>
                </c:pt>
                <c:pt idx="2514">
                  <c:v>1257.0</c:v>
                </c:pt>
                <c:pt idx="2515">
                  <c:v>1257.0</c:v>
                </c:pt>
                <c:pt idx="2516">
                  <c:v>1258.0</c:v>
                </c:pt>
                <c:pt idx="2517">
                  <c:v>1258.0</c:v>
                </c:pt>
                <c:pt idx="2518">
                  <c:v>1258.0</c:v>
                </c:pt>
                <c:pt idx="2519">
                  <c:v>1258.0</c:v>
                </c:pt>
                <c:pt idx="2520">
                  <c:v>1258.0</c:v>
                </c:pt>
                <c:pt idx="2521">
                  <c:v>1258.0</c:v>
                </c:pt>
                <c:pt idx="2522">
                  <c:v>1259.0</c:v>
                </c:pt>
                <c:pt idx="2523">
                  <c:v>1260.0</c:v>
                </c:pt>
                <c:pt idx="2524">
                  <c:v>1260.0</c:v>
                </c:pt>
                <c:pt idx="2525">
                  <c:v>1261.0</c:v>
                </c:pt>
                <c:pt idx="2526">
                  <c:v>1261.0</c:v>
                </c:pt>
                <c:pt idx="2527">
                  <c:v>1262.0</c:v>
                </c:pt>
                <c:pt idx="2528">
                  <c:v>1263.0</c:v>
                </c:pt>
                <c:pt idx="2529">
                  <c:v>1264.0</c:v>
                </c:pt>
                <c:pt idx="2530">
                  <c:v>1264.0</c:v>
                </c:pt>
                <c:pt idx="2531">
                  <c:v>1264.0</c:v>
                </c:pt>
                <c:pt idx="2532">
                  <c:v>1265.0</c:v>
                </c:pt>
                <c:pt idx="2533">
                  <c:v>1265.0</c:v>
                </c:pt>
                <c:pt idx="2534">
                  <c:v>1266.0</c:v>
                </c:pt>
                <c:pt idx="2535">
                  <c:v>1266.0</c:v>
                </c:pt>
                <c:pt idx="2536">
                  <c:v>1266.0</c:v>
                </c:pt>
                <c:pt idx="2537">
                  <c:v>1266.0</c:v>
                </c:pt>
                <c:pt idx="2538">
                  <c:v>1266.0</c:v>
                </c:pt>
                <c:pt idx="2539">
                  <c:v>1267.0</c:v>
                </c:pt>
                <c:pt idx="2540">
                  <c:v>1267.0</c:v>
                </c:pt>
                <c:pt idx="2541">
                  <c:v>1267.0</c:v>
                </c:pt>
                <c:pt idx="2542">
                  <c:v>1267.0</c:v>
                </c:pt>
                <c:pt idx="2543">
                  <c:v>1267.0</c:v>
                </c:pt>
                <c:pt idx="2544">
                  <c:v>1267.0</c:v>
                </c:pt>
                <c:pt idx="2545">
                  <c:v>1267.0</c:v>
                </c:pt>
                <c:pt idx="2546">
                  <c:v>1268.0</c:v>
                </c:pt>
                <c:pt idx="2547">
                  <c:v>1269.0</c:v>
                </c:pt>
                <c:pt idx="2548">
                  <c:v>1270.0</c:v>
                </c:pt>
                <c:pt idx="2549">
                  <c:v>1271.0</c:v>
                </c:pt>
                <c:pt idx="2550">
                  <c:v>1271.0</c:v>
                </c:pt>
                <c:pt idx="2551">
                  <c:v>1271.0</c:v>
                </c:pt>
                <c:pt idx="2552">
                  <c:v>1271.0</c:v>
                </c:pt>
                <c:pt idx="2553">
                  <c:v>1272.0</c:v>
                </c:pt>
                <c:pt idx="2554">
                  <c:v>1272.0</c:v>
                </c:pt>
                <c:pt idx="2555">
                  <c:v>1273.0</c:v>
                </c:pt>
                <c:pt idx="2556">
                  <c:v>1273.0</c:v>
                </c:pt>
                <c:pt idx="2557">
                  <c:v>1273.0</c:v>
                </c:pt>
                <c:pt idx="2558">
                  <c:v>1273.0</c:v>
                </c:pt>
                <c:pt idx="2559">
                  <c:v>1273.0</c:v>
                </c:pt>
                <c:pt idx="2560">
                  <c:v>1273.0</c:v>
                </c:pt>
                <c:pt idx="2561">
                  <c:v>1273.0</c:v>
                </c:pt>
                <c:pt idx="2562">
                  <c:v>1274.0</c:v>
                </c:pt>
                <c:pt idx="2563">
                  <c:v>1274.0</c:v>
                </c:pt>
                <c:pt idx="2564">
                  <c:v>1274.0</c:v>
                </c:pt>
                <c:pt idx="2565">
                  <c:v>1275.0</c:v>
                </c:pt>
                <c:pt idx="2566">
                  <c:v>1275.0</c:v>
                </c:pt>
                <c:pt idx="2567">
                  <c:v>1275.0</c:v>
                </c:pt>
                <c:pt idx="2568">
                  <c:v>1276.0</c:v>
                </c:pt>
                <c:pt idx="2569">
                  <c:v>1276.0</c:v>
                </c:pt>
                <c:pt idx="2570">
                  <c:v>1277.0</c:v>
                </c:pt>
                <c:pt idx="2571">
                  <c:v>1278.0</c:v>
                </c:pt>
                <c:pt idx="2572">
                  <c:v>1278.0</c:v>
                </c:pt>
                <c:pt idx="2573">
                  <c:v>1278.0</c:v>
                </c:pt>
                <c:pt idx="2574">
                  <c:v>1278.0</c:v>
                </c:pt>
                <c:pt idx="2575">
                  <c:v>1278.0</c:v>
                </c:pt>
                <c:pt idx="2576">
                  <c:v>1278.0</c:v>
                </c:pt>
                <c:pt idx="2577">
                  <c:v>1279.0</c:v>
                </c:pt>
                <c:pt idx="2578">
                  <c:v>1279.0</c:v>
                </c:pt>
                <c:pt idx="2579">
                  <c:v>1279.0</c:v>
                </c:pt>
                <c:pt idx="2580">
                  <c:v>1279.0</c:v>
                </c:pt>
                <c:pt idx="2581">
                  <c:v>1279.0</c:v>
                </c:pt>
                <c:pt idx="2582">
                  <c:v>1279.0</c:v>
                </c:pt>
                <c:pt idx="2583">
                  <c:v>1279.0</c:v>
                </c:pt>
                <c:pt idx="2584">
                  <c:v>1279.0</c:v>
                </c:pt>
                <c:pt idx="2585">
                  <c:v>1280.0</c:v>
                </c:pt>
                <c:pt idx="2586">
                  <c:v>1281.0</c:v>
                </c:pt>
                <c:pt idx="2587">
                  <c:v>1281.0</c:v>
                </c:pt>
                <c:pt idx="2588">
                  <c:v>1282.0</c:v>
                </c:pt>
                <c:pt idx="2589">
                  <c:v>1283.0</c:v>
                </c:pt>
                <c:pt idx="2590">
                  <c:v>1284.0</c:v>
                </c:pt>
                <c:pt idx="2591">
                  <c:v>1285.0</c:v>
                </c:pt>
                <c:pt idx="2592">
                  <c:v>1286.0</c:v>
                </c:pt>
                <c:pt idx="2593">
                  <c:v>1287.0</c:v>
                </c:pt>
                <c:pt idx="2594">
                  <c:v>1288.0</c:v>
                </c:pt>
                <c:pt idx="2595">
                  <c:v>1288.0</c:v>
                </c:pt>
                <c:pt idx="2596">
                  <c:v>1288.0</c:v>
                </c:pt>
                <c:pt idx="2597">
                  <c:v>1288.0</c:v>
                </c:pt>
                <c:pt idx="2598">
                  <c:v>1289.0</c:v>
                </c:pt>
                <c:pt idx="2599">
                  <c:v>1290.0</c:v>
                </c:pt>
                <c:pt idx="2600">
                  <c:v>1291.0</c:v>
                </c:pt>
                <c:pt idx="2601">
                  <c:v>1292.0</c:v>
                </c:pt>
                <c:pt idx="2602">
                  <c:v>1293.0</c:v>
                </c:pt>
                <c:pt idx="2603">
                  <c:v>1294.0</c:v>
                </c:pt>
                <c:pt idx="2604">
                  <c:v>1295.0</c:v>
                </c:pt>
                <c:pt idx="2605">
                  <c:v>1296.0</c:v>
                </c:pt>
                <c:pt idx="2606">
                  <c:v>1297.0</c:v>
                </c:pt>
                <c:pt idx="2607">
                  <c:v>1298.0</c:v>
                </c:pt>
                <c:pt idx="2608">
                  <c:v>1299.0</c:v>
                </c:pt>
                <c:pt idx="2609">
                  <c:v>1299.0</c:v>
                </c:pt>
                <c:pt idx="2610">
                  <c:v>1300.0</c:v>
                </c:pt>
                <c:pt idx="2611">
                  <c:v>1301.0</c:v>
                </c:pt>
                <c:pt idx="2612">
                  <c:v>1302.0</c:v>
                </c:pt>
                <c:pt idx="2613">
                  <c:v>1302.0</c:v>
                </c:pt>
                <c:pt idx="2614">
                  <c:v>1302.0</c:v>
                </c:pt>
                <c:pt idx="2615">
                  <c:v>1302.0</c:v>
                </c:pt>
                <c:pt idx="2616">
                  <c:v>1302.0</c:v>
                </c:pt>
                <c:pt idx="2617">
                  <c:v>1302.0</c:v>
                </c:pt>
                <c:pt idx="2618">
                  <c:v>1302.0</c:v>
                </c:pt>
                <c:pt idx="2619">
                  <c:v>1302.0</c:v>
                </c:pt>
                <c:pt idx="2620">
                  <c:v>1302.0</c:v>
                </c:pt>
                <c:pt idx="2621">
                  <c:v>1303.0</c:v>
                </c:pt>
                <c:pt idx="2622">
                  <c:v>1303.0</c:v>
                </c:pt>
                <c:pt idx="2623">
                  <c:v>1303.0</c:v>
                </c:pt>
                <c:pt idx="2624">
                  <c:v>1303.0</c:v>
                </c:pt>
                <c:pt idx="2625">
                  <c:v>1304.0</c:v>
                </c:pt>
                <c:pt idx="2626">
                  <c:v>1305.0</c:v>
                </c:pt>
                <c:pt idx="2627">
                  <c:v>1306.0</c:v>
                </c:pt>
                <c:pt idx="2628">
                  <c:v>1306.0</c:v>
                </c:pt>
                <c:pt idx="2629">
                  <c:v>1306.0</c:v>
                </c:pt>
                <c:pt idx="2630">
                  <c:v>1306.0</c:v>
                </c:pt>
                <c:pt idx="2631">
                  <c:v>1306.0</c:v>
                </c:pt>
                <c:pt idx="2632">
                  <c:v>1306.0</c:v>
                </c:pt>
                <c:pt idx="2633">
                  <c:v>1307.0</c:v>
                </c:pt>
                <c:pt idx="2634">
                  <c:v>1308.0</c:v>
                </c:pt>
                <c:pt idx="2635">
                  <c:v>1308.0</c:v>
                </c:pt>
                <c:pt idx="2636">
                  <c:v>1308.0</c:v>
                </c:pt>
                <c:pt idx="2637">
                  <c:v>1308.0</c:v>
                </c:pt>
                <c:pt idx="2638">
                  <c:v>1308.0</c:v>
                </c:pt>
                <c:pt idx="2639">
                  <c:v>1308.0</c:v>
                </c:pt>
                <c:pt idx="2640">
                  <c:v>1308.0</c:v>
                </c:pt>
                <c:pt idx="2641">
                  <c:v>1308.0</c:v>
                </c:pt>
                <c:pt idx="2642">
                  <c:v>1308.0</c:v>
                </c:pt>
                <c:pt idx="2643">
                  <c:v>1308.0</c:v>
                </c:pt>
                <c:pt idx="2644">
                  <c:v>1308.0</c:v>
                </c:pt>
                <c:pt idx="2645">
                  <c:v>1308.0</c:v>
                </c:pt>
                <c:pt idx="2646">
                  <c:v>1308.0</c:v>
                </c:pt>
                <c:pt idx="2647">
                  <c:v>1308.0</c:v>
                </c:pt>
                <c:pt idx="2648">
                  <c:v>1308.0</c:v>
                </c:pt>
                <c:pt idx="2649">
                  <c:v>1308.0</c:v>
                </c:pt>
                <c:pt idx="2650">
                  <c:v>1308.0</c:v>
                </c:pt>
                <c:pt idx="2651">
                  <c:v>1308.0</c:v>
                </c:pt>
                <c:pt idx="2652">
                  <c:v>1309.0</c:v>
                </c:pt>
                <c:pt idx="2653">
                  <c:v>1309.0</c:v>
                </c:pt>
                <c:pt idx="2654">
                  <c:v>1310.0</c:v>
                </c:pt>
                <c:pt idx="2655">
                  <c:v>1310.0</c:v>
                </c:pt>
                <c:pt idx="2656">
                  <c:v>1310.0</c:v>
                </c:pt>
                <c:pt idx="2657">
                  <c:v>1310.0</c:v>
                </c:pt>
                <c:pt idx="2658">
                  <c:v>1310.0</c:v>
                </c:pt>
                <c:pt idx="2659">
                  <c:v>1311.0</c:v>
                </c:pt>
                <c:pt idx="2660">
                  <c:v>1312.0</c:v>
                </c:pt>
                <c:pt idx="2661">
                  <c:v>1313.0</c:v>
                </c:pt>
                <c:pt idx="2662">
                  <c:v>1314.0</c:v>
                </c:pt>
                <c:pt idx="2663">
                  <c:v>1314.0</c:v>
                </c:pt>
                <c:pt idx="2664">
                  <c:v>1314.0</c:v>
                </c:pt>
                <c:pt idx="2665">
                  <c:v>1315.0</c:v>
                </c:pt>
                <c:pt idx="2666">
                  <c:v>1316.0</c:v>
                </c:pt>
                <c:pt idx="2667">
                  <c:v>1317.0</c:v>
                </c:pt>
                <c:pt idx="2668">
                  <c:v>1317.0</c:v>
                </c:pt>
                <c:pt idx="2669">
                  <c:v>1317.0</c:v>
                </c:pt>
                <c:pt idx="2670">
                  <c:v>1317.0</c:v>
                </c:pt>
                <c:pt idx="2671">
                  <c:v>1318.0</c:v>
                </c:pt>
                <c:pt idx="2672">
                  <c:v>1318.0</c:v>
                </c:pt>
                <c:pt idx="2673">
                  <c:v>1319.0</c:v>
                </c:pt>
                <c:pt idx="2674">
                  <c:v>1319.0</c:v>
                </c:pt>
                <c:pt idx="2675">
                  <c:v>1319.0</c:v>
                </c:pt>
                <c:pt idx="2676">
                  <c:v>1320.0</c:v>
                </c:pt>
                <c:pt idx="2677">
                  <c:v>1321.0</c:v>
                </c:pt>
                <c:pt idx="2678">
                  <c:v>1321.0</c:v>
                </c:pt>
                <c:pt idx="2679">
                  <c:v>1322.0</c:v>
                </c:pt>
                <c:pt idx="2680">
                  <c:v>1322.0</c:v>
                </c:pt>
                <c:pt idx="2681">
                  <c:v>1323.0</c:v>
                </c:pt>
                <c:pt idx="2682">
                  <c:v>1323.0</c:v>
                </c:pt>
                <c:pt idx="2683">
                  <c:v>1323.0</c:v>
                </c:pt>
                <c:pt idx="2684">
                  <c:v>1324.0</c:v>
                </c:pt>
                <c:pt idx="2685">
                  <c:v>1324.0</c:v>
                </c:pt>
                <c:pt idx="2686">
                  <c:v>1324.0</c:v>
                </c:pt>
                <c:pt idx="2687">
                  <c:v>1324.0</c:v>
                </c:pt>
                <c:pt idx="2688">
                  <c:v>1325.0</c:v>
                </c:pt>
                <c:pt idx="2689">
                  <c:v>1325.0</c:v>
                </c:pt>
                <c:pt idx="2690">
                  <c:v>1326.0</c:v>
                </c:pt>
                <c:pt idx="2691">
                  <c:v>1326.0</c:v>
                </c:pt>
                <c:pt idx="2692">
                  <c:v>1326.0</c:v>
                </c:pt>
                <c:pt idx="2693">
                  <c:v>1327.0</c:v>
                </c:pt>
                <c:pt idx="2694">
                  <c:v>1327.0</c:v>
                </c:pt>
                <c:pt idx="2695">
                  <c:v>1328.0</c:v>
                </c:pt>
                <c:pt idx="2696">
                  <c:v>1328.0</c:v>
                </c:pt>
                <c:pt idx="2697">
                  <c:v>1328.0</c:v>
                </c:pt>
                <c:pt idx="2698">
                  <c:v>1328.0</c:v>
                </c:pt>
                <c:pt idx="2699">
                  <c:v>1329.0</c:v>
                </c:pt>
                <c:pt idx="2700">
                  <c:v>1329.0</c:v>
                </c:pt>
                <c:pt idx="2701">
                  <c:v>1329.0</c:v>
                </c:pt>
                <c:pt idx="2702">
                  <c:v>1329.0</c:v>
                </c:pt>
                <c:pt idx="2703">
                  <c:v>1330.0</c:v>
                </c:pt>
                <c:pt idx="2704">
                  <c:v>1330.0</c:v>
                </c:pt>
                <c:pt idx="2705">
                  <c:v>1330.0</c:v>
                </c:pt>
                <c:pt idx="2706">
                  <c:v>1330.0</c:v>
                </c:pt>
                <c:pt idx="2707">
                  <c:v>1330.0</c:v>
                </c:pt>
                <c:pt idx="2708">
                  <c:v>1331.0</c:v>
                </c:pt>
                <c:pt idx="2709">
                  <c:v>1332.0</c:v>
                </c:pt>
                <c:pt idx="2710">
                  <c:v>1332.0</c:v>
                </c:pt>
                <c:pt idx="2711">
                  <c:v>1332.0</c:v>
                </c:pt>
                <c:pt idx="2712">
                  <c:v>1333.0</c:v>
                </c:pt>
                <c:pt idx="2713">
                  <c:v>1333.0</c:v>
                </c:pt>
                <c:pt idx="2714">
                  <c:v>1333.0</c:v>
                </c:pt>
                <c:pt idx="2715">
                  <c:v>1334.0</c:v>
                </c:pt>
                <c:pt idx="2716">
                  <c:v>1334.0</c:v>
                </c:pt>
                <c:pt idx="2717">
                  <c:v>1335.0</c:v>
                </c:pt>
                <c:pt idx="2718">
                  <c:v>1336.0</c:v>
                </c:pt>
                <c:pt idx="2719">
                  <c:v>1336.0</c:v>
                </c:pt>
                <c:pt idx="2720">
                  <c:v>1337.0</c:v>
                </c:pt>
                <c:pt idx="2721">
                  <c:v>1338.0</c:v>
                </c:pt>
                <c:pt idx="2722">
                  <c:v>1339.0</c:v>
                </c:pt>
                <c:pt idx="2723">
                  <c:v>1339.0</c:v>
                </c:pt>
                <c:pt idx="2724">
                  <c:v>1339.0</c:v>
                </c:pt>
                <c:pt idx="2725">
                  <c:v>1339.0</c:v>
                </c:pt>
                <c:pt idx="2726">
                  <c:v>1340.0</c:v>
                </c:pt>
                <c:pt idx="2727">
                  <c:v>1340.0</c:v>
                </c:pt>
                <c:pt idx="2728">
                  <c:v>1340.0</c:v>
                </c:pt>
                <c:pt idx="2729">
                  <c:v>1341.0</c:v>
                </c:pt>
                <c:pt idx="2730">
                  <c:v>1342.0</c:v>
                </c:pt>
                <c:pt idx="2731">
                  <c:v>1342.0</c:v>
                </c:pt>
                <c:pt idx="2732">
                  <c:v>1342.0</c:v>
                </c:pt>
                <c:pt idx="2733">
                  <c:v>1342.0</c:v>
                </c:pt>
                <c:pt idx="2734">
                  <c:v>1343.0</c:v>
                </c:pt>
                <c:pt idx="2735">
                  <c:v>1344.0</c:v>
                </c:pt>
                <c:pt idx="2736">
                  <c:v>1345.0</c:v>
                </c:pt>
                <c:pt idx="2737">
                  <c:v>1346.0</c:v>
                </c:pt>
                <c:pt idx="2738">
                  <c:v>1347.0</c:v>
                </c:pt>
                <c:pt idx="2739">
                  <c:v>1348.0</c:v>
                </c:pt>
                <c:pt idx="2740">
                  <c:v>1349.0</c:v>
                </c:pt>
                <c:pt idx="2741">
                  <c:v>1350.0</c:v>
                </c:pt>
                <c:pt idx="2742">
                  <c:v>1350.0</c:v>
                </c:pt>
                <c:pt idx="2743">
                  <c:v>1351.0</c:v>
                </c:pt>
                <c:pt idx="2744">
                  <c:v>1352.0</c:v>
                </c:pt>
                <c:pt idx="2745">
                  <c:v>1353.0</c:v>
                </c:pt>
                <c:pt idx="2746">
                  <c:v>1353.0</c:v>
                </c:pt>
                <c:pt idx="2747">
                  <c:v>1353.0</c:v>
                </c:pt>
                <c:pt idx="2748">
                  <c:v>1353.0</c:v>
                </c:pt>
                <c:pt idx="2749">
                  <c:v>1354.0</c:v>
                </c:pt>
                <c:pt idx="2750">
                  <c:v>1354.0</c:v>
                </c:pt>
                <c:pt idx="2751">
                  <c:v>1355.0</c:v>
                </c:pt>
                <c:pt idx="2752">
                  <c:v>1355.0</c:v>
                </c:pt>
                <c:pt idx="2753">
                  <c:v>1355.0</c:v>
                </c:pt>
                <c:pt idx="2754">
                  <c:v>1356.0</c:v>
                </c:pt>
                <c:pt idx="2755">
                  <c:v>1356.0</c:v>
                </c:pt>
                <c:pt idx="2756">
                  <c:v>1356.0</c:v>
                </c:pt>
                <c:pt idx="2757">
                  <c:v>1356.0</c:v>
                </c:pt>
                <c:pt idx="2758">
                  <c:v>1356.0</c:v>
                </c:pt>
                <c:pt idx="2759">
                  <c:v>1357.0</c:v>
                </c:pt>
                <c:pt idx="2760">
                  <c:v>1358.0</c:v>
                </c:pt>
                <c:pt idx="2761">
                  <c:v>1359.0</c:v>
                </c:pt>
                <c:pt idx="2762">
                  <c:v>1359.0</c:v>
                </c:pt>
                <c:pt idx="2763">
                  <c:v>1360.0</c:v>
                </c:pt>
                <c:pt idx="2764">
                  <c:v>1360.0</c:v>
                </c:pt>
                <c:pt idx="2765">
                  <c:v>1360.0</c:v>
                </c:pt>
                <c:pt idx="2766">
                  <c:v>1360.0</c:v>
                </c:pt>
                <c:pt idx="2767">
                  <c:v>1360.0</c:v>
                </c:pt>
                <c:pt idx="2768">
                  <c:v>1361.0</c:v>
                </c:pt>
                <c:pt idx="2769">
                  <c:v>1362.0</c:v>
                </c:pt>
                <c:pt idx="2770">
                  <c:v>1362.0</c:v>
                </c:pt>
                <c:pt idx="2771">
                  <c:v>1362.0</c:v>
                </c:pt>
                <c:pt idx="2772">
                  <c:v>1362.0</c:v>
                </c:pt>
                <c:pt idx="2773">
                  <c:v>1362.0</c:v>
                </c:pt>
                <c:pt idx="2774">
                  <c:v>1362.0</c:v>
                </c:pt>
                <c:pt idx="2775">
                  <c:v>1362.0</c:v>
                </c:pt>
                <c:pt idx="2776">
                  <c:v>1363.0</c:v>
                </c:pt>
                <c:pt idx="2777">
                  <c:v>1364.0</c:v>
                </c:pt>
                <c:pt idx="2778">
                  <c:v>1365.0</c:v>
                </c:pt>
                <c:pt idx="2779">
                  <c:v>1366.0</c:v>
                </c:pt>
                <c:pt idx="2780">
                  <c:v>1366.0</c:v>
                </c:pt>
                <c:pt idx="2781">
                  <c:v>1367.0</c:v>
                </c:pt>
                <c:pt idx="2782">
                  <c:v>1368.0</c:v>
                </c:pt>
                <c:pt idx="2783">
                  <c:v>1369.0</c:v>
                </c:pt>
                <c:pt idx="2784">
                  <c:v>1370.0</c:v>
                </c:pt>
                <c:pt idx="2785">
                  <c:v>1371.0</c:v>
                </c:pt>
                <c:pt idx="2786">
                  <c:v>1371.0</c:v>
                </c:pt>
                <c:pt idx="2787">
                  <c:v>1372.0</c:v>
                </c:pt>
                <c:pt idx="2788">
                  <c:v>1373.0</c:v>
                </c:pt>
                <c:pt idx="2789">
                  <c:v>1374.0</c:v>
                </c:pt>
                <c:pt idx="2790">
                  <c:v>1375.0</c:v>
                </c:pt>
                <c:pt idx="2791">
                  <c:v>1376.0</c:v>
                </c:pt>
                <c:pt idx="2792">
                  <c:v>1377.0</c:v>
                </c:pt>
                <c:pt idx="2793">
                  <c:v>1378.0</c:v>
                </c:pt>
                <c:pt idx="2794">
                  <c:v>1378.0</c:v>
                </c:pt>
                <c:pt idx="2795">
                  <c:v>1379.0</c:v>
                </c:pt>
                <c:pt idx="2796">
                  <c:v>1380.0</c:v>
                </c:pt>
                <c:pt idx="2797">
                  <c:v>1381.0</c:v>
                </c:pt>
                <c:pt idx="2798">
                  <c:v>1381.0</c:v>
                </c:pt>
                <c:pt idx="2799">
                  <c:v>1382.0</c:v>
                </c:pt>
                <c:pt idx="2800">
                  <c:v>1383.0</c:v>
                </c:pt>
                <c:pt idx="2801">
                  <c:v>1383.0</c:v>
                </c:pt>
                <c:pt idx="2802">
                  <c:v>1383.0</c:v>
                </c:pt>
                <c:pt idx="2803">
                  <c:v>1384.0</c:v>
                </c:pt>
                <c:pt idx="2804">
                  <c:v>1385.0</c:v>
                </c:pt>
                <c:pt idx="2805">
                  <c:v>1386.0</c:v>
                </c:pt>
                <c:pt idx="2806">
                  <c:v>1387.0</c:v>
                </c:pt>
                <c:pt idx="2807">
                  <c:v>1387.0</c:v>
                </c:pt>
                <c:pt idx="2808">
                  <c:v>1388.0</c:v>
                </c:pt>
                <c:pt idx="2809">
                  <c:v>1389.0</c:v>
                </c:pt>
                <c:pt idx="2810">
                  <c:v>1389.0</c:v>
                </c:pt>
                <c:pt idx="2811">
                  <c:v>1390.0</c:v>
                </c:pt>
                <c:pt idx="2812">
                  <c:v>1391.0</c:v>
                </c:pt>
                <c:pt idx="2813">
                  <c:v>1391.0</c:v>
                </c:pt>
                <c:pt idx="2814">
                  <c:v>1392.0</c:v>
                </c:pt>
                <c:pt idx="2815">
                  <c:v>1393.0</c:v>
                </c:pt>
                <c:pt idx="2816">
                  <c:v>1394.0</c:v>
                </c:pt>
                <c:pt idx="2817">
                  <c:v>1395.0</c:v>
                </c:pt>
                <c:pt idx="2818">
                  <c:v>1396.0</c:v>
                </c:pt>
                <c:pt idx="2819">
                  <c:v>1396.0</c:v>
                </c:pt>
                <c:pt idx="2820">
                  <c:v>1396.0</c:v>
                </c:pt>
                <c:pt idx="2821">
                  <c:v>1396.0</c:v>
                </c:pt>
                <c:pt idx="2822">
                  <c:v>1396.0</c:v>
                </c:pt>
                <c:pt idx="2823">
                  <c:v>1396.0</c:v>
                </c:pt>
                <c:pt idx="2824">
                  <c:v>1396.0</c:v>
                </c:pt>
                <c:pt idx="2825">
                  <c:v>1397.0</c:v>
                </c:pt>
                <c:pt idx="2826">
                  <c:v>1397.0</c:v>
                </c:pt>
                <c:pt idx="2827">
                  <c:v>1397.0</c:v>
                </c:pt>
                <c:pt idx="2828">
                  <c:v>1398.0</c:v>
                </c:pt>
                <c:pt idx="2829">
                  <c:v>1398.0</c:v>
                </c:pt>
                <c:pt idx="2830">
                  <c:v>1398.0</c:v>
                </c:pt>
                <c:pt idx="2831">
                  <c:v>1398.0</c:v>
                </c:pt>
                <c:pt idx="2832">
                  <c:v>1398.0</c:v>
                </c:pt>
                <c:pt idx="2833">
                  <c:v>1398.0</c:v>
                </c:pt>
                <c:pt idx="2834">
                  <c:v>1398.0</c:v>
                </c:pt>
                <c:pt idx="2835">
                  <c:v>1398.0</c:v>
                </c:pt>
                <c:pt idx="2836">
                  <c:v>1398.0</c:v>
                </c:pt>
                <c:pt idx="2837">
                  <c:v>1398.0</c:v>
                </c:pt>
                <c:pt idx="2838">
                  <c:v>1398.0</c:v>
                </c:pt>
                <c:pt idx="2839">
                  <c:v>1399.0</c:v>
                </c:pt>
                <c:pt idx="2840">
                  <c:v>1400.0</c:v>
                </c:pt>
                <c:pt idx="2841">
                  <c:v>1401.0</c:v>
                </c:pt>
                <c:pt idx="2842">
                  <c:v>1402.0</c:v>
                </c:pt>
                <c:pt idx="2843">
                  <c:v>1402.0</c:v>
                </c:pt>
                <c:pt idx="2844">
                  <c:v>1402.0</c:v>
                </c:pt>
                <c:pt idx="2845">
                  <c:v>1402.0</c:v>
                </c:pt>
                <c:pt idx="2846">
                  <c:v>1403.0</c:v>
                </c:pt>
                <c:pt idx="2847">
                  <c:v>1403.0</c:v>
                </c:pt>
                <c:pt idx="2848">
                  <c:v>1404.0</c:v>
                </c:pt>
                <c:pt idx="2849">
                  <c:v>1405.0</c:v>
                </c:pt>
                <c:pt idx="2850">
                  <c:v>1405.0</c:v>
                </c:pt>
                <c:pt idx="2851">
                  <c:v>1406.0</c:v>
                </c:pt>
                <c:pt idx="2852">
                  <c:v>1407.0</c:v>
                </c:pt>
                <c:pt idx="2853">
                  <c:v>1408.0</c:v>
                </c:pt>
                <c:pt idx="2854">
                  <c:v>1409.0</c:v>
                </c:pt>
                <c:pt idx="2855">
                  <c:v>1410.0</c:v>
                </c:pt>
                <c:pt idx="2856">
                  <c:v>1410.0</c:v>
                </c:pt>
                <c:pt idx="2857">
                  <c:v>1411.0</c:v>
                </c:pt>
                <c:pt idx="2858">
                  <c:v>1412.0</c:v>
                </c:pt>
                <c:pt idx="2859">
                  <c:v>1413.0</c:v>
                </c:pt>
                <c:pt idx="2860">
                  <c:v>1414.0</c:v>
                </c:pt>
                <c:pt idx="2861">
                  <c:v>1415.0</c:v>
                </c:pt>
                <c:pt idx="2862">
                  <c:v>1416.0</c:v>
                </c:pt>
                <c:pt idx="2863">
                  <c:v>1417.0</c:v>
                </c:pt>
                <c:pt idx="2864">
                  <c:v>1418.0</c:v>
                </c:pt>
                <c:pt idx="2865">
                  <c:v>1419.0</c:v>
                </c:pt>
                <c:pt idx="2866">
                  <c:v>1420.0</c:v>
                </c:pt>
                <c:pt idx="2867">
                  <c:v>1420.0</c:v>
                </c:pt>
                <c:pt idx="2868">
                  <c:v>1421.0</c:v>
                </c:pt>
                <c:pt idx="2869">
                  <c:v>1422.0</c:v>
                </c:pt>
                <c:pt idx="2870">
                  <c:v>1423.0</c:v>
                </c:pt>
                <c:pt idx="2871">
                  <c:v>1424.0</c:v>
                </c:pt>
                <c:pt idx="2872">
                  <c:v>1425.0</c:v>
                </c:pt>
                <c:pt idx="2873">
                  <c:v>1426.0</c:v>
                </c:pt>
                <c:pt idx="2874">
                  <c:v>1427.0</c:v>
                </c:pt>
                <c:pt idx="2875">
                  <c:v>1428.0</c:v>
                </c:pt>
                <c:pt idx="2876">
                  <c:v>1429.0</c:v>
                </c:pt>
                <c:pt idx="2877">
                  <c:v>1430.0</c:v>
                </c:pt>
                <c:pt idx="2878">
                  <c:v>1430.0</c:v>
                </c:pt>
                <c:pt idx="2879">
                  <c:v>1431.0</c:v>
                </c:pt>
                <c:pt idx="2880">
                  <c:v>1432.0</c:v>
                </c:pt>
                <c:pt idx="2881">
                  <c:v>1433.0</c:v>
                </c:pt>
                <c:pt idx="2882">
                  <c:v>1433.0</c:v>
                </c:pt>
                <c:pt idx="2883">
                  <c:v>1433.0</c:v>
                </c:pt>
                <c:pt idx="2884">
                  <c:v>1434.0</c:v>
                </c:pt>
                <c:pt idx="2885">
                  <c:v>1434.0</c:v>
                </c:pt>
                <c:pt idx="2886">
                  <c:v>1435.0</c:v>
                </c:pt>
                <c:pt idx="2887">
                  <c:v>1435.0</c:v>
                </c:pt>
                <c:pt idx="2888">
                  <c:v>1435.0</c:v>
                </c:pt>
                <c:pt idx="2889">
                  <c:v>1435.0</c:v>
                </c:pt>
                <c:pt idx="2890">
                  <c:v>1435.0</c:v>
                </c:pt>
                <c:pt idx="2891">
                  <c:v>1436.0</c:v>
                </c:pt>
                <c:pt idx="2892">
                  <c:v>1437.0</c:v>
                </c:pt>
                <c:pt idx="2893">
                  <c:v>1438.0</c:v>
                </c:pt>
                <c:pt idx="2894">
                  <c:v>1438.0</c:v>
                </c:pt>
                <c:pt idx="2895">
                  <c:v>1438.0</c:v>
                </c:pt>
                <c:pt idx="2896">
                  <c:v>1438.0</c:v>
                </c:pt>
                <c:pt idx="2897">
                  <c:v>1438.0</c:v>
                </c:pt>
                <c:pt idx="2898">
                  <c:v>1438.0</c:v>
                </c:pt>
                <c:pt idx="2899">
                  <c:v>1438.0</c:v>
                </c:pt>
                <c:pt idx="2900">
                  <c:v>1439.0</c:v>
                </c:pt>
                <c:pt idx="2901">
                  <c:v>1439.0</c:v>
                </c:pt>
                <c:pt idx="2902">
                  <c:v>1440.0</c:v>
                </c:pt>
                <c:pt idx="2903">
                  <c:v>1441.0</c:v>
                </c:pt>
                <c:pt idx="2904">
                  <c:v>1442.0</c:v>
                </c:pt>
                <c:pt idx="2905">
                  <c:v>1443.0</c:v>
                </c:pt>
                <c:pt idx="2906">
                  <c:v>1444.0</c:v>
                </c:pt>
                <c:pt idx="2907">
                  <c:v>1445.0</c:v>
                </c:pt>
                <c:pt idx="2908">
                  <c:v>1446.0</c:v>
                </c:pt>
                <c:pt idx="2909">
                  <c:v>1446.0</c:v>
                </c:pt>
                <c:pt idx="2910">
                  <c:v>1447.0</c:v>
                </c:pt>
                <c:pt idx="2911">
                  <c:v>1448.0</c:v>
                </c:pt>
                <c:pt idx="2912">
                  <c:v>1449.0</c:v>
                </c:pt>
                <c:pt idx="2913">
                  <c:v>1450.0</c:v>
                </c:pt>
                <c:pt idx="2914">
                  <c:v>1451.0</c:v>
                </c:pt>
                <c:pt idx="2915">
                  <c:v>1451.0</c:v>
                </c:pt>
                <c:pt idx="2916">
                  <c:v>1452.0</c:v>
                </c:pt>
                <c:pt idx="2917">
                  <c:v>1453.0</c:v>
                </c:pt>
                <c:pt idx="2918">
                  <c:v>1453.0</c:v>
                </c:pt>
                <c:pt idx="2919">
                  <c:v>1453.0</c:v>
                </c:pt>
                <c:pt idx="2920">
                  <c:v>1453.0</c:v>
                </c:pt>
                <c:pt idx="2921">
                  <c:v>1453.0</c:v>
                </c:pt>
                <c:pt idx="2922">
                  <c:v>1454.0</c:v>
                </c:pt>
                <c:pt idx="2923">
                  <c:v>1454.0</c:v>
                </c:pt>
                <c:pt idx="2924">
                  <c:v>1455.0</c:v>
                </c:pt>
                <c:pt idx="2925">
                  <c:v>1456.0</c:v>
                </c:pt>
                <c:pt idx="2926">
                  <c:v>1457.0</c:v>
                </c:pt>
                <c:pt idx="2927">
                  <c:v>1458.0</c:v>
                </c:pt>
                <c:pt idx="2928">
                  <c:v>1459.0</c:v>
                </c:pt>
                <c:pt idx="2929">
                  <c:v>1459.0</c:v>
                </c:pt>
                <c:pt idx="2930">
                  <c:v>1460.0</c:v>
                </c:pt>
                <c:pt idx="2931">
                  <c:v>1460.0</c:v>
                </c:pt>
                <c:pt idx="2932">
                  <c:v>1460.0</c:v>
                </c:pt>
                <c:pt idx="2933">
                  <c:v>1461.0</c:v>
                </c:pt>
                <c:pt idx="2934">
                  <c:v>1461.0</c:v>
                </c:pt>
                <c:pt idx="2935">
                  <c:v>1462.0</c:v>
                </c:pt>
                <c:pt idx="2936">
                  <c:v>1463.0</c:v>
                </c:pt>
                <c:pt idx="2937">
                  <c:v>1463.0</c:v>
                </c:pt>
                <c:pt idx="2938">
                  <c:v>1463.0</c:v>
                </c:pt>
                <c:pt idx="2939">
                  <c:v>1463.0</c:v>
                </c:pt>
                <c:pt idx="2940">
                  <c:v>1464.0</c:v>
                </c:pt>
                <c:pt idx="2941">
                  <c:v>1464.0</c:v>
                </c:pt>
                <c:pt idx="2942">
                  <c:v>1464.0</c:v>
                </c:pt>
                <c:pt idx="2943">
                  <c:v>1464.0</c:v>
                </c:pt>
                <c:pt idx="2944">
                  <c:v>1464.0</c:v>
                </c:pt>
                <c:pt idx="2945">
                  <c:v>1464.0</c:v>
                </c:pt>
                <c:pt idx="2946">
                  <c:v>1464.0</c:v>
                </c:pt>
                <c:pt idx="2947">
                  <c:v>1465.0</c:v>
                </c:pt>
                <c:pt idx="2948">
                  <c:v>1466.0</c:v>
                </c:pt>
                <c:pt idx="2949">
                  <c:v>1467.0</c:v>
                </c:pt>
                <c:pt idx="2950">
                  <c:v>1468.0</c:v>
                </c:pt>
                <c:pt idx="2951">
                  <c:v>1469.0</c:v>
                </c:pt>
                <c:pt idx="2952">
                  <c:v>1469.0</c:v>
                </c:pt>
                <c:pt idx="2953">
                  <c:v>1469.0</c:v>
                </c:pt>
                <c:pt idx="2954">
                  <c:v>1469.0</c:v>
                </c:pt>
                <c:pt idx="2955">
                  <c:v>1469.0</c:v>
                </c:pt>
                <c:pt idx="2956">
                  <c:v>1470.0</c:v>
                </c:pt>
                <c:pt idx="2957">
                  <c:v>1470.0</c:v>
                </c:pt>
                <c:pt idx="2958">
                  <c:v>1470.0</c:v>
                </c:pt>
                <c:pt idx="2959">
                  <c:v>1470.0</c:v>
                </c:pt>
                <c:pt idx="2960">
                  <c:v>1470.0</c:v>
                </c:pt>
                <c:pt idx="2961">
                  <c:v>1470.0</c:v>
                </c:pt>
                <c:pt idx="2962">
                  <c:v>1471.0</c:v>
                </c:pt>
                <c:pt idx="2963">
                  <c:v>1472.0</c:v>
                </c:pt>
                <c:pt idx="2964">
                  <c:v>1473.0</c:v>
                </c:pt>
                <c:pt idx="2965">
                  <c:v>1474.0</c:v>
                </c:pt>
                <c:pt idx="2966">
                  <c:v>1475.0</c:v>
                </c:pt>
                <c:pt idx="2967">
                  <c:v>1476.0</c:v>
                </c:pt>
                <c:pt idx="2968">
                  <c:v>1477.0</c:v>
                </c:pt>
                <c:pt idx="2969">
                  <c:v>1478.0</c:v>
                </c:pt>
                <c:pt idx="2970">
                  <c:v>1479.0</c:v>
                </c:pt>
                <c:pt idx="2971">
                  <c:v>1480.0</c:v>
                </c:pt>
                <c:pt idx="2972">
                  <c:v>1481.0</c:v>
                </c:pt>
                <c:pt idx="2973">
                  <c:v>1482.0</c:v>
                </c:pt>
                <c:pt idx="2974">
                  <c:v>1483.0</c:v>
                </c:pt>
                <c:pt idx="2975">
                  <c:v>1484.0</c:v>
                </c:pt>
                <c:pt idx="2976">
                  <c:v>1485.0</c:v>
                </c:pt>
                <c:pt idx="2977">
                  <c:v>1486.0</c:v>
                </c:pt>
                <c:pt idx="2978">
                  <c:v>1487.0</c:v>
                </c:pt>
                <c:pt idx="2979">
                  <c:v>1488.0</c:v>
                </c:pt>
                <c:pt idx="2980">
                  <c:v>1488.0</c:v>
                </c:pt>
                <c:pt idx="2981">
                  <c:v>1488.0</c:v>
                </c:pt>
                <c:pt idx="2982">
                  <c:v>1489.0</c:v>
                </c:pt>
                <c:pt idx="2983">
                  <c:v>1490.0</c:v>
                </c:pt>
                <c:pt idx="2984">
                  <c:v>1490.0</c:v>
                </c:pt>
                <c:pt idx="2985">
                  <c:v>1490.0</c:v>
                </c:pt>
                <c:pt idx="2986">
                  <c:v>1490.0</c:v>
                </c:pt>
                <c:pt idx="2987">
                  <c:v>1490.0</c:v>
                </c:pt>
                <c:pt idx="2988">
                  <c:v>1490.0</c:v>
                </c:pt>
                <c:pt idx="2989">
                  <c:v>1490.0</c:v>
                </c:pt>
                <c:pt idx="2990">
                  <c:v>1491.0</c:v>
                </c:pt>
                <c:pt idx="2991">
                  <c:v>1491.0</c:v>
                </c:pt>
                <c:pt idx="2992">
                  <c:v>1491.0</c:v>
                </c:pt>
                <c:pt idx="2993">
                  <c:v>1491.0</c:v>
                </c:pt>
                <c:pt idx="2994">
                  <c:v>1492.0</c:v>
                </c:pt>
                <c:pt idx="2995">
                  <c:v>1493.0</c:v>
                </c:pt>
                <c:pt idx="2996">
                  <c:v>1494.0</c:v>
                </c:pt>
                <c:pt idx="2997">
                  <c:v>1495.0</c:v>
                </c:pt>
                <c:pt idx="2998">
                  <c:v>1496.0</c:v>
                </c:pt>
                <c:pt idx="2999">
                  <c:v>1497.0</c:v>
                </c:pt>
                <c:pt idx="3000">
                  <c:v>1498.0</c:v>
                </c:pt>
                <c:pt idx="3001">
                  <c:v>1499.0</c:v>
                </c:pt>
                <c:pt idx="3002">
                  <c:v>1500.0</c:v>
                </c:pt>
                <c:pt idx="3003">
                  <c:v>1501.0</c:v>
                </c:pt>
                <c:pt idx="3004">
                  <c:v>1502.0</c:v>
                </c:pt>
                <c:pt idx="3005">
                  <c:v>1503.0</c:v>
                </c:pt>
                <c:pt idx="3006">
                  <c:v>1504.0</c:v>
                </c:pt>
                <c:pt idx="3007">
                  <c:v>1505.0</c:v>
                </c:pt>
                <c:pt idx="3008">
                  <c:v>1506.0</c:v>
                </c:pt>
                <c:pt idx="3009">
                  <c:v>1507.0</c:v>
                </c:pt>
                <c:pt idx="3010">
                  <c:v>1508.0</c:v>
                </c:pt>
                <c:pt idx="3011">
                  <c:v>1509.0</c:v>
                </c:pt>
                <c:pt idx="3012">
                  <c:v>1510.0</c:v>
                </c:pt>
                <c:pt idx="3013">
                  <c:v>1511.0</c:v>
                </c:pt>
                <c:pt idx="3014">
                  <c:v>1512.0</c:v>
                </c:pt>
                <c:pt idx="3015">
                  <c:v>1513.0</c:v>
                </c:pt>
                <c:pt idx="3016">
                  <c:v>1514.0</c:v>
                </c:pt>
                <c:pt idx="3017">
                  <c:v>1515.0</c:v>
                </c:pt>
                <c:pt idx="3018">
                  <c:v>1516.0</c:v>
                </c:pt>
                <c:pt idx="3019">
                  <c:v>1517.0</c:v>
                </c:pt>
                <c:pt idx="3020">
                  <c:v>1517.0</c:v>
                </c:pt>
                <c:pt idx="3021">
                  <c:v>1517.0</c:v>
                </c:pt>
                <c:pt idx="3022">
                  <c:v>1517.0</c:v>
                </c:pt>
                <c:pt idx="3023">
                  <c:v>1518.0</c:v>
                </c:pt>
                <c:pt idx="3024">
                  <c:v>1518.0</c:v>
                </c:pt>
                <c:pt idx="3025">
                  <c:v>1518.0</c:v>
                </c:pt>
                <c:pt idx="3026">
                  <c:v>1519.0</c:v>
                </c:pt>
                <c:pt idx="3027">
                  <c:v>1520.0</c:v>
                </c:pt>
                <c:pt idx="3028">
                  <c:v>1520.0</c:v>
                </c:pt>
                <c:pt idx="3029">
                  <c:v>1521.0</c:v>
                </c:pt>
                <c:pt idx="3030">
                  <c:v>1521.0</c:v>
                </c:pt>
                <c:pt idx="3031">
                  <c:v>1521.0</c:v>
                </c:pt>
                <c:pt idx="3032">
                  <c:v>1522.0</c:v>
                </c:pt>
                <c:pt idx="3033">
                  <c:v>1522.0</c:v>
                </c:pt>
                <c:pt idx="3034">
                  <c:v>1522.0</c:v>
                </c:pt>
                <c:pt idx="3035">
                  <c:v>1522.0</c:v>
                </c:pt>
                <c:pt idx="3036">
                  <c:v>1523.0</c:v>
                </c:pt>
                <c:pt idx="3037">
                  <c:v>1523.0</c:v>
                </c:pt>
                <c:pt idx="3038">
                  <c:v>1524.0</c:v>
                </c:pt>
                <c:pt idx="3039">
                  <c:v>1524.0</c:v>
                </c:pt>
                <c:pt idx="3040">
                  <c:v>1524.0</c:v>
                </c:pt>
                <c:pt idx="3041">
                  <c:v>1524.0</c:v>
                </c:pt>
                <c:pt idx="3042">
                  <c:v>1525.0</c:v>
                </c:pt>
                <c:pt idx="3043">
                  <c:v>1526.0</c:v>
                </c:pt>
                <c:pt idx="3044">
                  <c:v>1527.0</c:v>
                </c:pt>
                <c:pt idx="3045">
                  <c:v>1527.0</c:v>
                </c:pt>
                <c:pt idx="3046">
                  <c:v>1527.0</c:v>
                </c:pt>
                <c:pt idx="3047">
                  <c:v>1528.0</c:v>
                </c:pt>
                <c:pt idx="3048">
                  <c:v>1529.0</c:v>
                </c:pt>
                <c:pt idx="3049">
                  <c:v>1530.0</c:v>
                </c:pt>
                <c:pt idx="3050">
                  <c:v>1531.0</c:v>
                </c:pt>
                <c:pt idx="3051">
                  <c:v>1532.0</c:v>
                </c:pt>
                <c:pt idx="3052">
                  <c:v>1532.0</c:v>
                </c:pt>
                <c:pt idx="3053">
                  <c:v>1532.0</c:v>
                </c:pt>
                <c:pt idx="3054">
                  <c:v>1533.0</c:v>
                </c:pt>
                <c:pt idx="3055">
                  <c:v>1534.0</c:v>
                </c:pt>
                <c:pt idx="3056">
                  <c:v>1534.0</c:v>
                </c:pt>
                <c:pt idx="3057">
                  <c:v>1534.0</c:v>
                </c:pt>
                <c:pt idx="3058">
                  <c:v>1534.0</c:v>
                </c:pt>
                <c:pt idx="3059">
                  <c:v>1534.0</c:v>
                </c:pt>
                <c:pt idx="3060">
                  <c:v>1534.0</c:v>
                </c:pt>
                <c:pt idx="3061">
                  <c:v>1534.0</c:v>
                </c:pt>
                <c:pt idx="3062">
                  <c:v>1534.0</c:v>
                </c:pt>
                <c:pt idx="3063">
                  <c:v>1534.0</c:v>
                </c:pt>
                <c:pt idx="3064">
                  <c:v>1534.0</c:v>
                </c:pt>
                <c:pt idx="3065">
                  <c:v>1534.0</c:v>
                </c:pt>
                <c:pt idx="3066">
                  <c:v>1534.0</c:v>
                </c:pt>
                <c:pt idx="3067">
                  <c:v>1535.0</c:v>
                </c:pt>
                <c:pt idx="3068">
                  <c:v>1535.0</c:v>
                </c:pt>
                <c:pt idx="3069">
                  <c:v>1535.0</c:v>
                </c:pt>
                <c:pt idx="3070">
                  <c:v>1536.0</c:v>
                </c:pt>
                <c:pt idx="3071">
                  <c:v>1536.0</c:v>
                </c:pt>
                <c:pt idx="3072">
                  <c:v>1536.0</c:v>
                </c:pt>
                <c:pt idx="3073">
                  <c:v>1536.0</c:v>
                </c:pt>
                <c:pt idx="3074">
                  <c:v>1536.0</c:v>
                </c:pt>
                <c:pt idx="3075">
                  <c:v>1536.0</c:v>
                </c:pt>
                <c:pt idx="3076">
                  <c:v>1537.0</c:v>
                </c:pt>
                <c:pt idx="3077">
                  <c:v>1537.0</c:v>
                </c:pt>
                <c:pt idx="3078">
                  <c:v>1538.0</c:v>
                </c:pt>
                <c:pt idx="3079">
                  <c:v>1539.0</c:v>
                </c:pt>
                <c:pt idx="3080">
                  <c:v>1539.0</c:v>
                </c:pt>
                <c:pt idx="3081">
                  <c:v>1539.0</c:v>
                </c:pt>
                <c:pt idx="3082">
                  <c:v>1539.0</c:v>
                </c:pt>
                <c:pt idx="3083">
                  <c:v>1540.0</c:v>
                </c:pt>
                <c:pt idx="3084">
                  <c:v>1541.0</c:v>
                </c:pt>
                <c:pt idx="3085">
                  <c:v>1542.0</c:v>
                </c:pt>
                <c:pt idx="3086">
                  <c:v>1542.0</c:v>
                </c:pt>
                <c:pt idx="3087">
                  <c:v>1542.0</c:v>
                </c:pt>
                <c:pt idx="3088">
                  <c:v>1543.0</c:v>
                </c:pt>
                <c:pt idx="3089">
                  <c:v>1544.0</c:v>
                </c:pt>
                <c:pt idx="3090">
                  <c:v>1544.0</c:v>
                </c:pt>
                <c:pt idx="3091">
                  <c:v>1544.0</c:v>
                </c:pt>
                <c:pt idx="3092">
                  <c:v>1545.0</c:v>
                </c:pt>
                <c:pt idx="3093">
                  <c:v>1546.0</c:v>
                </c:pt>
                <c:pt idx="3094">
                  <c:v>1547.0</c:v>
                </c:pt>
                <c:pt idx="3095">
                  <c:v>1548.0</c:v>
                </c:pt>
                <c:pt idx="3096">
                  <c:v>1548.0</c:v>
                </c:pt>
                <c:pt idx="3097">
                  <c:v>1548.0</c:v>
                </c:pt>
                <c:pt idx="3098">
                  <c:v>1548.0</c:v>
                </c:pt>
                <c:pt idx="3099">
                  <c:v>1549.0</c:v>
                </c:pt>
                <c:pt idx="3100">
                  <c:v>1549.0</c:v>
                </c:pt>
                <c:pt idx="3101">
                  <c:v>1550.0</c:v>
                </c:pt>
                <c:pt idx="3102">
                  <c:v>1551.0</c:v>
                </c:pt>
                <c:pt idx="3103">
                  <c:v>1552.0</c:v>
                </c:pt>
                <c:pt idx="3104">
                  <c:v>1553.0</c:v>
                </c:pt>
                <c:pt idx="3105">
                  <c:v>1553.0</c:v>
                </c:pt>
                <c:pt idx="3106">
                  <c:v>1554.0</c:v>
                </c:pt>
                <c:pt idx="3107">
                  <c:v>1555.0</c:v>
                </c:pt>
                <c:pt idx="3108">
                  <c:v>1556.0</c:v>
                </c:pt>
                <c:pt idx="3109">
                  <c:v>1557.0</c:v>
                </c:pt>
                <c:pt idx="3110">
                  <c:v>1557.0</c:v>
                </c:pt>
                <c:pt idx="3111">
                  <c:v>1557.0</c:v>
                </c:pt>
                <c:pt idx="3112">
                  <c:v>1557.0</c:v>
                </c:pt>
                <c:pt idx="3113">
                  <c:v>1557.0</c:v>
                </c:pt>
                <c:pt idx="3114">
                  <c:v>1557.0</c:v>
                </c:pt>
                <c:pt idx="3115">
                  <c:v>1557.0</c:v>
                </c:pt>
                <c:pt idx="3116">
                  <c:v>1557.0</c:v>
                </c:pt>
                <c:pt idx="3117">
                  <c:v>1558.0</c:v>
                </c:pt>
                <c:pt idx="3118">
                  <c:v>1559.0</c:v>
                </c:pt>
                <c:pt idx="3119">
                  <c:v>1559.0</c:v>
                </c:pt>
                <c:pt idx="3120">
                  <c:v>1560.0</c:v>
                </c:pt>
                <c:pt idx="3121">
                  <c:v>1561.0</c:v>
                </c:pt>
                <c:pt idx="3122">
                  <c:v>1562.0</c:v>
                </c:pt>
                <c:pt idx="3123">
                  <c:v>1563.0</c:v>
                </c:pt>
                <c:pt idx="3124">
                  <c:v>1564.0</c:v>
                </c:pt>
                <c:pt idx="3125">
                  <c:v>1565.0</c:v>
                </c:pt>
                <c:pt idx="3126">
                  <c:v>1566.0</c:v>
                </c:pt>
                <c:pt idx="3127">
                  <c:v>1566.0</c:v>
                </c:pt>
                <c:pt idx="3128">
                  <c:v>1566.0</c:v>
                </c:pt>
                <c:pt idx="3129">
                  <c:v>1566.0</c:v>
                </c:pt>
                <c:pt idx="3130">
                  <c:v>1567.0</c:v>
                </c:pt>
                <c:pt idx="3131">
                  <c:v>1567.0</c:v>
                </c:pt>
                <c:pt idx="3132">
                  <c:v>1567.0</c:v>
                </c:pt>
                <c:pt idx="3133">
                  <c:v>1567.0</c:v>
                </c:pt>
                <c:pt idx="3134">
                  <c:v>1567.0</c:v>
                </c:pt>
                <c:pt idx="3135">
                  <c:v>1567.0</c:v>
                </c:pt>
                <c:pt idx="3136">
                  <c:v>1567.0</c:v>
                </c:pt>
                <c:pt idx="3137">
                  <c:v>1567.0</c:v>
                </c:pt>
                <c:pt idx="3138">
                  <c:v>1568.0</c:v>
                </c:pt>
                <c:pt idx="3139">
                  <c:v>1569.0</c:v>
                </c:pt>
                <c:pt idx="3140">
                  <c:v>1569.0</c:v>
                </c:pt>
                <c:pt idx="3141">
                  <c:v>1570.0</c:v>
                </c:pt>
                <c:pt idx="3142">
                  <c:v>1570.0</c:v>
                </c:pt>
                <c:pt idx="3143">
                  <c:v>1570.0</c:v>
                </c:pt>
                <c:pt idx="3144">
                  <c:v>1570.0</c:v>
                </c:pt>
                <c:pt idx="3145">
                  <c:v>1571.0</c:v>
                </c:pt>
                <c:pt idx="3146">
                  <c:v>1572.0</c:v>
                </c:pt>
                <c:pt idx="3147">
                  <c:v>1572.0</c:v>
                </c:pt>
                <c:pt idx="3148">
                  <c:v>1572.0</c:v>
                </c:pt>
                <c:pt idx="3149">
                  <c:v>1572.0</c:v>
                </c:pt>
                <c:pt idx="3150">
                  <c:v>1573.0</c:v>
                </c:pt>
                <c:pt idx="3151">
                  <c:v>1574.0</c:v>
                </c:pt>
                <c:pt idx="3152">
                  <c:v>1575.0</c:v>
                </c:pt>
                <c:pt idx="3153">
                  <c:v>1576.0</c:v>
                </c:pt>
                <c:pt idx="3154">
                  <c:v>1577.0</c:v>
                </c:pt>
                <c:pt idx="3155">
                  <c:v>1577.0</c:v>
                </c:pt>
                <c:pt idx="3156">
                  <c:v>1577.0</c:v>
                </c:pt>
                <c:pt idx="3157">
                  <c:v>1577.0</c:v>
                </c:pt>
                <c:pt idx="3158">
                  <c:v>1577.0</c:v>
                </c:pt>
                <c:pt idx="3159">
                  <c:v>1577.0</c:v>
                </c:pt>
                <c:pt idx="3160">
                  <c:v>1577.0</c:v>
                </c:pt>
                <c:pt idx="3161">
                  <c:v>1577.0</c:v>
                </c:pt>
                <c:pt idx="3162">
                  <c:v>1577.0</c:v>
                </c:pt>
                <c:pt idx="3163">
                  <c:v>1578.0</c:v>
                </c:pt>
                <c:pt idx="3164">
                  <c:v>1579.0</c:v>
                </c:pt>
                <c:pt idx="3165">
                  <c:v>1580.0</c:v>
                </c:pt>
                <c:pt idx="3166">
                  <c:v>1581.0</c:v>
                </c:pt>
                <c:pt idx="3167">
                  <c:v>1582.0</c:v>
                </c:pt>
                <c:pt idx="3168">
                  <c:v>1583.0</c:v>
                </c:pt>
                <c:pt idx="3169">
                  <c:v>1584.0</c:v>
                </c:pt>
                <c:pt idx="3170">
                  <c:v>1585.0</c:v>
                </c:pt>
                <c:pt idx="3171">
                  <c:v>1586.0</c:v>
                </c:pt>
                <c:pt idx="3172">
                  <c:v>1587.0</c:v>
                </c:pt>
                <c:pt idx="3173">
                  <c:v>1588.0</c:v>
                </c:pt>
                <c:pt idx="3174">
                  <c:v>1589.0</c:v>
                </c:pt>
                <c:pt idx="3175">
                  <c:v>1590.0</c:v>
                </c:pt>
                <c:pt idx="3176">
                  <c:v>1591.0</c:v>
                </c:pt>
                <c:pt idx="3177">
                  <c:v>1592.0</c:v>
                </c:pt>
                <c:pt idx="3178">
                  <c:v>1593.0</c:v>
                </c:pt>
                <c:pt idx="3179">
                  <c:v>1594.0</c:v>
                </c:pt>
                <c:pt idx="3180">
                  <c:v>1595.0</c:v>
                </c:pt>
                <c:pt idx="3181">
                  <c:v>1596.0</c:v>
                </c:pt>
                <c:pt idx="3182">
                  <c:v>1596.0</c:v>
                </c:pt>
                <c:pt idx="3183">
                  <c:v>1597.0</c:v>
                </c:pt>
                <c:pt idx="3184">
                  <c:v>1598.0</c:v>
                </c:pt>
                <c:pt idx="3185">
                  <c:v>1599.0</c:v>
                </c:pt>
                <c:pt idx="3186">
                  <c:v>1599.0</c:v>
                </c:pt>
                <c:pt idx="3187">
                  <c:v>1599.0</c:v>
                </c:pt>
                <c:pt idx="3188">
                  <c:v>1599.0</c:v>
                </c:pt>
                <c:pt idx="3189">
                  <c:v>1599.0</c:v>
                </c:pt>
                <c:pt idx="3190">
                  <c:v>1599.0</c:v>
                </c:pt>
                <c:pt idx="3191">
                  <c:v>1600.0</c:v>
                </c:pt>
                <c:pt idx="3192">
                  <c:v>1601.0</c:v>
                </c:pt>
                <c:pt idx="3193">
                  <c:v>1602.0</c:v>
                </c:pt>
                <c:pt idx="3194">
                  <c:v>1603.0</c:v>
                </c:pt>
                <c:pt idx="3195">
                  <c:v>1603.0</c:v>
                </c:pt>
                <c:pt idx="3196">
                  <c:v>1604.0</c:v>
                </c:pt>
                <c:pt idx="3197">
                  <c:v>1604.0</c:v>
                </c:pt>
                <c:pt idx="3198">
                  <c:v>1605.0</c:v>
                </c:pt>
                <c:pt idx="3199">
                  <c:v>1606.0</c:v>
                </c:pt>
                <c:pt idx="3200">
                  <c:v>1607.0</c:v>
                </c:pt>
                <c:pt idx="3201">
                  <c:v>1608.0</c:v>
                </c:pt>
                <c:pt idx="3202">
                  <c:v>1609.0</c:v>
                </c:pt>
                <c:pt idx="3203">
                  <c:v>1610.0</c:v>
                </c:pt>
                <c:pt idx="3204">
                  <c:v>1611.0</c:v>
                </c:pt>
                <c:pt idx="3205">
                  <c:v>1611.0</c:v>
                </c:pt>
                <c:pt idx="3206">
                  <c:v>1611.0</c:v>
                </c:pt>
                <c:pt idx="3207">
                  <c:v>1612.0</c:v>
                </c:pt>
                <c:pt idx="3208">
                  <c:v>1612.0</c:v>
                </c:pt>
                <c:pt idx="3209">
                  <c:v>1612.0</c:v>
                </c:pt>
                <c:pt idx="3210">
                  <c:v>1612.0</c:v>
                </c:pt>
                <c:pt idx="3211">
                  <c:v>1612.0</c:v>
                </c:pt>
                <c:pt idx="3212">
                  <c:v>1613.0</c:v>
                </c:pt>
                <c:pt idx="3213">
                  <c:v>1613.0</c:v>
                </c:pt>
                <c:pt idx="3214">
                  <c:v>1613.0</c:v>
                </c:pt>
                <c:pt idx="3215">
                  <c:v>1613.0</c:v>
                </c:pt>
                <c:pt idx="3216">
                  <c:v>1613.0</c:v>
                </c:pt>
                <c:pt idx="3217">
                  <c:v>1614.0</c:v>
                </c:pt>
                <c:pt idx="3218">
                  <c:v>1614.0</c:v>
                </c:pt>
                <c:pt idx="3219">
                  <c:v>1614.0</c:v>
                </c:pt>
                <c:pt idx="3220">
                  <c:v>1615.0</c:v>
                </c:pt>
                <c:pt idx="3221">
                  <c:v>1615.0</c:v>
                </c:pt>
                <c:pt idx="3222">
                  <c:v>1615.0</c:v>
                </c:pt>
                <c:pt idx="3223">
                  <c:v>1615.0</c:v>
                </c:pt>
                <c:pt idx="3224">
                  <c:v>1616.0</c:v>
                </c:pt>
                <c:pt idx="3225">
                  <c:v>1617.0</c:v>
                </c:pt>
                <c:pt idx="3226">
                  <c:v>1618.0</c:v>
                </c:pt>
                <c:pt idx="3227">
                  <c:v>1619.0</c:v>
                </c:pt>
                <c:pt idx="3228">
                  <c:v>1620.0</c:v>
                </c:pt>
                <c:pt idx="3229">
                  <c:v>1621.0</c:v>
                </c:pt>
                <c:pt idx="3230">
                  <c:v>1621.0</c:v>
                </c:pt>
                <c:pt idx="3231">
                  <c:v>1622.0</c:v>
                </c:pt>
                <c:pt idx="3232">
                  <c:v>1622.0</c:v>
                </c:pt>
                <c:pt idx="3233">
                  <c:v>1623.0</c:v>
                </c:pt>
                <c:pt idx="3234">
                  <c:v>1624.0</c:v>
                </c:pt>
                <c:pt idx="3235">
                  <c:v>1625.0</c:v>
                </c:pt>
                <c:pt idx="3236">
                  <c:v>1625.0</c:v>
                </c:pt>
                <c:pt idx="3237">
                  <c:v>1625.0</c:v>
                </c:pt>
                <c:pt idx="3238">
                  <c:v>1625.0</c:v>
                </c:pt>
                <c:pt idx="3239">
                  <c:v>1625.0</c:v>
                </c:pt>
                <c:pt idx="3240">
                  <c:v>1625.0</c:v>
                </c:pt>
                <c:pt idx="3241">
                  <c:v>1625.0</c:v>
                </c:pt>
                <c:pt idx="3242">
                  <c:v>1625.0</c:v>
                </c:pt>
                <c:pt idx="3243">
                  <c:v>1625.0</c:v>
                </c:pt>
                <c:pt idx="3244">
                  <c:v>1625.0</c:v>
                </c:pt>
                <c:pt idx="3245">
                  <c:v>1625.0</c:v>
                </c:pt>
                <c:pt idx="3246">
                  <c:v>1625.0</c:v>
                </c:pt>
                <c:pt idx="3247">
                  <c:v>1626.0</c:v>
                </c:pt>
                <c:pt idx="3248">
                  <c:v>1627.0</c:v>
                </c:pt>
                <c:pt idx="3249">
                  <c:v>1627.0</c:v>
                </c:pt>
                <c:pt idx="3250">
                  <c:v>1628.0</c:v>
                </c:pt>
                <c:pt idx="3251">
                  <c:v>1629.0</c:v>
                </c:pt>
                <c:pt idx="3252">
                  <c:v>1629.0</c:v>
                </c:pt>
                <c:pt idx="3253">
                  <c:v>1629.0</c:v>
                </c:pt>
                <c:pt idx="3254">
                  <c:v>1630.0</c:v>
                </c:pt>
                <c:pt idx="3255">
                  <c:v>1630.0</c:v>
                </c:pt>
                <c:pt idx="3256">
                  <c:v>1630.0</c:v>
                </c:pt>
                <c:pt idx="3257">
                  <c:v>1630.0</c:v>
                </c:pt>
                <c:pt idx="3258">
                  <c:v>1631.0</c:v>
                </c:pt>
                <c:pt idx="3259">
                  <c:v>1631.0</c:v>
                </c:pt>
                <c:pt idx="3260">
                  <c:v>1631.0</c:v>
                </c:pt>
                <c:pt idx="3261">
                  <c:v>1632.0</c:v>
                </c:pt>
                <c:pt idx="3262">
                  <c:v>1633.0</c:v>
                </c:pt>
                <c:pt idx="3263">
                  <c:v>1634.0</c:v>
                </c:pt>
                <c:pt idx="3264">
                  <c:v>1635.0</c:v>
                </c:pt>
                <c:pt idx="3265">
                  <c:v>1635.0</c:v>
                </c:pt>
                <c:pt idx="3266">
                  <c:v>1635.0</c:v>
                </c:pt>
                <c:pt idx="3267">
                  <c:v>1635.0</c:v>
                </c:pt>
                <c:pt idx="3268">
                  <c:v>1635.0</c:v>
                </c:pt>
                <c:pt idx="3269">
                  <c:v>1636.0</c:v>
                </c:pt>
                <c:pt idx="3270">
                  <c:v>1637.0</c:v>
                </c:pt>
                <c:pt idx="3271">
                  <c:v>1638.0</c:v>
                </c:pt>
                <c:pt idx="3272">
                  <c:v>1639.0</c:v>
                </c:pt>
                <c:pt idx="3273">
                  <c:v>1640.0</c:v>
                </c:pt>
                <c:pt idx="3274">
                  <c:v>1641.0</c:v>
                </c:pt>
                <c:pt idx="3275">
                  <c:v>1642.0</c:v>
                </c:pt>
                <c:pt idx="3276">
                  <c:v>1643.0</c:v>
                </c:pt>
                <c:pt idx="3277">
                  <c:v>1643.0</c:v>
                </c:pt>
                <c:pt idx="3278">
                  <c:v>1644.0</c:v>
                </c:pt>
                <c:pt idx="3279">
                  <c:v>1645.0</c:v>
                </c:pt>
                <c:pt idx="3280">
                  <c:v>1646.0</c:v>
                </c:pt>
                <c:pt idx="3281">
                  <c:v>1646.0</c:v>
                </c:pt>
                <c:pt idx="3282">
                  <c:v>1646.0</c:v>
                </c:pt>
                <c:pt idx="3283">
                  <c:v>1647.0</c:v>
                </c:pt>
                <c:pt idx="3284">
                  <c:v>1648.0</c:v>
                </c:pt>
                <c:pt idx="3285">
                  <c:v>1649.0</c:v>
                </c:pt>
                <c:pt idx="3286">
                  <c:v>1649.0</c:v>
                </c:pt>
                <c:pt idx="3287">
                  <c:v>1649.0</c:v>
                </c:pt>
                <c:pt idx="3288">
                  <c:v>1650.0</c:v>
                </c:pt>
                <c:pt idx="3289">
                  <c:v>1651.0</c:v>
                </c:pt>
                <c:pt idx="3290">
                  <c:v>1652.0</c:v>
                </c:pt>
                <c:pt idx="3291">
                  <c:v>1653.0</c:v>
                </c:pt>
                <c:pt idx="3292">
                  <c:v>1654.0</c:v>
                </c:pt>
                <c:pt idx="3293">
                  <c:v>1655.0</c:v>
                </c:pt>
                <c:pt idx="3294">
                  <c:v>1656.0</c:v>
                </c:pt>
                <c:pt idx="3295">
                  <c:v>1657.0</c:v>
                </c:pt>
                <c:pt idx="3296">
                  <c:v>1657.0</c:v>
                </c:pt>
                <c:pt idx="3297">
                  <c:v>1658.0</c:v>
                </c:pt>
                <c:pt idx="3298">
                  <c:v>1659.0</c:v>
                </c:pt>
                <c:pt idx="3299">
                  <c:v>1660.0</c:v>
                </c:pt>
                <c:pt idx="3300">
                  <c:v>1661.0</c:v>
                </c:pt>
                <c:pt idx="3301">
                  <c:v>1662.0</c:v>
                </c:pt>
                <c:pt idx="3302">
                  <c:v>1663.0</c:v>
                </c:pt>
                <c:pt idx="3303">
                  <c:v>1664.0</c:v>
                </c:pt>
                <c:pt idx="3304">
                  <c:v>1665.0</c:v>
                </c:pt>
                <c:pt idx="3305">
                  <c:v>1666.0</c:v>
                </c:pt>
                <c:pt idx="3306">
                  <c:v>1667.0</c:v>
                </c:pt>
                <c:pt idx="3307">
                  <c:v>1668.0</c:v>
                </c:pt>
                <c:pt idx="3308">
                  <c:v>1669.0</c:v>
                </c:pt>
                <c:pt idx="3309">
                  <c:v>1670.0</c:v>
                </c:pt>
                <c:pt idx="3310">
                  <c:v>1671.0</c:v>
                </c:pt>
                <c:pt idx="3311">
                  <c:v>1671.0</c:v>
                </c:pt>
                <c:pt idx="3312">
                  <c:v>1672.0</c:v>
                </c:pt>
                <c:pt idx="3313">
                  <c:v>1672.0</c:v>
                </c:pt>
                <c:pt idx="3314">
                  <c:v>1672.0</c:v>
                </c:pt>
                <c:pt idx="3315">
                  <c:v>1672.0</c:v>
                </c:pt>
                <c:pt idx="3316">
                  <c:v>1672.0</c:v>
                </c:pt>
                <c:pt idx="3317">
                  <c:v>1673.0</c:v>
                </c:pt>
                <c:pt idx="3318">
                  <c:v>1673.0</c:v>
                </c:pt>
                <c:pt idx="3319">
                  <c:v>1673.0</c:v>
                </c:pt>
                <c:pt idx="3320">
                  <c:v>1673.0</c:v>
                </c:pt>
                <c:pt idx="3321">
                  <c:v>1674.0</c:v>
                </c:pt>
                <c:pt idx="3322">
                  <c:v>1675.0</c:v>
                </c:pt>
                <c:pt idx="3323">
                  <c:v>1675.0</c:v>
                </c:pt>
                <c:pt idx="3324">
                  <c:v>1675.0</c:v>
                </c:pt>
                <c:pt idx="3325">
                  <c:v>1676.0</c:v>
                </c:pt>
                <c:pt idx="3326">
                  <c:v>1676.0</c:v>
                </c:pt>
                <c:pt idx="3327">
                  <c:v>1676.0</c:v>
                </c:pt>
                <c:pt idx="3328">
                  <c:v>1676.0</c:v>
                </c:pt>
                <c:pt idx="3329">
                  <c:v>1676.0</c:v>
                </c:pt>
                <c:pt idx="3330">
                  <c:v>1676.0</c:v>
                </c:pt>
                <c:pt idx="3331">
                  <c:v>1677.0</c:v>
                </c:pt>
                <c:pt idx="3332">
                  <c:v>1677.0</c:v>
                </c:pt>
                <c:pt idx="3333">
                  <c:v>1677.0</c:v>
                </c:pt>
                <c:pt idx="3334">
                  <c:v>1678.0</c:v>
                </c:pt>
                <c:pt idx="3335">
                  <c:v>1678.0</c:v>
                </c:pt>
                <c:pt idx="3336">
                  <c:v>1678.0</c:v>
                </c:pt>
                <c:pt idx="3337">
                  <c:v>1679.0</c:v>
                </c:pt>
                <c:pt idx="3338">
                  <c:v>1680.0</c:v>
                </c:pt>
                <c:pt idx="3339">
                  <c:v>1681.0</c:v>
                </c:pt>
                <c:pt idx="3340">
                  <c:v>1681.0</c:v>
                </c:pt>
                <c:pt idx="3341">
                  <c:v>1682.0</c:v>
                </c:pt>
                <c:pt idx="3342">
                  <c:v>1683.0</c:v>
                </c:pt>
                <c:pt idx="3343">
                  <c:v>1683.0</c:v>
                </c:pt>
                <c:pt idx="3344">
                  <c:v>1683.0</c:v>
                </c:pt>
                <c:pt idx="3345">
                  <c:v>1683.0</c:v>
                </c:pt>
                <c:pt idx="3346">
                  <c:v>1683.0</c:v>
                </c:pt>
                <c:pt idx="3347">
                  <c:v>1683.0</c:v>
                </c:pt>
                <c:pt idx="3348">
                  <c:v>1683.0</c:v>
                </c:pt>
                <c:pt idx="3349">
                  <c:v>1683.0</c:v>
                </c:pt>
                <c:pt idx="3350">
                  <c:v>1683.0</c:v>
                </c:pt>
                <c:pt idx="3351">
                  <c:v>1683.0</c:v>
                </c:pt>
                <c:pt idx="3352">
                  <c:v>1683.0</c:v>
                </c:pt>
                <c:pt idx="3353">
                  <c:v>1683.0</c:v>
                </c:pt>
                <c:pt idx="3354">
                  <c:v>1684.0</c:v>
                </c:pt>
                <c:pt idx="3355">
                  <c:v>1685.0</c:v>
                </c:pt>
                <c:pt idx="3356">
                  <c:v>1685.0</c:v>
                </c:pt>
                <c:pt idx="3357">
                  <c:v>1685.0</c:v>
                </c:pt>
                <c:pt idx="3358">
                  <c:v>1685.0</c:v>
                </c:pt>
                <c:pt idx="3359">
                  <c:v>1685.0</c:v>
                </c:pt>
                <c:pt idx="3360">
                  <c:v>1686.0</c:v>
                </c:pt>
                <c:pt idx="3361">
                  <c:v>1687.0</c:v>
                </c:pt>
                <c:pt idx="3362">
                  <c:v>1688.0</c:v>
                </c:pt>
                <c:pt idx="3363">
                  <c:v>1688.0</c:v>
                </c:pt>
                <c:pt idx="3364">
                  <c:v>1688.0</c:v>
                </c:pt>
                <c:pt idx="3365">
                  <c:v>1688.0</c:v>
                </c:pt>
                <c:pt idx="3366">
                  <c:v>1689.0</c:v>
                </c:pt>
                <c:pt idx="3367">
                  <c:v>1690.0</c:v>
                </c:pt>
                <c:pt idx="3368">
                  <c:v>1690.0</c:v>
                </c:pt>
                <c:pt idx="3369">
                  <c:v>1691.0</c:v>
                </c:pt>
                <c:pt idx="3370">
                  <c:v>1692.0</c:v>
                </c:pt>
                <c:pt idx="3371">
                  <c:v>1693.0</c:v>
                </c:pt>
                <c:pt idx="3372">
                  <c:v>1694.0</c:v>
                </c:pt>
                <c:pt idx="3373">
                  <c:v>1695.0</c:v>
                </c:pt>
                <c:pt idx="3374">
                  <c:v>1696.0</c:v>
                </c:pt>
                <c:pt idx="3375">
                  <c:v>1697.0</c:v>
                </c:pt>
                <c:pt idx="3376">
                  <c:v>1698.0</c:v>
                </c:pt>
                <c:pt idx="3377">
                  <c:v>1699.0</c:v>
                </c:pt>
                <c:pt idx="3378">
                  <c:v>1700.0</c:v>
                </c:pt>
                <c:pt idx="3379">
                  <c:v>1701.0</c:v>
                </c:pt>
                <c:pt idx="3380">
                  <c:v>1702.0</c:v>
                </c:pt>
                <c:pt idx="3381">
                  <c:v>1702.0</c:v>
                </c:pt>
                <c:pt idx="3382">
                  <c:v>1703.0</c:v>
                </c:pt>
                <c:pt idx="3383">
                  <c:v>1704.0</c:v>
                </c:pt>
                <c:pt idx="3384">
                  <c:v>1704.0</c:v>
                </c:pt>
                <c:pt idx="3385">
                  <c:v>1704.0</c:v>
                </c:pt>
                <c:pt idx="3386">
                  <c:v>1704.0</c:v>
                </c:pt>
                <c:pt idx="3387">
                  <c:v>1704.0</c:v>
                </c:pt>
                <c:pt idx="3388">
                  <c:v>1704.0</c:v>
                </c:pt>
                <c:pt idx="3389">
                  <c:v>1704.0</c:v>
                </c:pt>
                <c:pt idx="3390">
                  <c:v>1704.0</c:v>
                </c:pt>
                <c:pt idx="3391">
                  <c:v>1704.0</c:v>
                </c:pt>
                <c:pt idx="3392">
                  <c:v>1705.0</c:v>
                </c:pt>
                <c:pt idx="3393">
                  <c:v>1706.0</c:v>
                </c:pt>
                <c:pt idx="3394">
                  <c:v>1706.0</c:v>
                </c:pt>
                <c:pt idx="3395">
                  <c:v>1706.0</c:v>
                </c:pt>
                <c:pt idx="3396">
                  <c:v>1707.0</c:v>
                </c:pt>
                <c:pt idx="3397">
                  <c:v>1708.0</c:v>
                </c:pt>
                <c:pt idx="3398">
                  <c:v>1709.0</c:v>
                </c:pt>
                <c:pt idx="3399">
                  <c:v>1710.0</c:v>
                </c:pt>
                <c:pt idx="3400">
                  <c:v>1711.0</c:v>
                </c:pt>
                <c:pt idx="3401">
                  <c:v>1712.0</c:v>
                </c:pt>
                <c:pt idx="3402">
                  <c:v>1713.0</c:v>
                </c:pt>
                <c:pt idx="3403">
                  <c:v>1714.0</c:v>
                </c:pt>
                <c:pt idx="3404">
                  <c:v>1715.0</c:v>
                </c:pt>
                <c:pt idx="3405">
                  <c:v>1716.0</c:v>
                </c:pt>
                <c:pt idx="3406">
                  <c:v>1717.0</c:v>
                </c:pt>
                <c:pt idx="3407">
                  <c:v>1718.0</c:v>
                </c:pt>
                <c:pt idx="3408">
                  <c:v>1719.0</c:v>
                </c:pt>
                <c:pt idx="3409">
                  <c:v>1720.0</c:v>
                </c:pt>
                <c:pt idx="3410">
                  <c:v>1721.0</c:v>
                </c:pt>
                <c:pt idx="3411">
                  <c:v>1722.0</c:v>
                </c:pt>
                <c:pt idx="3412">
                  <c:v>1722.0</c:v>
                </c:pt>
                <c:pt idx="3413">
                  <c:v>1723.0</c:v>
                </c:pt>
                <c:pt idx="3414">
                  <c:v>1723.0</c:v>
                </c:pt>
                <c:pt idx="3415">
                  <c:v>1724.0</c:v>
                </c:pt>
                <c:pt idx="3416">
                  <c:v>1724.0</c:v>
                </c:pt>
                <c:pt idx="3417">
                  <c:v>1724.0</c:v>
                </c:pt>
                <c:pt idx="3418">
                  <c:v>1724.0</c:v>
                </c:pt>
                <c:pt idx="3419">
                  <c:v>1724.0</c:v>
                </c:pt>
                <c:pt idx="3420">
                  <c:v>1724.0</c:v>
                </c:pt>
                <c:pt idx="3421">
                  <c:v>1725.0</c:v>
                </c:pt>
                <c:pt idx="3422">
                  <c:v>1726.0</c:v>
                </c:pt>
                <c:pt idx="3423">
                  <c:v>1727.0</c:v>
                </c:pt>
                <c:pt idx="3424">
                  <c:v>1727.0</c:v>
                </c:pt>
                <c:pt idx="3425">
                  <c:v>1728.0</c:v>
                </c:pt>
                <c:pt idx="3426">
                  <c:v>1728.0</c:v>
                </c:pt>
                <c:pt idx="3427">
                  <c:v>1729.0</c:v>
                </c:pt>
                <c:pt idx="3428">
                  <c:v>1729.0</c:v>
                </c:pt>
                <c:pt idx="3429">
                  <c:v>1730.0</c:v>
                </c:pt>
                <c:pt idx="3430">
                  <c:v>1730.0</c:v>
                </c:pt>
                <c:pt idx="3431">
                  <c:v>1731.0</c:v>
                </c:pt>
                <c:pt idx="3432">
                  <c:v>1732.0</c:v>
                </c:pt>
                <c:pt idx="3433">
                  <c:v>1733.0</c:v>
                </c:pt>
                <c:pt idx="3434">
                  <c:v>1734.0</c:v>
                </c:pt>
                <c:pt idx="3435">
                  <c:v>1735.0</c:v>
                </c:pt>
                <c:pt idx="3436">
                  <c:v>1736.0</c:v>
                </c:pt>
                <c:pt idx="3437">
                  <c:v>1736.0</c:v>
                </c:pt>
                <c:pt idx="3438">
                  <c:v>1736.0</c:v>
                </c:pt>
                <c:pt idx="3439">
                  <c:v>1736.0</c:v>
                </c:pt>
                <c:pt idx="3440">
                  <c:v>1736.0</c:v>
                </c:pt>
                <c:pt idx="3441">
                  <c:v>1737.0</c:v>
                </c:pt>
                <c:pt idx="3442">
                  <c:v>1738.0</c:v>
                </c:pt>
                <c:pt idx="3443">
                  <c:v>1739.0</c:v>
                </c:pt>
                <c:pt idx="3444">
                  <c:v>1740.0</c:v>
                </c:pt>
                <c:pt idx="3445">
                  <c:v>1740.0</c:v>
                </c:pt>
                <c:pt idx="3446">
                  <c:v>1740.0</c:v>
                </c:pt>
                <c:pt idx="3447">
                  <c:v>1740.0</c:v>
                </c:pt>
                <c:pt idx="3448">
                  <c:v>1741.0</c:v>
                </c:pt>
                <c:pt idx="3449">
                  <c:v>1742.0</c:v>
                </c:pt>
                <c:pt idx="3450">
                  <c:v>1742.0</c:v>
                </c:pt>
                <c:pt idx="3451">
                  <c:v>1743.0</c:v>
                </c:pt>
                <c:pt idx="3452">
                  <c:v>1743.0</c:v>
                </c:pt>
                <c:pt idx="3453">
                  <c:v>1744.0</c:v>
                </c:pt>
                <c:pt idx="3454">
                  <c:v>1744.0</c:v>
                </c:pt>
                <c:pt idx="3455">
                  <c:v>1744.0</c:v>
                </c:pt>
                <c:pt idx="3456">
                  <c:v>1745.0</c:v>
                </c:pt>
                <c:pt idx="3457">
                  <c:v>1745.0</c:v>
                </c:pt>
                <c:pt idx="3458">
                  <c:v>1746.0</c:v>
                </c:pt>
                <c:pt idx="3459">
                  <c:v>1747.0</c:v>
                </c:pt>
                <c:pt idx="3460">
                  <c:v>1748.0</c:v>
                </c:pt>
                <c:pt idx="3461">
                  <c:v>1749.0</c:v>
                </c:pt>
                <c:pt idx="3462">
                  <c:v>1749.0</c:v>
                </c:pt>
                <c:pt idx="3463">
                  <c:v>1750.0</c:v>
                </c:pt>
                <c:pt idx="3464">
                  <c:v>1751.0</c:v>
                </c:pt>
                <c:pt idx="3465">
                  <c:v>1752.0</c:v>
                </c:pt>
                <c:pt idx="3466">
                  <c:v>1753.0</c:v>
                </c:pt>
                <c:pt idx="3467">
                  <c:v>1753.0</c:v>
                </c:pt>
                <c:pt idx="3468">
                  <c:v>1753.0</c:v>
                </c:pt>
                <c:pt idx="3469">
                  <c:v>1753.0</c:v>
                </c:pt>
                <c:pt idx="3470">
                  <c:v>1753.0</c:v>
                </c:pt>
                <c:pt idx="3471">
                  <c:v>1754.0</c:v>
                </c:pt>
                <c:pt idx="3472">
                  <c:v>1754.0</c:v>
                </c:pt>
                <c:pt idx="3473">
                  <c:v>1755.0</c:v>
                </c:pt>
                <c:pt idx="3474">
                  <c:v>1756.0</c:v>
                </c:pt>
                <c:pt idx="3475">
                  <c:v>1757.0</c:v>
                </c:pt>
                <c:pt idx="3476">
                  <c:v>1758.0</c:v>
                </c:pt>
                <c:pt idx="3477">
                  <c:v>1758.0</c:v>
                </c:pt>
                <c:pt idx="3478">
                  <c:v>1758.0</c:v>
                </c:pt>
                <c:pt idx="3479">
                  <c:v>1758.0</c:v>
                </c:pt>
                <c:pt idx="3480">
                  <c:v>1759.0</c:v>
                </c:pt>
                <c:pt idx="3481">
                  <c:v>1760.0</c:v>
                </c:pt>
                <c:pt idx="3482">
                  <c:v>1761.0</c:v>
                </c:pt>
                <c:pt idx="3483">
                  <c:v>1761.0</c:v>
                </c:pt>
                <c:pt idx="3484">
                  <c:v>1762.0</c:v>
                </c:pt>
                <c:pt idx="3485">
                  <c:v>1763.0</c:v>
                </c:pt>
                <c:pt idx="3486">
                  <c:v>1764.0</c:v>
                </c:pt>
                <c:pt idx="3487">
                  <c:v>1765.0</c:v>
                </c:pt>
                <c:pt idx="3488">
                  <c:v>1766.0</c:v>
                </c:pt>
                <c:pt idx="3489">
                  <c:v>1767.0</c:v>
                </c:pt>
                <c:pt idx="3490">
                  <c:v>1768.0</c:v>
                </c:pt>
                <c:pt idx="3491">
                  <c:v>1769.0</c:v>
                </c:pt>
                <c:pt idx="3492">
                  <c:v>1770.0</c:v>
                </c:pt>
                <c:pt idx="3493">
                  <c:v>1771.0</c:v>
                </c:pt>
                <c:pt idx="3494">
                  <c:v>1772.0</c:v>
                </c:pt>
                <c:pt idx="3495">
                  <c:v>1773.0</c:v>
                </c:pt>
                <c:pt idx="3496">
                  <c:v>1774.0</c:v>
                </c:pt>
                <c:pt idx="3497">
                  <c:v>1775.0</c:v>
                </c:pt>
                <c:pt idx="3498">
                  <c:v>1775.0</c:v>
                </c:pt>
                <c:pt idx="3499">
                  <c:v>1775.0</c:v>
                </c:pt>
                <c:pt idx="3500">
                  <c:v>1776.0</c:v>
                </c:pt>
                <c:pt idx="3501">
                  <c:v>1777.0</c:v>
                </c:pt>
                <c:pt idx="3502">
                  <c:v>1778.0</c:v>
                </c:pt>
                <c:pt idx="3503">
                  <c:v>1779.0</c:v>
                </c:pt>
                <c:pt idx="3504">
                  <c:v>1780.0</c:v>
                </c:pt>
                <c:pt idx="3505">
                  <c:v>1781.0</c:v>
                </c:pt>
                <c:pt idx="3506">
                  <c:v>1782.0</c:v>
                </c:pt>
                <c:pt idx="3507">
                  <c:v>1783.0</c:v>
                </c:pt>
                <c:pt idx="3508">
                  <c:v>1783.0</c:v>
                </c:pt>
                <c:pt idx="3509">
                  <c:v>1784.0</c:v>
                </c:pt>
                <c:pt idx="3510">
                  <c:v>1785.0</c:v>
                </c:pt>
                <c:pt idx="3511">
                  <c:v>1786.0</c:v>
                </c:pt>
                <c:pt idx="3512">
                  <c:v>1787.0</c:v>
                </c:pt>
                <c:pt idx="3513">
                  <c:v>1788.0</c:v>
                </c:pt>
                <c:pt idx="3514">
                  <c:v>1789.0</c:v>
                </c:pt>
                <c:pt idx="3515">
                  <c:v>1790.0</c:v>
                </c:pt>
                <c:pt idx="3516">
                  <c:v>1791.0</c:v>
                </c:pt>
                <c:pt idx="3517">
                  <c:v>1792.0</c:v>
                </c:pt>
                <c:pt idx="3518">
                  <c:v>1793.0</c:v>
                </c:pt>
                <c:pt idx="3519">
                  <c:v>1793.0</c:v>
                </c:pt>
                <c:pt idx="3520">
                  <c:v>1793.0</c:v>
                </c:pt>
                <c:pt idx="3521">
                  <c:v>1793.0</c:v>
                </c:pt>
                <c:pt idx="3522">
                  <c:v>1794.0</c:v>
                </c:pt>
                <c:pt idx="3523">
                  <c:v>1794.0</c:v>
                </c:pt>
                <c:pt idx="3524">
                  <c:v>1794.0</c:v>
                </c:pt>
                <c:pt idx="3525">
                  <c:v>1794.0</c:v>
                </c:pt>
                <c:pt idx="3526">
                  <c:v>1794.0</c:v>
                </c:pt>
                <c:pt idx="3527">
                  <c:v>1794.0</c:v>
                </c:pt>
                <c:pt idx="3528">
                  <c:v>1795.0</c:v>
                </c:pt>
                <c:pt idx="3529">
                  <c:v>1795.0</c:v>
                </c:pt>
                <c:pt idx="3530">
                  <c:v>1796.0</c:v>
                </c:pt>
                <c:pt idx="3531">
                  <c:v>1796.0</c:v>
                </c:pt>
                <c:pt idx="3532">
                  <c:v>1796.0</c:v>
                </c:pt>
                <c:pt idx="3533">
                  <c:v>1796.0</c:v>
                </c:pt>
                <c:pt idx="3534">
                  <c:v>1797.0</c:v>
                </c:pt>
                <c:pt idx="3535">
                  <c:v>1797.0</c:v>
                </c:pt>
                <c:pt idx="3536">
                  <c:v>1797.0</c:v>
                </c:pt>
                <c:pt idx="3537">
                  <c:v>1797.0</c:v>
                </c:pt>
                <c:pt idx="3538">
                  <c:v>1797.0</c:v>
                </c:pt>
                <c:pt idx="3539">
                  <c:v>1797.0</c:v>
                </c:pt>
                <c:pt idx="3540">
                  <c:v>1798.0</c:v>
                </c:pt>
                <c:pt idx="3541">
                  <c:v>1798.0</c:v>
                </c:pt>
                <c:pt idx="3542">
                  <c:v>1799.0</c:v>
                </c:pt>
                <c:pt idx="3543">
                  <c:v>1800.0</c:v>
                </c:pt>
                <c:pt idx="3544">
                  <c:v>1801.0</c:v>
                </c:pt>
                <c:pt idx="3545">
                  <c:v>1802.0</c:v>
                </c:pt>
                <c:pt idx="3546">
                  <c:v>1803.0</c:v>
                </c:pt>
                <c:pt idx="3547">
                  <c:v>1803.0</c:v>
                </c:pt>
                <c:pt idx="3548">
                  <c:v>1804.0</c:v>
                </c:pt>
                <c:pt idx="3549">
                  <c:v>1805.0</c:v>
                </c:pt>
                <c:pt idx="3550">
                  <c:v>1805.0</c:v>
                </c:pt>
                <c:pt idx="3551">
                  <c:v>1805.0</c:v>
                </c:pt>
                <c:pt idx="3552">
                  <c:v>1806.0</c:v>
                </c:pt>
                <c:pt idx="3553">
                  <c:v>1806.0</c:v>
                </c:pt>
                <c:pt idx="3554">
                  <c:v>1807.0</c:v>
                </c:pt>
                <c:pt idx="3555">
                  <c:v>1808.0</c:v>
                </c:pt>
                <c:pt idx="3556">
                  <c:v>1809.0</c:v>
                </c:pt>
                <c:pt idx="3557">
                  <c:v>1809.0</c:v>
                </c:pt>
                <c:pt idx="3558">
                  <c:v>1809.0</c:v>
                </c:pt>
                <c:pt idx="3559">
                  <c:v>1809.0</c:v>
                </c:pt>
                <c:pt idx="3560">
                  <c:v>1809.0</c:v>
                </c:pt>
                <c:pt idx="3561">
                  <c:v>1810.0</c:v>
                </c:pt>
                <c:pt idx="3562">
                  <c:v>1810.0</c:v>
                </c:pt>
                <c:pt idx="3563">
                  <c:v>1810.0</c:v>
                </c:pt>
                <c:pt idx="3564">
                  <c:v>1810.0</c:v>
                </c:pt>
                <c:pt idx="3565">
                  <c:v>1810.0</c:v>
                </c:pt>
                <c:pt idx="3566">
                  <c:v>1811.0</c:v>
                </c:pt>
                <c:pt idx="3567">
                  <c:v>1811.0</c:v>
                </c:pt>
                <c:pt idx="3568">
                  <c:v>1811.0</c:v>
                </c:pt>
                <c:pt idx="3569">
                  <c:v>1811.0</c:v>
                </c:pt>
                <c:pt idx="3570">
                  <c:v>1812.0</c:v>
                </c:pt>
                <c:pt idx="3571">
                  <c:v>1813.0</c:v>
                </c:pt>
                <c:pt idx="3572">
                  <c:v>1814.0</c:v>
                </c:pt>
                <c:pt idx="3573">
                  <c:v>1815.0</c:v>
                </c:pt>
                <c:pt idx="3574">
                  <c:v>1815.0</c:v>
                </c:pt>
                <c:pt idx="3575">
                  <c:v>1815.0</c:v>
                </c:pt>
                <c:pt idx="3576">
                  <c:v>1815.0</c:v>
                </c:pt>
                <c:pt idx="3577">
                  <c:v>1815.0</c:v>
                </c:pt>
                <c:pt idx="3578">
                  <c:v>1816.0</c:v>
                </c:pt>
                <c:pt idx="3579">
                  <c:v>1816.0</c:v>
                </c:pt>
                <c:pt idx="3580">
                  <c:v>1816.0</c:v>
                </c:pt>
                <c:pt idx="3581">
                  <c:v>1816.0</c:v>
                </c:pt>
                <c:pt idx="3582">
                  <c:v>1816.0</c:v>
                </c:pt>
                <c:pt idx="3583">
                  <c:v>1816.0</c:v>
                </c:pt>
                <c:pt idx="3584">
                  <c:v>1816.0</c:v>
                </c:pt>
                <c:pt idx="3585">
                  <c:v>1817.0</c:v>
                </c:pt>
                <c:pt idx="3586">
                  <c:v>1818.0</c:v>
                </c:pt>
                <c:pt idx="3587">
                  <c:v>1818.0</c:v>
                </c:pt>
                <c:pt idx="3588">
                  <c:v>1818.0</c:v>
                </c:pt>
                <c:pt idx="3589">
                  <c:v>1818.0</c:v>
                </c:pt>
                <c:pt idx="3590">
                  <c:v>1818.0</c:v>
                </c:pt>
                <c:pt idx="3591">
                  <c:v>1818.0</c:v>
                </c:pt>
                <c:pt idx="3592">
                  <c:v>1818.0</c:v>
                </c:pt>
                <c:pt idx="3593">
                  <c:v>1818.0</c:v>
                </c:pt>
                <c:pt idx="3594">
                  <c:v>1818.0</c:v>
                </c:pt>
                <c:pt idx="3595">
                  <c:v>1818.0</c:v>
                </c:pt>
                <c:pt idx="3596">
                  <c:v>1818.0</c:v>
                </c:pt>
                <c:pt idx="3597">
                  <c:v>1818.0</c:v>
                </c:pt>
                <c:pt idx="3598">
                  <c:v>1818.0</c:v>
                </c:pt>
                <c:pt idx="3599">
                  <c:v>1818.0</c:v>
                </c:pt>
                <c:pt idx="3600">
                  <c:v>1818.0</c:v>
                </c:pt>
                <c:pt idx="3601">
                  <c:v>1818.0</c:v>
                </c:pt>
                <c:pt idx="3602">
                  <c:v>1818.0</c:v>
                </c:pt>
                <c:pt idx="3603">
                  <c:v>1818.0</c:v>
                </c:pt>
                <c:pt idx="3604">
                  <c:v>1818.0</c:v>
                </c:pt>
                <c:pt idx="3605">
                  <c:v>1818.0</c:v>
                </c:pt>
                <c:pt idx="3606">
                  <c:v>1819.0</c:v>
                </c:pt>
                <c:pt idx="3607">
                  <c:v>1819.0</c:v>
                </c:pt>
                <c:pt idx="3608">
                  <c:v>1820.0</c:v>
                </c:pt>
                <c:pt idx="3609">
                  <c:v>1821.0</c:v>
                </c:pt>
                <c:pt idx="3610">
                  <c:v>1821.0</c:v>
                </c:pt>
                <c:pt idx="3611">
                  <c:v>1821.0</c:v>
                </c:pt>
                <c:pt idx="3612">
                  <c:v>1822.0</c:v>
                </c:pt>
                <c:pt idx="3613">
                  <c:v>1823.0</c:v>
                </c:pt>
                <c:pt idx="3614">
                  <c:v>1824.0</c:v>
                </c:pt>
                <c:pt idx="3615">
                  <c:v>1825.0</c:v>
                </c:pt>
                <c:pt idx="3616">
                  <c:v>1826.0</c:v>
                </c:pt>
                <c:pt idx="3617">
                  <c:v>1827.0</c:v>
                </c:pt>
                <c:pt idx="3618">
                  <c:v>1828.0</c:v>
                </c:pt>
                <c:pt idx="3619">
                  <c:v>1829.0</c:v>
                </c:pt>
                <c:pt idx="3620">
                  <c:v>1830.0</c:v>
                </c:pt>
                <c:pt idx="3621">
                  <c:v>1831.0</c:v>
                </c:pt>
                <c:pt idx="3622">
                  <c:v>1832.0</c:v>
                </c:pt>
                <c:pt idx="3623">
                  <c:v>1833.0</c:v>
                </c:pt>
                <c:pt idx="3624">
                  <c:v>1834.0</c:v>
                </c:pt>
                <c:pt idx="3625">
                  <c:v>1835.0</c:v>
                </c:pt>
                <c:pt idx="3626">
                  <c:v>1836.0</c:v>
                </c:pt>
                <c:pt idx="3627">
                  <c:v>1837.0</c:v>
                </c:pt>
                <c:pt idx="3628">
                  <c:v>1838.0</c:v>
                </c:pt>
                <c:pt idx="3629">
                  <c:v>1838.0</c:v>
                </c:pt>
                <c:pt idx="3630">
                  <c:v>1839.0</c:v>
                </c:pt>
                <c:pt idx="3631">
                  <c:v>1839.0</c:v>
                </c:pt>
                <c:pt idx="3632">
                  <c:v>1839.0</c:v>
                </c:pt>
                <c:pt idx="3633">
                  <c:v>1840.0</c:v>
                </c:pt>
                <c:pt idx="3634">
                  <c:v>1841.0</c:v>
                </c:pt>
                <c:pt idx="3635">
                  <c:v>1841.0</c:v>
                </c:pt>
                <c:pt idx="3636">
                  <c:v>1842.0</c:v>
                </c:pt>
                <c:pt idx="3637">
                  <c:v>1842.0</c:v>
                </c:pt>
                <c:pt idx="3638">
                  <c:v>1842.0</c:v>
                </c:pt>
                <c:pt idx="3639">
                  <c:v>1842.0</c:v>
                </c:pt>
                <c:pt idx="3640">
                  <c:v>1843.0</c:v>
                </c:pt>
                <c:pt idx="3641">
                  <c:v>1844.0</c:v>
                </c:pt>
                <c:pt idx="3642">
                  <c:v>1844.0</c:v>
                </c:pt>
                <c:pt idx="3643">
                  <c:v>1844.0</c:v>
                </c:pt>
                <c:pt idx="3644">
                  <c:v>1844.0</c:v>
                </c:pt>
                <c:pt idx="3645">
                  <c:v>1845.0</c:v>
                </c:pt>
                <c:pt idx="3646">
                  <c:v>1846.0</c:v>
                </c:pt>
                <c:pt idx="3647">
                  <c:v>1847.0</c:v>
                </c:pt>
                <c:pt idx="3648">
                  <c:v>1848.0</c:v>
                </c:pt>
                <c:pt idx="3649">
                  <c:v>1849.0</c:v>
                </c:pt>
                <c:pt idx="3650">
                  <c:v>1850.0</c:v>
                </c:pt>
                <c:pt idx="3651">
                  <c:v>1850.0</c:v>
                </c:pt>
                <c:pt idx="3652">
                  <c:v>1850.0</c:v>
                </c:pt>
                <c:pt idx="3653">
                  <c:v>1851.0</c:v>
                </c:pt>
                <c:pt idx="3654">
                  <c:v>1852.0</c:v>
                </c:pt>
                <c:pt idx="3655">
                  <c:v>1853.0</c:v>
                </c:pt>
                <c:pt idx="3656">
                  <c:v>1853.0</c:v>
                </c:pt>
                <c:pt idx="3657">
                  <c:v>1854.0</c:v>
                </c:pt>
                <c:pt idx="3658">
                  <c:v>1854.0</c:v>
                </c:pt>
                <c:pt idx="3659">
                  <c:v>1855.0</c:v>
                </c:pt>
                <c:pt idx="3660">
                  <c:v>1856.0</c:v>
                </c:pt>
                <c:pt idx="3661">
                  <c:v>1857.0</c:v>
                </c:pt>
                <c:pt idx="3662">
                  <c:v>1857.0</c:v>
                </c:pt>
                <c:pt idx="3663">
                  <c:v>1857.0</c:v>
                </c:pt>
                <c:pt idx="3664">
                  <c:v>1857.0</c:v>
                </c:pt>
                <c:pt idx="3665">
                  <c:v>1858.0</c:v>
                </c:pt>
                <c:pt idx="3666">
                  <c:v>1859.0</c:v>
                </c:pt>
                <c:pt idx="3667">
                  <c:v>1859.0</c:v>
                </c:pt>
                <c:pt idx="3668">
                  <c:v>1859.0</c:v>
                </c:pt>
                <c:pt idx="3669">
                  <c:v>1859.0</c:v>
                </c:pt>
                <c:pt idx="3670">
                  <c:v>1860.0</c:v>
                </c:pt>
                <c:pt idx="3671">
                  <c:v>1861.0</c:v>
                </c:pt>
                <c:pt idx="3672">
                  <c:v>1862.0</c:v>
                </c:pt>
                <c:pt idx="3673">
                  <c:v>1862.0</c:v>
                </c:pt>
                <c:pt idx="3674">
                  <c:v>1862.0</c:v>
                </c:pt>
                <c:pt idx="3675">
                  <c:v>1863.0</c:v>
                </c:pt>
                <c:pt idx="3676">
                  <c:v>1864.0</c:v>
                </c:pt>
                <c:pt idx="3677">
                  <c:v>1865.0</c:v>
                </c:pt>
                <c:pt idx="3678">
                  <c:v>1866.0</c:v>
                </c:pt>
                <c:pt idx="3679">
                  <c:v>1867.0</c:v>
                </c:pt>
                <c:pt idx="3680">
                  <c:v>1868.0</c:v>
                </c:pt>
                <c:pt idx="3681">
                  <c:v>1869.0</c:v>
                </c:pt>
                <c:pt idx="3682">
                  <c:v>1870.0</c:v>
                </c:pt>
                <c:pt idx="3683">
                  <c:v>1871.0</c:v>
                </c:pt>
                <c:pt idx="3684">
                  <c:v>1872.0</c:v>
                </c:pt>
                <c:pt idx="3685">
                  <c:v>1872.0</c:v>
                </c:pt>
                <c:pt idx="3686">
                  <c:v>1873.0</c:v>
                </c:pt>
                <c:pt idx="3687">
                  <c:v>1874.0</c:v>
                </c:pt>
                <c:pt idx="3688">
                  <c:v>1874.0</c:v>
                </c:pt>
                <c:pt idx="3689">
                  <c:v>1874.0</c:v>
                </c:pt>
                <c:pt idx="3690">
                  <c:v>1874.0</c:v>
                </c:pt>
                <c:pt idx="3691">
                  <c:v>1874.0</c:v>
                </c:pt>
                <c:pt idx="3692">
                  <c:v>1875.0</c:v>
                </c:pt>
                <c:pt idx="3693">
                  <c:v>1876.0</c:v>
                </c:pt>
                <c:pt idx="3694">
                  <c:v>1876.0</c:v>
                </c:pt>
                <c:pt idx="3695">
                  <c:v>1876.0</c:v>
                </c:pt>
                <c:pt idx="3696">
                  <c:v>1877.0</c:v>
                </c:pt>
                <c:pt idx="3697">
                  <c:v>1878.0</c:v>
                </c:pt>
                <c:pt idx="3698">
                  <c:v>1879.0</c:v>
                </c:pt>
                <c:pt idx="3699">
                  <c:v>1880.0</c:v>
                </c:pt>
                <c:pt idx="3700">
                  <c:v>1881.0</c:v>
                </c:pt>
                <c:pt idx="3701">
                  <c:v>1882.0</c:v>
                </c:pt>
                <c:pt idx="3702">
                  <c:v>1883.0</c:v>
                </c:pt>
                <c:pt idx="3703">
                  <c:v>1884.0</c:v>
                </c:pt>
                <c:pt idx="3704">
                  <c:v>1885.0</c:v>
                </c:pt>
                <c:pt idx="3705">
                  <c:v>1886.0</c:v>
                </c:pt>
                <c:pt idx="3706">
                  <c:v>1886.0</c:v>
                </c:pt>
                <c:pt idx="3707">
                  <c:v>1886.0</c:v>
                </c:pt>
                <c:pt idx="3708">
                  <c:v>1886.0</c:v>
                </c:pt>
                <c:pt idx="3709">
                  <c:v>1886.0</c:v>
                </c:pt>
                <c:pt idx="3710">
                  <c:v>1886.0</c:v>
                </c:pt>
                <c:pt idx="3711">
                  <c:v>1886.0</c:v>
                </c:pt>
                <c:pt idx="3712">
                  <c:v>1887.0</c:v>
                </c:pt>
                <c:pt idx="3713">
                  <c:v>1888.0</c:v>
                </c:pt>
                <c:pt idx="3714">
                  <c:v>1889.0</c:v>
                </c:pt>
                <c:pt idx="3715">
                  <c:v>1890.0</c:v>
                </c:pt>
                <c:pt idx="3716">
                  <c:v>1890.0</c:v>
                </c:pt>
                <c:pt idx="3717">
                  <c:v>1891.0</c:v>
                </c:pt>
                <c:pt idx="3718">
                  <c:v>1892.0</c:v>
                </c:pt>
                <c:pt idx="3719">
                  <c:v>1893.0</c:v>
                </c:pt>
                <c:pt idx="3720">
                  <c:v>1894.0</c:v>
                </c:pt>
                <c:pt idx="3721">
                  <c:v>1895.0</c:v>
                </c:pt>
                <c:pt idx="3722">
                  <c:v>1895.0</c:v>
                </c:pt>
                <c:pt idx="3723">
                  <c:v>1895.0</c:v>
                </c:pt>
                <c:pt idx="3724">
                  <c:v>1896.0</c:v>
                </c:pt>
                <c:pt idx="3725">
                  <c:v>1897.0</c:v>
                </c:pt>
                <c:pt idx="3726">
                  <c:v>1897.0</c:v>
                </c:pt>
                <c:pt idx="3727">
                  <c:v>1898.0</c:v>
                </c:pt>
                <c:pt idx="3728">
                  <c:v>1899.0</c:v>
                </c:pt>
                <c:pt idx="3729">
                  <c:v>1899.0</c:v>
                </c:pt>
                <c:pt idx="3730">
                  <c:v>1900.0</c:v>
                </c:pt>
                <c:pt idx="3731">
                  <c:v>1901.0</c:v>
                </c:pt>
                <c:pt idx="3732">
                  <c:v>1902.0</c:v>
                </c:pt>
                <c:pt idx="3733">
                  <c:v>1903.0</c:v>
                </c:pt>
                <c:pt idx="3734">
                  <c:v>1904.0</c:v>
                </c:pt>
                <c:pt idx="3735">
                  <c:v>1905.0</c:v>
                </c:pt>
                <c:pt idx="3736">
                  <c:v>1906.0</c:v>
                </c:pt>
                <c:pt idx="3737">
                  <c:v>1907.0</c:v>
                </c:pt>
                <c:pt idx="3738">
                  <c:v>1908.0</c:v>
                </c:pt>
                <c:pt idx="3739">
                  <c:v>1908.0</c:v>
                </c:pt>
                <c:pt idx="3740">
                  <c:v>1909.0</c:v>
                </c:pt>
                <c:pt idx="3741">
                  <c:v>1910.0</c:v>
                </c:pt>
                <c:pt idx="3742">
                  <c:v>1911.0</c:v>
                </c:pt>
                <c:pt idx="3743">
                  <c:v>1912.0</c:v>
                </c:pt>
                <c:pt idx="3744">
                  <c:v>1913.0</c:v>
                </c:pt>
                <c:pt idx="3745">
                  <c:v>1913.0</c:v>
                </c:pt>
                <c:pt idx="3746">
                  <c:v>1913.0</c:v>
                </c:pt>
                <c:pt idx="3747">
                  <c:v>1913.0</c:v>
                </c:pt>
                <c:pt idx="3748">
                  <c:v>1913.0</c:v>
                </c:pt>
                <c:pt idx="3749">
                  <c:v>1913.0</c:v>
                </c:pt>
                <c:pt idx="3750">
                  <c:v>1913.0</c:v>
                </c:pt>
                <c:pt idx="3751">
                  <c:v>1913.0</c:v>
                </c:pt>
                <c:pt idx="3752">
                  <c:v>1913.0</c:v>
                </c:pt>
                <c:pt idx="3753">
                  <c:v>1913.0</c:v>
                </c:pt>
                <c:pt idx="3754">
                  <c:v>1914.0</c:v>
                </c:pt>
                <c:pt idx="3755">
                  <c:v>1915.0</c:v>
                </c:pt>
                <c:pt idx="3756">
                  <c:v>1916.0</c:v>
                </c:pt>
                <c:pt idx="3757">
                  <c:v>1917.0</c:v>
                </c:pt>
                <c:pt idx="3758">
                  <c:v>1918.0</c:v>
                </c:pt>
                <c:pt idx="3759">
                  <c:v>1918.0</c:v>
                </c:pt>
                <c:pt idx="3760">
                  <c:v>1919.0</c:v>
                </c:pt>
                <c:pt idx="3761">
                  <c:v>1919.0</c:v>
                </c:pt>
                <c:pt idx="3762">
                  <c:v>1920.0</c:v>
                </c:pt>
                <c:pt idx="3763">
                  <c:v>1921.0</c:v>
                </c:pt>
                <c:pt idx="3764">
                  <c:v>1922.0</c:v>
                </c:pt>
                <c:pt idx="3765">
                  <c:v>1923.0</c:v>
                </c:pt>
                <c:pt idx="3766">
                  <c:v>1924.0</c:v>
                </c:pt>
                <c:pt idx="3767">
                  <c:v>1924.0</c:v>
                </c:pt>
                <c:pt idx="3768">
                  <c:v>1924.0</c:v>
                </c:pt>
                <c:pt idx="3769">
                  <c:v>1925.0</c:v>
                </c:pt>
                <c:pt idx="3770">
                  <c:v>1925.0</c:v>
                </c:pt>
                <c:pt idx="3771">
                  <c:v>1926.0</c:v>
                </c:pt>
                <c:pt idx="3772">
                  <c:v>1927.0</c:v>
                </c:pt>
                <c:pt idx="3773">
                  <c:v>1928.0</c:v>
                </c:pt>
                <c:pt idx="3774">
                  <c:v>1928.0</c:v>
                </c:pt>
                <c:pt idx="3775">
                  <c:v>1928.0</c:v>
                </c:pt>
                <c:pt idx="3776">
                  <c:v>1928.0</c:v>
                </c:pt>
                <c:pt idx="3777">
                  <c:v>1929.0</c:v>
                </c:pt>
                <c:pt idx="3778">
                  <c:v>1929.0</c:v>
                </c:pt>
                <c:pt idx="3779">
                  <c:v>1930.0</c:v>
                </c:pt>
                <c:pt idx="3780">
                  <c:v>1931.0</c:v>
                </c:pt>
                <c:pt idx="3781">
                  <c:v>1932.0</c:v>
                </c:pt>
                <c:pt idx="3782">
                  <c:v>1933.0</c:v>
                </c:pt>
                <c:pt idx="3783">
                  <c:v>1934.0</c:v>
                </c:pt>
                <c:pt idx="3784">
                  <c:v>1935.0</c:v>
                </c:pt>
                <c:pt idx="3785">
                  <c:v>1936.0</c:v>
                </c:pt>
                <c:pt idx="3786">
                  <c:v>1937.0</c:v>
                </c:pt>
                <c:pt idx="3787">
                  <c:v>1938.0</c:v>
                </c:pt>
                <c:pt idx="3788">
                  <c:v>1938.0</c:v>
                </c:pt>
                <c:pt idx="3789">
                  <c:v>1938.0</c:v>
                </c:pt>
                <c:pt idx="3790">
                  <c:v>1939.0</c:v>
                </c:pt>
                <c:pt idx="3791">
                  <c:v>1939.0</c:v>
                </c:pt>
                <c:pt idx="3792">
                  <c:v>1939.0</c:v>
                </c:pt>
                <c:pt idx="3793">
                  <c:v>1939.0</c:v>
                </c:pt>
                <c:pt idx="3794">
                  <c:v>1939.0</c:v>
                </c:pt>
                <c:pt idx="3795">
                  <c:v>1940.0</c:v>
                </c:pt>
                <c:pt idx="3796">
                  <c:v>1941.0</c:v>
                </c:pt>
                <c:pt idx="3797">
                  <c:v>1942.0</c:v>
                </c:pt>
                <c:pt idx="3798">
                  <c:v>1942.0</c:v>
                </c:pt>
                <c:pt idx="3799">
                  <c:v>1942.0</c:v>
                </c:pt>
                <c:pt idx="3800">
                  <c:v>1942.0</c:v>
                </c:pt>
                <c:pt idx="3801">
                  <c:v>1943.0</c:v>
                </c:pt>
                <c:pt idx="3802">
                  <c:v>1943.0</c:v>
                </c:pt>
                <c:pt idx="3803">
                  <c:v>1943.0</c:v>
                </c:pt>
                <c:pt idx="3804">
                  <c:v>1944.0</c:v>
                </c:pt>
                <c:pt idx="3805">
                  <c:v>1945.0</c:v>
                </c:pt>
                <c:pt idx="3806">
                  <c:v>1946.0</c:v>
                </c:pt>
                <c:pt idx="3807">
                  <c:v>1947.0</c:v>
                </c:pt>
                <c:pt idx="3808">
                  <c:v>1947.0</c:v>
                </c:pt>
                <c:pt idx="3809">
                  <c:v>1947.0</c:v>
                </c:pt>
                <c:pt idx="3810">
                  <c:v>1947.0</c:v>
                </c:pt>
                <c:pt idx="3811">
                  <c:v>1948.0</c:v>
                </c:pt>
                <c:pt idx="3812">
                  <c:v>1949.0</c:v>
                </c:pt>
                <c:pt idx="3813">
                  <c:v>1950.0</c:v>
                </c:pt>
                <c:pt idx="3814">
                  <c:v>1951.0</c:v>
                </c:pt>
                <c:pt idx="3815">
                  <c:v>1952.0</c:v>
                </c:pt>
                <c:pt idx="3816">
                  <c:v>1953.0</c:v>
                </c:pt>
                <c:pt idx="3817">
                  <c:v>1954.0</c:v>
                </c:pt>
                <c:pt idx="3818">
                  <c:v>1954.0</c:v>
                </c:pt>
                <c:pt idx="3819">
                  <c:v>1955.0</c:v>
                </c:pt>
                <c:pt idx="3820">
                  <c:v>1955.0</c:v>
                </c:pt>
                <c:pt idx="3821">
                  <c:v>1956.0</c:v>
                </c:pt>
                <c:pt idx="3822">
                  <c:v>1956.0</c:v>
                </c:pt>
                <c:pt idx="3823">
                  <c:v>1956.0</c:v>
                </c:pt>
                <c:pt idx="3824">
                  <c:v>1957.0</c:v>
                </c:pt>
                <c:pt idx="3825">
                  <c:v>1958.0</c:v>
                </c:pt>
                <c:pt idx="3826">
                  <c:v>1959.0</c:v>
                </c:pt>
                <c:pt idx="3827">
                  <c:v>1960.0</c:v>
                </c:pt>
                <c:pt idx="3828">
                  <c:v>1961.0</c:v>
                </c:pt>
                <c:pt idx="3829">
                  <c:v>1962.0</c:v>
                </c:pt>
                <c:pt idx="3830">
                  <c:v>1963.0</c:v>
                </c:pt>
                <c:pt idx="3831">
                  <c:v>1964.0</c:v>
                </c:pt>
                <c:pt idx="3832">
                  <c:v>1965.0</c:v>
                </c:pt>
                <c:pt idx="3833">
                  <c:v>1966.0</c:v>
                </c:pt>
                <c:pt idx="3834">
                  <c:v>1967.0</c:v>
                </c:pt>
                <c:pt idx="3835">
                  <c:v>1968.0</c:v>
                </c:pt>
                <c:pt idx="3836">
                  <c:v>1969.0</c:v>
                </c:pt>
                <c:pt idx="3837">
                  <c:v>1969.0</c:v>
                </c:pt>
                <c:pt idx="3838">
                  <c:v>1969.0</c:v>
                </c:pt>
                <c:pt idx="3839">
                  <c:v>1970.0</c:v>
                </c:pt>
                <c:pt idx="3840">
                  <c:v>1971.0</c:v>
                </c:pt>
                <c:pt idx="3841">
                  <c:v>1972.0</c:v>
                </c:pt>
                <c:pt idx="3842">
                  <c:v>1973.0</c:v>
                </c:pt>
                <c:pt idx="3843">
                  <c:v>1974.0</c:v>
                </c:pt>
                <c:pt idx="3844">
                  <c:v>1975.0</c:v>
                </c:pt>
                <c:pt idx="3845">
                  <c:v>1975.0</c:v>
                </c:pt>
                <c:pt idx="3846">
                  <c:v>1975.0</c:v>
                </c:pt>
                <c:pt idx="3847">
                  <c:v>1975.0</c:v>
                </c:pt>
                <c:pt idx="3848">
                  <c:v>1976.0</c:v>
                </c:pt>
                <c:pt idx="3849">
                  <c:v>1976.0</c:v>
                </c:pt>
                <c:pt idx="3850">
                  <c:v>1976.0</c:v>
                </c:pt>
                <c:pt idx="3851">
                  <c:v>1977.0</c:v>
                </c:pt>
                <c:pt idx="3852">
                  <c:v>1978.0</c:v>
                </c:pt>
                <c:pt idx="3853">
                  <c:v>1978.0</c:v>
                </c:pt>
                <c:pt idx="3854">
                  <c:v>1979.0</c:v>
                </c:pt>
                <c:pt idx="3855">
                  <c:v>1979.0</c:v>
                </c:pt>
                <c:pt idx="3856">
                  <c:v>1979.0</c:v>
                </c:pt>
                <c:pt idx="3857">
                  <c:v>1980.0</c:v>
                </c:pt>
                <c:pt idx="3858">
                  <c:v>1981.0</c:v>
                </c:pt>
                <c:pt idx="3859">
                  <c:v>1982.0</c:v>
                </c:pt>
                <c:pt idx="3860">
                  <c:v>1983.0</c:v>
                </c:pt>
                <c:pt idx="3861">
                  <c:v>1984.0</c:v>
                </c:pt>
                <c:pt idx="3862">
                  <c:v>1984.0</c:v>
                </c:pt>
                <c:pt idx="3863">
                  <c:v>1985.0</c:v>
                </c:pt>
                <c:pt idx="3864">
                  <c:v>1986.0</c:v>
                </c:pt>
                <c:pt idx="3865">
                  <c:v>1986.0</c:v>
                </c:pt>
                <c:pt idx="3866">
                  <c:v>1987.0</c:v>
                </c:pt>
                <c:pt idx="3867">
                  <c:v>1987.0</c:v>
                </c:pt>
                <c:pt idx="3868">
                  <c:v>1988.0</c:v>
                </c:pt>
                <c:pt idx="3869">
                  <c:v>1989.0</c:v>
                </c:pt>
                <c:pt idx="3870">
                  <c:v>1990.0</c:v>
                </c:pt>
                <c:pt idx="3871">
                  <c:v>1991.0</c:v>
                </c:pt>
                <c:pt idx="3872">
                  <c:v>1991.0</c:v>
                </c:pt>
                <c:pt idx="3873">
                  <c:v>1991.0</c:v>
                </c:pt>
                <c:pt idx="3874">
                  <c:v>1991.0</c:v>
                </c:pt>
                <c:pt idx="3875">
                  <c:v>1991.0</c:v>
                </c:pt>
                <c:pt idx="3876">
                  <c:v>1991.0</c:v>
                </c:pt>
                <c:pt idx="3877">
                  <c:v>1992.0</c:v>
                </c:pt>
                <c:pt idx="3878">
                  <c:v>1993.0</c:v>
                </c:pt>
                <c:pt idx="3879">
                  <c:v>1994.0</c:v>
                </c:pt>
                <c:pt idx="3880">
                  <c:v>1995.0</c:v>
                </c:pt>
                <c:pt idx="3881">
                  <c:v>1996.0</c:v>
                </c:pt>
                <c:pt idx="3882">
                  <c:v>1997.0</c:v>
                </c:pt>
                <c:pt idx="3883">
                  <c:v>1997.0</c:v>
                </c:pt>
                <c:pt idx="3884">
                  <c:v>1997.0</c:v>
                </c:pt>
                <c:pt idx="3885">
                  <c:v>1997.0</c:v>
                </c:pt>
                <c:pt idx="3886">
                  <c:v>1997.0</c:v>
                </c:pt>
                <c:pt idx="3887">
                  <c:v>1998.0</c:v>
                </c:pt>
                <c:pt idx="3888">
                  <c:v>1999.0</c:v>
                </c:pt>
                <c:pt idx="3889">
                  <c:v>2000.0</c:v>
                </c:pt>
                <c:pt idx="3890">
                  <c:v>2001.0</c:v>
                </c:pt>
                <c:pt idx="3891">
                  <c:v>2001.0</c:v>
                </c:pt>
                <c:pt idx="3892">
                  <c:v>2001.0</c:v>
                </c:pt>
                <c:pt idx="3893">
                  <c:v>2002.0</c:v>
                </c:pt>
                <c:pt idx="3894">
                  <c:v>2003.0</c:v>
                </c:pt>
                <c:pt idx="3895">
                  <c:v>2003.0</c:v>
                </c:pt>
                <c:pt idx="3896">
                  <c:v>2003.0</c:v>
                </c:pt>
                <c:pt idx="3897">
                  <c:v>2003.0</c:v>
                </c:pt>
                <c:pt idx="3898">
                  <c:v>2003.0</c:v>
                </c:pt>
                <c:pt idx="3899">
                  <c:v>2004.0</c:v>
                </c:pt>
                <c:pt idx="3900">
                  <c:v>2005.0</c:v>
                </c:pt>
                <c:pt idx="3901">
                  <c:v>2005.0</c:v>
                </c:pt>
                <c:pt idx="3902">
                  <c:v>2005.0</c:v>
                </c:pt>
                <c:pt idx="3903">
                  <c:v>2006.0</c:v>
                </c:pt>
                <c:pt idx="3904">
                  <c:v>2006.0</c:v>
                </c:pt>
                <c:pt idx="3905">
                  <c:v>2006.0</c:v>
                </c:pt>
                <c:pt idx="3906">
                  <c:v>2006.0</c:v>
                </c:pt>
                <c:pt idx="3907">
                  <c:v>2007.0</c:v>
                </c:pt>
                <c:pt idx="3908">
                  <c:v>2007.0</c:v>
                </c:pt>
                <c:pt idx="3909">
                  <c:v>2008.0</c:v>
                </c:pt>
                <c:pt idx="3910">
                  <c:v>2009.0</c:v>
                </c:pt>
                <c:pt idx="3911">
                  <c:v>2010.0</c:v>
                </c:pt>
                <c:pt idx="3912">
                  <c:v>2010.0</c:v>
                </c:pt>
                <c:pt idx="3913">
                  <c:v>2010.0</c:v>
                </c:pt>
                <c:pt idx="3914">
                  <c:v>2010.0</c:v>
                </c:pt>
                <c:pt idx="3915">
                  <c:v>2011.0</c:v>
                </c:pt>
                <c:pt idx="3916">
                  <c:v>2012.0</c:v>
                </c:pt>
                <c:pt idx="3917">
                  <c:v>2013.0</c:v>
                </c:pt>
                <c:pt idx="3918">
                  <c:v>2014.0</c:v>
                </c:pt>
                <c:pt idx="3919">
                  <c:v>2015.0</c:v>
                </c:pt>
                <c:pt idx="3920">
                  <c:v>2016.0</c:v>
                </c:pt>
                <c:pt idx="3921">
                  <c:v>2017.0</c:v>
                </c:pt>
                <c:pt idx="3922">
                  <c:v>2017.0</c:v>
                </c:pt>
                <c:pt idx="3923">
                  <c:v>2017.0</c:v>
                </c:pt>
                <c:pt idx="3924">
                  <c:v>2017.0</c:v>
                </c:pt>
                <c:pt idx="3925">
                  <c:v>2018.0</c:v>
                </c:pt>
                <c:pt idx="3926">
                  <c:v>2018.0</c:v>
                </c:pt>
                <c:pt idx="3927">
                  <c:v>2019.0</c:v>
                </c:pt>
                <c:pt idx="3928">
                  <c:v>2020.0</c:v>
                </c:pt>
                <c:pt idx="3929">
                  <c:v>2021.0</c:v>
                </c:pt>
                <c:pt idx="3930">
                  <c:v>2022.0</c:v>
                </c:pt>
                <c:pt idx="3931">
                  <c:v>2023.0</c:v>
                </c:pt>
                <c:pt idx="3932">
                  <c:v>2023.0</c:v>
                </c:pt>
                <c:pt idx="3933">
                  <c:v>2024.0</c:v>
                </c:pt>
                <c:pt idx="3934">
                  <c:v>2025.0</c:v>
                </c:pt>
                <c:pt idx="3935">
                  <c:v>2026.0</c:v>
                </c:pt>
                <c:pt idx="3936">
                  <c:v>2027.0</c:v>
                </c:pt>
                <c:pt idx="3937">
                  <c:v>2028.0</c:v>
                </c:pt>
                <c:pt idx="3938">
                  <c:v>2029.0</c:v>
                </c:pt>
                <c:pt idx="3939">
                  <c:v>2030.0</c:v>
                </c:pt>
                <c:pt idx="3940">
                  <c:v>2031.0</c:v>
                </c:pt>
                <c:pt idx="3941">
                  <c:v>2032.0</c:v>
                </c:pt>
                <c:pt idx="3942">
                  <c:v>2033.0</c:v>
                </c:pt>
                <c:pt idx="3943">
                  <c:v>2034.0</c:v>
                </c:pt>
                <c:pt idx="3944">
                  <c:v>2034.0</c:v>
                </c:pt>
                <c:pt idx="3945">
                  <c:v>2035.0</c:v>
                </c:pt>
                <c:pt idx="3946">
                  <c:v>2036.0</c:v>
                </c:pt>
                <c:pt idx="3947">
                  <c:v>2037.0</c:v>
                </c:pt>
                <c:pt idx="3948">
                  <c:v>2037.0</c:v>
                </c:pt>
                <c:pt idx="3949">
                  <c:v>2037.0</c:v>
                </c:pt>
                <c:pt idx="3950">
                  <c:v>2037.0</c:v>
                </c:pt>
                <c:pt idx="3951">
                  <c:v>2037.0</c:v>
                </c:pt>
                <c:pt idx="3952">
                  <c:v>2037.0</c:v>
                </c:pt>
                <c:pt idx="3953">
                  <c:v>2037.0</c:v>
                </c:pt>
                <c:pt idx="3954">
                  <c:v>2037.0</c:v>
                </c:pt>
                <c:pt idx="3955">
                  <c:v>2038.0</c:v>
                </c:pt>
                <c:pt idx="3956">
                  <c:v>2039.0</c:v>
                </c:pt>
                <c:pt idx="3957">
                  <c:v>2040.0</c:v>
                </c:pt>
                <c:pt idx="3958">
                  <c:v>2040.0</c:v>
                </c:pt>
                <c:pt idx="3959">
                  <c:v>2040.0</c:v>
                </c:pt>
                <c:pt idx="3960">
                  <c:v>2041.0</c:v>
                </c:pt>
                <c:pt idx="3961">
                  <c:v>2041.0</c:v>
                </c:pt>
                <c:pt idx="3962">
                  <c:v>2042.0</c:v>
                </c:pt>
                <c:pt idx="3963">
                  <c:v>2042.0</c:v>
                </c:pt>
                <c:pt idx="3964">
                  <c:v>2043.0</c:v>
                </c:pt>
                <c:pt idx="3965">
                  <c:v>2044.0</c:v>
                </c:pt>
                <c:pt idx="3966">
                  <c:v>2044.0</c:v>
                </c:pt>
                <c:pt idx="3967">
                  <c:v>2044.0</c:v>
                </c:pt>
                <c:pt idx="3968">
                  <c:v>2044.0</c:v>
                </c:pt>
                <c:pt idx="3969">
                  <c:v>2044.0</c:v>
                </c:pt>
                <c:pt idx="3970">
                  <c:v>2045.0</c:v>
                </c:pt>
                <c:pt idx="3971">
                  <c:v>2046.0</c:v>
                </c:pt>
                <c:pt idx="3972">
                  <c:v>2047.0</c:v>
                </c:pt>
                <c:pt idx="3973">
                  <c:v>2047.0</c:v>
                </c:pt>
                <c:pt idx="3974">
                  <c:v>2047.0</c:v>
                </c:pt>
                <c:pt idx="3975">
                  <c:v>2047.0</c:v>
                </c:pt>
                <c:pt idx="3976">
                  <c:v>2048.0</c:v>
                </c:pt>
                <c:pt idx="3977">
                  <c:v>2049.0</c:v>
                </c:pt>
                <c:pt idx="3978">
                  <c:v>2049.0</c:v>
                </c:pt>
                <c:pt idx="3979">
                  <c:v>2049.0</c:v>
                </c:pt>
                <c:pt idx="3980">
                  <c:v>2050.0</c:v>
                </c:pt>
                <c:pt idx="3981">
                  <c:v>2050.0</c:v>
                </c:pt>
                <c:pt idx="3982">
                  <c:v>2050.0</c:v>
                </c:pt>
                <c:pt idx="3983">
                  <c:v>2050.0</c:v>
                </c:pt>
                <c:pt idx="3984">
                  <c:v>2050.0</c:v>
                </c:pt>
                <c:pt idx="3985">
                  <c:v>2050.0</c:v>
                </c:pt>
                <c:pt idx="3986">
                  <c:v>2051.0</c:v>
                </c:pt>
                <c:pt idx="3987">
                  <c:v>2051.0</c:v>
                </c:pt>
                <c:pt idx="3988">
                  <c:v>2052.0</c:v>
                </c:pt>
                <c:pt idx="3989">
                  <c:v>2052.0</c:v>
                </c:pt>
                <c:pt idx="3990">
                  <c:v>2053.0</c:v>
                </c:pt>
                <c:pt idx="3991">
                  <c:v>2054.0</c:v>
                </c:pt>
                <c:pt idx="3992">
                  <c:v>2055.0</c:v>
                </c:pt>
                <c:pt idx="3993">
                  <c:v>2055.0</c:v>
                </c:pt>
                <c:pt idx="3994">
                  <c:v>2055.0</c:v>
                </c:pt>
                <c:pt idx="3995">
                  <c:v>2055.0</c:v>
                </c:pt>
                <c:pt idx="3996">
                  <c:v>2056.0</c:v>
                </c:pt>
                <c:pt idx="3997">
                  <c:v>2057.0</c:v>
                </c:pt>
                <c:pt idx="3998">
                  <c:v>2058.0</c:v>
                </c:pt>
                <c:pt idx="3999">
                  <c:v>2059.0</c:v>
                </c:pt>
                <c:pt idx="4000">
                  <c:v>2060.0</c:v>
                </c:pt>
                <c:pt idx="4001">
                  <c:v>2061.0</c:v>
                </c:pt>
                <c:pt idx="4002">
                  <c:v>2062.0</c:v>
                </c:pt>
                <c:pt idx="4003">
                  <c:v>2063.0</c:v>
                </c:pt>
                <c:pt idx="4004">
                  <c:v>2064.0</c:v>
                </c:pt>
                <c:pt idx="4005">
                  <c:v>2064.0</c:v>
                </c:pt>
                <c:pt idx="4006">
                  <c:v>2064.0</c:v>
                </c:pt>
                <c:pt idx="4007">
                  <c:v>2064.0</c:v>
                </c:pt>
                <c:pt idx="4008">
                  <c:v>2064.0</c:v>
                </c:pt>
                <c:pt idx="4009">
                  <c:v>2064.0</c:v>
                </c:pt>
                <c:pt idx="4010">
                  <c:v>2065.0</c:v>
                </c:pt>
                <c:pt idx="4011">
                  <c:v>2066.0</c:v>
                </c:pt>
                <c:pt idx="4012">
                  <c:v>2066.0</c:v>
                </c:pt>
                <c:pt idx="4013">
                  <c:v>2066.0</c:v>
                </c:pt>
                <c:pt idx="4014">
                  <c:v>2067.0</c:v>
                </c:pt>
                <c:pt idx="4015">
                  <c:v>2068.0</c:v>
                </c:pt>
                <c:pt idx="4016">
                  <c:v>2069.0</c:v>
                </c:pt>
                <c:pt idx="4017">
                  <c:v>2070.0</c:v>
                </c:pt>
                <c:pt idx="4018">
                  <c:v>2070.0</c:v>
                </c:pt>
                <c:pt idx="4019">
                  <c:v>2070.0</c:v>
                </c:pt>
                <c:pt idx="4020">
                  <c:v>2071.0</c:v>
                </c:pt>
                <c:pt idx="4021">
                  <c:v>2072.0</c:v>
                </c:pt>
                <c:pt idx="4022">
                  <c:v>2073.0</c:v>
                </c:pt>
                <c:pt idx="4023">
                  <c:v>2074.0</c:v>
                </c:pt>
                <c:pt idx="4024">
                  <c:v>2074.0</c:v>
                </c:pt>
                <c:pt idx="4025">
                  <c:v>2074.0</c:v>
                </c:pt>
                <c:pt idx="4026">
                  <c:v>2074.0</c:v>
                </c:pt>
                <c:pt idx="4027">
                  <c:v>2074.0</c:v>
                </c:pt>
                <c:pt idx="4028">
                  <c:v>2074.0</c:v>
                </c:pt>
                <c:pt idx="4029">
                  <c:v>2074.0</c:v>
                </c:pt>
                <c:pt idx="4030">
                  <c:v>2074.0</c:v>
                </c:pt>
                <c:pt idx="4031">
                  <c:v>2075.0</c:v>
                </c:pt>
                <c:pt idx="4032">
                  <c:v>2075.0</c:v>
                </c:pt>
                <c:pt idx="4033">
                  <c:v>2075.0</c:v>
                </c:pt>
                <c:pt idx="4034">
                  <c:v>2075.0</c:v>
                </c:pt>
                <c:pt idx="4035">
                  <c:v>2075.0</c:v>
                </c:pt>
                <c:pt idx="4036">
                  <c:v>2075.0</c:v>
                </c:pt>
                <c:pt idx="4037">
                  <c:v>2075.0</c:v>
                </c:pt>
                <c:pt idx="4038">
                  <c:v>2075.0</c:v>
                </c:pt>
                <c:pt idx="4039">
                  <c:v>2076.0</c:v>
                </c:pt>
                <c:pt idx="4040">
                  <c:v>2077.0</c:v>
                </c:pt>
                <c:pt idx="4041">
                  <c:v>2078.0</c:v>
                </c:pt>
                <c:pt idx="4042">
                  <c:v>2079.0</c:v>
                </c:pt>
                <c:pt idx="4043">
                  <c:v>2080.0</c:v>
                </c:pt>
                <c:pt idx="4044">
                  <c:v>2080.0</c:v>
                </c:pt>
                <c:pt idx="4045">
                  <c:v>2081.0</c:v>
                </c:pt>
                <c:pt idx="4046">
                  <c:v>2082.0</c:v>
                </c:pt>
                <c:pt idx="4047">
                  <c:v>2083.0</c:v>
                </c:pt>
                <c:pt idx="4048">
                  <c:v>2084.0</c:v>
                </c:pt>
                <c:pt idx="4049">
                  <c:v>2084.0</c:v>
                </c:pt>
                <c:pt idx="4050">
                  <c:v>2085.0</c:v>
                </c:pt>
                <c:pt idx="4051">
                  <c:v>2085.0</c:v>
                </c:pt>
                <c:pt idx="4052">
                  <c:v>2086.0</c:v>
                </c:pt>
                <c:pt idx="4053">
                  <c:v>2087.0</c:v>
                </c:pt>
                <c:pt idx="4054">
                  <c:v>2088.0</c:v>
                </c:pt>
                <c:pt idx="4055">
                  <c:v>2089.0</c:v>
                </c:pt>
                <c:pt idx="4056">
                  <c:v>2090.0</c:v>
                </c:pt>
                <c:pt idx="4057">
                  <c:v>2090.0</c:v>
                </c:pt>
                <c:pt idx="4058">
                  <c:v>2090.0</c:v>
                </c:pt>
                <c:pt idx="4059">
                  <c:v>2090.0</c:v>
                </c:pt>
                <c:pt idx="4060">
                  <c:v>2090.0</c:v>
                </c:pt>
                <c:pt idx="4061">
                  <c:v>2091.0</c:v>
                </c:pt>
                <c:pt idx="4062">
                  <c:v>2092.0</c:v>
                </c:pt>
                <c:pt idx="4063">
                  <c:v>2092.0</c:v>
                </c:pt>
                <c:pt idx="4064">
                  <c:v>2093.0</c:v>
                </c:pt>
                <c:pt idx="4065">
                  <c:v>2094.0</c:v>
                </c:pt>
                <c:pt idx="4066">
                  <c:v>2094.0</c:v>
                </c:pt>
                <c:pt idx="4067">
                  <c:v>2095.0</c:v>
                </c:pt>
                <c:pt idx="4068">
                  <c:v>2095.0</c:v>
                </c:pt>
                <c:pt idx="4069">
                  <c:v>2095.0</c:v>
                </c:pt>
                <c:pt idx="4070">
                  <c:v>2096.0</c:v>
                </c:pt>
                <c:pt idx="4071">
                  <c:v>2096.0</c:v>
                </c:pt>
                <c:pt idx="4072">
                  <c:v>2096.0</c:v>
                </c:pt>
                <c:pt idx="4073">
                  <c:v>2096.0</c:v>
                </c:pt>
                <c:pt idx="4074">
                  <c:v>2096.0</c:v>
                </c:pt>
                <c:pt idx="4075">
                  <c:v>2097.0</c:v>
                </c:pt>
                <c:pt idx="4076">
                  <c:v>2097.0</c:v>
                </c:pt>
                <c:pt idx="4077">
                  <c:v>2097.0</c:v>
                </c:pt>
                <c:pt idx="4078">
                  <c:v>2097.0</c:v>
                </c:pt>
                <c:pt idx="4079">
                  <c:v>2098.0</c:v>
                </c:pt>
                <c:pt idx="4080">
                  <c:v>2099.0</c:v>
                </c:pt>
                <c:pt idx="4081">
                  <c:v>2099.0</c:v>
                </c:pt>
                <c:pt idx="4082">
                  <c:v>2099.0</c:v>
                </c:pt>
                <c:pt idx="4083">
                  <c:v>2099.0</c:v>
                </c:pt>
                <c:pt idx="4084">
                  <c:v>2099.0</c:v>
                </c:pt>
                <c:pt idx="4085">
                  <c:v>2100.0</c:v>
                </c:pt>
                <c:pt idx="4086">
                  <c:v>2100.0</c:v>
                </c:pt>
                <c:pt idx="4087">
                  <c:v>2100.0</c:v>
                </c:pt>
                <c:pt idx="4088">
                  <c:v>2100.0</c:v>
                </c:pt>
                <c:pt idx="4089">
                  <c:v>2101.0</c:v>
                </c:pt>
                <c:pt idx="4090">
                  <c:v>2102.0</c:v>
                </c:pt>
                <c:pt idx="4091">
                  <c:v>2103.0</c:v>
                </c:pt>
                <c:pt idx="4092">
                  <c:v>2104.0</c:v>
                </c:pt>
                <c:pt idx="4093">
                  <c:v>2105.0</c:v>
                </c:pt>
                <c:pt idx="4094">
                  <c:v>2106.0</c:v>
                </c:pt>
                <c:pt idx="4095">
                  <c:v>2107.0</c:v>
                </c:pt>
                <c:pt idx="4096">
                  <c:v>2108.0</c:v>
                </c:pt>
                <c:pt idx="4097">
                  <c:v>2109.0</c:v>
                </c:pt>
                <c:pt idx="4098">
                  <c:v>2110.0</c:v>
                </c:pt>
                <c:pt idx="4099">
                  <c:v>2110.0</c:v>
                </c:pt>
                <c:pt idx="4100">
                  <c:v>2110.0</c:v>
                </c:pt>
                <c:pt idx="4101">
                  <c:v>2110.0</c:v>
                </c:pt>
                <c:pt idx="4102">
                  <c:v>2111.0</c:v>
                </c:pt>
                <c:pt idx="4103">
                  <c:v>2111.0</c:v>
                </c:pt>
                <c:pt idx="4104">
                  <c:v>2112.0</c:v>
                </c:pt>
                <c:pt idx="4105">
                  <c:v>2113.0</c:v>
                </c:pt>
                <c:pt idx="4106">
                  <c:v>2114.0</c:v>
                </c:pt>
                <c:pt idx="4107">
                  <c:v>2114.0</c:v>
                </c:pt>
                <c:pt idx="4108">
                  <c:v>2115.0</c:v>
                </c:pt>
                <c:pt idx="4109">
                  <c:v>2115.0</c:v>
                </c:pt>
                <c:pt idx="4110">
                  <c:v>2116.0</c:v>
                </c:pt>
                <c:pt idx="4111">
                  <c:v>2116.0</c:v>
                </c:pt>
                <c:pt idx="4112">
                  <c:v>2116.0</c:v>
                </c:pt>
                <c:pt idx="4113">
                  <c:v>2116.0</c:v>
                </c:pt>
                <c:pt idx="4114">
                  <c:v>2116.0</c:v>
                </c:pt>
                <c:pt idx="4115">
                  <c:v>2116.0</c:v>
                </c:pt>
                <c:pt idx="4116">
                  <c:v>2117.0</c:v>
                </c:pt>
                <c:pt idx="4117">
                  <c:v>2118.0</c:v>
                </c:pt>
                <c:pt idx="4118">
                  <c:v>2119.0</c:v>
                </c:pt>
                <c:pt idx="4119">
                  <c:v>2120.0</c:v>
                </c:pt>
                <c:pt idx="4120">
                  <c:v>2121.0</c:v>
                </c:pt>
                <c:pt idx="4121">
                  <c:v>2121.0</c:v>
                </c:pt>
                <c:pt idx="4122">
                  <c:v>2121.0</c:v>
                </c:pt>
                <c:pt idx="4123">
                  <c:v>2122.0</c:v>
                </c:pt>
                <c:pt idx="4124">
                  <c:v>2123.0</c:v>
                </c:pt>
                <c:pt idx="4125">
                  <c:v>2124.0</c:v>
                </c:pt>
                <c:pt idx="4126">
                  <c:v>2125.0</c:v>
                </c:pt>
                <c:pt idx="4127">
                  <c:v>2126.0</c:v>
                </c:pt>
                <c:pt idx="4128">
                  <c:v>2126.0</c:v>
                </c:pt>
                <c:pt idx="4129">
                  <c:v>2126.0</c:v>
                </c:pt>
                <c:pt idx="4130">
                  <c:v>2127.0</c:v>
                </c:pt>
                <c:pt idx="4131">
                  <c:v>2127.0</c:v>
                </c:pt>
                <c:pt idx="4132">
                  <c:v>2127.0</c:v>
                </c:pt>
                <c:pt idx="4133">
                  <c:v>2128.0</c:v>
                </c:pt>
                <c:pt idx="4134">
                  <c:v>2128.0</c:v>
                </c:pt>
                <c:pt idx="4135">
                  <c:v>2129.0</c:v>
                </c:pt>
                <c:pt idx="4136">
                  <c:v>2130.0</c:v>
                </c:pt>
                <c:pt idx="4137">
                  <c:v>2130.0</c:v>
                </c:pt>
                <c:pt idx="4138">
                  <c:v>2131.0</c:v>
                </c:pt>
                <c:pt idx="4139">
                  <c:v>2132.0</c:v>
                </c:pt>
                <c:pt idx="4140">
                  <c:v>2133.0</c:v>
                </c:pt>
                <c:pt idx="4141">
                  <c:v>2133.0</c:v>
                </c:pt>
                <c:pt idx="4142">
                  <c:v>2134.0</c:v>
                </c:pt>
                <c:pt idx="4143">
                  <c:v>2135.0</c:v>
                </c:pt>
                <c:pt idx="4144">
                  <c:v>2136.0</c:v>
                </c:pt>
                <c:pt idx="4145">
                  <c:v>2136.0</c:v>
                </c:pt>
                <c:pt idx="4146">
                  <c:v>2137.0</c:v>
                </c:pt>
                <c:pt idx="4147">
                  <c:v>2138.0</c:v>
                </c:pt>
                <c:pt idx="4148">
                  <c:v>2139.0</c:v>
                </c:pt>
                <c:pt idx="4149">
                  <c:v>2140.0</c:v>
                </c:pt>
                <c:pt idx="4150">
                  <c:v>2141.0</c:v>
                </c:pt>
                <c:pt idx="4151">
                  <c:v>2142.0</c:v>
                </c:pt>
                <c:pt idx="4152">
                  <c:v>2143.0</c:v>
                </c:pt>
                <c:pt idx="4153">
                  <c:v>2144.0</c:v>
                </c:pt>
                <c:pt idx="4154">
                  <c:v>2145.0</c:v>
                </c:pt>
                <c:pt idx="4155">
                  <c:v>2146.0</c:v>
                </c:pt>
                <c:pt idx="4156">
                  <c:v>2147.0</c:v>
                </c:pt>
                <c:pt idx="4157">
                  <c:v>2148.0</c:v>
                </c:pt>
                <c:pt idx="4158">
                  <c:v>2149.0</c:v>
                </c:pt>
                <c:pt idx="4159">
                  <c:v>2150.0</c:v>
                </c:pt>
                <c:pt idx="4160">
                  <c:v>2150.0</c:v>
                </c:pt>
                <c:pt idx="4161">
                  <c:v>2151.0</c:v>
                </c:pt>
                <c:pt idx="4162">
                  <c:v>2152.0</c:v>
                </c:pt>
                <c:pt idx="4163">
                  <c:v>2152.0</c:v>
                </c:pt>
                <c:pt idx="4164">
                  <c:v>2152.0</c:v>
                </c:pt>
                <c:pt idx="4165">
                  <c:v>2152.0</c:v>
                </c:pt>
                <c:pt idx="4166">
                  <c:v>2153.0</c:v>
                </c:pt>
                <c:pt idx="4167">
                  <c:v>2154.0</c:v>
                </c:pt>
                <c:pt idx="4168">
                  <c:v>2155.0</c:v>
                </c:pt>
                <c:pt idx="4169">
                  <c:v>2156.0</c:v>
                </c:pt>
                <c:pt idx="4170">
                  <c:v>2156.0</c:v>
                </c:pt>
                <c:pt idx="4171">
                  <c:v>2156.0</c:v>
                </c:pt>
                <c:pt idx="4172">
                  <c:v>2156.0</c:v>
                </c:pt>
                <c:pt idx="4173">
                  <c:v>2156.0</c:v>
                </c:pt>
                <c:pt idx="4174">
                  <c:v>2156.0</c:v>
                </c:pt>
                <c:pt idx="4175">
                  <c:v>2157.0</c:v>
                </c:pt>
                <c:pt idx="4176">
                  <c:v>2157.0</c:v>
                </c:pt>
                <c:pt idx="4177">
                  <c:v>2158.0</c:v>
                </c:pt>
                <c:pt idx="4178">
                  <c:v>2159.0</c:v>
                </c:pt>
                <c:pt idx="4179">
                  <c:v>2159.0</c:v>
                </c:pt>
                <c:pt idx="4180">
                  <c:v>2159.0</c:v>
                </c:pt>
                <c:pt idx="4181">
                  <c:v>2159.0</c:v>
                </c:pt>
                <c:pt idx="4182">
                  <c:v>2159.0</c:v>
                </c:pt>
                <c:pt idx="4183">
                  <c:v>2159.0</c:v>
                </c:pt>
                <c:pt idx="4184">
                  <c:v>2159.0</c:v>
                </c:pt>
                <c:pt idx="4185">
                  <c:v>2159.0</c:v>
                </c:pt>
                <c:pt idx="4186">
                  <c:v>2159.0</c:v>
                </c:pt>
                <c:pt idx="4187">
                  <c:v>2159.0</c:v>
                </c:pt>
                <c:pt idx="4188">
                  <c:v>2159.0</c:v>
                </c:pt>
                <c:pt idx="4189">
                  <c:v>2160.0</c:v>
                </c:pt>
                <c:pt idx="4190">
                  <c:v>2161.0</c:v>
                </c:pt>
                <c:pt idx="4191">
                  <c:v>2162.0</c:v>
                </c:pt>
                <c:pt idx="4192">
                  <c:v>2163.0</c:v>
                </c:pt>
                <c:pt idx="4193">
                  <c:v>2163.0</c:v>
                </c:pt>
                <c:pt idx="4194">
                  <c:v>2163.0</c:v>
                </c:pt>
                <c:pt idx="4195">
                  <c:v>2164.0</c:v>
                </c:pt>
                <c:pt idx="4196">
                  <c:v>2164.0</c:v>
                </c:pt>
                <c:pt idx="4197">
                  <c:v>2165.0</c:v>
                </c:pt>
                <c:pt idx="4198">
                  <c:v>2166.0</c:v>
                </c:pt>
                <c:pt idx="4199">
                  <c:v>2167.0</c:v>
                </c:pt>
                <c:pt idx="4200">
                  <c:v>2168.0</c:v>
                </c:pt>
                <c:pt idx="4201">
                  <c:v>2169.0</c:v>
                </c:pt>
                <c:pt idx="4202">
                  <c:v>2170.0</c:v>
                </c:pt>
                <c:pt idx="4203">
                  <c:v>2171.0</c:v>
                </c:pt>
                <c:pt idx="4204">
                  <c:v>2172.0</c:v>
                </c:pt>
                <c:pt idx="4205">
                  <c:v>2173.0</c:v>
                </c:pt>
                <c:pt idx="4206">
                  <c:v>2174.0</c:v>
                </c:pt>
                <c:pt idx="4207">
                  <c:v>2175.0</c:v>
                </c:pt>
                <c:pt idx="4208">
                  <c:v>2176.0</c:v>
                </c:pt>
                <c:pt idx="4209">
                  <c:v>2177.0</c:v>
                </c:pt>
                <c:pt idx="4210">
                  <c:v>2178.0</c:v>
                </c:pt>
                <c:pt idx="4211">
                  <c:v>2179.0</c:v>
                </c:pt>
                <c:pt idx="4212">
                  <c:v>2180.0</c:v>
                </c:pt>
                <c:pt idx="4213">
                  <c:v>2180.0</c:v>
                </c:pt>
                <c:pt idx="4214">
                  <c:v>2181.0</c:v>
                </c:pt>
                <c:pt idx="4215">
                  <c:v>2182.0</c:v>
                </c:pt>
                <c:pt idx="4216">
                  <c:v>2183.0</c:v>
                </c:pt>
                <c:pt idx="4217">
                  <c:v>2184.0</c:v>
                </c:pt>
                <c:pt idx="4218">
                  <c:v>2185.0</c:v>
                </c:pt>
                <c:pt idx="4219">
                  <c:v>2185.0</c:v>
                </c:pt>
                <c:pt idx="4220">
                  <c:v>2186.0</c:v>
                </c:pt>
                <c:pt idx="4221">
                  <c:v>2187.0</c:v>
                </c:pt>
                <c:pt idx="4222">
                  <c:v>2187.0</c:v>
                </c:pt>
                <c:pt idx="4223">
                  <c:v>2187.0</c:v>
                </c:pt>
                <c:pt idx="4224">
                  <c:v>2187.0</c:v>
                </c:pt>
                <c:pt idx="4225">
                  <c:v>2187.0</c:v>
                </c:pt>
                <c:pt idx="4226">
                  <c:v>2187.0</c:v>
                </c:pt>
                <c:pt idx="4227">
                  <c:v>2187.0</c:v>
                </c:pt>
                <c:pt idx="4228">
                  <c:v>2187.0</c:v>
                </c:pt>
                <c:pt idx="4229">
                  <c:v>2187.0</c:v>
                </c:pt>
                <c:pt idx="4230">
                  <c:v>2188.0</c:v>
                </c:pt>
                <c:pt idx="4231">
                  <c:v>2188.0</c:v>
                </c:pt>
                <c:pt idx="4232">
                  <c:v>2188.0</c:v>
                </c:pt>
                <c:pt idx="4233">
                  <c:v>2188.0</c:v>
                </c:pt>
                <c:pt idx="4234">
                  <c:v>2188.0</c:v>
                </c:pt>
                <c:pt idx="4235">
                  <c:v>2189.0</c:v>
                </c:pt>
                <c:pt idx="4236">
                  <c:v>2189.0</c:v>
                </c:pt>
                <c:pt idx="4237">
                  <c:v>2189.0</c:v>
                </c:pt>
                <c:pt idx="4238">
                  <c:v>2189.0</c:v>
                </c:pt>
                <c:pt idx="4239">
                  <c:v>2189.0</c:v>
                </c:pt>
                <c:pt idx="4240">
                  <c:v>2190.0</c:v>
                </c:pt>
                <c:pt idx="4241">
                  <c:v>2191.0</c:v>
                </c:pt>
                <c:pt idx="4242">
                  <c:v>2192.0</c:v>
                </c:pt>
                <c:pt idx="4243">
                  <c:v>2193.0</c:v>
                </c:pt>
                <c:pt idx="4244">
                  <c:v>2194.0</c:v>
                </c:pt>
                <c:pt idx="4245">
                  <c:v>2195.0</c:v>
                </c:pt>
                <c:pt idx="4246">
                  <c:v>2196.0</c:v>
                </c:pt>
                <c:pt idx="4247">
                  <c:v>2197.0</c:v>
                </c:pt>
                <c:pt idx="4248">
                  <c:v>2198.0</c:v>
                </c:pt>
                <c:pt idx="4249">
                  <c:v>2198.0</c:v>
                </c:pt>
                <c:pt idx="4250">
                  <c:v>2199.0</c:v>
                </c:pt>
                <c:pt idx="4251">
                  <c:v>2200.0</c:v>
                </c:pt>
                <c:pt idx="4252">
                  <c:v>2201.0</c:v>
                </c:pt>
                <c:pt idx="4253">
                  <c:v>2202.0</c:v>
                </c:pt>
                <c:pt idx="4254">
                  <c:v>2203.0</c:v>
                </c:pt>
                <c:pt idx="4255">
                  <c:v>2204.0</c:v>
                </c:pt>
                <c:pt idx="4256">
                  <c:v>2205.0</c:v>
                </c:pt>
                <c:pt idx="4257">
                  <c:v>2206.0</c:v>
                </c:pt>
                <c:pt idx="4258">
                  <c:v>2207.0</c:v>
                </c:pt>
                <c:pt idx="4259">
                  <c:v>2208.0</c:v>
                </c:pt>
                <c:pt idx="4260">
                  <c:v>2208.0</c:v>
                </c:pt>
                <c:pt idx="4261">
                  <c:v>2208.0</c:v>
                </c:pt>
                <c:pt idx="4262">
                  <c:v>2209.0</c:v>
                </c:pt>
                <c:pt idx="4263">
                  <c:v>2210.0</c:v>
                </c:pt>
                <c:pt idx="4264">
                  <c:v>2210.0</c:v>
                </c:pt>
                <c:pt idx="4265">
                  <c:v>2211.0</c:v>
                </c:pt>
                <c:pt idx="4266">
                  <c:v>2211.0</c:v>
                </c:pt>
                <c:pt idx="4267">
                  <c:v>2212.0</c:v>
                </c:pt>
                <c:pt idx="4268">
                  <c:v>2212.0</c:v>
                </c:pt>
                <c:pt idx="4269">
                  <c:v>2212.0</c:v>
                </c:pt>
                <c:pt idx="4270">
                  <c:v>2213.0</c:v>
                </c:pt>
                <c:pt idx="4271">
                  <c:v>2213.0</c:v>
                </c:pt>
                <c:pt idx="4272">
                  <c:v>2213.0</c:v>
                </c:pt>
                <c:pt idx="4273">
                  <c:v>2213.0</c:v>
                </c:pt>
                <c:pt idx="4274">
                  <c:v>2214.0</c:v>
                </c:pt>
                <c:pt idx="4275">
                  <c:v>2214.0</c:v>
                </c:pt>
                <c:pt idx="4276">
                  <c:v>2214.0</c:v>
                </c:pt>
                <c:pt idx="4277">
                  <c:v>2214.0</c:v>
                </c:pt>
                <c:pt idx="4278">
                  <c:v>2214.0</c:v>
                </c:pt>
                <c:pt idx="4279">
                  <c:v>2214.0</c:v>
                </c:pt>
                <c:pt idx="4280">
                  <c:v>2214.0</c:v>
                </c:pt>
                <c:pt idx="4281">
                  <c:v>2214.0</c:v>
                </c:pt>
                <c:pt idx="4282">
                  <c:v>2214.0</c:v>
                </c:pt>
                <c:pt idx="4283">
                  <c:v>2214.0</c:v>
                </c:pt>
                <c:pt idx="4284">
                  <c:v>2214.0</c:v>
                </c:pt>
                <c:pt idx="4285">
                  <c:v>2214.0</c:v>
                </c:pt>
                <c:pt idx="4286">
                  <c:v>2214.0</c:v>
                </c:pt>
                <c:pt idx="4287">
                  <c:v>2214.0</c:v>
                </c:pt>
                <c:pt idx="4288">
                  <c:v>2214.0</c:v>
                </c:pt>
                <c:pt idx="4289">
                  <c:v>2214.0</c:v>
                </c:pt>
                <c:pt idx="4290">
                  <c:v>2214.0</c:v>
                </c:pt>
                <c:pt idx="4291">
                  <c:v>2215.0</c:v>
                </c:pt>
                <c:pt idx="4292">
                  <c:v>2216.0</c:v>
                </c:pt>
                <c:pt idx="4293">
                  <c:v>2217.0</c:v>
                </c:pt>
                <c:pt idx="4294">
                  <c:v>2217.0</c:v>
                </c:pt>
                <c:pt idx="4295">
                  <c:v>2217.0</c:v>
                </c:pt>
                <c:pt idx="4296">
                  <c:v>2218.0</c:v>
                </c:pt>
                <c:pt idx="4297">
                  <c:v>2218.0</c:v>
                </c:pt>
                <c:pt idx="4298">
                  <c:v>2219.0</c:v>
                </c:pt>
                <c:pt idx="4299">
                  <c:v>2220.0</c:v>
                </c:pt>
                <c:pt idx="4300">
                  <c:v>2221.0</c:v>
                </c:pt>
                <c:pt idx="4301">
                  <c:v>2222.0</c:v>
                </c:pt>
                <c:pt idx="4302">
                  <c:v>2223.0</c:v>
                </c:pt>
                <c:pt idx="4303">
                  <c:v>2224.0</c:v>
                </c:pt>
                <c:pt idx="4304">
                  <c:v>2225.0</c:v>
                </c:pt>
                <c:pt idx="4305">
                  <c:v>2226.0</c:v>
                </c:pt>
                <c:pt idx="4306">
                  <c:v>2227.0</c:v>
                </c:pt>
                <c:pt idx="4307">
                  <c:v>2228.0</c:v>
                </c:pt>
                <c:pt idx="4308">
                  <c:v>2229.0</c:v>
                </c:pt>
                <c:pt idx="4309">
                  <c:v>2230.0</c:v>
                </c:pt>
                <c:pt idx="4310">
                  <c:v>2231.0</c:v>
                </c:pt>
                <c:pt idx="4311">
                  <c:v>2232.0</c:v>
                </c:pt>
                <c:pt idx="4312">
                  <c:v>2233.0</c:v>
                </c:pt>
                <c:pt idx="4313">
                  <c:v>2234.0</c:v>
                </c:pt>
                <c:pt idx="4314">
                  <c:v>2235.0</c:v>
                </c:pt>
                <c:pt idx="4315">
                  <c:v>2236.0</c:v>
                </c:pt>
                <c:pt idx="4316">
                  <c:v>2237.0</c:v>
                </c:pt>
                <c:pt idx="4317">
                  <c:v>2238.0</c:v>
                </c:pt>
                <c:pt idx="4318">
                  <c:v>2239.0</c:v>
                </c:pt>
                <c:pt idx="4319">
                  <c:v>2240.0</c:v>
                </c:pt>
                <c:pt idx="4320">
                  <c:v>2241.0</c:v>
                </c:pt>
                <c:pt idx="4321">
                  <c:v>2242.0</c:v>
                </c:pt>
                <c:pt idx="4322">
                  <c:v>2242.0</c:v>
                </c:pt>
                <c:pt idx="4323">
                  <c:v>2242.0</c:v>
                </c:pt>
                <c:pt idx="4324">
                  <c:v>2243.0</c:v>
                </c:pt>
                <c:pt idx="4325">
                  <c:v>2243.0</c:v>
                </c:pt>
                <c:pt idx="4326">
                  <c:v>2243.0</c:v>
                </c:pt>
                <c:pt idx="4327">
                  <c:v>2244.0</c:v>
                </c:pt>
                <c:pt idx="4328">
                  <c:v>2245.0</c:v>
                </c:pt>
                <c:pt idx="4329">
                  <c:v>2246.0</c:v>
                </c:pt>
                <c:pt idx="4330">
                  <c:v>2246.0</c:v>
                </c:pt>
                <c:pt idx="4331">
                  <c:v>2246.0</c:v>
                </c:pt>
                <c:pt idx="4332">
                  <c:v>2246.0</c:v>
                </c:pt>
                <c:pt idx="4333">
                  <c:v>2247.0</c:v>
                </c:pt>
                <c:pt idx="4334">
                  <c:v>2248.0</c:v>
                </c:pt>
                <c:pt idx="4335">
                  <c:v>2248.0</c:v>
                </c:pt>
                <c:pt idx="4336">
                  <c:v>2249.0</c:v>
                </c:pt>
                <c:pt idx="4337">
                  <c:v>2249.0</c:v>
                </c:pt>
                <c:pt idx="4338">
                  <c:v>2250.0</c:v>
                </c:pt>
                <c:pt idx="4339">
                  <c:v>2250.0</c:v>
                </c:pt>
                <c:pt idx="4340">
                  <c:v>2250.0</c:v>
                </c:pt>
                <c:pt idx="4341">
                  <c:v>2250.0</c:v>
                </c:pt>
                <c:pt idx="4342">
                  <c:v>2251.0</c:v>
                </c:pt>
                <c:pt idx="4343">
                  <c:v>2252.0</c:v>
                </c:pt>
                <c:pt idx="4344">
                  <c:v>2253.0</c:v>
                </c:pt>
                <c:pt idx="4345">
                  <c:v>2253.0</c:v>
                </c:pt>
                <c:pt idx="4346">
                  <c:v>2254.0</c:v>
                </c:pt>
                <c:pt idx="4347">
                  <c:v>2255.0</c:v>
                </c:pt>
                <c:pt idx="4348">
                  <c:v>2256.0</c:v>
                </c:pt>
                <c:pt idx="4349">
                  <c:v>2257.0</c:v>
                </c:pt>
                <c:pt idx="4350">
                  <c:v>2258.0</c:v>
                </c:pt>
                <c:pt idx="4351">
                  <c:v>2259.0</c:v>
                </c:pt>
                <c:pt idx="4352">
                  <c:v>2260.0</c:v>
                </c:pt>
                <c:pt idx="4353">
                  <c:v>2261.0</c:v>
                </c:pt>
                <c:pt idx="4354">
                  <c:v>2262.0</c:v>
                </c:pt>
                <c:pt idx="4355">
                  <c:v>2262.0</c:v>
                </c:pt>
                <c:pt idx="4356">
                  <c:v>2262.0</c:v>
                </c:pt>
                <c:pt idx="4357">
                  <c:v>2262.0</c:v>
                </c:pt>
                <c:pt idx="4358">
                  <c:v>2262.0</c:v>
                </c:pt>
                <c:pt idx="4359">
                  <c:v>2263.0</c:v>
                </c:pt>
                <c:pt idx="4360">
                  <c:v>2264.0</c:v>
                </c:pt>
                <c:pt idx="4361">
                  <c:v>2265.0</c:v>
                </c:pt>
                <c:pt idx="4362">
                  <c:v>2266.0</c:v>
                </c:pt>
                <c:pt idx="4363">
                  <c:v>2267.0</c:v>
                </c:pt>
                <c:pt idx="4364">
                  <c:v>2268.0</c:v>
                </c:pt>
                <c:pt idx="4365">
                  <c:v>2269.0</c:v>
                </c:pt>
                <c:pt idx="4366">
                  <c:v>2270.0</c:v>
                </c:pt>
                <c:pt idx="4367">
                  <c:v>2271.0</c:v>
                </c:pt>
                <c:pt idx="4368">
                  <c:v>2272.0</c:v>
                </c:pt>
                <c:pt idx="4369">
                  <c:v>2273.0</c:v>
                </c:pt>
                <c:pt idx="4370">
                  <c:v>2274.0</c:v>
                </c:pt>
                <c:pt idx="4371">
                  <c:v>2274.0</c:v>
                </c:pt>
                <c:pt idx="4372">
                  <c:v>2275.0</c:v>
                </c:pt>
                <c:pt idx="4373">
                  <c:v>2276.0</c:v>
                </c:pt>
                <c:pt idx="4374">
                  <c:v>2276.0</c:v>
                </c:pt>
                <c:pt idx="4375">
                  <c:v>2276.0</c:v>
                </c:pt>
                <c:pt idx="4376">
                  <c:v>2276.0</c:v>
                </c:pt>
                <c:pt idx="4377">
                  <c:v>2277.0</c:v>
                </c:pt>
                <c:pt idx="4378">
                  <c:v>2277.0</c:v>
                </c:pt>
                <c:pt idx="4379">
                  <c:v>2277.0</c:v>
                </c:pt>
                <c:pt idx="4380">
                  <c:v>2277.0</c:v>
                </c:pt>
                <c:pt idx="4381">
                  <c:v>2278.0</c:v>
                </c:pt>
                <c:pt idx="4382">
                  <c:v>2279.0</c:v>
                </c:pt>
                <c:pt idx="4383">
                  <c:v>2280.0</c:v>
                </c:pt>
                <c:pt idx="4384">
                  <c:v>2280.0</c:v>
                </c:pt>
                <c:pt idx="4385">
                  <c:v>2280.0</c:v>
                </c:pt>
                <c:pt idx="4386">
                  <c:v>2281.0</c:v>
                </c:pt>
                <c:pt idx="4387">
                  <c:v>2282.0</c:v>
                </c:pt>
                <c:pt idx="4388">
                  <c:v>2283.0</c:v>
                </c:pt>
                <c:pt idx="4389">
                  <c:v>2283.0</c:v>
                </c:pt>
                <c:pt idx="4390">
                  <c:v>2284.0</c:v>
                </c:pt>
                <c:pt idx="4391">
                  <c:v>2284.0</c:v>
                </c:pt>
                <c:pt idx="4392">
                  <c:v>2284.0</c:v>
                </c:pt>
                <c:pt idx="4393">
                  <c:v>2284.0</c:v>
                </c:pt>
                <c:pt idx="4394">
                  <c:v>2285.0</c:v>
                </c:pt>
                <c:pt idx="4395">
                  <c:v>2286.0</c:v>
                </c:pt>
                <c:pt idx="4396">
                  <c:v>2287.0</c:v>
                </c:pt>
                <c:pt idx="4397">
                  <c:v>2288.0</c:v>
                </c:pt>
                <c:pt idx="4398">
                  <c:v>2289.0</c:v>
                </c:pt>
                <c:pt idx="4399">
                  <c:v>2290.0</c:v>
                </c:pt>
                <c:pt idx="4400">
                  <c:v>2291.0</c:v>
                </c:pt>
                <c:pt idx="4401">
                  <c:v>2292.0</c:v>
                </c:pt>
                <c:pt idx="4402">
                  <c:v>2293.0</c:v>
                </c:pt>
                <c:pt idx="4403">
                  <c:v>2294.0</c:v>
                </c:pt>
                <c:pt idx="4404">
                  <c:v>2295.0</c:v>
                </c:pt>
                <c:pt idx="4405">
                  <c:v>2296.0</c:v>
                </c:pt>
                <c:pt idx="4406">
                  <c:v>2297.0</c:v>
                </c:pt>
                <c:pt idx="4407">
                  <c:v>2298.0</c:v>
                </c:pt>
                <c:pt idx="4408">
                  <c:v>2299.0</c:v>
                </c:pt>
                <c:pt idx="4409">
                  <c:v>2300.0</c:v>
                </c:pt>
                <c:pt idx="4410">
                  <c:v>2301.0</c:v>
                </c:pt>
                <c:pt idx="4411">
                  <c:v>2302.0</c:v>
                </c:pt>
                <c:pt idx="4412">
                  <c:v>2303.0</c:v>
                </c:pt>
                <c:pt idx="4413">
                  <c:v>2304.0</c:v>
                </c:pt>
                <c:pt idx="4414">
                  <c:v>2305.0</c:v>
                </c:pt>
                <c:pt idx="4415">
                  <c:v>2306.0</c:v>
                </c:pt>
                <c:pt idx="4416">
                  <c:v>2307.0</c:v>
                </c:pt>
                <c:pt idx="4417">
                  <c:v>2308.0</c:v>
                </c:pt>
                <c:pt idx="4418">
                  <c:v>2309.0</c:v>
                </c:pt>
                <c:pt idx="4419">
                  <c:v>2310.0</c:v>
                </c:pt>
                <c:pt idx="4420">
                  <c:v>2311.0</c:v>
                </c:pt>
                <c:pt idx="4421">
                  <c:v>2312.0</c:v>
                </c:pt>
                <c:pt idx="4422">
                  <c:v>2313.0</c:v>
                </c:pt>
                <c:pt idx="4423">
                  <c:v>2314.0</c:v>
                </c:pt>
                <c:pt idx="4424">
                  <c:v>2315.0</c:v>
                </c:pt>
                <c:pt idx="4425">
                  <c:v>2315.0</c:v>
                </c:pt>
                <c:pt idx="4426">
                  <c:v>2316.0</c:v>
                </c:pt>
                <c:pt idx="4427">
                  <c:v>2317.0</c:v>
                </c:pt>
                <c:pt idx="4428">
                  <c:v>2318.0</c:v>
                </c:pt>
                <c:pt idx="4429">
                  <c:v>2319.0</c:v>
                </c:pt>
                <c:pt idx="4430">
                  <c:v>2320.0</c:v>
                </c:pt>
                <c:pt idx="4431">
                  <c:v>2321.0</c:v>
                </c:pt>
                <c:pt idx="4432">
                  <c:v>2322.0</c:v>
                </c:pt>
                <c:pt idx="4433">
                  <c:v>2323.0</c:v>
                </c:pt>
                <c:pt idx="4434">
                  <c:v>2324.0</c:v>
                </c:pt>
                <c:pt idx="4435">
                  <c:v>2325.0</c:v>
                </c:pt>
                <c:pt idx="4436">
                  <c:v>2326.0</c:v>
                </c:pt>
                <c:pt idx="4437">
                  <c:v>2327.0</c:v>
                </c:pt>
                <c:pt idx="4438">
                  <c:v>2328.0</c:v>
                </c:pt>
                <c:pt idx="4439">
                  <c:v>2329.0</c:v>
                </c:pt>
                <c:pt idx="4440">
                  <c:v>2329.0</c:v>
                </c:pt>
                <c:pt idx="4441">
                  <c:v>2329.0</c:v>
                </c:pt>
                <c:pt idx="4442">
                  <c:v>2330.0</c:v>
                </c:pt>
                <c:pt idx="4443">
                  <c:v>2331.0</c:v>
                </c:pt>
                <c:pt idx="4444">
                  <c:v>2332.0</c:v>
                </c:pt>
                <c:pt idx="4445">
                  <c:v>2333.0</c:v>
                </c:pt>
                <c:pt idx="4446">
                  <c:v>2334.0</c:v>
                </c:pt>
                <c:pt idx="4447">
                  <c:v>2334.0</c:v>
                </c:pt>
                <c:pt idx="4448">
                  <c:v>2335.0</c:v>
                </c:pt>
                <c:pt idx="4449">
                  <c:v>2335.0</c:v>
                </c:pt>
                <c:pt idx="4450">
                  <c:v>2335.0</c:v>
                </c:pt>
                <c:pt idx="4451">
                  <c:v>2335.0</c:v>
                </c:pt>
                <c:pt idx="4452">
                  <c:v>2335.0</c:v>
                </c:pt>
                <c:pt idx="4453">
                  <c:v>2336.0</c:v>
                </c:pt>
                <c:pt idx="4454">
                  <c:v>2336.0</c:v>
                </c:pt>
                <c:pt idx="4455">
                  <c:v>2337.0</c:v>
                </c:pt>
                <c:pt idx="4456">
                  <c:v>2337.0</c:v>
                </c:pt>
                <c:pt idx="4457">
                  <c:v>2338.0</c:v>
                </c:pt>
                <c:pt idx="4458">
                  <c:v>2339.0</c:v>
                </c:pt>
                <c:pt idx="4459">
                  <c:v>2340.0</c:v>
                </c:pt>
                <c:pt idx="4460">
                  <c:v>2341.0</c:v>
                </c:pt>
                <c:pt idx="4461">
                  <c:v>2342.0</c:v>
                </c:pt>
                <c:pt idx="4462">
                  <c:v>2343.0</c:v>
                </c:pt>
                <c:pt idx="4463">
                  <c:v>2344.0</c:v>
                </c:pt>
                <c:pt idx="4464">
                  <c:v>2345.0</c:v>
                </c:pt>
                <c:pt idx="4465">
                  <c:v>2346.0</c:v>
                </c:pt>
                <c:pt idx="4466">
                  <c:v>2347.0</c:v>
                </c:pt>
                <c:pt idx="4467">
                  <c:v>2347.0</c:v>
                </c:pt>
                <c:pt idx="4468">
                  <c:v>2347.0</c:v>
                </c:pt>
                <c:pt idx="4469">
                  <c:v>2348.0</c:v>
                </c:pt>
                <c:pt idx="4470">
                  <c:v>2349.0</c:v>
                </c:pt>
                <c:pt idx="4471">
                  <c:v>2350.0</c:v>
                </c:pt>
                <c:pt idx="4472">
                  <c:v>2351.0</c:v>
                </c:pt>
                <c:pt idx="4473">
                  <c:v>2351.0</c:v>
                </c:pt>
                <c:pt idx="4474">
                  <c:v>2351.0</c:v>
                </c:pt>
                <c:pt idx="4475">
                  <c:v>2351.0</c:v>
                </c:pt>
                <c:pt idx="4476">
                  <c:v>2352.0</c:v>
                </c:pt>
                <c:pt idx="4477">
                  <c:v>2352.0</c:v>
                </c:pt>
                <c:pt idx="4478">
                  <c:v>2353.0</c:v>
                </c:pt>
                <c:pt idx="4479">
                  <c:v>2353.0</c:v>
                </c:pt>
                <c:pt idx="4480">
                  <c:v>2353.0</c:v>
                </c:pt>
                <c:pt idx="4481">
                  <c:v>2354.0</c:v>
                </c:pt>
                <c:pt idx="4482">
                  <c:v>2355.0</c:v>
                </c:pt>
                <c:pt idx="4483">
                  <c:v>2356.0</c:v>
                </c:pt>
                <c:pt idx="4484">
                  <c:v>2357.0</c:v>
                </c:pt>
                <c:pt idx="4485">
                  <c:v>2358.0</c:v>
                </c:pt>
                <c:pt idx="4486">
                  <c:v>2359.0</c:v>
                </c:pt>
                <c:pt idx="4487">
                  <c:v>2360.0</c:v>
                </c:pt>
                <c:pt idx="4488">
                  <c:v>2361.0</c:v>
                </c:pt>
                <c:pt idx="4489">
                  <c:v>2361.0</c:v>
                </c:pt>
                <c:pt idx="4490">
                  <c:v>2361.0</c:v>
                </c:pt>
                <c:pt idx="4491">
                  <c:v>2361.0</c:v>
                </c:pt>
                <c:pt idx="4492">
                  <c:v>2362.0</c:v>
                </c:pt>
                <c:pt idx="4493">
                  <c:v>2363.0</c:v>
                </c:pt>
                <c:pt idx="4494">
                  <c:v>2363.0</c:v>
                </c:pt>
                <c:pt idx="4495">
                  <c:v>2363.0</c:v>
                </c:pt>
                <c:pt idx="4496">
                  <c:v>2363.0</c:v>
                </c:pt>
                <c:pt idx="4497">
                  <c:v>2364.0</c:v>
                </c:pt>
                <c:pt idx="4498">
                  <c:v>2364.0</c:v>
                </c:pt>
                <c:pt idx="4499">
                  <c:v>2365.0</c:v>
                </c:pt>
                <c:pt idx="4500">
                  <c:v>2366.0</c:v>
                </c:pt>
                <c:pt idx="4501">
                  <c:v>2366.0</c:v>
                </c:pt>
                <c:pt idx="4502">
                  <c:v>2366.0</c:v>
                </c:pt>
                <c:pt idx="4503">
                  <c:v>2367.0</c:v>
                </c:pt>
                <c:pt idx="4504">
                  <c:v>2368.0</c:v>
                </c:pt>
                <c:pt idx="4505">
                  <c:v>2369.0</c:v>
                </c:pt>
                <c:pt idx="4506">
                  <c:v>2370.0</c:v>
                </c:pt>
                <c:pt idx="4507">
                  <c:v>2371.0</c:v>
                </c:pt>
                <c:pt idx="4508">
                  <c:v>2372.0</c:v>
                </c:pt>
                <c:pt idx="4509">
                  <c:v>2373.0</c:v>
                </c:pt>
                <c:pt idx="4510">
                  <c:v>2374.0</c:v>
                </c:pt>
                <c:pt idx="4511">
                  <c:v>2375.0</c:v>
                </c:pt>
                <c:pt idx="4512">
                  <c:v>2376.0</c:v>
                </c:pt>
                <c:pt idx="4513">
                  <c:v>2377.0</c:v>
                </c:pt>
                <c:pt idx="4514">
                  <c:v>2378.0</c:v>
                </c:pt>
                <c:pt idx="4515">
                  <c:v>2379.0</c:v>
                </c:pt>
                <c:pt idx="4516">
                  <c:v>2380.0</c:v>
                </c:pt>
                <c:pt idx="4517">
                  <c:v>2381.0</c:v>
                </c:pt>
                <c:pt idx="4518">
                  <c:v>2382.0</c:v>
                </c:pt>
                <c:pt idx="4519">
                  <c:v>2383.0</c:v>
                </c:pt>
                <c:pt idx="4520">
                  <c:v>2384.0</c:v>
                </c:pt>
                <c:pt idx="4521">
                  <c:v>2385.0</c:v>
                </c:pt>
                <c:pt idx="4522">
                  <c:v>2385.0</c:v>
                </c:pt>
                <c:pt idx="4523">
                  <c:v>2385.0</c:v>
                </c:pt>
                <c:pt idx="4524">
                  <c:v>2385.0</c:v>
                </c:pt>
                <c:pt idx="4525">
                  <c:v>2386.0</c:v>
                </c:pt>
                <c:pt idx="4526">
                  <c:v>2387.0</c:v>
                </c:pt>
                <c:pt idx="4527">
                  <c:v>2388.0</c:v>
                </c:pt>
                <c:pt idx="4528">
                  <c:v>2389.0</c:v>
                </c:pt>
                <c:pt idx="4529">
                  <c:v>2390.0</c:v>
                </c:pt>
                <c:pt idx="4530">
                  <c:v>2391.0</c:v>
                </c:pt>
                <c:pt idx="4531">
                  <c:v>2392.0</c:v>
                </c:pt>
                <c:pt idx="4532">
                  <c:v>2392.0</c:v>
                </c:pt>
                <c:pt idx="4533">
                  <c:v>2392.0</c:v>
                </c:pt>
                <c:pt idx="4534">
                  <c:v>2393.0</c:v>
                </c:pt>
                <c:pt idx="4535">
                  <c:v>2394.0</c:v>
                </c:pt>
                <c:pt idx="4536">
                  <c:v>2395.0</c:v>
                </c:pt>
                <c:pt idx="4537">
                  <c:v>2396.0</c:v>
                </c:pt>
                <c:pt idx="4538">
                  <c:v>2397.0</c:v>
                </c:pt>
                <c:pt idx="4539">
                  <c:v>2398.0</c:v>
                </c:pt>
                <c:pt idx="4540">
                  <c:v>2399.0</c:v>
                </c:pt>
                <c:pt idx="4541">
                  <c:v>2400.0</c:v>
                </c:pt>
                <c:pt idx="4542">
                  <c:v>2401.0</c:v>
                </c:pt>
                <c:pt idx="4543">
                  <c:v>2402.0</c:v>
                </c:pt>
                <c:pt idx="4544">
                  <c:v>2403.0</c:v>
                </c:pt>
                <c:pt idx="4545">
                  <c:v>2404.0</c:v>
                </c:pt>
                <c:pt idx="4546">
                  <c:v>2405.0</c:v>
                </c:pt>
                <c:pt idx="4547">
                  <c:v>2406.0</c:v>
                </c:pt>
                <c:pt idx="4548">
                  <c:v>2407.0</c:v>
                </c:pt>
                <c:pt idx="4549">
                  <c:v>2408.0</c:v>
                </c:pt>
                <c:pt idx="4550">
                  <c:v>2409.0</c:v>
                </c:pt>
                <c:pt idx="4551">
                  <c:v>2410.0</c:v>
                </c:pt>
                <c:pt idx="4552">
                  <c:v>2411.0</c:v>
                </c:pt>
                <c:pt idx="4553">
                  <c:v>2412.0</c:v>
                </c:pt>
                <c:pt idx="4554">
                  <c:v>2413.0</c:v>
                </c:pt>
                <c:pt idx="4555">
                  <c:v>2414.0</c:v>
                </c:pt>
                <c:pt idx="4556">
                  <c:v>2415.0</c:v>
                </c:pt>
                <c:pt idx="4557">
                  <c:v>2416.0</c:v>
                </c:pt>
                <c:pt idx="4558">
                  <c:v>2417.0</c:v>
                </c:pt>
                <c:pt idx="4559">
                  <c:v>2417.0</c:v>
                </c:pt>
                <c:pt idx="4560">
                  <c:v>2418.0</c:v>
                </c:pt>
                <c:pt idx="4561">
                  <c:v>2418.0</c:v>
                </c:pt>
                <c:pt idx="4562">
                  <c:v>2418.0</c:v>
                </c:pt>
                <c:pt idx="4563">
                  <c:v>2418.0</c:v>
                </c:pt>
                <c:pt idx="4564">
                  <c:v>2418.0</c:v>
                </c:pt>
                <c:pt idx="4565">
                  <c:v>2419.0</c:v>
                </c:pt>
                <c:pt idx="4566">
                  <c:v>2420.0</c:v>
                </c:pt>
                <c:pt idx="4567">
                  <c:v>2420.0</c:v>
                </c:pt>
                <c:pt idx="4568">
                  <c:v>2421.0</c:v>
                </c:pt>
                <c:pt idx="4569">
                  <c:v>2422.0</c:v>
                </c:pt>
                <c:pt idx="4570">
                  <c:v>2422.0</c:v>
                </c:pt>
                <c:pt idx="4571">
                  <c:v>2423.0</c:v>
                </c:pt>
                <c:pt idx="4572">
                  <c:v>2423.0</c:v>
                </c:pt>
                <c:pt idx="4573">
                  <c:v>2423.0</c:v>
                </c:pt>
                <c:pt idx="4574">
                  <c:v>2423.0</c:v>
                </c:pt>
                <c:pt idx="4575">
                  <c:v>2423.0</c:v>
                </c:pt>
                <c:pt idx="4576">
                  <c:v>2423.0</c:v>
                </c:pt>
                <c:pt idx="4577">
                  <c:v>2423.0</c:v>
                </c:pt>
                <c:pt idx="4578">
                  <c:v>2424.0</c:v>
                </c:pt>
                <c:pt idx="4579">
                  <c:v>2424.0</c:v>
                </c:pt>
                <c:pt idx="4580">
                  <c:v>2424.0</c:v>
                </c:pt>
                <c:pt idx="4581">
                  <c:v>2424.0</c:v>
                </c:pt>
                <c:pt idx="4582">
                  <c:v>2424.0</c:v>
                </c:pt>
                <c:pt idx="4583">
                  <c:v>2424.0</c:v>
                </c:pt>
                <c:pt idx="4584">
                  <c:v>2425.0</c:v>
                </c:pt>
                <c:pt idx="4585">
                  <c:v>2425.0</c:v>
                </c:pt>
                <c:pt idx="4586">
                  <c:v>2426.0</c:v>
                </c:pt>
                <c:pt idx="4587">
                  <c:v>2426.0</c:v>
                </c:pt>
                <c:pt idx="4588">
                  <c:v>2426.0</c:v>
                </c:pt>
                <c:pt idx="4589">
                  <c:v>2426.0</c:v>
                </c:pt>
                <c:pt idx="4590">
                  <c:v>2426.0</c:v>
                </c:pt>
                <c:pt idx="4591">
                  <c:v>2426.0</c:v>
                </c:pt>
                <c:pt idx="4592">
                  <c:v>2427.0</c:v>
                </c:pt>
                <c:pt idx="4593">
                  <c:v>2428.0</c:v>
                </c:pt>
                <c:pt idx="4594">
                  <c:v>2429.0</c:v>
                </c:pt>
                <c:pt idx="4595">
                  <c:v>2429.0</c:v>
                </c:pt>
                <c:pt idx="4596">
                  <c:v>2430.0</c:v>
                </c:pt>
                <c:pt idx="4597">
                  <c:v>2430.0</c:v>
                </c:pt>
                <c:pt idx="4598">
                  <c:v>2431.0</c:v>
                </c:pt>
                <c:pt idx="4599">
                  <c:v>2432.0</c:v>
                </c:pt>
                <c:pt idx="4600">
                  <c:v>2433.0</c:v>
                </c:pt>
                <c:pt idx="4601">
                  <c:v>2434.0</c:v>
                </c:pt>
                <c:pt idx="4602">
                  <c:v>2435.0</c:v>
                </c:pt>
                <c:pt idx="4603">
                  <c:v>2436.0</c:v>
                </c:pt>
                <c:pt idx="4604">
                  <c:v>2436.0</c:v>
                </c:pt>
                <c:pt idx="4605">
                  <c:v>2437.0</c:v>
                </c:pt>
                <c:pt idx="4606">
                  <c:v>2438.0</c:v>
                </c:pt>
                <c:pt idx="4607">
                  <c:v>2439.0</c:v>
                </c:pt>
                <c:pt idx="4608">
                  <c:v>2439.0</c:v>
                </c:pt>
                <c:pt idx="4609">
                  <c:v>2440.0</c:v>
                </c:pt>
                <c:pt idx="4610">
                  <c:v>2441.0</c:v>
                </c:pt>
                <c:pt idx="4611">
                  <c:v>2442.0</c:v>
                </c:pt>
                <c:pt idx="4612">
                  <c:v>2442.0</c:v>
                </c:pt>
                <c:pt idx="4613">
                  <c:v>2442.0</c:v>
                </c:pt>
                <c:pt idx="4614">
                  <c:v>2443.0</c:v>
                </c:pt>
                <c:pt idx="4615">
                  <c:v>2444.0</c:v>
                </c:pt>
                <c:pt idx="4616">
                  <c:v>2444.0</c:v>
                </c:pt>
                <c:pt idx="4617">
                  <c:v>2444.0</c:v>
                </c:pt>
                <c:pt idx="4618">
                  <c:v>2445.0</c:v>
                </c:pt>
                <c:pt idx="4619">
                  <c:v>2446.0</c:v>
                </c:pt>
                <c:pt idx="4620">
                  <c:v>2447.0</c:v>
                </c:pt>
                <c:pt idx="4621">
                  <c:v>2448.0</c:v>
                </c:pt>
                <c:pt idx="4622">
                  <c:v>2449.0</c:v>
                </c:pt>
                <c:pt idx="4623">
                  <c:v>2449.0</c:v>
                </c:pt>
                <c:pt idx="4624">
                  <c:v>2449.0</c:v>
                </c:pt>
                <c:pt idx="4625">
                  <c:v>2449.0</c:v>
                </c:pt>
                <c:pt idx="4626">
                  <c:v>2449.0</c:v>
                </c:pt>
                <c:pt idx="4627">
                  <c:v>2450.0</c:v>
                </c:pt>
                <c:pt idx="4628">
                  <c:v>2451.0</c:v>
                </c:pt>
                <c:pt idx="4629">
                  <c:v>2452.0</c:v>
                </c:pt>
                <c:pt idx="4630">
                  <c:v>2453.0</c:v>
                </c:pt>
                <c:pt idx="4631">
                  <c:v>2454.0</c:v>
                </c:pt>
                <c:pt idx="4632">
                  <c:v>2455.0</c:v>
                </c:pt>
                <c:pt idx="4633">
                  <c:v>2456.0</c:v>
                </c:pt>
                <c:pt idx="4634">
                  <c:v>2456.0</c:v>
                </c:pt>
                <c:pt idx="4635">
                  <c:v>2456.0</c:v>
                </c:pt>
                <c:pt idx="4636">
                  <c:v>2457.0</c:v>
                </c:pt>
                <c:pt idx="4637">
                  <c:v>2457.0</c:v>
                </c:pt>
                <c:pt idx="4638">
                  <c:v>2457.0</c:v>
                </c:pt>
                <c:pt idx="4639">
                  <c:v>2458.0</c:v>
                </c:pt>
                <c:pt idx="4640">
                  <c:v>2458.0</c:v>
                </c:pt>
                <c:pt idx="4641">
                  <c:v>2458.0</c:v>
                </c:pt>
                <c:pt idx="4642">
                  <c:v>2458.0</c:v>
                </c:pt>
                <c:pt idx="4643">
                  <c:v>2458.0</c:v>
                </c:pt>
                <c:pt idx="4644">
                  <c:v>2458.0</c:v>
                </c:pt>
                <c:pt idx="4645">
                  <c:v>2459.0</c:v>
                </c:pt>
                <c:pt idx="4646">
                  <c:v>2460.0</c:v>
                </c:pt>
                <c:pt idx="4647">
                  <c:v>2461.0</c:v>
                </c:pt>
                <c:pt idx="4648">
                  <c:v>2462.0</c:v>
                </c:pt>
                <c:pt idx="4649">
                  <c:v>2463.0</c:v>
                </c:pt>
                <c:pt idx="4650">
                  <c:v>2464.0</c:v>
                </c:pt>
                <c:pt idx="4651">
                  <c:v>2465.0</c:v>
                </c:pt>
                <c:pt idx="4652">
                  <c:v>2466.0</c:v>
                </c:pt>
                <c:pt idx="4653">
                  <c:v>2466.0</c:v>
                </c:pt>
                <c:pt idx="4654">
                  <c:v>2466.0</c:v>
                </c:pt>
                <c:pt idx="4655">
                  <c:v>2466.0</c:v>
                </c:pt>
                <c:pt idx="4656">
                  <c:v>2466.0</c:v>
                </c:pt>
                <c:pt idx="4657">
                  <c:v>2466.0</c:v>
                </c:pt>
                <c:pt idx="4658">
                  <c:v>2466.0</c:v>
                </c:pt>
                <c:pt idx="4659">
                  <c:v>2467.0</c:v>
                </c:pt>
                <c:pt idx="4660">
                  <c:v>2468.0</c:v>
                </c:pt>
                <c:pt idx="4661">
                  <c:v>2468.0</c:v>
                </c:pt>
                <c:pt idx="4662">
                  <c:v>2469.0</c:v>
                </c:pt>
                <c:pt idx="4663">
                  <c:v>2469.0</c:v>
                </c:pt>
                <c:pt idx="4664">
                  <c:v>2469.0</c:v>
                </c:pt>
                <c:pt idx="4665">
                  <c:v>2470.0</c:v>
                </c:pt>
                <c:pt idx="4666">
                  <c:v>2471.0</c:v>
                </c:pt>
                <c:pt idx="4667">
                  <c:v>2472.0</c:v>
                </c:pt>
                <c:pt idx="4668">
                  <c:v>2473.0</c:v>
                </c:pt>
                <c:pt idx="4669">
                  <c:v>2474.0</c:v>
                </c:pt>
                <c:pt idx="4670">
                  <c:v>2474.0</c:v>
                </c:pt>
                <c:pt idx="4671">
                  <c:v>2475.0</c:v>
                </c:pt>
                <c:pt idx="4672">
                  <c:v>2476.0</c:v>
                </c:pt>
                <c:pt idx="4673">
                  <c:v>2477.0</c:v>
                </c:pt>
                <c:pt idx="4674">
                  <c:v>2478.0</c:v>
                </c:pt>
                <c:pt idx="4675">
                  <c:v>2478.0</c:v>
                </c:pt>
                <c:pt idx="4676">
                  <c:v>2478.0</c:v>
                </c:pt>
                <c:pt idx="4677">
                  <c:v>2479.0</c:v>
                </c:pt>
                <c:pt idx="4678">
                  <c:v>2479.0</c:v>
                </c:pt>
                <c:pt idx="4679">
                  <c:v>2480.0</c:v>
                </c:pt>
                <c:pt idx="4680">
                  <c:v>2480.0</c:v>
                </c:pt>
                <c:pt idx="4681">
                  <c:v>2480.0</c:v>
                </c:pt>
                <c:pt idx="4682">
                  <c:v>2480.0</c:v>
                </c:pt>
                <c:pt idx="4683">
                  <c:v>2480.0</c:v>
                </c:pt>
                <c:pt idx="4684">
                  <c:v>2480.0</c:v>
                </c:pt>
                <c:pt idx="4685">
                  <c:v>2480.0</c:v>
                </c:pt>
                <c:pt idx="4686">
                  <c:v>2480.0</c:v>
                </c:pt>
                <c:pt idx="4687">
                  <c:v>2480.0</c:v>
                </c:pt>
                <c:pt idx="4688">
                  <c:v>2480.0</c:v>
                </c:pt>
                <c:pt idx="4689">
                  <c:v>2480.0</c:v>
                </c:pt>
                <c:pt idx="4690">
                  <c:v>2480.0</c:v>
                </c:pt>
                <c:pt idx="4691">
                  <c:v>2480.0</c:v>
                </c:pt>
                <c:pt idx="4692">
                  <c:v>2480.0</c:v>
                </c:pt>
                <c:pt idx="4693">
                  <c:v>2481.0</c:v>
                </c:pt>
                <c:pt idx="4694">
                  <c:v>2482.0</c:v>
                </c:pt>
                <c:pt idx="4695">
                  <c:v>2483.0</c:v>
                </c:pt>
                <c:pt idx="4696">
                  <c:v>2484.0</c:v>
                </c:pt>
                <c:pt idx="4697">
                  <c:v>2485.0</c:v>
                </c:pt>
                <c:pt idx="4698">
                  <c:v>2486.0</c:v>
                </c:pt>
                <c:pt idx="4699">
                  <c:v>2487.0</c:v>
                </c:pt>
                <c:pt idx="4700">
                  <c:v>2487.0</c:v>
                </c:pt>
                <c:pt idx="4701">
                  <c:v>2488.0</c:v>
                </c:pt>
                <c:pt idx="4702">
                  <c:v>2489.0</c:v>
                </c:pt>
                <c:pt idx="4703">
                  <c:v>2489.0</c:v>
                </c:pt>
                <c:pt idx="4704">
                  <c:v>2490.0</c:v>
                </c:pt>
                <c:pt idx="4705">
                  <c:v>2491.0</c:v>
                </c:pt>
                <c:pt idx="4706">
                  <c:v>2492.0</c:v>
                </c:pt>
                <c:pt idx="4707">
                  <c:v>2493.0</c:v>
                </c:pt>
                <c:pt idx="4708">
                  <c:v>2494.0</c:v>
                </c:pt>
                <c:pt idx="4709">
                  <c:v>2495.0</c:v>
                </c:pt>
                <c:pt idx="4710">
                  <c:v>2496.0</c:v>
                </c:pt>
                <c:pt idx="4711">
                  <c:v>2497.0</c:v>
                </c:pt>
                <c:pt idx="4712">
                  <c:v>2498.0</c:v>
                </c:pt>
                <c:pt idx="4713">
                  <c:v>2499.0</c:v>
                </c:pt>
                <c:pt idx="4714">
                  <c:v>2499.0</c:v>
                </c:pt>
                <c:pt idx="4715">
                  <c:v>2499.0</c:v>
                </c:pt>
                <c:pt idx="4716">
                  <c:v>2499.0</c:v>
                </c:pt>
                <c:pt idx="4717">
                  <c:v>2499.0</c:v>
                </c:pt>
                <c:pt idx="4718">
                  <c:v>2499.0</c:v>
                </c:pt>
                <c:pt idx="4719">
                  <c:v>2499.0</c:v>
                </c:pt>
                <c:pt idx="4720">
                  <c:v>2499.0</c:v>
                </c:pt>
                <c:pt idx="4721">
                  <c:v>2500.0</c:v>
                </c:pt>
                <c:pt idx="4722">
                  <c:v>2500.0</c:v>
                </c:pt>
                <c:pt idx="4723">
                  <c:v>2500.0</c:v>
                </c:pt>
                <c:pt idx="4724">
                  <c:v>2501.0</c:v>
                </c:pt>
                <c:pt idx="4725">
                  <c:v>2502.0</c:v>
                </c:pt>
                <c:pt idx="4726">
                  <c:v>2502.0</c:v>
                </c:pt>
                <c:pt idx="4727">
                  <c:v>2502.0</c:v>
                </c:pt>
                <c:pt idx="4728">
                  <c:v>2503.0</c:v>
                </c:pt>
                <c:pt idx="4729">
                  <c:v>2504.0</c:v>
                </c:pt>
                <c:pt idx="4730">
                  <c:v>2504.0</c:v>
                </c:pt>
                <c:pt idx="4731">
                  <c:v>2505.0</c:v>
                </c:pt>
                <c:pt idx="4732">
                  <c:v>2506.0</c:v>
                </c:pt>
                <c:pt idx="4733">
                  <c:v>2506.0</c:v>
                </c:pt>
                <c:pt idx="4734">
                  <c:v>2506.0</c:v>
                </c:pt>
                <c:pt idx="4735">
                  <c:v>2507.0</c:v>
                </c:pt>
                <c:pt idx="4736">
                  <c:v>2507.0</c:v>
                </c:pt>
                <c:pt idx="4737">
                  <c:v>2508.0</c:v>
                </c:pt>
                <c:pt idx="4738">
                  <c:v>2508.0</c:v>
                </c:pt>
                <c:pt idx="4739">
                  <c:v>2509.0</c:v>
                </c:pt>
                <c:pt idx="4740">
                  <c:v>2509.0</c:v>
                </c:pt>
                <c:pt idx="4741">
                  <c:v>2509.0</c:v>
                </c:pt>
                <c:pt idx="4742">
                  <c:v>2509.0</c:v>
                </c:pt>
                <c:pt idx="4743">
                  <c:v>2510.0</c:v>
                </c:pt>
                <c:pt idx="4744">
                  <c:v>2511.0</c:v>
                </c:pt>
                <c:pt idx="4745">
                  <c:v>2512.0</c:v>
                </c:pt>
                <c:pt idx="4746">
                  <c:v>2513.0</c:v>
                </c:pt>
                <c:pt idx="4747">
                  <c:v>2514.0</c:v>
                </c:pt>
                <c:pt idx="4748">
                  <c:v>2515.0</c:v>
                </c:pt>
                <c:pt idx="4749">
                  <c:v>2516.0</c:v>
                </c:pt>
                <c:pt idx="4750">
                  <c:v>2517.0</c:v>
                </c:pt>
                <c:pt idx="4751">
                  <c:v>2518.0</c:v>
                </c:pt>
                <c:pt idx="4752">
                  <c:v>2519.0</c:v>
                </c:pt>
                <c:pt idx="4753">
                  <c:v>2520.0</c:v>
                </c:pt>
                <c:pt idx="4754">
                  <c:v>2521.0</c:v>
                </c:pt>
                <c:pt idx="4755">
                  <c:v>2522.0</c:v>
                </c:pt>
                <c:pt idx="4756">
                  <c:v>2523.0</c:v>
                </c:pt>
                <c:pt idx="4757">
                  <c:v>2524.0</c:v>
                </c:pt>
                <c:pt idx="4758">
                  <c:v>2525.0</c:v>
                </c:pt>
                <c:pt idx="4759">
                  <c:v>2526.0</c:v>
                </c:pt>
                <c:pt idx="4760">
                  <c:v>2527.0</c:v>
                </c:pt>
                <c:pt idx="4761">
                  <c:v>2528.0</c:v>
                </c:pt>
                <c:pt idx="4762">
                  <c:v>2529.0</c:v>
                </c:pt>
                <c:pt idx="4763">
                  <c:v>2530.0</c:v>
                </c:pt>
                <c:pt idx="4764">
                  <c:v>2531.0</c:v>
                </c:pt>
                <c:pt idx="4765">
                  <c:v>2532.0</c:v>
                </c:pt>
                <c:pt idx="4766">
                  <c:v>2533.0</c:v>
                </c:pt>
                <c:pt idx="4767">
                  <c:v>2534.0</c:v>
                </c:pt>
                <c:pt idx="4768">
                  <c:v>2535.0</c:v>
                </c:pt>
                <c:pt idx="4769">
                  <c:v>2536.0</c:v>
                </c:pt>
                <c:pt idx="4770">
                  <c:v>2537.0</c:v>
                </c:pt>
                <c:pt idx="4771">
                  <c:v>2538.0</c:v>
                </c:pt>
                <c:pt idx="4772">
                  <c:v>2539.0</c:v>
                </c:pt>
                <c:pt idx="4773">
                  <c:v>2539.0</c:v>
                </c:pt>
                <c:pt idx="4774">
                  <c:v>2539.0</c:v>
                </c:pt>
                <c:pt idx="4775">
                  <c:v>2539.0</c:v>
                </c:pt>
                <c:pt idx="4776">
                  <c:v>2539.0</c:v>
                </c:pt>
                <c:pt idx="4777">
                  <c:v>2539.0</c:v>
                </c:pt>
                <c:pt idx="4778">
                  <c:v>2539.0</c:v>
                </c:pt>
                <c:pt idx="4779">
                  <c:v>2539.0</c:v>
                </c:pt>
                <c:pt idx="4780">
                  <c:v>2539.0</c:v>
                </c:pt>
                <c:pt idx="4781">
                  <c:v>2540.0</c:v>
                </c:pt>
                <c:pt idx="4782">
                  <c:v>2540.0</c:v>
                </c:pt>
                <c:pt idx="4783">
                  <c:v>2540.0</c:v>
                </c:pt>
                <c:pt idx="4784">
                  <c:v>2540.0</c:v>
                </c:pt>
                <c:pt idx="4785">
                  <c:v>2541.0</c:v>
                </c:pt>
                <c:pt idx="4786">
                  <c:v>2541.0</c:v>
                </c:pt>
                <c:pt idx="4787">
                  <c:v>2541.0</c:v>
                </c:pt>
                <c:pt idx="4788">
                  <c:v>2541.0</c:v>
                </c:pt>
                <c:pt idx="4789">
                  <c:v>2541.0</c:v>
                </c:pt>
                <c:pt idx="4790">
                  <c:v>2541.0</c:v>
                </c:pt>
                <c:pt idx="4791">
                  <c:v>2541.0</c:v>
                </c:pt>
                <c:pt idx="4792">
                  <c:v>2541.0</c:v>
                </c:pt>
                <c:pt idx="4793">
                  <c:v>2541.0</c:v>
                </c:pt>
                <c:pt idx="4794">
                  <c:v>2541.0</c:v>
                </c:pt>
                <c:pt idx="4795">
                  <c:v>2541.0</c:v>
                </c:pt>
                <c:pt idx="4796">
                  <c:v>2541.0</c:v>
                </c:pt>
                <c:pt idx="4797">
                  <c:v>2541.0</c:v>
                </c:pt>
                <c:pt idx="4798">
                  <c:v>2541.0</c:v>
                </c:pt>
                <c:pt idx="4799">
                  <c:v>2541.0</c:v>
                </c:pt>
                <c:pt idx="4800">
                  <c:v>2541.0</c:v>
                </c:pt>
                <c:pt idx="4801">
                  <c:v>2541.0</c:v>
                </c:pt>
                <c:pt idx="4802">
                  <c:v>2541.0</c:v>
                </c:pt>
                <c:pt idx="4803">
                  <c:v>2541.0</c:v>
                </c:pt>
                <c:pt idx="4804">
                  <c:v>2541.0</c:v>
                </c:pt>
                <c:pt idx="4805">
                  <c:v>2541.0</c:v>
                </c:pt>
                <c:pt idx="4806">
                  <c:v>2541.0</c:v>
                </c:pt>
                <c:pt idx="4807">
                  <c:v>2541.0</c:v>
                </c:pt>
                <c:pt idx="4808">
                  <c:v>2541.0</c:v>
                </c:pt>
                <c:pt idx="4809">
                  <c:v>2541.0</c:v>
                </c:pt>
                <c:pt idx="4810">
                  <c:v>2542.0</c:v>
                </c:pt>
                <c:pt idx="4811">
                  <c:v>2543.0</c:v>
                </c:pt>
                <c:pt idx="4812">
                  <c:v>2544.0</c:v>
                </c:pt>
                <c:pt idx="4813">
                  <c:v>2544.0</c:v>
                </c:pt>
                <c:pt idx="4814">
                  <c:v>2544.0</c:v>
                </c:pt>
                <c:pt idx="4815">
                  <c:v>2544.0</c:v>
                </c:pt>
                <c:pt idx="4816">
                  <c:v>2544.0</c:v>
                </c:pt>
                <c:pt idx="4817">
                  <c:v>2544.0</c:v>
                </c:pt>
                <c:pt idx="4818">
                  <c:v>2544.0</c:v>
                </c:pt>
                <c:pt idx="4819">
                  <c:v>2544.0</c:v>
                </c:pt>
                <c:pt idx="4820">
                  <c:v>2545.0</c:v>
                </c:pt>
                <c:pt idx="4821">
                  <c:v>2546.0</c:v>
                </c:pt>
                <c:pt idx="4822">
                  <c:v>2546.0</c:v>
                </c:pt>
                <c:pt idx="4823">
                  <c:v>2546.0</c:v>
                </c:pt>
                <c:pt idx="4824">
                  <c:v>2547.0</c:v>
                </c:pt>
                <c:pt idx="4825">
                  <c:v>2547.0</c:v>
                </c:pt>
                <c:pt idx="4826">
                  <c:v>2548.0</c:v>
                </c:pt>
                <c:pt idx="4827">
                  <c:v>2549.0</c:v>
                </c:pt>
                <c:pt idx="4828">
                  <c:v>2550.0</c:v>
                </c:pt>
                <c:pt idx="4829">
                  <c:v>2551.0</c:v>
                </c:pt>
                <c:pt idx="4830">
                  <c:v>2551.0</c:v>
                </c:pt>
                <c:pt idx="4831">
                  <c:v>2552.0</c:v>
                </c:pt>
                <c:pt idx="4832">
                  <c:v>2553.0</c:v>
                </c:pt>
                <c:pt idx="4833">
                  <c:v>2554.0</c:v>
                </c:pt>
                <c:pt idx="4834">
                  <c:v>2555.0</c:v>
                </c:pt>
                <c:pt idx="4835">
                  <c:v>2556.0</c:v>
                </c:pt>
                <c:pt idx="4836">
                  <c:v>2557.0</c:v>
                </c:pt>
                <c:pt idx="4837">
                  <c:v>2558.0</c:v>
                </c:pt>
                <c:pt idx="4838">
                  <c:v>2558.0</c:v>
                </c:pt>
                <c:pt idx="4839">
                  <c:v>2558.0</c:v>
                </c:pt>
                <c:pt idx="4840">
                  <c:v>2559.0</c:v>
                </c:pt>
                <c:pt idx="4841">
                  <c:v>2560.0</c:v>
                </c:pt>
                <c:pt idx="4842">
                  <c:v>2561.0</c:v>
                </c:pt>
                <c:pt idx="4843">
                  <c:v>2562.0</c:v>
                </c:pt>
                <c:pt idx="4844">
                  <c:v>2563.0</c:v>
                </c:pt>
                <c:pt idx="4845">
                  <c:v>2563.0</c:v>
                </c:pt>
                <c:pt idx="4846">
                  <c:v>2564.0</c:v>
                </c:pt>
                <c:pt idx="4847">
                  <c:v>2565.0</c:v>
                </c:pt>
                <c:pt idx="4848">
                  <c:v>2566.0</c:v>
                </c:pt>
                <c:pt idx="4849">
                  <c:v>2567.0</c:v>
                </c:pt>
                <c:pt idx="4850">
                  <c:v>2568.0</c:v>
                </c:pt>
                <c:pt idx="4851">
                  <c:v>2569.0</c:v>
                </c:pt>
                <c:pt idx="4852">
                  <c:v>2570.0</c:v>
                </c:pt>
                <c:pt idx="4853">
                  <c:v>2571.0</c:v>
                </c:pt>
                <c:pt idx="4854">
                  <c:v>2572.0</c:v>
                </c:pt>
                <c:pt idx="4855">
                  <c:v>2572.0</c:v>
                </c:pt>
                <c:pt idx="4856">
                  <c:v>2573.0</c:v>
                </c:pt>
                <c:pt idx="4857">
                  <c:v>2574.0</c:v>
                </c:pt>
                <c:pt idx="4858">
                  <c:v>2574.0</c:v>
                </c:pt>
                <c:pt idx="4859">
                  <c:v>2574.0</c:v>
                </c:pt>
                <c:pt idx="4860">
                  <c:v>2574.0</c:v>
                </c:pt>
                <c:pt idx="4861">
                  <c:v>2575.0</c:v>
                </c:pt>
                <c:pt idx="4862">
                  <c:v>2576.0</c:v>
                </c:pt>
                <c:pt idx="4863">
                  <c:v>2577.0</c:v>
                </c:pt>
                <c:pt idx="4864">
                  <c:v>2578.0</c:v>
                </c:pt>
                <c:pt idx="4865">
                  <c:v>2578.0</c:v>
                </c:pt>
                <c:pt idx="4866">
                  <c:v>2578.0</c:v>
                </c:pt>
                <c:pt idx="4867">
                  <c:v>2579.0</c:v>
                </c:pt>
                <c:pt idx="4868">
                  <c:v>2579.0</c:v>
                </c:pt>
                <c:pt idx="4869">
                  <c:v>2579.0</c:v>
                </c:pt>
                <c:pt idx="4870">
                  <c:v>2580.0</c:v>
                </c:pt>
                <c:pt idx="4871">
                  <c:v>2581.0</c:v>
                </c:pt>
                <c:pt idx="4872">
                  <c:v>2581.0</c:v>
                </c:pt>
                <c:pt idx="4873">
                  <c:v>2581.0</c:v>
                </c:pt>
                <c:pt idx="4874">
                  <c:v>2581.0</c:v>
                </c:pt>
                <c:pt idx="4875">
                  <c:v>2582.0</c:v>
                </c:pt>
                <c:pt idx="4876">
                  <c:v>2582.0</c:v>
                </c:pt>
                <c:pt idx="4877">
                  <c:v>2583.0</c:v>
                </c:pt>
                <c:pt idx="4878">
                  <c:v>2584.0</c:v>
                </c:pt>
                <c:pt idx="4879">
                  <c:v>2585.0</c:v>
                </c:pt>
                <c:pt idx="4880">
                  <c:v>2586.0</c:v>
                </c:pt>
                <c:pt idx="4881">
                  <c:v>2587.0</c:v>
                </c:pt>
                <c:pt idx="4882">
                  <c:v>2588.0</c:v>
                </c:pt>
                <c:pt idx="4883">
                  <c:v>2589.0</c:v>
                </c:pt>
                <c:pt idx="4884">
                  <c:v>2590.0</c:v>
                </c:pt>
                <c:pt idx="4885">
                  <c:v>2591.0</c:v>
                </c:pt>
                <c:pt idx="4886">
                  <c:v>2592.0</c:v>
                </c:pt>
                <c:pt idx="4887">
                  <c:v>2593.0</c:v>
                </c:pt>
                <c:pt idx="4888">
                  <c:v>2594.0</c:v>
                </c:pt>
                <c:pt idx="4889">
                  <c:v>2595.0</c:v>
                </c:pt>
                <c:pt idx="4890">
                  <c:v>2596.0</c:v>
                </c:pt>
                <c:pt idx="4891">
                  <c:v>2597.0</c:v>
                </c:pt>
                <c:pt idx="4892">
                  <c:v>2597.0</c:v>
                </c:pt>
                <c:pt idx="4893">
                  <c:v>2598.0</c:v>
                </c:pt>
                <c:pt idx="4894">
                  <c:v>2599.0</c:v>
                </c:pt>
                <c:pt idx="4895">
                  <c:v>2599.0</c:v>
                </c:pt>
                <c:pt idx="4896">
                  <c:v>2599.0</c:v>
                </c:pt>
                <c:pt idx="4897">
                  <c:v>2599.0</c:v>
                </c:pt>
                <c:pt idx="4898">
                  <c:v>2599.0</c:v>
                </c:pt>
                <c:pt idx="4899">
                  <c:v>2600.0</c:v>
                </c:pt>
                <c:pt idx="4900">
                  <c:v>2601.0</c:v>
                </c:pt>
                <c:pt idx="4901">
                  <c:v>2601.0</c:v>
                </c:pt>
                <c:pt idx="4902">
                  <c:v>2602.0</c:v>
                </c:pt>
                <c:pt idx="4903">
                  <c:v>2603.0</c:v>
                </c:pt>
                <c:pt idx="4904">
                  <c:v>2604.0</c:v>
                </c:pt>
                <c:pt idx="4905">
                  <c:v>2605.0</c:v>
                </c:pt>
                <c:pt idx="4906">
                  <c:v>2606.0</c:v>
                </c:pt>
                <c:pt idx="4907">
                  <c:v>2606.0</c:v>
                </c:pt>
                <c:pt idx="4908">
                  <c:v>2606.0</c:v>
                </c:pt>
                <c:pt idx="4909">
                  <c:v>2606.0</c:v>
                </c:pt>
                <c:pt idx="4910">
                  <c:v>2606.0</c:v>
                </c:pt>
                <c:pt idx="4911">
                  <c:v>2607.0</c:v>
                </c:pt>
                <c:pt idx="4912">
                  <c:v>2608.0</c:v>
                </c:pt>
                <c:pt idx="4913">
                  <c:v>2608.0</c:v>
                </c:pt>
                <c:pt idx="4914">
                  <c:v>2608.0</c:v>
                </c:pt>
                <c:pt idx="4915">
                  <c:v>2608.0</c:v>
                </c:pt>
                <c:pt idx="4916">
                  <c:v>2609.0</c:v>
                </c:pt>
                <c:pt idx="4917">
                  <c:v>2610.0</c:v>
                </c:pt>
                <c:pt idx="4918">
                  <c:v>2610.0</c:v>
                </c:pt>
                <c:pt idx="4919">
                  <c:v>2610.0</c:v>
                </c:pt>
                <c:pt idx="4920">
                  <c:v>2610.0</c:v>
                </c:pt>
                <c:pt idx="4921">
                  <c:v>2611.0</c:v>
                </c:pt>
                <c:pt idx="4922">
                  <c:v>2611.0</c:v>
                </c:pt>
                <c:pt idx="4923">
                  <c:v>2611.0</c:v>
                </c:pt>
                <c:pt idx="4924">
                  <c:v>2611.0</c:v>
                </c:pt>
                <c:pt idx="4925">
                  <c:v>2611.0</c:v>
                </c:pt>
                <c:pt idx="4926">
                  <c:v>2611.0</c:v>
                </c:pt>
                <c:pt idx="4927">
                  <c:v>2611.0</c:v>
                </c:pt>
                <c:pt idx="4928">
                  <c:v>2612.0</c:v>
                </c:pt>
                <c:pt idx="4929">
                  <c:v>2613.0</c:v>
                </c:pt>
                <c:pt idx="4930">
                  <c:v>2614.0</c:v>
                </c:pt>
                <c:pt idx="4931">
                  <c:v>2614.0</c:v>
                </c:pt>
                <c:pt idx="4932">
                  <c:v>2614.0</c:v>
                </c:pt>
                <c:pt idx="4933">
                  <c:v>2615.0</c:v>
                </c:pt>
                <c:pt idx="4934">
                  <c:v>2615.0</c:v>
                </c:pt>
                <c:pt idx="4935">
                  <c:v>2615.0</c:v>
                </c:pt>
                <c:pt idx="4936">
                  <c:v>2616.0</c:v>
                </c:pt>
                <c:pt idx="4937">
                  <c:v>2616.0</c:v>
                </c:pt>
                <c:pt idx="4938">
                  <c:v>2617.0</c:v>
                </c:pt>
                <c:pt idx="4939">
                  <c:v>2617.0</c:v>
                </c:pt>
                <c:pt idx="4940">
                  <c:v>2618.0</c:v>
                </c:pt>
                <c:pt idx="4941">
                  <c:v>2618.0</c:v>
                </c:pt>
                <c:pt idx="4942">
                  <c:v>2618.0</c:v>
                </c:pt>
                <c:pt idx="4943">
                  <c:v>2618.0</c:v>
                </c:pt>
                <c:pt idx="4944">
                  <c:v>2618.0</c:v>
                </c:pt>
                <c:pt idx="4945">
                  <c:v>2618.0</c:v>
                </c:pt>
                <c:pt idx="4946">
                  <c:v>2619.0</c:v>
                </c:pt>
                <c:pt idx="4947">
                  <c:v>2619.0</c:v>
                </c:pt>
                <c:pt idx="4948">
                  <c:v>2620.0</c:v>
                </c:pt>
                <c:pt idx="4949">
                  <c:v>2621.0</c:v>
                </c:pt>
                <c:pt idx="4950">
                  <c:v>2622.0</c:v>
                </c:pt>
                <c:pt idx="4951">
                  <c:v>2623.0</c:v>
                </c:pt>
                <c:pt idx="4952">
                  <c:v>2624.0</c:v>
                </c:pt>
                <c:pt idx="4953">
                  <c:v>2624.0</c:v>
                </c:pt>
                <c:pt idx="4954">
                  <c:v>2624.0</c:v>
                </c:pt>
                <c:pt idx="4955">
                  <c:v>2625.0</c:v>
                </c:pt>
                <c:pt idx="4956">
                  <c:v>2626.0</c:v>
                </c:pt>
                <c:pt idx="4957">
                  <c:v>2627.0</c:v>
                </c:pt>
                <c:pt idx="4958">
                  <c:v>2628.0</c:v>
                </c:pt>
                <c:pt idx="4959">
                  <c:v>2629.0</c:v>
                </c:pt>
                <c:pt idx="4960">
                  <c:v>2630.0</c:v>
                </c:pt>
                <c:pt idx="4961">
                  <c:v>2631.0</c:v>
                </c:pt>
                <c:pt idx="4962">
                  <c:v>2632.0</c:v>
                </c:pt>
                <c:pt idx="4963">
                  <c:v>2632.0</c:v>
                </c:pt>
                <c:pt idx="4964">
                  <c:v>2633.0</c:v>
                </c:pt>
                <c:pt idx="4965">
                  <c:v>2634.0</c:v>
                </c:pt>
                <c:pt idx="4966">
                  <c:v>2635.0</c:v>
                </c:pt>
                <c:pt idx="4967">
                  <c:v>2636.0</c:v>
                </c:pt>
                <c:pt idx="4968">
                  <c:v>2636.0</c:v>
                </c:pt>
                <c:pt idx="4969">
                  <c:v>2636.0</c:v>
                </c:pt>
                <c:pt idx="4970">
                  <c:v>2636.0</c:v>
                </c:pt>
                <c:pt idx="4971">
                  <c:v>2637.0</c:v>
                </c:pt>
                <c:pt idx="4972">
                  <c:v>2638.0</c:v>
                </c:pt>
                <c:pt idx="4973">
                  <c:v>2639.0</c:v>
                </c:pt>
                <c:pt idx="4974">
                  <c:v>2640.0</c:v>
                </c:pt>
                <c:pt idx="4975">
                  <c:v>2641.0</c:v>
                </c:pt>
                <c:pt idx="4976">
                  <c:v>2642.0</c:v>
                </c:pt>
                <c:pt idx="4977">
                  <c:v>2642.0</c:v>
                </c:pt>
                <c:pt idx="4978">
                  <c:v>2643.0</c:v>
                </c:pt>
                <c:pt idx="4979">
                  <c:v>2644.0</c:v>
                </c:pt>
                <c:pt idx="4980">
                  <c:v>2644.0</c:v>
                </c:pt>
                <c:pt idx="4981">
                  <c:v>2645.0</c:v>
                </c:pt>
                <c:pt idx="4982">
                  <c:v>2646.0</c:v>
                </c:pt>
                <c:pt idx="4983">
                  <c:v>2646.0</c:v>
                </c:pt>
                <c:pt idx="4984">
                  <c:v>2647.0</c:v>
                </c:pt>
                <c:pt idx="4985">
                  <c:v>2648.0</c:v>
                </c:pt>
                <c:pt idx="4986">
                  <c:v>2648.0</c:v>
                </c:pt>
                <c:pt idx="4987">
                  <c:v>2649.0</c:v>
                </c:pt>
                <c:pt idx="4988">
                  <c:v>2650.0</c:v>
                </c:pt>
                <c:pt idx="4989">
                  <c:v>2651.0</c:v>
                </c:pt>
                <c:pt idx="4990">
                  <c:v>2652.0</c:v>
                </c:pt>
                <c:pt idx="4991">
                  <c:v>2652.0</c:v>
                </c:pt>
                <c:pt idx="4992">
                  <c:v>2653.0</c:v>
                </c:pt>
                <c:pt idx="4993">
                  <c:v>2654.0</c:v>
                </c:pt>
                <c:pt idx="4994">
                  <c:v>2655.0</c:v>
                </c:pt>
                <c:pt idx="4995">
                  <c:v>2656.0</c:v>
                </c:pt>
                <c:pt idx="4996">
                  <c:v>2657.0</c:v>
                </c:pt>
                <c:pt idx="4997">
                  <c:v>2658.0</c:v>
                </c:pt>
                <c:pt idx="4998">
                  <c:v>2659.0</c:v>
                </c:pt>
                <c:pt idx="4999">
                  <c:v>2660.0</c:v>
                </c:pt>
                <c:pt idx="5000">
                  <c:v>2661.0</c:v>
                </c:pt>
                <c:pt idx="5001">
                  <c:v>2662.0</c:v>
                </c:pt>
                <c:pt idx="5002">
                  <c:v>2663.0</c:v>
                </c:pt>
                <c:pt idx="5003">
                  <c:v>2664.0</c:v>
                </c:pt>
                <c:pt idx="5004">
                  <c:v>2665.0</c:v>
                </c:pt>
                <c:pt idx="5005">
                  <c:v>2665.0</c:v>
                </c:pt>
                <c:pt idx="5006">
                  <c:v>2666.0</c:v>
                </c:pt>
                <c:pt idx="5007">
                  <c:v>2667.0</c:v>
                </c:pt>
                <c:pt idx="5008">
                  <c:v>2668.0</c:v>
                </c:pt>
                <c:pt idx="5009">
                  <c:v>2668.0</c:v>
                </c:pt>
                <c:pt idx="5010">
                  <c:v>2669.0</c:v>
                </c:pt>
                <c:pt idx="5011">
                  <c:v>2670.0</c:v>
                </c:pt>
                <c:pt idx="5012">
                  <c:v>2671.0</c:v>
                </c:pt>
                <c:pt idx="5013">
                  <c:v>2672.0</c:v>
                </c:pt>
                <c:pt idx="5014">
                  <c:v>2673.0</c:v>
                </c:pt>
                <c:pt idx="5015">
                  <c:v>2674.0</c:v>
                </c:pt>
                <c:pt idx="5016">
                  <c:v>2675.0</c:v>
                </c:pt>
                <c:pt idx="5017">
                  <c:v>2676.0</c:v>
                </c:pt>
                <c:pt idx="5018">
                  <c:v>2677.0</c:v>
                </c:pt>
                <c:pt idx="5019">
                  <c:v>2678.0</c:v>
                </c:pt>
                <c:pt idx="5020">
                  <c:v>2679.0</c:v>
                </c:pt>
                <c:pt idx="5021">
                  <c:v>2680.0</c:v>
                </c:pt>
                <c:pt idx="5022">
                  <c:v>2680.0</c:v>
                </c:pt>
                <c:pt idx="5023">
                  <c:v>2680.0</c:v>
                </c:pt>
                <c:pt idx="5024">
                  <c:v>2681.0</c:v>
                </c:pt>
                <c:pt idx="5025">
                  <c:v>2681.0</c:v>
                </c:pt>
                <c:pt idx="5026">
                  <c:v>2681.0</c:v>
                </c:pt>
                <c:pt idx="5027">
                  <c:v>2681.0</c:v>
                </c:pt>
                <c:pt idx="5028">
                  <c:v>2681.0</c:v>
                </c:pt>
                <c:pt idx="5029">
                  <c:v>2682.0</c:v>
                </c:pt>
                <c:pt idx="5030">
                  <c:v>2683.0</c:v>
                </c:pt>
                <c:pt idx="5031">
                  <c:v>2683.0</c:v>
                </c:pt>
                <c:pt idx="5032">
                  <c:v>2683.0</c:v>
                </c:pt>
                <c:pt idx="5033">
                  <c:v>2683.0</c:v>
                </c:pt>
                <c:pt idx="5034">
                  <c:v>2683.0</c:v>
                </c:pt>
                <c:pt idx="5035">
                  <c:v>2683.0</c:v>
                </c:pt>
                <c:pt idx="5036">
                  <c:v>2683.0</c:v>
                </c:pt>
                <c:pt idx="5037">
                  <c:v>2683.0</c:v>
                </c:pt>
                <c:pt idx="5038">
                  <c:v>2683.0</c:v>
                </c:pt>
                <c:pt idx="5039">
                  <c:v>2684.0</c:v>
                </c:pt>
                <c:pt idx="5040">
                  <c:v>2684.0</c:v>
                </c:pt>
                <c:pt idx="5041">
                  <c:v>2684.0</c:v>
                </c:pt>
                <c:pt idx="5042">
                  <c:v>2684.0</c:v>
                </c:pt>
                <c:pt idx="5043">
                  <c:v>2684.0</c:v>
                </c:pt>
                <c:pt idx="5044">
                  <c:v>2684.0</c:v>
                </c:pt>
                <c:pt idx="5045">
                  <c:v>2684.0</c:v>
                </c:pt>
                <c:pt idx="5046">
                  <c:v>2684.0</c:v>
                </c:pt>
                <c:pt idx="5047">
                  <c:v>2685.0</c:v>
                </c:pt>
                <c:pt idx="5048">
                  <c:v>2686.0</c:v>
                </c:pt>
                <c:pt idx="5049">
                  <c:v>2686.0</c:v>
                </c:pt>
                <c:pt idx="5050">
                  <c:v>2686.0</c:v>
                </c:pt>
                <c:pt idx="5051">
                  <c:v>2686.0</c:v>
                </c:pt>
                <c:pt idx="5052">
                  <c:v>2687.0</c:v>
                </c:pt>
                <c:pt idx="5053">
                  <c:v>2687.0</c:v>
                </c:pt>
                <c:pt idx="5054">
                  <c:v>2687.0</c:v>
                </c:pt>
                <c:pt idx="5055">
                  <c:v>2687.0</c:v>
                </c:pt>
                <c:pt idx="5056">
                  <c:v>2687.0</c:v>
                </c:pt>
                <c:pt idx="5057">
                  <c:v>2687.0</c:v>
                </c:pt>
                <c:pt idx="5058">
                  <c:v>2687.0</c:v>
                </c:pt>
                <c:pt idx="5059">
                  <c:v>2687.0</c:v>
                </c:pt>
                <c:pt idx="5060">
                  <c:v>2687.0</c:v>
                </c:pt>
                <c:pt idx="5061">
                  <c:v>2687.0</c:v>
                </c:pt>
                <c:pt idx="5062">
                  <c:v>2687.0</c:v>
                </c:pt>
                <c:pt idx="5063">
                  <c:v>2687.0</c:v>
                </c:pt>
                <c:pt idx="5064">
                  <c:v>2687.0</c:v>
                </c:pt>
                <c:pt idx="5065">
                  <c:v>2687.0</c:v>
                </c:pt>
                <c:pt idx="5066">
                  <c:v>2687.0</c:v>
                </c:pt>
                <c:pt idx="5067">
                  <c:v>2687.0</c:v>
                </c:pt>
                <c:pt idx="5068">
                  <c:v>2687.0</c:v>
                </c:pt>
                <c:pt idx="5069">
                  <c:v>2688.0</c:v>
                </c:pt>
                <c:pt idx="5070">
                  <c:v>2689.0</c:v>
                </c:pt>
                <c:pt idx="5071">
                  <c:v>2689.0</c:v>
                </c:pt>
                <c:pt idx="5072">
                  <c:v>2689.0</c:v>
                </c:pt>
                <c:pt idx="5073">
                  <c:v>2690.0</c:v>
                </c:pt>
                <c:pt idx="5074">
                  <c:v>2691.0</c:v>
                </c:pt>
                <c:pt idx="5075">
                  <c:v>2692.0</c:v>
                </c:pt>
                <c:pt idx="5076">
                  <c:v>2692.0</c:v>
                </c:pt>
                <c:pt idx="5077">
                  <c:v>2693.0</c:v>
                </c:pt>
                <c:pt idx="5078">
                  <c:v>2694.0</c:v>
                </c:pt>
                <c:pt idx="5079">
                  <c:v>2694.0</c:v>
                </c:pt>
                <c:pt idx="5080">
                  <c:v>2694.0</c:v>
                </c:pt>
                <c:pt idx="5081">
                  <c:v>2694.0</c:v>
                </c:pt>
                <c:pt idx="5082">
                  <c:v>2695.0</c:v>
                </c:pt>
                <c:pt idx="5083">
                  <c:v>2696.0</c:v>
                </c:pt>
                <c:pt idx="5084">
                  <c:v>2697.0</c:v>
                </c:pt>
                <c:pt idx="5085">
                  <c:v>2698.0</c:v>
                </c:pt>
                <c:pt idx="5086">
                  <c:v>2699.0</c:v>
                </c:pt>
                <c:pt idx="5087">
                  <c:v>2699.0</c:v>
                </c:pt>
                <c:pt idx="5088">
                  <c:v>2699.0</c:v>
                </c:pt>
                <c:pt idx="5089">
                  <c:v>2700.0</c:v>
                </c:pt>
                <c:pt idx="5090">
                  <c:v>2701.0</c:v>
                </c:pt>
                <c:pt idx="5091">
                  <c:v>2702.0</c:v>
                </c:pt>
                <c:pt idx="5092">
                  <c:v>2703.0</c:v>
                </c:pt>
                <c:pt idx="5093">
                  <c:v>2704.0</c:v>
                </c:pt>
                <c:pt idx="5094">
                  <c:v>2705.0</c:v>
                </c:pt>
                <c:pt idx="5095">
                  <c:v>2706.0</c:v>
                </c:pt>
                <c:pt idx="5096">
                  <c:v>2707.0</c:v>
                </c:pt>
                <c:pt idx="5097">
                  <c:v>2708.0</c:v>
                </c:pt>
                <c:pt idx="5098">
                  <c:v>2709.0</c:v>
                </c:pt>
                <c:pt idx="5099">
                  <c:v>2710.0</c:v>
                </c:pt>
                <c:pt idx="5100">
                  <c:v>2711.0</c:v>
                </c:pt>
                <c:pt idx="5101">
                  <c:v>2712.0</c:v>
                </c:pt>
                <c:pt idx="5102">
                  <c:v>2712.0</c:v>
                </c:pt>
                <c:pt idx="5103">
                  <c:v>2713.0</c:v>
                </c:pt>
                <c:pt idx="5104">
                  <c:v>2714.0</c:v>
                </c:pt>
                <c:pt idx="5105">
                  <c:v>2715.0</c:v>
                </c:pt>
                <c:pt idx="5106">
                  <c:v>2716.0</c:v>
                </c:pt>
                <c:pt idx="5107">
                  <c:v>2717.0</c:v>
                </c:pt>
                <c:pt idx="5108">
                  <c:v>2718.0</c:v>
                </c:pt>
                <c:pt idx="5109">
                  <c:v>2719.0</c:v>
                </c:pt>
                <c:pt idx="5110">
                  <c:v>2720.0</c:v>
                </c:pt>
                <c:pt idx="5111">
                  <c:v>2721.0</c:v>
                </c:pt>
                <c:pt idx="5112">
                  <c:v>2722.0</c:v>
                </c:pt>
                <c:pt idx="5113">
                  <c:v>2723.0</c:v>
                </c:pt>
                <c:pt idx="5114">
                  <c:v>2724.0</c:v>
                </c:pt>
                <c:pt idx="5115">
                  <c:v>2724.0</c:v>
                </c:pt>
                <c:pt idx="5116">
                  <c:v>2725.0</c:v>
                </c:pt>
                <c:pt idx="5117">
                  <c:v>2726.0</c:v>
                </c:pt>
                <c:pt idx="5118">
                  <c:v>2726.0</c:v>
                </c:pt>
                <c:pt idx="5119">
                  <c:v>2726.0</c:v>
                </c:pt>
                <c:pt idx="5120">
                  <c:v>2726.0</c:v>
                </c:pt>
                <c:pt idx="5121">
                  <c:v>2726.0</c:v>
                </c:pt>
                <c:pt idx="5122">
                  <c:v>2726.0</c:v>
                </c:pt>
                <c:pt idx="5123">
                  <c:v>2726.0</c:v>
                </c:pt>
                <c:pt idx="5124">
                  <c:v>2726.0</c:v>
                </c:pt>
                <c:pt idx="5125">
                  <c:v>2727.0</c:v>
                </c:pt>
                <c:pt idx="5126">
                  <c:v>2728.0</c:v>
                </c:pt>
                <c:pt idx="5127">
                  <c:v>2728.0</c:v>
                </c:pt>
                <c:pt idx="5128">
                  <c:v>2728.0</c:v>
                </c:pt>
                <c:pt idx="5129">
                  <c:v>2728.0</c:v>
                </c:pt>
                <c:pt idx="5130">
                  <c:v>2729.0</c:v>
                </c:pt>
                <c:pt idx="5131">
                  <c:v>2729.0</c:v>
                </c:pt>
                <c:pt idx="5132">
                  <c:v>2729.0</c:v>
                </c:pt>
                <c:pt idx="5133">
                  <c:v>2729.0</c:v>
                </c:pt>
                <c:pt idx="5134">
                  <c:v>2729.0</c:v>
                </c:pt>
                <c:pt idx="5135">
                  <c:v>2730.0</c:v>
                </c:pt>
                <c:pt idx="5136">
                  <c:v>2731.0</c:v>
                </c:pt>
                <c:pt idx="5137">
                  <c:v>2732.0</c:v>
                </c:pt>
                <c:pt idx="5138">
                  <c:v>2733.0</c:v>
                </c:pt>
                <c:pt idx="5139">
                  <c:v>2734.0</c:v>
                </c:pt>
                <c:pt idx="5140">
                  <c:v>2735.0</c:v>
                </c:pt>
                <c:pt idx="5141">
                  <c:v>2736.0</c:v>
                </c:pt>
                <c:pt idx="5142">
                  <c:v>2736.0</c:v>
                </c:pt>
                <c:pt idx="5143">
                  <c:v>2737.0</c:v>
                </c:pt>
                <c:pt idx="5144">
                  <c:v>2737.0</c:v>
                </c:pt>
                <c:pt idx="5145">
                  <c:v>2738.0</c:v>
                </c:pt>
                <c:pt idx="5146">
                  <c:v>2739.0</c:v>
                </c:pt>
                <c:pt idx="5147">
                  <c:v>2740.0</c:v>
                </c:pt>
                <c:pt idx="5148">
                  <c:v>2741.0</c:v>
                </c:pt>
                <c:pt idx="5149">
                  <c:v>2742.0</c:v>
                </c:pt>
                <c:pt idx="5150">
                  <c:v>2743.0</c:v>
                </c:pt>
                <c:pt idx="5151">
                  <c:v>2744.0</c:v>
                </c:pt>
                <c:pt idx="5152">
                  <c:v>2745.0</c:v>
                </c:pt>
                <c:pt idx="5153">
                  <c:v>2746.0</c:v>
                </c:pt>
                <c:pt idx="5154">
                  <c:v>2747.0</c:v>
                </c:pt>
                <c:pt idx="5155">
                  <c:v>2748.0</c:v>
                </c:pt>
                <c:pt idx="5156">
                  <c:v>2749.0</c:v>
                </c:pt>
                <c:pt idx="5157">
                  <c:v>2749.0</c:v>
                </c:pt>
                <c:pt idx="5158">
                  <c:v>2750.0</c:v>
                </c:pt>
                <c:pt idx="5159">
                  <c:v>2751.0</c:v>
                </c:pt>
                <c:pt idx="5160">
                  <c:v>2752.0</c:v>
                </c:pt>
                <c:pt idx="5161">
                  <c:v>2753.0</c:v>
                </c:pt>
                <c:pt idx="5162">
                  <c:v>2754.0</c:v>
                </c:pt>
                <c:pt idx="5163">
                  <c:v>2755.0</c:v>
                </c:pt>
                <c:pt idx="5164">
                  <c:v>2756.0</c:v>
                </c:pt>
                <c:pt idx="5165">
                  <c:v>2757.0</c:v>
                </c:pt>
                <c:pt idx="5166">
                  <c:v>2758.0</c:v>
                </c:pt>
                <c:pt idx="5167">
                  <c:v>2759.0</c:v>
                </c:pt>
                <c:pt idx="5168">
                  <c:v>2760.0</c:v>
                </c:pt>
                <c:pt idx="5169">
                  <c:v>2760.0</c:v>
                </c:pt>
                <c:pt idx="5170">
                  <c:v>2761.0</c:v>
                </c:pt>
                <c:pt idx="5171">
                  <c:v>2762.0</c:v>
                </c:pt>
                <c:pt idx="5172">
                  <c:v>2763.0</c:v>
                </c:pt>
                <c:pt idx="5173">
                  <c:v>2763.0</c:v>
                </c:pt>
                <c:pt idx="5174">
                  <c:v>2763.0</c:v>
                </c:pt>
                <c:pt idx="5175">
                  <c:v>2763.0</c:v>
                </c:pt>
                <c:pt idx="5176">
                  <c:v>2763.0</c:v>
                </c:pt>
                <c:pt idx="5177">
                  <c:v>2763.0</c:v>
                </c:pt>
                <c:pt idx="5178">
                  <c:v>2764.0</c:v>
                </c:pt>
                <c:pt idx="5179">
                  <c:v>2765.0</c:v>
                </c:pt>
                <c:pt idx="5180">
                  <c:v>2765.0</c:v>
                </c:pt>
                <c:pt idx="5181">
                  <c:v>2765.0</c:v>
                </c:pt>
                <c:pt idx="5182">
                  <c:v>2765.0</c:v>
                </c:pt>
                <c:pt idx="5183">
                  <c:v>2765.0</c:v>
                </c:pt>
                <c:pt idx="5184">
                  <c:v>2765.0</c:v>
                </c:pt>
                <c:pt idx="5185">
                  <c:v>2765.0</c:v>
                </c:pt>
                <c:pt idx="5186">
                  <c:v>2766.0</c:v>
                </c:pt>
                <c:pt idx="5187">
                  <c:v>2766.0</c:v>
                </c:pt>
                <c:pt idx="5188">
                  <c:v>2766.0</c:v>
                </c:pt>
                <c:pt idx="5189">
                  <c:v>2766.0</c:v>
                </c:pt>
                <c:pt idx="5190">
                  <c:v>2766.0</c:v>
                </c:pt>
                <c:pt idx="5191">
                  <c:v>2766.0</c:v>
                </c:pt>
                <c:pt idx="5192">
                  <c:v>2767.0</c:v>
                </c:pt>
                <c:pt idx="5193">
                  <c:v>2767.0</c:v>
                </c:pt>
                <c:pt idx="5194">
                  <c:v>2767.0</c:v>
                </c:pt>
                <c:pt idx="5195">
                  <c:v>2768.0</c:v>
                </c:pt>
                <c:pt idx="5196">
                  <c:v>2769.0</c:v>
                </c:pt>
                <c:pt idx="5197">
                  <c:v>2770.0</c:v>
                </c:pt>
                <c:pt idx="5198">
                  <c:v>2770.0</c:v>
                </c:pt>
                <c:pt idx="5199">
                  <c:v>2771.0</c:v>
                </c:pt>
                <c:pt idx="5200">
                  <c:v>2771.0</c:v>
                </c:pt>
                <c:pt idx="5201">
                  <c:v>2771.0</c:v>
                </c:pt>
                <c:pt idx="5202">
                  <c:v>2771.0</c:v>
                </c:pt>
                <c:pt idx="5203">
                  <c:v>2771.0</c:v>
                </c:pt>
                <c:pt idx="5204">
                  <c:v>2771.0</c:v>
                </c:pt>
                <c:pt idx="5205">
                  <c:v>2772.0</c:v>
                </c:pt>
                <c:pt idx="5206">
                  <c:v>2773.0</c:v>
                </c:pt>
                <c:pt idx="5207">
                  <c:v>2774.0</c:v>
                </c:pt>
                <c:pt idx="5208">
                  <c:v>2774.0</c:v>
                </c:pt>
                <c:pt idx="5209">
                  <c:v>2774.0</c:v>
                </c:pt>
                <c:pt idx="5210">
                  <c:v>2774.0</c:v>
                </c:pt>
                <c:pt idx="5211">
                  <c:v>2774.0</c:v>
                </c:pt>
                <c:pt idx="5212">
                  <c:v>2774.0</c:v>
                </c:pt>
                <c:pt idx="5213">
                  <c:v>2774.0</c:v>
                </c:pt>
                <c:pt idx="5214">
                  <c:v>2775.0</c:v>
                </c:pt>
                <c:pt idx="5215">
                  <c:v>2776.0</c:v>
                </c:pt>
                <c:pt idx="5216">
                  <c:v>2777.0</c:v>
                </c:pt>
                <c:pt idx="5217">
                  <c:v>2778.0</c:v>
                </c:pt>
                <c:pt idx="5218">
                  <c:v>2779.0</c:v>
                </c:pt>
                <c:pt idx="5219">
                  <c:v>2780.0</c:v>
                </c:pt>
                <c:pt idx="5220">
                  <c:v>2781.0</c:v>
                </c:pt>
                <c:pt idx="5221">
                  <c:v>2782.0</c:v>
                </c:pt>
                <c:pt idx="5222">
                  <c:v>2783.0</c:v>
                </c:pt>
                <c:pt idx="5223">
                  <c:v>2784.0</c:v>
                </c:pt>
                <c:pt idx="5224">
                  <c:v>2785.0</c:v>
                </c:pt>
                <c:pt idx="5225">
                  <c:v>2786.0</c:v>
                </c:pt>
                <c:pt idx="5226">
                  <c:v>2787.0</c:v>
                </c:pt>
                <c:pt idx="5227">
                  <c:v>2788.0</c:v>
                </c:pt>
                <c:pt idx="5228">
                  <c:v>2788.0</c:v>
                </c:pt>
                <c:pt idx="5229">
                  <c:v>2789.0</c:v>
                </c:pt>
                <c:pt idx="5230">
                  <c:v>2790.0</c:v>
                </c:pt>
                <c:pt idx="5231">
                  <c:v>2791.0</c:v>
                </c:pt>
                <c:pt idx="5232">
                  <c:v>2792.0</c:v>
                </c:pt>
                <c:pt idx="5233">
                  <c:v>2793.0</c:v>
                </c:pt>
                <c:pt idx="5234">
                  <c:v>2794.0</c:v>
                </c:pt>
                <c:pt idx="5235">
                  <c:v>2795.0</c:v>
                </c:pt>
                <c:pt idx="5236">
                  <c:v>2796.0</c:v>
                </c:pt>
                <c:pt idx="5237">
                  <c:v>2797.0</c:v>
                </c:pt>
                <c:pt idx="5238">
                  <c:v>2798.0</c:v>
                </c:pt>
                <c:pt idx="5239">
                  <c:v>2799.0</c:v>
                </c:pt>
                <c:pt idx="5240">
                  <c:v>2799.0</c:v>
                </c:pt>
                <c:pt idx="5241">
                  <c:v>2800.0</c:v>
                </c:pt>
                <c:pt idx="5242">
                  <c:v>2801.0</c:v>
                </c:pt>
                <c:pt idx="5243">
                  <c:v>2802.0</c:v>
                </c:pt>
                <c:pt idx="5244">
                  <c:v>2803.0</c:v>
                </c:pt>
                <c:pt idx="5245">
                  <c:v>2804.0</c:v>
                </c:pt>
                <c:pt idx="5246">
                  <c:v>2804.0</c:v>
                </c:pt>
                <c:pt idx="5247">
                  <c:v>2804.0</c:v>
                </c:pt>
                <c:pt idx="5248">
                  <c:v>2805.0</c:v>
                </c:pt>
                <c:pt idx="5249">
                  <c:v>2806.0</c:v>
                </c:pt>
                <c:pt idx="5250">
                  <c:v>2807.0</c:v>
                </c:pt>
                <c:pt idx="5251">
                  <c:v>2808.0</c:v>
                </c:pt>
                <c:pt idx="5252">
                  <c:v>2809.0</c:v>
                </c:pt>
                <c:pt idx="5253">
                  <c:v>2810.0</c:v>
                </c:pt>
                <c:pt idx="5254">
                  <c:v>2811.0</c:v>
                </c:pt>
                <c:pt idx="5255">
                  <c:v>2812.0</c:v>
                </c:pt>
                <c:pt idx="5256">
                  <c:v>2813.0</c:v>
                </c:pt>
                <c:pt idx="5257">
                  <c:v>2814.0</c:v>
                </c:pt>
                <c:pt idx="5258">
                  <c:v>2815.0</c:v>
                </c:pt>
                <c:pt idx="5259">
                  <c:v>2816.0</c:v>
                </c:pt>
                <c:pt idx="5260">
                  <c:v>2817.0</c:v>
                </c:pt>
                <c:pt idx="5261">
                  <c:v>2817.0</c:v>
                </c:pt>
                <c:pt idx="5262">
                  <c:v>2818.0</c:v>
                </c:pt>
                <c:pt idx="5263">
                  <c:v>2819.0</c:v>
                </c:pt>
                <c:pt idx="5264">
                  <c:v>2819.0</c:v>
                </c:pt>
                <c:pt idx="5265">
                  <c:v>2820.0</c:v>
                </c:pt>
                <c:pt idx="5266">
                  <c:v>2821.0</c:v>
                </c:pt>
                <c:pt idx="5267">
                  <c:v>2822.0</c:v>
                </c:pt>
                <c:pt idx="5268">
                  <c:v>2822.0</c:v>
                </c:pt>
                <c:pt idx="5269">
                  <c:v>2823.0</c:v>
                </c:pt>
                <c:pt idx="5270">
                  <c:v>2824.0</c:v>
                </c:pt>
                <c:pt idx="5271">
                  <c:v>2825.0</c:v>
                </c:pt>
                <c:pt idx="5272">
                  <c:v>2826.0</c:v>
                </c:pt>
                <c:pt idx="5273">
                  <c:v>2827.0</c:v>
                </c:pt>
                <c:pt idx="5274">
                  <c:v>2828.0</c:v>
                </c:pt>
                <c:pt idx="5275">
                  <c:v>2829.0</c:v>
                </c:pt>
                <c:pt idx="5276">
                  <c:v>2830.0</c:v>
                </c:pt>
                <c:pt idx="5277">
                  <c:v>2831.0</c:v>
                </c:pt>
                <c:pt idx="5278">
                  <c:v>2832.0</c:v>
                </c:pt>
                <c:pt idx="5279">
                  <c:v>2833.0</c:v>
                </c:pt>
                <c:pt idx="5280">
                  <c:v>2834.0</c:v>
                </c:pt>
                <c:pt idx="5281">
                  <c:v>2835.0</c:v>
                </c:pt>
                <c:pt idx="5282">
                  <c:v>2836.0</c:v>
                </c:pt>
                <c:pt idx="5283">
                  <c:v>2837.0</c:v>
                </c:pt>
                <c:pt idx="5284">
                  <c:v>2838.0</c:v>
                </c:pt>
                <c:pt idx="5285">
                  <c:v>2839.0</c:v>
                </c:pt>
                <c:pt idx="5286">
                  <c:v>2840.0</c:v>
                </c:pt>
                <c:pt idx="5287">
                  <c:v>2841.0</c:v>
                </c:pt>
                <c:pt idx="5288">
                  <c:v>2842.0</c:v>
                </c:pt>
                <c:pt idx="5289">
                  <c:v>2842.0</c:v>
                </c:pt>
                <c:pt idx="5290">
                  <c:v>2842.0</c:v>
                </c:pt>
                <c:pt idx="5291">
                  <c:v>2842.0</c:v>
                </c:pt>
                <c:pt idx="5292">
                  <c:v>2842.0</c:v>
                </c:pt>
                <c:pt idx="5293">
                  <c:v>2843.0</c:v>
                </c:pt>
                <c:pt idx="5294">
                  <c:v>2843.0</c:v>
                </c:pt>
                <c:pt idx="5295">
                  <c:v>2844.0</c:v>
                </c:pt>
                <c:pt idx="5296">
                  <c:v>2844.0</c:v>
                </c:pt>
                <c:pt idx="5297">
                  <c:v>2844.0</c:v>
                </c:pt>
                <c:pt idx="5298">
                  <c:v>2844.0</c:v>
                </c:pt>
                <c:pt idx="5299">
                  <c:v>2844.0</c:v>
                </c:pt>
                <c:pt idx="5300">
                  <c:v>2845.0</c:v>
                </c:pt>
                <c:pt idx="5301">
                  <c:v>2846.0</c:v>
                </c:pt>
                <c:pt idx="5302">
                  <c:v>2847.0</c:v>
                </c:pt>
                <c:pt idx="5303">
                  <c:v>2847.0</c:v>
                </c:pt>
                <c:pt idx="5304">
                  <c:v>2847.0</c:v>
                </c:pt>
                <c:pt idx="5305">
                  <c:v>2847.0</c:v>
                </c:pt>
                <c:pt idx="5306">
                  <c:v>2847.0</c:v>
                </c:pt>
                <c:pt idx="5307">
                  <c:v>2847.0</c:v>
                </c:pt>
                <c:pt idx="5308">
                  <c:v>2847.0</c:v>
                </c:pt>
                <c:pt idx="5309">
                  <c:v>2848.0</c:v>
                </c:pt>
                <c:pt idx="5310">
                  <c:v>2849.0</c:v>
                </c:pt>
                <c:pt idx="5311">
                  <c:v>2849.0</c:v>
                </c:pt>
                <c:pt idx="5312">
                  <c:v>2850.0</c:v>
                </c:pt>
                <c:pt idx="5313">
                  <c:v>2851.0</c:v>
                </c:pt>
                <c:pt idx="5314">
                  <c:v>2851.0</c:v>
                </c:pt>
                <c:pt idx="5315">
                  <c:v>2851.0</c:v>
                </c:pt>
                <c:pt idx="5316">
                  <c:v>2852.0</c:v>
                </c:pt>
                <c:pt idx="5317">
                  <c:v>2853.0</c:v>
                </c:pt>
                <c:pt idx="5318">
                  <c:v>2853.0</c:v>
                </c:pt>
                <c:pt idx="5319">
                  <c:v>2853.0</c:v>
                </c:pt>
                <c:pt idx="5320">
                  <c:v>2853.0</c:v>
                </c:pt>
                <c:pt idx="5321">
                  <c:v>2853.0</c:v>
                </c:pt>
                <c:pt idx="5322">
                  <c:v>2854.0</c:v>
                </c:pt>
                <c:pt idx="5323">
                  <c:v>2855.0</c:v>
                </c:pt>
                <c:pt idx="5324">
                  <c:v>2856.0</c:v>
                </c:pt>
                <c:pt idx="5325">
                  <c:v>2856.0</c:v>
                </c:pt>
                <c:pt idx="5326">
                  <c:v>2857.0</c:v>
                </c:pt>
                <c:pt idx="5327">
                  <c:v>2857.0</c:v>
                </c:pt>
                <c:pt idx="5328">
                  <c:v>2857.0</c:v>
                </c:pt>
                <c:pt idx="5329">
                  <c:v>2857.0</c:v>
                </c:pt>
                <c:pt idx="5330">
                  <c:v>2857.0</c:v>
                </c:pt>
                <c:pt idx="5331">
                  <c:v>2858.0</c:v>
                </c:pt>
                <c:pt idx="5332">
                  <c:v>2858.0</c:v>
                </c:pt>
                <c:pt idx="5333">
                  <c:v>2858.0</c:v>
                </c:pt>
                <c:pt idx="5334">
                  <c:v>2858.0</c:v>
                </c:pt>
                <c:pt idx="5335">
                  <c:v>2858.0</c:v>
                </c:pt>
                <c:pt idx="5336">
                  <c:v>2859.0</c:v>
                </c:pt>
                <c:pt idx="5337">
                  <c:v>2860.0</c:v>
                </c:pt>
                <c:pt idx="5338">
                  <c:v>2861.0</c:v>
                </c:pt>
                <c:pt idx="5339">
                  <c:v>2862.0</c:v>
                </c:pt>
                <c:pt idx="5340">
                  <c:v>2863.0</c:v>
                </c:pt>
                <c:pt idx="5341">
                  <c:v>2864.0</c:v>
                </c:pt>
                <c:pt idx="5342">
                  <c:v>2865.0</c:v>
                </c:pt>
                <c:pt idx="5343">
                  <c:v>2866.0</c:v>
                </c:pt>
                <c:pt idx="5344">
                  <c:v>2867.0</c:v>
                </c:pt>
                <c:pt idx="5345">
                  <c:v>2868.0</c:v>
                </c:pt>
                <c:pt idx="5346">
                  <c:v>2869.0</c:v>
                </c:pt>
                <c:pt idx="5347">
                  <c:v>2870.0</c:v>
                </c:pt>
                <c:pt idx="5348">
                  <c:v>2871.0</c:v>
                </c:pt>
                <c:pt idx="5349">
                  <c:v>2872.0</c:v>
                </c:pt>
                <c:pt idx="5350">
                  <c:v>2873.0</c:v>
                </c:pt>
                <c:pt idx="5351">
                  <c:v>2874.0</c:v>
                </c:pt>
                <c:pt idx="5352">
                  <c:v>2874.0</c:v>
                </c:pt>
                <c:pt idx="5353">
                  <c:v>2874.0</c:v>
                </c:pt>
                <c:pt idx="5354">
                  <c:v>2874.0</c:v>
                </c:pt>
                <c:pt idx="5355">
                  <c:v>2874.0</c:v>
                </c:pt>
                <c:pt idx="5356">
                  <c:v>2874.0</c:v>
                </c:pt>
                <c:pt idx="5357">
                  <c:v>2874.0</c:v>
                </c:pt>
                <c:pt idx="5358">
                  <c:v>2875.0</c:v>
                </c:pt>
                <c:pt idx="5359">
                  <c:v>2876.0</c:v>
                </c:pt>
                <c:pt idx="5360">
                  <c:v>2877.0</c:v>
                </c:pt>
                <c:pt idx="5361">
                  <c:v>2878.0</c:v>
                </c:pt>
                <c:pt idx="5362">
                  <c:v>2879.0</c:v>
                </c:pt>
                <c:pt idx="5363">
                  <c:v>2879.0</c:v>
                </c:pt>
                <c:pt idx="5364">
                  <c:v>2879.0</c:v>
                </c:pt>
                <c:pt idx="5365">
                  <c:v>2880.0</c:v>
                </c:pt>
                <c:pt idx="5366">
                  <c:v>2880.0</c:v>
                </c:pt>
                <c:pt idx="5367">
                  <c:v>2880.0</c:v>
                </c:pt>
                <c:pt idx="5368">
                  <c:v>2881.0</c:v>
                </c:pt>
                <c:pt idx="5369">
                  <c:v>2881.0</c:v>
                </c:pt>
                <c:pt idx="5370">
                  <c:v>2882.0</c:v>
                </c:pt>
                <c:pt idx="5371">
                  <c:v>2882.0</c:v>
                </c:pt>
                <c:pt idx="5372">
                  <c:v>2883.0</c:v>
                </c:pt>
                <c:pt idx="5373">
                  <c:v>2884.0</c:v>
                </c:pt>
                <c:pt idx="5374">
                  <c:v>2885.0</c:v>
                </c:pt>
                <c:pt idx="5375">
                  <c:v>2886.0</c:v>
                </c:pt>
                <c:pt idx="5376">
                  <c:v>2886.0</c:v>
                </c:pt>
                <c:pt idx="5377">
                  <c:v>2887.0</c:v>
                </c:pt>
                <c:pt idx="5378">
                  <c:v>2888.0</c:v>
                </c:pt>
                <c:pt idx="5379">
                  <c:v>2889.0</c:v>
                </c:pt>
                <c:pt idx="5380">
                  <c:v>2889.0</c:v>
                </c:pt>
                <c:pt idx="5381">
                  <c:v>2889.0</c:v>
                </c:pt>
                <c:pt idx="5382">
                  <c:v>2889.0</c:v>
                </c:pt>
                <c:pt idx="5383">
                  <c:v>2889.0</c:v>
                </c:pt>
                <c:pt idx="5384">
                  <c:v>2890.0</c:v>
                </c:pt>
                <c:pt idx="5385">
                  <c:v>2890.0</c:v>
                </c:pt>
                <c:pt idx="5386">
                  <c:v>2891.0</c:v>
                </c:pt>
                <c:pt idx="5387">
                  <c:v>2892.0</c:v>
                </c:pt>
                <c:pt idx="5388">
                  <c:v>2892.0</c:v>
                </c:pt>
                <c:pt idx="5389">
                  <c:v>2892.0</c:v>
                </c:pt>
                <c:pt idx="5390">
                  <c:v>2892.0</c:v>
                </c:pt>
                <c:pt idx="5391">
                  <c:v>2892.0</c:v>
                </c:pt>
                <c:pt idx="5392">
                  <c:v>2893.0</c:v>
                </c:pt>
                <c:pt idx="5393">
                  <c:v>2893.0</c:v>
                </c:pt>
                <c:pt idx="5394">
                  <c:v>2894.0</c:v>
                </c:pt>
                <c:pt idx="5395">
                  <c:v>2894.0</c:v>
                </c:pt>
                <c:pt idx="5396">
                  <c:v>2894.0</c:v>
                </c:pt>
                <c:pt idx="5397">
                  <c:v>2895.0</c:v>
                </c:pt>
                <c:pt idx="5398">
                  <c:v>2896.0</c:v>
                </c:pt>
                <c:pt idx="5399">
                  <c:v>2896.0</c:v>
                </c:pt>
                <c:pt idx="5400">
                  <c:v>2897.0</c:v>
                </c:pt>
                <c:pt idx="5401">
                  <c:v>2897.0</c:v>
                </c:pt>
                <c:pt idx="5402">
                  <c:v>2898.0</c:v>
                </c:pt>
                <c:pt idx="5403">
                  <c:v>2898.0</c:v>
                </c:pt>
                <c:pt idx="5404">
                  <c:v>2899.0</c:v>
                </c:pt>
                <c:pt idx="5405">
                  <c:v>2899.0</c:v>
                </c:pt>
                <c:pt idx="5406">
                  <c:v>2899.0</c:v>
                </c:pt>
                <c:pt idx="5407">
                  <c:v>2899.0</c:v>
                </c:pt>
                <c:pt idx="5408">
                  <c:v>2899.0</c:v>
                </c:pt>
                <c:pt idx="5409">
                  <c:v>2900.0</c:v>
                </c:pt>
                <c:pt idx="5410">
                  <c:v>2901.0</c:v>
                </c:pt>
                <c:pt idx="5411">
                  <c:v>2901.0</c:v>
                </c:pt>
                <c:pt idx="5412">
                  <c:v>2901.0</c:v>
                </c:pt>
                <c:pt idx="5413">
                  <c:v>2901.0</c:v>
                </c:pt>
                <c:pt idx="5414">
                  <c:v>2902.0</c:v>
                </c:pt>
                <c:pt idx="5415">
                  <c:v>2902.0</c:v>
                </c:pt>
                <c:pt idx="5416">
                  <c:v>2902.0</c:v>
                </c:pt>
                <c:pt idx="5417">
                  <c:v>2902.0</c:v>
                </c:pt>
                <c:pt idx="5418">
                  <c:v>2902.0</c:v>
                </c:pt>
                <c:pt idx="5419">
                  <c:v>2902.0</c:v>
                </c:pt>
                <c:pt idx="5420">
                  <c:v>2902.0</c:v>
                </c:pt>
                <c:pt idx="5421">
                  <c:v>2902.0</c:v>
                </c:pt>
                <c:pt idx="5422">
                  <c:v>2902.0</c:v>
                </c:pt>
                <c:pt idx="5423">
                  <c:v>2902.0</c:v>
                </c:pt>
                <c:pt idx="5424">
                  <c:v>2902.0</c:v>
                </c:pt>
                <c:pt idx="5425">
                  <c:v>2902.0</c:v>
                </c:pt>
                <c:pt idx="5426">
                  <c:v>2902.0</c:v>
                </c:pt>
                <c:pt idx="5427">
                  <c:v>2902.0</c:v>
                </c:pt>
                <c:pt idx="5428">
                  <c:v>2902.0</c:v>
                </c:pt>
                <c:pt idx="5429">
                  <c:v>2902.0</c:v>
                </c:pt>
                <c:pt idx="5430">
                  <c:v>2903.0</c:v>
                </c:pt>
                <c:pt idx="5431">
                  <c:v>2904.0</c:v>
                </c:pt>
                <c:pt idx="5432">
                  <c:v>2905.0</c:v>
                </c:pt>
                <c:pt idx="5433">
                  <c:v>2906.0</c:v>
                </c:pt>
                <c:pt idx="5434">
                  <c:v>2907.0</c:v>
                </c:pt>
                <c:pt idx="5435">
                  <c:v>2908.0</c:v>
                </c:pt>
                <c:pt idx="5436">
                  <c:v>2909.0</c:v>
                </c:pt>
                <c:pt idx="5437">
                  <c:v>2910.0</c:v>
                </c:pt>
                <c:pt idx="5438">
                  <c:v>2911.0</c:v>
                </c:pt>
                <c:pt idx="5439">
                  <c:v>2911.0</c:v>
                </c:pt>
                <c:pt idx="5440">
                  <c:v>2912.0</c:v>
                </c:pt>
                <c:pt idx="5441">
                  <c:v>2913.0</c:v>
                </c:pt>
                <c:pt idx="5442">
                  <c:v>2914.0</c:v>
                </c:pt>
                <c:pt idx="5443">
                  <c:v>2915.0</c:v>
                </c:pt>
                <c:pt idx="5444">
                  <c:v>2916.0</c:v>
                </c:pt>
                <c:pt idx="5445">
                  <c:v>2917.0</c:v>
                </c:pt>
                <c:pt idx="5446">
                  <c:v>2918.0</c:v>
                </c:pt>
                <c:pt idx="5447">
                  <c:v>2919.0</c:v>
                </c:pt>
                <c:pt idx="5448">
                  <c:v>2920.0</c:v>
                </c:pt>
                <c:pt idx="5449">
                  <c:v>2921.0</c:v>
                </c:pt>
                <c:pt idx="5450">
                  <c:v>2922.0</c:v>
                </c:pt>
                <c:pt idx="5451">
                  <c:v>2923.0</c:v>
                </c:pt>
                <c:pt idx="5452">
                  <c:v>2924.0</c:v>
                </c:pt>
                <c:pt idx="5453">
                  <c:v>2925.0</c:v>
                </c:pt>
                <c:pt idx="5454">
                  <c:v>2926.0</c:v>
                </c:pt>
                <c:pt idx="5455">
                  <c:v>2927.0</c:v>
                </c:pt>
                <c:pt idx="5456">
                  <c:v>2928.0</c:v>
                </c:pt>
                <c:pt idx="5457">
                  <c:v>2929.0</c:v>
                </c:pt>
                <c:pt idx="5458">
                  <c:v>2930.0</c:v>
                </c:pt>
                <c:pt idx="5459">
                  <c:v>2931.0</c:v>
                </c:pt>
                <c:pt idx="5460">
                  <c:v>2932.0</c:v>
                </c:pt>
                <c:pt idx="5461">
                  <c:v>2932.0</c:v>
                </c:pt>
                <c:pt idx="5462">
                  <c:v>2932.0</c:v>
                </c:pt>
                <c:pt idx="5463">
                  <c:v>2932.0</c:v>
                </c:pt>
                <c:pt idx="5464">
                  <c:v>2933.0</c:v>
                </c:pt>
                <c:pt idx="5465">
                  <c:v>2934.0</c:v>
                </c:pt>
                <c:pt idx="5466">
                  <c:v>2935.0</c:v>
                </c:pt>
                <c:pt idx="5467">
                  <c:v>2936.0</c:v>
                </c:pt>
                <c:pt idx="5468">
                  <c:v>2937.0</c:v>
                </c:pt>
                <c:pt idx="5469">
                  <c:v>2937.0</c:v>
                </c:pt>
                <c:pt idx="5470">
                  <c:v>2938.0</c:v>
                </c:pt>
                <c:pt idx="5471">
                  <c:v>2939.0</c:v>
                </c:pt>
                <c:pt idx="5472">
                  <c:v>2940.0</c:v>
                </c:pt>
                <c:pt idx="5473">
                  <c:v>2941.0</c:v>
                </c:pt>
                <c:pt idx="5474">
                  <c:v>2942.0</c:v>
                </c:pt>
                <c:pt idx="5475">
                  <c:v>2942.0</c:v>
                </c:pt>
                <c:pt idx="5476">
                  <c:v>2943.0</c:v>
                </c:pt>
                <c:pt idx="5477">
                  <c:v>2944.0</c:v>
                </c:pt>
                <c:pt idx="5478">
                  <c:v>2945.0</c:v>
                </c:pt>
                <c:pt idx="5479">
                  <c:v>2945.0</c:v>
                </c:pt>
                <c:pt idx="5480">
                  <c:v>2945.0</c:v>
                </c:pt>
                <c:pt idx="5481">
                  <c:v>2946.0</c:v>
                </c:pt>
                <c:pt idx="5482">
                  <c:v>2947.0</c:v>
                </c:pt>
                <c:pt idx="5483">
                  <c:v>2948.0</c:v>
                </c:pt>
                <c:pt idx="5484">
                  <c:v>2949.0</c:v>
                </c:pt>
                <c:pt idx="5485">
                  <c:v>2950.0</c:v>
                </c:pt>
                <c:pt idx="5486">
                  <c:v>2951.0</c:v>
                </c:pt>
                <c:pt idx="5487">
                  <c:v>2951.0</c:v>
                </c:pt>
                <c:pt idx="5488">
                  <c:v>2952.0</c:v>
                </c:pt>
                <c:pt idx="5489">
                  <c:v>2953.0</c:v>
                </c:pt>
                <c:pt idx="5490">
                  <c:v>2954.0</c:v>
                </c:pt>
                <c:pt idx="5491">
                  <c:v>2955.0</c:v>
                </c:pt>
                <c:pt idx="5492">
                  <c:v>2956.0</c:v>
                </c:pt>
                <c:pt idx="5493">
                  <c:v>2957.0</c:v>
                </c:pt>
                <c:pt idx="5494">
                  <c:v>2958.0</c:v>
                </c:pt>
                <c:pt idx="5495">
                  <c:v>2959.0</c:v>
                </c:pt>
                <c:pt idx="5496">
                  <c:v>2959.0</c:v>
                </c:pt>
                <c:pt idx="5497">
                  <c:v>2960.0</c:v>
                </c:pt>
                <c:pt idx="5498">
                  <c:v>2961.0</c:v>
                </c:pt>
                <c:pt idx="5499">
                  <c:v>2962.0</c:v>
                </c:pt>
                <c:pt idx="5500">
                  <c:v>2963.0</c:v>
                </c:pt>
                <c:pt idx="5501">
                  <c:v>2964.0</c:v>
                </c:pt>
                <c:pt idx="5502">
                  <c:v>2964.0</c:v>
                </c:pt>
                <c:pt idx="5503">
                  <c:v>2964.0</c:v>
                </c:pt>
                <c:pt idx="5504">
                  <c:v>2964.0</c:v>
                </c:pt>
                <c:pt idx="5505">
                  <c:v>2965.0</c:v>
                </c:pt>
                <c:pt idx="5506">
                  <c:v>2965.0</c:v>
                </c:pt>
                <c:pt idx="5507">
                  <c:v>2965.0</c:v>
                </c:pt>
                <c:pt idx="5508">
                  <c:v>2965.0</c:v>
                </c:pt>
                <c:pt idx="5509">
                  <c:v>2966.0</c:v>
                </c:pt>
                <c:pt idx="5510">
                  <c:v>2967.0</c:v>
                </c:pt>
                <c:pt idx="5511">
                  <c:v>2967.0</c:v>
                </c:pt>
                <c:pt idx="5512">
                  <c:v>2967.0</c:v>
                </c:pt>
                <c:pt idx="5513">
                  <c:v>2968.0</c:v>
                </c:pt>
                <c:pt idx="5514">
                  <c:v>2968.0</c:v>
                </c:pt>
                <c:pt idx="5515">
                  <c:v>2969.0</c:v>
                </c:pt>
                <c:pt idx="5516">
                  <c:v>2969.0</c:v>
                </c:pt>
                <c:pt idx="5517">
                  <c:v>2970.0</c:v>
                </c:pt>
                <c:pt idx="5518">
                  <c:v>2970.0</c:v>
                </c:pt>
                <c:pt idx="5519">
                  <c:v>2971.0</c:v>
                </c:pt>
                <c:pt idx="5520">
                  <c:v>2972.0</c:v>
                </c:pt>
                <c:pt idx="5521">
                  <c:v>2973.0</c:v>
                </c:pt>
                <c:pt idx="5522">
                  <c:v>2973.0</c:v>
                </c:pt>
                <c:pt idx="5523">
                  <c:v>2973.0</c:v>
                </c:pt>
                <c:pt idx="5524">
                  <c:v>2973.0</c:v>
                </c:pt>
                <c:pt idx="5525">
                  <c:v>2973.0</c:v>
                </c:pt>
                <c:pt idx="5526">
                  <c:v>2973.0</c:v>
                </c:pt>
                <c:pt idx="5527">
                  <c:v>2973.0</c:v>
                </c:pt>
                <c:pt idx="5528">
                  <c:v>2974.0</c:v>
                </c:pt>
                <c:pt idx="5529">
                  <c:v>2975.0</c:v>
                </c:pt>
                <c:pt idx="5530">
                  <c:v>2975.0</c:v>
                </c:pt>
                <c:pt idx="5531">
                  <c:v>2975.0</c:v>
                </c:pt>
                <c:pt idx="5532">
                  <c:v>2975.0</c:v>
                </c:pt>
                <c:pt idx="5533">
                  <c:v>2975.0</c:v>
                </c:pt>
                <c:pt idx="5534">
                  <c:v>2976.0</c:v>
                </c:pt>
                <c:pt idx="5535">
                  <c:v>2976.0</c:v>
                </c:pt>
                <c:pt idx="5536">
                  <c:v>2977.0</c:v>
                </c:pt>
                <c:pt idx="5537">
                  <c:v>2977.0</c:v>
                </c:pt>
                <c:pt idx="5538">
                  <c:v>2977.0</c:v>
                </c:pt>
                <c:pt idx="5539">
                  <c:v>2977.0</c:v>
                </c:pt>
                <c:pt idx="5540">
                  <c:v>2977.0</c:v>
                </c:pt>
                <c:pt idx="5541">
                  <c:v>2978.0</c:v>
                </c:pt>
                <c:pt idx="5542">
                  <c:v>2979.0</c:v>
                </c:pt>
                <c:pt idx="5543">
                  <c:v>2980.0</c:v>
                </c:pt>
                <c:pt idx="5544">
                  <c:v>2980.0</c:v>
                </c:pt>
                <c:pt idx="5545">
                  <c:v>2981.0</c:v>
                </c:pt>
                <c:pt idx="5546">
                  <c:v>2981.0</c:v>
                </c:pt>
                <c:pt idx="5547">
                  <c:v>2981.0</c:v>
                </c:pt>
                <c:pt idx="5548">
                  <c:v>2982.0</c:v>
                </c:pt>
                <c:pt idx="5549">
                  <c:v>2983.0</c:v>
                </c:pt>
                <c:pt idx="5550">
                  <c:v>2983.0</c:v>
                </c:pt>
                <c:pt idx="5551">
                  <c:v>2984.0</c:v>
                </c:pt>
                <c:pt idx="5552">
                  <c:v>2984.0</c:v>
                </c:pt>
                <c:pt idx="5553">
                  <c:v>2984.0</c:v>
                </c:pt>
                <c:pt idx="5554">
                  <c:v>2985.0</c:v>
                </c:pt>
                <c:pt idx="5555">
                  <c:v>2986.0</c:v>
                </c:pt>
                <c:pt idx="5556">
                  <c:v>2986.0</c:v>
                </c:pt>
                <c:pt idx="5557">
                  <c:v>2986.0</c:v>
                </c:pt>
                <c:pt idx="5558">
                  <c:v>2987.0</c:v>
                </c:pt>
                <c:pt idx="5559">
                  <c:v>2988.0</c:v>
                </c:pt>
                <c:pt idx="5560">
                  <c:v>2989.0</c:v>
                </c:pt>
                <c:pt idx="5561">
                  <c:v>2990.0</c:v>
                </c:pt>
                <c:pt idx="5562">
                  <c:v>2990.0</c:v>
                </c:pt>
                <c:pt idx="5563">
                  <c:v>2990.0</c:v>
                </c:pt>
                <c:pt idx="5564">
                  <c:v>2990.0</c:v>
                </c:pt>
                <c:pt idx="5565">
                  <c:v>2990.0</c:v>
                </c:pt>
                <c:pt idx="5566">
                  <c:v>2990.0</c:v>
                </c:pt>
                <c:pt idx="5567">
                  <c:v>2991.0</c:v>
                </c:pt>
                <c:pt idx="5568">
                  <c:v>2992.0</c:v>
                </c:pt>
                <c:pt idx="5569">
                  <c:v>2992.0</c:v>
                </c:pt>
                <c:pt idx="5570">
                  <c:v>2992.0</c:v>
                </c:pt>
                <c:pt idx="5571">
                  <c:v>2992.0</c:v>
                </c:pt>
                <c:pt idx="5572">
                  <c:v>2992.0</c:v>
                </c:pt>
                <c:pt idx="5573">
                  <c:v>2992.0</c:v>
                </c:pt>
                <c:pt idx="5574">
                  <c:v>2992.0</c:v>
                </c:pt>
                <c:pt idx="5575">
                  <c:v>2993.0</c:v>
                </c:pt>
                <c:pt idx="5576">
                  <c:v>2993.0</c:v>
                </c:pt>
                <c:pt idx="5577">
                  <c:v>2994.0</c:v>
                </c:pt>
                <c:pt idx="5578">
                  <c:v>2995.0</c:v>
                </c:pt>
                <c:pt idx="5579">
                  <c:v>2996.0</c:v>
                </c:pt>
                <c:pt idx="5580">
                  <c:v>2996.0</c:v>
                </c:pt>
                <c:pt idx="5581">
                  <c:v>2997.0</c:v>
                </c:pt>
                <c:pt idx="5582">
                  <c:v>2997.0</c:v>
                </c:pt>
                <c:pt idx="5583">
                  <c:v>2997.0</c:v>
                </c:pt>
                <c:pt idx="5584">
                  <c:v>2998.0</c:v>
                </c:pt>
                <c:pt idx="5585">
                  <c:v>2999.0</c:v>
                </c:pt>
                <c:pt idx="5586">
                  <c:v>2999.0</c:v>
                </c:pt>
                <c:pt idx="5587">
                  <c:v>2999.0</c:v>
                </c:pt>
                <c:pt idx="5588">
                  <c:v>3000.0</c:v>
                </c:pt>
                <c:pt idx="5589">
                  <c:v>3001.0</c:v>
                </c:pt>
                <c:pt idx="5590">
                  <c:v>3002.0</c:v>
                </c:pt>
                <c:pt idx="5591">
                  <c:v>3003.0</c:v>
                </c:pt>
                <c:pt idx="5592">
                  <c:v>3004.0</c:v>
                </c:pt>
                <c:pt idx="5593">
                  <c:v>3004.0</c:v>
                </c:pt>
                <c:pt idx="5594">
                  <c:v>3005.0</c:v>
                </c:pt>
                <c:pt idx="5595">
                  <c:v>3005.0</c:v>
                </c:pt>
                <c:pt idx="5596">
                  <c:v>3006.0</c:v>
                </c:pt>
                <c:pt idx="5597">
                  <c:v>3007.0</c:v>
                </c:pt>
                <c:pt idx="5598">
                  <c:v>3007.0</c:v>
                </c:pt>
                <c:pt idx="5599">
                  <c:v>3008.0</c:v>
                </c:pt>
                <c:pt idx="5600">
                  <c:v>3009.0</c:v>
                </c:pt>
                <c:pt idx="5601">
                  <c:v>3010.0</c:v>
                </c:pt>
                <c:pt idx="5602">
                  <c:v>3010.0</c:v>
                </c:pt>
                <c:pt idx="5603">
                  <c:v>3011.0</c:v>
                </c:pt>
                <c:pt idx="5604">
                  <c:v>3012.0</c:v>
                </c:pt>
                <c:pt idx="5605">
                  <c:v>3013.0</c:v>
                </c:pt>
                <c:pt idx="5606">
                  <c:v>3013.0</c:v>
                </c:pt>
                <c:pt idx="5607">
                  <c:v>3013.0</c:v>
                </c:pt>
                <c:pt idx="5608">
                  <c:v>3013.0</c:v>
                </c:pt>
                <c:pt idx="5609">
                  <c:v>3013.0</c:v>
                </c:pt>
                <c:pt idx="5610">
                  <c:v>3013.0</c:v>
                </c:pt>
                <c:pt idx="5611">
                  <c:v>3013.0</c:v>
                </c:pt>
                <c:pt idx="5612">
                  <c:v>3013.0</c:v>
                </c:pt>
                <c:pt idx="5613">
                  <c:v>3013.0</c:v>
                </c:pt>
                <c:pt idx="5614">
                  <c:v>3013.0</c:v>
                </c:pt>
                <c:pt idx="5615">
                  <c:v>3014.0</c:v>
                </c:pt>
                <c:pt idx="5616">
                  <c:v>3015.0</c:v>
                </c:pt>
                <c:pt idx="5617">
                  <c:v>3016.0</c:v>
                </c:pt>
                <c:pt idx="5618">
                  <c:v>3017.0</c:v>
                </c:pt>
                <c:pt idx="5619">
                  <c:v>3018.0</c:v>
                </c:pt>
                <c:pt idx="5620">
                  <c:v>3019.0</c:v>
                </c:pt>
                <c:pt idx="5621">
                  <c:v>3020.0</c:v>
                </c:pt>
                <c:pt idx="5622">
                  <c:v>3021.0</c:v>
                </c:pt>
                <c:pt idx="5623">
                  <c:v>3022.0</c:v>
                </c:pt>
                <c:pt idx="5624">
                  <c:v>3023.0</c:v>
                </c:pt>
                <c:pt idx="5625">
                  <c:v>3024.0</c:v>
                </c:pt>
                <c:pt idx="5626">
                  <c:v>3024.0</c:v>
                </c:pt>
                <c:pt idx="5627">
                  <c:v>3024.0</c:v>
                </c:pt>
                <c:pt idx="5628">
                  <c:v>3025.0</c:v>
                </c:pt>
                <c:pt idx="5629">
                  <c:v>3025.0</c:v>
                </c:pt>
                <c:pt idx="5630">
                  <c:v>3025.0</c:v>
                </c:pt>
                <c:pt idx="5631">
                  <c:v>3025.0</c:v>
                </c:pt>
                <c:pt idx="5632">
                  <c:v>3025.0</c:v>
                </c:pt>
                <c:pt idx="5633">
                  <c:v>3025.0</c:v>
                </c:pt>
                <c:pt idx="5634">
                  <c:v>3026.0</c:v>
                </c:pt>
                <c:pt idx="5635">
                  <c:v>3027.0</c:v>
                </c:pt>
                <c:pt idx="5636">
                  <c:v>3028.0</c:v>
                </c:pt>
                <c:pt idx="5637">
                  <c:v>3029.0</c:v>
                </c:pt>
                <c:pt idx="5638">
                  <c:v>3030.0</c:v>
                </c:pt>
                <c:pt idx="5639">
                  <c:v>3031.0</c:v>
                </c:pt>
                <c:pt idx="5640">
                  <c:v>3032.0</c:v>
                </c:pt>
                <c:pt idx="5641">
                  <c:v>3033.0</c:v>
                </c:pt>
                <c:pt idx="5642">
                  <c:v>3033.0</c:v>
                </c:pt>
                <c:pt idx="5643">
                  <c:v>3033.0</c:v>
                </c:pt>
                <c:pt idx="5644">
                  <c:v>3034.0</c:v>
                </c:pt>
                <c:pt idx="5645">
                  <c:v>3035.0</c:v>
                </c:pt>
                <c:pt idx="5646">
                  <c:v>3036.0</c:v>
                </c:pt>
                <c:pt idx="5647">
                  <c:v>3036.0</c:v>
                </c:pt>
                <c:pt idx="5648">
                  <c:v>3036.0</c:v>
                </c:pt>
                <c:pt idx="5649">
                  <c:v>3036.0</c:v>
                </c:pt>
                <c:pt idx="5650">
                  <c:v>3037.0</c:v>
                </c:pt>
                <c:pt idx="5651">
                  <c:v>3038.0</c:v>
                </c:pt>
                <c:pt idx="5652">
                  <c:v>3039.0</c:v>
                </c:pt>
                <c:pt idx="5653">
                  <c:v>3040.0</c:v>
                </c:pt>
                <c:pt idx="5654">
                  <c:v>3040.0</c:v>
                </c:pt>
                <c:pt idx="5655">
                  <c:v>3040.0</c:v>
                </c:pt>
                <c:pt idx="5656">
                  <c:v>3040.0</c:v>
                </c:pt>
                <c:pt idx="5657">
                  <c:v>3041.0</c:v>
                </c:pt>
                <c:pt idx="5658">
                  <c:v>3042.0</c:v>
                </c:pt>
                <c:pt idx="5659">
                  <c:v>3042.0</c:v>
                </c:pt>
                <c:pt idx="5660">
                  <c:v>3043.0</c:v>
                </c:pt>
                <c:pt idx="5661">
                  <c:v>3044.0</c:v>
                </c:pt>
                <c:pt idx="5662">
                  <c:v>3044.0</c:v>
                </c:pt>
                <c:pt idx="5663">
                  <c:v>3045.0</c:v>
                </c:pt>
                <c:pt idx="5664">
                  <c:v>3046.0</c:v>
                </c:pt>
                <c:pt idx="5665">
                  <c:v>3046.0</c:v>
                </c:pt>
                <c:pt idx="5666">
                  <c:v>3046.0</c:v>
                </c:pt>
                <c:pt idx="5667">
                  <c:v>3047.0</c:v>
                </c:pt>
                <c:pt idx="5668">
                  <c:v>3047.0</c:v>
                </c:pt>
                <c:pt idx="5669">
                  <c:v>3047.0</c:v>
                </c:pt>
                <c:pt idx="5670">
                  <c:v>3047.0</c:v>
                </c:pt>
                <c:pt idx="5671">
                  <c:v>3048.0</c:v>
                </c:pt>
                <c:pt idx="5672">
                  <c:v>3049.0</c:v>
                </c:pt>
                <c:pt idx="5673">
                  <c:v>3049.0</c:v>
                </c:pt>
                <c:pt idx="5674">
                  <c:v>3049.0</c:v>
                </c:pt>
                <c:pt idx="5675">
                  <c:v>3049.0</c:v>
                </c:pt>
                <c:pt idx="5676">
                  <c:v>3049.0</c:v>
                </c:pt>
                <c:pt idx="5677">
                  <c:v>3049.0</c:v>
                </c:pt>
                <c:pt idx="5678">
                  <c:v>3050.0</c:v>
                </c:pt>
                <c:pt idx="5679">
                  <c:v>3050.0</c:v>
                </c:pt>
                <c:pt idx="5680">
                  <c:v>3050.0</c:v>
                </c:pt>
                <c:pt idx="5681">
                  <c:v>3050.0</c:v>
                </c:pt>
                <c:pt idx="5682">
                  <c:v>3050.0</c:v>
                </c:pt>
                <c:pt idx="5683">
                  <c:v>3050.0</c:v>
                </c:pt>
                <c:pt idx="5684">
                  <c:v>3050.0</c:v>
                </c:pt>
                <c:pt idx="5685">
                  <c:v>3051.0</c:v>
                </c:pt>
                <c:pt idx="5686">
                  <c:v>3052.0</c:v>
                </c:pt>
                <c:pt idx="5687">
                  <c:v>3053.0</c:v>
                </c:pt>
                <c:pt idx="5688">
                  <c:v>3054.0</c:v>
                </c:pt>
                <c:pt idx="5689">
                  <c:v>3055.0</c:v>
                </c:pt>
                <c:pt idx="5690">
                  <c:v>3056.0</c:v>
                </c:pt>
                <c:pt idx="5691">
                  <c:v>3057.0</c:v>
                </c:pt>
                <c:pt idx="5692">
                  <c:v>3057.0</c:v>
                </c:pt>
                <c:pt idx="5693">
                  <c:v>3057.0</c:v>
                </c:pt>
                <c:pt idx="5694">
                  <c:v>3058.0</c:v>
                </c:pt>
                <c:pt idx="5695">
                  <c:v>3058.0</c:v>
                </c:pt>
                <c:pt idx="5696">
                  <c:v>3058.0</c:v>
                </c:pt>
                <c:pt idx="5697">
                  <c:v>3058.0</c:v>
                </c:pt>
                <c:pt idx="5698">
                  <c:v>3058.0</c:v>
                </c:pt>
                <c:pt idx="5699">
                  <c:v>3058.0</c:v>
                </c:pt>
                <c:pt idx="5700">
                  <c:v>3058.0</c:v>
                </c:pt>
                <c:pt idx="5701">
                  <c:v>3059.0</c:v>
                </c:pt>
                <c:pt idx="5702">
                  <c:v>3060.0</c:v>
                </c:pt>
                <c:pt idx="5703">
                  <c:v>3061.0</c:v>
                </c:pt>
                <c:pt idx="5704">
                  <c:v>3062.0</c:v>
                </c:pt>
                <c:pt idx="5705">
                  <c:v>3063.0</c:v>
                </c:pt>
                <c:pt idx="5706">
                  <c:v>3064.0</c:v>
                </c:pt>
                <c:pt idx="5707">
                  <c:v>3065.0</c:v>
                </c:pt>
                <c:pt idx="5708">
                  <c:v>3066.0</c:v>
                </c:pt>
                <c:pt idx="5709">
                  <c:v>3067.0</c:v>
                </c:pt>
                <c:pt idx="5710">
                  <c:v>3068.0</c:v>
                </c:pt>
                <c:pt idx="5711">
                  <c:v>3069.0</c:v>
                </c:pt>
                <c:pt idx="5712">
                  <c:v>3070.0</c:v>
                </c:pt>
                <c:pt idx="5713">
                  <c:v>3071.0</c:v>
                </c:pt>
                <c:pt idx="5714">
                  <c:v>3072.0</c:v>
                </c:pt>
                <c:pt idx="5715">
                  <c:v>3073.0</c:v>
                </c:pt>
                <c:pt idx="5716">
                  <c:v>3074.0</c:v>
                </c:pt>
                <c:pt idx="5717">
                  <c:v>3075.0</c:v>
                </c:pt>
                <c:pt idx="5718">
                  <c:v>3076.0</c:v>
                </c:pt>
                <c:pt idx="5719">
                  <c:v>3077.0</c:v>
                </c:pt>
                <c:pt idx="5720">
                  <c:v>3078.0</c:v>
                </c:pt>
                <c:pt idx="5721">
                  <c:v>3079.0</c:v>
                </c:pt>
                <c:pt idx="5722">
                  <c:v>3080.0</c:v>
                </c:pt>
                <c:pt idx="5723">
                  <c:v>3080.0</c:v>
                </c:pt>
                <c:pt idx="5724">
                  <c:v>3081.0</c:v>
                </c:pt>
                <c:pt idx="5725">
                  <c:v>3082.0</c:v>
                </c:pt>
                <c:pt idx="5726">
                  <c:v>3083.0</c:v>
                </c:pt>
                <c:pt idx="5727">
                  <c:v>3083.0</c:v>
                </c:pt>
                <c:pt idx="5728">
                  <c:v>3083.0</c:v>
                </c:pt>
                <c:pt idx="5729">
                  <c:v>3083.0</c:v>
                </c:pt>
                <c:pt idx="5730">
                  <c:v>3083.0</c:v>
                </c:pt>
                <c:pt idx="5731">
                  <c:v>3083.0</c:v>
                </c:pt>
                <c:pt idx="5732">
                  <c:v>3083.0</c:v>
                </c:pt>
                <c:pt idx="5733">
                  <c:v>3083.0</c:v>
                </c:pt>
                <c:pt idx="5734">
                  <c:v>3083.0</c:v>
                </c:pt>
                <c:pt idx="5735">
                  <c:v>3084.0</c:v>
                </c:pt>
                <c:pt idx="5736">
                  <c:v>3084.0</c:v>
                </c:pt>
                <c:pt idx="5737">
                  <c:v>3084.0</c:v>
                </c:pt>
                <c:pt idx="5738">
                  <c:v>3084.0</c:v>
                </c:pt>
                <c:pt idx="5739">
                  <c:v>3085.0</c:v>
                </c:pt>
                <c:pt idx="5740">
                  <c:v>3086.0</c:v>
                </c:pt>
                <c:pt idx="5741">
                  <c:v>3086.0</c:v>
                </c:pt>
                <c:pt idx="5742">
                  <c:v>3086.0</c:v>
                </c:pt>
                <c:pt idx="5743">
                  <c:v>3086.0</c:v>
                </c:pt>
                <c:pt idx="5744">
                  <c:v>3086.0</c:v>
                </c:pt>
                <c:pt idx="5745">
                  <c:v>3087.0</c:v>
                </c:pt>
                <c:pt idx="5746">
                  <c:v>3087.0</c:v>
                </c:pt>
                <c:pt idx="5747">
                  <c:v>3087.0</c:v>
                </c:pt>
                <c:pt idx="5748">
                  <c:v>3088.0</c:v>
                </c:pt>
                <c:pt idx="5749">
                  <c:v>3088.0</c:v>
                </c:pt>
                <c:pt idx="5750">
                  <c:v>3088.0</c:v>
                </c:pt>
                <c:pt idx="5751">
                  <c:v>3088.0</c:v>
                </c:pt>
                <c:pt idx="5752">
                  <c:v>3089.0</c:v>
                </c:pt>
                <c:pt idx="5753">
                  <c:v>3089.0</c:v>
                </c:pt>
                <c:pt idx="5754">
                  <c:v>3090.0</c:v>
                </c:pt>
                <c:pt idx="5755">
                  <c:v>3091.0</c:v>
                </c:pt>
                <c:pt idx="5756">
                  <c:v>3092.0</c:v>
                </c:pt>
                <c:pt idx="5757">
                  <c:v>3093.0</c:v>
                </c:pt>
                <c:pt idx="5758">
                  <c:v>3094.0</c:v>
                </c:pt>
                <c:pt idx="5759">
                  <c:v>3095.0</c:v>
                </c:pt>
                <c:pt idx="5760">
                  <c:v>3096.0</c:v>
                </c:pt>
                <c:pt idx="5761">
                  <c:v>3096.0</c:v>
                </c:pt>
                <c:pt idx="5762">
                  <c:v>3097.0</c:v>
                </c:pt>
                <c:pt idx="5763">
                  <c:v>3098.0</c:v>
                </c:pt>
                <c:pt idx="5764">
                  <c:v>3099.0</c:v>
                </c:pt>
                <c:pt idx="5765">
                  <c:v>3100.0</c:v>
                </c:pt>
                <c:pt idx="5766">
                  <c:v>3100.0</c:v>
                </c:pt>
                <c:pt idx="5767">
                  <c:v>3100.0</c:v>
                </c:pt>
                <c:pt idx="5768">
                  <c:v>3100.0</c:v>
                </c:pt>
                <c:pt idx="5769">
                  <c:v>3101.0</c:v>
                </c:pt>
                <c:pt idx="5770">
                  <c:v>3102.0</c:v>
                </c:pt>
                <c:pt idx="5771">
                  <c:v>3103.0</c:v>
                </c:pt>
                <c:pt idx="5772">
                  <c:v>3104.0</c:v>
                </c:pt>
                <c:pt idx="5773">
                  <c:v>3105.0</c:v>
                </c:pt>
                <c:pt idx="5774">
                  <c:v>3106.0</c:v>
                </c:pt>
                <c:pt idx="5775">
                  <c:v>3107.0</c:v>
                </c:pt>
                <c:pt idx="5776">
                  <c:v>3108.0</c:v>
                </c:pt>
                <c:pt idx="5777">
                  <c:v>3109.0</c:v>
                </c:pt>
                <c:pt idx="5778">
                  <c:v>3110.0</c:v>
                </c:pt>
                <c:pt idx="5779">
                  <c:v>3111.0</c:v>
                </c:pt>
                <c:pt idx="5780">
                  <c:v>3112.0</c:v>
                </c:pt>
                <c:pt idx="5781">
                  <c:v>3112.0</c:v>
                </c:pt>
                <c:pt idx="5782">
                  <c:v>3113.0</c:v>
                </c:pt>
                <c:pt idx="5783">
                  <c:v>3114.0</c:v>
                </c:pt>
                <c:pt idx="5784">
                  <c:v>3115.0</c:v>
                </c:pt>
                <c:pt idx="5785">
                  <c:v>3116.0</c:v>
                </c:pt>
                <c:pt idx="5786">
                  <c:v>3117.0</c:v>
                </c:pt>
                <c:pt idx="5787">
                  <c:v>3118.0</c:v>
                </c:pt>
                <c:pt idx="5788">
                  <c:v>3119.0</c:v>
                </c:pt>
                <c:pt idx="5789">
                  <c:v>3120.0</c:v>
                </c:pt>
                <c:pt idx="5790">
                  <c:v>3121.0</c:v>
                </c:pt>
                <c:pt idx="5791">
                  <c:v>3122.0</c:v>
                </c:pt>
                <c:pt idx="5792">
                  <c:v>3123.0</c:v>
                </c:pt>
                <c:pt idx="5793">
                  <c:v>3124.0</c:v>
                </c:pt>
                <c:pt idx="5794">
                  <c:v>3124.0</c:v>
                </c:pt>
                <c:pt idx="5795">
                  <c:v>3124.0</c:v>
                </c:pt>
                <c:pt idx="5796">
                  <c:v>3125.0</c:v>
                </c:pt>
                <c:pt idx="5797">
                  <c:v>3126.0</c:v>
                </c:pt>
                <c:pt idx="5798">
                  <c:v>3127.0</c:v>
                </c:pt>
                <c:pt idx="5799">
                  <c:v>3127.0</c:v>
                </c:pt>
                <c:pt idx="5800">
                  <c:v>3128.0</c:v>
                </c:pt>
                <c:pt idx="5801">
                  <c:v>3129.0</c:v>
                </c:pt>
                <c:pt idx="5802">
                  <c:v>3130.0</c:v>
                </c:pt>
                <c:pt idx="5803">
                  <c:v>3131.0</c:v>
                </c:pt>
                <c:pt idx="5804">
                  <c:v>3132.0</c:v>
                </c:pt>
                <c:pt idx="5805">
                  <c:v>3133.0</c:v>
                </c:pt>
                <c:pt idx="5806">
                  <c:v>3133.0</c:v>
                </c:pt>
                <c:pt idx="5807">
                  <c:v>3134.0</c:v>
                </c:pt>
                <c:pt idx="5808">
                  <c:v>3135.0</c:v>
                </c:pt>
                <c:pt idx="5809">
                  <c:v>3136.0</c:v>
                </c:pt>
                <c:pt idx="5810">
                  <c:v>3137.0</c:v>
                </c:pt>
                <c:pt idx="5811">
                  <c:v>3138.0</c:v>
                </c:pt>
                <c:pt idx="5812">
                  <c:v>3139.0</c:v>
                </c:pt>
                <c:pt idx="5813">
                  <c:v>3139.0</c:v>
                </c:pt>
                <c:pt idx="5814">
                  <c:v>3140.0</c:v>
                </c:pt>
                <c:pt idx="5815">
                  <c:v>3140.0</c:v>
                </c:pt>
                <c:pt idx="5816">
                  <c:v>3140.0</c:v>
                </c:pt>
                <c:pt idx="5817">
                  <c:v>3141.0</c:v>
                </c:pt>
                <c:pt idx="5818">
                  <c:v>3142.0</c:v>
                </c:pt>
                <c:pt idx="5819">
                  <c:v>3142.0</c:v>
                </c:pt>
                <c:pt idx="5820">
                  <c:v>3143.0</c:v>
                </c:pt>
                <c:pt idx="5821">
                  <c:v>3144.0</c:v>
                </c:pt>
                <c:pt idx="5822">
                  <c:v>3145.0</c:v>
                </c:pt>
                <c:pt idx="5823">
                  <c:v>3146.0</c:v>
                </c:pt>
                <c:pt idx="5824">
                  <c:v>3147.0</c:v>
                </c:pt>
                <c:pt idx="5825">
                  <c:v>3148.0</c:v>
                </c:pt>
                <c:pt idx="5826">
                  <c:v>3149.0</c:v>
                </c:pt>
                <c:pt idx="5827">
                  <c:v>3150.0</c:v>
                </c:pt>
                <c:pt idx="5828">
                  <c:v>3151.0</c:v>
                </c:pt>
                <c:pt idx="5829">
                  <c:v>3152.0</c:v>
                </c:pt>
                <c:pt idx="5830">
                  <c:v>3153.0</c:v>
                </c:pt>
                <c:pt idx="5831">
                  <c:v>3154.0</c:v>
                </c:pt>
                <c:pt idx="5832">
                  <c:v>3155.0</c:v>
                </c:pt>
                <c:pt idx="5833">
                  <c:v>3156.0</c:v>
                </c:pt>
                <c:pt idx="5834">
                  <c:v>3157.0</c:v>
                </c:pt>
                <c:pt idx="5835">
                  <c:v>3158.0</c:v>
                </c:pt>
                <c:pt idx="5836">
                  <c:v>3158.0</c:v>
                </c:pt>
                <c:pt idx="5837">
                  <c:v>3158.0</c:v>
                </c:pt>
                <c:pt idx="5838">
                  <c:v>3159.0</c:v>
                </c:pt>
                <c:pt idx="5839">
                  <c:v>3160.0</c:v>
                </c:pt>
                <c:pt idx="5840">
                  <c:v>3161.0</c:v>
                </c:pt>
                <c:pt idx="5841">
                  <c:v>3162.0</c:v>
                </c:pt>
                <c:pt idx="5842">
                  <c:v>3163.0</c:v>
                </c:pt>
                <c:pt idx="5843">
                  <c:v>3163.0</c:v>
                </c:pt>
                <c:pt idx="5844">
                  <c:v>3163.0</c:v>
                </c:pt>
                <c:pt idx="5845">
                  <c:v>3163.0</c:v>
                </c:pt>
                <c:pt idx="5846">
                  <c:v>3163.0</c:v>
                </c:pt>
                <c:pt idx="5847">
                  <c:v>3163.0</c:v>
                </c:pt>
                <c:pt idx="5848">
                  <c:v>3163.0</c:v>
                </c:pt>
                <c:pt idx="5849">
                  <c:v>3163.0</c:v>
                </c:pt>
                <c:pt idx="5850">
                  <c:v>3163.0</c:v>
                </c:pt>
                <c:pt idx="5851">
                  <c:v>3163.0</c:v>
                </c:pt>
                <c:pt idx="5852">
                  <c:v>3163.0</c:v>
                </c:pt>
                <c:pt idx="5853">
                  <c:v>3164.0</c:v>
                </c:pt>
                <c:pt idx="5854">
                  <c:v>3165.0</c:v>
                </c:pt>
                <c:pt idx="5855">
                  <c:v>3165.0</c:v>
                </c:pt>
                <c:pt idx="5856">
                  <c:v>3166.0</c:v>
                </c:pt>
                <c:pt idx="5857">
                  <c:v>3167.0</c:v>
                </c:pt>
                <c:pt idx="5858">
                  <c:v>3167.0</c:v>
                </c:pt>
                <c:pt idx="5859">
                  <c:v>3167.0</c:v>
                </c:pt>
                <c:pt idx="5860">
                  <c:v>3167.0</c:v>
                </c:pt>
                <c:pt idx="5861">
                  <c:v>3168.0</c:v>
                </c:pt>
                <c:pt idx="5862">
                  <c:v>3168.0</c:v>
                </c:pt>
                <c:pt idx="5863">
                  <c:v>3168.0</c:v>
                </c:pt>
                <c:pt idx="5864">
                  <c:v>3168.0</c:v>
                </c:pt>
                <c:pt idx="5865">
                  <c:v>3168.0</c:v>
                </c:pt>
                <c:pt idx="5866">
                  <c:v>3169.0</c:v>
                </c:pt>
                <c:pt idx="5867">
                  <c:v>3170.0</c:v>
                </c:pt>
                <c:pt idx="5868">
                  <c:v>3171.0</c:v>
                </c:pt>
                <c:pt idx="5869">
                  <c:v>3171.0</c:v>
                </c:pt>
                <c:pt idx="5870">
                  <c:v>3171.0</c:v>
                </c:pt>
                <c:pt idx="5871">
                  <c:v>3172.0</c:v>
                </c:pt>
                <c:pt idx="5872">
                  <c:v>3172.0</c:v>
                </c:pt>
                <c:pt idx="5873">
                  <c:v>3173.0</c:v>
                </c:pt>
                <c:pt idx="5874">
                  <c:v>3173.0</c:v>
                </c:pt>
                <c:pt idx="5875">
                  <c:v>3174.0</c:v>
                </c:pt>
                <c:pt idx="5876">
                  <c:v>3175.0</c:v>
                </c:pt>
                <c:pt idx="5877">
                  <c:v>3176.0</c:v>
                </c:pt>
                <c:pt idx="5878">
                  <c:v>3177.0</c:v>
                </c:pt>
                <c:pt idx="5879">
                  <c:v>3177.0</c:v>
                </c:pt>
                <c:pt idx="5880">
                  <c:v>3178.0</c:v>
                </c:pt>
                <c:pt idx="5881">
                  <c:v>3178.0</c:v>
                </c:pt>
                <c:pt idx="5882">
                  <c:v>3178.0</c:v>
                </c:pt>
                <c:pt idx="5883">
                  <c:v>3178.0</c:v>
                </c:pt>
                <c:pt idx="5884">
                  <c:v>3178.0</c:v>
                </c:pt>
                <c:pt idx="5885">
                  <c:v>3179.0</c:v>
                </c:pt>
                <c:pt idx="5886">
                  <c:v>3180.0</c:v>
                </c:pt>
                <c:pt idx="5887">
                  <c:v>3181.0</c:v>
                </c:pt>
                <c:pt idx="5888">
                  <c:v>3182.0</c:v>
                </c:pt>
                <c:pt idx="5889">
                  <c:v>3182.0</c:v>
                </c:pt>
                <c:pt idx="5890">
                  <c:v>3182.0</c:v>
                </c:pt>
                <c:pt idx="5891">
                  <c:v>3182.0</c:v>
                </c:pt>
                <c:pt idx="5892">
                  <c:v>3182.0</c:v>
                </c:pt>
                <c:pt idx="5893">
                  <c:v>3182.0</c:v>
                </c:pt>
                <c:pt idx="5894">
                  <c:v>3183.0</c:v>
                </c:pt>
                <c:pt idx="5895">
                  <c:v>3183.0</c:v>
                </c:pt>
                <c:pt idx="5896">
                  <c:v>3183.0</c:v>
                </c:pt>
                <c:pt idx="5897">
                  <c:v>3183.0</c:v>
                </c:pt>
                <c:pt idx="5898">
                  <c:v>3183.0</c:v>
                </c:pt>
                <c:pt idx="5899">
                  <c:v>3183.0</c:v>
                </c:pt>
                <c:pt idx="5900">
                  <c:v>3184.0</c:v>
                </c:pt>
                <c:pt idx="5901">
                  <c:v>3185.0</c:v>
                </c:pt>
                <c:pt idx="5902">
                  <c:v>3186.0</c:v>
                </c:pt>
                <c:pt idx="5903">
                  <c:v>3187.0</c:v>
                </c:pt>
                <c:pt idx="5904">
                  <c:v>3188.0</c:v>
                </c:pt>
                <c:pt idx="5905">
                  <c:v>3189.0</c:v>
                </c:pt>
                <c:pt idx="5906">
                  <c:v>3190.0</c:v>
                </c:pt>
                <c:pt idx="5907">
                  <c:v>3191.0</c:v>
                </c:pt>
                <c:pt idx="5908">
                  <c:v>3192.0</c:v>
                </c:pt>
                <c:pt idx="5909">
                  <c:v>3193.0</c:v>
                </c:pt>
                <c:pt idx="5910">
                  <c:v>3194.0</c:v>
                </c:pt>
                <c:pt idx="5911">
                  <c:v>3195.0</c:v>
                </c:pt>
                <c:pt idx="5912">
                  <c:v>3196.0</c:v>
                </c:pt>
                <c:pt idx="5913">
                  <c:v>3197.0</c:v>
                </c:pt>
                <c:pt idx="5914">
                  <c:v>3198.0</c:v>
                </c:pt>
                <c:pt idx="5915">
                  <c:v>3198.0</c:v>
                </c:pt>
                <c:pt idx="5916">
                  <c:v>3199.0</c:v>
                </c:pt>
                <c:pt idx="5917">
                  <c:v>3199.0</c:v>
                </c:pt>
                <c:pt idx="5918">
                  <c:v>3199.0</c:v>
                </c:pt>
                <c:pt idx="5919">
                  <c:v>3199.0</c:v>
                </c:pt>
                <c:pt idx="5920">
                  <c:v>3200.0</c:v>
                </c:pt>
                <c:pt idx="5921">
                  <c:v>3200.0</c:v>
                </c:pt>
                <c:pt idx="5922">
                  <c:v>3201.0</c:v>
                </c:pt>
                <c:pt idx="5923">
                  <c:v>3202.0</c:v>
                </c:pt>
                <c:pt idx="5924">
                  <c:v>3202.0</c:v>
                </c:pt>
                <c:pt idx="5925">
                  <c:v>3203.0</c:v>
                </c:pt>
                <c:pt idx="5926">
                  <c:v>3203.0</c:v>
                </c:pt>
                <c:pt idx="5927">
                  <c:v>3203.0</c:v>
                </c:pt>
                <c:pt idx="5928">
                  <c:v>3204.0</c:v>
                </c:pt>
                <c:pt idx="5929">
                  <c:v>3205.0</c:v>
                </c:pt>
                <c:pt idx="5930">
                  <c:v>3205.0</c:v>
                </c:pt>
                <c:pt idx="5931">
                  <c:v>3205.0</c:v>
                </c:pt>
                <c:pt idx="5932">
                  <c:v>3205.0</c:v>
                </c:pt>
                <c:pt idx="5933">
                  <c:v>3206.0</c:v>
                </c:pt>
                <c:pt idx="5934">
                  <c:v>3206.0</c:v>
                </c:pt>
                <c:pt idx="5935">
                  <c:v>3206.0</c:v>
                </c:pt>
                <c:pt idx="5936">
                  <c:v>3206.0</c:v>
                </c:pt>
                <c:pt idx="5937">
                  <c:v>3206.0</c:v>
                </c:pt>
                <c:pt idx="5938">
                  <c:v>3206.0</c:v>
                </c:pt>
                <c:pt idx="5939">
                  <c:v>3206.0</c:v>
                </c:pt>
                <c:pt idx="5940">
                  <c:v>3207.0</c:v>
                </c:pt>
                <c:pt idx="5941">
                  <c:v>3208.0</c:v>
                </c:pt>
                <c:pt idx="5942">
                  <c:v>3209.0</c:v>
                </c:pt>
                <c:pt idx="5943">
                  <c:v>3210.0</c:v>
                </c:pt>
                <c:pt idx="5944">
                  <c:v>3211.0</c:v>
                </c:pt>
                <c:pt idx="5945">
                  <c:v>3211.0</c:v>
                </c:pt>
                <c:pt idx="5946">
                  <c:v>3211.0</c:v>
                </c:pt>
                <c:pt idx="5947">
                  <c:v>3212.0</c:v>
                </c:pt>
                <c:pt idx="5948">
                  <c:v>3212.0</c:v>
                </c:pt>
                <c:pt idx="5949">
                  <c:v>3212.0</c:v>
                </c:pt>
                <c:pt idx="5950">
                  <c:v>3213.0</c:v>
                </c:pt>
                <c:pt idx="5951">
                  <c:v>3213.0</c:v>
                </c:pt>
                <c:pt idx="5952">
                  <c:v>3213.0</c:v>
                </c:pt>
                <c:pt idx="5953">
                  <c:v>3213.0</c:v>
                </c:pt>
                <c:pt idx="5954">
                  <c:v>3214.0</c:v>
                </c:pt>
                <c:pt idx="5955">
                  <c:v>3215.0</c:v>
                </c:pt>
                <c:pt idx="5956">
                  <c:v>3216.0</c:v>
                </c:pt>
                <c:pt idx="5957">
                  <c:v>3217.0</c:v>
                </c:pt>
                <c:pt idx="5958">
                  <c:v>3218.0</c:v>
                </c:pt>
                <c:pt idx="5959">
                  <c:v>3219.0</c:v>
                </c:pt>
                <c:pt idx="5960">
                  <c:v>3220.0</c:v>
                </c:pt>
                <c:pt idx="5961">
                  <c:v>3220.0</c:v>
                </c:pt>
                <c:pt idx="5962">
                  <c:v>3220.0</c:v>
                </c:pt>
                <c:pt idx="5963">
                  <c:v>3220.0</c:v>
                </c:pt>
                <c:pt idx="5964">
                  <c:v>3221.0</c:v>
                </c:pt>
                <c:pt idx="5965">
                  <c:v>3221.0</c:v>
                </c:pt>
                <c:pt idx="5966">
                  <c:v>3221.0</c:v>
                </c:pt>
                <c:pt idx="5967">
                  <c:v>3221.0</c:v>
                </c:pt>
                <c:pt idx="5968">
                  <c:v>3221.0</c:v>
                </c:pt>
                <c:pt idx="5969">
                  <c:v>3221.0</c:v>
                </c:pt>
                <c:pt idx="5970">
                  <c:v>3222.0</c:v>
                </c:pt>
                <c:pt idx="5971">
                  <c:v>3222.0</c:v>
                </c:pt>
                <c:pt idx="5972">
                  <c:v>3222.0</c:v>
                </c:pt>
                <c:pt idx="5973">
                  <c:v>3223.0</c:v>
                </c:pt>
                <c:pt idx="5974">
                  <c:v>3224.0</c:v>
                </c:pt>
                <c:pt idx="5975">
                  <c:v>3225.0</c:v>
                </c:pt>
                <c:pt idx="5976">
                  <c:v>3226.0</c:v>
                </c:pt>
                <c:pt idx="5977">
                  <c:v>3226.0</c:v>
                </c:pt>
                <c:pt idx="5978">
                  <c:v>3226.0</c:v>
                </c:pt>
                <c:pt idx="5979">
                  <c:v>3226.0</c:v>
                </c:pt>
                <c:pt idx="5980">
                  <c:v>3227.0</c:v>
                </c:pt>
                <c:pt idx="5981">
                  <c:v>3228.0</c:v>
                </c:pt>
                <c:pt idx="5982">
                  <c:v>3228.0</c:v>
                </c:pt>
                <c:pt idx="5983">
                  <c:v>3229.0</c:v>
                </c:pt>
                <c:pt idx="5984">
                  <c:v>3229.0</c:v>
                </c:pt>
                <c:pt idx="5985">
                  <c:v>3230.0</c:v>
                </c:pt>
                <c:pt idx="5986">
                  <c:v>3230.0</c:v>
                </c:pt>
                <c:pt idx="5987">
                  <c:v>3230.0</c:v>
                </c:pt>
                <c:pt idx="5988">
                  <c:v>3230.0</c:v>
                </c:pt>
                <c:pt idx="5989">
                  <c:v>3230.0</c:v>
                </c:pt>
                <c:pt idx="5990">
                  <c:v>3230.0</c:v>
                </c:pt>
                <c:pt idx="5991">
                  <c:v>3230.0</c:v>
                </c:pt>
                <c:pt idx="5992">
                  <c:v>3230.0</c:v>
                </c:pt>
                <c:pt idx="5993">
                  <c:v>3231.0</c:v>
                </c:pt>
                <c:pt idx="5994">
                  <c:v>3231.0</c:v>
                </c:pt>
                <c:pt idx="5995">
                  <c:v>3231.0</c:v>
                </c:pt>
                <c:pt idx="5996">
                  <c:v>3231.0</c:v>
                </c:pt>
                <c:pt idx="5997">
                  <c:v>3232.0</c:v>
                </c:pt>
                <c:pt idx="5998">
                  <c:v>3232.0</c:v>
                </c:pt>
                <c:pt idx="5999">
                  <c:v>3232.0</c:v>
                </c:pt>
                <c:pt idx="6000">
                  <c:v>3233.0</c:v>
                </c:pt>
                <c:pt idx="6001">
                  <c:v>3233.0</c:v>
                </c:pt>
                <c:pt idx="6002">
                  <c:v>3233.0</c:v>
                </c:pt>
                <c:pt idx="6003">
                  <c:v>3233.0</c:v>
                </c:pt>
                <c:pt idx="6004">
                  <c:v>3234.0</c:v>
                </c:pt>
                <c:pt idx="6005">
                  <c:v>3234.0</c:v>
                </c:pt>
                <c:pt idx="6006">
                  <c:v>3235.0</c:v>
                </c:pt>
                <c:pt idx="6007">
                  <c:v>3236.0</c:v>
                </c:pt>
                <c:pt idx="6008">
                  <c:v>3236.0</c:v>
                </c:pt>
                <c:pt idx="6009">
                  <c:v>3236.0</c:v>
                </c:pt>
                <c:pt idx="6010">
                  <c:v>3237.0</c:v>
                </c:pt>
                <c:pt idx="6011">
                  <c:v>3238.0</c:v>
                </c:pt>
                <c:pt idx="6012">
                  <c:v>3238.0</c:v>
                </c:pt>
                <c:pt idx="6013">
                  <c:v>3238.0</c:v>
                </c:pt>
                <c:pt idx="6014">
                  <c:v>3238.0</c:v>
                </c:pt>
                <c:pt idx="6015">
                  <c:v>3238.0</c:v>
                </c:pt>
                <c:pt idx="6016">
                  <c:v>3238.0</c:v>
                </c:pt>
                <c:pt idx="6017">
                  <c:v>3238.0</c:v>
                </c:pt>
                <c:pt idx="6018">
                  <c:v>3239.0</c:v>
                </c:pt>
                <c:pt idx="6019">
                  <c:v>3240.0</c:v>
                </c:pt>
                <c:pt idx="6020">
                  <c:v>3240.0</c:v>
                </c:pt>
                <c:pt idx="6021">
                  <c:v>3241.0</c:v>
                </c:pt>
                <c:pt idx="6022">
                  <c:v>3241.0</c:v>
                </c:pt>
                <c:pt idx="6023">
                  <c:v>3241.0</c:v>
                </c:pt>
                <c:pt idx="6024">
                  <c:v>3242.0</c:v>
                </c:pt>
                <c:pt idx="6025">
                  <c:v>3243.0</c:v>
                </c:pt>
                <c:pt idx="6026">
                  <c:v>3243.0</c:v>
                </c:pt>
                <c:pt idx="6027">
                  <c:v>3244.0</c:v>
                </c:pt>
                <c:pt idx="6028">
                  <c:v>3244.0</c:v>
                </c:pt>
                <c:pt idx="6029">
                  <c:v>3244.0</c:v>
                </c:pt>
                <c:pt idx="6030">
                  <c:v>3244.0</c:v>
                </c:pt>
                <c:pt idx="6031">
                  <c:v>3244.0</c:v>
                </c:pt>
                <c:pt idx="6032">
                  <c:v>3245.0</c:v>
                </c:pt>
                <c:pt idx="6033">
                  <c:v>3245.0</c:v>
                </c:pt>
                <c:pt idx="6034">
                  <c:v>3245.0</c:v>
                </c:pt>
                <c:pt idx="6035">
                  <c:v>3246.0</c:v>
                </c:pt>
                <c:pt idx="6036">
                  <c:v>3246.0</c:v>
                </c:pt>
                <c:pt idx="6037">
                  <c:v>3247.0</c:v>
                </c:pt>
                <c:pt idx="6038">
                  <c:v>3248.0</c:v>
                </c:pt>
                <c:pt idx="6039">
                  <c:v>3248.0</c:v>
                </c:pt>
                <c:pt idx="6040">
                  <c:v>3249.0</c:v>
                </c:pt>
                <c:pt idx="6041">
                  <c:v>3250.0</c:v>
                </c:pt>
                <c:pt idx="6042">
                  <c:v>3251.0</c:v>
                </c:pt>
                <c:pt idx="6043">
                  <c:v>3252.0</c:v>
                </c:pt>
                <c:pt idx="6044">
                  <c:v>3253.0</c:v>
                </c:pt>
                <c:pt idx="6045">
                  <c:v>3254.0</c:v>
                </c:pt>
                <c:pt idx="6046">
                  <c:v>3255.0</c:v>
                </c:pt>
                <c:pt idx="6047">
                  <c:v>3256.0</c:v>
                </c:pt>
                <c:pt idx="6048">
                  <c:v>3257.0</c:v>
                </c:pt>
                <c:pt idx="6049">
                  <c:v>3257.0</c:v>
                </c:pt>
                <c:pt idx="6050">
                  <c:v>3257.0</c:v>
                </c:pt>
                <c:pt idx="6051">
                  <c:v>3257.0</c:v>
                </c:pt>
                <c:pt idx="6052">
                  <c:v>3257.0</c:v>
                </c:pt>
                <c:pt idx="6053">
                  <c:v>3258.0</c:v>
                </c:pt>
                <c:pt idx="6054">
                  <c:v>3259.0</c:v>
                </c:pt>
                <c:pt idx="6055">
                  <c:v>3259.0</c:v>
                </c:pt>
                <c:pt idx="6056">
                  <c:v>3260.0</c:v>
                </c:pt>
                <c:pt idx="6057">
                  <c:v>3260.0</c:v>
                </c:pt>
                <c:pt idx="6058">
                  <c:v>3261.0</c:v>
                </c:pt>
                <c:pt idx="6059">
                  <c:v>3262.0</c:v>
                </c:pt>
                <c:pt idx="6060">
                  <c:v>3262.0</c:v>
                </c:pt>
                <c:pt idx="6061">
                  <c:v>3263.0</c:v>
                </c:pt>
                <c:pt idx="6062">
                  <c:v>3264.0</c:v>
                </c:pt>
                <c:pt idx="6063">
                  <c:v>3265.0</c:v>
                </c:pt>
                <c:pt idx="6064">
                  <c:v>3266.0</c:v>
                </c:pt>
                <c:pt idx="6065">
                  <c:v>3267.0</c:v>
                </c:pt>
                <c:pt idx="6066">
                  <c:v>3267.0</c:v>
                </c:pt>
                <c:pt idx="6067">
                  <c:v>3267.0</c:v>
                </c:pt>
                <c:pt idx="6068">
                  <c:v>3268.0</c:v>
                </c:pt>
                <c:pt idx="6069">
                  <c:v>3269.0</c:v>
                </c:pt>
                <c:pt idx="6070">
                  <c:v>3269.0</c:v>
                </c:pt>
                <c:pt idx="6071">
                  <c:v>3270.0</c:v>
                </c:pt>
                <c:pt idx="6072">
                  <c:v>3270.0</c:v>
                </c:pt>
                <c:pt idx="6073">
                  <c:v>3270.0</c:v>
                </c:pt>
                <c:pt idx="6074">
                  <c:v>3270.0</c:v>
                </c:pt>
                <c:pt idx="6075">
                  <c:v>3270.0</c:v>
                </c:pt>
                <c:pt idx="6076">
                  <c:v>3270.0</c:v>
                </c:pt>
                <c:pt idx="6077">
                  <c:v>3271.0</c:v>
                </c:pt>
                <c:pt idx="6078">
                  <c:v>3272.0</c:v>
                </c:pt>
                <c:pt idx="6079">
                  <c:v>3272.0</c:v>
                </c:pt>
                <c:pt idx="6080">
                  <c:v>3272.0</c:v>
                </c:pt>
                <c:pt idx="6081">
                  <c:v>3272.0</c:v>
                </c:pt>
                <c:pt idx="6082">
                  <c:v>3273.0</c:v>
                </c:pt>
                <c:pt idx="6083">
                  <c:v>3274.0</c:v>
                </c:pt>
                <c:pt idx="6084">
                  <c:v>3275.0</c:v>
                </c:pt>
                <c:pt idx="6085">
                  <c:v>3275.0</c:v>
                </c:pt>
                <c:pt idx="6086">
                  <c:v>3275.0</c:v>
                </c:pt>
                <c:pt idx="6087">
                  <c:v>3275.0</c:v>
                </c:pt>
                <c:pt idx="6088">
                  <c:v>3275.0</c:v>
                </c:pt>
                <c:pt idx="6089">
                  <c:v>3276.0</c:v>
                </c:pt>
                <c:pt idx="6090">
                  <c:v>3277.0</c:v>
                </c:pt>
                <c:pt idx="6091">
                  <c:v>3278.0</c:v>
                </c:pt>
                <c:pt idx="6092">
                  <c:v>3279.0</c:v>
                </c:pt>
                <c:pt idx="6093">
                  <c:v>3280.0</c:v>
                </c:pt>
                <c:pt idx="6094">
                  <c:v>3281.0</c:v>
                </c:pt>
                <c:pt idx="6095">
                  <c:v>3282.0</c:v>
                </c:pt>
                <c:pt idx="6096">
                  <c:v>3282.0</c:v>
                </c:pt>
                <c:pt idx="6097">
                  <c:v>3283.0</c:v>
                </c:pt>
                <c:pt idx="6098">
                  <c:v>3284.0</c:v>
                </c:pt>
                <c:pt idx="6099">
                  <c:v>3285.0</c:v>
                </c:pt>
                <c:pt idx="6100">
                  <c:v>3286.0</c:v>
                </c:pt>
                <c:pt idx="6101">
                  <c:v>3286.0</c:v>
                </c:pt>
                <c:pt idx="6102">
                  <c:v>3286.0</c:v>
                </c:pt>
                <c:pt idx="6103">
                  <c:v>3286.0</c:v>
                </c:pt>
                <c:pt idx="6104">
                  <c:v>3286.0</c:v>
                </c:pt>
                <c:pt idx="6105">
                  <c:v>3286.0</c:v>
                </c:pt>
                <c:pt idx="6106">
                  <c:v>3287.0</c:v>
                </c:pt>
                <c:pt idx="6107">
                  <c:v>3288.0</c:v>
                </c:pt>
                <c:pt idx="6108">
                  <c:v>3288.0</c:v>
                </c:pt>
                <c:pt idx="6109">
                  <c:v>3288.0</c:v>
                </c:pt>
                <c:pt idx="6110">
                  <c:v>3288.0</c:v>
                </c:pt>
                <c:pt idx="6111">
                  <c:v>3289.0</c:v>
                </c:pt>
                <c:pt idx="6112">
                  <c:v>3289.0</c:v>
                </c:pt>
                <c:pt idx="6113">
                  <c:v>3289.0</c:v>
                </c:pt>
                <c:pt idx="6114">
                  <c:v>3290.0</c:v>
                </c:pt>
                <c:pt idx="6115">
                  <c:v>3291.0</c:v>
                </c:pt>
                <c:pt idx="6116">
                  <c:v>3292.0</c:v>
                </c:pt>
                <c:pt idx="6117">
                  <c:v>3293.0</c:v>
                </c:pt>
                <c:pt idx="6118">
                  <c:v>3293.0</c:v>
                </c:pt>
                <c:pt idx="6119">
                  <c:v>3293.0</c:v>
                </c:pt>
                <c:pt idx="6120">
                  <c:v>3293.0</c:v>
                </c:pt>
                <c:pt idx="6121">
                  <c:v>3293.0</c:v>
                </c:pt>
                <c:pt idx="6122">
                  <c:v>3293.0</c:v>
                </c:pt>
                <c:pt idx="6123">
                  <c:v>3293.0</c:v>
                </c:pt>
                <c:pt idx="6124">
                  <c:v>3294.0</c:v>
                </c:pt>
                <c:pt idx="6125">
                  <c:v>3294.0</c:v>
                </c:pt>
                <c:pt idx="6126">
                  <c:v>3295.0</c:v>
                </c:pt>
                <c:pt idx="6127">
                  <c:v>3295.0</c:v>
                </c:pt>
                <c:pt idx="6128">
                  <c:v>3295.0</c:v>
                </c:pt>
                <c:pt idx="6129">
                  <c:v>3295.0</c:v>
                </c:pt>
                <c:pt idx="6130">
                  <c:v>3295.0</c:v>
                </c:pt>
                <c:pt idx="6131">
                  <c:v>3295.0</c:v>
                </c:pt>
                <c:pt idx="6132">
                  <c:v>3296.0</c:v>
                </c:pt>
                <c:pt idx="6133">
                  <c:v>3296.0</c:v>
                </c:pt>
                <c:pt idx="6134">
                  <c:v>3296.0</c:v>
                </c:pt>
                <c:pt idx="6135">
                  <c:v>3296.0</c:v>
                </c:pt>
                <c:pt idx="6136">
                  <c:v>3296.0</c:v>
                </c:pt>
                <c:pt idx="6137">
                  <c:v>3296.0</c:v>
                </c:pt>
                <c:pt idx="6138">
                  <c:v>3296.0</c:v>
                </c:pt>
                <c:pt idx="6139">
                  <c:v>3296.0</c:v>
                </c:pt>
                <c:pt idx="6140">
                  <c:v>3296.0</c:v>
                </c:pt>
                <c:pt idx="6141">
                  <c:v>3296.0</c:v>
                </c:pt>
                <c:pt idx="6142">
                  <c:v>3296.0</c:v>
                </c:pt>
                <c:pt idx="6143">
                  <c:v>3297.0</c:v>
                </c:pt>
                <c:pt idx="6144">
                  <c:v>3297.0</c:v>
                </c:pt>
                <c:pt idx="6145">
                  <c:v>3297.0</c:v>
                </c:pt>
                <c:pt idx="6146">
                  <c:v>3298.0</c:v>
                </c:pt>
                <c:pt idx="6147">
                  <c:v>3299.0</c:v>
                </c:pt>
                <c:pt idx="6148">
                  <c:v>3300.0</c:v>
                </c:pt>
                <c:pt idx="6149">
                  <c:v>3301.0</c:v>
                </c:pt>
                <c:pt idx="6150">
                  <c:v>3302.0</c:v>
                </c:pt>
                <c:pt idx="6151">
                  <c:v>3302.0</c:v>
                </c:pt>
                <c:pt idx="6152">
                  <c:v>3302.0</c:v>
                </c:pt>
                <c:pt idx="6153">
                  <c:v>3302.0</c:v>
                </c:pt>
                <c:pt idx="6154">
                  <c:v>3302.0</c:v>
                </c:pt>
                <c:pt idx="6155">
                  <c:v>3302.0</c:v>
                </c:pt>
                <c:pt idx="6156">
                  <c:v>3302.0</c:v>
                </c:pt>
                <c:pt idx="6157">
                  <c:v>3302.0</c:v>
                </c:pt>
                <c:pt idx="6158">
                  <c:v>3303.0</c:v>
                </c:pt>
                <c:pt idx="6159">
                  <c:v>3304.0</c:v>
                </c:pt>
                <c:pt idx="6160">
                  <c:v>3305.0</c:v>
                </c:pt>
                <c:pt idx="6161">
                  <c:v>3306.0</c:v>
                </c:pt>
                <c:pt idx="6162">
                  <c:v>3307.0</c:v>
                </c:pt>
                <c:pt idx="6163">
                  <c:v>3308.0</c:v>
                </c:pt>
                <c:pt idx="6164">
                  <c:v>3309.0</c:v>
                </c:pt>
                <c:pt idx="6165">
                  <c:v>3310.0</c:v>
                </c:pt>
                <c:pt idx="6166">
                  <c:v>3311.0</c:v>
                </c:pt>
                <c:pt idx="6167">
                  <c:v>3312.0</c:v>
                </c:pt>
                <c:pt idx="6168">
                  <c:v>3313.0</c:v>
                </c:pt>
                <c:pt idx="6169">
                  <c:v>3314.0</c:v>
                </c:pt>
                <c:pt idx="6170">
                  <c:v>3315.0</c:v>
                </c:pt>
                <c:pt idx="6171">
                  <c:v>3316.0</c:v>
                </c:pt>
                <c:pt idx="6172">
                  <c:v>3317.0</c:v>
                </c:pt>
                <c:pt idx="6173">
                  <c:v>3318.0</c:v>
                </c:pt>
                <c:pt idx="6174">
                  <c:v>3319.0</c:v>
                </c:pt>
                <c:pt idx="6175">
                  <c:v>3319.0</c:v>
                </c:pt>
                <c:pt idx="6176">
                  <c:v>3320.0</c:v>
                </c:pt>
                <c:pt idx="6177">
                  <c:v>3321.0</c:v>
                </c:pt>
                <c:pt idx="6178">
                  <c:v>3322.0</c:v>
                </c:pt>
                <c:pt idx="6179">
                  <c:v>3323.0</c:v>
                </c:pt>
                <c:pt idx="6180">
                  <c:v>3324.0</c:v>
                </c:pt>
                <c:pt idx="6181">
                  <c:v>3325.0</c:v>
                </c:pt>
                <c:pt idx="6182">
                  <c:v>3326.0</c:v>
                </c:pt>
                <c:pt idx="6183">
                  <c:v>3326.0</c:v>
                </c:pt>
                <c:pt idx="6184">
                  <c:v>3327.0</c:v>
                </c:pt>
                <c:pt idx="6185">
                  <c:v>3327.0</c:v>
                </c:pt>
                <c:pt idx="6186">
                  <c:v>3328.0</c:v>
                </c:pt>
                <c:pt idx="6187">
                  <c:v>3329.0</c:v>
                </c:pt>
                <c:pt idx="6188">
                  <c:v>3330.0</c:v>
                </c:pt>
                <c:pt idx="6189">
                  <c:v>3331.0</c:v>
                </c:pt>
                <c:pt idx="6190">
                  <c:v>3331.0</c:v>
                </c:pt>
                <c:pt idx="6191">
                  <c:v>3331.0</c:v>
                </c:pt>
                <c:pt idx="6192">
                  <c:v>3331.0</c:v>
                </c:pt>
                <c:pt idx="6193">
                  <c:v>3331.0</c:v>
                </c:pt>
                <c:pt idx="6194">
                  <c:v>3331.0</c:v>
                </c:pt>
                <c:pt idx="6195">
                  <c:v>3331.0</c:v>
                </c:pt>
                <c:pt idx="6196">
                  <c:v>3332.0</c:v>
                </c:pt>
                <c:pt idx="6197">
                  <c:v>3332.0</c:v>
                </c:pt>
                <c:pt idx="6198">
                  <c:v>3332.0</c:v>
                </c:pt>
                <c:pt idx="6199">
                  <c:v>3333.0</c:v>
                </c:pt>
                <c:pt idx="6200">
                  <c:v>3333.0</c:v>
                </c:pt>
                <c:pt idx="6201">
                  <c:v>3334.0</c:v>
                </c:pt>
                <c:pt idx="6202">
                  <c:v>3335.0</c:v>
                </c:pt>
                <c:pt idx="6203">
                  <c:v>3336.0</c:v>
                </c:pt>
                <c:pt idx="6204">
                  <c:v>3337.0</c:v>
                </c:pt>
                <c:pt idx="6205">
                  <c:v>3338.0</c:v>
                </c:pt>
                <c:pt idx="6206">
                  <c:v>3338.0</c:v>
                </c:pt>
                <c:pt idx="6207">
                  <c:v>3338.0</c:v>
                </c:pt>
                <c:pt idx="6208">
                  <c:v>3338.0</c:v>
                </c:pt>
                <c:pt idx="6209">
                  <c:v>3338.0</c:v>
                </c:pt>
                <c:pt idx="6210">
                  <c:v>3338.0</c:v>
                </c:pt>
                <c:pt idx="6211">
                  <c:v>3338.0</c:v>
                </c:pt>
                <c:pt idx="6212">
                  <c:v>3339.0</c:v>
                </c:pt>
                <c:pt idx="6213">
                  <c:v>3339.0</c:v>
                </c:pt>
                <c:pt idx="6214">
                  <c:v>3340.0</c:v>
                </c:pt>
                <c:pt idx="6215">
                  <c:v>3341.0</c:v>
                </c:pt>
                <c:pt idx="6216">
                  <c:v>3342.0</c:v>
                </c:pt>
                <c:pt idx="6217">
                  <c:v>3343.0</c:v>
                </c:pt>
                <c:pt idx="6218">
                  <c:v>3344.0</c:v>
                </c:pt>
                <c:pt idx="6219">
                  <c:v>3345.0</c:v>
                </c:pt>
                <c:pt idx="6220">
                  <c:v>3345.0</c:v>
                </c:pt>
                <c:pt idx="6221">
                  <c:v>3346.0</c:v>
                </c:pt>
                <c:pt idx="6222">
                  <c:v>3347.0</c:v>
                </c:pt>
                <c:pt idx="6223">
                  <c:v>3348.0</c:v>
                </c:pt>
                <c:pt idx="6224">
                  <c:v>3349.0</c:v>
                </c:pt>
                <c:pt idx="6225">
                  <c:v>3350.0</c:v>
                </c:pt>
                <c:pt idx="6226">
                  <c:v>3351.0</c:v>
                </c:pt>
                <c:pt idx="6227">
                  <c:v>3352.0</c:v>
                </c:pt>
                <c:pt idx="6228">
                  <c:v>3352.0</c:v>
                </c:pt>
                <c:pt idx="6229">
                  <c:v>3353.0</c:v>
                </c:pt>
                <c:pt idx="6230">
                  <c:v>3354.0</c:v>
                </c:pt>
                <c:pt idx="6231">
                  <c:v>3354.0</c:v>
                </c:pt>
                <c:pt idx="6232">
                  <c:v>3354.0</c:v>
                </c:pt>
                <c:pt idx="6233">
                  <c:v>3354.0</c:v>
                </c:pt>
                <c:pt idx="6234">
                  <c:v>3354.0</c:v>
                </c:pt>
                <c:pt idx="6235">
                  <c:v>3355.0</c:v>
                </c:pt>
                <c:pt idx="6236">
                  <c:v>3355.0</c:v>
                </c:pt>
                <c:pt idx="6237">
                  <c:v>3355.0</c:v>
                </c:pt>
                <c:pt idx="6238">
                  <c:v>3355.0</c:v>
                </c:pt>
                <c:pt idx="6239">
                  <c:v>3355.0</c:v>
                </c:pt>
                <c:pt idx="6240">
                  <c:v>3355.0</c:v>
                </c:pt>
                <c:pt idx="6241">
                  <c:v>3355.0</c:v>
                </c:pt>
                <c:pt idx="6242">
                  <c:v>3355.0</c:v>
                </c:pt>
                <c:pt idx="6243">
                  <c:v>3355.0</c:v>
                </c:pt>
                <c:pt idx="6244">
                  <c:v>3355.0</c:v>
                </c:pt>
                <c:pt idx="6245">
                  <c:v>3355.0</c:v>
                </c:pt>
                <c:pt idx="6246">
                  <c:v>3355.0</c:v>
                </c:pt>
                <c:pt idx="6247">
                  <c:v>3355.0</c:v>
                </c:pt>
                <c:pt idx="6248">
                  <c:v>3355.0</c:v>
                </c:pt>
                <c:pt idx="6249">
                  <c:v>3356.0</c:v>
                </c:pt>
                <c:pt idx="6250">
                  <c:v>3356.0</c:v>
                </c:pt>
                <c:pt idx="6251">
                  <c:v>3357.0</c:v>
                </c:pt>
                <c:pt idx="6252">
                  <c:v>3358.0</c:v>
                </c:pt>
                <c:pt idx="6253">
                  <c:v>3358.0</c:v>
                </c:pt>
                <c:pt idx="6254">
                  <c:v>3358.0</c:v>
                </c:pt>
                <c:pt idx="6255">
                  <c:v>3359.0</c:v>
                </c:pt>
                <c:pt idx="6256">
                  <c:v>3359.0</c:v>
                </c:pt>
                <c:pt idx="6257">
                  <c:v>3360.0</c:v>
                </c:pt>
                <c:pt idx="6258">
                  <c:v>3361.0</c:v>
                </c:pt>
                <c:pt idx="6259">
                  <c:v>3361.0</c:v>
                </c:pt>
                <c:pt idx="6260">
                  <c:v>3362.0</c:v>
                </c:pt>
                <c:pt idx="6261">
                  <c:v>3362.0</c:v>
                </c:pt>
                <c:pt idx="6262">
                  <c:v>3362.0</c:v>
                </c:pt>
                <c:pt idx="6263">
                  <c:v>3362.0</c:v>
                </c:pt>
                <c:pt idx="6264">
                  <c:v>3362.0</c:v>
                </c:pt>
                <c:pt idx="6265">
                  <c:v>3362.0</c:v>
                </c:pt>
                <c:pt idx="6266">
                  <c:v>3363.0</c:v>
                </c:pt>
                <c:pt idx="6267">
                  <c:v>3364.0</c:v>
                </c:pt>
                <c:pt idx="6268">
                  <c:v>3364.0</c:v>
                </c:pt>
                <c:pt idx="6269">
                  <c:v>3365.0</c:v>
                </c:pt>
                <c:pt idx="6270">
                  <c:v>3365.0</c:v>
                </c:pt>
                <c:pt idx="6271">
                  <c:v>3365.0</c:v>
                </c:pt>
                <c:pt idx="6272">
                  <c:v>3366.0</c:v>
                </c:pt>
                <c:pt idx="6273">
                  <c:v>3367.0</c:v>
                </c:pt>
                <c:pt idx="6274">
                  <c:v>3368.0</c:v>
                </c:pt>
                <c:pt idx="6275">
                  <c:v>3368.0</c:v>
                </c:pt>
                <c:pt idx="6276">
                  <c:v>3369.0</c:v>
                </c:pt>
                <c:pt idx="6277">
                  <c:v>3370.0</c:v>
                </c:pt>
                <c:pt idx="6278">
                  <c:v>3370.0</c:v>
                </c:pt>
                <c:pt idx="6279">
                  <c:v>3370.0</c:v>
                </c:pt>
                <c:pt idx="6280">
                  <c:v>3371.0</c:v>
                </c:pt>
                <c:pt idx="6281">
                  <c:v>3372.0</c:v>
                </c:pt>
                <c:pt idx="6282">
                  <c:v>3372.0</c:v>
                </c:pt>
                <c:pt idx="6283">
                  <c:v>3372.0</c:v>
                </c:pt>
                <c:pt idx="6284">
                  <c:v>3372.0</c:v>
                </c:pt>
                <c:pt idx="6285">
                  <c:v>3372.0</c:v>
                </c:pt>
                <c:pt idx="6286">
                  <c:v>3372.0</c:v>
                </c:pt>
                <c:pt idx="6287">
                  <c:v>3372.0</c:v>
                </c:pt>
                <c:pt idx="6288">
                  <c:v>3372.0</c:v>
                </c:pt>
                <c:pt idx="6289">
                  <c:v>3372.0</c:v>
                </c:pt>
                <c:pt idx="6290">
                  <c:v>3372.0</c:v>
                </c:pt>
                <c:pt idx="6291">
                  <c:v>3372.0</c:v>
                </c:pt>
                <c:pt idx="6292">
                  <c:v>3372.0</c:v>
                </c:pt>
                <c:pt idx="6293">
                  <c:v>3373.0</c:v>
                </c:pt>
                <c:pt idx="6294">
                  <c:v>3373.0</c:v>
                </c:pt>
                <c:pt idx="6295">
                  <c:v>3374.0</c:v>
                </c:pt>
                <c:pt idx="6296">
                  <c:v>3375.0</c:v>
                </c:pt>
                <c:pt idx="6297">
                  <c:v>3376.0</c:v>
                </c:pt>
                <c:pt idx="6298">
                  <c:v>3376.0</c:v>
                </c:pt>
                <c:pt idx="6299">
                  <c:v>3376.0</c:v>
                </c:pt>
                <c:pt idx="6300">
                  <c:v>3376.0</c:v>
                </c:pt>
                <c:pt idx="6301">
                  <c:v>3376.0</c:v>
                </c:pt>
                <c:pt idx="6302">
                  <c:v>3376.0</c:v>
                </c:pt>
                <c:pt idx="6303">
                  <c:v>3376.0</c:v>
                </c:pt>
                <c:pt idx="6304">
                  <c:v>3376.0</c:v>
                </c:pt>
                <c:pt idx="6305">
                  <c:v>3377.0</c:v>
                </c:pt>
                <c:pt idx="6306">
                  <c:v>3378.0</c:v>
                </c:pt>
                <c:pt idx="6307">
                  <c:v>3378.0</c:v>
                </c:pt>
                <c:pt idx="6308">
                  <c:v>3378.0</c:v>
                </c:pt>
                <c:pt idx="6309">
                  <c:v>3378.0</c:v>
                </c:pt>
                <c:pt idx="6310">
                  <c:v>3379.0</c:v>
                </c:pt>
                <c:pt idx="6311">
                  <c:v>3379.0</c:v>
                </c:pt>
                <c:pt idx="6312">
                  <c:v>3379.0</c:v>
                </c:pt>
                <c:pt idx="6313">
                  <c:v>3380.0</c:v>
                </c:pt>
                <c:pt idx="6314">
                  <c:v>3380.0</c:v>
                </c:pt>
                <c:pt idx="6315">
                  <c:v>3381.0</c:v>
                </c:pt>
                <c:pt idx="6316">
                  <c:v>3382.0</c:v>
                </c:pt>
                <c:pt idx="6317">
                  <c:v>3382.0</c:v>
                </c:pt>
                <c:pt idx="6318">
                  <c:v>3383.0</c:v>
                </c:pt>
                <c:pt idx="6319">
                  <c:v>3384.0</c:v>
                </c:pt>
                <c:pt idx="6320">
                  <c:v>3385.0</c:v>
                </c:pt>
                <c:pt idx="6321">
                  <c:v>3385.0</c:v>
                </c:pt>
                <c:pt idx="6322">
                  <c:v>3386.0</c:v>
                </c:pt>
                <c:pt idx="6323">
                  <c:v>3386.0</c:v>
                </c:pt>
                <c:pt idx="6324">
                  <c:v>3387.0</c:v>
                </c:pt>
                <c:pt idx="6325">
                  <c:v>3388.0</c:v>
                </c:pt>
                <c:pt idx="6326">
                  <c:v>3389.0</c:v>
                </c:pt>
                <c:pt idx="6327">
                  <c:v>3389.0</c:v>
                </c:pt>
                <c:pt idx="6328">
                  <c:v>3389.0</c:v>
                </c:pt>
                <c:pt idx="6329">
                  <c:v>3389.0</c:v>
                </c:pt>
                <c:pt idx="6330">
                  <c:v>3390.0</c:v>
                </c:pt>
                <c:pt idx="6331">
                  <c:v>3390.0</c:v>
                </c:pt>
                <c:pt idx="6332">
                  <c:v>3391.0</c:v>
                </c:pt>
                <c:pt idx="6333">
                  <c:v>3392.0</c:v>
                </c:pt>
                <c:pt idx="6334">
                  <c:v>3392.0</c:v>
                </c:pt>
                <c:pt idx="6335">
                  <c:v>3392.0</c:v>
                </c:pt>
                <c:pt idx="6336">
                  <c:v>3393.0</c:v>
                </c:pt>
                <c:pt idx="6337">
                  <c:v>3393.0</c:v>
                </c:pt>
                <c:pt idx="6338">
                  <c:v>3393.0</c:v>
                </c:pt>
                <c:pt idx="6339">
                  <c:v>3393.0</c:v>
                </c:pt>
                <c:pt idx="6340">
                  <c:v>3393.0</c:v>
                </c:pt>
                <c:pt idx="6341">
                  <c:v>3394.0</c:v>
                </c:pt>
                <c:pt idx="6342">
                  <c:v>3394.0</c:v>
                </c:pt>
                <c:pt idx="6343">
                  <c:v>3395.0</c:v>
                </c:pt>
                <c:pt idx="6344">
                  <c:v>3395.0</c:v>
                </c:pt>
                <c:pt idx="6345">
                  <c:v>3396.0</c:v>
                </c:pt>
                <c:pt idx="6346">
                  <c:v>3397.0</c:v>
                </c:pt>
                <c:pt idx="6347">
                  <c:v>3397.0</c:v>
                </c:pt>
                <c:pt idx="6348">
                  <c:v>3397.0</c:v>
                </c:pt>
                <c:pt idx="6349">
                  <c:v>3397.0</c:v>
                </c:pt>
                <c:pt idx="6350">
                  <c:v>3398.0</c:v>
                </c:pt>
                <c:pt idx="6351">
                  <c:v>3399.0</c:v>
                </c:pt>
                <c:pt idx="6352">
                  <c:v>3399.0</c:v>
                </c:pt>
                <c:pt idx="6353">
                  <c:v>3399.0</c:v>
                </c:pt>
                <c:pt idx="6354">
                  <c:v>3399.0</c:v>
                </c:pt>
                <c:pt idx="6355">
                  <c:v>3400.0</c:v>
                </c:pt>
                <c:pt idx="6356">
                  <c:v>3400.0</c:v>
                </c:pt>
                <c:pt idx="6357">
                  <c:v>3401.0</c:v>
                </c:pt>
                <c:pt idx="6358">
                  <c:v>3401.0</c:v>
                </c:pt>
                <c:pt idx="6359">
                  <c:v>3402.0</c:v>
                </c:pt>
                <c:pt idx="6360">
                  <c:v>3402.0</c:v>
                </c:pt>
                <c:pt idx="6361">
                  <c:v>3403.0</c:v>
                </c:pt>
                <c:pt idx="6362">
                  <c:v>3404.0</c:v>
                </c:pt>
                <c:pt idx="6363">
                  <c:v>3405.0</c:v>
                </c:pt>
                <c:pt idx="6364">
                  <c:v>3405.0</c:v>
                </c:pt>
                <c:pt idx="6365">
                  <c:v>3405.0</c:v>
                </c:pt>
                <c:pt idx="6366">
                  <c:v>3405.0</c:v>
                </c:pt>
                <c:pt idx="6367">
                  <c:v>3405.0</c:v>
                </c:pt>
                <c:pt idx="6368">
                  <c:v>3406.0</c:v>
                </c:pt>
                <c:pt idx="6369">
                  <c:v>3407.0</c:v>
                </c:pt>
                <c:pt idx="6370">
                  <c:v>3408.0</c:v>
                </c:pt>
                <c:pt idx="6371">
                  <c:v>3408.0</c:v>
                </c:pt>
                <c:pt idx="6372">
                  <c:v>3408.0</c:v>
                </c:pt>
                <c:pt idx="6373">
                  <c:v>3408.0</c:v>
                </c:pt>
                <c:pt idx="6374">
                  <c:v>3408.0</c:v>
                </c:pt>
                <c:pt idx="6375">
                  <c:v>3408.0</c:v>
                </c:pt>
                <c:pt idx="6376">
                  <c:v>3408.0</c:v>
                </c:pt>
                <c:pt idx="6377">
                  <c:v>3409.0</c:v>
                </c:pt>
                <c:pt idx="6378">
                  <c:v>3410.0</c:v>
                </c:pt>
                <c:pt idx="6379">
                  <c:v>3411.0</c:v>
                </c:pt>
                <c:pt idx="6380">
                  <c:v>3412.0</c:v>
                </c:pt>
                <c:pt idx="6381">
                  <c:v>3413.0</c:v>
                </c:pt>
                <c:pt idx="6382">
                  <c:v>3414.0</c:v>
                </c:pt>
                <c:pt idx="6383">
                  <c:v>3415.0</c:v>
                </c:pt>
                <c:pt idx="6384">
                  <c:v>3416.0</c:v>
                </c:pt>
                <c:pt idx="6385">
                  <c:v>3417.0</c:v>
                </c:pt>
                <c:pt idx="6386">
                  <c:v>3418.0</c:v>
                </c:pt>
                <c:pt idx="6387">
                  <c:v>3419.0</c:v>
                </c:pt>
                <c:pt idx="6388">
                  <c:v>3420.0</c:v>
                </c:pt>
                <c:pt idx="6389">
                  <c:v>3421.0</c:v>
                </c:pt>
                <c:pt idx="6390">
                  <c:v>3422.0</c:v>
                </c:pt>
                <c:pt idx="6391">
                  <c:v>3423.0</c:v>
                </c:pt>
                <c:pt idx="6392">
                  <c:v>3424.0</c:v>
                </c:pt>
                <c:pt idx="6393">
                  <c:v>3425.0</c:v>
                </c:pt>
                <c:pt idx="6394">
                  <c:v>3426.0</c:v>
                </c:pt>
                <c:pt idx="6395">
                  <c:v>3427.0</c:v>
                </c:pt>
                <c:pt idx="6396">
                  <c:v>3427.0</c:v>
                </c:pt>
                <c:pt idx="6397">
                  <c:v>3427.0</c:v>
                </c:pt>
                <c:pt idx="6398">
                  <c:v>3427.0</c:v>
                </c:pt>
                <c:pt idx="6399">
                  <c:v>3427.0</c:v>
                </c:pt>
                <c:pt idx="6400">
                  <c:v>3428.0</c:v>
                </c:pt>
                <c:pt idx="6401">
                  <c:v>3429.0</c:v>
                </c:pt>
                <c:pt idx="6402">
                  <c:v>3430.0</c:v>
                </c:pt>
                <c:pt idx="6403">
                  <c:v>3431.0</c:v>
                </c:pt>
                <c:pt idx="6404">
                  <c:v>3431.0</c:v>
                </c:pt>
                <c:pt idx="6405">
                  <c:v>3432.0</c:v>
                </c:pt>
                <c:pt idx="6406">
                  <c:v>3433.0</c:v>
                </c:pt>
                <c:pt idx="6407">
                  <c:v>3433.0</c:v>
                </c:pt>
                <c:pt idx="6408">
                  <c:v>3433.0</c:v>
                </c:pt>
                <c:pt idx="6409">
                  <c:v>3433.0</c:v>
                </c:pt>
                <c:pt idx="6410">
                  <c:v>3434.0</c:v>
                </c:pt>
                <c:pt idx="6411">
                  <c:v>3434.0</c:v>
                </c:pt>
                <c:pt idx="6412">
                  <c:v>3434.0</c:v>
                </c:pt>
                <c:pt idx="6413">
                  <c:v>3434.0</c:v>
                </c:pt>
                <c:pt idx="6414">
                  <c:v>3434.0</c:v>
                </c:pt>
                <c:pt idx="6415">
                  <c:v>3435.0</c:v>
                </c:pt>
                <c:pt idx="6416">
                  <c:v>3435.0</c:v>
                </c:pt>
                <c:pt idx="6417">
                  <c:v>3436.0</c:v>
                </c:pt>
                <c:pt idx="6418">
                  <c:v>3436.0</c:v>
                </c:pt>
                <c:pt idx="6419">
                  <c:v>3437.0</c:v>
                </c:pt>
                <c:pt idx="6420">
                  <c:v>3438.0</c:v>
                </c:pt>
                <c:pt idx="6421">
                  <c:v>3438.0</c:v>
                </c:pt>
                <c:pt idx="6422">
                  <c:v>3438.0</c:v>
                </c:pt>
                <c:pt idx="6423">
                  <c:v>3438.0</c:v>
                </c:pt>
                <c:pt idx="6424">
                  <c:v>3438.0</c:v>
                </c:pt>
                <c:pt idx="6425">
                  <c:v>3438.0</c:v>
                </c:pt>
                <c:pt idx="6426">
                  <c:v>3438.0</c:v>
                </c:pt>
                <c:pt idx="6427">
                  <c:v>3438.0</c:v>
                </c:pt>
                <c:pt idx="6428">
                  <c:v>3438.0</c:v>
                </c:pt>
                <c:pt idx="6429">
                  <c:v>3438.0</c:v>
                </c:pt>
                <c:pt idx="6430">
                  <c:v>3438.0</c:v>
                </c:pt>
                <c:pt idx="6431">
                  <c:v>3438.0</c:v>
                </c:pt>
                <c:pt idx="6432">
                  <c:v>3438.0</c:v>
                </c:pt>
                <c:pt idx="6433">
                  <c:v>3439.0</c:v>
                </c:pt>
                <c:pt idx="6434">
                  <c:v>3439.0</c:v>
                </c:pt>
                <c:pt idx="6435">
                  <c:v>3439.0</c:v>
                </c:pt>
                <c:pt idx="6436">
                  <c:v>3439.0</c:v>
                </c:pt>
                <c:pt idx="6437">
                  <c:v>3439.0</c:v>
                </c:pt>
                <c:pt idx="6438">
                  <c:v>3439.0</c:v>
                </c:pt>
                <c:pt idx="6439">
                  <c:v>3439.0</c:v>
                </c:pt>
                <c:pt idx="6440">
                  <c:v>3440.0</c:v>
                </c:pt>
                <c:pt idx="6441">
                  <c:v>3440.0</c:v>
                </c:pt>
                <c:pt idx="6442">
                  <c:v>3440.0</c:v>
                </c:pt>
                <c:pt idx="6443">
                  <c:v>3440.0</c:v>
                </c:pt>
                <c:pt idx="6444">
                  <c:v>3440.0</c:v>
                </c:pt>
                <c:pt idx="6445">
                  <c:v>3440.0</c:v>
                </c:pt>
                <c:pt idx="6446">
                  <c:v>3440.0</c:v>
                </c:pt>
                <c:pt idx="6447">
                  <c:v>3440.0</c:v>
                </c:pt>
                <c:pt idx="6448">
                  <c:v>3440.0</c:v>
                </c:pt>
                <c:pt idx="6449">
                  <c:v>3441.0</c:v>
                </c:pt>
                <c:pt idx="6450">
                  <c:v>3442.0</c:v>
                </c:pt>
                <c:pt idx="6451">
                  <c:v>3442.0</c:v>
                </c:pt>
                <c:pt idx="6452">
                  <c:v>3442.0</c:v>
                </c:pt>
                <c:pt idx="6453">
                  <c:v>3443.0</c:v>
                </c:pt>
                <c:pt idx="6454">
                  <c:v>3443.0</c:v>
                </c:pt>
                <c:pt idx="6455">
                  <c:v>3443.0</c:v>
                </c:pt>
                <c:pt idx="6456">
                  <c:v>3444.0</c:v>
                </c:pt>
                <c:pt idx="6457">
                  <c:v>3445.0</c:v>
                </c:pt>
                <c:pt idx="6458">
                  <c:v>3445.0</c:v>
                </c:pt>
                <c:pt idx="6459">
                  <c:v>3445.0</c:v>
                </c:pt>
                <c:pt idx="6460">
                  <c:v>3446.0</c:v>
                </c:pt>
                <c:pt idx="6461">
                  <c:v>3447.0</c:v>
                </c:pt>
                <c:pt idx="6462">
                  <c:v>3447.0</c:v>
                </c:pt>
                <c:pt idx="6463">
                  <c:v>3448.0</c:v>
                </c:pt>
                <c:pt idx="6464">
                  <c:v>3449.0</c:v>
                </c:pt>
                <c:pt idx="6465">
                  <c:v>3450.0</c:v>
                </c:pt>
                <c:pt idx="6466">
                  <c:v>3450.0</c:v>
                </c:pt>
                <c:pt idx="6467">
                  <c:v>3450.0</c:v>
                </c:pt>
                <c:pt idx="6468">
                  <c:v>3450.0</c:v>
                </c:pt>
                <c:pt idx="6469">
                  <c:v>3450.0</c:v>
                </c:pt>
                <c:pt idx="6470">
                  <c:v>3451.0</c:v>
                </c:pt>
                <c:pt idx="6471">
                  <c:v>3451.0</c:v>
                </c:pt>
                <c:pt idx="6472">
                  <c:v>3452.0</c:v>
                </c:pt>
                <c:pt idx="6473">
                  <c:v>3453.0</c:v>
                </c:pt>
                <c:pt idx="6474">
                  <c:v>3454.0</c:v>
                </c:pt>
                <c:pt idx="6475">
                  <c:v>3454.0</c:v>
                </c:pt>
                <c:pt idx="6476">
                  <c:v>3454.0</c:v>
                </c:pt>
                <c:pt idx="6477">
                  <c:v>3455.0</c:v>
                </c:pt>
                <c:pt idx="6478">
                  <c:v>3455.0</c:v>
                </c:pt>
                <c:pt idx="6479">
                  <c:v>3455.0</c:v>
                </c:pt>
                <c:pt idx="6480">
                  <c:v>3455.0</c:v>
                </c:pt>
                <c:pt idx="6481">
                  <c:v>3455.0</c:v>
                </c:pt>
                <c:pt idx="6482">
                  <c:v>3455.0</c:v>
                </c:pt>
                <c:pt idx="6483">
                  <c:v>3455.0</c:v>
                </c:pt>
                <c:pt idx="6484">
                  <c:v>3455.0</c:v>
                </c:pt>
                <c:pt idx="6485">
                  <c:v>3455.0</c:v>
                </c:pt>
                <c:pt idx="6486">
                  <c:v>3455.0</c:v>
                </c:pt>
                <c:pt idx="6487">
                  <c:v>3456.0</c:v>
                </c:pt>
                <c:pt idx="6488">
                  <c:v>3456.0</c:v>
                </c:pt>
                <c:pt idx="6489">
                  <c:v>3456.0</c:v>
                </c:pt>
                <c:pt idx="6490">
                  <c:v>3457.0</c:v>
                </c:pt>
                <c:pt idx="6491">
                  <c:v>3457.0</c:v>
                </c:pt>
                <c:pt idx="6492">
                  <c:v>3457.0</c:v>
                </c:pt>
                <c:pt idx="6493">
                  <c:v>3458.0</c:v>
                </c:pt>
                <c:pt idx="6494">
                  <c:v>3459.0</c:v>
                </c:pt>
                <c:pt idx="6495">
                  <c:v>3460.0</c:v>
                </c:pt>
                <c:pt idx="6496">
                  <c:v>3461.0</c:v>
                </c:pt>
                <c:pt idx="6497">
                  <c:v>3462.0</c:v>
                </c:pt>
                <c:pt idx="6498">
                  <c:v>3463.0</c:v>
                </c:pt>
                <c:pt idx="6499">
                  <c:v>3463.0</c:v>
                </c:pt>
                <c:pt idx="6500">
                  <c:v>3463.0</c:v>
                </c:pt>
                <c:pt idx="6501">
                  <c:v>3464.0</c:v>
                </c:pt>
                <c:pt idx="6502">
                  <c:v>3465.0</c:v>
                </c:pt>
                <c:pt idx="6503">
                  <c:v>3465.0</c:v>
                </c:pt>
                <c:pt idx="6504">
                  <c:v>3466.0</c:v>
                </c:pt>
                <c:pt idx="6505">
                  <c:v>3466.0</c:v>
                </c:pt>
                <c:pt idx="6506">
                  <c:v>3467.0</c:v>
                </c:pt>
                <c:pt idx="6507">
                  <c:v>3468.0</c:v>
                </c:pt>
                <c:pt idx="6508">
                  <c:v>3469.0</c:v>
                </c:pt>
                <c:pt idx="6509">
                  <c:v>3470.0</c:v>
                </c:pt>
                <c:pt idx="6510">
                  <c:v>3470.0</c:v>
                </c:pt>
                <c:pt idx="6511">
                  <c:v>3471.0</c:v>
                </c:pt>
                <c:pt idx="6512">
                  <c:v>3472.0</c:v>
                </c:pt>
                <c:pt idx="6513">
                  <c:v>3473.0</c:v>
                </c:pt>
                <c:pt idx="6514">
                  <c:v>3473.0</c:v>
                </c:pt>
                <c:pt idx="6515">
                  <c:v>3473.0</c:v>
                </c:pt>
                <c:pt idx="6516">
                  <c:v>3473.0</c:v>
                </c:pt>
                <c:pt idx="6517">
                  <c:v>3474.0</c:v>
                </c:pt>
                <c:pt idx="6518">
                  <c:v>3475.0</c:v>
                </c:pt>
                <c:pt idx="6519">
                  <c:v>3475.0</c:v>
                </c:pt>
                <c:pt idx="6520">
                  <c:v>3475.0</c:v>
                </c:pt>
                <c:pt idx="6521">
                  <c:v>3476.0</c:v>
                </c:pt>
                <c:pt idx="6522">
                  <c:v>3476.0</c:v>
                </c:pt>
                <c:pt idx="6523">
                  <c:v>3476.0</c:v>
                </c:pt>
                <c:pt idx="6524">
                  <c:v>3477.0</c:v>
                </c:pt>
                <c:pt idx="6525">
                  <c:v>3477.0</c:v>
                </c:pt>
                <c:pt idx="6526">
                  <c:v>3478.0</c:v>
                </c:pt>
                <c:pt idx="6527">
                  <c:v>3479.0</c:v>
                </c:pt>
                <c:pt idx="6528">
                  <c:v>3479.0</c:v>
                </c:pt>
                <c:pt idx="6529">
                  <c:v>3479.0</c:v>
                </c:pt>
                <c:pt idx="6530">
                  <c:v>3479.0</c:v>
                </c:pt>
                <c:pt idx="6531">
                  <c:v>3479.0</c:v>
                </c:pt>
                <c:pt idx="6532">
                  <c:v>3480.0</c:v>
                </c:pt>
                <c:pt idx="6533">
                  <c:v>3480.0</c:v>
                </c:pt>
                <c:pt idx="6534">
                  <c:v>3481.0</c:v>
                </c:pt>
                <c:pt idx="6535">
                  <c:v>3481.0</c:v>
                </c:pt>
                <c:pt idx="6536">
                  <c:v>3481.0</c:v>
                </c:pt>
                <c:pt idx="6537">
                  <c:v>3481.0</c:v>
                </c:pt>
                <c:pt idx="6538">
                  <c:v>3481.0</c:v>
                </c:pt>
                <c:pt idx="6539">
                  <c:v>3482.0</c:v>
                </c:pt>
                <c:pt idx="6540">
                  <c:v>3483.0</c:v>
                </c:pt>
                <c:pt idx="6541">
                  <c:v>3484.0</c:v>
                </c:pt>
                <c:pt idx="6542">
                  <c:v>3485.0</c:v>
                </c:pt>
                <c:pt idx="6543">
                  <c:v>3485.0</c:v>
                </c:pt>
                <c:pt idx="6544">
                  <c:v>3485.0</c:v>
                </c:pt>
                <c:pt idx="6545">
                  <c:v>3486.0</c:v>
                </c:pt>
                <c:pt idx="6546">
                  <c:v>3486.0</c:v>
                </c:pt>
                <c:pt idx="6547">
                  <c:v>3487.0</c:v>
                </c:pt>
                <c:pt idx="6548">
                  <c:v>3487.0</c:v>
                </c:pt>
                <c:pt idx="6549">
                  <c:v>3488.0</c:v>
                </c:pt>
                <c:pt idx="6550">
                  <c:v>3488.0</c:v>
                </c:pt>
                <c:pt idx="6551">
                  <c:v>3489.0</c:v>
                </c:pt>
                <c:pt idx="6552">
                  <c:v>3490.0</c:v>
                </c:pt>
                <c:pt idx="6553">
                  <c:v>3491.0</c:v>
                </c:pt>
                <c:pt idx="6554">
                  <c:v>3492.0</c:v>
                </c:pt>
                <c:pt idx="6555">
                  <c:v>3493.0</c:v>
                </c:pt>
                <c:pt idx="6556">
                  <c:v>3494.0</c:v>
                </c:pt>
                <c:pt idx="6557">
                  <c:v>3495.0</c:v>
                </c:pt>
                <c:pt idx="6558">
                  <c:v>3495.0</c:v>
                </c:pt>
                <c:pt idx="6559">
                  <c:v>3495.0</c:v>
                </c:pt>
                <c:pt idx="6560">
                  <c:v>3495.0</c:v>
                </c:pt>
                <c:pt idx="6561">
                  <c:v>3495.0</c:v>
                </c:pt>
                <c:pt idx="6562">
                  <c:v>3496.0</c:v>
                </c:pt>
                <c:pt idx="6563">
                  <c:v>3497.0</c:v>
                </c:pt>
                <c:pt idx="6564">
                  <c:v>3498.0</c:v>
                </c:pt>
                <c:pt idx="6565">
                  <c:v>3499.0</c:v>
                </c:pt>
                <c:pt idx="6566">
                  <c:v>3499.0</c:v>
                </c:pt>
                <c:pt idx="6567">
                  <c:v>3500.0</c:v>
                </c:pt>
                <c:pt idx="6568">
                  <c:v>3501.0</c:v>
                </c:pt>
                <c:pt idx="6569">
                  <c:v>3501.0</c:v>
                </c:pt>
                <c:pt idx="6570">
                  <c:v>3502.0</c:v>
                </c:pt>
                <c:pt idx="6571">
                  <c:v>3503.0</c:v>
                </c:pt>
                <c:pt idx="6572">
                  <c:v>3504.0</c:v>
                </c:pt>
                <c:pt idx="6573">
                  <c:v>3505.0</c:v>
                </c:pt>
                <c:pt idx="6574">
                  <c:v>3506.0</c:v>
                </c:pt>
                <c:pt idx="6575">
                  <c:v>3507.0</c:v>
                </c:pt>
                <c:pt idx="6576">
                  <c:v>3508.0</c:v>
                </c:pt>
                <c:pt idx="6577">
                  <c:v>3508.0</c:v>
                </c:pt>
                <c:pt idx="6578">
                  <c:v>3509.0</c:v>
                </c:pt>
                <c:pt idx="6579">
                  <c:v>3510.0</c:v>
                </c:pt>
                <c:pt idx="6580">
                  <c:v>3511.0</c:v>
                </c:pt>
                <c:pt idx="6581">
                  <c:v>3512.0</c:v>
                </c:pt>
                <c:pt idx="6582">
                  <c:v>3513.0</c:v>
                </c:pt>
                <c:pt idx="6583">
                  <c:v>3514.0</c:v>
                </c:pt>
                <c:pt idx="6584">
                  <c:v>3515.0</c:v>
                </c:pt>
                <c:pt idx="6585">
                  <c:v>3516.0</c:v>
                </c:pt>
                <c:pt idx="6586">
                  <c:v>3516.0</c:v>
                </c:pt>
                <c:pt idx="6587">
                  <c:v>3517.0</c:v>
                </c:pt>
                <c:pt idx="6588">
                  <c:v>3518.0</c:v>
                </c:pt>
                <c:pt idx="6589">
                  <c:v>3519.0</c:v>
                </c:pt>
                <c:pt idx="6590">
                  <c:v>3520.0</c:v>
                </c:pt>
                <c:pt idx="6591">
                  <c:v>3521.0</c:v>
                </c:pt>
                <c:pt idx="6592">
                  <c:v>3522.0</c:v>
                </c:pt>
                <c:pt idx="6593">
                  <c:v>3523.0</c:v>
                </c:pt>
                <c:pt idx="6594">
                  <c:v>3524.0</c:v>
                </c:pt>
                <c:pt idx="6595">
                  <c:v>3525.0</c:v>
                </c:pt>
                <c:pt idx="6596">
                  <c:v>3526.0</c:v>
                </c:pt>
                <c:pt idx="6597">
                  <c:v>3527.0</c:v>
                </c:pt>
                <c:pt idx="6598">
                  <c:v>3527.0</c:v>
                </c:pt>
                <c:pt idx="6599">
                  <c:v>3528.0</c:v>
                </c:pt>
                <c:pt idx="6600">
                  <c:v>3529.0</c:v>
                </c:pt>
                <c:pt idx="6601">
                  <c:v>3530.0</c:v>
                </c:pt>
                <c:pt idx="6602">
                  <c:v>3531.0</c:v>
                </c:pt>
                <c:pt idx="6603">
                  <c:v>3531.0</c:v>
                </c:pt>
                <c:pt idx="6604">
                  <c:v>3532.0</c:v>
                </c:pt>
                <c:pt idx="6605">
                  <c:v>3533.0</c:v>
                </c:pt>
                <c:pt idx="6606">
                  <c:v>3533.0</c:v>
                </c:pt>
                <c:pt idx="6607">
                  <c:v>3534.0</c:v>
                </c:pt>
                <c:pt idx="6608">
                  <c:v>3534.0</c:v>
                </c:pt>
                <c:pt idx="6609">
                  <c:v>3535.0</c:v>
                </c:pt>
                <c:pt idx="6610">
                  <c:v>3536.0</c:v>
                </c:pt>
                <c:pt idx="6611">
                  <c:v>3537.0</c:v>
                </c:pt>
                <c:pt idx="6612">
                  <c:v>3538.0</c:v>
                </c:pt>
                <c:pt idx="6613">
                  <c:v>3538.0</c:v>
                </c:pt>
                <c:pt idx="6614">
                  <c:v>3538.0</c:v>
                </c:pt>
                <c:pt idx="6615">
                  <c:v>3538.0</c:v>
                </c:pt>
                <c:pt idx="6616">
                  <c:v>3539.0</c:v>
                </c:pt>
                <c:pt idx="6617">
                  <c:v>3540.0</c:v>
                </c:pt>
                <c:pt idx="6618">
                  <c:v>3540.0</c:v>
                </c:pt>
                <c:pt idx="6619">
                  <c:v>3540.0</c:v>
                </c:pt>
                <c:pt idx="6620">
                  <c:v>3540.0</c:v>
                </c:pt>
                <c:pt idx="6621">
                  <c:v>3541.0</c:v>
                </c:pt>
                <c:pt idx="6622">
                  <c:v>3542.0</c:v>
                </c:pt>
                <c:pt idx="6623">
                  <c:v>3543.0</c:v>
                </c:pt>
                <c:pt idx="6624">
                  <c:v>3543.0</c:v>
                </c:pt>
                <c:pt idx="6625">
                  <c:v>3544.0</c:v>
                </c:pt>
                <c:pt idx="6626">
                  <c:v>3545.0</c:v>
                </c:pt>
                <c:pt idx="6627">
                  <c:v>3546.0</c:v>
                </c:pt>
                <c:pt idx="6628">
                  <c:v>3546.0</c:v>
                </c:pt>
                <c:pt idx="6629">
                  <c:v>3546.0</c:v>
                </c:pt>
                <c:pt idx="6630">
                  <c:v>3546.0</c:v>
                </c:pt>
                <c:pt idx="6631">
                  <c:v>3546.0</c:v>
                </c:pt>
                <c:pt idx="6632">
                  <c:v>3546.0</c:v>
                </c:pt>
                <c:pt idx="6633">
                  <c:v>3546.0</c:v>
                </c:pt>
                <c:pt idx="6634">
                  <c:v>3546.0</c:v>
                </c:pt>
                <c:pt idx="6635">
                  <c:v>3546.0</c:v>
                </c:pt>
                <c:pt idx="6636">
                  <c:v>3546.0</c:v>
                </c:pt>
                <c:pt idx="6637">
                  <c:v>3546.0</c:v>
                </c:pt>
                <c:pt idx="6638">
                  <c:v>3547.0</c:v>
                </c:pt>
                <c:pt idx="6639">
                  <c:v>3548.0</c:v>
                </c:pt>
                <c:pt idx="6640">
                  <c:v>3548.0</c:v>
                </c:pt>
                <c:pt idx="6641">
                  <c:v>3549.0</c:v>
                </c:pt>
                <c:pt idx="6642">
                  <c:v>3550.0</c:v>
                </c:pt>
                <c:pt idx="6643">
                  <c:v>3550.0</c:v>
                </c:pt>
                <c:pt idx="6644">
                  <c:v>3551.0</c:v>
                </c:pt>
                <c:pt idx="6645">
                  <c:v>3551.0</c:v>
                </c:pt>
                <c:pt idx="6646">
                  <c:v>3551.0</c:v>
                </c:pt>
                <c:pt idx="6647">
                  <c:v>3552.0</c:v>
                </c:pt>
                <c:pt idx="6648">
                  <c:v>3552.0</c:v>
                </c:pt>
                <c:pt idx="6649">
                  <c:v>3553.0</c:v>
                </c:pt>
                <c:pt idx="6650">
                  <c:v>3553.0</c:v>
                </c:pt>
                <c:pt idx="6651">
                  <c:v>3554.0</c:v>
                </c:pt>
                <c:pt idx="6652">
                  <c:v>3554.0</c:v>
                </c:pt>
                <c:pt idx="6653">
                  <c:v>3554.0</c:v>
                </c:pt>
                <c:pt idx="6654">
                  <c:v>3554.0</c:v>
                </c:pt>
                <c:pt idx="6655">
                  <c:v>3554.0</c:v>
                </c:pt>
                <c:pt idx="6656">
                  <c:v>3555.0</c:v>
                </c:pt>
                <c:pt idx="6657">
                  <c:v>3555.0</c:v>
                </c:pt>
                <c:pt idx="6658">
                  <c:v>3555.0</c:v>
                </c:pt>
                <c:pt idx="6659">
                  <c:v>3555.0</c:v>
                </c:pt>
                <c:pt idx="6660">
                  <c:v>3555.0</c:v>
                </c:pt>
                <c:pt idx="6661">
                  <c:v>3555.0</c:v>
                </c:pt>
                <c:pt idx="6662">
                  <c:v>3556.0</c:v>
                </c:pt>
                <c:pt idx="6663">
                  <c:v>3557.0</c:v>
                </c:pt>
                <c:pt idx="6664">
                  <c:v>3557.0</c:v>
                </c:pt>
                <c:pt idx="6665">
                  <c:v>3557.0</c:v>
                </c:pt>
                <c:pt idx="6666">
                  <c:v>3557.0</c:v>
                </c:pt>
                <c:pt idx="6667">
                  <c:v>3557.0</c:v>
                </c:pt>
                <c:pt idx="6668">
                  <c:v>3558.0</c:v>
                </c:pt>
                <c:pt idx="6669">
                  <c:v>3559.0</c:v>
                </c:pt>
                <c:pt idx="6670">
                  <c:v>3560.0</c:v>
                </c:pt>
                <c:pt idx="6671">
                  <c:v>3561.0</c:v>
                </c:pt>
                <c:pt idx="6672">
                  <c:v>3562.0</c:v>
                </c:pt>
                <c:pt idx="6673">
                  <c:v>3563.0</c:v>
                </c:pt>
                <c:pt idx="6674">
                  <c:v>3564.0</c:v>
                </c:pt>
                <c:pt idx="6675">
                  <c:v>3565.0</c:v>
                </c:pt>
                <c:pt idx="6676">
                  <c:v>3565.0</c:v>
                </c:pt>
                <c:pt idx="6677">
                  <c:v>3566.0</c:v>
                </c:pt>
                <c:pt idx="6678">
                  <c:v>3567.0</c:v>
                </c:pt>
                <c:pt idx="6679">
                  <c:v>3568.0</c:v>
                </c:pt>
                <c:pt idx="6680">
                  <c:v>3569.0</c:v>
                </c:pt>
                <c:pt idx="6681">
                  <c:v>3570.0</c:v>
                </c:pt>
                <c:pt idx="6682">
                  <c:v>3571.0</c:v>
                </c:pt>
                <c:pt idx="6683">
                  <c:v>3572.0</c:v>
                </c:pt>
                <c:pt idx="6684">
                  <c:v>3573.0</c:v>
                </c:pt>
                <c:pt idx="6685">
                  <c:v>3574.0</c:v>
                </c:pt>
                <c:pt idx="6686">
                  <c:v>3575.0</c:v>
                </c:pt>
                <c:pt idx="6687">
                  <c:v>3576.0</c:v>
                </c:pt>
                <c:pt idx="6688">
                  <c:v>3577.0</c:v>
                </c:pt>
                <c:pt idx="6689">
                  <c:v>3578.0</c:v>
                </c:pt>
                <c:pt idx="6690">
                  <c:v>3579.0</c:v>
                </c:pt>
                <c:pt idx="6691">
                  <c:v>3579.0</c:v>
                </c:pt>
                <c:pt idx="6692">
                  <c:v>3579.0</c:v>
                </c:pt>
                <c:pt idx="6693">
                  <c:v>3580.0</c:v>
                </c:pt>
                <c:pt idx="6694">
                  <c:v>3580.0</c:v>
                </c:pt>
                <c:pt idx="6695">
                  <c:v>3580.0</c:v>
                </c:pt>
                <c:pt idx="6696">
                  <c:v>3581.0</c:v>
                </c:pt>
                <c:pt idx="6697">
                  <c:v>3581.0</c:v>
                </c:pt>
                <c:pt idx="6698">
                  <c:v>3581.0</c:v>
                </c:pt>
                <c:pt idx="6699">
                  <c:v>3582.0</c:v>
                </c:pt>
                <c:pt idx="6700">
                  <c:v>3582.0</c:v>
                </c:pt>
                <c:pt idx="6701">
                  <c:v>3582.0</c:v>
                </c:pt>
                <c:pt idx="6702">
                  <c:v>3582.0</c:v>
                </c:pt>
                <c:pt idx="6703">
                  <c:v>3583.0</c:v>
                </c:pt>
                <c:pt idx="6704">
                  <c:v>3583.0</c:v>
                </c:pt>
                <c:pt idx="6705">
                  <c:v>3583.0</c:v>
                </c:pt>
                <c:pt idx="6706">
                  <c:v>3583.0</c:v>
                </c:pt>
                <c:pt idx="6707">
                  <c:v>3584.0</c:v>
                </c:pt>
                <c:pt idx="6708">
                  <c:v>3585.0</c:v>
                </c:pt>
                <c:pt idx="6709">
                  <c:v>3585.0</c:v>
                </c:pt>
                <c:pt idx="6710">
                  <c:v>3585.0</c:v>
                </c:pt>
                <c:pt idx="6711">
                  <c:v>3585.0</c:v>
                </c:pt>
                <c:pt idx="6712">
                  <c:v>3585.0</c:v>
                </c:pt>
                <c:pt idx="6713">
                  <c:v>3586.0</c:v>
                </c:pt>
                <c:pt idx="6714">
                  <c:v>3587.0</c:v>
                </c:pt>
                <c:pt idx="6715">
                  <c:v>3587.0</c:v>
                </c:pt>
                <c:pt idx="6716">
                  <c:v>3588.0</c:v>
                </c:pt>
                <c:pt idx="6717">
                  <c:v>3589.0</c:v>
                </c:pt>
                <c:pt idx="6718">
                  <c:v>3590.0</c:v>
                </c:pt>
                <c:pt idx="6719">
                  <c:v>3590.0</c:v>
                </c:pt>
                <c:pt idx="6720">
                  <c:v>3590.0</c:v>
                </c:pt>
                <c:pt idx="6721">
                  <c:v>3590.0</c:v>
                </c:pt>
                <c:pt idx="6722">
                  <c:v>3590.0</c:v>
                </c:pt>
                <c:pt idx="6723">
                  <c:v>3591.0</c:v>
                </c:pt>
                <c:pt idx="6724">
                  <c:v>3591.0</c:v>
                </c:pt>
                <c:pt idx="6725">
                  <c:v>3591.0</c:v>
                </c:pt>
                <c:pt idx="6726">
                  <c:v>3591.0</c:v>
                </c:pt>
                <c:pt idx="6727">
                  <c:v>3591.0</c:v>
                </c:pt>
                <c:pt idx="6728">
                  <c:v>3591.0</c:v>
                </c:pt>
                <c:pt idx="6729">
                  <c:v>3591.0</c:v>
                </c:pt>
                <c:pt idx="6730">
                  <c:v>3592.0</c:v>
                </c:pt>
                <c:pt idx="6731">
                  <c:v>3592.0</c:v>
                </c:pt>
                <c:pt idx="6732">
                  <c:v>3592.0</c:v>
                </c:pt>
                <c:pt idx="6733">
                  <c:v>3592.0</c:v>
                </c:pt>
                <c:pt idx="6734">
                  <c:v>3592.0</c:v>
                </c:pt>
                <c:pt idx="6735">
                  <c:v>3592.0</c:v>
                </c:pt>
                <c:pt idx="6736">
                  <c:v>3592.0</c:v>
                </c:pt>
                <c:pt idx="6737">
                  <c:v>3592.0</c:v>
                </c:pt>
                <c:pt idx="6738">
                  <c:v>3592.0</c:v>
                </c:pt>
                <c:pt idx="6739">
                  <c:v>3592.0</c:v>
                </c:pt>
                <c:pt idx="6740">
                  <c:v>3593.0</c:v>
                </c:pt>
                <c:pt idx="6741">
                  <c:v>3594.0</c:v>
                </c:pt>
                <c:pt idx="6742">
                  <c:v>3595.0</c:v>
                </c:pt>
                <c:pt idx="6743">
                  <c:v>3595.0</c:v>
                </c:pt>
                <c:pt idx="6744">
                  <c:v>3596.0</c:v>
                </c:pt>
                <c:pt idx="6745">
                  <c:v>3596.0</c:v>
                </c:pt>
                <c:pt idx="6746">
                  <c:v>3596.0</c:v>
                </c:pt>
                <c:pt idx="6747">
                  <c:v>3596.0</c:v>
                </c:pt>
                <c:pt idx="6748">
                  <c:v>3596.0</c:v>
                </c:pt>
                <c:pt idx="6749">
                  <c:v>3597.0</c:v>
                </c:pt>
                <c:pt idx="6750">
                  <c:v>3597.0</c:v>
                </c:pt>
                <c:pt idx="6751">
                  <c:v>3598.0</c:v>
                </c:pt>
                <c:pt idx="6752">
                  <c:v>3599.0</c:v>
                </c:pt>
                <c:pt idx="6753">
                  <c:v>3600.0</c:v>
                </c:pt>
                <c:pt idx="6754">
                  <c:v>3600.0</c:v>
                </c:pt>
                <c:pt idx="6755">
                  <c:v>3601.0</c:v>
                </c:pt>
                <c:pt idx="6756">
                  <c:v>3601.0</c:v>
                </c:pt>
                <c:pt idx="6757">
                  <c:v>3602.0</c:v>
                </c:pt>
                <c:pt idx="6758">
                  <c:v>3602.0</c:v>
                </c:pt>
                <c:pt idx="6759">
                  <c:v>3602.0</c:v>
                </c:pt>
                <c:pt idx="6760">
                  <c:v>3602.0</c:v>
                </c:pt>
                <c:pt idx="6761">
                  <c:v>3602.0</c:v>
                </c:pt>
                <c:pt idx="6762">
                  <c:v>3602.0</c:v>
                </c:pt>
                <c:pt idx="6763">
                  <c:v>3602.0</c:v>
                </c:pt>
                <c:pt idx="6764">
                  <c:v>3603.0</c:v>
                </c:pt>
                <c:pt idx="6765">
                  <c:v>3604.0</c:v>
                </c:pt>
                <c:pt idx="6766">
                  <c:v>3605.0</c:v>
                </c:pt>
                <c:pt idx="6767">
                  <c:v>3606.0</c:v>
                </c:pt>
                <c:pt idx="6768">
                  <c:v>3606.0</c:v>
                </c:pt>
                <c:pt idx="6769">
                  <c:v>3606.0</c:v>
                </c:pt>
                <c:pt idx="6770">
                  <c:v>3606.0</c:v>
                </c:pt>
                <c:pt idx="6771">
                  <c:v>3606.0</c:v>
                </c:pt>
                <c:pt idx="6772">
                  <c:v>3606.0</c:v>
                </c:pt>
                <c:pt idx="6773">
                  <c:v>3606.0</c:v>
                </c:pt>
                <c:pt idx="6774">
                  <c:v>3606.0</c:v>
                </c:pt>
                <c:pt idx="6775">
                  <c:v>3606.0</c:v>
                </c:pt>
                <c:pt idx="6776">
                  <c:v>3607.0</c:v>
                </c:pt>
                <c:pt idx="6777">
                  <c:v>3608.0</c:v>
                </c:pt>
                <c:pt idx="6778">
                  <c:v>3609.0</c:v>
                </c:pt>
                <c:pt idx="6779">
                  <c:v>3610.0</c:v>
                </c:pt>
                <c:pt idx="6780">
                  <c:v>3611.0</c:v>
                </c:pt>
                <c:pt idx="6781">
                  <c:v>3612.0</c:v>
                </c:pt>
                <c:pt idx="6782">
                  <c:v>3613.0</c:v>
                </c:pt>
                <c:pt idx="6783">
                  <c:v>3613.0</c:v>
                </c:pt>
                <c:pt idx="6784">
                  <c:v>3613.0</c:v>
                </c:pt>
                <c:pt idx="6785">
                  <c:v>3613.0</c:v>
                </c:pt>
                <c:pt idx="6786">
                  <c:v>3613.0</c:v>
                </c:pt>
                <c:pt idx="6787">
                  <c:v>3614.0</c:v>
                </c:pt>
                <c:pt idx="6788">
                  <c:v>3614.0</c:v>
                </c:pt>
                <c:pt idx="6789">
                  <c:v>3615.0</c:v>
                </c:pt>
                <c:pt idx="6790">
                  <c:v>3616.0</c:v>
                </c:pt>
                <c:pt idx="6791">
                  <c:v>3616.0</c:v>
                </c:pt>
                <c:pt idx="6792">
                  <c:v>3617.0</c:v>
                </c:pt>
                <c:pt idx="6793">
                  <c:v>3617.0</c:v>
                </c:pt>
                <c:pt idx="6794">
                  <c:v>3617.0</c:v>
                </c:pt>
                <c:pt idx="6795">
                  <c:v>3617.0</c:v>
                </c:pt>
                <c:pt idx="6796">
                  <c:v>3617.0</c:v>
                </c:pt>
                <c:pt idx="6797">
                  <c:v>3617.0</c:v>
                </c:pt>
                <c:pt idx="6798">
                  <c:v>3617.0</c:v>
                </c:pt>
                <c:pt idx="6799">
                  <c:v>3617.0</c:v>
                </c:pt>
                <c:pt idx="6800">
                  <c:v>3617.0</c:v>
                </c:pt>
                <c:pt idx="6801">
                  <c:v>3617.0</c:v>
                </c:pt>
                <c:pt idx="6802">
                  <c:v>3617.0</c:v>
                </c:pt>
                <c:pt idx="6803">
                  <c:v>3618.0</c:v>
                </c:pt>
                <c:pt idx="6804">
                  <c:v>3619.0</c:v>
                </c:pt>
                <c:pt idx="6805">
                  <c:v>3620.0</c:v>
                </c:pt>
                <c:pt idx="6806">
                  <c:v>3620.0</c:v>
                </c:pt>
                <c:pt idx="6807">
                  <c:v>3621.0</c:v>
                </c:pt>
                <c:pt idx="6808">
                  <c:v>3621.0</c:v>
                </c:pt>
                <c:pt idx="6809">
                  <c:v>3622.0</c:v>
                </c:pt>
                <c:pt idx="6810">
                  <c:v>3622.0</c:v>
                </c:pt>
                <c:pt idx="6811">
                  <c:v>3623.0</c:v>
                </c:pt>
                <c:pt idx="6812">
                  <c:v>3623.0</c:v>
                </c:pt>
                <c:pt idx="6813">
                  <c:v>3623.0</c:v>
                </c:pt>
                <c:pt idx="6814">
                  <c:v>3624.0</c:v>
                </c:pt>
                <c:pt idx="6815">
                  <c:v>3625.0</c:v>
                </c:pt>
                <c:pt idx="6816">
                  <c:v>3626.0</c:v>
                </c:pt>
                <c:pt idx="6817">
                  <c:v>3627.0</c:v>
                </c:pt>
                <c:pt idx="6818">
                  <c:v>3627.0</c:v>
                </c:pt>
                <c:pt idx="6819">
                  <c:v>3627.0</c:v>
                </c:pt>
                <c:pt idx="6820">
                  <c:v>3627.0</c:v>
                </c:pt>
                <c:pt idx="6821">
                  <c:v>3628.0</c:v>
                </c:pt>
                <c:pt idx="6822">
                  <c:v>3628.0</c:v>
                </c:pt>
                <c:pt idx="6823">
                  <c:v>3629.0</c:v>
                </c:pt>
                <c:pt idx="6824">
                  <c:v>3629.0</c:v>
                </c:pt>
                <c:pt idx="6825">
                  <c:v>3629.0</c:v>
                </c:pt>
                <c:pt idx="6826">
                  <c:v>3629.0</c:v>
                </c:pt>
                <c:pt idx="6827">
                  <c:v>3629.0</c:v>
                </c:pt>
                <c:pt idx="6828">
                  <c:v>3629.0</c:v>
                </c:pt>
                <c:pt idx="6829">
                  <c:v>3629.0</c:v>
                </c:pt>
                <c:pt idx="6830">
                  <c:v>3629.0</c:v>
                </c:pt>
                <c:pt idx="6831">
                  <c:v>3629.0</c:v>
                </c:pt>
                <c:pt idx="6832">
                  <c:v>3630.0</c:v>
                </c:pt>
                <c:pt idx="6833">
                  <c:v>3631.0</c:v>
                </c:pt>
                <c:pt idx="6834">
                  <c:v>3631.0</c:v>
                </c:pt>
                <c:pt idx="6835">
                  <c:v>3631.0</c:v>
                </c:pt>
                <c:pt idx="6836">
                  <c:v>3631.0</c:v>
                </c:pt>
                <c:pt idx="6837">
                  <c:v>3631.0</c:v>
                </c:pt>
                <c:pt idx="6838">
                  <c:v>3632.0</c:v>
                </c:pt>
                <c:pt idx="6839">
                  <c:v>3633.0</c:v>
                </c:pt>
                <c:pt idx="6840">
                  <c:v>3633.0</c:v>
                </c:pt>
                <c:pt idx="6841">
                  <c:v>3634.0</c:v>
                </c:pt>
                <c:pt idx="6842">
                  <c:v>3635.0</c:v>
                </c:pt>
                <c:pt idx="6843">
                  <c:v>3635.0</c:v>
                </c:pt>
                <c:pt idx="6844">
                  <c:v>3635.0</c:v>
                </c:pt>
                <c:pt idx="6845">
                  <c:v>3635.0</c:v>
                </c:pt>
                <c:pt idx="6846">
                  <c:v>3635.0</c:v>
                </c:pt>
                <c:pt idx="6847">
                  <c:v>3636.0</c:v>
                </c:pt>
                <c:pt idx="6848">
                  <c:v>3637.0</c:v>
                </c:pt>
                <c:pt idx="6849">
                  <c:v>3638.0</c:v>
                </c:pt>
                <c:pt idx="6850">
                  <c:v>3639.0</c:v>
                </c:pt>
                <c:pt idx="6851">
                  <c:v>3640.0</c:v>
                </c:pt>
                <c:pt idx="6852">
                  <c:v>3640.0</c:v>
                </c:pt>
                <c:pt idx="6853">
                  <c:v>3640.0</c:v>
                </c:pt>
                <c:pt idx="6854">
                  <c:v>3640.0</c:v>
                </c:pt>
                <c:pt idx="6855">
                  <c:v>3640.0</c:v>
                </c:pt>
                <c:pt idx="6856">
                  <c:v>3640.0</c:v>
                </c:pt>
                <c:pt idx="6857">
                  <c:v>3641.0</c:v>
                </c:pt>
                <c:pt idx="6858">
                  <c:v>3642.0</c:v>
                </c:pt>
                <c:pt idx="6859">
                  <c:v>3642.0</c:v>
                </c:pt>
                <c:pt idx="6860">
                  <c:v>3642.0</c:v>
                </c:pt>
                <c:pt idx="6861">
                  <c:v>3642.0</c:v>
                </c:pt>
                <c:pt idx="6862">
                  <c:v>3642.0</c:v>
                </c:pt>
                <c:pt idx="6863">
                  <c:v>3642.0</c:v>
                </c:pt>
                <c:pt idx="6864">
                  <c:v>3643.0</c:v>
                </c:pt>
                <c:pt idx="6865">
                  <c:v>3644.0</c:v>
                </c:pt>
                <c:pt idx="6866">
                  <c:v>3644.0</c:v>
                </c:pt>
                <c:pt idx="6867">
                  <c:v>3645.0</c:v>
                </c:pt>
                <c:pt idx="6868">
                  <c:v>3645.0</c:v>
                </c:pt>
                <c:pt idx="6869">
                  <c:v>3645.0</c:v>
                </c:pt>
                <c:pt idx="6870">
                  <c:v>3645.0</c:v>
                </c:pt>
                <c:pt idx="6871">
                  <c:v>3645.0</c:v>
                </c:pt>
                <c:pt idx="6872">
                  <c:v>3645.0</c:v>
                </c:pt>
                <c:pt idx="6873">
                  <c:v>3645.0</c:v>
                </c:pt>
                <c:pt idx="6874">
                  <c:v>3645.0</c:v>
                </c:pt>
                <c:pt idx="6875">
                  <c:v>3645.0</c:v>
                </c:pt>
                <c:pt idx="6876">
                  <c:v>3645.0</c:v>
                </c:pt>
                <c:pt idx="6877">
                  <c:v>3645.0</c:v>
                </c:pt>
                <c:pt idx="6878">
                  <c:v>3646.0</c:v>
                </c:pt>
                <c:pt idx="6879">
                  <c:v>3647.0</c:v>
                </c:pt>
                <c:pt idx="6880">
                  <c:v>3647.0</c:v>
                </c:pt>
                <c:pt idx="6881">
                  <c:v>3647.0</c:v>
                </c:pt>
                <c:pt idx="6882">
                  <c:v>3647.0</c:v>
                </c:pt>
                <c:pt idx="6883">
                  <c:v>3648.0</c:v>
                </c:pt>
                <c:pt idx="6884">
                  <c:v>3649.0</c:v>
                </c:pt>
                <c:pt idx="6885">
                  <c:v>3650.0</c:v>
                </c:pt>
                <c:pt idx="6886">
                  <c:v>3651.0</c:v>
                </c:pt>
                <c:pt idx="6887">
                  <c:v>3652.0</c:v>
                </c:pt>
                <c:pt idx="6888">
                  <c:v>3653.0</c:v>
                </c:pt>
                <c:pt idx="6889">
                  <c:v>3654.0</c:v>
                </c:pt>
                <c:pt idx="6890">
                  <c:v>3655.0</c:v>
                </c:pt>
                <c:pt idx="6891">
                  <c:v>3656.0</c:v>
                </c:pt>
                <c:pt idx="6892">
                  <c:v>3657.0</c:v>
                </c:pt>
                <c:pt idx="6893">
                  <c:v>3657.0</c:v>
                </c:pt>
                <c:pt idx="6894">
                  <c:v>3657.0</c:v>
                </c:pt>
                <c:pt idx="6895">
                  <c:v>3657.0</c:v>
                </c:pt>
                <c:pt idx="6896">
                  <c:v>3657.0</c:v>
                </c:pt>
                <c:pt idx="6897">
                  <c:v>3657.0</c:v>
                </c:pt>
                <c:pt idx="6898">
                  <c:v>3657.0</c:v>
                </c:pt>
                <c:pt idx="6899">
                  <c:v>3657.0</c:v>
                </c:pt>
                <c:pt idx="6900">
                  <c:v>3657.0</c:v>
                </c:pt>
                <c:pt idx="6901">
                  <c:v>3657.0</c:v>
                </c:pt>
                <c:pt idx="6902">
                  <c:v>3657.0</c:v>
                </c:pt>
                <c:pt idx="6903">
                  <c:v>3657.0</c:v>
                </c:pt>
                <c:pt idx="6904">
                  <c:v>3657.0</c:v>
                </c:pt>
                <c:pt idx="6905">
                  <c:v>3657.0</c:v>
                </c:pt>
                <c:pt idx="6906">
                  <c:v>3657.0</c:v>
                </c:pt>
                <c:pt idx="6907">
                  <c:v>3657.0</c:v>
                </c:pt>
                <c:pt idx="6908">
                  <c:v>3657.0</c:v>
                </c:pt>
                <c:pt idx="6909">
                  <c:v>3657.0</c:v>
                </c:pt>
                <c:pt idx="6910">
                  <c:v>3658.0</c:v>
                </c:pt>
                <c:pt idx="6911">
                  <c:v>3659.0</c:v>
                </c:pt>
                <c:pt idx="6912">
                  <c:v>3660.0</c:v>
                </c:pt>
                <c:pt idx="6913">
                  <c:v>3660.0</c:v>
                </c:pt>
                <c:pt idx="6914">
                  <c:v>3660.0</c:v>
                </c:pt>
                <c:pt idx="6915">
                  <c:v>3660.0</c:v>
                </c:pt>
                <c:pt idx="6916">
                  <c:v>3660.0</c:v>
                </c:pt>
                <c:pt idx="6917">
                  <c:v>3661.0</c:v>
                </c:pt>
                <c:pt idx="6918">
                  <c:v>3662.0</c:v>
                </c:pt>
                <c:pt idx="6919">
                  <c:v>3663.0</c:v>
                </c:pt>
                <c:pt idx="6920">
                  <c:v>3664.0</c:v>
                </c:pt>
                <c:pt idx="6921">
                  <c:v>3665.0</c:v>
                </c:pt>
                <c:pt idx="6922">
                  <c:v>3666.0</c:v>
                </c:pt>
                <c:pt idx="6923">
                  <c:v>3667.0</c:v>
                </c:pt>
                <c:pt idx="6924">
                  <c:v>3668.0</c:v>
                </c:pt>
                <c:pt idx="6925">
                  <c:v>3669.0</c:v>
                </c:pt>
                <c:pt idx="6926">
                  <c:v>3670.0</c:v>
                </c:pt>
                <c:pt idx="6927">
                  <c:v>3671.0</c:v>
                </c:pt>
                <c:pt idx="6928">
                  <c:v>3672.0</c:v>
                </c:pt>
                <c:pt idx="6929">
                  <c:v>3673.0</c:v>
                </c:pt>
                <c:pt idx="6930">
                  <c:v>3674.0</c:v>
                </c:pt>
                <c:pt idx="6931">
                  <c:v>3675.0</c:v>
                </c:pt>
                <c:pt idx="6932">
                  <c:v>3676.0</c:v>
                </c:pt>
                <c:pt idx="6933">
                  <c:v>3677.0</c:v>
                </c:pt>
                <c:pt idx="6934">
                  <c:v>3677.0</c:v>
                </c:pt>
                <c:pt idx="6935">
                  <c:v>3677.0</c:v>
                </c:pt>
                <c:pt idx="6936">
                  <c:v>3677.0</c:v>
                </c:pt>
                <c:pt idx="6937">
                  <c:v>3677.0</c:v>
                </c:pt>
                <c:pt idx="6938">
                  <c:v>3677.0</c:v>
                </c:pt>
                <c:pt idx="6939">
                  <c:v>3677.0</c:v>
                </c:pt>
                <c:pt idx="6940">
                  <c:v>3677.0</c:v>
                </c:pt>
                <c:pt idx="6941">
                  <c:v>3677.0</c:v>
                </c:pt>
                <c:pt idx="6942">
                  <c:v>3677.0</c:v>
                </c:pt>
                <c:pt idx="6943">
                  <c:v>3677.0</c:v>
                </c:pt>
                <c:pt idx="6944">
                  <c:v>3677.0</c:v>
                </c:pt>
                <c:pt idx="6945">
                  <c:v>3677.0</c:v>
                </c:pt>
                <c:pt idx="6946">
                  <c:v>3678.0</c:v>
                </c:pt>
                <c:pt idx="6947">
                  <c:v>3678.0</c:v>
                </c:pt>
                <c:pt idx="6948">
                  <c:v>3678.0</c:v>
                </c:pt>
                <c:pt idx="6949">
                  <c:v>3679.0</c:v>
                </c:pt>
                <c:pt idx="6950">
                  <c:v>3680.0</c:v>
                </c:pt>
                <c:pt idx="6951">
                  <c:v>3680.0</c:v>
                </c:pt>
                <c:pt idx="6952">
                  <c:v>3680.0</c:v>
                </c:pt>
                <c:pt idx="6953">
                  <c:v>3680.0</c:v>
                </c:pt>
                <c:pt idx="6954">
                  <c:v>3680.0</c:v>
                </c:pt>
                <c:pt idx="6955">
                  <c:v>3681.0</c:v>
                </c:pt>
                <c:pt idx="6956">
                  <c:v>3682.0</c:v>
                </c:pt>
                <c:pt idx="6957">
                  <c:v>3683.0</c:v>
                </c:pt>
                <c:pt idx="6958">
                  <c:v>3684.0</c:v>
                </c:pt>
                <c:pt idx="6959">
                  <c:v>3684.0</c:v>
                </c:pt>
                <c:pt idx="6960">
                  <c:v>3684.0</c:v>
                </c:pt>
                <c:pt idx="6961">
                  <c:v>3684.0</c:v>
                </c:pt>
                <c:pt idx="6962">
                  <c:v>3685.0</c:v>
                </c:pt>
                <c:pt idx="6963">
                  <c:v>3685.0</c:v>
                </c:pt>
                <c:pt idx="6964">
                  <c:v>3686.0</c:v>
                </c:pt>
                <c:pt idx="6965">
                  <c:v>3686.0</c:v>
                </c:pt>
                <c:pt idx="6966">
                  <c:v>3686.0</c:v>
                </c:pt>
                <c:pt idx="6967">
                  <c:v>3686.0</c:v>
                </c:pt>
                <c:pt idx="6968">
                  <c:v>3686.0</c:v>
                </c:pt>
                <c:pt idx="6969">
                  <c:v>3686.0</c:v>
                </c:pt>
                <c:pt idx="6970">
                  <c:v>3686.0</c:v>
                </c:pt>
                <c:pt idx="6971">
                  <c:v>3686.0</c:v>
                </c:pt>
                <c:pt idx="6972">
                  <c:v>3687.0</c:v>
                </c:pt>
                <c:pt idx="6973">
                  <c:v>3688.0</c:v>
                </c:pt>
                <c:pt idx="6974">
                  <c:v>3689.0</c:v>
                </c:pt>
                <c:pt idx="6975">
                  <c:v>3690.0</c:v>
                </c:pt>
                <c:pt idx="6976">
                  <c:v>3690.0</c:v>
                </c:pt>
                <c:pt idx="6977">
                  <c:v>3691.0</c:v>
                </c:pt>
                <c:pt idx="6978">
                  <c:v>3692.0</c:v>
                </c:pt>
                <c:pt idx="6979">
                  <c:v>3693.0</c:v>
                </c:pt>
                <c:pt idx="6980">
                  <c:v>3694.0</c:v>
                </c:pt>
                <c:pt idx="6981">
                  <c:v>3695.0</c:v>
                </c:pt>
                <c:pt idx="6982">
                  <c:v>3696.0</c:v>
                </c:pt>
                <c:pt idx="6983">
                  <c:v>3696.0</c:v>
                </c:pt>
                <c:pt idx="6984">
                  <c:v>3696.0</c:v>
                </c:pt>
                <c:pt idx="6985">
                  <c:v>3696.0</c:v>
                </c:pt>
                <c:pt idx="6986">
                  <c:v>3696.0</c:v>
                </c:pt>
                <c:pt idx="6987">
                  <c:v>3697.0</c:v>
                </c:pt>
                <c:pt idx="6988">
                  <c:v>3698.0</c:v>
                </c:pt>
                <c:pt idx="6989">
                  <c:v>3698.0</c:v>
                </c:pt>
                <c:pt idx="6990">
                  <c:v>3698.0</c:v>
                </c:pt>
                <c:pt idx="6991">
                  <c:v>3698.0</c:v>
                </c:pt>
                <c:pt idx="6992">
                  <c:v>3698.0</c:v>
                </c:pt>
                <c:pt idx="6993">
                  <c:v>3698.0</c:v>
                </c:pt>
                <c:pt idx="6994">
                  <c:v>3699.0</c:v>
                </c:pt>
                <c:pt idx="6995">
                  <c:v>3699.0</c:v>
                </c:pt>
                <c:pt idx="6996">
                  <c:v>3699.0</c:v>
                </c:pt>
                <c:pt idx="6997">
                  <c:v>3699.0</c:v>
                </c:pt>
                <c:pt idx="6998">
                  <c:v>3700.0</c:v>
                </c:pt>
                <c:pt idx="6999">
                  <c:v>3701.0</c:v>
                </c:pt>
                <c:pt idx="7000">
                  <c:v>3702.0</c:v>
                </c:pt>
                <c:pt idx="7001">
                  <c:v>3703.0</c:v>
                </c:pt>
                <c:pt idx="7002">
                  <c:v>3704.0</c:v>
                </c:pt>
                <c:pt idx="7003">
                  <c:v>3705.0</c:v>
                </c:pt>
                <c:pt idx="7004">
                  <c:v>3706.0</c:v>
                </c:pt>
                <c:pt idx="7005">
                  <c:v>3706.0</c:v>
                </c:pt>
                <c:pt idx="7006">
                  <c:v>3707.0</c:v>
                </c:pt>
                <c:pt idx="7007">
                  <c:v>3708.0</c:v>
                </c:pt>
                <c:pt idx="7008">
                  <c:v>3709.0</c:v>
                </c:pt>
                <c:pt idx="7009">
                  <c:v>3710.0</c:v>
                </c:pt>
                <c:pt idx="7010">
                  <c:v>3711.0</c:v>
                </c:pt>
                <c:pt idx="7011">
                  <c:v>3712.0</c:v>
                </c:pt>
                <c:pt idx="7012">
                  <c:v>3712.0</c:v>
                </c:pt>
                <c:pt idx="7013">
                  <c:v>3712.0</c:v>
                </c:pt>
                <c:pt idx="7014">
                  <c:v>3712.0</c:v>
                </c:pt>
                <c:pt idx="7015">
                  <c:v>3712.0</c:v>
                </c:pt>
                <c:pt idx="7016">
                  <c:v>3712.0</c:v>
                </c:pt>
                <c:pt idx="7017">
                  <c:v>3712.0</c:v>
                </c:pt>
                <c:pt idx="7018">
                  <c:v>3712.0</c:v>
                </c:pt>
                <c:pt idx="7019">
                  <c:v>3713.0</c:v>
                </c:pt>
                <c:pt idx="7020">
                  <c:v>3714.0</c:v>
                </c:pt>
                <c:pt idx="7021">
                  <c:v>3715.0</c:v>
                </c:pt>
                <c:pt idx="7022">
                  <c:v>3716.0</c:v>
                </c:pt>
                <c:pt idx="7023">
                  <c:v>3717.0</c:v>
                </c:pt>
                <c:pt idx="7024">
                  <c:v>3717.0</c:v>
                </c:pt>
                <c:pt idx="7025">
                  <c:v>3717.0</c:v>
                </c:pt>
                <c:pt idx="7026">
                  <c:v>3717.0</c:v>
                </c:pt>
                <c:pt idx="7027">
                  <c:v>3718.0</c:v>
                </c:pt>
                <c:pt idx="7028">
                  <c:v>3719.0</c:v>
                </c:pt>
                <c:pt idx="7029">
                  <c:v>3720.0</c:v>
                </c:pt>
                <c:pt idx="7030">
                  <c:v>3721.0</c:v>
                </c:pt>
                <c:pt idx="7031">
                  <c:v>3722.0</c:v>
                </c:pt>
                <c:pt idx="7032">
                  <c:v>3723.0</c:v>
                </c:pt>
                <c:pt idx="7033">
                  <c:v>3724.0</c:v>
                </c:pt>
                <c:pt idx="7034">
                  <c:v>3725.0</c:v>
                </c:pt>
                <c:pt idx="7035">
                  <c:v>3725.0</c:v>
                </c:pt>
                <c:pt idx="7036">
                  <c:v>3726.0</c:v>
                </c:pt>
                <c:pt idx="7037">
                  <c:v>3727.0</c:v>
                </c:pt>
                <c:pt idx="7038">
                  <c:v>3728.0</c:v>
                </c:pt>
                <c:pt idx="7039">
                  <c:v>3729.0</c:v>
                </c:pt>
                <c:pt idx="7040">
                  <c:v>3730.0</c:v>
                </c:pt>
                <c:pt idx="7041">
                  <c:v>3731.0</c:v>
                </c:pt>
                <c:pt idx="7042">
                  <c:v>3732.0</c:v>
                </c:pt>
                <c:pt idx="7043">
                  <c:v>3732.0</c:v>
                </c:pt>
                <c:pt idx="7044">
                  <c:v>3733.0</c:v>
                </c:pt>
                <c:pt idx="7045">
                  <c:v>3734.0</c:v>
                </c:pt>
                <c:pt idx="7046">
                  <c:v>3735.0</c:v>
                </c:pt>
                <c:pt idx="7047">
                  <c:v>3735.0</c:v>
                </c:pt>
                <c:pt idx="7048">
                  <c:v>3735.0</c:v>
                </c:pt>
                <c:pt idx="7049">
                  <c:v>3735.0</c:v>
                </c:pt>
                <c:pt idx="7050">
                  <c:v>3735.0</c:v>
                </c:pt>
                <c:pt idx="7051">
                  <c:v>3735.0</c:v>
                </c:pt>
                <c:pt idx="7052">
                  <c:v>3735.0</c:v>
                </c:pt>
                <c:pt idx="7053">
                  <c:v>3736.0</c:v>
                </c:pt>
                <c:pt idx="7054">
                  <c:v>3737.0</c:v>
                </c:pt>
                <c:pt idx="7055">
                  <c:v>3738.0</c:v>
                </c:pt>
                <c:pt idx="7056">
                  <c:v>3739.0</c:v>
                </c:pt>
                <c:pt idx="7057">
                  <c:v>3739.0</c:v>
                </c:pt>
                <c:pt idx="7058">
                  <c:v>3739.0</c:v>
                </c:pt>
                <c:pt idx="7059">
                  <c:v>3740.0</c:v>
                </c:pt>
                <c:pt idx="7060">
                  <c:v>3741.0</c:v>
                </c:pt>
                <c:pt idx="7061">
                  <c:v>3741.0</c:v>
                </c:pt>
                <c:pt idx="7062">
                  <c:v>3741.0</c:v>
                </c:pt>
                <c:pt idx="7063">
                  <c:v>3741.0</c:v>
                </c:pt>
                <c:pt idx="7064">
                  <c:v>3741.0</c:v>
                </c:pt>
                <c:pt idx="7065">
                  <c:v>3742.0</c:v>
                </c:pt>
                <c:pt idx="7066">
                  <c:v>3742.0</c:v>
                </c:pt>
                <c:pt idx="7067">
                  <c:v>3742.0</c:v>
                </c:pt>
                <c:pt idx="7068">
                  <c:v>3743.0</c:v>
                </c:pt>
                <c:pt idx="7069">
                  <c:v>3743.0</c:v>
                </c:pt>
                <c:pt idx="7070">
                  <c:v>3743.0</c:v>
                </c:pt>
                <c:pt idx="7071">
                  <c:v>3743.0</c:v>
                </c:pt>
                <c:pt idx="7072">
                  <c:v>3743.0</c:v>
                </c:pt>
                <c:pt idx="7073">
                  <c:v>3744.0</c:v>
                </c:pt>
                <c:pt idx="7074">
                  <c:v>3744.0</c:v>
                </c:pt>
                <c:pt idx="7075">
                  <c:v>3744.0</c:v>
                </c:pt>
                <c:pt idx="7076">
                  <c:v>3745.0</c:v>
                </c:pt>
                <c:pt idx="7077">
                  <c:v>3746.0</c:v>
                </c:pt>
                <c:pt idx="7078">
                  <c:v>3746.0</c:v>
                </c:pt>
                <c:pt idx="7079">
                  <c:v>3746.0</c:v>
                </c:pt>
                <c:pt idx="7080">
                  <c:v>3746.0</c:v>
                </c:pt>
                <c:pt idx="7081">
                  <c:v>3746.0</c:v>
                </c:pt>
                <c:pt idx="7082">
                  <c:v>3746.0</c:v>
                </c:pt>
                <c:pt idx="7083">
                  <c:v>3746.0</c:v>
                </c:pt>
                <c:pt idx="7084">
                  <c:v>3746.0</c:v>
                </c:pt>
                <c:pt idx="7085">
                  <c:v>3746.0</c:v>
                </c:pt>
                <c:pt idx="7086">
                  <c:v>3746.0</c:v>
                </c:pt>
                <c:pt idx="7087">
                  <c:v>3746.0</c:v>
                </c:pt>
                <c:pt idx="7088">
                  <c:v>3746.0</c:v>
                </c:pt>
                <c:pt idx="7089">
                  <c:v>3746.0</c:v>
                </c:pt>
                <c:pt idx="7090">
                  <c:v>3746.0</c:v>
                </c:pt>
                <c:pt idx="7091">
                  <c:v>3746.0</c:v>
                </c:pt>
                <c:pt idx="7092">
                  <c:v>3746.0</c:v>
                </c:pt>
                <c:pt idx="7093">
                  <c:v>3746.0</c:v>
                </c:pt>
                <c:pt idx="7094">
                  <c:v>3747.0</c:v>
                </c:pt>
                <c:pt idx="7095">
                  <c:v>3748.0</c:v>
                </c:pt>
                <c:pt idx="7096">
                  <c:v>3748.0</c:v>
                </c:pt>
                <c:pt idx="7097">
                  <c:v>3749.0</c:v>
                </c:pt>
                <c:pt idx="7098">
                  <c:v>3750.0</c:v>
                </c:pt>
                <c:pt idx="7099">
                  <c:v>3750.0</c:v>
                </c:pt>
                <c:pt idx="7100">
                  <c:v>3750.0</c:v>
                </c:pt>
                <c:pt idx="7101">
                  <c:v>3751.0</c:v>
                </c:pt>
                <c:pt idx="7102">
                  <c:v>3752.0</c:v>
                </c:pt>
                <c:pt idx="7103">
                  <c:v>3753.0</c:v>
                </c:pt>
                <c:pt idx="7104">
                  <c:v>3754.0</c:v>
                </c:pt>
                <c:pt idx="7105">
                  <c:v>3755.0</c:v>
                </c:pt>
                <c:pt idx="7106">
                  <c:v>3756.0</c:v>
                </c:pt>
                <c:pt idx="7107">
                  <c:v>3756.0</c:v>
                </c:pt>
                <c:pt idx="7108">
                  <c:v>3757.0</c:v>
                </c:pt>
                <c:pt idx="7109">
                  <c:v>3758.0</c:v>
                </c:pt>
                <c:pt idx="7110">
                  <c:v>3758.0</c:v>
                </c:pt>
                <c:pt idx="7111">
                  <c:v>3758.0</c:v>
                </c:pt>
                <c:pt idx="7112">
                  <c:v>3759.0</c:v>
                </c:pt>
                <c:pt idx="7113">
                  <c:v>3759.0</c:v>
                </c:pt>
                <c:pt idx="7114">
                  <c:v>3759.0</c:v>
                </c:pt>
                <c:pt idx="7115">
                  <c:v>3759.0</c:v>
                </c:pt>
                <c:pt idx="7116">
                  <c:v>3760.0</c:v>
                </c:pt>
                <c:pt idx="7117">
                  <c:v>3760.0</c:v>
                </c:pt>
                <c:pt idx="7118">
                  <c:v>3760.0</c:v>
                </c:pt>
                <c:pt idx="7119">
                  <c:v>3760.0</c:v>
                </c:pt>
                <c:pt idx="7120">
                  <c:v>3760.0</c:v>
                </c:pt>
                <c:pt idx="7121">
                  <c:v>3761.0</c:v>
                </c:pt>
                <c:pt idx="7122">
                  <c:v>3762.0</c:v>
                </c:pt>
                <c:pt idx="7123">
                  <c:v>3762.0</c:v>
                </c:pt>
                <c:pt idx="7124">
                  <c:v>3763.0</c:v>
                </c:pt>
                <c:pt idx="7125">
                  <c:v>3763.0</c:v>
                </c:pt>
                <c:pt idx="7126">
                  <c:v>3764.0</c:v>
                </c:pt>
                <c:pt idx="7127">
                  <c:v>3765.0</c:v>
                </c:pt>
                <c:pt idx="7128">
                  <c:v>3766.0</c:v>
                </c:pt>
                <c:pt idx="7129">
                  <c:v>3766.0</c:v>
                </c:pt>
                <c:pt idx="7130">
                  <c:v>3766.0</c:v>
                </c:pt>
                <c:pt idx="7131">
                  <c:v>3766.0</c:v>
                </c:pt>
                <c:pt idx="7132">
                  <c:v>3766.0</c:v>
                </c:pt>
                <c:pt idx="7133">
                  <c:v>3766.0</c:v>
                </c:pt>
                <c:pt idx="7134">
                  <c:v>3766.0</c:v>
                </c:pt>
                <c:pt idx="7135">
                  <c:v>3766.0</c:v>
                </c:pt>
                <c:pt idx="7136">
                  <c:v>3766.0</c:v>
                </c:pt>
                <c:pt idx="7137">
                  <c:v>3766.0</c:v>
                </c:pt>
                <c:pt idx="7138">
                  <c:v>3766.0</c:v>
                </c:pt>
                <c:pt idx="7139">
                  <c:v>3766.0</c:v>
                </c:pt>
                <c:pt idx="7140">
                  <c:v>3767.0</c:v>
                </c:pt>
                <c:pt idx="7141">
                  <c:v>3768.0</c:v>
                </c:pt>
                <c:pt idx="7142">
                  <c:v>3769.0</c:v>
                </c:pt>
                <c:pt idx="7143">
                  <c:v>3770.0</c:v>
                </c:pt>
                <c:pt idx="7144">
                  <c:v>3770.0</c:v>
                </c:pt>
                <c:pt idx="7145">
                  <c:v>3771.0</c:v>
                </c:pt>
                <c:pt idx="7146">
                  <c:v>3772.0</c:v>
                </c:pt>
                <c:pt idx="7147">
                  <c:v>3772.0</c:v>
                </c:pt>
                <c:pt idx="7148">
                  <c:v>3772.0</c:v>
                </c:pt>
                <c:pt idx="7149">
                  <c:v>3773.0</c:v>
                </c:pt>
                <c:pt idx="7150">
                  <c:v>3773.0</c:v>
                </c:pt>
                <c:pt idx="7151">
                  <c:v>3773.0</c:v>
                </c:pt>
                <c:pt idx="7152">
                  <c:v>3773.0</c:v>
                </c:pt>
                <c:pt idx="7153">
                  <c:v>3774.0</c:v>
                </c:pt>
                <c:pt idx="7154">
                  <c:v>3775.0</c:v>
                </c:pt>
                <c:pt idx="7155">
                  <c:v>3775.0</c:v>
                </c:pt>
                <c:pt idx="7156">
                  <c:v>3775.0</c:v>
                </c:pt>
                <c:pt idx="7157">
                  <c:v>3775.0</c:v>
                </c:pt>
                <c:pt idx="7158">
                  <c:v>3775.0</c:v>
                </c:pt>
                <c:pt idx="7159">
                  <c:v>3775.0</c:v>
                </c:pt>
                <c:pt idx="7160">
                  <c:v>3776.0</c:v>
                </c:pt>
                <c:pt idx="7161">
                  <c:v>3776.0</c:v>
                </c:pt>
                <c:pt idx="7162">
                  <c:v>3777.0</c:v>
                </c:pt>
                <c:pt idx="7163">
                  <c:v>3778.0</c:v>
                </c:pt>
                <c:pt idx="7164">
                  <c:v>3778.0</c:v>
                </c:pt>
                <c:pt idx="7165">
                  <c:v>3778.0</c:v>
                </c:pt>
                <c:pt idx="7166">
                  <c:v>3778.0</c:v>
                </c:pt>
                <c:pt idx="7167">
                  <c:v>3779.0</c:v>
                </c:pt>
                <c:pt idx="7168">
                  <c:v>3779.0</c:v>
                </c:pt>
                <c:pt idx="7169">
                  <c:v>3779.0</c:v>
                </c:pt>
                <c:pt idx="7170">
                  <c:v>3779.0</c:v>
                </c:pt>
                <c:pt idx="7171">
                  <c:v>3780.0</c:v>
                </c:pt>
                <c:pt idx="7172">
                  <c:v>3781.0</c:v>
                </c:pt>
                <c:pt idx="7173">
                  <c:v>3781.0</c:v>
                </c:pt>
                <c:pt idx="7174">
                  <c:v>3782.0</c:v>
                </c:pt>
                <c:pt idx="7175">
                  <c:v>3783.0</c:v>
                </c:pt>
                <c:pt idx="7176">
                  <c:v>3783.0</c:v>
                </c:pt>
                <c:pt idx="7177">
                  <c:v>3783.0</c:v>
                </c:pt>
                <c:pt idx="7178">
                  <c:v>3783.0</c:v>
                </c:pt>
                <c:pt idx="7179">
                  <c:v>3783.0</c:v>
                </c:pt>
                <c:pt idx="7180">
                  <c:v>3783.0</c:v>
                </c:pt>
                <c:pt idx="7181">
                  <c:v>3784.0</c:v>
                </c:pt>
                <c:pt idx="7182">
                  <c:v>3784.0</c:v>
                </c:pt>
                <c:pt idx="7183">
                  <c:v>3784.0</c:v>
                </c:pt>
                <c:pt idx="7184">
                  <c:v>3784.0</c:v>
                </c:pt>
                <c:pt idx="7185">
                  <c:v>3784.0</c:v>
                </c:pt>
                <c:pt idx="7186">
                  <c:v>3784.0</c:v>
                </c:pt>
                <c:pt idx="7187">
                  <c:v>3785.0</c:v>
                </c:pt>
                <c:pt idx="7188">
                  <c:v>3785.0</c:v>
                </c:pt>
                <c:pt idx="7189">
                  <c:v>3786.0</c:v>
                </c:pt>
                <c:pt idx="7190">
                  <c:v>3787.0</c:v>
                </c:pt>
                <c:pt idx="7191">
                  <c:v>3788.0</c:v>
                </c:pt>
                <c:pt idx="7192">
                  <c:v>3789.0</c:v>
                </c:pt>
                <c:pt idx="7193">
                  <c:v>3790.0</c:v>
                </c:pt>
                <c:pt idx="7194">
                  <c:v>3790.0</c:v>
                </c:pt>
                <c:pt idx="7195">
                  <c:v>3791.0</c:v>
                </c:pt>
                <c:pt idx="7196">
                  <c:v>3791.0</c:v>
                </c:pt>
                <c:pt idx="7197">
                  <c:v>3791.0</c:v>
                </c:pt>
                <c:pt idx="7198">
                  <c:v>3791.0</c:v>
                </c:pt>
                <c:pt idx="7199">
                  <c:v>3791.0</c:v>
                </c:pt>
                <c:pt idx="7200">
                  <c:v>3792.0</c:v>
                </c:pt>
                <c:pt idx="7201">
                  <c:v>3792.0</c:v>
                </c:pt>
                <c:pt idx="7202">
                  <c:v>3792.0</c:v>
                </c:pt>
                <c:pt idx="7203">
                  <c:v>3792.0</c:v>
                </c:pt>
                <c:pt idx="7204">
                  <c:v>3792.0</c:v>
                </c:pt>
                <c:pt idx="7205">
                  <c:v>3793.0</c:v>
                </c:pt>
                <c:pt idx="7206">
                  <c:v>3794.0</c:v>
                </c:pt>
                <c:pt idx="7207">
                  <c:v>3795.0</c:v>
                </c:pt>
                <c:pt idx="7208">
                  <c:v>3796.0</c:v>
                </c:pt>
                <c:pt idx="7209">
                  <c:v>3796.0</c:v>
                </c:pt>
                <c:pt idx="7210">
                  <c:v>3797.0</c:v>
                </c:pt>
                <c:pt idx="7211">
                  <c:v>3798.0</c:v>
                </c:pt>
                <c:pt idx="7212">
                  <c:v>3798.0</c:v>
                </c:pt>
                <c:pt idx="7213">
                  <c:v>3799.0</c:v>
                </c:pt>
                <c:pt idx="7214">
                  <c:v>3799.0</c:v>
                </c:pt>
                <c:pt idx="7215">
                  <c:v>3799.0</c:v>
                </c:pt>
                <c:pt idx="7216">
                  <c:v>3799.0</c:v>
                </c:pt>
                <c:pt idx="7217">
                  <c:v>3799.0</c:v>
                </c:pt>
                <c:pt idx="7218">
                  <c:v>3799.0</c:v>
                </c:pt>
                <c:pt idx="7219">
                  <c:v>3799.0</c:v>
                </c:pt>
                <c:pt idx="7220">
                  <c:v>3799.0</c:v>
                </c:pt>
                <c:pt idx="7221">
                  <c:v>3799.0</c:v>
                </c:pt>
                <c:pt idx="7222">
                  <c:v>3799.0</c:v>
                </c:pt>
                <c:pt idx="7223">
                  <c:v>3799.0</c:v>
                </c:pt>
                <c:pt idx="7224">
                  <c:v>3800.0</c:v>
                </c:pt>
                <c:pt idx="7225">
                  <c:v>3801.0</c:v>
                </c:pt>
                <c:pt idx="7226">
                  <c:v>3802.0</c:v>
                </c:pt>
                <c:pt idx="7227">
                  <c:v>3802.0</c:v>
                </c:pt>
                <c:pt idx="7228">
                  <c:v>3803.0</c:v>
                </c:pt>
                <c:pt idx="7229">
                  <c:v>3804.0</c:v>
                </c:pt>
                <c:pt idx="7230">
                  <c:v>3805.0</c:v>
                </c:pt>
                <c:pt idx="7231">
                  <c:v>3806.0</c:v>
                </c:pt>
                <c:pt idx="7232">
                  <c:v>3807.0</c:v>
                </c:pt>
                <c:pt idx="7233">
                  <c:v>3808.0</c:v>
                </c:pt>
                <c:pt idx="7234">
                  <c:v>3809.0</c:v>
                </c:pt>
                <c:pt idx="7235">
                  <c:v>3810.0</c:v>
                </c:pt>
                <c:pt idx="7236">
                  <c:v>3810.0</c:v>
                </c:pt>
                <c:pt idx="7237">
                  <c:v>3810.0</c:v>
                </c:pt>
                <c:pt idx="7238">
                  <c:v>3810.0</c:v>
                </c:pt>
                <c:pt idx="7239">
                  <c:v>3811.0</c:v>
                </c:pt>
                <c:pt idx="7240">
                  <c:v>3812.0</c:v>
                </c:pt>
                <c:pt idx="7241">
                  <c:v>3813.0</c:v>
                </c:pt>
                <c:pt idx="7242">
                  <c:v>3813.0</c:v>
                </c:pt>
                <c:pt idx="7243">
                  <c:v>3814.0</c:v>
                </c:pt>
                <c:pt idx="7244">
                  <c:v>3814.0</c:v>
                </c:pt>
                <c:pt idx="7245">
                  <c:v>3814.0</c:v>
                </c:pt>
                <c:pt idx="7246">
                  <c:v>3815.0</c:v>
                </c:pt>
                <c:pt idx="7247">
                  <c:v>3816.0</c:v>
                </c:pt>
                <c:pt idx="7248">
                  <c:v>3817.0</c:v>
                </c:pt>
                <c:pt idx="7249">
                  <c:v>3818.0</c:v>
                </c:pt>
                <c:pt idx="7250">
                  <c:v>3818.0</c:v>
                </c:pt>
                <c:pt idx="7251">
                  <c:v>3819.0</c:v>
                </c:pt>
                <c:pt idx="7252">
                  <c:v>3819.0</c:v>
                </c:pt>
                <c:pt idx="7253">
                  <c:v>3819.0</c:v>
                </c:pt>
                <c:pt idx="7254">
                  <c:v>3819.0</c:v>
                </c:pt>
                <c:pt idx="7255">
                  <c:v>3819.0</c:v>
                </c:pt>
                <c:pt idx="7256">
                  <c:v>3819.0</c:v>
                </c:pt>
                <c:pt idx="7257">
                  <c:v>3819.0</c:v>
                </c:pt>
                <c:pt idx="7258">
                  <c:v>3819.0</c:v>
                </c:pt>
                <c:pt idx="7259">
                  <c:v>3819.0</c:v>
                </c:pt>
                <c:pt idx="7260">
                  <c:v>3820.0</c:v>
                </c:pt>
                <c:pt idx="7261">
                  <c:v>3821.0</c:v>
                </c:pt>
                <c:pt idx="7262">
                  <c:v>3821.0</c:v>
                </c:pt>
                <c:pt idx="7263">
                  <c:v>3821.0</c:v>
                </c:pt>
                <c:pt idx="7264">
                  <c:v>3821.0</c:v>
                </c:pt>
                <c:pt idx="7265">
                  <c:v>3821.0</c:v>
                </c:pt>
                <c:pt idx="7266">
                  <c:v>3821.0</c:v>
                </c:pt>
                <c:pt idx="7267">
                  <c:v>3821.0</c:v>
                </c:pt>
                <c:pt idx="7268">
                  <c:v>3821.0</c:v>
                </c:pt>
                <c:pt idx="7269">
                  <c:v>3821.0</c:v>
                </c:pt>
                <c:pt idx="7270">
                  <c:v>3821.0</c:v>
                </c:pt>
                <c:pt idx="7271">
                  <c:v>3821.0</c:v>
                </c:pt>
                <c:pt idx="7272">
                  <c:v>3821.0</c:v>
                </c:pt>
                <c:pt idx="7273">
                  <c:v>3821.0</c:v>
                </c:pt>
                <c:pt idx="7274">
                  <c:v>3821.0</c:v>
                </c:pt>
                <c:pt idx="7275">
                  <c:v>3822.0</c:v>
                </c:pt>
                <c:pt idx="7276">
                  <c:v>3822.0</c:v>
                </c:pt>
                <c:pt idx="7277">
                  <c:v>3822.0</c:v>
                </c:pt>
                <c:pt idx="7278">
                  <c:v>3822.0</c:v>
                </c:pt>
                <c:pt idx="7279">
                  <c:v>3823.0</c:v>
                </c:pt>
                <c:pt idx="7280">
                  <c:v>3823.0</c:v>
                </c:pt>
                <c:pt idx="7281">
                  <c:v>3823.0</c:v>
                </c:pt>
                <c:pt idx="7282">
                  <c:v>3823.0</c:v>
                </c:pt>
                <c:pt idx="7283">
                  <c:v>3824.0</c:v>
                </c:pt>
                <c:pt idx="7284">
                  <c:v>3825.0</c:v>
                </c:pt>
                <c:pt idx="7285">
                  <c:v>3825.0</c:v>
                </c:pt>
                <c:pt idx="7286">
                  <c:v>3825.0</c:v>
                </c:pt>
                <c:pt idx="7287">
                  <c:v>3826.0</c:v>
                </c:pt>
                <c:pt idx="7288">
                  <c:v>3827.0</c:v>
                </c:pt>
                <c:pt idx="7289">
                  <c:v>3827.0</c:v>
                </c:pt>
                <c:pt idx="7290">
                  <c:v>3827.0</c:v>
                </c:pt>
                <c:pt idx="7291">
                  <c:v>3827.0</c:v>
                </c:pt>
                <c:pt idx="7292">
                  <c:v>3827.0</c:v>
                </c:pt>
                <c:pt idx="7293">
                  <c:v>3827.0</c:v>
                </c:pt>
                <c:pt idx="7294">
                  <c:v>3827.0</c:v>
                </c:pt>
                <c:pt idx="7295">
                  <c:v>3828.0</c:v>
                </c:pt>
                <c:pt idx="7296">
                  <c:v>3828.0</c:v>
                </c:pt>
                <c:pt idx="7297">
                  <c:v>3828.0</c:v>
                </c:pt>
                <c:pt idx="7298">
                  <c:v>3828.0</c:v>
                </c:pt>
                <c:pt idx="7299">
                  <c:v>3828.0</c:v>
                </c:pt>
                <c:pt idx="7300">
                  <c:v>3828.0</c:v>
                </c:pt>
                <c:pt idx="7301">
                  <c:v>3828.0</c:v>
                </c:pt>
                <c:pt idx="7302">
                  <c:v>3829.0</c:v>
                </c:pt>
                <c:pt idx="7303">
                  <c:v>3829.0</c:v>
                </c:pt>
                <c:pt idx="7304">
                  <c:v>3829.0</c:v>
                </c:pt>
                <c:pt idx="7305">
                  <c:v>3829.0</c:v>
                </c:pt>
                <c:pt idx="7306">
                  <c:v>3829.0</c:v>
                </c:pt>
                <c:pt idx="7307">
                  <c:v>3829.0</c:v>
                </c:pt>
                <c:pt idx="7308">
                  <c:v>3829.0</c:v>
                </c:pt>
                <c:pt idx="7309">
                  <c:v>3829.0</c:v>
                </c:pt>
                <c:pt idx="7310">
                  <c:v>3829.0</c:v>
                </c:pt>
                <c:pt idx="7311">
                  <c:v>3829.0</c:v>
                </c:pt>
                <c:pt idx="7312">
                  <c:v>3829.0</c:v>
                </c:pt>
                <c:pt idx="7313">
                  <c:v>3830.0</c:v>
                </c:pt>
                <c:pt idx="7314">
                  <c:v>3831.0</c:v>
                </c:pt>
                <c:pt idx="7315">
                  <c:v>3831.0</c:v>
                </c:pt>
                <c:pt idx="7316">
                  <c:v>3831.0</c:v>
                </c:pt>
                <c:pt idx="7317">
                  <c:v>3831.0</c:v>
                </c:pt>
                <c:pt idx="7318">
                  <c:v>3831.0</c:v>
                </c:pt>
                <c:pt idx="7319">
                  <c:v>3831.0</c:v>
                </c:pt>
                <c:pt idx="7320">
                  <c:v>3832.0</c:v>
                </c:pt>
                <c:pt idx="7321">
                  <c:v>3832.0</c:v>
                </c:pt>
                <c:pt idx="7322">
                  <c:v>3833.0</c:v>
                </c:pt>
                <c:pt idx="7323">
                  <c:v>3834.0</c:v>
                </c:pt>
                <c:pt idx="7324">
                  <c:v>3835.0</c:v>
                </c:pt>
                <c:pt idx="7325">
                  <c:v>3835.0</c:v>
                </c:pt>
                <c:pt idx="7326">
                  <c:v>3836.0</c:v>
                </c:pt>
                <c:pt idx="7327">
                  <c:v>3837.0</c:v>
                </c:pt>
                <c:pt idx="7328">
                  <c:v>3837.0</c:v>
                </c:pt>
                <c:pt idx="7329">
                  <c:v>3838.0</c:v>
                </c:pt>
                <c:pt idx="7330">
                  <c:v>3839.0</c:v>
                </c:pt>
                <c:pt idx="7331">
                  <c:v>3840.0</c:v>
                </c:pt>
                <c:pt idx="7332">
                  <c:v>3840.0</c:v>
                </c:pt>
                <c:pt idx="7333">
                  <c:v>3840.0</c:v>
                </c:pt>
                <c:pt idx="7334">
                  <c:v>3841.0</c:v>
                </c:pt>
                <c:pt idx="7335">
                  <c:v>3841.0</c:v>
                </c:pt>
                <c:pt idx="7336">
                  <c:v>3841.0</c:v>
                </c:pt>
                <c:pt idx="7337">
                  <c:v>3841.0</c:v>
                </c:pt>
                <c:pt idx="7338">
                  <c:v>3841.0</c:v>
                </c:pt>
                <c:pt idx="7339">
                  <c:v>3841.0</c:v>
                </c:pt>
                <c:pt idx="7340">
                  <c:v>3841.0</c:v>
                </c:pt>
                <c:pt idx="7341">
                  <c:v>3841.0</c:v>
                </c:pt>
                <c:pt idx="7342">
                  <c:v>3842.0</c:v>
                </c:pt>
                <c:pt idx="7343">
                  <c:v>3843.0</c:v>
                </c:pt>
                <c:pt idx="7344">
                  <c:v>3844.0</c:v>
                </c:pt>
                <c:pt idx="7345">
                  <c:v>3845.0</c:v>
                </c:pt>
                <c:pt idx="7346">
                  <c:v>3846.0</c:v>
                </c:pt>
                <c:pt idx="7347">
                  <c:v>3847.0</c:v>
                </c:pt>
                <c:pt idx="7348">
                  <c:v>3848.0</c:v>
                </c:pt>
                <c:pt idx="7349">
                  <c:v>3849.0</c:v>
                </c:pt>
                <c:pt idx="7350">
                  <c:v>3850.0</c:v>
                </c:pt>
                <c:pt idx="7351">
                  <c:v>3851.0</c:v>
                </c:pt>
                <c:pt idx="7352">
                  <c:v>3852.0</c:v>
                </c:pt>
                <c:pt idx="7353">
                  <c:v>3852.0</c:v>
                </c:pt>
                <c:pt idx="7354">
                  <c:v>3852.0</c:v>
                </c:pt>
                <c:pt idx="7355">
                  <c:v>3852.0</c:v>
                </c:pt>
                <c:pt idx="7356">
                  <c:v>3852.0</c:v>
                </c:pt>
                <c:pt idx="7357">
                  <c:v>3852.0</c:v>
                </c:pt>
                <c:pt idx="7358">
                  <c:v>3852.0</c:v>
                </c:pt>
                <c:pt idx="7359">
                  <c:v>3852.0</c:v>
                </c:pt>
                <c:pt idx="7360">
                  <c:v>3852.0</c:v>
                </c:pt>
                <c:pt idx="7361">
                  <c:v>3852.0</c:v>
                </c:pt>
                <c:pt idx="7362">
                  <c:v>3852.0</c:v>
                </c:pt>
                <c:pt idx="7363">
                  <c:v>3852.0</c:v>
                </c:pt>
                <c:pt idx="7364">
                  <c:v>3852.0</c:v>
                </c:pt>
                <c:pt idx="7365">
                  <c:v>3852.0</c:v>
                </c:pt>
                <c:pt idx="7366">
                  <c:v>3853.0</c:v>
                </c:pt>
                <c:pt idx="7367">
                  <c:v>3853.0</c:v>
                </c:pt>
                <c:pt idx="7368">
                  <c:v>3853.0</c:v>
                </c:pt>
                <c:pt idx="7369">
                  <c:v>3854.0</c:v>
                </c:pt>
                <c:pt idx="7370">
                  <c:v>3854.0</c:v>
                </c:pt>
                <c:pt idx="7371">
                  <c:v>3854.0</c:v>
                </c:pt>
                <c:pt idx="7372">
                  <c:v>3854.0</c:v>
                </c:pt>
                <c:pt idx="7373">
                  <c:v>3854.0</c:v>
                </c:pt>
                <c:pt idx="7374">
                  <c:v>3855.0</c:v>
                </c:pt>
                <c:pt idx="7375">
                  <c:v>3856.0</c:v>
                </c:pt>
                <c:pt idx="7376">
                  <c:v>3857.0</c:v>
                </c:pt>
                <c:pt idx="7377">
                  <c:v>3857.0</c:v>
                </c:pt>
                <c:pt idx="7378">
                  <c:v>3857.0</c:v>
                </c:pt>
                <c:pt idx="7379">
                  <c:v>3858.0</c:v>
                </c:pt>
                <c:pt idx="7380">
                  <c:v>3858.0</c:v>
                </c:pt>
                <c:pt idx="7381">
                  <c:v>3858.0</c:v>
                </c:pt>
                <c:pt idx="7382">
                  <c:v>3859.0</c:v>
                </c:pt>
                <c:pt idx="7383">
                  <c:v>3859.0</c:v>
                </c:pt>
                <c:pt idx="7384">
                  <c:v>3859.0</c:v>
                </c:pt>
                <c:pt idx="7385">
                  <c:v>3860.0</c:v>
                </c:pt>
                <c:pt idx="7386">
                  <c:v>3860.0</c:v>
                </c:pt>
                <c:pt idx="7387">
                  <c:v>3861.0</c:v>
                </c:pt>
                <c:pt idx="7388">
                  <c:v>3862.0</c:v>
                </c:pt>
                <c:pt idx="7389">
                  <c:v>3863.0</c:v>
                </c:pt>
                <c:pt idx="7390">
                  <c:v>3864.0</c:v>
                </c:pt>
                <c:pt idx="7391">
                  <c:v>3865.0</c:v>
                </c:pt>
                <c:pt idx="7392">
                  <c:v>3866.0</c:v>
                </c:pt>
                <c:pt idx="7393">
                  <c:v>3867.0</c:v>
                </c:pt>
                <c:pt idx="7394">
                  <c:v>3868.0</c:v>
                </c:pt>
                <c:pt idx="7395">
                  <c:v>3868.0</c:v>
                </c:pt>
                <c:pt idx="7396">
                  <c:v>3868.0</c:v>
                </c:pt>
                <c:pt idx="7397">
                  <c:v>3868.0</c:v>
                </c:pt>
                <c:pt idx="7398">
                  <c:v>3869.0</c:v>
                </c:pt>
                <c:pt idx="7399">
                  <c:v>3869.0</c:v>
                </c:pt>
                <c:pt idx="7400">
                  <c:v>3869.0</c:v>
                </c:pt>
                <c:pt idx="7401">
                  <c:v>3869.0</c:v>
                </c:pt>
                <c:pt idx="7402">
                  <c:v>3869.0</c:v>
                </c:pt>
                <c:pt idx="7403">
                  <c:v>3869.0</c:v>
                </c:pt>
                <c:pt idx="7404">
                  <c:v>3869.0</c:v>
                </c:pt>
                <c:pt idx="7405">
                  <c:v>3869.0</c:v>
                </c:pt>
                <c:pt idx="7406">
                  <c:v>3869.0</c:v>
                </c:pt>
                <c:pt idx="7407">
                  <c:v>3869.0</c:v>
                </c:pt>
                <c:pt idx="7408">
                  <c:v>3869.0</c:v>
                </c:pt>
                <c:pt idx="7409">
                  <c:v>3870.0</c:v>
                </c:pt>
                <c:pt idx="7410">
                  <c:v>3870.0</c:v>
                </c:pt>
                <c:pt idx="7411">
                  <c:v>3870.0</c:v>
                </c:pt>
                <c:pt idx="7412">
                  <c:v>3870.0</c:v>
                </c:pt>
                <c:pt idx="7413">
                  <c:v>3871.0</c:v>
                </c:pt>
                <c:pt idx="7414">
                  <c:v>3871.0</c:v>
                </c:pt>
                <c:pt idx="7415">
                  <c:v>3871.0</c:v>
                </c:pt>
                <c:pt idx="7416">
                  <c:v>3871.0</c:v>
                </c:pt>
                <c:pt idx="7417">
                  <c:v>3871.0</c:v>
                </c:pt>
                <c:pt idx="7418">
                  <c:v>3872.0</c:v>
                </c:pt>
                <c:pt idx="7419">
                  <c:v>3873.0</c:v>
                </c:pt>
                <c:pt idx="7420">
                  <c:v>3873.0</c:v>
                </c:pt>
                <c:pt idx="7421">
                  <c:v>3873.0</c:v>
                </c:pt>
                <c:pt idx="7422">
                  <c:v>3873.0</c:v>
                </c:pt>
                <c:pt idx="7423">
                  <c:v>3874.0</c:v>
                </c:pt>
                <c:pt idx="7424">
                  <c:v>3874.0</c:v>
                </c:pt>
                <c:pt idx="7425">
                  <c:v>3875.0</c:v>
                </c:pt>
                <c:pt idx="7426">
                  <c:v>3875.0</c:v>
                </c:pt>
                <c:pt idx="7427">
                  <c:v>3875.0</c:v>
                </c:pt>
                <c:pt idx="7428">
                  <c:v>3875.0</c:v>
                </c:pt>
                <c:pt idx="7429">
                  <c:v>3875.0</c:v>
                </c:pt>
                <c:pt idx="7430">
                  <c:v>3875.0</c:v>
                </c:pt>
                <c:pt idx="7431">
                  <c:v>3875.0</c:v>
                </c:pt>
                <c:pt idx="7432">
                  <c:v>3875.0</c:v>
                </c:pt>
                <c:pt idx="7433">
                  <c:v>3876.0</c:v>
                </c:pt>
                <c:pt idx="7434">
                  <c:v>3877.0</c:v>
                </c:pt>
                <c:pt idx="7435">
                  <c:v>3877.0</c:v>
                </c:pt>
                <c:pt idx="7436">
                  <c:v>3877.0</c:v>
                </c:pt>
                <c:pt idx="7437">
                  <c:v>3877.0</c:v>
                </c:pt>
                <c:pt idx="7438">
                  <c:v>3877.0</c:v>
                </c:pt>
                <c:pt idx="7439">
                  <c:v>3877.0</c:v>
                </c:pt>
                <c:pt idx="7440">
                  <c:v>3877.0</c:v>
                </c:pt>
                <c:pt idx="7441">
                  <c:v>3877.0</c:v>
                </c:pt>
                <c:pt idx="7442">
                  <c:v>3877.0</c:v>
                </c:pt>
                <c:pt idx="7443">
                  <c:v>3877.0</c:v>
                </c:pt>
                <c:pt idx="7444">
                  <c:v>3877.0</c:v>
                </c:pt>
                <c:pt idx="7445">
                  <c:v>3878.0</c:v>
                </c:pt>
                <c:pt idx="7446">
                  <c:v>3878.0</c:v>
                </c:pt>
                <c:pt idx="7447">
                  <c:v>3879.0</c:v>
                </c:pt>
                <c:pt idx="7448">
                  <c:v>3879.0</c:v>
                </c:pt>
                <c:pt idx="7449">
                  <c:v>3879.0</c:v>
                </c:pt>
                <c:pt idx="7450">
                  <c:v>3879.0</c:v>
                </c:pt>
                <c:pt idx="7451">
                  <c:v>3879.0</c:v>
                </c:pt>
                <c:pt idx="7452">
                  <c:v>3879.0</c:v>
                </c:pt>
                <c:pt idx="7453">
                  <c:v>3879.0</c:v>
                </c:pt>
                <c:pt idx="7454">
                  <c:v>3879.0</c:v>
                </c:pt>
                <c:pt idx="7455">
                  <c:v>3879.0</c:v>
                </c:pt>
                <c:pt idx="7456">
                  <c:v>3879.0</c:v>
                </c:pt>
                <c:pt idx="7457">
                  <c:v>3879.0</c:v>
                </c:pt>
                <c:pt idx="7458">
                  <c:v>3879.0</c:v>
                </c:pt>
                <c:pt idx="7459">
                  <c:v>3879.0</c:v>
                </c:pt>
                <c:pt idx="7460">
                  <c:v>3879.0</c:v>
                </c:pt>
                <c:pt idx="7461">
                  <c:v>3879.0</c:v>
                </c:pt>
                <c:pt idx="7462">
                  <c:v>3879.0</c:v>
                </c:pt>
                <c:pt idx="7463">
                  <c:v>3880.0</c:v>
                </c:pt>
                <c:pt idx="7464">
                  <c:v>3881.0</c:v>
                </c:pt>
                <c:pt idx="7465">
                  <c:v>3882.0</c:v>
                </c:pt>
                <c:pt idx="7466">
                  <c:v>3883.0</c:v>
                </c:pt>
                <c:pt idx="7467">
                  <c:v>3883.0</c:v>
                </c:pt>
                <c:pt idx="7468">
                  <c:v>3883.0</c:v>
                </c:pt>
                <c:pt idx="7469">
                  <c:v>3883.0</c:v>
                </c:pt>
                <c:pt idx="7470">
                  <c:v>3883.0</c:v>
                </c:pt>
                <c:pt idx="7471">
                  <c:v>3884.0</c:v>
                </c:pt>
                <c:pt idx="7472">
                  <c:v>3885.0</c:v>
                </c:pt>
                <c:pt idx="7473">
                  <c:v>3886.0</c:v>
                </c:pt>
                <c:pt idx="7474">
                  <c:v>3887.0</c:v>
                </c:pt>
                <c:pt idx="7475">
                  <c:v>3887.0</c:v>
                </c:pt>
                <c:pt idx="7476">
                  <c:v>3887.0</c:v>
                </c:pt>
                <c:pt idx="7477">
                  <c:v>3887.0</c:v>
                </c:pt>
                <c:pt idx="7478">
                  <c:v>3887.0</c:v>
                </c:pt>
                <c:pt idx="7479">
                  <c:v>3887.0</c:v>
                </c:pt>
                <c:pt idx="7480">
                  <c:v>3887.0</c:v>
                </c:pt>
                <c:pt idx="7481">
                  <c:v>3887.0</c:v>
                </c:pt>
                <c:pt idx="7482">
                  <c:v>3887.0</c:v>
                </c:pt>
                <c:pt idx="7483">
                  <c:v>3888.0</c:v>
                </c:pt>
                <c:pt idx="7484">
                  <c:v>3889.0</c:v>
                </c:pt>
                <c:pt idx="7485">
                  <c:v>3889.0</c:v>
                </c:pt>
                <c:pt idx="7486">
                  <c:v>3890.0</c:v>
                </c:pt>
                <c:pt idx="7487">
                  <c:v>3891.0</c:v>
                </c:pt>
                <c:pt idx="7488">
                  <c:v>3892.0</c:v>
                </c:pt>
                <c:pt idx="7489">
                  <c:v>3892.0</c:v>
                </c:pt>
                <c:pt idx="7490">
                  <c:v>3893.0</c:v>
                </c:pt>
                <c:pt idx="7491">
                  <c:v>3893.0</c:v>
                </c:pt>
                <c:pt idx="7492">
                  <c:v>3893.0</c:v>
                </c:pt>
                <c:pt idx="7493">
                  <c:v>3893.0</c:v>
                </c:pt>
                <c:pt idx="7494">
                  <c:v>3893.0</c:v>
                </c:pt>
                <c:pt idx="7495">
                  <c:v>3893.0</c:v>
                </c:pt>
                <c:pt idx="7496">
                  <c:v>3893.0</c:v>
                </c:pt>
                <c:pt idx="7497">
                  <c:v>3893.0</c:v>
                </c:pt>
                <c:pt idx="7498">
                  <c:v>3893.0</c:v>
                </c:pt>
                <c:pt idx="7499">
                  <c:v>3893.0</c:v>
                </c:pt>
                <c:pt idx="7500">
                  <c:v>3893.0</c:v>
                </c:pt>
                <c:pt idx="7501">
                  <c:v>3893.0</c:v>
                </c:pt>
                <c:pt idx="7502">
                  <c:v>3894.0</c:v>
                </c:pt>
                <c:pt idx="7503">
                  <c:v>3894.0</c:v>
                </c:pt>
                <c:pt idx="7504">
                  <c:v>3894.0</c:v>
                </c:pt>
                <c:pt idx="7505">
                  <c:v>3894.0</c:v>
                </c:pt>
                <c:pt idx="7506">
                  <c:v>3894.0</c:v>
                </c:pt>
                <c:pt idx="7507">
                  <c:v>3894.0</c:v>
                </c:pt>
                <c:pt idx="7508">
                  <c:v>3894.0</c:v>
                </c:pt>
                <c:pt idx="7509">
                  <c:v>3894.0</c:v>
                </c:pt>
                <c:pt idx="7510">
                  <c:v>3895.0</c:v>
                </c:pt>
                <c:pt idx="7511">
                  <c:v>3895.0</c:v>
                </c:pt>
                <c:pt idx="7512">
                  <c:v>3895.0</c:v>
                </c:pt>
                <c:pt idx="7513">
                  <c:v>3895.0</c:v>
                </c:pt>
                <c:pt idx="7514">
                  <c:v>3895.0</c:v>
                </c:pt>
                <c:pt idx="7515">
                  <c:v>3895.0</c:v>
                </c:pt>
                <c:pt idx="7516">
                  <c:v>3896.0</c:v>
                </c:pt>
                <c:pt idx="7517">
                  <c:v>3897.0</c:v>
                </c:pt>
                <c:pt idx="7518">
                  <c:v>3897.0</c:v>
                </c:pt>
                <c:pt idx="7519">
                  <c:v>3898.0</c:v>
                </c:pt>
                <c:pt idx="7520">
                  <c:v>3899.0</c:v>
                </c:pt>
                <c:pt idx="7521">
                  <c:v>3899.0</c:v>
                </c:pt>
                <c:pt idx="7522">
                  <c:v>3899.0</c:v>
                </c:pt>
                <c:pt idx="7523">
                  <c:v>3899.0</c:v>
                </c:pt>
                <c:pt idx="7524">
                  <c:v>3899.0</c:v>
                </c:pt>
                <c:pt idx="7525">
                  <c:v>3899.0</c:v>
                </c:pt>
                <c:pt idx="7526">
                  <c:v>3899.0</c:v>
                </c:pt>
                <c:pt idx="7527">
                  <c:v>3900.0</c:v>
                </c:pt>
                <c:pt idx="7528">
                  <c:v>3901.0</c:v>
                </c:pt>
                <c:pt idx="7529">
                  <c:v>3902.0</c:v>
                </c:pt>
                <c:pt idx="7530">
                  <c:v>3903.0</c:v>
                </c:pt>
                <c:pt idx="7531">
                  <c:v>3904.0</c:v>
                </c:pt>
                <c:pt idx="7532">
                  <c:v>3905.0</c:v>
                </c:pt>
                <c:pt idx="7533">
                  <c:v>3906.0</c:v>
                </c:pt>
                <c:pt idx="7534">
                  <c:v>3907.0</c:v>
                </c:pt>
                <c:pt idx="7535">
                  <c:v>3908.0</c:v>
                </c:pt>
                <c:pt idx="7536">
                  <c:v>3908.0</c:v>
                </c:pt>
                <c:pt idx="7537">
                  <c:v>3909.0</c:v>
                </c:pt>
                <c:pt idx="7538">
                  <c:v>3910.0</c:v>
                </c:pt>
                <c:pt idx="7539">
                  <c:v>3911.0</c:v>
                </c:pt>
                <c:pt idx="7540">
                  <c:v>3911.0</c:v>
                </c:pt>
                <c:pt idx="7541">
                  <c:v>3912.0</c:v>
                </c:pt>
                <c:pt idx="7542">
                  <c:v>3913.0</c:v>
                </c:pt>
                <c:pt idx="7543">
                  <c:v>3914.0</c:v>
                </c:pt>
                <c:pt idx="7544">
                  <c:v>3915.0</c:v>
                </c:pt>
                <c:pt idx="7545">
                  <c:v>3915.0</c:v>
                </c:pt>
                <c:pt idx="7546">
                  <c:v>3916.0</c:v>
                </c:pt>
                <c:pt idx="7547">
                  <c:v>3916.0</c:v>
                </c:pt>
                <c:pt idx="7548">
                  <c:v>3916.0</c:v>
                </c:pt>
                <c:pt idx="7549">
                  <c:v>3916.0</c:v>
                </c:pt>
                <c:pt idx="7550">
                  <c:v>3916.0</c:v>
                </c:pt>
                <c:pt idx="7551">
                  <c:v>3917.0</c:v>
                </c:pt>
                <c:pt idx="7552">
                  <c:v>3917.0</c:v>
                </c:pt>
                <c:pt idx="7553">
                  <c:v>3918.0</c:v>
                </c:pt>
                <c:pt idx="7554">
                  <c:v>3919.0</c:v>
                </c:pt>
                <c:pt idx="7555">
                  <c:v>3919.0</c:v>
                </c:pt>
                <c:pt idx="7556">
                  <c:v>3919.0</c:v>
                </c:pt>
                <c:pt idx="7557">
                  <c:v>3919.0</c:v>
                </c:pt>
                <c:pt idx="7558">
                  <c:v>3920.0</c:v>
                </c:pt>
                <c:pt idx="7559">
                  <c:v>3921.0</c:v>
                </c:pt>
                <c:pt idx="7560">
                  <c:v>3922.0</c:v>
                </c:pt>
                <c:pt idx="7561">
                  <c:v>3923.0</c:v>
                </c:pt>
                <c:pt idx="7562">
                  <c:v>3923.0</c:v>
                </c:pt>
                <c:pt idx="7563">
                  <c:v>3924.0</c:v>
                </c:pt>
                <c:pt idx="7564">
                  <c:v>3924.0</c:v>
                </c:pt>
                <c:pt idx="7565">
                  <c:v>3924.0</c:v>
                </c:pt>
                <c:pt idx="7566">
                  <c:v>3924.0</c:v>
                </c:pt>
                <c:pt idx="7567">
                  <c:v>3924.0</c:v>
                </c:pt>
                <c:pt idx="7568">
                  <c:v>3924.0</c:v>
                </c:pt>
                <c:pt idx="7569">
                  <c:v>3924.0</c:v>
                </c:pt>
                <c:pt idx="7570">
                  <c:v>3925.0</c:v>
                </c:pt>
                <c:pt idx="7571">
                  <c:v>3926.0</c:v>
                </c:pt>
                <c:pt idx="7572">
                  <c:v>3927.0</c:v>
                </c:pt>
                <c:pt idx="7573">
                  <c:v>3928.0</c:v>
                </c:pt>
                <c:pt idx="7574">
                  <c:v>3928.0</c:v>
                </c:pt>
                <c:pt idx="7575">
                  <c:v>3929.0</c:v>
                </c:pt>
                <c:pt idx="7576">
                  <c:v>3930.0</c:v>
                </c:pt>
                <c:pt idx="7577">
                  <c:v>3930.0</c:v>
                </c:pt>
                <c:pt idx="7578">
                  <c:v>3930.0</c:v>
                </c:pt>
                <c:pt idx="7579">
                  <c:v>3930.0</c:v>
                </c:pt>
                <c:pt idx="7580">
                  <c:v>3930.0</c:v>
                </c:pt>
                <c:pt idx="7581">
                  <c:v>3930.0</c:v>
                </c:pt>
                <c:pt idx="7582">
                  <c:v>3930.0</c:v>
                </c:pt>
                <c:pt idx="7583">
                  <c:v>3931.0</c:v>
                </c:pt>
                <c:pt idx="7584">
                  <c:v>3931.0</c:v>
                </c:pt>
                <c:pt idx="7585">
                  <c:v>3931.0</c:v>
                </c:pt>
                <c:pt idx="7586">
                  <c:v>3931.0</c:v>
                </c:pt>
                <c:pt idx="7587">
                  <c:v>3932.0</c:v>
                </c:pt>
                <c:pt idx="7588">
                  <c:v>3933.0</c:v>
                </c:pt>
                <c:pt idx="7589">
                  <c:v>3933.0</c:v>
                </c:pt>
                <c:pt idx="7590">
                  <c:v>3933.0</c:v>
                </c:pt>
                <c:pt idx="7591">
                  <c:v>3934.0</c:v>
                </c:pt>
                <c:pt idx="7592">
                  <c:v>3935.0</c:v>
                </c:pt>
                <c:pt idx="7593">
                  <c:v>3936.0</c:v>
                </c:pt>
                <c:pt idx="7594">
                  <c:v>3937.0</c:v>
                </c:pt>
                <c:pt idx="7595">
                  <c:v>3937.0</c:v>
                </c:pt>
                <c:pt idx="7596">
                  <c:v>3938.0</c:v>
                </c:pt>
                <c:pt idx="7597">
                  <c:v>3939.0</c:v>
                </c:pt>
                <c:pt idx="7598">
                  <c:v>3940.0</c:v>
                </c:pt>
                <c:pt idx="7599">
                  <c:v>3941.0</c:v>
                </c:pt>
                <c:pt idx="7600">
                  <c:v>3942.0</c:v>
                </c:pt>
                <c:pt idx="7601">
                  <c:v>3942.0</c:v>
                </c:pt>
                <c:pt idx="7602">
                  <c:v>3942.0</c:v>
                </c:pt>
                <c:pt idx="7603">
                  <c:v>3942.0</c:v>
                </c:pt>
                <c:pt idx="7604">
                  <c:v>3942.0</c:v>
                </c:pt>
                <c:pt idx="7605">
                  <c:v>3942.0</c:v>
                </c:pt>
                <c:pt idx="7606">
                  <c:v>3943.0</c:v>
                </c:pt>
                <c:pt idx="7607">
                  <c:v>3944.0</c:v>
                </c:pt>
                <c:pt idx="7608">
                  <c:v>3944.0</c:v>
                </c:pt>
                <c:pt idx="7609">
                  <c:v>3944.0</c:v>
                </c:pt>
                <c:pt idx="7610">
                  <c:v>3944.0</c:v>
                </c:pt>
                <c:pt idx="7611">
                  <c:v>3945.0</c:v>
                </c:pt>
                <c:pt idx="7612">
                  <c:v>3946.0</c:v>
                </c:pt>
                <c:pt idx="7613">
                  <c:v>3946.0</c:v>
                </c:pt>
                <c:pt idx="7614">
                  <c:v>3947.0</c:v>
                </c:pt>
                <c:pt idx="7615">
                  <c:v>3947.0</c:v>
                </c:pt>
                <c:pt idx="7616">
                  <c:v>3947.0</c:v>
                </c:pt>
                <c:pt idx="7617">
                  <c:v>3947.0</c:v>
                </c:pt>
                <c:pt idx="7618">
                  <c:v>3947.0</c:v>
                </c:pt>
                <c:pt idx="7619">
                  <c:v>3947.0</c:v>
                </c:pt>
                <c:pt idx="7620">
                  <c:v>3947.0</c:v>
                </c:pt>
                <c:pt idx="7621">
                  <c:v>3948.0</c:v>
                </c:pt>
                <c:pt idx="7622">
                  <c:v>3948.0</c:v>
                </c:pt>
                <c:pt idx="7623">
                  <c:v>3949.0</c:v>
                </c:pt>
                <c:pt idx="7624">
                  <c:v>3949.0</c:v>
                </c:pt>
                <c:pt idx="7625">
                  <c:v>3950.0</c:v>
                </c:pt>
                <c:pt idx="7626">
                  <c:v>3950.0</c:v>
                </c:pt>
                <c:pt idx="7627">
                  <c:v>3950.0</c:v>
                </c:pt>
                <c:pt idx="7628">
                  <c:v>3950.0</c:v>
                </c:pt>
                <c:pt idx="7629">
                  <c:v>3951.0</c:v>
                </c:pt>
                <c:pt idx="7630">
                  <c:v>3951.0</c:v>
                </c:pt>
                <c:pt idx="7631">
                  <c:v>3952.0</c:v>
                </c:pt>
                <c:pt idx="7632">
                  <c:v>3952.0</c:v>
                </c:pt>
                <c:pt idx="7633">
                  <c:v>3952.0</c:v>
                </c:pt>
                <c:pt idx="7634">
                  <c:v>3953.0</c:v>
                </c:pt>
                <c:pt idx="7635">
                  <c:v>3954.0</c:v>
                </c:pt>
                <c:pt idx="7636">
                  <c:v>3955.0</c:v>
                </c:pt>
                <c:pt idx="7637">
                  <c:v>3955.0</c:v>
                </c:pt>
                <c:pt idx="7638">
                  <c:v>3955.0</c:v>
                </c:pt>
                <c:pt idx="7639">
                  <c:v>3956.0</c:v>
                </c:pt>
                <c:pt idx="7640">
                  <c:v>3956.0</c:v>
                </c:pt>
                <c:pt idx="7641">
                  <c:v>3956.0</c:v>
                </c:pt>
                <c:pt idx="7642">
                  <c:v>3956.0</c:v>
                </c:pt>
                <c:pt idx="7643">
                  <c:v>3956.0</c:v>
                </c:pt>
                <c:pt idx="7644">
                  <c:v>3956.0</c:v>
                </c:pt>
                <c:pt idx="7645">
                  <c:v>3956.0</c:v>
                </c:pt>
                <c:pt idx="7646">
                  <c:v>3957.0</c:v>
                </c:pt>
                <c:pt idx="7647">
                  <c:v>3957.0</c:v>
                </c:pt>
                <c:pt idx="7648">
                  <c:v>3957.0</c:v>
                </c:pt>
                <c:pt idx="7649">
                  <c:v>3957.0</c:v>
                </c:pt>
                <c:pt idx="7650">
                  <c:v>3957.0</c:v>
                </c:pt>
                <c:pt idx="7651">
                  <c:v>3957.0</c:v>
                </c:pt>
                <c:pt idx="7652">
                  <c:v>3957.0</c:v>
                </c:pt>
                <c:pt idx="7653">
                  <c:v>3957.0</c:v>
                </c:pt>
                <c:pt idx="7654">
                  <c:v>3957.0</c:v>
                </c:pt>
                <c:pt idx="7655">
                  <c:v>3957.0</c:v>
                </c:pt>
                <c:pt idx="7656">
                  <c:v>3957.0</c:v>
                </c:pt>
                <c:pt idx="7657">
                  <c:v>3957.0</c:v>
                </c:pt>
                <c:pt idx="7658">
                  <c:v>3958.0</c:v>
                </c:pt>
                <c:pt idx="7659">
                  <c:v>3959.0</c:v>
                </c:pt>
                <c:pt idx="7660">
                  <c:v>3959.0</c:v>
                </c:pt>
                <c:pt idx="7661">
                  <c:v>3959.0</c:v>
                </c:pt>
                <c:pt idx="7662">
                  <c:v>3959.0</c:v>
                </c:pt>
                <c:pt idx="7663">
                  <c:v>3959.0</c:v>
                </c:pt>
                <c:pt idx="7664">
                  <c:v>3959.0</c:v>
                </c:pt>
                <c:pt idx="7665">
                  <c:v>3959.0</c:v>
                </c:pt>
                <c:pt idx="7666">
                  <c:v>3959.0</c:v>
                </c:pt>
                <c:pt idx="7667">
                  <c:v>3959.0</c:v>
                </c:pt>
                <c:pt idx="7668">
                  <c:v>3959.0</c:v>
                </c:pt>
                <c:pt idx="7669">
                  <c:v>3959.0</c:v>
                </c:pt>
                <c:pt idx="7670">
                  <c:v>3959.0</c:v>
                </c:pt>
                <c:pt idx="7671">
                  <c:v>3959.0</c:v>
                </c:pt>
                <c:pt idx="7672">
                  <c:v>3959.0</c:v>
                </c:pt>
                <c:pt idx="7673">
                  <c:v>3959.0</c:v>
                </c:pt>
                <c:pt idx="7674">
                  <c:v>3959.0</c:v>
                </c:pt>
                <c:pt idx="7675">
                  <c:v>3959.0</c:v>
                </c:pt>
                <c:pt idx="7676">
                  <c:v>3959.0</c:v>
                </c:pt>
                <c:pt idx="7677">
                  <c:v>3959.0</c:v>
                </c:pt>
                <c:pt idx="7678">
                  <c:v>3959.0</c:v>
                </c:pt>
                <c:pt idx="7679">
                  <c:v>3959.0</c:v>
                </c:pt>
                <c:pt idx="7680">
                  <c:v>3960.0</c:v>
                </c:pt>
                <c:pt idx="7681">
                  <c:v>3960.0</c:v>
                </c:pt>
                <c:pt idx="7682">
                  <c:v>3960.0</c:v>
                </c:pt>
                <c:pt idx="7683">
                  <c:v>3960.0</c:v>
                </c:pt>
                <c:pt idx="7684">
                  <c:v>3960.0</c:v>
                </c:pt>
                <c:pt idx="7685">
                  <c:v>3961.0</c:v>
                </c:pt>
                <c:pt idx="7686">
                  <c:v>3961.0</c:v>
                </c:pt>
                <c:pt idx="7687">
                  <c:v>3961.0</c:v>
                </c:pt>
                <c:pt idx="7688">
                  <c:v>3961.0</c:v>
                </c:pt>
                <c:pt idx="7689">
                  <c:v>3961.0</c:v>
                </c:pt>
                <c:pt idx="7690">
                  <c:v>3962.0</c:v>
                </c:pt>
                <c:pt idx="7691">
                  <c:v>3962.0</c:v>
                </c:pt>
                <c:pt idx="7692">
                  <c:v>3962.0</c:v>
                </c:pt>
                <c:pt idx="7693">
                  <c:v>3963.0</c:v>
                </c:pt>
                <c:pt idx="7694">
                  <c:v>3964.0</c:v>
                </c:pt>
                <c:pt idx="7695">
                  <c:v>3965.0</c:v>
                </c:pt>
                <c:pt idx="7696">
                  <c:v>3966.0</c:v>
                </c:pt>
                <c:pt idx="7697">
                  <c:v>3967.0</c:v>
                </c:pt>
                <c:pt idx="7698">
                  <c:v>3968.0</c:v>
                </c:pt>
                <c:pt idx="7699">
                  <c:v>3969.0</c:v>
                </c:pt>
                <c:pt idx="7700">
                  <c:v>3970.0</c:v>
                </c:pt>
                <c:pt idx="7701">
                  <c:v>3971.0</c:v>
                </c:pt>
                <c:pt idx="7702">
                  <c:v>3972.0</c:v>
                </c:pt>
                <c:pt idx="7703">
                  <c:v>3973.0</c:v>
                </c:pt>
                <c:pt idx="7704">
                  <c:v>3974.0</c:v>
                </c:pt>
                <c:pt idx="7705">
                  <c:v>3974.0</c:v>
                </c:pt>
                <c:pt idx="7706">
                  <c:v>3974.0</c:v>
                </c:pt>
                <c:pt idx="7707">
                  <c:v>3975.0</c:v>
                </c:pt>
                <c:pt idx="7708">
                  <c:v>3976.0</c:v>
                </c:pt>
                <c:pt idx="7709">
                  <c:v>3976.0</c:v>
                </c:pt>
                <c:pt idx="7710">
                  <c:v>3976.0</c:v>
                </c:pt>
                <c:pt idx="7711">
                  <c:v>3976.0</c:v>
                </c:pt>
                <c:pt idx="7712">
                  <c:v>3977.0</c:v>
                </c:pt>
                <c:pt idx="7713">
                  <c:v>3978.0</c:v>
                </c:pt>
                <c:pt idx="7714">
                  <c:v>3979.0</c:v>
                </c:pt>
                <c:pt idx="7715">
                  <c:v>3980.0</c:v>
                </c:pt>
                <c:pt idx="7716">
                  <c:v>3981.0</c:v>
                </c:pt>
                <c:pt idx="7717">
                  <c:v>3982.0</c:v>
                </c:pt>
                <c:pt idx="7718">
                  <c:v>3983.0</c:v>
                </c:pt>
                <c:pt idx="7719">
                  <c:v>3984.0</c:v>
                </c:pt>
                <c:pt idx="7720">
                  <c:v>3985.0</c:v>
                </c:pt>
                <c:pt idx="7721">
                  <c:v>3986.0</c:v>
                </c:pt>
                <c:pt idx="7722">
                  <c:v>3987.0</c:v>
                </c:pt>
                <c:pt idx="7723">
                  <c:v>3988.0</c:v>
                </c:pt>
                <c:pt idx="7724">
                  <c:v>3989.0</c:v>
                </c:pt>
                <c:pt idx="7725">
                  <c:v>3990.0</c:v>
                </c:pt>
                <c:pt idx="7726">
                  <c:v>3991.0</c:v>
                </c:pt>
                <c:pt idx="7727">
                  <c:v>3992.0</c:v>
                </c:pt>
                <c:pt idx="7728">
                  <c:v>3993.0</c:v>
                </c:pt>
                <c:pt idx="7729">
                  <c:v>3993.0</c:v>
                </c:pt>
                <c:pt idx="7730">
                  <c:v>3993.0</c:v>
                </c:pt>
                <c:pt idx="7731">
                  <c:v>3994.0</c:v>
                </c:pt>
                <c:pt idx="7732">
                  <c:v>3995.0</c:v>
                </c:pt>
                <c:pt idx="7733">
                  <c:v>3996.0</c:v>
                </c:pt>
                <c:pt idx="7734">
                  <c:v>3997.0</c:v>
                </c:pt>
                <c:pt idx="7735">
                  <c:v>3998.0</c:v>
                </c:pt>
                <c:pt idx="7736">
                  <c:v>3999.0</c:v>
                </c:pt>
                <c:pt idx="7737">
                  <c:v>4000.0</c:v>
                </c:pt>
                <c:pt idx="7738">
                  <c:v>4001.0</c:v>
                </c:pt>
                <c:pt idx="7739">
                  <c:v>4001.0</c:v>
                </c:pt>
                <c:pt idx="7740">
                  <c:v>4002.0</c:v>
                </c:pt>
                <c:pt idx="7741">
                  <c:v>4002.0</c:v>
                </c:pt>
                <c:pt idx="7742">
                  <c:v>4002.0</c:v>
                </c:pt>
                <c:pt idx="7743">
                  <c:v>4003.0</c:v>
                </c:pt>
                <c:pt idx="7744">
                  <c:v>4003.0</c:v>
                </c:pt>
                <c:pt idx="7745">
                  <c:v>4003.0</c:v>
                </c:pt>
                <c:pt idx="7746">
                  <c:v>4003.0</c:v>
                </c:pt>
                <c:pt idx="7747">
                  <c:v>4003.0</c:v>
                </c:pt>
                <c:pt idx="7748">
                  <c:v>4003.0</c:v>
                </c:pt>
                <c:pt idx="7749">
                  <c:v>4003.0</c:v>
                </c:pt>
                <c:pt idx="7750">
                  <c:v>4003.0</c:v>
                </c:pt>
                <c:pt idx="7751">
                  <c:v>4003.0</c:v>
                </c:pt>
                <c:pt idx="7752">
                  <c:v>4003.0</c:v>
                </c:pt>
                <c:pt idx="7753">
                  <c:v>4003.0</c:v>
                </c:pt>
                <c:pt idx="7754">
                  <c:v>4004.0</c:v>
                </c:pt>
                <c:pt idx="7755">
                  <c:v>4005.0</c:v>
                </c:pt>
                <c:pt idx="7756">
                  <c:v>4006.0</c:v>
                </c:pt>
                <c:pt idx="7757">
                  <c:v>4006.0</c:v>
                </c:pt>
                <c:pt idx="7758">
                  <c:v>4006.0</c:v>
                </c:pt>
                <c:pt idx="7759">
                  <c:v>4006.0</c:v>
                </c:pt>
                <c:pt idx="7760">
                  <c:v>4006.0</c:v>
                </c:pt>
                <c:pt idx="7761">
                  <c:v>4007.0</c:v>
                </c:pt>
                <c:pt idx="7762">
                  <c:v>4007.0</c:v>
                </c:pt>
                <c:pt idx="7763">
                  <c:v>4008.0</c:v>
                </c:pt>
                <c:pt idx="7764">
                  <c:v>4008.0</c:v>
                </c:pt>
                <c:pt idx="7765">
                  <c:v>4008.0</c:v>
                </c:pt>
                <c:pt idx="7766">
                  <c:v>4009.0</c:v>
                </c:pt>
                <c:pt idx="7767">
                  <c:v>4010.0</c:v>
                </c:pt>
                <c:pt idx="7768">
                  <c:v>4010.0</c:v>
                </c:pt>
                <c:pt idx="7769">
                  <c:v>4011.0</c:v>
                </c:pt>
                <c:pt idx="7770">
                  <c:v>4012.0</c:v>
                </c:pt>
                <c:pt idx="7771">
                  <c:v>4012.0</c:v>
                </c:pt>
                <c:pt idx="7772">
                  <c:v>4012.0</c:v>
                </c:pt>
                <c:pt idx="7773">
                  <c:v>4013.0</c:v>
                </c:pt>
                <c:pt idx="7774">
                  <c:v>4013.0</c:v>
                </c:pt>
                <c:pt idx="7775">
                  <c:v>4013.0</c:v>
                </c:pt>
                <c:pt idx="7776">
                  <c:v>4013.0</c:v>
                </c:pt>
                <c:pt idx="7777">
                  <c:v>4014.0</c:v>
                </c:pt>
                <c:pt idx="7778">
                  <c:v>4015.0</c:v>
                </c:pt>
                <c:pt idx="7779">
                  <c:v>4015.0</c:v>
                </c:pt>
                <c:pt idx="7780">
                  <c:v>4015.0</c:v>
                </c:pt>
                <c:pt idx="7781">
                  <c:v>4015.0</c:v>
                </c:pt>
                <c:pt idx="7782">
                  <c:v>4015.0</c:v>
                </c:pt>
                <c:pt idx="7783">
                  <c:v>4015.0</c:v>
                </c:pt>
                <c:pt idx="7784">
                  <c:v>4015.0</c:v>
                </c:pt>
                <c:pt idx="7785">
                  <c:v>4015.0</c:v>
                </c:pt>
                <c:pt idx="7786">
                  <c:v>4015.0</c:v>
                </c:pt>
                <c:pt idx="7787">
                  <c:v>4016.0</c:v>
                </c:pt>
                <c:pt idx="7788">
                  <c:v>4016.0</c:v>
                </c:pt>
                <c:pt idx="7789">
                  <c:v>4016.0</c:v>
                </c:pt>
                <c:pt idx="7790">
                  <c:v>4016.0</c:v>
                </c:pt>
                <c:pt idx="7791">
                  <c:v>4016.0</c:v>
                </c:pt>
                <c:pt idx="7792">
                  <c:v>4017.0</c:v>
                </c:pt>
                <c:pt idx="7793">
                  <c:v>4017.0</c:v>
                </c:pt>
                <c:pt idx="7794">
                  <c:v>4018.0</c:v>
                </c:pt>
                <c:pt idx="7795">
                  <c:v>4018.0</c:v>
                </c:pt>
                <c:pt idx="7796">
                  <c:v>4019.0</c:v>
                </c:pt>
                <c:pt idx="7797">
                  <c:v>4019.0</c:v>
                </c:pt>
                <c:pt idx="7798">
                  <c:v>4019.0</c:v>
                </c:pt>
                <c:pt idx="7799">
                  <c:v>4019.0</c:v>
                </c:pt>
                <c:pt idx="7800">
                  <c:v>4019.0</c:v>
                </c:pt>
                <c:pt idx="7801">
                  <c:v>4019.0</c:v>
                </c:pt>
                <c:pt idx="7802">
                  <c:v>4019.0</c:v>
                </c:pt>
                <c:pt idx="7803">
                  <c:v>4019.0</c:v>
                </c:pt>
                <c:pt idx="7804">
                  <c:v>4019.0</c:v>
                </c:pt>
                <c:pt idx="7805">
                  <c:v>4020.0</c:v>
                </c:pt>
                <c:pt idx="7806">
                  <c:v>4021.0</c:v>
                </c:pt>
                <c:pt idx="7807">
                  <c:v>4022.0</c:v>
                </c:pt>
                <c:pt idx="7808">
                  <c:v>4023.0</c:v>
                </c:pt>
                <c:pt idx="7809">
                  <c:v>4024.0</c:v>
                </c:pt>
                <c:pt idx="7810">
                  <c:v>4025.0</c:v>
                </c:pt>
                <c:pt idx="7811">
                  <c:v>4025.0</c:v>
                </c:pt>
                <c:pt idx="7812">
                  <c:v>4026.0</c:v>
                </c:pt>
                <c:pt idx="7813">
                  <c:v>4026.0</c:v>
                </c:pt>
                <c:pt idx="7814">
                  <c:v>4027.0</c:v>
                </c:pt>
                <c:pt idx="7815">
                  <c:v>4028.0</c:v>
                </c:pt>
                <c:pt idx="7816">
                  <c:v>4028.0</c:v>
                </c:pt>
                <c:pt idx="7817">
                  <c:v>4028.0</c:v>
                </c:pt>
                <c:pt idx="7818">
                  <c:v>4029.0</c:v>
                </c:pt>
                <c:pt idx="7819">
                  <c:v>4030.0</c:v>
                </c:pt>
                <c:pt idx="7820">
                  <c:v>4031.0</c:v>
                </c:pt>
                <c:pt idx="7821">
                  <c:v>4032.0</c:v>
                </c:pt>
                <c:pt idx="7822">
                  <c:v>4033.0</c:v>
                </c:pt>
                <c:pt idx="7823">
                  <c:v>4033.0</c:v>
                </c:pt>
                <c:pt idx="7824">
                  <c:v>4033.0</c:v>
                </c:pt>
                <c:pt idx="7825">
                  <c:v>4033.0</c:v>
                </c:pt>
                <c:pt idx="7826">
                  <c:v>4034.0</c:v>
                </c:pt>
                <c:pt idx="7827">
                  <c:v>4034.0</c:v>
                </c:pt>
                <c:pt idx="7828">
                  <c:v>4035.0</c:v>
                </c:pt>
                <c:pt idx="7829">
                  <c:v>4035.0</c:v>
                </c:pt>
                <c:pt idx="7830">
                  <c:v>4035.0</c:v>
                </c:pt>
                <c:pt idx="7831">
                  <c:v>4035.0</c:v>
                </c:pt>
                <c:pt idx="7832">
                  <c:v>4035.0</c:v>
                </c:pt>
                <c:pt idx="7833">
                  <c:v>4035.0</c:v>
                </c:pt>
                <c:pt idx="7834">
                  <c:v>4035.0</c:v>
                </c:pt>
                <c:pt idx="7835">
                  <c:v>4035.0</c:v>
                </c:pt>
                <c:pt idx="7836">
                  <c:v>4035.0</c:v>
                </c:pt>
                <c:pt idx="7837">
                  <c:v>4035.0</c:v>
                </c:pt>
                <c:pt idx="7838">
                  <c:v>4035.0</c:v>
                </c:pt>
                <c:pt idx="7839">
                  <c:v>4035.0</c:v>
                </c:pt>
                <c:pt idx="7840">
                  <c:v>4035.0</c:v>
                </c:pt>
                <c:pt idx="7841">
                  <c:v>4035.0</c:v>
                </c:pt>
                <c:pt idx="7842">
                  <c:v>4035.0</c:v>
                </c:pt>
                <c:pt idx="7843">
                  <c:v>4035.0</c:v>
                </c:pt>
                <c:pt idx="7844">
                  <c:v>4036.0</c:v>
                </c:pt>
                <c:pt idx="7845">
                  <c:v>4036.0</c:v>
                </c:pt>
                <c:pt idx="7846">
                  <c:v>4037.0</c:v>
                </c:pt>
                <c:pt idx="7847">
                  <c:v>4038.0</c:v>
                </c:pt>
                <c:pt idx="7848">
                  <c:v>4039.0</c:v>
                </c:pt>
                <c:pt idx="7849">
                  <c:v>4040.0</c:v>
                </c:pt>
                <c:pt idx="7850">
                  <c:v>4041.0</c:v>
                </c:pt>
                <c:pt idx="7851">
                  <c:v>4041.0</c:v>
                </c:pt>
                <c:pt idx="7852">
                  <c:v>4041.0</c:v>
                </c:pt>
                <c:pt idx="7853">
                  <c:v>4041.0</c:v>
                </c:pt>
                <c:pt idx="7854">
                  <c:v>4042.0</c:v>
                </c:pt>
                <c:pt idx="7855">
                  <c:v>4043.0</c:v>
                </c:pt>
                <c:pt idx="7856">
                  <c:v>4043.0</c:v>
                </c:pt>
                <c:pt idx="7857">
                  <c:v>4043.0</c:v>
                </c:pt>
                <c:pt idx="7858">
                  <c:v>4043.0</c:v>
                </c:pt>
                <c:pt idx="7859">
                  <c:v>4043.0</c:v>
                </c:pt>
                <c:pt idx="7860">
                  <c:v>4043.0</c:v>
                </c:pt>
                <c:pt idx="7861">
                  <c:v>4043.0</c:v>
                </c:pt>
                <c:pt idx="7862">
                  <c:v>4043.0</c:v>
                </c:pt>
                <c:pt idx="7863">
                  <c:v>4043.0</c:v>
                </c:pt>
                <c:pt idx="7864">
                  <c:v>4044.0</c:v>
                </c:pt>
                <c:pt idx="7865">
                  <c:v>4044.0</c:v>
                </c:pt>
                <c:pt idx="7866">
                  <c:v>4044.0</c:v>
                </c:pt>
                <c:pt idx="7867">
                  <c:v>4045.0</c:v>
                </c:pt>
                <c:pt idx="7868">
                  <c:v>4046.0</c:v>
                </c:pt>
                <c:pt idx="7869">
                  <c:v>4046.0</c:v>
                </c:pt>
                <c:pt idx="7870">
                  <c:v>4046.0</c:v>
                </c:pt>
                <c:pt idx="7871">
                  <c:v>4046.0</c:v>
                </c:pt>
                <c:pt idx="7872">
                  <c:v>4047.0</c:v>
                </c:pt>
                <c:pt idx="7873">
                  <c:v>4048.0</c:v>
                </c:pt>
                <c:pt idx="7874">
                  <c:v>4048.0</c:v>
                </c:pt>
                <c:pt idx="7875">
                  <c:v>4049.0</c:v>
                </c:pt>
                <c:pt idx="7876">
                  <c:v>4050.0</c:v>
                </c:pt>
                <c:pt idx="7877">
                  <c:v>4051.0</c:v>
                </c:pt>
                <c:pt idx="7878">
                  <c:v>4051.0</c:v>
                </c:pt>
                <c:pt idx="7879">
                  <c:v>4051.0</c:v>
                </c:pt>
                <c:pt idx="7880">
                  <c:v>4051.0</c:v>
                </c:pt>
                <c:pt idx="7881">
                  <c:v>4052.0</c:v>
                </c:pt>
                <c:pt idx="7882">
                  <c:v>4052.0</c:v>
                </c:pt>
                <c:pt idx="7883">
                  <c:v>4053.0</c:v>
                </c:pt>
                <c:pt idx="7884">
                  <c:v>4053.0</c:v>
                </c:pt>
                <c:pt idx="7885">
                  <c:v>4053.0</c:v>
                </c:pt>
                <c:pt idx="7886">
                  <c:v>4053.0</c:v>
                </c:pt>
                <c:pt idx="7887">
                  <c:v>4053.0</c:v>
                </c:pt>
                <c:pt idx="7888">
                  <c:v>4054.0</c:v>
                </c:pt>
                <c:pt idx="7889">
                  <c:v>4054.0</c:v>
                </c:pt>
                <c:pt idx="7890">
                  <c:v>4055.0</c:v>
                </c:pt>
                <c:pt idx="7891">
                  <c:v>4056.0</c:v>
                </c:pt>
                <c:pt idx="7892">
                  <c:v>4056.0</c:v>
                </c:pt>
                <c:pt idx="7893">
                  <c:v>4056.0</c:v>
                </c:pt>
                <c:pt idx="7894">
                  <c:v>4056.0</c:v>
                </c:pt>
                <c:pt idx="7895">
                  <c:v>4056.0</c:v>
                </c:pt>
                <c:pt idx="7896">
                  <c:v>4057.0</c:v>
                </c:pt>
                <c:pt idx="7897">
                  <c:v>4057.0</c:v>
                </c:pt>
                <c:pt idx="7898">
                  <c:v>4057.0</c:v>
                </c:pt>
                <c:pt idx="7899">
                  <c:v>4058.0</c:v>
                </c:pt>
                <c:pt idx="7900">
                  <c:v>4059.0</c:v>
                </c:pt>
                <c:pt idx="7901">
                  <c:v>4059.0</c:v>
                </c:pt>
                <c:pt idx="7902">
                  <c:v>4059.0</c:v>
                </c:pt>
                <c:pt idx="7903">
                  <c:v>4059.0</c:v>
                </c:pt>
                <c:pt idx="7904">
                  <c:v>4059.0</c:v>
                </c:pt>
                <c:pt idx="7905">
                  <c:v>4059.0</c:v>
                </c:pt>
                <c:pt idx="7906">
                  <c:v>4060.0</c:v>
                </c:pt>
                <c:pt idx="7907">
                  <c:v>4061.0</c:v>
                </c:pt>
                <c:pt idx="7908">
                  <c:v>4061.0</c:v>
                </c:pt>
                <c:pt idx="7909">
                  <c:v>4061.0</c:v>
                </c:pt>
                <c:pt idx="7910">
                  <c:v>4062.0</c:v>
                </c:pt>
                <c:pt idx="7911">
                  <c:v>4063.0</c:v>
                </c:pt>
                <c:pt idx="7912">
                  <c:v>4063.0</c:v>
                </c:pt>
                <c:pt idx="7913">
                  <c:v>4063.0</c:v>
                </c:pt>
                <c:pt idx="7914">
                  <c:v>4064.0</c:v>
                </c:pt>
                <c:pt idx="7915">
                  <c:v>4064.0</c:v>
                </c:pt>
                <c:pt idx="7916">
                  <c:v>4065.0</c:v>
                </c:pt>
                <c:pt idx="7917">
                  <c:v>4065.0</c:v>
                </c:pt>
                <c:pt idx="7918">
                  <c:v>4065.0</c:v>
                </c:pt>
                <c:pt idx="7919">
                  <c:v>4065.0</c:v>
                </c:pt>
                <c:pt idx="7920">
                  <c:v>4066.0</c:v>
                </c:pt>
                <c:pt idx="7921">
                  <c:v>4066.0</c:v>
                </c:pt>
                <c:pt idx="7922">
                  <c:v>4066.0</c:v>
                </c:pt>
                <c:pt idx="7923">
                  <c:v>4067.0</c:v>
                </c:pt>
                <c:pt idx="7924">
                  <c:v>4068.0</c:v>
                </c:pt>
                <c:pt idx="7925">
                  <c:v>4069.0</c:v>
                </c:pt>
                <c:pt idx="7926">
                  <c:v>4070.0</c:v>
                </c:pt>
                <c:pt idx="7927">
                  <c:v>4071.0</c:v>
                </c:pt>
                <c:pt idx="7928">
                  <c:v>4072.0</c:v>
                </c:pt>
                <c:pt idx="7929">
                  <c:v>4072.0</c:v>
                </c:pt>
                <c:pt idx="7930">
                  <c:v>4073.0</c:v>
                </c:pt>
                <c:pt idx="7931">
                  <c:v>4073.0</c:v>
                </c:pt>
                <c:pt idx="7932">
                  <c:v>4073.0</c:v>
                </c:pt>
                <c:pt idx="7933">
                  <c:v>4073.0</c:v>
                </c:pt>
                <c:pt idx="7934">
                  <c:v>4073.0</c:v>
                </c:pt>
                <c:pt idx="7935">
                  <c:v>4073.0</c:v>
                </c:pt>
                <c:pt idx="7936">
                  <c:v>4073.0</c:v>
                </c:pt>
                <c:pt idx="7937">
                  <c:v>4073.0</c:v>
                </c:pt>
                <c:pt idx="7938">
                  <c:v>4073.0</c:v>
                </c:pt>
                <c:pt idx="7939">
                  <c:v>4074.0</c:v>
                </c:pt>
                <c:pt idx="7940">
                  <c:v>4075.0</c:v>
                </c:pt>
                <c:pt idx="7941">
                  <c:v>4076.0</c:v>
                </c:pt>
                <c:pt idx="7942">
                  <c:v>4077.0</c:v>
                </c:pt>
                <c:pt idx="7943">
                  <c:v>4078.0</c:v>
                </c:pt>
                <c:pt idx="7944">
                  <c:v>4079.0</c:v>
                </c:pt>
                <c:pt idx="7945">
                  <c:v>4080.0</c:v>
                </c:pt>
                <c:pt idx="7946">
                  <c:v>4080.0</c:v>
                </c:pt>
                <c:pt idx="7947">
                  <c:v>4080.0</c:v>
                </c:pt>
                <c:pt idx="7948">
                  <c:v>4081.0</c:v>
                </c:pt>
                <c:pt idx="7949">
                  <c:v>4081.0</c:v>
                </c:pt>
                <c:pt idx="7950">
                  <c:v>4081.0</c:v>
                </c:pt>
                <c:pt idx="7951">
                  <c:v>4082.0</c:v>
                </c:pt>
                <c:pt idx="7952">
                  <c:v>4083.0</c:v>
                </c:pt>
                <c:pt idx="7953">
                  <c:v>4084.0</c:v>
                </c:pt>
                <c:pt idx="7954">
                  <c:v>4085.0</c:v>
                </c:pt>
                <c:pt idx="7955">
                  <c:v>4086.0</c:v>
                </c:pt>
                <c:pt idx="7956">
                  <c:v>4087.0</c:v>
                </c:pt>
                <c:pt idx="7957">
                  <c:v>4088.0</c:v>
                </c:pt>
                <c:pt idx="7958">
                  <c:v>4089.0</c:v>
                </c:pt>
                <c:pt idx="7959">
                  <c:v>4090.0</c:v>
                </c:pt>
                <c:pt idx="7960">
                  <c:v>4091.0</c:v>
                </c:pt>
                <c:pt idx="7961">
                  <c:v>4092.0</c:v>
                </c:pt>
                <c:pt idx="7962">
                  <c:v>4093.0</c:v>
                </c:pt>
                <c:pt idx="7963">
                  <c:v>4094.0</c:v>
                </c:pt>
                <c:pt idx="7964">
                  <c:v>4095.0</c:v>
                </c:pt>
                <c:pt idx="7965">
                  <c:v>4096.0</c:v>
                </c:pt>
                <c:pt idx="7966">
                  <c:v>4097.0</c:v>
                </c:pt>
                <c:pt idx="7967">
                  <c:v>4098.0</c:v>
                </c:pt>
                <c:pt idx="7968">
                  <c:v>4099.0</c:v>
                </c:pt>
                <c:pt idx="7969">
                  <c:v>4099.0</c:v>
                </c:pt>
                <c:pt idx="7970">
                  <c:v>4099.0</c:v>
                </c:pt>
                <c:pt idx="7971">
                  <c:v>4100.0</c:v>
                </c:pt>
                <c:pt idx="7972">
                  <c:v>4100.0</c:v>
                </c:pt>
                <c:pt idx="7973">
                  <c:v>4100.0</c:v>
                </c:pt>
                <c:pt idx="7974">
                  <c:v>4101.0</c:v>
                </c:pt>
                <c:pt idx="7975">
                  <c:v>4101.0</c:v>
                </c:pt>
                <c:pt idx="7976">
                  <c:v>4102.0</c:v>
                </c:pt>
                <c:pt idx="7977">
                  <c:v>4103.0</c:v>
                </c:pt>
                <c:pt idx="7978">
                  <c:v>4104.0</c:v>
                </c:pt>
                <c:pt idx="7979">
                  <c:v>4105.0</c:v>
                </c:pt>
                <c:pt idx="7980">
                  <c:v>4106.0</c:v>
                </c:pt>
                <c:pt idx="7981">
                  <c:v>4107.0</c:v>
                </c:pt>
                <c:pt idx="7982">
                  <c:v>4108.0</c:v>
                </c:pt>
                <c:pt idx="7983">
                  <c:v>4109.0</c:v>
                </c:pt>
                <c:pt idx="7984">
                  <c:v>4109.0</c:v>
                </c:pt>
                <c:pt idx="7985">
                  <c:v>4109.0</c:v>
                </c:pt>
                <c:pt idx="7986">
                  <c:v>4110.0</c:v>
                </c:pt>
                <c:pt idx="7987">
                  <c:v>4111.0</c:v>
                </c:pt>
                <c:pt idx="7988">
                  <c:v>4112.0</c:v>
                </c:pt>
                <c:pt idx="7989">
                  <c:v>4112.0</c:v>
                </c:pt>
                <c:pt idx="7990">
                  <c:v>4112.0</c:v>
                </c:pt>
                <c:pt idx="7991">
                  <c:v>4113.0</c:v>
                </c:pt>
                <c:pt idx="7992">
                  <c:v>4113.0</c:v>
                </c:pt>
                <c:pt idx="7993">
                  <c:v>4114.0</c:v>
                </c:pt>
                <c:pt idx="7994">
                  <c:v>4115.0</c:v>
                </c:pt>
                <c:pt idx="7995">
                  <c:v>4115.0</c:v>
                </c:pt>
                <c:pt idx="7996">
                  <c:v>4116.0</c:v>
                </c:pt>
                <c:pt idx="7997">
                  <c:v>4117.0</c:v>
                </c:pt>
                <c:pt idx="7998">
                  <c:v>4118.0</c:v>
                </c:pt>
                <c:pt idx="7999">
                  <c:v>4118.0</c:v>
                </c:pt>
                <c:pt idx="8000">
                  <c:v>4118.0</c:v>
                </c:pt>
                <c:pt idx="8001">
                  <c:v>4118.0</c:v>
                </c:pt>
                <c:pt idx="8002">
                  <c:v>4118.0</c:v>
                </c:pt>
                <c:pt idx="8003">
                  <c:v>4118.0</c:v>
                </c:pt>
                <c:pt idx="8004">
                  <c:v>4118.0</c:v>
                </c:pt>
                <c:pt idx="8005">
                  <c:v>4119.0</c:v>
                </c:pt>
                <c:pt idx="8006">
                  <c:v>4119.0</c:v>
                </c:pt>
                <c:pt idx="8007">
                  <c:v>4119.0</c:v>
                </c:pt>
                <c:pt idx="8008">
                  <c:v>4120.0</c:v>
                </c:pt>
                <c:pt idx="8009">
                  <c:v>4120.0</c:v>
                </c:pt>
                <c:pt idx="8010">
                  <c:v>4120.0</c:v>
                </c:pt>
                <c:pt idx="8011">
                  <c:v>4121.0</c:v>
                </c:pt>
                <c:pt idx="8012">
                  <c:v>4121.0</c:v>
                </c:pt>
                <c:pt idx="8013">
                  <c:v>4121.0</c:v>
                </c:pt>
                <c:pt idx="8014">
                  <c:v>4121.0</c:v>
                </c:pt>
                <c:pt idx="8015">
                  <c:v>4121.0</c:v>
                </c:pt>
                <c:pt idx="8016">
                  <c:v>4121.0</c:v>
                </c:pt>
                <c:pt idx="8017">
                  <c:v>4122.0</c:v>
                </c:pt>
                <c:pt idx="8018">
                  <c:v>4122.0</c:v>
                </c:pt>
                <c:pt idx="8019">
                  <c:v>4122.0</c:v>
                </c:pt>
                <c:pt idx="8020">
                  <c:v>4122.0</c:v>
                </c:pt>
                <c:pt idx="8021">
                  <c:v>4122.0</c:v>
                </c:pt>
                <c:pt idx="8022">
                  <c:v>4122.0</c:v>
                </c:pt>
                <c:pt idx="8023">
                  <c:v>4122.0</c:v>
                </c:pt>
                <c:pt idx="8024">
                  <c:v>4123.0</c:v>
                </c:pt>
                <c:pt idx="8025">
                  <c:v>4123.0</c:v>
                </c:pt>
                <c:pt idx="8026">
                  <c:v>4124.0</c:v>
                </c:pt>
                <c:pt idx="8027">
                  <c:v>4124.0</c:v>
                </c:pt>
                <c:pt idx="8028">
                  <c:v>4124.0</c:v>
                </c:pt>
                <c:pt idx="8029">
                  <c:v>4124.0</c:v>
                </c:pt>
                <c:pt idx="8030">
                  <c:v>4124.0</c:v>
                </c:pt>
                <c:pt idx="8031">
                  <c:v>4124.0</c:v>
                </c:pt>
                <c:pt idx="8032">
                  <c:v>4124.0</c:v>
                </c:pt>
                <c:pt idx="8033">
                  <c:v>4125.0</c:v>
                </c:pt>
                <c:pt idx="8034">
                  <c:v>4125.0</c:v>
                </c:pt>
                <c:pt idx="8035">
                  <c:v>4125.0</c:v>
                </c:pt>
                <c:pt idx="8036">
                  <c:v>4125.0</c:v>
                </c:pt>
                <c:pt idx="8037">
                  <c:v>4126.0</c:v>
                </c:pt>
                <c:pt idx="8038">
                  <c:v>4126.0</c:v>
                </c:pt>
                <c:pt idx="8039">
                  <c:v>4127.0</c:v>
                </c:pt>
                <c:pt idx="8040">
                  <c:v>4128.0</c:v>
                </c:pt>
                <c:pt idx="8041">
                  <c:v>4128.0</c:v>
                </c:pt>
                <c:pt idx="8042">
                  <c:v>4129.0</c:v>
                </c:pt>
                <c:pt idx="8043">
                  <c:v>4129.0</c:v>
                </c:pt>
                <c:pt idx="8044">
                  <c:v>4129.0</c:v>
                </c:pt>
                <c:pt idx="8045">
                  <c:v>4129.0</c:v>
                </c:pt>
                <c:pt idx="8046">
                  <c:v>4129.0</c:v>
                </c:pt>
                <c:pt idx="8047">
                  <c:v>4129.0</c:v>
                </c:pt>
                <c:pt idx="8048">
                  <c:v>4129.0</c:v>
                </c:pt>
                <c:pt idx="8049">
                  <c:v>4129.0</c:v>
                </c:pt>
                <c:pt idx="8050">
                  <c:v>4129.0</c:v>
                </c:pt>
                <c:pt idx="8051">
                  <c:v>4129.0</c:v>
                </c:pt>
                <c:pt idx="8052">
                  <c:v>4129.0</c:v>
                </c:pt>
                <c:pt idx="8053">
                  <c:v>4129.0</c:v>
                </c:pt>
                <c:pt idx="8054">
                  <c:v>4130.0</c:v>
                </c:pt>
                <c:pt idx="8055">
                  <c:v>4130.0</c:v>
                </c:pt>
                <c:pt idx="8056">
                  <c:v>4131.0</c:v>
                </c:pt>
                <c:pt idx="8057">
                  <c:v>4131.0</c:v>
                </c:pt>
                <c:pt idx="8058">
                  <c:v>4131.0</c:v>
                </c:pt>
                <c:pt idx="8059">
                  <c:v>4131.0</c:v>
                </c:pt>
                <c:pt idx="8060">
                  <c:v>4131.0</c:v>
                </c:pt>
                <c:pt idx="8061">
                  <c:v>4131.0</c:v>
                </c:pt>
                <c:pt idx="8062">
                  <c:v>4131.0</c:v>
                </c:pt>
                <c:pt idx="8063">
                  <c:v>4131.0</c:v>
                </c:pt>
                <c:pt idx="8064">
                  <c:v>4131.0</c:v>
                </c:pt>
                <c:pt idx="8065">
                  <c:v>4131.0</c:v>
                </c:pt>
                <c:pt idx="8066">
                  <c:v>4131.0</c:v>
                </c:pt>
                <c:pt idx="8067">
                  <c:v>4131.0</c:v>
                </c:pt>
                <c:pt idx="8068">
                  <c:v>4131.0</c:v>
                </c:pt>
                <c:pt idx="8069">
                  <c:v>4132.0</c:v>
                </c:pt>
                <c:pt idx="8070">
                  <c:v>4132.0</c:v>
                </c:pt>
                <c:pt idx="8071">
                  <c:v>4132.0</c:v>
                </c:pt>
                <c:pt idx="8072">
                  <c:v>4133.0</c:v>
                </c:pt>
                <c:pt idx="8073">
                  <c:v>4134.0</c:v>
                </c:pt>
                <c:pt idx="8074">
                  <c:v>4135.0</c:v>
                </c:pt>
                <c:pt idx="8075">
                  <c:v>4135.0</c:v>
                </c:pt>
                <c:pt idx="8076">
                  <c:v>4135.0</c:v>
                </c:pt>
                <c:pt idx="8077">
                  <c:v>4136.0</c:v>
                </c:pt>
                <c:pt idx="8078">
                  <c:v>4136.0</c:v>
                </c:pt>
                <c:pt idx="8079">
                  <c:v>4136.0</c:v>
                </c:pt>
                <c:pt idx="8080">
                  <c:v>4136.0</c:v>
                </c:pt>
                <c:pt idx="8081">
                  <c:v>4136.0</c:v>
                </c:pt>
                <c:pt idx="8082">
                  <c:v>4136.0</c:v>
                </c:pt>
                <c:pt idx="8083">
                  <c:v>4136.0</c:v>
                </c:pt>
                <c:pt idx="8084">
                  <c:v>4136.0</c:v>
                </c:pt>
                <c:pt idx="8085">
                  <c:v>4136.0</c:v>
                </c:pt>
                <c:pt idx="8086">
                  <c:v>4136.0</c:v>
                </c:pt>
                <c:pt idx="8087">
                  <c:v>4136.0</c:v>
                </c:pt>
                <c:pt idx="8088">
                  <c:v>4136.0</c:v>
                </c:pt>
                <c:pt idx="8089">
                  <c:v>4136.0</c:v>
                </c:pt>
                <c:pt idx="8090">
                  <c:v>4136.0</c:v>
                </c:pt>
                <c:pt idx="8091">
                  <c:v>4136.0</c:v>
                </c:pt>
                <c:pt idx="8092">
                  <c:v>4137.0</c:v>
                </c:pt>
                <c:pt idx="8093">
                  <c:v>4138.0</c:v>
                </c:pt>
                <c:pt idx="8094">
                  <c:v>4139.0</c:v>
                </c:pt>
                <c:pt idx="8095">
                  <c:v>4140.0</c:v>
                </c:pt>
                <c:pt idx="8096">
                  <c:v>4140.0</c:v>
                </c:pt>
                <c:pt idx="8097">
                  <c:v>4140.0</c:v>
                </c:pt>
                <c:pt idx="8098">
                  <c:v>4141.0</c:v>
                </c:pt>
                <c:pt idx="8099">
                  <c:v>4142.0</c:v>
                </c:pt>
                <c:pt idx="8100">
                  <c:v>4142.0</c:v>
                </c:pt>
                <c:pt idx="8101">
                  <c:v>4143.0</c:v>
                </c:pt>
                <c:pt idx="8102">
                  <c:v>4144.0</c:v>
                </c:pt>
                <c:pt idx="8103">
                  <c:v>4145.0</c:v>
                </c:pt>
                <c:pt idx="8104">
                  <c:v>4145.0</c:v>
                </c:pt>
                <c:pt idx="8105">
                  <c:v>4146.0</c:v>
                </c:pt>
                <c:pt idx="8106">
                  <c:v>4146.0</c:v>
                </c:pt>
                <c:pt idx="8107">
                  <c:v>4146.0</c:v>
                </c:pt>
                <c:pt idx="8108">
                  <c:v>4146.0</c:v>
                </c:pt>
                <c:pt idx="8109">
                  <c:v>4146.0</c:v>
                </c:pt>
                <c:pt idx="8110">
                  <c:v>4146.0</c:v>
                </c:pt>
                <c:pt idx="8111">
                  <c:v>4146.0</c:v>
                </c:pt>
                <c:pt idx="8112">
                  <c:v>4146.0</c:v>
                </c:pt>
                <c:pt idx="8113">
                  <c:v>4146.0</c:v>
                </c:pt>
                <c:pt idx="8114">
                  <c:v>4147.0</c:v>
                </c:pt>
                <c:pt idx="8115">
                  <c:v>4147.0</c:v>
                </c:pt>
                <c:pt idx="8116">
                  <c:v>4147.0</c:v>
                </c:pt>
                <c:pt idx="8117">
                  <c:v>4147.0</c:v>
                </c:pt>
                <c:pt idx="8118">
                  <c:v>4147.0</c:v>
                </c:pt>
                <c:pt idx="8119">
                  <c:v>4147.0</c:v>
                </c:pt>
                <c:pt idx="8120">
                  <c:v>4147.0</c:v>
                </c:pt>
                <c:pt idx="8121">
                  <c:v>4148.0</c:v>
                </c:pt>
                <c:pt idx="8122">
                  <c:v>4149.0</c:v>
                </c:pt>
                <c:pt idx="8123">
                  <c:v>4149.0</c:v>
                </c:pt>
                <c:pt idx="8124">
                  <c:v>4150.0</c:v>
                </c:pt>
                <c:pt idx="8125">
                  <c:v>4151.0</c:v>
                </c:pt>
                <c:pt idx="8126">
                  <c:v>4152.0</c:v>
                </c:pt>
                <c:pt idx="8127">
                  <c:v>4153.0</c:v>
                </c:pt>
                <c:pt idx="8128">
                  <c:v>4154.0</c:v>
                </c:pt>
                <c:pt idx="8129">
                  <c:v>4155.0</c:v>
                </c:pt>
                <c:pt idx="8130">
                  <c:v>4155.0</c:v>
                </c:pt>
                <c:pt idx="8131">
                  <c:v>4155.0</c:v>
                </c:pt>
                <c:pt idx="8132">
                  <c:v>4156.0</c:v>
                </c:pt>
                <c:pt idx="8133">
                  <c:v>4157.0</c:v>
                </c:pt>
                <c:pt idx="8134">
                  <c:v>4158.0</c:v>
                </c:pt>
                <c:pt idx="8135">
                  <c:v>4158.0</c:v>
                </c:pt>
                <c:pt idx="8136">
                  <c:v>4158.0</c:v>
                </c:pt>
                <c:pt idx="8137">
                  <c:v>4159.0</c:v>
                </c:pt>
                <c:pt idx="8138">
                  <c:v>4159.0</c:v>
                </c:pt>
                <c:pt idx="8139">
                  <c:v>4160.0</c:v>
                </c:pt>
                <c:pt idx="8140">
                  <c:v>4161.0</c:v>
                </c:pt>
                <c:pt idx="8141">
                  <c:v>4162.0</c:v>
                </c:pt>
                <c:pt idx="8142">
                  <c:v>4163.0</c:v>
                </c:pt>
                <c:pt idx="8143">
                  <c:v>4164.0</c:v>
                </c:pt>
                <c:pt idx="8144">
                  <c:v>4165.0</c:v>
                </c:pt>
                <c:pt idx="8145">
                  <c:v>4166.0</c:v>
                </c:pt>
                <c:pt idx="8146">
                  <c:v>4166.0</c:v>
                </c:pt>
                <c:pt idx="8147">
                  <c:v>4167.0</c:v>
                </c:pt>
                <c:pt idx="8148">
                  <c:v>4167.0</c:v>
                </c:pt>
                <c:pt idx="8149">
                  <c:v>4168.0</c:v>
                </c:pt>
                <c:pt idx="8150">
                  <c:v>4168.0</c:v>
                </c:pt>
                <c:pt idx="8151">
                  <c:v>4169.0</c:v>
                </c:pt>
                <c:pt idx="8152">
                  <c:v>4169.0</c:v>
                </c:pt>
                <c:pt idx="8153">
                  <c:v>4170.0</c:v>
                </c:pt>
                <c:pt idx="8154">
                  <c:v>4170.0</c:v>
                </c:pt>
                <c:pt idx="8155">
                  <c:v>4171.0</c:v>
                </c:pt>
                <c:pt idx="8156">
                  <c:v>4172.0</c:v>
                </c:pt>
                <c:pt idx="8157">
                  <c:v>4172.0</c:v>
                </c:pt>
                <c:pt idx="8158">
                  <c:v>4172.0</c:v>
                </c:pt>
                <c:pt idx="8159">
                  <c:v>4173.0</c:v>
                </c:pt>
                <c:pt idx="8160">
                  <c:v>4174.0</c:v>
                </c:pt>
                <c:pt idx="8161">
                  <c:v>4174.0</c:v>
                </c:pt>
                <c:pt idx="8162">
                  <c:v>4174.0</c:v>
                </c:pt>
                <c:pt idx="8163">
                  <c:v>4174.0</c:v>
                </c:pt>
                <c:pt idx="8164">
                  <c:v>4174.0</c:v>
                </c:pt>
                <c:pt idx="8165">
                  <c:v>4175.0</c:v>
                </c:pt>
                <c:pt idx="8166">
                  <c:v>4176.0</c:v>
                </c:pt>
                <c:pt idx="8167">
                  <c:v>4177.0</c:v>
                </c:pt>
                <c:pt idx="8168">
                  <c:v>4178.0</c:v>
                </c:pt>
                <c:pt idx="8169">
                  <c:v>4179.0</c:v>
                </c:pt>
                <c:pt idx="8170">
                  <c:v>4180.0</c:v>
                </c:pt>
                <c:pt idx="8171">
                  <c:v>4181.0</c:v>
                </c:pt>
                <c:pt idx="8172">
                  <c:v>4182.0</c:v>
                </c:pt>
                <c:pt idx="8173">
                  <c:v>4183.0</c:v>
                </c:pt>
                <c:pt idx="8174">
                  <c:v>4184.0</c:v>
                </c:pt>
                <c:pt idx="8175">
                  <c:v>4184.0</c:v>
                </c:pt>
                <c:pt idx="8176">
                  <c:v>4184.0</c:v>
                </c:pt>
                <c:pt idx="8177">
                  <c:v>4184.0</c:v>
                </c:pt>
                <c:pt idx="8178">
                  <c:v>4185.0</c:v>
                </c:pt>
                <c:pt idx="8179">
                  <c:v>4186.0</c:v>
                </c:pt>
                <c:pt idx="8180">
                  <c:v>4187.0</c:v>
                </c:pt>
                <c:pt idx="8181">
                  <c:v>4187.0</c:v>
                </c:pt>
                <c:pt idx="8182">
                  <c:v>4187.0</c:v>
                </c:pt>
                <c:pt idx="8183">
                  <c:v>4188.0</c:v>
                </c:pt>
                <c:pt idx="8184">
                  <c:v>4188.0</c:v>
                </c:pt>
                <c:pt idx="8185">
                  <c:v>4188.0</c:v>
                </c:pt>
                <c:pt idx="8186">
                  <c:v>4188.0</c:v>
                </c:pt>
                <c:pt idx="8187">
                  <c:v>4188.0</c:v>
                </c:pt>
                <c:pt idx="8188">
                  <c:v>4188.0</c:v>
                </c:pt>
                <c:pt idx="8189">
                  <c:v>4188.0</c:v>
                </c:pt>
                <c:pt idx="8190">
                  <c:v>4188.0</c:v>
                </c:pt>
                <c:pt idx="8191">
                  <c:v>4188.0</c:v>
                </c:pt>
                <c:pt idx="8192">
                  <c:v>4189.0</c:v>
                </c:pt>
                <c:pt idx="8193">
                  <c:v>4190.0</c:v>
                </c:pt>
                <c:pt idx="8194">
                  <c:v>4190.0</c:v>
                </c:pt>
                <c:pt idx="8195">
                  <c:v>4190.0</c:v>
                </c:pt>
                <c:pt idx="8196">
                  <c:v>4190.0</c:v>
                </c:pt>
                <c:pt idx="8197">
                  <c:v>4190.0</c:v>
                </c:pt>
                <c:pt idx="8198">
                  <c:v>4190.0</c:v>
                </c:pt>
                <c:pt idx="8199">
                  <c:v>4190.0</c:v>
                </c:pt>
                <c:pt idx="8200">
                  <c:v>4190.0</c:v>
                </c:pt>
                <c:pt idx="8201">
                  <c:v>4190.0</c:v>
                </c:pt>
                <c:pt idx="8202">
                  <c:v>4190.0</c:v>
                </c:pt>
                <c:pt idx="8203">
                  <c:v>4190.0</c:v>
                </c:pt>
                <c:pt idx="8204">
                  <c:v>4190.0</c:v>
                </c:pt>
                <c:pt idx="8205">
                  <c:v>4191.0</c:v>
                </c:pt>
                <c:pt idx="8206">
                  <c:v>4192.0</c:v>
                </c:pt>
                <c:pt idx="8207">
                  <c:v>4193.0</c:v>
                </c:pt>
                <c:pt idx="8208">
                  <c:v>4194.0</c:v>
                </c:pt>
                <c:pt idx="8209">
                  <c:v>4195.0</c:v>
                </c:pt>
                <c:pt idx="8210">
                  <c:v>4195.0</c:v>
                </c:pt>
                <c:pt idx="8211">
                  <c:v>4195.0</c:v>
                </c:pt>
                <c:pt idx="8212">
                  <c:v>4196.0</c:v>
                </c:pt>
                <c:pt idx="8213">
                  <c:v>4197.0</c:v>
                </c:pt>
                <c:pt idx="8214">
                  <c:v>4198.0</c:v>
                </c:pt>
                <c:pt idx="8215">
                  <c:v>4199.0</c:v>
                </c:pt>
                <c:pt idx="8216">
                  <c:v>4200.0</c:v>
                </c:pt>
                <c:pt idx="8217">
                  <c:v>4201.0</c:v>
                </c:pt>
                <c:pt idx="8218">
                  <c:v>4202.0</c:v>
                </c:pt>
                <c:pt idx="8219">
                  <c:v>4203.0</c:v>
                </c:pt>
                <c:pt idx="8220">
                  <c:v>4203.0</c:v>
                </c:pt>
                <c:pt idx="8221">
                  <c:v>4203.0</c:v>
                </c:pt>
                <c:pt idx="8222">
                  <c:v>4203.0</c:v>
                </c:pt>
                <c:pt idx="8223">
                  <c:v>4203.0</c:v>
                </c:pt>
                <c:pt idx="8224">
                  <c:v>4204.0</c:v>
                </c:pt>
                <c:pt idx="8225">
                  <c:v>4204.0</c:v>
                </c:pt>
                <c:pt idx="8226">
                  <c:v>4204.0</c:v>
                </c:pt>
                <c:pt idx="8227">
                  <c:v>4205.0</c:v>
                </c:pt>
                <c:pt idx="8228">
                  <c:v>4205.0</c:v>
                </c:pt>
                <c:pt idx="8229">
                  <c:v>4206.0</c:v>
                </c:pt>
                <c:pt idx="8230">
                  <c:v>4206.0</c:v>
                </c:pt>
                <c:pt idx="8231">
                  <c:v>4207.0</c:v>
                </c:pt>
                <c:pt idx="8232">
                  <c:v>4207.0</c:v>
                </c:pt>
                <c:pt idx="8233">
                  <c:v>4208.0</c:v>
                </c:pt>
                <c:pt idx="8234">
                  <c:v>4208.0</c:v>
                </c:pt>
                <c:pt idx="8235">
                  <c:v>4208.0</c:v>
                </c:pt>
                <c:pt idx="8236">
                  <c:v>4209.0</c:v>
                </c:pt>
                <c:pt idx="8237">
                  <c:v>4210.0</c:v>
                </c:pt>
                <c:pt idx="8238">
                  <c:v>4211.0</c:v>
                </c:pt>
                <c:pt idx="8239">
                  <c:v>4212.0</c:v>
                </c:pt>
                <c:pt idx="8240">
                  <c:v>4213.0</c:v>
                </c:pt>
                <c:pt idx="8241">
                  <c:v>4214.0</c:v>
                </c:pt>
                <c:pt idx="8242">
                  <c:v>4215.0</c:v>
                </c:pt>
                <c:pt idx="8243">
                  <c:v>4215.0</c:v>
                </c:pt>
                <c:pt idx="8244">
                  <c:v>4215.0</c:v>
                </c:pt>
                <c:pt idx="8245">
                  <c:v>4216.0</c:v>
                </c:pt>
                <c:pt idx="8246">
                  <c:v>4217.0</c:v>
                </c:pt>
                <c:pt idx="8247">
                  <c:v>4218.0</c:v>
                </c:pt>
                <c:pt idx="8248">
                  <c:v>4219.0</c:v>
                </c:pt>
                <c:pt idx="8249">
                  <c:v>4220.0</c:v>
                </c:pt>
                <c:pt idx="8250">
                  <c:v>4220.0</c:v>
                </c:pt>
                <c:pt idx="8251">
                  <c:v>4221.0</c:v>
                </c:pt>
                <c:pt idx="8252">
                  <c:v>4221.0</c:v>
                </c:pt>
                <c:pt idx="8253">
                  <c:v>4221.0</c:v>
                </c:pt>
                <c:pt idx="8254">
                  <c:v>4222.0</c:v>
                </c:pt>
                <c:pt idx="8255">
                  <c:v>4222.0</c:v>
                </c:pt>
                <c:pt idx="8256">
                  <c:v>4222.0</c:v>
                </c:pt>
                <c:pt idx="8257">
                  <c:v>4223.0</c:v>
                </c:pt>
                <c:pt idx="8258">
                  <c:v>4223.0</c:v>
                </c:pt>
                <c:pt idx="8259">
                  <c:v>4224.0</c:v>
                </c:pt>
                <c:pt idx="8260">
                  <c:v>4225.0</c:v>
                </c:pt>
                <c:pt idx="8261">
                  <c:v>4226.0</c:v>
                </c:pt>
                <c:pt idx="8262">
                  <c:v>4226.0</c:v>
                </c:pt>
                <c:pt idx="8263">
                  <c:v>4226.0</c:v>
                </c:pt>
                <c:pt idx="8264">
                  <c:v>4227.0</c:v>
                </c:pt>
                <c:pt idx="8265">
                  <c:v>4228.0</c:v>
                </c:pt>
                <c:pt idx="8266">
                  <c:v>4229.0</c:v>
                </c:pt>
                <c:pt idx="8267">
                  <c:v>4230.0</c:v>
                </c:pt>
                <c:pt idx="8268">
                  <c:v>4231.0</c:v>
                </c:pt>
                <c:pt idx="8269">
                  <c:v>4232.0</c:v>
                </c:pt>
                <c:pt idx="8270">
                  <c:v>4233.0</c:v>
                </c:pt>
                <c:pt idx="8271">
                  <c:v>4234.0</c:v>
                </c:pt>
                <c:pt idx="8272">
                  <c:v>4235.0</c:v>
                </c:pt>
                <c:pt idx="8273">
                  <c:v>4235.0</c:v>
                </c:pt>
                <c:pt idx="8274">
                  <c:v>4235.0</c:v>
                </c:pt>
                <c:pt idx="8275">
                  <c:v>4236.0</c:v>
                </c:pt>
                <c:pt idx="8276">
                  <c:v>4237.0</c:v>
                </c:pt>
                <c:pt idx="8277">
                  <c:v>4237.0</c:v>
                </c:pt>
                <c:pt idx="8278">
                  <c:v>4238.0</c:v>
                </c:pt>
                <c:pt idx="8279">
                  <c:v>4239.0</c:v>
                </c:pt>
                <c:pt idx="8280">
                  <c:v>4240.0</c:v>
                </c:pt>
                <c:pt idx="8281">
                  <c:v>4241.0</c:v>
                </c:pt>
                <c:pt idx="8282">
                  <c:v>4242.0</c:v>
                </c:pt>
                <c:pt idx="8283">
                  <c:v>4242.0</c:v>
                </c:pt>
                <c:pt idx="8284">
                  <c:v>4242.0</c:v>
                </c:pt>
                <c:pt idx="8285">
                  <c:v>4243.0</c:v>
                </c:pt>
                <c:pt idx="8286">
                  <c:v>4244.0</c:v>
                </c:pt>
                <c:pt idx="8287">
                  <c:v>4244.0</c:v>
                </c:pt>
                <c:pt idx="8288">
                  <c:v>4245.0</c:v>
                </c:pt>
                <c:pt idx="8289">
                  <c:v>4246.0</c:v>
                </c:pt>
                <c:pt idx="8290">
                  <c:v>4247.0</c:v>
                </c:pt>
                <c:pt idx="8291">
                  <c:v>4248.0</c:v>
                </c:pt>
                <c:pt idx="8292">
                  <c:v>4249.0</c:v>
                </c:pt>
                <c:pt idx="8293">
                  <c:v>4250.0</c:v>
                </c:pt>
                <c:pt idx="8294">
                  <c:v>4251.0</c:v>
                </c:pt>
                <c:pt idx="8295">
                  <c:v>4252.0</c:v>
                </c:pt>
                <c:pt idx="8296">
                  <c:v>4253.0</c:v>
                </c:pt>
                <c:pt idx="8297">
                  <c:v>4253.0</c:v>
                </c:pt>
                <c:pt idx="8298">
                  <c:v>4253.0</c:v>
                </c:pt>
                <c:pt idx="8299">
                  <c:v>4253.0</c:v>
                </c:pt>
                <c:pt idx="8300">
                  <c:v>4254.0</c:v>
                </c:pt>
                <c:pt idx="8301">
                  <c:v>4254.0</c:v>
                </c:pt>
                <c:pt idx="8302">
                  <c:v>4255.0</c:v>
                </c:pt>
                <c:pt idx="8303">
                  <c:v>4255.0</c:v>
                </c:pt>
                <c:pt idx="8304">
                  <c:v>4255.0</c:v>
                </c:pt>
                <c:pt idx="8305">
                  <c:v>4255.0</c:v>
                </c:pt>
                <c:pt idx="8306">
                  <c:v>4256.0</c:v>
                </c:pt>
                <c:pt idx="8307">
                  <c:v>4256.0</c:v>
                </c:pt>
                <c:pt idx="8308">
                  <c:v>4257.0</c:v>
                </c:pt>
                <c:pt idx="8309">
                  <c:v>4257.0</c:v>
                </c:pt>
                <c:pt idx="8310">
                  <c:v>4258.0</c:v>
                </c:pt>
                <c:pt idx="8311">
                  <c:v>4258.0</c:v>
                </c:pt>
                <c:pt idx="8312">
                  <c:v>4258.0</c:v>
                </c:pt>
                <c:pt idx="8313">
                  <c:v>4258.0</c:v>
                </c:pt>
                <c:pt idx="8314">
                  <c:v>4258.0</c:v>
                </c:pt>
                <c:pt idx="8315">
                  <c:v>4259.0</c:v>
                </c:pt>
                <c:pt idx="8316">
                  <c:v>4259.0</c:v>
                </c:pt>
                <c:pt idx="8317">
                  <c:v>4259.0</c:v>
                </c:pt>
                <c:pt idx="8318">
                  <c:v>4259.0</c:v>
                </c:pt>
                <c:pt idx="8319">
                  <c:v>4259.0</c:v>
                </c:pt>
                <c:pt idx="8320">
                  <c:v>4260.0</c:v>
                </c:pt>
                <c:pt idx="8321">
                  <c:v>4260.0</c:v>
                </c:pt>
                <c:pt idx="8322">
                  <c:v>4261.0</c:v>
                </c:pt>
                <c:pt idx="8323">
                  <c:v>4262.0</c:v>
                </c:pt>
                <c:pt idx="8324">
                  <c:v>4263.0</c:v>
                </c:pt>
                <c:pt idx="8325">
                  <c:v>4264.0</c:v>
                </c:pt>
                <c:pt idx="8326">
                  <c:v>4264.0</c:v>
                </c:pt>
                <c:pt idx="8327">
                  <c:v>4264.0</c:v>
                </c:pt>
                <c:pt idx="8328">
                  <c:v>4264.0</c:v>
                </c:pt>
                <c:pt idx="8329">
                  <c:v>4264.0</c:v>
                </c:pt>
                <c:pt idx="8330">
                  <c:v>4265.0</c:v>
                </c:pt>
                <c:pt idx="8331">
                  <c:v>4265.0</c:v>
                </c:pt>
                <c:pt idx="8332">
                  <c:v>4265.0</c:v>
                </c:pt>
                <c:pt idx="8333">
                  <c:v>4265.0</c:v>
                </c:pt>
                <c:pt idx="8334">
                  <c:v>4265.0</c:v>
                </c:pt>
                <c:pt idx="8335">
                  <c:v>4265.0</c:v>
                </c:pt>
                <c:pt idx="8336">
                  <c:v>4265.0</c:v>
                </c:pt>
                <c:pt idx="8337">
                  <c:v>4265.0</c:v>
                </c:pt>
                <c:pt idx="8338">
                  <c:v>4266.0</c:v>
                </c:pt>
                <c:pt idx="8339">
                  <c:v>4267.0</c:v>
                </c:pt>
                <c:pt idx="8340">
                  <c:v>4267.0</c:v>
                </c:pt>
                <c:pt idx="8341">
                  <c:v>4268.0</c:v>
                </c:pt>
                <c:pt idx="8342">
                  <c:v>4268.0</c:v>
                </c:pt>
                <c:pt idx="8343">
                  <c:v>4269.0</c:v>
                </c:pt>
                <c:pt idx="8344">
                  <c:v>4269.0</c:v>
                </c:pt>
                <c:pt idx="8345">
                  <c:v>4269.0</c:v>
                </c:pt>
                <c:pt idx="8346">
                  <c:v>4269.0</c:v>
                </c:pt>
                <c:pt idx="8347">
                  <c:v>4269.0</c:v>
                </c:pt>
                <c:pt idx="8348">
                  <c:v>4269.0</c:v>
                </c:pt>
                <c:pt idx="8349">
                  <c:v>4269.0</c:v>
                </c:pt>
                <c:pt idx="8350">
                  <c:v>4269.0</c:v>
                </c:pt>
                <c:pt idx="8351">
                  <c:v>4269.0</c:v>
                </c:pt>
                <c:pt idx="8352">
                  <c:v>4269.0</c:v>
                </c:pt>
                <c:pt idx="8353">
                  <c:v>4269.0</c:v>
                </c:pt>
                <c:pt idx="8354">
                  <c:v>4269.0</c:v>
                </c:pt>
                <c:pt idx="8355">
                  <c:v>4269.0</c:v>
                </c:pt>
                <c:pt idx="8356">
                  <c:v>4269.0</c:v>
                </c:pt>
                <c:pt idx="8357">
                  <c:v>4269.0</c:v>
                </c:pt>
                <c:pt idx="8358">
                  <c:v>4269.0</c:v>
                </c:pt>
                <c:pt idx="8359">
                  <c:v>4269.0</c:v>
                </c:pt>
                <c:pt idx="8360">
                  <c:v>4269.0</c:v>
                </c:pt>
                <c:pt idx="8361">
                  <c:v>4269.0</c:v>
                </c:pt>
                <c:pt idx="8362">
                  <c:v>4269.0</c:v>
                </c:pt>
                <c:pt idx="8363">
                  <c:v>4269.0</c:v>
                </c:pt>
                <c:pt idx="8364">
                  <c:v>4269.0</c:v>
                </c:pt>
                <c:pt idx="8365">
                  <c:v>4269.0</c:v>
                </c:pt>
                <c:pt idx="8366">
                  <c:v>4269.0</c:v>
                </c:pt>
                <c:pt idx="8367">
                  <c:v>4269.0</c:v>
                </c:pt>
                <c:pt idx="8368">
                  <c:v>4269.0</c:v>
                </c:pt>
                <c:pt idx="8369">
                  <c:v>4269.0</c:v>
                </c:pt>
                <c:pt idx="8370">
                  <c:v>4269.0</c:v>
                </c:pt>
                <c:pt idx="8371">
                  <c:v>4269.0</c:v>
                </c:pt>
                <c:pt idx="8372">
                  <c:v>4269.0</c:v>
                </c:pt>
                <c:pt idx="8373">
                  <c:v>4269.0</c:v>
                </c:pt>
                <c:pt idx="8374">
                  <c:v>4270.0</c:v>
                </c:pt>
                <c:pt idx="8375">
                  <c:v>4271.0</c:v>
                </c:pt>
                <c:pt idx="8376">
                  <c:v>4272.0</c:v>
                </c:pt>
                <c:pt idx="8377">
                  <c:v>4273.0</c:v>
                </c:pt>
                <c:pt idx="8378">
                  <c:v>4273.0</c:v>
                </c:pt>
                <c:pt idx="8379">
                  <c:v>4274.0</c:v>
                </c:pt>
                <c:pt idx="8380">
                  <c:v>4274.0</c:v>
                </c:pt>
                <c:pt idx="8381">
                  <c:v>4275.0</c:v>
                </c:pt>
                <c:pt idx="8382">
                  <c:v>4276.0</c:v>
                </c:pt>
                <c:pt idx="8383">
                  <c:v>4277.0</c:v>
                </c:pt>
                <c:pt idx="8384">
                  <c:v>4278.0</c:v>
                </c:pt>
                <c:pt idx="8385">
                  <c:v>4278.0</c:v>
                </c:pt>
                <c:pt idx="8386">
                  <c:v>4278.0</c:v>
                </c:pt>
                <c:pt idx="8387">
                  <c:v>4279.0</c:v>
                </c:pt>
                <c:pt idx="8388">
                  <c:v>4280.0</c:v>
                </c:pt>
                <c:pt idx="8389">
                  <c:v>4281.0</c:v>
                </c:pt>
                <c:pt idx="8390">
                  <c:v>4281.0</c:v>
                </c:pt>
                <c:pt idx="8391">
                  <c:v>4282.0</c:v>
                </c:pt>
                <c:pt idx="8392">
                  <c:v>4283.0</c:v>
                </c:pt>
                <c:pt idx="8393">
                  <c:v>4283.0</c:v>
                </c:pt>
                <c:pt idx="8394">
                  <c:v>4284.0</c:v>
                </c:pt>
                <c:pt idx="8395">
                  <c:v>4285.0</c:v>
                </c:pt>
                <c:pt idx="8396">
                  <c:v>4286.0</c:v>
                </c:pt>
                <c:pt idx="8397">
                  <c:v>4287.0</c:v>
                </c:pt>
                <c:pt idx="8398">
                  <c:v>4287.0</c:v>
                </c:pt>
                <c:pt idx="8399">
                  <c:v>4288.0</c:v>
                </c:pt>
                <c:pt idx="8400">
                  <c:v>4289.0</c:v>
                </c:pt>
                <c:pt idx="8401">
                  <c:v>4290.0</c:v>
                </c:pt>
                <c:pt idx="8402">
                  <c:v>4291.0</c:v>
                </c:pt>
                <c:pt idx="8403">
                  <c:v>4292.0</c:v>
                </c:pt>
                <c:pt idx="8404">
                  <c:v>4293.0</c:v>
                </c:pt>
                <c:pt idx="8405">
                  <c:v>4294.0</c:v>
                </c:pt>
                <c:pt idx="8406">
                  <c:v>4295.0</c:v>
                </c:pt>
                <c:pt idx="8407">
                  <c:v>4296.0</c:v>
                </c:pt>
                <c:pt idx="8408">
                  <c:v>4297.0</c:v>
                </c:pt>
                <c:pt idx="8409">
                  <c:v>4298.0</c:v>
                </c:pt>
                <c:pt idx="8410">
                  <c:v>4299.0</c:v>
                </c:pt>
                <c:pt idx="8411">
                  <c:v>4300.0</c:v>
                </c:pt>
                <c:pt idx="8412">
                  <c:v>4301.0</c:v>
                </c:pt>
                <c:pt idx="8413">
                  <c:v>4302.0</c:v>
                </c:pt>
                <c:pt idx="8414">
                  <c:v>4303.0</c:v>
                </c:pt>
                <c:pt idx="8415">
                  <c:v>4304.0</c:v>
                </c:pt>
                <c:pt idx="8416">
                  <c:v>4305.0</c:v>
                </c:pt>
                <c:pt idx="8417">
                  <c:v>4306.0</c:v>
                </c:pt>
                <c:pt idx="8418">
                  <c:v>4307.0</c:v>
                </c:pt>
                <c:pt idx="8419">
                  <c:v>4308.0</c:v>
                </c:pt>
                <c:pt idx="8420">
                  <c:v>4309.0</c:v>
                </c:pt>
                <c:pt idx="8421">
                  <c:v>4310.0</c:v>
                </c:pt>
                <c:pt idx="8422">
                  <c:v>4311.0</c:v>
                </c:pt>
                <c:pt idx="8423">
                  <c:v>4312.0</c:v>
                </c:pt>
                <c:pt idx="8424">
                  <c:v>4313.0</c:v>
                </c:pt>
                <c:pt idx="8425">
                  <c:v>4313.0</c:v>
                </c:pt>
                <c:pt idx="8426">
                  <c:v>4313.0</c:v>
                </c:pt>
                <c:pt idx="8427">
                  <c:v>4314.0</c:v>
                </c:pt>
                <c:pt idx="8428">
                  <c:v>4315.0</c:v>
                </c:pt>
                <c:pt idx="8429">
                  <c:v>4316.0</c:v>
                </c:pt>
                <c:pt idx="8430">
                  <c:v>4317.0</c:v>
                </c:pt>
                <c:pt idx="8431">
                  <c:v>4318.0</c:v>
                </c:pt>
                <c:pt idx="8432">
                  <c:v>4319.0</c:v>
                </c:pt>
                <c:pt idx="8433">
                  <c:v>4320.0</c:v>
                </c:pt>
                <c:pt idx="8434">
                  <c:v>4321.0</c:v>
                </c:pt>
                <c:pt idx="8435">
                  <c:v>4322.0</c:v>
                </c:pt>
                <c:pt idx="8436">
                  <c:v>4322.0</c:v>
                </c:pt>
                <c:pt idx="8437">
                  <c:v>4323.0</c:v>
                </c:pt>
                <c:pt idx="8438">
                  <c:v>4324.0</c:v>
                </c:pt>
                <c:pt idx="8439">
                  <c:v>4325.0</c:v>
                </c:pt>
                <c:pt idx="8440">
                  <c:v>4326.0</c:v>
                </c:pt>
                <c:pt idx="8441">
                  <c:v>4326.0</c:v>
                </c:pt>
                <c:pt idx="8442">
                  <c:v>4326.0</c:v>
                </c:pt>
                <c:pt idx="8443">
                  <c:v>4326.0</c:v>
                </c:pt>
                <c:pt idx="8444">
                  <c:v>4326.0</c:v>
                </c:pt>
                <c:pt idx="8445">
                  <c:v>4326.0</c:v>
                </c:pt>
                <c:pt idx="8446">
                  <c:v>4327.0</c:v>
                </c:pt>
                <c:pt idx="8447">
                  <c:v>4328.0</c:v>
                </c:pt>
                <c:pt idx="8448">
                  <c:v>4329.0</c:v>
                </c:pt>
                <c:pt idx="8449">
                  <c:v>4329.0</c:v>
                </c:pt>
                <c:pt idx="8450">
                  <c:v>4330.0</c:v>
                </c:pt>
                <c:pt idx="8451">
                  <c:v>4331.0</c:v>
                </c:pt>
                <c:pt idx="8452">
                  <c:v>4332.0</c:v>
                </c:pt>
                <c:pt idx="8453">
                  <c:v>4332.0</c:v>
                </c:pt>
                <c:pt idx="8454">
                  <c:v>4333.0</c:v>
                </c:pt>
                <c:pt idx="8455">
                  <c:v>4334.0</c:v>
                </c:pt>
                <c:pt idx="8456">
                  <c:v>4334.0</c:v>
                </c:pt>
                <c:pt idx="8457">
                  <c:v>4334.0</c:v>
                </c:pt>
                <c:pt idx="8458">
                  <c:v>4335.0</c:v>
                </c:pt>
                <c:pt idx="8459">
                  <c:v>4335.0</c:v>
                </c:pt>
                <c:pt idx="8460">
                  <c:v>4336.0</c:v>
                </c:pt>
                <c:pt idx="8461">
                  <c:v>4336.0</c:v>
                </c:pt>
                <c:pt idx="8462">
                  <c:v>4337.0</c:v>
                </c:pt>
                <c:pt idx="8463">
                  <c:v>4337.0</c:v>
                </c:pt>
                <c:pt idx="8464">
                  <c:v>4338.0</c:v>
                </c:pt>
                <c:pt idx="8465">
                  <c:v>4338.0</c:v>
                </c:pt>
                <c:pt idx="8466">
                  <c:v>4338.0</c:v>
                </c:pt>
                <c:pt idx="8467">
                  <c:v>4338.0</c:v>
                </c:pt>
                <c:pt idx="8468">
                  <c:v>4339.0</c:v>
                </c:pt>
                <c:pt idx="8469">
                  <c:v>4340.0</c:v>
                </c:pt>
                <c:pt idx="8470">
                  <c:v>4340.0</c:v>
                </c:pt>
                <c:pt idx="8471">
                  <c:v>4340.0</c:v>
                </c:pt>
                <c:pt idx="8472">
                  <c:v>4341.0</c:v>
                </c:pt>
                <c:pt idx="8473">
                  <c:v>4341.0</c:v>
                </c:pt>
                <c:pt idx="8474">
                  <c:v>4341.0</c:v>
                </c:pt>
                <c:pt idx="8475">
                  <c:v>4341.0</c:v>
                </c:pt>
                <c:pt idx="8476">
                  <c:v>4342.0</c:v>
                </c:pt>
                <c:pt idx="8477">
                  <c:v>4342.0</c:v>
                </c:pt>
                <c:pt idx="8478">
                  <c:v>4343.0</c:v>
                </c:pt>
                <c:pt idx="8479">
                  <c:v>4343.0</c:v>
                </c:pt>
                <c:pt idx="8480">
                  <c:v>4343.0</c:v>
                </c:pt>
                <c:pt idx="8481">
                  <c:v>4343.0</c:v>
                </c:pt>
                <c:pt idx="8482">
                  <c:v>4343.0</c:v>
                </c:pt>
                <c:pt idx="8483">
                  <c:v>4343.0</c:v>
                </c:pt>
                <c:pt idx="8484">
                  <c:v>4344.0</c:v>
                </c:pt>
                <c:pt idx="8485">
                  <c:v>4345.0</c:v>
                </c:pt>
                <c:pt idx="8486">
                  <c:v>4346.0</c:v>
                </c:pt>
                <c:pt idx="8487">
                  <c:v>4346.0</c:v>
                </c:pt>
                <c:pt idx="8488">
                  <c:v>4347.0</c:v>
                </c:pt>
                <c:pt idx="8489">
                  <c:v>4348.0</c:v>
                </c:pt>
                <c:pt idx="8490">
                  <c:v>4349.0</c:v>
                </c:pt>
                <c:pt idx="8491">
                  <c:v>4349.0</c:v>
                </c:pt>
                <c:pt idx="8492">
                  <c:v>4349.0</c:v>
                </c:pt>
                <c:pt idx="8493">
                  <c:v>4349.0</c:v>
                </c:pt>
                <c:pt idx="8494">
                  <c:v>4349.0</c:v>
                </c:pt>
                <c:pt idx="8495">
                  <c:v>4349.0</c:v>
                </c:pt>
                <c:pt idx="8496">
                  <c:v>4350.0</c:v>
                </c:pt>
                <c:pt idx="8497">
                  <c:v>4351.0</c:v>
                </c:pt>
                <c:pt idx="8498">
                  <c:v>4352.0</c:v>
                </c:pt>
                <c:pt idx="8499">
                  <c:v>4353.0</c:v>
                </c:pt>
                <c:pt idx="8500">
                  <c:v>4353.0</c:v>
                </c:pt>
                <c:pt idx="8501">
                  <c:v>4353.0</c:v>
                </c:pt>
                <c:pt idx="8502">
                  <c:v>4354.0</c:v>
                </c:pt>
                <c:pt idx="8503">
                  <c:v>4354.0</c:v>
                </c:pt>
                <c:pt idx="8504">
                  <c:v>4355.0</c:v>
                </c:pt>
                <c:pt idx="8505">
                  <c:v>4355.0</c:v>
                </c:pt>
                <c:pt idx="8506">
                  <c:v>4355.0</c:v>
                </c:pt>
                <c:pt idx="8507">
                  <c:v>4356.0</c:v>
                </c:pt>
                <c:pt idx="8508">
                  <c:v>4356.0</c:v>
                </c:pt>
                <c:pt idx="8509">
                  <c:v>4356.0</c:v>
                </c:pt>
                <c:pt idx="8510">
                  <c:v>4357.0</c:v>
                </c:pt>
                <c:pt idx="8511">
                  <c:v>4358.0</c:v>
                </c:pt>
                <c:pt idx="8512">
                  <c:v>4359.0</c:v>
                </c:pt>
                <c:pt idx="8513">
                  <c:v>4359.0</c:v>
                </c:pt>
                <c:pt idx="8514">
                  <c:v>4360.0</c:v>
                </c:pt>
                <c:pt idx="8515">
                  <c:v>4360.0</c:v>
                </c:pt>
                <c:pt idx="8516">
                  <c:v>4360.0</c:v>
                </c:pt>
                <c:pt idx="8517">
                  <c:v>4360.0</c:v>
                </c:pt>
                <c:pt idx="8518">
                  <c:v>4361.0</c:v>
                </c:pt>
                <c:pt idx="8519">
                  <c:v>4361.0</c:v>
                </c:pt>
                <c:pt idx="8520">
                  <c:v>4361.0</c:v>
                </c:pt>
                <c:pt idx="8521">
                  <c:v>4361.0</c:v>
                </c:pt>
                <c:pt idx="8522">
                  <c:v>4361.0</c:v>
                </c:pt>
                <c:pt idx="8523">
                  <c:v>4362.0</c:v>
                </c:pt>
                <c:pt idx="8524">
                  <c:v>4363.0</c:v>
                </c:pt>
                <c:pt idx="8525">
                  <c:v>4364.0</c:v>
                </c:pt>
                <c:pt idx="8526">
                  <c:v>4365.0</c:v>
                </c:pt>
                <c:pt idx="8527">
                  <c:v>4365.0</c:v>
                </c:pt>
                <c:pt idx="8528">
                  <c:v>4366.0</c:v>
                </c:pt>
                <c:pt idx="8529">
                  <c:v>4366.0</c:v>
                </c:pt>
                <c:pt idx="8530">
                  <c:v>4367.0</c:v>
                </c:pt>
                <c:pt idx="8531">
                  <c:v>4368.0</c:v>
                </c:pt>
                <c:pt idx="8532">
                  <c:v>4369.0</c:v>
                </c:pt>
                <c:pt idx="8533">
                  <c:v>4369.0</c:v>
                </c:pt>
                <c:pt idx="8534">
                  <c:v>4369.0</c:v>
                </c:pt>
                <c:pt idx="8535">
                  <c:v>4370.0</c:v>
                </c:pt>
                <c:pt idx="8536">
                  <c:v>4370.0</c:v>
                </c:pt>
                <c:pt idx="8537">
                  <c:v>4370.0</c:v>
                </c:pt>
                <c:pt idx="8538">
                  <c:v>4370.0</c:v>
                </c:pt>
                <c:pt idx="8539">
                  <c:v>4370.0</c:v>
                </c:pt>
                <c:pt idx="8540">
                  <c:v>4370.0</c:v>
                </c:pt>
                <c:pt idx="8541">
                  <c:v>4371.0</c:v>
                </c:pt>
                <c:pt idx="8542">
                  <c:v>4371.0</c:v>
                </c:pt>
                <c:pt idx="8543">
                  <c:v>4371.0</c:v>
                </c:pt>
                <c:pt idx="8544">
                  <c:v>4371.0</c:v>
                </c:pt>
                <c:pt idx="8545">
                  <c:v>4371.0</c:v>
                </c:pt>
                <c:pt idx="8546">
                  <c:v>4371.0</c:v>
                </c:pt>
                <c:pt idx="8547">
                  <c:v>4372.0</c:v>
                </c:pt>
                <c:pt idx="8548">
                  <c:v>4373.0</c:v>
                </c:pt>
                <c:pt idx="8549">
                  <c:v>4373.0</c:v>
                </c:pt>
                <c:pt idx="8550">
                  <c:v>4373.0</c:v>
                </c:pt>
                <c:pt idx="8551">
                  <c:v>4373.0</c:v>
                </c:pt>
                <c:pt idx="8552">
                  <c:v>4373.0</c:v>
                </c:pt>
                <c:pt idx="8553">
                  <c:v>4373.0</c:v>
                </c:pt>
                <c:pt idx="8554">
                  <c:v>4373.0</c:v>
                </c:pt>
                <c:pt idx="8555">
                  <c:v>4373.0</c:v>
                </c:pt>
                <c:pt idx="8556">
                  <c:v>4373.0</c:v>
                </c:pt>
                <c:pt idx="8557">
                  <c:v>4373.0</c:v>
                </c:pt>
                <c:pt idx="8558">
                  <c:v>4373.0</c:v>
                </c:pt>
                <c:pt idx="8559">
                  <c:v>4373.0</c:v>
                </c:pt>
                <c:pt idx="8560">
                  <c:v>4373.0</c:v>
                </c:pt>
                <c:pt idx="8561">
                  <c:v>4373.0</c:v>
                </c:pt>
                <c:pt idx="8562">
                  <c:v>4374.0</c:v>
                </c:pt>
                <c:pt idx="8563">
                  <c:v>4374.0</c:v>
                </c:pt>
                <c:pt idx="8564">
                  <c:v>4374.0</c:v>
                </c:pt>
                <c:pt idx="8565">
                  <c:v>4374.0</c:v>
                </c:pt>
                <c:pt idx="8566">
                  <c:v>4374.0</c:v>
                </c:pt>
                <c:pt idx="8567">
                  <c:v>4374.0</c:v>
                </c:pt>
                <c:pt idx="8568">
                  <c:v>4374.0</c:v>
                </c:pt>
                <c:pt idx="8569">
                  <c:v>4375.0</c:v>
                </c:pt>
                <c:pt idx="8570">
                  <c:v>4375.0</c:v>
                </c:pt>
                <c:pt idx="8571">
                  <c:v>4375.0</c:v>
                </c:pt>
                <c:pt idx="8572">
                  <c:v>4376.0</c:v>
                </c:pt>
                <c:pt idx="8573">
                  <c:v>4376.0</c:v>
                </c:pt>
                <c:pt idx="8574">
                  <c:v>4376.0</c:v>
                </c:pt>
                <c:pt idx="8575">
                  <c:v>4376.0</c:v>
                </c:pt>
                <c:pt idx="8576">
                  <c:v>4377.0</c:v>
                </c:pt>
                <c:pt idx="8577">
                  <c:v>4378.0</c:v>
                </c:pt>
                <c:pt idx="8578">
                  <c:v>4378.0</c:v>
                </c:pt>
                <c:pt idx="8579">
                  <c:v>4379.0</c:v>
                </c:pt>
                <c:pt idx="8580">
                  <c:v>4379.0</c:v>
                </c:pt>
                <c:pt idx="8581">
                  <c:v>4379.0</c:v>
                </c:pt>
                <c:pt idx="8582">
                  <c:v>4380.0</c:v>
                </c:pt>
                <c:pt idx="8583">
                  <c:v>4381.0</c:v>
                </c:pt>
                <c:pt idx="8584">
                  <c:v>4381.0</c:v>
                </c:pt>
                <c:pt idx="8585">
                  <c:v>4381.0</c:v>
                </c:pt>
                <c:pt idx="8586">
                  <c:v>4381.0</c:v>
                </c:pt>
                <c:pt idx="8587">
                  <c:v>4382.0</c:v>
                </c:pt>
                <c:pt idx="8588">
                  <c:v>4382.0</c:v>
                </c:pt>
                <c:pt idx="8589">
                  <c:v>4382.0</c:v>
                </c:pt>
                <c:pt idx="8590">
                  <c:v>4382.0</c:v>
                </c:pt>
                <c:pt idx="8591">
                  <c:v>4382.0</c:v>
                </c:pt>
                <c:pt idx="8592">
                  <c:v>4382.0</c:v>
                </c:pt>
                <c:pt idx="8593">
                  <c:v>4383.0</c:v>
                </c:pt>
                <c:pt idx="8594">
                  <c:v>4383.0</c:v>
                </c:pt>
                <c:pt idx="8595">
                  <c:v>4384.0</c:v>
                </c:pt>
                <c:pt idx="8596">
                  <c:v>4385.0</c:v>
                </c:pt>
                <c:pt idx="8597">
                  <c:v>4386.0</c:v>
                </c:pt>
                <c:pt idx="8598">
                  <c:v>4387.0</c:v>
                </c:pt>
                <c:pt idx="8599">
                  <c:v>4387.0</c:v>
                </c:pt>
                <c:pt idx="8600">
                  <c:v>4388.0</c:v>
                </c:pt>
                <c:pt idx="8601">
                  <c:v>4389.0</c:v>
                </c:pt>
                <c:pt idx="8602">
                  <c:v>4389.0</c:v>
                </c:pt>
                <c:pt idx="8603">
                  <c:v>4390.0</c:v>
                </c:pt>
                <c:pt idx="8604">
                  <c:v>4390.0</c:v>
                </c:pt>
                <c:pt idx="8605">
                  <c:v>4390.0</c:v>
                </c:pt>
                <c:pt idx="8606">
                  <c:v>4390.0</c:v>
                </c:pt>
                <c:pt idx="8607">
                  <c:v>4390.0</c:v>
                </c:pt>
                <c:pt idx="8608">
                  <c:v>4390.0</c:v>
                </c:pt>
                <c:pt idx="8609">
                  <c:v>4390.0</c:v>
                </c:pt>
                <c:pt idx="8610">
                  <c:v>4390.0</c:v>
                </c:pt>
                <c:pt idx="8611">
                  <c:v>4390.0</c:v>
                </c:pt>
                <c:pt idx="8612">
                  <c:v>4390.0</c:v>
                </c:pt>
                <c:pt idx="8613">
                  <c:v>4391.0</c:v>
                </c:pt>
                <c:pt idx="8614">
                  <c:v>4391.0</c:v>
                </c:pt>
                <c:pt idx="8615">
                  <c:v>4391.0</c:v>
                </c:pt>
                <c:pt idx="8616">
                  <c:v>4391.0</c:v>
                </c:pt>
                <c:pt idx="8617">
                  <c:v>4391.0</c:v>
                </c:pt>
                <c:pt idx="8618">
                  <c:v>4392.0</c:v>
                </c:pt>
                <c:pt idx="8619">
                  <c:v>4392.0</c:v>
                </c:pt>
                <c:pt idx="8620">
                  <c:v>4392.0</c:v>
                </c:pt>
                <c:pt idx="8621">
                  <c:v>4392.0</c:v>
                </c:pt>
                <c:pt idx="8622">
                  <c:v>4393.0</c:v>
                </c:pt>
                <c:pt idx="8623">
                  <c:v>4394.0</c:v>
                </c:pt>
                <c:pt idx="8624">
                  <c:v>4394.0</c:v>
                </c:pt>
                <c:pt idx="8625">
                  <c:v>4395.0</c:v>
                </c:pt>
                <c:pt idx="8626">
                  <c:v>4396.0</c:v>
                </c:pt>
                <c:pt idx="8627">
                  <c:v>4396.0</c:v>
                </c:pt>
                <c:pt idx="8628">
                  <c:v>4396.0</c:v>
                </c:pt>
                <c:pt idx="8629">
                  <c:v>4396.0</c:v>
                </c:pt>
                <c:pt idx="8630">
                  <c:v>4397.0</c:v>
                </c:pt>
                <c:pt idx="8631">
                  <c:v>4397.0</c:v>
                </c:pt>
                <c:pt idx="8632">
                  <c:v>4397.0</c:v>
                </c:pt>
                <c:pt idx="8633">
                  <c:v>4398.0</c:v>
                </c:pt>
                <c:pt idx="8634">
                  <c:v>4399.0</c:v>
                </c:pt>
                <c:pt idx="8635">
                  <c:v>4399.0</c:v>
                </c:pt>
                <c:pt idx="8636">
                  <c:v>4399.0</c:v>
                </c:pt>
                <c:pt idx="8637">
                  <c:v>4399.0</c:v>
                </c:pt>
                <c:pt idx="8638">
                  <c:v>4399.0</c:v>
                </c:pt>
                <c:pt idx="8639">
                  <c:v>4399.0</c:v>
                </c:pt>
                <c:pt idx="8640">
                  <c:v>4399.0</c:v>
                </c:pt>
                <c:pt idx="8641">
                  <c:v>4400.0</c:v>
                </c:pt>
                <c:pt idx="8642">
                  <c:v>4401.0</c:v>
                </c:pt>
                <c:pt idx="8643">
                  <c:v>4401.0</c:v>
                </c:pt>
                <c:pt idx="8644">
                  <c:v>4402.0</c:v>
                </c:pt>
                <c:pt idx="8645">
                  <c:v>4403.0</c:v>
                </c:pt>
                <c:pt idx="8646">
                  <c:v>4403.0</c:v>
                </c:pt>
                <c:pt idx="8647">
                  <c:v>4404.0</c:v>
                </c:pt>
                <c:pt idx="8648">
                  <c:v>4405.0</c:v>
                </c:pt>
                <c:pt idx="8649">
                  <c:v>4405.0</c:v>
                </c:pt>
                <c:pt idx="8650">
                  <c:v>4406.0</c:v>
                </c:pt>
                <c:pt idx="8651">
                  <c:v>4407.0</c:v>
                </c:pt>
                <c:pt idx="8652">
                  <c:v>4408.0</c:v>
                </c:pt>
                <c:pt idx="8653">
                  <c:v>4408.0</c:v>
                </c:pt>
                <c:pt idx="8654">
                  <c:v>4408.0</c:v>
                </c:pt>
                <c:pt idx="8655">
                  <c:v>4408.0</c:v>
                </c:pt>
                <c:pt idx="8656">
                  <c:v>4409.0</c:v>
                </c:pt>
                <c:pt idx="8657">
                  <c:v>4410.0</c:v>
                </c:pt>
                <c:pt idx="8658">
                  <c:v>4410.0</c:v>
                </c:pt>
                <c:pt idx="8659">
                  <c:v>4411.0</c:v>
                </c:pt>
                <c:pt idx="8660">
                  <c:v>4411.0</c:v>
                </c:pt>
                <c:pt idx="8661">
                  <c:v>4412.0</c:v>
                </c:pt>
                <c:pt idx="8662">
                  <c:v>4412.0</c:v>
                </c:pt>
                <c:pt idx="8663">
                  <c:v>4413.0</c:v>
                </c:pt>
                <c:pt idx="8664">
                  <c:v>4414.0</c:v>
                </c:pt>
                <c:pt idx="8665">
                  <c:v>4415.0</c:v>
                </c:pt>
                <c:pt idx="8666">
                  <c:v>4416.0</c:v>
                </c:pt>
                <c:pt idx="8667">
                  <c:v>4417.0</c:v>
                </c:pt>
                <c:pt idx="8668">
                  <c:v>4417.0</c:v>
                </c:pt>
                <c:pt idx="8669">
                  <c:v>4418.0</c:v>
                </c:pt>
                <c:pt idx="8670">
                  <c:v>4419.0</c:v>
                </c:pt>
                <c:pt idx="8671">
                  <c:v>4420.0</c:v>
                </c:pt>
                <c:pt idx="8672">
                  <c:v>4421.0</c:v>
                </c:pt>
                <c:pt idx="8673">
                  <c:v>4422.0</c:v>
                </c:pt>
                <c:pt idx="8674">
                  <c:v>4423.0</c:v>
                </c:pt>
                <c:pt idx="8675">
                  <c:v>4424.0</c:v>
                </c:pt>
                <c:pt idx="8676">
                  <c:v>4425.0</c:v>
                </c:pt>
                <c:pt idx="8677">
                  <c:v>4426.0</c:v>
                </c:pt>
                <c:pt idx="8678">
                  <c:v>4426.0</c:v>
                </c:pt>
                <c:pt idx="8679">
                  <c:v>4427.0</c:v>
                </c:pt>
                <c:pt idx="8680">
                  <c:v>4427.0</c:v>
                </c:pt>
                <c:pt idx="8681">
                  <c:v>4427.0</c:v>
                </c:pt>
                <c:pt idx="8682">
                  <c:v>4427.0</c:v>
                </c:pt>
                <c:pt idx="8683">
                  <c:v>4427.0</c:v>
                </c:pt>
                <c:pt idx="8684">
                  <c:v>4427.0</c:v>
                </c:pt>
                <c:pt idx="8685">
                  <c:v>4427.0</c:v>
                </c:pt>
                <c:pt idx="8686">
                  <c:v>4428.0</c:v>
                </c:pt>
                <c:pt idx="8687">
                  <c:v>4429.0</c:v>
                </c:pt>
                <c:pt idx="8688">
                  <c:v>4430.0</c:v>
                </c:pt>
                <c:pt idx="8689">
                  <c:v>4431.0</c:v>
                </c:pt>
                <c:pt idx="8690">
                  <c:v>4432.0</c:v>
                </c:pt>
                <c:pt idx="8691">
                  <c:v>4432.0</c:v>
                </c:pt>
                <c:pt idx="8692">
                  <c:v>4433.0</c:v>
                </c:pt>
                <c:pt idx="8693">
                  <c:v>4434.0</c:v>
                </c:pt>
                <c:pt idx="8694">
                  <c:v>4435.0</c:v>
                </c:pt>
                <c:pt idx="8695">
                  <c:v>4436.0</c:v>
                </c:pt>
                <c:pt idx="8696">
                  <c:v>4437.0</c:v>
                </c:pt>
                <c:pt idx="8697">
                  <c:v>4438.0</c:v>
                </c:pt>
                <c:pt idx="8698">
                  <c:v>4439.0</c:v>
                </c:pt>
                <c:pt idx="8699">
                  <c:v>4439.0</c:v>
                </c:pt>
                <c:pt idx="8700">
                  <c:v>4440.0</c:v>
                </c:pt>
                <c:pt idx="8701">
                  <c:v>4441.0</c:v>
                </c:pt>
                <c:pt idx="8702">
                  <c:v>4442.0</c:v>
                </c:pt>
                <c:pt idx="8703">
                  <c:v>4443.0</c:v>
                </c:pt>
                <c:pt idx="8704">
                  <c:v>4444.0</c:v>
                </c:pt>
                <c:pt idx="8705">
                  <c:v>4444.0</c:v>
                </c:pt>
                <c:pt idx="8706">
                  <c:v>4444.0</c:v>
                </c:pt>
                <c:pt idx="8707">
                  <c:v>4445.0</c:v>
                </c:pt>
                <c:pt idx="8708">
                  <c:v>4446.0</c:v>
                </c:pt>
                <c:pt idx="8709">
                  <c:v>4447.0</c:v>
                </c:pt>
                <c:pt idx="8710">
                  <c:v>4448.0</c:v>
                </c:pt>
                <c:pt idx="8711">
                  <c:v>4449.0</c:v>
                </c:pt>
                <c:pt idx="8712">
                  <c:v>4450.0</c:v>
                </c:pt>
                <c:pt idx="8713">
                  <c:v>4451.0</c:v>
                </c:pt>
                <c:pt idx="8714">
                  <c:v>4451.0</c:v>
                </c:pt>
                <c:pt idx="8715">
                  <c:v>4451.0</c:v>
                </c:pt>
                <c:pt idx="8716">
                  <c:v>4451.0</c:v>
                </c:pt>
                <c:pt idx="8717">
                  <c:v>4452.0</c:v>
                </c:pt>
                <c:pt idx="8718">
                  <c:v>4452.0</c:v>
                </c:pt>
                <c:pt idx="8719">
                  <c:v>4453.0</c:v>
                </c:pt>
                <c:pt idx="8720">
                  <c:v>4454.0</c:v>
                </c:pt>
                <c:pt idx="8721">
                  <c:v>4454.0</c:v>
                </c:pt>
                <c:pt idx="8722">
                  <c:v>4454.0</c:v>
                </c:pt>
                <c:pt idx="8723">
                  <c:v>4454.0</c:v>
                </c:pt>
                <c:pt idx="8724">
                  <c:v>4454.0</c:v>
                </c:pt>
                <c:pt idx="8725">
                  <c:v>4455.0</c:v>
                </c:pt>
                <c:pt idx="8726">
                  <c:v>4455.0</c:v>
                </c:pt>
                <c:pt idx="8727">
                  <c:v>4455.0</c:v>
                </c:pt>
                <c:pt idx="8728">
                  <c:v>4455.0</c:v>
                </c:pt>
                <c:pt idx="8729">
                  <c:v>4455.0</c:v>
                </c:pt>
                <c:pt idx="8730">
                  <c:v>4455.0</c:v>
                </c:pt>
                <c:pt idx="8731">
                  <c:v>4456.0</c:v>
                </c:pt>
                <c:pt idx="8732">
                  <c:v>4457.0</c:v>
                </c:pt>
                <c:pt idx="8733">
                  <c:v>4458.0</c:v>
                </c:pt>
                <c:pt idx="8734">
                  <c:v>4458.0</c:v>
                </c:pt>
                <c:pt idx="8735">
                  <c:v>4459.0</c:v>
                </c:pt>
                <c:pt idx="8736">
                  <c:v>4459.0</c:v>
                </c:pt>
                <c:pt idx="8737">
                  <c:v>4459.0</c:v>
                </c:pt>
                <c:pt idx="8738">
                  <c:v>4459.0</c:v>
                </c:pt>
                <c:pt idx="8739">
                  <c:v>4460.0</c:v>
                </c:pt>
                <c:pt idx="8740">
                  <c:v>4461.0</c:v>
                </c:pt>
                <c:pt idx="8741">
                  <c:v>4462.0</c:v>
                </c:pt>
                <c:pt idx="8742">
                  <c:v>4463.0</c:v>
                </c:pt>
                <c:pt idx="8743">
                  <c:v>4463.0</c:v>
                </c:pt>
                <c:pt idx="8744">
                  <c:v>4463.0</c:v>
                </c:pt>
                <c:pt idx="8745">
                  <c:v>4464.0</c:v>
                </c:pt>
                <c:pt idx="8746">
                  <c:v>4465.0</c:v>
                </c:pt>
                <c:pt idx="8747">
                  <c:v>4466.0</c:v>
                </c:pt>
                <c:pt idx="8748">
                  <c:v>4467.0</c:v>
                </c:pt>
                <c:pt idx="8749">
                  <c:v>4468.0</c:v>
                </c:pt>
                <c:pt idx="8750">
                  <c:v>4469.0</c:v>
                </c:pt>
                <c:pt idx="8751">
                  <c:v>4470.0</c:v>
                </c:pt>
                <c:pt idx="8752">
                  <c:v>4471.0</c:v>
                </c:pt>
                <c:pt idx="8753">
                  <c:v>4472.0</c:v>
                </c:pt>
                <c:pt idx="8754">
                  <c:v>4473.0</c:v>
                </c:pt>
                <c:pt idx="8755">
                  <c:v>4474.0</c:v>
                </c:pt>
                <c:pt idx="8756">
                  <c:v>4475.0</c:v>
                </c:pt>
                <c:pt idx="8757">
                  <c:v>4476.0</c:v>
                </c:pt>
                <c:pt idx="8758">
                  <c:v>4477.0</c:v>
                </c:pt>
                <c:pt idx="8759">
                  <c:v>4478.0</c:v>
                </c:pt>
                <c:pt idx="8760">
                  <c:v>4479.0</c:v>
                </c:pt>
                <c:pt idx="8761">
                  <c:v>4480.0</c:v>
                </c:pt>
                <c:pt idx="8762">
                  <c:v>4481.0</c:v>
                </c:pt>
                <c:pt idx="8763">
                  <c:v>4482.0</c:v>
                </c:pt>
                <c:pt idx="8764">
                  <c:v>4483.0</c:v>
                </c:pt>
                <c:pt idx="8765">
                  <c:v>4484.0</c:v>
                </c:pt>
                <c:pt idx="8766">
                  <c:v>4485.0</c:v>
                </c:pt>
                <c:pt idx="8767">
                  <c:v>4486.0</c:v>
                </c:pt>
                <c:pt idx="8768">
                  <c:v>4487.0</c:v>
                </c:pt>
                <c:pt idx="8769">
                  <c:v>4487.0</c:v>
                </c:pt>
                <c:pt idx="8770">
                  <c:v>4487.0</c:v>
                </c:pt>
                <c:pt idx="8771">
                  <c:v>4488.0</c:v>
                </c:pt>
                <c:pt idx="8772">
                  <c:v>4489.0</c:v>
                </c:pt>
                <c:pt idx="8773">
                  <c:v>4490.0</c:v>
                </c:pt>
                <c:pt idx="8774">
                  <c:v>4491.0</c:v>
                </c:pt>
                <c:pt idx="8775">
                  <c:v>4492.0</c:v>
                </c:pt>
                <c:pt idx="8776">
                  <c:v>4493.0</c:v>
                </c:pt>
                <c:pt idx="8777">
                  <c:v>4494.0</c:v>
                </c:pt>
                <c:pt idx="8778">
                  <c:v>4495.0</c:v>
                </c:pt>
                <c:pt idx="8779">
                  <c:v>4496.0</c:v>
                </c:pt>
                <c:pt idx="8780">
                  <c:v>4497.0</c:v>
                </c:pt>
                <c:pt idx="8781">
                  <c:v>4498.0</c:v>
                </c:pt>
                <c:pt idx="8782">
                  <c:v>4499.0</c:v>
                </c:pt>
                <c:pt idx="8783">
                  <c:v>4500.0</c:v>
                </c:pt>
                <c:pt idx="8784">
                  <c:v>4501.0</c:v>
                </c:pt>
                <c:pt idx="8785">
                  <c:v>4502.0</c:v>
                </c:pt>
                <c:pt idx="8786">
                  <c:v>4503.0</c:v>
                </c:pt>
                <c:pt idx="8787">
                  <c:v>4504.0</c:v>
                </c:pt>
                <c:pt idx="8788">
                  <c:v>4505.0</c:v>
                </c:pt>
                <c:pt idx="8789">
                  <c:v>4506.0</c:v>
                </c:pt>
                <c:pt idx="8790">
                  <c:v>4507.0</c:v>
                </c:pt>
                <c:pt idx="8791">
                  <c:v>4507.0</c:v>
                </c:pt>
                <c:pt idx="8792">
                  <c:v>4507.0</c:v>
                </c:pt>
                <c:pt idx="8793">
                  <c:v>4508.0</c:v>
                </c:pt>
                <c:pt idx="8794">
                  <c:v>4509.0</c:v>
                </c:pt>
                <c:pt idx="8795">
                  <c:v>4510.0</c:v>
                </c:pt>
                <c:pt idx="8796">
                  <c:v>4511.0</c:v>
                </c:pt>
                <c:pt idx="8797">
                  <c:v>4511.0</c:v>
                </c:pt>
                <c:pt idx="8798">
                  <c:v>4512.0</c:v>
                </c:pt>
                <c:pt idx="8799">
                  <c:v>4513.0</c:v>
                </c:pt>
                <c:pt idx="8800">
                  <c:v>4514.0</c:v>
                </c:pt>
                <c:pt idx="8801">
                  <c:v>4515.0</c:v>
                </c:pt>
                <c:pt idx="8802">
                  <c:v>4516.0</c:v>
                </c:pt>
                <c:pt idx="8803">
                  <c:v>4517.0</c:v>
                </c:pt>
                <c:pt idx="8804">
                  <c:v>4518.0</c:v>
                </c:pt>
                <c:pt idx="8805">
                  <c:v>4518.0</c:v>
                </c:pt>
                <c:pt idx="8806">
                  <c:v>4518.0</c:v>
                </c:pt>
                <c:pt idx="8807">
                  <c:v>4519.0</c:v>
                </c:pt>
                <c:pt idx="8808">
                  <c:v>4520.0</c:v>
                </c:pt>
                <c:pt idx="8809">
                  <c:v>4521.0</c:v>
                </c:pt>
                <c:pt idx="8810">
                  <c:v>4521.0</c:v>
                </c:pt>
                <c:pt idx="8811">
                  <c:v>4522.0</c:v>
                </c:pt>
                <c:pt idx="8812">
                  <c:v>4523.0</c:v>
                </c:pt>
                <c:pt idx="8813">
                  <c:v>4524.0</c:v>
                </c:pt>
                <c:pt idx="8814">
                  <c:v>4525.0</c:v>
                </c:pt>
                <c:pt idx="8815">
                  <c:v>4525.0</c:v>
                </c:pt>
                <c:pt idx="8816">
                  <c:v>4526.0</c:v>
                </c:pt>
                <c:pt idx="8817">
                  <c:v>4527.0</c:v>
                </c:pt>
                <c:pt idx="8818">
                  <c:v>4528.0</c:v>
                </c:pt>
                <c:pt idx="8819">
                  <c:v>4529.0</c:v>
                </c:pt>
                <c:pt idx="8820">
                  <c:v>4530.0</c:v>
                </c:pt>
                <c:pt idx="8821">
                  <c:v>4531.0</c:v>
                </c:pt>
                <c:pt idx="8822">
                  <c:v>4532.0</c:v>
                </c:pt>
                <c:pt idx="8823">
                  <c:v>4533.0</c:v>
                </c:pt>
                <c:pt idx="8824">
                  <c:v>4534.0</c:v>
                </c:pt>
                <c:pt idx="8825">
                  <c:v>4535.0</c:v>
                </c:pt>
                <c:pt idx="8826">
                  <c:v>4536.0</c:v>
                </c:pt>
                <c:pt idx="8827">
                  <c:v>4537.0</c:v>
                </c:pt>
                <c:pt idx="8828">
                  <c:v>4538.0</c:v>
                </c:pt>
                <c:pt idx="8829">
                  <c:v>4539.0</c:v>
                </c:pt>
                <c:pt idx="8830">
                  <c:v>4540.0</c:v>
                </c:pt>
                <c:pt idx="8831">
                  <c:v>4541.0</c:v>
                </c:pt>
                <c:pt idx="8832">
                  <c:v>4542.0</c:v>
                </c:pt>
                <c:pt idx="8833">
                  <c:v>4542.0</c:v>
                </c:pt>
                <c:pt idx="8834">
                  <c:v>4542.0</c:v>
                </c:pt>
                <c:pt idx="8835">
                  <c:v>4542.0</c:v>
                </c:pt>
                <c:pt idx="8836">
                  <c:v>4543.0</c:v>
                </c:pt>
                <c:pt idx="8837">
                  <c:v>4543.0</c:v>
                </c:pt>
                <c:pt idx="8838">
                  <c:v>4544.0</c:v>
                </c:pt>
                <c:pt idx="8839">
                  <c:v>4544.0</c:v>
                </c:pt>
                <c:pt idx="8840">
                  <c:v>4544.0</c:v>
                </c:pt>
                <c:pt idx="8841">
                  <c:v>4544.0</c:v>
                </c:pt>
                <c:pt idx="8842">
                  <c:v>4544.0</c:v>
                </c:pt>
                <c:pt idx="8843">
                  <c:v>4544.0</c:v>
                </c:pt>
                <c:pt idx="8844">
                  <c:v>4544.0</c:v>
                </c:pt>
                <c:pt idx="8845">
                  <c:v>4545.0</c:v>
                </c:pt>
                <c:pt idx="8846">
                  <c:v>4545.0</c:v>
                </c:pt>
                <c:pt idx="8847">
                  <c:v>4545.0</c:v>
                </c:pt>
                <c:pt idx="8848">
                  <c:v>4546.0</c:v>
                </c:pt>
                <c:pt idx="8849">
                  <c:v>4547.0</c:v>
                </c:pt>
                <c:pt idx="8850">
                  <c:v>4548.0</c:v>
                </c:pt>
                <c:pt idx="8851">
                  <c:v>4549.0</c:v>
                </c:pt>
                <c:pt idx="8852">
                  <c:v>4550.0</c:v>
                </c:pt>
                <c:pt idx="8853">
                  <c:v>4551.0</c:v>
                </c:pt>
                <c:pt idx="8854">
                  <c:v>4552.0</c:v>
                </c:pt>
                <c:pt idx="8855">
                  <c:v>4553.0</c:v>
                </c:pt>
                <c:pt idx="8856">
                  <c:v>4553.0</c:v>
                </c:pt>
                <c:pt idx="8857">
                  <c:v>4553.0</c:v>
                </c:pt>
                <c:pt idx="8858">
                  <c:v>4554.0</c:v>
                </c:pt>
                <c:pt idx="8859">
                  <c:v>4555.0</c:v>
                </c:pt>
                <c:pt idx="8860">
                  <c:v>4556.0</c:v>
                </c:pt>
                <c:pt idx="8861">
                  <c:v>4556.0</c:v>
                </c:pt>
                <c:pt idx="8862">
                  <c:v>4556.0</c:v>
                </c:pt>
                <c:pt idx="8863">
                  <c:v>4557.0</c:v>
                </c:pt>
                <c:pt idx="8864">
                  <c:v>4558.0</c:v>
                </c:pt>
                <c:pt idx="8865">
                  <c:v>4559.0</c:v>
                </c:pt>
                <c:pt idx="8866">
                  <c:v>4560.0</c:v>
                </c:pt>
                <c:pt idx="8867">
                  <c:v>4561.0</c:v>
                </c:pt>
                <c:pt idx="8868">
                  <c:v>4562.0</c:v>
                </c:pt>
                <c:pt idx="8869">
                  <c:v>4563.0</c:v>
                </c:pt>
                <c:pt idx="8870">
                  <c:v>4564.0</c:v>
                </c:pt>
                <c:pt idx="8871">
                  <c:v>4565.0</c:v>
                </c:pt>
                <c:pt idx="8872">
                  <c:v>4565.0</c:v>
                </c:pt>
                <c:pt idx="8873">
                  <c:v>4565.0</c:v>
                </c:pt>
                <c:pt idx="8874">
                  <c:v>4565.0</c:v>
                </c:pt>
                <c:pt idx="8875">
                  <c:v>4565.0</c:v>
                </c:pt>
                <c:pt idx="8876">
                  <c:v>4565.0</c:v>
                </c:pt>
                <c:pt idx="8877">
                  <c:v>4566.0</c:v>
                </c:pt>
                <c:pt idx="8878">
                  <c:v>4567.0</c:v>
                </c:pt>
                <c:pt idx="8879">
                  <c:v>4567.0</c:v>
                </c:pt>
                <c:pt idx="8880">
                  <c:v>4567.0</c:v>
                </c:pt>
                <c:pt idx="8881">
                  <c:v>4568.0</c:v>
                </c:pt>
                <c:pt idx="8882">
                  <c:v>4568.0</c:v>
                </c:pt>
                <c:pt idx="8883">
                  <c:v>4568.0</c:v>
                </c:pt>
                <c:pt idx="8884">
                  <c:v>4568.0</c:v>
                </c:pt>
                <c:pt idx="8885">
                  <c:v>4568.0</c:v>
                </c:pt>
                <c:pt idx="8886">
                  <c:v>4569.0</c:v>
                </c:pt>
                <c:pt idx="8887">
                  <c:v>4569.0</c:v>
                </c:pt>
                <c:pt idx="8888">
                  <c:v>4570.0</c:v>
                </c:pt>
                <c:pt idx="8889">
                  <c:v>4571.0</c:v>
                </c:pt>
                <c:pt idx="8890">
                  <c:v>4571.0</c:v>
                </c:pt>
                <c:pt idx="8891">
                  <c:v>4571.0</c:v>
                </c:pt>
                <c:pt idx="8892">
                  <c:v>4571.0</c:v>
                </c:pt>
                <c:pt idx="8893">
                  <c:v>4572.0</c:v>
                </c:pt>
                <c:pt idx="8894">
                  <c:v>4572.0</c:v>
                </c:pt>
                <c:pt idx="8895">
                  <c:v>4572.0</c:v>
                </c:pt>
                <c:pt idx="8896">
                  <c:v>4573.0</c:v>
                </c:pt>
                <c:pt idx="8897">
                  <c:v>4573.0</c:v>
                </c:pt>
                <c:pt idx="8898">
                  <c:v>4573.0</c:v>
                </c:pt>
                <c:pt idx="8899">
                  <c:v>4573.0</c:v>
                </c:pt>
                <c:pt idx="8900">
                  <c:v>4573.0</c:v>
                </c:pt>
                <c:pt idx="8901">
                  <c:v>4573.0</c:v>
                </c:pt>
                <c:pt idx="8902">
                  <c:v>4573.0</c:v>
                </c:pt>
                <c:pt idx="8903">
                  <c:v>4573.0</c:v>
                </c:pt>
                <c:pt idx="8904">
                  <c:v>4573.0</c:v>
                </c:pt>
                <c:pt idx="8905">
                  <c:v>4573.0</c:v>
                </c:pt>
                <c:pt idx="8906">
                  <c:v>4573.0</c:v>
                </c:pt>
                <c:pt idx="8907">
                  <c:v>4573.0</c:v>
                </c:pt>
                <c:pt idx="8908">
                  <c:v>4574.0</c:v>
                </c:pt>
                <c:pt idx="8909">
                  <c:v>4575.0</c:v>
                </c:pt>
                <c:pt idx="8910">
                  <c:v>4575.0</c:v>
                </c:pt>
                <c:pt idx="8911">
                  <c:v>4575.0</c:v>
                </c:pt>
                <c:pt idx="8912">
                  <c:v>4575.0</c:v>
                </c:pt>
                <c:pt idx="8913">
                  <c:v>4575.0</c:v>
                </c:pt>
                <c:pt idx="8914">
                  <c:v>4575.0</c:v>
                </c:pt>
                <c:pt idx="8915">
                  <c:v>4575.0</c:v>
                </c:pt>
                <c:pt idx="8916">
                  <c:v>4576.0</c:v>
                </c:pt>
                <c:pt idx="8917">
                  <c:v>4576.0</c:v>
                </c:pt>
                <c:pt idx="8918">
                  <c:v>4577.0</c:v>
                </c:pt>
                <c:pt idx="8919">
                  <c:v>4578.0</c:v>
                </c:pt>
                <c:pt idx="8920">
                  <c:v>4578.0</c:v>
                </c:pt>
                <c:pt idx="8921">
                  <c:v>4578.0</c:v>
                </c:pt>
                <c:pt idx="8922">
                  <c:v>4578.0</c:v>
                </c:pt>
                <c:pt idx="8923">
                  <c:v>4578.0</c:v>
                </c:pt>
                <c:pt idx="8924">
                  <c:v>4578.0</c:v>
                </c:pt>
                <c:pt idx="8925">
                  <c:v>4579.0</c:v>
                </c:pt>
                <c:pt idx="8926">
                  <c:v>4580.0</c:v>
                </c:pt>
                <c:pt idx="8927">
                  <c:v>4580.0</c:v>
                </c:pt>
                <c:pt idx="8928">
                  <c:v>4580.0</c:v>
                </c:pt>
                <c:pt idx="8929">
                  <c:v>4581.0</c:v>
                </c:pt>
                <c:pt idx="8930">
                  <c:v>4582.0</c:v>
                </c:pt>
                <c:pt idx="8931">
                  <c:v>4583.0</c:v>
                </c:pt>
                <c:pt idx="8932">
                  <c:v>4584.0</c:v>
                </c:pt>
                <c:pt idx="8933">
                  <c:v>4585.0</c:v>
                </c:pt>
                <c:pt idx="8934">
                  <c:v>4585.0</c:v>
                </c:pt>
                <c:pt idx="8935">
                  <c:v>4586.0</c:v>
                </c:pt>
                <c:pt idx="8936">
                  <c:v>4587.0</c:v>
                </c:pt>
                <c:pt idx="8937">
                  <c:v>4588.0</c:v>
                </c:pt>
                <c:pt idx="8938">
                  <c:v>4589.0</c:v>
                </c:pt>
                <c:pt idx="8939">
                  <c:v>4589.0</c:v>
                </c:pt>
                <c:pt idx="8940">
                  <c:v>4589.0</c:v>
                </c:pt>
                <c:pt idx="8941">
                  <c:v>4589.0</c:v>
                </c:pt>
                <c:pt idx="8942">
                  <c:v>4589.0</c:v>
                </c:pt>
                <c:pt idx="8943">
                  <c:v>4590.0</c:v>
                </c:pt>
                <c:pt idx="8944">
                  <c:v>4591.0</c:v>
                </c:pt>
                <c:pt idx="8945">
                  <c:v>4592.0</c:v>
                </c:pt>
                <c:pt idx="8946">
                  <c:v>4592.0</c:v>
                </c:pt>
                <c:pt idx="8947">
                  <c:v>4593.0</c:v>
                </c:pt>
                <c:pt idx="8948">
                  <c:v>4593.0</c:v>
                </c:pt>
                <c:pt idx="8949">
                  <c:v>4593.0</c:v>
                </c:pt>
                <c:pt idx="8950">
                  <c:v>4594.0</c:v>
                </c:pt>
                <c:pt idx="8951">
                  <c:v>4595.0</c:v>
                </c:pt>
                <c:pt idx="8952">
                  <c:v>4595.0</c:v>
                </c:pt>
                <c:pt idx="8953">
                  <c:v>4595.0</c:v>
                </c:pt>
                <c:pt idx="8954">
                  <c:v>4595.0</c:v>
                </c:pt>
                <c:pt idx="8955">
                  <c:v>4596.0</c:v>
                </c:pt>
                <c:pt idx="8956">
                  <c:v>4596.0</c:v>
                </c:pt>
                <c:pt idx="8957">
                  <c:v>4597.0</c:v>
                </c:pt>
                <c:pt idx="8958">
                  <c:v>4598.0</c:v>
                </c:pt>
                <c:pt idx="8959">
                  <c:v>4598.0</c:v>
                </c:pt>
                <c:pt idx="8960">
                  <c:v>4599.0</c:v>
                </c:pt>
                <c:pt idx="8961">
                  <c:v>4599.0</c:v>
                </c:pt>
                <c:pt idx="8962">
                  <c:v>4599.0</c:v>
                </c:pt>
                <c:pt idx="8963">
                  <c:v>4599.0</c:v>
                </c:pt>
                <c:pt idx="8964">
                  <c:v>4599.0</c:v>
                </c:pt>
                <c:pt idx="8965">
                  <c:v>4599.0</c:v>
                </c:pt>
                <c:pt idx="8966">
                  <c:v>4599.0</c:v>
                </c:pt>
                <c:pt idx="8967">
                  <c:v>4599.0</c:v>
                </c:pt>
                <c:pt idx="8968">
                  <c:v>4600.0</c:v>
                </c:pt>
                <c:pt idx="8969">
                  <c:v>4601.0</c:v>
                </c:pt>
                <c:pt idx="8970">
                  <c:v>4602.0</c:v>
                </c:pt>
                <c:pt idx="8971">
                  <c:v>4603.0</c:v>
                </c:pt>
                <c:pt idx="8972">
                  <c:v>4604.0</c:v>
                </c:pt>
                <c:pt idx="8973">
                  <c:v>4605.0</c:v>
                </c:pt>
                <c:pt idx="8974">
                  <c:v>4606.0</c:v>
                </c:pt>
                <c:pt idx="8975">
                  <c:v>4607.0</c:v>
                </c:pt>
                <c:pt idx="8976">
                  <c:v>4608.0</c:v>
                </c:pt>
                <c:pt idx="8977">
                  <c:v>4609.0</c:v>
                </c:pt>
                <c:pt idx="8978">
                  <c:v>4610.0</c:v>
                </c:pt>
                <c:pt idx="8979">
                  <c:v>4611.0</c:v>
                </c:pt>
                <c:pt idx="8980">
                  <c:v>4612.0</c:v>
                </c:pt>
                <c:pt idx="8981">
                  <c:v>4613.0</c:v>
                </c:pt>
                <c:pt idx="8982">
                  <c:v>4614.0</c:v>
                </c:pt>
                <c:pt idx="8983">
                  <c:v>4615.0</c:v>
                </c:pt>
                <c:pt idx="8984">
                  <c:v>4616.0</c:v>
                </c:pt>
                <c:pt idx="8985">
                  <c:v>4617.0</c:v>
                </c:pt>
                <c:pt idx="8986">
                  <c:v>4618.0</c:v>
                </c:pt>
                <c:pt idx="8987">
                  <c:v>4619.0</c:v>
                </c:pt>
                <c:pt idx="8988">
                  <c:v>4620.0</c:v>
                </c:pt>
                <c:pt idx="8989">
                  <c:v>4620.0</c:v>
                </c:pt>
                <c:pt idx="8990">
                  <c:v>4620.0</c:v>
                </c:pt>
                <c:pt idx="8991">
                  <c:v>4621.0</c:v>
                </c:pt>
                <c:pt idx="8992">
                  <c:v>4622.0</c:v>
                </c:pt>
                <c:pt idx="8993">
                  <c:v>4623.0</c:v>
                </c:pt>
                <c:pt idx="8994">
                  <c:v>4624.0</c:v>
                </c:pt>
                <c:pt idx="8995">
                  <c:v>4625.0</c:v>
                </c:pt>
                <c:pt idx="8996">
                  <c:v>4626.0</c:v>
                </c:pt>
                <c:pt idx="8997">
                  <c:v>4627.0</c:v>
                </c:pt>
                <c:pt idx="8998">
                  <c:v>4628.0</c:v>
                </c:pt>
                <c:pt idx="8999">
                  <c:v>4628.0</c:v>
                </c:pt>
                <c:pt idx="9000">
                  <c:v>4629.0</c:v>
                </c:pt>
                <c:pt idx="9001">
                  <c:v>4630.0</c:v>
                </c:pt>
                <c:pt idx="9002">
                  <c:v>4631.0</c:v>
                </c:pt>
                <c:pt idx="9003">
                  <c:v>4632.0</c:v>
                </c:pt>
                <c:pt idx="9004">
                  <c:v>4632.0</c:v>
                </c:pt>
                <c:pt idx="9005">
                  <c:v>4633.0</c:v>
                </c:pt>
                <c:pt idx="9006">
                  <c:v>4634.0</c:v>
                </c:pt>
                <c:pt idx="9007">
                  <c:v>4635.0</c:v>
                </c:pt>
                <c:pt idx="9008">
                  <c:v>4636.0</c:v>
                </c:pt>
                <c:pt idx="9009">
                  <c:v>4637.0</c:v>
                </c:pt>
                <c:pt idx="9010">
                  <c:v>4638.0</c:v>
                </c:pt>
                <c:pt idx="9011">
                  <c:v>4638.0</c:v>
                </c:pt>
                <c:pt idx="9012">
                  <c:v>4638.0</c:v>
                </c:pt>
                <c:pt idx="9013">
                  <c:v>4639.0</c:v>
                </c:pt>
                <c:pt idx="9014">
                  <c:v>4640.0</c:v>
                </c:pt>
                <c:pt idx="9015">
                  <c:v>4641.0</c:v>
                </c:pt>
                <c:pt idx="9016">
                  <c:v>4642.0</c:v>
                </c:pt>
                <c:pt idx="9017">
                  <c:v>4643.0</c:v>
                </c:pt>
                <c:pt idx="9018">
                  <c:v>4644.0</c:v>
                </c:pt>
                <c:pt idx="9019">
                  <c:v>4644.0</c:v>
                </c:pt>
                <c:pt idx="9020">
                  <c:v>4645.0</c:v>
                </c:pt>
                <c:pt idx="9021">
                  <c:v>4646.0</c:v>
                </c:pt>
                <c:pt idx="9022">
                  <c:v>4646.0</c:v>
                </c:pt>
                <c:pt idx="9023">
                  <c:v>4646.0</c:v>
                </c:pt>
                <c:pt idx="9024">
                  <c:v>4647.0</c:v>
                </c:pt>
                <c:pt idx="9025">
                  <c:v>4648.0</c:v>
                </c:pt>
                <c:pt idx="9026">
                  <c:v>4649.0</c:v>
                </c:pt>
                <c:pt idx="9027">
                  <c:v>4650.0</c:v>
                </c:pt>
                <c:pt idx="9028">
                  <c:v>4651.0</c:v>
                </c:pt>
                <c:pt idx="9029">
                  <c:v>4652.0</c:v>
                </c:pt>
                <c:pt idx="9030">
                  <c:v>4653.0</c:v>
                </c:pt>
                <c:pt idx="9031">
                  <c:v>4654.0</c:v>
                </c:pt>
                <c:pt idx="9032">
                  <c:v>4655.0</c:v>
                </c:pt>
                <c:pt idx="9033">
                  <c:v>4655.0</c:v>
                </c:pt>
                <c:pt idx="9034">
                  <c:v>4656.0</c:v>
                </c:pt>
                <c:pt idx="9035">
                  <c:v>4656.0</c:v>
                </c:pt>
                <c:pt idx="9036">
                  <c:v>4656.0</c:v>
                </c:pt>
                <c:pt idx="9037">
                  <c:v>4657.0</c:v>
                </c:pt>
                <c:pt idx="9038">
                  <c:v>4658.0</c:v>
                </c:pt>
                <c:pt idx="9039">
                  <c:v>4659.0</c:v>
                </c:pt>
                <c:pt idx="9040">
                  <c:v>4659.0</c:v>
                </c:pt>
                <c:pt idx="9041">
                  <c:v>4659.0</c:v>
                </c:pt>
                <c:pt idx="9042">
                  <c:v>4659.0</c:v>
                </c:pt>
                <c:pt idx="9043">
                  <c:v>4659.0</c:v>
                </c:pt>
                <c:pt idx="9044">
                  <c:v>4660.0</c:v>
                </c:pt>
                <c:pt idx="9045">
                  <c:v>4660.0</c:v>
                </c:pt>
                <c:pt idx="9046">
                  <c:v>4660.0</c:v>
                </c:pt>
                <c:pt idx="9047">
                  <c:v>4660.0</c:v>
                </c:pt>
                <c:pt idx="9048">
                  <c:v>4660.0</c:v>
                </c:pt>
                <c:pt idx="9049">
                  <c:v>4660.0</c:v>
                </c:pt>
                <c:pt idx="9050">
                  <c:v>4660.0</c:v>
                </c:pt>
                <c:pt idx="9051">
                  <c:v>4660.0</c:v>
                </c:pt>
                <c:pt idx="9052">
                  <c:v>4661.0</c:v>
                </c:pt>
                <c:pt idx="9053">
                  <c:v>4661.0</c:v>
                </c:pt>
                <c:pt idx="9054">
                  <c:v>4661.0</c:v>
                </c:pt>
                <c:pt idx="9055">
                  <c:v>4661.0</c:v>
                </c:pt>
                <c:pt idx="9056">
                  <c:v>4661.0</c:v>
                </c:pt>
                <c:pt idx="9057">
                  <c:v>4661.0</c:v>
                </c:pt>
                <c:pt idx="9058">
                  <c:v>4661.0</c:v>
                </c:pt>
                <c:pt idx="9059">
                  <c:v>4661.0</c:v>
                </c:pt>
                <c:pt idx="9060">
                  <c:v>4661.0</c:v>
                </c:pt>
                <c:pt idx="9061">
                  <c:v>4662.0</c:v>
                </c:pt>
                <c:pt idx="9062">
                  <c:v>4662.0</c:v>
                </c:pt>
                <c:pt idx="9063">
                  <c:v>4662.0</c:v>
                </c:pt>
                <c:pt idx="9064">
                  <c:v>4662.0</c:v>
                </c:pt>
                <c:pt idx="9065">
                  <c:v>4662.0</c:v>
                </c:pt>
                <c:pt idx="9066">
                  <c:v>4662.0</c:v>
                </c:pt>
                <c:pt idx="9067">
                  <c:v>4663.0</c:v>
                </c:pt>
                <c:pt idx="9068">
                  <c:v>4664.0</c:v>
                </c:pt>
                <c:pt idx="9069">
                  <c:v>4664.0</c:v>
                </c:pt>
                <c:pt idx="9070">
                  <c:v>4665.0</c:v>
                </c:pt>
                <c:pt idx="9071">
                  <c:v>4666.0</c:v>
                </c:pt>
                <c:pt idx="9072">
                  <c:v>4666.0</c:v>
                </c:pt>
                <c:pt idx="9073">
                  <c:v>4666.0</c:v>
                </c:pt>
                <c:pt idx="9074">
                  <c:v>4667.0</c:v>
                </c:pt>
                <c:pt idx="9075">
                  <c:v>4668.0</c:v>
                </c:pt>
                <c:pt idx="9076">
                  <c:v>4668.0</c:v>
                </c:pt>
                <c:pt idx="9077">
                  <c:v>4668.0</c:v>
                </c:pt>
                <c:pt idx="9078">
                  <c:v>4668.0</c:v>
                </c:pt>
                <c:pt idx="9079">
                  <c:v>4668.0</c:v>
                </c:pt>
                <c:pt idx="9080">
                  <c:v>4668.0</c:v>
                </c:pt>
                <c:pt idx="9081">
                  <c:v>4669.0</c:v>
                </c:pt>
                <c:pt idx="9082">
                  <c:v>4669.0</c:v>
                </c:pt>
                <c:pt idx="9083">
                  <c:v>4669.0</c:v>
                </c:pt>
                <c:pt idx="9084">
                  <c:v>4669.0</c:v>
                </c:pt>
                <c:pt idx="9085">
                  <c:v>4669.0</c:v>
                </c:pt>
                <c:pt idx="9086">
                  <c:v>4669.0</c:v>
                </c:pt>
                <c:pt idx="9087">
                  <c:v>4669.0</c:v>
                </c:pt>
                <c:pt idx="9088">
                  <c:v>4669.0</c:v>
                </c:pt>
                <c:pt idx="9089">
                  <c:v>4669.0</c:v>
                </c:pt>
                <c:pt idx="9090">
                  <c:v>4669.0</c:v>
                </c:pt>
                <c:pt idx="9091">
                  <c:v>4670.0</c:v>
                </c:pt>
                <c:pt idx="9092">
                  <c:v>4670.0</c:v>
                </c:pt>
                <c:pt idx="9093">
                  <c:v>4671.0</c:v>
                </c:pt>
                <c:pt idx="9094">
                  <c:v>4672.0</c:v>
                </c:pt>
                <c:pt idx="9095">
                  <c:v>4672.0</c:v>
                </c:pt>
                <c:pt idx="9096">
                  <c:v>4672.0</c:v>
                </c:pt>
                <c:pt idx="9097">
                  <c:v>4672.0</c:v>
                </c:pt>
                <c:pt idx="9098">
                  <c:v>4673.0</c:v>
                </c:pt>
                <c:pt idx="9099">
                  <c:v>4673.0</c:v>
                </c:pt>
                <c:pt idx="9100">
                  <c:v>4673.0</c:v>
                </c:pt>
                <c:pt idx="9101">
                  <c:v>4673.0</c:v>
                </c:pt>
                <c:pt idx="9102">
                  <c:v>4673.0</c:v>
                </c:pt>
                <c:pt idx="9103">
                  <c:v>4673.0</c:v>
                </c:pt>
                <c:pt idx="9104">
                  <c:v>4673.0</c:v>
                </c:pt>
                <c:pt idx="9105">
                  <c:v>4673.0</c:v>
                </c:pt>
                <c:pt idx="9106">
                  <c:v>4673.0</c:v>
                </c:pt>
                <c:pt idx="9107">
                  <c:v>4673.0</c:v>
                </c:pt>
                <c:pt idx="9108">
                  <c:v>4673.0</c:v>
                </c:pt>
                <c:pt idx="9109">
                  <c:v>4674.0</c:v>
                </c:pt>
                <c:pt idx="9110">
                  <c:v>4675.0</c:v>
                </c:pt>
                <c:pt idx="9111">
                  <c:v>4675.0</c:v>
                </c:pt>
                <c:pt idx="9112">
                  <c:v>4676.0</c:v>
                </c:pt>
                <c:pt idx="9113">
                  <c:v>4677.0</c:v>
                </c:pt>
                <c:pt idx="9114">
                  <c:v>4678.0</c:v>
                </c:pt>
                <c:pt idx="9115">
                  <c:v>4678.0</c:v>
                </c:pt>
                <c:pt idx="9116">
                  <c:v>4678.0</c:v>
                </c:pt>
                <c:pt idx="9117">
                  <c:v>4678.0</c:v>
                </c:pt>
                <c:pt idx="9118">
                  <c:v>4678.0</c:v>
                </c:pt>
                <c:pt idx="9119">
                  <c:v>4678.0</c:v>
                </c:pt>
                <c:pt idx="9120">
                  <c:v>4678.0</c:v>
                </c:pt>
                <c:pt idx="9121">
                  <c:v>4678.0</c:v>
                </c:pt>
                <c:pt idx="9122">
                  <c:v>4679.0</c:v>
                </c:pt>
                <c:pt idx="9123">
                  <c:v>4679.0</c:v>
                </c:pt>
                <c:pt idx="9124">
                  <c:v>4679.0</c:v>
                </c:pt>
                <c:pt idx="9125">
                  <c:v>4679.0</c:v>
                </c:pt>
                <c:pt idx="9126">
                  <c:v>4679.0</c:v>
                </c:pt>
                <c:pt idx="9127">
                  <c:v>4680.0</c:v>
                </c:pt>
                <c:pt idx="9128">
                  <c:v>4680.0</c:v>
                </c:pt>
                <c:pt idx="9129">
                  <c:v>4680.0</c:v>
                </c:pt>
                <c:pt idx="9130">
                  <c:v>4681.0</c:v>
                </c:pt>
                <c:pt idx="9131">
                  <c:v>4682.0</c:v>
                </c:pt>
                <c:pt idx="9132">
                  <c:v>4682.0</c:v>
                </c:pt>
                <c:pt idx="9133">
                  <c:v>4682.0</c:v>
                </c:pt>
                <c:pt idx="9134">
                  <c:v>4683.0</c:v>
                </c:pt>
                <c:pt idx="9135">
                  <c:v>4683.0</c:v>
                </c:pt>
                <c:pt idx="9136">
                  <c:v>4684.0</c:v>
                </c:pt>
                <c:pt idx="9137">
                  <c:v>4685.0</c:v>
                </c:pt>
                <c:pt idx="9138">
                  <c:v>4686.0</c:v>
                </c:pt>
                <c:pt idx="9139">
                  <c:v>4687.0</c:v>
                </c:pt>
                <c:pt idx="9140">
                  <c:v>4687.0</c:v>
                </c:pt>
                <c:pt idx="9141">
                  <c:v>4687.0</c:v>
                </c:pt>
                <c:pt idx="9142">
                  <c:v>4688.0</c:v>
                </c:pt>
                <c:pt idx="9143">
                  <c:v>4688.0</c:v>
                </c:pt>
                <c:pt idx="9144">
                  <c:v>4688.0</c:v>
                </c:pt>
                <c:pt idx="9145">
                  <c:v>4688.0</c:v>
                </c:pt>
                <c:pt idx="9146">
                  <c:v>4688.0</c:v>
                </c:pt>
                <c:pt idx="9147">
                  <c:v>4689.0</c:v>
                </c:pt>
                <c:pt idx="9148">
                  <c:v>4690.0</c:v>
                </c:pt>
                <c:pt idx="9149">
                  <c:v>4691.0</c:v>
                </c:pt>
                <c:pt idx="9150">
                  <c:v>4691.0</c:v>
                </c:pt>
                <c:pt idx="9151">
                  <c:v>4691.0</c:v>
                </c:pt>
                <c:pt idx="9152">
                  <c:v>4692.0</c:v>
                </c:pt>
                <c:pt idx="9153">
                  <c:v>4692.0</c:v>
                </c:pt>
                <c:pt idx="9154">
                  <c:v>4693.0</c:v>
                </c:pt>
                <c:pt idx="9155">
                  <c:v>4693.0</c:v>
                </c:pt>
                <c:pt idx="9156">
                  <c:v>4693.0</c:v>
                </c:pt>
                <c:pt idx="9157">
                  <c:v>4693.0</c:v>
                </c:pt>
                <c:pt idx="9158">
                  <c:v>4693.0</c:v>
                </c:pt>
                <c:pt idx="9159">
                  <c:v>4693.0</c:v>
                </c:pt>
                <c:pt idx="9160">
                  <c:v>4693.0</c:v>
                </c:pt>
                <c:pt idx="9161">
                  <c:v>4693.0</c:v>
                </c:pt>
                <c:pt idx="9162">
                  <c:v>4693.0</c:v>
                </c:pt>
                <c:pt idx="9163">
                  <c:v>4694.0</c:v>
                </c:pt>
                <c:pt idx="9164">
                  <c:v>4694.0</c:v>
                </c:pt>
                <c:pt idx="9165">
                  <c:v>4694.0</c:v>
                </c:pt>
                <c:pt idx="9166">
                  <c:v>4695.0</c:v>
                </c:pt>
                <c:pt idx="9167">
                  <c:v>4696.0</c:v>
                </c:pt>
                <c:pt idx="9168">
                  <c:v>4697.0</c:v>
                </c:pt>
                <c:pt idx="9169">
                  <c:v>4698.0</c:v>
                </c:pt>
                <c:pt idx="9170">
                  <c:v>4699.0</c:v>
                </c:pt>
                <c:pt idx="9171">
                  <c:v>4699.0</c:v>
                </c:pt>
                <c:pt idx="9172">
                  <c:v>4699.0</c:v>
                </c:pt>
                <c:pt idx="9173">
                  <c:v>4699.0</c:v>
                </c:pt>
                <c:pt idx="9174">
                  <c:v>4700.0</c:v>
                </c:pt>
                <c:pt idx="9175">
                  <c:v>4700.0</c:v>
                </c:pt>
                <c:pt idx="9176">
                  <c:v>4701.0</c:v>
                </c:pt>
                <c:pt idx="9177">
                  <c:v>4702.0</c:v>
                </c:pt>
                <c:pt idx="9178">
                  <c:v>4703.0</c:v>
                </c:pt>
                <c:pt idx="9179">
                  <c:v>4704.0</c:v>
                </c:pt>
                <c:pt idx="9180">
                  <c:v>4705.0</c:v>
                </c:pt>
                <c:pt idx="9181">
                  <c:v>4706.0</c:v>
                </c:pt>
                <c:pt idx="9182">
                  <c:v>4707.0</c:v>
                </c:pt>
                <c:pt idx="9183">
                  <c:v>4707.0</c:v>
                </c:pt>
                <c:pt idx="9184">
                  <c:v>4708.0</c:v>
                </c:pt>
                <c:pt idx="9185">
                  <c:v>4708.0</c:v>
                </c:pt>
                <c:pt idx="9186">
                  <c:v>4709.0</c:v>
                </c:pt>
                <c:pt idx="9187">
                  <c:v>4709.0</c:v>
                </c:pt>
                <c:pt idx="9188">
                  <c:v>4709.0</c:v>
                </c:pt>
                <c:pt idx="9189">
                  <c:v>4709.0</c:v>
                </c:pt>
                <c:pt idx="9190">
                  <c:v>4709.0</c:v>
                </c:pt>
                <c:pt idx="9191">
                  <c:v>4709.0</c:v>
                </c:pt>
                <c:pt idx="9192">
                  <c:v>4710.0</c:v>
                </c:pt>
                <c:pt idx="9193">
                  <c:v>4710.0</c:v>
                </c:pt>
                <c:pt idx="9194">
                  <c:v>4711.0</c:v>
                </c:pt>
                <c:pt idx="9195">
                  <c:v>4712.0</c:v>
                </c:pt>
                <c:pt idx="9196">
                  <c:v>4713.0</c:v>
                </c:pt>
                <c:pt idx="9197">
                  <c:v>4714.0</c:v>
                </c:pt>
                <c:pt idx="9198">
                  <c:v>4714.0</c:v>
                </c:pt>
                <c:pt idx="9199">
                  <c:v>4714.0</c:v>
                </c:pt>
                <c:pt idx="9200">
                  <c:v>4714.0</c:v>
                </c:pt>
                <c:pt idx="9201">
                  <c:v>4714.0</c:v>
                </c:pt>
                <c:pt idx="9202">
                  <c:v>4714.0</c:v>
                </c:pt>
                <c:pt idx="9203">
                  <c:v>4715.0</c:v>
                </c:pt>
                <c:pt idx="9204">
                  <c:v>4715.0</c:v>
                </c:pt>
                <c:pt idx="9205">
                  <c:v>4715.0</c:v>
                </c:pt>
                <c:pt idx="9206">
                  <c:v>4716.0</c:v>
                </c:pt>
                <c:pt idx="9207">
                  <c:v>4716.0</c:v>
                </c:pt>
                <c:pt idx="9208">
                  <c:v>4716.0</c:v>
                </c:pt>
                <c:pt idx="9209">
                  <c:v>4716.0</c:v>
                </c:pt>
                <c:pt idx="9210">
                  <c:v>4717.0</c:v>
                </c:pt>
                <c:pt idx="9211">
                  <c:v>4717.0</c:v>
                </c:pt>
                <c:pt idx="9212">
                  <c:v>4718.0</c:v>
                </c:pt>
                <c:pt idx="9213">
                  <c:v>4719.0</c:v>
                </c:pt>
                <c:pt idx="9214">
                  <c:v>4720.0</c:v>
                </c:pt>
                <c:pt idx="9215">
                  <c:v>4721.0</c:v>
                </c:pt>
                <c:pt idx="9216">
                  <c:v>4721.0</c:v>
                </c:pt>
                <c:pt idx="9217">
                  <c:v>4722.0</c:v>
                </c:pt>
                <c:pt idx="9218">
                  <c:v>4722.0</c:v>
                </c:pt>
                <c:pt idx="9219">
                  <c:v>4722.0</c:v>
                </c:pt>
                <c:pt idx="9220">
                  <c:v>4723.0</c:v>
                </c:pt>
                <c:pt idx="9221">
                  <c:v>4724.0</c:v>
                </c:pt>
                <c:pt idx="9222">
                  <c:v>4724.0</c:v>
                </c:pt>
                <c:pt idx="9223">
                  <c:v>4724.0</c:v>
                </c:pt>
                <c:pt idx="9224">
                  <c:v>4724.0</c:v>
                </c:pt>
                <c:pt idx="9225">
                  <c:v>4724.0</c:v>
                </c:pt>
                <c:pt idx="9226">
                  <c:v>4724.0</c:v>
                </c:pt>
                <c:pt idx="9227">
                  <c:v>4724.0</c:v>
                </c:pt>
                <c:pt idx="9228">
                  <c:v>4725.0</c:v>
                </c:pt>
                <c:pt idx="9229">
                  <c:v>4726.0</c:v>
                </c:pt>
                <c:pt idx="9230">
                  <c:v>4726.0</c:v>
                </c:pt>
                <c:pt idx="9231">
                  <c:v>4726.0</c:v>
                </c:pt>
                <c:pt idx="9232">
                  <c:v>4726.0</c:v>
                </c:pt>
                <c:pt idx="9233">
                  <c:v>4726.0</c:v>
                </c:pt>
                <c:pt idx="9234">
                  <c:v>4726.0</c:v>
                </c:pt>
                <c:pt idx="9235">
                  <c:v>4726.0</c:v>
                </c:pt>
                <c:pt idx="9236">
                  <c:v>4726.0</c:v>
                </c:pt>
                <c:pt idx="9237">
                  <c:v>4727.0</c:v>
                </c:pt>
                <c:pt idx="9238">
                  <c:v>4727.0</c:v>
                </c:pt>
                <c:pt idx="9239">
                  <c:v>4727.0</c:v>
                </c:pt>
                <c:pt idx="9240">
                  <c:v>4728.0</c:v>
                </c:pt>
                <c:pt idx="9241">
                  <c:v>4729.0</c:v>
                </c:pt>
                <c:pt idx="9242">
                  <c:v>4730.0</c:v>
                </c:pt>
                <c:pt idx="9243">
                  <c:v>4731.0</c:v>
                </c:pt>
                <c:pt idx="9244">
                  <c:v>4732.0</c:v>
                </c:pt>
                <c:pt idx="9245">
                  <c:v>4733.0</c:v>
                </c:pt>
                <c:pt idx="9246">
                  <c:v>4734.0</c:v>
                </c:pt>
                <c:pt idx="9247">
                  <c:v>4735.0</c:v>
                </c:pt>
                <c:pt idx="9248">
                  <c:v>4736.0</c:v>
                </c:pt>
                <c:pt idx="9249">
                  <c:v>4737.0</c:v>
                </c:pt>
                <c:pt idx="9250">
                  <c:v>4737.0</c:v>
                </c:pt>
                <c:pt idx="9251">
                  <c:v>4737.0</c:v>
                </c:pt>
                <c:pt idx="9252">
                  <c:v>4738.0</c:v>
                </c:pt>
                <c:pt idx="9253">
                  <c:v>4738.0</c:v>
                </c:pt>
                <c:pt idx="9254">
                  <c:v>4738.0</c:v>
                </c:pt>
                <c:pt idx="9255">
                  <c:v>4738.0</c:v>
                </c:pt>
                <c:pt idx="9256">
                  <c:v>4738.0</c:v>
                </c:pt>
                <c:pt idx="9257">
                  <c:v>4738.0</c:v>
                </c:pt>
                <c:pt idx="9258">
                  <c:v>4739.0</c:v>
                </c:pt>
                <c:pt idx="9259">
                  <c:v>4739.0</c:v>
                </c:pt>
                <c:pt idx="9260">
                  <c:v>4740.0</c:v>
                </c:pt>
                <c:pt idx="9261">
                  <c:v>4740.0</c:v>
                </c:pt>
                <c:pt idx="9262">
                  <c:v>4740.0</c:v>
                </c:pt>
                <c:pt idx="9263">
                  <c:v>4741.0</c:v>
                </c:pt>
                <c:pt idx="9264">
                  <c:v>4741.0</c:v>
                </c:pt>
                <c:pt idx="9265">
                  <c:v>4741.0</c:v>
                </c:pt>
                <c:pt idx="9266">
                  <c:v>4741.0</c:v>
                </c:pt>
                <c:pt idx="9267">
                  <c:v>4742.0</c:v>
                </c:pt>
                <c:pt idx="9268">
                  <c:v>4742.0</c:v>
                </c:pt>
                <c:pt idx="9269">
                  <c:v>4742.0</c:v>
                </c:pt>
                <c:pt idx="9270">
                  <c:v>4743.0</c:v>
                </c:pt>
                <c:pt idx="9271">
                  <c:v>4744.0</c:v>
                </c:pt>
                <c:pt idx="9272">
                  <c:v>4745.0</c:v>
                </c:pt>
                <c:pt idx="9273">
                  <c:v>4746.0</c:v>
                </c:pt>
                <c:pt idx="9274">
                  <c:v>4746.0</c:v>
                </c:pt>
                <c:pt idx="9275">
                  <c:v>4747.0</c:v>
                </c:pt>
                <c:pt idx="9276">
                  <c:v>4748.0</c:v>
                </c:pt>
                <c:pt idx="9277">
                  <c:v>4749.0</c:v>
                </c:pt>
                <c:pt idx="9278">
                  <c:v>4750.0</c:v>
                </c:pt>
                <c:pt idx="9279">
                  <c:v>4750.0</c:v>
                </c:pt>
                <c:pt idx="9280">
                  <c:v>4750.0</c:v>
                </c:pt>
                <c:pt idx="9281">
                  <c:v>4750.0</c:v>
                </c:pt>
                <c:pt idx="9282">
                  <c:v>4751.0</c:v>
                </c:pt>
                <c:pt idx="9283">
                  <c:v>4751.0</c:v>
                </c:pt>
                <c:pt idx="9284">
                  <c:v>4751.0</c:v>
                </c:pt>
                <c:pt idx="9285">
                  <c:v>4751.0</c:v>
                </c:pt>
                <c:pt idx="9286">
                  <c:v>4752.0</c:v>
                </c:pt>
                <c:pt idx="9287">
                  <c:v>4753.0</c:v>
                </c:pt>
                <c:pt idx="9288">
                  <c:v>4753.0</c:v>
                </c:pt>
                <c:pt idx="9289">
                  <c:v>4753.0</c:v>
                </c:pt>
                <c:pt idx="9290">
                  <c:v>4754.0</c:v>
                </c:pt>
                <c:pt idx="9291">
                  <c:v>4754.0</c:v>
                </c:pt>
                <c:pt idx="9292">
                  <c:v>4754.0</c:v>
                </c:pt>
                <c:pt idx="9293">
                  <c:v>4755.0</c:v>
                </c:pt>
                <c:pt idx="9294">
                  <c:v>4755.0</c:v>
                </c:pt>
                <c:pt idx="9295">
                  <c:v>4755.0</c:v>
                </c:pt>
                <c:pt idx="9296">
                  <c:v>4755.0</c:v>
                </c:pt>
                <c:pt idx="9297">
                  <c:v>4756.0</c:v>
                </c:pt>
                <c:pt idx="9298">
                  <c:v>4756.0</c:v>
                </c:pt>
                <c:pt idx="9299">
                  <c:v>4756.0</c:v>
                </c:pt>
                <c:pt idx="9300">
                  <c:v>4757.0</c:v>
                </c:pt>
                <c:pt idx="9301">
                  <c:v>4757.0</c:v>
                </c:pt>
                <c:pt idx="9302">
                  <c:v>4758.0</c:v>
                </c:pt>
                <c:pt idx="9303">
                  <c:v>4759.0</c:v>
                </c:pt>
                <c:pt idx="9304">
                  <c:v>4760.0</c:v>
                </c:pt>
                <c:pt idx="9305">
                  <c:v>4761.0</c:v>
                </c:pt>
                <c:pt idx="9306">
                  <c:v>4762.0</c:v>
                </c:pt>
                <c:pt idx="9307">
                  <c:v>4762.0</c:v>
                </c:pt>
                <c:pt idx="9308">
                  <c:v>4763.0</c:v>
                </c:pt>
                <c:pt idx="9309">
                  <c:v>4764.0</c:v>
                </c:pt>
                <c:pt idx="9310">
                  <c:v>4765.0</c:v>
                </c:pt>
                <c:pt idx="9311">
                  <c:v>4765.0</c:v>
                </c:pt>
                <c:pt idx="9312">
                  <c:v>4766.0</c:v>
                </c:pt>
                <c:pt idx="9313">
                  <c:v>4766.0</c:v>
                </c:pt>
                <c:pt idx="9314">
                  <c:v>4766.0</c:v>
                </c:pt>
                <c:pt idx="9315">
                  <c:v>4767.0</c:v>
                </c:pt>
                <c:pt idx="9316">
                  <c:v>4768.0</c:v>
                </c:pt>
                <c:pt idx="9317">
                  <c:v>4768.0</c:v>
                </c:pt>
                <c:pt idx="9318">
                  <c:v>4769.0</c:v>
                </c:pt>
                <c:pt idx="9319">
                  <c:v>4769.0</c:v>
                </c:pt>
                <c:pt idx="9320">
                  <c:v>4769.0</c:v>
                </c:pt>
                <c:pt idx="9321">
                  <c:v>4769.0</c:v>
                </c:pt>
                <c:pt idx="9322">
                  <c:v>4769.0</c:v>
                </c:pt>
                <c:pt idx="9323">
                  <c:v>4769.0</c:v>
                </c:pt>
                <c:pt idx="9324">
                  <c:v>4770.0</c:v>
                </c:pt>
                <c:pt idx="9325">
                  <c:v>4770.0</c:v>
                </c:pt>
                <c:pt idx="9326">
                  <c:v>4770.0</c:v>
                </c:pt>
                <c:pt idx="9327">
                  <c:v>4770.0</c:v>
                </c:pt>
                <c:pt idx="9328">
                  <c:v>4770.0</c:v>
                </c:pt>
                <c:pt idx="9329">
                  <c:v>4771.0</c:v>
                </c:pt>
                <c:pt idx="9330">
                  <c:v>4771.0</c:v>
                </c:pt>
                <c:pt idx="9331">
                  <c:v>4772.0</c:v>
                </c:pt>
                <c:pt idx="9332">
                  <c:v>4773.0</c:v>
                </c:pt>
                <c:pt idx="9333">
                  <c:v>4774.0</c:v>
                </c:pt>
                <c:pt idx="9334">
                  <c:v>4774.0</c:v>
                </c:pt>
                <c:pt idx="9335">
                  <c:v>4774.0</c:v>
                </c:pt>
                <c:pt idx="9336">
                  <c:v>4775.0</c:v>
                </c:pt>
                <c:pt idx="9337">
                  <c:v>4776.0</c:v>
                </c:pt>
                <c:pt idx="9338">
                  <c:v>4777.0</c:v>
                </c:pt>
                <c:pt idx="9339">
                  <c:v>4777.0</c:v>
                </c:pt>
                <c:pt idx="9340">
                  <c:v>4777.0</c:v>
                </c:pt>
                <c:pt idx="9341">
                  <c:v>4777.0</c:v>
                </c:pt>
                <c:pt idx="9342">
                  <c:v>4778.0</c:v>
                </c:pt>
                <c:pt idx="9343">
                  <c:v>4778.0</c:v>
                </c:pt>
                <c:pt idx="9344">
                  <c:v>4779.0</c:v>
                </c:pt>
                <c:pt idx="9345">
                  <c:v>4780.0</c:v>
                </c:pt>
                <c:pt idx="9346">
                  <c:v>4780.0</c:v>
                </c:pt>
                <c:pt idx="9347">
                  <c:v>4780.0</c:v>
                </c:pt>
                <c:pt idx="9348">
                  <c:v>4781.0</c:v>
                </c:pt>
                <c:pt idx="9349">
                  <c:v>4782.0</c:v>
                </c:pt>
                <c:pt idx="9350">
                  <c:v>4782.0</c:v>
                </c:pt>
                <c:pt idx="9351">
                  <c:v>4782.0</c:v>
                </c:pt>
                <c:pt idx="9352">
                  <c:v>4782.0</c:v>
                </c:pt>
                <c:pt idx="9353">
                  <c:v>4783.0</c:v>
                </c:pt>
                <c:pt idx="9354">
                  <c:v>4784.0</c:v>
                </c:pt>
                <c:pt idx="9355">
                  <c:v>4785.0</c:v>
                </c:pt>
                <c:pt idx="9356">
                  <c:v>4786.0</c:v>
                </c:pt>
                <c:pt idx="9357">
                  <c:v>4787.0</c:v>
                </c:pt>
                <c:pt idx="9358">
                  <c:v>4788.0</c:v>
                </c:pt>
                <c:pt idx="9359">
                  <c:v>4788.0</c:v>
                </c:pt>
                <c:pt idx="9360">
                  <c:v>4788.0</c:v>
                </c:pt>
                <c:pt idx="9361">
                  <c:v>4789.0</c:v>
                </c:pt>
                <c:pt idx="9362">
                  <c:v>4789.0</c:v>
                </c:pt>
                <c:pt idx="9363">
                  <c:v>4790.0</c:v>
                </c:pt>
                <c:pt idx="9364">
                  <c:v>4790.0</c:v>
                </c:pt>
                <c:pt idx="9365">
                  <c:v>4791.0</c:v>
                </c:pt>
                <c:pt idx="9366">
                  <c:v>4792.0</c:v>
                </c:pt>
                <c:pt idx="9367">
                  <c:v>4792.0</c:v>
                </c:pt>
                <c:pt idx="9368">
                  <c:v>4792.0</c:v>
                </c:pt>
                <c:pt idx="9369">
                  <c:v>4792.0</c:v>
                </c:pt>
                <c:pt idx="9370">
                  <c:v>4793.0</c:v>
                </c:pt>
                <c:pt idx="9371">
                  <c:v>4793.0</c:v>
                </c:pt>
                <c:pt idx="9372">
                  <c:v>4793.0</c:v>
                </c:pt>
                <c:pt idx="9373">
                  <c:v>4793.0</c:v>
                </c:pt>
                <c:pt idx="9374">
                  <c:v>4793.0</c:v>
                </c:pt>
                <c:pt idx="9375">
                  <c:v>4793.0</c:v>
                </c:pt>
                <c:pt idx="9376">
                  <c:v>4793.0</c:v>
                </c:pt>
                <c:pt idx="9377">
                  <c:v>4793.0</c:v>
                </c:pt>
                <c:pt idx="9378">
                  <c:v>4793.0</c:v>
                </c:pt>
                <c:pt idx="9379">
                  <c:v>4794.0</c:v>
                </c:pt>
                <c:pt idx="9380">
                  <c:v>4794.0</c:v>
                </c:pt>
                <c:pt idx="9381">
                  <c:v>4795.0</c:v>
                </c:pt>
                <c:pt idx="9382">
                  <c:v>4795.0</c:v>
                </c:pt>
                <c:pt idx="9383">
                  <c:v>4795.0</c:v>
                </c:pt>
                <c:pt idx="9384">
                  <c:v>4795.0</c:v>
                </c:pt>
                <c:pt idx="9385">
                  <c:v>4795.0</c:v>
                </c:pt>
                <c:pt idx="9386">
                  <c:v>4795.0</c:v>
                </c:pt>
                <c:pt idx="9387">
                  <c:v>4795.0</c:v>
                </c:pt>
                <c:pt idx="9388">
                  <c:v>4796.0</c:v>
                </c:pt>
                <c:pt idx="9389">
                  <c:v>4797.0</c:v>
                </c:pt>
                <c:pt idx="9390">
                  <c:v>4798.0</c:v>
                </c:pt>
                <c:pt idx="9391">
                  <c:v>4799.0</c:v>
                </c:pt>
                <c:pt idx="9392">
                  <c:v>4800.0</c:v>
                </c:pt>
                <c:pt idx="9393">
                  <c:v>4800.0</c:v>
                </c:pt>
                <c:pt idx="9394">
                  <c:v>4801.0</c:v>
                </c:pt>
                <c:pt idx="9395">
                  <c:v>4801.0</c:v>
                </c:pt>
                <c:pt idx="9396">
                  <c:v>4801.0</c:v>
                </c:pt>
                <c:pt idx="9397">
                  <c:v>4801.0</c:v>
                </c:pt>
                <c:pt idx="9398">
                  <c:v>4801.0</c:v>
                </c:pt>
                <c:pt idx="9399">
                  <c:v>4801.0</c:v>
                </c:pt>
                <c:pt idx="9400">
                  <c:v>4801.0</c:v>
                </c:pt>
                <c:pt idx="9401">
                  <c:v>4801.0</c:v>
                </c:pt>
                <c:pt idx="9402">
                  <c:v>4801.0</c:v>
                </c:pt>
                <c:pt idx="9403">
                  <c:v>4801.0</c:v>
                </c:pt>
                <c:pt idx="9404">
                  <c:v>4801.0</c:v>
                </c:pt>
                <c:pt idx="9405">
                  <c:v>4801.0</c:v>
                </c:pt>
                <c:pt idx="9406">
                  <c:v>4801.0</c:v>
                </c:pt>
                <c:pt idx="9407">
                  <c:v>4801.0</c:v>
                </c:pt>
                <c:pt idx="9408">
                  <c:v>4801.0</c:v>
                </c:pt>
                <c:pt idx="9409">
                  <c:v>4801.0</c:v>
                </c:pt>
                <c:pt idx="9410">
                  <c:v>4801.0</c:v>
                </c:pt>
                <c:pt idx="9411">
                  <c:v>4801.0</c:v>
                </c:pt>
                <c:pt idx="9412">
                  <c:v>4801.0</c:v>
                </c:pt>
                <c:pt idx="9413">
                  <c:v>4801.0</c:v>
                </c:pt>
                <c:pt idx="9414">
                  <c:v>4801.0</c:v>
                </c:pt>
                <c:pt idx="9415">
                  <c:v>4801.0</c:v>
                </c:pt>
                <c:pt idx="9416">
                  <c:v>4801.0</c:v>
                </c:pt>
                <c:pt idx="9417">
                  <c:v>4802.0</c:v>
                </c:pt>
                <c:pt idx="9418">
                  <c:v>4802.0</c:v>
                </c:pt>
                <c:pt idx="9419">
                  <c:v>4802.0</c:v>
                </c:pt>
                <c:pt idx="9420">
                  <c:v>4803.0</c:v>
                </c:pt>
                <c:pt idx="9421">
                  <c:v>4803.0</c:v>
                </c:pt>
                <c:pt idx="9422">
                  <c:v>4804.0</c:v>
                </c:pt>
                <c:pt idx="9423">
                  <c:v>4805.0</c:v>
                </c:pt>
                <c:pt idx="9424">
                  <c:v>4806.0</c:v>
                </c:pt>
                <c:pt idx="9425">
                  <c:v>4807.0</c:v>
                </c:pt>
                <c:pt idx="9426">
                  <c:v>4807.0</c:v>
                </c:pt>
                <c:pt idx="9427">
                  <c:v>4807.0</c:v>
                </c:pt>
                <c:pt idx="9428">
                  <c:v>4808.0</c:v>
                </c:pt>
                <c:pt idx="9429">
                  <c:v>4808.0</c:v>
                </c:pt>
                <c:pt idx="9430">
                  <c:v>4809.0</c:v>
                </c:pt>
                <c:pt idx="9431">
                  <c:v>4810.0</c:v>
                </c:pt>
                <c:pt idx="9432">
                  <c:v>4810.0</c:v>
                </c:pt>
                <c:pt idx="9433">
                  <c:v>4810.0</c:v>
                </c:pt>
                <c:pt idx="9434">
                  <c:v>4811.0</c:v>
                </c:pt>
                <c:pt idx="9435">
                  <c:v>4811.0</c:v>
                </c:pt>
                <c:pt idx="9436">
                  <c:v>4811.0</c:v>
                </c:pt>
                <c:pt idx="9437">
                  <c:v>4811.0</c:v>
                </c:pt>
                <c:pt idx="9438">
                  <c:v>4811.0</c:v>
                </c:pt>
                <c:pt idx="9439">
                  <c:v>4812.0</c:v>
                </c:pt>
                <c:pt idx="9440">
                  <c:v>4813.0</c:v>
                </c:pt>
                <c:pt idx="9441">
                  <c:v>4814.0</c:v>
                </c:pt>
                <c:pt idx="9442">
                  <c:v>4814.0</c:v>
                </c:pt>
                <c:pt idx="9443">
                  <c:v>4814.0</c:v>
                </c:pt>
                <c:pt idx="9444">
                  <c:v>4814.0</c:v>
                </c:pt>
                <c:pt idx="9445">
                  <c:v>4814.0</c:v>
                </c:pt>
                <c:pt idx="9446">
                  <c:v>4814.0</c:v>
                </c:pt>
                <c:pt idx="9447">
                  <c:v>4814.0</c:v>
                </c:pt>
                <c:pt idx="9448">
                  <c:v>4814.0</c:v>
                </c:pt>
                <c:pt idx="9449">
                  <c:v>4814.0</c:v>
                </c:pt>
                <c:pt idx="9450">
                  <c:v>4814.0</c:v>
                </c:pt>
                <c:pt idx="9451">
                  <c:v>4814.0</c:v>
                </c:pt>
                <c:pt idx="9452">
                  <c:v>4815.0</c:v>
                </c:pt>
                <c:pt idx="9453">
                  <c:v>4815.0</c:v>
                </c:pt>
                <c:pt idx="9454">
                  <c:v>4816.0</c:v>
                </c:pt>
                <c:pt idx="9455">
                  <c:v>4816.0</c:v>
                </c:pt>
                <c:pt idx="9456">
                  <c:v>4817.0</c:v>
                </c:pt>
                <c:pt idx="9457">
                  <c:v>4818.0</c:v>
                </c:pt>
                <c:pt idx="9458">
                  <c:v>4819.0</c:v>
                </c:pt>
                <c:pt idx="9459">
                  <c:v>4820.0</c:v>
                </c:pt>
                <c:pt idx="9460">
                  <c:v>4821.0</c:v>
                </c:pt>
                <c:pt idx="9461">
                  <c:v>4821.0</c:v>
                </c:pt>
                <c:pt idx="9462">
                  <c:v>4822.0</c:v>
                </c:pt>
                <c:pt idx="9463">
                  <c:v>4822.0</c:v>
                </c:pt>
                <c:pt idx="9464">
                  <c:v>4822.0</c:v>
                </c:pt>
                <c:pt idx="9465">
                  <c:v>4823.0</c:v>
                </c:pt>
                <c:pt idx="9466">
                  <c:v>4823.0</c:v>
                </c:pt>
                <c:pt idx="9467">
                  <c:v>4823.0</c:v>
                </c:pt>
                <c:pt idx="9468">
                  <c:v>4823.0</c:v>
                </c:pt>
                <c:pt idx="9469">
                  <c:v>4823.0</c:v>
                </c:pt>
                <c:pt idx="9470">
                  <c:v>4823.0</c:v>
                </c:pt>
                <c:pt idx="9471">
                  <c:v>4823.0</c:v>
                </c:pt>
                <c:pt idx="9472">
                  <c:v>4823.0</c:v>
                </c:pt>
                <c:pt idx="9473">
                  <c:v>4823.0</c:v>
                </c:pt>
                <c:pt idx="9474">
                  <c:v>4823.0</c:v>
                </c:pt>
                <c:pt idx="9475">
                  <c:v>4823.0</c:v>
                </c:pt>
                <c:pt idx="9476">
                  <c:v>4823.0</c:v>
                </c:pt>
                <c:pt idx="9477">
                  <c:v>4823.0</c:v>
                </c:pt>
                <c:pt idx="9478">
                  <c:v>4823.0</c:v>
                </c:pt>
                <c:pt idx="9479">
                  <c:v>4823.0</c:v>
                </c:pt>
                <c:pt idx="9480">
                  <c:v>4823.0</c:v>
                </c:pt>
                <c:pt idx="9481">
                  <c:v>4823.0</c:v>
                </c:pt>
                <c:pt idx="9482">
                  <c:v>4823.0</c:v>
                </c:pt>
                <c:pt idx="9483">
                  <c:v>4824.0</c:v>
                </c:pt>
                <c:pt idx="9484">
                  <c:v>4824.0</c:v>
                </c:pt>
                <c:pt idx="9485">
                  <c:v>4824.0</c:v>
                </c:pt>
                <c:pt idx="9486">
                  <c:v>4824.0</c:v>
                </c:pt>
                <c:pt idx="9487">
                  <c:v>4824.0</c:v>
                </c:pt>
                <c:pt idx="9488">
                  <c:v>4824.0</c:v>
                </c:pt>
                <c:pt idx="9489">
                  <c:v>4824.0</c:v>
                </c:pt>
                <c:pt idx="9490">
                  <c:v>4824.0</c:v>
                </c:pt>
              </c:numCache>
            </c:numRef>
          </c:val>
          <c:smooth val="0"/>
        </c:ser>
        <c:ser>
          <c:idx val="1"/>
          <c:order val="1"/>
          <c:tx>
            <c:strRef>
              <c:f>Availability!$G$1</c:f>
              <c:strCache>
                <c:ptCount val="1"/>
                <c:pt idx="0">
                  <c:v>Partial C</c:v>
                </c:pt>
              </c:strCache>
            </c:strRef>
          </c:tx>
          <c:marker>
            <c:symbol val="none"/>
          </c:marker>
          <c:val>
            <c:numRef>
              <c:f>Availability!$G$2:$G$9604</c:f>
              <c:numCache>
                <c:formatCode>General</c:formatCode>
                <c:ptCount val="9603"/>
                <c:pt idx="0">
                  <c:v>1.0</c:v>
                </c:pt>
                <c:pt idx="1">
                  <c:v>2.0</c:v>
                </c:pt>
                <c:pt idx="2">
                  <c:v>2.0</c:v>
                </c:pt>
                <c:pt idx="3">
                  <c:v>3.0</c:v>
                </c:pt>
                <c:pt idx="4">
                  <c:v>3.0</c:v>
                </c:pt>
                <c:pt idx="5">
                  <c:v>3.0</c:v>
                </c:pt>
                <c:pt idx="6">
                  <c:v>3.0</c:v>
                </c:pt>
                <c:pt idx="7">
                  <c:v>3.0</c:v>
                </c:pt>
                <c:pt idx="8">
                  <c:v>3.0</c:v>
                </c:pt>
                <c:pt idx="9">
                  <c:v>4.0</c:v>
                </c:pt>
                <c:pt idx="10">
                  <c:v>5.0</c:v>
                </c:pt>
                <c:pt idx="11">
                  <c:v>6.0</c:v>
                </c:pt>
                <c:pt idx="12">
                  <c:v>7.0</c:v>
                </c:pt>
                <c:pt idx="13">
                  <c:v>7.0</c:v>
                </c:pt>
                <c:pt idx="14">
                  <c:v>7.0</c:v>
                </c:pt>
                <c:pt idx="15">
                  <c:v>7.0</c:v>
                </c:pt>
                <c:pt idx="16">
                  <c:v>7.0</c:v>
                </c:pt>
                <c:pt idx="17">
                  <c:v>7.0</c:v>
                </c:pt>
                <c:pt idx="18">
                  <c:v>7.0</c:v>
                </c:pt>
                <c:pt idx="19">
                  <c:v>7.0</c:v>
                </c:pt>
                <c:pt idx="20">
                  <c:v>7.0</c:v>
                </c:pt>
                <c:pt idx="21">
                  <c:v>7.0</c:v>
                </c:pt>
                <c:pt idx="22">
                  <c:v>7.0</c:v>
                </c:pt>
                <c:pt idx="23">
                  <c:v>7.0</c:v>
                </c:pt>
                <c:pt idx="24">
                  <c:v>7.0</c:v>
                </c:pt>
                <c:pt idx="25">
                  <c:v>7.0</c:v>
                </c:pt>
                <c:pt idx="26">
                  <c:v>7.0</c:v>
                </c:pt>
                <c:pt idx="27">
                  <c:v>7.0</c:v>
                </c:pt>
                <c:pt idx="28">
                  <c:v>7.0</c:v>
                </c:pt>
                <c:pt idx="29">
                  <c:v>8.0</c:v>
                </c:pt>
                <c:pt idx="30">
                  <c:v>8.0</c:v>
                </c:pt>
                <c:pt idx="31">
                  <c:v>9.0</c:v>
                </c:pt>
                <c:pt idx="32">
                  <c:v>10.0</c:v>
                </c:pt>
                <c:pt idx="33">
                  <c:v>11.0</c:v>
                </c:pt>
                <c:pt idx="34">
                  <c:v>12.0</c:v>
                </c:pt>
                <c:pt idx="35">
                  <c:v>12.0</c:v>
                </c:pt>
                <c:pt idx="36">
                  <c:v>12.0</c:v>
                </c:pt>
                <c:pt idx="37">
                  <c:v>13.0</c:v>
                </c:pt>
                <c:pt idx="38">
                  <c:v>14.0</c:v>
                </c:pt>
                <c:pt idx="39">
                  <c:v>14.0</c:v>
                </c:pt>
                <c:pt idx="40">
                  <c:v>14.0</c:v>
                </c:pt>
                <c:pt idx="41">
                  <c:v>14.0</c:v>
                </c:pt>
                <c:pt idx="42">
                  <c:v>15.0</c:v>
                </c:pt>
                <c:pt idx="43">
                  <c:v>15.0</c:v>
                </c:pt>
                <c:pt idx="44">
                  <c:v>15.0</c:v>
                </c:pt>
                <c:pt idx="45">
                  <c:v>16.0</c:v>
                </c:pt>
                <c:pt idx="46">
                  <c:v>16.0</c:v>
                </c:pt>
                <c:pt idx="47">
                  <c:v>16.0</c:v>
                </c:pt>
                <c:pt idx="48">
                  <c:v>16.0</c:v>
                </c:pt>
                <c:pt idx="49">
                  <c:v>16.0</c:v>
                </c:pt>
                <c:pt idx="50">
                  <c:v>16.0</c:v>
                </c:pt>
                <c:pt idx="51">
                  <c:v>16.0</c:v>
                </c:pt>
                <c:pt idx="52">
                  <c:v>17.0</c:v>
                </c:pt>
                <c:pt idx="53">
                  <c:v>17.0</c:v>
                </c:pt>
                <c:pt idx="54">
                  <c:v>18.0</c:v>
                </c:pt>
                <c:pt idx="55">
                  <c:v>19.0</c:v>
                </c:pt>
                <c:pt idx="56">
                  <c:v>19.0</c:v>
                </c:pt>
                <c:pt idx="57">
                  <c:v>20.0</c:v>
                </c:pt>
                <c:pt idx="58">
                  <c:v>20.0</c:v>
                </c:pt>
                <c:pt idx="59">
                  <c:v>20.0</c:v>
                </c:pt>
                <c:pt idx="60">
                  <c:v>20.0</c:v>
                </c:pt>
                <c:pt idx="61">
                  <c:v>20.0</c:v>
                </c:pt>
                <c:pt idx="62">
                  <c:v>21.0</c:v>
                </c:pt>
                <c:pt idx="63">
                  <c:v>22.0</c:v>
                </c:pt>
                <c:pt idx="64">
                  <c:v>22.0</c:v>
                </c:pt>
                <c:pt idx="65">
                  <c:v>23.0</c:v>
                </c:pt>
                <c:pt idx="66">
                  <c:v>23.0</c:v>
                </c:pt>
                <c:pt idx="67">
                  <c:v>23.0</c:v>
                </c:pt>
                <c:pt idx="68">
                  <c:v>23.0</c:v>
                </c:pt>
                <c:pt idx="69">
                  <c:v>24.0</c:v>
                </c:pt>
                <c:pt idx="70">
                  <c:v>25.0</c:v>
                </c:pt>
                <c:pt idx="71">
                  <c:v>25.0</c:v>
                </c:pt>
                <c:pt idx="72">
                  <c:v>25.0</c:v>
                </c:pt>
                <c:pt idx="73">
                  <c:v>25.0</c:v>
                </c:pt>
                <c:pt idx="74">
                  <c:v>26.0</c:v>
                </c:pt>
                <c:pt idx="75">
                  <c:v>27.0</c:v>
                </c:pt>
                <c:pt idx="76">
                  <c:v>28.0</c:v>
                </c:pt>
                <c:pt idx="77">
                  <c:v>29.0</c:v>
                </c:pt>
                <c:pt idx="78">
                  <c:v>29.0</c:v>
                </c:pt>
                <c:pt idx="79">
                  <c:v>29.0</c:v>
                </c:pt>
                <c:pt idx="80">
                  <c:v>30.0</c:v>
                </c:pt>
                <c:pt idx="81">
                  <c:v>30.0</c:v>
                </c:pt>
                <c:pt idx="82">
                  <c:v>31.0</c:v>
                </c:pt>
                <c:pt idx="83">
                  <c:v>31.0</c:v>
                </c:pt>
                <c:pt idx="84">
                  <c:v>31.0</c:v>
                </c:pt>
                <c:pt idx="85">
                  <c:v>32.0</c:v>
                </c:pt>
                <c:pt idx="86">
                  <c:v>32.0</c:v>
                </c:pt>
                <c:pt idx="87">
                  <c:v>32.0</c:v>
                </c:pt>
                <c:pt idx="88">
                  <c:v>32.0</c:v>
                </c:pt>
                <c:pt idx="89">
                  <c:v>33.0</c:v>
                </c:pt>
                <c:pt idx="90">
                  <c:v>33.0</c:v>
                </c:pt>
                <c:pt idx="91">
                  <c:v>34.0</c:v>
                </c:pt>
                <c:pt idx="92">
                  <c:v>35.0</c:v>
                </c:pt>
                <c:pt idx="93">
                  <c:v>35.0</c:v>
                </c:pt>
                <c:pt idx="94">
                  <c:v>35.0</c:v>
                </c:pt>
                <c:pt idx="95">
                  <c:v>35.0</c:v>
                </c:pt>
                <c:pt idx="96">
                  <c:v>35.0</c:v>
                </c:pt>
                <c:pt idx="97">
                  <c:v>36.0</c:v>
                </c:pt>
                <c:pt idx="98">
                  <c:v>36.0</c:v>
                </c:pt>
                <c:pt idx="99">
                  <c:v>37.0</c:v>
                </c:pt>
                <c:pt idx="100">
                  <c:v>38.0</c:v>
                </c:pt>
                <c:pt idx="101">
                  <c:v>39.0</c:v>
                </c:pt>
                <c:pt idx="102">
                  <c:v>39.0</c:v>
                </c:pt>
                <c:pt idx="103">
                  <c:v>39.0</c:v>
                </c:pt>
                <c:pt idx="104">
                  <c:v>39.0</c:v>
                </c:pt>
                <c:pt idx="105">
                  <c:v>40.0</c:v>
                </c:pt>
                <c:pt idx="106">
                  <c:v>41.0</c:v>
                </c:pt>
                <c:pt idx="107">
                  <c:v>42.0</c:v>
                </c:pt>
                <c:pt idx="108">
                  <c:v>43.0</c:v>
                </c:pt>
                <c:pt idx="109">
                  <c:v>43.0</c:v>
                </c:pt>
                <c:pt idx="110">
                  <c:v>44.0</c:v>
                </c:pt>
                <c:pt idx="111">
                  <c:v>44.0</c:v>
                </c:pt>
                <c:pt idx="112">
                  <c:v>44.0</c:v>
                </c:pt>
                <c:pt idx="113">
                  <c:v>44.0</c:v>
                </c:pt>
                <c:pt idx="114">
                  <c:v>44.0</c:v>
                </c:pt>
                <c:pt idx="115">
                  <c:v>45.0</c:v>
                </c:pt>
                <c:pt idx="116">
                  <c:v>45.0</c:v>
                </c:pt>
                <c:pt idx="117">
                  <c:v>45.0</c:v>
                </c:pt>
                <c:pt idx="118">
                  <c:v>46.0</c:v>
                </c:pt>
                <c:pt idx="119">
                  <c:v>47.0</c:v>
                </c:pt>
                <c:pt idx="120">
                  <c:v>47.0</c:v>
                </c:pt>
                <c:pt idx="121">
                  <c:v>47.0</c:v>
                </c:pt>
                <c:pt idx="122">
                  <c:v>47.0</c:v>
                </c:pt>
                <c:pt idx="123">
                  <c:v>47.0</c:v>
                </c:pt>
                <c:pt idx="124">
                  <c:v>48.0</c:v>
                </c:pt>
                <c:pt idx="125">
                  <c:v>48.0</c:v>
                </c:pt>
                <c:pt idx="126">
                  <c:v>49.0</c:v>
                </c:pt>
                <c:pt idx="127">
                  <c:v>50.0</c:v>
                </c:pt>
                <c:pt idx="128">
                  <c:v>51.0</c:v>
                </c:pt>
                <c:pt idx="129">
                  <c:v>51.0</c:v>
                </c:pt>
                <c:pt idx="130">
                  <c:v>51.0</c:v>
                </c:pt>
                <c:pt idx="131">
                  <c:v>51.0</c:v>
                </c:pt>
                <c:pt idx="132">
                  <c:v>51.0</c:v>
                </c:pt>
                <c:pt idx="133">
                  <c:v>51.0</c:v>
                </c:pt>
                <c:pt idx="134">
                  <c:v>51.0</c:v>
                </c:pt>
                <c:pt idx="135">
                  <c:v>51.0</c:v>
                </c:pt>
                <c:pt idx="136">
                  <c:v>51.0</c:v>
                </c:pt>
                <c:pt idx="137">
                  <c:v>51.0</c:v>
                </c:pt>
                <c:pt idx="138">
                  <c:v>52.0</c:v>
                </c:pt>
                <c:pt idx="139">
                  <c:v>52.0</c:v>
                </c:pt>
                <c:pt idx="140">
                  <c:v>53.0</c:v>
                </c:pt>
                <c:pt idx="141">
                  <c:v>53.0</c:v>
                </c:pt>
                <c:pt idx="142">
                  <c:v>53.0</c:v>
                </c:pt>
                <c:pt idx="143">
                  <c:v>53.0</c:v>
                </c:pt>
                <c:pt idx="144">
                  <c:v>53.0</c:v>
                </c:pt>
                <c:pt idx="145">
                  <c:v>54.0</c:v>
                </c:pt>
                <c:pt idx="146">
                  <c:v>54.0</c:v>
                </c:pt>
                <c:pt idx="147">
                  <c:v>54.0</c:v>
                </c:pt>
                <c:pt idx="148">
                  <c:v>54.0</c:v>
                </c:pt>
                <c:pt idx="149">
                  <c:v>55.0</c:v>
                </c:pt>
                <c:pt idx="150">
                  <c:v>55.0</c:v>
                </c:pt>
                <c:pt idx="151">
                  <c:v>55.0</c:v>
                </c:pt>
                <c:pt idx="152">
                  <c:v>55.0</c:v>
                </c:pt>
                <c:pt idx="153">
                  <c:v>55.0</c:v>
                </c:pt>
                <c:pt idx="154">
                  <c:v>55.0</c:v>
                </c:pt>
                <c:pt idx="155">
                  <c:v>55.0</c:v>
                </c:pt>
                <c:pt idx="156">
                  <c:v>55.0</c:v>
                </c:pt>
                <c:pt idx="157">
                  <c:v>55.0</c:v>
                </c:pt>
                <c:pt idx="158">
                  <c:v>55.0</c:v>
                </c:pt>
                <c:pt idx="159">
                  <c:v>56.0</c:v>
                </c:pt>
                <c:pt idx="160">
                  <c:v>56.0</c:v>
                </c:pt>
                <c:pt idx="161">
                  <c:v>57.0</c:v>
                </c:pt>
                <c:pt idx="162">
                  <c:v>57.0</c:v>
                </c:pt>
                <c:pt idx="163">
                  <c:v>58.0</c:v>
                </c:pt>
                <c:pt idx="164">
                  <c:v>58.0</c:v>
                </c:pt>
                <c:pt idx="165">
                  <c:v>58.0</c:v>
                </c:pt>
                <c:pt idx="166">
                  <c:v>58.0</c:v>
                </c:pt>
                <c:pt idx="167">
                  <c:v>58.0</c:v>
                </c:pt>
                <c:pt idx="168">
                  <c:v>58.0</c:v>
                </c:pt>
                <c:pt idx="169">
                  <c:v>58.0</c:v>
                </c:pt>
                <c:pt idx="170">
                  <c:v>58.0</c:v>
                </c:pt>
                <c:pt idx="171">
                  <c:v>59.0</c:v>
                </c:pt>
                <c:pt idx="172">
                  <c:v>59.0</c:v>
                </c:pt>
                <c:pt idx="173">
                  <c:v>59.0</c:v>
                </c:pt>
                <c:pt idx="174">
                  <c:v>60.0</c:v>
                </c:pt>
                <c:pt idx="175">
                  <c:v>60.0</c:v>
                </c:pt>
                <c:pt idx="176">
                  <c:v>61.0</c:v>
                </c:pt>
                <c:pt idx="177">
                  <c:v>62.0</c:v>
                </c:pt>
                <c:pt idx="178">
                  <c:v>62.0</c:v>
                </c:pt>
                <c:pt idx="179">
                  <c:v>63.0</c:v>
                </c:pt>
                <c:pt idx="180">
                  <c:v>63.0</c:v>
                </c:pt>
                <c:pt idx="181">
                  <c:v>64.0</c:v>
                </c:pt>
                <c:pt idx="182">
                  <c:v>65.0</c:v>
                </c:pt>
                <c:pt idx="183">
                  <c:v>65.0</c:v>
                </c:pt>
                <c:pt idx="184">
                  <c:v>66.0</c:v>
                </c:pt>
                <c:pt idx="185">
                  <c:v>67.0</c:v>
                </c:pt>
                <c:pt idx="186">
                  <c:v>67.0</c:v>
                </c:pt>
                <c:pt idx="187">
                  <c:v>68.0</c:v>
                </c:pt>
                <c:pt idx="188">
                  <c:v>68.0</c:v>
                </c:pt>
                <c:pt idx="189">
                  <c:v>68.0</c:v>
                </c:pt>
                <c:pt idx="190">
                  <c:v>68.0</c:v>
                </c:pt>
                <c:pt idx="191">
                  <c:v>69.0</c:v>
                </c:pt>
                <c:pt idx="192">
                  <c:v>69.0</c:v>
                </c:pt>
                <c:pt idx="193">
                  <c:v>69.0</c:v>
                </c:pt>
                <c:pt idx="194">
                  <c:v>69.0</c:v>
                </c:pt>
                <c:pt idx="195">
                  <c:v>70.0</c:v>
                </c:pt>
                <c:pt idx="196">
                  <c:v>70.0</c:v>
                </c:pt>
                <c:pt idx="197">
                  <c:v>70.0</c:v>
                </c:pt>
                <c:pt idx="198">
                  <c:v>71.0</c:v>
                </c:pt>
                <c:pt idx="199">
                  <c:v>72.0</c:v>
                </c:pt>
                <c:pt idx="200">
                  <c:v>72.0</c:v>
                </c:pt>
                <c:pt idx="201">
                  <c:v>72.0</c:v>
                </c:pt>
                <c:pt idx="202">
                  <c:v>72.0</c:v>
                </c:pt>
                <c:pt idx="203">
                  <c:v>73.0</c:v>
                </c:pt>
                <c:pt idx="204">
                  <c:v>74.0</c:v>
                </c:pt>
                <c:pt idx="205">
                  <c:v>74.0</c:v>
                </c:pt>
                <c:pt idx="206">
                  <c:v>74.0</c:v>
                </c:pt>
                <c:pt idx="207">
                  <c:v>74.0</c:v>
                </c:pt>
                <c:pt idx="208">
                  <c:v>75.0</c:v>
                </c:pt>
                <c:pt idx="209">
                  <c:v>75.0</c:v>
                </c:pt>
                <c:pt idx="210">
                  <c:v>75.0</c:v>
                </c:pt>
                <c:pt idx="211">
                  <c:v>75.0</c:v>
                </c:pt>
                <c:pt idx="212">
                  <c:v>75.0</c:v>
                </c:pt>
                <c:pt idx="213">
                  <c:v>75.0</c:v>
                </c:pt>
                <c:pt idx="214">
                  <c:v>75.0</c:v>
                </c:pt>
                <c:pt idx="215">
                  <c:v>75.0</c:v>
                </c:pt>
                <c:pt idx="216">
                  <c:v>75.0</c:v>
                </c:pt>
                <c:pt idx="217">
                  <c:v>75.0</c:v>
                </c:pt>
                <c:pt idx="218">
                  <c:v>75.0</c:v>
                </c:pt>
                <c:pt idx="219">
                  <c:v>76.0</c:v>
                </c:pt>
                <c:pt idx="220">
                  <c:v>77.0</c:v>
                </c:pt>
                <c:pt idx="221">
                  <c:v>77.0</c:v>
                </c:pt>
                <c:pt idx="222">
                  <c:v>77.0</c:v>
                </c:pt>
                <c:pt idx="223">
                  <c:v>77.0</c:v>
                </c:pt>
                <c:pt idx="224">
                  <c:v>78.0</c:v>
                </c:pt>
                <c:pt idx="225">
                  <c:v>78.0</c:v>
                </c:pt>
                <c:pt idx="226">
                  <c:v>78.0</c:v>
                </c:pt>
                <c:pt idx="227">
                  <c:v>78.0</c:v>
                </c:pt>
                <c:pt idx="228">
                  <c:v>78.0</c:v>
                </c:pt>
                <c:pt idx="229">
                  <c:v>78.0</c:v>
                </c:pt>
                <c:pt idx="230">
                  <c:v>78.0</c:v>
                </c:pt>
                <c:pt idx="231">
                  <c:v>78.0</c:v>
                </c:pt>
                <c:pt idx="232">
                  <c:v>78.0</c:v>
                </c:pt>
                <c:pt idx="233">
                  <c:v>79.0</c:v>
                </c:pt>
                <c:pt idx="234">
                  <c:v>79.0</c:v>
                </c:pt>
                <c:pt idx="235">
                  <c:v>79.0</c:v>
                </c:pt>
                <c:pt idx="236">
                  <c:v>80.0</c:v>
                </c:pt>
                <c:pt idx="237">
                  <c:v>81.0</c:v>
                </c:pt>
                <c:pt idx="238">
                  <c:v>81.0</c:v>
                </c:pt>
                <c:pt idx="239">
                  <c:v>81.0</c:v>
                </c:pt>
                <c:pt idx="240">
                  <c:v>81.0</c:v>
                </c:pt>
                <c:pt idx="241">
                  <c:v>82.0</c:v>
                </c:pt>
                <c:pt idx="242">
                  <c:v>83.0</c:v>
                </c:pt>
                <c:pt idx="243">
                  <c:v>84.0</c:v>
                </c:pt>
                <c:pt idx="244">
                  <c:v>84.0</c:v>
                </c:pt>
                <c:pt idx="245">
                  <c:v>84.0</c:v>
                </c:pt>
                <c:pt idx="246">
                  <c:v>84.0</c:v>
                </c:pt>
                <c:pt idx="247">
                  <c:v>85.0</c:v>
                </c:pt>
                <c:pt idx="248">
                  <c:v>86.0</c:v>
                </c:pt>
                <c:pt idx="249">
                  <c:v>87.0</c:v>
                </c:pt>
                <c:pt idx="250">
                  <c:v>88.0</c:v>
                </c:pt>
                <c:pt idx="251">
                  <c:v>88.0</c:v>
                </c:pt>
                <c:pt idx="252">
                  <c:v>89.0</c:v>
                </c:pt>
                <c:pt idx="253">
                  <c:v>90.0</c:v>
                </c:pt>
                <c:pt idx="254">
                  <c:v>91.0</c:v>
                </c:pt>
                <c:pt idx="255">
                  <c:v>91.0</c:v>
                </c:pt>
                <c:pt idx="256">
                  <c:v>91.0</c:v>
                </c:pt>
                <c:pt idx="257">
                  <c:v>91.0</c:v>
                </c:pt>
                <c:pt idx="258">
                  <c:v>92.0</c:v>
                </c:pt>
                <c:pt idx="259">
                  <c:v>93.0</c:v>
                </c:pt>
                <c:pt idx="260">
                  <c:v>94.0</c:v>
                </c:pt>
                <c:pt idx="261">
                  <c:v>95.0</c:v>
                </c:pt>
                <c:pt idx="262">
                  <c:v>96.0</c:v>
                </c:pt>
                <c:pt idx="263">
                  <c:v>97.0</c:v>
                </c:pt>
                <c:pt idx="264">
                  <c:v>98.0</c:v>
                </c:pt>
                <c:pt idx="265">
                  <c:v>98.0</c:v>
                </c:pt>
                <c:pt idx="266">
                  <c:v>98.0</c:v>
                </c:pt>
                <c:pt idx="267">
                  <c:v>98.0</c:v>
                </c:pt>
                <c:pt idx="268">
                  <c:v>99.0</c:v>
                </c:pt>
                <c:pt idx="269">
                  <c:v>99.0</c:v>
                </c:pt>
                <c:pt idx="270">
                  <c:v>99.0</c:v>
                </c:pt>
                <c:pt idx="271">
                  <c:v>99.0</c:v>
                </c:pt>
                <c:pt idx="272">
                  <c:v>99.0</c:v>
                </c:pt>
                <c:pt idx="273">
                  <c:v>100.0</c:v>
                </c:pt>
                <c:pt idx="274">
                  <c:v>100.0</c:v>
                </c:pt>
                <c:pt idx="275">
                  <c:v>100.0</c:v>
                </c:pt>
                <c:pt idx="276">
                  <c:v>101.0</c:v>
                </c:pt>
                <c:pt idx="277">
                  <c:v>102.0</c:v>
                </c:pt>
                <c:pt idx="278">
                  <c:v>103.0</c:v>
                </c:pt>
                <c:pt idx="279">
                  <c:v>104.0</c:v>
                </c:pt>
                <c:pt idx="280">
                  <c:v>105.0</c:v>
                </c:pt>
                <c:pt idx="281">
                  <c:v>105.0</c:v>
                </c:pt>
                <c:pt idx="282">
                  <c:v>105.0</c:v>
                </c:pt>
                <c:pt idx="283">
                  <c:v>105.0</c:v>
                </c:pt>
                <c:pt idx="284">
                  <c:v>105.0</c:v>
                </c:pt>
                <c:pt idx="285">
                  <c:v>105.0</c:v>
                </c:pt>
                <c:pt idx="286">
                  <c:v>105.0</c:v>
                </c:pt>
                <c:pt idx="287">
                  <c:v>106.0</c:v>
                </c:pt>
                <c:pt idx="288">
                  <c:v>106.0</c:v>
                </c:pt>
                <c:pt idx="289">
                  <c:v>106.0</c:v>
                </c:pt>
                <c:pt idx="290">
                  <c:v>106.0</c:v>
                </c:pt>
                <c:pt idx="291">
                  <c:v>106.0</c:v>
                </c:pt>
                <c:pt idx="292">
                  <c:v>106.0</c:v>
                </c:pt>
                <c:pt idx="293">
                  <c:v>106.0</c:v>
                </c:pt>
                <c:pt idx="294">
                  <c:v>106.0</c:v>
                </c:pt>
                <c:pt idx="295">
                  <c:v>107.0</c:v>
                </c:pt>
                <c:pt idx="296">
                  <c:v>107.0</c:v>
                </c:pt>
                <c:pt idx="297">
                  <c:v>107.0</c:v>
                </c:pt>
                <c:pt idx="298">
                  <c:v>107.0</c:v>
                </c:pt>
                <c:pt idx="299">
                  <c:v>107.0</c:v>
                </c:pt>
                <c:pt idx="300">
                  <c:v>107.0</c:v>
                </c:pt>
                <c:pt idx="301">
                  <c:v>107.0</c:v>
                </c:pt>
                <c:pt idx="302">
                  <c:v>107.0</c:v>
                </c:pt>
                <c:pt idx="303">
                  <c:v>107.0</c:v>
                </c:pt>
                <c:pt idx="304">
                  <c:v>108.0</c:v>
                </c:pt>
                <c:pt idx="305">
                  <c:v>109.0</c:v>
                </c:pt>
                <c:pt idx="306">
                  <c:v>110.0</c:v>
                </c:pt>
                <c:pt idx="307">
                  <c:v>110.0</c:v>
                </c:pt>
                <c:pt idx="308">
                  <c:v>110.0</c:v>
                </c:pt>
                <c:pt idx="309">
                  <c:v>111.0</c:v>
                </c:pt>
                <c:pt idx="310">
                  <c:v>111.0</c:v>
                </c:pt>
                <c:pt idx="311">
                  <c:v>111.0</c:v>
                </c:pt>
                <c:pt idx="312">
                  <c:v>112.0</c:v>
                </c:pt>
                <c:pt idx="313">
                  <c:v>112.0</c:v>
                </c:pt>
                <c:pt idx="314">
                  <c:v>112.0</c:v>
                </c:pt>
                <c:pt idx="315">
                  <c:v>112.0</c:v>
                </c:pt>
                <c:pt idx="316">
                  <c:v>112.0</c:v>
                </c:pt>
                <c:pt idx="317">
                  <c:v>112.0</c:v>
                </c:pt>
                <c:pt idx="318">
                  <c:v>113.0</c:v>
                </c:pt>
                <c:pt idx="319">
                  <c:v>114.0</c:v>
                </c:pt>
                <c:pt idx="320">
                  <c:v>114.0</c:v>
                </c:pt>
                <c:pt idx="321">
                  <c:v>114.0</c:v>
                </c:pt>
                <c:pt idx="322">
                  <c:v>115.0</c:v>
                </c:pt>
                <c:pt idx="323">
                  <c:v>115.0</c:v>
                </c:pt>
                <c:pt idx="324">
                  <c:v>116.0</c:v>
                </c:pt>
                <c:pt idx="325">
                  <c:v>116.0</c:v>
                </c:pt>
                <c:pt idx="326">
                  <c:v>116.0</c:v>
                </c:pt>
                <c:pt idx="327">
                  <c:v>116.0</c:v>
                </c:pt>
                <c:pt idx="328">
                  <c:v>116.0</c:v>
                </c:pt>
                <c:pt idx="329">
                  <c:v>117.0</c:v>
                </c:pt>
                <c:pt idx="330">
                  <c:v>118.0</c:v>
                </c:pt>
                <c:pt idx="331">
                  <c:v>119.0</c:v>
                </c:pt>
                <c:pt idx="332">
                  <c:v>119.0</c:v>
                </c:pt>
                <c:pt idx="333">
                  <c:v>119.0</c:v>
                </c:pt>
                <c:pt idx="334">
                  <c:v>119.0</c:v>
                </c:pt>
                <c:pt idx="335">
                  <c:v>120.0</c:v>
                </c:pt>
                <c:pt idx="336">
                  <c:v>120.0</c:v>
                </c:pt>
                <c:pt idx="337">
                  <c:v>120.0</c:v>
                </c:pt>
                <c:pt idx="338">
                  <c:v>120.0</c:v>
                </c:pt>
                <c:pt idx="339">
                  <c:v>121.0</c:v>
                </c:pt>
                <c:pt idx="340">
                  <c:v>121.0</c:v>
                </c:pt>
                <c:pt idx="341">
                  <c:v>122.0</c:v>
                </c:pt>
                <c:pt idx="342">
                  <c:v>122.0</c:v>
                </c:pt>
                <c:pt idx="343">
                  <c:v>122.0</c:v>
                </c:pt>
                <c:pt idx="344">
                  <c:v>123.0</c:v>
                </c:pt>
                <c:pt idx="345">
                  <c:v>124.0</c:v>
                </c:pt>
                <c:pt idx="346">
                  <c:v>125.0</c:v>
                </c:pt>
                <c:pt idx="347">
                  <c:v>125.0</c:v>
                </c:pt>
                <c:pt idx="348">
                  <c:v>125.0</c:v>
                </c:pt>
                <c:pt idx="349">
                  <c:v>125.0</c:v>
                </c:pt>
                <c:pt idx="350">
                  <c:v>126.0</c:v>
                </c:pt>
                <c:pt idx="351">
                  <c:v>127.0</c:v>
                </c:pt>
                <c:pt idx="352">
                  <c:v>128.0</c:v>
                </c:pt>
                <c:pt idx="353">
                  <c:v>129.0</c:v>
                </c:pt>
                <c:pt idx="354">
                  <c:v>129.0</c:v>
                </c:pt>
                <c:pt idx="355">
                  <c:v>130.0</c:v>
                </c:pt>
                <c:pt idx="356">
                  <c:v>131.0</c:v>
                </c:pt>
                <c:pt idx="357">
                  <c:v>131.0</c:v>
                </c:pt>
                <c:pt idx="358">
                  <c:v>132.0</c:v>
                </c:pt>
                <c:pt idx="359">
                  <c:v>132.0</c:v>
                </c:pt>
                <c:pt idx="360">
                  <c:v>132.0</c:v>
                </c:pt>
                <c:pt idx="361">
                  <c:v>133.0</c:v>
                </c:pt>
                <c:pt idx="362">
                  <c:v>133.0</c:v>
                </c:pt>
                <c:pt idx="363">
                  <c:v>133.0</c:v>
                </c:pt>
                <c:pt idx="364">
                  <c:v>133.0</c:v>
                </c:pt>
                <c:pt idx="365">
                  <c:v>133.0</c:v>
                </c:pt>
                <c:pt idx="366">
                  <c:v>133.0</c:v>
                </c:pt>
                <c:pt idx="367">
                  <c:v>133.0</c:v>
                </c:pt>
                <c:pt idx="368">
                  <c:v>133.0</c:v>
                </c:pt>
                <c:pt idx="369">
                  <c:v>133.0</c:v>
                </c:pt>
                <c:pt idx="370">
                  <c:v>133.0</c:v>
                </c:pt>
                <c:pt idx="371">
                  <c:v>133.0</c:v>
                </c:pt>
                <c:pt idx="372">
                  <c:v>134.0</c:v>
                </c:pt>
                <c:pt idx="373">
                  <c:v>134.0</c:v>
                </c:pt>
                <c:pt idx="374">
                  <c:v>134.0</c:v>
                </c:pt>
                <c:pt idx="375">
                  <c:v>134.0</c:v>
                </c:pt>
                <c:pt idx="376">
                  <c:v>134.0</c:v>
                </c:pt>
                <c:pt idx="377">
                  <c:v>134.0</c:v>
                </c:pt>
                <c:pt idx="378">
                  <c:v>134.0</c:v>
                </c:pt>
                <c:pt idx="379">
                  <c:v>135.0</c:v>
                </c:pt>
                <c:pt idx="380">
                  <c:v>135.0</c:v>
                </c:pt>
                <c:pt idx="381">
                  <c:v>135.0</c:v>
                </c:pt>
                <c:pt idx="382">
                  <c:v>135.0</c:v>
                </c:pt>
                <c:pt idx="383">
                  <c:v>136.0</c:v>
                </c:pt>
                <c:pt idx="384">
                  <c:v>137.0</c:v>
                </c:pt>
                <c:pt idx="385">
                  <c:v>137.0</c:v>
                </c:pt>
                <c:pt idx="386">
                  <c:v>137.0</c:v>
                </c:pt>
                <c:pt idx="387">
                  <c:v>137.0</c:v>
                </c:pt>
                <c:pt idx="388">
                  <c:v>137.0</c:v>
                </c:pt>
                <c:pt idx="389">
                  <c:v>137.0</c:v>
                </c:pt>
                <c:pt idx="390">
                  <c:v>138.0</c:v>
                </c:pt>
                <c:pt idx="391">
                  <c:v>139.0</c:v>
                </c:pt>
                <c:pt idx="392">
                  <c:v>139.0</c:v>
                </c:pt>
                <c:pt idx="393">
                  <c:v>139.0</c:v>
                </c:pt>
                <c:pt idx="394">
                  <c:v>140.0</c:v>
                </c:pt>
                <c:pt idx="395">
                  <c:v>140.0</c:v>
                </c:pt>
                <c:pt idx="396">
                  <c:v>140.0</c:v>
                </c:pt>
                <c:pt idx="397">
                  <c:v>140.0</c:v>
                </c:pt>
                <c:pt idx="398">
                  <c:v>140.0</c:v>
                </c:pt>
                <c:pt idx="399">
                  <c:v>140.0</c:v>
                </c:pt>
                <c:pt idx="400">
                  <c:v>140.0</c:v>
                </c:pt>
                <c:pt idx="401">
                  <c:v>140.0</c:v>
                </c:pt>
                <c:pt idx="402">
                  <c:v>140.0</c:v>
                </c:pt>
                <c:pt idx="403">
                  <c:v>141.0</c:v>
                </c:pt>
                <c:pt idx="404">
                  <c:v>142.0</c:v>
                </c:pt>
                <c:pt idx="405">
                  <c:v>143.0</c:v>
                </c:pt>
                <c:pt idx="406">
                  <c:v>143.0</c:v>
                </c:pt>
                <c:pt idx="407">
                  <c:v>143.0</c:v>
                </c:pt>
                <c:pt idx="408">
                  <c:v>143.0</c:v>
                </c:pt>
                <c:pt idx="409">
                  <c:v>143.0</c:v>
                </c:pt>
                <c:pt idx="410">
                  <c:v>143.0</c:v>
                </c:pt>
                <c:pt idx="411">
                  <c:v>143.0</c:v>
                </c:pt>
                <c:pt idx="412">
                  <c:v>143.0</c:v>
                </c:pt>
                <c:pt idx="413">
                  <c:v>143.0</c:v>
                </c:pt>
                <c:pt idx="414">
                  <c:v>143.0</c:v>
                </c:pt>
                <c:pt idx="415">
                  <c:v>144.0</c:v>
                </c:pt>
                <c:pt idx="416">
                  <c:v>145.0</c:v>
                </c:pt>
                <c:pt idx="417">
                  <c:v>145.0</c:v>
                </c:pt>
                <c:pt idx="418">
                  <c:v>145.0</c:v>
                </c:pt>
                <c:pt idx="419">
                  <c:v>145.0</c:v>
                </c:pt>
                <c:pt idx="420">
                  <c:v>145.0</c:v>
                </c:pt>
                <c:pt idx="421">
                  <c:v>146.0</c:v>
                </c:pt>
                <c:pt idx="422">
                  <c:v>146.0</c:v>
                </c:pt>
                <c:pt idx="423">
                  <c:v>146.0</c:v>
                </c:pt>
                <c:pt idx="424">
                  <c:v>146.0</c:v>
                </c:pt>
                <c:pt idx="425">
                  <c:v>146.0</c:v>
                </c:pt>
                <c:pt idx="426">
                  <c:v>147.0</c:v>
                </c:pt>
                <c:pt idx="427">
                  <c:v>148.0</c:v>
                </c:pt>
                <c:pt idx="428">
                  <c:v>149.0</c:v>
                </c:pt>
                <c:pt idx="429">
                  <c:v>149.0</c:v>
                </c:pt>
                <c:pt idx="430">
                  <c:v>150.0</c:v>
                </c:pt>
                <c:pt idx="431">
                  <c:v>151.0</c:v>
                </c:pt>
                <c:pt idx="432">
                  <c:v>151.0</c:v>
                </c:pt>
                <c:pt idx="433">
                  <c:v>152.0</c:v>
                </c:pt>
                <c:pt idx="434">
                  <c:v>152.0</c:v>
                </c:pt>
                <c:pt idx="435">
                  <c:v>153.0</c:v>
                </c:pt>
                <c:pt idx="436">
                  <c:v>153.0</c:v>
                </c:pt>
                <c:pt idx="437">
                  <c:v>154.0</c:v>
                </c:pt>
                <c:pt idx="438">
                  <c:v>154.0</c:v>
                </c:pt>
                <c:pt idx="439">
                  <c:v>154.0</c:v>
                </c:pt>
                <c:pt idx="440">
                  <c:v>154.0</c:v>
                </c:pt>
                <c:pt idx="441">
                  <c:v>154.0</c:v>
                </c:pt>
                <c:pt idx="442">
                  <c:v>154.0</c:v>
                </c:pt>
                <c:pt idx="443">
                  <c:v>155.0</c:v>
                </c:pt>
                <c:pt idx="444">
                  <c:v>155.0</c:v>
                </c:pt>
                <c:pt idx="445">
                  <c:v>155.0</c:v>
                </c:pt>
                <c:pt idx="446">
                  <c:v>155.0</c:v>
                </c:pt>
                <c:pt idx="447">
                  <c:v>155.0</c:v>
                </c:pt>
                <c:pt idx="448">
                  <c:v>155.0</c:v>
                </c:pt>
                <c:pt idx="449">
                  <c:v>155.0</c:v>
                </c:pt>
                <c:pt idx="450">
                  <c:v>155.0</c:v>
                </c:pt>
                <c:pt idx="451">
                  <c:v>155.0</c:v>
                </c:pt>
                <c:pt idx="452">
                  <c:v>155.0</c:v>
                </c:pt>
                <c:pt idx="453">
                  <c:v>155.0</c:v>
                </c:pt>
                <c:pt idx="454">
                  <c:v>155.0</c:v>
                </c:pt>
                <c:pt idx="455">
                  <c:v>155.0</c:v>
                </c:pt>
                <c:pt idx="456">
                  <c:v>156.0</c:v>
                </c:pt>
                <c:pt idx="457">
                  <c:v>157.0</c:v>
                </c:pt>
                <c:pt idx="458">
                  <c:v>158.0</c:v>
                </c:pt>
                <c:pt idx="459">
                  <c:v>159.0</c:v>
                </c:pt>
                <c:pt idx="460">
                  <c:v>160.0</c:v>
                </c:pt>
                <c:pt idx="461">
                  <c:v>160.0</c:v>
                </c:pt>
                <c:pt idx="462">
                  <c:v>160.0</c:v>
                </c:pt>
                <c:pt idx="463">
                  <c:v>161.0</c:v>
                </c:pt>
                <c:pt idx="464">
                  <c:v>161.0</c:v>
                </c:pt>
                <c:pt idx="465">
                  <c:v>161.0</c:v>
                </c:pt>
                <c:pt idx="466">
                  <c:v>161.0</c:v>
                </c:pt>
                <c:pt idx="467">
                  <c:v>161.0</c:v>
                </c:pt>
                <c:pt idx="468">
                  <c:v>161.0</c:v>
                </c:pt>
                <c:pt idx="469">
                  <c:v>162.0</c:v>
                </c:pt>
                <c:pt idx="470">
                  <c:v>162.0</c:v>
                </c:pt>
                <c:pt idx="471">
                  <c:v>163.0</c:v>
                </c:pt>
                <c:pt idx="472">
                  <c:v>164.0</c:v>
                </c:pt>
                <c:pt idx="473">
                  <c:v>164.0</c:v>
                </c:pt>
                <c:pt idx="474">
                  <c:v>164.0</c:v>
                </c:pt>
                <c:pt idx="475">
                  <c:v>164.0</c:v>
                </c:pt>
                <c:pt idx="476">
                  <c:v>164.0</c:v>
                </c:pt>
                <c:pt idx="477">
                  <c:v>164.0</c:v>
                </c:pt>
                <c:pt idx="478">
                  <c:v>164.0</c:v>
                </c:pt>
                <c:pt idx="479">
                  <c:v>164.0</c:v>
                </c:pt>
                <c:pt idx="480">
                  <c:v>164.0</c:v>
                </c:pt>
                <c:pt idx="481">
                  <c:v>164.0</c:v>
                </c:pt>
                <c:pt idx="482">
                  <c:v>164.0</c:v>
                </c:pt>
                <c:pt idx="483">
                  <c:v>164.0</c:v>
                </c:pt>
                <c:pt idx="484">
                  <c:v>165.0</c:v>
                </c:pt>
                <c:pt idx="485">
                  <c:v>165.0</c:v>
                </c:pt>
                <c:pt idx="486">
                  <c:v>166.0</c:v>
                </c:pt>
                <c:pt idx="487">
                  <c:v>166.0</c:v>
                </c:pt>
                <c:pt idx="488">
                  <c:v>167.0</c:v>
                </c:pt>
                <c:pt idx="489">
                  <c:v>167.0</c:v>
                </c:pt>
                <c:pt idx="490">
                  <c:v>167.0</c:v>
                </c:pt>
                <c:pt idx="491">
                  <c:v>167.0</c:v>
                </c:pt>
                <c:pt idx="492">
                  <c:v>167.0</c:v>
                </c:pt>
                <c:pt idx="493">
                  <c:v>167.0</c:v>
                </c:pt>
                <c:pt idx="494">
                  <c:v>168.0</c:v>
                </c:pt>
                <c:pt idx="495">
                  <c:v>169.0</c:v>
                </c:pt>
                <c:pt idx="496">
                  <c:v>170.0</c:v>
                </c:pt>
                <c:pt idx="497">
                  <c:v>170.0</c:v>
                </c:pt>
                <c:pt idx="498">
                  <c:v>170.0</c:v>
                </c:pt>
                <c:pt idx="499">
                  <c:v>170.0</c:v>
                </c:pt>
                <c:pt idx="500">
                  <c:v>170.0</c:v>
                </c:pt>
                <c:pt idx="501">
                  <c:v>170.0</c:v>
                </c:pt>
                <c:pt idx="502">
                  <c:v>170.0</c:v>
                </c:pt>
                <c:pt idx="503">
                  <c:v>170.0</c:v>
                </c:pt>
                <c:pt idx="504">
                  <c:v>170.0</c:v>
                </c:pt>
                <c:pt idx="505">
                  <c:v>171.0</c:v>
                </c:pt>
                <c:pt idx="506">
                  <c:v>172.0</c:v>
                </c:pt>
                <c:pt idx="507">
                  <c:v>173.0</c:v>
                </c:pt>
                <c:pt idx="508">
                  <c:v>174.0</c:v>
                </c:pt>
                <c:pt idx="509">
                  <c:v>174.0</c:v>
                </c:pt>
                <c:pt idx="510">
                  <c:v>175.0</c:v>
                </c:pt>
                <c:pt idx="511">
                  <c:v>175.0</c:v>
                </c:pt>
                <c:pt idx="512">
                  <c:v>176.0</c:v>
                </c:pt>
                <c:pt idx="513">
                  <c:v>176.0</c:v>
                </c:pt>
                <c:pt idx="514">
                  <c:v>177.0</c:v>
                </c:pt>
                <c:pt idx="515">
                  <c:v>177.0</c:v>
                </c:pt>
                <c:pt idx="516">
                  <c:v>177.0</c:v>
                </c:pt>
                <c:pt idx="517">
                  <c:v>178.0</c:v>
                </c:pt>
                <c:pt idx="518">
                  <c:v>179.0</c:v>
                </c:pt>
                <c:pt idx="519">
                  <c:v>180.0</c:v>
                </c:pt>
                <c:pt idx="520">
                  <c:v>181.0</c:v>
                </c:pt>
                <c:pt idx="521">
                  <c:v>182.0</c:v>
                </c:pt>
                <c:pt idx="522">
                  <c:v>183.0</c:v>
                </c:pt>
                <c:pt idx="523">
                  <c:v>183.0</c:v>
                </c:pt>
                <c:pt idx="524">
                  <c:v>183.0</c:v>
                </c:pt>
                <c:pt idx="525">
                  <c:v>183.0</c:v>
                </c:pt>
                <c:pt idx="526">
                  <c:v>184.0</c:v>
                </c:pt>
                <c:pt idx="527">
                  <c:v>185.0</c:v>
                </c:pt>
                <c:pt idx="528">
                  <c:v>185.0</c:v>
                </c:pt>
                <c:pt idx="529">
                  <c:v>185.0</c:v>
                </c:pt>
                <c:pt idx="530">
                  <c:v>185.0</c:v>
                </c:pt>
                <c:pt idx="531">
                  <c:v>185.0</c:v>
                </c:pt>
                <c:pt idx="532">
                  <c:v>186.0</c:v>
                </c:pt>
                <c:pt idx="533">
                  <c:v>187.0</c:v>
                </c:pt>
                <c:pt idx="534">
                  <c:v>188.0</c:v>
                </c:pt>
                <c:pt idx="535">
                  <c:v>189.0</c:v>
                </c:pt>
                <c:pt idx="536">
                  <c:v>189.0</c:v>
                </c:pt>
                <c:pt idx="537">
                  <c:v>190.0</c:v>
                </c:pt>
                <c:pt idx="538">
                  <c:v>191.0</c:v>
                </c:pt>
                <c:pt idx="539">
                  <c:v>191.0</c:v>
                </c:pt>
                <c:pt idx="540">
                  <c:v>191.0</c:v>
                </c:pt>
                <c:pt idx="541">
                  <c:v>191.0</c:v>
                </c:pt>
                <c:pt idx="542">
                  <c:v>191.0</c:v>
                </c:pt>
                <c:pt idx="543">
                  <c:v>191.0</c:v>
                </c:pt>
                <c:pt idx="544">
                  <c:v>191.0</c:v>
                </c:pt>
                <c:pt idx="545">
                  <c:v>191.0</c:v>
                </c:pt>
                <c:pt idx="546">
                  <c:v>191.0</c:v>
                </c:pt>
                <c:pt idx="547">
                  <c:v>191.0</c:v>
                </c:pt>
                <c:pt idx="548">
                  <c:v>191.0</c:v>
                </c:pt>
                <c:pt idx="549">
                  <c:v>192.0</c:v>
                </c:pt>
                <c:pt idx="550">
                  <c:v>192.0</c:v>
                </c:pt>
                <c:pt idx="551">
                  <c:v>192.0</c:v>
                </c:pt>
                <c:pt idx="552">
                  <c:v>192.0</c:v>
                </c:pt>
                <c:pt idx="553">
                  <c:v>192.0</c:v>
                </c:pt>
                <c:pt idx="554">
                  <c:v>193.0</c:v>
                </c:pt>
                <c:pt idx="555">
                  <c:v>194.0</c:v>
                </c:pt>
                <c:pt idx="556">
                  <c:v>195.0</c:v>
                </c:pt>
                <c:pt idx="557">
                  <c:v>195.0</c:v>
                </c:pt>
                <c:pt idx="558">
                  <c:v>195.0</c:v>
                </c:pt>
                <c:pt idx="559">
                  <c:v>195.0</c:v>
                </c:pt>
                <c:pt idx="560">
                  <c:v>195.0</c:v>
                </c:pt>
                <c:pt idx="561">
                  <c:v>195.0</c:v>
                </c:pt>
                <c:pt idx="562">
                  <c:v>195.0</c:v>
                </c:pt>
                <c:pt idx="563">
                  <c:v>195.0</c:v>
                </c:pt>
                <c:pt idx="564">
                  <c:v>195.0</c:v>
                </c:pt>
                <c:pt idx="565">
                  <c:v>195.0</c:v>
                </c:pt>
                <c:pt idx="566">
                  <c:v>195.0</c:v>
                </c:pt>
                <c:pt idx="567">
                  <c:v>195.0</c:v>
                </c:pt>
                <c:pt idx="568">
                  <c:v>196.0</c:v>
                </c:pt>
                <c:pt idx="569">
                  <c:v>197.0</c:v>
                </c:pt>
                <c:pt idx="570">
                  <c:v>198.0</c:v>
                </c:pt>
                <c:pt idx="571">
                  <c:v>198.0</c:v>
                </c:pt>
                <c:pt idx="572">
                  <c:v>199.0</c:v>
                </c:pt>
                <c:pt idx="573">
                  <c:v>199.0</c:v>
                </c:pt>
                <c:pt idx="574">
                  <c:v>199.0</c:v>
                </c:pt>
                <c:pt idx="575">
                  <c:v>199.0</c:v>
                </c:pt>
                <c:pt idx="576">
                  <c:v>200.0</c:v>
                </c:pt>
                <c:pt idx="577">
                  <c:v>201.0</c:v>
                </c:pt>
                <c:pt idx="578">
                  <c:v>202.0</c:v>
                </c:pt>
                <c:pt idx="579">
                  <c:v>203.0</c:v>
                </c:pt>
                <c:pt idx="580">
                  <c:v>204.0</c:v>
                </c:pt>
                <c:pt idx="581">
                  <c:v>204.0</c:v>
                </c:pt>
                <c:pt idx="582">
                  <c:v>204.0</c:v>
                </c:pt>
                <c:pt idx="583">
                  <c:v>204.0</c:v>
                </c:pt>
                <c:pt idx="584">
                  <c:v>205.0</c:v>
                </c:pt>
                <c:pt idx="585">
                  <c:v>206.0</c:v>
                </c:pt>
                <c:pt idx="586">
                  <c:v>207.0</c:v>
                </c:pt>
                <c:pt idx="587">
                  <c:v>208.0</c:v>
                </c:pt>
                <c:pt idx="588">
                  <c:v>208.0</c:v>
                </c:pt>
                <c:pt idx="589">
                  <c:v>208.0</c:v>
                </c:pt>
                <c:pt idx="590">
                  <c:v>208.0</c:v>
                </c:pt>
                <c:pt idx="591">
                  <c:v>208.0</c:v>
                </c:pt>
                <c:pt idx="592">
                  <c:v>208.0</c:v>
                </c:pt>
                <c:pt idx="593">
                  <c:v>208.0</c:v>
                </c:pt>
                <c:pt idx="594">
                  <c:v>208.0</c:v>
                </c:pt>
                <c:pt idx="595">
                  <c:v>208.0</c:v>
                </c:pt>
                <c:pt idx="596">
                  <c:v>208.0</c:v>
                </c:pt>
                <c:pt idx="597">
                  <c:v>209.0</c:v>
                </c:pt>
                <c:pt idx="598">
                  <c:v>210.0</c:v>
                </c:pt>
                <c:pt idx="599">
                  <c:v>210.0</c:v>
                </c:pt>
                <c:pt idx="600">
                  <c:v>210.0</c:v>
                </c:pt>
                <c:pt idx="601">
                  <c:v>210.0</c:v>
                </c:pt>
                <c:pt idx="602">
                  <c:v>210.0</c:v>
                </c:pt>
                <c:pt idx="603">
                  <c:v>210.0</c:v>
                </c:pt>
                <c:pt idx="604">
                  <c:v>210.0</c:v>
                </c:pt>
                <c:pt idx="605">
                  <c:v>211.0</c:v>
                </c:pt>
                <c:pt idx="606">
                  <c:v>212.0</c:v>
                </c:pt>
                <c:pt idx="607">
                  <c:v>213.0</c:v>
                </c:pt>
                <c:pt idx="608">
                  <c:v>214.0</c:v>
                </c:pt>
                <c:pt idx="609">
                  <c:v>214.0</c:v>
                </c:pt>
                <c:pt idx="610">
                  <c:v>214.0</c:v>
                </c:pt>
                <c:pt idx="611">
                  <c:v>214.0</c:v>
                </c:pt>
                <c:pt idx="612">
                  <c:v>215.0</c:v>
                </c:pt>
                <c:pt idx="613">
                  <c:v>215.0</c:v>
                </c:pt>
                <c:pt idx="614">
                  <c:v>215.0</c:v>
                </c:pt>
                <c:pt idx="615">
                  <c:v>215.0</c:v>
                </c:pt>
                <c:pt idx="616">
                  <c:v>215.0</c:v>
                </c:pt>
                <c:pt idx="617">
                  <c:v>215.0</c:v>
                </c:pt>
                <c:pt idx="618">
                  <c:v>215.0</c:v>
                </c:pt>
                <c:pt idx="619">
                  <c:v>215.0</c:v>
                </c:pt>
                <c:pt idx="620">
                  <c:v>215.0</c:v>
                </c:pt>
                <c:pt idx="621">
                  <c:v>215.0</c:v>
                </c:pt>
                <c:pt idx="622">
                  <c:v>215.0</c:v>
                </c:pt>
                <c:pt idx="623">
                  <c:v>215.0</c:v>
                </c:pt>
                <c:pt idx="624">
                  <c:v>215.0</c:v>
                </c:pt>
                <c:pt idx="625">
                  <c:v>215.0</c:v>
                </c:pt>
                <c:pt idx="626">
                  <c:v>215.0</c:v>
                </c:pt>
                <c:pt idx="627">
                  <c:v>216.0</c:v>
                </c:pt>
                <c:pt idx="628">
                  <c:v>217.0</c:v>
                </c:pt>
                <c:pt idx="629">
                  <c:v>218.0</c:v>
                </c:pt>
                <c:pt idx="630">
                  <c:v>219.0</c:v>
                </c:pt>
                <c:pt idx="631">
                  <c:v>219.0</c:v>
                </c:pt>
                <c:pt idx="632">
                  <c:v>219.0</c:v>
                </c:pt>
                <c:pt idx="633">
                  <c:v>219.0</c:v>
                </c:pt>
                <c:pt idx="634">
                  <c:v>219.0</c:v>
                </c:pt>
                <c:pt idx="635">
                  <c:v>219.0</c:v>
                </c:pt>
                <c:pt idx="636">
                  <c:v>220.0</c:v>
                </c:pt>
                <c:pt idx="637">
                  <c:v>220.0</c:v>
                </c:pt>
                <c:pt idx="638">
                  <c:v>220.0</c:v>
                </c:pt>
                <c:pt idx="639">
                  <c:v>220.0</c:v>
                </c:pt>
                <c:pt idx="640">
                  <c:v>220.0</c:v>
                </c:pt>
                <c:pt idx="641">
                  <c:v>220.0</c:v>
                </c:pt>
                <c:pt idx="642">
                  <c:v>221.0</c:v>
                </c:pt>
                <c:pt idx="643">
                  <c:v>221.0</c:v>
                </c:pt>
                <c:pt idx="644">
                  <c:v>222.0</c:v>
                </c:pt>
                <c:pt idx="645">
                  <c:v>222.0</c:v>
                </c:pt>
                <c:pt idx="646">
                  <c:v>222.0</c:v>
                </c:pt>
                <c:pt idx="647">
                  <c:v>222.0</c:v>
                </c:pt>
                <c:pt idx="648">
                  <c:v>222.0</c:v>
                </c:pt>
                <c:pt idx="649">
                  <c:v>222.0</c:v>
                </c:pt>
                <c:pt idx="650">
                  <c:v>222.0</c:v>
                </c:pt>
                <c:pt idx="651">
                  <c:v>223.0</c:v>
                </c:pt>
                <c:pt idx="652">
                  <c:v>223.0</c:v>
                </c:pt>
                <c:pt idx="653">
                  <c:v>223.0</c:v>
                </c:pt>
                <c:pt idx="654">
                  <c:v>223.0</c:v>
                </c:pt>
                <c:pt idx="655">
                  <c:v>223.0</c:v>
                </c:pt>
                <c:pt idx="656">
                  <c:v>223.0</c:v>
                </c:pt>
                <c:pt idx="657">
                  <c:v>223.0</c:v>
                </c:pt>
                <c:pt idx="658">
                  <c:v>224.0</c:v>
                </c:pt>
                <c:pt idx="659">
                  <c:v>225.0</c:v>
                </c:pt>
                <c:pt idx="660">
                  <c:v>226.0</c:v>
                </c:pt>
                <c:pt idx="661">
                  <c:v>226.0</c:v>
                </c:pt>
                <c:pt idx="662">
                  <c:v>226.0</c:v>
                </c:pt>
                <c:pt idx="663">
                  <c:v>226.0</c:v>
                </c:pt>
                <c:pt idx="664">
                  <c:v>226.0</c:v>
                </c:pt>
                <c:pt idx="665">
                  <c:v>226.0</c:v>
                </c:pt>
                <c:pt idx="666">
                  <c:v>226.0</c:v>
                </c:pt>
                <c:pt idx="667">
                  <c:v>226.0</c:v>
                </c:pt>
                <c:pt idx="668">
                  <c:v>227.0</c:v>
                </c:pt>
                <c:pt idx="669">
                  <c:v>227.0</c:v>
                </c:pt>
                <c:pt idx="670">
                  <c:v>228.0</c:v>
                </c:pt>
                <c:pt idx="671">
                  <c:v>228.0</c:v>
                </c:pt>
                <c:pt idx="672">
                  <c:v>228.0</c:v>
                </c:pt>
                <c:pt idx="673">
                  <c:v>228.0</c:v>
                </c:pt>
                <c:pt idx="674">
                  <c:v>228.0</c:v>
                </c:pt>
                <c:pt idx="675">
                  <c:v>228.0</c:v>
                </c:pt>
                <c:pt idx="676">
                  <c:v>229.0</c:v>
                </c:pt>
                <c:pt idx="677">
                  <c:v>229.0</c:v>
                </c:pt>
                <c:pt idx="678">
                  <c:v>230.0</c:v>
                </c:pt>
                <c:pt idx="679">
                  <c:v>231.0</c:v>
                </c:pt>
                <c:pt idx="680">
                  <c:v>231.0</c:v>
                </c:pt>
                <c:pt idx="681">
                  <c:v>231.0</c:v>
                </c:pt>
                <c:pt idx="682">
                  <c:v>231.0</c:v>
                </c:pt>
                <c:pt idx="683">
                  <c:v>231.0</c:v>
                </c:pt>
                <c:pt idx="684">
                  <c:v>232.0</c:v>
                </c:pt>
                <c:pt idx="685">
                  <c:v>232.0</c:v>
                </c:pt>
                <c:pt idx="686">
                  <c:v>232.0</c:v>
                </c:pt>
                <c:pt idx="687">
                  <c:v>232.0</c:v>
                </c:pt>
                <c:pt idx="688">
                  <c:v>232.0</c:v>
                </c:pt>
                <c:pt idx="689">
                  <c:v>232.0</c:v>
                </c:pt>
                <c:pt idx="690">
                  <c:v>232.0</c:v>
                </c:pt>
                <c:pt idx="691">
                  <c:v>232.0</c:v>
                </c:pt>
                <c:pt idx="692">
                  <c:v>232.0</c:v>
                </c:pt>
                <c:pt idx="693">
                  <c:v>232.0</c:v>
                </c:pt>
                <c:pt idx="694">
                  <c:v>232.0</c:v>
                </c:pt>
                <c:pt idx="695">
                  <c:v>232.0</c:v>
                </c:pt>
                <c:pt idx="696">
                  <c:v>232.0</c:v>
                </c:pt>
                <c:pt idx="697">
                  <c:v>232.0</c:v>
                </c:pt>
                <c:pt idx="698">
                  <c:v>232.0</c:v>
                </c:pt>
                <c:pt idx="699">
                  <c:v>232.0</c:v>
                </c:pt>
                <c:pt idx="700">
                  <c:v>232.0</c:v>
                </c:pt>
                <c:pt idx="701">
                  <c:v>233.0</c:v>
                </c:pt>
                <c:pt idx="702">
                  <c:v>233.0</c:v>
                </c:pt>
                <c:pt idx="703">
                  <c:v>233.0</c:v>
                </c:pt>
                <c:pt idx="704">
                  <c:v>234.0</c:v>
                </c:pt>
                <c:pt idx="705">
                  <c:v>234.0</c:v>
                </c:pt>
                <c:pt idx="706">
                  <c:v>234.0</c:v>
                </c:pt>
                <c:pt idx="707">
                  <c:v>234.0</c:v>
                </c:pt>
                <c:pt idx="708">
                  <c:v>234.0</c:v>
                </c:pt>
                <c:pt idx="709">
                  <c:v>234.0</c:v>
                </c:pt>
                <c:pt idx="710">
                  <c:v>234.0</c:v>
                </c:pt>
                <c:pt idx="711">
                  <c:v>235.0</c:v>
                </c:pt>
                <c:pt idx="712">
                  <c:v>235.0</c:v>
                </c:pt>
                <c:pt idx="713">
                  <c:v>235.0</c:v>
                </c:pt>
                <c:pt idx="714">
                  <c:v>235.0</c:v>
                </c:pt>
                <c:pt idx="715">
                  <c:v>235.0</c:v>
                </c:pt>
                <c:pt idx="716">
                  <c:v>235.0</c:v>
                </c:pt>
                <c:pt idx="717">
                  <c:v>235.0</c:v>
                </c:pt>
                <c:pt idx="718">
                  <c:v>235.0</c:v>
                </c:pt>
                <c:pt idx="719">
                  <c:v>235.0</c:v>
                </c:pt>
                <c:pt idx="720">
                  <c:v>235.0</c:v>
                </c:pt>
                <c:pt idx="721">
                  <c:v>235.0</c:v>
                </c:pt>
                <c:pt idx="722">
                  <c:v>235.0</c:v>
                </c:pt>
                <c:pt idx="723">
                  <c:v>235.0</c:v>
                </c:pt>
                <c:pt idx="724">
                  <c:v>235.0</c:v>
                </c:pt>
                <c:pt idx="725">
                  <c:v>235.0</c:v>
                </c:pt>
                <c:pt idx="726">
                  <c:v>236.0</c:v>
                </c:pt>
                <c:pt idx="727">
                  <c:v>236.0</c:v>
                </c:pt>
                <c:pt idx="728">
                  <c:v>237.0</c:v>
                </c:pt>
                <c:pt idx="729">
                  <c:v>237.0</c:v>
                </c:pt>
                <c:pt idx="730">
                  <c:v>237.0</c:v>
                </c:pt>
                <c:pt idx="731">
                  <c:v>237.0</c:v>
                </c:pt>
                <c:pt idx="732">
                  <c:v>237.0</c:v>
                </c:pt>
                <c:pt idx="733">
                  <c:v>237.0</c:v>
                </c:pt>
                <c:pt idx="734">
                  <c:v>238.0</c:v>
                </c:pt>
                <c:pt idx="735">
                  <c:v>239.0</c:v>
                </c:pt>
                <c:pt idx="736">
                  <c:v>240.0</c:v>
                </c:pt>
                <c:pt idx="737">
                  <c:v>240.0</c:v>
                </c:pt>
                <c:pt idx="738">
                  <c:v>240.0</c:v>
                </c:pt>
                <c:pt idx="739">
                  <c:v>240.0</c:v>
                </c:pt>
                <c:pt idx="740">
                  <c:v>240.0</c:v>
                </c:pt>
                <c:pt idx="741">
                  <c:v>240.0</c:v>
                </c:pt>
                <c:pt idx="742">
                  <c:v>240.0</c:v>
                </c:pt>
                <c:pt idx="743">
                  <c:v>240.0</c:v>
                </c:pt>
                <c:pt idx="744">
                  <c:v>240.0</c:v>
                </c:pt>
                <c:pt idx="745">
                  <c:v>241.0</c:v>
                </c:pt>
                <c:pt idx="746">
                  <c:v>241.0</c:v>
                </c:pt>
                <c:pt idx="747">
                  <c:v>241.0</c:v>
                </c:pt>
                <c:pt idx="748">
                  <c:v>241.0</c:v>
                </c:pt>
                <c:pt idx="749">
                  <c:v>241.0</c:v>
                </c:pt>
                <c:pt idx="750">
                  <c:v>241.0</c:v>
                </c:pt>
                <c:pt idx="751">
                  <c:v>241.0</c:v>
                </c:pt>
                <c:pt idx="752">
                  <c:v>241.0</c:v>
                </c:pt>
                <c:pt idx="753">
                  <c:v>241.0</c:v>
                </c:pt>
                <c:pt idx="754">
                  <c:v>241.0</c:v>
                </c:pt>
                <c:pt idx="755">
                  <c:v>241.0</c:v>
                </c:pt>
                <c:pt idx="756">
                  <c:v>241.0</c:v>
                </c:pt>
                <c:pt idx="757">
                  <c:v>241.0</c:v>
                </c:pt>
                <c:pt idx="758">
                  <c:v>241.0</c:v>
                </c:pt>
                <c:pt idx="759">
                  <c:v>241.0</c:v>
                </c:pt>
                <c:pt idx="760">
                  <c:v>241.0</c:v>
                </c:pt>
                <c:pt idx="761">
                  <c:v>241.0</c:v>
                </c:pt>
                <c:pt idx="762">
                  <c:v>241.0</c:v>
                </c:pt>
                <c:pt idx="763">
                  <c:v>241.0</c:v>
                </c:pt>
                <c:pt idx="764">
                  <c:v>241.0</c:v>
                </c:pt>
                <c:pt idx="765">
                  <c:v>241.0</c:v>
                </c:pt>
                <c:pt idx="766">
                  <c:v>241.0</c:v>
                </c:pt>
                <c:pt idx="767">
                  <c:v>242.0</c:v>
                </c:pt>
                <c:pt idx="768">
                  <c:v>242.0</c:v>
                </c:pt>
                <c:pt idx="769">
                  <c:v>242.0</c:v>
                </c:pt>
                <c:pt idx="770">
                  <c:v>242.0</c:v>
                </c:pt>
                <c:pt idx="771">
                  <c:v>242.0</c:v>
                </c:pt>
                <c:pt idx="772">
                  <c:v>242.0</c:v>
                </c:pt>
                <c:pt idx="773">
                  <c:v>242.0</c:v>
                </c:pt>
                <c:pt idx="774">
                  <c:v>242.0</c:v>
                </c:pt>
                <c:pt idx="775">
                  <c:v>242.0</c:v>
                </c:pt>
                <c:pt idx="776">
                  <c:v>242.0</c:v>
                </c:pt>
                <c:pt idx="777">
                  <c:v>242.0</c:v>
                </c:pt>
                <c:pt idx="778">
                  <c:v>242.0</c:v>
                </c:pt>
                <c:pt idx="779">
                  <c:v>242.0</c:v>
                </c:pt>
                <c:pt idx="780">
                  <c:v>242.0</c:v>
                </c:pt>
                <c:pt idx="781">
                  <c:v>243.0</c:v>
                </c:pt>
                <c:pt idx="782">
                  <c:v>243.0</c:v>
                </c:pt>
                <c:pt idx="783">
                  <c:v>243.0</c:v>
                </c:pt>
                <c:pt idx="784">
                  <c:v>243.0</c:v>
                </c:pt>
                <c:pt idx="785">
                  <c:v>244.0</c:v>
                </c:pt>
                <c:pt idx="786">
                  <c:v>244.0</c:v>
                </c:pt>
                <c:pt idx="787">
                  <c:v>245.0</c:v>
                </c:pt>
                <c:pt idx="788">
                  <c:v>246.0</c:v>
                </c:pt>
                <c:pt idx="789">
                  <c:v>246.0</c:v>
                </c:pt>
                <c:pt idx="790">
                  <c:v>246.0</c:v>
                </c:pt>
                <c:pt idx="791">
                  <c:v>246.0</c:v>
                </c:pt>
                <c:pt idx="792">
                  <c:v>246.0</c:v>
                </c:pt>
                <c:pt idx="793">
                  <c:v>246.0</c:v>
                </c:pt>
                <c:pt idx="794">
                  <c:v>246.0</c:v>
                </c:pt>
                <c:pt idx="795">
                  <c:v>246.0</c:v>
                </c:pt>
                <c:pt idx="796">
                  <c:v>246.0</c:v>
                </c:pt>
                <c:pt idx="797">
                  <c:v>246.0</c:v>
                </c:pt>
                <c:pt idx="798">
                  <c:v>246.0</c:v>
                </c:pt>
                <c:pt idx="799">
                  <c:v>246.0</c:v>
                </c:pt>
                <c:pt idx="800">
                  <c:v>246.0</c:v>
                </c:pt>
                <c:pt idx="801">
                  <c:v>246.0</c:v>
                </c:pt>
                <c:pt idx="802">
                  <c:v>246.0</c:v>
                </c:pt>
                <c:pt idx="803">
                  <c:v>246.0</c:v>
                </c:pt>
                <c:pt idx="804">
                  <c:v>246.0</c:v>
                </c:pt>
                <c:pt idx="805">
                  <c:v>247.0</c:v>
                </c:pt>
                <c:pt idx="806">
                  <c:v>247.0</c:v>
                </c:pt>
                <c:pt idx="807">
                  <c:v>248.0</c:v>
                </c:pt>
                <c:pt idx="808">
                  <c:v>249.0</c:v>
                </c:pt>
                <c:pt idx="809">
                  <c:v>249.0</c:v>
                </c:pt>
                <c:pt idx="810">
                  <c:v>249.0</c:v>
                </c:pt>
                <c:pt idx="811">
                  <c:v>250.0</c:v>
                </c:pt>
                <c:pt idx="812">
                  <c:v>250.0</c:v>
                </c:pt>
                <c:pt idx="813">
                  <c:v>250.0</c:v>
                </c:pt>
                <c:pt idx="814">
                  <c:v>250.0</c:v>
                </c:pt>
                <c:pt idx="815">
                  <c:v>250.0</c:v>
                </c:pt>
                <c:pt idx="816">
                  <c:v>250.0</c:v>
                </c:pt>
                <c:pt idx="817">
                  <c:v>250.0</c:v>
                </c:pt>
                <c:pt idx="818">
                  <c:v>251.0</c:v>
                </c:pt>
                <c:pt idx="819">
                  <c:v>251.0</c:v>
                </c:pt>
                <c:pt idx="820">
                  <c:v>252.0</c:v>
                </c:pt>
                <c:pt idx="821">
                  <c:v>253.0</c:v>
                </c:pt>
                <c:pt idx="822">
                  <c:v>253.0</c:v>
                </c:pt>
                <c:pt idx="823">
                  <c:v>253.0</c:v>
                </c:pt>
                <c:pt idx="824">
                  <c:v>253.0</c:v>
                </c:pt>
                <c:pt idx="825">
                  <c:v>254.0</c:v>
                </c:pt>
                <c:pt idx="826">
                  <c:v>254.0</c:v>
                </c:pt>
                <c:pt idx="827">
                  <c:v>254.0</c:v>
                </c:pt>
                <c:pt idx="828">
                  <c:v>254.0</c:v>
                </c:pt>
                <c:pt idx="829">
                  <c:v>254.0</c:v>
                </c:pt>
                <c:pt idx="830">
                  <c:v>254.0</c:v>
                </c:pt>
                <c:pt idx="831">
                  <c:v>255.0</c:v>
                </c:pt>
                <c:pt idx="832">
                  <c:v>255.0</c:v>
                </c:pt>
                <c:pt idx="833">
                  <c:v>255.0</c:v>
                </c:pt>
                <c:pt idx="834">
                  <c:v>256.0</c:v>
                </c:pt>
                <c:pt idx="835">
                  <c:v>257.0</c:v>
                </c:pt>
                <c:pt idx="836">
                  <c:v>257.0</c:v>
                </c:pt>
                <c:pt idx="837">
                  <c:v>257.0</c:v>
                </c:pt>
                <c:pt idx="838">
                  <c:v>258.0</c:v>
                </c:pt>
                <c:pt idx="839">
                  <c:v>259.0</c:v>
                </c:pt>
                <c:pt idx="840">
                  <c:v>259.0</c:v>
                </c:pt>
                <c:pt idx="841">
                  <c:v>260.0</c:v>
                </c:pt>
                <c:pt idx="842">
                  <c:v>260.0</c:v>
                </c:pt>
                <c:pt idx="843">
                  <c:v>260.0</c:v>
                </c:pt>
                <c:pt idx="844">
                  <c:v>260.0</c:v>
                </c:pt>
                <c:pt idx="845">
                  <c:v>260.0</c:v>
                </c:pt>
                <c:pt idx="846">
                  <c:v>260.0</c:v>
                </c:pt>
                <c:pt idx="847">
                  <c:v>260.0</c:v>
                </c:pt>
                <c:pt idx="848">
                  <c:v>261.0</c:v>
                </c:pt>
                <c:pt idx="849">
                  <c:v>262.0</c:v>
                </c:pt>
                <c:pt idx="850">
                  <c:v>262.0</c:v>
                </c:pt>
                <c:pt idx="851">
                  <c:v>262.0</c:v>
                </c:pt>
                <c:pt idx="852">
                  <c:v>262.0</c:v>
                </c:pt>
                <c:pt idx="853">
                  <c:v>262.0</c:v>
                </c:pt>
                <c:pt idx="854">
                  <c:v>262.0</c:v>
                </c:pt>
                <c:pt idx="855">
                  <c:v>262.0</c:v>
                </c:pt>
                <c:pt idx="856">
                  <c:v>262.0</c:v>
                </c:pt>
                <c:pt idx="857">
                  <c:v>262.0</c:v>
                </c:pt>
                <c:pt idx="858">
                  <c:v>262.0</c:v>
                </c:pt>
                <c:pt idx="859">
                  <c:v>262.0</c:v>
                </c:pt>
                <c:pt idx="860">
                  <c:v>262.0</c:v>
                </c:pt>
                <c:pt idx="861">
                  <c:v>262.0</c:v>
                </c:pt>
                <c:pt idx="862">
                  <c:v>263.0</c:v>
                </c:pt>
                <c:pt idx="863">
                  <c:v>263.0</c:v>
                </c:pt>
                <c:pt idx="864">
                  <c:v>263.0</c:v>
                </c:pt>
                <c:pt idx="865">
                  <c:v>264.0</c:v>
                </c:pt>
                <c:pt idx="866">
                  <c:v>265.0</c:v>
                </c:pt>
                <c:pt idx="867">
                  <c:v>266.0</c:v>
                </c:pt>
                <c:pt idx="868">
                  <c:v>266.0</c:v>
                </c:pt>
                <c:pt idx="869">
                  <c:v>266.0</c:v>
                </c:pt>
                <c:pt idx="870">
                  <c:v>266.0</c:v>
                </c:pt>
                <c:pt idx="871">
                  <c:v>267.0</c:v>
                </c:pt>
                <c:pt idx="872">
                  <c:v>267.0</c:v>
                </c:pt>
                <c:pt idx="873">
                  <c:v>267.0</c:v>
                </c:pt>
                <c:pt idx="874">
                  <c:v>267.0</c:v>
                </c:pt>
                <c:pt idx="875">
                  <c:v>267.0</c:v>
                </c:pt>
                <c:pt idx="876">
                  <c:v>267.0</c:v>
                </c:pt>
                <c:pt idx="877">
                  <c:v>267.0</c:v>
                </c:pt>
                <c:pt idx="878">
                  <c:v>267.0</c:v>
                </c:pt>
                <c:pt idx="879">
                  <c:v>267.0</c:v>
                </c:pt>
                <c:pt idx="880">
                  <c:v>267.0</c:v>
                </c:pt>
                <c:pt idx="881">
                  <c:v>267.0</c:v>
                </c:pt>
                <c:pt idx="882">
                  <c:v>268.0</c:v>
                </c:pt>
                <c:pt idx="883">
                  <c:v>268.0</c:v>
                </c:pt>
                <c:pt idx="884">
                  <c:v>268.0</c:v>
                </c:pt>
                <c:pt idx="885">
                  <c:v>269.0</c:v>
                </c:pt>
                <c:pt idx="886">
                  <c:v>269.0</c:v>
                </c:pt>
                <c:pt idx="887">
                  <c:v>270.0</c:v>
                </c:pt>
                <c:pt idx="888">
                  <c:v>270.0</c:v>
                </c:pt>
                <c:pt idx="889">
                  <c:v>270.0</c:v>
                </c:pt>
                <c:pt idx="890">
                  <c:v>270.0</c:v>
                </c:pt>
                <c:pt idx="891">
                  <c:v>271.0</c:v>
                </c:pt>
                <c:pt idx="892">
                  <c:v>271.0</c:v>
                </c:pt>
                <c:pt idx="893">
                  <c:v>271.0</c:v>
                </c:pt>
                <c:pt idx="894">
                  <c:v>271.0</c:v>
                </c:pt>
                <c:pt idx="895">
                  <c:v>271.0</c:v>
                </c:pt>
                <c:pt idx="896">
                  <c:v>272.0</c:v>
                </c:pt>
                <c:pt idx="897">
                  <c:v>273.0</c:v>
                </c:pt>
                <c:pt idx="898">
                  <c:v>273.0</c:v>
                </c:pt>
                <c:pt idx="899">
                  <c:v>274.0</c:v>
                </c:pt>
                <c:pt idx="900">
                  <c:v>275.0</c:v>
                </c:pt>
                <c:pt idx="901">
                  <c:v>275.0</c:v>
                </c:pt>
                <c:pt idx="902">
                  <c:v>276.0</c:v>
                </c:pt>
                <c:pt idx="903">
                  <c:v>276.0</c:v>
                </c:pt>
                <c:pt idx="904">
                  <c:v>276.0</c:v>
                </c:pt>
                <c:pt idx="905">
                  <c:v>276.0</c:v>
                </c:pt>
                <c:pt idx="906">
                  <c:v>277.0</c:v>
                </c:pt>
                <c:pt idx="907">
                  <c:v>277.0</c:v>
                </c:pt>
                <c:pt idx="908">
                  <c:v>277.0</c:v>
                </c:pt>
                <c:pt idx="909">
                  <c:v>277.0</c:v>
                </c:pt>
                <c:pt idx="910">
                  <c:v>277.0</c:v>
                </c:pt>
                <c:pt idx="911">
                  <c:v>277.0</c:v>
                </c:pt>
                <c:pt idx="912">
                  <c:v>277.0</c:v>
                </c:pt>
                <c:pt idx="913">
                  <c:v>278.0</c:v>
                </c:pt>
                <c:pt idx="914">
                  <c:v>278.0</c:v>
                </c:pt>
                <c:pt idx="915">
                  <c:v>278.0</c:v>
                </c:pt>
                <c:pt idx="916">
                  <c:v>278.0</c:v>
                </c:pt>
                <c:pt idx="917">
                  <c:v>278.0</c:v>
                </c:pt>
                <c:pt idx="918">
                  <c:v>279.0</c:v>
                </c:pt>
                <c:pt idx="919">
                  <c:v>279.0</c:v>
                </c:pt>
                <c:pt idx="920">
                  <c:v>279.0</c:v>
                </c:pt>
                <c:pt idx="921">
                  <c:v>279.0</c:v>
                </c:pt>
                <c:pt idx="922">
                  <c:v>279.0</c:v>
                </c:pt>
                <c:pt idx="923">
                  <c:v>279.0</c:v>
                </c:pt>
                <c:pt idx="924">
                  <c:v>279.0</c:v>
                </c:pt>
                <c:pt idx="925">
                  <c:v>279.0</c:v>
                </c:pt>
                <c:pt idx="926">
                  <c:v>279.0</c:v>
                </c:pt>
                <c:pt idx="927">
                  <c:v>280.0</c:v>
                </c:pt>
                <c:pt idx="928">
                  <c:v>281.0</c:v>
                </c:pt>
                <c:pt idx="929">
                  <c:v>281.0</c:v>
                </c:pt>
                <c:pt idx="930">
                  <c:v>282.0</c:v>
                </c:pt>
                <c:pt idx="931">
                  <c:v>282.0</c:v>
                </c:pt>
                <c:pt idx="932">
                  <c:v>283.0</c:v>
                </c:pt>
                <c:pt idx="933">
                  <c:v>284.0</c:v>
                </c:pt>
                <c:pt idx="934">
                  <c:v>284.0</c:v>
                </c:pt>
                <c:pt idx="935">
                  <c:v>285.0</c:v>
                </c:pt>
                <c:pt idx="936">
                  <c:v>285.0</c:v>
                </c:pt>
                <c:pt idx="937">
                  <c:v>285.0</c:v>
                </c:pt>
                <c:pt idx="938">
                  <c:v>285.0</c:v>
                </c:pt>
                <c:pt idx="939">
                  <c:v>285.0</c:v>
                </c:pt>
                <c:pt idx="940">
                  <c:v>285.0</c:v>
                </c:pt>
                <c:pt idx="941">
                  <c:v>285.0</c:v>
                </c:pt>
                <c:pt idx="942">
                  <c:v>285.0</c:v>
                </c:pt>
                <c:pt idx="943">
                  <c:v>285.0</c:v>
                </c:pt>
                <c:pt idx="944">
                  <c:v>285.0</c:v>
                </c:pt>
                <c:pt idx="945">
                  <c:v>285.0</c:v>
                </c:pt>
                <c:pt idx="946">
                  <c:v>285.0</c:v>
                </c:pt>
                <c:pt idx="947">
                  <c:v>285.0</c:v>
                </c:pt>
                <c:pt idx="948">
                  <c:v>285.0</c:v>
                </c:pt>
                <c:pt idx="949">
                  <c:v>285.0</c:v>
                </c:pt>
                <c:pt idx="950">
                  <c:v>285.0</c:v>
                </c:pt>
                <c:pt idx="951">
                  <c:v>285.0</c:v>
                </c:pt>
                <c:pt idx="952">
                  <c:v>285.0</c:v>
                </c:pt>
                <c:pt idx="953">
                  <c:v>285.0</c:v>
                </c:pt>
                <c:pt idx="954">
                  <c:v>285.0</c:v>
                </c:pt>
                <c:pt idx="955">
                  <c:v>285.0</c:v>
                </c:pt>
                <c:pt idx="956">
                  <c:v>285.0</c:v>
                </c:pt>
                <c:pt idx="957">
                  <c:v>285.0</c:v>
                </c:pt>
                <c:pt idx="958">
                  <c:v>285.0</c:v>
                </c:pt>
                <c:pt idx="959">
                  <c:v>286.0</c:v>
                </c:pt>
                <c:pt idx="960">
                  <c:v>287.0</c:v>
                </c:pt>
                <c:pt idx="961">
                  <c:v>287.0</c:v>
                </c:pt>
                <c:pt idx="962">
                  <c:v>287.0</c:v>
                </c:pt>
                <c:pt idx="963">
                  <c:v>287.0</c:v>
                </c:pt>
                <c:pt idx="964">
                  <c:v>287.0</c:v>
                </c:pt>
                <c:pt idx="965">
                  <c:v>288.0</c:v>
                </c:pt>
                <c:pt idx="966">
                  <c:v>289.0</c:v>
                </c:pt>
                <c:pt idx="967">
                  <c:v>289.0</c:v>
                </c:pt>
                <c:pt idx="968">
                  <c:v>289.0</c:v>
                </c:pt>
                <c:pt idx="969">
                  <c:v>289.0</c:v>
                </c:pt>
                <c:pt idx="970">
                  <c:v>289.0</c:v>
                </c:pt>
                <c:pt idx="971">
                  <c:v>290.0</c:v>
                </c:pt>
                <c:pt idx="972">
                  <c:v>290.0</c:v>
                </c:pt>
                <c:pt idx="973">
                  <c:v>290.0</c:v>
                </c:pt>
                <c:pt idx="974">
                  <c:v>291.0</c:v>
                </c:pt>
                <c:pt idx="975">
                  <c:v>291.0</c:v>
                </c:pt>
                <c:pt idx="976">
                  <c:v>291.0</c:v>
                </c:pt>
                <c:pt idx="977">
                  <c:v>291.0</c:v>
                </c:pt>
                <c:pt idx="978">
                  <c:v>291.0</c:v>
                </c:pt>
                <c:pt idx="979">
                  <c:v>292.0</c:v>
                </c:pt>
                <c:pt idx="980">
                  <c:v>293.0</c:v>
                </c:pt>
                <c:pt idx="981">
                  <c:v>293.0</c:v>
                </c:pt>
                <c:pt idx="982">
                  <c:v>293.0</c:v>
                </c:pt>
                <c:pt idx="983">
                  <c:v>293.0</c:v>
                </c:pt>
                <c:pt idx="984">
                  <c:v>294.0</c:v>
                </c:pt>
                <c:pt idx="985">
                  <c:v>294.0</c:v>
                </c:pt>
                <c:pt idx="986">
                  <c:v>294.0</c:v>
                </c:pt>
                <c:pt idx="987">
                  <c:v>294.0</c:v>
                </c:pt>
                <c:pt idx="988">
                  <c:v>294.0</c:v>
                </c:pt>
                <c:pt idx="989">
                  <c:v>294.0</c:v>
                </c:pt>
                <c:pt idx="990">
                  <c:v>294.0</c:v>
                </c:pt>
                <c:pt idx="991">
                  <c:v>294.0</c:v>
                </c:pt>
                <c:pt idx="992">
                  <c:v>294.0</c:v>
                </c:pt>
                <c:pt idx="993">
                  <c:v>294.0</c:v>
                </c:pt>
                <c:pt idx="994">
                  <c:v>294.0</c:v>
                </c:pt>
                <c:pt idx="995">
                  <c:v>294.0</c:v>
                </c:pt>
                <c:pt idx="996">
                  <c:v>295.0</c:v>
                </c:pt>
                <c:pt idx="997">
                  <c:v>295.0</c:v>
                </c:pt>
                <c:pt idx="998">
                  <c:v>295.0</c:v>
                </c:pt>
                <c:pt idx="999">
                  <c:v>295.0</c:v>
                </c:pt>
                <c:pt idx="1000">
                  <c:v>296.0</c:v>
                </c:pt>
                <c:pt idx="1001">
                  <c:v>297.0</c:v>
                </c:pt>
                <c:pt idx="1002">
                  <c:v>297.0</c:v>
                </c:pt>
                <c:pt idx="1003">
                  <c:v>298.0</c:v>
                </c:pt>
                <c:pt idx="1004">
                  <c:v>299.0</c:v>
                </c:pt>
                <c:pt idx="1005">
                  <c:v>300.0</c:v>
                </c:pt>
                <c:pt idx="1006">
                  <c:v>300.0</c:v>
                </c:pt>
                <c:pt idx="1007">
                  <c:v>301.0</c:v>
                </c:pt>
                <c:pt idx="1008">
                  <c:v>302.0</c:v>
                </c:pt>
                <c:pt idx="1009">
                  <c:v>302.0</c:v>
                </c:pt>
                <c:pt idx="1010">
                  <c:v>302.0</c:v>
                </c:pt>
                <c:pt idx="1011">
                  <c:v>303.0</c:v>
                </c:pt>
                <c:pt idx="1012">
                  <c:v>303.0</c:v>
                </c:pt>
                <c:pt idx="1013">
                  <c:v>303.0</c:v>
                </c:pt>
                <c:pt idx="1014">
                  <c:v>303.0</c:v>
                </c:pt>
                <c:pt idx="1015">
                  <c:v>303.0</c:v>
                </c:pt>
                <c:pt idx="1016">
                  <c:v>304.0</c:v>
                </c:pt>
                <c:pt idx="1017">
                  <c:v>304.0</c:v>
                </c:pt>
                <c:pt idx="1018">
                  <c:v>305.0</c:v>
                </c:pt>
                <c:pt idx="1019">
                  <c:v>306.0</c:v>
                </c:pt>
                <c:pt idx="1020">
                  <c:v>307.0</c:v>
                </c:pt>
                <c:pt idx="1021">
                  <c:v>308.0</c:v>
                </c:pt>
                <c:pt idx="1022">
                  <c:v>309.0</c:v>
                </c:pt>
                <c:pt idx="1023">
                  <c:v>309.0</c:v>
                </c:pt>
                <c:pt idx="1024">
                  <c:v>309.0</c:v>
                </c:pt>
                <c:pt idx="1025">
                  <c:v>309.0</c:v>
                </c:pt>
                <c:pt idx="1026">
                  <c:v>309.0</c:v>
                </c:pt>
                <c:pt idx="1027">
                  <c:v>309.0</c:v>
                </c:pt>
                <c:pt idx="1028">
                  <c:v>310.0</c:v>
                </c:pt>
                <c:pt idx="1029">
                  <c:v>310.0</c:v>
                </c:pt>
                <c:pt idx="1030">
                  <c:v>310.0</c:v>
                </c:pt>
                <c:pt idx="1031">
                  <c:v>310.0</c:v>
                </c:pt>
                <c:pt idx="1032">
                  <c:v>310.0</c:v>
                </c:pt>
                <c:pt idx="1033">
                  <c:v>310.0</c:v>
                </c:pt>
                <c:pt idx="1034">
                  <c:v>310.0</c:v>
                </c:pt>
                <c:pt idx="1035">
                  <c:v>310.0</c:v>
                </c:pt>
                <c:pt idx="1036">
                  <c:v>310.0</c:v>
                </c:pt>
                <c:pt idx="1037">
                  <c:v>310.0</c:v>
                </c:pt>
                <c:pt idx="1038">
                  <c:v>310.0</c:v>
                </c:pt>
                <c:pt idx="1039">
                  <c:v>310.0</c:v>
                </c:pt>
                <c:pt idx="1040">
                  <c:v>310.0</c:v>
                </c:pt>
                <c:pt idx="1041">
                  <c:v>310.0</c:v>
                </c:pt>
                <c:pt idx="1042">
                  <c:v>311.0</c:v>
                </c:pt>
                <c:pt idx="1043">
                  <c:v>312.0</c:v>
                </c:pt>
                <c:pt idx="1044">
                  <c:v>313.0</c:v>
                </c:pt>
                <c:pt idx="1045">
                  <c:v>313.0</c:v>
                </c:pt>
                <c:pt idx="1046">
                  <c:v>313.0</c:v>
                </c:pt>
                <c:pt idx="1047">
                  <c:v>313.0</c:v>
                </c:pt>
                <c:pt idx="1048">
                  <c:v>313.0</c:v>
                </c:pt>
                <c:pt idx="1049">
                  <c:v>313.0</c:v>
                </c:pt>
                <c:pt idx="1050">
                  <c:v>313.0</c:v>
                </c:pt>
                <c:pt idx="1051">
                  <c:v>313.0</c:v>
                </c:pt>
                <c:pt idx="1052">
                  <c:v>313.0</c:v>
                </c:pt>
                <c:pt idx="1053">
                  <c:v>313.0</c:v>
                </c:pt>
                <c:pt idx="1054">
                  <c:v>313.0</c:v>
                </c:pt>
                <c:pt idx="1055">
                  <c:v>313.0</c:v>
                </c:pt>
                <c:pt idx="1056">
                  <c:v>313.0</c:v>
                </c:pt>
                <c:pt idx="1057">
                  <c:v>313.0</c:v>
                </c:pt>
                <c:pt idx="1058">
                  <c:v>313.0</c:v>
                </c:pt>
                <c:pt idx="1059">
                  <c:v>313.0</c:v>
                </c:pt>
                <c:pt idx="1060">
                  <c:v>313.0</c:v>
                </c:pt>
                <c:pt idx="1061">
                  <c:v>313.0</c:v>
                </c:pt>
                <c:pt idx="1062">
                  <c:v>313.0</c:v>
                </c:pt>
                <c:pt idx="1063">
                  <c:v>313.0</c:v>
                </c:pt>
                <c:pt idx="1064">
                  <c:v>313.0</c:v>
                </c:pt>
                <c:pt idx="1065">
                  <c:v>313.0</c:v>
                </c:pt>
                <c:pt idx="1066">
                  <c:v>313.0</c:v>
                </c:pt>
                <c:pt idx="1067">
                  <c:v>313.0</c:v>
                </c:pt>
                <c:pt idx="1068">
                  <c:v>314.0</c:v>
                </c:pt>
                <c:pt idx="1069">
                  <c:v>315.0</c:v>
                </c:pt>
                <c:pt idx="1070">
                  <c:v>316.0</c:v>
                </c:pt>
                <c:pt idx="1071">
                  <c:v>317.0</c:v>
                </c:pt>
                <c:pt idx="1072">
                  <c:v>318.0</c:v>
                </c:pt>
                <c:pt idx="1073">
                  <c:v>319.0</c:v>
                </c:pt>
                <c:pt idx="1074">
                  <c:v>320.0</c:v>
                </c:pt>
                <c:pt idx="1075">
                  <c:v>320.0</c:v>
                </c:pt>
                <c:pt idx="1076">
                  <c:v>320.0</c:v>
                </c:pt>
                <c:pt idx="1077">
                  <c:v>320.0</c:v>
                </c:pt>
                <c:pt idx="1078">
                  <c:v>321.0</c:v>
                </c:pt>
                <c:pt idx="1079">
                  <c:v>322.0</c:v>
                </c:pt>
                <c:pt idx="1080">
                  <c:v>322.0</c:v>
                </c:pt>
                <c:pt idx="1081">
                  <c:v>322.0</c:v>
                </c:pt>
                <c:pt idx="1082">
                  <c:v>322.0</c:v>
                </c:pt>
                <c:pt idx="1083">
                  <c:v>322.0</c:v>
                </c:pt>
                <c:pt idx="1084">
                  <c:v>323.0</c:v>
                </c:pt>
                <c:pt idx="1085">
                  <c:v>323.0</c:v>
                </c:pt>
                <c:pt idx="1086">
                  <c:v>324.0</c:v>
                </c:pt>
                <c:pt idx="1087">
                  <c:v>325.0</c:v>
                </c:pt>
                <c:pt idx="1088">
                  <c:v>325.0</c:v>
                </c:pt>
                <c:pt idx="1089">
                  <c:v>325.0</c:v>
                </c:pt>
                <c:pt idx="1090">
                  <c:v>325.0</c:v>
                </c:pt>
                <c:pt idx="1091">
                  <c:v>326.0</c:v>
                </c:pt>
                <c:pt idx="1092">
                  <c:v>326.0</c:v>
                </c:pt>
                <c:pt idx="1093">
                  <c:v>326.0</c:v>
                </c:pt>
                <c:pt idx="1094">
                  <c:v>326.0</c:v>
                </c:pt>
                <c:pt idx="1095">
                  <c:v>326.0</c:v>
                </c:pt>
                <c:pt idx="1096">
                  <c:v>326.0</c:v>
                </c:pt>
                <c:pt idx="1097">
                  <c:v>327.0</c:v>
                </c:pt>
                <c:pt idx="1098">
                  <c:v>327.0</c:v>
                </c:pt>
                <c:pt idx="1099">
                  <c:v>327.0</c:v>
                </c:pt>
                <c:pt idx="1100">
                  <c:v>328.0</c:v>
                </c:pt>
                <c:pt idx="1101">
                  <c:v>329.0</c:v>
                </c:pt>
                <c:pt idx="1102">
                  <c:v>329.0</c:v>
                </c:pt>
                <c:pt idx="1103">
                  <c:v>329.0</c:v>
                </c:pt>
                <c:pt idx="1104">
                  <c:v>329.0</c:v>
                </c:pt>
                <c:pt idx="1105">
                  <c:v>330.0</c:v>
                </c:pt>
                <c:pt idx="1106">
                  <c:v>330.0</c:v>
                </c:pt>
                <c:pt idx="1107">
                  <c:v>330.0</c:v>
                </c:pt>
                <c:pt idx="1108">
                  <c:v>331.0</c:v>
                </c:pt>
                <c:pt idx="1109">
                  <c:v>332.0</c:v>
                </c:pt>
                <c:pt idx="1110">
                  <c:v>332.0</c:v>
                </c:pt>
                <c:pt idx="1111">
                  <c:v>332.0</c:v>
                </c:pt>
                <c:pt idx="1112">
                  <c:v>332.0</c:v>
                </c:pt>
                <c:pt idx="1113">
                  <c:v>332.0</c:v>
                </c:pt>
                <c:pt idx="1114">
                  <c:v>332.0</c:v>
                </c:pt>
                <c:pt idx="1115">
                  <c:v>332.0</c:v>
                </c:pt>
                <c:pt idx="1116">
                  <c:v>332.0</c:v>
                </c:pt>
                <c:pt idx="1117">
                  <c:v>332.0</c:v>
                </c:pt>
                <c:pt idx="1118">
                  <c:v>332.0</c:v>
                </c:pt>
                <c:pt idx="1119">
                  <c:v>332.0</c:v>
                </c:pt>
                <c:pt idx="1120">
                  <c:v>332.0</c:v>
                </c:pt>
                <c:pt idx="1121">
                  <c:v>332.0</c:v>
                </c:pt>
                <c:pt idx="1122">
                  <c:v>332.0</c:v>
                </c:pt>
                <c:pt idx="1123">
                  <c:v>332.0</c:v>
                </c:pt>
                <c:pt idx="1124">
                  <c:v>332.0</c:v>
                </c:pt>
                <c:pt idx="1125">
                  <c:v>332.0</c:v>
                </c:pt>
                <c:pt idx="1126">
                  <c:v>333.0</c:v>
                </c:pt>
                <c:pt idx="1127">
                  <c:v>333.0</c:v>
                </c:pt>
                <c:pt idx="1128">
                  <c:v>334.0</c:v>
                </c:pt>
                <c:pt idx="1129">
                  <c:v>334.0</c:v>
                </c:pt>
                <c:pt idx="1130">
                  <c:v>334.0</c:v>
                </c:pt>
                <c:pt idx="1131">
                  <c:v>334.0</c:v>
                </c:pt>
                <c:pt idx="1132">
                  <c:v>334.0</c:v>
                </c:pt>
                <c:pt idx="1133">
                  <c:v>334.0</c:v>
                </c:pt>
                <c:pt idx="1134">
                  <c:v>334.0</c:v>
                </c:pt>
                <c:pt idx="1135">
                  <c:v>334.0</c:v>
                </c:pt>
                <c:pt idx="1136">
                  <c:v>334.0</c:v>
                </c:pt>
                <c:pt idx="1137">
                  <c:v>334.0</c:v>
                </c:pt>
                <c:pt idx="1138">
                  <c:v>334.0</c:v>
                </c:pt>
                <c:pt idx="1139">
                  <c:v>334.0</c:v>
                </c:pt>
                <c:pt idx="1140">
                  <c:v>334.0</c:v>
                </c:pt>
                <c:pt idx="1141">
                  <c:v>334.0</c:v>
                </c:pt>
                <c:pt idx="1142">
                  <c:v>334.0</c:v>
                </c:pt>
                <c:pt idx="1143">
                  <c:v>334.0</c:v>
                </c:pt>
                <c:pt idx="1144">
                  <c:v>334.0</c:v>
                </c:pt>
                <c:pt idx="1145">
                  <c:v>334.0</c:v>
                </c:pt>
                <c:pt idx="1146">
                  <c:v>334.0</c:v>
                </c:pt>
                <c:pt idx="1147">
                  <c:v>334.0</c:v>
                </c:pt>
                <c:pt idx="1148">
                  <c:v>334.0</c:v>
                </c:pt>
                <c:pt idx="1149">
                  <c:v>335.0</c:v>
                </c:pt>
                <c:pt idx="1150">
                  <c:v>335.0</c:v>
                </c:pt>
                <c:pt idx="1151">
                  <c:v>335.0</c:v>
                </c:pt>
                <c:pt idx="1152">
                  <c:v>336.0</c:v>
                </c:pt>
                <c:pt idx="1153">
                  <c:v>336.0</c:v>
                </c:pt>
                <c:pt idx="1154">
                  <c:v>336.0</c:v>
                </c:pt>
                <c:pt idx="1155">
                  <c:v>336.0</c:v>
                </c:pt>
                <c:pt idx="1156">
                  <c:v>336.0</c:v>
                </c:pt>
                <c:pt idx="1157">
                  <c:v>336.0</c:v>
                </c:pt>
                <c:pt idx="1158">
                  <c:v>336.0</c:v>
                </c:pt>
                <c:pt idx="1159">
                  <c:v>336.0</c:v>
                </c:pt>
                <c:pt idx="1160">
                  <c:v>336.0</c:v>
                </c:pt>
                <c:pt idx="1161">
                  <c:v>336.0</c:v>
                </c:pt>
                <c:pt idx="1162">
                  <c:v>336.0</c:v>
                </c:pt>
                <c:pt idx="1163">
                  <c:v>336.0</c:v>
                </c:pt>
                <c:pt idx="1164">
                  <c:v>336.0</c:v>
                </c:pt>
                <c:pt idx="1165">
                  <c:v>336.0</c:v>
                </c:pt>
                <c:pt idx="1166">
                  <c:v>336.0</c:v>
                </c:pt>
                <c:pt idx="1167">
                  <c:v>337.0</c:v>
                </c:pt>
                <c:pt idx="1168">
                  <c:v>338.0</c:v>
                </c:pt>
                <c:pt idx="1169">
                  <c:v>339.0</c:v>
                </c:pt>
                <c:pt idx="1170">
                  <c:v>339.0</c:v>
                </c:pt>
                <c:pt idx="1171">
                  <c:v>339.0</c:v>
                </c:pt>
                <c:pt idx="1172">
                  <c:v>339.0</c:v>
                </c:pt>
                <c:pt idx="1173">
                  <c:v>339.0</c:v>
                </c:pt>
                <c:pt idx="1174">
                  <c:v>339.0</c:v>
                </c:pt>
                <c:pt idx="1175">
                  <c:v>339.0</c:v>
                </c:pt>
                <c:pt idx="1176">
                  <c:v>339.0</c:v>
                </c:pt>
                <c:pt idx="1177">
                  <c:v>339.0</c:v>
                </c:pt>
                <c:pt idx="1178">
                  <c:v>339.0</c:v>
                </c:pt>
                <c:pt idx="1179">
                  <c:v>339.0</c:v>
                </c:pt>
                <c:pt idx="1180">
                  <c:v>339.0</c:v>
                </c:pt>
                <c:pt idx="1181">
                  <c:v>340.0</c:v>
                </c:pt>
                <c:pt idx="1182">
                  <c:v>340.0</c:v>
                </c:pt>
                <c:pt idx="1183">
                  <c:v>340.0</c:v>
                </c:pt>
                <c:pt idx="1184">
                  <c:v>341.0</c:v>
                </c:pt>
                <c:pt idx="1185">
                  <c:v>342.0</c:v>
                </c:pt>
                <c:pt idx="1186">
                  <c:v>343.0</c:v>
                </c:pt>
                <c:pt idx="1187">
                  <c:v>343.0</c:v>
                </c:pt>
                <c:pt idx="1188">
                  <c:v>343.0</c:v>
                </c:pt>
                <c:pt idx="1189">
                  <c:v>343.0</c:v>
                </c:pt>
                <c:pt idx="1190">
                  <c:v>344.0</c:v>
                </c:pt>
                <c:pt idx="1191">
                  <c:v>344.0</c:v>
                </c:pt>
                <c:pt idx="1192">
                  <c:v>345.0</c:v>
                </c:pt>
                <c:pt idx="1193">
                  <c:v>345.0</c:v>
                </c:pt>
                <c:pt idx="1194">
                  <c:v>345.0</c:v>
                </c:pt>
                <c:pt idx="1195">
                  <c:v>345.0</c:v>
                </c:pt>
                <c:pt idx="1196">
                  <c:v>345.0</c:v>
                </c:pt>
                <c:pt idx="1197">
                  <c:v>345.0</c:v>
                </c:pt>
                <c:pt idx="1198">
                  <c:v>345.0</c:v>
                </c:pt>
                <c:pt idx="1199">
                  <c:v>345.0</c:v>
                </c:pt>
                <c:pt idx="1200">
                  <c:v>345.0</c:v>
                </c:pt>
                <c:pt idx="1201">
                  <c:v>345.0</c:v>
                </c:pt>
                <c:pt idx="1202">
                  <c:v>345.0</c:v>
                </c:pt>
                <c:pt idx="1203">
                  <c:v>346.0</c:v>
                </c:pt>
                <c:pt idx="1204">
                  <c:v>346.0</c:v>
                </c:pt>
                <c:pt idx="1205">
                  <c:v>346.0</c:v>
                </c:pt>
                <c:pt idx="1206">
                  <c:v>347.0</c:v>
                </c:pt>
                <c:pt idx="1207">
                  <c:v>348.0</c:v>
                </c:pt>
                <c:pt idx="1208">
                  <c:v>348.0</c:v>
                </c:pt>
                <c:pt idx="1209">
                  <c:v>348.0</c:v>
                </c:pt>
                <c:pt idx="1210">
                  <c:v>348.0</c:v>
                </c:pt>
                <c:pt idx="1211">
                  <c:v>348.0</c:v>
                </c:pt>
                <c:pt idx="1212">
                  <c:v>348.0</c:v>
                </c:pt>
                <c:pt idx="1213">
                  <c:v>348.0</c:v>
                </c:pt>
                <c:pt idx="1214">
                  <c:v>349.0</c:v>
                </c:pt>
                <c:pt idx="1215">
                  <c:v>349.0</c:v>
                </c:pt>
                <c:pt idx="1216">
                  <c:v>349.0</c:v>
                </c:pt>
                <c:pt idx="1217">
                  <c:v>349.0</c:v>
                </c:pt>
                <c:pt idx="1218">
                  <c:v>349.0</c:v>
                </c:pt>
                <c:pt idx="1219">
                  <c:v>349.0</c:v>
                </c:pt>
                <c:pt idx="1220">
                  <c:v>349.0</c:v>
                </c:pt>
                <c:pt idx="1221">
                  <c:v>349.0</c:v>
                </c:pt>
                <c:pt idx="1222">
                  <c:v>349.0</c:v>
                </c:pt>
                <c:pt idx="1223">
                  <c:v>350.0</c:v>
                </c:pt>
                <c:pt idx="1224">
                  <c:v>350.0</c:v>
                </c:pt>
                <c:pt idx="1225">
                  <c:v>351.0</c:v>
                </c:pt>
                <c:pt idx="1226">
                  <c:v>352.0</c:v>
                </c:pt>
                <c:pt idx="1227">
                  <c:v>352.0</c:v>
                </c:pt>
                <c:pt idx="1228">
                  <c:v>352.0</c:v>
                </c:pt>
                <c:pt idx="1229">
                  <c:v>352.0</c:v>
                </c:pt>
                <c:pt idx="1230">
                  <c:v>352.0</c:v>
                </c:pt>
                <c:pt idx="1231">
                  <c:v>352.0</c:v>
                </c:pt>
                <c:pt idx="1232">
                  <c:v>353.0</c:v>
                </c:pt>
                <c:pt idx="1233">
                  <c:v>353.0</c:v>
                </c:pt>
                <c:pt idx="1234">
                  <c:v>353.0</c:v>
                </c:pt>
                <c:pt idx="1235">
                  <c:v>354.0</c:v>
                </c:pt>
                <c:pt idx="1236">
                  <c:v>354.0</c:v>
                </c:pt>
                <c:pt idx="1237">
                  <c:v>354.0</c:v>
                </c:pt>
                <c:pt idx="1238">
                  <c:v>354.0</c:v>
                </c:pt>
                <c:pt idx="1239">
                  <c:v>354.0</c:v>
                </c:pt>
                <c:pt idx="1240">
                  <c:v>354.0</c:v>
                </c:pt>
                <c:pt idx="1241">
                  <c:v>354.0</c:v>
                </c:pt>
                <c:pt idx="1242">
                  <c:v>354.0</c:v>
                </c:pt>
                <c:pt idx="1243">
                  <c:v>354.0</c:v>
                </c:pt>
                <c:pt idx="1244">
                  <c:v>354.0</c:v>
                </c:pt>
                <c:pt idx="1245">
                  <c:v>354.0</c:v>
                </c:pt>
                <c:pt idx="1246">
                  <c:v>354.0</c:v>
                </c:pt>
                <c:pt idx="1247">
                  <c:v>355.0</c:v>
                </c:pt>
                <c:pt idx="1248">
                  <c:v>356.0</c:v>
                </c:pt>
                <c:pt idx="1249">
                  <c:v>357.0</c:v>
                </c:pt>
                <c:pt idx="1250">
                  <c:v>357.0</c:v>
                </c:pt>
                <c:pt idx="1251">
                  <c:v>358.0</c:v>
                </c:pt>
                <c:pt idx="1252">
                  <c:v>358.0</c:v>
                </c:pt>
                <c:pt idx="1253">
                  <c:v>358.0</c:v>
                </c:pt>
                <c:pt idx="1254">
                  <c:v>358.0</c:v>
                </c:pt>
                <c:pt idx="1255">
                  <c:v>359.0</c:v>
                </c:pt>
                <c:pt idx="1256">
                  <c:v>360.0</c:v>
                </c:pt>
                <c:pt idx="1257">
                  <c:v>360.0</c:v>
                </c:pt>
                <c:pt idx="1258">
                  <c:v>361.0</c:v>
                </c:pt>
                <c:pt idx="1259">
                  <c:v>361.0</c:v>
                </c:pt>
                <c:pt idx="1260">
                  <c:v>361.0</c:v>
                </c:pt>
                <c:pt idx="1261">
                  <c:v>361.0</c:v>
                </c:pt>
                <c:pt idx="1262">
                  <c:v>361.0</c:v>
                </c:pt>
                <c:pt idx="1263">
                  <c:v>362.0</c:v>
                </c:pt>
                <c:pt idx="1264">
                  <c:v>362.0</c:v>
                </c:pt>
                <c:pt idx="1265">
                  <c:v>362.0</c:v>
                </c:pt>
                <c:pt idx="1266">
                  <c:v>363.0</c:v>
                </c:pt>
                <c:pt idx="1267">
                  <c:v>363.0</c:v>
                </c:pt>
                <c:pt idx="1268">
                  <c:v>364.0</c:v>
                </c:pt>
                <c:pt idx="1269">
                  <c:v>364.0</c:v>
                </c:pt>
                <c:pt idx="1270">
                  <c:v>364.0</c:v>
                </c:pt>
                <c:pt idx="1271">
                  <c:v>365.0</c:v>
                </c:pt>
                <c:pt idx="1272">
                  <c:v>365.0</c:v>
                </c:pt>
                <c:pt idx="1273">
                  <c:v>366.0</c:v>
                </c:pt>
                <c:pt idx="1274">
                  <c:v>367.0</c:v>
                </c:pt>
                <c:pt idx="1275">
                  <c:v>367.0</c:v>
                </c:pt>
                <c:pt idx="1276">
                  <c:v>367.0</c:v>
                </c:pt>
                <c:pt idx="1277">
                  <c:v>367.0</c:v>
                </c:pt>
                <c:pt idx="1278">
                  <c:v>367.0</c:v>
                </c:pt>
                <c:pt idx="1279">
                  <c:v>367.0</c:v>
                </c:pt>
                <c:pt idx="1280">
                  <c:v>368.0</c:v>
                </c:pt>
                <c:pt idx="1281">
                  <c:v>368.0</c:v>
                </c:pt>
                <c:pt idx="1282">
                  <c:v>368.0</c:v>
                </c:pt>
                <c:pt idx="1283">
                  <c:v>368.0</c:v>
                </c:pt>
                <c:pt idx="1284">
                  <c:v>368.0</c:v>
                </c:pt>
                <c:pt idx="1285">
                  <c:v>368.0</c:v>
                </c:pt>
                <c:pt idx="1286">
                  <c:v>368.0</c:v>
                </c:pt>
                <c:pt idx="1287">
                  <c:v>368.0</c:v>
                </c:pt>
                <c:pt idx="1288">
                  <c:v>368.0</c:v>
                </c:pt>
                <c:pt idx="1289">
                  <c:v>368.0</c:v>
                </c:pt>
                <c:pt idx="1290">
                  <c:v>368.0</c:v>
                </c:pt>
                <c:pt idx="1291">
                  <c:v>368.0</c:v>
                </c:pt>
                <c:pt idx="1292">
                  <c:v>368.0</c:v>
                </c:pt>
                <c:pt idx="1293">
                  <c:v>368.0</c:v>
                </c:pt>
                <c:pt idx="1294">
                  <c:v>368.0</c:v>
                </c:pt>
                <c:pt idx="1295">
                  <c:v>369.0</c:v>
                </c:pt>
                <c:pt idx="1296">
                  <c:v>370.0</c:v>
                </c:pt>
                <c:pt idx="1297">
                  <c:v>371.0</c:v>
                </c:pt>
                <c:pt idx="1298">
                  <c:v>372.0</c:v>
                </c:pt>
                <c:pt idx="1299">
                  <c:v>373.0</c:v>
                </c:pt>
                <c:pt idx="1300">
                  <c:v>373.0</c:v>
                </c:pt>
                <c:pt idx="1301">
                  <c:v>374.0</c:v>
                </c:pt>
                <c:pt idx="1302">
                  <c:v>375.0</c:v>
                </c:pt>
                <c:pt idx="1303">
                  <c:v>375.0</c:v>
                </c:pt>
                <c:pt idx="1304">
                  <c:v>376.0</c:v>
                </c:pt>
                <c:pt idx="1305">
                  <c:v>377.0</c:v>
                </c:pt>
                <c:pt idx="1306">
                  <c:v>378.0</c:v>
                </c:pt>
                <c:pt idx="1307">
                  <c:v>378.0</c:v>
                </c:pt>
                <c:pt idx="1308">
                  <c:v>378.0</c:v>
                </c:pt>
                <c:pt idx="1309">
                  <c:v>378.0</c:v>
                </c:pt>
                <c:pt idx="1310">
                  <c:v>378.0</c:v>
                </c:pt>
                <c:pt idx="1311">
                  <c:v>378.0</c:v>
                </c:pt>
                <c:pt idx="1312">
                  <c:v>378.0</c:v>
                </c:pt>
                <c:pt idx="1313">
                  <c:v>378.0</c:v>
                </c:pt>
                <c:pt idx="1314">
                  <c:v>378.0</c:v>
                </c:pt>
                <c:pt idx="1315">
                  <c:v>378.0</c:v>
                </c:pt>
                <c:pt idx="1316">
                  <c:v>379.0</c:v>
                </c:pt>
                <c:pt idx="1317">
                  <c:v>379.0</c:v>
                </c:pt>
                <c:pt idx="1318">
                  <c:v>380.0</c:v>
                </c:pt>
                <c:pt idx="1319">
                  <c:v>381.0</c:v>
                </c:pt>
                <c:pt idx="1320">
                  <c:v>381.0</c:v>
                </c:pt>
                <c:pt idx="1321">
                  <c:v>382.0</c:v>
                </c:pt>
                <c:pt idx="1322">
                  <c:v>383.0</c:v>
                </c:pt>
                <c:pt idx="1323">
                  <c:v>384.0</c:v>
                </c:pt>
                <c:pt idx="1324">
                  <c:v>385.0</c:v>
                </c:pt>
                <c:pt idx="1325">
                  <c:v>386.0</c:v>
                </c:pt>
                <c:pt idx="1326">
                  <c:v>387.0</c:v>
                </c:pt>
                <c:pt idx="1327">
                  <c:v>388.0</c:v>
                </c:pt>
                <c:pt idx="1328">
                  <c:v>389.0</c:v>
                </c:pt>
                <c:pt idx="1329">
                  <c:v>390.0</c:v>
                </c:pt>
                <c:pt idx="1330">
                  <c:v>391.0</c:v>
                </c:pt>
                <c:pt idx="1331">
                  <c:v>391.0</c:v>
                </c:pt>
                <c:pt idx="1332">
                  <c:v>392.0</c:v>
                </c:pt>
                <c:pt idx="1333">
                  <c:v>392.0</c:v>
                </c:pt>
                <c:pt idx="1334">
                  <c:v>392.0</c:v>
                </c:pt>
                <c:pt idx="1335">
                  <c:v>392.0</c:v>
                </c:pt>
                <c:pt idx="1336">
                  <c:v>392.0</c:v>
                </c:pt>
                <c:pt idx="1337">
                  <c:v>393.0</c:v>
                </c:pt>
                <c:pt idx="1338">
                  <c:v>393.0</c:v>
                </c:pt>
                <c:pt idx="1339">
                  <c:v>393.0</c:v>
                </c:pt>
                <c:pt idx="1340">
                  <c:v>393.0</c:v>
                </c:pt>
                <c:pt idx="1341">
                  <c:v>394.0</c:v>
                </c:pt>
                <c:pt idx="1342">
                  <c:v>395.0</c:v>
                </c:pt>
                <c:pt idx="1343">
                  <c:v>396.0</c:v>
                </c:pt>
                <c:pt idx="1344">
                  <c:v>396.0</c:v>
                </c:pt>
                <c:pt idx="1345">
                  <c:v>396.0</c:v>
                </c:pt>
                <c:pt idx="1346">
                  <c:v>396.0</c:v>
                </c:pt>
                <c:pt idx="1347">
                  <c:v>397.0</c:v>
                </c:pt>
                <c:pt idx="1348">
                  <c:v>398.0</c:v>
                </c:pt>
                <c:pt idx="1349">
                  <c:v>398.0</c:v>
                </c:pt>
                <c:pt idx="1350">
                  <c:v>398.0</c:v>
                </c:pt>
                <c:pt idx="1351">
                  <c:v>399.0</c:v>
                </c:pt>
                <c:pt idx="1352">
                  <c:v>400.0</c:v>
                </c:pt>
                <c:pt idx="1353">
                  <c:v>401.0</c:v>
                </c:pt>
                <c:pt idx="1354">
                  <c:v>401.0</c:v>
                </c:pt>
                <c:pt idx="1355">
                  <c:v>401.0</c:v>
                </c:pt>
                <c:pt idx="1356">
                  <c:v>401.0</c:v>
                </c:pt>
                <c:pt idx="1357">
                  <c:v>401.0</c:v>
                </c:pt>
                <c:pt idx="1358">
                  <c:v>401.0</c:v>
                </c:pt>
                <c:pt idx="1359">
                  <c:v>401.0</c:v>
                </c:pt>
                <c:pt idx="1360">
                  <c:v>401.0</c:v>
                </c:pt>
                <c:pt idx="1361">
                  <c:v>401.0</c:v>
                </c:pt>
                <c:pt idx="1362">
                  <c:v>401.0</c:v>
                </c:pt>
                <c:pt idx="1363">
                  <c:v>401.0</c:v>
                </c:pt>
                <c:pt idx="1364">
                  <c:v>401.0</c:v>
                </c:pt>
                <c:pt idx="1365">
                  <c:v>401.0</c:v>
                </c:pt>
                <c:pt idx="1366">
                  <c:v>401.0</c:v>
                </c:pt>
                <c:pt idx="1367">
                  <c:v>402.0</c:v>
                </c:pt>
                <c:pt idx="1368">
                  <c:v>403.0</c:v>
                </c:pt>
                <c:pt idx="1369">
                  <c:v>403.0</c:v>
                </c:pt>
                <c:pt idx="1370">
                  <c:v>403.0</c:v>
                </c:pt>
                <c:pt idx="1371">
                  <c:v>404.0</c:v>
                </c:pt>
                <c:pt idx="1372">
                  <c:v>404.0</c:v>
                </c:pt>
                <c:pt idx="1373">
                  <c:v>404.0</c:v>
                </c:pt>
                <c:pt idx="1374">
                  <c:v>404.0</c:v>
                </c:pt>
                <c:pt idx="1375">
                  <c:v>404.0</c:v>
                </c:pt>
                <c:pt idx="1376">
                  <c:v>404.0</c:v>
                </c:pt>
                <c:pt idx="1377">
                  <c:v>405.0</c:v>
                </c:pt>
                <c:pt idx="1378">
                  <c:v>405.0</c:v>
                </c:pt>
                <c:pt idx="1379">
                  <c:v>405.0</c:v>
                </c:pt>
                <c:pt idx="1380">
                  <c:v>405.0</c:v>
                </c:pt>
                <c:pt idx="1381">
                  <c:v>405.0</c:v>
                </c:pt>
                <c:pt idx="1382">
                  <c:v>405.0</c:v>
                </c:pt>
                <c:pt idx="1383">
                  <c:v>405.0</c:v>
                </c:pt>
                <c:pt idx="1384">
                  <c:v>405.0</c:v>
                </c:pt>
                <c:pt idx="1385">
                  <c:v>406.0</c:v>
                </c:pt>
                <c:pt idx="1386">
                  <c:v>406.0</c:v>
                </c:pt>
                <c:pt idx="1387">
                  <c:v>406.0</c:v>
                </c:pt>
                <c:pt idx="1388">
                  <c:v>406.0</c:v>
                </c:pt>
                <c:pt idx="1389">
                  <c:v>406.0</c:v>
                </c:pt>
                <c:pt idx="1390">
                  <c:v>406.0</c:v>
                </c:pt>
                <c:pt idx="1391">
                  <c:v>406.0</c:v>
                </c:pt>
                <c:pt idx="1392">
                  <c:v>407.0</c:v>
                </c:pt>
                <c:pt idx="1393">
                  <c:v>407.0</c:v>
                </c:pt>
                <c:pt idx="1394">
                  <c:v>407.0</c:v>
                </c:pt>
                <c:pt idx="1395">
                  <c:v>407.0</c:v>
                </c:pt>
                <c:pt idx="1396">
                  <c:v>408.0</c:v>
                </c:pt>
                <c:pt idx="1397">
                  <c:v>408.0</c:v>
                </c:pt>
                <c:pt idx="1398">
                  <c:v>408.0</c:v>
                </c:pt>
                <c:pt idx="1399">
                  <c:v>408.0</c:v>
                </c:pt>
                <c:pt idx="1400">
                  <c:v>408.0</c:v>
                </c:pt>
                <c:pt idx="1401">
                  <c:v>409.0</c:v>
                </c:pt>
                <c:pt idx="1402">
                  <c:v>409.0</c:v>
                </c:pt>
                <c:pt idx="1403">
                  <c:v>410.0</c:v>
                </c:pt>
                <c:pt idx="1404">
                  <c:v>410.0</c:v>
                </c:pt>
                <c:pt idx="1405">
                  <c:v>411.0</c:v>
                </c:pt>
                <c:pt idx="1406">
                  <c:v>412.0</c:v>
                </c:pt>
                <c:pt idx="1407">
                  <c:v>412.0</c:v>
                </c:pt>
                <c:pt idx="1408">
                  <c:v>413.0</c:v>
                </c:pt>
                <c:pt idx="1409">
                  <c:v>413.0</c:v>
                </c:pt>
                <c:pt idx="1410">
                  <c:v>414.0</c:v>
                </c:pt>
                <c:pt idx="1411">
                  <c:v>414.0</c:v>
                </c:pt>
                <c:pt idx="1412">
                  <c:v>415.0</c:v>
                </c:pt>
                <c:pt idx="1413">
                  <c:v>415.0</c:v>
                </c:pt>
                <c:pt idx="1414">
                  <c:v>415.0</c:v>
                </c:pt>
                <c:pt idx="1415">
                  <c:v>415.0</c:v>
                </c:pt>
                <c:pt idx="1416">
                  <c:v>416.0</c:v>
                </c:pt>
                <c:pt idx="1417">
                  <c:v>416.0</c:v>
                </c:pt>
                <c:pt idx="1418">
                  <c:v>417.0</c:v>
                </c:pt>
                <c:pt idx="1419">
                  <c:v>418.0</c:v>
                </c:pt>
                <c:pt idx="1420">
                  <c:v>418.0</c:v>
                </c:pt>
                <c:pt idx="1421">
                  <c:v>419.0</c:v>
                </c:pt>
                <c:pt idx="1422">
                  <c:v>419.0</c:v>
                </c:pt>
                <c:pt idx="1423">
                  <c:v>419.0</c:v>
                </c:pt>
                <c:pt idx="1424">
                  <c:v>420.0</c:v>
                </c:pt>
                <c:pt idx="1425">
                  <c:v>420.0</c:v>
                </c:pt>
                <c:pt idx="1426">
                  <c:v>420.0</c:v>
                </c:pt>
                <c:pt idx="1427">
                  <c:v>421.0</c:v>
                </c:pt>
                <c:pt idx="1428">
                  <c:v>422.0</c:v>
                </c:pt>
                <c:pt idx="1429">
                  <c:v>422.0</c:v>
                </c:pt>
                <c:pt idx="1430">
                  <c:v>422.0</c:v>
                </c:pt>
                <c:pt idx="1431">
                  <c:v>422.0</c:v>
                </c:pt>
                <c:pt idx="1432">
                  <c:v>422.0</c:v>
                </c:pt>
                <c:pt idx="1433">
                  <c:v>422.0</c:v>
                </c:pt>
                <c:pt idx="1434">
                  <c:v>422.0</c:v>
                </c:pt>
                <c:pt idx="1435">
                  <c:v>422.0</c:v>
                </c:pt>
                <c:pt idx="1436">
                  <c:v>422.0</c:v>
                </c:pt>
                <c:pt idx="1437">
                  <c:v>422.0</c:v>
                </c:pt>
                <c:pt idx="1438">
                  <c:v>422.0</c:v>
                </c:pt>
                <c:pt idx="1439">
                  <c:v>423.0</c:v>
                </c:pt>
                <c:pt idx="1440">
                  <c:v>424.0</c:v>
                </c:pt>
                <c:pt idx="1441">
                  <c:v>425.0</c:v>
                </c:pt>
                <c:pt idx="1442">
                  <c:v>425.0</c:v>
                </c:pt>
                <c:pt idx="1443">
                  <c:v>426.0</c:v>
                </c:pt>
                <c:pt idx="1444">
                  <c:v>426.0</c:v>
                </c:pt>
                <c:pt idx="1445">
                  <c:v>426.0</c:v>
                </c:pt>
                <c:pt idx="1446">
                  <c:v>426.0</c:v>
                </c:pt>
                <c:pt idx="1447">
                  <c:v>427.0</c:v>
                </c:pt>
                <c:pt idx="1448">
                  <c:v>428.0</c:v>
                </c:pt>
                <c:pt idx="1449">
                  <c:v>428.0</c:v>
                </c:pt>
                <c:pt idx="1450">
                  <c:v>428.0</c:v>
                </c:pt>
                <c:pt idx="1451">
                  <c:v>428.0</c:v>
                </c:pt>
                <c:pt idx="1452">
                  <c:v>429.0</c:v>
                </c:pt>
                <c:pt idx="1453">
                  <c:v>429.0</c:v>
                </c:pt>
                <c:pt idx="1454">
                  <c:v>429.0</c:v>
                </c:pt>
                <c:pt idx="1455">
                  <c:v>429.0</c:v>
                </c:pt>
                <c:pt idx="1456">
                  <c:v>430.0</c:v>
                </c:pt>
                <c:pt idx="1457">
                  <c:v>430.0</c:v>
                </c:pt>
                <c:pt idx="1458">
                  <c:v>430.0</c:v>
                </c:pt>
                <c:pt idx="1459">
                  <c:v>430.0</c:v>
                </c:pt>
                <c:pt idx="1460">
                  <c:v>430.0</c:v>
                </c:pt>
                <c:pt idx="1461">
                  <c:v>430.0</c:v>
                </c:pt>
                <c:pt idx="1462">
                  <c:v>430.0</c:v>
                </c:pt>
                <c:pt idx="1463">
                  <c:v>431.0</c:v>
                </c:pt>
                <c:pt idx="1464">
                  <c:v>431.0</c:v>
                </c:pt>
                <c:pt idx="1465">
                  <c:v>432.0</c:v>
                </c:pt>
                <c:pt idx="1466">
                  <c:v>432.0</c:v>
                </c:pt>
                <c:pt idx="1467">
                  <c:v>433.0</c:v>
                </c:pt>
                <c:pt idx="1468">
                  <c:v>433.0</c:v>
                </c:pt>
                <c:pt idx="1469">
                  <c:v>433.0</c:v>
                </c:pt>
                <c:pt idx="1470">
                  <c:v>434.0</c:v>
                </c:pt>
                <c:pt idx="1471">
                  <c:v>434.0</c:v>
                </c:pt>
                <c:pt idx="1472">
                  <c:v>434.0</c:v>
                </c:pt>
                <c:pt idx="1473">
                  <c:v>434.0</c:v>
                </c:pt>
                <c:pt idx="1474">
                  <c:v>434.0</c:v>
                </c:pt>
                <c:pt idx="1475">
                  <c:v>434.0</c:v>
                </c:pt>
                <c:pt idx="1476">
                  <c:v>435.0</c:v>
                </c:pt>
                <c:pt idx="1477">
                  <c:v>436.0</c:v>
                </c:pt>
                <c:pt idx="1478">
                  <c:v>437.0</c:v>
                </c:pt>
                <c:pt idx="1479">
                  <c:v>438.0</c:v>
                </c:pt>
                <c:pt idx="1480">
                  <c:v>439.0</c:v>
                </c:pt>
                <c:pt idx="1481">
                  <c:v>440.0</c:v>
                </c:pt>
                <c:pt idx="1482">
                  <c:v>440.0</c:v>
                </c:pt>
                <c:pt idx="1483">
                  <c:v>440.0</c:v>
                </c:pt>
                <c:pt idx="1484">
                  <c:v>440.0</c:v>
                </c:pt>
                <c:pt idx="1485">
                  <c:v>440.0</c:v>
                </c:pt>
                <c:pt idx="1486">
                  <c:v>441.0</c:v>
                </c:pt>
                <c:pt idx="1487">
                  <c:v>442.0</c:v>
                </c:pt>
                <c:pt idx="1488">
                  <c:v>443.0</c:v>
                </c:pt>
                <c:pt idx="1489">
                  <c:v>444.0</c:v>
                </c:pt>
                <c:pt idx="1490">
                  <c:v>445.0</c:v>
                </c:pt>
                <c:pt idx="1491">
                  <c:v>446.0</c:v>
                </c:pt>
                <c:pt idx="1492">
                  <c:v>446.0</c:v>
                </c:pt>
                <c:pt idx="1493">
                  <c:v>446.0</c:v>
                </c:pt>
                <c:pt idx="1494">
                  <c:v>446.0</c:v>
                </c:pt>
                <c:pt idx="1495">
                  <c:v>447.0</c:v>
                </c:pt>
                <c:pt idx="1496">
                  <c:v>447.0</c:v>
                </c:pt>
                <c:pt idx="1497">
                  <c:v>448.0</c:v>
                </c:pt>
                <c:pt idx="1498">
                  <c:v>449.0</c:v>
                </c:pt>
                <c:pt idx="1499">
                  <c:v>449.0</c:v>
                </c:pt>
                <c:pt idx="1500">
                  <c:v>449.0</c:v>
                </c:pt>
                <c:pt idx="1501">
                  <c:v>449.0</c:v>
                </c:pt>
                <c:pt idx="1502">
                  <c:v>449.0</c:v>
                </c:pt>
                <c:pt idx="1503">
                  <c:v>450.0</c:v>
                </c:pt>
                <c:pt idx="1504">
                  <c:v>451.0</c:v>
                </c:pt>
                <c:pt idx="1505">
                  <c:v>451.0</c:v>
                </c:pt>
                <c:pt idx="1506">
                  <c:v>451.0</c:v>
                </c:pt>
                <c:pt idx="1507">
                  <c:v>451.0</c:v>
                </c:pt>
                <c:pt idx="1508">
                  <c:v>451.0</c:v>
                </c:pt>
                <c:pt idx="1509">
                  <c:v>451.0</c:v>
                </c:pt>
                <c:pt idx="1510">
                  <c:v>451.0</c:v>
                </c:pt>
                <c:pt idx="1511">
                  <c:v>452.0</c:v>
                </c:pt>
                <c:pt idx="1512">
                  <c:v>452.0</c:v>
                </c:pt>
                <c:pt idx="1513">
                  <c:v>452.0</c:v>
                </c:pt>
                <c:pt idx="1514">
                  <c:v>452.0</c:v>
                </c:pt>
                <c:pt idx="1515">
                  <c:v>452.0</c:v>
                </c:pt>
                <c:pt idx="1516">
                  <c:v>453.0</c:v>
                </c:pt>
                <c:pt idx="1517">
                  <c:v>453.0</c:v>
                </c:pt>
                <c:pt idx="1518">
                  <c:v>453.0</c:v>
                </c:pt>
                <c:pt idx="1519">
                  <c:v>453.0</c:v>
                </c:pt>
                <c:pt idx="1520">
                  <c:v>453.0</c:v>
                </c:pt>
                <c:pt idx="1521">
                  <c:v>453.0</c:v>
                </c:pt>
                <c:pt idx="1522">
                  <c:v>453.0</c:v>
                </c:pt>
                <c:pt idx="1523">
                  <c:v>453.0</c:v>
                </c:pt>
                <c:pt idx="1524">
                  <c:v>453.0</c:v>
                </c:pt>
                <c:pt idx="1525">
                  <c:v>454.0</c:v>
                </c:pt>
                <c:pt idx="1526">
                  <c:v>454.0</c:v>
                </c:pt>
                <c:pt idx="1527">
                  <c:v>454.0</c:v>
                </c:pt>
                <c:pt idx="1528">
                  <c:v>454.0</c:v>
                </c:pt>
                <c:pt idx="1529">
                  <c:v>454.0</c:v>
                </c:pt>
                <c:pt idx="1530">
                  <c:v>454.0</c:v>
                </c:pt>
                <c:pt idx="1531">
                  <c:v>454.0</c:v>
                </c:pt>
                <c:pt idx="1532">
                  <c:v>454.0</c:v>
                </c:pt>
                <c:pt idx="1533">
                  <c:v>454.0</c:v>
                </c:pt>
                <c:pt idx="1534">
                  <c:v>454.0</c:v>
                </c:pt>
                <c:pt idx="1535">
                  <c:v>454.0</c:v>
                </c:pt>
                <c:pt idx="1536">
                  <c:v>454.0</c:v>
                </c:pt>
                <c:pt idx="1537">
                  <c:v>454.0</c:v>
                </c:pt>
                <c:pt idx="1538">
                  <c:v>454.0</c:v>
                </c:pt>
                <c:pt idx="1539">
                  <c:v>454.0</c:v>
                </c:pt>
                <c:pt idx="1540">
                  <c:v>455.0</c:v>
                </c:pt>
                <c:pt idx="1541">
                  <c:v>456.0</c:v>
                </c:pt>
                <c:pt idx="1542">
                  <c:v>457.0</c:v>
                </c:pt>
                <c:pt idx="1543">
                  <c:v>457.0</c:v>
                </c:pt>
                <c:pt idx="1544">
                  <c:v>457.0</c:v>
                </c:pt>
                <c:pt idx="1545">
                  <c:v>458.0</c:v>
                </c:pt>
                <c:pt idx="1546">
                  <c:v>458.0</c:v>
                </c:pt>
                <c:pt idx="1547">
                  <c:v>458.0</c:v>
                </c:pt>
                <c:pt idx="1548">
                  <c:v>458.0</c:v>
                </c:pt>
                <c:pt idx="1549">
                  <c:v>458.0</c:v>
                </c:pt>
                <c:pt idx="1550">
                  <c:v>458.0</c:v>
                </c:pt>
                <c:pt idx="1551">
                  <c:v>459.0</c:v>
                </c:pt>
                <c:pt idx="1552">
                  <c:v>460.0</c:v>
                </c:pt>
                <c:pt idx="1553">
                  <c:v>461.0</c:v>
                </c:pt>
                <c:pt idx="1554">
                  <c:v>462.0</c:v>
                </c:pt>
                <c:pt idx="1555">
                  <c:v>463.0</c:v>
                </c:pt>
                <c:pt idx="1556">
                  <c:v>463.0</c:v>
                </c:pt>
                <c:pt idx="1557">
                  <c:v>464.0</c:v>
                </c:pt>
                <c:pt idx="1558">
                  <c:v>464.0</c:v>
                </c:pt>
                <c:pt idx="1559">
                  <c:v>464.0</c:v>
                </c:pt>
                <c:pt idx="1560">
                  <c:v>464.0</c:v>
                </c:pt>
                <c:pt idx="1561">
                  <c:v>464.0</c:v>
                </c:pt>
                <c:pt idx="1562">
                  <c:v>464.0</c:v>
                </c:pt>
                <c:pt idx="1563">
                  <c:v>464.0</c:v>
                </c:pt>
                <c:pt idx="1564">
                  <c:v>464.0</c:v>
                </c:pt>
                <c:pt idx="1565">
                  <c:v>465.0</c:v>
                </c:pt>
                <c:pt idx="1566">
                  <c:v>465.0</c:v>
                </c:pt>
                <c:pt idx="1567">
                  <c:v>466.0</c:v>
                </c:pt>
                <c:pt idx="1568">
                  <c:v>466.0</c:v>
                </c:pt>
                <c:pt idx="1569">
                  <c:v>466.0</c:v>
                </c:pt>
                <c:pt idx="1570">
                  <c:v>466.0</c:v>
                </c:pt>
                <c:pt idx="1571">
                  <c:v>467.0</c:v>
                </c:pt>
                <c:pt idx="1572">
                  <c:v>467.0</c:v>
                </c:pt>
                <c:pt idx="1573">
                  <c:v>468.0</c:v>
                </c:pt>
                <c:pt idx="1574">
                  <c:v>468.0</c:v>
                </c:pt>
                <c:pt idx="1575">
                  <c:v>468.0</c:v>
                </c:pt>
                <c:pt idx="1576">
                  <c:v>468.0</c:v>
                </c:pt>
                <c:pt idx="1577">
                  <c:v>469.0</c:v>
                </c:pt>
                <c:pt idx="1578">
                  <c:v>469.0</c:v>
                </c:pt>
                <c:pt idx="1579">
                  <c:v>469.0</c:v>
                </c:pt>
                <c:pt idx="1580">
                  <c:v>469.0</c:v>
                </c:pt>
                <c:pt idx="1581">
                  <c:v>469.0</c:v>
                </c:pt>
                <c:pt idx="1582">
                  <c:v>469.0</c:v>
                </c:pt>
                <c:pt idx="1583">
                  <c:v>469.0</c:v>
                </c:pt>
                <c:pt idx="1584">
                  <c:v>469.0</c:v>
                </c:pt>
                <c:pt idx="1585">
                  <c:v>469.0</c:v>
                </c:pt>
                <c:pt idx="1586">
                  <c:v>469.0</c:v>
                </c:pt>
                <c:pt idx="1587">
                  <c:v>469.0</c:v>
                </c:pt>
                <c:pt idx="1588">
                  <c:v>470.0</c:v>
                </c:pt>
                <c:pt idx="1589">
                  <c:v>471.0</c:v>
                </c:pt>
                <c:pt idx="1590">
                  <c:v>471.0</c:v>
                </c:pt>
                <c:pt idx="1591">
                  <c:v>472.0</c:v>
                </c:pt>
                <c:pt idx="1592">
                  <c:v>473.0</c:v>
                </c:pt>
                <c:pt idx="1593">
                  <c:v>474.0</c:v>
                </c:pt>
                <c:pt idx="1594">
                  <c:v>475.0</c:v>
                </c:pt>
                <c:pt idx="1595">
                  <c:v>475.0</c:v>
                </c:pt>
                <c:pt idx="1596">
                  <c:v>476.0</c:v>
                </c:pt>
                <c:pt idx="1597">
                  <c:v>477.0</c:v>
                </c:pt>
                <c:pt idx="1598">
                  <c:v>477.0</c:v>
                </c:pt>
                <c:pt idx="1599">
                  <c:v>478.0</c:v>
                </c:pt>
                <c:pt idx="1600">
                  <c:v>479.0</c:v>
                </c:pt>
                <c:pt idx="1601">
                  <c:v>480.0</c:v>
                </c:pt>
                <c:pt idx="1602">
                  <c:v>480.0</c:v>
                </c:pt>
                <c:pt idx="1603">
                  <c:v>480.0</c:v>
                </c:pt>
                <c:pt idx="1604">
                  <c:v>480.0</c:v>
                </c:pt>
                <c:pt idx="1605">
                  <c:v>481.0</c:v>
                </c:pt>
                <c:pt idx="1606">
                  <c:v>482.0</c:v>
                </c:pt>
                <c:pt idx="1607">
                  <c:v>483.0</c:v>
                </c:pt>
                <c:pt idx="1608">
                  <c:v>484.0</c:v>
                </c:pt>
                <c:pt idx="1609">
                  <c:v>484.0</c:v>
                </c:pt>
                <c:pt idx="1610">
                  <c:v>484.0</c:v>
                </c:pt>
                <c:pt idx="1611">
                  <c:v>485.0</c:v>
                </c:pt>
                <c:pt idx="1612">
                  <c:v>485.0</c:v>
                </c:pt>
                <c:pt idx="1613">
                  <c:v>486.0</c:v>
                </c:pt>
                <c:pt idx="1614">
                  <c:v>487.0</c:v>
                </c:pt>
                <c:pt idx="1615">
                  <c:v>488.0</c:v>
                </c:pt>
                <c:pt idx="1616">
                  <c:v>488.0</c:v>
                </c:pt>
                <c:pt idx="1617">
                  <c:v>488.0</c:v>
                </c:pt>
                <c:pt idx="1618">
                  <c:v>488.0</c:v>
                </c:pt>
                <c:pt idx="1619">
                  <c:v>488.0</c:v>
                </c:pt>
                <c:pt idx="1620">
                  <c:v>489.0</c:v>
                </c:pt>
                <c:pt idx="1621">
                  <c:v>489.0</c:v>
                </c:pt>
                <c:pt idx="1622">
                  <c:v>489.0</c:v>
                </c:pt>
                <c:pt idx="1623">
                  <c:v>489.0</c:v>
                </c:pt>
                <c:pt idx="1624">
                  <c:v>489.0</c:v>
                </c:pt>
                <c:pt idx="1625">
                  <c:v>489.0</c:v>
                </c:pt>
                <c:pt idx="1626">
                  <c:v>489.0</c:v>
                </c:pt>
                <c:pt idx="1627">
                  <c:v>489.0</c:v>
                </c:pt>
                <c:pt idx="1628">
                  <c:v>489.0</c:v>
                </c:pt>
                <c:pt idx="1629">
                  <c:v>489.0</c:v>
                </c:pt>
                <c:pt idx="1630">
                  <c:v>489.0</c:v>
                </c:pt>
                <c:pt idx="1631">
                  <c:v>489.0</c:v>
                </c:pt>
                <c:pt idx="1632">
                  <c:v>489.0</c:v>
                </c:pt>
                <c:pt idx="1633">
                  <c:v>489.0</c:v>
                </c:pt>
                <c:pt idx="1634">
                  <c:v>489.0</c:v>
                </c:pt>
                <c:pt idx="1635">
                  <c:v>489.0</c:v>
                </c:pt>
                <c:pt idx="1636">
                  <c:v>490.0</c:v>
                </c:pt>
                <c:pt idx="1637">
                  <c:v>490.0</c:v>
                </c:pt>
                <c:pt idx="1638">
                  <c:v>490.0</c:v>
                </c:pt>
                <c:pt idx="1639">
                  <c:v>491.0</c:v>
                </c:pt>
                <c:pt idx="1640">
                  <c:v>491.0</c:v>
                </c:pt>
                <c:pt idx="1641">
                  <c:v>491.0</c:v>
                </c:pt>
                <c:pt idx="1642">
                  <c:v>492.0</c:v>
                </c:pt>
                <c:pt idx="1643">
                  <c:v>492.0</c:v>
                </c:pt>
                <c:pt idx="1644">
                  <c:v>492.0</c:v>
                </c:pt>
                <c:pt idx="1645">
                  <c:v>492.0</c:v>
                </c:pt>
                <c:pt idx="1646">
                  <c:v>492.0</c:v>
                </c:pt>
                <c:pt idx="1647">
                  <c:v>493.0</c:v>
                </c:pt>
                <c:pt idx="1648">
                  <c:v>494.0</c:v>
                </c:pt>
                <c:pt idx="1649">
                  <c:v>495.0</c:v>
                </c:pt>
                <c:pt idx="1650">
                  <c:v>496.0</c:v>
                </c:pt>
                <c:pt idx="1651">
                  <c:v>496.0</c:v>
                </c:pt>
                <c:pt idx="1652">
                  <c:v>497.0</c:v>
                </c:pt>
                <c:pt idx="1653">
                  <c:v>497.0</c:v>
                </c:pt>
                <c:pt idx="1654">
                  <c:v>498.0</c:v>
                </c:pt>
                <c:pt idx="1655">
                  <c:v>498.0</c:v>
                </c:pt>
                <c:pt idx="1656">
                  <c:v>498.0</c:v>
                </c:pt>
                <c:pt idx="1657">
                  <c:v>499.0</c:v>
                </c:pt>
                <c:pt idx="1658">
                  <c:v>499.0</c:v>
                </c:pt>
                <c:pt idx="1659">
                  <c:v>500.0</c:v>
                </c:pt>
                <c:pt idx="1660">
                  <c:v>501.0</c:v>
                </c:pt>
                <c:pt idx="1661">
                  <c:v>501.0</c:v>
                </c:pt>
                <c:pt idx="1662">
                  <c:v>501.0</c:v>
                </c:pt>
                <c:pt idx="1663">
                  <c:v>502.0</c:v>
                </c:pt>
                <c:pt idx="1664">
                  <c:v>502.0</c:v>
                </c:pt>
                <c:pt idx="1665">
                  <c:v>503.0</c:v>
                </c:pt>
                <c:pt idx="1666">
                  <c:v>504.0</c:v>
                </c:pt>
                <c:pt idx="1667">
                  <c:v>505.0</c:v>
                </c:pt>
                <c:pt idx="1668">
                  <c:v>505.0</c:v>
                </c:pt>
                <c:pt idx="1669">
                  <c:v>505.0</c:v>
                </c:pt>
                <c:pt idx="1670">
                  <c:v>505.0</c:v>
                </c:pt>
                <c:pt idx="1671">
                  <c:v>505.0</c:v>
                </c:pt>
                <c:pt idx="1672">
                  <c:v>505.0</c:v>
                </c:pt>
                <c:pt idx="1673">
                  <c:v>506.0</c:v>
                </c:pt>
                <c:pt idx="1674">
                  <c:v>506.0</c:v>
                </c:pt>
                <c:pt idx="1675">
                  <c:v>506.0</c:v>
                </c:pt>
                <c:pt idx="1676">
                  <c:v>506.0</c:v>
                </c:pt>
                <c:pt idx="1677">
                  <c:v>507.0</c:v>
                </c:pt>
                <c:pt idx="1678">
                  <c:v>508.0</c:v>
                </c:pt>
                <c:pt idx="1679">
                  <c:v>509.0</c:v>
                </c:pt>
                <c:pt idx="1680">
                  <c:v>509.0</c:v>
                </c:pt>
                <c:pt idx="1681">
                  <c:v>509.0</c:v>
                </c:pt>
                <c:pt idx="1682">
                  <c:v>510.0</c:v>
                </c:pt>
                <c:pt idx="1683">
                  <c:v>510.0</c:v>
                </c:pt>
                <c:pt idx="1684">
                  <c:v>510.0</c:v>
                </c:pt>
                <c:pt idx="1685">
                  <c:v>510.0</c:v>
                </c:pt>
                <c:pt idx="1686">
                  <c:v>510.0</c:v>
                </c:pt>
                <c:pt idx="1687">
                  <c:v>510.0</c:v>
                </c:pt>
                <c:pt idx="1688">
                  <c:v>511.0</c:v>
                </c:pt>
                <c:pt idx="1689">
                  <c:v>512.0</c:v>
                </c:pt>
                <c:pt idx="1690">
                  <c:v>513.0</c:v>
                </c:pt>
                <c:pt idx="1691">
                  <c:v>513.0</c:v>
                </c:pt>
                <c:pt idx="1692">
                  <c:v>514.0</c:v>
                </c:pt>
                <c:pt idx="1693">
                  <c:v>514.0</c:v>
                </c:pt>
                <c:pt idx="1694">
                  <c:v>515.0</c:v>
                </c:pt>
                <c:pt idx="1695">
                  <c:v>515.0</c:v>
                </c:pt>
                <c:pt idx="1696">
                  <c:v>516.0</c:v>
                </c:pt>
                <c:pt idx="1697">
                  <c:v>516.0</c:v>
                </c:pt>
                <c:pt idx="1698">
                  <c:v>516.0</c:v>
                </c:pt>
                <c:pt idx="1699">
                  <c:v>516.0</c:v>
                </c:pt>
                <c:pt idx="1700">
                  <c:v>517.0</c:v>
                </c:pt>
                <c:pt idx="1701">
                  <c:v>517.0</c:v>
                </c:pt>
                <c:pt idx="1702">
                  <c:v>518.0</c:v>
                </c:pt>
                <c:pt idx="1703">
                  <c:v>519.0</c:v>
                </c:pt>
                <c:pt idx="1704">
                  <c:v>519.0</c:v>
                </c:pt>
                <c:pt idx="1705">
                  <c:v>519.0</c:v>
                </c:pt>
                <c:pt idx="1706">
                  <c:v>519.0</c:v>
                </c:pt>
                <c:pt idx="1707">
                  <c:v>519.0</c:v>
                </c:pt>
                <c:pt idx="1708">
                  <c:v>519.0</c:v>
                </c:pt>
                <c:pt idx="1709">
                  <c:v>520.0</c:v>
                </c:pt>
                <c:pt idx="1710">
                  <c:v>520.0</c:v>
                </c:pt>
                <c:pt idx="1711">
                  <c:v>520.0</c:v>
                </c:pt>
                <c:pt idx="1712">
                  <c:v>520.0</c:v>
                </c:pt>
                <c:pt idx="1713">
                  <c:v>520.0</c:v>
                </c:pt>
                <c:pt idx="1714">
                  <c:v>520.0</c:v>
                </c:pt>
                <c:pt idx="1715">
                  <c:v>520.0</c:v>
                </c:pt>
                <c:pt idx="1716">
                  <c:v>520.0</c:v>
                </c:pt>
                <c:pt idx="1717">
                  <c:v>520.0</c:v>
                </c:pt>
                <c:pt idx="1718">
                  <c:v>520.0</c:v>
                </c:pt>
                <c:pt idx="1719">
                  <c:v>520.0</c:v>
                </c:pt>
                <c:pt idx="1720">
                  <c:v>520.0</c:v>
                </c:pt>
                <c:pt idx="1721">
                  <c:v>520.0</c:v>
                </c:pt>
                <c:pt idx="1722">
                  <c:v>520.0</c:v>
                </c:pt>
                <c:pt idx="1723">
                  <c:v>520.0</c:v>
                </c:pt>
                <c:pt idx="1724">
                  <c:v>520.0</c:v>
                </c:pt>
                <c:pt idx="1725">
                  <c:v>520.0</c:v>
                </c:pt>
                <c:pt idx="1726">
                  <c:v>520.0</c:v>
                </c:pt>
                <c:pt idx="1727">
                  <c:v>521.0</c:v>
                </c:pt>
                <c:pt idx="1728">
                  <c:v>522.0</c:v>
                </c:pt>
                <c:pt idx="1729">
                  <c:v>522.0</c:v>
                </c:pt>
                <c:pt idx="1730">
                  <c:v>522.0</c:v>
                </c:pt>
                <c:pt idx="1731">
                  <c:v>522.0</c:v>
                </c:pt>
                <c:pt idx="1732">
                  <c:v>522.0</c:v>
                </c:pt>
                <c:pt idx="1733">
                  <c:v>522.0</c:v>
                </c:pt>
                <c:pt idx="1734">
                  <c:v>522.0</c:v>
                </c:pt>
                <c:pt idx="1735">
                  <c:v>522.0</c:v>
                </c:pt>
                <c:pt idx="1736">
                  <c:v>522.0</c:v>
                </c:pt>
                <c:pt idx="1737">
                  <c:v>522.0</c:v>
                </c:pt>
                <c:pt idx="1738">
                  <c:v>522.0</c:v>
                </c:pt>
                <c:pt idx="1739">
                  <c:v>522.0</c:v>
                </c:pt>
                <c:pt idx="1740">
                  <c:v>523.0</c:v>
                </c:pt>
                <c:pt idx="1741">
                  <c:v>523.0</c:v>
                </c:pt>
                <c:pt idx="1742">
                  <c:v>523.0</c:v>
                </c:pt>
                <c:pt idx="1743">
                  <c:v>524.0</c:v>
                </c:pt>
                <c:pt idx="1744">
                  <c:v>524.0</c:v>
                </c:pt>
                <c:pt idx="1745">
                  <c:v>524.0</c:v>
                </c:pt>
                <c:pt idx="1746">
                  <c:v>525.0</c:v>
                </c:pt>
                <c:pt idx="1747">
                  <c:v>525.0</c:v>
                </c:pt>
                <c:pt idx="1748">
                  <c:v>526.0</c:v>
                </c:pt>
                <c:pt idx="1749">
                  <c:v>526.0</c:v>
                </c:pt>
                <c:pt idx="1750">
                  <c:v>526.0</c:v>
                </c:pt>
                <c:pt idx="1751">
                  <c:v>526.0</c:v>
                </c:pt>
                <c:pt idx="1752">
                  <c:v>527.0</c:v>
                </c:pt>
                <c:pt idx="1753">
                  <c:v>527.0</c:v>
                </c:pt>
                <c:pt idx="1754">
                  <c:v>527.0</c:v>
                </c:pt>
                <c:pt idx="1755">
                  <c:v>527.0</c:v>
                </c:pt>
                <c:pt idx="1756">
                  <c:v>527.0</c:v>
                </c:pt>
                <c:pt idx="1757">
                  <c:v>527.0</c:v>
                </c:pt>
                <c:pt idx="1758">
                  <c:v>527.0</c:v>
                </c:pt>
                <c:pt idx="1759">
                  <c:v>527.0</c:v>
                </c:pt>
                <c:pt idx="1760">
                  <c:v>527.0</c:v>
                </c:pt>
                <c:pt idx="1761">
                  <c:v>527.0</c:v>
                </c:pt>
                <c:pt idx="1762">
                  <c:v>528.0</c:v>
                </c:pt>
                <c:pt idx="1763">
                  <c:v>528.0</c:v>
                </c:pt>
                <c:pt idx="1764">
                  <c:v>528.0</c:v>
                </c:pt>
                <c:pt idx="1765">
                  <c:v>528.0</c:v>
                </c:pt>
                <c:pt idx="1766">
                  <c:v>528.0</c:v>
                </c:pt>
                <c:pt idx="1767">
                  <c:v>529.0</c:v>
                </c:pt>
                <c:pt idx="1768">
                  <c:v>529.0</c:v>
                </c:pt>
                <c:pt idx="1769">
                  <c:v>529.0</c:v>
                </c:pt>
                <c:pt idx="1770">
                  <c:v>529.0</c:v>
                </c:pt>
                <c:pt idx="1771">
                  <c:v>529.0</c:v>
                </c:pt>
                <c:pt idx="1772">
                  <c:v>529.0</c:v>
                </c:pt>
                <c:pt idx="1773">
                  <c:v>529.0</c:v>
                </c:pt>
                <c:pt idx="1774">
                  <c:v>529.0</c:v>
                </c:pt>
                <c:pt idx="1775">
                  <c:v>529.0</c:v>
                </c:pt>
                <c:pt idx="1776">
                  <c:v>529.0</c:v>
                </c:pt>
                <c:pt idx="1777">
                  <c:v>529.0</c:v>
                </c:pt>
                <c:pt idx="1778">
                  <c:v>529.0</c:v>
                </c:pt>
                <c:pt idx="1779">
                  <c:v>529.0</c:v>
                </c:pt>
                <c:pt idx="1780">
                  <c:v>529.0</c:v>
                </c:pt>
                <c:pt idx="1781">
                  <c:v>529.0</c:v>
                </c:pt>
                <c:pt idx="1782">
                  <c:v>529.0</c:v>
                </c:pt>
                <c:pt idx="1783">
                  <c:v>529.0</c:v>
                </c:pt>
                <c:pt idx="1784">
                  <c:v>529.0</c:v>
                </c:pt>
                <c:pt idx="1785">
                  <c:v>529.0</c:v>
                </c:pt>
                <c:pt idx="1786">
                  <c:v>529.0</c:v>
                </c:pt>
                <c:pt idx="1787">
                  <c:v>530.0</c:v>
                </c:pt>
                <c:pt idx="1788">
                  <c:v>530.0</c:v>
                </c:pt>
                <c:pt idx="1789">
                  <c:v>531.0</c:v>
                </c:pt>
                <c:pt idx="1790">
                  <c:v>531.0</c:v>
                </c:pt>
                <c:pt idx="1791">
                  <c:v>532.0</c:v>
                </c:pt>
                <c:pt idx="1792">
                  <c:v>533.0</c:v>
                </c:pt>
                <c:pt idx="1793">
                  <c:v>533.0</c:v>
                </c:pt>
                <c:pt idx="1794">
                  <c:v>534.0</c:v>
                </c:pt>
                <c:pt idx="1795">
                  <c:v>534.0</c:v>
                </c:pt>
                <c:pt idx="1796">
                  <c:v>534.0</c:v>
                </c:pt>
                <c:pt idx="1797">
                  <c:v>535.0</c:v>
                </c:pt>
                <c:pt idx="1798">
                  <c:v>535.0</c:v>
                </c:pt>
                <c:pt idx="1799">
                  <c:v>536.0</c:v>
                </c:pt>
                <c:pt idx="1800">
                  <c:v>537.0</c:v>
                </c:pt>
                <c:pt idx="1801">
                  <c:v>537.0</c:v>
                </c:pt>
                <c:pt idx="1802">
                  <c:v>537.0</c:v>
                </c:pt>
                <c:pt idx="1803">
                  <c:v>537.0</c:v>
                </c:pt>
                <c:pt idx="1804">
                  <c:v>537.0</c:v>
                </c:pt>
                <c:pt idx="1805">
                  <c:v>537.0</c:v>
                </c:pt>
                <c:pt idx="1806">
                  <c:v>538.0</c:v>
                </c:pt>
                <c:pt idx="1807">
                  <c:v>539.0</c:v>
                </c:pt>
                <c:pt idx="1808">
                  <c:v>539.0</c:v>
                </c:pt>
                <c:pt idx="1809">
                  <c:v>539.0</c:v>
                </c:pt>
                <c:pt idx="1810">
                  <c:v>539.0</c:v>
                </c:pt>
                <c:pt idx="1811">
                  <c:v>539.0</c:v>
                </c:pt>
                <c:pt idx="1812">
                  <c:v>540.0</c:v>
                </c:pt>
                <c:pt idx="1813">
                  <c:v>540.0</c:v>
                </c:pt>
                <c:pt idx="1814">
                  <c:v>540.0</c:v>
                </c:pt>
                <c:pt idx="1815">
                  <c:v>540.0</c:v>
                </c:pt>
                <c:pt idx="1816">
                  <c:v>541.0</c:v>
                </c:pt>
                <c:pt idx="1817">
                  <c:v>541.0</c:v>
                </c:pt>
                <c:pt idx="1818">
                  <c:v>542.0</c:v>
                </c:pt>
                <c:pt idx="1819">
                  <c:v>542.0</c:v>
                </c:pt>
                <c:pt idx="1820">
                  <c:v>543.0</c:v>
                </c:pt>
                <c:pt idx="1821">
                  <c:v>543.0</c:v>
                </c:pt>
                <c:pt idx="1822">
                  <c:v>543.0</c:v>
                </c:pt>
                <c:pt idx="1823">
                  <c:v>544.0</c:v>
                </c:pt>
                <c:pt idx="1824">
                  <c:v>544.0</c:v>
                </c:pt>
                <c:pt idx="1825">
                  <c:v>544.0</c:v>
                </c:pt>
                <c:pt idx="1826">
                  <c:v>545.0</c:v>
                </c:pt>
                <c:pt idx="1827">
                  <c:v>546.0</c:v>
                </c:pt>
                <c:pt idx="1828">
                  <c:v>546.0</c:v>
                </c:pt>
                <c:pt idx="1829">
                  <c:v>547.0</c:v>
                </c:pt>
                <c:pt idx="1830">
                  <c:v>548.0</c:v>
                </c:pt>
                <c:pt idx="1831">
                  <c:v>548.0</c:v>
                </c:pt>
                <c:pt idx="1832">
                  <c:v>549.0</c:v>
                </c:pt>
                <c:pt idx="1833">
                  <c:v>549.0</c:v>
                </c:pt>
                <c:pt idx="1834">
                  <c:v>549.0</c:v>
                </c:pt>
                <c:pt idx="1835">
                  <c:v>549.0</c:v>
                </c:pt>
                <c:pt idx="1836">
                  <c:v>550.0</c:v>
                </c:pt>
                <c:pt idx="1837">
                  <c:v>551.0</c:v>
                </c:pt>
                <c:pt idx="1838">
                  <c:v>551.0</c:v>
                </c:pt>
                <c:pt idx="1839">
                  <c:v>551.0</c:v>
                </c:pt>
                <c:pt idx="1840">
                  <c:v>551.0</c:v>
                </c:pt>
                <c:pt idx="1841">
                  <c:v>551.0</c:v>
                </c:pt>
                <c:pt idx="1842">
                  <c:v>551.0</c:v>
                </c:pt>
                <c:pt idx="1843">
                  <c:v>552.0</c:v>
                </c:pt>
                <c:pt idx="1844">
                  <c:v>552.0</c:v>
                </c:pt>
                <c:pt idx="1845">
                  <c:v>552.0</c:v>
                </c:pt>
                <c:pt idx="1846">
                  <c:v>552.0</c:v>
                </c:pt>
                <c:pt idx="1847">
                  <c:v>552.0</c:v>
                </c:pt>
                <c:pt idx="1848">
                  <c:v>552.0</c:v>
                </c:pt>
                <c:pt idx="1849">
                  <c:v>552.0</c:v>
                </c:pt>
                <c:pt idx="1850">
                  <c:v>552.0</c:v>
                </c:pt>
                <c:pt idx="1851">
                  <c:v>552.0</c:v>
                </c:pt>
                <c:pt idx="1852">
                  <c:v>552.0</c:v>
                </c:pt>
                <c:pt idx="1853">
                  <c:v>553.0</c:v>
                </c:pt>
                <c:pt idx="1854">
                  <c:v>554.0</c:v>
                </c:pt>
                <c:pt idx="1855">
                  <c:v>554.0</c:v>
                </c:pt>
                <c:pt idx="1856">
                  <c:v>554.0</c:v>
                </c:pt>
                <c:pt idx="1857">
                  <c:v>554.0</c:v>
                </c:pt>
                <c:pt idx="1858">
                  <c:v>554.0</c:v>
                </c:pt>
                <c:pt idx="1859">
                  <c:v>555.0</c:v>
                </c:pt>
                <c:pt idx="1860">
                  <c:v>555.0</c:v>
                </c:pt>
                <c:pt idx="1861">
                  <c:v>555.0</c:v>
                </c:pt>
                <c:pt idx="1862">
                  <c:v>555.0</c:v>
                </c:pt>
                <c:pt idx="1863">
                  <c:v>556.0</c:v>
                </c:pt>
                <c:pt idx="1864">
                  <c:v>556.0</c:v>
                </c:pt>
                <c:pt idx="1865">
                  <c:v>557.0</c:v>
                </c:pt>
                <c:pt idx="1866">
                  <c:v>557.0</c:v>
                </c:pt>
                <c:pt idx="1867">
                  <c:v>557.0</c:v>
                </c:pt>
                <c:pt idx="1868">
                  <c:v>557.0</c:v>
                </c:pt>
                <c:pt idx="1869">
                  <c:v>557.0</c:v>
                </c:pt>
                <c:pt idx="1870">
                  <c:v>557.0</c:v>
                </c:pt>
                <c:pt idx="1871">
                  <c:v>557.0</c:v>
                </c:pt>
                <c:pt idx="1872">
                  <c:v>558.0</c:v>
                </c:pt>
                <c:pt idx="1873">
                  <c:v>559.0</c:v>
                </c:pt>
                <c:pt idx="1874">
                  <c:v>559.0</c:v>
                </c:pt>
                <c:pt idx="1875">
                  <c:v>559.0</c:v>
                </c:pt>
                <c:pt idx="1876">
                  <c:v>560.0</c:v>
                </c:pt>
                <c:pt idx="1877">
                  <c:v>561.0</c:v>
                </c:pt>
                <c:pt idx="1878">
                  <c:v>562.0</c:v>
                </c:pt>
                <c:pt idx="1879">
                  <c:v>563.0</c:v>
                </c:pt>
                <c:pt idx="1880">
                  <c:v>564.0</c:v>
                </c:pt>
                <c:pt idx="1881">
                  <c:v>564.0</c:v>
                </c:pt>
                <c:pt idx="1882">
                  <c:v>565.0</c:v>
                </c:pt>
                <c:pt idx="1883">
                  <c:v>566.0</c:v>
                </c:pt>
                <c:pt idx="1884">
                  <c:v>566.0</c:v>
                </c:pt>
                <c:pt idx="1885">
                  <c:v>567.0</c:v>
                </c:pt>
                <c:pt idx="1886">
                  <c:v>568.0</c:v>
                </c:pt>
                <c:pt idx="1887">
                  <c:v>569.0</c:v>
                </c:pt>
                <c:pt idx="1888">
                  <c:v>570.0</c:v>
                </c:pt>
                <c:pt idx="1889">
                  <c:v>570.0</c:v>
                </c:pt>
                <c:pt idx="1890">
                  <c:v>570.0</c:v>
                </c:pt>
                <c:pt idx="1891">
                  <c:v>570.0</c:v>
                </c:pt>
                <c:pt idx="1892">
                  <c:v>570.0</c:v>
                </c:pt>
                <c:pt idx="1893">
                  <c:v>570.0</c:v>
                </c:pt>
                <c:pt idx="1894">
                  <c:v>570.0</c:v>
                </c:pt>
                <c:pt idx="1895">
                  <c:v>570.0</c:v>
                </c:pt>
                <c:pt idx="1896">
                  <c:v>570.0</c:v>
                </c:pt>
                <c:pt idx="1897">
                  <c:v>570.0</c:v>
                </c:pt>
                <c:pt idx="1898">
                  <c:v>570.0</c:v>
                </c:pt>
                <c:pt idx="1899">
                  <c:v>571.0</c:v>
                </c:pt>
                <c:pt idx="1900">
                  <c:v>571.0</c:v>
                </c:pt>
                <c:pt idx="1901">
                  <c:v>571.0</c:v>
                </c:pt>
                <c:pt idx="1902">
                  <c:v>571.0</c:v>
                </c:pt>
                <c:pt idx="1903">
                  <c:v>571.0</c:v>
                </c:pt>
                <c:pt idx="1904">
                  <c:v>571.0</c:v>
                </c:pt>
                <c:pt idx="1905">
                  <c:v>572.0</c:v>
                </c:pt>
                <c:pt idx="1906">
                  <c:v>572.0</c:v>
                </c:pt>
                <c:pt idx="1907">
                  <c:v>572.0</c:v>
                </c:pt>
                <c:pt idx="1908">
                  <c:v>572.0</c:v>
                </c:pt>
                <c:pt idx="1909">
                  <c:v>572.0</c:v>
                </c:pt>
                <c:pt idx="1910">
                  <c:v>572.0</c:v>
                </c:pt>
                <c:pt idx="1911">
                  <c:v>572.0</c:v>
                </c:pt>
                <c:pt idx="1912">
                  <c:v>573.0</c:v>
                </c:pt>
                <c:pt idx="1913">
                  <c:v>573.0</c:v>
                </c:pt>
                <c:pt idx="1914">
                  <c:v>574.0</c:v>
                </c:pt>
                <c:pt idx="1915">
                  <c:v>574.0</c:v>
                </c:pt>
                <c:pt idx="1916">
                  <c:v>574.0</c:v>
                </c:pt>
                <c:pt idx="1917">
                  <c:v>574.0</c:v>
                </c:pt>
                <c:pt idx="1918">
                  <c:v>574.0</c:v>
                </c:pt>
                <c:pt idx="1919">
                  <c:v>574.0</c:v>
                </c:pt>
                <c:pt idx="1920">
                  <c:v>574.0</c:v>
                </c:pt>
                <c:pt idx="1921">
                  <c:v>574.0</c:v>
                </c:pt>
                <c:pt idx="1922">
                  <c:v>574.0</c:v>
                </c:pt>
                <c:pt idx="1923">
                  <c:v>574.0</c:v>
                </c:pt>
                <c:pt idx="1924">
                  <c:v>574.0</c:v>
                </c:pt>
                <c:pt idx="1925">
                  <c:v>574.0</c:v>
                </c:pt>
                <c:pt idx="1926">
                  <c:v>574.0</c:v>
                </c:pt>
                <c:pt idx="1927">
                  <c:v>574.0</c:v>
                </c:pt>
                <c:pt idx="1928">
                  <c:v>574.0</c:v>
                </c:pt>
                <c:pt idx="1929">
                  <c:v>574.0</c:v>
                </c:pt>
                <c:pt idx="1930">
                  <c:v>574.0</c:v>
                </c:pt>
                <c:pt idx="1931">
                  <c:v>574.0</c:v>
                </c:pt>
                <c:pt idx="1932">
                  <c:v>574.0</c:v>
                </c:pt>
                <c:pt idx="1933">
                  <c:v>574.0</c:v>
                </c:pt>
                <c:pt idx="1934">
                  <c:v>574.0</c:v>
                </c:pt>
                <c:pt idx="1935">
                  <c:v>574.0</c:v>
                </c:pt>
                <c:pt idx="1936">
                  <c:v>574.0</c:v>
                </c:pt>
                <c:pt idx="1937">
                  <c:v>574.0</c:v>
                </c:pt>
                <c:pt idx="1938">
                  <c:v>574.0</c:v>
                </c:pt>
                <c:pt idx="1939">
                  <c:v>575.0</c:v>
                </c:pt>
                <c:pt idx="1940">
                  <c:v>576.0</c:v>
                </c:pt>
                <c:pt idx="1941">
                  <c:v>577.0</c:v>
                </c:pt>
                <c:pt idx="1942">
                  <c:v>577.0</c:v>
                </c:pt>
                <c:pt idx="1943">
                  <c:v>578.0</c:v>
                </c:pt>
                <c:pt idx="1944">
                  <c:v>578.0</c:v>
                </c:pt>
                <c:pt idx="1945">
                  <c:v>578.0</c:v>
                </c:pt>
                <c:pt idx="1946">
                  <c:v>579.0</c:v>
                </c:pt>
                <c:pt idx="1947">
                  <c:v>580.0</c:v>
                </c:pt>
                <c:pt idx="1948">
                  <c:v>580.0</c:v>
                </c:pt>
                <c:pt idx="1949">
                  <c:v>580.0</c:v>
                </c:pt>
                <c:pt idx="1950">
                  <c:v>580.0</c:v>
                </c:pt>
                <c:pt idx="1951">
                  <c:v>580.0</c:v>
                </c:pt>
                <c:pt idx="1952">
                  <c:v>581.0</c:v>
                </c:pt>
                <c:pt idx="1953">
                  <c:v>582.0</c:v>
                </c:pt>
                <c:pt idx="1954">
                  <c:v>582.0</c:v>
                </c:pt>
                <c:pt idx="1955">
                  <c:v>582.0</c:v>
                </c:pt>
                <c:pt idx="1956">
                  <c:v>583.0</c:v>
                </c:pt>
                <c:pt idx="1957">
                  <c:v>583.0</c:v>
                </c:pt>
                <c:pt idx="1958">
                  <c:v>583.0</c:v>
                </c:pt>
                <c:pt idx="1959">
                  <c:v>583.0</c:v>
                </c:pt>
                <c:pt idx="1960">
                  <c:v>583.0</c:v>
                </c:pt>
                <c:pt idx="1961">
                  <c:v>583.0</c:v>
                </c:pt>
                <c:pt idx="1962">
                  <c:v>583.0</c:v>
                </c:pt>
                <c:pt idx="1963">
                  <c:v>583.0</c:v>
                </c:pt>
                <c:pt idx="1964">
                  <c:v>583.0</c:v>
                </c:pt>
                <c:pt idx="1965">
                  <c:v>584.0</c:v>
                </c:pt>
                <c:pt idx="1966">
                  <c:v>585.0</c:v>
                </c:pt>
                <c:pt idx="1967">
                  <c:v>585.0</c:v>
                </c:pt>
                <c:pt idx="1968">
                  <c:v>585.0</c:v>
                </c:pt>
                <c:pt idx="1969">
                  <c:v>585.0</c:v>
                </c:pt>
                <c:pt idx="1970">
                  <c:v>585.0</c:v>
                </c:pt>
                <c:pt idx="1971">
                  <c:v>585.0</c:v>
                </c:pt>
                <c:pt idx="1972">
                  <c:v>586.0</c:v>
                </c:pt>
                <c:pt idx="1973">
                  <c:v>586.0</c:v>
                </c:pt>
                <c:pt idx="1974">
                  <c:v>587.0</c:v>
                </c:pt>
                <c:pt idx="1975">
                  <c:v>588.0</c:v>
                </c:pt>
                <c:pt idx="1976">
                  <c:v>589.0</c:v>
                </c:pt>
                <c:pt idx="1977">
                  <c:v>590.0</c:v>
                </c:pt>
                <c:pt idx="1978">
                  <c:v>590.0</c:v>
                </c:pt>
                <c:pt idx="1979">
                  <c:v>590.0</c:v>
                </c:pt>
                <c:pt idx="1980">
                  <c:v>590.0</c:v>
                </c:pt>
                <c:pt idx="1981">
                  <c:v>590.0</c:v>
                </c:pt>
                <c:pt idx="1982">
                  <c:v>590.0</c:v>
                </c:pt>
                <c:pt idx="1983">
                  <c:v>590.0</c:v>
                </c:pt>
                <c:pt idx="1984">
                  <c:v>590.0</c:v>
                </c:pt>
                <c:pt idx="1985">
                  <c:v>590.0</c:v>
                </c:pt>
                <c:pt idx="1986">
                  <c:v>590.0</c:v>
                </c:pt>
                <c:pt idx="1987">
                  <c:v>590.0</c:v>
                </c:pt>
                <c:pt idx="1988">
                  <c:v>590.0</c:v>
                </c:pt>
                <c:pt idx="1989">
                  <c:v>590.0</c:v>
                </c:pt>
                <c:pt idx="1990">
                  <c:v>590.0</c:v>
                </c:pt>
                <c:pt idx="1991">
                  <c:v>590.0</c:v>
                </c:pt>
                <c:pt idx="1992">
                  <c:v>590.0</c:v>
                </c:pt>
                <c:pt idx="1993">
                  <c:v>590.0</c:v>
                </c:pt>
                <c:pt idx="1994">
                  <c:v>590.0</c:v>
                </c:pt>
                <c:pt idx="1995">
                  <c:v>590.0</c:v>
                </c:pt>
                <c:pt idx="1996">
                  <c:v>590.0</c:v>
                </c:pt>
                <c:pt idx="1997">
                  <c:v>590.0</c:v>
                </c:pt>
                <c:pt idx="1998">
                  <c:v>590.0</c:v>
                </c:pt>
                <c:pt idx="1999">
                  <c:v>590.0</c:v>
                </c:pt>
                <c:pt idx="2000">
                  <c:v>590.0</c:v>
                </c:pt>
                <c:pt idx="2001">
                  <c:v>590.0</c:v>
                </c:pt>
                <c:pt idx="2002">
                  <c:v>590.0</c:v>
                </c:pt>
                <c:pt idx="2003">
                  <c:v>590.0</c:v>
                </c:pt>
                <c:pt idx="2004">
                  <c:v>591.0</c:v>
                </c:pt>
                <c:pt idx="2005">
                  <c:v>591.0</c:v>
                </c:pt>
                <c:pt idx="2006">
                  <c:v>591.0</c:v>
                </c:pt>
                <c:pt idx="2007">
                  <c:v>592.0</c:v>
                </c:pt>
                <c:pt idx="2008">
                  <c:v>592.0</c:v>
                </c:pt>
                <c:pt idx="2009">
                  <c:v>592.0</c:v>
                </c:pt>
                <c:pt idx="2010">
                  <c:v>592.0</c:v>
                </c:pt>
                <c:pt idx="2011">
                  <c:v>592.0</c:v>
                </c:pt>
                <c:pt idx="2012">
                  <c:v>593.0</c:v>
                </c:pt>
                <c:pt idx="2013">
                  <c:v>593.0</c:v>
                </c:pt>
                <c:pt idx="2014">
                  <c:v>593.0</c:v>
                </c:pt>
                <c:pt idx="2015">
                  <c:v>593.0</c:v>
                </c:pt>
                <c:pt idx="2016">
                  <c:v>593.0</c:v>
                </c:pt>
                <c:pt idx="2017">
                  <c:v>593.0</c:v>
                </c:pt>
                <c:pt idx="2018">
                  <c:v>594.0</c:v>
                </c:pt>
                <c:pt idx="2019">
                  <c:v>595.0</c:v>
                </c:pt>
                <c:pt idx="2020">
                  <c:v>596.0</c:v>
                </c:pt>
                <c:pt idx="2021">
                  <c:v>597.0</c:v>
                </c:pt>
                <c:pt idx="2022">
                  <c:v>598.0</c:v>
                </c:pt>
                <c:pt idx="2023">
                  <c:v>599.0</c:v>
                </c:pt>
                <c:pt idx="2024">
                  <c:v>599.0</c:v>
                </c:pt>
                <c:pt idx="2025">
                  <c:v>600.0</c:v>
                </c:pt>
                <c:pt idx="2026">
                  <c:v>601.0</c:v>
                </c:pt>
                <c:pt idx="2027">
                  <c:v>602.0</c:v>
                </c:pt>
                <c:pt idx="2028">
                  <c:v>603.0</c:v>
                </c:pt>
                <c:pt idx="2029">
                  <c:v>603.0</c:v>
                </c:pt>
                <c:pt idx="2030">
                  <c:v>603.0</c:v>
                </c:pt>
                <c:pt idx="2031">
                  <c:v>604.0</c:v>
                </c:pt>
                <c:pt idx="2032">
                  <c:v>604.0</c:v>
                </c:pt>
                <c:pt idx="2033">
                  <c:v>604.0</c:v>
                </c:pt>
                <c:pt idx="2034">
                  <c:v>604.0</c:v>
                </c:pt>
                <c:pt idx="2035">
                  <c:v>605.0</c:v>
                </c:pt>
                <c:pt idx="2036">
                  <c:v>606.0</c:v>
                </c:pt>
                <c:pt idx="2037">
                  <c:v>607.0</c:v>
                </c:pt>
                <c:pt idx="2038">
                  <c:v>608.0</c:v>
                </c:pt>
                <c:pt idx="2039">
                  <c:v>608.0</c:v>
                </c:pt>
                <c:pt idx="2040">
                  <c:v>609.0</c:v>
                </c:pt>
                <c:pt idx="2041">
                  <c:v>609.0</c:v>
                </c:pt>
                <c:pt idx="2042">
                  <c:v>609.0</c:v>
                </c:pt>
                <c:pt idx="2043">
                  <c:v>610.0</c:v>
                </c:pt>
                <c:pt idx="2044">
                  <c:v>611.0</c:v>
                </c:pt>
                <c:pt idx="2045">
                  <c:v>612.0</c:v>
                </c:pt>
                <c:pt idx="2046">
                  <c:v>613.0</c:v>
                </c:pt>
                <c:pt idx="2047">
                  <c:v>614.0</c:v>
                </c:pt>
                <c:pt idx="2048">
                  <c:v>614.0</c:v>
                </c:pt>
                <c:pt idx="2049">
                  <c:v>614.0</c:v>
                </c:pt>
                <c:pt idx="2050">
                  <c:v>614.0</c:v>
                </c:pt>
                <c:pt idx="2051">
                  <c:v>614.0</c:v>
                </c:pt>
                <c:pt idx="2052">
                  <c:v>614.0</c:v>
                </c:pt>
                <c:pt idx="2053">
                  <c:v>614.0</c:v>
                </c:pt>
                <c:pt idx="2054">
                  <c:v>614.0</c:v>
                </c:pt>
                <c:pt idx="2055">
                  <c:v>614.0</c:v>
                </c:pt>
                <c:pt idx="2056">
                  <c:v>614.0</c:v>
                </c:pt>
                <c:pt idx="2057">
                  <c:v>614.0</c:v>
                </c:pt>
                <c:pt idx="2058">
                  <c:v>614.0</c:v>
                </c:pt>
                <c:pt idx="2059">
                  <c:v>615.0</c:v>
                </c:pt>
                <c:pt idx="2060">
                  <c:v>615.0</c:v>
                </c:pt>
                <c:pt idx="2061">
                  <c:v>615.0</c:v>
                </c:pt>
                <c:pt idx="2062">
                  <c:v>616.0</c:v>
                </c:pt>
                <c:pt idx="2063">
                  <c:v>616.0</c:v>
                </c:pt>
                <c:pt idx="2064">
                  <c:v>617.0</c:v>
                </c:pt>
                <c:pt idx="2065">
                  <c:v>617.0</c:v>
                </c:pt>
                <c:pt idx="2066">
                  <c:v>617.0</c:v>
                </c:pt>
                <c:pt idx="2067">
                  <c:v>618.0</c:v>
                </c:pt>
                <c:pt idx="2068">
                  <c:v>618.0</c:v>
                </c:pt>
                <c:pt idx="2069">
                  <c:v>619.0</c:v>
                </c:pt>
                <c:pt idx="2070">
                  <c:v>619.0</c:v>
                </c:pt>
                <c:pt idx="2071">
                  <c:v>619.0</c:v>
                </c:pt>
                <c:pt idx="2072">
                  <c:v>619.0</c:v>
                </c:pt>
                <c:pt idx="2073">
                  <c:v>619.0</c:v>
                </c:pt>
                <c:pt idx="2074">
                  <c:v>620.0</c:v>
                </c:pt>
                <c:pt idx="2075">
                  <c:v>621.0</c:v>
                </c:pt>
                <c:pt idx="2076">
                  <c:v>622.0</c:v>
                </c:pt>
                <c:pt idx="2077">
                  <c:v>622.0</c:v>
                </c:pt>
                <c:pt idx="2078">
                  <c:v>623.0</c:v>
                </c:pt>
                <c:pt idx="2079">
                  <c:v>624.0</c:v>
                </c:pt>
                <c:pt idx="2080">
                  <c:v>625.0</c:v>
                </c:pt>
                <c:pt idx="2081">
                  <c:v>625.0</c:v>
                </c:pt>
                <c:pt idx="2082">
                  <c:v>626.0</c:v>
                </c:pt>
                <c:pt idx="2083">
                  <c:v>627.0</c:v>
                </c:pt>
                <c:pt idx="2084">
                  <c:v>628.0</c:v>
                </c:pt>
                <c:pt idx="2085">
                  <c:v>628.0</c:v>
                </c:pt>
                <c:pt idx="2086">
                  <c:v>629.0</c:v>
                </c:pt>
                <c:pt idx="2087">
                  <c:v>629.0</c:v>
                </c:pt>
                <c:pt idx="2088">
                  <c:v>629.0</c:v>
                </c:pt>
                <c:pt idx="2089">
                  <c:v>629.0</c:v>
                </c:pt>
                <c:pt idx="2090">
                  <c:v>629.0</c:v>
                </c:pt>
                <c:pt idx="2091">
                  <c:v>629.0</c:v>
                </c:pt>
                <c:pt idx="2092">
                  <c:v>629.0</c:v>
                </c:pt>
                <c:pt idx="2093">
                  <c:v>629.0</c:v>
                </c:pt>
                <c:pt idx="2094">
                  <c:v>629.0</c:v>
                </c:pt>
                <c:pt idx="2095">
                  <c:v>629.0</c:v>
                </c:pt>
                <c:pt idx="2096">
                  <c:v>629.0</c:v>
                </c:pt>
                <c:pt idx="2097">
                  <c:v>629.0</c:v>
                </c:pt>
                <c:pt idx="2098">
                  <c:v>629.0</c:v>
                </c:pt>
                <c:pt idx="2099">
                  <c:v>629.0</c:v>
                </c:pt>
                <c:pt idx="2100">
                  <c:v>630.0</c:v>
                </c:pt>
                <c:pt idx="2101">
                  <c:v>630.0</c:v>
                </c:pt>
                <c:pt idx="2102">
                  <c:v>630.0</c:v>
                </c:pt>
                <c:pt idx="2103">
                  <c:v>630.0</c:v>
                </c:pt>
                <c:pt idx="2104">
                  <c:v>630.0</c:v>
                </c:pt>
                <c:pt idx="2105">
                  <c:v>631.0</c:v>
                </c:pt>
                <c:pt idx="2106">
                  <c:v>631.0</c:v>
                </c:pt>
                <c:pt idx="2107">
                  <c:v>631.0</c:v>
                </c:pt>
                <c:pt idx="2108">
                  <c:v>631.0</c:v>
                </c:pt>
                <c:pt idx="2109">
                  <c:v>631.0</c:v>
                </c:pt>
                <c:pt idx="2110">
                  <c:v>631.0</c:v>
                </c:pt>
                <c:pt idx="2111">
                  <c:v>631.0</c:v>
                </c:pt>
                <c:pt idx="2112">
                  <c:v>631.0</c:v>
                </c:pt>
                <c:pt idx="2113">
                  <c:v>631.0</c:v>
                </c:pt>
                <c:pt idx="2114">
                  <c:v>631.0</c:v>
                </c:pt>
                <c:pt idx="2115">
                  <c:v>631.0</c:v>
                </c:pt>
                <c:pt idx="2116">
                  <c:v>631.0</c:v>
                </c:pt>
                <c:pt idx="2117">
                  <c:v>631.0</c:v>
                </c:pt>
                <c:pt idx="2118">
                  <c:v>631.0</c:v>
                </c:pt>
                <c:pt idx="2119">
                  <c:v>631.0</c:v>
                </c:pt>
                <c:pt idx="2120">
                  <c:v>631.0</c:v>
                </c:pt>
                <c:pt idx="2121">
                  <c:v>631.0</c:v>
                </c:pt>
                <c:pt idx="2122">
                  <c:v>631.0</c:v>
                </c:pt>
                <c:pt idx="2123">
                  <c:v>631.0</c:v>
                </c:pt>
                <c:pt idx="2124">
                  <c:v>632.0</c:v>
                </c:pt>
                <c:pt idx="2125">
                  <c:v>632.0</c:v>
                </c:pt>
                <c:pt idx="2126">
                  <c:v>633.0</c:v>
                </c:pt>
                <c:pt idx="2127">
                  <c:v>634.0</c:v>
                </c:pt>
                <c:pt idx="2128">
                  <c:v>634.0</c:v>
                </c:pt>
                <c:pt idx="2129">
                  <c:v>634.0</c:v>
                </c:pt>
                <c:pt idx="2130">
                  <c:v>634.0</c:v>
                </c:pt>
                <c:pt idx="2131">
                  <c:v>634.0</c:v>
                </c:pt>
                <c:pt idx="2132">
                  <c:v>635.0</c:v>
                </c:pt>
                <c:pt idx="2133">
                  <c:v>635.0</c:v>
                </c:pt>
                <c:pt idx="2134">
                  <c:v>635.0</c:v>
                </c:pt>
                <c:pt idx="2135">
                  <c:v>635.0</c:v>
                </c:pt>
                <c:pt idx="2136">
                  <c:v>635.0</c:v>
                </c:pt>
                <c:pt idx="2137">
                  <c:v>635.0</c:v>
                </c:pt>
                <c:pt idx="2138">
                  <c:v>636.0</c:v>
                </c:pt>
                <c:pt idx="2139">
                  <c:v>636.0</c:v>
                </c:pt>
                <c:pt idx="2140">
                  <c:v>637.0</c:v>
                </c:pt>
                <c:pt idx="2141">
                  <c:v>637.0</c:v>
                </c:pt>
                <c:pt idx="2142">
                  <c:v>637.0</c:v>
                </c:pt>
                <c:pt idx="2143">
                  <c:v>638.0</c:v>
                </c:pt>
                <c:pt idx="2144">
                  <c:v>639.0</c:v>
                </c:pt>
                <c:pt idx="2145">
                  <c:v>639.0</c:v>
                </c:pt>
                <c:pt idx="2146">
                  <c:v>639.0</c:v>
                </c:pt>
                <c:pt idx="2147">
                  <c:v>639.0</c:v>
                </c:pt>
                <c:pt idx="2148">
                  <c:v>639.0</c:v>
                </c:pt>
                <c:pt idx="2149">
                  <c:v>640.0</c:v>
                </c:pt>
                <c:pt idx="2150">
                  <c:v>641.0</c:v>
                </c:pt>
                <c:pt idx="2151">
                  <c:v>641.0</c:v>
                </c:pt>
                <c:pt idx="2152">
                  <c:v>641.0</c:v>
                </c:pt>
                <c:pt idx="2153">
                  <c:v>641.0</c:v>
                </c:pt>
                <c:pt idx="2154">
                  <c:v>641.0</c:v>
                </c:pt>
                <c:pt idx="2155">
                  <c:v>642.0</c:v>
                </c:pt>
                <c:pt idx="2156">
                  <c:v>642.0</c:v>
                </c:pt>
                <c:pt idx="2157">
                  <c:v>642.0</c:v>
                </c:pt>
                <c:pt idx="2158">
                  <c:v>643.0</c:v>
                </c:pt>
                <c:pt idx="2159">
                  <c:v>643.0</c:v>
                </c:pt>
                <c:pt idx="2160">
                  <c:v>644.0</c:v>
                </c:pt>
                <c:pt idx="2161">
                  <c:v>644.0</c:v>
                </c:pt>
                <c:pt idx="2162">
                  <c:v>645.0</c:v>
                </c:pt>
                <c:pt idx="2163">
                  <c:v>646.0</c:v>
                </c:pt>
                <c:pt idx="2164">
                  <c:v>647.0</c:v>
                </c:pt>
                <c:pt idx="2165">
                  <c:v>648.0</c:v>
                </c:pt>
                <c:pt idx="2166">
                  <c:v>648.0</c:v>
                </c:pt>
                <c:pt idx="2167">
                  <c:v>649.0</c:v>
                </c:pt>
                <c:pt idx="2168">
                  <c:v>649.0</c:v>
                </c:pt>
                <c:pt idx="2169">
                  <c:v>649.0</c:v>
                </c:pt>
                <c:pt idx="2170">
                  <c:v>649.0</c:v>
                </c:pt>
                <c:pt idx="2171">
                  <c:v>650.0</c:v>
                </c:pt>
                <c:pt idx="2172">
                  <c:v>651.0</c:v>
                </c:pt>
                <c:pt idx="2173">
                  <c:v>651.0</c:v>
                </c:pt>
                <c:pt idx="2174">
                  <c:v>652.0</c:v>
                </c:pt>
                <c:pt idx="2175">
                  <c:v>652.0</c:v>
                </c:pt>
                <c:pt idx="2176">
                  <c:v>652.0</c:v>
                </c:pt>
                <c:pt idx="2177">
                  <c:v>652.0</c:v>
                </c:pt>
                <c:pt idx="2178">
                  <c:v>652.0</c:v>
                </c:pt>
                <c:pt idx="2179">
                  <c:v>652.0</c:v>
                </c:pt>
                <c:pt idx="2180">
                  <c:v>652.0</c:v>
                </c:pt>
                <c:pt idx="2181">
                  <c:v>653.0</c:v>
                </c:pt>
                <c:pt idx="2182">
                  <c:v>653.0</c:v>
                </c:pt>
                <c:pt idx="2183">
                  <c:v>654.0</c:v>
                </c:pt>
                <c:pt idx="2184">
                  <c:v>654.0</c:v>
                </c:pt>
                <c:pt idx="2185">
                  <c:v>654.0</c:v>
                </c:pt>
                <c:pt idx="2186">
                  <c:v>654.0</c:v>
                </c:pt>
                <c:pt idx="2187">
                  <c:v>655.0</c:v>
                </c:pt>
                <c:pt idx="2188">
                  <c:v>656.0</c:v>
                </c:pt>
                <c:pt idx="2189">
                  <c:v>656.0</c:v>
                </c:pt>
                <c:pt idx="2190">
                  <c:v>656.0</c:v>
                </c:pt>
                <c:pt idx="2191">
                  <c:v>656.0</c:v>
                </c:pt>
                <c:pt idx="2192">
                  <c:v>656.0</c:v>
                </c:pt>
                <c:pt idx="2193">
                  <c:v>656.0</c:v>
                </c:pt>
                <c:pt idx="2194">
                  <c:v>656.0</c:v>
                </c:pt>
                <c:pt idx="2195">
                  <c:v>656.0</c:v>
                </c:pt>
                <c:pt idx="2196">
                  <c:v>656.0</c:v>
                </c:pt>
                <c:pt idx="2197">
                  <c:v>656.0</c:v>
                </c:pt>
                <c:pt idx="2198">
                  <c:v>656.0</c:v>
                </c:pt>
                <c:pt idx="2199">
                  <c:v>656.0</c:v>
                </c:pt>
                <c:pt idx="2200">
                  <c:v>656.0</c:v>
                </c:pt>
                <c:pt idx="2201">
                  <c:v>656.0</c:v>
                </c:pt>
                <c:pt idx="2202">
                  <c:v>656.0</c:v>
                </c:pt>
                <c:pt idx="2203">
                  <c:v>656.0</c:v>
                </c:pt>
                <c:pt idx="2204">
                  <c:v>656.0</c:v>
                </c:pt>
                <c:pt idx="2205">
                  <c:v>656.0</c:v>
                </c:pt>
                <c:pt idx="2206">
                  <c:v>656.0</c:v>
                </c:pt>
                <c:pt idx="2207">
                  <c:v>656.0</c:v>
                </c:pt>
                <c:pt idx="2208">
                  <c:v>656.0</c:v>
                </c:pt>
                <c:pt idx="2209">
                  <c:v>657.0</c:v>
                </c:pt>
                <c:pt idx="2210">
                  <c:v>658.0</c:v>
                </c:pt>
                <c:pt idx="2211">
                  <c:v>658.0</c:v>
                </c:pt>
                <c:pt idx="2212">
                  <c:v>658.0</c:v>
                </c:pt>
                <c:pt idx="2213">
                  <c:v>658.0</c:v>
                </c:pt>
                <c:pt idx="2214">
                  <c:v>659.0</c:v>
                </c:pt>
                <c:pt idx="2215">
                  <c:v>660.0</c:v>
                </c:pt>
                <c:pt idx="2216">
                  <c:v>661.0</c:v>
                </c:pt>
                <c:pt idx="2217">
                  <c:v>662.0</c:v>
                </c:pt>
                <c:pt idx="2218">
                  <c:v>662.0</c:v>
                </c:pt>
                <c:pt idx="2219">
                  <c:v>662.0</c:v>
                </c:pt>
                <c:pt idx="2220">
                  <c:v>663.0</c:v>
                </c:pt>
                <c:pt idx="2221">
                  <c:v>664.0</c:v>
                </c:pt>
                <c:pt idx="2222">
                  <c:v>665.0</c:v>
                </c:pt>
                <c:pt idx="2223">
                  <c:v>665.0</c:v>
                </c:pt>
                <c:pt idx="2224">
                  <c:v>665.0</c:v>
                </c:pt>
                <c:pt idx="2225">
                  <c:v>665.0</c:v>
                </c:pt>
                <c:pt idx="2226">
                  <c:v>665.0</c:v>
                </c:pt>
                <c:pt idx="2227">
                  <c:v>666.0</c:v>
                </c:pt>
                <c:pt idx="2228">
                  <c:v>667.0</c:v>
                </c:pt>
                <c:pt idx="2229">
                  <c:v>667.0</c:v>
                </c:pt>
                <c:pt idx="2230">
                  <c:v>667.0</c:v>
                </c:pt>
                <c:pt idx="2231">
                  <c:v>667.0</c:v>
                </c:pt>
                <c:pt idx="2232">
                  <c:v>668.0</c:v>
                </c:pt>
                <c:pt idx="2233">
                  <c:v>668.0</c:v>
                </c:pt>
                <c:pt idx="2234">
                  <c:v>669.0</c:v>
                </c:pt>
                <c:pt idx="2235">
                  <c:v>669.0</c:v>
                </c:pt>
                <c:pt idx="2236">
                  <c:v>669.0</c:v>
                </c:pt>
                <c:pt idx="2237">
                  <c:v>669.0</c:v>
                </c:pt>
                <c:pt idx="2238">
                  <c:v>669.0</c:v>
                </c:pt>
                <c:pt idx="2239">
                  <c:v>670.0</c:v>
                </c:pt>
                <c:pt idx="2240">
                  <c:v>670.0</c:v>
                </c:pt>
                <c:pt idx="2241">
                  <c:v>670.0</c:v>
                </c:pt>
                <c:pt idx="2242">
                  <c:v>670.0</c:v>
                </c:pt>
                <c:pt idx="2243">
                  <c:v>670.0</c:v>
                </c:pt>
                <c:pt idx="2244">
                  <c:v>671.0</c:v>
                </c:pt>
                <c:pt idx="2245">
                  <c:v>672.0</c:v>
                </c:pt>
                <c:pt idx="2246">
                  <c:v>672.0</c:v>
                </c:pt>
                <c:pt idx="2247">
                  <c:v>672.0</c:v>
                </c:pt>
                <c:pt idx="2248">
                  <c:v>672.0</c:v>
                </c:pt>
                <c:pt idx="2249">
                  <c:v>673.0</c:v>
                </c:pt>
                <c:pt idx="2250">
                  <c:v>674.0</c:v>
                </c:pt>
                <c:pt idx="2251">
                  <c:v>675.0</c:v>
                </c:pt>
                <c:pt idx="2252">
                  <c:v>675.0</c:v>
                </c:pt>
                <c:pt idx="2253">
                  <c:v>675.0</c:v>
                </c:pt>
                <c:pt idx="2254">
                  <c:v>675.0</c:v>
                </c:pt>
                <c:pt idx="2255">
                  <c:v>676.0</c:v>
                </c:pt>
                <c:pt idx="2256">
                  <c:v>677.0</c:v>
                </c:pt>
                <c:pt idx="2257">
                  <c:v>677.0</c:v>
                </c:pt>
                <c:pt idx="2258">
                  <c:v>678.0</c:v>
                </c:pt>
                <c:pt idx="2259">
                  <c:v>679.0</c:v>
                </c:pt>
                <c:pt idx="2260">
                  <c:v>680.0</c:v>
                </c:pt>
                <c:pt idx="2261">
                  <c:v>680.0</c:v>
                </c:pt>
                <c:pt idx="2262">
                  <c:v>680.0</c:v>
                </c:pt>
                <c:pt idx="2263">
                  <c:v>680.0</c:v>
                </c:pt>
                <c:pt idx="2264">
                  <c:v>680.0</c:v>
                </c:pt>
                <c:pt idx="2265">
                  <c:v>680.0</c:v>
                </c:pt>
                <c:pt idx="2266">
                  <c:v>681.0</c:v>
                </c:pt>
                <c:pt idx="2267">
                  <c:v>681.0</c:v>
                </c:pt>
                <c:pt idx="2268">
                  <c:v>681.0</c:v>
                </c:pt>
                <c:pt idx="2269">
                  <c:v>682.0</c:v>
                </c:pt>
                <c:pt idx="2270">
                  <c:v>683.0</c:v>
                </c:pt>
                <c:pt idx="2271">
                  <c:v>683.0</c:v>
                </c:pt>
                <c:pt idx="2272">
                  <c:v>684.0</c:v>
                </c:pt>
                <c:pt idx="2273">
                  <c:v>685.0</c:v>
                </c:pt>
                <c:pt idx="2274">
                  <c:v>685.0</c:v>
                </c:pt>
                <c:pt idx="2275">
                  <c:v>685.0</c:v>
                </c:pt>
                <c:pt idx="2276">
                  <c:v>685.0</c:v>
                </c:pt>
                <c:pt idx="2277">
                  <c:v>685.0</c:v>
                </c:pt>
                <c:pt idx="2278">
                  <c:v>685.0</c:v>
                </c:pt>
                <c:pt idx="2279">
                  <c:v>685.0</c:v>
                </c:pt>
                <c:pt idx="2280">
                  <c:v>685.0</c:v>
                </c:pt>
                <c:pt idx="2281">
                  <c:v>685.0</c:v>
                </c:pt>
                <c:pt idx="2282">
                  <c:v>685.0</c:v>
                </c:pt>
                <c:pt idx="2283">
                  <c:v>685.0</c:v>
                </c:pt>
                <c:pt idx="2284">
                  <c:v>685.0</c:v>
                </c:pt>
                <c:pt idx="2285">
                  <c:v>685.0</c:v>
                </c:pt>
                <c:pt idx="2286">
                  <c:v>685.0</c:v>
                </c:pt>
                <c:pt idx="2287">
                  <c:v>686.0</c:v>
                </c:pt>
                <c:pt idx="2288">
                  <c:v>686.0</c:v>
                </c:pt>
                <c:pt idx="2289">
                  <c:v>686.0</c:v>
                </c:pt>
                <c:pt idx="2290">
                  <c:v>686.0</c:v>
                </c:pt>
                <c:pt idx="2291">
                  <c:v>686.0</c:v>
                </c:pt>
                <c:pt idx="2292">
                  <c:v>686.0</c:v>
                </c:pt>
                <c:pt idx="2293">
                  <c:v>686.0</c:v>
                </c:pt>
                <c:pt idx="2294">
                  <c:v>686.0</c:v>
                </c:pt>
                <c:pt idx="2295">
                  <c:v>687.0</c:v>
                </c:pt>
                <c:pt idx="2296">
                  <c:v>688.0</c:v>
                </c:pt>
                <c:pt idx="2297">
                  <c:v>689.0</c:v>
                </c:pt>
                <c:pt idx="2298">
                  <c:v>689.0</c:v>
                </c:pt>
                <c:pt idx="2299">
                  <c:v>689.0</c:v>
                </c:pt>
                <c:pt idx="2300">
                  <c:v>689.0</c:v>
                </c:pt>
                <c:pt idx="2301">
                  <c:v>689.0</c:v>
                </c:pt>
                <c:pt idx="2302">
                  <c:v>689.0</c:v>
                </c:pt>
                <c:pt idx="2303">
                  <c:v>689.0</c:v>
                </c:pt>
                <c:pt idx="2304">
                  <c:v>689.0</c:v>
                </c:pt>
                <c:pt idx="2305">
                  <c:v>689.0</c:v>
                </c:pt>
                <c:pt idx="2306">
                  <c:v>689.0</c:v>
                </c:pt>
                <c:pt idx="2307">
                  <c:v>689.0</c:v>
                </c:pt>
                <c:pt idx="2308">
                  <c:v>690.0</c:v>
                </c:pt>
                <c:pt idx="2309">
                  <c:v>690.0</c:v>
                </c:pt>
                <c:pt idx="2310">
                  <c:v>690.0</c:v>
                </c:pt>
                <c:pt idx="2311">
                  <c:v>691.0</c:v>
                </c:pt>
                <c:pt idx="2312">
                  <c:v>692.0</c:v>
                </c:pt>
                <c:pt idx="2313">
                  <c:v>693.0</c:v>
                </c:pt>
                <c:pt idx="2314">
                  <c:v>693.0</c:v>
                </c:pt>
                <c:pt idx="2315">
                  <c:v>693.0</c:v>
                </c:pt>
                <c:pt idx="2316">
                  <c:v>693.0</c:v>
                </c:pt>
                <c:pt idx="2317">
                  <c:v>693.0</c:v>
                </c:pt>
                <c:pt idx="2318">
                  <c:v>693.0</c:v>
                </c:pt>
                <c:pt idx="2319">
                  <c:v>693.0</c:v>
                </c:pt>
                <c:pt idx="2320">
                  <c:v>693.0</c:v>
                </c:pt>
                <c:pt idx="2321">
                  <c:v>693.0</c:v>
                </c:pt>
                <c:pt idx="2322">
                  <c:v>693.0</c:v>
                </c:pt>
                <c:pt idx="2323">
                  <c:v>693.0</c:v>
                </c:pt>
                <c:pt idx="2324">
                  <c:v>693.0</c:v>
                </c:pt>
                <c:pt idx="2325">
                  <c:v>694.0</c:v>
                </c:pt>
                <c:pt idx="2326">
                  <c:v>694.0</c:v>
                </c:pt>
                <c:pt idx="2327">
                  <c:v>694.0</c:v>
                </c:pt>
                <c:pt idx="2328">
                  <c:v>694.0</c:v>
                </c:pt>
                <c:pt idx="2329">
                  <c:v>694.0</c:v>
                </c:pt>
                <c:pt idx="2330">
                  <c:v>694.0</c:v>
                </c:pt>
                <c:pt idx="2331">
                  <c:v>694.0</c:v>
                </c:pt>
                <c:pt idx="2332">
                  <c:v>695.0</c:v>
                </c:pt>
                <c:pt idx="2333">
                  <c:v>696.0</c:v>
                </c:pt>
                <c:pt idx="2334">
                  <c:v>696.0</c:v>
                </c:pt>
                <c:pt idx="2335">
                  <c:v>697.0</c:v>
                </c:pt>
                <c:pt idx="2336">
                  <c:v>698.0</c:v>
                </c:pt>
                <c:pt idx="2337">
                  <c:v>698.0</c:v>
                </c:pt>
                <c:pt idx="2338">
                  <c:v>698.0</c:v>
                </c:pt>
                <c:pt idx="2339">
                  <c:v>698.0</c:v>
                </c:pt>
                <c:pt idx="2340">
                  <c:v>698.0</c:v>
                </c:pt>
                <c:pt idx="2341">
                  <c:v>698.0</c:v>
                </c:pt>
                <c:pt idx="2342">
                  <c:v>698.0</c:v>
                </c:pt>
                <c:pt idx="2343">
                  <c:v>698.0</c:v>
                </c:pt>
                <c:pt idx="2344">
                  <c:v>698.0</c:v>
                </c:pt>
                <c:pt idx="2345">
                  <c:v>698.0</c:v>
                </c:pt>
                <c:pt idx="2346">
                  <c:v>698.0</c:v>
                </c:pt>
                <c:pt idx="2347">
                  <c:v>698.0</c:v>
                </c:pt>
                <c:pt idx="2348">
                  <c:v>698.0</c:v>
                </c:pt>
                <c:pt idx="2349">
                  <c:v>698.0</c:v>
                </c:pt>
                <c:pt idx="2350">
                  <c:v>699.0</c:v>
                </c:pt>
                <c:pt idx="2351">
                  <c:v>700.0</c:v>
                </c:pt>
                <c:pt idx="2352">
                  <c:v>700.0</c:v>
                </c:pt>
                <c:pt idx="2353">
                  <c:v>700.0</c:v>
                </c:pt>
                <c:pt idx="2354">
                  <c:v>700.0</c:v>
                </c:pt>
                <c:pt idx="2355">
                  <c:v>700.0</c:v>
                </c:pt>
                <c:pt idx="2356">
                  <c:v>700.0</c:v>
                </c:pt>
                <c:pt idx="2357">
                  <c:v>700.0</c:v>
                </c:pt>
                <c:pt idx="2358">
                  <c:v>700.0</c:v>
                </c:pt>
                <c:pt idx="2359">
                  <c:v>700.0</c:v>
                </c:pt>
                <c:pt idx="2360">
                  <c:v>700.0</c:v>
                </c:pt>
                <c:pt idx="2361">
                  <c:v>700.0</c:v>
                </c:pt>
                <c:pt idx="2362">
                  <c:v>700.0</c:v>
                </c:pt>
                <c:pt idx="2363">
                  <c:v>700.0</c:v>
                </c:pt>
                <c:pt idx="2364">
                  <c:v>700.0</c:v>
                </c:pt>
                <c:pt idx="2365">
                  <c:v>700.0</c:v>
                </c:pt>
                <c:pt idx="2366">
                  <c:v>700.0</c:v>
                </c:pt>
                <c:pt idx="2367">
                  <c:v>700.0</c:v>
                </c:pt>
                <c:pt idx="2368">
                  <c:v>700.0</c:v>
                </c:pt>
                <c:pt idx="2369">
                  <c:v>700.0</c:v>
                </c:pt>
                <c:pt idx="2370">
                  <c:v>701.0</c:v>
                </c:pt>
                <c:pt idx="2371">
                  <c:v>701.0</c:v>
                </c:pt>
                <c:pt idx="2372">
                  <c:v>701.0</c:v>
                </c:pt>
                <c:pt idx="2373">
                  <c:v>701.0</c:v>
                </c:pt>
                <c:pt idx="2374">
                  <c:v>701.0</c:v>
                </c:pt>
                <c:pt idx="2375">
                  <c:v>701.0</c:v>
                </c:pt>
                <c:pt idx="2376">
                  <c:v>701.0</c:v>
                </c:pt>
                <c:pt idx="2377">
                  <c:v>702.0</c:v>
                </c:pt>
                <c:pt idx="2378">
                  <c:v>702.0</c:v>
                </c:pt>
                <c:pt idx="2379">
                  <c:v>703.0</c:v>
                </c:pt>
                <c:pt idx="2380">
                  <c:v>704.0</c:v>
                </c:pt>
                <c:pt idx="2381">
                  <c:v>705.0</c:v>
                </c:pt>
                <c:pt idx="2382">
                  <c:v>705.0</c:v>
                </c:pt>
                <c:pt idx="2383">
                  <c:v>705.0</c:v>
                </c:pt>
                <c:pt idx="2384">
                  <c:v>706.0</c:v>
                </c:pt>
                <c:pt idx="2385">
                  <c:v>707.0</c:v>
                </c:pt>
                <c:pt idx="2386">
                  <c:v>707.0</c:v>
                </c:pt>
                <c:pt idx="2387">
                  <c:v>707.0</c:v>
                </c:pt>
                <c:pt idx="2388">
                  <c:v>707.0</c:v>
                </c:pt>
                <c:pt idx="2389">
                  <c:v>707.0</c:v>
                </c:pt>
                <c:pt idx="2390">
                  <c:v>707.0</c:v>
                </c:pt>
                <c:pt idx="2391">
                  <c:v>707.0</c:v>
                </c:pt>
                <c:pt idx="2392">
                  <c:v>707.0</c:v>
                </c:pt>
                <c:pt idx="2393">
                  <c:v>707.0</c:v>
                </c:pt>
                <c:pt idx="2394">
                  <c:v>707.0</c:v>
                </c:pt>
                <c:pt idx="2395">
                  <c:v>708.0</c:v>
                </c:pt>
                <c:pt idx="2396">
                  <c:v>709.0</c:v>
                </c:pt>
                <c:pt idx="2397">
                  <c:v>709.0</c:v>
                </c:pt>
                <c:pt idx="2398">
                  <c:v>709.0</c:v>
                </c:pt>
                <c:pt idx="2399">
                  <c:v>710.0</c:v>
                </c:pt>
                <c:pt idx="2400">
                  <c:v>710.0</c:v>
                </c:pt>
                <c:pt idx="2401">
                  <c:v>711.0</c:v>
                </c:pt>
                <c:pt idx="2402">
                  <c:v>711.0</c:v>
                </c:pt>
                <c:pt idx="2403">
                  <c:v>711.0</c:v>
                </c:pt>
                <c:pt idx="2404">
                  <c:v>711.0</c:v>
                </c:pt>
                <c:pt idx="2405">
                  <c:v>711.0</c:v>
                </c:pt>
                <c:pt idx="2406">
                  <c:v>711.0</c:v>
                </c:pt>
                <c:pt idx="2407">
                  <c:v>711.0</c:v>
                </c:pt>
                <c:pt idx="2408">
                  <c:v>711.0</c:v>
                </c:pt>
                <c:pt idx="2409">
                  <c:v>711.0</c:v>
                </c:pt>
                <c:pt idx="2410">
                  <c:v>711.0</c:v>
                </c:pt>
                <c:pt idx="2411">
                  <c:v>711.0</c:v>
                </c:pt>
                <c:pt idx="2412">
                  <c:v>711.0</c:v>
                </c:pt>
                <c:pt idx="2413">
                  <c:v>711.0</c:v>
                </c:pt>
                <c:pt idx="2414">
                  <c:v>711.0</c:v>
                </c:pt>
                <c:pt idx="2415">
                  <c:v>711.0</c:v>
                </c:pt>
                <c:pt idx="2416">
                  <c:v>711.0</c:v>
                </c:pt>
                <c:pt idx="2417">
                  <c:v>711.0</c:v>
                </c:pt>
                <c:pt idx="2418">
                  <c:v>711.0</c:v>
                </c:pt>
                <c:pt idx="2419">
                  <c:v>711.0</c:v>
                </c:pt>
                <c:pt idx="2420">
                  <c:v>711.0</c:v>
                </c:pt>
                <c:pt idx="2421">
                  <c:v>711.0</c:v>
                </c:pt>
                <c:pt idx="2422">
                  <c:v>711.0</c:v>
                </c:pt>
                <c:pt idx="2423">
                  <c:v>711.0</c:v>
                </c:pt>
                <c:pt idx="2424">
                  <c:v>711.0</c:v>
                </c:pt>
                <c:pt idx="2425">
                  <c:v>711.0</c:v>
                </c:pt>
                <c:pt idx="2426">
                  <c:v>712.0</c:v>
                </c:pt>
                <c:pt idx="2427">
                  <c:v>713.0</c:v>
                </c:pt>
                <c:pt idx="2428">
                  <c:v>713.0</c:v>
                </c:pt>
                <c:pt idx="2429">
                  <c:v>713.0</c:v>
                </c:pt>
                <c:pt idx="2430">
                  <c:v>713.0</c:v>
                </c:pt>
                <c:pt idx="2431">
                  <c:v>713.0</c:v>
                </c:pt>
                <c:pt idx="2432">
                  <c:v>714.0</c:v>
                </c:pt>
                <c:pt idx="2433">
                  <c:v>714.0</c:v>
                </c:pt>
                <c:pt idx="2434">
                  <c:v>715.0</c:v>
                </c:pt>
                <c:pt idx="2435">
                  <c:v>715.0</c:v>
                </c:pt>
                <c:pt idx="2436">
                  <c:v>715.0</c:v>
                </c:pt>
                <c:pt idx="2437">
                  <c:v>715.0</c:v>
                </c:pt>
                <c:pt idx="2438">
                  <c:v>715.0</c:v>
                </c:pt>
                <c:pt idx="2439">
                  <c:v>715.0</c:v>
                </c:pt>
                <c:pt idx="2440">
                  <c:v>715.0</c:v>
                </c:pt>
                <c:pt idx="2441">
                  <c:v>715.0</c:v>
                </c:pt>
                <c:pt idx="2442">
                  <c:v>715.0</c:v>
                </c:pt>
                <c:pt idx="2443">
                  <c:v>715.0</c:v>
                </c:pt>
                <c:pt idx="2444">
                  <c:v>715.0</c:v>
                </c:pt>
                <c:pt idx="2445">
                  <c:v>715.0</c:v>
                </c:pt>
                <c:pt idx="2446">
                  <c:v>715.0</c:v>
                </c:pt>
                <c:pt idx="2447">
                  <c:v>715.0</c:v>
                </c:pt>
                <c:pt idx="2448">
                  <c:v>715.0</c:v>
                </c:pt>
                <c:pt idx="2449">
                  <c:v>715.0</c:v>
                </c:pt>
                <c:pt idx="2450">
                  <c:v>715.0</c:v>
                </c:pt>
                <c:pt idx="2451">
                  <c:v>715.0</c:v>
                </c:pt>
                <c:pt idx="2452">
                  <c:v>715.0</c:v>
                </c:pt>
                <c:pt idx="2453">
                  <c:v>715.0</c:v>
                </c:pt>
                <c:pt idx="2454">
                  <c:v>715.0</c:v>
                </c:pt>
                <c:pt idx="2455">
                  <c:v>716.0</c:v>
                </c:pt>
                <c:pt idx="2456">
                  <c:v>717.0</c:v>
                </c:pt>
                <c:pt idx="2457">
                  <c:v>718.0</c:v>
                </c:pt>
                <c:pt idx="2458">
                  <c:v>719.0</c:v>
                </c:pt>
                <c:pt idx="2459">
                  <c:v>720.0</c:v>
                </c:pt>
                <c:pt idx="2460">
                  <c:v>721.0</c:v>
                </c:pt>
                <c:pt idx="2461">
                  <c:v>722.0</c:v>
                </c:pt>
                <c:pt idx="2462">
                  <c:v>722.0</c:v>
                </c:pt>
                <c:pt idx="2463">
                  <c:v>722.0</c:v>
                </c:pt>
                <c:pt idx="2464">
                  <c:v>722.0</c:v>
                </c:pt>
                <c:pt idx="2465">
                  <c:v>722.0</c:v>
                </c:pt>
                <c:pt idx="2466">
                  <c:v>722.0</c:v>
                </c:pt>
                <c:pt idx="2467">
                  <c:v>722.0</c:v>
                </c:pt>
                <c:pt idx="2468">
                  <c:v>722.0</c:v>
                </c:pt>
                <c:pt idx="2469">
                  <c:v>722.0</c:v>
                </c:pt>
                <c:pt idx="2470">
                  <c:v>722.0</c:v>
                </c:pt>
                <c:pt idx="2471">
                  <c:v>722.0</c:v>
                </c:pt>
                <c:pt idx="2472">
                  <c:v>723.0</c:v>
                </c:pt>
                <c:pt idx="2473">
                  <c:v>723.0</c:v>
                </c:pt>
                <c:pt idx="2474">
                  <c:v>723.0</c:v>
                </c:pt>
                <c:pt idx="2475">
                  <c:v>723.0</c:v>
                </c:pt>
                <c:pt idx="2476">
                  <c:v>723.0</c:v>
                </c:pt>
                <c:pt idx="2477">
                  <c:v>723.0</c:v>
                </c:pt>
                <c:pt idx="2478">
                  <c:v>724.0</c:v>
                </c:pt>
                <c:pt idx="2479">
                  <c:v>724.0</c:v>
                </c:pt>
                <c:pt idx="2480">
                  <c:v>724.0</c:v>
                </c:pt>
                <c:pt idx="2481">
                  <c:v>724.0</c:v>
                </c:pt>
                <c:pt idx="2482">
                  <c:v>724.0</c:v>
                </c:pt>
                <c:pt idx="2483">
                  <c:v>724.0</c:v>
                </c:pt>
                <c:pt idx="2484">
                  <c:v>724.0</c:v>
                </c:pt>
                <c:pt idx="2485">
                  <c:v>724.0</c:v>
                </c:pt>
                <c:pt idx="2486">
                  <c:v>724.0</c:v>
                </c:pt>
                <c:pt idx="2487">
                  <c:v>724.0</c:v>
                </c:pt>
                <c:pt idx="2488">
                  <c:v>724.0</c:v>
                </c:pt>
                <c:pt idx="2489">
                  <c:v>724.0</c:v>
                </c:pt>
                <c:pt idx="2490">
                  <c:v>724.0</c:v>
                </c:pt>
                <c:pt idx="2491">
                  <c:v>724.0</c:v>
                </c:pt>
                <c:pt idx="2492">
                  <c:v>725.0</c:v>
                </c:pt>
                <c:pt idx="2493">
                  <c:v>726.0</c:v>
                </c:pt>
                <c:pt idx="2494">
                  <c:v>726.0</c:v>
                </c:pt>
                <c:pt idx="2495">
                  <c:v>726.0</c:v>
                </c:pt>
                <c:pt idx="2496">
                  <c:v>726.0</c:v>
                </c:pt>
                <c:pt idx="2497">
                  <c:v>726.0</c:v>
                </c:pt>
                <c:pt idx="2498">
                  <c:v>726.0</c:v>
                </c:pt>
                <c:pt idx="2499">
                  <c:v>726.0</c:v>
                </c:pt>
                <c:pt idx="2500">
                  <c:v>726.0</c:v>
                </c:pt>
                <c:pt idx="2501">
                  <c:v>727.0</c:v>
                </c:pt>
                <c:pt idx="2502">
                  <c:v>727.0</c:v>
                </c:pt>
                <c:pt idx="2503">
                  <c:v>727.0</c:v>
                </c:pt>
                <c:pt idx="2504">
                  <c:v>727.0</c:v>
                </c:pt>
                <c:pt idx="2505">
                  <c:v>727.0</c:v>
                </c:pt>
                <c:pt idx="2506">
                  <c:v>728.0</c:v>
                </c:pt>
                <c:pt idx="2507">
                  <c:v>728.0</c:v>
                </c:pt>
                <c:pt idx="2508">
                  <c:v>728.0</c:v>
                </c:pt>
                <c:pt idx="2509">
                  <c:v>728.0</c:v>
                </c:pt>
                <c:pt idx="2510">
                  <c:v>728.0</c:v>
                </c:pt>
                <c:pt idx="2511">
                  <c:v>728.0</c:v>
                </c:pt>
                <c:pt idx="2512">
                  <c:v>729.0</c:v>
                </c:pt>
                <c:pt idx="2513">
                  <c:v>729.0</c:v>
                </c:pt>
                <c:pt idx="2514">
                  <c:v>729.0</c:v>
                </c:pt>
                <c:pt idx="2515">
                  <c:v>729.0</c:v>
                </c:pt>
                <c:pt idx="2516">
                  <c:v>729.0</c:v>
                </c:pt>
                <c:pt idx="2517">
                  <c:v>730.0</c:v>
                </c:pt>
                <c:pt idx="2518">
                  <c:v>731.0</c:v>
                </c:pt>
                <c:pt idx="2519">
                  <c:v>732.0</c:v>
                </c:pt>
                <c:pt idx="2520">
                  <c:v>733.0</c:v>
                </c:pt>
                <c:pt idx="2521">
                  <c:v>734.0</c:v>
                </c:pt>
                <c:pt idx="2522">
                  <c:v>734.0</c:v>
                </c:pt>
                <c:pt idx="2523">
                  <c:v>734.0</c:v>
                </c:pt>
                <c:pt idx="2524">
                  <c:v>735.0</c:v>
                </c:pt>
                <c:pt idx="2525">
                  <c:v>735.0</c:v>
                </c:pt>
                <c:pt idx="2526">
                  <c:v>735.0</c:v>
                </c:pt>
                <c:pt idx="2527">
                  <c:v>735.0</c:v>
                </c:pt>
                <c:pt idx="2528">
                  <c:v>735.0</c:v>
                </c:pt>
                <c:pt idx="2529">
                  <c:v>735.0</c:v>
                </c:pt>
                <c:pt idx="2530">
                  <c:v>736.0</c:v>
                </c:pt>
                <c:pt idx="2531">
                  <c:v>737.0</c:v>
                </c:pt>
                <c:pt idx="2532">
                  <c:v>737.0</c:v>
                </c:pt>
                <c:pt idx="2533">
                  <c:v>737.0</c:v>
                </c:pt>
                <c:pt idx="2534">
                  <c:v>737.0</c:v>
                </c:pt>
                <c:pt idx="2535">
                  <c:v>737.0</c:v>
                </c:pt>
                <c:pt idx="2536">
                  <c:v>737.0</c:v>
                </c:pt>
                <c:pt idx="2537">
                  <c:v>738.0</c:v>
                </c:pt>
                <c:pt idx="2538">
                  <c:v>739.0</c:v>
                </c:pt>
                <c:pt idx="2539">
                  <c:v>739.0</c:v>
                </c:pt>
                <c:pt idx="2540">
                  <c:v>739.0</c:v>
                </c:pt>
                <c:pt idx="2541">
                  <c:v>739.0</c:v>
                </c:pt>
                <c:pt idx="2542">
                  <c:v>740.0</c:v>
                </c:pt>
                <c:pt idx="2543">
                  <c:v>740.0</c:v>
                </c:pt>
                <c:pt idx="2544">
                  <c:v>741.0</c:v>
                </c:pt>
                <c:pt idx="2545">
                  <c:v>741.0</c:v>
                </c:pt>
                <c:pt idx="2546">
                  <c:v>741.0</c:v>
                </c:pt>
                <c:pt idx="2547">
                  <c:v>741.0</c:v>
                </c:pt>
                <c:pt idx="2548">
                  <c:v>741.0</c:v>
                </c:pt>
                <c:pt idx="2549">
                  <c:v>741.0</c:v>
                </c:pt>
                <c:pt idx="2550">
                  <c:v>742.0</c:v>
                </c:pt>
                <c:pt idx="2551">
                  <c:v>743.0</c:v>
                </c:pt>
                <c:pt idx="2552">
                  <c:v>744.0</c:v>
                </c:pt>
                <c:pt idx="2553">
                  <c:v>744.0</c:v>
                </c:pt>
                <c:pt idx="2554">
                  <c:v>745.0</c:v>
                </c:pt>
                <c:pt idx="2555">
                  <c:v>745.0</c:v>
                </c:pt>
                <c:pt idx="2556">
                  <c:v>746.0</c:v>
                </c:pt>
                <c:pt idx="2557">
                  <c:v>746.0</c:v>
                </c:pt>
                <c:pt idx="2558">
                  <c:v>746.0</c:v>
                </c:pt>
                <c:pt idx="2559">
                  <c:v>746.0</c:v>
                </c:pt>
                <c:pt idx="2560">
                  <c:v>747.0</c:v>
                </c:pt>
                <c:pt idx="2561">
                  <c:v>748.0</c:v>
                </c:pt>
                <c:pt idx="2562">
                  <c:v>748.0</c:v>
                </c:pt>
                <c:pt idx="2563">
                  <c:v>748.0</c:v>
                </c:pt>
                <c:pt idx="2564">
                  <c:v>748.0</c:v>
                </c:pt>
                <c:pt idx="2565">
                  <c:v>748.0</c:v>
                </c:pt>
                <c:pt idx="2566">
                  <c:v>749.0</c:v>
                </c:pt>
                <c:pt idx="2567">
                  <c:v>750.0</c:v>
                </c:pt>
                <c:pt idx="2568">
                  <c:v>750.0</c:v>
                </c:pt>
                <c:pt idx="2569">
                  <c:v>750.0</c:v>
                </c:pt>
                <c:pt idx="2570">
                  <c:v>750.0</c:v>
                </c:pt>
                <c:pt idx="2571">
                  <c:v>750.0</c:v>
                </c:pt>
                <c:pt idx="2572">
                  <c:v>751.0</c:v>
                </c:pt>
                <c:pt idx="2573">
                  <c:v>751.0</c:v>
                </c:pt>
                <c:pt idx="2574">
                  <c:v>752.0</c:v>
                </c:pt>
                <c:pt idx="2575">
                  <c:v>752.0</c:v>
                </c:pt>
                <c:pt idx="2576">
                  <c:v>753.0</c:v>
                </c:pt>
                <c:pt idx="2577">
                  <c:v>753.0</c:v>
                </c:pt>
                <c:pt idx="2578">
                  <c:v>753.0</c:v>
                </c:pt>
                <c:pt idx="2579">
                  <c:v>753.0</c:v>
                </c:pt>
                <c:pt idx="2580">
                  <c:v>754.0</c:v>
                </c:pt>
                <c:pt idx="2581">
                  <c:v>755.0</c:v>
                </c:pt>
                <c:pt idx="2582">
                  <c:v>756.0</c:v>
                </c:pt>
                <c:pt idx="2583">
                  <c:v>756.0</c:v>
                </c:pt>
                <c:pt idx="2584">
                  <c:v>757.0</c:v>
                </c:pt>
                <c:pt idx="2585">
                  <c:v>757.0</c:v>
                </c:pt>
                <c:pt idx="2586">
                  <c:v>757.0</c:v>
                </c:pt>
                <c:pt idx="2587">
                  <c:v>757.0</c:v>
                </c:pt>
                <c:pt idx="2588">
                  <c:v>757.0</c:v>
                </c:pt>
                <c:pt idx="2589">
                  <c:v>757.0</c:v>
                </c:pt>
                <c:pt idx="2590">
                  <c:v>757.0</c:v>
                </c:pt>
                <c:pt idx="2591">
                  <c:v>757.0</c:v>
                </c:pt>
                <c:pt idx="2592">
                  <c:v>757.0</c:v>
                </c:pt>
                <c:pt idx="2593">
                  <c:v>757.0</c:v>
                </c:pt>
                <c:pt idx="2594">
                  <c:v>757.0</c:v>
                </c:pt>
                <c:pt idx="2595">
                  <c:v>757.0</c:v>
                </c:pt>
                <c:pt idx="2596">
                  <c:v>757.0</c:v>
                </c:pt>
                <c:pt idx="2597">
                  <c:v>757.0</c:v>
                </c:pt>
                <c:pt idx="2598">
                  <c:v>757.0</c:v>
                </c:pt>
                <c:pt idx="2599">
                  <c:v>757.0</c:v>
                </c:pt>
                <c:pt idx="2600">
                  <c:v>757.0</c:v>
                </c:pt>
                <c:pt idx="2601">
                  <c:v>757.0</c:v>
                </c:pt>
                <c:pt idx="2602">
                  <c:v>757.0</c:v>
                </c:pt>
                <c:pt idx="2603">
                  <c:v>757.0</c:v>
                </c:pt>
                <c:pt idx="2604">
                  <c:v>757.0</c:v>
                </c:pt>
                <c:pt idx="2605">
                  <c:v>757.0</c:v>
                </c:pt>
                <c:pt idx="2606">
                  <c:v>757.0</c:v>
                </c:pt>
                <c:pt idx="2607">
                  <c:v>757.0</c:v>
                </c:pt>
                <c:pt idx="2608">
                  <c:v>757.0</c:v>
                </c:pt>
                <c:pt idx="2609">
                  <c:v>757.0</c:v>
                </c:pt>
                <c:pt idx="2610">
                  <c:v>757.0</c:v>
                </c:pt>
                <c:pt idx="2611">
                  <c:v>757.0</c:v>
                </c:pt>
                <c:pt idx="2612">
                  <c:v>757.0</c:v>
                </c:pt>
                <c:pt idx="2613">
                  <c:v>757.0</c:v>
                </c:pt>
                <c:pt idx="2614">
                  <c:v>758.0</c:v>
                </c:pt>
                <c:pt idx="2615">
                  <c:v>759.0</c:v>
                </c:pt>
                <c:pt idx="2616">
                  <c:v>760.0</c:v>
                </c:pt>
                <c:pt idx="2617">
                  <c:v>761.0</c:v>
                </c:pt>
                <c:pt idx="2618">
                  <c:v>762.0</c:v>
                </c:pt>
                <c:pt idx="2619">
                  <c:v>763.0</c:v>
                </c:pt>
                <c:pt idx="2620">
                  <c:v>764.0</c:v>
                </c:pt>
                <c:pt idx="2621">
                  <c:v>764.0</c:v>
                </c:pt>
                <c:pt idx="2622">
                  <c:v>765.0</c:v>
                </c:pt>
                <c:pt idx="2623">
                  <c:v>765.0</c:v>
                </c:pt>
                <c:pt idx="2624">
                  <c:v>765.0</c:v>
                </c:pt>
                <c:pt idx="2625">
                  <c:v>765.0</c:v>
                </c:pt>
                <c:pt idx="2626">
                  <c:v>765.0</c:v>
                </c:pt>
                <c:pt idx="2627">
                  <c:v>765.0</c:v>
                </c:pt>
                <c:pt idx="2628">
                  <c:v>765.0</c:v>
                </c:pt>
                <c:pt idx="2629">
                  <c:v>765.0</c:v>
                </c:pt>
                <c:pt idx="2630">
                  <c:v>766.0</c:v>
                </c:pt>
                <c:pt idx="2631">
                  <c:v>767.0</c:v>
                </c:pt>
                <c:pt idx="2632">
                  <c:v>767.0</c:v>
                </c:pt>
                <c:pt idx="2633">
                  <c:v>767.0</c:v>
                </c:pt>
                <c:pt idx="2634">
                  <c:v>767.0</c:v>
                </c:pt>
                <c:pt idx="2635">
                  <c:v>768.0</c:v>
                </c:pt>
                <c:pt idx="2636">
                  <c:v>769.0</c:v>
                </c:pt>
                <c:pt idx="2637">
                  <c:v>769.0</c:v>
                </c:pt>
                <c:pt idx="2638">
                  <c:v>770.0</c:v>
                </c:pt>
                <c:pt idx="2639">
                  <c:v>770.0</c:v>
                </c:pt>
                <c:pt idx="2640">
                  <c:v>771.0</c:v>
                </c:pt>
                <c:pt idx="2641">
                  <c:v>772.0</c:v>
                </c:pt>
                <c:pt idx="2642">
                  <c:v>772.0</c:v>
                </c:pt>
                <c:pt idx="2643">
                  <c:v>773.0</c:v>
                </c:pt>
                <c:pt idx="2644">
                  <c:v>773.0</c:v>
                </c:pt>
                <c:pt idx="2645">
                  <c:v>774.0</c:v>
                </c:pt>
                <c:pt idx="2646">
                  <c:v>774.0</c:v>
                </c:pt>
                <c:pt idx="2647">
                  <c:v>775.0</c:v>
                </c:pt>
                <c:pt idx="2648">
                  <c:v>776.0</c:v>
                </c:pt>
                <c:pt idx="2649">
                  <c:v>776.0</c:v>
                </c:pt>
                <c:pt idx="2650">
                  <c:v>776.0</c:v>
                </c:pt>
                <c:pt idx="2651">
                  <c:v>776.0</c:v>
                </c:pt>
                <c:pt idx="2652">
                  <c:v>776.0</c:v>
                </c:pt>
                <c:pt idx="2653">
                  <c:v>777.0</c:v>
                </c:pt>
                <c:pt idx="2654">
                  <c:v>777.0</c:v>
                </c:pt>
                <c:pt idx="2655">
                  <c:v>778.0</c:v>
                </c:pt>
                <c:pt idx="2656">
                  <c:v>779.0</c:v>
                </c:pt>
                <c:pt idx="2657">
                  <c:v>780.0</c:v>
                </c:pt>
                <c:pt idx="2658">
                  <c:v>781.0</c:v>
                </c:pt>
                <c:pt idx="2659">
                  <c:v>781.0</c:v>
                </c:pt>
                <c:pt idx="2660">
                  <c:v>781.0</c:v>
                </c:pt>
                <c:pt idx="2661">
                  <c:v>781.0</c:v>
                </c:pt>
                <c:pt idx="2662">
                  <c:v>781.0</c:v>
                </c:pt>
                <c:pt idx="2663">
                  <c:v>781.0</c:v>
                </c:pt>
                <c:pt idx="2664">
                  <c:v>782.0</c:v>
                </c:pt>
                <c:pt idx="2665">
                  <c:v>782.0</c:v>
                </c:pt>
                <c:pt idx="2666">
                  <c:v>782.0</c:v>
                </c:pt>
                <c:pt idx="2667">
                  <c:v>782.0</c:v>
                </c:pt>
                <c:pt idx="2668">
                  <c:v>783.0</c:v>
                </c:pt>
                <c:pt idx="2669">
                  <c:v>783.0</c:v>
                </c:pt>
                <c:pt idx="2670">
                  <c:v>784.0</c:v>
                </c:pt>
                <c:pt idx="2671">
                  <c:v>784.0</c:v>
                </c:pt>
                <c:pt idx="2672">
                  <c:v>784.0</c:v>
                </c:pt>
                <c:pt idx="2673">
                  <c:v>784.0</c:v>
                </c:pt>
                <c:pt idx="2674">
                  <c:v>784.0</c:v>
                </c:pt>
                <c:pt idx="2675">
                  <c:v>784.0</c:v>
                </c:pt>
                <c:pt idx="2676">
                  <c:v>784.0</c:v>
                </c:pt>
                <c:pt idx="2677">
                  <c:v>784.0</c:v>
                </c:pt>
                <c:pt idx="2678">
                  <c:v>784.0</c:v>
                </c:pt>
                <c:pt idx="2679">
                  <c:v>784.0</c:v>
                </c:pt>
                <c:pt idx="2680">
                  <c:v>785.0</c:v>
                </c:pt>
                <c:pt idx="2681">
                  <c:v>785.0</c:v>
                </c:pt>
                <c:pt idx="2682">
                  <c:v>785.0</c:v>
                </c:pt>
                <c:pt idx="2683">
                  <c:v>785.0</c:v>
                </c:pt>
                <c:pt idx="2684">
                  <c:v>785.0</c:v>
                </c:pt>
                <c:pt idx="2685">
                  <c:v>785.0</c:v>
                </c:pt>
                <c:pt idx="2686">
                  <c:v>785.0</c:v>
                </c:pt>
                <c:pt idx="2687">
                  <c:v>785.0</c:v>
                </c:pt>
                <c:pt idx="2688">
                  <c:v>785.0</c:v>
                </c:pt>
                <c:pt idx="2689">
                  <c:v>786.0</c:v>
                </c:pt>
                <c:pt idx="2690">
                  <c:v>786.0</c:v>
                </c:pt>
                <c:pt idx="2691">
                  <c:v>787.0</c:v>
                </c:pt>
                <c:pt idx="2692">
                  <c:v>787.0</c:v>
                </c:pt>
                <c:pt idx="2693">
                  <c:v>787.0</c:v>
                </c:pt>
                <c:pt idx="2694">
                  <c:v>787.0</c:v>
                </c:pt>
                <c:pt idx="2695">
                  <c:v>787.0</c:v>
                </c:pt>
                <c:pt idx="2696">
                  <c:v>787.0</c:v>
                </c:pt>
                <c:pt idx="2697">
                  <c:v>787.0</c:v>
                </c:pt>
                <c:pt idx="2698">
                  <c:v>788.0</c:v>
                </c:pt>
                <c:pt idx="2699">
                  <c:v>788.0</c:v>
                </c:pt>
                <c:pt idx="2700">
                  <c:v>788.0</c:v>
                </c:pt>
                <c:pt idx="2701">
                  <c:v>789.0</c:v>
                </c:pt>
                <c:pt idx="2702">
                  <c:v>789.0</c:v>
                </c:pt>
                <c:pt idx="2703">
                  <c:v>789.0</c:v>
                </c:pt>
                <c:pt idx="2704">
                  <c:v>789.0</c:v>
                </c:pt>
                <c:pt idx="2705">
                  <c:v>790.0</c:v>
                </c:pt>
                <c:pt idx="2706">
                  <c:v>791.0</c:v>
                </c:pt>
                <c:pt idx="2707">
                  <c:v>791.0</c:v>
                </c:pt>
                <c:pt idx="2708">
                  <c:v>791.0</c:v>
                </c:pt>
                <c:pt idx="2709">
                  <c:v>791.0</c:v>
                </c:pt>
                <c:pt idx="2710">
                  <c:v>791.0</c:v>
                </c:pt>
                <c:pt idx="2711">
                  <c:v>791.0</c:v>
                </c:pt>
                <c:pt idx="2712">
                  <c:v>791.0</c:v>
                </c:pt>
                <c:pt idx="2713">
                  <c:v>791.0</c:v>
                </c:pt>
                <c:pt idx="2714">
                  <c:v>792.0</c:v>
                </c:pt>
                <c:pt idx="2715">
                  <c:v>792.0</c:v>
                </c:pt>
                <c:pt idx="2716">
                  <c:v>792.0</c:v>
                </c:pt>
                <c:pt idx="2717">
                  <c:v>792.0</c:v>
                </c:pt>
                <c:pt idx="2718">
                  <c:v>792.0</c:v>
                </c:pt>
                <c:pt idx="2719">
                  <c:v>793.0</c:v>
                </c:pt>
                <c:pt idx="2720">
                  <c:v>793.0</c:v>
                </c:pt>
                <c:pt idx="2721">
                  <c:v>793.0</c:v>
                </c:pt>
                <c:pt idx="2722">
                  <c:v>793.0</c:v>
                </c:pt>
                <c:pt idx="2723">
                  <c:v>793.0</c:v>
                </c:pt>
                <c:pt idx="2724">
                  <c:v>794.0</c:v>
                </c:pt>
                <c:pt idx="2725">
                  <c:v>794.0</c:v>
                </c:pt>
                <c:pt idx="2726">
                  <c:v>794.0</c:v>
                </c:pt>
                <c:pt idx="2727">
                  <c:v>795.0</c:v>
                </c:pt>
                <c:pt idx="2728">
                  <c:v>796.0</c:v>
                </c:pt>
                <c:pt idx="2729">
                  <c:v>796.0</c:v>
                </c:pt>
                <c:pt idx="2730">
                  <c:v>796.0</c:v>
                </c:pt>
                <c:pt idx="2731">
                  <c:v>796.0</c:v>
                </c:pt>
                <c:pt idx="2732">
                  <c:v>797.0</c:v>
                </c:pt>
                <c:pt idx="2733">
                  <c:v>797.0</c:v>
                </c:pt>
                <c:pt idx="2734">
                  <c:v>797.0</c:v>
                </c:pt>
                <c:pt idx="2735">
                  <c:v>797.0</c:v>
                </c:pt>
                <c:pt idx="2736">
                  <c:v>797.0</c:v>
                </c:pt>
                <c:pt idx="2737">
                  <c:v>797.0</c:v>
                </c:pt>
                <c:pt idx="2738">
                  <c:v>797.0</c:v>
                </c:pt>
                <c:pt idx="2739">
                  <c:v>797.0</c:v>
                </c:pt>
                <c:pt idx="2740">
                  <c:v>797.0</c:v>
                </c:pt>
                <c:pt idx="2741">
                  <c:v>797.0</c:v>
                </c:pt>
                <c:pt idx="2742">
                  <c:v>798.0</c:v>
                </c:pt>
                <c:pt idx="2743">
                  <c:v>798.0</c:v>
                </c:pt>
                <c:pt idx="2744">
                  <c:v>798.0</c:v>
                </c:pt>
                <c:pt idx="2745">
                  <c:v>798.0</c:v>
                </c:pt>
                <c:pt idx="2746">
                  <c:v>798.0</c:v>
                </c:pt>
                <c:pt idx="2747">
                  <c:v>798.0</c:v>
                </c:pt>
                <c:pt idx="2748">
                  <c:v>799.0</c:v>
                </c:pt>
                <c:pt idx="2749">
                  <c:v>799.0</c:v>
                </c:pt>
                <c:pt idx="2750">
                  <c:v>799.0</c:v>
                </c:pt>
                <c:pt idx="2751">
                  <c:v>799.0</c:v>
                </c:pt>
                <c:pt idx="2752">
                  <c:v>799.0</c:v>
                </c:pt>
                <c:pt idx="2753">
                  <c:v>799.0</c:v>
                </c:pt>
                <c:pt idx="2754">
                  <c:v>799.0</c:v>
                </c:pt>
                <c:pt idx="2755">
                  <c:v>799.0</c:v>
                </c:pt>
                <c:pt idx="2756">
                  <c:v>799.0</c:v>
                </c:pt>
                <c:pt idx="2757">
                  <c:v>799.0</c:v>
                </c:pt>
                <c:pt idx="2758">
                  <c:v>800.0</c:v>
                </c:pt>
                <c:pt idx="2759">
                  <c:v>800.0</c:v>
                </c:pt>
                <c:pt idx="2760">
                  <c:v>800.0</c:v>
                </c:pt>
                <c:pt idx="2761">
                  <c:v>800.0</c:v>
                </c:pt>
                <c:pt idx="2762">
                  <c:v>801.0</c:v>
                </c:pt>
                <c:pt idx="2763">
                  <c:v>801.0</c:v>
                </c:pt>
                <c:pt idx="2764">
                  <c:v>802.0</c:v>
                </c:pt>
                <c:pt idx="2765">
                  <c:v>803.0</c:v>
                </c:pt>
                <c:pt idx="2766">
                  <c:v>804.0</c:v>
                </c:pt>
                <c:pt idx="2767">
                  <c:v>804.0</c:v>
                </c:pt>
                <c:pt idx="2768">
                  <c:v>804.0</c:v>
                </c:pt>
                <c:pt idx="2769">
                  <c:v>804.0</c:v>
                </c:pt>
                <c:pt idx="2770">
                  <c:v>804.0</c:v>
                </c:pt>
                <c:pt idx="2771">
                  <c:v>804.0</c:v>
                </c:pt>
                <c:pt idx="2772">
                  <c:v>804.0</c:v>
                </c:pt>
                <c:pt idx="2773">
                  <c:v>805.0</c:v>
                </c:pt>
                <c:pt idx="2774">
                  <c:v>806.0</c:v>
                </c:pt>
                <c:pt idx="2775">
                  <c:v>807.0</c:v>
                </c:pt>
                <c:pt idx="2776">
                  <c:v>807.0</c:v>
                </c:pt>
                <c:pt idx="2777">
                  <c:v>807.0</c:v>
                </c:pt>
                <c:pt idx="2778">
                  <c:v>807.0</c:v>
                </c:pt>
                <c:pt idx="2779">
                  <c:v>807.0</c:v>
                </c:pt>
                <c:pt idx="2780">
                  <c:v>807.0</c:v>
                </c:pt>
                <c:pt idx="2781">
                  <c:v>807.0</c:v>
                </c:pt>
                <c:pt idx="2782">
                  <c:v>807.0</c:v>
                </c:pt>
                <c:pt idx="2783">
                  <c:v>807.0</c:v>
                </c:pt>
                <c:pt idx="2784">
                  <c:v>807.0</c:v>
                </c:pt>
                <c:pt idx="2785">
                  <c:v>807.0</c:v>
                </c:pt>
                <c:pt idx="2786">
                  <c:v>808.0</c:v>
                </c:pt>
                <c:pt idx="2787">
                  <c:v>808.0</c:v>
                </c:pt>
                <c:pt idx="2788">
                  <c:v>808.0</c:v>
                </c:pt>
                <c:pt idx="2789">
                  <c:v>808.0</c:v>
                </c:pt>
                <c:pt idx="2790">
                  <c:v>808.0</c:v>
                </c:pt>
                <c:pt idx="2791">
                  <c:v>808.0</c:v>
                </c:pt>
                <c:pt idx="2792">
                  <c:v>808.0</c:v>
                </c:pt>
                <c:pt idx="2793">
                  <c:v>808.0</c:v>
                </c:pt>
                <c:pt idx="2794">
                  <c:v>808.0</c:v>
                </c:pt>
                <c:pt idx="2795">
                  <c:v>808.0</c:v>
                </c:pt>
                <c:pt idx="2796">
                  <c:v>808.0</c:v>
                </c:pt>
                <c:pt idx="2797">
                  <c:v>808.0</c:v>
                </c:pt>
                <c:pt idx="2798">
                  <c:v>809.0</c:v>
                </c:pt>
                <c:pt idx="2799">
                  <c:v>809.0</c:v>
                </c:pt>
                <c:pt idx="2800">
                  <c:v>809.0</c:v>
                </c:pt>
                <c:pt idx="2801">
                  <c:v>809.0</c:v>
                </c:pt>
                <c:pt idx="2802">
                  <c:v>810.0</c:v>
                </c:pt>
                <c:pt idx="2803">
                  <c:v>810.0</c:v>
                </c:pt>
                <c:pt idx="2804">
                  <c:v>810.0</c:v>
                </c:pt>
                <c:pt idx="2805">
                  <c:v>810.0</c:v>
                </c:pt>
                <c:pt idx="2806">
                  <c:v>810.0</c:v>
                </c:pt>
                <c:pt idx="2807">
                  <c:v>811.0</c:v>
                </c:pt>
                <c:pt idx="2808">
                  <c:v>811.0</c:v>
                </c:pt>
                <c:pt idx="2809">
                  <c:v>811.0</c:v>
                </c:pt>
                <c:pt idx="2810">
                  <c:v>812.0</c:v>
                </c:pt>
                <c:pt idx="2811">
                  <c:v>812.0</c:v>
                </c:pt>
                <c:pt idx="2812">
                  <c:v>812.0</c:v>
                </c:pt>
                <c:pt idx="2813">
                  <c:v>812.0</c:v>
                </c:pt>
                <c:pt idx="2814">
                  <c:v>812.0</c:v>
                </c:pt>
                <c:pt idx="2815">
                  <c:v>812.0</c:v>
                </c:pt>
                <c:pt idx="2816">
                  <c:v>812.0</c:v>
                </c:pt>
                <c:pt idx="2817">
                  <c:v>812.0</c:v>
                </c:pt>
                <c:pt idx="2818">
                  <c:v>812.0</c:v>
                </c:pt>
                <c:pt idx="2819">
                  <c:v>812.0</c:v>
                </c:pt>
                <c:pt idx="2820">
                  <c:v>813.0</c:v>
                </c:pt>
                <c:pt idx="2821">
                  <c:v>813.0</c:v>
                </c:pt>
                <c:pt idx="2822">
                  <c:v>814.0</c:v>
                </c:pt>
                <c:pt idx="2823">
                  <c:v>815.0</c:v>
                </c:pt>
                <c:pt idx="2824">
                  <c:v>816.0</c:v>
                </c:pt>
                <c:pt idx="2825">
                  <c:v>816.0</c:v>
                </c:pt>
                <c:pt idx="2826">
                  <c:v>817.0</c:v>
                </c:pt>
                <c:pt idx="2827">
                  <c:v>818.0</c:v>
                </c:pt>
                <c:pt idx="2828">
                  <c:v>818.0</c:v>
                </c:pt>
                <c:pt idx="2829">
                  <c:v>819.0</c:v>
                </c:pt>
                <c:pt idx="2830">
                  <c:v>820.0</c:v>
                </c:pt>
                <c:pt idx="2831">
                  <c:v>821.0</c:v>
                </c:pt>
                <c:pt idx="2832">
                  <c:v>822.0</c:v>
                </c:pt>
                <c:pt idx="2833">
                  <c:v>823.0</c:v>
                </c:pt>
                <c:pt idx="2834">
                  <c:v>824.0</c:v>
                </c:pt>
                <c:pt idx="2835">
                  <c:v>825.0</c:v>
                </c:pt>
                <c:pt idx="2836">
                  <c:v>825.0</c:v>
                </c:pt>
                <c:pt idx="2837">
                  <c:v>826.0</c:v>
                </c:pt>
                <c:pt idx="2838">
                  <c:v>827.0</c:v>
                </c:pt>
                <c:pt idx="2839">
                  <c:v>827.0</c:v>
                </c:pt>
                <c:pt idx="2840">
                  <c:v>827.0</c:v>
                </c:pt>
                <c:pt idx="2841">
                  <c:v>827.0</c:v>
                </c:pt>
                <c:pt idx="2842">
                  <c:v>827.0</c:v>
                </c:pt>
                <c:pt idx="2843">
                  <c:v>828.0</c:v>
                </c:pt>
                <c:pt idx="2844">
                  <c:v>829.0</c:v>
                </c:pt>
                <c:pt idx="2845">
                  <c:v>830.0</c:v>
                </c:pt>
                <c:pt idx="2846">
                  <c:v>830.0</c:v>
                </c:pt>
                <c:pt idx="2847">
                  <c:v>831.0</c:v>
                </c:pt>
                <c:pt idx="2848">
                  <c:v>831.0</c:v>
                </c:pt>
                <c:pt idx="2849">
                  <c:v>831.0</c:v>
                </c:pt>
                <c:pt idx="2850">
                  <c:v>832.0</c:v>
                </c:pt>
                <c:pt idx="2851">
                  <c:v>832.0</c:v>
                </c:pt>
                <c:pt idx="2852">
                  <c:v>832.0</c:v>
                </c:pt>
                <c:pt idx="2853">
                  <c:v>832.0</c:v>
                </c:pt>
                <c:pt idx="2854">
                  <c:v>832.0</c:v>
                </c:pt>
                <c:pt idx="2855">
                  <c:v>832.0</c:v>
                </c:pt>
                <c:pt idx="2856">
                  <c:v>832.0</c:v>
                </c:pt>
                <c:pt idx="2857">
                  <c:v>832.0</c:v>
                </c:pt>
                <c:pt idx="2858">
                  <c:v>832.0</c:v>
                </c:pt>
                <c:pt idx="2859">
                  <c:v>832.0</c:v>
                </c:pt>
                <c:pt idx="2860">
                  <c:v>832.0</c:v>
                </c:pt>
                <c:pt idx="2861">
                  <c:v>832.0</c:v>
                </c:pt>
                <c:pt idx="2862">
                  <c:v>832.0</c:v>
                </c:pt>
                <c:pt idx="2863">
                  <c:v>832.0</c:v>
                </c:pt>
                <c:pt idx="2864">
                  <c:v>832.0</c:v>
                </c:pt>
                <c:pt idx="2865">
                  <c:v>832.0</c:v>
                </c:pt>
                <c:pt idx="2866">
                  <c:v>832.0</c:v>
                </c:pt>
                <c:pt idx="2867">
                  <c:v>832.0</c:v>
                </c:pt>
                <c:pt idx="2868">
                  <c:v>832.0</c:v>
                </c:pt>
                <c:pt idx="2869">
                  <c:v>832.0</c:v>
                </c:pt>
                <c:pt idx="2870">
                  <c:v>832.0</c:v>
                </c:pt>
                <c:pt idx="2871">
                  <c:v>832.0</c:v>
                </c:pt>
                <c:pt idx="2872">
                  <c:v>832.0</c:v>
                </c:pt>
                <c:pt idx="2873">
                  <c:v>832.0</c:v>
                </c:pt>
                <c:pt idx="2874">
                  <c:v>832.0</c:v>
                </c:pt>
                <c:pt idx="2875">
                  <c:v>832.0</c:v>
                </c:pt>
                <c:pt idx="2876">
                  <c:v>832.0</c:v>
                </c:pt>
                <c:pt idx="2877">
                  <c:v>832.0</c:v>
                </c:pt>
                <c:pt idx="2878">
                  <c:v>832.0</c:v>
                </c:pt>
                <c:pt idx="2879">
                  <c:v>832.0</c:v>
                </c:pt>
                <c:pt idx="2880">
                  <c:v>832.0</c:v>
                </c:pt>
                <c:pt idx="2881">
                  <c:v>832.0</c:v>
                </c:pt>
                <c:pt idx="2882">
                  <c:v>833.0</c:v>
                </c:pt>
                <c:pt idx="2883">
                  <c:v>834.0</c:v>
                </c:pt>
                <c:pt idx="2884">
                  <c:v>834.0</c:v>
                </c:pt>
                <c:pt idx="2885">
                  <c:v>834.0</c:v>
                </c:pt>
                <c:pt idx="2886">
                  <c:v>834.0</c:v>
                </c:pt>
                <c:pt idx="2887">
                  <c:v>834.0</c:v>
                </c:pt>
                <c:pt idx="2888">
                  <c:v>835.0</c:v>
                </c:pt>
                <c:pt idx="2889">
                  <c:v>835.0</c:v>
                </c:pt>
                <c:pt idx="2890">
                  <c:v>836.0</c:v>
                </c:pt>
                <c:pt idx="2891">
                  <c:v>836.0</c:v>
                </c:pt>
                <c:pt idx="2892">
                  <c:v>836.0</c:v>
                </c:pt>
                <c:pt idx="2893">
                  <c:v>836.0</c:v>
                </c:pt>
                <c:pt idx="2894">
                  <c:v>836.0</c:v>
                </c:pt>
                <c:pt idx="2895">
                  <c:v>837.0</c:v>
                </c:pt>
                <c:pt idx="2896">
                  <c:v>837.0</c:v>
                </c:pt>
                <c:pt idx="2897">
                  <c:v>837.0</c:v>
                </c:pt>
                <c:pt idx="2898">
                  <c:v>837.0</c:v>
                </c:pt>
                <c:pt idx="2899">
                  <c:v>837.0</c:v>
                </c:pt>
                <c:pt idx="2900">
                  <c:v>837.0</c:v>
                </c:pt>
                <c:pt idx="2901">
                  <c:v>838.0</c:v>
                </c:pt>
                <c:pt idx="2902">
                  <c:v>838.0</c:v>
                </c:pt>
                <c:pt idx="2903">
                  <c:v>838.0</c:v>
                </c:pt>
                <c:pt idx="2904">
                  <c:v>838.0</c:v>
                </c:pt>
                <c:pt idx="2905">
                  <c:v>838.0</c:v>
                </c:pt>
                <c:pt idx="2906">
                  <c:v>838.0</c:v>
                </c:pt>
                <c:pt idx="2907">
                  <c:v>838.0</c:v>
                </c:pt>
                <c:pt idx="2908">
                  <c:v>838.0</c:v>
                </c:pt>
                <c:pt idx="2909">
                  <c:v>838.0</c:v>
                </c:pt>
                <c:pt idx="2910">
                  <c:v>838.0</c:v>
                </c:pt>
                <c:pt idx="2911">
                  <c:v>838.0</c:v>
                </c:pt>
                <c:pt idx="2912">
                  <c:v>838.0</c:v>
                </c:pt>
                <c:pt idx="2913">
                  <c:v>838.0</c:v>
                </c:pt>
                <c:pt idx="2914">
                  <c:v>838.0</c:v>
                </c:pt>
                <c:pt idx="2915">
                  <c:v>838.0</c:v>
                </c:pt>
                <c:pt idx="2916">
                  <c:v>838.0</c:v>
                </c:pt>
                <c:pt idx="2917">
                  <c:v>838.0</c:v>
                </c:pt>
                <c:pt idx="2918">
                  <c:v>838.0</c:v>
                </c:pt>
                <c:pt idx="2919">
                  <c:v>838.0</c:v>
                </c:pt>
                <c:pt idx="2920">
                  <c:v>839.0</c:v>
                </c:pt>
                <c:pt idx="2921">
                  <c:v>839.0</c:v>
                </c:pt>
                <c:pt idx="2922">
                  <c:v>839.0</c:v>
                </c:pt>
                <c:pt idx="2923">
                  <c:v>840.0</c:v>
                </c:pt>
                <c:pt idx="2924">
                  <c:v>840.0</c:v>
                </c:pt>
                <c:pt idx="2925">
                  <c:v>840.0</c:v>
                </c:pt>
                <c:pt idx="2926">
                  <c:v>840.0</c:v>
                </c:pt>
                <c:pt idx="2927">
                  <c:v>840.0</c:v>
                </c:pt>
                <c:pt idx="2928">
                  <c:v>840.0</c:v>
                </c:pt>
                <c:pt idx="2929">
                  <c:v>840.0</c:v>
                </c:pt>
                <c:pt idx="2930">
                  <c:v>840.0</c:v>
                </c:pt>
                <c:pt idx="2931">
                  <c:v>840.0</c:v>
                </c:pt>
                <c:pt idx="2932">
                  <c:v>840.0</c:v>
                </c:pt>
                <c:pt idx="2933">
                  <c:v>840.0</c:v>
                </c:pt>
                <c:pt idx="2934">
                  <c:v>841.0</c:v>
                </c:pt>
                <c:pt idx="2935">
                  <c:v>841.0</c:v>
                </c:pt>
                <c:pt idx="2936">
                  <c:v>841.0</c:v>
                </c:pt>
                <c:pt idx="2937">
                  <c:v>842.0</c:v>
                </c:pt>
                <c:pt idx="2938">
                  <c:v>842.0</c:v>
                </c:pt>
                <c:pt idx="2939">
                  <c:v>843.0</c:v>
                </c:pt>
                <c:pt idx="2940">
                  <c:v>843.0</c:v>
                </c:pt>
                <c:pt idx="2941">
                  <c:v>843.0</c:v>
                </c:pt>
                <c:pt idx="2942">
                  <c:v>844.0</c:v>
                </c:pt>
                <c:pt idx="2943">
                  <c:v>844.0</c:v>
                </c:pt>
                <c:pt idx="2944">
                  <c:v>844.0</c:v>
                </c:pt>
                <c:pt idx="2945">
                  <c:v>844.0</c:v>
                </c:pt>
                <c:pt idx="2946">
                  <c:v>845.0</c:v>
                </c:pt>
                <c:pt idx="2947">
                  <c:v>845.0</c:v>
                </c:pt>
                <c:pt idx="2948">
                  <c:v>845.0</c:v>
                </c:pt>
                <c:pt idx="2949">
                  <c:v>845.0</c:v>
                </c:pt>
                <c:pt idx="2950">
                  <c:v>845.0</c:v>
                </c:pt>
                <c:pt idx="2951">
                  <c:v>845.0</c:v>
                </c:pt>
                <c:pt idx="2952">
                  <c:v>846.0</c:v>
                </c:pt>
                <c:pt idx="2953">
                  <c:v>846.0</c:v>
                </c:pt>
                <c:pt idx="2954">
                  <c:v>846.0</c:v>
                </c:pt>
                <c:pt idx="2955">
                  <c:v>846.0</c:v>
                </c:pt>
                <c:pt idx="2956">
                  <c:v>846.0</c:v>
                </c:pt>
                <c:pt idx="2957">
                  <c:v>847.0</c:v>
                </c:pt>
                <c:pt idx="2958">
                  <c:v>848.0</c:v>
                </c:pt>
                <c:pt idx="2959">
                  <c:v>849.0</c:v>
                </c:pt>
                <c:pt idx="2960">
                  <c:v>849.0</c:v>
                </c:pt>
                <c:pt idx="2961">
                  <c:v>849.0</c:v>
                </c:pt>
                <c:pt idx="2962">
                  <c:v>849.0</c:v>
                </c:pt>
                <c:pt idx="2963">
                  <c:v>849.0</c:v>
                </c:pt>
                <c:pt idx="2964">
                  <c:v>849.0</c:v>
                </c:pt>
                <c:pt idx="2965">
                  <c:v>849.0</c:v>
                </c:pt>
                <c:pt idx="2966">
                  <c:v>849.0</c:v>
                </c:pt>
                <c:pt idx="2967">
                  <c:v>849.0</c:v>
                </c:pt>
                <c:pt idx="2968">
                  <c:v>849.0</c:v>
                </c:pt>
                <c:pt idx="2969">
                  <c:v>849.0</c:v>
                </c:pt>
                <c:pt idx="2970">
                  <c:v>849.0</c:v>
                </c:pt>
                <c:pt idx="2971">
                  <c:v>849.0</c:v>
                </c:pt>
                <c:pt idx="2972">
                  <c:v>849.0</c:v>
                </c:pt>
                <c:pt idx="2973">
                  <c:v>849.0</c:v>
                </c:pt>
                <c:pt idx="2974">
                  <c:v>849.0</c:v>
                </c:pt>
                <c:pt idx="2975">
                  <c:v>849.0</c:v>
                </c:pt>
                <c:pt idx="2976">
                  <c:v>849.0</c:v>
                </c:pt>
                <c:pt idx="2977">
                  <c:v>849.0</c:v>
                </c:pt>
                <c:pt idx="2978">
                  <c:v>849.0</c:v>
                </c:pt>
                <c:pt idx="2979">
                  <c:v>849.0</c:v>
                </c:pt>
                <c:pt idx="2980">
                  <c:v>849.0</c:v>
                </c:pt>
                <c:pt idx="2981">
                  <c:v>850.0</c:v>
                </c:pt>
                <c:pt idx="2982">
                  <c:v>850.0</c:v>
                </c:pt>
                <c:pt idx="2983">
                  <c:v>850.0</c:v>
                </c:pt>
                <c:pt idx="2984">
                  <c:v>851.0</c:v>
                </c:pt>
                <c:pt idx="2985">
                  <c:v>852.0</c:v>
                </c:pt>
                <c:pt idx="2986">
                  <c:v>853.0</c:v>
                </c:pt>
                <c:pt idx="2987">
                  <c:v>853.0</c:v>
                </c:pt>
                <c:pt idx="2988">
                  <c:v>854.0</c:v>
                </c:pt>
                <c:pt idx="2989">
                  <c:v>855.0</c:v>
                </c:pt>
                <c:pt idx="2990">
                  <c:v>855.0</c:v>
                </c:pt>
                <c:pt idx="2991">
                  <c:v>855.0</c:v>
                </c:pt>
                <c:pt idx="2992">
                  <c:v>855.0</c:v>
                </c:pt>
                <c:pt idx="2993">
                  <c:v>856.0</c:v>
                </c:pt>
                <c:pt idx="2994">
                  <c:v>856.0</c:v>
                </c:pt>
                <c:pt idx="2995">
                  <c:v>856.0</c:v>
                </c:pt>
                <c:pt idx="2996">
                  <c:v>856.0</c:v>
                </c:pt>
                <c:pt idx="2997">
                  <c:v>856.0</c:v>
                </c:pt>
                <c:pt idx="2998">
                  <c:v>856.0</c:v>
                </c:pt>
                <c:pt idx="2999">
                  <c:v>856.0</c:v>
                </c:pt>
                <c:pt idx="3000">
                  <c:v>856.0</c:v>
                </c:pt>
                <c:pt idx="3001">
                  <c:v>856.0</c:v>
                </c:pt>
                <c:pt idx="3002">
                  <c:v>856.0</c:v>
                </c:pt>
                <c:pt idx="3003">
                  <c:v>856.0</c:v>
                </c:pt>
                <c:pt idx="3004">
                  <c:v>856.0</c:v>
                </c:pt>
                <c:pt idx="3005">
                  <c:v>856.0</c:v>
                </c:pt>
                <c:pt idx="3006">
                  <c:v>856.0</c:v>
                </c:pt>
                <c:pt idx="3007">
                  <c:v>856.0</c:v>
                </c:pt>
                <c:pt idx="3008">
                  <c:v>856.0</c:v>
                </c:pt>
                <c:pt idx="3009">
                  <c:v>856.0</c:v>
                </c:pt>
                <c:pt idx="3010">
                  <c:v>856.0</c:v>
                </c:pt>
                <c:pt idx="3011">
                  <c:v>856.0</c:v>
                </c:pt>
                <c:pt idx="3012">
                  <c:v>856.0</c:v>
                </c:pt>
                <c:pt idx="3013">
                  <c:v>856.0</c:v>
                </c:pt>
                <c:pt idx="3014">
                  <c:v>856.0</c:v>
                </c:pt>
                <c:pt idx="3015">
                  <c:v>856.0</c:v>
                </c:pt>
                <c:pt idx="3016">
                  <c:v>856.0</c:v>
                </c:pt>
                <c:pt idx="3017">
                  <c:v>856.0</c:v>
                </c:pt>
                <c:pt idx="3018">
                  <c:v>856.0</c:v>
                </c:pt>
                <c:pt idx="3019">
                  <c:v>856.0</c:v>
                </c:pt>
                <c:pt idx="3020">
                  <c:v>857.0</c:v>
                </c:pt>
                <c:pt idx="3021">
                  <c:v>858.0</c:v>
                </c:pt>
                <c:pt idx="3022">
                  <c:v>859.0</c:v>
                </c:pt>
                <c:pt idx="3023">
                  <c:v>859.0</c:v>
                </c:pt>
                <c:pt idx="3024">
                  <c:v>859.0</c:v>
                </c:pt>
                <c:pt idx="3025">
                  <c:v>859.0</c:v>
                </c:pt>
                <c:pt idx="3026">
                  <c:v>859.0</c:v>
                </c:pt>
                <c:pt idx="3027">
                  <c:v>859.0</c:v>
                </c:pt>
                <c:pt idx="3028">
                  <c:v>860.0</c:v>
                </c:pt>
                <c:pt idx="3029">
                  <c:v>860.0</c:v>
                </c:pt>
                <c:pt idx="3030">
                  <c:v>861.0</c:v>
                </c:pt>
                <c:pt idx="3031">
                  <c:v>862.0</c:v>
                </c:pt>
                <c:pt idx="3032">
                  <c:v>862.0</c:v>
                </c:pt>
                <c:pt idx="3033">
                  <c:v>863.0</c:v>
                </c:pt>
                <c:pt idx="3034">
                  <c:v>864.0</c:v>
                </c:pt>
                <c:pt idx="3035">
                  <c:v>865.0</c:v>
                </c:pt>
                <c:pt idx="3036">
                  <c:v>865.0</c:v>
                </c:pt>
                <c:pt idx="3037">
                  <c:v>865.0</c:v>
                </c:pt>
                <c:pt idx="3038">
                  <c:v>865.0</c:v>
                </c:pt>
                <c:pt idx="3039">
                  <c:v>866.0</c:v>
                </c:pt>
                <c:pt idx="3040">
                  <c:v>867.0</c:v>
                </c:pt>
                <c:pt idx="3041">
                  <c:v>868.0</c:v>
                </c:pt>
                <c:pt idx="3042">
                  <c:v>868.0</c:v>
                </c:pt>
                <c:pt idx="3043">
                  <c:v>868.0</c:v>
                </c:pt>
                <c:pt idx="3044">
                  <c:v>868.0</c:v>
                </c:pt>
                <c:pt idx="3045">
                  <c:v>868.0</c:v>
                </c:pt>
                <c:pt idx="3046">
                  <c:v>869.0</c:v>
                </c:pt>
                <c:pt idx="3047">
                  <c:v>869.0</c:v>
                </c:pt>
                <c:pt idx="3048">
                  <c:v>869.0</c:v>
                </c:pt>
                <c:pt idx="3049">
                  <c:v>869.0</c:v>
                </c:pt>
                <c:pt idx="3050">
                  <c:v>869.0</c:v>
                </c:pt>
                <c:pt idx="3051">
                  <c:v>869.0</c:v>
                </c:pt>
                <c:pt idx="3052">
                  <c:v>869.0</c:v>
                </c:pt>
                <c:pt idx="3053">
                  <c:v>870.0</c:v>
                </c:pt>
                <c:pt idx="3054">
                  <c:v>870.0</c:v>
                </c:pt>
                <c:pt idx="3055">
                  <c:v>870.0</c:v>
                </c:pt>
                <c:pt idx="3056">
                  <c:v>871.0</c:v>
                </c:pt>
                <c:pt idx="3057">
                  <c:v>871.0</c:v>
                </c:pt>
                <c:pt idx="3058">
                  <c:v>872.0</c:v>
                </c:pt>
                <c:pt idx="3059">
                  <c:v>873.0</c:v>
                </c:pt>
                <c:pt idx="3060">
                  <c:v>873.0</c:v>
                </c:pt>
                <c:pt idx="3061">
                  <c:v>873.0</c:v>
                </c:pt>
                <c:pt idx="3062">
                  <c:v>873.0</c:v>
                </c:pt>
                <c:pt idx="3063">
                  <c:v>873.0</c:v>
                </c:pt>
                <c:pt idx="3064">
                  <c:v>874.0</c:v>
                </c:pt>
                <c:pt idx="3065">
                  <c:v>874.0</c:v>
                </c:pt>
                <c:pt idx="3066">
                  <c:v>874.0</c:v>
                </c:pt>
                <c:pt idx="3067">
                  <c:v>874.0</c:v>
                </c:pt>
                <c:pt idx="3068">
                  <c:v>875.0</c:v>
                </c:pt>
                <c:pt idx="3069">
                  <c:v>876.0</c:v>
                </c:pt>
                <c:pt idx="3070">
                  <c:v>876.0</c:v>
                </c:pt>
                <c:pt idx="3071">
                  <c:v>877.0</c:v>
                </c:pt>
                <c:pt idx="3072">
                  <c:v>877.0</c:v>
                </c:pt>
                <c:pt idx="3073">
                  <c:v>877.0</c:v>
                </c:pt>
                <c:pt idx="3074">
                  <c:v>877.0</c:v>
                </c:pt>
                <c:pt idx="3075">
                  <c:v>877.0</c:v>
                </c:pt>
                <c:pt idx="3076">
                  <c:v>877.0</c:v>
                </c:pt>
                <c:pt idx="3077">
                  <c:v>878.0</c:v>
                </c:pt>
                <c:pt idx="3078">
                  <c:v>878.0</c:v>
                </c:pt>
                <c:pt idx="3079">
                  <c:v>878.0</c:v>
                </c:pt>
                <c:pt idx="3080">
                  <c:v>879.0</c:v>
                </c:pt>
                <c:pt idx="3081">
                  <c:v>880.0</c:v>
                </c:pt>
                <c:pt idx="3082">
                  <c:v>881.0</c:v>
                </c:pt>
                <c:pt idx="3083">
                  <c:v>881.0</c:v>
                </c:pt>
                <c:pt idx="3084">
                  <c:v>881.0</c:v>
                </c:pt>
                <c:pt idx="3085">
                  <c:v>881.0</c:v>
                </c:pt>
                <c:pt idx="3086">
                  <c:v>882.0</c:v>
                </c:pt>
                <c:pt idx="3087">
                  <c:v>883.0</c:v>
                </c:pt>
                <c:pt idx="3088">
                  <c:v>883.0</c:v>
                </c:pt>
                <c:pt idx="3089">
                  <c:v>883.0</c:v>
                </c:pt>
                <c:pt idx="3090">
                  <c:v>883.0</c:v>
                </c:pt>
                <c:pt idx="3091">
                  <c:v>883.0</c:v>
                </c:pt>
                <c:pt idx="3092">
                  <c:v>883.0</c:v>
                </c:pt>
                <c:pt idx="3093">
                  <c:v>883.0</c:v>
                </c:pt>
                <c:pt idx="3094">
                  <c:v>883.0</c:v>
                </c:pt>
                <c:pt idx="3095">
                  <c:v>883.0</c:v>
                </c:pt>
                <c:pt idx="3096">
                  <c:v>884.0</c:v>
                </c:pt>
                <c:pt idx="3097">
                  <c:v>884.0</c:v>
                </c:pt>
                <c:pt idx="3098">
                  <c:v>885.0</c:v>
                </c:pt>
                <c:pt idx="3099">
                  <c:v>885.0</c:v>
                </c:pt>
                <c:pt idx="3100">
                  <c:v>886.0</c:v>
                </c:pt>
                <c:pt idx="3101">
                  <c:v>886.0</c:v>
                </c:pt>
                <c:pt idx="3102">
                  <c:v>886.0</c:v>
                </c:pt>
                <c:pt idx="3103">
                  <c:v>886.0</c:v>
                </c:pt>
                <c:pt idx="3104">
                  <c:v>886.0</c:v>
                </c:pt>
                <c:pt idx="3105">
                  <c:v>887.0</c:v>
                </c:pt>
                <c:pt idx="3106">
                  <c:v>887.0</c:v>
                </c:pt>
                <c:pt idx="3107">
                  <c:v>887.0</c:v>
                </c:pt>
                <c:pt idx="3108">
                  <c:v>887.0</c:v>
                </c:pt>
                <c:pt idx="3109">
                  <c:v>887.0</c:v>
                </c:pt>
                <c:pt idx="3110">
                  <c:v>887.0</c:v>
                </c:pt>
                <c:pt idx="3111">
                  <c:v>887.0</c:v>
                </c:pt>
                <c:pt idx="3112">
                  <c:v>887.0</c:v>
                </c:pt>
                <c:pt idx="3113">
                  <c:v>888.0</c:v>
                </c:pt>
                <c:pt idx="3114">
                  <c:v>889.0</c:v>
                </c:pt>
                <c:pt idx="3115">
                  <c:v>890.0</c:v>
                </c:pt>
                <c:pt idx="3116">
                  <c:v>891.0</c:v>
                </c:pt>
                <c:pt idx="3117">
                  <c:v>891.0</c:v>
                </c:pt>
                <c:pt idx="3118">
                  <c:v>891.0</c:v>
                </c:pt>
                <c:pt idx="3119">
                  <c:v>892.0</c:v>
                </c:pt>
                <c:pt idx="3120">
                  <c:v>892.0</c:v>
                </c:pt>
                <c:pt idx="3121">
                  <c:v>892.0</c:v>
                </c:pt>
                <c:pt idx="3122">
                  <c:v>892.0</c:v>
                </c:pt>
                <c:pt idx="3123">
                  <c:v>892.0</c:v>
                </c:pt>
                <c:pt idx="3124">
                  <c:v>892.0</c:v>
                </c:pt>
                <c:pt idx="3125">
                  <c:v>892.0</c:v>
                </c:pt>
                <c:pt idx="3126">
                  <c:v>892.0</c:v>
                </c:pt>
                <c:pt idx="3127">
                  <c:v>893.0</c:v>
                </c:pt>
                <c:pt idx="3128">
                  <c:v>893.0</c:v>
                </c:pt>
                <c:pt idx="3129">
                  <c:v>893.0</c:v>
                </c:pt>
                <c:pt idx="3130">
                  <c:v>893.0</c:v>
                </c:pt>
                <c:pt idx="3131">
                  <c:v>893.0</c:v>
                </c:pt>
                <c:pt idx="3132">
                  <c:v>894.0</c:v>
                </c:pt>
                <c:pt idx="3133">
                  <c:v>894.0</c:v>
                </c:pt>
                <c:pt idx="3134">
                  <c:v>895.0</c:v>
                </c:pt>
                <c:pt idx="3135">
                  <c:v>896.0</c:v>
                </c:pt>
                <c:pt idx="3136">
                  <c:v>897.0</c:v>
                </c:pt>
                <c:pt idx="3137">
                  <c:v>898.0</c:v>
                </c:pt>
                <c:pt idx="3138">
                  <c:v>898.0</c:v>
                </c:pt>
                <c:pt idx="3139">
                  <c:v>898.0</c:v>
                </c:pt>
                <c:pt idx="3140">
                  <c:v>899.0</c:v>
                </c:pt>
                <c:pt idx="3141">
                  <c:v>899.0</c:v>
                </c:pt>
                <c:pt idx="3142">
                  <c:v>899.0</c:v>
                </c:pt>
                <c:pt idx="3143">
                  <c:v>899.0</c:v>
                </c:pt>
                <c:pt idx="3144">
                  <c:v>899.0</c:v>
                </c:pt>
                <c:pt idx="3145">
                  <c:v>899.0</c:v>
                </c:pt>
                <c:pt idx="3146">
                  <c:v>899.0</c:v>
                </c:pt>
                <c:pt idx="3147">
                  <c:v>899.0</c:v>
                </c:pt>
                <c:pt idx="3148">
                  <c:v>899.0</c:v>
                </c:pt>
                <c:pt idx="3149">
                  <c:v>900.0</c:v>
                </c:pt>
                <c:pt idx="3150">
                  <c:v>900.0</c:v>
                </c:pt>
                <c:pt idx="3151">
                  <c:v>900.0</c:v>
                </c:pt>
                <c:pt idx="3152">
                  <c:v>900.0</c:v>
                </c:pt>
                <c:pt idx="3153">
                  <c:v>900.0</c:v>
                </c:pt>
                <c:pt idx="3154">
                  <c:v>900.0</c:v>
                </c:pt>
                <c:pt idx="3155">
                  <c:v>901.0</c:v>
                </c:pt>
                <c:pt idx="3156">
                  <c:v>902.0</c:v>
                </c:pt>
                <c:pt idx="3157">
                  <c:v>903.0</c:v>
                </c:pt>
                <c:pt idx="3158">
                  <c:v>903.0</c:v>
                </c:pt>
                <c:pt idx="3159">
                  <c:v>903.0</c:v>
                </c:pt>
                <c:pt idx="3160">
                  <c:v>903.0</c:v>
                </c:pt>
                <c:pt idx="3161">
                  <c:v>904.0</c:v>
                </c:pt>
                <c:pt idx="3162">
                  <c:v>904.0</c:v>
                </c:pt>
                <c:pt idx="3163">
                  <c:v>904.0</c:v>
                </c:pt>
                <c:pt idx="3164">
                  <c:v>904.0</c:v>
                </c:pt>
                <c:pt idx="3165">
                  <c:v>904.0</c:v>
                </c:pt>
                <c:pt idx="3166">
                  <c:v>904.0</c:v>
                </c:pt>
                <c:pt idx="3167">
                  <c:v>904.0</c:v>
                </c:pt>
                <c:pt idx="3168">
                  <c:v>904.0</c:v>
                </c:pt>
                <c:pt idx="3169">
                  <c:v>904.0</c:v>
                </c:pt>
                <c:pt idx="3170">
                  <c:v>904.0</c:v>
                </c:pt>
                <c:pt idx="3171">
                  <c:v>904.0</c:v>
                </c:pt>
                <c:pt idx="3172">
                  <c:v>904.0</c:v>
                </c:pt>
                <c:pt idx="3173">
                  <c:v>904.0</c:v>
                </c:pt>
                <c:pt idx="3174">
                  <c:v>904.0</c:v>
                </c:pt>
                <c:pt idx="3175">
                  <c:v>904.0</c:v>
                </c:pt>
                <c:pt idx="3176">
                  <c:v>904.0</c:v>
                </c:pt>
                <c:pt idx="3177">
                  <c:v>904.0</c:v>
                </c:pt>
                <c:pt idx="3178">
                  <c:v>904.0</c:v>
                </c:pt>
                <c:pt idx="3179">
                  <c:v>904.0</c:v>
                </c:pt>
                <c:pt idx="3180">
                  <c:v>904.0</c:v>
                </c:pt>
                <c:pt idx="3181">
                  <c:v>904.0</c:v>
                </c:pt>
                <c:pt idx="3182">
                  <c:v>904.0</c:v>
                </c:pt>
                <c:pt idx="3183">
                  <c:v>904.0</c:v>
                </c:pt>
                <c:pt idx="3184">
                  <c:v>904.0</c:v>
                </c:pt>
                <c:pt idx="3185">
                  <c:v>904.0</c:v>
                </c:pt>
                <c:pt idx="3186">
                  <c:v>904.0</c:v>
                </c:pt>
                <c:pt idx="3187">
                  <c:v>905.0</c:v>
                </c:pt>
                <c:pt idx="3188">
                  <c:v>905.0</c:v>
                </c:pt>
                <c:pt idx="3189">
                  <c:v>906.0</c:v>
                </c:pt>
                <c:pt idx="3190">
                  <c:v>906.0</c:v>
                </c:pt>
                <c:pt idx="3191">
                  <c:v>906.0</c:v>
                </c:pt>
                <c:pt idx="3192">
                  <c:v>906.0</c:v>
                </c:pt>
                <c:pt idx="3193">
                  <c:v>906.0</c:v>
                </c:pt>
                <c:pt idx="3194">
                  <c:v>906.0</c:v>
                </c:pt>
                <c:pt idx="3195">
                  <c:v>906.0</c:v>
                </c:pt>
                <c:pt idx="3196">
                  <c:v>906.0</c:v>
                </c:pt>
                <c:pt idx="3197">
                  <c:v>906.0</c:v>
                </c:pt>
                <c:pt idx="3198">
                  <c:v>906.0</c:v>
                </c:pt>
                <c:pt idx="3199">
                  <c:v>906.0</c:v>
                </c:pt>
                <c:pt idx="3200">
                  <c:v>906.0</c:v>
                </c:pt>
                <c:pt idx="3201">
                  <c:v>906.0</c:v>
                </c:pt>
                <c:pt idx="3202">
                  <c:v>906.0</c:v>
                </c:pt>
                <c:pt idx="3203">
                  <c:v>906.0</c:v>
                </c:pt>
                <c:pt idx="3204">
                  <c:v>906.0</c:v>
                </c:pt>
                <c:pt idx="3205">
                  <c:v>907.0</c:v>
                </c:pt>
                <c:pt idx="3206">
                  <c:v>908.0</c:v>
                </c:pt>
                <c:pt idx="3207">
                  <c:v>908.0</c:v>
                </c:pt>
                <c:pt idx="3208">
                  <c:v>909.0</c:v>
                </c:pt>
                <c:pt idx="3209">
                  <c:v>910.0</c:v>
                </c:pt>
                <c:pt idx="3210">
                  <c:v>910.0</c:v>
                </c:pt>
                <c:pt idx="3211">
                  <c:v>911.0</c:v>
                </c:pt>
                <c:pt idx="3212">
                  <c:v>911.0</c:v>
                </c:pt>
                <c:pt idx="3213">
                  <c:v>911.0</c:v>
                </c:pt>
                <c:pt idx="3214">
                  <c:v>911.0</c:v>
                </c:pt>
                <c:pt idx="3215">
                  <c:v>912.0</c:v>
                </c:pt>
                <c:pt idx="3216">
                  <c:v>913.0</c:v>
                </c:pt>
                <c:pt idx="3217">
                  <c:v>913.0</c:v>
                </c:pt>
                <c:pt idx="3218">
                  <c:v>914.0</c:v>
                </c:pt>
                <c:pt idx="3219">
                  <c:v>915.0</c:v>
                </c:pt>
                <c:pt idx="3220">
                  <c:v>915.0</c:v>
                </c:pt>
                <c:pt idx="3221">
                  <c:v>916.0</c:v>
                </c:pt>
                <c:pt idx="3222">
                  <c:v>916.0</c:v>
                </c:pt>
                <c:pt idx="3223">
                  <c:v>916.0</c:v>
                </c:pt>
                <c:pt idx="3224">
                  <c:v>916.0</c:v>
                </c:pt>
                <c:pt idx="3225">
                  <c:v>916.0</c:v>
                </c:pt>
                <c:pt idx="3226">
                  <c:v>916.0</c:v>
                </c:pt>
                <c:pt idx="3227">
                  <c:v>916.0</c:v>
                </c:pt>
                <c:pt idx="3228">
                  <c:v>916.0</c:v>
                </c:pt>
                <c:pt idx="3229">
                  <c:v>916.0</c:v>
                </c:pt>
                <c:pt idx="3230">
                  <c:v>917.0</c:v>
                </c:pt>
                <c:pt idx="3231">
                  <c:v>917.0</c:v>
                </c:pt>
                <c:pt idx="3232">
                  <c:v>918.0</c:v>
                </c:pt>
                <c:pt idx="3233">
                  <c:v>918.0</c:v>
                </c:pt>
                <c:pt idx="3234">
                  <c:v>918.0</c:v>
                </c:pt>
                <c:pt idx="3235">
                  <c:v>918.0</c:v>
                </c:pt>
                <c:pt idx="3236">
                  <c:v>919.0</c:v>
                </c:pt>
                <c:pt idx="3237">
                  <c:v>920.0</c:v>
                </c:pt>
                <c:pt idx="3238">
                  <c:v>921.0</c:v>
                </c:pt>
                <c:pt idx="3239">
                  <c:v>922.0</c:v>
                </c:pt>
                <c:pt idx="3240">
                  <c:v>922.0</c:v>
                </c:pt>
                <c:pt idx="3241">
                  <c:v>923.0</c:v>
                </c:pt>
                <c:pt idx="3242">
                  <c:v>923.0</c:v>
                </c:pt>
                <c:pt idx="3243">
                  <c:v>923.0</c:v>
                </c:pt>
                <c:pt idx="3244">
                  <c:v>923.0</c:v>
                </c:pt>
                <c:pt idx="3245">
                  <c:v>923.0</c:v>
                </c:pt>
                <c:pt idx="3246">
                  <c:v>923.0</c:v>
                </c:pt>
                <c:pt idx="3247">
                  <c:v>923.0</c:v>
                </c:pt>
                <c:pt idx="3248">
                  <c:v>923.0</c:v>
                </c:pt>
                <c:pt idx="3249">
                  <c:v>924.0</c:v>
                </c:pt>
                <c:pt idx="3250">
                  <c:v>924.0</c:v>
                </c:pt>
                <c:pt idx="3251">
                  <c:v>924.0</c:v>
                </c:pt>
                <c:pt idx="3252">
                  <c:v>925.0</c:v>
                </c:pt>
                <c:pt idx="3253">
                  <c:v>926.0</c:v>
                </c:pt>
                <c:pt idx="3254">
                  <c:v>926.0</c:v>
                </c:pt>
                <c:pt idx="3255">
                  <c:v>927.0</c:v>
                </c:pt>
                <c:pt idx="3256">
                  <c:v>928.0</c:v>
                </c:pt>
                <c:pt idx="3257">
                  <c:v>928.0</c:v>
                </c:pt>
                <c:pt idx="3258">
                  <c:v>928.0</c:v>
                </c:pt>
                <c:pt idx="3259">
                  <c:v>929.0</c:v>
                </c:pt>
                <c:pt idx="3260">
                  <c:v>930.0</c:v>
                </c:pt>
                <c:pt idx="3261">
                  <c:v>930.0</c:v>
                </c:pt>
                <c:pt idx="3262">
                  <c:v>930.0</c:v>
                </c:pt>
                <c:pt idx="3263">
                  <c:v>930.0</c:v>
                </c:pt>
                <c:pt idx="3264">
                  <c:v>930.0</c:v>
                </c:pt>
                <c:pt idx="3265">
                  <c:v>931.0</c:v>
                </c:pt>
                <c:pt idx="3266">
                  <c:v>931.0</c:v>
                </c:pt>
                <c:pt idx="3267">
                  <c:v>931.0</c:v>
                </c:pt>
                <c:pt idx="3268">
                  <c:v>931.0</c:v>
                </c:pt>
                <c:pt idx="3269">
                  <c:v>931.0</c:v>
                </c:pt>
                <c:pt idx="3270">
                  <c:v>931.0</c:v>
                </c:pt>
                <c:pt idx="3271">
                  <c:v>931.0</c:v>
                </c:pt>
                <c:pt idx="3272">
                  <c:v>931.0</c:v>
                </c:pt>
                <c:pt idx="3273">
                  <c:v>931.0</c:v>
                </c:pt>
                <c:pt idx="3274">
                  <c:v>931.0</c:v>
                </c:pt>
                <c:pt idx="3275">
                  <c:v>931.0</c:v>
                </c:pt>
                <c:pt idx="3276">
                  <c:v>931.0</c:v>
                </c:pt>
                <c:pt idx="3277">
                  <c:v>931.0</c:v>
                </c:pt>
                <c:pt idx="3278">
                  <c:v>931.0</c:v>
                </c:pt>
                <c:pt idx="3279">
                  <c:v>931.0</c:v>
                </c:pt>
                <c:pt idx="3280">
                  <c:v>931.0</c:v>
                </c:pt>
                <c:pt idx="3281">
                  <c:v>931.0</c:v>
                </c:pt>
                <c:pt idx="3282">
                  <c:v>932.0</c:v>
                </c:pt>
                <c:pt idx="3283">
                  <c:v>932.0</c:v>
                </c:pt>
                <c:pt idx="3284">
                  <c:v>932.0</c:v>
                </c:pt>
                <c:pt idx="3285">
                  <c:v>932.0</c:v>
                </c:pt>
                <c:pt idx="3286">
                  <c:v>933.0</c:v>
                </c:pt>
                <c:pt idx="3287">
                  <c:v>933.0</c:v>
                </c:pt>
                <c:pt idx="3288">
                  <c:v>933.0</c:v>
                </c:pt>
                <c:pt idx="3289">
                  <c:v>933.0</c:v>
                </c:pt>
                <c:pt idx="3290">
                  <c:v>933.0</c:v>
                </c:pt>
                <c:pt idx="3291">
                  <c:v>933.0</c:v>
                </c:pt>
                <c:pt idx="3292">
                  <c:v>933.0</c:v>
                </c:pt>
                <c:pt idx="3293">
                  <c:v>933.0</c:v>
                </c:pt>
                <c:pt idx="3294">
                  <c:v>933.0</c:v>
                </c:pt>
                <c:pt idx="3295">
                  <c:v>933.0</c:v>
                </c:pt>
                <c:pt idx="3296">
                  <c:v>934.0</c:v>
                </c:pt>
                <c:pt idx="3297">
                  <c:v>934.0</c:v>
                </c:pt>
                <c:pt idx="3298">
                  <c:v>934.0</c:v>
                </c:pt>
                <c:pt idx="3299">
                  <c:v>934.0</c:v>
                </c:pt>
                <c:pt idx="3300">
                  <c:v>934.0</c:v>
                </c:pt>
                <c:pt idx="3301">
                  <c:v>934.0</c:v>
                </c:pt>
                <c:pt idx="3302">
                  <c:v>934.0</c:v>
                </c:pt>
                <c:pt idx="3303">
                  <c:v>934.0</c:v>
                </c:pt>
                <c:pt idx="3304">
                  <c:v>934.0</c:v>
                </c:pt>
                <c:pt idx="3305">
                  <c:v>934.0</c:v>
                </c:pt>
                <c:pt idx="3306">
                  <c:v>934.0</c:v>
                </c:pt>
                <c:pt idx="3307">
                  <c:v>934.0</c:v>
                </c:pt>
                <c:pt idx="3308">
                  <c:v>934.0</c:v>
                </c:pt>
                <c:pt idx="3309">
                  <c:v>934.0</c:v>
                </c:pt>
                <c:pt idx="3310">
                  <c:v>934.0</c:v>
                </c:pt>
                <c:pt idx="3311">
                  <c:v>935.0</c:v>
                </c:pt>
                <c:pt idx="3312">
                  <c:v>935.0</c:v>
                </c:pt>
                <c:pt idx="3313">
                  <c:v>936.0</c:v>
                </c:pt>
                <c:pt idx="3314">
                  <c:v>937.0</c:v>
                </c:pt>
                <c:pt idx="3315">
                  <c:v>938.0</c:v>
                </c:pt>
                <c:pt idx="3316">
                  <c:v>938.0</c:v>
                </c:pt>
                <c:pt idx="3317">
                  <c:v>938.0</c:v>
                </c:pt>
                <c:pt idx="3318">
                  <c:v>938.0</c:v>
                </c:pt>
                <c:pt idx="3319">
                  <c:v>938.0</c:v>
                </c:pt>
                <c:pt idx="3320">
                  <c:v>938.0</c:v>
                </c:pt>
                <c:pt idx="3321">
                  <c:v>938.0</c:v>
                </c:pt>
                <c:pt idx="3322">
                  <c:v>938.0</c:v>
                </c:pt>
                <c:pt idx="3323">
                  <c:v>938.0</c:v>
                </c:pt>
                <c:pt idx="3324">
                  <c:v>938.0</c:v>
                </c:pt>
                <c:pt idx="3325">
                  <c:v>938.0</c:v>
                </c:pt>
                <c:pt idx="3326">
                  <c:v>938.0</c:v>
                </c:pt>
                <c:pt idx="3327">
                  <c:v>938.0</c:v>
                </c:pt>
                <c:pt idx="3328">
                  <c:v>938.0</c:v>
                </c:pt>
                <c:pt idx="3329">
                  <c:v>938.0</c:v>
                </c:pt>
                <c:pt idx="3330">
                  <c:v>938.0</c:v>
                </c:pt>
                <c:pt idx="3331">
                  <c:v>938.0</c:v>
                </c:pt>
                <c:pt idx="3332">
                  <c:v>938.0</c:v>
                </c:pt>
                <c:pt idx="3333">
                  <c:v>938.0</c:v>
                </c:pt>
                <c:pt idx="3334">
                  <c:v>938.0</c:v>
                </c:pt>
                <c:pt idx="3335">
                  <c:v>938.0</c:v>
                </c:pt>
                <c:pt idx="3336">
                  <c:v>938.0</c:v>
                </c:pt>
                <c:pt idx="3337">
                  <c:v>938.0</c:v>
                </c:pt>
                <c:pt idx="3338">
                  <c:v>938.0</c:v>
                </c:pt>
                <c:pt idx="3339">
                  <c:v>938.0</c:v>
                </c:pt>
                <c:pt idx="3340">
                  <c:v>938.0</c:v>
                </c:pt>
                <c:pt idx="3341">
                  <c:v>938.0</c:v>
                </c:pt>
                <c:pt idx="3342">
                  <c:v>938.0</c:v>
                </c:pt>
                <c:pt idx="3343">
                  <c:v>938.0</c:v>
                </c:pt>
                <c:pt idx="3344">
                  <c:v>938.0</c:v>
                </c:pt>
                <c:pt idx="3345">
                  <c:v>938.0</c:v>
                </c:pt>
                <c:pt idx="3346">
                  <c:v>938.0</c:v>
                </c:pt>
                <c:pt idx="3347">
                  <c:v>939.0</c:v>
                </c:pt>
                <c:pt idx="3348">
                  <c:v>940.0</c:v>
                </c:pt>
                <c:pt idx="3349">
                  <c:v>941.0</c:v>
                </c:pt>
                <c:pt idx="3350">
                  <c:v>942.0</c:v>
                </c:pt>
                <c:pt idx="3351">
                  <c:v>943.0</c:v>
                </c:pt>
                <c:pt idx="3352">
                  <c:v>943.0</c:v>
                </c:pt>
                <c:pt idx="3353">
                  <c:v>943.0</c:v>
                </c:pt>
                <c:pt idx="3354">
                  <c:v>943.0</c:v>
                </c:pt>
                <c:pt idx="3355">
                  <c:v>943.0</c:v>
                </c:pt>
                <c:pt idx="3356">
                  <c:v>944.0</c:v>
                </c:pt>
                <c:pt idx="3357">
                  <c:v>944.0</c:v>
                </c:pt>
                <c:pt idx="3358">
                  <c:v>945.0</c:v>
                </c:pt>
                <c:pt idx="3359">
                  <c:v>946.0</c:v>
                </c:pt>
                <c:pt idx="3360">
                  <c:v>946.0</c:v>
                </c:pt>
                <c:pt idx="3361">
                  <c:v>946.0</c:v>
                </c:pt>
                <c:pt idx="3362">
                  <c:v>946.0</c:v>
                </c:pt>
                <c:pt idx="3363">
                  <c:v>946.0</c:v>
                </c:pt>
                <c:pt idx="3364">
                  <c:v>946.0</c:v>
                </c:pt>
                <c:pt idx="3365">
                  <c:v>947.0</c:v>
                </c:pt>
                <c:pt idx="3366">
                  <c:v>947.0</c:v>
                </c:pt>
                <c:pt idx="3367">
                  <c:v>947.0</c:v>
                </c:pt>
                <c:pt idx="3368">
                  <c:v>947.0</c:v>
                </c:pt>
                <c:pt idx="3369">
                  <c:v>947.0</c:v>
                </c:pt>
                <c:pt idx="3370">
                  <c:v>947.0</c:v>
                </c:pt>
                <c:pt idx="3371">
                  <c:v>947.0</c:v>
                </c:pt>
                <c:pt idx="3372">
                  <c:v>947.0</c:v>
                </c:pt>
                <c:pt idx="3373">
                  <c:v>947.0</c:v>
                </c:pt>
                <c:pt idx="3374">
                  <c:v>947.0</c:v>
                </c:pt>
                <c:pt idx="3375">
                  <c:v>947.0</c:v>
                </c:pt>
                <c:pt idx="3376">
                  <c:v>947.0</c:v>
                </c:pt>
                <c:pt idx="3377">
                  <c:v>947.0</c:v>
                </c:pt>
                <c:pt idx="3378">
                  <c:v>947.0</c:v>
                </c:pt>
                <c:pt idx="3379">
                  <c:v>947.0</c:v>
                </c:pt>
                <c:pt idx="3380">
                  <c:v>947.0</c:v>
                </c:pt>
                <c:pt idx="3381">
                  <c:v>947.0</c:v>
                </c:pt>
                <c:pt idx="3382">
                  <c:v>947.0</c:v>
                </c:pt>
                <c:pt idx="3383">
                  <c:v>947.0</c:v>
                </c:pt>
                <c:pt idx="3384">
                  <c:v>947.0</c:v>
                </c:pt>
                <c:pt idx="3385">
                  <c:v>947.0</c:v>
                </c:pt>
                <c:pt idx="3386">
                  <c:v>947.0</c:v>
                </c:pt>
                <c:pt idx="3387">
                  <c:v>947.0</c:v>
                </c:pt>
                <c:pt idx="3388">
                  <c:v>947.0</c:v>
                </c:pt>
                <c:pt idx="3389">
                  <c:v>947.0</c:v>
                </c:pt>
                <c:pt idx="3390">
                  <c:v>947.0</c:v>
                </c:pt>
                <c:pt idx="3391">
                  <c:v>947.0</c:v>
                </c:pt>
                <c:pt idx="3392">
                  <c:v>947.0</c:v>
                </c:pt>
                <c:pt idx="3393">
                  <c:v>947.0</c:v>
                </c:pt>
                <c:pt idx="3394">
                  <c:v>948.0</c:v>
                </c:pt>
                <c:pt idx="3395">
                  <c:v>948.0</c:v>
                </c:pt>
                <c:pt idx="3396">
                  <c:v>948.0</c:v>
                </c:pt>
                <c:pt idx="3397">
                  <c:v>948.0</c:v>
                </c:pt>
                <c:pt idx="3398">
                  <c:v>948.0</c:v>
                </c:pt>
                <c:pt idx="3399">
                  <c:v>948.0</c:v>
                </c:pt>
                <c:pt idx="3400">
                  <c:v>948.0</c:v>
                </c:pt>
                <c:pt idx="3401">
                  <c:v>948.0</c:v>
                </c:pt>
                <c:pt idx="3402">
                  <c:v>948.0</c:v>
                </c:pt>
                <c:pt idx="3403">
                  <c:v>948.0</c:v>
                </c:pt>
                <c:pt idx="3404">
                  <c:v>948.0</c:v>
                </c:pt>
                <c:pt idx="3405">
                  <c:v>948.0</c:v>
                </c:pt>
                <c:pt idx="3406">
                  <c:v>948.0</c:v>
                </c:pt>
                <c:pt idx="3407">
                  <c:v>948.0</c:v>
                </c:pt>
                <c:pt idx="3408">
                  <c:v>948.0</c:v>
                </c:pt>
                <c:pt idx="3409">
                  <c:v>948.0</c:v>
                </c:pt>
                <c:pt idx="3410">
                  <c:v>948.0</c:v>
                </c:pt>
                <c:pt idx="3411">
                  <c:v>948.0</c:v>
                </c:pt>
                <c:pt idx="3412">
                  <c:v>948.0</c:v>
                </c:pt>
                <c:pt idx="3413">
                  <c:v>948.0</c:v>
                </c:pt>
                <c:pt idx="3414">
                  <c:v>949.0</c:v>
                </c:pt>
                <c:pt idx="3415">
                  <c:v>949.0</c:v>
                </c:pt>
                <c:pt idx="3416">
                  <c:v>949.0</c:v>
                </c:pt>
                <c:pt idx="3417">
                  <c:v>949.0</c:v>
                </c:pt>
                <c:pt idx="3418">
                  <c:v>949.0</c:v>
                </c:pt>
                <c:pt idx="3419">
                  <c:v>950.0</c:v>
                </c:pt>
                <c:pt idx="3420">
                  <c:v>951.0</c:v>
                </c:pt>
                <c:pt idx="3421">
                  <c:v>951.0</c:v>
                </c:pt>
                <c:pt idx="3422">
                  <c:v>951.0</c:v>
                </c:pt>
                <c:pt idx="3423">
                  <c:v>951.0</c:v>
                </c:pt>
                <c:pt idx="3424">
                  <c:v>951.0</c:v>
                </c:pt>
                <c:pt idx="3425">
                  <c:v>951.0</c:v>
                </c:pt>
                <c:pt idx="3426">
                  <c:v>951.0</c:v>
                </c:pt>
                <c:pt idx="3427">
                  <c:v>951.0</c:v>
                </c:pt>
                <c:pt idx="3428">
                  <c:v>951.0</c:v>
                </c:pt>
                <c:pt idx="3429">
                  <c:v>951.0</c:v>
                </c:pt>
                <c:pt idx="3430">
                  <c:v>951.0</c:v>
                </c:pt>
                <c:pt idx="3431">
                  <c:v>951.0</c:v>
                </c:pt>
                <c:pt idx="3432">
                  <c:v>951.0</c:v>
                </c:pt>
                <c:pt idx="3433">
                  <c:v>951.0</c:v>
                </c:pt>
                <c:pt idx="3434">
                  <c:v>951.0</c:v>
                </c:pt>
                <c:pt idx="3435">
                  <c:v>951.0</c:v>
                </c:pt>
                <c:pt idx="3436">
                  <c:v>951.0</c:v>
                </c:pt>
                <c:pt idx="3437">
                  <c:v>952.0</c:v>
                </c:pt>
                <c:pt idx="3438">
                  <c:v>953.0</c:v>
                </c:pt>
                <c:pt idx="3439">
                  <c:v>954.0</c:v>
                </c:pt>
                <c:pt idx="3440">
                  <c:v>954.0</c:v>
                </c:pt>
                <c:pt idx="3441">
                  <c:v>954.0</c:v>
                </c:pt>
                <c:pt idx="3442">
                  <c:v>954.0</c:v>
                </c:pt>
                <c:pt idx="3443">
                  <c:v>954.0</c:v>
                </c:pt>
                <c:pt idx="3444">
                  <c:v>954.0</c:v>
                </c:pt>
                <c:pt idx="3445">
                  <c:v>954.0</c:v>
                </c:pt>
                <c:pt idx="3446">
                  <c:v>955.0</c:v>
                </c:pt>
                <c:pt idx="3447">
                  <c:v>955.0</c:v>
                </c:pt>
                <c:pt idx="3448">
                  <c:v>955.0</c:v>
                </c:pt>
                <c:pt idx="3449">
                  <c:v>955.0</c:v>
                </c:pt>
                <c:pt idx="3450">
                  <c:v>956.0</c:v>
                </c:pt>
                <c:pt idx="3451">
                  <c:v>956.0</c:v>
                </c:pt>
                <c:pt idx="3452">
                  <c:v>957.0</c:v>
                </c:pt>
                <c:pt idx="3453">
                  <c:v>957.0</c:v>
                </c:pt>
                <c:pt idx="3454">
                  <c:v>957.0</c:v>
                </c:pt>
                <c:pt idx="3455">
                  <c:v>957.0</c:v>
                </c:pt>
                <c:pt idx="3456">
                  <c:v>957.0</c:v>
                </c:pt>
                <c:pt idx="3457">
                  <c:v>958.0</c:v>
                </c:pt>
                <c:pt idx="3458">
                  <c:v>958.0</c:v>
                </c:pt>
                <c:pt idx="3459">
                  <c:v>958.0</c:v>
                </c:pt>
                <c:pt idx="3460">
                  <c:v>958.0</c:v>
                </c:pt>
                <c:pt idx="3461">
                  <c:v>958.0</c:v>
                </c:pt>
                <c:pt idx="3462">
                  <c:v>958.0</c:v>
                </c:pt>
                <c:pt idx="3463">
                  <c:v>958.0</c:v>
                </c:pt>
                <c:pt idx="3464">
                  <c:v>958.0</c:v>
                </c:pt>
                <c:pt idx="3465">
                  <c:v>958.0</c:v>
                </c:pt>
                <c:pt idx="3466">
                  <c:v>958.0</c:v>
                </c:pt>
                <c:pt idx="3467">
                  <c:v>959.0</c:v>
                </c:pt>
                <c:pt idx="3468">
                  <c:v>960.0</c:v>
                </c:pt>
                <c:pt idx="3469">
                  <c:v>961.0</c:v>
                </c:pt>
                <c:pt idx="3470">
                  <c:v>961.0</c:v>
                </c:pt>
                <c:pt idx="3471">
                  <c:v>961.0</c:v>
                </c:pt>
                <c:pt idx="3472">
                  <c:v>961.0</c:v>
                </c:pt>
                <c:pt idx="3473">
                  <c:v>961.0</c:v>
                </c:pt>
                <c:pt idx="3474">
                  <c:v>961.0</c:v>
                </c:pt>
                <c:pt idx="3475">
                  <c:v>961.0</c:v>
                </c:pt>
                <c:pt idx="3476">
                  <c:v>961.0</c:v>
                </c:pt>
                <c:pt idx="3477">
                  <c:v>961.0</c:v>
                </c:pt>
                <c:pt idx="3478">
                  <c:v>962.0</c:v>
                </c:pt>
                <c:pt idx="3479">
                  <c:v>963.0</c:v>
                </c:pt>
                <c:pt idx="3480">
                  <c:v>963.0</c:v>
                </c:pt>
                <c:pt idx="3481">
                  <c:v>963.0</c:v>
                </c:pt>
                <c:pt idx="3482">
                  <c:v>963.0</c:v>
                </c:pt>
                <c:pt idx="3483">
                  <c:v>963.0</c:v>
                </c:pt>
                <c:pt idx="3484">
                  <c:v>963.0</c:v>
                </c:pt>
                <c:pt idx="3485">
                  <c:v>963.0</c:v>
                </c:pt>
                <c:pt idx="3486">
                  <c:v>963.0</c:v>
                </c:pt>
                <c:pt idx="3487">
                  <c:v>963.0</c:v>
                </c:pt>
                <c:pt idx="3488">
                  <c:v>963.0</c:v>
                </c:pt>
                <c:pt idx="3489">
                  <c:v>963.0</c:v>
                </c:pt>
                <c:pt idx="3490">
                  <c:v>963.0</c:v>
                </c:pt>
                <c:pt idx="3491">
                  <c:v>963.0</c:v>
                </c:pt>
                <c:pt idx="3492">
                  <c:v>963.0</c:v>
                </c:pt>
                <c:pt idx="3493">
                  <c:v>963.0</c:v>
                </c:pt>
                <c:pt idx="3494">
                  <c:v>963.0</c:v>
                </c:pt>
                <c:pt idx="3495">
                  <c:v>963.0</c:v>
                </c:pt>
                <c:pt idx="3496">
                  <c:v>963.0</c:v>
                </c:pt>
                <c:pt idx="3497">
                  <c:v>963.0</c:v>
                </c:pt>
                <c:pt idx="3498">
                  <c:v>964.0</c:v>
                </c:pt>
                <c:pt idx="3499">
                  <c:v>965.0</c:v>
                </c:pt>
                <c:pt idx="3500">
                  <c:v>965.0</c:v>
                </c:pt>
                <c:pt idx="3501">
                  <c:v>965.0</c:v>
                </c:pt>
                <c:pt idx="3502">
                  <c:v>965.0</c:v>
                </c:pt>
                <c:pt idx="3503">
                  <c:v>965.0</c:v>
                </c:pt>
                <c:pt idx="3504">
                  <c:v>965.0</c:v>
                </c:pt>
                <c:pt idx="3505">
                  <c:v>965.0</c:v>
                </c:pt>
                <c:pt idx="3506">
                  <c:v>965.0</c:v>
                </c:pt>
                <c:pt idx="3507">
                  <c:v>965.0</c:v>
                </c:pt>
                <c:pt idx="3508">
                  <c:v>966.0</c:v>
                </c:pt>
                <c:pt idx="3509">
                  <c:v>966.0</c:v>
                </c:pt>
                <c:pt idx="3510">
                  <c:v>966.0</c:v>
                </c:pt>
                <c:pt idx="3511">
                  <c:v>966.0</c:v>
                </c:pt>
                <c:pt idx="3512">
                  <c:v>966.0</c:v>
                </c:pt>
                <c:pt idx="3513">
                  <c:v>966.0</c:v>
                </c:pt>
                <c:pt idx="3514">
                  <c:v>966.0</c:v>
                </c:pt>
                <c:pt idx="3515">
                  <c:v>966.0</c:v>
                </c:pt>
                <c:pt idx="3516">
                  <c:v>966.0</c:v>
                </c:pt>
                <c:pt idx="3517">
                  <c:v>966.0</c:v>
                </c:pt>
                <c:pt idx="3518">
                  <c:v>966.0</c:v>
                </c:pt>
                <c:pt idx="3519">
                  <c:v>967.0</c:v>
                </c:pt>
                <c:pt idx="3520">
                  <c:v>968.0</c:v>
                </c:pt>
                <c:pt idx="3521">
                  <c:v>969.0</c:v>
                </c:pt>
                <c:pt idx="3522">
                  <c:v>969.0</c:v>
                </c:pt>
                <c:pt idx="3523">
                  <c:v>970.0</c:v>
                </c:pt>
                <c:pt idx="3524">
                  <c:v>971.0</c:v>
                </c:pt>
                <c:pt idx="3525">
                  <c:v>972.0</c:v>
                </c:pt>
                <c:pt idx="3526">
                  <c:v>973.0</c:v>
                </c:pt>
                <c:pt idx="3527">
                  <c:v>974.0</c:v>
                </c:pt>
                <c:pt idx="3528">
                  <c:v>974.0</c:v>
                </c:pt>
                <c:pt idx="3529">
                  <c:v>975.0</c:v>
                </c:pt>
                <c:pt idx="3530">
                  <c:v>975.0</c:v>
                </c:pt>
                <c:pt idx="3531">
                  <c:v>976.0</c:v>
                </c:pt>
                <c:pt idx="3532">
                  <c:v>977.0</c:v>
                </c:pt>
                <c:pt idx="3533">
                  <c:v>977.0</c:v>
                </c:pt>
                <c:pt idx="3534">
                  <c:v>977.0</c:v>
                </c:pt>
                <c:pt idx="3535">
                  <c:v>977.0</c:v>
                </c:pt>
                <c:pt idx="3536">
                  <c:v>977.0</c:v>
                </c:pt>
                <c:pt idx="3537">
                  <c:v>978.0</c:v>
                </c:pt>
                <c:pt idx="3538">
                  <c:v>979.0</c:v>
                </c:pt>
                <c:pt idx="3539">
                  <c:v>980.0</c:v>
                </c:pt>
                <c:pt idx="3540">
                  <c:v>980.0</c:v>
                </c:pt>
                <c:pt idx="3541">
                  <c:v>980.0</c:v>
                </c:pt>
                <c:pt idx="3542">
                  <c:v>980.0</c:v>
                </c:pt>
                <c:pt idx="3543">
                  <c:v>980.0</c:v>
                </c:pt>
                <c:pt idx="3544">
                  <c:v>980.0</c:v>
                </c:pt>
                <c:pt idx="3545">
                  <c:v>980.0</c:v>
                </c:pt>
                <c:pt idx="3546">
                  <c:v>980.0</c:v>
                </c:pt>
                <c:pt idx="3547">
                  <c:v>980.0</c:v>
                </c:pt>
                <c:pt idx="3548">
                  <c:v>980.0</c:v>
                </c:pt>
                <c:pt idx="3549">
                  <c:v>980.0</c:v>
                </c:pt>
                <c:pt idx="3550">
                  <c:v>981.0</c:v>
                </c:pt>
                <c:pt idx="3551">
                  <c:v>981.0</c:v>
                </c:pt>
                <c:pt idx="3552">
                  <c:v>981.0</c:v>
                </c:pt>
                <c:pt idx="3553">
                  <c:v>982.0</c:v>
                </c:pt>
                <c:pt idx="3554">
                  <c:v>982.0</c:v>
                </c:pt>
                <c:pt idx="3555">
                  <c:v>982.0</c:v>
                </c:pt>
                <c:pt idx="3556">
                  <c:v>982.0</c:v>
                </c:pt>
                <c:pt idx="3557">
                  <c:v>982.0</c:v>
                </c:pt>
                <c:pt idx="3558">
                  <c:v>983.0</c:v>
                </c:pt>
                <c:pt idx="3559">
                  <c:v>983.0</c:v>
                </c:pt>
                <c:pt idx="3560">
                  <c:v>983.0</c:v>
                </c:pt>
                <c:pt idx="3561">
                  <c:v>983.0</c:v>
                </c:pt>
                <c:pt idx="3562">
                  <c:v>984.0</c:v>
                </c:pt>
                <c:pt idx="3563">
                  <c:v>985.0</c:v>
                </c:pt>
                <c:pt idx="3564">
                  <c:v>985.0</c:v>
                </c:pt>
                <c:pt idx="3565">
                  <c:v>985.0</c:v>
                </c:pt>
                <c:pt idx="3566">
                  <c:v>985.0</c:v>
                </c:pt>
                <c:pt idx="3567">
                  <c:v>986.0</c:v>
                </c:pt>
                <c:pt idx="3568">
                  <c:v>986.0</c:v>
                </c:pt>
                <c:pt idx="3569">
                  <c:v>987.0</c:v>
                </c:pt>
                <c:pt idx="3570">
                  <c:v>987.0</c:v>
                </c:pt>
                <c:pt idx="3571">
                  <c:v>987.0</c:v>
                </c:pt>
                <c:pt idx="3572">
                  <c:v>987.0</c:v>
                </c:pt>
                <c:pt idx="3573">
                  <c:v>987.0</c:v>
                </c:pt>
                <c:pt idx="3574">
                  <c:v>988.0</c:v>
                </c:pt>
                <c:pt idx="3575">
                  <c:v>989.0</c:v>
                </c:pt>
                <c:pt idx="3576">
                  <c:v>990.0</c:v>
                </c:pt>
                <c:pt idx="3577">
                  <c:v>991.0</c:v>
                </c:pt>
                <c:pt idx="3578">
                  <c:v>991.0</c:v>
                </c:pt>
                <c:pt idx="3579">
                  <c:v>992.0</c:v>
                </c:pt>
                <c:pt idx="3580">
                  <c:v>993.0</c:v>
                </c:pt>
                <c:pt idx="3581">
                  <c:v>994.0</c:v>
                </c:pt>
                <c:pt idx="3582">
                  <c:v>995.0</c:v>
                </c:pt>
                <c:pt idx="3583">
                  <c:v>995.0</c:v>
                </c:pt>
                <c:pt idx="3584">
                  <c:v>996.0</c:v>
                </c:pt>
                <c:pt idx="3585">
                  <c:v>996.0</c:v>
                </c:pt>
                <c:pt idx="3586">
                  <c:v>996.0</c:v>
                </c:pt>
                <c:pt idx="3587">
                  <c:v>996.0</c:v>
                </c:pt>
                <c:pt idx="3588">
                  <c:v>996.0</c:v>
                </c:pt>
                <c:pt idx="3589">
                  <c:v>997.0</c:v>
                </c:pt>
                <c:pt idx="3590">
                  <c:v>997.0</c:v>
                </c:pt>
                <c:pt idx="3591">
                  <c:v>998.0</c:v>
                </c:pt>
                <c:pt idx="3592">
                  <c:v>999.0</c:v>
                </c:pt>
                <c:pt idx="3593">
                  <c:v>1000.0</c:v>
                </c:pt>
                <c:pt idx="3594">
                  <c:v>1001.0</c:v>
                </c:pt>
                <c:pt idx="3595">
                  <c:v>1002.0</c:v>
                </c:pt>
                <c:pt idx="3596">
                  <c:v>1003.0</c:v>
                </c:pt>
                <c:pt idx="3597">
                  <c:v>1004.0</c:v>
                </c:pt>
                <c:pt idx="3598">
                  <c:v>1005.0</c:v>
                </c:pt>
                <c:pt idx="3599">
                  <c:v>1006.0</c:v>
                </c:pt>
                <c:pt idx="3600">
                  <c:v>1007.0</c:v>
                </c:pt>
                <c:pt idx="3601">
                  <c:v>1008.0</c:v>
                </c:pt>
                <c:pt idx="3602">
                  <c:v>1009.0</c:v>
                </c:pt>
                <c:pt idx="3603">
                  <c:v>1009.0</c:v>
                </c:pt>
                <c:pt idx="3604">
                  <c:v>1009.0</c:v>
                </c:pt>
                <c:pt idx="3605">
                  <c:v>1009.0</c:v>
                </c:pt>
                <c:pt idx="3606">
                  <c:v>1009.0</c:v>
                </c:pt>
                <c:pt idx="3607">
                  <c:v>1010.0</c:v>
                </c:pt>
                <c:pt idx="3608">
                  <c:v>1010.0</c:v>
                </c:pt>
                <c:pt idx="3609">
                  <c:v>1010.0</c:v>
                </c:pt>
                <c:pt idx="3610">
                  <c:v>1010.0</c:v>
                </c:pt>
                <c:pt idx="3611">
                  <c:v>1010.0</c:v>
                </c:pt>
                <c:pt idx="3612">
                  <c:v>1010.0</c:v>
                </c:pt>
                <c:pt idx="3613">
                  <c:v>1010.0</c:v>
                </c:pt>
                <c:pt idx="3614">
                  <c:v>1010.0</c:v>
                </c:pt>
                <c:pt idx="3615">
                  <c:v>1010.0</c:v>
                </c:pt>
                <c:pt idx="3616">
                  <c:v>1010.0</c:v>
                </c:pt>
                <c:pt idx="3617">
                  <c:v>1010.0</c:v>
                </c:pt>
                <c:pt idx="3618">
                  <c:v>1010.0</c:v>
                </c:pt>
                <c:pt idx="3619">
                  <c:v>1010.0</c:v>
                </c:pt>
                <c:pt idx="3620">
                  <c:v>1010.0</c:v>
                </c:pt>
                <c:pt idx="3621">
                  <c:v>1010.0</c:v>
                </c:pt>
                <c:pt idx="3622">
                  <c:v>1010.0</c:v>
                </c:pt>
                <c:pt idx="3623">
                  <c:v>1010.0</c:v>
                </c:pt>
                <c:pt idx="3624">
                  <c:v>1010.0</c:v>
                </c:pt>
                <c:pt idx="3625">
                  <c:v>1010.0</c:v>
                </c:pt>
                <c:pt idx="3626">
                  <c:v>1010.0</c:v>
                </c:pt>
                <c:pt idx="3627">
                  <c:v>1010.0</c:v>
                </c:pt>
                <c:pt idx="3628">
                  <c:v>1010.0</c:v>
                </c:pt>
                <c:pt idx="3629">
                  <c:v>1010.0</c:v>
                </c:pt>
                <c:pt idx="3630">
                  <c:v>1010.0</c:v>
                </c:pt>
                <c:pt idx="3631">
                  <c:v>1011.0</c:v>
                </c:pt>
                <c:pt idx="3632">
                  <c:v>1012.0</c:v>
                </c:pt>
                <c:pt idx="3633">
                  <c:v>1012.0</c:v>
                </c:pt>
                <c:pt idx="3634">
                  <c:v>1012.0</c:v>
                </c:pt>
                <c:pt idx="3635">
                  <c:v>1012.0</c:v>
                </c:pt>
                <c:pt idx="3636">
                  <c:v>1012.0</c:v>
                </c:pt>
                <c:pt idx="3637">
                  <c:v>1013.0</c:v>
                </c:pt>
                <c:pt idx="3638">
                  <c:v>1014.0</c:v>
                </c:pt>
                <c:pt idx="3639">
                  <c:v>1014.0</c:v>
                </c:pt>
                <c:pt idx="3640">
                  <c:v>1014.0</c:v>
                </c:pt>
                <c:pt idx="3641">
                  <c:v>1014.0</c:v>
                </c:pt>
                <c:pt idx="3642">
                  <c:v>1015.0</c:v>
                </c:pt>
                <c:pt idx="3643">
                  <c:v>1016.0</c:v>
                </c:pt>
                <c:pt idx="3644">
                  <c:v>1017.0</c:v>
                </c:pt>
                <c:pt idx="3645">
                  <c:v>1017.0</c:v>
                </c:pt>
                <c:pt idx="3646">
                  <c:v>1017.0</c:v>
                </c:pt>
                <c:pt idx="3647">
                  <c:v>1017.0</c:v>
                </c:pt>
                <c:pt idx="3648">
                  <c:v>1017.0</c:v>
                </c:pt>
                <c:pt idx="3649">
                  <c:v>1017.0</c:v>
                </c:pt>
                <c:pt idx="3650">
                  <c:v>1017.0</c:v>
                </c:pt>
                <c:pt idx="3651">
                  <c:v>1018.0</c:v>
                </c:pt>
                <c:pt idx="3652">
                  <c:v>1019.0</c:v>
                </c:pt>
                <c:pt idx="3653">
                  <c:v>1019.0</c:v>
                </c:pt>
                <c:pt idx="3654">
                  <c:v>1019.0</c:v>
                </c:pt>
                <c:pt idx="3655">
                  <c:v>1019.0</c:v>
                </c:pt>
                <c:pt idx="3656">
                  <c:v>1020.0</c:v>
                </c:pt>
                <c:pt idx="3657">
                  <c:v>1020.0</c:v>
                </c:pt>
                <c:pt idx="3658">
                  <c:v>1021.0</c:v>
                </c:pt>
                <c:pt idx="3659">
                  <c:v>1021.0</c:v>
                </c:pt>
                <c:pt idx="3660">
                  <c:v>1021.0</c:v>
                </c:pt>
                <c:pt idx="3661">
                  <c:v>1021.0</c:v>
                </c:pt>
                <c:pt idx="3662">
                  <c:v>1021.0</c:v>
                </c:pt>
                <c:pt idx="3663">
                  <c:v>1021.0</c:v>
                </c:pt>
                <c:pt idx="3664">
                  <c:v>1021.0</c:v>
                </c:pt>
                <c:pt idx="3665">
                  <c:v>1021.0</c:v>
                </c:pt>
                <c:pt idx="3666">
                  <c:v>1021.0</c:v>
                </c:pt>
                <c:pt idx="3667">
                  <c:v>1022.0</c:v>
                </c:pt>
                <c:pt idx="3668">
                  <c:v>1022.0</c:v>
                </c:pt>
                <c:pt idx="3669">
                  <c:v>1022.0</c:v>
                </c:pt>
                <c:pt idx="3670">
                  <c:v>1022.0</c:v>
                </c:pt>
                <c:pt idx="3671">
                  <c:v>1022.0</c:v>
                </c:pt>
                <c:pt idx="3672">
                  <c:v>1022.0</c:v>
                </c:pt>
                <c:pt idx="3673">
                  <c:v>1023.0</c:v>
                </c:pt>
                <c:pt idx="3674">
                  <c:v>1023.0</c:v>
                </c:pt>
                <c:pt idx="3675">
                  <c:v>1023.0</c:v>
                </c:pt>
                <c:pt idx="3676">
                  <c:v>1023.0</c:v>
                </c:pt>
                <c:pt idx="3677">
                  <c:v>1023.0</c:v>
                </c:pt>
                <c:pt idx="3678">
                  <c:v>1023.0</c:v>
                </c:pt>
                <c:pt idx="3679">
                  <c:v>1023.0</c:v>
                </c:pt>
                <c:pt idx="3680">
                  <c:v>1023.0</c:v>
                </c:pt>
                <c:pt idx="3681">
                  <c:v>1023.0</c:v>
                </c:pt>
                <c:pt idx="3682">
                  <c:v>1023.0</c:v>
                </c:pt>
                <c:pt idx="3683">
                  <c:v>1023.0</c:v>
                </c:pt>
                <c:pt idx="3684">
                  <c:v>1023.0</c:v>
                </c:pt>
                <c:pt idx="3685">
                  <c:v>1023.0</c:v>
                </c:pt>
                <c:pt idx="3686">
                  <c:v>1023.0</c:v>
                </c:pt>
                <c:pt idx="3687">
                  <c:v>1023.0</c:v>
                </c:pt>
                <c:pt idx="3688">
                  <c:v>1024.0</c:v>
                </c:pt>
                <c:pt idx="3689">
                  <c:v>1025.0</c:v>
                </c:pt>
                <c:pt idx="3690">
                  <c:v>1026.0</c:v>
                </c:pt>
                <c:pt idx="3691">
                  <c:v>1027.0</c:v>
                </c:pt>
                <c:pt idx="3692">
                  <c:v>1027.0</c:v>
                </c:pt>
                <c:pt idx="3693">
                  <c:v>1027.0</c:v>
                </c:pt>
                <c:pt idx="3694">
                  <c:v>1028.0</c:v>
                </c:pt>
                <c:pt idx="3695">
                  <c:v>1029.0</c:v>
                </c:pt>
                <c:pt idx="3696">
                  <c:v>1029.0</c:v>
                </c:pt>
                <c:pt idx="3697">
                  <c:v>1029.0</c:v>
                </c:pt>
                <c:pt idx="3698">
                  <c:v>1029.0</c:v>
                </c:pt>
                <c:pt idx="3699">
                  <c:v>1029.0</c:v>
                </c:pt>
                <c:pt idx="3700">
                  <c:v>1029.0</c:v>
                </c:pt>
                <c:pt idx="3701">
                  <c:v>1029.0</c:v>
                </c:pt>
                <c:pt idx="3702">
                  <c:v>1029.0</c:v>
                </c:pt>
                <c:pt idx="3703">
                  <c:v>1029.0</c:v>
                </c:pt>
                <c:pt idx="3704">
                  <c:v>1029.0</c:v>
                </c:pt>
                <c:pt idx="3705">
                  <c:v>1029.0</c:v>
                </c:pt>
                <c:pt idx="3706">
                  <c:v>1030.0</c:v>
                </c:pt>
                <c:pt idx="3707">
                  <c:v>1030.0</c:v>
                </c:pt>
                <c:pt idx="3708">
                  <c:v>1031.0</c:v>
                </c:pt>
                <c:pt idx="3709">
                  <c:v>1032.0</c:v>
                </c:pt>
                <c:pt idx="3710">
                  <c:v>1033.0</c:v>
                </c:pt>
                <c:pt idx="3711">
                  <c:v>1034.0</c:v>
                </c:pt>
                <c:pt idx="3712">
                  <c:v>1034.0</c:v>
                </c:pt>
                <c:pt idx="3713">
                  <c:v>1034.0</c:v>
                </c:pt>
                <c:pt idx="3714">
                  <c:v>1034.0</c:v>
                </c:pt>
                <c:pt idx="3715">
                  <c:v>1034.0</c:v>
                </c:pt>
                <c:pt idx="3716">
                  <c:v>1035.0</c:v>
                </c:pt>
                <c:pt idx="3717">
                  <c:v>1035.0</c:v>
                </c:pt>
                <c:pt idx="3718">
                  <c:v>1035.0</c:v>
                </c:pt>
                <c:pt idx="3719">
                  <c:v>1035.0</c:v>
                </c:pt>
                <c:pt idx="3720">
                  <c:v>1035.0</c:v>
                </c:pt>
                <c:pt idx="3721">
                  <c:v>1035.0</c:v>
                </c:pt>
                <c:pt idx="3722">
                  <c:v>1036.0</c:v>
                </c:pt>
                <c:pt idx="3723">
                  <c:v>1036.0</c:v>
                </c:pt>
                <c:pt idx="3724">
                  <c:v>1036.0</c:v>
                </c:pt>
                <c:pt idx="3725">
                  <c:v>1036.0</c:v>
                </c:pt>
                <c:pt idx="3726">
                  <c:v>1036.0</c:v>
                </c:pt>
                <c:pt idx="3727">
                  <c:v>1036.0</c:v>
                </c:pt>
                <c:pt idx="3728">
                  <c:v>1036.0</c:v>
                </c:pt>
                <c:pt idx="3729">
                  <c:v>1036.0</c:v>
                </c:pt>
                <c:pt idx="3730">
                  <c:v>1036.0</c:v>
                </c:pt>
                <c:pt idx="3731">
                  <c:v>1036.0</c:v>
                </c:pt>
                <c:pt idx="3732">
                  <c:v>1036.0</c:v>
                </c:pt>
                <c:pt idx="3733">
                  <c:v>1036.0</c:v>
                </c:pt>
                <c:pt idx="3734">
                  <c:v>1036.0</c:v>
                </c:pt>
                <c:pt idx="3735">
                  <c:v>1036.0</c:v>
                </c:pt>
                <c:pt idx="3736">
                  <c:v>1036.0</c:v>
                </c:pt>
                <c:pt idx="3737">
                  <c:v>1036.0</c:v>
                </c:pt>
                <c:pt idx="3738">
                  <c:v>1036.0</c:v>
                </c:pt>
                <c:pt idx="3739">
                  <c:v>1037.0</c:v>
                </c:pt>
                <c:pt idx="3740">
                  <c:v>1037.0</c:v>
                </c:pt>
                <c:pt idx="3741">
                  <c:v>1037.0</c:v>
                </c:pt>
                <c:pt idx="3742">
                  <c:v>1037.0</c:v>
                </c:pt>
                <c:pt idx="3743">
                  <c:v>1037.0</c:v>
                </c:pt>
                <c:pt idx="3744">
                  <c:v>1037.0</c:v>
                </c:pt>
                <c:pt idx="3745">
                  <c:v>1038.0</c:v>
                </c:pt>
                <c:pt idx="3746">
                  <c:v>1039.0</c:v>
                </c:pt>
                <c:pt idx="3747">
                  <c:v>1040.0</c:v>
                </c:pt>
                <c:pt idx="3748">
                  <c:v>1041.0</c:v>
                </c:pt>
                <c:pt idx="3749">
                  <c:v>1042.0</c:v>
                </c:pt>
                <c:pt idx="3750">
                  <c:v>1043.0</c:v>
                </c:pt>
                <c:pt idx="3751">
                  <c:v>1044.0</c:v>
                </c:pt>
                <c:pt idx="3752">
                  <c:v>1044.0</c:v>
                </c:pt>
                <c:pt idx="3753">
                  <c:v>1044.0</c:v>
                </c:pt>
                <c:pt idx="3754">
                  <c:v>1044.0</c:v>
                </c:pt>
                <c:pt idx="3755">
                  <c:v>1044.0</c:v>
                </c:pt>
                <c:pt idx="3756">
                  <c:v>1044.0</c:v>
                </c:pt>
                <c:pt idx="3757">
                  <c:v>1044.0</c:v>
                </c:pt>
                <c:pt idx="3758">
                  <c:v>1044.0</c:v>
                </c:pt>
                <c:pt idx="3759">
                  <c:v>1044.0</c:v>
                </c:pt>
                <c:pt idx="3760">
                  <c:v>1044.0</c:v>
                </c:pt>
                <c:pt idx="3761">
                  <c:v>1045.0</c:v>
                </c:pt>
                <c:pt idx="3762">
                  <c:v>1045.0</c:v>
                </c:pt>
                <c:pt idx="3763">
                  <c:v>1045.0</c:v>
                </c:pt>
                <c:pt idx="3764">
                  <c:v>1045.0</c:v>
                </c:pt>
                <c:pt idx="3765">
                  <c:v>1045.0</c:v>
                </c:pt>
                <c:pt idx="3766">
                  <c:v>1045.0</c:v>
                </c:pt>
                <c:pt idx="3767">
                  <c:v>1046.0</c:v>
                </c:pt>
                <c:pt idx="3768">
                  <c:v>1046.0</c:v>
                </c:pt>
                <c:pt idx="3769">
                  <c:v>1046.0</c:v>
                </c:pt>
                <c:pt idx="3770">
                  <c:v>1047.0</c:v>
                </c:pt>
                <c:pt idx="3771">
                  <c:v>1047.0</c:v>
                </c:pt>
                <c:pt idx="3772">
                  <c:v>1047.0</c:v>
                </c:pt>
                <c:pt idx="3773">
                  <c:v>1047.0</c:v>
                </c:pt>
                <c:pt idx="3774">
                  <c:v>1048.0</c:v>
                </c:pt>
                <c:pt idx="3775">
                  <c:v>1049.0</c:v>
                </c:pt>
                <c:pt idx="3776">
                  <c:v>1050.0</c:v>
                </c:pt>
                <c:pt idx="3777">
                  <c:v>1050.0</c:v>
                </c:pt>
                <c:pt idx="3778">
                  <c:v>1051.0</c:v>
                </c:pt>
                <c:pt idx="3779">
                  <c:v>1051.0</c:v>
                </c:pt>
                <c:pt idx="3780">
                  <c:v>1051.0</c:v>
                </c:pt>
                <c:pt idx="3781">
                  <c:v>1051.0</c:v>
                </c:pt>
                <c:pt idx="3782">
                  <c:v>1051.0</c:v>
                </c:pt>
                <c:pt idx="3783">
                  <c:v>1051.0</c:v>
                </c:pt>
                <c:pt idx="3784">
                  <c:v>1051.0</c:v>
                </c:pt>
                <c:pt idx="3785">
                  <c:v>1051.0</c:v>
                </c:pt>
                <c:pt idx="3786">
                  <c:v>1051.0</c:v>
                </c:pt>
                <c:pt idx="3787">
                  <c:v>1051.0</c:v>
                </c:pt>
                <c:pt idx="3788">
                  <c:v>1051.0</c:v>
                </c:pt>
                <c:pt idx="3789">
                  <c:v>1052.0</c:v>
                </c:pt>
                <c:pt idx="3790">
                  <c:v>1052.0</c:v>
                </c:pt>
                <c:pt idx="3791">
                  <c:v>1053.0</c:v>
                </c:pt>
                <c:pt idx="3792">
                  <c:v>1053.0</c:v>
                </c:pt>
                <c:pt idx="3793">
                  <c:v>1054.0</c:v>
                </c:pt>
                <c:pt idx="3794">
                  <c:v>1055.0</c:v>
                </c:pt>
                <c:pt idx="3795">
                  <c:v>1055.0</c:v>
                </c:pt>
                <c:pt idx="3796">
                  <c:v>1055.0</c:v>
                </c:pt>
                <c:pt idx="3797">
                  <c:v>1055.0</c:v>
                </c:pt>
                <c:pt idx="3798">
                  <c:v>1055.0</c:v>
                </c:pt>
                <c:pt idx="3799">
                  <c:v>1055.0</c:v>
                </c:pt>
                <c:pt idx="3800">
                  <c:v>1055.0</c:v>
                </c:pt>
                <c:pt idx="3801">
                  <c:v>1055.0</c:v>
                </c:pt>
                <c:pt idx="3802">
                  <c:v>1055.0</c:v>
                </c:pt>
                <c:pt idx="3803">
                  <c:v>1056.0</c:v>
                </c:pt>
                <c:pt idx="3804">
                  <c:v>1056.0</c:v>
                </c:pt>
                <c:pt idx="3805">
                  <c:v>1056.0</c:v>
                </c:pt>
                <c:pt idx="3806">
                  <c:v>1056.0</c:v>
                </c:pt>
                <c:pt idx="3807">
                  <c:v>1056.0</c:v>
                </c:pt>
                <c:pt idx="3808">
                  <c:v>1056.0</c:v>
                </c:pt>
                <c:pt idx="3809">
                  <c:v>1057.0</c:v>
                </c:pt>
                <c:pt idx="3810">
                  <c:v>1058.0</c:v>
                </c:pt>
                <c:pt idx="3811">
                  <c:v>1058.0</c:v>
                </c:pt>
                <c:pt idx="3812">
                  <c:v>1058.0</c:v>
                </c:pt>
                <c:pt idx="3813">
                  <c:v>1058.0</c:v>
                </c:pt>
                <c:pt idx="3814">
                  <c:v>1058.0</c:v>
                </c:pt>
                <c:pt idx="3815">
                  <c:v>1058.0</c:v>
                </c:pt>
                <c:pt idx="3816">
                  <c:v>1058.0</c:v>
                </c:pt>
                <c:pt idx="3817">
                  <c:v>1058.0</c:v>
                </c:pt>
                <c:pt idx="3818">
                  <c:v>1059.0</c:v>
                </c:pt>
                <c:pt idx="3819">
                  <c:v>1059.0</c:v>
                </c:pt>
                <c:pt idx="3820">
                  <c:v>1059.0</c:v>
                </c:pt>
                <c:pt idx="3821">
                  <c:v>1059.0</c:v>
                </c:pt>
                <c:pt idx="3822">
                  <c:v>1060.0</c:v>
                </c:pt>
                <c:pt idx="3823">
                  <c:v>1061.0</c:v>
                </c:pt>
                <c:pt idx="3824">
                  <c:v>1061.0</c:v>
                </c:pt>
                <c:pt idx="3825">
                  <c:v>1061.0</c:v>
                </c:pt>
                <c:pt idx="3826">
                  <c:v>1061.0</c:v>
                </c:pt>
                <c:pt idx="3827">
                  <c:v>1061.0</c:v>
                </c:pt>
                <c:pt idx="3828">
                  <c:v>1061.0</c:v>
                </c:pt>
                <c:pt idx="3829">
                  <c:v>1061.0</c:v>
                </c:pt>
                <c:pt idx="3830">
                  <c:v>1061.0</c:v>
                </c:pt>
                <c:pt idx="3831">
                  <c:v>1061.0</c:v>
                </c:pt>
                <c:pt idx="3832">
                  <c:v>1061.0</c:v>
                </c:pt>
                <c:pt idx="3833">
                  <c:v>1061.0</c:v>
                </c:pt>
                <c:pt idx="3834">
                  <c:v>1061.0</c:v>
                </c:pt>
                <c:pt idx="3835">
                  <c:v>1061.0</c:v>
                </c:pt>
                <c:pt idx="3836">
                  <c:v>1061.0</c:v>
                </c:pt>
                <c:pt idx="3837">
                  <c:v>1062.0</c:v>
                </c:pt>
                <c:pt idx="3838">
                  <c:v>1063.0</c:v>
                </c:pt>
                <c:pt idx="3839">
                  <c:v>1063.0</c:v>
                </c:pt>
                <c:pt idx="3840">
                  <c:v>1063.0</c:v>
                </c:pt>
                <c:pt idx="3841">
                  <c:v>1063.0</c:v>
                </c:pt>
                <c:pt idx="3842">
                  <c:v>1063.0</c:v>
                </c:pt>
                <c:pt idx="3843">
                  <c:v>1063.0</c:v>
                </c:pt>
                <c:pt idx="3844">
                  <c:v>1063.0</c:v>
                </c:pt>
                <c:pt idx="3845">
                  <c:v>1063.0</c:v>
                </c:pt>
                <c:pt idx="3846">
                  <c:v>1064.0</c:v>
                </c:pt>
                <c:pt idx="3847">
                  <c:v>1065.0</c:v>
                </c:pt>
                <c:pt idx="3848">
                  <c:v>1065.0</c:v>
                </c:pt>
                <c:pt idx="3849">
                  <c:v>1066.0</c:v>
                </c:pt>
                <c:pt idx="3850">
                  <c:v>1067.0</c:v>
                </c:pt>
                <c:pt idx="3851">
                  <c:v>1067.0</c:v>
                </c:pt>
                <c:pt idx="3852">
                  <c:v>1067.0</c:v>
                </c:pt>
                <c:pt idx="3853">
                  <c:v>1068.0</c:v>
                </c:pt>
                <c:pt idx="3854">
                  <c:v>1068.0</c:v>
                </c:pt>
                <c:pt idx="3855">
                  <c:v>1069.0</c:v>
                </c:pt>
                <c:pt idx="3856">
                  <c:v>1069.0</c:v>
                </c:pt>
                <c:pt idx="3857">
                  <c:v>1069.0</c:v>
                </c:pt>
                <c:pt idx="3858">
                  <c:v>1069.0</c:v>
                </c:pt>
                <c:pt idx="3859">
                  <c:v>1069.0</c:v>
                </c:pt>
                <c:pt idx="3860">
                  <c:v>1069.0</c:v>
                </c:pt>
                <c:pt idx="3861">
                  <c:v>1069.0</c:v>
                </c:pt>
                <c:pt idx="3862">
                  <c:v>1070.0</c:v>
                </c:pt>
                <c:pt idx="3863">
                  <c:v>1070.0</c:v>
                </c:pt>
                <c:pt idx="3864">
                  <c:v>1070.0</c:v>
                </c:pt>
                <c:pt idx="3865">
                  <c:v>1070.0</c:v>
                </c:pt>
                <c:pt idx="3866">
                  <c:v>1070.0</c:v>
                </c:pt>
                <c:pt idx="3867">
                  <c:v>1071.0</c:v>
                </c:pt>
                <c:pt idx="3868">
                  <c:v>1071.0</c:v>
                </c:pt>
                <c:pt idx="3869">
                  <c:v>1071.0</c:v>
                </c:pt>
                <c:pt idx="3870">
                  <c:v>1071.0</c:v>
                </c:pt>
                <c:pt idx="3871">
                  <c:v>1071.0</c:v>
                </c:pt>
                <c:pt idx="3872">
                  <c:v>1072.0</c:v>
                </c:pt>
                <c:pt idx="3873">
                  <c:v>1073.0</c:v>
                </c:pt>
                <c:pt idx="3874">
                  <c:v>1074.0</c:v>
                </c:pt>
                <c:pt idx="3875">
                  <c:v>1074.0</c:v>
                </c:pt>
                <c:pt idx="3876">
                  <c:v>1074.0</c:v>
                </c:pt>
                <c:pt idx="3877">
                  <c:v>1074.0</c:v>
                </c:pt>
                <c:pt idx="3878">
                  <c:v>1074.0</c:v>
                </c:pt>
                <c:pt idx="3879">
                  <c:v>1074.0</c:v>
                </c:pt>
                <c:pt idx="3880">
                  <c:v>1074.0</c:v>
                </c:pt>
                <c:pt idx="3881">
                  <c:v>1074.0</c:v>
                </c:pt>
                <c:pt idx="3882">
                  <c:v>1074.0</c:v>
                </c:pt>
                <c:pt idx="3883">
                  <c:v>1075.0</c:v>
                </c:pt>
                <c:pt idx="3884">
                  <c:v>1076.0</c:v>
                </c:pt>
                <c:pt idx="3885">
                  <c:v>1077.0</c:v>
                </c:pt>
                <c:pt idx="3886">
                  <c:v>1078.0</c:v>
                </c:pt>
                <c:pt idx="3887">
                  <c:v>1078.0</c:v>
                </c:pt>
                <c:pt idx="3888">
                  <c:v>1078.0</c:v>
                </c:pt>
                <c:pt idx="3889">
                  <c:v>1078.0</c:v>
                </c:pt>
                <c:pt idx="3890">
                  <c:v>1078.0</c:v>
                </c:pt>
                <c:pt idx="3891">
                  <c:v>1079.0</c:v>
                </c:pt>
                <c:pt idx="3892">
                  <c:v>1080.0</c:v>
                </c:pt>
                <c:pt idx="3893">
                  <c:v>1080.0</c:v>
                </c:pt>
                <c:pt idx="3894">
                  <c:v>1080.0</c:v>
                </c:pt>
                <c:pt idx="3895">
                  <c:v>1081.0</c:v>
                </c:pt>
                <c:pt idx="3896">
                  <c:v>1081.0</c:v>
                </c:pt>
                <c:pt idx="3897">
                  <c:v>1081.0</c:v>
                </c:pt>
                <c:pt idx="3898">
                  <c:v>1082.0</c:v>
                </c:pt>
                <c:pt idx="3899">
                  <c:v>1082.0</c:v>
                </c:pt>
                <c:pt idx="3900">
                  <c:v>1082.0</c:v>
                </c:pt>
                <c:pt idx="3901">
                  <c:v>1083.0</c:v>
                </c:pt>
                <c:pt idx="3902">
                  <c:v>1084.0</c:v>
                </c:pt>
                <c:pt idx="3903">
                  <c:v>1084.0</c:v>
                </c:pt>
                <c:pt idx="3904">
                  <c:v>1085.0</c:v>
                </c:pt>
                <c:pt idx="3905">
                  <c:v>1086.0</c:v>
                </c:pt>
                <c:pt idx="3906">
                  <c:v>1087.0</c:v>
                </c:pt>
                <c:pt idx="3907">
                  <c:v>1087.0</c:v>
                </c:pt>
                <c:pt idx="3908">
                  <c:v>1088.0</c:v>
                </c:pt>
                <c:pt idx="3909">
                  <c:v>1088.0</c:v>
                </c:pt>
                <c:pt idx="3910">
                  <c:v>1088.0</c:v>
                </c:pt>
                <c:pt idx="3911">
                  <c:v>1088.0</c:v>
                </c:pt>
                <c:pt idx="3912">
                  <c:v>1088.0</c:v>
                </c:pt>
                <c:pt idx="3913">
                  <c:v>1089.0</c:v>
                </c:pt>
                <c:pt idx="3914">
                  <c:v>1090.0</c:v>
                </c:pt>
                <c:pt idx="3915">
                  <c:v>1090.0</c:v>
                </c:pt>
                <c:pt idx="3916">
                  <c:v>1090.0</c:v>
                </c:pt>
                <c:pt idx="3917">
                  <c:v>1090.0</c:v>
                </c:pt>
                <c:pt idx="3918">
                  <c:v>1090.0</c:v>
                </c:pt>
                <c:pt idx="3919">
                  <c:v>1090.0</c:v>
                </c:pt>
                <c:pt idx="3920">
                  <c:v>1090.0</c:v>
                </c:pt>
                <c:pt idx="3921">
                  <c:v>1090.0</c:v>
                </c:pt>
                <c:pt idx="3922">
                  <c:v>1091.0</c:v>
                </c:pt>
                <c:pt idx="3923">
                  <c:v>1091.0</c:v>
                </c:pt>
                <c:pt idx="3924">
                  <c:v>1091.0</c:v>
                </c:pt>
                <c:pt idx="3925">
                  <c:v>1091.0</c:v>
                </c:pt>
                <c:pt idx="3926">
                  <c:v>1091.0</c:v>
                </c:pt>
                <c:pt idx="3927">
                  <c:v>1091.0</c:v>
                </c:pt>
                <c:pt idx="3928">
                  <c:v>1091.0</c:v>
                </c:pt>
                <c:pt idx="3929">
                  <c:v>1091.0</c:v>
                </c:pt>
                <c:pt idx="3930">
                  <c:v>1091.0</c:v>
                </c:pt>
                <c:pt idx="3931">
                  <c:v>1091.0</c:v>
                </c:pt>
                <c:pt idx="3932">
                  <c:v>1091.0</c:v>
                </c:pt>
                <c:pt idx="3933">
                  <c:v>1091.0</c:v>
                </c:pt>
                <c:pt idx="3934">
                  <c:v>1091.0</c:v>
                </c:pt>
                <c:pt idx="3935">
                  <c:v>1091.0</c:v>
                </c:pt>
                <c:pt idx="3936">
                  <c:v>1091.0</c:v>
                </c:pt>
                <c:pt idx="3937">
                  <c:v>1091.0</c:v>
                </c:pt>
                <c:pt idx="3938">
                  <c:v>1091.0</c:v>
                </c:pt>
                <c:pt idx="3939">
                  <c:v>1091.0</c:v>
                </c:pt>
                <c:pt idx="3940">
                  <c:v>1091.0</c:v>
                </c:pt>
                <c:pt idx="3941">
                  <c:v>1091.0</c:v>
                </c:pt>
                <c:pt idx="3942">
                  <c:v>1091.0</c:v>
                </c:pt>
                <c:pt idx="3943">
                  <c:v>1091.0</c:v>
                </c:pt>
                <c:pt idx="3944">
                  <c:v>1092.0</c:v>
                </c:pt>
                <c:pt idx="3945">
                  <c:v>1092.0</c:v>
                </c:pt>
                <c:pt idx="3946">
                  <c:v>1092.0</c:v>
                </c:pt>
                <c:pt idx="3947">
                  <c:v>1092.0</c:v>
                </c:pt>
                <c:pt idx="3948">
                  <c:v>1093.0</c:v>
                </c:pt>
                <c:pt idx="3949">
                  <c:v>1094.0</c:v>
                </c:pt>
                <c:pt idx="3950">
                  <c:v>1095.0</c:v>
                </c:pt>
                <c:pt idx="3951">
                  <c:v>1096.0</c:v>
                </c:pt>
                <c:pt idx="3952">
                  <c:v>1097.0</c:v>
                </c:pt>
                <c:pt idx="3953">
                  <c:v>1098.0</c:v>
                </c:pt>
                <c:pt idx="3954">
                  <c:v>1099.0</c:v>
                </c:pt>
                <c:pt idx="3955">
                  <c:v>1099.0</c:v>
                </c:pt>
                <c:pt idx="3956">
                  <c:v>1099.0</c:v>
                </c:pt>
                <c:pt idx="3957">
                  <c:v>1099.0</c:v>
                </c:pt>
                <c:pt idx="3958">
                  <c:v>1100.0</c:v>
                </c:pt>
                <c:pt idx="3959">
                  <c:v>1101.0</c:v>
                </c:pt>
                <c:pt idx="3960">
                  <c:v>1101.0</c:v>
                </c:pt>
                <c:pt idx="3961">
                  <c:v>1102.0</c:v>
                </c:pt>
                <c:pt idx="3962">
                  <c:v>1102.0</c:v>
                </c:pt>
                <c:pt idx="3963">
                  <c:v>1103.0</c:v>
                </c:pt>
                <c:pt idx="3964">
                  <c:v>1103.0</c:v>
                </c:pt>
                <c:pt idx="3965">
                  <c:v>1103.0</c:v>
                </c:pt>
                <c:pt idx="3966">
                  <c:v>1104.0</c:v>
                </c:pt>
                <c:pt idx="3967">
                  <c:v>1104.0</c:v>
                </c:pt>
                <c:pt idx="3968">
                  <c:v>1104.0</c:v>
                </c:pt>
                <c:pt idx="3969">
                  <c:v>1104.0</c:v>
                </c:pt>
                <c:pt idx="3970">
                  <c:v>1104.0</c:v>
                </c:pt>
                <c:pt idx="3971">
                  <c:v>1104.0</c:v>
                </c:pt>
                <c:pt idx="3972">
                  <c:v>1104.0</c:v>
                </c:pt>
                <c:pt idx="3973">
                  <c:v>1105.0</c:v>
                </c:pt>
                <c:pt idx="3974">
                  <c:v>1105.0</c:v>
                </c:pt>
                <c:pt idx="3975">
                  <c:v>1105.0</c:v>
                </c:pt>
                <c:pt idx="3976">
                  <c:v>1105.0</c:v>
                </c:pt>
                <c:pt idx="3977">
                  <c:v>1105.0</c:v>
                </c:pt>
                <c:pt idx="3978">
                  <c:v>1106.0</c:v>
                </c:pt>
                <c:pt idx="3979">
                  <c:v>1106.0</c:v>
                </c:pt>
                <c:pt idx="3980">
                  <c:v>1106.0</c:v>
                </c:pt>
                <c:pt idx="3981">
                  <c:v>1107.0</c:v>
                </c:pt>
                <c:pt idx="3982">
                  <c:v>1108.0</c:v>
                </c:pt>
                <c:pt idx="3983">
                  <c:v>1109.0</c:v>
                </c:pt>
                <c:pt idx="3984">
                  <c:v>1110.0</c:v>
                </c:pt>
                <c:pt idx="3985">
                  <c:v>1111.0</c:v>
                </c:pt>
                <c:pt idx="3986">
                  <c:v>1111.0</c:v>
                </c:pt>
                <c:pt idx="3987">
                  <c:v>1111.0</c:v>
                </c:pt>
                <c:pt idx="3988">
                  <c:v>1111.0</c:v>
                </c:pt>
                <c:pt idx="3989">
                  <c:v>1111.0</c:v>
                </c:pt>
                <c:pt idx="3990">
                  <c:v>1111.0</c:v>
                </c:pt>
                <c:pt idx="3991">
                  <c:v>1111.0</c:v>
                </c:pt>
                <c:pt idx="3992">
                  <c:v>1111.0</c:v>
                </c:pt>
                <c:pt idx="3993">
                  <c:v>1112.0</c:v>
                </c:pt>
                <c:pt idx="3994">
                  <c:v>1113.0</c:v>
                </c:pt>
                <c:pt idx="3995">
                  <c:v>1114.0</c:v>
                </c:pt>
                <c:pt idx="3996">
                  <c:v>1114.0</c:v>
                </c:pt>
                <c:pt idx="3997">
                  <c:v>1114.0</c:v>
                </c:pt>
                <c:pt idx="3998">
                  <c:v>1114.0</c:v>
                </c:pt>
                <c:pt idx="3999">
                  <c:v>1114.0</c:v>
                </c:pt>
                <c:pt idx="4000">
                  <c:v>1114.0</c:v>
                </c:pt>
                <c:pt idx="4001">
                  <c:v>1114.0</c:v>
                </c:pt>
                <c:pt idx="4002">
                  <c:v>1114.0</c:v>
                </c:pt>
                <c:pt idx="4003">
                  <c:v>1114.0</c:v>
                </c:pt>
                <c:pt idx="4004">
                  <c:v>1114.0</c:v>
                </c:pt>
                <c:pt idx="4005">
                  <c:v>1114.0</c:v>
                </c:pt>
                <c:pt idx="4006">
                  <c:v>1115.0</c:v>
                </c:pt>
                <c:pt idx="4007">
                  <c:v>1115.0</c:v>
                </c:pt>
                <c:pt idx="4008">
                  <c:v>1115.0</c:v>
                </c:pt>
                <c:pt idx="4009">
                  <c:v>1115.0</c:v>
                </c:pt>
                <c:pt idx="4010">
                  <c:v>1115.0</c:v>
                </c:pt>
                <c:pt idx="4011">
                  <c:v>1115.0</c:v>
                </c:pt>
                <c:pt idx="4012">
                  <c:v>1116.0</c:v>
                </c:pt>
                <c:pt idx="4013">
                  <c:v>1117.0</c:v>
                </c:pt>
                <c:pt idx="4014">
                  <c:v>1117.0</c:v>
                </c:pt>
                <c:pt idx="4015">
                  <c:v>1117.0</c:v>
                </c:pt>
                <c:pt idx="4016">
                  <c:v>1117.0</c:v>
                </c:pt>
                <c:pt idx="4017">
                  <c:v>1117.0</c:v>
                </c:pt>
                <c:pt idx="4018">
                  <c:v>1118.0</c:v>
                </c:pt>
                <c:pt idx="4019">
                  <c:v>1119.0</c:v>
                </c:pt>
                <c:pt idx="4020">
                  <c:v>1119.0</c:v>
                </c:pt>
                <c:pt idx="4021">
                  <c:v>1119.0</c:v>
                </c:pt>
                <c:pt idx="4022">
                  <c:v>1119.0</c:v>
                </c:pt>
                <c:pt idx="4023">
                  <c:v>1119.0</c:v>
                </c:pt>
                <c:pt idx="4024">
                  <c:v>1119.0</c:v>
                </c:pt>
                <c:pt idx="4025">
                  <c:v>1120.0</c:v>
                </c:pt>
                <c:pt idx="4026">
                  <c:v>1120.0</c:v>
                </c:pt>
                <c:pt idx="4027">
                  <c:v>1121.0</c:v>
                </c:pt>
                <c:pt idx="4028">
                  <c:v>1122.0</c:v>
                </c:pt>
                <c:pt idx="4029">
                  <c:v>1122.0</c:v>
                </c:pt>
                <c:pt idx="4030">
                  <c:v>1123.0</c:v>
                </c:pt>
                <c:pt idx="4031">
                  <c:v>1123.0</c:v>
                </c:pt>
                <c:pt idx="4032">
                  <c:v>1123.0</c:v>
                </c:pt>
                <c:pt idx="4033">
                  <c:v>1123.0</c:v>
                </c:pt>
                <c:pt idx="4034">
                  <c:v>1123.0</c:v>
                </c:pt>
                <c:pt idx="4035">
                  <c:v>1124.0</c:v>
                </c:pt>
                <c:pt idx="4036">
                  <c:v>1124.0</c:v>
                </c:pt>
                <c:pt idx="4037">
                  <c:v>1124.0</c:v>
                </c:pt>
                <c:pt idx="4038">
                  <c:v>1124.0</c:v>
                </c:pt>
                <c:pt idx="4039">
                  <c:v>1124.0</c:v>
                </c:pt>
                <c:pt idx="4040">
                  <c:v>1124.0</c:v>
                </c:pt>
                <c:pt idx="4041">
                  <c:v>1124.0</c:v>
                </c:pt>
                <c:pt idx="4042">
                  <c:v>1124.0</c:v>
                </c:pt>
                <c:pt idx="4043">
                  <c:v>1124.0</c:v>
                </c:pt>
                <c:pt idx="4044">
                  <c:v>1124.0</c:v>
                </c:pt>
                <c:pt idx="4045">
                  <c:v>1124.0</c:v>
                </c:pt>
                <c:pt idx="4046">
                  <c:v>1124.0</c:v>
                </c:pt>
                <c:pt idx="4047">
                  <c:v>1124.0</c:v>
                </c:pt>
                <c:pt idx="4048">
                  <c:v>1124.0</c:v>
                </c:pt>
                <c:pt idx="4049">
                  <c:v>1124.0</c:v>
                </c:pt>
                <c:pt idx="4050">
                  <c:v>1124.0</c:v>
                </c:pt>
                <c:pt idx="4051">
                  <c:v>1124.0</c:v>
                </c:pt>
                <c:pt idx="4052">
                  <c:v>1124.0</c:v>
                </c:pt>
                <c:pt idx="4053">
                  <c:v>1124.0</c:v>
                </c:pt>
                <c:pt idx="4054">
                  <c:v>1124.0</c:v>
                </c:pt>
                <c:pt idx="4055">
                  <c:v>1124.0</c:v>
                </c:pt>
                <c:pt idx="4056">
                  <c:v>1124.0</c:v>
                </c:pt>
                <c:pt idx="4057">
                  <c:v>1124.0</c:v>
                </c:pt>
                <c:pt idx="4058">
                  <c:v>1125.0</c:v>
                </c:pt>
                <c:pt idx="4059">
                  <c:v>1125.0</c:v>
                </c:pt>
                <c:pt idx="4060">
                  <c:v>1125.0</c:v>
                </c:pt>
                <c:pt idx="4061">
                  <c:v>1125.0</c:v>
                </c:pt>
                <c:pt idx="4062">
                  <c:v>1125.0</c:v>
                </c:pt>
                <c:pt idx="4063">
                  <c:v>1125.0</c:v>
                </c:pt>
                <c:pt idx="4064">
                  <c:v>1125.0</c:v>
                </c:pt>
                <c:pt idx="4065">
                  <c:v>1125.0</c:v>
                </c:pt>
                <c:pt idx="4066">
                  <c:v>1125.0</c:v>
                </c:pt>
                <c:pt idx="4067">
                  <c:v>1125.0</c:v>
                </c:pt>
                <c:pt idx="4068">
                  <c:v>1126.0</c:v>
                </c:pt>
                <c:pt idx="4069">
                  <c:v>1126.0</c:v>
                </c:pt>
                <c:pt idx="4070">
                  <c:v>1126.0</c:v>
                </c:pt>
                <c:pt idx="4071">
                  <c:v>1126.0</c:v>
                </c:pt>
                <c:pt idx="4072">
                  <c:v>1126.0</c:v>
                </c:pt>
                <c:pt idx="4073">
                  <c:v>1126.0</c:v>
                </c:pt>
                <c:pt idx="4074">
                  <c:v>1127.0</c:v>
                </c:pt>
                <c:pt idx="4075">
                  <c:v>1127.0</c:v>
                </c:pt>
                <c:pt idx="4076">
                  <c:v>1128.0</c:v>
                </c:pt>
                <c:pt idx="4077">
                  <c:v>1129.0</c:v>
                </c:pt>
                <c:pt idx="4078">
                  <c:v>1129.0</c:v>
                </c:pt>
                <c:pt idx="4079">
                  <c:v>1129.0</c:v>
                </c:pt>
                <c:pt idx="4080">
                  <c:v>1129.0</c:v>
                </c:pt>
                <c:pt idx="4081">
                  <c:v>1129.0</c:v>
                </c:pt>
                <c:pt idx="4082">
                  <c:v>1129.0</c:v>
                </c:pt>
                <c:pt idx="4083">
                  <c:v>1129.0</c:v>
                </c:pt>
                <c:pt idx="4084">
                  <c:v>1129.0</c:v>
                </c:pt>
                <c:pt idx="4085">
                  <c:v>1129.0</c:v>
                </c:pt>
                <c:pt idx="4086">
                  <c:v>1129.0</c:v>
                </c:pt>
                <c:pt idx="4087">
                  <c:v>1129.0</c:v>
                </c:pt>
                <c:pt idx="4088">
                  <c:v>1129.0</c:v>
                </c:pt>
                <c:pt idx="4089">
                  <c:v>1129.0</c:v>
                </c:pt>
                <c:pt idx="4090">
                  <c:v>1129.0</c:v>
                </c:pt>
                <c:pt idx="4091">
                  <c:v>1129.0</c:v>
                </c:pt>
                <c:pt idx="4092">
                  <c:v>1129.0</c:v>
                </c:pt>
                <c:pt idx="4093">
                  <c:v>1129.0</c:v>
                </c:pt>
                <c:pt idx="4094">
                  <c:v>1129.0</c:v>
                </c:pt>
                <c:pt idx="4095">
                  <c:v>1129.0</c:v>
                </c:pt>
                <c:pt idx="4096">
                  <c:v>1129.0</c:v>
                </c:pt>
                <c:pt idx="4097">
                  <c:v>1129.0</c:v>
                </c:pt>
                <c:pt idx="4098">
                  <c:v>1129.0</c:v>
                </c:pt>
                <c:pt idx="4099">
                  <c:v>1129.0</c:v>
                </c:pt>
                <c:pt idx="4100">
                  <c:v>1129.0</c:v>
                </c:pt>
                <c:pt idx="4101">
                  <c:v>1129.0</c:v>
                </c:pt>
                <c:pt idx="4102">
                  <c:v>1129.0</c:v>
                </c:pt>
                <c:pt idx="4103">
                  <c:v>1130.0</c:v>
                </c:pt>
                <c:pt idx="4104">
                  <c:v>1130.0</c:v>
                </c:pt>
                <c:pt idx="4105">
                  <c:v>1130.0</c:v>
                </c:pt>
                <c:pt idx="4106">
                  <c:v>1130.0</c:v>
                </c:pt>
                <c:pt idx="4107">
                  <c:v>1130.0</c:v>
                </c:pt>
                <c:pt idx="4108">
                  <c:v>1130.0</c:v>
                </c:pt>
                <c:pt idx="4109">
                  <c:v>1130.0</c:v>
                </c:pt>
                <c:pt idx="4110">
                  <c:v>1130.0</c:v>
                </c:pt>
                <c:pt idx="4111">
                  <c:v>1130.0</c:v>
                </c:pt>
                <c:pt idx="4112">
                  <c:v>1130.0</c:v>
                </c:pt>
                <c:pt idx="4113">
                  <c:v>1130.0</c:v>
                </c:pt>
                <c:pt idx="4114">
                  <c:v>1131.0</c:v>
                </c:pt>
                <c:pt idx="4115">
                  <c:v>1132.0</c:v>
                </c:pt>
                <c:pt idx="4116">
                  <c:v>1132.0</c:v>
                </c:pt>
                <c:pt idx="4117">
                  <c:v>1132.0</c:v>
                </c:pt>
                <c:pt idx="4118">
                  <c:v>1132.0</c:v>
                </c:pt>
                <c:pt idx="4119">
                  <c:v>1132.0</c:v>
                </c:pt>
                <c:pt idx="4120">
                  <c:v>1132.0</c:v>
                </c:pt>
                <c:pt idx="4121">
                  <c:v>1133.0</c:v>
                </c:pt>
                <c:pt idx="4122">
                  <c:v>1133.0</c:v>
                </c:pt>
                <c:pt idx="4123">
                  <c:v>1133.0</c:v>
                </c:pt>
                <c:pt idx="4124">
                  <c:v>1133.0</c:v>
                </c:pt>
                <c:pt idx="4125">
                  <c:v>1133.0</c:v>
                </c:pt>
                <c:pt idx="4126">
                  <c:v>1133.0</c:v>
                </c:pt>
                <c:pt idx="4127">
                  <c:v>1133.0</c:v>
                </c:pt>
                <c:pt idx="4128">
                  <c:v>1134.0</c:v>
                </c:pt>
                <c:pt idx="4129">
                  <c:v>1135.0</c:v>
                </c:pt>
                <c:pt idx="4130">
                  <c:v>1135.0</c:v>
                </c:pt>
                <c:pt idx="4131">
                  <c:v>1136.0</c:v>
                </c:pt>
                <c:pt idx="4132">
                  <c:v>1137.0</c:v>
                </c:pt>
                <c:pt idx="4133">
                  <c:v>1137.0</c:v>
                </c:pt>
                <c:pt idx="4134">
                  <c:v>1138.0</c:v>
                </c:pt>
                <c:pt idx="4135">
                  <c:v>1138.0</c:v>
                </c:pt>
                <c:pt idx="4136">
                  <c:v>1138.0</c:v>
                </c:pt>
                <c:pt idx="4137">
                  <c:v>1139.0</c:v>
                </c:pt>
                <c:pt idx="4138">
                  <c:v>1139.0</c:v>
                </c:pt>
                <c:pt idx="4139">
                  <c:v>1139.0</c:v>
                </c:pt>
                <c:pt idx="4140">
                  <c:v>1139.0</c:v>
                </c:pt>
                <c:pt idx="4141">
                  <c:v>1139.0</c:v>
                </c:pt>
                <c:pt idx="4142">
                  <c:v>1139.0</c:v>
                </c:pt>
                <c:pt idx="4143">
                  <c:v>1139.0</c:v>
                </c:pt>
                <c:pt idx="4144">
                  <c:v>1139.0</c:v>
                </c:pt>
                <c:pt idx="4145">
                  <c:v>1139.0</c:v>
                </c:pt>
                <c:pt idx="4146">
                  <c:v>1139.0</c:v>
                </c:pt>
                <c:pt idx="4147">
                  <c:v>1139.0</c:v>
                </c:pt>
                <c:pt idx="4148">
                  <c:v>1139.0</c:v>
                </c:pt>
                <c:pt idx="4149">
                  <c:v>1139.0</c:v>
                </c:pt>
                <c:pt idx="4150">
                  <c:v>1139.0</c:v>
                </c:pt>
                <c:pt idx="4151">
                  <c:v>1139.0</c:v>
                </c:pt>
                <c:pt idx="4152">
                  <c:v>1139.0</c:v>
                </c:pt>
                <c:pt idx="4153">
                  <c:v>1139.0</c:v>
                </c:pt>
                <c:pt idx="4154">
                  <c:v>1139.0</c:v>
                </c:pt>
                <c:pt idx="4155">
                  <c:v>1139.0</c:v>
                </c:pt>
                <c:pt idx="4156">
                  <c:v>1139.0</c:v>
                </c:pt>
                <c:pt idx="4157">
                  <c:v>1139.0</c:v>
                </c:pt>
                <c:pt idx="4158">
                  <c:v>1139.0</c:v>
                </c:pt>
                <c:pt idx="4159">
                  <c:v>1139.0</c:v>
                </c:pt>
                <c:pt idx="4160">
                  <c:v>1139.0</c:v>
                </c:pt>
                <c:pt idx="4161">
                  <c:v>1139.0</c:v>
                </c:pt>
                <c:pt idx="4162">
                  <c:v>1139.0</c:v>
                </c:pt>
                <c:pt idx="4163">
                  <c:v>1139.0</c:v>
                </c:pt>
                <c:pt idx="4164">
                  <c:v>1140.0</c:v>
                </c:pt>
                <c:pt idx="4165">
                  <c:v>1140.0</c:v>
                </c:pt>
                <c:pt idx="4166">
                  <c:v>1140.0</c:v>
                </c:pt>
                <c:pt idx="4167">
                  <c:v>1140.0</c:v>
                </c:pt>
                <c:pt idx="4168">
                  <c:v>1140.0</c:v>
                </c:pt>
                <c:pt idx="4169">
                  <c:v>1140.0</c:v>
                </c:pt>
                <c:pt idx="4170">
                  <c:v>1141.0</c:v>
                </c:pt>
                <c:pt idx="4171">
                  <c:v>1142.0</c:v>
                </c:pt>
                <c:pt idx="4172">
                  <c:v>1143.0</c:v>
                </c:pt>
                <c:pt idx="4173">
                  <c:v>1144.0</c:v>
                </c:pt>
                <c:pt idx="4174">
                  <c:v>1145.0</c:v>
                </c:pt>
                <c:pt idx="4175">
                  <c:v>1145.0</c:v>
                </c:pt>
                <c:pt idx="4176">
                  <c:v>1146.0</c:v>
                </c:pt>
                <c:pt idx="4177">
                  <c:v>1146.0</c:v>
                </c:pt>
                <c:pt idx="4178">
                  <c:v>1146.0</c:v>
                </c:pt>
                <c:pt idx="4179">
                  <c:v>1147.0</c:v>
                </c:pt>
                <c:pt idx="4180">
                  <c:v>1148.0</c:v>
                </c:pt>
                <c:pt idx="4181">
                  <c:v>1148.0</c:v>
                </c:pt>
                <c:pt idx="4182">
                  <c:v>1149.0</c:v>
                </c:pt>
                <c:pt idx="4183">
                  <c:v>1150.0</c:v>
                </c:pt>
                <c:pt idx="4184">
                  <c:v>1151.0</c:v>
                </c:pt>
                <c:pt idx="4185">
                  <c:v>1151.0</c:v>
                </c:pt>
                <c:pt idx="4186">
                  <c:v>1152.0</c:v>
                </c:pt>
                <c:pt idx="4187">
                  <c:v>1153.0</c:v>
                </c:pt>
                <c:pt idx="4188">
                  <c:v>1154.0</c:v>
                </c:pt>
                <c:pt idx="4189">
                  <c:v>1154.0</c:v>
                </c:pt>
                <c:pt idx="4190">
                  <c:v>1154.0</c:v>
                </c:pt>
                <c:pt idx="4191">
                  <c:v>1154.0</c:v>
                </c:pt>
                <c:pt idx="4192">
                  <c:v>1154.0</c:v>
                </c:pt>
                <c:pt idx="4193">
                  <c:v>1155.0</c:v>
                </c:pt>
                <c:pt idx="4194">
                  <c:v>1156.0</c:v>
                </c:pt>
                <c:pt idx="4195">
                  <c:v>1156.0</c:v>
                </c:pt>
                <c:pt idx="4196">
                  <c:v>1156.0</c:v>
                </c:pt>
                <c:pt idx="4197">
                  <c:v>1156.0</c:v>
                </c:pt>
                <c:pt idx="4198">
                  <c:v>1156.0</c:v>
                </c:pt>
                <c:pt idx="4199">
                  <c:v>1156.0</c:v>
                </c:pt>
                <c:pt idx="4200">
                  <c:v>1156.0</c:v>
                </c:pt>
                <c:pt idx="4201">
                  <c:v>1156.0</c:v>
                </c:pt>
                <c:pt idx="4202">
                  <c:v>1156.0</c:v>
                </c:pt>
                <c:pt idx="4203">
                  <c:v>1156.0</c:v>
                </c:pt>
                <c:pt idx="4204">
                  <c:v>1156.0</c:v>
                </c:pt>
                <c:pt idx="4205">
                  <c:v>1156.0</c:v>
                </c:pt>
                <c:pt idx="4206">
                  <c:v>1156.0</c:v>
                </c:pt>
                <c:pt idx="4207">
                  <c:v>1156.0</c:v>
                </c:pt>
                <c:pt idx="4208">
                  <c:v>1156.0</c:v>
                </c:pt>
                <c:pt idx="4209">
                  <c:v>1156.0</c:v>
                </c:pt>
                <c:pt idx="4210">
                  <c:v>1156.0</c:v>
                </c:pt>
                <c:pt idx="4211">
                  <c:v>1156.0</c:v>
                </c:pt>
                <c:pt idx="4212">
                  <c:v>1156.0</c:v>
                </c:pt>
                <c:pt idx="4213">
                  <c:v>1157.0</c:v>
                </c:pt>
                <c:pt idx="4214">
                  <c:v>1157.0</c:v>
                </c:pt>
                <c:pt idx="4215">
                  <c:v>1157.0</c:v>
                </c:pt>
                <c:pt idx="4216">
                  <c:v>1157.0</c:v>
                </c:pt>
                <c:pt idx="4217">
                  <c:v>1157.0</c:v>
                </c:pt>
                <c:pt idx="4218">
                  <c:v>1157.0</c:v>
                </c:pt>
                <c:pt idx="4219">
                  <c:v>1158.0</c:v>
                </c:pt>
                <c:pt idx="4220">
                  <c:v>1158.0</c:v>
                </c:pt>
                <c:pt idx="4221">
                  <c:v>1158.0</c:v>
                </c:pt>
                <c:pt idx="4222">
                  <c:v>1159.0</c:v>
                </c:pt>
                <c:pt idx="4223">
                  <c:v>1160.0</c:v>
                </c:pt>
                <c:pt idx="4224">
                  <c:v>1161.0</c:v>
                </c:pt>
                <c:pt idx="4225">
                  <c:v>1161.0</c:v>
                </c:pt>
                <c:pt idx="4226">
                  <c:v>1162.0</c:v>
                </c:pt>
                <c:pt idx="4227">
                  <c:v>1162.0</c:v>
                </c:pt>
                <c:pt idx="4228">
                  <c:v>1163.0</c:v>
                </c:pt>
                <c:pt idx="4229">
                  <c:v>1164.0</c:v>
                </c:pt>
                <c:pt idx="4230">
                  <c:v>1164.0</c:v>
                </c:pt>
                <c:pt idx="4231">
                  <c:v>1165.0</c:v>
                </c:pt>
                <c:pt idx="4232">
                  <c:v>1166.0</c:v>
                </c:pt>
                <c:pt idx="4233">
                  <c:v>1167.0</c:v>
                </c:pt>
                <c:pt idx="4234">
                  <c:v>1168.0</c:v>
                </c:pt>
                <c:pt idx="4235">
                  <c:v>1168.0</c:v>
                </c:pt>
                <c:pt idx="4236">
                  <c:v>1169.0</c:v>
                </c:pt>
                <c:pt idx="4237">
                  <c:v>1170.0</c:v>
                </c:pt>
                <c:pt idx="4238">
                  <c:v>1171.0</c:v>
                </c:pt>
                <c:pt idx="4239">
                  <c:v>1172.0</c:v>
                </c:pt>
                <c:pt idx="4240">
                  <c:v>1172.0</c:v>
                </c:pt>
                <c:pt idx="4241">
                  <c:v>1172.0</c:v>
                </c:pt>
                <c:pt idx="4242">
                  <c:v>1172.0</c:v>
                </c:pt>
                <c:pt idx="4243">
                  <c:v>1172.0</c:v>
                </c:pt>
                <c:pt idx="4244">
                  <c:v>1172.0</c:v>
                </c:pt>
                <c:pt idx="4245">
                  <c:v>1172.0</c:v>
                </c:pt>
                <c:pt idx="4246">
                  <c:v>1172.0</c:v>
                </c:pt>
                <c:pt idx="4247">
                  <c:v>1172.0</c:v>
                </c:pt>
                <c:pt idx="4248">
                  <c:v>1172.0</c:v>
                </c:pt>
                <c:pt idx="4249">
                  <c:v>1173.0</c:v>
                </c:pt>
                <c:pt idx="4250">
                  <c:v>1173.0</c:v>
                </c:pt>
                <c:pt idx="4251">
                  <c:v>1173.0</c:v>
                </c:pt>
                <c:pt idx="4252">
                  <c:v>1173.0</c:v>
                </c:pt>
                <c:pt idx="4253">
                  <c:v>1173.0</c:v>
                </c:pt>
                <c:pt idx="4254">
                  <c:v>1173.0</c:v>
                </c:pt>
                <c:pt idx="4255">
                  <c:v>1173.0</c:v>
                </c:pt>
                <c:pt idx="4256">
                  <c:v>1173.0</c:v>
                </c:pt>
                <c:pt idx="4257">
                  <c:v>1173.0</c:v>
                </c:pt>
                <c:pt idx="4258">
                  <c:v>1173.0</c:v>
                </c:pt>
                <c:pt idx="4259">
                  <c:v>1173.0</c:v>
                </c:pt>
                <c:pt idx="4260">
                  <c:v>1174.0</c:v>
                </c:pt>
                <c:pt idx="4261">
                  <c:v>1175.0</c:v>
                </c:pt>
                <c:pt idx="4262">
                  <c:v>1175.0</c:v>
                </c:pt>
                <c:pt idx="4263">
                  <c:v>1175.0</c:v>
                </c:pt>
                <c:pt idx="4264">
                  <c:v>1176.0</c:v>
                </c:pt>
                <c:pt idx="4265">
                  <c:v>1176.0</c:v>
                </c:pt>
                <c:pt idx="4266">
                  <c:v>1177.0</c:v>
                </c:pt>
                <c:pt idx="4267">
                  <c:v>1177.0</c:v>
                </c:pt>
                <c:pt idx="4268">
                  <c:v>1178.0</c:v>
                </c:pt>
                <c:pt idx="4269">
                  <c:v>1179.0</c:v>
                </c:pt>
                <c:pt idx="4270">
                  <c:v>1179.0</c:v>
                </c:pt>
                <c:pt idx="4271">
                  <c:v>1179.0</c:v>
                </c:pt>
                <c:pt idx="4272">
                  <c:v>1180.0</c:v>
                </c:pt>
                <c:pt idx="4273">
                  <c:v>1180.0</c:v>
                </c:pt>
                <c:pt idx="4274">
                  <c:v>1180.0</c:v>
                </c:pt>
                <c:pt idx="4275">
                  <c:v>1180.0</c:v>
                </c:pt>
                <c:pt idx="4276">
                  <c:v>1180.0</c:v>
                </c:pt>
                <c:pt idx="4277">
                  <c:v>1180.0</c:v>
                </c:pt>
                <c:pt idx="4278">
                  <c:v>1180.0</c:v>
                </c:pt>
                <c:pt idx="4279">
                  <c:v>1180.0</c:v>
                </c:pt>
                <c:pt idx="4280">
                  <c:v>1180.0</c:v>
                </c:pt>
                <c:pt idx="4281">
                  <c:v>1180.0</c:v>
                </c:pt>
                <c:pt idx="4282">
                  <c:v>1180.0</c:v>
                </c:pt>
                <c:pt idx="4283">
                  <c:v>1180.0</c:v>
                </c:pt>
                <c:pt idx="4284">
                  <c:v>1181.0</c:v>
                </c:pt>
                <c:pt idx="4285">
                  <c:v>1182.0</c:v>
                </c:pt>
                <c:pt idx="4286">
                  <c:v>1183.0</c:v>
                </c:pt>
                <c:pt idx="4287">
                  <c:v>1184.0</c:v>
                </c:pt>
                <c:pt idx="4288">
                  <c:v>1184.0</c:v>
                </c:pt>
                <c:pt idx="4289">
                  <c:v>1185.0</c:v>
                </c:pt>
                <c:pt idx="4290">
                  <c:v>1186.0</c:v>
                </c:pt>
                <c:pt idx="4291">
                  <c:v>1186.0</c:v>
                </c:pt>
                <c:pt idx="4292">
                  <c:v>1186.0</c:v>
                </c:pt>
                <c:pt idx="4293">
                  <c:v>1186.0</c:v>
                </c:pt>
                <c:pt idx="4294">
                  <c:v>1187.0</c:v>
                </c:pt>
                <c:pt idx="4295">
                  <c:v>1188.0</c:v>
                </c:pt>
                <c:pt idx="4296">
                  <c:v>1188.0</c:v>
                </c:pt>
                <c:pt idx="4297">
                  <c:v>1189.0</c:v>
                </c:pt>
                <c:pt idx="4298">
                  <c:v>1189.0</c:v>
                </c:pt>
                <c:pt idx="4299">
                  <c:v>1189.0</c:v>
                </c:pt>
                <c:pt idx="4300">
                  <c:v>1189.0</c:v>
                </c:pt>
                <c:pt idx="4301">
                  <c:v>1189.0</c:v>
                </c:pt>
                <c:pt idx="4302">
                  <c:v>1189.0</c:v>
                </c:pt>
                <c:pt idx="4303">
                  <c:v>1189.0</c:v>
                </c:pt>
                <c:pt idx="4304">
                  <c:v>1189.0</c:v>
                </c:pt>
                <c:pt idx="4305">
                  <c:v>1189.0</c:v>
                </c:pt>
                <c:pt idx="4306">
                  <c:v>1189.0</c:v>
                </c:pt>
                <c:pt idx="4307">
                  <c:v>1189.0</c:v>
                </c:pt>
                <c:pt idx="4308">
                  <c:v>1189.0</c:v>
                </c:pt>
                <c:pt idx="4309">
                  <c:v>1189.0</c:v>
                </c:pt>
                <c:pt idx="4310">
                  <c:v>1189.0</c:v>
                </c:pt>
                <c:pt idx="4311">
                  <c:v>1189.0</c:v>
                </c:pt>
                <c:pt idx="4312">
                  <c:v>1189.0</c:v>
                </c:pt>
                <c:pt idx="4313">
                  <c:v>1189.0</c:v>
                </c:pt>
                <c:pt idx="4314">
                  <c:v>1189.0</c:v>
                </c:pt>
                <c:pt idx="4315">
                  <c:v>1189.0</c:v>
                </c:pt>
                <c:pt idx="4316">
                  <c:v>1189.0</c:v>
                </c:pt>
                <c:pt idx="4317">
                  <c:v>1189.0</c:v>
                </c:pt>
                <c:pt idx="4318">
                  <c:v>1189.0</c:v>
                </c:pt>
                <c:pt idx="4319">
                  <c:v>1189.0</c:v>
                </c:pt>
                <c:pt idx="4320">
                  <c:v>1189.0</c:v>
                </c:pt>
                <c:pt idx="4321">
                  <c:v>1189.0</c:v>
                </c:pt>
                <c:pt idx="4322">
                  <c:v>1190.0</c:v>
                </c:pt>
                <c:pt idx="4323">
                  <c:v>1191.0</c:v>
                </c:pt>
                <c:pt idx="4324">
                  <c:v>1191.0</c:v>
                </c:pt>
                <c:pt idx="4325">
                  <c:v>1191.0</c:v>
                </c:pt>
                <c:pt idx="4326">
                  <c:v>1192.0</c:v>
                </c:pt>
                <c:pt idx="4327">
                  <c:v>1192.0</c:v>
                </c:pt>
                <c:pt idx="4328">
                  <c:v>1192.0</c:v>
                </c:pt>
                <c:pt idx="4329">
                  <c:v>1192.0</c:v>
                </c:pt>
                <c:pt idx="4330">
                  <c:v>1193.0</c:v>
                </c:pt>
                <c:pt idx="4331">
                  <c:v>1194.0</c:v>
                </c:pt>
                <c:pt idx="4332">
                  <c:v>1195.0</c:v>
                </c:pt>
                <c:pt idx="4333">
                  <c:v>1195.0</c:v>
                </c:pt>
                <c:pt idx="4334">
                  <c:v>1195.0</c:v>
                </c:pt>
                <c:pt idx="4335">
                  <c:v>1196.0</c:v>
                </c:pt>
                <c:pt idx="4336">
                  <c:v>1196.0</c:v>
                </c:pt>
                <c:pt idx="4337">
                  <c:v>1197.0</c:v>
                </c:pt>
                <c:pt idx="4338">
                  <c:v>1197.0</c:v>
                </c:pt>
                <c:pt idx="4339">
                  <c:v>1198.0</c:v>
                </c:pt>
                <c:pt idx="4340">
                  <c:v>1199.0</c:v>
                </c:pt>
                <c:pt idx="4341">
                  <c:v>1200.0</c:v>
                </c:pt>
                <c:pt idx="4342">
                  <c:v>1200.0</c:v>
                </c:pt>
                <c:pt idx="4343">
                  <c:v>1200.0</c:v>
                </c:pt>
                <c:pt idx="4344">
                  <c:v>1200.0</c:v>
                </c:pt>
                <c:pt idx="4345">
                  <c:v>1200.0</c:v>
                </c:pt>
                <c:pt idx="4346">
                  <c:v>1200.0</c:v>
                </c:pt>
                <c:pt idx="4347">
                  <c:v>1200.0</c:v>
                </c:pt>
                <c:pt idx="4348">
                  <c:v>1200.0</c:v>
                </c:pt>
                <c:pt idx="4349">
                  <c:v>1200.0</c:v>
                </c:pt>
                <c:pt idx="4350">
                  <c:v>1200.0</c:v>
                </c:pt>
                <c:pt idx="4351">
                  <c:v>1200.0</c:v>
                </c:pt>
                <c:pt idx="4352">
                  <c:v>1200.0</c:v>
                </c:pt>
                <c:pt idx="4353">
                  <c:v>1200.0</c:v>
                </c:pt>
                <c:pt idx="4354">
                  <c:v>1200.0</c:v>
                </c:pt>
                <c:pt idx="4355">
                  <c:v>1201.0</c:v>
                </c:pt>
                <c:pt idx="4356">
                  <c:v>1201.0</c:v>
                </c:pt>
                <c:pt idx="4357">
                  <c:v>1201.0</c:v>
                </c:pt>
                <c:pt idx="4358">
                  <c:v>1201.0</c:v>
                </c:pt>
                <c:pt idx="4359">
                  <c:v>1201.0</c:v>
                </c:pt>
                <c:pt idx="4360">
                  <c:v>1201.0</c:v>
                </c:pt>
                <c:pt idx="4361">
                  <c:v>1201.0</c:v>
                </c:pt>
                <c:pt idx="4362">
                  <c:v>1201.0</c:v>
                </c:pt>
                <c:pt idx="4363">
                  <c:v>1201.0</c:v>
                </c:pt>
                <c:pt idx="4364">
                  <c:v>1201.0</c:v>
                </c:pt>
                <c:pt idx="4365">
                  <c:v>1201.0</c:v>
                </c:pt>
                <c:pt idx="4366">
                  <c:v>1201.0</c:v>
                </c:pt>
                <c:pt idx="4367">
                  <c:v>1201.0</c:v>
                </c:pt>
                <c:pt idx="4368">
                  <c:v>1201.0</c:v>
                </c:pt>
                <c:pt idx="4369">
                  <c:v>1201.0</c:v>
                </c:pt>
                <c:pt idx="4370">
                  <c:v>1201.0</c:v>
                </c:pt>
                <c:pt idx="4371">
                  <c:v>1201.0</c:v>
                </c:pt>
                <c:pt idx="4372">
                  <c:v>1201.0</c:v>
                </c:pt>
                <c:pt idx="4373">
                  <c:v>1201.0</c:v>
                </c:pt>
                <c:pt idx="4374">
                  <c:v>1201.0</c:v>
                </c:pt>
                <c:pt idx="4375">
                  <c:v>1201.0</c:v>
                </c:pt>
                <c:pt idx="4376">
                  <c:v>1202.0</c:v>
                </c:pt>
                <c:pt idx="4377">
                  <c:v>1202.0</c:v>
                </c:pt>
                <c:pt idx="4378">
                  <c:v>1203.0</c:v>
                </c:pt>
                <c:pt idx="4379">
                  <c:v>1203.0</c:v>
                </c:pt>
                <c:pt idx="4380">
                  <c:v>1203.0</c:v>
                </c:pt>
                <c:pt idx="4381">
                  <c:v>1203.0</c:v>
                </c:pt>
                <c:pt idx="4382">
                  <c:v>1203.0</c:v>
                </c:pt>
                <c:pt idx="4383">
                  <c:v>1203.0</c:v>
                </c:pt>
                <c:pt idx="4384">
                  <c:v>1203.0</c:v>
                </c:pt>
                <c:pt idx="4385">
                  <c:v>1203.0</c:v>
                </c:pt>
                <c:pt idx="4386">
                  <c:v>1203.0</c:v>
                </c:pt>
                <c:pt idx="4387">
                  <c:v>1203.0</c:v>
                </c:pt>
                <c:pt idx="4388">
                  <c:v>1203.0</c:v>
                </c:pt>
                <c:pt idx="4389">
                  <c:v>1204.0</c:v>
                </c:pt>
                <c:pt idx="4390">
                  <c:v>1204.0</c:v>
                </c:pt>
                <c:pt idx="4391">
                  <c:v>1204.0</c:v>
                </c:pt>
                <c:pt idx="4392">
                  <c:v>1205.0</c:v>
                </c:pt>
                <c:pt idx="4393">
                  <c:v>1206.0</c:v>
                </c:pt>
                <c:pt idx="4394">
                  <c:v>1206.0</c:v>
                </c:pt>
                <c:pt idx="4395">
                  <c:v>1206.0</c:v>
                </c:pt>
                <c:pt idx="4396">
                  <c:v>1206.0</c:v>
                </c:pt>
                <c:pt idx="4397">
                  <c:v>1206.0</c:v>
                </c:pt>
                <c:pt idx="4398">
                  <c:v>1206.0</c:v>
                </c:pt>
                <c:pt idx="4399">
                  <c:v>1206.0</c:v>
                </c:pt>
                <c:pt idx="4400">
                  <c:v>1206.0</c:v>
                </c:pt>
                <c:pt idx="4401">
                  <c:v>1206.0</c:v>
                </c:pt>
                <c:pt idx="4402">
                  <c:v>1206.0</c:v>
                </c:pt>
                <c:pt idx="4403">
                  <c:v>1206.0</c:v>
                </c:pt>
                <c:pt idx="4404">
                  <c:v>1206.0</c:v>
                </c:pt>
                <c:pt idx="4405">
                  <c:v>1206.0</c:v>
                </c:pt>
                <c:pt idx="4406">
                  <c:v>1206.0</c:v>
                </c:pt>
                <c:pt idx="4407">
                  <c:v>1206.0</c:v>
                </c:pt>
                <c:pt idx="4408">
                  <c:v>1206.0</c:v>
                </c:pt>
                <c:pt idx="4409">
                  <c:v>1206.0</c:v>
                </c:pt>
                <c:pt idx="4410">
                  <c:v>1206.0</c:v>
                </c:pt>
                <c:pt idx="4411">
                  <c:v>1206.0</c:v>
                </c:pt>
                <c:pt idx="4412">
                  <c:v>1206.0</c:v>
                </c:pt>
                <c:pt idx="4413">
                  <c:v>1206.0</c:v>
                </c:pt>
                <c:pt idx="4414">
                  <c:v>1206.0</c:v>
                </c:pt>
                <c:pt idx="4415">
                  <c:v>1206.0</c:v>
                </c:pt>
                <c:pt idx="4416">
                  <c:v>1206.0</c:v>
                </c:pt>
                <c:pt idx="4417">
                  <c:v>1206.0</c:v>
                </c:pt>
                <c:pt idx="4418">
                  <c:v>1206.0</c:v>
                </c:pt>
                <c:pt idx="4419">
                  <c:v>1206.0</c:v>
                </c:pt>
                <c:pt idx="4420">
                  <c:v>1206.0</c:v>
                </c:pt>
                <c:pt idx="4421">
                  <c:v>1206.0</c:v>
                </c:pt>
                <c:pt idx="4422">
                  <c:v>1206.0</c:v>
                </c:pt>
                <c:pt idx="4423">
                  <c:v>1206.0</c:v>
                </c:pt>
                <c:pt idx="4424">
                  <c:v>1206.0</c:v>
                </c:pt>
                <c:pt idx="4425">
                  <c:v>1207.0</c:v>
                </c:pt>
                <c:pt idx="4426">
                  <c:v>1207.0</c:v>
                </c:pt>
                <c:pt idx="4427">
                  <c:v>1207.0</c:v>
                </c:pt>
                <c:pt idx="4428">
                  <c:v>1207.0</c:v>
                </c:pt>
                <c:pt idx="4429">
                  <c:v>1207.0</c:v>
                </c:pt>
                <c:pt idx="4430">
                  <c:v>1207.0</c:v>
                </c:pt>
                <c:pt idx="4431">
                  <c:v>1207.0</c:v>
                </c:pt>
                <c:pt idx="4432">
                  <c:v>1207.0</c:v>
                </c:pt>
                <c:pt idx="4433">
                  <c:v>1207.0</c:v>
                </c:pt>
                <c:pt idx="4434">
                  <c:v>1207.0</c:v>
                </c:pt>
                <c:pt idx="4435">
                  <c:v>1207.0</c:v>
                </c:pt>
                <c:pt idx="4436">
                  <c:v>1207.0</c:v>
                </c:pt>
                <c:pt idx="4437">
                  <c:v>1207.0</c:v>
                </c:pt>
                <c:pt idx="4438">
                  <c:v>1207.0</c:v>
                </c:pt>
                <c:pt idx="4439">
                  <c:v>1207.0</c:v>
                </c:pt>
                <c:pt idx="4440">
                  <c:v>1207.0</c:v>
                </c:pt>
                <c:pt idx="4441">
                  <c:v>1207.0</c:v>
                </c:pt>
                <c:pt idx="4442">
                  <c:v>1207.0</c:v>
                </c:pt>
                <c:pt idx="4443">
                  <c:v>1207.0</c:v>
                </c:pt>
                <c:pt idx="4444">
                  <c:v>1207.0</c:v>
                </c:pt>
                <c:pt idx="4445">
                  <c:v>1207.0</c:v>
                </c:pt>
                <c:pt idx="4446">
                  <c:v>1207.0</c:v>
                </c:pt>
                <c:pt idx="4447">
                  <c:v>1208.0</c:v>
                </c:pt>
                <c:pt idx="4448">
                  <c:v>1208.0</c:v>
                </c:pt>
                <c:pt idx="4449">
                  <c:v>1208.0</c:v>
                </c:pt>
                <c:pt idx="4450">
                  <c:v>1208.0</c:v>
                </c:pt>
                <c:pt idx="4451">
                  <c:v>1209.0</c:v>
                </c:pt>
                <c:pt idx="4452">
                  <c:v>1210.0</c:v>
                </c:pt>
                <c:pt idx="4453">
                  <c:v>1210.0</c:v>
                </c:pt>
                <c:pt idx="4454">
                  <c:v>1210.0</c:v>
                </c:pt>
                <c:pt idx="4455">
                  <c:v>1210.0</c:v>
                </c:pt>
                <c:pt idx="4456">
                  <c:v>1210.0</c:v>
                </c:pt>
                <c:pt idx="4457">
                  <c:v>1210.0</c:v>
                </c:pt>
                <c:pt idx="4458">
                  <c:v>1210.0</c:v>
                </c:pt>
                <c:pt idx="4459">
                  <c:v>1210.0</c:v>
                </c:pt>
                <c:pt idx="4460">
                  <c:v>1210.0</c:v>
                </c:pt>
                <c:pt idx="4461">
                  <c:v>1210.0</c:v>
                </c:pt>
                <c:pt idx="4462">
                  <c:v>1210.0</c:v>
                </c:pt>
                <c:pt idx="4463">
                  <c:v>1210.0</c:v>
                </c:pt>
                <c:pt idx="4464">
                  <c:v>1210.0</c:v>
                </c:pt>
                <c:pt idx="4465">
                  <c:v>1210.0</c:v>
                </c:pt>
                <c:pt idx="4466">
                  <c:v>1210.0</c:v>
                </c:pt>
                <c:pt idx="4467">
                  <c:v>1210.0</c:v>
                </c:pt>
                <c:pt idx="4468">
                  <c:v>1211.0</c:v>
                </c:pt>
                <c:pt idx="4469">
                  <c:v>1211.0</c:v>
                </c:pt>
                <c:pt idx="4470">
                  <c:v>1211.0</c:v>
                </c:pt>
                <c:pt idx="4471">
                  <c:v>1211.0</c:v>
                </c:pt>
                <c:pt idx="4472">
                  <c:v>1211.0</c:v>
                </c:pt>
                <c:pt idx="4473">
                  <c:v>1211.0</c:v>
                </c:pt>
                <c:pt idx="4474">
                  <c:v>1211.0</c:v>
                </c:pt>
                <c:pt idx="4475">
                  <c:v>1211.0</c:v>
                </c:pt>
                <c:pt idx="4476">
                  <c:v>1211.0</c:v>
                </c:pt>
                <c:pt idx="4477">
                  <c:v>1211.0</c:v>
                </c:pt>
                <c:pt idx="4478">
                  <c:v>1211.0</c:v>
                </c:pt>
                <c:pt idx="4479">
                  <c:v>1211.0</c:v>
                </c:pt>
                <c:pt idx="4480">
                  <c:v>1212.0</c:v>
                </c:pt>
                <c:pt idx="4481">
                  <c:v>1212.0</c:v>
                </c:pt>
                <c:pt idx="4482">
                  <c:v>1212.0</c:v>
                </c:pt>
                <c:pt idx="4483">
                  <c:v>1212.0</c:v>
                </c:pt>
                <c:pt idx="4484">
                  <c:v>1212.0</c:v>
                </c:pt>
                <c:pt idx="4485">
                  <c:v>1212.0</c:v>
                </c:pt>
                <c:pt idx="4486">
                  <c:v>1212.0</c:v>
                </c:pt>
                <c:pt idx="4487">
                  <c:v>1212.0</c:v>
                </c:pt>
                <c:pt idx="4488">
                  <c:v>1212.0</c:v>
                </c:pt>
                <c:pt idx="4489">
                  <c:v>1213.0</c:v>
                </c:pt>
                <c:pt idx="4490">
                  <c:v>1213.0</c:v>
                </c:pt>
                <c:pt idx="4491">
                  <c:v>1214.0</c:v>
                </c:pt>
                <c:pt idx="4492">
                  <c:v>1214.0</c:v>
                </c:pt>
                <c:pt idx="4493">
                  <c:v>1214.0</c:v>
                </c:pt>
                <c:pt idx="4494">
                  <c:v>1215.0</c:v>
                </c:pt>
                <c:pt idx="4495">
                  <c:v>1216.0</c:v>
                </c:pt>
                <c:pt idx="4496">
                  <c:v>1216.0</c:v>
                </c:pt>
                <c:pt idx="4497">
                  <c:v>1216.0</c:v>
                </c:pt>
                <c:pt idx="4498">
                  <c:v>1217.0</c:v>
                </c:pt>
                <c:pt idx="4499">
                  <c:v>1217.0</c:v>
                </c:pt>
                <c:pt idx="4500">
                  <c:v>1217.0</c:v>
                </c:pt>
                <c:pt idx="4501">
                  <c:v>1218.0</c:v>
                </c:pt>
                <c:pt idx="4502">
                  <c:v>1218.0</c:v>
                </c:pt>
                <c:pt idx="4503">
                  <c:v>1218.0</c:v>
                </c:pt>
                <c:pt idx="4504">
                  <c:v>1218.0</c:v>
                </c:pt>
                <c:pt idx="4505">
                  <c:v>1218.0</c:v>
                </c:pt>
                <c:pt idx="4506">
                  <c:v>1218.0</c:v>
                </c:pt>
                <c:pt idx="4507">
                  <c:v>1218.0</c:v>
                </c:pt>
                <c:pt idx="4508">
                  <c:v>1218.0</c:v>
                </c:pt>
                <c:pt idx="4509">
                  <c:v>1218.0</c:v>
                </c:pt>
                <c:pt idx="4510">
                  <c:v>1218.0</c:v>
                </c:pt>
                <c:pt idx="4511">
                  <c:v>1218.0</c:v>
                </c:pt>
                <c:pt idx="4512">
                  <c:v>1218.0</c:v>
                </c:pt>
                <c:pt idx="4513">
                  <c:v>1218.0</c:v>
                </c:pt>
                <c:pt idx="4514">
                  <c:v>1218.0</c:v>
                </c:pt>
                <c:pt idx="4515">
                  <c:v>1218.0</c:v>
                </c:pt>
                <c:pt idx="4516">
                  <c:v>1218.0</c:v>
                </c:pt>
                <c:pt idx="4517">
                  <c:v>1218.0</c:v>
                </c:pt>
                <c:pt idx="4518">
                  <c:v>1218.0</c:v>
                </c:pt>
                <c:pt idx="4519">
                  <c:v>1218.0</c:v>
                </c:pt>
                <c:pt idx="4520">
                  <c:v>1218.0</c:v>
                </c:pt>
                <c:pt idx="4521">
                  <c:v>1218.0</c:v>
                </c:pt>
                <c:pt idx="4522">
                  <c:v>1218.0</c:v>
                </c:pt>
                <c:pt idx="4523">
                  <c:v>1218.0</c:v>
                </c:pt>
                <c:pt idx="4524">
                  <c:v>1218.0</c:v>
                </c:pt>
                <c:pt idx="4525">
                  <c:v>1218.0</c:v>
                </c:pt>
                <c:pt idx="4526">
                  <c:v>1218.0</c:v>
                </c:pt>
                <c:pt idx="4527">
                  <c:v>1218.0</c:v>
                </c:pt>
                <c:pt idx="4528">
                  <c:v>1218.0</c:v>
                </c:pt>
                <c:pt idx="4529">
                  <c:v>1218.0</c:v>
                </c:pt>
                <c:pt idx="4530">
                  <c:v>1218.0</c:v>
                </c:pt>
                <c:pt idx="4531">
                  <c:v>1218.0</c:v>
                </c:pt>
                <c:pt idx="4532">
                  <c:v>1219.0</c:v>
                </c:pt>
                <c:pt idx="4533">
                  <c:v>1220.0</c:v>
                </c:pt>
                <c:pt idx="4534">
                  <c:v>1220.0</c:v>
                </c:pt>
                <c:pt idx="4535">
                  <c:v>1220.0</c:v>
                </c:pt>
                <c:pt idx="4536">
                  <c:v>1220.0</c:v>
                </c:pt>
                <c:pt idx="4537">
                  <c:v>1220.0</c:v>
                </c:pt>
                <c:pt idx="4538">
                  <c:v>1220.0</c:v>
                </c:pt>
                <c:pt idx="4539">
                  <c:v>1220.0</c:v>
                </c:pt>
                <c:pt idx="4540">
                  <c:v>1220.0</c:v>
                </c:pt>
                <c:pt idx="4541">
                  <c:v>1220.0</c:v>
                </c:pt>
                <c:pt idx="4542">
                  <c:v>1220.0</c:v>
                </c:pt>
                <c:pt idx="4543">
                  <c:v>1220.0</c:v>
                </c:pt>
                <c:pt idx="4544">
                  <c:v>1220.0</c:v>
                </c:pt>
                <c:pt idx="4545">
                  <c:v>1220.0</c:v>
                </c:pt>
                <c:pt idx="4546">
                  <c:v>1220.0</c:v>
                </c:pt>
                <c:pt idx="4547">
                  <c:v>1220.0</c:v>
                </c:pt>
                <c:pt idx="4548">
                  <c:v>1220.0</c:v>
                </c:pt>
                <c:pt idx="4549">
                  <c:v>1220.0</c:v>
                </c:pt>
                <c:pt idx="4550">
                  <c:v>1220.0</c:v>
                </c:pt>
                <c:pt idx="4551">
                  <c:v>1220.0</c:v>
                </c:pt>
                <c:pt idx="4552">
                  <c:v>1220.0</c:v>
                </c:pt>
                <c:pt idx="4553">
                  <c:v>1220.0</c:v>
                </c:pt>
                <c:pt idx="4554">
                  <c:v>1220.0</c:v>
                </c:pt>
                <c:pt idx="4555">
                  <c:v>1220.0</c:v>
                </c:pt>
                <c:pt idx="4556">
                  <c:v>1220.0</c:v>
                </c:pt>
                <c:pt idx="4557">
                  <c:v>1220.0</c:v>
                </c:pt>
                <c:pt idx="4558">
                  <c:v>1220.0</c:v>
                </c:pt>
                <c:pt idx="4559">
                  <c:v>1220.0</c:v>
                </c:pt>
                <c:pt idx="4560">
                  <c:v>1220.0</c:v>
                </c:pt>
                <c:pt idx="4561">
                  <c:v>1220.0</c:v>
                </c:pt>
                <c:pt idx="4562">
                  <c:v>1220.0</c:v>
                </c:pt>
                <c:pt idx="4563">
                  <c:v>1220.0</c:v>
                </c:pt>
                <c:pt idx="4564">
                  <c:v>1221.0</c:v>
                </c:pt>
                <c:pt idx="4565">
                  <c:v>1221.0</c:v>
                </c:pt>
                <c:pt idx="4566">
                  <c:v>1221.0</c:v>
                </c:pt>
                <c:pt idx="4567">
                  <c:v>1222.0</c:v>
                </c:pt>
                <c:pt idx="4568">
                  <c:v>1222.0</c:v>
                </c:pt>
                <c:pt idx="4569">
                  <c:v>1222.0</c:v>
                </c:pt>
                <c:pt idx="4570">
                  <c:v>1222.0</c:v>
                </c:pt>
                <c:pt idx="4571">
                  <c:v>1222.0</c:v>
                </c:pt>
                <c:pt idx="4572">
                  <c:v>1223.0</c:v>
                </c:pt>
                <c:pt idx="4573">
                  <c:v>1224.0</c:v>
                </c:pt>
                <c:pt idx="4574">
                  <c:v>1224.0</c:v>
                </c:pt>
                <c:pt idx="4575">
                  <c:v>1224.0</c:v>
                </c:pt>
                <c:pt idx="4576">
                  <c:v>1225.0</c:v>
                </c:pt>
                <c:pt idx="4577">
                  <c:v>1225.0</c:v>
                </c:pt>
                <c:pt idx="4578">
                  <c:v>1225.0</c:v>
                </c:pt>
                <c:pt idx="4579">
                  <c:v>1226.0</c:v>
                </c:pt>
                <c:pt idx="4580">
                  <c:v>1226.0</c:v>
                </c:pt>
                <c:pt idx="4581">
                  <c:v>1227.0</c:v>
                </c:pt>
                <c:pt idx="4582">
                  <c:v>1227.0</c:v>
                </c:pt>
                <c:pt idx="4583">
                  <c:v>1227.0</c:v>
                </c:pt>
                <c:pt idx="4584">
                  <c:v>1227.0</c:v>
                </c:pt>
                <c:pt idx="4585">
                  <c:v>1228.0</c:v>
                </c:pt>
                <c:pt idx="4586">
                  <c:v>1228.0</c:v>
                </c:pt>
                <c:pt idx="4587">
                  <c:v>1229.0</c:v>
                </c:pt>
                <c:pt idx="4588">
                  <c:v>1229.0</c:v>
                </c:pt>
                <c:pt idx="4589">
                  <c:v>1229.0</c:v>
                </c:pt>
                <c:pt idx="4590">
                  <c:v>1229.0</c:v>
                </c:pt>
                <c:pt idx="4591">
                  <c:v>1229.0</c:v>
                </c:pt>
                <c:pt idx="4592">
                  <c:v>1229.0</c:v>
                </c:pt>
                <c:pt idx="4593">
                  <c:v>1229.0</c:v>
                </c:pt>
                <c:pt idx="4594">
                  <c:v>1229.0</c:v>
                </c:pt>
                <c:pt idx="4595">
                  <c:v>1229.0</c:v>
                </c:pt>
                <c:pt idx="4596">
                  <c:v>1229.0</c:v>
                </c:pt>
                <c:pt idx="4597">
                  <c:v>1229.0</c:v>
                </c:pt>
                <c:pt idx="4598">
                  <c:v>1229.0</c:v>
                </c:pt>
                <c:pt idx="4599">
                  <c:v>1229.0</c:v>
                </c:pt>
                <c:pt idx="4600">
                  <c:v>1229.0</c:v>
                </c:pt>
                <c:pt idx="4601">
                  <c:v>1229.0</c:v>
                </c:pt>
                <c:pt idx="4602">
                  <c:v>1229.0</c:v>
                </c:pt>
                <c:pt idx="4603">
                  <c:v>1229.0</c:v>
                </c:pt>
                <c:pt idx="4604">
                  <c:v>1229.0</c:v>
                </c:pt>
                <c:pt idx="4605">
                  <c:v>1229.0</c:v>
                </c:pt>
                <c:pt idx="4606">
                  <c:v>1229.0</c:v>
                </c:pt>
                <c:pt idx="4607">
                  <c:v>1229.0</c:v>
                </c:pt>
                <c:pt idx="4608">
                  <c:v>1229.0</c:v>
                </c:pt>
                <c:pt idx="4609">
                  <c:v>1229.0</c:v>
                </c:pt>
                <c:pt idx="4610">
                  <c:v>1229.0</c:v>
                </c:pt>
                <c:pt idx="4611">
                  <c:v>1229.0</c:v>
                </c:pt>
                <c:pt idx="4612">
                  <c:v>1230.0</c:v>
                </c:pt>
                <c:pt idx="4613">
                  <c:v>1230.0</c:v>
                </c:pt>
                <c:pt idx="4614">
                  <c:v>1230.0</c:v>
                </c:pt>
                <c:pt idx="4615">
                  <c:v>1230.0</c:v>
                </c:pt>
                <c:pt idx="4616">
                  <c:v>1231.0</c:v>
                </c:pt>
                <c:pt idx="4617">
                  <c:v>1232.0</c:v>
                </c:pt>
                <c:pt idx="4618">
                  <c:v>1232.0</c:v>
                </c:pt>
                <c:pt idx="4619">
                  <c:v>1232.0</c:v>
                </c:pt>
                <c:pt idx="4620">
                  <c:v>1232.0</c:v>
                </c:pt>
                <c:pt idx="4621">
                  <c:v>1232.0</c:v>
                </c:pt>
                <c:pt idx="4622">
                  <c:v>1232.0</c:v>
                </c:pt>
                <c:pt idx="4623">
                  <c:v>1232.0</c:v>
                </c:pt>
                <c:pt idx="4624">
                  <c:v>1233.0</c:v>
                </c:pt>
                <c:pt idx="4625">
                  <c:v>1233.0</c:v>
                </c:pt>
                <c:pt idx="4626">
                  <c:v>1233.0</c:v>
                </c:pt>
                <c:pt idx="4627">
                  <c:v>1233.0</c:v>
                </c:pt>
                <c:pt idx="4628">
                  <c:v>1233.0</c:v>
                </c:pt>
                <c:pt idx="4629">
                  <c:v>1233.0</c:v>
                </c:pt>
                <c:pt idx="4630">
                  <c:v>1233.0</c:v>
                </c:pt>
                <c:pt idx="4631">
                  <c:v>1233.0</c:v>
                </c:pt>
                <c:pt idx="4632">
                  <c:v>1233.0</c:v>
                </c:pt>
                <c:pt idx="4633">
                  <c:v>1233.0</c:v>
                </c:pt>
                <c:pt idx="4634">
                  <c:v>1234.0</c:v>
                </c:pt>
                <c:pt idx="4635">
                  <c:v>1234.0</c:v>
                </c:pt>
                <c:pt idx="4636">
                  <c:v>1234.0</c:v>
                </c:pt>
                <c:pt idx="4637">
                  <c:v>1234.0</c:v>
                </c:pt>
                <c:pt idx="4638">
                  <c:v>1234.0</c:v>
                </c:pt>
                <c:pt idx="4639">
                  <c:v>1234.0</c:v>
                </c:pt>
                <c:pt idx="4640">
                  <c:v>1235.0</c:v>
                </c:pt>
                <c:pt idx="4641">
                  <c:v>1236.0</c:v>
                </c:pt>
                <c:pt idx="4642">
                  <c:v>1237.0</c:v>
                </c:pt>
                <c:pt idx="4643">
                  <c:v>1238.0</c:v>
                </c:pt>
                <c:pt idx="4644">
                  <c:v>1238.0</c:v>
                </c:pt>
                <c:pt idx="4645">
                  <c:v>1238.0</c:v>
                </c:pt>
                <c:pt idx="4646">
                  <c:v>1238.0</c:v>
                </c:pt>
                <c:pt idx="4647">
                  <c:v>1238.0</c:v>
                </c:pt>
                <c:pt idx="4648">
                  <c:v>1238.0</c:v>
                </c:pt>
                <c:pt idx="4649">
                  <c:v>1238.0</c:v>
                </c:pt>
                <c:pt idx="4650">
                  <c:v>1238.0</c:v>
                </c:pt>
                <c:pt idx="4651">
                  <c:v>1238.0</c:v>
                </c:pt>
                <c:pt idx="4652">
                  <c:v>1238.0</c:v>
                </c:pt>
                <c:pt idx="4653">
                  <c:v>1239.0</c:v>
                </c:pt>
                <c:pt idx="4654">
                  <c:v>1240.0</c:v>
                </c:pt>
                <c:pt idx="4655">
                  <c:v>1241.0</c:v>
                </c:pt>
                <c:pt idx="4656">
                  <c:v>1242.0</c:v>
                </c:pt>
                <c:pt idx="4657">
                  <c:v>1243.0</c:v>
                </c:pt>
                <c:pt idx="4658">
                  <c:v>1244.0</c:v>
                </c:pt>
                <c:pt idx="4659">
                  <c:v>1244.0</c:v>
                </c:pt>
                <c:pt idx="4660">
                  <c:v>1244.0</c:v>
                </c:pt>
                <c:pt idx="4661">
                  <c:v>1245.0</c:v>
                </c:pt>
                <c:pt idx="4662">
                  <c:v>1245.0</c:v>
                </c:pt>
                <c:pt idx="4663">
                  <c:v>1246.0</c:v>
                </c:pt>
                <c:pt idx="4664">
                  <c:v>1247.0</c:v>
                </c:pt>
                <c:pt idx="4665">
                  <c:v>1247.0</c:v>
                </c:pt>
                <c:pt idx="4666">
                  <c:v>1247.0</c:v>
                </c:pt>
                <c:pt idx="4667">
                  <c:v>1247.0</c:v>
                </c:pt>
                <c:pt idx="4668">
                  <c:v>1247.0</c:v>
                </c:pt>
                <c:pt idx="4669">
                  <c:v>1247.0</c:v>
                </c:pt>
                <c:pt idx="4670">
                  <c:v>1248.0</c:v>
                </c:pt>
                <c:pt idx="4671">
                  <c:v>1248.0</c:v>
                </c:pt>
                <c:pt idx="4672">
                  <c:v>1248.0</c:v>
                </c:pt>
                <c:pt idx="4673">
                  <c:v>1248.0</c:v>
                </c:pt>
                <c:pt idx="4674">
                  <c:v>1248.0</c:v>
                </c:pt>
                <c:pt idx="4675">
                  <c:v>1248.0</c:v>
                </c:pt>
                <c:pt idx="4676">
                  <c:v>1249.0</c:v>
                </c:pt>
                <c:pt idx="4677">
                  <c:v>1249.0</c:v>
                </c:pt>
                <c:pt idx="4678">
                  <c:v>1249.0</c:v>
                </c:pt>
                <c:pt idx="4679">
                  <c:v>1249.0</c:v>
                </c:pt>
                <c:pt idx="4680">
                  <c:v>1250.0</c:v>
                </c:pt>
                <c:pt idx="4681">
                  <c:v>1251.0</c:v>
                </c:pt>
                <c:pt idx="4682">
                  <c:v>1252.0</c:v>
                </c:pt>
                <c:pt idx="4683">
                  <c:v>1253.0</c:v>
                </c:pt>
                <c:pt idx="4684">
                  <c:v>1254.0</c:v>
                </c:pt>
                <c:pt idx="4685">
                  <c:v>1255.0</c:v>
                </c:pt>
                <c:pt idx="4686">
                  <c:v>1256.0</c:v>
                </c:pt>
                <c:pt idx="4687">
                  <c:v>1257.0</c:v>
                </c:pt>
                <c:pt idx="4688">
                  <c:v>1258.0</c:v>
                </c:pt>
                <c:pt idx="4689">
                  <c:v>1259.0</c:v>
                </c:pt>
                <c:pt idx="4690">
                  <c:v>1260.0</c:v>
                </c:pt>
                <c:pt idx="4691">
                  <c:v>1260.0</c:v>
                </c:pt>
                <c:pt idx="4692">
                  <c:v>1261.0</c:v>
                </c:pt>
                <c:pt idx="4693">
                  <c:v>1261.0</c:v>
                </c:pt>
                <c:pt idx="4694">
                  <c:v>1261.0</c:v>
                </c:pt>
                <c:pt idx="4695">
                  <c:v>1261.0</c:v>
                </c:pt>
                <c:pt idx="4696">
                  <c:v>1261.0</c:v>
                </c:pt>
                <c:pt idx="4697">
                  <c:v>1261.0</c:v>
                </c:pt>
                <c:pt idx="4698">
                  <c:v>1261.0</c:v>
                </c:pt>
                <c:pt idx="4699">
                  <c:v>1261.0</c:v>
                </c:pt>
                <c:pt idx="4700">
                  <c:v>1261.0</c:v>
                </c:pt>
                <c:pt idx="4701">
                  <c:v>1261.0</c:v>
                </c:pt>
                <c:pt idx="4702">
                  <c:v>1261.0</c:v>
                </c:pt>
                <c:pt idx="4703">
                  <c:v>1261.0</c:v>
                </c:pt>
                <c:pt idx="4704">
                  <c:v>1261.0</c:v>
                </c:pt>
                <c:pt idx="4705">
                  <c:v>1261.0</c:v>
                </c:pt>
                <c:pt idx="4706">
                  <c:v>1261.0</c:v>
                </c:pt>
                <c:pt idx="4707">
                  <c:v>1261.0</c:v>
                </c:pt>
                <c:pt idx="4708">
                  <c:v>1261.0</c:v>
                </c:pt>
                <c:pt idx="4709">
                  <c:v>1261.0</c:v>
                </c:pt>
                <c:pt idx="4710">
                  <c:v>1261.0</c:v>
                </c:pt>
                <c:pt idx="4711">
                  <c:v>1261.0</c:v>
                </c:pt>
                <c:pt idx="4712">
                  <c:v>1261.0</c:v>
                </c:pt>
                <c:pt idx="4713">
                  <c:v>1261.0</c:v>
                </c:pt>
                <c:pt idx="4714">
                  <c:v>1262.0</c:v>
                </c:pt>
                <c:pt idx="4715">
                  <c:v>1263.0</c:v>
                </c:pt>
                <c:pt idx="4716">
                  <c:v>1264.0</c:v>
                </c:pt>
                <c:pt idx="4717">
                  <c:v>1265.0</c:v>
                </c:pt>
                <c:pt idx="4718">
                  <c:v>1266.0</c:v>
                </c:pt>
                <c:pt idx="4719">
                  <c:v>1267.0</c:v>
                </c:pt>
                <c:pt idx="4720">
                  <c:v>1268.0</c:v>
                </c:pt>
                <c:pt idx="4721">
                  <c:v>1268.0</c:v>
                </c:pt>
                <c:pt idx="4722">
                  <c:v>1268.0</c:v>
                </c:pt>
                <c:pt idx="4723">
                  <c:v>1268.0</c:v>
                </c:pt>
                <c:pt idx="4724">
                  <c:v>1268.0</c:v>
                </c:pt>
                <c:pt idx="4725">
                  <c:v>1268.0</c:v>
                </c:pt>
                <c:pt idx="4726">
                  <c:v>1268.0</c:v>
                </c:pt>
                <c:pt idx="4727">
                  <c:v>1269.0</c:v>
                </c:pt>
                <c:pt idx="4728">
                  <c:v>1269.0</c:v>
                </c:pt>
                <c:pt idx="4729">
                  <c:v>1269.0</c:v>
                </c:pt>
                <c:pt idx="4730">
                  <c:v>1269.0</c:v>
                </c:pt>
                <c:pt idx="4731">
                  <c:v>1269.0</c:v>
                </c:pt>
                <c:pt idx="4732">
                  <c:v>1269.0</c:v>
                </c:pt>
                <c:pt idx="4733">
                  <c:v>1269.0</c:v>
                </c:pt>
                <c:pt idx="4734">
                  <c:v>1270.0</c:v>
                </c:pt>
                <c:pt idx="4735">
                  <c:v>1270.0</c:v>
                </c:pt>
                <c:pt idx="4736">
                  <c:v>1270.0</c:v>
                </c:pt>
                <c:pt idx="4737">
                  <c:v>1270.0</c:v>
                </c:pt>
                <c:pt idx="4738">
                  <c:v>1270.0</c:v>
                </c:pt>
                <c:pt idx="4739">
                  <c:v>1270.0</c:v>
                </c:pt>
                <c:pt idx="4740">
                  <c:v>1271.0</c:v>
                </c:pt>
                <c:pt idx="4741">
                  <c:v>1271.0</c:v>
                </c:pt>
                <c:pt idx="4742">
                  <c:v>1272.0</c:v>
                </c:pt>
                <c:pt idx="4743">
                  <c:v>1272.0</c:v>
                </c:pt>
                <c:pt idx="4744">
                  <c:v>1272.0</c:v>
                </c:pt>
                <c:pt idx="4745">
                  <c:v>1272.0</c:v>
                </c:pt>
                <c:pt idx="4746">
                  <c:v>1272.0</c:v>
                </c:pt>
                <c:pt idx="4747">
                  <c:v>1272.0</c:v>
                </c:pt>
                <c:pt idx="4748">
                  <c:v>1272.0</c:v>
                </c:pt>
                <c:pt idx="4749">
                  <c:v>1272.0</c:v>
                </c:pt>
                <c:pt idx="4750">
                  <c:v>1272.0</c:v>
                </c:pt>
                <c:pt idx="4751">
                  <c:v>1272.0</c:v>
                </c:pt>
                <c:pt idx="4752">
                  <c:v>1272.0</c:v>
                </c:pt>
                <c:pt idx="4753">
                  <c:v>1272.0</c:v>
                </c:pt>
                <c:pt idx="4754">
                  <c:v>1272.0</c:v>
                </c:pt>
                <c:pt idx="4755">
                  <c:v>1272.0</c:v>
                </c:pt>
                <c:pt idx="4756">
                  <c:v>1272.0</c:v>
                </c:pt>
                <c:pt idx="4757">
                  <c:v>1272.0</c:v>
                </c:pt>
                <c:pt idx="4758">
                  <c:v>1272.0</c:v>
                </c:pt>
                <c:pt idx="4759">
                  <c:v>1272.0</c:v>
                </c:pt>
                <c:pt idx="4760">
                  <c:v>1272.0</c:v>
                </c:pt>
                <c:pt idx="4761">
                  <c:v>1272.0</c:v>
                </c:pt>
                <c:pt idx="4762">
                  <c:v>1272.0</c:v>
                </c:pt>
                <c:pt idx="4763">
                  <c:v>1272.0</c:v>
                </c:pt>
                <c:pt idx="4764">
                  <c:v>1272.0</c:v>
                </c:pt>
                <c:pt idx="4765">
                  <c:v>1272.0</c:v>
                </c:pt>
                <c:pt idx="4766">
                  <c:v>1272.0</c:v>
                </c:pt>
                <c:pt idx="4767">
                  <c:v>1272.0</c:v>
                </c:pt>
                <c:pt idx="4768">
                  <c:v>1272.0</c:v>
                </c:pt>
                <c:pt idx="4769">
                  <c:v>1272.0</c:v>
                </c:pt>
                <c:pt idx="4770">
                  <c:v>1272.0</c:v>
                </c:pt>
                <c:pt idx="4771">
                  <c:v>1272.0</c:v>
                </c:pt>
                <c:pt idx="4772">
                  <c:v>1272.0</c:v>
                </c:pt>
                <c:pt idx="4773">
                  <c:v>1273.0</c:v>
                </c:pt>
                <c:pt idx="4774">
                  <c:v>1273.0</c:v>
                </c:pt>
                <c:pt idx="4775">
                  <c:v>1273.0</c:v>
                </c:pt>
                <c:pt idx="4776">
                  <c:v>1273.0</c:v>
                </c:pt>
                <c:pt idx="4777">
                  <c:v>1274.0</c:v>
                </c:pt>
                <c:pt idx="4778">
                  <c:v>1275.0</c:v>
                </c:pt>
                <c:pt idx="4779">
                  <c:v>1275.0</c:v>
                </c:pt>
                <c:pt idx="4780">
                  <c:v>1275.0</c:v>
                </c:pt>
                <c:pt idx="4781">
                  <c:v>1275.0</c:v>
                </c:pt>
                <c:pt idx="4782">
                  <c:v>1275.0</c:v>
                </c:pt>
                <c:pt idx="4783">
                  <c:v>1275.0</c:v>
                </c:pt>
                <c:pt idx="4784">
                  <c:v>1275.0</c:v>
                </c:pt>
                <c:pt idx="4785">
                  <c:v>1275.0</c:v>
                </c:pt>
                <c:pt idx="4786">
                  <c:v>1276.0</c:v>
                </c:pt>
                <c:pt idx="4787">
                  <c:v>1277.0</c:v>
                </c:pt>
                <c:pt idx="4788">
                  <c:v>1278.0</c:v>
                </c:pt>
                <c:pt idx="4789">
                  <c:v>1279.0</c:v>
                </c:pt>
                <c:pt idx="4790">
                  <c:v>1279.0</c:v>
                </c:pt>
                <c:pt idx="4791">
                  <c:v>1280.0</c:v>
                </c:pt>
                <c:pt idx="4792">
                  <c:v>1281.0</c:v>
                </c:pt>
                <c:pt idx="4793">
                  <c:v>1282.0</c:v>
                </c:pt>
                <c:pt idx="4794">
                  <c:v>1282.0</c:v>
                </c:pt>
                <c:pt idx="4795">
                  <c:v>1283.0</c:v>
                </c:pt>
                <c:pt idx="4796">
                  <c:v>1284.0</c:v>
                </c:pt>
                <c:pt idx="4797">
                  <c:v>1285.0</c:v>
                </c:pt>
                <c:pt idx="4798">
                  <c:v>1286.0</c:v>
                </c:pt>
                <c:pt idx="4799">
                  <c:v>1287.0</c:v>
                </c:pt>
                <c:pt idx="4800">
                  <c:v>1288.0</c:v>
                </c:pt>
                <c:pt idx="4801">
                  <c:v>1289.0</c:v>
                </c:pt>
                <c:pt idx="4802">
                  <c:v>1290.0</c:v>
                </c:pt>
                <c:pt idx="4803">
                  <c:v>1290.0</c:v>
                </c:pt>
                <c:pt idx="4804">
                  <c:v>1290.0</c:v>
                </c:pt>
                <c:pt idx="4805">
                  <c:v>1290.0</c:v>
                </c:pt>
                <c:pt idx="4806">
                  <c:v>1290.0</c:v>
                </c:pt>
                <c:pt idx="4807">
                  <c:v>1290.0</c:v>
                </c:pt>
                <c:pt idx="4808">
                  <c:v>1290.0</c:v>
                </c:pt>
                <c:pt idx="4809">
                  <c:v>1290.0</c:v>
                </c:pt>
                <c:pt idx="4810">
                  <c:v>1290.0</c:v>
                </c:pt>
                <c:pt idx="4811">
                  <c:v>1290.0</c:v>
                </c:pt>
                <c:pt idx="4812">
                  <c:v>1290.0</c:v>
                </c:pt>
                <c:pt idx="4813">
                  <c:v>1290.0</c:v>
                </c:pt>
                <c:pt idx="4814">
                  <c:v>1290.0</c:v>
                </c:pt>
                <c:pt idx="4815">
                  <c:v>1290.0</c:v>
                </c:pt>
                <c:pt idx="4816">
                  <c:v>1290.0</c:v>
                </c:pt>
                <c:pt idx="4817">
                  <c:v>1290.0</c:v>
                </c:pt>
                <c:pt idx="4818">
                  <c:v>1290.0</c:v>
                </c:pt>
                <c:pt idx="4819">
                  <c:v>1291.0</c:v>
                </c:pt>
                <c:pt idx="4820">
                  <c:v>1291.0</c:v>
                </c:pt>
                <c:pt idx="4821">
                  <c:v>1291.0</c:v>
                </c:pt>
                <c:pt idx="4822">
                  <c:v>1291.0</c:v>
                </c:pt>
                <c:pt idx="4823">
                  <c:v>1291.0</c:v>
                </c:pt>
                <c:pt idx="4824">
                  <c:v>1291.0</c:v>
                </c:pt>
                <c:pt idx="4825">
                  <c:v>1291.0</c:v>
                </c:pt>
                <c:pt idx="4826">
                  <c:v>1291.0</c:v>
                </c:pt>
                <c:pt idx="4827">
                  <c:v>1291.0</c:v>
                </c:pt>
                <c:pt idx="4828">
                  <c:v>1291.0</c:v>
                </c:pt>
                <c:pt idx="4829">
                  <c:v>1291.0</c:v>
                </c:pt>
                <c:pt idx="4830">
                  <c:v>1291.0</c:v>
                </c:pt>
                <c:pt idx="4831">
                  <c:v>1291.0</c:v>
                </c:pt>
                <c:pt idx="4832">
                  <c:v>1291.0</c:v>
                </c:pt>
                <c:pt idx="4833">
                  <c:v>1291.0</c:v>
                </c:pt>
                <c:pt idx="4834">
                  <c:v>1291.0</c:v>
                </c:pt>
                <c:pt idx="4835">
                  <c:v>1291.0</c:v>
                </c:pt>
                <c:pt idx="4836">
                  <c:v>1291.0</c:v>
                </c:pt>
                <c:pt idx="4837">
                  <c:v>1291.0</c:v>
                </c:pt>
                <c:pt idx="4838">
                  <c:v>1292.0</c:v>
                </c:pt>
                <c:pt idx="4839">
                  <c:v>1292.0</c:v>
                </c:pt>
                <c:pt idx="4840">
                  <c:v>1292.0</c:v>
                </c:pt>
                <c:pt idx="4841">
                  <c:v>1292.0</c:v>
                </c:pt>
                <c:pt idx="4842">
                  <c:v>1292.0</c:v>
                </c:pt>
                <c:pt idx="4843">
                  <c:v>1292.0</c:v>
                </c:pt>
                <c:pt idx="4844">
                  <c:v>1292.0</c:v>
                </c:pt>
                <c:pt idx="4845">
                  <c:v>1292.0</c:v>
                </c:pt>
                <c:pt idx="4846">
                  <c:v>1292.0</c:v>
                </c:pt>
                <c:pt idx="4847">
                  <c:v>1292.0</c:v>
                </c:pt>
                <c:pt idx="4848">
                  <c:v>1292.0</c:v>
                </c:pt>
                <c:pt idx="4849">
                  <c:v>1292.0</c:v>
                </c:pt>
                <c:pt idx="4850">
                  <c:v>1292.0</c:v>
                </c:pt>
                <c:pt idx="4851">
                  <c:v>1292.0</c:v>
                </c:pt>
                <c:pt idx="4852">
                  <c:v>1292.0</c:v>
                </c:pt>
                <c:pt idx="4853">
                  <c:v>1292.0</c:v>
                </c:pt>
                <c:pt idx="4854">
                  <c:v>1292.0</c:v>
                </c:pt>
                <c:pt idx="4855">
                  <c:v>1293.0</c:v>
                </c:pt>
                <c:pt idx="4856">
                  <c:v>1293.0</c:v>
                </c:pt>
                <c:pt idx="4857">
                  <c:v>1293.0</c:v>
                </c:pt>
                <c:pt idx="4858">
                  <c:v>1294.0</c:v>
                </c:pt>
                <c:pt idx="4859">
                  <c:v>1294.0</c:v>
                </c:pt>
                <c:pt idx="4860">
                  <c:v>1295.0</c:v>
                </c:pt>
                <c:pt idx="4861">
                  <c:v>1295.0</c:v>
                </c:pt>
                <c:pt idx="4862">
                  <c:v>1295.0</c:v>
                </c:pt>
                <c:pt idx="4863">
                  <c:v>1295.0</c:v>
                </c:pt>
                <c:pt idx="4864">
                  <c:v>1295.0</c:v>
                </c:pt>
                <c:pt idx="4865">
                  <c:v>1296.0</c:v>
                </c:pt>
                <c:pt idx="4866">
                  <c:v>1297.0</c:v>
                </c:pt>
                <c:pt idx="4867">
                  <c:v>1297.0</c:v>
                </c:pt>
                <c:pt idx="4868">
                  <c:v>1298.0</c:v>
                </c:pt>
                <c:pt idx="4869">
                  <c:v>1298.0</c:v>
                </c:pt>
                <c:pt idx="4870">
                  <c:v>1298.0</c:v>
                </c:pt>
                <c:pt idx="4871">
                  <c:v>1298.0</c:v>
                </c:pt>
                <c:pt idx="4872">
                  <c:v>1299.0</c:v>
                </c:pt>
                <c:pt idx="4873">
                  <c:v>1300.0</c:v>
                </c:pt>
                <c:pt idx="4874">
                  <c:v>1301.0</c:v>
                </c:pt>
                <c:pt idx="4875">
                  <c:v>1301.0</c:v>
                </c:pt>
                <c:pt idx="4876">
                  <c:v>1301.0</c:v>
                </c:pt>
                <c:pt idx="4877">
                  <c:v>1301.0</c:v>
                </c:pt>
                <c:pt idx="4878">
                  <c:v>1301.0</c:v>
                </c:pt>
                <c:pt idx="4879">
                  <c:v>1301.0</c:v>
                </c:pt>
                <c:pt idx="4880">
                  <c:v>1301.0</c:v>
                </c:pt>
                <c:pt idx="4881">
                  <c:v>1301.0</c:v>
                </c:pt>
                <c:pt idx="4882">
                  <c:v>1301.0</c:v>
                </c:pt>
                <c:pt idx="4883">
                  <c:v>1301.0</c:v>
                </c:pt>
                <c:pt idx="4884">
                  <c:v>1301.0</c:v>
                </c:pt>
                <c:pt idx="4885">
                  <c:v>1301.0</c:v>
                </c:pt>
                <c:pt idx="4886">
                  <c:v>1301.0</c:v>
                </c:pt>
                <c:pt idx="4887">
                  <c:v>1301.0</c:v>
                </c:pt>
                <c:pt idx="4888">
                  <c:v>1301.0</c:v>
                </c:pt>
                <c:pt idx="4889">
                  <c:v>1301.0</c:v>
                </c:pt>
                <c:pt idx="4890">
                  <c:v>1301.0</c:v>
                </c:pt>
                <c:pt idx="4891">
                  <c:v>1301.0</c:v>
                </c:pt>
                <c:pt idx="4892">
                  <c:v>1301.0</c:v>
                </c:pt>
                <c:pt idx="4893">
                  <c:v>1301.0</c:v>
                </c:pt>
                <c:pt idx="4894">
                  <c:v>1301.0</c:v>
                </c:pt>
                <c:pt idx="4895">
                  <c:v>1302.0</c:v>
                </c:pt>
                <c:pt idx="4896">
                  <c:v>1303.0</c:v>
                </c:pt>
                <c:pt idx="4897">
                  <c:v>1303.0</c:v>
                </c:pt>
                <c:pt idx="4898">
                  <c:v>1304.0</c:v>
                </c:pt>
                <c:pt idx="4899">
                  <c:v>1304.0</c:v>
                </c:pt>
                <c:pt idx="4900">
                  <c:v>1304.0</c:v>
                </c:pt>
                <c:pt idx="4901">
                  <c:v>1304.0</c:v>
                </c:pt>
                <c:pt idx="4902">
                  <c:v>1304.0</c:v>
                </c:pt>
                <c:pt idx="4903">
                  <c:v>1304.0</c:v>
                </c:pt>
                <c:pt idx="4904">
                  <c:v>1304.0</c:v>
                </c:pt>
                <c:pt idx="4905">
                  <c:v>1304.0</c:v>
                </c:pt>
                <c:pt idx="4906">
                  <c:v>1304.0</c:v>
                </c:pt>
                <c:pt idx="4907">
                  <c:v>1304.0</c:v>
                </c:pt>
                <c:pt idx="4908">
                  <c:v>1304.0</c:v>
                </c:pt>
                <c:pt idx="4909">
                  <c:v>1304.0</c:v>
                </c:pt>
                <c:pt idx="4910">
                  <c:v>1304.0</c:v>
                </c:pt>
                <c:pt idx="4911">
                  <c:v>1304.0</c:v>
                </c:pt>
                <c:pt idx="4912">
                  <c:v>1304.0</c:v>
                </c:pt>
                <c:pt idx="4913">
                  <c:v>1304.0</c:v>
                </c:pt>
                <c:pt idx="4914">
                  <c:v>1305.0</c:v>
                </c:pt>
                <c:pt idx="4915">
                  <c:v>1305.0</c:v>
                </c:pt>
                <c:pt idx="4916">
                  <c:v>1305.0</c:v>
                </c:pt>
                <c:pt idx="4917">
                  <c:v>1305.0</c:v>
                </c:pt>
                <c:pt idx="4918">
                  <c:v>1305.0</c:v>
                </c:pt>
                <c:pt idx="4919">
                  <c:v>1305.0</c:v>
                </c:pt>
                <c:pt idx="4920">
                  <c:v>1305.0</c:v>
                </c:pt>
                <c:pt idx="4921">
                  <c:v>1305.0</c:v>
                </c:pt>
                <c:pt idx="4922">
                  <c:v>1306.0</c:v>
                </c:pt>
                <c:pt idx="4923">
                  <c:v>1306.0</c:v>
                </c:pt>
                <c:pt idx="4924">
                  <c:v>1306.0</c:v>
                </c:pt>
                <c:pt idx="4925">
                  <c:v>1307.0</c:v>
                </c:pt>
                <c:pt idx="4926">
                  <c:v>1308.0</c:v>
                </c:pt>
                <c:pt idx="4927">
                  <c:v>1309.0</c:v>
                </c:pt>
                <c:pt idx="4928">
                  <c:v>1309.0</c:v>
                </c:pt>
                <c:pt idx="4929">
                  <c:v>1309.0</c:v>
                </c:pt>
                <c:pt idx="4930">
                  <c:v>1309.0</c:v>
                </c:pt>
                <c:pt idx="4931">
                  <c:v>1310.0</c:v>
                </c:pt>
                <c:pt idx="4932">
                  <c:v>1310.0</c:v>
                </c:pt>
                <c:pt idx="4933">
                  <c:v>1310.0</c:v>
                </c:pt>
                <c:pt idx="4934">
                  <c:v>1311.0</c:v>
                </c:pt>
                <c:pt idx="4935">
                  <c:v>1311.0</c:v>
                </c:pt>
                <c:pt idx="4936">
                  <c:v>1311.0</c:v>
                </c:pt>
                <c:pt idx="4937">
                  <c:v>1312.0</c:v>
                </c:pt>
                <c:pt idx="4938">
                  <c:v>1312.0</c:v>
                </c:pt>
                <c:pt idx="4939">
                  <c:v>1312.0</c:v>
                </c:pt>
                <c:pt idx="4940">
                  <c:v>1312.0</c:v>
                </c:pt>
                <c:pt idx="4941">
                  <c:v>1313.0</c:v>
                </c:pt>
                <c:pt idx="4942">
                  <c:v>1314.0</c:v>
                </c:pt>
                <c:pt idx="4943">
                  <c:v>1315.0</c:v>
                </c:pt>
                <c:pt idx="4944">
                  <c:v>1315.0</c:v>
                </c:pt>
                <c:pt idx="4945">
                  <c:v>1316.0</c:v>
                </c:pt>
                <c:pt idx="4946">
                  <c:v>1316.0</c:v>
                </c:pt>
                <c:pt idx="4947">
                  <c:v>1317.0</c:v>
                </c:pt>
                <c:pt idx="4948">
                  <c:v>1317.0</c:v>
                </c:pt>
                <c:pt idx="4949">
                  <c:v>1317.0</c:v>
                </c:pt>
                <c:pt idx="4950">
                  <c:v>1317.0</c:v>
                </c:pt>
                <c:pt idx="4951">
                  <c:v>1317.0</c:v>
                </c:pt>
                <c:pt idx="4952">
                  <c:v>1317.0</c:v>
                </c:pt>
                <c:pt idx="4953">
                  <c:v>1317.0</c:v>
                </c:pt>
                <c:pt idx="4954">
                  <c:v>1317.0</c:v>
                </c:pt>
                <c:pt idx="4955">
                  <c:v>1317.0</c:v>
                </c:pt>
                <c:pt idx="4956">
                  <c:v>1317.0</c:v>
                </c:pt>
                <c:pt idx="4957">
                  <c:v>1317.0</c:v>
                </c:pt>
                <c:pt idx="4958">
                  <c:v>1317.0</c:v>
                </c:pt>
                <c:pt idx="4959">
                  <c:v>1317.0</c:v>
                </c:pt>
                <c:pt idx="4960">
                  <c:v>1317.0</c:v>
                </c:pt>
                <c:pt idx="4961">
                  <c:v>1317.0</c:v>
                </c:pt>
                <c:pt idx="4962">
                  <c:v>1317.0</c:v>
                </c:pt>
                <c:pt idx="4963">
                  <c:v>1318.0</c:v>
                </c:pt>
                <c:pt idx="4964">
                  <c:v>1318.0</c:v>
                </c:pt>
                <c:pt idx="4965">
                  <c:v>1318.0</c:v>
                </c:pt>
                <c:pt idx="4966">
                  <c:v>1318.0</c:v>
                </c:pt>
                <c:pt idx="4967">
                  <c:v>1318.0</c:v>
                </c:pt>
                <c:pt idx="4968">
                  <c:v>1318.0</c:v>
                </c:pt>
                <c:pt idx="4969">
                  <c:v>1318.0</c:v>
                </c:pt>
                <c:pt idx="4970">
                  <c:v>1319.0</c:v>
                </c:pt>
                <c:pt idx="4971">
                  <c:v>1319.0</c:v>
                </c:pt>
                <c:pt idx="4972">
                  <c:v>1319.0</c:v>
                </c:pt>
                <c:pt idx="4973">
                  <c:v>1319.0</c:v>
                </c:pt>
                <c:pt idx="4974">
                  <c:v>1319.0</c:v>
                </c:pt>
                <c:pt idx="4975">
                  <c:v>1319.0</c:v>
                </c:pt>
                <c:pt idx="4976">
                  <c:v>1319.0</c:v>
                </c:pt>
                <c:pt idx="4977">
                  <c:v>1320.0</c:v>
                </c:pt>
                <c:pt idx="4978">
                  <c:v>1320.0</c:v>
                </c:pt>
                <c:pt idx="4979">
                  <c:v>1320.0</c:v>
                </c:pt>
                <c:pt idx="4980">
                  <c:v>1321.0</c:v>
                </c:pt>
                <c:pt idx="4981">
                  <c:v>1321.0</c:v>
                </c:pt>
                <c:pt idx="4982">
                  <c:v>1321.0</c:v>
                </c:pt>
                <c:pt idx="4983">
                  <c:v>1321.0</c:v>
                </c:pt>
                <c:pt idx="4984">
                  <c:v>1321.0</c:v>
                </c:pt>
                <c:pt idx="4985">
                  <c:v>1321.0</c:v>
                </c:pt>
                <c:pt idx="4986">
                  <c:v>1321.0</c:v>
                </c:pt>
                <c:pt idx="4987">
                  <c:v>1321.0</c:v>
                </c:pt>
                <c:pt idx="4988">
                  <c:v>1321.0</c:v>
                </c:pt>
                <c:pt idx="4989">
                  <c:v>1321.0</c:v>
                </c:pt>
                <c:pt idx="4990">
                  <c:v>1321.0</c:v>
                </c:pt>
                <c:pt idx="4991">
                  <c:v>1322.0</c:v>
                </c:pt>
                <c:pt idx="4992">
                  <c:v>1322.0</c:v>
                </c:pt>
                <c:pt idx="4993">
                  <c:v>1322.0</c:v>
                </c:pt>
                <c:pt idx="4994">
                  <c:v>1322.0</c:v>
                </c:pt>
                <c:pt idx="4995">
                  <c:v>1322.0</c:v>
                </c:pt>
                <c:pt idx="4996">
                  <c:v>1322.0</c:v>
                </c:pt>
                <c:pt idx="4997">
                  <c:v>1322.0</c:v>
                </c:pt>
                <c:pt idx="4998">
                  <c:v>1322.0</c:v>
                </c:pt>
                <c:pt idx="4999">
                  <c:v>1322.0</c:v>
                </c:pt>
                <c:pt idx="5000">
                  <c:v>1322.0</c:v>
                </c:pt>
                <c:pt idx="5001">
                  <c:v>1322.0</c:v>
                </c:pt>
                <c:pt idx="5002">
                  <c:v>1322.0</c:v>
                </c:pt>
                <c:pt idx="5003">
                  <c:v>1322.0</c:v>
                </c:pt>
                <c:pt idx="5004">
                  <c:v>1322.0</c:v>
                </c:pt>
                <c:pt idx="5005">
                  <c:v>1322.0</c:v>
                </c:pt>
                <c:pt idx="5006">
                  <c:v>1322.0</c:v>
                </c:pt>
                <c:pt idx="5007">
                  <c:v>1322.0</c:v>
                </c:pt>
                <c:pt idx="5008">
                  <c:v>1322.0</c:v>
                </c:pt>
                <c:pt idx="5009">
                  <c:v>1322.0</c:v>
                </c:pt>
                <c:pt idx="5010">
                  <c:v>1322.0</c:v>
                </c:pt>
                <c:pt idx="5011">
                  <c:v>1322.0</c:v>
                </c:pt>
                <c:pt idx="5012">
                  <c:v>1322.0</c:v>
                </c:pt>
                <c:pt idx="5013">
                  <c:v>1322.0</c:v>
                </c:pt>
                <c:pt idx="5014">
                  <c:v>1322.0</c:v>
                </c:pt>
                <c:pt idx="5015">
                  <c:v>1322.0</c:v>
                </c:pt>
                <c:pt idx="5016">
                  <c:v>1322.0</c:v>
                </c:pt>
                <c:pt idx="5017">
                  <c:v>1322.0</c:v>
                </c:pt>
                <c:pt idx="5018">
                  <c:v>1322.0</c:v>
                </c:pt>
                <c:pt idx="5019">
                  <c:v>1322.0</c:v>
                </c:pt>
                <c:pt idx="5020">
                  <c:v>1322.0</c:v>
                </c:pt>
                <c:pt idx="5021">
                  <c:v>1322.0</c:v>
                </c:pt>
                <c:pt idx="5022">
                  <c:v>1323.0</c:v>
                </c:pt>
                <c:pt idx="5023">
                  <c:v>1323.0</c:v>
                </c:pt>
                <c:pt idx="5024">
                  <c:v>1323.0</c:v>
                </c:pt>
                <c:pt idx="5025">
                  <c:v>1324.0</c:v>
                </c:pt>
                <c:pt idx="5026">
                  <c:v>1324.0</c:v>
                </c:pt>
                <c:pt idx="5027">
                  <c:v>1324.0</c:v>
                </c:pt>
                <c:pt idx="5028">
                  <c:v>1324.0</c:v>
                </c:pt>
                <c:pt idx="5029">
                  <c:v>1324.0</c:v>
                </c:pt>
                <c:pt idx="5030">
                  <c:v>1324.0</c:v>
                </c:pt>
                <c:pt idx="5031">
                  <c:v>1325.0</c:v>
                </c:pt>
                <c:pt idx="5032">
                  <c:v>1326.0</c:v>
                </c:pt>
                <c:pt idx="5033">
                  <c:v>1327.0</c:v>
                </c:pt>
                <c:pt idx="5034">
                  <c:v>1328.0</c:v>
                </c:pt>
                <c:pt idx="5035">
                  <c:v>1329.0</c:v>
                </c:pt>
                <c:pt idx="5036">
                  <c:v>1330.0</c:v>
                </c:pt>
                <c:pt idx="5037">
                  <c:v>1330.0</c:v>
                </c:pt>
                <c:pt idx="5038">
                  <c:v>1331.0</c:v>
                </c:pt>
                <c:pt idx="5039">
                  <c:v>1331.0</c:v>
                </c:pt>
                <c:pt idx="5040">
                  <c:v>1332.0</c:v>
                </c:pt>
                <c:pt idx="5041">
                  <c:v>1333.0</c:v>
                </c:pt>
                <c:pt idx="5042">
                  <c:v>1334.0</c:v>
                </c:pt>
                <c:pt idx="5043">
                  <c:v>1335.0</c:v>
                </c:pt>
                <c:pt idx="5044">
                  <c:v>1335.0</c:v>
                </c:pt>
                <c:pt idx="5045">
                  <c:v>1336.0</c:v>
                </c:pt>
                <c:pt idx="5046">
                  <c:v>1336.0</c:v>
                </c:pt>
                <c:pt idx="5047">
                  <c:v>1336.0</c:v>
                </c:pt>
                <c:pt idx="5048">
                  <c:v>1336.0</c:v>
                </c:pt>
                <c:pt idx="5049">
                  <c:v>1337.0</c:v>
                </c:pt>
                <c:pt idx="5050">
                  <c:v>1338.0</c:v>
                </c:pt>
                <c:pt idx="5051">
                  <c:v>1338.0</c:v>
                </c:pt>
                <c:pt idx="5052">
                  <c:v>1338.0</c:v>
                </c:pt>
                <c:pt idx="5053">
                  <c:v>1339.0</c:v>
                </c:pt>
                <c:pt idx="5054">
                  <c:v>1339.0</c:v>
                </c:pt>
                <c:pt idx="5055">
                  <c:v>1340.0</c:v>
                </c:pt>
                <c:pt idx="5056">
                  <c:v>1341.0</c:v>
                </c:pt>
                <c:pt idx="5057">
                  <c:v>1342.0</c:v>
                </c:pt>
                <c:pt idx="5058">
                  <c:v>1342.0</c:v>
                </c:pt>
                <c:pt idx="5059">
                  <c:v>1343.0</c:v>
                </c:pt>
                <c:pt idx="5060">
                  <c:v>1344.0</c:v>
                </c:pt>
                <c:pt idx="5061">
                  <c:v>1345.0</c:v>
                </c:pt>
                <c:pt idx="5062">
                  <c:v>1345.0</c:v>
                </c:pt>
                <c:pt idx="5063">
                  <c:v>1346.0</c:v>
                </c:pt>
                <c:pt idx="5064">
                  <c:v>1347.0</c:v>
                </c:pt>
                <c:pt idx="5065">
                  <c:v>1348.0</c:v>
                </c:pt>
                <c:pt idx="5066">
                  <c:v>1349.0</c:v>
                </c:pt>
                <c:pt idx="5067">
                  <c:v>1350.0</c:v>
                </c:pt>
                <c:pt idx="5068">
                  <c:v>1351.0</c:v>
                </c:pt>
                <c:pt idx="5069">
                  <c:v>1351.0</c:v>
                </c:pt>
                <c:pt idx="5070">
                  <c:v>1351.0</c:v>
                </c:pt>
                <c:pt idx="5071">
                  <c:v>1351.0</c:v>
                </c:pt>
                <c:pt idx="5072">
                  <c:v>1352.0</c:v>
                </c:pt>
                <c:pt idx="5073">
                  <c:v>1352.0</c:v>
                </c:pt>
                <c:pt idx="5074">
                  <c:v>1352.0</c:v>
                </c:pt>
                <c:pt idx="5075">
                  <c:v>1352.0</c:v>
                </c:pt>
                <c:pt idx="5076">
                  <c:v>1353.0</c:v>
                </c:pt>
                <c:pt idx="5077">
                  <c:v>1353.0</c:v>
                </c:pt>
                <c:pt idx="5078">
                  <c:v>1353.0</c:v>
                </c:pt>
                <c:pt idx="5079">
                  <c:v>1354.0</c:v>
                </c:pt>
                <c:pt idx="5080">
                  <c:v>1355.0</c:v>
                </c:pt>
                <c:pt idx="5081">
                  <c:v>1356.0</c:v>
                </c:pt>
                <c:pt idx="5082">
                  <c:v>1356.0</c:v>
                </c:pt>
                <c:pt idx="5083">
                  <c:v>1356.0</c:v>
                </c:pt>
                <c:pt idx="5084">
                  <c:v>1356.0</c:v>
                </c:pt>
                <c:pt idx="5085">
                  <c:v>1356.0</c:v>
                </c:pt>
                <c:pt idx="5086">
                  <c:v>1356.0</c:v>
                </c:pt>
                <c:pt idx="5087">
                  <c:v>1356.0</c:v>
                </c:pt>
                <c:pt idx="5088">
                  <c:v>1356.0</c:v>
                </c:pt>
                <c:pt idx="5089">
                  <c:v>1356.0</c:v>
                </c:pt>
                <c:pt idx="5090">
                  <c:v>1356.0</c:v>
                </c:pt>
                <c:pt idx="5091">
                  <c:v>1356.0</c:v>
                </c:pt>
                <c:pt idx="5092">
                  <c:v>1356.0</c:v>
                </c:pt>
                <c:pt idx="5093">
                  <c:v>1356.0</c:v>
                </c:pt>
                <c:pt idx="5094">
                  <c:v>1356.0</c:v>
                </c:pt>
                <c:pt idx="5095">
                  <c:v>1356.0</c:v>
                </c:pt>
                <c:pt idx="5096">
                  <c:v>1356.0</c:v>
                </c:pt>
                <c:pt idx="5097">
                  <c:v>1356.0</c:v>
                </c:pt>
                <c:pt idx="5098">
                  <c:v>1356.0</c:v>
                </c:pt>
                <c:pt idx="5099">
                  <c:v>1356.0</c:v>
                </c:pt>
                <c:pt idx="5100">
                  <c:v>1356.0</c:v>
                </c:pt>
                <c:pt idx="5101">
                  <c:v>1356.0</c:v>
                </c:pt>
                <c:pt idx="5102">
                  <c:v>1357.0</c:v>
                </c:pt>
                <c:pt idx="5103">
                  <c:v>1357.0</c:v>
                </c:pt>
                <c:pt idx="5104">
                  <c:v>1357.0</c:v>
                </c:pt>
                <c:pt idx="5105">
                  <c:v>1357.0</c:v>
                </c:pt>
                <c:pt idx="5106">
                  <c:v>1357.0</c:v>
                </c:pt>
                <c:pt idx="5107">
                  <c:v>1357.0</c:v>
                </c:pt>
                <c:pt idx="5108">
                  <c:v>1357.0</c:v>
                </c:pt>
                <c:pt idx="5109">
                  <c:v>1357.0</c:v>
                </c:pt>
                <c:pt idx="5110">
                  <c:v>1357.0</c:v>
                </c:pt>
                <c:pt idx="5111">
                  <c:v>1357.0</c:v>
                </c:pt>
                <c:pt idx="5112">
                  <c:v>1357.0</c:v>
                </c:pt>
                <c:pt idx="5113">
                  <c:v>1357.0</c:v>
                </c:pt>
                <c:pt idx="5114">
                  <c:v>1357.0</c:v>
                </c:pt>
                <c:pt idx="5115">
                  <c:v>1357.0</c:v>
                </c:pt>
                <c:pt idx="5116">
                  <c:v>1357.0</c:v>
                </c:pt>
                <c:pt idx="5117">
                  <c:v>1357.0</c:v>
                </c:pt>
                <c:pt idx="5118">
                  <c:v>1358.0</c:v>
                </c:pt>
                <c:pt idx="5119">
                  <c:v>1359.0</c:v>
                </c:pt>
                <c:pt idx="5120">
                  <c:v>1359.0</c:v>
                </c:pt>
                <c:pt idx="5121">
                  <c:v>1359.0</c:v>
                </c:pt>
                <c:pt idx="5122">
                  <c:v>1360.0</c:v>
                </c:pt>
                <c:pt idx="5123">
                  <c:v>1361.0</c:v>
                </c:pt>
                <c:pt idx="5124">
                  <c:v>1362.0</c:v>
                </c:pt>
                <c:pt idx="5125">
                  <c:v>1362.0</c:v>
                </c:pt>
                <c:pt idx="5126">
                  <c:v>1362.0</c:v>
                </c:pt>
                <c:pt idx="5127">
                  <c:v>1362.0</c:v>
                </c:pt>
                <c:pt idx="5128">
                  <c:v>1363.0</c:v>
                </c:pt>
                <c:pt idx="5129">
                  <c:v>1364.0</c:v>
                </c:pt>
                <c:pt idx="5130">
                  <c:v>1364.0</c:v>
                </c:pt>
                <c:pt idx="5131">
                  <c:v>1365.0</c:v>
                </c:pt>
                <c:pt idx="5132">
                  <c:v>1365.0</c:v>
                </c:pt>
                <c:pt idx="5133">
                  <c:v>1366.0</c:v>
                </c:pt>
                <c:pt idx="5134">
                  <c:v>1367.0</c:v>
                </c:pt>
                <c:pt idx="5135">
                  <c:v>1367.0</c:v>
                </c:pt>
                <c:pt idx="5136">
                  <c:v>1367.0</c:v>
                </c:pt>
                <c:pt idx="5137">
                  <c:v>1367.0</c:v>
                </c:pt>
                <c:pt idx="5138">
                  <c:v>1367.0</c:v>
                </c:pt>
                <c:pt idx="5139">
                  <c:v>1367.0</c:v>
                </c:pt>
                <c:pt idx="5140">
                  <c:v>1367.0</c:v>
                </c:pt>
                <c:pt idx="5141">
                  <c:v>1367.0</c:v>
                </c:pt>
                <c:pt idx="5142">
                  <c:v>1368.0</c:v>
                </c:pt>
                <c:pt idx="5143">
                  <c:v>1368.0</c:v>
                </c:pt>
                <c:pt idx="5144">
                  <c:v>1368.0</c:v>
                </c:pt>
                <c:pt idx="5145">
                  <c:v>1368.0</c:v>
                </c:pt>
                <c:pt idx="5146">
                  <c:v>1368.0</c:v>
                </c:pt>
                <c:pt idx="5147">
                  <c:v>1368.0</c:v>
                </c:pt>
                <c:pt idx="5148">
                  <c:v>1368.0</c:v>
                </c:pt>
                <c:pt idx="5149">
                  <c:v>1368.0</c:v>
                </c:pt>
                <c:pt idx="5150">
                  <c:v>1368.0</c:v>
                </c:pt>
                <c:pt idx="5151">
                  <c:v>1368.0</c:v>
                </c:pt>
                <c:pt idx="5152">
                  <c:v>1368.0</c:v>
                </c:pt>
                <c:pt idx="5153">
                  <c:v>1368.0</c:v>
                </c:pt>
                <c:pt idx="5154">
                  <c:v>1368.0</c:v>
                </c:pt>
                <c:pt idx="5155">
                  <c:v>1368.0</c:v>
                </c:pt>
                <c:pt idx="5156">
                  <c:v>1368.0</c:v>
                </c:pt>
                <c:pt idx="5157">
                  <c:v>1369.0</c:v>
                </c:pt>
                <c:pt idx="5158">
                  <c:v>1369.0</c:v>
                </c:pt>
                <c:pt idx="5159">
                  <c:v>1369.0</c:v>
                </c:pt>
                <c:pt idx="5160">
                  <c:v>1369.0</c:v>
                </c:pt>
                <c:pt idx="5161">
                  <c:v>1369.0</c:v>
                </c:pt>
                <c:pt idx="5162">
                  <c:v>1369.0</c:v>
                </c:pt>
                <c:pt idx="5163">
                  <c:v>1369.0</c:v>
                </c:pt>
                <c:pt idx="5164">
                  <c:v>1369.0</c:v>
                </c:pt>
                <c:pt idx="5165">
                  <c:v>1369.0</c:v>
                </c:pt>
                <c:pt idx="5166">
                  <c:v>1369.0</c:v>
                </c:pt>
                <c:pt idx="5167">
                  <c:v>1369.0</c:v>
                </c:pt>
                <c:pt idx="5168">
                  <c:v>1369.0</c:v>
                </c:pt>
                <c:pt idx="5169">
                  <c:v>1370.0</c:v>
                </c:pt>
                <c:pt idx="5170">
                  <c:v>1370.0</c:v>
                </c:pt>
                <c:pt idx="5171">
                  <c:v>1370.0</c:v>
                </c:pt>
                <c:pt idx="5172">
                  <c:v>1370.0</c:v>
                </c:pt>
                <c:pt idx="5173">
                  <c:v>1370.0</c:v>
                </c:pt>
                <c:pt idx="5174">
                  <c:v>1371.0</c:v>
                </c:pt>
                <c:pt idx="5175">
                  <c:v>1372.0</c:v>
                </c:pt>
                <c:pt idx="5176">
                  <c:v>1372.0</c:v>
                </c:pt>
                <c:pt idx="5177">
                  <c:v>1373.0</c:v>
                </c:pt>
                <c:pt idx="5178">
                  <c:v>1373.0</c:v>
                </c:pt>
                <c:pt idx="5179">
                  <c:v>1373.0</c:v>
                </c:pt>
                <c:pt idx="5180">
                  <c:v>1374.0</c:v>
                </c:pt>
                <c:pt idx="5181">
                  <c:v>1375.0</c:v>
                </c:pt>
                <c:pt idx="5182">
                  <c:v>1375.0</c:v>
                </c:pt>
                <c:pt idx="5183">
                  <c:v>1376.0</c:v>
                </c:pt>
                <c:pt idx="5184">
                  <c:v>1377.0</c:v>
                </c:pt>
                <c:pt idx="5185">
                  <c:v>1378.0</c:v>
                </c:pt>
                <c:pt idx="5186">
                  <c:v>1378.0</c:v>
                </c:pt>
                <c:pt idx="5187">
                  <c:v>1379.0</c:v>
                </c:pt>
                <c:pt idx="5188">
                  <c:v>1379.0</c:v>
                </c:pt>
                <c:pt idx="5189">
                  <c:v>1380.0</c:v>
                </c:pt>
                <c:pt idx="5190">
                  <c:v>1381.0</c:v>
                </c:pt>
                <c:pt idx="5191">
                  <c:v>1381.0</c:v>
                </c:pt>
                <c:pt idx="5192">
                  <c:v>1381.0</c:v>
                </c:pt>
                <c:pt idx="5193">
                  <c:v>1381.0</c:v>
                </c:pt>
                <c:pt idx="5194">
                  <c:v>1382.0</c:v>
                </c:pt>
                <c:pt idx="5195">
                  <c:v>1382.0</c:v>
                </c:pt>
                <c:pt idx="5196">
                  <c:v>1382.0</c:v>
                </c:pt>
                <c:pt idx="5197">
                  <c:v>1382.0</c:v>
                </c:pt>
                <c:pt idx="5198">
                  <c:v>1383.0</c:v>
                </c:pt>
                <c:pt idx="5199">
                  <c:v>1383.0</c:v>
                </c:pt>
                <c:pt idx="5200">
                  <c:v>1384.0</c:v>
                </c:pt>
                <c:pt idx="5201">
                  <c:v>1385.0</c:v>
                </c:pt>
                <c:pt idx="5202">
                  <c:v>1386.0</c:v>
                </c:pt>
                <c:pt idx="5203">
                  <c:v>1387.0</c:v>
                </c:pt>
                <c:pt idx="5204">
                  <c:v>1388.0</c:v>
                </c:pt>
                <c:pt idx="5205">
                  <c:v>1388.0</c:v>
                </c:pt>
                <c:pt idx="5206">
                  <c:v>1388.0</c:v>
                </c:pt>
                <c:pt idx="5207">
                  <c:v>1388.0</c:v>
                </c:pt>
                <c:pt idx="5208">
                  <c:v>1389.0</c:v>
                </c:pt>
                <c:pt idx="5209">
                  <c:v>1389.0</c:v>
                </c:pt>
                <c:pt idx="5210">
                  <c:v>1390.0</c:v>
                </c:pt>
                <c:pt idx="5211">
                  <c:v>1390.0</c:v>
                </c:pt>
                <c:pt idx="5212">
                  <c:v>1391.0</c:v>
                </c:pt>
                <c:pt idx="5213">
                  <c:v>1392.0</c:v>
                </c:pt>
                <c:pt idx="5214">
                  <c:v>1392.0</c:v>
                </c:pt>
                <c:pt idx="5215">
                  <c:v>1392.0</c:v>
                </c:pt>
                <c:pt idx="5216">
                  <c:v>1392.0</c:v>
                </c:pt>
                <c:pt idx="5217">
                  <c:v>1392.0</c:v>
                </c:pt>
                <c:pt idx="5218">
                  <c:v>1392.0</c:v>
                </c:pt>
                <c:pt idx="5219">
                  <c:v>1392.0</c:v>
                </c:pt>
                <c:pt idx="5220">
                  <c:v>1392.0</c:v>
                </c:pt>
                <c:pt idx="5221">
                  <c:v>1392.0</c:v>
                </c:pt>
                <c:pt idx="5222">
                  <c:v>1392.0</c:v>
                </c:pt>
                <c:pt idx="5223">
                  <c:v>1392.0</c:v>
                </c:pt>
                <c:pt idx="5224">
                  <c:v>1392.0</c:v>
                </c:pt>
                <c:pt idx="5225">
                  <c:v>1392.0</c:v>
                </c:pt>
                <c:pt idx="5226">
                  <c:v>1392.0</c:v>
                </c:pt>
                <c:pt idx="5227">
                  <c:v>1392.0</c:v>
                </c:pt>
                <c:pt idx="5228">
                  <c:v>1392.0</c:v>
                </c:pt>
                <c:pt idx="5229">
                  <c:v>1392.0</c:v>
                </c:pt>
                <c:pt idx="5230">
                  <c:v>1392.0</c:v>
                </c:pt>
                <c:pt idx="5231">
                  <c:v>1392.0</c:v>
                </c:pt>
                <c:pt idx="5232">
                  <c:v>1392.0</c:v>
                </c:pt>
                <c:pt idx="5233">
                  <c:v>1392.0</c:v>
                </c:pt>
                <c:pt idx="5234">
                  <c:v>1392.0</c:v>
                </c:pt>
                <c:pt idx="5235">
                  <c:v>1392.0</c:v>
                </c:pt>
                <c:pt idx="5236">
                  <c:v>1392.0</c:v>
                </c:pt>
                <c:pt idx="5237">
                  <c:v>1392.0</c:v>
                </c:pt>
                <c:pt idx="5238">
                  <c:v>1392.0</c:v>
                </c:pt>
                <c:pt idx="5239">
                  <c:v>1392.0</c:v>
                </c:pt>
                <c:pt idx="5240">
                  <c:v>1392.0</c:v>
                </c:pt>
                <c:pt idx="5241">
                  <c:v>1392.0</c:v>
                </c:pt>
                <c:pt idx="5242">
                  <c:v>1392.0</c:v>
                </c:pt>
                <c:pt idx="5243">
                  <c:v>1392.0</c:v>
                </c:pt>
                <c:pt idx="5244">
                  <c:v>1392.0</c:v>
                </c:pt>
                <c:pt idx="5245">
                  <c:v>1392.0</c:v>
                </c:pt>
                <c:pt idx="5246">
                  <c:v>1393.0</c:v>
                </c:pt>
                <c:pt idx="5247">
                  <c:v>1393.0</c:v>
                </c:pt>
                <c:pt idx="5248">
                  <c:v>1393.0</c:v>
                </c:pt>
                <c:pt idx="5249">
                  <c:v>1393.0</c:v>
                </c:pt>
                <c:pt idx="5250">
                  <c:v>1393.0</c:v>
                </c:pt>
                <c:pt idx="5251">
                  <c:v>1393.0</c:v>
                </c:pt>
                <c:pt idx="5252">
                  <c:v>1393.0</c:v>
                </c:pt>
                <c:pt idx="5253">
                  <c:v>1393.0</c:v>
                </c:pt>
                <c:pt idx="5254">
                  <c:v>1393.0</c:v>
                </c:pt>
                <c:pt idx="5255">
                  <c:v>1393.0</c:v>
                </c:pt>
                <c:pt idx="5256">
                  <c:v>1393.0</c:v>
                </c:pt>
                <c:pt idx="5257">
                  <c:v>1393.0</c:v>
                </c:pt>
                <c:pt idx="5258">
                  <c:v>1393.0</c:v>
                </c:pt>
                <c:pt idx="5259">
                  <c:v>1393.0</c:v>
                </c:pt>
                <c:pt idx="5260">
                  <c:v>1393.0</c:v>
                </c:pt>
                <c:pt idx="5261">
                  <c:v>1394.0</c:v>
                </c:pt>
                <c:pt idx="5262">
                  <c:v>1394.0</c:v>
                </c:pt>
                <c:pt idx="5263">
                  <c:v>1394.0</c:v>
                </c:pt>
                <c:pt idx="5264">
                  <c:v>1394.0</c:v>
                </c:pt>
                <c:pt idx="5265">
                  <c:v>1394.0</c:v>
                </c:pt>
                <c:pt idx="5266">
                  <c:v>1394.0</c:v>
                </c:pt>
                <c:pt idx="5267">
                  <c:v>1394.0</c:v>
                </c:pt>
                <c:pt idx="5268">
                  <c:v>1395.0</c:v>
                </c:pt>
                <c:pt idx="5269">
                  <c:v>1395.0</c:v>
                </c:pt>
                <c:pt idx="5270">
                  <c:v>1395.0</c:v>
                </c:pt>
                <c:pt idx="5271">
                  <c:v>1395.0</c:v>
                </c:pt>
                <c:pt idx="5272">
                  <c:v>1395.0</c:v>
                </c:pt>
                <c:pt idx="5273">
                  <c:v>1395.0</c:v>
                </c:pt>
                <c:pt idx="5274">
                  <c:v>1395.0</c:v>
                </c:pt>
                <c:pt idx="5275">
                  <c:v>1395.0</c:v>
                </c:pt>
                <c:pt idx="5276">
                  <c:v>1395.0</c:v>
                </c:pt>
                <c:pt idx="5277">
                  <c:v>1395.0</c:v>
                </c:pt>
                <c:pt idx="5278">
                  <c:v>1395.0</c:v>
                </c:pt>
                <c:pt idx="5279">
                  <c:v>1395.0</c:v>
                </c:pt>
                <c:pt idx="5280">
                  <c:v>1395.0</c:v>
                </c:pt>
                <c:pt idx="5281">
                  <c:v>1395.0</c:v>
                </c:pt>
                <c:pt idx="5282">
                  <c:v>1395.0</c:v>
                </c:pt>
                <c:pt idx="5283">
                  <c:v>1395.0</c:v>
                </c:pt>
                <c:pt idx="5284">
                  <c:v>1395.0</c:v>
                </c:pt>
                <c:pt idx="5285">
                  <c:v>1395.0</c:v>
                </c:pt>
                <c:pt idx="5286">
                  <c:v>1395.0</c:v>
                </c:pt>
                <c:pt idx="5287">
                  <c:v>1395.0</c:v>
                </c:pt>
                <c:pt idx="5288">
                  <c:v>1395.0</c:v>
                </c:pt>
                <c:pt idx="5289">
                  <c:v>1395.0</c:v>
                </c:pt>
                <c:pt idx="5290">
                  <c:v>1396.0</c:v>
                </c:pt>
                <c:pt idx="5291">
                  <c:v>1396.0</c:v>
                </c:pt>
                <c:pt idx="5292">
                  <c:v>1396.0</c:v>
                </c:pt>
                <c:pt idx="5293">
                  <c:v>1396.0</c:v>
                </c:pt>
                <c:pt idx="5294">
                  <c:v>1397.0</c:v>
                </c:pt>
                <c:pt idx="5295">
                  <c:v>1397.0</c:v>
                </c:pt>
                <c:pt idx="5296">
                  <c:v>1398.0</c:v>
                </c:pt>
                <c:pt idx="5297">
                  <c:v>1398.0</c:v>
                </c:pt>
                <c:pt idx="5298">
                  <c:v>1399.0</c:v>
                </c:pt>
                <c:pt idx="5299">
                  <c:v>1400.0</c:v>
                </c:pt>
                <c:pt idx="5300">
                  <c:v>1400.0</c:v>
                </c:pt>
                <c:pt idx="5301">
                  <c:v>1400.0</c:v>
                </c:pt>
                <c:pt idx="5302">
                  <c:v>1400.0</c:v>
                </c:pt>
                <c:pt idx="5303">
                  <c:v>1401.0</c:v>
                </c:pt>
                <c:pt idx="5304">
                  <c:v>1402.0</c:v>
                </c:pt>
                <c:pt idx="5305">
                  <c:v>1402.0</c:v>
                </c:pt>
                <c:pt idx="5306">
                  <c:v>1403.0</c:v>
                </c:pt>
                <c:pt idx="5307">
                  <c:v>1404.0</c:v>
                </c:pt>
                <c:pt idx="5308">
                  <c:v>1405.0</c:v>
                </c:pt>
                <c:pt idx="5309">
                  <c:v>1405.0</c:v>
                </c:pt>
                <c:pt idx="5310">
                  <c:v>1405.0</c:v>
                </c:pt>
                <c:pt idx="5311">
                  <c:v>1406.0</c:v>
                </c:pt>
                <c:pt idx="5312">
                  <c:v>1406.0</c:v>
                </c:pt>
                <c:pt idx="5313">
                  <c:v>1406.0</c:v>
                </c:pt>
                <c:pt idx="5314">
                  <c:v>1406.0</c:v>
                </c:pt>
                <c:pt idx="5315">
                  <c:v>1406.0</c:v>
                </c:pt>
                <c:pt idx="5316">
                  <c:v>1406.0</c:v>
                </c:pt>
                <c:pt idx="5317">
                  <c:v>1406.0</c:v>
                </c:pt>
                <c:pt idx="5318">
                  <c:v>1406.0</c:v>
                </c:pt>
                <c:pt idx="5319">
                  <c:v>1406.0</c:v>
                </c:pt>
                <c:pt idx="5320">
                  <c:v>1406.0</c:v>
                </c:pt>
                <c:pt idx="5321">
                  <c:v>1406.0</c:v>
                </c:pt>
                <c:pt idx="5322">
                  <c:v>1406.0</c:v>
                </c:pt>
                <c:pt idx="5323">
                  <c:v>1406.0</c:v>
                </c:pt>
                <c:pt idx="5324">
                  <c:v>1406.0</c:v>
                </c:pt>
                <c:pt idx="5325">
                  <c:v>1406.0</c:v>
                </c:pt>
                <c:pt idx="5326">
                  <c:v>1406.0</c:v>
                </c:pt>
                <c:pt idx="5327">
                  <c:v>1406.0</c:v>
                </c:pt>
                <c:pt idx="5328">
                  <c:v>1406.0</c:v>
                </c:pt>
                <c:pt idx="5329">
                  <c:v>1406.0</c:v>
                </c:pt>
                <c:pt idx="5330">
                  <c:v>1406.0</c:v>
                </c:pt>
                <c:pt idx="5331">
                  <c:v>1406.0</c:v>
                </c:pt>
                <c:pt idx="5332">
                  <c:v>1406.0</c:v>
                </c:pt>
                <c:pt idx="5333">
                  <c:v>1406.0</c:v>
                </c:pt>
                <c:pt idx="5334">
                  <c:v>1407.0</c:v>
                </c:pt>
                <c:pt idx="5335">
                  <c:v>1408.0</c:v>
                </c:pt>
                <c:pt idx="5336">
                  <c:v>1408.0</c:v>
                </c:pt>
                <c:pt idx="5337">
                  <c:v>1408.0</c:v>
                </c:pt>
                <c:pt idx="5338">
                  <c:v>1408.0</c:v>
                </c:pt>
                <c:pt idx="5339">
                  <c:v>1408.0</c:v>
                </c:pt>
                <c:pt idx="5340">
                  <c:v>1408.0</c:v>
                </c:pt>
                <c:pt idx="5341">
                  <c:v>1408.0</c:v>
                </c:pt>
                <c:pt idx="5342">
                  <c:v>1408.0</c:v>
                </c:pt>
                <c:pt idx="5343">
                  <c:v>1408.0</c:v>
                </c:pt>
                <c:pt idx="5344">
                  <c:v>1408.0</c:v>
                </c:pt>
                <c:pt idx="5345">
                  <c:v>1408.0</c:v>
                </c:pt>
                <c:pt idx="5346">
                  <c:v>1408.0</c:v>
                </c:pt>
                <c:pt idx="5347">
                  <c:v>1408.0</c:v>
                </c:pt>
                <c:pt idx="5348">
                  <c:v>1408.0</c:v>
                </c:pt>
                <c:pt idx="5349">
                  <c:v>1408.0</c:v>
                </c:pt>
                <c:pt idx="5350">
                  <c:v>1408.0</c:v>
                </c:pt>
                <c:pt idx="5351">
                  <c:v>1408.0</c:v>
                </c:pt>
                <c:pt idx="5352">
                  <c:v>1408.0</c:v>
                </c:pt>
                <c:pt idx="5353">
                  <c:v>1408.0</c:v>
                </c:pt>
                <c:pt idx="5354">
                  <c:v>1409.0</c:v>
                </c:pt>
                <c:pt idx="5355">
                  <c:v>1409.0</c:v>
                </c:pt>
                <c:pt idx="5356">
                  <c:v>1409.0</c:v>
                </c:pt>
                <c:pt idx="5357">
                  <c:v>1409.0</c:v>
                </c:pt>
                <c:pt idx="5358">
                  <c:v>1409.0</c:v>
                </c:pt>
                <c:pt idx="5359">
                  <c:v>1409.0</c:v>
                </c:pt>
                <c:pt idx="5360">
                  <c:v>1409.0</c:v>
                </c:pt>
                <c:pt idx="5361">
                  <c:v>1409.0</c:v>
                </c:pt>
                <c:pt idx="5362">
                  <c:v>1409.0</c:v>
                </c:pt>
                <c:pt idx="5363">
                  <c:v>1409.0</c:v>
                </c:pt>
                <c:pt idx="5364">
                  <c:v>1410.0</c:v>
                </c:pt>
                <c:pt idx="5365">
                  <c:v>1410.0</c:v>
                </c:pt>
                <c:pt idx="5366">
                  <c:v>1411.0</c:v>
                </c:pt>
                <c:pt idx="5367">
                  <c:v>1412.0</c:v>
                </c:pt>
                <c:pt idx="5368">
                  <c:v>1412.0</c:v>
                </c:pt>
                <c:pt idx="5369">
                  <c:v>1413.0</c:v>
                </c:pt>
                <c:pt idx="5370">
                  <c:v>1413.0</c:v>
                </c:pt>
                <c:pt idx="5371">
                  <c:v>1413.0</c:v>
                </c:pt>
                <c:pt idx="5372">
                  <c:v>1413.0</c:v>
                </c:pt>
                <c:pt idx="5373">
                  <c:v>1413.0</c:v>
                </c:pt>
                <c:pt idx="5374">
                  <c:v>1413.0</c:v>
                </c:pt>
                <c:pt idx="5375">
                  <c:v>1413.0</c:v>
                </c:pt>
                <c:pt idx="5376">
                  <c:v>1413.0</c:v>
                </c:pt>
                <c:pt idx="5377">
                  <c:v>1413.0</c:v>
                </c:pt>
                <c:pt idx="5378">
                  <c:v>1413.0</c:v>
                </c:pt>
                <c:pt idx="5379">
                  <c:v>1413.0</c:v>
                </c:pt>
                <c:pt idx="5380">
                  <c:v>1413.0</c:v>
                </c:pt>
                <c:pt idx="5381">
                  <c:v>1413.0</c:v>
                </c:pt>
                <c:pt idx="5382">
                  <c:v>1414.0</c:v>
                </c:pt>
                <c:pt idx="5383">
                  <c:v>1414.0</c:v>
                </c:pt>
                <c:pt idx="5384">
                  <c:v>1414.0</c:v>
                </c:pt>
                <c:pt idx="5385">
                  <c:v>1415.0</c:v>
                </c:pt>
                <c:pt idx="5386">
                  <c:v>1415.0</c:v>
                </c:pt>
                <c:pt idx="5387">
                  <c:v>1415.0</c:v>
                </c:pt>
                <c:pt idx="5388">
                  <c:v>1415.0</c:v>
                </c:pt>
                <c:pt idx="5389">
                  <c:v>1415.0</c:v>
                </c:pt>
                <c:pt idx="5390">
                  <c:v>1416.0</c:v>
                </c:pt>
                <c:pt idx="5391">
                  <c:v>1417.0</c:v>
                </c:pt>
                <c:pt idx="5392">
                  <c:v>1417.0</c:v>
                </c:pt>
                <c:pt idx="5393">
                  <c:v>1417.0</c:v>
                </c:pt>
                <c:pt idx="5394">
                  <c:v>1417.0</c:v>
                </c:pt>
                <c:pt idx="5395">
                  <c:v>1417.0</c:v>
                </c:pt>
                <c:pt idx="5396">
                  <c:v>1418.0</c:v>
                </c:pt>
                <c:pt idx="5397">
                  <c:v>1418.0</c:v>
                </c:pt>
                <c:pt idx="5398">
                  <c:v>1418.0</c:v>
                </c:pt>
                <c:pt idx="5399">
                  <c:v>1418.0</c:v>
                </c:pt>
                <c:pt idx="5400">
                  <c:v>1418.0</c:v>
                </c:pt>
                <c:pt idx="5401">
                  <c:v>1419.0</c:v>
                </c:pt>
                <c:pt idx="5402">
                  <c:v>1419.0</c:v>
                </c:pt>
                <c:pt idx="5403">
                  <c:v>1419.0</c:v>
                </c:pt>
                <c:pt idx="5404">
                  <c:v>1419.0</c:v>
                </c:pt>
                <c:pt idx="5405">
                  <c:v>1419.0</c:v>
                </c:pt>
                <c:pt idx="5406">
                  <c:v>1420.0</c:v>
                </c:pt>
                <c:pt idx="5407">
                  <c:v>1420.0</c:v>
                </c:pt>
                <c:pt idx="5408">
                  <c:v>1420.0</c:v>
                </c:pt>
                <c:pt idx="5409">
                  <c:v>1420.0</c:v>
                </c:pt>
                <c:pt idx="5410">
                  <c:v>1420.0</c:v>
                </c:pt>
                <c:pt idx="5411">
                  <c:v>1421.0</c:v>
                </c:pt>
                <c:pt idx="5412">
                  <c:v>1422.0</c:v>
                </c:pt>
                <c:pt idx="5413">
                  <c:v>1423.0</c:v>
                </c:pt>
                <c:pt idx="5414">
                  <c:v>1423.0</c:v>
                </c:pt>
                <c:pt idx="5415">
                  <c:v>1424.0</c:v>
                </c:pt>
                <c:pt idx="5416">
                  <c:v>1424.0</c:v>
                </c:pt>
                <c:pt idx="5417">
                  <c:v>1424.0</c:v>
                </c:pt>
                <c:pt idx="5418">
                  <c:v>1425.0</c:v>
                </c:pt>
                <c:pt idx="5419">
                  <c:v>1425.0</c:v>
                </c:pt>
                <c:pt idx="5420">
                  <c:v>1425.0</c:v>
                </c:pt>
                <c:pt idx="5421">
                  <c:v>1425.0</c:v>
                </c:pt>
                <c:pt idx="5422">
                  <c:v>1425.0</c:v>
                </c:pt>
                <c:pt idx="5423">
                  <c:v>1426.0</c:v>
                </c:pt>
                <c:pt idx="5424">
                  <c:v>1427.0</c:v>
                </c:pt>
                <c:pt idx="5425">
                  <c:v>1428.0</c:v>
                </c:pt>
                <c:pt idx="5426">
                  <c:v>1428.0</c:v>
                </c:pt>
                <c:pt idx="5427">
                  <c:v>1428.0</c:v>
                </c:pt>
                <c:pt idx="5428">
                  <c:v>1428.0</c:v>
                </c:pt>
                <c:pt idx="5429">
                  <c:v>1428.0</c:v>
                </c:pt>
                <c:pt idx="5430">
                  <c:v>1428.0</c:v>
                </c:pt>
                <c:pt idx="5431">
                  <c:v>1428.0</c:v>
                </c:pt>
                <c:pt idx="5432">
                  <c:v>1428.0</c:v>
                </c:pt>
                <c:pt idx="5433">
                  <c:v>1428.0</c:v>
                </c:pt>
                <c:pt idx="5434">
                  <c:v>1428.0</c:v>
                </c:pt>
                <c:pt idx="5435">
                  <c:v>1428.0</c:v>
                </c:pt>
                <c:pt idx="5436">
                  <c:v>1428.0</c:v>
                </c:pt>
                <c:pt idx="5437">
                  <c:v>1428.0</c:v>
                </c:pt>
                <c:pt idx="5438">
                  <c:v>1428.0</c:v>
                </c:pt>
                <c:pt idx="5439">
                  <c:v>1428.0</c:v>
                </c:pt>
                <c:pt idx="5440">
                  <c:v>1428.0</c:v>
                </c:pt>
                <c:pt idx="5441">
                  <c:v>1428.0</c:v>
                </c:pt>
                <c:pt idx="5442">
                  <c:v>1428.0</c:v>
                </c:pt>
                <c:pt idx="5443">
                  <c:v>1428.0</c:v>
                </c:pt>
                <c:pt idx="5444">
                  <c:v>1428.0</c:v>
                </c:pt>
                <c:pt idx="5445">
                  <c:v>1428.0</c:v>
                </c:pt>
                <c:pt idx="5446">
                  <c:v>1428.0</c:v>
                </c:pt>
                <c:pt idx="5447">
                  <c:v>1428.0</c:v>
                </c:pt>
                <c:pt idx="5448">
                  <c:v>1428.0</c:v>
                </c:pt>
                <c:pt idx="5449">
                  <c:v>1428.0</c:v>
                </c:pt>
                <c:pt idx="5450">
                  <c:v>1428.0</c:v>
                </c:pt>
                <c:pt idx="5451">
                  <c:v>1428.0</c:v>
                </c:pt>
                <c:pt idx="5452">
                  <c:v>1428.0</c:v>
                </c:pt>
                <c:pt idx="5453">
                  <c:v>1428.0</c:v>
                </c:pt>
                <c:pt idx="5454">
                  <c:v>1428.0</c:v>
                </c:pt>
                <c:pt idx="5455">
                  <c:v>1428.0</c:v>
                </c:pt>
                <c:pt idx="5456">
                  <c:v>1428.0</c:v>
                </c:pt>
                <c:pt idx="5457">
                  <c:v>1428.0</c:v>
                </c:pt>
                <c:pt idx="5458">
                  <c:v>1428.0</c:v>
                </c:pt>
                <c:pt idx="5459">
                  <c:v>1428.0</c:v>
                </c:pt>
                <c:pt idx="5460">
                  <c:v>1428.0</c:v>
                </c:pt>
                <c:pt idx="5461">
                  <c:v>1428.0</c:v>
                </c:pt>
                <c:pt idx="5462">
                  <c:v>1428.0</c:v>
                </c:pt>
                <c:pt idx="5463">
                  <c:v>1428.0</c:v>
                </c:pt>
                <c:pt idx="5464">
                  <c:v>1428.0</c:v>
                </c:pt>
                <c:pt idx="5465">
                  <c:v>1428.0</c:v>
                </c:pt>
                <c:pt idx="5466">
                  <c:v>1428.0</c:v>
                </c:pt>
                <c:pt idx="5467">
                  <c:v>1428.0</c:v>
                </c:pt>
                <c:pt idx="5468">
                  <c:v>1428.0</c:v>
                </c:pt>
                <c:pt idx="5469">
                  <c:v>1428.0</c:v>
                </c:pt>
                <c:pt idx="5470">
                  <c:v>1428.0</c:v>
                </c:pt>
                <c:pt idx="5471">
                  <c:v>1428.0</c:v>
                </c:pt>
                <c:pt idx="5472">
                  <c:v>1428.0</c:v>
                </c:pt>
                <c:pt idx="5473">
                  <c:v>1428.0</c:v>
                </c:pt>
                <c:pt idx="5474">
                  <c:v>1428.0</c:v>
                </c:pt>
                <c:pt idx="5475">
                  <c:v>1428.0</c:v>
                </c:pt>
                <c:pt idx="5476">
                  <c:v>1428.0</c:v>
                </c:pt>
                <c:pt idx="5477">
                  <c:v>1428.0</c:v>
                </c:pt>
                <c:pt idx="5478">
                  <c:v>1428.0</c:v>
                </c:pt>
                <c:pt idx="5479">
                  <c:v>1428.0</c:v>
                </c:pt>
                <c:pt idx="5480">
                  <c:v>1428.0</c:v>
                </c:pt>
                <c:pt idx="5481">
                  <c:v>1428.0</c:v>
                </c:pt>
                <c:pt idx="5482">
                  <c:v>1428.0</c:v>
                </c:pt>
                <c:pt idx="5483">
                  <c:v>1428.0</c:v>
                </c:pt>
                <c:pt idx="5484">
                  <c:v>1428.0</c:v>
                </c:pt>
                <c:pt idx="5485">
                  <c:v>1428.0</c:v>
                </c:pt>
                <c:pt idx="5486">
                  <c:v>1428.0</c:v>
                </c:pt>
                <c:pt idx="5487">
                  <c:v>1429.0</c:v>
                </c:pt>
                <c:pt idx="5488">
                  <c:v>1429.0</c:v>
                </c:pt>
                <c:pt idx="5489">
                  <c:v>1429.0</c:v>
                </c:pt>
                <c:pt idx="5490">
                  <c:v>1429.0</c:v>
                </c:pt>
                <c:pt idx="5491">
                  <c:v>1429.0</c:v>
                </c:pt>
                <c:pt idx="5492">
                  <c:v>1429.0</c:v>
                </c:pt>
                <c:pt idx="5493">
                  <c:v>1429.0</c:v>
                </c:pt>
                <c:pt idx="5494">
                  <c:v>1429.0</c:v>
                </c:pt>
                <c:pt idx="5495">
                  <c:v>1429.0</c:v>
                </c:pt>
                <c:pt idx="5496">
                  <c:v>1429.0</c:v>
                </c:pt>
                <c:pt idx="5497">
                  <c:v>1429.0</c:v>
                </c:pt>
                <c:pt idx="5498">
                  <c:v>1429.0</c:v>
                </c:pt>
                <c:pt idx="5499">
                  <c:v>1429.0</c:v>
                </c:pt>
                <c:pt idx="5500">
                  <c:v>1429.0</c:v>
                </c:pt>
                <c:pt idx="5501">
                  <c:v>1429.0</c:v>
                </c:pt>
                <c:pt idx="5502">
                  <c:v>1429.0</c:v>
                </c:pt>
                <c:pt idx="5503">
                  <c:v>1430.0</c:v>
                </c:pt>
                <c:pt idx="5504">
                  <c:v>1431.0</c:v>
                </c:pt>
                <c:pt idx="5505">
                  <c:v>1431.0</c:v>
                </c:pt>
                <c:pt idx="5506">
                  <c:v>1432.0</c:v>
                </c:pt>
                <c:pt idx="5507">
                  <c:v>1432.0</c:v>
                </c:pt>
                <c:pt idx="5508">
                  <c:v>1432.0</c:v>
                </c:pt>
                <c:pt idx="5509">
                  <c:v>1432.0</c:v>
                </c:pt>
                <c:pt idx="5510">
                  <c:v>1432.0</c:v>
                </c:pt>
                <c:pt idx="5511">
                  <c:v>1432.0</c:v>
                </c:pt>
                <c:pt idx="5512">
                  <c:v>1433.0</c:v>
                </c:pt>
                <c:pt idx="5513">
                  <c:v>1433.0</c:v>
                </c:pt>
                <c:pt idx="5514">
                  <c:v>1433.0</c:v>
                </c:pt>
                <c:pt idx="5515">
                  <c:v>1433.0</c:v>
                </c:pt>
                <c:pt idx="5516">
                  <c:v>1433.0</c:v>
                </c:pt>
                <c:pt idx="5517">
                  <c:v>1433.0</c:v>
                </c:pt>
                <c:pt idx="5518">
                  <c:v>1434.0</c:v>
                </c:pt>
                <c:pt idx="5519">
                  <c:v>1434.0</c:v>
                </c:pt>
                <c:pt idx="5520">
                  <c:v>1434.0</c:v>
                </c:pt>
                <c:pt idx="5521">
                  <c:v>1434.0</c:v>
                </c:pt>
                <c:pt idx="5522">
                  <c:v>1435.0</c:v>
                </c:pt>
                <c:pt idx="5523">
                  <c:v>1435.0</c:v>
                </c:pt>
                <c:pt idx="5524">
                  <c:v>1435.0</c:v>
                </c:pt>
                <c:pt idx="5525">
                  <c:v>1436.0</c:v>
                </c:pt>
                <c:pt idx="5526">
                  <c:v>1437.0</c:v>
                </c:pt>
                <c:pt idx="5527">
                  <c:v>1438.0</c:v>
                </c:pt>
                <c:pt idx="5528">
                  <c:v>1438.0</c:v>
                </c:pt>
                <c:pt idx="5529">
                  <c:v>1438.0</c:v>
                </c:pt>
                <c:pt idx="5530">
                  <c:v>1438.0</c:v>
                </c:pt>
                <c:pt idx="5531">
                  <c:v>1438.0</c:v>
                </c:pt>
                <c:pt idx="5532">
                  <c:v>1438.0</c:v>
                </c:pt>
                <c:pt idx="5533">
                  <c:v>1439.0</c:v>
                </c:pt>
                <c:pt idx="5534">
                  <c:v>1439.0</c:v>
                </c:pt>
                <c:pt idx="5535">
                  <c:v>1439.0</c:v>
                </c:pt>
                <c:pt idx="5536">
                  <c:v>1439.0</c:v>
                </c:pt>
                <c:pt idx="5537">
                  <c:v>1440.0</c:v>
                </c:pt>
                <c:pt idx="5538">
                  <c:v>1441.0</c:v>
                </c:pt>
                <c:pt idx="5539">
                  <c:v>1442.0</c:v>
                </c:pt>
                <c:pt idx="5540">
                  <c:v>1442.0</c:v>
                </c:pt>
                <c:pt idx="5541">
                  <c:v>1442.0</c:v>
                </c:pt>
                <c:pt idx="5542">
                  <c:v>1442.0</c:v>
                </c:pt>
                <c:pt idx="5543">
                  <c:v>1442.0</c:v>
                </c:pt>
                <c:pt idx="5544">
                  <c:v>1443.0</c:v>
                </c:pt>
                <c:pt idx="5545">
                  <c:v>1443.0</c:v>
                </c:pt>
                <c:pt idx="5546">
                  <c:v>1444.0</c:v>
                </c:pt>
                <c:pt idx="5547">
                  <c:v>1444.0</c:v>
                </c:pt>
                <c:pt idx="5548">
                  <c:v>1444.0</c:v>
                </c:pt>
                <c:pt idx="5549">
                  <c:v>1444.0</c:v>
                </c:pt>
                <c:pt idx="5550">
                  <c:v>1445.0</c:v>
                </c:pt>
                <c:pt idx="5551">
                  <c:v>1445.0</c:v>
                </c:pt>
                <c:pt idx="5552">
                  <c:v>1445.0</c:v>
                </c:pt>
                <c:pt idx="5553">
                  <c:v>1445.0</c:v>
                </c:pt>
                <c:pt idx="5554">
                  <c:v>1445.0</c:v>
                </c:pt>
                <c:pt idx="5555">
                  <c:v>1445.0</c:v>
                </c:pt>
                <c:pt idx="5556">
                  <c:v>1446.0</c:v>
                </c:pt>
                <c:pt idx="5557">
                  <c:v>1447.0</c:v>
                </c:pt>
                <c:pt idx="5558">
                  <c:v>1447.0</c:v>
                </c:pt>
                <c:pt idx="5559">
                  <c:v>1447.0</c:v>
                </c:pt>
                <c:pt idx="5560">
                  <c:v>1447.0</c:v>
                </c:pt>
                <c:pt idx="5561">
                  <c:v>1447.0</c:v>
                </c:pt>
                <c:pt idx="5562">
                  <c:v>1448.0</c:v>
                </c:pt>
                <c:pt idx="5563">
                  <c:v>1448.0</c:v>
                </c:pt>
                <c:pt idx="5564">
                  <c:v>1448.0</c:v>
                </c:pt>
                <c:pt idx="5565">
                  <c:v>1448.0</c:v>
                </c:pt>
                <c:pt idx="5566">
                  <c:v>1448.0</c:v>
                </c:pt>
                <c:pt idx="5567">
                  <c:v>1448.0</c:v>
                </c:pt>
                <c:pt idx="5568">
                  <c:v>1448.0</c:v>
                </c:pt>
                <c:pt idx="5569">
                  <c:v>1449.0</c:v>
                </c:pt>
                <c:pt idx="5570">
                  <c:v>1450.0</c:v>
                </c:pt>
                <c:pt idx="5571">
                  <c:v>1451.0</c:v>
                </c:pt>
                <c:pt idx="5572">
                  <c:v>1452.0</c:v>
                </c:pt>
                <c:pt idx="5573">
                  <c:v>1453.0</c:v>
                </c:pt>
                <c:pt idx="5574">
                  <c:v>1454.0</c:v>
                </c:pt>
                <c:pt idx="5575">
                  <c:v>1454.0</c:v>
                </c:pt>
                <c:pt idx="5576">
                  <c:v>1455.0</c:v>
                </c:pt>
                <c:pt idx="5577">
                  <c:v>1455.0</c:v>
                </c:pt>
                <c:pt idx="5578">
                  <c:v>1455.0</c:v>
                </c:pt>
                <c:pt idx="5579">
                  <c:v>1455.0</c:v>
                </c:pt>
                <c:pt idx="5580">
                  <c:v>1455.0</c:v>
                </c:pt>
                <c:pt idx="5581">
                  <c:v>1455.0</c:v>
                </c:pt>
                <c:pt idx="5582">
                  <c:v>1455.0</c:v>
                </c:pt>
                <c:pt idx="5583">
                  <c:v>1456.0</c:v>
                </c:pt>
                <c:pt idx="5584">
                  <c:v>1456.0</c:v>
                </c:pt>
                <c:pt idx="5585">
                  <c:v>1456.0</c:v>
                </c:pt>
                <c:pt idx="5586">
                  <c:v>1456.0</c:v>
                </c:pt>
                <c:pt idx="5587">
                  <c:v>1457.0</c:v>
                </c:pt>
                <c:pt idx="5588">
                  <c:v>1457.0</c:v>
                </c:pt>
                <c:pt idx="5589">
                  <c:v>1457.0</c:v>
                </c:pt>
                <c:pt idx="5590">
                  <c:v>1457.0</c:v>
                </c:pt>
                <c:pt idx="5591">
                  <c:v>1457.0</c:v>
                </c:pt>
                <c:pt idx="5592">
                  <c:v>1457.0</c:v>
                </c:pt>
                <c:pt idx="5593">
                  <c:v>1458.0</c:v>
                </c:pt>
                <c:pt idx="5594">
                  <c:v>1458.0</c:v>
                </c:pt>
                <c:pt idx="5595">
                  <c:v>1458.0</c:v>
                </c:pt>
                <c:pt idx="5596">
                  <c:v>1458.0</c:v>
                </c:pt>
                <c:pt idx="5597">
                  <c:v>1458.0</c:v>
                </c:pt>
                <c:pt idx="5598">
                  <c:v>1458.0</c:v>
                </c:pt>
                <c:pt idx="5599">
                  <c:v>1458.0</c:v>
                </c:pt>
                <c:pt idx="5600">
                  <c:v>1458.0</c:v>
                </c:pt>
                <c:pt idx="5601">
                  <c:v>1458.0</c:v>
                </c:pt>
                <c:pt idx="5602">
                  <c:v>1458.0</c:v>
                </c:pt>
                <c:pt idx="5603">
                  <c:v>1458.0</c:v>
                </c:pt>
                <c:pt idx="5604">
                  <c:v>1458.0</c:v>
                </c:pt>
                <c:pt idx="5605">
                  <c:v>1458.0</c:v>
                </c:pt>
                <c:pt idx="5606">
                  <c:v>1459.0</c:v>
                </c:pt>
                <c:pt idx="5607">
                  <c:v>1460.0</c:v>
                </c:pt>
                <c:pt idx="5608">
                  <c:v>1461.0</c:v>
                </c:pt>
                <c:pt idx="5609">
                  <c:v>1462.0</c:v>
                </c:pt>
                <c:pt idx="5610">
                  <c:v>1462.0</c:v>
                </c:pt>
                <c:pt idx="5611">
                  <c:v>1463.0</c:v>
                </c:pt>
                <c:pt idx="5612">
                  <c:v>1463.0</c:v>
                </c:pt>
                <c:pt idx="5613">
                  <c:v>1464.0</c:v>
                </c:pt>
                <c:pt idx="5614">
                  <c:v>1464.0</c:v>
                </c:pt>
                <c:pt idx="5615">
                  <c:v>1464.0</c:v>
                </c:pt>
                <c:pt idx="5616">
                  <c:v>1464.0</c:v>
                </c:pt>
                <c:pt idx="5617">
                  <c:v>1464.0</c:v>
                </c:pt>
                <c:pt idx="5618">
                  <c:v>1464.0</c:v>
                </c:pt>
                <c:pt idx="5619">
                  <c:v>1464.0</c:v>
                </c:pt>
                <c:pt idx="5620">
                  <c:v>1464.0</c:v>
                </c:pt>
                <c:pt idx="5621">
                  <c:v>1464.0</c:v>
                </c:pt>
                <c:pt idx="5622">
                  <c:v>1464.0</c:v>
                </c:pt>
                <c:pt idx="5623">
                  <c:v>1464.0</c:v>
                </c:pt>
                <c:pt idx="5624">
                  <c:v>1464.0</c:v>
                </c:pt>
                <c:pt idx="5625">
                  <c:v>1464.0</c:v>
                </c:pt>
                <c:pt idx="5626">
                  <c:v>1464.0</c:v>
                </c:pt>
                <c:pt idx="5627">
                  <c:v>1464.0</c:v>
                </c:pt>
                <c:pt idx="5628">
                  <c:v>1464.0</c:v>
                </c:pt>
                <c:pt idx="5629">
                  <c:v>1465.0</c:v>
                </c:pt>
                <c:pt idx="5630">
                  <c:v>1466.0</c:v>
                </c:pt>
                <c:pt idx="5631">
                  <c:v>1466.0</c:v>
                </c:pt>
                <c:pt idx="5632">
                  <c:v>1466.0</c:v>
                </c:pt>
                <c:pt idx="5633">
                  <c:v>1466.0</c:v>
                </c:pt>
                <c:pt idx="5634">
                  <c:v>1466.0</c:v>
                </c:pt>
                <c:pt idx="5635">
                  <c:v>1466.0</c:v>
                </c:pt>
                <c:pt idx="5636">
                  <c:v>1466.0</c:v>
                </c:pt>
                <c:pt idx="5637">
                  <c:v>1466.0</c:v>
                </c:pt>
                <c:pt idx="5638">
                  <c:v>1466.0</c:v>
                </c:pt>
                <c:pt idx="5639">
                  <c:v>1466.0</c:v>
                </c:pt>
                <c:pt idx="5640">
                  <c:v>1466.0</c:v>
                </c:pt>
                <c:pt idx="5641">
                  <c:v>1466.0</c:v>
                </c:pt>
                <c:pt idx="5642">
                  <c:v>1467.0</c:v>
                </c:pt>
                <c:pt idx="5643">
                  <c:v>1467.0</c:v>
                </c:pt>
                <c:pt idx="5644">
                  <c:v>1467.0</c:v>
                </c:pt>
                <c:pt idx="5645">
                  <c:v>1467.0</c:v>
                </c:pt>
                <c:pt idx="5646">
                  <c:v>1467.0</c:v>
                </c:pt>
                <c:pt idx="5647">
                  <c:v>1467.0</c:v>
                </c:pt>
                <c:pt idx="5648">
                  <c:v>1467.0</c:v>
                </c:pt>
                <c:pt idx="5649">
                  <c:v>1468.0</c:v>
                </c:pt>
                <c:pt idx="5650">
                  <c:v>1468.0</c:v>
                </c:pt>
                <c:pt idx="5651">
                  <c:v>1468.0</c:v>
                </c:pt>
                <c:pt idx="5652">
                  <c:v>1468.0</c:v>
                </c:pt>
                <c:pt idx="5653">
                  <c:v>1468.0</c:v>
                </c:pt>
                <c:pt idx="5654">
                  <c:v>1469.0</c:v>
                </c:pt>
                <c:pt idx="5655">
                  <c:v>1470.0</c:v>
                </c:pt>
                <c:pt idx="5656">
                  <c:v>1471.0</c:v>
                </c:pt>
                <c:pt idx="5657">
                  <c:v>1471.0</c:v>
                </c:pt>
                <c:pt idx="5658">
                  <c:v>1471.0</c:v>
                </c:pt>
                <c:pt idx="5659">
                  <c:v>1472.0</c:v>
                </c:pt>
                <c:pt idx="5660">
                  <c:v>1472.0</c:v>
                </c:pt>
                <c:pt idx="5661">
                  <c:v>1472.0</c:v>
                </c:pt>
                <c:pt idx="5662">
                  <c:v>1472.0</c:v>
                </c:pt>
                <c:pt idx="5663">
                  <c:v>1472.0</c:v>
                </c:pt>
                <c:pt idx="5664">
                  <c:v>1472.0</c:v>
                </c:pt>
                <c:pt idx="5665">
                  <c:v>1473.0</c:v>
                </c:pt>
                <c:pt idx="5666">
                  <c:v>1474.0</c:v>
                </c:pt>
                <c:pt idx="5667">
                  <c:v>1474.0</c:v>
                </c:pt>
                <c:pt idx="5668">
                  <c:v>1475.0</c:v>
                </c:pt>
                <c:pt idx="5669">
                  <c:v>1476.0</c:v>
                </c:pt>
                <c:pt idx="5670">
                  <c:v>1477.0</c:v>
                </c:pt>
                <c:pt idx="5671">
                  <c:v>1477.0</c:v>
                </c:pt>
                <c:pt idx="5672">
                  <c:v>1477.0</c:v>
                </c:pt>
                <c:pt idx="5673">
                  <c:v>1477.0</c:v>
                </c:pt>
                <c:pt idx="5674">
                  <c:v>1478.0</c:v>
                </c:pt>
                <c:pt idx="5675">
                  <c:v>1479.0</c:v>
                </c:pt>
                <c:pt idx="5676">
                  <c:v>1479.0</c:v>
                </c:pt>
                <c:pt idx="5677">
                  <c:v>1479.0</c:v>
                </c:pt>
                <c:pt idx="5678">
                  <c:v>1479.0</c:v>
                </c:pt>
                <c:pt idx="5679">
                  <c:v>1480.0</c:v>
                </c:pt>
                <c:pt idx="5680">
                  <c:v>1481.0</c:v>
                </c:pt>
                <c:pt idx="5681">
                  <c:v>1481.0</c:v>
                </c:pt>
                <c:pt idx="5682">
                  <c:v>1482.0</c:v>
                </c:pt>
                <c:pt idx="5683">
                  <c:v>1483.0</c:v>
                </c:pt>
                <c:pt idx="5684">
                  <c:v>1484.0</c:v>
                </c:pt>
                <c:pt idx="5685">
                  <c:v>1484.0</c:v>
                </c:pt>
                <c:pt idx="5686">
                  <c:v>1484.0</c:v>
                </c:pt>
                <c:pt idx="5687">
                  <c:v>1484.0</c:v>
                </c:pt>
                <c:pt idx="5688">
                  <c:v>1484.0</c:v>
                </c:pt>
                <c:pt idx="5689">
                  <c:v>1484.0</c:v>
                </c:pt>
                <c:pt idx="5690">
                  <c:v>1484.0</c:v>
                </c:pt>
                <c:pt idx="5691">
                  <c:v>1484.0</c:v>
                </c:pt>
                <c:pt idx="5692">
                  <c:v>1485.0</c:v>
                </c:pt>
                <c:pt idx="5693">
                  <c:v>1485.0</c:v>
                </c:pt>
                <c:pt idx="5694">
                  <c:v>1485.0</c:v>
                </c:pt>
                <c:pt idx="5695">
                  <c:v>1486.0</c:v>
                </c:pt>
                <c:pt idx="5696">
                  <c:v>1486.0</c:v>
                </c:pt>
                <c:pt idx="5697">
                  <c:v>1486.0</c:v>
                </c:pt>
                <c:pt idx="5698">
                  <c:v>1487.0</c:v>
                </c:pt>
                <c:pt idx="5699">
                  <c:v>1487.0</c:v>
                </c:pt>
                <c:pt idx="5700">
                  <c:v>1488.0</c:v>
                </c:pt>
                <c:pt idx="5701">
                  <c:v>1488.0</c:v>
                </c:pt>
                <c:pt idx="5702">
                  <c:v>1488.0</c:v>
                </c:pt>
                <c:pt idx="5703">
                  <c:v>1488.0</c:v>
                </c:pt>
                <c:pt idx="5704">
                  <c:v>1488.0</c:v>
                </c:pt>
                <c:pt idx="5705">
                  <c:v>1488.0</c:v>
                </c:pt>
                <c:pt idx="5706">
                  <c:v>1488.0</c:v>
                </c:pt>
                <c:pt idx="5707">
                  <c:v>1488.0</c:v>
                </c:pt>
                <c:pt idx="5708">
                  <c:v>1488.0</c:v>
                </c:pt>
                <c:pt idx="5709">
                  <c:v>1488.0</c:v>
                </c:pt>
                <c:pt idx="5710">
                  <c:v>1488.0</c:v>
                </c:pt>
                <c:pt idx="5711">
                  <c:v>1488.0</c:v>
                </c:pt>
                <c:pt idx="5712">
                  <c:v>1488.0</c:v>
                </c:pt>
                <c:pt idx="5713">
                  <c:v>1488.0</c:v>
                </c:pt>
                <c:pt idx="5714">
                  <c:v>1488.0</c:v>
                </c:pt>
                <c:pt idx="5715">
                  <c:v>1488.0</c:v>
                </c:pt>
                <c:pt idx="5716">
                  <c:v>1488.0</c:v>
                </c:pt>
                <c:pt idx="5717">
                  <c:v>1488.0</c:v>
                </c:pt>
                <c:pt idx="5718">
                  <c:v>1488.0</c:v>
                </c:pt>
                <c:pt idx="5719">
                  <c:v>1488.0</c:v>
                </c:pt>
                <c:pt idx="5720">
                  <c:v>1488.0</c:v>
                </c:pt>
                <c:pt idx="5721">
                  <c:v>1488.0</c:v>
                </c:pt>
                <c:pt idx="5722">
                  <c:v>1488.0</c:v>
                </c:pt>
                <c:pt idx="5723">
                  <c:v>1488.0</c:v>
                </c:pt>
                <c:pt idx="5724">
                  <c:v>1488.0</c:v>
                </c:pt>
                <c:pt idx="5725">
                  <c:v>1488.0</c:v>
                </c:pt>
                <c:pt idx="5726">
                  <c:v>1488.0</c:v>
                </c:pt>
                <c:pt idx="5727">
                  <c:v>1488.0</c:v>
                </c:pt>
                <c:pt idx="5728">
                  <c:v>1488.0</c:v>
                </c:pt>
                <c:pt idx="5729">
                  <c:v>1488.0</c:v>
                </c:pt>
                <c:pt idx="5730">
                  <c:v>1488.0</c:v>
                </c:pt>
                <c:pt idx="5731">
                  <c:v>1488.0</c:v>
                </c:pt>
                <c:pt idx="5732">
                  <c:v>1488.0</c:v>
                </c:pt>
                <c:pt idx="5733">
                  <c:v>1488.0</c:v>
                </c:pt>
                <c:pt idx="5734">
                  <c:v>1488.0</c:v>
                </c:pt>
                <c:pt idx="5735">
                  <c:v>1488.0</c:v>
                </c:pt>
                <c:pt idx="5736">
                  <c:v>1488.0</c:v>
                </c:pt>
                <c:pt idx="5737">
                  <c:v>1489.0</c:v>
                </c:pt>
                <c:pt idx="5738">
                  <c:v>1490.0</c:v>
                </c:pt>
                <c:pt idx="5739">
                  <c:v>1490.0</c:v>
                </c:pt>
                <c:pt idx="5740">
                  <c:v>1490.0</c:v>
                </c:pt>
                <c:pt idx="5741">
                  <c:v>1490.0</c:v>
                </c:pt>
                <c:pt idx="5742">
                  <c:v>1491.0</c:v>
                </c:pt>
                <c:pt idx="5743">
                  <c:v>1492.0</c:v>
                </c:pt>
                <c:pt idx="5744">
                  <c:v>1493.0</c:v>
                </c:pt>
                <c:pt idx="5745">
                  <c:v>1493.0</c:v>
                </c:pt>
                <c:pt idx="5746">
                  <c:v>1493.0</c:v>
                </c:pt>
                <c:pt idx="5747">
                  <c:v>1494.0</c:v>
                </c:pt>
                <c:pt idx="5748">
                  <c:v>1494.0</c:v>
                </c:pt>
                <c:pt idx="5749">
                  <c:v>1495.0</c:v>
                </c:pt>
                <c:pt idx="5750">
                  <c:v>1495.0</c:v>
                </c:pt>
                <c:pt idx="5751">
                  <c:v>1495.0</c:v>
                </c:pt>
                <c:pt idx="5752">
                  <c:v>1495.0</c:v>
                </c:pt>
                <c:pt idx="5753">
                  <c:v>1495.0</c:v>
                </c:pt>
                <c:pt idx="5754">
                  <c:v>1495.0</c:v>
                </c:pt>
                <c:pt idx="5755">
                  <c:v>1495.0</c:v>
                </c:pt>
                <c:pt idx="5756">
                  <c:v>1495.0</c:v>
                </c:pt>
                <c:pt idx="5757">
                  <c:v>1495.0</c:v>
                </c:pt>
                <c:pt idx="5758">
                  <c:v>1495.0</c:v>
                </c:pt>
                <c:pt idx="5759">
                  <c:v>1495.0</c:v>
                </c:pt>
                <c:pt idx="5760">
                  <c:v>1495.0</c:v>
                </c:pt>
                <c:pt idx="5761">
                  <c:v>1496.0</c:v>
                </c:pt>
                <c:pt idx="5762">
                  <c:v>1496.0</c:v>
                </c:pt>
                <c:pt idx="5763">
                  <c:v>1496.0</c:v>
                </c:pt>
                <c:pt idx="5764">
                  <c:v>1496.0</c:v>
                </c:pt>
                <c:pt idx="5765">
                  <c:v>1496.0</c:v>
                </c:pt>
                <c:pt idx="5766">
                  <c:v>1496.0</c:v>
                </c:pt>
                <c:pt idx="5767">
                  <c:v>1496.0</c:v>
                </c:pt>
                <c:pt idx="5768">
                  <c:v>1496.0</c:v>
                </c:pt>
                <c:pt idx="5769">
                  <c:v>1496.0</c:v>
                </c:pt>
                <c:pt idx="5770">
                  <c:v>1496.0</c:v>
                </c:pt>
                <c:pt idx="5771">
                  <c:v>1496.0</c:v>
                </c:pt>
                <c:pt idx="5772">
                  <c:v>1496.0</c:v>
                </c:pt>
                <c:pt idx="5773">
                  <c:v>1496.0</c:v>
                </c:pt>
                <c:pt idx="5774">
                  <c:v>1496.0</c:v>
                </c:pt>
                <c:pt idx="5775">
                  <c:v>1496.0</c:v>
                </c:pt>
                <c:pt idx="5776">
                  <c:v>1496.0</c:v>
                </c:pt>
                <c:pt idx="5777">
                  <c:v>1496.0</c:v>
                </c:pt>
                <c:pt idx="5778">
                  <c:v>1496.0</c:v>
                </c:pt>
                <c:pt idx="5779">
                  <c:v>1496.0</c:v>
                </c:pt>
                <c:pt idx="5780">
                  <c:v>1496.0</c:v>
                </c:pt>
                <c:pt idx="5781">
                  <c:v>1496.0</c:v>
                </c:pt>
                <c:pt idx="5782">
                  <c:v>1496.0</c:v>
                </c:pt>
                <c:pt idx="5783">
                  <c:v>1496.0</c:v>
                </c:pt>
                <c:pt idx="5784">
                  <c:v>1496.0</c:v>
                </c:pt>
                <c:pt idx="5785">
                  <c:v>1496.0</c:v>
                </c:pt>
                <c:pt idx="5786">
                  <c:v>1496.0</c:v>
                </c:pt>
                <c:pt idx="5787">
                  <c:v>1496.0</c:v>
                </c:pt>
                <c:pt idx="5788">
                  <c:v>1496.0</c:v>
                </c:pt>
                <c:pt idx="5789">
                  <c:v>1496.0</c:v>
                </c:pt>
                <c:pt idx="5790">
                  <c:v>1496.0</c:v>
                </c:pt>
                <c:pt idx="5791">
                  <c:v>1496.0</c:v>
                </c:pt>
                <c:pt idx="5792">
                  <c:v>1496.0</c:v>
                </c:pt>
                <c:pt idx="5793">
                  <c:v>1496.0</c:v>
                </c:pt>
                <c:pt idx="5794">
                  <c:v>1497.0</c:v>
                </c:pt>
                <c:pt idx="5795">
                  <c:v>1498.0</c:v>
                </c:pt>
                <c:pt idx="5796">
                  <c:v>1498.0</c:v>
                </c:pt>
                <c:pt idx="5797">
                  <c:v>1498.0</c:v>
                </c:pt>
                <c:pt idx="5798">
                  <c:v>1498.0</c:v>
                </c:pt>
                <c:pt idx="5799">
                  <c:v>1499.0</c:v>
                </c:pt>
                <c:pt idx="5800">
                  <c:v>1499.0</c:v>
                </c:pt>
                <c:pt idx="5801">
                  <c:v>1499.0</c:v>
                </c:pt>
                <c:pt idx="5802">
                  <c:v>1499.0</c:v>
                </c:pt>
                <c:pt idx="5803">
                  <c:v>1499.0</c:v>
                </c:pt>
                <c:pt idx="5804">
                  <c:v>1499.0</c:v>
                </c:pt>
                <c:pt idx="5805">
                  <c:v>1499.0</c:v>
                </c:pt>
                <c:pt idx="5806">
                  <c:v>1499.0</c:v>
                </c:pt>
                <c:pt idx="5807">
                  <c:v>1499.0</c:v>
                </c:pt>
                <c:pt idx="5808">
                  <c:v>1499.0</c:v>
                </c:pt>
                <c:pt idx="5809">
                  <c:v>1499.0</c:v>
                </c:pt>
                <c:pt idx="5810">
                  <c:v>1499.0</c:v>
                </c:pt>
                <c:pt idx="5811">
                  <c:v>1499.0</c:v>
                </c:pt>
                <c:pt idx="5812">
                  <c:v>1499.0</c:v>
                </c:pt>
                <c:pt idx="5813">
                  <c:v>1499.0</c:v>
                </c:pt>
                <c:pt idx="5814">
                  <c:v>1499.0</c:v>
                </c:pt>
                <c:pt idx="5815">
                  <c:v>1500.0</c:v>
                </c:pt>
                <c:pt idx="5816">
                  <c:v>1501.0</c:v>
                </c:pt>
                <c:pt idx="5817">
                  <c:v>1501.0</c:v>
                </c:pt>
                <c:pt idx="5818">
                  <c:v>1501.0</c:v>
                </c:pt>
                <c:pt idx="5819">
                  <c:v>1501.0</c:v>
                </c:pt>
                <c:pt idx="5820">
                  <c:v>1501.0</c:v>
                </c:pt>
                <c:pt idx="5821">
                  <c:v>1501.0</c:v>
                </c:pt>
                <c:pt idx="5822">
                  <c:v>1501.0</c:v>
                </c:pt>
                <c:pt idx="5823">
                  <c:v>1501.0</c:v>
                </c:pt>
                <c:pt idx="5824">
                  <c:v>1501.0</c:v>
                </c:pt>
                <c:pt idx="5825">
                  <c:v>1501.0</c:v>
                </c:pt>
                <c:pt idx="5826">
                  <c:v>1501.0</c:v>
                </c:pt>
                <c:pt idx="5827">
                  <c:v>1501.0</c:v>
                </c:pt>
                <c:pt idx="5828">
                  <c:v>1501.0</c:v>
                </c:pt>
                <c:pt idx="5829">
                  <c:v>1501.0</c:v>
                </c:pt>
                <c:pt idx="5830">
                  <c:v>1501.0</c:v>
                </c:pt>
                <c:pt idx="5831">
                  <c:v>1501.0</c:v>
                </c:pt>
                <c:pt idx="5832">
                  <c:v>1501.0</c:v>
                </c:pt>
                <c:pt idx="5833">
                  <c:v>1501.0</c:v>
                </c:pt>
                <c:pt idx="5834">
                  <c:v>1501.0</c:v>
                </c:pt>
                <c:pt idx="5835">
                  <c:v>1501.0</c:v>
                </c:pt>
                <c:pt idx="5836">
                  <c:v>1502.0</c:v>
                </c:pt>
                <c:pt idx="5837">
                  <c:v>1502.0</c:v>
                </c:pt>
                <c:pt idx="5838">
                  <c:v>1502.0</c:v>
                </c:pt>
                <c:pt idx="5839">
                  <c:v>1502.0</c:v>
                </c:pt>
                <c:pt idx="5840">
                  <c:v>1502.0</c:v>
                </c:pt>
                <c:pt idx="5841">
                  <c:v>1502.0</c:v>
                </c:pt>
                <c:pt idx="5842">
                  <c:v>1502.0</c:v>
                </c:pt>
                <c:pt idx="5843">
                  <c:v>1502.0</c:v>
                </c:pt>
                <c:pt idx="5844">
                  <c:v>1502.0</c:v>
                </c:pt>
                <c:pt idx="5845">
                  <c:v>1503.0</c:v>
                </c:pt>
                <c:pt idx="5846">
                  <c:v>1503.0</c:v>
                </c:pt>
                <c:pt idx="5847">
                  <c:v>1503.0</c:v>
                </c:pt>
                <c:pt idx="5848">
                  <c:v>1504.0</c:v>
                </c:pt>
                <c:pt idx="5849">
                  <c:v>1505.0</c:v>
                </c:pt>
                <c:pt idx="5850">
                  <c:v>1506.0</c:v>
                </c:pt>
                <c:pt idx="5851">
                  <c:v>1507.0</c:v>
                </c:pt>
                <c:pt idx="5852">
                  <c:v>1507.0</c:v>
                </c:pt>
                <c:pt idx="5853">
                  <c:v>1507.0</c:v>
                </c:pt>
                <c:pt idx="5854">
                  <c:v>1507.0</c:v>
                </c:pt>
                <c:pt idx="5855">
                  <c:v>1508.0</c:v>
                </c:pt>
                <c:pt idx="5856">
                  <c:v>1508.0</c:v>
                </c:pt>
                <c:pt idx="5857">
                  <c:v>1508.0</c:v>
                </c:pt>
                <c:pt idx="5858">
                  <c:v>1508.0</c:v>
                </c:pt>
                <c:pt idx="5859">
                  <c:v>1508.0</c:v>
                </c:pt>
                <c:pt idx="5860">
                  <c:v>1508.0</c:v>
                </c:pt>
                <c:pt idx="5861">
                  <c:v>1508.0</c:v>
                </c:pt>
                <c:pt idx="5862">
                  <c:v>1509.0</c:v>
                </c:pt>
                <c:pt idx="5863">
                  <c:v>1510.0</c:v>
                </c:pt>
                <c:pt idx="5864">
                  <c:v>1510.0</c:v>
                </c:pt>
                <c:pt idx="5865">
                  <c:v>1510.0</c:v>
                </c:pt>
                <c:pt idx="5866">
                  <c:v>1510.0</c:v>
                </c:pt>
                <c:pt idx="5867">
                  <c:v>1510.0</c:v>
                </c:pt>
                <c:pt idx="5868">
                  <c:v>1510.0</c:v>
                </c:pt>
                <c:pt idx="5869">
                  <c:v>1510.0</c:v>
                </c:pt>
                <c:pt idx="5870">
                  <c:v>1511.0</c:v>
                </c:pt>
                <c:pt idx="5871">
                  <c:v>1511.0</c:v>
                </c:pt>
                <c:pt idx="5872">
                  <c:v>1511.0</c:v>
                </c:pt>
                <c:pt idx="5873">
                  <c:v>1511.0</c:v>
                </c:pt>
                <c:pt idx="5874">
                  <c:v>1511.0</c:v>
                </c:pt>
                <c:pt idx="5875">
                  <c:v>1511.0</c:v>
                </c:pt>
                <c:pt idx="5876">
                  <c:v>1511.0</c:v>
                </c:pt>
                <c:pt idx="5877">
                  <c:v>1511.0</c:v>
                </c:pt>
                <c:pt idx="5878">
                  <c:v>1511.0</c:v>
                </c:pt>
                <c:pt idx="5879">
                  <c:v>1512.0</c:v>
                </c:pt>
                <c:pt idx="5880">
                  <c:v>1512.0</c:v>
                </c:pt>
                <c:pt idx="5881">
                  <c:v>1512.0</c:v>
                </c:pt>
                <c:pt idx="5882">
                  <c:v>1512.0</c:v>
                </c:pt>
                <c:pt idx="5883">
                  <c:v>1512.0</c:v>
                </c:pt>
                <c:pt idx="5884">
                  <c:v>1512.0</c:v>
                </c:pt>
                <c:pt idx="5885">
                  <c:v>1512.0</c:v>
                </c:pt>
                <c:pt idx="5886">
                  <c:v>1512.0</c:v>
                </c:pt>
                <c:pt idx="5887">
                  <c:v>1512.0</c:v>
                </c:pt>
                <c:pt idx="5888">
                  <c:v>1512.0</c:v>
                </c:pt>
                <c:pt idx="5889">
                  <c:v>1512.0</c:v>
                </c:pt>
                <c:pt idx="5890">
                  <c:v>1513.0</c:v>
                </c:pt>
                <c:pt idx="5891">
                  <c:v>1513.0</c:v>
                </c:pt>
                <c:pt idx="5892">
                  <c:v>1514.0</c:v>
                </c:pt>
                <c:pt idx="5893">
                  <c:v>1515.0</c:v>
                </c:pt>
                <c:pt idx="5894">
                  <c:v>1515.0</c:v>
                </c:pt>
                <c:pt idx="5895">
                  <c:v>1515.0</c:v>
                </c:pt>
                <c:pt idx="5896">
                  <c:v>1515.0</c:v>
                </c:pt>
                <c:pt idx="5897">
                  <c:v>1515.0</c:v>
                </c:pt>
                <c:pt idx="5898">
                  <c:v>1515.0</c:v>
                </c:pt>
                <c:pt idx="5899">
                  <c:v>1515.0</c:v>
                </c:pt>
                <c:pt idx="5900">
                  <c:v>1515.0</c:v>
                </c:pt>
                <c:pt idx="5901">
                  <c:v>1515.0</c:v>
                </c:pt>
                <c:pt idx="5902">
                  <c:v>1515.0</c:v>
                </c:pt>
                <c:pt idx="5903">
                  <c:v>1515.0</c:v>
                </c:pt>
                <c:pt idx="5904">
                  <c:v>1515.0</c:v>
                </c:pt>
                <c:pt idx="5905">
                  <c:v>1515.0</c:v>
                </c:pt>
                <c:pt idx="5906">
                  <c:v>1515.0</c:v>
                </c:pt>
                <c:pt idx="5907">
                  <c:v>1515.0</c:v>
                </c:pt>
                <c:pt idx="5908">
                  <c:v>1515.0</c:v>
                </c:pt>
                <c:pt idx="5909">
                  <c:v>1515.0</c:v>
                </c:pt>
                <c:pt idx="5910">
                  <c:v>1515.0</c:v>
                </c:pt>
                <c:pt idx="5911">
                  <c:v>1515.0</c:v>
                </c:pt>
                <c:pt idx="5912">
                  <c:v>1515.0</c:v>
                </c:pt>
                <c:pt idx="5913">
                  <c:v>1515.0</c:v>
                </c:pt>
                <c:pt idx="5914">
                  <c:v>1515.0</c:v>
                </c:pt>
                <c:pt idx="5915">
                  <c:v>1515.0</c:v>
                </c:pt>
                <c:pt idx="5916">
                  <c:v>1515.0</c:v>
                </c:pt>
                <c:pt idx="5917">
                  <c:v>1515.0</c:v>
                </c:pt>
                <c:pt idx="5918">
                  <c:v>1516.0</c:v>
                </c:pt>
                <c:pt idx="5919">
                  <c:v>1517.0</c:v>
                </c:pt>
                <c:pt idx="5920">
                  <c:v>1517.0</c:v>
                </c:pt>
                <c:pt idx="5921">
                  <c:v>1518.0</c:v>
                </c:pt>
                <c:pt idx="5922">
                  <c:v>1518.0</c:v>
                </c:pt>
                <c:pt idx="5923">
                  <c:v>1518.0</c:v>
                </c:pt>
                <c:pt idx="5924">
                  <c:v>1519.0</c:v>
                </c:pt>
                <c:pt idx="5925">
                  <c:v>1519.0</c:v>
                </c:pt>
                <c:pt idx="5926">
                  <c:v>1519.0</c:v>
                </c:pt>
                <c:pt idx="5927">
                  <c:v>1519.0</c:v>
                </c:pt>
                <c:pt idx="5928">
                  <c:v>1519.0</c:v>
                </c:pt>
                <c:pt idx="5929">
                  <c:v>1519.0</c:v>
                </c:pt>
                <c:pt idx="5930">
                  <c:v>1520.0</c:v>
                </c:pt>
                <c:pt idx="5931">
                  <c:v>1521.0</c:v>
                </c:pt>
                <c:pt idx="5932">
                  <c:v>1522.0</c:v>
                </c:pt>
                <c:pt idx="5933">
                  <c:v>1522.0</c:v>
                </c:pt>
                <c:pt idx="5934">
                  <c:v>1523.0</c:v>
                </c:pt>
                <c:pt idx="5935">
                  <c:v>1524.0</c:v>
                </c:pt>
                <c:pt idx="5936">
                  <c:v>1525.0</c:v>
                </c:pt>
                <c:pt idx="5937">
                  <c:v>1526.0</c:v>
                </c:pt>
                <c:pt idx="5938">
                  <c:v>1527.0</c:v>
                </c:pt>
                <c:pt idx="5939">
                  <c:v>1528.0</c:v>
                </c:pt>
                <c:pt idx="5940">
                  <c:v>1528.0</c:v>
                </c:pt>
                <c:pt idx="5941">
                  <c:v>1528.0</c:v>
                </c:pt>
                <c:pt idx="5942">
                  <c:v>1528.0</c:v>
                </c:pt>
                <c:pt idx="5943">
                  <c:v>1528.0</c:v>
                </c:pt>
                <c:pt idx="5944">
                  <c:v>1528.0</c:v>
                </c:pt>
                <c:pt idx="5945">
                  <c:v>1529.0</c:v>
                </c:pt>
                <c:pt idx="5946">
                  <c:v>1529.0</c:v>
                </c:pt>
                <c:pt idx="5947">
                  <c:v>1529.0</c:v>
                </c:pt>
                <c:pt idx="5948">
                  <c:v>1530.0</c:v>
                </c:pt>
                <c:pt idx="5949">
                  <c:v>1531.0</c:v>
                </c:pt>
                <c:pt idx="5950">
                  <c:v>1531.0</c:v>
                </c:pt>
                <c:pt idx="5951">
                  <c:v>1532.0</c:v>
                </c:pt>
                <c:pt idx="5952">
                  <c:v>1532.0</c:v>
                </c:pt>
                <c:pt idx="5953">
                  <c:v>1532.0</c:v>
                </c:pt>
                <c:pt idx="5954">
                  <c:v>1532.0</c:v>
                </c:pt>
                <c:pt idx="5955">
                  <c:v>1532.0</c:v>
                </c:pt>
                <c:pt idx="5956">
                  <c:v>1532.0</c:v>
                </c:pt>
                <c:pt idx="5957">
                  <c:v>1532.0</c:v>
                </c:pt>
                <c:pt idx="5958">
                  <c:v>1532.0</c:v>
                </c:pt>
                <c:pt idx="5959">
                  <c:v>1532.0</c:v>
                </c:pt>
                <c:pt idx="5960">
                  <c:v>1532.0</c:v>
                </c:pt>
                <c:pt idx="5961">
                  <c:v>1532.0</c:v>
                </c:pt>
                <c:pt idx="5962">
                  <c:v>1533.0</c:v>
                </c:pt>
                <c:pt idx="5963">
                  <c:v>1534.0</c:v>
                </c:pt>
                <c:pt idx="5964">
                  <c:v>1534.0</c:v>
                </c:pt>
                <c:pt idx="5965">
                  <c:v>1535.0</c:v>
                </c:pt>
                <c:pt idx="5966">
                  <c:v>1536.0</c:v>
                </c:pt>
                <c:pt idx="5967">
                  <c:v>1537.0</c:v>
                </c:pt>
                <c:pt idx="5968">
                  <c:v>1538.0</c:v>
                </c:pt>
                <c:pt idx="5969">
                  <c:v>1539.0</c:v>
                </c:pt>
                <c:pt idx="5970">
                  <c:v>1539.0</c:v>
                </c:pt>
                <c:pt idx="5971">
                  <c:v>1539.0</c:v>
                </c:pt>
                <c:pt idx="5972">
                  <c:v>1540.0</c:v>
                </c:pt>
                <c:pt idx="5973">
                  <c:v>1540.0</c:v>
                </c:pt>
                <c:pt idx="5974">
                  <c:v>1540.0</c:v>
                </c:pt>
                <c:pt idx="5975">
                  <c:v>1540.0</c:v>
                </c:pt>
                <c:pt idx="5976">
                  <c:v>1540.0</c:v>
                </c:pt>
                <c:pt idx="5977">
                  <c:v>1541.0</c:v>
                </c:pt>
                <c:pt idx="5978">
                  <c:v>1542.0</c:v>
                </c:pt>
                <c:pt idx="5979">
                  <c:v>1542.0</c:v>
                </c:pt>
                <c:pt idx="5980">
                  <c:v>1542.0</c:v>
                </c:pt>
                <c:pt idx="5981">
                  <c:v>1542.0</c:v>
                </c:pt>
                <c:pt idx="5982">
                  <c:v>1543.0</c:v>
                </c:pt>
                <c:pt idx="5983">
                  <c:v>1543.0</c:v>
                </c:pt>
                <c:pt idx="5984">
                  <c:v>1543.0</c:v>
                </c:pt>
                <c:pt idx="5985">
                  <c:v>1543.0</c:v>
                </c:pt>
                <c:pt idx="5986">
                  <c:v>1544.0</c:v>
                </c:pt>
                <c:pt idx="5987">
                  <c:v>1545.0</c:v>
                </c:pt>
                <c:pt idx="5988">
                  <c:v>1546.0</c:v>
                </c:pt>
                <c:pt idx="5989">
                  <c:v>1546.0</c:v>
                </c:pt>
                <c:pt idx="5990">
                  <c:v>1547.0</c:v>
                </c:pt>
                <c:pt idx="5991">
                  <c:v>1548.0</c:v>
                </c:pt>
                <c:pt idx="5992">
                  <c:v>1549.0</c:v>
                </c:pt>
                <c:pt idx="5993">
                  <c:v>1549.0</c:v>
                </c:pt>
                <c:pt idx="5994">
                  <c:v>1549.0</c:v>
                </c:pt>
                <c:pt idx="5995">
                  <c:v>1549.0</c:v>
                </c:pt>
                <c:pt idx="5996">
                  <c:v>1550.0</c:v>
                </c:pt>
                <c:pt idx="5997">
                  <c:v>1550.0</c:v>
                </c:pt>
                <c:pt idx="5998">
                  <c:v>1551.0</c:v>
                </c:pt>
                <c:pt idx="5999">
                  <c:v>1552.0</c:v>
                </c:pt>
                <c:pt idx="6000">
                  <c:v>1552.0</c:v>
                </c:pt>
                <c:pt idx="6001">
                  <c:v>1553.0</c:v>
                </c:pt>
                <c:pt idx="6002">
                  <c:v>1554.0</c:v>
                </c:pt>
                <c:pt idx="6003">
                  <c:v>1555.0</c:v>
                </c:pt>
                <c:pt idx="6004">
                  <c:v>1555.0</c:v>
                </c:pt>
                <c:pt idx="6005">
                  <c:v>1555.0</c:v>
                </c:pt>
                <c:pt idx="6006">
                  <c:v>1555.0</c:v>
                </c:pt>
                <c:pt idx="6007">
                  <c:v>1555.0</c:v>
                </c:pt>
                <c:pt idx="6008">
                  <c:v>1556.0</c:v>
                </c:pt>
                <c:pt idx="6009">
                  <c:v>1557.0</c:v>
                </c:pt>
                <c:pt idx="6010">
                  <c:v>1557.0</c:v>
                </c:pt>
                <c:pt idx="6011">
                  <c:v>1557.0</c:v>
                </c:pt>
                <c:pt idx="6012">
                  <c:v>1558.0</c:v>
                </c:pt>
                <c:pt idx="6013">
                  <c:v>1559.0</c:v>
                </c:pt>
                <c:pt idx="6014">
                  <c:v>1560.0</c:v>
                </c:pt>
                <c:pt idx="6015">
                  <c:v>1561.0</c:v>
                </c:pt>
                <c:pt idx="6016">
                  <c:v>1562.0</c:v>
                </c:pt>
                <c:pt idx="6017">
                  <c:v>1563.0</c:v>
                </c:pt>
                <c:pt idx="6018">
                  <c:v>1563.0</c:v>
                </c:pt>
                <c:pt idx="6019">
                  <c:v>1563.0</c:v>
                </c:pt>
                <c:pt idx="6020">
                  <c:v>1564.0</c:v>
                </c:pt>
                <c:pt idx="6021">
                  <c:v>1564.0</c:v>
                </c:pt>
                <c:pt idx="6022">
                  <c:v>1565.0</c:v>
                </c:pt>
                <c:pt idx="6023">
                  <c:v>1566.0</c:v>
                </c:pt>
                <c:pt idx="6024">
                  <c:v>1566.0</c:v>
                </c:pt>
                <c:pt idx="6025">
                  <c:v>1566.0</c:v>
                </c:pt>
                <c:pt idx="6026">
                  <c:v>1567.0</c:v>
                </c:pt>
                <c:pt idx="6027">
                  <c:v>1567.0</c:v>
                </c:pt>
                <c:pt idx="6028">
                  <c:v>1567.0</c:v>
                </c:pt>
                <c:pt idx="6029">
                  <c:v>1567.0</c:v>
                </c:pt>
                <c:pt idx="6030">
                  <c:v>1568.0</c:v>
                </c:pt>
                <c:pt idx="6031">
                  <c:v>1568.0</c:v>
                </c:pt>
                <c:pt idx="6032">
                  <c:v>1568.0</c:v>
                </c:pt>
                <c:pt idx="6033">
                  <c:v>1568.0</c:v>
                </c:pt>
                <c:pt idx="6034">
                  <c:v>1569.0</c:v>
                </c:pt>
                <c:pt idx="6035">
                  <c:v>1569.0</c:v>
                </c:pt>
                <c:pt idx="6036">
                  <c:v>1570.0</c:v>
                </c:pt>
                <c:pt idx="6037">
                  <c:v>1570.0</c:v>
                </c:pt>
                <c:pt idx="6038">
                  <c:v>1570.0</c:v>
                </c:pt>
                <c:pt idx="6039">
                  <c:v>1570.0</c:v>
                </c:pt>
                <c:pt idx="6040">
                  <c:v>1570.0</c:v>
                </c:pt>
                <c:pt idx="6041">
                  <c:v>1570.0</c:v>
                </c:pt>
                <c:pt idx="6042">
                  <c:v>1570.0</c:v>
                </c:pt>
                <c:pt idx="6043">
                  <c:v>1570.0</c:v>
                </c:pt>
                <c:pt idx="6044">
                  <c:v>1570.0</c:v>
                </c:pt>
                <c:pt idx="6045">
                  <c:v>1570.0</c:v>
                </c:pt>
                <c:pt idx="6046">
                  <c:v>1570.0</c:v>
                </c:pt>
                <c:pt idx="6047">
                  <c:v>1570.0</c:v>
                </c:pt>
                <c:pt idx="6048">
                  <c:v>1570.0</c:v>
                </c:pt>
                <c:pt idx="6049">
                  <c:v>1571.0</c:v>
                </c:pt>
                <c:pt idx="6050">
                  <c:v>1571.0</c:v>
                </c:pt>
                <c:pt idx="6051">
                  <c:v>1571.0</c:v>
                </c:pt>
                <c:pt idx="6052">
                  <c:v>1571.0</c:v>
                </c:pt>
                <c:pt idx="6053">
                  <c:v>1571.0</c:v>
                </c:pt>
                <c:pt idx="6054">
                  <c:v>1571.0</c:v>
                </c:pt>
                <c:pt idx="6055">
                  <c:v>1571.0</c:v>
                </c:pt>
                <c:pt idx="6056">
                  <c:v>1571.0</c:v>
                </c:pt>
                <c:pt idx="6057">
                  <c:v>1571.0</c:v>
                </c:pt>
                <c:pt idx="6058">
                  <c:v>1571.0</c:v>
                </c:pt>
                <c:pt idx="6059">
                  <c:v>1571.0</c:v>
                </c:pt>
                <c:pt idx="6060">
                  <c:v>1571.0</c:v>
                </c:pt>
                <c:pt idx="6061">
                  <c:v>1571.0</c:v>
                </c:pt>
                <c:pt idx="6062">
                  <c:v>1571.0</c:v>
                </c:pt>
                <c:pt idx="6063">
                  <c:v>1571.0</c:v>
                </c:pt>
                <c:pt idx="6064">
                  <c:v>1571.0</c:v>
                </c:pt>
                <c:pt idx="6065">
                  <c:v>1571.0</c:v>
                </c:pt>
                <c:pt idx="6066">
                  <c:v>1571.0</c:v>
                </c:pt>
                <c:pt idx="6067">
                  <c:v>1571.0</c:v>
                </c:pt>
                <c:pt idx="6068">
                  <c:v>1571.0</c:v>
                </c:pt>
                <c:pt idx="6069">
                  <c:v>1571.0</c:v>
                </c:pt>
                <c:pt idx="6070">
                  <c:v>1571.0</c:v>
                </c:pt>
                <c:pt idx="6071">
                  <c:v>1571.0</c:v>
                </c:pt>
                <c:pt idx="6072">
                  <c:v>1571.0</c:v>
                </c:pt>
                <c:pt idx="6073">
                  <c:v>1571.0</c:v>
                </c:pt>
                <c:pt idx="6074">
                  <c:v>1572.0</c:v>
                </c:pt>
                <c:pt idx="6075">
                  <c:v>1573.0</c:v>
                </c:pt>
                <c:pt idx="6076">
                  <c:v>1574.0</c:v>
                </c:pt>
                <c:pt idx="6077">
                  <c:v>1574.0</c:v>
                </c:pt>
                <c:pt idx="6078">
                  <c:v>1574.0</c:v>
                </c:pt>
                <c:pt idx="6079">
                  <c:v>1575.0</c:v>
                </c:pt>
                <c:pt idx="6080">
                  <c:v>1576.0</c:v>
                </c:pt>
                <c:pt idx="6081">
                  <c:v>1577.0</c:v>
                </c:pt>
                <c:pt idx="6082">
                  <c:v>1577.0</c:v>
                </c:pt>
                <c:pt idx="6083">
                  <c:v>1577.0</c:v>
                </c:pt>
                <c:pt idx="6084">
                  <c:v>1577.0</c:v>
                </c:pt>
                <c:pt idx="6085">
                  <c:v>1578.0</c:v>
                </c:pt>
                <c:pt idx="6086">
                  <c:v>1579.0</c:v>
                </c:pt>
                <c:pt idx="6087">
                  <c:v>1580.0</c:v>
                </c:pt>
                <c:pt idx="6088">
                  <c:v>1580.0</c:v>
                </c:pt>
                <c:pt idx="6089">
                  <c:v>1580.0</c:v>
                </c:pt>
                <c:pt idx="6090">
                  <c:v>1580.0</c:v>
                </c:pt>
                <c:pt idx="6091">
                  <c:v>1580.0</c:v>
                </c:pt>
                <c:pt idx="6092">
                  <c:v>1580.0</c:v>
                </c:pt>
                <c:pt idx="6093">
                  <c:v>1580.0</c:v>
                </c:pt>
                <c:pt idx="6094">
                  <c:v>1580.0</c:v>
                </c:pt>
                <c:pt idx="6095">
                  <c:v>1580.0</c:v>
                </c:pt>
                <c:pt idx="6096">
                  <c:v>1580.0</c:v>
                </c:pt>
                <c:pt idx="6097">
                  <c:v>1580.0</c:v>
                </c:pt>
                <c:pt idx="6098">
                  <c:v>1580.0</c:v>
                </c:pt>
                <c:pt idx="6099">
                  <c:v>1580.0</c:v>
                </c:pt>
                <c:pt idx="6100">
                  <c:v>1580.0</c:v>
                </c:pt>
                <c:pt idx="6101">
                  <c:v>1580.0</c:v>
                </c:pt>
                <c:pt idx="6102">
                  <c:v>1581.0</c:v>
                </c:pt>
                <c:pt idx="6103">
                  <c:v>1582.0</c:v>
                </c:pt>
                <c:pt idx="6104">
                  <c:v>1583.0</c:v>
                </c:pt>
                <c:pt idx="6105">
                  <c:v>1584.0</c:v>
                </c:pt>
                <c:pt idx="6106">
                  <c:v>1584.0</c:v>
                </c:pt>
                <c:pt idx="6107">
                  <c:v>1584.0</c:v>
                </c:pt>
                <c:pt idx="6108">
                  <c:v>1584.0</c:v>
                </c:pt>
                <c:pt idx="6109">
                  <c:v>1584.0</c:v>
                </c:pt>
                <c:pt idx="6110">
                  <c:v>1585.0</c:v>
                </c:pt>
                <c:pt idx="6111">
                  <c:v>1585.0</c:v>
                </c:pt>
                <c:pt idx="6112">
                  <c:v>1586.0</c:v>
                </c:pt>
                <c:pt idx="6113">
                  <c:v>1587.0</c:v>
                </c:pt>
                <c:pt idx="6114">
                  <c:v>1587.0</c:v>
                </c:pt>
                <c:pt idx="6115">
                  <c:v>1587.0</c:v>
                </c:pt>
                <c:pt idx="6116">
                  <c:v>1587.0</c:v>
                </c:pt>
                <c:pt idx="6117">
                  <c:v>1587.0</c:v>
                </c:pt>
                <c:pt idx="6118">
                  <c:v>1588.0</c:v>
                </c:pt>
                <c:pt idx="6119">
                  <c:v>1588.0</c:v>
                </c:pt>
                <c:pt idx="6120">
                  <c:v>1589.0</c:v>
                </c:pt>
                <c:pt idx="6121">
                  <c:v>1589.0</c:v>
                </c:pt>
                <c:pt idx="6122">
                  <c:v>1589.0</c:v>
                </c:pt>
                <c:pt idx="6123">
                  <c:v>1590.0</c:v>
                </c:pt>
                <c:pt idx="6124">
                  <c:v>1590.0</c:v>
                </c:pt>
                <c:pt idx="6125">
                  <c:v>1591.0</c:v>
                </c:pt>
                <c:pt idx="6126">
                  <c:v>1591.0</c:v>
                </c:pt>
                <c:pt idx="6127">
                  <c:v>1592.0</c:v>
                </c:pt>
                <c:pt idx="6128">
                  <c:v>1592.0</c:v>
                </c:pt>
                <c:pt idx="6129">
                  <c:v>1592.0</c:v>
                </c:pt>
                <c:pt idx="6130">
                  <c:v>1593.0</c:v>
                </c:pt>
                <c:pt idx="6131">
                  <c:v>1593.0</c:v>
                </c:pt>
                <c:pt idx="6132">
                  <c:v>1593.0</c:v>
                </c:pt>
                <c:pt idx="6133">
                  <c:v>1593.0</c:v>
                </c:pt>
                <c:pt idx="6134">
                  <c:v>1594.0</c:v>
                </c:pt>
                <c:pt idx="6135">
                  <c:v>1595.0</c:v>
                </c:pt>
                <c:pt idx="6136">
                  <c:v>1596.0</c:v>
                </c:pt>
                <c:pt idx="6137">
                  <c:v>1596.0</c:v>
                </c:pt>
                <c:pt idx="6138">
                  <c:v>1597.0</c:v>
                </c:pt>
                <c:pt idx="6139">
                  <c:v>1598.0</c:v>
                </c:pt>
                <c:pt idx="6140">
                  <c:v>1599.0</c:v>
                </c:pt>
                <c:pt idx="6141">
                  <c:v>1600.0</c:v>
                </c:pt>
                <c:pt idx="6142">
                  <c:v>1601.0</c:v>
                </c:pt>
                <c:pt idx="6143">
                  <c:v>1601.0</c:v>
                </c:pt>
                <c:pt idx="6144">
                  <c:v>1601.0</c:v>
                </c:pt>
                <c:pt idx="6145">
                  <c:v>1601.0</c:v>
                </c:pt>
                <c:pt idx="6146">
                  <c:v>1601.0</c:v>
                </c:pt>
                <c:pt idx="6147">
                  <c:v>1601.0</c:v>
                </c:pt>
                <c:pt idx="6148">
                  <c:v>1601.0</c:v>
                </c:pt>
                <c:pt idx="6149">
                  <c:v>1601.0</c:v>
                </c:pt>
                <c:pt idx="6150">
                  <c:v>1601.0</c:v>
                </c:pt>
                <c:pt idx="6151">
                  <c:v>1601.0</c:v>
                </c:pt>
                <c:pt idx="6152">
                  <c:v>1601.0</c:v>
                </c:pt>
                <c:pt idx="6153">
                  <c:v>1601.0</c:v>
                </c:pt>
                <c:pt idx="6154">
                  <c:v>1602.0</c:v>
                </c:pt>
                <c:pt idx="6155">
                  <c:v>1603.0</c:v>
                </c:pt>
                <c:pt idx="6156">
                  <c:v>1604.0</c:v>
                </c:pt>
                <c:pt idx="6157">
                  <c:v>1605.0</c:v>
                </c:pt>
                <c:pt idx="6158">
                  <c:v>1605.0</c:v>
                </c:pt>
                <c:pt idx="6159">
                  <c:v>1605.0</c:v>
                </c:pt>
                <c:pt idx="6160">
                  <c:v>1605.0</c:v>
                </c:pt>
                <c:pt idx="6161">
                  <c:v>1605.0</c:v>
                </c:pt>
                <c:pt idx="6162">
                  <c:v>1605.0</c:v>
                </c:pt>
                <c:pt idx="6163">
                  <c:v>1605.0</c:v>
                </c:pt>
                <c:pt idx="6164">
                  <c:v>1605.0</c:v>
                </c:pt>
                <c:pt idx="6165">
                  <c:v>1605.0</c:v>
                </c:pt>
                <c:pt idx="6166">
                  <c:v>1605.0</c:v>
                </c:pt>
                <c:pt idx="6167">
                  <c:v>1605.0</c:v>
                </c:pt>
                <c:pt idx="6168">
                  <c:v>1605.0</c:v>
                </c:pt>
                <c:pt idx="6169">
                  <c:v>1605.0</c:v>
                </c:pt>
                <c:pt idx="6170">
                  <c:v>1605.0</c:v>
                </c:pt>
                <c:pt idx="6171">
                  <c:v>1605.0</c:v>
                </c:pt>
                <c:pt idx="6172">
                  <c:v>1605.0</c:v>
                </c:pt>
                <c:pt idx="6173">
                  <c:v>1605.0</c:v>
                </c:pt>
                <c:pt idx="6174">
                  <c:v>1605.0</c:v>
                </c:pt>
                <c:pt idx="6175">
                  <c:v>1605.0</c:v>
                </c:pt>
                <c:pt idx="6176">
                  <c:v>1605.0</c:v>
                </c:pt>
                <c:pt idx="6177">
                  <c:v>1605.0</c:v>
                </c:pt>
                <c:pt idx="6178">
                  <c:v>1605.0</c:v>
                </c:pt>
                <c:pt idx="6179">
                  <c:v>1605.0</c:v>
                </c:pt>
                <c:pt idx="6180">
                  <c:v>1605.0</c:v>
                </c:pt>
                <c:pt idx="6181">
                  <c:v>1605.0</c:v>
                </c:pt>
                <c:pt idx="6182">
                  <c:v>1605.0</c:v>
                </c:pt>
                <c:pt idx="6183">
                  <c:v>1605.0</c:v>
                </c:pt>
                <c:pt idx="6184">
                  <c:v>1605.0</c:v>
                </c:pt>
                <c:pt idx="6185">
                  <c:v>1605.0</c:v>
                </c:pt>
                <c:pt idx="6186">
                  <c:v>1605.0</c:v>
                </c:pt>
                <c:pt idx="6187">
                  <c:v>1605.0</c:v>
                </c:pt>
                <c:pt idx="6188">
                  <c:v>1605.0</c:v>
                </c:pt>
                <c:pt idx="6189">
                  <c:v>1605.0</c:v>
                </c:pt>
                <c:pt idx="6190">
                  <c:v>1606.0</c:v>
                </c:pt>
                <c:pt idx="6191">
                  <c:v>1607.0</c:v>
                </c:pt>
                <c:pt idx="6192">
                  <c:v>1608.0</c:v>
                </c:pt>
                <c:pt idx="6193">
                  <c:v>1609.0</c:v>
                </c:pt>
                <c:pt idx="6194">
                  <c:v>1610.0</c:v>
                </c:pt>
                <c:pt idx="6195">
                  <c:v>1611.0</c:v>
                </c:pt>
                <c:pt idx="6196">
                  <c:v>1611.0</c:v>
                </c:pt>
                <c:pt idx="6197">
                  <c:v>1611.0</c:v>
                </c:pt>
                <c:pt idx="6198">
                  <c:v>1611.0</c:v>
                </c:pt>
                <c:pt idx="6199">
                  <c:v>1611.0</c:v>
                </c:pt>
                <c:pt idx="6200">
                  <c:v>1612.0</c:v>
                </c:pt>
                <c:pt idx="6201">
                  <c:v>1612.0</c:v>
                </c:pt>
                <c:pt idx="6202">
                  <c:v>1612.0</c:v>
                </c:pt>
                <c:pt idx="6203">
                  <c:v>1612.0</c:v>
                </c:pt>
                <c:pt idx="6204">
                  <c:v>1612.0</c:v>
                </c:pt>
                <c:pt idx="6205">
                  <c:v>1612.0</c:v>
                </c:pt>
                <c:pt idx="6206">
                  <c:v>1612.0</c:v>
                </c:pt>
                <c:pt idx="6207">
                  <c:v>1612.0</c:v>
                </c:pt>
                <c:pt idx="6208">
                  <c:v>1613.0</c:v>
                </c:pt>
                <c:pt idx="6209">
                  <c:v>1613.0</c:v>
                </c:pt>
                <c:pt idx="6210">
                  <c:v>1614.0</c:v>
                </c:pt>
                <c:pt idx="6211">
                  <c:v>1614.0</c:v>
                </c:pt>
                <c:pt idx="6212">
                  <c:v>1614.0</c:v>
                </c:pt>
                <c:pt idx="6213">
                  <c:v>1615.0</c:v>
                </c:pt>
                <c:pt idx="6214">
                  <c:v>1615.0</c:v>
                </c:pt>
                <c:pt idx="6215">
                  <c:v>1615.0</c:v>
                </c:pt>
                <c:pt idx="6216">
                  <c:v>1615.0</c:v>
                </c:pt>
                <c:pt idx="6217">
                  <c:v>1615.0</c:v>
                </c:pt>
                <c:pt idx="6218">
                  <c:v>1615.0</c:v>
                </c:pt>
                <c:pt idx="6219">
                  <c:v>1615.0</c:v>
                </c:pt>
                <c:pt idx="6220">
                  <c:v>1615.0</c:v>
                </c:pt>
                <c:pt idx="6221">
                  <c:v>1615.0</c:v>
                </c:pt>
                <c:pt idx="6222">
                  <c:v>1615.0</c:v>
                </c:pt>
                <c:pt idx="6223">
                  <c:v>1615.0</c:v>
                </c:pt>
                <c:pt idx="6224">
                  <c:v>1615.0</c:v>
                </c:pt>
                <c:pt idx="6225">
                  <c:v>1615.0</c:v>
                </c:pt>
                <c:pt idx="6226">
                  <c:v>1615.0</c:v>
                </c:pt>
                <c:pt idx="6227">
                  <c:v>1615.0</c:v>
                </c:pt>
                <c:pt idx="6228">
                  <c:v>1616.0</c:v>
                </c:pt>
                <c:pt idx="6229">
                  <c:v>1616.0</c:v>
                </c:pt>
                <c:pt idx="6230">
                  <c:v>1616.0</c:v>
                </c:pt>
                <c:pt idx="6231">
                  <c:v>1616.0</c:v>
                </c:pt>
                <c:pt idx="6232">
                  <c:v>1616.0</c:v>
                </c:pt>
                <c:pt idx="6233">
                  <c:v>1617.0</c:v>
                </c:pt>
                <c:pt idx="6234">
                  <c:v>1618.0</c:v>
                </c:pt>
                <c:pt idx="6235">
                  <c:v>1618.0</c:v>
                </c:pt>
                <c:pt idx="6236">
                  <c:v>1618.0</c:v>
                </c:pt>
                <c:pt idx="6237">
                  <c:v>1619.0</c:v>
                </c:pt>
                <c:pt idx="6238">
                  <c:v>1619.0</c:v>
                </c:pt>
                <c:pt idx="6239">
                  <c:v>1619.0</c:v>
                </c:pt>
                <c:pt idx="6240">
                  <c:v>1620.0</c:v>
                </c:pt>
                <c:pt idx="6241">
                  <c:v>1621.0</c:v>
                </c:pt>
                <c:pt idx="6242">
                  <c:v>1622.0</c:v>
                </c:pt>
                <c:pt idx="6243">
                  <c:v>1623.0</c:v>
                </c:pt>
                <c:pt idx="6244">
                  <c:v>1624.0</c:v>
                </c:pt>
                <c:pt idx="6245">
                  <c:v>1625.0</c:v>
                </c:pt>
                <c:pt idx="6246">
                  <c:v>1626.0</c:v>
                </c:pt>
                <c:pt idx="6247">
                  <c:v>1627.0</c:v>
                </c:pt>
                <c:pt idx="6248">
                  <c:v>1627.0</c:v>
                </c:pt>
                <c:pt idx="6249">
                  <c:v>1627.0</c:v>
                </c:pt>
                <c:pt idx="6250">
                  <c:v>1628.0</c:v>
                </c:pt>
                <c:pt idx="6251">
                  <c:v>1628.0</c:v>
                </c:pt>
                <c:pt idx="6252">
                  <c:v>1628.0</c:v>
                </c:pt>
                <c:pt idx="6253">
                  <c:v>1629.0</c:v>
                </c:pt>
                <c:pt idx="6254">
                  <c:v>1629.0</c:v>
                </c:pt>
                <c:pt idx="6255">
                  <c:v>1629.0</c:v>
                </c:pt>
                <c:pt idx="6256">
                  <c:v>1630.0</c:v>
                </c:pt>
                <c:pt idx="6257">
                  <c:v>1630.0</c:v>
                </c:pt>
                <c:pt idx="6258">
                  <c:v>1630.0</c:v>
                </c:pt>
                <c:pt idx="6259">
                  <c:v>1630.0</c:v>
                </c:pt>
                <c:pt idx="6260">
                  <c:v>1630.0</c:v>
                </c:pt>
                <c:pt idx="6261">
                  <c:v>1631.0</c:v>
                </c:pt>
                <c:pt idx="6262">
                  <c:v>1632.0</c:v>
                </c:pt>
                <c:pt idx="6263">
                  <c:v>1633.0</c:v>
                </c:pt>
                <c:pt idx="6264">
                  <c:v>1634.0</c:v>
                </c:pt>
                <c:pt idx="6265">
                  <c:v>1635.0</c:v>
                </c:pt>
                <c:pt idx="6266">
                  <c:v>1635.0</c:v>
                </c:pt>
                <c:pt idx="6267">
                  <c:v>1635.0</c:v>
                </c:pt>
                <c:pt idx="6268">
                  <c:v>1635.0</c:v>
                </c:pt>
                <c:pt idx="6269">
                  <c:v>1635.0</c:v>
                </c:pt>
                <c:pt idx="6270">
                  <c:v>1635.0</c:v>
                </c:pt>
                <c:pt idx="6271">
                  <c:v>1635.0</c:v>
                </c:pt>
                <c:pt idx="6272">
                  <c:v>1635.0</c:v>
                </c:pt>
                <c:pt idx="6273">
                  <c:v>1635.0</c:v>
                </c:pt>
                <c:pt idx="6274">
                  <c:v>1635.0</c:v>
                </c:pt>
                <c:pt idx="6275">
                  <c:v>1635.0</c:v>
                </c:pt>
                <c:pt idx="6276">
                  <c:v>1635.0</c:v>
                </c:pt>
                <c:pt idx="6277">
                  <c:v>1635.0</c:v>
                </c:pt>
                <c:pt idx="6278">
                  <c:v>1635.0</c:v>
                </c:pt>
                <c:pt idx="6279">
                  <c:v>1636.0</c:v>
                </c:pt>
                <c:pt idx="6280">
                  <c:v>1636.0</c:v>
                </c:pt>
                <c:pt idx="6281">
                  <c:v>1636.0</c:v>
                </c:pt>
                <c:pt idx="6282">
                  <c:v>1637.0</c:v>
                </c:pt>
                <c:pt idx="6283">
                  <c:v>1637.0</c:v>
                </c:pt>
                <c:pt idx="6284">
                  <c:v>1638.0</c:v>
                </c:pt>
                <c:pt idx="6285">
                  <c:v>1639.0</c:v>
                </c:pt>
                <c:pt idx="6286">
                  <c:v>1640.0</c:v>
                </c:pt>
                <c:pt idx="6287">
                  <c:v>1641.0</c:v>
                </c:pt>
                <c:pt idx="6288">
                  <c:v>1642.0</c:v>
                </c:pt>
                <c:pt idx="6289">
                  <c:v>1642.0</c:v>
                </c:pt>
                <c:pt idx="6290">
                  <c:v>1643.0</c:v>
                </c:pt>
                <c:pt idx="6291">
                  <c:v>1644.0</c:v>
                </c:pt>
                <c:pt idx="6292">
                  <c:v>1644.0</c:v>
                </c:pt>
                <c:pt idx="6293">
                  <c:v>1644.0</c:v>
                </c:pt>
                <c:pt idx="6294">
                  <c:v>1645.0</c:v>
                </c:pt>
                <c:pt idx="6295">
                  <c:v>1645.0</c:v>
                </c:pt>
                <c:pt idx="6296">
                  <c:v>1645.0</c:v>
                </c:pt>
                <c:pt idx="6297">
                  <c:v>1645.0</c:v>
                </c:pt>
                <c:pt idx="6298">
                  <c:v>1646.0</c:v>
                </c:pt>
                <c:pt idx="6299">
                  <c:v>1646.0</c:v>
                </c:pt>
                <c:pt idx="6300">
                  <c:v>1647.0</c:v>
                </c:pt>
                <c:pt idx="6301">
                  <c:v>1647.0</c:v>
                </c:pt>
                <c:pt idx="6302">
                  <c:v>1648.0</c:v>
                </c:pt>
                <c:pt idx="6303">
                  <c:v>1649.0</c:v>
                </c:pt>
                <c:pt idx="6304">
                  <c:v>1650.0</c:v>
                </c:pt>
                <c:pt idx="6305">
                  <c:v>1650.0</c:v>
                </c:pt>
                <c:pt idx="6306">
                  <c:v>1650.0</c:v>
                </c:pt>
                <c:pt idx="6307">
                  <c:v>1650.0</c:v>
                </c:pt>
                <c:pt idx="6308">
                  <c:v>1650.0</c:v>
                </c:pt>
                <c:pt idx="6309">
                  <c:v>1651.0</c:v>
                </c:pt>
                <c:pt idx="6310">
                  <c:v>1651.0</c:v>
                </c:pt>
                <c:pt idx="6311">
                  <c:v>1651.0</c:v>
                </c:pt>
                <c:pt idx="6312">
                  <c:v>1651.0</c:v>
                </c:pt>
                <c:pt idx="6313">
                  <c:v>1651.0</c:v>
                </c:pt>
                <c:pt idx="6314">
                  <c:v>1651.0</c:v>
                </c:pt>
                <c:pt idx="6315">
                  <c:v>1651.0</c:v>
                </c:pt>
                <c:pt idx="6316">
                  <c:v>1651.0</c:v>
                </c:pt>
                <c:pt idx="6317">
                  <c:v>1652.0</c:v>
                </c:pt>
                <c:pt idx="6318">
                  <c:v>1652.0</c:v>
                </c:pt>
                <c:pt idx="6319">
                  <c:v>1652.0</c:v>
                </c:pt>
                <c:pt idx="6320">
                  <c:v>1652.0</c:v>
                </c:pt>
                <c:pt idx="6321">
                  <c:v>1652.0</c:v>
                </c:pt>
                <c:pt idx="6322">
                  <c:v>1652.0</c:v>
                </c:pt>
                <c:pt idx="6323">
                  <c:v>1652.0</c:v>
                </c:pt>
                <c:pt idx="6324">
                  <c:v>1652.0</c:v>
                </c:pt>
                <c:pt idx="6325">
                  <c:v>1652.0</c:v>
                </c:pt>
                <c:pt idx="6326">
                  <c:v>1652.0</c:v>
                </c:pt>
                <c:pt idx="6327">
                  <c:v>1652.0</c:v>
                </c:pt>
                <c:pt idx="6328">
                  <c:v>1653.0</c:v>
                </c:pt>
                <c:pt idx="6329">
                  <c:v>1654.0</c:v>
                </c:pt>
                <c:pt idx="6330">
                  <c:v>1654.0</c:v>
                </c:pt>
                <c:pt idx="6331">
                  <c:v>1654.0</c:v>
                </c:pt>
                <c:pt idx="6332">
                  <c:v>1654.0</c:v>
                </c:pt>
                <c:pt idx="6333">
                  <c:v>1654.0</c:v>
                </c:pt>
                <c:pt idx="6334">
                  <c:v>1655.0</c:v>
                </c:pt>
                <c:pt idx="6335">
                  <c:v>1656.0</c:v>
                </c:pt>
                <c:pt idx="6336">
                  <c:v>1656.0</c:v>
                </c:pt>
                <c:pt idx="6337">
                  <c:v>1657.0</c:v>
                </c:pt>
                <c:pt idx="6338">
                  <c:v>1658.0</c:v>
                </c:pt>
                <c:pt idx="6339">
                  <c:v>1659.0</c:v>
                </c:pt>
                <c:pt idx="6340">
                  <c:v>1659.0</c:v>
                </c:pt>
                <c:pt idx="6341">
                  <c:v>1659.0</c:v>
                </c:pt>
                <c:pt idx="6342">
                  <c:v>1660.0</c:v>
                </c:pt>
                <c:pt idx="6343">
                  <c:v>1660.0</c:v>
                </c:pt>
                <c:pt idx="6344">
                  <c:v>1661.0</c:v>
                </c:pt>
                <c:pt idx="6345">
                  <c:v>1661.0</c:v>
                </c:pt>
                <c:pt idx="6346">
                  <c:v>1661.0</c:v>
                </c:pt>
                <c:pt idx="6347">
                  <c:v>1662.0</c:v>
                </c:pt>
                <c:pt idx="6348">
                  <c:v>1662.0</c:v>
                </c:pt>
                <c:pt idx="6349">
                  <c:v>1662.0</c:v>
                </c:pt>
                <c:pt idx="6350">
                  <c:v>1662.0</c:v>
                </c:pt>
                <c:pt idx="6351">
                  <c:v>1662.0</c:v>
                </c:pt>
                <c:pt idx="6352">
                  <c:v>1663.0</c:v>
                </c:pt>
                <c:pt idx="6353">
                  <c:v>1663.0</c:v>
                </c:pt>
                <c:pt idx="6354">
                  <c:v>1663.0</c:v>
                </c:pt>
                <c:pt idx="6355">
                  <c:v>1663.0</c:v>
                </c:pt>
                <c:pt idx="6356">
                  <c:v>1663.0</c:v>
                </c:pt>
                <c:pt idx="6357">
                  <c:v>1663.0</c:v>
                </c:pt>
                <c:pt idx="6358">
                  <c:v>1663.0</c:v>
                </c:pt>
                <c:pt idx="6359">
                  <c:v>1663.0</c:v>
                </c:pt>
                <c:pt idx="6360">
                  <c:v>1664.0</c:v>
                </c:pt>
                <c:pt idx="6361">
                  <c:v>1664.0</c:v>
                </c:pt>
                <c:pt idx="6362">
                  <c:v>1664.0</c:v>
                </c:pt>
                <c:pt idx="6363">
                  <c:v>1664.0</c:v>
                </c:pt>
                <c:pt idx="6364">
                  <c:v>1665.0</c:v>
                </c:pt>
                <c:pt idx="6365">
                  <c:v>1666.0</c:v>
                </c:pt>
                <c:pt idx="6366">
                  <c:v>1667.0</c:v>
                </c:pt>
                <c:pt idx="6367">
                  <c:v>1668.0</c:v>
                </c:pt>
                <c:pt idx="6368">
                  <c:v>1668.0</c:v>
                </c:pt>
                <c:pt idx="6369">
                  <c:v>1668.0</c:v>
                </c:pt>
                <c:pt idx="6370">
                  <c:v>1668.0</c:v>
                </c:pt>
                <c:pt idx="6371">
                  <c:v>1669.0</c:v>
                </c:pt>
                <c:pt idx="6372">
                  <c:v>1670.0</c:v>
                </c:pt>
                <c:pt idx="6373">
                  <c:v>1671.0</c:v>
                </c:pt>
                <c:pt idx="6374">
                  <c:v>1672.0</c:v>
                </c:pt>
                <c:pt idx="6375">
                  <c:v>1672.0</c:v>
                </c:pt>
                <c:pt idx="6376">
                  <c:v>1672.0</c:v>
                </c:pt>
                <c:pt idx="6377">
                  <c:v>1672.0</c:v>
                </c:pt>
                <c:pt idx="6378">
                  <c:v>1672.0</c:v>
                </c:pt>
                <c:pt idx="6379">
                  <c:v>1672.0</c:v>
                </c:pt>
                <c:pt idx="6380">
                  <c:v>1672.0</c:v>
                </c:pt>
                <c:pt idx="6381">
                  <c:v>1672.0</c:v>
                </c:pt>
                <c:pt idx="6382">
                  <c:v>1672.0</c:v>
                </c:pt>
                <c:pt idx="6383">
                  <c:v>1672.0</c:v>
                </c:pt>
                <c:pt idx="6384">
                  <c:v>1672.0</c:v>
                </c:pt>
                <c:pt idx="6385">
                  <c:v>1672.0</c:v>
                </c:pt>
                <c:pt idx="6386">
                  <c:v>1672.0</c:v>
                </c:pt>
                <c:pt idx="6387">
                  <c:v>1672.0</c:v>
                </c:pt>
                <c:pt idx="6388">
                  <c:v>1672.0</c:v>
                </c:pt>
                <c:pt idx="6389">
                  <c:v>1672.0</c:v>
                </c:pt>
                <c:pt idx="6390">
                  <c:v>1672.0</c:v>
                </c:pt>
                <c:pt idx="6391">
                  <c:v>1672.0</c:v>
                </c:pt>
                <c:pt idx="6392">
                  <c:v>1672.0</c:v>
                </c:pt>
                <c:pt idx="6393">
                  <c:v>1672.0</c:v>
                </c:pt>
                <c:pt idx="6394">
                  <c:v>1672.0</c:v>
                </c:pt>
                <c:pt idx="6395">
                  <c:v>1672.0</c:v>
                </c:pt>
                <c:pt idx="6396">
                  <c:v>1672.0</c:v>
                </c:pt>
                <c:pt idx="6397">
                  <c:v>1673.0</c:v>
                </c:pt>
                <c:pt idx="6398">
                  <c:v>1674.0</c:v>
                </c:pt>
                <c:pt idx="6399">
                  <c:v>1674.0</c:v>
                </c:pt>
                <c:pt idx="6400">
                  <c:v>1674.0</c:v>
                </c:pt>
                <c:pt idx="6401">
                  <c:v>1674.0</c:v>
                </c:pt>
                <c:pt idx="6402">
                  <c:v>1674.0</c:v>
                </c:pt>
                <c:pt idx="6403">
                  <c:v>1674.0</c:v>
                </c:pt>
                <c:pt idx="6404">
                  <c:v>1674.0</c:v>
                </c:pt>
                <c:pt idx="6405">
                  <c:v>1674.0</c:v>
                </c:pt>
                <c:pt idx="6406">
                  <c:v>1674.0</c:v>
                </c:pt>
                <c:pt idx="6407">
                  <c:v>1675.0</c:v>
                </c:pt>
                <c:pt idx="6408">
                  <c:v>1676.0</c:v>
                </c:pt>
                <c:pt idx="6409">
                  <c:v>1677.0</c:v>
                </c:pt>
                <c:pt idx="6410">
                  <c:v>1677.0</c:v>
                </c:pt>
                <c:pt idx="6411">
                  <c:v>1677.0</c:v>
                </c:pt>
                <c:pt idx="6412">
                  <c:v>1678.0</c:v>
                </c:pt>
                <c:pt idx="6413">
                  <c:v>1679.0</c:v>
                </c:pt>
                <c:pt idx="6414">
                  <c:v>1679.0</c:v>
                </c:pt>
                <c:pt idx="6415">
                  <c:v>1679.0</c:v>
                </c:pt>
                <c:pt idx="6416">
                  <c:v>1679.0</c:v>
                </c:pt>
                <c:pt idx="6417">
                  <c:v>1679.0</c:v>
                </c:pt>
                <c:pt idx="6418">
                  <c:v>1680.0</c:v>
                </c:pt>
                <c:pt idx="6419">
                  <c:v>1680.0</c:v>
                </c:pt>
                <c:pt idx="6420">
                  <c:v>1680.0</c:v>
                </c:pt>
                <c:pt idx="6421">
                  <c:v>1681.0</c:v>
                </c:pt>
                <c:pt idx="6422">
                  <c:v>1682.0</c:v>
                </c:pt>
                <c:pt idx="6423">
                  <c:v>1682.0</c:v>
                </c:pt>
                <c:pt idx="6424">
                  <c:v>1683.0</c:v>
                </c:pt>
                <c:pt idx="6425">
                  <c:v>1684.0</c:v>
                </c:pt>
                <c:pt idx="6426">
                  <c:v>1685.0</c:v>
                </c:pt>
                <c:pt idx="6427">
                  <c:v>1686.0</c:v>
                </c:pt>
                <c:pt idx="6428">
                  <c:v>1687.0</c:v>
                </c:pt>
                <c:pt idx="6429">
                  <c:v>1687.0</c:v>
                </c:pt>
                <c:pt idx="6430">
                  <c:v>1688.0</c:v>
                </c:pt>
                <c:pt idx="6431">
                  <c:v>1689.0</c:v>
                </c:pt>
                <c:pt idx="6432">
                  <c:v>1690.0</c:v>
                </c:pt>
                <c:pt idx="6433">
                  <c:v>1690.0</c:v>
                </c:pt>
                <c:pt idx="6434">
                  <c:v>1691.0</c:v>
                </c:pt>
                <c:pt idx="6435">
                  <c:v>1692.0</c:v>
                </c:pt>
                <c:pt idx="6436">
                  <c:v>1693.0</c:v>
                </c:pt>
                <c:pt idx="6437">
                  <c:v>1693.0</c:v>
                </c:pt>
                <c:pt idx="6438">
                  <c:v>1694.0</c:v>
                </c:pt>
                <c:pt idx="6439">
                  <c:v>1695.0</c:v>
                </c:pt>
                <c:pt idx="6440">
                  <c:v>1695.0</c:v>
                </c:pt>
                <c:pt idx="6441">
                  <c:v>1696.0</c:v>
                </c:pt>
                <c:pt idx="6442">
                  <c:v>1697.0</c:v>
                </c:pt>
                <c:pt idx="6443">
                  <c:v>1698.0</c:v>
                </c:pt>
                <c:pt idx="6444">
                  <c:v>1699.0</c:v>
                </c:pt>
                <c:pt idx="6445">
                  <c:v>1700.0</c:v>
                </c:pt>
                <c:pt idx="6446">
                  <c:v>1701.0</c:v>
                </c:pt>
                <c:pt idx="6447">
                  <c:v>1702.0</c:v>
                </c:pt>
                <c:pt idx="6448">
                  <c:v>1703.0</c:v>
                </c:pt>
                <c:pt idx="6449">
                  <c:v>1703.0</c:v>
                </c:pt>
                <c:pt idx="6450">
                  <c:v>1703.0</c:v>
                </c:pt>
                <c:pt idx="6451">
                  <c:v>1704.0</c:v>
                </c:pt>
                <c:pt idx="6452">
                  <c:v>1704.0</c:v>
                </c:pt>
                <c:pt idx="6453">
                  <c:v>1704.0</c:v>
                </c:pt>
                <c:pt idx="6454">
                  <c:v>1704.0</c:v>
                </c:pt>
                <c:pt idx="6455">
                  <c:v>1704.0</c:v>
                </c:pt>
                <c:pt idx="6456">
                  <c:v>1704.0</c:v>
                </c:pt>
                <c:pt idx="6457">
                  <c:v>1704.0</c:v>
                </c:pt>
                <c:pt idx="6458">
                  <c:v>1704.0</c:v>
                </c:pt>
                <c:pt idx="6459">
                  <c:v>1704.0</c:v>
                </c:pt>
                <c:pt idx="6460">
                  <c:v>1704.0</c:v>
                </c:pt>
                <c:pt idx="6461">
                  <c:v>1704.0</c:v>
                </c:pt>
                <c:pt idx="6462">
                  <c:v>1704.0</c:v>
                </c:pt>
                <c:pt idx="6463">
                  <c:v>1704.0</c:v>
                </c:pt>
                <c:pt idx="6464">
                  <c:v>1704.0</c:v>
                </c:pt>
                <c:pt idx="6465">
                  <c:v>1704.0</c:v>
                </c:pt>
                <c:pt idx="6466">
                  <c:v>1705.0</c:v>
                </c:pt>
                <c:pt idx="6467">
                  <c:v>1705.0</c:v>
                </c:pt>
                <c:pt idx="6468">
                  <c:v>1705.0</c:v>
                </c:pt>
                <c:pt idx="6469">
                  <c:v>1705.0</c:v>
                </c:pt>
                <c:pt idx="6470">
                  <c:v>1705.0</c:v>
                </c:pt>
                <c:pt idx="6471">
                  <c:v>1706.0</c:v>
                </c:pt>
                <c:pt idx="6472">
                  <c:v>1706.0</c:v>
                </c:pt>
                <c:pt idx="6473">
                  <c:v>1706.0</c:v>
                </c:pt>
                <c:pt idx="6474">
                  <c:v>1706.0</c:v>
                </c:pt>
                <c:pt idx="6475">
                  <c:v>1707.0</c:v>
                </c:pt>
                <c:pt idx="6476">
                  <c:v>1707.0</c:v>
                </c:pt>
                <c:pt idx="6477">
                  <c:v>1707.0</c:v>
                </c:pt>
                <c:pt idx="6478">
                  <c:v>1707.0</c:v>
                </c:pt>
                <c:pt idx="6479">
                  <c:v>1708.0</c:v>
                </c:pt>
                <c:pt idx="6480">
                  <c:v>1709.0</c:v>
                </c:pt>
                <c:pt idx="6481">
                  <c:v>1710.0</c:v>
                </c:pt>
                <c:pt idx="6482">
                  <c:v>1711.0</c:v>
                </c:pt>
                <c:pt idx="6483">
                  <c:v>1712.0</c:v>
                </c:pt>
                <c:pt idx="6484">
                  <c:v>1712.0</c:v>
                </c:pt>
                <c:pt idx="6485">
                  <c:v>1712.0</c:v>
                </c:pt>
                <c:pt idx="6486">
                  <c:v>1713.0</c:v>
                </c:pt>
                <c:pt idx="6487">
                  <c:v>1713.0</c:v>
                </c:pt>
                <c:pt idx="6488">
                  <c:v>1713.0</c:v>
                </c:pt>
                <c:pt idx="6489">
                  <c:v>1714.0</c:v>
                </c:pt>
                <c:pt idx="6490">
                  <c:v>1714.0</c:v>
                </c:pt>
                <c:pt idx="6491">
                  <c:v>1715.0</c:v>
                </c:pt>
                <c:pt idx="6492">
                  <c:v>1715.0</c:v>
                </c:pt>
                <c:pt idx="6493">
                  <c:v>1715.0</c:v>
                </c:pt>
                <c:pt idx="6494">
                  <c:v>1715.0</c:v>
                </c:pt>
                <c:pt idx="6495">
                  <c:v>1715.0</c:v>
                </c:pt>
                <c:pt idx="6496">
                  <c:v>1715.0</c:v>
                </c:pt>
                <c:pt idx="6497">
                  <c:v>1715.0</c:v>
                </c:pt>
                <c:pt idx="6498">
                  <c:v>1715.0</c:v>
                </c:pt>
                <c:pt idx="6499">
                  <c:v>1716.0</c:v>
                </c:pt>
                <c:pt idx="6500">
                  <c:v>1716.0</c:v>
                </c:pt>
                <c:pt idx="6501">
                  <c:v>1716.0</c:v>
                </c:pt>
                <c:pt idx="6502">
                  <c:v>1716.0</c:v>
                </c:pt>
                <c:pt idx="6503">
                  <c:v>1716.0</c:v>
                </c:pt>
                <c:pt idx="6504">
                  <c:v>1716.0</c:v>
                </c:pt>
                <c:pt idx="6505">
                  <c:v>1716.0</c:v>
                </c:pt>
                <c:pt idx="6506">
                  <c:v>1716.0</c:v>
                </c:pt>
                <c:pt idx="6507">
                  <c:v>1716.0</c:v>
                </c:pt>
                <c:pt idx="6508">
                  <c:v>1716.0</c:v>
                </c:pt>
                <c:pt idx="6509">
                  <c:v>1716.0</c:v>
                </c:pt>
                <c:pt idx="6510">
                  <c:v>1716.0</c:v>
                </c:pt>
                <c:pt idx="6511">
                  <c:v>1716.0</c:v>
                </c:pt>
                <c:pt idx="6512">
                  <c:v>1716.0</c:v>
                </c:pt>
                <c:pt idx="6513">
                  <c:v>1716.0</c:v>
                </c:pt>
                <c:pt idx="6514">
                  <c:v>1717.0</c:v>
                </c:pt>
                <c:pt idx="6515">
                  <c:v>1718.0</c:v>
                </c:pt>
                <c:pt idx="6516">
                  <c:v>1719.0</c:v>
                </c:pt>
                <c:pt idx="6517">
                  <c:v>1719.0</c:v>
                </c:pt>
                <c:pt idx="6518">
                  <c:v>1719.0</c:v>
                </c:pt>
                <c:pt idx="6519">
                  <c:v>1720.0</c:v>
                </c:pt>
                <c:pt idx="6520">
                  <c:v>1720.0</c:v>
                </c:pt>
                <c:pt idx="6521">
                  <c:v>1720.0</c:v>
                </c:pt>
                <c:pt idx="6522">
                  <c:v>1721.0</c:v>
                </c:pt>
                <c:pt idx="6523">
                  <c:v>1721.0</c:v>
                </c:pt>
                <c:pt idx="6524">
                  <c:v>1721.0</c:v>
                </c:pt>
                <c:pt idx="6525">
                  <c:v>1722.0</c:v>
                </c:pt>
                <c:pt idx="6526">
                  <c:v>1722.0</c:v>
                </c:pt>
                <c:pt idx="6527">
                  <c:v>1722.0</c:v>
                </c:pt>
                <c:pt idx="6528">
                  <c:v>1722.0</c:v>
                </c:pt>
                <c:pt idx="6529">
                  <c:v>1723.0</c:v>
                </c:pt>
                <c:pt idx="6530">
                  <c:v>1723.0</c:v>
                </c:pt>
                <c:pt idx="6531">
                  <c:v>1723.0</c:v>
                </c:pt>
                <c:pt idx="6532">
                  <c:v>1723.0</c:v>
                </c:pt>
                <c:pt idx="6533">
                  <c:v>1723.0</c:v>
                </c:pt>
                <c:pt idx="6534">
                  <c:v>1723.0</c:v>
                </c:pt>
                <c:pt idx="6535">
                  <c:v>1724.0</c:v>
                </c:pt>
                <c:pt idx="6536">
                  <c:v>1725.0</c:v>
                </c:pt>
                <c:pt idx="6537">
                  <c:v>1725.0</c:v>
                </c:pt>
                <c:pt idx="6538">
                  <c:v>1726.0</c:v>
                </c:pt>
                <c:pt idx="6539">
                  <c:v>1726.0</c:v>
                </c:pt>
                <c:pt idx="6540">
                  <c:v>1726.0</c:v>
                </c:pt>
                <c:pt idx="6541">
                  <c:v>1726.0</c:v>
                </c:pt>
                <c:pt idx="6542">
                  <c:v>1726.0</c:v>
                </c:pt>
                <c:pt idx="6543">
                  <c:v>1726.0</c:v>
                </c:pt>
                <c:pt idx="6544">
                  <c:v>1726.0</c:v>
                </c:pt>
                <c:pt idx="6545">
                  <c:v>1726.0</c:v>
                </c:pt>
                <c:pt idx="6546">
                  <c:v>1726.0</c:v>
                </c:pt>
                <c:pt idx="6547">
                  <c:v>1726.0</c:v>
                </c:pt>
                <c:pt idx="6548">
                  <c:v>1726.0</c:v>
                </c:pt>
                <c:pt idx="6549">
                  <c:v>1726.0</c:v>
                </c:pt>
                <c:pt idx="6550">
                  <c:v>1726.0</c:v>
                </c:pt>
                <c:pt idx="6551">
                  <c:v>1726.0</c:v>
                </c:pt>
                <c:pt idx="6552">
                  <c:v>1726.0</c:v>
                </c:pt>
                <c:pt idx="6553">
                  <c:v>1726.0</c:v>
                </c:pt>
                <c:pt idx="6554">
                  <c:v>1726.0</c:v>
                </c:pt>
                <c:pt idx="6555">
                  <c:v>1726.0</c:v>
                </c:pt>
                <c:pt idx="6556">
                  <c:v>1726.0</c:v>
                </c:pt>
                <c:pt idx="6557">
                  <c:v>1726.0</c:v>
                </c:pt>
                <c:pt idx="6558">
                  <c:v>1726.0</c:v>
                </c:pt>
                <c:pt idx="6559">
                  <c:v>1726.0</c:v>
                </c:pt>
                <c:pt idx="6560">
                  <c:v>1726.0</c:v>
                </c:pt>
                <c:pt idx="6561">
                  <c:v>1726.0</c:v>
                </c:pt>
                <c:pt idx="6562">
                  <c:v>1726.0</c:v>
                </c:pt>
                <c:pt idx="6563">
                  <c:v>1726.0</c:v>
                </c:pt>
                <c:pt idx="6564">
                  <c:v>1726.0</c:v>
                </c:pt>
                <c:pt idx="6565">
                  <c:v>1726.0</c:v>
                </c:pt>
                <c:pt idx="6566">
                  <c:v>1727.0</c:v>
                </c:pt>
                <c:pt idx="6567">
                  <c:v>1727.0</c:v>
                </c:pt>
                <c:pt idx="6568">
                  <c:v>1727.0</c:v>
                </c:pt>
                <c:pt idx="6569">
                  <c:v>1728.0</c:v>
                </c:pt>
                <c:pt idx="6570">
                  <c:v>1728.0</c:v>
                </c:pt>
                <c:pt idx="6571">
                  <c:v>1728.0</c:v>
                </c:pt>
                <c:pt idx="6572">
                  <c:v>1728.0</c:v>
                </c:pt>
                <c:pt idx="6573">
                  <c:v>1728.0</c:v>
                </c:pt>
                <c:pt idx="6574">
                  <c:v>1728.0</c:v>
                </c:pt>
                <c:pt idx="6575">
                  <c:v>1728.0</c:v>
                </c:pt>
                <c:pt idx="6576">
                  <c:v>1728.0</c:v>
                </c:pt>
                <c:pt idx="6577">
                  <c:v>1729.0</c:v>
                </c:pt>
                <c:pt idx="6578">
                  <c:v>1729.0</c:v>
                </c:pt>
                <c:pt idx="6579">
                  <c:v>1729.0</c:v>
                </c:pt>
                <c:pt idx="6580">
                  <c:v>1729.0</c:v>
                </c:pt>
                <c:pt idx="6581">
                  <c:v>1729.0</c:v>
                </c:pt>
                <c:pt idx="6582">
                  <c:v>1729.0</c:v>
                </c:pt>
                <c:pt idx="6583">
                  <c:v>1729.0</c:v>
                </c:pt>
                <c:pt idx="6584">
                  <c:v>1729.0</c:v>
                </c:pt>
                <c:pt idx="6585">
                  <c:v>1729.0</c:v>
                </c:pt>
                <c:pt idx="6586">
                  <c:v>1729.0</c:v>
                </c:pt>
                <c:pt idx="6587">
                  <c:v>1729.0</c:v>
                </c:pt>
                <c:pt idx="6588">
                  <c:v>1729.0</c:v>
                </c:pt>
                <c:pt idx="6589">
                  <c:v>1729.0</c:v>
                </c:pt>
                <c:pt idx="6590">
                  <c:v>1729.0</c:v>
                </c:pt>
                <c:pt idx="6591">
                  <c:v>1729.0</c:v>
                </c:pt>
                <c:pt idx="6592">
                  <c:v>1729.0</c:v>
                </c:pt>
                <c:pt idx="6593">
                  <c:v>1729.0</c:v>
                </c:pt>
                <c:pt idx="6594">
                  <c:v>1729.0</c:v>
                </c:pt>
                <c:pt idx="6595">
                  <c:v>1729.0</c:v>
                </c:pt>
                <c:pt idx="6596">
                  <c:v>1729.0</c:v>
                </c:pt>
                <c:pt idx="6597">
                  <c:v>1729.0</c:v>
                </c:pt>
                <c:pt idx="6598">
                  <c:v>1729.0</c:v>
                </c:pt>
                <c:pt idx="6599">
                  <c:v>1729.0</c:v>
                </c:pt>
                <c:pt idx="6600">
                  <c:v>1729.0</c:v>
                </c:pt>
                <c:pt idx="6601">
                  <c:v>1729.0</c:v>
                </c:pt>
                <c:pt idx="6602">
                  <c:v>1729.0</c:v>
                </c:pt>
                <c:pt idx="6603">
                  <c:v>1729.0</c:v>
                </c:pt>
                <c:pt idx="6604">
                  <c:v>1729.0</c:v>
                </c:pt>
                <c:pt idx="6605">
                  <c:v>1729.0</c:v>
                </c:pt>
                <c:pt idx="6606">
                  <c:v>1729.0</c:v>
                </c:pt>
                <c:pt idx="6607">
                  <c:v>1729.0</c:v>
                </c:pt>
                <c:pt idx="6608">
                  <c:v>1730.0</c:v>
                </c:pt>
                <c:pt idx="6609">
                  <c:v>1730.0</c:v>
                </c:pt>
                <c:pt idx="6610">
                  <c:v>1730.0</c:v>
                </c:pt>
                <c:pt idx="6611">
                  <c:v>1730.0</c:v>
                </c:pt>
                <c:pt idx="6612">
                  <c:v>1730.0</c:v>
                </c:pt>
                <c:pt idx="6613">
                  <c:v>1731.0</c:v>
                </c:pt>
                <c:pt idx="6614">
                  <c:v>1732.0</c:v>
                </c:pt>
                <c:pt idx="6615">
                  <c:v>1733.0</c:v>
                </c:pt>
                <c:pt idx="6616">
                  <c:v>1733.0</c:v>
                </c:pt>
                <c:pt idx="6617">
                  <c:v>1733.0</c:v>
                </c:pt>
                <c:pt idx="6618">
                  <c:v>1733.0</c:v>
                </c:pt>
                <c:pt idx="6619">
                  <c:v>1734.0</c:v>
                </c:pt>
                <c:pt idx="6620">
                  <c:v>1735.0</c:v>
                </c:pt>
                <c:pt idx="6621">
                  <c:v>1735.0</c:v>
                </c:pt>
                <c:pt idx="6622">
                  <c:v>1735.0</c:v>
                </c:pt>
                <c:pt idx="6623">
                  <c:v>1735.0</c:v>
                </c:pt>
                <c:pt idx="6624">
                  <c:v>1736.0</c:v>
                </c:pt>
                <c:pt idx="6625">
                  <c:v>1736.0</c:v>
                </c:pt>
                <c:pt idx="6626">
                  <c:v>1736.0</c:v>
                </c:pt>
                <c:pt idx="6627">
                  <c:v>1736.0</c:v>
                </c:pt>
                <c:pt idx="6628">
                  <c:v>1737.0</c:v>
                </c:pt>
                <c:pt idx="6629">
                  <c:v>1738.0</c:v>
                </c:pt>
                <c:pt idx="6630">
                  <c:v>1739.0</c:v>
                </c:pt>
                <c:pt idx="6631">
                  <c:v>1740.0</c:v>
                </c:pt>
                <c:pt idx="6632">
                  <c:v>1741.0</c:v>
                </c:pt>
                <c:pt idx="6633">
                  <c:v>1742.0</c:v>
                </c:pt>
                <c:pt idx="6634">
                  <c:v>1743.0</c:v>
                </c:pt>
                <c:pt idx="6635">
                  <c:v>1744.0</c:v>
                </c:pt>
                <c:pt idx="6636">
                  <c:v>1745.0</c:v>
                </c:pt>
                <c:pt idx="6637">
                  <c:v>1746.0</c:v>
                </c:pt>
                <c:pt idx="6638">
                  <c:v>1746.0</c:v>
                </c:pt>
                <c:pt idx="6639">
                  <c:v>1746.0</c:v>
                </c:pt>
                <c:pt idx="6640">
                  <c:v>1746.0</c:v>
                </c:pt>
                <c:pt idx="6641">
                  <c:v>1746.0</c:v>
                </c:pt>
                <c:pt idx="6642">
                  <c:v>1746.0</c:v>
                </c:pt>
                <c:pt idx="6643">
                  <c:v>1746.0</c:v>
                </c:pt>
                <c:pt idx="6644">
                  <c:v>1746.0</c:v>
                </c:pt>
                <c:pt idx="6645">
                  <c:v>1747.0</c:v>
                </c:pt>
                <c:pt idx="6646">
                  <c:v>1748.0</c:v>
                </c:pt>
                <c:pt idx="6647">
                  <c:v>1748.0</c:v>
                </c:pt>
                <c:pt idx="6648">
                  <c:v>1748.0</c:v>
                </c:pt>
                <c:pt idx="6649">
                  <c:v>1748.0</c:v>
                </c:pt>
                <c:pt idx="6650">
                  <c:v>1749.0</c:v>
                </c:pt>
                <c:pt idx="6651">
                  <c:v>1749.0</c:v>
                </c:pt>
                <c:pt idx="6652">
                  <c:v>1749.0</c:v>
                </c:pt>
                <c:pt idx="6653">
                  <c:v>1750.0</c:v>
                </c:pt>
                <c:pt idx="6654">
                  <c:v>1750.0</c:v>
                </c:pt>
                <c:pt idx="6655">
                  <c:v>1751.0</c:v>
                </c:pt>
                <c:pt idx="6656">
                  <c:v>1751.0</c:v>
                </c:pt>
                <c:pt idx="6657">
                  <c:v>1752.0</c:v>
                </c:pt>
                <c:pt idx="6658">
                  <c:v>1753.0</c:v>
                </c:pt>
                <c:pt idx="6659">
                  <c:v>1753.0</c:v>
                </c:pt>
                <c:pt idx="6660">
                  <c:v>1754.0</c:v>
                </c:pt>
                <c:pt idx="6661">
                  <c:v>1754.0</c:v>
                </c:pt>
                <c:pt idx="6662">
                  <c:v>1754.0</c:v>
                </c:pt>
                <c:pt idx="6663">
                  <c:v>1754.0</c:v>
                </c:pt>
                <c:pt idx="6664">
                  <c:v>1755.0</c:v>
                </c:pt>
                <c:pt idx="6665">
                  <c:v>1755.0</c:v>
                </c:pt>
                <c:pt idx="6666">
                  <c:v>1756.0</c:v>
                </c:pt>
                <c:pt idx="6667">
                  <c:v>1756.0</c:v>
                </c:pt>
                <c:pt idx="6668">
                  <c:v>1756.0</c:v>
                </c:pt>
                <c:pt idx="6669">
                  <c:v>1756.0</c:v>
                </c:pt>
                <c:pt idx="6670">
                  <c:v>1756.0</c:v>
                </c:pt>
                <c:pt idx="6671">
                  <c:v>1756.0</c:v>
                </c:pt>
                <c:pt idx="6672">
                  <c:v>1756.0</c:v>
                </c:pt>
                <c:pt idx="6673">
                  <c:v>1756.0</c:v>
                </c:pt>
                <c:pt idx="6674">
                  <c:v>1756.0</c:v>
                </c:pt>
                <c:pt idx="6675">
                  <c:v>1756.0</c:v>
                </c:pt>
                <c:pt idx="6676">
                  <c:v>1756.0</c:v>
                </c:pt>
                <c:pt idx="6677">
                  <c:v>1756.0</c:v>
                </c:pt>
                <c:pt idx="6678">
                  <c:v>1756.0</c:v>
                </c:pt>
                <c:pt idx="6679">
                  <c:v>1756.0</c:v>
                </c:pt>
                <c:pt idx="6680">
                  <c:v>1756.0</c:v>
                </c:pt>
                <c:pt idx="6681">
                  <c:v>1756.0</c:v>
                </c:pt>
                <c:pt idx="6682">
                  <c:v>1756.0</c:v>
                </c:pt>
                <c:pt idx="6683">
                  <c:v>1756.0</c:v>
                </c:pt>
                <c:pt idx="6684">
                  <c:v>1756.0</c:v>
                </c:pt>
                <c:pt idx="6685">
                  <c:v>1756.0</c:v>
                </c:pt>
                <c:pt idx="6686">
                  <c:v>1756.0</c:v>
                </c:pt>
                <c:pt idx="6687">
                  <c:v>1756.0</c:v>
                </c:pt>
                <c:pt idx="6688">
                  <c:v>1756.0</c:v>
                </c:pt>
                <c:pt idx="6689">
                  <c:v>1756.0</c:v>
                </c:pt>
                <c:pt idx="6690">
                  <c:v>1756.0</c:v>
                </c:pt>
                <c:pt idx="6691">
                  <c:v>1756.0</c:v>
                </c:pt>
                <c:pt idx="6692">
                  <c:v>1756.0</c:v>
                </c:pt>
                <c:pt idx="6693">
                  <c:v>1756.0</c:v>
                </c:pt>
                <c:pt idx="6694">
                  <c:v>1757.0</c:v>
                </c:pt>
                <c:pt idx="6695">
                  <c:v>1757.0</c:v>
                </c:pt>
                <c:pt idx="6696">
                  <c:v>1757.0</c:v>
                </c:pt>
                <c:pt idx="6697">
                  <c:v>1758.0</c:v>
                </c:pt>
                <c:pt idx="6698">
                  <c:v>1758.0</c:v>
                </c:pt>
                <c:pt idx="6699">
                  <c:v>1758.0</c:v>
                </c:pt>
                <c:pt idx="6700">
                  <c:v>1759.0</c:v>
                </c:pt>
                <c:pt idx="6701">
                  <c:v>1759.0</c:v>
                </c:pt>
                <c:pt idx="6702">
                  <c:v>1759.0</c:v>
                </c:pt>
                <c:pt idx="6703">
                  <c:v>1759.0</c:v>
                </c:pt>
                <c:pt idx="6704">
                  <c:v>1760.0</c:v>
                </c:pt>
                <c:pt idx="6705">
                  <c:v>1761.0</c:v>
                </c:pt>
                <c:pt idx="6706">
                  <c:v>1761.0</c:v>
                </c:pt>
                <c:pt idx="6707">
                  <c:v>1761.0</c:v>
                </c:pt>
                <c:pt idx="6708">
                  <c:v>1761.0</c:v>
                </c:pt>
                <c:pt idx="6709">
                  <c:v>1761.0</c:v>
                </c:pt>
                <c:pt idx="6710">
                  <c:v>1761.0</c:v>
                </c:pt>
                <c:pt idx="6711">
                  <c:v>1762.0</c:v>
                </c:pt>
                <c:pt idx="6712">
                  <c:v>1762.0</c:v>
                </c:pt>
                <c:pt idx="6713">
                  <c:v>1762.0</c:v>
                </c:pt>
                <c:pt idx="6714">
                  <c:v>1762.0</c:v>
                </c:pt>
                <c:pt idx="6715">
                  <c:v>1763.0</c:v>
                </c:pt>
                <c:pt idx="6716">
                  <c:v>1763.0</c:v>
                </c:pt>
                <c:pt idx="6717">
                  <c:v>1763.0</c:v>
                </c:pt>
                <c:pt idx="6718">
                  <c:v>1763.0</c:v>
                </c:pt>
                <c:pt idx="6719">
                  <c:v>1763.0</c:v>
                </c:pt>
                <c:pt idx="6720">
                  <c:v>1763.0</c:v>
                </c:pt>
                <c:pt idx="6721">
                  <c:v>1763.0</c:v>
                </c:pt>
                <c:pt idx="6722">
                  <c:v>1763.0</c:v>
                </c:pt>
                <c:pt idx="6723">
                  <c:v>1763.0</c:v>
                </c:pt>
                <c:pt idx="6724">
                  <c:v>1763.0</c:v>
                </c:pt>
                <c:pt idx="6725">
                  <c:v>1764.0</c:v>
                </c:pt>
                <c:pt idx="6726">
                  <c:v>1765.0</c:v>
                </c:pt>
                <c:pt idx="6727">
                  <c:v>1766.0</c:v>
                </c:pt>
                <c:pt idx="6728">
                  <c:v>1766.0</c:v>
                </c:pt>
                <c:pt idx="6729">
                  <c:v>1766.0</c:v>
                </c:pt>
                <c:pt idx="6730">
                  <c:v>1766.0</c:v>
                </c:pt>
                <c:pt idx="6731">
                  <c:v>1767.0</c:v>
                </c:pt>
                <c:pt idx="6732">
                  <c:v>1768.0</c:v>
                </c:pt>
                <c:pt idx="6733">
                  <c:v>1769.0</c:v>
                </c:pt>
                <c:pt idx="6734">
                  <c:v>1770.0</c:v>
                </c:pt>
                <c:pt idx="6735">
                  <c:v>1771.0</c:v>
                </c:pt>
                <c:pt idx="6736">
                  <c:v>1772.0</c:v>
                </c:pt>
                <c:pt idx="6737">
                  <c:v>1773.0</c:v>
                </c:pt>
                <c:pt idx="6738">
                  <c:v>1773.0</c:v>
                </c:pt>
                <c:pt idx="6739">
                  <c:v>1773.0</c:v>
                </c:pt>
                <c:pt idx="6740">
                  <c:v>1773.0</c:v>
                </c:pt>
                <c:pt idx="6741">
                  <c:v>1773.0</c:v>
                </c:pt>
                <c:pt idx="6742">
                  <c:v>1773.0</c:v>
                </c:pt>
                <c:pt idx="6743">
                  <c:v>1773.0</c:v>
                </c:pt>
                <c:pt idx="6744">
                  <c:v>1773.0</c:v>
                </c:pt>
                <c:pt idx="6745">
                  <c:v>1773.0</c:v>
                </c:pt>
                <c:pt idx="6746">
                  <c:v>1773.0</c:v>
                </c:pt>
                <c:pt idx="6747">
                  <c:v>1773.0</c:v>
                </c:pt>
                <c:pt idx="6748">
                  <c:v>1773.0</c:v>
                </c:pt>
                <c:pt idx="6749">
                  <c:v>1773.0</c:v>
                </c:pt>
                <c:pt idx="6750">
                  <c:v>1773.0</c:v>
                </c:pt>
                <c:pt idx="6751">
                  <c:v>1773.0</c:v>
                </c:pt>
                <c:pt idx="6752">
                  <c:v>1773.0</c:v>
                </c:pt>
                <c:pt idx="6753">
                  <c:v>1773.0</c:v>
                </c:pt>
                <c:pt idx="6754">
                  <c:v>1774.0</c:v>
                </c:pt>
                <c:pt idx="6755">
                  <c:v>1774.0</c:v>
                </c:pt>
                <c:pt idx="6756">
                  <c:v>1774.0</c:v>
                </c:pt>
                <c:pt idx="6757">
                  <c:v>1774.0</c:v>
                </c:pt>
                <c:pt idx="6758">
                  <c:v>1774.0</c:v>
                </c:pt>
                <c:pt idx="6759">
                  <c:v>1775.0</c:v>
                </c:pt>
                <c:pt idx="6760">
                  <c:v>1776.0</c:v>
                </c:pt>
                <c:pt idx="6761">
                  <c:v>1776.0</c:v>
                </c:pt>
                <c:pt idx="6762">
                  <c:v>1777.0</c:v>
                </c:pt>
                <c:pt idx="6763">
                  <c:v>1777.0</c:v>
                </c:pt>
                <c:pt idx="6764">
                  <c:v>1777.0</c:v>
                </c:pt>
                <c:pt idx="6765">
                  <c:v>1777.0</c:v>
                </c:pt>
                <c:pt idx="6766">
                  <c:v>1777.0</c:v>
                </c:pt>
                <c:pt idx="6767">
                  <c:v>1777.0</c:v>
                </c:pt>
                <c:pt idx="6768">
                  <c:v>1778.0</c:v>
                </c:pt>
                <c:pt idx="6769">
                  <c:v>1778.0</c:v>
                </c:pt>
                <c:pt idx="6770">
                  <c:v>1779.0</c:v>
                </c:pt>
                <c:pt idx="6771">
                  <c:v>1779.0</c:v>
                </c:pt>
                <c:pt idx="6772">
                  <c:v>1780.0</c:v>
                </c:pt>
                <c:pt idx="6773">
                  <c:v>1781.0</c:v>
                </c:pt>
                <c:pt idx="6774">
                  <c:v>1782.0</c:v>
                </c:pt>
                <c:pt idx="6775">
                  <c:v>1783.0</c:v>
                </c:pt>
                <c:pt idx="6776">
                  <c:v>1783.0</c:v>
                </c:pt>
                <c:pt idx="6777">
                  <c:v>1783.0</c:v>
                </c:pt>
                <c:pt idx="6778">
                  <c:v>1783.0</c:v>
                </c:pt>
                <c:pt idx="6779">
                  <c:v>1783.0</c:v>
                </c:pt>
                <c:pt idx="6780">
                  <c:v>1783.0</c:v>
                </c:pt>
                <c:pt idx="6781">
                  <c:v>1783.0</c:v>
                </c:pt>
                <c:pt idx="6782">
                  <c:v>1783.0</c:v>
                </c:pt>
                <c:pt idx="6783">
                  <c:v>1784.0</c:v>
                </c:pt>
                <c:pt idx="6784">
                  <c:v>1784.0</c:v>
                </c:pt>
                <c:pt idx="6785">
                  <c:v>1784.0</c:v>
                </c:pt>
                <c:pt idx="6786">
                  <c:v>1784.0</c:v>
                </c:pt>
                <c:pt idx="6787">
                  <c:v>1784.0</c:v>
                </c:pt>
                <c:pt idx="6788">
                  <c:v>1784.0</c:v>
                </c:pt>
                <c:pt idx="6789">
                  <c:v>1784.0</c:v>
                </c:pt>
                <c:pt idx="6790">
                  <c:v>1784.0</c:v>
                </c:pt>
                <c:pt idx="6791">
                  <c:v>1784.0</c:v>
                </c:pt>
                <c:pt idx="6792">
                  <c:v>1784.0</c:v>
                </c:pt>
                <c:pt idx="6793">
                  <c:v>1784.0</c:v>
                </c:pt>
                <c:pt idx="6794">
                  <c:v>1785.0</c:v>
                </c:pt>
                <c:pt idx="6795">
                  <c:v>1786.0</c:v>
                </c:pt>
                <c:pt idx="6796">
                  <c:v>1787.0</c:v>
                </c:pt>
                <c:pt idx="6797">
                  <c:v>1787.0</c:v>
                </c:pt>
                <c:pt idx="6798">
                  <c:v>1787.0</c:v>
                </c:pt>
                <c:pt idx="6799">
                  <c:v>1787.0</c:v>
                </c:pt>
                <c:pt idx="6800">
                  <c:v>1787.0</c:v>
                </c:pt>
                <c:pt idx="6801">
                  <c:v>1787.0</c:v>
                </c:pt>
                <c:pt idx="6802">
                  <c:v>1787.0</c:v>
                </c:pt>
                <c:pt idx="6803">
                  <c:v>1787.0</c:v>
                </c:pt>
                <c:pt idx="6804">
                  <c:v>1787.0</c:v>
                </c:pt>
                <c:pt idx="6805">
                  <c:v>1787.0</c:v>
                </c:pt>
                <c:pt idx="6806">
                  <c:v>1788.0</c:v>
                </c:pt>
                <c:pt idx="6807">
                  <c:v>1788.0</c:v>
                </c:pt>
                <c:pt idx="6808">
                  <c:v>1788.0</c:v>
                </c:pt>
                <c:pt idx="6809">
                  <c:v>1788.0</c:v>
                </c:pt>
                <c:pt idx="6810">
                  <c:v>1788.0</c:v>
                </c:pt>
                <c:pt idx="6811">
                  <c:v>1788.0</c:v>
                </c:pt>
                <c:pt idx="6812">
                  <c:v>1788.0</c:v>
                </c:pt>
                <c:pt idx="6813">
                  <c:v>1789.0</c:v>
                </c:pt>
                <c:pt idx="6814">
                  <c:v>1789.0</c:v>
                </c:pt>
                <c:pt idx="6815">
                  <c:v>1789.0</c:v>
                </c:pt>
                <c:pt idx="6816">
                  <c:v>1789.0</c:v>
                </c:pt>
                <c:pt idx="6817">
                  <c:v>1789.0</c:v>
                </c:pt>
                <c:pt idx="6818">
                  <c:v>1790.0</c:v>
                </c:pt>
                <c:pt idx="6819">
                  <c:v>1791.0</c:v>
                </c:pt>
                <c:pt idx="6820">
                  <c:v>1791.0</c:v>
                </c:pt>
                <c:pt idx="6821">
                  <c:v>1791.0</c:v>
                </c:pt>
                <c:pt idx="6822">
                  <c:v>1792.0</c:v>
                </c:pt>
                <c:pt idx="6823">
                  <c:v>1792.0</c:v>
                </c:pt>
                <c:pt idx="6824">
                  <c:v>1792.0</c:v>
                </c:pt>
                <c:pt idx="6825">
                  <c:v>1793.0</c:v>
                </c:pt>
                <c:pt idx="6826">
                  <c:v>1794.0</c:v>
                </c:pt>
                <c:pt idx="6827">
                  <c:v>1794.0</c:v>
                </c:pt>
                <c:pt idx="6828">
                  <c:v>1795.0</c:v>
                </c:pt>
                <c:pt idx="6829">
                  <c:v>1796.0</c:v>
                </c:pt>
                <c:pt idx="6830">
                  <c:v>1797.0</c:v>
                </c:pt>
                <c:pt idx="6831">
                  <c:v>1798.0</c:v>
                </c:pt>
                <c:pt idx="6832">
                  <c:v>1798.0</c:v>
                </c:pt>
                <c:pt idx="6833">
                  <c:v>1798.0</c:v>
                </c:pt>
                <c:pt idx="6834">
                  <c:v>1798.0</c:v>
                </c:pt>
                <c:pt idx="6835">
                  <c:v>1799.0</c:v>
                </c:pt>
                <c:pt idx="6836">
                  <c:v>1800.0</c:v>
                </c:pt>
                <c:pt idx="6837">
                  <c:v>1801.0</c:v>
                </c:pt>
                <c:pt idx="6838">
                  <c:v>1801.0</c:v>
                </c:pt>
                <c:pt idx="6839">
                  <c:v>1801.0</c:v>
                </c:pt>
                <c:pt idx="6840">
                  <c:v>1802.0</c:v>
                </c:pt>
                <c:pt idx="6841">
                  <c:v>1802.0</c:v>
                </c:pt>
                <c:pt idx="6842">
                  <c:v>1802.0</c:v>
                </c:pt>
                <c:pt idx="6843">
                  <c:v>1802.0</c:v>
                </c:pt>
                <c:pt idx="6844">
                  <c:v>1803.0</c:v>
                </c:pt>
                <c:pt idx="6845">
                  <c:v>1804.0</c:v>
                </c:pt>
                <c:pt idx="6846">
                  <c:v>1804.0</c:v>
                </c:pt>
                <c:pt idx="6847">
                  <c:v>1804.0</c:v>
                </c:pt>
                <c:pt idx="6848">
                  <c:v>1804.0</c:v>
                </c:pt>
                <c:pt idx="6849">
                  <c:v>1804.0</c:v>
                </c:pt>
                <c:pt idx="6850">
                  <c:v>1804.0</c:v>
                </c:pt>
                <c:pt idx="6851">
                  <c:v>1804.0</c:v>
                </c:pt>
                <c:pt idx="6852">
                  <c:v>1805.0</c:v>
                </c:pt>
                <c:pt idx="6853">
                  <c:v>1806.0</c:v>
                </c:pt>
                <c:pt idx="6854">
                  <c:v>1807.0</c:v>
                </c:pt>
                <c:pt idx="6855">
                  <c:v>1807.0</c:v>
                </c:pt>
                <c:pt idx="6856">
                  <c:v>1808.0</c:v>
                </c:pt>
                <c:pt idx="6857">
                  <c:v>1808.0</c:v>
                </c:pt>
                <c:pt idx="6858">
                  <c:v>1808.0</c:v>
                </c:pt>
                <c:pt idx="6859">
                  <c:v>1809.0</c:v>
                </c:pt>
                <c:pt idx="6860">
                  <c:v>1809.0</c:v>
                </c:pt>
                <c:pt idx="6861">
                  <c:v>1809.0</c:v>
                </c:pt>
                <c:pt idx="6862">
                  <c:v>1809.0</c:v>
                </c:pt>
                <c:pt idx="6863">
                  <c:v>1809.0</c:v>
                </c:pt>
                <c:pt idx="6864">
                  <c:v>1809.0</c:v>
                </c:pt>
                <c:pt idx="6865">
                  <c:v>1809.0</c:v>
                </c:pt>
                <c:pt idx="6866">
                  <c:v>1810.0</c:v>
                </c:pt>
                <c:pt idx="6867">
                  <c:v>1810.0</c:v>
                </c:pt>
                <c:pt idx="6868">
                  <c:v>1811.0</c:v>
                </c:pt>
                <c:pt idx="6869">
                  <c:v>1812.0</c:v>
                </c:pt>
                <c:pt idx="6870">
                  <c:v>1813.0</c:v>
                </c:pt>
                <c:pt idx="6871">
                  <c:v>1814.0</c:v>
                </c:pt>
                <c:pt idx="6872">
                  <c:v>1814.0</c:v>
                </c:pt>
                <c:pt idx="6873">
                  <c:v>1815.0</c:v>
                </c:pt>
                <c:pt idx="6874">
                  <c:v>1816.0</c:v>
                </c:pt>
                <c:pt idx="6875">
                  <c:v>1817.0</c:v>
                </c:pt>
                <c:pt idx="6876">
                  <c:v>1818.0</c:v>
                </c:pt>
                <c:pt idx="6877">
                  <c:v>1819.0</c:v>
                </c:pt>
                <c:pt idx="6878">
                  <c:v>1819.0</c:v>
                </c:pt>
                <c:pt idx="6879">
                  <c:v>1819.0</c:v>
                </c:pt>
                <c:pt idx="6880">
                  <c:v>1819.0</c:v>
                </c:pt>
                <c:pt idx="6881">
                  <c:v>1820.0</c:v>
                </c:pt>
                <c:pt idx="6882">
                  <c:v>1821.0</c:v>
                </c:pt>
                <c:pt idx="6883">
                  <c:v>1821.0</c:v>
                </c:pt>
                <c:pt idx="6884">
                  <c:v>1821.0</c:v>
                </c:pt>
                <c:pt idx="6885">
                  <c:v>1821.0</c:v>
                </c:pt>
                <c:pt idx="6886">
                  <c:v>1821.0</c:v>
                </c:pt>
                <c:pt idx="6887">
                  <c:v>1821.0</c:v>
                </c:pt>
                <c:pt idx="6888">
                  <c:v>1821.0</c:v>
                </c:pt>
                <c:pt idx="6889">
                  <c:v>1821.0</c:v>
                </c:pt>
                <c:pt idx="6890">
                  <c:v>1821.0</c:v>
                </c:pt>
                <c:pt idx="6891">
                  <c:v>1821.0</c:v>
                </c:pt>
                <c:pt idx="6892">
                  <c:v>1821.0</c:v>
                </c:pt>
                <c:pt idx="6893">
                  <c:v>1822.0</c:v>
                </c:pt>
                <c:pt idx="6894">
                  <c:v>1823.0</c:v>
                </c:pt>
                <c:pt idx="6895">
                  <c:v>1823.0</c:v>
                </c:pt>
                <c:pt idx="6896">
                  <c:v>1824.0</c:v>
                </c:pt>
                <c:pt idx="6897">
                  <c:v>1825.0</c:v>
                </c:pt>
                <c:pt idx="6898">
                  <c:v>1825.0</c:v>
                </c:pt>
                <c:pt idx="6899">
                  <c:v>1826.0</c:v>
                </c:pt>
                <c:pt idx="6900">
                  <c:v>1826.0</c:v>
                </c:pt>
                <c:pt idx="6901">
                  <c:v>1827.0</c:v>
                </c:pt>
                <c:pt idx="6902">
                  <c:v>1828.0</c:v>
                </c:pt>
                <c:pt idx="6903">
                  <c:v>1829.0</c:v>
                </c:pt>
                <c:pt idx="6904">
                  <c:v>1829.0</c:v>
                </c:pt>
                <c:pt idx="6905">
                  <c:v>1829.0</c:v>
                </c:pt>
                <c:pt idx="6906">
                  <c:v>1829.0</c:v>
                </c:pt>
                <c:pt idx="6907">
                  <c:v>1829.0</c:v>
                </c:pt>
                <c:pt idx="6908">
                  <c:v>1829.0</c:v>
                </c:pt>
                <c:pt idx="6909">
                  <c:v>1830.0</c:v>
                </c:pt>
                <c:pt idx="6910">
                  <c:v>1830.0</c:v>
                </c:pt>
                <c:pt idx="6911">
                  <c:v>1830.0</c:v>
                </c:pt>
                <c:pt idx="6912">
                  <c:v>1830.0</c:v>
                </c:pt>
                <c:pt idx="6913">
                  <c:v>1830.0</c:v>
                </c:pt>
                <c:pt idx="6914">
                  <c:v>1830.0</c:v>
                </c:pt>
                <c:pt idx="6915">
                  <c:v>1830.0</c:v>
                </c:pt>
                <c:pt idx="6916">
                  <c:v>1831.0</c:v>
                </c:pt>
                <c:pt idx="6917">
                  <c:v>1831.0</c:v>
                </c:pt>
                <c:pt idx="6918">
                  <c:v>1831.0</c:v>
                </c:pt>
                <c:pt idx="6919">
                  <c:v>1831.0</c:v>
                </c:pt>
                <c:pt idx="6920">
                  <c:v>1831.0</c:v>
                </c:pt>
                <c:pt idx="6921">
                  <c:v>1831.0</c:v>
                </c:pt>
                <c:pt idx="6922">
                  <c:v>1831.0</c:v>
                </c:pt>
                <c:pt idx="6923">
                  <c:v>1831.0</c:v>
                </c:pt>
                <c:pt idx="6924">
                  <c:v>1831.0</c:v>
                </c:pt>
                <c:pt idx="6925">
                  <c:v>1831.0</c:v>
                </c:pt>
                <c:pt idx="6926">
                  <c:v>1831.0</c:v>
                </c:pt>
                <c:pt idx="6927">
                  <c:v>1831.0</c:v>
                </c:pt>
                <c:pt idx="6928">
                  <c:v>1831.0</c:v>
                </c:pt>
                <c:pt idx="6929">
                  <c:v>1831.0</c:v>
                </c:pt>
                <c:pt idx="6930">
                  <c:v>1831.0</c:v>
                </c:pt>
                <c:pt idx="6931">
                  <c:v>1831.0</c:v>
                </c:pt>
                <c:pt idx="6932">
                  <c:v>1831.0</c:v>
                </c:pt>
                <c:pt idx="6933">
                  <c:v>1831.0</c:v>
                </c:pt>
                <c:pt idx="6934">
                  <c:v>1832.0</c:v>
                </c:pt>
                <c:pt idx="6935">
                  <c:v>1832.0</c:v>
                </c:pt>
                <c:pt idx="6936">
                  <c:v>1833.0</c:v>
                </c:pt>
                <c:pt idx="6937">
                  <c:v>1834.0</c:v>
                </c:pt>
                <c:pt idx="6938">
                  <c:v>1835.0</c:v>
                </c:pt>
                <c:pt idx="6939">
                  <c:v>1835.0</c:v>
                </c:pt>
                <c:pt idx="6940">
                  <c:v>1836.0</c:v>
                </c:pt>
                <c:pt idx="6941">
                  <c:v>1836.0</c:v>
                </c:pt>
                <c:pt idx="6942">
                  <c:v>1837.0</c:v>
                </c:pt>
                <c:pt idx="6943">
                  <c:v>1838.0</c:v>
                </c:pt>
                <c:pt idx="6944">
                  <c:v>1839.0</c:v>
                </c:pt>
                <c:pt idx="6945">
                  <c:v>1840.0</c:v>
                </c:pt>
                <c:pt idx="6946">
                  <c:v>1840.0</c:v>
                </c:pt>
                <c:pt idx="6947">
                  <c:v>1841.0</c:v>
                </c:pt>
                <c:pt idx="6948">
                  <c:v>1842.0</c:v>
                </c:pt>
                <c:pt idx="6949">
                  <c:v>1842.0</c:v>
                </c:pt>
                <c:pt idx="6950">
                  <c:v>1842.0</c:v>
                </c:pt>
                <c:pt idx="6951">
                  <c:v>1843.0</c:v>
                </c:pt>
                <c:pt idx="6952">
                  <c:v>1844.0</c:v>
                </c:pt>
                <c:pt idx="6953">
                  <c:v>1845.0</c:v>
                </c:pt>
                <c:pt idx="6954">
                  <c:v>1846.0</c:v>
                </c:pt>
                <c:pt idx="6955">
                  <c:v>1846.0</c:v>
                </c:pt>
                <c:pt idx="6956">
                  <c:v>1846.0</c:v>
                </c:pt>
                <c:pt idx="6957">
                  <c:v>1846.0</c:v>
                </c:pt>
                <c:pt idx="6958">
                  <c:v>1846.0</c:v>
                </c:pt>
                <c:pt idx="6959">
                  <c:v>1846.0</c:v>
                </c:pt>
                <c:pt idx="6960">
                  <c:v>1847.0</c:v>
                </c:pt>
                <c:pt idx="6961">
                  <c:v>1847.0</c:v>
                </c:pt>
                <c:pt idx="6962">
                  <c:v>1847.0</c:v>
                </c:pt>
                <c:pt idx="6963">
                  <c:v>1848.0</c:v>
                </c:pt>
                <c:pt idx="6964">
                  <c:v>1848.0</c:v>
                </c:pt>
                <c:pt idx="6965">
                  <c:v>1849.0</c:v>
                </c:pt>
                <c:pt idx="6966">
                  <c:v>1850.0</c:v>
                </c:pt>
                <c:pt idx="6967">
                  <c:v>1851.0</c:v>
                </c:pt>
                <c:pt idx="6968">
                  <c:v>1852.0</c:v>
                </c:pt>
                <c:pt idx="6969">
                  <c:v>1853.0</c:v>
                </c:pt>
                <c:pt idx="6970">
                  <c:v>1854.0</c:v>
                </c:pt>
                <c:pt idx="6971">
                  <c:v>1855.0</c:v>
                </c:pt>
                <c:pt idx="6972">
                  <c:v>1855.0</c:v>
                </c:pt>
                <c:pt idx="6973">
                  <c:v>1855.0</c:v>
                </c:pt>
                <c:pt idx="6974">
                  <c:v>1855.0</c:v>
                </c:pt>
                <c:pt idx="6975">
                  <c:v>1855.0</c:v>
                </c:pt>
                <c:pt idx="6976">
                  <c:v>1856.0</c:v>
                </c:pt>
                <c:pt idx="6977">
                  <c:v>1856.0</c:v>
                </c:pt>
                <c:pt idx="6978">
                  <c:v>1856.0</c:v>
                </c:pt>
                <c:pt idx="6979">
                  <c:v>1856.0</c:v>
                </c:pt>
                <c:pt idx="6980">
                  <c:v>1856.0</c:v>
                </c:pt>
                <c:pt idx="6981">
                  <c:v>1856.0</c:v>
                </c:pt>
                <c:pt idx="6982">
                  <c:v>1856.0</c:v>
                </c:pt>
                <c:pt idx="6983">
                  <c:v>1857.0</c:v>
                </c:pt>
                <c:pt idx="6984">
                  <c:v>1857.0</c:v>
                </c:pt>
                <c:pt idx="6985">
                  <c:v>1858.0</c:v>
                </c:pt>
                <c:pt idx="6986">
                  <c:v>1859.0</c:v>
                </c:pt>
                <c:pt idx="6987">
                  <c:v>1859.0</c:v>
                </c:pt>
                <c:pt idx="6988">
                  <c:v>1859.0</c:v>
                </c:pt>
                <c:pt idx="6989">
                  <c:v>1859.0</c:v>
                </c:pt>
                <c:pt idx="6990">
                  <c:v>1860.0</c:v>
                </c:pt>
                <c:pt idx="6991">
                  <c:v>1861.0</c:v>
                </c:pt>
                <c:pt idx="6992">
                  <c:v>1862.0</c:v>
                </c:pt>
                <c:pt idx="6993">
                  <c:v>1863.0</c:v>
                </c:pt>
                <c:pt idx="6994">
                  <c:v>1863.0</c:v>
                </c:pt>
                <c:pt idx="6995">
                  <c:v>1864.0</c:v>
                </c:pt>
                <c:pt idx="6996">
                  <c:v>1865.0</c:v>
                </c:pt>
                <c:pt idx="6997">
                  <c:v>1866.0</c:v>
                </c:pt>
                <c:pt idx="6998">
                  <c:v>1866.0</c:v>
                </c:pt>
                <c:pt idx="6999">
                  <c:v>1866.0</c:v>
                </c:pt>
                <c:pt idx="7000">
                  <c:v>1866.0</c:v>
                </c:pt>
                <c:pt idx="7001">
                  <c:v>1866.0</c:v>
                </c:pt>
                <c:pt idx="7002">
                  <c:v>1866.0</c:v>
                </c:pt>
                <c:pt idx="7003">
                  <c:v>1866.0</c:v>
                </c:pt>
                <c:pt idx="7004">
                  <c:v>1866.0</c:v>
                </c:pt>
                <c:pt idx="7005">
                  <c:v>1867.0</c:v>
                </c:pt>
                <c:pt idx="7006">
                  <c:v>1867.0</c:v>
                </c:pt>
                <c:pt idx="7007">
                  <c:v>1867.0</c:v>
                </c:pt>
                <c:pt idx="7008">
                  <c:v>1867.0</c:v>
                </c:pt>
                <c:pt idx="7009">
                  <c:v>1867.0</c:v>
                </c:pt>
                <c:pt idx="7010">
                  <c:v>1867.0</c:v>
                </c:pt>
                <c:pt idx="7011">
                  <c:v>1867.0</c:v>
                </c:pt>
                <c:pt idx="7012">
                  <c:v>1867.0</c:v>
                </c:pt>
                <c:pt idx="7013">
                  <c:v>1867.0</c:v>
                </c:pt>
                <c:pt idx="7014">
                  <c:v>1867.0</c:v>
                </c:pt>
                <c:pt idx="7015">
                  <c:v>1868.0</c:v>
                </c:pt>
                <c:pt idx="7016">
                  <c:v>1868.0</c:v>
                </c:pt>
                <c:pt idx="7017">
                  <c:v>1869.0</c:v>
                </c:pt>
                <c:pt idx="7018">
                  <c:v>1869.0</c:v>
                </c:pt>
                <c:pt idx="7019">
                  <c:v>1869.0</c:v>
                </c:pt>
                <c:pt idx="7020">
                  <c:v>1869.0</c:v>
                </c:pt>
                <c:pt idx="7021">
                  <c:v>1869.0</c:v>
                </c:pt>
                <c:pt idx="7022">
                  <c:v>1869.0</c:v>
                </c:pt>
                <c:pt idx="7023">
                  <c:v>1869.0</c:v>
                </c:pt>
                <c:pt idx="7024">
                  <c:v>1869.0</c:v>
                </c:pt>
                <c:pt idx="7025">
                  <c:v>1869.0</c:v>
                </c:pt>
                <c:pt idx="7026">
                  <c:v>1869.0</c:v>
                </c:pt>
                <c:pt idx="7027">
                  <c:v>1869.0</c:v>
                </c:pt>
                <c:pt idx="7028">
                  <c:v>1869.0</c:v>
                </c:pt>
                <c:pt idx="7029">
                  <c:v>1869.0</c:v>
                </c:pt>
                <c:pt idx="7030">
                  <c:v>1869.0</c:v>
                </c:pt>
                <c:pt idx="7031">
                  <c:v>1869.0</c:v>
                </c:pt>
                <c:pt idx="7032">
                  <c:v>1869.0</c:v>
                </c:pt>
                <c:pt idx="7033">
                  <c:v>1869.0</c:v>
                </c:pt>
                <c:pt idx="7034">
                  <c:v>1869.0</c:v>
                </c:pt>
                <c:pt idx="7035">
                  <c:v>1869.0</c:v>
                </c:pt>
                <c:pt idx="7036">
                  <c:v>1869.0</c:v>
                </c:pt>
                <c:pt idx="7037">
                  <c:v>1869.0</c:v>
                </c:pt>
                <c:pt idx="7038">
                  <c:v>1869.0</c:v>
                </c:pt>
                <c:pt idx="7039">
                  <c:v>1869.0</c:v>
                </c:pt>
                <c:pt idx="7040">
                  <c:v>1869.0</c:v>
                </c:pt>
                <c:pt idx="7041">
                  <c:v>1869.0</c:v>
                </c:pt>
                <c:pt idx="7042">
                  <c:v>1869.0</c:v>
                </c:pt>
                <c:pt idx="7043">
                  <c:v>1869.0</c:v>
                </c:pt>
                <c:pt idx="7044">
                  <c:v>1869.0</c:v>
                </c:pt>
                <c:pt idx="7045">
                  <c:v>1869.0</c:v>
                </c:pt>
                <c:pt idx="7046">
                  <c:v>1869.0</c:v>
                </c:pt>
                <c:pt idx="7047">
                  <c:v>1869.0</c:v>
                </c:pt>
                <c:pt idx="7048">
                  <c:v>1869.0</c:v>
                </c:pt>
                <c:pt idx="7049">
                  <c:v>1870.0</c:v>
                </c:pt>
                <c:pt idx="7050">
                  <c:v>1871.0</c:v>
                </c:pt>
                <c:pt idx="7051">
                  <c:v>1871.0</c:v>
                </c:pt>
                <c:pt idx="7052">
                  <c:v>1872.0</c:v>
                </c:pt>
                <c:pt idx="7053">
                  <c:v>1872.0</c:v>
                </c:pt>
                <c:pt idx="7054">
                  <c:v>1872.0</c:v>
                </c:pt>
                <c:pt idx="7055">
                  <c:v>1872.0</c:v>
                </c:pt>
                <c:pt idx="7056">
                  <c:v>1872.0</c:v>
                </c:pt>
                <c:pt idx="7057">
                  <c:v>1872.0</c:v>
                </c:pt>
                <c:pt idx="7058">
                  <c:v>1872.0</c:v>
                </c:pt>
                <c:pt idx="7059">
                  <c:v>1872.0</c:v>
                </c:pt>
                <c:pt idx="7060">
                  <c:v>1872.0</c:v>
                </c:pt>
                <c:pt idx="7061">
                  <c:v>1873.0</c:v>
                </c:pt>
                <c:pt idx="7062">
                  <c:v>1874.0</c:v>
                </c:pt>
                <c:pt idx="7063">
                  <c:v>1874.0</c:v>
                </c:pt>
                <c:pt idx="7064">
                  <c:v>1874.0</c:v>
                </c:pt>
                <c:pt idx="7065">
                  <c:v>1874.0</c:v>
                </c:pt>
                <c:pt idx="7066">
                  <c:v>1874.0</c:v>
                </c:pt>
                <c:pt idx="7067">
                  <c:v>1874.0</c:v>
                </c:pt>
                <c:pt idx="7068">
                  <c:v>1874.0</c:v>
                </c:pt>
                <c:pt idx="7069">
                  <c:v>1874.0</c:v>
                </c:pt>
                <c:pt idx="7070">
                  <c:v>1874.0</c:v>
                </c:pt>
                <c:pt idx="7071">
                  <c:v>1874.0</c:v>
                </c:pt>
                <c:pt idx="7072">
                  <c:v>1874.0</c:v>
                </c:pt>
                <c:pt idx="7073">
                  <c:v>1874.0</c:v>
                </c:pt>
                <c:pt idx="7074">
                  <c:v>1874.0</c:v>
                </c:pt>
                <c:pt idx="7075">
                  <c:v>1874.0</c:v>
                </c:pt>
                <c:pt idx="7076">
                  <c:v>1874.0</c:v>
                </c:pt>
                <c:pt idx="7077">
                  <c:v>1874.0</c:v>
                </c:pt>
                <c:pt idx="7078">
                  <c:v>1874.0</c:v>
                </c:pt>
                <c:pt idx="7079">
                  <c:v>1875.0</c:v>
                </c:pt>
                <c:pt idx="7080">
                  <c:v>1875.0</c:v>
                </c:pt>
                <c:pt idx="7081">
                  <c:v>1876.0</c:v>
                </c:pt>
                <c:pt idx="7082">
                  <c:v>1877.0</c:v>
                </c:pt>
                <c:pt idx="7083">
                  <c:v>1878.0</c:v>
                </c:pt>
                <c:pt idx="7084">
                  <c:v>1878.0</c:v>
                </c:pt>
                <c:pt idx="7085">
                  <c:v>1879.0</c:v>
                </c:pt>
                <c:pt idx="7086">
                  <c:v>1879.0</c:v>
                </c:pt>
                <c:pt idx="7087">
                  <c:v>1880.0</c:v>
                </c:pt>
                <c:pt idx="7088">
                  <c:v>1881.0</c:v>
                </c:pt>
                <c:pt idx="7089">
                  <c:v>1882.0</c:v>
                </c:pt>
                <c:pt idx="7090">
                  <c:v>1882.0</c:v>
                </c:pt>
                <c:pt idx="7091">
                  <c:v>1883.0</c:v>
                </c:pt>
                <c:pt idx="7092">
                  <c:v>1884.0</c:v>
                </c:pt>
                <c:pt idx="7093">
                  <c:v>1884.0</c:v>
                </c:pt>
                <c:pt idx="7094">
                  <c:v>1884.0</c:v>
                </c:pt>
                <c:pt idx="7095">
                  <c:v>1884.0</c:v>
                </c:pt>
                <c:pt idx="7096">
                  <c:v>1884.0</c:v>
                </c:pt>
                <c:pt idx="7097">
                  <c:v>1884.0</c:v>
                </c:pt>
                <c:pt idx="7098">
                  <c:v>1884.0</c:v>
                </c:pt>
                <c:pt idx="7099">
                  <c:v>1884.0</c:v>
                </c:pt>
                <c:pt idx="7100">
                  <c:v>1884.0</c:v>
                </c:pt>
                <c:pt idx="7101">
                  <c:v>1884.0</c:v>
                </c:pt>
                <c:pt idx="7102">
                  <c:v>1884.0</c:v>
                </c:pt>
                <c:pt idx="7103">
                  <c:v>1884.0</c:v>
                </c:pt>
                <c:pt idx="7104">
                  <c:v>1884.0</c:v>
                </c:pt>
                <c:pt idx="7105">
                  <c:v>1884.0</c:v>
                </c:pt>
                <c:pt idx="7106">
                  <c:v>1884.0</c:v>
                </c:pt>
                <c:pt idx="7107">
                  <c:v>1884.0</c:v>
                </c:pt>
                <c:pt idx="7108">
                  <c:v>1884.0</c:v>
                </c:pt>
                <c:pt idx="7109">
                  <c:v>1884.0</c:v>
                </c:pt>
                <c:pt idx="7110">
                  <c:v>1884.0</c:v>
                </c:pt>
                <c:pt idx="7111">
                  <c:v>1885.0</c:v>
                </c:pt>
                <c:pt idx="7112">
                  <c:v>1885.0</c:v>
                </c:pt>
                <c:pt idx="7113">
                  <c:v>1886.0</c:v>
                </c:pt>
                <c:pt idx="7114">
                  <c:v>1887.0</c:v>
                </c:pt>
                <c:pt idx="7115">
                  <c:v>1888.0</c:v>
                </c:pt>
                <c:pt idx="7116">
                  <c:v>1888.0</c:v>
                </c:pt>
                <c:pt idx="7117">
                  <c:v>1889.0</c:v>
                </c:pt>
                <c:pt idx="7118">
                  <c:v>1890.0</c:v>
                </c:pt>
                <c:pt idx="7119">
                  <c:v>1891.0</c:v>
                </c:pt>
                <c:pt idx="7120">
                  <c:v>1892.0</c:v>
                </c:pt>
                <c:pt idx="7121">
                  <c:v>1892.0</c:v>
                </c:pt>
                <c:pt idx="7122">
                  <c:v>1892.0</c:v>
                </c:pt>
                <c:pt idx="7123">
                  <c:v>1893.0</c:v>
                </c:pt>
                <c:pt idx="7124">
                  <c:v>1893.0</c:v>
                </c:pt>
                <c:pt idx="7125">
                  <c:v>1894.0</c:v>
                </c:pt>
                <c:pt idx="7126">
                  <c:v>1894.0</c:v>
                </c:pt>
                <c:pt idx="7127">
                  <c:v>1894.0</c:v>
                </c:pt>
                <c:pt idx="7128">
                  <c:v>1894.0</c:v>
                </c:pt>
                <c:pt idx="7129">
                  <c:v>1895.0</c:v>
                </c:pt>
                <c:pt idx="7130">
                  <c:v>1896.0</c:v>
                </c:pt>
                <c:pt idx="7131">
                  <c:v>1897.0</c:v>
                </c:pt>
                <c:pt idx="7132">
                  <c:v>1898.0</c:v>
                </c:pt>
                <c:pt idx="7133">
                  <c:v>1898.0</c:v>
                </c:pt>
                <c:pt idx="7134">
                  <c:v>1898.0</c:v>
                </c:pt>
                <c:pt idx="7135">
                  <c:v>1899.0</c:v>
                </c:pt>
                <c:pt idx="7136">
                  <c:v>1899.0</c:v>
                </c:pt>
                <c:pt idx="7137">
                  <c:v>1899.0</c:v>
                </c:pt>
                <c:pt idx="7138">
                  <c:v>1900.0</c:v>
                </c:pt>
                <c:pt idx="7139">
                  <c:v>1900.0</c:v>
                </c:pt>
                <c:pt idx="7140">
                  <c:v>1900.0</c:v>
                </c:pt>
                <c:pt idx="7141">
                  <c:v>1900.0</c:v>
                </c:pt>
                <c:pt idx="7142">
                  <c:v>1900.0</c:v>
                </c:pt>
                <c:pt idx="7143">
                  <c:v>1900.0</c:v>
                </c:pt>
                <c:pt idx="7144">
                  <c:v>1900.0</c:v>
                </c:pt>
                <c:pt idx="7145">
                  <c:v>1900.0</c:v>
                </c:pt>
                <c:pt idx="7146">
                  <c:v>1900.0</c:v>
                </c:pt>
                <c:pt idx="7147">
                  <c:v>1901.0</c:v>
                </c:pt>
                <c:pt idx="7148">
                  <c:v>1902.0</c:v>
                </c:pt>
                <c:pt idx="7149">
                  <c:v>1902.0</c:v>
                </c:pt>
                <c:pt idx="7150">
                  <c:v>1902.0</c:v>
                </c:pt>
                <c:pt idx="7151">
                  <c:v>1902.0</c:v>
                </c:pt>
                <c:pt idx="7152">
                  <c:v>1902.0</c:v>
                </c:pt>
                <c:pt idx="7153">
                  <c:v>1902.0</c:v>
                </c:pt>
                <c:pt idx="7154">
                  <c:v>1902.0</c:v>
                </c:pt>
                <c:pt idx="7155">
                  <c:v>1902.0</c:v>
                </c:pt>
                <c:pt idx="7156">
                  <c:v>1903.0</c:v>
                </c:pt>
                <c:pt idx="7157">
                  <c:v>1903.0</c:v>
                </c:pt>
                <c:pt idx="7158">
                  <c:v>1903.0</c:v>
                </c:pt>
                <c:pt idx="7159">
                  <c:v>1904.0</c:v>
                </c:pt>
                <c:pt idx="7160">
                  <c:v>1904.0</c:v>
                </c:pt>
                <c:pt idx="7161">
                  <c:v>1905.0</c:v>
                </c:pt>
                <c:pt idx="7162">
                  <c:v>1905.0</c:v>
                </c:pt>
                <c:pt idx="7163">
                  <c:v>1905.0</c:v>
                </c:pt>
                <c:pt idx="7164">
                  <c:v>1905.0</c:v>
                </c:pt>
                <c:pt idx="7165">
                  <c:v>1906.0</c:v>
                </c:pt>
                <c:pt idx="7166">
                  <c:v>1906.0</c:v>
                </c:pt>
                <c:pt idx="7167">
                  <c:v>1906.0</c:v>
                </c:pt>
                <c:pt idx="7168">
                  <c:v>1907.0</c:v>
                </c:pt>
                <c:pt idx="7169">
                  <c:v>1908.0</c:v>
                </c:pt>
                <c:pt idx="7170">
                  <c:v>1908.0</c:v>
                </c:pt>
                <c:pt idx="7171">
                  <c:v>1908.0</c:v>
                </c:pt>
                <c:pt idx="7172">
                  <c:v>1908.0</c:v>
                </c:pt>
                <c:pt idx="7173">
                  <c:v>1909.0</c:v>
                </c:pt>
                <c:pt idx="7174">
                  <c:v>1909.0</c:v>
                </c:pt>
                <c:pt idx="7175">
                  <c:v>1909.0</c:v>
                </c:pt>
                <c:pt idx="7176">
                  <c:v>1910.0</c:v>
                </c:pt>
                <c:pt idx="7177">
                  <c:v>1911.0</c:v>
                </c:pt>
                <c:pt idx="7178">
                  <c:v>1912.0</c:v>
                </c:pt>
                <c:pt idx="7179">
                  <c:v>1913.0</c:v>
                </c:pt>
                <c:pt idx="7180">
                  <c:v>1914.0</c:v>
                </c:pt>
                <c:pt idx="7181">
                  <c:v>1914.0</c:v>
                </c:pt>
                <c:pt idx="7182">
                  <c:v>1915.0</c:v>
                </c:pt>
                <c:pt idx="7183">
                  <c:v>1916.0</c:v>
                </c:pt>
                <c:pt idx="7184">
                  <c:v>1917.0</c:v>
                </c:pt>
                <c:pt idx="7185">
                  <c:v>1918.0</c:v>
                </c:pt>
                <c:pt idx="7186">
                  <c:v>1919.0</c:v>
                </c:pt>
                <c:pt idx="7187">
                  <c:v>1919.0</c:v>
                </c:pt>
                <c:pt idx="7188">
                  <c:v>1920.0</c:v>
                </c:pt>
                <c:pt idx="7189">
                  <c:v>1920.0</c:v>
                </c:pt>
                <c:pt idx="7190">
                  <c:v>1920.0</c:v>
                </c:pt>
                <c:pt idx="7191">
                  <c:v>1920.0</c:v>
                </c:pt>
                <c:pt idx="7192">
                  <c:v>1920.0</c:v>
                </c:pt>
                <c:pt idx="7193">
                  <c:v>1920.0</c:v>
                </c:pt>
                <c:pt idx="7194">
                  <c:v>1921.0</c:v>
                </c:pt>
                <c:pt idx="7195">
                  <c:v>1921.0</c:v>
                </c:pt>
                <c:pt idx="7196">
                  <c:v>1922.0</c:v>
                </c:pt>
                <c:pt idx="7197">
                  <c:v>1923.0</c:v>
                </c:pt>
                <c:pt idx="7198">
                  <c:v>1924.0</c:v>
                </c:pt>
                <c:pt idx="7199">
                  <c:v>1925.0</c:v>
                </c:pt>
                <c:pt idx="7200">
                  <c:v>1925.0</c:v>
                </c:pt>
                <c:pt idx="7201">
                  <c:v>1926.0</c:v>
                </c:pt>
                <c:pt idx="7202">
                  <c:v>1927.0</c:v>
                </c:pt>
                <c:pt idx="7203">
                  <c:v>1928.0</c:v>
                </c:pt>
                <c:pt idx="7204">
                  <c:v>1929.0</c:v>
                </c:pt>
                <c:pt idx="7205">
                  <c:v>1929.0</c:v>
                </c:pt>
                <c:pt idx="7206">
                  <c:v>1929.0</c:v>
                </c:pt>
                <c:pt idx="7207">
                  <c:v>1929.0</c:v>
                </c:pt>
                <c:pt idx="7208">
                  <c:v>1929.0</c:v>
                </c:pt>
                <c:pt idx="7209">
                  <c:v>1930.0</c:v>
                </c:pt>
                <c:pt idx="7210">
                  <c:v>1930.0</c:v>
                </c:pt>
                <c:pt idx="7211">
                  <c:v>1930.0</c:v>
                </c:pt>
                <c:pt idx="7212">
                  <c:v>1930.0</c:v>
                </c:pt>
                <c:pt idx="7213">
                  <c:v>1930.0</c:v>
                </c:pt>
                <c:pt idx="7214">
                  <c:v>1930.0</c:v>
                </c:pt>
                <c:pt idx="7215">
                  <c:v>1930.0</c:v>
                </c:pt>
                <c:pt idx="7216">
                  <c:v>1931.0</c:v>
                </c:pt>
                <c:pt idx="7217">
                  <c:v>1931.0</c:v>
                </c:pt>
                <c:pt idx="7218">
                  <c:v>1931.0</c:v>
                </c:pt>
                <c:pt idx="7219">
                  <c:v>1931.0</c:v>
                </c:pt>
                <c:pt idx="7220">
                  <c:v>1932.0</c:v>
                </c:pt>
                <c:pt idx="7221">
                  <c:v>1933.0</c:v>
                </c:pt>
                <c:pt idx="7222">
                  <c:v>1934.0</c:v>
                </c:pt>
                <c:pt idx="7223">
                  <c:v>1935.0</c:v>
                </c:pt>
                <c:pt idx="7224">
                  <c:v>1935.0</c:v>
                </c:pt>
                <c:pt idx="7225">
                  <c:v>1935.0</c:v>
                </c:pt>
                <c:pt idx="7226">
                  <c:v>1935.0</c:v>
                </c:pt>
                <c:pt idx="7227">
                  <c:v>1935.0</c:v>
                </c:pt>
                <c:pt idx="7228">
                  <c:v>1935.0</c:v>
                </c:pt>
                <c:pt idx="7229">
                  <c:v>1935.0</c:v>
                </c:pt>
                <c:pt idx="7230">
                  <c:v>1935.0</c:v>
                </c:pt>
                <c:pt idx="7231">
                  <c:v>1935.0</c:v>
                </c:pt>
                <c:pt idx="7232">
                  <c:v>1935.0</c:v>
                </c:pt>
                <c:pt idx="7233">
                  <c:v>1935.0</c:v>
                </c:pt>
                <c:pt idx="7234">
                  <c:v>1935.0</c:v>
                </c:pt>
                <c:pt idx="7235">
                  <c:v>1935.0</c:v>
                </c:pt>
                <c:pt idx="7236">
                  <c:v>1935.0</c:v>
                </c:pt>
                <c:pt idx="7237">
                  <c:v>1935.0</c:v>
                </c:pt>
                <c:pt idx="7238">
                  <c:v>1935.0</c:v>
                </c:pt>
                <c:pt idx="7239">
                  <c:v>1935.0</c:v>
                </c:pt>
                <c:pt idx="7240">
                  <c:v>1935.0</c:v>
                </c:pt>
                <c:pt idx="7241">
                  <c:v>1935.0</c:v>
                </c:pt>
                <c:pt idx="7242">
                  <c:v>1935.0</c:v>
                </c:pt>
                <c:pt idx="7243">
                  <c:v>1935.0</c:v>
                </c:pt>
                <c:pt idx="7244">
                  <c:v>1936.0</c:v>
                </c:pt>
                <c:pt idx="7245">
                  <c:v>1936.0</c:v>
                </c:pt>
                <c:pt idx="7246">
                  <c:v>1936.0</c:v>
                </c:pt>
                <c:pt idx="7247">
                  <c:v>1936.0</c:v>
                </c:pt>
                <c:pt idx="7248">
                  <c:v>1936.0</c:v>
                </c:pt>
                <c:pt idx="7249">
                  <c:v>1936.0</c:v>
                </c:pt>
                <c:pt idx="7250">
                  <c:v>1936.0</c:v>
                </c:pt>
                <c:pt idx="7251">
                  <c:v>1936.0</c:v>
                </c:pt>
                <c:pt idx="7252">
                  <c:v>1937.0</c:v>
                </c:pt>
                <c:pt idx="7253">
                  <c:v>1937.0</c:v>
                </c:pt>
                <c:pt idx="7254">
                  <c:v>1937.0</c:v>
                </c:pt>
                <c:pt idx="7255">
                  <c:v>1937.0</c:v>
                </c:pt>
                <c:pt idx="7256">
                  <c:v>1937.0</c:v>
                </c:pt>
                <c:pt idx="7257">
                  <c:v>1938.0</c:v>
                </c:pt>
                <c:pt idx="7258">
                  <c:v>1939.0</c:v>
                </c:pt>
                <c:pt idx="7259">
                  <c:v>1940.0</c:v>
                </c:pt>
                <c:pt idx="7260">
                  <c:v>1940.0</c:v>
                </c:pt>
                <c:pt idx="7261">
                  <c:v>1940.0</c:v>
                </c:pt>
                <c:pt idx="7262">
                  <c:v>1941.0</c:v>
                </c:pt>
                <c:pt idx="7263">
                  <c:v>1942.0</c:v>
                </c:pt>
                <c:pt idx="7264">
                  <c:v>1942.0</c:v>
                </c:pt>
                <c:pt idx="7265">
                  <c:v>1943.0</c:v>
                </c:pt>
                <c:pt idx="7266">
                  <c:v>1944.0</c:v>
                </c:pt>
                <c:pt idx="7267">
                  <c:v>1944.0</c:v>
                </c:pt>
                <c:pt idx="7268">
                  <c:v>1944.0</c:v>
                </c:pt>
                <c:pt idx="7269">
                  <c:v>1944.0</c:v>
                </c:pt>
                <c:pt idx="7270">
                  <c:v>1944.0</c:v>
                </c:pt>
                <c:pt idx="7271">
                  <c:v>1945.0</c:v>
                </c:pt>
                <c:pt idx="7272">
                  <c:v>1946.0</c:v>
                </c:pt>
                <c:pt idx="7273">
                  <c:v>1947.0</c:v>
                </c:pt>
                <c:pt idx="7274">
                  <c:v>1947.0</c:v>
                </c:pt>
                <c:pt idx="7275">
                  <c:v>1947.0</c:v>
                </c:pt>
                <c:pt idx="7276">
                  <c:v>1947.0</c:v>
                </c:pt>
                <c:pt idx="7277">
                  <c:v>1948.0</c:v>
                </c:pt>
                <c:pt idx="7278">
                  <c:v>1948.0</c:v>
                </c:pt>
                <c:pt idx="7279">
                  <c:v>1948.0</c:v>
                </c:pt>
                <c:pt idx="7280">
                  <c:v>1949.0</c:v>
                </c:pt>
                <c:pt idx="7281">
                  <c:v>1950.0</c:v>
                </c:pt>
                <c:pt idx="7282">
                  <c:v>1950.0</c:v>
                </c:pt>
                <c:pt idx="7283">
                  <c:v>1950.0</c:v>
                </c:pt>
                <c:pt idx="7284">
                  <c:v>1950.0</c:v>
                </c:pt>
                <c:pt idx="7285">
                  <c:v>1950.0</c:v>
                </c:pt>
                <c:pt idx="7286">
                  <c:v>1951.0</c:v>
                </c:pt>
                <c:pt idx="7287">
                  <c:v>1951.0</c:v>
                </c:pt>
                <c:pt idx="7288">
                  <c:v>1951.0</c:v>
                </c:pt>
                <c:pt idx="7289">
                  <c:v>1952.0</c:v>
                </c:pt>
                <c:pt idx="7290">
                  <c:v>1953.0</c:v>
                </c:pt>
                <c:pt idx="7291">
                  <c:v>1954.0</c:v>
                </c:pt>
                <c:pt idx="7292">
                  <c:v>1954.0</c:v>
                </c:pt>
                <c:pt idx="7293">
                  <c:v>1955.0</c:v>
                </c:pt>
                <c:pt idx="7294">
                  <c:v>1955.0</c:v>
                </c:pt>
                <c:pt idx="7295">
                  <c:v>1955.0</c:v>
                </c:pt>
                <c:pt idx="7296">
                  <c:v>1956.0</c:v>
                </c:pt>
                <c:pt idx="7297">
                  <c:v>1957.0</c:v>
                </c:pt>
                <c:pt idx="7298">
                  <c:v>1958.0</c:v>
                </c:pt>
                <c:pt idx="7299">
                  <c:v>1959.0</c:v>
                </c:pt>
                <c:pt idx="7300">
                  <c:v>1960.0</c:v>
                </c:pt>
                <c:pt idx="7301">
                  <c:v>1960.0</c:v>
                </c:pt>
                <c:pt idx="7302">
                  <c:v>1960.0</c:v>
                </c:pt>
                <c:pt idx="7303">
                  <c:v>1961.0</c:v>
                </c:pt>
                <c:pt idx="7304">
                  <c:v>1961.0</c:v>
                </c:pt>
                <c:pt idx="7305">
                  <c:v>1962.0</c:v>
                </c:pt>
                <c:pt idx="7306">
                  <c:v>1963.0</c:v>
                </c:pt>
                <c:pt idx="7307">
                  <c:v>1963.0</c:v>
                </c:pt>
                <c:pt idx="7308">
                  <c:v>1963.0</c:v>
                </c:pt>
                <c:pt idx="7309">
                  <c:v>1964.0</c:v>
                </c:pt>
                <c:pt idx="7310">
                  <c:v>1965.0</c:v>
                </c:pt>
                <c:pt idx="7311">
                  <c:v>1965.0</c:v>
                </c:pt>
                <c:pt idx="7312">
                  <c:v>1965.0</c:v>
                </c:pt>
                <c:pt idx="7313">
                  <c:v>1965.0</c:v>
                </c:pt>
                <c:pt idx="7314">
                  <c:v>1965.0</c:v>
                </c:pt>
                <c:pt idx="7315">
                  <c:v>1965.0</c:v>
                </c:pt>
                <c:pt idx="7316">
                  <c:v>1966.0</c:v>
                </c:pt>
                <c:pt idx="7317">
                  <c:v>1966.0</c:v>
                </c:pt>
                <c:pt idx="7318">
                  <c:v>1967.0</c:v>
                </c:pt>
                <c:pt idx="7319">
                  <c:v>1968.0</c:v>
                </c:pt>
                <c:pt idx="7320">
                  <c:v>1968.0</c:v>
                </c:pt>
                <c:pt idx="7321">
                  <c:v>1968.0</c:v>
                </c:pt>
                <c:pt idx="7322">
                  <c:v>1968.0</c:v>
                </c:pt>
                <c:pt idx="7323">
                  <c:v>1968.0</c:v>
                </c:pt>
                <c:pt idx="7324">
                  <c:v>1968.0</c:v>
                </c:pt>
                <c:pt idx="7325">
                  <c:v>1969.0</c:v>
                </c:pt>
                <c:pt idx="7326">
                  <c:v>1969.0</c:v>
                </c:pt>
                <c:pt idx="7327">
                  <c:v>1969.0</c:v>
                </c:pt>
                <c:pt idx="7328">
                  <c:v>1969.0</c:v>
                </c:pt>
                <c:pt idx="7329">
                  <c:v>1969.0</c:v>
                </c:pt>
                <c:pt idx="7330">
                  <c:v>1969.0</c:v>
                </c:pt>
                <c:pt idx="7331">
                  <c:v>1969.0</c:v>
                </c:pt>
                <c:pt idx="7332">
                  <c:v>1970.0</c:v>
                </c:pt>
                <c:pt idx="7333">
                  <c:v>1971.0</c:v>
                </c:pt>
                <c:pt idx="7334">
                  <c:v>1971.0</c:v>
                </c:pt>
                <c:pt idx="7335">
                  <c:v>1972.0</c:v>
                </c:pt>
                <c:pt idx="7336">
                  <c:v>1972.0</c:v>
                </c:pt>
                <c:pt idx="7337">
                  <c:v>1973.0</c:v>
                </c:pt>
                <c:pt idx="7338">
                  <c:v>1973.0</c:v>
                </c:pt>
                <c:pt idx="7339">
                  <c:v>1974.0</c:v>
                </c:pt>
                <c:pt idx="7340">
                  <c:v>1974.0</c:v>
                </c:pt>
                <c:pt idx="7341">
                  <c:v>1974.0</c:v>
                </c:pt>
                <c:pt idx="7342">
                  <c:v>1974.0</c:v>
                </c:pt>
                <c:pt idx="7343">
                  <c:v>1974.0</c:v>
                </c:pt>
                <c:pt idx="7344">
                  <c:v>1974.0</c:v>
                </c:pt>
                <c:pt idx="7345">
                  <c:v>1974.0</c:v>
                </c:pt>
                <c:pt idx="7346">
                  <c:v>1974.0</c:v>
                </c:pt>
                <c:pt idx="7347">
                  <c:v>1974.0</c:v>
                </c:pt>
                <c:pt idx="7348">
                  <c:v>1974.0</c:v>
                </c:pt>
                <c:pt idx="7349">
                  <c:v>1974.0</c:v>
                </c:pt>
                <c:pt idx="7350">
                  <c:v>1974.0</c:v>
                </c:pt>
                <c:pt idx="7351">
                  <c:v>1974.0</c:v>
                </c:pt>
                <c:pt idx="7352">
                  <c:v>1974.0</c:v>
                </c:pt>
                <c:pt idx="7353">
                  <c:v>1975.0</c:v>
                </c:pt>
                <c:pt idx="7354">
                  <c:v>1976.0</c:v>
                </c:pt>
                <c:pt idx="7355">
                  <c:v>1977.0</c:v>
                </c:pt>
                <c:pt idx="7356">
                  <c:v>1978.0</c:v>
                </c:pt>
                <c:pt idx="7357">
                  <c:v>1979.0</c:v>
                </c:pt>
                <c:pt idx="7358">
                  <c:v>1980.0</c:v>
                </c:pt>
                <c:pt idx="7359">
                  <c:v>1981.0</c:v>
                </c:pt>
                <c:pt idx="7360">
                  <c:v>1981.0</c:v>
                </c:pt>
                <c:pt idx="7361">
                  <c:v>1981.0</c:v>
                </c:pt>
                <c:pt idx="7362">
                  <c:v>1981.0</c:v>
                </c:pt>
                <c:pt idx="7363">
                  <c:v>1981.0</c:v>
                </c:pt>
                <c:pt idx="7364">
                  <c:v>1981.0</c:v>
                </c:pt>
                <c:pt idx="7365">
                  <c:v>1981.0</c:v>
                </c:pt>
                <c:pt idx="7366">
                  <c:v>1981.0</c:v>
                </c:pt>
                <c:pt idx="7367">
                  <c:v>1982.0</c:v>
                </c:pt>
                <c:pt idx="7368">
                  <c:v>1982.0</c:v>
                </c:pt>
                <c:pt idx="7369">
                  <c:v>1982.0</c:v>
                </c:pt>
                <c:pt idx="7370">
                  <c:v>1982.0</c:v>
                </c:pt>
                <c:pt idx="7371">
                  <c:v>1982.0</c:v>
                </c:pt>
                <c:pt idx="7372">
                  <c:v>1983.0</c:v>
                </c:pt>
                <c:pt idx="7373">
                  <c:v>1983.0</c:v>
                </c:pt>
                <c:pt idx="7374">
                  <c:v>1983.0</c:v>
                </c:pt>
                <c:pt idx="7375">
                  <c:v>1983.0</c:v>
                </c:pt>
                <c:pt idx="7376">
                  <c:v>1983.0</c:v>
                </c:pt>
                <c:pt idx="7377">
                  <c:v>1983.0</c:v>
                </c:pt>
                <c:pt idx="7378">
                  <c:v>1983.0</c:v>
                </c:pt>
                <c:pt idx="7379">
                  <c:v>1983.0</c:v>
                </c:pt>
                <c:pt idx="7380">
                  <c:v>1983.0</c:v>
                </c:pt>
                <c:pt idx="7381">
                  <c:v>1983.0</c:v>
                </c:pt>
                <c:pt idx="7382">
                  <c:v>1983.0</c:v>
                </c:pt>
                <c:pt idx="7383">
                  <c:v>1984.0</c:v>
                </c:pt>
                <c:pt idx="7384">
                  <c:v>1985.0</c:v>
                </c:pt>
                <c:pt idx="7385">
                  <c:v>1985.0</c:v>
                </c:pt>
                <c:pt idx="7386">
                  <c:v>1985.0</c:v>
                </c:pt>
                <c:pt idx="7387">
                  <c:v>1985.0</c:v>
                </c:pt>
                <c:pt idx="7388">
                  <c:v>1985.0</c:v>
                </c:pt>
                <c:pt idx="7389">
                  <c:v>1985.0</c:v>
                </c:pt>
                <c:pt idx="7390">
                  <c:v>1985.0</c:v>
                </c:pt>
                <c:pt idx="7391">
                  <c:v>1985.0</c:v>
                </c:pt>
                <c:pt idx="7392">
                  <c:v>1985.0</c:v>
                </c:pt>
                <c:pt idx="7393">
                  <c:v>1985.0</c:v>
                </c:pt>
                <c:pt idx="7394">
                  <c:v>1985.0</c:v>
                </c:pt>
                <c:pt idx="7395">
                  <c:v>1986.0</c:v>
                </c:pt>
                <c:pt idx="7396">
                  <c:v>1986.0</c:v>
                </c:pt>
                <c:pt idx="7397">
                  <c:v>1986.0</c:v>
                </c:pt>
                <c:pt idx="7398">
                  <c:v>1986.0</c:v>
                </c:pt>
                <c:pt idx="7399">
                  <c:v>1987.0</c:v>
                </c:pt>
                <c:pt idx="7400">
                  <c:v>1987.0</c:v>
                </c:pt>
                <c:pt idx="7401">
                  <c:v>1987.0</c:v>
                </c:pt>
                <c:pt idx="7402">
                  <c:v>1988.0</c:v>
                </c:pt>
                <c:pt idx="7403">
                  <c:v>1988.0</c:v>
                </c:pt>
                <c:pt idx="7404">
                  <c:v>1989.0</c:v>
                </c:pt>
                <c:pt idx="7405">
                  <c:v>1989.0</c:v>
                </c:pt>
                <c:pt idx="7406">
                  <c:v>1989.0</c:v>
                </c:pt>
                <c:pt idx="7407">
                  <c:v>1989.0</c:v>
                </c:pt>
                <c:pt idx="7408">
                  <c:v>1989.0</c:v>
                </c:pt>
                <c:pt idx="7409">
                  <c:v>1989.0</c:v>
                </c:pt>
                <c:pt idx="7410">
                  <c:v>1989.0</c:v>
                </c:pt>
                <c:pt idx="7411">
                  <c:v>1990.0</c:v>
                </c:pt>
                <c:pt idx="7412">
                  <c:v>1990.0</c:v>
                </c:pt>
                <c:pt idx="7413">
                  <c:v>1990.0</c:v>
                </c:pt>
                <c:pt idx="7414">
                  <c:v>1991.0</c:v>
                </c:pt>
                <c:pt idx="7415">
                  <c:v>1991.0</c:v>
                </c:pt>
                <c:pt idx="7416">
                  <c:v>1991.0</c:v>
                </c:pt>
                <c:pt idx="7417">
                  <c:v>1992.0</c:v>
                </c:pt>
                <c:pt idx="7418">
                  <c:v>1992.0</c:v>
                </c:pt>
                <c:pt idx="7419">
                  <c:v>1992.0</c:v>
                </c:pt>
                <c:pt idx="7420">
                  <c:v>1992.0</c:v>
                </c:pt>
                <c:pt idx="7421">
                  <c:v>1992.0</c:v>
                </c:pt>
                <c:pt idx="7422">
                  <c:v>1993.0</c:v>
                </c:pt>
                <c:pt idx="7423">
                  <c:v>1993.0</c:v>
                </c:pt>
                <c:pt idx="7424">
                  <c:v>1994.0</c:v>
                </c:pt>
                <c:pt idx="7425">
                  <c:v>1994.0</c:v>
                </c:pt>
                <c:pt idx="7426">
                  <c:v>1995.0</c:v>
                </c:pt>
                <c:pt idx="7427">
                  <c:v>1996.0</c:v>
                </c:pt>
                <c:pt idx="7428">
                  <c:v>1997.0</c:v>
                </c:pt>
                <c:pt idx="7429">
                  <c:v>1998.0</c:v>
                </c:pt>
                <c:pt idx="7430">
                  <c:v>1999.0</c:v>
                </c:pt>
                <c:pt idx="7431">
                  <c:v>2000.0</c:v>
                </c:pt>
                <c:pt idx="7432">
                  <c:v>2001.0</c:v>
                </c:pt>
                <c:pt idx="7433">
                  <c:v>2001.0</c:v>
                </c:pt>
                <c:pt idx="7434">
                  <c:v>2001.0</c:v>
                </c:pt>
                <c:pt idx="7435">
                  <c:v>2001.0</c:v>
                </c:pt>
                <c:pt idx="7436">
                  <c:v>2002.0</c:v>
                </c:pt>
                <c:pt idx="7437">
                  <c:v>2003.0</c:v>
                </c:pt>
                <c:pt idx="7438">
                  <c:v>2004.0</c:v>
                </c:pt>
                <c:pt idx="7439">
                  <c:v>2005.0</c:v>
                </c:pt>
                <c:pt idx="7440">
                  <c:v>2005.0</c:v>
                </c:pt>
                <c:pt idx="7441">
                  <c:v>2006.0</c:v>
                </c:pt>
                <c:pt idx="7442">
                  <c:v>2006.0</c:v>
                </c:pt>
                <c:pt idx="7443">
                  <c:v>2006.0</c:v>
                </c:pt>
                <c:pt idx="7444">
                  <c:v>2007.0</c:v>
                </c:pt>
                <c:pt idx="7445">
                  <c:v>2007.0</c:v>
                </c:pt>
                <c:pt idx="7446">
                  <c:v>2008.0</c:v>
                </c:pt>
                <c:pt idx="7447">
                  <c:v>2008.0</c:v>
                </c:pt>
                <c:pt idx="7448">
                  <c:v>2009.0</c:v>
                </c:pt>
                <c:pt idx="7449">
                  <c:v>2009.0</c:v>
                </c:pt>
                <c:pt idx="7450">
                  <c:v>2010.0</c:v>
                </c:pt>
                <c:pt idx="7451">
                  <c:v>2011.0</c:v>
                </c:pt>
                <c:pt idx="7452">
                  <c:v>2011.0</c:v>
                </c:pt>
                <c:pt idx="7453">
                  <c:v>2011.0</c:v>
                </c:pt>
                <c:pt idx="7454">
                  <c:v>2011.0</c:v>
                </c:pt>
                <c:pt idx="7455">
                  <c:v>2011.0</c:v>
                </c:pt>
                <c:pt idx="7456">
                  <c:v>2011.0</c:v>
                </c:pt>
                <c:pt idx="7457">
                  <c:v>2012.0</c:v>
                </c:pt>
                <c:pt idx="7458">
                  <c:v>2013.0</c:v>
                </c:pt>
                <c:pt idx="7459">
                  <c:v>2014.0</c:v>
                </c:pt>
                <c:pt idx="7460">
                  <c:v>2015.0</c:v>
                </c:pt>
                <c:pt idx="7461">
                  <c:v>2015.0</c:v>
                </c:pt>
                <c:pt idx="7462">
                  <c:v>2015.0</c:v>
                </c:pt>
                <c:pt idx="7463">
                  <c:v>2015.0</c:v>
                </c:pt>
                <c:pt idx="7464">
                  <c:v>2015.0</c:v>
                </c:pt>
                <c:pt idx="7465">
                  <c:v>2015.0</c:v>
                </c:pt>
                <c:pt idx="7466">
                  <c:v>2015.0</c:v>
                </c:pt>
                <c:pt idx="7467">
                  <c:v>2015.0</c:v>
                </c:pt>
                <c:pt idx="7468">
                  <c:v>2015.0</c:v>
                </c:pt>
                <c:pt idx="7469">
                  <c:v>2016.0</c:v>
                </c:pt>
                <c:pt idx="7470">
                  <c:v>2017.0</c:v>
                </c:pt>
                <c:pt idx="7471">
                  <c:v>2017.0</c:v>
                </c:pt>
                <c:pt idx="7472">
                  <c:v>2017.0</c:v>
                </c:pt>
                <c:pt idx="7473">
                  <c:v>2017.0</c:v>
                </c:pt>
                <c:pt idx="7474">
                  <c:v>2017.0</c:v>
                </c:pt>
                <c:pt idx="7475">
                  <c:v>2017.0</c:v>
                </c:pt>
                <c:pt idx="7476">
                  <c:v>2017.0</c:v>
                </c:pt>
                <c:pt idx="7477">
                  <c:v>2018.0</c:v>
                </c:pt>
                <c:pt idx="7478">
                  <c:v>2019.0</c:v>
                </c:pt>
                <c:pt idx="7479">
                  <c:v>2019.0</c:v>
                </c:pt>
                <c:pt idx="7480">
                  <c:v>2020.0</c:v>
                </c:pt>
                <c:pt idx="7481">
                  <c:v>2021.0</c:v>
                </c:pt>
                <c:pt idx="7482">
                  <c:v>2022.0</c:v>
                </c:pt>
                <c:pt idx="7483">
                  <c:v>2022.0</c:v>
                </c:pt>
                <c:pt idx="7484">
                  <c:v>2022.0</c:v>
                </c:pt>
                <c:pt idx="7485">
                  <c:v>2023.0</c:v>
                </c:pt>
                <c:pt idx="7486">
                  <c:v>2023.0</c:v>
                </c:pt>
                <c:pt idx="7487">
                  <c:v>2023.0</c:v>
                </c:pt>
                <c:pt idx="7488">
                  <c:v>2023.0</c:v>
                </c:pt>
                <c:pt idx="7489">
                  <c:v>2023.0</c:v>
                </c:pt>
                <c:pt idx="7490">
                  <c:v>2023.0</c:v>
                </c:pt>
                <c:pt idx="7491">
                  <c:v>2023.0</c:v>
                </c:pt>
                <c:pt idx="7492">
                  <c:v>2023.0</c:v>
                </c:pt>
                <c:pt idx="7493">
                  <c:v>2023.0</c:v>
                </c:pt>
                <c:pt idx="7494">
                  <c:v>2023.0</c:v>
                </c:pt>
                <c:pt idx="7495">
                  <c:v>2023.0</c:v>
                </c:pt>
                <c:pt idx="7496">
                  <c:v>2024.0</c:v>
                </c:pt>
                <c:pt idx="7497">
                  <c:v>2025.0</c:v>
                </c:pt>
                <c:pt idx="7498">
                  <c:v>2026.0</c:v>
                </c:pt>
                <c:pt idx="7499">
                  <c:v>2026.0</c:v>
                </c:pt>
                <c:pt idx="7500">
                  <c:v>2027.0</c:v>
                </c:pt>
                <c:pt idx="7501">
                  <c:v>2028.0</c:v>
                </c:pt>
                <c:pt idx="7502">
                  <c:v>2028.0</c:v>
                </c:pt>
                <c:pt idx="7503">
                  <c:v>2028.0</c:v>
                </c:pt>
                <c:pt idx="7504">
                  <c:v>2028.0</c:v>
                </c:pt>
                <c:pt idx="7505">
                  <c:v>2029.0</c:v>
                </c:pt>
                <c:pt idx="7506">
                  <c:v>2029.0</c:v>
                </c:pt>
                <c:pt idx="7507">
                  <c:v>2030.0</c:v>
                </c:pt>
                <c:pt idx="7508">
                  <c:v>2031.0</c:v>
                </c:pt>
                <c:pt idx="7509">
                  <c:v>2031.0</c:v>
                </c:pt>
                <c:pt idx="7510">
                  <c:v>2031.0</c:v>
                </c:pt>
                <c:pt idx="7511">
                  <c:v>2032.0</c:v>
                </c:pt>
                <c:pt idx="7512">
                  <c:v>2033.0</c:v>
                </c:pt>
                <c:pt idx="7513">
                  <c:v>2034.0</c:v>
                </c:pt>
                <c:pt idx="7514">
                  <c:v>2035.0</c:v>
                </c:pt>
                <c:pt idx="7515">
                  <c:v>2035.0</c:v>
                </c:pt>
                <c:pt idx="7516">
                  <c:v>2035.0</c:v>
                </c:pt>
                <c:pt idx="7517">
                  <c:v>2035.0</c:v>
                </c:pt>
                <c:pt idx="7518">
                  <c:v>2036.0</c:v>
                </c:pt>
                <c:pt idx="7519">
                  <c:v>2036.0</c:v>
                </c:pt>
                <c:pt idx="7520">
                  <c:v>2036.0</c:v>
                </c:pt>
                <c:pt idx="7521">
                  <c:v>2037.0</c:v>
                </c:pt>
                <c:pt idx="7522">
                  <c:v>2038.0</c:v>
                </c:pt>
                <c:pt idx="7523">
                  <c:v>2039.0</c:v>
                </c:pt>
                <c:pt idx="7524">
                  <c:v>2040.0</c:v>
                </c:pt>
                <c:pt idx="7525">
                  <c:v>2041.0</c:v>
                </c:pt>
                <c:pt idx="7526">
                  <c:v>2042.0</c:v>
                </c:pt>
                <c:pt idx="7527">
                  <c:v>2042.0</c:v>
                </c:pt>
                <c:pt idx="7528">
                  <c:v>2042.0</c:v>
                </c:pt>
                <c:pt idx="7529">
                  <c:v>2042.0</c:v>
                </c:pt>
                <c:pt idx="7530">
                  <c:v>2042.0</c:v>
                </c:pt>
                <c:pt idx="7531">
                  <c:v>2042.0</c:v>
                </c:pt>
                <c:pt idx="7532">
                  <c:v>2042.0</c:v>
                </c:pt>
                <c:pt idx="7533">
                  <c:v>2042.0</c:v>
                </c:pt>
                <c:pt idx="7534">
                  <c:v>2042.0</c:v>
                </c:pt>
                <c:pt idx="7535">
                  <c:v>2042.0</c:v>
                </c:pt>
                <c:pt idx="7536">
                  <c:v>2043.0</c:v>
                </c:pt>
                <c:pt idx="7537">
                  <c:v>2043.0</c:v>
                </c:pt>
                <c:pt idx="7538">
                  <c:v>2043.0</c:v>
                </c:pt>
                <c:pt idx="7539">
                  <c:v>2043.0</c:v>
                </c:pt>
                <c:pt idx="7540">
                  <c:v>2044.0</c:v>
                </c:pt>
                <c:pt idx="7541">
                  <c:v>2044.0</c:v>
                </c:pt>
                <c:pt idx="7542">
                  <c:v>2044.0</c:v>
                </c:pt>
                <c:pt idx="7543">
                  <c:v>2044.0</c:v>
                </c:pt>
                <c:pt idx="7544">
                  <c:v>2044.0</c:v>
                </c:pt>
                <c:pt idx="7545">
                  <c:v>2044.0</c:v>
                </c:pt>
                <c:pt idx="7546">
                  <c:v>2044.0</c:v>
                </c:pt>
                <c:pt idx="7547">
                  <c:v>2044.0</c:v>
                </c:pt>
                <c:pt idx="7548">
                  <c:v>2045.0</c:v>
                </c:pt>
                <c:pt idx="7549">
                  <c:v>2046.0</c:v>
                </c:pt>
                <c:pt idx="7550">
                  <c:v>2047.0</c:v>
                </c:pt>
                <c:pt idx="7551">
                  <c:v>2047.0</c:v>
                </c:pt>
                <c:pt idx="7552">
                  <c:v>2047.0</c:v>
                </c:pt>
                <c:pt idx="7553">
                  <c:v>2047.0</c:v>
                </c:pt>
                <c:pt idx="7554">
                  <c:v>2047.0</c:v>
                </c:pt>
                <c:pt idx="7555">
                  <c:v>2048.0</c:v>
                </c:pt>
                <c:pt idx="7556">
                  <c:v>2048.0</c:v>
                </c:pt>
                <c:pt idx="7557">
                  <c:v>2048.0</c:v>
                </c:pt>
                <c:pt idx="7558">
                  <c:v>2048.0</c:v>
                </c:pt>
                <c:pt idx="7559">
                  <c:v>2048.0</c:v>
                </c:pt>
                <c:pt idx="7560">
                  <c:v>2048.0</c:v>
                </c:pt>
                <c:pt idx="7561">
                  <c:v>2048.0</c:v>
                </c:pt>
                <c:pt idx="7562">
                  <c:v>2048.0</c:v>
                </c:pt>
                <c:pt idx="7563">
                  <c:v>2048.0</c:v>
                </c:pt>
                <c:pt idx="7564">
                  <c:v>2048.0</c:v>
                </c:pt>
                <c:pt idx="7565">
                  <c:v>2048.0</c:v>
                </c:pt>
                <c:pt idx="7566">
                  <c:v>2048.0</c:v>
                </c:pt>
                <c:pt idx="7567">
                  <c:v>2048.0</c:v>
                </c:pt>
                <c:pt idx="7568">
                  <c:v>2048.0</c:v>
                </c:pt>
                <c:pt idx="7569">
                  <c:v>2048.0</c:v>
                </c:pt>
                <c:pt idx="7570">
                  <c:v>2048.0</c:v>
                </c:pt>
                <c:pt idx="7571">
                  <c:v>2048.0</c:v>
                </c:pt>
                <c:pt idx="7572">
                  <c:v>2048.0</c:v>
                </c:pt>
                <c:pt idx="7573">
                  <c:v>2048.0</c:v>
                </c:pt>
                <c:pt idx="7574">
                  <c:v>2049.0</c:v>
                </c:pt>
                <c:pt idx="7575">
                  <c:v>2049.0</c:v>
                </c:pt>
                <c:pt idx="7576">
                  <c:v>2049.0</c:v>
                </c:pt>
                <c:pt idx="7577">
                  <c:v>2050.0</c:v>
                </c:pt>
                <c:pt idx="7578">
                  <c:v>2051.0</c:v>
                </c:pt>
                <c:pt idx="7579">
                  <c:v>2051.0</c:v>
                </c:pt>
                <c:pt idx="7580">
                  <c:v>2052.0</c:v>
                </c:pt>
                <c:pt idx="7581">
                  <c:v>2053.0</c:v>
                </c:pt>
                <c:pt idx="7582">
                  <c:v>2053.0</c:v>
                </c:pt>
                <c:pt idx="7583">
                  <c:v>2053.0</c:v>
                </c:pt>
                <c:pt idx="7584">
                  <c:v>2053.0</c:v>
                </c:pt>
                <c:pt idx="7585">
                  <c:v>2054.0</c:v>
                </c:pt>
                <c:pt idx="7586">
                  <c:v>2054.0</c:v>
                </c:pt>
                <c:pt idx="7587">
                  <c:v>2054.0</c:v>
                </c:pt>
                <c:pt idx="7588">
                  <c:v>2054.0</c:v>
                </c:pt>
                <c:pt idx="7589">
                  <c:v>2054.0</c:v>
                </c:pt>
                <c:pt idx="7590">
                  <c:v>2054.0</c:v>
                </c:pt>
                <c:pt idx="7591">
                  <c:v>2054.0</c:v>
                </c:pt>
                <c:pt idx="7592">
                  <c:v>2054.0</c:v>
                </c:pt>
                <c:pt idx="7593">
                  <c:v>2054.0</c:v>
                </c:pt>
                <c:pt idx="7594">
                  <c:v>2054.0</c:v>
                </c:pt>
                <c:pt idx="7595">
                  <c:v>2054.0</c:v>
                </c:pt>
                <c:pt idx="7596">
                  <c:v>2054.0</c:v>
                </c:pt>
                <c:pt idx="7597">
                  <c:v>2054.0</c:v>
                </c:pt>
                <c:pt idx="7598">
                  <c:v>2054.0</c:v>
                </c:pt>
                <c:pt idx="7599">
                  <c:v>2054.0</c:v>
                </c:pt>
                <c:pt idx="7600">
                  <c:v>2054.0</c:v>
                </c:pt>
                <c:pt idx="7601">
                  <c:v>2054.0</c:v>
                </c:pt>
                <c:pt idx="7602">
                  <c:v>2054.0</c:v>
                </c:pt>
                <c:pt idx="7603">
                  <c:v>2054.0</c:v>
                </c:pt>
                <c:pt idx="7604">
                  <c:v>2054.0</c:v>
                </c:pt>
                <c:pt idx="7605">
                  <c:v>2054.0</c:v>
                </c:pt>
                <c:pt idx="7606">
                  <c:v>2054.0</c:v>
                </c:pt>
                <c:pt idx="7607">
                  <c:v>2054.0</c:v>
                </c:pt>
                <c:pt idx="7608">
                  <c:v>2054.0</c:v>
                </c:pt>
                <c:pt idx="7609">
                  <c:v>2054.0</c:v>
                </c:pt>
                <c:pt idx="7610">
                  <c:v>2054.0</c:v>
                </c:pt>
                <c:pt idx="7611">
                  <c:v>2054.0</c:v>
                </c:pt>
                <c:pt idx="7612">
                  <c:v>2054.0</c:v>
                </c:pt>
                <c:pt idx="7613">
                  <c:v>2054.0</c:v>
                </c:pt>
                <c:pt idx="7614">
                  <c:v>2054.0</c:v>
                </c:pt>
                <c:pt idx="7615">
                  <c:v>2054.0</c:v>
                </c:pt>
                <c:pt idx="7616">
                  <c:v>2055.0</c:v>
                </c:pt>
                <c:pt idx="7617">
                  <c:v>2055.0</c:v>
                </c:pt>
                <c:pt idx="7618">
                  <c:v>2055.0</c:v>
                </c:pt>
                <c:pt idx="7619">
                  <c:v>2055.0</c:v>
                </c:pt>
                <c:pt idx="7620">
                  <c:v>2055.0</c:v>
                </c:pt>
                <c:pt idx="7621">
                  <c:v>2055.0</c:v>
                </c:pt>
                <c:pt idx="7622">
                  <c:v>2056.0</c:v>
                </c:pt>
                <c:pt idx="7623">
                  <c:v>2056.0</c:v>
                </c:pt>
                <c:pt idx="7624">
                  <c:v>2057.0</c:v>
                </c:pt>
                <c:pt idx="7625">
                  <c:v>2057.0</c:v>
                </c:pt>
                <c:pt idx="7626">
                  <c:v>2057.0</c:v>
                </c:pt>
                <c:pt idx="7627">
                  <c:v>2057.0</c:v>
                </c:pt>
                <c:pt idx="7628">
                  <c:v>2057.0</c:v>
                </c:pt>
                <c:pt idx="7629">
                  <c:v>2057.0</c:v>
                </c:pt>
                <c:pt idx="7630">
                  <c:v>2057.0</c:v>
                </c:pt>
                <c:pt idx="7631">
                  <c:v>2057.0</c:v>
                </c:pt>
                <c:pt idx="7632">
                  <c:v>2057.0</c:v>
                </c:pt>
                <c:pt idx="7633">
                  <c:v>2057.0</c:v>
                </c:pt>
                <c:pt idx="7634">
                  <c:v>2057.0</c:v>
                </c:pt>
                <c:pt idx="7635">
                  <c:v>2057.0</c:v>
                </c:pt>
                <c:pt idx="7636">
                  <c:v>2057.0</c:v>
                </c:pt>
                <c:pt idx="7637">
                  <c:v>2057.0</c:v>
                </c:pt>
                <c:pt idx="7638">
                  <c:v>2058.0</c:v>
                </c:pt>
                <c:pt idx="7639">
                  <c:v>2058.0</c:v>
                </c:pt>
                <c:pt idx="7640">
                  <c:v>2059.0</c:v>
                </c:pt>
                <c:pt idx="7641">
                  <c:v>2060.0</c:v>
                </c:pt>
                <c:pt idx="7642">
                  <c:v>2061.0</c:v>
                </c:pt>
                <c:pt idx="7643">
                  <c:v>2061.0</c:v>
                </c:pt>
                <c:pt idx="7644">
                  <c:v>2062.0</c:v>
                </c:pt>
                <c:pt idx="7645">
                  <c:v>2063.0</c:v>
                </c:pt>
                <c:pt idx="7646">
                  <c:v>2063.0</c:v>
                </c:pt>
                <c:pt idx="7647">
                  <c:v>2063.0</c:v>
                </c:pt>
                <c:pt idx="7648">
                  <c:v>2064.0</c:v>
                </c:pt>
                <c:pt idx="7649">
                  <c:v>2064.0</c:v>
                </c:pt>
                <c:pt idx="7650">
                  <c:v>2065.0</c:v>
                </c:pt>
                <c:pt idx="7651">
                  <c:v>2066.0</c:v>
                </c:pt>
                <c:pt idx="7652">
                  <c:v>2067.0</c:v>
                </c:pt>
                <c:pt idx="7653">
                  <c:v>2067.0</c:v>
                </c:pt>
                <c:pt idx="7654">
                  <c:v>2068.0</c:v>
                </c:pt>
                <c:pt idx="7655">
                  <c:v>2069.0</c:v>
                </c:pt>
                <c:pt idx="7656">
                  <c:v>2070.0</c:v>
                </c:pt>
                <c:pt idx="7657">
                  <c:v>2071.0</c:v>
                </c:pt>
                <c:pt idx="7658">
                  <c:v>2071.0</c:v>
                </c:pt>
                <c:pt idx="7659">
                  <c:v>2071.0</c:v>
                </c:pt>
                <c:pt idx="7660">
                  <c:v>2071.0</c:v>
                </c:pt>
                <c:pt idx="7661">
                  <c:v>2071.0</c:v>
                </c:pt>
                <c:pt idx="7662">
                  <c:v>2072.0</c:v>
                </c:pt>
                <c:pt idx="7663">
                  <c:v>2073.0</c:v>
                </c:pt>
                <c:pt idx="7664">
                  <c:v>2073.0</c:v>
                </c:pt>
                <c:pt idx="7665">
                  <c:v>2073.0</c:v>
                </c:pt>
                <c:pt idx="7666">
                  <c:v>2073.0</c:v>
                </c:pt>
                <c:pt idx="7667">
                  <c:v>2074.0</c:v>
                </c:pt>
                <c:pt idx="7668">
                  <c:v>2075.0</c:v>
                </c:pt>
                <c:pt idx="7669">
                  <c:v>2076.0</c:v>
                </c:pt>
                <c:pt idx="7670">
                  <c:v>2077.0</c:v>
                </c:pt>
                <c:pt idx="7671">
                  <c:v>2078.0</c:v>
                </c:pt>
                <c:pt idx="7672">
                  <c:v>2078.0</c:v>
                </c:pt>
                <c:pt idx="7673">
                  <c:v>2079.0</c:v>
                </c:pt>
                <c:pt idx="7674">
                  <c:v>2080.0</c:v>
                </c:pt>
                <c:pt idx="7675">
                  <c:v>2081.0</c:v>
                </c:pt>
                <c:pt idx="7676">
                  <c:v>2082.0</c:v>
                </c:pt>
                <c:pt idx="7677">
                  <c:v>2083.0</c:v>
                </c:pt>
                <c:pt idx="7678">
                  <c:v>2083.0</c:v>
                </c:pt>
                <c:pt idx="7679">
                  <c:v>2084.0</c:v>
                </c:pt>
                <c:pt idx="7680">
                  <c:v>2084.0</c:v>
                </c:pt>
                <c:pt idx="7681">
                  <c:v>2085.0</c:v>
                </c:pt>
                <c:pt idx="7682">
                  <c:v>2086.0</c:v>
                </c:pt>
                <c:pt idx="7683">
                  <c:v>2086.0</c:v>
                </c:pt>
                <c:pt idx="7684">
                  <c:v>2086.0</c:v>
                </c:pt>
                <c:pt idx="7685">
                  <c:v>2086.0</c:v>
                </c:pt>
                <c:pt idx="7686">
                  <c:v>2087.0</c:v>
                </c:pt>
                <c:pt idx="7687">
                  <c:v>2087.0</c:v>
                </c:pt>
                <c:pt idx="7688">
                  <c:v>2087.0</c:v>
                </c:pt>
                <c:pt idx="7689">
                  <c:v>2087.0</c:v>
                </c:pt>
                <c:pt idx="7690">
                  <c:v>2087.0</c:v>
                </c:pt>
                <c:pt idx="7691">
                  <c:v>2087.0</c:v>
                </c:pt>
                <c:pt idx="7692">
                  <c:v>2087.0</c:v>
                </c:pt>
                <c:pt idx="7693">
                  <c:v>2087.0</c:v>
                </c:pt>
                <c:pt idx="7694">
                  <c:v>2087.0</c:v>
                </c:pt>
                <c:pt idx="7695">
                  <c:v>2087.0</c:v>
                </c:pt>
                <c:pt idx="7696">
                  <c:v>2087.0</c:v>
                </c:pt>
                <c:pt idx="7697">
                  <c:v>2087.0</c:v>
                </c:pt>
                <c:pt idx="7698">
                  <c:v>2087.0</c:v>
                </c:pt>
                <c:pt idx="7699">
                  <c:v>2087.0</c:v>
                </c:pt>
                <c:pt idx="7700">
                  <c:v>2087.0</c:v>
                </c:pt>
                <c:pt idx="7701">
                  <c:v>2087.0</c:v>
                </c:pt>
                <c:pt idx="7702">
                  <c:v>2087.0</c:v>
                </c:pt>
                <c:pt idx="7703">
                  <c:v>2087.0</c:v>
                </c:pt>
                <c:pt idx="7704">
                  <c:v>2087.0</c:v>
                </c:pt>
                <c:pt idx="7705">
                  <c:v>2087.0</c:v>
                </c:pt>
                <c:pt idx="7706">
                  <c:v>2087.0</c:v>
                </c:pt>
                <c:pt idx="7707">
                  <c:v>2087.0</c:v>
                </c:pt>
                <c:pt idx="7708">
                  <c:v>2087.0</c:v>
                </c:pt>
                <c:pt idx="7709">
                  <c:v>2088.0</c:v>
                </c:pt>
                <c:pt idx="7710">
                  <c:v>2089.0</c:v>
                </c:pt>
                <c:pt idx="7711">
                  <c:v>2090.0</c:v>
                </c:pt>
                <c:pt idx="7712">
                  <c:v>2090.0</c:v>
                </c:pt>
                <c:pt idx="7713">
                  <c:v>2090.0</c:v>
                </c:pt>
                <c:pt idx="7714">
                  <c:v>2090.0</c:v>
                </c:pt>
                <c:pt idx="7715">
                  <c:v>2090.0</c:v>
                </c:pt>
                <c:pt idx="7716">
                  <c:v>2090.0</c:v>
                </c:pt>
                <c:pt idx="7717">
                  <c:v>2090.0</c:v>
                </c:pt>
                <c:pt idx="7718">
                  <c:v>2090.0</c:v>
                </c:pt>
                <c:pt idx="7719">
                  <c:v>2090.0</c:v>
                </c:pt>
                <c:pt idx="7720">
                  <c:v>2090.0</c:v>
                </c:pt>
                <c:pt idx="7721">
                  <c:v>2090.0</c:v>
                </c:pt>
                <c:pt idx="7722">
                  <c:v>2090.0</c:v>
                </c:pt>
                <c:pt idx="7723">
                  <c:v>2090.0</c:v>
                </c:pt>
                <c:pt idx="7724">
                  <c:v>2090.0</c:v>
                </c:pt>
                <c:pt idx="7725">
                  <c:v>2090.0</c:v>
                </c:pt>
                <c:pt idx="7726">
                  <c:v>2090.0</c:v>
                </c:pt>
                <c:pt idx="7727">
                  <c:v>2090.0</c:v>
                </c:pt>
                <c:pt idx="7728">
                  <c:v>2090.0</c:v>
                </c:pt>
                <c:pt idx="7729">
                  <c:v>2091.0</c:v>
                </c:pt>
                <c:pt idx="7730">
                  <c:v>2091.0</c:v>
                </c:pt>
                <c:pt idx="7731">
                  <c:v>2091.0</c:v>
                </c:pt>
                <c:pt idx="7732">
                  <c:v>2091.0</c:v>
                </c:pt>
                <c:pt idx="7733">
                  <c:v>2091.0</c:v>
                </c:pt>
                <c:pt idx="7734">
                  <c:v>2091.0</c:v>
                </c:pt>
                <c:pt idx="7735">
                  <c:v>2091.0</c:v>
                </c:pt>
                <c:pt idx="7736">
                  <c:v>2091.0</c:v>
                </c:pt>
                <c:pt idx="7737">
                  <c:v>2091.0</c:v>
                </c:pt>
                <c:pt idx="7738">
                  <c:v>2091.0</c:v>
                </c:pt>
                <c:pt idx="7739">
                  <c:v>2092.0</c:v>
                </c:pt>
                <c:pt idx="7740">
                  <c:v>2092.0</c:v>
                </c:pt>
                <c:pt idx="7741">
                  <c:v>2093.0</c:v>
                </c:pt>
                <c:pt idx="7742">
                  <c:v>2094.0</c:v>
                </c:pt>
                <c:pt idx="7743">
                  <c:v>2094.0</c:v>
                </c:pt>
                <c:pt idx="7744">
                  <c:v>2094.0</c:v>
                </c:pt>
                <c:pt idx="7745">
                  <c:v>2095.0</c:v>
                </c:pt>
                <c:pt idx="7746">
                  <c:v>2095.0</c:v>
                </c:pt>
                <c:pt idx="7747">
                  <c:v>2095.0</c:v>
                </c:pt>
                <c:pt idx="7748">
                  <c:v>2096.0</c:v>
                </c:pt>
                <c:pt idx="7749">
                  <c:v>2096.0</c:v>
                </c:pt>
                <c:pt idx="7750">
                  <c:v>2096.0</c:v>
                </c:pt>
                <c:pt idx="7751">
                  <c:v>2096.0</c:v>
                </c:pt>
                <c:pt idx="7752">
                  <c:v>2096.0</c:v>
                </c:pt>
                <c:pt idx="7753">
                  <c:v>2097.0</c:v>
                </c:pt>
                <c:pt idx="7754">
                  <c:v>2097.0</c:v>
                </c:pt>
                <c:pt idx="7755">
                  <c:v>2097.0</c:v>
                </c:pt>
                <c:pt idx="7756">
                  <c:v>2097.0</c:v>
                </c:pt>
                <c:pt idx="7757">
                  <c:v>2097.0</c:v>
                </c:pt>
                <c:pt idx="7758">
                  <c:v>2097.0</c:v>
                </c:pt>
                <c:pt idx="7759">
                  <c:v>2097.0</c:v>
                </c:pt>
                <c:pt idx="7760">
                  <c:v>2097.0</c:v>
                </c:pt>
                <c:pt idx="7761">
                  <c:v>2097.0</c:v>
                </c:pt>
                <c:pt idx="7762">
                  <c:v>2097.0</c:v>
                </c:pt>
                <c:pt idx="7763">
                  <c:v>2097.0</c:v>
                </c:pt>
                <c:pt idx="7764">
                  <c:v>2097.0</c:v>
                </c:pt>
                <c:pt idx="7765">
                  <c:v>2097.0</c:v>
                </c:pt>
                <c:pt idx="7766">
                  <c:v>2097.0</c:v>
                </c:pt>
                <c:pt idx="7767">
                  <c:v>2097.0</c:v>
                </c:pt>
                <c:pt idx="7768">
                  <c:v>2098.0</c:v>
                </c:pt>
                <c:pt idx="7769">
                  <c:v>2098.0</c:v>
                </c:pt>
                <c:pt idx="7770">
                  <c:v>2098.0</c:v>
                </c:pt>
                <c:pt idx="7771">
                  <c:v>2098.0</c:v>
                </c:pt>
                <c:pt idx="7772">
                  <c:v>2098.0</c:v>
                </c:pt>
                <c:pt idx="7773">
                  <c:v>2098.0</c:v>
                </c:pt>
                <c:pt idx="7774">
                  <c:v>2098.0</c:v>
                </c:pt>
                <c:pt idx="7775">
                  <c:v>2099.0</c:v>
                </c:pt>
                <c:pt idx="7776">
                  <c:v>2100.0</c:v>
                </c:pt>
                <c:pt idx="7777">
                  <c:v>2100.0</c:v>
                </c:pt>
                <c:pt idx="7778">
                  <c:v>2100.0</c:v>
                </c:pt>
                <c:pt idx="7779">
                  <c:v>2100.0</c:v>
                </c:pt>
                <c:pt idx="7780">
                  <c:v>2101.0</c:v>
                </c:pt>
                <c:pt idx="7781">
                  <c:v>2102.0</c:v>
                </c:pt>
                <c:pt idx="7782">
                  <c:v>2103.0</c:v>
                </c:pt>
                <c:pt idx="7783">
                  <c:v>2104.0</c:v>
                </c:pt>
                <c:pt idx="7784">
                  <c:v>2105.0</c:v>
                </c:pt>
                <c:pt idx="7785">
                  <c:v>2106.0</c:v>
                </c:pt>
                <c:pt idx="7786">
                  <c:v>2107.0</c:v>
                </c:pt>
                <c:pt idx="7787">
                  <c:v>2107.0</c:v>
                </c:pt>
                <c:pt idx="7788">
                  <c:v>2108.0</c:v>
                </c:pt>
                <c:pt idx="7789">
                  <c:v>2109.0</c:v>
                </c:pt>
                <c:pt idx="7790">
                  <c:v>2110.0</c:v>
                </c:pt>
                <c:pt idx="7791">
                  <c:v>2111.0</c:v>
                </c:pt>
                <c:pt idx="7792">
                  <c:v>2111.0</c:v>
                </c:pt>
                <c:pt idx="7793">
                  <c:v>2112.0</c:v>
                </c:pt>
                <c:pt idx="7794">
                  <c:v>2112.0</c:v>
                </c:pt>
                <c:pt idx="7795">
                  <c:v>2112.0</c:v>
                </c:pt>
                <c:pt idx="7796">
                  <c:v>2112.0</c:v>
                </c:pt>
                <c:pt idx="7797">
                  <c:v>2112.0</c:v>
                </c:pt>
                <c:pt idx="7798">
                  <c:v>2112.0</c:v>
                </c:pt>
                <c:pt idx="7799">
                  <c:v>2113.0</c:v>
                </c:pt>
                <c:pt idx="7800">
                  <c:v>2114.0</c:v>
                </c:pt>
                <c:pt idx="7801">
                  <c:v>2115.0</c:v>
                </c:pt>
                <c:pt idx="7802">
                  <c:v>2115.0</c:v>
                </c:pt>
                <c:pt idx="7803">
                  <c:v>2115.0</c:v>
                </c:pt>
                <c:pt idx="7804">
                  <c:v>2116.0</c:v>
                </c:pt>
                <c:pt idx="7805">
                  <c:v>2116.0</c:v>
                </c:pt>
                <c:pt idx="7806">
                  <c:v>2116.0</c:v>
                </c:pt>
                <c:pt idx="7807">
                  <c:v>2116.0</c:v>
                </c:pt>
                <c:pt idx="7808">
                  <c:v>2116.0</c:v>
                </c:pt>
                <c:pt idx="7809">
                  <c:v>2116.0</c:v>
                </c:pt>
                <c:pt idx="7810">
                  <c:v>2116.0</c:v>
                </c:pt>
                <c:pt idx="7811">
                  <c:v>2116.0</c:v>
                </c:pt>
                <c:pt idx="7812">
                  <c:v>2116.0</c:v>
                </c:pt>
                <c:pt idx="7813">
                  <c:v>2116.0</c:v>
                </c:pt>
                <c:pt idx="7814">
                  <c:v>2116.0</c:v>
                </c:pt>
                <c:pt idx="7815">
                  <c:v>2116.0</c:v>
                </c:pt>
                <c:pt idx="7816">
                  <c:v>2116.0</c:v>
                </c:pt>
                <c:pt idx="7817">
                  <c:v>2117.0</c:v>
                </c:pt>
                <c:pt idx="7818">
                  <c:v>2117.0</c:v>
                </c:pt>
                <c:pt idx="7819">
                  <c:v>2117.0</c:v>
                </c:pt>
                <c:pt idx="7820">
                  <c:v>2117.0</c:v>
                </c:pt>
                <c:pt idx="7821">
                  <c:v>2117.0</c:v>
                </c:pt>
                <c:pt idx="7822">
                  <c:v>2117.0</c:v>
                </c:pt>
                <c:pt idx="7823">
                  <c:v>2117.0</c:v>
                </c:pt>
                <c:pt idx="7824">
                  <c:v>2118.0</c:v>
                </c:pt>
                <c:pt idx="7825">
                  <c:v>2118.0</c:v>
                </c:pt>
                <c:pt idx="7826">
                  <c:v>2118.0</c:v>
                </c:pt>
                <c:pt idx="7827">
                  <c:v>2119.0</c:v>
                </c:pt>
                <c:pt idx="7828">
                  <c:v>2119.0</c:v>
                </c:pt>
                <c:pt idx="7829">
                  <c:v>2119.0</c:v>
                </c:pt>
                <c:pt idx="7830">
                  <c:v>2120.0</c:v>
                </c:pt>
                <c:pt idx="7831">
                  <c:v>2121.0</c:v>
                </c:pt>
                <c:pt idx="7832">
                  <c:v>2122.0</c:v>
                </c:pt>
                <c:pt idx="7833">
                  <c:v>2123.0</c:v>
                </c:pt>
                <c:pt idx="7834">
                  <c:v>2124.0</c:v>
                </c:pt>
                <c:pt idx="7835">
                  <c:v>2125.0</c:v>
                </c:pt>
                <c:pt idx="7836">
                  <c:v>2125.0</c:v>
                </c:pt>
                <c:pt idx="7837">
                  <c:v>2125.0</c:v>
                </c:pt>
                <c:pt idx="7838">
                  <c:v>2126.0</c:v>
                </c:pt>
                <c:pt idx="7839">
                  <c:v>2126.0</c:v>
                </c:pt>
                <c:pt idx="7840">
                  <c:v>2126.0</c:v>
                </c:pt>
                <c:pt idx="7841">
                  <c:v>2127.0</c:v>
                </c:pt>
                <c:pt idx="7842">
                  <c:v>2128.0</c:v>
                </c:pt>
                <c:pt idx="7843">
                  <c:v>2129.0</c:v>
                </c:pt>
                <c:pt idx="7844">
                  <c:v>2129.0</c:v>
                </c:pt>
                <c:pt idx="7845">
                  <c:v>2130.0</c:v>
                </c:pt>
                <c:pt idx="7846">
                  <c:v>2130.0</c:v>
                </c:pt>
                <c:pt idx="7847">
                  <c:v>2130.0</c:v>
                </c:pt>
                <c:pt idx="7848">
                  <c:v>2130.0</c:v>
                </c:pt>
                <c:pt idx="7849">
                  <c:v>2130.0</c:v>
                </c:pt>
                <c:pt idx="7850">
                  <c:v>2130.0</c:v>
                </c:pt>
                <c:pt idx="7851">
                  <c:v>2131.0</c:v>
                </c:pt>
                <c:pt idx="7852">
                  <c:v>2131.0</c:v>
                </c:pt>
                <c:pt idx="7853">
                  <c:v>2131.0</c:v>
                </c:pt>
                <c:pt idx="7854">
                  <c:v>2131.0</c:v>
                </c:pt>
                <c:pt idx="7855">
                  <c:v>2131.0</c:v>
                </c:pt>
                <c:pt idx="7856">
                  <c:v>2131.0</c:v>
                </c:pt>
                <c:pt idx="7857">
                  <c:v>2131.0</c:v>
                </c:pt>
                <c:pt idx="7858">
                  <c:v>2132.0</c:v>
                </c:pt>
                <c:pt idx="7859">
                  <c:v>2132.0</c:v>
                </c:pt>
                <c:pt idx="7860">
                  <c:v>2133.0</c:v>
                </c:pt>
                <c:pt idx="7861">
                  <c:v>2134.0</c:v>
                </c:pt>
                <c:pt idx="7862">
                  <c:v>2134.0</c:v>
                </c:pt>
                <c:pt idx="7863">
                  <c:v>2134.0</c:v>
                </c:pt>
                <c:pt idx="7864">
                  <c:v>2134.0</c:v>
                </c:pt>
                <c:pt idx="7865">
                  <c:v>2135.0</c:v>
                </c:pt>
                <c:pt idx="7866">
                  <c:v>2135.0</c:v>
                </c:pt>
                <c:pt idx="7867">
                  <c:v>2135.0</c:v>
                </c:pt>
                <c:pt idx="7868">
                  <c:v>2135.0</c:v>
                </c:pt>
                <c:pt idx="7869">
                  <c:v>2135.0</c:v>
                </c:pt>
                <c:pt idx="7870">
                  <c:v>2136.0</c:v>
                </c:pt>
                <c:pt idx="7871">
                  <c:v>2136.0</c:v>
                </c:pt>
                <c:pt idx="7872">
                  <c:v>2136.0</c:v>
                </c:pt>
                <c:pt idx="7873">
                  <c:v>2136.0</c:v>
                </c:pt>
                <c:pt idx="7874">
                  <c:v>2136.0</c:v>
                </c:pt>
                <c:pt idx="7875">
                  <c:v>2136.0</c:v>
                </c:pt>
                <c:pt idx="7876">
                  <c:v>2136.0</c:v>
                </c:pt>
                <c:pt idx="7877">
                  <c:v>2136.0</c:v>
                </c:pt>
                <c:pt idx="7878">
                  <c:v>2136.0</c:v>
                </c:pt>
                <c:pt idx="7879">
                  <c:v>2136.0</c:v>
                </c:pt>
                <c:pt idx="7880">
                  <c:v>2137.0</c:v>
                </c:pt>
                <c:pt idx="7881">
                  <c:v>2137.0</c:v>
                </c:pt>
                <c:pt idx="7882">
                  <c:v>2137.0</c:v>
                </c:pt>
                <c:pt idx="7883">
                  <c:v>2137.0</c:v>
                </c:pt>
                <c:pt idx="7884">
                  <c:v>2137.0</c:v>
                </c:pt>
                <c:pt idx="7885">
                  <c:v>2137.0</c:v>
                </c:pt>
                <c:pt idx="7886">
                  <c:v>2137.0</c:v>
                </c:pt>
                <c:pt idx="7887">
                  <c:v>2137.0</c:v>
                </c:pt>
                <c:pt idx="7888">
                  <c:v>2137.0</c:v>
                </c:pt>
                <c:pt idx="7889">
                  <c:v>2137.0</c:v>
                </c:pt>
                <c:pt idx="7890">
                  <c:v>2137.0</c:v>
                </c:pt>
                <c:pt idx="7891">
                  <c:v>2137.0</c:v>
                </c:pt>
                <c:pt idx="7892">
                  <c:v>2138.0</c:v>
                </c:pt>
                <c:pt idx="7893">
                  <c:v>2139.0</c:v>
                </c:pt>
                <c:pt idx="7894">
                  <c:v>2139.0</c:v>
                </c:pt>
                <c:pt idx="7895">
                  <c:v>2139.0</c:v>
                </c:pt>
                <c:pt idx="7896">
                  <c:v>2139.0</c:v>
                </c:pt>
                <c:pt idx="7897">
                  <c:v>2140.0</c:v>
                </c:pt>
                <c:pt idx="7898">
                  <c:v>2140.0</c:v>
                </c:pt>
                <c:pt idx="7899">
                  <c:v>2140.0</c:v>
                </c:pt>
                <c:pt idx="7900">
                  <c:v>2140.0</c:v>
                </c:pt>
                <c:pt idx="7901">
                  <c:v>2141.0</c:v>
                </c:pt>
                <c:pt idx="7902">
                  <c:v>2141.0</c:v>
                </c:pt>
                <c:pt idx="7903">
                  <c:v>2142.0</c:v>
                </c:pt>
                <c:pt idx="7904">
                  <c:v>2143.0</c:v>
                </c:pt>
                <c:pt idx="7905">
                  <c:v>2144.0</c:v>
                </c:pt>
                <c:pt idx="7906">
                  <c:v>2144.0</c:v>
                </c:pt>
                <c:pt idx="7907">
                  <c:v>2144.0</c:v>
                </c:pt>
                <c:pt idx="7908">
                  <c:v>2144.0</c:v>
                </c:pt>
                <c:pt idx="7909">
                  <c:v>2144.0</c:v>
                </c:pt>
                <c:pt idx="7910">
                  <c:v>2144.0</c:v>
                </c:pt>
                <c:pt idx="7911">
                  <c:v>2144.0</c:v>
                </c:pt>
                <c:pt idx="7912">
                  <c:v>2144.0</c:v>
                </c:pt>
                <c:pt idx="7913">
                  <c:v>2144.0</c:v>
                </c:pt>
                <c:pt idx="7914">
                  <c:v>2144.0</c:v>
                </c:pt>
                <c:pt idx="7915">
                  <c:v>2145.0</c:v>
                </c:pt>
                <c:pt idx="7916">
                  <c:v>2145.0</c:v>
                </c:pt>
                <c:pt idx="7917">
                  <c:v>2145.0</c:v>
                </c:pt>
                <c:pt idx="7918">
                  <c:v>2146.0</c:v>
                </c:pt>
                <c:pt idx="7919">
                  <c:v>2147.0</c:v>
                </c:pt>
                <c:pt idx="7920">
                  <c:v>2147.0</c:v>
                </c:pt>
                <c:pt idx="7921">
                  <c:v>2148.0</c:v>
                </c:pt>
                <c:pt idx="7922">
                  <c:v>2149.0</c:v>
                </c:pt>
                <c:pt idx="7923">
                  <c:v>2149.0</c:v>
                </c:pt>
                <c:pt idx="7924">
                  <c:v>2149.0</c:v>
                </c:pt>
                <c:pt idx="7925">
                  <c:v>2149.0</c:v>
                </c:pt>
                <c:pt idx="7926">
                  <c:v>2149.0</c:v>
                </c:pt>
                <c:pt idx="7927">
                  <c:v>2149.0</c:v>
                </c:pt>
                <c:pt idx="7928">
                  <c:v>2149.0</c:v>
                </c:pt>
                <c:pt idx="7929">
                  <c:v>2149.0</c:v>
                </c:pt>
                <c:pt idx="7930">
                  <c:v>2149.0</c:v>
                </c:pt>
                <c:pt idx="7931">
                  <c:v>2149.0</c:v>
                </c:pt>
                <c:pt idx="7932">
                  <c:v>2150.0</c:v>
                </c:pt>
                <c:pt idx="7933">
                  <c:v>2150.0</c:v>
                </c:pt>
                <c:pt idx="7934">
                  <c:v>2150.0</c:v>
                </c:pt>
                <c:pt idx="7935">
                  <c:v>2150.0</c:v>
                </c:pt>
                <c:pt idx="7936">
                  <c:v>2150.0</c:v>
                </c:pt>
                <c:pt idx="7937">
                  <c:v>2150.0</c:v>
                </c:pt>
                <c:pt idx="7938">
                  <c:v>2150.0</c:v>
                </c:pt>
                <c:pt idx="7939">
                  <c:v>2150.0</c:v>
                </c:pt>
                <c:pt idx="7940">
                  <c:v>2150.0</c:v>
                </c:pt>
                <c:pt idx="7941">
                  <c:v>2150.0</c:v>
                </c:pt>
                <c:pt idx="7942">
                  <c:v>2150.0</c:v>
                </c:pt>
                <c:pt idx="7943">
                  <c:v>2150.0</c:v>
                </c:pt>
                <c:pt idx="7944">
                  <c:v>2150.0</c:v>
                </c:pt>
                <c:pt idx="7945">
                  <c:v>2150.0</c:v>
                </c:pt>
                <c:pt idx="7946">
                  <c:v>2150.0</c:v>
                </c:pt>
                <c:pt idx="7947">
                  <c:v>2150.0</c:v>
                </c:pt>
                <c:pt idx="7948">
                  <c:v>2150.0</c:v>
                </c:pt>
                <c:pt idx="7949">
                  <c:v>2150.0</c:v>
                </c:pt>
                <c:pt idx="7950">
                  <c:v>2150.0</c:v>
                </c:pt>
                <c:pt idx="7951">
                  <c:v>2150.0</c:v>
                </c:pt>
                <c:pt idx="7952">
                  <c:v>2150.0</c:v>
                </c:pt>
                <c:pt idx="7953">
                  <c:v>2150.0</c:v>
                </c:pt>
                <c:pt idx="7954">
                  <c:v>2150.0</c:v>
                </c:pt>
                <c:pt idx="7955">
                  <c:v>2150.0</c:v>
                </c:pt>
                <c:pt idx="7956">
                  <c:v>2150.0</c:v>
                </c:pt>
                <c:pt idx="7957">
                  <c:v>2150.0</c:v>
                </c:pt>
                <c:pt idx="7958">
                  <c:v>2150.0</c:v>
                </c:pt>
                <c:pt idx="7959">
                  <c:v>2150.0</c:v>
                </c:pt>
                <c:pt idx="7960">
                  <c:v>2150.0</c:v>
                </c:pt>
                <c:pt idx="7961">
                  <c:v>2150.0</c:v>
                </c:pt>
                <c:pt idx="7962">
                  <c:v>2150.0</c:v>
                </c:pt>
                <c:pt idx="7963">
                  <c:v>2150.0</c:v>
                </c:pt>
                <c:pt idx="7964">
                  <c:v>2150.0</c:v>
                </c:pt>
                <c:pt idx="7965">
                  <c:v>2150.0</c:v>
                </c:pt>
                <c:pt idx="7966">
                  <c:v>2150.0</c:v>
                </c:pt>
                <c:pt idx="7967">
                  <c:v>2150.0</c:v>
                </c:pt>
                <c:pt idx="7968">
                  <c:v>2150.0</c:v>
                </c:pt>
                <c:pt idx="7969">
                  <c:v>2151.0</c:v>
                </c:pt>
                <c:pt idx="7970">
                  <c:v>2152.0</c:v>
                </c:pt>
                <c:pt idx="7971">
                  <c:v>2152.0</c:v>
                </c:pt>
                <c:pt idx="7972">
                  <c:v>2152.0</c:v>
                </c:pt>
                <c:pt idx="7973">
                  <c:v>2153.0</c:v>
                </c:pt>
                <c:pt idx="7974">
                  <c:v>2153.0</c:v>
                </c:pt>
                <c:pt idx="7975">
                  <c:v>2153.0</c:v>
                </c:pt>
                <c:pt idx="7976">
                  <c:v>2153.0</c:v>
                </c:pt>
                <c:pt idx="7977">
                  <c:v>2153.0</c:v>
                </c:pt>
                <c:pt idx="7978">
                  <c:v>2153.0</c:v>
                </c:pt>
                <c:pt idx="7979">
                  <c:v>2153.0</c:v>
                </c:pt>
                <c:pt idx="7980">
                  <c:v>2153.0</c:v>
                </c:pt>
                <c:pt idx="7981">
                  <c:v>2153.0</c:v>
                </c:pt>
                <c:pt idx="7982">
                  <c:v>2153.0</c:v>
                </c:pt>
                <c:pt idx="7983">
                  <c:v>2153.0</c:v>
                </c:pt>
                <c:pt idx="7984">
                  <c:v>2153.0</c:v>
                </c:pt>
                <c:pt idx="7985">
                  <c:v>2154.0</c:v>
                </c:pt>
                <c:pt idx="7986">
                  <c:v>2154.0</c:v>
                </c:pt>
                <c:pt idx="7987">
                  <c:v>2154.0</c:v>
                </c:pt>
                <c:pt idx="7988">
                  <c:v>2154.0</c:v>
                </c:pt>
                <c:pt idx="7989">
                  <c:v>2155.0</c:v>
                </c:pt>
                <c:pt idx="7990">
                  <c:v>2155.0</c:v>
                </c:pt>
                <c:pt idx="7991">
                  <c:v>2155.0</c:v>
                </c:pt>
                <c:pt idx="7992">
                  <c:v>2156.0</c:v>
                </c:pt>
                <c:pt idx="7993">
                  <c:v>2156.0</c:v>
                </c:pt>
                <c:pt idx="7994">
                  <c:v>2156.0</c:v>
                </c:pt>
                <c:pt idx="7995">
                  <c:v>2156.0</c:v>
                </c:pt>
                <c:pt idx="7996">
                  <c:v>2156.0</c:v>
                </c:pt>
                <c:pt idx="7997">
                  <c:v>2156.0</c:v>
                </c:pt>
                <c:pt idx="7998">
                  <c:v>2156.0</c:v>
                </c:pt>
                <c:pt idx="7999">
                  <c:v>2156.0</c:v>
                </c:pt>
                <c:pt idx="8000">
                  <c:v>2157.0</c:v>
                </c:pt>
                <c:pt idx="8001">
                  <c:v>2157.0</c:v>
                </c:pt>
                <c:pt idx="8002">
                  <c:v>2158.0</c:v>
                </c:pt>
                <c:pt idx="8003">
                  <c:v>2159.0</c:v>
                </c:pt>
                <c:pt idx="8004">
                  <c:v>2159.0</c:v>
                </c:pt>
                <c:pt idx="8005">
                  <c:v>2159.0</c:v>
                </c:pt>
                <c:pt idx="8006">
                  <c:v>2159.0</c:v>
                </c:pt>
                <c:pt idx="8007">
                  <c:v>2159.0</c:v>
                </c:pt>
                <c:pt idx="8008">
                  <c:v>2159.0</c:v>
                </c:pt>
                <c:pt idx="8009">
                  <c:v>2160.0</c:v>
                </c:pt>
                <c:pt idx="8010">
                  <c:v>2161.0</c:v>
                </c:pt>
                <c:pt idx="8011">
                  <c:v>2161.0</c:v>
                </c:pt>
                <c:pt idx="8012">
                  <c:v>2162.0</c:v>
                </c:pt>
                <c:pt idx="8013">
                  <c:v>2163.0</c:v>
                </c:pt>
                <c:pt idx="8014">
                  <c:v>2164.0</c:v>
                </c:pt>
                <c:pt idx="8015">
                  <c:v>2165.0</c:v>
                </c:pt>
                <c:pt idx="8016">
                  <c:v>2166.0</c:v>
                </c:pt>
                <c:pt idx="8017">
                  <c:v>2166.0</c:v>
                </c:pt>
                <c:pt idx="8018">
                  <c:v>2167.0</c:v>
                </c:pt>
                <c:pt idx="8019">
                  <c:v>2168.0</c:v>
                </c:pt>
                <c:pt idx="8020">
                  <c:v>2169.0</c:v>
                </c:pt>
                <c:pt idx="8021">
                  <c:v>2170.0</c:v>
                </c:pt>
                <c:pt idx="8022">
                  <c:v>2171.0</c:v>
                </c:pt>
                <c:pt idx="8023">
                  <c:v>2171.0</c:v>
                </c:pt>
                <c:pt idx="8024">
                  <c:v>2171.0</c:v>
                </c:pt>
                <c:pt idx="8025">
                  <c:v>2171.0</c:v>
                </c:pt>
                <c:pt idx="8026">
                  <c:v>2171.0</c:v>
                </c:pt>
                <c:pt idx="8027">
                  <c:v>2172.0</c:v>
                </c:pt>
                <c:pt idx="8028">
                  <c:v>2173.0</c:v>
                </c:pt>
                <c:pt idx="8029">
                  <c:v>2174.0</c:v>
                </c:pt>
                <c:pt idx="8030">
                  <c:v>2175.0</c:v>
                </c:pt>
                <c:pt idx="8031">
                  <c:v>2176.0</c:v>
                </c:pt>
                <c:pt idx="8032">
                  <c:v>2176.0</c:v>
                </c:pt>
                <c:pt idx="8033">
                  <c:v>2176.0</c:v>
                </c:pt>
                <c:pt idx="8034">
                  <c:v>2177.0</c:v>
                </c:pt>
                <c:pt idx="8035">
                  <c:v>2177.0</c:v>
                </c:pt>
                <c:pt idx="8036">
                  <c:v>2178.0</c:v>
                </c:pt>
                <c:pt idx="8037">
                  <c:v>2178.0</c:v>
                </c:pt>
                <c:pt idx="8038">
                  <c:v>2178.0</c:v>
                </c:pt>
                <c:pt idx="8039">
                  <c:v>2178.0</c:v>
                </c:pt>
                <c:pt idx="8040">
                  <c:v>2178.0</c:v>
                </c:pt>
                <c:pt idx="8041">
                  <c:v>2179.0</c:v>
                </c:pt>
                <c:pt idx="8042">
                  <c:v>2179.0</c:v>
                </c:pt>
                <c:pt idx="8043">
                  <c:v>2180.0</c:v>
                </c:pt>
                <c:pt idx="8044">
                  <c:v>2181.0</c:v>
                </c:pt>
                <c:pt idx="8045">
                  <c:v>2181.0</c:v>
                </c:pt>
                <c:pt idx="8046">
                  <c:v>2181.0</c:v>
                </c:pt>
                <c:pt idx="8047">
                  <c:v>2181.0</c:v>
                </c:pt>
                <c:pt idx="8048">
                  <c:v>2181.0</c:v>
                </c:pt>
                <c:pt idx="8049">
                  <c:v>2181.0</c:v>
                </c:pt>
                <c:pt idx="8050">
                  <c:v>2181.0</c:v>
                </c:pt>
                <c:pt idx="8051">
                  <c:v>2181.0</c:v>
                </c:pt>
                <c:pt idx="8052">
                  <c:v>2181.0</c:v>
                </c:pt>
                <c:pt idx="8053">
                  <c:v>2181.0</c:v>
                </c:pt>
                <c:pt idx="8054">
                  <c:v>2181.0</c:v>
                </c:pt>
                <c:pt idx="8055">
                  <c:v>2182.0</c:v>
                </c:pt>
                <c:pt idx="8056">
                  <c:v>2182.0</c:v>
                </c:pt>
                <c:pt idx="8057">
                  <c:v>2182.0</c:v>
                </c:pt>
                <c:pt idx="8058">
                  <c:v>2183.0</c:v>
                </c:pt>
                <c:pt idx="8059">
                  <c:v>2183.0</c:v>
                </c:pt>
                <c:pt idx="8060">
                  <c:v>2183.0</c:v>
                </c:pt>
                <c:pt idx="8061">
                  <c:v>2183.0</c:v>
                </c:pt>
                <c:pt idx="8062">
                  <c:v>2183.0</c:v>
                </c:pt>
                <c:pt idx="8063">
                  <c:v>2183.0</c:v>
                </c:pt>
                <c:pt idx="8064">
                  <c:v>2184.0</c:v>
                </c:pt>
                <c:pt idx="8065">
                  <c:v>2184.0</c:v>
                </c:pt>
                <c:pt idx="8066">
                  <c:v>2185.0</c:v>
                </c:pt>
                <c:pt idx="8067">
                  <c:v>2185.0</c:v>
                </c:pt>
                <c:pt idx="8068">
                  <c:v>2185.0</c:v>
                </c:pt>
                <c:pt idx="8069">
                  <c:v>2185.0</c:v>
                </c:pt>
                <c:pt idx="8070">
                  <c:v>2185.0</c:v>
                </c:pt>
                <c:pt idx="8071">
                  <c:v>2185.0</c:v>
                </c:pt>
                <c:pt idx="8072">
                  <c:v>2185.0</c:v>
                </c:pt>
                <c:pt idx="8073">
                  <c:v>2185.0</c:v>
                </c:pt>
                <c:pt idx="8074">
                  <c:v>2185.0</c:v>
                </c:pt>
                <c:pt idx="8075">
                  <c:v>2185.0</c:v>
                </c:pt>
                <c:pt idx="8076">
                  <c:v>2185.0</c:v>
                </c:pt>
                <c:pt idx="8077">
                  <c:v>2185.0</c:v>
                </c:pt>
                <c:pt idx="8078">
                  <c:v>2185.0</c:v>
                </c:pt>
                <c:pt idx="8079">
                  <c:v>2185.0</c:v>
                </c:pt>
                <c:pt idx="8080">
                  <c:v>2185.0</c:v>
                </c:pt>
                <c:pt idx="8081">
                  <c:v>2185.0</c:v>
                </c:pt>
                <c:pt idx="8082">
                  <c:v>2186.0</c:v>
                </c:pt>
                <c:pt idx="8083">
                  <c:v>2186.0</c:v>
                </c:pt>
                <c:pt idx="8084">
                  <c:v>2186.0</c:v>
                </c:pt>
                <c:pt idx="8085">
                  <c:v>2186.0</c:v>
                </c:pt>
                <c:pt idx="8086">
                  <c:v>2187.0</c:v>
                </c:pt>
                <c:pt idx="8087">
                  <c:v>2187.0</c:v>
                </c:pt>
                <c:pt idx="8088">
                  <c:v>2187.0</c:v>
                </c:pt>
                <c:pt idx="8089">
                  <c:v>2187.0</c:v>
                </c:pt>
                <c:pt idx="8090">
                  <c:v>2187.0</c:v>
                </c:pt>
                <c:pt idx="8091">
                  <c:v>2187.0</c:v>
                </c:pt>
                <c:pt idx="8092">
                  <c:v>2187.0</c:v>
                </c:pt>
                <c:pt idx="8093">
                  <c:v>2187.0</c:v>
                </c:pt>
                <c:pt idx="8094">
                  <c:v>2187.0</c:v>
                </c:pt>
                <c:pt idx="8095">
                  <c:v>2187.0</c:v>
                </c:pt>
                <c:pt idx="8096">
                  <c:v>2187.0</c:v>
                </c:pt>
                <c:pt idx="8097">
                  <c:v>2187.0</c:v>
                </c:pt>
                <c:pt idx="8098">
                  <c:v>2187.0</c:v>
                </c:pt>
                <c:pt idx="8099">
                  <c:v>2187.0</c:v>
                </c:pt>
                <c:pt idx="8100">
                  <c:v>2188.0</c:v>
                </c:pt>
                <c:pt idx="8101">
                  <c:v>2188.0</c:v>
                </c:pt>
                <c:pt idx="8102">
                  <c:v>2188.0</c:v>
                </c:pt>
                <c:pt idx="8103">
                  <c:v>2188.0</c:v>
                </c:pt>
                <c:pt idx="8104">
                  <c:v>2189.0</c:v>
                </c:pt>
                <c:pt idx="8105">
                  <c:v>2189.0</c:v>
                </c:pt>
                <c:pt idx="8106">
                  <c:v>2190.0</c:v>
                </c:pt>
                <c:pt idx="8107">
                  <c:v>2190.0</c:v>
                </c:pt>
                <c:pt idx="8108">
                  <c:v>2190.0</c:v>
                </c:pt>
                <c:pt idx="8109">
                  <c:v>2191.0</c:v>
                </c:pt>
                <c:pt idx="8110">
                  <c:v>2191.0</c:v>
                </c:pt>
                <c:pt idx="8111">
                  <c:v>2191.0</c:v>
                </c:pt>
                <c:pt idx="8112">
                  <c:v>2191.0</c:v>
                </c:pt>
                <c:pt idx="8113">
                  <c:v>2192.0</c:v>
                </c:pt>
                <c:pt idx="8114">
                  <c:v>2192.0</c:v>
                </c:pt>
                <c:pt idx="8115">
                  <c:v>2193.0</c:v>
                </c:pt>
                <c:pt idx="8116">
                  <c:v>2193.0</c:v>
                </c:pt>
                <c:pt idx="8117">
                  <c:v>2194.0</c:v>
                </c:pt>
                <c:pt idx="8118">
                  <c:v>2195.0</c:v>
                </c:pt>
                <c:pt idx="8119">
                  <c:v>2196.0</c:v>
                </c:pt>
                <c:pt idx="8120">
                  <c:v>2197.0</c:v>
                </c:pt>
                <c:pt idx="8121">
                  <c:v>2197.0</c:v>
                </c:pt>
                <c:pt idx="8122">
                  <c:v>2197.0</c:v>
                </c:pt>
                <c:pt idx="8123">
                  <c:v>2197.0</c:v>
                </c:pt>
                <c:pt idx="8124">
                  <c:v>2197.0</c:v>
                </c:pt>
                <c:pt idx="8125">
                  <c:v>2197.0</c:v>
                </c:pt>
                <c:pt idx="8126">
                  <c:v>2197.0</c:v>
                </c:pt>
                <c:pt idx="8127">
                  <c:v>2197.0</c:v>
                </c:pt>
                <c:pt idx="8128">
                  <c:v>2197.0</c:v>
                </c:pt>
                <c:pt idx="8129">
                  <c:v>2197.0</c:v>
                </c:pt>
                <c:pt idx="8130">
                  <c:v>2198.0</c:v>
                </c:pt>
                <c:pt idx="8131">
                  <c:v>2199.0</c:v>
                </c:pt>
                <c:pt idx="8132">
                  <c:v>2199.0</c:v>
                </c:pt>
                <c:pt idx="8133">
                  <c:v>2199.0</c:v>
                </c:pt>
                <c:pt idx="8134">
                  <c:v>2199.0</c:v>
                </c:pt>
                <c:pt idx="8135">
                  <c:v>2200.0</c:v>
                </c:pt>
                <c:pt idx="8136">
                  <c:v>2200.0</c:v>
                </c:pt>
                <c:pt idx="8137">
                  <c:v>2200.0</c:v>
                </c:pt>
                <c:pt idx="8138">
                  <c:v>2200.0</c:v>
                </c:pt>
                <c:pt idx="8139">
                  <c:v>2200.0</c:v>
                </c:pt>
                <c:pt idx="8140">
                  <c:v>2200.0</c:v>
                </c:pt>
                <c:pt idx="8141">
                  <c:v>2200.0</c:v>
                </c:pt>
                <c:pt idx="8142">
                  <c:v>2200.0</c:v>
                </c:pt>
                <c:pt idx="8143">
                  <c:v>2200.0</c:v>
                </c:pt>
                <c:pt idx="8144">
                  <c:v>2200.0</c:v>
                </c:pt>
                <c:pt idx="8145">
                  <c:v>2200.0</c:v>
                </c:pt>
                <c:pt idx="8146">
                  <c:v>2200.0</c:v>
                </c:pt>
                <c:pt idx="8147">
                  <c:v>2200.0</c:v>
                </c:pt>
                <c:pt idx="8148">
                  <c:v>2200.0</c:v>
                </c:pt>
                <c:pt idx="8149">
                  <c:v>2200.0</c:v>
                </c:pt>
                <c:pt idx="8150">
                  <c:v>2201.0</c:v>
                </c:pt>
                <c:pt idx="8151">
                  <c:v>2201.0</c:v>
                </c:pt>
                <c:pt idx="8152">
                  <c:v>2201.0</c:v>
                </c:pt>
                <c:pt idx="8153">
                  <c:v>2201.0</c:v>
                </c:pt>
                <c:pt idx="8154">
                  <c:v>2201.0</c:v>
                </c:pt>
                <c:pt idx="8155">
                  <c:v>2201.0</c:v>
                </c:pt>
                <c:pt idx="8156">
                  <c:v>2201.0</c:v>
                </c:pt>
                <c:pt idx="8157">
                  <c:v>2201.0</c:v>
                </c:pt>
                <c:pt idx="8158">
                  <c:v>2201.0</c:v>
                </c:pt>
                <c:pt idx="8159">
                  <c:v>2201.0</c:v>
                </c:pt>
                <c:pt idx="8160">
                  <c:v>2201.0</c:v>
                </c:pt>
                <c:pt idx="8161">
                  <c:v>2202.0</c:v>
                </c:pt>
                <c:pt idx="8162">
                  <c:v>2202.0</c:v>
                </c:pt>
                <c:pt idx="8163">
                  <c:v>2202.0</c:v>
                </c:pt>
                <c:pt idx="8164">
                  <c:v>2202.0</c:v>
                </c:pt>
                <c:pt idx="8165">
                  <c:v>2202.0</c:v>
                </c:pt>
                <c:pt idx="8166">
                  <c:v>2202.0</c:v>
                </c:pt>
                <c:pt idx="8167">
                  <c:v>2202.0</c:v>
                </c:pt>
                <c:pt idx="8168">
                  <c:v>2202.0</c:v>
                </c:pt>
                <c:pt idx="8169">
                  <c:v>2202.0</c:v>
                </c:pt>
                <c:pt idx="8170">
                  <c:v>2202.0</c:v>
                </c:pt>
                <c:pt idx="8171">
                  <c:v>2202.0</c:v>
                </c:pt>
                <c:pt idx="8172">
                  <c:v>2202.0</c:v>
                </c:pt>
                <c:pt idx="8173">
                  <c:v>2202.0</c:v>
                </c:pt>
                <c:pt idx="8174">
                  <c:v>2202.0</c:v>
                </c:pt>
                <c:pt idx="8175">
                  <c:v>2203.0</c:v>
                </c:pt>
                <c:pt idx="8176">
                  <c:v>2203.0</c:v>
                </c:pt>
                <c:pt idx="8177">
                  <c:v>2204.0</c:v>
                </c:pt>
                <c:pt idx="8178">
                  <c:v>2204.0</c:v>
                </c:pt>
                <c:pt idx="8179">
                  <c:v>2204.0</c:v>
                </c:pt>
                <c:pt idx="8180">
                  <c:v>2204.0</c:v>
                </c:pt>
                <c:pt idx="8181">
                  <c:v>2204.0</c:v>
                </c:pt>
                <c:pt idx="8182">
                  <c:v>2204.0</c:v>
                </c:pt>
                <c:pt idx="8183">
                  <c:v>2204.0</c:v>
                </c:pt>
                <c:pt idx="8184">
                  <c:v>2204.0</c:v>
                </c:pt>
                <c:pt idx="8185">
                  <c:v>2204.0</c:v>
                </c:pt>
                <c:pt idx="8186">
                  <c:v>2204.0</c:v>
                </c:pt>
                <c:pt idx="8187">
                  <c:v>2204.0</c:v>
                </c:pt>
                <c:pt idx="8188">
                  <c:v>2204.0</c:v>
                </c:pt>
                <c:pt idx="8189">
                  <c:v>2204.0</c:v>
                </c:pt>
                <c:pt idx="8190">
                  <c:v>2204.0</c:v>
                </c:pt>
                <c:pt idx="8191">
                  <c:v>2204.0</c:v>
                </c:pt>
                <c:pt idx="8192">
                  <c:v>2204.0</c:v>
                </c:pt>
                <c:pt idx="8193">
                  <c:v>2204.0</c:v>
                </c:pt>
                <c:pt idx="8194">
                  <c:v>2204.0</c:v>
                </c:pt>
                <c:pt idx="8195">
                  <c:v>2204.0</c:v>
                </c:pt>
                <c:pt idx="8196">
                  <c:v>2204.0</c:v>
                </c:pt>
                <c:pt idx="8197">
                  <c:v>2204.0</c:v>
                </c:pt>
                <c:pt idx="8198">
                  <c:v>2204.0</c:v>
                </c:pt>
                <c:pt idx="8199">
                  <c:v>2204.0</c:v>
                </c:pt>
                <c:pt idx="8200">
                  <c:v>2205.0</c:v>
                </c:pt>
                <c:pt idx="8201">
                  <c:v>2206.0</c:v>
                </c:pt>
                <c:pt idx="8202">
                  <c:v>2207.0</c:v>
                </c:pt>
                <c:pt idx="8203">
                  <c:v>2208.0</c:v>
                </c:pt>
                <c:pt idx="8204">
                  <c:v>2209.0</c:v>
                </c:pt>
                <c:pt idx="8205">
                  <c:v>2209.0</c:v>
                </c:pt>
                <c:pt idx="8206">
                  <c:v>2209.0</c:v>
                </c:pt>
                <c:pt idx="8207">
                  <c:v>2209.0</c:v>
                </c:pt>
                <c:pt idx="8208">
                  <c:v>2209.0</c:v>
                </c:pt>
                <c:pt idx="8209">
                  <c:v>2209.0</c:v>
                </c:pt>
                <c:pt idx="8210">
                  <c:v>2209.0</c:v>
                </c:pt>
                <c:pt idx="8211">
                  <c:v>2209.0</c:v>
                </c:pt>
                <c:pt idx="8212">
                  <c:v>2209.0</c:v>
                </c:pt>
                <c:pt idx="8213">
                  <c:v>2209.0</c:v>
                </c:pt>
                <c:pt idx="8214">
                  <c:v>2209.0</c:v>
                </c:pt>
                <c:pt idx="8215">
                  <c:v>2209.0</c:v>
                </c:pt>
                <c:pt idx="8216">
                  <c:v>2209.0</c:v>
                </c:pt>
                <c:pt idx="8217">
                  <c:v>2209.0</c:v>
                </c:pt>
                <c:pt idx="8218">
                  <c:v>2209.0</c:v>
                </c:pt>
                <c:pt idx="8219">
                  <c:v>2209.0</c:v>
                </c:pt>
                <c:pt idx="8220">
                  <c:v>2210.0</c:v>
                </c:pt>
                <c:pt idx="8221">
                  <c:v>2211.0</c:v>
                </c:pt>
                <c:pt idx="8222">
                  <c:v>2212.0</c:v>
                </c:pt>
                <c:pt idx="8223">
                  <c:v>2212.0</c:v>
                </c:pt>
                <c:pt idx="8224">
                  <c:v>2212.0</c:v>
                </c:pt>
                <c:pt idx="8225">
                  <c:v>2213.0</c:v>
                </c:pt>
                <c:pt idx="8226">
                  <c:v>2213.0</c:v>
                </c:pt>
                <c:pt idx="8227">
                  <c:v>2213.0</c:v>
                </c:pt>
                <c:pt idx="8228">
                  <c:v>2214.0</c:v>
                </c:pt>
                <c:pt idx="8229">
                  <c:v>2214.0</c:v>
                </c:pt>
                <c:pt idx="8230">
                  <c:v>2215.0</c:v>
                </c:pt>
                <c:pt idx="8231">
                  <c:v>2215.0</c:v>
                </c:pt>
                <c:pt idx="8232">
                  <c:v>2215.0</c:v>
                </c:pt>
                <c:pt idx="8233">
                  <c:v>2215.0</c:v>
                </c:pt>
                <c:pt idx="8234">
                  <c:v>2215.0</c:v>
                </c:pt>
                <c:pt idx="8235">
                  <c:v>2216.0</c:v>
                </c:pt>
                <c:pt idx="8236">
                  <c:v>2216.0</c:v>
                </c:pt>
                <c:pt idx="8237">
                  <c:v>2216.0</c:v>
                </c:pt>
                <c:pt idx="8238">
                  <c:v>2216.0</c:v>
                </c:pt>
                <c:pt idx="8239">
                  <c:v>2216.0</c:v>
                </c:pt>
                <c:pt idx="8240">
                  <c:v>2216.0</c:v>
                </c:pt>
                <c:pt idx="8241">
                  <c:v>2216.0</c:v>
                </c:pt>
                <c:pt idx="8242">
                  <c:v>2216.0</c:v>
                </c:pt>
                <c:pt idx="8243">
                  <c:v>2217.0</c:v>
                </c:pt>
                <c:pt idx="8244">
                  <c:v>2217.0</c:v>
                </c:pt>
                <c:pt idx="8245">
                  <c:v>2217.0</c:v>
                </c:pt>
                <c:pt idx="8246">
                  <c:v>2217.0</c:v>
                </c:pt>
                <c:pt idx="8247">
                  <c:v>2217.0</c:v>
                </c:pt>
                <c:pt idx="8248">
                  <c:v>2217.0</c:v>
                </c:pt>
                <c:pt idx="8249">
                  <c:v>2217.0</c:v>
                </c:pt>
                <c:pt idx="8250">
                  <c:v>2218.0</c:v>
                </c:pt>
                <c:pt idx="8251">
                  <c:v>2218.0</c:v>
                </c:pt>
                <c:pt idx="8252">
                  <c:v>2219.0</c:v>
                </c:pt>
                <c:pt idx="8253">
                  <c:v>2219.0</c:v>
                </c:pt>
                <c:pt idx="8254">
                  <c:v>2219.0</c:v>
                </c:pt>
                <c:pt idx="8255">
                  <c:v>2220.0</c:v>
                </c:pt>
                <c:pt idx="8256">
                  <c:v>2221.0</c:v>
                </c:pt>
                <c:pt idx="8257">
                  <c:v>2221.0</c:v>
                </c:pt>
                <c:pt idx="8258">
                  <c:v>2221.0</c:v>
                </c:pt>
                <c:pt idx="8259">
                  <c:v>2221.0</c:v>
                </c:pt>
                <c:pt idx="8260">
                  <c:v>2221.0</c:v>
                </c:pt>
                <c:pt idx="8261">
                  <c:v>2221.0</c:v>
                </c:pt>
                <c:pt idx="8262">
                  <c:v>2222.0</c:v>
                </c:pt>
                <c:pt idx="8263">
                  <c:v>2222.0</c:v>
                </c:pt>
                <c:pt idx="8264">
                  <c:v>2222.0</c:v>
                </c:pt>
                <c:pt idx="8265">
                  <c:v>2222.0</c:v>
                </c:pt>
                <c:pt idx="8266">
                  <c:v>2222.0</c:v>
                </c:pt>
                <c:pt idx="8267">
                  <c:v>2222.0</c:v>
                </c:pt>
                <c:pt idx="8268">
                  <c:v>2222.0</c:v>
                </c:pt>
                <c:pt idx="8269">
                  <c:v>2222.0</c:v>
                </c:pt>
                <c:pt idx="8270">
                  <c:v>2222.0</c:v>
                </c:pt>
                <c:pt idx="8271">
                  <c:v>2222.0</c:v>
                </c:pt>
                <c:pt idx="8272">
                  <c:v>2222.0</c:v>
                </c:pt>
                <c:pt idx="8273">
                  <c:v>2223.0</c:v>
                </c:pt>
                <c:pt idx="8274">
                  <c:v>2224.0</c:v>
                </c:pt>
                <c:pt idx="8275">
                  <c:v>2224.0</c:v>
                </c:pt>
                <c:pt idx="8276">
                  <c:v>2224.0</c:v>
                </c:pt>
                <c:pt idx="8277">
                  <c:v>2225.0</c:v>
                </c:pt>
                <c:pt idx="8278">
                  <c:v>2225.0</c:v>
                </c:pt>
                <c:pt idx="8279">
                  <c:v>2225.0</c:v>
                </c:pt>
                <c:pt idx="8280">
                  <c:v>2225.0</c:v>
                </c:pt>
                <c:pt idx="8281">
                  <c:v>2225.0</c:v>
                </c:pt>
                <c:pt idx="8282">
                  <c:v>2225.0</c:v>
                </c:pt>
                <c:pt idx="8283">
                  <c:v>2226.0</c:v>
                </c:pt>
                <c:pt idx="8284">
                  <c:v>2226.0</c:v>
                </c:pt>
                <c:pt idx="8285">
                  <c:v>2226.0</c:v>
                </c:pt>
                <c:pt idx="8286">
                  <c:v>2226.0</c:v>
                </c:pt>
                <c:pt idx="8287">
                  <c:v>2227.0</c:v>
                </c:pt>
                <c:pt idx="8288">
                  <c:v>2227.0</c:v>
                </c:pt>
                <c:pt idx="8289">
                  <c:v>2227.0</c:v>
                </c:pt>
                <c:pt idx="8290">
                  <c:v>2227.0</c:v>
                </c:pt>
                <c:pt idx="8291">
                  <c:v>2227.0</c:v>
                </c:pt>
                <c:pt idx="8292">
                  <c:v>2227.0</c:v>
                </c:pt>
                <c:pt idx="8293">
                  <c:v>2227.0</c:v>
                </c:pt>
                <c:pt idx="8294">
                  <c:v>2227.0</c:v>
                </c:pt>
                <c:pt idx="8295">
                  <c:v>2227.0</c:v>
                </c:pt>
                <c:pt idx="8296">
                  <c:v>2227.0</c:v>
                </c:pt>
                <c:pt idx="8297">
                  <c:v>2228.0</c:v>
                </c:pt>
                <c:pt idx="8298">
                  <c:v>2229.0</c:v>
                </c:pt>
                <c:pt idx="8299">
                  <c:v>2230.0</c:v>
                </c:pt>
                <c:pt idx="8300">
                  <c:v>2230.0</c:v>
                </c:pt>
                <c:pt idx="8301">
                  <c:v>2231.0</c:v>
                </c:pt>
                <c:pt idx="8302">
                  <c:v>2231.0</c:v>
                </c:pt>
                <c:pt idx="8303">
                  <c:v>2232.0</c:v>
                </c:pt>
                <c:pt idx="8304">
                  <c:v>2232.0</c:v>
                </c:pt>
                <c:pt idx="8305">
                  <c:v>2232.0</c:v>
                </c:pt>
                <c:pt idx="8306">
                  <c:v>2232.0</c:v>
                </c:pt>
                <c:pt idx="8307">
                  <c:v>2232.0</c:v>
                </c:pt>
                <c:pt idx="8308">
                  <c:v>2232.0</c:v>
                </c:pt>
                <c:pt idx="8309">
                  <c:v>2233.0</c:v>
                </c:pt>
                <c:pt idx="8310">
                  <c:v>2233.0</c:v>
                </c:pt>
                <c:pt idx="8311">
                  <c:v>2234.0</c:v>
                </c:pt>
                <c:pt idx="8312">
                  <c:v>2234.0</c:v>
                </c:pt>
                <c:pt idx="8313">
                  <c:v>2234.0</c:v>
                </c:pt>
                <c:pt idx="8314">
                  <c:v>2234.0</c:v>
                </c:pt>
                <c:pt idx="8315">
                  <c:v>2234.0</c:v>
                </c:pt>
                <c:pt idx="8316">
                  <c:v>2234.0</c:v>
                </c:pt>
                <c:pt idx="8317">
                  <c:v>2234.0</c:v>
                </c:pt>
                <c:pt idx="8318">
                  <c:v>2235.0</c:v>
                </c:pt>
                <c:pt idx="8319">
                  <c:v>2235.0</c:v>
                </c:pt>
                <c:pt idx="8320">
                  <c:v>2235.0</c:v>
                </c:pt>
                <c:pt idx="8321">
                  <c:v>2236.0</c:v>
                </c:pt>
                <c:pt idx="8322">
                  <c:v>2236.0</c:v>
                </c:pt>
                <c:pt idx="8323">
                  <c:v>2236.0</c:v>
                </c:pt>
                <c:pt idx="8324">
                  <c:v>2236.0</c:v>
                </c:pt>
                <c:pt idx="8325">
                  <c:v>2236.0</c:v>
                </c:pt>
                <c:pt idx="8326">
                  <c:v>2236.0</c:v>
                </c:pt>
                <c:pt idx="8327">
                  <c:v>2236.0</c:v>
                </c:pt>
                <c:pt idx="8328">
                  <c:v>2236.0</c:v>
                </c:pt>
                <c:pt idx="8329">
                  <c:v>2236.0</c:v>
                </c:pt>
                <c:pt idx="8330">
                  <c:v>2236.0</c:v>
                </c:pt>
                <c:pt idx="8331">
                  <c:v>2236.0</c:v>
                </c:pt>
                <c:pt idx="8332">
                  <c:v>2236.0</c:v>
                </c:pt>
                <c:pt idx="8333">
                  <c:v>2237.0</c:v>
                </c:pt>
                <c:pt idx="8334">
                  <c:v>2238.0</c:v>
                </c:pt>
                <c:pt idx="8335">
                  <c:v>2238.0</c:v>
                </c:pt>
                <c:pt idx="8336">
                  <c:v>2239.0</c:v>
                </c:pt>
                <c:pt idx="8337">
                  <c:v>2240.0</c:v>
                </c:pt>
                <c:pt idx="8338">
                  <c:v>2240.0</c:v>
                </c:pt>
                <c:pt idx="8339">
                  <c:v>2240.0</c:v>
                </c:pt>
                <c:pt idx="8340">
                  <c:v>2241.0</c:v>
                </c:pt>
                <c:pt idx="8341">
                  <c:v>2241.0</c:v>
                </c:pt>
                <c:pt idx="8342">
                  <c:v>2241.0</c:v>
                </c:pt>
                <c:pt idx="8343">
                  <c:v>2241.0</c:v>
                </c:pt>
                <c:pt idx="8344">
                  <c:v>2241.0</c:v>
                </c:pt>
                <c:pt idx="8345">
                  <c:v>2241.0</c:v>
                </c:pt>
                <c:pt idx="8346">
                  <c:v>2241.0</c:v>
                </c:pt>
                <c:pt idx="8347">
                  <c:v>2241.0</c:v>
                </c:pt>
                <c:pt idx="8348">
                  <c:v>2241.0</c:v>
                </c:pt>
                <c:pt idx="8349">
                  <c:v>2241.0</c:v>
                </c:pt>
                <c:pt idx="8350">
                  <c:v>2241.0</c:v>
                </c:pt>
                <c:pt idx="8351">
                  <c:v>2241.0</c:v>
                </c:pt>
                <c:pt idx="8352">
                  <c:v>2241.0</c:v>
                </c:pt>
                <c:pt idx="8353">
                  <c:v>2241.0</c:v>
                </c:pt>
                <c:pt idx="8354">
                  <c:v>2241.0</c:v>
                </c:pt>
                <c:pt idx="8355">
                  <c:v>2241.0</c:v>
                </c:pt>
                <c:pt idx="8356">
                  <c:v>2241.0</c:v>
                </c:pt>
                <c:pt idx="8357">
                  <c:v>2241.0</c:v>
                </c:pt>
                <c:pt idx="8358">
                  <c:v>2241.0</c:v>
                </c:pt>
                <c:pt idx="8359">
                  <c:v>2241.0</c:v>
                </c:pt>
                <c:pt idx="8360">
                  <c:v>2241.0</c:v>
                </c:pt>
                <c:pt idx="8361">
                  <c:v>2241.0</c:v>
                </c:pt>
                <c:pt idx="8362">
                  <c:v>2241.0</c:v>
                </c:pt>
                <c:pt idx="8363">
                  <c:v>2241.0</c:v>
                </c:pt>
                <c:pt idx="8364">
                  <c:v>2241.0</c:v>
                </c:pt>
                <c:pt idx="8365">
                  <c:v>2241.0</c:v>
                </c:pt>
                <c:pt idx="8366">
                  <c:v>2241.0</c:v>
                </c:pt>
                <c:pt idx="8367">
                  <c:v>2241.0</c:v>
                </c:pt>
                <c:pt idx="8368">
                  <c:v>2241.0</c:v>
                </c:pt>
                <c:pt idx="8369">
                  <c:v>2241.0</c:v>
                </c:pt>
                <c:pt idx="8370">
                  <c:v>2241.0</c:v>
                </c:pt>
                <c:pt idx="8371">
                  <c:v>2241.0</c:v>
                </c:pt>
                <c:pt idx="8372">
                  <c:v>2241.0</c:v>
                </c:pt>
                <c:pt idx="8373">
                  <c:v>2241.0</c:v>
                </c:pt>
                <c:pt idx="8374">
                  <c:v>2241.0</c:v>
                </c:pt>
                <c:pt idx="8375">
                  <c:v>2241.0</c:v>
                </c:pt>
                <c:pt idx="8376">
                  <c:v>2241.0</c:v>
                </c:pt>
                <c:pt idx="8377">
                  <c:v>2241.0</c:v>
                </c:pt>
                <c:pt idx="8378">
                  <c:v>2242.0</c:v>
                </c:pt>
                <c:pt idx="8379">
                  <c:v>2242.0</c:v>
                </c:pt>
                <c:pt idx="8380">
                  <c:v>2242.0</c:v>
                </c:pt>
                <c:pt idx="8381">
                  <c:v>2242.0</c:v>
                </c:pt>
                <c:pt idx="8382">
                  <c:v>2242.0</c:v>
                </c:pt>
                <c:pt idx="8383">
                  <c:v>2242.0</c:v>
                </c:pt>
                <c:pt idx="8384">
                  <c:v>2242.0</c:v>
                </c:pt>
                <c:pt idx="8385">
                  <c:v>2242.0</c:v>
                </c:pt>
                <c:pt idx="8386">
                  <c:v>2242.0</c:v>
                </c:pt>
                <c:pt idx="8387">
                  <c:v>2242.0</c:v>
                </c:pt>
                <c:pt idx="8388">
                  <c:v>2242.0</c:v>
                </c:pt>
                <c:pt idx="8389">
                  <c:v>2242.0</c:v>
                </c:pt>
                <c:pt idx="8390">
                  <c:v>2242.0</c:v>
                </c:pt>
                <c:pt idx="8391">
                  <c:v>2242.0</c:v>
                </c:pt>
                <c:pt idx="8392">
                  <c:v>2242.0</c:v>
                </c:pt>
                <c:pt idx="8393">
                  <c:v>2242.0</c:v>
                </c:pt>
                <c:pt idx="8394">
                  <c:v>2242.0</c:v>
                </c:pt>
                <c:pt idx="8395">
                  <c:v>2242.0</c:v>
                </c:pt>
                <c:pt idx="8396">
                  <c:v>2242.0</c:v>
                </c:pt>
                <c:pt idx="8397">
                  <c:v>2242.0</c:v>
                </c:pt>
                <c:pt idx="8398">
                  <c:v>2243.0</c:v>
                </c:pt>
                <c:pt idx="8399">
                  <c:v>2243.0</c:v>
                </c:pt>
                <c:pt idx="8400">
                  <c:v>2243.0</c:v>
                </c:pt>
                <c:pt idx="8401">
                  <c:v>2243.0</c:v>
                </c:pt>
                <c:pt idx="8402">
                  <c:v>2243.0</c:v>
                </c:pt>
                <c:pt idx="8403">
                  <c:v>2243.0</c:v>
                </c:pt>
                <c:pt idx="8404">
                  <c:v>2243.0</c:v>
                </c:pt>
                <c:pt idx="8405">
                  <c:v>2243.0</c:v>
                </c:pt>
                <c:pt idx="8406">
                  <c:v>2243.0</c:v>
                </c:pt>
                <c:pt idx="8407">
                  <c:v>2243.0</c:v>
                </c:pt>
                <c:pt idx="8408">
                  <c:v>2243.0</c:v>
                </c:pt>
                <c:pt idx="8409">
                  <c:v>2243.0</c:v>
                </c:pt>
                <c:pt idx="8410">
                  <c:v>2243.0</c:v>
                </c:pt>
                <c:pt idx="8411">
                  <c:v>2243.0</c:v>
                </c:pt>
                <c:pt idx="8412">
                  <c:v>2243.0</c:v>
                </c:pt>
                <c:pt idx="8413">
                  <c:v>2243.0</c:v>
                </c:pt>
                <c:pt idx="8414">
                  <c:v>2243.0</c:v>
                </c:pt>
                <c:pt idx="8415">
                  <c:v>2243.0</c:v>
                </c:pt>
                <c:pt idx="8416">
                  <c:v>2243.0</c:v>
                </c:pt>
                <c:pt idx="8417">
                  <c:v>2243.0</c:v>
                </c:pt>
                <c:pt idx="8418">
                  <c:v>2243.0</c:v>
                </c:pt>
                <c:pt idx="8419">
                  <c:v>2243.0</c:v>
                </c:pt>
                <c:pt idx="8420">
                  <c:v>2243.0</c:v>
                </c:pt>
                <c:pt idx="8421">
                  <c:v>2243.0</c:v>
                </c:pt>
                <c:pt idx="8422">
                  <c:v>2243.0</c:v>
                </c:pt>
                <c:pt idx="8423">
                  <c:v>2243.0</c:v>
                </c:pt>
                <c:pt idx="8424">
                  <c:v>2243.0</c:v>
                </c:pt>
                <c:pt idx="8425">
                  <c:v>2243.0</c:v>
                </c:pt>
                <c:pt idx="8426">
                  <c:v>2244.0</c:v>
                </c:pt>
                <c:pt idx="8427">
                  <c:v>2244.0</c:v>
                </c:pt>
                <c:pt idx="8428">
                  <c:v>2244.0</c:v>
                </c:pt>
                <c:pt idx="8429">
                  <c:v>2244.0</c:v>
                </c:pt>
                <c:pt idx="8430">
                  <c:v>2244.0</c:v>
                </c:pt>
                <c:pt idx="8431">
                  <c:v>2244.0</c:v>
                </c:pt>
                <c:pt idx="8432">
                  <c:v>2244.0</c:v>
                </c:pt>
                <c:pt idx="8433">
                  <c:v>2244.0</c:v>
                </c:pt>
                <c:pt idx="8434">
                  <c:v>2244.0</c:v>
                </c:pt>
                <c:pt idx="8435">
                  <c:v>2244.0</c:v>
                </c:pt>
                <c:pt idx="8436">
                  <c:v>2245.0</c:v>
                </c:pt>
                <c:pt idx="8437">
                  <c:v>2245.0</c:v>
                </c:pt>
                <c:pt idx="8438">
                  <c:v>2245.0</c:v>
                </c:pt>
                <c:pt idx="8439">
                  <c:v>2245.0</c:v>
                </c:pt>
                <c:pt idx="8440">
                  <c:v>2245.0</c:v>
                </c:pt>
                <c:pt idx="8441">
                  <c:v>2246.0</c:v>
                </c:pt>
                <c:pt idx="8442">
                  <c:v>2247.0</c:v>
                </c:pt>
                <c:pt idx="8443">
                  <c:v>2248.0</c:v>
                </c:pt>
                <c:pt idx="8444">
                  <c:v>2248.0</c:v>
                </c:pt>
                <c:pt idx="8445">
                  <c:v>2249.0</c:v>
                </c:pt>
                <c:pt idx="8446">
                  <c:v>2249.0</c:v>
                </c:pt>
                <c:pt idx="8447">
                  <c:v>2249.0</c:v>
                </c:pt>
                <c:pt idx="8448">
                  <c:v>2249.0</c:v>
                </c:pt>
                <c:pt idx="8449">
                  <c:v>2249.0</c:v>
                </c:pt>
                <c:pt idx="8450">
                  <c:v>2249.0</c:v>
                </c:pt>
                <c:pt idx="8451">
                  <c:v>2249.0</c:v>
                </c:pt>
                <c:pt idx="8452">
                  <c:v>2249.0</c:v>
                </c:pt>
                <c:pt idx="8453">
                  <c:v>2250.0</c:v>
                </c:pt>
                <c:pt idx="8454">
                  <c:v>2250.0</c:v>
                </c:pt>
                <c:pt idx="8455">
                  <c:v>2250.0</c:v>
                </c:pt>
                <c:pt idx="8456">
                  <c:v>2250.0</c:v>
                </c:pt>
                <c:pt idx="8457">
                  <c:v>2251.0</c:v>
                </c:pt>
                <c:pt idx="8458">
                  <c:v>2251.0</c:v>
                </c:pt>
                <c:pt idx="8459">
                  <c:v>2251.0</c:v>
                </c:pt>
                <c:pt idx="8460">
                  <c:v>2251.0</c:v>
                </c:pt>
                <c:pt idx="8461">
                  <c:v>2252.0</c:v>
                </c:pt>
                <c:pt idx="8462">
                  <c:v>2252.0</c:v>
                </c:pt>
                <c:pt idx="8463">
                  <c:v>2252.0</c:v>
                </c:pt>
                <c:pt idx="8464">
                  <c:v>2252.0</c:v>
                </c:pt>
                <c:pt idx="8465">
                  <c:v>2253.0</c:v>
                </c:pt>
                <c:pt idx="8466">
                  <c:v>2253.0</c:v>
                </c:pt>
                <c:pt idx="8467">
                  <c:v>2253.0</c:v>
                </c:pt>
                <c:pt idx="8468">
                  <c:v>2253.0</c:v>
                </c:pt>
                <c:pt idx="8469">
                  <c:v>2253.0</c:v>
                </c:pt>
                <c:pt idx="8470">
                  <c:v>2253.0</c:v>
                </c:pt>
                <c:pt idx="8471">
                  <c:v>2254.0</c:v>
                </c:pt>
                <c:pt idx="8472">
                  <c:v>2254.0</c:v>
                </c:pt>
                <c:pt idx="8473">
                  <c:v>2254.0</c:v>
                </c:pt>
                <c:pt idx="8474">
                  <c:v>2254.0</c:v>
                </c:pt>
                <c:pt idx="8475">
                  <c:v>2254.0</c:v>
                </c:pt>
                <c:pt idx="8476">
                  <c:v>2254.0</c:v>
                </c:pt>
                <c:pt idx="8477">
                  <c:v>2255.0</c:v>
                </c:pt>
                <c:pt idx="8478">
                  <c:v>2255.0</c:v>
                </c:pt>
                <c:pt idx="8479">
                  <c:v>2256.0</c:v>
                </c:pt>
                <c:pt idx="8480">
                  <c:v>2256.0</c:v>
                </c:pt>
                <c:pt idx="8481">
                  <c:v>2257.0</c:v>
                </c:pt>
                <c:pt idx="8482">
                  <c:v>2257.0</c:v>
                </c:pt>
                <c:pt idx="8483">
                  <c:v>2257.0</c:v>
                </c:pt>
                <c:pt idx="8484">
                  <c:v>2257.0</c:v>
                </c:pt>
                <c:pt idx="8485">
                  <c:v>2257.0</c:v>
                </c:pt>
                <c:pt idx="8486">
                  <c:v>2257.0</c:v>
                </c:pt>
                <c:pt idx="8487">
                  <c:v>2257.0</c:v>
                </c:pt>
                <c:pt idx="8488">
                  <c:v>2257.0</c:v>
                </c:pt>
                <c:pt idx="8489">
                  <c:v>2257.0</c:v>
                </c:pt>
                <c:pt idx="8490">
                  <c:v>2257.0</c:v>
                </c:pt>
                <c:pt idx="8491">
                  <c:v>2257.0</c:v>
                </c:pt>
                <c:pt idx="8492">
                  <c:v>2257.0</c:v>
                </c:pt>
                <c:pt idx="8493">
                  <c:v>2258.0</c:v>
                </c:pt>
                <c:pt idx="8494">
                  <c:v>2258.0</c:v>
                </c:pt>
                <c:pt idx="8495">
                  <c:v>2258.0</c:v>
                </c:pt>
                <c:pt idx="8496">
                  <c:v>2258.0</c:v>
                </c:pt>
                <c:pt idx="8497">
                  <c:v>2258.0</c:v>
                </c:pt>
                <c:pt idx="8498">
                  <c:v>2258.0</c:v>
                </c:pt>
                <c:pt idx="8499">
                  <c:v>2258.0</c:v>
                </c:pt>
                <c:pt idx="8500">
                  <c:v>2259.0</c:v>
                </c:pt>
                <c:pt idx="8501">
                  <c:v>2259.0</c:v>
                </c:pt>
                <c:pt idx="8502">
                  <c:v>2259.0</c:v>
                </c:pt>
                <c:pt idx="8503">
                  <c:v>2259.0</c:v>
                </c:pt>
                <c:pt idx="8504">
                  <c:v>2259.0</c:v>
                </c:pt>
                <c:pt idx="8505">
                  <c:v>2259.0</c:v>
                </c:pt>
                <c:pt idx="8506">
                  <c:v>2259.0</c:v>
                </c:pt>
                <c:pt idx="8507">
                  <c:v>2259.0</c:v>
                </c:pt>
                <c:pt idx="8508">
                  <c:v>2259.0</c:v>
                </c:pt>
                <c:pt idx="8509">
                  <c:v>2260.0</c:v>
                </c:pt>
                <c:pt idx="8510">
                  <c:v>2260.0</c:v>
                </c:pt>
                <c:pt idx="8511">
                  <c:v>2260.0</c:v>
                </c:pt>
                <c:pt idx="8512">
                  <c:v>2260.0</c:v>
                </c:pt>
                <c:pt idx="8513">
                  <c:v>2261.0</c:v>
                </c:pt>
                <c:pt idx="8514">
                  <c:v>2261.0</c:v>
                </c:pt>
                <c:pt idx="8515">
                  <c:v>2261.0</c:v>
                </c:pt>
                <c:pt idx="8516">
                  <c:v>2261.0</c:v>
                </c:pt>
                <c:pt idx="8517">
                  <c:v>2262.0</c:v>
                </c:pt>
                <c:pt idx="8518">
                  <c:v>2262.0</c:v>
                </c:pt>
                <c:pt idx="8519">
                  <c:v>2263.0</c:v>
                </c:pt>
                <c:pt idx="8520">
                  <c:v>2264.0</c:v>
                </c:pt>
                <c:pt idx="8521">
                  <c:v>2264.0</c:v>
                </c:pt>
                <c:pt idx="8522">
                  <c:v>2264.0</c:v>
                </c:pt>
                <c:pt idx="8523">
                  <c:v>2264.0</c:v>
                </c:pt>
                <c:pt idx="8524">
                  <c:v>2264.0</c:v>
                </c:pt>
                <c:pt idx="8525">
                  <c:v>2264.0</c:v>
                </c:pt>
                <c:pt idx="8526">
                  <c:v>2264.0</c:v>
                </c:pt>
                <c:pt idx="8527">
                  <c:v>2265.0</c:v>
                </c:pt>
                <c:pt idx="8528">
                  <c:v>2265.0</c:v>
                </c:pt>
                <c:pt idx="8529">
                  <c:v>2266.0</c:v>
                </c:pt>
                <c:pt idx="8530">
                  <c:v>2266.0</c:v>
                </c:pt>
                <c:pt idx="8531">
                  <c:v>2266.0</c:v>
                </c:pt>
                <c:pt idx="8532">
                  <c:v>2266.0</c:v>
                </c:pt>
                <c:pt idx="8533">
                  <c:v>2267.0</c:v>
                </c:pt>
                <c:pt idx="8534">
                  <c:v>2268.0</c:v>
                </c:pt>
                <c:pt idx="8535">
                  <c:v>2268.0</c:v>
                </c:pt>
                <c:pt idx="8536">
                  <c:v>2269.0</c:v>
                </c:pt>
                <c:pt idx="8537">
                  <c:v>2269.0</c:v>
                </c:pt>
                <c:pt idx="8538">
                  <c:v>2270.0</c:v>
                </c:pt>
                <c:pt idx="8539">
                  <c:v>2271.0</c:v>
                </c:pt>
                <c:pt idx="8540">
                  <c:v>2272.0</c:v>
                </c:pt>
                <c:pt idx="8541">
                  <c:v>2272.0</c:v>
                </c:pt>
                <c:pt idx="8542">
                  <c:v>2273.0</c:v>
                </c:pt>
                <c:pt idx="8543">
                  <c:v>2274.0</c:v>
                </c:pt>
                <c:pt idx="8544">
                  <c:v>2274.0</c:v>
                </c:pt>
                <c:pt idx="8545">
                  <c:v>2275.0</c:v>
                </c:pt>
                <c:pt idx="8546">
                  <c:v>2275.0</c:v>
                </c:pt>
                <c:pt idx="8547">
                  <c:v>2275.0</c:v>
                </c:pt>
                <c:pt idx="8548">
                  <c:v>2275.0</c:v>
                </c:pt>
                <c:pt idx="8549">
                  <c:v>2276.0</c:v>
                </c:pt>
                <c:pt idx="8550">
                  <c:v>2277.0</c:v>
                </c:pt>
                <c:pt idx="8551">
                  <c:v>2278.0</c:v>
                </c:pt>
                <c:pt idx="8552">
                  <c:v>2279.0</c:v>
                </c:pt>
                <c:pt idx="8553">
                  <c:v>2280.0</c:v>
                </c:pt>
                <c:pt idx="8554">
                  <c:v>2280.0</c:v>
                </c:pt>
                <c:pt idx="8555">
                  <c:v>2281.0</c:v>
                </c:pt>
                <c:pt idx="8556">
                  <c:v>2281.0</c:v>
                </c:pt>
                <c:pt idx="8557">
                  <c:v>2282.0</c:v>
                </c:pt>
                <c:pt idx="8558">
                  <c:v>2283.0</c:v>
                </c:pt>
                <c:pt idx="8559">
                  <c:v>2284.0</c:v>
                </c:pt>
                <c:pt idx="8560">
                  <c:v>2285.0</c:v>
                </c:pt>
                <c:pt idx="8561">
                  <c:v>2285.0</c:v>
                </c:pt>
                <c:pt idx="8562">
                  <c:v>2285.0</c:v>
                </c:pt>
                <c:pt idx="8563">
                  <c:v>2285.0</c:v>
                </c:pt>
                <c:pt idx="8564">
                  <c:v>2286.0</c:v>
                </c:pt>
                <c:pt idx="8565">
                  <c:v>2287.0</c:v>
                </c:pt>
                <c:pt idx="8566">
                  <c:v>2287.0</c:v>
                </c:pt>
                <c:pt idx="8567">
                  <c:v>2287.0</c:v>
                </c:pt>
                <c:pt idx="8568">
                  <c:v>2288.0</c:v>
                </c:pt>
                <c:pt idx="8569">
                  <c:v>2288.0</c:v>
                </c:pt>
                <c:pt idx="8570">
                  <c:v>2288.0</c:v>
                </c:pt>
                <c:pt idx="8571">
                  <c:v>2288.0</c:v>
                </c:pt>
                <c:pt idx="8572">
                  <c:v>2288.0</c:v>
                </c:pt>
                <c:pt idx="8573">
                  <c:v>2288.0</c:v>
                </c:pt>
                <c:pt idx="8574">
                  <c:v>2289.0</c:v>
                </c:pt>
                <c:pt idx="8575">
                  <c:v>2290.0</c:v>
                </c:pt>
                <c:pt idx="8576">
                  <c:v>2290.0</c:v>
                </c:pt>
                <c:pt idx="8577">
                  <c:v>2290.0</c:v>
                </c:pt>
                <c:pt idx="8578">
                  <c:v>2291.0</c:v>
                </c:pt>
                <c:pt idx="8579">
                  <c:v>2291.0</c:v>
                </c:pt>
                <c:pt idx="8580">
                  <c:v>2292.0</c:v>
                </c:pt>
                <c:pt idx="8581">
                  <c:v>2293.0</c:v>
                </c:pt>
                <c:pt idx="8582">
                  <c:v>2293.0</c:v>
                </c:pt>
                <c:pt idx="8583">
                  <c:v>2293.0</c:v>
                </c:pt>
                <c:pt idx="8584">
                  <c:v>2294.0</c:v>
                </c:pt>
                <c:pt idx="8585">
                  <c:v>2295.0</c:v>
                </c:pt>
                <c:pt idx="8586">
                  <c:v>2296.0</c:v>
                </c:pt>
                <c:pt idx="8587">
                  <c:v>2296.0</c:v>
                </c:pt>
                <c:pt idx="8588">
                  <c:v>2297.0</c:v>
                </c:pt>
                <c:pt idx="8589">
                  <c:v>2297.0</c:v>
                </c:pt>
                <c:pt idx="8590">
                  <c:v>2298.0</c:v>
                </c:pt>
                <c:pt idx="8591">
                  <c:v>2298.0</c:v>
                </c:pt>
                <c:pt idx="8592">
                  <c:v>2299.0</c:v>
                </c:pt>
                <c:pt idx="8593">
                  <c:v>2299.0</c:v>
                </c:pt>
                <c:pt idx="8594">
                  <c:v>2299.0</c:v>
                </c:pt>
                <c:pt idx="8595">
                  <c:v>2299.0</c:v>
                </c:pt>
                <c:pt idx="8596">
                  <c:v>2299.0</c:v>
                </c:pt>
                <c:pt idx="8597">
                  <c:v>2299.0</c:v>
                </c:pt>
                <c:pt idx="8598">
                  <c:v>2299.0</c:v>
                </c:pt>
                <c:pt idx="8599">
                  <c:v>2300.0</c:v>
                </c:pt>
                <c:pt idx="8600">
                  <c:v>2300.0</c:v>
                </c:pt>
                <c:pt idx="8601">
                  <c:v>2300.0</c:v>
                </c:pt>
                <c:pt idx="8602">
                  <c:v>2301.0</c:v>
                </c:pt>
                <c:pt idx="8603">
                  <c:v>2301.0</c:v>
                </c:pt>
                <c:pt idx="8604">
                  <c:v>2302.0</c:v>
                </c:pt>
                <c:pt idx="8605">
                  <c:v>2302.0</c:v>
                </c:pt>
                <c:pt idx="8606">
                  <c:v>2303.0</c:v>
                </c:pt>
                <c:pt idx="8607">
                  <c:v>2303.0</c:v>
                </c:pt>
                <c:pt idx="8608">
                  <c:v>2304.0</c:v>
                </c:pt>
                <c:pt idx="8609">
                  <c:v>2305.0</c:v>
                </c:pt>
                <c:pt idx="8610">
                  <c:v>2305.0</c:v>
                </c:pt>
                <c:pt idx="8611">
                  <c:v>2306.0</c:v>
                </c:pt>
                <c:pt idx="8612">
                  <c:v>2307.0</c:v>
                </c:pt>
                <c:pt idx="8613">
                  <c:v>2307.0</c:v>
                </c:pt>
                <c:pt idx="8614">
                  <c:v>2307.0</c:v>
                </c:pt>
                <c:pt idx="8615">
                  <c:v>2308.0</c:v>
                </c:pt>
                <c:pt idx="8616">
                  <c:v>2309.0</c:v>
                </c:pt>
                <c:pt idx="8617">
                  <c:v>2310.0</c:v>
                </c:pt>
                <c:pt idx="8618">
                  <c:v>2310.0</c:v>
                </c:pt>
                <c:pt idx="8619">
                  <c:v>2311.0</c:v>
                </c:pt>
                <c:pt idx="8620">
                  <c:v>2312.0</c:v>
                </c:pt>
                <c:pt idx="8621">
                  <c:v>2313.0</c:v>
                </c:pt>
                <c:pt idx="8622">
                  <c:v>2313.0</c:v>
                </c:pt>
                <c:pt idx="8623">
                  <c:v>2313.0</c:v>
                </c:pt>
                <c:pt idx="8624">
                  <c:v>2313.0</c:v>
                </c:pt>
                <c:pt idx="8625">
                  <c:v>2313.0</c:v>
                </c:pt>
                <c:pt idx="8626">
                  <c:v>2313.0</c:v>
                </c:pt>
                <c:pt idx="8627">
                  <c:v>2313.0</c:v>
                </c:pt>
                <c:pt idx="8628">
                  <c:v>2313.0</c:v>
                </c:pt>
                <c:pt idx="8629">
                  <c:v>2313.0</c:v>
                </c:pt>
                <c:pt idx="8630">
                  <c:v>2313.0</c:v>
                </c:pt>
                <c:pt idx="8631">
                  <c:v>2313.0</c:v>
                </c:pt>
                <c:pt idx="8632">
                  <c:v>2313.0</c:v>
                </c:pt>
                <c:pt idx="8633">
                  <c:v>2313.0</c:v>
                </c:pt>
                <c:pt idx="8634">
                  <c:v>2313.0</c:v>
                </c:pt>
                <c:pt idx="8635">
                  <c:v>2314.0</c:v>
                </c:pt>
                <c:pt idx="8636">
                  <c:v>2315.0</c:v>
                </c:pt>
                <c:pt idx="8637">
                  <c:v>2315.0</c:v>
                </c:pt>
                <c:pt idx="8638">
                  <c:v>2315.0</c:v>
                </c:pt>
                <c:pt idx="8639">
                  <c:v>2315.0</c:v>
                </c:pt>
                <c:pt idx="8640">
                  <c:v>2316.0</c:v>
                </c:pt>
                <c:pt idx="8641">
                  <c:v>2316.0</c:v>
                </c:pt>
                <c:pt idx="8642">
                  <c:v>2316.0</c:v>
                </c:pt>
                <c:pt idx="8643">
                  <c:v>2317.0</c:v>
                </c:pt>
                <c:pt idx="8644">
                  <c:v>2317.0</c:v>
                </c:pt>
                <c:pt idx="8645">
                  <c:v>2317.0</c:v>
                </c:pt>
                <c:pt idx="8646">
                  <c:v>2318.0</c:v>
                </c:pt>
                <c:pt idx="8647">
                  <c:v>2318.0</c:v>
                </c:pt>
                <c:pt idx="8648">
                  <c:v>2318.0</c:v>
                </c:pt>
                <c:pt idx="8649">
                  <c:v>2319.0</c:v>
                </c:pt>
                <c:pt idx="8650">
                  <c:v>2319.0</c:v>
                </c:pt>
                <c:pt idx="8651">
                  <c:v>2319.0</c:v>
                </c:pt>
                <c:pt idx="8652">
                  <c:v>2319.0</c:v>
                </c:pt>
                <c:pt idx="8653">
                  <c:v>2320.0</c:v>
                </c:pt>
                <c:pt idx="8654">
                  <c:v>2321.0</c:v>
                </c:pt>
                <c:pt idx="8655">
                  <c:v>2322.0</c:v>
                </c:pt>
                <c:pt idx="8656">
                  <c:v>2322.0</c:v>
                </c:pt>
                <c:pt idx="8657">
                  <c:v>2322.0</c:v>
                </c:pt>
                <c:pt idx="8658">
                  <c:v>2323.0</c:v>
                </c:pt>
                <c:pt idx="8659">
                  <c:v>2323.0</c:v>
                </c:pt>
                <c:pt idx="8660">
                  <c:v>2324.0</c:v>
                </c:pt>
                <c:pt idx="8661">
                  <c:v>2324.0</c:v>
                </c:pt>
                <c:pt idx="8662">
                  <c:v>2324.0</c:v>
                </c:pt>
                <c:pt idx="8663">
                  <c:v>2324.0</c:v>
                </c:pt>
                <c:pt idx="8664">
                  <c:v>2324.0</c:v>
                </c:pt>
                <c:pt idx="8665">
                  <c:v>2324.0</c:v>
                </c:pt>
                <c:pt idx="8666">
                  <c:v>2324.0</c:v>
                </c:pt>
                <c:pt idx="8667">
                  <c:v>2324.0</c:v>
                </c:pt>
                <c:pt idx="8668">
                  <c:v>2324.0</c:v>
                </c:pt>
                <c:pt idx="8669">
                  <c:v>2324.0</c:v>
                </c:pt>
                <c:pt idx="8670">
                  <c:v>2324.0</c:v>
                </c:pt>
                <c:pt idx="8671">
                  <c:v>2324.0</c:v>
                </c:pt>
                <c:pt idx="8672">
                  <c:v>2324.0</c:v>
                </c:pt>
                <c:pt idx="8673">
                  <c:v>2324.0</c:v>
                </c:pt>
                <c:pt idx="8674">
                  <c:v>2324.0</c:v>
                </c:pt>
                <c:pt idx="8675">
                  <c:v>2324.0</c:v>
                </c:pt>
                <c:pt idx="8676">
                  <c:v>2324.0</c:v>
                </c:pt>
                <c:pt idx="8677">
                  <c:v>2324.0</c:v>
                </c:pt>
                <c:pt idx="8678">
                  <c:v>2325.0</c:v>
                </c:pt>
                <c:pt idx="8679">
                  <c:v>2325.0</c:v>
                </c:pt>
                <c:pt idx="8680">
                  <c:v>2325.0</c:v>
                </c:pt>
                <c:pt idx="8681">
                  <c:v>2325.0</c:v>
                </c:pt>
                <c:pt idx="8682">
                  <c:v>2325.0</c:v>
                </c:pt>
                <c:pt idx="8683">
                  <c:v>2325.0</c:v>
                </c:pt>
                <c:pt idx="8684">
                  <c:v>2326.0</c:v>
                </c:pt>
                <c:pt idx="8685">
                  <c:v>2327.0</c:v>
                </c:pt>
                <c:pt idx="8686">
                  <c:v>2327.0</c:v>
                </c:pt>
                <c:pt idx="8687">
                  <c:v>2327.0</c:v>
                </c:pt>
                <c:pt idx="8688">
                  <c:v>2327.0</c:v>
                </c:pt>
                <c:pt idx="8689">
                  <c:v>2327.0</c:v>
                </c:pt>
                <c:pt idx="8690">
                  <c:v>2327.0</c:v>
                </c:pt>
                <c:pt idx="8691">
                  <c:v>2327.0</c:v>
                </c:pt>
                <c:pt idx="8692">
                  <c:v>2327.0</c:v>
                </c:pt>
                <c:pt idx="8693">
                  <c:v>2327.0</c:v>
                </c:pt>
                <c:pt idx="8694">
                  <c:v>2327.0</c:v>
                </c:pt>
                <c:pt idx="8695">
                  <c:v>2327.0</c:v>
                </c:pt>
                <c:pt idx="8696">
                  <c:v>2327.0</c:v>
                </c:pt>
                <c:pt idx="8697">
                  <c:v>2327.0</c:v>
                </c:pt>
                <c:pt idx="8698">
                  <c:v>2327.0</c:v>
                </c:pt>
                <c:pt idx="8699">
                  <c:v>2328.0</c:v>
                </c:pt>
                <c:pt idx="8700">
                  <c:v>2328.0</c:v>
                </c:pt>
                <c:pt idx="8701">
                  <c:v>2328.0</c:v>
                </c:pt>
                <c:pt idx="8702">
                  <c:v>2328.0</c:v>
                </c:pt>
                <c:pt idx="8703">
                  <c:v>2328.0</c:v>
                </c:pt>
                <c:pt idx="8704">
                  <c:v>2328.0</c:v>
                </c:pt>
                <c:pt idx="8705">
                  <c:v>2329.0</c:v>
                </c:pt>
                <c:pt idx="8706">
                  <c:v>2330.0</c:v>
                </c:pt>
                <c:pt idx="8707">
                  <c:v>2330.0</c:v>
                </c:pt>
                <c:pt idx="8708">
                  <c:v>2330.0</c:v>
                </c:pt>
                <c:pt idx="8709">
                  <c:v>2330.0</c:v>
                </c:pt>
                <c:pt idx="8710">
                  <c:v>2330.0</c:v>
                </c:pt>
                <c:pt idx="8711">
                  <c:v>2330.0</c:v>
                </c:pt>
                <c:pt idx="8712">
                  <c:v>2330.0</c:v>
                </c:pt>
                <c:pt idx="8713">
                  <c:v>2330.0</c:v>
                </c:pt>
                <c:pt idx="8714">
                  <c:v>2331.0</c:v>
                </c:pt>
                <c:pt idx="8715">
                  <c:v>2331.0</c:v>
                </c:pt>
                <c:pt idx="8716">
                  <c:v>2332.0</c:v>
                </c:pt>
                <c:pt idx="8717">
                  <c:v>2332.0</c:v>
                </c:pt>
                <c:pt idx="8718">
                  <c:v>2332.0</c:v>
                </c:pt>
                <c:pt idx="8719">
                  <c:v>2332.0</c:v>
                </c:pt>
                <c:pt idx="8720">
                  <c:v>2332.0</c:v>
                </c:pt>
                <c:pt idx="8721">
                  <c:v>2333.0</c:v>
                </c:pt>
                <c:pt idx="8722">
                  <c:v>2333.0</c:v>
                </c:pt>
                <c:pt idx="8723">
                  <c:v>2334.0</c:v>
                </c:pt>
                <c:pt idx="8724">
                  <c:v>2334.0</c:v>
                </c:pt>
                <c:pt idx="8725">
                  <c:v>2334.0</c:v>
                </c:pt>
                <c:pt idx="8726">
                  <c:v>2335.0</c:v>
                </c:pt>
                <c:pt idx="8727">
                  <c:v>2336.0</c:v>
                </c:pt>
                <c:pt idx="8728">
                  <c:v>2336.0</c:v>
                </c:pt>
                <c:pt idx="8729">
                  <c:v>2336.0</c:v>
                </c:pt>
                <c:pt idx="8730">
                  <c:v>2336.0</c:v>
                </c:pt>
                <c:pt idx="8731">
                  <c:v>2336.0</c:v>
                </c:pt>
                <c:pt idx="8732">
                  <c:v>2336.0</c:v>
                </c:pt>
                <c:pt idx="8733">
                  <c:v>2336.0</c:v>
                </c:pt>
                <c:pt idx="8734">
                  <c:v>2337.0</c:v>
                </c:pt>
                <c:pt idx="8735">
                  <c:v>2337.0</c:v>
                </c:pt>
                <c:pt idx="8736">
                  <c:v>2337.0</c:v>
                </c:pt>
                <c:pt idx="8737">
                  <c:v>2337.0</c:v>
                </c:pt>
                <c:pt idx="8738">
                  <c:v>2338.0</c:v>
                </c:pt>
                <c:pt idx="8739">
                  <c:v>2338.0</c:v>
                </c:pt>
                <c:pt idx="8740">
                  <c:v>2338.0</c:v>
                </c:pt>
                <c:pt idx="8741">
                  <c:v>2338.0</c:v>
                </c:pt>
                <c:pt idx="8742">
                  <c:v>2338.0</c:v>
                </c:pt>
                <c:pt idx="8743">
                  <c:v>2339.0</c:v>
                </c:pt>
                <c:pt idx="8744">
                  <c:v>2339.0</c:v>
                </c:pt>
                <c:pt idx="8745">
                  <c:v>2339.0</c:v>
                </c:pt>
                <c:pt idx="8746">
                  <c:v>2339.0</c:v>
                </c:pt>
                <c:pt idx="8747">
                  <c:v>2339.0</c:v>
                </c:pt>
                <c:pt idx="8748">
                  <c:v>2339.0</c:v>
                </c:pt>
                <c:pt idx="8749">
                  <c:v>2339.0</c:v>
                </c:pt>
                <c:pt idx="8750">
                  <c:v>2339.0</c:v>
                </c:pt>
                <c:pt idx="8751">
                  <c:v>2339.0</c:v>
                </c:pt>
                <c:pt idx="8752">
                  <c:v>2339.0</c:v>
                </c:pt>
                <c:pt idx="8753">
                  <c:v>2339.0</c:v>
                </c:pt>
                <c:pt idx="8754">
                  <c:v>2339.0</c:v>
                </c:pt>
                <c:pt idx="8755">
                  <c:v>2339.0</c:v>
                </c:pt>
                <c:pt idx="8756">
                  <c:v>2339.0</c:v>
                </c:pt>
                <c:pt idx="8757">
                  <c:v>2339.0</c:v>
                </c:pt>
                <c:pt idx="8758">
                  <c:v>2339.0</c:v>
                </c:pt>
                <c:pt idx="8759">
                  <c:v>2339.0</c:v>
                </c:pt>
                <c:pt idx="8760">
                  <c:v>2339.0</c:v>
                </c:pt>
                <c:pt idx="8761">
                  <c:v>2339.0</c:v>
                </c:pt>
                <c:pt idx="8762">
                  <c:v>2339.0</c:v>
                </c:pt>
                <c:pt idx="8763">
                  <c:v>2339.0</c:v>
                </c:pt>
                <c:pt idx="8764">
                  <c:v>2339.0</c:v>
                </c:pt>
                <c:pt idx="8765">
                  <c:v>2339.0</c:v>
                </c:pt>
                <c:pt idx="8766">
                  <c:v>2339.0</c:v>
                </c:pt>
                <c:pt idx="8767">
                  <c:v>2339.0</c:v>
                </c:pt>
                <c:pt idx="8768">
                  <c:v>2339.0</c:v>
                </c:pt>
                <c:pt idx="8769">
                  <c:v>2339.0</c:v>
                </c:pt>
                <c:pt idx="8770">
                  <c:v>2339.0</c:v>
                </c:pt>
                <c:pt idx="8771">
                  <c:v>2339.0</c:v>
                </c:pt>
                <c:pt idx="8772">
                  <c:v>2339.0</c:v>
                </c:pt>
                <c:pt idx="8773">
                  <c:v>2339.0</c:v>
                </c:pt>
                <c:pt idx="8774">
                  <c:v>2339.0</c:v>
                </c:pt>
                <c:pt idx="8775">
                  <c:v>2339.0</c:v>
                </c:pt>
                <c:pt idx="8776">
                  <c:v>2339.0</c:v>
                </c:pt>
                <c:pt idx="8777">
                  <c:v>2339.0</c:v>
                </c:pt>
                <c:pt idx="8778">
                  <c:v>2339.0</c:v>
                </c:pt>
                <c:pt idx="8779">
                  <c:v>2339.0</c:v>
                </c:pt>
                <c:pt idx="8780">
                  <c:v>2339.0</c:v>
                </c:pt>
                <c:pt idx="8781">
                  <c:v>2339.0</c:v>
                </c:pt>
                <c:pt idx="8782">
                  <c:v>2339.0</c:v>
                </c:pt>
                <c:pt idx="8783">
                  <c:v>2339.0</c:v>
                </c:pt>
                <c:pt idx="8784">
                  <c:v>2339.0</c:v>
                </c:pt>
                <c:pt idx="8785">
                  <c:v>2339.0</c:v>
                </c:pt>
                <c:pt idx="8786">
                  <c:v>2339.0</c:v>
                </c:pt>
                <c:pt idx="8787">
                  <c:v>2339.0</c:v>
                </c:pt>
                <c:pt idx="8788">
                  <c:v>2339.0</c:v>
                </c:pt>
                <c:pt idx="8789">
                  <c:v>2339.0</c:v>
                </c:pt>
                <c:pt idx="8790">
                  <c:v>2339.0</c:v>
                </c:pt>
                <c:pt idx="8791">
                  <c:v>2339.0</c:v>
                </c:pt>
                <c:pt idx="8792">
                  <c:v>2339.0</c:v>
                </c:pt>
                <c:pt idx="8793">
                  <c:v>2339.0</c:v>
                </c:pt>
                <c:pt idx="8794">
                  <c:v>2339.0</c:v>
                </c:pt>
                <c:pt idx="8795">
                  <c:v>2339.0</c:v>
                </c:pt>
                <c:pt idx="8796">
                  <c:v>2339.0</c:v>
                </c:pt>
                <c:pt idx="8797">
                  <c:v>2339.0</c:v>
                </c:pt>
                <c:pt idx="8798">
                  <c:v>2339.0</c:v>
                </c:pt>
                <c:pt idx="8799">
                  <c:v>2339.0</c:v>
                </c:pt>
                <c:pt idx="8800">
                  <c:v>2339.0</c:v>
                </c:pt>
                <c:pt idx="8801">
                  <c:v>2339.0</c:v>
                </c:pt>
                <c:pt idx="8802">
                  <c:v>2339.0</c:v>
                </c:pt>
                <c:pt idx="8803">
                  <c:v>2339.0</c:v>
                </c:pt>
                <c:pt idx="8804">
                  <c:v>2339.0</c:v>
                </c:pt>
                <c:pt idx="8805">
                  <c:v>2339.0</c:v>
                </c:pt>
                <c:pt idx="8806">
                  <c:v>2339.0</c:v>
                </c:pt>
                <c:pt idx="8807">
                  <c:v>2339.0</c:v>
                </c:pt>
                <c:pt idx="8808">
                  <c:v>2339.0</c:v>
                </c:pt>
                <c:pt idx="8809">
                  <c:v>2339.0</c:v>
                </c:pt>
                <c:pt idx="8810">
                  <c:v>2339.0</c:v>
                </c:pt>
                <c:pt idx="8811">
                  <c:v>2339.0</c:v>
                </c:pt>
                <c:pt idx="8812">
                  <c:v>2339.0</c:v>
                </c:pt>
                <c:pt idx="8813">
                  <c:v>2339.0</c:v>
                </c:pt>
                <c:pt idx="8814">
                  <c:v>2339.0</c:v>
                </c:pt>
                <c:pt idx="8815">
                  <c:v>2339.0</c:v>
                </c:pt>
                <c:pt idx="8816">
                  <c:v>2339.0</c:v>
                </c:pt>
                <c:pt idx="8817">
                  <c:v>2339.0</c:v>
                </c:pt>
                <c:pt idx="8818">
                  <c:v>2339.0</c:v>
                </c:pt>
                <c:pt idx="8819">
                  <c:v>2339.0</c:v>
                </c:pt>
                <c:pt idx="8820">
                  <c:v>2339.0</c:v>
                </c:pt>
                <c:pt idx="8821">
                  <c:v>2339.0</c:v>
                </c:pt>
                <c:pt idx="8822">
                  <c:v>2339.0</c:v>
                </c:pt>
                <c:pt idx="8823">
                  <c:v>2339.0</c:v>
                </c:pt>
                <c:pt idx="8824">
                  <c:v>2339.0</c:v>
                </c:pt>
                <c:pt idx="8825">
                  <c:v>2339.0</c:v>
                </c:pt>
                <c:pt idx="8826">
                  <c:v>2339.0</c:v>
                </c:pt>
                <c:pt idx="8827">
                  <c:v>2339.0</c:v>
                </c:pt>
                <c:pt idx="8828">
                  <c:v>2339.0</c:v>
                </c:pt>
                <c:pt idx="8829">
                  <c:v>2339.0</c:v>
                </c:pt>
                <c:pt idx="8830">
                  <c:v>2339.0</c:v>
                </c:pt>
                <c:pt idx="8831">
                  <c:v>2339.0</c:v>
                </c:pt>
                <c:pt idx="8832">
                  <c:v>2339.0</c:v>
                </c:pt>
                <c:pt idx="8833">
                  <c:v>2339.0</c:v>
                </c:pt>
                <c:pt idx="8834">
                  <c:v>2340.0</c:v>
                </c:pt>
                <c:pt idx="8835">
                  <c:v>2341.0</c:v>
                </c:pt>
                <c:pt idx="8836">
                  <c:v>2341.0</c:v>
                </c:pt>
                <c:pt idx="8837">
                  <c:v>2341.0</c:v>
                </c:pt>
                <c:pt idx="8838">
                  <c:v>2341.0</c:v>
                </c:pt>
                <c:pt idx="8839">
                  <c:v>2341.0</c:v>
                </c:pt>
                <c:pt idx="8840">
                  <c:v>2341.0</c:v>
                </c:pt>
                <c:pt idx="8841">
                  <c:v>2341.0</c:v>
                </c:pt>
                <c:pt idx="8842">
                  <c:v>2341.0</c:v>
                </c:pt>
                <c:pt idx="8843">
                  <c:v>2341.0</c:v>
                </c:pt>
                <c:pt idx="8844">
                  <c:v>2341.0</c:v>
                </c:pt>
                <c:pt idx="8845">
                  <c:v>2341.0</c:v>
                </c:pt>
                <c:pt idx="8846">
                  <c:v>2342.0</c:v>
                </c:pt>
                <c:pt idx="8847">
                  <c:v>2342.0</c:v>
                </c:pt>
                <c:pt idx="8848">
                  <c:v>2342.0</c:v>
                </c:pt>
                <c:pt idx="8849">
                  <c:v>2342.0</c:v>
                </c:pt>
                <c:pt idx="8850">
                  <c:v>2342.0</c:v>
                </c:pt>
                <c:pt idx="8851">
                  <c:v>2342.0</c:v>
                </c:pt>
                <c:pt idx="8852">
                  <c:v>2342.0</c:v>
                </c:pt>
                <c:pt idx="8853">
                  <c:v>2342.0</c:v>
                </c:pt>
                <c:pt idx="8854">
                  <c:v>2342.0</c:v>
                </c:pt>
                <c:pt idx="8855">
                  <c:v>2342.0</c:v>
                </c:pt>
                <c:pt idx="8856">
                  <c:v>2342.0</c:v>
                </c:pt>
                <c:pt idx="8857">
                  <c:v>2342.0</c:v>
                </c:pt>
                <c:pt idx="8858">
                  <c:v>2342.0</c:v>
                </c:pt>
                <c:pt idx="8859">
                  <c:v>2342.0</c:v>
                </c:pt>
                <c:pt idx="8860">
                  <c:v>2342.0</c:v>
                </c:pt>
                <c:pt idx="8861">
                  <c:v>2342.0</c:v>
                </c:pt>
                <c:pt idx="8862">
                  <c:v>2343.0</c:v>
                </c:pt>
                <c:pt idx="8863">
                  <c:v>2343.0</c:v>
                </c:pt>
                <c:pt idx="8864">
                  <c:v>2343.0</c:v>
                </c:pt>
                <c:pt idx="8865">
                  <c:v>2343.0</c:v>
                </c:pt>
                <c:pt idx="8866">
                  <c:v>2343.0</c:v>
                </c:pt>
                <c:pt idx="8867">
                  <c:v>2343.0</c:v>
                </c:pt>
                <c:pt idx="8868">
                  <c:v>2343.0</c:v>
                </c:pt>
                <c:pt idx="8869">
                  <c:v>2343.0</c:v>
                </c:pt>
                <c:pt idx="8870">
                  <c:v>2343.0</c:v>
                </c:pt>
                <c:pt idx="8871">
                  <c:v>2343.0</c:v>
                </c:pt>
                <c:pt idx="8872">
                  <c:v>2343.0</c:v>
                </c:pt>
                <c:pt idx="8873">
                  <c:v>2344.0</c:v>
                </c:pt>
                <c:pt idx="8874">
                  <c:v>2345.0</c:v>
                </c:pt>
                <c:pt idx="8875">
                  <c:v>2346.0</c:v>
                </c:pt>
                <c:pt idx="8876">
                  <c:v>2346.0</c:v>
                </c:pt>
                <c:pt idx="8877">
                  <c:v>2346.0</c:v>
                </c:pt>
                <c:pt idx="8878">
                  <c:v>2346.0</c:v>
                </c:pt>
                <c:pt idx="8879">
                  <c:v>2346.0</c:v>
                </c:pt>
                <c:pt idx="8880">
                  <c:v>2347.0</c:v>
                </c:pt>
                <c:pt idx="8881">
                  <c:v>2347.0</c:v>
                </c:pt>
                <c:pt idx="8882">
                  <c:v>2348.0</c:v>
                </c:pt>
                <c:pt idx="8883">
                  <c:v>2348.0</c:v>
                </c:pt>
                <c:pt idx="8884">
                  <c:v>2348.0</c:v>
                </c:pt>
                <c:pt idx="8885">
                  <c:v>2348.0</c:v>
                </c:pt>
                <c:pt idx="8886">
                  <c:v>2348.0</c:v>
                </c:pt>
                <c:pt idx="8887">
                  <c:v>2349.0</c:v>
                </c:pt>
                <c:pt idx="8888">
                  <c:v>2349.0</c:v>
                </c:pt>
                <c:pt idx="8889">
                  <c:v>2349.0</c:v>
                </c:pt>
                <c:pt idx="8890">
                  <c:v>2350.0</c:v>
                </c:pt>
                <c:pt idx="8891">
                  <c:v>2350.0</c:v>
                </c:pt>
                <c:pt idx="8892">
                  <c:v>2350.0</c:v>
                </c:pt>
                <c:pt idx="8893">
                  <c:v>2350.0</c:v>
                </c:pt>
                <c:pt idx="8894">
                  <c:v>2350.0</c:v>
                </c:pt>
                <c:pt idx="8895">
                  <c:v>2350.0</c:v>
                </c:pt>
                <c:pt idx="8896">
                  <c:v>2350.0</c:v>
                </c:pt>
                <c:pt idx="8897">
                  <c:v>2350.0</c:v>
                </c:pt>
                <c:pt idx="8898">
                  <c:v>2351.0</c:v>
                </c:pt>
                <c:pt idx="8899">
                  <c:v>2351.0</c:v>
                </c:pt>
                <c:pt idx="8900">
                  <c:v>2351.0</c:v>
                </c:pt>
                <c:pt idx="8901">
                  <c:v>2351.0</c:v>
                </c:pt>
                <c:pt idx="8902">
                  <c:v>2352.0</c:v>
                </c:pt>
                <c:pt idx="8903">
                  <c:v>2352.0</c:v>
                </c:pt>
                <c:pt idx="8904">
                  <c:v>2352.0</c:v>
                </c:pt>
                <c:pt idx="8905">
                  <c:v>2352.0</c:v>
                </c:pt>
                <c:pt idx="8906">
                  <c:v>2352.0</c:v>
                </c:pt>
                <c:pt idx="8907">
                  <c:v>2353.0</c:v>
                </c:pt>
                <c:pt idx="8908">
                  <c:v>2353.0</c:v>
                </c:pt>
                <c:pt idx="8909">
                  <c:v>2353.0</c:v>
                </c:pt>
                <c:pt idx="8910">
                  <c:v>2354.0</c:v>
                </c:pt>
                <c:pt idx="8911">
                  <c:v>2354.0</c:v>
                </c:pt>
                <c:pt idx="8912">
                  <c:v>2355.0</c:v>
                </c:pt>
                <c:pt idx="8913">
                  <c:v>2355.0</c:v>
                </c:pt>
                <c:pt idx="8914">
                  <c:v>2355.0</c:v>
                </c:pt>
                <c:pt idx="8915">
                  <c:v>2355.0</c:v>
                </c:pt>
                <c:pt idx="8916">
                  <c:v>2355.0</c:v>
                </c:pt>
                <c:pt idx="8917">
                  <c:v>2355.0</c:v>
                </c:pt>
                <c:pt idx="8918">
                  <c:v>2355.0</c:v>
                </c:pt>
                <c:pt idx="8919">
                  <c:v>2355.0</c:v>
                </c:pt>
                <c:pt idx="8920">
                  <c:v>2356.0</c:v>
                </c:pt>
                <c:pt idx="8921">
                  <c:v>2356.0</c:v>
                </c:pt>
                <c:pt idx="8922">
                  <c:v>2356.0</c:v>
                </c:pt>
                <c:pt idx="8923">
                  <c:v>2357.0</c:v>
                </c:pt>
                <c:pt idx="8924">
                  <c:v>2358.0</c:v>
                </c:pt>
                <c:pt idx="8925">
                  <c:v>2358.0</c:v>
                </c:pt>
                <c:pt idx="8926">
                  <c:v>2358.0</c:v>
                </c:pt>
                <c:pt idx="8927">
                  <c:v>2358.0</c:v>
                </c:pt>
                <c:pt idx="8928">
                  <c:v>2358.0</c:v>
                </c:pt>
                <c:pt idx="8929">
                  <c:v>2358.0</c:v>
                </c:pt>
                <c:pt idx="8930">
                  <c:v>2358.0</c:v>
                </c:pt>
                <c:pt idx="8931">
                  <c:v>2358.0</c:v>
                </c:pt>
                <c:pt idx="8932">
                  <c:v>2358.0</c:v>
                </c:pt>
                <c:pt idx="8933">
                  <c:v>2358.0</c:v>
                </c:pt>
                <c:pt idx="8934">
                  <c:v>2359.0</c:v>
                </c:pt>
                <c:pt idx="8935">
                  <c:v>2359.0</c:v>
                </c:pt>
                <c:pt idx="8936">
                  <c:v>2359.0</c:v>
                </c:pt>
                <c:pt idx="8937">
                  <c:v>2359.0</c:v>
                </c:pt>
                <c:pt idx="8938">
                  <c:v>2359.0</c:v>
                </c:pt>
                <c:pt idx="8939">
                  <c:v>2359.0</c:v>
                </c:pt>
                <c:pt idx="8940">
                  <c:v>2360.0</c:v>
                </c:pt>
                <c:pt idx="8941">
                  <c:v>2360.0</c:v>
                </c:pt>
                <c:pt idx="8942">
                  <c:v>2360.0</c:v>
                </c:pt>
                <c:pt idx="8943">
                  <c:v>2360.0</c:v>
                </c:pt>
                <c:pt idx="8944">
                  <c:v>2360.0</c:v>
                </c:pt>
                <c:pt idx="8945">
                  <c:v>2360.0</c:v>
                </c:pt>
                <c:pt idx="8946">
                  <c:v>2360.0</c:v>
                </c:pt>
                <c:pt idx="8947">
                  <c:v>2360.0</c:v>
                </c:pt>
                <c:pt idx="8948">
                  <c:v>2361.0</c:v>
                </c:pt>
                <c:pt idx="8949">
                  <c:v>2362.0</c:v>
                </c:pt>
                <c:pt idx="8950">
                  <c:v>2362.0</c:v>
                </c:pt>
                <c:pt idx="8951">
                  <c:v>2362.0</c:v>
                </c:pt>
                <c:pt idx="8952">
                  <c:v>2362.0</c:v>
                </c:pt>
                <c:pt idx="8953">
                  <c:v>2362.0</c:v>
                </c:pt>
                <c:pt idx="8954">
                  <c:v>2363.0</c:v>
                </c:pt>
                <c:pt idx="8955">
                  <c:v>2363.0</c:v>
                </c:pt>
                <c:pt idx="8956">
                  <c:v>2364.0</c:v>
                </c:pt>
                <c:pt idx="8957">
                  <c:v>2364.0</c:v>
                </c:pt>
                <c:pt idx="8958">
                  <c:v>2364.0</c:v>
                </c:pt>
                <c:pt idx="8959">
                  <c:v>2364.0</c:v>
                </c:pt>
                <c:pt idx="8960">
                  <c:v>2364.0</c:v>
                </c:pt>
                <c:pt idx="8961">
                  <c:v>2365.0</c:v>
                </c:pt>
                <c:pt idx="8962">
                  <c:v>2365.0</c:v>
                </c:pt>
                <c:pt idx="8963">
                  <c:v>2365.0</c:v>
                </c:pt>
                <c:pt idx="8964">
                  <c:v>2366.0</c:v>
                </c:pt>
                <c:pt idx="8965">
                  <c:v>2367.0</c:v>
                </c:pt>
                <c:pt idx="8966">
                  <c:v>2367.0</c:v>
                </c:pt>
                <c:pt idx="8967">
                  <c:v>2367.0</c:v>
                </c:pt>
                <c:pt idx="8968">
                  <c:v>2367.0</c:v>
                </c:pt>
                <c:pt idx="8969">
                  <c:v>2367.0</c:v>
                </c:pt>
                <c:pt idx="8970">
                  <c:v>2367.0</c:v>
                </c:pt>
                <c:pt idx="8971">
                  <c:v>2367.0</c:v>
                </c:pt>
                <c:pt idx="8972">
                  <c:v>2367.0</c:v>
                </c:pt>
                <c:pt idx="8973">
                  <c:v>2367.0</c:v>
                </c:pt>
                <c:pt idx="8974">
                  <c:v>2367.0</c:v>
                </c:pt>
                <c:pt idx="8975">
                  <c:v>2367.0</c:v>
                </c:pt>
                <c:pt idx="8976">
                  <c:v>2367.0</c:v>
                </c:pt>
                <c:pt idx="8977">
                  <c:v>2367.0</c:v>
                </c:pt>
                <c:pt idx="8978">
                  <c:v>2367.0</c:v>
                </c:pt>
                <c:pt idx="8979">
                  <c:v>2367.0</c:v>
                </c:pt>
                <c:pt idx="8980">
                  <c:v>2367.0</c:v>
                </c:pt>
                <c:pt idx="8981">
                  <c:v>2367.0</c:v>
                </c:pt>
                <c:pt idx="8982">
                  <c:v>2367.0</c:v>
                </c:pt>
                <c:pt idx="8983">
                  <c:v>2367.0</c:v>
                </c:pt>
                <c:pt idx="8984">
                  <c:v>2367.0</c:v>
                </c:pt>
                <c:pt idx="8985">
                  <c:v>2367.0</c:v>
                </c:pt>
                <c:pt idx="8986">
                  <c:v>2367.0</c:v>
                </c:pt>
                <c:pt idx="8987">
                  <c:v>2367.0</c:v>
                </c:pt>
                <c:pt idx="8988">
                  <c:v>2367.0</c:v>
                </c:pt>
                <c:pt idx="8989">
                  <c:v>2367.0</c:v>
                </c:pt>
                <c:pt idx="8990">
                  <c:v>2368.0</c:v>
                </c:pt>
                <c:pt idx="8991">
                  <c:v>2368.0</c:v>
                </c:pt>
                <c:pt idx="8992">
                  <c:v>2368.0</c:v>
                </c:pt>
                <c:pt idx="8993">
                  <c:v>2368.0</c:v>
                </c:pt>
                <c:pt idx="8994">
                  <c:v>2368.0</c:v>
                </c:pt>
                <c:pt idx="8995">
                  <c:v>2368.0</c:v>
                </c:pt>
                <c:pt idx="8996">
                  <c:v>2368.0</c:v>
                </c:pt>
                <c:pt idx="8997">
                  <c:v>2368.0</c:v>
                </c:pt>
                <c:pt idx="8998">
                  <c:v>2368.0</c:v>
                </c:pt>
                <c:pt idx="8999">
                  <c:v>2368.0</c:v>
                </c:pt>
                <c:pt idx="9000">
                  <c:v>2368.0</c:v>
                </c:pt>
                <c:pt idx="9001">
                  <c:v>2368.0</c:v>
                </c:pt>
                <c:pt idx="9002">
                  <c:v>2368.0</c:v>
                </c:pt>
                <c:pt idx="9003">
                  <c:v>2368.0</c:v>
                </c:pt>
                <c:pt idx="9004">
                  <c:v>2368.0</c:v>
                </c:pt>
                <c:pt idx="9005">
                  <c:v>2368.0</c:v>
                </c:pt>
                <c:pt idx="9006">
                  <c:v>2368.0</c:v>
                </c:pt>
                <c:pt idx="9007">
                  <c:v>2368.0</c:v>
                </c:pt>
                <c:pt idx="9008">
                  <c:v>2368.0</c:v>
                </c:pt>
                <c:pt idx="9009">
                  <c:v>2368.0</c:v>
                </c:pt>
                <c:pt idx="9010">
                  <c:v>2368.0</c:v>
                </c:pt>
                <c:pt idx="9011">
                  <c:v>2369.0</c:v>
                </c:pt>
                <c:pt idx="9012">
                  <c:v>2369.0</c:v>
                </c:pt>
                <c:pt idx="9013">
                  <c:v>2369.0</c:v>
                </c:pt>
                <c:pt idx="9014">
                  <c:v>2369.0</c:v>
                </c:pt>
                <c:pt idx="9015">
                  <c:v>2369.0</c:v>
                </c:pt>
                <c:pt idx="9016">
                  <c:v>2369.0</c:v>
                </c:pt>
                <c:pt idx="9017">
                  <c:v>2369.0</c:v>
                </c:pt>
                <c:pt idx="9018">
                  <c:v>2369.0</c:v>
                </c:pt>
                <c:pt idx="9019">
                  <c:v>2369.0</c:v>
                </c:pt>
                <c:pt idx="9020">
                  <c:v>2369.0</c:v>
                </c:pt>
                <c:pt idx="9021">
                  <c:v>2369.0</c:v>
                </c:pt>
                <c:pt idx="9022">
                  <c:v>2369.0</c:v>
                </c:pt>
                <c:pt idx="9023">
                  <c:v>2369.0</c:v>
                </c:pt>
                <c:pt idx="9024">
                  <c:v>2369.0</c:v>
                </c:pt>
                <c:pt idx="9025">
                  <c:v>2369.0</c:v>
                </c:pt>
                <c:pt idx="9026">
                  <c:v>2369.0</c:v>
                </c:pt>
                <c:pt idx="9027">
                  <c:v>2369.0</c:v>
                </c:pt>
                <c:pt idx="9028">
                  <c:v>2369.0</c:v>
                </c:pt>
                <c:pt idx="9029">
                  <c:v>2369.0</c:v>
                </c:pt>
                <c:pt idx="9030">
                  <c:v>2369.0</c:v>
                </c:pt>
                <c:pt idx="9031">
                  <c:v>2369.0</c:v>
                </c:pt>
                <c:pt idx="9032">
                  <c:v>2369.0</c:v>
                </c:pt>
                <c:pt idx="9033">
                  <c:v>2370.0</c:v>
                </c:pt>
                <c:pt idx="9034">
                  <c:v>2370.0</c:v>
                </c:pt>
                <c:pt idx="9035">
                  <c:v>2370.0</c:v>
                </c:pt>
                <c:pt idx="9036">
                  <c:v>2370.0</c:v>
                </c:pt>
                <c:pt idx="9037">
                  <c:v>2370.0</c:v>
                </c:pt>
                <c:pt idx="9038">
                  <c:v>2370.0</c:v>
                </c:pt>
                <c:pt idx="9039">
                  <c:v>2370.0</c:v>
                </c:pt>
                <c:pt idx="9040">
                  <c:v>2371.0</c:v>
                </c:pt>
                <c:pt idx="9041">
                  <c:v>2371.0</c:v>
                </c:pt>
                <c:pt idx="9042">
                  <c:v>2371.0</c:v>
                </c:pt>
                <c:pt idx="9043">
                  <c:v>2371.0</c:v>
                </c:pt>
                <c:pt idx="9044">
                  <c:v>2371.0</c:v>
                </c:pt>
                <c:pt idx="9045">
                  <c:v>2372.0</c:v>
                </c:pt>
                <c:pt idx="9046">
                  <c:v>2372.0</c:v>
                </c:pt>
                <c:pt idx="9047">
                  <c:v>2372.0</c:v>
                </c:pt>
                <c:pt idx="9048">
                  <c:v>2372.0</c:v>
                </c:pt>
                <c:pt idx="9049">
                  <c:v>2372.0</c:v>
                </c:pt>
                <c:pt idx="9050">
                  <c:v>2372.0</c:v>
                </c:pt>
                <c:pt idx="9051">
                  <c:v>2373.0</c:v>
                </c:pt>
                <c:pt idx="9052">
                  <c:v>2373.0</c:v>
                </c:pt>
                <c:pt idx="9053">
                  <c:v>2373.0</c:v>
                </c:pt>
                <c:pt idx="9054">
                  <c:v>2373.0</c:v>
                </c:pt>
                <c:pt idx="9055">
                  <c:v>2374.0</c:v>
                </c:pt>
                <c:pt idx="9056">
                  <c:v>2375.0</c:v>
                </c:pt>
                <c:pt idx="9057">
                  <c:v>2376.0</c:v>
                </c:pt>
                <c:pt idx="9058">
                  <c:v>2377.0</c:v>
                </c:pt>
                <c:pt idx="9059">
                  <c:v>2378.0</c:v>
                </c:pt>
                <c:pt idx="9060">
                  <c:v>2379.0</c:v>
                </c:pt>
                <c:pt idx="9061">
                  <c:v>2379.0</c:v>
                </c:pt>
                <c:pt idx="9062">
                  <c:v>2380.0</c:v>
                </c:pt>
                <c:pt idx="9063">
                  <c:v>2381.0</c:v>
                </c:pt>
                <c:pt idx="9064">
                  <c:v>2382.0</c:v>
                </c:pt>
                <c:pt idx="9065">
                  <c:v>2383.0</c:v>
                </c:pt>
                <c:pt idx="9066">
                  <c:v>2384.0</c:v>
                </c:pt>
                <c:pt idx="9067">
                  <c:v>2384.0</c:v>
                </c:pt>
                <c:pt idx="9068">
                  <c:v>2384.0</c:v>
                </c:pt>
                <c:pt idx="9069">
                  <c:v>2385.0</c:v>
                </c:pt>
                <c:pt idx="9070">
                  <c:v>2385.0</c:v>
                </c:pt>
                <c:pt idx="9071">
                  <c:v>2385.0</c:v>
                </c:pt>
                <c:pt idx="9072">
                  <c:v>2385.0</c:v>
                </c:pt>
                <c:pt idx="9073">
                  <c:v>2386.0</c:v>
                </c:pt>
                <c:pt idx="9074">
                  <c:v>2386.0</c:v>
                </c:pt>
                <c:pt idx="9075">
                  <c:v>2386.0</c:v>
                </c:pt>
                <c:pt idx="9076">
                  <c:v>2387.0</c:v>
                </c:pt>
                <c:pt idx="9077">
                  <c:v>2388.0</c:v>
                </c:pt>
                <c:pt idx="9078">
                  <c:v>2388.0</c:v>
                </c:pt>
                <c:pt idx="9079">
                  <c:v>2388.0</c:v>
                </c:pt>
                <c:pt idx="9080">
                  <c:v>2388.0</c:v>
                </c:pt>
                <c:pt idx="9081">
                  <c:v>2388.0</c:v>
                </c:pt>
                <c:pt idx="9082">
                  <c:v>2389.0</c:v>
                </c:pt>
                <c:pt idx="9083">
                  <c:v>2390.0</c:v>
                </c:pt>
                <c:pt idx="9084">
                  <c:v>2391.0</c:v>
                </c:pt>
                <c:pt idx="9085">
                  <c:v>2392.0</c:v>
                </c:pt>
                <c:pt idx="9086">
                  <c:v>2393.0</c:v>
                </c:pt>
                <c:pt idx="9087">
                  <c:v>2394.0</c:v>
                </c:pt>
                <c:pt idx="9088">
                  <c:v>2395.0</c:v>
                </c:pt>
                <c:pt idx="9089">
                  <c:v>2395.0</c:v>
                </c:pt>
                <c:pt idx="9090">
                  <c:v>2395.0</c:v>
                </c:pt>
                <c:pt idx="9091">
                  <c:v>2395.0</c:v>
                </c:pt>
                <c:pt idx="9092">
                  <c:v>2396.0</c:v>
                </c:pt>
                <c:pt idx="9093">
                  <c:v>2396.0</c:v>
                </c:pt>
                <c:pt idx="9094">
                  <c:v>2396.0</c:v>
                </c:pt>
                <c:pt idx="9095">
                  <c:v>2397.0</c:v>
                </c:pt>
                <c:pt idx="9096">
                  <c:v>2398.0</c:v>
                </c:pt>
                <c:pt idx="9097">
                  <c:v>2398.0</c:v>
                </c:pt>
                <c:pt idx="9098">
                  <c:v>2398.0</c:v>
                </c:pt>
                <c:pt idx="9099">
                  <c:v>2399.0</c:v>
                </c:pt>
                <c:pt idx="9100">
                  <c:v>2399.0</c:v>
                </c:pt>
                <c:pt idx="9101">
                  <c:v>2400.0</c:v>
                </c:pt>
                <c:pt idx="9102">
                  <c:v>2401.0</c:v>
                </c:pt>
                <c:pt idx="9103">
                  <c:v>2402.0</c:v>
                </c:pt>
                <c:pt idx="9104">
                  <c:v>2402.0</c:v>
                </c:pt>
                <c:pt idx="9105">
                  <c:v>2403.0</c:v>
                </c:pt>
                <c:pt idx="9106">
                  <c:v>2404.0</c:v>
                </c:pt>
                <c:pt idx="9107">
                  <c:v>2405.0</c:v>
                </c:pt>
                <c:pt idx="9108">
                  <c:v>2406.0</c:v>
                </c:pt>
                <c:pt idx="9109">
                  <c:v>2406.0</c:v>
                </c:pt>
                <c:pt idx="9110">
                  <c:v>2406.0</c:v>
                </c:pt>
                <c:pt idx="9111">
                  <c:v>2407.0</c:v>
                </c:pt>
                <c:pt idx="9112">
                  <c:v>2407.0</c:v>
                </c:pt>
                <c:pt idx="9113">
                  <c:v>2407.0</c:v>
                </c:pt>
                <c:pt idx="9114">
                  <c:v>2407.0</c:v>
                </c:pt>
                <c:pt idx="9115">
                  <c:v>2408.0</c:v>
                </c:pt>
                <c:pt idx="9116">
                  <c:v>2408.0</c:v>
                </c:pt>
                <c:pt idx="9117">
                  <c:v>2408.0</c:v>
                </c:pt>
                <c:pt idx="9118">
                  <c:v>2409.0</c:v>
                </c:pt>
                <c:pt idx="9119">
                  <c:v>2410.0</c:v>
                </c:pt>
                <c:pt idx="9120">
                  <c:v>2411.0</c:v>
                </c:pt>
                <c:pt idx="9121">
                  <c:v>2412.0</c:v>
                </c:pt>
                <c:pt idx="9122">
                  <c:v>2412.0</c:v>
                </c:pt>
                <c:pt idx="9123">
                  <c:v>2412.0</c:v>
                </c:pt>
                <c:pt idx="9124">
                  <c:v>2412.0</c:v>
                </c:pt>
                <c:pt idx="9125">
                  <c:v>2413.0</c:v>
                </c:pt>
                <c:pt idx="9126">
                  <c:v>2413.0</c:v>
                </c:pt>
                <c:pt idx="9127">
                  <c:v>2413.0</c:v>
                </c:pt>
                <c:pt idx="9128">
                  <c:v>2414.0</c:v>
                </c:pt>
                <c:pt idx="9129">
                  <c:v>2414.0</c:v>
                </c:pt>
                <c:pt idx="9130">
                  <c:v>2414.0</c:v>
                </c:pt>
                <c:pt idx="9131">
                  <c:v>2414.0</c:v>
                </c:pt>
                <c:pt idx="9132">
                  <c:v>2415.0</c:v>
                </c:pt>
                <c:pt idx="9133">
                  <c:v>2416.0</c:v>
                </c:pt>
                <c:pt idx="9134">
                  <c:v>2416.0</c:v>
                </c:pt>
                <c:pt idx="9135">
                  <c:v>2416.0</c:v>
                </c:pt>
                <c:pt idx="9136">
                  <c:v>2416.0</c:v>
                </c:pt>
                <c:pt idx="9137">
                  <c:v>2416.0</c:v>
                </c:pt>
                <c:pt idx="9138">
                  <c:v>2416.0</c:v>
                </c:pt>
                <c:pt idx="9139">
                  <c:v>2416.0</c:v>
                </c:pt>
                <c:pt idx="9140">
                  <c:v>2416.0</c:v>
                </c:pt>
                <c:pt idx="9141">
                  <c:v>2417.0</c:v>
                </c:pt>
                <c:pt idx="9142">
                  <c:v>2417.0</c:v>
                </c:pt>
                <c:pt idx="9143">
                  <c:v>2418.0</c:v>
                </c:pt>
                <c:pt idx="9144">
                  <c:v>2418.0</c:v>
                </c:pt>
                <c:pt idx="9145">
                  <c:v>2419.0</c:v>
                </c:pt>
                <c:pt idx="9146">
                  <c:v>2420.0</c:v>
                </c:pt>
                <c:pt idx="9147">
                  <c:v>2420.0</c:v>
                </c:pt>
                <c:pt idx="9148">
                  <c:v>2420.0</c:v>
                </c:pt>
                <c:pt idx="9149">
                  <c:v>2420.0</c:v>
                </c:pt>
                <c:pt idx="9150">
                  <c:v>2421.0</c:v>
                </c:pt>
                <c:pt idx="9151">
                  <c:v>2421.0</c:v>
                </c:pt>
                <c:pt idx="9152">
                  <c:v>2421.0</c:v>
                </c:pt>
                <c:pt idx="9153">
                  <c:v>2421.0</c:v>
                </c:pt>
                <c:pt idx="9154">
                  <c:v>2421.0</c:v>
                </c:pt>
                <c:pt idx="9155">
                  <c:v>2421.0</c:v>
                </c:pt>
                <c:pt idx="9156">
                  <c:v>2421.0</c:v>
                </c:pt>
                <c:pt idx="9157">
                  <c:v>2422.0</c:v>
                </c:pt>
                <c:pt idx="9158">
                  <c:v>2423.0</c:v>
                </c:pt>
                <c:pt idx="9159">
                  <c:v>2424.0</c:v>
                </c:pt>
                <c:pt idx="9160">
                  <c:v>2425.0</c:v>
                </c:pt>
                <c:pt idx="9161">
                  <c:v>2425.0</c:v>
                </c:pt>
                <c:pt idx="9162">
                  <c:v>2425.0</c:v>
                </c:pt>
                <c:pt idx="9163">
                  <c:v>2425.0</c:v>
                </c:pt>
                <c:pt idx="9164">
                  <c:v>2426.0</c:v>
                </c:pt>
                <c:pt idx="9165">
                  <c:v>2426.0</c:v>
                </c:pt>
                <c:pt idx="9166">
                  <c:v>2426.0</c:v>
                </c:pt>
                <c:pt idx="9167">
                  <c:v>2426.0</c:v>
                </c:pt>
                <c:pt idx="9168">
                  <c:v>2426.0</c:v>
                </c:pt>
                <c:pt idx="9169">
                  <c:v>2426.0</c:v>
                </c:pt>
                <c:pt idx="9170">
                  <c:v>2426.0</c:v>
                </c:pt>
                <c:pt idx="9171">
                  <c:v>2427.0</c:v>
                </c:pt>
                <c:pt idx="9172">
                  <c:v>2428.0</c:v>
                </c:pt>
                <c:pt idx="9173">
                  <c:v>2428.0</c:v>
                </c:pt>
                <c:pt idx="9174">
                  <c:v>2428.0</c:v>
                </c:pt>
                <c:pt idx="9175">
                  <c:v>2428.0</c:v>
                </c:pt>
                <c:pt idx="9176">
                  <c:v>2428.0</c:v>
                </c:pt>
                <c:pt idx="9177">
                  <c:v>2428.0</c:v>
                </c:pt>
                <c:pt idx="9178">
                  <c:v>2428.0</c:v>
                </c:pt>
                <c:pt idx="9179">
                  <c:v>2428.0</c:v>
                </c:pt>
                <c:pt idx="9180">
                  <c:v>2428.0</c:v>
                </c:pt>
                <c:pt idx="9181">
                  <c:v>2428.0</c:v>
                </c:pt>
                <c:pt idx="9182">
                  <c:v>2428.0</c:v>
                </c:pt>
                <c:pt idx="9183">
                  <c:v>2428.0</c:v>
                </c:pt>
                <c:pt idx="9184">
                  <c:v>2428.0</c:v>
                </c:pt>
                <c:pt idx="9185">
                  <c:v>2429.0</c:v>
                </c:pt>
                <c:pt idx="9186">
                  <c:v>2429.0</c:v>
                </c:pt>
                <c:pt idx="9187">
                  <c:v>2429.0</c:v>
                </c:pt>
                <c:pt idx="9188">
                  <c:v>2430.0</c:v>
                </c:pt>
                <c:pt idx="9189">
                  <c:v>2430.0</c:v>
                </c:pt>
                <c:pt idx="9190">
                  <c:v>2430.0</c:v>
                </c:pt>
                <c:pt idx="9191">
                  <c:v>2430.0</c:v>
                </c:pt>
                <c:pt idx="9192">
                  <c:v>2430.0</c:v>
                </c:pt>
                <c:pt idx="9193">
                  <c:v>2431.0</c:v>
                </c:pt>
                <c:pt idx="9194">
                  <c:v>2431.0</c:v>
                </c:pt>
                <c:pt idx="9195">
                  <c:v>2431.0</c:v>
                </c:pt>
                <c:pt idx="9196">
                  <c:v>2431.0</c:v>
                </c:pt>
                <c:pt idx="9197">
                  <c:v>2431.0</c:v>
                </c:pt>
                <c:pt idx="9198">
                  <c:v>2431.0</c:v>
                </c:pt>
                <c:pt idx="9199">
                  <c:v>2432.0</c:v>
                </c:pt>
                <c:pt idx="9200">
                  <c:v>2432.0</c:v>
                </c:pt>
                <c:pt idx="9201">
                  <c:v>2432.0</c:v>
                </c:pt>
                <c:pt idx="9202">
                  <c:v>2432.0</c:v>
                </c:pt>
                <c:pt idx="9203">
                  <c:v>2432.0</c:v>
                </c:pt>
                <c:pt idx="9204">
                  <c:v>2432.0</c:v>
                </c:pt>
                <c:pt idx="9205">
                  <c:v>2432.0</c:v>
                </c:pt>
                <c:pt idx="9206">
                  <c:v>2432.0</c:v>
                </c:pt>
                <c:pt idx="9207">
                  <c:v>2433.0</c:v>
                </c:pt>
                <c:pt idx="9208">
                  <c:v>2434.0</c:v>
                </c:pt>
                <c:pt idx="9209">
                  <c:v>2434.0</c:v>
                </c:pt>
                <c:pt idx="9210">
                  <c:v>2434.0</c:v>
                </c:pt>
                <c:pt idx="9211">
                  <c:v>2435.0</c:v>
                </c:pt>
                <c:pt idx="9212">
                  <c:v>2435.0</c:v>
                </c:pt>
                <c:pt idx="9213">
                  <c:v>2435.0</c:v>
                </c:pt>
                <c:pt idx="9214">
                  <c:v>2435.0</c:v>
                </c:pt>
                <c:pt idx="9215">
                  <c:v>2435.0</c:v>
                </c:pt>
                <c:pt idx="9216">
                  <c:v>2435.0</c:v>
                </c:pt>
                <c:pt idx="9217">
                  <c:v>2435.0</c:v>
                </c:pt>
                <c:pt idx="9218">
                  <c:v>2435.0</c:v>
                </c:pt>
                <c:pt idx="9219">
                  <c:v>2435.0</c:v>
                </c:pt>
                <c:pt idx="9220">
                  <c:v>2435.0</c:v>
                </c:pt>
                <c:pt idx="9221">
                  <c:v>2435.0</c:v>
                </c:pt>
                <c:pt idx="9222">
                  <c:v>2435.0</c:v>
                </c:pt>
                <c:pt idx="9223">
                  <c:v>2435.0</c:v>
                </c:pt>
                <c:pt idx="9224">
                  <c:v>2436.0</c:v>
                </c:pt>
                <c:pt idx="9225">
                  <c:v>2436.0</c:v>
                </c:pt>
                <c:pt idx="9226">
                  <c:v>2436.0</c:v>
                </c:pt>
                <c:pt idx="9227">
                  <c:v>2436.0</c:v>
                </c:pt>
                <c:pt idx="9228">
                  <c:v>2436.0</c:v>
                </c:pt>
                <c:pt idx="9229">
                  <c:v>2436.0</c:v>
                </c:pt>
                <c:pt idx="9230">
                  <c:v>2436.0</c:v>
                </c:pt>
                <c:pt idx="9231">
                  <c:v>2437.0</c:v>
                </c:pt>
                <c:pt idx="9232">
                  <c:v>2437.0</c:v>
                </c:pt>
                <c:pt idx="9233">
                  <c:v>2437.0</c:v>
                </c:pt>
                <c:pt idx="9234">
                  <c:v>2437.0</c:v>
                </c:pt>
                <c:pt idx="9235">
                  <c:v>2437.0</c:v>
                </c:pt>
                <c:pt idx="9236">
                  <c:v>2438.0</c:v>
                </c:pt>
                <c:pt idx="9237">
                  <c:v>2438.0</c:v>
                </c:pt>
                <c:pt idx="9238">
                  <c:v>2439.0</c:v>
                </c:pt>
                <c:pt idx="9239">
                  <c:v>2440.0</c:v>
                </c:pt>
                <c:pt idx="9240">
                  <c:v>2440.0</c:v>
                </c:pt>
                <c:pt idx="9241">
                  <c:v>2440.0</c:v>
                </c:pt>
                <c:pt idx="9242">
                  <c:v>2440.0</c:v>
                </c:pt>
                <c:pt idx="9243">
                  <c:v>2440.0</c:v>
                </c:pt>
                <c:pt idx="9244">
                  <c:v>2440.0</c:v>
                </c:pt>
                <c:pt idx="9245">
                  <c:v>2440.0</c:v>
                </c:pt>
                <c:pt idx="9246">
                  <c:v>2440.0</c:v>
                </c:pt>
                <c:pt idx="9247">
                  <c:v>2440.0</c:v>
                </c:pt>
                <c:pt idx="9248">
                  <c:v>2440.0</c:v>
                </c:pt>
                <c:pt idx="9249">
                  <c:v>2440.0</c:v>
                </c:pt>
                <c:pt idx="9250">
                  <c:v>2440.0</c:v>
                </c:pt>
                <c:pt idx="9251">
                  <c:v>2440.0</c:v>
                </c:pt>
                <c:pt idx="9252">
                  <c:v>2440.0</c:v>
                </c:pt>
                <c:pt idx="9253">
                  <c:v>2440.0</c:v>
                </c:pt>
                <c:pt idx="9254">
                  <c:v>2441.0</c:v>
                </c:pt>
                <c:pt idx="9255">
                  <c:v>2441.0</c:v>
                </c:pt>
                <c:pt idx="9256">
                  <c:v>2441.0</c:v>
                </c:pt>
                <c:pt idx="9257">
                  <c:v>2441.0</c:v>
                </c:pt>
                <c:pt idx="9258">
                  <c:v>2441.0</c:v>
                </c:pt>
                <c:pt idx="9259">
                  <c:v>2441.0</c:v>
                </c:pt>
                <c:pt idx="9260">
                  <c:v>2441.0</c:v>
                </c:pt>
                <c:pt idx="9261">
                  <c:v>2442.0</c:v>
                </c:pt>
                <c:pt idx="9262">
                  <c:v>2443.0</c:v>
                </c:pt>
                <c:pt idx="9263">
                  <c:v>2443.0</c:v>
                </c:pt>
                <c:pt idx="9264">
                  <c:v>2443.0</c:v>
                </c:pt>
                <c:pt idx="9265">
                  <c:v>2443.0</c:v>
                </c:pt>
                <c:pt idx="9266">
                  <c:v>2443.0</c:v>
                </c:pt>
                <c:pt idx="9267">
                  <c:v>2443.0</c:v>
                </c:pt>
                <c:pt idx="9268">
                  <c:v>2443.0</c:v>
                </c:pt>
                <c:pt idx="9269">
                  <c:v>2443.0</c:v>
                </c:pt>
                <c:pt idx="9270">
                  <c:v>2443.0</c:v>
                </c:pt>
                <c:pt idx="9271">
                  <c:v>2443.0</c:v>
                </c:pt>
                <c:pt idx="9272">
                  <c:v>2443.0</c:v>
                </c:pt>
                <c:pt idx="9273">
                  <c:v>2443.0</c:v>
                </c:pt>
                <c:pt idx="9274">
                  <c:v>2443.0</c:v>
                </c:pt>
                <c:pt idx="9275">
                  <c:v>2443.0</c:v>
                </c:pt>
                <c:pt idx="9276">
                  <c:v>2443.0</c:v>
                </c:pt>
                <c:pt idx="9277">
                  <c:v>2443.0</c:v>
                </c:pt>
                <c:pt idx="9278">
                  <c:v>2443.0</c:v>
                </c:pt>
                <c:pt idx="9279">
                  <c:v>2444.0</c:v>
                </c:pt>
                <c:pt idx="9280">
                  <c:v>2444.0</c:v>
                </c:pt>
                <c:pt idx="9281">
                  <c:v>2445.0</c:v>
                </c:pt>
                <c:pt idx="9282">
                  <c:v>2445.0</c:v>
                </c:pt>
                <c:pt idx="9283">
                  <c:v>2445.0</c:v>
                </c:pt>
                <c:pt idx="9284">
                  <c:v>2445.0</c:v>
                </c:pt>
                <c:pt idx="9285">
                  <c:v>2446.0</c:v>
                </c:pt>
                <c:pt idx="9286">
                  <c:v>2446.0</c:v>
                </c:pt>
                <c:pt idx="9287">
                  <c:v>2446.0</c:v>
                </c:pt>
                <c:pt idx="9288">
                  <c:v>2446.0</c:v>
                </c:pt>
                <c:pt idx="9289">
                  <c:v>2447.0</c:v>
                </c:pt>
                <c:pt idx="9290">
                  <c:v>2447.0</c:v>
                </c:pt>
                <c:pt idx="9291">
                  <c:v>2447.0</c:v>
                </c:pt>
                <c:pt idx="9292">
                  <c:v>2448.0</c:v>
                </c:pt>
                <c:pt idx="9293">
                  <c:v>2448.0</c:v>
                </c:pt>
                <c:pt idx="9294">
                  <c:v>2448.0</c:v>
                </c:pt>
                <c:pt idx="9295">
                  <c:v>2448.0</c:v>
                </c:pt>
                <c:pt idx="9296">
                  <c:v>2449.0</c:v>
                </c:pt>
                <c:pt idx="9297">
                  <c:v>2449.0</c:v>
                </c:pt>
                <c:pt idx="9298">
                  <c:v>2449.0</c:v>
                </c:pt>
                <c:pt idx="9299">
                  <c:v>2450.0</c:v>
                </c:pt>
                <c:pt idx="9300">
                  <c:v>2450.0</c:v>
                </c:pt>
                <c:pt idx="9301">
                  <c:v>2450.0</c:v>
                </c:pt>
                <c:pt idx="9302">
                  <c:v>2450.0</c:v>
                </c:pt>
                <c:pt idx="9303">
                  <c:v>2450.0</c:v>
                </c:pt>
                <c:pt idx="9304">
                  <c:v>2450.0</c:v>
                </c:pt>
                <c:pt idx="9305">
                  <c:v>2450.0</c:v>
                </c:pt>
                <c:pt idx="9306">
                  <c:v>2450.0</c:v>
                </c:pt>
                <c:pt idx="9307">
                  <c:v>2450.0</c:v>
                </c:pt>
                <c:pt idx="9308">
                  <c:v>2450.0</c:v>
                </c:pt>
                <c:pt idx="9309">
                  <c:v>2450.0</c:v>
                </c:pt>
                <c:pt idx="9310">
                  <c:v>2450.0</c:v>
                </c:pt>
                <c:pt idx="9311">
                  <c:v>2450.0</c:v>
                </c:pt>
                <c:pt idx="9312">
                  <c:v>2450.0</c:v>
                </c:pt>
                <c:pt idx="9313">
                  <c:v>2451.0</c:v>
                </c:pt>
                <c:pt idx="9314">
                  <c:v>2452.0</c:v>
                </c:pt>
                <c:pt idx="9315">
                  <c:v>2452.0</c:v>
                </c:pt>
                <c:pt idx="9316">
                  <c:v>2452.0</c:v>
                </c:pt>
                <c:pt idx="9317">
                  <c:v>2453.0</c:v>
                </c:pt>
                <c:pt idx="9318">
                  <c:v>2453.0</c:v>
                </c:pt>
                <c:pt idx="9319">
                  <c:v>2453.0</c:v>
                </c:pt>
                <c:pt idx="9320">
                  <c:v>2454.0</c:v>
                </c:pt>
                <c:pt idx="9321">
                  <c:v>2455.0</c:v>
                </c:pt>
                <c:pt idx="9322">
                  <c:v>2456.0</c:v>
                </c:pt>
                <c:pt idx="9323">
                  <c:v>2457.0</c:v>
                </c:pt>
                <c:pt idx="9324">
                  <c:v>2457.0</c:v>
                </c:pt>
                <c:pt idx="9325">
                  <c:v>2458.0</c:v>
                </c:pt>
                <c:pt idx="9326">
                  <c:v>2458.0</c:v>
                </c:pt>
                <c:pt idx="9327">
                  <c:v>2459.0</c:v>
                </c:pt>
                <c:pt idx="9328">
                  <c:v>2460.0</c:v>
                </c:pt>
                <c:pt idx="9329">
                  <c:v>2460.0</c:v>
                </c:pt>
                <c:pt idx="9330">
                  <c:v>2461.0</c:v>
                </c:pt>
                <c:pt idx="9331">
                  <c:v>2461.0</c:v>
                </c:pt>
                <c:pt idx="9332">
                  <c:v>2461.0</c:v>
                </c:pt>
                <c:pt idx="9333">
                  <c:v>2461.0</c:v>
                </c:pt>
                <c:pt idx="9334">
                  <c:v>2461.0</c:v>
                </c:pt>
                <c:pt idx="9335">
                  <c:v>2461.0</c:v>
                </c:pt>
                <c:pt idx="9336">
                  <c:v>2461.0</c:v>
                </c:pt>
                <c:pt idx="9337">
                  <c:v>2461.0</c:v>
                </c:pt>
                <c:pt idx="9338">
                  <c:v>2461.0</c:v>
                </c:pt>
                <c:pt idx="9339">
                  <c:v>2462.0</c:v>
                </c:pt>
                <c:pt idx="9340">
                  <c:v>2463.0</c:v>
                </c:pt>
                <c:pt idx="9341">
                  <c:v>2463.0</c:v>
                </c:pt>
                <c:pt idx="9342">
                  <c:v>2463.0</c:v>
                </c:pt>
                <c:pt idx="9343">
                  <c:v>2463.0</c:v>
                </c:pt>
                <c:pt idx="9344">
                  <c:v>2463.0</c:v>
                </c:pt>
                <c:pt idx="9345">
                  <c:v>2463.0</c:v>
                </c:pt>
                <c:pt idx="9346">
                  <c:v>2464.0</c:v>
                </c:pt>
                <c:pt idx="9347">
                  <c:v>2465.0</c:v>
                </c:pt>
                <c:pt idx="9348">
                  <c:v>2465.0</c:v>
                </c:pt>
                <c:pt idx="9349">
                  <c:v>2465.0</c:v>
                </c:pt>
                <c:pt idx="9350">
                  <c:v>2466.0</c:v>
                </c:pt>
                <c:pt idx="9351">
                  <c:v>2466.0</c:v>
                </c:pt>
                <c:pt idx="9352">
                  <c:v>2467.0</c:v>
                </c:pt>
                <c:pt idx="9353">
                  <c:v>2467.0</c:v>
                </c:pt>
                <c:pt idx="9354">
                  <c:v>2467.0</c:v>
                </c:pt>
                <c:pt idx="9355">
                  <c:v>2467.0</c:v>
                </c:pt>
                <c:pt idx="9356">
                  <c:v>2467.0</c:v>
                </c:pt>
                <c:pt idx="9357">
                  <c:v>2467.0</c:v>
                </c:pt>
                <c:pt idx="9358">
                  <c:v>2467.0</c:v>
                </c:pt>
                <c:pt idx="9359">
                  <c:v>2467.0</c:v>
                </c:pt>
                <c:pt idx="9360">
                  <c:v>2468.0</c:v>
                </c:pt>
                <c:pt idx="9361">
                  <c:v>2468.0</c:v>
                </c:pt>
                <c:pt idx="9362">
                  <c:v>2469.0</c:v>
                </c:pt>
                <c:pt idx="9363">
                  <c:v>2469.0</c:v>
                </c:pt>
                <c:pt idx="9364">
                  <c:v>2470.0</c:v>
                </c:pt>
                <c:pt idx="9365">
                  <c:v>2470.0</c:v>
                </c:pt>
                <c:pt idx="9366">
                  <c:v>2470.0</c:v>
                </c:pt>
                <c:pt idx="9367">
                  <c:v>2470.0</c:v>
                </c:pt>
                <c:pt idx="9368">
                  <c:v>2470.0</c:v>
                </c:pt>
                <c:pt idx="9369">
                  <c:v>2470.0</c:v>
                </c:pt>
                <c:pt idx="9370">
                  <c:v>2470.0</c:v>
                </c:pt>
                <c:pt idx="9371">
                  <c:v>2470.0</c:v>
                </c:pt>
                <c:pt idx="9372">
                  <c:v>2470.0</c:v>
                </c:pt>
                <c:pt idx="9373">
                  <c:v>2471.0</c:v>
                </c:pt>
                <c:pt idx="9374">
                  <c:v>2472.0</c:v>
                </c:pt>
                <c:pt idx="9375">
                  <c:v>2473.0</c:v>
                </c:pt>
                <c:pt idx="9376">
                  <c:v>2474.0</c:v>
                </c:pt>
                <c:pt idx="9377">
                  <c:v>2475.0</c:v>
                </c:pt>
                <c:pt idx="9378">
                  <c:v>2476.0</c:v>
                </c:pt>
                <c:pt idx="9379">
                  <c:v>2476.0</c:v>
                </c:pt>
                <c:pt idx="9380">
                  <c:v>2477.0</c:v>
                </c:pt>
                <c:pt idx="9381">
                  <c:v>2477.0</c:v>
                </c:pt>
                <c:pt idx="9382">
                  <c:v>2477.0</c:v>
                </c:pt>
                <c:pt idx="9383">
                  <c:v>2478.0</c:v>
                </c:pt>
                <c:pt idx="9384">
                  <c:v>2478.0</c:v>
                </c:pt>
                <c:pt idx="9385">
                  <c:v>2478.0</c:v>
                </c:pt>
                <c:pt idx="9386">
                  <c:v>2479.0</c:v>
                </c:pt>
                <c:pt idx="9387">
                  <c:v>2479.0</c:v>
                </c:pt>
                <c:pt idx="9388">
                  <c:v>2479.0</c:v>
                </c:pt>
                <c:pt idx="9389">
                  <c:v>2479.0</c:v>
                </c:pt>
                <c:pt idx="9390">
                  <c:v>2479.0</c:v>
                </c:pt>
                <c:pt idx="9391">
                  <c:v>2479.0</c:v>
                </c:pt>
                <c:pt idx="9392">
                  <c:v>2479.0</c:v>
                </c:pt>
                <c:pt idx="9393">
                  <c:v>2479.0</c:v>
                </c:pt>
                <c:pt idx="9394">
                  <c:v>2479.0</c:v>
                </c:pt>
                <c:pt idx="9395">
                  <c:v>2479.0</c:v>
                </c:pt>
                <c:pt idx="9396">
                  <c:v>2480.0</c:v>
                </c:pt>
                <c:pt idx="9397">
                  <c:v>2480.0</c:v>
                </c:pt>
                <c:pt idx="9398">
                  <c:v>2480.0</c:v>
                </c:pt>
                <c:pt idx="9399">
                  <c:v>2480.0</c:v>
                </c:pt>
                <c:pt idx="9400">
                  <c:v>2480.0</c:v>
                </c:pt>
                <c:pt idx="9401">
                  <c:v>2481.0</c:v>
                </c:pt>
                <c:pt idx="9402">
                  <c:v>2481.0</c:v>
                </c:pt>
                <c:pt idx="9403">
                  <c:v>2482.0</c:v>
                </c:pt>
                <c:pt idx="9404">
                  <c:v>2483.0</c:v>
                </c:pt>
                <c:pt idx="9405">
                  <c:v>2483.0</c:v>
                </c:pt>
                <c:pt idx="9406">
                  <c:v>2484.0</c:v>
                </c:pt>
                <c:pt idx="9407">
                  <c:v>2484.0</c:v>
                </c:pt>
                <c:pt idx="9408">
                  <c:v>2484.0</c:v>
                </c:pt>
                <c:pt idx="9409">
                  <c:v>2484.0</c:v>
                </c:pt>
                <c:pt idx="9410">
                  <c:v>2485.0</c:v>
                </c:pt>
                <c:pt idx="9411">
                  <c:v>2485.0</c:v>
                </c:pt>
                <c:pt idx="9412">
                  <c:v>2485.0</c:v>
                </c:pt>
                <c:pt idx="9413">
                  <c:v>2486.0</c:v>
                </c:pt>
                <c:pt idx="9414">
                  <c:v>2487.0</c:v>
                </c:pt>
                <c:pt idx="9415">
                  <c:v>2488.0</c:v>
                </c:pt>
                <c:pt idx="9416">
                  <c:v>2489.0</c:v>
                </c:pt>
                <c:pt idx="9417">
                  <c:v>2489.0</c:v>
                </c:pt>
                <c:pt idx="9418">
                  <c:v>2489.0</c:v>
                </c:pt>
                <c:pt idx="9419">
                  <c:v>2489.0</c:v>
                </c:pt>
                <c:pt idx="9420">
                  <c:v>2489.0</c:v>
                </c:pt>
                <c:pt idx="9421">
                  <c:v>2490.0</c:v>
                </c:pt>
                <c:pt idx="9422">
                  <c:v>2490.0</c:v>
                </c:pt>
                <c:pt idx="9423">
                  <c:v>2490.0</c:v>
                </c:pt>
                <c:pt idx="9424">
                  <c:v>2490.0</c:v>
                </c:pt>
                <c:pt idx="9425">
                  <c:v>2490.0</c:v>
                </c:pt>
                <c:pt idx="9426">
                  <c:v>2490.0</c:v>
                </c:pt>
                <c:pt idx="9427">
                  <c:v>2490.0</c:v>
                </c:pt>
                <c:pt idx="9428">
                  <c:v>2490.0</c:v>
                </c:pt>
                <c:pt idx="9429">
                  <c:v>2490.0</c:v>
                </c:pt>
                <c:pt idx="9430">
                  <c:v>2490.0</c:v>
                </c:pt>
                <c:pt idx="9431">
                  <c:v>2490.0</c:v>
                </c:pt>
                <c:pt idx="9432">
                  <c:v>2491.0</c:v>
                </c:pt>
                <c:pt idx="9433">
                  <c:v>2491.0</c:v>
                </c:pt>
                <c:pt idx="9434">
                  <c:v>2491.0</c:v>
                </c:pt>
                <c:pt idx="9435">
                  <c:v>2491.0</c:v>
                </c:pt>
                <c:pt idx="9436">
                  <c:v>2492.0</c:v>
                </c:pt>
                <c:pt idx="9437">
                  <c:v>2493.0</c:v>
                </c:pt>
                <c:pt idx="9438">
                  <c:v>2494.0</c:v>
                </c:pt>
                <c:pt idx="9439">
                  <c:v>2494.0</c:v>
                </c:pt>
                <c:pt idx="9440">
                  <c:v>2494.0</c:v>
                </c:pt>
                <c:pt idx="9441">
                  <c:v>2494.0</c:v>
                </c:pt>
                <c:pt idx="9442">
                  <c:v>2495.0</c:v>
                </c:pt>
                <c:pt idx="9443">
                  <c:v>2495.0</c:v>
                </c:pt>
                <c:pt idx="9444">
                  <c:v>2495.0</c:v>
                </c:pt>
                <c:pt idx="9445">
                  <c:v>2496.0</c:v>
                </c:pt>
                <c:pt idx="9446">
                  <c:v>2496.0</c:v>
                </c:pt>
                <c:pt idx="9447">
                  <c:v>2497.0</c:v>
                </c:pt>
                <c:pt idx="9448">
                  <c:v>2497.0</c:v>
                </c:pt>
                <c:pt idx="9449">
                  <c:v>2497.0</c:v>
                </c:pt>
                <c:pt idx="9450">
                  <c:v>2497.0</c:v>
                </c:pt>
                <c:pt idx="9451">
                  <c:v>2497.0</c:v>
                </c:pt>
                <c:pt idx="9452">
                  <c:v>2497.0</c:v>
                </c:pt>
                <c:pt idx="9453">
                  <c:v>2498.0</c:v>
                </c:pt>
                <c:pt idx="9454">
                  <c:v>2498.0</c:v>
                </c:pt>
                <c:pt idx="9455">
                  <c:v>2499.0</c:v>
                </c:pt>
                <c:pt idx="9456">
                  <c:v>2499.0</c:v>
                </c:pt>
                <c:pt idx="9457">
                  <c:v>2499.0</c:v>
                </c:pt>
                <c:pt idx="9458">
                  <c:v>2499.0</c:v>
                </c:pt>
                <c:pt idx="9459">
                  <c:v>2499.0</c:v>
                </c:pt>
                <c:pt idx="9460">
                  <c:v>2499.0</c:v>
                </c:pt>
                <c:pt idx="9461">
                  <c:v>2500.0</c:v>
                </c:pt>
                <c:pt idx="9462">
                  <c:v>2500.0</c:v>
                </c:pt>
                <c:pt idx="9463">
                  <c:v>2500.0</c:v>
                </c:pt>
                <c:pt idx="9464">
                  <c:v>2500.0</c:v>
                </c:pt>
                <c:pt idx="9465">
                  <c:v>2500.0</c:v>
                </c:pt>
                <c:pt idx="9466">
                  <c:v>2500.0</c:v>
                </c:pt>
                <c:pt idx="9467">
                  <c:v>2500.0</c:v>
                </c:pt>
                <c:pt idx="9468">
                  <c:v>2500.0</c:v>
                </c:pt>
                <c:pt idx="9469">
                  <c:v>2500.0</c:v>
                </c:pt>
                <c:pt idx="9470">
                  <c:v>2500.0</c:v>
                </c:pt>
                <c:pt idx="9471">
                  <c:v>2500.0</c:v>
                </c:pt>
                <c:pt idx="9472">
                  <c:v>2500.0</c:v>
                </c:pt>
                <c:pt idx="9473">
                  <c:v>2500.0</c:v>
                </c:pt>
                <c:pt idx="9474">
                  <c:v>2500.0</c:v>
                </c:pt>
                <c:pt idx="9475">
                  <c:v>2500.0</c:v>
                </c:pt>
                <c:pt idx="9476">
                  <c:v>2500.0</c:v>
                </c:pt>
                <c:pt idx="9477">
                  <c:v>2500.0</c:v>
                </c:pt>
                <c:pt idx="9478">
                  <c:v>2500.0</c:v>
                </c:pt>
                <c:pt idx="9479">
                  <c:v>2500.0</c:v>
                </c:pt>
                <c:pt idx="9480">
                  <c:v>2501.0</c:v>
                </c:pt>
                <c:pt idx="9481">
                  <c:v>2501.0</c:v>
                </c:pt>
                <c:pt idx="9482">
                  <c:v>2501.0</c:v>
                </c:pt>
                <c:pt idx="9483">
                  <c:v>2501.0</c:v>
                </c:pt>
                <c:pt idx="9484">
                  <c:v>2502.0</c:v>
                </c:pt>
                <c:pt idx="9485">
                  <c:v>2503.0</c:v>
                </c:pt>
                <c:pt idx="9486">
                  <c:v>2504.0</c:v>
                </c:pt>
                <c:pt idx="9487">
                  <c:v>2505.0</c:v>
                </c:pt>
                <c:pt idx="9488">
                  <c:v>2505.0</c:v>
                </c:pt>
                <c:pt idx="9489">
                  <c:v>2505.0</c:v>
                </c:pt>
                <c:pt idx="9490">
                  <c:v>2506.0</c:v>
                </c:pt>
              </c:numCache>
            </c:numRef>
          </c:val>
          <c:smooth val="0"/>
        </c:ser>
        <c:ser>
          <c:idx val="2"/>
          <c:order val="2"/>
          <c:tx>
            <c:strRef>
              <c:f>Availability!$H$1</c:f>
              <c:strCache>
                <c:ptCount val="1"/>
                <c:pt idx="0">
                  <c:v>None C</c:v>
                </c:pt>
              </c:strCache>
            </c:strRef>
          </c:tx>
          <c:marker>
            <c:symbol val="none"/>
          </c:marker>
          <c:val>
            <c:numRef>
              <c:f>Availability!$H$2:$H$9604</c:f>
              <c:numCache>
                <c:formatCode>General</c:formatCode>
                <c:ptCount val="9603"/>
                <c:pt idx="0">
                  <c:v>0.0</c:v>
                </c:pt>
                <c:pt idx="1">
                  <c:v>0.0</c:v>
                </c:pt>
                <c:pt idx="2">
                  <c:v>1.0</c:v>
                </c:pt>
                <c:pt idx="3">
                  <c:v>1.0</c:v>
                </c:pt>
                <c:pt idx="4">
                  <c:v>1.0</c:v>
                </c:pt>
                <c:pt idx="5">
                  <c:v>1.0</c:v>
                </c:pt>
                <c:pt idx="6">
                  <c:v>2.0</c:v>
                </c:pt>
                <c:pt idx="7">
                  <c:v>3.0</c:v>
                </c:pt>
                <c:pt idx="8">
                  <c:v>4.0</c:v>
                </c:pt>
                <c:pt idx="9">
                  <c:v>4.0</c:v>
                </c:pt>
                <c:pt idx="10">
                  <c:v>4.0</c:v>
                </c:pt>
                <c:pt idx="11">
                  <c:v>4.0</c:v>
                </c:pt>
                <c:pt idx="12">
                  <c:v>4.0</c:v>
                </c:pt>
                <c:pt idx="13">
                  <c:v>4.0</c:v>
                </c:pt>
                <c:pt idx="14">
                  <c:v>4.0</c:v>
                </c:pt>
                <c:pt idx="15">
                  <c:v>4.0</c:v>
                </c:pt>
                <c:pt idx="16">
                  <c:v>4.0</c:v>
                </c:pt>
                <c:pt idx="17">
                  <c:v>4.0</c:v>
                </c:pt>
                <c:pt idx="18">
                  <c:v>4.0</c:v>
                </c:pt>
                <c:pt idx="19">
                  <c:v>4.0</c:v>
                </c:pt>
                <c:pt idx="20">
                  <c:v>4.0</c:v>
                </c:pt>
                <c:pt idx="21">
                  <c:v>4.0</c:v>
                </c:pt>
                <c:pt idx="22">
                  <c:v>4.0</c:v>
                </c:pt>
                <c:pt idx="23">
                  <c:v>4.0</c:v>
                </c:pt>
                <c:pt idx="24">
                  <c:v>4.0</c:v>
                </c:pt>
                <c:pt idx="25">
                  <c:v>4.0</c:v>
                </c:pt>
                <c:pt idx="26">
                  <c:v>4.0</c:v>
                </c:pt>
                <c:pt idx="27">
                  <c:v>4.0</c:v>
                </c:pt>
                <c:pt idx="28">
                  <c:v>5.0</c:v>
                </c:pt>
                <c:pt idx="29">
                  <c:v>5.0</c:v>
                </c:pt>
                <c:pt idx="30">
                  <c:v>6.0</c:v>
                </c:pt>
                <c:pt idx="31">
                  <c:v>6.0</c:v>
                </c:pt>
                <c:pt idx="32">
                  <c:v>6.0</c:v>
                </c:pt>
                <c:pt idx="33">
                  <c:v>6.0</c:v>
                </c:pt>
                <c:pt idx="34">
                  <c:v>6.0</c:v>
                </c:pt>
                <c:pt idx="35">
                  <c:v>6.0</c:v>
                </c:pt>
                <c:pt idx="36">
                  <c:v>6.0</c:v>
                </c:pt>
                <c:pt idx="37">
                  <c:v>6.0</c:v>
                </c:pt>
                <c:pt idx="38">
                  <c:v>6.0</c:v>
                </c:pt>
                <c:pt idx="39">
                  <c:v>6.0</c:v>
                </c:pt>
                <c:pt idx="40">
                  <c:v>7.0</c:v>
                </c:pt>
                <c:pt idx="41">
                  <c:v>7.0</c:v>
                </c:pt>
                <c:pt idx="42">
                  <c:v>7.0</c:v>
                </c:pt>
                <c:pt idx="43">
                  <c:v>8.0</c:v>
                </c:pt>
                <c:pt idx="44">
                  <c:v>8.0</c:v>
                </c:pt>
                <c:pt idx="45">
                  <c:v>8.0</c:v>
                </c:pt>
                <c:pt idx="46">
                  <c:v>9.0</c:v>
                </c:pt>
                <c:pt idx="47">
                  <c:v>9.0</c:v>
                </c:pt>
                <c:pt idx="48">
                  <c:v>9.0</c:v>
                </c:pt>
                <c:pt idx="49">
                  <c:v>9.0</c:v>
                </c:pt>
                <c:pt idx="50">
                  <c:v>9.0</c:v>
                </c:pt>
                <c:pt idx="51">
                  <c:v>9.0</c:v>
                </c:pt>
                <c:pt idx="52">
                  <c:v>9.0</c:v>
                </c:pt>
                <c:pt idx="53">
                  <c:v>9.0</c:v>
                </c:pt>
                <c:pt idx="54">
                  <c:v>9.0</c:v>
                </c:pt>
                <c:pt idx="55">
                  <c:v>9.0</c:v>
                </c:pt>
                <c:pt idx="56">
                  <c:v>10.0</c:v>
                </c:pt>
                <c:pt idx="57">
                  <c:v>10.0</c:v>
                </c:pt>
                <c:pt idx="58">
                  <c:v>10.0</c:v>
                </c:pt>
                <c:pt idx="59">
                  <c:v>10.0</c:v>
                </c:pt>
                <c:pt idx="60">
                  <c:v>11.0</c:v>
                </c:pt>
                <c:pt idx="61">
                  <c:v>11.0</c:v>
                </c:pt>
                <c:pt idx="62">
                  <c:v>11.0</c:v>
                </c:pt>
                <c:pt idx="63">
                  <c:v>11.0</c:v>
                </c:pt>
                <c:pt idx="64">
                  <c:v>11.0</c:v>
                </c:pt>
                <c:pt idx="65">
                  <c:v>11.0</c:v>
                </c:pt>
                <c:pt idx="66">
                  <c:v>11.0</c:v>
                </c:pt>
                <c:pt idx="67">
                  <c:v>11.0</c:v>
                </c:pt>
                <c:pt idx="68">
                  <c:v>11.0</c:v>
                </c:pt>
                <c:pt idx="69">
                  <c:v>11.0</c:v>
                </c:pt>
                <c:pt idx="70">
                  <c:v>11.0</c:v>
                </c:pt>
                <c:pt idx="71">
                  <c:v>12.0</c:v>
                </c:pt>
                <c:pt idx="72">
                  <c:v>12.0</c:v>
                </c:pt>
                <c:pt idx="73">
                  <c:v>12.0</c:v>
                </c:pt>
                <c:pt idx="74">
                  <c:v>12.0</c:v>
                </c:pt>
                <c:pt idx="75">
                  <c:v>12.0</c:v>
                </c:pt>
                <c:pt idx="76">
                  <c:v>12.0</c:v>
                </c:pt>
                <c:pt idx="77">
                  <c:v>12.0</c:v>
                </c:pt>
                <c:pt idx="78">
                  <c:v>12.0</c:v>
                </c:pt>
                <c:pt idx="79">
                  <c:v>12.0</c:v>
                </c:pt>
                <c:pt idx="80">
                  <c:v>12.0</c:v>
                </c:pt>
                <c:pt idx="81">
                  <c:v>12.0</c:v>
                </c:pt>
                <c:pt idx="82">
                  <c:v>12.0</c:v>
                </c:pt>
                <c:pt idx="83">
                  <c:v>13.0</c:v>
                </c:pt>
                <c:pt idx="84">
                  <c:v>14.0</c:v>
                </c:pt>
                <c:pt idx="85">
                  <c:v>14.0</c:v>
                </c:pt>
                <c:pt idx="86">
                  <c:v>15.0</c:v>
                </c:pt>
                <c:pt idx="87">
                  <c:v>15.0</c:v>
                </c:pt>
                <c:pt idx="88">
                  <c:v>15.0</c:v>
                </c:pt>
                <c:pt idx="89">
                  <c:v>15.0</c:v>
                </c:pt>
                <c:pt idx="90">
                  <c:v>16.0</c:v>
                </c:pt>
                <c:pt idx="91">
                  <c:v>16.0</c:v>
                </c:pt>
                <c:pt idx="92">
                  <c:v>16.0</c:v>
                </c:pt>
                <c:pt idx="93">
                  <c:v>16.0</c:v>
                </c:pt>
                <c:pt idx="94">
                  <c:v>17.0</c:v>
                </c:pt>
                <c:pt idx="95">
                  <c:v>18.0</c:v>
                </c:pt>
                <c:pt idx="96">
                  <c:v>18.0</c:v>
                </c:pt>
                <c:pt idx="97">
                  <c:v>18.0</c:v>
                </c:pt>
                <c:pt idx="98">
                  <c:v>18.0</c:v>
                </c:pt>
                <c:pt idx="99">
                  <c:v>18.0</c:v>
                </c:pt>
                <c:pt idx="100">
                  <c:v>18.0</c:v>
                </c:pt>
                <c:pt idx="101">
                  <c:v>18.0</c:v>
                </c:pt>
                <c:pt idx="102">
                  <c:v>18.0</c:v>
                </c:pt>
                <c:pt idx="103">
                  <c:v>18.0</c:v>
                </c:pt>
                <c:pt idx="104">
                  <c:v>19.0</c:v>
                </c:pt>
                <c:pt idx="105">
                  <c:v>19.0</c:v>
                </c:pt>
                <c:pt idx="106">
                  <c:v>19.0</c:v>
                </c:pt>
                <c:pt idx="107">
                  <c:v>19.0</c:v>
                </c:pt>
                <c:pt idx="108">
                  <c:v>19.0</c:v>
                </c:pt>
                <c:pt idx="109">
                  <c:v>19.0</c:v>
                </c:pt>
                <c:pt idx="110">
                  <c:v>19.0</c:v>
                </c:pt>
                <c:pt idx="111">
                  <c:v>20.0</c:v>
                </c:pt>
                <c:pt idx="112">
                  <c:v>20.0</c:v>
                </c:pt>
                <c:pt idx="113">
                  <c:v>20.0</c:v>
                </c:pt>
                <c:pt idx="114">
                  <c:v>20.0</c:v>
                </c:pt>
                <c:pt idx="115">
                  <c:v>20.0</c:v>
                </c:pt>
                <c:pt idx="116">
                  <c:v>20.0</c:v>
                </c:pt>
                <c:pt idx="117">
                  <c:v>20.0</c:v>
                </c:pt>
                <c:pt idx="118">
                  <c:v>20.0</c:v>
                </c:pt>
                <c:pt idx="119">
                  <c:v>20.0</c:v>
                </c:pt>
                <c:pt idx="120">
                  <c:v>21.0</c:v>
                </c:pt>
                <c:pt idx="121">
                  <c:v>22.0</c:v>
                </c:pt>
                <c:pt idx="122">
                  <c:v>22.0</c:v>
                </c:pt>
                <c:pt idx="123">
                  <c:v>23.0</c:v>
                </c:pt>
                <c:pt idx="124">
                  <c:v>23.0</c:v>
                </c:pt>
                <c:pt idx="125">
                  <c:v>24.0</c:v>
                </c:pt>
                <c:pt idx="126">
                  <c:v>24.0</c:v>
                </c:pt>
                <c:pt idx="127">
                  <c:v>24.0</c:v>
                </c:pt>
                <c:pt idx="128">
                  <c:v>24.0</c:v>
                </c:pt>
                <c:pt idx="129">
                  <c:v>25.0</c:v>
                </c:pt>
                <c:pt idx="130">
                  <c:v>25.0</c:v>
                </c:pt>
                <c:pt idx="131">
                  <c:v>25.0</c:v>
                </c:pt>
                <c:pt idx="132">
                  <c:v>25.0</c:v>
                </c:pt>
                <c:pt idx="133">
                  <c:v>25.0</c:v>
                </c:pt>
                <c:pt idx="134">
                  <c:v>25.0</c:v>
                </c:pt>
                <c:pt idx="135">
                  <c:v>25.0</c:v>
                </c:pt>
                <c:pt idx="136">
                  <c:v>26.0</c:v>
                </c:pt>
                <c:pt idx="137">
                  <c:v>26.0</c:v>
                </c:pt>
                <c:pt idx="138">
                  <c:v>26.0</c:v>
                </c:pt>
                <c:pt idx="139">
                  <c:v>26.0</c:v>
                </c:pt>
                <c:pt idx="140">
                  <c:v>26.0</c:v>
                </c:pt>
                <c:pt idx="141">
                  <c:v>26.0</c:v>
                </c:pt>
                <c:pt idx="142">
                  <c:v>26.0</c:v>
                </c:pt>
                <c:pt idx="143">
                  <c:v>26.0</c:v>
                </c:pt>
                <c:pt idx="144">
                  <c:v>26.0</c:v>
                </c:pt>
                <c:pt idx="145">
                  <c:v>26.0</c:v>
                </c:pt>
                <c:pt idx="146">
                  <c:v>27.0</c:v>
                </c:pt>
                <c:pt idx="147">
                  <c:v>27.0</c:v>
                </c:pt>
                <c:pt idx="148">
                  <c:v>27.0</c:v>
                </c:pt>
                <c:pt idx="149">
                  <c:v>27.0</c:v>
                </c:pt>
                <c:pt idx="150">
                  <c:v>27.0</c:v>
                </c:pt>
                <c:pt idx="151">
                  <c:v>27.0</c:v>
                </c:pt>
                <c:pt idx="152">
                  <c:v>27.0</c:v>
                </c:pt>
                <c:pt idx="153">
                  <c:v>27.0</c:v>
                </c:pt>
                <c:pt idx="154">
                  <c:v>28.0</c:v>
                </c:pt>
                <c:pt idx="155">
                  <c:v>28.0</c:v>
                </c:pt>
                <c:pt idx="156">
                  <c:v>28.0</c:v>
                </c:pt>
                <c:pt idx="157">
                  <c:v>28.0</c:v>
                </c:pt>
                <c:pt idx="158">
                  <c:v>28.0</c:v>
                </c:pt>
                <c:pt idx="159">
                  <c:v>28.0</c:v>
                </c:pt>
                <c:pt idx="160">
                  <c:v>28.0</c:v>
                </c:pt>
                <c:pt idx="161">
                  <c:v>28.0</c:v>
                </c:pt>
                <c:pt idx="162">
                  <c:v>29.0</c:v>
                </c:pt>
                <c:pt idx="163">
                  <c:v>29.0</c:v>
                </c:pt>
                <c:pt idx="164">
                  <c:v>29.0</c:v>
                </c:pt>
                <c:pt idx="165">
                  <c:v>29.0</c:v>
                </c:pt>
                <c:pt idx="166">
                  <c:v>29.0</c:v>
                </c:pt>
                <c:pt idx="167">
                  <c:v>30.0</c:v>
                </c:pt>
                <c:pt idx="168">
                  <c:v>30.0</c:v>
                </c:pt>
                <c:pt idx="169">
                  <c:v>31.0</c:v>
                </c:pt>
                <c:pt idx="170">
                  <c:v>31.0</c:v>
                </c:pt>
                <c:pt idx="171">
                  <c:v>31.0</c:v>
                </c:pt>
                <c:pt idx="172">
                  <c:v>31.0</c:v>
                </c:pt>
                <c:pt idx="173">
                  <c:v>32.0</c:v>
                </c:pt>
                <c:pt idx="174">
                  <c:v>32.0</c:v>
                </c:pt>
                <c:pt idx="175">
                  <c:v>32.0</c:v>
                </c:pt>
                <c:pt idx="176">
                  <c:v>32.0</c:v>
                </c:pt>
                <c:pt idx="177">
                  <c:v>32.0</c:v>
                </c:pt>
                <c:pt idx="178">
                  <c:v>33.0</c:v>
                </c:pt>
                <c:pt idx="179">
                  <c:v>33.0</c:v>
                </c:pt>
                <c:pt idx="180">
                  <c:v>34.0</c:v>
                </c:pt>
                <c:pt idx="181">
                  <c:v>34.0</c:v>
                </c:pt>
                <c:pt idx="182">
                  <c:v>34.0</c:v>
                </c:pt>
                <c:pt idx="183">
                  <c:v>34.0</c:v>
                </c:pt>
                <c:pt idx="184">
                  <c:v>34.0</c:v>
                </c:pt>
                <c:pt idx="185">
                  <c:v>34.0</c:v>
                </c:pt>
                <c:pt idx="186">
                  <c:v>34.0</c:v>
                </c:pt>
                <c:pt idx="187">
                  <c:v>34.0</c:v>
                </c:pt>
                <c:pt idx="188">
                  <c:v>34.0</c:v>
                </c:pt>
                <c:pt idx="189">
                  <c:v>34.0</c:v>
                </c:pt>
                <c:pt idx="190">
                  <c:v>34.0</c:v>
                </c:pt>
                <c:pt idx="191">
                  <c:v>34.0</c:v>
                </c:pt>
                <c:pt idx="192">
                  <c:v>35.0</c:v>
                </c:pt>
                <c:pt idx="193">
                  <c:v>35.0</c:v>
                </c:pt>
                <c:pt idx="194">
                  <c:v>35.0</c:v>
                </c:pt>
                <c:pt idx="195">
                  <c:v>35.0</c:v>
                </c:pt>
                <c:pt idx="196">
                  <c:v>36.0</c:v>
                </c:pt>
                <c:pt idx="197">
                  <c:v>37.0</c:v>
                </c:pt>
                <c:pt idx="198">
                  <c:v>37.0</c:v>
                </c:pt>
                <c:pt idx="199">
                  <c:v>37.0</c:v>
                </c:pt>
                <c:pt idx="200">
                  <c:v>38.0</c:v>
                </c:pt>
                <c:pt idx="201">
                  <c:v>38.0</c:v>
                </c:pt>
                <c:pt idx="202">
                  <c:v>38.0</c:v>
                </c:pt>
                <c:pt idx="203">
                  <c:v>38.0</c:v>
                </c:pt>
                <c:pt idx="204">
                  <c:v>38.0</c:v>
                </c:pt>
                <c:pt idx="205">
                  <c:v>38.0</c:v>
                </c:pt>
                <c:pt idx="206">
                  <c:v>38.0</c:v>
                </c:pt>
                <c:pt idx="207">
                  <c:v>38.0</c:v>
                </c:pt>
                <c:pt idx="208">
                  <c:v>38.0</c:v>
                </c:pt>
                <c:pt idx="209">
                  <c:v>39.0</c:v>
                </c:pt>
                <c:pt idx="210">
                  <c:v>39.0</c:v>
                </c:pt>
                <c:pt idx="211">
                  <c:v>39.0</c:v>
                </c:pt>
                <c:pt idx="212">
                  <c:v>39.0</c:v>
                </c:pt>
                <c:pt idx="213">
                  <c:v>40.0</c:v>
                </c:pt>
                <c:pt idx="214">
                  <c:v>40.0</c:v>
                </c:pt>
                <c:pt idx="215">
                  <c:v>40.0</c:v>
                </c:pt>
                <c:pt idx="216">
                  <c:v>40.0</c:v>
                </c:pt>
                <c:pt idx="217">
                  <c:v>41.0</c:v>
                </c:pt>
                <c:pt idx="218">
                  <c:v>41.0</c:v>
                </c:pt>
                <c:pt idx="219">
                  <c:v>41.0</c:v>
                </c:pt>
                <c:pt idx="220">
                  <c:v>41.0</c:v>
                </c:pt>
                <c:pt idx="221">
                  <c:v>42.0</c:v>
                </c:pt>
                <c:pt idx="222">
                  <c:v>42.0</c:v>
                </c:pt>
                <c:pt idx="223">
                  <c:v>42.0</c:v>
                </c:pt>
                <c:pt idx="224">
                  <c:v>42.0</c:v>
                </c:pt>
                <c:pt idx="225">
                  <c:v>43.0</c:v>
                </c:pt>
                <c:pt idx="226">
                  <c:v>44.0</c:v>
                </c:pt>
                <c:pt idx="227">
                  <c:v>44.0</c:v>
                </c:pt>
                <c:pt idx="228">
                  <c:v>44.0</c:v>
                </c:pt>
                <c:pt idx="229">
                  <c:v>44.0</c:v>
                </c:pt>
                <c:pt idx="230">
                  <c:v>45.0</c:v>
                </c:pt>
                <c:pt idx="231">
                  <c:v>46.0</c:v>
                </c:pt>
                <c:pt idx="232">
                  <c:v>47.0</c:v>
                </c:pt>
                <c:pt idx="233">
                  <c:v>47.0</c:v>
                </c:pt>
                <c:pt idx="234">
                  <c:v>47.0</c:v>
                </c:pt>
                <c:pt idx="235">
                  <c:v>47.0</c:v>
                </c:pt>
                <c:pt idx="236">
                  <c:v>47.0</c:v>
                </c:pt>
                <c:pt idx="237">
                  <c:v>47.0</c:v>
                </c:pt>
                <c:pt idx="238">
                  <c:v>47.0</c:v>
                </c:pt>
                <c:pt idx="239">
                  <c:v>47.0</c:v>
                </c:pt>
                <c:pt idx="240">
                  <c:v>47.0</c:v>
                </c:pt>
                <c:pt idx="241">
                  <c:v>47.0</c:v>
                </c:pt>
                <c:pt idx="242">
                  <c:v>47.0</c:v>
                </c:pt>
                <c:pt idx="243">
                  <c:v>47.0</c:v>
                </c:pt>
                <c:pt idx="244">
                  <c:v>48.0</c:v>
                </c:pt>
                <c:pt idx="245">
                  <c:v>49.0</c:v>
                </c:pt>
                <c:pt idx="246">
                  <c:v>50.0</c:v>
                </c:pt>
                <c:pt idx="247">
                  <c:v>50.0</c:v>
                </c:pt>
                <c:pt idx="248">
                  <c:v>50.0</c:v>
                </c:pt>
                <c:pt idx="249">
                  <c:v>50.0</c:v>
                </c:pt>
                <c:pt idx="250">
                  <c:v>50.0</c:v>
                </c:pt>
                <c:pt idx="251">
                  <c:v>50.0</c:v>
                </c:pt>
                <c:pt idx="252">
                  <c:v>50.0</c:v>
                </c:pt>
                <c:pt idx="253">
                  <c:v>50.0</c:v>
                </c:pt>
                <c:pt idx="254">
                  <c:v>50.0</c:v>
                </c:pt>
                <c:pt idx="255">
                  <c:v>50.0</c:v>
                </c:pt>
                <c:pt idx="256">
                  <c:v>50.0</c:v>
                </c:pt>
                <c:pt idx="257">
                  <c:v>51.0</c:v>
                </c:pt>
                <c:pt idx="258">
                  <c:v>51.0</c:v>
                </c:pt>
                <c:pt idx="259">
                  <c:v>51.0</c:v>
                </c:pt>
                <c:pt idx="260">
                  <c:v>51.0</c:v>
                </c:pt>
                <c:pt idx="261">
                  <c:v>51.0</c:v>
                </c:pt>
                <c:pt idx="262">
                  <c:v>51.0</c:v>
                </c:pt>
                <c:pt idx="263">
                  <c:v>51.0</c:v>
                </c:pt>
                <c:pt idx="264">
                  <c:v>51.0</c:v>
                </c:pt>
                <c:pt idx="265">
                  <c:v>51.0</c:v>
                </c:pt>
                <c:pt idx="266">
                  <c:v>52.0</c:v>
                </c:pt>
                <c:pt idx="267">
                  <c:v>52.0</c:v>
                </c:pt>
                <c:pt idx="268">
                  <c:v>52.0</c:v>
                </c:pt>
                <c:pt idx="269">
                  <c:v>52.0</c:v>
                </c:pt>
                <c:pt idx="270">
                  <c:v>53.0</c:v>
                </c:pt>
                <c:pt idx="271">
                  <c:v>53.0</c:v>
                </c:pt>
                <c:pt idx="272">
                  <c:v>53.0</c:v>
                </c:pt>
                <c:pt idx="273">
                  <c:v>53.0</c:v>
                </c:pt>
                <c:pt idx="274">
                  <c:v>53.0</c:v>
                </c:pt>
                <c:pt idx="275">
                  <c:v>53.0</c:v>
                </c:pt>
                <c:pt idx="276">
                  <c:v>53.0</c:v>
                </c:pt>
                <c:pt idx="277">
                  <c:v>53.0</c:v>
                </c:pt>
                <c:pt idx="278">
                  <c:v>53.0</c:v>
                </c:pt>
                <c:pt idx="279">
                  <c:v>53.0</c:v>
                </c:pt>
                <c:pt idx="280">
                  <c:v>53.0</c:v>
                </c:pt>
                <c:pt idx="281">
                  <c:v>54.0</c:v>
                </c:pt>
                <c:pt idx="282">
                  <c:v>54.0</c:v>
                </c:pt>
                <c:pt idx="283">
                  <c:v>54.0</c:v>
                </c:pt>
                <c:pt idx="284">
                  <c:v>54.0</c:v>
                </c:pt>
                <c:pt idx="285">
                  <c:v>54.0</c:v>
                </c:pt>
                <c:pt idx="286">
                  <c:v>54.0</c:v>
                </c:pt>
                <c:pt idx="287">
                  <c:v>54.0</c:v>
                </c:pt>
                <c:pt idx="288">
                  <c:v>54.0</c:v>
                </c:pt>
                <c:pt idx="289">
                  <c:v>54.0</c:v>
                </c:pt>
                <c:pt idx="290">
                  <c:v>54.0</c:v>
                </c:pt>
                <c:pt idx="291">
                  <c:v>55.0</c:v>
                </c:pt>
                <c:pt idx="292">
                  <c:v>55.0</c:v>
                </c:pt>
                <c:pt idx="293">
                  <c:v>55.0</c:v>
                </c:pt>
                <c:pt idx="294">
                  <c:v>55.0</c:v>
                </c:pt>
                <c:pt idx="295">
                  <c:v>55.0</c:v>
                </c:pt>
                <c:pt idx="296">
                  <c:v>55.0</c:v>
                </c:pt>
                <c:pt idx="297">
                  <c:v>55.0</c:v>
                </c:pt>
                <c:pt idx="298">
                  <c:v>55.0</c:v>
                </c:pt>
                <c:pt idx="299">
                  <c:v>55.0</c:v>
                </c:pt>
                <c:pt idx="300">
                  <c:v>56.0</c:v>
                </c:pt>
                <c:pt idx="301">
                  <c:v>57.0</c:v>
                </c:pt>
                <c:pt idx="302">
                  <c:v>58.0</c:v>
                </c:pt>
                <c:pt idx="303">
                  <c:v>58.0</c:v>
                </c:pt>
                <c:pt idx="304">
                  <c:v>58.0</c:v>
                </c:pt>
                <c:pt idx="305">
                  <c:v>58.0</c:v>
                </c:pt>
                <c:pt idx="306">
                  <c:v>58.0</c:v>
                </c:pt>
                <c:pt idx="307">
                  <c:v>59.0</c:v>
                </c:pt>
                <c:pt idx="308">
                  <c:v>60.0</c:v>
                </c:pt>
                <c:pt idx="309">
                  <c:v>60.0</c:v>
                </c:pt>
                <c:pt idx="310">
                  <c:v>61.0</c:v>
                </c:pt>
                <c:pt idx="311">
                  <c:v>61.0</c:v>
                </c:pt>
                <c:pt idx="312">
                  <c:v>61.0</c:v>
                </c:pt>
                <c:pt idx="313">
                  <c:v>62.0</c:v>
                </c:pt>
                <c:pt idx="314">
                  <c:v>63.0</c:v>
                </c:pt>
                <c:pt idx="315">
                  <c:v>63.0</c:v>
                </c:pt>
                <c:pt idx="316">
                  <c:v>64.0</c:v>
                </c:pt>
                <c:pt idx="317">
                  <c:v>64.0</c:v>
                </c:pt>
                <c:pt idx="318">
                  <c:v>64.0</c:v>
                </c:pt>
                <c:pt idx="319">
                  <c:v>64.0</c:v>
                </c:pt>
                <c:pt idx="320">
                  <c:v>65.0</c:v>
                </c:pt>
                <c:pt idx="321">
                  <c:v>65.0</c:v>
                </c:pt>
                <c:pt idx="322">
                  <c:v>65.0</c:v>
                </c:pt>
                <c:pt idx="323">
                  <c:v>66.0</c:v>
                </c:pt>
                <c:pt idx="324">
                  <c:v>66.0</c:v>
                </c:pt>
                <c:pt idx="325">
                  <c:v>66.0</c:v>
                </c:pt>
                <c:pt idx="326">
                  <c:v>67.0</c:v>
                </c:pt>
                <c:pt idx="327">
                  <c:v>68.0</c:v>
                </c:pt>
                <c:pt idx="328">
                  <c:v>68.0</c:v>
                </c:pt>
                <c:pt idx="329">
                  <c:v>68.0</c:v>
                </c:pt>
                <c:pt idx="330">
                  <c:v>68.0</c:v>
                </c:pt>
                <c:pt idx="331">
                  <c:v>68.0</c:v>
                </c:pt>
                <c:pt idx="332">
                  <c:v>68.0</c:v>
                </c:pt>
                <c:pt idx="333">
                  <c:v>68.0</c:v>
                </c:pt>
                <c:pt idx="334">
                  <c:v>68.0</c:v>
                </c:pt>
                <c:pt idx="335">
                  <c:v>68.0</c:v>
                </c:pt>
                <c:pt idx="336">
                  <c:v>68.0</c:v>
                </c:pt>
                <c:pt idx="337">
                  <c:v>68.0</c:v>
                </c:pt>
                <c:pt idx="338">
                  <c:v>68.0</c:v>
                </c:pt>
                <c:pt idx="339">
                  <c:v>68.0</c:v>
                </c:pt>
                <c:pt idx="340">
                  <c:v>68.0</c:v>
                </c:pt>
                <c:pt idx="341">
                  <c:v>68.0</c:v>
                </c:pt>
                <c:pt idx="342">
                  <c:v>68.0</c:v>
                </c:pt>
                <c:pt idx="343">
                  <c:v>69.0</c:v>
                </c:pt>
                <c:pt idx="344">
                  <c:v>69.0</c:v>
                </c:pt>
                <c:pt idx="345">
                  <c:v>69.0</c:v>
                </c:pt>
                <c:pt idx="346">
                  <c:v>69.0</c:v>
                </c:pt>
                <c:pt idx="347">
                  <c:v>69.0</c:v>
                </c:pt>
                <c:pt idx="348">
                  <c:v>69.0</c:v>
                </c:pt>
                <c:pt idx="349">
                  <c:v>70.0</c:v>
                </c:pt>
                <c:pt idx="350">
                  <c:v>70.0</c:v>
                </c:pt>
                <c:pt idx="351">
                  <c:v>70.0</c:v>
                </c:pt>
                <c:pt idx="352">
                  <c:v>70.0</c:v>
                </c:pt>
                <c:pt idx="353">
                  <c:v>70.0</c:v>
                </c:pt>
                <c:pt idx="354">
                  <c:v>70.0</c:v>
                </c:pt>
                <c:pt idx="355">
                  <c:v>70.0</c:v>
                </c:pt>
                <c:pt idx="356">
                  <c:v>70.0</c:v>
                </c:pt>
                <c:pt idx="357">
                  <c:v>70.0</c:v>
                </c:pt>
                <c:pt idx="358">
                  <c:v>70.0</c:v>
                </c:pt>
                <c:pt idx="359">
                  <c:v>70.0</c:v>
                </c:pt>
                <c:pt idx="360">
                  <c:v>70.0</c:v>
                </c:pt>
                <c:pt idx="361">
                  <c:v>70.0</c:v>
                </c:pt>
                <c:pt idx="362">
                  <c:v>70.0</c:v>
                </c:pt>
                <c:pt idx="363">
                  <c:v>70.0</c:v>
                </c:pt>
                <c:pt idx="364">
                  <c:v>70.0</c:v>
                </c:pt>
                <c:pt idx="365">
                  <c:v>70.0</c:v>
                </c:pt>
                <c:pt idx="366">
                  <c:v>70.0</c:v>
                </c:pt>
                <c:pt idx="367">
                  <c:v>71.0</c:v>
                </c:pt>
                <c:pt idx="368">
                  <c:v>71.0</c:v>
                </c:pt>
                <c:pt idx="369">
                  <c:v>71.0</c:v>
                </c:pt>
                <c:pt idx="370">
                  <c:v>71.0</c:v>
                </c:pt>
                <c:pt idx="371">
                  <c:v>72.0</c:v>
                </c:pt>
                <c:pt idx="372">
                  <c:v>72.0</c:v>
                </c:pt>
                <c:pt idx="373">
                  <c:v>72.0</c:v>
                </c:pt>
                <c:pt idx="374">
                  <c:v>72.0</c:v>
                </c:pt>
                <c:pt idx="375">
                  <c:v>72.0</c:v>
                </c:pt>
                <c:pt idx="376">
                  <c:v>72.0</c:v>
                </c:pt>
                <c:pt idx="377">
                  <c:v>73.0</c:v>
                </c:pt>
                <c:pt idx="378">
                  <c:v>74.0</c:v>
                </c:pt>
                <c:pt idx="379">
                  <c:v>74.0</c:v>
                </c:pt>
                <c:pt idx="380">
                  <c:v>74.0</c:v>
                </c:pt>
                <c:pt idx="381">
                  <c:v>74.0</c:v>
                </c:pt>
                <c:pt idx="382">
                  <c:v>74.0</c:v>
                </c:pt>
                <c:pt idx="383">
                  <c:v>74.0</c:v>
                </c:pt>
                <c:pt idx="384">
                  <c:v>74.0</c:v>
                </c:pt>
                <c:pt idx="385">
                  <c:v>74.0</c:v>
                </c:pt>
                <c:pt idx="386">
                  <c:v>74.0</c:v>
                </c:pt>
                <c:pt idx="387">
                  <c:v>74.0</c:v>
                </c:pt>
                <c:pt idx="388">
                  <c:v>75.0</c:v>
                </c:pt>
                <c:pt idx="389">
                  <c:v>75.0</c:v>
                </c:pt>
                <c:pt idx="390">
                  <c:v>75.0</c:v>
                </c:pt>
                <c:pt idx="391">
                  <c:v>75.0</c:v>
                </c:pt>
                <c:pt idx="392">
                  <c:v>75.0</c:v>
                </c:pt>
                <c:pt idx="393">
                  <c:v>76.0</c:v>
                </c:pt>
                <c:pt idx="394">
                  <c:v>76.0</c:v>
                </c:pt>
                <c:pt idx="395">
                  <c:v>77.0</c:v>
                </c:pt>
                <c:pt idx="396">
                  <c:v>77.0</c:v>
                </c:pt>
                <c:pt idx="397">
                  <c:v>77.0</c:v>
                </c:pt>
                <c:pt idx="398">
                  <c:v>77.0</c:v>
                </c:pt>
                <c:pt idx="399">
                  <c:v>77.0</c:v>
                </c:pt>
                <c:pt idx="400">
                  <c:v>77.0</c:v>
                </c:pt>
                <c:pt idx="401">
                  <c:v>77.0</c:v>
                </c:pt>
                <c:pt idx="402">
                  <c:v>77.0</c:v>
                </c:pt>
                <c:pt idx="403">
                  <c:v>77.0</c:v>
                </c:pt>
                <c:pt idx="404">
                  <c:v>77.0</c:v>
                </c:pt>
                <c:pt idx="405">
                  <c:v>77.0</c:v>
                </c:pt>
                <c:pt idx="406">
                  <c:v>77.0</c:v>
                </c:pt>
                <c:pt idx="407">
                  <c:v>78.0</c:v>
                </c:pt>
                <c:pt idx="408">
                  <c:v>78.0</c:v>
                </c:pt>
                <c:pt idx="409">
                  <c:v>78.0</c:v>
                </c:pt>
                <c:pt idx="410">
                  <c:v>78.0</c:v>
                </c:pt>
                <c:pt idx="411">
                  <c:v>78.0</c:v>
                </c:pt>
                <c:pt idx="412">
                  <c:v>78.0</c:v>
                </c:pt>
                <c:pt idx="413">
                  <c:v>78.0</c:v>
                </c:pt>
                <c:pt idx="414">
                  <c:v>78.0</c:v>
                </c:pt>
                <c:pt idx="415">
                  <c:v>78.0</c:v>
                </c:pt>
                <c:pt idx="416">
                  <c:v>78.0</c:v>
                </c:pt>
                <c:pt idx="417">
                  <c:v>78.0</c:v>
                </c:pt>
                <c:pt idx="418">
                  <c:v>78.0</c:v>
                </c:pt>
                <c:pt idx="419">
                  <c:v>78.0</c:v>
                </c:pt>
                <c:pt idx="420">
                  <c:v>78.0</c:v>
                </c:pt>
                <c:pt idx="421">
                  <c:v>78.0</c:v>
                </c:pt>
                <c:pt idx="422">
                  <c:v>79.0</c:v>
                </c:pt>
                <c:pt idx="423">
                  <c:v>79.0</c:v>
                </c:pt>
                <c:pt idx="424">
                  <c:v>80.0</c:v>
                </c:pt>
                <c:pt idx="425">
                  <c:v>80.0</c:v>
                </c:pt>
                <c:pt idx="426">
                  <c:v>80.0</c:v>
                </c:pt>
                <c:pt idx="427">
                  <c:v>80.0</c:v>
                </c:pt>
                <c:pt idx="428">
                  <c:v>80.0</c:v>
                </c:pt>
                <c:pt idx="429">
                  <c:v>81.0</c:v>
                </c:pt>
                <c:pt idx="430">
                  <c:v>81.0</c:v>
                </c:pt>
                <c:pt idx="431">
                  <c:v>81.0</c:v>
                </c:pt>
                <c:pt idx="432">
                  <c:v>81.0</c:v>
                </c:pt>
                <c:pt idx="433">
                  <c:v>81.0</c:v>
                </c:pt>
                <c:pt idx="434">
                  <c:v>81.0</c:v>
                </c:pt>
                <c:pt idx="435">
                  <c:v>81.0</c:v>
                </c:pt>
                <c:pt idx="436">
                  <c:v>81.0</c:v>
                </c:pt>
                <c:pt idx="437">
                  <c:v>81.0</c:v>
                </c:pt>
                <c:pt idx="438">
                  <c:v>82.0</c:v>
                </c:pt>
                <c:pt idx="439">
                  <c:v>82.0</c:v>
                </c:pt>
                <c:pt idx="440">
                  <c:v>82.0</c:v>
                </c:pt>
                <c:pt idx="441">
                  <c:v>82.0</c:v>
                </c:pt>
                <c:pt idx="442">
                  <c:v>82.0</c:v>
                </c:pt>
                <c:pt idx="443">
                  <c:v>82.0</c:v>
                </c:pt>
                <c:pt idx="444">
                  <c:v>83.0</c:v>
                </c:pt>
                <c:pt idx="445">
                  <c:v>84.0</c:v>
                </c:pt>
                <c:pt idx="446">
                  <c:v>84.0</c:v>
                </c:pt>
                <c:pt idx="447">
                  <c:v>84.0</c:v>
                </c:pt>
                <c:pt idx="448">
                  <c:v>84.0</c:v>
                </c:pt>
                <c:pt idx="449">
                  <c:v>84.0</c:v>
                </c:pt>
                <c:pt idx="450">
                  <c:v>84.0</c:v>
                </c:pt>
                <c:pt idx="451">
                  <c:v>84.0</c:v>
                </c:pt>
                <c:pt idx="452">
                  <c:v>85.0</c:v>
                </c:pt>
                <c:pt idx="453">
                  <c:v>85.0</c:v>
                </c:pt>
                <c:pt idx="454">
                  <c:v>85.0</c:v>
                </c:pt>
                <c:pt idx="455">
                  <c:v>86.0</c:v>
                </c:pt>
                <c:pt idx="456">
                  <c:v>86.0</c:v>
                </c:pt>
                <c:pt idx="457">
                  <c:v>86.0</c:v>
                </c:pt>
                <c:pt idx="458">
                  <c:v>86.0</c:v>
                </c:pt>
                <c:pt idx="459">
                  <c:v>86.0</c:v>
                </c:pt>
                <c:pt idx="460">
                  <c:v>86.0</c:v>
                </c:pt>
                <c:pt idx="461">
                  <c:v>86.0</c:v>
                </c:pt>
                <c:pt idx="462">
                  <c:v>86.0</c:v>
                </c:pt>
                <c:pt idx="463">
                  <c:v>86.0</c:v>
                </c:pt>
                <c:pt idx="464">
                  <c:v>86.0</c:v>
                </c:pt>
                <c:pt idx="465">
                  <c:v>86.0</c:v>
                </c:pt>
                <c:pt idx="466">
                  <c:v>86.0</c:v>
                </c:pt>
                <c:pt idx="467">
                  <c:v>86.0</c:v>
                </c:pt>
                <c:pt idx="468">
                  <c:v>87.0</c:v>
                </c:pt>
                <c:pt idx="469">
                  <c:v>87.0</c:v>
                </c:pt>
                <c:pt idx="470">
                  <c:v>87.0</c:v>
                </c:pt>
                <c:pt idx="471">
                  <c:v>87.0</c:v>
                </c:pt>
                <c:pt idx="472">
                  <c:v>87.0</c:v>
                </c:pt>
                <c:pt idx="473">
                  <c:v>87.0</c:v>
                </c:pt>
                <c:pt idx="474">
                  <c:v>87.0</c:v>
                </c:pt>
                <c:pt idx="475">
                  <c:v>87.0</c:v>
                </c:pt>
                <c:pt idx="476">
                  <c:v>87.0</c:v>
                </c:pt>
                <c:pt idx="477">
                  <c:v>88.0</c:v>
                </c:pt>
                <c:pt idx="478">
                  <c:v>88.0</c:v>
                </c:pt>
                <c:pt idx="479">
                  <c:v>88.0</c:v>
                </c:pt>
                <c:pt idx="480">
                  <c:v>88.0</c:v>
                </c:pt>
                <c:pt idx="481">
                  <c:v>89.0</c:v>
                </c:pt>
                <c:pt idx="482">
                  <c:v>90.0</c:v>
                </c:pt>
                <c:pt idx="483">
                  <c:v>91.0</c:v>
                </c:pt>
                <c:pt idx="484">
                  <c:v>91.0</c:v>
                </c:pt>
                <c:pt idx="485">
                  <c:v>92.0</c:v>
                </c:pt>
                <c:pt idx="486">
                  <c:v>92.0</c:v>
                </c:pt>
                <c:pt idx="487">
                  <c:v>93.0</c:v>
                </c:pt>
                <c:pt idx="488">
                  <c:v>93.0</c:v>
                </c:pt>
                <c:pt idx="489">
                  <c:v>93.0</c:v>
                </c:pt>
                <c:pt idx="490">
                  <c:v>93.0</c:v>
                </c:pt>
                <c:pt idx="491">
                  <c:v>94.0</c:v>
                </c:pt>
                <c:pt idx="492">
                  <c:v>94.0</c:v>
                </c:pt>
                <c:pt idx="493">
                  <c:v>95.0</c:v>
                </c:pt>
                <c:pt idx="494">
                  <c:v>95.0</c:v>
                </c:pt>
                <c:pt idx="495">
                  <c:v>95.0</c:v>
                </c:pt>
                <c:pt idx="496">
                  <c:v>95.0</c:v>
                </c:pt>
                <c:pt idx="497">
                  <c:v>95.0</c:v>
                </c:pt>
                <c:pt idx="498">
                  <c:v>95.0</c:v>
                </c:pt>
                <c:pt idx="499">
                  <c:v>96.0</c:v>
                </c:pt>
                <c:pt idx="500">
                  <c:v>96.0</c:v>
                </c:pt>
                <c:pt idx="501">
                  <c:v>96.0</c:v>
                </c:pt>
                <c:pt idx="502">
                  <c:v>96.0</c:v>
                </c:pt>
                <c:pt idx="503">
                  <c:v>96.0</c:v>
                </c:pt>
                <c:pt idx="504">
                  <c:v>97.0</c:v>
                </c:pt>
                <c:pt idx="505">
                  <c:v>97.0</c:v>
                </c:pt>
                <c:pt idx="506">
                  <c:v>97.0</c:v>
                </c:pt>
                <c:pt idx="507">
                  <c:v>97.0</c:v>
                </c:pt>
                <c:pt idx="508">
                  <c:v>97.0</c:v>
                </c:pt>
                <c:pt idx="509">
                  <c:v>97.0</c:v>
                </c:pt>
                <c:pt idx="510">
                  <c:v>97.0</c:v>
                </c:pt>
                <c:pt idx="511">
                  <c:v>97.0</c:v>
                </c:pt>
                <c:pt idx="512">
                  <c:v>97.0</c:v>
                </c:pt>
                <c:pt idx="513">
                  <c:v>97.0</c:v>
                </c:pt>
                <c:pt idx="514">
                  <c:v>97.0</c:v>
                </c:pt>
                <c:pt idx="515">
                  <c:v>97.0</c:v>
                </c:pt>
                <c:pt idx="516">
                  <c:v>97.0</c:v>
                </c:pt>
                <c:pt idx="517">
                  <c:v>97.0</c:v>
                </c:pt>
                <c:pt idx="518">
                  <c:v>97.0</c:v>
                </c:pt>
                <c:pt idx="519">
                  <c:v>97.0</c:v>
                </c:pt>
                <c:pt idx="520">
                  <c:v>97.0</c:v>
                </c:pt>
                <c:pt idx="521">
                  <c:v>97.0</c:v>
                </c:pt>
                <c:pt idx="522">
                  <c:v>97.0</c:v>
                </c:pt>
                <c:pt idx="523">
                  <c:v>97.0</c:v>
                </c:pt>
                <c:pt idx="524">
                  <c:v>98.0</c:v>
                </c:pt>
                <c:pt idx="525">
                  <c:v>98.0</c:v>
                </c:pt>
                <c:pt idx="526">
                  <c:v>98.0</c:v>
                </c:pt>
                <c:pt idx="527">
                  <c:v>98.0</c:v>
                </c:pt>
                <c:pt idx="528">
                  <c:v>99.0</c:v>
                </c:pt>
                <c:pt idx="529">
                  <c:v>100.0</c:v>
                </c:pt>
                <c:pt idx="530">
                  <c:v>100.0</c:v>
                </c:pt>
                <c:pt idx="531">
                  <c:v>100.0</c:v>
                </c:pt>
                <c:pt idx="532">
                  <c:v>100.0</c:v>
                </c:pt>
                <c:pt idx="533">
                  <c:v>100.0</c:v>
                </c:pt>
                <c:pt idx="534">
                  <c:v>100.0</c:v>
                </c:pt>
                <c:pt idx="535">
                  <c:v>100.0</c:v>
                </c:pt>
                <c:pt idx="536">
                  <c:v>100.0</c:v>
                </c:pt>
                <c:pt idx="537">
                  <c:v>100.0</c:v>
                </c:pt>
                <c:pt idx="538">
                  <c:v>100.0</c:v>
                </c:pt>
                <c:pt idx="539">
                  <c:v>101.0</c:v>
                </c:pt>
                <c:pt idx="540">
                  <c:v>101.0</c:v>
                </c:pt>
                <c:pt idx="541">
                  <c:v>101.0</c:v>
                </c:pt>
                <c:pt idx="542">
                  <c:v>101.0</c:v>
                </c:pt>
                <c:pt idx="543">
                  <c:v>101.0</c:v>
                </c:pt>
                <c:pt idx="544">
                  <c:v>102.0</c:v>
                </c:pt>
                <c:pt idx="545">
                  <c:v>102.0</c:v>
                </c:pt>
                <c:pt idx="546">
                  <c:v>102.0</c:v>
                </c:pt>
                <c:pt idx="547">
                  <c:v>102.0</c:v>
                </c:pt>
                <c:pt idx="548">
                  <c:v>102.0</c:v>
                </c:pt>
                <c:pt idx="549">
                  <c:v>102.0</c:v>
                </c:pt>
                <c:pt idx="550">
                  <c:v>102.0</c:v>
                </c:pt>
                <c:pt idx="551">
                  <c:v>102.0</c:v>
                </c:pt>
                <c:pt idx="552">
                  <c:v>103.0</c:v>
                </c:pt>
                <c:pt idx="553">
                  <c:v>103.0</c:v>
                </c:pt>
                <c:pt idx="554">
                  <c:v>103.0</c:v>
                </c:pt>
                <c:pt idx="555">
                  <c:v>103.0</c:v>
                </c:pt>
                <c:pt idx="556">
                  <c:v>103.0</c:v>
                </c:pt>
                <c:pt idx="557">
                  <c:v>103.0</c:v>
                </c:pt>
                <c:pt idx="558">
                  <c:v>103.0</c:v>
                </c:pt>
                <c:pt idx="559">
                  <c:v>104.0</c:v>
                </c:pt>
                <c:pt idx="560">
                  <c:v>104.0</c:v>
                </c:pt>
                <c:pt idx="561">
                  <c:v>104.0</c:v>
                </c:pt>
                <c:pt idx="562">
                  <c:v>105.0</c:v>
                </c:pt>
                <c:pt idx="563">
                  <c:v>105.0</c:v>
                </c:pt>
                <c:pt idx="564">
                  <c:v>105.0</c:v>
                </c:pt>
                <c:pt idx="565">
                  <c:v>105.0</c:v>
                </c:pt>
                <c:pt idx="566">
                  <c:v>105.0</c:v>
                </c:pt>
                <c:pt idx="567">
                  <c:v>105.0</c:v>
                </c:pt>
                <c:pt idx="568">
                  <c:v>105.0</c:v>
                </c:pt>
                <c:pt idx="569">
                  <c:v>105.0</c:v>
                </c:pt>
                <c:pt idx="570">
                  <c:v>105.0</c:v>
                </c:pt>
                <c:pt idx="571">
                  <c:v>105.0</c:v>
                </c:pt>
                <c:pt idx="572">
                  <c:v>105.0</c:v>
                </c:pt>
                <c:pt idx="573">
                  <c:v>105.0</c:v>
                </c:pt>
                <c:pt idx="574">
                  <c:v>105.0</c:v>
                </c:pt>
                <c:pt idx="575">
                  <c:v>106.0</c:v>
                </c:pt>
                <c:pt idx="576">
                  <c:v>106.0</c:v>
                </c:pt>
                <c:pt idx="577">
                  <c:v>106.0</c:v>
                </c:pt>
                <c:pt idx="578">
                  <c:v>106.0</c:v>
                </c:pt>
                <c:pt idx="579">
                  <c:v>106.0</c:v>
                </c:pt>
                <c:pt idx="580">
                  <c:v>106.0</c:v>
                </c:pt>
                <c:pt idx="581">
                  <c:v>107.0</c:v>
                </c:pt>
                <c:pt idx="582">
                  <c:v>107.0</c:v>
                </c:pt>
                <c:pt idx="583">
                  <c:v>108.0</c:v>
                </c:pt>
                <c:pt idx="584">
                  <c:v>108.0</c:v>
                </c:pt>
                <c:pt idx="585">
                  <c:v>108.0</c:v>
                </c:pt>
                <c:pt idx="586">
                  <c:v>108.0</c:v>
                </c:pt>
                <c:pt idx="587">
                  <c:v>108.0</c:v>
                </c:pt>
                <c:pt idx="588">
                  <c:v>108.0</c:v>
                </c:pt>
                <c:pt idx="589">
                  <c:v>108.0</c:v>
                </c:pt>
                <c:pt idx="590">
                  <c:v>109.0</c:v>
                </c:pt>
                <c:pt idx="591">
                  <c:v>110.0</c:v>
                </c:pt>
                <c:pt idx="592">
                  <c:v>111.0</c:v>
                </c:pt>
                <c:pt idx="593">
                  <c:v>112.0</c:v>
                </c:pt>
                <c:pt idx="594">
                  <c:v>113.0</c:v>
                </c:pt>
                <c:pt idx="595">
                  <c:v>114.0</c:v>
                </c:pt>
                <c:pt idx="596">
                  <c:v>115.0</c:v>
                </c:pt>
                <c:pt idx="597">
                  <c:v>115.0</c:v>
                </c:pt>
                <c:pt idx="598">
                  <c:v>115.0</c:v>
                </c:pt>
                <c:pt idx="599">
                  <c:v>115.0</c:v>
                </c:pt>
                <c:pt idx="600">
                  <c:v>115.0</c:v>
                </c:pt>
                <c:pt idx="601">
                  <c:v>115.0</c:v>
                </c:pt>
                <c:pt idx="602">
                  <c:v>115.0</c:v>
                </c:pt>
                <c:pt idx="603">
                  <c:v>115.0</c:v>
                </c:pt>
                <c:pt idx="604">
                  <c:v>115.0</c:v>
                </c:pt>
                <c:pt idx="605">
                  <c:v>115.0</c:v>
                </c:pt>
                <c:pt idx="606">
                  <c:v>115.0</c:v>
                </c:pt>
                <c:pt idx="607">
                  <c:v>115.0</c:v>
                </c:pt>
                <c:pt idx="608">
                  <c:v>115.0</c:v>
                </c:pt>
                <c:pt idx="609">
                  <c:v>116.0</c:v>
                </c:pt>
                <c:pt idx="610">
                  <c:v>116.0</c:v>
                </c:pt>
                <c:pt idx="611">
                  <c:v>117.0</c:v>
                </c:pt>
                <c:pt idx="612">
                  <c:v>117.0</c:v>
                </c:pt>
                <c:pt idx="613">
                  <c:v>117.0</c:v>
                </c:pt>
                <c:pt idx="614">
                  <c:v>117.0</c:v>
                </c:pt>
                <c:pt idx="615">
                  <c:v>117.0</c:v>
                </c:pt>
                <c:pt idx="616">
                  <c:v>117.0</c:v>
                </c:pt>
                <c:pt idx="617">
                  <c:v>117.0</c:v>
                </c:pt>
                <c:pt idx="618">
                  <c:v>117.0</c:v>
                </c:pt>
                <c:pt idx="619">
                  <c:v>117.0</c:v>
                </c:pt>
                <c:pt idx="620">
                  <c:v>117.0</c:v>
                </c:pt>
                <c:pt idx="621">
                  <c:v>117.0</c:v>
                </c:pt>
                <c:pt idx="622">
                  <c:v>118.0</c:v>
                </c:pt>
                <c:pt idx="623">
                  <c:v>119.0</c:v>
                </c:pt>
                <c:pt idx="624">
                  <c:v>120.0</c:v>
                </c:pt>
                <c:pt idx="625">
                  <c:v>121.0</c:v>
                </c:pt>
                <c:pt idx="626">
                  <c:v>121.0</c:v>
                </c:pt>
                <c:pt idx="627">
                  <c:v>121.0</c:v>
                </c:pt>
                <c:pt idx="628">
                  <c:v>121.0</c:v>
                </c:pt>
                <c:pt idx="629">
                  <c:v>121.0</c:v>
                </c:pt>
                <c:pt idx="630">
                  <c:v>121.0</c:v>
                </c:pt>
                <c:pt idx="631">
                  <c:v>121.0</c:v>
                </c:pt>
                <c:pt idx="632">
                  <c:v>121.0</c:v>
                </c:pt>
                <c:pt idx="633">
                  <c:v>121.0</c:v>
                </c:pt>
                <c:pt idx="634">
                  <c:v>121.0</c:v>
                </c:pt>
                <c:pt idx="635">
                  <c:v>122.0</c:v>
                </c:pt>
                <c:pt idx="636">
                  <c:v>122.0</c:v>
                </c:pt>
                <c:pt idx="637">
                  <c:v>122.0</c:v>
                </c:pt>
                <c:pt idx="638">
                  <c:v>122.0</c:v>
                </c:pt>
                <c:pt idx="639">
                  <c:v>123.0</c:v>
                </c:pt>
                <c:pt idx="640">
                  <c:v>123.0</c:v>
                </c:pt>
                <c:pt idx="641">
                  <c:v>123.0</c:v>
                </c:pt>
                <c:pt idx="642">
                  <c:v>123.0</c:v>
                </c:pt>
                <c:pt idx="643">
                  <c:v>124.0</c:v>
                </c:pt>
                <c:pt idx="644">
                  <c:v>124.0</c:v>
                </c:pt>
                <c:pt idx="645">
                  <c:v>124.0</c:v>
                </c:pt>
                <c:pt idx="646">
                  <c:v>125.0</c:v>
                </c:pt>
                <c:pt idx="647">
                  <c:v>125.0</c:v>
                </c:pt>
                <c:pt idx="648">
                  <c:v>125.0</c:v>
                </c:pt>
                <c:pt idx="649">
                  <c:v>125.0</c:v>
                </c:pt>
                <c:pt idx="650">
                  <c:v>125.0</c:v>
                </c:pt>
                <c:pt idx="651">
                  <c:v>125.0</c:v>
                </c:pt>
                <c:pt idx="652">
                  <c:v>125.0</c:v>
                </c:pt>
                <c:pt idx="653">
                  <c:v>125.0</c:v>
                </c:pt>
                <c:pt idx="654">
                  <c:v>125.0</c:v>
                </c:pt>
                <c:pt idx="655">
                  <c:v>125.0</c:v>
                </c:pt>
                <c:pt idx="656">
                  <c:v>125.0</c:v>
                </c:pt>
                <c:pt idx="657">
                  <c:v>126.0</c:v>
                </c:pt>
                <c:pt idx="658">
                  <c:v>126.0</c:v>
                </c:pt>
                <c:pt idx="659">
                  <c:v>126.0</c:v>
                </c:pt>
                <c:pt idx="660">
                  <c:v>126.0</c:v>
                </c:pt>
                <c:pt idx="661">
                  <c:v>127.0</c:v>
                </c:pt>
                <c:pt idx="662">
                  <c:v>127.0</c:v>
                </c:pt>
                <c:pt idx="663">
                  <c:v>128.0</c:v>
                </c:pt>
                <c:pt idx="664">
                  <c:v>129.0</c:v>
                </c:pt>
                <c:pt idx="665">
                  <c:v>129.0</c:v>
                </c:pt>
                <c:pt idx="666">
                  <c:v>129.0</c:v>
                </c:pt>
                <c:pt idx="667">
                  <c:v>129.0</c:v>
                </c:pt>
                <c:pt idx="668">
                  <c:v>129.0</c:v>
                </c:pt>
                <c:pt idx="669">
                  <c:v>129.0</c:v>
                </c:pt>
                <c:pt idx="670">
                  <c:v>129.0</c:v>
                </c:pt>
                <c:pt idx="671">
                  <c:v>130.0</c:v>
                </c:pt>
                <c:pt idx="672">
                  <c:v>131.0</c:v>
                </c:pt>
                <c:pt idx="673">
                  <c:v>131.0</c:v>
                </c:pt>
                <c:pt idx="674">
                  <c:v>131.0</c:v>
                </c:pt>
                <c:pt idx="675">
                  <c:v>131.0</c:v>
                </c:pt>
                <c:pt idx="676">
                  <c:v>131.0</c:v>
                </c:pt>
                <c:pt idx="677">
                  <c:v>131.0</c:v>
                </c:pt>
                <c:pt idx="678">
                  <c:v>131.0</c:v>
                </c:pt>
                <c:pt idx="679">
                  <c:v>131.0</c:v>
                </c:pt>
                <c:pt idx="680">
                  <c:v>131.0</c:v>
                </c:pt>
                <c:pt idx="681">
                  <c:v>131.0</c:v>
                </c:pt>
                <c:pt idx="682">
                  <c:v>131.0</c:v>
                </c:pt>
                <c:pt idx="683">
                  <c:v>131.0</c:v>
                </c:pt>
                <c:pt idx="684">
                  <c:v>131.0</c:v>
                </c:pt>
                <c:pt idx="685">
                  <c:v>131.0</c:v>
                </c:pt>
                <c:pt idx="686">
                  <c:v>131.0</c:v>
                </c:pt>
                <c:pt idx="687">
                  <c:v>131.0</c:v>
                </c:pt>
                <c:pt idx="688">
                  <c:v>131.0</c:v>
                </c:pt>
                <c:pt idx="689">
                  <c:v>131.0</c:v>
                </c:pt>
                <c:pt idx="690">
                  <c:v>131.0</c:v>
                </c:pt>
                <c:pt idx="691">
                  <c:v>131.0</c:v>
                </c:pt>
                <c:pt idx="692">
                  <c:v>132.0</c:v>
                </c:pt>
                <c:pt idx="693">
                  <c:v>133.0</c:v>
                </c:pt>
                <c:pt idx="694">
                  <c:v>133.0</c:v>
                </c:pt>
                <c:pt idx="695">
                  <c:v>133.0</c:v>
                </c:pt>
                <c:pt idx="696">
                  <c:v>134.0</c:v>
                </c:pt>
                <c:pt idx="697">
                  <c:v>135.0</c:v>
                </c:pt>
                <c:pt idx="698">
                  <c:v>135.0</c:v>
                </c:pt>
                <c:pt idx="699">
                  <c:v>135.0</c:v>
                </c:pt>
                <c:pt idx="700">
                  <c:v>135.0</c:v>
                </c:pt>
                <c:pt idx="701">
                  <c:v>135.0</c:v>
                </c:pt>
                <c:pt idx="702">
                  <c:v>135.0</c:v>
                </c:pt>
                <c:pt idx="703">
                  <c:v>135.0</c:v>
                </c:pt>
                <c:pt idx="704">
                  <c:v>135.0</c:v>
                </c:pt>
                <c:pt idx="705">
                  <c:v>135.0</c:v>
                </c:pt>
                <c:pt idx="706">
                  <c:v>135.0</c:v>
                </c:pt>
                <c:pt idx="707">
                  <c:v>135.0</c:v>
                </c:pt>
                <c:pt idx="708">
                  <c:v>136.0</c:v>
                </c:pt>
                <c:pt idx="709">
                  <c:v>136.0</c:v>
                </c:pt>
                <c:pt idx="710">
                  <c:v>136.0</c:v>
                </c:pt>
                <c:pt idx="711">
                  <c:v>136.0</c:v>
                </c:pt>
                <c:pt idx="712">
                  <c:v>137.0</c:v>
                </c:pt>
                <c:pt idx="713">
                  <c:v>137.0</c:v>
                </c:pt>
                <c:pt idx="714">
                  <c:v>137.0</c:v>
                </c:pt>
                <c:pt idx="715">
                  <c:v>137.0</c:v>
                </c:pt>
                <c:pt idx="716">
                  <c:v>137.0</c:v>
                </c:pt>
                <c:pt idx="717">
                  <c:v>137.0</c:v>
                </c:pt>
                <c:pt idx="718">
                  <c:v>137.0</c:v>
                </c:pt>
                <c:pt idx="719">
                  <c:v>137.0</c:v>
                </c:pt>
                <c:pt idx="720">
                  <c:v>137.0</c:v>
                </c:pt>
                <c:pt idx="721">
                  <c:v>137.0</c:v>
                </c:pt>
                <c:pt idx="722">
                  <c:v>137.0</c:v>
                </c:pt>
                <c:pt idx="723">
                  <c:v>137.0</c:v>
                </c:pt>
                <c:pt idx="724">
                  <c:v>137.0</c:v>
                </c:pt>
                <c:pt idx="725">
                  <c:v>137.0</c:v>
                </c:pt>
                <c:pt idx="726">
                  <c:v>137.0</c:v>
                </c:pt>
                <c:pt idx="727">
                  <c:v>137.0</c:v>
                </c:pt>
                <c:pt idx="728">
                  <c:v>137.0</c:v>
                </c:pt>
                <c:pt idx="729">
                  <c:v>138.0</c:v>
                </c:pt>
                <c:pt idx="730">
                  <c:v>138.0</c:v>
                </c:pt>
                <c:pt idx="731">
                  <c:v>138.0</c:v>
                </c:pt>
                <c:pt idx="732">
                  <c:v>138.0</c:v>
                </c:pt>
                <c:pt idx="733">
                  <c:v>138.0</c:v>
                </c:pt>
                <c:pt idx="734">
                  <c:v>138.0</c:v>
                </c:pt>
                <c:pt idx="735">
                  <c:v>138.0</c:v>
                </c:pt>
                <c:pt idx="736">
                  <c:v>138.0</c:v>
                </c:pt>
                <c:pt idx="737">
                  <c:v>138.0</c:v>
                </c:pt>
                <c:pt idx="738">
                  <c:v>138.0</c:v>
                </c:pt>
                <c:pt idx="739">
                  <c:v>138.0</c:v>
                </c:pt>
                <c:pt idx="740">
                  <c:v>138.0</c:v>
                </c:pt>
                <c:pt idx="741">
                  <c:v>138.0</c:v>
                </c:pt>
                <c:pt idx="742">
                  <c:v>138.0</c:v>
                </c:pt>
                <c:pt idx="743">
                  <c:v>138.0</c:v>
                </c:pt>
                <c:pt idx="744">
                  <c:v>138.0</c:v>
                </c:pt>
                <c:pt idx="745">
                  <c:v>138.0</c:v>
                </c:pt>
                <c:pt idx="746">
                  <c:v>138.0</c:v>
                </c:pt>
                <c:pt idx="747">
                  <c:v>139.0</c:v>
                </c:pt>
                <c:pt idx="748">
                  <c:v>139.0</c:v>
                </c:pt>
                <c:pt idx="749">
                  <c:v>139.0</c:v>
                </c:pt>
                <c:pt idx="750">
                  <c:v>140.0</c:v>
                </c:pt>
                <c:pt idx="751">
                  <c:v>140.0</c:v>
                </c:pt>
                <c:pt idx="752">
                  <c:v>140.0</c:v>
                </c:pt>
                <c:pt idx="753">
                  <c:v>141.0</c:v>
                </c:pt>
                <c:pt idx="754">
                  <c:v>141.0</c:v>
                </c:pt>
                <c:pt idx="755">
                  <c:v>141.0</c:v>
                </c:pt>
                <c:pt idx="756">
                  <c:v>141.0</c:v>
                </c:pt>
                <c:pt idx="757">
                  <c:v>141.0</c:v>
                </c:pt>
                <c:pt idx="758">
                  <c:v>141.0</c:v>
                </c:pt>
                <c:pt idx="759">
                  <c:v>141.0</c:v>
                </c:pt>
                <c:pt idx="760">
                  <c:v>142.0</c:v>
                </c:pt>
                <c:pt idx="761">
                  <c:v>143.0</c:v>
                </c:pt>
                <c:pt idx="762">
                  <c:v>143.0</c:v>
                </c:pt>
                <c:pt idx="763">
                  <c:v>144.0</c:v>
                </c:pt>
                <c:pt idx="764">
                  <c:v>145.0</c:v>
                </c:pt>
                <c:pt idx="765">
                  <c:v>145.0</c:v>
                </c:pt>
                <c:pt idx="766">
                  <c:v>145.0</c:v>
                </c:pt>
                <c:pt idx="767">
                  <c:v>145.0</c:v>
                </c:pt>
                <c:pt idx="768">
                  <c:v>146.0</c:v>
                </c:pt>
                <c:pt idx="769">
                  <c:v>146.0</c:v>
                </c:pt>
                <c:pt idx="770">
                  <c:v>147.0</c:v>
                </c:pt>
                <c:pt idx="771">
                  <c:v>148.0</c:v>
                </c:pt>
                <c:pt idx="772">
                  <c:v>148.0</c:v>
                </c:pt>
                <c:pt idx="773">
                  <c:v>148.0</c:v>
                </c:pt>
                <c:pt idx="774">
                  <c:v>148.0</c:v>
                </c:pt>
                <c:pt idx="775">
                  <c:v>148.0</c:v>
                </c:pt>
                <c:pt idx="776">
                  <c:v>148.0</c:v>
                </c:pt>
                <c:pt idx="777">
                  <c:v>148.0</c:v>
                </c:pt>
                <c:pt idx="778">
                  <c:v>148.0</c:v>
                </c:pt>
                <c:pt idx="779">
                  <c:v>149.0</c:v>
                </c:pt>
                <c:pt idx="780">
                  <c:v>150.0</c:v>
                </c:pt>
                <c:pt idx="781">
                  <c:v>150.0</c:v>
                </c:pt>
                <c:pt idx="782">
                  <c:v>151.0</c:v>
                </c:pt>
                <c:pt idx="783">
                  <c:v>152.0</c:v>
                </c:pt>
                <c:pt idx="784">
                  <c:v>153.0</c:v>
                </c:pt>
                <c:pt idx="785">
                  <c:v>153.0</c:v>
                </c:pt>
                <c:pt idx="786">
                  <c:v>154.0</c:v>
                </c:pt>
                <c:pt idx="787">
                  <c:v>154.0</c:v>
                </c:pt>
                <c:pt idx="788">
                  <c:v>154.0</c:v>
                </c:pt>
                <c:pt idx="789">
                  <c:v>154.0</c:v>
                </c:pt>
                <c:pt idx="790">
                  <c:v>155.0</c:v>
                </c:pt>
                <c:pt idx="791">
                  <c:v>155.0</c:v>
                </c:pt>
                <c:pt idx="792">
                  <c:v>156.0</c:v>
                </c:pt>
                <c:pt idx="793">
                  <c:v>157.0</c:v>
                </c:pt>
                <c:pt idx="794">
                  <c:v>157.0</c:v>
                </c:pt>
                <c:pt idx="795">
                  <c:v>158.0</c:v>
                </c:pt>
                <c:pt idx="796">
                  <c:v>159.0</c:v>
                </c:pt>
                <c:pt idx="797">
                  <c:v>159.0</c:v>
                </c:pt>
                <c:pt idx="798">
                  <c:v>159.0</c:v>
                </c:pt>
                <c:pt idx="799">
                  <c:v>159.0</c:v>
                </c:pt>
                <c:pt idx="800">
                  <c:v>160.0</c:v>
                </c:pt>
                <c:pt idx="801">
                  <c:v>160.0</c:v>
                </c:pt>
                <c:pt idx="802">
                  <c:v>160.0</c:v>
                </c:pt>
                <c:pt idx="803">
                  <c:v>161.0</c:v>
                </c:pt>
                <c:pt idx="804">
                  <c:v>161.0</c:v>
                </c:pt>
                <c:pt idx="805">
                  <c:v>161.0</c:v>
                </c:pt>
                <c:pt idx="806">
                  <c:v>162.0</c:v>
                </c:pt>
                <c:pt idx="807">
                  <c:v>162.0</c:v>
                </c:pt>
                <c:pt idx="808">
                  <c:v>162.0</c:v>
                </c:pt>
                <c:pt idx="809">
                  <c:v>162.0</c:v>
                </c:pt>
                <c:pt idx="810">
                  <c:v>162.0</c:v>
                </c:pt>
                <c:pt idx="811">
                  <c:v>162.0</c:v>
                </c:pt>
                <c:pt idx="812">
                  <c:v>163.0</c:v>
                </c:pt>
                <c:pt idx="813">
                  <c:v>163.0</c:v>
                </c:pt>
                <c:pt idx="814">
                  <c:v>163.0</c:v>
                </c:pt>
                <c:pt idx="815">
                  <c:v>163.0</c:v>
                </c:pt>
                <c:pt idx="816">
                  <c:v>163.0</c:v>
                </c:pt>
                <c:pt idx="817">
                  <c:v>163.0</c:v>
                </c:pt>
                <c:pt idx="818">
                  <c:v>163.0</c:v>
                </c:pt>
                <c:pt idx="819">
                  <c:v>164.0</c:v>
                </c:pt>
                <c:pt idx="820">
                  <c:v>164.0</c:v>
                </c:pt>
                <c:pt idx="821">
                  <c:v>164.0</c:v>
                </c:pt>
                <c:pt idx="822">
                  <c:v>165.0</c:v>
                </c:pt>
                <c:pt idx="823">
                  <c:v>165.0</c:v>
                </c:pt>
                <c:pt idx="824">
                  <c:v>165.0</c:v>
                </c:pt>
                <c:pt idx="825">
                  <c:v>165.0</c:v>
                </c:pt>
                <c:pt idx="826">
                  <c:v>166.0</c:v>
                </c:pt>
                <c:pt idx="827">
                  <c:v>166.0</c:v>
                </c:pt>
                <c:pt idx="828">
                  <c:v>167.0</c:v>
                </c:pt>
                <c:pt idx="829">
                  <c:v>167.0</c:v>
                </c:pt>
                <c:pt idx="830">
                  <c:v>167.0</c:v>
                </c:pt>
                <c:pt idx="831">
                  <c:v>167.0</c:v>
                </c:pt>
                <c:pt idx="832">
                  <c:v>167.0</c:v>
                </c:pt>
                <c:pt idx="833">
                  <c:v>167.0</c:v>
                </c:pt>
                <c:pt idx="834">
                  <c:v>167.0</c:v>
                </c:pt>
                <c:pt idx="835">
                  <c:v>167.0</c:v>
                </c:pt>
                <c:pt idx="836">
                  <c:v>167.0</c:v>
                </c:pt>
                <c:pt idx="837">
                  <c:v>167.0</c:v>
                </c:pt>
                <c:pt idx="838">
                  <c:v>167.0</c:v>
                </c:pt>
                <c:pt idx="839">
                  <c:v>167.0</c:v>
                </c:pt>
                <c:pt idx="840">
                  <c:v>168.0</c:v>
                </c:pt>
                <c:pt idx="841">
                  <c:v>168.0</c:v>
                </c:pt>
                <c:pt idx="842">
                  <c:v>168.0</c:v>
                </c:pt>
                <c:pt idx="843">
                  <c:v>168.0</c:v>
                </c:pt>
                <c:pt idx="844">
                  <c:v>168.0</c:v>
                </c:pt>
                <c:pt idx="845">
                  <c:v>168.0</c:v>
                </c:pt>
                <c:pt idx="846">
                  <c:v>168.0</c:v>
                </c:pt>
                <c:pt idx="847">
                  <c:v>168.0</c:v>
                </c:pt>
                <c:pt idx="848">
                  <c:v>168.0</c:v>
                </c:pt>
                <c:pt idx="849">
                  <c:v>168.0</c:v>
                </c:pt>
                <c:pt idx="850">
                  <c:v>168.0</c:v>
                </c:pt>
                <c:pt idx="851">
                  <c:v>169.0</c:v>
                </c:pt>
                <c:pt idx="852">
                  <c:v>169.0</c:v>
                </c:pt>
                <c:pt idx="853">
                  <c:v>169.0</c:v>
                </c:pt>
                <c:pt idx="854">
                  <c:v>170.0</c:v>
                </c:pt>
                <c:pt idx="855">
                  <c:v>171.0</c:v>
                </c:pt>
                <c:pt idx="856">
                  <c:v>172.0</c:v>
                </c:pt>
                <c:pt idx="857">
                  <c:v>172.0</c:v>
                </c:pt>
                <c:pt idx="858">
                  <c:v>173.0</c:v>
                </c:pt>
                <c:pt idx="859">
                  <c:v>174.0</c:v>
                </c:pt>
                <c:pt idx="860">
                  <c:v>174.0</c:v>
                </c:pt>
                <c:pt idx="861">
                  <c:v>175.0</c:v>
                </c:pt>
                <c:pt idx="862">
                  <c:v>175.0</c:v>
                </c:pt>
                <c:pt idx="863">
                  <c:v>175.0</c:v>
                </c:pt>
                <c:pt idx="864">
                  <c:v>175.0</c:v>
                </c:pt>
                <c:pt idx="865">
                  <c:v>175.0</c:v>
                </c:pt>
                <c:pt idx="866">
                  <c:v>175.0</c:v>
                </c:pt>
                <c:pt idx="867">
                  <c:v>175.0</c:v>
                </c:pt>
                <c:pt idx="868">
                  <c:v>175.0</c:v>
                </c:pt>
                <c:pt idx="869">
                  <c:v>176.0</c:v>
                </c:pt>
                <c:pt idx="870">
                  <c:v>177.0</c:v>
                </c:pt>
                <c:pt idx="871">
                  <c:v>177.0</c:v>
                </c:pt>
                <c:pt idx="872">
                  <c:v>177.0</c:v>
                </c:pt>
                <c:pt idx="873">
                  <c:v>177.0</c:v>
                </c:pt>
                <c:pt idx="874">
                  <c:v>177.0</c:v>
                </c:pt>
                <c:pt idx="875">
                  <c:v>177.0</c:v>
                </c:pt>
                <c:pt idx="876">
                  <c:v>177.0</c:v>
                </c:pt>
                <c:pt idx="877">
                  <c:v>177.0</c:v>
                </c:pt>
                <c:pt idx="878">
                  <c:v>177.0</c:v>
                </c:pt>
                <c:pt idx="879">
                  <c:v>177.0</c:v>
                </c:pt>
                <c:pt idx="880">
                  <c:v>177.0</c:v>
                </c:pt>
                <c:pt idx="881">
                  <c:v>177.0</c:v>
                </c:pt>
                <c:pt idx="882">
                  <c:v>177.0</c:v>
                </c:pt>
                <c:pt idx="883">
                  <c:v>177.0</c:v>
                </c:pt>
                <c:pt idx="884">
                  <c:v>178.0</c:v>
                </c:pt>
                <c:pt idx="885">
                  <c:v>178.0</c:v>
                </c:pt>
                <c:pt idx="886">
                  <c:v>179.0</c:v>
                </c:pt>
                <c:pt idx="887">
                  <c:v>179.0</c:v>
                </c:pt>
                <c:pt idx="888">
                  <c:v>180.0</c:v>
                </c:pt>
                <c:pt idx="889">
                  <c:v>181.0</c:v>
                </c:pt>
                <c:pt idx="890">
                  <c:v>181.0</c:v>
                </c:pt>
                <c:pt idx="891">
                  <c:v>181.0</c:v>
                </c:pt>
                <c:pt idx="892">
                  <c:v>181.0</c:v>
                </c:pt>
                <c:pt idx="893">
                  <c:v>181.0</c:v>
                </c:pt>
                <c:pt idx="894">
                  <c:v>182.0</c:v>
                </c:pt>
                <c:pt idx="895">
                  <c:v>183.0</c:v>
                </c:pt>
                <c:pt idx="896">
                  <c:v>183.0</c:v>
                </c:pt>
                <c:pt idx="897">
                  <c:v>183.0</c:v>
                </c:pt>
                <c:pt idx="898">
                  <c:v>183.0</c:v>
                </c:pt>
                <c:pt idx="899">
                  <c:v>183.0</c:v>
                </c:pt>
                <c:pt idx="900">
                  <c:v>183.0</c:v>
                </c:pt>
                <c:pt idx="901">
                  <c:v>184.0</c:v>
                </c:pt>
                <c:pt idx="902">
                  <c:v>184.0</c:v>
                </c:pt>
                <c:pt idx="903">
                  <c:v>185.0</c:v>
                </c:pt>
                <c:pt idx="904">
                  <c:v>185.0</c:v>
                </c:pt>
                <c:pt idx="905">
                  <c:v>185.0</c:v>
                </c:pt>
                <c:pt idx="906">
                  <c:v>185.0</c:v>
                </c:pt>
                <c:pt idx="907">
                  <c:v>185.0</c:v>
                </c:pt>
                <c:pt idx="908">
                  <c:v>185.0</c:v>
                </c:pt>
                <c:pt idx="909">
                  <c:v>186.0</c:v>
                </c:pt>
                <c:pt idx="910">
                  <c:v>187.0</c:v>
                </c:pt>
                <c:pt idx="911">
                  <c:v>188.0</c:v>
                </c:pt>
                <c:pt idx="912">
                  <c:v>188.0</c:v>
                </c:pt>
                <c:pt idx="913">
                  <c:v>188.0</c:v>
                </c:pt>
                <c:pt idx="914">
                  <c:v>189.0</c:v>
                </c:pt>
                <c:pt idx="915">
                  <c:v>189.0</c:v>
                </c:pt>
                <c:pt idx="916">
                  <c:v>190.0</c:v>
                </c:pt>
                <c:pt idx="917">
                  <c:v>191.0</c:v>
                </c:pt>
                <c:pt idx="918">
                  <c:v>191.0</c:v>
                </c:pt>
                <c:pt idx="919">
                  <c:v>191.0</c:v>
                </c:pt>
                <c:pt idx="920">
                  <c:v>192.0</c:v>
                </c:pt>
                <c:pt idx="921">
                  <c:v>192.0</c:v>
                </c:pt>
                <c:pt idx="922">
                  <c:v>193.0</c:v>
                </c:pt>
                <c:pt idx="923">
                  <c:v>193.0</c:v>
                </c:pt>
                <c:pt idx="924">
                  <c:v>194.0</c:v>
                </c:pt>
                <c:pt idx="925">
                  <c:v>194.0</c:v>
                </c:pt>
                <c:pt idx="926">
                  <c:v>194.0</c:v>
                </c:pt>
                <c:pt idx="927">
                  <c:v>194.0</c:v>
                </c:pt>
                <c:pt idx="928">
                  <c:v>194.0</c:v>
                </c:pt>
                <c:pt idx="929">
                  <c:v>194.0</c:v>
                </c:pt>
                <c:pt idx="930">
                  <c:v>194.0</c:v>
                </c:pt>
                <c:pt idx="931">
                  <c:v>194.0</c:v>
                </c:pt>
                <c:pt idx="932">
                  <c:v>194.0</c:v>
                </c:pt>
                <c:pt idx="933">
                  <c:v>194.0</c:v>
                </c:pt>
                <c:pt idx="934">
                  <c:v>195.0</c:v>
                </c:pt>
                <c:pt idx="935">
                  <c:v>195.0</c:v>
                </c:pt>
                <c:pt idx="936">
                  <c:v>195.0</c:v>
                </c:pt>
                <c:pt idx="937">
                  <c:v>196.0</c:v>
                </c:pt>
                <c:pt idx="938">
                  <c:v>196.0</c:v>
                </c:pt>
                <c:pt idx="939">
                  <c:v>196.0</c:v>
                </c:pt>
                <c:pt idx="940">
                  <c:v>197.0</c:v>
                </c:pt>
                <c:pt idx="941">
                  <c:v>198.0</c:v>
                </c:pt>
                <c:pt idx="942">
                  <c:v>199.0</c:v>
                </c:pt>
                <c:pt idx="943">
                  <c:v>199.0</c:v>
                </c:pt>
                <c:pt idx="944">
                  <c:v>200.0</c:v>
                </c:pt>
                <c:pt idx="945">
                  <c:v>200.0</c:v>
                </c:pt>
                <c:pt idx="946">
                  <c:v>201.0</c:v>
                </c:pt>
                <c:pt idx="947">
                  <c:v>201.0</c:v>
                </c:pt>
                <c:pt idx="948">
                  <c:v>201.0</c:v>
                </c:pt>
                <c:pt idx="949">
                  <c:v>202.0</c:v>
                </c:pt>
                <c:pt idx="950">
                  <c:v>203.0</c:v>
                </c:pt>
                <c:pt idx="951">
                  <c:v>204.0</c:v>
                </c:pt>
                <c:pt idx="952">
                  <c:v>205.0</c:v>
                </c:pt>
                <c:pt idx="953">
                  <c:v>206.0</c:v>
                </c:pt>
                <c:pt idx="954">
                  <c:v>207.0</c:v>
                </c:pt>
                <c:pt idx="955">
                  <c:v>208.0</c:v>
                </c:pt>
                <c:pt idx="956">
                  <c:v>209.0</c:v>
                </c:pt>
                <c:pt idx="957">
                  <c:v>210.0</c:v>
                </c:pt>
                <c:pt idx="958">
                  <c:v>211.0</c:v>
                </c:pt>
                <c:pt idx="959">
                  <c:v>211.0</c:v>
                </c:pt>
                <c:pt idx="960">
                  <c:v>211.0</c:v>
                </c:pt>
                <c:pt idx="961">
                  <c:v>211.0</c:v>
                </c:pt>
                <c:pt idx="962">
                  <c:v>212.0</c:v>
                </c:pt>
                <c:pt idx="963">
                  <c:v>213.0</c:v>
                </c:pt>
                <c:pt idx="964">
                  <c:v>214.0</c:v>
                </c:pt>
                <c:pt idx="965">
                  <c:v>214.0</c:v>
                </c:pt>
                <c:pt idx="966">
                  <c:v>214.0</c:v>
                </c:pt>
                <c:pt idx="967">
                  <c:v>214.0</c:v>
                </c:pt>
                <c:pt idx="968">
                  <c:v>215.0</c:v>
                </c:pt>
                <c:pt idx="969">
                  <c:v>216.0</c:v>
                </c:pt>
                <c:pt idx="970">
                  <c:v>216.0</c:v>
                </c:pt>
                <c:pt idx="971">
                  <c:v>216.0</c:v>
                </c:pt>
                <c:pt idx="972">
                  <c:v>217.0</c:v>
                </c:pt>
                <c:pt idx="973">
                  <c:v>218.0</c:v>
                </c:pt>
                <c:pt idx="974">
                  <c:v>218.0</c:v>
                </c:pt>
                <c:pt idx="975">
                  <c:v>218.0</c:v>
                </c:pt>
                <c:pt idx="976">
                  <c:v>218.0</c:v>
                </c:pt>
                <c:pt idx="977">
                  <c:v>218.0</c:v>
                </c:pt>
                <c:pt idx="978">
                  <c:v>218.0</c:v>
                </c:pt>
                <c:pt idx="979">
                  <c:v>218.0</c:v>
                </c:pt>
                <c:pt idx="980">
                  <c:v>218.0</c:v>
                </c:pt>
                <c:pt idx="981">
                  <c:v>219.0</c:v>
                </c:pt>
                <c:pt idx="982">
                  <c:v>219.0</c:v>
                </c:pt>
                <c:pt idx="983">
                  <c:v>220.0</c:v>
                </c:pt>
                <c:pt idx="984">
                  <c:v>220.0</c:v>
                </c:pt>
                <c:pt idx="985">
                  <c:v>220.0</c:v>
                </c:pt>
                <c:pt idx="986">
                  <c:v>221.0</c:v>
                </c:pt>
                <c:pt idx="987">
                  <c:v>222.0</c:v>
                </c:pt>
                <c:pt idx="988">
                  <c:v>222.0</c:v>
                </c:pt>
                <c:pt idx="989">
                  <c:v>222.0</c:v>
                </c:pt>
                <c:pt idx="990">
                  <c:v>222.0</c:v>
                </c:pt>
                <c:pt idx="991">
                  <c:v>222.0</c:v>
                </c:pt>
                <c:pt idx="992">
                  <c:v>222.0</c:v>
                </c:pt>
                <c:pt idx="993">
                  <c:v>222.0</c:v>
                </c:pt>
                <c:pt idx="994">
                  <c:v>222.0</c:v>
                </c:pt>
                <c:pt idx="995">
                  <c:v>222.0</c:v>
                </c:pt>
                <c:pt idx="996">
                  <c:v>222.0</c:v>
                </c:pt>
                <c:pt idx="997">
                  <c:v>222.0</c:v>
                </c:pt>
                <c:pt idx="998">
                  <c:v>222.0</c:v>
                </c:pt>
                <c:pt idx="999">
                  <c:v>222.0</c:v>
                </c:pt>
                <c:pt idx="1000">
                  <c:v>222.0</c:v>
                </c:pt>
                <c:pt idx="1001">
                  <c:v>222.0</c:v>
                </c:pt>
                <c:pt idx="1002">
                  <c:v>222.0</c:v>
                </c:pt>
                <c:pt idx="1003">
                  <c:v>222.0</c:v>
                </c:pt>
                <c:pt idx="1004">
                  <c:v>222.0</c:v>
                </c:pt>
                <c:pt idx="1005">
                  <c:v>222.0</c:v>
                </c:pt>
                <c:pt idx="1006">
                  <c:v>222.0</c:v>
                </c:pt>
                <c:pt idx="1007">
                  <c:v>222.0</c:v>
                </c:pt>
                <c:pt idx="1008">
                  <c:v>222.0</c:v>
                </c:pt>
                <c:pt idx="1009">
                  <c:v>223.0</c:v>
                </c:pt>
                <c:pt idx="1010">
                  <c:v>223.0</c:v>
                </c:pt>
                <c:pt idx="1011">
                  <c:v>223.0</c:v>
                </c:pt>
                <c:pt idx="1012">
                  <c:v>224.0</c:v>
                </c:pt>
                <c:pt idx="1013">
                  <c:v>225.0</c:v>
                </c:pt>
                <c:pt idx="1014">
                  <c:v>225.0</c:v>
                </c:pt>
                <c:pt idx="1015">
                  <c:v>225.0</c:v>
                </c:pt>
                <c:pt idx="1016">
                  <c:v>225.0</c:v>
                </c:pt>
                <c:pt idx="1017">
                  <c:v>225.0</c:v>
                </c:pt>
                <c:pt idx="1018">
                  <c:v>225.0</c:v>
                </c:pt>
                <c:pt idx="1019">
                  <c:v>225.0</c:v>
                </c:pt>
                <c:pt idx="1020">
                  <c:v>225.0</c:v>
                </c:pt>
                <c:pt idx="1021">
                  <c:v>225.0</c:v>
                </c:pt>
                <c:pt idx="1022">
                  <c:v>225.0</c:v>
                </c:pt>
                <c:pt idx="1023">
                  <c:v>225.0</c:v>
                </c:pt>
                <c:pt idx="1024">
                  <c:v>226.0</c:v>
                </c:pt>
                <c:pt idx="1025">
                  <c:v>226.0</c:v>
                </c:pt>
                <c:pt idx="1026">
                  <c:v>226.0</c:v>
                </c:pt>
                <c:pt idx="1027">
                  <c:v>227.0</c:v>
                </c:pt>
                <c:pt idx="1028">
                  <c:v>227.0</c:v>
                </c:pt>
                <c:pt idx="1029">
                  <c:v>227.0</c:v>
                </c:pt>
                <c:pt idx="1030">
                  <c:v>227.0</c:v>
                </c:pt>
                <c:pt idx="1031">
                  <c:v>227.0</c:v>
                </c:pt>
                <c:pt idx="1032">
                  <c:v>227.0</c:v>
                </c:pt>
                <c:pt idx="1033">
                  <c:v>227.0</c:v>
                </c:pt>
                <c:pt idx="1034">
                  <c:v>227.0</c:v>
                </c:pt>
                <c:pt idx="1035">
                  <c:v>227.0</c:v>
                </c:pt>
                <c:pt idx="1036">
                  <c:v>227.0</c:v>
                </c:pt>
                <c:pt idx="1037">
                  <c:v>227.0</c:v>
                </c:pt>
                <c:pt idx="1038">
                  <c:v>227.0</c:v>
                </c:pt>
                <c:pt idx="1039">
                  <c:v>228.0</c:v>
                </c:pt>
                <c:pt idx="1040">
                  <c:v>228.0</c:v>
                </c:pt>
                <c:pt idx="1041">
                  <c:v>228.0</c:v>
                </c:pt>
                <c:pt idx="1042">
                  <c:v>228.0</c:v>
                </c:pt>
                <c:pt idx="1043">
                  <c:v>228.0</c:v>
                </c:pt>
                <c:pt idx="1044">
                  <c:v>228.0</c:v>
                </c:pt>
                <c:pt idx="1045">
                  <c:v>228.0</c:v>
                </c:pt>
                <c:pt idx="1046">
                  <c:v>228.0</c:v>
                </c:pt>
                <c:pt idx="1047">
                  <c:v>228.0</c:v>
                </c:pt>
                <c:pt idx="1048">
                  <c:v>228.0</c:v>
                </c:pt>
                <c:pt idx="1049">
                  <c:v>228.0</c:v>
                </c:pt>
                <c:pt idx="1050">
                  <c:v>228.0</c:v>
                </c:pt>
                <c:pt idx="1051">
                  <c:v>228.0</c:v>
                </c:pt>
                <c:pt idx="1052">
                  <c:v>228.0</c:v>
                </c:pt>
                <c:pt idx="1053">
                  <c:v>228.0</c:v>
                </c:pt>
                <c:pt idx="1054">
                  <c:v>228.0</c:v>
                </c:pt>
                <c:pt idx="1055">
                  <c:v>228.0</c:v>
                </c:pt>
                <c:pt idx="1056">
                  <c:v>228.0</c:v>
                </c:pt>
                <c:pt idx="1057">
                  <c:v>228.0</c:v>
                </c:pt>
                <c:pt idx="1058">
                  <c:v>228.0</c:v>
                </c:pt>
                <c:pt idx="1059">
                  <c:v>228.0</c:v>
                </c:pt>
                <c:pt idx="1060">
                  <c:v>228.0</c:v>
                </c:pt>
                <c:pt idx="1061">
                  <c:v>228.0</c:v>
                </c:pt>
                <c:pt idx="1062">
                  <c:v>228.0</c:v>
                </c:pt>
                <c:pt idx="1063">
                  <c:v>228.0</c:v>
                </c:pt>
                <c:pt idx="1064">
                  <c:v>228.0</c:v>
                </c:pt>
                <c:pt idx="1065">
                  <c:v>228.0</c:v>
                </c:pt>
                <c:pt idx="1066">
                  <c:v>228.0</c:v>
                </c:pt>
                <c:pt idx="1067">
                  <c:v>228.0</c:v>
                </c:pt>
                <c:pt idx="1068">
                  <c:v>228.0</c:v>
                </c:pt>
                <c:pt idx="1069">
                  <c:v>228.0</c:v>
                </c:pt>
                <c:pt idx="1070">
                  <c:v>228.0</c:v>
                </c:pt>
                <c:pt idx="1071">
                  <c:v>228.0</c:v>
                </c:pt>
                <c:pt idx="1072">
                  <c:v>228.0</c:v>
                </c:pt>
                <c:pt idx="1073">
                  <c:v>228.0</c:v>
                </c:pt>
                <c:pt idx="1074">
                  <c:v>228.0</c:v>
                </c:pt>
                <c:pt idx="1075">
                  <c:v>228.0</c:v>
                </c:pt>
                <c:pt idx="1076">
                  <c:v>228.0</c:v>
                </c:pt>
                <c:pt idx="1077">
                  <c:v>228.0</c:v>
                </c:pt>
                <c:pt idx="1078">
                  <c:v>228.0</c:v>
                </c:pt>
                <c:pt idx="1079">
                  <c:v>228.0</c:v>
                </c:pt>
                <c:pt idx="1080">
                  <c:v>228.0</c:v>
                </c:pt>
                <c:pt idx="1081">
                  <c:v>229.0</c:v>
                </c:pt>
                <c:pt idx="1082">
                  <c:v>229.0</c:v>
                </c:pt>
                <c:pt idx="1083">
                  <c:v>230.0</c:v>
                </c:pt>
                <c:pt idx="1084">
                  <c:v>230.0</c:v>
                </c:pt>
                <c:pt idx="1085">
                  <c:v>230.0</c:v>
                </c:pt>
                <c:pt idx="1086">
                  <c:v>230.0</c:v>
                </c:pt>
                <c:pt idx="1087">
                  <c:v>230.0</c:v>
                </c:pt>
                <c:pt idx="1088">
                  <c:v>230.0</c:v>
                </c:pt>
                <c:pt idx="1089">
                  <c:v>231.0</c:v>
                </c:pt>
                <c:pt idx="1090">
                  <c:v>232.0</c:v>
                </c:pt>
                <c:pt idx="1091">
                  <c:v>232.0</c:v>
                </c:pt>
                <c:pt idx="1092">
                  <c:v>232.0</c:v>
                </c:pt>
                <c:pt idx="1093">
                  <c:v>232.0</c:v>
                </c:pt>
                <c:pt idx="1094">
                  <c:v>232.0</c:v>
                </c:pt>
                <c:pt idx="1095">
                  <c:v>232.0</c:v>
                </c:pt>
                <c:pt idx="1096">
                  <c:v>232.0</c:v>
                </c:pt>
                <c:pt idx="1097">
                  <c:v>232.0</c:v>
                </c:pt>
                <c:pt idx="1098">
                  <c:v>232.0</c:v>
                </c:pt>
                <c:pt idx="1099">
                  <c:v>232.0</c:v>
                </c:pt>
                <c:pt idx="1100">
                  <c:v>232.0</c:v>
                </c:pt>
                <c:pt idx="1101">
                  <c:v>232.0</c:v>
                </c:pt>
                <c:pt idx="1102">
                  <c:v>232.0</c:v>
                </c:pt>
                <c:pt idx="1103">
                  <c:v>232.0</c:v>
                </c:pt>
                <c:pt idx="1104">
                  <c:v>232.0</c:v>
                </c:pt>
                <c:pt idx="1105">
                  <c:v>232.0</c:v>
                </c:pt>
                <c:pt idx="1106">
                  <c:v>232.0</c:v>
                </c:pt>
                <c:pt idx="1107">
                  <c:v>232.0</c:v>
                </c:pt>
                <c:pt idx="1108">
                  <c:v>232.0</c:v>
                </c:pt>
                <c:pt idx="1109">
                  <c:v>232.0</c:v>
                </c:pt>
                <c:pt idx="1110">
                  <c:v>232.0</c:v>
                </c:pt>
                <c:pt idx="1111">
                  <c:v>232.0</c:v>
                </c:pt>
                <c:pt idx="1112">
                  <c:v>232.0</c:v>
                </c:pt>
                <c:pt idx="1113">
                  <c:v>232.0</c:v>
                </c:pt>
                <c:pt idx="1114">
                  <c:v>232.0</c:v>
                </c:pt>
                <c:pt idx="1115">
                  <c:v>233.0</c:v>
                </c:pt>
                <c:pt idx="1116">
                  <c:v>233.0</c:v>
                </c:pt>
                <c:pt idx="1117">
                  <c:v>233.0</c:v>
                </c:pt>
                <c:pt idx="1118">
                  <c:v>233.0</c:v>
                </c:pt>
                <c:pt idx="1119">
                  <c:v>234.0</c:v>
                </c:pt>
                <c:pt idx="1120">
                  <c:v>235.0</c:v>
                </c:pt>
                <c:pt idx="1121">
                  <c:v>235.0</c:v>
                </c:pt>
                <c:pt idx="1122">
                  <c:v>235.0</c:v>
                </c:pt>
                <c:pt idx="1123">
                  <c:v>235.0</c:v>
                </c:pt>
                <c:pt idx="1124">
                  <c:v>235.0</c:v>
                </c:pt>
                <c:pt idx="1125">
                  <c:v>236.0</c:v>
                </c:pt>
                <c:pt idx="1126">
                  <c:v>236.0</c:v>
                </c:pt>
                <c:pt idx="1127">
                  <c:v>236.0</c:v>
                </c:pt>
                <c:pt idx="1128">
                  <c:v>236.0</c:v>
                </c:pt>
                <c:pt idx="1129">
                  <c:v>236.0</c:v>
                </c:pt>
                <c:pt idx="1130">
                  <c:v>236.0</c:v>
                </c:pt>
                <c:pt idx="1131">
                  <c:v>237.0</c:v>
                </c:pt>
                <c:pt idx="1132">
                  <c:v>238.0</c:v>
                </c:pt>
                <c:pt idx="1133">
                  <c:v>239.0</c:v>
                </c:pt>
                <c:pt idx="1134">
                  <c:v>240.0</c:v>
                </c:pt>
                <c:pt idx="1135">
                  <c:v>240.0</c:v>
                </c:pt>
                <c:pt idx="1136">
                  <c:v>240.0</c:v>
                </c:pt>
                <c:pt idx="1137">
                  <c:v>240.0</c:v>
                </c:pt>
                <c:pt idx="1138">
                  <c:v>240.0</c:v>
                </c:pt>
                <c:pt idx="1139">
                  <c:v>240.0</c:v>
                </c:pt>
                <c:pt idx="1140">
                  <c:v>241.0</c:v>
                </c:pt>
                <c:pt idx="1141">
                  <c:v>242.0</c:v>
                </c:pt>
                <c:pt idx="1142">
                  <c:v>242.0</c:v>
                </c:pt>
                <c:pt idx="1143">
                  <c:v>243.0</c:v>
                </c:pt>
                <c:pt idx="1144">
                  <c:v>243.0</c:v>
                </c:pt>
                <c:pt idx="1145">
                  <c:v>244.0</c:v>
                </c:pt>
                <c:pt idx="1146">
                  <c:v>245.0</c:v>
                </c:pt>
                <c:pt idx="1147">
                  <c:v>246.0</c:v>
                </c:pt>
                <c:pt idx="1148">
                  <c:v>246.0</c:v>
                </c:pt>
                <c:pt idx="1149">
                  <c:v>246.0</c:v>
                </c:pt>
                <c:pt idx="1150">
                  <c:v>246.0</c:v>
                </c:pt>
                <c:pt idx="1151">
                  <c:v>246.0</c:v>
                </c:pt>
                <c:pt idx="1152">
                  <c:v>246.0</c:v>
                </c:pt>
                <c:pt idx="1153">
                  <c:v>246.0</c:v>
                </c:pt>
                <c:pt idx="1154">
                  <c:v>246.0</c:v>
                </c:pt>
                <c:pt idx="1155">
                  <c:v>246.0</c:v>
                </c:pt>
                <c:pt idx="1156">
                  <c:v>246.0</c:v>
                </c:pt>
                <c:pt idx="1157">
                  <c:v>246.0</c:v>
                </c:pt>
                <c:pt idx="1158">
                  <c:v>246.0</c:v>
                </c:pt>
                <c:pt idx="1159">
                  <c:v>246.0</c:v>
                </c:pt>
                <c:pt idx="1160">
                  <c:v>247.0</c:v>
                </c:pt>
                <c:pt idx="1161">
                  <c:v>247.0</c:v>
                </c:pt>
                <c:pt idx="1162">
                  <c:v>247.0</c:v>
                </c:pt>
                <c:pt idx="1163">
                  <c:v>247.0</c:v>
                </c:pt>
                <c:pt idx="1164">
                  <c:v>247.0</c:v>
                </c:pt>
                <c:pt idx="1165">
                  <c:v>248.0</c:v>
                </c:pt>
                <c:pt idx="1166">
                  <c:v>248.0</c:v>
                </c:pt>
                <c:pt idx="1167">
                  <c:v>248.0</c:v>
                </c:pt>
                <c:pt idx="1168">
                  <c:v>248.0</c:v>
                </c:pt>
                <c:pt idx="1169">
                  <c:v>248.0</c:v>
                </c:pt>
                <c:pt idx="1170">
                  <c:v>249.0</c:v>
                </c:pt>
                <c:pt idx="1171">
                  <c:v>249.0</c:v>
                </c:pt>
                <c:pt idx="1172">
                  <c:v>250.0</c:v>
                </c:pt>
                <c:pt idx="1173">
                  <c:v>250.0</c:v>
                </c:pt>
                <c:pt idx="1174">
                  <c:v>251.0</c:v>
                </c:pt>
                <c:pt idx="1175">
                  <c:v>251.0</c:v>
                </c:pt>
                <c:pt idx="1176">
                  <c:v>251.0</c:v>
                </c:pt>
                <c:pt idx="1177">
                  <c:v>251.0</c:v>
                </c:pt>
                <c:pt idx="1178">
                  <c:v>252.0</c:v>
                </c:pt>
                <c:pt idx="1179">
                  <c:v>252.0</c:v>
                </c:pt>
                <c:pt idx="1180">
                  <c:v>253.0</c:v>
                </c:pt>
                <c:pt idx="1181">
                  <c:v>253.0</c:v>
                </c:pt>
                <c:pt idx="1182">
                  <c:v>254.0</c:v>
                </c:pt>
                <c:pt idx="1183">
                  <c:v>255.0</c:v>
                </c:pt>
                <c:pt idx="1184">
                  <c:v>255.0</c:v>
                </c:pt>
                <c:pt idx="1185">
                  <c:v>255.0</c:v>
                </c:pt>
                <c:pt idx="1186">
                  <c:v>255.0</c:v>
                </c:pt>
                <c:pt idx="1187">
                  <c:v>256.0</c:v>
                </c:pt>
                <c:pt idx="1188">
                  <c:v>256.0</c:v>
                </c:pt>
                <c:pt idx="1189">
                  <c:v>256.0</c:v>
                </c:pt>
                <c:pt idx="1190">
                  <c:v>256.0</c:v>
                </c:pt>
                <c:pt idx="1191">
                  <c:v>256.0</c:v>
                </c:pt>
                <c:pt idx="1192">
                  <c:v>256.0</c:v>
                </c:pt>
                <c:pt idx="1193">
                  <c:v>257.0</c:v>
                </c:pt>
                <c:pt idx="1194">
                  <c:v>257.0</c:v>
                </c:pt>
                <c:pt idx="1195">
                  <c:v>257.0</c:v>
                </c:pt>
                <c:pt idx="1196">
                  <c:v>257.0</c:v>
                </c:pt>
                <c:pt idx="1197">
                  <c:v>257.0</c:v>
                </c:pt>
                <c:pt idx="1198">
                  <c:v>258.0</c:v>
                </c:pt>
                <c:pt idx="1199">
                  <c:v>259.0</c:v>
                </c:pt>
                <c:pt idx="1200">
                  <c:v>260.0</c:v>
                </c:pt>
                <c:pt idx="1201">
                  <c:v>260.0</c:v>
                </c:pt>
                <c:pt idx="1202">
                  <c:v>260.0</c:v>
                </c:pt>
                <c:pt idx="1203">
                  <c:v>260.0</c:v>
                </c:pt>
                <c:pt idx="1204">
                  <c:v>260.0</c:v>
                </c:pt>
                <c:pt idx="1205">
                  <c:v>260.0</c:v>
                </c:pt>
                <c:pt idx="1206">
                  <c:v>260.0</c:v>
                </c:pt>
                <c:pt idx="1207">
                  <c:v>260.0</c:v>
                </c:pt>
                <c:pt idx="1208">
                  <c:v>261.0</c:v>
                </c:pt>
                <c:pt idx="1209">
                  <c:v>261.0</c:v>
                </c:pt>
                <c:pt idx="1210">
                  <c:v>261.0</c:v>
                </c:pt>
                <c:pt idx="1211">
                  <c:v>261.0</c:v>
                </c:pt>
                <c:pt idx="1212">
                  <c:v>262.0</c:v>
                </c:pt>
                <c:pt idx="1213">
                  <c:v>262.0</c:v>
                </c:pt>
                <c:pt idx="1214">
                  <c:v>262.0</c:v>
                </c:pt>
                <c:pt idx="1215">
                  <c:v>262.0</c:v>
                </c:pt>
                <c:pt idx="1216">
                  <c:v>262.0</c:v>
                </c:pt>
                <c:pt idx="1217">
                  <c:v>263.0</c:v>
                </c:pt>
                <c:pt idx="1218">
                  <c:v>263.0</c:v>
                </c:pt>
                <c:pt idx="1219">
                  <c:v>264.0</c:v>
                </c:pt>
                <c:pt idx="1220">
                  <c:v>264.0</c:v>
                </c:pt>
                <c:pt idx="1221">
                  <c:v>264.0</c:v>
                </c:pt>
                <c:pt idx="1222">
                  <c:v>264.0</c:v>
                </c:pt>
                <c:pt idx="1223">
                  <c:v>264.0</c:v>
                </c:pt>
                <c:pt idx="1224">
                  <c:v>264.0</c:v>
                </c:pt>
                <c:pt idx="1225">
                  <c:v>264.0</c:v>
                </c:pt>
                <c:pt idx="1226">
                  <c:v>264.0</c:v>
                </c:pt>
                <c:pt idx="1227">
                  <c:v>265.0</c:v>
                </c:pt>
                <c:pt idx="1228">
                  <c:v>265.0</c:v>
                </c:pt>
                <c:pt idx="1229">
                  <c:v>265.0</c:v>
                </c:pt>
                <c:pt idx="1230">
                  <c:v>266.0</c:v>
                </c:pt>
                <c:pt idx="1231">
                  <c:v>267.0</c:v>
                </c:pt>
                <c:pt idx="1232">
                  <c:v>267.0</c:v>
                </c:pt>
                <c:pt idx="1233">
                  <c:v>267.0</c:v>
                </c:pt>
                <c:pt idx="1234">
                  <c:v>268.0</c:v>
                </c:pt>
                <c:pt idx="1235">
                  <c:v>268.0</c:v>
                </c:pt>
                <c:pt idx="1236">
                  <c:v>269.0</c:v>
                </c:pt>
                <c:pt idx="1237">
                  <c:v>270.0</c:v>
                </c:pt>
                <c:pt idx="1238">
                  <c:v>271.0</c:v>
                </c:pt>
                <c:pt idx="1239">
                  <c:v>271.0</c:v>
                </c:pt>
                <c:pt idx="1240">
                  <c:v>272.0</c:v>
                </c:pt>
                <c:pt idx="1241">
                  <c:v>273.0</c:v>
                </c:pt>
                <c:pt idx="1242">
                  <c:v>274.0</c:v>
                </c:pt>
                <c:pt idx="1243">
                  <c:v>275.0</c:v>
                </c:pt>
                <c:pt idx="1244">
                  <c:v>276.0</c:v>
                </c:pt>
                <c:pt idx="1245">
                  <c:v>277.0</c:v>
                </c:pt>
                <c:pt idx="1246">
                  <c:v>278.0</c:v>
                </c:pt>
                <c:pt idx="1247">
                  <c:v>278.0</c:v>
                </c:pt>
                <c:pt idx="1248">
                  <c:v>278.0</c:v>
                </c:pt>
                <c:pt idx="1249">
                  <c:v>278.0</c:v>
                </c:pt>
                <c:pt idx="1250">
                  <c:v>278.0</c:v>
                </c:pt>
                <c:pt idx="1251">
                  <c:v>278.0</c:v>
                </c:pt>
                <c:pt idx="1252">
                  <c:v>278.0</c:v>
                </c:pt>
                <c:pt idx="1253">
                  <c:v>278.0</c:v>
                </c:pt>
                <c:pt idx="1254">
                  <c:v>279.0</c:v>
                </c:pt>
                <c:pt idx="1255">
                  <c:v>279.0</c:v>
                </c:pt>
                <c:pt idx="1256">
                  <c:v>279.0</c:v>
                </c:pt>
                <c:pt idx="1257">
                  <c:v>279.0</c:v>
                </c:pt>
                <c:pt idx="1258">
                  <c:v>279.0</c:v>
                </c:pt>
                <c:pt idx="1259">
                  <c:v>280.0</c:v>
                </c:pt>
                <c:pt idx="1260">
                  <c:v>281.0</c:v>
                </c:pt>
                <c:pt idx="1261">
                  <c:v>282.0</c:v>
                </c:pt>
                <c:pt idx="1262">
                  <c:v>283.0</c:v>
                </c:pt>
                <c:pt idx="1263">
                  <c:v>283.0</c:v>
                </c:pt>
                <c:pt idx="1264">
                  <c:v>284.0</c:v>
                </c:pt>
                <c:pt idx="1265">
                  <c:v>285.0</c:v>
                </c:pt>
                <c:pt idx="1266">
                  <c:v>285.0</c:v>
                </c:pt>
                <c:pt idx="1267">
                  <c:v>286.0</c:v>
                </c:pt>
                <c:pt idx="1268">
                  <c:v>286.0</c:v>
                </c:pt>
                <c:pt idx="1269">
                  <c:v>286.0</c:v>
                </c:pt>
                <c:pt idx="1270">
                  <c:v>286.0</c:v>
                </c:pt>
                <c:pt idx="1271">
                  <c:v>286.0</c:v>
                </c:pt>
                <c:pt idx="1272">
                  <c:v>287.0</c:v>
                </c:pt>
                <c:pt idx="1273">
                  <c:v>287.0</c:v>
                </c:pt>
                <c:pt idx="1274">
                  <c:v>287.0</c:v>
                </c:pt>
                <c:pt idx="1275">
                  <c:v>288.0</c:v>
                </c:pt>
                <c:pt idx="1276">
                  <c:v>288.0</c:v>
                </c:pt>
                <c:pt idx="1277">
                  <c:v>288.0</c:v>
                </c:pt>
                <c:pt idx="1278">
                  <c:v>289.0</c:v>
                </c:pt>
                <c:pt idx="1279">
                  <c:v>290.0</c:v>
                </c:pt>
                <c:pt idx="1280">
                  <c:v>290.0</c:v>
                </c:pt>
                <c:pt idx="1281">
                  <c:v>290.0</c:v>
                </c:pt>
                <c:pt idx="1282">
                  <c:v>290.0</c:v>
                </c:pt>
                <c:pt idx="1283">
                  <c:v>290.0</c:v>
                </c:pt>
                <c:pt idx="1284">
                  <c:v>290.0</c:v>
                </c:pt>
                <c:pt idx="1285">
                  <c:v>290.0</c:v>
                </c:pt>
                <c:pt idx="1286">
                  <c:v>290.0</c:v>
                </c:pt>
                <c:pt idx="1287">
                  <c:v>290.0</c:v>
                </c:pt>
                <c:pt idx="1288">
                  <c:v>290.0</c:v>
                </c:pt>
                <c:pt idx="1289">
                  <c:v>290.0</c:v>
                </c:pt>
                <c:pt idx="1290">
                  <c:v>290.0</c:v>
                </c:pt>
                <c:pt idx="1291">
                  <c:v>290.0</c:v>
                </c:pt>
                <c:pt idx="1292">
                  <c:v>290.0</c:v>
                </c:pt>
                <c:pt idx="1293">
                  <c:v>290.0</c:v>
                </c:pt>
                <c:pt idx="1294">
                  <c:v>291.0</c:v>
                </c:pt>
                <c:pt idx="1295">
                  <c:v>291.0</c:v>
                </c:pt>
                <c:pt idx="1296">
                  <c:v>291.0</c:v>
                </c:pt>
                <c:pt idx="1297">
                  <c:v>291.0</c:v>
                </c:pt>
                <c:pt idx="1298">
                  <c:v>291.0</c:v>
                </c:pt>
                <c:pt idx="1299">
                  <c:v>291.0</c:v>
                </c:pt>
                <c:pt idx="1300">
                  <c:v>292.0</c:v>
                </c:pt>
                <c:pt idx="1301">
                  <c:v>292.0</c:v>
                </c:pt>
                <c:pt idx="1302">
                  <c:v>292.0</c:v>
                </c:pt>
                <c:pt idx="1303">
                  <c:v>292.0</c:v>
                </c:pt>
                <c:pt idx="1304">
                  <c:v>292.0</c:v>
                </c:pt>
                <c:pt idx="1305">
                  <c:v>292.0</c:v>
                </c:pt>
                <c:pt idx="1306">
                  <c:v>292.0</c:v>
                </c:pt>
                <c:pt idx="1307">
                  <c:v>292.0</c:v>
                </c:pt>
                <c:pt idx="1308">
                  <c:v>292.0</c:v>
                </c:pt>
                <c:pt idx="1309">
                  <c:v>293.0</c:v>
                </c:pt>
                <c:pt idx="1310">
                  <c:v>294.0</c:v>
                </c:pt>
                <c:pt idx="1311">
                  <c:v>295.0</c:v>
                </c:pt>
                <c:pt idx="1312">
                  <c:v>296.0</c:v>
                </c:pt>
                <c:pt idx="1313">
                  <c:v>297.0</c:v>
                </c:pt>
                <c:pt idx="1314">
                  <c:v>298.0</c:v>
                </c:pt>
                <c:pt idx="1315">
                  <c:v>299.0</c:v>
                </c:pt>
                <c:pt idx="1316">
                  <c:v>299.0</c:v>
                </c:pt>
                <c:pt idx="1317">
                  <c:v>300.0</c:v>
                </c:pt>
                <c:pt idx="1318">
                  <c:v>300.0</c:v>
                </c:pt>
                <c:pt idx="1319">
                  <c:v>300.0</c:v>
                </c:pt>
                <c:pt idx="1320">
                  <c:v>301.0</c:v>
                </c:pt>
                <c:pt idx="1321">
                  <c:v>301.0</c:v>
                </c:pt>
                <c:pt idx="1322">
                  <c:v>301.0</c:v>
                </c:pt>
                <c:pt idx="1323">
                  <c:v>301.0</c:v>
                </c:pt>
                <c:pt idx="1324">
                  <c:v>301.0</c:v>
                </c:pt>
                <c:pt idx="1325">
                  <c:v>301.0</c:v>
                </c:pt>
                <c:pt idx="1326">
                  <c:v>301.0</c:v>
                </c:pt>
                <c:pt idx="1327">
                  <c:v>301.0</c:v>
                </c:pt>
                <c:pt idx="1328">
                  <c:v>301.0</c:v>
                </c:pt>
                <c:pt idx="1329">
                  <c:v>301.0</c:v>
                </c:pt>
                <c:pt idx="1330">
                  <c:v>301.0</c:v>
                </c:pt>
                <c:pt idx="1331">
                  <c:v>302.0</c:v>
                </c:pt>
                <c:pt idx="1332">
                  <c:v>302.0</c:v>
                </c:pt>
                <c:pt idx="1333">
                  <c:v>302.0</c:v>
                </c:pt>
                <c:pt idx="1334">
                  <c:v>302.0</c:v>
                </c:pt>
                <c:pt idx="1335">
                  <c:v>302.0</c:v>
                </c:pt>
                <c:pt idx="1336">
                  <c:v>302.0</c:v>
                </c:pt>
                <c:pt idx="1337">
                  <c:v>302.0</c:v>
                </c:pt>
                <c:pt idx="1338">
                  <c:v>303.0</c:v>
                </c:pt>
                <c:pt idx="1339">
                  <c:v>304.0</c:v>
                </c:pt>
                <c:pt idx="1340">
                  <c:v>304.0</c:v>
                </c:pt>
                <c:pt idx="1341">
                  <c:v>304.0</c:v>
                </c:pt>
                <c:pt idx="1342">
                  <c:v>304.0</c:v>
                </c:pt>
                <c:pt idx="1343">
                  <c:v>304.0</c:v>
                </c:pt>
                <c:pt idx="1344">
                  <c:v>304.0</c:v>
                </c:pt>
                <c:pt idx="1345">
                  <c:v>304.0</c:v>
                </c:pt>
                <c:pt idx="1346">
                  <c:v>304.0</c:v>
                </c:pt>
                <c:pt idx="1347">
                  <c:v>304.0</c:v>
                </c:pt>
                <c:pt idx="1348">
                  <c:v>304.0</c:v>
                </c:pt>
                <c:pt idx="1349">
                  <c:v>304.0</c:v>
                </c:pt>
                <c:pt idx="1350">
                  <c:v>305.0</c:v>
                </c:pt>
                <c:pt idx="1351">
                  <c:v>305.0</c:v>
                </c:pt>
                <c:pt idx="1352">
                  <c:v>305.0</c:v>
                </c:pt>
                <c:pt idx="1353">
                  <c:v>305.0</c:v>
                </c:pt>
                <c:pt idx="1354">
                  <c:v>306.0</c:v>
                </c:pt>
                <c:pt idx="1355">
                  <c:v>306.0</c:v>
                </c:pt>
                <c:pt idx="1356">
                  <c:v>306.0</c:v>
                </c:pt>
                <c:pt idx="1357">
                  <c:v>306.0</c:v>
                </c:pt>
                <c:pt idx="1358">
                  <c:v>306.0</c:v>
                </c:pt>
                <c:pt idx="1359">
                  <c:v>306.0</c:v>
                </c:pt>
                <c:pt idx="1360">
                  <c:v>306.0</c:v>
                </c:pt>
                <c:pt idx="1361">
                  <c:v>306.0</c:v>
                </c:pt>
                <c:pt idx="1362">
                  <c:v>306.0</c:v>
                </c:pt>
                <c:pt idx="1363">
                  <c:v>306.0</c:v>
                </c:pt>
                <c:pt idx="1364">
                  <c:v>306.0</c:v>
                </c:pt>
                <c:pt idx="1365">
                  <c:v>306.0</c:v>
                </c:pt>
                <c:pt idx="1366">
                  <c:v>306.0</c:v>
                </c:pt>
                <c:pt idx="1367">
                  <c:v>306.0</c:v>
                </c:pt>
                <c:pt idx="1368">
                  <c:v>306.0</c:v>
                </c:pt>
                <c:pt idx="1369">
                  <c:v>306.0</c:v>
                </c:pt>
                <c:pt idx="1370">
                  <c:v>306.0</c:v>
                </c:pt>
                <c:pt idx="1371">
                  <c:v>306.0</c:v>
                </c:pt>
                <c:pt idx="1372">
                  <c:v>307.0</c:v>
                </c:pt>
                <c:pt idx="1373">
                  <c:v>307.0</c:v>
                </c:pt>
                <c:pt idx="1374">
                  <c:v>307.0</c:v>
                </c:pt>
                <c:pt idx="1375">
                  <c:v>307.0</c:v>
                </c:pt>
                <c:pt idx="1376">
                  <c:v>307.0</c:v>
                </c:pt>
                <c:pt idx="1377">
                  <c:v>307.0</c:v>
                </c:pt>
                <c:pt idx="1378">
                  <c:v>308.0</c:v>
                </c:pt>
                <c:pt idx="1379">
                  <c:v>308.0</c:v>
                </c:pt>
                <c:pt idx="1380">
                  <c:v>308.0</c:v>
                </c:pt>
                <c:pt idx="1381">
                  <c:v>308.0</c:v>
                </c:pt>
                <c:pt idx="1382">
                  <c:v>308.0</c:v>
                </c:pt>
                <c:pt idx="1383">
                  <c:v>308.0</c:v>
                </c:pt>
                <c:pt idx="1384">
                  <c:v>309.0</c:v>
                </c:pt>
                <c:pt idx="1385">
                  <c:v>309.0</c:v>
                </c:pt>
                <c:pt idx="1386">
                  <c:v>309.0</c:v>
                </c:pt>
                <c:pt idx="1387">
                  <c:v>309.0</c:v>
                </c:pt>
                <c:pt idx="1388">
                  <c:v>309.0</c:v>
                </c:pt>
                <c:pt idx="1389">
                  <c:v>309.0</c:v>
                </c:pt>
                <c:pt idx="1390">
                  <c:v>309.0</c:v>
                </c:pt>
                <c:pt idx="1391">
                  <c:v>309.0</c:v>
                </c:pt>
                <c:pt idx="1392">
                  <c:v>309.0</c:v>
                </c:pt>
                <c:pt idx="1393">
                  <c:v>309.0</c:v>
                </c:pt>
                <c:pt idx="1394">
                  <c:v>309.0</c:v>
                </c:pt>
                <c:pt idx="1395">
                  <c:v>309.0</c:v>
                </c:pt>
                <c:pt idx="1396">
                  <c:v>309.0</c:v>
                </c:pt>
                <c:pt idx="1397">
                  <c:v>310.0</c:v>
                </c:pt>
                <c:pt idx="1398">
                  <c:v>311.0</c:v>
                </c:pt>
                <c:pt idx="1399">
                  <c:v>311.0</c:v>
                </c:pt>
                <c:pt idx="1400">
                  <c:v>311.0</c:v>
                </c:pt>
                <c:pt idx="1401">
                  <c:v>311.0</c:v>
                </c:pt>
                <c:pt idx="1402">
                  <c:v>311.0</c:v>
                </c:pt>
                <c:pt idx="1403">
                  <c:v>311.0</c:v>
                </c:pt>
                <c:pt idx="1404">
                  <c:v>311.0</c:v>
                </c:pt>
                <c:pt idx="1405">
                  <c:v>311.0</c:v>
                </c:pt>
                <c:pt idx="1406">
                  <c:v>311.0</c:v>
                </c:pt>
                <c:pt idx="1407">
                  <c:v>311.0</c:v>
                </c:pt>
                <c:pt idx="1408">
                  <c:v>311.0</c:v>
                </c:pt>
                <c:pt idx="1409">
                  <c:v>311.0</c:v>
                </c:pt>
                <c:pt idx="1410">
                  <c:v>311.0</c:v>
                </c:pt>
                <c:pt idx="1411">
                  <c:v>311.0</c:v>
                </c:pt>
                <c:pt idx="1412">
                  <c:v>311.0</c:v>
                </c:pt>
                <c:pt idx="1413">
                  <c:v>312.0</c:v>
                </c:pt>
                <c:pt idx="1414">
                  <c:v>313.0</c:v>
                </c:pt>
                <c:pt idx="1415">
                  <c:v>313.0</c:v>
                </c:pt>
                <c:pt idx="1416">
                  <c:v>313.0</c:v>
                </c:pt>
                <c:pt idx="1417">
                  <c:v>314.0</c:v>
                </c:pt>
                <c:pt idx="1418">
                  <c:v>314.0</c:v>
                </c:pt>
                <c:pt idx="1419">
                  <c:v>314.0</c:v>
                </c:pt>
                <c:pt idx="1420">
                  <c:v>314.0</c:v>
                </c:pt>
                <c:pt idx="1421">
                  <c:v>314.0</c:v>
                </c:pt>
                <c:pt idx="1422">
                  <c:v>315.0</c:v>
                </c:pt>
                <c:pt idx="1423">
                  <c:v>316.0</c:v>
                </c:pt>
                <c:pt idx="1424">
                  <c:v>316.0</c:v>
                </c:pt>
                <c:pt idx="1425">
                  <c:v>317.0</c:v>
                </c:pt>
                <c:pt idx="1426">
                  <c:v>317.0</c:v>
                </c:pt>
                <c:pt idx="1427">
                  <c:v>317.0</c:v>
                </c:pt>
                <c:pt idx="1428">
                  <c:v>317.0</c:v>
                </c:pt>
                <c:pt idx="1429">
                  <c:v>318.0</c:v>
                </c:pt>
                <c:pt idx="1430">
                  <c:v>319.0</c:v>
                </c:pt>
                <c:pt idx="1431">
                  <c:v>319.0</c:v>
                </c:pt>
                <c:pt idx="1432">
                  <c:v>319.0</c:v>
                </c:pt>
                <c:pt idx="1433">
                  <c:v>319.0</c:v>
                </c:pt>
                <c:pt idx="1434">
                  <c:v>319.0</c:v>
                </c:pt>
                <c:pt idx="1435">
                  <c:v>319.0</c:v>
                </c:pt>
                <c:pt idx="1436">
                  <c:v>319.0</c:v>
                </c:pt>
                <c:pt idx="1437">
                  <c:v>319.0</c:v>
                </c:pt>
                <c:pt idx="1438">
                  <c:v>319.0</c:v>
                </c:pt>
                <c:pt idx="1439">
                  <c:v>319.0</c:v>
                </c:pt>
                <c:pt idx="1440">
                  <c:v>319.0</c:v>
                </c:pt>
                <c:pt idx="1441">
                  <c:v>319.0</c:v>
                </c:pt>
                <c:pt idx="1442">
                  <c:v>320.0</c:v>
                </c:pt>
                <c:pt idx="1443">
                  <c:v>320.0</c:v>
                </c:pt>
                <c:pt idx="1444">
                  <c:v>321.0</c:v>
                </c:pt>
                <c:pt idx="1445">
                  <c:v>322.0</c:v>
                </c:pt>
                <c:pt idx="1446">
                  <c:v>323.0</c:v>
                </c:pt>
                <c:pt idx="1447">
                  <c:v>323.0</c:v>
                </c:pt>
                <c:pt idx="1448">
                  <c:v>323.0</c:v>
                </c:pt>
                <c:pt idx="1449">
                  <c:v>324.0</c:v>
                </c:pt>
                <c:pt idx="1450">
                  <c:v>324.0</c:v>
                </c:pt>
                <c:pt idx="1451">
                  <c:v>324.0</c:v>
                </c:pt>
                <c:pt idx="1452">
                  <c:v>324.0</c:v>
                </c:pt>
                <c:pt idx="1453">
                  <c:v>324.0</c:v>
                </c:pt>
                <c:pt idx="1454">
                  <c:v>324.0</c:v>
                </c:pt>
                <c:pt idx="1455">
                  <c:v>324.0</c:v>
                </c:pt>
                <c:pt idx="1456">
                  <c:v>324.0</c:v>
                </c:pt>
                <c:pt idx="1457">
                  <c:v>324.0</c:v>
                </c:pt>
                <c:pt idx="1458">
                  <c:v>324.0</c:v>
                </c:pt>
                <c:pt idx="1459">
                  <c:v>324.0</c:v>
                </c:pt>
                <c:pt idx="1460">
                  <c:v>325.0</c:v>
                </c:pt>
                <c:pt idx="1461">
                  <c:v>325.0</c:v>
                </c:pt>
                <c:pt idx="1462">
                  <c:v>326.0</c:v>
                </c:pt>
                <c:pt idx="1463">
                  <c:v>326.0</c:v>
                </c:pt>
                <c:pt idx="1464">
                  <c:v>326.0</c:v>
                </c:pt>
                <c:pt idx="1465">
                  <c:v>326.0</c:v>
                </c:pt>
                <c:pt idx="1466">
                  <c:v>327.0</c:v>
                </c:pt>
                <c:pt idx="1467">
                  <c:v>327.0</c:v>
                </c:pt>
                <c:pt idx="1468">
                  <c:v>327.0</c:v>
                </c:pt>
                <c:pt idx="1469">
                  <c:v>327.0</c:v>
                </c:pt>
                <c:pt idx="1470">
                  <c:v>327.0</c:v>
                </c:pt>
                <c:pt idx="1471">
                  <c:v>328.0</c:v>
                </c:pt>
                <c:pt idx="1472">
                  <c:v>328.0</c:v>
                </c:pt>
                <c:pt idx="1473">
                  <c:v>328.0</c:v>
                </c:pt>
                <c:pt idx="1474">
                  <c:v>328.0</c:v>
                </c:pt>
                <c:pt idx="1475">
                  <c:v>328.0</c:v>
                </c:pt>
                <c:pt idx="1476">
                  <c:v>328.0</c:v>
                </c:pt>
                <c:pt idx="1477">
                  <c:v>328.0</c:v>
                </c:pt>
                <c:pt idx="1478">
                  <c:v>328.0</c:v>
                </c:pt>
                <c:pt idx="1479">
                  <c:v>328.0</c:v>
                </c:pt>
                <c:pt idx="1480">
                  <c:v>328.0</c:v>
                </c:pt>
                <c:pt idx="1481">
                  <c:v>328.0</c:v>
                </c:pt>
                <c:pt idx="1482">
                  <c:v>328.0</c:v>
                </c:pt>
                <c:pt idx="1483">
                  <c:v>328.0</c:v>
                </c:pt>
                <c:pt idx="1484">
                  <c:v>329.0</c:v>
                </c:pt>
                <c:pt idx="1485">
                  <c:v>329.0</c:v>
                </c:pt>
                <c:pt idx="1486">
                  <c:v>329.0</c:v>
                </c:pt>
                <c:pt idx="1487">
                  <c:v>329.0</c:v>
                </c:pt>
                <c:pt idx="1488">
                  <c:v>329.0</c:v>
                </c:pt>
                <c:pt idx="1489">
                  <c:v>329.0</c:v>
                </c:pt>
                <c:pt idx="1490">
                  <c:v>329.0</c:v>
                </c:pt>
                <c:pt idx="1491">
                  <c:v>329.0</c:v>
                </c:pt>
                <c:pt idx="1492">
                  <c:v>330.0</c:v>
                </c:pt>
                <c:pt idx="1493">
                  <c:v>331.0</c:v>
                </c:pt>
                <c:pt idx="1494">
                  <c:v>331.0</c:v>
                </c:pt>
                <c:pt idx="1495">
                  <c:v>331.0</c:v>
                </c:pt>
                <c:pt idx="1496">
                  <c:v>332.0</c:v>
                </c:pt>
                <c:pt idx="1497">
                  <c:v>332.0</c:v>
                </c:pt>
                <c:pt idx="1498">
                  <c:v>332.0</c:v>
                </c:pt>
                <c:pt idx="1499">
                  <c:v>333.0</c:v>
                </c:pt>
                <c:pt idx="1500">
                  <c:v>333.0</c:v>
                </c:pt>
                <c:pt idx="1501">
                  <c:v>333.0</c:v>
                </c:pt>
                <c:pt idx="1502">
                  <c:v>333.0</c:v>
                </c:pt>
                <c:pt idx="1503">
                  <c:v>333.0</c:v>
                </c:pt>
                <c:pt idx="1504">
                  <c:v>333.0</c:v>
                </c:pt>
                <c:pt idx="1505">
                  <c:v>333.0</c:v>
                </c:pt>
                <c:pt idx="1506">
                  <c:v>333.0</c:v>
                </c:pt>
                <c:pt idx="1507">
                  <c:v>333.0</c:v>
                </c:pt>
                <c:pt idx="1508">
                  <c:v>333.0</c:v>
                </c:pt>
                <c:pt idx="1509">
                  <c:v>333.0</c:v>
                </c:pt>
                <c:pt idx="1510">
                  <c:v>333.0</c:v>
                </c:pt>
                <c:pt idx="1511">
                  <c:v>333.0</c:v>
                </c:pt>
                <c:pt idx="1512">
                  <c:v>334.0</c:v>
                </c:pt>
                <c:pt idx="1513">
                  <c:v>334.0</c:v>
                </c:pt>
                <c:pt idx="1514">
                  <c:v>334.0</c:v>
                </c:pt>
                <c:pt idx="1515">
                  <c:v>334.0</c:v>
                </c:pt>
                <c:pt idx="1516">
                  <c:v>334.0</c:v>
                </c:pt>
                <c:pt idx="1517">
                  <c:v>334.0</c:v>
                </c:pt>
                <c:pt idx="1518">
                  <c:v>334.0</c:v>
                </c:pt>
                <c:pt idx="1519">
                  <c:v>335.0</c:v>
                </c:pt>
                <c:pt idx="1520">
                  <c:v>336.0</c:v>
                </c:pt>
                <c:pt idx="1521">
                  <c:v>337.0</c:v>
                </c:pt>
                <c:pt idx="1522">
                  <c:v>337.0</c:v>
                </c:pt>
                <c:pt idx="1523">
                  <c:v>337.0</c:v>
                </c:pt>
                <c:pt idx="1524">
                  <c:v>337.0</c:v>
                </c:pt>
                <c:pt idx="1525">
                  <c:v>337.0</c:v>
                </c:pt>
                <c:pt idx="1526">
                  <c:v>337.0</c:v>
                </c:pt>
                <c:pt idx="1527">
                  <c:v>337.0</c:v>
                </c:pt>
                <c:pt idx="1528">
                  <c:v>337.0</c:v>
                </c:pt>
                <c:pt idx="1529">
                  <c:v>337.0</c:v>
                </c:pt>
                <c:pt idx="1530">
                  <c:v>338.0</c:v>
                </c:pt>
                <c:pt idx="1531">
                  <c:v>339.0</c:v>
                </c:pt>
                <c:pt idx="1532">
                  <c:v>339.0</c:v>
                </c:pt>
                <c:pt idx="1533">
                  <c:v>339.0</c:v>
                </c:pt>
                <c:pt idx="1534">
                  <c:v>339.0</c:v>
                </c:pt>
                <c:pt idx="1535">
                  <c:v>339.0</c:v>
                </c:pt>
                <c:pt idx="1536">
                  <c:v>340.0</c:v>
                </c:pt>
                <c:pt idx="1537">
                  <c:v>341.0</c:v>
                </c:pt>
                <c:pt idx="1538">
                  <c:v>341.0</c:v>
                </c:pt>
                <c:pt idx="1539">
                  <c:v>342.0</c:v>
                </c:pt>
                <c:pt idx="1540">
                  <c:v>342.0</c:v>
                </c:pt>
                <c:pt idx="1541">
                  <c:v>342.0</c:v>
                </c:pt>
                <c:pt idx="1542">
                  <c:v>342.0</c:v>
                </c:pt>
                <c:pt idx="1543">
                  <c:v>343.0</c:v>
                </c:pt>
                <c:pt idx="1544">
                  <c:v>344.0</c:v>
                </c:pt>
                <c:pt idx="1545">
                  <c:v>344.0</c:v>
                </c:pt>
                <c:pt idx="1546">
                  <c:v>345.0</c:v>
                </c:pt>
                <c:pt idx="1547">
                  <c:v>345.0</c:v>
                </c:pt>
                <c:pt idx="1548">
                  <c:v>345.0</c:v>
                </c:pt>
                <c:pt idx="1549">
                  <c:v>345.0</c:v>
                </c:pt>
                <c:pt idx="1550">
                  <c:v>346.0</c:v>
                </c:pt>
                <c:pt idx="1551">
                  <c:v>346.0</c:v>
                </c:pt>
                <c:pt idx="1552">
                  <c:v>346.0</c:v>
                </c:pt>
                <c:pt idx="1553">
                  <c:v>346.0</c:v>
                </c:pt>
                <c:pt idx="1554">
                  <c:v>346.0</c:v>
                </c:pt>
                <c:pt idx="1555">
                  <c:v>346.0</c:v>
                </c:pt>
                <c:pt idx="1556">
                  <c:v>347.0</c:v>
                </c:pt>
                <c:pt idx="1557">
                  <c:v>347.0</c:v>
                </c:pt>
                <c:pt idx="1558">
                  <c:v>347.0</c:v>
                </c:pt>
                <c:pt idx="1559">
                  <c:v>348.0</c:v>
                </c:pt>
                <c:pt idx="1560">
                  <c:v>348.0</c:v>
                </c:pt>
                <c:pt idx="1561">
                  <c:v>349.0</c:v>
                </c:pt>
                <c:pt idx="1562">
                  <c:v>349.0</c:v>
                </c:pt>
                <c:pt idx="1563">
                  <c:v>349.0</c:v>
                </c:pt>
                <c:pt idx="1564">
                  <c:v>349.0</c:v>
                </c:pt>
                <c:pt idx="1565">
                  <c:v>349.0</c:v>
                </c:pt>
                <c:pt idx="1566">
                  <c:v>349.0</c:v>
                </c:pt>
                <c:pt idx="1567">
                  <c:v>349.0</c:v>
                </c:pt>
                <c:pt idx="1568">
                  <c:v>349.0</c:v>
                </c:pt>
                <c:pt idx="1569">
                  <c:v>349.0</c:v>
                </c:pt>
                <c:pt idx="1570">
                  <c:v>350.0</c:v>
                </c:pt>
                <c:pt idx="1571">
                  <c:v>350.0</c:v>
                </c:pt>
                <c:pt idx="1572">
                  <c:v>350.0</c:v>
                </c:pt>
                <c:pt idx="1573">
                  <c:v>350.0</c:v>
                </c:pt>
                <c:pt idx="1574">
                  <c:v>351.0</c:v>
                </c:pt>
                <c:pt idx="1575">
                  <c:v>352.0</c:v>
                </c:pt>
                <c:pt idx="1576">
                  <c:v>353.0</c:v>
                </c:pt>
                <c:pt idx="1577">
                  <c:v>353.0</c:v>
                </c:pt>
                <c:pt idx="1578">
                  <c:v>353.0</c:v>
                </c:pt>
                <c:pt idx="1579">
                  <c:v>354.0</c:v>
                </c:pt>
                <c:pt idx="1580">
                  <c:v>354.0</c:v>
                </c:pt>
                <c:pt idx="1581">
                  <c:v>355.0</c:v>
                </c:pt>
                <c:pt idx="1582">
                  <c:v>355.0</c:v>
                </c:pt>
                <c:pt idx="1583">
                  <c:v>355.0</c:v>
                </c:pt>
                <c:pt idx="1584">
                  <c:v>355.0</c:v>
                </c:pt>
                <c:pt idx="1585">
                  <c:v>355.0</c:v>
                </c:pt>
                <c:pt idx="1586">
                  <c:v>355.0</c:v>
                </c:pt>
                <c:pt idx="1587">
                  <c:v>355.0</c:v>
                </c:pt>
                <c:pt idx="1588">
                  <c:v>355.0</c:v>
                </c:pt>
                <c:pt idx="1589">
                  <c:v>355.0</c:v>
                </c:pt>
                <c:pt idx="1590">
                  <c:v>355.0</c:v>
                </c:pt>
                <c:pt idx="1591">
                  <c:v>355.0</c:v>
                </c:pt>
                <c:pt idx="1592">
                  <c:v>355.0</c:v>
                </c:pt>
                <c:pt idx="1593">
                  <c:v>355.0</c:v>
                </c:pt>
                <c:pt idx="1594">
                  <c:v>355.0</c:v>
                </c:pt>
                <c:pt idx="1595">
                  <c:v>355.0</c:v>
                </c:pt>
                <c:pt idx="1596">
                  <c:v>355.0</c:v>
                </c:pt>
                <c:pt idx="1597">
                  <c:v>355.0</c:v>
                </c:pt>
                <c:pt idx="1598">
                  <c:v>355.0</c:v>
                </c:pt>
                <c:pt idx="1599">
                  <c:v>355.0</c:v>
                </c:pt>
                <c:pt idx="1600">
                  <c:v>355.0</c:v>
                </c:pt>
                <c:pt idx="1601">
                  <c:v>355.0</c:v>
                </c:pt>
                <c:pt idx="1602">
                  <c:v>355.0</c:v>
                </c:pt>
                <c:pt idx="1603">
                  <c:v>355.0</c:v>
                </c:pt>
                <c:pt idx="1604">
                  <c:v>355.0</c:v>
                </c:pt>
                <c:pt idx="1605">
                  <c:v>355.0</c:v>
                </c:pt>
                <c:pt idx="1606">
                  <c:v>355.0</c:v>
                </c:pt>
                <c:pt idx="1607">
                  <c:v>355.0</c:v>
                </c:pt>
                <c:pt idx="1608">
                  <c:v>355.0</c:v>
                </c:pt>
                <c:pt idx="1609">
                  <c:v>355.0</c:v>
                </c:pt>
                <c:pt idx="1610">
                  <c:v>355.0</c:v>
                </c:pt>
                <c:pt idx="1611">
                  <c:v>355.0</c:v>
                </c:pt>
                <c:pt idx="1612">
                  <c:v>355.0</c:v>
                </c:pt>
                <c:pt idx="1613">
                  <c:v>355.0</c:v>
                </c:pt>
                <c:pt idx="1614">
                  <c:v>355.0</c:v>
                </c:pt>
                <c:pt idx="1615">
                  <c:v>355.0</c:v>
                </c:pt>
                <c:pt idx="1616">
                  <c:v>355.0</c:v>
                </c:pt>
                <c:pt idx="1617">
                  <c:v>355.0</c:v>
                </c:pt>
                <c:pt idx="1618">
                  <c:v>355.0</c:v>
                </c:pt>
                <c:pt idx="1619">
                  <c:v>355.0</c:v>
                </c:pt>
                <c:pt idx="1620">
                  <c:v>355.0</c:v>
                </c:pt>
                <c:pt idx="1621">
                  <c:v>355.0</c:v>
                </c:pt>
                <c:pt idx="1622">
                  <c:v>355.0</c:v>
                </c:pt>
                <c:pt idx="1623">
                  <c:v>355.0</c:v>
                </c:pt>
                <c:pt idx="1624">
                  <c:v>355.0</c:v>
                </c:pt>
                <c:pt idx="1625">
                  <c:v>355.0</c:v>
                </c:pt>
                <c:pt idx="1626">
                  <c:v>355.0</c:v>
                </c:pt>
                <c:pt idx="1627">
                  <c:v>355.0</c:v>
                </c:pt>
                <c:pt idx="1628">
                  <c:v>355.0</c:v>
                </c:pt>
                <c:pt idx="1629">
                  <c:v>355.0</c:v>
                </c:pt>
                <c:pt idx="1630">
                  <c:v>355.0</c:v>
                </c:pt>
                <c:pt idx="1631">
                  <c:v>356.0</c:v>
                </c:pt>
                <c:pt idx="1632">
                  <c:v>356.0</c:v>
                </c:pt>
                <c:pt idx="1633">
                  <c:v>356.0</c:v>
                </c:pt>
                <c:pt idx="1634">
                  <c:v>356.0</c:v>
                </c:pt>
                <c:pt idx="1635">
                  <c:v>356.0</c:v>
                </c:pt>
                <c:pt idx="1636">
                  <c:v>356.0</c:v>
                </c:pt>
                <c:pt idx="1637">
                  <c:v>356.0</c:v>
                </c:pt>
                <c:pt idx="1638">
                  <c:v>357.0</c:v>
                </c:pt>
                <c:pt idx="1639">
                  <c:v>357.0</c:v>
                </c:pt>
                <c:pt idx="1640">
                  <c:v>357.0</c:v>
                </c:pt>
                <c:pt idx="1641">
                  <c:v>357.0</c:v>
                </c:pt>
                <c:pt idx="1642">
                  <c:v>357.0</c:v>
                </c:pt>
                <c:pt idx="1643">
                  <c:v>357.0</c:v>
                </c:pt>
                <c:pt idx="1644">
                  <c:v>357.0</c:v>
                </c:pt>
                <c:pt idx="1645">
                  <c:v>357.0</c:v>
                </c:pt>
                <c:pt idx="1646">
                  <c:v>357.0</c:v>
                </c:pt>
                <c:pt idx="1647">
                  <c:v>357.0</c:v>
                </c:pt>
                <c:pt idx="1648">
                  <c:v>357.0</c:v>
                </c:pt>
                <c:pt idx="1649">
                  <c:v>357.0</c:v>
                </c:pt>
                <c:pt idx="1650">
                  <c:v>357.0</c:v>
                </c:pt>
                <c:pt idx="1651">
                  <c:v>357.0</c:v>
                </c:pt>
                <c:pt idx="1652">
                  <c:v>357.0</c:v>
                </c:pt>
                <c:pt idx="1653">
                  <c:v>358.0</c:v>
                </c:pt>
                <c:pt idx="1654">
                  <c:v>358.0</c:v>
                </c:pt>
                <c:pt idx="1655">
                  <c:v>359.0</c:v>
                </c:pt>
                <c:pt idx="1656">
                  <c:v>359.0</c:v>
                </c:pt>
                <c:pt idx="1657">
                  <c:v>359.0</c:v>
                </c:pt>
                <c:pt idx="1658">
                  <c:v>360.0</c:v>
                </c:pt>
                <c:pt idx="1659">
                  <c:v>360.0</c:v>
                </c:pt>
                <c:pt idx="1660">
                  <c:v>360.0</c:v>
                </c:pt>
                <c:pt idx="1661">
                  <c:v>360.0</c:v>
                </c:pt>
                <c:pt idx="1662">
                  <c:v>361.0</c:v>
                </c:pt>
                <c:pt idx="1663">
                  <c:v>361.0</c:v>
                </c:pt>
                <c:pt idx="1664">
                  <c:v>361.0</c:v>
                </c:pt>
                <c:pt idx="1665">
                  <c:v>361.0</c:v>
                </c:pt>
                <c:pt idx="1666">
                  <c:v>361.0</c:v>
                </c:pt>
                <c:pt idx="1667">
                  <c:v>361.0</c:v>
                </c:pt>
                <c:pt idx="1668">
                  <c:v>362.0</c:v>
                </c:pt>
                <c:pt idx="1669">
                  <c:v>362.0</c:v>
                </c:pt>
                <c:pt idx="1670">
                  <c:v>363.0</c:v>
                </c:pt>
                <c:pt idx="1671">
                  <c:v>364.0</c:v>
                </c:pt>
                <c:pt idx="1672">
                  <c:v>365.0</c:v>
                </c:pt>
                <c:pt idx="1673">
                  <c:v>365.0</c:v>
                </c:pt>
                <c:pt idx="1674">
                  <c:v>365.0</c:v>
                </c:pt>
                <c:pt idx="1675">
                  <c:v>365.0</c:v>
                </c:pt>
                <c:pt idx="1676">
                  <c:v>366.0</c:v>
                </c:pt>
                <c:pt idx="1677">
                  <c:v>366.0</c:v>
                </c:pt>
                <c:pt idx="1678">
                  <c:v>366.0</c:v>
                </c:pt>
                <c:pt idx="1679">
                  <c:v>366.0</c:v>
                </c:pt>
                <c:pt idx="1680">
                  <c:v>366.0</c:v>
                </c:pt>
                <c:pt idx="1681">
                  <c:v>366.0</c:v>
                </c:pt>
                <c:pt idx="1682">
                  <c:v>366.0</c:v>
                </c:pt>
                <c:pt idx="1683">
                  <c:v>366.0</c:v>
                </c:pt>
                <c:pt idx="1684">
                  <c:v>367.0</c:v>
                </c:pt>
                <c:pt idx="1685">
                  <c:v>368.0</c:v>
                </c:pt>
                <c:pt idx="1686">
                  <c:v>368.0</c:v>
                </c:pt>
                <c:pt idx="1687">
                  <c:v>368.0</c:v>
                </c:pt>
                <c:pt idx="1688">
                  <c:v>368.0</c:v>
                </c:pt>
                <c:pt idx="1689">
                  <c:v>368.0</c:v>
                </c:pt>
                <c:pt idx="1690">
                  <c:v>368.0</c:v>
                </c:pt>
                <c:pt idx="1691">
                  <c:v>368.0</c:v>
                </c:pt>
                <c:pt idx="1692">
                  <c:v>368.0</c:v>
                </c:pt>
                <c:pt idx="1693">
                  <c:v>369.0</c:v>
                </c:pt>
                <c:pt idx="1694">
                  <c:v>369.0</c:v>
                </c:pt>
                <c:pt idx="1695">
                  <c:v>369.0</c:v>
                </c:pt>
                <c:pt idx="1696">
                  <c:v>369.0</c:v>
                </c:pt>
                <c:pt idx="1697">
                  <c:v>369.0</c:v>
                </c:pt>
                <c:pt idx="1698">
                  <c:v>369.0</c:v>
                </c:pt>
                <c:pt idx="1699">
                  <c:v>370.0</c:v>
                </c:pt>
                <c:pt idx="1700">
                  <c:v>370.0</c:v>
                </c:pt>
                <c:pt idx="1701">
                  <c:v>371.0</c:v>
                </c:pt>
                <c:pt idx="1702">
                  <c:v>371.0</c:v>
                </c:pt>
                <c:pt idx="1703">
                  <c:v>371.0</c:v>
                </c:pt>
                <c:pt idx="1704">
                  <c:v>371.0</c:v>
                </c:pt>
                <c:pt idx="1705">
                  <c:v>371.0</c:v>
                </c:pt>
                <c:pt idx="1706">
                  <c:v>372.0</c:v>
                </c:pt>
                <c:pt idx="1707">
                  <c:v>373.0</c:v>
                </c:pt>
                <c:pt idx="1708">
                  <c:v>374.0</c:v>
                </c:pt>
                <c:pt idx="1709">
                  <c:v>374.0</c:v>
                </c:pt>
                <c:pt idx="1710">
                  <c:v>374.0</c:v>
                </c:pt>
                <c:pt idx="1711">
                  <c:v>375.0</c:v>
                </c:pt>
                <c:pt idx="1712">
                  <c:v>376.0</c:v>
                </c:pt>
                <c:pt idx="1713">
                  <c:v>376.0</c:v>
                </c:pt>
                <c:pt idx="1714">
                  <c:v>376.0</c:v>
                </c:pt>
                <c:pt idx="1715">
                  <c:v>376.0</c:v>
                </c:pt>
                <c:pt idx="1716">
                  <c:v>376.0</c:v>
                </c:pt>
                <c:pt idx="1717">
                  <c:v>376.0</c:v>
                </c:pt>
                <c:pt idx="1718">
                  <c:v>376.0</c:v>
                </c:pt>
                <c:pt idx="1719">
                  <c:v>376.0</c:v>
                </c:pt>
                <c:pt idx="1720">
                  <c:v>377.0</c:v>
                </c:pt>
                <c:pt idx="1721">
                  <c:v>377.0</c:v>
                </c:pt>
                <c:pt idx="1722">
                  <c:v>377.0</c:v>
                </c:pt>
                <c:pt idx="1723">
                  <c:v>378.0</c:v>
                </c:pt>
                <c:pt idx="1724">
                  <c:v>378.0</c:v>
                </c:pt>
                <c:pt idx="1725">
                  <c:v>379.0</c:v>
                </c:pt>
                <c:pt idx="1726">
                  <c:v>380.0</c:v>
                </c:pt>
                <c:pt idx="1727">
                  <c:v>380.0</c:v>
                </c:pt>
                <c:pt idx="1728">
                  <c:v>380.0</c:v>
                </c:pt>
                <c:pt idx="1729">
                  <c:v>380.0</c:v>
                </c:pt>
                <c:pt idx="1730">
                  <c:v>380.0</c:v>
                </c:pt>
                <c:pt idx="1731">
                  <c:v>380.0</c:v>
                </c:pt>
                <c:pt idx="1732">
                  <c:v>380.0</c:v>
                </c:pt>
                <c:pt idx="1733">
                  <c:v>380.0</c:v>
                </c:pt>
                <c:pt idx="1734">
                  <c:v>380.0</c:v>
                </c:pt>
                <c:pt idx="1735">
                  <c:v>380.0</c:v>
                </c:pt>
                <c:pt idx="1736">
                  <c:v>381.0</c:v>
                </c:pt>
                <c:pt idx="1737">
                  <c:v>382.0</c:v>
                </c:pt>
                <c:pt idx="1738">
                  <c:v>382.0</c:v>
                </c:pt>
                <c:pt idx="1739">
                  <c:v>382.0</c:v>
                </c:pt>
                <c:pt idx="1740">
                  <c:v>382.0</c:v>
                </c:pt>
                <c:pt idx="1741">
                  <c:v>383.0</c:v>
                </c:pt>
                <c:pt idx="1742">
                  <c:v>383.0</c:v>
                </c:pt>
                <c:pt idx="1743">
                  <c:v>383.0</c:v>
                </c:pt>
                <c:pt idx="1744">
                  <c:v>384.0</c:v>
                </c:pt>
                <c:pt idx="1745">
                  <c:v>384.0</c:v>
                </c:pt>
                <c:pt idx="1746">
                  <c:v>384.0</c:v>
                </c:pt>
                <c:pt idx="1747">
                  <c:v>385.0</c:v>
                </c:pt>
                <c:pt idx="1748">
                  <c:v>385.0</c:v>
                </c:pt>
                <c:pt idx="1749">
                  <c:v>385.0</c:v>
                </c:pt>
                <c:pt idx="1750">
                  <c:v>385.0</c:v>
                </c:pt>
                <c:pt idx="1751">
                  <c:v>385.0</c:v>
                </c:pt>
                <c:pt idx="1752">
                  <c:v>385.0</c:v>
                </c:pt>
                <c:pt idx="1753">
                  <c:v>385.0</c:v>
                </c:pt>
                <c:pt idx="1754">
                  <c:v>385.0</c:v>
                </c:pt>
                <c:pt idx="1755">
                  <c:v>385.0</c:v>
                </c:pt>
                <c:pt idx="1756">
                  <c:v>386.0</c:v>
                </c:pt>
                <c:pt idx="1757">
                  <c:v>387.0</c:v>
                </c:pt>
                <c:pt idx="1758">
                  <c:v>388.0</c:v>
                </c:pt>
                <c:pt idx="1759">
                  <c:v>389.0</c:v>
                </c:pt>
                <c:pt idx="1760">
                  <c:v>389.0</c:v>
                </c:pt>
                <c:pt idx="1761">
                  <c:v>389.0</c:v>
                </c:pt>
                <c:pt idx="1762">
                  <c:v>389.0</c:v>
                </c:pt>
                <c:pt idx="1763">
                  <c:v>389.0</c:v>
                </c:pt>
                <c:pt idx="1764">
                  <c:v>389.0</c:v>
                </c:pt>
                <c:pt idx="1765">
                  <c:v>389.0</c:v>
                </c:pt>
                <c:pt idx="1766">
                  <c:v>389.0</c:v>
                </c:pt>
                <c:pt idx="1767">
                  <c:v>389.0</c:v>
                </c:pt>
                <c:pt idx="1768">
                  <c:v>389.0</c:v>
                </c:pt>
                <c:pt idx="1769">
                  <c:v>389.0</c:v>
                </c:pt>
                <c:pt idx="1770">
                  <c:v>390.0</c:v>
                </c:pt>
                <c:pt idx="1771">
                  <c:v>391.0</c:v>
                </c:pt>
                <c:pt idx="1772">
                  <c:v>391.0</c:v>
                </c:pt>
                <c:pt idx="1773">
                  <c:v>391.0</c:v>
                </c:pt>
                <c:pt idx="1774">
                  <c:v>391.0</c:v>
                </c:pt>
                <c:pt idx="1775">
                  <c:v>391.0</c:v>
                </c:pt>
                <c:pt idx="1776">
                  <c:v>391.0</c:v>
                </c:pt>
                <c:pt idx="1777">
                  <c:v>391.0</c:v>
                </c:pt>
                <c:pt idx="1778">
                  <c:v>391.0</c:v>
                </c:pt>
                <c:pt idx="1779">
                  <c:v>391.0</c:v>
                </c:pt>
                <c:pt idx="1780">
                  <c:v>391.0</c:v>
                </c:pt>
                <c:pt idx="1781">
                  <c:v>391.0</c:v>
                </c:pt>
                <c:pt idx="1782">
                  <c:v>391.0</c:v>
                </c:pt>
                <c:pt idx="1783">
                  <c:v>392.0</c:v>
                </c:pt>
                <c:pt idx="1784">
                  <c:v>392.0</c:v>
                </c:pt>
                <c:pt idx="1785">
                  <c:v>392.0</c:v>
                </c:pt>
                <c:pt idx="1786">
                  <c:v>392.0</c:v>
                </c:pt>
                <c:pt idx="1787">
                  <c:v>392.0</c:v>
                </c:pt>
                <c:pt idx="1788">
                  <c:v>392.0</c:v>
                </c:pt>
                <c:pt idx="1789">
                  <c:v>392.0</c:v>
                </c:pt>
                <c:pt idx="1790">
                  <c:v>392.0</c:v>
                </c:pt>
                <c:pt idx="1791">
                  <c:v>392.0</c:v>
                </c:pt>
                <c:pt idx="1792">
                  <c:v>392.0</c:v>
                </c:pt>
                <c:pt idx="1793">
                  <c:v>392.0</c:v>
                </c:pt>
                <c:pt idx="1794">
                  <c:v>392.0</c:v>
                </c:pt>
                <c:pt idx="1795">
                  <c:v>392.0</c:v>
                </c:pt>
                <c:pt idx="1796">
                  <c:v>392.0</c:v>
                </c:pt>
                <c:pt idx="1797">
                  <c:v>392.0</c:v>
                </c:pt>
                <c:pt idx="1798">
                  <c:v>392.0</c:v>
                </c:pt>
                <c:pt idx="1799">
                  <c:v>392.0</c:v>
                </c:pt>
                <c:pt idx="1800">
                  <c:v>392.0</c:v>
                </c:pt>
                <c:pt idx="1801">
                  <c:v>392.0</c:v>
                </c:pt>
                <c:pt idx="1802">
                  <c:v>392.0</c:v>
                </c:pt>
                <c:pt idx="1803">
                  <c:v>392.0</c:v>
                </c:pt>
                <c:pt idx="1804">
                  <c:v>392.0</c:v>
                </c:pt>
                <c:pt idx="1805">
                  <c:v>392.0</c:v>
                </c:pt>
                <c:pt idx="1806">
                  <c:v>392.0</c:v>
                </c:pt>
                <c:pt idx="1807">
                  <c:v>392.0</c:v>
                </c:pt>
                <c:pt idx="1808">
                  <c:v>393.0</c:v>
                </c:pt>
                <c:pt idx="1809">
                  <c:v>394.0</c:v>
                </c:pt>
                <c:pt idx="1810">
                  <c:v>394.0</c:v>
                </c:pt>
                <c:pt idx="1811">
                  <c:v>395.0</c:v>
                </c:pt>
                <c:pt idx="1812">
                  <c:v>395.0</c:v>
                </c:pt>
                <c:pt idx="1813">
                  <c:v>395.0</c:v>
                </c:pt>
                <c:pt idx="1814">
                  <c:v>395.0</c:v>
                </c:pt>
                <c:pt idx="1815">
                  <c:v>395.0</c:v>
                </c:pt>
                <c:pt idx="1816">
                  <c:v>395.0</c:v>
                </c:pt>
                <c:pt idx="1817">
                  <c:v>395.0</c:v>
                </c:pt>
                <c:pt idx="1818">
                  <c:v>395.0</c:v>
                </c:pt>
                <c:pt idx="1819">
                  <c:v>396.0</c:v>
                </c:pt>
                <c:pt idx="1820">
                  <c:v>396.0</c:v>
                </c:pt>
                <c:pt idx="1821">
                  <c:v>396.0</c:v>
                </c:pt>
                <c:pt idx="1822">
                  <c:v>396.0</c:v>
                </c:pt>
                <c:pt idx="1823">
                  <c:v>396.0</c:v>
                </c:pt>
                <c:pt idx="1824">
                  <c:v>396.0</c:v>
                </c:pt>
                <c:pt idx="1825">
                  <c:v>397.0</c:v>
                </c:pt>
                <c:pt idx="1826">
                  <c:v>397.0</c:v>
                </c:pt>
                <c:pt idx="1827">
                  <c:v>397.0</c:v>
                </c:pt>
                <c:pt idx="1828">
                  <c:v>397.0</c:v>
                </c:pt>
                <c:pt idx="1829">
                  <c:v>397.0</c:v>
                </c:pt>
                <c:pt idx="1830">
                  <c:v>397.0</c:v>
                </c:pt>
                <c:pt idx="1831">
                  <c:v>397.0</c:v>
                </c:pt>
                <c:pt idx="1832">
                  <c:v>397.0</c:v>
                </c:pt>
                <c:pt idx="1833">
                  <c:v>398.0</c:v>
                </c:pt>
                <c:pt idx="1834">
                  <c:v>398.0</c:v>
                </c:pt>
                <c:pt idx="1835">
                  <c:v>398.0</c:v>
                </c:pt>
                <c:pt idx="1836">
                  <c:v>398.0</c:v>
                </c:pt>
                <c:pt idx="1837">
                  <c:v>398.0</c:v>
                </c:pt>
                <c:pt idx="1838">
                  <c:v>398.0</c:v>
                </c:pt>
                <c:pt idx="1839">
                  <c:v>398.0</c:v>
                </c:pt>
                <c:pt idx="1840">
                  <c:v>398.0</c:v>
                </c:pt>
                <c:pt idx="1841">
                  <c:v>399.0</c:v>
                </c:pt>
                <c:pt idx="1842">
                  <c:v>399.0</c:v>
                </c:pt>
                <c:pt idx="1843">
                  <c:v>399.0</c:v>
                </c:pt>
                <c:pt idx="1844">
                  <c:v>400.0</c:v>
                </c:pt>
                <c:pt idx="1845">
                  <c:v>400.0</c:v>
                </c:pt>
                <c:pt idx="1846">
                  <c:v>400.0</c:v>
                </c:pt>
                <c:pt idx="1847">
                  <c:v>400.0</c:v>
                </c:pt>
                <c:pt idx="1848">
                  <c:v>401.0</c:v>
                </c:pt>
                <c:pt idx="1849">
                  <c:v>401.0</c:v>
                </c:pt>
                <c:pt idx="1850">
                  <c:v>401.0</c:v>
                </c:pt>
                <c:pt idx="1851">
                  <c:v>401.0</c:v>
                </c:pt>
                <c:pt idx="1852">
                  <c:v>402.0</c:v>
                </c:pt>
                <c:pt idx="1853">
                  <c:v>402.0</c:v>
                </c:pt>
                <c:pt idx="1854">
                  <c:v>402.0</c:v>
                </c:pt>
                <c:pt idx="1855">
                  <c:v>402.0</c:v>
                </c:pt>
                <c:pt idx="1856">
                  <c:v>402.0</c:v>
                </c:pt>
                <c:pt idx="1857">
                  <c:v>402.0</c:v>
                </c:pt>
                <c:pt idx="1858">
                  <c:v>402.0</c:v>
                </c:pt>
                <c:pt idx="1859">
                  <c:v>402.0</c:v>
                </c:pt>
                <c:pt idx="1860">
                  <c:v>402.0</c:v>
                </c:pt>
                <c:pt idx="1861">
                  <c:v>403.0</c:v>
                </c:pt>
                <c:pt idx="1862">
                  <c:v>403.0</c:v>
                </c:pt>
                <c:pt idx="1863">
                  <c:v>403.0</c:v>
                </c:pt>
                <c:pt idx="1864">
                  <c:v>403.0</c:v>
                </c:pt>
                <c:pt idx="1865">
                  <c:v>403.0</c:v>
                </c:pt>
                <c:pt idx="1866">
                  <c:v>404.0</c:v>
                </c:pt>
                <c:pt idx="1867">
                  <c:v>404.0</c:v>
                </c:pt>
                <c:pt idx="1868">
                  <c:v>404.0</c:v>
                </c:pt>
                <c:pt idx="1869">
                  <c:v>404.0</c:v>
                </c:pt>
                <c:pt idx="1870">
                  <c:v>404.0</c:v>
                </c:pt>
                <c:pt idx="1871">
                  <c:v>404.0</c:v>
                </c:pt>
                <c:pt idx="1872">
                  <c:v>404.0</c:v>
                </c:pt>
                <c:pt idx="1873">
                  <c:v>404.0</c:v>
                </c:pt>
                <c:pt idx="1874">
                  <c:v>404.0</c:v>
                </c:pt>
                <c:pt idx="1875">
                  <c:v>404.0</c:v>
                </c:pt>
                <c:pt idx="1876">
                  <c:v>404.0</c:v>
                </c:pt>
                <c:pt idx="1877">
                  <c:v>404.0</c:v>
                </c:pt>
                <c:pt idx="1878">
                  <c:v>404.0</c:v>
                </c:pt>
                <c:pt idx="1879">
                  <c:v>404.0</c:v>
                </c:pt>
                <c:pt idx="1880">
                  <c:v>404.0</c:v>
                </c:pt>
                <c:pt idx="1881">
                  <c:v>405.0</c:v>
                </c:pt>
                <c:pt idx="1882">
                  <c:v>405.0</c:v>
                </c:pt>
                <c:pt idx="1883">
                  <c:v>405.0</c:v>
                </c:pt>
                <c:pt idx="1884">
                  <c:v>406.0</c:v>
                </c:pt>
                <c:pt idx="1885">
                  <c:v>406.0</c:v>
                </c:pt>
                <c:pt idx="1886">
                  <c:v>406.0</c:v>
                </c:pt>
                <c:pt idx="1887">
                  <c:v>406.0</c:v>
                </c:pt>
                <c:pt idx="1888">
                  <c:v>406.0</c:v>
                </c:pt>
                <c:pt idx="1889">
                  <c:v>406.0</c:v>
                </c:pt>
                <c:pt idx="1890">
                  <c:v>407.0</c:v>
                </c:pt>
                <c:pt idx="1891">
                  <c:v>407.0</c:v>
                </c:pt>
                <c:pt idx="1892">
                  <c:v>408.0</c:v>
                </c:pt>
                <c:pt idx="1893">
                  <c:v>408.0</c:v>
                </c:pt>
                <c:pt idx="1894">
                  <c:v>408.0</c:v>
                </c:pt>
                <c:pt idx="1895">
                  <c:v>408.0</c:v>
                </c:pt>
                <c:pt idx="1896">
                  <c:v>408.0</c:v>
                </c:pt>
                <c:pt idx="1897">
                  <c:v>409.0</c:v>
                </c:pt>
                <c:pt idx="1898">
                  <c:v>410.0</c:v>
                </c:pt>
                <c:pt idx="1899">
                  <c:v>410.0</c:v>
                </c:pt>
                <c:pt idx="1900">
                  <c:v>411.0</c:v>
                </c:pt>
                <c:pt idx="1901">
                  <c:v>411.0</c:v>
                </c:pt>
                <c:pt idx="1902">
                  <c:v>411.0</c:v>
                </c:pt>
                <c:pt idx="1903">
                  <c:v>411.0</c:v>
                </c:pt>
                <c:pt idx="1904">
                  <c:v>411.0</c:v>
                </c:pt>
                <c:pt idx="1905">
                  <c:v>411.0</c:v>
                </c:pt>
                <c:pt idx="1906">
                  <c:v>411.0</c:v>
                </c:pt>
                <c:pt idx="1907">
                  <c:v>411.0</c:v>
                </c:pt>
                <c:pt idx="1908">
                  <c:v>411.0</c:v>
                </c:pt>
                <c:pt idx="1909">
                  <c:v>411.0</c:v>
                </c:pt>
                <c:pt idx="1910">
                  <c:v>411.0</c:v>
                </c:pt>
                <c:pt idx="1911">
                  <c:v>411.0</c:v>
                </c:pt>
                <c:pt idx="1912">
                  <c:v>411.0</c:v>
                </c:pt>
                <c:pt idx="1913">
                  <c:v>411.0</c:v>
                </c:pt>
                <c:pt idx="1914">
                  <c:v>411.0</c:v>
                </c:pt>
                <c:pt idx="1915">
                  <c:v>412.0</c:v>
                </c:pt>
                <c:pt idx="1916">
                  <c:v>413.0</c:v>
                </c:pt>
                <c:pt idx="1917">
                  <c:v>413.0</c:v>
                </c:pt>
                <c:pt idx="1918">
                  <c:v>413.0</c:v>
                </c:pt>
                <c:pt idx="1919">
                  <c:v>414.0</c:v>
                </c:pt>
                <c:pt idx="1920">
                  <c:v>415.0</c:v>
                </c:pt>
                <c:pt idx="1921">
                  <c:v>415.0</c:v>
                </c:pt>
                <c:pt idx="1922">
                  <c:v>415.0</c:v>
                </c:pt>
                <c:pt idx="1923">
                  <c:v>415.0</c:v>
                </c:pt>
                <c:pt idx="1924">
                  <c:v>415.0</c:v>
                </c:pt>
                <c:pt idx="1925">
                  <c:v>416.0</c:v>
                </c:pt>
                <c:pt idx="1926">
                  <c:v>416.0</c:v>
                </c:pt>
                <c:pt idx="1927">
                  <c:v>417.0</c:v>
                </c:pt>
                <c:pt idx="1928">
                  <c:v>418.0</c:v>
                </c:pt>
                <c:pt idx="1929">
                  <c:v>418.0</c:v>
                </c:pt>
                <c:pt idx="1930">
                  <c:v>418.0</c:v>
                </c:pt>
                <c:pt idx="1931">
                  <c:v>418.0</c:v>
                </c:pt>
                <c:pt idx="1932">
                  <c:v>418.0</c:v>
                </c:pt>
                <c:pt idx="1933">
                  <c:v>418.0</c:v>
                </c:pt>
                <c:pt idx="1934">
                  <c:v>418.0</c:v>
                </c:pt>
                <c:pt idx="1935">
                  <c:v>419.0</c:v>
                </c:pt>
                <c:pt idx="1936">
                  <c:v>419.0</c:v>
                </c:pt>
                <c:pt idx="1937">
                  <c:v>419.0</c:v>
                </c:pt>
                <c:pt idx="1938">
                  <c:v>420.0</c:v>
                </c:pt>
                <c:pt idx="1939">
                  <c:v>420.0</c:v>
                </c:pt>
                <c:pt idx="1940">
                  <c:v>420.0</c:v>
                </c:pt>
                <c:pt idx="1941">
                  <c:v>420.0</c:v>
                </c:pt>
                <c:pt idx="1942">
                  <c:v>421.0</c:v>
                </c:pt>
                <c:pt idx="1943">
                  <c:v>421.0</c:v>
                </c:pt>
                <c:pt idx="1944">
                  <c:v>422.0</c:v>
                </c:pt>
                <c:pt idx="1945">
                  <c:v>423.0</c:v>
                </c:pt>
                <c:pt idx="1946">
                  <c:v>423.0</c:v>
                </c:pt>
                <c:pt idx="1947">
                  <c:v>423.0</c:v>
                </c:pt>
                <c:pt idx="1948">
                  <c:v>423.0</c:v>
                </c:pt>
                <c:pt idx="1949">
                  <c:v>423.0</c:v>
                </c:pt>
                <c:pt idx="1950">
                  <c:v>423.0</c:v>
                </c:pt>
                <c:pt idx="1951">
                  <c:v>424.0</c:v>
                </c:pt>
                <c:pt idx="1952">
                  <c:v>424.0</c:v>
                </c:pt>
                <c:pt idx="1953">
                  <c:v>424.0</c:v>
                </c:pt>
                <c:pt idx="1954">
                  <c:v>424.0</c:v>
                </c:pt>
                <c:pt idx="1955">
                  <c:v>425.0</c:v>
                </c:pt>
                <c:pt idx="1956">
                  <c:v>425.0</c:v>
                </c:pt>
                <c:pt idx="1957">
                  <c:v>425.0</c:v>
                </c:pt>
                <c:pt idx="1958">
                  <c:v>425.0</c:v>
                </c:pt>
                <c:pt idx="1959">
                  <c:v>425.0</c:v>
                </c:pt>
                <c:pt idx="1960">
                  <c:v>425.0</c:v>
                </c:pt>
                <c:pt idx="1961">
                  <c:v>426.0</c:v>
                </c:pt>
                <c:pt idx="1962">
                  <c:v>426.0</c:v>
                </c:pt>
                <c:pt idx="1963">
                  <c:v>426.0</c:v>
                </c:pt>
                <c:pt idx="1964">
                  <c:v>427.0</c:v>
                </c:pt>
                <c:pt idx="1965">
                  <c:v>427.0</c:v>
                </c:pt>
                <c:pt idx="1966">
                  <c:v>427.0</c:v>
                </c:pt>
                <c:pt idx="1967">
                  <c:v>427.0</c:v>
                </c:pt>
                <c:pt idx="1968">
                  <c:v>428.0</c:v>
                </c:pt>
                <c:pt idx="1969">
                  <c:v>429.0</c:v>
                </c:pt>
                <c:pt idx="1970">
                  <c:v>430.0</c:v>
                </c:pt>
                <c:pt idx="1971">
                  <c:v>430.0</c:v>
                </c:pt>
                <c:pt idx="1972">
                  <c:v>430.0</c:v>
                </c:pt>
                <c:pt idx="1973">
                  <c:v>430.0</c:v>
                </c:pt>
                <c:pt idx="1974">
                  <c:v>430.0</c:v>
                </c:pt>
                <c:pt idx="1975">
                  <c:v>430.0</c:v>
                </c:pt>
                <c:pt idx="1976">
                  <c:v>430.0</c:v>
                </c:pt>
                <c:pt idx="1977">
                  <c:v>430.0</c:v>
                </c:pt>
                <c:pt idx="1978">
                  <c:v>430.0</c:v>
                </c:pt>
                <c:pt idx="1979">
                  <c:v>431.0</c:v>
                </c:pt>
                <c:pt idx="1980">
                  <c:v>431.0</c:v>
                </c:pt>
                <c:pt idx="1981">
                  <c:v>432.0</c:v>
                </c:pt>
                <c:pt idx="1982">
                  <c:v>432.0</c:v>
                </c:pt>
                <c:pt idx="1983">
                  <c:v>432.0</c:v>
                </c:pt>
                <c:pt idx="1984">
                  <c:v>432.0</c:v>
                </c:pt>
                <c:pt idx="1985">
                  <c:v>432.0</c:v>
                </c:pt>
                <c:pt idx="1986">
                  <c:v>432.0</c:v>
                </c:pt>
                <c:pt idx="1987">
                  <c:v>432.0</c:v>
                </c:pt>
                <c:pt idx="1988">
                  <c:v>432.0</c:v>
                </c:pt>
                <c:pt idx="1989">
                  <c:v>432.0</c:v>
                </c:pt>
                <c:pt idx="1990">
                  <c:v>432.0</c:v>
                </c:pt>
                <c:pt idx="1991">
                  <c:v>432.0</c:v>
                </c:pt>
                <c:pt idx="1992">
                  <c:v>432.0</c:v>
                </c:pt>
                <c:pt idx="1993">
                  <c:v>432.0</c:v>
                </c:pt>
                <c:pt idx="1994">
                  <c:v>432.0</c:v>
                </c:pt>
                <c:pt idx="1995">
                  <c:v>432.0</c:v>
                </c:pt>
                <c:pt idx="1996">
                  <c:v>432.0</c:v>
                </c:pt>
                <c:pt idx="1997">
                  <c:v>432.0</c:v>
                </c:pt>
                <c:pt idx="1998">
                  <c:v>432.0</c:v>
                </c:pt>
                <c:pt idx="1999">
                  <c:v>432.0</c:v>
                </c:pt>
                <c:pt idx="2000">
                  <c:v>432.0</c:v>
                </c:pt>
                <c:pt idx="2001">
                  <c:v>432.0</c:v>
                </c:pt>
                <c:pt idx="2002">
                  <c:v>433.0</c:v>
                </c:pt>
                <c:pt idx="2003">
                  <c:v>433.0</c:v>
                </c:pt>
                <c:pt idx="2004">
                  <c:v>433.0</c:v>
                </c:pt>
                <c:pt idx="2005">
                  <c:v>434.0</c:v>
                </c:pt>
                <c:pt idx="2006">
                  <c:v>434.0</c:v>
                </c:pt>
                <c:pt idx="2007">
                  <c:v>434.0</c:v>
                </c:pt>
                <c:pt idx="2008">
                  <c:v>434.0</c:v>
                </c:pt>
                <c:pt idx="2009">
                  <c:v>435.0</c:v>
                </c:pt>
                <c:pt idx="2010">
                  <c:v>435.0</c:v>
                </c:pt>
                <c:pt idx="2011">
                  <c:v>435.0</c:v>
                </c:pt>
                <c:pt idx="2012">
                  <c:v>435.0</c:v>
                </c:pt>
                <c:pt idx="2013">
                  <c:v>436.0</c:v>
                </c:pt>
                <c:pt idx="2014">
                  <c:v>436.0</c:v>
                </c:pt>
                <c:pt idx="2015">
                  <c:v>436.0</c:v>
                </c:pt>
                <c:pt idx="2016">
                  <c:v>436.0</c:v>
                </c:pt>
                <c:pt idx="2017">
                  <c:v>437.0</c:v>
                </c:pt>
                <c:pt idx="2018">
                  <c:v>437.0</c:v>
                </c:pt>
                <c:pt idx="2019">
                  <c:v>437.0</c:v>
                </c:pt>
                <c:pt idx="2020">
                  <c:v>437.0</c:v>
                </c:pt>
                <c:pt idx="2021">
                  <c:v>437.0</c:v>
                </c:pt>
                <c:pt idx="2022">
                  <c:v>437.0</c:v>
                </c:pt>
                <c:pt idx="2023">
                  <c:v>437.0</c:v>
                </c:pt>
                <c:pt idx="2024">
                  <c:v>438.0</c:v>
                </c:pt>
                <c:pt idx="2025">
                  <c:v>438.0</c:v>
                </c:pt>
                <c:pt idx="2026">
                  <c:v>438.0</c:v>
                </c:pt>
                <c:pt idx="2027">
                  <c:v>438.0</c:v>
                </c:pt>
                <c:pt idx="2028">
                  <c:v>438.0</c:v>
                </c:pt>
                <c:pt idx="2029">
                  <c:v>438.0</c:v>
                </c:pt>
                <c:pt idx="2030">
                  <c:v>438.0</c:v>
                </c:pt>
                <c:pt idx="2031">
                  <c:v>438.0</c:v>
                </c:pt>
                <c:pt idx="2032">
                  <c:v>438.0</c:v>
                </c:pt>
                <c:pt idx="2033">
                  <c:v>439.0</c:v>
                </c:pt>
                <c:pt idx="2034">
                  <c:v>439.0</c:v>
                </c:pt>
                <c:pt idx="2035">
                  <c:v>439.0</c:v>
                </c:pt>
                <c:pt idx="2036">
                  <c:v>439.0</c:v>
                </c:pt>
                <c:pt idx="2037">
                  <c:v>439.0</c:v>
                </c:pt>
                <c:pt idx="2038">
                  <c:v>439.0</c:v>
                </c:pt>
                <c:pt idx="2039">
                  <c:v>439.0</c:v>
                </c:pt>
                <c:pt idx="2040">
                  <c:v>439.0</c:v>
                </c:pt>
                <c:pt idx="2041">
                  <c:v>440.0</c:v>
                </c:pt>
                <c:pt idx="2042">
                  <c:v>441.0</c:v>
                </c:pt>
                <c:pt idx="2043">
                  <c:v>441.0</c:v>
                </c:pt>
                <c:pt idx="2044">
                  <c:v>441.0</c:v>
                </c:pt>
                <c:pt idx="2045">
                  <c:v>441.0</c:v>
                </c:pt>
                <c:pt idx="2046">
                  <c:v>441.0</c:v>
                </c:pt>
                <c:pt idx="2047">
                  <c:v>441.0</c:v>
                </c:pt>
                <c:pt idx="2048">
                  <c:v>441.0</c:v>
                </c:pt>
                <c:pt idx="2049">
                  <c:v>441.0</c:v>
                </c:pt>
                <c:pt idx="2050">
                  <c:v>442.0</c:v>
                </c:pt>
                <c:pt idx="2051">
                  <c:v>443.0</c:v>
                </c:pt>
                <c:pt idx="2052">
                  <c:v>443.0</c:v>
                </c:pt>
                <c:pt idx="2053">
                  <c:v>444.0</c:v>
                </c:pt>
                <c:pt idx="2054">
                  <c:v>444.0</c:v>
                </c:pt>
                <c:pt idx="2055">
                  <c:v>444.0</c:v>
                </c:pt>
                <c:pt idx="2056">
                  <c:v>444.0</c:v>
                </c:pt>
                <c:pt idx="2057">
                  <c:v>445.0</c:v>
                </c:pt>
                <c:pt idx="2058">
                  <c:v>445.0</c:v>
                </c:pt>
                <c:pt idx="2059">
                  <c:v>445.0</c:v>
                </c:pt>
                <c:pt idx="2060">
                  <c:v>445.0</c:v>
                </c:pt>
                <c:pt idx="2061">
                  <c:v>445.0</c:v>
                </c:pt>
                <c:pt idx="2062">
                  <c:v>445.0</c:v>
                </c:pt>
                <c:pt idx="2063">
                  <c:v>446.0</c:v>
                </c:pt>
                <c:pt idx="2064">
                  <c:v>446.0</c:v>
                </c:pt>
                <c:pt idx="2065">
                  <c:v>446.0</c:v>
                </c:pt>
                <c:pt idx="2066">
                  <c:v>447.0</c:v>
                </c:pt>
                <c:pt idx="2067">
                  <c:v>447.0</c:v>
                </c:pt>
                <c:pt idx="2068">
                  <c:v>447.0</c:v>
                </c:pt>
                <c:pt idx="2069">
                  <c:v>447.0</c:v>
                </c:pt>
                <c:pt idx="2070">
                  <c:v>447.0</c:v>
                </c:pt>
                <c:pt idx="2071">
                  <c:v>448.0</c:v>
                </c:pt>
                <c:pt idx="2072">
                  <c:v>448.0</c:v>
                </c:pt>
                <c:pt idx="2073">
                  <c:v>448.0</c:v>
                </c:pt>
                <c:pt idx="2074">
                  <c:v>448.0</c:v>
                </c:pt>
                <c:pt idx="2075">
                  <c:v>448.0</c:v>
                </c:pt>
                <c:pt idx="2076">
                  <c:v>448.0</c:v>
                </c:pt>
                <c:pt idx="2077">
                  <c:v>449.0</c:v>
                </c:pt>
                <c:pt idx="2078">
                  <c:v>449.0</c:v>
                </c:pt>
                <c:pt idx="2079">
                  <c:v>449.0</c:v>
                </c:pt>
                <c:pt idx="2080">
                  <c:v>449.0</c:v>
                </c:pt>
                <c:pt idx="2081">
                  <c:v>449.0</c:v>
                </c:pt>
                <c:pt idx="2082">
                  <c:v>449.0</c:v>
                </c:pt>
                <c:pt idx="2083">
                  <c:v>449.0</c:v>
                </c:pt>
                <c:pt idx="2084">
                  <c:v>449.0</c:v>
                </c:pt>
                <c:pt idx="2085">
                  <c:v>449.0</c:v>
                </c:pt>
                <c:pt idx="2086">
                  <c:v>449.0</c:v>
                </c:pt>
                <c:pt idx="2087">
                  <c:v>450.0</c:v>
                </c:pt>
                <c:pt idx="2088">
                  <c:v>450.0</c:v>
                </c:pt>
                <c:pt idx="2089">
                  <c:v>450.0</c:v>
                </c:pt>
                <c:pt idx="2090">
                  <c:v>450.0</c:v>
                </c:pt>
                <c:pt idx="2091">
                  <c:v>450.0</c:v>
                </c:pt>
                <c:pt idx="2092">
                  <c:v>450.0</c:v>
                </c:pt>
                <c:pt idx="2093">
                  <c:v>450.0</c:v>
                </c:pt>
                <c:pt idx="2094">
                  <c:v>450.0</c:v>
                </c:pt>
                <c:pt idx="2095">
                  <c:v>451.0</c:v>
                </c:pt>
                <c:pt idx="2096">
                  <c:v>451.0</c:v>
                </c:pt>
                <c:pt idx="2097">
                  <c:v>451.0</c:v>
                </c:pt>
                <c:pt idx="2098">
                  <c:v>451.0</c:v>
                </c:pt>
                <c:pt idx="2099">
                  <c:v>451.0</c:v>
                </c:pt>
                <c:pt idx="2100">
                  <c:v>451.0</c:v>
                </c:pt>
                <c:pt idx="2101">
                  <c:v>452.0</c:v>
                </c:pt>
                <c:pt idx="2102">
                  <c:v>453.0</c:v>
                </c:pt>
                <c:pt idx="2103">
                  <c:v>454.0</c:v>
                </c:pt>
                <c:pt idx="2104">
                  <c:v>455.0</c:v>
                </c:pt>
                <c:pt idx="2105">
                  <c:v>455.0</c:v>
                </c:pt>
                <c:pt idx="2106">
                  <c:v>455.0</c:v>
                </c:pt>
                <c:pt idx="2107">
                  <c:v>455.0</c:v>
                </c:pt>
                <c:pt idx="2108">
                  <c:v>455.0</c:v>
                </c:pt>
                <c:pt idx="2109">
                  <c:v>455.0</c:v>
                </c:pt>
                <c:pt idx="2110">
                  <c:v>455.0</c:v>
                </c:pt>
                <c:pt idx="2111">
                  <c:v>455.0</c:v>
                </c:pt>
                <c:pt idx="2112">
                  <c:v>455.0</c:v>
                </c:pt>
                <c:pt idx="2113">
                  <c:v>455.0</c:v>
                </c:pt>
                <c:pt idx="2114">
                  <c:v>455.0</c:v>
                </c:pt>
                <c:pt idx="2115">
                  <c:v>456.0</c:v>
                </c:pt>
                <c:pt idx="2116">
                  <c:v>457.0</c:v>
                </c:pt>
                <c:pt idx="2117">
                  <c:v>457.0</c:v>
                </c:pt>
                <c:pt idx="2118">
                  <c:v>457.0</c:v>
                </c:pt>
                <c:pt idx="2119">
                  <c:v>457.0</c:v>
                </c:pt>
                <c:pt idx="2120">
                  <c:v>457.0</c:v>
                </c:pt>
                <c:pt idx="2121">
                  <c:v>458.0</c:v>
                </c:pt>
                <c:pt idx="2122">
                  <c:v>458.0</c:v>
                </c:pt>
                <c:pt idx="2123">
                  <c:v>458.0</c:v>
                </c:pt>
                <c:pt idx="2124">
                  <c:v>458.0</c:v>
                </c:pt>
                <c:pt idx="2125">
                  <c:v>458.0</c:v>
                </c:pt>
                <c:pt idx="2126">
                  <c:v>458.0</c:v>
                </c:pt>
                <c:pt idx="2127">
                  <c:v>458.0</c:v>
                </c:pt>
                <c:pt idx="2128">
                  <c:v>458.0</c:v>
                </c:pt>
                <c:pt idx="2129">
                  <c:v>458.0</c:v>
                </c:pt>
                <c:pt idx="2130">
                  <c:v>458.0</c:v>
                </c:pt>
                <c:pt idx="2131">
                  <c:v>458.0</c:v>
                </c:pt>
                <c:pt idx="2132">
                  <c:v>458.0</c:v>
                </c:pt>
                <c:pt idx="2133">
                  <c:v>458.0</c:v>
                </c:pt>
                <c:pt idx="2134">
                  <c:v>459.0</c:v>
                </c:pt>
                <c:pt idx="2135">
                  <c:v>459.0</c:v>
                </c:pt>
                <c:pt idx="2136">
                  <c:v>460.0</c:v>
                </c:pt>
                <c:pt idx="2137">
                  <c:v>460.0</c:v>
                </c:pt>
                <c:pt idx="2138">
                  <c:v>460.0</c:v>
                </c:pt>
                <c:pt idx="2139">
                  <c:v>460.0</c:v>
                </c:pt>
                <c:pt idx="2140">
                  <c:v>460.0</c:v>
                </c:pt>
                <c:pt idx="2141">
                  <c:v>460.0</c:v>
                </c:pt>
                <c:pt idx="2142">
                  <c:v>460.0</c:v>
                </c:pt>
                <c:pt idx="2143">
                  <c:v>460.0</c:v>
                </c:pt>
                <c:pt idx="2144">
                  <c:v>460.0</c:v>
                </c:pt>
                <c:pt idx="2145">
                  <c:v>460.0</c:v>
                </c:pt>
                <c:pt idx="2146">
                  <c:v>460.0</c:v>
                </c:pt>
                <c:pt idx="2147">
                  <c:v>460.0</c:v>
                </c:pt>
                <c:pt idx="2148">
                  <c:v>460.0</c:v>
                </c:pt>
                <c:pt idx="2149">
                  <c:v>460.0</c:v>
                </c:pt>
                <c:pt idx="2150">
                  <c:v>460.0</c:v>
                </c:pt>
                <c:pt idx="2151">
                  <c:v>460.0</c:v>
                </c:pt>
                <c:pt idx="2152">
                  <c:v>460.0</c:v>
                </c:pt>
                <c:pt idx="2153">
                  <c:v>460.0</c:v>
                </c:pt>
                <c:pt idx="2154">
                  <c:v>460.0</c:v>
                </c:pt>
                <c:pt idx="2155">
                  <c:v>460.0</c:v>
                </c:pt>
                <c:pt idx="2156">
                  <c:v>460.0</c:v>
                </c:pt>
                <c:pt idx="2157">
                  <c:v>460.0</c:v>
                </c:pt>
                <c:pt idx="2158">
                  <c:v>460.0</c:v>
                </c:pt>
                <c:pt idx="2159">
                  <c:v>460.0</c:v>
                </c:pt>
                <c:pt idx="2160">
                  <c:v>460.0</c:v>
                </c:pt>
                <c:pt idx="2161">
                  <c:v>460.0</c:v>
                </c:pt>
                <c:pt idx="2162">
                  <c:v>460.0</c:v>
                </c:pt>
                <c:pt idx="2163">
                  <c:v>460.0</c:v>
                </c:pt>
                <c:pt idx="2164">
                  <c:v>460.0</c:v>
                </c:pt>
                <c:pt idx="2165">
                  <c:v>460.0</c:v>
                </c:pt>
                <c:pt idx="2166">
                  <c:v>460.0</c:v>
                </c:pt>
                <c:pt idx="2167">
                  <c:v>460.0</c:v>
                </c:pt>
                <c:pt idx="2168">
                  <c:v>460.0</c:v>
                </c:pt>
                <c:pt idx="2169">
                  <c:v>460.0</c:v>
                </c:pt>
                <c:pt idx="2170">
                  <c:v>460.0</c:v>
                </c:pt>
                <c:pt idx="2171">
                  <c:v>460.0</c:v>
                </c:pt>
                <c:pt idx="2172">
                  <c:v>460.0</c:v>
                </c:pt>
                <c:pt idx="2173">
                  <c:v>461.0</c:v>
                </c:pt>
                <c:pt idx="2174">
                  <c:v>461.0</c:v>
                </c:pt>
                <c:pt idx="2175">
                  <c:v>461.0</c:v>
                </c:pt>
                <c:pt idx="2176">
                  <c:v>461.0</c:v>
                </c:pt>
                <c:pt idx="2177">
                  <c:v>462.0</c:v>
                </c:pt>
                <c:pt idx="2178">
                  <c:v>463.0</c:v>
                </c:pt>
                <c:pt idx="2179">
                  <c:v>464.0</c:v>
                </c:pt>
                <c:pt idx="2180">
                  <c:v>465.0</c:v>
                </c:pt>
                <c:pt idx="2181">
                  <c:v>465.0</c:v>
                </c:pt>
                <c:pt idx="2182">
                  <c:v>465.0</c:v>
                </c:pt>
                <c:pt idx="2183">
                  <c:v>465.0</c:v>
                </c:pt>
                <c:pt idx="2184">
                  <c:v>465.0</c:v>
                </c:pt>
                <c:pt idx="2185">
                  <c:v>466.0</c:v>
                </c:pt>
                <c:pt idx="2186">
                  <c:v>467.0</c:v>
                </c:pt>
                <c:pt idx="2187">
                  <c:v>467.0</c:v>
                </c:pt>
                <c:pt idx="2188">
                  <c:v>467.0</c:v>
                </c:pt>
                <c:pt idx="2189">
                  <c:v>467.0</c:v>
                </c:pt>
                <c:pt idx="2190">
                  <c:v>467.0</c:v>
                </c:pt>
                <c:pt idx="2191">
                  <c:v>467.0</c:v>
                </c:pt>
                <c:pt idx="2192">
                  <c:v>467.0</c:v>
                </c:pt>
                <c:pt idx="2193">
                  <c:v>467.0</c:v>
                </c:pt>
                <c:pt idx="2194">
                  <c:v>467.0</c:v>
                </c:pt>
                <c:pt idx="2195">
                  <c:v>467.0</c:v>
                </c:pt>
                <c:pt idx="2196">
                  <c:v>467.0</c:v>
                </c:pt>
                <c:pt idx="2197">
                  <c:v>467.0</c:v>
                </c:pt>
                <c:pt idx="2198">
                  <c:v>467.0</c:v>
                </c:pt>
                <c:pt idx="2199">
                  <c:v>467.0</c:v>
                </c:pt>
                <c:pt idx="2200">
                  <c:v>467.0</c:v>
                </c:pt>
                <c:pt idx="2201">
                  <c:v>467.0</c:v>
                </c:pt>
                <c:pt idx="2202">
                  <c:v>467.0</c:v>
                </c:pt>
                <c:pt idx="2203">
                  <c:v>467.0</c:v>
                </c:pt>
                <c:pt idx="2204">
                  <c:v>468.0</c:v>
                </c:pt>
                <c:pt idx="2205">
                  <c:v>469.0</c:v>
                </c:pt>
                <c:pt idx="2206">
                  <c:v>469.0</c:v>
                </c:pt>
                <c:pt idx="2207">
                  <c:v>469.0</c:v>
                </c:pt>
                <c:pt idx="2208">
                  <c:v>469.0</c:v>
                </c:pt>
                <c:pt idx="2209">
                  <c:v>469.0</c:v>
                </c:pt>
                <c:pt idx="2210">
                  <c:v>469.0</c:v>
                </c:pt>
                <c:pt idx="2211">
                  <c:v>470.0</c:v>
                </c:pt>
                <c:pt idx="2212">
                  <c:v>471.0</c:v>
                </c:pt>
                <c:pt idx="2213">
                  <c:v>472.0</c:v>
                </c:pt>
                <c:pt idx="2214">
                  <c:v>472.0</c:v>
                </c:pt>
                <c:pt idx="2215">
                  <c:v>472.0</c:v>
                </c:pt>
                <c:pt idx="2216">
                  <c:v>472.0</c:v>
                </c:pt>
                <c:pt idx="2217">
                  <c:v>472.0</c:v>
                </c:pt>
                <c:pt idx="2218">
                  <c:v>472.0</c:v>
                </c:pt>
                <c:pt idx="2219">
                  <c:v>473.0</c:v>
                </c:pt>
                <c:pt idx="2220">
                  <c:v>473.0</c:v>
                </c:pt>
                <c:pt idx="2221">
                  <c:v>473.0</c:v>
                </c:pt>
                <c:pt idx="2222">
                  <c:v>473.0</c:v>
                </c:pt>
                <c:pt idx="2223">
                  <c:v>473.0</c:v>
                </c:pt>
                <c:pt idx="2224">
                  <c:v>473.0</c:v>
                </c:pt>
                <c:pt idx="2225">
                  <c:v>473.0</c:v>
                </c:pt>
                <c:pt idx="2226">
                  <c:v>473.0</c:v>
                </c:pt>
                <c:pt idx="2227">
                  <c:v>473.0</c:v>
                </c:pt>
                <c:pt idx="2228">
                  <c:v>473.0</c:v>
                </c:pt>
                <c:pt idx="2229">
                  <c:v>474.0</c:v>
                </c:pt>
                <c:pt idx="2230">
                  <c:v>474.0</c:v>
                </c:pt>
                <c:pt idx="2231">
                  <c:v>474.0</c:v>
                </c:pt>
                <c:pt idx="2232">
                  <c:v>474.0</c:v>
                </c:pt>
                <c:pt idx="2233">
                  <c:v>474.0</c:v>
                </c:pt>
                <c:pt idx="2234">
                  <c:v>474.0</c:v>
                </c:pt>
                <c:pt idx="2235">
                  <c:v>474.0</c:v>
                </c:pt>
                <c:pt idx="2236">
                  <c:v>474.0</c:v>
                </c:pt>
                <c:pt idx="2237">
                  <c:v>474.0</c:v>
                </c:pt>
                <c:pt idx="2238">
                  <c:v>474.0</c:v>
                </c:pt>
                <c:pt idx="2239">
                  <c:v>474.0</c:v>
                </c:pt>
                <c:pt idx="2240">
                  <c:v>474.0</c:v>
                </c:pt>
                <c:pt idx="2241">
                  <c:v>475.0</c:v>
                </c:pt>
                <c:pt idx="2242">
                  <c:v>476.0</c:v>
                </c:pt>
                <c:pt idx="2243">
                  <c:v>476.0</c:v>
                </c:pt>
                <c:pt idx="2244">
                  <c:v>476.0</c:v>
                </c:pt>
                <c:pt idx="2245">
                  <c:v>476.0</c:v>
                </c:pt>
                <c:pt idx="2246">
                  <c:v>476.0</c:v>
                </c:pt>
                <c:pt idx="2247">
                  <c:v>476.0</c:v>
                </c:pt>
                <c:pt idx="2248">
                  <c:v>476.0</c:v>
                </c:pt>
                <c:pt idx="2249">
                  <c:v>476.0</c:v>
                </c:pt>
                <c:pt idx="2250">
                  <c:v>476.0</c:v>
                </c:pt>
                <c:pt idx="2251">
                  <c:v>476.0</c:v>
                </c:pt>
                <c:pt idx="2252">
                  <c:v>476.0</c:v>
                </c:pt>
                <c:pt idx="2253">
                  <c:v>476.0</c:v>
                </c:pt>
                <c:pt idx="2254">
                  <c:v>476.0</c:v>
                </c:pt>
                <c:pt idx="2255">
                  <c:v>476.0</c:v>
                </c:pt>
                <c:pt idx="2256">
                  <c:v>476.0</c:v>
                </c:pt>
                <c:pt idx="2257">
                  <c:v>476.0</c:v>
                </c:pt>
                <c:pt idx="2258">
                  <c:v>476.0</c:v>
                </c:pt>
                <c:pt idx="2259">
                  <c:v>476.0</c:v>
                </c:pt>
                <c:pt idx="2260">
                  <c:v>476.0</c:v>
                </c:pt>
                <c:pt idx="2261">
                  <c:v>477.0</c:v>
                </c:pt>
                <c:pt idx="2262">
                  <c:v>478.0</c:v>
                </c:pt>
                <c:pt idx="2263">
                  <c:v>479.0</c:v>
                </c:pt>
                <c:pt idx="2264">
                  <c:v>480.0</c:v>
                </c:pt>
                <c:pt idx="2265">
                  <c:v>481.0</c:v>
                </c:pt>
                <c:pt idx="2266">
                  <c:v>481.0</c:v>
                </c:pt>
                <c:pt idx="2267">
                  <c:v>481.0</c:v>
                </c:pt>
                <c:pt idx="2268">
                  <c:v>481.0</c:v>
                </c:pt>
                <c:pt idx="2269">
                  <c:v>481.0</c:v>
                </c:pt>
                <c:pt idx="2270">
                  <c:v>481.0</c:v>
                </c:pt>
                <c:pt idx="2271">
                  <c:v>482.0</c:v>
                </c:pt>
                <c:pt idx="2272">
                  <c:v>482.0</c:v>
                </c:pt>
                <c:pt idx="2273">
                  <c:v>482.0</c:v>
                </c:pt>
                <c:pt idx="2274">
                  <c:v>483.0</c:v>
                </c:pt>
                <c:pt idx="2275">
                  <c:v>483.0</c:v>
                </c:pt>
                <c:pt idx="2276">
                  <c:v>483.0</c:v>
                </c:pt>
                <c:pt idx="2277">
                  <c:v>484.0</c:v>
                </c:pt>
                <c:pt idx="2278">
                  <c:v>484.0</c:v>
                </c:pt>
                <c:pt idx="2279">
                  <c:v>484.0</c:v>
                </c:pt>
                <c:pt idx="2280">
                  <c:v>484.0</c:v>
                </c:pt>
                <c:pt idx="2281">
                  <c:v>484.0</c:v>
                </c:pt>
                <c:pt idx="2282">
                  <c:v>484.0</c:v>
                </c:pt>
                <c:pt idx="2283">
                  <c:v>484.0</c:v>
                </c:pt>
                <c:pt idx="2284">
                  <c:v>485.0</c:v>
                </c:pt>
                <c:pt idx="2285">
                  <c:v>485.0</c:v>
                </c:pt>
                <c:pt idx="2286">
                  <c:v>485.0</c:v>
                </c:pt>
                <c:pt idx="2287">
                  <c:v>485.0</c:v>
                </c:pt>
                <c:pt idx="2288">
                  <c:v>486.0</c:v>
                </c:pt>
                <c:pt idx="2289">
                  <c:v>486.0</c:v>
                </c:pt>
                <c:pt idx="2290">
                  <c:v>486.0</c:v>
                </c:pt>
                <c:pt idx="2291">
                  <c:v>486.0</c:v>
                </c:pt>
                <c:pt idx="2292">
                  <c:v>487.0</c:v>
                </c:pt>
                <c:pt idx="2293">
                  <c:v>488.0</c:v>
                </c:pt>
                <c:pt idx="2294">
                  <c:v>488.0</c:v>
                </c:pt>
                <c:pt idx="2295">
                  <c:v>488.0</c:v>
                </c:pt>
                <c:pt idx="2296">
                  <c:v>488.0</c:v>
                </c:pt>
                <c:pt idx="2297">
                  <c:v>488.0</c:v>
                </c:pt>
                <c:pt idx="2298">
                  <c:v>488.0</c:v>
                </c:pt>
                <c:pt idx="2299">
                  <c:v>488.0</c:v>
                </c:pt>
                <c:pt idx="2300">
                  <c:v>488.0</c:v>
                </c:pt>
                <c:pt idx="2301">
                  <c:v>488.0</c:v>
                </c:pt>
                <c:pt idx="2302">
                  <c:v>489.0</c:v>
                </c:pt>
                <c:pt idx="2303">
                  <c:v>490.0</c:v>
                </c:pt>
                <c:pt idx="2304">
                  <c:v>491.0</c:v>
                </c:pt>
                <c:pt idx="2305">
                  <c:v>492.0</c:v>
                </c:pt>
                <c:pt idx="2306">
                  <c:v>493.0</c:v>
                </c:pt>
                <c:pt idx="2307">
                  <c:v>493.0</c:v>
                </c:pt>
                <c:pt idx="2308">
                  <c:v>493.0</c:v>
                </c:pt>
                <c:pt idx="2309">
                  <c:v>493.0</c:v>
                </c:pt>
                <c:pt idx="2310">
                  <c:v>493.0</c:v>
                </c:pt>
                <c:pt idx="2311">
                  <c:v>493.0</c:v>
                </c:pt>
                <c:pt idx="2312">
                  <c:v>493.0</c:v>
                </c:pt>
                <c:pt idx="2313">
                  <c:v>493.0</c:v>
                </c:pt>
                <c:pt idx="2314">
                  <c:v>493.0</c:v>
                </c:pt>
                <c:pt idx="2315">
                  <c:v>493.0</c:v>
                </c:pt>
                <c:pt idx="2316">
                  <c:v>493.0</c:v>
                </c:pt>
                <c:pt idx="2317">
                  <c:v>494.0</c:v>
                </c:pt>
                <c:pt idx="2318">
                  <c:v>494.0</c:v>
                </c:pt>
                <c:pt idx="2319">
                  <c:v>494.0</c:v>
                </c:pt>
                <c:pt idx="2320">
                  <c:v>494.0</c:v>
                </c:pt>
                <c:pt idx="2321">
                  <c:v>495.0</c:v>
                </c:pt>
                <c:pt idx="2322">
                  <c:v>495.0</c:v>
                </c:pt>
                <c:pt idx="2323">
                  <c:v>495.0</c:v>
                </c:pt>
                <c:pt idx="2324">
                  <c:v>496.0</c:v>
                </c:pt>
                <c:pt idx="2325">
                  <c:v>496.0</c:v>
                </c:pt>
                <c:pt idx="2326">
                  <c:v>496.0</c:v>
                </c:pt>
                <c:pt idx="2327">
                  <c:v>497.0</c:v>
                </c:pt>
                <c:pt idx="2328">
                  <c:v>498.0</c:v>
                </c:pt>
                <c:pt idx="2329">
                  <c:v>498.0</c:v>
                </c:pt>
                <c:pt idx="2330">
                  <c:v>499.0</c:v>
                </c:pt>
                <c:pt idx="2331">
                  <c:v>500.0</c:v>
                </c:pt>
                <c:pt idx="2332">
                  <c:v>500.0</c:v>
                </c:pt>
                <c:pt idx="2333">
                  <c:v>500.0</c:v>
                </c:pt>
                <c:pt idx="2334">
                  <c:v>500.0</c:v>
                </c:pt>
                <c:pt idx="2335">
                  <c:v>500.0</c:v>
                </c:pt>
                <c:pt idx="2336">
                  <c:v>500.0</c:v>
                </c:pt>
                <c:pt idx="2337">
                  <c:v>501.0</c:v>
                </c:pt>
                <c:pt idx="2338">
                  <c:v>501.0</c:v>
                </c:pt>
                <c:pt idx="2339">
                  <c:v>501.0</c:v>
                </c:pt>
                <c:pt idx="2340">
                  <c:v>501.0</c:v>
                </c:pt>
                <c:pt idx="2341">
                  <c:v>501.0</c:v>
                </c:pt>
                <c:pt idx="2342">
                  <c:v>501.0</c:v>
                </c:pt>
                <c:pt idx="2343">
                  <c:v>501.0</c:v>
                </c:pt>
                <c:pt idx="2344">
                  <c:v>501.0</c:v>
                </c:pt>
                <c:pt idx="2345">
                  <c:v>501.0</c:v>
                </c:pt>
                <c:pt idx="2346">
                  <c:v>501.0</c:v>
                </c:pt>
                <c:pt idx="2347">
                  <c:v>501.0</c:v>
                </c:pt>
                <c:pt idx="2348">
                  <c:v>501.0</c:v>
                </c:pt>
                <c:pt idx="2349">
                  <c:v>501.0</c:v>
                </c:pt>
                <c:pt idx="2350">
                  <c:v>501.0</c:v>
                </c:pt>
                <c:pt idx="2351">
                  <c:v>501.0</c:v>
                </c:pt>
                <c:pt idx="2352">
                  <c:v>501.0</c:v>
                </c:pt>
                <c:pt idx="2353">
                  <c:v>501.0</c:v>
                </c:pt>
                <c:pt idx="2354">
                  <c:v>501.0</c:v>
                </c:pt>
                <c:pt idx="2355">
                  <c:v>501.0</c:v>
                </c:pt>
                <c:pt idx="2356">
                  <c:v>501.0</c:v>
                </c:pt>
                <c:pt idx="2357">
                  <c:v>501.0</c:v>
                </c:pt>
                <c:pt idx="2358">
                  <c:v>501.0</c:v>
                </c:pt>
                <c:pt idx="2359">
                  <c:v>501.0</c:v>
                </c:pt>
                <c:pt idx="2360">
                  <c:v>501.0</c:v>
                </c:pt>
                <c:pt idx="2361">
                  <c:v>501.0</c:v>
                </c:pt>
                <c:pt idx="2362">
                  <c:v>501.0</c:v>
                </c:pt>
                <c:pt idx="2363">
                  <c:v>501.0</c:v>
                </c:pt>
                <c:pt idx="2364">
                  <c:v>501.0</c:v>
                </c:pt>
                <c:pt idx="2365">
                  <c:v>501.0</c:v>
                </c:pt>
                <c:pt idx="2366">
                  <c:v>501.0</c:v>
                </c:pt>
                <c:pt idx="2367">
                  <c:v>501.0</c:v>
                </c:pt>
                <c:pt idx="2368">
                  <c:v>501.0</c:v>
                </c:pt>
                <c:pt idx="2369">
                  <c:v>501.0</c:v>
                </c:pt>
                <c:pt idx="2370">
                  <c:v>501.0</c:v>
                </c:pt>
                <c:pt idx="2371">
                  <c:v>501.0</c:v>
                </c:pt>
                <c:pt idx="2372">
                  <c:v>501.0</c:v>
                </c:pt>
                <c:pt idx="2373">
                  <c:v>501.0</c:v>
                </c:pt>
                <c:pt idx="2374">
                  <c:v>501.0</c:v>
                </c:pt>
                <c:pt idx="2375">
                  <c:v>501.0</c:v>
                </c:pt>
                <c:pt idx="2376">
                  <c:v>502.0</c:v>
                </c:pt>
                <c:pt idx="2377">
                  <c:v>502.0</c:v>
                </c:pt>
                <c:pt idx="2378">
                  <c:v>502.0</c:v>
                </c:pt>
                <c:pt idx="2379">
                  <c:v>502.0</c:v>
                </c:pt>
                <c:pt idx="2380">
                  <c:v>502.0</c:v>
                </c:pt>
                <c:pt idx="2381">
                  <c:v>502.0</c:v>
                </c:pt>
                <c:pt idx="2382">
                  <c:v>502.0</c:v>
                </c:pt>
                <c:pt idx="2383">
                  <c:v>503.0</c:v>
                </c:pt>
                <c:pt idx="2384">
                  <c:v>503.0</c:v>
                </c:pt>
                <c:pt idx="2385">
                  <c:v>503.0</c:v>
                </c:pt>
                <c:pt idx="2386">
                  <c:v>503.0</c:v>
                </c:pt>
                <c:pt idx="2387">
                  <c:v>503.0</c:v>
                </c:pt>
                <c:pt idx="2388">
                  <c:v>503.0</c:v>
                </c:pt>
                <c:pt idx="2389">
                  <c:v>503.0</c:v>
                </c:pt>
                <c:pt idx="2390">
                  <c:v>503.0</c:v>
                </c:pt>
                <c:pt idx="2391">
                  <c:v>503.0</c:v>
                </c:pt>
                <c:pt idx="2392">
                  <c:v>504.0</c:v>
                </c:pt>
                <c:pt idx="2393">
                  <c:v>504.0</c:v>
                </c:pt>
                <c:pt idx="2394">
                  <c:v>504.0</c:v>
                </c:pt>
                <c:pt idx="2395">
                  <c:v>504.0</c:v>
                </c:pt>
                <c:pt idx="2396">
                  <c:v>504.0</c:v>
                </c:pt>
                <c:pt idx="2397">
                  <c:v>504.0</c:v>
                </c:pt>
                <c:pt idx="2398">
                  <c:v>504.0</c:v>
                </c:pt>
                <c:pt idx="2399">
                  <c:v>504.0</c:v>
                </c:pt>
                <c:pt idx="2400">
                  <c:v>504.0</c:v>
                </c:pt>
                <c:pt idx="2401">
                  <c:v>504.0</c:v>
                </c:pt>
                <c:pt idx="2402">
                  <c:v>504.0</c:v>
                </c:pt>
                <c:pt idx="2403">
                  <c:v>505.0</c:v>
                </c:pt>
                <c:pt idx="2404">
                  <c:v>506.0</c:v>
                </c:pt>
                <c:pt idx="2405">
                  <c:v>507.0</c:v>
                </c:pt>
                <c:pt idx="2406">
                  <c:v>507.0</c:v>
                </c:pt>
                <c:pt idx="2407">
                  <c:v>507.0</c:v>
                </c:pt>
                <c:pt idx="2408">
                  <c:v>507.0</c:v>
                </c:pt>
                <c:pt idx="2409">
                  <c:v>507.0</c:v>
                </c:pt>
                <c:pt idx="2410">
                  <c:v>508.0</c:v>
                </c:pt>
                <c:pt idx="2411">
                  <c:v>508.0</c:v>
                </c:pt>
                <c:pt idx="2412">
                  <c:v>509.0</c:v>
                </c:pt>
                <c:pt idx="2413">
                  <c:v>509.0</c:v>
                </c:pt>
                <c:pt idx="2414">
                  <c:v>509.0</c:v>
                </c:pt>
                <c:pt idx="2415">
                  <c:v>509.0</c:v>
                </c:pt>
                <c:pt idx="2416">
                  <c:v>510.0</c:v>
                </c:pt>
                <c:pt idx="2417">
                  <c:v>510.0</c:v>
                </c:pt>
                <c:pt idx="2418">
                  <c:v>510.0</c:v>
                </c:pt>
                <c:pt idx="2419">
                  <c:v>510.0</c:v>
                </c:pt>
                <c:pt idx="2420">
                  <c:v>510.0</c:v>
                </c:pt>
                <c:pt idx="2421">
                  <c:v>510.0</c:v>
                </c:pt>
                <c:pt idx="2422">
                  <c:v>510.0</c:v>
                </c:pt>
                <c:pt idx="2423">
                  <c:v>510.0</c:v>
                </c:pt>
                <c:pt idx="2424">
                  <c:v>510.0</c:v>
                </c:pt>
                <c:pt idx="2425">
                  <c:v>511.0</c:v>
                </c:pt>
                <c:pt idx="2426">
                  <c:v>511.0</c:v>
                </c:pt>
                <c:pt idx="2427">
                  <c:v>511.0</c:v>
                </c:pt>
                <c:pt idx="2428">
                  <c:v>511.0</c:v>
                </c:pt>
                <c:pt idx="2429">
                  <c:v>511.0</c:v>
                </c:pt>
                <c:pt idx="2430">
                  <c:v>511.0</c:v>
                </c:pt>
                <c:pt idx="2431">
                  <c:v>511.0</c:v>
                </c:pt>
                <c:pt idx="2432">
                  <c:v>511.0</c:v>
                </c:pt>
                <c:pt idx="2433">
                  <c:v>511.0</c:v>
                </c:pt>
                <c:pt idx="2434">
                  <c:v>511.0</c:v>
                </c:pt>
                <c:pt idx="2435">
                  <c:v>511.0</c:v>
                </c:pt>
                <c:pt idx="2436">
                  <c:v>511.0</c:v>
                </c:pt>
                <c:pt idx="2437">
                  <c:v>511.0</c:v>
                </c:pt>
                <c:pt idx="2438">
                  <c:v>512.0</c:v>
                </c:pt>
                <c:pt idx="2439">
                  <c:v>512.0</c:v>
                </c:pt>
                <c:pt idx="2440">
                  <c:v>512.0</c:v>
                </c:pt>
                <c:pt idx="2441">
                  <c:v>512.0</c:v>
                </c:pt>
                <c:pt idx="2442">
                  <c:v>513.0</c:v>
                </c:pt>
                <c:pt idx="2443">
                  <c:v>514.0</c:v>
                </c:pt>
                <c:pt idx="2444">
                  <c:v>515.0</c:v>
                </c:pt>
                <c:pt idx="2445">
                  <c:v>515.0</c:v>
                </c:pt>
                <c:pt idx="2446">
                  <c:v>515.0</c:v>
                </c:pt>
                <c:pt idx="2447">
                  <c:v>515.0</c:v>
                </c:pt>
                <c:pt idx="2448">
                  <c:v>515.0</c:v>
                </c:pt>
                <c:pt idx="2449">
                  <c:v>515.0</c:v>
                </c:pt>
                <c:pt idx="2450">
                  <c:v>515.0</c:v>
                </c:pt>
                <c:pt idx="2451">
                  <c:v>516.0</c:v>
                </c:pt>
                <c:pt idx="2452">
                  <c:v>517.0</c:v>
                </c:pt>
                <c:pt idx="2453">
                  <c:v>517.0</c:v>
                </c:pt>
                <c:pt idx="2454">
                  <c:v>517.0</c:v>
                </c:pt>
                <c:pt idx="2455">
                  <c:v>517.0</c:v>
                </c:pt>
                <c:pt idx="2456">
                  <c:v>517.0</c:v>
                </c:pt>
                <c:pt idx="2457">
                  <c:v>517.0</c:v>
                </c:pt>
                <c:pt idx="2458">
                  <c:v>517.0</c:v>
                </c:pt>
                <c:pt idx="2459">
                  <c:v>517.0</c:v>
                </c:pt>
                <c:pt idx="2460">
                  <c:v>517.0</c:v>
                </c:pt>
                <c:pt idx="2461">
                  <c:v>517.0</c:v>
                </c:pt>
                <c:pt idx="2462">
                  <c:v>517.0</c:v>
                </c:pt>
                <c:pt idx="2463">
                  <c:v>517.0</c:v>
                </c:pt>
                <c:pt idx="2464">
                  <c:v>518.0</c:v>
                </c:pt>
                <c:pt idx="2465">
                  <c:v>519.0</c:v>
                </c:pt>
                <c:pt idx="2466">
                  <c:v>520.0</c:v>
                </c:pt>
                <c:pt idx="2467">
                  <c:v>520.0</c:v>
                </c:pt>
                <c:pt idx="2468">
                  <c:v>521.0</c:v>
                </c:pt>
                <c:pt idx="2469">
                  <c:v>522.0</c:v>
                </c:pt>
                <c:pt idx="2470">
                  <c:v>522.0</c:v>
                </c:pt>
                <c:pt idx="2471">
                  <c:v>522.0</c:v>
                </c:pt>
                <c:pt idx="2472">
                  <c:v>522.0</c:v>
                </c:pt>
                <c:pt idx="2473">
                  <c:v>523.0</c:v>
                </c:pt>
                <c:pt idx="2474">
                  <c:v>523.0</c:v>
                </c:pt>
                <c:pt idx="2475">
                  <c:v>524.0</c:v>
                </c:pt>
                <c:pt idx="2476">
                  <c:v>524.0</c:v>
                </c:pt>
                <c:pt idx="2477">
                  <c:v>525.0</c:v>
                </c:pt>
                <c:pt idx="2478">
                  <c:v>525.0</c:v>
                </c:pt>
                <c:pt idx="2479">
                  <c:v>525.0</c:v>
                </c:pt>
                <c:pt idx="2480">
                  <c:v>525.0</c:v>
                </c:pt>
                <c:pt idx="2481">
                  <c:v>525.0</c:v>
                </c:pt>
                <c:pt idx="2482">
                  <c:v>525.0</c:v>
                </c:pt>
                <c:pt idx="2483">
                  <c:v>525.0</c:v>
                </c:pt>
                <c:pt idx="2484">
                  <c:v>525.0</c:v>
                </c:pt>
                <c:pt idx="2485">
                  <c:v>525.0</c:v>
                </c:pt>
                <c:pt idx="2486">
                  <c:v>525.0</c:v>
                </c:pt>
                <c:pt idx="2487">
                  <c:v>525.0</c:v>
                </c:pt>
                <c:pt idx="2488">
                  <c:v>525.0</c:v>
                </c:pt>
                <c:pt idx="2489">
                  <c:v>525.0</c:v>
                </c:pt>
                <c:pt idx="2490">
                  <c:v>525.0</c:v>
                </c:pt>
                <c:pt idx="2491">
                  <c:v>525.0</c:v>
                </c:pt>
                <c:pt idx="2492">
                  <c:v>525.0</c:v>
                </c:pt>
                <c:pt idx="2493">
                  <c:v>525.0</c:v>
                </c:pt>
                <c:pt idx="2494">
                  <c:v>525.0</c:v>
                </c:pt>
                <c:pt idx="2495">
                  <c:v>525.0</c:v>
                </c:pt>
                <c:pt idx="2496">
                  <c:v>525.0</c:v>
                </c:pt>
                <c:pt idx="2497">
                  <c:v>525.0</c:v>
                </c:pt>
                <c:pt idx="2498">
                  <c:v>526.0</c:v>
                </c:pt>
                <c:pt idx="2499">
                  <c:v>526.0</c:v>
                </c:pt>
                <c:pt idx="2500">
                  <c:v>526.0</c:v>
                </c:pt>
                <c:pt idx="2501">
                  <c:v>526.0</c:v>
                </c:pt>
                <c:pt idx="2502">
                  <c:v>527.0</c:v>
                </c:pt>
                <c:pt idx="2503">
                  <c:v>528.0</c:v>
                </c:pt>
                <c:pt idx="2504">
                  <c:v>528.0</c:v>
                </c:pt>
                <c:pt idx="2505">
                  <c:v>528.0</c:v>
                </c:pt>
                <c:pt idx="2506">
                  <c:v>528.0</c:v>
                </c:pt>
                <c:pt idx="2507">
                  <c:v>528.0</c:v>
                </c:pt>
                <c:pt idx="2508">
                  <c:v>528.0</c:v>
                </c:pt>
                <c:pt idx="2509">
                  <c:v>529.0</c:v>
                </c:pt>
                <c:pt idx="2510">
                  <c:v>529.0</c:v>
                </c:pt>
                <c:pt idx="2511">
                  <c:v>529.0</c:v>
                </c:pt>
                <c:pt idx="2512">
                  <c:v>529.0</c:v>
                </c:pt>
                <c:pt idx="2513">
                  <c:v>529.0</c:v>
                </c:pt>
                <c:pt idx="2514">
                  <c:v>529.0</c:v>
                </c:pt>
                <c:pt idx="2515">
                  <c:v>530.0</c:v>
                </c:pt>
                <c:pt idx="2516">
                  <c:v>530.0</c:v>
                </c:pt>
                <c:pt idx="2517">
                  <c:v>530.0</c:v>
                </c:pt>
                <c:pt idx="2518">
                  <c:v>530.0</c:v>
                </c:pt>
                <c:pt idx="2519">
                  <c:v>530.0</c:v>
                </c:pt>
                <c:pt idx="2520">
                  <c:v>530.0</c:v>
                </c:pt>
                <c:pt idx="2521">
                  <c:v>530.0</c:v>
                </c:pt>
                <c:pt idx="2522">
                  <c:v>530.0</c:v>
                </c:pt>
                <c:pt idx="2523">
                  <c:v>530.0</c:v>
                </c:pt>
                <c:pt idx="2524">
                  <c:v>530.0</c:v>
                </c:pt>
                <c:pt idx="2525">
                  <c:v>530.0</c:v>
                </c:pt>
                <c:pt idx="2526">
                  <c:v>531.0</c:v>
                </c:pt>
                <c:pt idx="2527">
                  <c:v>531.0</c:v>
                </c:pt>
                <c:pt idx="2528">
                  <c:v>531.0</c:v>
                </c:pt>
                <c:pt idx="2529">
                  <c:v>531.0</c:v>
                </c:pt>
                <c:pt idx="2530">
                  <c:v>531.0</c:v>
                </c:pt>
                <c:pt idx="2531">
                  <c:v>531.0</c:v>
                </c:pt>
                <c:pt idx="2532">
                  <c:v>531.0</c:v>
                </c:pt>
                <c:pt idx="2533">
                  <c:v>532.0</c:v>
                </c:pt>
                <c:pt idx="2534">
                  <c:v>532.0</c:v>
                </c:pt>
                <c:pt idx="2535">
                  <c:v>533.0</c:v>
                </c:pt>
                <c:pt idx="2536">
                  <c:v>534.0</c:v>
                </c:pt>
                <c:pt idx="2537">
                  <c:v>534.0</c:v>
                </c:pt>
                <c:pt idx="2538">
                  <c:v>534.0</c:v>
                </c:pt>
                <c:pt idx="2539">
                  <c:v>534.0</c:v>
                </c:pt>
                <c:pt idx="2540">
                  <c:v>535.0</c:v>
                </c:pt>
                <c:pt idx="2541">
                  <c:v>536.0</c:v>
                </c:pt>
                <c:pt idx="2542">
                  <c:v>536.0</c:v>
                </c:pt>
                <c:pt idx="2543">
                  <c:v>537.0</c:v>
                </c:pt>
                <c:pt idx="2544">
                  <c:v>537.0</c:v>
                </c:pt>
                <c:pt idx="2545">
                  <c:v>538.0</c:v>
                </c:pt>
                <c:pt idx="2546">
                  <c:v>538.0</c:v>
                </c:pt>
                <c:pt idx="2547">
                  <c:v>538.0</c:v>
                </c:pt>
                <c:pt idx="2548">
                  <c:v>538.0</c:v>
                </c:pt>
                <c:pt idx="2549">
                  <c:v>538.0</c:v>
                </c:pt>
                <c:pt idx="2550">
                  <c:v>538.0</c:v>
                </c:pt>
                <c:pt idx="2551">
                  <c:v>538.0</c:v>
                </c:pt>
                <c:pt idx="2552">
                  <c:v>538.0</c:v>
                </c:pt>
                <c:pt idx="2553">
                  <c:v>538.0</c:v>
                </c:pt>
                <c:pt idx="2554">
                  <c:v>538.0</c:v>
                </c:pt>
                <c:pt idx="2555">
                  <c:v>538.0</c:v>
                </c:pt>
                <c:pt idx="2556">
                  <c:v>538.0</c:v>
                </c:pt>
                <c:pt idx="2557">
                  <c:v>539.0</c:v>
                </c:pt>
                <c:pt idx="2558">
                  <c:v>540.0</c:v>
                </c:pt>
                <c:pt idx="2559">
                  <c:v>541.0</c:v>
                </c:pt>
                <c:pt idx="2560">
                  <c:v>541.0</c:v>
                </c:pt>
                <c:pt idx="2561">
                  <c:v>541.0</c:v>
                </c:pt>
                <c:pt idx="2562">
                  <c:v>541.0</c:v>
                </c:pt>
                <c:pt idx="2563">
                  <c:v>542.0</c:v>
                </c:pt>
                <c:pt idx="2564">
                  <c:v>543.0</c:v>
                </c:pt>
                <c:pt idx="2565">
                  <c:v>543.0</c:v>
                </c:pt>
                <c:pt idx="2566">
                  <c:v>543.0</c:v>
                </c:pt>
                <c:pt idx="2567">
                  <c:v>543.0</c:v>
                </c:pt>
                <c:pt idx="2568">
                  <c:v>543.0</c:v>
                </c:pt>
                <c:pt idx="2569">
                  <c:v>544.0</c:v>
                </c:pt>
                <c:pt idx="2570">
                  <c:v>544.0</c:v>
                </c:pt>
                <c:pt idx="2571">
                  <c:v>544.0</c:v>
                </c:pt>
                <c:pt idx="2572">
                  <c:v>544.0</c:v>
                </c:pt>
                <c:pt idx="2573">
                  <c:v>545.0</c:v>
                </c:pt>
                <c:pt idx="2574">
                  <c:v>545.0</c:v>
                </c:pt>
                <c:pt idx="2575">
                  <c:v>546.0</c:v>
                </c:pt>
                <c:pt idx="2576">
                  <c:v>546.0</c:v>
                </c:pt>
                <c:pt idx="2577">
                  <c:v>546.0</c:v>
                </c:pt>
                <c:pt idx="2578">
                  <c:v>547.0</c:v>
                </c:pt>
                <c:pt idx="2579">
                  <c:v>548.0</c:v>
                </c:pt>
                <c:pt idx="2580">
                  <c:v>548.0</c:v>
                </c:pt>
                <c:pt idx="2581">
                  <c:v>548.0</c:v>
                </c:pt>
                <c:pt idx="2582">
                  <c:v>548.0</c:v>
                </c:pt>
                <c:pt idx="2583">
                  <c:v>549.0</c:v>
                </c:pt>
                <c:pt idx="2584">
                  <c:v>549.0</c:v>
                </c:pt>
                <c:pt idx="2585">
                  <c:v>549.0</c:v>
                </c:pt>
                <c:pt idx="2586">
                  <c:v>549.0</c:v>
                </c:pt>
                <c:pt idx="2587">
                  <c:v>550.0</c:v>
                </c:pt>
                <c:pt idx="2588">
                  <c:v>550.0</c:v>
                </c:pt>
                <c:pt idx="2589">
                  <c:v>550.0</c:v>
                </c:pt>
                <c:pt idx="2590">
                  <c:v>550.0</c:v>
                </c:pt>
                <c:pt idx="2591">
                  <c:v>550.0</c:v>
                </c:pt>
                <c:pt idx="2592">
                  <c:v>550.0</c:v>
                </c:pt>
                <c:pt idx="2593">
                  <c:v>550.0</c:v>
                </c:pt>
                <c:pt idx="2594">
                  <c:v>550.0</c:v>
                </c:pt>
                <c:pt idx="2595">
                  <c:v>551.0</c:v>
                </c:pt>
                <c:pt idx="2596">
                  <c:v>552.0</c:v>
                </c:pt>
                <c:pt idx="2597">
                  <c:v>553.0</c:v>
                </c:pt>
                <c:pt idx="2598">
                  <c:v>553.0</c:v>
                </c:pt>
                <c:pt idx="2599">
                  <c:v>553.0</c:v>
                </c:pt>
                <c:pt idx="2600">
                  <c:v>553.0</c:v>
                </c:pt>
                <c:pt idx="2601">
                  <c:v>553.0</c:v>
                </c:pt>
                <c:pt idx="2602">
                  <c:v>553.0</c:v>
                </c:pt>
                <c:pt idx="2603">
                  <c:v>553.0</c:v>
                </c:pt>
                <c:pt idx="2604">
                  <c:v>553.0</c:v>
                </c:pt>
                <c:pt idx="2605">
                  <c:v>553.0</c:v>
                </c:pt>
                <c:pt idx="2606">
                  <c:v>553.0</c:v>
                </c:pt>
                <c:pt idx="2607">
                  <c:v>553.0</c:v>
                </c:pt>
                <c:pt idx="2608">
                  <c:v>553.0</c:v>
                </c:pt>
                <c:pt idx="2609">
                  <c:v>554.0</c:v>
                </c:pt>
                <c:pt idx="2610">
                  <c:v>554.0</c:v>
                </c:pt>
                <c:pt idx="2611">
                  <c:v>554.0</c:v>
                </c:pt>
                <c:pt idx="2612">
                  <c:v>554.0</c:v>
                </c:pt>
                <c:pt idx="2613">
                  <c:v>555.0</c:v>
                </c:pt>
                <c:pt idx="2614">
                  <c:v>555.0</c:v>
                </c:pt>
                <c:pt idx="2615">
                  <c:v>555.0</c:v>
                </c:pt>
                <c:pt idx="2616">
                  <c:v>555.0</c:v>
                </c:pt>
                <c:pt idx="2617">
                  <c:v>555.0</c:v>
                </c:pt>
                <c:pt idx="2618">
                  <c:v>555.0</c:v>
                </c:pt>
                <c:pt idx="2619">
                  <c:v>555.0</c:v>
                </c:pt>
                <c:pt idx="2620">
                  <c:v>555.0</c:v>
                </c:pt>
                <c:pt idx="2621">
                  <c:v>555.0</c:v>
                </c:pt>
                <c:pt idx="2622">
                  <c:v>555.0</c:v>
                </c:pt>
                <c:pt idx="2623">
                  <c:v>556.0</c:v>
                </c:pt>
                <c:pt idx="2624">
                  <c:v>557.0</c:v>
                </c:pt>
                <c:pt idx="2625">
                  <c:v>557.0</c:v>
                </c:pt>
                <c:pt idx="2626">
                  <c:v>557.0</c:v>
                </c:pt>
                <c:pt idx="2627">
                  <c:v>557.0</c:v>
                </c:pt>
                <c:pt idx="2628">
                  <c:v>558.0</c:v>
                </c:pt>
                <c:pt idx="2629">
                  <c:v>559.0</c:v>
                </c:pt>
                <c:pt idx="2630">
                  <c:v>559.0</c:v>
                </c:pt>
                <c:pt idx="2631">
                  <c:v>559.0</c:v>
                </c:pt>
                <c:pt idx="2632">
                  <c:v>560.0</c:v>
                </c:pt>
                <c:pt idx="2633">
                  <c:v>560.0</c:v>
                </c:pt>
                <c:pt idx="2634">
                  <c:v>560.0</c:v>
                </c:pt>
                <c:pt idx="2635">
                  <c:v>560.0</c:v>
                </c:pt>
                <c:pt idx="2636">
                  <c:v>560.0</c:v>
                </c:pt>
                <c:pt idx="2637">
                  <c:v>561.0</c:v>
                </c:pt>
                <c:pt idx="2638">
                  <c:v>561.0</c:v>
                </c:pt>
                <c:pt idx="2639">
                  <c:v>562.0</c:v>
                </c:pt>
                <c:pt idx="2640">
                  <c:v>562.0</c:v>
                </c:pt>
                <c:pt idx="2641">
                  <c:v>562.0</c:v>
                </c:pt>
                <c:pt idx="2642">
                  <c:v>563.0</c:v>
                </c:pt>
                <c:pt idx="2643">
                  <c:v>563.0</c:v>
                </c:pt>
                <c:pt idx="2644">
                  <c:v>564.0</c:v>
                </c:pt>
                <c:pt idx="2645">
                  <c:v>564.0</c:v>
                </c:pt>
                <c:pt idx="2646">
                  <c:v>565.0</c:v>
                </c:pt>
                <c:pt idx="2647">
                  <c:v>565.0</c:v>
                </c:pt>
                <c:pt idx="2648">
                  <c:v>565.0</c:v>
                </c:pt>
                <c:pt idx="2649">
                  <c:v>566.0</c:v>
                </c:pt>
                <c:pt idx="2650">
                  <c:v>567.0</c:v>
                </c:pt>
                <c:pt idx="2651">
                  <c:v>568.0</c:v>
                </c:pt>
                <c:pt idx="2652">
                  <c:v>568.0</c:v>
                </c:pt>
                <c:pt idx="2653">
                  <c:v>568.0</c:v>
                </c:pt>
                <c:pt idx="2654">
                  <c:v>568.0</c:v>
                </c:pt>
                <c:pt idx="2655">
                  <c:v>568.0</c:v>
                </c:pt>
                <c:pt idx="2656">
                  <c:v>568.0</c:v>
                </c:pt>
                <c:pt idx="2657">
                  <c:v>568.0</c:v>
                </c:pt>
                <c:pt idx="2658">
                  <c:v>568.0</c:v>
                </c:pt>
                <c:pt idx="2659">
                  <c:v>568.0</c:v>
                </c:pt>
                <c:pt idx="2660">
                  <c:v>568.0</c:v>
                </c:pt>
                <c:pt idx="2661">
                  <c:v>568.0</c:v>
                </c:pt>
                <c:pt idx="2662">
                  <c:v>568.0</c:v>
                </c:pt>
                <c:pt idx="2663">
                  <c:v>569.0</c:v>
                </c:pt>
                <c:pt idx="2664">
                  <c:v>569.0</c:v>
                </c:pt>
                <c:pt idx="2665">
                  <c:v>569.0</c:v>
                </c:pt>
                <c:pt idx="2666">
                  <c:v>569.0</c:v>
                </c:pt>
                <c:pt idx="2667">
                  <c:v>569.0</c:v>
                </c:pt>
                <c:pt idx="2668">
                  <c:v>569.0</c:v>
                </c:pt>
                <c:pt idx="2669">
                  <c:v>570.0</c:v>
                </c:pt>
                <c:pt idx="2670">
                  <c:v>570.0</c:v>
                </c:pt>
                <c:pt idx="2671">
                  <c:v>570.0</c:v>
                </c:pt>
                <c:pt idx="2672">
                  <c:v>571.0</c:v>
                </c:pt>
                <c:pt idx="2673">
                  <c:v>571.0</c:v>
                </c:pt>
                <c:pt idx="2674">
                  <c:v>572.0</c:v>
                </c:pt>
                <c:pt idx="2675">
                  <c:v>573.0</c:v>
                </c:pt>
                <c:pt idx="2676">
                  <c:v>573.0</c:v>
                </c:pt>
                <c:pt idx="2677">
                  <c:v>573.0</c:v>
                </c:pt>
                <c:pt idx="2678">
                  <c:v>574.0</c:v>
                </c:pt>
                <c:pt idx="2679">
                  <c:v>574.0</c:v>
                </c:pt>
                <c:pt idx="2680">
                  <c:v>574.0</c:v>
                </c:pt>
                <c:pt idx="2681">
                  <c:v>574.0</c:v>
                </c:pt>
                <c:pt idx="2682">
                  <c:v>575.0</c:v>
                </c:pt>
                <c:pt idx="2683">
                  <c:v>576.0</c:v>
                </c:pt>
                <c:pt idx="2684">
                  <c:v>576.0</c:v>
                </c:pt>
                <c:pt idx="2685">
                  <c:v>577.0</c:v>
                </c:pt>
                <c:pt idx="2686">
                  <c:v>578.0</c:v>
                </c:pt>
                <c:pt idx="2687">
                  <c:v>579.0</c:v>
                </c:pt>
                <c:pt idx="2688">
                  <c:v>579.0</c:v>
                </c:pt>
                <c:pt idx="2689">
                  <c:v>579.0</c:v>
                </c:pt>
                <c:pt idx="2690">
                  <c:v>579.0</c:v>
                </c:pt>
                <c:pt idx="2691">
                  <c:v>579.0</c:v>
                </c:pt>
                <c:pt idx="2692">
                  <c:v>580.0</c:v>
                </c:pt>
                <c:pt idx="2693">
                  <c:v>580.0</c:v>
                </c:pt>
                <c:pt idx="2694">
                  <c:v>581.0</c:v>
                </c:pt>
                <c:pt idx="2695">
                  <c:v>581.0</c:v>
                </c:pt>
                <c:pt idx="2696">
                  <c:v>582.0</c:v>
                </c:pt>
                <c:pt idx="2697">
                  <c:v>583.0</c:v>
                </c:pt>
                <c:pt idx="2698">
                  <c:v>583.0</c:v>
                </c:pt>
                <c:pt idx="2699">
                  <c:v>583.0</c:v>
                </c:pt>
                <c:pt idx="2700">
                  <c:v>584.0</c:v>
                </c:pt>
                <c:pt idx="2701">
                  <c:v>584.0</c:v>
                </c:pt>
                <c:pt idx="2702">
                  <c:v>585.0</c:v>
                </c:pt>
                <c:pt idx="2703">
                  <c:v>585.0</c:v>
                </c:pt>
                <c:pt idx="2704">
                  <c:v>586.0</c:v>
                </c:pt>
                <c:pt idx="2705">
                  <c:v>586.0</c:v>
                </c:pt>
                <c:pt idx="2706">
                  <c:v>586.0</c:v>
                </c:pt>
                <c:pt idx="2707">
                  <c:v>587.0</c:v>
                </c:pt>
                <c:pt idx="2708">
                  <c:v>587.0</c:v>
                </c:pt>
                <c:pt idx="2709">
                  <c:v>587.0</c:v>
                </c:pt>
                <c:pt idx="2710">
                  <c:v>588.0</c:v>
                </c:pt>
                <c:pt idx="2711">
                  <c:v>589.0</c:v>
                </c:pt>
                <c:pt idx="2712">
                  <c:v>589.0</c:v>
                </c:pt>
                <c:pt idx="2713">
                  <c:v>590.0</c:v>
                </c:pt>
                <c:pt idx="2714">
                  <c:v>590.0</c:v>
                </c:pt>
                <c:pt idx="2715">
                  <c:v>590.0</c:v>
                </c:pt>
                <c:pt idx="2716">
                  <c:v>591.0</c:v>
                </c:pt>
                <c:pt idx="2717">
                  <c:v>591.0</c:v>
                </c:pt>
                <c:pt idx="2718">
                  <c:v>591.0</c:v>
                </c:pt>
                <c:pt idx="2719">
                  <c:v>591.0</c:v>
                </c:pt>
                <c:pt idx="2720">
                  <c:v>591.0</c:v>
                </c:pt>
                <c:pt idx="2721">
                  <c:v>591.0</c:v>
                </c:pt>
                <c:pt idx="2722">
                  <c:v>591.0</c:v>
                </c:pt>
                <c:pt idx="2723">
                  <c:v>592.0</c:v>
                </c:pt>
                <c:pt idx="2724">
                  <c:v>592.0</c:v>
                </c:pt>
                <c:pt idx="2725">
                  <c:v>593.0</c:v>
                </c:pt>
                <c:pt idx="2726">
                  <c:v>593.0</c:v>
                </c:pt>
                <c:pt idx="2727">
                  <c:v>593.0</c:v>
                </c:pt>
                <c:pt idx="2728">
                  <c:v>593.0</c:v>
                </c:pt>
                <c:pt idx="2729">
                  <c:v>593.0</c:v>
                </c:pt>
                <c:pt idx="2730">
                  <c:v>593.0</c:v>
                </c:pt>
                <c:pt idx="2731">
                  <c:v>594.0</c:v>
                </c:pt>
                <c:pt idx="2732">
                  <c:v>594.0</c:v>
                </c:pt>
                <c:pt idx="2733">
                  <c:v>595.0</c:v>
                </c:pt>
                <c:pt idx="2734">
                  <c:v>595.0</c:v>
                </c:pt>
                <c:pt idx="2735">
                  <c:v>595.0</c:v>
                </c:pt>
                <c:pt idx="2736">
                  <c:v>595.0</c:v>
                </c:pt>
                <c:pt idx="2737">
                  <c:v>595.0</c:v>
                </c:pt>
                <c:pt idx="2738">
                  <c:v>595.0</c:v>
                </c:pt>
                <c:pt idx="2739">
                  <c:v>595.0</c:v>
                </c:pt>
                <c:pt idx="2740">
                  <c:v>595.0</c:v>
                </c:pt>
                <c:pt idx="2741">
                  <c:v>595.0</c:v>
                </c:pt>
                <c:pt idx="2742">
                  <c:v>595.0</c:v>
                </c:pt>
                <c:pt idx="2743">
                  <c:v>595.0</c:v>
                </c:pt>
                <c:pt idx="2744">
                  <c:v>595.0</c:v>
                </c:pt>
                <c:pt idx="2745">
                  <c:v>595.0</c:v>
                </c:pt>
                <c:pt idx="2746">
                  <c:v>596.0</c:v>
                </c:pt>
                <c:pt idx="2747">
                  <c:v>597.0</c:v>
                </c:pt>
                <c:pt idx="2748">
                  <c:v>597.0</c:v>
                </c:pt>
                <c:pt idx="2749">
                  <c:v>597.0</c:v>
                </c:pt>
                <c:pt idx="2750">
                  <c:v>598.0</c:v>
                </c:pt>
                <c:pt idx="2751">
                  <c:v>598.0</c:v>
                </c:pt>
                <c:pt idx="2752">
                  <c:v>599.0</c:v>
                </c:pt>
                <c:pt idx="2753">
                  <c:v>600.0</c:v>
                </c:pt>
                <c:pt idx="2754">
                  <c:v>600.0</c:v>
                </c:pt>
                <c:pt idx="2755">
                  <c:v>601.0</c:v>
                </c:pt>
                <c:pt idx="2756">
                  <c:v>602.0</c:v>
                </c:pt>
                <c:pt idx="2757">
                  <c:v>603.0</c:v>
                </c:pt>
                <c:pt idx="2758">
                  <c:v>603.0</c:v>
                </c:pt>
                <c:pt idx="2759">
                  <c:v>603.0</c:v>
                </c:pt>
                <c:pt idx="2760">
                  <c:v>603.0</c:v>
                </c:pt>
                <c:pt idx="2761">
                  <c:v>603.0</c:v>
                </c:pt>
                <c:pt idx="2762">
                  <c:v>603.0</c:v>
                </c:pt>
                <c:pt idx="2763">
                  <c:v>603.0</c:v>
                </c:pt>
                <c:pt idx="2764">
                  <c:v>603.0</c:v>
                </c:pt>
                <c:pt idx="2765">
                  <c:v>603.0</c:v>
                </c:pt>
                <c:pt idx="2766">
                  <c:v>603.0</c:v>
                </c:pt>
                <c:pt idx="2767">
                  <c:v>604.0</c:v>
                </c:pt>
                <c:pt idx="2768">
                  <c:v>604.0</c:v>
                </c:pt>
                <c:pt idx="2769">
                  <c:v>604.0</c:v>
                </c:pt>
                <c:pt idx="2770">
                  <c:v>605.0</c:v>
                </c:pt>
                <c:pt idx="2771">
                  <c:v>606.0</c:v>
                </c:pt>
                <c:pt idx="2772">
                  <c:v>607.0</c:v>
                </c:pt>
                <c:pt idx="2773">
                  <c:v>607.0</c:v>
                </c:pt>
                <c:pt idx="2774">
                  <c:v>607.0</c:v>
                </c:pt>
                <c:pt idx="2775">
                  <c:v>607.0</c:v>
                </c:pt>
                <c:pt idx="2776">
                  <c:v>607.0</c:v>
                </c:pt>
                <c:pt idx="2777">
                  <c:v>607.0</c:v>
                </c:pt>
                <c:pt idx="2778">
                  <c:v>607.0</c:v>
                </c:pt>
                <c:pt idx="2779">
                  <c:v>607.0</c:v>
                </c:pt>
                <c:pt idx="2780">
                  <c:v>608.0</c:v>
                </c:pt>
                <c:pt idx="2781">
                  <c:v>608.0</c:v>
                </c:pt>
                <c:pt idx="2782">
                  <c:v>608.0</c:v>
                </c:pt>
                <c:pt idx="2783">
                  <c:v>608.0</c:v>
                </c:pt>
                <c:pt idx="2784">
                  <c:v>608.0</c:v>
                </c:pt>
                <c:pt idx="2785">
                  <c:v>608.0</c:v>
                </c:pt>
                <c:pt idx="2786">
                  <c:v>608.0</c:v>
                </c:pt>
                <c:pt idx="2787">
                  <c:v>608.0</c:v>
                </c:pt>
                <c:pt idx="2788">
                  <c:v>608.0</c:v>
                </c:pt>
                <c:pt idx="2789">
                  <c:v>608.0</c:v>
                </c:pt>
                <c:pt idx="2790">
                  <c:v>608.0</c:v>
                </c:pt>
                <c:pt idx="2791">
                  <c:v>608.0</c:v>
                </c:pt>
                <c:pt idx="2792">
                  <c:v>608.0</c:v>
                </c:pt>
                <c:pt idx="2793">
                  <c:v>608.0</c:v>
                </c:pt>
                <c:pt idx="2794">
                  <c:v>609.0</c:v>
                </c:pt>
                <c:pt idx="2795">
                  <c:v>609.0</c:v>
                </c:pt>
                <c:pt idx="2796">
                  <c:v>609.0</c:v>
                </c:pt>
                <c:pt idx="2797">
                  <c:v>609.0</c:v>
                </c:pt>
                <c:pt idx="2798">
                  <c:v>609.0</c:v>
                </c:pt>
                <c:pt idx="2799">
                  <c:v>609.0</c:v>
                </c:pt>
                <c:pt idx="2800">
                  <c:v>609.0</c:v>
                </c:pt>
                <c:pt idx="2801">
                  <c:v>610.0</c:v>
                </c:pt>
                <c:pt idx="2802">
                  <c:v>610.0</c:v>
                </c:pt>
                <c:pt idx="2803">
                  <c:v>610.0</c:v>
                </c:pt>
                <c:pt idx="2804">
                  <c:v>610.0</c:v>
                </c:pt>
                <c:pt idx="2805">
                  <c:v>610.0</c:v>
                </c:pt>
                <c:pt idx="2806">
                  <c:v>610.0</c:v>
                </c:pt>
                <c:pt idx="2807">
                  <c:v>610.0</c:v>
                </c:pt>
                <c:pt idx="2808">
                  <c:v>610.0</c:v>
                </c:pt>
                <c:pt idx="2809">
                  <c:v>610.0</c:v>
                </c:pt>
                <c:pt idx="2810">
                  <c:v>610.0</c:v>
                </c:pt>
                <c:pt idx="2811">
                  <c:v>610.0</c:v>
                </c:pt>
                <c:pt idx="2812">
                  <c:v>610.0</c:v>
                </c:pt>
                <c:pt idx="2813">
                  <c:v>611.0</c:v>
                </c:pt>
                <c:pt idx="2814">
                  <c:v>611.0</c:v>
                </c:pt>
                <c:pt idx="2815">
                  <c:v>611.0</c:v>
                </c:pt>
                <c:pt idx="2816">
                  <c:v>611.0</c:v>
                </c:pt>
                <c:pt idx="2817">
                  <c:v>611.0</c:v>
                </c:pt>
                <c:pt idx="2818">
                  <c:v>611.0</c:v>
                </c:pt>
                <c:pt idx="2819">
                  <c:v>612.0</c:v>
                </c:pt>
                <c:pt idx="2820">
                  <c:v>612.0</c:v>
                </c:pt>
                <c:pt idx="2821">
                  <c:v>613.0</c:v>
                </c:pt>
                <c:pt idx="2822">
                  <c:v>613.0</c:v>
                </c:pt>
                <c:pt idx="2823">
                  <c:v>613.0</c:v>
                </c:pt>
                <c:pt idx="2824">
                  <c:v>613.0</c:v>
                </c:pt>
                <c:pt idx="2825">
                  <c:v>613.0</c:v>
                </c:pt>
                <c:pt idx="2826">
                  <c:v>613.0</c:v>
                </c:pt>
                <c:pt idx="2827">
                  <c:v>613.0</c:v>
                </c:pt>
                <c:pt idx="2828">
                  <c:v>613.0</c:v>
                </c:pt>
                <c:pt idx="2829">
                  <c:v>613.0</c:v>
                </c:pt>
                <c:pt idx="2830">
                  <c:v>613.0</c:v>
                </c:pt>
                <c:pt idx="2831">
                  <c:v>613.0</c:v>
                </c:pt>
                <c:pt idx="2832">
                  <c:v>613.0</c:v>
                </c:pt>
                <c:pt idx="2833">
                  <c:v>613.0</c:v>
                </c:pt>
                <c:pt idx="2834">
                  <c:v>613.0</c:v>
                </c:pt>
                <c:pt idx="2835">
                  <c:v>613.0</c:v>
                </c:pt>
                <c:pt idx="2836">
                  <c:v>614.0</c:v>
                </c:pt>
                <c:pt idx="2837">
                  <c:v>614.0</c:v>
                </c:pt>
                <c:pt idx="2838">
                  <c:v>614.0</c:v>
                </c:pt>
                <c:pt idx="2839">
                  <c:v>614.0</c:v>
                </c:pt>
                <c:pt idx="2840">
                  <c:v>614.0</c:v>
                </c:pt>
                <c:pt idx="2841">
                  <c:v>614.0</c:v>
                </c:pt>
                <c:pt idx="2842">
                  <c:v>614.0</c:v>
                </c:pt>
                <c:pt idx="2843">
                  <c:v>614.0</c:v>
                </c:pt>
                <c:pt idx="2844">
                  <c:v>614.0</c:v>
                </c:pt>
                <c:pt idx="2845">
                  <c:v>614.0</c:v>
                </c:pt>
                <c:pt idx="2846">
                  <c:v>614.0</c:v>
                </c:pt>
                <c:pt idx="2847">
                  <c:v>614.0</c:v>
                </c:pt>
                <c:pt idx="2848">
                  <c:v>614.0</c:v>
                </c:pt>
                <c:pt idx="2849">
                  <c:v>614.0</c:v>
                </c:pt>
                <c:pt idx="2850">
                  <c:v>614.0</c:v>
                </c:pt>
                <c:pt idx="2851">
                  <c:v>614.0</c:v>
                </c:pt>
                <c:pt idx="2852">
                  <c:v>614.0</c:v>
                </c:pt>
                <c:pt idx="2853">
                  <c:v>614.0</c:v>
                </c:pt>
                <c:pt idx="2854">
                  <c:v>614.0</c:v>
                </c:pt>
                <c:pt idx="2855">
                  <c:v>614.0</c:v>
                </c:pt>
                <c:pt idx="2856">
                  <c:v>615.0</c:v>
                </c:pt>
                <c:pt idx="2857">
                  <c:v>615.0</c:v>
                </c:pt>
                <c:pt idx="2858">
                  <c:v>615.0</c:v>
                </c:pt>
                <c:pt idx="2859">
                  <c:v>615.0</c:v>
                </c:pt>
                <c:pt idx="2860">
                  <c:v>615.0</c:v>
                </c:pt>
                <c:pt idx="2861">
                  <c:v>615.0</c:v>
                </c:pt>
                <c:pt idx="2862">
                  <c:v>615.0</c:v>
                </c:pt>
                <c:pt idx="2863">
                  <c:v>615.0</c:v>
                </c:pt>
                <c:pt idx="2864">
                  <c:v>615.0</c:v>
                </c:pt>
                <c:pt idx="2865">
                  <c:v>615.0</c:v>
                </c:pt>
                <c:pt idx="2866">
                  <c:v>615.0</c:v>
                </c:pt>
                <c:pt idx="2867">
                  <c:v>616.0</c:v>
                </c:pt>
                <c:pt idx="2868">
                  <c:v>616.0</c:v>
                </c:pt>
                <c:pt idx="2869">
                  <c:v>616.0</c:v>
                </c:pt>
                <c:pt idx="2870">
                  <c:v>616.0</c:v>
                </c:pt>
                <c:pt idx="2871">
                  <c:v>616.0</c:v>
                </c:pt>
                <c:pt idx="2872">
                  <c:v>616.0</c:v>
                </c:pt>
                <c:pt idx="2873">
                  <c:v>616.0</c:v>
                </c:pt>
                <c:pt idx="2874">
                  <c:v>616.0</c:v>
                </c:pt>
                <c:pt idx="2875">
                  <c:v>616.0</c:v>
                </c:pt>
                <c:pt idx="2876">
                  <c:v>616.0</c:v>
                </c:pt>
                <c:pt idx="2877">
                  <c:v>616.0</c:v>
                </c:pt>
                <c:pt idx="2878">
                  <c:v>617.0</c:v>
                </c:pt>
                <c:pt idx="2879">
                  <c:v>617.0</c:v>
                </c:pt>
                <c:pt idx="2880">
                  <c:v>617.0</c:v>
                </c:pt>
                <c:pt idx="2881">
                  <c:v>617.0</c:v>
                </c:pt>
                <c:pt idx="2882">
                  <c:v>617.0</c:v>
                </c:pt>
                <c:pt idx="2883">
                  <c:v>617.0</c:v>
                </c:pt>
                <c:pt idx="2884">
                  <c:v>617.0</c:v>
                </c:pt>
                <c:pt idx="2885">
                  <c:v>618.0</c:v>
                </c:pt>
                <c:pt idx="2886">
                  <c:v>618.0</c:v>
                </c:pt>
                <c:pt idx="2887">
                  <c:v>619.0</c:v>
                </c:pt>
                <c:pt idx="2888">
                  <c:v>619.0</c:v>
                </c:pt>
                <c:pt idx="2889">
                  <c:v>620.0</c:v>
                </c:pt>
                <c:pt idx="2890">
                  <c:v>620.0</c:v>
                </c:pt>
                <c:pt idx="2891">
                  <c:v>620.0</c:v>
                </c:pt>
                <c:pt idx="2892">
                  <c:v>620.0</c:v>
                </c:pt>
                <c:pt idx="2893">
                  <c:v>620.0</c:v>
                </c:pt>
                <c:pt idx="2894">
                  <c:v>621.0</c:v>
                </c:pt>
                <c:pt idx="2895">
                  <c:v>621.0</c:v>
                </c:pt>
                <c:pt idx="2896">
                  <c:v>622.0</c:v>
                </c:pt>
                <c:pt idx="2897">
                  <c:v>623.0</c:v>
                </c:pt>
                <c:pt idx="2898">
                  <c:v>624.0</c:v>
                </c:pt>
                <c:pt idx="2899">
                  <c:v>625.0</c:v>
                </c:pt>
                <c:pt idx="2900">
                  <c:v>625.0</c:v>
                </c:pt>
                <c:pt idx="2901">
                  <c:v>625.0</c:v>
                </c:pt>
                <c:pt idx="2902">
                  <c:v>625.0</c:v>
                </c:pt>
                <c:pt idx="2903">
                  <c:v>625.0</c:v>
                </c:pt>
                <c:pt idx="2904">
                  <c:v>625.0</c:v>
                </c:pt>
                <c:pt idx="2905">
                  <c:v>625.0</c:v>
                </c:pt>
                <c:pt idx="2906">
                  <c:v>625.0</c:v>
                </c:pt>
                <c:pt idx="2907">
                  <c:v>625.0</c:v>
                </c:pt>
                <c:pt idx="2908">
                  <c:v>625.0</c:v>
                </c:pt>
                <c:pt idx="2909">
                  <c:v>626.0</c:v>
                </c:pt>
                <c:pt idx="2910">
                  <c:v>626.0</c:v>
                </c:pt>
                <c:pt idx="2911">
                  <c:v>626.0</c:v>
                </c:pt>
                <c:pt idx="2912">
                  <c:v>626.0</c:v>
                </c:pt>
                <c:pt idx="2913">
                  <c:v>626.0</c:v>
                </c:pt>
                <c:pt idx="2914">
                  <c:v>626.0</c:v>
                </c:pt>
                <c:pt idx="2915">
                  <c:v>627.0</c:v>
                </c:pt>
                <c:pt idx="2916">
                  <c:v>627.0</c:v>
                </c:pt>
                <c:pt idx="2917">
                  <c:v>627.0</c:v>
                </c:pt>
                <c:pt idx="2918">
                  <c:v>628.0</c:v>
                </c:pt>
                <c:pt idx="2919">
                  <c:v>629.0</c:v>
                </c:pt>
                <c:pt idx="2920">
                  <c:v>629.0</c:v>
                </c:pt>
                <c:pt idx="2921">
                  <c:v>630.0</c:v>
                </c:pt>
                <c:pt idx="2922">
                  <c:v>630.0</c:v>
                </c:pt>
                <c:pt idx="2923">
                  <c:v>630.0</c:v>
                </c:pt>
                <c:pt idx="2924">
                  <c:v>630.0</c:v>
                </c:pt>
                <c:pt idx="2925">
                  <c:v>630.0</c:v>
                </c:pt>
                <c:pt idx="2926">
                  <c:v>630.0</c:v>
                </c:pt>
                <c:pt idx="2927">
                  <c:v>630.0</c:v>
                </c:pt>
                <c:pt idx="2928">
                  <c:v>630.0</c:v>
                </c:pt>
                <c:pt idx="2929">
                  <c:v>631.0</c:v>
                </c:pt>
                <c:pt idx="2930">
                  <c:v>631.0</c:v>
                </c:pt>
                <c:pt idx="2931">
                  <c:v>632.0</c:v>
                </c:pt>
                <c:pt idx="2932">
                  <c:v>633.0</c:v>
                </c:pt>
                <c:pt idx="2933">
                  <c:v>633.0</c:v>
                </c:pt>
                <c:pt idx="2934">
                  <c:v>633.0</c:v>
                </c:pt>
                <c:pt idx="2935">
                  <c:v>633.0</c:v>
                </c:pt>
                <c:pt idx="2936">
                  <c:v>633.0</c:v>
                </c:pt>
                <c:pt idx="2937">
                  <c:v>633.0</c:v>
                </c:pt>
                <c:pt idx="2938">
                  <c:v>634.0</c:v>
                </c:pt>
                <c:pt idx="2939">
                  <c:v>634.0</c:v>
                </c:pt>
                <c:pt idx="2940">
                  <c:v>634.0</c:v>
                </c:pt>
                <c:pt idx="2941">
                  <c:v>635.0</c:v>
                </c:pt>
                <c:pt idx="2942">
                  <c:v>635.0</c:v>
                </c:pt>
                <c:pt idx="2943">
                  <c:v>636.0</c:v>
                </c:pt>
                <c:pt idx="2944">
                  <c:v>637.0</c:v>
                </c:pt>
                <c:pt idx="2945">
                  <c:v>638.0</c:v>
                </c:pt>
                <c:pt idx="2946">
                  <c:v>638.0</c:v>
                </c:pt>
                <c:pt idx="2947">
                  <c:v>638.0</c:v>
                </c:pt>
                <c:pt idx="2948">
                  <c:v>638.0</c:v>
                </c:pt>
                <c:pt idx="2949">
                  <c:v>638.0</c:v>
                </c:pt>
                <c:pt idx="2950">
                  <c:v>638.0</c:v>
                </c:pt>
                <c:pt idx="2951">
                  <c:v>638.0</c:v>
                </c:pt>
                <c:pt idx="2952">
                  <c:v>638.0</c:v>
                </c:pt>
                <c:pt idx="2953">
                  <c:v>639.0</c:v>
                </c:pt>
                <c:pt idx="2954">
                  <c:v>640.0</c:v>
                </c:pt>
                <c:pt idx="2955">
                  <c:v>641.0</c:v>
                </c:pt>
                <c:pt idx="2956">
                  <c:v>641.0</c:v>
                </c:pt>
                <c:pt idx="2957">
                  <c:v>641.0</c:v>
                </c:pt>
                <c:pt idx="2958">
                  <c:v>641.0</c:v>
                </c:pt>
                <c:pt idx="2959">
                  <c:v>641.0</c:v>
                </c:pt>
                <c:pt idx="2960">
                  <c:v>642.0</c:v>
                </c:pt>
                <c:pt idx="2961">
                  <c:v>643.0</c:v>
                </c:pt>
                <c:pt idx="2962">
                  <c:v>643.0</c:v>
                </c:pt>
                <c:pt idx="2963">
                  <c:v>643.0</c:v>
                </c:pt>
                <c:pt idx="2964">
                  <c:v>643.0</c:v>
                </c:pt>
                <c:pt idx="2965">
                  <c:v>643.0</c:v>
                </c:pt>
                <c:pt idx="2966">
                  <c:v>643.0</c:v>
                </c:pt>
                <c:pt idx="2967">
                  <c:v>643.0</c:v>
                </c:pt>
                <c:pt idx="2968">
                  <c:v>643.0</c:v>
                </c:pt>
                <c:pt idx="2969">
                  <c:v>643.0</c:v>
                </c:pt>
                <c:pt idx="2970">
                  <c:v>643.0</c:v>
                </c:pt>
                <c:pt idx="2971">
                  <c:v>643.0</c:v>
                </c:pt>
                <c:pt idx="2972">
                  <c:v>643.0</c:v>
                </c:pt>
                <c:pt idx="2973">
                  <c:v>643.0</c:v>
                </c:pt>
                <c:pt idx="2974">
                  <c:v>643.0</c:v>
                </c:pt>
                <c:pt idx="2975">
                  <c:v>643.0</c:v>
                </c:pt>
                <c:pt idx="2976">
                  <c:v>643.0</c:v>
                </c:pt>
                <c:pt idx="2977">
                  <c:v>643.0</c:v>
                </c:pt>
                <c:pt idx="2978">
                  <c:v>643.0</c:v>
                </c:pt>
                <c:pt idx="2979">
                  <c:v>643.0</c:v>
                </c:pt>
                <c:pt idx="2980">
                  <c:v>644.0</c:v>
                </c:pt>
                <c:pt idx="2981">
                  <c:v>644.0</c:v>
                </c:pt>
                <c:pt idx="2982">
                  <c:v>644.0</c:v>
                </c:pt>
                <c:pt idx="2983">
                  <c:v>644.0</c:v>
                </c:pt>
                <c:pt idx="2984">
                  <c:v>644.0</c:v>
                </c:pt>
                <c:pt idx="2985">
                  <c:v>644.0</c:v>
                </c:pt>
                <c:pt idx="2986">
                  <c:v>644.0</c:v>
                </c:pt>
                <c:pt idx="2987">
                  <c:v>645.0</c:v>
                </c:pt>
                <c:pt idx="2988">
                  <c:v>645.0</c:v>
                </c:pt>
                <c:pt idx="2989">
                  <c:v>645.0</c:v>
                </c:pt>
                <c:pt idx="2990">
                  <c:v>645.0</c:v>
                </c:pt>
                <c:pt idx="2991">
                  <c:v>646.0</c:v>
                </c:pt>
                <c:pt idx="2992">
                  <c:v>647.0</c:v>
                </c:pt>
                <c:pt idx="2993">
                  <c:v>647.0</c:v>
                </c:pt>
                <c:pt idx="2994">
                  <c:v>647.0</c:v>
                </c:pt>
                <c:pt idx="2995">
                  <c:v>647.0</c:v>
                </c:pt>
                <c:pt idx="2996">
                  <c:v>647.0</c:v>
                </c:pt>
                <c:pt idx="2997">
                  <c:v>647.0</c:v>
                </c:pt>
                <c:pt idx="2998">
                  <c:v>647.0</c:v>
                </c:pt>
                <c:pt idx="2999">
                  <c:v>647.0</c:v>
                </c:pt>
                <c:pt idx="3000">
                  <c:v>647.0</c:v>
                </c:pt>
                <c:pt idx="3001">
                  <c:v>647.0</c:v>
                </c:pt>
                <c:pt idx="3002">
                  <c:v>647.0</c:v>
                </c:pt>
                <c:pt idx="3003">
                  <c:v>647.0</c:v>
                </c:pt>
                <c:pt idx="3004">
                  <c:v>647.0</c:v>
                </c:pt>
                <c:pt idx="3005">
                  <c:v>647.0</c:v>
                </c:pt>
                <c:pt idx="3006">
                  <c:v>647.0</c:v>
                </c:pt>
                <c:pt idx="3007">
                  <c:v>647.0</c:v>
                </c:pt>
                <c:pt idx="3008">
                  <c:v>647.0</c:v>
                </c:pt>
                <c:pt idx="3009">
                  <c:v>647.0</c:v>
                </c:pt>
                <c:pt idx="3010">
                  <c:v>647.0</c:v>
                </c:pt>
                <c:pt idx="3011">
                  <c:v>647.0</c:v>
                </c:pt>
                <c:pt idx="3012">
                  <c:v>647.0</c:v>
                </c:pt>
                <c:pt idx="3013">
                  <c:v>647.0</c:v>
                </c:pt>
                <c:pt idx="3014">
                  <c:v>647.0</c:v>
                </c:pt>
                <c:pt idx="3015">
                  <c:v>647.0</c:v>
                </c:pt>
                <c:pt idx="3016">
                  <c:v>647.0</c:v>
                </c:pt>
                <c:pt idx="3017">
                  <c:v>647.0</c:v>
                </c:pt>
                <c:pt idx="3018">
                  <c:v>647.0</c:v>
                </c:pt>
                <c:pt idx="3019">
                  <c:v>647.0</c:v>
                </c:pt>
                <c:pt idx="3020">
                  <c:v>647.0</c:v>
                </c:pt>
                <c:pt idx="3021">
                  <c:v>647.0</c:v>
                </c:pt>
                <c:pt idx="3022">
                  <c:v>647.0</c:v>
                </c:pt>
                <c:pt idx="3023">
                  <c:v>647.0</c:v>
                </c:pt>
                <c:pt idx="3024">
                  <c:v>648.0</c:v>
                </c:pt>
                <c:pt idx="3025">
                  <c:v>649.0</c:v>
                </c:pt>
                <c:pt idx="3026">
                  <c:v>649.0</c:v>
                </c:pt>
                <c:pt idx="3027">
                  <c:v>649.0</c:v>
                </c:pt>
                <c:pt idx="3028">
                  <c:v>649.0</c:v>
                </c:pt>
                <c:pt idx="3029">
                  <c:v>649.0</c:v>
                </c:pt>
                <c:pt idx="3030">
                  <c:v>649.0</c:v>
                </c:pt>
                <c:pt idx="3031">
                  <c:v>649.0</c:v>
                </c:pt>
                <c:pt idx="3032">
                  <c:v>649.0</c:v>
                </c:pt>
                <c:pt idx="3033">
                  <c:v>649.0</c:v>
                </c:pt>
                <c:pt idx="3034">
                  <c:v>649.0</c:v>
                </c:pt>
                <c:pt idx="3035">
                  <c:v>649.0</c:v>
                </c:pt>
                <c:pt idx="3036">
                  <c:v>649.0</c:v>
                </c:pt>
                <c:pt idx="3037">
                  <c:v>650.0</c:v>
                </c:pt>
                <c:pt idx="3038">
                  <c:v>650.0</c:v>
                </c:pt>
                <c:pt idx="3039">
                  <c:v>650.0</c:v>
                </c:pt>
                <c:pt idx="3040">
                  <c:v>650.0</c:v>
                </c:pt>
                <c:pt idx="3041">
                  <c:v>650.0</c:v>
                </c:pt>
                <c:pt idx="3042">
                  <c:v>650.0</c:v>
                </c:pt>
                <c:pt idx="3043">
                  <c:v>650.0</c:v>
                </c:pt>
                <c:pt idx="3044">
                  <c:v>650.0</c:v>
                </c:pt>
                <c:pt idx="3045">
                  <c:v>651.0</c:v>
                </c:pt>
                <c:pt idx="3046">
                  <c:v>651.0</c:v>
                </c:pt>
                <c:pt idx="3047">
                  <c:v>651.0</c:v>
                </c:pt>
                <c:pt idx="3048">
                  <c:v>651.0</c:v>
                </c:pt>
                <c:pt idx="3049">
                  <c:v>651.0</c:v>
                </c:pt>
                <c:pt idx="3050">
                  <c:v>651.0</c:v>
                </c:pt>
                <c:pt idx="3051">
                  <c:v>651.0</c:v>
                </c:pt>
                <c:pt idx="3052">
                  <c:v>652.0</c:v>
                </c:pt>
                <c:pt idx="3053">
                  <c:v>652.0</c:v>
                </c:pt>
                <c:pt idx="3054">
                  <c:v>652.0</c:v>
                </c:pt>
                <c:pt idx="3055">
                  <c:v>652.0</c:v>
                </c:pt>
                <c:pt idx="3056">
                  <c:v>652.0</c:v>
                </c:pt>
                <c:pt idx="3057">
                  <c:v>653.0</c:v>
                </c:pt>
                <c:pt idx="3058">
                  <c:v>653.0</c:v>
                </c:pt>
                <c:pt idx="3059">
                  <c:v>653.0</c:v>
                </c:pt>
                <c:pt idx="3060">
                  <c:v>654.0</c:v>
                </c:pt>
                <c:pt idx="3061">
                  <c:v>655.0</c:v>
                </c:pt>
                <c:pt idx="3062">
                  <c:v>656.0</c:v>
                </c:pt>
                <c:pt idx="3063">
                  <c:v>657.0</c:v>
                </c:pt>
                <c:pt idx="3064">
                  <c:v>657.0</c:v>
                </c:pt>
                <c:pt idx="3065">
                  <c:v>658.0</c:v>
                </c:pt>
                <c:pt idx="3066">
                  <c:v>659.0</c:v>
                </c:pt>
                <c:pt idx="3067">
                  <c:v>659.0</c:v>
                </c:pt>
                <c:pt idx="3068">
                  <c:v>659.0</c:v>
                </c:pt>
                <c:pt idx="3069">
                  <c:v>659.0</c:v>
                </c:pt>
                <c:pt idx="3070">
                  <c:v>659.0</c:v>
                </c:pt>
                <c:pt idx="3071">
                  <c:v>659.0</c:v>
                </c:pt>
                <c:pt idx="3072">
                  <c:v>660.0</c:v>
                </c:pt>
                <c:pt idx="3073">
                  <c:v>661.0</c:v>
                </c:pt>
                <c:pt idx="3074">
                  <c:v>662.0</c:v>
                </c:pt>
                <c:pt idx="3075">
                  <c:v>663.0</c:v>
                </c:pt>
                <c:pt idx="3076">
                  <c:v>663.0</c:v>
                </c:pt>
                <c:pt idx="3077">
                  <c:v>663.0</c:v>
                </c:pt>
                <c:pt idx="3078">
                  <c:v>663.0</c:v>
                </c:pt>
                <c:pt idx="3079">
                  <c:v>663.0</c:v>
                </c:pt>
                <c:pt idx="3080">
                  <c:v>663.0</c:v>
                </c:pt>
                <c:pt idx="3081">
                  <c:v>663.0</c:v>
                </c:pt>
                <c:pt idx="3082">
                  <c:v>663.0</c:v>
                </c:pt>
                <c:pt idx="3083">
                  <c:v>663.0</c:v>
                </c:pt>
                <c:pt idx="3084">
                  <c:v>663.0</c:v>
                </c:pt>
                <c:pt idx="3085">
                  <c:v>663.0</c:v>
                </c:pt>
                <c:pt idx="3086">
                  <c:v>663.0</c:v>
                </c:pt>
                <c:pt idx="3087">
                  <c:v>663.0</c:v>
                </c:pt>
                <c:pt idx="3088">
                  <c:v>663.0</c:v>
                </c:pt>
                <c:pt idx="3089">
                  <c:v>663.0</c:v>
                </c:pt>
                <c:pt idx="3090">
                  <c:v>664.0</c:v>
                </c:pt>
                <c:pt idx="3091">
                  <c:v>665.0</c:v>
                </c:pt>
                <c:pt idx="3092">
                  <c:v>665.0</c:v>
                </c:pt>
                <c:pt idx="3093">
                  <c:v>665.0</c:v>
                </c:pt>
                <c:pt idx="3094">
                  <c:v>665.0</c:v>
                </c:pt>
                <c:pt idx="3095">
                  <c:v>665.0</c:v>
                </c:pt>
                <c:pt idx="3096">
                  <c:v>665.0</c:v>
                </c:pt>
                <c:pt idx="3097">
                  <c:v>666.0</c:v>
                </c:pt>
                <c:pt idx="3098">
                  <c:v>666.0</c:v>
                </c:pt>
                <c:pt idx="3099">
                  <c:v>666.0</c:v>
                </c:pt>
                <c:pt idx="3100">
                  <c:v>666.0</c:v>
                </c:pt>
                <c:pt idx="3101">
                  <c:v>666.0</c:v>
                </c:pt>
                <c:pt idx="3102">
                  <c:v>666.0</c:v>
                </c:pt>
                <c:pt idx="3103">
                  <c:v>666.0</c:v>
                </c:pt>
                <c:pt idx="3104">
                  <c:v>666.0</c:v>
                </c:pt>
                <c:pt idx="3105">
                  <c:v>666.0</c:v>
                </c:pt>
                <c:pt idx="3106">
                  <c:v>666.0</c:v>
                </c:pt>
                <c:pt idx="3107">
                  <c:v>666.0</c:v>
                </c:pt>
                <c:pt idx="3108">
                  <c:v>666.0</c:v>
                </c:pt>
                <c:pt idx="3109">
                  <c:v>666.0</c:v>
                </c:pt>
                <c:pt idx="3110">
                  <c:v>667.0</c:v>
                </c:pt>
                <c:pt idx="3111">
                  <c:v>668.0</c:v>
                </c:pt>
                <c:pt idx="3112">
                  <c:v>669.0</c:v>
                </c:pt>
                <c:pt idx="3113">
                  <c:v>669.0</c:v>
                </c:pt>
                <c:pt idx="3114">
                  <c:v>669.0</c:v>
                </c:pt>
                <c:pt idx="3115">
                  <c:v>669.0</c:v>
                </c:pt>
                <c:pt idx="3116">
                  <c:v>669.0</c:v>
                </c:pt>
                <c:pt idx="3117">
                  <c:v>669.0</c:v>
                </c:pt>
                <c:pt idx="3118">
                  <c:v>669.0</c:v>
                </c:pt>
                <c:pt idx="3119">
                  <c:v>669.0</c:v>
                </c:pt>
                <c:pt idx="3120">
                  <c:v>669.0</c:v>
                </c:pt>
                <c:pt idx="3121">
                  <c:v>669.0</c:v>
                </c:pt>
                <c:pt idx="3122">
                  <c:v>669.0</c:v>
                </c:pt>
                <c:pt idx="3123">
                  <c:v>669.0</c:v>
                </c:pt>
                <c:pt idx="3124">
                  <c:v>669.0</c:v>
                </c:pt>
                <c:pt idx="3125">
                  <c:v>669.0</c:v>
                </c:pt>
                <c:pt idx="3126">
                  <c:v>669.0</c:v>
                </c:pt>
                <c:pt idx="3127">
                  <c:v>669.0</c:v>
                </c:pt>
                <c:pt idx="3128">
                  <c:v>670.0</c:v>
                </c:pt>
                <c:pt idx="3129">
                  <c:v>671.0</c:v>
                </c:pt>
                <c:pt idx="3130">
                  <c:v>671.0</c:v>
                </c:pt>
                <c:pt idx="3131">
                  <c:v>672.0</c:v>
                </c:pt>
                <c:pt idx="3132">
                  <c:v>672.0</c:v>
                </c:pt>
                <c:pt idx="3133">
                  <c:v>673.0</c:v>
                </c:pt>
                <c:pt idx="3134">
                  <c:v>673.0</c:v>
                </c:pt>
                <c:pt idx="3135">
                  <c:v>673.0</c:v>
                </c:pt>
                <c:pt idx="3136">
                  <c:v>673.0</c:v>
                </c:pt>
                <c:pt idx="3137">
                  <c:v>673.0</c:v>
                </c:pt>
                <c:pt idx="3138">
                  <c:v>673.0</c:v>
                </c:pt>
                <c:pt idx="3139">
                  <c:v>673.0</c:v>
                </c:pt>
                <c:pt idx="3140">
                  <c:v>673.0</c:v>
                </c:pt>
                <c:pt idx="3141">
                  <c:v>673.0</c:v>
                </c:pt>
                <c:pt idx="3142">
                  <c:v>674.0</c:v>
                </c:pt>
                <c:pt idx="3143">
                  <c:v>675.0</c:v>
                </c:pt>
                <c:pt idx="3144">
                  <c:v>676.0</c:v>
                </c:pt>
                <c:pt idx="3145">
                  <c:v>676.0</c:v>
                </c:pt>
                <c:pt idx="3146">
                  <c:v>676.0</c:v>
                </c:pt>
                <c:pt idx="3147">
                  <c:v>677.0</c:v>
                </c:pt>
                <c:pt idx="3148">
                  <c:v>678.0</c:v>
                </c:pt>
                <c:pt idx="3149">
                  <c:v>678.0</c:v>
                </c:pt>
                <c:pt idx="3150">
                  <c:v>678.0</c:v>
                </c:pt>
                <c:pt idx="3151">
                  <c:v>678.0</c:v>
                </c:pt>
                <c:pt idx="3152">
                  <c:v>678.0</c:v>
                </c:pt>
                <c:pt idx="3153">
                  <c:v>678.0</c:v>
                </c:pt>
                <c:pt idx="3154">
                  <c:v>678.0</c:v>
                </c:pt>
                <c:pt idx="3155">
                  <c:v>678.0</c:v>
                </c:pt>
                <c:pt idx="3156">
                  <c:v>678.0</c:v>
                </c:pt>
                <c:pt idx="3157">
                  <c:v>678.0</c:v>
                </c:pt>
                <c:pt idx="3158">
                  <c:v>679.0</c:v>
                </c:pt>
                <c:pt idx="3159">
                  <c:v>680.0</c:v>
                </c:pt>
                <c:pt idx="3160">
                  <c:v>681.0</c:v>
                </c:pt>
                <c:pt idx="3161">
                  <c:v>681.0</c:v>
                </c:pt>
                <c:pt idx="3162">
                  <c:v>682.0</c:v>
                </c:pt>
                <c:pt idx="3163">
                  <c:v>682.0</c:v>
                </c:pt>
                <c:pt idx="3164">
                  <c:v>682.0</c:v>
                </c:pt>
                <c:pt idx="3165">
                  <c:v>682.0</c:v>
                </c:pt>
                <c:pt idx="3166">
                  <c:v>682.0</c:v>
                </c:pt>
                <c:pt idx="3167">
                  <c:v>682.0</c:v>
                </c:pt>
                <c:pt idx="3168">
                  <c:v>682.0</c:v>
                </c:pt>
                <c:pt idx="3169">
                  <c:v>682.0</c:v>
                </c:pt>
                <c:pt idx="3170">
                  <c:v>682.0</c:v>
                </c:pt>
                <c:pt idx="3171">
                  <c:v>682.0</c:v>
                </c:pt>
                <c:pt idx="3172">
                  <c:v>682.0</c:v>
                </c:pt>
                <c:pt idx="3173">
                  <c:v>682.0</c:v>
                </c:pt>
                <c:pt idx="3174">
                  <c:v>682.0</c:v>
                </c:pt>
                <c:pt idx="3175">
                  <c:v>682.0</c:v>
                </c:pt>
                <c:pt idx="3176">
                  <c:v>682.0</c:v>
                </c:pt>
                <c:pt idx="3177">
                  <c:v>682.0</c:v>
                </c:pt>
                <c:pt idx="3178">
                  <c:v>682.0</c:v>
                </c:pt>
                <c:pt idx="3179">
                  <c:v>682.0</c:v>
                </c:pt>
                <c:pt idx="3180">
                  <c:v>682.0</c:v>
                </c:pt>
                <c:pt idx="3181">
                  <c:v>682.0</c:v>
                </c:pt>
                <c:pt idx="3182">
                  <c:v>683.0</c:v>
                </c:pt>
                <c:pt idx="3183">
                  <c:v>683.0</c:v>
                </c:pt>
                <c:pt idx="3184">
                  <c:v>683.0</c:v>
                </c:pt>
                <c:pt idx="3185">
                  <c:v>683.0</c:v>
                </c:pt>
                <c:pt idx="3186">
                  <c:v>684.0</c:v>
                </c:pt>
                <c:pt idx="3187">
                  <c:v>684.0</c:v>
                </c:pt>
                <c:pt idx="3188">
                  <c:v>685.0</c:v>
                </c:pt>
                <c:pt idx="3189">
                  <c:v>685.0</c:v>
                </c:pt>
                <c:pt idx="3190">
                  <c:v>686.0</c:v>
                </c:pt>
                <c:pt idx="3191">
                  <c:v>686.0</c:v>
                </c:pt>
                <c:pt idx="3192">
                  <c:v>686.0</c:v>
                </c:pt>
                <c:pt idx="3193">
                  <c:v>686.0</c:v>
                </c:pt>
                <c:pt idx="3194">
                  <c:v>686.0</c:v>
                </c:pt>
                <c:pt idx="3195">
                  <c:v>687.0</c:v>
                </c:pt>
                <c:pt idx="3196">
                  <c:v>687.0</c:v>
                </c:pt>
                <c:pt idx="3197">
                  <c:v>688.0</c:v>
                </c:pt>
                <c:pt idx="3198">
                  <c:v>688.0</c:v>
                </c:pt>
                <c:pt idx="3199">
                  <c:v>688.0</c:v>
                </c:pt>
                <c:pt idx="3200">
                  <c:v>688.0</c:v>
                </c:pt>
                <c:pt idx="3201">
                  <c:v>688.0</c:v>
                </c:pt>
                <c:pt idx="3202">
                  <c:v>688.0</c:v>
                </c:pt>
                <c:pt idx="3203">
                  <c:v>688.0</c:v>
                </c:pt>
                <c:pt idx="3204">
                  <c:v>688.0</c:v>
                </c:pt>
                <c:pt idx="3205">
                  <c:v>688.0</c:v>
                </c:pt>
                <c:pt idx="3206">
                  <c:v>688.0</c:v>
                </c:pt>
                <c:pt idx="3207">
                  <c:v>688.0</c:v>
                </c:pt>
                <c:pt idx="3208">
                  <c:v>688.0</c:v>
                </c:pt>
                <c:pt idx="3209">
                  <c:v>688.0</c:v>
                </c:pt>
                <c:pt idx="3210">
                  <c:v>689.0</c:v>
                </c:pt>
                <c:pt idx="3211">
                  <c:v>689.0</c:v>
                </c:pt>
                <c:pt idx="3212">
                  <c:v>689.0</c:v>
                </c:pt>
                <c:pt idx="3213">
                  <c:v>690.0</c:v>
                </c:pt>
                <c:pt idx="3214">
                  <c:v>691.0</c:v>
                </c:pt>
                <c:pt idx="3215">
                  <c:v>691.0</c:v>
                </c:pt>
                <c:pt idx="3216">
                  <c:v>691.0</c:v>
                </c:pt>
                <c:pt idx="3217">
                  <c:v>691.0</c:v>
                </c:pt>
                <c:pt idx="3218">
                  <c:v>691.0</c:v>
                </c:pt>
                <c:pt idx="3219">
                  <c:v>691.0</c:v>
                </c:pt>
                <c:pt idx="3220">
                  <c:v>691.0</c:v>
                </c:pt>
                <c:pt idx="3221">
                  <c:v>691.0</c:v>
                </c:pt>
                <c:pt idx="3222">
                  <c:v>692.0</c:v>
                </c:pt>
                <c:pt idx="3223">
                  <c:v>693.0</c:v>
                </c:pt>
                <c:pt idx="3224">
                  <c:v>693.0</c:v>
                </c:pt>
                <c:pt idx="3225">
                  <c:v>693.0</c:v>
                </c:pt>
                <c:pt idx="3226">
                  <c:v>693.0</c:v>
                </c:pt>
                <c:pt idx="3227">
                  <c:v>693.0</c:v>
                </c:pt>
                <c:pt idx="3228">
                  <c:v>693.0</c:v>
                </c:pt>
                <c:pt idx="3229">
                  <c:v>693.0</c:v>
                </c:pt>
                <c:pt idx="3230">
                  <c:v>693.0</c:v>
                </c:pt>
                <c:pt idx="3231">
                  <c:v>693.0</c:v>
                </c:pt>
                <c:pt idx="3232">
                  <c:v>693.0</c:v>
                </c:pt>
                <c:pt idx="3233">
                  <c:v>693.0</c:v>
                </c:pt>
                <c:pt idx="3234">
                  <c:v>693.0</c:v>
                </c:pt>
                <c:pt idx="3235">
                  <c:v>693.0</c:v>
                </c:pt>
                <c:pt idx="3236">
                  <c:v>693.0</c:v>
                </c:pt>
                <c:pt idx="3237">
                  <c:v>693.0</c:v>
                </c:pt>
                <c:pt idx="3238">
                  <c:v>693.0</c:v>
                </c:pt>
                <c:pt idx="3239">
                  <c:v>693.0</c:v>
                </c:pt>
                <c:pt idx="3240">
                  <c:v>694.0</c:v>
                </c:pt>
                <c:pt idx="3241">
                  <c:v>694.0</c:v>
                </c:pt>
                <c:pt idx="3242">
                  <c:v>695.0</c:v>
                </c:pt>
                <c:pt idx="3243">
                  <c:v>696.0</c:v>
                </c:pt>
                <c:pt idx="3244">
                  <c:v>697.0</c:v>
                </c:pt>
                <c:pt idx="3245">
                  <c:v>698.0</c:v>
                </c:pt>
                <c:pt idx="3246">
                  <c:v>699.0</c:v>
                </c:pt>
                <c:pt idx="3247">
                  <c:v>699.0</c:v>
                </c:pt>
                <c:pt idx="3248">
                  <c:v>699.0</c:v>
                </c:pt>
                <c:pt idx="3249">
                  <c:v>699.0</c:v>
                </c:pt>
                <c:pt idx="3250">
                  <c:v>699.0</c:v>
                </c:pt>
                <c:pt idx="3251">
                  <c:v>699.0</c:v>
                </c:pt>
                <c:pt idx="3252">
                  <c:v>699.0</c:v>
                </c:pt>
                <c:pt idx="3253">
                  <c:v>699.0</c:v>
                </c:pt>
                <c:pt idx="3254">
                  <c:v>699.0</c:v>
                </c:pt>
                <c:pt idx="3255">
                  <c:v>699.0</c:v>
                </c:pt>
                <c:pt idx="3256">
                  <c:v>699.0</c:v>
                </c:pt>
                <c:pt idx="3257">
                  <c:v>700.0</c:v>
                </c:pt>
                <c:pt idx="3258">
                  <c:v>700.0</c:v>
                </c:pt>
                <c:pt idx="3259">
                  <c:v>700.0</c:v>
                </c:pt>
                <c:pt idx="3260">
                  <c:v>700.0</c:v>
                </c:pt>
                <c:pt idx="3261">
                  <c:v>700.0</c:v>
                </c:pt>
                <c:pt idx="3262">
                  <c:v>700.0</c:v>
                </c:pt>
                <c:pt idx="3263">
                  <c:v>700.0</c:v>
                </c:pt>
                <c:pt idx="3264">
                  <c:v>700.0</c:v>
                </c:pt>
                <c:pt idx="3265">
                  <c:v>700.0</c:v>
                </c:pt>
                <c:pt idx="3266">
                  <c:v>701.0</c:v>
                </c:pt>
                <c:pt idx="3267">
                  <c:v>702.0</c:v>
                </c:pt>
                <c:pt idx="3268">
                  <c:v>703.0</c:v>
                </c:pt>
                <c:pt idx="3269">
                  <c:v>703.0</c:v>
                </c:pt>
                <c:pt idx="3270">
                  <c:v>703.0</c:v>
                </c:pt>
                <c:pt idx="3271">
                  <c:v>703.0</c:v>
                </c:pt>
                <c:pt idx="3272">
                  <c:v>703.0</c:v>
                </c:pt>
                <c:pt idx="3273">
                  <c:v>703.0</c:v>
                </c:pt>
                <c:pt idx="3274">
                  <c:v>703.0</c:v>
                </c:pt>
                <c:pt idx="3275">
                  <c:v>703.0</c:v>
                </c:pt>
                <c:pt idx="3276">
                  <c:v>703.0</c:v>
                </c:pt>
                <c:pt idx="3277">
                  <c:v>704.0</c:v>
                </c:pt>
                <c:pt idx="3278">
                  <c:v>704.0</c:v>
                </c:pt>
                <c:pt idx="3279">
                  <c:v>704.0</c:v>
                </c:pt>
                <c:pt idx="3280">
                  <c:v>704.0</c:v>
                </c:pt>
                <c:pt idx="3281">
                  <c:v>705.0</c:v>
                </c:pt>
                <c:pt idx="3282">
                  <c:v>705.0</c:v>
                </c:pt>
                <c:pt idx="3283">
                  <c:v>705.0</c:v>
                </c:pt>
                <c:pt idx="3284">
                  <c:v>705.0</c:v>
                </c:pt>
                <c:pt idx="3285">
                  <c:v>705.0</c:v>
                </c:pt>
                <c:pt idx="3286">
                  <c:v>705.0</c:v>
                </c:pt>
                <c:pt idx="3287">
                  <c:v>706.0</c:v>
                </c:pt>
                <c:pt idx="3288">
                  <c:v>706.0</c:v>
                </c:pt>
                <c:pt idx="3289">
                  <c:v>706.0</c:v>
                </c:pt>
                <c:pt idx="3290">
                  <c:v>706.0</c:v>
                </c:pt>
                <c:pt idx="3291">
                  <c:v>706.0</c:v>
                </c:pt>
                <c:pt idx="3292">
                  <c:v>706.0</c:v>
                </c:pt>
                <c:pt idx="3293">
                  <c:v>706.0</c:v>
                </c:pt>
                <c:pt idx="3294">
                  <c:v>706.0</c:v>
                </c:pt>
                <c:pt idx="3295">
                  <c:v>706.0</c:v>
                </c:pt>
                <c:pt idx="3296">
                  <c:v>706.0</c:v>
                </c:pt>
                <c:pt idx="3297">
                  <c:v>706.0</c:v>
                </c:pt>
                <c:pt idx="3298">
                  <c:v>706.0</c:v>
                </c:pt>
                <c:pt idx="3299">
                  <c:v>706.0</c:v>
                </c:pt>
                <c:pt idx="3300">
                  <c:v>706.0</c:v>
                </c:pt>
                <c:pt idx="3301">
                  <c:v>706.0</c:v>
                </c:pt>
                <c:pt idx="3302">
                  <c:v>706.0</c:v>
                </c:pt>
                <c:pt idx="3303">
                  <c:v>706.0</c:v>
                </c:pt>
                <c:pt idx="3304">
                  <c:v>706.0</c:v>
                </c:pt>
                <c:pt idx="3305">
                  <c:v>706.0</c:v>
                </c:pt>
                <c:pt idx="3306">
                  <c:v>706.0</c:v>
                </c:pt>
                <c:pt idx="3307">
                  <c:v>706.0</c:v>
                </c:pt>
                <c:pt idx="3308">
                  <c:v>706.0</c:v>
                </c:pt>
                <c:pt idx="3309">
                  <c:v>706.0</c:v>
                </c:pt>
                <c:pt idx="3310">
                  <c:v>706.0</c:v>
                </c:pt>
                <c:pt idx="3311">
                  <c:v>706.0</c:v>
                </c:pt>
                <c:pt idx="3312">
                  <c:v>706.0</c:v>
                </c:pt>
                <c:pt idx="3313">
                  <c:v>706.0</c:v>
                </c:pt>
                <c:pt idx="3314">
                  <c:v>706.0</c:v>
                </c:pt>
                <c:pt idx="3315">
                  <c:v>706.0</c:v>
                </c:pt>
                <c:pt idx="3316">
                  <c:v>707.0</c:v>
                </c:pt>
                <c:pt idx="3317">
                  <c:v>707.0</c:v>
                </c:pt>
                <c:pt idx="3318">
                  <c:v>708.0</c:v>
                </c:pt>
                <c:pt idx="3319">
                  <c:v>709.0</c:v>
                </c:pt>
                <c:pt idx="3320">
                  <c:v>710.0</c:v>
                </c:pt>
                <c:pt idx="3321">
                  <c:v>710.0</c:v>
                </c:pt>
                <c:pt idx="3322">
                  <c:v>710.0</c:v>
                </c:pt>
                <c:pt idx="3323">
                  <c:v>711.0</c:v>
                </c:pt>
                <c:pt idx="3324">
                  <c:v>712.0</c:v>
                </c:pt>
                <c:pt idx="3325">
                  <c:v>712.0</c:v>
                </c:pt>
                <c:pt idx="3326">
                  <c:v>713.0</c:v>
                </c:pt>
                <c:pt idx="3327">
                  <c:v>714.0</c:v>
                </c:pt>
                <c:pt idx="3328">
                  <c:v>715.0</c:v>
                </c:pt>
                <c:pt idx="3329">
                  <c:v>716.0</c:v>
                </c:pt>
                <c:pt idx="3330">
                  <c:v>717.0</c:v>
                </c:pt>
                <c:pt idx="3331">
                  <c:v>717.0</c:v>
                </c:pt>
                <c:pt idx="3332">
                  <c:v>718.0</c:v>
                </c:pt>
                <c:pt idx="3333">
                  <c:v>719.0</c:v>
                </c:pt>
                <c:pt idx="3334">
                  <c:v>719.0</c:v>
                </c:pt>
                <c:pt idx="3335">
                  <c:v>720.0</c:v>
                </c:pt>
                <c:pt idx="3336">
                  <c:v>721.0</c:v>
                </c:pt>
                <c:pt idx="3337">
                  <c:v>721.0</c:v>
                </c:pt>
                <c:pt idx="3338">
                  <c:v>721.0</c:v>
                </c:pt>
                <c:pt idx="3339">
                  <c:v>721.0</c:v>
                </c:pt>
                <c:pt idx="3340">
                  <c:v>722.0</c:v>
                </c:pt>
                <c:pt idx="3341">
                  <c:v>722.0</c:v>
                </c:pt>
                <c:pt idx="3342">
                  <c:v>722.0</c:v>
                </c:pt>
                <c:pt idx="3343">
                  <c:v>723.0</c:v>
                </c:pt>
                <c:pt idx="3344">
                  <c:v>724.0</c:v>
                </c:pt>
                <c:pt idx="3345">
                  <c:v>725.0</c:v>
                </c:pt>
                <c:pt idx="3346">
                  <c:v>726.0</c:v>
                </c:pt>
                <c:pt idx="3347">
                  <c:v>726.0</c:v>
                </c:pt>
                <c:pt idx="3348">
                  <c:v>726.0</c:v>
                </c:pt>
                <c:pt idx="3349">
                  <c:v>726.0</c:v>
                </c:pt>
                <c:pt idx="3350">
                  <c:v>726.0</c:v>
                </c:pt>
                <c:pt idx="3351">
                  <c:v>726.0</c:v>
                </c:pt>
                <c:pt idx="3352">
                  <c:v>727.0</c:v>
                </c:pt>
                <c:pt idx="3353">
                  <c:v>728.0</c:v>
                </c:pt>
                <c:pt idx="3354">
                  <c:v>728.0</c:v>
                </c:pt>
                <c:pt idx="3355">
                  <c:v>728.0</c:v>
                </c:pt>
                <c:pt idx="3356">
                  <c:v>728.0</c:v>
                </c:pt>
                <c:pt idx="3357">
                  <c:v>729.0</c:v>
                </c:pt>
                <c:pt idx="3358">
                  <c:v>729.0</c:v>
                </c:pt>
                <c:pt idx="3359">
                  <c:v>729.0</c:v>
                </c:pt>
                <c:pt idx="3360">
                  <c:v>729.0</c:v>
                </c:pt>
                <c:pt idx="3361">
                  <c:v>729.0</c:v>
                </c:pt>
                <c:pt idx="3362">
                  <c:v>729.0</c:v>
                </c:pt>
                <c:pt idx="3363">
                  <c:v>730.0</c:v>
                </c:pt>
                <c:pt idx="3364">
                  <c:v>731.0</c:v>
                </c:pt>
                <c:pt idx="3365">
                  <c:v>731.0</c:v>
                </c:pt>
                <c:pt idx="3366">
                  <c:v>731.0</c:v>
                </c:pt>
                <c:pt idx="3367">
                  <c:v>731.0</c:v>
                </c:pt>
                <c:pt idx="3368">
                  <c:v>732.0</c:v>
                </c:pt>
                <c:pt idx="3369">
                  <c:v>732.0</c:v>
                </c:pt>
                <c:pt idx="3370">
                  <c:v>732.0</c:v>
                </c:pt>
                <c:pt idx="3371">
                  <c:v>732.0</c:v>
                </c:pt>
                <c:pt idx="3372">
                  <c:v>732.0</c:v>
                </c:pt>
                <c:pt idx="3373">
                  <c:v>732.0</c:v>
                </c:pt>
                <c:pt idx="3374">
                  <c:v>732.0</c:v>
                </c:pt>
                <c:pt idx="3375">
                  <c:v>732.0</c:v>
                </c:pt>
                <c:pt idx="3376">
                  <c:v>732.0</c:v>
                </c:pt>
                <c:pt idx="3377">
                  <c:v>732.0</c:v>
                </c:pt>
                <c:pt idx="3378">
                  <c:v>732.0</c:v>
                </c:pt>
                <c:pt idx="3379">
                  <c:v>732.0</c:v>
                </c:pt>
                <c:pt idx="3380">
                  <c:v>732.0</c:v>
                </c:pt>
                <c:pt idx="3381">
                  <c:v>733.0</c:v>
                </c:pt>
                <c:pt idx="3382">
                  <c:v>733.0</c:v>
                </c:pt>
                <c:pt idx="3383">
                  <c:v>733.0</c:v>
                </c:pt>
                <c:pt idx="3384">
                  <c:v>734.0</c:v>
                </c:pt>
                <c:pt idx="3385">
                  <c:v>735.0</c:v>
                </c:pt>
                <c:pt idx="3386">
                  <c:v>736.0</c:v>
                </c:pt>
                <c:pt idx="3387">
                  <c:v>737.0</c:v>
                </c:pt>
                <c:pt idx="3388">
                  <c:v>738.0</c:v>
                </c:pt>
                <c:pt idx="3389">
                  <c:v>739.0</c:v>
                </c:pt>
                <c:pt idx="3390">
                  <c:v>740.0</c:v>
                </c:pt>
                <c:pt idx="3391">
                  <c:v>741.0</c:v>
                </c:pt>
                <c:pt idx="3392">
                  <c:v>741.0</c:v>
                </c:pt>
                <c:pt idx="3393">
                  <c:v>741.0</c:v>
                </c:pt>
                <c:pt idx="3394">
                  <c:v>741.0</c:v>
                </c:pt>
                <c:pt idx="3395">
                  <c:v>742.0</c:v>
                </c:pt>
                <c:pt idx="3396">
                  <c:v>742.0</c:v>
                </c:pt>
                <c:pt idx="3397">
                  <c:v>742.0</c:v>
                </c:pt>
                <c:pt idx="3398">
                  <c:v>742.0</c:v>
                </c:pt>
                <c:pt idx="3399">
                  <c:v>742.0</c:v>
                </c:pt>
                <c:pt idx="3400">
                  <c:v>742.0</c:v>
                </c:pt>
                <c:pt idx="3401">
                  <c:v>742.0</c:v>
                </c:pt>
                <c:pt idx="3402">
                  <c:v>742.0</c:v>
                </c:pt>
                <c:pt idx="3403">
                  <c:v>742.0</c:v>
                </c:pt>
                <c:pt idx="3404">
                  <c:v>742.0</c:v>
                </c:pt>
                <c:pt idx="3405">
                  <c:v>742.0</c:v>
                </c:pt>
                <c:pt idx="3406">
                  <c:v>742.0</c:v>
                </c:pt>
                <c:pt idx="3407">
                  <c:v>742.0</c:v>
                </c:pt>
                <c:pt idx="3408">
                  <c:v>742.0</c:v>
                </c:pt>
                <c:pt idx="3409">
                  <c:v>742.0</c:v>
                </c:pt>
                <c:pt idx="3410">
                  <c:v>742.0</c:v>
                </c:pt>
                <c:pt idx="3411">
                  <c:v>742.0</c:v>
                </c:pt>
                <c:pt idx="3412">
                  <c:v>743.0</c:v>
                </c:pt>
                <c:pt idx="3413">
                  <c:v>743.0</c:v>
                </c:pt>
                <c:pt idx="3414">
                  <c:v>743.0</c:v>
                </c:pt>
                <c:pt idx="3415">
                  <c:v>743.0</c:v>
                </c:pt>
                <c:pt idx="3416">
                  <c:v>744.0</c:v>
                </c:pt>
                <c:pt idx="3417">
                  <c:v>745.0</c:v>
                </c:pt>
                <c:pt idx="3418">
                  <c:v>746.0</c:v>
                </c:pt>
                <c:pt idx="3419">
                  <c:v>746.0</c:v>
                </c:pt>
                <c:pt idx="3420">
                  <c:v>746.0</c:v>
                </c:pt>
                <c:pt idx="3421">
                  <c:v>746.0</c:v>
                </c:pt>
                <c:pt idx="3422">
                  <c:v>746.0</c:v>
                </c:pt>
                <c:pt idx="3423">
                  <c:v>746.0</c:v>
                </c:pt>
                <c:pt idx="3424">
                  <c:v>747.0</c:v>
                </c:pt>
                <c:pt idx="3425">
                  <c:v>747.0</c:v>
                </c:pt>
                <c:pt idx="3426">
                  <c:v>748.0</c:v>
                </c:pt>
                <c:pt idx="3427">
                  <c:v>748.0</c:v>
                </c:pt>
                <c:pt idx="3428">
                  <c:v>749.0</c:v>
                </c:pt>
                <c:pt idx="3429">
                  <c:v>749.0</c:v>
                </c:pt>
                <c:pt idx="3430">
                  <c:v>750.0</c:v>
                </c:pt>
                <c:pt idx="3431">
                  <c:v>750.0</c:v>
                </c:pt>
                <c:pt idx="3432">
                  <c:v>750.0</c:v>
                </c:pt>
                <c:pt idx="3433">
                  <c:v>750.0</c:v>
                </c:pt>
                <c:pt idx="3434">
                  <c:v>750.0</c:v>
                </c:pt>
                <c:pt idx="3435">
                  <c:v>750.0</c:v>
                </c:pt>
                <c:pt idx="3436">
                  <c:v>750.0</c:v>
                </c:pt>
                <c:pt idx="3437">
                  <c:v>750.0</c:v>
                </c:pt>
                <c:pt idx="3438">
                  <c:v>750.0</c:v>
                </c:pt>
                <c:pt idx="3439">
                  <c:v>750.0</c:v>
                </c:pt>
                <c:pt idx="3440">
                  <c:v>751.0</c:v>
                </c:pt>
                <c:pt idx="3441">
                  <c:v>751.0</c:v>
                </c:pt>
                <c:pt idx="3442">
                  <c:v>751.0</c:v>
                </c:pt>
                <c:pt idx="3443">
                  <c:v>751.0</c:v>
                </c:pt>
                <c:pt idx="3444">
                  <c:v>751.0</c:v>
                </c:pt>
                <c:pt idx="3445">
                  <c:v>752.0</c:v>
                </c:pt>
                <c:pt idx="3446">
                  <c:v>752.0</c:v>
                </c:pt>
                <c:pt idx="3447">
                  <c:v>753.0</c:v>
                </c:pt>
                <c:pt idx="3448">
                  <c:v>753.0</c:v>
                </c:pt>
                <c:pt idx="3449">
                  <c:v>753.0</c:v>
                </c:pt>
                <c:pt idx="3450">
                  <c:v>753.0</c:v>
                </c:pt>
                <c:pt idx="3451">
                  <c:v>753.0</c:v>
                </c:pt>
                <c:pt idx="3452">
                  <c:v>753.0</c:v>
                </c:pt>
                <c:pt idx="3453">
                  <c:v>753.0</c:v>
                </c:pt>
                <c:pt idx="3454">
                  <c:v>754.0</c:v>
                </c:pt>
                <c:pt idx="3455">
                  <c:v>755.0</c:v>
                </c:pt>
                <c:pt idx="3456">
                  <c:v>755.0</c:v>
                </c:pt>
                <c:pt idx="3457">
                  <c:v>755.0</c:v>
                </c:pt>
                <c:pt idx="3458">
                  <c:v>755.0</c:v>
                </c:pt>
                <c:pt idx="3459">
                  <c:v>755.0</c:v>
                </c:pt>
                <c:pt idx="3460">
                  <c:v>755.0</c:v>
                </c:pt>
                <c:pt idx="3461">
                  <c:v>755.0</c:v>
                </c:pt>
                <c:pt idx="3462">
                  <c:v>756.0</c:v>
                </c:pt>
                <c:pt idx="3463">
                  <c:v>756.0</c:v>
                </c:pt>
                <c:pt idx="3464">
                  <c:v>756.0</c:v>
                </c:pt>
                <c:pt idx="3465">
                  <c:v>756.0</c:v>
                </c:pt>
                <c:pt idx="3466">
                  <c:v>756.0</c:v>
                </c:pt>
                <c:pt idx="3467">
                  <c:v>756.0</c:v>
                </c:pt>
                <c:pt idx="3468">
                  <c:v>756.0</c:v>
                </c:pt>
                <c:pt idx="3469">
                  <c:v>756.0</c:v>
                </c:pt>
                <c:pt idx="3470">
                  <c:v>757.0</c:v>
                </c:pt>
                <c:pt idx="3471">
                  <c:v>757.0</c:v>
                </c:pt>
                <c:pt idx="3472">
                  <c:v>758.0</c:v>
                </c:pt>
                <c:pt idx="3473">
                  <c:v>758.0</c:v>
                </c:pt>
                <c:pt idx="3474">
                  <c:v>758.0</c:v>
                </c:pt>
                <c:pt idx="3475">
                  <c:v>758.0</c:v>
                </c:pt>
                <c:pt idx="3476">
                  <c:v>758.0</c:v>
                </c:pt>
                <c:pt idx="3477">
                  <c:v>759.0</c:v>
                </c:pt>
                <c:pt idx="3478">
                  <c:v>759.0</c:v>
                </c:pt>
                <c:pt idx="3479">
                  <c:v>759.0</c:v>
                </c:pt>
                <c:pt idx="3480">
                  <c:v>759.0</c:v>
                </c:pt>
                <c:pt idx="3481">
                  <c:v>759.0</c:v>
                </c:pt>
                <c:pt idx="3482">
                  <c:v>759.0</c:v>
                </c:pt>
                <c:pt idx="3483">
                  <c:v>760.0</c:v>
                </c:pt>
                <c:pt idx="3484">
                  <c:v>760.0</c:v>
                </c:pt>
                <c:pt idx="3485">
                  <c:v>760.0</c:v>
                </c:pt>
                <c:pt idx="3486">
                  <c:v>760.0</c:v>
                </c:pt>
                <c:pt idx="3487">
                  <c:v>760.0</c:v>
                </c:pt>
                <c:pt idx="3488">
                  <c:v>760.0</c:v>
                </c:pt>
                <c:pt idx="3489">
                  <c:v>760.0</c:v>
                </c:pt>
                <c:pt idx="3490">
                  <c:v>760.0</c:v>
                </c:pt>
                <c:pt idx="3491">
                  <c:v>760.0</c:v>
                </c:pt>
                <c:pt idx="3492">
                  <c:v>760.0</c:v>
                </c:pt>
                <c:pt idx="3493">
                  <c:v>760.0</c:v>
                </c:pt>
                <c:pt idx="3494">
                  <c:v>760.0</c:v>
                </c:pt>
                <c:pt idx="3495">
                  <c:v>760.0</c:v>
                </c:pt>
                <c:pt idx="3496">
                  <c:v>760.0</c:v>
                </c:pt>
                <c:pt idx="3497">
                  <c:v>760.0</c:v>
                </c:pt>
                <c:pt idx="3498">
                  <c:v>760.0</c:v>
                </c:pt>
                <c:pt idx="3499">
                  <c:v>760.0</c:v>
                </c:pt>
                <c:pt idx="3500">
                  <c:v>760.0</c:v>
                </c:pt>
                <c:pt idx="3501">
                  <c:v>760.0</c:v>
                </c:pt>
                <c:pt idx="3502">
                  <c:v>760.0</c:v>
                </c:pt>
                <c:pt idx="3503">
                  <c:v>760.0</c:v>
                </c:pt>
                <c:pt idx="3504">
                  <c:v>760.0</c:v>
                </c:pt>
                <c:pt idx="3505">
                  <c:v>760.0</c:v>
                </c:pt>
                <c:pt idx="3506">
                  <c:v>760.0</c:v>
                </c:pt>
                <c:pt idx="3507">
                  <c:v>760.0</c:v>
                </c:pt>
                <c:pt idx="3508">
                  <c:v>760.0</c:v>
                </c:pt>
                <c:pt idx="3509">
                  <c:v>760.0</c:v>
                </c:pt>
                <c:pt idx="3510">
                  <c:v>760.0</c:v>
                </c:pt>
                <c:pt idx="3511">
                  <c:v>760.0</c:v>
                </c:pt>
                <c:pt idx="3512">
                  <c:v>760.0</c:v>
                </c:pt>
                <c:pt idx="3513">
                  <c:v>760.0</c:v>
                </c:pt>
                <c:pt idx="3514">
                  <c:v>760.0</c:v>
                </c:pt>
                <c:pt idx="3515">
                  <c:v>760.0</c:v>
                </c:pt>
                <c:pt idx="3516">
                  <c:v>760.0</c:v>
                </c:pt>
                <c:pt idx="3517">
                  <c:v>760.0</c:v>
                </c:pt>
                <c:pt idx="3518">
                  <c:v>760.0</c:v>
                </c:pt>
                <c:pt idx="3519">
                  <c:v>760.0</c:v>
                </c:pt>
                <c:pt idx="3520">
                  <c:v>760.0</c:v>
                </c:pt>
                <c:pt idx="3521">
                  <c:v>760.0</c:v>
                </c:pt>
                <c:pt idx="3522">
                  <c:v>760.0</c:v>
                </c:pt>
                <c:pt idx="3523">
                  <c:v>760.0</c:v>
                </c:pt>
                <c:pt idx="3524">
                  <c:v>760.0</c:v>
                </c:pt>
                <c:pt idx="3525">
                  <c:v>760.0</c:v>
                </c:pt>
                <c:pt idx="3526">
                  <c:v>760.0</c:v>
                </c:pt>
                <c:pt idx="3527">
                  <c:v>760.0</c:v>
                </c:pt>
                <c:pt idx="3528">
                  <c:v>760.0</c:v>
                </c:pt>
                <c:pt idx="3529">
                  <c:v>760.0</c:v>
                </c:pt>
                <c:pt idx="3530">
                  <c:v>760.0</c:v>
                </c:pt>
                <c:pt idx="3531">
                  <c:v>760.0</c:v>
                </c:pt>
                <c:pt idx="3532">
                  <c:v>760.0</c:v>
                </c:pt>
                <c:pt idx="3533">
                  <c:v>761.0</c:v>
                </c:pt>
                <c:pt idx="3534">
                  <c:v>761.0</c:v>
                </c:pt>
                <c:pt idx="3535">
                  <c:v>762.0</c:v>
                </c:pt>
                <c:pt idx="3536">
                  <c:v>763.0</c:v>
                </c:pt>
                <c:pt idx="3537">
                  <c:v>763.0</c:v>
                </c:pt>
                <c:pt idx="3538">
                  <c:v>763.0</c:v>
                </c:pt>
                <c:pt idx="3539">
                  <c:v>763.0</c:v>
                </c:pt>
                <c:pt idx="3540">
                  <c:v>763.0</c:v>
                </c:pt>
                <c:pt idx="3541">
                  <c:v>764.0</c:v>
                </c:pt>
                <c:pt idx="3542">
                  <c:v>764.0</c:v>
                </c:pt>
                <c:pt idx="3543">
                  <c:v>764.0</c:v>
                </c:pt>
                <c:pt idx="3544">
                  <c:v>764.0</c:v>
                </c:pt>
                <c:pt idx="3545">
                  <c:v>764.0</c:v>
                </c:pt>
                <c:pt idx="3546">
                  <c:v>764.0</c:v>
                </c:pt>
                <c:pt idx="3547">
                  <c:v>765.0</c:v>
                </c:pt>
                <c:pt idx="3548">
                  <c:v>765.0</c:v>
                </c:pt>
                <c:pt idx="3549">
                  <c:v>765.0</c:v>
                </c:pt>
                <c:pt idx="3550">
                  <c:v>765.0</c:v>
                </c:pt>
                <c:pt idx="3551">
                  <c:v>766.0</c:v>
                </c:pt>
                <c:pt idx="3552">
                  <c:v>766.0</c:v>
                </c:pt>
                <c:pt idx="3553">
                  <c:v>766.0</c:v>
                </c:pt>
                <c:pt idx="3554">
                  <c:v>766.0</c:v>
                </c:pt>
                <c:pt idx="3555">
                  <c:v>766.0</c:v>
                </c:pt>
                <c:pt idx="3556">
                  <c:v>766.0</c:v>
                </c:pt>
                <c:pt idx="3557">
                  <c:v>767.0</c:v>
                </c:pt>
                <c:pt idx="3558">
                  <c:v>767.0</c:v>
                </c:pt>
                <c:pt idx="3559">
                  <c:v>768.0</c:v>
                </c:pt>
                <c:pt idx="3560">
                  <c:v>769.0</c:v>
                </c:pt>
                <c:pt idx="3561">
                  <c:v>769.0</c:v>
                </c:pt>
                <c:pt idx="3562">
                  <c:v>769.0</c:v>
                </c:pt>
                <c:pt idx="3563">
                  <c:v>769.0</c:v>
                </c:pt>
                <c:pt idx="3564">
                  <c:v>770.0</c:v>
                </c:pt>
                <c:pt idx="3565">
                  <c:v>771.0</c:v>
                </c:pt>
                <c:pt idx="3566">
                  <c:v>771.0</c:v>
                </c:pt>
                <c:pt idx="3567">
                  <c:v>771.0</c:v>
                </c:pt>
                <c:pt idx="3568">
                  <c:v>772.0</c:v>
                </c:pt>
                <c:pt idx="3569">
                  <c:v>772.0</c:v>
                </c:pt>
                <c:pt idx="3570">
                  <c:v>772.0</c:v>
                </c:pt>
                <c:pt idx="3571">
                  <c:v>772.0</c:v>
                </c:pt>
                <c:pt idx="3572">
                  <c:v>772.0</c:v>
                </c:pt>
                <c:pt idx="3573">
                  <c:v>772.0</c:v>
                </c:pt>
                <c:pt idx="3574">
                  <c:v>772.0</c:v>
                </c:pt>
                <c:pt idx="3575">
                  <c:v>772.0</c:v>
                </c:pt>
                <c:pt idx="3576">
                  <c:v>772.0</c:v>
                </c:pt>
                <c:pt idx="3577">
                  <c:v>772.0</c:v>
                </c:pt>
                <c:pt idx="3578">
                  <c:v>772.0</c:v>
                </c:pt>
                <c:pt idx="3579">
                  <c:v>772.0</c:v>
                </c:pt>
                <c:pt idx="3580">
                  <c:v>772.0</c:v>
                </c:pt>
                <c:pt idx="3581">
                  <c:v>772.0</c:v>
                </c:pt>
                <c:pt idx="3582">
                  <c:v>772.0</c:v>
                </c:pt>
                <c:pt idx="3583">
                  <c:v>773.0</c:v>
                </c:pt>
                <c:pt idx="3584">
                  <c:v>773.0</c:v>
                </c:pt>
                <c:pt idx="3585">
                  <c:v>773.0</c:v>
                </c:pt>
                <c:pt idx="3586">
                  <c:v>773.0</c:v>
                </c:pt>
                <c:pt idx="3587">
                  <c:v>774.0</c:v>
                </c:pt>
                <c:pt idx="3588">
                  <c:v>775.0</c:v>
                </c:pt>
                <c:pt idx="3589">
                  <c:v>775.0</c:v>
                </c:pt>
                <c:pt idx="3590">
                  <c:v>776.0</c:v>
                </c:pt>
                <c:pt idx="3591">
                  <c:v>776.0</c:v>
                </c:pt>
                <c:pt idx="3592">
                  <c:v>776.0</c:v>
                </c:pt>
                <c:pt idx="3593">
                  <c:v>776.0</c:v>
                </c:pt>
                <c:pt idx="3594">
                  <c:v>776.0</c:v>
                </c:pt>
                <c:pt idx="3595">
                  <c:v>776.0</c:v>
                </c:pt>
                <c:pt idx="3596">
                  <c:v>776.0</c:v>
                </c:pt>
                <c:pt idx="3597">
                  <c:v>776.0</c:v>
                </c:pt>
                <c:pt idx="3598">
                  <c:v>776.0</c:v>
                </c:pt>
                <c:pt idx="3599">
                  <c:v>776.0</c:v>
                </c:pt>
                <c:pt idx="3600">
                  <c:v>776.0</c:v>
                </c:pt>
                <c:pt idx="3601">
                  <c:v>776.0</c:v>
                </c:pt>
                <c:pt idx="3602">
                  <c:v>776.0</c:v>
                </c:pt>
                <c:pt idx="3603">
                  <c:v>777.0</c:v>
                </c:pt>
                <c:pt idx="3604">
                  <c:v>778.0</c:v>
                </c:pt>
                <c:pt idx="3605">
                  <c:v>779.0</c:v>
                </c:pt>
                <c:pt idx="3606">
                  <c:v>779.0</c:v>
                </c:pt>
                <c:pt idx="3607">
                  <c:v>779.0</c:v>
                </c:pt>
                <c:pt idx="3608">
                  <c:v>779.0</c:v>
                </c:pt>
                <c:pt idx="3609">
                  <c:v>779.0</c:v>
                </c:pt>
                <c:pt idx="3610">
                  <c:v>780.0</c:v>
                </c:pt>
                <c:pt idx="3611">
                  <c:v>781.0</c:v>
                </c:pt>
                <c:pt idx="3612">
                  <c:v>781.0</c:v>
                </c:pt>
                <c:pt idx="3613">
                  <c:v>781.0</c:v>
                </c:pt>
                <c:pt idx="3614">
                  <c:v>781.0</c:v>
                </c:pt>
                <c:pt idx="3615">
                  <c:v>781.0</c:v>
                </c:pt>
                <c:pt idx="3616">
                  <c:v>781.0</c:v>
                </c:pt>
                <c:pt idx="3617">
                  <c:v>781.0</c:v>
                </c:pt>
                <c:pt idx="3618">
                  <c:v>781.0</c:v>
                </c:pt>
                <c:pt idx="3619">
                  <c:v>781.0</c:v>
                </c:pt>
                <c:pt idx="3620">
                  <c:v>781.0</c:v>
                </c:pt>
                <c:pt idx="3621">
                  <c:v>781.0</c:v>
                </c:pt>
                <c:pt idx="3622">
                  <c:v>781.0</c:v>
                </c:pt>
                <c:pt idx="3623">
                  <c:v>781.0</c:v>
                </c:pt>
                <c:pt idx="3624">
                  <c:v>781.0</c:v>
                </c:pt>
                <c:pt idx="3625">
                  <c:v>781.0</c:v>
                </c:pt>
                <c:pt idx="3626">
                  <c:v>781.0</c:v>
                </c:pt>
                <c:pt idx="3627">
                  <c:v>781.0</c:v>
                </c:pt>
                <c:pt idx="3628">
                  <c:v>781.0</c:v>
                </c:pt>
                <c:pt idx="3629">
                  <c:v>782.0</c:v>
                </c:pt>
                <c:pt idx="3630">
                  <c:v>782.0</c:v>
                </c:pt>
                <c:pt idx="3631">
                  <c:v>782.0</c:v>
                </c:pt>
                <c:pt idx="3632">
                  <c:v>782.0</c:v>
                </c:pt>
                <c:pt idx="3633">
                  <c:v>782.0</c:v>
                </c:pt>
                <c:pt idx="3634">
                  <c:v>782.0</c:v>
                </c:pt>
                <c:pt idx="3635">
                  <c:v>783.0</c:v>
                </c:pt>
                <c:pt idx="3636">
                  <c:v>783.0</c:v>
                </c:pt>
                <c:pt idx="3637">
                  <c:v>783.0</c:v>
                </c:pt>
                <c:pt idx="3638">
                  <c:v>783.0</c:v>
                </c:pt>
                <c:pt idx="3639">
                  <c:v>784.0</c:v>
                </c:pt>
                <c:pt idx="3640">
                  <c:v>784.0</c:v>
                </c:pt>
                <c:pt idx="3641">
                  <c:v>784.0</c:v>
                </c:pt>
                <c:pt idx="3642">
                  <c:v>784.0</c:v>
                </c:pt>
                <c:pt idx="3643">
                  <c:v>784.0</c:v>
                </c:pt>
                <c:pt idx="3644">
                  <c:v>784.0</c:v>
                </c:pt>
                <c:pt idx="3645">
                  <c:v>784.0</c:v>
                </c:pt>
                <c:pt idx="3646">
                  <c:v>784.0</c:v>
                </c:pt>
                <c:pt idx="3647">
                  <c:v>784.0</c:v>
                </c:pt>
                <c:pt idx="3648">
                  <c:v>784.0</c:v>
                </c:pt>
                <c:pt idx="3649">
                  <c:v>784.0</c:v>
                </c:pt>
                <c:pt idx="3650">
                  <c:v>784.0</c:v>
                </c:pt>
                <c:pt idx="3651">
                  <c:v>784.0</c:v>
                </c:pt>
                <c:pt idx="3652">
                  <c:v>784.0</c:v>
                </c:pt>
                <c:pt idx="3653">
                  <c:v>784.0</c:v>
                </c:pt>
                <c:pt idx="3654">
                  <c:v>784.0</c:v>
                </c:pt>
                <c:pt idx="3655">
                  <c:v>784.0</c:v>
                </c:pt>
                <c:pt idx="3656">
                  <c:v>784.0</c:v>
                </c:pt>
                <c:pt idx="3657">
                  <c:v>784.0</c:v>
                </c:pt>
                <c:pt idx="3658">
                  <c:v>784.0</c:v>
                </c:pt>
                <c:pt idx="3659">
                  <c:v>784.0</c:v>
                </c:pt>
                <c:pt idx="3660">
                  <c:v>784.0</c:v>
                </c:pt>
                <c:pt idx="3661">
                  <c:v>784.0</c:v>
                </c:pt>
                <c:pt idx="3662">
                  <c:v>785.0</c:v>
                </c:pt>
                <c:pt idx="3663">
                  <c:v>786.0</c:v>
                </c:pt>
                <c:pt idx="3664">
                  <c:v>787.0</c:v>
                </c:pt>
                <c:pt idx="3665">
                  <c:v>787.0</c:v>
                </c:pt>
                <c:pt idx="3666">
                  <c:v>787.0</c:v>
                </c:pt>
                <c:pt idx="3667">
                  <c:v>787.0</c:v>
                </c:pt>
                <c:pt idx="3668">
                  <c:v>788.0</c:v>
                </c:pt>
                <c:pt idx="3669">
                  <c:v>789.0</c:v>
                </c:pt>
                <c:pt idx="3670">
                  <c:v>789.0</c:v>
                </c:pt>
                <c:pt idx="3671">
                  <c:v>789.0</c:v>
                </c:pt>
                <c:pt idx="3672">
                  <c:v>789.0</c:v>
                </c:pt>
                <c:pt idx="3673">
                  <c:v>789.0</c:v>
                </c:pt>
                <c:pt idx="3674">
                  <c:v>790.0</c:v>
                </c:pt>
                <c:pt idx="3675">
                  <c:v>790.0</c:v>
                </c:pt>
                <c:pt idx="3676">
                  <c:v>790.0</c:v>
                </c:pt>
                <c:pt idx="3677">
                  <c:v>790.0</c:v>
                </c:pt>
                <c:pt idx="3678">
                  <c:v>790.0</c:v>
                </c:pt>
                <c:pt idx="3679">
                  <c:v>790.0</c:v>
                </c:pt>
                <c:pt idx="3680">
                  <c:v>790.0</c:v>
                </c:pt>
                <c:pt idx="3681">
                  <c:v>790.0</c:v>
                </c:pt>
                <c:pt idx="3682">
                  <c:v>790.0</c:v>
                </c:pt>
                <c:pt idx="3683">
                  <c:v>790.0</c:v>
                </c:pt>
                <c:pt idx="3684">
                  <c:v>790.0</c:v>
                </c:pt>
                <c:pt idx="3685">
                  <c:v>791.0</c:v>
                </c:pt>
                <c:pt idx="3686">
                  <c:v>791.0</c:v>
                </c:pt>
                <c:pt idx="3687">
                  <c:v>791.0</c:v>
                </c:pt>
                <c:pt idx="3688">
                  <c:v>791.0</c:v>
                </c:pt>
                <c:pt idx="3689">
                  <c:v>791.0</c:v>
                </c:pt>
                <c:pt idx="3690">
                  <c:v>791.0</c:v>
                </c:pt>
                <c:pt idx="3691">
                  <c:v>791.0</c:v>
                </c:pt>
                <c:pt idx="3692">
                  <c:v>791.0</c:v>
                </c:pt>
                <c:pt idx="3693">
                  <c:v>791.0</c:v>
                </c:pt>
                <c:pt idx="3694">
                  <c:v>791.0</c:v>
                </c:pt>
                <c:pt idx="3695">
                  <c:v>791.0</c:v>
                </c:pt>
                <c:pt idx="3696">
                  <c:v>791.0</c:v>
                </c:pt>
                <c:pt idx="3697">
                  <c:v>791.0</c:v>
                </c:pt>
                <c:pt idx="3698">
                  <c:v>791.0</c:v>
                </c:pt>
                <c:pt idx="3699">
                  <c:v>791.0</c:v>
                </c:pt>
                <c:pt idx="3700">
                  <c:v>791.0</c:v>
                </c:pt>
                <c:pt idx="3701">
                  <c:v>791.0</c:v>
                </c:pt>
                <c:pt idx="3702">
                  <c:v>791.0</c:v>
                </c:pt>
                <c:pt idx="3703">
                  <c:v>791.0</c:v>
                </c:pt>
                <c:pt idx="3704">
                  <c:v>791.0</c:v>
                </c:pt>
                <c:pt idx="3705">
                  <c:v>791.0</c:v>
                </c:pt>
                <c:pt idx="3706">
                  <c:v>791.0</c:v>
                </c:pt>
                <c:pt idx="3707">
                  <c:v>792.0</c:v>
                </c:pt>
                <c:pt idx="3708">
                  <c:v>792.0</c:v>
                </c:pt>
                <c:pt idx="3709">
                  <c:v>792.0</c:v>
                </c:pt>
                <c:pt idx="3710">
                  <c:v>792.0</c:v>
                </c:pt>
                <c:pt idx="3711">
                  <c:v>792.0</c:v>
                </c:pt>
                <c:pt idx="3712">
                  <c:v>792.0</c:v>
                </c:pt>
                <c:pt idx="3713">
                  <c:v>792.0</c:v>
                </c:pt>
                <c:pt idx="3714">
                  <c:v>792.0</c:v>
                </c:pt>
                <c:pt idx="3715">
                  <c:v>792.0</c:v>
                </c:pt>
                <c:pt idx="3716">
                  <c:v>792.0</c:v>
                </c:pt>
                <c:pt idx="3717">
                  <c:v>792.0</c:v>
                </c:pt>
                <c:pt idx="3718">
                  <c:v>792.0</c:v>
                </c:pt>
                <c:pt idx="3719">
                  <c:v>792.0</c:v>
                </c:pt>
                <c:pt idx="3720">
                  <c:v>792.0</c:v>
                </c:pt>
                <c:pt idx="3721">
                  <c:v>792.0</c:v>
                </c:pt>
                <c:pt idx="3722">
                  <c:v>792.0</c:v>
                </c:pt>
                <c:pt idx="3723">
                  <c:v>793.0</c:v>
                </c:pt>
                <c:pt idx="3724">
                  <c:v>793.0</c:v>
                </c:pt>
                <c:pt idx="3725">
                  <c:v>793.0</c:v>
                </c:pt>
                <c:pt idx="3726">
                  <c:v>794.0</c:v>
                </c:pt>
                <c:pt idx="3727">
                  <c:v>794.0</c:v>
                </c:pt>
                <c:pt idx="3728">
                  <c:v>794.0</c:v>
                </c:pt>
                <c:pt idx="3729">
                  <c:v>795.0</c:v>
                </c:pt>
                <c:pt idx="3730">
                  <c:v>795.0</c:v>
                </c:pt>
                <c:pt idx="3731">
                  <c:v>795.0</c:v>
                </c:pt>
                <c:pt idx="3732">
                  <c:v>795.0</c:v>
                </c:pt>
                <c:pt idx="3733">
                  <c:v>795.0</c:v>
                </c:pt>
                <c:pt idx="3734">
                  <c:v>795.0</c:v>
                </c:pt>
                <c:pt idx="3735">
                  <c:v>795.0</c:v>
                </c:pt>
                <c:pt idx="3736">
                  <c:v>795.0</c:v>
                </c:pt>
                <c:pt idx="3737">
                  <c:v>795.0</c:v>
                </c:pt>
                <c:pt idx="3738">
                  <c:v>795.0</c:v>
                </c:pt>
                <c:pt idx="3739">
                  <c:v>795.0</c:v>
                </c:pt>
                <c:pt idx="3740">
                  <c:v>795.0</c:v>
                </c:pt>
                <c:pt idx="3741">
                  <c:v>795.0</c:v>
                </c:pt>
                <c:pt idx="3742">
                  <c:v>795.0</c:v>
                </c:pt>
                <c:pt idx="3743">
                  <c:v>795.0</c:v>
                </c:pt>
                <c:pt idx="3744">
                  <c:v>795.0</c:v>
                </c:pt>
                <c:pt idx="3745">
                  <c:v>795.0</c:v>
                </c:pt>
                <c:pt idx="3746">
                  <c:v>795.0</c:v>
                </c:pt>
                <c:pt idx="3747">
                  <c:v>795.0</c:v>
                </c:pt>
                <c:pt idx="3748">
                  <c:v>795.0</c:v>
                </c:pt>
                <c:pt idx="3749">
                  <c:v>795.0</c:v>
                </c:pt>
                <c:pt idx="3750">
                  <c:v>795.0</c:v>
                </c:pt>
                <c:pt idx="3751">
                  <c:v>795.0</c:v>
                </c:pt>
                <c:pt idx="3752">
                  <c:v>796.0</c:v>
                </c:pt>
                <c:pt idx="3753">
                  <c:v>797.0</c:v>
                </c:pt>
                <c:pt idx="3754">
                  <c:v>797.0</c:v>
                </c:pt>
                <c:pt idx="3755">
                  <c:v>797.0</c:v>
                </c:pt>
                <c:pt idx="3756">
                  <c:v>797.0</c:v>
                </c:pt>
                <c:pt idx="3757">
                  <c:v>797.0</c:v>
                </c:pt>
                <c:pt idx="3758">
                  <c:v>797.0</c:v>
                </c:pt>
                <c:pt idx="3759">
                  <c:v>798.0</c:v>
                </c:pt>
                <c:pt idx="3760">
                  <c:v>798.0</c:v>
                </c:pt>
                <c:pt idx="3761">
                  <c:v>798.0</c:v>
                </c:pt>
                <c:pt idx="3762">
                  <c:v>798.0</c:v>
                </c:pt>
                <c:pt idx="3763">
                  <c:v>798.0</c:v>
                </c:pt>
                <c:pt idx="3764">
                  <c:v>798.0</c:v>
                </c:pt>
                <c:pt idx="3765">
                  <c:v>798.0</c:v>
                </c:pt>
                <c:pt idx="3766">
                  <c:v>798.0</c:v>
                </c:pt>
                <c:pt idx="3767">
                  <c:v>798.0</c:v>
                </c:pt>
                <c:pt idx="3768">
                  <c:v>799.0</c:v>
                </c:pt>
                <c:pt idx="3769">
                  <c:v>799.0</c:v>
                </c:pt>
                <c:pt idx="3770">
                  <c:v>799.0</c:v>
                </c:pt>
                <c:pt idx="3771">
                  <c:v>799.0</c:v>
                </c:pt>
                <c:pt idx="3772">
                  <c:v>799.0</c:v>
                </c:pt>
                <c:pt idx="3773">
                  <c:v>799.0</c:v>
                </c:pt>
                <c:pt idx="3774">
                  <c:v>799.0</c:v>
                </c:pt>
                <c:pt idx="3775">
                  <c:v>799.0</c:v>
                </c:pt>
                <c:pt idx="3776">
                  <c:v>799.0</c:v>
                </c:pt>
                <c:pt idx="3777">
                  <c:v>799.0</c:v>
                </c:pt>
                <c:pt idx="3778">
                  <c:v>799.0</c:v>
                </c:pt>
                <c:pt idx="3779">
                  <c:v>799.0</c:v>
                </c:pt>
                <c:pt idx="3780">
                  <c:v>799.0</c:v>
                </c:pt>
                <c:pt idx="3781">
                  <c:v>799.0</c:v>
                </c:pt>
                <c:pt idx="3782">
                  <c:v>799.0</c:v>
                </c:pt>
                <c:pt idx="3783">
                  <c:v>799.0</c:v>
                </c:pt>
                <c:pt idx="3784">
                  <c:v>799.0</c:v>
                </c:pt>
                <c:pt idx="3785">
                  <c:v>799.0</c:v>
                </c:pt>
                <c:pt idx="3786">
                  <c:v>799.0</c:v>
                </c:pt>
                <c:pt idx="3787">
                  <c:v>799.0</c:v>
                </c:pt>
                <c:pt idx="3788">
                  <c:v>800.0</c:v>
                </c:pt>
                <c:pt idx="3789">
                  <c:v>800.0</c:v>
                </c:pt>
                <c:pt idx="3790">
                  <c:v>800.0</c:v>
                </c:pt>
                <c:pt idx="3791">
                  <c:v>800.0</c:v>
                </c:pt>
                <c:pt idx="3792">
                  <c:v>801.0</c:v>
                </c:pt>
                <c:pt idx="3793">
                  <c:v>801.0</c:v>
                </c:pt>
                <c:pt idx="3794">
                  <c:v>801.0</c:v>
                </c:pt>
                <c:pt idx="3795">
                  <c:v>801.0</c:v>
                </c:pt>
                <c:pt idx="3796">
                  <c:v>801.0</c:v>
                </c:pt>
                <c:pt idx="3797">
                  <c:v>801.0</c:v>
                </c:pt>
                <c:pt idx="3798">
                  <c:v>802.0</c:v>
                </c:pt>
                <c:pt idx="3799">
                  <c:v>803.0</c:v>
                </c:pt>
                <c:pt idx="3800">
                  <c:v>804.0</c:v>
                </c:pt>
                <c:pt idx="3801">
                  <c:v>804.0</c:v>
                </c:pt>
                <c:pt idx="3802">
                  <c:v>805.0</c:v>
                </c:pt>
                <c:pt idx="3803">
                  <c:v>805.0</c:v>
                </c:pt>
                <c:pt idx="3804">
                  <c:v>805.0</c:v>
                </c:pt>
                <c:pt idx="3805">
                  <c:v>805.0</c:v>
                </c:pt>
                <c:pt idx="3806">
                  <c:v>805.0</c:v>
                </c:pt>
                <c:pt idx="3807">
                  <c:v>805.0</c:v>
                </c:pt>
                <c:pt idx="3808">
                  <c:v>806.0</c:v>
                </c:pt>
                <c:pt idx="3809">
                  <c:v>806.0</c:v>
                </c:pt>
                <c:pt idx="3810">
                  <c:v>806.0</c:v>
                </c:pt>
                <c:pt idx="3811">
                  <c:v>806.0</c:v>
                </c:pt>
                <c:pt idx="3812">
                  <c:v>806.0</c:v>
                </c:pt>
                <c:pt idx="3813">
                  <c:v>806.0</c:v>
                </c:pt>
                <c:pt idx="3814">
                  <c:v>806.0</c:v>
                </c:pt>
                <c:pt idx="3815">
                  <c:v>806.0</c:v>
                </c:pt>
                <c:pt idx="3816">
                  <c:v>806.0</c:v>
                </c:pt>
                <c:pt idx="3817">
                  <c:v>806.0</c:v>
                </c:pt>
                <c:pt idx="3818">
                  <c:v>806.0</c:v>
                </c:pt>
                <c:pt idx="3819">
                  <c:v>806.0</c:v>
                </c:pt>
                <c:pt idx="3820">
                  <c:v>807.0</c:v>
                </c:pt>
                <c:pt idx="3821">
                  <c:v>807.0</c:v>
                </c:pt>
                <c:pt idx="3822">
                  <c:v>807.0</c:v>
                </c:pt>
                <c:pt idx="3823">
                  <c:v>807.0</c:v>
                </c:pt>
                <c:pt idx="3824">
                  <c:v>807.0</c:v>
                </c:pt>
                <c:pt idx="3825">
                  <c:v>807.0</c:v>
                </c:pt>
                <c:pt idx="3826">
                  <c:v>807.0</c:v>
                </c:pt>
                <c:pt idx="3827">
                  <c:v>807.0</c:v>
                </c:pt>
                <c:pt idx="3828">
                  <c:v>807.0</c:v>
                </c:pt>
                <c:pt idx="3829">
                  <c:v>807.0</c:v>
                </c:pt>
                <c:pt idx="3830">
                  <c:v>807.0</c:v>
                </c:pt>
                <c:pt idx="3831">
                  <c:v>807.0</c:v>
                </c:pt>
                <c:pt idx="3832">
                  <c:v>807.0</c:v>
                </c:pt>
                <c:pt idx="3833">
                  <c:v>807.0</c:v>
                </c:pt>
                <c:pt idx="3834">
                  <c:v>807.0</c:v>
                </c:pt>
                <c:pt idx="3835">
                  <c:v>807.0</c:v>
                </c:pt>
                <c:pt idx="3836">
                  <c:v>807.0</c:v>
                </c:pt>
                <c:pt idx="3837">
                  <c:v>807.0</c:v>
                </c:pt>
                <c:pt idx="3838">
                  <c:v>807.0</c:v>
                </c:pt>
                <c:pt idx="3839">
                  <c:v>807.0</c:v>
                </c:pt>
                <c:pt idx="3840">
                  <c:v>807.0</c:v>
                </c:pt>
                <c:pt idx="3841">
                  <c:v>807.0</c:v>
                </c:pt>
                <c:pt idx="3842">
                  <c:v>807.0</c:v>
                </c:pt>
                <c:pt idx="3843">
                  <c:v>807.0</c:v>
                </c:pt>
                <c:pt idx="3844">
                  <c:v>807.0</c:v>
                </c:pt>
                <c:pt idx="3845">
                  <c:v>808.0</c:v>
                </c:pt>
                <c:pt idx="3846">
                  <c:v>808.0</c:v>
                </c:pt>
                <c:pt idx="3847">
                  <c:v>808.0</c:v>
                </c:pt>
                <c:pt idx="3848">
                  <c:v>808.0</c:v>
                </c:pt>
                <c:pt idx="3849">
                  <c:v>808.0</c:v>
                </c:pt>
                <c:pt idx="3850">
                  <c:v>808.0</c:v>
                </c:pt>
                <c:pt idx="3851">
                  <c:v>808.0</c:v>
                </c:pt>
                <c:pt idx="3852">
                  <c:v>808.0</c:v>
                </c:pt>
                <c:pt idx="3853">
                  <c:v>808.0</c:v>
                </c:pt>
                <c:pt idx="3854">
                  <c:v>808.0</c:v>
                </c:pt>
                <c:pt idx="3855">
                  <c:v>808.0</c:v>
                </c:pt>
                <c:pt idx="3856">
                  <c:v>809.0</c:v>
                </c:pt>
                <c:pt idx="3857">
                  <c:v>809.0</c:v>
                </c:pt>
                <c:pt idx="3858">
                  <c:v>809.0</c:v>
                </c:pt>
                <c:pt idx="3859">
                  <c:v>809.0</c:v>
                </c:pt>
                <c:pt idx="3860">
                  <c:v>809.0</c:v>
                </c:pt>
                <c:pt idx="3861">
                  <c:v>809.0</c:v>
                </c:pt>
                <c:pt idx="3862">
                  <c:v>809.0</c:v>
                </c:pt>
                <c:pt idx="3863">
                  <c:v>809.0</c:v>
                </c:pt>
                <c:pt idx="3864">
                  <c:v>809.0</c:v>
                </c:pt>
                <c:pt idx="3865">
                  <c:v>810.0</c:v>
                </c:pt>
                <c:pt idx="3866">
                  <c:v>810.0</c:v>
                </c:pt>
                <c:pt idx="3867">
                  <c:v>810.0</c:v>
                </c:pt>
                <c:pt idx="3868">
                  <c:v>810.0</c:v>
                </c:pt>
                <c:pt idx="3869">
                  <c:v>810.0</c:v>
                </c:pt>
                <c:pt idx="3870">
                  <c:v>810.0</c:v>
                </c:pt>
                <c:pt idx="3871">
                  <c:v>810.0</c:v>
                </c:pt>
                <c:pt idx="3872">
                  <c:v>810.0</c:v>
                </c:pt>
                <c:pt idx="3873">
                  <c:v>810.0</c:v>
                </c:pt>
                <c:pt idx="3874">
                  <c:v>810.0</c:v>
                </c:pt>
                <c:pt idx="3875">
                  <c:v>811.0</c:v>
                </c:pt>
                <c:pt idx="3876">
                  <c:v>812.0</c:v>
                </c:pt>
                <c:pt idx="3877">
                  <c:v>812.0</c:v>
                </c:pt>
                <c:pt idx="3878">
                  <c:v>812.0</c:v>
                </c:pt>
                <c:pt idx="3879">
                  <c:v>812.0</c:v>
                </c:pt>
                <c:pt idx="3880">
                  <c:v>812.0</c:v>
                </c:pt>
                <c:pt idx="3881">
                  <c:v>812.0</c:v>
                </c:pt>
                <c:pt idx="3882">
                  <c:v>812.0</c:v>
                </c:pt>
                <c:pt idx="3883">
                  <c:v>812.0</c:v>
                </c:pt>
                <c:pt idx="3884">
                  <c:v>812.0</c:v>
                </c:pt>
                <c:pt idx="3885">
                  <c:v>812.0</c:v>
                </c:pt>
                <c:pt idx="3886">
                  <c:v>812.0</c:v>
                </c:pt>
                <c:pt idx="3887">
                  <c:v>812.0</c:v>
                </c:pt>
                <c:pt idx="3888">
                  <c:v>812.0</c:v>
                </c:pt>
                <c:pt idx="3889">
                  <c:v>812.0</c:v>
                </c:pt>
                <c:pt idx="3890">
                  <c:v>812.0</c:v>
                </c:pt>
                <c:pt idx="3891">
                  <c:v>812.0</c:v>
                </c:pt>
                <c:pt idx="3892">
                  <c:v>812.0</c:v>
                </c:pt>
                <c:pt idx="3893">
                  <c:v>812.0</c:v>
                </c:pt>
                <c:pt idx="3894">
                  <c:v>812.0</c:v>
                </c:pt>
                <c:pt idx="3895">
                  <c:v>812.0</c:v>
                </c:pt>
                <c:pt idx="3896">
                  <c:v>813.0</c:v>
                </c:pt>
                <c:pt idx="3897">
                  <c:v>814.0</c:v>
                </c:pt>
                <c:pt idx="3898">
                  <c:v>814.0</c:v>
                </c:pt>
                <c:pt idx="3899">
                  <c:v>814.0</c:v>
                </c:pt>
                <c:pt idx="3900">
                  <c:v>814.0</c:v>
                </c:pt>
                <c:pt idx="3901">
                  <c:v>814.0</c:v>
                </c:pt>
                <c:pt idx="3902">
                  <c:v>814.0</c:v>
                </c:pt>
                <c:pt idx="3903">
                  <c:v>814.0</c:v>
                </c:pt>
                <c:pt idx="3904">
                  <c:v>814.0</c:v>
                </c:pt>
                <c:pt idx="3905">
                  <c:v>814.0</c:v>
                </c:pt>
                <c:pt idx="3906">
                  <c:v>814.0</c:v>
                </c:pt>
                <c:pt idx="3907">
                  <c:v>814.0</c:v>
                </c:pt>
                <c:pt idx="3908">
                  <c:v>814.0</c:v>
                </c:pt>
                <c:pt idx="3909">
                  <c:v>814.0</c:v>
                </c:pt>
                <c:pt idx="3910">
                  <c:v>814.0</c:v>
                </c:pt>
                <c:pt idx="3911">
                  <c:v>814.0</c:v>
                </c:pt>
                <c:pt idx="3912">
                  <c:v>815.0</c:v>
                </c:pt>
                <c:pt idx="3913">
                  <c:v>815.0</c:v>
                </c:pt>
                <c:pt idx="3914">
                  <c:v>815.0</c:v>
                </c:pt>
                <c:pt idx="3915">
                  <c:v>815.0</c:v>
                </c:pt>
                <c:pt idx="3916">
                  <c:v>815.0</c:v>
                </c:pt>
                <c:pt idx="3917">
                  <c:v>815.0</c:v>
                </c:pt>
                <c:pt idx="3918">
                  <c:v>815.0</c:v>
                </c:pt>
                <c:pt idx="3919">
                  <c:v>815.0</c:v>
                </c:pt>
                <c:pt idx="3920">
                  <c:v>815.0</c:v>
                </c:pt>
                <c:pt idx="3921">
                  <c:v>815.0</c:v>
                </c:pt>
                <c:pt idx="3922">
                  <c:v>815.0</c:v>
                </c:pt>
                <c:pt idx="3923">
                  <c:v>816.0</c:v>
                </c:pt>
                <c:pt idx="3924">
                  <c:v>817.0</c:v>
                </c:pt>
                <c:pt idx="3925">
                  <c:v>817.0</c:v>
                </c:pt>
                <c:pt idx="3926">
                  <c:v>818.0</c:v>
                </c:pt>
                <c:pt idx="3927">
                  <c:v>818.0</c:v>
                </c:pt>
                <c:pt idx="3928">
                  <c:v>818.0</c:v>
                </c:pt>
                <c:pt idx="3929">
                  <c:v>818.0</c:v>
                </c:pt>
                <c:pt idx="3930">
                  <c:v>818.0</c:v>
                </c:pt>
                <c:pt idx="3931">
                  <c:v>818.0</c:v>
                </c:pt>
                <c:pt idx="3932">
                  <c:v>819.0</c:v>
                </c:pt>
                <c:pt idx="3933">
                  <c:v>819.0</c:v>
                </c:pt>
                <c:pt idx="3934">
                  <c:v>819.0</c:v>
                </c:pt>
                <c:pt idx="3935">
                  <c:v>819.0</c:v>
                </c:pt>
                <c:pt idx="3936">
                  <c:v>819.0</c:v>
                </c:pt>
                <c:pt idx="3937">
                  <c:v>819.0</c:v>
                </c:pt>
                <c:pt idx="3938">
                  <c:v>819.0</c:v>
                </c:pt>
                <c:pt idx="3939">
                  <c:v>819.0</c:v>
                </c:pt>
                <c:pt idx="3940">
                  <c:v>819.0</c:v>
                </c:pt>
                <c:pt idx="3941">
                  <c:v>819.0</c:v>
                </c:pt>
                <c:pt idx="3942">
                  <c:v>819.0</c:v>
                </c:pt>
                <c:pt idx="3943">
                  <c:v>819.0</c:v>
                </c:pt>
                <c:pt idx="3944">
                  <c:v>819.0</c:v>
                </c:pt>
                <c:pt idx="3945">
                  <c:v>819.0</c:v>
                </c:pt>
                <c:pt idx="3946">
                  <c:v>819.0</c:v>
                </c:pt>
                <c:pt idx="3947">
                  <c:v>819.0</c:v>
                </c:pt>
                <c:pt idx="3948">
                  <c:v>819.0</c:v>
                </c:pt>
                <c:pt idx="3949">
                  <c:v>819.0</c:v>
                </c:pt>
                <c:pt idx="3950">
                  <c:v>819.0</c:v>
                </c:pt>
                <c:pt idx="3951">
                  <c:v>819.0</c:v>
                </c:pt>
                <c:pt idx="3952">
                  <c:v>819.0</c:v>
                </c:pt>
                <c:pt idx="3953">
                  <c:v>819.0</c:v>
                </c:pt>
                <c:pt idx="3954">
                  <c:v>819.0</c:v>
                </c:pt>
                <c:pt idx="3955">
                  <c:v>819.0</c:v>
                </c:pt>
                <c:pt idx="3956">
                  <c:v>819.0</c:v>
                </c:pt>
                <c:pt idx="3957">
                  <c:v>819.0</c:v>
                </c:pt>
                <c:pt idx="3958">
                  <c:v>819.0</c:v>
                </c:pt>
                <c:pt idx="3959">
                  <c:v>819.0</c:v>
                </c:pt>
                <c:pt idx="3960">
                  <c:v>819.0</c:v>
                </c:pt>
                <c:pt idx="3961">
                  <c:v>819.0</c:v>
                </c:pt>
                <c:pt idx="3962">
                  <c:v>819.0</c:v>
                </c:pt>
                <c:pt idx="3963">
                  <c:v>819.0</c:v>
                </c:pt>
                <c:pt idx="3964">
                  <c:v>819.0</c:v>
                </c:pt>
                <c:pt idx="3965">
                  <c:v>819.0</c:v>
                </c:pt>
                <c:pt idx="3966">
                  <c:v>819.0</c:v>
                </c:pt>
                <c:pt idx="3967">
                  <c:v>820.0</c:v>
                </c:pt>
                <c:pt idx="3968">
                  <c:v>821.0</c:v>
                </c:pt>
                <c:pt idx="3969">
                  <c:v>822.0</c:v>
                </c:pt>
                <c:pt idx="3970">
                  <c:v>822.0</c:v>
                </c:pt>
                <c:pt idx="3971">
                  <c:v>822.0</c:v>
                </c:pt>
                <c:pt idx="3972">
                  <c:v>822.0</c:v>
                </c:pt>
                <c:pt idx="3973">
                  <c:v>822.0</c:v>
                </c:pt>
                <c:pt idx="3974">
                  <c:v>823.0</c:v>
                </c:pt>
                <c:pt idx="3975">
                  <c:v>824.0</c:v>
                </c:pt>
                <c:pt idx="3976">
                  <c:v>824.0</c:v>
                </c:pt>
                <c:pt idx="3977">
                  <c:v>824.0</c:v>
                </c:pt>
                <c:pt idx="3978">
                  <c:v>824.0</c:v>
                </c:pt>
                <c:pt idx="3979">
                  <c:v>825.0</c:v>
                </c:pt>
                <c:pt idx="3980">
                  <c:v>825.0</c:v>
                </c:pt>
                <c:pt idx="3981">
                  <c:v>825.0</c:v>
                </c:pt>
                <c:pt idx="3982">
                  <c:v>825.0</c:v>
                </c:pt>
                <c:pt idx="3983">
                  <c:v>825.0</c:v>
                </c:pt>
                <c:pt idx="3984">
                  <c:v>825.0</c:v>
                </c:pt>
                <c:pt idx="3985">
                  <c:v>825.0</c:v>
                </c:pt>
                <c:pt idx="3986">
                  <c:v>825.0</c:v>
                </c:pt>
                <c:pt idx="3987">
                  <c:v>826.0</c:v>
                </c:pt>
                <c:pt idx="3988">
                  <c:v>826.0</c:v>
                </c:pt>
                <c:pt idx="3989">
                  <c:v>827.0</c:v>
                </c:pt>
                <c:pt idx="3990">
                  <c:v>827.0</c:v>
                </c:pt>
                <c:pt idx="3991">
                  <c:v>827.0</c:v>
                </c:pt>
                <c:pt idx="3992">
                  <c:v>827.0</c:v>
                </c:pt>
                <c:pt idx="3993">
                  <c:v>827.0</c:v>
                </c:pt>
                <c:pt idx="3994">
                  <c:v>827.0</c:v>
                </c:pt>
                <c:pt idx="3995">
                  <c:v>827.0</c:v>
                </c:pt>
                <c:pt idx="3996">
                  <c:v>827.0</c:v>
                </c:pt>
                <c:pt idx="3997">
                  <c:v>827.0</c:v>
                </c:pt>
                <c:pt idx="3998">
                  <c:v>827.0</c:v>
                </c:pt>
                <c:pt idx="3999">
                  <c:v>827.0</c:v>
                </c:pt>
                <c:pt idx="4000">
                  <c:v>827.0</c:v>
                </c:pt>
                <c:pt idx="4001">
                  <c:v>827.0</c:v>
                </c:pt>
                <c:pt idx="4002">
                  <c:v>827.0</c:v>
                </c:pt>
                <c:pt idx="4003">
                  <c:v>827.0</c:v>
                </c:pt>
                <c:pt idx="4004">
                  <c:v>827.0</c:v>
                </c:pt>
                <c:pt idx="4005">
                  <c:v>828.0</c:v>
                </c:pt>
                <c:pt idx="4006">
                  <c:v>828.0</c:v>
                </c:pt>
                <c:pt idx="4007">
                  <c:v>829.0</c:v>
                </c:pt>
                <c:pt idx="4008">
                  <c:v>830.0</c:v>
                </c:pt>
                <c:pt idx="4009">
                  <c:v>831.0</c:v>
                </c:pt>
                <c:pt idx="4010">
                  <c:v>831.0</c:v>
                </c:pt>
                <c:pt idx="4011">
                  <c:v>831.0</c:v>
                </c:pt>
                <c:pt idx="4012">
                  <c:v>831.0</c:v>
                </c:pt>
                <c:pt idx="4013">
                  <c:v>831.0</c:v>
                </c:pt>
                <c:pt idx="4014">
                  <c:v>831.0</c:v>
                </c:pt>
                <c:pt idx="4015">
                  <c:v>831.0</c:v>
                </c:pt>
                <c:pt idx="4016">
                  <c:v>831.0</c:v>
                </c:pt>
                <c:pt idx="4017">
                  <c:v>831.0</c:v>
                </c:pt>
                <c:pt idx="4018">
                  <c:v>831.0</c:v>
                </c:pt>
                <c:pt idx="4019">
                  <c:v>831.0</c:v>
                </c:pt>
                <c:pt idx="4020">
                  <c:v>831.0</c:v>
                </c:pt>
                <c:pt idx="4021">
                  <c:v>831.0</c:v>
                </c:pt>
                <c:pt idx="4022">
                  <c:v>831.0</c:v>
                </c:pt>
                <c:pt idx="4023">
                  <c:v>831.0</c:v>
                </c:pt>
                <c:pt idx="4024">
                  <c:v>832.0</c:v>
                </c:pt>
                <c:pt idx="4025">
                  <c:v>832.0</c:v>
                </c:pt>
                <c:pt idx="4026">
                  <c:v>833.0</c:v>
                </c:pt>
                <c:pt idx="4027">
                  <c:v>833.0</c:v>
                </c:pt>
                <c:pt idx="4028">
                  <c:v>833.0</c:v>
                </c:pt>
                <c:pt idx="4029">
                  <c:v>834.0</c:v>
                </c:pt>
                <c:pt idx="4030">
                  <c:v>834.0</c:v>
                </c:pt>
                <c:pt idx="4031">
                  <c:v>834.0</c:v>
                </c:pt>
                <c:pt idx="4032">
                  <c:v>835.0</c:v>
                </c:pt>
                <c:pt idx="4033">
                  <c:v>836.0</c:v>
                </c:pt>
                <c:pt idx="4034">
                  <c:v>837.0</c:v>
                </c:pt>
                <c:pt idx="4035">
                  <c:v>837.0</c:v>
                </c:pt>
                <c:pt idx="4036">
                  <c:v>838.0</c:v>
                </c:pt>
                <c:pt idx="4037">
                  <c:v>839.0</c:v>
                </c:pt>
                <c:pt idx="4038">
                  <c:v>840.0</c:v>
                </c:pt>
                <c:pt idx="4039">
                  <c:v>840.0</c:v>
                </c:pt>
                <c:pt idx="4040">
                  <c:v>840.0</c:v>
                </c:pt>
                <c:pt idx="4041">
                  <c:v>840.0</c:v>
                </c:pt>
                <c:pt idx="4042">
                  <c:v>840.0</c:v>
                </c:pt>
                <c:pt idx="4043">
                  <c:v>840.0</c:v>
                </c:pt>
                <c:pt idx="4044">
                  <c:v>841.0</c:v>
                </c:pt>
                <c:pt idx="4045">
                  <c:v>841.0</c:v>
                </c:pt>
                <c:pt idx="4046">
                  <c:v>841.0</c:v>
                </c:pt>
                <c:pt idx="4047">
                  <c:v>841.0</c:v>
                </c:pt>
                <c:pt idx="4048">
                  <c:v>841.0</c:v>
                </c:pt>
                <c:pt idx="4049">
                  <c:v>842.0</c:v>
                </c:pt>
                <c:pt idx="4050">
                  <c:v>842.0</c:v>
                </c:pt>
                <c:pt idx="4051">
                  <c:v>843.0</c:v>
                </c:pt>
                <c:pt idx="4052">
                  <c:v>843.0</c:v>
                </c:pt>
                <c:pt idx="4053">
                  <c:v>843.0</c:v>
                </c:pt>
                <c:pt idx="4054">
                  <c:v>843.0</c:v>
                </c:pt>
                <c:pt idx="4055">
                  <c:v>843.0</c:v>
                </c:pt>
                <c:pt idx="4056">
                  <c:v>843.0</c:v>
                </c:pt>
                <c:pt idx="4057">
                  <c:v>844.0</c:v>
                </c:pt>
                <c:pt idx="4058">
                  <c:v>844.0</c:v>
                </c:pt>
                <c:pt idx="4059">
                  <c:v>845.0</c:v>
                </c:pt>
                <c:pt idx="4060">
                  <c:v>846.0</c:v>
                </c:pt>
                <c:pt idx="4061">
                  <c:v>846.0</c:v>
                </c:pt>
                <c:pt idx="4062">
                  <c:v>846.0</c:v>
                </c:pt>
                <c:pt idx="4063">
                  <c:v>847.0</c:v>
                </c:pt>
                <c:pt idx="4064">
                  <c:v>847.0</c:v>
                </c:pt>
                <c:pt idx="4065">
                  <c:v>847.0</c:v>
                </c:pt>
                <c:pt idx="4066">
                  <c:v>848.0</c:v>
                </c:pt>
                <c:pt idx="4067">
                  <c:v>848.0</c:v>
                </c:pt>
                <c:pt idx="4068">
                  <c:v>848.0</c:v>
                </c:pt>
                <c:pt idx="4069">
                  <c:v>849.0</c:v>
                </c:pt>
                <c:pt idx="4070">
                  <c:v>849.0</c:v>
                </c:pt>
                <c:pt idx="4071">
                  <c:v>850.0</c:v>
                </c:pt>
                <c:pt idx="4072">
                  <c:v>851.0</c:v>
                </c:pt>
                <c:pt idx="4073">
                  <c:v>852.0</c:v>
                </c:pt>
                <c:pt idx="4074">
                  <c:v>852.0</c:v>
                </c:pt>
                <c:pt idx="4075">
                  <c:v>852.0</c:v>
                </c:pt>
                <c:pt idx="4076">
                  <c:v>852.0</c:v>
                </c:pt>
                <c:pt idx="4077">
                  <c:v>852.0</c:v>
                </c:pt>
                <c:pt idx="4078">
                  <c:v>853.0</c:v>
                </c:pt>
                <c:pt idx="4079">
                  <c:v>853.0</c:v>
                </c:pt>
                <c:pt idx="4080">
                  <c:v>853.0</c:v>
                </c:pt>
                <c:pt idx="4081">
                  <c:v>854.0</c:v>
                </c:pt>
                <c:pt idx="4082">
                  <c:v>855.0</c:v>
                </c:pt>
                <c:pt idx="4083">
                  <c:v>856.0</c:v>
                </c:pt>
                <c:pt idx="4084">
                  <c:v>857.0</c:v>
                </c:pt>
                <c:pt idx="4085">
                  <c:v>857.0</c:v>
                </c:pt>
                <c:pt idx="4086">
                  <c:v>858.0</c:v>
                </c:pt>
                <c:pt idx="4087">
                  <c:v>859.0</c:v>
                </c:pt>
                <c:pt idx="4088">
                  <c:v>860.0</c:v>
                </c:pt>
                <c:pt idx="4089">
                  <c:v>860.0</c:v>
                </c:pt>
                <c:pt idx="4090">
                  <c:v>860.0</c:v>
                </c:pt>
                <c:pt idx="4091">
                  <c:v>860.0</c:v>
                </c:pt>
                <c:pt idx="4092">
                  <c:v>860.0</c:v>
                </c:pt>
                <c:pt idx="4093">
                  <c:v>860.0</c:v>
                </c:pt>
                <c:pt idx="4094">
                  <c:v>860.0</c:v>
                </c:pt>
                <c:pt idx="4095">
                  <c:v>860.0</c:v>
                </c:pt>
                <c:pt idx="4096">
                  <c:v>860.0</c:v>
                </c:pt>
                <c:pt idx="4097">
                  <c:v>860.0</c:v>
                </c:pt>
                <c:pt idx="4098">
                  <c:v>860.0</c:v>
                </c:pt>
                <c:pt idx="4099">
                  <c:v>861.0</c:v>
                </c:pt>
                <c:pt idx="4100">
                  <c:v>862.0</c:v>
                </c:pt>
                <c:pt idx="4101">
                  <c:v>863.0</c:v>
                </c:pt>
                <c:pt idx="4102">
                  <c:v>863.0</c:v>
                </c:pt>
                <c:pt idx="4103">
                  <c:v>863.0</c:v>
                </c:pt>
                <c:pt idx="4104">
                  <c:v>863.0</c:v>
                </c:pt>
                <c:pt idx="4105">
                  <c:v>863.0</c:v>
                </c:pt>
                <c:pt idx="4106">
                  <c:v>863.0</c:v>
                </c:pt>
                <c:pt idx="4107">
                  <c:v>864.0</c:v>
                </c:pt>
                <c:pt idx="4108">
                  <c:v>864.0</c:v>
                </c:pt>
                <c:pt idx="4109">
                  <c:v>865.0</c:v>
                </c:pt>
                <c:pt idx="4110">
                  <c:v>865.0</c:v>
                </c:pt>
                <c:pt idx="4111">
                  <c:v>866.0</c:v>
                </c:pt>
                <c:pt idx="4112">
                  <c:v>867.0</c:v>
                </c:pt>
                <c:pt idx="4113">
                  <c:v>868.0</c:v>
                </c:pt>
                <c:pt idx="4114">
                  <c:v>868.0</c:v>
                </c:pt>
                <c:pt idx="4115">
                  <c:v>868.0</c:v>
                </c:pt>
                <c:pt idx="4116">
                  <c:v>868.0</c:v>
                </c:pt>
                <c:pt idx="4117">
                  <c:v>868.0</c:v>
                </c:pt>
                <c:pt idx="4118">
                  <c:v>868.0</c:v>
                </c:pt>
                <c:pt idx="4119">
                  <c:v>868.0</c:v>
                </c:pt>
                <c:pt idx="4120">
                  <c:v>868.0</c:v>
                </c:pt>
                <c:pt idx="4121">
                  <c:v>868.0</c:v>
                </c:pt>
                <c:pt idx="4122">
                  <c:v>869.0</c:v>
                </c:pt>
                <c:pt idx="4123">
                  <c:v>869.0</c:v>
                </c:pt>
                <c:pt idx="4124">
                  <c:v>869.0</c:v>
                </c:pt>
                <c:pt idx="4125">
                  <c:v>869.0</c:v>
                </c:pt>
                <c:pt idx="4126">
                  <c:v>869.0</c:v>
                </c:pt>
                <c:pt idx="4127">
                  <c:v>869.0</c:v>
                </c:pt>
                <c:pt idx="4128">
                  <c:v>869.0</c:v>
                </c:pt>
                <c:pt idx="4129">
                  <c:v>869.0</c:v>
                </c:pt>
                <c:pt idx="4130">
                  <c:v>869.0</c:v>
                </c:pt>
                <c:pt idx="4131">
                  <c:v>869.0</c:v>
                </c:pt>
                <c:pt idx="4132">
                  <c:v>869.0</c:v>
                </c:pt>
                <c:pt idx="4133">
                  <c:v>869.0</c:v>
                </c:pt>
                <c:pt idx="4134">
                  <c:v>869.0</c:v>
                </c:pt>
                <c:pt idx="4135">
                  <c:v>869.0</c:v>
                </c:pt>
                <c:pt idx="4136">
                  <c:v>869.0</c:v>
                </c:pt>
                <c:pt idx="4137">
                  <c:v>869.0</c:v>
                </c:pt>
                <c:pt idx="4138">
                  <c:v>869.0</c:v>
                </c:pt>
                <c:pt idx="4139">
                  <c:v>869.0</c:v>
                </c:pt>
                <c:pt idx="4140">
                  <c:v>869.0</c:v>
                </c:pt>
                <c:pt idx="4141">
                  <c:v>870.0</c:v>
                </c:pt>
                <c:pt idx="4142">
                  <c:v>870.0</c:v>
                </c:pt>
                <c:pt idx="4143">
                  <c:v>870.0</c:v>
                </c:pt>
                <c:pt idx="4144">
                  <c:v>870.0</c:v>
                </c:pt>
                <c:pt idx="4145">
                  <c:v>871.0</c:v>
                </c:pt>
                <c:pt idx="4146">
                  <c:v>871.0</c:v>
                </c:pt>
                <c:pt idx="4147">
                  <c:v>871.0</c:v>
                </c:pt>
                <c:pt idx="4148">
                  <c:v>871.0</c:v>
                </c:pt>
                <c:pt idx="4149">
                  <c:v>871.0</c:v>
                </c:pt>
                <c:pt idx="4150">
                  <c:v>871.0</c:v>
                </c:pt>
                <c:pt idx="4151">
                  <c:v>871.0</c:v>
                </c:pt>
                <c:pt idx="4152">
                  <c:v>871.0</c:v>
                </c:pt>
                <c:pt idx="4153">
                  <c:v>871.0</c:v>
                </c:pt>
                <c:pt idx="4154">
                  <c:v>871.0</c:v>
                </c:pt>
                <c:pt idx="4155">
                  <c:v>871.0</c:v>
                </c:pt>
                <c:pt idx="4156">
                  <c:v>871.0</c:v>
                </c:pt>
                <c:pt idx="4157">
                  <c:v>871.0</c:v>
                </c:pt>
                <c:pt idx="4158">
                  <c:v>871.0</c:v>
                </c:pt>
                <c:pt idx="4159">
                  <c:v>871.0</c:v>
                </c:pt>
                <c:pt idx="4160">
                  <c:v>872.0</c:v>
                </c:pt>
                <c:pt idx="4161">
                  <c:v>872.0</c:v>
                </c:pt>
                <c:pt idx="4162">
                  <c:v>872.0</c:v>
                </c:pt>
                <c:pt idx="4163">
                  <c:v>873.0</c:v>
                </c:pt>
                <c:pt idx="4164">
                  <c:v>873.0</c:v>
                </c:pt>
                <c:pt idx="4165">
                  <c:v>874.0</c:v>
                </c:pt>
                <c:pt idx="4166">
                  <c:v>874.0</c:v>
                </c:pt>
                <c:pt idx="4167">
                  <c:v>874.0</c:v>
                </c:pt>
                <c:pt idx="4168">
                  <c:v>874.0</c:v>
                </c:pt>
                <c:pt idx="4169">
                  <c:v>874.0</c:v>
                </c:pt>
                <c:pt idx="4170">
                  <c:v>874.0</c:v>
                </c:pt>
                <c:pt idx="4171">
                  <c:v>874.0</c:v>
                </c:pt>
                <c:pt idx="4172">
                  <c:v>874.0</c:v>
                </c:pt>
                <c:pt idx="4173">
                  <c:v>874.0</c:v>
                </c:pt>
                <c:pt idx="4174">
                  <c:v>874.0</c:v>
                </c:pt>
                <c:pt idx="4175">
                  <c:v>874.0</c:v>
                </c:pt>
                <c:pt idx="4176">
                  <c:v>874.0</c:v>
                </c:pt>
                <c:pt idx="4177">
                  <c:v>874.0</c:v>
                </c:pt>
                <c:pt idx="4178">
                  <c:v>874.0</c:v>
                </c:pt>
                <c:pt idx="4179">
                  <c:v>874.0</c:v>
                </c:pt>
                <c:pt idx="4180">
                  <c:v>874.0</c:v>
                </c:pt>
                <c:pt idx="4181">
                  <c:v>875.0</c:v>
                </c:pt>
                <c:pt idx="4182">
                  <c:v>875.0</c:v>
                </c:pt>
                <c:pt idx="4183">
                  <c:v>875.0</c:v>
                </c:pt>
                <c:pt idx="4184">
                  <c:v>875.0</c:v>
                </c:pt>
                <c:pt idx="4185">
                  <c:v>876.0</c:v>
                </c:pt>
                <c:pt idx="4186">
                  <c:v>876.0</c:v>
                </c:pt>
                <c:pt idx="4187">
                  <c:v>876.0</c:v>
                </c:pt>
                <c:pt idx="4188">
                  <c:v>876.0</c:v>
                </c:pt>
                <c:pt idx="4189">
                  <c:v>876.0</c:v>
                </c:pt>
                <c:pt idx="4190">
                  <c:v>876.0</c:v>
                </c:pt>
                <c:pt idx="4191">
                  <c:v>876.0</c:v>
                </c:pt>
                <c:pt idx="4192">
                  <c:v>876.0</c:v>
                </c:pt>
                <c:pt idx="4193">
                  <c:v>876.0</c:v>
                </c:pt>
                <c:pt idx="4194">
                  <c:v>876.0</c:v>
                </c:pt>
                <c:pt idx="4195">
                  <c:v>876.0</c:v>
                </c:pt>
                <c:pt idx="4196">
                  <c:v>877.0</c:v>
                </c:pt>
                <c:pt idx="4197">
                  <c:v>877.0</c:v>
                </c:pt>
                <c:pt idx="4198">
                  <c:v>877.0</c:v>
                </c:pt>
                <c:pt idx="4199">
                  <c:v>877.0</c:v>
                </c:pt>
                <c:pt idx="4200">
                  <c:v>877.0</c:v>
                </c:pt>
                <c:pt idx="4201">
                  <c:v>877.0</c:v>
                </c:pt>
                <c:pt idx="4202">
                  <c:v>877.0</c:v>
                </c:pt>
                <c:pt idx="4203">
                  <c:v>877.0</c:v>
                </c:pt>
                <c:pt idx="4204">
                  <c:v>877.0</c:v>
                </c:pt>
                <c:pt idx="4205">
                  <c:v>877.0</c:v>
                </c:pt>
                <c:pt idx="4206">
                  <c:v>877.0</c:v>
                </c:pt>
                <c:pt idx="4207">
                  <c:v>877.0</c:v>
                </c:pt>
                <c:pt idx="4208">
                  <c:v>877.0</c:v>
                </c:pt>
                <c:pt idx="4209">
                  <c:v>877.0</c:v>
                </c:pt>
                <c:pt idx="4210">
                  <c:v>877.0</c:v>
                </c:pt>
                <c:pt idx="4211">
                  <c:v>877.0</c:v>
                </c:pt>
                <c:pt idx="4212">
                  <c:v>877.0</c:v>
                </c:pt>
                <c:pt idx="4213">
                  <c:v>877.0</c:v>
                </c:pt>
                <c:pt idx="4214">
                  <c:v>877.0</c:v>
                </c:pt>
                <c:pt idx="4215">
                  <c:v>877.0</c:v>
                </c:pt>
                <c:pt idx="4216">
                  <c:v>877.0</c:v>
                </c:pt>
                <c:pt idx="4217">
                  <c:v>877.0</c:v>
                </c:pt>
                <c:pt idx="4218">
                  <c:v>877.0</c:v>
                </c:pt>
                <c:pt idx="4219">
                  <c:v>877.0</c:v>
                </c:pt>
                <c:pt idx="4220">
                  <c:v>877.0</c:v>
                </c:pt>
                <c:pt idx="4221">
                  <c:v>877.0</c:v>
                </c:pt>
                <c:pt idx="4222">
                  <c:v>877.0</c:v>
                </c:pt>
                <c:pt idx="4223">
                  <c:v>877.0</c:v>
                </c:pt>
                <c:pt idx="4224">
                  <c:v>877.0</c:v>
                </c:pt>
                <c:pt idx="4225">
                  <c:v>878.0</c:v>
                </c:pt>
                <c:pt idx="4226">
                  <c:v>878.0</c:v>
                </c:pt>
                <c:pt idx="4227">
                  <c:v>879.0</c:v>
                </c:pt>
                <c:pt idx="4228">
                  <c:v>879.0</c:v>
                </c:pt>
                <c:pt idx="4229">
                  <c:v>879.0</c:v>
                </c:pt>
                <c:pt idx="4230">
                  <c:v>879.0</c:v>
                </c:pt>
                <c:pt idx="4231">
                  <c:v>879.0</c:v>
                </c:pt>
                <c:pt idx="4232">
                  <c:v>879.0</c:v>
                </c:pt>
                <c:pt idx="4233">
                  <c:v>879.0</c:v>
                </c:pt>
                <c:pt idx="4234">
                  <c:v>879.0</c:v>
                </c:pt>
                <c:pt idx="4235">
                  <c:v>879.0</c:v>
                </c:pt>
                <c:pt idx="4236">
                  <c:v>879.0</c:v>
                </c:pt>
                <c:pt idx="4237">
                  <c:v>879.0</c:v>
                </c:pt>
                <c:pt idx="4238">
                  <c:v>879.0</c:v>
                </c:pt>
                <c:pt idx="4239">
                  <c:v>879.0</c:v>
                </c:pt>
                <c:pt idx="4240">
                  <c:v>879.0</c:v>
                </c:pt>
                <c:pt idx="4241">
                  <c:v>879.0</c:v>
                </c:pt>
                <c:pt idx="4242">
                  <c:v>879.0</c:v>
                </c:pt>
                <c:pt idx="4243">
                  <c:v>879.0</c:v>
                </c:pt>
                <c:pt idx="4244">
                  <c:v>879.0</c:v>
                </c:pt>
                <c:pt idx="4245">
                  <c:v>879.0</c:v>
                </c:pt>
                <c:pt idx="4246">
                  <c:v>879.0</c:v>
                </c:pt>
                <c:pt idx="4247">
                  <c:v>879.0</c:v>
                </c:pt>
                <c:pt idx="4248">
                  <c:v>879.0</c:v>
                </c:pt>
                <c:pt idx="4249">
                  <c:v>879.0</c:v>
                </c:pt>
                <c:pt idx="4250">
                  <c:v>879.0</c:v>
                </c:pt>
                <c:pt idx="4251">
                  <c:v>879.0</c:v>
                </c:pt>
                <c:pt idx="4252">
                  <c:v>879.0</c:v>
                </c:pt>
                <c:pt idx="4253">
                  <c:v>879.0</c:v>
                </c:pt>
                <c:pt idx="4254">
                  <c:v>879.0</c:v>
                </c:pt>
                <c:pt idx="4255">
                  <c:v>879.0</c:v>
                </c:pt>
                <c:pt idx="4256">
                  <c:v>879.0</c:v>
                </c:pt>
                <c:pt idx="4257">
                  <c:v>879.0</c:v>
                </c:pt>
                <c:pt idx="4258">
                  <c:v>879.0</c:v>
                </c:pt>
                <c:pt idx="4259">
                  <c:v>879.0</c:v>
                </c:pt>
                <c:pt idx="4260">
                  <c:v>879.0</c:v>
                </c:pt>
                <c:pt idx="4261">
                  <c:v>879.0</c:v>
                </c:pt>
                <c:pt idx="4262">
                  <c:v>879.0</c:v>
                </c:pt>
                <c:pt idx="4263">
                  <c:v>879.0</c:v>
                </c:pt>
                <c:pt idx="4264">
                  <c:v>879.0</c:v>
                </c:pt>
                <c:pt idx="4265">
                  <c:v>879.0</c:v>
                </c:pt>
                <c:pt idx="4266">
                  <c:v>879.0</c:v>
                </c:pt>
                <c:pt idx="4267">
                  <c:v>879.0</c:v>
                </c:pt>
                <c:pt idx="4268">
                  <c:v>879.0</c:v>
                </c:pt>
                <c:pt idx="4269">
                  <c:v>879.0</c:v>
                </c:pt>
                <c:pt idx="4270">
                  <c:v>879.0</c:v>
                </c:pt>
                <c:pt idx="4271">
                  <c:v>880.0</c:v>
                </c:pt>
                <c:pt idx="4272">
                  <c:v>880.0</c:v>
                </c:pt>
                <c:pt idx="4273">
                  <c:v>881.0</c:v>
                </c:pt>
                <c:pt idx="4274">
                  <c:v>881.0</c:v>
                </c:pt>
                <c:pt idx="4275">
                  <c:v>882.0</c:v>
                </c:pt>
                <c:pt idx="4276">
                  <c:v>883.0</c:v>
                </c:pt>
                <c:pt idx="4277">
                  <c:v>884.0</c:v>
                </c:pt>
                <c:pt idx="4278">
                  <c:v>885.0</c:v>
                </c:pt>
                <c:pt idx="4279">
                  <c:v>886.0</c:v>
                </c:pt>
                <c:pt idx="4280">
                  <c:v>887.0</c:v>
                </c:pt>
                <c:pt idx="4281">
                  <c:v>888.0</c:v>
                </c:pt>
                <c:pt idx="4282">
                  <c:v>889.0</c:v>
                </c:pt>
                <c:pt idx="4283">
                  <c:v>890.0</c:v>
                </c:pt>
                <c:pt idx="4284">
                  <c:v>890.0</c:v>
                </c:pt>
                <c:pt idx="4285">
                  <c:v>890.0</c:v>
                </c:pt>
                <c:pt idx="4286">
                  <c:v>890.0</c:v>
                </c:pt>
                <c:pt idx="4287">
                  <c:v>890.0</c:v>
                </c:pt>
                <c:pt idx="4288">
                  <c:v>891.0</c:v>
                </c:pt>
                <c:pt idx="4289">
                  <c:v>891.0</c:v>
                </c:pt>
                <c:pt idx="4290">
                  <c:v>891.0</c:v>
                </c:pt>
                <c:pt idx="4291">
                  <c:v>891.0</c:v>
                </c:pt>
                <c:pt idx="4292">
                  <c:v>891.0</c:v>
                </c:pt>
                <c:pt idx="4293">
                  <c:v>891.0</c:v>
                </c:pt>
                <c:pt idx="4294">
                  <c:v>891.0</c:v>
                </c:pt>
                <c:pt idx="4295">
                  <c:v>891.0</c:v>
                </c:pt>
                <c:pt idx="4296">
                  <c:v>891.0</c:v>
                </c:pt>
                <c:pt idx="4297">
                  <c:v>891.0</c:v>
                </c:pt>
                <c:pt idx="4298">
                  <c:v>891.0</c:v>
                </c:pt>
                <c:pt idx="4299">
                  <c:v>891.0</c:v>
                </c:pt>
                <c:pt idx="4300">
                  <c:v>891.0</c:v>
                </c:pt>
                <c:pt idx="4301">
                  <c:v>891.0</c:v>
                </c:pt>
                <c:pt idx="4302">
                  <c:v>891.0</c:v>
                </c:pt>
                <c:pt idx="4303">
                  <c:v>891.0</c:v>
                </c:pt>
                <c:pt idx="4304">
                  <c:v>891.0</c:v>
                </c:pt>
                <c:pt idx="4305">
                  <c:v>891.0</c:v>
                </c:pt>
                <c:pt idx="4306">
                  <c:v>891.0</c:v>
                </c:pt>
                <c:pt idx="4307">
                  <c:v>891.0</c:v>
                </c:pt>
                <c:pt idx="4308">
                  <c:v>891.0</c:v>
                </c:pt>
                <c:pt idx="4309">
                  <c:v>891.0</c:v>
                </c:pt>
                <c:pt idx="4310">
                  <c:v>891.0</c:v>
                </c:pt>
                <c:pt idx="4311">
                  <c:v>891.0</c:v>
                </c:pt>
                <c:pt idx="4312">
                  <c:v>891.0</c:v>
                </c:pt>
                <c:pt idx="4313">
                  <c:v>891.0</c:v>
                </c:pt>
                <c:pt idx="4314">
                  <c:v>891.0</c:v>
                </c:pt>
                <c:pt idx="4315">
                  <c:v>891.0</c:v>
                </c:pt>
                <c:pt idx="4316">
                  <c:v>891.0</c:v>
                </c:pt>
                <c:pt idx="4317">
                  <c:v>891.0</c:v>
                </c:pt>
                <c:pt idx="4318">
                  <c:v>891.0</c:v>
                </c:pt>
                <c:pt idx="4319">
                  <c:v>891.0</c:v>
                </c:pt>
                <c:pt idx="4320">
                  <c:v>891.0</c:v>
                </c:pt>
                <c:pt idx="4321">
                  <c:v>891.0</c:v>
                </c:pt>
                <c:pt idx="4322">
                  <c:v>891.0</c:v>
                </c:pt>
                <c:pt idx="4323">
                  <c:v>891.0</c:v>
                </c:pt>
                <c:pt idx="4324">
                  <c:v>891.0</c:v>
                </c:pt>
                <c:pt idx="4325">
                  <c:v>892.0</c:v>
                </c:pt>
                <c:pt idx="4326">
                  <c:v>892.0</c:v>
                </c:pt>
                <c:pt idx="4327">
                  <c:v>892.0</c:v>
                </c:pt>
                <c:pt idx="4328">
                  <c:v>892.0</c:v>
                </c:pt>
                <c:pt idx="4329">
                  <c:v>892.0</c:v>
                </c:pt>
                <c:pt idx="4330">
                  <c:v>892.0</c:v>
                </c:pt>
                <c:pt idx="4331">
                  <c:v>892.0</c:v>
                </c:pt>
                <c:pt idx="4332">
                  <c:v>892.0</c:v>
                </c:pt>
                <c:pt idx="4333">
                  <c:v>892.0</c:v>
                </c:pt>
                <c:pt idx="4334">
                  <c:v>892.0</c:v>
                </c:pt>
                <c:pt idx="4335">
                  <c:v>892.0</c:v>
                </c:pt>
                <c:pt idx="4336">
                  <c:v>892.0</c:v>
                </c:pt>
                <c:pt idx="4337">
                  <c:v>892.0</c:v>
                </c:pt>
                <c:pt idx="4338">
                  <c:v>892.0</c:v>
                </c:pt>
                <c:pt idx="4339">
                  <c:v>892.0</c:v>
                </c:pt>
                <c:pt idx="4340">
                  <c:v>892.0</c:v>
                </c:pt>
                <c:pt idx="4341">
                  <c:v>892.0</c:v>
                </c:pt>
                <c:pt idx="4342">
                  <c:v>892.0</c:v>
                </c:pt>
                <c:pt idx="4343">
                  <c:v>892.0</c:v>
                </c:pt>
                <c:pt idx="4344">
                  <c:v>892.0</c:v>
                </c:pt>
                <c:pt idx="4345">
                  <c:v>893.0</c:v>
                </c:pt>
                <c:pt idx="4346">
                  <c:v>893.0</c:v>
                </c:pt>
                <c:pt idx="4347">
                  <c:v>893.0</c:v>
                </c:pt>
                <c:pt idx="4348">
                  <c:v>893.0</c:v>
                </c:pt>
                <c:pt idx="4349">
                  <c:v>893.0</c:v>
                </c:pt>
                <c:pt idx="4350">
                  <c:v>893.0</c:v>
                </c:pt>
                <c:pt idx="4351">
                  <c:v>893.0</c:v>
                </c:pt>
                <c:pt idx="4352">
                  <c:v>893.0</c:v>
                </c:pt>
                <c:pt idx="4353">
                  <c:v>893.0</c:v>
                </c:pt>
                <c:pt idx="4354">
                  <c:v>893.0</c:v>
                </c:pt>
                <c:pt idx="4355">
                  <c:v>893.0</c:v>
                </c:pt>
                <c:pt idx="4356">
                  <c:v>894.0</c:v>
                </c:pt>
                <c:pt idx="4357">
                  <c:v>895.0</c:v>
                </c:pt>
                <c:pt idx="4358">
                  <c:v>896.0</c:v>
                </c:pt>
                <c:pt idx="4359">
                  <c:v>896.0</c:v>
                </c:pt>
                <c:pt idx="4360">
                  <c:v>896.0</c:v>
                </c:pt>
                <c:pt idx="4361">
                  <c:v>896.0</c:v>
                </c:pt>
                <c:pt idx="4362">
                  <c:v>896.0</c:v>
                </c:pt>
                <c:pt idx="4363">
                  <c:v>896.0</c:v>
                </c:pt>
                <c:pt idx="4364">
                  <c:v>896.0</c:v>
                </c:pt>
                <c:pt idx="4365">
                  <c:v>896.0</c:v>
                </c:pt>
                <c:pt idx="4366">
                  <c:v>896.0</c:v>
                </c:pt>
                <c:pt idx="4367">
                  <c:v>896.0</c:v>
                </c:pt>
                <c:pt idx="4368">
                  <c:v>896.0</c:v>
                </c:pt>
                <c:pt idx="4369">
                  <c:v>896.0</c:v>
                </c:pt>
                <c:pt idx="4370">
                  <c:v>896.0</c:v>
                </c:pt>
                <c:pt idx="4371">
                  <c:v>897.0</c:v>
                </c:pt>
                <c:pt idx="4372">
                  <c:v>897.0</c:v>
                </c:pt>
                <c:pt idx="4373">
                  <c:v>897.0</c:v>
                </c:pt>
                <c:pt idx="4374">
                  <c:v>898.0</c:v>
                </c:pt>
                <c:pt idx="4375">
                  <c:v>899.0</c:v>
                </c:pt>
                <c:pt idx="4376">
                  <c:v>899.0</c:v>
                </c:pt>
                <c:pt idx="4377">
                  <c:v>899.0</c:v>
                </c:pt>
                <c:pt idx="4378">
                  <c:v>899.0</c:v>
                </c:pt>
                <c:pt idx="4379">
                  <c:v>900.0</c:v>
                </c:pt>
                <c:pt idx="4380">
                  <c:v>901.0</c:v>
                </c:pt>
                <c:pt idx="4381">
                  <c:v>901.0</c:v>
                </c:pt>
                <c:pt idx="4382">
                  <c:v>901.0</c:v>
                </c:pt>
                <c:pt idx="4383">
                  <c:v>901.0</c:v>
                </c:pt>
                <c:pt idx="4384">
                  <c:v>902.0</c:v>
                </c:pt>
                <c:pt idx="4385">
                  <c:v>903.0</c:v>
                </c:pt>
                <c:pt idx="4386">
                  <c:v>903.0</c:v>
                </c:pt>
                <c:pt idx="4387">
                  <c:v>903.0</c:v>
                </c:pt>
                <c:pt idx="4388">
                  <c:v>903.0</c:v>
                </c:pt>
                <c:pt idx="4389">
                  <c:v>903.0</c:v>
                </c:pt>
                <c:pt idx="4390">
                  <c:v>903.0</c:v>
                </c:pt>
                <c:pt idx="4391">
                  <c:v>904.0</c:v>
                </c:pt>
                <c:pt idx="4392">
                  <c:v>904.0</c:v>
                </c:pt>
                <c:pt idx="4393">
                  <c:v>904.0</c:v>
                </c:pt>
                <c:pt idx="4394">
                  <c:v>904.0</c:v>
                </c:pt>
                <c:pt idx="4395">
                  <c:v>904.0</c:v>
                </c:pt>
                <c:pt idx="4396">
                  <c:v>904.0</c:v>
                </c:pt>
                <c:pt idx="4397">
                  <c:v>904.0</c:v>
                </c:pt>
                <c:pt idx="4398">
                  <c:v>904.0</c:v>
                </c:pt>
                <c:pt idx="4399">
                  <c:v>904.0</c:v>
                </c:pt>
                <c:pt idx="4400">
                  <c:v>904.0</c:v>
                </c:pt>
                <c:pt idx="4401">
                  <c:v>904.0</c:v>
                </c:pt>
                <c:pt idx="4402">
                  <c:v>904.0</c:v>
                </c:pt>
                <c:pt idx="4403">
                  <c:v>904.0</c:v>
                </c:pt>
                <c:pt idx="4404">
                  <c:v>904.0</c:v>
                </c:pt>
                <c:pt idx="4405">
                  <c:v>904.0</c:v>
                </c:pt>
                <c:pt idx="4406">
                  <c:v>904.0</c:v>
                </c:pt>
                <c:pt idx="4407">
                  <c:v>904.0</c:v>
                </c:pt>
                <c:pt idx="4408">
                  <c:v>904.0</c:v>
                </c:pt>
                <c:pt idx="4409">
                  <c:v>904.0</c:v>
                </c:pt>
                <c:pt idx="4410">
                  <c:v>904.0</c:v>
                </c:pt>
                <c:pt idx="4411">
                  <c:v>904.0</c:v>
                </c:pt>
                <c:pt idx="4412">
                  <c:v>904.0</c:v>
                </c:pt>
                <c:pt idx="4413">
                  <c:v>904.0</c:v>
                </c:pt>
                <c:pt idx="4414">
                  <c:v>904.0</c:v>
                </c:pt>
                <c:pt idx="4415">
                  <c:v>904.0</c:v>
                </c:pt>
                <c:pt idx="4416">
                  <c:v>904.0</c:v>
                </c:pt>
                <c:pt idx="4417">
                  <c:v>904.0</c:v>
                </c:pt>
                <c:pt idx="4418">
                  <c:v>904.0</c:v>
                </c:pt>
                <c:pt idx="4419">
                  <c:v>904.0</c:v>
                </c:pt>
                <c:pt idx="4420">
                  <c:v>904.0</c:v>
                </c:pt>
                <c:pt idx="4421">
                  <c:v>904.0</c:v>
                </c:pt>
                <c:pt idx="4422">
                  <c:v>904.0</c:v>
                </c:pt>
                <c:pt idx="4423">
                  <c:v>904.0</c:v>
                </c:pt>
                <c:pt idx="4424">
                  <c:v>904.0</c:v>
                </c:pt>
                <c:pt idx="4425">
                  <c:v>904.0</c:v>
                </c:pt>
                <c:pt idx="4426">
                  <c:v>904.0</c:v>
                </c:pt>
                <c:pt idx="4427">
                  <c:v>904.0</c:v>
                </c:pt>
                <c:pt idx="4428">
                  <c:v>904.0</c:v>
                </c:pt>
                <c:pt idx="4429">
                  <c:v>904.0</c:v>
                </c:pt>
                <c:pt idx="4430">
                  <c:v>904.0</c:v>
                </c:pt>
                <c:pt idx="4431">
                  <c:v>904.0</c:v>
                </c:pt>
                <c:pt idx="4432">
                  <c:v>904.0</c:v>
                </c:pt>
                <c:pt idx="4433">
                  <c:v>904.0</c:v>
                </c:pt>
                <c:pt idx="4434">
                  <c:v>904.0</c:v>
                </c:pt>
                <c:pt idx="4435">
                  <c:v>904.0</c:v>
                </c:pt>
                <c:pt idx="4436">
                  <c:v>904.0</c:v>
                </c:pt>
                <c:pt idx="4437">
                  <c:v>904.0</c:v>
                </c:pt>
                <c:pt idx="4438">
                  <c:v>904.0</c:v>
                </c:pt>
                <c:pt idx="4439">
                  <c:v>904.0</c:v>
                </c:pt>
                <c:pt idx="4440">
                  <c:v>905.0</c:v>
                </c:pt>
                <c:pt idx="4441">
                  <c:v>906.0</c:v>
                </c:pt>
                <c:pt idx="4442">
                  <c:v>906.0</c:v>
                </c:pt>
                <c:pt idx="4443">
                  <c:v>906.0</c:v>
                </c:pt>
                <c:pt idx="4444">
                  <c:v>906.0</c:v>
                </c:pt>
                <c:pt idx="4445">
                  <c:v>906.0</c:v>
                </c:pt>
                <c:pt idx="4446">
                  <c:v>906.0</c:v>
                </c:pt>
                <c:pt idx="4447">
                  <c:v>906.0</c:v>
                </c:pt>
                <c:pt idx="4448">
                  <c:v>906.0</c:v>
                </c:pt>
                <c:pt idx="4449">
                  <c:v>907.0</c:v>
                </c:pt>
                <c:pt idx="4450">
                  <c:v>908.0</c:v>
                </c:pt>
                <c:pt idx="4451">
                  <c:v>908.0</c:v>
                </c:pt>
                <c:pt idx="4452">
                  <c:v>908.0</c:v>
                </c:pt>
                <c:pt idx="4453">
                  <c:v>908.0</c:v>
                </c:pt>
                <c:pt idx="4454">
                  <c:v>909.0</c:v>
                </c:pt>
                <c:pt idx="4455">
                  <c:v>909.0</c:v>
                </c:pt>
                <c:pt idx="4456">
                  <c:v>910.0</c:v>
                </c:pt>
                <c:pt idx="4457">
                  <c:v>910.0</c:v>
                </c:pt>
                <c:pt idx="4458">
                  <c:v>910.0</c:v>
                </c:pt>
                <c:pt idx="4459">
                  <c:v>910.0</c:v>
                </c:pt>
                <c:pt idx="4460">
                  <c:v>910.0</c:v>
                </c:pt>
                <c:pt idx="4461">
                  <c:v>910.0</c:v>
                </c:pt>
                <c:pt idx="4462">
                  <c:v>910.0</c:v>
                </c:pt>
                <c:pt idx="4463">
                  <c:v>910.0</c:v>
                </c:pt>
                <c:pt idx="4464">
                  <c:v>910.0</c:v>
                </c:pt>
                <c:pt idx="4465">
                  <c:v>910.0</c:v>
                </c:pt>
                <c:pt idx="4466">
                  <c:v>910.0</c:v>
                </c:pt>
                <c:pt idx="4467">
                  <c:v>911.0</c:v>
                </c:pt>
                <c:pt idx="4468">
                  <c:v>911.0</c:v>
                </c:pt>
                <c:pt idx="4469">
                  <c:v>911.0</c:v>
                </c:pt>
                <c:pt idx="4470">
                  <c:v>911.0</c:v>
                </c:pt>
                <c:pt idx="4471">
                  <c:v>911.0</c:v>
                </c:pt>
                <c:pt idx="4472">
                  <c:v>911.0</c:v>
                </c:pt>
                <c:pt idx="4473">
                  <c:v>912.0</c:v>
                </c:pt>
                <c:pt idx="4474">
                  <c:v>913.0</c:v>
                </c:pt>
                <c:pt idx="4475">
                  <c:v>914.0</c:v>
                </c:pt>
                <c:pt idx="4476">
                  <c:v>914.0</c:v>
                </c:pt>
                <c:pt idx="4477">
                  <c:v>915.0</c:v>
                </c:pt>
                <c:pt idx="4478">
                  <c:v>915.0</c:v>
                </c:pt>
                <c:pt idx="4479">
                  <c:v>916.0</c:v>
                </c:pt>
                <c:pt idx="4480">
                  <c:v>916.0</c:v>
                </c:pt>
                <c:pt idx="4481">
                  <c:v>916.0</c:v>
                </c:pt>
                <c:pt idx="4482">
                  <c:v>916.0</c:v>
                </c:pt>
                <c:pt idx="4483">
                  <c:v>916.0</c:v>
                </c:pt>
                <c:pt idx="4484">
                  <c:v>916.0</c:v>
                </c:pt>
                <c:pt idx="4485">
                  <c:v>916.0</c:v>
                </c:pt>
                <c:pt idx="4486">
                  <c:v>916.0</c:v>
                </c:pt>
                <c:pt idx="4487">
                  <c:v>916.0</c:v>
                </c:pt>
                <c:pt idx="4488">
                  <c:v>916.0</c:v>
                </c:pt>
                <c:pt idx="4489">
                  <c:v>916.0</c:v>
                </c:pt>
                <c:pt idx="4490">
                  <c:v>917.0</c:v>
                </c:pt>
                <c:pt idx="4491">
                  <c:v>917.0</c:v>
                </c:pt>
                <c:pt idx="4492">
                  <c:v>917.0</c:v>
                </c:pt>
                <c:pt idx="4493">
                  <c:v>917.0</c:v>
                </c:pt>
                <c:pt idx="4494">
                  <c:v>917.0</c:v>
                </c:pt>
                <c:pt idx="4495">
                  <c:v>917.0</c:v>
                </c:pt>
                <c:pt idx="4496">
                  <c:v>918.0</c:v>
                </c:pt>
                <c:pt idx="4497">
                  <c:v>918.0</c:v>
                </c:pt>
                <c:pt idx="4498">
                  <c:v>918.0</c:v>
                </c:pt>
                <c:pt idx="4499">
                  <c:v>918.0</c:v>
                </c:pt>
                <c:pt idx="4500">
                  <c:v>918.0</c:v>
                </c:pt>
                <c:pt idx="4501">
                  <c:v>918.0</c:v>
                </c:pt>
                <c:pt idx="4502">
                  <c:v>919.0</c:v>
                </c:pt>
                <c:pt idx="4503">
                  <c:v>919.0</c:v>
                </c:pt>
                <c:pt idx="4504">
                  <c:v>919.0</c:v>
                </c:pt>
                <c:pt idx="4505">
                  <c:v>919.0</c:v>
                </c:pt>
                <c:pt idx="4506">
                  <c:v>919.0</c:v>
                </c:pt>
                <c:pt idx="4507">
                  <c:v>919.0</c:v>
                </c:pt>
                <c:pt idx="4508">
                  <c:v>919.0</c:v>
                </c:pt>
                <c:pt idx="4509">
                  <c:v>919.0</c:v>
                </c:pt>
                <c:pt idx="4510">
                  <c:v>919.0</c:v>
                </c:pt>
                <c:pt idx="4511">
                  <c:v>919.0</c:v>
                </c:pt>
                <c:pt idx="4512">
                  <c:v>919.0</c:v>
                </c:pt>
                <c:pt idx="4513">
                  <c:v>919.0</c:v>
                </c:pt>
                <c:pt idx="4514">
                  <c:v>919.0</c:v>
                </c:pt>
                <c:pt idx="4515">
                  <c:v>919.0</c:v>
                </c:pt>
                <c:pt idx="4516">
                  <c:v>919.0</c:v>
                </c:pt>
                <c:pt idx="4517">
                  <c:v>919.0</c:v>
                </c:pt>
                <c:pt idx="4518">
                  <c:v>919.0</c:v>
                </c:pt>
                <c:pt idx="4519">
                  <c:v>919.0</c:v>
                </c:pt>
                <c:pt idx="4520">
                  <c:v>919.0</c:v>
                </c:pt>
                <c:pt idx="4521">
                  <c:v>919.0</c:v>
                </c:pt>
                <c:pt idx="4522">
                  <c:v>920.0</c:v>
                </c:pt>
                <c:pt idx="4523">
                  <c:v>921.0</c:v>
                </c:pt>
                <c:pt idx="4524">
                  <c:v>922.0</c:v>
                </c:pt>
                <c:pt idx="4525">
                  <c:v>922.0</c:v>
                </c:pt>
                <c:pt idx="4526">
                  <c:v>922.0</c:v>
                </c:pt>
                <c:pt idx="4527">
                  <c:v>922.0</c:v>
                </c:pt>
                <c:pt idx="4528">
                  <c:v>922.0</c:v>
                </c:pt>
                <c:pt idx="4529">
                  <c:v>922.0</c:v>
                </c:pt>
                <c:pt idx="4530">
                  <c:v>922.0</c:v>
                </c:pt>
                <c:pt idx="4531">
                  <c:v>922.0</c:v>
                </c:pt>
                <c:pt idx="4532">
                  <c:v>922.0</c:v>
                </c:pt>
                <c:pt idx="4533">
                  <c:v>922.0</c:v>
                </c:pt>
                <c:pt idx="4534">
                  <c:v>922.0</c:v>
                </c:pt>
                <c:pt idx="4535">
                  <c:v>922.0</c:v>
                </c:pt>
                <c:pt idx="4536">
                  <c:v>922.0</c:v>
                </c:pt>
                <c:pt idx="4537">
                  <c:v>922.0</c:v>
                </c:pt>
                <c:pt idx="4538">
                  <c:v>922.0</c:v>
                </c:pt>
                <c:pt idx="4539">
                  <c:v>922.0</c:v>
                </c:pt>
                <c:pt idx="4540">
                  <c:v>922.0</c:v>
                </c:pt>
                <c:pt idx="4541">
                  <c:v>922.0</c:v>
                </c:pt>
                <c:pt idx="4542">
                  <c:v>922.0</c:v>
                </c:pt>
                <c:pt idx="4543">
                  <c:v>922.0</c:v>
                </c:pt>
                <c:pt idx="4544">
                  <c:v>922.0</c:v>
                </c:pt>
                <c:pt idx="4545">
                  <c:v>922.0</c:v>
                </c:pt>
                <c:pt idx="4546">
                  <c:v>922.0</c:v>
                </c:pt>
                <c:pt idx="4547">
                  <c:v>922.0</c:v>
                </c:pt>
                <c:pt idx="4548">
                  <c:v>922.0</c:v>
                </c:pt>
                <c:pt idx="4549">
                  <c:v>922.0</c:v>
                </c:pt>
                <c:pt idx="4550">
                  <c:v>922.0</c:v>
                </c:pt>
                <c:pt idx="4551">
                  <c:v>922.0</c:v>
                </c:pt>
                <c:pt idx="4552">
                  <c:v>922.0</c:v>
                </c:pt>
                <c:pt idx="4553">
                  <c:v>922.0</c:v>
                </c:pt>
                <c:pt idx="4554">
                  <c:v>922.0</c:v>
                </c:pt>
                <c:pt idx="4555">
                  <c:v>922.0</c:v>
                </c:pt>
                <c:pt idx="4556">
                  <c:v>922.0</c:v>
                </c:pt>
                <c:pt idx="4557">
                  <c:v>922.0</c:v>
                </c:pt>
                <c:pt idx="4558">
                  <c:v>922.0</c:v>
                </c:pt>
                <c:pt idx="4559">
                  <c:v>923.0</c:v>
                </c:pt>
                <c:pt idx="4560">
                  <c:v>923.0</c:v>
                </c:pt>
                <c:pt idx="4561">
                  <c:v>924.0</c:v>
                </c:pt>
                <c:pt idx="4562">
                  <c:v>925.0</c:v>
                </c:pt>
                <c:pt idx="4563">
                  <c:v>926.0</c:v>
                </c:pt>
                <c:pt idx="4564">
                  <c:v>926.0</c:v>
                </c:pt>
                <c:pt idx="4565">
                  <c:v>926.0</c:v>
                </c:pt>
                <c:pt idx="4566">
                  <c:v>926.0</c:v>
                </c:pt>
                <c:pt idx="4567">
                  <c:v>926.0</c:v>
                </c:pt>
                <c:pt idx="4568">
                  <c:v>926.0</c:v>
                </c:pt>
                <c:pt idx="4569">
                  <c:v>926.0</c:v>
                </c:pt>
                <c:pt idx="4570">
                  <c:v>927.0</c:v>
                </c:pt>
                <c:pt idx="4571">
                  <c:v>927.0</c:v>
                </c:pt>
                <c:pt idx="4572">
                  <c:v>927.0</c:v>
                </c:pt>
                <c:pt idx="4573">
                  <c:v>927.0</c:v>
                </c:pt>
                <c:pt idx="4574">
                  <c:v>928.0</c:v>
                </c:pt>
                <c:pt idx="4575">
                  <c:v>929.0</c:v>
                </c:pt>
                <c:pt idx="4576">
                  <c:v>929.0</c:v>
                </c:pt>
                <c:pt idx="4577">
                  <c:v>930.0</c:v>
                </c:pt>
                <c:pt idx="4578">
                  <c:v>930.0</c:v>
                </c:pt>
                <c:pt idx="4579">
                  <c:v>930.0</c:v>
                </c:pt>
                <c:pt idx="4580">
                  <c:v>931.0</c:v>
                </c:pt>
                <c:pt idx="4581">
                  <c:v>931.0</c:v>
                </c:pt>
                <c:pt idx="4582">
                  <c:v>932.0</c:v>
                </c:pt>
                <c:pt idx="4583">
                  <c:v>933.0</c:v>
                </c:pt>
                <c:pt idx="4584">
                  <c:v>933.0</c:v>
                </c:pt>
                <c:pt idx="4585">
                  <c:v>933.0</c:v>
                </c:pt>
                <c:pt idx="4586">
                  <c:v>933.0</c:v>
                </c:pt>
                <c:pt idx="4587">
                  <c:v>933.0</c:v>
                </c:pt>
                <c:pt idx="4588">
                  <c:v>934.0</c:v>
                </c:pt>
                <c:pt idx="4589">
                  <c:v>935.0</c:v>
                </c:pt>
                <c:pt idx="4590">
                  <c:v>936.0</c:v>
                </c:pt>
                <c:pt idx="4591">
                  <c:v>937.0</c:v>
                </c:pt>
                <c:pt idx="4592">
                  <c:v>937.0</c:v>
                </c:pt>
                <c:pt idx="4593">
                  <c:v>937.0</c:v>
                </c:pt>
                <c:pt idx="4594">
                  <c:v>937.0</c:v>
                </c:pt>
                <c:pt idx="4595">
                  <c:v>938.0</c:v>
                </c:pt>
                <c:pt idx="4596">
                  <c:v>938.0</c:v>
                </c:pt>
                <c:pt idx="4597">
                  <c:v>939.0</c:v>
                </c:pt>
                <c:pt idx="4598">
                  <c:v>939.0</c:v>
                </c:pt>
                <c:pt idx="4599">
                  <c:v>939.0</c:v>
                </c:pt>
                <c:pt idx="4600">
                  <c:v>939.0</c:v>
                </c:pt>
                <c:pt idx="4601">
                  <c:v>939.0</c:v>
                </c:pt>
                <c:pt idx="4602">
                  <c:v>939.0</c:v>
                </c:pt>
                <c:pt idx="4603">
                  <c:v>939.0</c:v>
                </c:pt>
                <c:pt idx="4604">
                  <c:v>940.0</c:v>
                </c:pt>
                <c:pt idx="4605">
                  <c:v>940.0</c:v>
                </c:pt>
                <c:pt idx="4606">
                  <c:v>940.0</c:v>
                </c:pt>
                <c:pt idx="4607">
                  <c:v>940.0</c:v>
                </c:pt>
                <c:pt idx="4608">
                  <c:v>941.0</c:v>
                </c:pt>
                <c:pt idx="4609">
                  <c:v>941.0</c:v>
                </c:pt>
                <c:pt idx="4610">
                  <c:v>941.0</c:v>
                </c:pt>
                <c:pt idx="4611">
                  <c:v>941.0</c:v>
                </c:pt>
                <c:pt idx="4612">
                  <c:v>941.0</c:v>
                </c:pt>
                <c:pt idx="4613">
                  <c:v>942.0</c:v>
                </c:pt>
                <c:pt idx="4614">
                  <c:v>942.0</c:v>
                </c:pt>
                <c:pt idx="4615">
                  <c:v>942.0</c:v>
                </c:pt>
                <c:pt idx="4616">
                  <c:v>942.0</c:v>
                </c:pt>
                <c:pt idx="4617">
                  <c:v>942.0</c:v>
                </c:pt>
                <c:pt idx="4618">
                  <c:v>942.0</c:v>
                </c:pt>
                <c:pt idx="4619">
                  <c:v>942.0</c:v>
                </c:pt>
                <c:pt idx="4620">
                  <c:v>942.0</c:v>
                </c:pt>
                <c:pt idx="4621">
                  <c:v>942.0</c:v>
                </c:pt>
                <c:pt idx="4622">
                  <c:v>942.0</c:v>
                </c:pt>
                <c:pt idx="4623">
                  <c:v>943.0</c:v>
                </c:pt>
                <c:pt idx="4624">
                  <c:v>943.0</c:v>
                </c:pt>
                <c:pt idx="4625">
                  <c:v>944.0</c:v>
                </c:pt>
                <c:pt idx="4626">
                  <c:v>945.0</c:v>
                </c:pt>
                <c:pt idx="4627">
                  <c:v>945.0</c:v>
                </c:pt>
                <c:pt idx="4628">
                  <c:v>945.0</c:v>
                </c:pt>
                <c:pt idx="4629">
                  <c:v>945.0</c:v>
                </c:pt>
                <c:pt idx="4630">
                  <c:v>945.0</c:v>
                </c:pt>
                <c:pt idx="4631">
                  <c:v>945.0</c:v>
                </c:pt>
                <c:pt idx="4632">
                  <c:v>945.0</c:v>
                </c:pt>
                <c:pt idx="4633">
                  <c:v>945.0</c:v>
                </c:pt>
                <c:pt idx="4634">
                  <c:v>945.0</c:v>
                </c:pt>
                <c:pt idx="4635">
                  <c:v>946.0</c:v>
                </c:pt>
                <c:pt idx="4636">
                  <c:v>946.0</c:v>
                </c:pt>
                <c:pt idx="4637">
                  <c:v>947.0</c:v>
                </c:pt>
                <c:pt idx="4638">
                  <c:v>948.0</c:v>
                </c:pt>
                <c:pt idx="4639">
                  <c:v>948.0</c:v>
                </c:pt>
                <c:pt idx="4640">
                  <c:v>948.0</c:v>
                </c:pt>
                <c:pt idx="4641">
                  <c:v>948.0</c:v>
                </c:pt>
                <c:pt idx="4642">
                  <c:v>948.0</c:v>
                </c:pt>
                <c:pt idx="4643">
                  <c:v>948.0</c:v>
                </c:pt>
                <c:pt idx="4644">
                  <c:v>949.0</c:v>
                </c:pt>
                <c:pt idx="4645">
                  <c:v>949.0</c:v>
                </c:pt>
                <c:pt idx="4646">
                  <c:v>949.0</c:v>
                </c:pt>
                <c:pt idx="4647">
                  <c:v>949.0</c:v>
                </c:pt>
                <c:pt idx="4648">
                  <c:v>949.0</c:v>
                </c:pt>
                <c:pt idx="4649">
                  <c:v>949.0</c:v>
                </c:pt>
                <c:pt idx="4650">
                  <c:v>949.0</c:v>
                </c:pt>
                <c:pt idx="4651">
                  <c:v>949.0</c:v>
                </c:pt>
                <c:pt idx="4652">
                  <c:v>949.0</c:v>
                </c:pt>
                <c:pt idx="4653">
                  <c:v>949.0</c:v>
                </c:pt>
                <c:pt idx="4654">
                  <c:v>949.0</c:v>
                </c:pt>
                <c:pt idx="4655">
                  <c:v>949.0</c:v>
                </c:pt>
                <c:pt idx="4656">
                  <c:v>949.0</c:v>
                </c:pt>
                <c:pt idx="4657">
                  <c:v>949.0</c:v>
                </c:pt>
                <c:pt idx="4658">
                  <c:v>949.0</c:v>
                </c:pt>
                <c:pt idx="4659">
                  <c:v>949.0</c:v>
                </c:pt>
                <c:pt idx="4660">
                  <c:v>949.0</c:v>
                </c:pt>
                <c:pt idx="4661">
                  <c:v>949.0</c:v>
                </c:pt>
                <c:pt idx="4662">
                  <c:v>949.0</c:v>
                </c:pt>
                <c:pt idx="4663">
                  <c:v>949.0</c:v>
                </c:pt>
                <c:pt idx="4664">
                  <c:v>949.0</c:v>
                </c:pt>
                <c:pt idx="4665">
                  <c:v>949.0</c:v>
                </c:pt>
                <c:pt idx="4666">
                  <c:v>949.0</c:v>
                </c:pt>
                <c:pt idx="4667">
                  <c:v>949.0</c:v>
                </c:pt>
                <c:pt idx="4668">
                  <c:v>949.0</c:v>
                </c:pt>
                <c:pt idx="4669">
                  <c:v>949.0</c:v>
                </c:pt>
                <c:pt idx="4670">
                  <c:v>949.0</c:v>
                </c:pt>
                <c:pt idx="4671">
                  <c:v>949.0</c:v>
                </c:pt>
                <c:pt idx="4672">
                  <c:v>949.0</c:v>
                </c:pt>
                <c:pt idx="4673">
                  <c:v>949.0</c:v>
                </c:pt>
                <c:pt idx="4674">
                  <c:v>949.0</c:v>
                </c:pt>
                <c:pt idx="4675">
                  <c:v>950.0</c:v>
                </c:pt>
                <c:pt idx="4676">
                  <c:v>950.0</c:v>
                </c:pt>
                <c:pt idx="4677">
                  <c:v>950.0</c:v>
                </c:pt>
                <c:pt idx="4678">
                  <c:v>951.0</c:v>
                </c:pt>
                <c:pt idx="4679">
                  <c:v>951.0</c:v>
                </c:pt>
                <c:pt idx="4680">
                  <c:v>951.0</c:v>
                </c:pt>
                <c:pt idx="4681">
                  <c:v>951.0</c:v>
                </c:pt>
                <c:pt idx="4682">
                  <c:v>951.0</c:v>
                </c:pt>
                <c:pt idx="4683">
                  <c:v>951.0</c:v>
                </c:pt>
                <c:pt idx="4684">
                  <c:v>951.0</c:v>
                </c:pt>
                <c:pt idx="4685">
                  <c:v>951.0</c:v>
                </c:pt>
                <c:pt idx="4686">
                  <c:v>951.0</c:v>
                </c:pt>
                <c:pt idx="4687">
                  <c:v>951.0</c:v>
                </c:pt>
                <c:pt idx="4688">
                  <c:v>951.0</c:v>
                </c:pt>
                <c:pt idx="4689">
                  <c:v>951.0</c:v>
                </c:pt>
                <c:pt idx="4690">
                  <c:v>951.0</c:v>
                </c:pt>
                <c:pt idx="4691">
                  <c:v>952.0</c:v>
                </c:pt>
                <c:pt idx="4692">
                  <c:v>952.0</c:v>
                </c:pt>
                <c:pt idx="4693">
                  <c:v>952.0</c:v>
                </c:pt>
                <c:pt idx="4694">
                  <c:v>952.0</c:v>
                </c:pt>
                <c:pt idx="4695">
                  <c:v>952.0</c:v>
                </c:pt>
                <c:pt idx="4696">
                  <c:v>952.0</c:v>
                </c:pt>
                <c:pt idx="4697">
                  <c:v>952.0</c:v>
                </c:pt>
                <c:pt idx="4698">
                  <c:v>952.0</c:v>
                </c:pt>
                <c:pt idx="4699">
                  <c:v>952.0</c:v>
                </c:pt>
                <c:pt idx="4700">
                  <c:v>953.0</c:v>
                </c:pt>
                <c:pt idx="4701">
                  <c:v>953.0</c:v>
                </c:pt>
                <c:pt idx="4702">
                  <c:v>953.0</c:v>
                </c:pt>
                <c:pt idx="4703">
                  <c:v>954.0</c:v>
                </c:pt>
                <c:pt idx="4704">
                  <c:v>954.0</c:v>
                </c:pt>
                <c:pt idx="4705">
                  <c:v>954.0</c:v>
                </c:pt>
                <c:pt idx="4706">
                  <c:v>954.0</c:v>
                </c:pt>
                <c:pt idx="4707">
                  <c:v>954.0</c:v>
                </c:pt>
                <c:pt idx="4708">
                  <c:v>954.0</c:v>
                </c:pt>
                <c:pt idx="4709">
                  <c:v>954.0</c:v>
                </c:pt>
                <c:pt idx="4710">
                  <c:v>954.0</c:v>
                </c:pt>
                <c:pt idx="4711">
                  <c:v>954.0</c:v>
                </c:pt>
                <c:pt idx="4712">
                  <c:v>954.0</c:v>
                </c:pt>
                <c:pt idx="4713">
                  <c:v>954.0</c:v>
                </c:pt>
                <c:pt idx="4714">
                  <c:v>954.0</c:v>
                </c:pt>
                <c:pt idx="4715">
                  <c:v>954.0</c:v>
                </c:pt>
                <c:pt idx="4716">
                  <c:v>954.0</c:v>
                </c:pt>
                <c:pt idx="4717">
                  <c:v>954.0</c:v>
                </c:pt>
                <c:pt idx="4718">
                  <c:v>954.0</c:v>
                </c:pt>
                <c:pt idx="4719">
                  <c:v>954.0</c:v>
                </c:pt>
                <c:pt idx="4720">
                  <c:v>954.0</c:v>
                </c:pt>
                <c:pt idx="4721">
                  <c:v>954.0</c:v>
                </c:pt>
                <c:pt idx="4722">
                  <c:v>955.0</c:v>
                </c:pt>
                <c:pt idx="4723">
                  <c:v>956.0</c:v>
                </c:pt>
                <c:pt idx="4724">
                  <c:v>956.0</c:v>
                </c:pt>
                <c:pt idx="4725">
                  <c:v>956.0</c:v>
                </c:pt>
                <c:pt idx="4726">
                  <c:v>957.0</c:v>
                </c:pt>
                <c:pt idx="4727">
                  <c:v>957.0</c:v>
                </c:pt>
                <c:pt idx="4728">
                  <c:v>957.0</c:v>
                </c:pt>
                <c:pt idx="4729">
                  <c:v>957.0</c:v>
                </c:pt>
                <c:pt idx="4730">
                  <c:v>958.0</c:v>
                </c:pt>
                <c:pt idx="4731">
                  <c:v>958.0</c:v>
                </c:pt>
                <c:pt idx="4732">
                  <c:v>958.0</c:v>
                </c:pt>
                <c:pt idx="4733">
                  <c:v>959.0</c:v>
                </c:pt>
                <c:pt idx="4734">
                  <c:v>959.0</c:v>
                </c:pt>
                <c:pt idx="4735">
                  <c:v>959.0</c:v>
                </c:pt>
                <c:pt idx="4736">
                  <c:v>960.0</c:v>
                </c:pt>
                <c:pt idx="4737">
                  <c:v>960.0</c:v>
                </c:pt>
                <c:pt idx="4738">
                  <c:v>961.0</c:v>
                </c:pt>
                <c:pt idx="4739">
                  <c:v>961.0</c:v>
                </c:pt>
                <c:pt idx="4740">
                  <c:v>961.0</c:v>
                </c:pt>
                <c:pt idx="4741">
                  <c:v>962.0</c:v>
                </c:pt>
                <c:pt idx="4742">
                  <c:v>962.0</c:v>
                </c:pt>
                <c:pt idx="4743">
                  <c:v>962.0</c:v>
                </c:pt>
                <c:pt idx="4744">
                  <c:v>962.0</c:v>
                </c:pt>
                <c:pt idx="4745">
                  <c:v>962.0</c:v>
                </c:pt>
                <c:pt idx="4746">
                  <c:v>962.0</c:v>
                </c:pt>
                <c:pt idx="4747">
                  <c:v>962.0</c:v>
                </c:pt>
                <c:pt idx="4748">
                  <c:v>962.0</c:v>
                </c:pt>
                <c:pt idx="4749">
                  <c:v>962.0</c:v>
                </c:pt>
                <c:pt idx="4750">
                  <c:v>962.0</c:v>
                </c:pt>
                <c:pt idx="4751">
                  <c:v>962.0</c:v>
                </c:pt>
                <c:pt idx="4752">
                  <c:v>962.0</c:v>
                </c:pt>
                <c:pt idx="4753">
                  <c:v>962.0</c:v>
                </c:pt>
                <c:pt idx="4754">
                  <c:v>962.0</c:v>
                </c:pt>
                <c:pt idx="4755">
                  <c:v>962.0</c:v>
                </c:pt>
                <c:pt idx="4756">
                  <c:v>962.0</c:v>
                </c:pt>
                <c:pt idx="4757">
                  <c:v>962.0</c:v>
                </c:pt>
                <c:pt idx="4758">
                  <c:v>962.0</c:v>
                </c:pt>
                <c:pt idx="4759">
                  <c:v>962.0</c:v>
                </c:pt>
                <c:pt idx="4760">
                  <c:v>962.0</c:v>
                </c:pt>
                <c:pt idx="4761">
                  <c:v>962.0</c:v>
                </c:pt>
                <c:pt idx="4762">
                  <c:v>962.0</c:v>
                </c:pt>
                <c:pt idx="4763">
                  <c:v>962.0</c:v>
                </c:pt>
                <c:pt idx="4764">
                  <c:v>962.0</c:v>
                </c:pt>
                <c:pt idx="4765">
                  <c:v>962.0</c:v>
                </c:pt>
                <c:pt idx="4766">
                  <c:v>962.0</c:v>
                </c:pt>
                <c:pt idx="4767">
                  <c:v>962.0</c:v>
                </c:pt>
                <c:pt idx="4768">
                  <c:v>962.0</c:v>
                </c:pt>
                <c:pt idx="4769">
                  <c:v>962.0</c:v>
                </c:pt>
                <c:pt idx="4770">
                  <c:v>962.0</c:v>
                </c:pt>
                <c:pt idx="4771">
                  <c:v>962.0</c:v>
                </c:pt>
                <c:pt idx="4772">
                  <c:v>962.0</c:v>
                </c:pt>
                <c:pt idx="4773">
                  <c:v>962.0</c:v>
                </c:pt>
                <c:pt idx="4774">
                  <c:v>963.0</c:v>
                </c:pt>
                <c:pt idx="4775">
                  <c:v>964.0</c:v>
                </c:pt>
                <c:pt idx="4776">
                  <c:v>965.0</c:v>
                </c:pt>
                <c:pt idx="4777">
                  <c:v>965.0</c:v>
                </c:pt>
                <c:pt idx="4778">
                  <c:v>965.0</c:v>
                </c:pt>
                <c:pt idx="4779">
                  <c:v>966.0</c:v>
                </c:pt>
                <c:pt idx="4780">
                  <c:v>967.0</c:v>
                </c:pt>
                <c:pt idx="4781">
                  <c:v>967.0</c:v>
                </c:pt>
                <c:pt idx="4782">
                  <c:v>968.0</c:v>
                </c:pt>
                <c:pt idx="4783">
                  <c:v>969.0</c:v>
                </c:pt>
                <c:pt idx="4784">
                  <c:v>970.0</c:v>
                </c:pt>
                <c:pt idx="4785">
                  <c:v>970.0</c:v>
                </c:pt>
                <c:pt idx="4786">
                  <c:v>970.0</c:v>
                </c:pt>
                <c:pt idx="4787">
                  <c:v>970.0</c:v>
                </c:pt>
                <c:pt idx="4788">
                  <c:v>970.0</c:v>
                </c:pt>
                <c:pt idx="4789">
                  <c:v>970.0</c:v>
                </c:pt>
                <c:pt idx="4790">
                  <c:v>971.0</c:v>
                </c:pt>
                <c:pt idx="4791">
                  <c:v>971.0</c:v>
                </c:pt>
                <c:pt idx="4792">
                  <c:v>971.0</c:v>
                </c:pt>
                <c:pt idx="4793">
                  <c:v>971.0</c:v>
                </c:pt>
                <c:pt idx="4794">
                  <c:v>972.0</c:v>
                </c:pt>
                <c:pt idx="4795">
                  <c:v>972.0</c:v>
                </c:pt>
                <c:pt idx="4796">
                  <c:v>972.0</c:v>
                </c:pt>
                <c:pt idx="4797">
                  <c:v>972.0</c:v>
                </c:pt>
                <c:pt idx="4798">
                  <c:v>972.0</c:v>
                </c:pt>
                <c:pt idx="4799">
                  <c:v>972.0</c:v>
                </c:pt>
                <c:pt idx="4800">
                  <c:v>972.0</c:v>
                </c:pt>
                <c:pt idx="4801">
                  <c:v>972.0</c:v>
                </c:pt>
                <c:pt idx="4802">
                  <c:v>972.0</c:v>
                </c:pt>
                <c:pt idx="4803">
                  <c:v>973.0</c:v>
                </c:pt>
                <c:pt idx="4804">
                  <c:v>974.0</c:v>
                </c:pt>
                <c:pt idx="4805">
                  <c:v>975.0</c:v>
                </c:pt>
                <c:pt idx="4806">
                  <c:v>976.0</c:v>
                </c:pt>
                <c:pt idx="4807">
                  <c:v>977.0</c:v>
                </c:pt>
                <c:pt idx="4808">
                  <c:v>978.0</c:v>
                </c:pt>
                <c:pt idx="4809">
                  <c:v>979.0</c:v>
                </c:pt>
                <c:pt idx="4810">
                  <c:v>979.0</c:v>
                </c:pt>
                <c:pt idx="4811">
                  <c:v>979.0</c:v>
                </c:pt>
                <c:pt idx="4812">
                  <c:v>979.0</c:v>
                </c:pt>
                <c:pt idx="4813">
                  <c:v>980.0</c:v>
                </c:pt>
                <c:pt idx="4814">
                  <c:v>981.0</c:v>
                </c:pt>
                <c:pt idx="4815">
                  <c:v>982.0</c:v>
                </c:pt>
                <c:pt idx="4816">
                  <c:v>983.0</c:v>
                </c:pt>
                <c:pt idx="4817">
                  <c:v>984.0</c:v>
                </c:pt>
                <c:pt idx="4818">
                  <c:v>985.0</c:v>
                </c:pt>
                <c:pt idx="4819">
                  <c:v>985.0</c:v>
                </c:pt>
                <c:pt idx="4820">
                  <c:v>985.0</c:v>
                </c:pt>
                <c:pt idx="4821">
                  <c:v>985.0</c:v>
                </c:pt>
                <c:pt idx="4822">
                  <c:v>986.0</c:v>
                </c:pt>
                <c:pt idx="4823">
                  <c:v>987.0</c:v>
                </c:pt>
                <c:pt idx="4824">
                  <c:v>987.0</c:v>
                </c:pt>
                <c:pt idx="4825">
                  <c:v>988.0</c:v>
                </c:pt>
                <c:pt idx="4826">
                  <c:v>988.0</c:v>
                </c:pt>
                <c:pt idx="4827">
                  <c:v>988.0</c:v>
                </c:pt>
                <c:pt idx="4828">
                  <c:v>988.0</c:v>
                </c:pt>
                <c:pt idx="4829">
                  <c:v>988.0</c:v>
                </c:pt>
                <c:pt idx="4830">
                  <c:v>989.0</c:v>
                </c:pt>
                <c:pt idx="4831">
                  <c:v>989.0</c:v>
                </c:pt>
                <c:pt idx="4832">
                  <c:v>989.0</c:v>
                </c:pt>
                <c:pt idx="4833">
                  <c:v>989.0</c:v>
                </c:pt>
                <c:pt idx="4834">
                  <c:v>989.0</c:v>
                </c:pt>
                <c:pt idx="4835">
                  <c:v>989.0</c:v>
                </c:pt>
                <c:pt idx="4836">
                  <c:v>989.0</c:v>
                </c:pt>
                <c:pt idx="4837">
                  <c:v>989.0</c:v>
                </c:pt>
                <c:pt idx="4838">
                  <c:v>989.0</c:v>
                </c:pt>
                <c:pt idx="4839">
                  <c:v>990.0</c:v>
                </c:pt>
                <c:pt idx="4840">
                  <c:v>990.0</c:v>
                </c:pt>
                <c:pt idx="4841">
                  <c:v>990.0</c:v>
                </c:pt>
                <c:pt idx="4842">
                  <c:v>990.0</c:v>
                </c:pt>
                <c:pt idx="4843">
                  <c:v>990.0</c:v>
                </c:pt>
                <c:pt idx="4844">
                  <c:v>990.0</c:v>
                </c:pt>
                <c:pt idx="4845">
                  <c:v>991.0</c:v>
                </c:pt>
                <c:pt idx="4846">
                  <c:v>991.0</c:v>
                </c:pt>
                <c:pt idx="4847">
                  <c:v>991.0</c:v>
                </c:pt>
                <c:pt idx="4848">
                  <c:v>991.0</c:v>
                </c:pt>
                <c:pt idx="4849">
                  <c:v>991.0</c:v>
                </c:pt>
                <c:pt idx="4850">
                  <c:v>991.0</c:v>
                </c:pt>
                <c:pt idx="4851">
                  <c:v>991.0</c:v>
                </c:pt>
                <c:pt idx="4852">
                  <c:v>991.0</c:v>
                </c:pt>
                <c:pt idx="4853">
                  <c:v>991.0</c:v>
                </c:pt>
                <c:pt idx="4854">
                  <c:v>991.0</c:v>
                </c:pt>
                <c:pt idx="4855">
                  <c:v>991.0</c:v>
                </c:pt>
                <c:pt idx="4856">
                  <c:v>991.0</c:v>
                </c:pt>
                <c:pt idx="4857">
                  <c:v>991.0</c:v>
                </c:pt>
                <c:pt idx="4858">
                  <c:v>991.0</c:v>
                </c:pt>
                <c:pt idx="4859">
                  <c:v>992.0</c:v>
                </c:pt>
                <c:pt idx="4860">
                  <c:v>992.0</c:v>
                </c:pt>
                <c:pt idx="4861">
                  <c:v>992.0</c:v>
                </c:pt>
                <c:pt idx="4862">
                  <c:v>992.0</c:v>
                </c:pt>
                <c:pt idx="4863">
                  <c:v>992.0</c:v>
                </c:pt>
                <c:pt idx="4864">
                  <c:v>992.0</c:v>
                </c:pt>
                <c:pt idx="4865">
                  <c:v>992.0</c:v>
                </c:pt>
                <c:pt idx="4866">
                  <c:v>992.0</c:v>
                </c:pt>
                <c:pt idx="4867">
                  <c:v>992.0</c:v>
                </c:pt>
                <c:pt idx="4868">
                  <c:v>992.0</c:v>
                </c:pt>
                <c:pt idx="4869">
                  <c:v>993.0</c:v>
                </c:pt>
                <c:pt idx="4870">
                  <c:v>993.0</c:v>
                </c:pt>
                <c:pt idx="4871">
                  <c:v>993.0</c:v>
                </c:pt>
                <c:pt idx="4872">
                  <c:v>993.0</c:v>
                </c:pt>
                <c:pt idx="4873">
                  <c:v>993.0</c:v>
                </c:pt>
                <c:pt idx="4874">
                  <c:v>993.0</c:v>
                </c:pt>
                <c:pt idx="4875">
                  <c:v>993.0</c:v>
                </c:pt>
                <c:pt idx="4876">
                  <c:v>994.0</c:v>
                </c:pt>
                <c:pt idx="4877">
                  <c:v>994.0</c:v>
                </c:pt>
                <c:pt idx="4878">
                  <c:v>994.0</c:v>
                </c:pt>
                <c:pt idx="4879">
                  <c:v>994.0</c:v>
                </c:pt>
                <c:pt idx="4880">
                  <c:v>994.0</c:v>
                </c:pt>
                <c:pt idx="4881">
                  <c:v>994.0</c:v>
                </c:pt>
                <c:pt idx="4882">
                  <c:v>994.0</c:v>
                </c:pt>
                <c:pt idx="4883">
                  <c:v>994.0</c:v>
                </c:pt>
                <c:pt idx="4884">
                  <c:v>994.0</c:v>
                </c:pt>
                <c:pt idx="4885">
                  <c:v>994.0</c:v>
                </c:pt>
                <c:pt idx="4886">
                  <c:v>994.0</c:v>
                </c:pt>
                <c:pt idx="4887">
                  <c:v>994.0</c:v>
                </c:pt>
                <c:pt idx="4888">
                  <c:v>994.0</c:v>
                </c:pt>
                <c:pt idx="4889">
                  <c:v>994.0</c:v>
                </c:pt>
                <c:pt idx="4890">
                  <c:v>994.0</c:v>
                </c:pt>
                <c:pt idx="4891">
                  <c:v>994.0</c:v>
                </c:pt>
                <c:pt idx="4892">
                  <c:v>995.0</c:v>
                </c:pt>
                <c:pt idx="4893">
                  <c:v>995.0</c:v>
                </c:pt>
                <c:pt idx="4894">
                  <c:v>995.0</c:v>
                </c:pt>
                <c:pt idx="4895">
                  <c:v>995.0</c:v>
                </c:pt>
                <c:pt idx="4896">
                  <c:v>995.0</c:v>
                </c:pt>
                <c:pt idx="4897">
                  <c:v>996.0</c:v>
                </c:pt>
                <c:pt idx="4898">
                  <c:v>996.0</c:v>
                </c:pt>
                <c:pt idx="4899">
                  <c:v>996.0</c:v>
                </c:pt>
                <c:pt idx="4900">
                  <c:v>996.0</c:v>
                </c:pt>
                <c:pt idx="4901">
                  <c:v>997.0</c:v>
                </c:pt>
                <c:pt idx="4902">
                  <c:v>997.0</c:v>
                </c:pt>
                <c:pt idx="4903">
                  <c:v>997.0</c:v>
                </c:pt>
                <c:pt idx="4904">
                  <c:v>997.0</c:v>
                </c:pt>
                <c:pt idx="4905">
                  <c:v>997.0</c:v>
                </c:pt>
                <c:pt idx="4906">
                  <c:v>997.0</c:v>
                </c:pt>
                <c:pt idx="4907">
                  <c:v>998.0</c:v>
                </c:pt>
                <c:pt idx="4908">
                  <c:v>999.0</c:v>
                </c:pt>
                <c:pt idx="4909">
                  <c:v>1000.0</c:v>
                </c:pt>
                <c:pt idx="4910">
                  <c:v>1001.0</c:v>
                </c:pt>
                <c:pt idx="4911">
                  <c:v>1001.0</c:v>
                </c:pt>
                <c:pt idx="4912">
                  <c:v>1001.0</c:v>
                </c:pt>
                <c:pt idx="4913">
                  <c:v>1002.0</c:v>
                </c:pt>
                <c:pt idx="4914">
                  <c:v>1002.0</c:v>
                </c:pt>
                <c:pt idx="4915">
                  <c:v>1003.0</c:v>
                </c:pt>
                <c:pt idx="4916">
                  <c:v>1003.0</c:v>
                </c:pt>
                <c:pt idx="4917">
                  <c:v>1003.0</c:v>
                </c:pt>
                <c:pt idx="4918">
                  <c:v>1004.0</c:v>
                </c:pt>
                <c:pt idx="4919">
                  <c:v>1005.0</c:v>
                </c:pt>
                <c:pt idx="4920">
                  <c:v>1006.0</c:v>
                </c:pt>
                <c:pt idx="4921">
                  <c:v>1006.0</c:v>
                </c:pt>
                <c:pt idx="4922">
                  <c:v>1006.0</c:v>
                </c:pt>
                <c:pt idx="4923">
                  <c:v>1007.0</c:v>
                </c:pt>
                <c:pt idx="4924">
                  <c:v>1008.0</c:v>
                </c:pt>
                <c:pt idx="4925">
                  <c:v>1008.0</c:v>
                </c:pt>
                <c:pt idx="4926">
                  <c:v>1008.0</c:v>
                </c:pt>
                <c:pt idx="4927">
                  <c:v>1008.0</c:v>
                </c:pt>
                <c:pt idx="4928">
                  <c:v>1008.0</c:v>
                </c:pt>
                <c:pt idx="4929">
                  <c:v>1008.0</c:v>
                </c:pt>
                <c:pt idx="4930">
                  <c:v>1008.0</c:v>
                </c:pt>
                <c:pt idx="4931">
                  <c:v>1008.0</c:v>
                </c:pt>
                <c:pt idx="4932">
                  <c:v>1009.0</c:v>
                </c:pt>
                <c:pt idx="4933">
                  <c:v>1009.0</c:v>
                </c:pt>
                <c:pt idx="4934">
                  <c:v>1009.0</c:v>
                </c:pt>
                <c:pt idx="4935">
                  <c:v>1010.0</c:v>
                </c:pt>
                <c:pt idx="4936">
                  <c:v>1010.0</c:v>
                </c:pt>
                <c:pt idx="4937">
                  <c:v>1010.0</c:v>
                </c:pt>
                <c:pt idx="4938">
                  <c:v>1010.0</c:v>
                </c:pt>
                <c:pt idx="4939">
                  <c:v>1011.0</c:v>
                </c:pt>
                <c:pt idx="4940">
                  <c:v>1011.0</c:v>
                </c:pt>
                <c:pt idx="4941">
                  <c:v>1011.0</c:v>
                </c:pt>
                <c:pt idx="4942">
                  <c:v>1011.0</c:v>
                </c:pt>
                <c:pt idx="4943">
                  <c:v>1011.0</c:v>
                </c:pt>
                <c:pt idx="4944">
                  <c:v>1012.0</c:v>
                </c:pt>
                <c:pt idx="4945">
                  <c:v>1012.0</c:v>
                </c:pt>
                <c:pt idx="4946">
                  <c:v>1012.0</c:v>
                </c:pt>
                <c:pt idx="4947">
                  <c:v>1012.0</c:v>
                </c:pt>
                <c:pt idx="4948">
                  <c:v>1012.0</c:v>
                </c:pt>
                <c:pt idx="4949">
                  <c:v>1012.0</c:v>
                </c:pt>
                <c:pt idx="4950">
                  <c:v>1012.0</c:v>
                </c:pt>
                <c:pt idx="4951">
                  <c:v>1012.0</c:v>
                </c:pt>
                <c:pt idx="4952">
                  <c:v>1012.0</c:v>
                </c:pt>
                <c:pt idx="4953">
                  <c:v>1013.0</c:v>
                </c:pt>
                <c:pt idx="4954">
                  <c:v>1014.0</c:v>
                </c:pt>
                <c:pt idx="4955">
                  <c:v>1014.0</c:v>
                </c:pt>
                <c:pt idx="4956">
                  <c:v>1014.0</c:v>
                </c:pt>
                <c:pt idx="4957">
                  <c:v>1014.0</c:v>
                </c:pt>
                <c:pt idx="4958">
                  <c:v>1014.0</c:v>
                </c:pt>
                <c:pt idx="4959">
                  <c:v>1014.0</c:v>
                </c:pt>
                <c:pt idx="4960">
                  <c:v>1014.0</c:v>
                </c:pt>
                <c:pt idx="4961">
                  <c:v>1014.0</c:v>
                </c:pt>
                <c:pt idx="4962">
                  <c:v>1014.0</c:v>
                </c:pt>
                <c:pt idx="4963">
                  <c:v>1014.0</c:v>
                </c:pt>
                <c:pt idx="4964">
                  <c:v>1014.0</c:v>
                </c:pt>
                <c:pt idx="4965">
                  <c:v>1014.0</c:v>
                </c:pt>
                <c:pt idx="4966">
                  <c:v>1014.0</c:v>
                </c:pt>
                <c:pt idx="4967">
                  <c:v>1014.0</c:v>
                </c:pt>
                <c:pt idx="4968">
                  <c:v>1015.0</c:v>
                </c:pt>
                <c:pt idx="4969">
                  <c:v>1016.0</c:v>
                </c:pt>
                <c:pt idx="4970">
                  <c:v>1016.0</c:v>
                </c:pt>
                <c:pt idx="4971">
                  <c:v>1016.0</c:v>
                </c:pt>
                <c:pt idx="4972">
                  <c:v>1016.0</c:v>
                </c:pt>
                <c:pt idx="4973">
                  <c:v>1016.0</c:v>
                </c:pt>
                <c:pt idx="4974">
                  <c:v>1016.0</c:v>
                </c:pt>
                <c:pt idx="4975">
                  <c:v>1016.0</c:v>
                </c:pt>
                <c:pt idx="4976">
                  <c:v>1016.0</c:v>
                </c:pt>
                <c:pt idx="4977">
                  <c:v>1016.0</c:v>
                </c:pt>
                <c:pt idx="4978">
                  <c:v>1016.0</c:v>
                </c:pt>
                <c:pt idx="4979">
                  <c:v>1016.0</c:v>
                </c:pt>
                <c:pt idx="4980">
                  <c:v>1016.0</c:v>
                </c:pt>
                <c:pt idx="4981">
                  <c:v>1016.0</c:v>
                </c:pt>
                <c:pt idx="4982">
                  <c:v>1016.0</c:v>
                </c:pt>
                <c:pt idx="4983">
                  <c:v>1017.0</c:v>
                </c:pt>
                <c:pt idx="4984">
                  <c:v>1017.0</c:v>
                </c:pt>
                <c:pt idx="4985">
                  <c:v>1017.0</c:v>
                </c:pt>
                <c:pt idx="4986">
                  <c:v>1018.0</c:v>
                </c:pt>
                <c:pt idx="4987">
                  <c:v>1018.0</c:v>
                </c:pt>
                <c:pt idx="4988">
                  <c:v>1018.0</c:v>
                </c:pt>
                <c:pt idx="4989">
                  <c:v>1018.0</c:v>
                </c:pt>
                <c:pt idx="4990">
                  <c:v>1018.0</c:v>
                </c:pt>
                <c:pt idx="4991">
                  <c:v>1018.0</c:v>
                </c:pt>
                <c:pt idx="4992">
                  <c:v>1018.0</c:v>
                </c:pt>
                <c:pt idx="4993">
                  <c:v>1018.0</c:v>
                </c:pt>
                <c:pt idx="4994">
                  <c:v>1018.0</c:v>
                </c:pt>
                <c:pt idx="4995">
                  <c:v>1018.0</c:v>
                </c:pt>
                <c:pt idx="4996">
                  <c:v>1018.0</c:v>
                </c:pt>
                <c:pt idx="4997">
                  <c:v>1018.0</c:v>
                </c:pt>
                <c:pt idx="4998">
                  <c:v>1018.0</c:v>
                </c:pt>
                <c:pt idx="4999">
                  <c:v>1018.0</c:v>
                </c:pt>
                <c:pt idx="5000">
                  <c:v>1018.0</c:v>
                </c:pt>
                <c:pt idx="5001">
                  <c:v>1018.0</c:v>
                </c:pt>
                <c:pt idx="5002">
                  <c:v>1018.0</c:v>
                </c:pt>
                <c:pt idx="5003">
                  <c:v>1018.0</c:v>
                </c:pt>
                <c:pt idx="5004">
                  <c:v>1018.0</c:v>
                </c:pt>
                <c:pt idx="5005">
                  <c:v>1019.0</c:v>
                </c:pt>
                <c:pt idx="5006">
                  <c:v>1019.0</c:v>
                </c:pt>
                <c:pt idx="5007">
                  <c:v>1019.0</c:v>
                </c:pt>
                <c:pt idx="5008">
                  <c:v>1019.0</c:v>
                </c:pt>
                <c:pt idx="5009">
                  <c:v>1020.0</c:v>
                </c:pt>
                <c:pt idx="5010">
                  <c:v>1020.0</c:v>
                </c:pt>
                <c:pt idx="5011">
                  <c:v>1020.0</c:v>
                </c:pt>
                <c:pt idx="5012">
                  <c:v>1020.0</c:v>
                </c:pt>
                <c:pt idx="5013">
                  <c:v>1020.0</c:v>
                </c:pt>
                <c:pt idx="5014">
                  <c:v>1020.0</c:v>
                </c:pt>
                <c:pt idx="5015">
                  <c:v>1020.0</c:v>
                </c:pt>
                <c:pt idx="5016">
                  <c:v>1020.0</c:v>
                </c:pt>
                <c:pt idx="5017">
                  <c:v>1020.0</c:v>
                </c:pt>
                <c:pt idx="5018">
                  <c:v>1020.0</c:v>
                </c:pt>
                <c:pt idx="5019">
                  <c:v>1020.0</c:v>
                </c:pt>
                <c:pt idx="5020">
                  <c:v>1020.0</c:v>
                </c:pt>
                <c:pt idx="5021">
                  <c:v>1020.0</c:v>
                </c:pt>
                <c:pt idx="5022">
                  <c:v>1020.0</c:v>
                </c:pt>
                <c:pt idx="5023">
                  <c:v>1021.0</c:v>
                </c:pt>
                <c:pt idx="5024">
                  <c:v>1021.0</c:v>
                </c:pt>
                <c:pt idx="5025">
                  <c:v>1021.0</c:v>
                </c:pt>
                <c:pt idx="5026">
                  <c:v>1022.0</c:v>
                </c:pt>
                <c:pt idx="5027">
                  <c:v>1023.0</c:v>
                </c:pt>
                <c:pt idx="5028">
                  <c:v>1024.0</c:v>
                </c:pt>
                <c:pt idx="5029">
                  <c:v>1024.0</c:v>
                </c:pt>
                <c:pt idx="5030">
                  <c:v>1024.0</c:v>
                </c:pt>
                <c:pt idx="5031">
                  <c:v>1024.0</c:v>
                </c:pt>
                <c:pt idx="5032">
                  <c:v>1024.0</c:v>
                </c:pt>
                <c:pt idx="5033">
                  <c:v>1024.0</c:v>
                </c:pt>
                <c:pt idx="5034">
                  <c:v>1024.0</c:v>
                </c:pt>
                <c:pt idx="5035">
                  <c:v>1024.0</c:v>
                </c:pt>
                <c:pt idx="5036">
                  <c:v>1024.0</c:v>
                </c:pt>
                <c:pt idx="5037">
                  <c:v>1025.0</c:v>
                </c:pt>
                <c:pt idx="5038">
                  <c:v>1025.0</c:v>
                </c:pt>
                <c:pt idx="5039">
                  <c:v>1025.0</c:v>
                </c:pt>
                <c:pt idx="5040">
                  <c:v>1025.0</c:v>
                </c:pt>
                <c:pt idx="5041">
                  <c:v>1025.0</c:v>
                </c:pt>
                <c:pt idx="5042">
                  <c:v>1025.0</c:v>
                </c:pt>
                <c:pt idx="5043">
                  <c:v>1025.0</c:v>
                </c:pt>
                <c:pt idx="5044">
                  <c:v>1026.0</c:v>
                </c:pt>
                <c:pt idx="5045">
                  <c:v>1026.0</c:v>
                </c:pt>
                <c:pt idx="5046">
                  <c:v>1027.0</c:v>
                </c:pt>
                <c:pt idx="5047">
                  <c:v>1027.0</c:v>
                </c:pt>
                <c:pt idx="5048">
                  <c:v>1027.0</c:v>
                </c:pt>
                <c:pt idx="5049">
                  <c:v>1027.0</c:v>
                </c:pt>
                <c:pt idx="5050">
                  <c:v>1027.0</c:v>
                </c:pt>
                <c:pt idx="5051">
                  <c:v>1028.0</c:v>
                </c:pt>
                <c:pt idx="5052">
                  <c:v>1028.0</c:v>
                </c:pt>
                <c:pt idx="5053">
                  <c:v>1028.0</c:v>
                </c:pt>
                <c:pt idx="5054">
                  <c:v>1029.0</c:v>
                </c:pt>
                <c:pt idx="5055">
                  <c:v>1029.0</c:v>
                </c:pt>
                <c:pt idx="5056">
                  <c:v>1029.0</c:v>
                </c:pt>
                <c:pt idx="5057">
                  <c:v>1029.0</c:v>
                </c:pt>
                <c:pt idx="5058">
                  <c:v>1030.0</c:v>
                </c:pt>
                <c:pt idx="5059">
                  <c:v>1030.0</c:v>
                </c:pt>
                <c:pt idx="5060">
                  <c:v>1030.0</c:v>
                </c:pt>
                <c:pt idx="5061">
                  <c:v>1030.0</c:v>
                </c:pt>
                <c:pt idx="5062">
                  <c:v>1031.0</c:v>
                </c:pt>
                <c:pt idx="5063">
                  <c:v>1031.0</c:v>
                </c:pt>
                <c:pt idx="5064">
                  <c:v>1031.0</c:v>
                </c:pt>
                <c:pt idx="5065">
                  <c:v>1031.0</c:v>
                </c:pt>
                <c:pt idx="5066">
                  <c:v>1031.0</c:v>
                </c:pt>
                <c:pt idx="5067">
                  <c:v>1031.0</c:v>
                </c:pt>
                <c:pt idx="5068">
                  <c:v>1031.0</c:v>
                </c:pt>
                <c:pt idx="5069">
                  <c:v>1031.0</c:v>
                </c:pt>
                <c:pt idx="5070">
                  <c:v>1031.0</c:v>
                </c:pt>
                <c:pt idx="5071">
                  <c:v>1032.0</c:v>
                </c:pt>
                <c:pt idx="5072">
                  <c:v>1032.0</c:v>
                </c:pt>
                <c:pt idx="5073">
                  <c:v>1032.0</c:v>
                </c:pt>
                <c:pt idx="5074">
                  <c:v>1032.0</c:v>
                </c:pt>
                <c:pt idx="5075">
                  <c:v>1032.0</c:v>
                </c:pt>
                <c:pt idx="5076">
                  <c:v>1032.0</c:v>
                </c:pt>
                <c:pt idx="5077">
                  <c:v>1032.0</c:v>
                </c:pt>
                <c:pt idx="5078">
                  <c:v>1032.0</c:v>
                </c:pt>
                <c:pt idx="5079">
                  <c:v>1032.0</c:v>
                </c:pt>
                <c:pt idx="5080">
                  <c:v>1032.0</c:v>
                </c:pt>
                <c:pt idx="5081">
                  <c:v>1032.0</c:v>
                </c:pt>
                <c:pt idx="5082">
                  <c:v>1032.0</c:v>
                </c:pt>
                <c:pt idx="5083">
                  <c:v>1032.0</c:v>
                </c:pt>
                <c:pt idx="5084">
                  <c:v>1032.0</c:v>
                </c:pt>
                <c:pt idx="5085">
                  <c:v>1032.0</c:v>
                </c:pt>
                <c:pt idx="5086">
                  <c:v>1032.0</c:v>
                </c:pt>
                <c:pt idx="5087">
                  <c:v>1033.0</c:v>
                </c:pt>
                <c:pt idx="5088">
                  <c:v>1034.0</c:v>
                </c:pt>
                <c:pt idx="5089">
                  <c:v>1034.0</c:v>
                </c:pt>
                <c:pt idx="5090">
                  <c:v>1034.0</c:v>
                </c:pt>
                <c:pt idx="5091">
                  <c:v>1034.0</c:v>
                </c:pt>
                <c:pt idx="5092">
                  <c:v>1034.0</c:v>
                </c:pt>
                <c:pt idx="5093">
                  <c:v>1034.0</c:v>
                </c:pt>
                <c:pt idx="5094">
                  <c:v>1034.0</c:v>
                </c:pt>
                <c:pt idx="5095">
                  <c:v>1034.0</c:v>
                </c:pt>
                <c:pt idx="5096">
                  <c:v>1034.0</c:v>
                </c:pt>
                <c:pt idx="5097">
                  <c:v>1034.0</c:v>
                </c:pt>
                <c:pt idx="5098">
                  <c:v>1034.0</c:v>
                </c:pt>
                <c:pt idx="5099">
                  <c:v>1034.0</c:v>
                </c:pt>
                <c:pt idx="5100">
                  <c:v>1034.0</c:v>
                </c:pt>
                <c:pt idx="5101">
                  <c:v>1034.0</c:v>
                </c:pt>
                <c:pt idx="5102">
                  <c:v>1034.0</c:v>
                </c:pt>
                <c:pt idx="5103">
                  <c:v>1034.0</c:v>
                </c:pt>
                <c:pt idx="5104">
                  <c:v>1034.0</c:v>
                </c:pt>
                <c:pt idx="5105">
                  <c:v>1034.0</c:v>
                </c:pt>
                <c:pt idx="5106">
                  <c:v>1034.0</c:v>
                </c:pt>
                <c:pt idx="5107">
                  <c:v>1034.0</c:v>
                </c:pt>
                <c:pt idx="5108">
                  <c:v>1034.0</c:v>
                </c:pt>
                <c:pt idx="5109">
                  <c:v>1034.0</c:v>
                </c:pt>
                <c:pt idx="5110">
                  <c:v>1034.0</c:v>
                </c:pt>
                <c:pt idx="5111">
                  <c:v>1034.0</c:v>
                </c:pt>
                <c:pt idx="5112">
                  <c:v>1034.0</c:v>
                </c:pt>
                <c:pt idx="5113">
                  <c:v>1034.0</c:v>
                </c:pt>
                <c:pt idx="5114">
                  <c:v>1034.0</c:v>
                </c:pt>
                <c:pt idx="5115">
                  <c:v>1035.0</c:v>
                </c:pt>
                <c:pt idx="5116">
                  <c:v>1035.0</c:v>
                </c:pt>
                <c:pt idx="5117">
                  <c:v>1035.0</c:v>
                </c:pt>
                <c:pt idx="5118">
                  <c:v>1035.0</c:v>
                </c:pt>
                <c:pt idx="5119">
                  <c:v>1035.0</c:v>
                </c:pt>
                <c:pt idx="5120">
                  <c:v>1036.0</c:v>
                </c:pt>
                <c:pt idx="5121">
                  <c:v>1037.0</c:v>
                </c:pt>
                <c:pt idx="5122">
                  <c:v>1037.0</c:v>
                </c:pt>
                <c:pt idx="5123">
                  <c:v>1037.0</c:v>
                </c:pt>
                <c:pt idx="5124">
                  <c:v>1037.0</c:v>
                </c:pt>
                <c:pt idx="5125">
                  <c:v>1037.0</c:v>
                </c:pt>
                <c:pt idx="5126">
                  <c:v>1037.0</c:v>
                </c:pt>
                <c:pt idx="5127">
                  <c:v>1038.0</c:v>
                </c:pt>
                <c:pt idx="5128">
                  <c:v>1038.0</c:v>
                </c:pt>
                <c:pt idx="5129">
                  <c:v>1038.0</c:v>
                </c:pt>
                <c:pt idx="5130">
                  <c:v>1038.0</c:v>
                </c:pt>
                <c:pt idx="5131">
                  <c:v>1038.0</c:v>
                </c:pt>
                <c:pt idx="5132">
                  <c:v>1039.0</c:v>
                </c:pt>
                <c:pt idx="5133">
                  <c:v>1039.0</c:v>
                </c:pt>
                <c:pt idx="5134">
                  <c:v>1039.0</c:v>
                </c:pt>
                <c:pt idx="5135">
                  <c:v>1039.0</c:v>
                </c:pt>
                <c:pt idx="5136">
                  <c:v>1039.0</c:v>
                </c:pt>
                <c:pt idx="5137">
                  <c:v>1039.0</c:v>
                </c:pt>
                <c:pt idx="5138">
                  <c:v>1039.0</c:v>
                </c:pt>
                <c:pt idx="5139">
                  <c:v>1039.0</c:v>
                </c:pt>
                <c:pt idx="5140">
                  <c:v>1039.0</c:v>
                </c:pt>
                <c:pt idx="5141">
                  <c:v>1039.0</c:v>
                </c:pt>
                <c:pt idx="5142">
                  <c:v>1039.0</c:v>
                </c:pt>
                <c:pt idx="5143">
                  <c:v>1039.0</c:v>
                </c:pt>
                <c:pt idx="5144">
                  <c:v>1040.0</c:v>
                </c:pt>
                <c:pt idx="5145">
                  <c:v>1040.0</c:v>
                </c:pt>
                <c:pt idx="5146">
                  <c:v>1040.0</c:v>
                </c:pt>
                <c:pt idx="5147">
                  <c:v>1040.0</c:v>
                </c:pt>
                <c:pt idx="5148">
                  <c:v>1040.0</c:v>
                </c:pt>
                <c:pt idx="5149">
                  <c:v>1040.0</c:v>
                </c:pt>
                <c:pt idx="5150">
                  <c:v>1040.0</c:v>
                </c:pt>
                <c:pt idx="5151">
                  <c:v>1040.0</c:v>
                </c:pt>
                <c:pt idx="5152">
                  <c:v>1040.0</c:v>
                </c:pt>
                <c:pt idx="5153">
                  <c:v>1040.0</c:v>
                </c:pt>
                <c:pt idx="5154">
                  <c:v>1040.0</c:v>
                </c:pt>
                <c:pt idx="5155">
                  <c:v>1040.0</c:v>
                </c:pt>
                <c:pt idx="5156">
                  <c:v>1040.0</c:v>
                </c:pt>
                <c:pt idx="5157">
                  <c:v>1040.0</c:v>
                </c:pt>
                <c:pt idx="5158">
                  <c:v>1040.0</c:v>
                </c:pt>
                <c:pt idx="5159">
                  <c:v>1040.0</c:v>
                </c:pt>
                <c:pt idx="5160">
                  <c:v>1040.0</c:v>
                </c:pt>
                <c:pt idx="5161">
                  <c:v>1040.0</c:v>
                </c:pt>
                <c:pt idx="5162">
                  <c:v>1040.0</c:v>
                </c:pt>
                <c:pt idx="5163">
                  <c:v>1040.0</c:v>
                </c:pt>
                <c:pt idx="5164">
                  <c:v>1040.0</c:v>
                </c:pt>
                <c:pt idx="5165">
                  <c:v>1040.0</c:v>
                </c:pt>
                <c:pt idx="5166">
                  <c:v>1040.0</c:v>
                </c:pt>
                <c:pt idx="5167">
                  <c:v>1040.0</c:v>
                </c:pt>
                <c:pt idx="5168">
                  <c:v>1040.0</c:v>
                </c:pt>
                <c:pt idx="5169">
                  <c:v>1040.0</c:v>
                </c:pt>
                <c:pt idx="5170">
                  <c:v>1040.0</c:v>
                </c:pt>
                <c:pt idx="5171">
                  <c:v>1040.0</c:v>
                </c:pt>
                <c:pt idx="5172">
                  <c:v>1040.0</c:v>
                </c:pt>
                <c:pt idx="5173">
                  <c:v>1041.0</c:v>
                </c:pt>
                <c:pt idx="5174">
                  <c:v>1041.0</c:v>
                </c:pt>
                <c:pt idx="5175">
                  <c:v>1041.0</c:v>
                </c:pt>
                <c:pt idx="5176">
                  <c:v>1042.0</c:v>
                </c:pt>
                <c:pt idx="5177">
                  <c:v>1042.0</c:v>
                </c:pt>
                <c:pt idx="5178">
                  <c:v>1042.0</c:v>
                </c:pt>
                <c:pt idx="5179">
                  <c:v>1042.0</c:v>
                </c:pt>
                <c:pt idx="5180">
                  <c:v>1042.0</c:v>
                </c:pt>
                <c:pt idx="5181">
                  <c:v>1042.0</c:v>
                </c:pt>
                <c:pt idx="5182">
                  <c:v>1043.0</c:v>
                </c:pt>
                <c:pt idx="5183">
                  <c:v>1043.0</c:v>
                </c:pt>
                <c:pt idx="5184">
                  <c:v>1043.0</c:v>
                </c:pt>
                <c:pt idx="5185">
                  <c:v>1043.0</c:v>
                </c:pt>
                <c:pt idx="5186">
                  <c:v>1043.0</c:v>
                </c:pt>
                <c:pt idx="5187">
                  <c:v>1043.0</c:v>
                </c:pt>
                <c:pt idx="5188">
                  <c:v>1044.0</c:v>
                </c:pt>
                <c:pt idx="5189">
                  <c:v>1044.0</c:v>
                </c:pt>
                <c:pt idx="5190">
                  <c:v>1044.0</c:v>
                </c:pt>
                <c:pt idx="5191">
                  <c:v>1045.0</c:v>
                </c:pt>
                <c:pt idx="5192">
                  <c:v>1045.0</c:v>
                </c:pt>
                <c:pt idx="5193">
                  <c:v>1046.0</c:v>
                </c:pt>
                <c:pt idx="5194">
                  <c:v>1046.0</c:v>
                </c:pt>
                <c:pt idx="5195">
                  <c:v>1046.0</c:v>
                </c:pt>
                <c:pt idx="5196">
                  <c:v>1046.0</c:v>
                </c:pt>
                <c:pt idx="5197">
                  <c:v>1046.0</c:v>
                </c:pt>
                <c:pt idx="5198">
                  <c:v>1046.0</c:v>
                </c:pt>
                <c:pt idx="5199">
                  <c:v>1046.0</c:v>
                </c:pt>
                <c:pt idx="5200">
                  <c:v>1046.0</c:v>
                </c:pt>
                <c:pt idx="5201">
                  <c:v>1046.0</c:v>
                </c:pt>
                <c:pt idx="5202">
                  <c:v>1046.0</c:v>
                </c:pt>
                <c:pt idx="5203">
                  <c:v>1046.0</c:v>
                </c:pt>
                <c:pt idx="5204">
                  <c:v>1046.0</c:v>
                </c:pt>
                <c:pt idx="5205">
                  <c:v>1046.0</c:v>
                </c:pt>
                <c:pt idx="5206">
                  <c:v>1046.0</c:v>
                </c:pt>
                <c:pt idx="5207">
                  <c:v>1046.0</c:v>
                </c:pt>
                <c:pt idx="5208">
                  <c:v>1046.0</c:v>
                </c:pt>
                <c:pt idx="5209">
                  <c:v>1047.0</c:v>
                </c:pt>
                <c:pt idx="5210">
                  <c:v>1047.0</c:v>
                </c:pt>
                <c:pt idx="5211">
                  <c:v>1048.0</c:v>
                </c:pt>
                <c:pt idx="5212">
                  <c:v>1048.0</c:v>
                </c:pt>
                <c:pt idx="5213">
                  <c:v>1048.0</c:v>
                </c:pt>
                <c:pt idx="5214">
                  <c:v>1048.0</c:v>
                </c:pt>
                <c:pt idx="5215">
                  <c:v>1048.0</c:v>
                </c:pt>
                <c:pt idx="5216">
                  <c:v>1048.0</c:v>
                </c:pt>
                <c:pt idx="5217">
                  <c:v>1048.0</c:v>
                </c:pt>
                <c:pt idx="5218">
                  <c:v>1048.0</c:v>
                </c:pt>
                <c:pt idx="5219">
                  <c:v>1048.0</c:v>
                </c:pt>
                <c:pt idx="5220">
                  <c:v>1048.0</c:v>
                </c:pt>
                <c:pt idx="5221">
                  <c:v>1048.0</c:v>
                </c:pt>
                <c:pt idx="5222">
                  <c:v>1048.0</c:v>
                </c:pt>
                <c:pt idx="5223">
                  <c:v>1048.0</c:v>
                </c:pt>
                <c:pt idx="5224">
                  <c:v>1048.0</c:v>
                </c:pt>
                <c:pt idx="5225">
                  <c:v>1048.0</c:v>
                </c:pt>
                <c:pt idx="5226">
                  <c:v>1048.0</c:v>
                </c:pt>
                <c:pt idx="5227">
                  <c:v>1048.0</c:v>
                </c:pt>
                <c:pt idx="5228">
                  <c:v>1049.0</c:v>
                </c:pt>
                <c:pt idx="5229">
                  <c:v>1049.0</c:v>
                </c:pt>
                <c:pt idx="5230">
                  <c:v>1049.0</c:v>
                </c:pt>
                <c:pt idx="5231">
                  <c:v>1049.0</c:v>
                </c:pt>
                <c:pt idx="5232">
                  <c:v>1049.0</c:v>
                </c:pt>
                <c:pt idx="5233">
                  <c:v>1049.0</c:v>
                </c:pt>
                <c:pt idx="5234">
                  <c:v>1049.0</c:v>
                </c:pt>
                <c:pt idx="5235">
                  <c:v>1049.0</c:v>
                </c:pt>
                <c:pt idx="5236">
                  <c:v>1049.0</c:v>
                </c:pt>
                <c:pt idx="5237">
                  <c:v>1049.0</c:v>
                </c:pt>
                <c:pt idx="5238">
                  <c:v>1049.0</c:v>
                </c:pt>
                <c:pt idx="5239">
                  <c:v>1049.0</c:v>
                </c:pt>
                <c:pt idx="5240">
                  <c:v>1050.0</c:v>
                </c:pt>
                <c:pt idx="5241">
                  <c:v>1050.0</c:v>
                </c:pt>
                <c:pt idx="5242">
                  <c:v>1050.0</c:v>
                </c:pt>
                <c:pt idx="5243">
                  <c:v>1050.0</c:v>
                </c:pt>
                <c:pt idx="5244">
                  <c:v>1050.0</c:v>
                </c:pt>
                <c:pt idx="5245">
                  <c:v>1050.0</c:v>
                </c:pt>
                <c:pt idx="5246">
                  <c:v>1050.0</c:v>
                </c:pt>
                <c:pt idx="5247">
                  <c:v>1051.0</c:v>
                </c:pt>
                <c:pt idx="5248">
                  <c:v>1051.0</c:v>
                </c:pt>
                <c:pt idx="5249">
                  <c:v>1051.0</c:v>
                </c:pt>
                <c:pt idx="5250">
                  <c:v>1051.0</c:v>
                </c:pt>
                <c:pt idx="5251">
                  <c:v>1051.0</c:v>
                </c:pt>
                <c:pt idx="5252">
                  <c:v>1051.0</c:v>
                </c:pt>
                <c:pt idx="5253">
                  <c:v>1051.0</c:v>
                </c:pt>
                <c:pt idx="5254">
                  <c:v>1051.0</c:v>
                </c:pt>
                <c:pt idx="5255">
                  <c:v>1051.0</c:v>
                </c:pt>
                <c:pt idx="5256">
                  <c:v>1051.0</c:v>
                </c:pt>
                <c:pt idx="5257">
                  <c:v>1051.0</c:v>
                </c:pt>
                <c:pt idx="5258">
                  <c:v>1051.0</c:v>
                </c:pt>
                <c:pt idx="5259">
                  <c:v>1051.0</c:v>
                </c:pt>
                <c:pt idx="5260">
                  <c:v>1051.0</c:v>
                </c:pt>
                <c:pt idx="5261">
                  <c:v>1051.0</c:v>
                </c:pt>
                <c:pt idx="5262">
                  <c:v>1051.0</c:v>
                </c:pt>
                <c:pt idx="5263">
                  <c:v>1051.0</c:v>
                </c:pt>
                <c:pt idx="5264">
                  <c:v>1052.0</c:v>
                </c:pt>
                <c:pt idx="5265">
                  <c:v>1052.0</c:v>
                </c:pt>
                <c:pt idx="5266">
                  <c:v>1052.0</c:v>
                </c:pt>
                <c:pt idx="5267">
                  <c:v>1052.0</c:v>
                </c:pt>
                <c:pt idx="5268">
                  <c:v>1052.0</c:v>
                </c:pt>
                <c:pt idx="5269">
                  <c:v>1052.0</c:v>
                </c:pt>
                <c:pt idx="5270">
                  <c:v>1052.0</c:v>
                </c:pt>
                <c:pt idx="5271">
                  <c:v>1052.0</c:v>
                </c:pt>
                <c:pt idx="5272">
                  <c:v>1052.0</c:v>
                </c:pt>
                <c:pt idx="5273">
                  <c:v>1052.0</c:v>
                </c:pt>
                <c:pt idx="5274">
                  <c:v>1052.0</c:v>
                </c:pt>
                <c:pt idx="5275">
                  <c:v>1052.0</c:v>
                </c:pt>
                <c:pt idx="5276">
                  <c:v>1052.0</c:v>
                </c:pt>
                <c:pt idx="5277">
                  <c:v>1052.0</c:v>
                </c:pt>
                <c:pt idx="5278">
                  <c:v>1052.0</c:v>
                </c:pt>
                <c:pt idx="5279">
                  <c:v>1052.0</c:v>
                </c:pt>
                <c:pt idx="5280">
                  <c:v>1052.0</c:v>
                </c:pt>
                <c:pt idx="5281">
                  <c:v>1052.0</c:v>
                </c:pt>
                <c:pt idx="5282">
                  <c:v>1052.0</c:v>
                </c:pt>
                <c:pt idx="5283">
                  <c:v>1052.0</c:v>
                </c:pt>
                <c:pt idx="5284">
                  <c:v>1052.0</c:v>
                </c:pt>
                <c:pt idx="5285">
                  <c:v>1052.0</c:v>
                </c:pt>
                <c:pt idx="5286">
                  <c:v>1052.0</c:v>
                </c:pt>
                <c:pt idx="5287">
                  <c:v>1052.0</c:v>
                </c:pt>
                <c:pt idx="5288">
                  <c:v>1052.0</c:v>
                </c:pt>
                <c:pt idx="5289">
                  <c:v>1053.0</c:v>
                </c:pt>
                <c:pt idx="5290">
                  <c:v>1053.0</c:v>
                </c:pt>
                <c:pt idx="5291">
                  <c:v>1054.0</c:v>
                </c:pt>
                <c:pt idx="5292">
                  <c:v>1055.0</c:v>
                </c:pt>
                <c:pt idx="5293">
                  <c:v>1055.0</c:v>
                </c:pt>
                <c:pt idx="5294">
                  <c:v>1055.0</c:v>
                </c:pt>
                <c:pt idx="5295">
                  <c:v>1055.0</c:v>
                </c:pt>
                <c:pt idx="5296">
                  <c:v>1055.0</c:v>
                </c:pt>
                <c:pt idx="5297">
                  <c:v>1056.0</c:v>
                </c:pt>
                <c:pt idx="5298">
                  <c:v>1056.0</c:v>
                </c:pt>
                <c:pt idx="5299">
                  <c:v>1056.0</c:v>
                </c:pt>
                <c:pt idx="5300">
                  <c:v>1056.0</c:v>
                </c:pt>
                <c:pt idx="5301">
                  <c:v>1056.0</c:v>
                </c:pt>
                <c:pt idx="5302">
                  <c:v>1056.0</c:v>
                </c:pt>
                <c:pt idx="5303">
                  <c:v>1056.0</c:v>
                </c:pt>
                <c:pt idx="5304">
                  <c:v>1056.0</c:v>
                </c:pt>
                <c:pt idx="5305">
                  <c:v>1057.0</c:v>
                </c:pt>
                <c:pt idx="5306">
                  <c:v>1057.0</c:v>
                </c:pt>
                <c:pt idx="5307">
                  <c:v>1057.0</c:v>
                </c:pt>
                <c:pt idx="5308">
                  <c:v>1057.0</c:v>
                </c:pt>
                <c:pt idx="5309">
                  <c:v>1057.0</c:v>
                </c:pt>
                <c:pt idx="5310">
                  <c:v>1057.0</c:v>
                </c:pt>
                <c:pt idx="5311">
                  <c:v>1057.0</c:v>
                </c:pt>
                <c:pt idx="5312">
                  <c:v>1057.0</c:v>
                </c:pt>
                <c:pt idx="5313">
                  <c:v>1057.0</c:v>
                </c:pt>
                <c:pt idx="5314">
                  <c:v>1058.0</c:v>
                </c:pt>
                <c:pt idx="5315">
                  <c:v>1059.0</c:v>
                </c:pt>
                <c:pt idx="5316">
                  <c:v>1059.0</c:v>
                </c:pt>
                <c:pt idx="5317">
                  <c:v>1059.0</c:v>
                </c:pt>
                <c:pt idx="5318">
                  <c:v>1060.0</c:v>
                </c:pt>
                <c:pt idx="5319">
                  <c:v>1061.0</c:v>
                </c:pt>
                <c:pt idx="5320">
                  <c:v>1062.0</c:v>
                </c:pt>
                <c:pt idx="5321">
                  <c:v>1063.0</c:v>
                </c:pt>
                <c:pt idx="5322">
                  <c:v>1063.0</c:v>
                </c:pt>
                <c:pt idx="5323">
                  <c:v>1063.0</c:v>
                </c:pt>
                <c:pt idx="5324">
                  <c:v>1063.0</c:v>
                </c:pt>
                <c:pt idx="5325">
                  <c:v>1064.0</c:v>
                </c:pt>
                <c:pt idx="5326">
                  <c:v>1064.0</c:v>
                </c:pt>
                <c:pt idx="5327">
                  <c:v>1065.0</c:v>
                </c:pt>
                <c:pt idx="5328">
                  <c:v>1066.0</c:v>
                </c:pt>
                <c:pt idx="5329">
                  <c:v>1067.0</c:v>
                </c:pt>
                <c:pt idx="5330">
                  <c:v>1068.0</c:v>
                </c:pt>
                <c:pt idx="5331">
                  <c:v>1068.0</c:v>
                </c:pt>
                <c:pt idx="5332">
                  <c:v>1069.0</c:v>
                </c:pt>
                <c:pt idx="5333">
                  <c:v>1070.0</c:v>
                </c:pt>
                <c:pt idx="5334">
                  <c:v>1070.0</c:v>
                </c:pt>
                <c:pt idx="5335">
                  <c:v>1070.0</c:v>
                </c:pt>
                <c:pt idx="5336">
                  <c:v>1070.0</c:v>
                </c:pt>
                <c:pt idx="5337">
                  <c:v>1070.0</c:v>
                </c:pt>
                <c:pt idx="5338">
                  <c:v>1070.0</c:v>
                </c:pt>
                <c:pt idx="5339">
                  <c:v>1070.0</c:v>
                </c:pt>
                <c:pt idx="5340">
                  <c:v>1070.0</c:v>
                </c:pt>
                <c:pt idx="5341">
                  <c:v>1070.0</c:v>
                </c:pt>
                <c:pt idx="5342">
                  <c:v>1070.0</c:v>
                </c:pt>
                <c:pt idx="5343">
                  <c:v>1070.0</c:v>
                </c:pt>
                <c:pt idx="5344">
                  <c:v>1070.0</c:v>
                </c:pt>
                <c:pt idx="5345">
                  <c:v>1070.0</c:v>
                </c:pt>
                <c:pt idx="5346">
                  <c:v>1070.0</c:v>
                </c:pt>
                <c:pt idx="5347">
                  <c:v>1070.0</c:v>
                </c:pt>
                <c:pt idx="5348">
                  <c:v>1070.0</c:v>
                </c:pt>
                <c:pt idx="5349">
                  <c:v>1070.0</c:v>
                </c:pt>
                <c:pt idx="5350">
                  <c:v>1070.0</c:v>
                </c:pt>
                <c:pt idx="5351">
                  <c:v>1070.0</c:v>
                </c:pt>
                <c:pt idx="5352">
                  <c:v>1071.0</c:v>
                </c:pt>
                <c:pt idx="5353">
                  <c:v>1072.0</c:v>
                </c:pt>
                <c:pt idx="5354">
                  <c:v>1072.0</c:v>
                </c:pt>
                <c:pt idx="5355">
                  <c:v>1073.0</c:v>
                </c:pt>
                <c:pt idx="5356">
                  <c:v>1074.0</c:v>
                </c:pt>
                <c:pt idx="5357">
                  <c:v>1075.0</c:v>
                </c:pt>
                <c:pt idx="5358">
                  <c:v>1075.0</c:v>
                </c:pt>
                <c:pt idx="5359">
                  <c:v>1075.0</c:v>
                </c:pt>
                <c:pt idx="5360">
                  <c:v>1075.0</c:v>
                </c:pt>
                <c:pt idx="5361">
                  <c:v>1075.0</c:v>
                </c:pt>
                <c:pt idx="5362">
                  <c:v>1075.0</c:v>
                </c:pt>
                <c:pt idx="5363">
                  <c:v>1076.0</c:v>
                </c:pt>
                <c:pt idx="5364">
                  <c:v>1076.0</c:v>
                </c:pt>
                <c:pt idx="5365">
                  <c:v>1076.0</c:v>
                </c:pt>
                <c:pt idx="5366">
                  <c:v>1076.0</c:v>
                </c:pt>
                <c:pt idx="5367">
                  <c:v>1076.0</c:v>
                </c:pt>
                <c:pt idx="5368">
                  <c:v>1076.0</c:v>
                </c:pt>
                <c:pt idx="5369">
                  <c:v>1076.0</c:v>
                </c:pt>
                <c:pt idx="5370">
                  <c:v>1076.0</c:v>
                </c:pt>
                <c:pt idx="5371">
                  <c:v>1077.0</c:v>
                </c:pt>
                <c:pt idx="5372">
                  <c:v>1077.0</c:v>
                </c:pt>
                <c:pt idx="5373">
                  <c:v>1077.0</c:v>
                </c:pt>
                <c:pt idx="5374">
                  <c:v>1077.0</c:v>
                </c:pt>
                <c:pt idx="5375">
                  <c:v>1077.0</c:v>
                </c:pt>
                <c:pt idx="5376">
                  <c:v>1078.0</c:v>
                </c:pt>
                <c:pt idx="5377">
                  <c:v>1078.0</c:v>
                </c:pt>
                <c:pt idx="5378">
                  <c:v>1078.0</c:v>
                </c:pt>
                <c:pt idx="5379">
                  <c:v>1078.0</c:v>
                </c:pt>
                <c:pt idx="5380">
                  <c:v>1079.0</c:v>
                </c:pt>
                <c:pt idx="5381">
                  <c:v>1080.0</c:v>
                </c:pt>
                <c:pt idx="5382">
                  <c:v>1080.0</c:v>
                </c:pt>
                <c:pt idx="5383">
                  <c:v>1081.0</c:v>
                </c:pt>
                <c:pt idx="5384">
                  <c:v>1081.0</c:v>
                </c:pt>
                <c:pt idx="5385">
                  <c:v>1081.0</c:v>
                </c:pt>
                <c:pt idx="5386">
                  <c:v>1081.0</c:v>
                </c:pt>
                <c:pt idx="5387">
                  <c:v>1081.0</c:v>
                </c:pt>
                <c:pt idx="5388">
                  <c:v>1082.0</c:v>
                </c:pt>
                <c:pt idx="5389">
                  <c:v>1083.0</c:v>
                </c:pt>
                <c:pt idx="5390">
                  <c:v>1083.0</c:v>
                </c:pt>
                <c:pt idx="5391">
                  <c:v>1083.0</c:v>
                </c:pt>
                <c:pt idx="5392">
                  <c:v>1083.0</c:v>
                </c:pt>
                <c:pt idx="5393">
                  <c:v>1084.0</c:v>
                </c:pt>
                <c:pt idx="5394">
                  <c:v>1084.0</c:v>
                </c:pt>
                <c:pt idx="5395">
                  <c:v>1085.0</c:v>
                </c:pt>
                <c:pt idx="5396">
                  <c:v>1085.0</c:v>
                </c:pt>
                <c:pt idx="5397">
                  <c:v>1085.0</c:v>
                </c:pt>
                <c:pt idx="5398">
                  <c:v>1085.0</c:v>
                </c:pt>
                <c:pt idx="5399">
                  <c:v>1086.0</c:v>
                </c:pt>
                <c:pt idx="5400">
                  <c:v>1086.0</c:v>
                </c:pt>
                <c:pt idx="5401">
                  <c:v>1086.0</c:v>
                </c:pt>
                <c:pt idx="5402">
                  <c:v>1086.0</c:v>
                </c:pt>
                <c:pt idx="5403">
                  <c:v>1087.0</c:v>
                </c:pt>
                <c:pt idx="5404">
                  <c:v>1087.0</c:v>
                </c:pt>
                <c:pt idx="5405">
                  <c:v>1088.0</c:v>
                </c:pt>
                <c:pt idx="5406">
                  <c:v>1088.0</c:v>
                </c:pt>
                <c:pt idx="5407">
                  <c:v>1089.0</c:v>
                </c:pt>
                <c:pt idx="5408">
                  <c:v>1090.0</c:v>
                </c:pt>
                <c:pt idx="5409">
                  <c:v>1090.0</c:v>
                </c:pt>
                <c:pt idx="5410">
                  <c:v>1090.0</c:v>
                </c:pt>
                <c:pt idx="5411">
                  <c:v>1090.0</c:v>
                </c:pt>
                <c:pt idx="5412">
                  <c:v>1090.0</c:v>
                </c:pt>
                <c:pt idx="5413">
                  <c:v>1090.0</c:v>
                </c:pt>
                <c:pt idx="5414">
                  <c:v>1090.0</c:v>
                </c:pt>
                <c:pt idx="5415">
                  <c:v>1090.0</c:v>
                </c:pt>
                <c:pt idx="5416">
                  <c:v>1091.0</c:v>
                </c:pt>
                <c:pt idx="5417">
                  <c:v>1092.0</c:v>
                </c:pt>
                <c:pt idx="5418">
                  <c:v>1092.0</c:v>
                </c:pt>
                <c:pt idx="5419">
                  <c:v>1093.0</c:v>
                </c:pt>
                <c:pt idx="5420">
                  <c:v>1094.0</c:v>
                </c:pt>
                <c:pt idx="5421">
                  <c:v>1095.0</c:v>
                </c:pt>
                <c:pt idx="5422">
                  <c:v>1096.0</c:v>
                </c:pt>
                <c:pt idx="5423">
                  <c:v>1096.0</c:v>
                </c:pt>
                <c:pt idx="5424">
                  <c:v>1096.0</c:v>
                </c:pt>
                <c:pt idx="5425">
                  <c:v>1096.0</c:v>
                </c:pt>
                <c:pt idx="5426">
                  <c:v>1097.0</c:v>
                </c:pt>
                <c:pt idx="5427">
                  <c:v>1098.0</c:v>
                </c:pt>
                <c:pt idx="5428">
                  <c:v>1099.0</c:v>
                </c:pt>
                <c:pt idx="5429">
                  <c:v>1100.0</c:v>
                </c:pt>
                <c:pt idx="5430">
                  <c:v>1100.0</c:v>
                </c:pt>
                <c:pt idx="5431">
                  <c:v>1100.0</c:v>
                </c:pt>
                <c:pt idx="5432">
                  <c:v>1100.0</c:v>
                </c:pt>
                <c:pt idx="5433">
                  <c:v>1100.0</c:v>
                </c:pt>
                <c:pt idx="5434">
                  <c:v>1100.0</c:v>
                </c:pt>
                <c:pt idx="5435">
                  <c:v>1100.0</c:v>
                </c:pt>
                <c:pt idx="5436">
                  <c:v>1100.0</c:v>
                </c:pt>
                <c:pt idx="5437">
                  <c:v>1100.0</c:v>
                </c:pt>
                <c:pt idx="5438">
                  <c:v>1100.0</c:v>
                </c:pt>
                <c:pt idx="5439">
                  <c:v>1101.0</c:v>
                </c:pt>
                <c:pt idx="5440">
                  <c:v>1101.0</c:v>
                </c:pt>
                <c:pt idx="5441">
                  <c:v>1101.0</c:v>
                </c:pt>
                <c:pt idx="5442">
                  <c:v>1101.0</c:v>
                </c:pt>
                <c:pt idx="5443">
                  <c:v>1101.0</c:v>
                </c:pt>
                <c:pt idx="5444">
                  <c:v>1101.0</c:v>
                </c:pt>
                <c:pt idx="5445">
                  <c:v>1101.0</c:v>
                </c:pt>
                <c:pt idx="5446">
                  <c:v>1101.0</c:v>
                </c:pt>
                <c:pt idx="5447">
                  <c:v>1101.0</c:v>
                </c:pt>
                <c:pt idx="5448">
                  <c:v>1101.0</c:v>
                </c:pt>
                <c:pt idx="5449">
                  <c:v>1101.0</c:v>
                </c:pt>
                <c:pt idx="5450">
                  <c:v>1101.0</c:v>
                </c:pt>
                <c:pt idx="5451">
                  <c:v>1101.0</c:v>
                </c:pt>
                <c:pt idx="5452">
                  <c:v>1101.0</c:v>
                </c:pt>
                <c:pt idx="5453">
                  <c:v>1101.0</c:v>
                </c:pt>
                <c:pt idx="5454">
                  <c:v>1101.0</c:v>
                </c:pt>
                <c:pt idx="5455">
                  <c:v>1101.0</c:v>
                </c:pt>
                <c:pt idx="5456">
                  <c:v>1101.0</c:v>
                </c:pt>
                <c:pt idx="5457">
                  <c:v>1101.0</c:v>
                </c:pt>
                <c:pt idx="5458">
                  <c:v>1101.0</c:v>
                </c:pt>
                <c:pt idx="5459">
                  <c:v>1101.0</c:v>
                </c:pt>
                <c:pt idx="5460">
                  <c:v>1101.0</c:v>
                </c:pt>
                <c:pt idx="5461">
                  <c:v>1102.0</c:v>
                </c:pt>
                <c:pt idx="5462">
                  <c:v>1103.0</c:v>
                </c:pt>
                <c:pt idx="5463">
                  <c:v>1104.0</c:v>
                </c:pt>
                <c:pt idx="5464">
                  <c:v>1104.0</c:v>
                </c:pt>
                <c:pt idx="5465">
                  <c:v>1104.0</c:v>
                </c:pt>
                <c:pt idx="5466">
                  <c:v>1104.0</c:v>
                </c:pt>
                <c:pt idx="5467">
                  <c:v>1104.0</c:v>
                </c:pt>
                <c:pt idx="5468">
                  <c:v>1104.0</c:v>
                </c:pt>
                <c:pt idx="5469">
                  <c:v>1105.0</c:v>
                </c:pt>
                <c:pt idx="5470">
                  <c:v>1105.0</c:v>
                </c:pt>
                <c:pt idx="5471">
                  <c:v>1105.0</c:v>
                </c:pt>
                <c:pt idx="5472">
                  <c:v>1105.0</c:v>
                </c:pt>
                <c:pt idx="5473">
                  <c:v>1105.0</c:v>
                </c:pt>
                <c:pt idx="5474">
                  <c:v>1105.0</c:v>
                </c:pt>
                <c:pt idx="5475">
                  <c:v>1106.0</c:v>
                </c:pt>
                <c:pt idx="5476">
                  <c:v>1106.0</c:v>
                </c:pt>
                <c:pt idx="5477">
                  <c:v>1106.0</c:v>
                </c:pt>
                <c:pt idx="5478">
                  <c:v>1106.0</c:v>
                </c:pt>
                <c:pt idx="5479">
                  <c:v>1107.0</c:v>
                </c:pt>
                <c:pt idx="5480">
                  <c:v>1108.0</c:v>
                </c:pt>
                <c:pt idx="5481">
                  <c:v>1108.0</c:v>
                </c:pt>
                <c:pt idx="5482">
                  <c:v>1108.0</c:v>
                </c:pt>
                <c:pt idx="5483">
                  <c:v>1108.0</c:v>
                </c:pt>
                <c:pt idx="5484">
                  <c:v>1108.0</c:v>
                </c:pt>
                <c:pt idx="5485">
                  <c:v>1108.0</c:v>
                </c:pt>
                <c:pt idx="5486">
                  <c:v>1108.0</c:v>
                </c:pt>
                <c:pt idx="5487">
                  <c:v>1108.0</c:v>
                </c:pt>
                <c:pt idx="5488">
                  <c:v>1108.0</c:v>
                </c:pt>
                <c:pt idx="5489">
                  <c:v>1108.0</c:v>
                </c:pt>
                <c:pt idx="5490">
                  <c:v>1108.0</c:v>
                </c:pt>
                <c:pt idx="5491">
                  <c:v>1108.0</c:v>
                </c:pt>
                <c:pt idx="5492">
                  <c:v>1108.0</c:v>
                </c:pt>
                <c:pt idx="5493">
                  <c:v>1108.0</c:v>
                </c:pt>
                <c:pt idx="5494">
                  <c:v>1108.0</c:v>
                </c:pt>
                <c:pt idx="5495">
                  <c:v>1108.0</c:v>
                </c:pt>
                <c:pt idx="5496">
                  <c:v>1109.0</c:v>
                </c:pt>
                <c:pt idx="5497">
                  <c:v>1109.0</c:v>
                </c:pt>
                <c:pt idx="5498">
                  <c:v>1109.0</c:v>
                </c:pt>
                <c:pt idx="5499">
                  <c:v>1109.0</c:v>
                </c:pt>
                <c:pt idx="5500">
                  <c:v>1109.0</c:v>
                </c:pt>
                <c:pt idx="5501">
                  <c:v>1109.0</c:v>
                </c:pt>
                <c:pt idx="5502">
                  <c:v>1110.0</c:v>
                </c:pt>
                <c:pt idx="5503">
                  <c:v>1110.0</c:v>
                </c:pt>
                <c:pt idx="5504">
                  <c:v>1110.0</c:v>
                </c:pt>
                <c:pt idx="5505">
                  <c:v>1110.0</c:v>
                </c:pt>
                <c:pt idx="5506">
                  <c:v>1110.0</c:v>
                </c:pt>
                <c:pt idx="5507">
                  <c:v>1111.0</c:v>
                </c:pt>
                <c:pt idx="5508">
                  <c:v>1112.0</c:v>
                </c:pt>
                <c:pt idx="5509">
                  <c:v>1112.0</c:v>
                </c:pt>
                <c:pt idx="5510">
                  <c:v>1112.0</c:v>
                </c:pt>
                <c:pt idx="5511">
                  <c:v>1113.0</c:v>
                </c:pt>
                <c:pt idx="5512">
                  <c:v>1113.0</c:v>
                </c:pt>
                <c:pt idx="5513">
                  <c:v>1113.0</c:v>
                </c:pt>
                <c:pt idx="5514">
                  <c:v>1114.0</c:v>
                </c:pt>
                <c:pt idx="5515">
                  <c:v>1114.0</c:v>
                </c:pt>
                <c:pt idx="5516">
                  <c:v>1115.0</c:v>
                </c:pt>
                <c:pt idx="5517">
                  <c:v>1115.0</c:v>
                </c:pt>
                <c:pt idx="5518">
                  <c:v>1115.0</c:v>
                </c:pt>
                <c:pt idx="5519">
                  <c:v>1115.0</c:v>
                </c:pt>
                <c:pt idx="5520">
                  <c:v>1115.0</c:v>
                </c:pt>
                <c:pt idx="5521">
                  <c:v>1115.0</c:v>
                </c:pt>
                <c:pt idx="5522">
                  <c:v>1115.0</c:v>
                </c:pt>
                <c:pt idx="5523">
                  <c:v>1116.0</c:v>
                </c:pt>
                <c:pt idx="5524">
                  <c:v>1117.0</c:v>
                </c:pt>
                <c:pt idx="5525">
                  <c:v>1117.0</c:v>
                </c:pt>
                <c:pt idx="5526">
                  <c:v>1117.0</c:v>
                </c:pt>
                <c:pt idx="5527">
                  <c:v>1117.0</c:v>
                </c:pt>
                <c:pt idx="5528">
                  <c:v>1117.0</c:v>
                </c:pt>
                <c:pt idx="5529">
                  <c:v>1117.0</c:v>
                </c:pt>
                <c:pt idx="5530">
                  <c:v>1118.0</c:v>
                </c:pt>
                <c:pt idx="5531">
                  <c:v>1119.0</c:v>
                </c:pt>
                <c:pt idx="5532">
                  <c:v>1120.0</c:v>
                </c:pt>
                <c:pt idx="5533">
                  <c:v>1120.0</c:v>
                </c:pt>
                <c:pt idx="5534">
                  <c:v>1120.0</c:v>
                </c:pt>
                <c:pt idx="5535">
                  <c:v>1121.0</c:v>
                </c:pt>
                <c:pt idx="5536">
                  <c:v>1121.0</c:v>
                </c:pt>
                <c:pt idx="5537">
                  <c:v>1121.0</c:v>
                </c:pt>
                <c:pt idx="5538">
                  <c:v>1121.0</c:v>
                </c:pt>
                <c:pt idx="5539">
                  <c:v>1121.0</c:v>
                </c:pt>
                <c:pt idx="5540">
                  <c:v>1122.0</c:v>
                </c:pt>
                <c:pt idx="5541">
                  <c:v>1122.0</c:v>
                </c:pt>
                <c:pt idx="5542">
                  <c:v>1122.0</c:v>
                </c:pt>
                <c:pt idx="5543">
                  <c:v>1122.0</c:v>
                </c:pt>
                <c:pt idx="5544">
                  <c:v>1122.0</c:v>
                </c:pt>
                <c:pt idx="5545">
                  <c:v>1122.0</c:v>
                </c:pt>
                <c:pt idx="5546">
                  <c:v>1122.0</c:v>
                </c:pt>
                <c:pt idx="5547">
                  <c:v>1123.0</c:v>
                </c:pt>
                <c:pt idx="5548">
                  <c:v>1123.0</c:v>
                </c:pt>
                <c:pt idx="5549">
                  <c:v>1123.0</c:v>
                </c:pt>
                <c:pt idx="5550">
                  <c:v>1123.0</c:v>
                </c:pt>
                <c:pt idx="5551">
                  <c:v>1123.0</c:v>
                </c:pt>
                <c:pt idx="5552">
                  <c:v>1124.0</c:v>
                </c:pt>
                <c:pt idx="5553">
                  <c:v>1125.0</c:v>
                </c:pt>
                <c:pt idx="5554">
                  <c:v>1125.0</c:v>
                </c:pt>
                <c:pt idx="5555">
                  <c:v>1125.0</c:v>
                </c:pt>
                <c:pt idx="5556">
                  <c:v>1125.0</c:v>
                </c:pt>
                <c:pt idx="5557">
                  <c:v>1125.0</c:v>
                </c:pt>
                <c:pt idx="5558">
                  <c:v>1125.0</c:v>
                </c:pt>
                <c:pt idx="5559">
                  <c:v>1125.0</c:v>
                </c:pt>
                <c:pt idx="5560">
                  <c:v>1125.0</c:v>
                </c:pt>
                <c:pt idx="5561">
                  <c:v>1125.0</c:v>
                </c:pt>
                <c:pt idx="5562">
                  <c:v>1125.0</c:v>
                </c:pt>
                <c:pt idx="5563">
                  <c:v>1126.0</c:v>
                </c:pt>
                <c:pt idx="5564">
                  <c:v>1127.0</c:v>
                </c:pt>
                <c:pt idx="5565">
                  <c:v>1128.0</c:v>
                </c:pt>
                <c:pt idx="5566">
                  <c:v>1129.0</c:v>
                </c:pt>
                <c:pt idx="5567">
                  <c:v>1129.0</c:v>
                </c:pt>
                <c:pt idx="5568">
                  <c:v>1129.0</c:v>
                </c:pt>
                <c:pt idx="5569">
                  <c:v>1129.0</c:v>
                </c:pt>
                <c:pt idx="5570">
                  <c:v>1129.0</c:v>
                </c:pt>
                <c:pt idx="5571">
                  <c:v>1129.0</c:v>
                </c:pt>
                <c:pt idx="5572">
                  <c:v>1129.0</c:v>
                </c:pt>
                <c:pt idx="5573">
                  <c:v>1129.0</c:v>
                </c:pt>
                <c:pt idx="5574">
                  <c:v>1129.0</c:v>
                </c:pt>
                <c:pt idx="5575">
                  <c:v>1129.0</c:v>
                </c:pt>
                <c:pt idx="5576">
                  <c:v>1129.0</c:v>
                </c:pt>
                <c:pt idx="5577">
                  <c:v>1129.0</c:v>
                </c:pt>
                <c:pt idx="5578">
                  <c:v>1129.0</c:v>
                </c:pt>
                <c:pt idx="5579">
                  <c:v>1129.0</c:v>
                </c:pt>
                <c:pt idx="5580">
                  <c:v>1130.0</c:v>
                </c:pt>
                <c:pt idx="5581">
                  <c:v>1130.0</c:v>
                </c:pt>
                <c:pt idx="5582">
                  <c:v>1131.0</c:v>
                </c:pt>
                <c:pt idx="5583">
                  <c:v>1131.0</c:v>
                </c:pt>
                <c:pt idx="5584">
                  <c:v>1131.0</c:v>
                </c:pt>
                <c:pt idx="5585">
                  <c:v>1131.0</c:v>
                </c:pt>
                <c:pt idx="5586">
                  <c:v>1132.0</c:v>
                </c:pt>
                <c:pt idx="5587">
                  <c:v>1132.0</c:v>
                </c:pt>
                <c:pt idx="5588">
                  <c:v>1132.0</c:v>
                </c:pt>
                <c:pt idx="5589">
                  <c:v>1132.0</c:v>
                </c:pt>
                <c:pt idx="5590">
                  <c:v>1132.0</c:v>
                </c:pt>
                <c:pt idx="5591">
                  <c:v>1132.0</c:v>
                </c:pt>
                <c:pt idx="5592">
                  <c:v>1132.0</c:v>
                </c:pt>
                <c:pt idx="5593">
                  <c:v>1132.0</c:v>
                </c:pt>
                <c:pt idx="5594">
                  <c:v>1132.0</c:v>
                </c:pt>
                <c:pt idx="5595">
                  <c:v>1133.0</c:v>
                </c:pt>
                <c:pt idx="5596">
                  <c:v>1133.0</c:v>
                </c:pt>
                <c:pt idx="5597">
                  <c:v>1133.0</c:v>
                </c:pt>
                <c:pt idx="5598">
                  <c:v>1134.0</c:v>
                </c:pt>
                <c:pt idx="5599">
                  <c:v>1134.0</c:v>
                </c:pt>
                <c:pt idx="5600">
                  <c:v>1134.0</c:v>
                </c:pt>
                <c:pt idx="5601">
                  <c:v>1134.0</c:v>
                </c:pt>
                <c:pt idx="5602">
                  <c:v>1135.0</c:v>
                </c:pt>
                <c:pt idx="5603">
                  <c:v>1135.0</c:v>
                </c:pt>
                <c:pt idx="5604">
                  <c:v>1135.0</c:v>
                </c:pt>
                <c:pt idx="5605">
                  <c:v>1135.0</c:v>
                </c:pt>
                <c:pt idx="5606">
                  <c:v>1135.0</c:v>
                </c:pt>
                <c:pt idx="5607">
                  <c:v>1135.0</c:v>
                </c:pt>
                <c:pt idx="5608">
                  <c:v>1135.0</c:v>
                </c:pt>
                <c:pt idx="5609">
                  <c:v>1135.0</c:v>
                </c:pt>
                <c:pt idx="5610">
                  <c:v>1136.0</c:v>
                </c:pt>
                <c:pt idx="5611">
                  <c:v>1136.0</c:v>
                </c:pt>
                <c:pt idx="5612">
                  <c:v>1137.0</c:v>
                </c:pt>
                <c:pt idx="5613">
                  <c:v>1137.0</c:v>
                </c:pt>
                <c:pt idx="5614">
                  <c:v>1138.0</c:v>
                </c:pt>
                <c:pt idx="5615">
                  <c:v>1138.0</c:v>
                </c:pt>
                <c:pt idx="5616">
                  <c:v>1138.0</c:v>
                </c:pt>
                <c:pt idx="5617">
                  <c:v>1138.0</c:v>
                </c:pt>
                <c:pt idx="5618">
                  <c:v>1138.0</c:v>
                </c:pt>
                <c:pt idx="5619">
                  <c:v>1138.0</c:v>
                </c:pt>
                <c:pt idx="5620">
                  <c:v>1138.0</c:v>
                </c:pt>
                <c:pt idx="5621">
                  <c:v>1138.0</c:v>
                </c:pt>
                <c:pt idx="5622">
                  <c:v>1138.0</c:v>
                </c:pt>
                <c:pt idx="5623">
                  <c:v>1138.0</c:v>
                </c:pt>
                <c:pt idx="5624">
                  <c:v>1138.0</c:v>
                </c:pt>
                <c:pt idx="5625">
                  <c:v>1138.0</c:v>
                </c:pt>
                <c:pt idx="5626">
                  <c:v>1139.0</c:v>
                </c:pt>
                <c:pt idx="5627">
                  <c:v>1140.0</c:v>
                </c:pt>
                <c:pt idx="5628">
                  <c:v>1140.0</c:v>
                </c:pt>
                <c:pt idx="5629">
                  <c:v>1140.0</c:v>
                </c:pt>
                <c:pt idx="5630">
                  <c:v>1140.0</c:v>
                </c:pt>
                <c:pt idx="5631">
                  <c:v>1141.0</c:v>
                </c:pt>
                <c:pt idx="5632">
                  <c:v>1142.0</c:v>
                </c:pt>
                <c:pt idx="5633">
                  <c:v>1143.0</c:v>
                </c:pt>
                <c:pt idx="5634">
                  <c:v>1143.0</c:v>
                </c:pt>
                <c:pt idx="5635">
                  <c:v>1143.0</c:v>
                </c:pt>
                <c:pt idx="5636">
                  <c:v>1143.0</c:v>
                </c:pt>
                <c:pt idx="5637">
                  <c:v>1143.0</c:v>
                </c:pt>
                <c:pt idx="5638">
                  <c:v>1143.0</c:v>
                </c:pt>
                <c:pt idx="5639">
                  <c:v>1143.0</c:v>
                </c:pt>
                <c:pt idx="5640">
                  <c:v>1143.0</c:v>
                </c:pt>
                <c:pt idx="5641">
                  <c:v>1143.0</c:v>
                </c:pt>
                <c:pt idx="5642">
                  <c:v>1143.0</c:v>
                </c:pt>
                <c:pt idx="5643">
                  <c:v>1144.0</c:v>
                </c:pt>
                <c:pt idx="5644">
                  <c:v>1144.0</c:v>
                </c:pt>
                <c:pt idx="5645">
                  <c:v>1144.0</c:v>
                </c:pt>
                <c:pt idx="5646">
                  <c:v>1144.0</c:v>
                </c:pt>
                <c:pt idx="5647">
                  <c:v>1145.0</c:v>
                </c:pt>
                <c:pt idx="5648">
                  <c:v>1146.0</c:v>
                </c:pt>
                <c:pt idx="5649">
                  <c:v>1146.0</c:v>
                </c:pt>
                <c:pt idx="5650">
                  <c:v>1146.0</c:v>
                </c:pt>
                <c:pt idx="5651">
                  <c:v>1146.0</c:v>
                </c:pt>
                <c:pt idx="5652">
                  <c:v>1146.0</c:v>
                </c:pt>
                <c:pt idx="5653">
                  <c:v>1146.0</c:v>
                </c:pt>
                <c:pt idx="5654">
                  <c:v>1146.0</c:v>
                </c:pt>
                <c:pt idx="5655">
                  <c:v>1146.0</c:v>
                </c:pt>
                <c:pt idx="5656">
                  <c:v>1146.0</c:v>
                </c:pt>
                <c:pt idx="5657">
                  <c:v>1146.0</c:v>
                </c:pt>
                <c:pt idx="5658">
                  <c:v>1146.0</c:v>
                </c:pt>
                <c:pt idx="5659">
                  <c:v>1146.0</c:v>
                </c:pt>
                <c:pt idx="5660">
                  <c:v>1146.0</c:v>
                </c:pt>
                <c:pt idx="5661">
                  <c:v>1146.0</c:v>
                </c:pt>
                <c:pt idx="5662">
                  <c:v>1147.0</c:v>
                </c:pt>
                <c:pt idx="5663">
                  <c:v>1147.0</c:v>
                </c:pt>
                <c:pt idx="5664">
                  <c:v>1147.0</c:v>
                </c:pt>
                <c:pt idx="5665">
                  <c:v>1147.0</c:v>
                </c:pt>
                <c:pt idx="5666">
                  <c:v>1147.0</c:v>
                </c:pt>
                <c:pt idx="5667">
                  <c:v>1147.0</c:v>
                </c:pt>
                <c:pt idx="5668">
                  <c:v>1147.0</c:v>
                </c:pt>
                <c:pt idx="5669">
                  <c:v>1147.0</c:v>
                </c:pt>
                <c:pt idx="5670">
                  <c:v>1147.0</c:v>
                </c:pt>
                <c:pt idx="5671">
                  <c:v>1147.0</c:v>
                </c:pt>
                <c:pt idx="5672">
                  <c:v>1147.0</c:v>
                </c:pt>
                <c:pt idx="5673">
                  <c:v>1148.0</c:v>
                </c:pt>
                <c:pt idx="5674">
                  <c:v>1148.0</c:v>
                </c:pt>
                <c:pt idx="5675">
                  <c:v>1148.0</c:v>
                </c:pt>
                <c:pt idx="5676">
                  <c:v>1149.0</c:v>
                </c:pt>
                <c:pt idx="5677">
                  <c:v>1150.0</c:v>
                </c:pt>
                <c:pt idx="5678">
                  <c:v>1150.0</c:v>
                </c:pt>
                <c:pt idx="5679">
                  <c:v>1150.0</c:v>
                </c:pt>
                <c:pt idx="5680">
                  <c:v>1150.0</c:v>
                </c:pt>
                <c:pt idx="5681">
                  <c:v>1151.0</c:v>
                </c:pt>
                <c:pt idx="5682">
                  <c:v>1151.0</c:v>
                </c:pt>
                <c:pt idx="5683">
                  <c:v>1151.0</c:v>
                </c:pt>
                <c:pt idx="5684">
                  <c:v>1151.0</c:v>
                </c:pt>
                <c:pt idx="5685">
                  <c:v>1151.0</c:v>
                </c:pt>
                <c:pt idx="5686">
                  <c:v>1151.0</c:v>
                </c:pt>
                <c:pt idx="5687">
                  <c:v>1151.0</c:v>
                </c:pt>
                <c:pt idx="5688">
                  <c:v>1151.0</c:v>
                </c:pt>
                <c:pt idx="5689">
                  <c:v>1151.0</c:v>
                </c:pt>
                <c:pt idx="5690">
                  <c:v>1151.0</c:v>
                </c:pt>
                <c:pt idx="5691">
                  <c:v>1151.0</c:v>
                </c:pt>
                <c:pt idx="5692">
                  <c:v>1151.0</c:v>
                </c:pt>
                <c:pt idx="5693">
                  <c:v>1152.0</c:v>
                </c:pt>
                <c:pt idx="5694">
                  <c:v>1152.0</c:v>
                </c:pt>
                <c:pt idx="5695">
                  <c:v>1152.0</c:v>
                </c:pt>
                <c:pt idx="5696">
                  <c:v>1153.0</c:v>
                </c:pt>
                <c:pt idx="5697">
                  <c:v>1154.0</c:v>
                </c:pt>
                <c:pt idx="5698">
                  <c:v>1154.0</c:v>
                </c:pt>
                <c:pt idx="5699">
                  <c:v>1155.0</c:v>
                </c:pt>
                <c:pt idx="5700">
                  <c:v>1155.0</c:v>
                </c:pt>
                <c:pt idx="5701">
                  <c:v>1155.0</c:v>
                </c:pt>
                <c:pt idx="5702">
                  <c:v>1155.0</c:v>
                </c:pt>
                <c:pt idx="5703">
                  <c:v>1155.0</c:v>
                </c:pt>
                <c:pt idx="5704">
                  <c:v>1155.0</c:v>
                </c:pt>
                <c:pt idx="5705">
                  <c:v>1155.0</c:v>
                </c:pt>
                <c:pt idx="5706">
                  <c:v>1155.0</c:v>
                </c:pt>
                <c:pt idx="5707">
                  <c:v>1155.0</c:v>
                </c:pt>
                <c:pt idx="5708">
                  <c:v>1155.0</c:v>
                </c:pt>
                <c:pt idx="5709">
                  <c:v>1155.0</c:v>
                </c:pt>
                <c:pt idx="5710">
                  <c:v>1155.0</c:v>
                </c:pt>
                <c:pt idx="5711">
                  <c:v>1155.0</c:v>
                </c:pt>
                <c:pt idx="5712">
                  <c:v>1155.0</c:v>
                </c:pt>
                <c:pt idx="5713">
                  <c:v>1155.0</c:v>
                </c:pt>
                <c:pt idx="5714">
                  <c:v>1155.0</c:v>
                </c:pt>
                <c:pt idx="5715">
                  <c:v>1155.0</c:v>
                </c:pt>
                <c:pt idx="5716">
                  <c:v>1155.0</c:v>
                </c:pt>
                <c:pt idx="5717">
                  <c:v>1155.0</c:v>
                </c:pt>
                <c:pt idx="5718">
                  <c:v>1155.0</c:v>
                </c:pt>
                <c:pt idx="5719">
                  <c:v>1155.0</c:v>
                </c:pt>
                <c:pt idx="5720">
                  <c:v>1155.0</c:v>
                </c:pt>
                <c:pt idx="5721">
                  <c:v>1155.0</c:v>
                </c:pt>
                <c:pt idx="5722">
                  <c:v>1155.0</c:v>
                </c:pt>
                <c:pt idx="5723">
                  <c:v>1156.0</c:v>
                </c:pt>
                <c:pt idx="5724">
                  <c:v>1156.0</c:v>
                </c:pt>
                <c:pt idx="5725">
                  <c:v>1156.0</c:v>
                </c:pt>
                <c:pt idx="5726">
                  <c:v>1156.0</c:v>
                </c:pt>
                <c:pt idx="5727">
                  <c:v>1157.0</c:v>
                </c:pt>
                <c:pt idx="5728">
                  <c:v>1158.0</c:v>
                </c:pt>
                <c:pt idx="5729">
                  <c:v>1159.0</c:v>
                </c:pt>
                <c:pt idx="5730">
                  <c:v>1160.0</c:v>
                </c:pt>
                <c:pt idx="5731">
                  <c:v>1161.0</c:v>
                </c:pt>
                <c:pt idx="5732">
                  <c:v>1162.0</c:v>
                </c:pt>
                <c:pt idx="5733">
                  <c:v>1163.0</c:v>
                </c:pt>
                <c:pt idx="5734">
                  <c:v>1164.0</c:v>
                </c:pt>
                <c:pt idx="5735">
                  <c:v>1164.0</c:v>
                </c:pt>
                <c:pt idx="5736">
                  <c:v>1165.0</c:v>
                </c:pt>
                <c:pt idx="5737">
                  <c:v>1165.0</c:v>
                </c:pt>
                <c:pt idx="5738">
                  <c:v>1165.0</c:v>
                </c:pt>
                <c:pt idx="5739">
                  <c:v>1165.0</c:v>
                </c:pt>
                <c:pt idx="5740">
                  <c:v>1165.0</c:v>
                </c:pt>
                <c:pt idx="5741">
                  <c:v>1166.0</c:v>
                </c:pt>
                <c:pt idx="5742">
                  <c:v>1166.0</c:v>
                </c:pt>
                <c:pt idx="5743">
                  <c:v>1166.0</c:v>
                </c:pt>
                <c:pt idx="5744">
                  <c:v>1166.0</c:v>
                </c:pt>
                <c:pt idx="5745">
                  <c:v>1166.0</c:v>
                </c:pt>
                <c:pt idx="5746">
                  <c:v>1167.0</c:v>
                </c:pt>
                <c:pt idx="5747">
                  <c:v>1167.0</c:v>
                </c:pt>
                <c:pt idx="5748">
                  <c:v>1167.0</c:v>
                </c:pt>
                <c:pt idx="5749">
                  <c:v>1167.0</c:v>
                </c:pt>
                <c:pt idx="5750">
                  <c:v>1168.0</c:v>
                </c:pt>
                <c:pt idx="5751">
                  <c:v>1169.0</c:v>
                </c:pt>
                <c:pt idx="5752">
                  <c:v>1169.0</c:v>
                </c:pt>
                <c:pt idx="5753">
                  <c:v>1170.0</c:v>
                </c:pt>
                <c:pt idx="5754">
                  <c:v>1170.0</c:v>
                </c:pt>
                <c:pt idx="5755">
                  <c:v>1170.0</c:v>
                </c:pt>
                <c:pt idx="5756">
                  <c:v>1170.0</c:v>
                </c:pt>
                <c:pt idx="5757">
                  <c:v>1170.0</c:v>
                </c:pt>
                <c:pt idx="5758">
                  <c:v>1170.0</c:v>
                </c:pt>
                <c:pt idx="5759">
                  <c:v>1170.0</c:v>
                </c:pt>
                <c:pt idx="5760">
                  <c:v>1170.0</c:v>
                </c:pt>
                <c:pt idx="5761">
                  <c:v>1170.0</c:v>
                </c:pt>
                <c:pt idx="5762">
                  <c:v>1170.0</c:v>
                </c:pt>
                <c:pt idx="5763">
                  <c:v>1170.0</c:v>
                </c:pt>
                <c:pt idx="5764">
                  <c:v>1170.0</c:v>
                </c:pt>
                <c:pt idx="5765">
                  <c:v>1170.0</c:v>
                </c:pt>
                <c:pt idx="5766">
                  <c:v>1171.0</c:v>
                </c:pt>
                <c:pt idx="5767">
                  <c:v>1172.0</c:v>
                </c:pt>
                <c:pt idx="5768">
                  <c:v>1173.0</c:v>
                </c:pt>
                <c:pt idx="5769">
                  <c:v>1173.0</c:v>
                </c:pt>
                <c:pt idx="5770">
                  <c:v>1173.0</c:v>
                </c:pt>
                <c:pt idx="5771">
                  <c:v>1173.0</c:v>
                </c:pt>
                <c:pt idx="5772">
                  <c:v>1173.0</c:v>
                </c:pt>
                <c:pt idx="5773">
                  <c:v>1173.0</c:v>
                </c:pt>
                <c:pt idx="5774">
                  <c:v>1173.0</c:v>
                </c:pt>
                <c:pt idx="5775">
                  <c:v>1173.0</c:v>
                </c:pt>
                <c:pt idx="5776">
                  <c:v>1173.0</c:v>
                </c:pt>
                <c:pt idx="5777">
                  <c:v>1173.0</c:v>
                </c:pt>
                <c:pt idx="5778">
                  <c:v>1173.0</c:v>
                </c:pt>
                <c:pt idx="5779">
                  <c:v>1173.0</c:v>
                </c:pt>
                <c:pt idx="5780">
                  <c:v>1173.0</c:v>
                </c:pt>
                <c:pt idx="5781">
                  <c:v>1174.0</c:v>
                </c:pt>
                <c:pt idx="5782">
                  <c:v>1174.0</c:v>
                </c:pt>
                <c:pt idx="5783">
                  <c:v>1174.0</c:v>
                </c:pt>
                <c:pt idx="5784">
                  <c:v>1174.0</c:v>
                </c:pt>
                <c:pt idx="5785">
                  <c:v>1174.0</c:v>
                </c:pt>
                <c:pt idx="5786">
                  <c:v>1174.0</c:v>
                </c:pt>
                <c:pt idx="5787">
                  <c:v>1174.0</c:v>
                </c:pt>
                <c:pt idx="5788">
                  <c:v>1174.0</c:v>
                </c:pt>
                <c:pt idx="5789">
                  <c:v>1174.0</c:v>
                </c:pt>
                <c:pt idx="5790">
                  <c:v>1174.0</c:v>
                </c:pt>
                <c:pt idx="5791">
                  <c:v>1174.0</c:v>
                </c:pt>
                <c:pt idx="5792">
                  <c:v>1174.0</c:v>
                </c:pt>
                <c:pt idx="5793">
                  <c:v>1174.0</c:v>
                </c:pt>
                <c:pt idx="5794">
                  <c:v>1174.0</c:v>
                </c:pt>
                <c:pt idx="5795">
                  <c:v>1174.0</c:v>
                </c:pt>
                <c:pt idx="5796">
                  <c:v>1174.0</c:v>
                </c:pt>
                <c:pt idx="5797">
                  <c:v>1174.0</c:v>
                </c:pt>
                <c:pt idx="5798">
                  <c:v>1174.0</c:v>
                </c:pt>
                <c:pt idx="5799">
                  <c:v>1174.0</c:v>
                </c:pt>
                <c:pt idx="5800">
                  <c:v>1174.0</c:v>
                </c:pt>
                <c:pt idx="5801">
                  <c:v>1174.0</c:v>
                </c:pt>
                <c:pt idx="5802">
                  <c:v>1174.0</c:v>
                </c:pt>
                <c:pt idx="5803">
                  <c:v>1174.0</c:v>
                </c:pt>
                <c:pt idx="5804">
                  <c:v>1174.0</c:v>
                </c:pt>
                <c:pt idx="5805">
                  <c:v>1174.0</c:v>
                </c:pt>
                <c:pt idx="5806">
                  <c:v>1175.0</c:v>
                </c:pt>
                <c:pt idx="5807">
                  <c:v>1175.0</c:v>
                </c:pt>
                <c:pt idx="5808">
                  <c:v>1175.0</c:v>
                </c:pt>
                <c:pt idx="5809">
                  <c:v>1175.0</c:v>
                </c:pt>
                <c:pt idx="5810">
                  <c:v>1175.0</c:v>
                </c:pt>
                <c:pt idx="5811">
                  <c:v>1175.0</c:v>
                </c:pt>
                <c:pt idx="5812">
                  <c:v>1175.0</c:v>
                </c:pt>
                <c:pt idx="5813">
                  <c:v>1176.0</c:v>
                </c:pt>
                <c:pt idx="5814">
                  <c:v>1176.0</c:v>
                </c:pt>
                <c:pt idx="5815">
                  <c:v>1176.0</c:v>
                </c:pt>
                <c:pt idx="5816">
                  <c:v>1176.0</c:v>
                </c:pt>
                <c:pt idx="5817">
                  <c:v>1176.0</c:v>
                </c:pt>
                <c:pt idx="5818">
                  <c:v>1176.0</c:v>
                </c:pt>
                <c:pt idx="5819">
                  <c:v>1177.0</c:v>
                </c:pt>
                <c:pt idx="5820">
                  <c:v>1177.0</c:v>
                </c:pt>
                <c:pt idx="5821">
                  <c:v>1177.0</c:v>
                </c:pt>
                <c:pt idx="5822">
                  <c:v>1177.0</c:v>
                </c:pt>
                <c:pt idx="5823">
                  <c:v>1177.0</c:v>
                </c:pt>
                <c:pt idx="5824">
                  <c:v>1177.0</c:v>
                </c:pt>
                <c:pt idx="5825">
                  <c:v>1177.0</c:v>
                </c:pt>
                <c:pt idx="5826">
                  <c:v>1177.0</c:v>
                </c:pt>
                <c:pt idx="5827">
                  <c:v>1177.0</c:v>
                </c:pt>
                <c:pt idx="5828">
                  <c:v>1177.0</c:v>
                </c:pt>
                <c:pt idx="5829">
                  <c:v>1177.0</c:v>
                </c:pt>
                <c:pt idx="5830">
                  <c:v>1177.0</c:v>
                </c:pt>
                <c:pt idx="5831">
                  <c:v>1177.0</c:v>
                </c:pt>
                <c:pt idx="5832">
                  <c:v>1177.0</c:v>
                </c:pt>
                <c:pt idx="5833">
                  <c:v>1177.0</c:v>
                </c:pt>
                <c:pt idx="5834">
                  <c:v>1177.0</c:v>
                </c:pt>
                <c:pt idx="5835">
                  <c:v>1177.0</c:v>
                </c:pt>
                <c:pt idx="5836">
                  <c:v>1177.0</c:v>
                </c:pt>
                <c:pt idx="5837">
                  <c:v>1178.0</c:v>
                </c:pt>
                <c:pt idx="5838">
                  <c:v>1178.0</c:v>
                </c:pt>
                <c:pt idx="5839">
                  <c:v>1178.0</c:v>
                </c:pt>
                <c:pt idx="5840">
                  <c:v>1178.0</c:v>
                </c:pt>
                <c:pt idx="5841">
                  <c:v>1178.0</c:v>
                </c:pt>
                <c:pt idx="5842">
                  <c:v>1178.0</c:v>
                </c:pt>
                <c:pt idx="5843">
                  <c:v>1179.0</c:v>
                </c:pt>
                <c:pt idx="5844">
                  <c:v>1180.0</c:v>
                </c:pt>
                <c:pt idx="5845">
                  <c:v>1180.0</c:v>
                </c:pt>
                <c:pt idx="5846">
                  <c:v>1181.0</c:v>
                </c:pt>
                <c:pt idx="5847">
                  <c:v>1182.0</c:v>
                </c:pt>
                <c:pt idx="5848">
                  <c:v>1182.0</c:v>
                </c:pt>
                <c:pt idx="5849">
                  <c:v>1182.0</c:v>
                </c:pt>
                <c:pt idx="5850">
                  <c:v>1182.0</c:v>
                </c:pt>
                <c:pt idx="5851">
                  <c:v>1182.0</c:v>
                </c:pt>
                <c:pt idx="5852">
                  <c:v>1183.0</c:v>
                </c:pt>
                <c:pt idx="5853">
                  <c:v>1183.0</c:v>
                </c:pt>
                <c:pt idx="5854">
                  <c:v>1183.0</c:v>
                </c:pt>
                <c:pt idx="5855">
                  <c:v>1183.0</c:v>
                </c:pt>
                <c:pt idx="5856">
                  <c:v>1183.0</c:v>
                </c:pt>
                <c:pt idx="5857">
                  <c:v>1183.0</c:v>
                </c:pt>
                <c:pt idx="5858">
                  <c:v>1184.0</c:v>
                </c:pt>
                <c:pt idx="5859">
                  <c:v>1185.0</c:v>
                </c:pt>
                <c:pt idx="5860">
                  <c:v>1186.0</c:v>
                </c:pt>
                <c:pt idx="5861">
                  <c:v>1186.0</c:v>
                </c:pt>
                <c:pt idx="5862">
                  <c:v>1186.0</c:v>
                </c:pt>
                <c:pt idx="5863">
                  <c:v>1186.0</c:v>
                </c:pt>
                <c:pt idx="5864">
                  <c:v>1187.0</c:v>
                </c:pt>
                <c:pt idx="5865">
                  <c:v>1188.0</c:v>
                </c:pt>
                <c:pt idx="5866">
                  <c:v>1188.0</c:v>
                </c:pt>
                <c:pt idx="5867">
                  <c:v>1188.0</c:v>
                </c:pt>
                <c:pt idx="5868">
                  <c:v>1188.0</c:v>
                </c:pt>
                <c:pt idx="5869">
                  <c:v>1189.0</c:v>
                </c:pt>
                <c:pt idx="5870">
                  <c:v>1189.0</c:v>
                </c:pt>
                <c:pt idx="5871">
                  <c:v>1189.0</c:v>
                </c:pt>
                <c:pt idx="5872">
                  <c:v>1190.0</c:v>
                </c:pt>
                <c:pt idx="5873">
                  <c:v>1190.0</c:v>
                </c:pt>
                <c:pt idx="5874">
                  <c:v>1191.0</c:v>
                </c:pt>
                <c:pt idx="5875">
                  <c:v>1191.0</c:v>
                </c:pt>
                <c:pt idx="5876">
                  <c:v>1191.0</c:v>
                </c:pt>
                <c:pt idx="5877">
                  <c:v>1191.0</c:v>
                </c:pt>
                <c:pt idx="5878">
                  <c:v>1191.0</c:v>
                </c:pt>
                <c:pt idx="5879">
                  <c:v>1191.0</c:v>
                </c:pt>
                <c:pt idx="5880">
                  <c:v>1191.0</c:v>
                </c:pt>
                <c:pt idx="5881">
                  <c:v>1192.0</c:v>
                </c:pt>
                <c:pt idx="5882">
                  <c:v>1193.0</c:v>
                </c:pt>
                <c:pt idx="5883">
                  <c:v>1194.0</c:v>
                </c:pt>
                <c:pt idx="5884">
                  <c:v>1195.0</c:v>
                </c:pt>
                <c:pt idx="5885">
                  <c:v>1195.0</c:v>
                </c:pt>
                <c:pt idx="5886">
                  <c:v>1195.0</c:v>
                </c:pt>
                <c:pt idx="5887">
                  <c:v>1195.0</c:v>
                </c:pt>
                <c:pt idx="5888">
                  <c:v>1195.0</c:v>
                </c:pt>
                <c:pt idx="5889">
                  <c:v>1196.0</c:v>
                </c:pt>
                <c:pt idx="5890">
                  <c:v>1196.0</c:v>
                </c:pt>
                <c:pt idx="5891">
                  <c:v>1197.0</c:v>
                </c:pt>
                <c:pt idx="5892">
                  <c:v>1197.0</c:v>
                </c:pt>
                <c:pt idx="5893">
                  <c:v>1197.0</c:v>
                </c:pt>
                <c:pt idx="5894">
                  <c:v>1197.0</c:v>
                </c:pt>
                <c:pt idx="5895">
                  <c:v>1198.0</c:v>
                </c:pt>
                <c:pt idx="5896">
                  <c:v>1199.0</c:v>
                </c:pt>
                <c:pt idx="5897">
                  <c:v>1200.0</c:v>
                </c:pt>
                <c:pt idx="5898">
                  <c:v>1201.0</c:v>
                </c:pt>
                <c:pt idx="5899">
                  <c:v>1202.0</c:v>
                </c:pt>
                <c:pt idx="5900">
                  <c:v>1202.0</c:v>
                </c:pt>
                <c:pt idx="5901">
                  <c:v>1202.0</c:v>
                </c:pt>
                <c:pt idx="5902">
                  <c:v>1202.0</c:v>
                </c:pt>
                <c:pt idx="5903">
                  <c:v>1202.0</c:v>
                </c:pt>
                <c:pt idx="5904">
                  <c:v>1202.0</c:v>
                </c:pt>
                <c:pt idx="5905">
                  <c:v>1202.0</c:v>
                </c:pt>
                <c:pt idx="5906">
                  <c:v>1202.0</c:v>
                </c:pt>
                <c:pt idx="5907">
                  <c:v>1202.0</c:v>
                </c:pt>
                <c:pt idx="5908">
                  <c:v>1202.0</c:v>
                </c:pt>
                <c:pt idx="5909">
                  <c:v>1202.0</c:v>
                </c:pt>
                <c:pt idx="5910">
                  <c:v>1202.0</c:v>
                </c:pt>
                <c:pt idx="5911">
                  <c:v>1202.0</c:v>
                </c:pt>
                <c:pt idx="5912">
                  <c:v>1202.0</c:v>
                </c:pt>
                <c:pt idx="5913">
                  <c:v>1202.0</c:v>
                </c:pt>
                <c:pt idx="5914">
                  <c:v>1202.0</c:v>
                </c:pt>
                <c:pt idx="5915">
                  <c:v>1203.0</c:v>
                </c:pt>
                <c:pt idx="5916">
                  <c:v>1203.0</c:v>
                </c:pt>
                <c:pt idx="5917">
                  <c:v>1204.0</c:v>
                </c:pt>
                <c:pt idx="5918">
                  <c:v>1204.0</c:v>
                </c:pt>
                <c:pt idx="5919">
                  <c:v>1204.0</c:v>
                </c:pt>
                <c:pt idx="5920">
                  <c:v>1204.0</c:v>
                </c:pt>
                <c:pt idx="5921">
                  <c:v>1204.0</c:v>
                </c:pt>
                <c:pt idx="5922">
                  <c:v>1204.0</c:v>
                </c:pt>
                <c:pt idx="5923">
                  <c:v>1204.0</c:v>
                </c:pt>
                <c:pt idx="5924">
                  <c:v>1204.0</c:v>
                </c:pt>
                <c:pt idx="5925">
                  <c:v>1204.0</c:v>
                </c:pt>
                <c:pt idx="5926">
                  <c:v>1205.0</c:v>
                </c:pt>
                <c:pt idx="5927">
                  <c:v>1206.0</c:v>
                </c:pt>
                <c:pt idx="5928">
                  <c:v>1206.0</c:v>
                </c:pt>
                <c:pt idx="5929">
                  <c:v>1206.0</c:v>
                </c:pt>
                <c:pt idx="5930">
                  <c:v>1206.0</c:v>
                </c:pt>
                <c:pt idx="5931">
                  <c:v>1206.0</c:v>
                </c:pt>
                <c:pt idx="5932">
                  <c:v>1206.0</c:v>
                </c:pt>
                <c:pt idx="5933">
                  <c:v>1206.0</c:v>
                </c:pt>
                <c:pt idx="5934">
                  <c:v>1206.0</c:v>
                </c:pt>
                <c:pt idx="5935">
                  <c:v>1206.0</c:v>
                </c:pt>
                <c:pt idx="5936">
                  <c:v>1206.0</c:v>
                </c:pt>
                <c:pt idx="5937">
                  <c:v>1206.0</c:v>
                </c:pt>
                <c:pt idx="5938">
                  <c:v>1206.0</c:v>
                </c:pt>
                <c:pt idx="5939">
                  <c:v>1206.0</c:v>
                </c:pt>
                <c:pt idx="5940">
                  <c:v>1206.0</c:v>
                </c:pt>
                <c:pt idx="5941">
                  <c:v>1206.0</c:v>
                </c:pt>
                <c:pt idx="5942">
                  <c:v>1206.0</c:v>
                </c:pt>
                <c:pt idx="5943">
                  <c:v>1206.0</c:v>
                </c:pt>
                <c:pt idx="5944">
                  <c:v>1206.0</c:v>
                </c:pt>
                <c:pt idx="5945">
                  <c:v>1206.0</c:v>
                </c:pt>
                <c:pt idx="5946">
                  <c:v>1207.0</c:v>
                </c:pt>
                <c:pt idx="5947">
                  <c:v>1207.0</c:v>
                </c:pt>
                <c:pt idx="5948">
                  <c:v>1207.0</c:v>
                </c:pt>
                <c:pt idx="5949">
                  <c:v>1207.0</c:v>
                </c:pt>
                <c:pt idx="5950">
                  <c:v>1207.0</c:v>
                </c:pt>
                <c:pt idx="5951">
                  <c:v>1207.0</c:v>
                </c:pt>
                <c:pt idx="5952">
                  <c:v>1208.0</c:v>
                </c:pt>
                <c:pt idx="5953">
                  <c:v>1209.0</c:v>
                </c:pt>
                <c:pt idx="5954">
                  <c:v>1209.0</c:v>
                </c:pt>
                <c:pt idx="5955">
                  <c:v>1209.0</c:v>
                </c:pt>
                <c:pt idx="5956">
                  <c:v>1209.0</c:v>
                </c:pt>
                <c:pt idx="5957">
                  <c:v>1209.0</c:v>
                </c:pt>
                <c:pt idx="5958">
                  <c:v>1209.0</c:v>
                </c:pt>
                <c:pt idx="5959">
                  <c:v>1209.0</c:v>
                </c:pt>
                <c:pt idx="5960">
                  <c:v>1209.0</c:v>
                </c:pt>
                <c:pt idx="5961">
                  <c:v>1210.0</c:v>
                </c:pt>
                <c:pt idx="5962">
                  <c:v>1210.0</c:v>
                </c:pt>
                <c:pt idx="5963">
                  <c:v>1210.0</c:v>
                </c:pt>
                <c:pt idx="5964">
                  <c:v>1210.0</c:v>
                </c:pt>
                <c:pt idx="5965">
                  <c:v>1210.0</c:v>
                </c:pt>
                <c:pt idx="5966">
                  <c:v>1210.0</c:v>
                </c:pt>
                <c:pt idx="5967">
                  <c:v>1210.0</c:v>
                </c:pt>
                <c:pt idx="5968">
                  <c:v>1210.0</c:v>
                </c:pt>
                <c:pt idx="5969">
                  <c:v>1210.0</c:v>
                </c:pt>
                <c:pt idx="5970">
                  <c:v>1210.0</c:v>
                </c:pt>
                <c:pt idx="5971">
                  <c:v>1211.0</c:v>
                </c:pt>
                <c:pt idx="5972">
                  <c:v>1211.0</c:v>
                </c:pt>
                <c:pt idx="5973">
                  <c:v>1211.0</c:v>
                </c:pt>
                <c:pt idx="5974">
                  <c:v>1211.0</c:v>
                </c:pt>
                <c:pt idx="5975">
                  <c:v>1211.0</c:v>
                </c:pt>
                <c:pt idx="5976">
                  <c:v>1211.0</c:v>
                </c:pt>
                <c:pt idx="5977">
                  <c:v>1211.0</c:v>
                </c:pt>
                <c:pt idx="5978">
                  <c:v>1211.0</c:v>
                </c:pt>
                <c:pt idx="5979">
                  <c:v>1212.0</c:v>
                </c:pt>
                <c:pt idx="5980">
                  <c:v>1212.0</c:v>
                </c:pt>
                <c:pt idx="5981">
                  <c:v>1212.0</c:v>
                </c:pt>
                <c:pt idx="5982">
                  <c:v>1212.0</c:v>
                </c:pt>
                <c:pt idx="5983">
                  <c:v>1212.0</c:v>
                </c:pt>
                <c:pt idx="5984">
                  <c:v>1213.0</c:v>
                </c:pt>
                <c:pt idx="5985">
                  <c:v>1213.0</c:v>
                </c:pt>
                <c:pt idx="5986">
                  <c:v>1213.0</c:v>
                </c:pt>
                <c:pt idx="5987">
                  <c:v>1213.0</c:v>
                </c:pt>
                <c:pt idx="5988">
                  <c:v>1213.0</c:v>
                </c:pt>
                <c:pt idx="5989">
                  <c:v>1214.0</c:v>
                </c:pt>
                <c:pt idx="5990">
                  <c:v>1214.0</c:v>
                </c:pt>
                <c:pt idx="5991">
                  <c:v>1214.0</c:v>
                </c:pt>
                <c:pt idx="5992">
                  <c:v>1214.0</c:v>
                </c:pt>
                <c:pt idx="5993">
                  <c:v>1214.0</c:v>
                </c:pt>
                <c:pt idx="5994">
                  <c:v>1215.0</c:v>
                </c:pt>
                <c:pt idx="5995">
                  <c:v>1216.0</c:v>
                </c:pt>
                <c:pt idx="5996">
                  <c:v>1216.0</c:v>
                </c:pt>
                <c:pt idx="5997">
                  <c:v>1216.0</c:v>
                </c:pt>
                <c:pt idx="5998">
                  <c:v>1216.0</c:v>
                </c:pt>
                <c:pt idx="5999">
                  <c:v>1216.0</c:v>
                </c:pt>
                <c:pt idx="6000">
                  <c:v>1216.0</c:v>
                </c:pt>
                <c:pt idx="6001">
                  <c:v>1216.0</c:v>
                </c:pt>
                <c:pt idx="6002">
                  <c:v>1216.0</c:v>
                </c:pt>
                <c:pt idx="6003">
                  <c:v>1216.0</c:v>
                </c:pt>
                <c:pt idx="6004">
                  <c:v>1216.0</c:v>
                </c:pt>
                <c:pt idx="6005">
                  <c:v>1217.0</c:v>
                </c:pt>
                <c:pt idx="6006">
                  <c:v>1217.0</c:v>
                </c:pt>
                <c:pt idx="6007">
                  <c:v>1217.0</c:v>
                </c:pt>
                <c:pt idx="6008">
                  <c:v>1217.0</c:v>
                </c:pt>
                <c:pt idx="6009">
                  <c:v>1217.0</c:v>
                </c:pt>
                <c:pt idx="6010">
                  <c:v>1217.0</c:v>
                </c:pt>
                <c:pt idx="6011">
                  <c:v>1217.0</c:v>
                </c:pt>
                <c:pt idx="6012">
                  <c:v>1217.0</c:v>
                </c:pt>
                <c:pt idx="6013">
                  <c:v>1217.0</c:v>
                </c:pt>
                <c:pt idx="6014">
                  <c:v>1217.0</c:v>
                </c:pt>
                <c:pt idx="6015">
                  <c:v>1217.0</c:v>
                </c:pt>
                <c:pt idx="6016">
                  <c:v>1217.0</c:v>
                </c:pt>
                <c:pt idx="6017">
                  <c:v>1217.0</c:v>
                </c:pt>
                <c:pt idx="6018">
                  <c:v>1217.0</c:v>
                </c:pt>
                <c:pt idx="6019">
                  <c:v>1217.0</c:v>
                </c:pt>
                <c:pt idx="6020">
                  <c:v>1217.0</c:v>
                </c:pt>
                <c:pt idx="6021">
                  <c:v>1217.0</c:v>
                </c:pt>
                <c:pt idx="6022">
                  <c:v>1217.0</c:v>
                </c:pt>
                <c:pt idx="6023">
                  <c:v>1217.0</c:v>
                </c:pt>
                <c:pt idx="6024">
                  <c:v>1217.0</c:v>
                </c:pt>
                <c:pt idx="6025">
                  <c:v>1217.0</c:v>
                </c:pt>
                <c:pt idx="6026">
                  <c:v>1217.0</c:v>
                </c:pt>
                <c:pt idx="6027">
                  <c:v>1217.0</c:v>
                </c:pt>
                <c:pt idx="6028">
                  <c:v>1218.0</c:v>
                </c:pt>
                <c:pt idx="6029">
                  <c:v>1219.0</c:v>
                </c:pt>
                <c:pt idx="6030">
                  <c:v>1219.0</c:v>
                </c:pt>
                <c:pt idx="6031">
                  <c:v>1220.0</c:v>
                </c:pt>
                <c:pt idx="6032">
                  <c:v>1220.0</c:v>
                </c:pt>
                <c:pt idx="6033">
                  <c:v>1221.0</c:v>
                </c:pt>
                <c:pt idx="6034">
                  <c:v>1221.0</c:v>
                </c:pt>
                <c:pt idx="6035">
                  <c:v>1221.0</c:v>
                </c:pt>
                <c:pt idx="6036">
                  <c:v>1221.0</c:v>
                </c:pt>
                <c:pt idx="6037">
                  <c:v>1221.0</c:v>
                </c:pt>
                <c:pt idx="6038">
                  <c:v>1221.0</c:v>
                </c:pt>
                <c:pt idx="6039">
                  <c:v>1222.0</c:v>
                </c:pt>
                <c:pt idx="6040">
                  <c:v>1222.0</c:v>
                </c:pt>
                <c:pt idx="6041">
                  <c:v>1222.0</c:v>
                </c:pt>
                <c:pt idx="6042">
                  <c:v>1222.0</c:v>
                </c:pt>
                <c:pt idx="6043">
                  <c:v>1222.0</c:v>
                </c:pt>
                <c:pt idx="6044">
                  <c:v>1222.0</c:v>
                </c:pt>
                <c:pt idx="6045">
                  <c:v>1222.0</c:v>
                </c:pt>
                <c:pt idx="6046">
                  <c:v>1222.0</c:v>
                </c:pt>
                <c:pt idx="6047">
                  <c:v>1222.0</c:v>
                </c:pt>
                <c:pt idx="6048">
                  <c:v>1222.0</c:v>
                </c:pt>
                <c:pt idx="6049">
                  <c:v>1222.0</c:v>
                </c:pt>
                <c:pt idx="6050">
                  <c:v>1223.0</c:v>
                </c:pt>
                <c:pt idx="6051">
                  <c:v>1224.0</c:v>
                </c:pt>
                <c:pt idx="6052">
                  <c:v>1225.0</c:v>
                </c:pt>
                <c:pt idx="6053">
                  <c:v>1225.0</c:v>
                </c:pt>
                <c:pt idx="6054">
                  <c:v>1225.0</c:v>
                </c:pt>
                <c:pt idx="6055">
                  <c:v>1226.0</c:v>
                </c:pt>
                <c:pt idx="6056">
                  <c:v>1226.0</c:v>
                </c:pt>
                <c:pt idx="6057">
                  <c:v>1227.0</c:v>
                </c:pt>
                <c:pt idx="6058">
                  <c:v>1227.0</c:v>
                </c:pt>
                <c:pt idx="6059">
                  <c:v>1227.0</c:v>
                </c:pt>
                <c:pt idx="6060">
                  <c:v>1228.0</c:v>
                </c:pt>
                <c:pt idx="6061">
                  <c:v>1228.0</c:v>
                </c:pt>
                <c:pt idx="6062">
                  <c:v>1228.0</c:v>
                </c:pt>
                <c:pt idx="6063">
                  <c:v>1228.0</c:v>
                </c:pt>
                <c:pt idx="6064">
                  <c:v>1228.0</c:v>
                </c:pt>
                <c:pt idx="6065">
                  <c:v>1228.0</c:v>
                </c:pt>
                <c:pt idx="6066">
                  <c:v>1229.0</c:v>
                </c:pt>
                <c:pt idx="6067">
                  <c:v>1230.0</c:v>
                </c:pt>
                <c:pt idx="6068">
                  <c:v>1230.0</c:v>
                </c:pt>
                <c:pt idx="6069">
                  <c:v>1230.0</c:v>
                </c:pt>
                <c:pt idx="6070">
                  <c:v>1231.0</c:v>
                </c:pt>
                <c:pt idx="6071">
                  <c:v>1231.0</c:v>
                </c:pt>
                <c:pt idx="6072">
                  <c:v>1232.0</c:v>
                </c:pt>
                <c:pt idx="6073">
                  <c:v>1233.0</c:v>
                </c:pt>
                <c:pt idx="6074">
                  <c:v>1233.0</c:v>
                </c:pt>
                <c:pt idx="6075">
                  <c:v>1233.0</c:v>
                </c:pt>
                <c:pt idx="6076">
                  <c:v>1233.0</c:v>
                </c:pt>
                <c:pt idx="6077">
                  <c:v>1233.0</c:v>
                </c:pt>
                <c:pt idx="6078">
                  <c:v>1233.0</c:v>
                </c:pt>
                <c:pt idx="6079">
                  <c:v>1233.0</c:v>
                </c:pt>
                <c:pt idx="6080">
                  <c:v>1233.0</c:v>
                </c:pt>
                <c:pt idx="6081">
                  <c:v>1233.0</c:v>
                </c:pt>
                <c:pt idx="6082">
                  <c:v>1233.0</c:v>
                </c:pt>
                <c:pt idx="6083">
                  <c:v>1233.0</c:v>
                </c:pt>
                <c:pt idx="6084">
                  <c:v>1233.0</c:v>
                </c:pt>
                <c:pt idx="6085">
                  <c:v>1233.0</c:v>
                </c:pt>
                <c:pt idx="6086">
                  <c:v>1233.0</c:v>
                </c:pt>
                <c:pt idx="6087">
                  <c:v>1233.0</c:v>
                </c:pt>
                <c:pt idx="6088">
                  <c:v>1234.0</c:v>
                </c:pt>
                <c:pt idx="6089">
                  <c:v>1234.0</c:v>
                </c:pt>
                <c:pt idx="6090">
                  <c:v>1234.0</c:v>
                </c:pt>
                <c:pt idx="6091">
                  <c:v>1234.0</c:v>
                </c:pt>
                <c:pt idx="6092">
                  <c:v>1234.0</c:v>
                </c:pt>
                <c:pt idx="6093">
                  <c:v>1234.0</c:v>
                </c:pt>
                <c:pt idx="6094">
                  <c:v>1234.0</c:v>
                </c:pt>
                <c:pt idx="6095">
                  <c:v>1234.0</c:v>
                </c:pt>
                <c:pt idx="6096">
                  <c:v>1235.0</c:v>
                </c:pt>
                <c:pt idx="6097">
                  <c:v>1235.0</c:v>
                </c:pt>
                <c:pt idx="6098">
                  <c:v>1235.0</c:v>
                </c:pt>
                <c:pt idx="6099">
                  <c:v>1235.0</c:v>
                </c:pt>
                <c:pt idx="6100">
                  <c:v>1235.0</c:v>
                </c:pt>
                <c:pt idx="6101">
                  <c:v>1236.0</c:v>
                </c:pt>
                <c:pt idx="6102">
                  <c:v>1236.0</c:v>
                </c:pt>
                <c:pt idx="6103">
                  <c:v>1236.0</c:v>
                </c:pt>
                <c:pt idx="6104">
                  <c:v>1236.0</c:v>
                </c:pt>
                <c:pt idx="6105">
                  <c:v>1236.0</c:v>
                </c:pt>
                <c:pt idx="6106">
                  <c:v>1236.0</c:v>
                </c:pt>
                <c:pt idx="6107">
                  <c:v>1236.0</c:v>
                </c:pt>
                <c:pt idx="6108">
                  <c:v>1237.0</c:v>
                </c:pt>
                <c:pt idx="6109">
                  <c:v>1238.0</c:v>
                </c:pt>
                <c:pt idx="6110">
                  <c:v>1238.0</c:v>
                </c:pt>
                <c:pt idx="6111">
                  <c:v>1238.0</c:v>
                </c:pt>
                <c:pt idx="6112">
                  <c:v>1238.0</c:v>
                </c:pt>
                <c:pt idx="6113">
                  <c:v>1238.0</c:v>
                </c:pt>
                <c:pt idx="6114">
                  <c:v>1238.0</c:v>
                </c:pt>
                <c:pt idx="6115">
                  <c:v>1238.0</c:v>
                </c:pt>
                <c:pt idx="6116">
                  <c:v>1238.0</c:v>
                </c:pt>
                <c:pt idx="6117">
                  <c:v>1238.0</c:v>
                </c:pt>
                <c:pt idx="6118">
                  <c:v>1238.0</c:v>
                </c:pt>
                <c:pt idx="6119">
                  <c:v>1239.0</c:v>
                </c:pt>
                <c:pt idx="6120">
                  <c:v>1239.0</c:v>
                </c:pt>
                <c:pt idx="6121">
                  <c:v>1240.0</c:v>
                </c:pt>
                <c:pt idx="6122">
                  <c:v>1241.0</c:v>
                </c:pt>
                <c:pt idx="6123">
                  <c:v>1241.0</c:v>
                </c:pt>
                <c:pt idx="6124">
                  <c:v>1241.0</c:v>
                </c:pt>
                <c:pt idx="6125">
                  <c:v>1241.0</c:v>
                </c:pt>
                <c:pt idx="6126">
                  <c:v>1241.0</c:v>
                </c:pt>
                <c:pt idx="6127">
                  <c:v>1241.0</c:v>
                </c:pt>
                <c:pt idx="6128">
                  <c:v>1242.0</c:v>
                </c:pt>
                <c:pt idx="6129">
                  <c:v>1243.0</c:v>
                </c:pt>
                <c:pt idx="6130">
                  <c:v>1243.0</c:v>
                </c:pt>
                <c:pt idx="6131">
                  <c:v>1244.0</c:v>
                </c:pt>
                <c:pt idx="6132">
                  <c:v>1244.0</c:v>
                </c:pt>
                <c:pt idx="6133">
                  <c:v>1245.0</c:v>
                </c:pt>
                <c:pt idx="6134">
                  <c:v>1245.0</c:v>
                </c:pt>
                <c:pt idx="6135">
                  <c:v>1245.0</c:v>
                </c:pt>
                <c:pt idx="6136">
                  <c:v>1245.0</c:v>
                </c:pt>
                <c:pt idx="6137">
                  <c:v>1246.0</c:v>
                </c:pt>
                <c:pt idx="6138">
                  <c:v>1246.0</c:v>
                </c:pt>
                <c:pt idx="6139">
                  <c:v>1246.0</c:v>
                </c:pt>
                <c:pt idx="6140">
                  <c:v>1246.0</c:v>
                </c:pt>
                <c:pt idx="6141">
                  <c:v>1246.0</c:v>
                </c:pt>
                <c:pt idx="6142">
                  <c:v>1246.0</c:v>
                </c:pt>
                <c:pt idx="6143">
                  <c:v>1246.0</c:v>
                </c:pt>
                <c:pt idx="6144">
                  <c:v>1247.0</c:v>
                </c:pt>
                <c:pt idx="6145">
                  <c:v>1248.0</c:v>
                </c:pt>
                <c:pt idx="6146">
                  <c:v>1248.0</c:v>
                </c:pt>
                <c:pt idx="6147">
                  <c:v>1248.0</c:v>
                </c:pt>
                <c:pt idx="6148">
                  <c:v>1248.0</c:v>
                </c:pt>
                <c:pt idx="6149">
                  <c:v>1248.0</c:v>
                </c:pt>
                <c:pt idx="6150">
                  <c:v>1248.0</c:v>
                </c:pt>
                <c:pt idx="6151">
                  <c:v>1249.0</c:v>
                </c:pt>
                <c:pt idx="6152">
                  <c:v>1250.0</c:v>
                </c:pt>
                <c:pt idx="6153">
                  <c:v>1251.0</c:v>
                </c:pt>
                <c:pt idx="6154">
                  <c:v>1251.0</c:v>
                </c:pt>
                <c:pt idx="6155">
                  <c:v>1251.0</c:v>
                </c:pt>
                <c:pt idx="6156">
                  <c:v>1251.0</c:v>
                </c:pt>
                <c:pt idx="6157">
                  <c:v>1251.0</c:v>
                </c:pt>
                <c:pt idx="6158">
                  <c:v>1251.0</c:v>
                </c:pt>
                <c:pt idx="6159">
                  <c:v>1251.0</c:v>
                </c:pt>
                <c:pt idx="6160">
                  <c:v>1251.0</c:v>
                </c:pt>
                <c:pt idx="6161">
                  <c:v>1251.0</c:v>
                </c:pt>
                <c:pt idx="6162">
                  <c:v>1251.0</c:v>
                </c:pt>
                <c:pt idx="6163">
                  <c:v>1251.0</c:v>
                </c:pt>
                <c:pt idx="6164">
                  <c:v>1251.0</c:v>
                </c:pt>
                <c:pt idx="6165">
                  <c:v>1251.0</c:v>
                </c:pt>
                <c:pt idx="6166">
                  <c:v>1251.0</c:v>
                </c:pt>
                <c:pt idx="6167">
                  <c:v>1251.0</c:v>
                </c:pt>
                <c:pt idx="6168">
                  <c:v>1251.0</c:v>
                </c:pt>
                <c:pt idx="6169">
                  <c:v>1251.0</c:v>
                </c:pt>
                <c:pt idx="6170">
                  <c:v>1251.0</c:v>
                </c:pt>
                <c:pt idx="6171">
                  <c:v>1251.0</c:v>
                </c:pt>
                <c:pt idx="6172">
                  <c:v>1251.0</c:v>
                </c:pt>
                <c:pt idx="6173">
                  <c:v>1251.0</c:v>
                </c:pt>
                <c:pt idx="6174">
                  <c:v>1251.0</c:v>
                </c:pt>
                <c:pt idx="6175">
                  <c:v>1252.0</c:v>
                </c:pt>
                <c:pt idx="6176">
                  <c:v>1252.0</c:v>
                </c:pt>
                <c:pt idx="6177">
                  <c:v>1252.0</c:v>
                </c:pt>
                <c:pt idx="6178">
                  <c:v>1252.0</c:v>
                </c:pt>
                <c:pt idx="6179">
                  <c:v>1252.0</c:v>
                </c:pt>
                <c:pt idx="6180">
                  <c:v>1252.0</c:v>
                </c:pt>
                <c:pt idx="6181">
                  <c:v>1252.0</c:v>
                </c:pt>
                <c:pt idx="6182">
                  <c:v>1252.0</c:v>
                </c:pt>
                <c:pt idx="6183">
                  <c:v>1253.0</c:v>
                </c:pt>
                <c:pt idx="6184">
                  <c:v>1253.0</c:v>
                </c:pt>
                <c:pt idx="6185">
                  <c:v>1254.0</c:v>
                </c:pt>
                <c:pt idx="6186">
                  <c:v>1254.0</c:v>
                </c:pt>
                <c:pt idx="6187">
                  <c:v>1254.0</c:v>
                </c:pt>
                <c:pt idx="6188">
                  <c:v>1254.0</c:v>
                </c:pt>
                <c:pt idx="6189">
                  <c:v>1254.0</c:v>
                </c:pt>
                <c:pt idx="6190">
                  <c:v>1254.0</c:v>
                </c:pt>
                <c:pt idx="6191">
                  <c:v>1254.0</c:v>
                </c:pt>
                <c:pt idx="6192">
                  <c:v>1254.0</c:v>
                </c:pt>
                <c:pt idx="6193">
                  <c:v>1254.0</c:v>
                </c:pt>
                <c:pt idx="6194">
                  <c:v>1254.0</c:v>
                </c:pt>
                <c:pt idx="6195">
                  <c:v>1254.0</c:v>
                </c:pt>
                <c:pt idx="6196">
                  <c:v>1254.0</c:v>
                </c:pt>
                <c:pt idx="6197">
                  <c:v>1255.0</c:v>
                </c:pt>
                <c:pt idx="6198">
                  <c:v>1256.0</c:v>
                </c:pt>
                <c:pt idx="6199">
                  <c:v>1256.0</c:v>
                </c:pt>
                <c:pt idx="6200">
                  <c:v>1256.0</c:v>
                </c:pt>
                <c:pt idx="6201">
                  <c:v>1256.0</c:v>
                </c:pt>
                <c:pt idx="6202">
                  <c:v>1256.0</c:v>
                </c:pt>
                <c:pt idx="6203">
                  <c:v>1256.0</c:v>
                </c:pt>
                <c:pt idx="6204">
                  <c:v>1256.0</c:v>
                </c:pt>
                <c:pt idx="6205">
                  <c:v>1256.0</c:v>
                </c:pt>
                <c:pt idx="6206">
                  <c:v>1257.0</c:v>
                </c:pt>
                <c:pt idx="6207">
                  <c:v>1258.0</c:v>
                </c:pt>
                <c:pt idx="6208">
                  <c:v>1258.0</c:v>
                </c:pt>
                <c:pt idx="6209">
                  <c:v>1259.0</c:v>
                </c:pt>
                <c:pt idx="6210">
                  <c:v>1259.0</c:v>
                </c:pt>
                <c:pt idx="6211">
                  <c:v>1260.0</c:v>
                </c:pt>
                <c:pt idx="6212">
                  <c:v>1260.0</c:v>
                </c:pt>
                <c:pt idx="6213">
                  <c:v>1260.0</c:v>
                </c:pt>
                <c:pt idx="6214">
                  <c:v>1260.0</c:v>
                </c:pt>
                <c:pt idx="6215">
                  <c:v>1260.0</c:v>
                </c:pt>
                <c:pt idx="6216">
                  <c:v>1260.0</c:v>
                </c:pt>
                <c:pt idx="6217">
                  <c:v>1260.0</c:v>
                </c:pt>
                <c:pt idx="6218">
                  <c:v>1260.0</c:v>
                </c:pt>
                <c:pt idx="6219">
                  <c:v>1260.0</c:v>
                </c:pt>
                <c:pt idx="6220">
                  <c:v>1261.0</c:v>
                </c:pt>
                <c:pt idx="6221">
                  <c:v>1261.0</c:v>
                </c:pt>
                <c:pt idx="6222">
                  <c:v>1261.0</c:v>
                </c:pt>
                <c:pt idx="6223">
                  <c:v>1261.0</c:v>
                </c:pt>
                <c:pt idx="6224">
                  <c:v>1261.0</c:v>
                </c:pt>
                <c:pt idx="6225">
                  <c:v>1261.0</c:v>
                </c:pt>
                <c:pt idx="6226">
                  <c:v>1261.0</c:v>
                </c:pt>
                <c:pt idx="6227">
                  <c:v>1261.0</c:v>
                </c:pt>
                <c:pt idx="6228">
                  <c:v>1261.0</c:v>
                </c:pt>
                <c:pt idx="6229">
                  <c:v>1261.0</c:v>
                </c:pt>
                <c:pt idx="6230">
                  <c:v>1261.0</c:v>
                </c:pt>
                <c:pt idx="6231">
                  <c:v>1262.0</c:v>
                </c:pt>
                <c:pt idx="6232">
                  <c:v>1263.0</c:v>
                </c:pt>
                <c:pt idx="6233">
                  <c:v>1263.0</c:v>
                </c:pt>
                <c:pt idx="6234">
                  <c:v>1263.0</c:v>
                </c:pt>
                <c:pt idx="6235">
                  <c:v>1263.0</c:v>
                </c:pt>
                <c:pt idx="6236">
                  <c:v>1264.0</c:v>
                </c:pt>
                <c:pt idx="6237">
                  <c:v>1264.0</c:v>
                </c:pt>
                <c:pt idx="6238">
                  <c:v>1265.0</c:v>
                </c:pt>
                <c:pt idx="6239">
                  <c:v>1266.0</c:v>
                </c:pt>
                <c:pt idx="6240">
                  <c:v>1266.0</c:v>
                </c:pt>
                <c:pt idx="6241">
                  <c:v>1266.0</c:v>
                </c:pt>
                <c:pt idx="6242">
                  <c:v>1266.0</c:v>
                </c:pt>
                <c:pt idx="6243">
                  <c:v>1266.0</c:v>
                </c:pt>
                <c:pt idx="6244">
                  <c:v>1266.0</c:v>
                </c:pt>
                <c:pt idx="6245">
                  <c:v>1266.0</c:v>
                </c:pt>
                <c:pt idx="6246">
                  <c:v>1266.0</c:v>
                </c:pt>
                <c:pt idx="6247">
                  <c:v>1266.0</c:v>
                </c:pt>
                <c:pt idx="6248">
                  <c:v>1267.0</c:v>
                </c:pt>
                <c:pt idx="6249">
                  <c:v>1267.0</c:v>
                </c:pt>
                <c:pt idx="6250">
                  <c:v>1267.0</c:v>
                </c:pt>
                <c:pt idx="6251">
                  <c:v>1267.0</c:v>
                </c:pt>
                <c:pt idx="6252">
                  <c:v>1267.0</c:v>
                </c:pt>
                <c:pt idx="6253">
                  <c:v>1267.0</c:v>
                </c:pt>
                <c:pt idx="6254">
                  <c:v>1268.0</c:v>
                </c:pt>
                <c:pt idx="6255">
                  <c:v>1268.0</c:v>
                </c:pt>
                <c:pt idx="6256">
                  <c:v>1268.0</c:v>
                </c:pt>
                <c:pt idx="6257">
                  <c:v>1268.0</c:v>
                </c:pt>
                <c:pt idx="6258">
                  <c:v>1268.0</c:v>
                </c:pt>
                <c:pt idx="6259">
                  <c:v>1269.0</c:v>
                </c:pt>
                <c:pt idx="6260">
                  <c:v>1269.0</c:v>
                </c:pt>
                <c:pt idx="6261">
                  <c:v>1269.0</c:v>
                </c:pt>
                <c:pt idx="6262">
                  <c:v>1269.0</c:v>
                </c:pt>
                <c:pt idx="6263">
                  <c:v>1269.0</c:v>
                </c:pt>
                <c:pt idx="6264">
                  <c:v>1269.0</c:v>
                </c:pt>
                <c:pt idx="6265">
                  <c:v>1269.0</c:v>
                </c:pt>
                <c:pt idx="6266">
                  <c:v>1269.0</c:v>
                </c:pt>
                <c:pt idx="6267">
                  <c:v>1269.0</c:v>
                </c:pt>
                <c:pt idx="6268">
                  <c:v>1270.0</c:v>
                </c:pt>
                <c:pt idx="6269">
                  <c:v>1270.0</c:v>
                </c:pt>
                <c:pt idx="6270">
                  <c:v>1271.0</c:v>
                </c:pt>
                <c:pt idx="6271">
                  <c:v>1272.0</c:v>
                </c:pt>
                <c:pt idx="6272">
                  <c:v>1272.0</c:v>
                </c:pt>
                <c:pt idx="6273">
                  <c:v>1272.0</c:v>
                </c:pt>
                <c:pt idx="6274">
                  <c:v>1272.0</c:v>
                </c:pt>
                <c:pt idx="6275">
                  <c:v>1273.0</c:v>
                </c:pt>
                <c:pt idx="6276">
                  <c:v>1273.0</c:v>
                </c:pt>
                <c:pt idx="6277">
                  <c:v>1273.0</c:v>
                </c:pt>
                <c:pt idx="6278">
                  <c:v>1274.0</c:v>
                </c:pt>
                <c:pt idx="6279">
                  <c:v>1274.0</c:v>
                </c:pt>
                <c:pt idx="6280">
                  <c:v>1274.0</c:v>
                </c:pt>
                <c:pt idx="6281">
                  <c:v>1274.0</c:v>
                </c:pt>
                <c:pt idx="6282">
                  <c:v>1274.0</c:v>
                </c:pt>
                <c:pt idx="6283">
                  <c:v>1275.0</c:v>
                </c:pt>
                <c:pt idx="6284">
                  <c:v>1275.0</c:v>
                </c:pt>
                <c:pt idx="6285">
                  <c:v>1275.0</c:v>
                </c:pt>
                <c:pt idx="6286">
                  <c:v>1275.0</c:v>
                </c:pt>
                <c:pt idx="6287">
                  <c:v>1275.0</c:v>
                </c:pt>
                <c:pt idx="6288">
                  <c:v>1275.0</c:v>
                </c:pt>
                <c:pt idx="6289">
                  <c:v>1276.0</c:v>
                </c:pt>
                <c:pt idx="6290">
                  <c:v>1276.0</c:v>
                </c:pt>
                <c:pt idx="6291">
                  <c:v>1276.0</c:v>
                </c:pt>
                <c:pt idx="6292">
                  <c:v>1277.0</c:v>
                </c:pt>
                <c:pt idx="6293">
                  <c:v>1277.0</c:v>
                </c:pt>
                <c:pt idx="6294">
                  <c:v>1277.0</c:v>
                </c:pt>
                <c:pt idx="6295">
                  <c:v>1277.0</c:v>
                </c:pt>
                <c:pt idx="6296">
                  <c:v>1277.0</c:v>
                </c:pt>
                <c:pt idx="6297">
                  <c:v>1277.0</c:v>
                </c:pt>
                <c:pt idx="6298">
                  <c:v>1277.0</c:v>
                </c:pt>
                <c:pt idx="6299">
                  <c:v>1278.0</c:v>
                </c:pt>
                <c:pt idx="6300">
                  <c:v>1278.0</c:v>
                </c:pt>
                <c:pt idx="6301">
                  <c:v>1279.0</c:v>
                </c:pt>
                <c:pt idx="6302">
                  <c:v>1279.0</c:v>
                </c:pt>
                <c:pt idx="6303">
                  <c:v>1279.0</c:v>
                </c:pt>
                <c:pt idx="6304">
                  <c:v>1279.0</c:v>
                </c:pt>
                <c:pt idx="6305">
                  <c:v>1279.0</c:v>
                </c:pt>
                <c:pt idx="6306">
                  <c:v>1279.0</c:v>
                </c:pt>
                <c:pt idx="6307">
                  <c:v>1280.0</c:v>
                </c:pt>
                <c:pt idx="6308">
                  <c:v>1281.0</c:v>
                </c:pt>
                <c:pt idx="6309">
                  <c:v>1281.0</c:v>
                </c:pt>
                <c:pt idx="6310">
                  <c:v>1281.0</c:v>
                </c:pt>
                <c:pt idx="6311">
                  <c:v>1282.0</c:v>
                </c:pt>
                <c:pt idx="6312">
                  <c:v>1283.0</c:v>
                </c:pt>
                <c:pt idx="6313">
                  <c:v>1283.0</c:v>
                </c:pt>
                <c:pt idx="6314">
                  <c:v>1284.0</c:v>
                </c:pt>
                <c:pt idx="6315">
                  <c:v>1284.0</c:v>
                </c:pt>
                <c:pt idx="6316">
                  <c:v>1284.0</c:v>
                </c:pt>
                <c:pt idx="6317">
                  <c:v>1284.0</c:v>
                </c:pt>
                <c:pt idx="6318">
                  <c:v>1284.0</c:v>
                </c:pt>
                <c:pt idx="6319">
                  <c:v>1284.0</c:v>
                </c:pt>
                <c:pt idx="6320">
                  <c:v>1284.0</c:v>
                </c:pt>
                <c:pt idx="6321">
                  <c:v>1285.0</c:v>
                </c:pt>
                <c:pt idx="6322">
                  <c:v>1285.0</c:v>
                </c:pt>
                <c:pt idx="6323">
                  <c:v>1286.0</c:v>
                </c:pt>
                <c:pt idx="6324">
                  <c:v>1286.0</c:v>
                </c:pt>
                <c:pt idx="6325">
                  <c:v>1286.0</c:v>
                </c:pt>
                <c:pt idx="6326">
                  <c:v>1286.0</c:v>
                </c:pt>
                <c:pt idx="6327">
                  <c:v>1287.0</c:v>
                </c:pt>
                <c:pt idx="6328">
                  <c:v>1287.0</c:v>
                </c:pt>
                <c:pt idx="6329">
                  <c:v>1287.0</c:v>
                </c:pt>
                <c:pt idx="6330">
                  <c:v>1287.0</c:v>
                </c:pt>
                <c:pt idx="6331">
                  <c:v>1288.0</c:v>
                </c:pt>
                <c:pt idx="6332">
                  <c:v>1288.0</c:v>
                </c:pt>
                <c:pt idx="6333">
                  <c:v>1288.0</c:v>
                </c:pt>
                <c:pt idx="6334">
                  <c:v>1288.0</c:v>
                </c:pt>
                <c:pt idx="6335">
                  <c:v>1288.0</c:v>
                </c:pt>
                <c:pt idx="6336">
                  <c:v>1288.0</c:v>
                </c:pt>
                <c:pt idx="6337">
                  <c:v>1288.0</c:v>
                </c:pt>
                <c:pt idx="6338">
                  <c:v>1288.0</c:v>
                </c:pt>
                <c:pt idx="6339">
                  <c:v>1288.0</c:v>
                </c:pt>
                <c:pt idx="6340">
                  <c:v>1289.0</c:v>
                </c:pt>
                <c:pt idx="6341">
                  <c:v>1289.0</c:v>
                </c:pt>
                <c:pt idx="6342">
                  <c:v>1289.0</c:v>
                </c:pt>
                <c:pt idx="6343">
                  <c:v>1289.0</c:v>
                </c:pt>
                <c:pt idx="6344">
                  <c:v>1289.0</c:v>
                </c:pt>
                <c:pt idx="6345">
                  <c:v>1289.0</c:v>
                </c:pt>
                <c:pt idx="6346">
                  <c:v>1289.0</c:v>
                </c:pt>
                <c:pt idx="6347">
                  <c:v>1289.0</c:v>
                </c:pt>
                <c:pt idx="6348">
                  <c:v>1290.0</c:v>
                </c:pt>
                <c:pt idx="6349">
                  <c:v>1291.0</c:v>
                </c:pt>
                <c:pt idx="6350">
                  <c:v>1291.0</c:v>
                </c:pt>
                <c:pt idx="6351">
                  <c:v>1291.0</c:v>
                </c:pt>
                <c:pt idx="6352">
                  <c:v>1291.0</c:v>
                </c:pt>
                <c:pt idx="6353">
                  <c:v>1292.0</c:v>
                </c:pt>
                <c:pt idx="6354">
                  <c:v>1293.0</c:v>
                </c:pt>
                <c:pt idx="6355">
                  <c:v>1293.0</c:v>
                </c:pt>
                <c:pt idx="6356">
                  <c:v>1294.0</c:v>
                </c:pt>
                <c:pt idx="6357">
                  <c:v>1294.0</c:v>
                </c:pt>
                <c:pt idx="6358">
                  <c:v>1295.0</c:v>
                </c:pt>
                <c:pt idx="6359">
                  <c:v>1295.0</c:v>
                </c:pt>
                <c:pt idx="6360">
                  <c:v>1295.0</c:v>
                </c:pt>
                <c:pt idx="6361">
                  <c:v>1295.0</c:v>
                </c:pt>
                <c:pt idx="6362">
                  <c:v>1295.0</c:v>
                </c:pt>
                <c:pt idx="6363">
                  <c:v>1295.0</c:v>
                </c:pt>
                <c:pt idx="6364">
                  <c:v>1295.0</c:v>
                </c:pt>
                <c:pt idx="6365">
                  <c:v>1295.0</c:v>
                </c:pt>
                <c:pt idx="6366">
                  <c:v>1295.0</c:v>
                </c:pt>
                <c:pt idx="6367">
                  <c:v>1295.0</c:v>
                </c:pt>
                <c:pt idx="6368">
                  <c:v>1295.0</c:v>
                </c:pt>
                <c:pt idx="6369">
                  <c:v>1295.0</c:v>
                </c:pt>
                <c:pt idx="6370">
                  <c:v>1295.0</c:v>
                </c:pt>
                <c:pt idx="6371">
                  <c:v>1295.0</c:v>
                </c:pt>
                <c:pt idx="6372">
                  <c:v>1295.0</c:v>
                </c:pt>
                <c:pt idx="6373">
                  <c:v>1295.0</c:v>
                </c:pt>
                <c:pt idx="6374">
                  <c:v>1295.0</c:v>
                </c:pt>
                <c:pt idx="6375">
                  <c:v>1296.0</c:v>
                </c:pt>
                <c:pt idx="6376">
                  <c:v>1297.0</c:v>
                </c:pt>
                <c:pt idx="6377">
                  <c:v>1297.0</c:v>
                </c:pt>
                <c:pt idx="6378">
                  <c:v>1297.0</c:v>
                </c:pt>
                <c:pt idx="6379">
                  <c:v>1297.0</c:v>
                </c:pt>
                <c:pt idx="6380">
                  <c:v>1297.0</c:v>
                </c:pt>
                <c:pt idx="6381">
                  <c:v>1297.0</c:v>
                </c:pt>
                <c:pt idx="6382">
                  <c:v>1297.0</c:v>
                </c:pt>
                <c:pt idx="6383">
                  <c:v>1297.0</c:v>
                </c:pt>
                <c:pt idx="6384">
                  <c:v>1297.0</c:v>
                </c:pt>
                <c:pt idx="6385">
                  <c:v>1297.0</c:v>
                </c:pt>
                <c:pt idx="6386">
                  <c:v>1297.0</c:v>
                </c:pt>
                <c:pt idx="6387">
                  <c:v>1297.0</c:v>
                </c:pt>
                <c:pt idx="6388">
                  <c:v>1297.0</c:v>
                </c:pt>
                <c:pt idx="6389">
                  <c:v>1297.0</c:v>
                </c:pt>
                <c:pt idx="6390">
                  <c:v>1297.0</c:v>
                </c:pt>
                <c:pt idx="6391">
                  <c:v>1297.0</c:v>
                </c:pt>
                <c:pt idx="6392">
                  <c:v>1297.0</c:v>
                </c:pt>
                <c:pt idx="6393">
                  <c:v>1297.0</c:v>
                </c:pt>
                <c:pt idx="6394">
                  <c:v>1297.0</c:v>
                </c:pt>
                <c:pt idx="6395">
                  <c:v>1297.0</c:v>
                </c:pt>
                <c:pt idx="6396">
                  <c:v>1298.0</c:v>
                </c:pt>
                <c:pt idx="6397">
                  <c:v>1298.0</c:v>
                </c:pt>
                <c:pt idx="6398">
                  <c:v>1298.0</c:v>
                </c:pt>
                <c:pt idx="6399">
                  <c:v>1299.0</c:v>
                </c:pt>
                <c:pt idx="6400">
                  <c:v>1299.0</c:v>
                </c:pt>
                <c:pt idx="6401">
                  <c:v>1299.0</c:v>
                </c:pt>
                <c:pt idx="6402">
                  <c:v>1299.0</c:v>
                </c:pt>
                <c:pt idx="6403">
                  <c:v>1299.0</c:v>
                </c:pt>
                <c:pt idx="6404">
                  <c:v>1300.0</c:v>
                </c:pt>
                <c:pt idx="6405">
                  <c:v>1300.0</c:v>
                </c:pt>
                <c:pt idx="6406">
                  <c:v>1300.0</c:v>
                </c:pt>
                <c:pt idx="6407">
                  <c:v>1300.0</c:v>
                </c:pt>
                <c:pt idx="6408">
                  <c:v>1300.0</c:v>
                </c:pt>
                <c:pt idx="6409">
                  <c:v>1300.0</c:v>
                </c:pt>
                <c:pt idx="6410">
                  <c:v>1300.0</c:v>
                </c:pt>
                <c:pt idx="6411">
                  <c:v>1301.0</c:v>
                </c:pt>
                <c:pt idx="6412">
                  <c:v>1301.0</c:v>
                </c:pt>
                <c:pt idx="6413">
                  <c:v>1301.0</c:v>
                </c:pt>
                <c:pt idx="6414">
                  <c:v>1302.0</c:v>
                </c:pt>
                <c:pt idx="6415">
                  <c:v>1302.0</c:v>
                </c:pt>
                <c:pt idx="6416">
                  <c:v>1303.0</c:v>
                </c:pt>
                <c:pt idx="6417">
                  <c:v>1303.0</c:v>
                </c:pt>
                <c:pt idx="6418">
                  <c:v>1303.0</c:v>
                </c:pt>
                <c:pt idx="6419">
                  <c:v>1303.0</c:v>
                </c:pt>
                <c:pt idx="6420">
                  <c:v>1303.0</c:v>
                </c:pt>
                <c:pt idx="6421">
                  <c:v>1303.0</c:v>
                </c:pt>
                <c:pt idx="6422">
                  <c:v>1303.0</c:v>
                </c:pt>
                <c:pt idx="6423">
                  <c:v>1304.0</c:v>
                </c:pt>
                <c:pt idx="6424">
                  <c:v>1304.0</c:v>
                </c:pt>
                <c:pt idx="6425">
                  <c:v>1304.0</c:v>
                </c:pt>
                <c:pt idx="6426">
                  <c:v>1304.0</c:v>
                </c:pt>
                <c:pt idx="6427">
                  <c:v>1304.0</c:v>
                </c:pt>
                <c:pt idx="6428">
                  <c:v>1304.0</c:v>
                </c:pt>
                <c:pt idx="6429">
                  <c:v>1305.0</c:v>
                </c:pt>
                <c:pt idx="6430">
                  <c:v>1305.0</c:v>
                </c:pt>
                <c:pt idx="6431">
                  <c:v>1305.0</c:v>
                </c:pt>
                <c:pt idx="6432">
                  <c:v>1305.0</c:v>
                </c:pt>
                <c:pt idx="6433">
                  <c:v>1305.0</c:v>
                </c:pt>
                <c:pt idx="6434">
                  <c:v>1305.0</c:v>
                </c:pt>
                <c:pt idx="6435">
                  <c:v>1305.0</c:v>
                </c:pt>
                <c:pt idx="6436">
                  <c:v>1305.0</c:v>
                </c:pt>
                <c:pt idx="6437">
                  <c:v>1306.0</c:v>
                </c:pt>
                <c:pt idx="6438">
                  <c:v>1306.0</c:v>
                </c:pt>
                <c:pt idx="6439">
                  <c:v>1306.0</c:v>
                </c:pt>
                <c:pt idx="6440">
                  <c:v>1306.0</c:v>
                </c:pt>
                <c:pt idx="6441">
                  <c:v>1306.0</c:v>
                </c:pt>
                <c:pt idx="6442">
                  <c:v>1306.0</c:v>
                </c:pt>
                <c:pt idx="6443">
                  <c:v>1306.0</c:v>
                </c:pt>
                <c:pt idx="6444">
                  <c:v>1306.0</c:v>
                </c:pt>
                <c:pt idx="6445">
                  <c:v>1306.0</c:v>
                </c:pt>
                <c:pt idx="6446">
                  <c:v>1306.0</c:v>
                </c:pt>
                <c:pt idx="6447">
                  <c:v>1306.0</c:v>
                </c:pt>
                <c:pt idx="6448">
                  <c:v>1306.0</c:v>
                </c:pt>
                <c:pt idx="6449">
                  <c:v>1306.0</c:v>
                </c:pt>
                <c:pt idx="6450">
                  <c:v>1306.0</c:v>
                </c:pt>
                <c:pt idx="6451">
                  <c:v>1306.0</c:v>
                </c:pt>
                <c:pt idx="6452">
                  <c:v>1307.0</c:v>
                </c:pt>
                <c:pt idx="6453">
                  <c:v>1307.0</c:v>
                </c:pt>
                <c:pt idx="6454">
                  <c:v>1308.0</c:v>
                </c:pt>
                <c:pt idx="6455">
                  <c:v>1309.0</c:v>
                </c:pt>
                <c:pt idx="6456">
                  <c:v>1309.0</c:v>
                </c:pt>
                <c:pt idx="6457">
                  <c:v>1309.0</c:v>
                </c:pt>
                <c:pt idx="6458">
                  <c:v>1310.0</c:v>
                </c:pt>
                <c:pt idx="6459">
                  <c:v>1311.0</c:v>
                </c:pt>
                <c:pt idx="6460">
                  <c:v>1311.0</c:v>
                </c:pt>
                <c:pt idx="6461">
                  <c:v>1311.0</c:v>
                </c:pt>
                <c:pt idx="6462">
                  <c:v>1312.0</c:v>
                </c:pt>
                <c:pt idx="6463">
                  <c:v>1312.0</c:v>
                </c:pt>
                <c:pt idx="6464">
                  <c:v>1312.0</c:v>
                </c:pt>
                <c:pt idx="6465">
                  <c:v>1312.0</c:v>
                </c:pt>
                <c:pt idx="6466">
                  <c:v>1312.0</c:v>
                </c:pt>
                <c:pt idx="6467">
                  <c:v>1313.0</c:v>
                </c:pt>
                <c:pt idx="6468">
                  <c:v>1314.0</c:v>
                </c:pt>
                <c:pt idx="6469">
                  <c:v>1315.0</c:v>
                </c:pt>
                <c:pt idx="6470">
                  <c:v>1315.0</c:v>
                </c:pt>
                <c:pt idx="6471">
                  <c:v>1315.0</c:v>
                </c:pt>
                <c:pt idx="6472">
                  <c:v>1315.0</c:v>
                </c:pt>
                <c:pt idx="6473">
                  <c:v>1315.0</c:v>
                </c:pt>
                <c:pt idx="6474">
                  <c:v>1315.0</c:v>
                </c:pt>
                <c:pt idx="6475">
                  <c:v>1315.0</c:v>
                </c:pt>
                <c:pt idx="6476">
                  <c:v>1316.0</c:v>
                </c:pt>
                <c:pt idx="6477">
                  <c:v>1316.0</c:v>
                </c:pt>
                <c:pt idx="6478">
                  <c:v>1317.0</c:v>
                </c:pt>
                <c:pt idx="6479">
                  <c:v>1317.0</c:v>
                </c:pt>
                <c:pt idx="6480">
                  <c:v>1317.0</c:v>
                </c:pt>
                <c:pt idx="6481">
                  <c:v>1317.0</c:v>
                </c:pt>
                <c:pt idx="6482">
                  <c:v>1317.0</c:v>
                </c:pt>
                <c:pt idx="6483">
                  <c:v>1317.0</c:v>
                </c:pt>
                <c:pt idx="6484">
                  <c:v>1318.0</c:v>
                </c:pt>
                <c:pt idx="6485">
                  <c:v>1319.0</c:v>
                </c:pt>
                <c:pt idx="6486">
                  <c:v>1319.0</c:v>
                </c:pt>
                <c:pt idx="6487">
                  <c:v>1319.0</c:v>
                </c:pt>
                <c:pt idx="6488">
                  <c:v>1320.0</c:v>
                </c:pt>
                <c:pt idx="6489">
                  <c:v>1320.0</c:v>
                </c:pt>
                <c:pt idx="6490">
                  <c:v>1320.0</c:v>
                </c:pt>
                <c:pt idx="6491">
                  <c:v>1320.0</c:v>
                </c:pt>
                <c:pt idx="6492">
                  <c:v>1321.0</c:v>
                </c:pt>
                <c:pt idx="6493">
                  <c:v>1321.0</c:v>
                </c:pt>
                <c:pt idx="6494">
                  <c:v>1321.0</c:v>
                </c:pt>
                <c:pt idx="6495">
                  <c:v>1321.0</c:v>
                </c:pt>
                <c:pt idx="6496">
                  <c:v>1321.0</c:v>
                </c:pt>
                <c:pt idx="6497">
                  <c:v>1321.0</c:v>
                </c:pt>
                <c:pt idx="6498">
                  <c:v>1321.0</c:v>
                </c:pt>
                <c:pt idx="6499">
                  <c:v>1321.0</c:v>
                </c:pt>
                <c:pt idx="6500">
                  <c:v>1322.0</c:v>
                </c:pt>
                <c:pt idx="6501">
                  <c:v>1322.0</c:v>
                </c:pt>
                <c:pt idx="6502">
                  <c:v>1322.0</c:v>
                </c:pt>
                <c:pt idx="6503">
                  <c:v>1323.0</c:v>
                </c:pt>
                <c:pt idx="6504">
                  <c:v>1323.0</c:v>
                </c:pt>
                <c:pt idx="6505">
                  <c:v>1324.0</c:v>
                </c:pt>
                <c:pt idx="6506">
                  <c:v>1324.0</c:v>
                </c:pt>
                <c:pt idx="6507">
                  <c:v>1324.0</c:v>
                </c:pt>
                <c:pt idx="6508">
                  <c:v>1324.0</c:v>
                </c:pt>
                <c:pt idx="6509">
                  <c:v>1324.0</c:v>
                </c:pt>
                <c:pt idx="6510">
                  <c:v>1325.0</c:v>
                </c:pt>
                <c:pt idx="6511">
                  <c:v>1325.0</c:v>
                </c:pt>
                <c:pt idx="6512">
                  <c:v>1325.0</c:v>
                </c:pt>
                <c:pt idx="6513">
                  <c:v>1325.0</c:v>
                </c:pt>
                <c:pt idx="6514">
                  <c:v>1325.0</c:v>
                </c:pt>
                <c:pt idx="6515">
                  <c:v>1325.0</c:v>
                </c:pt>
                <c:pt idx="6516">
                  <c:v>1325.0</c:v>
                </c:pt>
                <c:pt idx="6517">
                  <c:v>1325.0</c:v>
                </c:pt>
                <c:pt idx="6518">
                  <c:v>1325.0</c:v>
                </c:pt>
                <c:pt idx="6519">
                  <c:v>1325.0</c:v>
                </c:pt>
                <c:pt idx="6520">
                  <c:v>1326.0</c:v>
                </c:pt>
                <c:pt idx="6521">
                  <c:v>1326.0</c:v>
                </c:pt>
                <c:pt idx="6522">
                  <c:v>1326.0</c:v>
                </c:pt>
                <c:pt idx="6523">
                  <c:v>1327.0</c:v>
                </c:pt>
                <c:pt idx="6524">
                  <c:v>1327.0</c:v>
                </c:pt>
                <c:pt idx="6525">
                  <c:v>1327.0</c:v>
                </c:pt>
                <c:pt idx="6526">
                  <c:v>1327.0</c:v>
                </c:pt>
                <c:pt idx="6527">
                  <c:v>1327.0</c:v>
                </c:pt>
                <c:pt idx="6528">
                  <c:v>1328.0</c:v>
                </c:pt>
                <c:pt idx="6529">
                  <c:v>1328.0</c:v>
                </c:pt>
                <c:pt idx="6530">
                  <c:v>1329.0</c:v>
                </c:pt>
                <c:pt idx="6531">
                  <c:v>1330.0</c:v>
                </c:pt>
                <c:pt idx="6532">
                  <c:v>1330.0</c:v>
                </c:pt>
                <c:pt idx="6533">
                  <c:v>1331.0</c:v>
                </c:pt>
                <c:pt idx="6534">
                  <c:v>1331.0</c:v>
                </c:pt>
                <c:pt idx="6535">
                  <c:v>1331.0</c:v>
                </c:pt>
                <c:pt idx="6536">
                  <c:v>1331.0</c:v>
                </c:pt>
                <c:pt idx="6537">
                  <c:v>1332.0</c:v>
                </c:pt>
                <c:pt idx="6538">
                  <c:v>1332.0</c:v>
                </c:pt>
                <c:pt idx="6539">
                  <c:v>1332.0</c:v>
                </c:pt>
                <c:pt idx="6540">
                  <c:v>1332.0</c:v>
                </c:pt>
                <c:pt idx="6541">
                  <c:v>1332.0</c:v>
                </c:pt>
                <c:pt idx="6542">
                  <c:v>1332.0</c:v>
                </c:pt>
                <c:pt idx="6543">
                  <c:v>1333.0</c:v>
                </c:pt>
                <c:pt idx="6544">
                  <c:v>1334.0</c:v>
                </c:pt>
                <c:pt idx="6545">
                  <c:v>1334.0</c:v>
                </c:pt>
                <c:pt idx="6546">
                  <c:v>1335.0</c:v>
                </c:pt>
                <c:pt idx="6547">
                  <c:v>1335.0</c:v>
                </c:pt>
                <c:pt idx="6548">
                  <c:v>1336.0</c:v>
                </c:pt>
                <c:pt idx="6549">
                  <c:v>1336.0</c:v>
                </c:pt>
                <c:pt idx="6550">
                  <c:v>1337.0</c:v>
                </c:pt>
                <c:pt idx="6551">
                  <c:v>1337.0</c:v>
                </c:pt>
                <c:pt idx="6552">
                  <c:v>1337.0</c:v>
                </c:pt>
                <c:pt idx="6553">
                  <c:v>1337.0</c:v>
                </c:pt>
                <c:pt idx="6554">
                  <c:v>1337.0</c:v>
                </c:pt>
                <c:pt idx="6555">
                  <c:v>1337.0</c:v>
                </c:pt>
                <c:pt idx="6556">
                  <c:v>1337.0</c:v>
                </c:pt>
                <c:pt idx="6557">
                  <c:v>1337.0</c:v>
                </c:pt>
                <c:pt idx="6558">
                  <c:v>1338.0</c:v>
                </c:pt>
                <c:pt idx="6559">
                  <c:v>1339.0</c:v>
                </c:pt>
                <c:pt idx="6560">
                  <c:v>1340.0</c:v>
                </c:pt>
                <c:pt idx="6561">
                  <c:v>1341.0</c:v>
                </c:pt>
                <c:pt idx="6562">
                  <c:v>1341.0</c:v>
                </c:pt>
                <c:pt idx="6563">
                  <c:v>1341.0</c:v>
                </c:pt>
                <c:pt idx="6564">
                  <c:v>1341.0</c:v>
                </c:pt>
                <c:pt idx="6565">
                  <c:v>1341.0</c:v>
                </c:pt>
                <c:pt idx="6566">
                  <c:v>1341.0</c:v>
                </c:pt>
                <c:pt idx="6567">
                  <c:v>1341.0</c:v>
                </c:pt>
                <c:pt idx="6568">
                  <c:v>1341.0</c:v>
                </c:pt>
                <c:pt idx="6569">
                  <c:v>1341.0</c:v>
                </c:pt>
                <c:pt idx="6570">
                  <c:v>1341.0</c:v>
                </c:pt>
                <c:pt idx="6571">
                  <c:v>1341.0</c:v>
                </c:pt>
                <c:pt idx="6572">
                  <c:v>1341.0</c:v>
                </c:pt>
                <c:pt idx="6573">
                  <c:v>1341.0</c:v>
                </c:pt>
                <c:pt idx="6574">
                  <c:v>1341.0</c:v>
                </c:pt>
                <c:pt idx="6575">
                  <c:v>1341.0</c:v>
                </c:pt>
                <c:pt idx="6576">
                  <c:v>1341.0</c:v>
                </c:pt>
                <c:pt idx="6577">
                  <c:v>1341.0</c:v>
                </c:pt>
                <c:pt idx="6578">
                  <c:v>1341.0</c:v>
                </c:pt>
                <c:pt idx="6579">
                  <c:v>1341.0</c:v>
                </c:pt>
                <c:pt idx="6580">
                  <c:v>1341.0</c:v>
                </c:pt>
                <c:pt idx="6581">
                  <c:v>1341.0</c:v>
                </c:pt>
                <c:pt idx="6582">
                  <c:v>1341.0</c:v>
                </c:pt>
                <c:pt idx="6583">
                  <c:v>1341.0</c:v>
                </c:pt>
                <c:pt idx="6584">
                  <c:v>1341.0</c:v>
                </c:pt>
                <c:pt idx="6585">
                  <c:v>1341.0</c:v>
                </c:pt>
                <c:pt idx="6586">
                  <c:v>1342.0</c:v>
                </c:pt>
                <c:pt idx="6587">
                  <c:v>1342.0</c:v>
                </c:pt>
                <c:pt idx="6588">
                  <c:v>1342.0</c:v>
                </c:pt>
                <c:pt idx="6589">
                  <c:v>1342.0</c:v>
                </c:pt>
                <c:pt idx="6590">
                  <c:v>1342.0</c:v>
                </c:pt>
                <c:pt idx="6591">
                  <c:v>1342.0</c:v>
                </c:pt>
                <c:pt idx="6592">
                  <c:v>1342.0</c:v>
                </c:pt>
                <c:pt idx="6593">
                  <c:v>1342.0</c:v>
                </c:pt>
                <c:pt idx="6594">
                  <c:v>1342.0</c:v>
                </c:pt>
                <c:pt idx="6595">
                  <c:v>1342.0</c:v>
                </c:pt>
                <c:pt idx="6596">
                  <c:v>1342.0</c:v>
                </c:pt>
                <c:pt idx="6597">
                  <c:v>1342.0</c:v>
                </c:pt>
                <c:pt idx="6598">
                  <c:v>1343.0</c:v>
                </c:pt>
                <c:pt idx="6599">
                  <c:v>1343.0</c:v>
                </c:pt>
                <c:pt idx="6600">
                  <c:v>1343.0</c:v>
                </c:pt>
                <c:pt idx="6601">
                  <c:v>1343.0</c:v>
                </c:pt>
                <c:pt idx="6602">
                  <c:v>1343.0</c:v>
                </c:pt>
                <c:pt idx="6603">
                  <c:v>1344.0</c:v>
                </c:pt>
                <c:pt idx="6604">
                  <c:v>1344.0</c:v>
                </c:pt>
                <c:pt idx="6605">
                  <c:v>1344.0</c:v>
                </c:pt>
                <c:pt idx="6606">
                  <c:v>1345.0</c:v>
                </c:pt>
                <c:pt idx="6607">
                  <c:v>1345.0</c:v>
                </c:pt>
                <c:pt idx="6608">
                  <c:v>1345.0</c:v>
                </c:pt>
                <c:pt idx="6609">
                  <c:v>1345.0</c:v>
                </c:pt>
                <c:pt idx="6610">
                  <c:v>1345.0</c:v>
                </c:pt>
                <c:pt idx="6611">
                  <c:v>1345.0</c:v>
                </c:pt>
                <c:pt idx="6612">
                  <c:v>1345.0</c:v>
                </c:pt>
                <c:pt idx="6613">
                  <c:v>1345.0</c:v>
                </c:pt>
                <c:pt idx="6614">
                  <c:v>1345.0</c:v>
                </c:pt>
                <c:pt idx="6615">
                  <c:v>1345.0</c:v>
                </c:pt>
                <c:pt idx="6616">
                  <c:v>1345.0</c:v>
                </c:pt>
                <c:pt idx="6617">
                  <c:v>1345.0</c:v>
                </c:pt>
                <c:pt idx="6618">
                  <c:v>1346.0</c:v>
                </c:pt>
                <c:pt idx="6619">
                  <c:v>1346.0</c:v>
                </c:pt>
                <c:pt idx="6620">
                  <c:v>1346.0</c:v>
                </c:pt>
                <c:pt idx="6621">
                  <c:v>1346.0</c:v>
                </c:pt>
                <c:pt idx="6622">
                  <c:v>1346.0</c:v>
                </c:pt>
                <c:pt idx="6623">
                  <c:v>1346.0</c:v>
                </c:pt>
                <c:pt idx="6624">
                  <c:v>1346.0</c:v>
                </c:pt>
                <c:pt idx="6625">
                  <c:v>1346.0</c:v>
                </c:pt>
                <c:pt idx="6626">
                  <c:v>1346.0</c:v>
                </c:pt>
                <c:pt idx="6627">
                  <c:v>1346.0</c:v>
                </c:pt>
                <c:pt idx="6628">
                  <c:v>1346.0</c:v>
                </c:pt>
                <c:pt idx="6629">
                  <c:v>1346.0</c:v>
                </c:pt>
                <c:pt idx="6630">
                  <c:v>1346.0</c:v>
                </c:pt>
                <c:pt idx="6631">
                  <c:v>1346.0</c:v>
                </c:pt>
                <c:pt idx="6632">
                  <c:v>1346.0</c:v>
                </c:pt>
                <c:pt idx="6633">
                  <c:v>1346.0</c:v>
                </c:pt>
                <c:pt idx="6634">
                  <c:v>1346.0</c:v>
                </c:pt>
                <c:pt idx="6635">
                  <c:v>1346.0</c:v>
                </c:pt>
                <c:pt idx="6636">
                  <c:v>1346.0</c:v>
                </c:pt>
                <c:pt idx="6637">
                  <c:v>1346.0</c:v>
                </c:pt>
                <c:pt idx="6638">
                  <c:v>1346.0</c:v>
                </c:pt>
                <c:pt idx="6639">
                  <c:v>1346.0</c:v>
                </c:pt>
                <c:pt idx="6640">
                  <c:v>1347.0</c:v>
                </c:pt>
                <c:pt idx="6641">
                  <c:v>1347.0</c:v>
                </c:pt>
                <c:pt idx="6642">
                  <c:v>1347.0</c:v>
                </c:pt>
                <c:pt idx="6643">
                  <c:v>1348.0</c:v>
                </c:pt>
                <c:pt idx="6644">
                  <c:v>1348.0</c:v>
                </c:pt>
                <c:pt idx="6645">
                  <c:v>1348.0</c:v>
                </c:pt>
                <c:pt idx="6646">
                  <c:v>1348.0</c:v>
                </c:pt>
                <c:pt idx="6647">
                  <c:v>1348.0</c:v>
                </c:pt>
                <c:pt idx="6648">
                  <c:v>1349.0</c:v>
                </c:pt>
                <c:pt idx="6649">
                  <c:v>1349.0</c:v>
                </c:pt>
                <c:pt idx="6650">
                  <c:v>1349.0</c:v>
                </c:pt>
                <c:pt idx="6651">
                  <c:v>1349.0</c:v>
                </c:pt>
                <c:pt idx="6652">
                  <c:v>1350.0</c:v>
                </c:pt>
                <c:pt idx="6653">
                  <c:v>1350.0</c:v>
                </c:pt>
                <c:pt idx="6654">
                  <c:v>1351.0</c:v>
                </c:pt>
                <c:pt idx="6655">
                  <c:v>1351.0</c:v>
                </c:pt>
                <c:pt idx="6656">
                  <c:v>1351.0</c:v>
                </c:pt>
                <c:pt idx="6657">
                  <c:v>1351.0</c:v>
                </c:pt>
                <c:pt idx="6658">
                  <c:v>1351.0</c:v>
                </c:pt>
                <c:pt idx="6659">
                  <c:v>1352.0</c:v>
                </c:pt>
                <c:pt idx="6660">
                  <c:v>1352.0</c:v>
                </c:pt>
                <c:pt idx="6661">
                  <c:v>1353.0</c:v>
                </c:pt>
                <c:pt idx="6662">
                  <c:v>1353.0</c:v>
                </c:pt>
                <c:pt idx="6663">
                  <c:v>1353.0</c:v>
                </c:pt>
                <c:pt idx="6664">
                  <c:v>1353.0</c:v>
                </c:pt>
                <c:pt idx="6665">
                  <c:v>1354.0</c:v>
                </c:pt>
                <c:pt idx="6666">
                  <c:v>1354.0</c:v>
                </c:pt>
                <c:pt idx="6667">
                  <c:v>1355.0</c:v>
                </c:pt>
                <c:pt idx="6668">
                  <c:v>1355.0</c:v>
                </c:pt>
                <c:pt idx="6669">
                  <c:v>1355.0</c:v>
                </c:pt>
                <c:pt idx="6670">
                  <c:v>1355.0</c:v>
                </c:pt>
                <c:pt idx="6671">
                  <c:v>1355.0</c:v>
                </c:pt>
                <c:pt idx="6672">
                  <c:v>1355.0</c:v>
                </c:pt>
                <c:pt idx="6673">
                  <c:v>1355.0</c:v>
                </c:pt>
                <c:pt idx="6674">
                  <c:v>1355.0</c:v>
                </c:pt>
                <c:pt idx="6675">
                  <c:v>1355.0</c:v>
                </c:pt>
                <c:pt idx="6676">
                  <c:v>1356.0</c:v>
                </c:pt>
                <c:pt idx="6677">
                  <c:v>1356.0</c:v>
                </c:pt>
                <c:pt idx="6678">
                  <c:v>1356.0</c:v>
                </c:pt>
                <c:pt idx="6679">
                  <c:v>1356.0</c:v>
                </c:pt>
                <c:pt idx="6680">
                  <c:v>1356.0</c:v>
                </c:pt>
                <c:pt idx="6681">
                  <c:v>1356.0</c:v>
                </c:pt>
                <c:pt idx="6682">
                  <c:v>1356.0</c:v>
                </c:pt>
                <c:pt idx="6683">
                  <c:v>1356.0</c:v>
                </c:pt>
                <c:pt idx="6684">
                  <c:v>1356.0</c:v>
                </c:pt>
                <c:pt idx="6685">
                  <c:v>1356.0</c:v>
                </c:pt>
                <c:pt idx="6686">
                  <c:v>1356.0</c:v>
                </c:pt>
                <c:pt idx="6687">
                  <c:v>1356.0</c:v>
                </c:pt>
                <c:pt idx="6688">
                  <c:v>1356.0</c:v>
                </c:pt>
                <c:pt idx="6689">
                  <c:v>1356.0</c:v>
                </c:pt>
                <c:pt idx="6690">
                  <c:v>1356.0</c:v>
                </c:pt>
                <c:pt idx="6691">
                  <c:v>1357.0</c:v>
                </c:pt>
                <c:pt idx="6692">
                  <c:v>1358.0</c:v>
                </c:pt>
                <c:pt idx="6693">
                  <c:v>1358.0</c:v>
                </c:pt>
                <c:pt idx="6694">
                  <c:v>1358.0</c:v>
                </c:pt>
                <c:pt idx="6695">
                  <c:v>1359.0</c:v>
                </c:pt>
                <c:pt idx="6696">
                  <c:v>1359.0</c:v>
                </c:pt>
                <c:pt idx="6697">
                  <c:v>1359.0</c:v>
                </c:pt>
                <c:pt idx="6698">
                  <c:v>1360.0</c:v>
                </c:pt>
                <c:pt idx="6699">
                  <c:v>1360.0</c:v>
                </c:pt>
                <c:pt idx="6700">
                  <c:v>1360.0</c:v>
                </c:pt>
                <c:pt idx="6701">
                  <c:v>1361.0</c:v>
                </c:pt>
                <c:pt idx="6702">
                  <c:v>1362.0</c:v>
                </c:pt>
                <c:pt idx="6703">
                  <c:v>1362.0</c:v>
                </c:pt>
                <c:pt idx="6704">
                  <c:v>1362.0</c:v>
                </c:pt>
                <c:pt idx="6705">
                  <c:v>1362.0</c:v>
                </c:pt>
                <c:pt idx="6706">
                  <c:v>1363.0</c:v>
                </c:pt>
                <c:pt idx="6707">
                  <c:v>1363.0</c:v>
                </c:pt>
                <c:pt idx="6708">
                  <c:v>1363.0</c:v>
                </c:pt>
                <c:pt idx="6709">
                  <c:v>1364.0</c:v>
                </c:pt>
                <c:pt idx="6710">
                  <c:v>1365.0</c:v>
                </c:pt>
                <c:pt idx="6711">
                  <c:v>1365.0</c:v>
                </c:pt>
                <c:pt idx="6712">
                  <c:v>1366.0</c:v>
                </c:pt>
                <c:pt idx="6713">
                  <c:v>1366.0</c:v>
                </c:pt>
                <c:pt idx="6714">
                  <c:v>1366.0</c:v>
                </c:pt>
                <c:pt idx="6715">
                  <c:v>1366.0</c:v>
                </c:pt>
                <c:pt idx="6716">
                  <c:v>1366.0</c:v>
                </c:pt>
                <c:pt idx="6717">
                  <c:v>1366.0</c:v>
                </c:pt>
                <c:pt idx="6718">
                  <c:v>1366.0</c:v>
                </c:pt>
                <c:pt idx="6719">
                  <c:v>1367.0</c:v>
                </c:pt>
                <c:pt idx="6720">
                  <c:v>1368.0</c:v>
                </c:pt>
                <c:pt idx="6721">
                  <c:v>1369.0</c:v>
                </c:pt>
                <c:pt idx="6722">
                  <c:v>1370.0</c:v>
                </c:pt>
                <c:pt idx="6723">
                  <c:v>1370.0</c:v>
                </c:pt>
                <c:pt idx="6724">
                  <c:v>1371.0</c:v>
                </c:pt>
                <c:pt idx="6725">
                  <c:v>1371.0</c:v>
                </c:pt>
                <c:pt idx="6726">
                  <c:v>1371.0</c:v>
                </c:pt>
                <c:pt idx="6727">
                  <c:v>1371.0</c:v>
                </c:pt>
                <c:pt idx="6728">
                  <c:v>1372.0</c:v>
                </c:pt>
                <c:pt idx="6729">
                  <c:v>1373.0</c:v>
                </c:pt>
                <c:pt idx="6730">
                  <c:v>1373.0</c:v>
                </c:pt>
                <c:pt idx="6731">
                  <c:v>1373.0</c:v>
                </c:pt>
                <c:pt idx="6732">
                  <c:v>1373.0</c:v>
                </c:pt>
                <c:pt idx="6733">
                  <c:v>1373.0</c:v>
                </c:pt>
                <c:pt idx="6734">
                  <c:v>1373.0</c:v>
                </c:pt>
                <c:pt idx="6735">
                  <c:v>1373.0</c:v>
                </c:pt>
                <c:pt idx="6736">
                  <c:v>1373.0</c:v>
                </c:pt>
                <c:pt idx="6737">
                  <c:v>1373.0</c:v>
                </c:pt>
                <c:pt idx="6738">
                  <c:v>1374.0</c:v>
                </c:pt>
                <c:pt idx="6739">
                  <c:v>1375.0</c:v>
                </c:pt>
                <c:pt idx="6740">
                  <c:v>1375.0</c:v>
                </c:pt>
                <c:pt idx="6741">
                  <c:v>1375.0</c:v>
                </c:pt>
                <c:pt idx="6742">
                  <c:v>1375.0</c:v>
                </c:pt>
                <c:pt idx="6743">
                  <c:v>1376.0</c:v>
                </c:pt>
                <c:pt idx="6744">
                  <c:v>1376.0</c:v>
                </c:pt>
                <c:pt idx="6745">
                  <c:v>1377.0</c:v>
                </c:pt>
                <c:pt idx="6746">
                  <c:v>1378.0</c:v>
                </c:pt>
                <c:pt idx="6747">
                  <c:v>1379.0</c:v>
                </c:pt>
                <c:pt idx="6748">
                  <c:v>1380.0</c:v>
                </c:pt>
                <c:pt idx="6749">
                  <c:v>1380.0</c:v>
                </c:pt>
                <c:pt idx="6750">
                  <c:v>1381.0</c:v>
                </c:pt>
                <c:pt idx="6751">
                  <c:v>1381.0</c:v>
                </c:pt>
                <c:pt idx="6752">
                  <c:v>1381.0</c:v>
                </c:pt>
                <c:pt idx="6753">
                  <c:v>1381.0</c:v>
                </c:pt>
                <c:pt idx="6754">
                  <c:v>1381.0</c:v>
                </c:pt>
                <c:pt idx="6755">
                  <c:v>1381.0</c:v>
                </c:pt>
                <c:pt idx="6756">
                  <c:v>1382.0</c:v>
                </c:pt>
                <c:pt idx="6757">
                  <c:v>1382.0</c:v>
                </c:pt>
                <c:pt idx="6758">
                  <c:v>1383.0</c:v>
                </c:pt>
                <c:pt idx="6759">
                  <c:v>1383.0</c:v>
                </c:pt>
                <c:pt idx="6760">
                  <c:v>1383.0</c:v>
                </c:pt>
                <c:pt idx="6761">
                  <c:v>1384.0</c:v>
                </c:pt>
                <c:pt idx="6762">
                  <c:v>1384.0</c:v>
                </c:pt>
                <c:pt idx="6763">
                  <c:v>1385.0</c:v>
                </c:pt>
                <c:pt idx="6764">
                  <c:v>1385.0</c:v>
                </c:pt>
                <c:pt idx="6765">
                  <c:v>1385.0</c:v>
                </c:pt>
                <c:pt idx="6766">
                  <c:v>1385.0</c:v>
                </c:pt>
                <c:pt idx="6767">
                  <c:v>1385.0</c:v>
                </c:pt>
                <c:pt idx="6768">
                  <c:v>1385.0</c:v>
                </c:pt>
                <c:pt idx="6769">
                  <c:v>1386.0</c:v>
                </c:pt>
                <c:pt idx="6770">
                  <c:v>1386.0</c:v>
                </c:pt>
                <c:pt idx="6771">
                  <c:v>1387.0</c:v>
                </c:pt>
                <c:pt idx="6772">
                  <c:v>1387.0</c:v>
                </c:pt>
                <c:pt idx="6773">
                  <c:v>1387.0</c:v>
                </c:pt>
                <c:pt idx="6774">
                  <c:v>1387.0</c:v>
                </c:pt>
                <c:pt idx="6775">
                  <c:v>1387.0</c:v>
                </c:pt>
                <c:pt idx="6776">
                  <c:v>1387.0</c:v>
                </c:pt>
                <c:pt idx="6777">
                  <c:v>1387.0</c:v>
                </c:pt>
                <c:pt idx="6778">
                  <c:v>1387.0</c:v>
                </c:pt>
                <c:pt idx="6779">
                  <c:v>1387.0</c:v>
                </c:pt>
                <c:pt idx="6780">
                  <c:v>1387.0</c:v>
                </c:pt>
                <c:pt idx="6781">
                  <c:v>1387.0</c:v>
                </c:pt>
                <c:pt idx="6782">
                  <c:v>1387.0</c:v>
                </c:pt>
                <c:pt idx="6783">
                  <c:v>1387.0</c:v>
                </c:pt>
                <c:pt idx="6784">
                  <c:v>1388.0</c:v>
                </c:pt>
                <c:pt idx="6785">
                  <c:v>1389.0</c:v>
                </c:pt>
                <c:pt idx="6786">
                  <c:v>1390.0</c:v>
                </c:pt>
                <c:pt idx="6787">
                  <c:v>1390.0</c:v>
                </c:pt>
                <c:pt idx="6788">
                  <c:v>1391.0</c:v>
                </c:pt>
                <c:pt idx="6789">
                  <c:v>1391.0</c:v>
                </c:pt>
                <c:pt idx="6790">
                  <c:v>1391.0</c:v>
                </c:pt>
                <c:pt idx="6791">
                  <c:v>1392.0</c:v>
                </c:pt>
                <c:pt idx="6792">
                  <c:v>1392.0</c:v>
                </c:pt>
                <c:pt idx="6793">
                  <c:v>1393.0</c:v>
                </c:pt>
                <c:pt idx="6794">
                  <c:v>1393.0</c:v>
                </c:pt>
                <c:pt idx="6795">
                  <c:v>1393.0</c:v>
                </c:pt>
                <c:pt idx="6796">
                  <c:v>1393.0</c:v>
                </c:pt>
                <c:pt idx="6797">
                  <c:v>1394.0</c:v>
                </c:pt>
                <c:pt idx="6798">
                  <c:v>1395.0</c:v>
                </c:pt>
                <c:pt idx="6799">
                  <c:v>1396.0</c:v>
                </c:pt>
                <c:pt idx="6800">
                  <c:v>1397.0</c:v>
                </c:pt>
                <c:pt idx="6801">
                  <c:v>1398.0</c:v>
                </c:pt>
                <c:pt idx="6802">
                  <c:v>1399.0</c:v>
                </c:pt>
                <c:pt idx="6803">
                  <c:v>1399.0</c:v>
                </c:pt>
                <c:pt idx="6804">
                  <c:v>1399.0</c:v>
                </c:pt>
                <c:pt idx="6805">
                  <c:v>1399.0</c:v>
                </c:pt>
                <c:pt idx="6806">
                  <c:v>1399.0</c:v>
                </c:pt>
                <c:pt idx="6807">
                  <c:v>1399.0</c:v>
                </c:pt>
                <c:pt idx="6808">
                  <c:v>1400.0</c:v>
                </c:pt>
                <c:pt idx="6809">
                  <c:v>1400.0</c:v>
                </c:pt>
                <c:pt idx="6810">
                  <c:v>1401.0</c:v>
                </c:pt>
                <c:pt idx="6811">
                  <c:v>1401.0</c:v>
                </c:pt>
                <c:pt idx="6812">
                  <c:v>1402.0</c:v>
                </c:pt>
                <c:pt idx="6813">
                  <c:v>1402.0</c:v>
                </c:pt>
                <c:pt idx="6814">
                  <c:v>1402.0</c:v>
                </c:pt>
                <c:pt idx="6815">
                  <c:v>1402.0</c:v>
                </c:pt>
                <c:pt idx="6816">
                  <c:v>1402.0</c:v>
                </c:pt>
                <c:pt idx="6817">
                  <c:v>1402.0</c:v>
                </c:pt>
                <c:pt idx="6818">
                  <c:v>1402.0</c:v>
                </c:pt>
                <c:pt idx="6819">
                  <c:v>1402.0</c:v>
                </c:pt>
                <c:pt idx="6820">
                  <c:v>1403.0</c:v>
                </c:pt>
                <c:pt idx="6821">
                  <c:v>1403.0</c:v>
                </c:pt>
                <c:pt idx="6822">
                  <c:v>1403.0</c:v>
                </c:pt>
                <c:pt idx="6823">
                  <c:v>1403.0</c:v>
                </c:pt>
                <c:pt idx="6824">
                  <c:v>1404.0</c:v>
                </c:pt>
                <c:pt idx="6825">
                  <c:v>1404.0</c:v>
                </c:pt>
                <c:pt idx="6826">
                  <c:v>1404.0</c:v>
                </c:pt>
                <c:pt idx="6827">
                  <c:v>1405.0</c:v>
                </c:pt>
                <c:pt idx="6828">
                  <c:v>1405.0</c:v>
                </c:pt>
                <c:pt idx="6829">
                  <c:v>1405.0</c:v>
                </c:pt>
                <c:pt idx="6830">
                  <c:v>1405.0</c:v>
                </c:pt>
                <c:pt idx="6831">
                  <c:v>1405.0</c:v>
                </c:pt>
                <c:pt idx="6832">
                  <c:v>1405.0</c:v>
                </c:pt>
                <c:pt idx="6833">
                  <c:v>1405.0</c:v>
                </c:pt>
                <c:pt idx="6834">
                  <c:v>1406.0</c:v>
                </c:pt>
                <c:pt idx="6835">
                  <c:v>1406.0</c:v>
                </c:pt>
                <c:pt idx="6836">
                  <c:v>1406.0</c:v>
                </c:pt>
                <c:pt idx="6837">
                  <c:v>1406.0</c:v>
                </c:pt>
                <c:pt idx="6838">
                  <c:v>1406.0</c:v>
                </c:pt>
                <c:pt idx="6839">
                  <c:v>1406.0</c:v>
                </c:pt>
                <c:pt idx="6840">
                  <c:v>1406.0</c:v>
                </c:pt>
                <c:pt idx="6841">
                  <c:v>1406.0</c:v>
                </c:pt>
                <c:pt idx="6842">
                  <c:v>1406.0</c:v>
                </c:pt>
                <c:pt idx="6843">
                  <c:v>1407.0</c:v>
                </c:pt>
                <c:pt idx="6844">
                  <c:v>1407.0</c:v>
                </c:pt>
                <c:pt idx="6845">
                  <c:v>1407.0</c:v>
                </c:pt>
                <c:pt idx="6846">
                  <c:v>1408.0</c:v>
                </c:pt>
                <c:pt idx="6847">
                  <c:v>1408.0</c:v>
                </c:pt>
                <c:pt idx="6848">
                  <c:v>1408.0</c:v>
                </c:pt>
                <c:pt idx="6849">
                  <c:v>1408.0</c:v>
                </c:pt>
                <c:pt idx="6850">
                  <c:v>1408.0</c:v>
                </c:pt>
                <c:pt idx="6851">
                  <c:v>1408.0</c:v>
                </c:pt>
                <c:pt idx="6852">
                  <c:v>1408.0</c:v>
                </c:pt>
                <c:pt idx="6853">
                  <c:v>1408.0</c:v>
                </c:pt>
                <c:pt idx="6854">
                  <c:v>1408.0</c:v>
                </c:pt>
                <c:pt idx="6855">
                  <c:v>1409.0</c:v>
                </c:pt>
                <c:pt idx="6856">
                  <c:v>1409.0</c:v>
                </c:pt>
                <c:pt idx="6857">
                  <c:v>1409.0</c:v>
                </c:pt>
                <c:pt idx="6858">
                  <c:v>1409.0</c:v>
                </c:pt>
                <c:pt idx="6859">
                  <c:v>1409.0</c:v>
                </c:pt>
                <c:pt idx="6860">
                  <c:v>1410.0</c:v>
                </c:pt>
                <c:pt idx="6861">
                  <c:v>1411.0</c:v>
                </c:pt>
                <c:pt idx="6862">
                  <c:v>1412.0</c:v>
                </c:pt>
                <c:pt idx="6863">
                  <c:v>1413.0</c:v>
                </c:pt>
                <c:pt idx="6864">
                  <c:v>1413.0</c:v>
                </c:pt>
                <c:pt idx="6865">
                  <c:v>1413.0</c:v>
                </c:pt>
                <c:pt idx="6866">
                  <c:v>1413.0</c:v>
                </c:pt>
                <c:pt idx="6867">
                  <c:v>1413.0</c:v>
                </c:pt>
                <c:pt idx="6868">
                  <c:v>1413.0</c:v>
                </c:pt>
                <c:pt idx="6869">
                  <c:v>1413.0</c:v>
                </c:pt>
                <c:pt idx="6870">
                  <c:v>1413.0</c:v>
                </c:pt>
                <c:pt idx="6871">
                  <c:v>1413.0</c:v>
                </c:pt>
                <c:pt idx="6872">
                  <c:v>1414.0</c:v>
                </c:pt>
                <c:pt idx="6873">
                  <c:v>1414.0</c:v>
                </c:pt>
                <c:pt idx="6874">
                  <c:v>1414.0</c:v>
                </c:pt>
                <c:pt idx="6875">
                  <c:v>1414.0</c:v>
                </c:pt>
                <c:pt idx="6876">
                  <c:v>1414.0</c:v>
                </c:pt>
                <c:pt idx="6877">
                  <c:v>1414.0</c:v>
                </c:pt>
                <c:pt idx="6878">
                  <c:v>1414.0</c:v>
                </c:pt>
                <c:pt idx="6879">
                  <c:v>1414.0</c:v>
                </c:pt>
                <c:pt idx="6880">
                  <c:v>1415.0</c:v>
                </c:pt>
                <c:pt idx="6881">
                  <c:v>1415.0</c:v>
                </c:pt>
                <c:pt idx="6882">
                  <c:v>1415.0</c:v>
                </c:pt>
                <c:pt idx="6883">
                  <c:v>1415.0</c:v>
                </c:pt>
                <c:pt idx="6884">
                  <c:v>1415.0</c:v>
                </c:pt>
                <c:pt idx="6885">
                  <c:v>1415.0</c:v>
                </c:pt>
                <c:pt idx="6886">
                  <c:v>1415.0</c:v>
                </c:pt>
                <c:pt idx="6887">
                  <c:v>1415.0</c:v>
                </c:pt>
                <c:pt idx="6888">
                  <c:v>1415.0</c:v>
                </c:pt>
                <c:pt idx="6889">
                  <c:v>1415.0</c:v>
                </c:pt>
                <c:pt idx="6890">
                  <c:v>1415.0</c:v>
                </c:pt>
                <c:pt idx="6891">
                  <c:v>1415.0</c:v>
                </c:pt>
                <c:pt idx="6892">
                  <c:v>1415.0</c:v>
                </c:pt>
                <c:pt idx="6893">
                  <c:v>1415.0</c:v>
                </c:pt>
                <c:pt idx="6894">
                  <c:v>1415.0</c:v>
                </c:pt>
                <c:pt idx="6895">
                  <c:v>1416.0</c:v>
                </c:pt>
                <c:pt idx="6896">
                  <c:v>1416.0</c:v>
                </c:pt>
                <c:pt idx="6897">
                  <c:v>1416.0</c:v>
                </c:pt>
                <c:pt idx="6898">
                  <c:v>1417.0</c:v>
                </c:pt>
                <c:pt idx="6899">
                  <c:v>1417.0</c:v>
                </c:pt>
                <c:pt idx="6900">
                  <c:v>1418.0</c:v>
                </c:pt>
                <c:pt idx="6901">
                  <c:v>1418.0</c:v>
                </c:pt>
                <c:pt idx="6902">
                  <c:v>1418.0</c:v>
                </c:pt>
                <c:pt idx="6903">
                  <c:v>1418.0</c:v>
                </c:pt>
                <c:pt idx="6904">
                  <c:v>1419.0</c:v>
                </c:pt>
                <c:pt idx="6905">
                  <c:v>1420.0</c:v>
                </c:pt>
                <c:pt idx="6906">
                  <c:v>1421.0</c:v>
                </c:pt>
                <c:pt idx="6907">
                  <c:v>1422.0</c:v>
                </c:pt>
                <c:pt idx="6908">
                  <c:v>1423.0</c:v>
                </c:pt>
                <c:pt idx="6909">
                  <c:v>1423.0</c:v>
                </c:pt>
                <c:pt idx="6910">
                  <c:v>1423.0</c:v>
                </c:pt>
                <c:pt idx="6911">
                  <c:v>1423.0</c:v>
                </c:pt>
                <c:pt idx="6912">
                  <c:v>1423.0</c:v>
                </c:pt>
                <c:pt idx="6913">
                  <c:v>1424.0</c:v>
                </c:pt>
                <c:pt idx="6914">
                  <c:v>1425.0</c:v>
                </c:pt>
                <c:pt idx="6915">
                  <c:v>1426.0</c:v>
                </c:pt>
                <c:pt idx="6916">
                  <c:v>1426.0</c:v>
                </c:pt>
                <c:pt idx="6917">
                  <c:v>1426.0</c:v>
                </c:pt>
                <c:pt idx="6918">
                  <c:v>1426.0</c:v>
                </c:pt>
                <c:pt idx="6919">
                  <c:v>1426.0</c:v>
                </c:pt>
                <c:pt idx="6920">
                  <c:v>1426.0</c:v>
                </c:pt>
                <c:pt idx="6921">
                  <c:v>1426.0</c:v>
                </c:pt>
                <c:pt idx="6922">
                  <c:v>1426.0</c:v>
                </c:pt>
                <c:pt idx="6923">
                  <c:v>1426.0</c:v>
                </c:pt>
                <c:pt idx="6924">
                  <c:v>1426.0</c:v>
                </c:pt>
                <c:pt idx="6925">
                  <c:v>1426.0</c:v>
                </c:pt>
                <c:pt idx="6926">
                  <c:v>1426.0</c:v>
                </c:pt>
                <c:pt idx="6927">
                  <c:v>1426.0</c:v>
                </c:pt>
                <c:pt idx="6928">
                  <c:v>1426.0</c:v>
                </c:pt>
                <c:pt idx="6929">
                  <c:v>1426.0</c:v>
                </c:pt>
                <c:pt idx="6930">
                  <c:v>1426.0</c:v>
                </c:pt>
                <c:pt idx="6931">
                  <c:v>1426.0</c:v>
                </c:pt>
                <c:pt idx="6932">
                  <c:v>1426.0</c:v>
                </c:pt>
                <c:pt idx="6933">
                  <c:v>1426.0</c:v>
                </c:pt>
                <c:pt idx="6934">
                  <c:v>1426.0</c:v>
                </c:pt>
                <c:pt idx="6935">
                  <c:v>1427.0</c:v>
                </c:pt>
                <c:pt idx="6936">
                  <c:v>1427.0</c:v>
                </c:pt>
                <c:pt idx="6937">
                  <c:v>1427.0</c:v>
                </c:pt>
                <c:pt idx="6938">
                  <c:v>1427.0</c:v>
                </c:pt>
                <c:pt idx="6939">
                  <c:v>1428.0</c:v>
                </c:pt>
                <c:pt idx="6940">
                  <c:v>1428.0</c:v>
                </c:pt>
                <c:pt idx="6941">
                  <c:v>1429.0</c:v>
                </c:pt>
                <c:pt idx="6942">
                  <c:v>1429.0</c:v>
                </c:pt>
                <c:pt idx="6943">
                  <c:v>1429.0</c:v>
                </c:pt>
                <c:pt idx="6944">
                  <c:v>1429.0</c:v>
                </c:pt>
                <c:pt idx="6945">
                  <c:v>1429.0</c:v>
                </c:pt>
                <c:pt idx="6946">
                  <c:v>1429.0</c:v>
                </c:pt>
                <c:pt idx="6947">
                  <c:v>1429.0</c:v>
                </c:pt>
                <c:pt idx="6948">
                  <c:v>1429.0</c:v>
                </c:pt>
                <c:pt idx="6949">
                  <c:v>1429.0</c:v>
                </c:pt>
                <c:pt idx="6950">
                  <c:v>1429.0</c:v>
                </c:pt>
                <c:pt idx="6951">
                  <c:v>1429.0</c:v>
                </c:pt>
                <c:pt idx="6952">
                  <c:v>1429.0</c:v>
                </c:pt>
                <c:pt idx="6953">
                  <c:v>1429.0</c:v>
                </c:pt>
                <c:pt idx="6954">
                  <c:v>1429.0</c:v>
                </c:pt>
                <c:pt idx="6955">
                  <c:v>1429.0</c:v>
                </c:pt>
                <c:pt idx="6956">
                  <c:v>1429.0</c:v>
                </c:pt>
                <c:pt idx="6957">
                  <c:v>1429.0</c:v>
                </c:pt>
                <c:pt idx="6958">
                  <c:v>1429.0</c:v>
                </c:pt>
                <c:pt idx="6959">
                  <c:v>1430.0</c:v>
                </c:pt>
                <c:pt idx="6960">
                  <c:v>1430.0</c:v>
                </c:pt>
                <c:pt idx="6961">
                  <c:v>1431.0</c:v>
                </c:pt>
                <c:pt idx="6962">
                  <c:v>1431.0</c:v>
                </c:pt>
                <c:pt idx="6963">
                  <c:v>1431.0</c:v>
                </c:pt>
                <c:pt idx="6964">
                  <c:v>1431.0</c:v>
                </c:pt>
                <c:pt idx="6965">
                  <c:v>1431.0</c:v>
                </c:pt>
                <c:pt idx="6966">
                  <c:v>1431.0</c:v>
                </c:pt>
                <c:pt idx="6967">
                  <c:v>1431.0</c:v>
                </c:pt>
                <c:pt idx="6968">
                  <c:v>1431.0</c:v>
                </c:pt>
                <c:pt idx="6969">
                  <c:v>1431.0</c:v>
                </c:pt>
                <c:pt idx="6970">
                  <c:v>1431.0</c:v>
                </c:pt>
                <c:pt idx="6971">
                  <c:v>1431.0</c:v>
                </c:pt>
                <c:pt idx="6972">
                  <c:v>1431.0</c:v>
                </c:pt>
                <c:pt idx="6973">
                  <c:v>1431.0</c:v>
                </c:pt>
                <c:pt idx="6974">
                  <c:v>1431.0</c:v>
                </c:pt>
                <c:pt idx="6975">
                  <c:v>1431.0</c:v>
                </c:pt>
                <c:pt idx="6976">
                  <c:v>1431.0</c:v>
                </c:pt>
                <c:pt idx="6977">
                  <c:v>1431.0</c:v>
                </c:pt>
                <c:pt idx="6978">
                  <c:v>1431.0</c:v>
                </c:pt>
                <c:pt idx="6979">
                  <c:v>1431.0</c:v>
                </c:pt>
                <c:pt idx="6980">
                  <c:v>1431.0</c:v>
                </c:pt>
                <c:pt idx="6981">
                  <c:v>1431.0</c:v>
                </c:pt>
                <c:pt idx="6982">
                  <c:v>1431.0</c:v>
                </c:pt>
                <c:pt idx="6983">
                  <c:v>1431.0</c:v>
                </c:pt>
                <c:pt idx="6984">
                  <c:v>1432.0</c:v>
                </c:pt>
                <c:pt idx="6985">
                  <c:v>1432.0</c:v>
                </c:pt>
                <c:pt idx="6986">
                  <c:v>1432.0</c:v>
                </c:pt>
                <c:pt idx="6987">
                  <c:v>1432.0</c:v>
                </c:pt>
                <c:pt idx="6988">
                  <c:v>1432.0</c:v>
                </c:pt>
                <c:pt idx="6989">
                  <c:v>1433.0</c:v>
                </c:pt>
                <c:pt idx="6990">
                  <c:v>1433.0</c:v>
                </c:pt>
                <c:pt idx="6991">
                  <c:v>1433.0</c:v>
                </c:pt>
                <c:pt idx="6992">
                  <c:v>1433.0</c:v>
                </c:pt>
                <c:pt idx="6993">
                  <c:v>1433.0</c:v>
                </c:pt>
                <c:pt idx="6994">
                  <c:v>1433.0</c:v>
                </c:pt>
                <c:pt idx="6995">
                  <c:v>1433.0</c:v>
                </c:pt>
                <c:pt idx="6996">
                  <c:v>1433.0</c:v>
                </c:pt>
                <c:pt idx="6997">
                  <c:v>1433.0</c:v>
                </c:pt>
                <c:pt idx="6998">
                  <c:v>1433.0</c:v>
                </c:pt>
                <c:pt idx="6999">
                  <c:v>1433.0</c:v>
                </c:pt>
                <c:pt idx="7000">
                  <c:v>1433.0</c:v>
                </c:pt>
                <c:pt idx="7001">
                  <c:v>1433.0</c:v>
                </c:pt>
                <c:pt idx="7002">
                  <c:v>1433.0</c:v>
                </c:pt>
                <c:pt idx="7003">
                  <c:v>1433.0</c:v>
                </c:pt>
                <c:pt idx="7004">
                  <c:v>1433.0</c:v>
                </c:pt>
                <c:pt idx="7005">
                  <c:v>1433.0</c:v>
                </c:pt>
                <c:pt idx="7006">
                  <c:v>1433.0</c:v>
                </c:pt>
                <c:pt idx="7007">
                  <c:v>1433.0</c:v>
                </c:pt>
                <c:pt idx="7008">
                  <c:v>1433.0</c:v>
                </c:pt>
                <c:pt idx="7009">
                  <c:v>1433.0</c:v>
                </c:pt>
                <c:pt idx="7010">
                  <c:v>1433.0</c:v>
                </c:pt>
                <c:pt idx="7011">
                  <c:v>1433.0</c:v>
                </c:pt>
                <c:pt idx="7012">
                  <c:v>1434.0</c:v>
                </c:pt>
                <c:pt idx="7013">
                  <c:v>1435.0</c:v>
                </c:pt>
                <c:pt idx="7014">
                  <c:v>1436.0</c:v>
                </c:pt>
                <c:pt idx="7015">
                  <c:v>1436.0</c:v>
                </c:pt>
                <c:pt idx="7016">
                  <c:v>1437.0</c:v>
                </c:pt>
                <c:pt idx="7017">
                  <c:v>1437.0</c:v>
                </c:pt>
                <c:pt idx="7018">
                  <c:v>1438.0</c:v>
                </c:pt>
                <c:pt idx="7019">
                  <c:v>1438.0</c:v>
                </c:pt>
                <c:pt idx="7020">
                  <c:v>1438.0</c:v>
                </c:pt>
                <c:pt idx="7021">
                  <c:v>1438.0</c:v>
                </c:pt>
                <c:pt idx="7022">
                  <c:v>1438.0</c:v>
                </c:pt>
                <c:pt idx="7023">
                  <c:v>1438.0</c:v>
                </c:pt>
                <c:pt idx="7024">
                  <c:v>1439.0</c:v>
                </c:pt>
                <c:pt idx="7025">
                  <c:v>1440.0</c:v>
                </c:pt>
                <c:pt idx="7026">
                  <c:v>1441.0</c:v>
                </c:pt>
                <c:pt idx="7027">
                  <c:v>1441.0</c:v>
                </c:pt>
                <c:pt idx="7028">
                  <c:v>1441.0</c:v>
                </c:pt>
                <c:pt idx="7029">
                  <c:v>1441.0</c:v>
                </c:pt>
                <c:pt idx="7030">
                  <c:v>1441.0</c:v>
                </c:pt>
                <c:pt idx="7031">
                  <c:v>1441.0</c:v>
                </c:pt>
                <c:pt idx="7032">
                  <c:v>1441.0</c:v>
                </c:pt>
                <c:pt idx="7033">
                  <c:v>1441.0</c:v>
                </c:pt>
                <c:pt idx="7034">
                  <c:v>1441.0</c:v>
                </c:pt>
                <c:pt idx="7035">
                  <c:v>1442.0</c:v>
                </c:pt>
                <c:pt idx="7036">
                  <c:v>1442.0</c:v>
                </c:pt>
                <c:pt idx="7037">
                  <c:v>1442.0</c:v>
                </c:pt>
                <c:pt idx="7038">
                  <c:v>1442.0</c:v>
                </c:pt>
                <c:pt idx="7039">
                  <c:v>1442.0</c:v>
                </c:pt>
                <c:pt idx="7040">
                  <c:v>1442.0</c:v>
                </c:pt>
                <c:pt idx="7041">
                  <c:v>1442.0</c:v>
                </c:pt>
                <c:pt idx="7042">
                  <c:v>1442.0</c:v>
                </c:pt>
                <c:pt idx="7043">
                  <c:v>1443.0</c:v>
                </c:pt>
                <c:pt idx="7044">
                  <c:v>1443.0</c:v>
                </c:pt>
                <c:pt idx="7045">
                  <c:v>1443.0</c:v>
                </c:pt>
                <c:pt idx="7046">
                  <c:v>1443.0</c:v>
                </c:pt>
                <c:pt idx="7047">
                  <c:v>1444.0</c:v>
                </c:pt>
                <c:pt idx="7048">
                  <c:v>1445.0</c:v>
                </c:pt>
                <c:pt idx="7049">
                  <c:v>1445.0</c:v>
                </c:pt>
                <c:pt idx="7050">
                  <c:v>1445.0</c:v>
                </c:pt>
                <c:pt idx="7051">
                  <c:v>1446.0</c:v>
                </c:pt>
                <c:pt idx="7052">
                  <c:v>1446.0</c:v>
                </c:pt>
                <c:pt idx="7053">
                  <c:v>1446.0</c:v>
                </c:pt>
                <c:pt idx="7054">
                  <c:v>1446.0</c:v>
                </c:pt>
                <c:pt idx="7055">
                  <c:v>1446.0</c:v>
                </c:pt>
                <c:pt idx="7056">
                  <c:v>1446.0</c:v>
                </c:pt>
                <c:pt idx="7057">
                  <c:v>1447.0</c:v>
                </c:pt>
                <c:pt idx="7058">
                  <c:v>1448.0</c:v>
                </c:pt>
                <c:pt idx="7059">
                  <c:v>1448.0</c:v>
                </c:pt>
                <c:pt idx="7060">
                  <c:v>1448.0</c:v>
                </c:pt>
                <c:pt idx="7061">
                  <c:v>1448.0</c:v>
                </c:pt>
                <c:pt idx="7062">
                  <c:v>1448.0</c:v>
                </c:pt>
                <c:pt idx="7063">
                  <c:v>1449.0</c:v>
                </c:pt>
                <c:pt idx="7064">
                  <c:v>1450.0</c:v>
                </c:pt>
                <c:pt idx="7065">
                  <c:v>1450.0</c:v>
                </c:pt>
                <c:pt idx="7066">
                  <c:v>1451.0</c:v>
                </c:pt>
                <c:pt idx="7067">
                  <c:v>1452.0</c:v>
                </c:pt>
                <c:pt idx="7068">
                  <c:v>1452.0</c:v>
                </c:pt>
                <c:pt idx="7069">
                  <c:v>1453.0</c:v>
                </c:pt>
                <c:pt idx="7070">
                  <c:v>1454.0</c:v>
                </c:pt>
                <c:pt idx="7071">
                  <c:v>1455.0</c:v>
                </c:pt>
                <c:pt idx="7072">
                  <c:v>1456.0</c:v>
                </c:pt>
                <c:pt idx="7073">
                  <c:v>1456.0</c:v>
                </c:pt>
                <c:pt idx="7074">
                  <c:v>1457.0</c:v>
                </c:pt>
                <c:pt idx="7075">
                  <c:v>1458.0</c:v>
                </c:pt>
                <c:pt idx="7076">
                  <c:v>1458.0</c:v>
                </c:pt>
                <c:pt idx="7077">
                  <c:v>1458.0</c:v>
                </c:pt>
                <c:pt idx="7078">
                  <c:v>1459.0</c:v>
                </c:pt>
                <c:pt idx="7079">
                  <c:v>1459.0</c:v>
                </c:pt>
                <c:pt idx="7080">
                  <c:v>1460.0</c:v>
                </c:pt>
                <c:pt idx="7081">
                  <c:v>1460.0</c:v>
                </c:pt>
                <c:pt idx="7082">
                  <c:v>1460.0</c:v>
                </c:pt>
                <c:pt idx="7083">
                  <c:v>1460.0</c:v>
                </c:pt>
                <c:pt idx="7084">
                  <c:v>1461.0</c:v>
                </c:pt>
                <c:pt idx="7085">
                  <c:v>1461.0</c:v>
                </c:pt>
                <c:pt idx="7086">
                  <c:v>1462.0</c:v>
                </c:pt>
                <c:pt idx="7087">
                  <c:v>1462.0</c:v>
                </c:pt>
                <c:pt idx="7088">
                  <c:v>1462.0</c:v>
                </c:pt>
                <c:pt idx="7089">
                  <c:v>1462.0</c:v>
                </c:pt>
                <c:pt idx="7090">
                  <c:v>1463.0</c:v>
                </c:pt>
                <c:pt idx="7091">
                  <c:v>1463.0</c:v>
                </c:pt>
                <c:pt idx="7092">
                  <c:v>1463.0</c:v>
                </c:pt>
                <c:pt idx="7093">
                  <c:v>1464.0</c:v>
                </c:pt>
                <c:pt idx="7094">
                  <c:v>1464.0</c:v>
                </c:pt>
                <c:pt idx="7095">
                  <c:v>1464.0</c:v>
                </c:pt>
                <c:pt idx="7096">
                  <c:v>1465.0</c:v>
                </c:pt>
                <c:pt idx="7097">
                  <c:v>1465.0</c:v>
                </c:pt>
                <c:pt idx="7098">
                  <c:v>1465.0</c:v>
                </c:pt>
                <c:pt idx="7099">
                  <c:v>1466.0</c:v>
                </c:pt>
                <c:pt idx="7100">
                  <c:v>1467.0</c:v>
                </c:pt>
                <c:pt idx="7101">
                  <c:v>1467.0</c:v>
                </c:pt>
                <c:pt idx="7102">
                  <c:v>1467.0</c:v>
                </c:pt>
                <c:pt idx="7103">
                  <c:v>1467.0</c:v>
                </c:pt>
                <c:pt idx="7104">
                  <c:v>1467.0</c:v>
                </c:pt>
                <c:pt idx="7105">
                  <c:v>1467.0</c:v>
                </c:pt>
                <c:pt idx="7106">
                  <c:v>1467.0</c:v>
                </c:pt>
                <c:pt idx="7107">
                  <c:v>1468.0</c:v>
                </c:pt>
                <c:pt idx="7108">
                  <c:v>1468.0</c:v>
                </c:pt>
                <c:pt idx="7109">
                  <c:v>1468.0</c:v>
                </c:pt>
                <c:pt idx="7110">
                  <c:v>1469.0</c:v>
                </c:pt>
                <c:pt idx="7111">
                  <c:v>1469.0</c:v>
                </c:pt>
                <c:pt idx="7112">
                  <c:v>1469.0</c:v>
                </c:pt>
                <c:pt idx="7113">
                  <c:v>1469.0</c:v>
                </c:pt>
                <c:pt idx="7114">
                  <c:v>1469.0</c:v>
                </c:pt>
                <c:pt idx="7115">
                  <c:v>1469.0</c:v>
                </c:pt>
                <c:pt idx="7116">
                  <c:v>1469.0</c:v>
                </c:pt>
                <c:pt idx="7117">
                  <c:v>1469.0</c:v>
                </c:pt>
                <c:pt idx="7118">
                  <c:v>1469.0</c:v>
                </c:pt>
                <c:pt idx="7119">
                  <c:v>1469.0</c:v>
                </c:pt>
                <c:pt idx="7120">
                  <c:v>1469.0</c:v>
                </c:pt>
                <c:pt idx="7121">
                  <c:v>1469.0</c:v>
                </c:pt>
                <c:pt idx="7122">
                  <c:v>1469.0</c:v>
                </c:pt>
                <c:pt idx="7123">
                  <c:v>1469.0</c:v>
                </c:pt>
                <c:pt idx="7124">
                  <c:v>1469.0</c:v>
                </c:pt>
                <c:pt idx="7125">
                  <c:v>1469.0</c:v>
                </c:pt>
                <c:pt idx="7126">
                  <c:v>1469.0</c:v>
                </c:pt>
                <c:pt idx="7127">
                  <c:v>1469.0</c:v>
                </c:pt>
                <c:pt idx="7128">
                  <c:v>1469.0</c:v>
                </c:pt>
                <c:pt idx="7129">
                  <c:v>1469.0</c:v>
                </c:pt>
                <c:pt idx="7130">
                  <c:v>1469.0</c:v>
                </c:pt>
                <c:pt idx="7131">
                  <c:v>1469.0</c:v>
                </c:pt>
                <c:pt idx="7132">
                  <c:v>1469.0</c:v>
                </c:pt>
                <c:pt idx="7133">
                  <c:v>1470.0</c:v>
                </c:pt>
                <c:pt idx="7134">
                  <c:v>1471.0</c:v>
                </c:pt>
                <c:pt idx="7135">
                  <c:v>1471.0</c:v>
                </c:pt>
                <c:pt idx="7136">
                  <c:v>1472.0</c:v>
                </c:pt>
                <c:pt idx="7137">
                  <c:v>1473.0</c:v>
                </c:pt>
                <c:pt idx="7138">
                  <c:v>1473.0</c:v>
                </c:pt>
                <c:pt idx="7139">
                  <c:v>1474.0</c:v>
                </c:pt>
                <c:pt idx="7140">
                  <c:v>1474.0</c:v>
                </c:pt>
                <c:pt idx="7141">
                  <c:v>1474.0</c:v>
                </c:pt>
                <c:pt idx="7142">
                  <c:v>1474.0</c:v>
                </c:pt>
                <c:pt idx="7143">
                  <c:v>1474.0</c:v>
                </c:pt>
                <c:pt idx="7144">
                  <c:v>1475.0</c:v>
                </c:pt>
                <c:pt idx="7145">
                  <c:v>1475.0</c:v>
                </c:pt>
                <c:pt idx="7146">
                  <c:v>1475.0</c:v>
                </c:pt>
                <c:pt idx="7147">
                  <c:v>1475.0</c:v>
                </c:pt>
                <c:pt idx="7148">
                  <c:v>1475.0</c:v>
                </c:pt>
                <c:pt idx="7149">
                  <c:v>1475.0</c:v>
                </c:pt>
                <c:pt idx="7150">
                  <c:v>1476.0</c:v>
                </c:pt>
                <c:pt idx="7151">
                  <c:v>1477.0</c:v>
                </c:pt>
                <c:pt idx="7152">
                  <c:v>1478.0</c:v>
                </c:pt>
                <c:pt idx="7153">
                  <c:v>1478.0</c:v>
                </c:pt>
                <c:pt idx="7154">
                  <c:v>1478.0</c:v>
                </c:pt>
                <c:pt idx="7155">
                  <c:v>1479.0</c:v>
                </c:pt>
                <c:pt idx="7156">
                  <c:v>1479.0</c:v>
                </c:pt>
                <c:pt idx="7157">
                  <c:v>1480.0</c:v>
                </c:pt>
                <c:pt idx="7158">
                  <c:v>1481.0</c:v>
                </c:pt>
                <c:pt idx="7159">
                  <c:v>1481.0</c:v>
                </c:pt>
                <c:pt idx="7160">
                  <c:v>1481.0</c:v>
                </c:pt>
                <c:pt idx="7161">
                  <c:v>1481.0</c:v>
                </c:pt>
                <c:pt idx="7162">
                  <c:v>1481.0</c:v>
                </c:pt>
                <c:pt idx="7163">
                  <c:v>1481.0</c:v>
                </c:pt>
                <c:pt idx="7164">
                  <c:v>1482.0</c:v>
                </c:pt>
                <c:pt idx="7165">
                  <c:v>1482.0</c:v>
                </c:pt>
                <c:pt idx="7166">
                  <c:v>1483.0</c:v>
                </c:pt>
                <c:pt idx="7167">
                  <c:v>1483.0</c:v>
                </c:pt>
                <c:pt idx="7168">
                  <c:v>1483.0</c:v>
                </c:pt>
                <c:pt idx="7169">
                  <c:v>1483.0</c:v>
                </c:pt>
                <c:pt idx="7170">
                  <c:v>1484.0</c:v>
                </c:pt>
                <c:pt idx="7171">
                  <c:v>1484.0</c:v>
                </c:pt>
                <c:pt idx="7172">
                  <c:v>1484.0</c:v>
                </c:pt>
                <c:pt idx="7173">
                  <c:v>1484.0</c:v>
                </c:pt>
                <c:pt idx="7174">
                  <c:v>1484.0</c:v>
                </c:pt>
                <c:pt idx="7175">
                  <c:v>1484.0</c:v>
                </c:pt>
                <c:pt idx="7176">
                  <c:v>1484.0</c:v>
                </c:pt>
                <c:pt idx="7177">
                  <c:v>1484.0</c:v>
                </c:pt>
                <c:pt idx="7178">
                  <c:v>1484.0</c:v>
                </c:pt>
                <c:pt idx="7179">
                  <c:v>1484.0</c:v>
                </c:pt>
                <c:pt idx="7180">
                  <c:v>1484.0</c:v>
                </c:pt>
                <c:pt idx="7181">
                  <c:v>1484.0</c:v>
                </c:pt>
                <c:pt idx="7182">
                  <c:v>1484.0</c:v>
                </c:pt>
                <c:pt idx="7183">
                  <c:v>1484.0</c:v>
                </c:pt>
                <c:pt idx="7184">
                  <c:v>1484.0</c:v>
                </c:pt>
                <c:pt idx="7185">
                  <c:v>1484.0</c:v>
                </c:pt>
                <c:pt idx="7186">
                  <c:v>1484.0</c:v>
                </c:pt>
                <c:pt idx="7187">
                  <c:v>1484.0</c:v>
                </c:pt>
                <c:pt idx="7188">
                  <c:v>1484.0</c:v>
                </c:pt>
                <c:pt idx="7189">
                  <c:v>1484.0</c:v>
                </c:pt>
                <c:pt idx="7190">
                  <c:v>1484.0</c:v>
                </c:pt>
                <c:pt idx="7191">
                  <c:v>1484.0</c:v>
                </c:pt>
                <c:pt idx="7192">
                  <c:v>1484.0</c:v>
                </c:pt>
                <c:pt idx="7193">
                  <c:v>1484.0</c:v>
                </c:pt>
                <c:pt idx="7194">
                  <c:v>1484.0</c:v>
                </c:pt>
                <c:pt idx="7195">
                  <c:v>1484.0</c:v>
                </c:pt>
                <c:pt idx="7196">
                  <c:v>1484.0</c:v>
                </c:pt>
                <c:pt idx="7197">
                  <c:v>1484.0</c:v>
                </c:pt>
                <c:pt idx="7198">
                  <c:v>1484.0</c:v>
                </c:pt>
                <c:pt idx="7199">
                  <c:v>1484.0</c:v>
                </c:pt>
                <c:pt idx="7200">
                  <c:v>1484.0</c:v>
                </c:pt>
                <c:pt idx="7201">
                  <c:v>1484.0</c:v>
                </c:pt>
                <c:pt idx="7202">
                  <c:v>1484.0</c:v>
                </c:pt>
                <c:pt idx="7203">
                  <c:v>1484.0</c:v>
                </c:pt>
                <c:pt idx="7204">
                  <c:v>1484.0</c:v>
                </c:pt>
                <c:pt idx="7205">
                  <c:v>1484.0</c:v>
                </c:pt>
                <c:pt idx="7206">
                  <c:v>1484.0</c:v>
                </c:pt>
                <c:pt idx="7207">
                  <c:v>1484.0</c:v>
                </c:pt>
                <c:pt idx="7208">
                  <c:v>1484.0</c:v>
                </c:pt>
                <c:pt idx="7209">
                  <c:v>1484.0</c:v>
                </c:pt>
                <c:pt idx="7210">
                  <c:v>1484.0</c:v>
                </c:pt>
                <c:pt idx="7211">
                  <c:v>1484.0</c:v>
                </c:pt>
                <c:pt idx="7212">
                  <c:v>1485.0</c:v>
                </c:pt>
                <c:pt idx="7213">
                  <c:v>1485.0</c:v>
                </c:pt>
                <c:pt idx="7214">
                  <c:v>1486.0</c:v>
                </c:pt>
                <c:pt idx="7215">
                  <c:v>1487.0</c:v>
                </c:pt>
                <c:pt idx="7216">
                  <c:v>1487.0</c:v>
                </c:pt>
                <c:pt idx="7217">
                  <c:v>1488.0</c:v>
                </c:pt>
                <c:pt idx="7218">
                  <c:v>1489.0</c:v>
                </c:pt>
                <c:pt idx="7219">
                  <c:v>1490.0</c:v>
                </c:pt>
                <c:pt idx="7220">
                  <c:v>1490.0</c:v>
                </c:pt>
                <c:pt idx="7221">
                  <c:v>1490.0</c:v>
                </c:pt>
                <c:pt idx="7222">
                  <c:v>1490.0</c:v>
                </c:pt>
                <c:pt idx="7223">
                  <c:v>1490.0</c:v>
                </c:pt>
                <c:pt idx="7224">
                  <c:v>1490.0</c:v>
                </c:pt>
                <c:pt idx="7225">
                  <c:v>1490.0</c:v>
                </c:pt>
                <c:pt idx="7226">
                  <c:v>1490.0</c:v>
                </c:pt>
                <c:pt idx="7227">
                  <c:v>1491.0</c:v>
                </c:pt>
                <c:pt idx="7228">
                  <c:v>1491.0</c:v>
                </c:pt>
                <c:pt idx="7229">
                  <c:v>1491.0</c:v>
                </c:pt>
                <c:pt idx="7230">
                  <c:v>1491.0</c:v>
                </c:pt>
                <c:pt idx="7231">
                  <c:v>1491.0</c:v>
                </c:pt>
                <c:pt idx="7232">
                  <c:v>1491.0</c:v>
                </c:pt>
                <c:pt idx="7233">
                  <c:v>1491.0</c:v>
                </c:pt>
                <c:pt idx="7234">
                  <c:v>1491.0</c:v>
                </c:pt>
                <c:pt idx="7235">
                  <c:v>1491.0</c:v>
                </c:pt>
                <c:pt idx="7236">
                  <c:v>1492.0</c:v>
                </c:pt>
                <c:pt idx="7237">
                  <c:v>1493.0</c:v>
                </c:pt>
                <c:pt idx="7238">
                  <c:v>1494.0</c:v>
                </c:pt>
                <c:pt idx="7239">
                  <c:v>1494.0</c:v>
                </c:pt>
                <c:pt idx="7240">
                  <c:v>1494.0</c:v>
                </c:pt>
                <c:pt idx="7241">
                  <c:v>1494.0</c:v>
                </c:pt>
                <c:pt idx="7242">
                  <c:v>1495.0</c:v>
                </c:pt>
                <c:pt idx="7243">
                  <c:v>1495.0</c:v>
                </c:pt>
                <c:pt idx="7244">
                  <c:v>1495.0</c:v>
                </c:pt>
                <c:pt idx="7245">
                  <c:v>1496.0</c:v>
                </c:pt>
                <c:pt idx="7246">
                  <c:v>1496.0</c:v>
                </c:pt>
                <c:pt idx="7247">
                  <c:v>1496.0</c:v>
                </c:pt>
                <c:pt idx="7248">
                  <c:v>1496.0</c:v>
                </c:pt>
                <c:pt idx="7249">
                  <c:v>1496.0</c:v>
                </c:pt>
                <c:pt idx="7250">
                  <c:v>1497.0</c:v>
                </c:pt>
                <c:pt idx="7251">
                  <c:v>1497.0</c:v>
                </c:pt>
                <c:pt idx="7252">
                  <c:v>1497.0</c:v>
                </c:pt>
                <c:pt idx="7253">
                  <c:v>1498.0</c:v>
                </c:pt>
                <c:pt idx="7254">
                  <c:v>1499.0</c:v>
                </c:pt>
                <c:pt idx="7255">
                  <c:v>1500.0</c:v>
                </c:pt>
                <c:pt idx="7256">
                  <c:v>1501.0</c:v>
                </c:pt>
                <c:pt idx="7257">
                  <c:v>1501.0</c:v>
                </c:pt>
                <c:pt idx="7258">
                  <c:v>1501.0</c:v>
                </c:pt>
                <c:pt idx="7259">
                  <c:v>1501.0</c:v>
                </c:pt>
                <c:pt idx="7260">
                  <c:v>1501.0</c:v>
                </c:pt>
                <c:pt idx="7261">
                  <c:v>1501.0</c:v>
                </c:pt>
                <c:pt idx="7262">
                  <c:v>1501.0</c:v>
                </c:pt>
                <c:pt idx="7263">
                  <c:v>1501.0</c:v>
                </c:pt>
                <c:pt idx="7264">
                  <c:v>1502.0</c:v>
                </c:pt>
                <c:pt idx="7265">
                  <c:v>1502.0</c:v>
                </c:pt>
                <c:pt idx="7266">
                  <c:v>1502.0</c:v>
                </c:pt>
                <c:pt idx="7267">
                  <c:v>1503.0</c:v>
                </c:pt>
                <c:pt idx="7268">
                  <c:v>1504.0</c:v>
                </c:pt>
                <c:pt idx="7269">
                  <c:v>1505.0</c:v>
                </c:pt>
                <c:pt idx="7270">
                  <c:v>1506.0</c:v>
                </c:pt>
                <c:pt idx="7271">
                  <c:v>1506.0</c:v>
                </c:pt>
                <c:pt idx="7272">
                  <c:v>1506.0</c:v>
                </c:pt>
                <c:pt idx="7273">
                  <c:v>1506.0</c:v>
                </c:pt>
                <c:pt idx="7274">
                  <c:v>1507.0</c:v>
                </c:pt>
                <c:pt idx="7275">
                  <c:v>1507.0</c:v>
                </c:pt>
                <c:pt idx="7276">
                  <c:v>1508.0</c:v>
                </c:pt>
                <c:pt idx="7277">
                  <c:v>1508.0</c:v>
                </c:pt>
                <c:pt idx="7278">
                  <c:v>1509.0</c:v>
                </c:pt>
                <c:pt idx="7279">
                  <c:v>1509.0</c:v>
                </c:pt>
                <c:pt idx="7280">
                  <c:v>1509.0</c:v>
                </c:pt>
                <c:pt idx="7281">
                  <c:v>1509.0</c:v>
                </c:pt>
                <c:pt idx="7282">
                  <c:v>1510.0</c:v>
                </c:pt>
                <c:pt idx="7283">
                  <c:v>1510.0</c:v>
                </c:pt>
                <c:pt idx="7284">
                  <c:v>1510.0</c:v>
                </c:pt>
                <c:pt idx="7285">
                  <c:v>1511.0</c:v>
                </c:pt>
                <c:pt idx="7286">
                  <c:v>1511.0</c:v>
                </c:pt>
                <c:pt idx="7287">
                  <c:v>1511.0</c:v>
                </c:pt>
                <c:pt idx="7288">
                  <c:v>1511.0</c:v>
                </c:pt>
                <c:pt idx="7289">
                  <c:v>1511.0</c:v>
                </c:pt>
                <c:pt idx="7290">
                  <c:v>1511.0</c:v>
                </c:pt>
                <c:pt idx="7291">
                  <c:v>1511.0</c:v>
                </c:pt>
                <c:pt idx="7292">
                  <c:v>1512.0</c:v>
                </c:pt>
                <c:pt idx="7293">
                  <c:v>1512.0</c:v>
                </c:pt>
                <c:pt idx="7294">
                  <c:v>1513.0</c:v>
                </c:pt>
                <c:pt idx="7295">
                  <c:v>1513.0</c:v>
                </c:pt>
                <c:pt idx="7296">
                  <c:v>1513.0</c:v>
                </c:pt>
                <c:pt idx="7297">
                  <c:v>1513.0</c:v>
                </c:pt>
                <c:pt idx="7298">
                  <c:v>1513.0</c:v>
                </c:pt>
                <c:pt idx="7299">
                  <c:v>1513.0</c:v>
                </c:pt>
                <c:pt idx="7300">
                  <c:v>1513.0</c:v>
                </c:pt>
                <c:pt idx="7301">
                  <c:v>1514.0</c:v>
                </c:pt>
                <c:pt idx="7302">
                  <c:v>1514.0</c:v>
                </c:pt>
                <c:pt idx="7303">
                  <c:v>1514.0</c:v>
                </c:pt>
                <c:pt idx="7304">
                  <c:v>1515.0</c:v>
                </c:pt>
                <c:pt idx="7305">
                  <c:v>1515.0</c:v>
                </c:pt>
                <c:pt idx="7306">
                  <c:v>1515.0</c:v>
                </c:pt>
                <c:pt idx="7307">
                  <c:v>1516.0</c:v>
                </c:pt>
                <c:pt idx="7308">
                  <c:v>1517.0</c:v>
                </c:pt>
                <c:pt idx="7309">
                  <c:v>1517.0</c:v>
                </c:pt>
                <c:pt idx="7310">
                  <c:v>1517.0</c:v>
                </c:pt>
                <c:pt idx="7311">
                  <c:v>1518.0</c:v>
                </c:pt>
                <c:pt idx="7312">
                  <c:v>1519.0</c:v>
                </c:pt>
                <c:pt idx="7313">
                  <c:v>1519.0</c:v>
                </c:pt>
                <c:pt idx="7314">
                  <c:v>1519.0</c:v>
                </c:pt>
                <c:pt idx="7315">
                  <c:v>1520.0</c:v>
                </c:pt>
                <c:pt idx="7316">
                  <c:v>1520.0</c:v>
                </c:pt>
                <c:pt idx="7317">
                  <c:v>1521.0</c:v>
                </c:pt>
                <c:pt idx="7318">
                  <c:v>1521.0</c:v>
                </c:pt>
                <c:pt idx="7319">
                  <c:v>1521.0</c:v>
                </c:pt>
                <c:pt idx="7320">
                  <c:v>1521.0</c:v>
                </c:pt>
                <c:pt idx="7321">
                  <c:v>1522.0</c:v>
                </c:pt>
                <c:pt idx="7322">
                  <c:v>1522.0</c:v>
                </c:pt>
                <c:pt idx="7323">
                  <c:v>1522.0</c:v>
                </c:pt>
                <c:pt idx="7324">
                  <c:v>1522.0</c:v>
                </c:pt>
                <c:pt idx="7325">
                  <c:v>1522.0</c:v>
                </c:pt>
                <c:pt idx="7326">
                  <c:v>1522.0</c:v>
                </c:pt>
                <c:pt idx="7327">
                  <c:v>1522.0</c:v>
                </c:pt>
                <c:pt idx="7328">
                  <c:v>1523.0</c:v>
                </c:pt>
                <c:pt idx="7329">
                  <c:v>1523.0</c:v>
                </c:pt>
                <c:pt idx="7330">
                  <c:v>1523.0</c:v>
                </c:pt>
                <c:pt idx="7331">
                  <c:v>1523.0</c:v>
                </c:pt>
                <c:pt idx="7332">
                  <c:v>1523.0</c:v>
                </c:pt>
                <c:pt idx="7333">
                  <c:v>1523.0</c:v>
                </c:pt>
                <c:pt idx="7334">
                  <c:v>1523.0</c:v>
                </c:pt>
                <c:pt idx="7335">
                  <c:v>1523.0</c:v>
                </c:pt>
                <c:pt idx="7336">
                  <c:v>1524.0</c:v>
                </c:pt>
                <c:pt idx="7337">
                  <c:v>1524.0</c:v>
                </c:pt>
                <c:pt idx="7338">
                  <c:v>1525.0</c:v>
                </c:pt>
                <c:pt idx="7339">
                  <c:v>1525.0</c:v>
                </c:pt>
                <c:pt idx="7340">
                  <c:v>1526.0</c:v>
                </c:pt>
                <c:pt idx="7341">
                  <c:v>1527.0</c:v>
                </c:pt>
                <c:pt idx="7342">
                  <c:v>1527.0</c:v>
                </c:pt>
                <c:pt idx="7343">
                  <c:v>1527.0</c:v>
                </c:pt>
                <c:pt idx="7344">
                  <c:v>1527.0</c:v>
                </c:pt>
                <c:pt idx="7345">
                  <c:v>1527.0</c:v>
                </c:pt>
                <c:pt idx="7346">
                  <c:v>1527.0</c:v>
                </c:pt>
                <c:pt idx="7347">
                  <c:v>1527.0</c:v>
                </c:pt>
                <c:pt idx="7348">
                  <c:v>1527.0</c:v>
                </c:pt>
                <c:pt idx="7349">
                  <c:v>1527.0</c:v>
                </c:pt>
                <c:pt idx="7350">
                  <c:v>1527.0</c:v>
                </c:pt>
                <c:pt idx="7351">
                  <c:v>1527.0</c:v>
                </c:pt>
                <c:pt idx="7352">
                  <c:v>1527.0</c:v>
                </c:pt>
                <c:pt idx="7353">
                  <c:v>1527.0</c:v>
                </c:pt>
                <c:pt idx="7354">
                  <c:v>1527.0</c:v>
                </c:pt>
                <c:pt idx="7355">
                  <c:v>1527.0</c:v>
                </c:pt>
                <c:pt idx="7356">
                  <c:v>1527.0</c:v>
                </c:pt>
                <c:pt idx="7357">
                  <c:v>1527.0</c:v>
                </c:pt>
                <c:pt idx="7358">
                  <c:v>1527.0</c:v>
                </c:pt>
                <c:pt idx="7359">
                  <c:v>1527.0</c:v>
                </c:pt>
                <c:pt idx="7360">
                  <c:v>1528.0</c:v>
                </c:pt>
                <c:pt idx="7361">
                  <c:v>1529.0</c:v>
                </c:pt>
                <c:pt idx="7362">
                  <c:v>1530.0</c:v>
                </c:pt>
                <c:pt idx="7363">
                  <c:v>1531.0</c:v>
                </c:pt>
                <c:pt idx="7364">
                  <c:v>1532.0</c:v>
                </c:pt>
                <c:pt idx="7365">
                  <c:v>1533.0</c:v>
                </c:pt>
                <c:pt idx="7366">
                  <c:v>1533.0</c:v>
                </c:pt>
                <c:pt idx="7367">
                  <c:v>1533.0</c:v>
                </c:pt>
                <c:pt idx="7368">
                  <c:v>1534.0</c:v>
                </c:pt>
                <c:pt idx="7369">
                  <c:v>1534.0</c:v>
                </c:pt>
                <c:pt idx="7370">
                  <c:v>1535.0</c:v>
                </c:pt>
                <c:pt idx="7371">
                  <c:v>1536.0</c:v>
                </c:pt>
                <c:pt idx="7372">
                  <c:v>1536.0</c:v>
                </c:pt>
                <c:pt idx="7373">
                  <c:v>1537.0</c:v>
                </c:pt>
                <c:pt idx="7374">
                  <c:v>1537.0</c:v>
                </c:pt>
                <c:pt idx="7375">
                  <c:v>1537.0</c:v>
                </c:pt>
                <c:pt idx="7376">
                  <c:v>1537.0</c:v>
                </c:pt>
                <c:pt idx="7377">
                  <c:v>1538.0</c:v>
                </c:pt>
                <c:pt idx="7378">
                  <c:v>1539.0</c:v>
                </c:pt>
                <c:pt idx="7379">
                  <c:v>1539.0</c:v>
                </c:pt>
                <c:pt idx="7380">
                  <c:v>1540.0</c:v>
                </c:pt>
                <c:pt idx="7381">
                  <c:v>1541.0</c:v>
                </c:pt>
                <c:pt idx="7382">
                  <c:v>1541.0</c:v>
                </c:pt>
                <c:pt idx="7383">
                  <c:v>1541.0</c:v>
                </c:pt>
                <c:pt idx="7384">
                  <c:v>1541.0</c:v>
                </c:pt>
                <c:pt idx="7385">
                  <c:v>1541.0</c:v>
                </c:pt>
                <c:pt idx="7386">
                  <c:v>1542.0</c:v>
                </c:pt>
                <c:pt idx="7387">
                  <c:v>1542.0</c:v>
                </c:pt>
                <c:pt idx="7388">
                  <c:v>1542.0</c:v>
                </c:pt>
                <c:pt idx="7389">
                  <c:v>1542.0</c:v>
                </c:pt>
                <c:pt idx="7390">
                  <c:v>1542.0</c:v>
                </c:pt>
                <c:pt idx="7391">
                  <c:v>1542.0</c:v>
                </c:pt>
                <c:pt idx="7392">
                  <c:v>1542.0</c:v>
                </c:pt>
                <c:pt idx="7393">
                  <c:v>1542.0</c:v>
                </c:pt>
                <c:pt idx="7394">
                  <c:v>1542.0</c:v>
                </c:pt>
                <c:pt idx="7395">
                  <c:v>1542.0</c:v>
                </c:pt>
                <c:pt idx="7396">
                  <c:v>1543.0</c:v>
                </c:pt>
                <c:pt idx="7397">
                  <c:v>1544.0</c:v>
                </c:pt>
                <c:pt idx="7398">
                  <c:v>1544.0</c:v>
                </c:pt>
                <c:pt idx="7399">
                  <c:v>1544.0</c:v>
                </c:pt>
                <c:pt idx="7400">
                  <c:v>1545.0</c:v>
                </c:pt>
                <c:pt idx="7401">
                  <c:v>1546.0</c:v>
                </c:pt>
                <c:pt idx="7402">
                  <c:v>1546.0</c:v>
                </c:pt>
                <c:pt idx="7403">
                  <c:v>1547.0</c:v>
                </c:pt>
                <c:pt idx="7404">
                  <c:v>1547.0</c:v>
                </c:pt>
                <c:pt idx="7405">
                  <c:v>1548.0</c:v>
                </c:pt>
                <c:pt idx="7406">
                  <c:v>1549.0</c:v>
                </c:pt>
                <c:pt idx="7407">
                  <c:v>1550.0</c:v>
                </c:pt>
                <c:pt idx="7408">
                  <c:v>1551.0</c:v>
                </c:pt>
                <c:pt idx="7409">
                  <c:v>1551.0</c:v>
                </c:pt>
                <c:pt idx="7410">
                  <c:v>1552.0</c:v>
                </c:pt>
                <c:pt idx="7411">
                  <c:v>1552.0</c:v>
                </c:pt>
                <c:pt idx="7412">
                  <c:v>1553.0</c:v>
                </c:pt>
                <c:pt idx="7413">
                  <c:v>1553.0</c:v>
                </c:pt>
                <c:pt idx="7414">
                  <c:v>1553.0</c:v>
                </c:pt>
                <c:pt idx="7415">
                  <c:v>1554.0</c:v>
                </c:pt>
                <c:pt idx="7416">
                  <c:v>1555.0</c:v>
                </c:pt>
                <c:pt idx="7417">
                  <c:v>1555.0</c:v>
                </c:pt>
                <c:pt idx="7418">
                  <c:v>1555.0</c:v>
                </c:pt>
                <c:pt idx="7419">
                  <c:v>1555.0</c:v>
                </c:pt>
                <c:pt idx="7420">
                  <c:v>1556.0</c:v>
                </c:pt>
                <c:pt idx="7421">
                  <c:v>1557.0</c:v>
                </c:pt>
                <c:pt idx="7422">
                  <c:v>1557.0</c:v>
                </c:pt>
                <c:pt idx="7423">
                  <c:v>1557.0</c:v>
                </c:pt>
                <c:pt idx="7424">
                  <c:v>1557.0</c:v>
                </c:pt>
                <c:pt idx="7425">
                  <c:v>1557.0</c:v>
                </c:pt>
                <c:pt idx="7426">
                  <c:v>1557.0</c:v>
                </c:pt>
                <c:pt idx="7427">
                  <c:v>1557.0</c:v>
                </c:pt>
                <c:pt idx="7428">
                  <c:v>1557.0</c:v>
                </c:pt>
                <c:pt idx="7429">
                  <c:v>1557.0</c:v>
                </c:pt>
                <c:pt idx="7430">
                  <c:v>1557.0</c:v>
                </c:pt>
                <c:pt idx="7431">
                  <c:v>1557.0</c:v>
                </c:pt>
                <c:pt idx="7432">
                  <c:v>1557.0</c:v>
                </c:pt>
                <c:pt idx="7433">
                  <c:v>1557.0</c:v>
                </c:pt>
                <c:pt idx="7434">
                  <c:v>1557.0</c:v>
                </c:pt>
                <c:pt idx="7435">
                  <c:v>1558.0</c:v>
                </c:pt>
                <c:pt idx="7436">
                  <c:v>1558.0</c:v>
                </c:pt>
                <c:pt idx="7437">
                  <c:v>1558.0</c:v>
                </c:pt>
                <c:pt idx="7438">
                  <c:v>1558.0</c:v>
                </c:pt>
                <c:pt idx="7439">
                  <c:v>1558.0</c:v>
                </c:pt>
                <c:pt idx="7440">
                  <c:v>1559.0</c:v>
                </c:pt>
                <c:pt idx="7441">
                  <c:v>1559.0</c:v>
                </c:pt>
                <c:pt idx="7442">
                  <c:v>1560.0</c:v>
                </c:pt>
                <c:pt idx="7443">
                  <c:v>1561.0</c:v>
                </c:pt>
                <c:pt idx="7444">
                  <c:v>1561.0</c:v>
                </c:pt>
                <c:pt idx="7445">
                  <c:v>1561.0</c:v>
                </c:pt>
                <c:pt idx="7446">
                  <c:v>1561.0</c:v>
                </c:pt>
                <c:pt idx="7447">
                  <c:v>1561.0</c:v>
                </c:pt>
                <c:pt idx="7448">
                  <c:v>1561.0</c:v>
                </c:pt>
                <c:pt idx="7449">
                  <c:v>1562.0</c:v>
                </c:pt>
                <c:pt idx="7450">
                  <c:v>1562.0</c:v>
                </c:pt>
                <c:pt idx="7451">
                  <c:v>1562.0</c:v>
                </c:pt>
                <c:pt idx="7452">
                  <c:v>1563.0</c:v>
                </c:pt>
                <c:pt idx="7453">
                  <c:v>1564.0</c:v>
                </c:pt>
                <c:pt idx="7454">
                  <c:v>1565.0</c:v>
                </c:pt>
                <c:pt idx="7455">
                  <c:v>1566.0</c:v>
                </c:pt>
                <c:pt idx="7456">
                  <c:v>1567.0</c:v>
                </c:pt>
                <c:pt idx="7457">
                  <c:v>1567.0</c:v>
                </c:pt>
                <c:pt idx="7458">
                  <c:v>1567.0</c:v>
                </c:pt>
                <c:pt idx="7459">
                  <c:v>1567.0</c:v>
                </c:pt>
                <c:pt idx="7460">
                  <c:v>1567.0</c:v>
                </c:pt>
                <c:pt idx="7461">
                  <c:v>1568.0</c:v>
                </c:pt>
                <c:pt idx="7462">
                  <c:v>1569.0</c:v>
                </c:pt>
                <c:pt idx="7463">
                  <c:v>1569.0</c:v>
                </c:pt>
                <c:pt idx="7464">
                  <c:v>1569.0</c:v>
                </c:pt>
                <c:pt idx="7465">
                  <c:v>1569.0</c:v>
                </c:pt>
                <c:pt idx="7466">
                  <c:v>1569.0</c:v>
                </c:pt>
                <c:pt idx="7467">
                  <c:v>1570.0</c:v>
                </c:pt>
                <c:pt idx="7468">
                  <c:v>1571.0</c:v>
                </c:pt>
                <c:pt idx="7469">
                  <c:v>1571.0</c:v>
                </c:pt>
                <c:pt idx="7470">
                  <c:v>1571.0</c:v>
                </c:pt>
                <c:pt idx="7471">
                  <c:v>1571.0</c:v>
                </c:pt>
                <c:pt idx="7472">
                  <c:v>1571.0</c:v>
                </c:pt>
                <c:pt idx="7473">
                  <c:v>1571.0</c:v>
                </c:pt>
                <c:pt idx="7474">
                  <c:v>1571.0</c:v>
                </c:pt>
                <c:pt idx="7475">
                  <c:v>1572.0</c:v>
                </c:pt>
                <c:pt idx="7476">
                  <c:v>1573.0</c:v>
                </c:pt>
                <c:pt idx="7477">
                  <c:v>1573.0</c:v>
                </c:pt>
                <c:pt idx="7478">
                  <c:v>1573.0</c:v>
                </c:pt>
                <c:pt idx="7479">
                  <c:v>1574.0</c:v>
                </c:pt>
                <c:pt idx="7480">
                  <c:v>1574.0</c:v>
                </c:pt>
                <c:pt idx="7481">
                  <c:v>1574.0</c:v>
                </c:pt>
                <c:pt idx="7482">
                  <c:v>1574.0</c:v>
                </c:pt>
                <c:pt idx="7483">
                  <c:v>1574.0</c:v>
                </c:pt>
                <c:pt idx="7484">
                  <c:v>1574.0</c:v>
                </c:pt>
                <c:pt idx="7485">
                  <c:v>1574.0</c:v>
                </c:pt>
                <c:pt idx="7486">
                  <c:v>1574.0</c:v>
                </c:pt>
                <c:pt idx="7487">
                  <c:v>1574.0</c:v>
                </c:pt>
                <c:pt idx="7488">
                  <c:v>1574.0</c:v>
                </c:pt>
                <c:pt idx="7489">
                  <c:v>1575.0</c:v>
                </c:pt>
                <c:pt idx="7490">
                  <c:v>1575.0</c:v>
                </c:pt>
                <c:pt idx="7491">
                  <c:v>1576.0</c:v>
                </c:pt>
                <c:pt idx="7492">
                  <c:v>1577.0</c:v>
                </c:pt>
                <c:pt idx="7493">
                  <c:v>1578.0</c:v>
                </c:pt>
                <c:pt idx="7494">
                  <c:v>1579.0</c:v>
                </c:pt>
                <c:pt idx="7495">
                  <c:v>1580.0</c:v>
                </c:pt>
                <c:pt idx="7496">
                  <c:v>1580.0</c:v>
                </c:pt>
                <c:pt idx="7497">
                  <c:v>1580.0</c:v>
                </c:pt>
                <c:pt idx="7498">
                  <c:v>1580.0</c:v>
                </c:pt>
                <c:pt idx="7499">
                  <c:v>1581.0</c:v>
                </c:pt>
                <c:pt idx="7500">
                  <c:v>1581.0</c:v>
                </c:pt>
                <c:pt idx="7501">
                  <c:v>1581.0</c:v>
                </c:pt>
                <c:pt idx="7502">
                  <c:v>1581.0</c:v>
                </c:pt>
                <c:pt idx="7503">
                  <c:v>1582.0</c:v>
                </c:pt>
                <c:pt idx="7504">
                  <c:v>1583.0</c:v>
                </c:pt>
                <c:pt idx="7505">
                  <c:v>1583.0</c:v>
                </c:pt>
                <c:pt idx="7506">
                  <c:v>1584.0</c:v>
                </c:pt>
                <c:pt idx="7507">
                  <c:v>1584.0</c:v>
                </c:pt>
                <c:pt idx="7508">
                  <c:v>1584.0</c:v>
                </c:pt>
                <c:pt idx="7509">
                  <c:v>1585.0</c:v>
                </c:pt>
                <c:pt idx="7510">
                  <c:v>1585.0</c:v>
                </c:pt>
                <c:pt idx="7511">
                  <c:v>1585.0</c:v>
                </c:pt>
                <c:pt idx="7512">
                  <c:v>1585.0</c:v>
                </c:pt>
                <c:pt idx="7513">
                  <c:v>1585.0</c:v>
                </c:pt>
                <c:pt idx="7514">
                  <c:v>1585.0</c:v>
                </c:pt>
                <c:pt idx="7515">
                  <c:v>1586.0</c:v>
                </c:pt>
                <c:pt idx="7516">
                  <c:v>1586.0</c:v>
                </c:pt>
                <c:pt idx="7517">
                  <c:v>1586.0</c:v>
                </c:pt>
                <c:pt idx="7518">
                  <c:v>1586.0</c:v>
                </c:pt>
                <c:pt idx="7519">
                  <c:v>1586.0</c:v>
                </c:pt>
                <c:pt idx="7520">
                  <c:v>1586.0</c:v>
                </c:pt>
                <c:pt idx="7521">
                  <c:v>1586.0</c:v>
                </c:pt>
                <c:pt idx="7522">
                  <c:v>1586.0</c:v>
                </c:pt>
                <c:pt idx="7523">
                  <c:v>1586.0</c:v>
                </c:pt>
                <c:pt idx="7524">
                  <c:v>1586.0</c:v>
                </c:pt>
                <c:pt idx="7525">
                  <c:v>1586.0</c:v>
                </c:pt>
                <c:pt idx="7526">
                  <c:v>1586.0</c:v>
                </c:pt>
                <c:pt idx="7527">
                  <c:v>1586.0</c:v>
                </c:pt>
                <c:pt idx="7528">
                  <c:v>1586.0</c:v>
                </c:pt>
                <c:pt idx="7529">
                  <c:v>1586.0</c:v>
                </c:pt>
                <c:pt idx="7530">
                  <c:v>1586.0</c:v>
                </c:pt>
                <c:pt idx="7531">
                  <c:v>1586.0</c:v>
                </c:pt>
                <c:pt idx="7532">
                  <c:v>1586.0</c:v>
                </c:pt>
                <c:pt idx="7533">
                  <c:v>1586.0</c:v>
                </c:pt>
                <c:pt idx="7534">
                  <c:v>1586.0</c:v>
                </c:pt>
                <c:pt idx="7535">
                  <c:v>1586.0</c:v>
                </c:pt>
                <c:pt idx="7536">
                  <c:v>1586.0</c:v>
                </c:pt>
                <c:pt idx="7537">
                  <c:v>1586.0</c:v>
                </c:pt>
                <c:pt idx="7538">
                  <c:v>1586.0</c:v>
                </c:pt>
                <c:pt idx="7539">
                  <c:v>1586.0</c:v>
                </c:pt>
                <c:pt idx="7540">
                  <c:v>1586.0</c:v>
                </c:pt>
                <c:pt idx="7541">
                  <c:v>1586.0</c:v>
                </c:pt>
                <c:pt idx="7542">
                  <c:v>1586.0</c:v>
                </c:pt>
                <c:pt idx="7543">
                  <c:v>1586.0</c:v>
                </c:pt>
                <c:pt idx="7544">
                  <c:v>1586.0</c:v>
                </c:pt>
                <c:pt idx="7545">
                  <c:v>1587.0</c:v>
                </c:pt>
                <c:pt idx="7546">
                  <c:v>1587.0</c:v>
                </c:pt>
                <c:pt idx="7547">
                  <c:v>1588.0</c:v>
                </c:pt>
                <c:pt idx="7548">
                  <c:v>1588.0</c:v>
                </c:pt>
                <c:pt idx="7549">
                  <c:v>1588.0</c:v>
                </c:pt>
                <c:pt idx="7550">
                  <c:v>1588.0</c:v>
                </c:pt>
                <c:pt idx="7551">
                  <c:v>1588.0</c:v>
                </c:pt>
                <c:pt idx="7552">
                  <c:v>1589.0</c:v>
                </c:pt>
                <c:pt idx="7553">
                  <c:v>1589.0</c:v>
                </c:pt>
                <c:pt idx="7554">
                  <c:v>1589.0</c:v>
                </c:pt>
                <c:pt idx="7555">
                  <c:v>1589.0</c:v>
                </c:pt>
                <c:pt idx="7556">
                  <c:v>1590.0</c:v>
                </c:pt>
                <c:pt idx="7557">
                  <c:v>1591.0</c:v>
                </c:pt>
                <c:pt idx="7558">
                  <c:v>1591.0</c:v>
                </c:pt>
                <c:pt idx="7559">
                  <c:v>1591.0</c:v>
                </c:pt>
                <c:pt idx="7560">
                  <c:v>1591.0</c:v>
                </c:pt>
                <c:pt idx="7561">
                  <c:v>1591.0</c:v>
                </c:pt>
                <c:pt idx="7562">
                  <c:v>1592.0</c:v>
                </c:pt>
                <c:pt idx="7563">
                  <c:v>1592.0</c:v>
                </c:pt>
                <c:pt idx="7564">
                  <c:v>1593.0</c:v>
                </c:pt>
                <c:pt idx="7565">
                  <c:v>1594.0</c:v>
                </c:pt>
                <c:pt idx="7566">
                  <c:v>1595.0</c:v>
                </c:pt>
                <c:pt idx="7567">
                  <c:v>1596.0</c:v>
                </c:pt>
                <c:pt idx="7568">
                  <c:v>1597.0</c:v>
                </c:pt>
                <c:pt idx="7569">
                  <c:v>1598.0</c:v>
                </c:pt>
                <c:pt idx="7570">
                  <c:v>1598.0</c:v>
                </c:pt>
                <c:pt idx="7571">
                  <c:v>1598.0</c:v>
                </c:pt>
                <c:pt idx="7572">
                  <c:v>1598.0</c:v>
                </c:pt>
                <c:pt idx="7573">
                  <c:v>1598.0</c:v>
                </c:pt>
                <c:pt idx="7574">
                  <c:v>1598.0</c:v>
                </c:pt>
                <c:pt idx="7575">
                  <c:v>1598.0</c:v>
                </c:pt>
                <c:pt idx="7576">
                  <c:v>1598.0</c:v>
                </c:pt>
                <c:pt idx="7577">
                  <c:v>1598.0</c:v>
                </c:pt>
                <c:pt idx="7578">
                  <c:v>1598.0</c:v>
                </c:pt>
                <c:pt idx="7579">
                  <c:v>1599.0</c:v>
                </c:pt>
                <c:pt idx="7580">
                  <c:v>1599.0</c:v>
                </c:pt>
                <c:pt idx="7581">
                  <c:v>1599.0</c:v>
                </c:pt>
                <c:pt idx="7582">
                  <c:v>1600.0</c:v>
                </c:pt>
                <c:pt idx="7583">
                  <c:v>1600.0</c:v>
                </c:pt>
                <c:pt idx="7584">
                  <c:v>1601.0</c:v>
                </c:pt>
                <c:pt idx="7585">
                  <c:v>1601.0</c:v>
                </c:pt>
                <c:pt idx="7586">
                  <c:v>1602.0</c:v>
                </c:pt>
                <c:pt idx="7587">
                  <c:v>1602.0</c:v>
                </c:pt>
                <c:pt idx="7588">
                  <c:v>1602.0</c:v>
                </c:pt>
                <c:pt idx="7589">
                  <c:v>1603.0</c:v>
                </c:pt>
                <c:pt idx="7590">
                  <c:v>1604.0</c:v>
                </c:pt>
                <c:pt idx="7591">
                  <c:v>1604.0</c:v>
                </c:pt>
                <c:pt idx="7592">
                  <c:v>1604.0</c:v>
                </c:pt>
                <c:pt idx="7593">
                  <c:v>1604.0</c:v>
                </c:pt>
                <c:pt idx="7594">
                  <c:v>1604.0</c:v>
                </c:pt>
                <c:pt idx="7595">
                  <c:v>1605.0</c:v>
                </c:pt>
                <c:pt idx="7596">
                  <c:v>1605.0</c:v>
                </c:pt>
                <c:pt idx="7597">
                  <c:v>1605.0</c:v>
                </c:pt>
                <c:pt idx="7598">
                  <c:v>1605.0</c:v>
                </c:pt>
                <c:pt idx="7599">
                  <c:v>1605.0</c:v>
                </c:pt>
                <c:pt idx="7600">
                  <c:v>1605.0</c:v>
                </c:pt>
                <c:pt idx="7601">
                  <c:v>1606.0</c:v>
                </c:pt>
                <c:pt idx="7602">
                  <c:v>1607.0</c:v>
                </c:pt>
                <c:pt idx="7603">
                  <c:v>1608.0</c:v>
                </c:pt>
                <c:pt idx="7604">
                  <c:v>1609.0</c:v>
                </c:pt>
                <c:pt idx="7605">
                  <c:v>1610.0</c:v>
                </c:pt>
                <c:pt idx="7606">
                  <c:v>1610.0</c:v>
                </c:pt>
                <c:pt idx="7607">
                  <c:v>1610.0</c:v>
                </c:pt>
                <c:pt idx="7608">
                  <c:v>1611.0</c:v>
                </c:pt>
                <c:pt idx="7609">
                  <c:v>1612.0</c:v>
                </c:pt>
                <c:pt idx="7610">
                  <c:v>1613.0</c:v>
                </c:pt>
                <c:pt idx="7611">
                  <c:v>1613.0</c:v>
                </c:pt>
                <c:pt idx="7612">
                  <c:v>1613.0</c:v>
                </c:pt>
                <c:pt idx="7613">
                  <c:v>1614.0</c:v>
                </c:pt>
                <c:pt idx="7614">
                  <c:v>1614.0</c:v>
                </c:pt>
                <c:pt idx="7615">
                  <c:v>1615.0</c:v>
                </c:pt>
                <c:pt idx="7616">
                  <c:v>1615.0</c:v>
                </c:pt>
                <c:pt idx="7617">
                  <c:v>1616.0</c:v>
                </c:pt>
                <c:pt idx="7618">
                  <c:v>1617.0</c:v>
                </c:pt>
                <c:pt idx="7619">
                  <c:v>1618.0</c:v>
                </c:pt>
                <c:pt idx="7620">
                  <c:v>1619.0</c:v>
                </c:pt>
                <c:pt idx="7621">
                  <c:v>1619.0</c:v>
                </c:pt>
                <c:pt idx="7622">
                  <c:v>1619.0</c:v>
                </c:pt>
                <c:pt idx="7623">
                  <c:v>1619.0</c:v>
                </c:pt>
                <c:pt idx="7624">
                  <c:v>1619.0</c:v>
                </c:pt>
                <c:pt idx="7625">
                  <c:v>1619.0</c:v>
                </c:pt>
                <c:pt idx="7626">
                  <c:v>1620.0</c:v>
                </c:pt>
                <c:pt idx="7627">
                  <c:v>1621.0</c:v>
                </c:pt>
                <c:pt idx="7628">
                  <c:v>1622.0</c:v>
                </c:pt>
                <c:pt idx="7629">
                  <c:v>1622.0</c:v>
                </c:pt>
                <c:pt idx="7630">
                  <c:v>1623.0</c:v>
                </c:pt>
                <c:pt idx="7631">
                  <c:v>1623.0</c:v>
                </c:pt>
                <c:pt idx="7632">
                  <c:v>1624.0</c:v>
                </c:pt>
                <c:pt idx="7633">
                  <c:v>1625.0</c:v>
                </c:pt>
                <c:pt idx="7634">
                  <c:v>1625.0</c:v>
                </c:pt>
                <c:pt idx="7635">
                  <c:v>1625.0</c:v>
                </c:pt>
                <c:pt idx="7636">
                  <c:v>1625.0</c:v>
                </c:pt>
                <c:pt idx="7637">
                  <c:v>1626.0</c:v>
                </c:pt>
                <c:pt idx="7638">
                  <c:v>1626.0</c:v>
                </c:pt>
                <c:pt idx="7639">
                  <c:v>1626.0</c:v>
                </c:pt>
                <c:pt idx="7640">
                  <c:v>1626.0</c:v>
                </c:pt>
                <c:pt idx="7641">
                  <c:v>1626.0</c:v>
                </c:pt>
                <c:pt idx="7642">
                  <c:v>1626.0</c:v>
                </c:pt>
                <c:pt idx="7643">
                  <c:v>1627.0</c:v>
                </c:pt>
                <c:pt idx="7644">
                  <c:v>1627.0</c:v>
                </c:pt>
                <c:pt idx="7645">
                  <c:v>1627.0</c:v>
                </c:pt>
                <c:pt idx="7646">
                  <c:v>1627.0</c:v>
                </c:pt>
                <c:pt idx="7647">
                  <c:v>1628.0</c:v>
                </c:pt>
                <c:pt idx="7648">
                  <c:v>1628.0</c:v>
                </c:pt>
                <c:pt idx="7649">
                  <c:v>1629.0</c:v>
                </c:pt>
                <c:pt idx="7650">
                  <c:v>1629.0</c:v>
                </c:pt>
                <c:pt idx="7651">
                  <c:v>1629.0</c:v>
                </c:pt>
                <c:pt idx="7652">
                  <c:v>1629.0</c:v>
                </c:pt>
                <c:pt idx="7653">
                  <c:v>1630.0</c:v>
                </c:pt>
                <c:pt idx="7654">
                  <c:v>1630.0</c:v>
                </c:pt>
                <c:pt idx="7655">
                  <c:v>1630.0</c:v>
                </c:pt>
                <c:pt idx="7656">
                  <c:v>1630.0</c:v>
                </c:pt>
                <c:pt idx="7657">
                  <c:v>1630.0</c:v>
                </c:pt>
                <c:pt idx="7658">
                  <c:v>1630.0</c:v>
                </c:pt>
                <c:pt idx="7659">
                  <c:v>1630.0</c:v>
                </c:pt>
                <c:pt idx="7660">
                  <c:v>1631.0</c:v>
                </c:pt>
                <c:pt idx="7661">
                  <c:v>1632.0</c:v>
                </c:pt>
                <c:pt idx="7662">
                  <c:v>1632.0</c:v>
                </c:pt>
                <c:pt idx="7663">
                  <c:v>1632.0</c:v>
                </c:pt>
                <c:pt idx="7664">
                  <c:v>1633.0</c:v>
                </c:pt>
                <c:pt idx="7665">
                  <c:v>1634.0</c:v>
                </c:pt>
                <c:pt idx="7666">
                  <c:v>1635.0</c:v>
                </c:pt>
                <c:pt idx="7667">
                  <c:v>1635.0</c:v>
                </c:pt>
                <c:pt idx="7668">
                  <c:v>1635.0</c:v>
                </c:pt>
                <c:pt idx="7669">
                  <c:v>1635.0</c:v>
                </c:pt>
                <c:pt idx="7670">
                  <c:v>1635.0</c:v>
                </c:pt>
                <c:pt idx="7671">
                  <c:v>1635.0</c:v>
                </c:pt>
                <c:pt idx="7672">
                  <c:v>1636.0</c:v>
                </c:pt>
                <c:pt idx="7673">
                  <c:v>1636.0</c:v>
                </c:pt>
                <c:pt idx="7674">
                  <c:v>1636.0</c:v>
                </c:pt>
                <c:pt idx="7675">
                  <c:v>1636.0</c:v>
                </c:pt>
                <c:pt idx="7676">
                  <c:v>1636.0</c:v>
                </c:pt>
                <c:pt idx="7677">
                  <c:v>1636.0</c:v>
                </c:pt>
                <c:pt idx="7678">
                  <c:v>1637.0</c:v>
                </c:pt>
                <c:pt idx="7679">
                  <c:v>1637.0</c:v>
                </c:pt>
                <c:pt idx="7680">
                  <c:v>1637.0</c:v>
                </c:pt>
                <c:pt idx="7681">
                  <c:v>1637.0</c:v>
                </c:pt>
                <c:pt idx="7682">
                  <c:v>1637.0</c:v>
                </c:pt>
                <c:pt idx="7683">
                  <c:v>1638.0</c:v>
                </c:pt>
                <c:pt idx="7684">
                  <c:v>1639.0</c:v>
                </c:pt>
                <c:pt idx="7685">
                  <c:v>1639.0</c:v>
                </c:pt>
                <c:pt idx="7686">
                  <c:v>1639.0</c:v>
                </c:pt>
                <c:pt idx="7687">
                  <c:v>1640.0</c:v>
                </c:pt>
                <c:pt idx="7688">
                  <c:v>1641.0</c:v>
                </c:pt>
                <c:pt idx="7689">
                  <c:v>1642.0</c:v>
                </c:pt>
                <c:pt idx="7690">
                  <c:v>1642.0</c:v>
                </c:pt>
                <c:pt idx="7691">
                  <c:v>1643.0</c:v>
                </c:pt>
                <c:pt idx="7692">
                  <c:v>1644.0</c:v>
                </c:pt>
                <c:pt idx="7693">
                  <c:v>1644.0</c:v>
                </c:pt>
                <c:pt idx="7694">
                  <c:v>1644.0</c:v>
                </c:pt>
                <c:pt idx="7695">
                  <c:v>1644.0</c:v>
                </c:pt>
                <c:pt idx="7696">
                  <c:v>1644.0</c:v>
                </c:pt>
                <c:pt idx="7697">
                  <c:v>1644.0</c:v>
                </c:pt>
                <c:pt idx="7698">
                  <c:v>1644.0</c:v>
                </c:pt>
                <c:pt idx="7699">
                  <c:v>1644.0</c:v>
                </c:pt>
                <c:pt idx="7700">
                  <c:v>1644.0</c:v>
                </c:pt>
                <c:pt idx="7701">
                  <c:v>1644.0</c:v>
                </c:pt>
                <c:pt idx="7702">
                  <c:v>1644.0</c:v>
                </c:pt>
                <c:pt idx="7703">
                  <c:v>1644.0</c:v>
                </c:pt>
                <c:pt idx="7704">
                  <c:v>1644.0</c:v>
                </c:pt>
                <c:pt idx="7705">
                  <c:v>1645.0</c:v>
                </c:pt>
                <c:pt idx="7706">
                  <c:v>1646.0</c:v>
                </c:pt>
                <c:pt idx="7707">
                  <c:v>1646.0</c:v>
                </c:pt>
                <c:pt idx="7708">
                  <c:v>1646.0</c:v>
                </c:pt>
                <c:pt idx="7709">
                  <c:v>1646.0</c:v>
                </c:pt>
                <c:pt idx="7710">
                  <c:v>1646.0</c:v>
                </c:pt>
                <c:pt idx="7711">
                  <c:v>1646.0</c:v>
                </c:pt>
                <c:pt idx="7712">
                  <c:v>1646.0</c:v>
                </c:pt>
                <c:pt idx="7713">
                  <c:v>1646.0</c:v>
                </c:pt>
                <c:pt idx="7714">
                  <c:v>1646.0</c:v>
                </c:pt>
                <c:pt idx="7715">
                  <c:v>1646.0</c:v>
                </c:pt>
                <c:pt idx="7716">
                  <c:v>1646.0</c:v>
                </c:pt>
                <c:pt idx="7717">
                  <c:v>1646.0</c:v>
                </c:pt>
                <c:pt idx="7718">
                  <c:v>1646.0</c:v>
                </c:pt>
                <c:pt idx="7719">
                  <c:v>1646.0</c:v>
                </c:pt>
                <c:pt idx="7720">
                  <c:v>1646.0</c:v>
                </c:pt>
                <c:pt idx="7721">
                  <c:v>1646.0</c:v>
                </c:pt>
                <c:pt idx="7722">
                  <c:v>1646.0</c:v>
                </c:pt>
                <c:pt idx="7723">
                  <c:v>1646.0</c:v>
                </c:pt>
                <c:pt idx="7724">
                  <c:v>1646.0</c:v>
                </c:pt>
                <c:pt idx="7725">
                  <c:v>1646.0</c:v>
                </c:pt>
                <c:pt idx="7726">
                  <c:v>1646.0</c:v>
                </c:pt>
                <c:pt idx="7727">
                  <c:v>1646.0</c:v>
                </c:pt>
                <c:pt idx="7728">
                  <c:v>1646.0</c:v>
                </c:pt>
                <c:pt idx="7729">
                  <c:v>1646.0</c:v>
                </c:pt>
                <c:pt idx="7730">
                  <c:v>1647.0</c:v>
                </c:pt>
                <c:pt idx="7731">
                  <c:v>1647.0</c:v>
                </c:pt>
                <c:pt idx="7732">
                  <c:v>1647.0</c:v>
                </c:pt>
                <c:pt idx="7733">
                  <c:v>1647.0</c:v>
                </c:pt>
                <c:pt idx="7734">
                  <c:v>1647.0</c:v>
                </c:pt>
                <c:pt idx="7735">
                  <c:v>1647.0</c:v>
                </c:pt>
                <c:pt idx="7736">
                  <c:v>1647.0</c:v>
                </c:pt>
                <c:pt idx="7737">
                  <c:v>1647.0</c:v>
                </c:pt>
                <c:pt idx="7738">
                  <c:v>1647.0</c:v>
                </c:pt>
                <c:pt idx="7739">
                  <c:v>1647.0</c:v>
                </c:pt>
                <c:pt idx="7740">
                  <c:v>1647.0</c:v>
                </c:pt>
                <c:pt idx="7741">
                  <c:v>1647.0</c:v>
                </c:pt>
                <c:pt idx="7742">
                  <c:v>1647.0</c:v>
                </c:pt>
                <c:pt idx="7743">
                  <c:v>1647.0</c:v>
                </c:pt>
                <c:pt idx="7744">
                  <c:v>1648.0</c:v>
                </c:pt>
                <c:pt idx="7745">
                  <c:v>1648.0</c:v>
                </c:pt>
                <c:pt idx="7746">
                  <c:v>1649.0</c:v>
                </c:pt>
                <c:pt idx="7747">
                  <c:v>1650.0</c:v>
                </c:pt>
                <c:pt idx="7748">
                  <c:v>1650.0</c:v>
                </c:pt>
                <c:pt idx="7749">
                  <c:v>1651.0</c:v>
                </c:pt>
                <c:pt idx="7750">
                  <c:v>1652.0</c:v>
                </c:pt>
                <c:pt idx="7751">
                  <c:v>1653.0</c:v>
                </c:pt>
                <c:pt idx="7752">
                  <c:v>1654.0</c:v>
                </c:pt>
                <c:pt idx="7753">
                  <c:v>1654.0</c:v>
                </c:pt>
                <c:pt idx="7754">
                  <c:v>1654.0</c:v>
                </c:pt>
                <c:pt idx="7755">
                  <c:v>1654.0</c:v>
                </c:pt>
                <c:pt idx="7756">
                  <c:v>1654.0</c:v>
                </c:pt>
                <c:pt idx="7757">
                  <c:v>1655.0</c:v>
                </c:pt>
                <c:pt idx="7758">
                  <c:v>1656.0</c:v>
                </c:pt>
                <c:pt idx="7759">
                  <c:v>1657.0</c:v>
                </c:pt>
                <c:pt idx="7760">
                  <c:v>1658.0</c:v>
                </c:pt>
                <c:pt idx="7761">
                  <c:v>1658.0</c:v>
                </c:pt>
                <c:pt idx="7762">
                  <c:v>1659.0</c:v>
                </c:pt>
                <c:pt idx="7763">
                  <c:v>1659.0</c:v>
                </c:pt>
                <c:pt idx="7764">
                  <c:v>1660.0</c:v>
                </c:pt>
                <c:pt idx="7765">
                  <c:v>1661.0</c:v>
                </c:pt>
                <c:pt idx="7766">
                  <c:v>1661.0</c:v>
                </c:pt>
                <c:pt idx="7767">
                  <c:v>1661.0</c:v>
                </c:pt>
                <c:pt idx="7768">
                  <c:v>1661.0</c:v>
                </c:pt>
                <c:pt idx="7769">
                  <c:v>1661.0</c:v>
                </c:pt>
                <c:pt idx="7770">
                  <c:v>1661.0</c:v>
                </c:pt>
                <c:pt idx="7771">
                  <c:v>1662.0</c:v>
                </c:pt>
                <c:pt idx="7772">
                  <c:v>1663.0</c:v>
                </c:pt>
                <c:pt idx="7773">
                  <c:v>1663.0</c:v>
                </c:pt>
                <c:pt idx="7774">
                  <c:v>1664.0</c:v>
                </c:pt>
                <c:pt idx="7775">
                  <c:v>1664.0</c:v>
                </c:pt>
                <c:pt idx="7776">
                  <c:v>1664.0</c:v>
                </c:pt>
                <c:pt idx="7777">
                  <c:v>1664.0</c:v>
                </c:pt>
                <c:pt idx="7778">
                  <c:v>1664.0</c:v>
                </c:pt>
                <c:pt idx="7779">
                  <c:v>1665.0</c:v>
                </c:pt>
                <c:pt idx="7780">
                  <c:v>1665.0</c:v>
                </c:pt>
                <c:pt idx="7781">
                  <c:v>1665.0</c:v>
                </c:pt>
                <c:pt idx="7782">
                  <c:v>1665.0</c:v>
                </c:pt>
                <c:pt idx="7783">
                  <c:v>1665.0</c:v>
                </c:pt>
                <c:pt idx="7784">
                  <c:v>1665.0</c:v>
                </c:pt>
                <c:pt idx="7785">
                  <c:v>1665.0</c:v>
                </c:pt>
                <c:pt idx="7786">
                  <c:v>1665.0</c:v>
                </c:pt>
                <c:pt idx="7787">
                  <c:v>1665.0</c:v>
                </c:pt>
                <c:pt idx="7788">
                  <c:v>1665.0</c:v>
                </c:pt>
                <c:pt idx="7789">
                  <c:v>1665.0</c:v>
                </c:pt>
                <c:pt idx="7790">
                  <c:v>1665.0</c:v>
                </c:pt>
                <c:pt idx="7791">
                  <c:v>1665.0</c:v>
                </c:pt>
                <c:pt idx="7792">
                  <c:v>1665.0</c:v>
                </c:pt>
                <c:pt idx="7793">
                  <c:v>1665.0</c:v>
                </c:pt>
                <c:pt idx="7794">
                  <c:v>1665.0</c:v>
                </c:pt>
                <c:pt idx="7795">
                  <c:v>1666.0</c:v>
                </c:pt>
                <c:pt idx="7796">
                  <c:v>1666.0</c:v>
                </c:pt>
                <c:pt idx="7797">
                  <c:v>1667.0</c:v>
                </c:pt>
                <c:pt idx="7798">
                  <c:v>1668.0</c:v>
                </c:pt>
                <c:pt idx="7799">
                  <c:v>1668.0</c:v>
                </c:pt>
                <c:pt idx="7800">
                  <c:v>1668.0</c:v>
                </c:pt>
                <c:pt idx="7801">
                  <c:v>1668.0</c:v>
                </c:pt>
                <c:pt idx="7802">
                  <c:v>1669.0</c:v>
                </c:pt>
                <c:pt idx="7803">
                  <c:v>1670.0</c:v>
                </c:pt>
                <c:pt idx="7804">
                  <c:v>1670.0</c:v>
                </c:pt>
                <c:pt idx="7805">
                  <c:v>1670.0</c:v>
                </c:pt>
                <c:pt idx="7806">
                  <c:v>1670.0</c:v>
                </c:pt>
                <c:pt idx="7807">
                  <c:v>1670.0</c:v>
                </c:pt>
                <c:pt idx="7808">
                  <c:v>1670.0</c:v>
                </c:pt>
                <c:pt idx="7809">
                  <c:v>1670.0</c:v>
                </c:pt>
                <c:pt idx="7810">
                  <c:v>1670.0</c:v>
                </c:pt>
                <c:pt idx="7811">
                  <c:v>1671.0</c:v>
                </c:pt>
                <c:pt idx="7812">
                  <c:v>1671.0</c:v>
                </c:pt>
                <c:pt idx="7813">
                  <c:v>1672.0</c:v>
                </c:pt>
                <c:pt idx="7814">
                  <c:v>1672.0</c:v>
                </c:pt>
                <c:pt idx="7815">
                  <c:v>1672.0</c:v>
                </c:pt>
                <c:pt idx="7816">
                  <c:v>1673.0</c:v>
                </c:pt>
                <c:pt idx="7817">
                  <c:v>1673.0</c:v>
                </c:pt>
                <c:pt idx="7818">
                  <c:v>1673.0</c:v>
                </c:pt>
                <c:pt idx="7819">
                  <c:v>1673.0</c:v>
                </c:pt>
                <c:pt idx="7820">
                  <c:v>1673.0</c:v>
                </c:pt>
                <c:pt idx="7821">
                  <c:v>1673.0</c:v>
                </c:pt>
                <c:pt idx="7822">
                  <c:v>1673.0</c:v>
                </c:pt>
                <c:pt idx="7823">
                  <c:v>1674.0</c:v>
                </c:pt>
                <c:pt idx="7824">
                  <c:v>1674.0</c:v>
                </c:pt>
                <c:pt idx="7825">
                  <c:v>1675.0</c:v>
                </c:pt>
                <c:pt idx="7826">
                  <c:v>1675.0</c:v>
                </c:pt>
                <c:pt idx="7827">
                  <c:v>1675.0</c:v>
                </c:pt>
                <c:pt idx="7828">
                  <c:v>1675.0</c:v>
                </c:pt>
                <c:pt idx="7829">
                  <c:v>1676.0</c:v>
                </c:pt>
                <c:pt idx="7830">
                  <c:v>1676.0</c:v>
                </c:pt>
                <c:pt idx="7831">
                  <c:v>1676.0</c:v>
                </c:pt>
                <c:pt idx="7832">
                  <c:v>1676.0</c:v>
                </c:pt>
                <c:pt idx="7833">
                  <c:v>1676.0</c:v>
                </c:pt>
                <c:pt idx="7834">
                  <c:v>1676.0</c:v>
                </c:pt>
                <c:pt idx="7835">
                  <c:v>1676.0</c:v>
                </c:pt>
                <c:pt idx="7836">
                  <c:v>1677.0</c:v>
                </c:pt>
                <c:pt idx="7837">
                  <c:v>1678.0</c:v>
                </c:pt>
                <c:pt idx="7838">
                  <c:v>1678.0</c:v>
                </c:pt>
                <c:pt idx="7839">
                  <c:v>1679.0</c:v>
                </c:pt>
                <c:pt idx="7840">
                  <c:v>1680.0</c:v>
                </c:pt>
                <c:pt idx="7841">
                  <c:v>1680.0</c:v>
                </c:pt>
                <c:pt idx="7842">
                  <c:v>1680.0</c:v>
                </c:pt>
                <c:pt idx="7843">
                  <c:v>1680.0</c:v>
                </c:pt>
                <c:pt idx="7844">
                  <c:v>1680.0</c:v>
                </c:pt>
                <c:pt idx="7845">
                  <c:v>1680.0</c:v>
                </c:pt>
                <c:pt idx="7846">
                  <c:v>1680.0</c:v>
                </c:pt>
                <c:pt idx="7847">
                  <c:v>1680.0</c:v>
                </c:pt>
                <c:pt idx="7848">
                  <c:v>1680.0</c:v>
                </c:pt>
                <c:pt idx="7849">
                  <c:v>1680.0</c:v>
                </c:pt>
                <c:pt idx="7850">
                  <c:v>1680.0</c:v>
                </c:pt>
                <c:pt idx="7851">
                  <c:v>1680.0</c:v>
                </c:pt>
                <c:pt idx="7852">
                  <c:v>1681.0</c:v>
                </c:pt>
                <c:pt idx="7853">
                  <c:v>1682.0</c:v>
                </c:pt>
                <c:pt idx="7854">
                  <c:v>1682.0</c:v>
                </c:pt>
                <c:pt idx="7855">
                  <c:v>1682.0</c:v>
                </c:pt>
                <c:pt idx="7856">
                  <c:v>1683.0</c:v>
                </c:pt>
                <c:pt idx="7857">
                  <c:v>1684.0</c:v>
                </c:pt>
                <c:pt idx="7858">
                  <c:v>1684.0</c:v>
                </c:pt>
                <c:pt idx="7859">
                  <c:v>1685.0</c:v>
                </c:pt>
                <c:pt idx="7860">
                  <c:v>1685.0</c:v>
                </c:pt>
                <c:pt idx="7861">
                  <c:v>1685.0</c:v>
                </c:pt>
                <c:pt idx="7862">
                  <c:v>1686.0</c:v>
                </c:pt>
                <c:pt idx="7863">
                  <c:v>1687.0</c:v>
                </c:pt>
                <c:pt idx="7864">
                  <c:v>1687.0</c:v>
                </c:pt>
                <c:pt idx="7865">
                  <c:v>1687.0</c:v>
                </c:pt>
                <c:pt idx="7866">
                  <c:v>1688.0</c:v>
                </c:pt>
                <c:pt idx="7867">
                  <c:v>1688.0</c:v>
                </c:pt>
                <c:pt idx="7868">
                  <c:v>1688.0</c:v>
                </c:pt>
                <c:pt idx="7869">
                  <c:v>1689.0</c:v>
                </c:pt>
                <c:pt idx="7870">
                  <c:v>1689.0</c:v>
                </c:pt>
                <c:pt idx="7871">
                  <c:v>1690.0</c:v>
                </c:pt>
                <c:pt idx="7872">
                  <c:v>1690.0</c:v>
                </c:pt>
                <c:pt idx="7873">
                  <c:v>1690.0</c:v>
                </c:pt>
                <c:pt idx="7874">
                  <c:v>1691.0</c:v>
                </c:pt>
                <c:pt idx="7875">
                  <c:v>1691.0</c:v>
                </c:pt>
                <c:pt idx="7876">
                  <c:v>1691.0</c:v>
                </c:pt>
                <c:pt idx="7877">
                  <c:v>1691.0</c:v>
                </c:pt>
                <c:pt idx="7878">
                  <c:v>1692.0</c:v>
                </c:pt>
                <c:pt idx="7879">
                  <c:v>1693.0</c:v>
                </c:pt>
                <c:pt idx="7880">
                  <c:v>1693.0</c:v>
                </c:pt>
                <c:pt idx="7881">
                  <c:v>1693.0</c:v>
                </c:pt>
                <c:pt idx="7882">
                  <c:v>1694.0</c:v>
                </c:pt>
                <c:pt idx="7883">
                  <c:v>1694.0</c:v>
                </c:pt>
                <c:pt idx="7884">
                  <c:v>1695.0</c:v>
                </c:pt>
                <c:pt idx="7885">
                  <c:v>1696.0</c:v>
                </c:pt>
                <c:pt idx="7886">
                  <c:v>1697.0</c:v>
                </c:pt>
                <c:pt idx="7887">
                  <c:v>1698.0</c:v>
                </c:pt>
                <c:pt idx="7888">
                  <c:v>1698.0</c:v>
                </c:pt>
                <c:pt idx="7889">
                  <c:v>1699.0</c:v>
                </c:pt>
                <c:pt idx="7890">
                  <c:v>1699.0</c:v>
                </c:pt>
                <c:pt idx="7891">
                  <c:v>1699.0</c:v>
                </c:pt>
                <c:pt idx="7892">
                  <c:v>1699.0</c:v>
                </c:pt>
                <c:pt idx="7893">
                  <c:v>1699.0</c:v>
                </c:pt>
                <c:pt idx="7894">
                  <c:v>1700.0</c:v>
                </c:pt>
                <c:pt idx="7895">
                  <c:v>1701.0</c:v>
                </c:pt>
                <c:pt idx="7896">
                  <c:v>1701.0</c:v>
                </c:pt>
                <c:pt idx="7897">
                  <c:v>1701.0</c:v>
                </c:pt>
                <c:pt idx="7898">
                  <c:v>1702.0</c:v>
                </c:pt>
                <c:pt idx="7899">
                  <c:v>1702.0</c:v>
                </c:pt>
                <c:pt idx="7900">
                  <c:v>1702.0</c:v>
                </c:pt>
                <c:pt idx="7901">
                  <c:v>1702.0</c:v>
                </c:pt>
                <c:pt idx="7902">
                  <c:v>1703.0</c:v>
                </c:pt>
                <c:pt idx="7903">
                  <c:v>1703.0</c:v>
                </c:pt>
                <c:pt idx="7904">
                  <c:v>1703.0</c:v>
                </c:pt>
                <c:pt idx="7905">
                  <c:v>1703.0</c:v>
                </c:pt>
                <c:pt idx="7906">
                  <c:v>1703.0</c:v>
                </c:pt>
                <c:pt idx="7907">
                  <c:v>1703.0</c:v>
                </c:pt>
                <c:pt idx="7908">
                  <c:v>1704.0</c:v>
                </c:pt>
                <c:pt idx="7909">
                  <c:v>1705.0</c:v>
                </c:pt>
                <c:pt idx="7910">
                  <c:v>1705.0</c:v>
                </c:pt>
                <c:pt idx="7911">
                  <c:v>1705.0</c:v>
                </c:pt>
                <c:pt idx="7912">
                  <c:v>1706.0</c:v>
                </c:pt>
                <c:pt idx="7913">
                  <c:v>1707.0</c:v>
                </c:pt>
                <c:pt idx="7914">
                  <c:v>1707.0</c:v>
                </c:pt>
                <c:pt idx="7915">
                  <c:v>1707.0</c:v>
                </c:pt>
                <c:pt idx="7916">
                  <c:v>1707.0</c:v>
                </c:pt>
                <c:pt idx="7917">
                  <c:v>1708.0</c:v>
                </c:pt>
                <c:pt idx="7918">
                  <c:v>1708.0</c:v>
                </c:pt>
                <c:pt idx="7919">
                  <c:v>1708.0</c:v>
                </c:pt>
                <c:pt idx="7920">
                  <c:v>1708.0</c:v>
                </c:pt>
                <c:pt idx="7921">
                  <c:v>1708.0</c:v>
                </c:pt>
                <c:pt idx="7922">
                  <c:v>1708.0</c:v>
                </c:pt>
                <c:pt idx="7923">
                  <c:v>1708.0</c:v>
                </c:pt>
                <c:pt idx="7924">
                  <c:v>1708.0</c:v>
                </c:pt>
                <c:pt idx="7925">
                  <c:v>1708.0</c:v>
                </c:pt>
                <c:pt idx="7926">
                  <c:v>1708.0</c:v>
                </c:pt>
                <c:pt idx="7927">
                  <c:v>1708.0</c:v>
                </c:pt>
                <c:pt idx="7928">
                  <c:v>1708.0</c:v>
                </c:pt>
                <c:pt idx="7929">
                  <c:v>1709.0</c:v>
                </c:pt>
                <c:pt idx="7930">
                  <c:v>1709.0</c:v>
                </c:pt>
                <c:pt idx="7931">
                  <c:v>1710.0</c:v>
                </c:pt>
                <c:pt idx="7932">
                  <c:v>1710.0</c:v>
                </c:pt>
                <c:pt idx="7933">
                  <c:v>1711.0</c:v>
                </c:pt>
                <c:pt idx="7934">
                  <c:v>1712.0</c:v>
                </c:pt>
                <c:pt idx="7935">
                  <c:v>1713.0</c:v>
                </c:pt>
                <c:pt idx="7936">
                  <c:v>1714.0</c:v>
                </c:pt>
                <c:pt idx="7937">
                  <c:v>1715.0</c:v>
                </c:pt>
                <c:pt idx="7938">
                  <c:v>1716.0</c:v>
                </c:pt>
                <c:pt idx="7939">
                  <c:v>1716.0</c:v>
                </c:pt>
                <c:pt idx="7940">
                  <c:v>1716.0</c:v>
                </c:pt>
                <c:pt idx="7941">
                  <c:v>1716.0</c:v>
                </c:pt>
                <c:pt idx="7942">
                  <c:v>1716.0</c:v>
                </c:pt>
                <c:pt idx="7943">
                  <c:v>1716.0</c:v>
                </c:pt>
                <c:pt idx="7944">
                  <c:v>1716.0</c:v>
                </c:pt>
                <c:pt idx="7945">
                  <c:v>1716.0</c:v>
                </c:pt>
                <c:pt idx="7946">
                  <c:v>1717.0</c:v>
                </c:pt>
                <c:pt idx="7947">
                  <c:v>1718.0</c:v>
                </c:pt>
                <c:pt idx="7948">
                  <c:v>1718.0</c:v>
                </c:pt>
                <c:pt idx="7949">
                  <c:v>1719.0</c:v>
                </c:pt>
                <c:pt idx="7950">
                  <c:v>1720.0</c:v>
                </c:pt>
                <c:pt idx="7951">
                  <c:v>1720.0</c:v>
                </c:pt>
                <c:pt idx="7952">
                  <c:v>1720.0</c:v>
                </c:pt>
                <c:pt idx="7953">
                  <c:v>1720.0</c:v>
                </c:pt>
                <c:pt idx="7954">
                  <c:v>1720.0</c:v>
                </c:pt>
                <c:pt idx="7955">
                  <c:v>1720.0</c:v>
                </c:pt>
                <c:pt idx="7956">
                  <c:v>1720.0</c:v>
                </c:pt>
                <c:pt idx="7957">
                  <c:v>1720.0</c:v>
                </c:pt>
                <c:pt idx="7958">
                  <c:v>1720.0</c:v>
                </c:pt>
                <c:pt idx="7959">
                  <c:v>1720.0</c:v>
                </c:pt>
                <c:pt idx="7960">
                  <c:v>1720.0</c:v>
                </c:pt>
                <c:pt idx="7961">
                  <c:v>1720.0</c:v>
                </c:pt>
                <c:pt idx="7962">
                  <c:v>1720.0</c:v>
                </c:pt>
                <c:pt idx="7963">
                  <c:v>1720.0</c:v>
                </c:pt>
                <c:pt idx="7964">
                  <c:v>1720.0</c:v>
                </c:pt>
                <c:pt idx="7965">
                  <c:v>1720.0</c:v>
                </c:pt>
                <c:pt idx="7966">
                  <c:v>1720.0</c:v>
                </c:pt>
                <c:pt idx="7967">
                  <c:v>1720.0</c:v>
                </c:pt>
                <c:pt idx="7968">
                  <c:v>1720.0</c:v>
                </c:pt>
                <c:pt idx="7969">
                  <c:v>1720.0</c:v>
                </c:pt>
                <c:pt idx="7970">
                  <c:v>1720.0</c:v>
                </c:pt>
                <c:pt idx="7971">
                  <c:v>1720.0</c:v>
                </c:pt>
                <c:pt idx="7972">
                  <c:v>1721.0</c:v>
                </c:pt>
                <c:pt idx="7973">
                  <c:v>1721.0</c:v>
                </c:pt>
                <c:pt idx="7974">
                  <c:v>1721.0</c:v>
                </c:pt>
                <c:pt idx="7975">
                  <c:v>1722.0</c:v>
                </c:pt>
                <c:pt idx="7976">
                  <c:v>1722.0</c:v>
                </c:pt>
                <c:pt idx="7977">
                  <c:v>1722.0</c:v>
                </c:pt>
                <c:pt idx="7978">
                  <c:v>1722.0</c:v>
                </c:pt>
                <c:pt idx="7979">
                  <c:v>1722.0</c:v>
                </c:pt>
                <c:pt idx="7980">
                  <c:v>1722.0</c:v>
                </c:pt>
                <c:pt idx="7981">
                  <c:v>1722.0</c:v>
                </c:pt>
                <c:pt idx="7982">
                  <c:v>1722.0</c:v>
                </c:pt>
                <c:pt idx="7983">
                  <c:v>1722.0</c:v>
                </c:pt>
                <c:pt idx="7984">
                  <c:v>1723.0</c:v>
                </c:pt>
                <c:pt idx="7985">
                  <c:v>1723.0</c:v>
                </c:pt>
                <c:pt idx="7986">
                  <c:v>1723.0</c:v>
                </c:pt>
                <c:pt idx="7987">
                  <c:v>1723.0</c:v>
                </c:pt>
                <c:pt idx="7988">
                  <c:v>1723.0</c:v>
                </c:pt>
                <c:pt idx="7989">
                  <c:v>1723.0</c:v>
                </c:pt>
                <c:pt idx="7990">
                  <c:v>1724.0</c:v>
                </c:pt>
                <c:pt idx="7991">
                  <c:v>1724.0</c:v>
                </c:pt>
                <c:pt idx="7992">
                  <c:v>1724.0</c:v>
                </c:pt>
                <c:pt idx="7993">
                  <c:v>1724.0</c:v>
                </c:pt>
                <c:pt idx="7994">
                  <c:v>1724.0</c:v>
                </c:pt>
                <c:pt idx="7995">
                  <c:v>1725.0</c:v>
                </c:pt>
                <c:pt idx="7996">
                  <c:v>1725.0</c:v>
                </c:pt>
                <c:pt idx="7997">
                  <c:v>1725.0</c:v>
                </c:pt>
                <c:pt idx="7998">
                  <c:v>1725.0</c:v>
                </c:pt>
                <c:pt idx="7999">
                  <c:v>1726.0</c:v>
                </c:pt>
                <c:pt idx="8000">
                  <c:v>1726.0</c:v>
                </c:pt>
                <c:pt idx="8001">
                  <c:v>1727.0</c:v>
                </c:pt>
                <c:pt idx="8002">
                  <c:v>1727.0</c:v>
                </c:pt>
                <c:pt idx="8003">
                  <c:v>1727.0</c:v>
                </c:pt>
                <c:pt idx="8004">
                  <c:v>1728.0</c:v>
                </c:pt>
                <c:pt idx="8005">
                  <c:v>1728.0</c:v>
                </c:pt>
                <c:pt idx="8006">
                  <c:v>1729.0</c:v>
                </c:pt>
                <c:pt idx="8007">
                  <c:v>1730.0</c:v>
                </c:pt>
                <c:pt idx="8008">
                  <c:v>1730.0</c:v>
                </c:pt>
                <c:pt idx="8009">
                  <c:v>1730.0</c:v>
                </c:pt>
                <c:pt idx="8010">
                  <c:v>1730.0</c:v>
                </c:pt>
                <c:pt idx="8011">
                  <c:v>1730.0</c:v>
                </c:pt>
                <c:pt idx="8012">
                  <c:v>1730.0</c:v>
                </c:pt>
                <c:pt idx="8013">
                  <c:v>1730.0</c:v>
                </c:pt>
                <c:pt idx="8014">
                  <c:v>1730.0</c:v>
                </c:pt>
                <c:pt idx="8015">
                  <c:v>1730.0</c:v>
                </c:pt>
                <c:pt idx="8016">
                  <c:v>1730.0</c:v>
                </c:pt>
                <c:pt idx="8017">
                  <c:v>1730.0</c:v>
                </c:pt>
                <c:pt idx="8018">
                  <c:v>1730.0</c:v>
                </c:pt>
                <c:pt idx="8019">
                  <c:v>1730.0</c:v>
                </c:pt>
                <c:pt idx="8020">
                  <c:v>1730.0</c:v>
                </c:pt>
                <c:pt idx="8021">
                  <c:v>1730.0</c:v>
                </c:pt>
                <c:pt idx="8022">
                  <c:v>1730.0</c:v>
                </c:pt>
                <c:pt idx="8023">
                  <c:v>1731.0</c:v>
                </c:pt>
                <c:pt idx="8024">
                  <c:v>1731.0</c:v>
                </c:pt>
                <c:pt idx="8025">
                  <c:v>1732.0</c:v>
                </c:pt>
                <c:pt idx="8026">
                  <c:v>1732.0</c:v>
                </c:pt>
                <c:pt idx="8027">
                  <c:v>1732.0</c:v>
                </c:pt>
                <c:pt idx="8028">
                  <c:v>1732.0</c:v>
                </c:pt>
                <c:pt idx="8029">
                  <c:v>1732.0</c:v>
                </c:pt>
                <c:pt idx="8030">
                  <c:v>1732.0</c:v>
                </c:pt>
                <c:pt idx="8031">
                  <c:v>1732.0</c:v>
                </c:pt>
                <c:pt idx="8032">
                  <c:v>1733.0</c:v>
                </c:pt>
                <c:pt idx="8033">
                  <c:v>1733.0</c:v>
                </c:pt>
                <c:pt idx="8034">
                  <c:v>1733.0</c:v>
                </c:pt>
                <c:pt idx="8035">
                  <c:v>1734.0</c:v>
                </c:pt>
                <c:pt idx="8036">
                  <c:v>1734.0</c:v>
                </c:pt>
                <c:pt idx="8037">
                  <c:v>1734.0</c:v>
                </c:pt>
                <c:pt idx="8038">
                  <c:v>1735.0</c:v>
                </c:pt>
                <c:pt idx="8039">
                  <c:v>1735.0</c:v>
                </c:pt>
                <c:pt idx="8040">
                  <c:v>1735.0</c:v>
                </c:pt>
                <c:pt idx="8041">
                  <c:v>1735.0</c:v>
                </c:pt>
                <c:pt idx="8042">
                  <c:v>1735.0</c:v>
                </c:pt>
                <c:pt idx="8043">
                  <c:v>1735.0</c:v>
                </c:pt>
                <c:pt idx="8044">
                  <c:v>1735.0</c:v>
                </c:pt>
                <c:pt idx="8045">
                  <c:v>1736.0</c:v>
                </c:pt>
                <c:pt idx="8046">
                  <c:v>1737.0</c:v>
                </c:pt>
                <c:pt idx="8047">
                  <c:v>1738.0</c:v>
                </c:pt>
                <c:pt idx="8048">
                  <c:v>1739.0</c:v>
                </c:pt>
                <c:pt idx="8049">
                  <c:v>1740.0</c:v>
                </c:pt>
                <c:pt idx="8050">
                  <c:v>1741.0</c:v>
                </c:pt>
                <c:pt idx="8051">
                  <c:v>1742.0</c:v>
                </c:pt>
                <c:pt idx="8052">
                  <c:v>1743.0</c:v>
                </c:pt>
                <c:pt idx="8053">
                  <c:v>1744.0</c:v>
                </c:pt>
                <c:pt idx="8054">
                  <c:v>1744.0</c:v>
                </c:pt>
                <c:pt idx="8055">
                  <c:v>1744.0</c:v>
                </c:pt>
                <c:pt idx="8056">
                  <c:v>1744.0</c:v>
                </c:pt>
                <c:pt idx="8057">
                  <c:v>1745.0</c:v>
                </c:pt>
                <c:pt idx="8058">
                  <c:v>1745.0</c:v>
                </c:pt>
                <c:pt idx="8059">
                  <c:v>1746.0</c:v>
                </c:pt>
                <c:pt idx="8060">
                  <c:v>1747.0</c:v>
                </c:pt>
                <c:pt idx="8061">
                  <c:v>1748.0</c:v>
                </c:pt>
                <c:pt idx="8062">
                  <c:v>1749.0</c:v>
                </c:pt>
                <c:pt idx="8063">
                  <c:v>1750.0</c:v>
                </c:pt>
                <c:pt idx="8064">
                  <c:v>1750.0</c:v>
                </c:pt>
                <c:pt idx="8065">
                  <c:v>1751.0</c:v>
                </c:pt>
                <c:pt idx="8066">
                  <c:v>1751.0</c:v>
                </c:pt>
                <c:pt idx="8067">
                  <c:v>1752.0</c:v>
                </c:pt>
                <c:pt idx="8068">
                  <c:v>1753.0</c:v>
                </c:pt>
                <c:pt idx="8069">
                  <c:v>1753.0</c:v>
                </c:pt>
                <c:pt idx="8070">
                  <c:v>1754.0</c:v>
                </c:pt>
                <c:pt idx="8071">
                  <c:v>1755.0</c:v>
                </c:pt>
                <c:pt idx="8072">
                  <c:v>1755.0</c:v>
                </c:pt>
                <c:pt idx="8073">
                  <c:v>1755.0</c:v>
                </c:pt>
                <c:pt idx="8074">
                  <c:v>1755.0</c:v>
                </c:pt>
                <c:pt idx="8075">
                  <c:v>1756.0</c:v>
                </c:pt>
                <c:pt idx="8076">
                  <c:v>1757.0</c:v>
                </c:pt>
                <c:pt idx="8077">
                  <c:v>1757.0</c:v>
                </c:pt>
                <c:pt idx="8078">
                  <c:v>1758.0</c:v>
                </c:pt>
                <c:pt idx="8079">
                  <c:v>1759.0</c:v>
                </c:pt>
                <c:pt idx="8080">
                  <c:v>1760.0</c:v>
                </c:pt>
                <c:pt idx="8081">
                  <c:v>1761.0</c:v>
                </c:pt>
                <c:pt idx="8082">
                  <c:v>1761.0</c:v>
                </c:pt>
                <c:pt idx="8083">
                  <c:v>1762.0</c:v>
                </c:pt>
                <c:pt idx="8084">
                  <c:v>1763.0</c:v>
                </c:pt>
                <c:pt idx="8085">
                  <c:v>1764.0</c:v>
                </c:pt>
                <c:pt idx="8086">
                  <c:v>1764.0</c:v>
                </c:pt>
                <c:pt idx="8087">
                  <c:v>1765.0</c:v>
                </c:pt>
                <c:pt idx="8088">
                  <c:v>1766.0</c:v>
                </c:pt>
                <c:pt idx="8089">
                  <c:v>1767.0</c:v>
                </c:pt>
                <c:pt idx="8090">
                  <c:v>1768.0</c:v>
                </c:pt>
                <c:pt idx="8091">
                  <c:v>1769.0</c:v>
                </c:pt>
                <c:pt idx="8092">
                  <c:v>1769.0</c:v>
                </c:pt>
                <c:pt idx="8093">
                  <c:v>1769.0</c:v>
                </c:pt>
                <c:pt idx="8094">
                  <c:v>1769.0</c:v>
                </c:pt>
                <c:pt idx="8095">
                  <c:v>1769.0</c:v>
                </c:pt>
                <c:pt idx="8096">
                  <c:v>1770.0</c:v>
                </c:pt>
                <c:pt idx="8097">
                  <c:v>1771.0</c:v>
                </c:pt>
                <c:pt idx="8098">
                  <c:v>1771.0</c:v>
                </c:pt>
                <c:pt idx="8099">
                  <c:v>1771.0</c:v>
                </c:pt>
                <c:pt idx="8100">
                  <c:v>1771.0</c:v>
                </c:pt>
                <c:pt idx="8101">
                  <c:v>1771.0</c:v>
                </c:pt>
                <c:pt idx="8102">
                  <c:v>1771.0</c:v>
                </c:pt>
                <c:pt idx="8103">
                  <c:v>1771.0</c:v>
                </c:pt>
                <c:pt idx="8104">
                  <c:v>1771.0</c:v>
                </c:pt>
                <c:pt idx="8105">
                  <c:v>1771.0</c:v>
                </c:pt>
                <c:pt idx="8106">
                  <c:v>1771.0</c:v>
                </c:pt>
                <c:pt idx="8107">
                  <c:v>1772.0</c:v>
                </c:pt>
                <c:pt idx="8108">
                  <c:v>1773.0</c:v>
                </c:pt>
                <c:pt idx="8109">
                  <c:v>1773.0</c:v>
                </c:pt>
                <c:pt idx="8110">
                  <c:v>1774.0</c:v>
                </c:pt>
                <c:pt idx="8111">
                  <c:v>1775.0</c:v>
                </c:pt>
                <c:pt idx="8112">
                  <c:v>1776.0</c:v>
                </c:pt>
                <c:pt idx="8113">
                  <c:v>1776.0</c:v>
                </c:pt>
                <c:pt idx="8114">
                  <c:v>1776.0</c:v>
                </c:pt>
                <c:pt idx="8115">
                  <c:v>1776.0</c:v>
                </c:pt>
                <c:pt idx="8116">
                  <c:v>1777.0</c:v>
                </c:pt>
                <c:pt idx="8117">
                  <c:v>1777.0</c:v>
                </c:pt>
                <c:pt idx="8118">
                  <c:v>1777.0</c:v>
                </c:pt>
                <c:pt idx="8119">
                  <c:v>1777.0</c:v>
                </c:pt>
                <c:pt idx="8120">
                  <c:v>1777.0</c:v>
                </c:pt>
                <c:pt idx="8121">
                  <c:v>1777.0</c:v>
                </c:pt>
                <c:pt idx="8122">
                  <c:v>1777.0</c:v>
                </c:pt>
                <c:pt idx="8123">
                  <c:v>1778.0</c:v>
                </c:pt>
                <c:pt idx="8124">
                  <c:v>1778.0</c:v>
                </c:pt>
                <c:pt idx="8125">
                  <c:v>1778.0</c:v>
                </c:pt>
                <c:pt idx="8126">
                  <c:v>1778.0</c:v>
                </c:pt>
                <c:pt idx="8127">
                  <c:v>1778.0</c:v>
                </c:pt>
                <c:pt idx="8128">
                  <c:v>1778.0</c:v>
                </c:pt>
                <c:pt idx="8129">
                  <c:v>1778.0</c:v>
                </c:pt>
                <c:pt idx="8130">
                  <c:v>1778.0</c:v>
                </c:pt>
                <c:pt idx="8131">
                  <c:v>1778.0</c:v>
                </c:pt>
                <c:pt idx="8132">
                  <c:v>1778.0</c:v>
                </c:pt>
                <c:pt idx="8133">
                  <c:v>1778.0</c:v>
                </c:pt>
                <c:pt idx="8134">
                  <c:v>1778.0</c:v>
                </c:pt>
                <c:pt idx="8135">
                  <c:v>1778.0</c:v>
                </c:pt>
                <c:pt idx="8136">
                  <c:v>1779.0</c:v>
                </c:pt>
                <c:pt idx="8137">
                  <c:v>1779.0</c:v>
                </c:pt>
                <c:pt idx="8138">
                  <c:v>1780.0</c:v>
                </c:pt>
                <c:pt idx="8139">
                  <c:v>1780.0</c:v>
                </c:pt>
                <c:pt idx="8140">
                  <c:v>1780.0</c:v>
                </c:pt>
                <c:pt idx="8141">
                  <c:v>1780.0</c:v>
                </c:pt>
                <c:pt idx="8142">
                  <c:v>1780.0</c:v>
                </c:pt>
                <c:pt idx="8143">
                  <c:v>1780.0</c:v>
                </c:pt>
                <c:pt idx="8144">
                  <c:v>1780.0</c:v>
                </c:pt>
                <c:pt idx="8145">
                  <c:v>1780.0</c:v>
                </c:pt>
                <c:pt idx="8146">
                  <c:v>1781.0</c:v>
                </c:pt>
                <c:pt idx="8147">
                  <c:v>1781.0</c:v>
                </c:pt>
                <c:pt idx="8148">
                  <c:v>1782.0</c:v>
                </c:pt>
                <c:pt idx="8149">
                  <c:v>1782.0</c:v>
                </c:pt>
                <c:pt idx="8150">
                  <c:v>1782.0</c:v>
                </c:pt>
                <c:pt idx="8151">
                  <c:v>1782.0</c:v>
                </c:pt>
                <c:pt idx="8152">
                  <c:v>1783.0</c:v>
                </c:pt>
                <c:pt idx="8153">
                  <c:v>1783.0</c:v>
                </c:pt>
                <c:pt idx="8154">
                  <c:v>1784.0</c:v>
                </c:pt>
                <c:pt idx="8155">
                  <c:v>1784.0</c:v>
                </c:pt>
                <c:pt idx="8156">
                  <c:v>1784.0</c:v>
                </c:pt>
                <c:pt idx="8157">
                  <c:v>1785.0</c:v>
                </c:pt>
                <c:pt idx="8158">
                  <c:v>1786.0</c:v>
                </c:pt>
                <c:pt idx="8159">
                  <c:v>1786.0</c:v>
                </c:pt>
                <c:pt idx="8160">
                  <c:v>1786.0</c:v>
                </c:pt>
                <c:pt idx="8161">
                  <c:v>1786.0</c:v>
                </c:pt>
                <c:pt idx="8162">
                  <c:v>1787.0</c:v>
                </c:pt>
                <c:pt idx="8163">
                  <c:v>1788.0</c:v>
                </c:pt>
                <c:pt idx="8164">
                  <c:v>1789.0</c:v>
                </c:pt>
                <c:pt idx="8165">
                  <c:v>1789.0</c:v>
                </c:pt>
                <c:pt idx="8166">
                  <c:v>1789.0</c:v>
                </c:pt>
                <c:pt idx="8167">
                  <c:v>1789.0</c:v>
                </c:pt>
                <c:pt idx="8168">
                  <c:v>1789.0</c:v>
                </c:pt>
                <c:pt idx="8169">
                  <c:v>1789.0</c:v>
                </c:pt>
                <c:pt idx="8170">
                  <c:v>1789.0</c:v>
                </c:pt>
                <c:pt idx="8171">
                  <c:v>1789.0</c:v>
                </c:pt>
                <c:pt idx="8172">
                  <c:v>1789.0</c:v>
                </c:pt>
                <c:pt idx="8173">
                  <c:v>1789.0</c:v>
                </c:pt>
                <c:pt idx="8174">
                  <c:v>1789.0</c:v>
                </c:pt>
                <c:pt idx="8175">
                  <c:v>1789.0</c:v>
                </c:pt>
                <c:pt idx="8176">
                  <c:v>1790.0</c:v>
                </c:pt>
                <c:pt idx="8177">
                  <c:v>1790.0</c:v>
                </c:pt>
                <c:pt idx="8178">
                  <c:v>1790.0</c:v>
                </c:pt>
                <c:pt idx="8179">
                  <c:v>1790.0</c:v>
                </c:pt>
                <c:pt idx="8180">
                  <c:v>1790.0</c:v>
                </c:pt>
                <c:pt idx="8181">
                  <c:v>1791.0</c:v>
                </c:pt>
                <c:pt idx="8182">
                  <c:v>1792.0</c:v>
                </c:pt>
                <c:pt idx="8183">
                  <c:v>1792.0</c:v>
                </c:pt>
                <c:pt idx="8184">
                  <c:v>1793.0</c:v>
                </c:pt>
                <c:pt idx="8185">
                  <c:v>1794.0</c:v>
                </c:pt>
                <c:pt idx="8186">
                  <c:v>1795.0</c:v>
                </c:pt>
                <c:pt idx="8187">
                  <c:v>1796.0</c:v>
                </c:pt>
                <c:pt idx="8188">
                  <c:v>1797.0</c:v>
                </c:pt>
                <c:pt idx="8189">
                  <c:v>1798.0</c:v>
                </c:pt>
                <c:pt idx="8190">
                  <c:v>1799.0</c:v>
                </c:pt>
                <c:pt idx="8191">
                  <c:v>1800.0</c:v>
                </c:pt>
                <c:pt idx="8192">
                  <c:v>1800.0</c:v>
                </c:pt>
                <c:pt idx="8193">
                  <c:v>1800.0</c:v>
                </c:pt>
                <c:pt idx="8194">
                  <c:v>1801.0</c:v>
                </c:pt>
                <c:pt idx="8195">
                  <c:v>1802.0</c:v>
                </c:pt>
                <c:pt idx="8196">
                  <c:v>1803.0</c:v>
                </c:pt>
                <c:pt idx="8197">
                  <c:v>1804.0</c:v>
                </c:pt>
                <c:pt idx="8198">
                  <c:v>1805.0</c:v>
                </c:pt>
                <c:pt idx="8199">
                  <c:v>1806.0</c:v>
                </c:pt>
                <c:pt idx="8200">
                  <c:v>1806.0</c:v>
                </c:pt>
                <c:pt idx="8201">
                  <c:v>1806.0</c:v>
                </c:pt>
                <c:pt idx="8202">
                  <c:v>1806.0</c:v>
                </c:pt>
                <c:pt idx="8203">
                  <c:v>1806.0</c:v>
                </c:pt>
                <c:pt idx="8204">
                  <c:v>1806.0</c:v>
                </c:pt>
                <c:pt idx="8205">
                  <c:v>1806.0</c:v>
                </c:pt>
                <c:pt idx="8206">
                  <c:v>1806.0</c:v>
                </c:pt>
                <c:pt idx="8207">
                  <c:v>1806.0</c:v>
                </c:pt>
                <c:pt idx="8208">
                  <c:v>1806.0</c:v>
                </c:pt>
                <c:pt idx="8209">
                  <c:v>1806.0</c:v>
                </c:pt>
                <c:pt idx="8210">
                  <c:v>1807.0</c:v>
                </c:pt>
                <c:pt idx="8211">
                  <c:v>1808.0</c:v>
                </c:pt>
                <c:pt idx="8212">
                  <c:v>1808.0</c:v>
                </c:pt>
                <c:pt idx="8213">
                  <c:v>1808.0</c:v>
                </c:pt>
                <c:pt idx="8214">
                  <c:v>1808.0</c:v>
                </c:pt>
                <c:pt idx="8215">
                  <c:v>1808.0</c:v>
                </c:pt>
                <c:pt idx="8216">
                  <c:v>1808.0</c:v>
                </c:pt>
                <c:pt idx="8217">
                  <c:v>1808.0</c:v>
                </c:pt>
                <c:pt idx="8218">
                  <c:v>1808.0</c:v>
                </c:pt>
                <c:pt idx="8219">
                  <c:v>1808.0</c:v>
                </c:pt>
                <c:pt idx="8220">
                  <c:v>1808.0</c:v>
                </c:pt>
                <c:pt idx="8221">
                  <c:v>1808.0</c:v>
                </c:pt>
                <c:pt idx="8222">
                  <c:v>1808.0</c:v>
                </c:pt>
                <c:pt idx="8223">
                  <c:v>1809.0</c:v>
                </c:pt>
                <c:pt idx="8224">
                  <c:v>1809.0</c:v>
                </c:pt>
                <c:pt idx="8225">
                  <c:v>1809.0</c:v>
                </c:pt>
                <c:pt idx="8226">
                  <c:v>1810.0</c:v>
                </c:pt>
                <c:pt idx="8227">
                  <c:v>1810.0</c:v>
                </c:pt>
                <c:pt idx="8228">
                  <c:v>1810.0</c:v>
                </c:pt>
                <c:pt idx="8229">
                  <c:v>1810.0</c:v>
                </c:pt>
                <c:pt idx="8230">
                  <c:v>1810.0</c:v>
                </c:pt>
                <c:pt idx="8231">
                  <c:v>1810.0</c:v>
                </c:pt>
                <c:pt idx="8232">
                  <c:v>1811.0</c:v>
                </c:pt>
                <c:pt idx="8233">
                  <c:v>1811.0</c:v>
                </c:pt>
                <c:pt idx="8234">
                  <c:v>1812.0</c:v>
                </c:pt>
                <c:pt idx="8235">
                  <c:v>1812.0</c:v>
                </c:pt>
                <c:pt idx="8236">
                  <c:v>1812.0</c:v>
                </c:pt>
                <c:pt idx="8237">
                  <c:v>1812.0</c:v>
                </c:pt>
                <c:pt idx="8238">
                  <c:v>1812.0</c:v>
                </c:pt>
                <c:pt idx="8239">
                  <c:v>1812.0</c:v>
                </c:pt>
                <c:pt idx="8240">
                  <c:v>1812.0</c:v>
                </c:pt>
                <c:pt idx="8241">
                  <c:v>1812.0</c:v>
                </c:pt>
                <c:pt idx="8242">
                  <c:v>1812.0</c:v>
                </c:pt>
                <c:pt idx="8243">
                  <c:v>1812.0</c:v>
                </c:pt>
                <c:pt idx="8244">
                  <c:v>1813.0</c:v>
                </c:pt>
                <c:pt idx="8245">
                  <c:v>1813.0</c:v>
                </c:pt>
                <c:pt idx="8246">
                  <c:v>1813.0</c:v>
                </c:pt>
                <c:pt idx="8247">
                  <c:v>1813.0</c:v>
                </c:pt>
                <c:pt idx="8248">
                  <c:v>1813.0</c:v>
                </c:pt>
                <c:pt idx="8249">
                  <c:v>1813.0</c:v>
                </c:pt>
                <c:pt idx="8250">
                  <c:v>1813.0</c:v>
                </c:pt>
                <c:pt idx="8251">
                  <c:v>1813.0</c:v>
                </c:pt>
                <c:pt idx="8252">
                  <c:v>1813.0</c:v>
                </c:pt>
                <c:pt idx="8253">
                  <c:v>1814.0</c:v>
                </c:pt>
                <c:pt idx="8254">
                  <c:v>1814.0</c:v>
                </c:pt>
                <c:pt idx="8255">
                  <c:v>1814.0</c:v>
                </c:pt>
                <c:pt idx="8256">
                  <c:v>1814.0</c:v>
                </c:pt>
                <c:pt idx="8257">
                  <c:v>1814.0</c:v>
                </c:pt>
                <c:pt idx="8258">
                  <c:v>1815.0</c:v>
                </c:pt>
                <c:pt idx="8259">
                  <c:v>1815.0</c:v>
                </c:pt>
                <c:pt idx="8260">
                  <c:v>1815.0</c:v>
                </c:pt>
                <c:pt idx="8261">
                  <c:v>1815.0</c:v>
                </c:pt>
                <c:pt idx="8262">
                  <c:v>1815.0</c:v>
                </c:pt>
                <c:pt idx="8263">
                  <c:v>1816.0</c:v>
                </c:pt>
                <c:pt idx="8264">
                  <c:v>1816.0</c:v>
                </c:pt>
                <c:pt idx="8265">
                  <c:v>1816.0</c:v>
                </c:pt>
                <c:pt idx="8266">
                  <c:v>1816.0</c:v>
                </c:pt>
                <c:pt idx="8267">
                  <c:v>1816.0</c:v>
                </c:pt>
                <c:pt idx="8268">
                  <c:v>1816.0</c:v>
                </c:pt>
                <c:pt idx="8269">
                  <c:v>1816.0</c:v>
                </c:pt>
                <c:pt idx="8270">
                  <c:v>1816.0</c:v>
                </c:pt>
                <c:pt idx="8271">
                  <c:v>1816.0</c:v>
                </c:pt>
                <c:pt idx="8272">
                  <c:v>1816.0</c:v>
                </c:pt>
                <c:pt idx="8273">
                  <c:v>1816.0</c:v>
                </c:pt>
                <c:pt idx="8274">
                  <c:v>1816.0</c:v>
                </c:pt>
                <c:pt idx="8275">
                  <c:v>1816.0</c:v>
                </c:pt>
                <c:pt idx="8276">
                  <c:v>1816.0</c:v>
                </c:pt>
                <c:pt idx="8277">
                  <c:v>1816.0</c:v>
                </c:pt>
                <c:pt idx="8278">
                  <c:v>1816.0</c:v>
                </c:pt>
                <c:pt idx="8279">
                  <c:v>1816.0</c:v>
                </c:pt>
                <c:pt idx="8280">
                  <c:v>1816.0</c:v>
                </c:pt>
                <c:pt idx="8281">
                  <c:v>1816.0</c:v>
                </c:pt>
                <c:pt idx="8282">
                  <c:v>1816.0</c:v>
                </c:pt>
                <c:pt idx="8283">
                  <c:v>1816.0</c:v>
                </c:pt>
                <c:pt idx="8284">
                  <c:v>1817.0</c:v>
                </c:pt>
                <c:pt idx="8285">
                  <c:v>1817.0</c:v>
                </c:pt>
                <c:pt idx="8286">
                  <c:v>1817.0</c:v>
                </c:pt>
                <c:pt idx="8287">
                  <c:v>1817.0</c:v>
                </c:pt>
                <c:pt idx="8288">
                  <c:v>1817.0</c:v>
                </c:pt>
                <c:pt idx="8289">
                  <c:v>1817.0</c:v>
                </c:pt>
                <c:pt idx="8290">
                  <c:v>1817.0</c:v>
                </c:pt>
                <c:pt idx="8291">
                  <c:v>1817.0</c:v>
                </c:pt>
                <c:pt idx="8292">
                  <c:v>1817.0</c:v>
                </c:pt>
                <c:pt idx="8293">
                  <c:v>1817.0</c:v>
                </c:pt>
                <c:pt idx="8294">
                  <c:v>1817.0</c:v>
                </c:pt>
                <c:pt idx="8295">
                  <c:v>1817.0</c:v>
                </c:pt>
                <c:pt idx="8296">
                  <c:v>1817.0</c:v>
                </c:pt>
                <c:pt idx="8297">
                  <c:v>1817.0</c:v>
                </c:pt>
                <c:pt idx="8298">
                  <c:v>1817.0</c:v>
                </c:pt>
                <c:pt idx="8299">
                  <c:v>1817.0</c:v>
                </c:pt>
                <c:pt idx="8300">
                  <c:v>1817.0</c:v>
                </c:pt>
                <c:pt idx="8301">
                  <c:v>1817.0</c:v>
                </c:pt>
                <c:pt idx="8302">
                  <c:v>1817.0</c:v>
                </c:pt>
                <c:pt idx="8303">
                  <c:v>1817.0</c:v>
                </c:pt>
                <c:pt idx="8304">
                  <c:v>1818.0</c:v>
                </c:pt>
                <c:pt idx="8305">
                  <c:v>1819.0</c:v>
                </c:pt>
                <c:pt idx="8306">
                  <c:v>1819.0</c:v>
                </c:pt>
                <c:pt idx="8307">
                  <c:v>1820.0</c:v>
                </c:pt>
                <c:pt idx="8308">
                  <c:v>1820.0</c:v>
                </c:pt>
                <c:pt idx="8309">
                  <c:v>1820.0</c:v>
                </c:pt>
                <c:pt idx="8310">
                  <c:v>1820.0</c:v>
                </c:pt>
                <c:pt idx="8311">
                  <c:v>1820.0</c:v>
                </c:pt>
                <c:pt idx="8312">
                  <c:v>1821.0</c:v>
                </c:pt>
                <c:pt idx="8313">
                  <c:v>1822.0</c:v>
                </c:pt>
                <c:pt idx="8314">
                  <c:v>1823.0</c:v>
                </c:pt>
                <c:pt idx="8315">
                  <c:v>1823.0</c:v>
                </c:pt>
                <c:pt idx="8316">
                  <c:v>1824.0</c:v>
                </c:pt>
                <c:pt idx="8317">
                  <c:v>1825.0</c:v>
                </c:pt>
                <c:pt idx="8318">
                  <c:v>1825.0</c:v>
                </c:pt>
                <c:pt idx="8319">
                  <c:v>1826.0</c:v>
                </c:pt>
                <c:pt idx="8320">
                  <c:v>1826.0</c:v>
                </c:pt>
                <c:pt idx="8321">
                  <c:v>1826.0</c:v>
                </c:pt>
                <c:pt idx="8322">
                  <c:v>1826.0</c:v>
                </c:pt>
                <c:pt idx="8323">
                  <c:v>1826.0</c:v>
                </c:pt>
                <c:pt idx="8324">
                  <c:v>1826.0</c:v>
                </c:pt>
                <c:pt idx="8325">
                  <c:v>1826.0</c:v>
                </c:pt>
                <c:pt idx="8326">
                  <c:v>1827.0</c:v>
                </c:pt>
                <c:pt idx="8327">
                  <c:v>1828.0</c:v>
                </c:pt>
                <c:pt idx="8328">
                  <c:v>1829.0</c:v>
                </c:pt>
                <c:pt idx="8329">
                  <c:v>1830.0</c:v>
                </c:pt>
                <c:pt idx="8330">
                  <c:v>1830.0</c:v>
                </c:pt>
                <c:pt idx="8331">
                  <c:v>1831.0</c:v>
                </c:pt>
                <c:pt idx="8332">
                  <c:v>1832.0</c:v>
                </c:pt>
                <c:pt idx="8333">
                  <c:v>1832.0</c:v>
                </c:pt>
                <c:pt idx="8334">
                  <c:v>1832.0</c:v>
                </c:pt>
                <c:pt idx="8335">
                  <c:v>1833.0</c:v>
                </c:pt>
                <c:pt idx="8336">
                  <c:v>1833.0</c:v>
                </c:pt>
                <c:pt idx="8337">
                  <c:v>1833.0</c:v>
                </c:pt>
                <c:pt idx="8338">
                  <c:v>1833.0</c:v>
                </c:pt>
                <c:pt idx="8339">
                  <c:v>1833.0</c:v>
                </c:pt>
                <c:pt idx="8340">
                  <c:v>1833.0</c:v>
                </c:pt>
                <c:pt idx="8341">
                  <c:v>1833.0</c:v>
                </c:pt>
                <c:pt idx="8342">
                  <c:v>1834.0</c:v>
                </c:pt>
                <c:pt idx="8343">
                  <c:v>1834.0</c:v>
                </c:pt>
                <c:pt idx="8344">
                  <c:v>1835.0</c:v>
                </c:pt>
                <c:pt idx="8345">
                  <c:v>1836.0</c:v>
                </c:pt>
                <c:pt idx="8346">
                  <c:v>1837.0</c:v>
                </c:pt>
                <c:pt idx="8347">
                  <c:v>1838.0</c:v>
                </c:pt>
                <c:pt idx="8348">
                  <c:v>1839.0</c:v>
                </c:pt>
                <c:pt idx="8349">
                  <c:v>1840.0</c:v>
                </c:pt>
                <c:pt idx="8350">
                  <c:v>1841.0</c:v>
                </c:pt>
                <c:pt idx="8351">
                  <c:v>1842.0</c:v>
                </c:pt>
                <c:pt idx="8352">
                  <c:v>1843.0</c:v>
                </c:pt>
                <c:pt idx="8353">
                  <c:v>1844.0</c:v>
                </c:pt>
                <c:pt idx="8354">
                  <c:v>1845.0</c:v>
                </c:pt>
                <c:pt idx="8355">
                  <c:v>1846.0</c:v>
                </c:pt>
                <c:pt idx="8356">
                  <c:v>1847.0</c:v>
                </c:pt>
                <c:pt idx="8357">
                  <c:v>1848.0</c:v>
                </c:pt>
                <c:pt idx="8358">
                  <c:v>1849.0</c:v>
                </c:pt>
                <c:pt idx="8359">
                  <c:v>1850.0</c:v>
                </c:pt>
                <c:pt idx="8360">
                  <c:v>1851.0</c:v>
                </c:pt>
                <c:pt idx="8361">
                  <c:v>1852.0</c:v>
                </c:pt>
                <c:pt idx="8362">
                  <c:v>1853.0</c:v>
                </c:pt>
                <c:pt idx="8363">
                  <c:v>1854.0</c:v>
                </c:pt>
                <c:pt idx="8364">
                  <c:v>1855.0</c:v>
                </c:pt>
                <c:pt idx="8365">
                  <c:v>1856.0</c:v>
                </c:pt>
                <c:pt idx="8366">
                  <c:v>1857.0</c:v>
                </c:pt>
                <c:pt idx="8367">
                  <c:v>1858.0</c:v>
                </c:pt>
                <c:pt idx="8368">
                  <c:v>1859.0</c:v>
                </c:pt>
                <c:pt idx="8369">
                  <c:v>1860.0</c:v>
                </c:pt>
                <c:pt idx="8370">
                  <c:v>1861.0</c:v>
                </c:pt>
                <c:pt idx="8371">
                  <c:v>1862.0</c:v>
                </c:pt>
                <c:pt idx="8372">
                  <c:v>1863.0</c:v>
                </c:pt>
                <c:pt idx="8373">
                  <c:v>1864.0</c:v>
                </c:pt>
                <c:pt idx="8374">
                  <c:v>1864.0</c:v>
                </c:pt>
                <c:pt idx="8375">
                  <c:v>1864.0</c:v>
                </c:pt>
                <c:pt idx="8376">
                  <c:v>1864.0</c:v>
                </c:pt>
                <c:pt idx="8377">
                  <c:v>1864.0</c:v>
                </c:pt>
                <c:pt idx="8378">
                  <c:v>1864.0</c:v>
                </c:pt>
                <c:pt idx="8379">
                  <c:v>1864.0</c:v>
                </c:pt>
                <c:pt idx="8380">
                  <c:v>1865.0</c:v>
                </c:pt>
                <c:pt idx="8381">
                  <c:v>1865.0</c:v>
                </c:pt>
                <c:pt idx="8382">
                  <c:v>1865.0</c:v>
                </c:pt>
                <c:pt idx="8383">
                  <c:v>1865.0</c:v>
                </c:pt>
                <c:pt idx="8384">
                  <c:v>1865.0</c:v>
                </c:pt>
                <c:pt idx="8385">
                  <c:v>1866.0</c:v>
                </c:pt>
                <c:pt idx="8386">
                  <c:v>1867.0</c:v>
                </c:pt>
                <c:pt idx="8387">
                  <c:v>1867.0</c:v>
                </c:pt>
                <c:pt idx="8388">
                  <c:v>1867.0</c:v>
                </c:pt>
                <c:pt idx="8389">
                  <c:v>1867.0</c:v>
                </c:pt>
                <c:pt idx="8390">
                  <c:v>1868.0</c:v>
                </c:pt>
                <c:pt idx="8391">
                  <c:v>1868.0</c:v>
                </c:pt>
                <c:pt idx="8392">
                  <c:v>1868.0</c:v>
                </c:pt>
                <c:pt idx="8393">
                  <c:v>1869.0</c:v>
                </c:pt>
                <c:pt idx="8394">
                  <c:v>1869.0</c:v>
                </c:pt>
                <c:pt idx="8395">
                  <c:v>1869.0</c:v>
                </c:pt>
                <c:pt idx="8396">
                  <c:v>1869.0</c:v>
                </c:pt>
                <c:pt idx="8397">
                  <c:v>1869.0</c:v>
                </c:pt>
                <c:pt idx="8398">
                  <c:v>1869.0</c:v>
                </c:pt>
                <c:pt idx="8399">
                  <c:v>1869.0</c:v>
                </c:pt>
                <c:pt idx="8400">
                  <c:v>1869.0</c:v>
                </c:pt>
                <c:pt idx="8401">
                  <c:v>1869.0</c:v>
                </c:pt>
                <c:pt idx="8402">
                  <c:v>1869.0</c:v>
                </c:pt>
                <c:pt idx="8403">
                  <c:v>1869.0</c:v>
                </c:pt>
                <c:pt idx="8404">
                  <c:v>1869.0</c:v>
                </c:pt>
                <c:pt idx="8405">
                  <c:v>1869.0</c:v>
                </c:pt>
                <c:pt idx="8406">
                  <c:v>1869.0</c:v>
                </c:pt>
                <c:pt idx="8407">
                  <c:v>1869.0</c:v>
                </c:pt>
                <c:pt idx="8408">
                  <c:v>1869.0</c:v>
                </c:pt>
                <c:pt idx="8409">
                  <c:v>1869.0</c:v>
                </c:pt>
                <c:pt idx="8410">
                  <c:v>1869.0</c:v>
                </c:pt>
                <c:pt idx="8411">
                  <c:v>1869.0</c:v>
                </c:pt>
                <c:pt idx="8412">
                  <c:v>1869.0</c:v>
                </c:pt>
                <c:pt idx="8413">
                  <c:v>1869.0</c:v>
                </c:pt>
                <c:pt idx="8414">
                  <c:v>1869.0</c:v>
                </c:pt>
                <c:pt idx="8415">
                  <c:v>1869.0</c:v>
                </c:pt>
                <c:pt idx="8416">
                  <c:v>1869.0</c:v>
                </c:pt>
                <c:pt idx="8417">
                  <c:v>1869.0</c:v>
                </c:pt>
                <c:pt idx="8418">
                  <c:v>1869.0</c:v>
                </c:pt>
                <c:pt idx="8419">
                  <c:v>1869.0</c:v>
                </c:pt>
                <c:pt idx="8420">
                  <c:v>1869.0</c:v>
                </c:pt>
                <c:pt idx="8421">
                  <c:v>1869.0</c:v>
                </c:pt>
                <c:pt idx="8422">
                  <c:v>1869.0</c:v>
                </c:pt>
                <c:pt idx="8423">
                  <c:v>1869.0</c:v>
                </c:pt>
                <c:pt idx="8424">
                  <c:v>1869.0</c:v>
                </c:pt>
                <c:pt idx="8425">
                  <c:v>1870.0</c:v>
                </c:pt>
                <c:pt idx="8426">
                  <c:v>1870.0</c:v>
                </c:pt>
                <c:pt idx="8427">
                  <c:v>1870.0</c:v>
                </c:pt>
                <c:pt idx="8428">
                  <c:v>1870.0</c:v>
                </c:pt>
                <c:pt idx="8429">
                  <c:v>1870.0</c:v>
                </c:pt>
                <c:pt idx="8430">
                  <c:v>1870.0</c:v>
                </c:pt>
                <c:pt idx="8431">
                  <c:v>1870.0</c:v>
                </c:pt>
                <c:pt idx="8432">
                  <c:v>1870.0</c:v>
                </c:pt>
                <c:pt idx="8433">
                  <c:v>1870.0</c:v>
                </c:pt>
                <c:pt idx="8434">
                  <c:v>1870.0</c:v>
                </c:pt>
                <c:pt idx="8435">
                  <c:v>1870.0</c:v>
                </c:pt>
                <c:pt idx="8436">
                  <c:v>1870.0</c:v>
                </c:pt>
                <c:pt idx="8437">
                  <c:v>1870.0</c:v>
                </c:pt>
                <c:pt idx="8438">
                  <c:v>1870.0</c:v>
                </c:pt>
                <c:pt idx="8439">
                  <c:v>1870.0</c:v>
                </c:pt>
                <c:pt idx="8440">
                  <c:v>1870.0</c:v>
                </c:pt>
                <c:pt idx="8441">
                  <c:v>1870.0</c:v>
                </c:pt>
                <c:pt idx="8442">
                  <c:v>1870.0</c:v>
                </c:pt>
                <c:pt idx="8443">
                  <c:v>1870.0</c:v>
                </c:pt>
                <c:pt idx="8444">
                  <c:v>1871.0</c:v>
                </c:pt>
                <c:pt idx="8445">
                  <c:v>1871.0</c:v>
                </c:pt>
                <c:pt idx="8446">
                  <c:v>1871.0</c:v>
                </c:pt>
                <c:pt idx="8447">
                  <c:v>1871.0</c:v>
                </c:pt>
                <c:pt idx="8448">
                  <c:v>1871.0</c:v>
                </c:pt>
                <c:pt idx="8449">
                  <c:v>1872.0</c:v>
                </c:pt>
                <c:pt idx="8450">
                  <c:v>1872.0</c:v>
                </c:pt>
                <c:pt idx="8451">
                  <c:v>1872.0</c:v>
                </c:pt>
                <c:pt idx="8452">
                  <c:v>1872.0</c:v>
                </c:pt>
                <c:pt idx="8453">
                  <c:v>1872.0</c:v>
                </c:pt>
                <c:pt idx="8454">
                  <c:v>1872.0</c:v>
                </c:pt>
                <c:pt idx="8455">
                  <c:v>1872.0</c:v>
                </c:pt>
                <c:pt idx="8456">
                  <c:v>1873.0</c:v>
                </c:pt>
                <c:pt idx="8457">
                  <c:v>1873.0</c:v>
                </c:pt>
                <c:pt idx="8458">
                  <c:v>1873.0</c:v>
                </c:pt>
                <c:pt idx="8459">
                  <c:v>1874.0</c:v>
                </c:pt>
                <c:pt idx="8460">
                  <c:v>1874.0</c:v>
                </c:pt>
                <c:pt idx="8461">
                  <c:v>1874.0</c:v>
                </c:pt>
                <c:pt idx="8462">
                  <c:v>1874.0</c:v>
                </c:pt>
                <c:pt idx="8463">
                  <c:v>1875.0</c:v>
                </c:pt>
                <c:pt idx="8464">
                  <c:v>1875.0</c:v>
                </c:pt>
                <c:pt idx="8465">
                  <c:v>1875.0</c:v>
                </c:pt>
                <c:pt idx="8466">
                  <c:v>1876.0</c:v>
                </c:pt>
                <c:pt idx="8467">
                  <c:v>1877.0</c:v>
                </c:pt>
                <c:pt idx="8468">
                  <c:v>1877.0</c:v>
                </c:pt>
                <c:pt idx="8469">
                  <c:v>1877.0</c:v>
                </c:pt>
                <c:pt idx="8470">
                  <c:v>1878.0</c:v>
                </c:pt>
                <c:pt idx="8471">
                  <c:v>1878.0</c:v>
                </c:pt>
                <c:pt idx="8472">
                  <c:v>1878.0</c:v>
                </c:pt>
                <c:pt idx="8473">
                  <c:v>1879.0</c:v>
                </c:pt>
                <c:pt idx="8474">
                  <c:v>1880.0</c:v>
                </c:pt>
                <c:pt idx="8475">
                  <c:v>1881.0</c:v>
                </c:pt>
                <c:pt idx="8476">
                  <c:v>1881.0</c:v>
                </c:pt>
                <c:pt idx="8477">
                  <c:v>1881.0</c:v>
                </c:pt>
                <c:pt idx="8478">
                  <c:v>1881.0</c:v>
                </c:pt>
                <c:pt idx="8479">
                  <c:v>1881.0</c:v>
                </c:pt>
                <c:pt idx="8480">
                  <c:v>1882.0</c:v>
                </c:pt>
                <c:pt idx="8481">
                  <c:v>1882.0</c:v>
                </c:pt>
                <c:pt idx="8482">
                  <c:v>1883.0</c:v>
                </c:pt>
                <c:pt idx="8483">
                  <c:v>1884.0</c:v>
                </c:pt>
                <c:pt idx="8484">
                  <c:v>1884.0</c:v>
                </c:pt>
                <c:pt idx="8485">
                  <c:v>1884.0</c:v>
                </c:pt>
                <c:pt idx="8486">
                  <c:v>1884.0</c:v>
                </c:pt>
                <c:pt idx="8487">
                  <c:v>1885.0</c:v>
                </c:pt>
                <c:pt idx="8488">
                  <c:v>1885.0</c:v>
                </c:pt>
                <c:pt idx="8489">
                  <c:v>1885.0</c:v>
                </c:pt>
                <c:pt idx="8490">
                  <c:v>1885.0</c:v>
                </c:pt>
                <c:pt idx="8491">
                  <c:v>1886.0</c:v>
                </c:pt>
                <c:pt idx="8492">
                  <c:v>1887.0</c:v>
                </c:pt>
                <c:pt idx="8493">
                  <c:v>1887.0</c:v>
                </c:pt>
                <c:pt idx="8494">
                  <c:v>1888.0</c:v>
                </c:pt>
                <c:pt idx="8495">
                  <c:v>1889.0</c:v>
                </c:pt>
                <c:pt idx="8496">
                  <c:v>1889.0</c:v>
                </c:pt>
                <c:pt idx="8497">
                  <c:v>1889.0</c:v>
                </c:pt>
                <c:pt idx="8498">
                  <c:v>1889.0</c:v>
                </c:pt>
                <c:pt idx="8499">
                  <c:v>1889.0</c:v>
                </c:pt>
                <c:pt idx="8500">
                  <c:v>1889.0</c:v>
                </c:pt>
                <c:pt idx="8501">
                  <c:v>1890.0</c:v>
                </c:pt>
                <c:pt idx="8502">
                  <c:v>1890.0</c:v>
                </c:pt>
                <c:pt idx="8503">
                  <c:v>1891.0</c:v>
                </c:pt>
                <c:pt idx="8504">
                  <c:v>1891.0</c:v>
                </c:pt>
                <c:pt idx="8505">
                  <c:v>1892.0</c:v>
                </c:pt>
                <c:pt idx="8506">
                  <c:v>1893.0</c:v>
                </c:pt>
                <c:pt idx="8507">
                  <c:v>1893.0</c:v>
                </c:pt>
                <c:pt idx="8508">
                  <c:v>1894.0</c:v>
                </c:pt>
                <c:pt idx="8509">
                  <c:v>1894.0</c:v>
                </c:pt>
                <c:pt idx="8510">
                  <c:v>1894.0</c:v>
                </c:pt>
                <c:pt idx="8511">
                  <c:v>1894.0</c:v>
                </c:pt>
                <c:pt idx="8512">
                  <c:v>1894.0</c:v>
                </c:pt>
                <c:pt idx="8513">
                  <c:v>1894.0</c:v>
                </c:pt>
                <c:pt idx="8514">
                  <c:v>1894.0</c:v>
                </c:pt>
                <c:pt idx="8515">
                  <c:v>1895.0</c:v>
                </c:pt>
                <c:pt idx="8516">
                  <c:v>1896.0</c:v>
                </c:pt>
                <c:pt idx="8517">
                  <c:v>1896.0</c:v>
                </c:pt>
                <c:pt idx="8518">
                  <c:v>1896.0</c:v>
                </c:pt>
                <c:pt idx="8519">
                  <c:v>1896.0</c:v>
                </c:pt>
                <c:pt idx="8520">
                  <c:v>1896.0</c:v>
                </c:pt>
                <c:pt idx="8521">
                  <c:v>1897.0</c:v>
                </c:pt>
                <c:pt idx="8522">
                  <c:v>1898.0</c:v>
                </c:pt>
                <c:pt idx="8523">
                  <c:v>1898.0</c:v>
                </c:pt>
                <c:pt idx="8524">
                  <c:v>1898.0</c:v>
                </c:pt>
                <c:pt idx="8525">
                  <c:v>1898.0</c:v>
                </c:pt>
                <c:pt idx="8526">
                  <c:v>1898.0</c:v>
                </c:pt>
                <c:pt idx="8527">
                  <c:v>1898.0</c:v>
                </c:pt>
                <c:pt idx="8528">
                  <c:v>1898.0</c:v>
                </c:pt>
                <c:pt idx="8529">
                  <c:v>1898.0</c:v>
                </c:pt>
                <c:pt idx="8530">
                  <c:v>1898.0</c:v>
                </c:pt>
                <c:pt idx="8531">
                  <c:v>1898.0</c:v>
                </c:pt>
                <c:pt idx="8532">
                  <c:v>1898.0</c:v>
                </c:pt>
                <c:pt idx="8533">
                  <c:v>1898.0</c:v>
                </c:pt>
                <c:pt idx="8534">
                  <c:v>1898.0</c:v>
                </c:pt>
                <c:pt idx="8535">
                  <c:v>1898.0</c:v>
                </c:pt>
                <c:pt idx="8536">
                  <c:v>1898.0</c:v>
                </c:pt>
                <c:pt idx="8537">
                  <c:v>1899.0</c:v>
                </c:pt>
                <c:pt idx="8538">
                  <c:v>1899.0</c:v>
                </c:pt>
                <c:pt idx="8539">
                  <c:v>1899.0</c:v>
                </c:pt>
                <c:pt idx="8540">
                  <c:v>1899.0</c:v>
                </c:pt>
                <c:pt idx="8541">
                  <c:v>1899.0</c:v>
                </c:pt>
                <c:pt idx="8542">
                  <c:v>1899.0</c:v>
                </c:pt>
                <c:pt idx="8543">
                  <c:v>1899.0</c:v>
                </c:pt>
                <c:pt idx="8544">
                  <c:v>1900.0</c:v>
                </c:pt>
                <c:pt idx="8545">
                  <c:v>1900.0</c:v>
                </c:pt>
                <c:pt idx="8546">
                  <c:v>1901.0</c:v>
                </c:pt>
                <c:pt idx="8547">
                  <c:v>1901.0</c:v>
                </c:pt>
                <c:pt idx="8548">
                  <c:v>1901.0</c:v>
                </c:pt>
                <c:pt idx="8549">
                  <c:v>1901.0</c:v>
                </c:pt>
                <c:pt idx="8550">
                  <c:v>1901.0</c:v>
                </c:pt>
                <c:pt idx="8551">
                  <c:v>1901.0</c:v>
                </c:pt>
                <c:pt idx="8552">
                  <c:v>1901.0</c:v>
                </c:pt>
                <c:pt idx="8553">
                  <c:v>1901.0</c:v>
                </c:pt>
                <c:pt idx="8554">
                  <c:v>1902.0</c:v>
                </c:pt>
                <c:pt idx="8555">
                  <c:v>1902.0</c:v>
                </c:pt>
                <c:pt idx="8556">
                  <c:v>1903.0</c:v>
                </c:pt>
                <c:pt idx="8557">
                  <c:v>1903.0</c:v>
                </c:pt>
                <c:pt idx="8558">
                  <c:v>1903.0</c:v>
                </c:pt>
                <c:pt idx="8559">
                  <c:v>1903.0</c:v>
                </c:pt>
                <c:pt idx="8560">
                  <c:v>1903.0</c:v>
                </c:pt>
                <c:pt idx="8561">
                  <c:v>1904.0</c:v>
                </c:pt>
                <c:pt idx="8562">
                  <c:v>1904.0</c:v>
                </c:pt>
                <c:pt idx="8563">
                  <c:v>1905.0</c:v>
                </c:pt>
                <c:pt idx="8564">
                  <c:v>1905.0</c:v>
                </c:pt>
                <c:pt idx="8565">
                  <c:v>1905.0</c:v>
                </c:pt>
                <c:pt idx="8566">
                  <c:v>1906.0</c:v>
                </c:pt>
                <c:pt idx="8567">
                  <c:v>1907.0</c:v>
                </c:pt>
                <c:pt idx="8568">
                  <c:v>1907.0</c:v>
                </c:pt>
                <c:pt idx="8569">
                  <c:v>1907.0</c:v>
                </c:pt>
                <c:pt idx="8570">
                  <c:v>1908.0</c:v>
                </c:pt>
                <c:pt idx="8571">
                  <c:v>1909.0</c:v>
                </c:pt>
                <c:pt idx="8572">
                  <c:v>1909.0</c:v>
                </c:pt>
                <c:pt idx="8573">
                  <c:v>1910.0</c:v>
                </c:pt>
                <c:pt idx="8574">
                  <c:v>1910.0</c:v>
                </c:pt>
                <c:pt idx="8575">
                  <c:v>1910.0</c:v>
                </c:pt>
                <c:pt idx="8576">
                  <c:v>1910.0</c:v>
                </c:pt>
                <c:pt idx="8577">
                  <c:v>1910.0</c:v>
                </c:pt>
                <c:pt idx="8578">
                  <c:v>1910.0</c:v>
                </c:pt>
                <c:pt idx="8579">
                  <c:v>1910.0</c:v>
                </c:pt>
                <c:pt idx="8580">
                  <c:v>1910.0</c:v>
                </c:pt>
                <c:pt idx="8581">
                  <c:v>1910.0</c:v>
                </c:pt>
                <c:pt idx="8582">
                  <c:v>1910.0</c:v>
                </c:pt>
                <c:pt idx="8583">
                  <c:v>1910.0</c:v>
                </c:pt>
                <c:pt idx="8584">
                  <c:v>1910.0</c:v>
                </c:pt>
                <c:pt idx="8585">
                  <c:v>1910.0</c:v>
                </c:pt>
                <c:pt idx="8586">
                  <c:v>1910.0</c:v>
                </c:pt>
                <c:pt idx="8587">
                  <c:v>1910.0</c:v>
                </c:pt>
                <c:pt idx="8588">
                  <c:v>1910.0</c:v>
                </c:pt>
                <c:pt idx="8589">
                  <c:v>1911.0</c:v>
                </c:pt>
                <c:pt idx="8590">
                  <c:v>1911.0</c:v>
                </c:pt>
                <c:pt idx="8591">
                  <c:v>1912.0</c:v>
                </c:pt>
                <c:pt idx="8592">
                  <c:v>1912.0</c:v>
                </c:pt>
                <c:pt idx="8593">
                  <c:v>1912.0</c:v>
                </c:pt>
                <c:pt idx="8594">
                  <c:v>1913.0</c:v>
                </c:pt>
                <c:pt idx="8595">
                  <c:v>1913.0</c:v>
                </c:pt>
                <c:pt idx="8596">
                  <c:v>1913.0</c:v>
                </c:pt>
                <c:pt idx="8597">
                  <c:v>1913.0</c:v>
                </c:pt>
                <c:pt idx="8598">
                  <c:v>1913.0</c:v>
                </c:pt>
                <c:pt idx="8599">
                  <c:v>1913.0</c:v>
                </c:pt>
                <c:pt idx="8600">
                  <c:v>1913.0</c:v>
                </c:pt>
                <c:pt idx="8601">
                  <c:v>1913.0</c:v>
                </c:pt>
                <c:pt idx="8602">
                  <c:v>1913.0</c:v>
                </c:pt>
                <c:pt idx="8603">
                  <c:v>1913.0</c:v>
                </c:pt>
                <c:pt idx="8604">
                  <c:v>1913.0</c:v>
                </c:pt>
                <c:pt idx="8605">
                  <c:v>1914.0</c:v>
                </c:pt>
                <c:pt idx="8606">
                  <c:v>1914.0</c:v>
                </c:pt>
                <c:pt idx="8607">
                  <c:v>1915.0</c:v>
                </c:pt>
                <c:pt idx="8608">
                  <c:v>1915.0</c:v>
                </c:pt>
                <c:pt idx="8609">
                  <c:v>1915.0</c:v>
                </c:pt>
                <c:pt idx="8610">
                  <c:v>1916.0</c:v>
                </c:pt>
                <c:pt idx="8611">
                  <c:v>1916.0</c:v>
                </c:pt>
                <c:pt idx="8612">
                  <c:v>1916.0</c:v>
                </c:pt>
                <c:pt idx="8613">
                  <c:v>1916.0</c:v>
                </c:pt>
                <c:pt idx="8614">
                  <c:v>1917.0</c:v>
                </c:pt>
                <c:pt idx="8615">
                  <c:v>1917.0</c:v>
                </c:pt>
                <c:pt idx="8616">
                  <c:v>1917.0</c:v>
                </c:pt>
                <c:pt idx="8617">
                  <c:v>1917.0</c:v>
                </c:pt>
                <c:pt idx="8618">
                  <c:v>1917.0</c:v>
                </c:pt>
                <c:pt idx="8619">
                  <c:v>1917.0</c:v>
                </c:pt>
                <c:pt idx="8620">
                  <c:v>1917.0</c:v>
                </c:pt>
                <c:pt idx="8621">
                  <c:v>1917.0</c:v>
                </c:pt>
                <c:pt idx="8622">
                  <c:v>1917.0</c:v>
                </c:pt>
                <c:pt idx="8623">
                  <c:v>1917.0</c:v>
                </c:pt>
                <c:pt idx="8624">
                  <c:v>1918.0</c:v>
                </c:pt>
                <c:pt idx="8625">
                  <c:v>1918.0</c:v>
                </c:pt>
                <c:pt idx="8626">
                  <c:v>1918.0</c:v>
                </c:pt>
                <c:pt idx="8627">
                  <c:v>1919.0</c:v>
                </c:pt>
                <c:pt idx="8628">
                  <c:v>1920.0</c:v>
                </c:pt>
                <c:pt idx="8629">
                  <c:v>1921.0</c:v>
                </c:pt>
                <c:pt idx="8630">
                  <c:v>1921.0</c:v>
                </c:pt>
                <c:pt idx="8631">
                  <c:v>1922.0</c:v>
                </c:pt>
                <c:pt idx="8632">
                  <c:v>1923.0</c:v>
                </c:pt>
                <c:pt idx="8633">
                  <c:v>1923.0</c:v>
                </c:pt>
                <c:pt idx="8634">
                  <c:v>1923.0</c:v>
                </c:pt>
                <c:pt idx="8635">
                  <c:v>1923.0</c:v>
                </c:pt>
                <c:pt idx="8636">
                  <c:v>1923.0</c:v>
                </c:pt>
                <c:pt idx="8637">
                  <c:v>1924.0</c:v>
                </c:pt>
                <c:pt idx="8638">
                  <c:v>1925.0</c:v>
                </c:pt>
                <c:pt idx="8639">
                  <c:v>1926.0</c:v>
                </c:pt>
                <c:pt idx="8640">
                  <c:v>1926.0</c:v>
                </c:pt>
                <c:pt idx="8641">
                  <c:v>1926.0</c:v>
                </c:pt>
                <c:pt idx="8642">
                  <c:v>1926.0</c:v>
                </c:pt>
                <c:pt idx="8643">
                  <c:v>1926.0</c:v>
                </c:pt>
                <c:pt idx="8644">
                  <c:v>1926.0</c:v>
                </c:pt>
                <c:pt idx="8645">
                  <c:v>1926.0</c:v>
                </c:pt>
                <c:pt idx="8646">
                  <c:v>1926.0</c:v>
                </c:pt>
                <c:pt idx="8647">
                  <c:v>1926.0</c:v>
                </c:pt>
                <c:pt idx="8648">
                  <c:v>1926.0</c:v>
                </c:pt>
                <c:pt idx="8649">
                  <c:v>1926.0</c:v>
                </c:pt>
                <c:pt idx="8650">
                  <c:v>1926.0</c:v>
                </c:pt>
                <c:pt idx="8651">
                  <c:v>1926.0</c:v>
                </c:pt>
                <c:pt idx="8652">
                  <c:v>1926.0</c:v>
                </c:pt>
                <c:pt idx="8653">
                  <c:v>1926.0</c:v>
                </c:pt>
                <c:pt idx="8654">
                  <c:v>1926.0</c:v>
                </c:pt>
                <c:pt idx="8655">
                  <c:v>1926.0</c:v>
                </c:pt>
                <c:pt idx="8656">
                  <c:v>1926.0</c:v>
                </c:pt>
                <c:pt idx="8657">
                  <c:v>1926.0</c:v>
                </c:pt>
                <c:pt idx="8658">
                  <c:v>1926.0</c:v>
                </c:pt>
                <c:pt idx="8659">
                  <c:v>1926.0</c:v>
                </c:pt>
                <c:pt idx="8660">
                  <c:v>1926.0</c:v>
                </c:pt>
                <c:pt idx="8661">
                  <c:v>1926.0</c:v>
                </c:pt>
                <c:pt idx="8662">
                  <c:v>1927.0</c:v>
                </c:pt>
                <c:pt idx="8663">
                  <c:v>1927.0</c:v>
                </c:pt>
                <c:pt idx="8664">
                  <c:v>1927.0</c:v>
                </c:pt>
                <c:pt idx="8665">
                  <c:v>1927.0</c:v>
                </c:pt>
                <c:pt idx="8666">
                  <c:v>1927.0</c:v>
                </c:pt>
                <c:pt idx="8667">
                  <c:v>1927.0</c:v>
                </c:pt>
                <c:pt idx="8668">
                  <c:v>1928.0</c:v>
                </c:pt>
                <c:pt idx="8669">
                  <c:v>1928.0</c:v>
                </c:pt>
                <c:pt idx="8670">
                  <c:v>1928.0</c:v>
                </c:pt>
                <c:pt idx="8671">
                  <c:v>1928.0</c:v>
                </c:pt>
                <c:pt idx="8672">
                  <c:v>1928.0</c:v>
                </c:pt>
                <c:pt idx="8673">
                  <c:v>1928.0</c:v>
                </c:pt>
                <c:pt idx="8674">
                  <c:v>1928.0</c:v>
                </c:pt>
                <c:pt idx="8675">
                  <c:v>1928.0</c:v>
                </c:pt>
                <c:pt idx="8676">
                  <c:v>1928.0</c:v>
                </c:pt>
                <c:pt idx="8677">
                  <c:v>1928.0</c:v>
                </c:pt>
                <c:pt idx="8678">
                  <c:v>1928.0</c:v>
                </c:pt>
                <c:pt idx="8679">
                  <c:v>1928.0</c:v>
                </c:pt>
                <c:pt idx="8680">
                  <c:v>1929.0</c:v>
                </c:pt>
                <c:pt idx="8681">
                  <c:v>1930.0</c:v>
                </c:pt>
                <c:pt idx="8682">
                  <c:v>1931.0</c:v>
                </c:pt>
                <c:pt idx="8683">
                  <c:v>1932.0</c:v>
                </c:pt>
                <c:pt idx="8684">
                  <c:v>1932.0</c:v>
                </c:pt>
                <c:pt idx="8685">
                  <c:v>1932.0</c:v>
                </c:pt>
                <c:pt idx="8686">
                  <c:v>1932.0</c:v>
                </c:pt>
                <c:pt idx="8687">
                  <c:v>1932.0</c:v>
                </c:pt>
                <c:pt idx="8688">
                  <c:v>1932.0</c:v>
                </c:pt>
                <c:pt idx="8689">
                  <c:v>1932.0</c:v>
                </c:pt>
                <c:pt idx="8690">
                  <c:v>1932.0</c:v>
                </c:pt>
                <c:pt idx="8691">
                  <c:v>1933.0</c:v>
                </c:pt>
                <c:pt idx="8692">
                  <c:v>1933.0</c:v>
                </c:pt>
                <c:pt idx="8693">
                  <c:v>1933.0</c:v>
                </c:pt>
                <c:pt idx="8694">
                  <c:v>1933.0</c:v>
                </c:pt>
                <c:pt idx="8695">
                  <c:v>1933.0</c:v>
                </c:pt>
                <c:pt idx="8696">
                  <c:v>1933.0</c:v>
                </c:pt>
                <c:pt idx="8697">
                  <c:v>1933.0</c:v>
                </c:pt>
                <c:pt idx="8698">
                  <c:v>1933.0</c:v>
                </c:pt>
                <c:pt idx="8699">
                  <c:v>1933.0</c:v>
                </c:pt>
                <c:pt idx="8700">
                  <c:v>1933.0</c:v>
                </c:pt>
                <c:pt idx="8701">
                  <c:v>1933.0</c:v>
                </c:pt>
                <c:pt idx="8702">
                  <c:v>1933.0</c:v>
                </c:pt>
                <c:pt idx="8703">
                  <c:v>1933.0</c:v>
                </c:pt>
                <c:pt idx="8704">
                  <c:v>1933.0</c:v>
                </c:pt>
                <c:pt idx="8705">
                  <c:v>1933.0</c:v>
                </c:pt>
                <c:pt idx="8706">
                  <c:v>1933.0</c:v>
                </c:pt>
                <c:pt idx="8707">
                  <c:v>1933.0</c:v>
                </c:pt>
                <c:pt idx="8708">
                  <c:v>1933.0</c:v>
                </c:pt>
                <c:pt idx="8709">
                  <c:v>1933.0</c:v>
                </c:pt>
                <c:pt idx="8710">
                  <c:v>1933.0</c:v>
                </c:pt>
                <c:pt idx="8711">
                  <c:v>1933.0</c:v>
                </c:pt>
                <c:pt idx="8712">
                  <c:v>1933.0</c:v>
                </c:pt>
                <c:pt idx="8713">
                  <c:v>1933.0</c:v>
                </c:pt>
                <c:pt idx="8714">
                  <c:v>1933.0</c:v>
                </c:pt>
                <c:pt idx="8715">
                  <c:v>1934.0</c:v>
                </c:pt>
                <c:pt idx="8716">
                  <c:v>1934.0</c:v>
                </c:pt>
                <c:pt idx="8717">
                  <c:v>1934.0</c:v>
                </c:pt>
                <c:pt idx="8718">
                  <c:v>1935.0</c:v>
                </c:pt>
                <c:pt idx="8719">
                  <c:v>1935.0</c:v>
                </c:pt>
                <c:pt idx="8720">
                  <c:v>1935.0</c:v>
                </c:pt>
                <c:pt idx="8721">
                  <c:v>1935.0</c:v>
                </c:pt>
                <c:pt idx="8722">
                  <c:v>1936.0</c:v>
                </c:pt>
                <c:pt idx="8723">
                  <c:v>1936.0</c:v>
                </c:pt>
                <c:pt idx="8724">
                  <c:v>1937.0</c:v>
                </c:pt>
                <c:pt idx="8725">
                  <c:v>1937.0</c:v>
                </c:pt>
                <c:pt idx="8726">
                  <c:v>1937.0</c:v>
                </c:pt>
                <c:pt idx="8727">
                  <c:v>1937.0</c:v>
                </c:pt>
                <c:pt idx="8728">
                  <c:v>1938.0</c:v>
                </c:pt>
                <c:pt idx="8729">
                  <c:v>1939.0</c:v>
                </c:pt>
                <c:pt idx="8730">
                  <c:v>1940.0</c:v>
                </c:pt>
                <c:pt idx="8731">
                  <c:v>1940.0</c:v>
                </c:pt>
                <c:pt idx="8732">
                  <c:v>1940.0</c:v>
                </c:pt>
                <c:pt idx="8733">
                  <c:v>1940.0</c:v>
                </c:pt>
                <c:pt idx="8734">
                  <c:v>1940.0</c:v>
                </c:pt>
                <c:pt idx="8735">
                  <c:v>1940.0</c:v>
                </c:pt>
                <c:pt idx="8736">
                  <c:v>1941.0</c:v>
                </c:pt>
                <c:pt idx="8737">
                  <c:v>1942.0</c:v>
                </c:pt>
                <c:pt idx="8738">
                  <c:v>1942.0</c:v>
                </c:pt>
                <c:pt idx="8739">
                  <c:v>1942.0</c:v>
                </c:pt>
                <c:pt idx="8740">
                  <c:v>1942.0</c:v>
                </c:pt>
                <c:pt idx="8741">
                  <c:v>1942.0</c:v>
                </c:pt>
                <c:pt idx="8742">
                  <c:v>1942.0</c:v>
                </c:pt>
                <c:pt idx="8743">
                  <c:v>1942.0</c:v>
                </c:pt>
                <c:pt idx="8744">
                  <c:v>1943.0</c:v>
                </c:pt>
                <c:pt idx="8745">
                  <c:v>1943.0</c:v>
                </c:pt>
                <c:pt idx="8746">
                  <c:v>1943.0</c:v>
                </c:pt>
                <c:pt idx="8747">
                  <c:v>1943.0</c:v>
                </c:pt>
                <c:pt idx="8748">
                  <c:v>1943.0</c:v>
                </c:pt>
                <c:pt idx="8749">
                  <c:v>1943.0</c:v>
                </c:pt>
                <c:pt idx="8750">
                  <c:v>1943.0</c:v>
                </c:pt>
                <c:pt idx="8751">
                  <c:v>1943.0</c:v>
                </c:pt>
                <c:pt idx="8752">
                  <c:v>1943.0</c:v>
                </c:pt>
                <c:pt idx="8753">
                  <c:v>1943.0</c:v>
                </c:pt>
                <c:pt idx="8754">
                  <c:v>1943.0</c:v>
                </c:pt>
                <c:pt idx="8755">
                  <c:v>1943.0</c:v>
                </c:pt>
                <c:pt idx="8756">
                  <c:v>1943.0</c:v>
                </c:pt>
                <c:pt idx="8757">
                  <c:v>1943.0</c:v>
                </c:pt>
                <c:pt idx="8758">
                  <c:v>1943.0</c:v>
                </c:pt>
                <c:pt idx="8759">
                  <c:v>1943.0</c:v>
                </c:pt>
                <c:pt idx="8760">
                  <c:v>1943.0</c:v>
                </c:pt>
                <c:pt idx="8761">
                  <c:v>1943.0</c:v>
                </c:pt>
                <c:pt idx="8762">
                  <c:v>1943.0</c:v>
                </c:pt>
                <c:pt idx="8763">
                  <c:v>1943.0</c:v>
                </c:pt>
                <c:pt idx="8764">
                  <c:v>1943.0</c:v>
                </c:pt>
                <c:pt idx="8765">
                  <c:v>1943.0</c:v>
                </c:pt>
                <c:pt idx="8766">
                  <c:v>1943.0</c:v>
                </c:pt>
                <c:pt idx="8767">
                  <c:v>1943.0</c:v>
                </c:pt>
                <c:pt idx="8768">
                  <c:v>1943.0</c:v>
                </c:pt>
                <c:pt idx="8769">
                  <c:v>1944.0</c:v>
                </c:pt>
                <c:pt idx="8770">
                  <c:v>1945.0</c:v>
                </c:pt>
                <c:pt idx="8771">
                  <c:v>1945.0</c:v>
                </c:pt>
                <c:pt idx="8772">
                  <c:v>1945.0</c:v>
                </c:pt>
                <c:pt idx="8773">
                  <c:v>1945.0</c:v>
                </c:pt>
                <c:pt idx="8774">
                  <c:v>1945.0</c:v>
                </c:pt>
                <c:pt idx="8775">
                  <c:v>1945.0</c:v>
                </c:pt>
                <c:pt idx="8776">
                  <c:v>1945.0</c:v>
                </c:pt>
                <c:pt idx="8777">
                  <c:v>1945.0</c:v>
                </c:pt>
                <c:pt idx="8778">
                  <c:v>1945.0</c:v>
                </c:pt>
                <c:pt idx="8779">
                  <c:v>1945.0</c:v>
                </c:pt>
                <c:pt idx="8780">
                  <c:v>1945.0</c:v>
                </c:pt>
                <c:pt idx="8781">
                  <c:v>1945.0</c:v>
                </c:pt>
                <c:pt idx="8782">
                  <c:v>1945.0</c:v>
                </c:pt>
                <c:pt idx="8783">
                  <c:v>1945.0</c:v>
                </c:pt>
                <c:pt idx="8784">
                  <c:v>1945.0</c:v>
                </c:pt>
                <c:pt idx="8785">
                  <c:v>1945.0</c:v>
                </c:pt>
                <c:pt idx="8786">
                  <c:v>1945.0</c:v>
                </c:pt>
                <c:pt idx="8787">
                  <c:v>1945.0</c:v>
                </c:pt>
                <c:pt idx="8788">
                  <c:v>1945.0</c:v>
                </c:pt>
                <c:pt idx="8789">
                  <c:v>1945.0</c:v>
                </c:pt>
                <c:pt idx="8790">
                  <c:v>1945.0</c:v>
                </c:pt>
                <c:pt idx="8791">
                  <c:v>1946.0</c:v>
                </c:pt>
                <c:pt idx="8792">
                  <c:v>1947.0</c:v>
                </c:pt>
                <c:pt idx="8793">
                  <c:v>1947.0</c:v>
                </c:pt>
                <c:pt idx="8794">
                  <c:v>1947.0</c:v>
                </c:pt>
                <c:pt idx="8795">
                  <c:v>1947.0</c:v>
                </c:pt>
                <c:pt idx="8796">
                  <c:v>1947.0</c:v>
                </c:pt>
                <c:pt idx="8797">
                  <c:v>1948.0</c:v>
                </c:pt>
                <c:pt idx="8798">
                  <c:v>1948.0</c:v>
                </c:pt>
                <c:pt idx="8799">
                  <c:v>1948.0</c:v>
                </c:pt>
                <c:pt idx="8800">
                  <c:v>1948.0</c:v>
                </c:pt>
                <c:pt idx="8801">
                  <c:v>1948.0</c:v>
                </c:pt>
                <c:pt idx="8802">
                  <c:v>1948.0</c:v>
                </c:pt>
                <c:pt idx="8803">
                  <c:v>1948.0</c:v>
                </c:pt>
                <c:pt idx="8804">
                  <c:v>1948.0</c:v>
                </c:pt>
                <c:pt idx="8805">
                  <c:v>1949.0</c:v>
                </c:pt>
                <c:pt idx="8806">
                  <c:v>1950.0</c:v>
                </c:pt>
                <c:pt idx="8807">
                  <c:v>1950.0</c:v>
                </c:pt>
                <c:pt idx="8808">
                  <c:v>1950.0</c:v>
                </c:pt>
                <c:pt idx="8809">
                  <c:v>1950.0</c:v>
                </c:pt>
                <c:pt idx="8810">
                  <c:v>1951.0</c:v>
                </c:pt>
                <c:pt idx="8811">
                  <c:v>1951.0</c:v>
                </c:pt>
                <c:pt idx="8812">
                  <c:v>1951.0</c:v>
                </c:pt>
                <c:pt idx="8813">
                  <c:v>1951.0</c:v>
                </c:pt>
                <c:pt idx="8814">
                  <c:v>1951.0</c:v>
                </c:pt>
                <c:pt idx="8815">
                  <c:v>1952.0</c:v>
                </c:pt>
                <c:pt idx="8816">
                  <c:v>1952.0</c:v>
                </c:pt>
                <c:pt idx="8817">
                  <c:v>1952.0</c:v>
                </c:pt>
                <c:pt idx="8818">
                  <c:v>1952.0</c:v>
                </c:pt>
                <c:pt idx="8819">
                  <c:v>1952.0</c:v>
                </c:pt>
                <c:pt idx="8820">
                  <c:v>1952.0</c:v>
                </c:pt>
                <c:pt idx="8821">
                  <c:v>1952.0</c:v>
                </c:pt>
                <c:pt idx="8822">
                  <c:v>1952.0</c:v>
                </c:pt>
                <c:pt idx="8823">
                  <c:v>1952.0</c:v>
                </c:pt>
                <c:pt idx="8824">
                  <c:v>1952.0</c:v>
                </c:pt>
                <c:pt idx="8825">
                  <c:v>1952.0</c:v>
                </c:pt>
                <c:pt idx="8826">
                  <c:v>1952.0</c:v>
                </c:pt>
                <c:pt idx="8827">
                  <c:v>1952.0</c:v>
                </c:pt>
                <c:pt idx="8828">
                  <c:v>1952.0</c:v>
                </c:pt>
                <c:pt idx="8829">
                  <c:v>1952.0</c:v>
                </c:pt>
                <c:pt idx="8830">
                  <c:v>1952.0</c:v>
                </c:pt>
                <c:pt idx="8831">
                  <c:v>1952.0</c:v>
                </c:pt>
                <c:pt idx="8832">
                  <c:v>1952.0</c:v>
                </c:pt>
                <c:pt idx="8833">
                  <c:v>1953.0</c:v>
                </c:pt>
                <c:pt idx="8834">
                  <c:v>1953.0</c:v>
                </c:pt>
                <c:pt idx="8835">
                  <c:v>1953.0</c:v>
                </c:pt>
                <c:pt idx="8836">
                  <c:v>1953.0</c:v>
                </c:pt>
                <c:pt idx="8837">
                  <c:v>1954.0</c:v>
                </c:pt>
                <c:pt idx="8838">
                  <c:v>1954.0</c:v>
                </c:pt>
                <c:pt idx="8839">
                  <c:v>1955.0</c:v>
                </c:pt>
                <c:pt idx="8840">
                  <c:v>1956.0</c:v>
                </c:pt>
                <c:pt idx="8841">
                  <c:v>1957.0</c:v>
                </c:pt>
                <c:pt idx="8842">
                  <c:v>1958.0</c:v>
                </c:pt>
                <c:pt idx="8843">
                  <c:v>1959.0</c:v>
                </c:pt>
                <c:pt idx="8844">
                  <c:v>1960.0</c:v>
                </c:pt>
                <c:pt idx="8845">
                  <c:v>1960.0</c:v>
                </c:pt>
                <c:pt idx="8846">
                  <c:v>1960.0</c:v>
                </c:pt>
                <c:pt idx="8847">
                  <c:v>1961.0</c:v>
                </c:pt>
                <c:pt idx="8848">
                  <c:v>1961.0</c:v>
                </c:pt>
                <c:pt idx="8849">
                  <c:v>1961.0</c:v>
                </c:pt>
                <c:pt idx="8850">
                  <c:v>1961.0</c:v>
                </c:pt>
                <c:pt idx="8851">
                  <c:v>1961.0</c:v>
                </c:pt>
                <c:pt idx="8852">
                  <c:v>1961.0</c:v>
                </c:pt>
                <c:pt idx="8853">
                  <c:v>1961.0</c:v>
                </c:pt>
                <c:pt idx="8854">
                  <c:v>1961.0</c:v>
                </c:pt>
                <c:pt idx="8855">
                  <c:v>1961.0</c:v>
                </c:pt>
                <c:pt idx="8856">
                  <c:v>1962.0</c:v>
                </c:pt>
                <c:pt idx="8857">
                  <c:v>1963.0</c:v>
                </c:pt>
                <c:pt idx="8858">
                  <c:v>1963.0</c:v>
                </c:pt>
                <c:pt idx="8859">
                  <c:v>1963.0</c:v>
                </c:pt>
                <c:pt idx="8860">
                  <c:v>1963.0</c:v>
                </c:pt>
                <c:pt idx="8861">
                  <c:v>1964.0</c:v>
                </c:pt>
                <c:pt idx="8862">
                  <c:v>1964.0</c:v>
                </c:pt>
                <c:pt idx="8863">
                  <c:v>1964.0</c:v>
                </c:pt>
                <c:pt idx="8864">
                  <c:v>1964.0</c:v>
                </c:pt>
                <c:pt idx="8865">
                  <c:v>1964.0</c:v>
                </c:pt>
                <c:pt idx="8866">
                  <c:v>1964.0</c:v>
                </c:pt>
                <c:pt idx="8867">
                  <c:v>1964.0</c:v>
                </c:pt>
                <c:pt idx="8868">
                  <c:v>1964.0</c:v>
                </c:pt>
                <c:pt idx="8869">
                  <c:v>1964.0</c:v>
                </c:pt>
                <c:pt idx="8870">
                  <c:v>1964.0</c:v>
                </c:pt>
                <c:pt idx="8871">
                  <c:v>1964.0</c:v>
                </c:pt>
                <c:pt idx="8872">
                  <c:v>1965.0</c:v>
                </c:pt>
                <c:pt idx="8873">
                  <c:v>1965.0</c:v>
                </c:pt>
                <c:pt idx="8874">
                  <c:v>1965.0</c:v>
                </c:pt>
                <c:pt idx="8875">
                  <c:v>1965.0</c:v>
                </c:pt>
                <c:pt idx="8876">
                  <c:v>1966.0</c:v>
                </c:pt>
                <c:pt idx="8877">
                  <c:v>1966.0</c:v>
                </c:pt>
                <c:pt idx="8878">
                  <c:v>1966.0</c:v>
                </c:pt>
                <c:pt idx="8879">
                  <c:v>1967.0</c:v>
                </c:pt>
                <c:pt idx="8880">
                  <c:v>1967.0</c:v>
                </c:pt>
                <c:pt idx="8881">
                  <c:v>1967.0</c:v>
                </c:pt>
                <c:pt idx="8882">
                  <c:v>1967.0</c:v>
                </c:pt>
                <c:pt idx="8883">
                  <c:v>1968.0</c:v>
                </c:pt>
                <c:pt idx="8884">
                  <c:v>1969.0</c:v>
                </c:pt>
                <c:pt idx="8885">
                  <c:v>1970.0</c:v>
                </c:pt>
                <c:pt idx="8886">
                  <c:v>1970.0</c:v>
                </c:pt>
                <c:pt idx="8887">
                  <c:v>1970.0</c:v>
                </c:pt>
                <c:pt idx="8888">
                  <c:v>1970.0</c:v>
                </c:pt>
                <c:pt idx="8889">
                  <c:v>1970.0</c:v>
                </c:pt>
                <c:pt idx="8890">
                  <c:v>1970.0</c:v>
                </c:pt>
                <c:pt idx="8891">
                  <c:v>1971.0</c:v>
                </c:pt>
                <c:pt idx="8892">
                  <c:v>1972.0</c:v>
                </c:pt>
                <c:pt idx="8893">
                  <c:v>1972.0</c:v>
                </c:pt>
                <c:pt idx="8894">
                  <c:v>1973.0</c:v>
                </c:pt>
                <c:pt idx="8895">
                  <c:v>1974.0</c:v>
                </c:pt>
                <c:pt idx="8896">
                  <c:v>1974.0</c:v>
                </c:pt>
                <c:pt idx="8897">
                  <c:v>1975.0</c:v>
                </c:pt>
                <c:pt idx="8898">
                  <c:v>1975.0</c:v>
                </c:pt>
                <c:pt idx="8899">
                  <c:v>1976.0</c:v>
                </c:pt>
                <c:pt idx="8900">
                  <c:v>1977.0</c:v>
                </c:pt>
                <c:pt idx="8901">
                  <c:v>1978.0</c:v>
                </c:pt>
                <c:pt idx="8902">
                  <c:v>1978.0</c:v>
                </c:pt>
                <c:pt idx="8903">
                  <c:v>1979.0</c:v>
                </c:pt>
                <c:pt idx="8904">
                  <c:v>1980.0</c:v>
                </c:pt>
                <c:pt idx="8905">
                  <c:v>1981.0</c:v>
                </c:pt>
                <c:pt idx="8906">
                  <c:v>1982.0</c:v>
                </c:pt>
                <c:pt idx="8907">
                  <c:v>1982.0</c:v>
                </c:pt>
                <c:pt idx="8908">
                  <c:v>1982.0</c:v>
                </c:pt>
                <c:pt idx="8909">
                  <c:v>1982.0</c:v>
                </c:pt>
                <c:pt idx="8910">
                  <c:v>1982.0</c:v>
                </c:pt>
                <c:pt idx="8911">
                  <c:v>1983.0</c:v>
                </c:pt>
                <c:pt idx="8912">
                  <c:v>1983.0</c:v>
                </c:pt>
                <c:pt idx="8913">
                  <c:v>1984.0</c:v>
                </c:pt>
                <c:pt idx="8914">
                  <c:v>1985.0</c:v>
                </c:pt>
                <c:pt idx="8915">
                  <c:v>1986.0</c:v>
                </c:pt>
                <c:pt idx="8916">
                  <c:v>1986.0</c:v>
                </c:pt>
                <c:pt idx="8917">
                  <c:v>1987.0</c:v>
                </c:pt>
                <c:pt idx="8918">
                  <c:v>1987.0</c:v>
                </c:pt>
                <c:pt idx="8919">
                  <c:v>1987.0</c:v>
                </c:pt>
                <c:pt idx="8920">
                  <c:v>1987.0</c:v>
                </c:pt>
                <c:pt idx="8921">
                  <c:v>1988.0</c:v>
                </c:pt>
                <c:pt idx="8922">
                  <c:v>1989.0</c:v>
                </c:pt>
                <c:pt idx="8923">
                  <c:v>1989.0</c:v>
                </c:pt>
                <c:pt idx="8924">
                  <c:v>1989.0</c:v>
                </c:pt>
                <c:pt idx="8925">
                  <c:v>1989.0</c:v>
                </c:pt>
                <c:pt idx="8926">
                  <c:v>1989.0</c:v>
                </c:pt>
                <c:pt idx="8927">
                  <c:v>1990.0</c:v>
                </c:pt>
                <c:pt idx="8928">
                  <c:v>1991.0</c:v>
                </c:pt>
                <c:pt idx="8929">
                  <c:v>1991.0</c:v>
                </c:pt>
                <c:pt idx="8930">
                  <c:v>1991.0</c:v>
                </c:pt>
                <c:pt idx="8931">
                  <c:v>1991.0</c:v>
                </c:pt>
                <c:pt idx="8932">
                  <c:v>1991.0</c:v>
                </c:pt>
                <c:pt idx="8933">
                  <c:v>1991.0</c:v>
                </c:pt>
                <c:pt idx="8934">
                  <c:v>1991.0</c:v>
                </c:pt>
                <c:pt idx="8935">
                  <c:v>1991.0</c:v>
                </c:pt>
                <c:pt idx="8936">
                  <c:v>1991.0</c:v>
                </c:pt>
                <c:pt idx="8937">
                  <c:v>1991.0</c:v>
                </c:pt>
                <c:pt idx="8938">
                  <c:v>1991.0</c:v>
                </c:pt>
                <c:pt idx="8939">
                  <c:v>1992.0</c:v>
                </c:pt>
                <c:pt idx="8940">
                  <c:v>1992.0</c:v>
                </c:pt>
                <c:pt idx="8941">
                  <c:v>1993.0</c:v>
                </c:pt>
                <c:pt idx="8942">
                  <c:v>1994.0</c:v>
                </c:pt>
                <c:pt idx="8943">
                  <c:v>1994.0</c:v>
                </c:pt>
                <c:pt idx="8944">
                  <c:v>1994.0</c:v>
                </c:pt>
                <c:pt idx="8945">
                  <c:v>1994.0</c:v>
                </c:pt>
                <c:pt idx="8946">
                  <c:v>1995.0</c:v>
                </c:pt>
                <c:pt idx="8947">
                  <c:v>1995.0</c:v>
                </c:pt>
                <c:pt idx="8948">
                  <c:v>1995.0</c:v>
                </c:pt>
                <c:pt idx="8949">
                  <c:v>1995.0</c:v>
                </c:pt>
                <c:pt idx="8950">
                  <c:v>1995.0</c:v>
                </c:pt>
                <c:pt idx="8951">
                  <c:v>1995.0</c:v>
                </c:pt>
                <c:pt idx="8952">
                  <c:v>1996.0</c:v>
                </c:pt>
                <c:pt idx="8953">
                  <c:v>1997.0</c:v>
                </c:pt>
                <c:pt idx="8954">
                  <c:v>1997.0</c:v>
                </c:pt>
                <c:pt idx="8955">
                  <c:v>1997.0</c:v>
                </c:pt>
                <c:pt idx="8956">
                  <c:v>1997.0</c:v>
                </c:pt>
                <c:pt idx="8957">
                  <c:v>1997.0</c:v>
                </c:pt>
                <c:pt idx="8958">
                  <c:v>1997.0</c:v>
                </c:pt>
                <c:pt idx="8959">
                  <c:v>1998.0</c:v>
                </c:pt>
                <c:pt idx="8960">
                  <c:v>1998.0</c:v>
                </c:pt>
                <c:pt idx="8961">
                  <c:v>1998.0</c:v>
                </c:pt>
                <c:pt idx="8962">
                  <c:v>1999.0</c:v>
                </c:pt>
                <c:pt idx="8963">
                  <c:v>2000.0</c:v>
                </c:pt>
                <c:pt idx="8964">
                  <c:v>2000.0</c:v>
                </c:pt>
                <c:pt idx="8965">
                  <c:v>2000.0</c:v>
                </c:pt>
                <c:pt idx="8966">
                  <c:v>2001.0</c:v>
                </c:pt>
                <c:pt idx="8967">
                  <c:v>2002.0</c:v>
                </c:pt>
                <c:pt idx="8968">
                  <c:v>2002.0</c:v>
                </c:pt>
                <c:pt idx="8969">
                  <c:v>2002.0</c:v>
                </c:pt>
                <c:pt idx="8970">
                  <c:v>2002.0</c:v>
                </c:pt>
                <c:pt idx="8971">
                  <c:v>2002.0</c:v>
                </c:pt>
                <c:pt idx="8972">
                  <c:v>2002.0</c:v>
                </c:pt>
                <c:pt idx="8973">
                  <c:v>2002.0</c:v>
                </c:pt>
                <c:pt idx="8974">
                  <c:v>2002.0</c:v>
                </c:pt>
                <c:pt idx="8975">
                  <c:v>2002.0</c:v>
                </c:pt>
                <c:pt idx="8976">
                  <c:v>2002.0</c:v>
                </c:pt>
                <c:pt idx="8977">
                  <c:v>2002.0</c:v>
                </c:pt>
                <c:pt idx="8978">
                  <c:v>2002.0</c:v>
                </c:pt>
                <c:pt idx="8979">
                  <c:v>2002.0</c:v>
                </c:pt>
                <c:pt idx="8980">
                  <c:v>2002.0</c:v>
                </c:pt>
                <c:pt idx="8981">
                  <c:v>2002.0</c:v>
                </c:pt>
                <c:pt idx="8982">
                  <c:v>2002.0</c:v>
                </c:pt>
                <c:pt idx="8983">
                  <c:v>2002.0</c:v>
                </c:pt>
                <c:pt idx="8984">
                  <c:v>2002.0</c:v>
                </c:pt>
                <c:pt idx="8985">
                  <c:v>2002.0</c:v>
                </c:pt>
                <c:pt idx="8986">
                  <c:v>2002.0</c:v>
                </c:pt>
                <c:pt idx="8987">
                  <c:v>2002.0</c:v>
                </c:pt>
                <c:pt idx="8988">
                  <c:v>2002.0</c:v>
                </c:pt>
                <c:pt idx="8989">
                  <c:v>2003.0</c:v>
                </c:pt>
                <c:pt idx="8990">
                  <c:v>2003.0</c:v>
                </c:pt>
                <c:pt idx="8991">
                  <c:v>2003.0</c:v>
                </c:pt>
                <c:pt idx="8992">
                  <c:v>2003.0</c:v>
                </c:pt>
                <c:pt idx="8993">
                  <c:v>2003.0</c:v>
                </c:pt>
                <c:pt idx="8994">
                  <c:v>2003.0</c:v>
                </c:pt>
                <c:pt idx="8995">
                  <c:v>2003.0</c:v>
                </c:pt>
                <c:pt idx="8996">
                  <c:v>2003.0</c:v>
                </c:pt>
                <c:pt idx="8997">
                  <c:v>2003.0</c:v>
                </c:pt>
                <c:pt idx="8998">
                  <c:v>2003.0</c:v>
                </c:pt>
                <c:pt idx="8999">
                  <c:v>2004.0</c:v>
                </c:pt>
                <c:pt idx="9000">
                  <c:v>2004.0</c:v>
                </c:pt>
                <c:pt idx="9001">
                  <c:v>2004.0</c:v>
                </c:pt>
                <c:pt idx="9002">
                  <c:v>2004.0</c:v>
                </c:pt>
                <c:pt idx="9003">
                  <c:v>2004.0</c:v>
                </c:pt>
                <c:pt idx="9004">
                  <c:v>2005.0</c:v>
                </c:pt>
                <c:pt idx="9005">
                  <c:v>2005.0</c:v>
                </c:pt>
                <c:pt idx="9006">
                  <c:v>2005.0</c:v>
                </c:pt>
                <c:pt idx="9007">
                  <c:v>2005.0</c:v>
                </c:pt>
                <c:pt idx="9008">
                  <c:v>2005.0</c:v>
                </c:pt>
                <c:pt idx="9009">
                  <c:v>2005.0</c:v>
                </c:pt>
                <c:pt idx="9010">
                  <c:v>2005.0</c:v>
                </c:pt>
                <c:pt idx="9011">
                  <c:v>2005.0</c:v>
                </c:pt>
                <c:pt idx="9012">
                  <c:v>2006.0</c:v>
                </c:pt>
                <c:pt idx="9013">
                  <c:v>2006.0</c:v>
                </c:pt>
                <c:pt idx="9014">
                  <c:v>2006.0</c:v>
                </c:pt>
                <c:pt idx="9015">
                  <c:v>2006.0</c:v>
                </c:pt>
                <c:pt idx="9016">
                  <c:v>2006.0</c:v>
                </c:pt>
                <c:pt idx="9017">
                  <c:v>2006.0</c:v>
                </c:pt>
                <c:pt idx="9018">
                  <c:v>2006.0</c:v>
                </c:pt>
                <c:pt idx="9019">
                  <c:v>2007.0</c:v>
                </c:pt>
                <c:pt idx="9020">
                  <c:v>2007.0</c:v>
                </c:pt>
                <c:pt idx="9021">
                  <c:v>2007.0</c:v>
                </c:pt>
                <c:pt idx="9022">
                  <c:v>2008.0</c:v>
                </c:pt>
                <c:pt idx="9023">
                  <c:v>2009.0</c:v>
                </c:pt>
                <c:pt idx="9024">
                  <c:v>2009.0</c:v>
                </c:pt>
                <c:pt idx="9025">
                  <c:v>2009.0</c:v>
                </c:pt>
                <c:pt idx="9026">
                  <c:v>2009.0</c:v>
                </c:pt>
                <c:pt idx="9027">
                  <c:v>2009.0</c:v>
                </c:pt>
                <c:pt idx="9028">
                  <c:v>2009.0</c:v>
                </c:pt>
                <c:pt idx="9029">
                  <c:v>2009.0</c:v>
                </c:pt>
                <c:pt idx="9030">
                  <c:v>2009.0</c:v>
                </c:pt>
                <c:pt idx="9031">
                  <c:v>2009.0</c:v>
                </c:pt>
                <c:pt idx="9032">
                  <c:v>2009.0</c:v>
                </c:pt>
                <c:pt idx="9033">
                  <c:v>2009.0</c:v>
                </c:pt>
                <c:pt idx="9034">
                  <c:v>2009.0</c:v>
                </c:pt>
                <c:pt idx="9035">
                  <c:v>2010.0</c:v>
                </c:pt>
                <c:pt idx="9036">
                  <c:v>2011.0</c:v>
                </c:pt>
                <c:pt idx="9037">
                  <c:v>2011.0</c:v>
                </c:pt>
                <c:pt idx="9038">
                  <c:v>2011.0</c:v>
                </c:pt>
                <c:pt idx="9039">
                  <c:v>2011.0</c:v>
                </c:pt>
                <c:pt idx="9040">
                  <c:v>2011.0</c:v>
                </c:pt>
                <c:pt idx="9041">
                  <c:v>2012.0</c:v>
                </c:pt>
                <c:pt idx="9042">
                  <c:v>2013.0</c:v>
                </c:pt>
                <c:pt idx="9043">
                  <c:v>2014.0</c:v>
                </c:pt>
                <c:pt idx="9044">
                  <c:v>2014.0</c:v>
                </c:pt>
                <c:pt idx="9045">
                  <c:v>2014.0</c:v>
                </c:pt>
                <c:pt idx="9046">
                  <c:v>2015.0</c:v>
                </c:pt>
                <c:pt idx="9047">
                  <c:v>2016.0</c:v>
                </c:pt>
                <c:pt idx="9048">
                  <c:v>2017.0</c:v>
                </c:pt>
                <c:pt idx="9049">
                  <c:v>2018.0</c:v>
                </c:pt>
                <c:pt idx="9050">
                  <c:v>2019.0</c:v>
                </c:pt>
                <c:pt idx="9051">
                  <c:v>2019.0</c:v>
                </c:pt>
                <c:pt idx="9052">
                  <c:v>2019.0</c:v>
                </c:pt>
                <c:pt idx="9053">
                  <c:v>2020.0</c:v>
                </c:pt>
                <c:pt idx="9054">
                  <c:v>2021.0</c:v>
                </c:pt>
                <c:pt idx="9055">
                  <c:v>2021.0</c:v>
                </c:pt>
                <c:pt idx="9056">
                  <c:v>2021.0</c:v>
                </c:pt>
                <c:pt idx="9057">
                  <c:v>2021.0</c:v>
                </c:pt>
                <c:pt idx="9058">
                  <c:v>2021.0</c:v>
                </c:pt>
                <c:pt idx="9059">
                  <c:v>2021.0</c:v>
                </c:pt>
                <c:pt idx="9060">
                  <c:v>2021.0</c:v>
                </c:pt>
                <c:pt idx="9061">
                  <c:v>2021.0</c:v>
                </c:pt>
                <c:pt idx="9062">
                  <c:v>2021.0</c:v>
                </c:pt>
                <c:pt idx="9063">
                  <c:v>2021.0</c:v>
                </c:pt>
                <c:pt idx="9064">
                  <c:v>2021.0</c:v>
                </c:pt>
                <c:pt idx="9065">
                  <c:v>2021.0</c:v>
                </c:pt>
                <c:pt idx="9066">
                  <c:v>2021.0</c:v>
                </c:pt>
                <c:pt idx="9067">
                  <c:v>2021.0</c:v>
                </c:pt>
                <c:pt idx="9068">
                  <c:v>2021.0</c:v>
                </c:pt>
                <c:pt idx="9069">
                  <c:v>2021.0</c:v>
                </c:pt>
                <c:pt idx="9070">
                  <c:v>2021.0</c:v>
                </c:pt>
                <c:pt idx="9071">
                  <c:v>2021.0</c:v>
                </c:pt>
                <c:pt idx="9072">
                  <c:v>2022.0</c:v>
                </c:pt>
                <c:pt idx="9073">
                  <c:v>2022.0</c:v>
                </c:pt>
                <c:pt idx="9074">
                  <c:v>2022.0</c:v>
                </c:pt>
                <c:pt idx="9075">
                  <c:v>2022.0</c:v>
                </c:pt>
                <c:pt idx="9076">
                  <c:v>2022.0</c:v>
                </c:pt>
                <c:pt idx="9077">
                  <c:v>2022.0</c:v>
                </c:pt>
                <c:pt idx="9078">
                  <c:v>2023.0</c:v>
                </c:pt>
                <c:pt idx="9079">
                  <c:v>2024.0</c:v>
                </c:pt>
                <c:pt idx="9080">
                  <c:v>2025.0</c:v>
                </c:pt>
                <c:pt idx="9081">
                  <c:v>2025.0</c:v>
                </c:pt>
                <c:pt idx="9082">
                  <c:v>2025.0</c:v>
                </c:pt>
                <c:pt idx="9083">
                  <c:v>2025.0</c:v>
                </c:pt>
                <c:pt idx="9084">
                  <c:v>2025.0</c:v>
                </c:pt>
                <c:pt idx="9085">
                  <c:v>2025.0</c:v>
                </c:pt>
                <c:pt idx="9086">
                  <c:v>2025.0</c:v>
                </c:pt>
                <c:pt idx="9087">
                  <c:v>2025.0</c:v>
                </c:pt>
                <c:pt idx="9088">
                  <c:v>2025.0</c:v>
                </c:pt>
                <c:pt idx="9089">
                  <c:v>2026.0</c:v>
                </c:pt>
                <c:pt idx="9090">
                  <c:v>2027.0</c:v>
                </c:pt>
                <c:pt idx="9091">
                  <c:v>2027.0</c:v>
                </c:pt>
                <c:pt idx="9092">
                  <c:v>2027.0</c:v>
                </c:pt>
                <c:pt idx="9093">
                  <c:v>2027.0</c:v>
                </c:pt>
                <c:pt idx="9094">
                  <c:v>2027.0</c:v>
                </c:pt>
                <c:pt idx="9095">
                  <c:v>2027.0</c:v>
                </c:pt>
                <c:pt idx="9096">
                  <c:v>2027.0</c:v>
                </c:pt>
                <c:pt idx="9097">
                  <c:v>2028.0</c:v>
                </c:pt>
                <c:pt idx="9098">
                  <c:v>2028.0</c:v>
                </c:pt>
                <c:pt idx="9099">
                  <c:v>2028.0</c:v>
                </c:pt>
                <c:pt idx="9100">
                  <c:v>2029.0</c:v>
                </c:pt>
                <c:pt idx="9101">
                  <c:v>2029.0</c:v>
                </c:pt>
                <c:pt idx="9102">
                  <c:v>2029.0</c:v>
                </c:pt>
                <c:pt idx="9103">
                  <c:v>2029.0</c:v>
                </c:pt>
                <c:pt idx="9104">
                  <c:v>2030.0</c:v>
                </c:pt>
                <c:pt idx="9105">
                  <c:v>2030.0</c:v>
                </c:pt>
                <c:pt idx="9106">
                  <c:v>2030.0</c:v>
                </c:pt>
                <c:pt idx="9107">
                  <c:v>2030.0</c:v>
                </c:pt>
                <c:pt idx="9108">
                  <c:v>2030.0</c:v>
                </c:pt>
                <c:pt idx="9109">
                  <c:v>2030.0</c:v>
                </c:pt>
                <c:pt idx="9110">
                  <c:v>2030.0</c:v>
                </c:pt>
                <c:pt idx="9111">
                  <c:v>2030.0</c:v>
                </c:pt>
                <c:pt idx="9112">
                  <c:v>2030.0</c:v>
                </c:pt>
                <c:pt idx="9113">
                  <c:v>2030.0</c:v>
                </c:pt>
                <c:pt idx="9114">
                  <c:v>2030.0</c:v>
                </c:pt>
                <c:pt idx="9115">
                  <c:v>2030.0</c:v>
                </c:pt>
                <c:pt idx="9116">
                  <c:v>2031.0</c:v>
                </c:pt>
                <c:pt idx="9117">
                  <c:v>2032.0</c:v>
                </c:pt>
                <c:pt idx="9118">
                  <c:v>2032.0</c:v>
                </c:pt>
                <c:pt idx="9119">
                  <c:v>2032.0</c:v>
                </c:pt>
                <c:pt idx="9120">
                  <c:v>2032.0</c:v>
                </c:pt>
                <c:pt idx="9121">
                  <c:v>2032.0</c:v>
                </c:pt>
                <c:pt idx="9122">
                  <c:v>2032.0</c:v>
                </c:pt>
                <c:pt idx="9123">
                  <c:v>2033.0</c:v>
                </c:pt>
                <c:pt idx="9124">
                  <c:v>2034.0</c:v>
                </c:pt>
                <c:pt idx="9125">
                  <c:v>2034.0</c:v>
                </c:pt>
                <c:pt idx="9126">
                  <c:v>2035.0</c:v>
                </c:pt>
                <c:pt idx="9127">
                  <c:v>2035.0</c:v>
                </c:pt>
                <c:pt idx="9128">
                  <c:v>2035.0</c:v>
                </c:pt>
                <c:pt idx="9129">
                  <c:v>2036.0</c:v>
                </c:pt>
                <c:pt idx="9130">
                  <c:v>2036.0</c:v>
                </c:pt>
                <c:pt idx="9131">
                  <c:v>2036.0</c:v>
                </c:pt>
                <c:pt idx="9132">
                  <c:v>2036.0</c:v>
                </c:pt>
                <c:pt idx="9133">
                  <c:v>2036.0</c:v>
                </c:pt>
                <c:pt idx="9134">
                  <c:v>2036.0</c:v>
                </c:pt>
                <c:pt idx="9135">
                  <c:v>2037.0</c:v>
                </c:pt>
                <c:pt idx="9136">
                  <c:v>2037.0</c:v>
                </c:pt>
                <c:pt idx="9137">
                  <c:v>2037.0</c:v>
                </c:pt>
                <c:pt idx="9138">
                  <c:v>2037.0</c:v>
                </c:pt>
                <c:pt idx="9139">
                  <c:v>2037.0</c:v>
                </c:pt>
                <c:pt idx="9140">
                  <c:v>2038.0</c:v>
                </c:pt>
                <c:pt idx="9141">
                  <c:v>2038.0</c:v>
                </c:pt>
                <c:pt idx="9142">
                  <c:v>2038.0</c:v>
                </c:pt>
                <c:pt idx="9143">
                  <c:v>2038.0</c:v>
                </c:pt>
                <c:pt idx="9144">
                  <c:v>2039.0</c:v>
                </c:pt>
                <c:pt idx="9145">
                  <c:v>2039.0</c:v>
                </c:pt>
                <c:pt idx="9146">
                  <c:v>2039.0</c:v>
                </c:pt>
                <c:pt idx="9147">
                  <c:v>2039.0</c:v>
                </c:pt>
                <c:pt idx="9148">
                  <c:v>2039.0</c:v>
                </c:pt>
                <c:pt idx="9149">
                  <c:v>2039.0</c:v>
                </c:pt>
                <c:pt idx="9150">
                  <c:v>2039.0</c:v>
                </c:pt>
                <c:pt idx="9151">
                  <c:v>2040.0</c:v>
                </c:pt>
                <c:pt idx="9152">
                  <c:v>2040.0</c:v>
                </c:pt>
                <c:pt idx="9153">
                  <c:v>2041.0</c:v>
                </c:pt>
                <c:pt idx="9154">
                  <c:v>2041.0</c:v>
                </c:pt>
                <c:pt idx="9155">
                  <c:v>2042.0</c:v>
                </c:pt>
                <c:pt idx="9156">
                  <c:v>2043.0</c:v>
                </c:pt>
                <c:pt idx="9157">
                  <c:v>2043.0</c:v>
                </c:pt>
                <c:pt idx="9158">
                  <c:v>2043.0</c:v>
                </c:pt>
                <c:pt idx="9159">
                  <c:v>2043.0</c:v>
                </c:pt>
                <c:pt idx="9160">
                  <c:v>2043.0</c:v>
                </c:pt>
                <c:pt idx="9161">
                  <c:v>2044.0</c:v>
                </c:pt>
                <c:pt idx="9162">
                  <c:v>2045.0</c:v>
                </c:pt>
                <c:pt idx="9163">
                  <c:v>2045.0</c:v>
                </c:pt>
                <c:pt idx="9164">
                  <c:v>2045.0</c:v>
                </c:pt>
                <c:pt idx="9165">
                  <c:v>2046.0</c:v>
                </c:pt>
                <c:pt idx="9166">
                  <c:v>2046.0</c:v>
                </c:pt>
                <c:pt idx="9167">
                  <c:v>2046.0</c:v>
                </c:pt>
                <c:pt idx="9168">
                  <c:v>2046.0</c:v>
                </c:pt>
                <c:pt idx="9169">
                  <c:v>2046.0</c:v>
                </c:pt>
                <c:pt idx="9170">
                  <c:v>2046.0</c:v>
                </c:pt>
                <c:pt idx="9171">
                  <c:v>2046.0</c:v>
                </c:pt>
                <c:pt idx="9172">
                  <c:v>2046.0</c:v>
                </c:pt>
                <c:pt idx="9173">
                  <c:v>2047.0</c:v>
                </c:pt>
                <c:pt idx="9174">
                  <c:v>2047.0</c:v>
                </c:pt>
                <c:pt idx="9175">
                  <c:v>2048.0</c:v>
                </c:pt>
                <c:pt idx="9176">
                  <c:v>2048.0</c:v>
                </c:pt>
                <c:pt idx="9177">
                  <c:v>2048.0</c:v>
                </c:pt>
                <c:pt idx="9178">
                  <c:v>2048.0</c:v>
                </c:pt>
                <c:pt idx="9179">
                  <c:v>2048.0</c:v>
                </c:pt>
                <c:pt idx="9180">
                  <c:v>2048.0</c:v>
                </c:pt>
                <c:pt idx="9181">
                  <c:v>2048.0</c:v>
                </c:pt>
                <c:pt idx="9182">
                  <c:v>2048.0</c:v>
                </c:pt>
                <c:pt idx="9183">
                  <c:v>2049.0</c:v>
                </c:pt>
                <c:pt idx="9184">
                  <c:v>2049.0</c:v>
                </c:pt>
                <c:pt idx="9185">
                  <c:v>2049.0</c:v>
                </c:pt>
                <c:pt idx="9186">
                  <c:v>2049.0</c:v>
                </c:pt>
                <c:pt idx="9187">
                  <c:v>2050.0</c:v>
                </c:pt>
                <c:pt idx="9188">
                  <c:v>2050.0</c:v>
                </c:pt>
                <c:pt idx="9189">
                  <c:v>2051.0</c:v>
                </c:pt>
                <c:pt idx="9190">
                  <c:v>2052.0</c:v>
                </c:pt>
                <c:pt idx="9191">
                  <c:v>2053.0</c:v>
                </c:pt>
                <c:pt idx="9192">
                  <c:v>2053.0</c:v>
                </c:pt>
                <c:pt idx="9193">
                  <c:v>2053.0</c:v>
                </c:pt>
                <c:pt idx="9194">
                  <c:v>2053.0</c:v>
                </c:pt>
                <c:pt idx="9195">
                  <c:v>2053.0</c:v>
                </c:pt>
                <c:pt idx="9196">
                  <c:v>2053.0</c:v>
                </c:pt>
                <c:pt idx="9197">
                  <c:v>2053.0</c:v>
                </c:pt>
                <c:pt idx="9198">
                  <c:v>2054.0</c:v>
                </c:pt>
                <c:pt idx="9199">
                  <c:v>2054.0</c:v>
                </c:pt>
                <c:pt idx="9200">
                  <c:v>2055.0</c:v>
                </c:pt>
                <c:pt idx="9201">
                  <c:v>2056.0</c:v>
                </c:pt>
                <c:pt idx="9202">
                  <c:v>2057.0</c:v>
                </c:pt>
                <c:pt idx="9203">
                  <c:v>2057.0</c:v>
                </c:pt>
                <c:pt idx="9204">
                  <c:v>2058.0</c:v>
                </c:pt>
                <c:pt idx="9205">
                  <c:v>2059.0</c:v>
                </c:pt>
                <c:pt idx="9206">
                  <c:v>2059.0</c:v>
                </c:pt>
                <c:pt idx="9207">
                  <c:v>2059.0</c:v>
                </c:pt>
                <c:pt idx="9208">
                  <c:v>2059.0</c:v>
                </c:pt>
                <c:pt idx="9209">
                  <c:v>2060.0</c:v>
                </c:pt>
                <c:pt idx="9210">
                  <c:v>2060.0</c:v>
                </c:pt>
                <c:pt idx="9211">
                  <c:v>2060.0</c:v>
                </c:pt>
                <c:pt idx="9212">
                  <c:v>2060.0</c:v>
                </c:pt>
                <c:pt idx="9213">
                  <c:v>2060.0</c:v>
                </c:pt>
                <c:pt idx="9214">
                  <c:v>2060.0</c:v>
                </c:pt>
                <c:pt idx="9215">
                  <c:v>2060.0</c:v>
                </c:pt>
                <c:pt idx="9216">
                  <c:v>2061.0</c:v>
                </c:pt>
                <c:pt idx="9217">
                  <c:v>2061.0</c:v>
                </c:pt>
                <c:pt idx="9218">
                  <c:v>2062.0</c:v>
                </c:pt>
                <c:pt idx="9219">
                  <c:v>2063.0</c:v>
                </c:pt>
                <c:pt idx="9220">
                  <c:v>2063.0</c:v>
                </c:pt>
                <c:pt idx="9221">
                  <c:v>2063.0</c:v>
                </c:pt>
                <c:pt idx="9222">
                  <c:v>2064.0</c:v>
                </c:pt>
                <c:pt idx="9223">
                  <c:v>2065.0</c:v>
                </c:pt>
                <c:pt idx="9224">
                  <c:v>2065.0</c:v>
                </c:pt>
                <c:pt idx="9225">
                  <c:v>2066.0</c:v>
                </c:pt>
                <c:pt idx="9226">
                  <c:v>2067.0</c:v>
                </c:pt>
                <c:pt idx="9227">
                  <c:v>2068.0</c:v>
                </c:pt>
                <c:pt idx="9228">
                  <c:v>2068.0</c:v>
                </c:pt>
                <c:pt idx="9229">
                  <c:v>2068.0</c:v>
                </c:pt>
                <c:pt idx="9230">
                  <c:v>2069.0</c:v>
                </c:pt>
                <c:pt idx="9231">
                  <c:v>2069.0</c:v>
                </c:pt>
                <c:pt idx="9232">
                  <c:v>2070.0</c:v>
                </c:pt>
                <c:pt idx="9233">
                  <c:v>2071.0</c:v>
                </c:pt>
                <c:pt idx="9234">
                  <c:v>2072.0</c:v>
                </c:pt>
                <c:pt idx="9235">
                  <c:v>2073.0</c:v>
                </c:pt>
                <c:pt idx="9236">
                  <c:v>2073.0</c:v>
                </c:pt>
                <c:pt idx="9237">
                  <c:v>2073.0</c:v>
                </c:pt>
                <c:pt idx="9238">
                  <c:v>2073.0</c:v>
                </c:pt>
                <c:pt idx="9239">
                  <c:v>2073.0</c:v>
                </c:pt>
                <c:pt idx="9240">
                  <c:v>2073.0</c:v>
                </c:pt>
                <c:pt idx="9241">
                  <c:v>2073.0</c:v>
                </c:pt>
                <c:pt idx="9242">
                  <c:v>2073.0</c:v>
                </c:pt>
                <c:pt idx="9243">
                  <c:v>2073.0</c:v>
                </c:pt>
                <c:pt idx="9244">
                  <c:v>2073.0</c:v>
                </c:pt>
                <c:pt idx="9245">
                  <c:v>2073.0</c:v>
                </c:pt>
                <c:pt idx="9246">
                  <c:v>2073.0</c:v>
                </c:pt>
                <c:pt idx="9247">
                  <c:v>2073.0</c:v>
                </c:pt>
                <c:pt idx="9248">
                  <c:v>2073.0</c:v>
                </c:pt>
                <c:pt idx="9249">
                  <c:v>2073.0</c:v>
                </c:pt>
                <c:pt idx="9250">
                  <c:v>2074.0</c:v>
                </c:pt>
                <c:pt idx="9251">
                  <c:v>2075.0</c:v>
                </c:pt>
                <c:pt idx="9252">
                  <c:v>2075.0</c:v>
                </c:pt>
                <c:pt idx="9253">
                  <c:v>2076.0</c:v>
                </c:pt>
                <c:pt idx="9254">
                  <c:v>2076.0</c:v>
                </c:pt>
                <c:pt idx="9255">
                  <c:v>2077.0</c:v>
                </c:pt>
                <c:pt idx="9256">
                  <c:v>2078.0</c:v>
                </c:pt>
                <c:pt idx="9257">
                  <c:v>2079.0</c:v>
                </c:pt>
                <c:pt idx="9258">
                  <c:v>2079.0</c:v>
                </c:pt>
                <c:pt idx="9259">
                  <c:v>2080.0</c:v>
                </c:pt>
                <c:pt idx="9260">
                  <c:v>2080.0</c:v>
                </c:pt>
                <c:pt idx="9261">
                  <c:v>2080.0</c:v>
                </c:pt>
                <c:pt idx="9262">
                  <c:v>2080.0</c:v>
                </c:pt>
                <c:pt idx="9263">
                  <c:v>2080.0</c:v>
                </c:pt>
                <c:pt idx="9264">
                  <c:v>2081.0</c:v>
                </c:pt>
                <c:pt idx="9265">
                  <c:v>2082.0</c:v>
                </c:pt>
                <c:pt idx="9266">
                  <c:v>2083.0</c:v>
                </c:pt>
                <c:pt idx="9267">
                  <c:v>2083.0</c:v>
                </c:pt>
                <c:pt idx="9268">
                  <c:v>2084.0</c:v>
                </c:pt>
                <c:pt idx="9269">
                  <c:v>2085.0</c:v>
                </c:pt>
                <c:pt idx="9270">
                  <c:v>2085.0</c:v>
                </c:pt>
                <c:pt idx="9271">
                  <c:v>2085.0</c:v>
                </c:pt>
                <c:pt idx="9272">
                  <c:v>2085.0</c:v>
                </c:pt>
                <c:pt idx="9273">
                  <c:v>2085.0</c:v>
                </c:pt>
                <c:pt idx="9274">
                  <c:v>2086.0</c:v>
                </c:pt>
                <c:pt idx="9275">
                  <c:v>2086.0</c:v>
                </c:pt>
                <c:pt idx="9276">
                  <c:v>2086.0</c:v>
                </c:pt>
                <c:pt idx="9277">
                  <c:v>2086.0</c:v>
                </c:pt>
                <c:pt idx="9278">
                  <c:v>2086.0</c:v>
                </c:pt>
                <c:pt idx="9279">
                  <c:v>2086.0</c:v>
                </c:pt>
                <c:pt idx="9280">
                  <c:v>2087.0</c:v>
                </c:pt>
                <c:pt idx="9281">
                  <c:v>2087.0</c:v>
                </c:pt>
                <c:pt idx="9282">
                  <c:v>2087.0</c:v>
                </c:pt>
                <c:pt idx="9283">
                  <c:v>2088.0</c:v>
                </c:pt>
                <c:pt idx="9284">
                  <c:v>2089.0</c:v>
                </c:pt>
                <c:pt idx="9285">
                  <c:v>2089.0</c:v>
                </c:pt>
                <c:pt idx="9286">
                  <c:v>2089.0</c:v>
                </c:pt>
                <c:pt idx="9287">
                  <c:v>2089.0</c:v>
                </c:pt>
                <c:pt idx="9288">
                  <c:v>2090.0</c:v>
                </c:pt>
                <c:pt idx="9289">
                  <c:v>2090.0</c:v>
                </c:pt>
                <c:pt idx="9290">
                  <c:v>2090.0</c:v>
                </c:pt>
                <c:pt idx="9291">
                  <c:v>2091.0</c:v>
                </c:pt>
                <c:pt idx="9292">
                  <c:v>2091.0</c:v>
                </c:pt>
                <c:pt idx="9293">
                  <c:v>2091.0</c:v>
                </c:pt>
                <c:pt idx="9294">
                  <c:v>2092.0</c:v>
                </c:pt>
                <c:pt idx="9295">
                  <c:v>2093.0</c:v>
                </c:pt>
                <c:pt idx="9296">
                  <c:v>2093.0</c:v>
                </c:pt>
                <c:pt idx="9297">
                  <c:v>2093.0</c:v>
                </c:pt>
                <c:pt idx="9298">
                  <c:v>2094.0</c:v>
                </c:pt>
                <c:pt idx="9299">
                  <c:v>2094.0</c:v>
                </c:pt>
                <c:pt idx="9300">
                  <c:v>2094.0</c:v>
                </c:pt>
                <c:pt idx="9301">
                  <c:v>2095.0</c:v>
                </c:pt>
                <c:pt idx="9302">
                  <c:v>2095.0</c:v>
                </c:pt>
                <c:pt idx="9303">
                  <c:v>2095.0</c:v>
                </c:pt>
                <c:pt idx="9304">
                  <c:v>2095.0</c:v>
                </c:pt>
                <c:pt idx="9305">
                  <c:v>2095.0</c:v>
                </c:pt>
                <c:pt idx="9306">
                  <c:v>2095.0</c:v>
                </c:pt>
                <c:pt idx="9307">
                  <c:v>2096.0</c:v>
                </c:pt>
                <c:pt idx="9308">
                  <c:v>2096.0</c:v>
                </c:pt>
                <c:pt idx="9309">
                  <c:v>2096.0</c:v>
                </c:pt>
                <c:pt idx="9310">
                  <c:v>2096.0</c:v>
                </c:pt>
                <c:pt idx="9311">
                  <c:v>2097.0</c:v>
                </c:pt>
                <c:pt idx="9312">
                  <c:v>2097.0</c:v>
                </c:pt>
                <c:pt idx="9313">
                  <c:v>2097.0</c:v>
                </c:pt>
                <c:pt idx="9314">
                  <c:v>2097.0</c:v>
                </c:pt>
                <c:pt idx="9315">
                  <c:v>2097.0</c:v>
                </c:pt>
                <c:pt idx="9316">
                  <c:v>2097.0</c:v>
                </c:pt>
                <c:pt idx="9317">
                  <c:v>2097.0</c:v>
                </c:pt>
                <c:pt idx="9318">
                  <c:v>2097.0</c:v>
                </c:pt>
                <c:pt idx="9319">
                  <c:v>2098.0</c:v>
                </c:pt>
                <c:pt idx="9320">
                  <c:v>2098.0</c:v>
                </c:pt>
                <c:pt idx="9321">
                  <c:v>2098.0</c:v>
                </c:pt>
                <c:pt idx="9322">
                  <c:v>2098.0</c:v>
                </c:pt>
                <c:pt idx="9323">
                  <c:v>2098.0</c:v>
                </c:pt>
                <c:pt idx="9324">
                  <c:v>2098.0</c:v>
                </c:pt>
                <c:pt idx="9325">
                  <c:v>2098.0</c:v>
                </c:pt>
                <c:pt idx="9326">
                  <c:v>2099.0</c:v>
                </c:pt>
                <c:pt idx="9327">
                  <c:v>2099.0</c:v>
                </c:pt>
                <c:pt idx="9328">
                  <c:v>2099.0</c:v>
                </c:pt>
                <c:pt idx="9329">
                  <c:v>2099.0</c:v>
                </c:pt>
                <c:pt idx="9330">
                  <c:v>2099.0</c:v>
                </c:pt>
                <c:pt idx="9331">
                  <c:v>2099.0</c:v>
                </c:pt>
                <c:pt idx="9332">
                  <c:v>2099.0</c:v>
                </c:pt>
                <c:pt idx="9333">
                  <c:v>2099.0</c:v>
                </c:pt>
                <c:pt idx="9334">
                  <c:v>2100.0</c:v>
                </c:pt>
                <c:pt idx="9335">
                  <c:v>2101.0</c:v>
                </c:pt>
                <c:pt idx="9336">
                  <c:v>2101.0</c:v>
                </c:pt>
                <c:pt idx="9337">
                  <c:v>2101.0</c:v>
                </c:pt>
                <c:pt idx="9338">
                  <c:v>2101.0</c:v>
                </c:pt>
                <c:pt idx="9339">
                  <c:v>2101.0</c:v>
                </c:pt>
                <c:pt idx="9340">
                  <c:v>2101.0</c:v>
                </c:pt>
                <c:pt idx="9341">
                  <c:v>2102.0</c:v>
                </c:pt>
                <c:pt idx="9342">
                  <c:v>2102.0</c:v>
                </c:pt>
                <c:pt idx="9343">
                  <c:v>2103.0</c:v>
                </c:pt>
                <c:pt idx="9344">
                  <c:v>2103.0</c:v>
                </c:pt>
                <c:pt idx="9345">
                  <c:v>2103.0</c:v>
                </c:pt>
                <c:pt idx="9346">
                  <c:v>2103.0</c:v>
                </c:pt>
                <c:pt idx="9347">
                  <c:v>2103.0</c:v>
                </c:pt>
                <c:pt idx="9348">
                  <c:v>2103.0</c:v>
                </c:pt>
                <c:pt idx="9349">
                  <c:v>2103.0</c:v>
                </c:pt>
                <c:pt idx="9350">
                  <c:v>2103.0</c:v>
                </c:pt>
                <c:pt idx="9351">
                  <c:v>2104.0</c:v>
                </c:pt>
                <c:pt idx="9352">
                  <c:v>2104.0</c:v>
                </c:pt>
                <c:pt idx="9353">
                  <c:v>2104.0</c:v>
                </c:pt>
                <c:pt idx="9354">
                  <c:v>2104.0</c:v>
                </c:pt>
                <c:pt idx="9355">
                  <c:v>2104.0</c:v>
                </c:pt>
                <c:pt idx="9356">
                  <c:v>2104.0</c:v>
                </c:pt>
                <c:pt idx="9357">
                  <c:v>2104.0</c:v>
                </c:pt>
                <c:pt idx="9358">
                  <c:v>2104.0</c:v>
                </c:pt>
                <c:pt idx="9359">
                  <c:v>2105.0</c:v>
                </c:pt>
                <c:pt idx="9360">
                  <c:v>2105.0</c:v>
                </c:pt>
                <c:pt idx="9361">
                  <c:v>2105.0</c:v>
                </c:pt>
                <c:pt idx="9362">
                  <c:v>2105.0</c:v>
                </c:pt>
                <c:pt idx="9363">
                  <c:v>2105.0</c:v>
                </c:pt>
                <c:pt idx="9364">
                  <c:v>2105.0</c:v>
                </c:pt>
                <c:pt idx="9365">
                  <c:v>2105.0</c:v>
                </c:pt>
                <c:pt idx="9366">
                  <c:v>2105.0</c:v>
                </c:pt>
                <c:pt idx="9367">
                  <c:v>2106.0</c:v>
                </c:pt>
                <c:pt idx="9368">
                  <c:v>2107.0</c:v>
                </c:pt>
                <c:pt idx="9369">
                  <c:v>2108.0</c:v>
                </c:pt>
                <c:pt idx="9370">
                  <c:v>2108.0</c:v>
                </c:pt>
                <c:pt idx="9371">
                  <c:v>2109.0</c:v>
                </c:pt>
                <c:pt idx="9372">
                  <c:v>2110.0</c:v>
                </c:pt>
                <c:pt idx="9373">
                  <c:v>2110.0</c:v>
                </c:pt>
                <c:pt idx="9374">
                  <c:v>2110.0</c:v>
                </c:pt>
                <c:pt idx="9375">
                  <c:v>2110.0</c:v>
                </c:pt>
                <c:pt idx="9376">
                  <c:v>2110.0</c:v>
                </c:pt>
                <c:pt idx="9377">
                  <c:v>2110.0</c:v>
                </c:pt>
                <c:pt idx="9378">
                  <c:v>2110.0</c:v>
                </c:pt>
                <c:pt idx="9379">
                  <c:v>2110.0</c:v>
                </c:pt>
                <c:pt idx="9380">
                  <c:v>2110.0</c:v>
                </c:pt>
                <c:pt idx="9381">
                  <c:v>2110.0</c:v>
                </c:pt>
                <c:pt idx="9382">
                  <c:v>2111.0</c:v>
                </c:pt>
                <c:pt idx="9383">
                  <c:v>2111.0</c:v>
                </c:pt>
                <c:pt idx="9384">
                  <c:v>2112.0</c:v>
                </c:pt>
                <c:pt idx="9385">
                  <c:v>2113.0</c:v>
                </c:pt>
                <c:pt idx="9386">
                  <c:v>2113.0</c:v>
                </c:pt>
                <c:pt idx="9387">
                  <c:v>2114.0</c:v>
                </c:pt>
                <c:pt idx="9388">
                  <c:v>2114.0</c:v>
                </c:pt>
                <c:pt idx="9389">
                  <c:v>2114.0</c:v>
                </c:pt>
                <c:pt idx="9390">
                  <c:v>2114.0</c:v>
                </c:pt>
                <c:pt idx="9391">
                  <c:v>2114.0</c:v>
                </c:pt>
                <c:pt idx="9392">
                  <c:v>2114.0</c:v>
                </c:pt>
                <c:pt idx="9393">
                  <c:v>2115.0</c:v>
                </c:pt>
                <c:pt idx="9394">
                  <c:v>2115.0</c:v>
                </c:pt>
                <c:pt idx="9395">
                  <c:v>2116.0</c:v>
                </c:pt>
                <c:pt idx="9396">
                  <c:v>2116.0</c:v>
                </c:pt>
                <c:pt idx="9397">
                  <c:v>2117.0</c:v>
                </c:pt>
                <c:pt idx="9398">
                  <c:v>2118.0</c:v>
                </c:pt>
                <c:pt idx="9399">
                  <c:v>2119.0</c:v>
                </c:pt>
                <c:pt idx="9400">
                  <c:v>2120.0</c:v>
                </c:pt>
                <c:pt idx="9401">
                  <c:v>2120.0</c:v>
                </c:pt>
                <c:pt idx="9402">
                  <c:v>2121.0</c:v>
                </c:pt>
                <c:pt idx="9403">
                  <c:v>2121.0</c:v>
                </c:pt>
                <c:pt idx="9404">
                  <c:v>2121.0</c:v>
                </c:pt>
                <c:pt idx="9405">
                  <c:v>2122.0</c:v>
                </c:pt>
                <c:pt idx="9406">
                  <c:v>2122.0</c:v>
                </c:pt>
                <c:pt idx="9407">
                  <c:v>2123.0</c:v>
                </c:pt>
                <c:pt idx="9408">
                  <c:v>2124.0</c:v>
                </c:pt>
                <c:pt idx="9409">
                  <c:v>2125.0</c:v>
                </c:pt>
                <c:pt idx="9410">
                  <c:v>2125.0</c:v>
                </c:pt>
                <c:pt idx="9411">
                  <c:v>2126.0</c:v>
                </c:pt>
                <c:pt idx="9412">
                  <c:v>2127.0</c:v>
                </c:pt>
                <c:pt idx="9413">
                  <c:v>2127.0</c:v>
                </c:pt>
                <c:pt idx="9414">
                  <c:v>2127.0</c:v>
                </c:pt>
                <c:pt idx="9415">
                  <c:v>2127.0</c:v>
                </c:pt>
                <c:pt idx="9416">
                  <c:v>2127.0</c:v>
                </c:pt>
                <c:pt idx="9417">
                  <c:v>2127.0</c:v>
                </c:pt>
                <c:pt idx="9418">
                  <c:v>2128.0</c:v>
                </c:pt>
                <c:pt idx="9419">
                  <c:v>2129.0</c:v>
                </c:pt>
                <c:pt idx="9420">
                  <c:v>2129.0</c:v>
                </c:pt>
                <c:pt idx="9421">
                  <c:v>2129.0</c:v>
                </c:pt>
                <c:pt idx="9422">
                  <c:v>2129.0</c:v>
                </c:pt>
                <c:pt idx="9423">
                  <c:v>2129.0</c:v>
                </c:pt>
                <c:pt idx="9424">
                  <c:v>2129.0</c:v>
                </c:pt>
                <c:pt idx="9425">
                  <c:v>2129.0</c:v>
                </c:pt>
                <c:pt idx="9426">
                  <c:v>2130.0</c:v>
                </c:pt>
                <c:pt idx="9427">
                  <c:v>2131.0</c:v>
                </c:pt>
                <c:pt idx="9428">
                  <c:v>2131.0</c:v>
                </c:pt>
                <c:pt idx="9429">
                  <c:v>2132.0</c:v>
                </c:pt>
                <c:pt idx="9430">
                  <c:v>2132.0</c:v>
                </c:pt>
                <c:pt idx="9431">
                  <c:v>2132.0</c:v>
                </c:pt>
                <c:pt idx="9432">
                  <c:v>2132.0</c:v>
                </c:pt>
                <c:pt idx="9433">
                  <c:v>2133.0</c:v>
                </c:pt>
                <c:pt idx="9434">
                  <c:v>2133.0</c:v>
                </c:pt>
                <c:pt idx="9435">
                  <c:v>2134.0</c:v>
                </c:pt>
                <c:pt idx="9436">
                  <c:v>2134.0</c:v>
                </c:pt>
                <c:pt idx="9437">
                  <c:v>2134.0</c:v>
                </c:pt>
                <c:pt idx="9438">
                  <c:v>2134.0</c:v>
                </c:pt>
                <c:pt idx="9439">
                  <c:v>2134.0</c:v>
                </c:pt>
                <c:pt idx="9440">
                  <c:v>2134.0</c:v>
                </c:pt>
                <c:pt idx="9441">
                  <c:v>2134.0</c:v>
                </c:pt>
                <c:pt idx="9442">
                  <c:v>2134.0</c:v>
                </c:pt>
                <c:pt idx="9443">
                  <c:v>2135.0</c:v>
                </c:pt>
                <c:pt idx="9444">
                  <c:v>2136.0</c:v>
                </c:pt>
                <c:pt idx="9445">
                  <c:v>2136.0</c:v>
                </c:pt>
                <c:pt idx="9446">
                  <c:v>2137.0</c:v>
                </c:pt>
                <c:pt idx="9447">
                  <c:v>2137.0</c:v>
                </c:pt>
                <c:pt idx="9448">
                  <c:v>2138.0</c:v>
                </c:pt>
                <c:pt idx="9449">
                  <c:v>2139.0</c:v>
                </c:pt>
                <c:pt idx="9450">
                  <c:v>2140.0</c:v>
                </c:pt>
                <c:pt idx="9451">
                  <c:v>2141.0</c:v>
                </c:pt>
                <c:pt idx="9452">
                  <c:v>2141.0</c:v>
                </c:pt>
                <c:pt idx="9453">
                  <c:v>2141.0</c:v>
                </c:pt>
                <c:pt idx="9454">
                  <c:v>2141.0</c:v>
                </c:pt>
                <c:pt idx="9455">
                  <c:v>2141.0</c:v>
                </c:pt>
                <c:pt idx="9456">
                  <c:v>2141.0</c:v>
                </c:pt>
                <c:pt idx="9457">
                  <c:v>2141.0</c:v>
                </c:pt>
                <c:pt idx="9458">
                  <c:v>2141.0</c:v>
                </c:pt>
                <c:pt idx="9459">
                  <c:v>2141.0</c:v>
                </c:pt>
                <c:pt idx="9460">
                  <c:v>2141.0</c:v>
                </c:pt>
                <c:pt idx="9461">
                  <c:v>2141.0</c:v>
                </c:pt>
                <c:pt idx="9462">
                  <c:v>2141.0</c:v>
                </c:pt>
                <c:pt idx="9463">
                  <c:v>2142.0</c:v>
                </c:pt>
                <c:pt idx="9464">
                  <c:v>2143.0</c:v>
                </c:pt>
                <c:pt idx="9465">
                  <c:v>2143.0</c:v>
                </c:pt>
                <c:pt idx="9466">
                  <c:v>2144.0</c:v>
                </c:pt>
                <c:pt idx="9467">
                  <c:v>2145.0</c:v>
                </c:pt>
                <c:pt idx="9468">
                  <c:v>2146.0</c:v>
                </c:pt>
                <c:pt idx="9469">
                  <c:v>2147.0</c:v>
                </c:pt>
                <c:pt idx="9470">
                  <c:v>2148.0</c:v>
                </c:pt>
                <c:pt idx="9471">
                  <c:v>2149.0</c:v>
                </c:pt>
                <c:pt idx="9472">
                  <c:v>2150.0</c:v>
                </c:pt>
                <c:pt idx="9473">
                  <c:v>2151.0</c:v>
                </c:pt>
                <c:pt idx="9474">
                  <c:v>2152.0</c:v>
                </c:pt>
                <c:pt idx="9475">
                  <c:v>2153.0</c:v>
                </c:pt>
                <c:pt idx="9476">
                  <c:v>2154.0</c:v>
                </c:pt>
                <c:pt idx="9477">
                  <c:v>2155.0</c:v>
                </c:pt>
                <c:pt idx="9478">
                  <c:v>2156.0</c:v>
                </c:pt>
                <c:pt idx="9479">
                  <c:v>2157.0</c:v>
                </c:pt>
                <c:pt idx="9480">
                  <c:v>2157.0</c:v>
                </c:pt>
                <c:pt idx="9481">
                  <c:v>2158.0</c:v>
                </c:pt>
                <c:pt idx="9482">
                  <c:v>2159.0</c:v>
                </c:pt>
                <c:pt idx="9483">
                  <c:v>2159.0</c:v>
                </c:pt>
                <c:pt idx="9484">
                  <c:v>2159.0</c:v>
                </c:pt>
                <c:pt idx="9485">
                  <c:v>2159.0</c:v>
                </c:pt>
                <c:pt idx="9486">
                  <c:v>2159.0</c:v>
                </c:pt>
                <c:pt idx="9487">
                  <c:v>2159.0</c:v>
                </c:pt>
                <c:pt idx="9488">
                  <c:v>2160.0</c:v>
                </c:pt>
                <c:pt idx="9489">
                  <c:v>2161.0</c:v>
                </c:pt>
                <c:pt idx="9490">
                  <c:v>2161.0</c:v>
                </c:pt>
              </c:numCache>
            </c:numRef>
          </c:val>
          <c:smooth val="0"/>
        </c:ser>
        <c:dLbls>
          <c:showLegendKey val="0"/>
          <c:showVal val="0"/>
          <c:showCatName val="0"/>
          <c:showSerName val="0"/>
          <c:showPercent val="0"/>
          <c:showBubbleSize val="0"/>
        </c:dLbls>
        <c:marker val="1"/>
        <c:smooth val="0"/>
        <c:axId val="1820387272"/>
        <c:axId val="1820393032"/>
      </c:lineChart>
      <c:catAx>
        <c:axId val="1820387272"/>
        <c:scaling>
          <c:orientation val="minMax"/>
        </c:scaling>
        <c:delete val="0"/>
        <c:axPos val="b"/>
        <c:title>
          <c:tx>
            <c:rich>
              <a:bodyPr/>
              <a:lstStyle/>
              <a:p>
                <a:pPr>
                  <a:defRPr/>
                </a:pPr>
                <a:r>
                  <a:rPr lang="en-GB"/>
                  <a:t>Series</a:t>
                </a:r>
                <a:r>
                  <a:rPr lang="en-GB" baseline="0"/>
                  <a:t> Order</a:t>
                </a:r>
                <a:endParaRPr lang="en-GB"/>
              </a:p>
            </c:rich>
          </c:tx>
          <c:layout/>
          <c:overlay val="0"/>
        </c:title>
        <c:majorTickMark val="out"/>
        <c:minorTickMark val="none"/>
        <c:tickLblPos val="nextTo"/>
        <c:crossAx val="1820393032"/>
        <c:crosses val="autoZero"/>
        <c:auto val="1"/>
        <c:lblAlgn val="ctr"/>
        <c:lblOffset val="100"/>
        <c:noMultiLvlLbl val="0"/>
      </c:catAx>
      <c:valAx>
        <c:axId val="1820393032"/>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820387272"/>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Availability!$F$1</c:f>
              <c:strCache>
                <c:ptCount val="1"/>
                <c:pt idx="0">
                  <c:v>Complete B</c:v>
                </c:pt>
              </c:strCache>
            </c:strRef>
          </c:tx>
          <c:marker>
            <c:symbol val="none"/>
          </c:marker>
          <c:val>
            <c:numRef>
              <c:f>Availability!$F$2:$F$9606</c:f>
              <c:numCache>
                <c:formatCode>General</c:formatCode>
                <c:ptCount val="9605"/>
                <c:pt idx="0">
                  <c:v>0.0</c:v>
                </c:pt>
                <c:pt idx="1">
                  <c:v>1.0</c:v>
                </c:pt>
                <c:pt idx="2">
                  <c:v>2.0</c:v>
                </c:pt>
                <c:pt idx="3">
                  <c:v>3.0</c:v>
                </c:pt>
                <c:pt idx="4">
                  <c:v>4.0</c:v>
                </c:pt>
                <c:pt idx="5">
                  <c:v>5.0</c:v>
                </c:pt>
                <c:pt idx="6">
                  <c:v>6.0</c:v>
                </c:pt>
                <c:pt idx="7">
                  <c:v>7.0</c:v>
                </c:pt>
                <c:pt idx="8">
                  <c:v>8.0</c:v>
                </c:pt>
                <c:pt idx="9">
                  <c:v>9.0</c:v>
                </c:pt>
                <c:pt idx="10">
                  <c:v>10.0</c:v>
                </c:pt>
                <c:pt idx="11">
                  <c:v>11.0</c:v>
                </c:pt>
                <c:pt idx="12">
                  <c:v>12.0</c:v>
                </c:pt>
                <c:pt idx="13">
                  <c:v>13.0</c:v>
                </c:pt>
                <c:pt idx="14">
                  <c:v>14.0</c:v>
                </c:pt>
                <c:pt idx="15">
                  <c:v>14.0</c:v>
                </c:pt>
                <c:pt idx="16">
                  <c:v>15.0</c:v>
                </c:pt>
                <c:pt idx="17">
                  <c:v>15.0</c:v>
                </c:pt>
                <c:pt idx="18">
                  <c:v>15.0</c:v>
                </c:pt>
                <c:pt idx="19">
                  <c:v>15.0</c:v>
                </c:pt>
                <c:pt idx="20">
                  <c:v>15.0</c:v>
                </c:pt>
                <c:pt idx="21">
                  <c:v>16.0</c:v>
                </c:pt>
                <c:pt idx="22">
                  <c:v>16.0</c:v>
                </c:pt>
                <c:pt idx="23">
                  <c:v>17.0</c:v>
                </c:pt>
                <c:pt idx="24">
                  <c:v>18.0</c:v>
                </c:pt>
                <c:pt idx="25">
                  <c:v>19.0</c:v>
                </c:pt>
                <c:pt idx="26">
                  <c:v>19.0</c:v>
                </c:pt>
                <c:pt idx="27">
                  <c:v>19.0</c:v>
                </c:pt>
                <c:pt idx="28">
                  <c:v>20.0</c:v>
                </c:pt>
                <c:pt idx="29">
                  <c:v>21.0</c:v>
                </c:pt>
                <c:pt idx="30">
                  <c:v>21.0</c:v>
                </c:pt>
                <c:pt idx="31">
                  <c:v>22.0</c:v>
                </c:pt>
                <c:pt idx="32">
                  <c:v>22.0</c:v>
                </c:pt>
                <c:pt idx="33">
                  <c:v>23.0</c:v>
                </c:pt>
                <c:pt idx="34">
                  <c:v>23.0</c:v>
                </c:pt>
                <c:pt idx="35">
                  <c:v>24.0</c:v>
                </c:pt>
                <c:pt idx="36">
                  <c:v>25.0</c:v>
                </c:pt>
                <c:pt idx="37">
                  <c:v>26.0</c:v>
                </c:pt>
                <c:pt idx="38">
                  <c:v>27.0</c:v>
                </c:pt>
                <c:pt idx="39">
                  <c:v>27.0</c:v>
                </c:pt>
                <c:pt idx="40">
                  <c:v>28.0</c:v>
                </c:pt>
                <c:pt idx="41">
                  <c:v>29.0</c:v>
                </c:pt>
                <c:pt idx="42">
                  <c:v>29.0</c:v>
                </c:pt>
                <c:pt idx="43">
                  <c:v>29.0</c:v>
                </c:pt>
                <c:pt idx="44">
                  <c:v>29.0</c:v>
                </c:pt>
                <c:pt idx="45">
                  <c:v>29.0</c:v>
                </c:pt>
                <c:pt idx="46">
                  <c:v>30.0</c:v>
                </c:pt>
                <c:pt idx="47">
                  <c:v>31.0</c:v>
                </c:pt>
                <c:pt idx="48">
                  <c:v>32.0</c:v>
                </c:pt>
                <c:pt idx="49">
                  <c:v>33.0</c:v>
                </c:pt>
                <c:pt idx="50">
                  <c:v>34.0</c:v>
                </c:pt>
                <c:pt idx="51">
                  <c:v>34.0</c:v>
                </c:pt>
                <c:pt idx="52">
                  <c:v>34.0</c:v>
                </c:pt>
                <c:pt idx="53">
                  <c:v>34.0</c:v>
                </c:pt>
                <c:pt idx="54">
                  <c:v>35.0</c:v>
                </c:pt>
                <c:pt idx="55">
                  <c:v>35.0</c:v>
                </c:pt>
                <c:pt idx="56">
                  <c:v>36.0</c:v>
                </c:pt>
                <c:pt idx="57">
                  <c:v>37.0</c:v>
                </c:pt>
                <c:pt idx="58">
                  <c:v>37.0</c:v>
                </c:pt>
                <c:pt idx="59">
                  <c:v>38.0</c:v>
                </c:pt>
                <c:pt idx="60">
                  <c:v>38.0</c:v>
                </c:pt>
                <c:pt idx="61">
                  <c:v>39.0</c:v>
                </c:pt>
                <c:pt idx="62">
                  <c:v>40.0</c:v>
                </c:pt>
                <c:pt idx="63">
                  <c:v>41.0</c:v>
                </c:pt>
                <c:pt idx="64">
                  <c:v>41.0</c:v>
                </c:pt>
                <c:pt idx="65">
                  <c:v>42.0</c:v>
                </c:pt>
                <c:pt idx="66">
                  <c:v>43.0</c:v>
                </c:pt>
                <c:pt idx="67">
                  <c:v>44.0</c:v>
                </c:pt>
                <c:pt idx="68">
                  <c:v>45.0</c:v>
                </c:pt>
                <c:pt idx="69">
                  <c:v>45.0</c:v>
                </c:pt>
                <c:pt idx="70">
                  <c:v>46.0</c:v>
                </c:pt>
                <c:pt idx="71">
                  <c:v>46.0</c:v>
                </c:pt>
                <c:pt idx="72">
                  <c:v>46.0</c:v>
                </c:pt>
                <c:pt idx="73">
                  <c:v>47.0</c:v>
                </c:pt>
                <c:pt idx="74">
                  <c:v>48.0</c:v>
                </c:pt>
                <c:pt idx="75">
                  <c:v>48.0</c:v>
                </c:pt>
                <c:pt idx="76">
                  <c:v>48.0</c:v>
                </c:pt>
                <c:pt idx="77">
                  <c:v>49.0</c:v>
                </c:pt>
                <c:pt idx="78">
                  <c:v>50.0</c:v>
                </c:pt>
                <c:pt idx="79">
                  <c:v>50.0</c:v>
                </c:pt>
                <c:pt idx="80">
                  <c:v>51.0</c:v>
                </c:pt>
                <c:pt idx="81">
                  <c:v>51.0</c:v>
                </c:pt>
                <c:pt idx="82">
                  <c:v>52.0</c:v>
                </c:pt>
                <c:pt idx="83">
                  <c:v>53.0</c:v>
                </c:pt>
                <c:pt idx="84">
                  <c:v>54.0</c:v>
                </c:pt>
                <c:pt idx="85">
                  <c:v>55.0</c:v>
                </c:pt>
                <c:pt idx="86">
                  <c:v>55.0</c:v>
                </c:pt>
                <c:pt idx="87">
                  <c:v>56.0</c:v>
                </c:pt>
                <c:pt idx="88">
                  <c:v>56.0</c:v>
                </c:pt>
                <c:pt idx="89">
                  <c:v>57.0</c:v>
                </c:pt>
                <c:pt idx="90">
                  <c:v>58.0</c:v>
                </c:pt>
                <c:pt idx="91">
                  <c:v>59.0</c:v>
                </c:pt>
                <c:pt idx="92">
                  <c:v>60.0</c:v>
                </c:pt>
                <c:pt idx="93">
                  <c:v>61.0</c:v>
                </c:pt>
                <c:pt idx="94">
                  <c:v>62.0</c:v>
                </c:pt>
                <c:pt idx="95">
                  <c:v>62.0</c:v>
                </c:pt>
                <c:pt idx="96">
                  <c:v>62.0</c:v>
                </c:pt>
                <c:pt idx="97">
                  <c:v>62.0</c:v>
                </c:pt>
                <c:pt idx="98">
                  <c:v>62.0</c:v>
                </c:pt>
                <c:pt idx="99">
                  <c:v>62.0</c:v>
                </c:pt>
                <c:pt idx="100">
                  <c:v>62.0</c:v>
                </c:pt>
                <c:pt idx="101">
                  <c:v>62.0</c:v>
                </c:pt>
                <c:pt idx="102">
                  <c:v>62.0</c:v>
                </c:pt>
                <c:pt idx="103">
                  <c:v>62.0</c:v>
                </c:pt>
                <c:pt idx="104">
                  <c:v>63.0</c:v>
                </c:pt>
                <c:pt idx="105">
                  <c:v>63.0</c:v>
                </c:pt>
                <c:pt idx="106">
                  <c:v>63.0</c:v>
                </c:pt>
                <c:pt idx="107">
                  <c:v>64.0</c:v>
                </c:pt>
                <c:pt idx="108">
                  <c:v>65.0</c:v>
                </c:pt>
                <c:pt idx="109">
                  <c:v>66.0</c:v>
                </c:pt>
                <c:pt idx="110">
                  <c:v>67.0</c:v>
                </c:pt>
                <c:pt idx="111">
                  <c:v>67.0</c:v>
                </c:pt>
                <c:pt idx="112">
                  <c:v>68.0</c:v>
                </c:pt>
                <c:pt idx="113">
                  <c:v>69.0</c:v>
                </c:pt>
                <c:pt idx="114">
                  <c:v>69.0</c:v>
                </c:pt>
                <c:pt idx="115">
                  <c:v>70.0</c:v>
                </c:pt>
                <c:pt idx="116">
                  <c:v>71.0</c:v>
                </c:pt>
                <c:pt idx="117">
                  <c:v>72.0</c:v>
                </c:pt>
                <c:pt idx="118">
                  <c:v>73.0</c:v>
                </c:pt>
                <c:pt idx="119">
                  <c:v>74.0</c:v>
                </c:pt>
                <c:pt idx="120">
                  <c:v>74.0</c:v>
                </c:pt>
                <c:pt idx="121">
                  <c:v>74.0</c:v>
                </c:pt>
                <c:pt idx="122">
                  <c:v>75.0</c:v>
                </c:pt>
                <c:pt idx="123">
                  <c:v>75.0</c:v>
                </c:pt>
                <c:pt idx="124">
                  <c:v>76.0</c:v>
                </c:pt>
                <c:pt idx="125">
                  <c:v>76.0</c:v>
                </c:pt>
                <c:pt idx="126">
                  <c:v>76.0</c:v>
                </c:pt>
                <c:pt idx="127">
                  <c:v>76.0</c:v>
                </c:pt>
                <c:pt idx="128">
                  <c:v>76.0</c:v>
                </c:pt>
                <c:pt idx="129">
                  <c:v>76.0</c:v>
                </c:pt>
                <c:pt idx="130">
                  <c:v>77.0</c:v>
                </c:pt>
                <c:pt idx="131">
                  <c:v>77.0</c:v>
                </c:pt>
                <c:pt idx="132">
                  <c:v>78.0</c:v>
                </c:pt>
                <c:pt idx="133">
                  <c:v>78.0</c:v>
                </c:pt>
                <c:pt idx="134">
                  <c:v>79.0</c:v>
                </c:pt>
                <c:pt idx="135">
                  <c:v>79.0</c:v>
                </c:pt>
                <c:pt idx="136">
                  <c:v>79.0</c:v>
                </c:pt>
                <c:pt idx="137">
                  <c:v>79.0</c:v>
                </c:pt>
                <c:pt idx="138">
                  <c:v>79.0</c:v>
                </c:pt>
                <c:pt idx="139">
                  <c:v>80.0</c:v>
                </c:pt>
                <c:pt idx="140">
                  <c:v>80.0</c:v>
                </c:pt>
                <c:pt idx="141">
                  <c:v>80.0</c:v>
                </c:pt>
                <c:pt idx="142">
                  <c:v>80.0</c:v>
                </c:pt>
                <c:pt idx="143">
                  <c:v>80.0</c:v>
                </c:pt>
                <c:pt idx="144">
                  <c:v>81.0</c:v>
                </c:pt>
                <c:pt idx="145">
                  <c:v>82.0</c:v>
                </c:pt>
                <c:pt idx="146">
                  <c:v>83.0</c:v>
                </c:pt>
                <c:pt idx="147">
                  <c:v>84.0</c:v>
                </c:pt>
                <c:pt idx="148">
                  <c:v>85.0</c:v>
                </c:pt>
                <c:pt idx="149">
                  <c:v>86.0</c:v>
                </c:pt>
                <c:pt idx="150">
                  <c:v>86.0</c:v>
                </c:pt>
                <c:pt idx="151">
                  <c:v>86.0</c:v>
                </c:pt>
                <c:pt idx="152">
                  <c:v>87.0</c:v>
                </c:pt>
                <c:pt idx="153">
                  <c:v>87.0</c:v>
                </c:pt>
                <c:pt idx="154">
                  <c:v>87.0</c:v>
                </c:pt>
                <c:pt idx="155">
                  <c:v>87.0</c:v>
                </c:pt>
                <c:pt idx="156">
                  <c:v>87.0</c:v>
                </c:pt>
                <c:pt idx="157">
                  <c:v>87.0</c:v>
                </c:pt>
                <c:pt idx="158">
                  <c:v>87.0</c:v>
                </c:pt>
                <c:pt idx="159">
                  <c:v>88.0</c:v>
                </c:pt>
                <c:pt idx="160">
                  <c:v>88.0</c:v>
                </c:pt>
                <c:pt idx="161">
                  <c:v>89.0</c:v>
                </c:pt>
                <c:pt idx="162">
                  <c:v>90.0</c:v>
                </c:pt>
                <c:pt idx="163">
                  <c:v>91.0</c:v>
                </c:pt>
                <c:pt idx="164">
                  <c:v>92.0</c:v>
                </c:pt>
                <c:pt idx="165">
                  <c:v>93.0</c:v>
                </c:pt>
                <c:pt idx="166">
                  <c:v>93.0</c:v>
                </c:pt>
                <c:pt idx="167">
                  <c:v>93.0</c:v>
                </c:pt>
                <c:pt idx="168">
                  <c:v>93.0</c:v>
                </c:pt>
                <c:pt idx="169">
                  <c:v>93.0</c:v>
                </c:pt>
                <c:pt idx="170">
                  <c:v>93.0</c:v>
                </c:pt>
                <c:pt idx="171">
                  <c:v>94.0</c:v>
                </c:pt>
                <c:pt idx="172">
                  <c:v>95.0</c:v>
                </c:pt>
                <c:pt idx="173">
                  <c:v>96.0</c:v>
                </c:pt>
                <c:pt idx="174">
                  <c:v>96.0</c:v>
                </c:pt>
                <c:pt idx="175">
                  <c:v>96.0</c:v>
                </c:pt>
                <c:pt idx="176">
                  <c:v>97.0</c:v>
                </c:pt>
                <c:pt idx="177">
                  <c:v>98.0</c:v>
                </c:pt>
                <c:pt idx="178">
                  <c:v>98.0</c:v>
                </c:pt>
                <c:pt idx="179">
                  <c:v>98.0</c:v>
                </c:pt>
                <c:pt idx="180">
                  <c:v>98.0</c:v>
                </c:pt>
                <c:pt idx="181">
                  <c:v>98.0</c:v>
                </c:pt>
                <c:pt idx="182">
                  <c:v>99.0</c:v>
                </c:pt>
                <c:pt idx="183">
                  <c:v>99.0</c:v>
                </c:pt>
                <c:pt idx="184">
                  <c:v>99.0</c:v>
                </c:pt>
                <c:pt idx="185">
                  <c:v>99.0</c:v>
                </c:pt>
                <c:pt idx="186">
                  <c:v>100.0</c:v>
                </c:pt>
                <c:pt idx="187">
                  <c:v>101.0</c:v>
                </c:pt>
                <c:pt idx="188">
                  <c:v>102.0</c:v>
                </c:pt>
                <c:pt idx="189">
                  <c:v>102.0</c:v>
                </c:pt>
                <c:pt idx="190">
                  <c:v>103.0</c:v>
                </c:pt>
                <c:pt idx="191">
                  <c:v>103.0</c:v>
                </c:pt>
                <c:pt idx="192">
                  <c:v>103.0</c:v>
                </c:pt>
                <c:pt idx="193">
                  <c:v>104.0</c:v>
                </c:pt>
                <c:pt idx="194">
                  <c:v>104.0</c:v>
                </c:pt>
                <c:pt idx="195">
                  <c:v>105.0</c:v>
                </c:pt>
                <c:pt idx="196">
                  <c:v>106.0</c:v>
                </c:pt>
                <c:pt idx="197">
                  <c:v>107.0</c:v>
                </c:pt>
                <c:pt idx="198">
                  <c:v>107.0</c:v>
                </c:pt>
                <c:pt idx="199">
                  <c:v>107.0</c:v>
                </c:pt>
                <c:pt idx="200">
                  <c:v>108.0</c:v>
                </c:pt>
                <c:pt idx="201">
                  <c:v>108.0</c:v>
                </c:pt>
                <c:pt idx="202">
                  <c:v>108.0</c:v>
                </c:pt>
                <c:pt idx="203">
                  <c:v>108.0</c:v>
                </c:pt>
                <c:pt idx="204">
                  <c:v>108.0</c:v>
                </c:pt>
                <c:pt idx="205">
                  <c:v>108.0</c:v>
                </c:pt>
                <c:pt idx="206">
                  <c:v>108.0</c:v>
                </c:pt>
                <c:pt idx="207">
                  <c:v>108.0</c:v>
                </c:pt>
                <c:pt idx="208">
                  <c:v>108.0</c:v>
                </c:pt>
                <c:pt idx="209">
                  <c:v>108.0</c:v>
                </c:pt>
                <c:pt idx="210">
                  <c:v>108.0</c:v>
                </c:pt>
                <c:pt idx="211">
                  <c:v>108.0</c:v>
                </c:pt>
                <c:pt idx="212">
                  <c:v>109.0</c:v>
                </c:pt>
                <c:pt idx="213">
                  <c:v>110.0</c:v>
                </c:pt>
                <c:pt idx="214">
                  <c:v>111.0</c:v>
                </c:pt>
                <c:pt idx="215">
                  <c:v>111.0</c:v>
                </c:pt>
                <c:pt idx="216">
                  <c:v>112.0</c:v>
                </c:pt>
                <c:pt idx="217">
                  <c:v>112.0</c:v>
                </c:pt>
                <c:pt idx="218">
                  <c:v>113.0</c:v>
                </c:pt>
                <c:pt idx="219">
                  <c:v>113.0</c:v>
                </c:pt>
                <c:pt idx="220">
                  <c:v>114.0</c:v>
                </c:pt>
                <c:pt idx="221">
                  <c:v>114.0</c:v>
                </c:pt>
                <c:pt idx="222">
                  <c:v>114.0</c:v>
                </c:pt>
                <c:pt idx="223">
                  <c:v>114.0</c:v>
                </c:pt>
                <c:pt idx="224">
                  <c:v>114.0</c:v>
                </c:pt>
                <c:pt idx="225">
                  <c:v>114.0</c:v>
                </c:pt>
                <c:pt idx="226">
                  <c:v>114.0</c:v>
                </c:pt>
                <c:pt idx="227">
                  <c:v>114.0</c:v>
                </c:pt>
                <c:pt idx="228">
                  <c:v>115.0</c:v>
                </c:pt>
                <c:pt idx="229">
                  <c:v>115.0</c:v>
                </c:pt>
                <c:pt idx="230">
                  <c:v>115.0</c:v>
                </c:pt>
                <c:pt idx="231">
                  <c:v>115.0</c:v>
                </c:pt>
                <c:pt idx="232">
                  <c:v>116.0</c:v>
                </c:pt>
                <c:pt idx="233">
                  <c:v>117.0</c:v>
                </c:pt>
                <c:pt idx="234">
                  <c:v>118.0</c:v>
                </c:pt>
                <c:pt idx="235">
                  <c:v>118.0</c:v>
                </c:pt>
                <c:pt idx="236">
                  <c:v>118.0</c:v>
                </c:pt>
                <c:pt idx="237">
                  <c:v>119.0</c:v>
                </c:pt>
                <c:pt idx="238">
                  <c:v>119.0</c:v>
                </c:pt>
                <c:pt idx="239">
                  <c:v>119.0</c:v>
                </c:pt>
                <c:pt idx="240">
                  <c:v>119.0</c:v>
                </c:pt>
                <c:pt idx="241">
                  <c:v>119.0</c:v>
                </c:pt>
                <c:pt idx="242">
                  <c:v>119.0</c:v>
                </c:pt>
                <c:pt idx="243">
                  <c:v>120.0</c:v>
                </c:pt>
                <c:pt idx="244">
                  <c:v>120.0</c:v>
                </c:pt>
                <c:pt idx="245">
                  <c:v>120.0</c:v>
                </c:pt>
                <c:pt idx="246">
                  <c:v>120.0</c:v>
                </c:pt>
                <c:pt idx="247">
                  <c:v>120.0</c:v>
                </c:pt>
                <c:pt idx="248">
                  <c:v>121.0</c:v>
                </c:pt>
                <c:pt idx="249">
                  <c:v>121.0</c:v>
                </c:pt>
                <c:pt idx="250">
                  <c:v>121.0</c:v>
                </c:pt>
                <c:pt idx="251">
                  <c:v>121.0</c:v>
                </c:pt>
                <c:pt idx="252">
                  <c:v>121.0</c:v>
                </c:pt>
                <c:pt idx="253">
                  <c:v>122.0</c:v>
                </c:pt>
                <c:pt idx="254">
                  <c:v>123.0</c:v>
                </c:pt>
                <c:pt idx="255">
                  <c:v>123.0</c:v>
                </c:pt>
                <c:pt idx="256">
                  <c:v>124.0</c:v>
                </c:pt>
                <c:pt idx="257">
                  <c:v>125.0</c:v>
                </c:pt>
                <c:pt idx="258">
                  <c:v>125.0</c:v>
                </c:pt>
                <c:pt idx="259">
                  <c:v>125.0</c:v>
                </c:pt>
                <c:pt idx="260">
                  <c:v>126.0</c:v>
                </c:pt>
                <c:pt idx="261">
                  <c:v>127.0</c:v>
                </c:pt>
                <c:pt idx="262">
                  <c:v>128.0</c:v>
                </c:pt>
                <c:pt idx="263">
                  <c:v>129.0</c:v>
                </c:pt>
                <c:pt idx="264">
                  <c:v>129.0</c:v>
                </c:pt>
                <c:pt idx="265">
                  <c:v>129.0</c:v>
                </c:pt>
                <c:pt idx="266">
                  <c:v>130.0</c:v>
                </c:pt>
                <c:pt idx="267">
                  <c:v>130.0</c:v>
                </c:pt>
                <c:pt idx="268">
                  <c:v>131.0</c:v>
                </c:pt>
                <c:pt idx="269">
                  <c:v>131.0</c:v>
                </c:pt>
                <c:pt idx="270">
                  <c:v>131.0</c:v>
                </c:pt>
                <c:pt idx="271">
                  <c:v>131.0</c:v>
                </c:pt>
                <c:pt idx="272">
                  <c:v>131.0</c:v>
                </c:pt>
                <c:pt idx="273">
                  <c:v>131.0</c:v>
                </c:pt>
                <c:pt idx="274">
                  <c:v>131.0</c:v>
                </c:pt>
                <c:pt idx="275">
                  <c:v>131.0</c:v>
                </c:pt>
                <c:pt idx="276">
                  <c:v>131.0</c:v>
                </c:pt>
                <c:pt idx="277">
                  <c:v>132.0</c:v>
                </c:pt>
                <c:pt idx="278">
                  <c:v>132.0</c:v>
                </c:pt>
                <c:pt idx="279">
                  <c:v>132.0</c:v>
                </c:pt>
                <c:pt idx="280">
                  <c:v>132.0</c:v>
                </c:pt>
                <c:pt idx="281">
                  <c:v>132.0</c:v>
                </c:pt>
                <c:pt idx="282">
                  <c:v>132.0</c:v>
                </c:pt>
                <c:pt idx="283">
                  <c:v>133.0</c:v>
                </c:pt>
                <c:pt idx="284">
                  <c:v>133.0</c:v>
                </c:pt>
                <c:pt idx="285">
                  <c:v>133.0</c:v>
                </c:pt>
                <c:pt idx="286">
                  <c:v>133.0</c:v>
                </c:pt>
                <c:pt idx="287">
                  <c:v>133.0</c:v>
                </c:pt>
                <c:pt idx="288">
                  <c:v>133.0</c:v>
                </c:pt>
                <c:pt idx="289">
                  <c:v>133.0</c:v>
                </c:pt>
                <c:pt idx="290">
                  <c:v>133.0</c:v>
                </c:pt>
                <c:pt idx="291">
                  <c:v>133.0</c:v>
                </c:pt>
                <c:pt idx="292">
                  <c:v>134.0</c:v>
                </c:pt>
                <c:pt idx="293">
                  <c:v>134.0</c:v>
                </c:pt>
                <c:pt idx="294">
                  <c:v>134.0</c:v>
                </c:pt>
                <c:pt idx="295">
                  <c:v>134.0</c:v>
                </c:pt>
                <c:pt idx="296">
                  <c:v>134.0</c:v>
                </c:pt>
                <c:pt idx="297">
                  <c:v>134.0</c:v>
                </c:pt>
                <c:pt idx="298">
                  <c:v>134.0</c:v>
                </c:pt>
                <c:pt idx="299">
                  <c:v>135.0</c:v>
                </c:pt>
                <c:pt idx="300">
                  <c:v>135.0</c:v>
                </c:pt>
                <c:pt idx="301">
                  <c:v>135.0</c:v>
                </c:pt>
                <c:pt idx="302">
                  <c:v>135.0</c:v>
                </c:pt>
                <c:pt idx="303">
                  <c:v>135.0</c:v>
                </c:pt>
                <c:pt idx="304">
                  <c:v>135.0</c:v>
                </c:pt>
                <c:pt idx="305">
                  <c:v>135.0</c:v>
                </c:pt>
                <c:pt idx="306">
                  <c:v>136.0</c:v>
                </c:pt>
                <c:pt idx="307">
                  <c:v>137.0</c:v>
                </c:pt>
                <c:pt idx="308">
                  <c:v>138.0</c:v>
                </c:pt>
                <c:pt idx="309">
                  <c:v>139.0</c:v>
                </c:pt>
                <c:pt idx="310">
                  <c:v>140.0</c:v>
                </c:pt>
                <c:pt idx="311">
                  <c:v>141.0</c:v>
                </c:pt>
                <c:pt idx="312">
                  <c:v>142.0</c:v>
                </c:pt>
                <c:pt idx="313">
                  <c:v>143.0</c:v>
                </c:pt>
                <c:pt idx="314">
                  <c:v>144.0</c:v>
                </c:pt>
                <c:pt idx="315">
                  <c:v>145.0</c:v>
                </c:pt>
                <c:pt idx="316">
                  <c:v>145.0</c:v>
                </c:pt>
                <c:pt idx="317">
                  <c:v>145.0</c:v>
                </c:pt>
                <c:pt idx="318">
                  <c:v>145.0</c:v>
                </c:pt>
                <c:pt idx="319">
                  <c:v>145.0</c:v>
                </c:pt>
                <c:pt idx="320">
                  <c:v>146.0</c:v>
                </c:pt>
                <c:pt idx="321">
                  <c:v>147.0</c:v>
                </c:pt>
                <c:pt idx="322">
                  <c:v>148.0</c:v>
                </c:pt>
                <c:pt idx="323">
                  <c:v>149.0</c:v>
                </c:pt>
                <c:pt idx="324">
                  <c:v>150.0</c:v>
                </c:pt>
                <c:pt idx="325">
                  <c:v>151.0</c:v>
                </c:pt>
                <c:pt idx="326">
                  <c:v>152.0</c:v>
                </c:pt>
                <c:pt idx="327">
                  <c:v>153.0</c:v>
                </c:pt>
                <c:pt idx="328">
                  <c:v>154.0</c:v>
                </c:pt>
                <c:pt idx="329">
                  <c:v>154.0</c:v>
                </c:pt>
                <c:pt idx="330">
                  <c:v>155.0</c:v>
                </c:pt>
                <c:pt idx="331">
                  <c:v>155.0</c:v>
                </c:pt>
                <c:pt idx="332">
                  <c:v>155.0</c:v>
                </c:pt>
                <c:pt idx="333">
                  <c:v>155.0</c:v>
                </c:pt>
                <c:pt idx="334">
                  <c:v>156.0</c:v>
                </c:pt>
                <c:pt idx="335">
                  <c:v>156.0</c:v>
                </c:pt>
                <c:pt idx="336">
                  <c:v>156.0</c:v>
                </c:pt>
                <c:pt idx="337">
                  <c:v>156.0</c:v>
                </c:pt>
                <c:pt idx="338">
                  <c:v>156.0</c:v>
                </c:pt>
                <c:pt idx="339">
                  <c:v>157.0</c:v>
                </c:pt>
                <c:pt idx="340">
                  <c:v>157.0</c:v>
                </c:pt>
                <c:pt idx="341">
                  <c:v>158.0</c:v>
                </c:pt>
                <c:pt idx="342">
                  <c:v>158.0</c:v>
                </c:pt>
                <c:pt idx="343">
                  <c:v>158.0</c:v>
                </c:pt>
                <c:pt idx="344">
                  <c:v>159.0</c:v>
                </c:pt>
                <c:pt idx="345">
                  <c:v>159.0</c:v>
                </c:pt>
                <c:pt idx="346">
                  <c:v>159.0</c:v>
                </c:pt>
                <c:pt idx="347">
                  <c:v>160.0</c:v>
                </c:pt>
                <c:pt idx="348">
                  <c:v>161.0</c:v>
                </c:pt>
                <c:pt idx="349">
                  <c:v>162.0</c:v>
                </c:pt>
                <c:pt idx="350">
                  <c:v>162.0</c:v>
                </c:pt>
                <c:pt idx="351">
                  <c:v>162.0</c:v>
                </c:pt>
                <c:pt idx="352">
                  <c:v>162.0</c:v>
                </c:pt>
                <c:pt idx="353">
                  <c:v>162.0</c:v>
                </c:pt>
                <c:pt idx="354">
                  <c:v>162.0</c:v>
                </c:pt>
                <c:pt idx="355">
                  <c:v>162.0</c:v>
                </c:pt>
                <c:pt idx="356">
                  <c:v>162.0</c:v>
                </c:pt>
                <c:pt idx="357">
                  <c:v>162.0</c:v>
                </c:pt>
                <c:pt idx="358">
                  <c:v>162.0</c:v>
                </c:pt>
                <c:pt idx="359">
                  <c:v>163.0</c:v>
                </c:pt>
                <c:pt idx="360">
                  <c:v>163.0</c:v>
                </c:pt>
                <c:pt idx="361">
                  <c:v>163.0</c:v>
                </c:pt>
                <c:pt idx="362">
                  <c:v>163.0</c:v>
                </c:pt>
                <c:pt idx="363">
                  <c:v>163.0</c:v>
                </c:pt>
                <c:pt idx="364">
                  <c:v>163.0</c:v>
                </c:pt>
                <c:pt idx="365">
                  <c:v>163.0</c:v>
                </c:pt>
                <c:pt idx="366">
                  <c:v>163.0</c:v>
                </c:pt>
                <c:pt idx="367">
                  <c:v>163.0</c:v>
                </c:pt>
                <c:pt idx="368">
                  <c:v>164.0</c:v>
                </c:pt>
                <c:pt idx="369">
                  <c:v>165.0</c:v>
                </c:pt>
                <c:pt idx="370">
                  <c:v>165.0</c:v>
                </c:pt>
                <c:pt idx="371">
                  <c:v>165.0</c:v>
                </c:pt>
                <c:pt idx="372">
                  <c:v>165.0</c:v>
                </c:pt>
                <c:pt idx="373">
                  <c:v>165.0</c:v>
                </c:pt>
                <c:pt idx="374">
                  <c:v>165.0</c:v>
                </c:pt>
                <c:pt idx="375">
                  <c:v>166.0</c:v>
                </c:pt>
                <c:pt idx="376">
                  <c:v>167.0</c:v>
                </c:pt>
                <c:pt idx="377">
                  <c:v>168.0</c:v>
                </c:pt>
                <c:pt idx="378">
                  <c:v>168.0</c:v>
                </c:pt>
                <c:pt idx="379">
                  <c:v>168.0</c:v>
                </c:pt>
                <c:pt idx="380">
                  <c:v>168.0</c:v>
                </c:pt>
                <c:pt idx="381">
                  <c:v>169.0</c:v>
                </c:pt>
                <c:pt idx="382">
                  <c:v>170.0</c:v>
                </c:pt>
                <c:pt idx="383">
                  <c:v>171.0</c:v>
                </c:pt>
                <c:pt idx="384">
                  <c:v>172.0</c:v>
                </c:pt>
                <c:pt idx="385">
                  <c:v>172.0</c:v>
                </c:pt>
                <c:pt idx="386">
                  <c:v>172.0</c:v>
                </c:pt>
                <c:pt idx="387">
                  <c:v>173.0</c:v>
                </c:pt>
                <c:pt idx="388">
                  <c:v>174.0</c:v>
                </c:pt>
                <c:pt idx="389">
                  <c:v>174.0</c:v>
                </c:pt>
                <c:pt idx="390">
                  <c:v>174.0</c:v>
                </c:pt>
                <c:pt idx="391">
                  <c:v>175.0</c:v>
                </c:pt>
                <c:pt idx="392">
                  <c:v>176.0</c:v>
                </c:pt>
                <c:pt idx="393">
                  <c:v>177.0</c:v>
                </c:pt>
                <c:pt idx="394">
                  <c:v>178.0</c:v>
                </c:pt>
                <c:pt idx="395">
                  <c:v>179.0</c:v>
                </c:pt>
                <c:pt idx="396">
                  <c:v>180.0</c:v>
                </c:pt>
                <c:pt idx="397">
                  <c:v>181.0</c:v>
                </c:pt>
                <c:pt idx="398">
                  <c:v>181.0</c:v>
                </c:pt>
                <c:pt idx="399">
                  <c:v>181.0</c:v>
                </c:pt>
                <c:pt idx="400">
                  <c:v>182.0</c:v>
                </c:pt>
                <c:pt idx="401">
                  <c:v>182.0</c:v>
                </c:pt>
                <c:pt idx="402">
                  <c:v>183.0</c:v>
                </c:pt>
                <c:pt idx="403">
                  <c:v>183.0</c:v>
                </c:pt>
                <c:pt idx="404">
                  <c:v>183.0</c:v>
                </c:pt>
                <c:pt idx="405">
                  <c:v>183.0</c:v>
                </c:pt>
                <c:pt idx="406">
                  <c:v>184.0</c:v>
                </c:pt>
                <c:pt idx="407">
                  <c:v>185.0</c:v>
                </c:pt>
                <c:pt idx="408">
                  <c:v>186.0</c:v>
                </c:pt>
                <c:pt idx="409">
                  <c:v>187.0</c:v>
                </c:pt>
                <c:pt idx="410">
                  <c:v>188.0</c:v>
                </c:pt>
                <c:pt idx="411">
                  <c:v>189.0</c:v>
                </c:pt>
                <c:pt idx="412">
                  <c:v>190.0</c:v>
                </c:pt>
                <c:pt idx="413">
                  <c:v>191.0</c:v>
                </c:pt>
                <c:pt idx="414">
                  <c:v>192.0</c:v>
                </c:pt>
                <c:pt idx="415">
                  <c:v>192.0</c:v>
                </c:pt>
                <c:pt idx="416">
                  <c:v>193.0</c:v>
                </c:pt>
                <c:pt idx="417">
                  <c:v>194.0</c:v>
                </c:pt>
                <c:pt idx="418">
                  <c:v>195.0</c:v>
                </c:pt>
                <c:pt idx="419">
                  <c:v>196.0</c:v>
                </c:pt>
                <c:pt idx="420">
                  <c:v>197.0</c:v>
                </c:pt>
                <c:pt idx="421">
                  <c:v>197.0</c:v>
                </c:pt>
                <c:pt idx="422">
                  <c:v>197.0</c:v>
                </c:pt>
                <c:pt idx="423">
                  <c:v>197.0</c:v>
                </c:pt>
                <c:pt idx="424">
                  <c:v>197.0</c:v>
                </c:pt>
                <c:pt idx="425">
                  <c:v>197.0</c:v>
                </c:pt>
                <c:pt idx="426">
                  <c:v>197.0</c:v>
                </c:pt>
                <c:pt idx="427">
                  <c:v>197.0</c:v>
                </c:pt>
                <c:pt idx="428">
                  <c:v>197.0</c:v>
                </c:pt>
                <c:pt idx="429">
                  <c:v>198.0</c:v>
                </c:pt>
                <c:pt idx="430">
                  <c:v>199.0</c:v>
                </c:pt>
                <c:pt idx="431">
                  <c:v>200.0</c:v>
                </c:pt>
                <c:pt idx="432">
                  <c:v>201.0</c:v>
                </c:pt>
                <c:pt idx="433">
                  <c:v>202.0</c:v>
                </c:pt>
                <c:pt idx="434">
                  <c:v>203.0</c:v>
                </c:pt>
                <c:pt idx="435">
                  <c:v>204.0</c:v>
                </c:pt>
                <c:pt idx="436">
                  <c:v>205.0</c:v>
                </c:pt>
                <c:pt idx="437">
                  <c:v>205.0</c:v>
                </c:pt>
                <c:pt idx="438">
                  <c:v>205.0</c:v>
                </c:pt>
                <c:pt idx="439">
                  <c:v>205.0</c:v>
                </c:pt>
                <c:pt idx="440">
                  <c:v>206.0</c:v>
                </c:pt>
                <c:pt idx="441">
                  <c:v>206.0</c:v>
                </c:pt>
                <c:pt idx="442">
                  <c:v>206.0</c:v>
                </c:pt>
                <c:pt idx="443">
                  <c:v>207.0</c:v>
                </c:pt>
                <c:pt idx="444">
                  <c:v>208.0</c:v>
                </c:pt>
                <c:pt idx="445">
                  <c:v>209.0</c:v>
                </c:pt>
                <c:pt idx="446">
                  <c:v>209.0</c:v>
                </c:pt>
                <c:pt idx="447">
                  <c:v>210.0</c:v>
                </c:pt>
                <c:pt idx="448">
                  <c:v>210.0</c:v>
                </c:pt>
                <c:pt idx="449">
                  <c:v>211.0</c:v>
                </c:pt>
                <c:pt idx="450">
                  <c:v>211.0</c:v>
                </c:pt>
                <c:pt idx="451">
                  <c:v>212.0</c:v>
                </c:pt>
                <c:pt idx="452">
                  <c:v>212.0</c:v>
                </c:pt>
                <c:pt idx="453">
                  <c:v>213.0</c:v>
                </c:pt>
                <c:pt idx="454">
                  <c:v>213.0</c:v>
                </c:pt>
                <c:pt idx="455">
                  <c:v>213.0</c:v>
                </c:pt>
                <c:pt idx="456">
                  <c:v>214.0</c:v>
                </c:pt>
                <c:pt idx="457">
                  <c:v>215.0</c:v>
                </c:pt>
                <c:pt idx="458">
                  <c:v>216.0</c:v>
                </c:pt>
                <c:pt idx="459">
                  <c:v>216.0</c:v>
                </c:pt>
                <c:pt idx="460">
                  <c:v>216.0</c:v>
                </c:pt>
                <c:pt idx="461">
                  <c:v>216.0</c:v>
                </c:pt>
                <c:pt idx="462">
                  <c:v>216.0</c:v>
                </c:pt>
                <c:pt idx="463">
                  <c:v>216.0</c:v>
                </c:pt>
                <c:pt idx="464">
                  <c:v>216.0</c:v>
                </c:pt>
                <c:pt idx="465">
                  <c:v>216.0</c:v>
                </c:pt>
                <c:pt idx="466">
                  <c:v>216.0</c:v>
                </c:pt>
                <c:pt idx="467">
                  <c:v>216.0</c:v>
                </c:pt>
                <c:pt idx="468">
                  <c:v>216.0</c:v>
                </c:pt>
                <c:pt idx="469">
                  <c:v>216.0</c:v>
                </c:pt>
                <c:pt idx="470">
                  <c:v>216.0</c:v>
                </c:pt>
                <c:pt idx="471">
                  <c:v>216.0</c:v>
                </c:pt>
                <c:pt idx="472">
                  <c:v>216.0</c:v>
                </c:pt>
                <c:pt idx="473">
                  <c:v>216.0</c:v>
                </c:pt>
                <c:pt idx="474">
                  <c:v>216.0</c:v>
                </c:pt>
                <c:pt idx="475">
                  <c:v>216.0</c:v>
                </c:pt>
                <c:pt idx="476">
                  <c:v>216.0</c:v>
                </c:pt>
                <c:pt idx="477">
                  <c:v>216.0</c:v>
                </c:pt>
                <c:pt idx="478">
                  <c:v>217.0</c:v>
                </c:pt>
                <c:pt idx="479">
                  <c:v>217.0</c:v>
                </c:pt>
                <c:pt idx="480">
                  <c:v>217.0</c:v>
                </c:pt>
                <c:pt idx="481">
                  <c:v>217.0</c:v>
                </c:pt>
                <c:pt idx="482">
                  <c:v>217.0</c:v>
                </c:pt>
                <c:pt idx="483">
                  <c:v>217.0</c:v>
                </c:pt>
                <c:pt idx="484">
                  <c:v>218.0</c:v>
                </c:pt>
                <c:pt idx="485">
                  <c:v>218.0</c:v>
                </c:pt>
                <c:pt idx="486">
                  <c:v>218.0</c:v>
                </c:pt>
                <c:pt idx="487">
                  <c:v>218.0</c:v>
                </c:pt>
                <c:pt idx="488">
                  <c:v>219.0</c:v>
                </c:pt>
                <c:pt idx="489">
                  <c:v>220.0</c:v>
                </c:pt>
                <c:pt idx="490">
                  <c:v>220.0</c:v>
                </c:pt>
                <c:pt idx="491">
                  <c:v>221.0</c:v>
                </c:pt>
                <c:pt idx="492">
                  <c:v>221.0</c:v>
                </c:pt>
                <c:pt idx="493">
                  <c:v>221.0</c:v>
                </c:pt>
                <c:pt idx="494">
                  <c:v>221.0</c:v>
                </c:pt>
                <c:pt idx="495">
                  <c:v>221.0</c:v>
                </c:pt>
                <c:pt idx="496">
                  <c:v>221.0</c:v>
                </c:pt>
                <c:pt idx="497">
                  <c:v>221.0</c:v>
                </c:pt>
                <c:pt idx="498">
                  <c:v>221.0</c:v>
                </c:pt>
                <c:pt idx="499">
                  <c:v>221.0</c:v>
                </c:pt>
                <c:pt idx="500">
                  <c:v>222.0</c:v>
                </c:pt>
                <c:pt idx="501">
                  <c:v>223.0</c:v>
                </c:pt>
                <c:pt idx="502">
                  <c:v>223.0</c:v>
                </c:pt>
                <c:pt idx="503">
                  <c:v>223.0</c:v>
                </c:pt>
                <c:pt idx="504">
                  <c:v>224.0</c:v>
                </c:pt>
                <c:pt idx="505">
                  <c:v>225.0</c:v>
                </c:pt>
                <c:pt idx="506">
                  <c:v>225.0</c:v>
                </c:pt>
                <c:pt idx="507">
                  <c:v>226.0</c:v>
                </c:pt>
                <c:pt idx="508">
                  <c:v>227.0</c:v>
                </c:pt>
                <c:pt idx="509">
                  <c:v>227.0</c:v>
                </c:pt>
                <c:pt idx="510">
                  <c:v>227.0</c:v>
                </c:pt>
                <c:pt idx="511">
                  <c:v>227.0</c:v>
                </c:pt>
                <c:pt idx="512">
                  <c:v>227.0</c:v>
                </c:pt>
                <c:pt idx="513">
                  <c:v>227.0</c:v>
                </c:pt>
                <c:pt idx="514">
                  <c:v>227.0</c:v>
                </c:pt>
                <c:pt idx="515">
                  <c:v>227.0</c:v>
                </c:pt>
                <c:pt idx="516">
                  <c:v>227.0</c:v>
                </c:pt>
                <c:pt idx="517">
                  <c:v>227.0</c:v>
                </c:pt>
                <c:pt idx="518">
                  <c:v>227.0</c:v>
                </c:pt>
                <c:pt idx="519">
                  <c:v>227.0</c:v>
                </c:pt>
                <c:pt idx="520">
                  <c:v>227.0</c:v>
                </c:pt>
                <c:pt idx="521">
                  <c:v>227.0</c:v>
                </c:pt>
                <c:pt idx="522">
                  <c:v>227.0</c:v>
                </c:pt>
                <c:pt idx="523">
                  <c:v>227.0</c:v>
                </c:pt>
                <c:pt idx="524">
                  <c:v>227.0</c:v>
                </c:pt>
                <c:pt idx="525">
                  <c:v>227.0</c:v>
                </c:pt>
                <c:pt idx="526">
                  <c:v>227.0</c:v>
                </c:pt>
                <c:pt idx="527">
                  <c:v>227.0</c:v>
                </c:pt>
                <c:pt idx="528">
                  <c:v>227.0</c:v>
                </c:pt>
                <c:pt idx="529">
                  <c:v>227.0</c:v>
                </c:pt>
                <c:pt idx="530">
                  <c:v>227.0</c:v>
                </c:pt>
                <c:pt idx="531">
                  <c:v>228.0</c:v>
                </c:pt>
                <c:pt idx="532">
                  <c:v>229.0</c:v>
                </c:pt>
                <c:pt idx="533">
                  <c:v>230.0</c:v>
                </c:pt>
                <c:pt idx="534">
                  <c:v>231.0</c:v>
                </c:pt>
                <c:pt idx="535">
                  <c:v>232.0</c:v>
                </c:pt>
                <c:pt idx="536">
                  <c:v>232.0</c:v>
                </c:pt>
                <c:pt idx="537">
                  <c:v>232.0</c:v>
                </c:pt>
                <c:pt idx="538">
                  <c:v>232.0</c:v>
                </c:pt>
                <c:pt idx="539">
                  <c:v>233.0</c:v>
                </c:pt>
                <c:pt idx="540">
                  <c:v>233.0</c:v>
                </c:pt>
                <c:pt idx="541">
                  <c:v>234.0</c:v>
                </c:pt>
                <c:pt idx="542">
                  <c:v>234.0</c:v>
                </c:pt>
                <c:pt idx="543">
                  <c:v>234.0</c:v>
                </c:pt>
                <c:pt idx="544">
                  <c:v>234.0</c:v>
                </c:pt>
                <c:pt idx="545">
                  <c:v>234.0</c:v>
                </c:pt>
                <c:pt idx="546">
                  <c:v>235.0</c:v>
                </c:pt>
                <c:pt idx="547">
                  <c:v>235.0</c:v>
                </c:pt>
                <c:pt idx="548">
                  <c:v>235.0</c:v>
                </c:pt>
                <c:pt idx="549">
                  <c:v>235.0</c:v>
                </c:pt>
                <c:pt idx="550">
                  <c:v>235.0</c:v>
                </c:pt>
                <c:pt idx="551">
                  <c:v>235.0</c:v>
                </c:pt>
                <c:pt idx="552">
                  <c:v>235.0</c:v>
                </c:pt>
                <c:pt idx="553">
                  <c:v>235.0</c:v>
                </c:pt>
                <c:pt idx="554">
                  <c:v>235.0</c:v>
                </c:pt>
                <c:pt idx="555">
                  <c:v>235.0</c:v>
                </c:pt>
                <c:pt idx="556">
                  <c:v>235.0</c:v>
                </c:pt>
                <c:pt idx="557">
                  <c:v>235.0</c:v>
                </c:pt>
                <c:pt idx="558">
                  <c:v>235.0</c:v>
                </c:pt>
                <c:pt idx="559">
                  <c:v>235.0</c:v>
                </c:pt>
                <c:pt idx="560">
                  <c:v>235.0</c:v>
                </c:pt>
                <c:pt idx="561">
                  <c:v>236.0</c:v>
                </c:pt>
                <c:pt idx="562">
                  <c:v>237.0</c:v>
                </c:pt>
                <c:pt idx="563">
                  <c:v>237.0</c:v>
                </c:pt>
                <c:pt idx="564">
                  <c:v>237.0</c:v>
                </c:pt>
                <c:pt idx="565">
                  <c:v>237.0</c:v>
                </c:pt>
                <c:pt idx="566">
                  <c:v>238.0</c:v>
                </c:pt>
                <c:pt idx="567">
                  <c:v>238.0</c:v>
                </c:pt>
                <c:pt idx="568">
                  <c:v>239.0</c:v>
                </c:pt>
                <c:pt idx="569">
                  <c:v>239.0</c:v>
                </c:pt>
                <c:pt idx="570">
                  <c:v>239.0</c:v>
                </c:pt>
                <c:pt idx="571">
                  <c:v>239.0</c:v>
                </c:pt>
                <c:pt idx="572">
                  <c:v>239.0</c:v>
                </c:pt>
                <c:pt idx="573">
                  <c:v>239.0</c:v>
                </c:pt>
                <c:pt idx="574">
                  <c:v>239.0</c:v>
                </c:pt>
                <c:pt idx="575">
                  <c:v>239.0</c:v>
                </c:pt>
                <c:pt idx="576">
                  <c:v>239.0</c:v>
                </c:pt>
                <c:pt idx="577">
                  <c:v>239.0</c:v>
                </c:pt>
                <c:pt idx="578">
                  <c:v>239.0</c:v>
                </c:pt>
                <c:pt idx="579">
                  <c:v>239.0</c:v>
                </c:pt>
                <c:pt idx="580">
                  <c:v>240.0</c:v>
                </c:pt>
                <c:pt idx="581">
                  <c:v>241.0</c:v>
                </c:pt>
                <c:pt idx="582">
                  <c:v>241.0</c:v>
                </c:pt>
                <c:pt idx="583">
                  <c:v>241.0</c:v>
                </c:pt>
                <c:pt idx="584">
                  <c:v>241.0</c:v>
                </c:pt>
                <c:pt idx="585">
                  <c:v>241.0</c:v>
                </c:pt>
                <c:pt idx="586">
                  <c:v>241.0</c:v>
                </c:pt>
                <c:pt idx="587">
                  <c:v>241.0</c:v>
                </c:pt>
                <c:pt idx="588">
                  <c:v>242.0</c:v>
                </c:pt>
                <c:pt idx="589">
                  <c:v>242.0</c:v>
                </c:pt>
                <c:pt idx="590">
                  <c:v>242.0</c:v>
                </c:pt>
                <c:pt idx="591">
                  <c:v>242.0</c:v>
                </c:pt>
                <c:pt idx="592">
                  <c:v>242.0</c:v>
                </c:pt>
                <c:pt idx="593">
                  <c:v>243.0</c:v>
                </c:pt>
                <c:pt idx="594">
                  <c:v>243.0</c:v>
                </c:pt>
                <c:pt idx="595">
                  <c:v>243.0</c:v>
                </c:pt>
                <c:pt idx="596">
                  <c:v>244.0</c:v>
                </c:pt>
                <c:pt idx="597">
                  <c:v>245.0</c:v>
                </c:pt>
                <c:pt idx="598">
                  <c:v>245.0</c:v>
                </c:pt>
                <c:pt idx="599">
                  <c:v>245.0</c:v>
                </c:pt>
                <c:pt idx="600">
                  <c:v>245.0</c:v>
                </c:pt>
                <c:pt idx="601">
                  <c:v>246.0</c:v>
                </c:pt>
                <c:pt idx="602">
                  <c:v>246.0</c:v>
                </c:pt>
                <c:pt idx="603">
                  <c:v>246.0</c:v>
                </c:pt>
                <c:pt idx="604">
                  <c:v>246.0</c:v>
                </c:pt>
                <c:pt idx="605">
                  <c:v>246.0</c:v>
                </c:pt>
                <c:pt idx="606">
                  <c:v>246.0</c:v>
                </c:pt>
                <c:pt idx="607">
                  <c:v>246.0</c:v>
                </c:pt>
                <c:pt idx="608">
                  <c:v>246.0</c:v>
                </c:pt>
                <c:pt idx="609">
                  <c:v>247.0</c:v>
                </c:pt>
                <c:pt idx="610">
                  <c:v>248.0</c:v>
                </c:pt>
                <c:pt idx="611">
                  <c:v>248.0</c:v>
                </c:pt>
                <c:pt idx="612">
                  <c:v>249.0</c:v>
                </c:pt>
                <c:pt idx="613">
                  <c:v>249.0</c:v>
                </c:pt>
                <c:pt idx="614">
                  <c:v>250.0</c:v>
                </c:pt>
                <c:pt idx="615">
                  <c:v>251.0</c:v>
                </c:pt>
                <c:pt idx="616">
                  <c:v>251.0</c:v>
                </c:pt>
                <c:pt idx="617">
                  <c:v>251.0</c:v>
                </c:pt>
                <c:pt idx="618">
                  <c:v>252.0</c:v>
                </c:pt>
                <c:pt idx="619">
                  <c:v>252.0</c:v>
                </c:pt>
                <c:pt idx="620">
                  <c:v>252.0</c:v>
                </c:pt>
                <c:pt idx="621">
                  <c:v>252.0</c:v>
                </c:pt>
                <c:pt idx="622">
                  <c:v>252.0</c:v>
                </c:pt>
                <c:pt idx="623">
                  <c:v>252.0</c:v>
                </c:pt>
                <c:pt idx="624">
                  <c:v>252.0</c:v>
                </c:pt>
                <c:pt idx="625">
                  <c:v>253.0</c:v>
                </c:pt>
                <c:pt idx="626">
                  <c:v>253.0</c:v>
                </c:pt>
                <c:pt idx="627">
                  <c:v>254.0</c:v>
                </c:pt>
                <c:pt idx="628">
                  <c:v>254.0</c:v>
                </c:pt>
                <c:pt idx="629">
                  <c:v>254.0</c:v>
                </c:pt>
                <c:pt idx="630">
                  <c:v>254.0</c:v>
                </c:pt>
                <c:pt idx="631">
                  <c:v>254.0</c:v>
                </c:pt>
                <c:pt idx="632">
                  <c:v>254.0</c:v>
                </c:pt>
                <c:pt idx="633">
                  <c:v>254.0</c:v>
                </c:pt>
                <c:pt idx="634">
                  <c:v>254.0</c:v>
                </c:pt>
                <c:pt idx="635">
                  <c:v>254.0</c:v>
                </c:pt>
                <c:pt idx="636">
                  <c:v>254.0</c:v>
                </c:pt>
                <c:pt idx="637">
                  <c:v>255.0</c:v>
                </c:pt>
                <c:pt idx="638">
                  <c:v>255.0</c:v>
                </c:pt>
                <c:pt idx="639">
                  <c:v>255.0</c:v>
                </c:pt>
                <c:pt idx="640">
                  <c:v>255.0</c:v>
                </c:pt>
                <c:pt idx="641">
                  <c:v>255.0</c:v>
                </c:pt>
                <c:pt idx="642">
                  <c:v>255.0</c:v>
                </c:pt>
                <c:pt idx="643">
                  <c:v>255.0</c:v>
                </c:pt>
                <c:pt idx="644">
                  <c:v>255.0</c:v>
                </c:pt>
                <c:pt idx="645">
                  <c:v>255.0</c:v>
                </c:pt>
                <c:pt idx="646">
                  <c:v>255.0</c:v>
                </c:pt>
                <c:pt idx="647">
                  <c:v>255.0</c:v>
                </c:pt>
                <c:pt idx="648">
                  <c:v>255.0</c:v>
                </c:pt>
                <c:pt idx="649">
                  <c:v>255.0</c:v>
                </c:pt>
                <c:pt idx="650">
                  <c:v>255.0</c:v>
                </c:pt>
                <c:pt idx="651">
                  <c:v>255.0</c:v>
                </c:pt>
                <c:pt idx="652">
                  <c:v>255.0</c:v>
                </c:pt>
                <c:pt idx="653">
                  <c:v>255.0</c:v>
                </c:pt>
                <c:pt idx="654">
                  <c:v>255.0</c:v>
                </c:pt>
                <c:pt idx="655">
                  <c:v>255.0</c:v>
                </c:pt>
                <c:pt idx="656">
                  <c:v>255.0</c:v>
                </c:pt>
                <c:pt idx="657">
                  <c:v>256.0</c:v>
                </c:pt>
                <c:pt idx="658">
                  <c:v>256.0</c:v>
                </c:pt>
                <c:pt idx="659">
                  <c:v>256.0</c:v>
                </c:pt>
                <c:pt idx="660">
                  <c:v>257.0</c:v>
                </c:pt>
                <c:pt idx="661">
                  <c:v>257.0</c:v>
                </c:pt>
                <c:pt idx="662">
                  <c:v>257.0</c:v>
                </c:pt>
                <c:pt idx="663">
                  <c:v>257.0</c:v>
                </c:pt>
                <c:pt idx="664">
                  <c:v>257.0</c:v>
                </c:pt>
                <c:pt idx="665">
                  <c:v>257.0</c:v>
                </c:pt>
                <c:pt idx="666">
                  <c:v>258.0</c:v>
                </c:pt>
                <c:pt idx="667">
                  <c:v>258.0</c:v>
                </c:pt>
                <c:pt idx="668">
                  <c:v>258.0</c:v>
                </c:pt>
                <c:pt idx="669">
                  <c:v>258.0</c:v>
                </c:pt>
                <c:pt idx="670">
                  <c:v>259.0</c:v>
                </c:pt>
                <c:pt idx="671">
                  <c:v>259.0</c:v>
                </c:pt>
                <c:pt idx="672">
                  <c:v>259.0</c:v>
                </c:pt>
                <c:pt idx="673">
                  <c:v>259.0</c:v>
                </c:pt>
                <c:pt idx="674">
                  <c:v>259.0</c:v>
                </c:pt>
                <c:pt idx="675">
                  <c:v>259.0</c:v>
                </c:pt>
                <c:pt idx="676">
                  <c:v>260.0</c:v>
                </c:pt>
                <c:pt idx="677">
                  <c:v>261.0</c:v>
                </c:pt>
                <c:pt idx="678">
                  <c:v>262.0</c:v>
                </c:pt>
                <c:pt idx="679">
                  <c:v>263.0</c:v>
                </c:pt>
                <c:pt idx="680">
                  <c:v>264.0</c:v>
                </c:pt>
                <c:pt idx="681">
                  <c:v>265.0</c:v>
                </c:pt>
                <c:pt idx="682">
                  <c:v>266.0</c:v>
                </c:pt>
                <c:pt idx="683">
                  <c:v>267.0</c:v>
                </c:pt>
                <c:pt idx="684">
                  <c:v>268.0</c:v>
                </c:pt>
                <c:pt idx="685">
                  <c:v>268.0</c:v>
                </c:pt>
                <c:pt idx="686">
                  <c:v>269.0</c:v>
                </c:pt>
                <c:pt idx="687">
                  <c:v>270.0</c:v>
                </c:pt>
                <c:pt idx="688">
                  <c:v>271.0</c:v>
                </c:pt>
                <c:pt idx="689">
                  <c:v>272.0</c:v>
                </c:pt>
                <c:pt idx="690">
                  <c:v>273.0</c:v>
                </c:pt>
                <c:pt idx="691">
                  <c:v>274.0</c:v>
                </c:pt>
                <c:pt idx="692">
                  <c:v>275.0</c:v>
                </c:pt>
                <c:pt idx="693">
                  <c:v>276.0</c:v>
                </c:pt>
                <c:pt idx="694">
                  <c:v>276.0</c:v>
                </c:pt>
                <c:pt idx="695">
                  <c:v>277.0</c:v>
                </c:pt>
                <c:pt idx="696">
                  <c:v>277.0</c:v>
                </c:pt>
                <c:pt idx="697">
                  <c:v>277.0</c:v>
                </c:pt>
                <c:pt idx="698">
                  <c:v>277.0</c:v>
                </c:pt>
                <c:pt idx="699">
                  <c:v>277.0</c:v>
                </c:pt>
                <c:pt idx="700">
                  <c:v>277.0</c:v>
                </c:pt>
                <c:pt idx="701">
                  <c:v>278.0</c:v>
                </c:pt>
                <c:pt idx="702">
                  <c:v>278.0</c:v>
                </c:pt>
                <c:pt idx="703">
                  <c:v>279.0</c:v>
                </c:pt>
                <c:pt idx="704">
                  <c:v>279.0</c:v>
                </c:pt>
                <c:pt idx="705">
                  <c:v>279.0</c:v>
                </c:pt>
                <c:pt idx="706">
                  <c:v>280.0</c:v>
                </c:pt>
                <c:pt idx="707">
                  <c:v>280.0</c:v>
                </c:pt>
                <c:pt idx="708">
                  <c:v>280.0</c:v>
                </c:pt>
                <c:pt idx="709">
                  <c:v>280.0</c:v>
                </c:pt>
                <c:pt idx="710">
                  <c:v>280.0</c:v>
                </c:pt>
                <c:pt idx="711">
                  <c:v>280.0</c:v>
                </c:pt>
                <c:pt idx="712">
                  <c:v>281.0</c:v>
                </c:pt>
                <c:pt idx="713">
                  <c:v>281.0</c:v>
                </c:pt>
                <c:pt idx="714">
                  <c:v>281.0</c:v>
                </c:pt>
                <c:pt idx="715">
                  <c:v>282.0</c:v>
                </c:pt>
                <c:pt idx="716">
                  <c:v>282.0</c:v>
                </c:pt>
                <c:pt idx="717">
                  <c:v>283.0</c:v>
                </c:pt>
                <c:pt idx="718">
                  <c:v>284.0</c:v>
                </c:pt>
                <c:pt idx="719">
                  <c:v>284.0</c:v>
                </c:pt>
                <c:pt idx="720">
                  <c:v>285.0</c:v>
                </c:pt>
                <c:pt idx="721">
                  <c:v>286.0</c:v>
                </c:pt>
                <c:pt idx="722">
                  <c:v>287.0</c:v>
                </c:pt>
                <c:pt idx="723">
                  <c:v>288.0</c:v>
                </c:pt>
                <c:pt idx="724">
                  <c:v>289.0</c:v>
                </c:pt>
                <c:pt idx="725">
                  <c:v>289.0</c:v>
                </c:pt>
                <c:pt idx="726">
                  <c:v>290.0</c:v>
                </c:pt>
                <c:pt idx="727">
                  <c:v>291.0</c:v>
                </c:pt>
                <c:pt idx="728">
                  <c:v>291.0</c:v>
                </c:pt>
                <c:pt idx="729">
                  <c:v>291.0</c:v>
                </c:pt>
                <c:pt idx="730">
                  <c:v>292.0</c:v>
                </c:pt>
                <c:pt idx="731">
                  <c:v>292.0</c:v>
                </c:pt>
                <c:pt idx="732">
                  <c:v>292.0</c:v>
                </c:pt>
                <c:pt idx="733">
                  <c:v>292.0</c:v>
                </c:pt>
                <c:pt idx="734">
                  <c:v>292.0</c:v>
                </c:pt>
                <c:pt idx="735">
                  <c:v>293.0</c:v>
                </c:pt>
                <c:pt idx="736">
                  <c:v>294.0</c:v>
                </c:pt>
                <c:pt idx="737">
                  <c:v>295.0</c:v>
                </c:pt>
                <c:pt idx="738">
                  <c:v>296.0</c:v>
                </c:pt>
                <c:pt idx="739">
                  <c:v>296.0</c:v>
                </c:pt>
                <c:pt idx="740">
                  <c:v>296.0</c:v>
                </c:pt>
                <c:pt idx="741">
                  <c:v>297.0</c:v>
                </c:pt>
                <c:pt idx="742">
                  <c:v>298.0</c:v>
                </c:pt>
                <c:pt idx="743">
                  <c:v>298.0</c:v>
                </c:pt>
                <c:pt idx="744">
                  <c:v>299.0</c:v>
                </c:pt>
                <c:pt idx="745">
                  <c:v>300.0</c:v>
                </c:pt>
                <c:pt idx="746">
                  <c:v>301.0</c:v>
                </c:pt>
                <c:pt idx="747">
                  <c:v>302.0</c:v>
                </c:pt>
                <c:pt idx="748">
                  <c:v>303.0</c:v>
                </c:pt>
                <c:pt idx="749">
                  <c:v>304.0</c:v>
                </c:pt>
                <c:pt idx="750">
                  <c:v>305.0</c:v>
                </c:pt>
                <c:pt idx="751">
                  <c:v>306.0</c:v>
                </c:pt>
                <c:pt idx="752">
                  <c:v>307.0</c:v>
                </c:pt>
                <c:pt idx="753">
                  <c:v>308.0</c:v>
                </c:pt>
                <c:pt idx="754">
                  <c:v>309.0</c:v>
                </c:pt>
                <c:pt idx="755">
                  <c:v>309.0</c:v>
                </c:pt>
                <c:pt idx="756">
                  <c:v>310.0</c:v>
                </c:pt>
                <c:pt idx="757">
                  <c:v>310.0</c:v>
                </c:pt>
                <c:pt idx="758">
                  <c:v>310.0</c:v>
                </c:pt>
                <c:pt idx="759">
                  <c:v>310.0</c:v>
                </c:pt>
                <c:pt idx="760">
                  <c:v>310.0</c:v>
                </c:pt>
                <c:pt idx="761">
                  <c:v>310.0</c:v>
                </c:pt>
                <c:pt idx="762">
                  <c:v>310.0</c:v>
                </c:pt>
                <c:pt idx="763">
                  <c:v>310.0</c:v>
                </c:pt>
                <c:pt idx="764">
                  <c:v>310.0</c:v>
                </c:pt>
                <c:pt idx="765">
                  <c:v>311.0</c:v>
                </c:pt>
                <c:pt idx="766">
                  <c:v>311.0</c:v>
                </c:pt>
                <c:pt idx="767">
                  <c:v>312.0</c:v>
                </c:pt>
                <c:pt idx="768">
                  <c:v>312.0</c:v>
                </c:pt>
                <c:pt idx="769">
                  <c:v>312.0</c:v>
                </c:pt>
                <c:pt idx="770">
                  <c:v>312.0</c:v>
                </c:pt>
                <c:pt idx="771">
                  <c:v>312.0</c:v>
                </c:pt>
                <c:pt idx="772">
                  <c:v>312.0</c:v>
                </c:pt>
                <c:pt idx="773">
                  <c:v>313.0</c:v>
                </c:pt>
                <c:pt idx="774">
                  <c:v>314.0</c:v>
                </c:pt>
                <c:pt idx="775">
                  <c:v>314.0</c:v>
                </c:pt>
                <c:pt idx="776">
                  <c:v>314.0</c:v>
                </c:pt>
                <c:pt idx="777">
                  <c:v>315.0</c:v>
                </c:pt>
                <c:pt idx="778">
                  <c:v>315.0</c:v>
                </c:pt>
                <c:pt idx="779">
                  <c:v>315.0</c:v>
                </c:pt>
                <c:pt idx="780">
                  <c:v>315.0</c:v>
                </c:pt>
                <c:pt idx="781">
                  <c:v>315.0</c:v>
                </c:pt>
                <c:pt idx="782">
                  <c:v>316.0</c:v>
                </c:pt>
                <c:pt idx="783">
                  <c:v>317.0</c:v>
                </c:pt>
                <c:pt idx="784">
                  <c:v>318.0</c:v>
                </c:pt>
                <c:pt idx="785">
                  <c:v>318.0</c:v>
                </c:pt>
                <c:pt idx="786">
                  <c:v>318.0</c:v>
                </c:pt>
                <c:pt idx="787">
                  <c:v>318.0</c:v>
                </c:pt>
                <c:pt idx="788">
                  <c:v>319.0</c:v>
                </c:pt>
                <c:pt idx="789">
                  <c:v>319.0</c:v>
                </c:pt>
                <c:pt idx="790">
                  <c:v>320.0</c:v>
                </c:pt>
                <c:pt idx="791">
                  <c:v>321.0</c:v>
                </c:pt>
                <c:pt idx="792">
                  <c:v>321.0</c:v>
                </c:pt>
                <c:pt idx="793">
                  <c:v>321.0</c:v>
                </c:pt>
                <c:pt idx="794">
                  <c:v>321.0</c:v>
                </c:pt>
                <c:pt idx="795">
                  <c:v>322.0</c:v>
                </c:pt>
                <c:pt idx="796">
                  <c:v>323.0</c:v>
                </c:pt>
                <c:pt idx="797">
                  <c:v>324.0</c:v>
                </c:pt>
                <c:pt idx="798">
                  <c:v>324.0</c:v>
                </c:pt>
                <c:pt idx="799">
                  <c:v>324.0</c:v>
                </c:pt>
                <c:pt idx="800">
                  <c:v>324.0</c:v>
                </c:pt>
                <c:pt idx="801">
                  <c:v>324.0</c:v>
                </c:pt>
                <c:pt idx="802">
                  <c:v>325.0</c:v>
                </c:pt>
                <c:pt idx="803">
                  <c:v>326.0</c:v>
                </c:pt>
                <c:pt idx="804">
                  <c:v>326.0</c:v>
                </c:pt>
                <c:pt idx="805">
                  <c:v>327.0</c:v>
                </c:pt>
                <c:pt idx="806">
                  <c:v>327.0</c:v>
                </c:pt>
                <c:pt idx="807">
                  <c:v>327.0</c:v>
                </c:pt>
                <c:pt idx="808">
                  <c:v>327.0</c:v>
                </c:pt>
                <c:pt idx="809">
                  <c:v>327.0</c:v>
                </c:pt>
                <c:pt idx="810">
                  <c:v>328.0</c:v>
                </c:pt>
                <c:pt idx="811">
                  <c:v>329.0</c:v>
                </c:pt>
                <c:pt idx="812">
                  <c:v>329.0</c:v>
                </c:pt>
                <c:pt idx="813">
                  <c:v>330.0</c:v>
                </c:pt>
                <c:pt idx="814">
                  <c:v>330.0</c:v>
                </c:pt>
                <c:pt idx="815">
                  <c:v>331.0</c:v>
                </c:pt>
                <c:pt idx="816">
                  <c:v>332.0</c:v>
                </c:pt>
                <c:pt idx="817">
                  <c:v>332.0</c:v>
                </c:pt>
                <c:pt idx="818">
                  <c:v>333.0</c:v>
                </c:pt>
                <c:pt idx="819">
                  <c:v>334.0</c:v>
                </c:pt>
                <c:pt idx="820">
                  <c:v>334.0</c:v>
                </c:pt>
                <c:pt idx="821">
                  <c:v>334.0</c:v>
                </c:pt>
                <c:pt idx="822">
                  <c:v>334.0</c:v>
                </c:pt>
                <c:pt idx="823">
                  <c:v>334.0</c:v>
                </c:pt>
                <c:pt idx="824">
                  <c:v>334.0</c:v>
                </c:pt>
                <c:pt idx="825">
                  <c:v>334.0</c:v>
                </c:pt>
                <c:pt idx="826">
                  <c:v>334.0</c:v>
                </c:pt>
                <c:pt idx="827">
                  <c:v>335.0</c:v>
                </c:pt>
                <c:pt idx="828">
                  <c:v>336.0</c:v>
                </c:pt>
                <c:pt idx="829">
                  <c:v>336.0</c:v>
                </c:pt>
                <c:pt idx="830">
                  <c:v>336.0</c:v>
                </c:pt>
                <c:pt idx="831">
                  <c:v>337.0</c:v>
                </c:pt>
                <c:pt idx="832">
                  <c:v>337.0</c:v>
                </c:pt>
                <c:pt idx="833">
                  <c:v>337.0</c:v>
                </c:pt>
                <c:pt idx="834">
                  <c:v>337.0</c:v>
                </c:pt>
                <c:pt idx="835">
                  <c:v>337.0</c:v>
                </c:pt>
                <c:pt idx="836">
                  <c:v>337.0</c:v>
                </c:pt>
                <c:pt idx="837">
                  <c:v>338.0</c:v>
                </c:pt>
                <c:pt idx="838">
                  <c:v>339.0</c:v>
                </c:pt>
                <c:pt idx="839">
                  <c:v>339.0</c:v>
                </c:pt>
                <c:pt idx="840">
                  <c:v>339.0</c:v>
                </c:pt>
                <c:pt idx="841">
                  <c:v>339.0</c:v>
                </c:pt>
                <c:pt idx="842">
                  <c:v>340.0</c:v>
                </c:pt>
                <c:pt idx="843">
                  <c:v>341.0</c:v>
                </c:pt>
                <c:pt idx="844">
                  <c:v>341.0</c:v>
                </c:pt>
                <c:pt idx="845">
                  <c:v>341.0</c:v>
                </c:pt>
                <c:pt idx="846">
                  <c:v>341.0</c:v>
                </c:pt>
                <c:pt idx="847">
                  <c:v>341.0</c:v>
                </c:pt>
                <c:pt idx="848">
                  <c:v>341.0</c:v>
                </c:pt>
                <c:pt idx="849">
                  <c:v>341.0</c:v>
                </c:pt>
                <c:pt idx="850">
                  <c:v>342.0</c:v>
                </c:pt>
                <c:pt idx="851">
                  <c:v>342.0</c:v>
                </c:pt>
                <c:pt idx="852">
                  <c:v>342.0</c:v>
                </c:pt>
                <c:pt idx="853">
                  <c:v>343.0</c:v>
                </c:pt>
                <c:pt idx="854">
                  <c:v>343.0</c:v>
                </c:pt>
                <c:pt idx="855">
                  <c:v>344.0</c:v>
                </c:pt>
                <c:pt idx="856">
                  <c:v>344.0</c:v>
                </c:pt>
                <c:pt idx="857">
                  <c:v>344.0</c:v>
                </c:pt>
                <c:pt idx="858">
                  <c:v>344.0</c:v>
                </c:pt>
                <c:pt idx="859">
                  <c:v>344.0</c:v>
                </c:pt>
                <c:pt idx="860">
                  <c:v>345.0</c:v>
                </c:pt>
                <c:pt idx="861">
                  <c:v>345.0</c:v>
                </c:pt>
                <c:pt idx="862">
                  <c:v>346.0</c:v>
                </c:pt>
                <c:pt idx="863">
                  <c:v>346.0</c:v>
                </c:pt>
                <c:pt idx="864">
                  <c:v>347.0</c:v>
                </c:pt>
                <c:pt idx="865">
                  <c:v>348.0</c:v>
                </c:pt>
                <c:pt idx="866">
                  <c:v>349.0</c:v>
                </c:pt>
                <c:pt idx="867">
                  <c:v>349.0</c:v>
                </c:pt>
                <c:pt idx="868">
                  <c:v>350.0</c:v>
                </c:pt>
                <c:pt idx="869">
                  <c:v>350.0</c:v>
                </c:pt>
                <c:pt idx="870">
                  <c:v>350.0</c:v>
                </c:pt>
                <c:pt idx="871">
                  <c:v>350.0</c:v>
                </c:pt>
                <c:pt idx="872">
                  <c:v>350.0</c:v>
                </c:pt>
                <c:pt idx="873">
                  <c:v>350.0</c:v>
                </c:pt>
                <c:pt idx="874">
                  <c:v>350.0</c:v>
                </c:pt>
                <c:pt idx="875">
                  <c:v>350.0</c:v>
                </c:pt>
                <c:pt idx="876">
                  <c:v>350.0</c:v>
                </c:pt>
                <c:pt idx="877">
                  <c:v>350.0</c:v>
                </c:pt>
                <c:pt idx="878">
                  <c:v>351.0</c:v>
                </c:pt>
                <c:pt idx="879">
                  <c:v>351.0</c:v>
                </c:pt>
                <c:pt idx="880">
                  <c:v>351.0</c:v>
                </c:pt>
                <c:pt idx="881">
                  <c:v>351.0</c:v>
                </c:pt>
                <c:pt idx="882">
                  <c:v>352.0</c:v>
                </c:pt>
                <c:pt idx="883">
                  <c:v>352.0</c:v>
                </c:pt>
                <c:pt idx="884">
                  <c:v>353.0</c:v>
                </c:pt>
                <c:pt idx="885">
                  <c:v>354.0</c:v>
                </c:pt>
                <c:pt idx="886">
                  <c:v>355.0</c:v>
                </c:pt>
                <c:pt idx="887">
                  <c:v>355.0</c:v>
                </c:pt>
                <c:pt idx="888">
                  <c:v>355.0</c:v>
                </c:pt>
                <c:pt idx="889">
                  <c:v>355.0</c:v>
                </c:pt>
                <c:pt idx="890">
                  <c:v>355.0</c:v>
                </c:pt>
                <c:pt idx="891">
                  <c:v>355.0</c:v>
                </c:pt>
                <c:pt idx="892">
                  <c:v>355.0</c:v>
                </c:pt>
                <c:pt idx="893">
                  <c:v>356.0</c:v>
                </c:pt>
                <c:pt idx="894">
                  <c:v>357.0</c:v>
                </c:pt>
                <c:pt idx="895">
                  <c:v>357.0</c:v>
                </c:pt>
                <c:pt idx="896">
                  <c:v>357.0</c:v>
                </c:pt>
                <c:pt idx="897">
                  <c:v>357.0</c:v>
                </c:pt>
                <c:pt idx="898">
                  <c:v>357.0</c:v>
                </c:pt>
                <c:pt idx="899">
                  <c:v>357.0</c:v>
                </c:pt>
                <c:pt idx="900">
                  <c:v>357.0</c:v>
                </c:pt>
                <c:pt idx="901">
                  <c:v>357.0</c:v>
                </c:pt>
                <c:pt idx="902">
                  <c:v>357.0</c:v>
                </c:pt>
                <c:pt idx="903">
                  <c:v>358.0</c:v>
                </c:pt>
                <c:pt idx="904">
                  <c:v>358.0</c:v>
                </c:pt>
                <c:pt idx="905">
                  <c:v>358.0</c:v>
                </c:pt>
                <c:pt idx="906">
                  <c:v>358.0</c:v>
                </c:pt>
                <c:pt idx="907">
                  <c:v>358.0</c:v>
                </c:pt>
                <c:pt idx="908">
                  <c:v>358.0</c:v>
                </c:pt>
                <c:pt idx="909">
                  <c:v>359.0</c:v>
                </c:pt>
                <c:pt idx="910">
                  <c:v>359.0</c:v>
                </c:pt>
                <c:pt idx="911">
                  <c:v>359.0</c:v>
                </c:pt>
                <c:pt idx="912">
                  <c:v>359.0</c:v>
                </c:pt>
                <c:pt idx="913">
                  <c:v>360.0</c:v>
                </c:pt>
                <c:pt idx="914">
                  <c:v>360.0</c:v>
                </c:pt>
                <c:pt idx="915">
                  <c:v>360.0</c:v>
                </c:pt>
                <c:pt idx="916">
                  <c:v>360.0</c:v>
                </c:pt>
                <c:pt idx="917">
                  <c:v>360.0</c:v>
                </c:pt>
                <c:pt idx="918">
                  <c:v>361.0</c:v>
                </c:pt>
                <c:pt idx="919">
                  <c:v>361.0</c:v>
                </c:pt>
                <c:pt idx="920">
                  <c:v>361.0</c:v>
                </c:pt>
                <c:pt idx="921">
                  <c:v>362.0</c:v>
                </c:pt>
                <c:pt idx="922">
                  <c:v>363.0</c:v>
                </c:pt>
                <c:pt idx="923">
                  <c:v>363.0</c:v>
                </c:pt>
                <c:pt idx="924">
                  <c:v>363.0</c:v>
                </c:pt>
                <c:pt idx="925">
                  <c:v>363.0</c:v>
                </c:pt>
                <c:pt idx="926">
                  <c:v>363.0</c:v>
                </c:pt>
                <c:pt idx="927">
                  <c:v>363.0</c:v>
                </c:pt>
                <c:pt idx="928">
                  <c:v>363.0</c:v>
                </c:pt>
                <c:pt idx="929">
                  <c:v>363.0</c:v>
                </c:pt>
                <c:pt idx="930">
                  <c:v>363.0</c:v>
                </c:pt>
                <c:pt idx="931">
                  <c:v>363.0</c:v>
                </c:pt>
                <c:pt idx="932">
                  <c:v>363.0</c:v>
                </c:pt>
                <c:pt idx="933">
                  <c:v>363.0</c:v>
                </c:pt>
                <c:pt idx="934">
                  <c:v>363.0</c:v>
                </c:pt>
                <c:pt idx="935">
                  <c:v>363.0</c:v>
                </c:pt>
                <c:pt idx="936">
                  <c:v>363.0</c:v>
                </c:pt>
                <c:pt idx="937">
                  <c:v>363.0</c:v>
                </c:pt>
                <c:pt idx="938">
                  <c:v>363.0</c:v>
                </c:pt>
                <c:pt idx="939">
                  <c:v>363.0</c:v>
                </c:pt>
                <c:pt idx="940">
                  <c:v>363.0</c:v>
                </c:pt>
                <c:pt idx="941">
                  <c:v>363.0</c:v>
                </c:pt>
                <c:pt idx="942">
                  <c:v>363.0</c:v>
                </c:pt>
                <c:pt idx="943">
                  <c:v>363.0</c:v>
                </c:pt>
                <c:pt idx="944">
                  <c:v>363.0</c:v>
                </c:pt>
                <c:pt idx="945">
                  <c:v>363.0</c:v>
                </c:pt>
                <c:pt idx="946">
                  <c:v>364.0</c:v>
                </c:pt>
                <c:pt idx="947">
                  <c:v>364.0</c:v>
                </c:pt>
                <c:pt idx="948">
                  <c:v>364.0</c:v>
                </c:pt>
                <c:pt idx="949">
                  <c:v>364.0</c:v>
                </c:pt>
                <c:pt idx="950">
                  <c:v>364.0</c:v>
                </c:pt>
                <c:pt idx="951">
                  <c:v>364.0</c:v>
                </c:pt>
                <c:pt idx="952">
                  <c:v>364.0</c:v>
                </c:pt>
                <c:pt idx="953">
                  <c:v>364.0</c:v>
                </c:pt>
                <c:pt idx="954">
                  <c:v>364.0</c:v>
                </c:pt>
                <c:pt idx="955">
                  <c:v>364.0</c:v>
                </c:pt>
                <c:pt idx="956">
                  <c:v>364.0</c:v>
                </c:pt>
                <c:pt idx="957">
                  <c:v>365.0</c:v>
                </c:pt>
                <c:pt idx="958">
                  <c:v>365.0</c:v>
                </c:pt>
                <c:pt idx="959">
                  <c:v>365.0</c:v>
                </c:pt>
                <c:pt idx="960">
                  <c:v>365.0</c:v>
                </c:pt>
                <c:pt idx="961">
                  <c:v>365.0</c:v>
                </c:pt>
                <c:pt idx="962">
                  <c:v>365.0</c:v>
                </c:pt>
                <c:pt idx="963">
                  <c:v>365.0</c:v>
                </c:pt>
                <c:pt idx="964">
                  <c:v>365.0</c:v>
                </c:pt>
                <c:pt idx="965">
                  <c:v>366.0</c:v>
                </c:pt>
                <c:pt idx="966">
                  <c:v>366.0</c:v>
                </c:pt>
                <c:pt idx="967">
                  <c:v>366.0</c:v>
                </c:pt>
                <c:pt idx="968">
                  <c:v>366.0</c:v>
                </c:pt>
                <c:pt idx="969">
                  <c:v>367.0</c:v>
                </c:pt>
                <c:pt idx="970">
                  <c:v>368.0</c:v>
                </c:pt>
                <c:pt idx="971">
                  <c:v>369.0</c:v>
                </c:pt>
                <c:pt idx="972">
                  <c:v>370.0</c:v>
                </c:pt>
                <c:pt idx="973">
                  <c:v>371.0</c:v>
                </c:pt>
                <c:pt idx="974">
                  <c:v>372.0</c:v>
                </c:pt>
                <c:pt idx="975">
                  <c:v>373.0</c:v>
                </c:pt>
                <c:pt idx="976">
                  <c:v>374.0</c:v>
                </c:pt>
                <c:pt idx="977">
                  <c:v>374.0</c:v>
                </c:pt>
                <c:pt idx="978">
                  <c:v>374.0</c:v>
                </c:pt>
                <c:pt idx="979">
                  <c:v>374.0</c:v>
                </c:pt>
                <c:pt idx="980">
                  <c:v>374.0</c:v>
                </c:pt>
                <c:pt idx="981">
                  <c:v>374.0</c:v>
                </c:pt>
                <c:pt idx="982">
                  <c:v>374.0</c:v>
                </c:pt>
                <c:pt idx="983">
                  <c:v>374.0</c:v>
                </c:pt>
                <c:pt idx="984">
                  <c:v>374.0</c:v>
                </c:pt>
                <c:pt idx="985">
                  <c:v>374.0</c:v>
                </c:pt>
                <c:pt idx="986">
                  <c:v>374.0</c:v>
                </c:pt>
                <c:pt idx="987">
                  <c:v>374.0</c:v>
                </c:pt>
                <c:pt idx="988">
                  <c:v>374.0</c:v>
                </c:pt>
                <c:pt idx="989">
                  <c:v>374.0</c:v>
                </c:pt>
                <c:pt idx="990">
                  <c:v>374.0</c:v>
                </c:pt>
                <c:pt idx="991">
                  <c:v>375.0</c:v>
                </c:pt>
                <c:pt idx="992">
                  <c:v>375.0</c:v>
                </c:pt>
                <c:pt idx="993">
                  <c:v>375.0</c:v>
                </c:pt>
                <c:pt idx="994">
                  <c:v>375.0</c:v>
                </c:pt>
                <c:pt idx="995">
                  <c:v>376.0</c:v>
                </c:pt>
                <c:pt idx="996">
                  <c:v>377.0</c:v>
                </c:pt>
                <c:pt idx="997">
                  <c:v>377.0</c:v>
                </c:pt>
                <c:pt idx="998">
                  <c:v>377.0</c:v>
                </c:pt>
                <c:pt idx="999">
                  <c:v>377.0</c:v>
                </c:pt>
                <c:pt idx="1000">
                  <c:v>377.0</c:v>
                </c:pt>
                <c:pt idx="1001">
                  <c:v>377.0</c:v>
                </c:pt>
                <c:pt idx="1002">
                  <c:v>377.0</c:v>
                </c:pt>
                <c:pt idx="1003">
                  <c:v>377.0</c:v>
                </c:pt>
                <c:pt idx="1004">
                  <c:v>377.0</c:v>
                </c:pt>
                <c:pt idx="1005">
                  <c:v>377.0</c:v>
                </c:pt>
                <c:pt idx="1006">
                  <c:v>377.0</c:v>
                </c:pt>
                <c:pt idx="1007">
                  <c:v>377.0</c:v>
                </c:pt>
                <c:pt idx="1008">
                  <c:v>377.0</c:v>
                </c:pt>
                <c:pt idx="1009">
                  <c:v>377.0</c:v>
                </c:pt>
                <c:pt idx="1010">
                  <c:v>377.0</c:v>
                </c:pt>
                <c:pt idx="1011">
                  <c:v>377.0</c:v>
                </c:pt>
                <c:pt idx="1012">
                  <c:v>377.0</c:v>
                </c:pt>
                <c:pt idx="1013">
                  <c:v>377.0</c:v>
                </c:pt>
                <c:pt idx="1014">
                  <c:v>377.0</c:v>
                </c:pt>
                <c:pt idx="1015">
                  <c:v>377.0</c:v>
                </c:pt>
                <c:pt idx="1016">
                  <c:v>377.0</c:v>
                </c:pt>
                <c:pt idx="1017">
                  <c:v>377.0</c:v>
                </c:pt>
                <c:pt idx="1018">
                  <c:v>377.0</c:v>
                </c:pt>
                <c:pt idx="1019">
                  <c:v>377.0</c:v>
                </c:pt>
                <c:pt idx="1020">
                  <c:v>377.0</c:v>
                </c:pt>
                <c:pt idx="1021">
                  <c:v>377.0</c:v>
                </c:pt>
                <c:pt idx="1022">
                  <c:v>377.0</c:v>
                </c:pt>
                <c:pt idx="1023">
                  <c:v>377.0</c:v>
                </c:pt>
                <c:pt idx="1024">
                  <c:v>377.0</c:v>
                </c:pt>
                <c:pt idx="1025">
                  <c:v>377.0</c:v>
                </c:pt>
                <c:pt idx="1026">
                  <c:v>377.0</c:v>
                </c:pt>
                <c:pt idx="1027">
                  <c:v>377.0</c:v>
                </c:pt>
                <c:pt idx="1028">
                  <c:v>377.0</c:v>
                </c:pt>
                <c:pt idx="1029">
                  <c:v>378.0</c:v>
                </c:pt>
                <c:pt idx="1030">
                  <c:v>379.0</c:v>
                </c:pt>
                <c:pt idx="1031">
                  <c:v>379.0</c:v>
                </c:pt>
                <c:pt idx="1032">
                  <c:v>380.0</c:v>
                </c:pt>
                <c:pt idx="1033">
                  <c:v>380.0</c:v>
                </c:pt>
                <c:pt idx="1034">
                  <c:v>380.0</c:v>
                </c:pt>
                <c:pt idx="1035">
                  <c:v>380.0</c:v>
                </c:pt>
                <c:pt idx="1036">
                  <c:v>380.0</c:v>
                </c:pt>
                <c:pt idx="1037">
                  <c:v>380.0</c:v>
                </c:pt>
                <c:pt idx="1038">
                  <c:v>380.0</c:v>
                </c:pt>
                <c:pt idx="1039">
                  <c:v>380.0</c:v>
                </c:pt>
                <c:pt idx="1040">
                  <c:v>380.0</c:v>
                </c:pt>
                <c:pt idx="1041">
                  <c:v>380.0</c:v>
                </c:pt>
                <c:pt idx="1042">
                  <c:v>380.0</c:v>
                </c:pt>
                <c:pt idx="1043">
                  <c:v>381.0</c:v>
                </c:pt>
                <c:pt idx="1044">
                  <c:v>382.0</c:v>
                </c:pt>
                <c:pt idx="1045">
                  <c:v>383.0</c:v>
                </c:pt>
                <c:pt idx="1046">
                  <c:v>384.0</c:v>
                </c:pt>
                <c:pt idx="1047">
                  <c:v>385.0</c:v>
                </c:pt>
                <c:pt idx="1048">
                  <c:v>386.0</c:v>
                </c:pt>
                <c:pt idx="1049">
                  <c:v>387.0</c:v>
                </c:pt>
                <c:pt idx="1050">
                  <c:v>388.0</c:v>
                </c:pt>
                <c:pt idx="1051">
                  <c:v>389.0</c:v>
                </c:pt>
                <c:pt idx="1052">
                  <c:v>390.0</c:v>
                </c:pt>
                <c:pt idx="1053">
                  <c:v>391.0</c:v>
                </c:pt>
                <c:pt idx="1054">
                  <c:v>391.0</c:v>
                </c:pt>
                <c:pt idx="1055">
                  <c:v>391.0</c:v>
                </c:pt>
                <c:pt idx="1056">
                  <c:v>391.0</c:v>
                </c:pt>
                <c:pt idx="1057">
                  <c:v>391.0</c:v>
                </c:pt>
                <c:pt idx="1058">
                  <c:v>392.0</c:v>
                </c:pt>
                <c:pt idx="1059">
                  <c:v>392.0</c:v>
                </c:pt>
                <c:pt idx="1060">
                  <c:v>392.0</c:v>
                </c:pt>
                <c:pt idx="1061">
                  <c:v>392.0</c:v>
                </c:pt>
                <c:pt idx="1062">
                  <c:v>392.0</c:v>
                </c:pt>
                <c:pt idx="1063">
                  <c:v>392.0</c:v>
                </c:pt>
                <c:pt idx="1064">
                  <c:v>392.0</c:v>
                </c:pt>
                <c:pt idx="1065">
                  <c:v>392.0</c:v>
                </c:pt>
                <c:pt idx="1066">
                  <c:v>392.0</c:v>
                </c:pt>
                <c:pt idx="1067">
                  <c:v>392.0</c:v>
                </c:pt>
                <c:pt idx="1068">
                  <c:v>393.0</c:v>
                </c:pt>
                <c:pt idx="1069">
                  <c:v>394.0</c:v>
                </c:pt>
                <c:pt idx="1070">
                  <c:v>394.0</c:v>
                </c:pt>
                <c:pt idx="1071">
                  <c:v>395.0</c:v>
                </c:pt>
                <c:pt idx="1072">
                  <c:v>395.0</c:v>
                </c:pt>
                <c:pt idx="1073">
                  <c:v>395.0</c:v>
                </c:pt>
                <c:pt idx="1074">
                  <c:v>395.0</c:v>
                </c:pt>
                <c:pt idx="1075">
                  <c:v>396.0</c:v>
                </c:pt>
                <c:pt idx="1076">
                  <c:v>397.0</c:v>
                </c:pt>
                <c:pt idx="1077">
                  <c:v>398.0</c:v>
                </c:pt>
                <c:pt idx="1078">
                  <c:v>399.0</c:v>
                </c:pt>
                <c:pt idx="1079">
                  <c:v>400.0</c:v>
                </c:pt>
                <c:pt idx="1080">
                  <c:v>400.0</c:v>
                </c:pt>
                <c:pt idx="1081">
                  <c:v>401.0</c:v>
                </c:pt>
                <c:pt idx="1082">
                  <c:v>402.0</c:v>
                </c:pt>
                <c:pt idx="1083">
                  <c:v>403.0</c:v>
                </c:pt>
                <c:pt idx="1084">
                  <c:v>403.0</c:v>
                </c:pt>
                <c:pt idx="1085">
                  <c:v>403.0</c:v>
                </c:pt>
                <c:pt idx="1086">
                  <c:v>403.0</c:v>
                </c:pt>
                <c:pt idx="1087">
                  <c:v>403.0</c:v>
                </c:pt>
                <c:pt idx="1088">
                  <c:v>403.0</c:v>
                </c:pt>
                <c:pt idx="1089">
                  <c:v>403.0</c:v>
                </c:pt>
                <c:pt idx="1090">
                  <c:v>403.0</c:v>
                </c:pt>
                <c:pt idx="1091">
                  <c:v>403.0</c:v>
                </c:pt>
                <c:pt idx="1092">
                  <c:v>403.0</c:v>
                </c:pt>
                <c:pt idx="1093">
                  <c:v>403.0</c:v>
                </c:pt>
                <c:pt idx="1094">
                  <c:v>403.0</c:v>
                </c:pt>
                <c:pt idx="1095">
                  <c:v>403.0</c:v>
                </c:pt>
                <c:pt idx="1096">
                  <c:v>403.0</c:v>
                </c:pt>
                <c:pt idx="1097">
                  <c:v>403.0</c:v>
                </c:pt>
                <c:pt idx="1098">
                  <c:v>403.0</c:v>
                </c:pt>
                <c:pt idx="1099">
                  <c:v>404.0</c:v>
                </c:pt>
                <c:pt idx="1100">
                  <c:v>404.0</c:v>
                </c:pt>
                <c:pt idx="1101">
                  <c:v>404.0</c:v>
                </c:pt>
                <c:pt idx="1102">
                  <c:v>404.0</c:v>
                </c:pt>
                <c:pt idx="1103">
                  <c:v>404.0</c:v>
                </c:pt>
                <c:pt idx="1104">
                  <c:v>404.0</c:v>
                </c:pt>
                <c:pt idx="1105">
                  <c:v>404.0</c:v>
                </c:pt>
                <c:pt idx="1106">
                  <c:v>405.0</c:v>
                </c:pt>
                <c:pt idx="1107">
                  <c:v>405.0</c:v>
                </c:pt>
                <c:pt idx="1108">
                  <c:v>405.0</c:v>
                </c:pt>
                <c:pt idx="1109">
                  <c:v>405.0</c:v>
                </c:pt>
                <c:pt idx="1110">
                  <c:v>405.0</c:v>
                </c:pt>
                <c:pt idx="1111">
                  <c:v>405.0</c:v>
                </c:pt>
                <c:pt idx="1112">
                  <c:v>406.0</c:v>
                </c:pt>
                <c:pt idx="1113">
                  <c:v>406.0</c:v>
                </c:pt>
                <c:pt idx="1114">
                  <c:v>407.0</c:v>
                </c:pt>
                <c:pt idx="1115">
                  <c:v>408.0</c:v>
                </c:pt>
                <c:pt idx="1116">
                  <c:v>409.0</c:v>
                </c:pt>
                <c:pt idx="1117">
                  <c:v>409.0</c:v>
                </c:pt>
                <c:pt idx="1118">
                  <c:v>409.0</c:v>
                </c:pt>
                <c:pt idx="1119">
                  <c:v>409.0</c:v>
                </c:pt>
                <c:pt idx="1120">
                  <c:v>409.0</c:v>
                </c:pt>
                <c:pt idx="1121">
                  <c:v>409.0</c:v>
                </c:pt>
                <c:pt idx="1122">
                  <c:v>409.0</c:v>
                </c:pt>
                <c:pt idx="1123">
                  <c:v>409.0</c:v>
                </c:pt>
                <c:pt idx="1124">
                  <c:v>409.0</c:v>
                </c:pt>
                <c:pt idx="1125">
                  <c:v>409.0</c:v>
                </c:pt>
                <c:pt idx="1126">
                  <c:v>409.0</c:v>
                </c:pt>
                <c:pt idx="1127">
                  <c:v>409.0</c:v>
                </c:pt>
                <c:pt idx="1128">
                  <c:v>409.0</c:v>
                </c:pt>
                <c:pt idx="1129">
                  <c:v>409.0</c:v>
                </c:pt>
                <c:pt idx="1130">
                  <c:v>409.0</c:v>
                </c:pt>
                <c:pt idx="1131">
                  <c:v>409.0</c:v>
                </c:pt>
                <c:pt idx="1132">
                  <c:v>409.0</c:v>
                </c:pt>
                <c:pt idx="1133">
                  <c:v>409.0</c:v>
                </c:pt>
                <c:pt idx="1134">
                  <c:v>409.0</c:v>
                </c:pt>
                <c:pt idx="1135">
                  <c:v>409.0</c:v>
                </c:pt>
                <c:pt idx="1136">
                  <c:v>409.0</c:v>
                </c:pt>
                <c:pt idx="1137">
                  <c:v>409.0</c:v>
                </c:pt>
                <c:pt idx="1138">
                  <c:v>410.0</c:v>
                </c:pt>
                <c:pt idx="1139">
                  <c:v>410.0</c:v>
                </c:pt>
                <c:pt idx="1140">
                  <c:v>410.0</c:v>
                </c:pt>
                <c:pt idx="1141">
                  <c:v>410.0</c:v>
                </c:pt>
                <c:pt idx="1142">
                  <c:v>410.0</c:v>
                </c:pt>
                <c:pt idx="1143">
                  <c:v>410.0</c:v>
                </c:pt>
                <c:pt idx="1144">
                  <c:v>410.0</c:v>
                </c:pt>
                <c:pt idx="1145">
                  <c:v>411.0</c:v>
                </c:pt>
                <c:pt idx="1146">
                  <c:v>412.0</c:v>
                </c:pt>
                <c:pt idx="1147">
                  <c:v>412.0</c:v>
                </c:pt>
                <c:pt idx="1148">
                  <c:v>412.0</c:v>
                </c:pt>
                <c:pt idx="1149">
                  <c:v>412.0</c:v>
                </c:pt>
                <c:pt idx="1150">
                  <c:v>412.0</c:v>
                </c:pt>
                <c:pt idx="1151">
                  <c:v>412.0</c:v>
                </c:pt>
                <c:pt idx="1152">
                  <c:v>412.0</c:v>
                </c:pt>
                <c:pt idx="1153">
                  <c:v>413.0</c:v>
                </c:pt>
                <c:pt idx="1154">
                  <c:v>413.0</c:v>
                </c:pt>
                <c:pt idx="1155">
                  <c:v>413.0</c:v>
                </c:pt>
                <c:pt idx="1156">
                  <c:v>413.0</c:v>
                </c:pt>
                <c:pt idx="1157">
                  <c:v>414.0</c:v>
                </c:pt>
                <c:pt idx="1158">
                  <c:v>414.0</c:v>
                </c:pt>
                <c:pt idx="1159">
                  <c:v>414.0</c:v>
                </c:pt>
                <c:pt idx="1160">
                  <c:v>414.0</c:v>
                </c:pt>
                <c:pt idx="1161">
                  <c:v>414.0</c:v>
                </c:pt>
                <c:pt idx="1162">
                  <c:v>414.0</c:v>
                </c:pt>
                <c:pt idx="1163">
                  <c:v>414.0</c:v>
                </c:pt>
                <c:pt idx="1164">
                  <c:v>414.0</c:v>
                </c:pt>
                <c:pt idx="1165">
                  <c:v>414.0</c:v>
                </c:pt>
                <c:pt idx="1166">
                  <c:v>414.0</c:v>
                </c:pt>
                <c:pt idx="1167">
                  <c:v>414.0</c:v>
                </c:pt>
                <c:pt idx="1168">
                  <c:v>414.0</c:v>
                </c:pt>
                <c:pt idx="1169">
                  <c:v>415.0</c:v>
                </c:pt>
                <c:pt idx="1170">
                  <c:v>416.0</c:v>
                </c:pt>
                <c:pt idx="1171">
                  <c:v>416.0</c:v>
                </c:pt>
                <c:pt idx="1172">
                  <c:v>417.0</c:v>
                </c:pt>
                <c:pt idx="1173">
                  <c:v>417.0</c:v>
                </c:pt>
                <c:pt idx="1174">
                  <c:v>417.0</c:v>
                </c:pt>
                <c:pt idx="1175">
                  <c:v>417.0</c:v>
                </c:pt>
                <c:pt idx="1176">
                  <c:v>417.0</c:v>
                </c:pt>
                <c:pt idx="1177">
                  <c:v>417.0</c:v>
                </c:pt>
                <c:pt idx="1178">
                  <c:v>417.0</c:v>
                </c:pt>
                <c:pt idx="1179">
                  <c:v>417.0</c:v>
                </c:pt>
                <c:pt idx="1180">
                  <c:v>417.0</c:v>
                </c:pt>
                <c:pt idx="1181">
                  <c:v>417.0</c:v>
                </c:pt>
                <c:pt idx="1182">
                  <c:v>418.0</c:v>
                </c:pt>
                <c:pt idx="1183">
                  <c:v>418.0</c:v>
                </c:pt>
                <c:pt idx="1184">
                  <c:v>418.0</c:v>
                </c:pt>
                <c:pt idx="1185">
                  <c:v>418.0</c:v>
                </c:pt>
                <c:pt idx="1186">
                  <c:v>418.0</c:v>
                </c:pt>
                <c:pt idx="1187">
                  <c:v>419.0</c:v>
                </c:pt>
                <c:pt idx="1188">
                  <c:v>420.0</c:v>
                </c:pt>
                <c:pt idx="1189">
                  <c:v>421.0</c:v>
                </c:pt>
                <c:pt idx="1190">
                  <c:v>421.0</c:v>
                </c:pt>
                <c:pt idx="1191">
                  <c:v>422.0</c:v>
                </c:pt>
                <c:pt idx="1192">
                  <c:v>423.0</c:v>
                </c:pt>
                <c:pt idx="1193">
                  <c:v>424.0</c:v>
                </c:pt>
                <c:pt idx="1194">
                  <c:v>425.0</c:v>
                </c:pt>
                <c:pt idx="1195">
                  <c:v>426.0</c:v>
                </c:pt>
                <c:pt idx="1196">
                  <c:v>427.0</c:v>
                </c:pt>
                <c:pt idx="1197">
                  <c:v>428.0</c:v>
                </c:pt>
                <c:pt idx="1198">
                  <c:v>428.0</c:v>
                </c:pt>
                <c:pt idx="1199">
                  <c:v>428.0</c:v>
                </c:pt>
                <c:pt idx="1200">
                  <c:v>429.0</c:v>
                </c:pt>
                <c:pt idx="1201">
                  <c:v>430.0</c:v>
                </c:pt>
                <c:pt idx="1202">
                  <c:v>430.0</c:v>
                </c:pt>
                <c:pt idx="1203">
                  <c:v>431.0</c:v>
                </c:pt>
                <c:pt idx="1204">
                  <c:v>432.0</c:v>
                </c:pt>
                <c:pt idx="1205">
                  <c:v>433.0</c:v>
                </c:pt>
                <c:pt idx="1206">
                  <c:v>433.0</c:v>
                </c:pt>
                <c:pt idx="1207">
                  <c:v>433.0</c:v>
                </c:pt>
                <c:pt idx="1208">
                  <c:v>433.0</c:v>
                </c:pt>
                <c:pt idx="1209">
                  <c:v>433.0</c:v>
                </c:pt>
                <c:pt idx="1210">
                  <c:v>434.0</c:v>
                </c:pt>
                <c:pt idx="1211">
                  <c:v>434.0</c:v>
                </c:pt>
                <c:pt idx="1212">
                  <c:v>434.0</c:v>
                </c:pt>
                <c:pt idx="1213">
                  <c:v>435.0</c:v>
                </c:pt>
                <c:pt idx="1214">
                  <c:v>435.0</c:v>
                </c:pt>
                <c:pt idx="1215">
                  <c:v>435.0</c:v>
                </c:pt>
                <c:pt idx="1216">
                  <c:v>436.0</c:v>
                </c:pt>
                <c:pt idx="1217">
                  <c:v>436.0</c:v>
                </c:pt>
                <c:pt idx="1218">
                  <c:v>436.0</c:v>
                </c:pt>
                <c:pt idx="1219">
                  <c:v>436.0</c:v>
                </c:pt>
                <c:pt idx="1220">
                  <c:v>437.0</c:v>
                </c:pt>
                <c:pt idx="1221">
                  <c:v>438.0</c:v>
                </c:pt>
                <c:pt idx="1222">
                  <c:v>438.0</c:v>
                </c:pt>
                <c:pt idx="1223">
                  <c:v>438.0</c:v>
                </c:pt>
                <c:pt idx="1224">
                  <c:v>438.0</c:v>
                </c:pt>
                <c:pt idx="1225">
                  <c:v>439.0</c:v>
                </c:pt>
                <c:pt idx="1226">
                  <c:v>439.0</c:v>
                </c:pt>
                <c:pt idx="1227">
                  <c:v>439.0</c:v>
                </c:pt>
                <c:pt idx="1228">
                  <c:v>439.0</c:v>
                </c:pt>
                <c:pt idx="1229">
                  <c:v>439.0</c:v>
                </c:pt>
                <c:pt idx="1230">
                  <c:v>439.0</c:v>
                </c:pt>
                <c:pt idx="1231">
                  <c:v>439.0</c:v>
                </c:pt>
                <c:pt idx="1232">
                  <c:v>439.0</c:v>
                </c:pt>
                <c:pt idx="1233">
                  <c:v>439.0</c:v>
                </c:pt>
                <c:pt idx="1234">
                  <c:v>439.0</c:v>
                </c:pt>
                <c:pt idx="1235">
                  <c:v>439.0</c:v>
                </c:pt>
                <c:pt idx="1236">
                  <c:v>439.0</c:v>
                </c:pt>
                <c:pt idx="1237">
                  <c:v>439.0</c:v>
                </c:pt>
                <c:pt idx="1238">
                  <c:v>439.0</c:v>
                </c:pt>
                <c:pt idx="1239">
                  <c:v>439.0</c:v>
                </c:pt>
                <c:pt idx="1240">
                  <c:v>439.0</c:v>
                </c:pt>
                <c:pt idx="1241">
                  <c:v>439.0</c:v>
                </c:pt>
                <c:pt idx="1242">
                  <c:v>439.0</c:v>
                </c:pt>
                <c:pt idx="1243">
                  <c:v>439.0</c:v>
                </c:pt>
                <c:pt idx="1244">
                  <c:v>439.0</c:v>
                </c:pt>
                <c:pt idx="1245">
                  <c:v>439.0</c:v>
                </c:pt>
                <c:pt idx="1246">
                  <c:v>439.0</c:v>
                </c:pt>
                <c:pt idx="1247">
                  <c:v>439.0</c:v>
                </c:pt>
                <c:pt idx="1248">
                  <c:v>439.0</c:v>
                </c:pt>
                <c:pt idx="1249">
                  <c:v>440.0</c:v>
                </c:pt>
                <c:pt idx="1250">
                  <c:v>441.0</c:v>
                </c:pt>
                <c:pt idx="1251">
                  <c:v>442.0</c:v>
                </c:pt>
                <c:pt idx="1252">
                  <c:v>443.0</c:v>
                </c:pt>
                <c:pt idx="1253">
                  <c:v>444.0</c:v>
                </c:pt>
                <c:pt idx="1254">
                  <c:v>444.0</c:v>
                </c:pt>
                <c:pt idx="1255">
                  <c:v>444.0</c:v>
                </c:pt>
                <c:pt idx="1256">
                  <c:v>445.0</c:v>
                </c:pt>
                <c:pt idx="1257">
                  <c:v>445.0</c:v>
                </c:pt>
                <c:pt idx="1258">
                  <c:v>445.0</c:v>
                </c:pt>
                <c:pt idx="1259">
                  <c:v>446.0</c:v>
                </c:pt>
                <c:pt idx="1260">
                  <c:v>446.0</c:v>
                </c:pt>
                <c:pt idx="1261">
                  <c:v>446.0</c:v>
                </c:pt>
                <c:pt idx="1262">
                  <c:v>446.0</c:v>
                </c:pt>
                <c:pt idx="1263">
                  <c:v>446.0</c:v>
                </c:pt>
                <c:pt idx="1264">
                  <c:v>446.0</c:v>
                </c:pt>
                <c:pt idx="1265">
                  <c:v>446.0</c:v>
                </c:pt>
                <c:pt idx="1266">
                  <c:v>446.0</c:v>
                </c:pt>
                <c:pt idx="1267">
                  <c:v>447.0</c:v>
                </c:pt>
                <c:pt idx="1268">
                  <c:v>447.0</c:v>
                </c:pt>
                <c:pt idx="1269">
                  <c:v>447.0</c:v>
                </c:pt>
                <c:pt idx="1270">
                  <c:v>448.0</c:v>
                </c:pt>
                <c:pt idx="1271">
                  <c:v>449.0</c:v>
                </c:pt>
                <c:pt idx="1272">
                  <c:v>449.0</c:v>
                </c:pt>
                <c:pt idx="1273">
                  <c:v>449.0</c:v>
                </c:pt>
                <c:pt idx="1274">
                  <c:v>449.0</c:v>
                </c:pt>
                <c:pt idx="1275">
                  <c:v>449.0</c:v>
                </c:pt>
                <c:pt idx="1276">
                  <c:v>449.0</c:v>
                </c:pt>
                <c:pt idx="1277">
                  <c:v>449.0</c:v>
                </c:pt>
                <c:pt idx="1278">
                  <c:v>449.0</c:v>
                </c:pt>
                <c:pt idx="1279">
                  <c:v>449.0</c:v>
                </c:pt>
                <c:pt idx="1280">
                  <c:v>449.0</c:v>
                </c:pt>
                <c:pt idx="1281">
                  <c:v>449.0</c:v>
                </c:pt>
                <c:pt idx="1282">
                  <c:v>449.0</c:v>
                </c:pt>
                <c:pt idx="1283">
                  <c:v>449.0</c:v>
                </c:pt>
                <c:pt idx="1284">
                  <c:v>449.0</c:v>
                </c:pt>
                <c:pt idx="1285">
                  <c:v>449.0</c:v>
                </c:pt>
                <c:pt idx="1286">
                  <c:v>449.0</c:v>
                </c:pt>
                <c:pt idx="1287">
                  <c:v>449.0</c:v>
                </c:pt>
                <c:pt idx="1288">
                  <c:v>449.0</c:v>
                </c:pt>
                <c:pt idx="1289">
                  <c:v>450.0</c:v>
                </c:pt>
                <c:pt idx="1290">
                  <c:v>450.0</c:v>
                </c:pt>
                <c:pt idx="1291">
                  <c:v>450.0</c:v>
                </c:pt>
                <c:pt idx="1292">
                  <c:v>450.0</c:v>
                </c:pt>
                <c:pt idx="1293">
                  <c:v>450.0</c:v>
                </c:pt>
                <c:pt idx="1294">
                  <c:v>450.0</c:v>
                </c:pt>
                <c:pt idx="1295">
                  <c:v>450.0</c:v>
                </c:pt>
                <c:pt idx="1296">
                  <c:v>450.0</c:v>
                </c:pt>
                <c:pt idx="1297">
                  <c:v>450.0</c:v>
                </c:pt>
                <c:pt idx="1298">
                  <c:v>450.0</c:v>
                </c:pt>
                <c:pt idx="1299">
                  <c:v>451.0</c:v>
                </c:pt>
                <c:pt idx="1300">
                  <c:v>451.0</c:v>
                </c:pt>
                <c:pt idx="1301">
                  <c:v>451.0</c:v>
                </c:pt>
                <c:pt idx="1302">
                  <c:v>451.0</c:v>
                </c:pt>
                <c:pt idx="1303">
                  <c:v>452.0</c:v>
                </c:pt>
                <c:pt idx="1304">
                  <c:v>453.0</c:v>
                </c:pt>
                <c:pt idx="1305">
                  <c:v>453.0</c:v>
                </c:pt>
                <c:pt idx="1306">
                  <c:v>453.0</c:v>
                </c:pt>
                <c:pt idx="1307">
                  <c:v>453.0</c:v>
                </c:pt>
                <c:pt idx="1308">
                  <c:v>454.0</c:v>
                </c:pt>
                <c:pt idx="1309">
                  <c:v>455.0</c:v>
                </c:pt>
                <c:pt idx="1310">
                  <c:v>456.0</c:v>
                </c:pt>
                <c:pt idx="1311">
                  <c:v>457.0</c:v>
                </c:pt>
                <c:pt idx="1312">
                  <c:v>458.0</c:v>
                </c:pt>
                <c:pt idx="1313">
                  <c:v>459.0</c:v>
                </c:pt>
                <c:pt idx="1314">
                  <c:v>460.0</c:v>
                </c:pt>
                <c:pt idx="1315">
                  <c:v>461.0</c:v>
                </c:pt>
                <c:pt idx="1316">
                  <c:v>462.0</c:v>
                </c:pt>
                <c:pt idx="1317">
                  <c:v>463.0</c:v>
                </c:pt>
                <c:pt idx="1318">
                  <c:v>463.0</c:v>
                </c:pt>
                <c:pt idx="1319">
                  <c:v>463.0</c:v>
                </c:pt>
                <c:pt idx="1320">
                  <c:v>463.0</c:v>
                </c:pt>
                <c:pt idx="1321">
                  <c:v>463.0</c:v>
                </c:pt>
                <c:pt idx="1322">
                  <c:v>464.0</c:v>
                </c:pt>
                <c:pt idx="1323">
                  <c:v>464.0</c:v>
                </c:pt>
                <c:pt idx="1324">
                  <c:v>465.0</c:v>
                </c:pt>
                <c:pt idx="1325">
                  <c:v>465.0</c:v>
                </c:pt>
                <c:pt idx="1326">
                  <c:v>465.0</c:v>
                </c:pt>
                <c:pt idx="1327">
                  <c:v>465.0</c:v>
                </c:pt>
                <c:pt idx="1328">
                  <c:v>466.0</c:v>
                </c:pt>
                <c:pt idx="1329">
                  <c:v>466.0</c:v>
                </c:pt>
                <c:pt idx="1330">
                  <c:v>467.0</c:v>
                </c:pt>
                <c:pt idx="1331">
                  <c:v>467.0</c:v>
                </c:pt>
                <c:pt idx="1332">
                  <c:v>467.0</c:v>
                </c:pt>
                <c:pt idx="1333">
                  <c:v>467.0</c:v>
                </c:pt>
                <c:pt idx="1334">
                  <c:v>467.0</c:v>
                </c:pt>
                <c:pt idx="1335">
                  <c:v>467.0</c:v>
                </c:pt>
                <c:pt idx="1336">
                  <c:v>467.0</c:v>
                </c:pt>
                <c:pt idx="1337">
                  <c:v>467.0</c:v>
                </c:pt>
                <c:pt idx="1338">
                  <c:v>468.0</c:v>
                </c:pt>
                <c:pt idx="1339">
                  <c:v>469.0</c:v>
                </c:pt>
                <c:pt idx="1340">
                  <c:v>469.0</c:v>
                </c:pt>
                <c:pt idx="1341">
                  <c:v>469.0</c:v>
                </c:pt>
                <c:pt idx="1342">
                  <c:v>469.0</c:v>
                </c:pt>
                <c:pt idx="1343">
                  <c:v>469.0</c:v>
                </c:pt>
                <c:pt idx="1344">
                  <c:v>469.0</c:v>
                </c:pt>
                <c:pt idx="1345">
                  <c:v>469.0</c:v>
                </c:pt>
                <c:pt idx="1346">
                  <c:v>469.0</c:v>
                </c:pt>
                <c:pt idx="1347">
                  <c:v>469.0</c:v>
                </c:pt>
                <c:pt idx="1348">
                  <c:v>469.0</c:v>
                </c:pt>
                <c:pt idx="1349">
                  <c:v>469.0</c:v>
                </c:pt>
                <c:pt idx="1350">
                  <c:v>469.0</c:v>
                </c:pt>
                <c:pt idx="1351">
                  <c:v>469.0</c:v>
                </c:pt>
                <c:pt idx="1352">
                  <c:v>469.0</c:v>
                </c:pt>
                <c:pt idx="1353">
                  <c:v>469.0</c:v>
                </c:pt>
                <c:pt idx="1354">
                  <c:v>469.0</c:v>
                </c:pt>
                <c:pt idx="1355">
                  <c:v>469.0</c:v>
                </c:pt>
                <c:pt idx="1356">
                  <c:v>469.0</c:v>
                </c:pt>
                <c:pt idx="1357">
                  <c:v>469.0</c:v>
                </c:pt>
                <c:pt idx="1358">
                  <c:v>469.0</c:v>
                </c:pt>
                <c:pt idx="1359">
                  <c:v>469.0</c:v>
                </c:pt>
                <c:pt idx="1360">
                  <c:v>469.0</c:v>
                </c:pt>
                <c:pt idx="1361">
                  <c:v>470.0</c:v>
                </c:pt>
                <c:pt idx="1362">
                  <c:v>470.0</c:v>
                </c:pt>
                <c:pt idx="1363">
                  <c:v>470.0</c:v>
                </c:pt>
                <c:pt idx="1364">
                  <c:v>470.0</c:v>
                </c:pt>
                <c:pt idx="1365">
                  <c:v>470.0</c:v>
                </c:pt>
                <c:pt idx="1366">
                  <c:v>470.0</c:v>
                </c:pt>
                <c:pt idx="1367">
                  <c:v>471.0</c:v>
                </c:pt>
                <c:pt idx="1368">
                  <c:v>471.0</c:v>
                </c:pt>
                <c:pt idx="1369">
                  <c:v>471.0</c:v>
                </c:pt>
                <c:pt idx="1370">
                  <c:v>471.0</c:v>
                </c:pt>
                <c:pt idx="1371">
                  <c:v>471.0</c:v>
                </c:pt>
                <c:pt idx="1372">
                  <c:v>471.0</c:v>
                </c:pt>
                <c:pt idx="1373">
                  <c:v>471.0</c:v>
                </c:pt>
                <c:pt idx="1374">
                  <c:v>471.0</c:v>
                </c:pt>
                <c:pt idx="1375">
                  <c:v>471.0</c:v>
                </c:pt>
                <c:pt idx="1376">
                  <c:v>472.0</c:v>
                </c:pt>
                <c:pt idx="1377">
                  <c:v>472.0</c:v>
                </c:pt>
                <c:pt idx="1378">
                  <c:v>473.0</c:v>
                </c:pt>
                <c:pt idx="1379">
                  <c:v>473.0</c:v>
                </c:pt>
                <c:pt idx="1380">
                  <c:v>473.0</c:v>
                </c:pt>
                <c:pt idx="1381">
                  <c:v>473.0</c:v>
                </c:pt>
                <c:pt idx="1382">
                  <c:v>473.0</c:v>
                </c:pt>
                <c:pt idx="1383">
                  <c:v>474.0</c:v>
                </c:pt>
                <c:pt idx="1384">
                  <c:v>474.0</c:v>
                </c:pt>
                <c:pt idx="1385">
                  <c:v>474.0</c:v>
                </c:pt>
                <c:pt idx="1386">
                  <c:v>474.0</c:v>
                </c:pt>
                <c:pt idx="1387">
                  <c:v>474.0</c:v>
                </c:pt>
                <c:pt idx="1388">
                  <c:v>474.0</c:v>
                </c:pt>
                <c:pt idx="1389">
                  <c:v>474.0</c:v>
                </c:pt>
                <c:pt idx="1390">
                  <c:v>474.0</c:v>
                </c:pt>
                <c:pt idx="1391">
                  <c:v>474.0</c:v>
                </c:pt>
                <c:pt idx="1392">
                  <c:v>474.0</c:v>
                </c:pt>
                <c:pt idx="1393">
                  <c:v>475.0</c:v>
                </c:pt>
                <c:pt idx="1394">
                  <c:v>475.0</c:v>
                </c:pt>
                <c:pt idx="1395">
                  <c:v>475.0</c:v>
                </c:pt>
                <c:pt idx="1396">
                  <c:v>475.0</c:v>
                </c:pt>
                <c:pt idx="1397">
                  <c:v>475.0</c:v>
                </c:pt>
                <c:pt idx="1398">
                  <c:v>476.0</c:v>
                </c:pt>
                <c:pt idx="1399">
                  <c:v>476.0</c:v>
                </c:pt>
                <c:pt idx="1400">
                  <c:v>476.0</c:v>
                </c:pt>
                <c:pt idx="1401">
                  <c:v>476.0</c:v>
                </c:pt>
                <c:pt idx="1402">
                  <c:v>476.0</c:v>
                </c:pt>
                <c:pt idx="1403">
                  <c:v>477.0</c:v>
                </c:pt>
                <c:pt idx="1404">
                  <c:v>478.0</c:v>
                </c:pt>
                <c:pt idx="1405">
                  <c:v>478.0</c:v>
                </c:pt>
                <c:pt idx="1406">
                  <c:v>479.0</c:v>
                </c:pt>
                <c:pt idx="1407">
                  <c:v>479.0</c:v>
                </c:pt>
                <c:pt idx="1408">
                  <c:v>479.0</c:v>
                </c:pt>
                <c:pt idx="1409">
                  <c:v>480.0</c:v>
                </c:pt>
                <c:pt idx="1410">
                  <c:v>481.0</c:v>
                </c:pt>
                <c:pt idx="1411">
                  <c:v>481.0</c:v>
                </c:pt>
                <c:pt idx="1412">
                  <c:v>481.0</c:v>
                </c:pt>
                <c:pt idx="1413">
                  <c:v>481.0</c:v>
                </c:pt>
                <c:pt idx="1414">
                  <c:v>481.0</c:v>
                </c:pt>
                <c:pt idx="1415">
                  <c:v>481.0</c:v>
                </c:pt>
                <c:pt idx="1416">
                  <c:v>481.0</c:v>
                </c:pt>
                <c:pt idx="1417">
                  <c:v>482.0</c:v>
                </c:pt>
                <c:pt idx="1418">
                  <c:v>482.0</c:v>
                </c:pt>
                <c:pt idx="1419">
                  <c:v>482.0</c:v>
                </c:pt>
                <c:pt idx="1420">
                  <c:v>483.0</c:v>
                </c:pt>
                <c:pt idx="1421">
                  <c:v>483.0</c:v>
                </c:pt>
                <c:pt idx="1422">
                  <c:v>483.0</c:v>
                </c:pt>
                <c:pt idx="1423">
                  <c:v>483.0</c:v>
                </c:pt>
                <c:pt idx="1424">
                  <c:v>483.0</c:v>
                </c:pt>
                <c:pt idx="1425">
                  <c:v>483.0</c:v>
                </c:pt>
                <c:pt idx="1426">
                  <c:v>484.0</c:v>
                </c:pt>
                <c:pt idx="1427">
                  <c:v>485.0</c:v>
                </c:pt>
                <c:pt idx="1428">
                  <c:v>485.0</c:v>
                </c:pt>
                <c:pt idx="1429">
                  <c:v>485.0</c:v>
                </c:pt>
                <c:pt idx="1430">
                  <c:v>485.0</c:v>
                </c:pt>
                <c:pt idx="1431">
                  <c:v>485.0</c:v>
                </c:pt>
                <c:pt idx="1432">
                  <c:v>485.0</c:v>
                </c:pt>
                <c:pt idx="1433">
                  <c:v>485.0</c:v>
                </c:pt>
                <c:pt idx="1434">
                  <c:v>485.0</c:v>
                </c:pt>
                <c:pt idx="1435">
                  <c:v>485.0</c:v>
                </c:pt>
                <c:pt idx="1436">
                  <c:v>485.0</c:v>
                </c:pt>
                <c:pt idx="1437">
                  <c:v>486.0</c:v>
                </c:pt>
                <c:pt idx="1438">
                  <c:v>486.0</c:v>
                </c:pt>
                <c:pt idx="1439">
                  <c:v>486.0</c:v>
                </c:pt>
                <c:pt idx="1440">
                  <c:v>486.0</c:v>
                </c:pt>
                <c:pt idx="1441">
                  <c:v>487.0</c:v>
                </c:pt>
                <c:pt idx="1442">
                  <c:v>487.0</c:v>
                </c:pt>
                <c:pt idx="1443">
                  <c:v>488.0</c:v>
                </c:pt>
                <c:pt idx="1444">
                  <c:v>488.0</c:v>
                </c:pt>
                <c:pt idx="1445">
                  <c:v>488.0</c:v>
                </c:pt>
                <c:pt idx="1446">
                  <c:v>488.0</c:v>
                </c:pt>
                <c:pt idx="1447">
                  <c:v>488.0</c:v>
                </c:pt>
                <c:pt idx="1448">
                  <c:v>488.0</c:v>
                </c:pt>
                <c:pt idx="1449">
                  <c:v>489.0</c:v>
                </c:pt>
                <c:pt idx="1450">
                  <c:v>489.0</c:v>
                </c:pt>
                <c:pt idx="1451">
                  <c:v>489.0</c:v>
                </c:pt>
                <c:pt idx="1452">
                  <c:v>489.0</c:v>
                </c:pt>
                <c:pt idx="1453">
                  <c:v>490.0</c:v>
                </c:pt>
                <c:pt idx="1454">
                  <c:v>491.0</c:v>
                </c:pt>
                <c:pt idx="1455">
                  <c:v>492.0</c:v>
                </c:pt>
                <c:pt idx="1456">
                  <c:v>493.0</c:v>
                </c:pt>
                <c:pt idx="1457">
                  <c:v>494.0</c:v>
                </c:pt>
                <c:pt idx="1458">
                  <c:v>494.0</c:v>
                </c:pt>
                <c:pt idx="1459">
                  <c:v>494.0</c:v>
                </c:pt>
                <c:pt idx="1460">
                  <c:v>495.0</c:v>
                </c:pt>
                <c:pt idx="1461">
                  <c:v>496.0</c:v>
                </c:pt>
                <c:pt idx="1462">
                  <c:v>497.0</c:v>
                </c:pt>
                <c:pt idx="1463">
                  <c:v>498.0</c:v>
                </c:pt>
                <c:pt idx="1464">
                  <c:v>499.0</c:v>
                </c:pt>
                <c:pt idx="1465">
                  <c:v>500.0</c:v>
                </c:pt>
                <c:pt idx="1466">
                  <c:v>501.0</c:v>
                </c:pt>
                <c:pt idx="1467">
                  <c:v>502.0</c:v>
                </c:pt>
                <c:pt idx="1468">
                  <c:v>503.0</c:v>
                </c:pt>
                <c:pt idx="1469">
                  <c:v>504.0</c:v>
                </c:pt>
                <c:pt idx="1470">
                  <c:v>505.0</c:v>
                </c:pt>
                <c:pt idx="1471">
                  <c:v>505.0</c:v>
                </c:pt>
                <c:pt idx="1472">
                  <c:v>505.0</c:v>
                </c:pt>
                <c:pt idx="1473">
                  <c:v>505.0</c:v>
                </c:pt>
                <c:pt idx="1474">
                  <c:v>506.0</c:v>
                </c:pt>
                <c:pt idx="1475">
                  <c:v>506.0</c:v>
                </c:pt>
                <c:pt idx="1476">
                  <c:v>506.0</c:v>
                </c:pt>
                <c:pt idx="1477">
                  <c:v>506.0</c:v>
                </c:pt>
                <c:pt idx="1478">
                  <c:v>506.0</c:v>
                </c:pt>
                <c:pt idx="1479">
                  <c:v>506.0</c:v>
                </c:pt>
                <c:pt idx="1480">
                  <c:v>506.0</c:v>
                </c:pt>
                <c:pt idx="1481">
                  <c:v>506.0</c:v>
                </c:pt>
                <c:pt idx="1482">
                  <c:v>506.0</c:v>
                </c:pt>
                <c:pt idx="1483">
                  <c:v>506.0</c:v>
                </c:pt>
                <c:pt idx="1484">
                  <c:v>507.0</c:v>
                </c:pt>
                <c:pt idx="1485">
                  <c:v>507.0</c:v>
                </c:pt>
                <c:pt idx="1486">
                  <c:v>507.0</c:v>
                </c:pt>
                <c:pt idx="1487">
                  <c:v>508.0</c:v>
                </c:pt>
                <c:pt idx="1488">
                  <c:v>508.0</c:v>
                </c:pt>
                <c:pt idx="1489">
                  <c:v>508.0</c:v>
                </c:pt>
                <c:pt idx="1490">
                  <c:v>508.0</c:v>
                </c:pt>
                <c:pt idx="1491">
                  <c:v>508.0</c:v>
                </c:pt>
                <c:pt idx="1492">
                  <c:v>508.0</c:v>
                </c:pt>
                <c:pt idx="1493">
                  <c:v>508.0</c:v>
                </c:pt>
                <c:pt idx="1494">
                  <c:v>508.0</c:v>
                </c:pt>
                <c:pt idx="1495">
                  <c:v>508.0</c:v>
                </c:pt>
                <c:pt idx="1496">
                  <c:v>508.0</c:v>
                </c:pt>
                <c:pt idx="1497">
                  <c:v>508.0</c:v>
                </c:pt>
                <c:pt idx="1498">
                  <c:v>508.0</c:v>
                </c:pt>
                <c:pt idx="1499">
                  <c:v>508.0</c:v>
                </c:pt>
                <c:pt idx="1500">
                  <c:v>508.0</c:v>
                </c:pt>
                <c:pt idx="1501">
                  <c:v>509.0</c:v>
                </c:pt>
                <c:pt idx="1502">
                  <c:v>509.0</c:v>
                </c:pt>
                <c:pt idx="1503">
                  <c:v>510.0</c:v>
                </c:pt>
                <c:pt idx="1504">
                  <c:v>510.0</c:v>
                </c:pt>
                <c:pt idx="1505">
                  <c:v>510.0</c:v>
                </c:pt>
                <c:pt idx="1506">
                  <c:v>510.0</c:v>
                </c:pt>
                <c:pt idx="1507">
                  <c:v>510.0</c:v>
                </c:pt>
                <c:pt idx="1508">
                  <c:v>510.0</c:v>
                </c:pt>
                <c:pt idx="1509">
                  <c:v>510.0</c:v>
                </c:pt>
                <c:pt idx="1510">
                  <c:v>510.0</c:v>
                </c:pt>
                <c:pt idx="1511">
                  <c:v>510.0</c:v>
                </c:pt>
                <c:pt idx="1512">
                  <c:v>510.0</c:v>
                </c:pt>
                <c:pt idx="1513">
                  <c:v>510.0</c:v>
                </c:pt>
                <c:pt idx="1514">
                  <c:v>510.0</c:v>
                </c:pt>
                <c:pt idx="1515">
                  <c:v>510.0</c:v>
                </c:pt>
                <c:pt idx="1516">
                  <c:v>510.0</c:v>
                </c:pt>
                <c:pt idx="1517">
                  <c:v>510.0</c:v>
                </c:pt>
                <c:pt idx="1518">
                  <c:v>511.0</c:v>
                </c:pt>
                <c:pt idx="1519">
                  <c:v>511.0</c:v>
                </c:pt>
                <c:pt idx="1520">
                  <c:v>512.0</c:v>
                </c:pt>
                <c:pt idx="1521">
                  <c:v>512.0</c:v>
                </c:pt>
                <c:pt idx="1522">
                  <c:v>513.0</c:v>
                </c:pt>
                <c:pt idx="1523">
                  <c:v>514.0</c:v>
                </c:pt>
                <c:pt idx="1524">
                  <c:v>515.0</c:v>
                </c:pt>
                <c:pt idx="1525">
                  <c:v>515.0</c:v>
                </c:pt>
                <c:pt idx="1526">
                  <c:v>515.0</c:v>
                </c:pt>
                <c:pt idx="1527">
                  <c:v>515.0</c:v>
                </c:pt>
                <c:pt idx="1528">
                  <c:v>515.0</c:v>
                </c:pt>
                <c:pt idx="1529">
                  <c:v>515.0</c:v>
                </c:pt>
                <c:pt idx="1530">
                  <c:v>515.0</c:v>
                </c:pt>
                <c:pt idx="1531">
                  <c:v>515.0</c:v>
                </c:pt>
                <c:pt idx="1532">
                  <c:v>515.0</c:v>
                </c:pt>
                <c:pt idx="1533">
                  <c:v>515.0</c:v>
                </c:pt>
                <c:pt idx="1534">
                  <c:v>515.0</c:v>
                </c:pt>
                <c:pt idx="1535">
                  <c:v>516.0</c:v>
                </c:pt>
                <c:pt idx="1536">
                  <c:v>516.0</c:v>
                </c:pt>
                <c:pt idx="1537">
                  <c:v>517.0</c:v>
                </c:pt>
                <c:pt idx="1538">
                  <c:v>517.0</c:v>
                </c:pt>
                <c:pt idx="1539">
                  <c:v>517.0</c:v>
                </c:pt>
                <c:pt idx="1540">
                  <c:v>517.0</c:v>
                </c:pt>
                <c:pt idx="1541">
                  <c:v>517.0</c:v>
                </c:pt>
                <c:pt idx="1542">
                  <c:v>518.0</c:v>
                </c:pt>
                <c:pt idx="1543">
                  <c:v>518.0</c:v>
                </c:pt>
                <c:pt idx="1544">
                  <c:v>518.0</c:v>
                </c:pt>
                <c:pt idx="1545">
                  <c:v>518.0</c:v>
                </c:pt>
                <c:pt idx="1546">
                  <c:v>518.0</c:v>
                </c:pt>
                <c:pt idx="1547">
                  <c:v>518.0</c:v>
                </c:pt>
                <c:pt idx="1548">
                  <c:v>519.0</c:v>
                </c:pt>
                <c:pt idx="1549">
                  <c:v>519.0</c:v>
                </c:pt>
                <c:pt idx="1550">
                  <c:v>520.0</c:v>
                </c:pt>
                <c:pt idx="1551">
                  <c:v>521.0</c:v>
                </c:pt>
                <c:pt idx="1552">
                  <c:v>522.0</c:v>
                </c:pt>
                <c:pt idx="1553">
                  <c:v>522.0</c:v>
                </c:pt>
                <c:pt idx="1554">
                  <c:v>522.0</c:v>
                </c:pt>
                <c:pt idx="1555">
                  <c:v>522.0</c:v>
                </c:pt>
                <c:pt idx="1556">
                  <c:v>522.0</c:v>
                </c:pt>
                <c:pt idx="1557">
                  <c:v>522.0</c:v>
                </c:pt>
                <c:pt idx="1558">
                  <c:v>523.0</c:v>
                </c:pt>
                <c:pt idx="1559">
                  <c:v>524.0</c:v>
                </c:pt>
                <c:pt idx="1560">
                  <c:v>524.0</c:v>
                </c:pt>
                <c:pt idx="1561">
                  <c:v>524.0</c:v>
                </c:pt>
                <c:pt idx="1562">
                  <c:v>525.0</c:v>
                </c:pt>
                <c:pt idx="1563">
                  <c:v>525.0</c:v>
                </c:pt>
                <c:pt idx="1564">
                  <c:v>525.0</c:v>
                </c:pt>
                <c:pt idx="1565">
                  <c:v>525.0</c:v>
                </c:pt>
                <c:pt idx="1566">
                  <c:v>525.0</c:v>
                </c:pt>
                <c:pt idx="1567">
                  <c:v>525.0</c:v>
                </c:pt>
                <c:pt idx="1568">
                  <c:v>525.0</c:v>
                </c:pt>
                <c:pt idx="1569">
                  <c:v>525.0</c:v>
                </c:pt>
                <c:pt idx="1570">
                  <c:v>525.0</c:v>
                </c:pt>
                <c:pt idx="1571">
                  <c:v>525.0</c:v>
                </c:pt>
                <c:pt idx="1572">
                  <c:v>525.0</c:v>
                </c:pt>
                <c:pt idx="1573">
                  <c:v>525.0</c:v>
                </c:pt>
                <c:pt idx="1574">
                  <c:v>525.0</c:v>
                </c:pt>
                <c:pt idx="1575">
                  <c:v>526.0</c:v>
                </c:pt>
                <c:pt idx="1576">
                  <c:v>526.0</c:v>
                </c:pt>
                <c:pt idx="1577">
                  <c:v>526.0</c:v>
                </c:pt>
                <c:pt idx="1578">
                  <c:v>526.0</c:v>
                </c:pt>
                <c:pt idx="1579">
                  <c:v>527.0</c:v>
                </c:pt>
                <c:pt idx="1580">
                  <c:v>527.0</c:v>
                </c:pt>
                <c:pt idx="1581">
                  <c:v>528.0</c:v>
                </c:pt>
                <c:pt idx="1582">
                  <c:v>528.0</c:v>
                </c:pt>
                <c:pt idx="1583">
                  <c:v>528.0</c:v>
                </c:pt>
                <c:pt idx="1584">
                  <c:v>528.0</c:v>
                </c:pt>
                <c:pt idx="1585">
                  <c:v>528.0</c:v>
                </c:pt>
                <c:pt idx="1586">
                  <c:v>528.0</c:v>
                </c:pt>
                <c:pt idx="1587">
                  <c:v>528.0</c:v>
                </c:pt>
                <c:pt idx="1588">
                  <c:v>528.0</c:v>
                </c:pt>
                <c:pt idx="1589">
                  <c:v>529.0</c:v>
                </c:pt>
                <c:pt idx="1590">
                  <c:v>530.0</c:v>
                </c:pt>
                <c:pt idx="1591">
                  <c:v>531.0</c:v>
                </c:pt>
                <c:pt idx="1592">
                  <c:v>531.0</c:v>
                </c:pt>
                <c:pt idx="1593">
                  <c:v>531.0</c:v>
                </c:pt>
                <c:pt idx="1594">
                  <c:v>531.0</c:v>
                </c:pt>
                <c:pt idx="1595">
                  <c:v>531.0</c:v>
                </c:pt>
                <c:pt idx="1596">
                  <c:v>531.0</c:v>
                </c:pt>
                <c:pt idx="1597">
                  <c:v>531.0</c:v>
                </c:pt>
                <c:pt idx="1598">
                  <c:v>531.0</c:v>
                </c:pt>
                <c:pt idx="1599">
                  <c:v>532.0</c:v>
                </c:pt>
                <c:pt idx="1600">
                  <c:v>532.0</c:v>
                </c:pt>
                <c:pt idx="1601">
                  <c:v>532.0</c:v>
                </c:pt>
                <c:pt idx="1602">
                  <c:v>532.0</c:v>
                </c:pt>
                <c:pt idx="1603">
                  <c:v>532.0</c:v>
                </c:pt>
                <c:pt idx="1604">
                  <c:v>532.0</c:v>
                </c:pt>
                <c:pt idx="1605">
                  <c:v>532.0</c:v>
                </c:pt>
                <c:pt idx="1606">
                  <c:v>532.0</c:v>
                </c:pt>
                <c:pt idx="1607">
                  <c:v>532.0</c:v>
                </c:pt>
                <c:pt idx="1608">
                  <c:v>532.0</c:v>
                </c:pt>
                <c:pt idx="1609">
                  <c:v>533.0</c:v>
                </c:pt>
                <c:pt idx="1610">
                  <c:v>534.0</c:v>
                </c:pt>
                <c:pt idx="1611">
                  <c:v>535.0</c:v>
                </c:pt>
                <c:pt idx="1612">
                  <c:v>536.0</c:v>
                </c:pt>
                <c:pt idx="1613">
                  <c:v>536.0</c:v>
                </c:pt>
                <c:pt idx="1614">
                  <c:v>537.0</c:v>
                </c:pt>
                <c:pt idx="1615">
                  <c:v>537.0</c:v>
                </c:pt>
                <c:pt idx="1616">
                  <c:v>537.0</c:v>
                </c:pt>
                <c:pt idx="1617">
                  <c:v>538.0</c:v>
                </c:pt>
                <c:pt idx="1618">
                  <c:v>538.0</c:v>
                </c:pt>
                <c:pt idx="1619">
                  <c:v>538.0</c:v>
                </c:pt>
                <c:pt idx="1620">
                  <c:v>539.0</c:v>
                </c:pt>
                <c:pt idx="1621">
                  <c:v>540.0</c:v>
                </c:pt>
                <c:pt idx="1622">
                  <c:v>541.0</c:v>
                </c:pt>
                <c:pt idx="1623">
                  <c:v>541.0</c:v>
                </c:pt>
                <c:pt idx="1624">
                  <c:v>542.0</c:v>
                </c:pt>
                <c:pt idx="1625">
                  <c:v>543.0</c:v>
                </c:pt>
                <c:pt idx="1626">
                  <c:v>543.0</c:v>
                </c:pt>
                <c:pt idx="1627">
                  <c:v>543.0</c:v>
                </c:pt>
                <c:pt idx="1628">
                  <c:v>544.0</c:v>
                </c:pt>
                <c:pt idx="1629">
                  <c:v>545.0</c:v>
                </c:pt>
                <c:pt idx="1630">
                  <c:v>545.0</c:v>
                </c:pt>
                <c:pt idx="1631">
                  <c:v>545.0</c:v>
                </c:pt>
                <c:pt idx="1632">
                  <c:v>545.0</c:v>
                </c:pt>
                <c:pt idx="1633">
                  <c:v>545.0</c:v>
                </c:pt>
                <c:pt idx="1634">
                  <c:v>545.0</c:v>
                </c:pt>
                <c:pt idx="1635">
                  <c:v>545.0</c:v>
                </c:pt>
                <c:pt idx="1636">
                  <c:v>546.0</c:v>
                </c:pt>
                <c:pt idx="1637">
                  <c:v>547.0</c:v>
                </c:pt>
                <c:pt idx="1638">
                  <c:v>547.0</c:v>
                </c:pt>
                <c:pt idx="1639">
                  <c:v>547.0</c:v>
                </c:pt>
                <c:pt idx="1640">
                  <c:v>547.0</c:v>
                </c:pt>
                <c:pt idx="1641">
                  <c:v>547.0</c:v>
                </c:pt>
                <c:pt idx="1642">
                  <c:v>548.0</c:v>
                </c:pt>
                <c:pt idx="1643">
                  <c:v>548.0</c:v>
                </c:pt>
                <c:pt idx="1644">
                  <c:v>548.0</c:v>
                </c:pt>
                <c:pt idx="1645">
                  <c:v>549.0</c:v>
                </c:pt>
                <c:pt idx="1646">
                  <c:v>550.0</c:v>
                </c:pt>
                <c:pt idx="1647">
                  <c:v>551.0</c:v>
                </c:pt>
                <c:pt idx="1648">
                  <c:v>552.0</c:v>
                </c:pt>
                <c:pt idx="1649">
                  <c:v>552.0</c:v>
                </c:pt>
                <c:pt idx="1650">
                  <c:v>552.0</c:v>
                </c:pt>
                <c:pt idx="1651">
                  <c:v>552.0</c:v>
                </c:pt>
                <c:pt idx="1652">
                  <c:v>552.0</c:v>
                </c:pt>
                <c:pt idx="1653">
                  <c:v>553.0</c:v>
                </c:pt>
                <c:pt idx="1654">
                  <c:v>553.0</c:v>
                </c:pt>
                <c:pt idx="1655">
                  <c:v>554.0</c:v>
                </c:pt>
                <c:pt idx="1656">
                  <c:v>554.0</c:v>
                </c:pt>
                <c:pt idx="1657">
                  <c:v>554.0</c:v>
                </c:pt>
                <c:pt idx="1658">
                  <c:v>554.0</c:v>
                </c:pt>
                <c:pt idx="1659">
                  <c:v>554.0</c:v>
                </c:pt>
                <c:pt idx="1660">
                  <c:v>554.0</c:v>
                </c:pt>
                <c:pt idx="1661">
                  <c:v>554.0</c:v>
                </c:pt>
                <c:pt idx="1662">
                  <c:v>554.0</c:v>
                </c:pt>
                <c:pt idx="1663">
                  <c:v>554.0</c:v>
                </c:pt>
                <c:pt idx="1664">
                  <c:v>554.0</c:v>
                </c:pt>
                <c:pt idx="1665">
                  <c:v>555.0</c:v>
                </c:pt>
                <c:pt idx="1666">
                  <c:v>555.0</c:v>
                </c:pt>
                <c:pt idx="1667">
                  <c:v>556.0</c:v>
                </c:pt>
                <c:pt idx="1668">
                  <c:v>556.0</c:v>
                </c:pt>
                <c:pt idx="1669">
                  <c:v>557.0</c:v>
                </c:pt>
                <c:pt idx="1670">
                  <c:v>558.0</c:v>
                </c:pt>
                <c:pt idx="1671">
                  <c:v>559.0</c:v>
                </c:pt>
                <c:pt idx="1672">
                  <c:v>560.0</c:v>
                </c:pt>
                <c:pt idx="1673">
                  <c:v>561.0</c:v>
                </c:pt>
                <c:pt idx="1674">
                  <c:v>562.0</c:v>
                </c:pt>
                <c:pt idx="1675">
                  <c:v>562.0</c:v>
                </c:pt>
                <c:pt idx="1676">
                  <c:v>563.0</c:v>
                </c:pt>
                <c:pt idx="1677">
                  <c:v>564.0</c:v>
                </c:pt>
                <c:pt idx="1678">
                  <c:v>565.0</c:v>
                </c:pt>
                <c:pt idx="1679">
                  <c:v>566.0</c:v>
                </c:pt>
                <c:pt idx="1680">
                  <c:v>567.0</c:v>
                </c:pt>
                <c:pt idx="1681">
                  <c:v>568.0</c:v>
                </c:pt>
                <c:pt idx="1682">
                  <c:v>569.0</c:v>
                </c:pt>
                <c:pt idx="1683">
                  <c:v>570.0</c:v>
                </c:pt>
                <c:pt idx="1684">
                  <c:v>570.0</c:v>
                </c:pt>
                <c:pt idx="1685">
                  <c:v>571.0</c:v>
                </c:pt>
                <c:pt idx="1686">
                  <c:v>571.0</c:v>
                </c:pt>
                <c:pt idx="1687">
                  <c:v>572.0</c:v>
                </c:pt>
                <c:pt idx="1688">
                  <c:v>572.0</c:v>
                </c:pt>
                <c:pt idx="1689">
                  <c:v>572.0</c:v>
                </c:pt>
                <c:pt idx="1690">
                  <c:v>572.0</c:v>
                </c:pt>
                <c:pt idx="1691">
                  <c:v>573.0</c:v>
                </c:pt>
                <c:pt idx="1692">
                  <c:v>573.0</c:v>
                </c:pt>
                <c:pt idx="1693">
                  <c:v>573.0</c:v>
                </c:pt>
                <c:pt idx="1694">
                  <c:v>573.0</c:v>
                </c:pt>
                <c:pt idx="1695">
                  <c:v>573.0</c:v>
                </c:pt>
                <c:pt idx="1696">
                  <c:v>573.0</c:v>
                </c:pt>
                <c:pt idx="1697">
                  <c:v>573.0</c:v>
                </c:pt>
                <c:pt idx="1698">
                  <c:v>573.0</c:v>
                </c:pt>
                <c:pt idx="1699">
                  <c:v>573.0</c:v>
                </c:pt>
                <c:pt idx="1700">
                  <c:v>573.0</c:v>
                </c:pt>
                <c:pt idx="1701">
                  <c:v>573.0</c:v>
                </c:pt>
                <c:pt idx="1702">
                  <c:v>573.0</c:v>
                </c:pt>
                <c:pt idx="1703">
                  <c:v>573.0</c:v>
                </c:pt>
                <c:pt idx="1704">
                  <c:v>573.0</c:v>
                </c:pt>
                <c:pt idx="1705">
                  <c:v>573.0</c:v>
                </c:pt>
                <c:pt idx="1706">
                  <c:v>573.0</c:v>
                </c:pt>
                <c:pt idx="1707">
                  <c:v>573.0</c:v>
                </c:pt>
                <c:pt idx="1708">
                  <c:v>573.0</c:v>
                </c:pt>
                <c:pt idx="1709">
                  <c:v>573.0</c:v>
                </c:pt>
                <c:pt idx="1710">
                  <c:v>573.0</c:v>
                </c:pt>
                <c:pt idx="1711">
                  <c:v>573.0</c:v>
                </c:pt>
                <c:pt idx="1712">
                  <c:v>573.0</c:v>
                </c:pt>
                <c:pt idx="1713">
                  <c:v>573.0</c:v>
                </c:pt>
                <c:pt idx="1714">
                  <c:v>573.0</c:v>
                </c:pt>
                <c:pt idx="1715">
                  <c:v>573.0</c:v>
                </c:pt>
                <c:pt idx="1716">
                  <c:v>573.0</c:v>
                </c:pt>
                <c:pt idx="1717">
                  <c:v>573.0</c:v>
                </c:pt>
                <c:pt idx="1718">
                  <c:v>573.0</c:v>
                </c:pt>
                <c:pt idx="1719">
                  <c:v>573.0</c:v>
                </c:pt>
                <c:pt idx="1720">
                  <c:v>573.0</c:v>
                </c:pt>
                <c:pt idx="1721">
                  <c:v>573.0</c:v>
                </c:pt>
                <c:pt idx="1722">
                  <c:v>573.0</c:v>
                </c:pt>
                <c:pt idx="1723">
                  <c:v>573.0</c:v>
                </c:pt>
                <c:pt idx="1724">
                  <c:v>573.0</c:v>
                </c:pt>
                <c:pt idx="1725">
                  <c:v>573.0</c:v>
                </c:pt>
                <c:pt idx="1726">
                  <c:v>573.0</c:v>
                </c:pt>
                <c:pt idx="1727">
                  <c:v>573.0</c:v>
                </c:pt>
                <c:pt idx="1728">
                  <c:v>573.0</c:v>
                </c:pt>
                <c:pt idx="1729">
                  <c:v>573.0</c:v>
                </c:pt>
                <c:pt idx="1730">
                  <c:v>573.0</c:v>
                </c:pt>
                <c:pt idx="1731">
                  <c:v>573.0</c:v>
                </c:pt>
                <c:pt idx="1732">
                  <c:v>573.0</c:v>
                </c:pt>
                <c:pt idx="1733">
                  <c:v>573.0</c:v>
                </c:pt>
                <c:pt idx="1734">
                  <c:v>573.0</c:v>
                </c:pt>
                <c:pt idx="1735">
                  <c:v>574.0</c:v>
                </c:pt>
                <c:pt idx="1736">
                  <c:v>574.0</c:v>
                </c:pt>
                <c:pt idx="1737">
                  <c:v>574.0</c:v>
                </c:pt>
                <c:pt idx="1738">
                  <c:v>574.0</c:v>
                </c:pt>
                <c:pt idx="1739">
                  <c:v>575.0</c:v>
                </c:pt>
                <c:pt idx="1740">
                  <c:v>575.0</c:v>
                </c:pt>
                <c:pt idx="1741">
                  <c:v>575.0</c:v>
                </c:pt>
                <c:pt idx="1742">
                  <c:v>575.0</c:v>
                </c:pt>
                <c:pt idx="1743">
                  <c:v>575.0</c:v>
                </c:pt>
                <c:pt idx="1744">
                  <c:v>575.0</c:v>
                </c:pt>
                <c:pt idx="1745">
                  <c:v>575.0</c:v>
                </c:pt>
                <c:pt idx="1746">
                  <c:v>575.0</c:v>
                </c:pt>
                <c:pt idx="1747">
                  <c:v>575.0</c:v>
                </c:pt>
                <c:pt idx="1748">
                  <c:v>575.0</c:v>
                </c:pt>
                <c:pt idx="1749">
                  <c:v>575.0</c:v>
                </c:pt>
                <c:pt idx="1750">
                  <c:v>575.0</c:v>
                </c:pt>
                <c:pt idx="1751">
                  <c:v>575.0</c:v>
                </c:pt>
                <c:pt idx="1752">
                  <c:v>575.0</c:v>
                </c:pt>
                <c:pt idx="1753">
                  <c:v>575.0</c:v>
                </c:pt>
                <c:pt idx="1754">
                  <c:v>575.0</c:v>
                </c:pt>
                <c:pt idx="1755">
                  <c:v>575.0</c:v>
                </c:pt>
                <c:pt idx="1756">
                  <c:v>575.0</c:v>
                </c:pt>
                <c:pt idx="1757">
                  <c:v>576.0</c:v>
                </c:pt>
                <c:pt idx="1758">
                  <c:v>576.0</c:v>
                </c:pt>
                <c:pt idx="1759">
                  <c:v>577.0</c:v>
                </c:pt>
                <c:pt idx="1760">
                  <c:v>578.0</c:v>
                </c:pt>
                <c:pt idx="1761">
                  <c:v>578.0</c:v>
                </c:pt>
                <c:pt idx="1762">
                  <c:v>578.0</c:v>
                </c:pt>
                <c:pt idx="1763">
                  <c:v>578.0</c:v>
                </c:pt>
                <c:pt idx="1764">
                  <c:v>578.0</c:v>
                </c:pt>
                <c:pt idx="1765">
                  <c:v>578.0</c:v>
                </c:pt>
                <c:pt idx="1766">
                  <c:v>578.0</c:v>
                </c:pt>
                <c:pt idx="1767">
                  <c:v>578.0</c:v>
                </c:pt>
                <c:pt idx="1768">
                  <c:v>579.0</c:v>
                </c:pt>
                <c:pt idx="1769">
                  <c:v>579.0</c:v>
                </c:pt>
                <c:pt idx="1770">
                  <c:v>579.0</c:v>
                </c:pt>
                <c:pt idx="1771">
                  <c:v>579.0</c:v>
                </c:pt>
                <c:pt idx="1772">
                  <c:v>580.0</c:v>
                </c:pt>
                <c:pt idx="1773">
                  <c:v>580.0</c:v>
                </c:pt>
                <c:pt idx="1774">
                  <c:v>580.0</c:v>
                </c:pt>
                <c:pt idx="1775">
                  <c:v>581.0</c:v>
                </c:pt>
                <c:pt idx="1776">
                  <c:v>582.0</c:v>
                </c:pt>
                <c:pt idx="1777">
                  <c:v>583.0</c:v>
                </c:pt>
                <c:pt idx="1778">
                  <c:v>584.0</c:v>
                </c:pt>
                <c:pt idx="1779">
                  <c:v>585.0</c:v>
                </c:pt>
                <c:pt idx="1780">
                  <c:v>585.0</c:v>
                </c:pt>
                <c:pt idx="1781">
                  <c:v>585.0</c:v>
                </c:pt>
                <c:pt idx="1782">
                  <c:v>585.0</c:v>
                </c:pt>
                <c:pt idx="1783">
                  <c:v>586.0</c:v>
                </c:pt>
                <c:pt idx="1784">
                  <c:v>587.0</c:v>
                </c:pt>
                <c:pt idx="1785">
                  <c:v>588.0</c:v>
                </c:pt>
                <c:pt idx="1786">
                  <c:v>589.0</c:v>
                </c:pt>
                <c:pt idx="1787">
                  <c:v>589.0</c:v>
                </c:pt>
                <c:pt idx="1788">
                  <c:v>589.0</c:v>
                </c:pt>
                <c:pt idx="1789">
                  <c:v>589.0</c:v>
                </c:pt>
                <c:pt idx="1790">
                  <c:v>589.0</c:v>
                </c:pt>
                <c:pt idx="1791">
                  <c:v>589.0</c:v>
                </c:pt>
                <c:pt idx="1792">
                  <c:v>589.0</c:v>
                </c:pt>
                <c:pt idx="1793">
                  <c:v>589.0</c:v>
                </c:pt>
                <c:pt idx="1794">
                  <c:v>589.0</c:v>
                </c:pt>
                <c:pt idx="1795">
                  <c:v>590.0</c:v>
                </c:pt>
                <c:pt idx="1796">
                  <c:v>590.0</c:v>
                </c:pt>
                <c:pt idx="1797">
                  <c:v>591.0</c:v>
                </c:pt>
                <c:pt idx="1798">
                  <c:v>591.0</c:v>
                </c:pt>
                <c:pt idx="1799">
                  <c:v>591.0</c:v>
                </c:pt>
                <c:pt idx="1800">
                  <c:v>591.0</c:v>
                </c:pt>
                <c:pt idx="1801">
                  <c:v>591.0</c:v>
                </c:pt>
                <c:pt idx="1802">
                  <c:v>591.0</c:v>
                </c:pt>
                <c:pt idx="1803">
                  <c:v>591.0</c:v>
                </c:pt>
                <c:pt idx="1804">
                  <c:v>591.0</c:v>
                </c:pt>
                <c:pt idx="1805">
                  <c:v>591.0</c:v>
                </c:pt>
                <c:pt idx="1806">
                  <c:v>591.0</c:v>
                </c:pt>
                <c:pt idx="1807">
                  <c:v>591.0</c:v>
                </c:pt>
                <c:pt idx="1808">
                  <c:v>591.0</c:v>
                </c:pt>
                <c:pt idx="1809">
                  <c:v>591.0</c:v>
                </c:pt>
                <c:pt idx="1810">
                  <c:v>592.0</c:v>
                </c:pt>
                <c:pt idx="1811">
                  <c:v>592.0</c:v>
                </c:pt>
                <c:pt idx="1812">
                  <c:v>592.0</c:v>
                </c:pt>
                <c:pt idx="1813">
                  <c:v>592.0</c:v>
                </c:pt>
                <c:pt idx="1814">
                  <c:v>592.0</c:v>
                </c:pt>
                <c:pt idx="1815">
                  <c:v>592.0</c:v>
                </c:pt>
                <c:pt idx="1816">
                  <c:v>592.0</c:v>
                </c:pt>
                <c:pt idx="1817">
                  <c:v>592.0</c:v>
                </c:pt>
                <c:pt idx="1818">
                  <c:v>592.0</c:v>
                </c:pt>
                <c:pt idx="1819">
                  <c:v>592.0</c:v>
                </c:pt>
                <c:pt idx="1820">
                  <c:v>592.0</c:v>
                </c:pt>
                <c:pt idx="1821">
                  <c:v>592.0</c:v>
                </c:pt>
                <c:pt idx="1822">
                  <c:v>592.0</c:v>
                </c:pt>
                <c:pt idx="1823">
                  <c:v>592.0</c:v>
                </c:pt>
                <c:pt idx="1824">
                  <c:v>592.0</c:v>
                </c:pt>
                <c:pt idx="1825">
                  <c:v>592.0</c:v>
                </c:pt>
                <c:pt idx="1826">
                  <c:v>592.0</c:v>
                </c:pt>
                <c:pt idx="1827">
                  <c:v>592.0</c:v>
                </c:pt>
                <c:pt idx="1828">
                  <c:v>592.0</c:v>
                </c:pt>
                <c:pt idx="1829">
                  <c:v>592.0</c:v>
                </c:pt>
                <c:pt idx="1830">
                  <c:v>592.0</c:v>
                </c:pt>
                <c:pt idx="1831">
                  <c:v>592.0</c:v>
                </c:pt>
                <c:pt idx="1832">
                  <c:v>592.0</c:v>
                </c:pt>
                <c:pt idx="1833">
                  <c:v>592.0</c:v>
                </c:pt>
                <c:pt idx="1834">
                  <c:v>593.0</c:v>
                </c:pt>
                <c:pt idx="1835">
                  <c:v>593.0</c:v>
                </c:pt>
                <c:pt idx="1836">
                  <c:v>593.0</c:v>
                </c:pt>
                <c:pt idx="1837">
                  <c:v>593.0</c:v>
                </c:pt>
                <c:pt idx="1838">
                  <c:v>593.0</c:v>
                </c:pt>
                <c:pt idx="1839">
                  <c:v>593.0</c:v>
                </c:pt>
                <c:pt idx="1840">
                  <c:v>593.0</c:v>
                </c:pt>
                <c:pt idx="1841">
                  <c:v>593.0</c:v>
                </c:pt>
                <c:pt idx="1842">
                  <c:v>593.0</c:v>
                </c:pt>
                <c:pt idx="1843">
                  <c:v>593.0</c:v>
                </c:pt>
                <c:pt idx="1844">
                  <c:v>593.0</c:v>
                </c:pt>
                <c:pt idx="1845">
                  <c:v>593.0</c:v>
                </c:pt>
                <c:pt idx="1846">
                  <c:v>593.0</c:v>
                </c:pt>
                <c:pt idx="1847">
                  <c:v>593.0</c:v>
                </c:pt>
                <c:pt idx="1848">
                  <c:v>593.0</c:v>
                </c:pt>
                <c:pt idx="1849">
                  <c:v>593.0</c:v>
                </c:pt>
                <c:pt idx="1850">
                  <c:v>593.0</c:v>
                </c:pt>
                <c:pt idx="1851">
                  <c:v>593.0</c:v>
                </c:pt>
                <c:pt idx="1852">
                  <c:v>593.0</c:v>
                </c:pt>
                <c:pt idx="1853">
                  <c:v>593.0</c:v>
                </c:pt>
                <c:pt idx="1854">
                  <c:v>594.0</c:v>
                </c:pt>
                <c:pt idx="1855">
                  <c:v>594.0</c:v>
                </c:pt>
                <c:pt idx="1856">
                  <c:v>595.0</c:v>
                </c:pt>
                <c:pt idx="1857">
                  <c:v>596.0</c:v>
                </c:pt>
                <c:pt idx="1858">
                  <c:v>596.0</c:v>
                </c:pt>
                <c:pt idx="1859">
                  <c:v>596.0</c:v>
                </c:pt>
                <c:pt idx="1860">
                  <c:v>596.0</c:v>
                </c:pt>
                <c:pt idx="1861">
                  <c:v>596.0</c:v>
                </c:pt>
                <c:pt idx="1862">
                  <c:v>596.0</c:v>
                </c:pt>
                <c:pt idx="1863">
                  <c:v>597.0</c:v>
                </c:pt>
                <c:pt idx="1864">
                  <c:v>598.0</c:v>
                </c:pt>
                <c:pt idx="1865">
                  <c:v>598.0</c:v>
                </c:pt>
                <c:pt idx="1866">
                  <c:v>598.0</c:v>
                </c:pt>
                <c:pt idx="1867">
                  <c:v>598.0</c:v>
                </c:pt>
                <c:pt idx="1868">
                  <c:v>598.0</c:v>
                </c:pt>
                <c:pt idx="1869">
                  <c:v>598.0</c:v>
                </c:pt>
                <c:pt idx="1870">
                  <c:v>598.0</c:v>
                </c:pt>
                <c:pt idx="1871">
                  <c:v>598.0</c:v>
                </c:pt>
                <c:pt idx="1872">
                  <c:v>598.0</c:v>
                </c:pt>
                <c:pt idx="1873">
                  <c:v>598.0</c:v>
                </c:pt>
                <c:pt idx="1874">
                  <c:v>598.0</c:v>
                </c:pt>
                <c:pt idx="1875">
                  <c:v>598.0</c:v>
                </c:pt>
                <c:pt idx="1876">
                  <c:v>598.0</c:v>
                </c:pt>
                <c:pt idx="1877">
                  <c:v>599.0</c:v>
                </c:pt>
                <c:pt idx="1878">
                  <c:v>600.0</c:v>
                </c:pt>
                <c:pt idx="1879">
                  <c:v>601.0</c:v>
                </c:pt>
                <c:pt idx="1880">
                  <c:v>602.0</c:v>
                </c:pt>
                <c:pt idx="1881">
                  <c:v>603.0</c:v>
                </c:pt>
                <c:pt idx="1882">
                  <c:v>604.0</c:v>
                </c:pt>
                <c:pt idx="1883">
                  <c:v>605.0</c:v>
                </c:pt>
                <c:pt idx="1884">
                  <c:v>606.0</c:v>
                </c:pt>
                <c:pt idx="1885">
                  <c:v>607.0</c:v>
                </c:pt>
                <c:pt idx="1886">
                  <c:v>608.0</c:v>
                </c:pt>
                <c:pt idx="1887">
                  <c:v>609.0</c:v>
                </c:pt>
                <c:pt idx="1888">
                  <c:v>610.0</c:v>
                </c:pt>
                <c:pt idx="1889">
                  <c:v>611.0</c:v>
                </c:pt>
                <c:pt idx="1890">
                  <c:v>612.0</c:v>
                </c:pt>
                <c:pt idx="1891">
                  <c:v>613.0</c:v>
                </c:pt>
                <c:pt idx="1892">
                  <c:v>613.0</c:v>
                </c:pt>
                <c:pt idx="1893">
                  <c:v>613.0</c:v>
                </c:pt>
                <c:pt idx="1894">
                  <c:v>614.0</c:v>
                </c:pt>
                <c:pt idx="1895">
                  <c:v>615.0</c:v>
                </c:pt>
                <c:pt idx="1896">
                  <c:v>616.0</c:v>
                </c:pt>
                <c:pt idx="1897">
                  <c:v>616.0</c:v>
                </c:pt>
                <c:pt idx="1898">
                  <c:v>616.0</c:v>
                </c:pt>
                <c:pt idx="1899">
                  <c:v>616.0</c:v>
                </c:pt>
                <c:pt idx="1900">
                  <c:v>616.0</c:v>
                </c:pt>
                <c:pt idx="1901">
                  <c:v>616.0</c:v>
                </c:pt>
                <c:pt idx="1902">
                  <c:v>616.0</c:v>
                </c:pt>
                <c:pt idx="1903">
                  <c:v>616.0</c:v>
                </c:pt>
                <c:pt idx="1904">
                  <c:v>616.0</c:v>
                </c:pt>
                <c:pt idx="1905">
                  <c:v>616.0</c:v>
                </c:pt>
                <c:pt idx="1906">
                  <c:v>616.0</c:v>
                </c:pt>
                <c:pt idx="1907">
                  <c:v>616.0</c:v>
                </c:pt>
                <c:pt idx="1908">
                  <c:v>616.0</c:v>
                </c:pt>
                <c:pt idx="1909">
                  <c:v>616.0</c:v>
                </c:pt>
                <c:pt idx="1910">
                  <c:v>617.0</c:v>
                </c:pt>
                <c:pt idx="1911">
                  <c:v>617.0</c:v>
                </c:pt>
                <c:pt idx="1912">
                  <c:v>617.0</c:v>
                </c:pt>
                <c:pt idx="1913">
                  <c:v>617.0</c:v>
                </c:pt>
                <c:pt idx="1914">
                  <c:v>617.0</c:v>
                </c:pt>
                <c:pt idx="1915">
                  <c:v>618.0</c:v>
                </c:pt>
                <c:pt idx="1916">
                  <c:v>618.0</c:v>
                </c:pt>
                <c:pt idx="1917">
                  <c:v>618.0</c:v>
                </c:pt>
                <c:pt idx="1918">
                  <c:v>618.0</c:v>
                </c:pt>
                <c:pt idx="1919">
                  <c:v>618.0</c:v>
                </c:pt>
                <c:pt idx="1920">
                  <c:v>618.0</c:v>
                </c:pt>
                <c:pt idx="1921">
                  <c:v>619.0</c:v>
                </c:pt>
                <c:pt idx="1922">
                  <c:v>619.0</c:v>
                </c:pt>
                <c:pt idx="1923">
                  <c:v>619.0</c:v>
                </c:pt>
                <c:pt idx="1924">
                  <c:v>619.0</c:v>
                </c:pt>
                <c:pt idx="1925">
                  <c:v>619.0</c:v>
                </c:pt>
                <c:pt idx="1926">
                  <c:v>619.0</c:v>
                </c:pt>
                <c:pt idx="1927">
                  <c:v>619.0</c:v>
                </c:pt>
                <c:pt idx="1928">
                  <c:v>620.0</c:v>
                </c:pt>
                <c:pt idx="1929">
                  <c:v>620.0</c:v>
                </c:pt>
                <c:pt idx="1930">
                  <c:v>620.0</c:v>
                </c:pt>
                <c:pt idx="1931">
                  <c:v>620.0</c:v>
                </c:pt>
                <c:pt idx="1932">
                  <c:v>620.0</c:v>
                </c:pt>
                <c:pt idx="1933">
                  <c:v>620.0</c:v>
                </c:pt>
                <c:pt idx="1934">
                  <c:v>620.0</c:v>
                </c:pt>
                <c:pt idx="1935">
                  <c:v>620.0</c:v>
                </c:pt>
                <c:pt idx="1936">
                  <c:v>620.0</c:v>
                </c:pt>
                <c:pt idx="1937">
                  <c:v>620.0</c:v>
                </c:pt>
                <c:pt idx="1938">
                  <c:v>620.0</c:v>
                </c:pt>
                <c:pt idx="1939">
                  <c:v>620.0</c:v>
                </c:pt>
                <c:pt idx="1940">
                  <c:v>620.0</c:v>
                </c:pt>
                <c:pt idx="1941">
                  <c:v>620.0</c:v>
                </c:pt>
                <c:pt idx="1942">
                  <c:v>621.0</c:v>
                </c:pt>
                <c:pt idx="1943">
                  <c:v>621.0</c:v>
                </c:pt>
                <c:pt idx="1944">
                  <c:v>621.0</c:v>
                </c:pt>
                <c:pt idx="1945">
                  <c:v>621.0</c:v>
                </c:pt>
                <c:pt idx="1946">
                  <c:v>621.0</c:v>
                </c:pt>
                <c:pt idx="1947">
                  <c:v>621.0</c:v>
                </c:pt>
                <c:pt idx="1948">
                  <c:v>621.0</c:v>
                </c:pt>
                <c:pt idx="1949">
                  <c:v>621.0</c:v>
                </c:pt>
                <c:pt idx="1950">
                  <c:v>621.0</c:v>
                </c:pt>
                <c:pt idx="1951">
                  <c:v>621.0</c:v>
                </c:pt>
                <c:pt idx="1952">
                  <c:v>621.0</c:v>
                </c:pt>
                <c:pt idx="1953">
                  <c:v>621.0</c:v>
                </c:pt>
                <c:pt idx="1954">
                  <c:v>621.0</c:v>
                </c:pt>
                <c:pt idx="1955">
                  <c:v>622.0</c:v>
                </c:pt>
                <c:pt idx="1956">
                  <c:v>623.0</c:v>
                </c:pt>
                <c:pt idx="1957">
                  <c:v>623.0</c:v>
                </c:pt>
                <c:pt idx="1958">
                  <c:v>623.0</c:v>
                </c:pt>
                <c:pt idx="1959">
                  <c:v>623.0</c:v>
                </c:pt>
                <c:pt idx="1960">
                  <c:v>623.0</c:v>
                </c:pt>
                <c:pt idx="1961">
                  <c:v>623.0</c:v>
                </c:pt>
                <c:pt idx="1962">
                  <c:v>623.0</c:v>
                </c:pt>
                <c:pt idx="1963">
                  <c:v>624.0</c:v>
                </c:pt>
                <c:pt idx="1964">
                  <c:v>625.0</c:v>
                </c:pt>
                <c:pt idx="1965">
                  <c:v>625.0</c:v>
                </c:pt>
                <c:pt idx="1966">
                  <c:v>626.0</c:v>
                </c:pt>
                <c:pt idx="1967">
                  <c:v>627.0</c:v>
                </c:pt>
                <c:pt idx="1968">
                  <c:v>628.0</c:v>
                </c:pt>
                <c:pt idx="1969">
                  <c:v>629.0</c:v>
                </c:pt>
                <c:pt idx="1970">
                  <c:v>630.0</c:v>
                </c:pt>
                <c:pt idx="1971">
                  <c:v>631.0</c:v>
                </c:pt>
                <c:pt idx="1972">
                  <c:v>631.0</c:v>
                </c:pt>
                <c:pt idx="1973">
                  <c:v>632.0</c:v>
                </c:pt>
                <c:pt idx="1974">
                  <c:v>633.0</c:v>
                </c:pt>
                <c:pt idx="1975">
                  <c:v>633.0</c:v>
                </c:pt>
                <c:pt idx="1976">
                  <c:v>633.0</c:v>
                </c:pt>
                <c:pt idx="1977">
                  <c:v>634.0</c:v>
                </c:pt>
                <c:pt idx="1978">
                  <c:v>635.0</c:v>
                </c:pt>
                <c:pt idx="1979">
                  <c:v>636.0</c:v>
                </c:pt>
                <c:pt idx="1980">
                  <c:v>636.0</c:v>
                </c:pt>
                <c:pt idx="1981">
                  <c:v>636.0</c:v>
                </c:pt>
                <c:pt idx="1982">
                  <c:v>636.0</c:v>
                </c:pt>
                <c:pt idx="1983">
                  <c:v>637.0</c:v>
                </c:pt>
                <c:pt idx="1984">
                  <c:v>638.0</c:v>
                </c:pt>
                <c:pt idx="1985">
                  <c:v>639.0</c:v>
                </c:pt>
                <c:pt idx="1986">
                  <c:v>640.0</c:v>
                </c:pt>
                <c:pt idx="1987">
                  <c:v>641.0</c:v>
                </c:pt>
                <c:pt idx="1988">
                  <c:v>642.0</c:v>
                </c:pt>
                <c:pt idx="1989">
                  <c:v>643.0</c:v>
                </c:pt>
                <c:pt idx="1990">
                  <c:v>643.0</c:v>
                </c:pt>
                <c:pt idx="1991">
                  <c:v>643.0</c:v>
                </c:pt>
                <c:pt idx="1992">
                  <c:v>643.0</c:v>
                </c:pt>
                <c:pt idx="1993">
                  <c:v>643.0</c:v>
                </c:pt>
                <c:pt idx="1994">
                  <c:v>643.0</c:v>
                </c:pt>
                <c:pt idx="1995">
                  <c:v>644.0</c:v>
                </c:pt>
                <c:pt idx="1996">
                  <c:v>644.0</c:v>
                </c:pt>
                <c:pt idx="1997">
                  <c:v>644.0</c:v>
                </c:pt>
                <c:pt idx="1998">
                  <c:v>644.0</c:v>
                </c:pt>
                <c:pt idx="1999">
                  <c:v>644.0</c:v>
                </c:pt>
                <c:pt idx="2000">
                  <c:v>644.0</c:v>
                </c:pt>
                <c:pt idx="2001">
                  <c:v>644.0</c:v>
                </c:pt>
                <c:pt idx="2002">
                  <c:v>645.0</c:v>
                </c:pt>
                <c:pt idx="2003">
                  <c:v>645.0</c:v>
                </c:pt>
                <c:pt idx="2004">
                  <c:v>645.0</c:v>
                </c:pt>
                <c:pt idx="2005">
                  <c:v>645.0</c:v>
                </c:pt>
                <c:pt idx="2006">
                  <c:v>645.0</c:v>
                </c:pt>
                <c:pt idx="2007">
                  <c:v>645.0</c:v>
                </c:pt>
                <c:pt idx="2008">
                  <c:v>646.0</c:v>
                </c:pt>
                <c:pt idx="2009">
                  <c:v>646.0</c:v>
                </c:pt>
                <c:pt idx="2010">
                  <c:v>646.0</c:v>
                </c:pt>
                <c:pt idx="2011">
                  <c:v>646.0</c:v>
                </c:pt>
                <c:pt idx="2012">
                  <c:v>646.0</c:v>
                </c:pt>
                <c:pt idx="2013">
                  <c:v>646.0</c:v>
                </c:pt>
                <c:pt idx="2014">
                  <c:v>646.0</c:v>
                </c:pt>
                <c:pt idx="2015">
                  <c:v>647.0</c:v>
                </c:pt>
                <c:pt idx="2016">
                  <c:v>647.0</c:v>
                </c:pt>
                <c:pt idx="2017">
                  <c:v>647.0</c:v>
                </c:pt>
                <c:pt idx="2018">
                  <c:v>647.0</c:v>
                </c:pt>
                <c:pt idx="2019">
                  <c:v>647.0</c:v>
                </c:pt>
                <c:pt idx="2020">
                  <c:v>647.0</c:v>
                </c:pt>
                <c:pt idx="2021">
                  <c:v>647.0</c:v>
                </c:pt>
                <c:pt idx="2022">
                  <c:v>647.0</c:v>
                </c:pt>
                <c:pt idx="2023">
                  <c:v>647.0</c:v>
                </c:pt>
                <c:pt idx="2024">
                  <c:v>647.0</c:v>
                </c:pt>
                <c:pt idx="2025">
                  <c:v>647.0</c:v>
                </c:pt>
                <c:pt idx="2026">
                  <c:v>647.0</c:v>
                </c:pt>
                <c:pt idx="2027">
                  <c:v>647.0</c:v>
                </c:pt>
                <c:pt idx="2028">
                  <c:v>648.0</c:v>
                </c:pt>
                <c:pt idx="2029">
                  <c:v>649.0</c:v>
                </c:pt>
                <c:pt idx="2030">
                  <c:v>649.0</c:v>
                </c:pt>
                <c:pt idx="2031">
                  <c:v>649.0</c:v>
                </c:pt>
                <c:pt idx="2032">
                  <c:v>649.0</c:v>
                </c:pt>
                <c:pt idx="2033">
                  <c:v>649.0</c:v>
                </c:pt>
                <c:pt idx="2034">
                  <c:v>650.0</c:v>
                </c:pt>
                <c:pt idx="2035">
                  <c:v>650.0</c:v>
                </c:pt>
                <c:pt idx="2036">
                  <c:v>650.0</c:v>
                </c:pt>
                <c:pt idx="2037">
                  <c:v>650.0</c:v>
                </c:pt>
                <c:pt idx="2038">
                  <c:v>650.0</c:v>
                </c:pt>
                <c:pt idx="2039">
                  <c:v>650.0</c:v>
                </c:pt>
                <c:pt idx="2040">
                  <c:v>650.0</c:v>
                </c:pt>
                <c:pt idx="2041">
                  <c:v>651.0</c:v>
                </c:pt>
                <c:pt idx="2042">
                  <c:v>652.0</c:v>
                </c:pt>
                <c:pt idx="2043">
                  <c:v>653.0</c:v>
                </c:pt>
                <c:pt idx="2044">
                  <c:v>654.0</c:v>
                </c:pt>
                <c:pt idx="2045">
                  <c:v>655.0</c:v>
                </c:pt>
                <c:pt idx="2046">
                  <c:v>656.0</c:v>
                </c:pt>
                <c:pt idx="2047">
                  <c:v>657.0</c:v>
                </c:pt>
                <c:pt idx="2048">
                  <c:v>658.0</c:v>
                </c:pt>
                <c:pt idx="2049">
                  <c:v>659.0</c:v>
                </c:pt>
                <c:pt idx="2050">
                  <c:v>660.0</c:v>
                </c:pt>
                <c:pt idx="2051">
                  <c:v>661.0</c:v>
                </c:pt>
                <c:pt idx="2052">
                  <c:v>662.0</c:v>
                </c:pt>
                <c:pt idx="2053">
                  <c:v>663.0</c:v>
                </c:pt>
                <c:pt idx="2054">
                  <c:v>664.0</c:v>
                </c:pt>
                <c:pt idx="2055">
                  <c:v>665.0</c:v>
                </c:pt>
                <c:pt idx="2056">
                  <c:v>666.0</c:v>
                </c:pt>
                <c:pt idx="2057">
                  <c:v>666.0</c:v>
                </c:pt>
                <c:pt idx="2058">
                  <c:v>666.0</c:v>
                </c:pt>
                <c:pt idx="2059">
                  <c:v>666.0</c:v>
                </c:pt>
                <c:pt idx="2060">
                  <c:v>666.0</c:v>
                </c:pt>
                <c:pt idx="2061">
                  <c:v>666.0</c:v>
                </c:pt>
                <c:pt idx="2062">
                  <c:v>667.0</c:v>
                </c:pt>
                <c:pt idx="2063">
                  <c:v>667.0</c:v>
                </c:pt>
                <c:pt idx="2064">
                  <c:v>667.0</c:v>
                </c:pt>
                <c:pt idx="2065">
                  <c:v>667.0</c:v>
                </c:pt>
                <c:pt idx="2066">
                  <c:v>667.0</c:v>
                </c:pt>
                <c:pt idx="2067">
                  <c:v>667.0</c:v>
                </c:pt>
                <c:pt idx="2068">
                  <c:v>667.0</c:v>
                </c:pt>
                <c:pt idx="2069">
                  <c:v>667.0</c:v>
                </c:pt>
                <c:pt idx="2070">
                  <c:v>667.0</c:v>
                </c:pt>
                <c:pt idx="2071">
                  <c:v>667.0</c:v>
                </c:pt>
                <c:pt idx="2072">
                  <c:v>667.0</c:v>
                </c:pt>
                <c:pt idx="2073">
                  <c:v>667.0</c:v>
                </c:pt>
                <c:pt idx="2074">
                  <c:v>668.0</c:v>
                </c:pt>
                <c:pt idx="2075">
                  <c:v>669.0</c:v>
                </c:pt>
                <c:pt idx="2076">
                  <c:v>670.0</c:v>
                </c:pt>
                <c:pt idx="2077">
                  <c:v>670.0</c:v>
                </c:pt>
                <c:pt idx="2078">
                  <c:v>671.0</c:v>
                </c:pt>
                <c:pt idx="2079">
                  <c:v>672.0</c:v>
                </c:pt>
                <c:pt idx="2080">
                  <c:v>672.0</c:v>
                </c:pt>
                <c:pt idx="2081">
                  <c:v>672.0</c:v>
                </c:pt>
                <c:pt idx="2082">
                  <c:v>673.0</c:v>
                </c:pt>
                <c:pt idx="2083">
                  <c:v>674.0</c:v>
                </c:pt>
                <c:pt idx="2084">
                  <c:v>674.0</c:v>
                </c:pt>
                <c:pt idx="2085">
                  <c:v>674.0</c:v>
                </c:pt>
                <c:pt idx="2086">
                  <c:v>674.0</c:v>
                </c:pt>
                <c:pt idx="2087">
                  <c:v>674.0</c:v>
                </c:pt>
                <c:pt idx="2088">
                  <c:v>674.0</c:v>
                </c:pt>
                <c:pt idx="2089">
                  <c:v>674.0</c:v>
                </c:pt>
                <c:pt idx="2090">
                  <c:v>674.0</c:v>
                </c:pt>
                <c:pt idx="2091">
                  <c:v>674.0</c:v>
                </c:pt>
                <c:pt idx="2092">
                  <c:v>674.0</c:v>
                </c:pt>
                <c:pt idx="2093">
                  <c:v>674.0</c:v>
                </c:pt>
                <c:pt idx="2094">
                  <c:v>674.0</c:v>
                </c:pt>
                <c:pt idx="2095">
                  <c:v>674.0</c:v>
                </c:pt>
                <c:pt idx="2096">
                  <c:v>674.0</c:v>
                </c:pt>
                <c:pt idx="2097">
                  <c:v>674.0</c:v>
                </c:pt>
                <c:pt idx="2098">
                  <c:v>674.0</c:v>
                </c:pt>
                <c:pt idx="2099">
                  <c:v>674.0</c:v>
                </c:pt>
                <c:pt idx="2100">
                  <c:v>674.0</c:v>
                </c:pt>
                <c:pt idx="2101">
                  <c:v>674.0</c:v>
                </c:pt>
                <c:pt idx="2102">
                  <c:v>674.0</c:v>
                </c:pt>
                <c:pt idx="2103">
                  <c:v>675.0</c:v>
                </c:pt>
                <c:pt idx="2104">
                  <c:v>676.0</c:v>
                </c:pt>
                <c:pt idx="2105">
                  <c:v>676.0</c:v>
                </c:pt>
                <c:pt idx="2106">
                  <c:v>676.0</c:v>
                </c:pt>
                <c:pt idx="2107">
                  <c:v>676.0</c:v>
                </c:pt>
                <c:pt idx="2108">
                  <c:v>676.0</c:v>
                </c:pt>
                <c:pt idx="2109">
                  <c:v>676.0</c:v>
                </c:pt>
                <c:pt idx="2110">
                  <c:v>676.0</c:v>
                </c:pt>
                <c:pt idx="2111">
                  <c:v>676.0</c:v>
                </c:pt>
                <c:pt idx="2112">
                  <c:v>676.0</c:v>
                </c:pt>
                <c:pt idx="2113">
                  <c:v>676.0</c:v>
                </c:pt>
                <c:pt idx="2114">
                  <c:v>676.0</c:v>
                </c:pt>
                <c:pt idx="2115">
                  <c:v>676.0</c:v>
                </c:pt>
                <c:pt idx="2116">
                  <c:v>676.0</c:v>
                </c:pt>
                <c:pt idx="2117">
                  <c:v>676.0</c:v>
                </c:pt>
                <c:pt idx="2118">
                  <c:v>676.0</c:v>
                </c:pt>
                <c:pt idx="2119">
                  <c:v>676.0</c:v>
                </c:pt>
                <c:pt idx="2120">
                  <c:v>677.0</c:v>
                </c:pt>
                <c:pt idx="2121">
                  <c:v>677.0</c:v>
                </c:pt>
                <c:pt idx="2122">
                  <c:v>677.0</c:v>
                </c:pt>
                <c:pt idx="2123">
                  <c:v>678.0</c:v>
                </c:pt>
                <c:pt idx="2124">
                  <c:v>678.0</c:v>
                </c:pt>
                <c:pt idx="2125">
                  <c:v>678.0</c:v>
                </c:pt>
                <c:pt idx="2126">
                  <c:v>678.0</c:v>
                </c:pt>
                <c:pt idx="2127">
                  <c:v>679.0</c:v>
                </c:pt>
                <c:pt idx="2128">
                  <c:v>680.0</c:v>
                </c:pt>
                <c:pt idx="2129">
                  <c:v>680.0</c:v>
                </c:pt>
                <c:pt idx="2130">
                  <c:v>680.0</c:v>
                </c:pt>
                <c:pt idx="2131">
                  <c:v>680.0</c:v>
                </c:pt>
                <c:pt idx="2132">
                  <c:v>681.0</c:v>
                </c:pt>
                <c:pt idx="2133">
                  <c:v>682.0</c:v>
                </c:pt>
                <c:pt idx="2134">
                  <c:v>682.0</c:v>
                </c:pt>
                <c:pt idx="2135">
                  <c:v>682.0</c:v>
                </c:pt>
                <c:pt idx="2136">
                  <c:v>682.0</c:v>
                </c:pt>
                <c:pt idx="2137">
                  <c:v>682.0</c:v>
                </c:pt>
                <c:pt idx="2138">
                  <c:v>682.0</c:v>
                </c:pt>
                <c:pt idx="2139">
                  <c:v>682.0</c:v>
                </c:pt>
                <c:pt idx="2140">
                  <c:v>683.0</c:v>
                </c:pt>
                <c:pt idx="2141">
                  <c:v>683.0</c:v>
                </c:pt>
                <c:pt idx="2142">
                  <c:v>683.0</c:v>
                </c:pt>
                <c:pt idx="2143">
                  <c:v>683.0</c:v>
                </c:pt>
                <c:pt idx="2144">
                  <c:v>683.0</c:v>
                </c:pt>
                <c:pt idx="2145">
                  <c:v>683.0</c:v>
                </c:pt>
                <c:pt idx="2146">
                  <c:v>683.0</c:v>
                </c:pt>
                <c:pt idx="2147">
                  <c:v>683.0</c:v>
                </c:pt>
                <c:pt idx="2148">
                  <c:v>683.0</c:v>
                </c:pt>
                <c:pt idx="2149">
                  <c:v>683.0</c:v>
                </c:pt>
                <c:pt idx="2150">
                  <c:v>683.0</c:v>
                </c:pt>
                <c:pt idx="2151">
                  <c:v>683.0</c:v>
                </c:pt>
                <c:pt idx="2152">
                  <c:v>683.0</c:v>
                </c:pt>
                <c:pt idx="2153">
                  <c:v>683.0</c:v>
                </c:pt>
                <c:pt idx="2154">
                  <c:v>683.0</c:v>
                </c:pt>
                <c:pt idx="2155">
                  <c:v>683.0</c:v>
                </c:pt>
                <c:pt idx="2156">
                  <c:v>683.0</c:v>
                </c:pt>
                <c:pt idx="2157">
                  <c:v>684.0</c:v>
                </c:pt>
                <c:pt idx="2158">
                  <c:v>685.0</c:v>
                </c:pt>
                <c:pt idx="2159">
                  <c:v>685.0</c:v>
                </c:pt>
                <c:pt idx="2160">
                  <c:v>685.0</c:v>
                </c:pt>
                <c:pt idx="2161">
                  <c:v>685.0</c:v>
                </c:pt>
                <c:pt idx="2162">
                  <c:v>685.0</c:v>
                </c:pt>
                <c:pt idx="2163">
                  <c:v>685.0</c:v>
                </c:pt>
                <c:pt idx="2164">
                  <c:v>685.0</c:v>
                </c:pt>
                <c:pt idx="2165">
                  <c:v>686.0</c:v>
                </c:pt>
                <c:pt idx="2166">
                  <c:v>687.0</c:v>
                </c:pt>
                <c:pt idx="2167">
                  <c:v>688.0</c:v>
                </c:pt>
                <c:pt idx="2168">
                  <c:v>689.0</c:v>
                </c:pt>
                <c:pt idx="2169">
                  <c:v>690.0</c:v>
                </c:pt>
                <c:pt idx="2170">
                  <c:v>691.0</c:v>
                </c:pt>
                <c:pt idx="2171">
                  <c:v>692.0</c:v>
                </c:pt>
                <c:pt idx="2172">
                  <c:v>692.0</c:v>
                </c:pt>
                <c:pt idx="2173">
                  <c:v>693.0</c:v>
                </c:pt>
                <c:pt idx="2174">
                  <c:v>694.0</c:v>
                </c:pt>
                <c:pt idx="2175">
                  <c:v>695.0</c:v>
                </c:pt>
                <c:pt idx="2176">
                  <c:v>696.0</c:v>
                </c:pt>
                <c:pt idx="2177">
                  <c:v>697.0</c:v>
                </c:pt>
                <c:pt idx="2178">
                  <c:v>697.0</c:v>
                </c:pt>
                <c:pt idx="2179">
                  <c:v>697.0</c:v>
                </c:pt>
                <c:pt idx="2180">
                  <c:v>697.0</c:v>
                </c:pt>
                <c:pt idx="2181">
                  <c:v>697.0</c:v>
                </c:pt>
                <c:pt idx="2182">
                  <c:v>697.0</c:v>
                </c:pt>
                <c:pt idx="2183">
                  <c:v>697.0</c:v>
                </c:pt>
                <c:pt idx="2184">
                  <c:v>697.0</c:v>
                </c:pt>
                <c:pt idx="2185">
                  <c:v>698.0</c:v>
                </c:pt>
                <c:pt idx="2186">
                  <c:v>698.0</c:v>
                </c:pt>
                <c:pt idx="2187">
                  <c:v>698.0</c:v>
                </c:pt>
                <c:pt idx="2188">
                  <c:v>698.0</c:v>
                </c:pt>
                <c:pt idx="2189">
                  <c:v>698.0</c:v>
                </c:pt>
                <c:pt idx="2190">
                  <c:v>698.0</c:v>
                </c:pt>
                <c:pt idx="2191">
                  <c:v>698.0</c:v>
                </c:pt>
                <c:pt idx="2192">
                  <c:v>698.0</c:v>
                </c:pt>
                <c:pt idx="2193">
                  <c:v>699.0</c:v>
                </c:pt>
                <c:pt idx="2194">
                  <c:v>700.0</c:v>
                </c:pt>
                <c:pt idx="2195">
                  <c:v>700.0</c:v>
                </c:pt>
                <c:pt idx="2196">
                  <c:v>701.0</c:v>
                </c:pt>
                <c:pt idx="2197">
                  <c:v>701.0</c:v>
                </c:pt>
                <c:pt idx="2198">
                  <c:v>702.0</c:v>
                </c:pt>
                <c:pt idx="2199">
                  <c:v>703.0</c:v>
                </c:pt>
                <c:pt idx="2200">
                  <c:v>704.0</c:v>
                </c:pt>
                <c:pt idx="2201">
                  <c:v>704.0</c:v>
                </c:pt>
                <c:pt idx="2202">
                  <c:v>705.0</c:v>
                </c:pt>
                <c:pt idx="2203">
                  <c:v>705.0</c:v>
                </c:pt>
                <c:pt idx="2204">
                  <c:v>706.0</c:v>
                </c:pt>
                <c:pt idx="2205">
                  <c:v>706.0</c:v>
                </c:pt>
                <c:pt idx="2206">
                  <c:v>706.0</c:v>
                </c:pt>
                <c:pt idx="2207">
                  <c:v>706.0</c:v>
                </c:pt>
                <c:pt idx="2208">
                  <c:v>706.0</c:v>
                </c:pt>
                <c:pt idx="2209">
                  <c:v>706.0</c:v>
                </c:pt>
                <c:pt idx="2210">
                  <c:v>706.0</c:v>
                </c:pt>
                <c:pt idx="2211">
                  <c:v>706.0</c:v>
                </c:pt>
                <c:pt idx="2212">
                  <c:v>706.0</c:v>
                </c:pt>
                <c:pt idx="2213">
                  <c:v>707.0</c:v>
                </c:pt>
                <c:pt idx="2214">
                  <c:v>707.0</c:v>
                </c:pt>
                <c:pt idx="2215">
                  <c:v>708.0</c:v>
                </c:pt>
                <c:pt idx="2216">
                  <c:v>708.0</c:v>
                </c:pt>
                <c:pt idx="2217">
                  <c:v>708.0</c:v>
                </c:pt>
                <c:pt idx="2218">
                  <c:v>708.0</c:v>
                </c:pt>
                <c:pt idx="2219">
                  <c:v>708.0</c:v>
                </c:pt>
                <c:pt idx="2220">
                  <c:v>709.0</c:v>
                </c:pt>
                <c:pt idx="2221">
                  <c:v>709.0</c:v>
                </c:pt>
                <c:pt idx="2222">
                  <c:v>709.0</c:v>
                </c:pt>
                <c:pt idx="2223">
                  <c:v>709.0</c:v>
                </c:pt>
                <c:pt idx="2224">
                  <c:v>709.0</c:v>
                </c:pt>
                <c:pt idx="2225">
                  <c:v>710.0</c:v>
                </c:pt>
                <c:pt idx="2226">
                  <c:v>710.0</c:v>
                </c:pt>
                <c:pt idx="2227">
                  <c:v>710.0</c:v>
                </c:pt>
                <c:pt idx="2228">
                  <c:v>710.0</c:v>
                </c:pt>
                <c:pt idx="2229">
                  <c:v>710.0</c:v>
                </c:pt>
                <c:pt idx="2230">
                  <c:v>710.0</c:v>
                </c:pt>
                <c:pt idx="2231">
                  <c:v>710.0</c:v>
                </c:pt>
                <c:pt idx="2232">
                  <c:v>710.0</c:v>
                </c:pt>
                <c:pt idx="2233">
                  <c:v>711.0</c:v>
                </c:pt>
                <c:pt idx="2234">
                  <c:v>711.0</c:v>
                </c:pt>
                <c:pt idx="2235">
                  <c:v>711.0</c:v>
                </c:pt>
                <c:pt idx="2236">
                  <c:v>711.0</c:v>
                </c:pt>
                <c:pt idx="2237">
                  <c:v>711.0</c:v>
                </c:pt>
                <c:pt idx="2238">
                  <c:v>711.0</c:v>
                </c:pt>
                <c:pt idx="2239">
                  <c:v>711.0</c:v>
                </c:pt>
                <c:pt idx="2240">
                  <c:v>711.0</c:v>
                </c:pt>
                <c:pt idx="2241">
                  <c:v>711.0</c:v>
                </c:pt>
                <c:pt idx="2242">
                  <c:v>711.0</c:v>
                </c:pt>
                <c:pt idx="2243">
                  <c:v>711.0</c:v>
                </c:pt>
                <c:pt idx="2244">
                  <c:v>711.0</c:v>
                </c:pt>
                <c:pt idx="2245">
                  <c:v>711.0</c:v>
                </c:pt>
                <c:pt idx="2246">
                  <c:v>711.0</c:v>
                </c:pt>
                <c:pt idx="2247">
                  <c:v>711.0</c:v>
                </c:pt>
                <c:pt idx="2248">
                  <c:v>712.0</c:v>
                </c:pt>
                <c:pt idx="2249">
                  <c:v>712.0</c:v>
                </c:pt>
                <c:pt idx="2250">
                  <c:v>712.0</c:v>
                </c:pt>
                <c:pt idx="2251">
                  <c:v>712.0</c:v>
                </c:pt>
                <c:pt idx="2252">
                  <c:v>712.0</c:v>
                </c:pt>
                <c:pt idx="2253">
                  <c:v>712.0</c:v>
                </c:pt>
                <c:pt idx="2254">
                  <c:v>712.0</c:v>
                </c:pt>
                <c:pt idx="2255">
                  <c:v>712.0</c:v>
                </c:pt>
                <c:pt idx="2256">
                  <c:v>712.0</c:v>
                </c:pt>
                <c:pt idx="2257">
                  <c:v>712.0</c:v>
                </c:pt>
                <c:pt idx="2258">
                  <c:v>712.0</c:v>
                </c:pt>
                <c:pt idx="2259">
                  <c:v>712.0</c:v>
                </c:pt>
                <c:pt idx="2260">
                  <c:v>712.0</c:v>
                </c:pt>
                <c:pt idx="2261">
                  <c:v>712.0</c:v>
                </c:pt>
                <c:pt idx="2262">
                  <c:v>712.0</c:v>
                </c:pt>
                <c:pt idx="2263">
                  <c:v>713.0</c:v>
                </c:pt>
                <c:pt idx="2264">
                  <c:v>713.0</c:v>
                </c:pt>
                <c:pt idx="2265">
                  <c:v>713.0</c:v>
                </c:pt>
                <c:pt idx="2266">
                  <c:v>713.0</c:v>
                </c:pt>
                <c:pt idx="2267">
                  <c:v>713.0</c:v>
                </c:pt>
                <c:pt idx="2268">
                  <c:v>713.0</c:v>
                </c:pt>
                <c:pt idx="2269">
                  <c:v>713.0</c:v>
                </c:pt>
                <c:pt idx="2270">
                  <c:v>713.0</c:v>
                </c:pt>
                <c:pt idx="2271">
                  <c:v>713.0</c:v>
                </c:pt>
                <c:pt idx="2272">
                  <c:v>713.0</c:v>
                </c:pt>
                <c:pt idx="2273">
                  <c:v>713.0</c:v>
                </c:pt>
                <c:pt idx="2274">
                  <c:v>714.0</c:v>
                </c:pt>
                <c:pt idx="2275">
                  <c:v>714.0</c:v>
                </c:pt>
                <c:pt idx="2276">
                  <c:v>715.0</c:v>
                </c:pt>
                <c:pt idx="2277">
                  <c:v>716.0</c:v>
                </c:pt>
                <c:pt idx="2278">
                  <c:v>717.0</c:v>
                </c:pt>
                <c:pt idx="2279">
                  <c:v>718.0</c:v>
                </c:pt>
                <c:pt idx="2280">
                  <c:v>719.0</c:v>
                </c:pt>
                <c:pt idx="2281">
                  <c:v>719.0</c:v>
                </c:pt>
                <c:pt idx="2282">
                  <c:v>719.0</c:v>
                </c:pt>
                <c:pt idx="2283">
                  <c:v>719.0</c:v>
                </c:pt>
                <c:pt idx="2284">
                  <c:v>720.0</c:v>
                </c:pt>
                <c:pt idx="2285">
                  <c:v>720.0</c:v>
                </c:pt>
                <c:pt idx="2286">
                  <c:v>720.0</c:v>
                </c:pt>
                <c:pt idx="2287">
                  <c:v>720.0</c:v>
                </c:pt>
                <c:pt idx="2288">
                  <c:v>721.0</c:v>
                </c:pt>
                <c:pt idx="2289">
                  <c:v>721.0</c:v>
                </c:pt>
                <c:pt idx="2290">
                  <c:v>721.0</c:v>
                </c:pt>
                <c:pt idx="2291">
                  <c:v>721.0</c:v>
                </c:pt>
                <c:pt idx="2292">
                  <c:v>721.0</c:v>
                </c:pt>
                <c:pt idx="2293">
                  <c:v>721.0</c:v>
                </c:pt>
                <c:pt idx="2294">
                  <c:v>721.0</c:v>
                </c:pt>
                <c:pt idx="2295">
                  <c:v>721.0</c:v>
                </c:pt>
                <c:pt idx="2296">
                  <c:v>721.0</c:v>
                </c:pt>
                <c:pt idx="2297">
                  <c:v>721.0</c:v>
                </c:pt>
                <c:pt idx="2298">
                  <c:v>722.0</c:v>
                </c:pt>
                <c:pt idx="2299">
                  <c:v>722.0</c:v>
                </c:pt>
                <c:pt idx="2300">
                  <c:v>722.0</c:v>
                </c:pt>
                <c:pt idx="2301">
                  <c:v>722.0</c:v>
                </c:pt>
                <c:pt idx="2302">
                  <c:v>722.0</c:v>
                </c:pt>
                <c:pt idx="2303">
                  <c:v>722.0</c:v>
                </c:pt>
                <c:pt idx="2304">
                  <c:v>722.0</c:v>
                </c:pt>
                <c:pt idx="2305">
                  <c:v>722.0</c:v>
                </c:pt>
                <c:pt idx="2306">
                  <c:v>722.0</c:v>
                </c:pt>
                <c:pt idx="2307">
                  <c:v>723.0</c:v>
                </c:pt>
                <c:pt idx="2308">
                  <c:v>723.0</c:v>
                </c:pt>
                <c:pt idx="2309">
                  <c:v>723.0</c:v>
                </c:pt>
                <c:pt idx="2310">
                  <c:v>723.0</c:v>
                </c:pt>
                <c:pt idx="2311">
                  <c:v>724.0</c:v>
                </c:pt>
                <c:pt idx="2312">
                  <c:v>725.0</c:v>
                </c:pt>
                <c:pt idx="2313">
                  <c:v>726.0</c:v>
                </c:pt>
                <c:pt idx="2314">
                  <c:v>726.0</c:v>
                </c:pt>
                <c:pt idx="2315">
                  <c:v>726.0</c:v>
                </c:pt>
                <c:pt idx="2316">
                  <c:v>726.0</c:v>
                </c:pt>
                <c:pt idx="2317">
                  <c:v>726.0</c:v>
                </c:pt>
                <c:pt idx="2318">
                  <c:v>726.0</c:v>
                </c:pt>
                <c:pt idx="2319">
                  <c:v>727.0</c:v>
                </c:pt>
                <c:pt idx="2320">
                  <c:v>728.0</c:v>
                </c:pt>
                <c:pt idx="2321">
                  <c:v>729.0</c:v>
                </c:pt>
                <c:pt idx="2322">
                  <c:v>730.0</c:v>
                </c:pt>
                <c:pt idx="2323">
                  <c:v>730.0</c:v>
                </c:pt>
                <c:pt idx="2324">
                  <c:v>730.0</c:v>
                </c:pt>
                <c:pt idx="2325">
                  <c:v>730.0</c:v>
                </c:pt>
                <c:pt idx="2326">
                  <c:v>730.0</c:v>
                </c:pt>
                <c:pt idx="2327">
                  <c:v>730.0</c:v>
                </c:pt>
                <c:pt idx="2328">
                  <c:v>730.0</c:v>
                </c:pt>
                <c:pt idx="2329">
                  <c:v>730.0</c:v>
                </c:pt>
                <c:pt idx="2330">
                  <c:v>730.0</c:v>
                </c:pt>
                <c:pt idx="2331">
                  <c:v>730.0</c:v>
                </c:pt>
                <c:pt idx="2332">
                  <c:v>730.0</c:v>
                </c:pt>
                <c:pt idx="2333">
                  <c:v>730.0</c:v>
                </c:pt>
                <c:pt idx="2334">
                  <c:v>730.0</c:v>
                </c:pt>
                <c:pt idx="2335">
                  <c:v>730.0</c:v>
                </c:pt>
                <c:pt idx="2336">
                  <c:v>730.0</c:v>
                </c:pt>
                <c:pt idx="2337">
                  <c:v>730.0</c:v>
                </c:pt>
                <c:pt idx="2338">
                  <c:v>730.0</c:v>
                </c:pt>
                <c:pt idx="2339">
                  <c:v>730.0</c:v>
                </c:pt>
                <c:pt idx="2340">
                  <c:v>730.0</c:v>
                </c:pt>
                <c:pt idx="2341">
                  <c:v>730.0</c:v>
                </c:pt>
                <c:pt idx="2342">
                  <c:v>730.0</c:v>
                </c:pt>
                <c:pt idx="2343">
                  <c:v>730.0</c:v>
                </c:pt>
                <c:pt idx="2344">
                  <c:v>730.0</c:v>
                </c:pt>
                <c:pt idx="2345">
                  <c:v>730.0</c:v>
                </c:pt>
                <c:pt idx="2346">
                  <c:v>730.0</c:v>
                </c:pt>
                <c:pt idx="2347">
                  <c:v>730.0</c:v>
                </c:pt>
                <c:pt idx="2348">
                  <c:v>731.0</c:v>
                </c:pt>
                <c:pt idx="2349">
                  <c:v>732.0</c:v>
                </c:pt>
                <c:pt idx="2350">
                  <c:v>732.0</c:v>
                </c:pt>
                <c:pt idx="2351">
                  <c:v>732.0</c:v>
                </c:pt>
                <c:pt idx="2352">
                  <c:v>732.0</c:v>
                </c:pt>
                <c:pt idx="2353">
                  <c:v>732.0</c:v>
                </c:pt>
                <c:pt idx="2354">
                  <c:v>733.0</c:v>
                </c:pt>
                <c:pt idx="2355">
                  <c:v>733.0</c:v>
                </c:pt>
                <c:pt idx="2356">
                  <c:v>733.0</c:v>
                </c:pt>
                <c:pt idx="2357">
                  <c:v>733.0</c:v>
                </c:pt>
                <c:pt idx="2358">
                  <c:v>733.0</c:v>
                </c:pt>
                <c:pt idx="2359">
                  <c:v>733.0</c:v>
                </c:pt>
                <c:pt idx="2360">
                  <c:v>733.0</c:v>
                </c:pt>
                <c:pt idx="2361">
                  <c:v>733.0</c:v>
                </c:pt>
                <c:pt idx="2362">
                  <c:v>733.0</c:v>
                </c:pt>
                <c:pt idx="2363">
                  <c:v>734.0</c:v>
                </c:pt>
                <c:pt idx="2364">
                  <c:v>734.0</c:v>
                </c:pt>
                <c:pt idx="2365">
                  <c:v>734.0</c:v>
                </c:pt>
                <c:pt idx="2366">
                  <c:v>735.0</c:v>
                </c:pt>
                <c:pt idx="2367">
                  <c:v>735.0</c:v>
                </c:pt>
                <c:pt idx="2368">
                  <c:v>736.0</c:v>
                </c:pt>
                <c:pt idx="2369">
                  <c:v>736.0</c:v>
                </c:pt>
                <c:pt idx="2370">
                  <c:v>736.0</c:v>
                </c:pt>
                <c:pt idx="2371">
                  <c:v>736.0</c:v>
                </c:pt>
                <c:pt idx="2372">
                  <c:v>736.0</c:v>
                </c:pt>
                <c:pt idx="2373">
                  <c:v>736.0</c:v>
                </c:pt>
                <c:pt idx="2374">
                  <c:v>736.0</c:v>
                </c:pt>
                <c:pt idx="2375">
                  <c:v>736.0</c:v>
                </c:pt>
                <c:pt idx="2376">
                  <c:v>736.0</c:v>
                </c:pt>
                <c:pt idx="2377">
                  <c:v>736.0</c:v>
                </c:pt>
                <c:pt idx="2378">
                  <c:v>736.0</c:v>
                </c:pt>
                <c:pt idx="2379">
                  <c:v>736.0</c:v>
                </c:pt>
                <c:pt idx="2380">
                  <c:v>736.0</c:v>
                </c:pt>
                <c:pt idx="2381">
                  <c:v>736.0</c:v>
                </c:pt>
                <c:pt idx="2382">
                  <c:v>736.0</c:v>
                </c:pt>
                <c:pt idx="2383">
                  <c:v>736.0</c:v>
                </c:pt>
                <c:pt idx="2384">
                  <c:v>736.0</c:v>
                </c:pt>
                <c:pt idx="2385">
                  <c:v>736.0</c:v>
                </c:pt>
                <c:pt idx="2386">
                  <c:v>736.0</c:v>
                </c:pt>
                <c:pt idx="2387">
                  <c:v>736.0</c:v>
                </c:pt>
                <c:pt idx="2388">
                  <c:v>736.0</c:v>
                </c:pt>
                <c:pt idx="2389">
                  <c:v>736.0</c:v>
                </c:pt>
                <c:pt idx="2390">
                  <c:v>736.0</c:v>
                </c:pt>
                <c:pt idx="2391">
                  <c:v>736.0</c:v>
                </c:pt>
                <c:pt idx="2392">
                  <c:v>736.0</c:v>
                </c:pt>
                <c:pt idx="2393">
                  <c:v>736.0</c:v>
                </c:pt>
                <c:pt idx="2394">
                  <c:v>736.0</c:v>
                </c:pt>
                <c:pt idx="2395">
                  <c:v>736.0</c:v>
                </c:pt>
                <c:pt idx="2396">
                  <c:v>736.0</c:v>
                </c:pt>
                <c:pt idx="2397">
                  <c:v>736.0</c:v>
                </c:pt>
                <c:pt idx="2398">
                  <c:v>736.0</c:v>
                </c:pt>
                <c:pt idx="2399">
                  <c:v>736.0</c:v>
                </c:pt>
                <c:pt idx="2400">
                  <c:v>736.0</c:v>
                </c:pt>
                <c:pt idx="2401">
                  <c:v>736.0</c:v>
                </c:pt>
                <c:pt idx="2402">
                  <c:v>736.0</c:v>
                </c:pt>
                <c:pt idx="2403">
                  <c:v>736.0</c:v>
                </c:pt>
                <c:pt idx="2404">
                  <c:v>737.0</c:v>
                </c:pt>
                <c:pt idx="2405">
                  <c:v>737.0</c:v>
                </c:pt>
                <c:pt idx="2406">
                  <c:v>737.0</c:v>
                </c:pt>
                <c:pt idx="2407">
                  <c:v>738.0</c:v>
                </c:pt>
                <c:pt idx="2408">
                  <c:v>738.0</c:v>
                </c:pt>
                <c:pt idx="2409">
                  <c:v>738.0</c:v>
                </c:pt>
                <c:pt idx="2410">
                  <c:v>738.0</c:v>
                </c:pt>
                <c:pt idx="2411">
                  <c:v>738.0</c:v>
                </c:pt>
                <c:pt idx="2412">
                  <c:v>739.0</c:v>
                </c:pt>
                <c:pt idx="2413">
                  <c:v>739.0</c:v>
                </c:pt>
                <c:pt idx="2414">
                  <c:v>739.0</c:v>
                </c:pt>
                <c:pt idx="2415">
                  <c:v>739.0</c:v>
                </c:pt>
                <c:pt idx="2416">
                  <c:v>739.0</c:v>
                </c:pt>
                <c:pt idx="2417">
                  <c:v>739.0</c:v>
                </c:pt>
                <c:pt idx="2418">
                  <c:v>739.0</c:v>
                </c:pt>
                <c:pt idx="2419">
                  <c:v>739.0</c:v>
                </c:pt>
                <c:pt idx="2420">
                  <c:v>739.0</c:v>
                </c:pt>
                <c:pt idx="2421">
                  <c:v>739.0</c:v>
                </c:pt>
                <c:pt idx="2422">
                  <c:v>739.0</c:v>
                </c:pt>
                <c:pt idx="2423">
                  <c:v>739.0</c:v>
                </c:pt>
                <c:pt idx="2424">
                  <c:v>739.0</c:v>
                </c:pt>
                <c:pt idx="2425">
                  <c:v>739.0</c:v>
                </c:pt>
                <c:pt idx="2426">
                  <c:v>739.0</c:v>
                </c:pt>
                <c:pt idx="2427">
                  <c:v>739.0</c:v>
                </c:pt>
                <c:pt idx="2428">
                  <c:v>739.0</c:v>
                </c:pt>
                <c:pt idx="2429">
                  <c:v>739.0</c:v>
                </c:pt>
                <c:pt idx="2430">
                  <c:v>739.0</c:v>
                </c:pt>
                <c:pt idx="2431">
                  <c:v>739.0</c:v>
                </c:pt>
                <c:pt idx="2432">
                  <c:v>739.0</c:v>
                </c:pt>
                <c:pt idx="2433">
                  <c:v>739.0</c:v>
                </c:pt>
                <c:pt idx="2434">
                  <c:v>739.0</c:v>
                </c:pt>
                <c:pt idx="2435">
                  <c:v>739.0</c:v>
                </c:pt>
                <c:pt idx="2436">
                  <c:v>739.0</c:v>
                </c:pt>
                <c:pt idx="2437">
                  <c:v>739.0</c:v>
                </c:pt>
                <c:pt idx="2438">
                  <c:v>739.0</c:v>
                </c:pt>
                <c:pt idx="2439">
                  <c:v>739.0</c:v>
                </c:pt>
                <c:pt idx="2440">
                  <c:v>740.0</c:v>
                </c:pt>
                <c:pt idx="2441">
                  <c:v>740.0</c:v>
                </c:pt>
                <c:pt idx="2442">
                  <c:v>740.0</c:v>
                </c:pt>
                <c:pt idx="2443">
                  <c:v>740.0</c:v>
                </c:pt>
                <c:pt idx="2444">
                  <c:v>740.0</c:v>
                </c:pt>
                <c:pt idx="2445">
                  <c:v>740.0</c:v>
                </c:pt>
                <c:pt idx="2446">
                  <c:v>740.0</c:v>
                </c:pt>
                <c:pt idx="2447">
                  <c:v>740.0</c:v>
                </c:pt>
                <c:pt idx="2448">
                  <c:v>740.0</c:v>
                </c:pt>
                <c:pt idx="2449">
                  <c:v>741.0</c:v>
                </c:pt>
                <c:pt idx="2450">
                  <c:v>742.0</c:v>
                </c:pt>
                <c:pt idx="2451">
                  <c:v>742.0</c:v>
                </c:pt>
                <c:pt idx="2452">
                  <c:v>742.0</c:v>
                </c:pt>
                <c:pt idx="2453">
                  <c:v>742.0</c:v>
                </c:pt>
                <c:pt idx="2454">
                  <c:v>742.0</c:v>
                </c:pt>
                <c:pt idx="2455">
                  <c:v>742.0</c:v>
                </c:pt>
                <c:pt idx="2456">
                  <c:v>742.0</c:v>
                </c:pt>
                <c:pt idx="2457">
                  <c:v>742.0</c:v>
                </c:pt>
                <c:pt idx="2458">
                  <c:v>742.0</c:v>
                </c:pt>
                <c:pt idx="2459">
                  <c:v>742.0</c:v>
                </c:pt>
                <c:pt idx="2460">
                  <c:v>742.0</c:v>
                </c:pt>
                <c:pt idx="2461">
                  <c:v>743.0</c:v>
                </c:pt>
                <c:pt idx="2462">
                  <c:v>744.0</c:v>
                </c:pt>
                <c:pt idx="2463">
                  <c:v>745.0</c:v>
                </c:pt>
                <c:pt idx="2464">
                  <c:v>746.0</c:v>
                </c:pt>
                <c:pt idx="2465">
                  <c:v>747.0</c:v>
                </c:pt>
                <c:pt idx="2466">
                  <c:v>747.0</c:v>
                </c:pt>
                <c:pt idx="2467">
                  <c:v>747.0</c:v>
                </c:pt>
                <c:pt idx="2468">
                  <c:v>748.0</c:v>
                </c:pt>
                <c:pt idx="2469">
                  <c:v>748.0</c:v>
                </c:pt>
                <c:pt idx="2470">
                  <c:v>749.0</c:v>
                </c:pt>
                <c:pt idx="2471">
                  <c:v>750.0</c:v>
                </c:pt>
                <c:pt idx="2472">
                  <c:v>751.0</c:v>
                </c:pt>
                <c:pt idx="2473">
                  <c:v>752.0</c:v>
                </c:pt>
                <c:pt idx="2474">
                  <c:v>753.0</c:v>
                </c:pt>
                <c:pt idx="2475">
                  <c:v>754.0</c:v>
                </c:pt>
                <c:pt idx="2476">
                  <c:v>755.0</c:v>
                </c:pt>
                <c:pt idx="2477">
                  <c:v>756.0</c:v>
                </c:pt>
                <c:pt idx="2478">
                  <c:v>757.0</c:v>
                </c:pt>
                <c:pt idx="2479">
                  <c:v>758.0</c:v>
                </c:pt>
                <c:pt idx="2480">
                  <c:v>758.0</c:v>
                </c:pt>
                <c:pt idx="2481">
                  <c:v>758.0</c:v>
                </c:pt>
                <c:pt idx="2482">
                  <c:v>759.0</c:v>
                </c:pt>
                <c:pt idx="2483">
                  <c:v>760.0</c:v>
                </c:pt>
                <c:pt idx="2484">
                  <c:v>760.0</c:v>
                </c:pt>
                <c:pt idx="2485">
                  <c:v>761.0</c:v>
                </c:pt>
                <c:pt idx="2486">
                  <c:v>762.0</c:v>
                </c:pt>
                <c:pt idx="2487">
                  <c:v>762.0</c:v>
                </c:pt>
                <c:pt idx="2488">
                  <c:v>762.0</c:v>
                </c:pt>
                <c:pt idx="2489">
                  <c:v>763.0</c:v>
                </c:pt>
                <c:pt idx="2490">
                  <c:v>764.0</c:v>
                </c:pt>
                <c:pt idx="2491">
                  <c:v>765.0</c:v>
                </c:pt>
                <c:pt idx="2492">
                  <c:v>766.0</c:v>
                </c:pt>
                <c:pt idx="2493">
                  <c:v>766.0</c:v>
                </c:pt>
                <c:pt idx="2494">
                  <c:v>767.0</c:v>
                </c:pt>
                <c:pt idx="2495">
                  <c:v>768.0</c:v>
                </c:pt>
                <c:pt idx="2496">
                  <c:v>768.0</c:v>
                </c:pt>
                <c:pt idx="2497">
                  <c:v>768.0</c:v>
                </c:pt>
                <c:pt idx="2498">
                  <c:v>769.0</c:v>
                </c:pt>
                <c:pt idx="2499">
                  <c:v>769.0</c:v>
                </c:pt>
                <c:pt idx="2500">
                  <c:v>769.0</c:v>
                </c:pt>
                <c:pt idx="2501">
                  <c:v>769.0</c:v>
                </c:pt>
                <c:pt idx="2502">
                  <c:v>769.0</c:v>
                </c:pt>
                <c:pt idx="2503">
                  <c:v>769.0</c:v>
                </c:pt>
                <c:pt idx="2504">
                  <c:v>769.0</c:v>
                </c:pt>
                <c:pt idx="2505">
                  <c:v>769.0</c:v>
                </c:pt>
                <c:pt idx="2506">
                  <c:v>769.0</c:v>
                </c:pt>
                <c:pt idx="2507">
                  <c:v>769.0</c:v>
                </c:pt>
                <c:pt idx="2508">
                  <c:v>769.0</c:v>
                </c:pt>
                <c:pt idx="2509">
                  <c:v>769.0</c:v>
                </c:pt>
                <c:pt idx="2510">
                  <c:v>769.0</c:v>
                </c:pt>
                <c:pt idx="2511">
                  <c:v>769.0</c:v>
                </c:pt>
                <c:pt idx="2512">
                  <c:v>769.0</c:v>
                </c:pt>
                <c:pt idx="2513">
                  <c:v>769.0</c:v>
                </c:pt>
                <c:pt idx="2514">
                  <c:v>769.0</c:v>
                </c:pt>
                <c:pt idx="2515">
                  <c:v>769.0</c:v>
                </c:pt>
                <c:pt idx="2516">
                  <c:v>769.0</c:v>
                </c:pt>
                <c:pt idx="2517">
                  <c:v>769.0</c:v>
                </c:pt>
                <c:pt idx="2518">
                  <c:v>769.0</c:v>
                </c:pt>
                <c:pt idx="2519">
                  <c:v>769.0</c:v>
                </c:pt>
                <c:pt idx="2520">
                  <c:v>769.0</c:v>
                </c:pt>
                <c:pt idx="2521">
                  <c:v>769.0</c:v>
                </c:pt>
                <c:pt idx="2522">
                  <c:v>769.0</c:v>
                </c:pt>
                <c:pt idx="2523">
                  <c:v>769.0</c:v>
                </c:pt>
                <c:pt idx="2524">
                  <c:v>769.0</c:v>
                </c:pt>
                <c:pt idx="2525">
                  <c:v>769.0</c:v>
                </c:pt>
                <c:pt idx="2526">
                  <c:v>769.0</c:v>
                </c:pt>
                <c:pt idx="2527">
                  <c:v>769.0</c:v>
                </c:pt>
                <c:pt idx="2528">
                  <c:v>770.0</c:v>
                </c:pt>
                <c:pt idx="2529">
                  <c:v>770.0</c:v>
                </c:pt>
                <c:pt idx="2530">
                  <c:v>770.0</c:v>
                </c:pt>
                <c:pt idx="2531">
                  <c:v>770.0</c:v>
                </c:pt>
                <c:pt idx="2532">
                  <c:v>771.0</c:v>
                </c:pt>
                <c:pt idx="2533">
                  <c:v>771.0</c:v>
                </c:pt>
                <c:pt idx="2534">
                  <c:v>771.0</c:v>
                </c:pt>
                <c:pt idx="2535">
                  <c:v>771.0</c:v>
                </c:pt>
                <c:pt idx="2536">
                  <c:v>771.0</c:v>
                </c:pt>
                <c:pt idx="2537">
                  <c:v>771.0</c:v>
                </c:pt>
                <c:pt idx="2538">
                  <c:v>772.0</c:v>
                </c:pt>
                <c:pt idx="2539">
                  <c:v>772.0</c:v>
                </c:pt>
                <c:pt idx="2540">
                  <c:v>772.0</c:v>
                </c:pt>
                <c:pt idx="2541">
                  <c:v>772.0</c:v>
                </c:pt>
                <c:pt idx="2542">
                  <c:v>772.0</c:v>
                </c:pt>
                <c:pt idx="2543">
                  <c:v>772.0</c:v>
                </c:pt>
                <c:pt idx="2544">
                  <c:v>772.0</c:v>
                </c:pt>
                <c:pt idx="2545">
                  <c:v>772.0</c:v>
                </c:pt>
                <c:pt idx="2546">
                  <c:v>773.0</c:v>
                </c:pt>
                <c:pt idx="2547">
                  <c:v>774.0</c:v>
                </c:pt>
                <c:pt idx="2548">
                  <c:v>774.0</c:v>
                </c:pt>
                <c:pt idx="2549">
                  <c:v>774.0</c:v>
                </c:pt>
                <c:pt idx="2550">
                  <c:v>774.0</c:v>
                </c:pt>
                <c:pt idx="2551">
                  <c:v>774.0</c:v>
                </c:pt>
                <c:pt idx="2552">
                  <c:v>774.0</c:v>
                </c:pt>
                <c:pt idx="2553">
                  <c:v>775.0</c:v>
                </c:pt>
                <c:pt idx="2554">
                  <c:v>775.0</c:v>
                </c:pt>
                <c:pt idx="2555">
                  <c:v>775.0</c:v>
                </c:pt>
                <c:pt idx="2556">
                  <c:v>776.0</c:v>
                </c:pt>
                <c:pt idx="2557">
                  <c:v>777.0</c:v>
                </c:pt>
                <c:pt idx="2558">
                  <c:v>778.0</c:v>
                </c:pt>
                <c:pt idx="2559">
                  <c:v>779.0</c:v>
                </c:pt>
                <c:pt idx="2560">
                  <c:v>780.0</c:v>
                </c:pt>
                <c:pt idx="2561">
                  <c:v>781.0</c:v>
                </c:pt>
                <c:pt idx="2562">
                  <c:v>782.0</c:v>
                </c:pt>
                <c:pt idx="2563">
                  <c:v>783.0</c:v>
                </c:pt>
                <c:pt idx="2564">
                  <c:v>784.0</c:v>
                </c:pt>
                <c:pt idx="2565">
                  <c:v>785.0</c:v>
                </c:pt>
                <c:pt idx="2566">
                  <c:v>785.0</c:v>
                </c:pt>
                <c:pt idx="2567">
                  <c:v>786.0</c:v>
                </c:pt>
                <c:pt idx="2568">
                  <c:v>787.0</c:v>
                </c:pt>
                <c:pt idx="2569">
                  <c:v>788.0</c:v>
                </c:pt>
                <c:pt idx="2570">
                  <c:v>788.0</c:v>
                </c:pt>
                <c:pt idx="2571">
                  <c:v>788.0</c:v>
                </c:pt>
                <c:pt idx="2572">
                  <c:v>789.0</c:v>
                </c:pt>
                <c:pt idx="2573">
                  <c:v>789.0</c:v>
                </c:pt>
                <c:pt idx="2574">
                  <c:v>790.0</c:v>
                </c:pt>
                <c:pt idx="2575">
                  <c:v>790.0</c:v>
                </c:pt>
                <c:pt idx="2576">
                  <c:v>790.0</c:v>
                </c:pt>
                <c:pt idx="2577">
                  <c:v>790.0</c:v>
                </c:pt>
                <c:pt idx="2578">
                  <c:v>790.0</c:v>
                </c:pt>
                <c:pt idx="2579">
                  <c:v>790.0</c:v>
                </c:pt>
                <c:pt idx="2580">
                  <c:v>790.0</c:v>
                </c:pt>
                <c:pt idx="2581">
                  <c:v>790.0</c:v>
                </c:pt>
                <c:pt idx="2582">
                  <c:v>790.0</c:v>
                </c:pt>
                <c:pt idx="2583">
                  <c:v>790.0</c:v>
                </c:pt>
                <c:pt idx="2584">
                  <c:v>790.0</c:v>
                </c:pt>
                <c:pt idx="2585">
                  <c:v>790.0</c:v>
                </c:pt>
                <c:pt idx="2586">
                  <c:v>790.0</c:v>
                </c:pt>
                <c:pt idx="2587">
                  <c:v>790.0</c:v>
                </c:pt>
                <c:pt idx="2588">
                  <c:v>791.0</c:v>
                </c:pt>
                <c:pt idx="2589">
                  <c:v>792.0</c:v>
                </c:pt>
                <c:pt idx="2590">
                  <c:v>793.0</c:v>
                </c:pt>
                <c:pt idx="2591">
                  <c:v>794.0</c:v>
                </c:pt>
                <c:pt idx="2592">
                  <c:v>795.0</c:v>
                </c:pt>
                <c:pt idx="2593">
                  <c:v>796.0</c:v>
                </c:pt>
                <c:pt idx="2594">
                  <c:v>797.0</c:v>
                </c:pt>
                <c:pt idx="2595">
                  <c:v>797.0</c:v>
                </c:pt>
                <c:pt idx="2596">
                  <c:v>798.0</c:v>
                </c:pt>
                <c:pt idx="2597">
                  <c:v>798.0</c:v>
                </c:pt>
                <c:pt idx="2598">
                  <c:v>798.0</c:v>
                </c:pt>
                <c:pt idx="2599">
                  <c:v>798.0</c:v>
                </c:pt>
                <c:pt idx="2600">
                  <c:v>798.0</c:v>
                </c:pt>
                <c:pt idx="2601">
                  <c:v>798.0</c:v>
                </c:pt>
                <c:pt idx="2602">
                  <c:v>798.0</c:v>
                </c:pt>
                <c:pt idx="2603">
                  <c:v>798.0</c:v>
                </c:pt>
                <c:pt idx="2604">
                  <c:v>799.0</c:v>
                </c:pt>
                <c:pt idx="2605">
                  <c:v>800.0</c:v>
                </c:pt>
                <c:pt idx="2606">
                  <c:v>800.0</c:v>
                </c:pt>
                <c:pt idx="2607">
                  <c:v>800.0</c:v>
                </c:pt>
                <c:pt idx="2608">
                  <c:v>800.0</c:v>
                </c:pt>
                <c:pt idx="2609">
                  <c:v>800.0</c:v>
                </c:pt>
                <c:pt idx="2610">
                  <c:v>801.0</c:v>
                </c:pt>
                <c:pt idx="2611">
                  <c:v>801.0</c:v>
                </c:pt>
                <c:pt idx="2612">
                  <c:v>801.0</c:v>
                </c:pt>
                <c:pt idx="2613">
                  <c:v>802.0</c:v>
                </c:pt>
                <c:pt idx="2614">
                  <c:v>803.0</c:v>
                </c:pt>
                <c:pt idx="2615">
                  <c:v>803.0</c:v>
                </c:pt>
                <c:pt idx="2616">
                  <c:v>803.0</c:v>
                </c:pt>
                <c:pt idx="2617">
                  <c:v>803.0</c:v>
                </c:pt>
                <c:pt idx="2618">
                  <c:v>803.0</c:v>
                </c:pt>
                <c:pt idx="2619">
                  <c:v>803.0</c:v>
                </c:pt>
                <c:pt idx="2620">
                  <c:v>803.0</c:v>
                </c:pt>
                <c:pt idx="2621">
                  <c:v>803.0</c:v>
                </c:pt>
                <c:pt idx="2622">
                  <c:v>803.0</c:v>
                </c:pt>
                <c:pt idx="2623">
                  <c:v>804.0</c:v>
                </c:pt>
                <c:pt idx="2624">
                  <c:v>805.0</c:v>
                </c:pt>
                <c:pt idx="2625">
                  <c:v>805.0</c:v>
                </c:pt>
                <c:pt idx="2626">
                  <c:v>805.0</c:v>
                </c:pt>
                <c:pt idx="2627">
                  <c:v>805.0</c:v>
                </c:pt>
                <c:pt idx="2628">
                  <c:v>805.0</c:v>
                </c:pt>
                <c:pt idx="2629">
                  <c:v>805.0</c:v>
                </c:pt>
                <c:pt idx="2630">
                  <c:v>805.0</c:v>
                </c:pt>
                <c:pt idx="2631">
                  <c:v>805.0</c:v>
                </c:pt>
                <c:pt idx="2632">
                  <c:v>805.0</c:v>
                </c:pt>
                <c:pt idx="2633">
                  <c:v>805.0</c:v>
                </c:pt>
                <c:pt idx="2634">
                  <c:v>805.0</c:v>
                </c:pt>
                <c:pt idx="2635">
                  <c:v>806.0</c:v>
                </c:pt>
                <c:pt idx="2636">
                  <c:v>807.0</c:v>
                </c:pt>
                <c:pt idx="2637">
                  <c:v>808.0</c:v>
                </c:pt>
                <c:pt idx="2638">
                  <c:v>808.0</c:v>
                </c:pt>
                <c:pt idx="2639">
                  <c:v>809.0</c:v>
                </c:pt>
                <c:pt idx="2640">
                  <c:v>809.0</c:v>
                </c:pt>
                <c:pt idx="2641">
                  <c:v>809.0</c:v>
                </c:pt>
                <c:pt idx="2642">
                  <c:v>809.0</c:v>
                </c:pt>
                <c:pt idx="2643">
                  <c:v>809.0</c:v>
                </c:pt>
                <c:pt idx="2644">
                  <c:v>809.0</c:v>
                </c:pt>
                <c:pt idx="2645">
                  <c:v>809.0</c:v>
                </c:pt>
                <c:pt idx="2646">
                  <c:v>809.0</c:v>
                </c:pt>
                <c:pt idx="2647">
                  <c:v>809.0</c:v>
                </c:pt>
                <c:pt idx="2648">
                  <c:v>809.0</c:v>
                </c:pt>
                <c:pt idx="2649">
                  <c:v>809.0</c:v>
                </c:pt>
                <c:pt idx="2650">
                  <c:v>810.0</c:v>
                </c:pt>
                <c:pt idx="2651">
                  <c:v>811.0</c:v>
                </c:pt>
                <c:pt idx="2652">
                  <c:v>812.0</c:v>
                </c:pt>
                <c:pt idx="2653">
                  <c:v>813.0</c:v>
                </c:pt>
                <c:pt idx="2654">
                  <c:v>814.0</c:v>
                </c:pt>
                <c:pt idx="2655">
                  <c:v>815.0</c:v>
                </c:pt>
                <c:pt idx="2656">
                  <c:v>816.0</c:v>
                </c:pt>
                <c:pt idx="2657">
                  <c:v>817.0</c:v>
                </c:pt>
                <c:pt idx="2658">
                  <c:v>818.0</c:v>
                </c:pt>
                <c:pt idx="2659">
                  <c:v>819.0</c:v>
                </c:pt>
                <c:pt idx="2660">
                  <c:v>820.0</c:v>
                </c:pt>
                <c:pt idx="2661">
                  <c:v>821.0</c:v>
                </c:pt>
                <c:pt idx="2662">
                  <c:v>822.0</c:v>
                </c:pt>
                <c:pt idx="2663">
                  <c:v>823.0</c:v>
                </c:pt>
                <c:pt idx="2664">
                  <c:v>824.0</c:v>
                </c:pt>
                <c:pt idx="2665">
                  <c:v>825.0</c:v>
                </c:pt>
                <c:pt idx="2666">
                  <c:v>826.0</c:v>
                </c:pt>
                <c:pt idx="2667">
                  <c:v>826.0</c:v>
                </c:pt>
                <c:pt idx="2668">
                  <c:v>826.0</c:v>
                </c:pt>
                <c:pt idx="2669">
                  <c:v>826.0</c:v>
                </c:pt>
                <c:pt idx="2670">
                  <c:v>826.0</c:v>
                </c:pt>
                <c:pt idx="2671">
                  <c:v>826.0</c:v>
                </c:pt>
                <c:pt idx="2672">
                  <c:v>826.0</c:v>
                </c:pt>
                <c:pt idx="2673">
                  <c:v>826.0</c:v>
                </c:pt>
                <c:pt idx="2674">
                  <c:v>826.0</c:v>
                </c:pt>
                <c:pt idx="2675">
                  <c:v>826.0</c:v>
                </c:pt>
                <c:pt idx="2676">
                  <c:v>826.0</c:v>
                </c:pt>
                <c:pt idx="2677">
                  <c:v>826.0</c:v>
                </c:pt>
                <c:pt idx="2678">
                  <c:v>826.0</c:v>
                </c:pt>
                <c:pt idx="2679">
                  <c:v>826.0</c:v>
                </c:pt>
                <c:pt idx="2680">
                  <c:v>826.0</c:v>
                </c:pt>
                <c:pt idx="2681">
                  <c:v>826.0</c:v>
                </c:pt>
                <c:pt idx="2682">
                  <c:v>827.0</c:v>
                </c:pt>
                <c:pt idx="2683">
                  <c:v>828.0</c:v>
                </c:pt>
                <c:pt idx="2684">
                  <c:v>829.0</c:v>
                </c:pt>
                <c:pt idx="2685">
                  <c:v>830.0</c:v>
                </c:pt>
                <c:pt idx="2686">
                  <c:v>831.0</c:v>
                </c:pt>
                <c:pt idx="2687">
                  <c:v>832.0</c:v>
                </c:pt>
                <c:pt idx="2688">
                  <c:v>833.0</c:v>
                </c:pt>
                <c:pt idx="2689">
                  <c:v>834.0</c:v>
                </c:pt>
                <c:pt idx="2690">
                  <c:v>835.0</c:v>
                </c:pt>
                <c:pt idx="2691">
                  <c:v>836.0</c:v>
                </c:pt>
                <c:pt idx="2692">
                  <c:v>837.0</c:v>
                </c:pt>
                <c:pt idx="2693">
                  <c:v>838.0</c:v>
                </c:pt>
                <c:pt idx="2694">
                  <c:v>839.0</c:v>
                </c:pt>
                <c:pt idx="2695">
                  <c:v>840.0</c:v>
                </c:pt>
                <c:pt idx="2696">
                  <c:v>841.0</c:v>
                </c:pt>
                <c:pt idx="2697">
                  <c:v>842.0</c:v>
                </c:pt>
                <c:pt idx="2698">
                  <c:v>843.0</c:v>
                </c:pt>
                <c:pt idx="2699">
                  <c:v>844.0</c:v>
                </c:pt>
                <c:pt idx="2700">
                  <c:v>845.0</c:v>
                </c:pt>
                <c:pt idx="2701">
                  <c:v>846.0</c:v>
                </c:pt>
                <c:pt idx="2702">
                  <c:v>847.0</c:v>
                </c:pt>
                <c:pt idx="2703">
                  <c:v>848.0</c:v>
                </c:pt>
                <c:pt idx="2704">
                  <c:v>849.0</c:v>
                </c:pt>
                <c:pt idx="2705">
                  <c:v>850.0</c:v>
                </c:pt>
                <c:pt idx="2706">
                  <c:v>851.0</c:v>
                </c:pt>
                <c:pt idx="2707">
                  <c:v>852.0</c:v>
                </c:pt>
                <c:pt idx="2708">
                  <c:v>852.0</c:v>
                </c:pt>
                <c:pt idx="2709">
                  <c:v>853.0</c:v>
                </c:pt>
                <c:pt idx="2710">
                  <c:v>853.0</c:v>
                </c:pt>
                <c:pt idx="2711">
                  <c:v>854.0</c:v>
                </c:pt>
                <c:pt idx="2712">
                  <c:v>854.0</c:v>
                </c:pt>
                <c:pt idx="2713">
                  <c:v>854.0</c:v>
                </c:pt>
                <c:pt idx="2714">
                  <c:v>854.0</c:v>
                </c:pt>
                <c:pt idx="2715">
                  <c:v>854.0</c:v>
                </c:pt>
                <c:pt idx="2716">
                  <c:v>855.0</c:v>
                </c:pt>
                <c:pt idx="2717">
                  <c:v>856.0</c:v>
                </c:pt>
                <c:pt idx="2718">
                  <c:v>856.0</c:v>
                </c:pt>
                <c:pt idx="2719">
                  <c:v>856.0</c:v>
                </c:pt>
                <c:pt idx="2720">
                  <c:v>857.0</c:v>
                </c:pt>
                <c:pt idx="2721">
                  <c:v>857.0</c:v>
                </c:pt>
                <c:pt idx="2722">
                  <c:v>857.0</c:v>
                </c:pt>
                <c:pt idx="2723">
                  <c:v>857.0</c:v>
                </c:pt>
                <c:pt idx="2724">
                  <c:v>857.0</c:v>
                </c:pt>
                <c:pt idx="2725">
                  <c:v>857.0</c:v>
                </c:pt>
                <c:pt idx="2726">
                  <c:v>858.0</c:v>
                </c:pt>
                <c:pt idx="2727">
                  <c:v>858.0</c:v>
                </c:pt>
                <c:pt idx="2728">
                  <c:v>858.0</c:v>
                </c:pt>
                <c:pt idx="2729">
                  <c:v>858.0</c:v>
                </c:pt>
                <c:pt idx="2730">
                  <c:v>858.0</c:v>
                </c:pt>
                <c:pt idx="2731">
                  <c:v>858.0</c:v>
                </c:pt>
                <c:pt idx="2732">
                  <c:v>858.0</c:v>
                </c:pt>
                <c:pt idx="2733">
                  <c:v>858.0</c:v>
                </c:pt>
                <c:pt idx="2734">
                  <c:v>858.0</c:v>
                </c:pt>
                <c:pt idx="2735">
                  <c:v>859.0</c:v>
                </c:pt>
                <c:pt idx="2736">
                  <c:v>860.0</c:v>
                </c:pt>
                <c:pt idx="2737">
                  <c:v>861.0</c:v>
                </c:pt>
                <c:pt idx="2738">
                  <c:v>862.0</c:v>
                </c:pt>
                <c:pt idx="2739">
                  <c:v>863.0</c:v>
                </c:pt>
                <c:pt idx="2740">
                  <c:v>863.0</c:v>
                </c:pt>
                <c:pt idx="2741">
                  <c:v>863.0</c:v>
                </c:pt>
                <c:pt idx="2742">
                  <c:v>863.0</c:v>
                </c:pt>
                <c:pt idx="2743">
                  <c:v>863.0</c:v>
                </c:pt>
                <c:pt idx="2744">
                  <c:v>863.0</c:v>
                </c:pt>
                <c:pt idx="2745">
                  <c:v>863.0</c:v>
                </c:pt>
                <c:pt idx="2746">
                  <c:v>863.0</c:v>
                </c:pt>
                <c:pt idx="2747">
                  <c:v>863.0</c:v>
                </c:pt>
                <c:pt idx="2748">
                  <c:v>863.0</c:v>
                </c:pt>
                <c:pt idx="2749">
                  <c:v>863.0</c:v>
                </c:pt>
                <c:pt idx="2750">
                  <c:v>863.0</c:v>
                </c:pt>
                <c:pt idx="2751">
                  <c:v>863.0</c:v>
                </c:pt>
                <c:pt idx="2752">
                  <c:v>863.0</c:v>
                </c:pt>
                <c:pt idx="2753">
                  <c:v>863.0</c:v>
                </c:pt>
                <c:pt idx="2754">
                  <c:v>863.0</c:v>
                </c:pt>
                <c:pt idx="2755">
                  <c:v>864.0</c:v>
                </c:pt>
                <c:pt idx="2756">
                  <c:v>865.0</c:v>
                </c:pt>
                <c:pt idx="2757">
                  <c:v>865.0</c:v>
                </c:pt>
                <c:pt idx="2758">
                  <c:v>866.0</c:v>
                </c:pt>
                <c:pt idx="2759">
                  <c:v>867.0</c:v>
                </c:pt>
                <c:pt idx="2760">
                  <c:v>867.0</c:v>
                </c:pt>
                <c:pt idx="2761">
                  <c:v>867.0</c:v>
                </c:pt>
                <c:pt idx="2762">
                  <c:v>867.0</c:v>
                </c:pt>
                <c:pt idx="2763">
                  <c:v>867.0</c:v>
                </c:pt>
                <c:pt idx="2764">
                  <c:v>867.0</c:v>
                </c:pt>
                <c:pt idx="2765">
                  <c:v>867.0</c:v>
                </c:pt>
                <c:pt idx="2766">
                  <c:v>868.0</c:v>
                </c:pt>
                <c:pt idx="2767">
                  <c:v>868.0</c:v>
                </c:pt>
                <c:pt idx="2768">
                  <c:v>868.0</c:v>
                </c:pt>
                <c:pt idx="2769">
                  <c:v>868.0</c:v>
                </c:pt>
                <c:pt idx="2770">
                  <c:v>868.0</c:v>
                </c:pt>
                <c:pt idx="2771">
                  <c:v>868.0</c:v>
                </c:pt>
                <c:pt idx="2772">
                  <c:v>869.0</c:v>
                </c:pt>
                <c:pt idx="2773">
                  <c:v>870.0</c:v>
                </c:pt>
                <c:pt idx="2774">
                  <c:v>870.0</c:v>
                </c:pt>
                <c:pt idx="2775">
                  <c:v>870.0</c:v>
                </c:pt>
                <c:pt idx="2776">
                  <c:v>871.0</c:v>
                </c:pt>
                <c:pt idx="2777">
                  <c:v>872.0</c:v>
                </c:pt>
                <c:pt idx="2778">
                  <c:v>872.0</c:v>
                </c:pt>
                <c:pt idx="2779">
                  <c:v>872.0</c:v>
                </c:pt>
                <c:pt idx="2780">
                  <c:v>873.0</c:v>
                </c:pt>
                <c:pt idx="2781">
                  <c:v>873.0</c:v>
                </c:pt>
                <c:pt idx="2782">
                  <c:v>874.0</c:v>
                </c:pt>
                <c:pt idx="2783">
                  <c:v>875.0</c:v>
                </c:pt>
                <c:pt idx="2784">
                  <c:v>875.0</c:v>
                </c:pt>
                <c:pt idx="2785">
                  <c:v>875.0</c:v>
                </c:pt>
                <c:pt idx="2786">
                  <c:v>875.0</c:v>
                </c:pt>
                <c:pt idx="2787">
                  <c:v>876.0</c:v>
                </c:pt>
                <c:pt idx="2788">
                  <c:v>877.0</c:v>
                </c:pt>
                <c:pt idx="2789">
                  <c:v>877.0</c:v>
                </c:pt>
                <c:pt idx="2790">
                  <c:v>878.0</c:v>
                </c:pt>
                <c:pt idx="2791">
                  <c:v>878.0</c:v>
                </c:pt>
                <c:pt idx="2792">
                  <c:v>878.0</c:v>
                </c:pt>
                <c:pt idx="2793">
                  <c:v>878.0</c:v>
                </c:pt>
                <c:pt idx="2794">
                  <c:v>878.0</c:v>
                </c:pt>
                <c:pt idx="2795">
                  <c:v>878.0</c:v>
                </c:pt>
                <c:pt idx="2796">
                  <c:v>879.0</c:v>
                </c:pt>
                <c:pt idx="2797">
                  <c:v>880.0</c:v>
                </c:pt>
                <c:pt idx="2798">
                  <c:v>880.0</c:v>
                </c:pt>
                <c:pt idx="2799">
                  <c:v>880.0</c:v>
                </c:pt>
                <c:pt idx="2800">
                  <c:v>880.0</c:v>
                </c:pt>
                <c:pt idx="2801">
                  <c:v>880.0</c:v>
                </c:pt>
                <c:pt idx="2802">
                  <c:v>880.0</c:v>
                </c:pt>
                <c:pt idx="2803">
                  <c:v>880.0</c:v>
                </c:pt>
                <c:pt idx="2804">
                  <c:v>880.0</c:v>
                </c:pt>
                <c:pt idx="2805">
                  <c:v>880.0</c:v>
                </c:pt>
                <c:pt idx="2806">
                  <c:v>880.0</c:v>
                </c:pt>
                <c:pt idx="2807">
                  <c:v>880.0</c:v>
                </c:pt>
                <c:pt idx="2808">
                  <c:v>880.0</c:v>
                </c:pt>
                <c:pt idx="2809">
                  <c:v>880.0</c:v>
                </c:pt>
                <c:pt idx="2810">
                  <c:v>880.0</c:v>
                </c:pt>
                <c:pt idx="2811">
                  <c:v>880.0</c:v>
                </c:pt>
                <c:pt idx="2812">
                  <c:v>880.0</c:v>
                </c:pt>
                <c:pt idx="2813">
                  <c:v>880.0</c:v>
                </c:pt>
                <c:pt idx="2814">
                  <c:v>880.0</c:v>
                </c:pt>
                <c:pt idx="2815">
                  <c:v>880.0</c:v>
                </c:pt>
                <c:pt idx="2816">
                  <c:v>880.0</c:v>
                </c:pt>
                <c:pt idx="2817">
                  <c:v>880.0</c:v>
                </c:pt>
                <c:pt idx="2818">
                  <c:v>881.0</c:v>
                </c:pt>
                <c:pt idx="2819">
                  <c:v>881.0</c:v>
                </c:pt>
                <c:pt idx="2820">
                  <c:v>881.0</c:v>
                </c:pt>
                <c:pt idx="2821">
                  <c:v>881.0</c:v>
                </c:pt>
                <c:pt idx="2822">
                  <c:v>881.0</c:v>
                </c:pt>
                <c:pt idx="2823">
                  <c:v>882.0</c:v>
                </c:pt>
                <c:pt idx="2824">
                  <c:v>883.0</c:v>
                </c:pt>
                <c:pt idx="2825">
                  <c:v>884.0</c:v>
                </c:pt>
                <c:pt idx="2826">
                  <c:v>885.0</c:v>
                </c:pt>
                <c:pt idx="2827">
                  <c:v>885.0</c:v>
                </c:pt>
                <c:pt idx="2828">
                  <c:v>885.0</c:v>
                </c:pt>
                <c:pt idx="2829">
                  <c:v>886.0</c:v>
                </c:pt>
                <c:pt idx="2830">
                  <c:v>886.0</c:v>
                </c:pt>
                <c:pt idx="2831">
                  <c:v>886.0</c:v>
                </c:pt>
                <c:pt idx="2832">
                  <c:v>886.0</c:v>
                </c:pt>
                <c:pt idx="2833">
                  <c:v>886.0</c:v>
                </c:pt>
                <c:pt idx="2834">
                  <c:v>887.0</c:v>
                </c:pt>
                <c:pt idx="2835">
                  <c:v>887.0</c:v>
                </c:pt>
                <c:pt idx="2836">
                  <c:v>887.0</c:v>
                </c:pt>
                <c:pt idx="2837">
                  <c:v>887.0</c:v>
                </c:pt>
                <c:pt idx="2838">
                  <c:v>887.0</c:v>
                </c:pt>
                <c:pt idx="2839">
                  <c:v>887.0</c:v>
                </c:pt>
                <c:pt idx="2840">
                  <c:v>887.0</c:v>
                </c:pt>
                <c:pt idx="2841">
                  <c:v>887.0</c:v>
                </c:pt>
                <c:pt idx="2842">
                  <c:v>887.0</c:v>
                </c:pt>
                <c:pt idx="2843">
                  <c:v>887.0</c:v>
                </c:pt>
                <c:pt idx="2844">
                  <c:v>887.0</c:v>
                </c:pt>
                <c:pt idx="2845">
                  <c:v>887.0</c:v>
                </c:pt>
                <c:pt idx="2846">
                  <c:v>887.0</c:v>
                </c:pt>
                <c:pt idx="2847">
                  <c:v>887.0</c:v>
                </c:pt>
                <c:pt idx="2848">
                  <c:v>887.0</c:v>
                </c:pt>
                <c:pt idx="2849">
                  <c:v>887.0</c:v>
                </c:pt>
                <c:pt idx="2850">
                  <c:v>887.0</c:v>
                </c:pt>
                <c:pt idx="2851">
                  <c:v>887.0</c:v>
                </c:pt>
                <c:pt idx="2852">
                  <c:v>887.0</c:v>
                </c:pt>
                <c:pt idx="2853">
                  <c:v>888.0</c:v>
                </c:pt>
                <c:pt idx="2854">
                  <c:v>889.0</c:v>
                </c:pt>
                <c:pt idx="2855">
                  <c:v>890.0</c:v>
                </c:pt>
                <c:pt idx="2856">
                  <c:v>891.0</c:v>
                </c:pt>
                <c:pt idx="2857">
                  <c:v>892.0</c:v>
                </c:pt>
                <c:pt idx="2858">
                  <c:v>893.0</c:v>
                </c:pt>
                <c:pt idx="2859">
                  <c:v>894.0</c:v>
                </c:pt>
                <c:pt idx="2860">
                  <c:v>895.0</c:v>
                </c:pt>
                <c:pt idx="2861">
                  <c:v>896.0</c:v>
                </c:pt>
                <c:pt idx="2862">
                  <c:v>897.0</c:v>
                </c:pt>
                <c:pt idx="2863">
                  <c:v>897.0</c:v>
                </c:pt>
                <c:pt idx="2864">
                  <c:v>898.0</c:v>
                </c:pt>
                <c:pt idx="2865">
                  <c:v>899.0</c:v>
                </c:pt>
                <c:pt idx="2866">
                  <c:v>900.0</c:v>
                </c:pt>
                <c:pt idx="2867">
                  <c:v>901.0</c:v>
                </c:pt>
                <c:pt idx="2868">
                  <c:v>902.0</c:v>
                </c:pt>
                <c:pt idx="2869">
                  <c:v>903.0</c:v>
                </c:pt>
                <c:pt idx="2870">
                  <c:v>903.0</c:v>
                </c:pt>
                <c:pt idx="2871">
                  <c:v>904.0</c:v>
                </c:pt>
                <c:pt idx="2872">
                  <c:v>904.0</c:v>
                </c:pt>
                <c:pt idx="2873">
                  <c:v>905.0</c:v>
                </c:pt>
                <c:pt idx="2874">
                  <c:v>905.0</c:v>
                </c:pt>
                <c:pt idx="2875">
                  <c:v>905.0</c:v>
                </c:pt>
                <c:pt idx="2876">
                  <c:v>905.0</c:v>
                </c:pt>
                <c:pt idx="2877">
                  <c:v>905.0</c:v>
                </c:pt>
                <c:pt idx="2878">
                  <c:v>905.0</c:v>
                </c:pt>
                <c:pt idx="2879">
                  <c:v>906.0</c:v>
                </c:pt>
                <c:pt idx="2880">
                  <c:v>907.0</c:v>
                </c:pt>
                <c:pt idx="2881">
                  <c:v>908.0</c:v>
                </c:pt>
                <c:pt idx="2882">
                  <c:v>909.0</c:v>
                </c:pt>
                <c:pt idx="2883">
                  <c:v>909.0</c:v>
                </c:pt>
                <c:pt idx="2884">
                  <c:v>910.0</c:v>
                </c:pt>
                <c:pt idx="2885">
                  <c:v>910.0</c:v>
                </c:pt>
                <c:pt idx="2886">
                  <c:v>911.0</c:v>
                </c:pt>
                <c:pt idx="2887">
                  <c:v>911.0</c:v>
                </c:pt>
                <c:pt idx="2888">
                  <c:v>912.0</c:v>
                </c:pt>
                <c:pt idx="2889">
                  <c:v>913.0</c:v>
                </c:pt>
                <c:pt idx="2890">
                  <c:v>914.0</c:v>
                </c:pt>
                <c:pt idx="2891">
                  <c:v>915.0</c:v>
                </c:pt>
                <c:pt idx="2892">
                  <c:v>916.0</c:v>
                </c:pt>
                <c:pt idx="2893">
                  <c:v>916.0</c:v>
                </c:pt>
                <c:pt idx="2894">
                  <c:v>916.0</c:v>
                </c:pt>
                <c:pt idx="2895">
                  <c:v>917.0</c:v>
                </c:pt>
                <c:pt idx="2896">
                  <c:v>917.0</c:v>
                </c:pt>
                <c:pt idx="2897">
                  <c:v>917.0</c:v>
                </c:pt>
                <c:pt idx="2898">
                  <c:v>917.0</c:v>
                </c:pt>
                <c:pt idx="2899">
                  <c:v>917.0</c:v>
                </c:pt>
                <c:pt idx="2900">
                  <c:v>917.0</c:v>
                </c:pt>
                <c:pt idx="2901">
                  <c:v>917.0</c:v>
                </c:pt>
                <c:pt idx="2902">
                  <c:v>917.0</c:v>
                </c:pt>
                <c:pt idx="2903">
                  <c:v>917.0</c:v>
                </c:pt>
                <c:pt idx="2904">
                  <c:v>917.0</c:v>
                </c:pt>
                <c:pt idx="2905">
                  <c:v>917.0</c:v>
                </c:pt>
                <c:pt idx="2906">
                  <c:v>917.0</c:v>
                </c:pt>
                <c:pt idx="2907">
                  <c:v>917.0</c:v>
                </c:pt>
                <c:pt idx="2908">
                  <c:v>917.0</c:v>
                </c:pt>
                <c:pt idx="2909">
                  <c:v>917.0</c:v>
                </c:pt>
                <c:pt idx="2910">
                  <c:v>917.0</c:v>
                </c:pt>
                <c:pt idx="2911">
                  <c:v>917.0</c:v>
                </c:pt>
                <c:pt idx="2912">
                  <c:v>918.0</c:v>
                </c:pt>
                <c:pt idx="2913">
                  <c:v>919.0</c:v>
                </c:pt>
                <c:pt idx="2914">
                  <c:v>919.0</c:v>
                </c:pt>
                <c:pt idx="2915">
                  <c:v>919.0</c:v>
                </c:pt>
                <c:pt idx="2916">
                  <c:v>919.0</c:v>
                </c:pt>
                <c:pt idx="2917">
                  <c:v>919.0</c:v>
                </c:pt>
                <c:pt idx="2918">
                  <c:v>919.0</c:v>
                </c:pt>
                <c:pt idx="2919">
                  <c:v>920.0</c:v>
                </c:pt>
                <c:pt idx="2920">
                  <c:v>920.0</c:v>
                </c:pt>
                <c:pt idx="2921">
                  <c:v>921.0</c:v>
                </c:pt>
                <c:pt idx="2922">
                  <c:v>922.0</c:v>
                </c:pt>
                <c:pt idx="2923">
                  <c:v>923.0</c:v>
                </c:pt>
                <c:pt idx="2924">
                  <c:v>924.0</c:v>
                </c:pt>
                <c:pt idx="2925">
                  <c:v>925.0</c:v>
                </c:pt>
                <c:pt idx="2926">
                  <c:v>925.0</c:v>
                </c:pt>
                <c:pt idx="2927">
                  <c:v>925.0</c:v>
                </c:pt>
                <c:pt idx="2928">
                  <c:v>925.0</c:v>
                </c:pt>
                <c:pt idx="2929">
                  <c:v>926.0</c:v>
                </c:pt>
                <c:pt idx="2930">
                  <c:v>927.0</c:v>
                </c:pt>
                <c:pt idx="2931">
                  <c:v>927.0</c:v>
                </c:pt>
                <c:pt idx="2932">
                  <c:v>927.0</c:v>
                </c:pt>
                <c:pt idx="2933">
                  <c:v>928.0</c:v>
                </c:pt>
                <c:pt idx="2934">
                  <c:v>928.0</c:v>
                </c:pt>
                <c:pt idx="2935">
                  <c:v>929.0</c:v>
                </c:pt>
                <c:pt idx="2936">
                  <c:v>929.0</c:v>
                </c:pt>
                <c:pt idx="2937">
                  <c:v>929.0</c:v>
                </c:pt>
                <c:pt idx="2938">
                  <c:v>930.0</c:v>
                </c:pt>
                <c:pt idx="2939">
                  <c:v>930.0</c:v>
                </c:pt>
                <c:pt idx="2940">
                  <c:v>930.0</c:v>
                </c:pt>
                <c:pt idx="2941">
                  <c:v>930.0</c:v>
                </c:pt>
                <c:pt idx="2942">
                  <c:v>930.0</c:v>
                </c:pt>
                <c:pt idx="2943">
                  <c:v>930.0</c:v>
                </c:pt>
                <c:pt idx="2944">
                  <c:v>930.0</c:v>
                </c:pt>
                <c:pt idx="2945">
                  <c:v>930.0</c:v>
                </c:pt>
                <c:pt idx="2946">
                  <c:v>930.0</c:v>
                </c:pt>
                <c:pt idx="2947">
                  <c:v>930.0</c:v>
                </c:pt>
                <c:pt idx="2948">
                  <c:v>930.0</c:v>
                </c:pt>
                <c:pt idx="2949">
                  <c:v>930.0</c:v>
                </c:pt>
                <c:pt idx="2950">
                  <c:v>930.0</c:v>
                </c:pt>
                <c:pt idx="2951">
                  <c:v>931.0</c:v>
                </c:pt>
                <c:pt idx="2952">
                  <c:v>931.0</c:v>
                </c:pt>
                <c:pt idx="2953">
                  <c:v>931.0</c:v>
                </c:pt>
                <c:pt idx="2954">
                  <c:v>931.0</c:v>
                </c:pt>
                <c:pt idx="2955">
                  <c:v>931.0</c:v>
                </c:pt>
                <c:pt idx="2956">
                  <c:v>931.0</c:v>
                </c:pt>
                <c:pt idx="2957">
                  <c:v>931.0</c:v>
                </c:pt>
                <c:pt idx="2958">
                  <c:v>931.0</c:v>
                </c:pt>
                <c:pt idx="2959">
                  <c:v>931.0</c:v>
                </c:pt>
                <c:pt idx="2960">
                  <c:v>931.0</c:v>
                </c:pt>
                <c:pt idx="2961">
                  <c:v>931.0</c:v>
                </c:pt>
                <c:pt idx="2962">
                  <c:v>932.0</c:v>
                </c:pt>
                <c:pt idx="2963">
                  <c:v>933.0</c:v>
                </c:pt>
                <c:pt idx="2964">
                  <c:v>933.0</c:v>
                </c:pt>
                <c:pt idx="2965">
                  <c:v>934.0</c:v>
                </c:pt>
                <c:pt idx="2966">
                  <c:v>935.0</c:v>
                </c:pt>
                <c:pt idx="2967">
                  <c:v>936.0</c:v>
                </c:pt>
                <c:pt idx="2968">
                  <c:v>936.0</c:v>
                </c:pt>
                <c:pt idx="2969">
                  <c:v>936.0</c:v>
                </c:pt>
                <c:pt idx="2970">
                  <c:v>936.0</c:v>
                </c:pt>
                <c:pt idx="2971">
                  <c:v>936.0</c:v>
                </c:pt>
                <c:pt idx="2972">
                  <c:v>937.0</c:v>
                </c:pt>
                <c:pt idx="2973">
                  <c:v>938.0</c:v>
                </c:pt>
                <c:pt idx="2974">
                  <c:v>938.0</c:v>
                </c:pt>
                <c:pt idx="2975">
                  <c:v>939.0</c:v>
                </c:pt>
                <c:pt idx="2976">
                  <c:v>940.0</c:v>
                </c:pt>
                <c:pt idx="2977">
                  <c:v>941.0</c:v>
                </c:pt>
                <c:pt idx="2978">
                  <c:v>942.0</c:v>
                </c:pt>
                <c:pt idx="2979">
                  <c:v>943.0</c:v>
                </c:pt>
                <c:pt idx="2980">
                  <c:v>944.0</c:v>
                </c:pt>
                <c:pt idx="2981">
                  <c:v>945.0</c:v>
                </c:pt>
                <c:pt idx="2982">
                  <c:v>945.0</c:v>
                </c:pt>
                <c:pt idx="2983">
                  <c:v>945.0</c:v>
                </c:pt>
                <c:pt idx="2984">
                  <c:v>946.0</c:v>
                </c:pt>
                <c:pt idx="2985">
                  <c:v>947.0</c:v>
                </c:pt>
                <c:pt idx="2986">
                  <c:v>948.0</c:v>
                </c:pt>
                <c:pt idx="2987">
                  <c:v>949.0</c:v>
                </c:pt>
                <c:pt idx="2988">
                  <c:v>950.0</c:v>
                </c:pt>
                <c:pt idx="2989">
                  <c:v>951.0</c:v>
                </c:pt>
                <c:pt idx="2990">
                  <c:v>952.0</c:v>
                </c:pt>
                <c:pt idx="2991">
                  <c:v>953.0</c:v>
                </c:pt>
                <c:pt idx="2992">
                  <c:v>954.0</c:v>
                </c:pt>
                <c:pt idx="2993">
                  <c:v>954.0</c:v>
                </c:pt>
                <c:pt idx="2994">
                  <c:v>954.0</c:v>
                </c:pt>
                <c:pt idx="2995">
                  <c:v>955.0</c:v>
                </c:pt>
                <c:pt idx="2996">
                  <c:v>956.0</c:v>
                </c:pt>
                <c:pt idx="2997">
                  <c:v>956.0</c:v>
                </c:pt>
                <c:pt idx="2998">
                  <c:v>957.0</c:v>
                </c:pt>
                <c:pt idx="2999">
                  <c:v>957.0</c:v>
                </c:pt>
                <c:pt idx="3000">
                  <c:v>957.0</c:v>
                </c:pt>
                <c:pt idx="3001">
                  <c:v>957.0</c:v>
                </c:pt>
                <c:pt idx="3002">
                  <c:v>957.0</c:v>
                </c:pt>
                <c:pt idx="3003">
                  <c:v>957.0</c:v>
                </c:pt>
                <c:pt idx="3004">
                  <c:v>958.0</c:v>
                </c:pt>
                <c:pt idx="3005">
                  <c:v>958.0</c:v>
                </c:pt>
                <c:pt idx="3006">
                  <c:v>958.0</c:v>
                </c:pt>
                <c:pt idx="3007">
                  <c:v>958.0</c:v>
                </c:pt>
                <c:pt idx="3008">
                  <c:v>958.0</c:v>
                </c:pt>
                <c:pt idx="3009">
                  <c:v>958.0</c:v>
                </c:pt>
                <c:pt idx="3010">
                  <c:v>958.0</c:v>
                </c:pt>
                <c:pt idx="3011">
                  <c:v>958.0</c:v>
                </c:pt>
                <c:pt idx="3012">
                  <c:v>958.0</c:v>
                </c:pt>
                <c:pt idx="3013">
                  <c:v>958.0</c:v>
                </c:pt>
                <c:pt idx="3014">
                  <c:v>958.0</c:v>
                </c:pt>
                <c:pt idx="3015">
                  <c:v>958.0</c:v>
                </c:pt>
                <c:pt idx="3016">
                  <c:v>958.0</c:v>
                </c:pt>
                <c:pt idx="3017">
                  <c:v>958.0</c:v>
                </c:pt>
                <c:pt idx="3018">
                  <c:v>958.0</c:v>
                </c:pt>
                <c:pt idx="3019">
                  <c:v>958.0</c:v>
                </c:pt>
                <c:pt idx="3020">
                  <c:v>958.0</c:v>
                </c:pt>
                <c:pt idx="3021">
                  <c:v>958.0</c:v>
                </c:pt>
                <c:pt idx="3022">
                  <c:v>958.0</c:v>
                </c:pt>
                <c:pt idx="3023">
                  <c:v>958.0</c:v>
                </c:pt>
                <c:pt idx="3024">
                  <c:v>958.0</c:v>
                </c:pt>
                <c:pt idx="3025">
                  <c:v>958.0</c:v>
                </c:pt>
                <c:pt idx="3026">
                  <c:v>958.0</c:v>
                </c:pt>
                <c:pt idx="3027">
                  <c:v>958.0</c:v>
                </c:pt>
                <c:pt idx="3028">
                  <c:v>958.0</c:v>
                </c:pt>
                <c:pt idx="3029">
                  <c:v>958.0</c:v>
                </c:pt>
                <c:pt idx="3030">
                  <c:v>958.0</c:v>
                </c:pt>
                <c:pt idx="3031">
                  <c:v>958.0</c:v>
                </c:pt>
                <c:pt idx="3032">
                  <c:v>958.0</c:v>
                </c:pt>
                <c:pt idx="3033">
                  <c:v>958.0</c:v>
                </c:pt>
                <c:pt idx="3034">
                  <c:v>959.0</c:v>
                </c:pt>
                <c:pt idx="3035">
                  <c:v>959.0</c:v>
                </c:pt>
                <c:pt idx="3036">
                  <c:v>959.0</c:v>
                </c:pt>
                <c:pt idx="3037">
                  <c:v>959.0</c:v>
                </c:pt>
                <c:pt idx="3038">
                  <c:v>959.0</c:v>
                </c:pt>
                <c:pt idx="3039">
                  <c:v>959.0</c:v>
                </c:pt>
                <c:pt idx="3040">
                  <c:v>959.0</c:v>
                </c:pt>
                <c:pt idx="3041">
                  <c:v>959.0</c:v>
                </c:pt>
                <c:pt idx="3042">
                  <c:v>959.0</c:v>
                </c:pt>
                <c:pt idx="3043">
                  <c:v>959.0</c:v>
                </c:pt>
                <c:pt idx="3044">
                  <c:v>959.0</c:v>
                </c:pt>
                <c:pt idx="3045">
                  <c:v>959.0</c:v>
                </c:pt>
                <c:pt idx="3046">
                  <c:v>959.0</c:v>
                </c:pt>
                <c:pt idx="3047">
                  <c:v>959.0</c:v>
                </c:pt>
                <c:pt idx="3048">
                  <c:v>959.0</c:v>
                </c:pt>
                <c:pt idx="3049">
                  <c:v>959.0</c:v>
                </c:pt>
                <c:pt idx="3050">
                  <c:v>959.0</c:v>
                </c:pt>
                <c:pt idx="3051">
                  <c:v>959.0</c:v>
                </c:pt>
                <c:pt idx="3052">
                  <c:v>959.0</c:v>
                </c:pt>
                <c:pt idx="3053">
                  <c:v>959.0</c:v>
                </c:pt>
                <c:pt idx="3054">
                  <c:v>959.0</c:v>
                </c:pt>
                <c:pt idx="3055">
                  <c:v>959.0</c:v>
                </c:pt>
                <c:pt idx="3056">
                  <c:v>959.0</c:v>
                </c:pt>
                <c:pt idx="3057">
                  <c:v>960.0</c:v>
                </c:pt>
                <c:pt idx="3058">
                  <c:v>961.0</c:v>
                </c:pt>
                <c:pt idx="3059">
                  <c:v>962.0</c:v>
                </c:pt>
                <c:pt idx="3060">
                  <c:v>963.0</c:v>
                </c:pt>
                <c:pt idx="3061">
                  <c:v>964.0</c:v>
                </c:pt>
                <c:pt idx="3062">
                  <c:v>965.0</c:v>
                </c:pt>
                <c:pt idx="3063">
                  <c:v>966.0</c:v>
                </c:pt>
                <c:pt idx="3064">
                  <c:v>967.0</c:v>
                </c:pt>
                <c:pt idx="3065">
                  <c:v>968.0</c:v>
                </c:pt>
                <c:pt idx="3066">
                  <c:v>969.0</c:v>
                </c:pt>
                <c:pt idx="3067">
                  <c:v>970.0</c:v>
                </c:pt>
                <c:pt idx="3068">
                  <c:v>970.0</c:v>
                </c:pt>
                <c:pt idx="3069">
                  <c:v>971.0</c:v>
                </c:pt>
                <c:pt idx="3070">
                  <c:v>972.0</c:v>
                </c:pt>
                <c:pt idx="3071">
                  <c:v>972.0</c:v>
                </c:pt>
                <c:pt idx="3072">
                  <c:v>972.0</c:v>
                </c:pt>
                <c:pt idx="3073">
                  <c:v>972.0</c:v>
                </c:pt>
                <c:pt idx="3074">
                  <c:v>972.0</c:v>
                </c:pt>
                <c:pt idx="3075">
                  <c:v>972.0</c:v>
                </c:pt>
                <c:pt idx="3076">
                  <c:v>972.0</c:v>
                </c:pt>
                <c:pt idx="3077">
                  <c:v>972.0</c:v>
                </c:pt>
                <c:pt idx="3078">
                  <c:v>972.0</c:v>
                </c:pt>
                <c:pt idx="3079">
                  <c:v>972.0</c:v>
                </c:pt>
                <c:pt idx="3080">
                  <c:v>972.0</c:v>
                </c:pt>
                <c:pt idx="3081">
                  <c:v>972.0</c:v>
                </c:pt>
                <c:pt idx="3082">
                  <c:v>972.0</c:v>
                </c:pt>
                <c:pt idx="3083">
                  <c:v>972.0</c:v>
                </c:pt>
                <c:pt idx="3084">
                  <c:v>972.0</c:v>
                </c:pt>
                <c:pt idx="3085">
                  <c:v>972.0</c:v>
                </c:pt>
                <c:pt idx="3086">
                  <c:v>972.0</c:v>
                </c:pt>
                <c:pt idx="3087">
                  <c:v>973.0</c:v>
                </c:pt>
                <c:pt idx="3088">
                  <c:v>974.0</c:v>
                </c:pt>
                <c:pt idx="3089">
                  <c:v>975.0</c:v>
                </c:pt>
                <c:pt idx="3090">
                  <c:v>976.0</c:v>
                </c:pt>
                <c:pt idx="3091">
                  <c:v>977.0</c:v>
                </c:pt>
                <c:pt idx="3092">
                  <c:v>978.0</c:v>
                </c:pt>
                <c:pt idx="3093">
                  <c:v>979.0</c:v>
                </c:pt>
                <c:pt idx="3094">
                  <c:v>980.0</c:v>
                </c:pt>
                <c:pt idx="3095">
                  <c:v>981.0</c:v>
                </c:pt>
                <c:pt idx="3096">
                  <c:v>982.0</c:v>
                </c:pt>
                <c:pt idx="3097">
                  <c:v>983.0</c:v>
                </c:pt>
                <c:pt idx="3098">
                  <c:v>984.0</c:v>
                </c:pt>
                <c:pt idx="3099">
                  <c:v>984.0</c:v>
                </c:pt>
                <c:pt idx="3100">
                  <c:v>985.0</c:v>
                </c:pt>
                <c:pt idx="3101">
                  <c:v>985.0</c:v>
                </c:pt>
                <c:pt idx="3102">
                  <c:v>986.0</c:v>
                </c:pt>
                <c:pt idx="3103">
                  <c:v>986.0</c:v>
                </c:pt>
                <c:pt idx="3104">
                  <c:v>986.0</c:v>
                </c:pt>
                <c:pt idx="3105">
                  <c:v>986.0</c:v>
                </c:pt>
                <c:pt idx="3106">
                  <c:v>986.0</c:v>
                </c:pt>
                <c:pt idx="3107">
                  <c:v>986.0</c:v>
                </c:pt>
                <c:pt idx="3108">
                  <c:v>987.0</c:v>
                </c:pt>
                <c:pt idx="3109">
                  <c:v>988.0</c:v>
                </c:pt>
                <c:pt idx="3110">
                  <c:v>989.0</c:v>
                </c:pt>
                <c:pt idx="3111">
                  <c:v>989.0</c:v>
                </c:pt>
                <c:pt idx="3112">
                  <c:v>990.0</c:v>
                </c:pt>
                <c:pt idx="3113">
                  <c:v>990.0</c:v>
                </c:pt>
                <c:pt idx="3114">
                  <c:v>991.0</c:v>
                </c:pt>
                <c:pt idx="3115">
                  <c:v>991.0</c:v>
                </c:pt>
                <c:pt idx="3116">
                  <c:v>992.0</c:v>
                </c:pt>
                <c:pt idx="3117">
                  <c:v>992.0</c:v>
                </c:pt>
                <c:pt idx="3118">
                  <c:v>993.0</c:v>
                </c:pt>
                <c:pt idx="3119">
                  <c:v>994.0</c:v>
                </c:pt>
                <c:pt idx="3120">
                  <c:v>995.0</c:v>
                </c:pt>
                <c:pt idx="3121">
                  <c:v>996.0</c:v>
                </c:pt>
                <c:pt idx="3122">
                  <c:v>997.0</c:v>
                </c:pt>
                <c:pt idx="3123">
                  <c:v>998.0</c:v>
                </c:pt>
                <c:pt idx="3124">
                  <c:v>998.0</c:v>
                </c:pt>
                <c:pt idx="3125">
                  <c:v>998.0</c:v>
                </c:pt>
                <c:pt idx="3126">
                  <c:v>998.0</c:v>
                </c:pt>
                <c:pt idx="3127">
                  <c:v>998.0</c:v>
                </c:pt>
                <c:pt idx="3128">
                  <c:v>998.0</c:v>
                </c:pt>
                <c:pt idx="3129">
                  <c:v>998.0</c:v>
                </c:pt>
                <c:pt idx="3130">
                  <c:v>999.0</c:v>
                </c:pt>
                <c:pt idx="3131">
                  <c:v>999.0</c:v>
                </c:pt>
                <c:pt idx="3132">
                  <c:v>999.0</c:v>
                </c:pt>
                <c:pt idx="3133">
                  <c:v>999.0</c:v>
                </c:pt>
                <c:pt idx="3134">
                  <c:v>999.0</c:v>
                </c:pt>
                <c:pt idx="3135">
                  <c:v>999.0</c:v>
                </c:pt>
                <c:pt idx="3136">
                  <c:v>999.0</c:v>
                </c:pt>
                <c:pt idx="3137">
                  <c:v>999.0</c:v>
                </c:pt>
                <c:pt idx="3138">
                  <c:v>999.0</c:v>
                </c:pt>
                <c:pt idx="3139">
                  <c:v>999.0</c:v>
                </c:pt>
                <c:pt idx="3140">
                  <c:v>999.0</c:v>
                </c:pt>
                <c:pt idx="3141">
                  <c:v>999.0</c:v>
                </c:pt>
                <c:pt idx="3142">
                  <c:v>999.0</c:v>
                </c:pt>
                <c:pt idx="3143">
                  <c:v>999.0</c:v>
                </c:pt>
                <c:pt idx="3144">
                  <c:v>999.0</c:v>
                </c:pt>
                <c:pt idx="3145">
                  <c:v>999.0</c:v>
                </c:pt>
                <c:pt idx="3146">
                  <c:v>999.0</c:v>
                </c:pt>
                <c:pt idx="3147">
                  <c:v>999.0</c:v>
                </c:pt>
                <c:pt idx="3148">
                  <c:v>1000.0</c:v>
                </c:pt>
                <c:pt idx="3149">
                  <c:v>1000.0</c:v>
                </c:pt>
                <c:pt idx="3150">
                  <c:v>1000.0</c:v>
                </c:pt>
                <c:pt idx="3151">
                  <c:v>1000.0</c:v>
                </c:pt>
                <c:pt idx="3152">
                  <c:v>1000.0</c:v>
                </c:pt>
                <c:pt idx="3153">
                  <c:v>1000.0</c:v>
                </c:pt>
                <c:pt idx="3154">
                  <c:v>1000.0</c:v>
                </c:pt>
                <c:pt idx="3155">
                  <c:v>1000.0</c:v>
                </c:pt>
                <c:pt idx="3156">
                  <c:v>1000.0</c:v>
                </c:pt>
                <c:pt idx="3157">
                  <c:v>1000.0</c:v>
                </c:pt>
                <c:pt idx="3158">
                  <c:v>1000.0</c:v>
                </c:pt>
                <c:pt idx="3159">
                  <c:v>1000.0</c:v>
                </c:pt>
                <c:pt idx="3160">
                  <c:v>1001.0</c:v>
                </c:pt>
                <c:pt idx="3161">
                  <c:v>1002.0</c:v>
                </c:pt>
                <c:pt idx="3162">
                  <c:v>1003.0</c:v>
                </c:pt>
                <c:pt idx="3163">
                  <c:v>1004.0</c:v>
                </c:pt>
                <c:pt idx="3164">
                  <c:v>1004.0</c:v>
                </c:pt>
                <c:pt idx="3165">
                  <c:v>1004.0</c:v>
                </c:pt>
                <c:pt idx="3166">
                  <c:v>1004.0</c:v>
                </c:pt>
                <c:pt idx="3167">
                  <c:v>1005.0</c:v>
                </c:pt>
                <c:pt idx="3168">
                  <c:v>1006.0</c:v>
                </c:pt>
                <c:pt idx="3169">
                  <c:v>1007.0</c:v>
                </c:pt>
                <c:pt idx="3170">
                  <c:v>1007.0</c:v>
                </c:pt>
                <c:pt idx="3171">
                  <c:v>1008.0</c:v>
                </c:pt>
                <c:pt idx="3172">
                  <c:v>1009.0</c:v>
                </c:pt>
                <c:pt idx="3173">
                  <c:v>1010.0</c:v>
                </c:pt>
                <c:pt idx="3174">
                  <c:v>1011.0</c:v>
                </c:pt>
                <c:pt idx="3175">
                  <c:v>1012.0</c:v>
                </c:pt>
                <c:pt idx="3176">
                  <c:v>1013.0</c:v>
                </c:pt>
                <c:pt idx="3177">
                  <c:v>1014.0</c:v>
                </c:pt>
                <c:pt idx="3178">
                  <c:v>1015.0</c:v>
                </c:pt>
                <c:pt idx="3179">
                  <c:v>1016.0</c:v>
                </c:pt>
                <c:pt idx="3180">
                  <c:v>1017.0</c:v>
                </c:pt>
                <c:pt idx="3181">
                  <c:v>1018.0</c:v>
                </c:pt>
                <c:pt idx="3182">
                  <c:v>1019.0</c:v>
                </c:pt>
                <c:pt idx="3183">
                  <c:v>1019.0</c:v>
                </c:pt>
                <c:pt idx="3184">
                  <c:v>1020.0</c:v>
                </c:pt>
                <c:pt idx="3185">
                  <c:v>1020.0</c:v>
                </c:pt>
                <c:pt idx="3186">
                  <c:v>1020.0</c:v>
                </c:pt>
                <c:pt idx="3187">
                  <c:v>1021.0</c:v>
                </c:pt>
                <c:pt idx="3188">
                  <c:v>1022.0</c:v>
                </c:pt>
                <c:pt idx="3189">
                  <c:v>1023.0</c:v>
                </c:pt>
                <c:pt idx="3190">
                  <c:v>1024.0</c:v>
                </c:pt>
                <c:pt idx="3191">
                  <c:v>1025.0</c:v>
                </c:pt>
                <c:pt idx="3192">
                  <c:v>1026.0</c:v>
                </c:pt>
                <c:pt idx="3193">
                  <c:v>1027.0</c:v>
                </c:pt>
                <c:pt idx="3194">
                  <c:v>1028.0</c:v>
                </c:pt>
                <c:pt idx="3195">
                  <c:v>1029.0</c:v>
                </c:pt>
                <c:pt idx="3196">
                  <c:v>1030.0</c:v>
                </c:pt>
                <c:pt idx="3197">
                  <c:v>1031.0</c:v>
                </c:pt>
                <c:pt idx="3198">
                  <c:v>1032.0</c:v>
                </c:pt>
                <c:pt idx="3199">
                  <c:v>1033.0</c:v>
                </c:pt>
                <c:pt idx="3200">
                  <c:v>1034.0</c:v>
                </c:pt>
                <c:pt idx="3201">
                  <c:v>1035.0</c:v>
                </c:pt>
                <c:pt idx="3202">
                  <c:v>1036.0</c:v>
                </c:pt>
                <c:pt idx="3203">
                  <c:v>1037.0</c:v>
                </c:pt>
                <c:pt idx="3204">
                  <c:v>1038.0</c:v>
                </c:pt>
                <c:pt idx="3205">
                  <c:v>1039.0</c:v>
                </c:pt>
                <c:pt idx="3206">
                  <c:v>1039.0</c:v>
                </c:pt>
                <c:pt idx="3207">
                  <c:v>1039.0</c:v>
                </c:pt>
                <c:pt idx="3208">
                  <c:v>1039.0</c:v>
                </c:pt>
                <c:pt idx="3209">
                  <c:v>1040.0</c:v>
                </c:pt>
                <c:pt idx="3210">
                  <c:v>1040.0</c:v>
                </c:pt>
                <c:pt idx="3211">
                  <c:v>1040.0</c:v>
                </c:pt>
                <c:pt idx="3212">
                  <c:v>1040.0</c:v>
                </c:pt>
                <c:pt idx="3213">
                  <c:v>1040.0</c:v>
                </c:pt>
                <c:pt idx="3214">
                  <c:v>1040.0</c:v>
                </c:pt>
                <c:pt idx="3215">
                  <c:v>1040.0</c:v>
                </c:pt>
                <c:pt idx="3216">
                  <c:v>1040.0</c:v>
                </c:pt>
                <c:pt idx="3217">
                  <c:v>1040.0</c:v>
                </c:pt>
                <c:pt idx="3218">
                  <c:v>1040.0</c:v>
                </c:pt>
                <c:pt idx="3219">
                  <c:v>1040.0</c:v>
                </c:pt>
                <c:pt idx="3220">
                  <c:v>1040.0</c:v>
                </c:pt>
                <c:pt idx="3221">
                  <c:v>1041.0</c:v>
                </c:pt>
                <c:pt idx="3222">
                  <c:v>1041.0</c:v>
                </c:pt>
                <c:pt idx="3223">
                  <c:v>1041.0</c:v>
                </c:pt>
                <c:pt idx="3224">
                  <c:v>1041.0</c:v>
                </c:pt>
                <c:pt idx="3225">
                  <c:v>1041.0</c:v>
                </c:pt>
                <c:pt idx="3226">
                  <c:v>1041.0</c:v>
                </c:pt>
                <c:pt idx="3227">
                  <c:v>1041.0</c:v>
                </c:pt>
                <c:pt idx="3228">
                  <c:v>1041.0</c:v>
                </c:pt>
                <c:pt idx="3229">
                  <c:v>1041.0</c:v>
                </c:pt>
                <c:pt idx="3230">
                  <c:v>1041.0</c:v>
                </c:pt>
                <c:pt idx="3231">
                  <c:v>1041.0</c:v>
                </c:pt>
                <c:pt idx="3232">
                  <c:v>1041.0</c:v>
                </c:pt>
                <c:pt idx="3233">
                  <c:v>1041.0</c:v>
                </c:pt>
                <c:pt idx="3234">
                  <c:v>1041.0</c:v>
                </c:pt>
                <c:pt idx="3235">
                  <c:v>1042.0</c:v>
                </c:pt>
                <c:pt idx="3236">
                  <c:v>1042.0</c:v>
                </c:pt>
                <c:pt idx="3237">
                  <c:v>1042.0</c:v>
                </c:pt>
                <c:pt idx="3238">
                  <c:v>1042.0</c:v>
                </c:pt>
                <c:pt idx="3239">
                  <c:v>1043.0</c:v>
                </c:pt>
                <c:pt idx="3240">
                  <c:v>1043.0</c:v>
                </c:pt>
                <c:pt idx="3241">
                  <c:v>1043.0</c:v>
                </c:pt>
                <c:pt idx="3242">
                  <c:v>1043.0</c:v>
                </c:pt>
                <c:pt idx="3243">
                  <c:v>1043.0</c:v>
                </c:pt>
                <c:pt idx="3244">
                  <c:v>1043.0</c:v>
                </c:pt>
                <c:pt idx="3245">
                  <c:v>1043.0</c:v>
                </c:pt>
                <c:pt idx="3246">
                  <c:v>1043.0</c:v>
                </c:pt>
                <c:pt idx="3247">
                  <c:v>1043.0</c:v>
                </c:pt>
                <c:pt idx="3248">
                  <c:v>1043.0</c:v>
                </c:pt>
                <c:pt idx="3249">
                  <c:v>1043.0</c:v>
                </c:pt>
                <c:pt idx="3250">
                  <c:v>1044.0</c:v>
                </c:pt>
                <c:pt idx="3251">
                  <c:v>1044.0</c:v>
                </c:pt>
                <c:pt idx="3252">
                  <c:v>1044.0</c:v>
                </c:pt>
                <c:pt idx="3253">
                  <c:v>1044.0</c:v>
                </c:pt>
                <c:pt idx="3254">
                  <c:v>1044.0</c:v>
                </c:pt>
                <c:pt idx="3255">
                  <c:v>1044.0</c:v>
                </c:pt>
                <c:pt idx="3256">
                  <c:v>1044.0</c:v>
                </c:pt>
                <c:pt idx="3257">
                  <c:v>1045.0</c:v>
                </c:pt>
                <c:pt idx="3258">
                  <c:v>1046.0</c:v>
                </c:pt>
                <c:pt idx="3259">
                  <c:v>1046.0</c:v>
                </c:pt>
                <c:pt idx="3260">
                  <c:v>1046.0</c:v>
                </c:pt>
                <c:pt idx="3261">
                  <c:v>1046.0</c:v>
                </c:pt>
                <c:pt idx="3262">
                  <c:v>1046.0</c:v>
                </c:pt>
                <c:pt idx="3263">
                  <c:v>1046.0</c:v>
                </c:pt>
                <c:pt idx="3264">
                  <c:v>1046.0</c:v>
                </c:pt>
                <c:pt idx="3265">
                  <c:v>1047.0</c:v>
                </c:pt>
                <c:pt idx="3266">
                  <c:v>1047.0</c:v>
                </c:pt>
                <c:pt idx="3267">
                  <c:v>1047.0</c:v>
                </c:pt>
                <c:pt idx="3268">
                  <c:v>1047.0</c:v>
                </c:pt>
                <c:pt idx="3269">
                  <c:v>1047.0</c:v>
                </c:pt>
                <c:pt idx="3270">
                  <c:v>1047.0</c:v>
                </c:pt>
                <c:pt idx="3271">
                  <c:v>1047.0</c:v>
                </c:pt>
                <c:pt idx="3272">
                  <c:v>1047.0</c:v>
                </c:pt>
                <c:pt idx="3273">
                  <c:v>1048.0</c:v>
                </c:pt>
                <c:pt idx="3274">
                  <c:v>1048.0</c:v>
                </c:pt>
                <c:pt idx="3275">
                  <c:v>1048.0</c:v>
                </c:pt>
                <c:pt idx="3276">
                  <c:v>1048.0</c:v>
                </c:pt>
                <c:pt idx="3277">
                  <c:v>1048.0</c:v>
                </c:pt>
                <c:pt idx="3278">
                  <c:v>1048.0</c:v>
                </c:pt>
                <c:pt idx="3279">
                  <c:v>1048.0</c:v>
                </c:pt>
                <c:pt idx="3280">
                  <c:v>1048.0</c:v>
                </c:pt>
                <c:pt idx="3281">
                  <c:v>1048.0</c:v>
                </c:pt>
                <c:pt idx="3282">
                  <c:v>1048.0</c:v>
                </c:pt>
                <c:pt idx="3283">
                  <c:v>1048.0</c:v>
                </c:pt>
                <c:pt idx="3284">
                  <c:v>1048.0</c:v>
                </c:pt>
                <c:pt idx="3285">
                  <c:v>1048.0</c:v>
                </c:pt>
                <c:pt idx="3286">
                  <c:v>1049.0</c:v>
                </c:pt>
                <c:pt idx="3287">
                  <c:v>1049.0</c:v>
                </c:pt>
                <c:pt idx="3288">
                  <c:v>1049.0</c:v>
                </c:pt>
                <c:pt idx="3289">
                  <c:v>1049.0</c:v>
                </c:pt>
                <c:pt idx="3290">
                  <c:v>1049.0</c:v>
                </c:pt>
                <c:pt idx="3291">
                  <c:v>1049.0</c:v>
                </c:pt>
                <c:pt idx="3292">
                  <c:v>1049.0</c:v>
                </c:pt>
                <c:pt idx="3293">
                  <c:v>1049.0</c:v>
                </c:pt>
                <c:pt idx="3294">
                  <c:v>1049.0</c:v>
                </c:pt>
                <c:pt idx="3295">
                  <c:v>1049.0</c:v>
                </c:pt>
                <c:pt idx="3296">
                  <c:v>1049.0</c:v>
                </c:pt>
                <c:pt idx="3297">
                  <c:v>1049.0</c:v>
                </c:pt>
                <c:pt idx="3298">
                  <c:v>1049.0</c:v>
                </c:pt>
                <c:pt idx="3299">
                  <c:v>1050.0</c:v>
                </c:pt>
                <c:pt idx="3300">
                  <c:v>1051.0</c:v>
                </c:pt>
                <c:pt idx="3301">
                  <c:v>1052.0</c:v>
                </c:pt>
                <c:pt idx="3302">
                  <c:v>1053.0</c:v>
                </c:pt>
                <c:pt idx="3303">
                  <c:v>1054.0</c:v>
                </c:pt>
                <c:pt idx="3304">
                  <c:v>1055.0</c:v>
                </c:pt>
                <c:pt idx="3305">
                  <c:v>1056.0</c:v>
                </c:pt>
                <c:pt idx="3306">
                  <c:v>1057.0</c:v>
                </c:pt>
                <c:pt idx="3307">
                  <c:v>1058.0</c:v>
                </c:pt>
                <c:pt idx="3308">
                  <c:v>1059.0</c:v>
                </c:pt>
                <c:pt idx="3309">
                  <c:v>1060.0</c:v>
                </c:pt>
                <c:pt idx="3310">
                  <c:v>1061.0</c:v>
                </c:pt>
                <c:pt idx="3311">
                  <c:v>1062.0</c:v>
                </c:pt>
                <c:pt idx="3312">
                  <c:v>1063.0</c:v>
                </c:pt>
                <c:pt idx="3313">
                  <c:v>1064.0</c:v>
                </c:pt>
                <c:pt idx="3314">
                  <c:v>1065.0</c:v>
                </c:pt>
                <c:pt idx="3315">
                  <c:v>1066.0</c:v>
                </c:pt>
                <c:pt idx="3316">
                  <c:v>1066.0</c:v>
                </c:pt>
                <c:pt idx="3317">
                  <c:v>1066.0</c:v>
                </c:pt>
                <c:pt idx="3318">
                  <c:v>1066.0</c:v>
                </c:pt>
                <c:pt idx="3319">
                  <c:v>1066.0</c:v>
                </c:pt>
                <c:pt idx="3320">
                  <c:v>1067.0</c:v>
                </c:pt>
                <c:pt idx="3321">
                  <c:v>1068.0</c:v>
                </c:pt>
                <c:pt idx="3322">
                  <c:v>1068.0</c:v>
                </c:pt>
                <c:pt idx="3323">
                  <c:v>1068.0</c:v>
                </c:pt>
                <c:pt idx="3324">
                  <c:v>1068.0</c:v>
                </c:pt>
                <c:pt idx="3325">
                  <c:v>1068.0</c:v>
                </c:pt>
                <c:pt idx="3326">
                  <c:v>1068.0</c:v>
                </c:pt>
                <c:pt idx="3327">
                  <c:v>1068.0</c:v>
                </c:pt>
                <c:pt idx="3328">
                  <c:v>1068.0</c:v>
                </c:pt>
                <c:pt idx="3329">
                  <c:v>1068.0</c:v>
                </c:pt>
                <c:pt idx="3330">
                  <c:v>1068.0</c:v>
                </c:pt>
                <c:pt idx="3331">
                  <c:v>1069.0</c:v>
                </c:pt>
                <c:pt idx="3332">
                  <c:v>1070.0</c:v>
                </c:pt>
                <c:pt idx="3333">
                  <c:v>1070.0</c:v>
                </c:pt>
                <c:pt idx="3334">
                  <c:v>1071.0</c:v>
                </c:pt>
                <c:pt idx="3335">
                  <c:v>1072.0</c:v>
                </c:pt>
                <c:pt idx="3336">
                  <c:v>1073.0</c:v>
                </c:pt>
                <c:pt idx="3337">
                  <c:v>1074.0</c:v>
                </c:pt>
                <c:pt idx="3338">
                  <c:v>1074.0</c:v>
                </c:pt>
                <c:pt idx="3339">
                  <c:v>1075.0</c:v>
                </c:pt>
                <c:pt idx="3340">
                  <c:v>1076.0</c:v>
                </c:pt>
                <c:pt idx="3341">
                  <c:v>1077.0</c:v>
                </c:pt>
                <c:pt idx="3342">
                  <c:v>1078.0</c:v>
                </c:pt>
                <c:pt idx="3343">
                  <c:v>1078.0</c:v>
                </c:pt>
                <c:pt idx="3344">
                  <c:v>1079.0</c:v>
                </c:pt>
                <c:pt idx="3345">
                  <c:v>1079.0</c:v>
                </c:pt>
                <c:pt idx="3346">
                  <c:v>1080.0</c:v>
                </c:pt>
                <c:pt idx="3347">
                  <c:v>1081.0</c:v>
                </c:pt>
                <c:pt idx="3348">
                  <c:v>1082.0</c:v>
                </c:pt>
                <c:pt idx="3349">
                  <c:v>1082.0</c:v>
                </c:pt>
                <c:pt idx="3350">
                  <c:v>1082.0</c:v>
                </c:pt>
                <c:pt idx="3351">
                  <c:v>1082.0</c:v>
                </c:pt>
                <c:pt idx="3352">
                  <c:v>1083.0</c:v>
                </c:pt>
                <c:pt idx="3353">
                  <c:v>1084.0</c:v>
                </c:pt>
                <c:pt idx="3354">
                  <c:v>1085.0</c:v>
                </c:pt>
                <c:pt idx="3355">
                  <c:v>1085.0</c:v>
                </c:pt>
                <c:pt idx="3356">
                  <c:v>1085.0</c:v>
                </c:pt>
                <c:pt idx="3357">
                  <c:v>1086.0</c:v>
                </c:pt>
                <c:pt idx="3358">
                  <c:v>1087.0</c:v>
                </c:pt>
                <c:pt idx="3359">
                  <c:v>1088.0</c:v>
                </c:pt>
                <c:pt idx="3360">
                  <c:v>1088.0</c:v>
                </c:pt>
                <c:pt idx="3361">
                  <c:v>1088.0</c:v>
                </c:pt>
                <c:pt idx="3362">
                  <c:v>1089.0</c:v>
                </c:pt>
                <c:pt idx="3363">
                  <c:v>1089.0</c:v>
                </c:pt>
                <c:pt idx="3364">
                  <c:v>1090.0</c:v>
                </c:pt>
                <c:pt idx="3365">
                  <c:v>1091.0</c:v>
                </c:pt>
                <c:pt idx="3366">
                  <c:v>1092.0</c:v>
                </c:pt>
                <c:pt idx="3367">
                  <c:v>1093.0</c:v>
                </c:pt>
                <c:pt idx="3368">
                  <c:v>1094.0</c:v>
                </c:pt>
                <c:pt idx="3369">
                  <c:v>1095.0</c:v>
                </c:pt>
                <c:pt idx="3370">
                  <c:v>1096.0</c:v>
                </c:pt>
                <c:pt idx="3371">
                  <c:v>1097.0</c:v>
                </c:pt>
                <c:pt idx="3372">
                  <c:v>1097.0</c:v>
                </c:pt>
                <c:pt idx="3373">
                  <c:v>1097.0</c:v>
                </c:pt>
                <c:pt idx="3374">
                  <c:v>1098.0</c:v>
                </c:pt>
                <c:pt idx="3375">
                  <c:v>1098.0</c:v>
                </c:pt>
                <c:pt idx="3376">
                  <c:v>1098.0</c:v>
                </c:pt>
                <c:pt idx="3377">
                  <c:v>1098.0</c:v>
                </c:pt>
                <c:pt idx="3378">
                  <c:v>1098.0</c:v>
                </c:pt>
                <c:pt idx="3379">
                  <c:v>1099.0</c:v>
                </c:pt>
                <c:pt idx="3380">
                  <c:v>1100.0</c:v>
                </c:pt>
                <c:pt idx="3381">
                  <c:v>1100.0</c:v>
                </c:pt>
                <c:pt idx="3382">
                  <c:v>1100.0</c:v>
                </c:pt>
                <c:pt idx="3383">
                  <c:v>1101.0</c:v>
                </c:pt>
                <c:pt idx="3384">
                  <c:v>1102.0</c:v>
                </c:pt>
                <c:pt idx="3385">
                  <c:v>1103.0</c:v>
                </c:pt>
                <c:pt idx="3386">
                  <c:v>1104.0</c:v>
                </c:pt>
                <c:pt idx="3387">
                  <c:v>1105.0</c:v>
                </c:pt>
                <c:pt idx="3388">
                  <c:v>1106.0</c:v>
                </c:pt>
                <c:pt idx="3389">
                  <c:v>1107.0</c:v>
                </c:pt>
                <c:pt idx="3390">
                  <c:v>1108.0</c:v>
                </c:pt>
                <c:pt idx="3391">
                  <c:v>1109.0</c:v>
                </c:pt>
                <c:pt idx="3392">
                  <c:v>1110.0</c:v>
                </c:pt>
                <c:pt idx="3393">
                  <c:v>1110.0</c:v>
                </c:pt>
                <c:pt idx="3394">
                  <c:v>1110.0</c:v>
                </c:pt>
                <c:pt idx="3395">
                  <c:v>1110.0</c:v>
                </c:pt>
                <c:pt idx="3396">
                  <c:v>1110.0</c:v>
                </c:pt>
                <c:pt idx="3397">
                  <c:v>1110.0</c:v>
                </c:pt>
                <c:pt idx="3398">
                  <c:v>1110.0</c:v>
                </c:pt>
                <c:pt idx="3399">
                  <c:v>1111.0</c:v>
                </c:pt>
                <c:pt idx="3400">
                  <c:v>1112.0</c:v>
                </c:pt>
                <c:pt idx="3401">
                  <c:v>1112.0</c:v>
                </c:pt>
                <c:pt idx="3402">
                  <c:v>1112.0</c:v>
                </c:pt>
                <c:pt idx="3403">
                  <c:v>1113.0</c:v>
                </c:pt>
                <c:pt idx="3404">
                  <c:v>1113.0</c:v>
                </c:pt>
                <c:pt idx="3405">
                  <c:v>1113.0</c:v>
                </c:pt>
                <c:pt idx="3406">
                  <c:v>1114.0</c:v>
                </c:pt>
                <c:pt idx="3407">
                  <c:v>1115.0</c:v>
                </c:pt>
                <c:pt idx="3408">
                  <c:v>1116.0</c:v>
                </c:pt>
                <c:pt idx="3409">
                  <c:v>1116.0</c:v>
                </c:pt>
                <c:pt idx="3410">
                  <c:v>1116.0</c:v>
                </c:pt>
                <c:pt idx="3411">
                  <c:v>1116.0</c:v>
                </c:pt>
                <c:pt idx="3412">
                  <c:v>1116.0</c:v>
                </c:pt>
                <c:pt idx="3413">
                  <c:v>1116.0</c:v>
                </c:pt>
                <c:pt idx="3414">
                  <c:v>1117.0</c:v>
                </c:pt>
                <c:pt idx="3415">
                  <c:v>1118.0</c:v>
                </c:pt>
                <c:pt idx="3416">
                  <c:v>1118.0</c:v>
                </c:pt>
                <c:pt idx="3417">
                  <c:v>1119.0</c:v>
                </c:pt>
                <c:pt idx="3418">
                  <c:v>1120.0</c:v>
                </c:pt>
                <c:pt idx="3419">
                  <c:v>1121.0</c:v>
                </c:pt>
                <c:pt idx="3420">
                  <c:v>1121.0</c:v>
                </c:pt>
                <c:pt idx="3421">
                  <c:v>1122.0</c:v>
                </c:pt>
                <c:pt idx="3422">
                  <c:v>1123.0</c:v>
                </c:pt>
                <c:pt idx="3423">
                  <c:v>1124.0</c:v>
                </c:pt>
                <c:pt idx="3424">
                  <c:v>1125.0</c:v>
                </c:pt>
                <c:pt idx="3425">
                  <c:v>1126.0</c:v>
                </c:pt>
                <c:pt idx="3426">
                  <c:v>1126.0</c:v>
                </c:pt>
                <c:pt idx="3427">
                  <c:v>1126.0</c:v>
                </c:pt>
                <c:pt idx="3428">
                  <c:v>1126.0</c:v>
                </c:pt>
                <c:pt idx="3429">
                  <c:v>1127.0</c:v>
                </c:pt>
                <c:pt idx="3430">
                  <c:v>1127.0</c:v>
                </c:pt>
                <c:pt idx="3431">
                  <c:v>1128.0</c:v>
                </c:pt>
                <c:pt idx="3432">
                  <c:v>1128.0</c:v>
                </c:pt>
                <c:pt idx="3433">
                  <c:v>1128.0</c:v>
                </c:pt>
                <c:pt idx="3434">
                  <c:v>1128.0</c:v>
                </c:pt>
                <c:pt idx="3435">
                  <c:v>1128.0</c:v>
                </c:pt>
                <c:pt idx="3436">
                  <c:v>1128.0</c:v>
                </c:pt>
                <c:pt idx="3437">
                  <c:v>1128.0</c:v>
                </c:pt>
                <c:pt idx="3438">
                  <c:v>1128.0</c:v>
                </c:pt>
                <c:pt idx="3439">
                  <c:v>1128.0</c:v>
                </c:pt>
                <c:pt idx="3440">
                  <c:v>1128.0</c:v>
                </c:pt>
                <c:pt idx="3441">
                  <c:v>1129.0</c:v>
                </c:pt>
                <c:pt idx="3442">
                  <c:v>1130.0</c:v>
                </c:pt>
                <c:pt idx="3443">
                  <c:v>1130.0</c:v>
                </c:pt>
                <c:pt idx="3444">
                  <c:v>1130.0</c:v>
                </c:pt>
                <c:pt idx="3445">
                  <c:v>1130.0</c:v>
                </c:pt>
                <c:pt idx="3446">
                  <c:v>1130.0</c:v>
                </c:pt>
                <c:pt idx="3447">
                  <c:v>1131.0</c:v>
                </c:pt>
                <c:pt idx="3448">
                  <c:v>1131.0</c:v>
                </c:pt>
                <c:pt idx="3449">
                  <c:v>1131.0</c:v>
                </c:pt>
                <c:pt idx="3450">
                  <c:v>1131.0</c:v>
                </c:pt>
                <c:pt idx="3451">
                  <c:v>1131.0</c:v>
                </c:pt>
                <c:pt idx="3452">
                  <c:v>1131.0</c:v>
                </c:pt>
                <c:pt idx="3453">
                  <c:v>1131.0</c:v>
                </c:pt>
                <c:pt idx="3454">
                  <c:v>1131.0</c:v>
                </c:pt>
                <c:pt idx="3455">
                  <c:v>1131.0</c:v>
                </c:pt>
                <c:pt idx="3456">
                  <c:v>1132.0</c:v>
                </c:pt>
                <c:pt idx="3457">
                  <c:v>1132.0</c:v>
                </c:pt>
                <c:pt idx="3458">
                  <c:v>1133.0</c:v>
                </c:pt>
                <c:pt idx="3459">
                  <c:v>1134.0</c:v>
                </c:pt>
                <c:pt idx="3460">
                  <c:v>1135.0</c:v>
                </c:pt>
                <c:pt idx="3461">
                  <c:v>1136.0</c:v>
                </c:pt>
                <c:pt idx="3462">
                  <c:v>1136.0</c:v>
                </c:pt>
                <c:pt idx="3463">
                  <c:v>1136.0</c:v>
                </c:pt>
                <c:pt idx="3464">
                  <c:v>1137.0</c:v>
                </c:pt>
                <c:pt idx="3465">
                  <c:v>1137.0</c:v>
                </c:pt>
                <c:pt idx="3466">
                  <c:v>1138.0</c:v>
                </c:pt>
                <c:pt idx="3467">
                  <c:v>1139.0</c:v>
                </c:pt>
                <c:pt idx="3468">
                  <c:v>1140.0</c:v>
                </c:pt>
                <c:pt idx="3469">
                  <c:v>1141.0</c:v>
                </c:pt>
                <c:pt idx="3470">
                  <c:v>1142.0</c:v>
                </c:pt>
                <c:pt idx="3471">
                  <c:v>1143.0</c:v>
                </c:pt>
                <c:pt idx="3472">
                  <c:v>1144.0</c:v>
                </c:pt>
                <c:pt idx="3473">
                  <c:v>1145.0</c:v>
                </c:pt>
                <c:pt idx="3474">
                  <c:v>1146.0</c:v>
                </c:pt>
                <c:pt idx="3475">
                  <c:v>1146.0</c:v>
                </c:pt>
                <c:pt idx="3476">
                  <c:v>1146.0</c:v>
                </c:pt>
                <c:pt idx="3477">
                  <c:v>1147.0</c:v>
                </c:pt>
                <c:pt idx="3478">
                  <c:v>1147.0</c:v>
                </c:pt>
                <c:pt idx="3479">
                  <c:v>1147.0</c:v>
                </c:pt>
                <c:pt idx="3480">
                  <c:v>1147.0</c:v>
                </c:pt>
                <c:pt idx="3481">
                  <c:v>1147.0</c:v>
                </c:pt>
                <c:pt idx="3482">
                  <c:v>1147.0</c:v>
                </c:pt>
                <c:pt idx="3483">
                  <c:v>1147.0</c:v>
                </c:pt>
                <c:pt idx="3484">
                  <c:v>1148.0</c:v>
                </c:pt>
                <c:pt idx="3485">
                  <c:v>1148.0</c:v>
                </c:pt>
                <c:pt idx="3486">
                  <c:v>1148.0</c:v>
                </c:pt>
                <c:pt idx="3487">
                  <c:v>1148.0</c:v>
                </c:pt>
                <c:pt idx="3488">
                  <c:v>1148.0</c:v>
                </c:pt>
                <c:pt idx="3489">
                  <c:v>1148.0</c:v>
                </c:pt>
                <c:pt idx="3490">
                  <c:v>1148.0</c:v>
                </c:pt>
                <c:pt idx="3491">
                  <c:v>1148.0</c:v>
                </c:pt>
                <c:pt idx="3492">
                  <c:v>1149.0</c:v>
                </c:pt>
                <c:pt idx="3493">
                  <c:v>1149.0</c:v>
                </c:pt>
                <c:pt idx="3494">
                  <c:v>1149.0</c:v>
                </c:pt>
                <c:pt idx="3495">
                  <c:v>1149.0</c:v>
                </c:pt>
                <c:pt idx="3496">
                  <c:v>1149.0</c:v>
                </c:pt>
                <c:pt idx="3497">
                  <c:v>1150.0</c:v>
                </c:pt>
                <c:pt idx="3498">
                  <c:v>1151.0</c:v>
                </c:pt>
                <c:pt idx="3499">
                  <c:v>1152.0</c:v>
                </c:pt>
                <c:pt idx="3500">
                  <c:v>1153.0</c:v>
                </c:pt>
                <c:pt idx="3501">
                  <c:v>1154.0</c:v>
                </c:pt>
                <c:pt idx="3502">
                  <c:v>1155.0</c:v>
                </c:pt>
                <c:pt idx="3503">
                  <c:v>1156.0</c:v>
                </c:pt>
                <c:pt idx="3504">
                  <c:v>1157.0</c:v>
                </c:pt>
                <c:pt idx="3505">
                  <c:v>1157.0</c:v>
                </c:pt>
                <c:pt idx="3506">
                  <c:v>1157.0</c:v>
                </c:pt>
                <c:pt idx="3507">
                  <c:v>1157.0</c:v>
                </c:pt>
                <c:pt idx="3508">
                  <c:v>1157.0</c:v>
                </c:pt>
                <c:pt idx="3509">
                  <c:v>1157.0</c:v>
                </c:pt>
                <c:pt idx="3510">
                  <c:v>1157.0</c:v>
                </c:pt>
                <c:pt idx="3511">
                  <c:v>1157.0</c:v>
                </c:pt>
                <c:pt idx="3512">
                  <c:v>1157.0</c:v>
                </c:pt>
                <c:pt idx="3513">
                  <c:v>1158.0</c:v>
                </c:pt>
                <c:pt idx="3514">
                  <c:v>1158.0</c:v>
                </c:pt>
                <c:pt idx="3515">
                  <c:v>1159.0</c:v>
                </c:pt>
                <c:pt idx="3516">
                  <c:v>1160.0</c:v>
                </c:pt>
                <c:pt idx="3517">
                  <c:v>1161.0</c:v>
                </c:pt>
                <c:pt idx="3518">
                  <c:v>1162.0</c:v>
                </c:pt>
                <c:pt idx="3519">
                  <c:v>1162.0</c:v>
                </c:pt>
                <c:pt idx="3520">
                  <c:v>1162.0</c:v>
                </c:pt>
                <c:pt idx="3521">
                  <c:v>1162.0</c:v>
                </c:pt>
                <c:pt idx="3522">
                  <c:v>1162.0</c:v>
                </c:pt>
                <c:pt idx="3523">
                  <c:v>1162.0</c:v>
                </c:pt>
                <c:pt idx="3524">
                  <c:v>1162.0</c:v>
                </c:pt>
                <c:pt idx="3525">
                  <c:v>1162.0</c:v>
                </c:pt>
                <c:pt idx="3526">
                  <c:v>1162.0</c:v>
                </c:pt>
                <c:pt idx="3527">
                  <c:v>1162.0</c:v>
                </c:pt>
                <c:pt idx="3528">
                  <c:v>1162.0</c:v>
                </c:pt>
                <c:pt idx="3529">
                  <c:v>1162.0</c:v>
                </c:pt>
                <c:pt idx="3530">
                  <c:v>1162.0</c:v>
                </c:pt>
                <c:pt idx="3531">
                  <c:v>1162.0</c:v>
                </c:pt>
                <c:pt idx="3532">
                  <c:v>1162.0</c:v>
                </c:pt>
                <c:pt idx="3533">
                  <c:v>1162.0</c:v>
                </c:pt>
                <c:pt idx="3534">
                  <c:v>1162.0</c:v>
                </c:pt>
                <c:pt idx="3535">
                  <c:v>1162.0</c:v>
                </c:pt>
                <c:pt idx="3536">
                  <c:v>1163.0</c:v>
                </c:pt>
                <c:pt idx="3537">
                  <c:v>1163.0</c:v>
                </c:pt>
                <c:pt idx="3538">
                  <c:v>1163.0</c:v>
                </c:pt>
                <c:pt idx="3539">
                  <c:v>1163.0</c:v>
                </c:pt>
                <c:pt idx="3540">
                  <c:v>1163.0</c:v>
                </c:pt>
                <c:pt idx="3541">
                  <c:v>1163.0</c:v>
                </c:pt>
                <c:pt idx="3542">
                  <c:v>1163.0</c:v>
                </c:pt>
                <c:pt idx="3543">
                  <c:v>1163.0</c:v>
                </c:pt>
                <c:pt idx="3544">
                  <c:v>1164.0</c:v>
                </c:pt>
                <c:pt idx="3545">
                  <c:v>1165.0</c:v>
                </c:pt>
                <c:pt idx="3546">
                  <c:v>1166.0</c:v>
                </c:pt>
                <c:pt idx="3547">
                  <c:v>1167.0</c:v>
                </c:pt>
                <c:pt idx="3548">
                  <c:v>1167.0</c:v>
                </c:pt>
                <c:pt idx="3549">
                  <c:v>1167.0</c:v>
                </c:pt>
                <c:pt idx="3550">
                  <c:v>1168.0</c:v>
                </c:pt>
                <c:pt idx="3551">
                  <c:v>1169.0</c:v>
                </c:pt>
                <c:pt idx="3552">
                  <c:v>1169.0</c:v>
                </c:pt>
                <c:pt idx="3553">
                  <c:v>1169.0</c:v>
                </c:pt>
                <c:pt idx="3554">
                  <c:v>1169.0</c:v>
                </c:pt>
                <c:pt idx="3555">
                  <c:v>1170.0</c:v>
                </c:pt>
                <c:pt idx="3556">
                  <c:v>1171.0</c:v>
                </c:pt>
                <c:pt idx="3557">
                  <c:v>1172.0</c:v>
                </c:pt>
                <c:pt idx="3558">
                  <c:v>1173.0</c:v>
                </c:pt>
                <c:pt idx="3559">
                  <c:v>1173.0</c:v>
                </c:pt>
                <c:pt idx="3560">
                  <c:v>1173.0</c:v>
                </c:pt>
                <c:pt idx="3561">
                  <c:v>1173.0</c:v>
                </c:pt>
                <c:pt idx="3562">
                  <c:v>1173.0</c:v>
                </c:pt>
                <c:pt idx="3563">
                  <c:v>1173.0</c:v>
                </c:pt>
                <c:pt idx="3564">
                  <c:v>1173.0</c:v>
                </c:pt>
                <c:pt idx="3565">
                  <c:v>1173.0</c:v>
                </c:pt>
                <c:pt idx="3566">
                  <c:v>1174.0</c:v>
                </c:pt>
                <c:pt idx="3567">
                  <c:v>1175.0</c:v>
                </c:pt>
                <c:pt idx="3568">
                  <c:v>1176.0</c:v>
                </c:pt>
                <c:pt idx="3569">
                  <c:v>1176.0</c:v>
                </c:pt>
                <c:pt idx="3570">
                  <c:v>1176.0</c:v>
                </c:pt>
                <c:pt idx="3571">
                  <c:v>1176.0</c:v>
                </c:pt>
                <c:pt idx="3572">
                  <c:v>1176.0</c:v>
                </c:pt>
                <c:pt idx="3573">
                  <c:v>1177.0</c:v>
                </c:pt>
                <c:pt idx="3574">
                  <c:v>1177.0</c:v>
                </c:pt>
                <c:pt idx="3575">
                  <c:v>1178.0</c:v>
                </c:pt>
                <c:pt idx="3576">
                  <c:v>1179.0</c:v>
                </c:pt>
                <c:pt idx="3577">
                  <c:v>1180.0</c:v>
                </c:pt>
                <c:pt idx="3578">
                  <c:v>1180.0</c:v>
                </c:pt>
                <c:pt idx="3579">
                  <c:v>1180.0</c:v>
                </c:pt>
                <c:pt idx="3580">
                  <c:v>1180.0</c:v>
                </c:pt>
                <c:pt idx="3581">
                  <c:v>1180.0</c:v>
                </c:pt>
                <c:pt idx="3582">
                  <c:v>1180.0</c:v>
                </c:pt>
                <c:pt idx="3583">
                  <c:v>1180.0</c:v>
                </c:pt>
                <c:pt idx="3584">
                  <c:v>1180.0</c:v>
                </c:pt>
                <c:pt idx="3585">
                  <c:v>1180.0</c:v>
                </c:pt>
                <c:pt idx="3586">
                  <c:v>1180.0</c:v>
                </c:pt>
                <c:pt idx="3587">
                  <c:v>1180.0</c:v>
                </c:pt>
                <c:pt idx="3588">
                  <c:v>1180.0</c:v>
                </c:pt>
                <c:pt idx="3589">
                  <c:v>1180.0</c:v>
                </c:pt>
                <c:pt idx="3590">
                  <c:v>1180.0</c:v>
                </c:pt>
                <c:pt idx="3591">
                  <c:v>1180.0</c:v>
                </c:pt>
                <c:pt idx="3592">
                  <c:v>1180.0</c:v>
                </c:pt>
                <c:pt idx="3593">
                  <c:v>1180.0</c:v>
                </c:pt>
                <c:pt idx="3594">
                  <c:v>1181.0</c:v>
                </c:pt>
                <c:pt idx="3595">
                  <c:v>1181.0</c:v>
                </c:pt>
                <c:pt idx="3596">
                  <c:v>1182.0</c:v>
                </c:pt>
                <c:pt idx="3597">
                  <c:v>1183.0</c:v>
                </c:pt>
                <c:pt idx="3598">
                  <c:v>1184.0</c:v>
                </c:pt>
                <c:pt idx="3599">
                  <c:v>1184.0</c:v>
                </c:pt>
                <c:pt idx="3600">
                  <c:v>1184.0</c:v>
                </c:pt>
                <c:pt idx="3601">
                  <c:v>1184.0</c:v>
                </c:pt>
                <c:pt idx="3602">
                  <c:v>1185.0</c:v>
                </c:pt>
                <c:pt idx="3603">
                  <c:v>1186.0</c:v>
                </c:pt>
                <c:pt idx="3604">
                  <c:v>1187.0</c:v>
                </c:pt>
                <c:pt idx="3605">
                  <c:v>1188.0</c:v>
                </c:pt>
                <c:pt idx="3606">
                  <c:v>1189.0</c:v>
                </c:pt>
                <c:pt idx="3607">
                  <c:v>1190.0</c:v>
                </c:pt>
                <c:pt idx="3608">
                  <c:v>1190.0</c:v>
                </c:pt>
                <c:pt idx="3609">
                  <c:v>1190.0</c:v>
                </c:pt>
                <c:pt idx="3610">
                  <c:v>1190.0</c:v>
                </c:pt>
                <c:pt idx="3611">
                  <c:v>1190.0</c:v>
                </c:pt>
                <c:pt idx="3612">
                  <c:v>1190.0</c:v>
                </c:pt>
                <c:pt idx="3613">
                  <c:v>1190.0</c:v>
                </c:pt>
                <c:pt idx="3614">
                  <c:v>1190.0</c:v>
                </c:pt>
                <c:pt idx="3615">
                  <c:v>1191.0</c:v>
                </c:pt>
                <c:pt idx="3616">
                  <c:v>1192.0</c:v>
                </c:pt>
                <c:pt idx="3617">
                  <c:v>1193.0</c:v>
                </c:pt>
                <c:pt idx="3618">
                  <c:v>1194.0</c:v>
                </c:pt>
                <c:pt idx="3619">
                  <c:v>1194.0</c:v>
                </c:pt>
                <c:pt idx="3620">
                  <c:v>1195.0</c:v>
                </c:pt>
                <c:pt idx="3621">
                  <c:v>1195.0</c:v>
                </c:pt>
                <c:pt idx="3622">
                  <c:v>1195.0</c:v>
                </c:pt>
                <c:pt idx="3623">
                  <c:v>1195.0</c:v>
                </c:pt>
                <c:pt idx="3624">
                  <c:v>1195.0</c:v>
                </c:pt>
                <c:pt idx="3625">
                  <c:v>1195.0</c:v>
                </c:pt>
                <c:pt idx="3626">
                  <c:v>1195.0</c:v>
                </c:pt>
                <c:pt idx="3627">
                  <c:v>1195.0</c:v>
                </c:pt>
                <c:pt idx="3628">
                  <c:v>1195.0</c:v>
                </c:pt>
                <c:pt idx="3629">
                  <c:v>1196.0</c:v>
                </c:pt>
                <c:pt idx="3630">
                  <c:v>1196.0</c:v>
                </c:pt>
                <c:pt idx="3631">
                  <c:v>1196.0</c:v>
                </c:pt>
                <c:pt idx="3632">
                  <c:v>1197.0</c:v>
                </c:pt>
                <c:pt idx="3633">
                  <c:v>1198.0</c:v>
                </c:pt>
                <c:pt idx="3634">
                  <c:v>1199.0</c:v>
                </c:pt>
                <c:pt idx="3635">
                  <c:v>1199.0</c:v>
                </c:pt>
                <c:pt idx="3636">
                  <c:v>1199.0</c:v>
                </c:pt>
                <c:pt idx="3637">
                  <c:v>1199.0</c:v>
                </c:pt>
                <c:pt idx="3638">
                  <c:v>1199.0</c:v>
                </c:pt>
                <c:pt idx="3639">
                  <c:v>1199.0</c:v>
                </c:pt>
                <c:pt idx="3640">
                  <c:v>1199.0</c:v>
                </c:pt>
                <c:pt idx="3641">
                  <c:v>1199.0</c:v>
                </c:pt>
                <c:pt idx="3642">
                  <c:v>1199.0</c:v>
                </c:pt>
                <c:pt idx="3643">
                  <c:v>1199.0</c:v>
                </c:pt>
                <c:pt idx="3644">
                  <c:v>1199.0</c:v>
                </c:pt>
                <c:pt idx="3645">
                  <c:v>1199.0</c:v>
                </c:pt>
                <c:pt idx="3646">
                  <c:v>1199.0</c:v>
                </c:pt>
                <c:pt idx="3647">
                  <c:v>1200.0</c:v>
                </c:pt>
                <c:pt idx="3648">
                  <c:v>1200.0</c:v>
                </c:pt>
                <c:pt idx="3649">
                  <c:v>1201.0</c:v>
                </c:pt>
                <c:pt idx="3650">
                  <c:v>1201.0</c:v>
                </c:pt>
                <c:pt idx="3651">
                  <c:v>1202.0</c:v>
                </c:pt>
                <c:pt idx="3652">
                  <c:v>1202.0</c:v>
                </c:pt>
                <c:pt idx="3653">
                  <c:v>1202.0</c:v>
                </c:pt>
                <c:pt idx="3654">
                  <c:v>1202.0</c:v>
                </c:pt>
                <c:pt idx="3655">
                  <c:v>1202.0</c:v>
                </c:pt>
                <c:pt idx="3656">
                  <c:v>1202.0</c:v>
                </c:pt>
                <c:pt idx="3657">
                  <c:v>1202.0</c:v>
                </c:pt>
                <c:pt idx="3658">
                  <c:v>1203.0</c:v>
                </c:pt>
                <c:pt idx="3659">
                  <c:v>1203.0</c:v>
                </c:pt>
                <c:pt idx="3660">
                  <c:v>1203.0</c:v>
                </c:pt>
                <c:pt idx="3661">
                  <c:v>1203.0</c:v>
                </c:pt>
                <c:pt idx="3662">
                  <c:v>1203.0</c:v>
                </c:pt>
                <c:pt idx="3663">
                  <c:v>1204.0</c:v>
                </c:pt>
                <c:pt idx="3664">
                  <c:v>1204.0</c:v>
                </c:pt>
                <c:pt idx="3665">
                  <c:v>1204.0</c:v>
                </c:pt>
                <c:pt idx="3666">
                  <c:v>1204.0</c:v>
                </c:pt>
                <c:pt idx="3667">
                  <c:v>1204.0</c:v>
                </c:pt>
                <c:pt idx="3668">
                  <c:v>1204.0</c:v>
                </c:pt>
                <c:pt idx="3669">
                  <c:v>1204.0</c:v>
                </c:pt>
                <c:pt idx="3670">
                  <c:v>1204.0</c:v>
                </c:pt>
                <c:pt idx="3671">
                  <c:v>1204.0</c:v>
                </c:pt>
                <c:pt idx="3672">
                  <c:v>1204.0</c:v>
                </c:pt>
                <c:pt idx="3673">
                  <c:v>1204.0</c:v>
                </c:pt>
                <c:pt idx="3674">
                  <c:v>1205.0</c:v>
                </c:pt>
                <c:pt idx="3675">
                  <c:v>1205.0</c:v>
                </c:pt>
                <c:pt idx="3676">
                  <c:v>1206.0</c:v>
                </c:pt>
                <c:pt idx="3677">
                  <c:v>1207.0</c:v>
                </c:pt>
                <c:pt idx="3678">
                  <c:v>1208.0</c:v>
                </c:pt>
                <c:pt idx="3679">
                  <c:v>1208.0</c:v>
                </c:pt>
                <c:pt idx="3680">
                  <c:v>1208.0</c:v>
                </c:pt>
                <c:pt idx="3681">
                  <c:v>1208.0</c:v>
                </c:pt>
                <c:pt idx="3682">
                  <c:v>1208.0</c:v>
                </c:pt>
                <c:pt idx="3683">
                  <c:v>1208.0</c:v>
                </c:pt>
                <c:pt idx="3684">
                  <c:v>1208.0</c:v>
                </c:pt>
                <c:pt idx="3685">
                  <c:v>1208.0</c:v>
                </c:pt>
                <c:pt idx="3686">
                  <c:v>1208.0</c:v>
                </c:pt>
                <c:pt idx="3687">
                  <c:v>1209.0</c:v>
                </c:pt>
                <c:pt idx="3688">
                  <c:v>1210.0</c:v>
                </c:pt>
                <c:pt idx="3689">
                  <c:v>1211.0</c:v>
                </c:pt>
                <c:pt idx="3690">
                  <c:v>1212.0</c:v>
                </c:pt>
                <c:pt idx="3691">
                  <c:v>1212.0</c:v>
                </c:pt>
                <c:pt idx="3692">
                  <c:v>1212.0</c:v>
                </c:pt>
                <c:pt idx="3693">
                  <c:v>1212.0</c:v>
                </c:pt>
                <c:pt idx="3694">
                  <c:v>1212.0</c:v>
                </c:pt>
                <c:pt idx="3695">
                  <c:v>1212.0</c:v>
                </c:pt>
                <c:pt idx="3696">
                  <c:v>1213.0</c:v>
                </c:pt>
                <c:pt idx="3697">
                  <c:v>1214.0</c:v>
                </c:pt>
                <c:pt idx="3698">
                  <c:v>1214.0</c:v>
                </c:pt>
                <c:pt idx="3699">
                  <c:v>1214.0</c:v>
                </c:pt>
                <c:pt idx="3700">
                  <c:v>1215.0</c:v>
                </c:pt>
                <c:pt idx="3701">
                  <c:v>1216.0</c:v>
                </c:pt>
                <c:pt idx="3702">
                  <c:v>1216.0</c:v>
                </c:pt>
                <c:pt idx="3703">
                  <c:v>1216.0</c:v>
                </c:pt>
                <c:pt idx="3704">
                  <c:v>1216.0</c:v>
                </c:pt>
                <c:pt idx="3705">
                  <c:v>1216.0</c:v>
                </c:pt>
                <c:pt idx="3706">
                  <c:v>1217.0</c:v>
                </c:pt>
                <c:pt idx="3707">
                  <c:v>1218.0</c:v>
                </c:pt>
                <c:pt idx="3708">
                  <c:v>1219.0</c:v>
                </c:pt>
                <c:pt idx="3709">
                  <c:v>1220.0</c:v>
                </c:pt>
                <c:pt idx="3710">
                  <c:v>1220.0</c:v>
                </c:pt>
                <c:pt idx="3711">
                  <c:v>1220.0</c:v>
                </c:pt>
                <c:pt idx="3712">
                  <c:v>1220.0</c:v>
                </c:pt>
                <c:pt idx="3713">
                  <c:v>1220.0</c:v>
                </c:pt>
                <c:pt idx="3714">
                  <c:v>1220.0</c:v>
                </c:pt>
                <c:pt idx="3715">
                  <c:v>1220.0</c:v>
                </c:pt>
                <c:pt idx="3716">
                  <c:v>1220.0</c:v>
                </c:pt>
                <c:pt idx="3717">
                  <c:v>1221.0</c:v>
                </c:pt>
                <c:pt idx="3718">
                  <c:v>1221.0</c:v>
                </c:pt>
                <c:pt idx="3719">
                  <c:v>1221.0</c:v>
                </c:pt>
                <c:pt idx="3720">
                  <c:v>1221.0</c:v>
                </c:pt>
                <c:pt idx="3721">
                  <c:v>1221.0</c:v>
                </c:pt>
                <c:pt idx="3722">
                  <c:v>1221.0</c:v>
                </c:pt>
                <c:pt idx="3723">
                  <c:v>1221.0</c:v>
                </c:pt>
                <c:pt idx="3724">
                  <c:v>1221.0</c:v>
                </c:pt>
                <c:pt idx="3725">
                  <c:v>1222.0</c:v>
                </c:pt>
                <c:pt idx="3726">
                  <c:v>1223.0</c:v>
                </c:pt>
                <c:pt idx="3727">
                  <c:v>1224.0</c:v>
                </c:pt>
                <c:pt idx="3728">
                  <c:v>1225.0</c:v>
                </c:pt>
                <c:pt idx="3729">
                  <c:v>1226.0</c:v>
                </c:pt>
                <c:pt idx="3730">
                  <c:v>1226.0</c:v>
                </c:pt>
                <c:pt idx="3731">
                  <c:v>1227.0</c:v>
                </c:pt>
                <c:pt idx="3732">
                  <c:v>1228.0</c:v>
                </c:pt>
                <c:pt idx="3733">
                  <c:v>1228.0</c:v>
                </c:pt>
                <c:pt idx="3734">
                  <c:v>1228.0</c:v>
                </c:pt>
                <c:pt idx="3735">
                  <c:v>1228.0</c:v>
                </c:pt>
                <c:pt idx="3736">
                  <c:v>1228.0</c:v>
                </c:pt>
                <c:pt idx="3737">
                  <c:v>1228.0</c:v>
                </c:pt>
                <c:pt idx="3738">
                  <c:v>1229.0</c:v>
                </c:pt>
                <c:pt idx="3739">
                  <c:v>1230.0</c:v>
                </c:pt>
                <c:pt idx="3740">
                  <c:v>1231.0</c:v>
                </c:pt>
                <c:pt idx="3741">
                  <c:v>1232.0</c:v>
                </c:pt>
                <c:pt idx="3742">
                  <c:v>1233.0</c:v>
                </c:pt>
                <c:pt idx="3743">
                  <c:v>1233.0</c:v>
                </c:pt>
                <c:pt idx="3744">
                  <c:v>1233.0</c:v>
                </c:pt>
                <c:pt idx="3745">
                  <c:v>1233.0</c:v>
                </c:pt>
                <c:pt idx="3746">
                  <c:v>1233.0</c:v>
                </c:pt>
                <c:pt idx="3747">
                  <c:v>1234.0</c:v>
                </c:pt>
                <c:pt idx="3748">
                  <c:v>1235.0</c:v>
                </c:pt>
                <c:pt idx="3749">
                  <c:v>1235.0</c:v>
                </c:pt>
                <c:pt idx="3750">
                  <c:v>1236.0</c:v>
                </c:pt>
                <c:pt idx="3751">
                  <c:v>1237.0</c:v>
                </c:pt>
                <c:pt idx="3752">
                  <c:v>1237.0</c:v>
                </c:pt>
                <c:pt idx="3753">
                  <c:v>1238.0</c:v>
                </c:pt>
                <c:pt idx="3754">
                  <c:v>1239.0</c:v>
                </c:pt>
                <c:pt idx="3755">
                  <c:v>1239.0</c:v>
                </c:pt>
                <c:pt idx="3756">
                  <c:v>1240.0</c:v>
                </c:pt>
                <c:pt idx="3757">
                  <c:v>1240.0</c:v>
                </c:pt>
                <c:pt idx="3758">
                  <c:v>1240.0</c:v>
                </c:pt>
                <c:pt idx="3759">
                  <c:v>1240.0</c:v>
                </c:pt>
                <c:pt idx="3760">
                  <c:v>1240.0</c:v>
                </c:pt>
                <c:pt idx="3761">
                  <c:v>1240.0</c:v>
                </c:pt>
                <c:pt idx="3762">
                  <c:v>1240.0</c:v>
                </c:pt>
                <c:pt idx="3763">
                  <c:v>1240.0</c:v>
                </c:pt>
                <c:pt idx="3764">
                  <c:v>1240.0</c:v>
                </c:pt>
                <c:pt idx="3765">
                  <c:v>1240.0</c:v>
                </c:pt>
                <c:pt idx="3766">
                  <c:v>1240.0</c:v>
                </c:pt>
                <c:pt idx="3767">
                  <c:v>1240.0</c:v>
                </c:pt>
                <c:pt idx="3768">
                  <c:v>1240.0</c:v>
                </c:pt>
                <c:pt idx="3769">
                  <c:v>1240.0</c:v>
                </c:pt>
                <c:pt idx="3770">
                  <c:v>1240.0</c:v>
                </c:pt>
                <c:pt idx="3771">
                  <c:v>1241.0</c:v>
                </c:pt>
                <c:pt idx="3772">
                  <c:v>1241.0</c:v>
                </c:pt>
                <c:pt idx="3773">
                  <c:v>1241.0</c:v>
                </c:pt>
                <c:pt idx="3774">
                  <c:v>1241.0</c:v>
                </c:pt>
                <c:pt idx="3775">
                  <c:v>1241.0</c:v>
                </c:pt>
                <c:pt idx="3776">
                  <c:v>1241.0</c:v>
                </c:pt>
                <c:pt idx="3777">
                  <c:v>1241.0</c:v>
                </c:pt>
                <c:pt idx="3778">
                  <c:v>1241.0</c:v>
                </c:pt>
                <c:pt idx="3779">
                  <c:v>1241.0</c:v>
                </c:pt>
                <c:pt idx="3780">
                  <c:v>1241.0</c:v>
                </c:pt>
                <c:pt idx="3781">
                  <c:v>1241.0</c:v>
                </c:pt>
                <c:pt idx="3782">
                  <c:v>1241.0</c:v>
                </c:pt>
                <c:pt idx="3783">
                  <c:v>1241.0</c:v>
                </c:pt>
                <c:pt idx="3784">
                  <c:v>1241.0</c:v>
                </c:pt>
                <c:pt idx="3785">
                  <c:v>1241.0</c:v>
                </c:pt>
                <c:pt idx="3786">
                  <c:v>1241.0</c:v>
                </c:pt>
                <c:pt idx="3787">
                  <c:v>1241.0</c:v>
                </c:pt>
                <c:pt idx="3788">
                  <c:v>1241.0</c:v>
                </c:pt>
                <c:pt idx="3789">
                  <c:v>1241.0</c:v>
                </c:pt>
                <c:pt idx="3790">
                  <c:v>1241.0</c:v>
                </c:pt>
                <c:pt idx="3791">
                  <c:v>1241.0</c:v>
                </c:pt>
                <c:pt idx="3792">
                  <c:v>1241.0</c:v>
                </c:pt>
                <c:pt idx="3793">
                  <c:v>1241.0</c:v>
                </c:pt>
                <c:pt idx="3794">
                  <c:v>1241.0</c:v>
                </c:pt>
                <c:pt idx="3795">
                  <c:v>1241.0</c:v>
                </c:pt>
                <c:pt idx="3796">
                  <c:v>1241.0</c:v>
                </c:pt>
                <c:pt idx="3797">
                  <c:v>1241.0</c:v>
                </c:pt>
                <c:pt idx="3798">
                  <c:v>1241.0</c:v>
                </c:pt>
                <c:pt idx="3799">
                  <c:v>1241.0</c:v>
                </c:pt>
                <c:pt idx="3800">
                  <c:v>1242.0</c:v>
                </c:pt>
                <c:pt idx="3801">
                  <c:v>1242.0</c:v>
                </c:pt>
                <c:pt idx="3802">
                  <c:v>1242.0</c:v>
                </c:pt>
                <c:pt idx="3803">
                  <c:v>1243.0</c:v>
                </c:pt>
                <c:pt idx="3804">
                  <c:v>1243.0</c:v>
                </c:pt>
                <c:pt idx="3805">
                  <c:v>1244.0</c:v>
                </c:pt>
                <c:pt idx="3806">
                  <c:v>1245.0</c:v>
                </c:pt>
                <c:pt idx="3807">
                  <c:v>1245.0</c:v>
                </c:pt>
                <c:pt idx="3808">
                  <c:v>1245.0</c:v>
                </c:pt>
                <c:pt idx="3809">
                  <c:v>1246.0</c:v>
                </c:pt>
                <c:pt idx="3810">
                  <c:v>1247.0</c:v>
                </c:pt>
                <c:pt idx="3811">
                  <c:v>1248.0</c:v>
                </c:pt>
                <c:pt idx="3812">
                  <c:v>1249.0</c:v>
                </c:pt>
                <c:pt idx="3813">
                  <c:v>1249.0</c:v>
                </c:pt>
                <c:pt idx="3814">
                  <c:v>1249.0</c:v>
                </c:pt>
                <c:pt idx="3815">
                  <c:v>1249.0</c:v>
                </c:pt>
                <c:pt idx="3816">
                  <c:v>1249.0</c:v>
                </c:pt>
                <c:pt idx="3817">
                  <c:v>1249.0</c:v>
                </c:pt>
                <c:pt idx="3818">
                  <c:v>1249.0</c:v>
                </c:pt>
                <c:pt idx="3819">
                  <c:v>1249.0</c:v>
                </c:pt>
                <c:pt idx="3820">
                  <c:v>1249.0</c:v>
                </c:pt>
                <c:pt idx="3821">
                  <c:v>1249.0</c:v>
                </c:pt>
                <c:pt idx="3822">
                  <c:v>1249.0</c:v>
                </c:pt>
                <c:pt idx="3823">
                  <c:v>1249.0</c:v>
                </c:pt>
                <c:pt idx="3824">
                  <c:v>1249.0</c:v>
                </c:pt>
                <c:pt idx="3825">
                  <c:v>1249.0</c:v>
                </c:pt>
                <c:pt idx="3826">
                  <c:v>1249.0</c:v>
                </c:pt>
                <c:pt idx="3827">
                  <c:v>1249.0</c:v>
                </c:pt>
                <c:pt idx="3828">
                  <c:v>1249.0</c:v>
                </c:pt>
                <c:pt idx="3829">
                  <c:v>1249.0</c:v>
                </c:pt>
                <c:pt idx="3830">
                  <c:v>1249.0</c:v>
                </c:pt>
                <c:pt idx="3831">
                  <c:v>1249.0</c:v>
                </c:pt>
                <c:pt idx="3832">
                  <c:v>1249.0</c:v>
                </c:pt>
                <c:pt idx="3833">
                  <c:v>1249.0</c:v>
                </c:pt>
                <c:pt idx="3834">
                  <c:v>1249.0</c:v>
                </c:pt>
                <c:pt idx="3835">
                  <c:v>1249.0</c:v>
                </c:pt>
                <c:pt idx="3836">
                  <c:v>1249.0</c:v>
                </c:pt>
                <c:pt idx="3837">
                  <c:v>1250.0</c:v>
                </c:pt>
                <c:pt idx="3838">
                  <c:v>1250.0</c:v>
                </c:pt>
                <c:pt idx="3839">
                  <c:v>1250.0</c:v>
                </c:pt>
                <c:pt idx="3840">
                  <c:v>1250.0</c:v>
                </c:pt>
                <c:pt idx="3841">
                  <c:v>1250.0</c:v>
                </c:pt>
                <c:pt idx="3842">
                  <c:v>1250.0</c:v>
                </c:pt>
                <c:pt idx="3843">
                  <c:v>1250.0</c:v>
                </c:pt>
                <c:pt idx="3844">
                  <c:v>1250.0</c:v>
                </c:pt>
                <c:pt idx="3845">
                  <c:v>1250.0</c:v>
                </c:pt>
                <c:pt idx="3846">
                  <c:v>1250.0</c:v>
                </c:pt>
                <c:pt idx="3847">
                  <c:v>1250.0</c:v>
                </c:pt>
                <c:pt idx="3848">
                  <c:v>1250.0</c:v>
                </c:pt>
                <c:pt idx="3849">
                  <c:v>1250.0</c:v>
                </c:pt>
                <c:pt idx="3850">
                  <c:v>1251.0</c:v>
                </c:pt>
                <c:pt idx="3851">
                  <c:v>1251.0</c:v>
                </c:pt>
                <c:pt idx="3852">
                  <c:v>1251.0</c:v>
                </c:pt>
                <c:pt idx="3853">
                  <c:v>1251.0</c:v>
                </c:pt>
                <c:pt idx="3854">
                  <c:v>1251.0</c:v>
                </c:pt>
                <c:pt idx="3855">
                  <c:v>1251.0</c:v>
                </c:pt>
                <c:pt idx="3856">
                  <c:v>1252.0</c:v>
                </c:pt>
                <c:pt idx="3857">
                  <c:v>1252.0</c:v>
                </c:pt>
                <c:pt idx="3858">
                  <c:v>1252.0</c:v>
                </c:pt>
                <c:pt idx="3859">
                  <c:v>1252.0</c:v>
                </c:pt>
                <c:pt idx="3860">
                  <c:v>1252.0</c:v>
                </c:pt>
                <c:pt idx="3861">
                  <c:v>1253.0</c:v>
                </c:pt>
                <c:pt idx="3862">
                  <c:v>1253.0</c:v>
                </c:pt>
                <c:pt idx="3863">
                  <c:v>1253.0</c:v>
                </c:pt>
                <c:pt idx="3864">
                  <c:v>1253.0</c:v>
                </c:pt>
                <c:pt idx="3865">
                  <c:v>1253.0</c:v>
                </c:pt>
                <c:pt idx="3866">
                  <c:v>1253.0</c:v>
                </c:pt>
                <c:pt idx="3867">
                  <c:v>1253.0</c:v>
                </c:pt>
                <c:pt idx="3868">
                  <c:v>1253.0</c:v>
                </c:pt>
                <c:pt idx="3869">
                  <c:v>1253.0</c:v>
                </c:pt>
                <c:pt idx="3870">
                  <c:v>1253.0</c:v>
                </c:pt>
                <c:pt idx="3871">
                  <c:v>1253.0</c:v>
                </c:pt>
                <c:pt idx="3872">
                  <c:v>1253.0</c:v>
                </c:pt>
                <c:pt idx="3873">
                  <c:v>1253.0</c:v>
                </c:pt>
                <c:pt idx="3874">
                  <c:v>1253.0</c:v>
                </c:pt>
                <c:pt idx="3875">
                  <c:v>1253.0</c:v>
                </c:pt>
                <c:pt idx="3876">
                  <c:v>1253.0</c:v>
                </c:pt>
                <c:pt idx="3877">
                  <c:v>1253.0</c:v>
                </c:pt>
                <c:pt idx="3878">
                  <c:v>1253.0</c:v>
                </c:pt>
                <c:pt idx="3879">
                  <c:v>1253.0</c:v>
                </c:pt>
                <c:pt idx="3880">
                  <c:v>1254.0</c:v>
                </c:pt>
                <c:pt idx="3881">
                  <c:v>1254.0</c:v>
                </c:pt>
                <c:pt idx="3882">
                  <c:v>1254.0</c:v>
                </c:pt>
                <c:pt idx="3883">
                  <c:v>1254.0</c:v>
                </c:pt>
                <c:pt idx="3884">
                  <c:v>1254.0</c:v>
                </c:pt>
                <c:pt idx="3885">
                  <c:v>1255.0</c:v>
                </c:pt>
                <c:pt idx="3886">
                  <c:v>1256.0</c:v>
                </c:pt>
                <c:pt idx="3887">
                  <c:v>1257.0</c:v>
                </c:pt>
                <c:pt idx="3888">
                  <c:v>1258.0</c:v>
                </c:pt>
                <c:pt idx="3889">
                  <c:v>1259.0</c:v>
                </c:pt>
                <c:pt idx="3890">
                  <c:v>1260.0</c:v>
                </c:pt>
                <c:pt idx="3891">
                  <c:v>1261.0</c:v>
                </c:pt>
                <c:pt idx="3892">
                  <c:v>1262.0</c:v>
                </c:pt>
                <c:pt idx="3893">
                  <c:v>1263.0</c:v>
                </c:pt>
                <c:pt idx="3894">
                  <c:v>1264.0</c:v>
                </c:pt>
                <c:pt idx="3895">
                  <c:v>1265.0</c:v>
                </c:pt>
                <c:pt idx="3896">
                  <c:v>1266.0</c:v>
                </c:pt>
                <c:pt idx="3897">
                  <c:v>1267.0</c:v>
                </c:pt>
                <c:pt idx="3898">
                  <c:v>1268.0</c:v>
                </c:pt>
                <c:pt idx="3899">
                  <c:v>1269.0</c:v>
                </c:pt>
                <c:pt idx="3900">
                  <c:v>1270.0</c:v>
                </c:pt>
                <c:pt idx="3901">
                  <c:v>1271.0</c:v>
                </c:pt>
                <c:pt idx="3902">
                  <c:v>1272.0</c:v>
                </c:pt>
                <c:pt idx="3903">
                  <c:v>1273.0</c:v>
                </c:pt>
                <c:pt idx="3904">
                  <c:v>1274.0</c:v>
                </c:pt>
                <c:pt idx="3905">
                  <c:v>1275.0</c:v>
                </c:pt>
                <c:pt idx="3906">
                  <c:v>1276.0</c:v>
                </c:pt>
                <c:pt idx="3907">
                  <c:v>1276.0</c:v>
                </c:pt>
                <c:pt idx="3908">
                  <c:v>1277.0</c:v>
                </c:pt>
                <c:pt idx="3909">
                  <c:v>1278.0</c:v>
                </c:pt>
                <c:pt idx="3910">
                  <c:v>1279.0</c:v>
                </c:pt>
                <c:pt idx="3911">
                  <c:v>1279.0</c:v>
                </c:pt>
                <c:pt idx="3912">
                  <c:v>1279.0</c:v>
                </c:pt>
                <c:pt idx="3913">
                  <c:v>1279.0</c:v>
                </c:pt>
                <c:pt idx="3914">
                  <c:v>1279.0</c:v>
                </c:pt>
                <c:pt idx="3915">
                  <c:v>1279.0</c:v>
                </c:pt>
                <c:pt idx="3916">
                  <c:v>1279.0</c:v>
                </c:pt>
                <c:pt idx="3917">
                  <c:v>1279.0</c:v>
                </c:pt>
                <c:pt idx="3918">
                  <c:v>1279.0</c:v>
                </c:pt>
                <c:pt idx="3919">
                  <c:v>1279.0</c:v>
                </c:pt>
                <c:pt idx="3920">
                  <c:v>1279.0</c:v>
                </c:pt>
                <c:pt idx="3921">
                  <c:v>1279.0</c:v>
                </c:pt>
                <c:pt idx="3922">
                  <c:v>1279.0</c:v>
                </c:pt>
                <c:pt idx="3923">
                  <c:v>1279.0</c:v>
                </c:pt>
                <c:pt idx="3924">
                  <c:v>1279.0</c:v>
                </c:pt>
                <c:pt idx="3925">
                  <c:v>1279.0</c:v>
                </c:pt>
                <c:pt idx="3926">
                  <c:v>1279.0</c:v>
                </c:pt>
                <c:pt idx="3927">
                  <c:v>1279.0</c:v>
                </c:pt>
                <c:pt idx="3928">
                  <c:v>1280.0</c:v>
                </c:pt>
                <c:pt idx="3929">
                  <c:v>1281.0</c:v>
                </c:pt>
                <c:pt idx="3930">
                  <c:v>1282.0</c:v>
                </c:pt>
                <c:pt idx="3931">
                  <c:v>1283.0</c:v>
                </c:pt>
                <c:pt idx="3932">
                  <c:v>1284.0</c:v>
                </c:pt>
                <c:pt idx="3933">
                  <c:v>1285.0</c:v>
                </c:pt>
                <c:pt idx="3934">
                  <c:v>1286.0</c:v>
                </c:pt>
                <c:pt idx="3935">
                  <c:v>1287.0</c:v>
                </c:pt>
                <c:pt idx="3936">
                  <c:v>1288.0</c:v>
                </c:pt>
                <c:pt idx="3937">
                  <c:v>1289.0</c:v>
                </c:pt>
                <c:pt idx="3938">
                  <c:v>1290.0</c:v>
                </c:pt>
                <c:pt idx="3939">
                  <c:v>1291.0</c:v>
                </c:pt>
                <c:pt idx="3940">
                  <c:v>1292.0</c:v>
                </c:pt>
                <c:pt idx="3941">
                  <c:v>1293.0</c:v>
                </c:pt>
                <c:pt idx="3942">
                  <c:v>1294.0</c:v>
                </c:pt>
                <c:pt idx="3943">
                  <c:v>1295.0</c:v>
                </c:pt>
                <c:pt idx="3944">
                  <c:v>1296.0</c:v>
                </c:pt>
                <c:pt idx="3945">
                  <c:v>1297.0</c:v>
                </c:pt>
                <c:pt idx="3946">
                  <c:v>1298.0</c:v>
                </c:pt>
                <c:pt idx="3947">
                  <c:v>1299.0</c:v>
                </c:pt>
                <c:pt idx="3948">
                  <c:v>1299.0</c:v>
                </c:pt>
                <c:pt idx="3949">
                  <c:v>1299.0</c:v>
                </c:pt>
                <c:pt idx="3950">
                  <c:v>1299.0</c:v>
                </c:pt>
                <c:pt idx="3951">
                  <c:v>1299.0</c:v>
                </c:pt>
                <c:pt idx="3952">
                  <c:v>1299.0</c:v>
                </c:pt>
                <c:pt idx="3953">
                  <c:v>1300.0</c:v>
                </c:pt>
                <c:pt idx="3954">
                  <c:v>1300.0</c:v>
                </c:pt>
                <c:pt idx="3955">
                  <c:v>1300.0</c:v>
                </c:pt>
                <c:pt idx="3956">
                  <c:v>1300.0</c:v>
                </c:pt>
                <c:pt idx="3957">
                  <c:v>1300.0</c:v>
                </c:pt>
                <c:pt idx="3958">
                  <c:v>1300.0</c:v>
                </c:pt>
                <c:pt idx="3959">
                  <c:v>1300.0</c:v>
                </c:pt>
                <c:pt idx="3960">
                  <c:v>1300.0</c:v>
                </c:pt>
                <c:pt idx="3961">
                  <c:v>1300.0</c:v>
                </c:pt>
                <c:pt idx="3962">
                  <c:v>1301.0</c:v>
                </c:pt>
                <c:pt idx="3963">
                  <c:v>1301.0</c:v>
                </c:pt>
                <c:pt idx="3964">
                  <c:v>1301.0</c:v>
                </c:pt>
                <c:pt idx="3965">
                  <c:v>1301.0</c:v>
                </c:pt>
                <c:pt idx="3966">
                  <c:v>1301.0</c:v>
                </c:pt>
                <c:pt idx="3967">
                  <c:v>1301.0</c:v>
                </c:pt>
                <c:pt idx="3968">
                  <c:v>1301.0</c:v>
                </c:pt>
                <c:pt idx="3969">
                  <c:v>1301.0</c:v>
                </c:pt>
                <c:pt idx="3970">
                  <c:v>1301.0</c:v>
                </c:pt>
                <c:pt idx="3971">
                  <c:v>1301.0</c:v>
                </c:pt>
                <c:pt idx="3972">
                  <c:v>1301.0</c:v>
                </c:pt>
                <c:pt idx="3973">
                  <c:v>1301.0</c:v>
                </c:pt>
                <c:pt idx="3974">
                  <c:v>1301.0</c:v>
                </c:pt>
                <c:pt idx="3975">
                  <c:v>1301.0</c:v>
                </c:pt>
                <c:pt idx="3976">
                  <c:v>1301.0</c:v>
                </c:pt>
                <c:pt idx="3977">
                  <c:v>1301.0</c:v>
                </c:pt>
                <c:pt idx="3978">
                  <c:v>1301.0</c:v>
                </c:pt>
                <c:pt idx="3979">
                  <c:v>1301.0</c:v>
                </c:pt>
                <c:pt idx="3980">
                  <c:v>1301.0</c:v>
                </c:pt>
                <c:pt idx="3981">
                  <c:v>1301.0</c:v>
                </c:pt>
                <c:pt idx="3982">
                  <c:v>1301.0</c:v>
                </c:pt>
                <c:pt idx="3983">
                  <c:v>1301.0</c:v>
                </c:pt>
                <c:pt idx="3984">
                  <c:v>1301.0</c:v>
                </c:pt>
                <c:pt idx="3985">
                  <c:v>1301.0</c:v>
                </c:pt>
                <c:pt idx="3986">
                  <c:v>1302.0</c:v>
                </c:pt>
                <c:pt idx="3987">
                  <c:v>1303.0</c:v>
                </c:pt>
                <c:pt idx="3988">
                  <c:v>1304.0</c:v>
                </c:pt>
                <c:pt idx="3989">
                  <c:v>1305.0</c:v>
                </c:pt>
                <c:pt idx="3990">
                  <c:v>1306.0</c:v>
                </c:pt>
                <c:pt idx="3991">
                  <c:v>1307.0</c:v>
                </c:pt>
                <c:pt idx="3992">
                  <c:v>1308.0</c:v>
                </c:pt>
                <c:pt idx="3993">
                  <c:v>1309.0</c:v>
                </c:pt>
                <c:pt idx="3994">
                  <c:v>1310.0</c:v>
                </c:pt>
                <c:pt idx="3995">
                  <c:v>1311.0</c:v>
                </c:pt>
                <c:pt idx="3996">
                  <c:v>1312.0</c:v>
                </c:pt>
                <c:pt idx="3997">
                  <c:v>1313.0</c:v>
                </c:pt>
                <c:pt idx="3998">
                  <c:v>1314.0</c:v>
                </c:pt>
                <c:pt idx="3999">
                  <c:v>1315.0</c:v>
                </c:pt>
                <c:pt idx="4000">
                  <c:v>1316.0</c:v>
                </c:pt>
                <c:pt idx="4001">
                  <c:v>1317.0</c:v>
                </c:pt>
                <c:pt idx="4002">
                  <c:v>1318.0</c:v>
                </c:pt>
                <c:pt idx="4003">
                  <c:v>1319.0</c:v>
                </c:pt>
                <c:pt idx="4004">
                  <c:v>1320.0</c:v>
                </c:pt>
                <c:pt idx="4005">
                  <c:v>1321.0</c:v>
                </c:pt>
                <c:pt idx="4006">
                  <c:v>1322.0</c:v>
                </c:pt>
                <c:pt idx="4007">
                  <c:v>1323.0</c:v>
                </c:pt>
                <c:pt idx="4008">
                  <c:v>1324.0</c:v>
                </c:pt>
                <c:pt idx="4009">
                  <c:v>1325.0</c:v>
                </c:pt>
                <c:pt idx="4010">
                  <c:v>1325.0</c:v>
                </c:pt>
                <c:pt idx="4011">
                  <c:v>1325.0</c:v>
                </c:pt>
                <c:pt idx="4012">
                  <c:v>1325.0</c:v>
                </c:pt>
                <c:pt idx="4013">
                  <c:v>1325.0</c:v>
                </c:pt>
                <c:pt idx="4014">
                  <c:v>1325.0</c:v>
                </c:pt>
                <c:pt idx="4015">
                  <c:v>1326.0</c:v>
                </c:pt>
                <c:pt idx="4016">
                  <c:v>1327.0</c:v>
                </c:pt>
                <c:pt idx="4017">
                  <c:v>1328.0</c:v>
                </c:pt>
                <c:pt idx="4018">
                  <c:v>1328.0</c:v>
                </c:pt>
                <c:pt idx="4019">
                  <c:v>1328.0</c:v>
                </c:pt>
                <c:pt idx="4020">
                  <c:v>1328.0</c:v>
                </c:pt>
                <c:pt idx="4021">
                  <c:v>1329.0</c:v>
                </c:pt>
                <c:pt idx="4022">
                  <c:v>1329.0</c:v>
                </c:pt>
                <c:pt idx="4023">
                  <c:v>1329.0</c:v>
                </c:pt>
                <c:pt idx="4024">
                  <c:v>1330.0</c:v>
                </c:pt>
                <c:pt idx="4025">
                  <c:v>1330.0</c:v>
                </c:pt>
                <c:pt idx="4026">
                  <c:v>1330.0</c:v>
                </c:pt>
                <c:pt idx="4027">
                  <c:v>1330.0</c:v>
                </c:pt>
                <c:pt idx="4028">
                  <c:v>1330.0</c:v>
                </c:pt>
                <c:pt idx="4029">
                  <c:v>1330.0</c:v>
                </c:pt>
                <c:pt idx="4030">
                  <c:v>1330.0</c:v>
                </c:pt>
                <c:pt idx="4031">
                  <c:v>1331.0</c:v>
                </c:pt>
                <c:pt idx="4032">
                  <c:v>1332.0</c:v>
                </c:pt>
                <c:pt idx="4033">
                  <c:v>1332.0</c:v>
                </c:pt>
                <c:pt idx="4034">
                  <c:v>1333.0</c:v>
                </c:pt>
                <c:pt idx="4035">
                  <c:v>1333.0</c:v>
                </c:pt>
                <c:pt idx="4036">
                  <c:v>1334.0</c:v>
                </c:pt>
                <c:pt idx="4037">
                  <c:v>1335.0</c:v>
                </c:pt>
                <c:pt idx="4038">
                  <c:v>1335.0</c:v>
                </c:pt>
                <c:pt idx="4039">
                  <c:v>1336.0</c:v>
                </c:pt>
                <c:pt idx="4040">
                  <c:v>1337.0</c:v>
                </c:pt>
                <c:pt idx="4041">
                  <c:v>1338.0</c:v>
                </c:pt>
                <c:pt idx="4042">
                  <c:v>1339.0</c:v>
                </c:pt>
                <c:pt idx="4043">
                  <c:v>1339.0</c:v>
                </c:pt>
                <c:pt idx="4044">
                  <c:v>1339.0</c:v>
                </c:pt>
                <c:pt idx="4045">
                  <c:v>1339.0</c:v>
                </c:pt>
                <c:pt idx="4046">
                  <c:v>1339.0</c:v>
                </c:pt>
                <c:pt idx="4047">
                  <c:v>1340.0</c:v>
                </c:pt>
                <c:pt idx="4048">
                  <c:v>1341.0</c:v>
                </c:pt>
                <c:pt idx="4049">
                  <c:v>1342.0</c:v>
                </c:pt>
                <c:pt idx="4050">
                  <c:v>1343.0</c:v>
                </c:pt>
                <c:pt idx="4051">
                  <c:v>1344.0</c:v>
                </c:pt>
                <c:pt idx="4052">
                  <c:v>1345.0</c:v>
                </c:pt>
                <c:pt idx="4053">
                  <c:v>1346.0</c:v>
                </c:pt>
                <c:pt idx="4054">
                  <c:v>1347.0</c:v>
                </c:pt>
                <c:pt idx="4055">
                  <c:v>1348.0</c:v>
                </c:pt>
                <c:pt idx="4056">
                  <c:v>1349.0</c:v>
                </c:pt>
                <c:pt idx="4057">
                  <c:v>1350.0</c:v>
                </c:pt>
                <c:pt idx="4058">
                  <c:v>1351.0</c:v>
                </c:pt>
                <c:pt idx="4059">
                  <c:v>1351.0</c:v>
                </c:pt>
                <c:pt idx="4060">
                  <c:v>1352.0</c:v>
                </c:pt>
                <c:pt idx="4061">
                  <c:v>1353.0</c:v>
                </c:pt>
                <c:pt idx="4062">
                  <c:v>1353.0</c:v>
                </c:pt>
                <c:pt idx="4063">
                  <c:v>1353.0</c:v>
                </c:pt>
                <c:pt idx="4064">
                  <c:v>1353.0</c:v>
                </c:pt>
                <c:pt idx="4065">
                  <c:v>1353.0</c:v>
                </c:pt>
                <c:pt idx="4066">
                  <c:v>1354.0</c:v>
                </c:pt>
                <c:pt idx="4067">
                  <c:v>1354.0</c:v>
                </c:pt>
                <c:pt idx="4068">
                  <c:v>1354.0</c:v>
                </c:pt>
                <c:pt idx="4069">
                  <c:v>1354.0</c:v>
                </c:pt>
                <c:pt idx="4070">
                  <c:v>1355.0</c:v>
                </c:pt>
                <c:pt idx="4071">
                  <c:v>1355.0</c:v>
                </c:pt>
                <c:pt idx="4072">
                  <c:v>1355.0</c:v>
                </c:pt>
                <c:pt idx="4073">
                  <c:v>1355.0</c:v>
                </c:pt>
                <c:pt idx="4074">
                  <c:v>1355.0</c:v>
                </c:pt>
                <c:pt idx="4075">
                  <c:v>1355.0</c:v>
                </c:pt>
                <c:pt idx="4076">
                  <c:v>1355.0</c:v>
                </c:pt>
                <c:pt idx="4077">
                  <c:v>1356.0</c:v>
                </c:pt>
                <c:pt idx="4078">
                  <c:v>1356.0</c:v>
                </c:pt>
                <c:pt idx="4079">
                  <c:v>1356.0</c:v>
                </c:pt>
                <c:pt idx="4080">
                  <c:v>1356.0</c:v>
                </c:pt>
                <c:pt idx="4081">
                  <c:v>1356.0</c:v>
                </c:pt>
                <c:pt idx="4082">
                  <c:v>1356.0</c:v>
                </c:pt>
                <c:pt idx="4083">
                  <c:v>1356.0</c:v>
                </c:pt>
                <c:pt idx="4084">
                  <c:v>1357.0</c:v>
                </c:pt>
                <c:pt idx="4085">
                  <c:v>1358.0</c:v>
                </c:pt>
                <c:pt idx="4086">
                  <c:v>1359.0</c:v>
                </c:pt>
                <c:pt idx="4087">
                  <c:v>1360.0</c:v>
                </c:pt>
                <c:pt idx="4088">
                  <c:v>1361.0</c:v>
                </c:pt>
                <c:pt idx="4089">
                  <c:v>1362.0</c:v>
                </c:pt>
                <c:pt idx="4090">
                  <c:v>1363.0</c:v>
                </c:pt>
                <c:pt idx="4091">
                  <c:v>1364.0</c:v>
                </c:pt>
                <c:pt idx="4092">
                  <c:v>1365.0</c:v>
                </c:pt>
                <c:pt idx="4093">
                  <c:v>1366.0</c:v>
                </c:pt>
                <c:pt idx="4094">
                  <c:v>1367.0</c:v>
                </c:pt>
                <c:pt idx="4095">
                  <c:v>1368.0</c:v>
                </c:pt>
                <c:pt idx="4096">
                  <c:v>1369.0</c:v>
                </c:pt>
                <c:pt idx="4097">
                  <c:v>1370.0</c:v>
                </c:pt>
                <c:pt idx="4098">
                  <c:v>1371.0</c:v>
                </c:pt>
                <c:pt idx="4099">
                  <c:v>1372.0</c:v>
                </c:pt>
                <c:pt idx="4100">
                  <c:v>1373.0</c:v>
                </c:pt>
                <c:pt idx="4101">
                  <c:v>1374.0</c:v>
                </c:pt>
                <c:pt idx="4102">
                  <c:v>1375.0</c:v>
                </c:pt>
                <c:pt idx="4103">
                  <c:v>1376.0</c:v>
                </c:pt>
                <c:pt idx="4104">
                  <c:v>1377.0</c:v>
                </c:pt>
                <c:pt idx="4105">
                  <c:v>1378.0</c:v>
                </c:pt>
                <c:pt idx="4106">
                  <c:v>1379.0</c:v>
                </c:pt>
                <c:pt idx="4107">
                  <c:v>1380.0</c:v>
                </c:pt>
                <c:pt idx="4108">
                  <c:v>1381.0</c:v>
                </c:pt>
                <c:pt idx="4109">
                  <c:v>1382.0</c:v>
                </c:pt>
                <c:pt idx="4110">
                  <c:v>1383.0</c:v>
                </c:pt>
                <c:pt idx="4111">
                  <c:v>1384.0</c:v>
                </c:pt>
                <c:pt idx="4112">
                  <c:v>1385.0</c:v>
                </c:pt>
                <c:pt idx="4113">
                  <c:v>1386.0</c:v>
                </c:pt>
                <c:pt idx="4114">
                  <c:v>1386.0</c:v>
                </c:pt>
                <c:pt idx="4115">
                  <c:v>1387.0</c:v>
                </c:pt>
                <c:pt idx="4116">
                  <c:v>1388.0</c:v>
                </c:pt>
                <c:pt idx="4117">
                  <c:v>1389.0</c:v>
                </c:pt>
                <c:pt idx="4118">
                  <c:v>1390.0</c:v>
                </c:pt>
                <c:pt idx="4119">
                  <c:v>1391.0</c:v>
                </c:pt>
                <c:pt idx="4120">
                  <c:v>1392.0</c:v>
                </c:pt>
                <c:pt idx="4121">
                  <c:v>1393.0</c:v>
                </c:pt>
                <c:pt idx="4122">
                  <c:v>1394.0</c:v>
                </c:pt>
                <c:pt idx="4123">
                  <c:v>1395.0</c:v>
                </c:pt>
                <c:pt idx="4124">
                  <c:v>1396.0</c:v>
                </c:pt>
                <c:pt idx="4125">
                  <c:v>1397.0</c:v>
                </c:pt>
                <c:pt idx="4126">
                  <c:v>1398.0</c:v>
                </c:pt>
                <c:pt idx="4127">
                  <c:v>1399.0</c:v>
                </c:pt>
                <c:pt idx="4128">
                  <c:v>1400.0</c:v>
                </c:pt>
                <c:pt idx="4129">
                  <c:v>1400.0</c:v>
                </c:pt>
                <c:pt idx="4130">
                  <c:v>1400.0</c:v>
                </c:pt>
                <c:pt idx="4131">
                  <c:v>1400.0</c:v>
                </c:pt>
                <c:pt idx="4132">
                  <c:v>1400.0</c:v>
                </c:pt>
                <c:pt idx="4133">
                  <c:v>1401.0</c:v>
                </c:pt>
                <c:pt idx="4134">
                  <c:v>1402.0</c:v>
                </c:pt>
                <c:pt idx="4135">
                  <c:v>1402.0</c:v>
                </c:pt>
                <c:pt idx="4136">
                  <c:v>1402.0</c:v>
                </c:pt>
                <c:pt idx="4137">
                  <c:v>1402.0</c:v>
                </c:pt>
                <c:pt idx="4138">
                  <c:v>1402.0</c:v>
                </c:pt>
                <c:pt idx="4139">
                  <c:v>1402.0</c:v>
                </c:pt>
                <c:pt idx="4140">
                  <c:v>1402.0</c:v>
                </c:pt>
                <c:pt idx="4141">
                  <c:v>1402.0</c:v>
                </c:pt>
                <c:pt idx="4142">
                  <c:v>1402.0</c:v>
                </c:pt>
                <c:pt idx="4143">
                  <c:v>1402.0</c:v>
                </c:pt>
                <c:pt idx="4144">
                  <c:v>1402.0</c:v>
                </c:pt>
                <c:pt idx="4145">
                  <c:v>1402.0</c:v>
                </c:pt>
                <c:pt idx="4146">
                  <c:v>1403.0</c:v>
                </c:pt>
                <c:pt idx="4147">
                  <c:v>1403.0</c:v>
                </c:pt>
                <c:pt idx="4148">
                  <c:v>1404.0</c:v>
                </c:pt>
                <c:pt idx="4149">
                  <c:v>1404.0</c:v>
                </c:pt>
                <c:pt idx="4150">
                  <c:v>1404.0</c:v>
                </c:pt>
                <c:pt idx="4151">
                  <c:v>1404.0</c:v>
                </c:pt>
                <c:pt idx="4152">
                  <c:v>1404.0</c:v>
                </c:pt>
                <c:pt idx="4153">
                  <c:v>1404.0</c:v>
                </c:pt>
                <c:pt idx="4154">
                  <c:v>1404.0</c:v>
                </c:pt>
                <c:pt idx="4155">
                  <c:v>1404.0</c:v>
                </c:pt>
                <c:pt idx="4156">
                  <c:v>1404.0</c:v>
                </c:pt>
                <c:pt idx="4157">
                  <c:v>1404.0</c:v>
                </c:pt>
                <c:pt idx="4158">
                  <c:v>1405.0</c:v>
                </c:pt>
                <c:pt idx="4159">
                  <c:v>1406.0</c:v>
                </c:pt>
                <c:pt idx="4160">
                  <c:v>1407.0</c:v>
                </c:pt>
                <c:pt idx="4161">
                  <c:v>1407.0</c:v>
                </c:pt>
                <c:pt idx="4162">
                  <c:v>1407.0</c:v>
                </c:pt>
                <c:pt idx="4163">
                  <c:v>1407.0</c:v>
                </c:pt>
                <c:pt idx="4164">
                  <c:v>1407.0</c:v>
                </c:pt>
                <c:pt idx="4165">
                  <c:v>1407.0</c:v>
                </c:pt>
                <c:pt idx="4166">
                  <c:v>1407.0</c:v>
                </c:pt>
                <c:pt idx="4167">
                  <c:v>1408.0</c:v>
                </c:pt>
                <c:pt idx="4168">
                  <c:v>1408.0</c:v>
                </c:pt>
                <c:pt idx="4169">
                  <c:v>1408.0</c:v>
                </c:pt>
                <c:pt idx="4170">
                  <c:v>1409.0</c:v>
                </c:pt>
                <c:pt idx="4171">
                  <c:v>1410.0</c:v>
                </c:pt>
                <c:pt idx="4172">
                  <c:v>1411.0</c:v>
                </c:pt>
                <c:pt idx="4173">
                  <c:v>1412.0</c:v>
                </c:pt>
                <c:pt idx="4174">
                  <c:v>1413.0</c:v>
                </c:pt>
                <c:pt idx="4175">
                  <c:v>1414.0</c:v>
                </c:pt>
                <c:pt idx="4176">
                  <c:v>1415.0</c:v>
                </c:pt>
                <c:pt idx="4177">
                  <c:v>1416.0</c:v>
                </c:pt>
                <c:pt idx="4178">
                  <c:v>1416.0</c:v>
                </c:pt>
                <c:pt idx="4179">
                  <c:v>1416.0</c:v>
                </c:pt>
                <c:pt idx="4180">
                  <c:v>1416.0</c:v>
                </c:pt>
                <c:pt idx="4181">
                  <c:v>1416.0</c:v>
                </c:pt>
                <c:pt idx="4182">
                  <c:v>1416.0</c:v>
                </c:pt>
                <c:pt idx="4183">
                  <c:v>1416.0</c:v>
                </c:pt>
                <c:pt idx="4184">
                  <c:v>1416.0</c:v>
                </c:pt>
                <c:pt idx="4185">
                  <c:v>1417.0</c:v>
                </c:pt>
                <c:pt idx="4186">
                  <c:v>1417.0</c:v>
                </c:pt>
                <c:pt idx="4187">
                  <c:v>1418.0</c:v>
                </c:pt>
                <c:pt idx="4188">
                  <c:v>1419.0</c:v>
                </c:pt>
                <c:pt idx="4189">
                  <c:v>1419.0</c:v>
                </c:pt>
                <c:pt idx="4190">
                  <c:v>1419.0</c:v>
                </c:pt>
                <c:pt idx="4191">
                  <c:v>1420.0</c:v>
                </c:pt>
                <c:pt idx="4192">
                  <c:v>1420.0</c:v>
                </c:pt>
                <c:pt idx="4193">
                  <c:v>1421.0</c:v>
                </c:pt>
                <c:pt idx="4194">
                  <c:v>1422.0</c:v>
                </c:pt>
                <c:pt idx="4195">
                  <c:v>1423.0</c:v>
                </c:pt>
                <c:pt idx="4196">
                  <c:v>1424.0</c:v>
                </c:pt>
                <c:pt idx="4197">
                  <c:v>1425.0</c:v>
                </c:pt>
                <c:pt idx="4198">
                  <c:v>1426.0</c:v>
                </c:pt>
                <c:pt idx="4199">
                  <c:v>1427.0</c:v>
                </c:pt>
                <c:pt idx="4200">
                  <c:v>1428.0</c:v>
                </c:pt>
                <c:pt idx="4201">
                  <c:v>1429.0</c:v>
                </c:pt>
                <c:pt idx="4202">
                  <c:v>1430.0</c:v>
                </c:pt>
                <c:pt idx="4203">
                  <c:v>1431.0</c:v>
                </c:pt>
                <c:pt idx="4204">
                  <c:v>1432.0</c:v>
                </c:pt>
                <c:pt idx="4205">
                  <c:v>1433.0</c:v>
                </c:pt>
                <c:pt idx="4206">
                  <c:v>1433.0</c:v>
                </c:pt>
                <c:pt idx="4207">
                  <c:v>1433.0</c:v>
                </c:pt>
                <c:pt idx="4208">
                  <c:v>1434.0</c:v>
                </c:pt>
                <c:pt idx="4209">
                  <c:v>1434.0</c:v>
                </c:pt>
                <c:pt idx="4210">
                  <c:v>1434.0</c:v>
                </c:pt>
                <c:pt idx="4211">
                  <c:v>1434.0</c:v>
                </c:pt>
                <c:pt idx="4212">
                  <c:v>1434.0</c:v>
                </c:pt>
                <c:pt idx="4213">
                  <c:v>1435.0</c:v>
                </c:pt>
                <c:pt idx="4214">
                  <c:v>1436.0</c:v>
                </c:pt>
                <c:pt idx="4215">
                  <c:v>1437.0</c:v>
                </c:pt>
                <c:pt idx="4216">
                  <c:v>1437.0</c:v>
                </c:pt>
                <c:pt idx="4217">
                  <c:v>1438.0</c:v>
                </c:pt>
                <c:pt idx="4218">
                  <c:v>1439.0</c:v>
                </c:pt>
                <c:pt idx="4219">
                  <c:v>1440.0</c:v>
                </c:pt>
                <c:pt idx="4220">
                  <c:v>1440.0</c:v>
                </c:pt>
                <c:pt idx="4221">
                  <c:v>1440.0</c:v>
                </c:pt>
                <c:pt idx="4222">
                  <c:v>1441.0</c:v>
                </c:pt>
                <c:pt idx="4223">
                  <c:v>1442.0</c:v>
                </c:pt>
                <c:pt idx="4224">
                  <c:v>1443.0</c:v>
                </c:pt>
                <c:pt idx="4225">
                  <c:v>1444.0</c:v>
                </c:pt>
                <c:pt idx="4226">
                  <c:v>1445.0</c:v>
                </c:pt>
                <c:pt idx="4227">
                  <c:v>1446.0</c:v>
                </c:pt>
                <c:pt idx="4228">
                  <c:v>1447.0</c:v>
                </c:pt>
                <c:pt idx="4229">
                  <c:v>1448.0</c:v>
                </c:pt>
                <c:pt idx="4230">
                  <c:v>1449.0</c:v>
                </c:pt>
                <c:pt idx="4231">
                  <c:v>1450.0</c:v>
                </c:pt>
                <c:pt idx="4232">
                  <c:v>1451.0</c:v>
                </c:pt>
                <c:pt idx="4233">
                  <c:v>1452.0</c:v>
                </c:pt>
                <c:pt idx="4234">
                  <c:v>1453.0</c:v>
                </c:pt>
                <c:pt idx="4235">
                  <c:v>1454.0</c:v>
                </c:pt>
                <c:pt idx="4236">
                  <c:v>1455.0</c:v>
                </c:pt>
                <c:pt idx="4237">
                  <c:v>1456.0</c:v>
                </c:pt>
                <c:pt idx="4238">
                  <c:v>1457.0</c:v>
                </c:pt>
                <c:pt idx="4239">
                  <c:v>1458.0</c:v>
                </c:pt>
                <c:pt idx="4240">
                  <c:v>1459.0</c:v>
                </c:pt>
                <c:pt idx="4241">
                  <c:v>1460.0</c:v>
                </c:pt>
                <c:pt idx="4242">
                  <c:v>1461.0</c:v>
                </c:pt>
                <c:pt idx="4243">
                  <c:v>1462.0</c:v>
                </c:pt>
                <c:pt idx="4244">
                  <c:v>1463.0</c:v>
                </c:pt>
                <c:pt idx="4245">
                  <c:v>1464.0</c:v>
                </c:pt>
                <c:pt idx="4246">
                  <c:v>1465.0</c:v>
                </c:pt>
                <c:pt idx="4247">
                  <c:v>1465.0</c:v>
                </c:pt>
                <c:pt idx="4248">
                  <c:v>1465.0</c:v>
                </c:pt>
                <c:pt idx="4249">
                  <c:v>1465.0</c:v>
                </c:pt>
                <c:pt idx="4250">
                  <c:v>1465.0</c:v>
                </c:pt>
                <c:pt idx="4251">
                  <c:v>1465.0</c:v>
                </c:pt>
                <c:pt idx="4252">
                  <c:v>1465.0</c:v>
                </c:pt>
                <c:pt idx="4253">
                  <c:v>1466.0</c:v>
                </c:pt>
                <c:pt idx="4254">
                  <c:v>1467.0</c:v>
                </c:pt>
                <c:pt idx="4255">
                  <c:v>1467.0</c:v>
                </c:pt>
                <c:pt idx="4256">
                  <c:v>1467.0</c:v>
                </c:pt>
                <c:pt idx="4257">
                  <c:v>1467.0</c:v>
                </c:pt>
                <c:pt idx="4258">
                  <c:v>1467.0</c:v>
                </c:pt>
                <c:pt idx="4259">
                  <c:v>1468.0</c:v>
                </c:pt>
                <c:pt idx="4260">
                  <c:v>1468.0</c:v>
                </c:pt>
                <c:pt idx="4261">
                  <c:v>1468.0</c:v>
                </c:pt>
                <c:pt idx="4262">
                  <c:v>1468.0</c:v>
                </c:pt>
                <c:pt idx="4263">
                  <c:v>1468.0</c:v>
                </c:pt>
                <c:pt idx="4264">
                  <c:v>1468.0</c:v>
                </c:pt>
                <c:pt idx="4265">
                  <c:v>1468.0</c:v>
                </c:pt>
                <c:pt idx="4266">
                  <c:v>1468.0</c:v>
                </c:pt>
                <c:pt idx="4267">
                  <c:v>1469.0</c:v>
                </c:pt>
                <c:pt idx="4268">
                  <c:v>1469.0</c:v>
                </c:pt>
                <c:pt idx="4269">
                  <c:v>1469.0</c:v>
                </c:pt>
                <c:pt idx="4270">
                  <c:v>1469.0</c:v>
                </c:pt>
                <c:pt idx="4271">
                  <c:v>1469.0</c:v>
                </c:pt>
                <c:pt idx="4272">
                  <c:v>1469.0</c:v>
                </c:pt>
                <c:pt idx="4273">
                  <c:v>1470.0</c:v>
                </c:pt>
                <c:pt idx="4274">
                  <c:v>1470.0</c:v>
                </c:pt>
                <c:pt idx="4275">
                  <c:v>1470.0</c:v>
                </c:pt>
                <c:pt idx="4276">
                  <c:v>1470.0</c:v>
                </c:pt>
                <c:pt idx="4277">
                  <c:v>1470.0</c:v>
                </c:pt>
                <c:pt idx="4278">
                  <c:v>1470.0</c:v>
                </c:pt>
                <c:pt idx="4279">
                  <c:v>1470.0</c:v>
                </c:pt>
                <c:pt idx="4280">
                  <c:v>1470.0</c:v>
                </c:pt>
                <c:pt idx="4281">
                  <c:v>1471.0</c:v>
                </c:pt>
                <c:pt idx="4282">
                  <c:v>1472.0</c:v>
                </c:pt>
                <c:pt idx="4283">
                  <c:v>1473.0</c:v>
                </c:pt>
                <c:pt idx="4284">
                  <c:v>1473.0</c:v>
                </c:pt>
                <c:pt idx="4285">
                  <c:v>1474.0</c:v>
                </c:pt>
                <c:pt idx="4286">
                  <c:v>1474.0</c:v>
                </c:pt>
                <c:pt idx="4287">
                  <c:v>1475.0</c:v>
                </c:pt>
                <c:pt idx="4288">
                  <c:v>1476.0</c:v>
                </c:pt>
                <c:pt idx="4289">
                  <c:v>1477.0</c:v>
                </c:pt>
                <c:pt idx="4290">
                  <c:v>1478.0</c:v>
                </c:pt>
                <c:pt idx="4291">
                  <c:v>1479.0</c:v>
                </c:pt>
                <c:pt idx="4292">
                  <c:v>1480.0</c:v>
                </c:pt>
                <c:pt idx="4293">
                  <c:v>1480.0</c:v>
                </c:pt>
                <c:pt idx="4294">
                  <c:v>1481.0</c:v>
                </c:pt>
                <c:pt idx="4295">
                  <c:v>1482.0</c:v>
                </c:pt>
                <c:pt idx="4296">
                  <c:v>1483.0</c:v>
                </c:pt>
                <c:pt idx="4297">
                  <c:v>1483.0</c:v>
                </c:pt>
                <c:pt idx="4298">
                  <c:v>1483.0</c:v>
                </c:pt>
                <c:pt idx="4299">
                  <c:v>1483.0</c:v>
                </c:pt>
                <c:pt idx="4300">
                  <c:v>1484.0</c:v>
                </c:pt>
                <c:pt idx="4301">
                  <c:v>1484.0</c:v>
                </c:pt>
                <c:pt idx="4302">
                  <c:v>1484.0</c:v>
                </c:pt>
                <c:pt idx="4303">
                  <c:v>1485.0</c:v>
                </c:pt>
                <c:pt idx="4304">
                  <c:v>1485.0</c:v>
                </c:pt>
                <c:pt idx="4305">
                  <c:v>1485.0</c:v>
                </c:pt>
                <c:pt idx="4306">
                  <c:v>1485.0</c:v>
                </c:pt>
                <c:pt idx="4307">
                  <c:v>1485.0</c:v>
                </c:pt>
                <c:pt idx="4308">
                  <c:v>1485.0</c:v>
                </c:pt>
                <c:pt idx="4309">
                  <c:v>1485.0</c:v>
                </c:pt>
                <c:pt idx="4310">
                  <c:v>1485.0</c:v>
                </c:pt>
                <c:pt idx="4311">
                  <c:v>1485.0</c:v>
                </c:pt>
                <c:pt idx="4312">
                  <c:v>1485.0</c:v>
                </c:pt>
                <c:pt idx="4313">
                  <c:v>1485.0</c:v>
                </c:pt>
                <c:pt idx="4314">
                  <c:v>1486.0</c:v>
                </c:pt>
                <c:pt idx="4315">
                  <c:v>1486.0</c:v>
                </c:pt>
                <c:pt idx="4316">
                  <c:v>1487.0</c:v>
                </c:pt>
                <c:pt idx="4317">
                  <c:v>1488.0</c:v>
                </c:pt>
                <c:pt idx="4318">
                  <c:v>1489.0</c:v>
                </c:pt>
                <c:pt idx="4319">
                  <c:v>1490.0</c:v>
                </c:pt>
                <c:pt idx="4320">
                  <c:v>1491.0</c:v>
                </c:pt>
                <c:pt idx="4321">
                  <c:v>1492.0</c:v>
                </c:pt>
                <c:pt idx="4322">
                  <c:v>1493.0</c:v>
                </c:pt>
                <c:pt idx="4323">
                  <c:v>1493.0</c:v>
                </c:pt>
                <c:pt idx="4324">
                  <c:v>1493.0</c:v>
                </c:pt>
                <c:pt idx="4325">
                  <c:v>1494.0</c:v>
                </c:pt>
                <c:pt idx="4326">
                  <c:v>1494.0</c:v>
                </c:pt>
                <c:pt idx="4327">
                  <c:v>1494.0</c:v>
                </c:pt>
                <c:pt idx="4328">
                  <c:v>1495.0</c:v>
                </c:pt>
                <c:pt idx="4329">
                  <c:v>1495.0</c:v>
                </c:pt>
                <c:pt idx="4330">
                  <c:v>1495.0</c:v>
                </c:pt>
                <c:pt idx="4331">
                  <c:v>1495.0</c:v>
                </c:pt>
                <c:pt idx="4332">
                  <c:v>1495.0</c:v>
                </c:pt>
                <c:pt idx="4333">
                  <c:v>1495.0</c:v>
                </c:pt>
                <c:pt idx="4334">
                  <c:v>1496.0</c:v>
                </c:pt>
                <c:pt idx="4335">
                  <c:v>1497.0</c:v>
                </c:pt>
                <c:pt idx="4336">
                  <c:v>1498.0</c:v>
                </c:pt>
                <c:pt idx="4337">
                  <c:v>1499.0</c:v>
                </c:pt>
                <c:pt idx="4338">
                  <c:v>1500.0</c:v>
                </c:pt>
                <c:pt idx="4339">
                  <c:v>1500.0</c:v>
                </c:pt>
                <c:pt idx="4340">
                  <c:v>1501.0</c:v>
                </c:pt>
                <c:pt idx="4341">
                  <c:v>1502.0</c:v>
                </c:pt>
                <c:pt idx="4342">
                  <c:v>1502.0</c:v>
                </c:pt>
                <c:pt idx="4343">
                  <c:v>1502.0</c:v>
                </c:pt>
                <c:pt idx="4344">
                  <c:v>1502.0</c:v>
                </c:pt>
                <c:pt idx="4345">
                  <c:v>1502.0</c:v>
                </c:pt>
                <c:pt idx="4346">
                  <c:v>1502.0</c:v>
                </c:pt>
                <c:pt idx="4347">
                  <c:v>1502.0</c:v>
                </c:pt>
                <c:pt idx="4348">
                  <c:v>1502.0</c:v>
                </c:pt>
                <c:pt idx="4349">
                  <c:v>1503.0</c:v>
                </c:pt>
                <c:pt idx="4350">
                  <c:v>1503.0</c:v>
                </c:pt>
                <c:pt idx="4351">
                  <c:v>1503.0</c:v>
                </c:pt>
                <c:pt idx="4352">
                  <c:v>1503.0</c:v>
                </c:pt>
                <c:pt idx="4353">
                  <c:v>1503.0</c:v>
                </c:pt>
                <c:pt idx="4354">
                  <c:v>1504.0</c:v>
                </c:pt>
                <c:pt idx="4355">
                  <c:v>1504.0</c:v>
                </c:pt>
                <c:pt idx="4356">
                  <c:v>1504.0</c:v>
                </c:pt>
                <c:pt idx="4357">
                  <c:v>1504.0</c:v>
                </c:pt>
                <c:pt idx="4358">
                  <c:v>1504.0</c:v>
                </c:pt>
                <c:pt idx="4359">
                  <c:v>1504.0</c:v>
                </c:pt>
                <c:pt idx="4360">
                  <c:v>1504.0</c:v>
                </c:pt>
                <c:pt idx="4361">
                  <c:v>1505.0</c:v>
                </c:pt>
                <c:pt idx="4362">
                  <c:v>1506.0</c:v>
                </c:pt>
                <c:pt idx="4363">
                  <c:v>1507.0</c:v>
                </c:pt>
                <c:pt idx="4364">
                  <c:v>1507.0</c:v>
                </c:pt>
                <c:pt idx="4365">
                  <c:v>1508.0</c:v>
                </c:pt>
                <c:pt idx="4366">
                  <c:v>1509.0</c:v>
                </c:pt>
                <c:pt idx="4367">
                  <c:v>1509.0</c:v>
                </c:pt>
                <c:pt idx="4368">
                  <c:v>1509.0</c:v>
                </c:pt>
                <c:pt idx="4369">
                  <c:v>1509.0</c:v>
                </c:pt>
                <c:pt idx="4370">
                  <c:v>1509.0</c:v>
                </c:pt>
                <c:pt idx="4371">
                  <c:v>1509.0</c:v>
                </c:pt>
                <c:pt idx="4372">
                  <c:v>1509.0</c:v>
                </c:pt>
                <c:pt idx="4373">
                  <c:v>1509.0</c:v>
                </c:pt>
                <c:pt idx="4374">
                  <c:v>1509.0</c:v>
                </c:pt>
                <c:pt idx="4375">
                  <c:v>1509.0</c:v>
                </c:pt>
                <c:pt idx="4376">
                  <c:v>1509.0</c:v>
                </c:pt>
                <c:pt idx="4377">
                  <c:v>1509.0</c:v>
                </c:pt>
                <c:pt idx="4378">
                  <c:v>1509.0</c:v>
                </c:pt>
                <c:pt idx="4379">
                  <c:v>1509.0</c:v>
                </c:pt>
                <c:pt idx="4380">
                  <c:v>1509.0</c:v>
                </c:pt>
                <c:pt idx="4381">
                  <c:v>1509.0</c:v>
                </c:pt>
                <c:pt idx="4382">
                  <c:v>1509.0</c:v>
                </c:pt>
                <c:pt idx="4383">
                  <c:v>1509.0</c:v>
                </c:pt>
                <c:pt idx="4384">
                  <c:v>1509.0</c:v>
                </c:pt>
                <c:pt idx="4385">
                  <c:v>1509.0</c:v>
                </c:pt>
                <c:pt idx="4386">
                  <c:v>1509.0</c:v>
                </c:pt>
                <c:pt idx="4387">
                  <c:v>1509.0</c:v>
                </c:pt>
                <c:pt idx="4388">
                  <c:v>1509.0</c:v>
                </c:pt>
                <c:pt idx="4389">
                  <c:v>1509.0</c:v>
                </c:pt>
                <c:pt idx="4390">
                  <c:v>1509.0</c:v>
                </c:pt>
                <c:pt idx="4391">
                  <c:v>1509.0</c:v>
                </c:pt>
                <c:pt idx="4392">
                  <c:v>1509.0</c:v>
                </c:pt>
                <c:pt idx="4393">
                  <c:v>1509.0</c:v>
                </c:pt>
                <c:pt idx="4394">
                  <c:v>1509.0</c:v>
                </c:pt>
                <c:pt idx="4395">
                  <c:v>1509.0</c:v>
                </c:pt>
                <c:pt idx="4396">
                  <c:v>1509.0</c:v>
                </c:pt>
                <c:pt idx="4397">
                  <c:v>1509.0</c:v>
                </c:pt>
                <c:pt idx="4398">
                  <c:v>1509.0</c:v>
                </c:pt>
                <c:pt idx="4399">
                  <c:v>1509.0</c:v>
                </c:pt>
                <c:pt idx="4400">
                  <c:v>1509.0</c:v>
                </c:pt>
                <c:pt idx="4401">
                  <c:v>1509.0</c:v>
                </c:pt>
                <c:pt idx="4402">
                  <c:v>1509.0</c:v>
                </c:pt>
                <c:pt idx="4403">
                  <c:v>1509.0</c:v>
                </c:pt>
                <c:pt idx="4404">
                  <c:v>1509.0</c:v>
                </c:pt>
                <c:pt idx="4405">
                  <c:v>1509.0</c:v>
                </c:pt>
                <c:pt idx="4406">
                  <c:v>1509.0</c:v>
                </c:pt>
                <c:pt idx="4407">
                  <c:v>1509.0</c:v>
                </c:pt>
                <c:pt idx="4408">
                  <c:v>1509.0</c:v>
                </c:pt>
                <c:pt idx="4409">
                  <c:v>1509.0</c:v>
                </c:pt>
                <c:pt idx="4410">
                  <c:v>1509.0</c:v>
                </c:pt>
                <c:pt idx="4411">
                  <c:v>1509.0</c:v>
                </c:pt>
                <c:pt idx="4412">
                  <c:v>1509.0</c:v>
                </c:pt>
                <c:pt idx="4413">
                  <c:v>1509.0</c:v>
                </c:pt>
                <c:pt idx="4414">
                  <c:v>1509.0</c:v>
                </c:pt>
                <c:pt idx="4415">
                  <c:v>1509.0</c:v>
                </c:pt>
                <c:pt idx="4416">
                  <c:v>1509.0</c:v>
                </c:pt>
                <c:pt idx="4417">
                  <c:v>1509.0</c:v>
                </c:pt>
                <c:pt idx="4418">
                  <c:v>1509.0</c:v>
                </c:pt>
                <c:pt idx="4419">
                  <c:v>1509.0</c:v>
                </c:pt>
                <c:pt idx="4420">
                  <c:v>1509.0</c:v>
                </c:pt>
                <c:pt idx="4421">
                  <c:v>1509.0</c:v>
                </c:pt>
                <c:pt idx="4422">
                  <c:v>1509.0</c:v>
                </c:pt>
                <c:pt idx="4423">
                  <c:v>1509.0</c:v>
                </c:pt>
                <c:pt idx="4424">
                  <c:v>1509.0</c:v>
                </c:pt>
                <c:pt idx="4425">
                  <c:v>1509.0</c:v>
                </c:pt>
                <c:pt idx="4426">
                  <c:v>1510.0</c:v>
                </c:pt>
                <c:pt idx="4427">
                  <c:v>1510.0</c:v>
                </c:pt>
                <c:pt idx="4428">
                  <c:v>1510.0</c:v>
                </c:pt>
                <c:pt idx="4429">
                  <c:v>1510.0</c:v>
                </c:pt>
                <c:pt idx="4430">
                  <c:v>1510.0</c:v>
                </c:pt>
                <c:pt idx="4431">
                  <c:v>1510.0</c:v>
                </c:pt>
                <c:pt idx="4432">
                  <c:v>1511.0</c:v>
                </c:pt>
                <c:pt idx="4433">
                  <c:v>1512.0</c:v>
                </c:pt>
                <c:pt idx="4434">
                  <c:v>1513.0</c:v>
                </c:pt>
                <c:pt idx="4435">
                  <c:v>1514.0</c:v>
                </c:pt>
                <c:pt idx="4436">
                  <c:v>1515.0</c:v>
                </c:pt>
                <c:pt idx="4437">
                  <c:v>1516.0</c:v>
                </c:pt>
                <c:pt idx="4438">
                  <c:v>1517.0</c:v>
                </c:pt>
                <c:pt idx="4439">
                  <c:v>1518.0</c:v>
                </c:pt>
                <c:pt idx="4440">
                  <c:v>1519.0</c:v>
                </c:pt>
                <c:pt idx="4441">
                  <c:v>1520.0</c:v>
                </c:pt>
                <c:pt idx="4442">
                  <c:v>1521.0</c:v>
                </c:pt>
                <c:pt idx="4443">
                  <c:v>1522.0</c:v>
                </c:pt>
                <c:pt idx="4444">
                  <c:v>1523.0</c:v>
                </c:pt>
                <c:pt idx="4445">
                  <c:v>1524.0</c:v>
                </c:pt>
                <c:pt idx="4446">
                  <c:v>1525.0</c:v>
                </c:pt>
                <c:pt idx="4447">
                  <c:v>1526.0</c:v>
                </c:pt>
                <c:pt idx="4448">
                  <c:v>1527.0</c:v>
                </c:pt>
                <c:pt idx="4449">
                  <c:v>1528.0</c:v>
                </c:pt>
                <c:pt idx="4450">
                  <c:v>1529.0</c:v>
                </c:pt>
                <c:pt idx="4451">
                  <c:v>1529.0</c:v>
                </c:pt>
                <c:pt idx="4452">
                  <c:v>1530.0</c:v>
                </c:pt>
                <c:pt idx="4453">
                  <c:v>1531.0</c:v>
                </c:pt>
                <c:pt idx="4454">
                  <c:v>1532.0</c:v>
                </c:pt>
                <c:pt idx="4455">
                  <c:v>1533.0</c:v>
                </c:pt>
                <c:pt idx="4456">
                  <c:v>1534.0</c:v>
                </c:pt>
                <c:pt idx="4457">
                  <c:v>1535.0</c:v>
                </c:pt>
                <c:pt idx="4458">
                  <c:v>1536.0</c:v>
                </c:pt>
                <c:pt idx="4459">
                  <c:v>1537.0</c:v>
                </c:pt>
                <c:pt idx="4460">
                  <c:v>1538.0</c:v>
                </c:pt>
                <c:pt idx="4461">
                  <c:v>1539.0</c:v>
                </c:pt>
                <c:pt idx="4462">
                  <c:v>1539.0</c:v>
                </c:pt>
                <c:pt idx="4463">
                  <c:v>1539.0</c:v>
                </c:pt>
                <c:pt idx="4464">
                  <c:v>1539.0</c:v>
                </c:pt>
                <c:pt idx="4465">
                  <c:v>1539.0</c:v>
                </c:pt>
                <c:pt idx="4466">
                  <c:v>1539.0</c:v>
                </c:pt>
                <c:pt idx="4467">
                  <c:v>1539.0</c:v>
                </c:pt>
                <c:pt idx="4468">
                  <c:v>1539.0</c:v>
                </c:pt>
                <c:pt idx="4469">
                  <c:v>1539.0</c:v>
                </c:pt>
                <c:pt idx="4470">
                  <c:v>1539.0</c:v>
                </c:pt>
                <c:pt idx="4471">
                  <c:v>1539.0</c:v>
                </c:pt>
                <c:pt idx="4472">
                  <c:v>1539.0</c:v>
                </c:pt>
                <c:pt idx="4473">
                  <c:v>1539.0</c:v>
                </c:pt>
                <c:pt idx="4474">
                  <c:v>1539.0</c:v>
                </c:pt>
                <c:pt idx="4475">
                  <c:v>1539.0</c:v>
                </c:pt>
                <c:pt idx="4476">
                  <c:v>1539.0</c:v>
                </c:pt>
                <c:pt idx="4477">
                  <c:v>1539.0</c:v>
                </c:pt>
                <c:pt idx="4478">
                  <c:v>1539.0</c:v>
                </c:pt>
                <c:pt idx="4479">
                  <c:v>1539.0</c:v>
                </c:pt>
                <c:pt idx="4480">
                  <c:v>1539.0</c:v>
                </c:pt>
                <c:pt idx="4481">
                  <c:v>1539.0</c:v>
                </c:pt>
                <c:pt idx="4482">
                  <c:v>1539.0</c:v>
                </c:pt>
                <c:pt idx="4483">
                  <c:v>1539.0</c:v>
                </c:pt>
                <c:pt idx="4484">
                  <c:v>1539.0</c:v>
                </c:pt>
                <c:pt idx="4485">
                  <c:v>1539.0</c:v>
                </c:pt>
                <c:pt idx="4486">
                  <c:v>1539.0</c:v>
                </c:pt>
                <c:pt idx="4487">
                  <c:v>1539.0</c:v>
                </c:pt>
                <c:pt idx="4488">
                  <c:v>1539.0</c:v>
                </c:pt>
                <c:pt idx="4489">
                  <c:v>1539.0</c:v>
                </c:pt>
                <c:pt idx="4490">
                  <c:v>1539.0</c:v>
                </c:pt>
                <c:pt idx="4491">
                  <c:v>1539.0</c:v>
                </c:pt>
                <c:pt idx="4492">
                  <c:v>1539.0</c:v>
                </c:pt>
                <c:pt idx="4493">
                  <c:v>1539.0</c:v>
                </c:pt>
                <c:pt idx="4494">
                  <c:v>1539.0</c:v>
                </c:pt>
                <c:pt idx="4495">
                  <c:v>1539.0</c:v>
                </c:pt>
                <c:pt idx="4496">
                  <c:v>1539.0</c:v>
                </c:pt>
                <c:pt idx="4497">
                  <c:v>1539.0</c:v>
                </c:pt>
                <c:pt idx="4498">
                  <c:v>1539.0</c:v>
                </c:pt>
                <c:pt idx="4499">
                  <c:v>1540.0</c:v>
                </c:pt>
                <c:pt idx="4500">
                  <c:v>1541.0</c:v>
                </c:pt>
                <c:pt idx="4501">
                  <c:v>1542.0</c:v>
                </c:pt>
                <c:pt idx="4502">
                  <c:v>1542.0</c:v>
                </c:pt>
                <c:pt idx="4503">
                  <c:v>1542.0</c:v>
                </c:pt>
                <c:pt idx="4504">
                  <c:v>1542.0</c:v>
                </c:pt>
                <c:pt idx="4505">
                  <c:v>1542.0</c:v>
                </c:pt>
                <c:pt idx="4506">
                  <c:v>1542.0</c:v>
                </c:pt>
                <c:pt idx="4507">
                  <c:v>1542.0</c:v>
                </c:pt>
                <c:pt idx="4508">
                  <c:v>1542.0</c:v>
                </c:pt>
                <c:pt idx="4509">
                  <c:v>1542.0</c:v>
                </c:pt>
                <c:pt idx="4510">
                  <c:v>1543.0</c:v>
                </c:pt>
                <c:pt idx="4511">
                  <c:v>1543.0</c:v>
                </c:pt>
                <c:pt idx="4512">
                  <c:v>1543.0</c:v>
                </c:pt>
                <c:pt idx="4513">
                  <c:v>1544.0</c:v>
                </c:pt>
                <c:pt idx="4514">
                  <c:v>1544.0</c:v>
                </c:pt>
                <c:pt idx="4515">
                  <c:v>1544.0</c:v>
                </c:pt>
                <c:pt idx="4516">
                  <c:v>1545.0</c:v>
                </c:pt>
                <c:pt idx="4517">
                  <c:v>1545.0</c:v>
                </c:pt>
                <c:pt idx="4518">
                  <c:v>1545.0</c:v>
                </c:pt>
                <c:pt idx="4519">
                  <c:v>1545.0</c:v>
                </c:pt>
                <c:pt idx="4520">
                  <c:v>1546.0</c:v>
                </c:pt>
                <c:pt idx="4521">
                  <c:v>1546.0</c:v>
                </c:pt>
                <c:pt idx="4522">
                  <c:v>1546.0</c:v>
                </c:pt>
                <c:pt idx="4523">
                  <c:v>1546.0</c:v>
                </c:pt>
                <c:pt idx="4524">
                  <c:v>1547.0</c:v>
                </c:pt>
                <c:pt idx="4525">
                  <c:v>1548.0</c:v>
                </c:pt>
                <c:pt idx="4526">
                  <c:v>1548.0</c:v>
                </c:pt>
                <c:pt idx="4527">
                  <c:v>1549.0</c:v>
                </c:pt>
                <c:pt idx="4528">
                  <c:v>1549.0</c:v>
                </c:pt>
                <c:pt idx="4529">
                  <c:v>1550.0</c:v>
                </c:pt>
                <c:pt idx="4530">
                  <c:v>1551.0</c:v>
                </c:pt>
                <c:pt idx="4531">
                  <c:v>1552.0</c:v>
                </c:pt>
                <c:pt idx="4532">
                  <c:v>1553.0</c:v>
                </c:pt>
                <c:pt idx="4533">
                  <c:v>1553.0</c:v>
                </c:pt>
                <c:pt idx="4534">
                  <c:v>1553.0</c:v>
                </c:pt>
                <c:pt idx="4535">
                  <c:v>1554.0</c:v>
                </c:pt>
                <c:pt idx="4536">
                  <c:v>1554.0</c:v>
                </c:pt>
                <c:pt idx="4537">
                  <c:v>1554.0</c:v>
                </c:pt>
                <c:pt idx="4538">
                  <c:v>1554.0</c:v>
                </c:pt>
                <c:pt idx="4539">
                  <c:v>1555.0</c:v>
                </c:pt>
                <c:pt idx="4540">
                  <c:v>1555.0</c:v>
                </c:pt>
                <c:pt idx="4541">
                  <c:v>1555.0</c:v>
                </c:pt>
                <c:pt idx="4542">
                  <c:v>1555.0</c:v>
                </c:pt>
                <c:pt idx="4543">
                  <c:v>1555.0</c:v>
                </c:pt>
                <c:pt idx="4544">
                  <c:v>1555.0</c:v>
                </c:pt>
                <c:pt idx="4545">
                  <c:v>1556.0</c:v>
                </c:pt>
                <c:pt idx="4546">
                  <c:v>1557.0</c:v>
                </c:pt>
                <c:pt idx="4547">
                  <c:v>1557.0</c:v>
                </c:pt>
                <c:pt idx="4548">
                  <c:v>1557.0</c:v>
                </c:pt>
                <c:pt idx="4549">
                  <c:v>1557.0</c:v>
                </c:pt>
                <c:pt idx="4550">
                  <c:v>1557.0</c:v>
                </c:pt>
                <c:pt idx="4551">
                  <c:v>1558.0</c:v>
                </c:pt>
                <c:pt idx="4552">
                  <c:v>1559.0</c:v>
                </c:pt>
                <c:pt idx="4553">
                  <c:v>1559.0</c:v>
                </c:pt>
                <c:pt idx="4554">
                  <c:v>1559.0</c:v>
                </c:pt>
                <c:pt idx="4555">
                  <c:v>1560.0</c:v>
                </c:pt>
                <c:pt idx="4556">
                  <c:v>1560.0</c:v>
                </c:pt>
                <c:pt idx="4557">
                  <c:v>1560.0</c:v>
                </c:pt>
                <c:pt idx="4558">
                  <c:v>1561.0</c:v>
                </c:pt>
                <c:pt idx="4559">
                  <c:v>1562.0</c:v>
                </c:pt>
                <c:pt idx="4560">
                  <c:v>1562.0</c:v>
                </c:pt>
                <c:pt idx="4561">
                  <c:v>1562.0</c:v>
                </c:pt>
                <c:pt idx="4562">
                  <c:v>1562.0</c:v>
                </c:pt>
                <c:pt idx="4563">
                  <c:v>1563.0</c:v>
                </c:pt>
                <c:pt idx="4564">
                  <c:v>1563.0</c:v>
                </c:pt>
                <c:pt idx="4565">
                  <c:v>1563.0</c:v>
                </c:pt>
                <c:pt idx="4566">
                  <c:v>1563.0</c:v>
                </c:pt>
                <c:pt idx="4567">
                  <c:v>1563.0</c:v>
                </c:pt>
                <c:pt idx="4568">
                  <c:v>1563.0</c:v>
                </c:pt>
                <c:pt idx="4569">
                  <c:v>1563.0</c:v>
                </c:pt>
                <c:pt idx="4570">
                  <c:v>1563.0</c:v>
                </c:pt>
                <c:pt idx="4571">
                  <c:v>1563.0</c:v>
                </c:pt>
                <c:pt idx="4572">
                  <c:v>1563.0</c:v>
                </c:pt>
                <c:pt idx="4573">
                  <c:v>1563.0</c:v>
                </c:pt>
                <c:pt idx="4574">
                  <c:v>1563.0</c:v>
                </c:pt>
                <c:pt idx="4575">
                  <c:v>1563.0</c:v>
                </c:pt>
                <c:pt idx="4576">
                  <c:v>1563.0</c:v>
                </c:pt>
                <c:pt idx="4577">
                  <c:v>1563.0</c:v>
                </c:pt>
                <c:pt idx="4578">
                  <c:v>1563.0</c:v>
                </c:pt>
                <c:pt idx="4579">
                  <c:v>1563.0</c:v>
                </c:pt>
                <c:pt idx="4580">
                  <c:v>1563.0</c:v>
                </c:pt>
                <c:pt idx="4581">
                  <c:v>1564.0</c:v>
                </c:pt>
                <c:pt idx="4582">
                  <c:v>1564.0</c:v>
                </c:pt>
                <c:pt idx="4583">
                  <c:v>1564.0</c:v>
                </c:pt>
                <c:pt idx="4584">
                  <c:v>1564.0</c:v>
                </c:pt>
                <c:pt idx="4585">
                  <c:v>1564.0</c:v>
                </c:pt>
                <c:pt idx="4586">
                  <c:v>1565.0</c:v>
                </c:pt>
                <c:pt idx="4587">
                  <c:v>1566.0</c:v>
                </c:pt>
                <c:pt idx="4588">
                  <c:v>1566.0</c:v>
                </c:pt>
                <c:pt idx="4589">
                  <c:v>1567.0</c:v>
                </c:pt>
                <c:pt idx="4590">
                  <c:v>1568.0</c:v>
                </c:pt>
                <c:pt idx="4591">
                  <c:v>1569.0</c:v>
                </c:pt>
                <c:pt idx="4592">
                  <c:v>1570.0</c:v>
                </c:pt>
                <c:pt idx="4593">
                  <c:v>1571.0</c:v>
                </c:pt>
                <c:pt idx="4594">
                  <c:v>1571.0</c:v>
                </c:pt>
                <c:pt idx="4595">
                  <c:v>1571.0</c:v>
                </c:pt>
                <c:pt idx="4596">
                  <c:v>1571.0</c:v>
                </c:pt>
                <c:pt idx="4597">
                  <c:v>1571.0</c:v>
                </c:pt>
                <c:pt idx="4598">
                  <c:v>1572.0</c:v>
                </c:pt>
                <c:pt idx="4599">
                  <c:v>1572.0</c:v>
                </c:pt>
                <c:pt idx="4600">
                  <c:v>1572.0</c:v>
                </c:pt>
                <c:pt idx="4601">
                  <c:v>1572.0</c:v>
                </c:pt>
                <c:pt idx="4602">
                  <c:v>1572.0</c:v>
                </c:pt>
                <c:pt idx="4603">
                  <c:v>1572.0</c:v>
                </c:pt>
                <c:pt idx="4604">
                  <c:v>1572.0</c:v>
                </c:pt>
                <c:pt idx="4605">
                  <c:v>1572.0</c:v>
                </c:pt>
                <c:pt idx="4606">
                  <c:v>1572.0</c:v>
                </c:pt>
                <c:pt idx="4607">
                  <c:v>1572.0</c:v>
                </c:pt>
                <c:pt idx="4608">
                  <c:v>1573.0</c:v>
                </c:pt>
                <c:pt idx="4609">
                  <c:v>1573.0</c:v>
                </c:pt>
                <c:pt idx="4610">
                  <c:v>1573.0</c:v>
                </c:pt>
                <c:pt idx="4611">
                  <c:v>1573.0</c:v>
                </c:pt>
                <c:pt idx="4612">
                  <c:v>1573.0</c:v>
                </c:pt>
                <c:pt idx="4613">
                  <c:v>1573.0</c:v>
                </c:pt>
                <c:pt idx="4614">
                  <c:v>1573.0</c:v>
                </c:pt>
                <c:pt idx="4615">
                  <c:v>1573.0</c:v>
                </c:pt>
                <c:pt idx="4616">
                  <c:v>1574.0</c:v>
                </c:pt>
                <c:pt idx="4617">
                  <c:v>1574.0</c:v>
                </c:pt>
                <c:pt idx="4618">
                  <c:v>1574.0</c:v>
                </c:pt>
                <c:pt idx="4619">
                  <c:v>1574.0</c:v>
                </c:pt>
                <c:pt idx="4620">
                  <c:v>1575.0</c:v>
                </c:pt>
                <c:pt idx="4621">
                  <c:v>1575.0</c:v>
                </c:pt>
                <c:pt idx="4622">
                  <c:v>1575.0</c:v>
                </c:pt>
                <c:pt idx="4623">
                  <c:v>1575.0</c:v>
                </c:pt>
                <c:pt idx="4624">
                  <c:v>1575.0</c:v>
                </c:pt>
                <c:pt idx="4625">
                  <c:v>1576.0</c:v>
                </c:pt>
                <c:pt idx="4626">
                  <c:v>1576.0</c:v>
                </c:pt>
                <c:pt idx="4627">
                  <c:v>1576.0</c:v>
                </c:pt>
                <c:pt idx="4628">
                  <c:v>1577.0</c:v>
                </c:pt>
                <c:pt idx="4629">
                  <c:v>1577.0</c:v>
                </c:pt>
                <c:pt idx="4630">
                  <c:v>1577.0</c:v>
                </c:pt>
                <c:pt idx="4631">
                  <c:v>1577.0</c:v>
                </c:pt>
                <c:pt idx="4632">
                  <c:v>1577.0</c:v>
                </c:pt>
                <c:pt idx="4633">
                  <c:v>1577.0</c:v>
                </c:pt>
                <c:pt idx="4634">
                  <c:v>1578.0</c:v>
                </c:pt>
                <c:pt idx="4635">
                  <c:v>1578.0</c:v>
                </c:pt>
                <c:pt idx="4636">
                  <c:v>1578.0</c:v>
                </c:pt>
                <c:pt idx="4637">
                  <c:v>1579.0</c:v>
                </c:pt>
                <c:pt idx="4638">
                  <c:v>1580.0</c:v>
                </c:pt>
                <c:pt idx="4639">
                  <c:v>1581.0</c:v>
                </c:pt>
                <c:pt idx="4640">
                  <c:v>1582.0</c:v>
                </c:pt>
                <c:pt idx="4641">
                  <c:v>1583.0</c:v>
                </c:pt>
                <c:pt idx="4642">
                  <c:v>1583.0</c:v>
                </c:pt>
                <c:pt idx="4643">
                  <c:v>1584.0</c:v>
                </c:pt>
                <c:pt idx="4644">
                  <c:v>1585.0</c:v>
                </c:pt>
                <c:pt idx="4645">
                  <c:v>1586.0</c:v>
                </c:pt>
                <c:pt idx="4646">
                  <c:v>1587.0</c:v>
                </c:pt>
                <c:pt idx="4647">
                  <c:v>1588.0</c:v>
                </c:pt>
                <c:pt idx="4648">
                  <c:v>1589.0</c:v>
                </c:pt>
                <c:pt idx="4649">
                  <c:v>1590.0</c:v>
                </c:pt>
                <c:pt idx="4650">
                  <c:v>1591.0</c:v>
                </c:pt>
                <c:pt idx="4651">
                  <c:v>1591.0</c:v>
                </c:pt>
                <c:pt idx="4652">
                  <c:v>1592.0</c:v>
                </c:pt>
                <c:pt idx="4653">
                  <c:v>1593.0</c:v>
                </c:pt>
                <c:pt idx="4654">
                  <c:v>1594.0</c:v>
                </c:pt>
                <c:pt idx="4655">
                  <c:v>1595.0</c:v>
                </c:pt>
                <c:pt idx="4656">
                  <c:v>1595.0</c:v>
                </c:pt>
                <c:pt idx="4657">
                  <c:v>1595.0</c:v>
                </c:pt>
                <c:pt idx="4658">
                  <c:v>1596.0</c:v>
                </c:pt>
                <c:pt idx="4659">
                  <c:v>1597.0</c:v>
                </c:pt>
                <c:pt idx="4660">
                  <c:v>1598.0</c:v>
                </c:pt>
                <c:pt idx="4661">
                  <c:v>1599.0</c:v>
                </c:pt>
                <c:pt idx="4662">
                  <c:v>1600.0</c:v>
                </c:pt>
                <c:pt idx="4663">
                  <c:v>1601.0</c:v>
                </c:pt>
                <c:pt idx="4664">
                  <c:v>1602.0</c:v>
                </c:pt>
                <c:pt idx="4665">
                  <c:v>1602.0</c:v>
                </c:pt>
                <c:pt idx="4666">
                  <c:v>1603.0</c:v>
                </c:pt>
                <c:pt idx="4667">
                  <c:v>1604.0</c:v>
                </c:pt>
                <c:pt idx="4668">
                  <c:v>1604.0</c:v>
                </c:pt>
                <c:pt idx="4669">
                  <c:v>1605.0</c:v>
                </c:pt>
                <c:pt idx="4670">
                  <c:v>1606.0</c:v>
                </c:pt>
                <c:pt idx="4671">
                  <c:v>1606.0</c:v>
                </c:pt>
                <c:pt idx="4672">
                  <c:v>1607.0</c:v>
                </c:pt>
                <c:pt idx="4673">
                  <c:v>1608.0</c:v>
                </c:pt>
                <c:pt idx="4674">
                  <c:v>1609.0</c:v>
                </c:pt>
                <c:pt idx="4675">
                  <c:v>1609.0</c:v>
                </c:pt>
                <c:pt idx="4676">
                  <c:v>1610.0</c:v>
                </c:pt>
                <c:pt idx="4677">
                  <c:v>1611.0</c:v>
                </c:pt>
                <c:pt idx="4678">
                  <c:v>1612.0</c:v>
                </c:pt>
                <c:pt idx="4679">
                  <c:v>1613.0</c:v>
                </c:pt>
                <c:pt idx="4680">
                  <c:v>1614.0</c:v>
                </c:pt>
                <c:pt idx="4681">
                  <c:v>1615.0</c:v>
                </c:pt>
                <c:pt idx="4682">
                  <c:v>1616.0</c:v>
                </c:pt>
                <c:pt idx="4683">
                  <c:v>1617.0</c:v>
                </c:pt>
                <c:pt idx="4684">
                  <c:v>1618.0</c:v>
                </c:pt>
                <c:pt idx="4685">
                  <c:v>1619.0</c:v>
                </c:pt>
                <c:pt idx="4686">
                  <c:v>1620.0</c:v>
                </c:pt>
                <c:pt idx="4687">
                  <c:v>1621.0</c:v>
                </c:pt>
                <c:pt idx="4688">
                  <c:v>1622.0</c:v>
                </c:pt>
                <c:pt idx="4689">
                  <c:v>1623.0</c:v>
                </c:pt>
                <c:pt idx="4690">
                  <c:v>1624.0</c:v>
                </c:pt>
                <c:pt idx="4691">
                  <c:v>1625.0</c:v>
                </c:pt>
                <c:pt idx="4692">
                  <c:v>1626.0</c:v>
                </c:pt>
                <c:pt idx="4693">
                  <c:v>1627.0</c:v>
                </c:pt>
                <c:pt idx="4694">
                  <c:v>1627.0</c:v>
                </c:pt>
                <c:pt idx="4695">
                  <c:v>1628.0</c:v>
                </c:pt>
                <c:pt idx="4696">
                  <c:v>1629.0</c:v>
                </c:pt>
                <c:pt idx="4697">
                  <c:v>1630.0</c:v>
                </c:pt>
                <c:pt idx="4698">
                  <c:v>1630.0</c:v>
                </c:pt>
                <c:pt idx="4699">
                  <c:v>1631.0</c:v>
                </c:pt>
                <c:pt idx="4700">
                  <c:v>1632.0</c:v>
                </c:pt>
                <c:pt idx="4701">
                  <c:v>1633.0</c:v>
                </c:pt>
                <c:pt idx="4702">
                  <c:v>1634.0</c:v>
                </c:pt>
                <c:pt idx="4703">
                  <c:v>1635.0</c:v>
                </c:pt>
                <c:pt idx="4704">
                  <c:v>1636.0</c:v>
                </c:pt>
                <c:pt idx="4705">
                  <c:v>1636.0</c:v>
                </c:pt>
                <c:pt idx="4706">
                  <c:v>1636.0</c:v>
                </c:pt>
                <c:pt idx="4707">
                  <c:v>1636.0</c:v>
                </c:pt>
                <c:pt idx="4708">
                  <c:v>1636.0</c:v>
                </c:pt>
                <c:pt idx="4709">
                  <c:v>1636.0</c:v>
                </c:pt>
                <c:pt idx="4710">
                  <c:v>1636.0</c:v>
                </c:pt>
                <c:pt idx="4711">
                  <c:v>1636.0</c:v>
                </c:pt>
                <c:pt idx="4712">
                  <c:v>1636.0</c:v>
                </c:pt>
                <c:pt idx="4713">
                  <c:v>1636.0</c:v>
                </c:pt>
                <c:pt idx="4714">
                  <c:v>1636.0</c:v>
                </c:pt>
                <c:pt idx="4715">
                  <c:v>1636.0</c:v>
                </c:pt>
                <c:pt idx="4716">
                  <c:v>1636.0</c:v>
                </c:pt>
                <c:pt idx="4717">
                  <c:v>1636.0</c:v>
                </c:pt>
                <c:pt idx="4718">
                  <c:v>1636.0</c:v>
                </c:pt>
                <c:pt idx="4719">
                  <c:v>1636.0</c:v>
                </c:pt>
                <c:pt idx="4720">
                  <c:v>1636.0</c:v>
                </c:pt>
                <c:pt idx="4721">
                  <c:v>1636.0</c:v>
                </c:pt>
                <c:pt idx="4722">
                  <c:v>1636.0</c:v>
                </c:pt>
                <c:pt idx="4723">
                  <c:v>1636.0</c:v>
                </c:pt>
                <c:pt idx="4724">
                  <c:v>1636.0</c:v>
                </c:pt>
                <c:pt idx="4725">
                  <c:v>1636.0</c:v>
                </c:pt>
                <c:pt idx="4726">
                  <c:v>1636.0</c:v>
                </c:pt>
                <c:pt idx="4727">
                  <c:v>1636.0</c:v>
                </c:pt>
                <c:pt idx="4728">
                  <c:v>1637.0</c:v>
                </c:pt>
                <c:pt idx="4729">
                  <c:v>1637.0</c:v>
                </c:pt>
                <c:pt idx="4730">
                  <c:v>1637.0</c:v>
                </c:pt>
                <c:pt idx="4731">
                  <c:v>1637.0</c:v>
                </c:pt>
                <c:pt idx="4732">
                  <c:v>1637.0</c:v>
                </c:pt>
                <c:pt idx="4733">
                  <c:v>1637.0</c:v>
                </c:pt>
                <c:pt idx="4734">
                  <c:v>1637.0</c:v>
                </c:pt>
                <c:pt idx="4735">
                  <c:v>1637.0</c:v>
                </c:pt>
                <c:pt idx="4736">
                  <c:v>1637.0</c:v>
                </c:pt>
                <c:pt idx="4737">
                  <c:v>1637.0</c:v>
                </c:pt>
                <c:pt idx="4738">
                  <c:v>1637.0</c:v>
                </c:pt>
                <c:pt idx="4739">
                  <c:v>1637.0</c:v>
                </c:pt>
                <c:pt idx="4740">
                  <c:v>1637.0</c:v>
                </c:pt>
                <c:pt idx="4741">
                  <c:v>1637.0</c:v>
                </c:pt>
                <c:pt idx="4742">
                  <c:v>1637.0</c:v>
                </c:pt>
                <c:pt idx="4743">
                  <c:v>1637.0</c:v>
                </c:pt>
                <c:pt idx="4744">
                  <c:v>1637.0</c:v>
                </c:pt>
                <c:pt idx="4745">
                  <c:v>1637.0</c:v>
                </c:pt>
                <c:pt idx="4746">
                  <c:v>1637.0</c:v>
                </c:pt>
                <c:pt idx="4747">
                  <c:v>1637.0</c:v>
                </c:pt>
                <c:pt idx="4748">
                  <c:v>1637.0</c:v>
                </c:pt>
                <c:pt idx="4749">
                  <c:v>1637.0</c:v>
                </c:pt>
                <c:pt idx="4750">
                  <c:v>1637.0</c:v>
                </c:pt>
                <c:pt idx="4751">
                  <c:v>1637.0</c:v>
                </c:pt>
                <c:pt idx="4752">
                  <c:v>1637.0</c:v>
                </c:pt>
                <c:pt idx="4753">
                  <c:v>1637.0</c:v>
                </c:pt>
                <c:pt idx="4754">
                  <c:v>1637.0</c:v>
                </c:pt>
                <c:pt idx="4755">
                  <c:v>1637.0</c:v>
                </c:pt>
                <c:pt idx="4756">
                  <c:v>1637.0</c:v>
                </c:pt>
                <c:pt idx="4757">
                  <c:v>1637.0</c:v>
                </c:pt>
                <c:pt idx="4758">
                  <c:v>1637.0</c:v>
                </c:pt>
                <c:pt idx="4759">
                  <c:v>1637.0</c:v>
                </c:pt>
                <c:pt idx="4760">
                  <c:v>1637.0</c:v>
                </c:pt>
                <c:pt idx="4761">
                  <c:v>1637.0</c:v>
                </c:pt>
                <c:pt idx="4762">
                  <c:v>1637.0</c:v>
                </c:pt>
                <c:pt idx="4763">
                  <c:v>1638.0</c:v>
                </c:pt>
                <c:pt idx="4764">
                  <c:v>1638.0</c:v>
                </c:pt>
                <c:pt idx="4765">
                  <c:v>1638.0</c:v>
                </c:pt>
                <c:pt idx="4766">
                  <c:v>1639.0</c:v>
                </c:pt>
                <c:pt idx="4767">
                  <c:v>1639.0</c:v>
                </c:pt>
                <c:pt idx="4768">
                  <c:v>1639.0</c:v>
                </c:pt>
                <c:pt idx="4769">
                  <c:v>1639.0</c:v>
                </c:pt>
                <c:pt idx="4770">
                  <c:v>1639.0</c:v>
                </c:pt>
                <c:pt idx="4771">
                  <c:v>1639.0</c:v>
                </c:pt>
                <c:pt idx="4772">
                  <c:v>1639.0</c:v>
                </c:pt>
                <c:pt idx="4773">
                  <c:v>1639.0</c:v>
                </c:pt>
                <c:pt idx="4774">
                  <c:v>1639.0</c:v>
                </c:pt>
                <c:pt idx="4775">
                  <c:v>1639.0</c:v>
                </c:pt>
                <c:pt idx="4776">
                  <c:v>1639.0</c:v>
                </c:pt>
                <c:pt idx="4777">
                  <c:v>1639.0</c:v>
                </c:pt>
                <c:pt idx="4778">
                  <c:v>1639.0</c:v>
                </c:pt>
                <c:pt idx="4779">
                  <c:v>1639.0</c:v>
                </c:pt>
                <c:pt idx="4780">
                  <c:v>1639.0</c:v>
                </c:pt>
                <c:pt idx="4781">
                  <c:v>1639.0</c:v>
                </c:pt>
                <c:pt idx="4782">
                  <c:v>1639.0</c:v>
                </c:pt>
                <c:pt idx="4783">
                  <c:v>1639.0</c:v>
                </c:pt>
                <c:pt idx="4784">
                  <c:v>1639.0</c:v>
                </c:pt>
                <c:pt idx="4785">
                  <c:v>1639.0</c:v>
                </c:pt>
                <c:pt idx="4786">
                  <c:v>1639.0</c:v>
                </c:pt>
                <c:pt idx="4787">
                  <c:v>1639.0</c:v>
                </c:pt>
                <c:pt idx="4788">
                  <c:v>1639.0</c:v>
                </c:pt>
                <c:pt idx="4789">
                  <c:v>1639.0</c:v>
                </c:pt>
                <c:pt idx="4790">
                  <c:v>1639.0</c:v>
                </c:pt>
                <c:pt idx="4791">
                  <c:v>1639.0</c:v>
                </c:pt>
                <c:pt idx="4792">
                  <c:v>1640.0</c:v>
                </c:pt>
                <c:pt idx="4793">
                  <c:v>1641.0</c:v>
                </c:pt>
                <c:pt idx="4794">
                  <c:v>1642.0</c:v>
                </c:pt>
                <c:pt idx="4795">
                  <c:v>1643.0</c:v>
                </c:pt>
                <c:pt idx="4796">
                  <c:v>1644.0</c:v>
                </c:pt>
                <c:pt idx="4797">
                  <c:v>1645.0</c:v>
                </c:pt>
                <c:pt idx="4798">
                  <c:v>1646.0</c:v>
                </c:pt>
                <c:pt idx="4799">
                  <c:v>1647.0</c:v>
                </c:pt>
                <c:pt idx="4800">
                  <c:v>1648.0</c:v>
                </c:pt>
                <c:pt idx="4801">
                  <c:v>1649.0</c:v>
                </c:pt>
                <c:pt idx="4802">
                  <c:v>1650.0</c:v>
                </c:pt>
                <c:pt idx="4803">
                  <c:v>1651.0</c:v>
                </c:pt>
                <c:pt idx="4804">
                  <c:v>1651.0</c:v>
                </c:pt>
                <c:pt idx="4805">
                  <c:v>1652.0</c:v>
                </c:pt>
                <c:pt idx="4806">
                  <c:v>1652.0</c:v>
                </c:pt>
                <c:pt idx="4807">
                  <c:v>1652.0</c:v>
                </c:pt>
                <c:pt idx="4808">
                  <c:v>1652.0</c:v>
                </c:pt>
                <c:pt idx="4809">
                  <c:v>1652.0</c:v>
                </c:pt>
                <c:pt idx="4810">
                  <c:v>1652.0</c:v>
                </c:pt>
                <c:pt idx="4811">
                  <c:v>1652.0</c:v>
                </c:pt>
                <c:pt idx="4812">
                  <c:v>1652.0</c:v>
                </c:pt>
                <c:pt idx="4813">
                  <c:v>1652.0</c:v>
                </c:pt>
                <c:pt idx="4814">
                  <c:v>1653.0</c:v>
                </c:pt>
                <c:pt idx="4815">
                  <c:v>1653.0</c:v>
                </c:pt>
                <c:pt idx="4816">
                  <c:v>1653.0</c:v>
                </c:pt>
                <c:pt idx="4817">
                  <c:v>1653.0</c:v>
                </c:pt>
                <c:pt idx="4818">
                  <c:v>1653.0</c:v>
                </c:pt>
                <c:pt idx="4819">
                  <c:v>1654.0</c:v>
                </c:pt>
                <c:pt idx="4820">
                  <c:v>1654.0</c:v>
                </c:pt>
                <c:pt idx="4821">
                  <c:v>1654.0</c:v>
                </c:pt>
                <c:pt idx="4822">
                  <c:v>1654.0</c:v>
                </c:pt>
                <c:pt idx="4823">
                  <c:v>1654.0</c:v>
                </c:pt>
                <c:pt idx="4824">
                  <c:v>1655.0</c:v>
                </c:pt>
                <c:pt idx="4825">
                  <c:v>1656.0</c:v>
                </c:pt>
                <c:pt idx="4826">
                  <c:v>1657.0</c:v>
                </c:pt>
                <c:pt idx="4827">
                  <c:v>1658.0</c:v>
                </c:pt>
                <c:pt idx="4828">
                  <c:v>1659.0</c:v>
                </c:pt>
                <c:pt idx="4829">
                  <c:v>1660.0</c:v>
                </c:pt>
                <c:pt idx="4830">
                  <c:v>1661.0</c:v>
                </c:pt>
                <c:pt idx="4831">
                  <c:v>1662.0</c:v>
                </c:pt>
                <c:pt idx="4832">
                  <c:v>1663.0</c:v>
                </c:pt>
                <c:pt idx="4833">
                  <c:v>1663.0</c:v>
                </c:pt>
                <c:pt idx="4834">
                  <c:v>1663.0</c:v>
                </c:pt>
                <c:pt idx="4835">
                  <c:v>1664.0</c:v>
                </c:pt>
                <c:pt idx="4836">
                  <c:v>1664.0</c:v>
                </c:pt>
                <c:pt idx="4837">
                  <c:v>1665.0</c:v>
                </c:pt>
                <c:pt idx="4838">
                  <c:v>1666.0</c:v>
                </c:pt>
                <c:pt idx="4839">
                  <c:v>1666.0</c:v>
                </c:pt>
                <c:pt idx="4840">
                  <c:v>1666.0</c:v>
                </c:pt>
                <c:pt idx="4841">
                  <c:v>1667.0</c:v>
                </c:pt>
                <c:pt idx="4842">
                  <c:v>1668.0</c:v>
                </c:pt>
                <c:pt idx="4843">
                  <c:v>1669.0</c:v>
                </c:pt>
                <c:pt idx="4844">
                  <c:v>1670.0</c:v>
                </c:pt>
                <c:pt idx="4845">
                  <c:v>1671.0</c:v>
                </c:pt>
                <c:pt idx="4846">
                  <c:v>1672.0</c:v>
                </c:pt>
                <c:pt idx="4847">
                  <c:v>1673.0</c:v>
                </c:pt>
                <c:pt idx="4848">
                  <c:v>1674.0</c:v>
                </c:pt>
                <c:pt idx="4849">
                  <c:v>1674.0</c:v>
                </c:pt>
                <c:pt idx="4850">
                  <c:v>1675.0</c:v>
                </c:pt>
                <c:pt idx="4851">
                  <c:v>1676.0</c:v>
                </c:pt>
                <c:pt idx="4852">
                  <c:v>1677.0</c:v>
                </c:pt>
                <c:pt idx="4853">
                  <c:v>1678.0</c:v>
                </c:pt>
                <c:pt idx="4854">
                  <c:v>1679.0</c:v>
                </c:pt>
                <c:pt idx="4855">
                  <c:v>1680.0</c:v>
                </c:pt>
                <c:pt idx="4856">
                  <c:v>1681.0</c:v>
                </c:pt>
                <c:pt idx="4857">
                  <c:v>1682.0</c:v>
                </c:pt>
                <c:pt idx="4858">
                  <c:v>1683.0</c:v>
                </c:pt>
                <c:pt idx="4859">
                  <c:v>1684.0</c:v>
                </c:pt>
                <c:pt idx="4860">
                  <c:v>1685.0</c:v>
                </c:pt>
                <c:pt idx="4861">
                  <c:v>1685.0</c:v>
                </c:pt>
                <c:pt idx="4862">
                  <c:v>1686.0</c:v>
                </c:pt>
                <c:pt idx="4863">
                  <c:v>1687.0</c:v>
                </c:pt>
                <c:pt idx="4864">
                  <c:v>1688.0</c:v>
                </c:pt>
                <c:pt idx="4865">
                  <c:v>1688.0</c:v>
                </c:pt>
                <c:pt idx="4866">
                  <c:v>1688.0</c:v>
                </c:pt>
                <c:pt idx="4867">
                  <c:v>1688.0</c:v>
                </c:pt>
                <c:pt idx="4868">
                  <c:v>1688.0</c:v>
                </c:pt>
                <c:pt idx="4869">
                  <c:v>1688.0</c:v>
                </c:pt>
                <c:pt idx="4870">
                  <c:v>1688.0</c:v>
                </c:pt>
                <c:pt idx="4871">
                  <c:v>1688.0</c:v>
                </c:pt>
                <c:pt idx="4872">
                  <c:v>1688.0</c:v>
                </c:pt>
                <c:pt idx="4873">
                  <c:v>1688.0</c:v>
                </c:pt>
                <c:pt idx="4874">
                  <c:v>1688.0</c:v>
                </c:pt>
                <c:pt idx="4875">
                  <c:v>1688.0</c:v>
                </c:pt>
                <c:pt idx="4876">
                  <c:v>1688.0</c:v>
                </c:pt>
                <c:pt idx="4877">
                  <c:v>1688.0</c:v>
                </c:pt>
                <c:pt idx="4878">
                  <c:v>1688.0</c:v>
                </c:pt>
                <c:pt idx="4879">
                  <c:v>1688.0</c:v>
                </c:pt>
                <c:pt idx="4880">
                  <c:v>1688.0</c:v>
                </c:pt>
                <c:pt idx="4881">
                  <c:v>1688.0</c:v>
                </c:pt>
                <c:pt idx="4882">
                  <c:v>1688.0</c:v>
                </c:pt>
                <c:pt idx="4883">
                  <c:v>1688.0</c:v>
                </c:pt>
                <c:pt idx="4884">
                  <c:v>1689.0</c:v>
                </c:pt>
                <c:pt idx="4885">
                  <c:v>1689.0</c:v>
                </c:pt>
                <c:pt idx="4886">
                  <c:v>1689.0</c:v>
                </c:pt>
                <c:pt idx="4887">
                  <c:v>1689.0</c:v>
                </c:pt>
                <c:pt idx="4888">
                  <c:v>1690.0</c:v>
                </c:pt>
                <c:pt idx="4889">
                  <c:v>1691.0</c:v>
                </c:pt>
                <c:pt idx="4890">
                  <c:v>1691.0</c:v>
                </c:pt>
                <c:pt idx="4891">
                  <c:v>1692.0</c:v>
                </c:pt>
                <c:pt idx="4892">
                  <c:v>1692.0</c:v>
                </c:pt>
                <c:pt idx="4893">
                  <c:v>1692.0</c:v>
                </c:pt>
                <c:pt idx="4894">
                  <c:v>1692.0</c:v>
                </c:pt>
                <c:pt idx="4895">
                  <c:v>1692.0</c:v>
                </c:pt>
                <c:pt idx="4896">
                  <c:v>1692.0</c:v>
                </c:pt>
                <c:pt idx="4897">
                  <c:v>1693.0</c:v>
                </c:pt>
                <c:pt idx="4898">
                  <c:v>1694.0</c:v>
                </c:pt>
                <c:pt idx="4899">
                  <c:v>1695.0</c:v>
                </c:pt>
                <c:pt idx="4900">
                  <c:v>1695.0</c:v>
                </c:pt>
                <c:pt idx="4901">
                  <c:v>1695.0</c:v>
                </c:pt>
                <c:pt idx="4902">
                  <c:v>1695.0</c:v>
                </c:pt>
                <c:pt idx="4903">
                  <c:v>1695.0</c:v>
                </c:pt>
                <c:pt idx="4904">
                  <c:v>1695.0</c:v>
                </c:pt>
                <c:pt idx="4905">
                  <c:v>1696.0</c:v>
                </c:pt>
                <c:pt idx="4906">
                  <c:v>1697.0</c:v>
                </c:pt>
                <c:pt idx="4907">
                  <c:v>1698.0</c:v>
                </c:pt>
                <c:pt idx="4908">
                  <c:v>1699.0</c:v>
                </c:pt>
                <c:pt idx="4909">
                  <c:v>1700.0</c:v>
                </c:pt>
                <c:pt idx="4910">
                  <c:v>1701.0</c:v>
                </c:pt>
                <c:pt idx="4911">
                  <c:v>1702.0</c:v>
                </c:pt>
                <c:pt idx="4912">
                  <c:v>1703.0</c:v>
                </c:pt>
                <c:pt idx="4913">
                  <c:v>1704.0</c:v>
                </c:pt>
                <c:pt idx="4914">
                  <c:v>1705.0</c:v>
                </c:pt>
                <c:pt idx="4915">
                  <c:v>1706.0</c:v>
                </c:pt>
                <c:pt idx="4916">
                  <c:v>1707.0</c:v>
                </c:pt>
                <c:pt idx="4917">
                  <c:v>1708.0</c:v>
                </c:pt>
                <c:pt idx="4918">
                  <c:v>1708.0</c:v>
                </c:pt>
                <c:pt idx="4919">
                  <c:v>1709.0</c:v>
                </c:pt>
                <c:pt idx="4920">
                  <c:v>1710.0</c:v>
                </c:pt>
                <c:pt idx="4921">
                  <c:v>1711.0</c:v>
                </c:pt>
                <c:pt idx="4922">
                  <c:v>1712.0</c:v>
                </c:pt>
                <c:pt idx="4923">
                  <c:v>1713.0</c:v>
                </c:pt>
                <c:pt idx="4924">
                  <c:v>1714.0</c:v>
                </c:pt>
                <c:pt idx="4925">
                  <c:v>1715.0</c:v>
                </c:pt>
                <c:pt idx="4926">
                  <c:v>1716.0</c:v>
                </c:pt>
                <c:pt idx="4927">
                  <c:v>1717.0</c:v>
                </c:pt>
                <c:pt idx="4928">
                  <c:v>1718.0</c:v>
                </c:pt>
                <c:pt idx="4929">
                  <c:v>1719.0</c:v>
                </c:pt>
                <c:pt idx="4930">
                  <c:v>1719.0</c:v>
                </c:pt>
                <c:pt idx="4931">
                  <c:v>1720.0</c:v>
                </c:pt>
                <c:pt idx="4932">
                  <c:v>1721.0</c:v>
                </c:pt>
                <c:pt idx="4933">
                  <c:v>1722.0</c:v>
                </c:pt>
                <c:pt idx="4934">
                  <c:v>1723.0</c:v>
                </c:pt>
                <c:pt idx="4935">
                  <c:v>1724.0</c:v>
                </c:pt>
                <c:pt idx="4936">
                  <c:v>1724.0</c:v>
                </c:pt>
                <c:pt idx="4937">
                  <c:v>1724.0</c:v>
                </c:pt>
                <c:pt idx="4938">
                  <c:v>1725.0</c:v>
                </c:pt>
                <c:pt idx="4939">
                  <c:v>1726.0</c:v>
                </c:pt>
                <c:pt idx="4940">
                  <c:v>1727.0</c:v>
                </c:pt>
                <c:pt idx="4941">
                  <c:v>1728.0</c:v>
                </c:pt>
                <c:pt idx="4942">
                  <c:v>1729.0</c:v>
                </c:pt>
                <c:pt idx="4943">
                  <c:v>1730.0</c:v>
                </c:pt>
                <c:pt idx="4944">
                  <c:v>1731.0</c:v>
                </c:pt>
                <c:pt idx="4945">
                  <c:v>1732.0</c:v>
                </c:pt>
                <c:pt idx="4946">
                  <c:v>1733.0</c:v>
                </c:pt>
                <c:pt idx="4947">
                  <c:v>1734.0</c:v>
                </c:pt>
                <c:pt idx="4948">
                  <c:v>1735.0</c:v>
                </c:pt>
                <c:pt idx="4949">
                  <c:v>1736.0</c:v>
                </c:pt>
                <c:pt idx="4950">
                  <c:v>1737.0</c:v>
                </c:pt>
                <c:pt idx="4951">
                  <c:v>1737.0</c:v>
                </c:pt>
                <c:pt idx="4952">
                  <c:v>1737.0</c:v>
                </c:pt>
                <c:pt idx="4953">
                  <c:v>1738.0</c:v>
                </c:pt>
                <c:pt idx="4954">
                  <c:v>1738.0</c:v>
                </c:pt>
                <c:pt idx="4955">
                  <c:v>1738.0</c:v>
                </c:pt>
                <c:pt idx="4956">
                  <c:v>1739.0</c:v>
                </c:pt>
                <c:pt idx="4957">
                  <c:v>1740.0</c:v>
                </c:pt>
                <c:pt idx="4958">
                  <c:v>1741.0</c:v>
                </c:pt>
                <c:pt idx="4959">
                  <c:v>1742.0</c:v>
                </c:pt>
                <c:pt idx="4960">
                  <c:v>1743.0</c:v>
                </c:pt>
                <c:pt idx="4961">
                  <c:v>1744.0</c:v>
                </c:pt>
                <c:pt idx="4962">
                  <c:v>1745.0</c:v>
                </c:pt>
                <c:pt idx="4963">
                  <c:v>1746.0</c:v>
                </c:pt>
                <c:pt idx="4964">
                  <c:v>1747.0</c:v>
                </c:pt>
                <c:pt idx="4965">
                  <c:v>1748.0</c:v>
                </c:pt>
                <c:pt idx="4966">
                  <c:v>1749.0</c:v>
                </c:pt>
                <c:pt idx="4967">
                  <c:v>1750.0</c:v>
                </c:pt>
                <c:pt idx="4968">
                  <c:v>1751.0</c:v>
                </c:pt>
                <c:pt idx="4969">
                  <c:v>1752.0</c:v>
                </c:pt>
                <c:pt idx="4970">
                  <c:v>1753.0</c:v>
                </c:pt>
                <c:pt idx="4971">
                  <c:v>1754.0</c:v>
                </c:pt>
                <c:pt idx="4972">
                  <c:v>1755.0</c:v>
                </c:pt>
                <c:pt idx="4973">
                  <c:v>1756.0</c:v>
                </c:pt>
                <c:pt idx="4974">
                  <c:v>1757.0</c:v>
                </c:pt>
                <c:pt idx="4975">
                  <c:v>1758.0</c:v>
                </c:pt>
                <c:pt idx="4976">
                  <c:v>1759.0</c:v>
                </c:pt>
                <c:pt idx="4977">
                  <c:v>1759.0</c:v>
                </c:pt>
                <c:pt idx="4978">
                  <c:v>1759.0</c:v>
                </c:pt>
                <c:pt idx="4979">
                  <c:v>1759.0</c:v>
                </c:pt>
                <c:pt idx="4980">
                  <c:v>1759.0</c:v>
                </c:pt>
                <c:pt idx="4981">
                  <c:v>1759.0</c:v>
                </c:pt>
                <c:pt idx="4982">
                  <c:v>1759.0</c:v>
                </c:pt>
                <c:pt idx="4983">
                  <c:v>1759.0</c:v>
                </c:pt>
                <c:pt idx="4984">
                  <c:v>1759.0</c:v>
                </c:pt>
                <c:pt idx="4985">
                  <c:v>1759.0</c:v>
                </c:pt>
                <c:pt idx="4986">
                  <c:v>1759.0</c:v>
                </c:pt>
                <c:pt idx="4987">
                  <c:v>1759.0</c:v>
                </c:pt>
                <c:pt idx="4988">
                  <c:v>1759.0</c:v>
                </c:pt>
                <c:pt idx="4989">
                  <c:v>1759.0</c:v>
                </c:pt>
                <c:pt idx="4990">
                  <c:v>1759.0</c:v>
                </c:pt>
                <c:pt idx="4991">
                  <c:v>1760.0</c:v>
                </c:pt>
                <c:pt idx="4992">
                  <c:v>1761.0</c:v>
                </c:pt>
                <c:pt idx="4993">
                  <c:v>1762.0</c:v>
                </c:pt>
                <c:pt idx="4994">
                  <c:v>1762.0</c:v>
                </c:pt>
                <c:pt idx="4995">
                  <c:v>1762.0</c:v>
                </c:pt>
                <c:pt idx="4996">
                  <c:v>1762.0</c:v>
                </c:pt>
                <c:pt idx="4997">
                  <c:v>1762.0</c:v>
                </c:pt>
                <c:pt idx="4998">
                  <c:v>1763.0</c:v>
                </c:pt>
                <c:pt idx="4999">
                  <c:v>1763.0</c:v>
                </c:pt>
                <c:pt idx="5000">
                  <c:v>1764.0</c:v>
                </c:pt>
                <c:pt idx="5001">
                  <c:v>1765.0</c:v>
                </c:pt>
                <c:pt idx="5002">
                  <c:v>1766.0</c:v>
                </c:pt>
                <c:pt idx="5003">
                  <c:v>1767.0</c:v>
                </c:pt>
                <c:pt idx="5004">
                  <c:v>1768.0</c:v>
                </c:pt>
                <c:pt idx="5005">
                  <c:v>1768.0</c:v>
                </c:pt>
                <c:pt idx="5006">
                  <c:v>1768.0</c:v>
                </c:pt>
                <c:pt idx="5007">
                  <c:v>1769.0</c:v>
                </c:pt>
                <c:pt idx="5008">
                  <c:v>1770.0</c:v>
                </c:pt>
                <c:pt idx="5009">
                  <c:v>1770.0</c:v>
                </c:pt>
                <c:pt idx="5010">
                  <c:v>1770.0</c:v>
                </c:pt>
                <c:pt idx="5011">
                  <c:v>1770.0</c:v>
                </c:pt>
                <c:pt idx="5012">
                  <c:v>1770.0</c:v>
                </c:pt>
                <c:pt idx="5013">
                  <c:v>1771.0</c:v>
                </c:pt>
                <c:pt idx="5014">
                  <c:v>1772.0</c:v>
                </c:pt>
                <c:pt idx="5015">
                  <c:v>1773.0</c:v>
                </c:pt>
                <c:pt idx="5016">
                  <c:v>1773.0</c:v>
                </c:pt>
                <c:pt idx="5017">
                  <c:v>1774.0</c:v>
                </c:pt>
                <c:pt idx="5018">
                  <c:v>1774.0</c:v>
                </c:pt>
                <c:pt idx="5019">
                  <c:v>1774.0</c:v>
                </c:pt>
                <c:pt idx="5020">
                  <c:v>1774.0</c:v>
                </c:pt>
                <c:pt idx="5021">
                  <c:v>1774.0</c:v>
                </c:pt>
                <c:pt idx="5022">
                  <c:v>1775.0</c:v>
                </c:pt>
                <c:pt idx="5023">
                  <c:v>1775.0</c:v>
                </c:pt>
                <c:pt idx="5024">
                  <c:v>1775.0</c:v>
                </c:pt>
                <c:pt idx="5025">
                  <c:v>1775.0</c:v>
                </c:pt>
                <c:pt idx="5026">
                  <c:v>1775.0</c:v>
                </c:pt>
                <c:pt idx="5027">
                  <c:v>1776.0</c:v>
                </c:pt>
                <c:pt idx="5028">
                  <c:v>1777.0</c:v>
                </c:pt>
                <c:pt idx="5029">
                  <c:v>1778.0</c:v>
                </c:pt>
                <c:pt idx="5030">
                  <c:v>1779.0</c:v>
                </c:pt>
                <c:pt idx="5031">
                  <c:v>1780.0</c:v>
                </c:pt>
                <c:pt idx="5032">
                  <c:v>1781.0</c:v>
                </c:pt>
                <c:pt idx="5033">
                  <c:v>1782.0</c:v>
                </c:pt>
                <c:pt idx="5034">
                  <c:v>1783.0</c:v>
                </c:pt>
                <c:pt idx="5035">
                  <c:v>1784.0</c:v>
                </c:pt>
                <c:pt idx="5036">
                  <c:v>1785.0</c:v>
                </c:pt>
                <c:pt idx="5037">
                  <c:v>1786.0</c:v>
                </c:pt>
                <c:pt idx="5038">
                  <c:v>1787.0</c:v>
                </c:pt>
                <c:pt idx="5039">
                  <c:v>1788.0</c:v>
                </c:pt>
                <c:pt idx="5040">
                  <c:v>1789.0</c:v>
                </c:pt>
                <c:pt idx="5041">
                  <c:v>1790.0</c:v>
                </c:pt>
                <c:pt idx="5042">
                  <c:v>1791.0</c:v>
                </c:pt>
                <c:pt idx="5043">
                  <c:v>1791.0</c:v>
                </c:pt>
                <c:pt idx="5044">
                  <c:v>1791.0</c:v>
                </c:pt>
                <c:pt idx="5045">
                  <c:v>1791.0</c:v>
                </c:pt>
                <c:pt idx="5046">
                  <c:v>1791.0</c:v>
                </c:pt>
                <c:pt idx="5047">
                  <c:v>1791.0</c:v>
                </c:pt>
                <c:pt idx="5048">
                  <c:v>1791.0</c:v>
                </c:pt>
                <c:pt idx="5049">
                  <c:v>1792.0</c:v>
                </c:pt>
                <c:pt idx="5050">
                  <c:v>1793.0</c:v>
                </c:pt>
                <c:pt idx="5051">
                  <c:v>1794.0</c:v>
                </c:pt>
                <c:pt idx="5052">
                  <c:v>1795.0</c:v>
                </c:pt>
                <c:pt idx="5053">
                  <c:v>1796.0</c:v>
                </c:pt>
                <c:pt idx="5054">
                  <c:v>1796.0</c:v>
                </c:pt>
                <c:pt idx="5055">
                  <c:v>1796.0</c:v>
                </c:pt>
                <c:pt idx="5056">
                  <c:v>1797.0</c:v>
                </c:pt>
                <c:pt idx="5057">
                  <c:v>1797.0</c:v>
                </c:pt>
                <c:pt idx="5058">
                  <c:v>1797.0</c:v>
                </c:pt>
                <c:pt idx="5059">
                  <c:v>1797.0</c:v>
                </c:pt>
                <c:pt idx="5060">
                  <c:v>1797.0</c:v>
                </c:pt>
                <c:pt idx="5061">
                  <c:v>1797.0</c:v>
                </c:pt>
                <c:pt idx="5062">
                  <c:v>1797.0</c:v>
                </c:pt>
                <c:pt idx="5063">
                  <c:v>1797.0</c:v>
                </c:pt>
                <c:pt idx="5064">
                  <c:v>1797.0</c:v>
                </c:pt>
                <c:pt idx="5065">
                  <c:v>1797.0</c:v>
                </c:pt>
                <c:pt idx="5066">
                  <c:v>1798.0</c:v>
                </c:pt>
                <c:pt idx="5067">
                  <c:v>1798.0</c:v>
                </c:pt>
                <c:pt idx="5068">
                  <c:v>1798.0</c:v>
                </c:pt>
                <c:pt idx="5069">
                  <c:v>1798.0</c:v>
                </c:pt>
                <c:pt idx="5070">
                  <c:v>1798.0</c:v>
                </c:pt>
                <c:pt idx="5071">
                  <c:v>1798.0</c:v>
                </c:pt>
                <c:pt idx="5072">
                  <c:v>1798.0</c:v>
                </c:pt>
                <c:pt idx="5073">
                  <c:v>1798.0</c:v>
                </c:pt>
                <c:pt idx="5074">
                  <c:v>1798.0</c:v>
                </c:pt>
                <c:pt idx="5075">
                  <c:v>1798.0</c:v>
                </c:pt>
                <c:pt idx="5076">
                  <c:v>1798.0</c:v>
                </c:pt>
                <c:pt idx="5077">
                  <c:v>1799.0</c:v>
                </c:pt>
                <c:pt idx="5078">
                  <c:v>1800.0</c:v>
                </c:pt>
                <c:pt idx="5079">
                  <c:v>1800.0</c:v>
                </c:pt>
                <c:pt idx="5080">
                  <c:v>1800.0</c:v>
                </c:pt>
                <c:pt idx="5081">
                  <c:v>1800.0</c:v>
                </c:pt>
                <c:pt idx="5082">
                  <c:v>1800.0</c:v>
                </c:pt>
                <c:pt idx="5083">
                  <c:v>1800.0</c:v>
                </c:pt>
                <c:pt idx="5084">
                  <c:v>1800.0</c:v>
                </c:pt>
                <c:pt idx="5085">
                  <c:v>1800.0</c:v>
                </c:pt>
                <c:pt idx="5086">
                  <c:v>1800.0</c:v>
                </c:pt>
                <c:pt idx="5087">
                  <c:v>1800.0</c:v>
                </c:pt>
                <c:pt idx="5088">
                  <c:v>1800.0</c:v>
                </c:pt>
                <c:pt idx="5089">
                  <c:v>1800.0</c:v>
                </c:pt>
                <c:pt idx="5090">
                  <c:v>1800.0</c:v>
                </c:pt>
                <c:pt idx="5091">
                  <c:v>1801.0</c:v>
                </c:pt>
                <c:pt idx="5092">
                  <c:v>1801.0</c:v>
                </c:pt>
                <c:pt idx="5093">
                  <c:v>1802.0</c:v>
                </c:pt>
                <c:pt idx="5094">
                  <c:v>1802.0</c:v>
                </c:pt>
                <c:pt idx="5095">
                  <c:v>1802.0</c:v>
                </c:pt>
                <c:pt idx="5096">
                  <c:v>1802.0</c:v>
                </c:pt>
                <c:pt idx="5097">
                  <c:v>1802.0</c:v>
                </c:pt>
                <c:pt idx="5098">
                  <c:v>1802.0</c:v>
                </c:pt>
                <c:pt idx="5099">
                  <c:v>1802.0</c:v>
                </c:pt>
                <c:pt idx="5100">
                  <c:v>1803.0</c:v>
                </c:pt>
                <c:pt idx="5101">
                  <c:v>1803.0</c:v>
                </c:pt>
                <c:pt idx="5102">
                  <c:v>1803.0</c:v>
                </c:pt>
                <c:pt idx="5103">
                  <c:v>1803.0</c:v>
                </c:pt>
                <c:pt idx="5104">
                  <c:v>1803.0</c:v>
                </c:pt>
                <c:pt idx="5105">
                  <c:v>1804.0</c:v>
                </c:pt>
                <c:pt idx="5106">
                  <c:v>1804.0</c:v>
                </c:pt>
                <c:pt idx="5107">
                  <c:v>1804.0</c:v>
                </c:pt>
                <c:pt idx="5108">
                  <c:v>1804.0</c:v>
                </c:pt>
                <c:pt idx="5109">
                  <c:v>1804.0</c:v>
                </c:pt>
                <c:pt idx="5110">
                  <c:v>1804.0</c:v>
                </c:pt>
                <c:pt idx="5111">
                  <c:v>1804.0</c:v>
                </c:pt>
                <c:pt idx="5112">
                  <c:v>1804.0</c:v>
                </c:pt>
                <c:pt idx="5113">
                  <c:v>1804.0</c:v>
                </c:pt>
                <c:pt idx="5114">
                  <c:v>1804.0</c:v>
                </c:pt>
                <c:pt idx="5115">
                  <c:v>1804.0</c:v>
                </c:pt>
                <c:pt idx="5116">
                  <c:v>1804.0</c:v>
                </c:pt>
                <c:pt idx="5117">
                  <c:v>1804.0</c:v>
                </c:pt>
                <c:pt idx="5118">
                  <c:v>1804.0</c:v>
                </c:pt>
                <c:pt idx="5119">
                  <c:v>1804.0</c:v>
                </c:pt>
                <c:pt idx="5120">
                  <c:v>1804.0</c:v>
                </c:pt>
                <c:pt idx="5121">
                  <c:v>1805.0</c:v>
                </c:pt>
                <c:pt idx="5122">
                  <c:v>1806.0</c:v>
                </c:pt>
                <c:pt idx="5123">
                  <c:v>1807.0</c:v>
                </c:pt>
                <c:pt idx="5124">
                  <c:v>1808.0</c:v>
                </c:pt>
                <c:pt idx="5125">
                  <c:v>1809.0</c:v>
                </c:pt>
                <c:pt idx="5126">
                  <c:v>1810.0</c:v>
                </c:pt>
                <c:pt idx="5127">
                  <c:v>1811.0</c:v>
                </c:pt>
                <c:pt idx="5128">
                  <c:v>1812.0</c:v>
                </c:pt>
                <c:pt idx="5129">
                  <c:v>1813.0</c:v>
                </c:pt>
                <c:pt idx="5130">
                  <c:v>1814.0</c:v>
                </c:pt>
                <c:pt idx="5131">
                  <c:v>1815.0</c:v>
                </c:pt>
                <c:pt idx="5132">
                  <c:v>1816.0</c:v>
                </c:pt>
                <c:pt idx="5133">
                  <c:v>1817.0</c:v>
                </c:pt>
                <c:pt idx="5134">
                  <c:v>1818.0</c:v>
                </c:pt>
                <c:pt idx="5135">
                  <c:v>1819.0</c:v>
                </c:pt>
                <c:pt idx="5136">
                  <c:v>1820.0</c:v>
                </c:pt>
                <c:pt idx="5137">
                  <c:v>1821.0</c:v>
                </c:pt>
                <c:pt idx="5138">
                  <c:v>1822.0</c:v>
                </c:pt>
                <c:pt idx="5139">
                  <c:v>1823.0</c:v>
                </c:pt>
                <c:pt idx="5140">
                  <c:v>1824.0</c:v>
                </c:pt>
                <c:pt idx="5141">
                  <c:v>1825.0</c:v>
                </c:pt>
                <c:pt idx="5142">
                  <c:v>1826.0</c:v>
                </c:pt>
                <c:pt idx="5143">
                  <c:v>1827.0</c:v>
                </c:pt>
                <c:pt idx="5144">
                  <c:v>1828.0</c:v>
                </c:pt>
                <c:pt idx="5145">
                  <c:v>1829.0</c:v>
                </c:pt>
                <c:pt idx="5146">
                  <c:v>1830.0</c:v>
                </c:pt>
                <c:pt idx="5147">
                  <c:v>1831.0</c:v>
                </c:pt>
                <c:pt idx="5148">
                  <c:v>1832.0</c:v>
                </c:pt>
                <c:pt idx="5149">
                  <c:v>1833.0</c:v>
                </c:pt>
                <c:pt idx="5150">
                  <c:v>1834.0</c:v>
                </c:pt>
                <c:pt idx="5151">
                  <c:v>1835.0</c:v>
                </c:pt>
                <c:pt idx="5152">
                  <c:v>1836.0</c:v>
                </c:pt>
                <c:pt idx="5153">
                  <c:v>1836.0</c:v>
                </c:pt>
                <c:pt idx="5154">
                  <c:v>1836.0</c:v>
                </c:pt>
                <c:pt idx="5155">
                  <c:v>1836.0</c:v>
                </c:pt>
                <c:pt idx="5156">
                  <c:v>1837.0</c:v>
                </c:pt>
                <c:pt idx="5157">
                  <c:v>1838.0</c:v>
                </c:pt>
                <c:pt idx="5158">
                  <c:v>1839.0</c:v>
                </c:pt>
                <c:pt idx="5159">
                  <c:v>1840.0</c:v>
                </c:pt>
                <c:pt idx="5160">
                  <c:v>1841.0</c:v>
                </c:pt>
                <c:pt idx="5161">
                  <c:v>1841.0</c:v>
                </c:pt>
                <c:pt idx="5162">
                  <c:v>1842.0</c:v>
                </c:pt>
                <c:pt idx="5163">
                  <c:v>1843.0</c:v>
                </c:pt>
                <c:pt idx="5164">
                  <c:v>1844.0</c:v>
                </c:pt>
                <c:pt idx="5165">
                  <c:v>1845.0</c:v>
                </c:pt>
                <c:pt idx="5166">
                  <c:v>1846.0</c:v>
                </c:pt>
                <c:pt idx="5167">
                  <c:v>1846.0</c:v>
                </c:pt>
                <c:pt idx="5168">
                  <c:v>1847.0</c:v>
                </c:pt>
                <c:pt idx="5169">
                  <c:v>1848.0</c:v>
                </c:pt>
                <c:pt idx="5170">
                  <c:v>1849.0</c:v>
                </c:pt>
                <c:pt idx="5171">
                  <c:v>1850.0</c:v>
                </c:pt>
                <c:pt idx="5172">
                  <c:v>1850.0</c:v>
                </c:pt>
                <c:pt idx="5173">
                  <c:v>1851.0</c:v>
                </c:pt>
                <c:pt idx="5174">
                  <c:v>1852.0</c:v>
                </c:pt>
                <c:pt idx="5175">
                  <c:v>1853.0</c:v>
                </c:pt>
                <c:pt idx="5176">
                  <c:v>1854.0</c:v>
                </c:pt>
                <c:pt idx="5177">
                  <c:v>1855.0</c:v>
                </c:pt>
                <c:pt idx="5178">
                  <c:v>1856.0</c:v>
                </c:pt>
                <c:pt idx="5179">
                  <c:v>1857.0</c:v>
                </c:pt>
                <c:pt idx="5180">
                  <c:v>1858.0</c:v>
                </c:pt>
                <c:pt idx="5181">
                  <c:v>1859.0</c:v>
                </c:pt>
                <c:pt idx="5182">
                  <c:v>1860.0</c:v>
                </c:pt>
                <c:pt idx="5183">
                  <c:v>1861.0</c:v>
                </c:pt>
                <c:pt idx="5184">
                  <c:v>1862.0</c:v>
                </c:pt>
                <c:pt idx="5185">
                  <c:v>1863.0</c:v>
                </c:pt>
                <c:pt idx="5186">
                  <c:v>1864.0</c:v>
                </c:pt>
                <c:pt idx="5187">
                  <c:v>1865.0</c:v>
                </c:pt>
                <c:pt idx="5188">
                  <c:v>1865.0</c:v>
                </c:pt>
                <c:pt idx="5189">
                  <c:v>1866.0</c:v>
                </c:pt>
                <c:pt idx="5190">
                  <c:v>1867.0</c:v>
                </c:pt>
                <c:pt idx="5191">
                  <c:v>1868.0</c:v>
                </c:pt>
                <c:pt idx="5192">
                  <c:v>1869.0</c:v>
                </c:pt>
                <c:pt idx="5193">
                  <c:v>1869.0</c:v>
                </c:pt>
                <c:pt idx="5194">
                  <c:v>1869.0</c:v>
                </c:pt>
                <c:pt idx="5195">
                  <c:v>1869.0</c:v>
                </c:pt>
                <c:pt idx="5196">
                  <c:v>1869.0</c:v>
                </c:pt>
                <c:pt idx="5197">
                  <c:v>1870.0</c:v>
                </c:pt>
                <c:pt idx="5198">
                  <c:v>1870.0</c:v>
                </c:pt>
                <c:pt idx="5199">
                  <c:v>1870.0</c:v>
                </c:pt>
                <c:pt idx="5200">
                  <c:v>1870.0</c:v>
                </c:pt>
                <c:pt idx="5201">
                  <c:v>1871.0</c:v>
                </c:pt>
                <c:pt idx="5202">
                  <c:v>1872.0</c:v>
                </c:pt>
                <c:pt idx="5203">
                  <c:v>1872.0</c:v>
                </c:pt>
                <c:pt idx="5204">
                  <c:v>1872.0</c:v>
                </c:pt>
                <c:pt idx="5205">
                  <c:v>1873.0</c:v>
                </c:pt>
                <c:pt idx="5206">
                  <c:v>1874.0</c:v>
                </c:pt>
                <c:pt idx="5207">
                  <c:v>1875.0</c:v>
                </c:pt>
                <c:pt idx="5208">
                  <c:v>1875.0</c:v>
                </c:pt>
                <c:pt idx="5209">
                  <c:v>1876.0</c:v>
                </c:pt>
                <c:pt idx="5210">
                  <c:v>1876.0</c:v>
                </c:pt>
                <c:pt idx="5211">
                  <c:v>1877.0</c:v>
                </c:pt>
                <c:pt idx="5212">
                  <c:v>1878.0</c:v>
                </c:pt>
                <c:pt idx="5213">
                  <c:v>1879.0</c:v>
                </c:pt>
                <c:pt idx="5214">
                  <c:v>1879.0</c:v>
                </c:pt>
                <c:pt idx="5215">
                  <c:v>1879.0</c:v>
                </c:pt>
                <c:pt idx="5216">
                  <c:v>1879.0</c:v>
                </c:pt>
                <c:pt idx="5217">
                  <c:v>1879.0</c:v>
                </c:pt>
                <c:pt idx="5218">
                  <c:v>1879.0</c:v>
                </c:pt>
                <c:pt idx="5219">
                  <c:v>1879.0</c:v>
                </c:pt>
                <c:pt idx="5220">
                  <c:v>1879.0</c:v>
                </c:pt>
                <c:pt idx="5221">
                  <c:v>1879.0</c:v>
                </c:pt>
                <c:pt idx="5222">
                  <c:v>1879.0</c:v>
                </c:pt>
                <c:pt idx="5223">
                  <c:v>1879.0</c:v>
                </c:pt>
                <c:pt idx="5224">
                  <c:v>1879.0</c:v>
                </c:pt>
                <c:pt idx="5225">
                  <c:v>1879.0</c:v>
                </c:pt>
                <c:pt idx="5226">
                  <c:v>1879.0</c:v>
                </c:pt>
                <c:pt idx="5227">
                  <c:v>1879.0</c:v>
                </c:pt>
                <c:pt idx="5228">
                  <c:v>1879.0</c:v>
                </c:pt>
                <c:pt idx="5229">
                  <c:v>1879.0</c:v>
                </c:pt>
                <c:pt idx="5230">
                  <c:v>1879.0</c:v>
                </c:pt>
                <c:pt idx="5231">
                  <c:v>1879.0</c:v>
                </c:pt>
                <c:pt idx="5232">
                  <c:v>1879.0</c:v>
                </c:pt>
                <c:pt idx="5233">
                  <c:v>1879.0</c:v>
                </c:pt>
                <c:pt idx="5234">
                  <c:v>1879.0</c:v>
                </c:pt>
                <c:pt idx="5235">
                  <c:v>1880.0</c:v>
                </c:pt>
                <c:pt idx="5236">
                  <c:v>1880.0</c:v>
                </c:pt>
                <c:pt idx="5237">
                  <c:v>1880.0</c:v>
                </c:pt>
                <c:pt idx="5238">
                  <c:v>1880.0</c:v>
                </c:pt>
                <c:pt idx="5239">
                  <c:v>1880.0</c:v>
                </c:pt>
                <c:pt idx="5240">
                  <c:v>1880.0</c:v>
                </c:pt>
                <c:pt idx="5241">
                  <c:v>1880.0</c:v>
                </c:pt>
                <c:pt idx="5242">
                  <c:v>1880.0</c:v>
                </c:pt>
                <c:pt idx="5243">
                  <c:v>1881.0</c:v>
                </c:pt>
                <c:pt idx="5244">
                  <c:v>1881.0</c:v>
                </c:pt>
                <c:pt idx="5245">
                  <c:v>1881.0</c:v>
                </c:pt>
                <c:pt idx="5246">
                  <c:v>1882.0</c:v>
                </c:pt>
                <c:pt idx="5247">
                  <c:v>1883.0</c:v>
                </c:pt>
                <c:pt idx="5248">
                  <c:v>1883.0</c:v>
                </c:pt>
                <c:pt idx="5249">
                  <c:v>1883.0</c:v>
                </c:pt>
                <c:pt idx="5250">
                  <c:v>1883.0</c:v>
                </c:pt>
                <c:pt idx="5251">
                  <c:v>1883.0</c:v>
                </c:pt>
                <c:pt idx="5252">
                  <c:v>1883.0</c:v>
                </c:pt>
                <c:pt idx="5253">
                  <c:v>1884.0</c:v>
                </c:pt>
                <c:pt idx="5254">
                  <c:v>1884.0</c:v>
                </c:pt>
                <c:pt idx="5255">
                  <c:v>1884.0</c:v>
                </c:pt>
                <c:pt idx="5256">
                  <c:v>1884.0</c:v>
                </c:pt>
                <c:pt idx="5257">
                  <c:v>1884.0</c:v>
                </c:pt>
                <c:pt idx="5258">
                  <c:v>1884.0</c:v>
                </c:pt>
                <c:pt idx="5259">
                  <c:v>1885.0</c:v>
                </c:pt>
                <c:pt idx="5260">
                  <c:v>1886.0</c:v>
                </c:pt>
                <c:pt idx="5261">
                  <c:v>1886.0</c:v>
                </c:pt>
                <c:pt idx="5262">
                  <c:v>1886.0</c:v>
                </c:pt>
                <c:pt idx="5263">
                  <c:v>1887.0</c:v>
                </c:pt>
                <c:pt idx="5264">
                  <c:v>1887.0</c:v>
                </c:pt>
                <c:pt idx="5265">
                  <c:v>1887.0</c:v>
                </c:pt>
                <c:pt idx="5266">
                  <c:v>1887.0</c:v>
                </c:pt>
                <c:pt idx="5267">
                  <c:v>1888.0</c:v>
                </c:pt>
                <c:pt idx="5268">
                  <c:v>1888.0</c:v>
                </c:pt>
                <c:pt idx="5269">
                  <c:v>1888.0</c:v>
                </c:pt>
                <c:pt idx="5270">
                  <c:v>1888.0</c:v>
                </c:pt>
                <c:pt idx="5271">
                  <c:v>1888.0</c:v>
                </c:pt>
                <c:pt idx="5272">
                  <c:v>1888.0</c:v>
                </c:pt>
                <c:pt idx="5273">
                  <c:v>1888.0</c:v>
                </c:pt>
                <c:pt idx="5274">
                  <c:v>1888.0</c:v>
                </c:pt>
                <c:pt idx="5275">
                  <c:v>1888.0</c:v>
                </c:pt>
                <c:pt idx="5276">
                  <c:v>1888.0</c:v>
                </c:pt>
                <c:pt idx="5277">
                  <c:v>1889.0</c:v>
                </c:pt>
                <c:pt idx="5278">
                  <c:v>1889.0</c:v>
                </c:pt>
                <c:pt idx="5279">
                  <c:v>1889.0</c:v>
                </c:pt>
                <c:pt idx="5280">
                  <c:v>1890.0</c:v>
                </c:pt>
                <c:pt idx="5281">
                  <c:v>1891.0</c:v>
                </c:pt>
                <c:pt idx="5282">
                  <c:v>1892.0</c:v>
                </c:pt>
                <c:pt idx="5283">
                  <c:v>1893.0</c:v>
                </c:pt>
                <c:pt idx="5284">
                  <c:v>1894.0</c:v>
                </c:pt>
                <c:pt idx="5285">
                  <c:v>1894.0</c:v>
                </c:pt>
                <c:pt idx="5286">
                  <c:v>1895.0</c:v>
                </c:pt>
                <c:pt idx="5287">
                  <c:v>1895.0</c:v>
                </c:pt>
                <c:pt idx="5288">
                  <c:v>1896.0</c:v>
                </c:pt>
                <c:pt idx="5289">
                  <c:v>1897.0</c:v>
                </c:pt>
                <c:pt idx="5290">
                  <c:v>1897.0</c:v>
                </c:pt>
                <c:pt idx="5291">
                  <c:v>1897.0</c:v>
                </c:pt>
                <c:pt idx="5292">
                  <c:v>1898.0</c:v>
                </c:pt>
                <c:pt idx="5293">
                  <c:v>1899.0</c:v>
                </c:pt>
                <c:pt idx="5294">
                  <c:v>1899.0</c:v>
                </c:pt>
                <c:pt idx="5295">
                  <c:v>1900.0</c:v>
                </c:pt>
                <c:pt idx="5296">
                  <c:v>1901.0</c:v>
                </c:pt>
                <c:pt idx="5297">
                  <c:v>1901.0</c:v>
                </c:pt>
                <c:pt idx="5298">
                  <c:v>1901.0</c:v>
                </c:pt>
                <c:pt idx="5299">
                  <c:v>1901.0</c:v>
                </c:pt>
                <c:pt idx="5300">
                  <c:v>1901.0</c:v>
                </c:pt>
                <c:pt idx="5301">
                  <c:v>1901.0</c:v>
                </c:pt>
                <c:pt idx="5302">
                  <c:v>1901.0</c:v>
                </c:pt>
                <c:pt idx="5303">
                  <c:v>1901.0</c:v>
                </c:pt>
                <c:pt idx="5304">
                  <c:v>1901.0</c:v>
                </c:pt>
                <c:pt idx="5305">
                  <c:v>1901.0</c:v>
                </c:pt>
                <c:pt idx="5306">
                  <c:v>1901.0</c:v>
                </c:pt>
                <c:pt idx="5307">
                  <c:v>1901.0</c:v>
                </c:pt>
                <c:pt idx="5308">
                  <c:v>1901.0</c:v>
                </c:pt>
                <c:pt idx="5309">
                  <c:v>1901.0</c:v>
                </c:pt>
                <c:pt idx="5310">
                  <c:v>1901.0</c:v>
                </c:pt>
                <c:pt idx="5311">
                  <c:v>1901.0</c:v>
                </c:pt>
                <c:pt idx="5312">
                  <c:v>1901.0</c:v>
                </c:pt>
                <c:pt idx="5313">
                  <c:v>1901.0</c:v>
                </c:pt>
                <c:pt idx="5314">
                  <c:v>1901.0</c:v>
                </c:pt>
                <c:pt idx="5315">
                  <c:v>1901.0</c:v>
                </c:pt>
                <c:pt idx="5316">
                  <c:v>1901.0</c:v>
                </c:pt>
                <c:pt idx="5317">
                  <c:v>1901.0</c:v>
                </c:pt>
                <c:pt idx="5318">
                  <c:v>1901.0</c:v>
                </c:pt>
                <c:pt idx="5319">
                  <c:v>1901.0</c:v>
                </c:pt>
                <c:pt idx="5320">
                  <c:v>1901.0</c:v>
                </c:pt>
                <c:pt idx="5321">
                  <c:v>1902.0</c:v>
                </c:pt>
                <c:pt idx="5322">
                  <c:v>1902.0</c:v>
                </c:pt>
                <c:pt idx="5323">
                  <c:v>1902.0</c:v>
                </c:pt>
                <c:pt idx="5324">
                  <c:v>1902.0</c:v>
                </c:pt>
                <c:pt idx="5325">
                  <c:v>1902.0</c:v>
                </c:pt>
                <c:pt idx="5326">
                  <c:v>1902.0</c:v>
                </c:pt>
                <c:pt idx="5327">
                  <c:v>1903.0</c:v>
                </c:pt>
                <c:pt idx="5328">
                  <c:v>1904.0</c:v>
                </c:pt>
                <c:pt idx="5329">
                  <c:v>1905.0</c:v>
                </c:pt>
                <c:pt idx="5330">
                  <c:v>1906.0</c:v>
                </c:pt>
                <c:pt idx="5331">
                  <c:v>1907.0</c:v>
                </c:pt>
                <c:pt idx="5332">
                  <c:v>1908.0</c:v>
                </c:pt>
                <c:pt idx="5333">
                  <c:v>1909.0</c:v>
                </c:pt>
                <c:pt idx="5334">
                  <c:v>1910.0</c:v>
                </c:pt>
                <c:pt idx="5335">
                  <c:v>1910.0</c:v>
                </c:pt>
                <c:pt idx="5336">
                  <c:v>1910.0</c:v>
                </c:pt>
                <c:pt idx="5337">
                  <c:v>1911.0</c:v>
                </c:pt>
                <c:pt idx="5338">
                  <c:v>1912.0</c:v>
                </c:pt>
                <c:pt idx="5339">
                  <c:v>1913.0</c:v>
                </c:pt>
                <c:pt idx="5340">
                  <c:v>1914.0</c:v>
                </c:pt>
                <c:pt idx="5341">
                  <c:v>1914.0</c:v>
                </c:pt>
                <c:pt idx="5342">
                  <c:v>1914.0</c:v>
                </c:pt>
                <c:pt idx="5343">
                  <c:v>1914.0</c:v>
                </c:pt>
                <c:pt idx="5344">
                  <c:v>1914.0</c:v>
                </c:pt>
                <c:pt idx="5345">
                  <c:v>1914.0</c:v>
                </c:pt>
                <c:pt idx="5346">
                  <c:v>1914.0</c:v>
                </c:pt>
                <c:pt idx="5347">
                  <c:v>1914.0</c:v>
                </c:pt>
                <c:pt idx="5348">
                  <c:v>1914.0</c:v>
                </c:pt>
                <c:pt idx="5349">
                  <c:v>1914.0</c:v>
                </c:pt>
                <c:pt idx="5350">
                  <c:v>1915.0</c:v>
                </c:pt>
                <c:pt idx="5351">
                  <c:v>1915.0</c:v>
                </c:pt>
                <c:pt idx="5352">
                  <c:v>1916.0</c:v>
                </c:pt>
                <c:pt idx="5353">
                  <c:v>1916.0</c:v>
                </c:pt>
                <c:pt idx="5354">
                  <c:v>1917.0</c:v>
                </c:pt>
                <c:pt idx="5355">
                  <c:v>1917.0</c:v>
                </c:pt>
                <c:pt idx="5356">
                  <c:v>1917.0</c:v>
                </c:pt>
                <c:pt idx="5357">
                  <c:v>1917.0</c:v>
                </c:pt>
                <c:pt idx="5358">
                  <c:v>1917.0</c:v>
                </c:pt>
                <c:pt idx="5359">
                  <c:v>1917.0</c:v>
                </c:pt>
                <c:pt idx="5360">
                  <c:v>1917.0</c:v>
                </c:pt>
                <c:pt idx="5361">
                  <c:v>1918.0</c:v>
                </c:pt>
                <c:pt idx="5362">
                  <c:v>1918.0</c:v>
                </c:pt>
                <c:pt idx="5363">
                  <c:v>1918.0</c:v>
                </c:pt>
                <c:pt idx="5364">
                  <c:v>1918.0</c:v>
                </c:pt>
                <c:pt idx="5365">
                  <c:v>1918.0</c:v>
                </c:pt>
                <c:pt idx="5366">
                  <c:v>1918.0</c:v>
                </c:pt>
                <c:pt idx="5367">
                  <c:v>1918.0</c:v>
                </c:pt>
                <c:pt idx="5368">
                  <c:v>1918.0</c:v>
                </c:pt>
                <c:pt idx="5369">
                  <c:v>1918.0</c:v>
                </c:pt>
                <c:pt idx="5370">
                  <c:v>1918.0</c:v>
                </c:pt>
                <c:pt idx="5371">
                  <c:v>1918.0</c:v>
                </c:pt>
                <c:pt idx="5372">
                  <c:v>1918.0</c:v>
                </c:pt>
                <c:pt idx="5373">
                  <c:v>1918.0</c:v>
                </c:pt>
                <c:pt idx="5374">
                  <c:v>1918.0</c:v>
                </c:pt>
                <c:pt idx="5375">
                  <c:v>1918.0</c:v>
                </c:pt>
                <c:pt idx="5376">
                  <c:v>1918.0</c:v>
                </c:pt>
                <c:pt idx="5377">
                  <c:v>1918.0</c:v>
                </c:pt>
                <c:pt idx="5378">
                  <c:v>1919.0</c:v>
                </c:pt>
                <c:pt idx="5379">
                  <c:v>1920.0</c:v>
                </c:pt>
                <c:pt idx="5380">
                  <c:v>1921.0</c:v>
                </c:pt>
                <c:pt idx="5381">
                  <c:v>1922.0</c:v>
                </c:pt>
                <c:pt idx="5382">
                  <c:v>1923.0</c:v>
                </c:pt>
                <c:pt idx="5383">
                  <c:v>1924.0</c:v>
                </c:pt>
                <c:pt idx="5384">
                  <c:v>1925.0</c:v>
                </c:pt>
                <c:pt idx="5385">
                  <c:v>1925.0</c:v>
                </c:pt>
                <c:pt idx="5386">
                  <c:v>1925.0</c:v>
                </c:pt>
                <c:pt idx="5387">
                  <c:v>1926.0</c:v>
                </c:pt>
                <c:pt idx="5388">
                  <c:v>1926.0</c:v>
                </c:pt>
                <c:pt idx="5389">
                  <c:v>1926.0</c:v>
                </c:pt>
                <c:pt idx="5390">
                  <c:v>1926.0</c:v>
                </c:pt>
                <c:pt idx="5391">
                  <c:v>1926.0</c:v>
                </c:pt>
                <c:pt idx="5392">
                  <c:v>1926.0</c:v>
                </c:pt>
                <c:pt idx="5393">
                  <c:v>1926.0</c:v>
                </c:pt>
                <c:pt idx="5394">
                  <c:v>1927.0</c:v>
                </c:pt>
                <c:pt idx="5395">
                  <c:v>1928.0</c:v>
                </c:pt>
                <c:pt idx="5396">
                  <c:v>1929.0</c:v>
                </c:pt>
                <c:pt idx="5397">
                  <c:v>1930.0</c:v>
                </c:pt>
                <c:pt idx="5398">
                  <c:v>1931.0</c:v>
                </c:pt>
                <c:pt idx="5399">
                  <c:v>1932.0</c:v>
                </c:pt>
                <c:pt idx="5400">
                  <c:v>1933.0</c:v>
                </c:pt>
                <c:pt idx="5401">
                  <c:v>1934.0</c:v>
                </c:pt>
                <c:pt idx="5402">
                  <c:v>1935.0</c:v>
                </c:pt>
                <c:pt idx="5403">
                  <c:v>1936.0</c:v>
                </c:pt>
                <c:pt idx="5404">
                  <c:v>1937.0</c:v>
                </c:pt>
                <c:pt idx="5405">
                  <c:v>1938.0</c:v>
                </c:pt>
                <c:pt idx="5406">
                  <c:v>1939.0</c:v>
                </c:pt>
                <c:pt idx="5407">
                  <c:v>1940.0</c:v>
                </c:pt>
                <c:pt idx="5408">
                  <c:v>1941.0</c:v>
                </c:pt>
                <c:pt idx="5409">
                  <c:v>1942.0</c:v>
                </c:pt>
                <c:pt idx="5410">
                  <c:v>1943.0</c:v>
                </c:pt>
                <c:pt idx="5411">
                  <c:v>1944.0</c:v>
                </c:pt>
                <c:pt idx="5412">
                  <c:v>1945.0</c:v>
                </c:pt>
                <c:pt idx="5413">
                  <c:v>1946.0</c:v>
                </c:pt>
                <c:pt idx="5414">
                  <c:v>1947.0</c:v>
                </c:pt>
                <c:pt idx="5415">
                  <c:v>1948.0</c:v>
                </c:pt>
                <c:pt idx="5416">
                  <c:v>1948.0</c:v>
                </c:pt>
                <c:pt idx="5417">
                  <c:v>1949.0</c:v>
                </c:pt>
                <c:pt idx="5418">
                  <c:v>1950.0</c:v>
                </c:pt>
                <c:pt idx="5419">
                  <c:v>1951.0</c:v>
                </c:pt>
                <c:pt idx="5420">
                  <c:v>1951.0</c:v>
                </c:pt>
                <c:pt idx="5421">
                  <c:v>1951.0</c:v>
                </c:pt>
                <c:pt idx="5422">
                  <c:v>1951.0</c:v>
                </c:pt>
                <c:pt idx="5423">
                  <c:v>1951.0</c:v>
                </c:pt>
                <c:pt idx="5424">
                  <c:v>1951.0</c:v>
                </c:pt>
                <c:pt idx="5425">
                  <c:v>1951.0</c:v>
                </c:pt>
                <c:pt idx="5426">
                  <c:v>1951.0</c:v>
                </c:pt>
                <c:pt idx="5427">
                  <c:v>1951.0</c:v>
                </c:pt>
                <c:pt idx="5428">
                  <c:v>1951.0</c:v>
                </c:pt>
                <c:pt idx="5429">
                  <c:v>1951.0</c:v>
                </c:pt>
                <c:pt idx="5430">
                  <c:v>1951.0</c:v>
                </c:pt>
                <c:pt idx="5431">
                  <c:v>1951.0</c:v>
                </c:pt>
                <c:pt idx="5432">
                  <c:v>1951.0</c:v>
                </c:pt>
                <c:pt idx="5433">
                  <c:v>1951.0</c:v>
                </c:pt>
                <c:pt idx="5434">
                  <c:v>1951.0</c:v>
                </c:pt>
                <c:pt idx="5435">
                  <c:v>1951.0</c:v>
                </c:pt>
                <c:pt idx="5436">
                  <c:v>1951.0</c:v>
                </c:pt>
                <c:pt idx="5437">
                  <c:v>1951.0</c:v>
                </c:pt>
                <c:pt idx="5438">
                  <c:v>1951.0</c:v>
                </c:pt>
                <c:pt idx="5439">
                  <c:v>1951.0</c:v>
                </c:pt>
                <c:pt idx="5440">
                  <c:v>1951.0</c:v>
                </c:pt>
                <c:pt idx="5441">
                  <c:v>1951.0</c:v>
                </c:pt>
                <c:pt idx="5442">
                  <c:v>1951.0</c:v>
                </c:pt>
                <c:pt idx="5443">
                  <c:v>1951.0</c:v>
                </c:pt>
                <c:pt idx="5444">
                  <c:v>1952.0</c:v>
                </c:pt>
                <c:pt idx="5445">
                  <c:v>1952.0</c:v>
                </c:pt>
                <c:pt idx="5446">
                  <c:v>1953.0</c:v>
                </c:pt>
                <c:pt idx="5447">
                  <c:v>1954.0</c:v>
                </c:pt>
                <c:pt idx="5448">
                  <c:v>1955.0</c:v>
                </c:pt>
                <c:pt idx="5449">
                  <c:v>1956.0</c:v>
                </c:pt>
                <c:pt idx="5450">
                  <c:v>1957.0</c:v>
                </c:pt>
                <c:pt idx="5451">
                  <c:v>1958.0</c:v>
                </c:pt>
                <c:pt idx="5452">
                  <c:v>1959.0</c:v>
                </c:pt>
                <c:pt idx="5453">
                  <c:v>1960.0</c:v>
                </c:pt>
                <c:pt idx="5454">
                  <c:v>1961.0</c:v>
                </c:pt>
                <c:pt idx="5455">
                  <c:v>1962.0</c:v>
                </c:pt>
                <c:pt idx="5456">
                  <c:v>1963.0</c:v>
                </c:pt>
                <c:pt idx="5457">
                  <c:v>1964.0</c:v>
                </c:pt>
                <c:pt idx="5458">
                  <c:v>1964.0</c:v>
                </c:pt>
                <c:pt idx="5459">
                  <c:v>1964.0</c:v>
                </c:pt>
                <c:pt idx="5460">
                  <c:v>1964.0</c:v>
                </c:pt>
                <c:pt idx="5461">
                  <c:v>1965.0</c:v>
                </c:pt>
                <c:pt idx="5462">
                  <c:v>1966.0</c:v>
                </c:pt>
                <c:pt idx="5463">
                  <c:v>1967.0</c:v>
                </c:pt>
                <c:pt idx="5464">
                  <c:v>1968.0</c:v>
                </c:pt>
                <c:pt idx="5465">
                  <c:v>1969.0</c:v>
                </c:pt>
                <c:pt idx="5466">
                  <c:v>1970.0</c:v>
                </c:pt>
                <c:pt idx="5467">
                  <c:v>1971.0</c:v>
                </c:pt>
                <c:pt idx="5468">
                  <c:v>1972.0</c:v>
                </c:pt>
                <c:pt idx="5469">
                  <c:v>1973.0</c:v>
                </c:pt>
                <c:pt idx="5470">
                  <c:v>1974.0</c:v>
                </c:pt>
                <c:pt idx="5471">
                  <c:v>1975.0</c:v>
                </c:pt>
                <c:pt idx="5472">
                  <c:v>1976.0</c:v>
                </c:pt>
                <c:pt idx="5473">
                  <c:v>1976.0</c:v>
                </c:pt>
                <c:pt idx="5474">
                  <c:v>1977.0</c:v>
                </c:pt>
                <c:pt idx="5475">
                  <c:v>1978.0</c:v>
                </c:pt>
                <c:pt idx="5476">
                  <c:v>1979.0</c:v>
                </c:pt>
                <c:pt idx="5477">
                  <c:v>1980.0</c:v>
                </c:pt>
                <c:pt idx="5478">
                  <c:v>1981.0</c:v>
                </c:pt>
                <c:pt idx="5479">
                  <c:v>1982.0</c:v>
                </c:pt>
                <c:pt idx="5480">
                  <c:v>1983.0</c:v>
                </c:pt>
                <c:pt idx="5481">
                  <c:v>1984.0</c:v>
                </c:pt>
                <c:pt idx="5482">
                  <c:v>1985.0</c:v>
                </c:pt>
                <c:pt idx="5483">
                  <c:v>1986.0</c:v>
                </c:pt>
                <c:pt idx="5484">
                  <c:v>1987.0</c:v>
                </c:pt>
                <c:pt idx="5485">
                  <c:v>1988.0</c:v>
                </c:pt>
                <c:pt idx="5486">
                  <c:v>1989.0</c:v>
                </c:pt>
                <c:pt idx="5487">
                  <c:v>1990.0</c:v>
                </c:pt>
                <c:pt idx="5488">
                  <c:v>1991.0</c:v>
                </c:pt>
                <c:pt idx="5489">
                  <c:v>1992.0</c:v>
                </c:pt>
                <c:pt idx="5490">
                  <c:v>1993.0</c:v>
                </c:pt>
                <c:pt idx="5491">
                  <c:v>1994.0</c:v>
                </c:pt>
                <c:pt idx="5492">
                  <c:v>1995.0</c:v>
                </c:pt>
                <c:pt idx="5493">
                  <c:v>1996.0</c:v>
                </c:pt>
                <c:pt idx="5494">
                  <c:v>1997.0</c:v>
                </c:pt>
                <c:pt idx="5495">
                  <c:v>1998.0</c:v>
                </c:pt>
                <c:pt idx="5496">
                  <c:v>1999.0</c:v>
                </c:pt>
                <c:pt idx="5497">
                  <c:v>1999.0</c:v>
                </c:pt>
                <c:pt idx="5498">
                  <c:v>1999.0</c:v>
                </c:pt>
                <c:pt idx="5499">
                  <c:v>2000.0</c:v>
                </c:pt>
                <c:pt idx="5500">
                  <c:v>2001.0</c:v>
                </c:pt>
                <c:pt idx="5501">
                  <c:v>2002.0</c:v>
                </c:pt>
                <c:pt idx="5502">
                  <c:v>2003.0</c:v>
                </c:pt>
                <c:pt idx="5503">
                  <c:v>2004.0</c:v>
                </c:pt>
                <c:pt idx="5504">
                  <c:v>2004.0</c:v>
                </c:pt>
                <c:pt idx="5505">
                  <c:v>2005.0</c:v>
                </c:pt>
                <c:pt idx="5506">
                  <c:v>2005.0</c:v>
                </c:pt>
                <c:pt idx="5507">
                  <c:v>2006.0</c:v>
                </c:pt>
                <c:pt idx="5508">
                  <c:v>2007.0</c:v>
                </c:pt>
                <c:pt idx="5509">
                  <c:v>2008.0</c:v>
                </c:pt>
                <c:pt idx="5510">
                  <c:v>2008.0</c:v>
                </c:pt>
                <c:pt idx="5511">
                  <c:v>2009.0</c:v>
                </c:pt>
                <c:pt idx="5512">
                  <c:v>2010.0</c:v>
                </c:pt>
                <c:pt idx="5513">
                  <c:v>2011.0</c:v>
                </c:pt>
                <c:pt idx="5514">
                  <c:v>2012.0</c:v>
                </c:pt>
                <c:pt idx="5515">
                  <c:v>2013.0</c:v>
                </c:pt>
                <c:pt idx="5516">
                  <c:v>2014.0</c:v>
                </c:pt>
                <c:pt idx="5517">
                  <c:v>2015.0</c:v>
                </c:pt>
                <c:pt idx="5518">
                  <c:v>2016.0</c:v>
                </c:pt>
                <c:pt idx="5519">
                  <c:v>2017.0</c:v>
                </c:pt>
                <c:pt idx="5520">
                  <c:v>2018.0</c:v>
                </c:pt>
                <c:pt idx="5521">
                  <c:v>2019.0</c:v>
                </c:pt>
                <c:pt idx="5522">
                  <c:v>2020.0</c:v>
                </c:pt>
                <c:pt idx="5523">
                  <c:v>2021.0</c:v>
                </c:pt>
                <c:pt idx="5524">
                  <c:v>2022.0</c:v>
                </c:pt>
                <c:pt idx="5525">
                  <c:v>2023.0</c:v>
                </c:pt>
                <c:pt idx="5526">
                  <c:v>2024.0</c:v>
                </c:pt>
                <c:pt idx="5527">
                  <c:v>2024.0</c:v>
                </c:pt>
                <c:pt idx="5528">
                  <c:v>2024.0</c:v>
                </c:pt>
                <c:pt idx="5529">
                  <c:v>2025.0</c:v>
                </c:pt>
                <c:pt idx="5530">
                  <c:v>2026.0</c:v>
                </c:pt>
                <c:pt idx="5531">
                  <c:v>2027.0</c:v>
                </c:pt>
                <c:pt idx="5532">
                  <c:v>2028.0</c:v>
                </c:pt>
                <c:pt idx="5533">
                  <c:v>2028.0</c:v>
                </c:pt>
                <c:pt idx="5534">
                  <c:v>2028.0</c:v>
                </c:pt>
                <c:pt idx="5535">
                  <c:v>2028.0</c:v>
                </c:pt>
                <c:pt idx="5536">
                  <c:v>2028.0</c:v>
                </c:pt>
                <c:pt idx="5537">
                  <c:v>2028.0</c:v>
                </c:pt>
                <c:pt idx="5538">
                  <c:v>2028.0</c:v>
                </c:pt>
                <c:pt idx="5539">
                  <c:v>2028.0</c:v>
                </c:pt>
                <c:pt idx="5540">
                  <c:v>2028.0</c:v>
                </c:pt>
                <c:pt idx="5541">
                  <c:v>2028.0</c:v>
                </c:pt>
                <c:pt idx="5542">
                  <c:v>2029.0</c:v>
                </c:pt>
                <c:pt idx="5543">
                  <c:v>2029.0</c:v>
                </c:pt>
                <c:pt idx="5544">
                  <c:v>2029.0</c:v>
                </c:pt>
                <c:pt idx="5545">
                  <c:v>2029.0</c:v>
                </c:pt>
                <c:pt idx="5546">
                  <c:v>2029.0</c:v>
                </c:pt>
                <c:pt idx="5547">
                  <c:v>2030.0</c:v>
                </c:pt>
                <c:pt idx="5548">
                  <c:v>2030.0</c:v>
                </c:pt>
                <c:pt idx="5549">
                  <c:v>2030.0</c:v>
                </c:pt>
                <c:pt idx="5550">
                  <c:v>2030.0</c:v>
                </c:pt>
                <c:pt idx="5551">
                  <c:v>2030.0</c:v>
                </c:pt>
                <c:pt idx="5552">
                  <c:v>2031.0</c:v>
                </c:pt>
                <c:pt idx="5553">
                  <c:v>2032.0</c:v>
                </c:pt>
                <c:pt idx="5554">
                  <c:v>2033.0</c:v>
                </c:pt>
                <c:pt idx="5555">
                  <c:v>2033.0</c:v>
                </c:pt>
                <c:pt idx="5556">
                  <c:v>2033.0</c:v>
                </c:pt>
                <c:pt idx="5557">
                  <c:v>2034.0</c:v>
                </c:pt>
                <c:pt idx="5558">
                  <c:v>2035.0</c:v>
                </c:pt>
                <c:pt idx="5559">
                  <c:v>2036.0</c:v>
                </c:pt>
                <c:pt idx="5560">
                  <c:v>2036.0</c:v>
                </c:pt>
                <c:pt idx="5561">
                  <c:v>2036.0</c:v>
                </c:pt>
                <c:pt idx="5562">
                  <c:v>2037.0</c:v>
                </c:pt>
                <c:pt idx="5563">
                  <c:v>2037.0</c:v>
                </c:pt>
                <c:pt idx="5564">
                  <c:v>2038.0</c:v>
                </c:pt>
                <c:pt idx="5565">
                  <c:v>2038.0</c:v>
                </c:pt>
                <c:pt idx="5566">
                  <c:v>2039.0</c:v>
                </c:pt>
                <c:pt idx="5567">
                  <c:v>2040.0</c:v>
                </c:pt>
                <c:pt idx="5568">
                  <c:v>2041.0</c:v>
                </c:pt>
                <c:pt idx="5569">
                  <c:v>2042.0</c:v>
                </c:pt>
                <c:pt idx="5570">
                  <c:v>2042.0</c:v>
                </c:pt>
                <c:pt idx="5571">
                  <c:v>2043.0</c:v>
                </c:pt>
                <c:pt idx="5572">
                  <c:v>2043.0</c:v>
                </c:pt>
                <c:pt idx="5573">
                  <c:v>2043.0</c:v>
                </c:pt>
                <c:pt idx="5574">
                  <c:v>2043.0</c:v>
                </c:pt>
                <c:pt idx="5575">
                  <c:v>2043.0</c:v>
                </c:pt>
                <c:pt idx="5576">
                  <c:v>2043.0</c:v>
                </c:pt>
                <c:pt idx="5577">
                  <c:v>2044.0</c:v>
                </c:pt>
                <c:pt idx="5578">
                  <c:v>2045.0</c:v>
                </c:pt>
                <c:pt idx="5579">
                  <c:v>2046.0</c:v>
                </c:pt>
                <c:pt idx="5580">
                  <c:v>2046.0</c:v>
                </c:pt>
                <c:pt idx="5581">
                  <c:v>2046.0</c:v>
                </c:pt>
                <c:pt idx="5582">
                  <c:v>2046.0</c:v>
                </c:pt>
                <c:pt idx="5583">
                  <c:v>2046.0</c:v>
                </c:pt>
                <c:pt idx="5584">
                  <c:v>2046.0</c:v>
                </c:pt>
                <c:pt idx="5585">
                  <c:v>2047.0</c:v>
                </c:pt>
                <c:pt idx="5586">
                  <c:v>2048.0</c:v>
                </c:pt>
                <c:pt idx="5587">
                  <c:v>2048.0</c:v>
                </c:pt>
                <c:pt idx="5588">
                  <c:v>2048.0</c:v>
                </c:pt>
                <c:pt idx="5589">
                  <c:v>2048.0</c:v>
                </c:pt>
                <c:pt idx="5590">
                  <c:v>2048.0</c:v>
                </c:pt>
                <c:pt idx="5591">
                  <c:v>2049.0</c:v>
                </c:pt>
                <c:pt idx="5592">
                  <c:v>2050.0</c:v>
                </c:pt>
                <c:pt idx="5593">
                  <c:v>2051.0</c:v>
                </c:pt>
                <c:pt idx="5594">
                  <c:v>2052.0</c:v>
                </c:pt>
                <c:pt idx="5595">
                  <c:v>2053.0</c:v>
                </c:pt>
                <c:pt idx="5596">
                  <c:v>2054.0</c:v>
                </c:pt>
                <c:pt idx="5597">
                  <c:v>2055.0</c:v>
                </c:pt>
                <c:pt idx="5598">
                  <c:v>2056.0</c:v>
                </c:pt>
                <c:pt idx="5599">
                  <c:v>2057.0</c:v>
                </c:pt>
                <c:pt idx="5600">
                  <c:v>2058.0</c:v>
                </c:pt>
                <c:pt idx="5601">
                  <c:v>2059.0</c:v>
                </c:pt>
                <c:pt idx="5602">
                  <c:v>2060.0</c:v>
                </c:pt>
                <c:pt idx="5603">
                  <c:v>2061.0</c:v>
                </c:pt>
                <c:pt idx="5604">
                  <c:v>2062.0</c:v>
                </c:pt>
                <c:pt idx="5605">
                  <c:v>2063.0</c:v>
                </c:pt>
                <c:pt idx="5606">
                  <c:v>2063.0</c:v>
                </c:pt>
                <c:pt idx="5607">
                  <c:v>2064.0</c:v>
                </c:pt>
                <c:pt idx="5608">
                  <c:v>2064.0</c:v>
                </c:pt>
                <c:pt idx="5609">
                  <c:v>2064.0</c:v>
                </c:pt>
                <c:pt idx="5610">
                  <c:v>2064.0</c:v>
                </c:pt>
                <c:pt idx="5611">
                  <c:v>2064.0</c:v>
                </c:pt>
                <c:pt idx="5612">
                  <c:v>2064.0</c:v>
                </c:pt>
                <c:pt idx="5613">
                  <c:v>2065.0</c:v>
                </c:pt>
                <c:pt idx="5614">
                  <c:v>2066.0</c:v>
                </c:pt>
                <c:pt idx="5615">
                  <c:v>2066.0</c:v>
                </c:pt>
                <c:pt idx="5616">
                  <c:v>2066.0</c:v>
                </c:pt>
                <c:pt idx="5617">
                  <c:v>2066.0</c:v>
                </c:pt>
                <c:pt idx="5618">
                  <c:v>2066.0</c:v>
                </c:pt>
                <c:pt idx="5619">
                  <c:v>2066.0</c:v>
                </c:pt>
                <c:pt idx="5620">
                  <c:v>2067.0</c:v>
                </c:pt>
                <c:pt idx="5621">
                  <c:v>2067.0</c:v>
                </c:pt>
                <c:pt idx="5622">
                  <c:v>2067.0</c:v>
                </c:pt>
                <c:pt idx="5623">
                  <c:v>2067.0</c:v>
                </c:pt>
                <c:pt idx="5624">
                  <c:v>2067.0</c:v>
                </c:pt>
                <c:pt idx="5625">
                  <c:v>2067.0</c:v>
                </c:pt>
                <c:pt idx="5626">
                  <c:v>2067.0</c:v>
                </c:pt>
                <c:pt idx="5627">
                  <c:v>2067.0</c:v>
                </c:pt>
                <c:pt idx="5628">
                  <c:v>2067.0</c:v>
                </c:pt>
                <c:pt idx="5629">
                  <c:v>2067.0</c:v>
                </c:pt>
                <c:pt idx="5630">
                  <c:v>2067.0</c:v>
                </c:pt>
                <c:pt idx="5631">
                  <c:v>2067.0</c:v>
                </c:pt>
                <c:pt idx="5632">
                  <c:v>2067.0</c:v>
                </c:pt>
                <c:pt idx="5633">
                  <c:v>2067.0</c:v>
                </c:pt>
                <c:pt idx="5634">
                  <c:v>2067.0</c:v>
                </c:pt>
                <c:pt idx="5635">
                  <c:v>2068.0</c:v>
                </c:pt>
                <c:pt idx="5636">
                  <c:v>2068.0</c:v>
                </c:pt>
                <c:pt idx="5637">
                  <c:v>2069.0</c:v>
                </c:pt>
                <c:pt idx="5638">
                  <c:v>2070.0</c:v>
                </c:pt>
                <c:pt idx="5639">
                  <c:v>2070.0</c:v>
                </c:pt>
                <c:pt idx="5640">
                  <c:v>2070.0</c:v>
                </c:pt>
                <c:pt idx="5641">
                  <c:v>2070.0</c:v>
                </c:pt>
                <c:pt idx="5642">
                  <c:v>2070.0</c:v>
                </c:pt>
                <c:pt idx="5643">
                  <c:v>2070.0</c:v>
                </c:pt>
                <c:pt idx="5644">
                  <c:v>2070.0</c:v>
                </c:pt>
                <c:pt idx="5645">
                  <c:v>2070.0</c:v>
                </c:pt>
                <c:pt idx="5646">
                  <c:v>2070.0</c:v>
                </c:pt>
                <c:pt idx="5647">
                  <c:v>2070.0</c:v>
                </c:pt>
                <c:pt idx="5648">
                  <c:v>2071.0</c:v>
                </c:pt>
                <c:pt idx="5649">
                  <c:v>2072.0</c:v>
                </c:pt>
                <c:pt idx="5650">
                  <c:v>2073.0</c:v>
                </c:pt>
                <c:pt idx="5651">
                  <c:v>2074.0</c:v>
                </c:pt>
                <c:pt idx="5652">
                  <c:v>2075.0</c:v>
                </c:pt>
                <c:pt idx="5653">
                  <c:v>2076.0</c:v>
                </c:pt>
                <c:pt idx="5654">
                  <c:v>2077.0</c:v>
                </c:pt>
                <c:pt idx="5655">
                  <c:v>2077.0</c:v>
                </c:pt>
                <c:pt idx="5656">
                  <c:v>2077.0</c:v>
                </c:pt>
                <c:pt idx="5657">
                  <c:v>2077.0</c:v>
                </c:pt>
                <c:pt idx="5658">
                  <c:v>2077.0</c:v>
                </c:pt>
                <c:pt idx="5659">
                  <c:v>2077.0</c:v>
                </c:pt>
                <c:pt idx="5660">
                  <c:v>2077.0</c:v>
                </c:pt>
                <c:pt idx="5661">
                  <c:v>2078.0</c:v>
                </c:pt>
                <c:pt idx="5662">
                  <c:v>2079.0</c:v>
                </c:pt>
                <c:pt idx="5663">
                  <c:v>2079.0</c:v>
                </c:pt>
                <c:pt idx="5664">
                  <c:v>2079.0</c:v>
                </c:pt>
                <c:pt idx="5665">
                  <c:v>2079.0</c:v>
                </c:pt>
                <c:pt idx="5666">
                  <c:v>2079.0</c:v>
                </c:pt>
                <c:pt idx="5667">
                  <c:v>2079.0</c:v>
                </c:pt>
                <c:pt idx="5668">
                  <c:v>2079.0</c:v>
                </c:pt>
                <c:pt idx="5669">
                  <c:v>2080.0</c:v>
                </c:pt>
                <c:pt idx="5670">
                  <c:v>2080.0</c:v>
                </c:pt>
                <c:pt idx="5671">
                  <c:v>2081.0</c:v>
                </c:pt>
                <c:pt idx="5672">
                  <c:v>2082.0</c:v>
                </c:pt>
                <c:pt idx="5673">
                  <c:v>2083.0</c:v>
                </c:pt>
                <c:pt idx="5674">
                  <c:v>2084.0</c:v>
                </c:pt>
                <c:pt idx="5675">
                  <c:v>2084.0</c:v>
                </c:pt>
                <c:pt idx="5676">
                  <c:v>2085.0</c:v>
                </c:pt>
                <c:pt idx="5677">
                  <c:v>2086.0</c:v>
                </c:pt>
                <c:pt idx="5678">
                  <c:v>2086.0</c:v>
                </c:pt>
                <c:pt idx="5679">
                  <c:v>2087.0</c:v>
                </c:pt>
                <c:pt idx="5680">
                  <c:v>2087.0</c:v>
                </c:pt>
                <c:pt idx="5681">
                  <c:v>2087.0</c:v>
                </c:pt>
                <c:pt idx="5682">
                  <c:v>2087.0</c:v>
                </c:pt>
                <c:pt idx="5683">
                  <c:v>2087.0</c:v>
                </c:pt>
                <c:pt idx="5684">
                  <c:v>2087.0</c:v>
                </c:pt>
                <c:pt idx="5685">
                  <c:v>2087.0</c:v>
                </c:pt>
                <c:pt idx="5686">
                  <c:v>2087.0</c:v>
                </c:pt>
                <c:pt idx="5687">
                  <c:v>2087.0</c:v>
                </c:pt>
                <c:pt idx="5688">
                  <c:v>2087.0</c:v>
                </c:pt>
                <c:pt idx="5689">
                  <c:v>2087.0</c:v>
                </c:pt>
                <c:pt idx="5690">
                  <c:v>2087.0</c:v>
                </c:pt>
                <c:pt idx="5691">
                  <c:v>2087.0</c:v>
                </c:pt>
                <c:pt idx="5692">
                  <c:v>2087.0</c:v>
                </c:pt>
                <c:pt idx="5693">
                  <c:v>2087.0</c:v>
                </c:pt>
                <c:pt idx="5694">
                  <c:v>2087.0</c:v>
                </c:pt>
                <c:pt idx="5695">
                  <c:v>2087.0</c:v>
                </c:pt>
                <c:pt idx="5696">
                  <c:v>2088.0</c:v>
                </c:pt>
                <c:pt idx="5697">
                  <c:v>2088.0</c:v>
                </c:pt>
                <c:pt idx="5698">
                  <c:v>2088.0</c:v>
                </c:pt>
                <c:pt idx="5699">
                  <c:v>2088.0</c:v>
                </c:pt>
                <c:pt idx="5700">
                  <c:v>2089.0</c:v>
                </c:pt>
                <c:pt idx="5701">
                  <c:v>2089.0</c:v>
                </c:pt>
                <c:pt idx="5702">
                  <c:v>2090.0</c:v>
                </c:pt>
                <c:pt idx="5703">
                  <c:v>2090.0</c:v>
                </c:pt>
                <c:pt idx="5704">
                  <c:v>2090.0</c:v>
                </c:pt>
                <c:pt idx="5705">
                  <c:v>2090.0</c:v>
                </c:pt>
                <c:pt idx="5706">
                  <c:v>2091.0</c:v>
                </c:pt>
                <c:pt idx="5707">
                  <c:v>2092.0</c:v>
                </c:pt>
                <c:pt idx="5708">
                  <c:v>2092.0</c:v>
                </c:pt>
                <c:pt idx="5709">
                  <c:v>2092.0</c:v>
                </c:pt>
                <c:pt idx="5710">
                  <c:v>2092.0</c:v>
                </c:pt>
                <c:pt idx="5711">
                  <c:v>2092.0</c:v>
                </c:pt>
                <c:pt idx="5712">
                  <c:v>2092.0</c:v>
                </c:pt>
                <c:pt idx="5713">
                  <c:v>2092.0</c:v>
                </c:pt>
                <c:pt idx="5714">
                  <c:v>2093.0</c:v>
                </c:pt>
                <c:pt idx="5715">
                  <c:v>2094.0</c:v>
                </c:pt>
                <c:pt idx="5716">
                  <c:v>2094.0</c:v>
                </c:pt>
                <c:pt idx="5717">
                  <c:v>2094.0</c:v>
                </c:pt>
                <c:pt idx="5718">
                  <c:v>2094.0</c:v>
                </c:pt>
                <c:pt idx="5719">
                  <c:v>2094.0</c:v>
                </c:pt>
                <c:pt idx="5720">
                  <c:v>2094.0</c:v>
                </c:pt>
                <c:pt idx="5721">
                  <c:v>2094.0</c:v>
                </c:pt>
                <c:pt idx="5722">
                  <c:v>2094.0</c:v>
                </c:pt>
                <c:pt idx="5723">
                  <c:v>2095.0</c:v>
                </c:pt>
                <c:pt idx="5724">
                  <c:v>2095.0</c:v>
                </c:pt>
                <c:pt idx="5725">
                  <c:v>2095.0</c:v>
                </c:pt>
                <c:pt idx="5726">
                  <c:v>2095.0</c:v>
                </c:pt>
                <c:pt idx="5727">
                  <c:v>2096.0</c:v>
                </c:pt>
                <c:pt idx="5728">
                  <c:v>2096.0</c:v>
                </c:pt>
                <c:pt idx="5729">
                  <c:v>2096.0</c:v>
                </c:pt>
                <c:pt idx="5730">
                  <c:v>2096.0</c:v>
                </c:pt>
                <c:pt idx="5731">
                  <c:v>2096.0</c:v>
                </c:pt>
                <c:pt idx="5732">
                  <c:v>2096.0</c:v>
                </c:pt>
                <c:pt idx="5733">
                  <c:v>2096.0</c:v>
                </c:pt>
                <c:pt idx="5734">
                  <c:v>2096.0</c:v>
                </c:pt>
                <c:pt idx="5735">
                  <c:v>2096.0</c:v>
                </c:pt>
                <c:pt idx="5736">
                  <c:v>2096.0</c:v>
                </c:pt>
                <c:pt idx="5737">
                  <c:v>2096.0</c:v>
                </c:pt>
                <c:pt idx="5738">
                  <c:v>2096.0</c:v>
                </c:pt>
                <c:pt idx="5739">
                  <c:v>2096.0</c:v>
                </c:pt>
                <c:pt idx="5740">
                  <c:v>2096.0</c:v>
                </c:pt>
                <c:pt idx="5741">
                  <c:v>2096.0</c:v>
                </c:pt>
                <c:pt idx="5742">
                  <c:v>2096.0</c:v>
                </c:pt>
                <c:pt idx="5743">
                  <c:v>2096.0</c:v>
                </c:pt>
                <c:pt idx="5744">
                  <c:v>2096.0</c:v>
                </c:pt>
                <c:pt idx="5745">
                  <c:v>2096.0</c:v>
                </c:pt>
                <c:pt idx="5746">
                  <c:v>2096.0</c:v>
                </c:pt>
                <c:pt idx="5747">
                  <c:v>2096.0</c:v>
                </c:pt>
                <c:pt idx="5748">
                  <c:v>2096.0</c:v>
                </c:pt>
                <c:pt idx="5749">
                  <c:v>2097.0</c:v>
                </c:pt>
                <c:pt idx="5750">
                  <c:v>2098.0</c:v>
                </c:pt>
                <c:pt idx="5751">
                  <c:v>2098.0</c:v>
                </c:pt>
                <c:pt idx="5752">
                  <c:v>2099.0</c:v>
                </c:pt>
                <c:pt idx="5753">
                  <c:v>2099.0</c:v>
                </c:pt>
                <c:pt idx="5754">
                  <c:v>2100.0</c:v>
                </c:pt>
                <c:pt idx="5755">
                  <c:v>2101.0</c:v>
                </c:pt>
                <c:pt idx="5756">
                  <c:v>2101.0</c:v>
                </c:pt>
                <c:pt idx="5757">
                  <c:v>2102.0</c:v>
                </c:pt>
                <c:pt idx="5758">
                  <c:v>2102.0</c:v>
                </c:pt>
                <c:pt idx="5759">
                  <c:v>2102.0</c:v>
                </c:pt>
                <c:pt idx="5760">
                  <c:v>2102.0</c:v>
                </c:pt>
                <c:pt idx="5761">
                  <c:v>2102.0</c:v>
                </c:pt>
                <c:pt idx="5762">
                  <c:v>2102.0</c:v>
                </c:pt>
                <c:pt idx="5763">
                  <c:v>2102.0</c:v>
                </c:pt>
                <c:pt idx="5764">
                  <c:v>2102.0</c:v>
                </c:pt>
                <c:pt idx="5765">
                  <c:v>2102.0</c:v>
                </c:pt>
                <c:pt idx="5766">
                  <c:v>2102.0</c:v>
                </c:pt>
                <c:pt idx="5767">
                  <c:v>2102.0</c:v>
                </c:pt>
                <c:pt idx="5768">
                  <c:v>2102.0</c:v>
                </c:pt>
                <c:pt idx="5769">
                  <c:v>2102.0</c:v>
                </c:pt>
                <c:pt idx="5770">
                  <c:v>2102.0</c:v>
                </c:pt>
                <c:pt idx="5771">
                  <c:v>2102.0</c:v>
                </c:pt>
                <c:pt idx="5772">
                  <c:v>2102.0</c:v>
                </c:pt>
                <c:pt idx="5773">
                  <c:v>2102.0</c:v>
                </c:pt>
                <c:pt idx="5774">
                  <c:v>2102.0</c:v>
                </c:pt>
                <c:pt idx="5775">
                  <c:v>2102.0</c:v>
                </c:pt>
                <c:pt idx="5776">
                  <c:v>2102.0</c:v>
                </c:pt>
                <c:pt idx="5777">
                  <c:v>2102.0</c:v>
                </c:pt>
                <c:pt idx="5778">
                  <c:v>2103.0</c:v>
                </c:pt>
                <c:pt idx="5779">
                  <c:v>2104.0</c:v>
                </c:pt>
                <c:pt idx="5780">
                  <c:v>2105.0</c:v>
                </c:pt>
                <c:pt idx="5781">
                  <c:v>2105.0</c:v>
                </c:pt>
                <c:pt idx="5782">
                  <c:v>2105.0</c:v>
                </c:pt>
                <c:pt idx="5783">
                  <c:v>2105.0</c:v>
                </c:pt>
                <c:pt idx="5784">
                  <c:v>2105.0</c:v>
                </c:pt>
                <c:pt idx="5785">
                  <c:v>2105.0</c:v>
                </c:pt>
                <c:pt idx="5786">
                  <c:v>2106.0</c:v>
                </c:pt>
                <c:pt idx="5787">
                  <c:v>2107.0</c:v>
                </c:pt>
                <c:pt idx="5788">
                  <c:v>2108.0</c:v>
                </c:pt>
                <c:pt idx="5789">
                  <c:v>2109.0</c:v>
                </c:pt>
                <c:pt idx="5790">
                  <c:v>2110.0</c:v>
                </c:pt>
                <c:pt idx="5791">
                  <c:v>2111.0</c:v>
                </c:pt>
                <c:pt idx="5792">
                  <c:v>2112.0</c:v>
                </c:pt>
                <c:pt idx="5793">
                  <c:v>2112.0</c:v>
                </c:pt>
                <c:pt idx="5794">
                  <c:v>2113.0</c:v>
                </c:pt>
                <c:pt idx="5795">
                  <c:v>2113.0</c:v>
                </c:pt>
                <c:pt idx="5796">
                  <c:v>2113.0</c:v>
                </c:pt>
                <c:pt idx="5797">
                  <c:v>2113.0</c:v>
                </c:pt>
                <c:pt idx="5798">
                  <c:v>2113.0</c:v>
                </c:pt>
                <c:pt idx="5799">
                  <c:v>2113.0</c:v>
                </c:pt>
                <c:pt idx="5800">
                  <c:v>2113.0</c:v>
                </c:pt>
                <c:pt idx="5801">
                  <c:v>2113.0</c:v>
                </c:pt>
                <c:pt idx="5802">
                  <c:v>2114.0</c:v>
                </c:pt>
                <c:pt idx="5803">
                  <c:v>2114.0</c:v>
                </c:pt>
                <c:pt idx="5804">
                  <c:v>2114.0</c:v>
                </c:pt>
                <c:pt idx="5805">
                  <c:v>2114.0</c:v>
                </c:pt>
                <c:pt idx="5806">
                  <c:v>2114.0</c:v>
                </c:pt>
                <c:pt idx="5807">
                  <c:v>2114.0</c:v>
                </c:pt>
                <c:pt idx="5808">
                  <c:v>2114.0</c:v>
                </c:pt>
                <c:pt idx="5809">
                  <c:v>2114.0</c:v>
                </c:pt>
                <c:pt idx="5810">
                  <c:v>2114.0</c:v>
                </c:pt>
                <c:pt idx="5811">
                  <c:v>2114.0</c:v>
                </c:pt>
                <c:pt idx="5812">
                  <c:v>2115.0</c:v>
                </c:pt>
                <c:pt idx="5813">
                  <c:v>2115.0</c:v>
                </c:pt>
                <c:pt idx="5814">
                  <c:v>2115.0</c:v>
                </c:pt>
                <c:pt idx="5815">
                  <c:v>2115.0</c:v>
                </c:pt>
                <c:pt idx="5816">
                  <c:v>2115.0</c:v>
                </c:pt>
                <c:pt idx="5817">
                  <c:v>2115.0</c:v>
                </c:pt>
                <c:pt idx="5818">
                  <c:v>2115.0</c:v>
                </c:pt>
                <c:pt idx="5819">
                  <c:v>2115.0</c:v>
                </c:pt>
                <c:pt idx="5820">
                  <c:v>2115.0</c:v>
                </c:pt>
                <c:pt idx="5821">
                  <c:v>2116.0</c:v>
                </c:pt>
                <c:pt idx="5822">
                  <c:v>2116.0</c:v>
                </c:pt>
                <c:pt idx="5823">
                  <c:v>2116.0</c:v>
                </c:pt>
                <c:pt idx="5824">
                  <c:v>2116.0</c:v>
                </c:pt>
                <c:pt idx="5825">
                  <c:v>2116.0</c:v>
                </c:pt>
                <c:pt idx="5826">
                  <c:v>2116.0</c:v>
                </c:pt>
                <c:pt idx="5827">
                  <c:v>2116.0</c:v>
                </c:pt>
                <c:pt idx="5828">
                  <c:v>2116.0</c:v>
                </c:pt>
                <c:pt idx="5829">
                  <c:v>2116.0</c:v>
                </c:pt>
                <c:pt idx="5830">
                  <c:v>2116.0</c:v>
                </c:pt>
                <c:pt idx="5831">
                  <c:v>2116.0</c:v>
                </c:pt>
                <c:pt idx="5832">
                  <c:v>2116.0</c:v>
                </c:pt>
                <c:pt idx="5833">
                  <c:v>2116.0</c:v>
                </c:pt>
                <c:pt idx="5834">
                  <c:v>2116.0</c:v>
                </c:pt>
                <c:pt idx="5835">
                  <c:v>2116.0</c:v>
                </c:pt>
                <c:pt idx="5836">
                  <c:v>2116.0</c:v>
                </c:pt>
                <c:pt idx="5837">
                  <c:v>2116.0</c:v>
                </c:pt>
                <c:pt idx="5838">
                  <c:v>2116.0</c:v>
                </c:pt>
                <c:pt idx="5839">
                  <c:v>2116.0</c:v>
                </c:pt>
                <c:pt idx="5840">
                  <c:v>2116.0</c:v>
                </c:pt>
                <c:pt idx="5841">
                  <c:v>2116.0</c:v>
                </c:pt>
                <c:pt idx="5842">
                  <c:v>2116.0</c:v>
                </c:pt>
                <c:pt idx="5843">
                  <c:v>2116.0</c:v>
                </c:pt>
                <c:pt idx="5844">
                  <c:v>2116.0</c:v>
                </c:pt>
                <c:pt idx="5845">
                  <c:v>2116.0</c:v>
                </c:pt>
                <c:pt idx="5846">
                  <c:v>2116.0</c:v>
                </c:pt>
                <c:pt idx="5847">
                  <c:v>2116.0</c:v>
                </c:pt>
                <c:pt idx="5848">
                  <c:v>2116.0</c:v>
                </c:pt>
                <c:pt idx="5849">
                  <c:v>2116.0</c:v>
                </c:pt>
                <c:pt idx="5850">
                  <c:v>2116.0</c:v>
                </c:pt>
                <c:pt idx="5851">
                  <c:v>2116.0</c:v>
                </c:pt>
                <c:pt idx="5852">
                  <c:v>2116.0</c:v>
                </c:pt>
                <c:pt idx="5853">
                  <c:v>2116.0</c:v>
                </c:pt>
                <c:pt idx="5854">
                  <c:v>2116.0</c:v>
                </c:pt>
                <c:pt idx="5855">
                  <c:v>2116.0</c:v>
                </c:pt>
                <c:pt idx="5856">
                  <c:v>2117.0</c:v>
                </c:pt>
                <c:pt idx="5857">
                  <c:v>2118.0</c:v>
                </c:pt>
                <c:pt idx="5858">
                  <c:v>2119.0</c:v>
                </c:pt>
                <c:pt idx="5859">
                  <c:v>2120.0</c:v>
                </c:pt>
                <c:pt idx="5860">
                  <c:v>2121.0</c:v>
                </c:pt>
                <c:pt idx="5861">
                  <c:v>2122.0</c:v>
                </c:pt>
                <c:pt idx="5862">
                  <c:v>2123.0</c:v>
                </c:pt>
                <c:pt idx="5863">
                  <c:v>2124.0</c:v>
                </c:pt>
                <c:pt idx="5864">
                  <c:v>2125.0</c:v>
                </c:pt>
                <c:pt idx="5865">
                  <c:v>2126.0</c:v>
                </c:pt>
                <c:pt idx="5866">
                  <c:v>2127.0</c:v>
                </c:pt>
                <c:pt idx="5867">
                  <c:v>2128.0</c:v>
                </c:pt>
                <c:pt idx="5868">
                  <c:v>2129.0</c:v>
                </c:pt>
                <c:pt idx="5869">
                  <c:v>2130.0</c:v>
                </c:pt>
                <c:pt idx="5870">
                  <c:v>2131.0</c:v>
                </c:pt>
                <c:pt idx="5871">
                  <c:v>2132.0</c:v>
                </c:pt>
                <c:pt idx="5872">
                  <c:v>2132.0</c:v>
                </c:pt>
                <c:pt idx="5873">
                  <c:v>2133.0</c:v>
                </c:pt>
                <c:pt idx="5874">
                  <c:v>2134.0</c:v>
                </c:pt>
                <c:pt idx="5875">
                  <c:v>2135.0</c:v>
                </c:pt>
                <c:pt idx="5876">
                  <c:v>2136.0</c:v>
                </c:pt>
                <c:pt idx="5877">
                  <c:v>2137.0</c:v>
                </c:pt>
                <c:pt idx="5878">
                  <c:v>2138.0</c:v>
                </c:pt>
                <c:pt idx="5879">
                  <c:v>2139.0</c:v>
                </c:pt>
                <c:pt idx="5880">
                  <c:v>2139.0</c:v>
                </c:pt>
                <c:pt idx="5881">
                  <c:v>2140.0</c:v>
                </c:pt>
                <c:pt idx="5882">
                  <c:v>2140.0</c:v>
                </c:pt>
                <c:pt idx="5883">
                  <c:v>2141.0</c:v>
                </c:pt>
                <c:pt idx="5884">
                  <c:v>2142.0</c:v>
                </c:pt>
                <c:pt idx="5885">
                  <c:v>2142.0</c:v>
                </c:pt>
                <c:pt idx="5886">
                  <c:v>2142.0</c:v>
                </c:pt>
                <c:pt idx="5887">
                  <c:v>2143.0</c:v>
                </c:pt>
                <c:pt idx="5888">
                  <c:v>2143.0</c:v>
                </c:pt>
                <c:pt idx="5889">
                  <c:v>2143.0</c:v>
                </c:pt>
                <c:pt idx="5890">
                  <c:v>2143.0</c:v>
                </c:pt>
                <c:pt idx="5891">
                  <c:v>2143.0</c:v>
                </c:pt>
                <c:pt idx="5892">
                  <c:v>2143.0</c:v>
                </c:pt>
                <c:pt idx="5893">
                  <c:v>2143.0</c:v>
                </c:pt>
                <c:pt idx="5894">
                  <c:v>2143.0</c:v>
                </c:pt>
                <c:pt idx="5895">
                  <c:v>2143.0</c:v>
                </c:pt>
                <c:pt idx="5896">
                  <c:v>2143.0</c:v>
                </c:pt>
                <c:pt idx="5897">
                  <c:v>2143.0</c:v>
                </c:pt>
                <c:pt idx="5898">
                  <c:v>2144.0</c:v>
                </c:pt>
                <c:pt idx="5899">
                  <c:v>2144.0</c:v>
                </c:pt>
                <c:pt idx="5900">
                  <c:v>2145.0</c:v>
                </c:pt>
                <c:pt idx="5901">
                  <c:v>2146.0</c:v>
                </c:pt>
                <c:pt idx="5902">
                  <c:v>2146.0</c:v>
                </c:pt>
                <c:pt idx="5903">
                  <c:v>2146.0</c:v>
                </c:pt>
                <c:pt idx="5904">
                  <c:v>2147.0</c:v>
                </c:pt>
                <c:pt idx="5905">
                  <c:v>2147.0</c:v>
                </c:pt>
                <c:pt idx="5906">
                  <c:v>2147.0</c:v>
                </c:pt>
                <c:pt idx="5907">
                  <c:v>2147.0</c:v>
                </c:pt>
                <c:pt idx="5908">
                  <c:v>2147.0</c:v>
                </c:pt>
                <c:pt idx="5909">
                  <c:v>2147.0</c:v>
                </c:pt>
                <c:pt idx="5910">
                  <c:v>2147.0</c:v>
                </c:pt>
                <c:pt idx="5911">
                  <c:v>2147.0</c:v>
                </c:pt>
                <c:pt idx="5912">
                  <c:v>2147.0</c:v>
                </c:pt>
                <c:pt idx="5913">
                  <c:v>2148.0</c:v>
                </c:pt>
                <c:pt idx="5914">
                  <c:v>2149.0</c:v>
                </c:pt>
                <c:pt idx="5915">
                  <c:v>2150.0</c:v>
                </c:pt>
                <c:pt idx="5916">
                  <c:v>2151.0</c:v>
                </c:pt>
                <c:pt idx="5917">
                  <c:v>2152.0</c:v>
                </c:pt>
                <c:pt idx="5918">
                  <c:v>2153.0</c:v>
                </c:pt>
                <c:pt idx="5919">
                  <c:v>2153.0</c:v>
                </c:pt>
                <c:pt idx="5920">
                  <c:v>2154.0</c:v>
                </c:pt>
                <c:pt idx="5921">
                  <c:v>2155.0</c:v>
                </c:pt>
                <c:pt idx="5922">
                  <c:v>2156.0</c:v>
                </c:pt>
                <c:pt idx="5923">
                  <c:v>2157.0</c:v>
                </c:pt>
                <c:pt idx="5924">
                  <c:v>2158.0</c:v>
                </c:pt>
                <c:pt idx="5925">
                  <c:v>2159.0</c:v>
                </c:pt>
                <c:pt idx="5926">
                  <c:v>2160.0</c:v>
                </c:pt>
                <c:pt idx="5927">
                  <c:v>2160.0</c:v>
                </c:pt>
                <c:pt idx="5928">
                  <c:v>2161.0</c:v>
                </c:pt>
                <c:pt idx="5929">
                  <c:v>2162.0</c:v>
                </c:pt>
                <c:pt idx="5930">
                  <c:v>2162.0</c:v>
                </c:pt>
                <c:pt idx="5931">
                  <c:v>2162.0</c:v>
                </c:pt>
                <c:pt idx="5932">
                  <c:v>2162.0</c:v>
                </c:pt>
                <c:pt idx="5933">
                  <c:v>2162.0</c:v>
                </c:pt>
                <c:pt idx="5934">
                  <c:v>2162.0</c:v>
                </c:pt>
                <c:pt idx="5935">
                  <c:v>2162.0</c:v>
                </c:pt>
                <c:pt idx="5936">
                  <c:v>2162.0</c:v>
                </c:pt>
                <c:pt idx="5937">
                  <c:v>2162.0</c:v>
                </c:pt>
                <c:pt idx="5938">
                  <c:v>2162.0</c:v>
                </c:pt>
                <c:pt idx="5939">
                  <c:v>2162.0</c:v>
                </c:pt>
                <c:pt idx="5940">
                  <c:v>2162.0</c:v>
                </c:pt>
                <c:pt idx="5941">
                  <c:v>2162.0</c:v>
                </c:pt>
                <c:pt idx="5942">
                  <c:v>2162.0</c:v>
                </c:pt>
                <c:pt idx="5943">
                  <c:v>2162.0</c:v>
                </c:pt>
                <c:pt idx="5944">
                  <c:v>2162.0</c:v>
                </c:pt>
                <c:pt idx="5945">
                  <c:v>2162.0</c:v>
                </c:pt>
                <c:pt idx="5946">
                  <c:v>2162.0</c:v>
                </c:pt>
                <c:pt idx="5947">
                  <c:v>2163.0</c:v>
                </c:pt>
                <c:pt idx="5948">
                  <c:v>2163.0</c:v>
                </c:pt>
                <c:pt idx="5949">
                  <c:v>2164.0</c:v>
                </c:pt>
                <c:pt idx="5950">
                  <c:v>2165.0</c:v>
                </c:pt>
                <c:pt idx="5951">
                  <c:v>2165.0</c:v>
                </c:pt>
                <c:pt idx="5952">
                  <c:v>2165.0</c:v>
                </c:pt>
                <c:pt idx="5953">
                  <c:v>2166.0</c:v>
                </c:pt>
                <c:pt idx="5954">
                  <c:v>2166.0</c:v>
                </c:pt>
                <c:pt idx="5955">
                  <c:v>2167.0</c:v>
                </c:pt>
                <c:pt idx="5956">
                  <c:v>2168.0</c:v>
                </c:pt>
                <c:pt idx="5957">
                  <c:v>2168.0</c:v>
                </c:pt>
                <c:pt idx="5958">
                  <c:v>2169.0</c:v>
                </c:pt>
                <c:pt idx="5959">
                  <c:v>2169.0</c:v>
                </c:pt>
                <c:pt idx="5960">
                  <c:v>2169.0</c:v>
                </c:pt>
                <c:pt idx="5961">
                  <c:v>2169.0</c:v>
                </c:pt>
                <c:pt idx="5962">
                  <c:v>2169.0</c:v>
                </c:pt>
                <c:pt idx="5963">
                  <c:v>2169.0</c:v>
                </c:pt>
                <c:pt idx="5964">
                  <c:v>2169.0</c:v>
                </c:pt>
                <c:pt idx="5965">
                  <c:v>2169.0</c:v>
                </c:pt>
                <c:pt idx="5966">
                  <c:v>2170.0</c:v>
                </c:pt>
                <c:pt idx="5967">
                  <c:v>2170.0</c:v>
                </c:pt>
                <c:pt idx="5968">
                  <c:v>2170.0</c:v>
                </c:pt>
                <c:pt idx="5969">
                  <c:v>2171.0</c:v>
                </c:pt>
                <c:pt idx="5970">
                  <c:v>2171.0</c:v>
                </c:pt>
                <c:pt idx="5971">
                  <c:v>2171.0</c:v>
                </c:pt>
                <c:pt idx="5972">
                  <c:v>2172.0</c:v>
                </c:pt>
                <c:pt idx="5973">
                  <c:v>2173.0</c:v>
                </c:pt>
                <c:pt idx="5974">
                  <c:v>2174.0</c:v>
                </c:pt>
                <c:pt idx="5975">
                  <c:v>2174.0</c:v>
                </c:pt>
                <c:pt idx="5976">
                  <c:v>2175.0</c:v>
                </c:pt>
                <c:pt idx="5977">
                  <c:v>2176.0</c:v>
                </c:pt>
                <c:pt idx="5978">
                  <c:v>2176.0</c:v>
                </c:pt>
                <c:pt idx="5979">
                  <c:v>2177.0</c:v>
                </c:pt>
                <c:pt idx="5980">
                  <c:v>2177.0</c:v>
                </c:pt>
                <c:pt idx="5981">
                  <c:v>2178.0</c:v>
                </c:pt>
                <c:pt idx="5982">
                  <c:v>2178.0</c:v>
                </c:pt>
                <c:pt idx="5983">
                  <c:v>2178.0</c:v>
                </c:pt>
                <c:pt idx="5984">
                  <c:v>2178.0</c:v>
                </c:pt>
                <c:pt idx="5985">
                  <c:v>2178.0</c:v>
                </c:pt>
                <c:pt idx="5986">
                  <c:v>2178.0</c:v>
                </c:pt>
                <c:pt idx="5987">
                  <c:v>2178.0</c:v>
                </c:pt>
                <c:pt idx="5988">
                  <c:v>2178.0</c:v>
                </c:pt>
                <c:pt idx="5989">
                  <c:v>2178.0</c:v>
                </c:pt>
                <c:pt idx="5990">
                  <c:v>2179.0</c:v>
                </c:pt>
                <c:pt idx="5991">
                  <c:v>2179.0</c:v>
                </c:pt>
                <c:pt idx="5992">
                  <c:v>2179.0</c:v>
                </c:pt>
                <c:pt idx="5993">
                  <c:v>2179.0</c:v>
                </c:pt>
                <c:pt idx="5994">
                  <c:v>2179.0</c:v>
                </c:pt>
                <c:pt idx="5995">
                  <c:v>2179.0</c:v>
                </c:pt>
                <c:pt idx="5996">
                  <c:v>2179.0</c:v>
                </c:pt>
                <c:pt idx="5997">
                  <c:v>2180.0</c:v>
                </c:pt>
                <c:pt idx="5998">
                  <c:v>2180.0</c:v>
                </c:pt>
                <c:pt idx="5999">
                  <c:v>2180.0</c:v>
                </c:pt>
                <c:pt idx="6000">
                  <c:v>2180.0</c:v>
                </c:pt>
                <c:pt idx="6001">
                  <c:v>2180.0</c:v>
                </c:pt>
                <c:pt idx="6002">
                  <c:v>2180.0</c:v>
                </c:pt>
                <c:pt idx="6003">
                  <c:v>2180.0</c:v>
                </c:pt>
                <c:pt idx="6004">
                  <c:v>2180.0</c:v>
                </c:pt>
                <c:pt idx="6005">
                  <c:v>2180.0</c:v>
                </c:pt>
                <c:pt idx="6006">
                  <c:v>2180.0</c:v>
                </c:pt>
                <c:pt idx="6007">
                  <c:v>2181.0</c:v>
                </c:pt>
                <c:pt idx="6008">
                  <c:v>2182.0</c:v>
                </c:pt>
                <c:pt idx="6009">
                  <c:v>2182.0</c:v>
                </c:pt>
                <c:pt idx="6010">
                  <c:v>2182.0</c:v>
                </c:pt>
                <c:pt idx="6011">
                  <c:v>2182.0</c:v>
                </c:pt>
                <c:pt idx="6012">
                  <c:v>2182.0</c:v>
                </c:pt>
                <c:pt idx="6013">
                  <c:v>2182.0</c:v>
                </c:pt>
                <c:pt idx="6014">
                  <c:v>2182.0</c:v>
                </c:pt>
                <c:pt idx="6015">
                  <c:v>2182.0</c:v>
                </c:pt>
                <c:pt idx="6016">
                  <c:v>2182.0</c:v>
                </c:pt>
                <c:pt idx="6017">
                  <c:v>2182.0</c:v>
                </c:pt>
                <c:pt idx="6018">
                  <c:v>2182.0</c:v>
                </c:pt>
                <c:pt idx="6019">
                  <c:v>2183.0</c:v>
                </c:pt>
                <c:pt idx="6020">
                  <c:v>2183.0</c:v>
                </c:pt>
                <c:pt idx="6021">
                  <c:v>2183.0</c:v>
                </c:pt>
                <c:pt idx="6022">
                  <c:v>2184.0</c:v>
                </c:pt>
                <c:pt idx="6023">
                  <c:v>2184.0</c:v>
                </c:pt>
                <c:pt idx="6024">
                  <c:v>2185.0</c:v>
                </c:pt>
                <c:pt idx="6025">
                  <c:v>2186.0</c:v>
                </c:pt>
                <c:pt idx="6026">
                  <c:v>2187.0</c:v>
                </c:pt>
                <c:pt idx="6027">
                  <c:v>2188.0</c:v>
                </c:pt>
                <c:pt idx="6028">
                  <c:v>2188.0</c:v>
                </c:pt>
                <c:pt idx="6029">
                  <c:v>2188.0</c:v>
                </c:pt>
                <c:pt idx="6030">
                  <c:v>2188.0</c:v>
                </c:pt>
                <c:pt idx="6031">
                  <c:v>2188.0</c:v>
                </c:pt>
                <c:pt idx="6032">
                  <c:v>2188.0</c:v>
                </c:pt>
                <c:pt idx="6033">
                  <c:v>2188.0</c:v>
                </c:pt>
                <c:pt idx="6034">
                  <c:v>2188.0</c:v>
                </c:pt>
                <c:pt idx="6035">
                  <c:v>2189.0</c:v>
                </c:pt>
                <c:pt idx="6036">
                  <c:v>2190.0</c:v>
                </c:pt>
                <c:pt idx="6037">
                  <c:v>2191.0</c:v>
                </c:pt>
                <c:pt idx="6038">
                  <c:v>2191.0</c:v>
                </c:pt>
                <c:pt idx="6039">
                  <c:v>2192.0</c:v>
                </c:pt>
                <c:pt idx="6040">
                  <c:v>2192.0</c:v>
                </c:pt>
                <c:pt idx="6041">
                  <c:v>2192.0</c:v>
                </c:pt>
                <c:pt idx="6042">
                  <c:v>2192.0</c:v>
                </c:pt>
                <c:pt idx="6043">
                  <c:v>2192.0</c:v>
                </c:pt>
                <c:pt idx="6044">
                  <c:v>2192.0</c:v>
                </c:pt>
                <c:pt idx="6045">
                  <c:v>2193.0</c:v>
                </c:pt>
                <c:pt idx="6046">
                  <c:v>2193.0</c:v>
                </c:pt>
                <c:pt idx="6047">
                  <c:v>2194.0</c:v>
                </c:pt>
                <c:pt idx="6048">
                  <c:v>2194.0</c:v>
                </c:pt>
                <c:pt idx="6049">
                  <c:v>2194.0</c:v>
                </c:pt>
                <c:pt idx="6050">
                  <c:v>2194.0</c:v>
                </c:pt>
                <c:pt idx="6051">
                  <c:v>2194.0</c:v>
                </c:pt>
                <c:pt idx="6052">
                  <c:v>2194.0</c:v>
                </c:pt>
                <c:pt idx="6053">
                  <c:v>2194.0</c:v>
                </c:pt>
                <c:pt idx="6054">
                  <c:v>2195.0</c:v>
                </c:pt>
                <c:pt idx="6055">
                  <c:v>2195.0</c:v>
                </c:pt>
                <c:pt idx="6056">
                  <c:v>2195.0</c:v>
                </c:pt>
                <c:pt idx="6057">
                  <c:v>2195.0</c:v>
                </c:pt>
                <c:pt idx="6058">
                  <c:v>2195.0</c:v>
                </c:pt>
                <c:pt idx="6059">
                  <c:v>2196.0</c:v>
                </c:pt>
                <c:pt idx="6060">
                  <c:v>2196.0</c:v>
                </c:pt>
                <c:pt idx="6061">
                  <c:v>2197.0</c:v>
                </c:pt>
                <c:pt idx="6062">
                  <c:v>2197.0</c:v>
                </c:pt>
                <c:pt idx="6063">
                  <c:v>2198.0</c:v>
                </c:pt>
                <c:pt idx="6064">
                  <c:v>2198.0</c:v>
                </c:pt>
                <c:pt idx="6065">
                  <c:v>2199.0</c:v>
                </c:pt>
                <c:pt idx="6066">
                  <c:v>2200.0</c:v>
                </c:pt>
                <c:pt idx="6067">
                  <c:v>2200.0</c:v>
                </c:pt>
                <c:pt idx="6068">
                  <c:v>2201.0</c:v>
                </c:pt>
                <c:pt idx="6069">
                  <c:v>2202.0</c:v>
                </c:pt>
                <c:pt idx="6070">
                  <c:v>2202.0</c:v>
                </c:pt>
                <c:pt idx="6071">
                  <c:v>2203.0</c:v>
                </c:pt>
                <c:pt idx="6072">
                  <c:v>2203.0</c:v>
                </c:pt>
                <c:pt idx="6073">
                  <c:v>2204.0</c:v>
                </c:pt>
                <c:pt idx="6074">
                  <c:v>2204.0</c:v>
                </c:pt>
                <c:pt idx="6075">
                  <c:v>2204.0</c:v>
                </c:pt>
                <c:pt idx="6076">
                  <c:v>2204.0</c:v>
                </c:pt>
                <c:pt idx="6077">
                  <c:v>2204.0</c:v>
                </c:pt>
                <c:pt idx="6078">
                  <c:v>2204.0</c:v>
                </c:pt>
                <c:pt idx="6079">
                  <c:v>2204.0</c:v>
                </c:pt>
                <c:pt idx="6080">
                  <c:v>2204.0</c:v>
                </c:pt>
                <c:pt idx="6081">
                  <c:v>2204.0</c:v>
                </c:pt>
                <c:pt idx="6082">
                  <c:v>2204.0</c:v>
                </c:pt>
                <c:pt idx="6083">
                  <c:v>2204.0</c:v>
                </c:pt>
                <c:pt idx="6084">
                  <c:v>2204.0</c:v>
                </c:pt>
                <c:pt idx="6085">
                  <c:v>2204.0</c:v>
                </c:pt>
                <c:pt idx="6086">
                  <c:v>2204.0</c:v>
                </c:pt>
                <c:pt idx="6087">
                  <c:v>2204.0</c:v>
                </c:pt>
                <c:pt idx="6088">
                  <c:v>2204.0</c:v>
                </c:pt>
                <c:pt idx="6089">
                  <c:v>2204.0</c:v>
                </c:pt>
                <c:pt idx="6090">
                  <c:v>2204.0</c:v>
                </c:pt>
                <c:pt idx="6091">
                  <c:v>2204.0</c:v>
                </c:pt>
                <c:pt idx="6092">
                  <c:v>2204.0</c:v>
                </c:pt>
                <c:pt idx="6093">
                  <c:v>2204.0</c:v>
                </c:pt>
                <c:pt idx="6094">
                  <c:v>2204.0</c:v>
                </c:pt>
                <c:pt idx="6095">
                  <c:v>2204.0</c:v>
                </c:pt>
                <c:pt idx="6096">
                  <c:v>2204.0</c:v>
                </c:pt>
                <c:pt idx="6097">
                  <c:v>2204.0</c:v>
                </c:pt>
                <c:pt idx="6098">
                  <c:v>2204.0</c:v>
                </c:pt>
                <c:pt idx="6099">
                  <c:v>2204.0</c:v>
                </c:pt>
                <c:pt idx="6100">
                  <c:v>2204.0</c:v>
                </c:pt>
                <c:pt idx="6101">
                  <c:v>2204.0</c:v>
                </c:pt>
                <c:pt idx="6102">
                  <c:v>2204.0</c:v>
                </c:pt>
                <c:pt idx="6103">
                  <c:v>2204.0</c:v>
                </c:pt>
                <c:pt idx="6104">
                  <c:v>2205.0</c:v>
                </c:pt>
                <c:pt idx="6105">
                  <c:v>2206.0</c:v>
                </c:pt>
                <c:pt idx="6106">
                  <c:v>2207.0</c:v>
                </c:pt>
                <c:pt idx="6107">
                  <c:v>2208.0</c:v>
                </c:pt>
                <c:pt idx="6108">
                  <c:v>2208.0</c:v>
                </c:pt>
                <c:pt idx="6109">
                  <c:v>2209.0</c:v>
                </c:pt>
                <c:pt idx="6110">
                  <c:v>2210.0</c:v>
                </c:pt>
                <c:pt idx="6111">
                  <c:v>2210.0</c:v>
                </c:pt>
                <c:pt idx="6112">
                  <c:v>2210.0</c:v>
                </c:pt>
                <c:pt idx="6113">
                  <c:v>2210.0</c:v>
                </c:pt>
                <c:pt idx="6114">
                  <c:v>2210.0</c:v>
                </c:pt>
                <c:pt idx="6115">
                  <c:v>2210.0</c:v>
                </c:pt>
                <c:pt idx="6116">
                  <c:v>2210.0</c:v>
                </c:pt>
                <c:pt idx="6117">
                  <c:v>2210.0</c:v>
                </c:pt>
                <c:pt idx="6118">
                  <c:v>2210.0</c:v>
                </c:pt>
                <c:pt idx="6119">
                  <c:v>2211.0</c:v>
                </c:pt>
                <c:pt idx="6120">
                  <c:v>2211.0</c:v>
                </c:pt>
                <c:pt idx="6121">
                  <c:v>2212.0</c:v>
                </c:pt>
                <c:pt idx="6122">
                  <c:v>2212.0</c:v>
                </c:pt>
                <c:pt idx="6123">
                  <c:v>2212.0</c:v>
                </c:pt>
                <c:pt idx="6124">
                  <c:v>2212.0</c:v>
                </c:pt>
                <c:pt idx="6125">
                  <c:v>2212.0</c:v>
                </c:pt>
                <c:pt idx="6126">
                  <c:v>2212.0</c:v>
                </c:pt>
                <c:pt idx="6127">
                  <c:v>2212.0</c:v>
                </c:pt>
                <c:pt idx="6128">
                  <c:v>2212.0</c:v>
                </c:pt>
                <c:pt idx="6129">
                  <c:v>2212.0</c:v>
                </c:pt>
                <c:pt idx="6130">
                  <c:v>2212.0</c:v>
                </c:pt>
                <c:pt idx="6131">
                  <c:v>2212.0</c:v>
                </c:pt>
                <c:pt idx="6132">
                  <c:v>2212.0</c:v>
                </c:pt>
                <c:pt idx="6133">
                  <c:v>2213.0</c:v>
                </c:pt>
                <c:pt idx="6134">
                  <c:v>2213.0</c:v>
                </c:pt>
                <c:pt idx="6135">
                  <c:v>2213.0</c:v>
                </c:pt>
                <c:pt idx="6136">
                  <c:v>2213.0</c:v>
                </c:pt>
                <c:pt idx="6137">
                  <c:v>2213.0</c:v>
                </c:pt>
                <c:pt idx="6138">
                  <c:v>2213.0</c:v>
                </c:pt>
                <c:pt idx="6139">
                  <c:v>2213.0</c:v>
                </c:pt>
                <c:pt idx="6140">
                  <c:v>2213.0</c:v>
                </c:pt>
                <c:pt idx="6141">
                  <c:v>2213.0</c:v>
                </c:pt>
                <c:pt idx="6142">
                  <c:v>2213.0</c:v>
                </c:pt>
                <c:pt idx="6143">
                  <c:v>2213.0</c:v>
                </c:pt>
                <c:pt idx="6144">
                  <c:v>2213.0</c:v>
                </c:pt>
                <c:pt idx="6145">
                  <c:v>2213.0</c:v>
                </c:pt>
                <c:pt idx="6146">
                  <c:v>2213.0</c:v>
                </c:pt>
                <c:pt idx="6147">
                  <c:v>2213.0</c:v>
                </c:pt>
                <c:pt idx="6148">
                  <c:v>2213.0</c:v>
                </c:pt>
                <c:pt idx="6149">
                  <c:v>2213.0</c:v>
                </c:pt>
                <c:pt idx="6150">
                  <c:v>2213.0</c:v>
                </c:pt>
                <c:pt idx="6151">
                  <c:v>2213.0</c:v>
                </c:pt>
                <c:pt idx="6152">
                  <c:v>2213.0</c:v>
                </c:pt>
                <c:pt idx="6153">
                  <c:v>2213.0</c:v>
                </c:pt>
                <c:pt idx="6154">
                  <c:v>2213.0</c:v>
                </c:pt>
                <c:pt idx="6155">
                  <c:v>2214.0</c:v>
                </c:pt>
                <c:pt idx="6156">
                  <c:v>2214.0</c:v>
                </c:pt>
                <c:pt idx="6157">
                  <c:v>2214.0</c:v>
                </c:pt>
                <c:pt idx="6158">
                  <c:v>2215.0</c:v>
                </c:pt>
                <c:pt idx="6159">
                  <c:v>2215.0</c:v>
                </c:pt>
                <c:pt idx="6160">
                  <c:v>2215.0</c:v>
                </c:pt>
                <c:pt idx="6161">
                  <c:v>2216.0</c:v>
                </c:pt>
                <c:pt idx="6162">
                  <c:v>2217.0</c:v>
                </c:pt>
                <c:pt idx="6163">
                  <c:v>2217.0</c:v>
                </c:pt>
                <c:pt idx="6164">
                  <c:v>2217.0</c:v>
                </c:pt>
                <c:pt idx="6165">
                  <c:v>2217.0</c:v>
                </c:pt>
                <c:pt idx="6166">
                  <c:v>2217.0</c:v>
                </c:pt>
                <c:pt idx="6167">
                  <c:v>2217.0</c:v>
                </c:pt>
                <c:pt idx="6168">
                  <c:v>2218.0</c:v>
                </c:pt>
                <c:pt idx="6169">
                  <c:v>2219.0</c:v>
                </c:pt>
                <c:pt idx="6170">
                  <c:v>2220.0</c:v>
                </c:pt>
                <c:pt idx="6171">
                  <c:v>2220.0</c:v>
                </c:pt>
                <c:pt idx="6172">
                  <c:v>2220.0</c:v>
                </c:pt>
                <c:pt idx="6173">
                  <c:v>2220.0</c:v>
                </c:pt>
                <c:pt idx="6174">
                  <c:v>2220.0</c:v>
                </c:pt>
                <c:pt idx="6175">
                  <c:v>2220.0</c:v>
                </c:pt>
                <c:pt idx="6176">
                  <c:v>2220.0</c:v>
                </c:pt>
                <c:pt idx="6177">
                  <c:v>2220.0</c:v>
                </c:pt>
                <c:pt idx="6178">
                  <c:v>2220.0</c:v>
                </c:pt>
                <c:pt idx="6179">
                  <c:v>2221.0</c:v>
                </c:pt>
                <c:pt idx="6180">
                  <c:v>2222.0</c:v>
                </c:pt>
                <c:pt idx="6181">
                  <c:v>2223.0</c:v>
                </c:pt>
                <c:pt idx="6182">
                  <c:v>2223.0</c:v>
                </c:pt>
                <c:pt idx="6183">
                  <c:v>2223.0</c:v>
                </c:pt>
                <c:pt idx="6184">
                  <c:v>2223.0</c:v>
                </c:pt>
                <c:pt idx="6185">
                  <c:v>2223.0</c:v>
                </c:pt>
                <c:pt idx="6186">
                  <c:v>2223.0</c:v>
                </c:pt>
                <c:pt idx="6187">
                  <c:v>2223.0</c:v>
                </c:pt>
                <c:pt idx="6188">
                  <c:v>2223.0</c:v>
                </c:pt>
                <c:pt idx="6189">
                  <c:v>2223.0</c:v>
                </c:pt>
                <c:pt idx="6190">
                  <c:v>2223.0</c:v>
                </c:pt>
                <c:pt idx="6191">
                  <c:v>2223.0</c:v>
                </c:pt>
                <c:pt idx="6192">
                  <c:v>2223.0</c:v>
                </c:pt>
                <c:pt idx="6193">
                  <c:v>2224.0</c:v>
                </c:pt>
                <c:pt idx="6194">
                  <c:v>2224.0</c:v>
                </c:pt>
                <c:pt idx="6195">
                  <c:v>2224.0</c:v>
                </c:pt>
                <c:pt idx="6196">
                  <c:v>2225.0</c:v>
                </c:pt>
                <c:pt idx="6197">
                  <c:v>2225.0</c:v>
                </c:pt>
                <c:pt idx="6198">
                  <c:v>2225.0</c:v>
                </c:pt>
                <c:pt idx="6199">
                  <c:v>2226.0</c:v>
                </c:pt>
                <c:pt idx="6200">
                  <c:v>2227.0</c:v>
                </c:pt>
                <c:pt idx="6201">
                  <c:v>2228.0</c:v>
                </c:pt>
                <c:pt idx="6202">
                  <c:v>2229.0</c:v>
                </c:pt>
                <c:pt idx="6203">
                  <c:v>2230.0</c:v>
                </c:pt>
                <c:pt idx="6204">
                  <c:v>2231.0</c:v>
                </c:pt>
                <c:pt idx="6205">
                  <c:v>2232.0</c:v>
                </c:pt>
                <c:pt idx="6206">
                  <c:v>2232.0</c:v>
                </c:pt>
                <c:pt idx="6207">
                  <c:v>2233.0</c:v>
                </c:pt>
                <c:pt idx="6208">
                  <c:v>2234.0</c:v>
                </c:pt>
                <c:pt idx="6209">
                  <c:v>2234.0</c:v>
                </c:pt>
                <c:pt idx="6210">
                  <c:v>2235.0</c:v>
                </c:pt>
                <c:pt idx="6211">
                  <c:v>2235.0</c:v>
                </c:pt>
                <c:pt idx="6212">
                  <c:v>2236.0</c:v>
                </c:pt>
                <c:pt idx="6213">
                  <c:v>2237.0</c:v>
                </c:pt>
                <c:pt idx="6214">
                  <c:v>2238.0</c:v>
                </c:pt>
                <c:pt idx="6215">
                  <c:v>2239.0</c:v>
                </c:pt>
                <c:pt idx="6216">
                  <c:v>2239.0</c:v>
                </c:pt>
                <c:pt idx="6217">
                  <c:v>2240.0</c:v>
                </c:pt>
                <c:pt idx="6218">
                  <c:v>2241.0</c:v>
                </c:pt>
                <c:pt idx="6219">
                  <c:v>2242.0</c:v>
                </c:pt>
                <c:pt idx="6220">
                  <c:v>2242.0</c:v>
                </c:pt>
                <c:pt idx="6221">
                  <c:v>2242.0</c:v>
                </c:pt>
                <c:pt idx="6222">
                  <c:v>2242.0</c:v>
                </c:pt>
                <c:pt idx="6223">
                  <c:v>2243.0</c:v>
                </c:pt>
                <c:pt idx="6224">
                  <c:v>2243.0</c:v>
                </c:pt>
                <c:pt idx="6225">
                  <c:v>2243.0</c:v>
                </c:pt>
                <c:pt idx="6226">
                  <c:v>2243.0</c:v>
                </c:pt>
                <c:pt idx="6227">
                  <c:v>2243.0</c:v>
                </c:pt>
                <c:pt idx="6228">
                  <c:v>2243.0</c:v>
                </c:pt>
                <c:pt idx="6229">
                  <c:v>2243.0</c:v>
                </c:pt>
                <c:pt idx="6230">
                  <c:v>2243.0</c:v>
                </c:pt>
                <c:pt idx="6231">
                  <c:v>2243.0</c:v>
                </c:pt>
                <c:pt idx="6232">
                  <c:v>2244.0</c:v>
                </c:pt>
                <c:pt idx="6233">
                  <c:v>2245.0</c:v>
                </c:pt>
                <c:pt idx="6234">
                  <c:v>2245.0</c:v>
                </c:pt>
                <c:pt idx="6235">
                  <c:v>2245.0</c:v>
                </c:pt>
                <c:pt idx="6236">
                  <c:v>2245.0</c:v>
                </c:pt>
                <c:pt idx="6237">
                  <c:v>2245.0</c:v>
                </c:pt>
                <c:pt idx="6238">
                  <c:v>2246.0</c:v>
                </c:pt>
                <c:pt idx="6239">
                  <c:v>2246.0</c:v>
                </c:pt>
                <c:pt idx="6240">
                  <c:v>2246.0</c:v>
                </c:pt>
                <c:pt idx="6241">
                  <c:v>2247.0</c:v>
                </c:pt>
                <c:pt idx="6242">
                  <c:v>2248.0</c:v>
                </c:pt>
                <c:pt idx="6243">
                  <c:v>2248.0</c:v>
                </c:pt>
                <c:pt idx="6244">
                  <c:v>2248.0</c:v>
                </c:pt>
                <c:pt idx="6245">
                  <c:v>2249.0</c:v>
                </c:pt>
                <c:pt idx="6246">
                  <c:v>2250.0</c:v>
                </c:pt>
                <c:pt idx="6247">
                  <c:v>2251.0</c:v>
                </c:pt>
                <c:pt idx="6248">
                  <c:v>2252.0</c:v>
                </c:pt>
                <c:pt idx="6249">
                  <c:v>2252.0</c:v>
                </c:pt>
                <c:pt idx="6250">
                  <c:v>2252.0</c:v>
                </c:pt>
                <c:pt idx="6251">
                  <c:v>2253.0</c:v>
                </c:pt>
                <c:pt idx="6252">
                  <c:v>2253.0</c:v>
                </c:pt>
                <c:pt idx="6253">
                  <c:v>2254.0</c:v>
                </c:pt>
                <c:pt idx="6254">
                  <c:v>2254.0</c:v>
                </c:pt>
                <c:pt idx="6255">
                  <c:v>2255.0</c:v>
                </c:pt>
                <c:pt idx="6256">
                  <c:v>2255.0</c:v>
                </c:pt>
                <c:pt idx="6257">
                  <c:v>2256.0</c:v>
                </c:pt>
                <c:pt idx="6258">
                  <c:v>2257.0</c:v>
                </c:pt>
                <c:pt idx="6259">
                  <c:v>2258.0</c:v>
                </c:pt>
                <c:pt idx="6260">
                  <c:v>2259.0</c:v>
                </c:pt>
                <c:pt idx="6261">
                  <c:v>2260.0</c:v>
                </c:pt>
                <c:pt idx="6262">
                  <c:v>2261.0</c:v>
                </c:pt>
                <c:pt idx="6263">
                  <c:v>2262.0</c:v>
                </c:pt>
                <c:pt idx="6264">
                  <c:v>2262.0</c:v>
                </c:pt>
                <c:pt idx="6265">
                  <c:v>2262.0</c:v>
                </c:pt>
                <c:pt idx="6266">
                  <c:v>2262.0</c:v>
                </c:pt>
                <c:pt idx="6267">
                  <c:v>2262.0</c:v>
                </c:pt>
                <c:pt idx="6268">
                  <c:v>2263.0</c:v>
                </c:pt>
                <c:pt idx="6269">
                  <c:v>2264.0</c:v>
                </c:pt>
                <c:pt idx="6270">
                  <c:v>2265.0</c:v>
                </c:pt>
                <c:pt idx="6271">
                  <c:v>2266.0</c:v>
                </c:pt>
                <c:pt idx="6272">
                  <c:v>2267.0</c:v>
                </c:pt>
                <c:pt idx="6273">
                  <c:v>2268.0</c:v>
                </c:pt>
                <c:pt idx="6274">
                  <c:v>2269.0</c:v>
                </c:pt>
                <c:pt idx="6275">
                  <c:v>2269.0</c:v>
                </c:pt>
                <c:pt idx="6276">
                  <c:v>2270.0</c:v>
                </c:pt>
                <c:pt idx="6277">
                  <c:v>2271.0</c:v>
                </c:pt>
                <c:pt idx="6278">
                  <c:v>2272.0</c:v>
                </c:pt>
                <c:pt idx="6279">
                  <c:v>2273.0</c:v>
                </c:pt>
                <c:pt idx="6280">
                  <c:v>2274.0</c:v>
                </c:pt>
                <c:pt idx="6281">
                  <c:v>2275.0</c:v>
                </c:pt>
                <c:pt idx="6282">
                  <c:v>2276.0</c:v>
                </c:pt>
                <c:pt idx="6283">
                  <c:v>2277.0</c:v>
                </c:pt>
                <c:pt idx="6284">
                  <c:v>2278.0</c:v>
                </c:pt>
                <c:pt idx="6285">
                  <c:v>2279.0</c:v>
                </c:pt>
                <c:pt idx="6286">
                  <c:v>2280.0</c:v>
                </c:pt>
                <c:pt idx="6287">
                  <c:v>2281.0</c:v>
                </c:pt>
                <c:pt idx="6288">
                  <c:v>2282.0</c:v>
                </c:pt>
                <c:pt idx="6289">
                  <c:v>2283.0</c:v>
                </c:pt>
                <c:pt idx="6290">
                  <c:v>2284.0</c:v>
                </c:pt>
                <c:pt idx="6291">
                  <c:v>2285.0</c:v>
                </c:pt>
                <c:pt idx="6292">
                  <c:v>2285.0</c:v>
                </c:pt>
                <c:pt idx="6293">
                  <c:v>2286.0</c:v>
                </c:pt>
                <c:pt idx="6294">
                  <c:v>2287.0</c:v>
                </c:pt>
                <c:pt idx="6295">
                  <c:v>2288.0</c:v>
                </c:pt>
                <c:pt idx="6296">
                  <c:v>2289.0</c:v>
                </c:pt>
                <c:pt idx="6297">
                  <c:v>2290.0</c:v>
                </c:pt>
                <c:pt idx="6298">
                  <c:v>2291.0</c:v>
                </c:pt>
                <c:pt idx="6299">
                  <c:v>2292.0</c:v>
                </c:pt>
                <c:pt idx="6300">
                  <c:v>2293.0</c:v>
                </c:pt>
                <c:pt idx="6301">
                  <c:v>2294.0</c:v>
                </c:pt>
                <c:pt idx="6302">
                  <c:v>2295.0</c:v>
                </c:pt>
                <c:pt idx="6303">
                  <c:v>2296.0</c:v>
                </c:pt>
                <c:pt idx="6304">
                  <c:v>2296.0</c:v>
                </c:pt>
                <c:pt idx="6305">
                  <c:v>2297.0</c:v>
                </c:pt>
                <c:pt idx="6306">
                  <c:v>2298.0</c:v>
                </c:pt>
                <c:pt idx="6307">
                  <c:v>2299.0</c:v>
                </c:pt>
                <c:pt idx="6308">
                  <c:v>2300.0</c:v>
                </c:pt>
                <c:pt idx="6309">
                  <c:v>2300.0</c:v>
                </c:pt>
                <c:pt idx="6310">
                  <c:v>2301.0</c:v>
                </c:pt>
                <c:pt idx="6311">
                  <c:v>2302.0</c:v>
                </c:pt>
                <c:pt idx="6312">
                  <c:v>2302.0</c:v>
                </c:pt>
                <c:pt idx="6313">
                  <c:v>2303.0</c:v>
                </c:pt>
                <c:pt idx="6314">
                  <c:v>2303.0</c:v>
                </c:pt>
                <c:pt idx="6315">
                  <c:v>2304.0</c:v>
                </c:pt>
                <c:pt idx="6316">
                  <c:v>2305.0</c:v>
                </c:pt>
                <c:pt idx="6317">
                  <c:v>2306.0</c:v>
                </c:pt>
                <c:pt idx="6318">
                  <c:v>2307.0</c:v>
                </c:pt>
                <c:pt idx="6319">
                  <c:v>2307.0</c:v>
                </c:pt>
                <c:pt idx="6320">
                  <c:v>2307.0</c:v>
                </c:pt>
                <c:pt idx="6321">
                  <c:v>2307.0</c:v>
                </c:pt>
                <c:pt idx="6322">
                  <c:v>2308.0</c:v>
                </c:pt>
                <c:pt idx="6323">
                  <c:v>2309.0</c:v>
                </c:pt>
                <c:pt idx="6324">
                  <c:v>2309.0</c:v>
                </c:pt>
                <c:pt idx="6325">
                  <c:v>2309.0</c:v>
                </c:pt>
                <c:pt idx="6326">
                  <c:v>2309.0</c:v>
                </c:pt>
                <c:pt idx="6327">
                  <c:v>2309.0</c:v>
                </c:pt>
                <c:pt idx="6328">
                  <c:v>2309.0</c:v>
                </c:pt>
                <c:pt idx="6329">
                  <c:v>2309.0</c:v>
                </c:pt>
                <c:pt idx="6330">
                  <c:v>2309.0</c:v>
                </c:pt>
                <c:pt idx="6331">
                  <c:v>2310.0</c:v>
                </c:pt>
                <c:pt idx="6332">
                  <c:v>2310.0</c:v>
                </c:pt>
                <c:pt idx="6333">
                  <c:v>2310.0</c:v>
                </c:pt>
                <c:pt idx="6334">
                  <c:v>2310.0</c:v>
                </c:pt>
                <c:pt idx="6335">
                  <c:v>2310.0</c:v>
                </c:pt>
                <c:pt idx="6336">
                  <c:v>2310.0</c:v>
                </c:pt>
                <c:pt idx="6337">
                  <c:v>2311.0</c:v>
                </c:pt>
                <c:pt idx="6338">
                  <c:v>2311.0</c:v>
                </c:pt>
                <c:pt idx="6339">
                  <c:v>2311.0</c:v>
                </c:pt>
                <c:pt idx="6340">
                  <c:v>2312.0</c:v>
                </c:pt>
                <c:pt idx="6341">
                  <c:v>2313.0</c:v>
                </c:pt>
                <c:pt idx="6342">
                  <c:v>2313.0</c:v>
                </c:pt>
                <c:pt idx="6343">
                  <c:v>2313.0</c:v>
                </c:pt>
                <c:pt idx="6344">
                  <c:v>2313.0</c:v>
                </c:pt>
                <c:pt idx="6345">
                  <c:v>2314.0</c:v>
                </c:pt>
                <c:pt idx="6346">
                  <c:v>2314.0</c:v>
                </c:pt>
                <c:pt idx="6347">
                  <c:v>2315.0</c:v>
                </c:pt>
                <c:pt idx="6348">
                  <c:v>2316.0</c:v>
                </c:pt>
                <c:pt idx="6349">
                  <c:v>2316.0</c:v>
                </c:pt>
                <c:pt idx="6350">
                  <c:v>2317.0</c:v>
                </c:pt>
                <c:pt idx="6351">
                  <c:v>2317.0</c:v>
                </c:pt>
                <c:pt idx="6352">
                  <c:v>2317.0</c:v>
                </c:pt>
                <c:pt idx="6353">
                  <c:v>2317.0</c:v>
                </c:pt>
                <c:pt idx="6354">
                  <c:v>2317.0</c:v>
                </c:pt>
                <c:pt idx="6355">
                  <c:v>2317.0</c:v>
                </c:pt>
                <c:pt idx="6356">
                  <c:v>2318.0</c:v>
                </c:pt>
                <c:pt idx="6357">
                  <c:v>2319.0</c:v>
                </c:pt>
                <c:pt idx="6358">
                  <c:v>2319.0</c:v>
                </c:pt>
                <c:pt idx="6359">
                  <c:v>2319.0</c:v>
                </c:pt>
                <c:pt idx="6360">
                  <c:v>2319.0</c:v>
                </c:pt>
                <c:pt idx="6361">
                  <c:v>2319.0</c:v>
                </c:pt>
                <c:pt idx="6362">
                  <c:v>2320.0</c:v>
                </c:pt>
                <c:pt idx="6363">
                  <c:v>2321.0</c:v>
                </c:pt>
                <c:pt idx="6364">
                  <c:v>2321.0</c:v>
                </c:pt>
                <c:pt idx="6365">
                  <c:v>2321.0</c:v>
                </c:pt>
                <c:pt idx="6366">
                  <c:v>2321.0</c:v>
                </c:pt>
                <c:pt idx="6367">
                  <c:v>2321.0</c:v>
                </c:pt>
                <c:pt idx="6368">
                  <c:v>2322.0</c:v>
                </c:pt>
                <c:pt idx="6369">
                  <c:v>2323.0</c:v>
                </c:pt>
                <c:pt idx="6370">
                  <c:v>2324.0</c:v>
                </c:pt>
                <c:pt idx="6371">
                  <c:v>2324.0</c:v>
                </c:pt>
                <c:pt idx="6372">
                  <c:v>2324.0</c:v>
                </c:pt>
                <c:pt idx="6373">
                  <c:v>2324.0</c:v>
                </c:pt>
                <c:pt idx="6374">
                  <c:v>2325.0</c:v>
                </c:pt>
                <c:pt idx="6375">
                  <c:v>2326.0</c:v>
                </c:pt>
                <c:pt idx="6376">
                  <c:v>2327.0</c:v>
                </c:pt>
                <c:pt idx="6377">
                  <c:v>2328.0</c:v>
                </c:pt>
                <c:pt idx="6378">
                  <c:v>2329.0</c:v>
                </c:pt>
                <c:pt idx="6379">
                  <c:v>2330.0</c:v>
                </c:pt>
                <c:pt idx="6380">
                  <c:v>2331.0</c:v>
                </c:pt>
                <c:pt idx="6381">
                  <c:v>2332.0</c:v>
                </c:pt>
                <c:pt idx="6382">
                  <c:v>2332.0</c:v>
                </c:pt>
                <c:pt idx="6383">
                  <c:v>2333.0</c:v>
                </c:pt>
                <c:pt idx="6384">
                  <c:v>2334.0</c:v>
                </c:pt>
                <c:pt idx="6385">
                  <c:v>2335.0</c:v>
                </c:pt>
                <c:pt idx="6386">
                  <c:v>2336.0</c:v>
                </c:pt>
                <c:pt idx="6387">
                  <c:v>2337.0</c:v>
                </c:pt>
                <c:pt idx="6388">
                  <c:v>2338.0</c:v>
                </c:pt>
                <c:pt idx="6389">
                  <c:v>2339.0</c:v>
                </c:pt>
                <c:pt idx="6390">
                  <c:v>2340.0</c:v>
                </c:pt>
                <c:pt idx="6391">
                  <c:v>2341.0</c:v>
                </c:pt>
                <c:pt idx="6392">
                  <c:v>2342.0</c:v>
                </c:pt>
                <c:pt idx="6393">
                  <c:v>2343.0</c:v>
                </c:pt>
                <c:pt idx="6394">
                  <c:v>2344.0</c:v>
                </c:pt>
                <c:pt idx="6395">
                  <c:v>2345.0</c:v>
                </c:pt>
                <c:pt idx="6396">
                  <c:v>2346.0</c:v>
                </c:pt>
                <c:pt idx="6397">
                  <c:v>2346.0</c:v>
                </c:pt>
                <c:pt idx="6398">
                  <c:v>2346.0</c:v>
                </c:pt>
                <c:pt idx="6399">
                  <c:v>2346.0</c:v>
                </c:pt>
                <c:pt idx="6400">
                  <c:v>2346.0</c:v>
                </c:pt>
                <c:pt idx="6401">
                  <c:v>2346.0</c:v>
                </c:pt>
                <c:pt idx="6402">
                  <c:v>2347.0</c:v>
                </c:pt>
                <c:pt idx="6403">
                  <c:v>2347.0</c:v>
                </c:pt>
                <c:pt idx="6404">
                  <c:v>2347.0</c:v>
                </c:pt>
                <c:pt idx="6405">
                  <c:v>2347.0</c:v>
                </c:pt>
                <c:pt idx="6406">
                  <c:v>2347.0</c:v>
                </c:pt>
                <c:pt idx="6407">
                  <c:v>2347.0</c:v>
                </c:pt>
                <c:pt idx="6408">
                  <c:v>2347.0</c:v>
                </c:pt>
                <c:pt idx="6409">
                  <c:v>2348.0</c:v>
                </c:pt>
                <c:pt idx="6410">
                  <c:v>2349.0</c:v>
                </c:pt>
                <c:pt idx="6411">
                  <c:v>2350.0</c:v>
                </c:pt>
                <c:pt idx="6412">
                  <c:v>2350.0</c:v>
                </c:pt>
                <c:pt idx="6413">
                  <c:v>2350.0</c:v>
                </c:pt>
                <c:pt idx="6414">
                  <c:v>2350.0</c:v>
                </c:pt>
                <c:pt idx="6415">
                  <c:v>2350.0</c:v>
                </c:pt>
                <c:pt idx="6416">
                  <c:v>2350.0</c:v>
                </c:pt>
                <c:pt idx="6417">
                  <c:v>2350.0</c:v>
                </c:pt>
                <c:pt idx="6418">
                  <c:v>2350.0</c:v>
                </c:pt>
                <c:pt idx="6419">
                  <c:v>2350.0</c:v>
                </c:pt>
                <c:pt idx="6420">
                  <c:v>2351.0</c:v>
                </c:pt>
                <c:pt idx="6421">
                  <c:v>2351.0</c:v>
                </c:pt>
                <c:pt idx="6422">
                  <c:v>2351.0</c:v>
                </c:pt>
                <c:pt idx="6423">
                  <c:v>2351.0</c:v>
                </c:pt>
                <c:pt idx="6424">
                  <c:v>2351.0</c:v>
                </c:pt>
                <c:pt idx="6425">
                  <c:v>2351.0</c:v>
                </c:pt>
                <c:pt idx="6426">
                  <c:v>2351.0</c:v>
                </c:pt>
                <c:pt idx="6427">
                  <c:v>2351.0</c:v>
                </c:pt>
                <c:pt idx="6428">
                  <c:v>2351.0</c:v>
                </c:pt>
                <c:pt idx="6429">
                  <c:v>2351.0</c:v>
                </c:pt>
                <c:pt idx="6430">
                  <c:v>2351.0</c:v>
                </c:pt>
                <c:pt idx="6431">
                  <c:v>2351.0</c:v>
                </c:pt>
                <c:pt idx="6432">
                  <c:v>2351.0</c:v>
                </c:pt>
                <c:pt idx="6433">
                  <c:v>2352.0</c:v>
                </c:pt>
                <c:pt idx="6434">
                  <c:v>2352.0</c:v>
                </c:pt>
                <c:pt idx="6435">
                  <c:v>2352.0</c:v>
                </c:pt>
                <c:pt idx="6436">
                  <c:v>2353.0</c:v>
                </c:pt>
                <c:pt idx="6437">
                  <c:v>2353.0</c:v>
                </c:pt>
                <c:pt idx="6438">
                  <c:v>2353.0</c:v>
                </c:pt>
                <c:pt idx="6439">
                  <c:v>2353.0</c:v>
                </c:pt>
                <c:pt idx="6440">
                  <c:v>2354.0</c:v>
                </c:pt>
                <c:pt idx="6441">
                  <c:v>2355.0</c:v>
                </c:pt>
                <c:pt idx="6442">
                  <c:v>2356.0</c:v>
                </c:pt>
                <c:pt idx="6443">
                  <c:v>2357.0</c:v>
                </c:pt>
                <c:pt idx="6444">
                  <c:v>2357.0</c:v>
                </c:pt>
                <c:pt idx="6445">
                  <c:v>2357.0</c:v>
                </c:pt>
                <c:pt idx="6446">
                  <c:v>2358.0</c:v>
                </c:pt>
                <c:pt idx="6447">
                  <c:v>2359.0</c:v>
                </c:pt>
                <c:pt idx="6448">
                  <c:v>2360.0</c:v>
                </c:pt>
                <c:pt idx="6449">
                  <c:v>2360.0</c:v>
                </c:pt>
                <c:pt idx="6450">
                  <c:v>2361.0</c:v>
                </c:pt>
                <c:pt idx="6451">
                  <c:v>2361.0</c:v>
                </c:pt>
                <c:pt idx="6452">
                  <c:v>2361.0</c:v>
                </c:pt>
                <c:pt idx="6453">
                  <c:v>2361.0</c:v>
                </c:pt>
                <c:pt idx="6454">
                  <c:v>2361.0</c:v>
                </c:pt>
                <c:pt idx="6455">
                  <c:v>2362.0</c:v>
                </c:pt>
                <c:pt idx="6456">
                  <c:v>2362.0</c:v>
                </c:pt>
                <c:pt idx="6457">
                  <c:v>2363.0</c:v>
                </c:pt>
                <c:pt idx="6458">
                  <c:v>2364.0</c:v>
                </c:pt>
                <c:pt idx="6459">
                  <c:v>2365.0</c:v>
                </c:pt>
                <c:pt idx="6460">
                  <c:v>2365.0</c:v>
                </c:pt>
                <c:pt idx="6461">
                  <c:v>2366.0</c:v>
                </c:pt>
                <c:pt idx="6462">
                  <c:v>2366.0</c:v>
                </c:pt>
                <c:pt idx="6463">
                  <c:v>2367.0</c:v>
                </c:pt>
                <c:pt idx="6464">
                  <c:v>2367.0</c:v>
                </c:pt>
                <c:pt idx="6465">
                  <c:v>2368.0</c:v>
                </c:pt>
                <c:pt idx="6466">
                  <c:v>2368.0</c:v>
                </c:pt>
                <c:pt idx="6467">
                  <c:v>2368.0</c:v>
                </c:pt>
                <c:pt idx="6468">
                  <c:v>2368.0</c:v>
                </c:pt>
                <c:pt idx="6469">
                  <c:v>2368.0</c:v>
                </c:pt>
                <c:pt idx="6470">
                  <c:v>2368.0</c:v>
                </c:pt>
                <c:pt idx="6471">
                  <c:v>2368.0</c:v>
                </c:pt>
                <c:pt idx="6472">
                  <c:v>2368.0</c:v>
                </c:pt>
                <c:pt idx="6473">
                  <c:v>2369.0</c:v>
                </c:pt>
                <c:pt idx="6474">
                  <c:v>2369.0</c:v>
                </c:pt>
                <c:pt idx="6475">
                  <c:v>2369.0</c:v>
                </c:pt>
                <c:pt idx="6476">
                  <c:v>2369.0</c:v>
                </c:pt>
                <c:pt idx="6477">
                  <c:v>2369.0</c:v>
                </c:pt>
                <c:pt idx="6478">
                  <c:v>2369.0</c:v>
                </c:pt>
                <c:pt idx="6479">
                  <c:v>2369.0</c:v>
                </c:pt>
                <c:pt idx="6480">
                  <c:v>2369.0</c:v>
                </c:pt>
                <c:pt idx="6481">
                  <c:v>2369.0</c:v>
                </c:pt>
                <c:pt idx="6482">
                  <c:v>2369.0</c:v>
                </c:pt>
                <c:pt idx="6483">
                  <c:v>2369.0</c:v>
                </c:pt>
                <c:pt idx="6484">
                  <c:v>2369.0</c:v>
                </c:pt>
                <c:pt idx="6485">
                  <c:v>2369.0</c:v>
                </c:pt>
                <c:pt idx="6486">
                  <c:v>2369.0</c:v>
                </c:pt>
                <c:pt idx="6487">
                  <c:v>2369.0</c:v>
                </c:pt>
                <c:pt idx="6488">
                  <c:v>2369.0</c:v>
                </c:pt>
                <c:pt idx="6489">
                  <c:v>2369.0</c:v>
                </c:pt>
                <c:pt idx="6490">
                  <c:v>2369.0</c:v>
                </c:pt>
                <c:pt idx="6491">
                  <c:v>2369.0</c:v>
                </c:pt>
                <c:pt idx="6492">
                  <c:v>2369.0</c:v>
                </c:pt>
                <c:pt idx="6493">
                  <c:v>2370.0</c:v>
                </c:pt>
                <c:pt idx="6494">
                  <c:v>2370.0</c:v>
                </c:pt>
                <c:pt idx="6495">
                  <c:v>2371.0</c:v>
                </c:pt>
                <c:pt idx="6496">
                  <c:v>2372.0</c:v>
                </c:pt>
                <c:pt idx="6497">
                  <c:v>2372.0</c:v>
                </c:pt>
                <c:pt idx="6498">
                  <c:v>2373.0</c:v>
                </c:pt>
                <c:pt idx="6499">
                  <c:v>2373.0</c:v>
                </c:pt>
                <c:pt idx="6500">
                  <c:v>2373.0</c:v>
                </c:pt>
                <c:pt idx="6501">
                  <c:v>2373.0</c:v>
                </c:pt>
                <c:pt idx="6502">
                  <c:v>2373.0</c:v>
                </c:pt>
                <c:pt idx="6503">
                  <c:v>2373.0</c:v>
                </c:pt>
                <c:pt idx="6504">
                  <c:v>2373.0</c:v>
                </c:pt>
                <c:pt idx="6505">
                  <c:v>2373.0</c:v>
                </c:pt>
                <c:pt idx="6506">
                  <c:v>2373.0</c:v>
                </c:pt>
                <c:pt idx="6507">
                  <c:v>2373.0</c:v>
                </c:pt>
                <c:pt idx="6508">
                  <c:v>2373.0</c:v>
                </c:pt>
                <c:pt idx="6509">
                  <c:v>2374.0</c:v>
                </c:pt>
                <c:pt idx="6510">
                  <c:v>2375.0</c:v>
                </c:pt>
                <c:pt idx="6511">
                  <c:v>2376.0</c:v>
                </c:pt>
                <c:pt idx="6512">
                  <c:v>2376.0</c:v>
                </c:pt>
                <c:pt idx="6513">
                  <c:v>2377.0</c:v>
                </c:pt>
                <c:pt idx="6514">
                  <c:v>2377.0</c:v>
                </c:pt>
                <c:pt idx="6515">
                  <c:v>2378.0</c:v>
                </c:pt>
                <c:pt idx="6516">
                  <c:v>2378.0</c:v>
                </c:pt>
                <c:pt idx="6517">
                  <c:v>2379.0</c:v>
                </c:pt>
                <c:pt idx="6518">
                  <c:v>2379.0</c:v>
                </c:pt>
                <c:pt idx="6519">
                  <c:v>2379.0</c:v>
                </c:pt>
                <c:pt idx="6520">
                  <c:v>2380.0</c:v>
                </c:pt>
                <c:pt idx="6521">
                  <c:v>2381.0</c:v>
                </c:pt>
                <c:pt idx="6522">
                  <c:v>2382.0</c:v>
                </c:pt>
                <c:pt idx="6523">
                  <c:v>2383.0</c:v>
                </c:pt>
                <c:pt idx="6524">
                  <c:v>2383.0</c:v>
                </c:pt>
                <c:pt idx="6525">
                  <c:v>2383.0</c:v>
                </c:pt>
                <c:pt idx="6526">
                  <c:v>2383.0</c:v>
                </c:pt>
                <c:pt idx="6527">
                  <c:v>2383.0</c:v>
                </c:pt>
                <c:pt idx="6528">
                  <c:v>2383.0</c:v>
                </c:pt>
                <c:pt idx="6529">
                  <c:v>2383.0</c:v>
                </c:pt>
                <c:pt idx="6530">
                  <c:v>2384.0</c:v>
                </c:pt>
                <c:pt idx="6531">
                  <c:v>2385.0</c:v>
                </c:pt>
                <c:pt idx="6532">
                  <c:v>2385.0</c:v>
                </c:pt>
                <c:pt idx="6533">
                  <c:v>2386.0</c:v>
                </c:pt>
                <c:pt idx="6534">
                  <c:v>2386.0</c:v>
                </c:pt>
                <c:pt idx="6535">
                  <c:v>2386.0</c:v>
                </c:pt>
                <c:pt idx="6536">
                  <c:v>2386.0</c:v>
                </c:pt>
                <c:pt idx="6537">
                  <c:v>2386.0</c:v>
                </c:pt>
                <c:pt idx="6538">
                  <c:v>2387.0</c:v>
                </c:pt>
                <c:pt idx="6539">
                  <c:v>2387.0</c:v>
                </c:pt>
                <c:pt idx="6540">
                  <c:v>2387.0</c:v>
                </c:pt>
                <c:pt idx="6541">
                  <c:v>2388.0</c:v>
                </c:pt>
                <c:pt idx="6542">
                  <c:v>2388.0</c:v>
                </c:pt>
                <c:pt idx="6543">
                  <c:v>2388.0</c:v>
                </c:pt>
                <c:pt idx="6544">
                  <c:v>2388.0</c:v>
                </c:pt>
                <c:pt idx="6545">
                  <c:v>2388.0</c:v>
                </c:pt>
                <c:pt idx="6546">
                  <c:v>2389.0</c:v>
                </c:pt>
                <c:pt idx="6547">
                  <c:v>2389.0</c:v>
                </c:pt>
                <c:pt idx="6548">
                  <c:v>2389.0</c:v>
                </c:pt>
                <c:pt idx="6549">
                  <c:v>2390.0</c:v>
                </c:pt>
                <c:pt idx="6550">
                  <c:v>2390.0</c:v>
                </c:pt>
                <c:pt idx="6551">
                  <c:v>2390.0</c:v>
                </c:pt>
                <c:pt idx="6552">
                  <c:v>2390.0</c:v>
                </c:pt>
                <c:pt idx="6553">
                  <c:v>2390.0</c:v>
                </c:pt>
                <c:pt idx="6554">
                  <c:v>2390.0</c:v>
                </c:pt>
                <c:pt idx="6555">
                  <c:v>2390.0</c:v>
                </c:pt>
                <c:pt idx="6556">
                  <c:v>2390.0</c:v>
                </c:pt>
                <c:pt idx="6557">
                  <c:v>2390.0</c:v>
                </c:pt>
                <c:pt idx="6558">
                  <c:v>2390.0</c:v>
                </c:pt>
                <c:pt idx="6559">
                  <c:v>2390.0</c:v>
                </c:pt>
                <c:pt idx="6560">
                  <c:v>2390.0</c:v>
                </c:pt>
                <c:pt idx="6561">
                  <c:v>2390.0</c:v>
                </c:pt>
                <c:pt idx="6562">
                  <c:v>2390.0</c:v>
                </c:pt>
                <c:pt idx="6563">
                  <c:v>2390.0</c:v>
                </c:pt>
                <c:pt idx="6564">
                  <c:v>2391.0</c:v>
                </c:pt>
                <c:pt idx="6565">
                  <c:v>2392.0</c:v>
                </c:pt>
                <c:pt idx="6566">
                  <c:v>2392.0</c:v>
                </c:pt>
                <c:pt idx="6567">
                  <c:v>2392.0</c:v>
                </c:pt>
                <c:pt idx="6568">
                  <c:v>2392.0</c:v>
                </c:pt>
                <c:pt idx="6569">
                  <c:v>2392.0</c:v>
                </c:pt>
                <c:pt idx="6570">
                  <c:v>2392.0</c:v>
                </c:pt>
                <c:pt idx="6571">
                  <c:v>2393.0</c:v>
                </c:pt>
                <c:pt idx="6572">
                  <c:v>2393.0</c:v>
                </c:pt>
                <c:pt idx="6573">
                  <c:v>2393.0</c:v>
                </c:pt>
                <c:pt idx="6574">
                  <c:v>2393.0</c:v>
                </c:pt>
                <c:pt idx="6575">
                  <c:v>2393.0</c:v>
                </c:pt>
                <c:pt idx="6576">
                  <c:v>2393.0</c:v>
                </c:pt>
                <c:pt idx="6577">
                  <c:v>2393.0</c:v>
                </c:pt>
                <c:pt idx="6578">
                  <c:v>2393.0</c:v>
                </c:pt>
                <c:pt idx="6579">
                  <c:v>2393.0</c:v>
                </c:pt>
                <c:pt idx="6580">
                  <c:v>2393.0</c:v>
                </c:pt>
                <c:pt idx="6581">
                  <c:v>2393.0</c:v>
                </c:pt>
                <c:pt idx="6582">
                  <c:v>2393.0</c:v>
                </c:pt>
                <c:pt idx="6583">
                  <c:v>2393.0</c:v>
                </c:pt>
                <c:pt idx="6584">
                  <c:v>2393.0</c:v>
                </c:pt>
                <c:pt idx="6585">
                  <c:v>2394.0</c:v>
                </c:pt>
                <c:pt idx="6586">
                  <c:v>2395.0</c:v>
                </c:pt>
                <c:pt idx="6587">
                  <c:v>2395.0</c:v>
                </c:pt>
                <c:pt idx="6588">
                  <c:v>2395.0</c:v>
                </c:pt>
                <c:pt idx="6589">
                  <c:v>2395.0</c:v>
                </c:pt>
                <c:pt idx="6590">
                  <c:v>2395.0</c:v>
                </c:pt>
                <c:pt idx="6591">
                  <c:v>2396.0</c:v>
                </c:pt>
                <c:pt idx="6592">
                  <c:v>2397.0</c:v>
                </c:pt>
                <c:pt idx="6593">
                  <c:v>2398.0</c:v>
                </c:pt>
                <c:pt idx="6594">
                  <c:v>2399.0</c:v>
                </c:pt>
                <c:pt idx="6595">
                  <c:v>2400.0</c:v>
                </c:pt>
                <c:pt idx="6596">
                  <c:v>2401.0</c:v>
                </c:pt>
                <c:pt idx="6597">
                  <c:v>2402.0</c:v>
                </c:pt>
                <c:pt idx="6598">
                  <c:v>2403.0</c:v>
                </c:pt>
                <c:pt idx="6599">
                  <c:v>2404.0</c:v>
                </c:pt>
                <c:pt idx="6600">
                  <c:v>2404.0</c:v>
                </c:pt>
                <c:pt idx="6601">
                  <c:v>2404.0</c:v>
                </c:pt>
                <c:pt idx="6602">
                  <c:v>2404.0</c:v>
                </c:pt>
                <c:pt idx="6603">
                  <c:v>2404.0</c:v>
                </c:pt>
                <c:pt idx="6604">
                  <c:v>2404.0</c:v>
                </c:pt>
                <c:pt idx="6605">
                  <c:v>2404.0</c:v>
                </c:pt>
                <c:pt idx="6606">
                  <c:v>2404.0</c:v>
                </c:pt>
                <c:pt idx="6607">
                  <c:v>2404.0</c:v>
                </c:pt>
                <c:pt idx="6608">
                  <c:v>2404.0</c:v>
                </c:pt>
                <c:pt idx="6609">
                  <c:v>2404.0</c:v>
                </c:pt>
                <c:pt idx="6610">
                  <c:v>2404.0</c:v>
                </c:pt>
                <c:pt idx="6611">
                  <c:v>2404.0</c:v>
                </c:pt>
                <c:pt idx="6612">
                  <c:v>2404.0</c:v>
                </c:pt>
                <c:pt idx="6613">
                  <c:v>2404.0</c:v>
                </c:pt>
                <c:pt idx="6614">
                  <c:v>2404.0</c:v>
                </c:pt>
                <c:pt idx="6615">
                  <c:v>2404.0</c:v>
                </c:pt>
                <c:pt idx="6616">
                  <c:v>2404.0</c:v>
                </c:pt>
                <c:pt idx="6617">
                  <c:v>2404.0</c:v>
                </c:pt>
                <c:pt idx="6618">
                  <c:v>2404.0</c:v>
                </c:pt>
                <c:pt idx="6619">
                  <c:v>2404.0</c:v>
                </c:pt>
                <c:pt idx="6620">
                  <c:v>2404.0</c:v>
                </c:pt>
                <c:pt idx="6621">
                  <c:v>2404.0</c:v>
                </c:pt>
                <c:pt idx="6622">
                  <c:v>2404.0</c:v>
                </c:pt>
                <c:pt idx="6623">
                  <c:v>2404.0</c:v>
                </c:pt>
                <c:pt idx="6624">
                  <c:v>2404.0</c:v>
                </c:pt>
                <c:pt idx="6625">
                  <c:v>2404.0</c:v>
                </c:pt>
                <c:pt idx="6626">
                  <c:v>2404.0</c:v>
                </c:pt>
                <c:pt idx="6627">
                  <c:v>2404.0</c:v>
                </c:pt>
                <c:pt idx="6628">
                  <c:v>2404.0</c:v>
                </c:pt>
                <c:pt idx="6629">
                  <c:v>2405.0</c:v>
                </c:pt>
                <c:pt idx="6630">
                  <c:v>2406.0</c:v>
                </c:pt>
                <c:pt idx="6631">
                  <c:v>2407.0</c:v>
                </c:pt>
                <c:pt idx="6632">
                  <c:v>2408.0</c:v>
                </c:pt>
                <c:pt idx="6633">
                  <c:v>2409.0</c:v>
                </c:pt>
                <c:pt idx="6634">
                  <c:v>2410.0</c:v>
                </c:pt>
                <c:pt idx="6635">
                  <c:v>2411.0</c:v>
                </c:pt>
                <c:pt idx="6636">
                  <c:v>2412.0</c:v>
                </c:pt>
                <c:pt idx="6637">
                  <c:v>2413.0</c:v>
                </c:pt>
                <c:pt idx="6638">
                  <c:v>2414.0</c:v>
                </c:pt>
                <c:pt idx="6639">
                  <c:v>2415.0</c:v>
                </c:pt>
                <c:pt idx="6640">
                  <c:v>2416.0</c:v>
                </c:pt>
                <c:pt idx="6641">
                  <c:v>2417.0</c:v>
                </c:pt>
                <c:pt idx="6642">
                  <c:v>2417.0</c:v>
                </c:pt>
                <c:pt idx="6643">
                  <c:v>2417.0</c:v>
                </c:pt>
                <c:pt idx="6644">
                  <c:v>2417.0</c:v>
                </c:pt>
                <c:pt idx="6645">
                  <c:v>2417.0</c:v>
                </c:pt>
                <c:pt idx="6646">
                  <c:v>2417.0</c:v>
                </c:pt>
                <c:pt idx="6647">
                  <c:v>2417.0</c:v>
                </c:pt>
                <c:pt idx="6648">
                  <c:v>2418.0</c:v>
                </c:pt>
                <c:pt idx="6649">
                  <c:v>2418.0</c:v>
                </c:pt>
                <c:pt idx="6650">
                  <c:v>2418.0</c:v>
                </c:pt>
                <c:pt idx="6651">
                  <c:v>2418.0</c:v>
                </c:pt>
                <c:pt idx="6652">
                  <c:v>2418.0</c:v>
                </c:pt>
                <c:pt idx="6653">
                  <c:v>2418.0</c:v>
                </c:pt>
                <c:pt idx="6654">
                  <c:v>2419.0</c:v>
                </c:pt>
                <c:pt idx="6655">
                  <c:v>2419.0</c:v>
                </c:pt>
                <c:pt idx="6656">
                  <c:v>2419.0</c:v>
                </c:pt>
                <c:pt idx="6657">
                  <c:v>2419.0</c:v>
                </c:pt>
                <c:pt idx="6658">
                  <c:v>2419.0</c:v>
                </c:pt>
                <c:pt idx="6659">
                  <c:v>2420.0</c:v>
                </c:pt>
                <c:pt idx="6660">
                  <c:v>2420.0</c:v>
                </c:pt>
                <c:pt idx="6661">
                  <c:v>2420.0</c:v>
                </c:pt>
                <c:pt idx="6662">
                  <c:v>2420.0</c:v>
                </c:pt>
                <c:pt idx="6663">
                  <c:v>2420.0</c:v>
                </c:pt>
                <c:pt idx="6664">
                  <c:v>2420.0</c:v>
                </c:pt>
                <c:pt idx="6665">
                  <c:v>2420.0</c:v>
                </c:pt>
                <c:pt idx="6666">
                  <c:v>2421.0</c:v>
                </c:pt>
                <c:pt idx="6667">
                  <c:v>2422.0</c:v>
                </c:pt>
                <c:pt idx="6668">
                  <c:v>2423.0</c:v>
                </c:pt>
                <c:pt idx="6669">
                  <c:v>2423.0</c:v>
                </c:pt>
                <c:pt idx="6670">
                  <c:v>2423.0</c:v>
                </c:pt>
                <c:pt idx="6671">
                  <c:v>2423.0</c:v>
                </c:pt>
                <c:pt idx="6672">
                  <c:v>2424.0</c:v>
                </c:pt>
                <c:pt idx="6673">
                  <c:v>2424.0</c:v>
                </c:pt>
                <c:pt idx="6674">
                  <c:v>2425.0</c:v>
                </c:pt>
                <c:pt idx="6675">
                  <c:v>2425.0</c:v>
                </c:pt>
                <c:pt idx="6676">
                  <c:v>2425.0</c:v>
                </c:pt>
                <c:pt idx="6677">
                  <c:v>2425.0</c:v>
                </c:pt>
                <c:pt idx="6678">
                  <c:v>2425.0</c:v>
                </c:pt>
                <c:pt idx="6679">
                  <c:v>2425.0</c:v>
                </c:pt>
                <c:pt idx="6680">
                  <c:v>2425.0</c:v>
                </c:pt>
                <c:pt idx="6681">
                  <c:v>2425.0</c:v>
                </c:pt>
                <c:pt idx="6682">
                  <c:v>2425.0</c:v>
                </c:pt>
                <c:pt idx="6683">
                  <c:v>2425.0</c:v>
                </c:pt>
                <c:pt idx="6684">
                  <c:v>2426.0</c:v>
                </c:pt>
                <c:pt idx="6685">
                  <c:v>2426.0</c:v>
                </c:pt>
                <c:pt idx="6686">
                  <c:v>2426.0</c:v>
                </c:pt>
                <c:pt idx="6687">
                  <c:v>2426.0</c:v>
                </c:pt>
                <c:pt idx="6688">
                  <c:v>2426.0</c:v>
                </c:pt>
                <c:pt idx="6689">
                  <c:v>2426.0</c:v>
                </c:pt>
                <c:pt idx="6690">
                  <c:v>2426.0</c:v>
                </c:pt>
                <c:pt idx="6691">
                  <c:v>2426.0</c:v>
                </c:pt>
                <c:pt idx="6692">
                  <c:v>2426.0</c:v>
                </c:pt>
                <c:pt idx="6693">
                  <c:v>2426.0</c:v>
                </c:pt>
                <c:pt idx="6694">
                  <c:v>2426.0</c:v>
                </c:pt>
                <c:pt idx="6695">
                  <c:v>2426.0</c:v>
                </c:pt>
                <c:pt idx="6696">
                  <c:v>2426.0</c:v>
                </c:pt>
                <c:pt idx="6697">
                  <c:v>2427.0</c:v>
                </c:pt>
                <c:pt idx="6698">
                  <c:v>2428.0</c:v>
                </c:pt>
                <c:pt idx="6699">
                  <c:v>2428.0</c:v>
                </c:pt>
                <c:pt idx="6700">
                  <c:v>2428.0</c:v>
                </c:pt>
                <c:pt idx="6701">
                  <c:v>2428.0</c:v>
                </c:pt>
                <c:pt idx="6702">
                  <c:v>2428.0</c:v>
                </c:pt>
                <c:pt idx="6703">
                  <c:v>2429.0</c:v>
                </c:pt>
                <c:pt idx="6704">
                  <c:v>2430.0</c:v>
                </c:pt>
                <c:pt idx="6705">
                  <c:v>2430.0</c:v>
                </c:pt>
                <c:pt idx="6706">
                  <c:v>2430.0</c:v>
                </c:pt>
                <c:pt idx="6707">
                  <c:v>2430.0</c:v>
                </c:pt>
                <c:pt idx="6708">
                  <c:v>2431.0</c:v>
                </c:pt>
                <c:pt idx="6709">
                  <c:v>2431.0</c:v>
                </c:pt>
                <c:pt idx="6710">
                  <c:v>2431.0</c:v>
                </c:pt>
                <c:pt idx="6711">
                  <c:v>2431.0</c:v>
                </c:pt>
                <c:pt idx="6712">
                  <c:v>2432.0</c:v>
                </c:pt>
                <c:pt idx="6713">
                  <c:v>2433.0</c:v>
                </c:pt>
                <c:pt idx="6714">
                  <c:v>2434.0</c:v>
                </c:pt>
                <c:pt idx="6715">
                  <c:v>2435.0</c:v>
                </c:pt>
                <c:pt idx="6716">
                  <c:v>2436.0</c:v>
                </c:pt>
                <c:pt idx="6717">
                  <c:v>2437.0</c:v>
                </c:pt>
                <c:pt idx="6718">
                  <c:v>2438.0</c:v>
                </c:pt>
                <c:pt idx="6719">
                  <c:v>2439.0</c:v>
                </c:pt>
                <c:pt idx="6720">
                  <c:v>2440.0</c:v>
                </c:pt>
                <c:pt idx="6721">
                  <c:v>2441.0</c:v>
                </c:pt>
                <c:pt idx="6722">
                  <c:v>2441.0</c:v>
                </c:pt>
                <c:pt idx="6723">
                  <c:v>2441.0</c:v>
                </c:pt>
                <c:pt idx="6724">
                  <c:v>2441.0</c:v>
                </c:pt>
                <c:pt idx="6725">
                  <c:v>2441.0</c:v>
                </c:pt>
                <c:pt idx="6726">
                  <c:v>2441.0</c:v>
                </c:pt>
                <c:pt idx="6727">
                  <c:v>2441.0</c:v>
                </c:pt>
                <c:pt idx="6728">
                  <c:v>2441.0</c:v>
                </c:pt>
                <c:pt idx="6729">
                  <c:v>2442.0</c:v>
                </c:pt>
                <c:pt idx="6730">
                  <c:v>2443.0</c:v>
                </c:pt>
                <c:pt idx="6731">
                  <c:v>2444.0</c:v>
                </c:pt>
                <c:pt idx="6732">
                  <c:v>2445.0</c:v>
                </c:pt>
                <c:pt idx="6733">
                  <c:v>2446.0</c:v>
                </c:pt>
                <c:pt idx="6734">
                  <c:v>2446.0</c:v>
                </c:pt>
                <c:pt idx="6735">
                  <c:v>2446.0</c:v>
                </c:pt>
                <c:pt idx="6736">
                  <c:v>2446.0</c:v>
                </c:pt>
                <c:pt idx="6737">
                  <c:v>2447.0</c:v>
                </c:pt>
                <c:pt idx="6738">
                  <c:v>2448.0</c:v>
                </c:pt>
                <c:pt idx="6739">
                  <c:v>2449.0</c:v>
                </c:pt>
                <c:pt idx="6740">
                  <c:v>2450.0</c:v>
                </c:pt>
                <c:pt idx="6741">
                  <c:v>2451.0</c:v>
                </c:pt>
                <c:pt idx="6742">
                  <c:v>2452.0</c:v>
                </c:pt>
                <c:pt idx="6743">
                  <c:v>2453.0</c:v>
                </c:pt>
                <c:pt idx="6744">
                  <c:v>2454.0</c:v>
                </c:pt>
                <c:pt idx="6745">
                  <c:v>2454.0</c:v>
                </c:pt>
                <c:pt idx="6746">
                  <c:v>2455.0</c:v>
                </c:pt>
                <c:pt idx="6747">
                  <c:v>2456.0</c:v>
                </c:pt>
                <c:pt idx="6748">
                  <c:v>2457.0</c:v>
                </c:pt>
                <c:pt idx="6749">
                  <c:v>2458.0</c:v>
                </c:pt>
                <c:pt idx="6750">
                  <c:v>2459.0</c:v>
                </c:pt>
                <c:pt idx="6751">
                  <c:v>2460.0</c:v>
                </c:pt>
                <c:pt idx="6752">
                  <c:v>2461.0</c:v>
                </c:pt>
                <c:pt idx="6753">
                  <c:v>2461.0</c:v>
                </c:pt>
                <c:pt idx="6754">
                  <c:v>2462.0</c:v>
                </c:pt>
                <c:pt idx="6755">
                  <c:v>2463.0</c:v>
                </c:pt>
                <c:pt idx="6756">
                  <c:v>2464.0</c:v>
                </c:pt>
                <c:pt idx="6757">
                  <c:v>2464.0</c:v>
                </c:pt>
                <c:pt idx="6758">
                  <c:v>2464.0</c:v>
                </c:pt>
                <c:pt idx="6759">
                  <c:v>2464.0</c:v>
                </c:pt>
                <c:pt idx="6760">
                  <c:v>2464.0</c:v>
                </c:pt>
                <c:pt idx="6761">
                  <c:v>2464.0</c:v>
                </c:pt>
                <c:pt idx="6762">
                  <c:v>2465.0</c:v>
                </c:pt>
                <c:pt idx="6763">
                  <c:v>2466.0</c:v>
                </c:pt>
                <c:pt idx="6764">
                  <c:v>2467.0</c:v>
                </c:pt>
                <c:pt idx="6765">
                  <c:v>2468.0</c:v>
                </c:pt>
                <c:pt idx="6766">
                  <c:v>2468.0</c:v>
                </c:pt>
                <c:pt idx="6767">
                  <c:v>2468.0</c:v>
                </c:pt>
                <c:pt idx="6768">
                  <c:v>2469.0</c:v>
                </c:pt>
                <c:pt idx="6769">
                  <c:v>2470.0</c:v>
                </c:pt>
                <c:pt idx="6770">
                  <c:v>2470.0</c:v>
                </c:pt>
                <c:pt idx="6771">
                  <c:v>2470.0</c:v>
                </c:pt>
                <c:pt idx="6772">
                  <c:v>2470.0</c:v>
                </c:pt>
                <c:pt idx="6773">
                  <c:v>2470.0</c:v>
                </c:pt>
                <c:pt idx="6774">
                  <c:v>2471.0</c:v>
                </c:pt>
                <c:pt idx="6775">
                  <c:v>2471.0</c:v>
                </c:pt>
                <c:pt idx="6776">
                  <c:v>2471.0</c:v>
                </c:pt>
                <c:pt idx="6777">
                  <c:v>2472.0</c:v>
                </c:pt>
                <c:pt idx="6778">
                  <c:v>2472.0</c:v>
                </c:pt>
                <c:pt idx="6779">
                  <c:v>2472.0</c:v>
                </c:pt>
                <c:pt idx="6780">
                  <c:v>2472.0</c:v>
                </c:pt>
                <c:pt idx="6781">
                  <c:v>2472.0</c:v>
                </c:pt>
                <c:pt idx="6782">
                  <c:v>2473.0</c:v>
                </c:pt>
                <c:pt idx="6783">
                  <c:v>2473.0</c:v>
                </c:pt>
                <c:pt idx="6784">
                  <c:v>2473.0</c:v>
                </c:pt>
                <c:pt idx="6785">
                  <c:v>2474.0</c:v>
                </c:pt>
                <c:pt idx="6786">
                  <c:v>2475.0</c:v>
                </c:pt>
                <c:pt idx="6787">
                  <c:v>2475.0</c:v>
                </c:pt>
                <c:pt idx="6788">
                  <c:v>2475.0</c:v>
                </c:pt>
                <c:pt idx="6789">
                  <c:v>2475.0</c:v>
                </c:pt>
                <c:pt idx="6790">
                  <c:v>2475.0</c:v>
                </c:pt>
                <c:pt idx="6791">
                  <c:v>2475.0</c:v>
                </c:pt>
                <c:pt idx="6792">
                  <c:v>2475.0</c:v>
                </c:pt>
                <c:pt idx="6793">
                  <c:v>2475.0</c:v>
                </c:pt>
                <c:pt idx="6794">
                  <c:v>2475.0</c:v>
                </c:pt>
                <c:pt idx="6795">
                  <c:v>2475.0</c:v>
                </c:pt>
                <c:pt idx="6796">
                  <c:v>2475.0</c:v>
                </c:pt>
                <c:pt idx="6797">
                  <c:v>2475.0</c:v>
                </c:pt>
                <c:pt idx="6798">
                  <c:v>2475.0</c:v>
                </c:pt>
                <c:pt idx="6799">
                  <c:v>2475.0</c:v>
                </c:pt>
                <c:pt idx="6800">
                  <c:v>2475.0</c:v>
                </c:pt>
                <c:pt idx="6801">
                  <c:v>2475.0</c:v>
                </c:pt>
                <c:pt idx="6802">
                  <c:v>2475.0</c:v>
                </c:pt>
                <c:pt idx="6803">
                  <c:v>2475.0</c:v>
                </c:pt>
                <c:pt idx="6804">
                  <c:v>2476.0</c:v>
                </c:pt>
                <c:pt idx="6805">
                  <c:v>2476.0</c:v>
                </c:pt>
                <c:pt idx="6806">
                  <c:v>2477.0</c:v>
                </c:pt>
                <c:pt idx="6807">
                  <c:v>2478.0</c:v>
                </c:pt>
                <c:pt idx="6808">
                  <c:v>2478.0</c:v>
                </c:pt>
                <c:pt idx="6809">
                  <c:v>2478.0</c:v>
                </c:pt>
                <c:pt idx="6810">
                  <c:v>2479.0</c:v>
                </c:pt>
                <c:pt idx="6811">
                  <c:v>2480.0</c:v>
                </c:pt>
                <c:pt idx="6812">
                  <c:v>2481.0</c:v>
                </c:pt>
                <c:pt idx="6813">
                  <c:v>2482.0</c:v>
                </c:pt>
                <c:pt idx="6814">
                  <c:v>2483.0</c:v>
                </c:pt>
                <c:pt idx="6815">
                  <c:v>2484.0</c:v>
                </c:pt>
                <c:pt idx="6816">
                  <c:v>2484.0</c:v>
                </c:pt>
                <c:pt idx="6817">
                  <c:v>2485.0</c:v>
                </c:pt>
                <c:pt idx="6818">
                  <c:v>2486.0</c:v>
                </c:pt>
                <c:pt idx="6819">
                  <c:v>2486.0</c:v>
                </c:pt>
                <c:pt idx="6820">
                  <c:v>2486.0</c:v>
                </c:pt>
                <c:pt idx="6821">
                  <c:v>2487.0</c:v>
                </c:pt>
                <c:pt idx="6822">
                  <c:v>2487.0</c:v>
                </c:pt>
                <c:pt idx="6823">
                  <c:v>2487.0</c:v>
                </c:pt>
                <c:pt idx="6824">
                  <c:v>2487.0</c:v>
                </c:pt>
                <c:pt idx="6825">
                  <c:v>2488.0</c:v>
                </c:pt>
                <c:pt idx="6826">
                  <c:v>2488.0</c:v>
                </c:pt>
                <c:pt idx="6827">
                  <c:v>2488.0</c:v>
                </c:pt>
                <c:pt idx="6828">
                  <c:v>2488.0</c:v>
                </c:pt>
                <c:pt idx="6829">
                  <c:v>2488.0</c:v>
                </c:pt>
                <c:pt idx="6830">
                  <c:v>2488.0</c:v>
                </c:pt>
                <c:pt idx="6831">
                  <c:v>2488.0</c:v>
                </c:pt>
                <c:pt idx="6832">
                  <c:v>2488.0</c:v>
                </c:pt>
                <c:pt idx="6833">
                  <c:v>2488.0</c:v>
                </c:pt>
                <c:pt idx="6834">
                  <c:v>2488.0</c:v>
                </c:pt>
                <c:pt idx="6835">
                  <c:v>2488.0</c:v>
                </c:pt>
                <c:pt idx="6836">
                  <c:v>2488.0</c:v>
                </c:pt>
                <c:pt idx="6837">
                  <c:v>2489.0</c:v>
                </c:pt>
                <c:pt idx="6838">
                  <c:v>2490.0</c:v>
                </c:pt>
                <c:pt idx="6839">
                  <c:v>2490.0</c:v>
                </c:pt>
                <c:pt idx="6840">
                  <c:v>2490.0</c:v>
                </c:pt>
                <c:pt idx="6841">
                  <c:v>2490.0</c:v>
                </c:pt>
                <c:pt idx="6842">
                  <c:v>2490.0</c:v>
                </c:pt>
                <c:pt idx="6843">
                  <c:v>2490.0</c:v>
                </c:pt>
                <c:pt idx="6844">
                  <c:v>2490.0</c:v>
                </c:pt>
                <c:pt idx="6845">
                  <c:v>2490.0</c:v>
                </c:pt>
                <c:pt idx="6846">
                  <c:v>2490.0</c:v>
                </c:pt>
                <c:pt idx="6847">
                  <c:v>2490.0</c:v>
                </c:pt>
                <c:pt idx="6848">
                  <c:v>2490.0</c:v>
                </c:pt>
                <c:pt idx="6849">
                  <c:v>2490.0</c:v>
                </c:pt>
                <c:pt idx="6850">
                  <c:v>2491.0</c:v>
                </c:pt>
                <c:pt idx="6851">
                  <c:v>2492.0</c:v>
                </c:pt>
                <c:pt idx="6852">
                  <c:v>2493.0</c:v>
                </c:pt>
                <c:pt idx="6853">
                  <c:v>2494.0</c:v>
                </c:pt>
                <c:pt idx="6854">
                  <c:v>2494.0</c:v>
                </c:pt>
                <c:pt idx="6855">
                  <c:v>2494.0</c:v>
                </c:pt>
                <c:pt idx="6856">
                  <c:v>2495.0</c:v>
                </c:pt>
                <c:pt idx="6857">
                  <c:v>2495.0</c:v>
                </c:pt>
                <c:pt idx="6858">
                  <c:v>2495.0</c:v>
                </c:pt>
                <c:pt idx="6859">
                  <c:v>2496.0</c:v>
                </c:pt>
                <c:pt idx="6860">
                  <c:v>2496.0</c:v>
                </c:pt>
                <c:pt idx="6861">
                  <c:v>2497.0</c:v>
                </c:pt>
                <c:pt idx="6862">
                  <c:v>2497.0</c:v>
                </c:pt>
                <c:pt idx="6863">
                  <c:v>2498.0</c:v>
                </c:pt>
                <c:pt idx="6864">
                  <c:v>2499.0</c:v>
                </c:pt>
                <c:pt idx="6865">
                  <c:v>2499.0</c:v>
                </c:pt>
                <c:pt idx="6866">
                  <c:v>2499.0</c:v>
                </c:pt>
                <c:pt idx="6867">
                  <c:v>2499.0</c:v>
                </c:pt>
                <c:pt idx="6868">
                  <c:v>2499.0</c:v>
                </c:pt>
                <c:pt idx="6869">
                  <c:v>2499.0</c:v>
                </c:pt>
                <c:pt idx="6870">
                  <c:v>2499.0</c:v>
                </c:pt>
                <c:pt idx="6871">
                  <c:v>2499.0</c:v>
                </c:pt>
                <c:pt idx="6872">
                  <c:v>2499.0</c:v>
                </c:pt>
                <c:pt idx="6873">
                  <c:v>2499.0</c:v>
                </c:pt>
                <c:pt idx="6874">
                  <c:v>2500.0</c:v>
                </c:pt>
                <c:pt idx="6875">
                  <c:v>2500.0</c:v>
                </c:pt>
                <c:pt idx="6876">
                  <c:v>2500.0</c:v>
                </c:pt>
                <c:pt idx="6877">
                  <c:v>2500.0</c:v>
                </c:pt>
                <c:pt idx="6878">
                  <c:v>2500.0</c:v>
                </c:pt>
                <c:pt idx="6879">
                  <c:v>2500.0</c:v>
                </c:pt>
                <c:pt idx="6880">
                  <c:v>2501.0</c:v>
                </c:pt>
                <c:pt idx="6881">
                  <c:v>2501.0</c:v>
                </c:pt>
                <c:pt idx="6882">
                  <c:v>2501.0</c:v>
                </c:pt>
                <c:pt idx="6883">
                  <c:v>2501.0</c:v>
                </c:pt>
                <c:pt idx="6884">
                  <c:v>2501.0</c:v>
                </c:pt>
                <c:pt idx="6885">
                  <c:v>2502.0</c:v>
                </c:pt>
                <c:pt idx="6886">
                  <c:v>2503.0</c:v>
                </c:pt>
                <c:pt idx="6887">
                  <c:v>2503.0</c:v>
                </c:pt>
                <c:pt idx="6888">
                  <c:v>2503.0</c:v>
                </c:pt>
                <c:pt idx="6889">
                  <c:v>2503.0</c:v>
                </c:pt>
                <c:pt idx="6890">
                  <c:v>2503.0</c:v>
                </c:pt>
                <c:pt idx="6891">
                  <c:v>2503.0</c:v>
                </c:pt>
                <c:pt idx="6892">
                  <c:v>2503.0</c:v>
                </c:pt>
                <c:pt idx="6893">
                  <c:v>2503.0</c:v>
                </c:pt>
                <c:pt idx="6894">
                  <c:v>2503.0</c:v>
                </c:pt>
                <c:pt idx="6895">
                  <c:v>2503.0</c:v>
                </c:pt>
                <c:pt idx="6896">
                  <c:v>2503.0</c:v>
                </c:pt>
                <c:pt idx="6897">
                  <c:v>2503.0</c:v>
                </c:pt>
                <c:pt idx="6898">
                  <c:v>2503.0</c:v>
                </c:pt>
                <c:pt idx="6899">
                  <c:v>2503.0</c:v>
                </c:pt>
                <c:pt idx="6900">
                  <c:v>2504.0</c:v>
                </c:pt>
                <c:pt idx="6901">
                  <c:v>2504.0</c:v>
                </c:pt>
                <c:pt idx="6902">
                  <c:v>2505.0</c:v>
                </c:pt>
                <c:pt idx="6903">
                  <c:v>2505.0</c:v>
                </c:pt>
                <c:pt idx="6904">
                  <c:v>2505.0</c:v>
                </c:pt>
                <c:pt idx="6905">
                  <c:v>2505.0</c:v>
                </c:pt>
                <c:pt idx="6906">
                  <c:v>2505.0</c:v>
                </c:pt>
                <c:pt idx="6907">
                  <c:v>2505.0</c:v>
                </c:pt>
                <c:pt idx="6908">
                  <c:v>2505.0</c:v>
                </c:pt>
                <c:pt idx="6909">
                  <c:v>2505.0</c:v>
                </c:pt>
                <c:pt idx="6910">
                  <c:v>2505.0</c:v>
                </c:pt>
                <c:pt idx="6911">
                  <c:v>2505.0</c:v>
                </c:pt>
                <c:pt idx="6912">
                  <c:v>2505.0</c:v>
                </c:pt>
                <c:pt idx="6913">
                  <c:v>2505.0</c:v>
                </c:pt>
                <c:pt idx="6914">
                  <c:v>2505.0</c:v>
                </c:pt>
                <c:pt idx="6915">
                  <c:v>2505.0</c:v>
                </c:pt>
                <c:pt idx="6916">
                  <c:v>2505.0</c:v>
                </c:pt>
                <c:pt idx="6917">
                  <c:v>2505.0</c:v>
                </c:pt>
                <c:pt idx="6918">
                  <c:v>2505.0</c:v>
                </c:pt>
                <c:pt idx="6919">
                  <c:v>2505.0</c:v>
                </c:pt>
                <c:pt idx="6920">
                  <c:v>2505.0</c:v>
                </c:pt>
                <c:pt idx="6921">
                  <c:v>2506.0</c:v>
                </c:pt>
                <c:pt idx="6922">
                  <c:v>2507.0</c:v>
                </c:pt>
                <c:pt idx="6923">
                  <c:v>2507.0</c:v>
                </c:pt>
                <c:pt idx="6924">
                  <c:v>2508.0</c:v>
                </c:pt>
                <c:pt idx="6925">
                  <c:v>2508.0</c:v>
                </c:pt>
                <c:pt idx="6926">
                  <c:v>2508.0</c:v>
                </c:pt>
                <c:pt idx="6927">
                  <c:v>2508.0</c:v>
                </c:pt>
                <c:pt idx="6928">
                  <c:v>2508.0</c:v>
                </c:pt>
                <c:pt idx="6929">
                  <c:v>2508.0</c:v>
                </c:pt>
                <c:pt idx="6930">
                  <c:v>2508.0</c:v>
                </c:pt>
                <c:pt idx="6931">
                  <c:v>2508.0</c:v>
                </c:pt>
                <c:pt idx="6932">
                  <c:v>2508.0</c:v>
                </c:pt>
                <c:pt idx="6933">
                  <c:v>2508.0</c:v>
                </c:pt>
                <c:pt idx="6934">
                  <c:v>2508.0</c:v>
                </c:pt>
                <c:pt idx="6935">
                  <c:v>2509.0</c:v>
                </c:pt>
                <c:pt idx="6936">
                  <c:v>2510.0</c:v>
                </c:pt>
                <c:pt idx="6937">
                  <c:v>2511.0</c:v>
                </c:pt>
                <c:pt idx="6938">
                  <c:v>2512.0</c:v>
                </c:pt>
                <c:pt idx="6939">
                  <c:v>2513.0</c:v>
                </c:pt>
                <c:pt idx="6940">
                  <c:v>2514.0</c:v>
                </c:pt>
                <c:pt idx="6941">
                  <c:v>2515.0</c:v>
                </c:pt>
                <c:pt idx="6942">
                  <c:v>2516.0</c:v>
                </c:pt>
                <c:pt idx="6943">
                  <c:v>2517.0</c:v>
                </c:pt>
                <c:pt idx="6944">
                  <c:v>2518.0</c:v>
                </c:pt>
                <c:pt idx="6945">
                  <c:v>2519.0</c:v>
                </c:pt>
                <c:pt idx="6946">
                  <c:v>2520.0</c:v>
                </c:pt>
                <c:pt idx="6947">
                  <c:v>2520.0</c:v>
                </c:pt>
                <c:pt idx="6948">
                  <c:v>2520.0</c:v>
                </c:pt>
                <c:pt idx="6949">
                  <c:v>2520.0</c:v>
                </c:pt>
                <c:pt idx="6950">
                  <c:v>2521.0</c:v>
                </c:pt>
                <c:pt idx="6951">
                  <c:v>2522.0</c:v>
                </c:pt>
                <c:pt idx="6952">
                  <c:v>2523.0</c:v>
                </c:pt>
                <c:pt idx="6953">
                  <c:v>2523.0</c:v>
                </c:pt>
                <c:pt idx="6954">
                  <c:v>2524.0</c:v>
                </c:pt>
                <c:pt idx="6955">
                  <c:v>2525.0</c:v>
                </c:pt>
                <c:pt idx="6956">
                  <c:v>2525.0</c:v>
                </c:pt>
                <c:pt idx="6957">
                  <c:v>2526.0</c:v>
                </c:pt>
                <c:pt idx="6958">
                  <c:v>2527.0</c:v>
                </c:pt>
                <c:pt idx="6959">
                  <c:v>2528.0</c:v>
                </c:pt>
                <c:pt idx="6960">
                  <c:v>2528.0</c:v>
                </c:pt>
                <c:pt idx="6961">
                  <c:v>2528.0</c:v>
                </c:pt>
                <c:pt idx="6962">
                  <c:v>2529.0</c:v>
                </c:pt>
                <c:pt idx="6963">
                  <c:v>2529.0</c:v>
                </c:pt>
                <c:pt idx="6964">
                  <c:v>2529.0</c:v>
                </c:pt>
                <c:pt idx="6965">
                  <c:v>2529.0</c:v>
                </c:pt>
                <c:pt idx="6966">
                  <c:v>2529.0</c:v>
                </c:pt>
                <c:pt idx="6967">
                  <c:v>2529.0</c:v>
                </c:pt>
                <c:pt idx="6968">
                  <c:v>2529.0</c:v>
                </c:pt>
                <c:pt idx="6969">
                  <c:v>2529.0</c:v>
                </c:pt>
                <c:pt idx="6970">
                  <c:v>2529.0</c:v>
                </c:pt>
                <c:pt idx="6971">
                  <c:v>2529.0</c:v>
                </c:pt>
                <c:pt idx="6972">
                  <c:v>2529.0</c:v>
                </c:pt>
                <c:pt idx="6973">
                  <c:v>2529.0</c:v>
                </c:pt>
                <c:pt idx="6974">
                  <c:v>2529.0</c:v>
                </c:pt>
                <c:pt idx="6975">
                  <c:v>2529.0</c:v>
                </c:pt>
                <c:pt idx="6976">
                  <c:v>2529.0</c:v>
                </c:pt>
                <c:pt idx="6977">
                  <c:v>2529.0</c:v>
                </c:pt>
                <c:pt idx="6978">
                  <c:v>2529.0</c:v>
                </c:pt>
                <c:pt idx="6979">
                  <c:v>2529.0</c:v>
                </c:pt>
                <c:pt idx="6980">
                  <c:v>2529.0</c:v>
                </c:pt>
                <c:pt idx="6981">
                  <c:v>2529.0</c:v>
                </c:pt>
                <c:pt idx="6982">
                  <c:v>2529.0</c:v>
                </c:pt>
                <c:pt idx="6983">
                  <c:v>2529.0</c:v>
                </c:pt>
                <c:pt idx="6984">
                  <c:v>2529.0</c:v>
                </c:pt>
                <c:pt idx="6985">
                  <c:v>2529.0</c:v>
                </c:pt>
                <c:pt idx="6986">
                  <c:v>2529.0</c:v>
                </c:pt>
                <c:pt idx="6987">
                  <c:v>2529.0</c:v>
                </c:pt>
                <c:pt idx="6988">
                  <c:v>2529.0</c:v>
                </c:pt>
                <c:pt idx="6989">
                  <c:v>2529.0</c:v>
                </c:pt>
                <c:pt idx="6990">
                  <c:v>2529.0</c:v>
                </c:pt>
                <c:pt idx="6991">
                  <c:v>2529.0</c:v>
                </c:pt>
                <c:pt idx="6992">
                  <c:v>2529.0</c:v>
                </c:pt>
                <c:pt idx="6993">
                  <c:v>2529.0</c:v>
                </c:pt>
                <c:pt idx="6994">
                  <c:v>2529.0</c:v>
                </c:pt>
                <c:pt idx="6995">
                  <c:v>2530.0</c:v>
                </c:pt>
                <c:pt idx="6996">
                  <c:v>2531.0</c:v>
                </c:pt>
                <c:pt idx="6997">
                  <c:v>2531.0</c:v>
                </c:pt>
                <c:pt idx="6998">
                  <c:v>2531.0</c:v>
                </c:pt>
                <c:pt idx="6999">
                  <c:v>2531.0</c:v>
                </c:pt>
                <c:pt idx="7000">
                  <c:v>2532.0</c:v>
                </c:pt>
                <c:pt idx="7001">
                  <c:v>2532.0</c:v>
                </c:pt>
                <c:pt idx="7002">
                  <c:v>2532.0</c:v>
                </c:pt>
                <c:pt idx="7003">
                  <c:v>2532.0</c:v>
                </c:pt>
                <c:pt idx="7004">
                  <c:v>2532.0</c:v>
                </c:pt>
                <c:pt idx="7005">
                  <c:v>2532.0</c:v>
                </c:pt>
                <c:pt idx="7006">
                  <c:v>2532.0</c:v>
                </c:pt>
                <c:pt idx="7007">
                  <c:v>2533.0</c:v>
                </c:pt>
                <c:pt idx="7008">
                  <c:v>2533.0</c:v>
                </c:pt>
                <c:pt idx="7009">
                  <c:v>2533.0</c:v>
                </c:pt>
                <c:pt idx="7010">
                  <c:v>2533.0</c:v>
                </c:pt>
                <c:pt idx="7011">
                  <c:v>2533.0</c:v>
                </c:pt>
                <c:pt idx="7012">
                  <c:v>2533.0</c:v>
                </c:pt>
                <c:pt idx="7013">
                  <c:v>2533.0</c:v>
                </c:pt>
                <c:pt idx="7014">
                  <c:v>2533.0</c:v>
                </c:pt>
                <c:pt idx="7015">
                  <c:v>2533.0</c:v>
                </c:pt>
                <c:pt idx="7016">
                  <c:v>2533.0</c:v>
                </c:pt>
                <c:pt idx="7017">
                  <c:v>2533.0</c:v>
                </c:pt>
                <c:pt idx="7018">
                  <c:v>2533.0</c:v>
                </c:pt>
                <c:pt idx="7019">
                  <c:v>2533.0</c:v>
                </c:pt>
                <c:pt idx="7020">
                  <c:v>2533.0</c:v>
                </c:pt>
                <c:pt idx="7021">
                  <c:v>2533.0</c:v>
                </c:pt>
                <c:pt idx="7022">
                  <c:v>2533.0</c:v>
                </c:pt>
                <c:pt idx="7023">
                  <c:v>2533.0</c:v>
                </c:pt>
                <c:pt idx="7024">
                  <c:v>2533.0</c:v>
                </c:pt>
                <c:pt idx="7025">
                  <c:v>2534.0</c:v>
                </c:pt>
                <c:pt idx="7026">
                  <c:v>2535.0</c:v>
                </c:pt>
                <c:pt idx="7027">
                  <c:v>2535.0</c:v>
                </c:pt>
                <c:pt idx="7028">
                  <c:v>2535.0</c:v>
                </c:pt>
                <c:pt idx="7029">
                  <c:v>2535.0</c:v>
                </c:pt>
                <c:pt idx="7030">
                  <c:v>2535.0</c:v>
                </c:pt>
                <c:pt idx="7031">
                  <c:v>2535.0</c:v>
                </c:pt>
                <c:pt idx="7032">
                  <c:v>2535.0</c:v>
                </c:pt>
                <c:pt idx="7033">
                  <c:v>2535.0</c:v>
                </c:pt>
                <c:pt idx="7034">
                  <c:v>2536.0</c:v>
                </c:pt>
                <c:pt idx="7035">
                  <c:v>2537.0</c:v>
                </c:pt>
                <c:pt idx="7036">
                  <c:v>2537.0</c:v>
                </c:pt>
                <c:pt idx="7037">
                  <c:v>2538.0</c:v>
                </c:pt>
                <c:pt idx="7038">
                  <c:v>2538.0</c:v>
                </c:pt>
                <c:pt idx="7039">
                  <c:v>2538.0</c:v>
                </c:pt>
                <c:pt idx="7040">
                  <c:v>2538.0</c:v>
                </c:pt>
                <c:pt idx="7041">
                  <c:v>2538.0</c:v>
                </c:pt>
                <c:pt idx="7042">
                  <c:v>2539.0</c:v>
                </c:pt>
                <c:pt idx="7043">
                  <c:v>2540.0</c:v>
                </c:pt>
                <c:pt idx="7044">
                  <c:v>2541.0</c:v>
                </c:pt>
                <c:pt idx="7045">
                  <c:v>2541.0</c:v>
                </c:pt>
                <c:pt idx="7046">
                  <c:v>2542.0</c:v>
                </c:pt>
                <c:pt idx="7047">
                  <c:v>2542.0</c:v>
                </c:pt>
                <c:pt idx="7048">
                  <c:v>2542.0</c:v>
                </c:pt>
                <c:pt idx="7049">
                  <c:v>2542.0</c:v>
                </c:pt>
                <c:pt idx="7050">
                  <c:v>2542.0</c:v>
                </c:pt>
                <c:pt idx="7051">
                  <c:v>2542.0</c:v>
                </c:pt>
                <c:pt idx="7052">
                  <c:v>2542.0</c:v>
                </c:pt>
                <c:pt idx="7053">
                  <c:v>2542.0</c:v>
                </c:pt>
                <c:pt idx="7054">
                  <c:v>2543.0</c:v>
                </c:pt>
                <c:pt idx="7055">
                  <c:v>2544.0</c:v>
                </c:pt>
                <c:pt idx="7056">
                  <c:v>2545.0</c:v>
                </c:pt>
                <c:pt idx="7057">
                  <c:v>2546.0</c:v>
                </c:pt>
                <c:pt idx="7058">
                  <c:v>2547.0</c:v>
                </c:pt>
                <c:pt idx="7059">
                  <c:v>2548.0</c:v>
                </c:pt>
                <c:pt idx="7060">
                  <c:v>2549.0</c:v>
                </c:pt>
                <c:pt idx="7061">
                  <c:v>2550.0</c:v>
                </c:pt>
                <c:pt idx="7062">
                  <c:v>2551.0</c:v>
                </c:pt>
                <c:pt idx="7063">
                  <c:v>2552.0</c:v>
                </c:pt>
                <c:pt idx="7064">
                  <c:v>2553.0</c:v>
                </c:pt>
                <c:pt idx="7065">
                  <c:v>2553.0</c:v>
                </c:pt>
                <c:pt idx="7066">
                  <c:v>2553.0</c:v>
                </c:pt>
                <c:pt idx="7067">
                  <c:v>2553.0</c:v>
                </c:pt>
                <c:pt idx="7068">
                  <c:v>2553.0</c:v>
                </c:pt>
                <c:pt idx="7069">
                  <c:v>2553.0</c:v>
                </c:pt>
                <c:pt idx="7070">
                  <c:v>2553.0</c:v>
                </c:pt>
                <c:pt idx="7071">
                  <c:v>2553.0</c:v>
                </c:pt>
                <c:pt idx="7072">
                  <c:v>2553.0</c:v>
                </c:pt>
                <c:pt idx="7073">
                  <c:v>2553.0</c:v>
                </c:pt>
                <c:pt idx="7074">
                  <c:v>2553.0</c:v>
                </c:pt>
                <c:pt idx="7075">
                  <c:v>2553.0</c:v>
                </c:pt>
                <c:pt idx="7076">
                  <c:v>2553.0</c:v>
                </c:pt>
                <c:pt idx="7077">
                  <c:v>2553.0</c:v>
                </c:pt>
                <c:pt idx="7078">
                  <c:v>2554.0</c:v>
                </c:pt>
                <c:pt idx="7079">
                  <c:v>2554.0</c:v>
                </c:pt>
                <c:pt idx="7080">
                  <c:v>2554.0</c:v>
                </c:pt>
                <c:pt idx="7081">
                  <c:v>2555.0</c:v>
                </c:pt>
                <c:pt idx="7082">
                  <c:v>2555.0</c:v>
                </c:pt>
                <c:pt idx="7083">
                  <c:v>2555.0</c:v>
                </c:pt>
                <c:pt idx="7084">
                  <c:v>2555.0</c:v>
                </c:pt>
                <c:pt idx="7085">
                  <c:v>2555.0</c:v>
                </c:pt>
                <c:pt idx="7086">
                  <c:v>2556.0</c:v>
                </c:pt>
                <c:pt idx="7087">
                  <c:v>2557.0</c:v>
                </c:pt>
                <c:pt idx="7088">
                  <c:v>2558.0</c:v>
                </c:pt>
                <c:pt idx="7089">
                  <c:v>2558.0</c:v>
                </c:pt>
                <c:pt idx="7090">
                  <c:v>2558.0</c:v>
                </c:pt>
                <c:pt idx="7091">
                  <c:v>2559.0</c:v>
                </c:pt>
                <c:pt idx="7092">
                  <c:v>2559.0</c:v>
                </c:pt>
                <c:pt idx="7093">
                  <c:v>2559.0</c:v>
                </c:pt>
                <c:pt idx="7094">
                  <c:v>2560.0</c:v>
                </c:pt>
                <c:pt idx="7095">
                  <c:v>2560.0</c:v>
                </c:pt>
                <c:pt idx="7096">
                  <c:v>2560.0</c:v>
                </c:pt>
                <c:pt idx="7097">
                  <c:v>2561.0</c:v>
                </c:pt>
                <c:pt idx="7098">
                  <c:v>2561.0</c:v>
                </c:pt>
                <c:pt idx="7099">
                  <c:v>2562.0</c:v>
                </c:pt>
                <c:pt idx="7100">
                  <c:v>2563.0</c:v>
                </c:pt>
                <c:pt idx="7101">
                  <c:v>2564.0</c:v>
                </c:pt>
                <c:pt idx="7102">
                  <c:v>2565.0</c:v>
                </c:pt>
                <c:pt idx="7103">
                  <c:v>2566.0</c:v>
                </c:pt>
                <c:pt idx="7104">
                  <c:v>2567.0</c:v>
                </c:pt>
                <c:pt idx="7105">
                  <c:v>2567.0</c:v>
                </c:pt>
                <c:pt idx="7106">
                  <c:v>2567.0</c:v>
                </c:pt>
                <c:pt idx="7107">
                  <c:v>2567.0</c:v>
                </c:pt>
                <c:pt idx="7108">
                  <c:v>2567.0</c:v>
                </c:pt>
                <c:pt idx="7109">
                  <c:v>2567.0</c:v>
                </c:pt>
                <c:pt idx="7110">
                  <c:v>2567.0</c:v>
                </c:pt>
                <c:pt idx="7111">
                  <c:v>2567.0</c:v>
                </c:pt>
                <c:pt idx="7112">
                  <c:v>2567.0</c:v>
                </c:pt>
                <c:pt idx="7113">
                  <c:v>2567.0</c:v>
                </c:pt>
                <c:pt idx="7114">
                  <c:v>2567.0</c:v>
                </c:pt>
                <c:pt idx="7115">
                  <c:v>2567.0</c:v>
                </c:pt>
                <c:pt idx="7116">
                  <c:v>2567.0</c:v>
                </c:pt>
                <c:pt idx="7117">
                  <c:v>2567.0</c:v>
                </c:pt>
                <c:pt idx="7118">
                  <c:v>2567.0</c:v>
                </c:pt>
                <c:pt idx="7119">
                  <c:v>2567.0</c:v>
                </c:pt>
                <c:pt idx="7120">
                  <c:v>2567.0</c:v>
                </c:pt>
                <c:pt idx="7121">
                  <c:v>2568.0</c:v>
                </c:pt>
                <c:pt idx="7122">
                  <c:v>2568.0</c:v>
                </c:pt>
                <c:pt idx="7123">
                  <c:v>2568.0</c:v>
                </c:pt>
                <c:pt idx="7124">
                  <c:v>2568.0</c:v>
                </c:pt>
                <c:pt idx="7125">
                  <c:v>2569.0</c:v>
                </c:pt>
                <c:pt idx="7126">
                  <c:v>2569.0</c:v>
                </c:pt>
                <c:pt idx="7127">
                  <c:v>2569.0</c:v>
                </c:pt>
                <c:pt idx="7128">
                  <c:v>2569.0</c:v>
                </c:pt>
                <c:pt idx="7129">
                  <c:v>2569.0</c:v>
                </c:pt>
                <c:pt idx="7130">
                  <c:v>2570.0</c:v>
                </c:pt>
                <c:pt idx="7131">
                  <c:v>2570.0</c:v>
                </c:pt>
                <c:pt idx="7132">
                  <c:v>2570.0</c:v>
                </c:pt>
                <c:pt idx="7133">
                  <c:v>2570.0</c:v>
                </c:pt>
                <c:pt idx="7134">
                  <c:v>2570.0</c:v>
                </c:pt>
                <c:pt idx="7135">
                  <c:v>2571.0</c:v>
                </c:pt>
                <c:pt idx="7136">
                  <c:v>2571.0</c:v>
                </c:pt>
                <c:pt idx="7137">
                  <c:v>2572.0</c:v>
                </c:pt>
                <c:pt idx="7138">
                  <c:v>2572.0</c:v>
                </c:pt>
                <c:pt idx="7139">
                  <c:v>2572.0</c:v>
                </c:pt>
                <c:pt idx="7140">
                  <c:v>2572.0</c:v>
                </c:pt>
                <c:pt idx="7141">
                  <c:v>2572.0</c:v>
                </c:pt>
                <c:pt idx="7142">
                  <c:v>2572.0</c:v>
                </c:pt>
                <c:pt idx="7143">
                  <c:v>2572.0</c:v>
                </c:pt>
                <c:pt idx="7144">
                  <c:v>2572.0</c:v>
                </c:pt>
                <c:pt idx="7145">
                  <c:v>2573.0</c:v>
                </c:pt>
                <c:pt idx="7146">
                  <c:v>2573.0</c:v>
                </c:pt>
                <c:pt idx="7147">
                  <c:v>2573.0</c:v>
                </c:pt>
                <c:pt idx="7148">
                  <c:v>2573.0</c:v>
                </c:pt>
                <c:pt idx="7149">
                  <c:v>2573.0</c:v>
                </c:pt>
                <c:pt idx="7150">
                  <c:v>2573.0</c:v>
                </c:pt>
                <c:pt idx="7151">
                  <c:v>2573.0</c:v>
                </c:pt>
                <c:pt idx="7152">
                  <c:v>2573.0</c:v>
                </c:pt>
                <c:pt idx="7153">
                  <c:v>2573.0</c:v>
                </c:pt>
                <c:pt idx="7154">
                  <c:v>2573.0</c:v>
                </c:pt>
                <c:pt idx="7155">
                  <c:v>2573.0</c:v>
                </c:pt>
                <c:pt idx="7156">
                  <c:v>2573.0</c:v>
                </c:pt>
                <c:pt idx="7157">
                  <c:v>2573.0</c:v>
                </c:pt>
                <c:pt idx="7158">
                  <c:v>2573.0</c:v>
                </c:pt>
                <c:pt idx="7159">
                  <c:v>2573.0</c:v>
                </c:pt>
                <c:pt idx="7160">
                  <c:v>2573.0</c:v>
                </c:pt>
                <c:pt idx="7161">
                  <c:v>2573.0</c:v>
                </c:pt>
                <c:pt idx="7162">
                  <c:v>2573.0</c:v>
                </c:pt>
                <c:pt idx="7163">
                  <c:v>2573.0</c:v>
                </c:pt>
                <c:pt idx="7164">
                  <c:v>2573.0</c:v>
                </c:pt>
                <c:pt idx="7165">
                  <c:v>2573.0</c:v>
                </c:pt>
                <c:pt idx="7166">
                  <c:v>2573.0</c:v>
                </c:pt>
                <c:pt idx="7167">
                  <c:v>2573.0</c:v>
                </c:pt>
                <c:pt idx="7168">
                  <c:v>2573.0</c:v>
                </c:pt>
                <c:pt idx="7169">
                  <c:v>2573.0</c:v>
                </c:pt>
                <c:pt idx="7170">
                  <c:v>2573.0</c:v>
                </c:pt>
                <c:pt idx="7171">
                  <c:v>2573.0</c:v>
                </c:pt>
                <c:pt idx="7172">
                  <c:v>2573.0</c:v>
                </c:pt>
                <c:pt idx="7173">
                  <c:v>2573.0</c:v>
                </c:pt>
                <c:pt idx="7174">
                  <c:v>2573.0</c:v>
                </c:pt>
                <c:pt idx="7175">
                  <c:v>2573.0</c:v>
                </c:pt>
                <c:pt idx="7176">
                  <c:v>2573.0</c:v>
                </c:pt>
                <c:pt idx="7177">
                  <c:v>2573.0</c:v>
                </c:pt>
                <c:pt idx="7178">
                  <c:v>2573.0</c:v>
                </c:pt>
                <c:pt idx="7179">
                  <c:v>2573.0</c:v>
                </c:pt>
                <c:pt idx="7180">
                  <c:v>2573.0</c:v>
                </c:pt>
                <c:pt idx="7181">
                  <c:v>2573.0</c:v>
                </c:pt>
                <c:pt idx="7182">
                  <c:v>2573.0</c:v>
                </c:pt>
                <c:pt idx="7183">
                  <c:v>2574.0</c:v>
                </c:pt>
                <c:pt idx="7184">
                  <c:v>2575.0</c:v>
                </c:pt>
                <c:pt idx="7185">
                  <c:v>2575.0</c:v>
                </c:pt>
                <c:pt idx="7186">
                  <c:v>2575.0</c:v>
                </c:pt>
                <c:pt idx="7187">
                  <c:v>2575.0</c:v>
                </c:pt>
                <c:pt idx="7188">
                  <c:v>2575.0</c:v>
                </c:pt>
                <c:pt idx="7189">
                  <c:v>2575.0</c:v>
                </c:pt>
                <c:pt idx="7190">
                  <c:v>2575.0</c:v>
                </c:pt>
                <c:pt idx="7191">
                  <c:v>2575.0</c:v>
                </c:pt>
                <c:pt idx="7192">
                  <c:v>2575.0</c:v>
                </c:pt>
                <c:pt idx="7193">
                  <c:v>2575.0</c:v>
                </c:pt>
                <c:pt idx="7194">
                  <c:v>2575.0</c:v>
                </c:pt>
                <c:pt idx="7195">
                  <c:v>2575.0</c:v>
                </c:pt>
                <c:pt idx="7196">
                  <c:v>2576.0</c:v>
                </c:pt>
                <c:pt idx="7197">
                  <c:v>2576.0</c:v>
                </c:pt>
                <c:pt idx="7198">
                  <c:v>2576.0</c:v>
                </c:pt>
                <c:pt idx="7199">
                  <c:v>2576.0</c:v>
                </c:pt>
                <c:pt idx="7200">
                  <c:v>2577.0</c:v>
                </c:pt>
                <c:pt idx="7201">
                  <c:v>2577.0</c:v>
                </c:pt>
                <c:pt idx="7202">
                  <c:v>2578.0</c:v>
                </c:pt>
                <c:pt idx="7203">
                  <c:v>2578.0</c:v>
                </c:pt>
                <c:pt idx="7204">
                  <c:v>2578.0</c:v>
                </c:pt>
                <c:pt idx="7205">
                  <c:v>2578.0</c:v>
                </c:pt>
                <c:pt idx="7206">
                  <c:v>2578.0</c:v>
                </c:pt>
                <c:pt idx="7207">
                  <c:v>2578.0</c:v>
                </c:pt>
                <c:pt idx="7208">
                  <c:v>2578.0</c:v>
                </c:pt>
                <c:pt idx="7209">
                  <c:v>2578.0</c:v>
                </c:pt>
                <c:pt idx="7210">
                  <c:v>2578.0</c:v>
                </c:pt>
                <c:pt idx="7211">
                  <c:v>2578.0</c:v>
                </c:pt>
                <c:pt idx="7212">
                  <c:v>2578.0</c:v>
                </c:pt>
                <c:pt idx="7213">
                  <c:v>2578.0</c:v>
                </c:pt>
                <c:pt idx="7214">
                  <c:v>2579.0</c:v>
                </c:pt>
                <c:pt idx="7215">
                  <c:v>2579.0</c:v>
                </c:pt>
                <c:pt idx="7216">
                  <c:v>2579.0</c:v>
                </c:pt>
                <c:pt idx="7217">
                  <c:v>2579.0</c:v>
                </c:pt>
                <c:pt idx="7218">
                  <c:v>2579.0</c:v>
                </c:pt>
                <c:pt idx="7219">
                  <c:v>2579.0</c:v>
                </c:pt>
                <c:pt idx="7220">
                  <c:v>2579.0</c:v>
                </c:pt>
                <c:pt idx="7221">
                  <c:v>2579.0</c:v>
                </c:pt>
                <c:pt idx="7222">
                  <c:v>2580.0</c:v>
                </c:pt>
                <c:pt idx="7223">
                  <c:v>2580.0</c:v>
                </c:pt>
                <c:pt idx="7224">
                  <c:v>2580.0</c:v>
                </c:pt>
                <c:pt idx="7225">
                  <c:v>2580.0</c:v>
                </c:pt>
                <c:pt idx="7226">
                  <c:v>2580.0</c:v>
                </c:pt>
                <c:pt idx="7227">
                  <c:v>2580.0</c:v>
                </c:pt>
                <c:pt idx="7228">
                  <c:v>2580.0</c:v>
                </c:pt>
                <c:pt idx="7229">
                  <c:v>2580.0</c:v>
                </c:pt>
                <c:pt idx="7230">
                  <c:v>2580.0</c:v>
                </c:pt>
                <c:pt idx="7231">
                  <c:v>2580.0</c:v>
                </c:pt>
                <c:pt idx="7232">
                  <c:v>2580.0</c:v>
                </c:pt>
                <c:pt idx="7233">
                  <c:v>2580.0</c:v>
                </c:pt>
                <c:pt idx="7234">
                  <c:v>2580.0</c:v>
                </c:pt>
                <c:pt idx="7235">
                  <c:v>2580.0</c:v>
                </c:pt>
                <c:pt idx="7236">
                  <c:v>2580.0</c:v>
                </c:pt>
                <c:pt idx="7237">
                  <c:v>2580.0</c:v>
                </c:pt>
                <c:pt idx="7238">
                  <c:v>2580.0</c:v>
                </c:pt>
                <c:pt idx="7239">
                  <c:v>2581.0</c:v>
                </c:pt>
                <c:pt idx="7240">
                  <c:v>2582.0</c:v>
                </c:pt>
                <c:pt idx="7241">
                  <c:v>2583.0</c:v>
                </c:pt>
                <c:pt idx="7242">
                  <c:v>2584.0</c:v>
                </c:pt>
                <c:pt idx="7243">
                  <c:v>2585.0</c:v>
                </c:pt>
                <c:pt idx="7244">
                  <c:v>2586.0</c:v>
                </c:pt>
                <c:pt idx="7245">
                  <c:v>2587.0</c:v>
                </c:pt>
                <c:pt idx="7246">
                  <c:v>2588.0</c:v>
                </c:pt>
                <c:pt idx="7247">
                  <c:v>2589.0</c:v>
                </c:pt>
                <c:pt idx="7248">
                  <c:v>2590.0</c:v>
                </c:pt>
                <c:pt idx="7249">
                  <c:v>2591.0</c:v>
                </c:pt>
                <c:pt idx="7250">
                  <c:v>2592.0</c:v>
                </c:pt>
                <c:pt idx="7251">
                  <c:v>2592.0</c:v>
                </c:pt>
                <c:pt idx="7252">
                  <c:v>2593.0</c:v>
                </c:pt>
                <c:pt idx="7253">
                  <c:v>2594.0</c:v>
                </c:pt>
                <c:pt idx="7254">
                  <c:v>2595.0</c:v>
                </c:pt>
                <c:pt idx="7255">
                  <c:v>2596.0</c:v>
                </c:pt>
                <c:pt idx="7256">
                  <c:v>2597.0</c:v>
                </c:pt>
                <c:pt idx="7257">
                  <c:v>2598.0</c:v>
                </c:pt>
                <c:pt idx="7258">
                  <c:v>2598.0</c:v>
                </c:pt>
                <c:pt idx="7259">
                  <c:v>2598.0</c:v>
                </c:pt>
                <c:pt idx="7260">
                  <c:v>2598.0</c:v>
                </c:pt>
                <c:pt idx="7261">
                  <c:v>2598.0</c:v>
                </c:pt>
                <c:pt idx="7262">
                  <c:v>2599.0</c:v>
                </c:pt>
                <c:pt idx="7263">
                  <c:v>2600.0</c:v>
                </c:pt>
                <c:pt idx="7264">
                  <c:v>2600.0</c:v>
                </c:pt>
                <c:pt idx="7265">
                  <c:v>2601.0</c:v>
                </c:pt>
                <c:pt idx="7266">
                  <c:v>2602.0</c:v>
                </c:pt>
                <c:pt idx="7267">
                  <c:v>2602.0</c:v>
                </c:pt>
                <c:pt idx="7268">
                  <c:v>2602.0</c:v>
                </c:pt>
                <c:pt idx="7269">
                  <c:v>2602.0</c:v>
                </c:pt>
                <c:pt idx="7270">
                  <c:v>2603.0</c:v>
                </c:pt>
                <c:pt idx="7271">
                  <c:v>2603.0</c:v>
                </c:pt>
                <c:pt idx="7272">
                  <c:v>2604.0</c:v>
                </c:pt>
                <c:pt idx="7273">
                  <c:v>2605.0</c:v>
                </c:pt>
                <c:pt idx="7274">
                  <c:v>2605.0</c:v>
                </c:pt>
                <c:pt idx="7275">
                  <c:v>2606.0</c:v>
                </c:pt>
                <c:pt idx="7276">
                  <c:v>2606.0</c:v>
                </c:pt>
                <c:pt idx="7277">
                  <c:v>2606.0</c:v>
                </c:pt>
                <c:pt idx="7278">
                  <c:v>2606.0</c:v>
                </c:pt>
                <c:pt idx="7279">
                  <c:v>2606.0</c:v>
                </c:pt>
                <c:pt idx="7280">
                  <c:v>2606.0</c:v>
                </c:pt>
                <c:pt idx="7281">
                  <c:v>2606.0</c:v>
                </c:pt>
                <c:pt idx="7282">
                  <c:v>2607.0</c:v>
                </c:pt>
                <c:pt idx="7283">
                  <c:v>2608.0</c:v>
                </c:pt>
                <c:pt idx="7284">
                  <c:v>2609.0</c:v>
                </c:pt>
                <c:pt idx="7285">
                  <c:v>2610.0</c:v>
                </c:pt>
                <c:pt idx="7286">
                  <c:v>2610.0</c:v>
                </c:pt>
                <c:pt idx="7287">
                  <c:v>2611.0</c:v>
                </c:pt>
                <c:pt idx="7288">
                  <c:v>2612.0</c:v>
                </c:pt>
                <c:pt idx="7289">
                  <c:v>2612.0</c:v>
                </c:pt>
                <c:pt idx="7290">
                  <c:v>2612.0</c:v>
                </c:pt>
                <c:pt idx="7291">
                  <c:v>2612.0</c:v>
                </c:pt>
                <c:pt idx="7292">
                  <c:v>2612.0</c:v>
                </c:pt>
                <c:pt idx="7293">
                  <c:v>2612.0</c:v>
                </c:pt>
                <c:pt idx="7294">
                  <c:v>2612.0</c:v>
                </c:pt>
                <c:pt idx="7295">
                  <c:v>2613.0</c:v>
                </c:pt>
                <c:pt idx="7296">
                  <c:v>2613.0</c:v>
                </c:pt>
                <c:pt idx="7297">
                  <c:v>2613.0</c:v>
                </c:pt>
                <c:pt idx="7298">
                  <c:v>2613.0</c:v>
                </c:pt>
                <c:pt idx="7299">
                  <c:v>2614.0</c:v>
                </c:pt>
                <c:pt idx="7300">
                  <c:v>2615.0</c:v>
                </c:pt>
                <c:pt idx="7301">
                  <c:v>2615.0</c:v>
                </c:pt>
                <c:pt idx="7302">
                  <c:v>2615.0</c:v>
                </c:pt>
                <c:pt idx="7303">
                  <c:v>2616.0</c:v>
                </c:pt>
                <c:pt idx="7304">
                  <c:v>2617.0</c:v>
                </c:pt>
                <c:pt idx="7305">
                  <c:v>2618.0</c:v>
                </c:pt>
                <c:pt idx="7306">
                  <c:v>2619.0</c:v>
                </c:pt>
                <c:pt idx="7307">
                  <c:v>2619.0</c:v>
                </c:pt>
                <c:pt idx="7308">
                  <c:v>2620.0</c:v>
                </c:pt>
                <c:pt idx="7309">
                  <c:v>2621.0</c:v>
                </c:pt>
                <c:pt idx="7310">
                  <c:v>2622.0</c:v>
                </c:pt>
                <c:pt idx="7311">
                  <c:v>2623.0</c:v>
                </c:pt>
                <c:pt idx="7312">
                  <c:v>2624.0</c:v>
                </c:pt>
                <c:pt idx="7313">
                  <c:v>2624.0</c:v>
                </c:pt>
                <c:pt idx="7314">
                  <c:v>2624.0</c:v>
                </c:pt>
                <c:pt idx="7315">
                  <c:v>2624.0</c:v>
                </c:pt>
                <c:pt idx="7316">
                  <c:v>2624.0</c:v>
                </c:pt>
                <c:pt idx="7317">
                  <c:v>2624.0</c:v>
                </c:pt>
                <c:pt idx="7318">
                  <c:v>2624.0</c:v>
                </c:pt>
                <c:pt idx="7319">
                  <c:v>2624.0</c:v>
                </c:pt>
                <c:pt idx="7320">
                  <c:v>2624.0</c:v>
                </c:pt>
                <c:pt idx="7321">
                  <c:v>2624.0</c:v>
                </c:pt>
                <c:pt idx="7322">
                  <c:v>2624.0</c:v>
                </c:pt>
                <c:pt idx="7323">
                  <c:v>2625.0</c:v>
                </c:pt>
                <c:pt idx="7324">
                  <c:v>2625.0</c:v>
                </c:pt>
                <c:pt idx="7325">
                  <c:v>2625.0</c:v>
                </c:pt>
                <c:pt idx="7326">
                  <c:v>2625.0</c:v>
                </c:pt>
                <c:pt idx="7327">
                  <c:v>2625.0</c:v>
                </c:pt>
                <c:pt idx="7328">
                  <c:v>2625.0</c:v>
                </c:pt>
                <c:pt idx="7329">
                  <c:v>2625.0</c:v>
                </c:pt>
                <c:pt idx="7330">
                  <c:v>2625.0</c:v>
                </c:pt>
                <c:pt idx="7331">
                  <c:v>2625.0</c:v>
                </c:pt>
                <c:pt idx="7332">
                  <c:v>2625.0</c:v>
                </c:pt>
                <c:pt idx="7333">
                  <c:v>2626.0</c:v>
                </c:pt>
                <c:pt idx="7334">
                  <c:v>2627.0</c:v>
                </c:pt>
                <c:pt idx="7335">
                  <c:v>2628.0</c:v>
                </c:pt>
                <c:pt idx="7336">
                  <c:v>2628.0</c:v>
                </c:pt>
                <c:pt idx="7337">
                  <c:v>2629.0</c:v>
                </c:pt>
                <c:pt idx="7338">
                  <c:v>2629.0</c:v>
                </c:pt>
                <c:pt idx="7339">
                  <c:v>2629.0</c:v>
                </c:pt>
                <c:pt idx="7340">
                  <c:v>2629.0</c:v>
                </c:pt>
                <c:pt idx="7341">
                  <c:v>2630.0</c:v>
                </c:pt>
                <c:pt idx="7342">
                  <c:v>2630.0</c:v>
                </c:pt>
                <c:pt idx="7343">
                  <c:v>2631.0</c:v>
                </c:pt>
                <c:pt idx="7344">
                  <c:v>2631.0</c:v>
                </c:pt>
                <c:pt idx="7345">
                  <c:v>2631.0</c:v>
                </c:pt>
                <c:pt idx="7346">
                  <c:v>2632.0</c:v>
                </c:pt>
                <c:pt idx="7347">
                  <c:v>2632.0</c:v>
                </c:pt>
                <c:pt idx="7348">
                  <c:v>2633.0</c:v>
                </c:pt>
                <c:pt idx="7349">
                  <c:v>2633.0</c:v>
                </c:pt>
                <c:pt idx="7350">
                  <c:v>2633.0</c:v>
                </c:pt>
                <c:pt idx="7351">
                  <c:v>2634.0</c:v>
                </c:pt>
                <c:pt idx="7352">
                  <c:v>2634.0</c:v>
                </c:pt>
                <c:pt idx="7353">
                  <c:v>2634.0</c:v>
                </c:pt>
                <c:pt idx="7354">
                  <c:v>2634.0</c:v>
                </c:pt>
                <c:pt idx="7355">
                  <c:v>2634.0</c:v>
                </c:pt>
                <c:pt idx="7356">
                  <c:v>2634.0</c:v>
                </c:pt>
                <c:pt idx="7357">
                  <c:v>2634.0</c:v>
                </c:pt>
                <c:pt idx="7358">
                  <c:v>2634.0</c:v>
                </c:pt>
                <c:pt idx="7359">
                  <c:v>2634.0</c:v>
                </c:pt>
                <c:pt idx="7360">
                  <c:v>2634.0</c:v>
                </c:pt>
                <c:pt idx="7361">
                  <c:v>2634.0</c:v>
                </c:pt>
                <c:pt idx="7362">
                  <c:v>2634.0</c:v>
                </c:pt>
                <c:pt idx="7363">
                  <c:v>2634.0</c:v>
                </c:pt>
                <c:pt idx="7364">
                  <c:v>2634.0</c:v>
                </c:pt>
                <c:pt idx="7365">
                  <c:v>2634.0</c:v>
                </c:pt>
                <c:pt idx="7366">
                  <c:v>2634.0</c:v>
                </c:pt>
                <c:pt idx="7367">
                  <c:v>2634.0</c:v>
                </c:pt>
                <c:pt idx="7368">
                  <c:v>2635.0</c:v>
                </c:pt>
                <c:pt idx="7369">
                  <c:v>2635.0</c:v>
                </c:pt>
                <c:pt idx="7370">
                  <c:v>2635.0</c:v>
                </c:pt>
                <c:pt idx="7371">
                  <c:v>2635.0</c:v>
                </c:pt>
                <c:pt idx="7372">
                  <c:v>2635.0</c:v>
                </c:pt>
                <c:pt idx="7373">
                  <c:v>2636.0</c:v>
                </c:pt>
                <c:pt idx="7374">
                  <c:v>2636.0</c:v>
                </c:pt>
                <c:pt idx="7375">
                  <c:v>2636.0</c:v>
                </c:pt>
                <c:pt idx="7376">
                  <c:v>2636.0</c:v>
                </c:pt>
                <c:pt idx="7377">
                  <c:v>2636.0</c:v>
                </c:pt>
                <c:pt idx="7378">
                  <c:v>2636.0</c:v>
                </c:pt>
                <c:pt idx="7379">
                  <c:v>2636.0</c:v>
                </c:pt>
                <c:pt idx="7380">
                  <c:v>2636.0</c:v>
                </c:pt>
                <c:pt idx="7381">
                  <c:v>2636.0</c:v>
                </c:pt>
                <c:pt idx="7382">
                  <c:v>2636.0</c:v>
                </c:pt>
                <c:pt idx="7383">
                  <c:v>2636.0</c:v>
                </c:pt>
                <c:pt idx="7384">
                  <c:v>2636.0</c:v>
                </c:pt>
                <c:pt idx="7385">
                  <c:v>2636.0</c:v>
                </c:pt>
                <c:pt idx="7386">
                  <c:v>2636.0</c:v>
                </c:pt>
                <c:pt idx="7387">
                  <c:v>2636.0</c:v>
                </c:pt>
                <c:pt idx="7388">
                  <c:v>2636.0</c:v>
                </c:pt>
                <c:pt idx="7389">
                  <c:v>2636.0</c:v>
                </c:pt>
                <c:pt idx="7390">
                  <c:v>2636.0</c:v>
                </c:pt>
                <c:pt idx="7391">
                  <c:v>2636.0</c:v>
                </c:pt>
                <c:pt idx="7392">
                  <c:v>2637.0</c:v>
                </c:pt>
                <c:pt idx="7393">
                  <c:v>2637.0</c:v>
                </c:pt>
                <c:pt idx="7394">
                  <c:v>2638.0</c:v>
                </c:pt>
                <c:pt idx="7395">
                  <c:v>2638.0</c:v>
                </c:pt>
                <c:pt idx="7396">
                  <c:v>2638.0</c:v>
                </c:pt>
                <c:pt idx="7397">
                  <c:v>2638.0</c:v>
                </c:pt>
                <c:pt idx="7398">
                  <c:v>2639.0</c:v>
                </c:pt>
                <c:pt idx="7399">
                  <c:v>2639.0</c:v>
                </c:pt>
                <c:pt idx="7400">
                  <c:v>2640.0</c:v>
                </c:pt>
                <c:pt idx="7401">
                  <c:v>2640.0</c:v>
                </c:pt>
                <c:pt idx="7402">
                  <c:v>2640.0</c:v>
                </c:pt>
                <c:pt idx="7403">
                  <c:v>2640.0</c:v>
                </c:pt>
                <c:pt idx="7404">
                  <c:v>2640.0</c:v>
                </c:pt>
                <c:pt idx="7405">
                  <c:v>2641.0</c:v>
                </c:pt>
                <c:pt idx="7406">
                  <c:v>2642.0</c:v>
                </c:pt>
                <c:pt idx="7407">
                  <c:v>2642.0</c:v>
                </c:pt>
                <c:pt idx="7408">
                  <c:v>2643.0</c:v>
                </c:pt>
                <c:pt idx="7409">
                  <c:v>2644.0</c:v>
                </c:pt>
                <c:pt idx="7410">
                  <c:v>2645.0</c:v>
                </c:pt>
                <c:pt idx="7411">
                  <c:v>2646.0</c:v>
                </c:pt>
                <c:pt idx="7412">
                  <c:v>2647.0</c:v>
                </c:pt>
                <c:pt idx="7413">
                  <c:v>2648.0</c:v>
                </c:pt>
                <c:pt idx="7414">
                  <c:v>2649.0</c:v>
                </c:pt>
                <c:pt idx="7415">
                  <c:v>2650.0</c:v>
                </c:pt>
                <c:pt idx="7416">
                  <c:v>2651.0</c:v>
                </c:pt>
                <c:pt idx="7417">
                  <c:v>2652.0</c:v>
                </c:pt>
                <c:pt idx="7418">
                  <c:v>2653.0</c:v>
                </c:pt>
                <c:pt idx="7419">
                  <c:v>2654.0</c:v>
                </c:pt>
                <c:pt idx="7420">
                  <c:v>2654.0</c:v>
                </c:pt>
                <c:pt idx="7421">
                  <c:v>2654.0</c:v>
                </c:pt>
                <c:pt idx="7422">
                  <c:v>2655.0</c:v>
                </c:pt>
                <c:pt idx="7423">
                  <c:v>2655.0</c:v>
                </c:pt>
                <c:pt idx="7424">
                  <c:v>2655.0</c:v>
                </c:pt>
                <c:pt idx="7425">
                  <c:v>2656.0</c:v>
                </c:pt>
                <c:pt idx="7426">
                  <c:v>2657.0</c:v>
                </c:pt>
                <c:pt idx="7427">
                  <c:v>2657.0</c:v>
                </c:pt>
                <c:pt idx="7428">
                  <c:v>2658.0</c:v>
                </c:pt>
                <c:pt idx="7429">
                  <c:v>2659.0</c:v>
                </c:pt>
                <c:pt idx="7430">
                  <c:v>2660.0</c:v>
                </c:pt>
                <c:pt idx="7431">
                  <c:v>2660.0</c:v>
                </c:pt>
                <c:pt idx="7432">
                  <c:v>2660.0</c:v>
                </c:pt>
                <c:pt idx="7433">
                  <c:v>2660.0</c:v>
                </c:pt>
                <c:pt idx="7434">
                  <c:v>2660.0</c:v>
                </c:pt>
                <c:pt idx="7435">
                  <c:v>2660.0</c:v>
                </c:pt>
                <c:pt idx="7436">
                  <c:v>2661.0</c:v>
                </c:pt>
                <c:pt idx="7437">
                  <c:v>2661.0</c:v>
                </c:pt>
                <c:pt idx="7438">
                  <c:v>2661.0</c:v>
                </c:pt>
                <c:pt idx="7439">
                  <c:v>2661.0</c:v>
                </c:pt>
                <c:pt idx="7440">
                  <c:v>2661.0</c:v>
                </c:pt>
                <c:pt idx="7441">
                  <c:v>2662.0</c:v>
                </c:pt>
                <c:pt idx="7442">
                  <c:v>2663.0</c:v>
                </c:pt>
                <c:pt idx="7443">
                  <c:v>2664.0</c:v>
                </c:pt>
                <c:pt idx="7444">
                  <c:v>2664.0</c:v>
                </c:pt>
                <c:pt idx="7445">
                  <c:v>2664.0</c:v>
                </c:pt>
                <c:pt idx="7446">
                  <c:v>2665.0</c:v>
                </c:pt>
                <c:pt idx="7447">
                  <c:v>2666.0</c:v>
                </c:pt>
                <c:pt idx="7448">
                  <c:v>2667.0</c:v>
                </c:pt>
                <c:pt idx="7449">
                  <c:v>2668.0</c:v>
                </c:pt>
                <c:pt idx="7450">
                  <c:v>2669.0</c:v>
                </c:pt>
                <c:pt idx="7451">
                  <c:v>2670.0</c:v>
                </c:pt>
                <c:pt idx="7452">
                  <c:v>2671.0</c:v>
                </c:pt>
                <c:pt idx="7453">
                  <c:v>2672.0</c:v>
                </c:pt>
                <c:pt idx="7454">
                  <c:v>2673.0</c:v>
                </c:pt>
                <c:pt idx="7455">
                  <c:v>2674.0</c:v>
                </c:pt>
                <c:pt idx="7456">
                  <c:v>2674.0</c:v>
                </c:pt>
                <c:pt idx="7457">
                  <c:v>2674.0</c:v>
                </c:pt>
                <c:pt idx="7458">
                  <c:v>2674.0</c:v>
                </c:pt>
                <c:pt idx="7459">
                  <c:v>2675.0</c:v>
                </c:pt>
                <c:pt idx="7460">
                  <c:v>2675.0</c:v>
                </c:pt>
                <c:pt idx="7461">
                  <c:v>2675.0</c:v>
                </c:pt>
                <c:pt idx="7462">
                  <c:v>2675.0</c:v>
                </c:pt>
                <c:pt idx="7463">
                  <c:v>2675.0</c:v>
                </c:pt>
                <c:pt idx="7464">
                  <c:v>2675.0</c:v>
                </c:pt>
                <c:pt idx="7465">
                  <c:v>2675.0</c:v>
                </c:pt>
                <c:pt idx="7466">
                  <c:v>2675.0</c:v>
                </c:pt>
                <c:pt idx="7467">
                  <c:v>2675.0</c:v>
                </c:pt>
                <c:pt idx="7468">
                  <c:v>2675.0</c:v>
                </c:pt>
                <c:pt idx="7469">
                  <c:v>2675.0</c:v>
                </c:pt>
                <c:pt idx="7470">
                  <c:v>2676.0</c:v>
                </c:pt>
                <c:pt idx="7471">
                  <c:v>2677.0</c:v>
                </c:pt>
                <c:pt idx="7472">
                  <c:v>2678.0</c:v>
                </c:pt>
                <c:pt idx="7473">
                  <c:v>2678.0</c:v>
                </c:pt>
                <c:pt idx="7474">
                  <c:v>2678.0</c:v>
                </c:pt>
                <c:pt idx="7475">
                  <c:v>2678.0</c:v>
                </c:pt>
                <c:pt idx="7476">
                  <c:v>2678.0</c:v>
                </c:pt>
                <c:pt idx="7477">
                  <c:v>2679.0</c:v>
                </c:pt>
                <c:pt idx="7478">
                  <c:v>2679.0</c:v>
                </c:pt>
                <c:pt idx="7479">
                  <c:v>2680.0</c:v>
                </c:pt>
                <c:pt idx="7480">
                  <c:v>2680.0</c:v>
                </c:pt>
                <c:pt idx="7481">
                  <c:v>2680.0</c:v>
                </c:pt>
                <c:pt idx="7482">
                  <c:v>2681.0</c:v>
                </c:pt>
                <c:pt idx="7483">
                  <c:v>2682.0</c:v>
                </c:pt>
                <c:pt idx="7484">
                  <c:v>2682.0</c:v>
                </c:pt>
                <c:pt idx="7485">
                  <c:v>2682.0</c:v>
                </c:pt>
                <c:pt idx="7486">
                  <c:v>2682.0</c:v>
                </c:pt>
                <c:pt idx="7487">
                  <c:v>2682.0</c:v>
                </c:pt>
                <c:pt idx="7488">
                  <c:v>2682.0</c:v>
                </c:pt>
                <c:pt idx="7489">
                  <c:v>2683.0</c:v>
                </c:pt>
                <c:pt idx="7490">
                  <c:v>2683.0</c:v>
                </c:pt>
                <c:pt idx="7491">
                  <c:v>2683.0</c:v>
                </c:pt>
                <c:pt idx="7492">
                  <c:v>2683.0</c:v>
                </c:pt>
                <c:pt idx="7493">
                  <c:v>2684.0</c:v>
                </c:pt>
                <c:pt idx="7494">
                  <c:v>2685.0</c:v>
                </c:pt>
                <c:pt idx="7495">
                  <c:v>2685.0</c:v>
                </c:pt>
                <c:pt idx="7496">
                  <c:v>2685.0</c:v>
                </c:pt>
                <c:pt idx="7497">
                  <c:v>2685.0</c:v>
                </c:pt>
                <c:pt idx="7498">
                  <c:v>2685.0</c:v>
                </c:pt>
                <c:pt idx="7499">
                  <c:v>2685.0</c:v>
                </c:pt>
                <c:pt idx="7500">
                  <c:v>2685.0</c:v>
                </c:pt>
                <c:pt idx="7501">
                  <c:v>2685.0</c:v>
                </c:pt>
                <c:pt idx="7502">
                  <c:v>2685.0</c:v>
                </c:pt>
                <c:pt idx="7503">
                  <c:v>2686.0</c:v>
                </c:pt>
                <c:pt idx="7504">
                  <c:v>2686.0</c:v>
                </c:pt>
                <c:pt idx="7505">
                  <c:v>2686.0</c:v>
                </c:pt>
                <c:pt idx="7506">
                  <c:v>2686.0</c:v>
                </c:pt>
                <c:pt idx="7507">
                  <c:v>2686.0</c:v>
                </c:pt>
                <c:pt idx="7508">
                  <c:v>2687.0</c:v>
                </c:pt>
                <c:pt idx="7509">
                  <c:v>2687.0</c:v>
                </c:pt>
                <c:pt idx="7510">
                  <c:v>2688.0</c:v>
                </c:pt>
                <c:pt idx="7511">
                  <c:v>2688.0</c:v>
                </c:pt>
                <c:pt idx="7512">
                  <c:v>2689.0</c:v>
                </c:pt>
                <c:pt idx="7513">
                  <c:v>2689.0</c:v>
                </c:pt>
                <c:pt idx="7514">
                  <c:v>2689.0</c:v>
                </c:pt>
                <c:pt idx="7515">
                  <c:v>2689.0</c:v>
                </c:pt>
                <c:pt idx="7516">
                  <c:v>2689.0</c:v>
                </c:pt>
                <c:pt idx="7517">
                  <c:v>2689.0</c:v>
                </c:pt>
                <c:pt idx="7518">
                  <c:v>2689.0</c:v>
                </c:pt>
                <c:pt idx="7519">
                  <c:v>2689.0</c:v>
                </c:pt>
                <c:pt idx="7520">
                  <c:v>2689.0</c:v>
                </c:pt>
                <c:pt idx="7521">
                  <c:v>2689.0</c:v>
                </c:pt>
                <c:pt idx="7522">
                  <c:v>2689.0</c:v>
                </c:pt>
                <c:pt idx="7523">
                  <c:v>2689.0</c:v>
                </c:pt>
                <c:pt idx="7524">
                  <c:v>2690.0</c:v>
                </c:pt>
                <c:pt idx="7525">
                  <c:v>2691.0</c:v>
                </c:pt>
                <c:pt idx="7526">
                  <c:v>2692.0</c:v>
                </c:pt>
                <c:pt idx="7527">
                  <c:v>2692.0</c:v>
                </c:pt>
                <c:pt idx="7528">
                  <c:v>2693.0</c:v>
                </c:pt>
                <c:pt idx="7529">
                  <c:v>2693.0</c:v>
                </c:pt>
                <c:pt idx="7530">
                  <c:v>2693.0</c:v>
                </c:pt>
                <c:pt idx="7531">
                  <c:v>2694.0</c:v>
                </c:pt>
                <c:pt idx="7532">
                  <c:v>2694.0</c:v>
                </c:pt>
                <c:pt idx="7533">
                  <c:v>2694.0</c:v>
                </c:pt>
                <c:pt idx="7534">
                  <c:v>2694.0</c:v>
                </c:pt>
                <c:pt idx="7535">
                  <c:v>2694.0</c:v>
                </c:pt>
                <c:pt idx="7536">
                  <c:v>2694.0</c:v>
                </c:pt>
                <c:pt idx="7537">
                  <c:v>2694.0</c:v>
                </c:pt>
                <c:pt idx="7538">
                  <c:v>2694.0</c:v>
                </c:pt>
                <c:pt idx="7539">
                  <c:v>2695.0</c:v>
                </c:pt>
                <c:pt idx="7540">
                  <c:v>2695.0</c:v>
                </c:pt>
                <c:pt idx="7541">
                  <c:v>2695.0</c:v>
                </c:pt>
                <c:pt idx="7542">
                  <c:v>2695.0</c:v>
                </c:pt>
                <c:pt idx="7543">
                  <c:v>2695.0</c:v>
                </c:pt>
                <c:pt idx="7544">
                  <c:v>2695.0</c:v>
                </c:pt>
                <c:pt idx="7545">
                  <c:v>2695.0</c:v>
                </c:pt>
                <c:pt idx="7546">
                  <c:v>2695.0</c:v>
                </c:pt>
                <c:pt idx="7547">
                  <c:v>2695.0</c:v>
                </c:pt>
                <c:pt idx="7548">
                  <c:v>2695.0</c:v>
                </c:pt>
                <c:pt idx="7549">
                  <c:v>2695.0</c:v>
                </c:pt>
                <c:pt idx="7550">
                  <c:v>2695.0</c:v>
                </c:pt>
                <c:pt idx="7551">
                  <c:v>2695.0</c:v>
                </c:pt>
                <c:pt idx="7552">
                  <c:v>2695.0</c:v>
                </c:pt>
                <c:pt idx="7553">
                  <c:v>2695.0</c:v>
                </c:pt>
                <c:pt idx="7554">
                  <c:v>2695.0</c:v>
                </c:pt>
                <c:pt idx="7555">
                  <c:v>2695.0</c:v>
                </c:pt>
                <c:pt idx="7556">
                  <c:v>2695.0</c:v>
                </c:pt>
                <c:pt idx="7557">
                  <c:v>2695.0</c:v>
                </c:pt>
                <c:pt idx="7558">
                  <c:v>2695.0</c:v>
                </c:pt>
                <c:pt idx="7559">
                  <c:v>2695.0</c:v>
                </c:pt>
                <c:pt idx="7560">
                  <c:v>2696.0</c:v>
                </c:pt>
                <c:pt idx="7561">
                  <c:v>2697.0</c:v>
                </c:pt>
                <c:pt idx="7562">
                  <c:v>2697.0</c:v>
                </c:pt>
                <c:pt idx="7563">
                  <c:v>2697.0</c:v>
                </c:pt>
                <c:pt idx="7564">
                  <c:v>2698.0</c:v>
                </c:pt>
                <c:pt idx="7565">
                  <c:v>2699.0</c:v>
                </c:pt>
                <c:pt idx="7566">
                  <c:v>2700.0</c:v>
                </c:pt>
                <c:pt idx="7567">
                  <c:v>2700.0</c:v>
                </c:pt>
                <c:pt idx="7568">
                  <c:v>2700.0</c:v>
                </c:pt>
                <c:pt idx="7569">
                  <c:v>2700.0</c:v>
                </c:pt>
                <c:pt idx="7570">
                  <c:v>2700.0</c:v>
                </c:pt>
                <c:pt idx="7571">
                  <c:v>2701.0</c:v>
                </c:pt>
                <c:pt idx="7572">
                  <c:v>2702.0</c:v>
                </c:pt>
                <c:pt idx="7573">
                  <c:v>2702.0</c:v>
                </c:pt>
                <c:pt idx="7574">
                  <c:v>2702.0</c:v>
                </c:pt>
                <c:pt idx="7575">
                  <c:v>2702.0</c:v>
                </c:pt>
                <c:pt idx="7576">
                  <c:v>2702.0</c:v>
                </c:pt>
                <c:pt idx="7577">
                  <c:v>2702.0</c:v>
                </c:pt>
                <c:pt idx="7578">
                  <c:v>2702.0</c:v>
                </c:pt>
                <c:pt idx="7579">
                  <c:v>2702.0</c:v>
                </c:pt>
                <c:pt idx="7580">
                  <c:v>2702.0</c:v>
                </c:pt>
                <c:pt idx="7581">
                  <c:v>2702.0</c:v>
                </c:pt>
                <c:pt idx="7582">
                  <c:v>2702.0</c:v>
                </c:pt>
                <c:pt idx="7583">
                  <c:v>2702.0</c:v>
                </c:pt>
                <c:pt idx="7584">
                  <c:v>2703.0</c:v>
                </c:pt>
                <c:pt idx="7585">
                  <c:v>2704.0</c:v>
                </c:pt>
                <c:pt idx="7586">
                  <c:v>2704.0</c:v>
                </c:pt>
                <c:pt idx="7587">
                  <c:v>2705.0</c:v>
                </c:pt>
                <c:pt idx="7588">
                  <c:v>2705.0</c:v>
                </c:pt>
                <c:pt idx="7589">
                  <c:v>2706.0</c:v>
                </c:pt>
                <c:pt idx="7590">
                  <c:v>2707.0</c:v>
                </c:pt>
                <c:pt idx="7591">
                  <c:v>2707.0</c:v>
                </c:pt>
                <c:pt idx="7592">
                  <c:v>2708.0</c:v>
                </c:pt>
                <c:pt idx="7593">
                  <c:v>2709.0</c:v>
                </c:pt>
                <c:pt idx="7594">
                  <c:v>2710.0</c:v>
                </c:pt>
                <c:pt idx="7595">
                  <c:v>2710.0</c:v>
                </c:pt>
                <c:pt idx="7596">
                  <c:v>2710.0</c:v>
                </c:pt>
                <c:pt idx="7597">
                  <c:v>2710.0</c:v>
                </c:pt>
                <c:pt idx="7598">
                  <c:v>2711.0</c:v>
                </c:pt>
                <c:pt idx="7599">
                  <c:v>2711.0</c:v>
                </c:pt>
                <c:pt idx="7600">
                  <c:v>2712.0</c:v>
                </c:pt>
                <c:pt idx="7601">
                  <c:v>2712.0</c:v>
                </c:pt>
                <c:pt idx="7602">
                  <c:v>2712.0</c:v>
                </c:pt>
                <c:pt idx="7603">
                  <c:v>2712.0</c:v>
                </c:pt>
                <c:pt idx="7604">
                  <c:v>2713.0</c:v>
                </c:pt>
                <c:pt idx="7605">
                  <c:v>2714.0</c:v>
                </c:pt>
                <c:pt idx="7606">
                  <c:v>2714.0</c:v>
                </c:pt>
                <c:pt idx="7607">
                  <c:v>2715.0</c:v>
                </c:pt>
                <c:pt idx="7608">
                  <c:v>2715.0</c:v>
                </c:pt>
                <c:pt idx="7609">
                  <c:v>2715.0</c:v>
                </c:pt>
                <c:pt idx="7610">
                  <c:v>2715.0</c:v>
                </c:pt>
                <c:pt idx="7611">
                  <c:v>2715.0</c:v>
                </c:pt>
                <c:pt idx="7612">
                  <c:v>2715.0</c:v>
                </c:pt>
                <c:pt idx="7613">
                  <c:v>2715.0</c:v>
                </c:pt>
                <c:pt idx="7614">
                  <c:v>2715.0</c:v>
                </c:pt>
                <c:pt idx="7615">
                  <c:v>2715.0</c:v>
                </c:pt>
                <c:pt idx="7616">
                  <c:v>2715.0</c:v>
                </c:pt>
                <c:pt idx="7617">
                  <c:v>2715.0</c:v>
                </c:pt>
                <c:pt idx="7618">
                  <c:v>2715.0</c:v>
                </c:pt>
                <c:pt idx="7619">
                  <c:v>2715.0</c:v>
                </c:pt>
                <c:pt idx="7620">
                  <c:v>2715.0</c:v>
                </c:pt>
                <c:pt idx="7621">
                  <c:v>2715.0</c:v>
                </c:pt>
                <c:pt idx="7622">
                  <c:v>2715.0</c:v>
                </c:pt>
                <c:pt idx="7623">
                  <c:v>2716.0</c:v>
                </c:pt>
                <c:pt idx="7624">
                  <c:v>2717.0</c:v>
                </c:pt>
                <c:pt idx="7625">
                  <c:v>2717.0</c:v>
                </c:pt>
                <c:pt idx="7626">
                  <c:v>2717.0</c:v>
                </c:pt>
                <c:pt idx="7627">
                  <c:v>2718.0</c:v>
                </c:pt>
                <c:pt idx="7628">
                  <c:v>2719.0</c:v>
                </c:pt>
                <c:pt idx="7629">
                  <c:v>2720.0</c:v>
                </c:pt>
                <c:pt idx="7630">
                  <c:v>2720.0</c:v>
                </c:pt>
                <c:pt idx="7631">
                  <c:v>2720.0</c:v>
                </c:pt>
                <c:pt idx="7632">
                  <c:v>2720.0</c:v>
                </c:pt>
                <c:pt idx="7633">
                  <c:v>2720.0</c:v>
                </c:pt>
                <c:pt idx="7634">
                  <c:v>2721.0</c:v>
                </c:pt>
                <c:pt idx="7635">
                  <c:v>2721.0</c:v>
                </c:pt>
                <c:pt idx="7636">
                  <c:v>2721.0</c:v>
                </c:pt>
                <c:pt idx="7637">
                  <c:v>2721.0</c:v>
                </c:pt>
                <c:pt idx="7638">
                  <c:v>2721.0</c:v>
                </c:pt>
                <c:pt idx="7639">
                  <c:v>2721.0</c:v>
                </c:pt>
                <c:pt idx="7640">
                  <c:v>2722.0</c:v>
                </c:pt>
                <c:pt idx="7641">
                  <c:v>2722.0</c:v>
                </c:pt>
                <c:pt idx="7642">
                  <c:v>2723.0</c:v>
                </c:pt>
                <c:pt idx="7643">
                  <c:v>2724.0</c:v>
                </c:pt>
                <c:pt idx="7644">
                  <c:v>2724.0</c:v>
                </c:pt>
                <c:pt idx="7645">
                  <c:v>2725.0</c:v>
                </c:pt>
                <c:pt idx="7646">
                  <c:v>2726.0</c:v>
                </c:pt>
                <c:pt idx="7647">
                  <c:v>2726.0</c:v>
                </c:pt>
                <c:pt idx="7648">
                  <c:v>2726.0</c:v>
                </c:pt>
                <c:pt idx="7649">
                  <c:v>2727.0</c:v>
                </c:pt>
                <c:pt idx="7650">
                  <c:v>2727.0</c:v>
                </c:pt>
                <c:pt idx="7651">
                  <c:v>2727.0</c:v>
                </c:pt>
                <c:pt idx="7652">
                  <c:v>2727.0</c:v>
                </c:pt>
                <c:pt idx="7653">
                  <c:v>2727.0</c:v>
                </c:pt>
                <c:pt idx="7654">
                  <c:v>2727.0</c:v>
                </c:pt>
                <c:pt idx="7655">
                  <c:v>2727.0</c:v>
                </c:pt>
                <c:pt idx="7656">
                  <c:v>2727.0</c:v>
                </c:pt>
                <c:pt idx="7657">
                  <c:v>2727.0</c:v>
                </c:pt>
                <c:pt idx="7658">
                  <c:v>2728.0</c:v>
                </c:pt>
                <c:pt idx="7659">
                  <c:v>2729.0</c:v>
                </c:pt>
                <c:pt idx="7660">
                  <c:v>2730.0</c:v>
                </c:pt>
                <c:pt idx="7661">
                  <c:v>2731.0</c:v>
                </c:pt>
                <c:pt idx="7662">
                  <c:v>2732.0</c:v>
                </c:pt>
                <c:pt idx="7663">
                  <c:v>2733.0</c:v>
                </c:pt>
                <c:pt idx="7664">
                  <c:v>2734.0</c:v>
                </c:pt>
                <c:pt idx="7665">
                  <c:v>2734.0</c:v>
                </c:pt>
                <c:pt idx="7666">
                  <c:v>2734.0</c:v>
                </c:pt>
                <c:pt idx="7667">
                  <c:v>2735.0</c:v>
                </c:pt>
                <c:pt idx="7668">
                  <c:v>2735.0</c:v>
                </c:pt>
                <c:pt idx="7669">
                  <c:v>2735.0</c:v>
                </c:pt>
                <c:pt idx="7670">
                  <c:v>2736.0</c:v>
                </c:pt>
                <c:pt idx="7671">
                  <c:v>2737.0</c:v>
                </c:pt>
                <c:pt idx="7672">
                  <c:v>2738.0</c:v>
                </c:pt>
                <c:pt idx="7673">
                  <c:v>2739.0</c:v>
                </c:pt>
                <c:pt idx="7674">
                  <c:v>2740.0</c:v>
                </c:pt>
                <c:pt idx="7675">
                  <c:v>2741.0</c:v>
                </c:pt>
                <c:pt idx="7676">
                  <c:v>2742.0</c:v>
                </c:pt>
                <c:pt idx="7677">
                  <c:v>2743.0</c:v>
                </c:pt>
                <c:pt idx="7678">
                  <c:v>2744.0</c:v>
                </c:pt>
                <c:pt idx="7679">
                  <c:v>2745.0</c:v>
                </c:pt>
                <c:pt idx="7680">
                  <c:v>2746.0</c:v>
                </c:pt>
                <c:pt idx="7681">
                  <c:v>2747.0</c:v>
                </c:pt>
                <c:pt idx="7682">
                  <c:v>2748.0</c:v>
                </c:pt>
                <c:pt idx="7683">
                  <c:v>2749.0</c:v>
                </c:pt>
                <c:pt idx="7684">
                  <c:v>2750.0</c:v>
                </c:pt>
                <c:pt idx="7685">
                  <c:v>2751.0</c:v>
                </c:pt>
                <c:pt idx="7686">
                  <c:v>2752.0</c:v>
                </c:pt>
                <c:pt idx="7687">
                  <c:v>2753.0</c:v>
                </c:pt>
                <c:pt idx="7688">
                  <c:v>2754.0</c:v>
                </c:pt>
                <c:pt idx="7689">
                  <c:v>2755.0</c:v>
                </c:pt>
                <c:pt idx="7690">
                  <c:v>2756.0</c:v>
                </c:pt>
                <c:pt idx="7691">
                  <c:v>2757.0</c:v>
                </c:pt>
                <c:pt idx="7692">
                  <c:v>2758.0</c:v>
                </c:pt>
                <c:pt idx="7693">
                  <c:v>2758.0</c:v>
                </c:pt>
                <c:pt idx="7694">
                  <c:v>2758.0</c:v>
                </c:pt>
                <c:pt idx="7695">
                  <c:v>2759.0</c:v>
                </c:pt>
                <c:pt idx="7696">
                  <c:v>2760.0</c:v>
                </c:pt>
                <c:pt idx="7697">
                  <c:v>2761.0</c:v>
                </c:pt>
                <c:pt idx="7698">
                  <c:v>2762.0</c:v>
                </c:pt>
                <c:pt idx="7699">
                  <c:v>2763.0</c:v>
                </c:pt>
                <c:pt idx="7700">
                  <c:v>2764.0</c:v>
                </c:pt>
                <c:pt idx="7701">
                  <c:v>2765.0</c:v>
                </c:pt>
                <c:pt idx="7702">
                  <c:v>2766.0</c:v>
                </c:pt>
                <c:pt idx="7703">
                  <c:v>2766.0</c:v>
                </c:pt>
                <c:pt idx="7704">
                  <c:v>2767.0</c:v>
                </c:pt>
                <c:pt idx="7705">
                  <c:v>2767.0</c:v>
                </c:pt>
                <c:pt idx="7706">
                  <c:v>2767.0</c:v>
                </c:pt>
                <c:pt idx="7707">
                  <c:v>2767.0</c:v>
                </c:pt>
                <c:pt idx="7708">
                  <c:v>2767.0</c:v>
                </c:pt>
                <c:pt idx="7709">
                  <c:v>2767.0</c:v>
                </c:pt>
                <c:pt idx="7710">
                  <c:v>2767.0</c:v>
                </c:pt>
                <c:pt idx="7711">
                  <c:v>2767.0</c:v>
                </c:pt>
                <c:pt idx="7712">
                  <c:v>2768.0</c:v>
                </c:pt>
                <c:pt idx="7713">
                  <c:v>2769.0</c:v>
                </c:pt>
                <c:pt idx="7714">
                  <c:v>2769.0</c:v>
                </c:pt>
                <c:pt idx="7715">
                  <c:v>2769.0</c:v>
                </c:pt>
                <c:pt idx="7716">
                  <c:v>2769.0</c:v>
                </c:pt>
                <c:pt idx="7717">
                  <c:v>2769.0</c:v>
                </c:pt>
                <c:pt idx="7718">
                  <c:v>2769.0</c:v>
                </c:pt>
                <c:pt idx="7719">
                  <c:v>2770.0</c:v>
                </c:pt>
                <c:pt idx="7720">
                  <c:v>2770.0</c:v>
                </c:pt>
                <c:pt idx="7721">
                  <c:v>2770.0</c:v>
                </c:pt>
                <c:pt idx="7722">
                  <c:v>2770.0</c:v>
                </c:pt>
                <c:pt idx="7723">
                  <c:v>2770.0</c:v>
                </c:pt>
                <c:pt idx="7724">
                  <c:v>2771.0</c:v>
                </c:pt>
                <c:pt idx="7725">
                  <c:v>2771.0</c:v>
                </c:pt>
                <c:pt idx="7726">
                  <c:v>2771.0</c:v>
                </c:pt>
                <c:pt idx="7727">
                  <c:v>2771.0</c:v>
                </c:pt>
                <c:pt idx="7728">
                  <c:v>2771.0</c:v>
                </c:pt>
                <c:pt idx="7729">
                  <c:v>2771.0</c:v>
                </c:pt>
                <c:pt idx="7730">
                  <c:v>2771.0</c:v>
                </c:pt>
                <c:pt idx="7731">
                  <c:v>2771.0</c:v>
                </c:pt>
                <c:pt idx="7732">
                  <c:v>2771.0</c:v>
                </c:pt>
                <c:pt idx="7733">
                  <c:v>2771.0</c:v>
                </c:pt>
                <c:pt idx="7734">
                  <c:v>2771.0</c:v>
                </c:pt>
                <c:pt idx="7735">
                  <c:v>2771.0</c:v>
                </c:pt>
                <c:pt idx="7736">
                  <c:v>2771.0</c:v>
                </c:pt>
                <c:pt idx="7737">
                  <c:v>2771.0</c:v>
                </c:pt>
                <c:pt idx="7738">
                  <c:v>2771.0</c:v>
                </c:pt>
                <c:pt idx="7739">
                  <c:v>2771.0</c:v>
                </c:pt>
                <c:pt idx="7740">
                  <c:v>2771.0</c:v>
                </c:pt>
                <c:pt idx="7741">
                  <c:v>2771.0</c:v>
                </c:pt>
                <c:pt idx="7742">
                  <c:v>2771.0</c:v>
                </c:pt>
                <c:pt idx="7743">
                  <c:v>2771.0</c:v>
                </c:pt>
                <c:pt idx="7744">
                  <c:v>2771.0</c:v>
                </c:pt>
                <c:pt idx="7745">
                  <c:v>2771.0</c:v>
                </c:pt>
                <c:pt idx="7746">
                  <c:v>2771.0</c:v>
                </c:pt>
                <c:pt idx="7747">
                  <c:v>2771.0</c:v>
                </c:pt>
                <c:pt idx="7748">
                  <c:v>2771.0</c:v>
                </c:pt>
                <c:pt idx="7749">
                  <c:v>2771.0</c:v>
                </c:pt>
                <c:pt idx="7750">
                  <c:v>2771.0</c:v>
                </c:pt>
                <c:pt idx="7751">
                  <c:v>2771.0</c:v>
                </c:pt>
                <c:pt idx="7752">
                  <c:v>2771.0</c:v>
                </c:pt>
                <c:pt idx="7753">
                  <c:v>2771.0</c:v>
                </c:pt>
                <c:pt idx="7754">
                  <c:v>2771.0</c:v>
                </c:pt>
                <c:pt idx="7755">
                  <c:v>2771.0</c:v>
                </c:pt>
                <c:pt idx="7756">
                  <c:v>2771.0</c:v>
                </c:pt>
                <c:pt idx="7757">
                  <c:v>2771.0</c:v>
                </c:pt>
                <c:pt idx="7758">
                  <c:v>2771.0</c:v>
                </c:pt>
                <c:pt idx="7759">
                  <c:v>2772.0</c:v>
                </c:pt>
                <c:pt idx="7760">
                  <c:v>2773.0</c:v>
                </c:pt>
                <c:pt idx="7761">
                  <c:v>2773.0</c:v>
                </c:pt>
                <c:pt idx="7762">
                  <c:v>2774.0</c:v>
                </c:pt>
                <c:pt idx="7763">
                  <c:v>2774.0</c:v>
                </c:pt>
                <c:pt idx="7764">
                  <c:v>2774.0</c:v>
                </c:pt>
                <c:pt idx="7765">
                  <c:v>2774.0</c:v>
                </c:pt>
                <c:pt idx="7766">
                  <c:v>2774.0</c:v>
                </c:pt>
                <c:pt idx="7767">
                  <c:v>2774.0</c:v>
                </c:pt>
                <c:pt idx="7768">
                  <c:v>2774.0</c:v>
                </c:pt>
                <c:pt idx="7769">
                  <c:v>2774.0</c:v>
                </c:pt>
                <c:pt idx="7770">
                  <c:v>2774.0</c:v>
                </c:pt>
                <c:pt idx="7771">
                  <c:v>2774.0</c:v>
                </c:pt>
                <c:pt idx="7772">
                  <c:v>2774.0</c:v>
                </c:pt>
                <c:pt idx="7773">
                  <c:v>2774.0</c:v>
                </c:pt>
                <c:pt idx="7774">
                  <c:v>2775.0</c:v>
                </c:pt>
                <c:pt idx="7775">
                  <c:v>2776.0</c:v>
                </c:pt>
                <c:pt idx="7776">
                  <c:v>2777.0</c:v>
                </c:pt>
                <c:pt idx="7777">
                  <c:v>2777.0</c:v>
                </c:pt>
                <c:pt idx="7778">
                  <c:v>2777.0</c:v>
                </c:pt>
                <c:pt idx="7779">
                  <c:v>2777.0</c:v>
                </c:pt>
                <c:pt idx="7780">
                  <c:v>2777.0</c:v>
                </c:pt>
                <c:pt idx="7781">
                  <c:v>2777.0</c:v>
                </c:pt>
                <c:pt idx="7782">
                  <c:v>2777.0</c:v>
                </c:pt>
                <c:pt idx="7783">
                  <c:v>2777.0</c:v>
                </c:pt>
                <c:pt idx="7784">
                  <c:v>2777.0</c:v>
                </c:pt>
                <c:pt idx="7785">
                  <c:v>2777.0</c:v>
                </c:pt>
                <c:pt idx="7786">
                  <c:v>2777.0</c:v>
                </c:pt>
                <c:pt idx="7787">
                  <c:v>2777.0</c:v>
                </c:pt>
                <c:pt idx="7788">
                  <c:v>2777.0</c:v>
                </c:pt>
                <c:pt idx="7789">
                  <c:v>2777.0</c:v>
                </c:pt>
                <c:pt idx="7790">
                  <c:v>2778.0</c:v>
                </c:pt>
                <c:pt idx="7791">
                  <c:v>2778.0</c:v>
                </c:pt>
                <c:pt idx="7792">
                  <c:v>2778.0</c:v>
                </c:pt>
                <c:pt idx="7793">
                  <c:v>2779.0</c:v>
                </c:pt>
                <c:pt idx="7794">
                  <c:v>2779.0</c:v>
                </c:pt>
                <c:pt idx="7795">
                  <c:v>2779.0</c:v>
                </c:pt>
                <c:pt idx="7796">
                  <c:v>2780.0</c:v>
                </c:pt>
                <c:pt idx="7797">
                  <c:v>2780.0</c:v>
                </c:pt>
                <c:pt idx="7798">
                  <c:v>2780.0</c:v>
                </c:pt>
                <c:pt idx="7799">
                  <c:v>2781.0</c:v>
                </c:pt>
                <c:pt idx="7800">
                  <c:v>2781.0</c:v>
                </c:pt>
                <c:pt idx="7801">
                  <c:v>2781.0</c:v>
                </c:pt>
                <c:pt idx="7802">
                  <c:v>2781.0</c:v>
                </c:pt>
                <c:pt idx="7803">
                  <c:v>2781.0</c:v>
                </c:pt>
                <c:pt idx="7804">
                  <c:v>2781.0</c:v>
                </c:pt>
                <c:pt idx="7805">
                  <c:v>2781.0</c:v>
                </c:pt>
                <c:pt idx="7806">
                  <c:v>2781.0</c:v>
                </c:pt>
                <c:pt idx="7807">
                  <c:v>2781.0</c:v>
                </c:pt>
                <c:pt idx="7808">
                  <c:v>2781.0</c:v>
                </c:pt>
                <c:pt idx="7809">
                  <c:v>2781.0</c:v>
                </c:pt>
                <c:pt idx="7810">
                  <c:v>2781.0</c:v>
                </c:pt>
                <c:pt idx="7811">
                  <c:v>2781.0</c:v>
                </c:pt>
                <c:pt idx="7812">
                  <c:v>2781.0</c:v>
                </c:pt>
                <c:pt idx="7813">
                  <c:v>2781.0</c:v>
                </c:pt>
                <c:pt idx="7814">
                  <c:v>2782.0</c:v>
                </c:pt>
                <c:pt idx="7815">
                  <c:v>2783.0</c:v>
                </c:pt>
                <c:pt idx="7816">
                  <c:v>2784.0</c:v>
                </c:pt>
                <c:pt idx="7817">
                  <c:v>2785.0</c:v>
                </c:pt>
                <c:pt idx="7818">
                  <c:v>2785.0</c:v>
                </c:pt>
                <c:pt idx="7819">
                  <c:v>2785.0</c:v>
                </c:pt>
                <c:pt idx="7820">
                  <c:v>2786.0</c:v>
                </c:pt>
                <c:pt idx="7821">
                  <c:v>2786.0</c:v>
                </c:pt>
                <c:pt idx="7822">
                  <c:v>2787.0</c:v>
                </c:pt>
                <c:pt idx="7823">
                  <c:v>2787.0</c:v>
                </c:pt>
                <c:pt idx="7824">
                  <c:v>2787.0</c:v>
                </c:pt>
                <c:pt idx="7825">
                  <c:v>2788.0</c:v>
                </c:pt>
                <c:pt idx="7826">
                  <c:v>2788.0</c:v>
                </c:pt>
                <c:pt idx="7827">
                  <c:v>2789.0</c:v>
                </c:pt>
                <c:pt idx="7828">
                  <c:v>2789.0</c:v>
                </c:pt>
                <c:pt idx="7829">
                  <c:v>2789.0</c:v>
                </c:pt>
                <c:pt idx="7830">
                  <c:v>2789.0</c:v>
                </c:pt>
                <c:pt idx="7831">
                  <c:v>2789.0</c:v>
                </c:pt>
                <c:pt idx="7832">
                  <c:v>2789.0</c:v>
                </c:pt>
                <c:pt idx="7833">
                  <c:v>2789.0</c:v>
                </c:pt>
                <c:pt idx="7834">
                  <c:v>2789.0</c:v>
                </c:pt>
                <c:pt idx="7835">
                  <c:v>2789.0</c:v>
                </c:pt>
                <c:pt idx="7836">
                  <c:v>2790.0</c:v>
                </c:pt>
                <c:pt idx="7837">
                  <c:v>2790.0</c:v>
                </c:pt>
                <c:pt idx="7838">
                  <c:v>2790.0</c:v>
                </c:pt>
                <c:pt idx="7839">
                  <c:v>2790.0</c:v>
                </c:pt>
                <c:pt idx="7840">
                  <c:v>2790.0</c:v>
                </c:pt>
                <c:pt idx="7841">
                  <c:v>2790.0</c:v>
                </c:pt>
                <c:pt idx="7842">
                  <c:v>2790.0</c:v>
                </c:pt>
                <c:pt idx="7843">
                  <c:v>2790.0</c:v>
                </c:pt>
                <c:pt idx="7844">
                  <c:v>2790.0</c:v>
                </c:pt>
                <c:pt idx="7845">
                  <c:v>2790.0</c:v>
                </c:pt>
                <c:pt idx="7846">
                  <c:v>2790.0</c:v>
                </c:pt>
                <c:pt idx="7847">
                  <c:v>2790.0</c:v>
                </c:pt>
                <c:pt idx="7848">
                  <c:v>2790.0</c:v>
                </c:pt>
                <c:pt idx="7849">
                  <c:v>2790.0</c:v>
                </c:pt>
                <c:pt idx="7850">
                  <c:v>2790.0</c:v>
                </c:pt>
                <c:pt idx="7851">
                  <c:v>2790.0</c:v>
                </c:pt>
                <c:pt idx="7852">
                  <c:v>2790.0</c:v>
                </c:pt>
                <c:pt idx="7853">
                  <c:v>2790.0</c:v>
                </c:pt>
                <c:pt idx="7854">
                  <c:v>2791.0</c:v>
                </c:pt>
                <c:pt idx="7855">
                  <c:v>2792.0</c:v>
                </c:pt>
                <c:pt idx="7856">
                  <c:v>2793.0</c:v>
                </c:pt>
                <c:pt idx="7857">
                  <c:v>2793.0</c:v>
                </c:pt>
                <c:pt idx="7858">
                  <c:v>2793.0</c:v>
                </c:pt>
                <c:pt idx="7859">
                  <c:v>2793.0</c:v>
                </c:pt>
                <c:pt idx="7860">
                  <c:v>2793.0</c:v>
                </c:pt>
                <c:pt idx="7861">
                  <c:v>2794.0</c:v>
                </c:pt>
                <c:pt idx="7862">
                  <c:v>2795.0</c:v>
                </c:pt>
                <c:pt idx="7863">
                  <c:v>2796.0</c:v>
                </c:pt>
                <c:pt idx="7864">
                  <c:v>2797.0</c:v>
                </c:pt>
                <c:pt idx="7865">
                  <c:v>2798.0</c:v>
                </c:pt>
                <c:pt idx="7866">
                  <c:v>2798.0</c:v>
                </c:pt>
                <c:pt idx="7867">
                  <c:v>2799.0</c:v>
                </c:pt>
                <c:pt idx="7868">
                  <c:v>2799.0</c:v>
                </c:pt>
                <c:pt idx="7869">
                  <c:v>2799.0</c:v>
                </c:pt>
                <c:pt idx="7870">
                  <c:v>2800.0</c:v>
                </c:pt>
                <c:pt idx="7871">
                  <c:v>2801.0</c:v>
                </c:pt>
                <c:pt idx="7872">
                  <c:v>2801.0</c:v>
                </c:pt>
                <c:pt idx="7873">
                  <c:v>2802.0</c:v>
                </c:pt>
                <c:pt idx="7874">
                  <c:v>2802.0</c:v>
                </c:pt>
                <c:pt idx="7875">
                  <c:v>2803.0</c:v>
                </c:pt>
                <c:pt idx="7876">
                  <c:v>2803.0</c:v>
                </c:pt>
                <c:pt idx="7877">
                  <c:v>2804.0</c:v>
                </c:pt>
                <c:pt idx="7878">
                  <c:v>2805.0</c:v>
                </c:pt>
                <c:pt idx="7879">
                  <c:v>2805.0</c:v>
                </c:pt>
                <c:pt idx="7880">
                  <c:v>2805.0</c:v>
                </c:pt>
                <c:pt idx="7881">
                  <c:v>2806.0</c:v>
                </c:pt>
                <c:pt idx="7882">
                  <c:v>2807.0</c:v>
                </c:pt>
                <c:pt idx="7883">
                  <c:v>2807.0</c:v>
                </c:pt>
                <c:pt idx="7884">
                  <c:v>2808.0</c:v>
                </c:pt>
                <c:pt idx="7885">
                  <c:v>2808.0</c:v>
                </c:pt>
                <c:pt idx="7886">
                  <c:v>2808.0</c:v>
                </c:pt>
                <c:pt idx="7887">
                  <c:v>2809.0</c:v>
                </c:pt>
                <c:pt idx="7888">
                  <c:v>2810.0</c:v>
                </c:pt>
                <c:pt idx="7889">
                  <c:v>2811.0</c:v>
                </c:pt>
                <c:pt idx="7890">
                  <c:v>2812.0</c:v>
                </c:pt>
                <c:pt idx="7891">
                  <c:v>2813.0</c:v>
                </c:pt>
                <c:pt idx="7892">
                  <c:v>2814.0</c:v>
                </c:pt>
                <c:pt idx="7893">
                  <c:v>2815.0</c:v>
                </c:pt>
                <c:pt idx="7894">
                  <c:v>2816.0</c:v>
                </c:pt>
                <c:pt idx="7895">
                  <c:v>2817.0</c:v>
                </c:pt>
                <c:pt idx="7896">
                  <c:v>2818.0</c:v>
                </c:pt>
                <c:pt idx="7897">
                  <c:v>2818.0</c:v>
                </c:pt>
                <c:pt idx="7898">
                  <c:v>2818.0</c:v>
                </c:pt>
                <c:pt idx="7899">
                  <c:v>2818.0</c:v>
                </c:pt>
                <c:pt idx="7900">
                  <c:v>2819.0</c:v>
                </c:pt>
                <c:pt idx="7901">
                  <c:v>2820.0</c:v>
                </c:pt>
                <c:pt idx="7902">
                  <c:v>2820.0</c:v>
                </c:pt>
                <c:pt idx="7903">
                  <c:v>2820.0</c:v>
                </c:pt>
                <c:pt idx="7904">
                  <c:v>2820.0</c:v>
                </c:pt>
                <c:pt idx="7905">
                  <c:v>2821.0</c:v>
                </c:pt>
                <c:pt idx="7906">
                  <c:v>2821.0</c:v>
                </c:pt>
                <c:pt idx="7907">
                  <c:v>2821.0</c:v>
                </c:pt>
                <c:pt idx="7908">
                  <c:v>2821.0</c:v>
                </c:pt>
                <c:pt idx="7909">
                  <c:v>2821.0</c:v>
                </c:pt>
                <c:pt idx="7910">
                  <c:v>2821.0</c:v>
                </c:pt>
                <c:pt idx="7911">
                  <c:v>2821.0</c:v>
                </c:pt>
                <c:pt idx="7912">
                  <c:v>2822.0</c:v>
                </c:pt>
                <c:pt idx="7913">
                  <c:v>2822.0</c:v>
                </c:pt>
                <c:pt idx="7914">
                  <c:v>2823.0</c:v>
                </c:pt>
                <c:pt idx="7915">
                  <c:v>2824.0</c:v>
                </c:pt>
                <c:pt idx="7916">
                  <c:v>2824.0</c:v>
                </c:pt>
                <c:pt idx="7917">
                  <c:v>2824.0</c:v>
                </c:pt>
                <c:pt idx="7918">
                  <c:v>2824.0</c:v>
                </c:pt>
                <c:pt idx="7919">
                  <c:v>2824.0</c:v>
                </c:pt>
                <c:pt idx="7920">
                  <c:v>2824.0</c:v>
                </c:pt>
                <c:pt idx="7921">
                  <c:v>2824.0</c:v>
                </c:pt>
                <c:pt idx="7922">
                  <c:v>2824.0</c:v>
                </c:pt>
                <c:pt idx="7923">
                  <c:v>2824.0</c:v>
                </c:pt>
                <c:pt idx="7924">
                  <c:v>2824.0</c:v>
                </c:pt>
                <c:pt idx="7925">
                  <c:v>2824.0</c:v>
                </c:pt>
                <c:pt idx="7926">
                  <c:v>2824.0</c:v>
                </c:pt>
                <c:pt idx="7927">
                  <c:v>2824.0</c:v>
                </c:pt>
                <c:pt idx="7928">
                  <c:v>2825.0</c:v>
                </c:pt>
                <c:pt idx="7929">
                  <c:v>2826.0</c:v>
                </c:pt>
                <c:pt idx="7930">
                  <c:v>2827.0</c:v>
                </c:pt>
                <c:pt idx="7931">
                  <c:v>2828.0</c:v>
                </c:pt>
                <c:pt idx="7932">
                  <c:v>2828.0</c:v>
                </c:pt>
                <c:pt idx="7933">
                  <c:v>2828.0</c:v>
                </c:pt>
                <c:pt idx="7934">
                  <c:v>2829.0</c:v>
                </c:pt>
                <c:pt idx="7935">
                  <c:v>2830.0</c:v>
                </c:pt>
                <c:pt idx="7936">
                  <c:v>2831.0</c:v>
                </c:pt>
                <c:pt idx="7937">
                  <c:v>2832.0</c:v>
                </c:pt>
                <c:pt idx="7938">
                  <c:v>2833.0</c:v>
                </c:pt>
                <c:pt idx="7939">
                  <c:v>2834.0</c:v>
                </c:pt>
                <c:pt idx="7940">
                  <c:v>2835.0</c:v>
                </c:pt>
                <c:pt idx="7941">
                  <c:v>2836.0</c:v>
                </c:pt>
                <c:pt idx="7942">
                  <c:v>2836.0</c:v>
                </c:pt>
                <c:pt idx="7943">
                  <c:v>2836.0</c:v>
                </c:pt>
                <c:pt idx="7944">
                  <c:v>2836.0</c:v>
                </c:pt>
                <c:pt idx="7945">
                  <c:v>2836.0</c:v>
                </c:pt>
                <c:pt idx="7946">
                  <c:v>2837.0</c:v>
                </c:pt>
                <c:pt idx="7947">
                  <c:v>2837.0</c:v>
                </c:pt>
                <c:pt idx="7948">
                  <c:v>2837.0</c:v>
                </c:pt>
                <c:pt idx="7949">
                  <c:v>2838.0</c:v>
                </c:pt>
                <c:pt idx="7950">
                  <c:v>2838.0</c:v>
                </c:pt>
                <c:pt idx="7951">
                  <c:v>2839.0</c:v>
                </c:pt>
                <c:pt idx="7952">
                  <c:v>2840.0</c:v>
                </c:pt>
                <c:pt idx="7953">
                  <c:v>2840.0</c:v>
                </c:pt>
                <c:pt idx="7954">
                  <c:v>2840.0</c:v>
                </c:pt>
                <c:pt idx="7955">
                  <c:v>2840.0</c:v>
                </c:pt>
                <c:pt idx="7956">
                  <c:v>2840.0</c:v>
                </c:pt>
                <c:pt idx="7957">
                  <c:v>2840.0</c:v>
                </c:pt>
                <c:pt idx="7958">
                  <c:v>2840.0</c:v>
                </c:pt>
                <c:pt idx="7959">
                  <c:v>2841.0</c:v>
                </c:pt>
                <c:pt idx="7960">
                  <c:v>2842.0</c:v>
                </c:pt>
                <c:pt idx="7961">
                  <c:v>2843.0</c:v>
                </c:pt>
                <c:pt idx="7962">
                  <c:v>2844.0</c:v>
                </c:pt>
                <c:pt idx="7963">
                  <c:v>2845.0</c:v>
                </c:pt>
                <c:pt idx="7964">
                  <c:v>2846.0</c:v>
                </c:pt>
                <c:pt idx="7965">
                  <c:v>2846.0</c:v>
                </c:pt>
                <c:pt idx="7966">
                  <c:v>2846.0</c:v>
                </c:pt>
                <c:pt idx="7967">
                  <c:v>2847.0</c:v>
                </c:pt>
                <c:pt idx="7968">
                  <c:v>2848.0</c:v>
                </c:pt>
                <c:pt idx="7969">
                  <c:v>2849.0</c:v>
                </c:pt>
                <c:pt idx="7970">
                  <c:v>2850.0</c:v>
                </c:pt>
                <c:pt idx="7971">
                  <c:v>2851.0</c:v>
                </c:pt>
                <c:pt idx="7972">
                  <c:v>2851.0</c:v>
                </c:pt>
                <c:pt idx="7973">
                  <c:v>2852.0</c:v>
                </c:pt>
                <c:pt idx="7974">
                  <c:v>2852.0</c:v>
                </c:pt>
                <c:pt idx="7975">
                  <c:v>2852.0</c:v>
                </c:pt>
                <c:pt idx="7976">
                  <c:v>2853.0</c:v>
                </c:pt>
                <c:pt idx="7977">
                  <c:v>2853.0</c:v>
                </c:pt>
                <c:pt idx="7978">
                  <c:v>2853.0</c:v>
                </c:pt>
                <c:pt idx="7979">
                  <c:v>2854.0</c:v>
                </c:pt>
                <c:pt idx="7980">
                  <c:v>2854.0</c:v>
                </c:pt>
                <c:pt idx="7981">
                  <c:v>2855.0</c:v>
                </c:pt>
                <c:pt idx="7982">
                  <c:v>2856.0</c:v>
                </c:pt>
                <c:pt idx="7983">
                  <c:v>2857.0</c:v>
                </c:pt>
                <c:pt idx="7984">
                  <c:v>2857.0</c:v>
                </c:pt>
                <c:pt idx="7985">
                  <c:v>2857.0</c:v>
                </c:pt>
                <c:pt idx="7986">
                  <c:v>2858.0</c:v>
                </c:pt>
                <c:pt idx="7987">
                  <c:v>2859.0</c:v>
                </c:pt>
                <c:pt idx="7988">
                  <c:v>2860.0</c:v>
                </c:pt>
                <c:pt idx="7989">
                  <c:v>2861.0</c:v>
                </c:pt>
                <c:pt idx="7990">
                  <c:v>2862.0</c:v>
                </c:pt>
                <c:pt idx="7991">
                  <c:v>2863.0</c:v>
                </c:pt>
                <c:pt idx="7992">
                  <c:v>2864.0</c:v>
                </c:pt>
                <c:pt idx="7993">
                  <c:v>2865.0</c:v>
                </c:pt>
                <c:pt idx="7994">
                  <c:v>2866.0</c:v>
                </c:pt>
                <c:pt idx="7995">
                  <c:v>2866.0</c:v>
                </c:pt>
                <c:pt idx="7996">
                  <c:v>2866.0</c:v>
                </c:pt>
                <c:pt idx="7997">
                  <c:v>2867.0</c:v>
                </c:pt>
                <c:pt idx="7998">
                  <c:v>2868.0</c:v>
                </c:pt>
                <c:pt idx="7999">
                  <c:v>2868.0</c:v>
                </c:pt>
                <c:pt idx="8000">
                  <c:v>2869.0</c:v>
                </c:pt>
                <c:pt idx="8001">
                  <c:v>2870.0</c:v>
                </c:pt>
                <c:pt idx="8002">
                  <c:v>2871.0</c:v>
                </c:pt>
                <c:pt idx="8003">
                  <c:v>2872.0</c:v>
                </c:pt>
                <c:pt idx="8004">
                  <c:v>2873.0</c:v>
                </c:pt>
                <c:pt idx="8005">
                  <c:v>2873.0</c:v>
                </c:pt>
                <c:pt idx="8006">
                  <c:v>2873.0</c:v>
                </c:pt>
                <c:pt idx="8007">
                  <c:v>2874.0</c:v>
                </c:pt>
                <c:pt idx="8008">
                  <c:v>2875.0</c:v>
                </c:pt>
                <c:pt idx="8009">
                  <c:v>2875.0</c:v>
                </c:pt>
                <c:pt idx="8010">
                  <c:v>2876.0</c:v>
                </c:pt>
                <c:pt idx="8011">
                  <c:v>2877.0</c:v>
                </c:pt>
                <c:pt idx="8012">
                  <c:v>2878.0</c:v>
                </c:pt>
                <c:pt idx="8013">
                  <c:v>2879.0</c:v>
                </c:pt>
                <c:pt idx="8014">
                  <c:v>2880.0</c:v>
                </c:pt>
                <c:pt idx="8015">
                  <c:v>2881.0</c:v>
                </c:pt>
                <c:pt idx="8016">
                  <c:v>2882.0</c:v>
                </c:pt>
                <c:pt idx="8017">
                  <c:v>2883.0</c:v>
                </c:pt>
                <c:pt idx="8018">
                  <c:v>2884.0</c:v>
                </c:pt>
                <c:pt idx="8019">
                  <c:v>2884.0</c:v>
                </c:pt>
                <c:pt idx="8020">
                  <c:v>2884.0</c:v>
                </c:pt>
                <c:pt idx="8021">
                  <c:v>2884.0</c:v>
                </c:pt>
                <c:pt idx="8022">
                  <c:v>2885.0</c:v>
                </c:pt>
                <c:pt idx="8023">
                  <c:v>2885.0</c:v>
                </c:pt>
                <c:pt idx="8024">
                  <c:v>2886.0</c:v>
                </c:pt>
                <c:pt idx="8025">
                  <c:v>2886.0</c:v>
                </c:pt>
                <c:pt idx="8026">
                  <c:v>2886.0</c:v>
                </c:pt>
                <c:pt idx="8027">
                  <c:v>2886.0</c:v>
                </c:pt>
                <c:pt idx="8028">
                  <c:v>2887.0</c:v>
                </c:pt>
                <c:pt idx="8029">
                  <c:v>2887.0</c:v>
                </c:pt>
                <c:pt idx="8030">
                  <c:v>2888.0</c:v>
                </c:pt>
                <c:pt idx="8031">
                  <c:v>2888.0</c:v>
                </c:pt>
                <c:pt idx="8032">
                  <c:v>2889.0</c:v>
                </c:pt>
                <c:pt idx="8033">
                  <c:v>2889.0</c:v>
                </c:pt>
                <c:pt idx="8034">
                  <c:v>2889.0</c:v>
                </c:pt>
                <c:pt idx="8035">
                  <c:v>2889.0</c:v>
                </c:pt>
                <c:pt idx="8036">
                  <c:v>2889.0</c:v>
                </c:pt>
                <c:pt idx="8037">
                  <c:v>2890.0</c:v>
                </c:pt>
                <c:pt idx="8038">
                  <c:v>2890.0</c:v>
                </c:pt>
                <c:pt idx="8039">
                  <c:v>2890.0</c:v>
                </c:pt>
                <c:pt idx="8040">
                  <c:v>2890.0</c:v>
                </c:pt>
                <c:pt idx="8041">
                  <c:v>2890.0</c:v>
                </c:pt>
                <c:pt idx="8042">
                  <c:v>2891.0</c:v>
                </c:pt>
                <c:pt idx="8043">
                  <c:v>2891.0</c:v>
                </c:pt>
                <c:pt idx="8044">
                  <c:v>2892.0</c:v>
                </c:pt>
                <c:pt idx="8045">
                  <c:v>2893.0</c:v>
                </c:pt>
                <c:pt idx="8046">
                  <c:v>2894.0</c:v>
                </c:pt>
                <c:pt idx="8047">
                  <c:v>2895.0</c:v>
                </c:pt>
                <c:pt idx="8048">
                  <c:v>2895.0</c:v>
                </c:pt>
                <c:pt idx="8049">
                  <c:v>2895.0</c:v>
                </c:pt>
                <c:pt idx="8050">
                  <c:v>2895.0</c:v>
                </c:pt>
                <c:pt idx="8051">
                  <c:v>2895.0</c:v>
                </c:pt>
                <c:pt idx="8052">
                  <c:v>2896.0</c:v>
                </c:pt>
                <c:pt idx="8053">
                  <c:v>2896.0</c:v>
                </c:pt>
                <c:pt idx="8054">
                  <c:v>2896.0</c:v>
                </c:pt>
                <c:pt idx="8055">
                  <c:v>2896.0</c:v>
                </c:pt>
                <c:pt idx="8056">
                  <c:v>2896.0</c:v>
                </c:pt>
                <c:pt idx="8057">
                  <c:v>2896.0</c:v>
                </c:pt>
                <c:pt idx="8058">
                  <c:v>2896.0</c:v>
                </c:pt>
                <c:pt idx="8059">
                  <c:v>2896.0</c:v>
                </c:pt>
                <c:pt idx="8060">
                  <c:v>2897.0</c:v>
                </c:pt>
                <c:pt idx="8061">
                  <c:v>2898.0</c:v>
                </c:pt>
                <c:pt idx="8062">
                  <c:v>2898.0</c:v>
                </c:pt>
                <c:pt idx="8063">
                  <c:v>2899.0</c:v>
                </c:pt>
                <c:pt idx="8064">
                  <c:v>2899.0</c:v>
                </c:pt>
                <c:pt idx="8065">
                  <c:v>2900.0</c:v>
                </c:pt>
                <c:pt idx="8066">
                  <c:v>2900.0</c:v>
                </c:pt>
                <c:pt idx="8067">
                  <c:v>2901.0</c:v>
                </c:pt>
                <c:pt idx="8068">
                  <c:v>2902.0</c:v>
                </c:pt>
                <c:pt idx="8069">
                  <c:v>2903.0</c:v>
                </c:pt>
                <c:pt idx="8070">
                  <c:v>2904.0</c:v>
                </c:pt>
                <c:pt idx="8071">
                  <c:v>2905.0</c:v>
                </c:pt>
                <c:pt idx="8072">
                  <c:v>2906.0</c:v>
                </c:pt>
                <c:pt idx="8073">
                  <c:v>2907.0</c:v>
                </c:pt>
                <c:pt idx="8074">
                  <c:v>2908.0</c:v>
                </c:pt>
                <c:pt idx="8075">
                  <c:v>2909.0</c:v>
                </c:pt>
                <c:pt idx="8076">
                  <c:v>2910.0</c:v>
                </c:pt>
                <c:pt idx="8077">
                  <c:v>2911.0</c:v>
                </c:pt>
                <c:pt idx="8078">
                  <c:v>2912.0</c:v>
                </c:pt>
                <c:pt idx="8079">
                  <c:v>2913.0</c:v>
                </c:pt>
                <c:pt idx="8080">
                  <c:v>2914.0</c:v>
                </c:pt>
                <c:pt idx="8081">
                  <c:v>2915.0</c:v>
                </c:pt>
                <c:pt idx="8082">
                  <c:v>2916.0</c:v>
                </c:pt>
                <c:pt idx="8083">
                  <c:v>2917.0</c:v>
                </c:pt>
                <c:pt idx="8084">
                  <c:v>2918.0</c:v>
                </c:pt>
                <c:pt idx="8085">
                  <c:v>2919.0</c:v>
                </c:pt>
                <c:pt idx="8086">
                  <c:v>2920.0</c:v>
                </c:pt>
                <c:pt idx="8087">
                  <c:v>2921.0</c:v>
                </c:pt>
                <c:pt idx="8088">
                  <c:v>2922.0</c:v>
                </c:pt>
                <c:pt idx="8089">
                  <c:v>2923.0</c:v>
                </c:pt>
                <c:pt idx="8090">
                  <c:v>2924.0</c:v>
                </c:pt>
                <c:pt idx="8091">
                  <c:v>2925.0</c:v>
                </c:pt>
                <c:pt idx="8092">
                  <c:v>2926.0</c:v>
                </c:pt>
                <c:pt idx="8093">
                  <c:v>2927.0</c:v>
                </c:pt>
                <c:pt idx="8094">
                  <c:v>2928.0</c:v>
                </c:pt>
                <c:pt idx="8095">
                  <c:v>2929.0</c:v>
                </c:pt>
                <c:pt idx="8096">
                  <c:v>2930.0</c:v>
                </c:pt>
                <c:pt idx="8097">
                  <c:v>2931.0</c:v>
                </c:pt>
                <c:pt idx="8098">
                  <c:v>2932.0</c:v>
                </c:pt>
                <c:pt idx="8099">
                  <c:v>2933.0</c:v>
                </c:pt>
                <c:pt idx="8100">
                  <c:v>2934.0</c:v>
                </c:pt>
                <c:pt idx="8101">
                  <c:v>2935.0</c:v>
                </c:pt>
                <c:pt idx="8102">
                  <c:v>2936.0</c:v>
                </c:pt>
                <c:pt idx="8103">
                  <c:v>2937.0</c:v>
                </c:pt>
                <c:pt idx="8104">
                  <c:v>2938.0</c:v>
                </c:pt>
                <c:pt idx="8105">
                  <c:v>2939.0</c:v>
                </c:pt>
                <c:pt idx="8106">
                  <c:v>2940.0</c:v>
                </c:pt>
                <c:pt idx="8107">
                  <c:v>2941.0</c:v>
                </c:pt>
                <c:pt idx="8108">
                  <c:v>2941.0</c:v>
                </c:pt>
                <c:pt idx="8109">
                  <c:v>2942.0</c:v>
                </c:pt>
                <c:pt idx="8110">
                  <c:v>2943.0</c:v>
                </c:pt>
                <c:pt idx="8111">
                  <c:v>2944.0</c:v>
                </c:pt>
                <c:pt idx="8112">
                  <c:v>2945.0</c:v>
                </c:pt>
                <c:pt idx="8113">
                  <c:v>2946.0</c:v>
                </c:pt>
                <c:pt idx="8114">
                  <c:v>2947.0</c:v>
                </c:pt>
                <c:pt idx="8115">
                  <c:v>2947.0</c:v>
                </c:pt>
                <c:pt idx="8116">
                  <c:v>2948.0</c:v>
                </c:pt>
                <c:pt idx="8117">
                  <c:v>2949.0</c:v>
                </c:pt>
                <c:pt idx="8118">
                  <c:v>2950.0</c:v>
                </c:pt>
                <c:pt idx="8119">
                  <c:v>2951.0</c:v>
                </c:pt>
                <c:pt idx="8120">
                  <c:v>2952.0</c:v>
                </c:pt>
                <c:pt idx="8121">
                  <c:v>2953.0</c:v>
                </c:pt>
                <c:pt idx="8122">
                  <c:v>2954.0</c:v>
                </c:pt>
                <c:pt idx="8123">
                  <c:v>2955.0</c:v>
                </c:pt>
                <c:pt idx="8124">
                  <c:v>2956.0</c:v>
                </c:pt>
                <c:pt idx="8125">
                  <c:v>2957.0</c:v>
                </c:pt>
                <c:pt idx="8126">
                  <c:v>2958.0</c:v>
                </c:pt>
                <c:pt idx="8127">
                  <c:v>2959.0</c:v>
                </c:pt>
                <c:pt idx="8128">
                  <c:v>2960.0</c:v>
                </c:pt>
                <c:pt idx="8129">
                  <c:v>2961.0</c:v>
                </c:pt>
                <c:pt idx="8130">
                  <c:v>2962.0</c:v>
                </c:pt>
                <c:pt idx="8131">
                  <c:v>2963.0</c:v>
                </c:pt>
                <c:pt idx="8132">
                  <c:v>2964.0</c:v>
                </c:pt>
                <c:pt idx="8133">
                  <c:v>2965.0</c:v>
                </c:pt>
                <c:pt idx="8134">
                  <c:v>2966.0</c:v>
                </c:pt>
                <c:pt idx="8135">
                  <c:v>2967.0</c:v>
                </c:pt>
                <c:pt idx="8136">
                  <c:v>2968.0</c:v>
                </c:pt>
                <c:pt idx="8137">
                  <c:v>2969.0</c:v>
                </c:pt>
                <c:pt idx="8138">
                  <c:v>2970.0</c:v>
                </c:pt>
                <c:pt idx="8139">
                  <c:v>2971.0</c:v>
                </c:pt>
                <c:pt idx="8140">
                  <c:v>2972.0</c:v>
                </c:pt>
                <c:pt idx="8141">
                  <c:v>2973.0</c:v>
                </c:pt>
                <c:pt idx="8142">
                  <c:v>2974.0</c:v>
                </c:pt>
                <c:pt idx="8143">
                  <c:v>2975.0</c:v>
                </c:pt>
                <c:pt idx="8144">
                  <c:v>2976.0</c:v>
                </c:pt>
                <c:pt idx="8145">
                  <c:v>2977.0</c:v>
                </c:pt>
                <c:pt idx="8146">
                  <c:v>2978.0</c:v>
                </c:pt>
                <c:pt idx="8147">
                  <c:v>2978.0</c:v>
                </c:pt>
                <c:pt idx="8148">
                  <c:v>2978.0</c:v>
                </c:pt>
                <c:pt idx="8149">
                  <c:v>2979.0</c:v>
                </c:pt>
                <c:pt idx="8150">
                  <c:v>2980.0</c:v>
                </c:pt>
                <c:pt idx="8151">
                  <c:v>2981.0</c:v>
                </c:pt>
                <c:pt idx="8152">
                  <c:v>2982.0</c:v>
                </c:pt>
                <c:pt idx="8153">
                  <c:v>2983.0</c:v>
                </c:pt>
                <c:pt idx="8154">
                  <c:v>2984.0</c:v>
                </c:pt>
                <c:pt idx="8155">
                  <c:v>2985.0</c:v>
                </c:pt>
                <c:pt idx="8156">
                  <c:v>2986.0</c:v>
                </c:pt>
                <c:pt idx="8157">
                  <c:v>2987.0</c:v>
                </c:pt>
                <c:pt idx="8158">
                  <c:v>2988.0</c:v>
                </c:pt>
                <c:pt idx="8159">
                  <c:v>2988.0</c:v>
                </c:pt>
                <c:pt idx="8160">
                  <c:v>2988.0</c:v>
                </c:pt>
                <c:pt idx="8161">
                  <c:v>2989.0</c:v>
                </c:pt>
                <c:pt idx="8162">
                  <c:v>2989.0</c:v>
                </c:pt>
                <c:pt idx="8163">
                  <c:v>2989.0</c:v>
                </c:pt>
                <c:pt idx="8164">
                  <c:v>2989.0</c:v>
                </c:pt>
                <c:pt idx="8165">
                  <c:v>2990.0</c:v>
                </c:pt>
                <c:pt idx="8166">
                  <c:v>2990.0</c:v>
                </c:pt>
                <c:pt idx="8167">
                  <c:v>2990.0</c:v>
                </c:pt>
                <c:pt idx="8168">
                  <c:v>2990.0</c:v>
                </c:pt>
                <c:pt idx="8169">
                  <c:v>2990.0</c:v>
                </c:pt>
                <c:pt idx="8170">
                  <c:v>2991.0</c:v>
                </c:pt>
                <c:pt idx="8171">
                  <c:v>2992.0</c:v>
                </c:pt>
                <c:pt idx="8172">
                  <c:v>2993.0</c:v>
                </c:pt>
                <c:pt idx="8173">
                  <c:v>2993.0</c:v>
                </c:pt>
                <c:pt idx="8174">
                  <c:v>2994.0</c:v>
                </c:pt>
                <c:pt idx="8175">
                  <c:v>2995.0</c:v>
                </c:pt>
                <c:pt idx="8176">
                  <c:v>2996.0</c:v>
                </c:pt>
                <c:pt idx="8177">
                  <c:v>2996.0</c:v>
                </c:pt>
                <c:pt idx="8178">
                  <c:v>2997.0</c:v>
                </c:pt>
                <c:pt idx="8179">
                  <c:v>2998.0</c:v>
                </c:pt>
                <c:pt idx="8180">
                  <c:v>2998.0</c:v>
                </c:pt>
                <c:pt idx="8181">
                  <c:v>2998.0</c:v>
                </c:pt>
                <c:pt idx="8182">
                  <c:v>2999.0</c:v>
                </c:pt>
                <c:pt idx="8183">
                  <c:v>2999.0</c:v>
                </c:pt>
                <c:pt idx="8184">
                  <c:v>2999.0</c:v>
                </c:pt>
                <c:pt idx="8185">
                  <c:v>2999.0</c:v>
                </c:pt>
                <c:pt idx="8186">
                  <c:v>2999.0</c:v>
                </c:pt>
                <c:pt idx="8187">
                  <c:v>2999.0</c:v>
                </c:pt>
                <c:pt idx="8188">
                  <c:v>3000.0</c:v>
                </c:pt>
                <c:pt idx="8189">
                  <c:v>3000.0</c:v>
                </c:pt>
                <c:pt idx="8190">
                  <c:v>3001.0</c:v>
                </c:pt>
                <c:pt idx="8191">
                  <c:v>3001.0</c:v>
                </c:pt>
                <c:pt idx="8192">
                  <c:v>3001.0</c:v>
                </c:pt>
                <c:pt idx="8193">
                  <c:v>3001.0</c:v>
                </c:pt>
                <c:pt idx="8194">
                  <c:v>3002.0</c:v>
                </c:pt>
                <c:pt idx="8195">
                  <c:v>3003.0</c:v>
                </c:pt>
                <c:pt idx="8196">
                  <c:v>3003.0</c:v>
                </c:pt>
                <c:pt idx="8197">
                  <c:v>3003.0</c:v>
                </c:pt>
                <c:pt idx="8198">
                  <c:v>3003.0</c:v>
                </c:pt>
                <c:pt idx="8199">
                  <c:v>3003.0</c:v>
                </c:pt>
                <c:pt idx="8200">
                  <c:v>3003.0</c:v>
                </c:pt>
                <c:pt idx="8201">
                  <c:v>3003.0</c:v>
                </c:pt>
                <c:pt idx="8202">
                  <c:v>3003.0</c:v>
                </c:pt>
                <c:pt idx="8203">
                  <c:v>3003.0</c:v>
                </c:pt>
                <c:pt idx="8204">
                  <c:v>3004.0</c:v>
                </c:pt>
                <c:pt idx="8205">
                  <c:v>3004.0</c:v>
                </c:pt>
                <c:pt idx="8206">
                  <c:v>3004.0</c:v>
                </c:pt>
                <c:pt idx="8207">
                  <c:v>3004.0</c:v>
                </c:pt>
                <c:pt idx="8208">
                  <c:v>3004.0</c:v>
                </c:pt>
                <c:pt idx="8209">
                  <c:v>3004.0</c:v>
                </c:pt>
                <c:pt idx="8210">
                  <c:v>3005.0</c:v>
                </c:pt>
                <c:pt idx="8211">
                  <c:v>3006.0</c:v>
                </c:pt>
                <c:pt idx="8212">
                  <c:v>3007.0</c:v>
                </c:pt>
                <c:pt idx="8213">
                  <c:v>3007.0</c:v>
                </c:pt>
                <c:pt idx="8214">
                  <c:v>3008.0</c:v>
                </c:pt>
                <c:pt idx="8215">
                  <c:v>3009.0</c:v>
                </c:pt>
                <c:pt idx="8216">
                  <c:v>3009.0</c:v>
                </c:pt>
                <c:pt idx="8217">
                  <c:v>3009.0</c:v>
                </c:pt>
                <c:pt idx="8218">
                  <c:v>3009.0</c:v>
                </c:pt>
                <c:pt idx="8219">
                  <c:v>3010.0</c:v>
                </c:pt>
                <c:pt idx="8220">
                  <c:v>3010.0</c:v>
                </c:pt>
                <c:pt idx="8221">
                  <c:v>3010.0</c:v>
                </c:pt>
                <c:pt idx="8222">
                  <c:v>3011.0</c:v>
                </c:pt>
                <c:pt idx="8223">
                  <c:v>3012.0</c:v>
                </c:pt>
                <c:pt idx="8224">
                  <c:v>3013.0</c:v>
                </c:pt>
                <c:pt idx="8225">
                  <c:v>3014.0</c:v>
                </c:pt>
                <c:pt idx="8226">
                  <c:v>3014.0</c:v>
                </c:pt>
                <c:pt idx="8227">
                  <c:v>3014.0</c:v>
                </c:pt>
                <c:pt idx="8228">
                  <c:v>3015.0</c:v>
                </c:pt>
                <c:pt idx="8229">
                  <c:v>3015.0</c:v>
                </c:pt>
                <c:pt idx="8230">
                  <c:v>3016.0</c:v>
                </c:pt>
                <c:pt idx="8231">
                  <c:v>3016.0</c:v>
                </c:pt>
                <c:pt idx="8232">
                  <c:v>3016.0</c:v>
                </c:pt>
                <c:pt idx="8233">
                  <c:v>3017.0</c:v>
                </c:pt>
                <c:pt idx="8234">
                  <c:v>3017.0</c:v>
                </c:pt>
                <c:pt idx="8235">
                  <c:v>3018.0</c:v>
                </c:pt>
                <c:pt idx="8236">
                  <c:v>3019.0</c:v>
                </c:pt>
                <c:pt idx="8237">
                  <c:v>3020.0</c:v>
                </c:pt>
                <c:pt idx="8238">
                  <c:v>3021.0</c:v>
                </c:pt>
                <c:pt idx="8239">
                  <c:v>3022.0</c:v>
                </c:pt>
                <c:pt idx="8240">
                  <c:v>3023.0</c:v>
                </c:pt>
                <c:pt idx="8241">
                  <c:v>3023.0</c:v>
                </c:pt>
                <c:pt idx="8242">
                  <c:v>3023.0</c:v>
                </c:pt>
                <c:pt idx="8243">
                  <c:v>3024.0</c:v>
                </c:pt>
                <c:pt idx="8244">
                  <c:v>3025.0</c:v>
                </c:pt>
                <c:pt idx="8245">
                  <c:v>3025.0</c:v>
                </c:pt>
                <c:pt idx="8246">
                  <c:v>3025.0</c:v>
                </c:pt>
                <c:pt idx="8247">
                  <c:v>3025.0</c:v>
                </c:pt>
                <c:pt idx="8248">
                  <c:v>3025.0</c:v>
                </c:pt>
                <c:pt idx="8249">
                  <c:v>3025.0</c:v>
                </c:pt>
                <c:pt idx="8250">
                  <c:v>3025.0</c:v>
                </c:pt>
                <c:pt idx="8251">
                  <c:v>3025.0</c:v>
                </c:pt>
                <c:pt idx="8252">
                  <c:v>3026.0</c:v>
                </c:pt>
                <c:pt idx="8253">
                  <c:v>3027.0</c:v>
                </c:pt>
                <c:pt idx="8254">
                  <c:v>3028.0</c:v>
                </c:pt>
                <c:pt idx="8255">
                  <c:v>3028.0</c:v>
                </c:pt>
                <c:pt idx="8256">
                  <c:v>3028.0</c:v>
                </c:pt>
                <c:pt idx="8257">
                  <c:v>3029.0</c:v>
                </c:pt>
                <c:pt idx="8258">
                  <c:v>3030.0</c:v>
                </c:pt>
                <c:pt idx="8259">
                  <c:v>3031.0</c:v>
                </c:pt>
                <c:pt idx="8260">
                  <c:v>3032.0</c:v>
                </c:pt>
                <c:pt idx="8261">
                  <c:v>3032.0</c:v>
                </c:pt>
                <c:pt idx="8262">
                  <c:v>3033.0</c:v>
                </c:pt>
                <c:pt idx="8263">
                  <c:v>3033.0</c:v>
                </c:pt>
                <c:pt idx="8264">
                  <c:v>3033.0</c:v>
                </c:pt>
                <c:pt idx="8265">
                  <c:v>3033.0</c:v>
                </c:pt>
                <c:pt idx="8266">
                  <c:v>3033.0</c:v>
                </c:pt>
                <c:pt idx="8267">
                  <c:v>3033.0</c:v>
                </c:pt>
                <c:pt idx="8268">
                  <c:v>3033.0</c:v>
                </c:pt>
                <c:pt idx="8269">
                  <c:v>3033.0</c:v>
                </c:pt>
                <c:pt idx="8270">
                  <c:v>3033.0</c:v>
                </c:pt>
                <c:pt idx="8271">
                  <c:v>3033.0</c:v>
                </c:pt>
                <c:pt idx="8272">
                  <c:v>3033.0</c:v>
                </c:pt>
                <c:pt idx="8273">
                  <c:v>3033.0</c:v>
                </c:pt>
                <c:pt idx="8274">
                  <c:v>3034.0</c:v>
                </c:pt>
                <c:pt idx="8275">
                  <c:v>3034.0</c:v>
                </c:pt>
                <c:pt idx="8276">
                  <c:v>3034.0</c:v>
                </c:pt>
                <c:pt idx="8277">
                  <c:v>3034.0</c:v>
                </c:pt>
                <c:pt idx="8278">
                  <c:v>3034.0</c:v>
                </c:pt>
                <c:pt idx="8279">
                  <c:v>3034.0</c:v>
                </c:pt>
                <c:pt idx="8280">
                  <c:v>3034.0</c:v>
                </c:pt>
                <c:pt idx="8281">
                  <c:v>3034.0</c:v>
                </c:pt>
                <c:pt idx="8282">
                  <c:v>3034.0</c:v>
                </c:pt>
                <c:pt idx="8283">
                  <c:v>3034.0</c:v>
                </c:pt>
                <c:pt idx="8284">
                  <c:v>3034.0</c:v>
                </c:pt>
                <c:pt idx="8285">
                  <c:v>3034.0</c:v>
                </c:pt>
                <c:pt idx="8286">
                  <c:v>3034.0</c:v>
                </c:pt>
                <c:pt idx="8287">
                  <c:v>3034.0</c:v>
                </c:pt>
                <c:pt idx="8288">
                  <c:v>3034.0</c:v>
                </c:pt>
                <c:pt idx="8289">
                  <c:v>3034.0</c:v>
                </c:pt>
                <c:pt idx="8290">
                  <c:v>3034.0</c:v>
                </c:pt>
                <c:pt idx="8291">
                  <c:v>3034.0</c:v>
                </c:pt>
                <c:pt idx="8292">
                  <c:v>3034.0</c:v>
                </c:pt>
                <c:pt idx="8293">
                  <c:v>3034.0</c:v>
                </c:pt>
                <c:pt idx="8294">
                  <c:v>3034.0</c:v>
                </c:pt>
                <c:pt idx="8295">
                  <c:v>3034.0</c:v>
                </c:pt>
                <c:pt idx="8296">
                  <c:v>3035.0</c:v>
                </c:pt>
                <c:pt idx="8297">
                  <c:v>3035.0</c:v>
                </c:pt>
                <c:pt idx="8298">
                  <c:v>3035.0</c:v>
                </c:pt>
                <c:pt idx="8299">
                  <c:v>3035.0</c:v>
                </c:pt>
                <c:pt idx="8300">
                  <c:v>3035.0</c:v>
                </c:pt>
                <c:pt idx="8301">
                  <c:v>3035.0</c:v>
                </c:pt>
                <c:pt idx="8302">
                  <c:v>3035.0</c:v>
                </c:pt>
                <c:pt idx="8303">
                  <c:v>3035.0</c:v>
                </c:pt>
                <c:pt idx="8304">
                  <c:v>3035.0</c:v>
                </c:pt>
                <c:pt idx="8305">
                  <c:v>3035.0</c:v>
                </c:pt>
                <c:pt idx="8306">
                  <c:v>3035.0</c:v>
                </c:pt>
                <c:pt idx="8307">
                  <c:v>3035.0</c:v>
                </c:pt>
                <c:pt idx="8308">
                  <c:v>3035.0</c:v>
                </c:pt>
                <c:pt idx="8309">
                  <c:v>3035.0</c:v>
                </c:pt>
                <c:pt idx="8310">
                  <c:v>3036.0</c:v>
                </c:pt>
                <c:pt idx="8311">
                  <c:v>3036.0</c:v>
                </c:pt>
                <c:pt idx="8312">
                  <c:v>3036.0</c:v>
                </c:pt>
                <c:pt idx="8313">
                  <c:v>3036.0</c:v>
                </c:pt>
                <c:pt idx="8314">
                  <c:v>3036.0</c:v>
                </c:pt>
                <c:pt idx="8315">
                  <c:v>3036.0</c:v>
                </c:pt>
                <c:pt idx="8316">
                  <c:v>3036.0</c:v>
                </c:pt>
                <c:pt idx="8317">
                  <c:v>3036.0</c:v>
                </c:pt>
                <c:pt idx="8318">
                  <c:v>3036.0</c:v>
                </c:pt>
                <c:pt idx="8319">
                  <c:v>3036.0</c:v>
                </c:pt>
                <c:pt idx="8320">
                  <c:v>3036.0</c:v>
                </c:pt>
                <c:pt idx="8321">
                  <c:v>3036.0</c:v>
                </c:pt>
                <c:pt idx="8322">
                  <c:v>3037.0</c:v>
                </c:pt>
                <c:pt idx="8323">
                  <c:v>3038.0</c:v>
                </c:pt>
                <c:pt idx="8324">
                  <c:v>3039.0</c:v>
                </c:pt>
                <c:pt idx="8325">
                  <c:v>3040.0</c:v>
                </c:pt>
                <c:pt idx="8326">
                  <c:v>3040.0</c:v>
                </c:pt>
                <c:pt idx="8327">
                  <c:v>3040.0</c:v>
                </c:pt>
                <c:pt idx="8328">
                  <c:v>3041.0</c:v>
                </c:pt>
                <c:pt idx="8329">
                  <c:v>3041.0</c:v>
                </c:pt>
                <c:pt idx="8330">
                  <c:v>3041.0</c:v>
                </c:pt>
                <c:pt idx="8331">
                  <c:v>3042.0</c:v>
                </c:pt>
                <c:pt idx="8332">
                  <c:v>3042.0</c:v>
                </c:pt>
                <c:pt idx="8333">
                  <c:v>3042.0</c:v>
                </c:pt>
                <c:pt idx="8334">
                  <c:v>3042.0</c:v>
                </c:pt>
                <c:pt idx="8335">
                  <c:v>3042.0</c:v>
                </c:pt>
                <c:pt idx="8336">
                  <c:v>3043.0</c:v>
                </c:pt>
                <c:pt idx="8337">
                  <c:v>3043.0</c:v>
                </c:pt>
                <c:pt idx="8338">
                  <c:v>3043.0</c:v>
                </c:pt>
                <c:pt idx="8339">
                  <c:v>3043.0</c:v>
                </c:pt>
                <c:pt idx="8340">
                  <c:v>3043.0</c:v>
                </c:pt>
                <c:pt idx="8341">
                  <c:v>3043.0</c:v>
                </c:pt>
                <c:pt idx="8342">
                  <c:v>3043.0</c:v>
                </c:pt>
                <c:pt idx="8343">
                  <c:v>3043.0</c:v>
                </c:pt>
                <c:pt idx="8344">
                  <c:v>3043.0</c:v>
                </c:pt>
                <c:pt idx="8345">
                  <c:v>3043.0</c:v>
                </c:pt>
                <c:pt idx="8346">
                  <c:v>3044.0</c:v>
                </c:pt>
                <c:pt idx="8347">
                  <c:v>3044.0</c:v>
                </c:pt>
                <c:pt idx="8348">
                  <c:v>3044.0</c:v>
                </c:pt>
                <c:pt idx="8349">
                  <c:v>3044.0</c:v>
                </c:pt>
                <c:pt idx="8350">
                  <c:v>3045.0</c:v>
                </c:pt>
                <c:pt idx="8351">
                  <c:v>3046.0</c:v>
                </c:pt>
                <c:pt idx="8352">
                  <c:v>3046.0</c:v>
                </c:pt>
                <c:pt idx="8353">
                  <c:v>3047.0</c:v>
                </c:pt>
                <c:pt idx="8354">
                  <c:v>3048.0</c:v>
                </c:pt>
                <c:pt idx="8355">
                  <c:v>3048.0</c:v>
                </c:pt>
                <c:pt idx="8356">
                  <c:v>3048.0</c:v>
                </c:pt>
                <c:pt idx="8357">
                  <c:v>3048.0</c:v>
                </c:pt>
                <c:pt idx="8358">
                  <c:v>3048.0</c:v>
                </c:pt>
                <c:pt idx="8359">
                  <c:v>3048.0</c:v>
                </c:pt>
                <c:pt idx="8360">
                  <c:v>3048.0</c:v>
                </c:pt>
                <c:pt idx="8361">
                  <c:v>3049.0</c:v>
                </c:pt>
                <c:pt idx="8362">
                  <c:v>3049.0</c:v>
                </c:pt>
                <c:pt idx="8363">
                  <c:v>3049.0</c:v>
                </c:pt>
                <c:pt idx="8364">
                  <c:v>3049.0</c:v>
                </c:pt>
                <c:pt idx="8365">
                  <c:v>3049.0</c:v>
                </c:pt>
                <c:pt idx="8366">
                  <c:v>3049.0</c:v>
                </c:pt>
                <c:pt idx="8367">
                  <c:v>3049.0</c:v>
                </c:pt>
                <c:pt idx="8368">
                  <c:v>3049.0</c:v>
                </c:pt>
                <c:pt idx="8369">
                  <c:v>3050.0</c:v>
                </c:pt>
                <c:pt idx="8370">
                  <c:v>3051.0</c:v>
                </c:pt>
                <c:pt idx="8371">
                  <c:v>3051.0</c:v>
                </c:pt>
                <c:pt idx="8372">
                  <c:v>3052.0</c:v>
                </c:pt>
                <c:pt idx="8373">
                  <c:v>3053.0</c:v>
                </c:pt>
                <c:pt idx="8374">
                  <c:v>3053.0</c:v>
                </c:pt>
                <c:pt idx="8375">
                  <c:v>3054.0</c:v>
                </c:pt>
                <c:pt idx="8376">
                  <c:v>3055.0</c:v>
                </c:pt>
                <c:pt idx="8377">
                  <c:v>3056.0</c:v>
                </c:pt>
                <c:pt idx="8378">
                  <c:v>3057.0</c:v>
                </c:pt>
                <c:pt idx="8379">
                  <c:v>3058.0</c:v>
                </c:pt>
                <c:pt idx="8380">
                  <c:v>3059.0</c:v>
                </c:pt>
                <c:pt idx="8381">
                  <c:v>3059.0</c:v>
                </c:pt>
                <c:pt idx="8382">
                  <c:v>3059.0</c:v>
                </c:pt>
                <c:pt idx="8383">
                  <c:v>3060.0</c:v>
                </c:pt>
                <c:pt idx="8384">
                  <c:v>3061.0</c:v>
                </c:pt>
                <c:pt idx="8385">
                  <c:v>3062.0</c:v>
                </c:pt>
                <c:pt idx="8386">
                  <c:v>3063.0</c:v>
                </c:pt>
                <c:pt idx="8387">
                  <c:v>3064.0</c:v>
                </c:pt>
                <c:pt idx="8388">
                  <c:v>3065.0</c:v>
                </c:pt>
                <c:pt idx="8389">
                  <c:v>3066.0</c:v>
                </c:pt>
                <c:pt idx="8390">
                  <c:v>3067.0</c:v>
                </c:pt>
                <c:pt idx="8391">
                  <c:v>3068.0</c:v>
                </c:pt>
                <c:pt idx="8392">
                  <c:v>3069.0</c:v>
                </c:pt>
                <c:pt idx="8393">
                  <c:v>3070.0</c:v>
                </c:pt>
                <c:pt idx="8394">
                  <c:v>3071.0</c:v>
                </c:pt>
                <c:pt idx="8395">
                  <c:v>3072.0</c:v>
                </c:pt>
                <c:pt idx="8396">
                  <c:v>3072.0</c:v>
                </c:pt>
                <c:pt idx="8397">
                  <c:v>3073.0</c:v>
                </c:pt>
                <c:pt idx="8398">
                  <c:v>3074.0</c:v>
                </c:pt>
                <c:pt idx="8399">
                  <c:v>3075.0</c:v>
                </c:pt>
                <c:pt idx="8400">
                  <c:v>3076.0</c:v>
                </c:pt>
                <c:pt idx="8401">
                  <c:v>3077.0</c:v>
                </c:pt>
                <c:pt idx="8402">
                  <c:v>3078.0</c:v>
                </c:pt>
                <c:pt idx="8403">
                  <c:v>3079.0</c:v>
                </c:pt>
                <c:pt idx="8404">
                  <c:v>3080.0</c:v>
                </c:pt>
                <c:pt idx="8405">
                  <c:v>3081.0</c:v>
                </c:pt>
                <c:pt idx="8406">
                  <c:v>3081.0</c:v>
                </c:pt>
                <c:pt idx="8407">
                  <c:v>3081.0</c:v>
                </c:pt>
                <c:pt idx="8408">
                  <c:v>3081.0</c:v>
                </c:pt>
                <c:pt idx="8409">
                  <c:v>3081.0</c:v>
                </c:pt>
                <c:pt idx="8410">
                  <c:v>3081.0</c:v>
                </c:pt>
                <c:pt idx="8411">
                  <c:v>3081.0</c:v>
                </c:pt>
                <c:pt idx="8412">
                  <c:v>3081.0</c:v>
                </c:pt>
                <c:pt idx="8413">
                  <c:v>3081.0</c:v>
                </c:pt>
                <c:pt idx="8414">
                  <c:v>3081.0</c:v>
                </c:pt>
                <c:pt idx="8415">
                  <c:v>3081.0</c:v>
                </c:pt>
                <c:pt idx="8416">
                  <c:v>3081.0</c:v>
                </c:pt>
                <c:pt idx="8417">
                  <c:v>3081.0</c:v>
                </c:pt>
                <c:pt idx="8418">
                  <c:v>3081.0</c:v>
                </c:pt>
                <c:pt idx="8419">
                  <c:v>3081.0</c:v>
                </c:pt>
                <c:pt idx="8420">
                  <c:v>3082.0</c:v>
                </c:pt>
                <c:pt idx="8421">
                  <c:v>3083.0</c:v>
                </c:pt>
                <c:pt idx="8422">
                  <c:v>3084.0</c:v>
                </c:pt>
                <c:pt idx="8423">
                  <c:v>3084.0</c:v>
                </c:pt>
                <c:pt idx="8424">
                  <c:v>3085.0</c:v>
                </c:pt>
                <c:pt idx="8425">
                  <c:v>3086.0</c:v>
                </c:pt>
                <c:pt idx="8426">
                  <c:v>3087.0</c:v>
                </c:pt>
                <c:pt idx="8427">
                  <c:v>3088.0</c:v>
                </c:pt>
                <c:pt idx="8428">
                  <c:v>3088.0</c:v>
                </c:pt>
                <c:pt idx="8429">
                  <c:v>3089.0</c:v>
                </c:pt>
                <c:pt idx="8430">
                  <c:v>3089.0</c:v>
                </c:pt>
                <c:pt idx="8431">
                  <c:v>3090.0</c:v>
                </c:pt>
                <c:pt idx="8432">
                  <c:v>3091.0</c:v>
                </c:pt>
                <c:pt idx="8433">
                  <c:v>3092.0</c:v>
                </c:pt>
                <c:pt idx="8434">
                  <c:v>3093.0</c:v>
                </c:pt>
                <c:pt idx="8435">
                  <c:v>3093.0</c:v>
                </c:pt>
                <c:pt idx="8436">
                  <c:v>3093.0</c:v>
                </c:pt>
                <c:pt idx="8437">
                  <c:v>3093.0</c:v>
                </c:pt>
                <c:pt idx="8438">
                  <c:v>3093.0</c:v>
                </c:pt>
                <c:pt idx="8439">
                  <c:v>3094.0</c:v>
                </c:pt>
                <c:pt idx="8440">
                  <c:v>3095.0</c:v>
                </c:pt>
                <c:pt idx="8441">
                  <c:v>3096.0</c:v>
                </c:pt>
                <c:pt idx="8442">
                  <c:v>3097.0</c:v>
                </c:pt>
                <c:pt idx="8443">
                  <c:v>3098.0</c:v>
                </c:pt>
                <c:pt idx="8444">
                  <c:v>3099.0</c:v>
                </c:pt>
                <c:pt idx="8445">
                  <c:v>3100.0</c:v>
                </c:pt>
                <c:pt idx="8446">
                  <c:v>3101.0</c:v>
                </c:pt>
                <c:pt idx="8447">
                  <c:v>3102.0</c:v>
                </c:pt>
                <c:pt idx="8448">
                  <c:v>3102.0</c:v>
                </c:pt>
                <c:pt idx="8449">
                  <c:v>3102.0</c:v>
                </c:pt>
                <c:pt idx="8450">
                  <c:v>3102.0</c:v>
                </c:pt>
                <c:pt idx="8451">
                  <c:v>3103.0</c:v>
                </c:pt>
                <c:pt idx="8452">
                  <c:v>3103.0</c:v>
                </c:pt>
                <c:pt idx="8453">
                  <c:v>3103.0</c:v>
                </c:pt>
                <c:pt idx="8454">
                  <c:v>3104.0</c:v>
                </c:pt>
                <c:pt idx="8455">
                  <c:v>3104.0</c:v>
                </c:pt>
                <c:pt idx="8456">
                  <c:v>3104.0</c:v>
                </c:pt>
                <c:pt idx="8457">
                  <c:v>3105.0</c:v>
                </c:pt>
                <c:pt idx="8458">
                  <c:v>3105.0</c:v>
                </c:pt>
                <c:pt idx="8459">
                  <c:v>3106.0</c:v>
                </c:pt>
                <c:pt idx="8460">
                  <c:v>3106.0</c:v>
                </c:pt>
                <c:pt idx="8461">
                  <c:v>3106.0</c:v>
                </c:pt>
                <c:pt idx="8462">
                  <c:v>3106.0</c:v>
                </c:pt>
                <c:pt idx="8463">
                  <c:v>3106.0</c:v>
                </c:pt>
                <c:pt idx="8464">
                  <c:v>3106.0</c:v>
                </c:pt>
                <c:pt idx="8465">
                  <c:v>3106.0</c:v>
                </c:pt>
                <c:pt idx="8466">
                  <c:v>3107.0</c:v>
                </c:pt>
                <c:pt idx="8467">
                  <c:v>3108.0</c:v>
                </c:pt>
                <c:pt idx="8468">
                  <c:v>3108.0</c:v>
                </c:pt>
                <c:pt idx="8469">
                  <c:v>3109.0</c:v>
                </c:pt>
                <c:pt idx="8470">
                  <c:v>3109.0</c:v>
                </c:pt>
                <c:pt idx="8471">
                  <c:v>3109.0</c:v>
                </c:pt>
                <c:pt idx="8472">
                  <c:v>3109.0</c:v>
                </c:pt>
                <c:pt idx="8473">
                  <c:v>3110.0</c:v>
                </c:pt>
                <c:pt idx="8474">
                  <c:v>3110.0</c:v>
                </c:pt>
                <c:pt idx="8475">
                  <c:v>3111.0</c:v>
                </c:pt>
                <c:pt idx="8476">
                  <c:v>3111.0</c:v>
                </c:pt>
                <c:pt idx="8477">
                  <c:v>3111.0</c:v>
                </c:pt>
                <c:pt idx="8478">
                  <c:v>3111.0</c:v>
                </c:pt>
                <c:pt idx="8479">
                  <c:v>3112.0</c:v>
                </c:pt>
                <c:pt idx="8480">
                  <c:v>3113.0</c:v>
                </c:pt>
                <c:pt idx="8481">
                  <c:v>3114.0</c:v>
                </c:pt>
                <c:pt idx="8482">
                  <c:v>3115.0</c:v>
                </c:pt>
                <c:pt idx="8483">
                  <c:v>3116.0</c:v>
                </c:pt>
                <c:pt idx="8484">
                  <c:v>3117.0</c:v>
                </c:pt>
                <c:pt idx="8485">
                  <c:v>3118.0</c:v>
                </c:pt>
                <c:pt idx="8486">
                  <c:v>3119.0</c:v>
                </c:pt>
                <c:pt idx="8487">
                  <c:v>3120.0</c:v>
                </c:pt>
                <c:pt idx="8488">
                  <c:v>3121.0</c:v>
                </c:pt>
                <c:pt idx="8489">
                  <c:v>3122.0</c:v>
                </c:pt>
                <c:pt idx="8490">
                  <c:v>3123.0</c:v>
                </c:pt>
                <c:pt idx="8491">
                  <c:v>3124.0</c:v>
                </c:pt>
                <c:pt idx="8492">
                  <c:v>3125.0</c:v>
                </c:pt>
                <c:pt idx="8493">
                  <c:v>3126.0</c:v>
                </c:pt>
                <c:pt idx="8494">
                  <c:v>3127.0</c:v>
                </c:pt>
                <c:pt idx="8495">
                  <c:v>3128.0</c:v>
                </c:pt>
                <c:pt idx="8496">
                  <c:v>3129.0</c:v>
                </c:pt>
                <c:pt idx="8497">
                  <c:v>3130.0</c:v>
                </c:pt>
                <c:pt idx="8498">
                  <c:v>3131.0</c:v>
                </c:pt>
                <c:pt idx="8499">
                  <c:v>3132.0</c:v>
                </c:pt>
                <c:pt idx="8500">
                  <c:v>3133.0</c:v>
                </c:pt>
                <c:pt idx="8501">
                  <c:v>3134.0</c:v>
                </c:pt>
                <c:pt idx="8502">
                  <c:v>3135.0</c:v>
                </c:pt>
                <c:pt idx="8503">
                  <c:v>3135.0</c:v>
                </c:pt>
                <c:pt idx="8504">
                  <c:v>3135.0</c:v>
                </c:pt>
                <c:pt idx="8505">
                  <c:v>3136.0</c:v>
                </c:pt>
                <c:pt idx="8506">
                  <c:v>3137.0</c:v>
                </c:pt>
                <c:pt idx="8507">
                  <c:v>3138.0</c:v>
                </c:pt>
                <c:pt idx="8508">
                  <c:v>3139.0</c:v>
                </c:pt>
                <c:pt idx="8509">
                  <c:v>3140.0</c:v>
                </c:pt>
                <c:pt idx="8510">
                  <c:v>3141.0</c:v>
                </c:pt>
                <c:pt idx="8511">
                  <c:v>3142.0</c:v>
                </c:pt>
                <c:pt idx="8512">
                  <c:v>3143.0</c:v>
                </c:pt>
                <c:pt idx="8513">
                  <c:v>3144.0</c:v>
                </c:pt>
                <c:pt idx="8514">
                  <c:v>3145.0</c:v>
                </c:pt>
                <c:pt idx="8515">
                  <c:v>3146.0</c:v>
                </c:pt>
                <c:pt idx="8516">
                  <c:v>3147.0</c:v>
                </c:pt>
                <c:pt idx="8517">
                  <c:v>3148.0</c:v>
                </c:pt>
                <c:pt idx="8518">
                  <c:v>3149.0</c:v>
                </c:pt>
                <c:pt idx="8519">
                  <c:v>3150.0</c:v>
                </c:pt>
                <c:pt idx="8520">
                  <c:v>3151.0</c:v>
                </c:pt>
                <c:pt idx="8521">
                  <c:v>3152.0</c:v>
                </c:pt>
                <c:pt idx="8522">
                  <c:v>3153.0</c:v>
                </c:pt>
                <c:pt idx="8523">
                  <c:v>3154.0</c:v>
                </c:pt>
                <c:pt idx="8524">
                  <c:v>3155.0</c:v>
                </c:pt>
                <c:pt idx="8525">
                  <c:v>3155.0</c:v>
                </c:pt>
                <c:pt idx="8526">
                  <c:v>3155.0</c:v>
                </c:pt>
                <c:pt idx="8527">
                  <c:v>3156.0</c:v>
                </c:pt>
                <c:pt idx="8528">
                  <c:v>3157.0</c:v>
                </c:pt>
                <c:pt idx="8529">
                  <c:v>3158.0</c:v>
                </c:pt>
                <c:pt idx="8530">
                  <c:v>3159.0</c:v>
                </c:pt>
                <c:pt idx="8531">
                  <c:v>3159.0</c:v>
                </c:pt>
                <c:pt idx="8532">
                  <c:v>3160.0</c:v>
                </c:pt>
                <c:pt idx="8533">
                  <c:v>3161.0</c:v>
                </c:pt>
                <c:pt idx="8534">
                  <c:v>3162.0</c:v>
                </c:pt>
                <c:pt idx="8535">
                  <c:v>3163.0</c:v>
                </c:pt>
                <c:pt idx="8536">
                  <c:v>3164.0</c:v>
                </c:pt>
                <c:pt idx="8537">
                  <c:v>3165.0</c:v>
                </c:pt>
                <c:pt idx="8538">
                  <c:v>3166.0</c:v>
                </c:pt>
                <c:pt idx="8539">
                  <c:v>3166.0</c:v>
                </c:pt>
                <c:pt idx="8540">
                  <c:v>3166.0</c:v>
                </c:pt>
                <c:pt idx="8541">
                  <c:v>3167.0</c:v>
                </c:pt>
                <c:pt idx="8542">
                  <c:v>3168.0</c:v>
                </c:pt>
                <c:pt idx="8543">
                  <c:v>3169.0</c:v>
                </c:pt>
                <c:pt idx="8544">
                  <c:v>3169.0</c:v>
                </c:pt>
                <c:pt idx="8545">
                  <c:v>3170.0</c:v>
                </c:pt>
                <c:pt idx="8546">
                  <c:v>3171.0</c:v>
                </c:pt>
                <c:pt idx="8547">
                  <c:v>3172.0</c:v>
                </c:pt>
                <c:pt idx="8548">
                  <c:v>3173.0</c:v>
                </c:pt>
                <c:pt idx="8549">
                  <c:v>3173.0</c:v>
                </c:pt>
                <c:pt idx="8550">
                  <c:v>3174.0</c:v>
                </c:pt>
                <c:pt idx="8551">
                  <c:v>3175.0</c:v>
                </c:pt>
                <c:pt idx="8552">
                  <c:v>3176.0</c:v>
                </c:pt>
                <c:pt idx="8553">
                  <c:v>3177.0</c:v>
                </c:pt>
                <c:pt idx="8554">
                  <c:v>3178.0</c:v>
                </c:pt>
                <c:pt idx="8555">
                  <c:v>3179.0</c:v>
                </c:pt>
                <c:pt idx="8556">
                  <c:v>3180.0</c:v>
                </c:pt>
                <c:pt idx="8557">
                  <c:v>3181.0</c:v>
                </c:pt>
                <c:pt idx="8558">
                  <c:v>3182.0</c:v>
                </c:pt>
                <c:pt idx="8559">
                  <c:v>3183.0</c:v>
                </c:pt>
                <c:pt idx="8560">
                  <c:v>3184.0</c:v>
                </c:pt>
                <c:pt idx="8561">
                  <c:v>3185.0</c:v>
                </c:pt>
                <c:pt idx="8562">
                  <c:v>3186.0</c:v>
                </c:pt>
                <c:pt idx="8563">
                  <c:v>3187.0</c:v>
                </c:pt>
                <c:pt idx="8564">
                  <c:v>3188.0</c:v>
                </c:pt>
                <c:pt idx="8565">
                  <c:v>3189.0</c:v>
                </c:pt>
                <c:pt idx="8566">
                  <c:v>3190.0</c:v>
                </c:pt>
                <c:pt idx="8567">
                  <c:v>3190.0</c:v>
                </c:pt>
                <c:pt idx="8568">
                  <c:v>3190.0</c:v>
                </c:pt>
                <c:pt idx="8569">
                  <c:v>3190.0</c:v>
                </c:pt>
                <c:pt idx="8570">
                  <c:v>3191.0</c:v>
                </c:pt>
                <c:pt idx="8571">
                  <c:v>3192.0</c:v>
                </c:pt>
                <c:pt idx="8572">
                  <c:v>3193.0</c:v>
                </c:pt>
                <c:pt idx="8573">
                  <c:v>3193.0</c:v>
                </c:pt>
                <c:pt idx="8574">
                  <c:v>3193.0</c:v>
                </c:pt>
                <c:pt idx="8575">
                  <c:v>3193.0</c:v>
                </c:pt>
                <c:pt idx="8576">
                  <c:v>3194.0</c:v>
                </c:pt>
                <c:pt idx="8577">
                  <c:v>3194.0</c:v>
                </c:pt>
                <c:pt idx="8578">
                  <c:v>3194.0</c:v>
                </c:pt>
                <c:pt idx="8579">
                  <c:v>3195.0</c:v>
                </c:pt>
                <c:pt idx="8580">
                  <c:v>3196.0</c:v>
                </c:pt>
                <c:pt idx="8581">
                  <c:v>3196.0</c:v>
                </c:pt>
                <c:pt idx="8582">
                  <c:v>3196.0</c:v>
                </c:pt>
                <c:pt idx="8583">
                  <c:v>3197.0</c:v>
                </c:pt>
                <c:pt idx="8584">
                  <c:v>3198.0</c:v>
                </c:pt>
                <c:pt idx="8585">
                  <c:v>3199.0</c:v>
                </c:pt>
                <c:pt idx="8586">
                  <c:v>3200.0</c:v>
                </c:pt>
                <c:pt idx="8587">
                  <c:v>3201.0</c:v>
                </c:pt>
                <c:pt idx="8588">
                  <c:v>3202.0</c:v>
                </c:pt>
                <c:pt idx="8589">
                  <c:v>3203.0</c:v>
                </c:pt>
                <c:pt idx="8590">
                  <c:v>3204.0</c:v>
                </c:pt>
                <c:pt idx="8591">
                  <c:v>3204.0</c:v>
                </c:pt>
                <c:pt idx="8592">
                  <c:v>3204.0</c:v>
                </c:pt>
                <c:pt idx="8593">
                  <c:v>3205.0</c:v>
                </c:pt>
                <c:pt idx="8594">
                  <c:v>3206.0</c:v>
                </c:pt>
                <c:pt idx="8595">
                  <c:v>3207.0</c:v>
                </c:pt>
                <c:pt idx="8596">
                  <c:v>3207.0</c:v>
                </c:pt>
                <c:pt idx="8597">
                  <c:v>3207.0</c:v>
                </c:pt>
                <c:pt idx="8598">
                  <c:v>3208.0</c:v>
                </c:pt>
                <c:pt idx="8599">
                  <c:v>3209.0</c:v>
                </c:pt>
                <c:pt idx="8600">
                  <c:v>3210.0</c:v>
                </c:pt>
                <c:pt idx="8601">
                  <c:v>3211.0</c:v>
                </c:pt>
                <c:pt idx="8602">
                  <c:v>3212.0</c:v>
                </c:pt>
                <c:pt idx="8603">
                  <c:v>3213.0</c:v>
                </c:pt>
                <c:pt idx="8604">
                  <c:v>3214.0</c:v>
                </c:pt>
                <c:pt idx="8605">
                  <c:v>3215.0</c:v>
                </c:pt>
                <c:pt idx="8606">
                  <c:v>3216.0</c:v>
                </c:pt>
                <c:pt idx="8607">
                  <c:v>3216.0</c:v>
                </c:pt>
                <c:pt idx="8608">
                  <c:v>3216.0</c:v>
                </c:pt>
                <c:pt idx="8609">
                  <c:v>3216.0</c:v>
                </c:pt>
                <c:pt idx="8610">
                  <c:v>3216.0</c:v>
                </c:pt>
                <c:pt idx="8611">
                  <c:v>3216.0</c:v>
                </c:pt>
                <c:pt idx="8612">
                  <c:v>3217.0</c:v>
                </c:pt>
                <c:pt idx="8613">
                  <c:v>3218.0</c:v>
                </c:pt>
                <c:pt idx="8614">
                  <c:v>3218.0</c:v>
                </c:pt>
                <c:pt idx="8615">
                  <c:v>3218.0</c:v>
                </c:pt>
                <c:pt idx="8616">
                  <c:v>3219.0</c:v>
                </c:pt>
                <c:pt idx="8617">
                  <c:v>3219.0</c:v>
                </c:pt>
                <c:pt idx="8618">
                  <c:v>3219.0</c:v>
                </c:pt>
                <c:pt idx="8619">
                  <c:v>3219.0</c:v>
                </c:pt>
                <c:pt idx="8620">
                  <c:v>3219.0</c:v>
                </c:pt>
                <c:pt idx="8621">
                  <c:v>3220.0</c:v>
                </c:pt>
                <c:pt idx="8622">
                  <c:v>3220.0</c:v>
                </c:pt>
                <c:pt idx="8623">
                  <c:v>3221.0</c:v>
                </c:pt>
                <c:pt idx="8624">
                  <c:v>3222.0</c:v>
                </c:pt>
                <c:pt idx="8625">
                  <c:v>3222.0</c:v>
                </c:pt>
                <c:pt idx="8626">
                  <c:v>3222.0</c:v>
                </c:pt>
                <c:pt idx="8627">
                  <c:v>3222.0</c:v>
                </c:pt>
                <c:pt idx="8628">
                  <c:v>3223.0</c:v>
                </c:pt>
                <c:pt idx="8629">
                  <c:v>3223.0</c:v>
                </c:pt>
                <c:pt idx="8630">
                  <c:v>3223.0</c:v>
                </c:pt>
                <c:pt idx="8631">
                  <c:v>3224.0</c:v>
                </c:pt>
                <c:pt idx="8632">
                  <c:v>3224.0</c:v>
                </c:pt>
                <c:pt idx="8633">
                  <c:v>3224.0</c:v>
                </c:pt>
                <c:pt idx="8634">
                  <c:v>3224.0</c:v>
                </c:pt>
                <c:pt idx="8635">
                  <c:v>3224.0</c:v>
                </c:pt>
                <c:pt idx="8636">
                  <c:v>3224.0</c:v>
                </c:pt>
                <c:pt idx="8637">
                  <c:v>3224.0</c:v>
                </c:pt>
                <c:pt idx="8638">
                  <c:v>3224.0</c:v>
                </c:pt>
                <c:pt idx="8639">
                  <c:v>3224.0</c:v>
                </c:pt>
                <c:pt idx="8640">
                  <c:v>3224.0</c:v>
                </c:pt>
                <c:pt idx="8641">
                  <c:v>3224.0</c:v>
                </c:pt>
                <c:pt idx="8642">
                  <c:v>3224.0</c:v>
                </c:pt>
                <c:pt idx="8643">
                  <c:v>3225.0</c:v>
                </c:pt>
                <c:pt idx="8644">
                  <c:v>3226.0</c:v>
                </c:pt>
                <c:pt idx="8645">
                  <c:v>3226.0</c:v>
                </c:pt>
                <c:pt idx="8646">
                  <c:v>3226.0</c:v>
                </c:pt>
                <c:pt idx="8647">
                  <c:v>3226.0</c:v>
                </c:pt>
                <c:pt idx="8648">
                  <c:v>3226.0</c:v>
                </c:pt>
                <c:pt idx="8649">
                  <c:v>3226.0</c:v>
                </c:pt>
                <c:pt idx="8650">
                  <c:v>3226.0</c:v>
                </c:pt>
                <c:pt idx="8651">
                  <c:v>3227.0</c:v>
                </c:pt>
                <c:pt idx="8652">
                  <c:v>3227.0</c:v>
                </c:pt>
                <c:pt idx="8653">
                  <c:v>3228.0</c:v>
                </c:pt>
                <c:pt idx="8654">
                  <c:v>3229.0</c:v>
                </c:pt>
                <c:pt idx="8655">
                  <c:v>3229.0</c:v>
                </c:pt>
                <c:pt idx="8656">
                  <c:v>3229.0</c:v>
                </c:pt>
                <c:pt idx="8657">
                  <c:v>3229.0</c:v>
                </c:pt>
                <c:pt idx="8658">
                  <c:v>3229.0</c:v>
                </c:pt>
                <c:pt idx="8659">
                  <c:v>3229.0</c:v>
                </c:pt>
                <c:pt idx="8660">
                  <c:v>3230.0</c:v>
                </c:pt>
                <c:pt idx="8661">
                  <c:v>3231.0</c:v>
                </c:pt>
                <c:pt idx="8662">
                  <c:v>3231.0</c:v>
                </c:pt>
                <c:pt idx="8663">
                  <c:v>3231.0</c:v>
                </c:pt>
                <c:pt idx="8664">
                  <c:v>3232.0</c:v>
                </c:pt>
                <c:pt idx="8665">
                  <c:v>3233.0</c:v>
                </c:pt>
                <c:pt idx="8666">
                  <c:v>3234.0</c:v>
                </c:pt>
                <c:pt idx="8667">
                  <c:v>3235.0</c:v>
                </c:pt>
                <c:pt idx="8668">
                  <c:v>3236.0</c:v>
                </c:pt>
                <c:pt idx="8669">
                  <c:v>3236.0</c:v>
                </c:pt>
                <c:pt idx="8670">
                  <c:v>3237.0</c:v>
                </c:pt>
                <c:pt idx="8671">
                  <c:v>3238.0</c:v>
                </c:pt>
                <c:pt idx="8672">
                  <c:v>3239.0</c:v>
                </c:pt>
                <c:pt idx="8673">
                  <c:v>3240.0</c:v>
                </c:pt>
                <c:pt idx="8674">
                  <c:v>3240.0</c:v>
                </c:pt>
                <c:pt idx="8675">
                  <c:v>3240.0</c:v>
                </c:pt>
                <c:pt idx="8676">
                  <c:v>3240.0</c:v>
                </c:pt>
                <c:pt idx="8677">
                  <c:v>3240.0</c:v>
                </c:pt>
                <c:pt idx="8678">
                  <c:v>3241.0</c:v>
                </c:pt>
                <c:pt idx="8679">
                  <c:v>3242.0</c:v>
                </c:pt>
                <c:pt idx="8680">
                  <c:v>3243.0</c:v>
                </c:pt>
                <c:pt idx="8681">
                  <c:v>3243.0</c:v>
                </c:pt>
                <c:pt idx="8682">
                  <c:v>3244.0</c:v>
                </c:pt>
                <c:pt idx="8683">
                  <c:v>3245.0</c:v>
                </c:pt>
                <c:pt idx="8684">
                  <c:v>3245.0</c:v>
                </c:pt>
                <c:pt idx="8685">
                  <c:v>3245.0</c:v>
                </c:pt>
                <c:pt idx="8686">
                  <c:v>3246.0</c:v>
                </c:pt>
                <c:pt idx="8687">
                  <c:v>3247.0</c:v>
                </c:pt>
                <c:pt idx="8688">
                  <c:v>3247.0</c:v>
                </c:pt>
                <c:pt idx="8689">
                  <c:v>3247.0</c:v>
                </c:pt>
                <c:pt idx="8690">
                  <c:v>3247.0</c:v>
                </c:pt>
                <c:pt idx="8691">
                  <c:v>3248.0</c:v>
                </c:pt>
                <c:pt idx="8692">
                  <c:v>3248.0</c:v>
                </c:pt>
                <c:pt idx="8693">
                  <c:v>3249.0</c:v>
                </c:pt>
                <c:pt idx="8694">
                  <c:v>3250.0</c:v>
                </c:pt>
                <c:pt idx="8695">
                  <c:v>3250.0</c:v>
                </c:pt>
                <c:pt idx="8696">
                  <c:v>3251.0</c:v>
                </c:pt>
                <c:pt idx="8697">
                  <c:v>3251.0</c:v>
                </c:pt>
                <c:pt idx="8698">
                  <c:v>3251.0</c:v>
                </c:pt>
                <c:pt idx="8699">
                  <c:v>3251.0</c:v>
                </c:pt>
                <c:pt idx="8700">
                  <c:v>3252.0</c:v>
                </c:pt>
                <c:pt idx="8701">
                  <c:v>3253.0</c:v>
                </c:pt>
                <c:pt idx="8702">
                  <c:v>3253.0</c:v>
                </c:pt>
                <c:pt idx="8703">
                  <c:v>3253.0</c:v>
                </c:pt>
                <c:pt idx="8704">
                  <c:v>3254.0</c:v>
                </c:pt>
                <c:pt idx="8705">
                  <c:v>3255.0</c:v>
                </c:pt>
                <c:pt idx="8706">
                  <c:v>3256.0</c:v>
                </c:pt>
                <c:pt idx="8707">
                  <c:v>3257.0</c:v>
                </c:pt>
                <c:pt idx="8708">
                  <c:v>3258.0</c:v>
                </c:pt>
                <c:pt idx="8709">
                  <c:v>3259.0</c:v>
                </c:pt>
                <c:pt idx="8710">
                  <c:v>3260.0</c:v>
                </c:pt>
                <c:pt idx="8711">
                  <c:v>3261.0</c:v>
                </c:pt>
                <c:pt idx="8712">
                  <c:v>3262.0</c:v>
                </c:pt>
                <c:pt idx="8713">
                  <c:v>3263.0</c:v>
                </c:pt>
                <c:pt idx="8714">
                  <c:v>3264.0</c:v>
                </c:pt>
                <c:pt idx="8715">
                  <c:v>3265.0</c:v>
                </c:pt>
                <c:pt idx="8716">
                  <c:v>3266.0</c:v>
                </c:pt>
                <c:pt idx="8717">
                  <c:v>3267.0</c:v>
                </c:pt>
                <c:pt idx="8718">
                  <c:v>3268.0</c:v>
                </c:pt>
                <c:pt idx="8719">
                  <c:v>3269.0</c:v>
                </c:pt>
                <c:pt idx="8720">
                  <c:v>3270.0</c:v>
                </c:pt>
                <c:pt idx="8721">
                  <c:v>3271.0</c:v>
                </c:pt>
                <c:pt idx="8722">
                  <c:v>3272.0</c:v>
                </c:pt>
                <c:pt idx="8723">
                  <c:v>3273.0</c:v>
                </c:pt>
                <c:pt idx="8724">
                  <c:v>3274.0</c:v>
                </c:pt>
                <c:pt idx="8725">
                  <c:v>3275.0</c:v>
                </c:pt>
                <c:pt idx="8726">
                  <c:v>3276.0</c:v>
                </c:pt>
                <c:pt idx="8727">
                  <c:v>3277.0</c:v>
                </c:pt>
                <c:pt idx="8728">
                  <c:v>3278.0</c:v>
                </c:pt>
                <c:pt idx="8729">
                  <c:v>3279.0</c:v>
                </c:pt>
                <c:pt idx="8730">
                  <c:v>3280.0</c:v>
                </c:pt>
                <c:pt idx="8731">
                  <c:v>3281.0</c:v>
                </c:pt>
                <c:pt idx="8732">
                  <c:v>3282.0</c:v>
                </c:pt>
                <c:pt idx="8733">
                  <c:v>3283.0</c:v>
                </c:pt>
                <c:pt idx="8734">
                  <c:v>3284.0</c:v>
                </c:pt>
                <c:pt idx="8735">
                  <c:v>3284.0</c:v>
                </c:pt>
                <c:pt idx="8736">
                  <c:v>3285.0</c:v>
                </c:pt>
                <c:pt idx="8737">
                  <c:v>3286.0</c:v>
                </c:pt>
                <c:pt idx="8738">
                  <c:v>3287.0</c:v>
                </c:pt>
                <c:pt idx="8739">
                  <c:v>3288.0</c:v>
                </c:pt>
                <c:pt idx="8740">
                  <c:v>3288.0</c:v>
                </c:pt>
                <c:pt idx="8741">
                  <c:v>3289.0</c:v>
                </c:pt>
                <c:pt idx="8742">
                  <c:v>3290.0</c:v>
                </c:pt>
                <c:pt idx="8743">
                  <c:v>3291.0</c:v>
                </c:pt>
                <c:pt idx="8744">
                  <c:v>3292.0</c:v>
                </c:pt>
                <c:pt idx="8745">
                  <c:v>3293.0</c:v>
                </c:pt>
                <c:pt idx="8746">
                  <c:v>3294.0</c:v>
                </c:pt>
                <c:pt idx="8747">
                  <c:v>3295.0</c:v>
                </c:pt>
                <c:pt idx="8748">
                  <c:v>3295.0</c:v>
                </c:pt>
                <c:pt idx="8749">
                  <c:v>3296.0</c:v>
                </c:pt>
                <c:pt idx="8750">
                  <c:v>3297.0</c:v>
                </c:pt>
                <c:pt idx="8751">
                  <c:v>3298.0</c:v>
                </c:pt>
                <c:pt idx="8752">
                  <c:v>3299.0</c:v>
                </c:pt>
                <c:pt idx="8753">
                  <c:v>3300.0</c:v>
                </c:pt>
                <c:pt idx="8754">
                  <c:v>3301.0</c:v>
                </c:pt>
                <c:pt idx="8755">
                  <c:v>3301.0</c:v>
                </c:pt>
                <c:pt idx="8756">
                  <c:v>3302.0</c:v>
                </c:pt>
                <c:pt idx="8757">
                  <c:v>3302.0</c:v>
                </c:pt>
                <c:pt idx="8758">
                  <c:v>3302.0</c:v>
                </c:pt>
                <c:pt idx="8759">
                  <c:v>3302.0</c:v>
                </c:pt>
                <c:pt idx="8760">
                  <c:v>3303.0</c:v>
                </c:pt>
                <c:pt idx="8761">
                  <c:v>3304.0</c:v>
                </c:pt>
                <c:pt idx="8762">
                  <c:v>3305.0</c:v>
                </c:pt>
                <c:pt idx="8763">
                  <c:v>3306.0</c:v>
                </c:pt>
                <c:pt idx="8764">
                  <c:v>3307.0</c:v>
                </c:pt>
                <c:pt idx="8765">
                  <c:v>3308.0</c:v>
                </c:pt>
                <c:pt idx="8766">
                  <c:v>3309.0</c:v>
                </c:pt>
                <c:pt idx="8767">
                  <c:v>3310.0</c:v>
                </c:pt>
                <c:pt idx="8768">
                  <c:v>3311.0</c:v>
                </c:pt>
                <c:pt idx="8769">
                  <c:v>3311.0</c:v>
                </c:pt>
                <c:pt idx="8770">
                  <c:v>3312.0</c:v>
                </c:pt>
                <c:pt idx="8771">
                  <c:v>3312.0</c:v>
                </c:pt>
                <c:pt idx="8772">
                  <c:v>3312.0</c:v>
                </c:pt>
                <c:pt idx="8773">
                  <c:v>3312.0</c:v>
                </c:pt>
                <c:pt idx="8774">
                  <c:v>3312.0</c:v>
                </c:pt>
                <c:pt idx="8775">
                  <c:v>3313.0</c:v>
                </c:pt>
                <c:pt idx="8776">
                  <c:v>3313.0</c:v>
                </c:pt>
                <c:pt idx="8777">
                  <c:v>3313.0</c:v>
                </c:pt>
                <c:pt idx="8778">
                  <c:v>3313.0</c:v>
                </c:pt>
                <c:pt idx="8779">
                  <c:v>3313.0</c:v>
                </c:pt>
                <c:pt idx="8780">
                  <c:v>3314.0</c:v>
                </c:pt>
                <c:pt idx="8781">
                  <c:v>3314.0</c:v>
                </c:pt>
                <c:pt idx="8782">
                  <c:v>3314.0</c:v>
                </c:pt>
                <c:pt idx="8783">
                  <c:v>3314.0</c:v>
                </c:pt>
                <c:pt idx="8784">
                  <c:v>3314.0</c:v>
                </c:pt>
                <c:pt idx="8785">
                  <c:v>3314.0</c:v>
                </c:pt>
                <c:pt idx="8786">
                  <c:v>3314.0</c:v>
                </c:pt>
                <c:pt idx="8787">
                  <c:v>3314.0</c:v>
                </c:pt>
                <c:pt idx="8788">
                  <c:v>3315.0</c:v>
                </c:pt>
                <c:pt idx="8789">
                  <c:v>3315.0</c:v>
                </c:pt>
                <c:pt idx="8790">
                  <c:v>3315.0</c:v>
                </c:pt>
                <c:pt idx="8791">
                  <c:v>3315.0</c:v>
                </c:pt>
                <c:pt idx="8792">
                  <c:v>3315.0</c:v>
                </c:pt>
                <c:pt idx="8793">
                  <c:v>3315.0</c:v>
                </c:pt>
                <c:pt idx="8794">
                  <c:v>3315.0</c:v>
                </c:pt>
                <c:pt idx="8795">
                  <c:v>3315.0</c:v>
                </c:pt>
                <c:pt idx="8796">
                  <c:v>3315.0</c:v>
                </c:pt>
                <c:pt idx="8797">
                  <c:v>3316.0</c:v>
                </c:pt>
                <c:pt idx="8798">
                  <c:v>3316.0</c:v>
                </c:pt>
                <c:pt idx="8799">
                  <c:v>3316.0</c:v>
                </c:pt>
                <c:pt idx="8800">
                  <c:v>3316.0</c:v>
                </c:pt>
                <c:pt idx="8801">
                  <c:v>3316.0</c:v>
                </c:pt>
                <c:pt idx="8802">
                  <c:v>3316.0</c:v>
                </c:pt>
                <c:pt idx="8803">
                  <c:v>3317.0</c:v>
                </c:pt>
                <c:pt idx="8804">
                  <c:v>3318.0</c:v>
                </c:pt>
                <c:pt idx="8805">
                  <c:v>3318.0</c:v>
                </c:pt>
                <c:pt idx="8806">
                  <c:v>3318.0</c:v>
                </c:pt>
                <c:pt idx="8807">
                  <c:v>3318.0</c:v>
                </c:pt>
                <c:pt idx="8808">
                  <c:v>3318.0</c:v>
                </c:pt>
                <c:pt idx="8809">
                  <c:v>3318.0</c:v>
                </c:pt>
                <c:pt idx="8810">
                  <c:v>3318.0</c:v>
                </c:pt>
                <c:pt idx="8811">
                  <c:v>3319.0</c:v>
                </c:pt>
                <c:pt idx="8812">
                  <c:v>3320.0</c:v>
                </c:pt>
                <c:pt idx="8813">
                  <c:v>3320.0</c:v>
                </c:pt>
                <c:pt idx="8814">
                  <c:v>3320.0</c:v>
                </c:pt>
                <c:pt idx="8815">
                  <c:v>3320.0</c:v>
                </c:pt>
                <c:pt idx="8816">
                  <c:v>3320.0</c:v>
                </c:pt>
                <c:pt idx="8817">
                  <c:v>3321.0</c:v>
                </c:pt>
                <c:pt idx="8818">
                  <c:v>3321.0</c:v>
                </c:pt>
                <c:pt idx="8819">
                  <c:v>3321.0</c:v>
                </c:pt>
                <c:pt idx="8820">
                  <c:v>3321.0</c:v>
                </c:pt>
                <c:pt idx="8821">
                  <c:v>3321.0</c:v>
                </c:pt>
                <c:pt idx="8822">
                  <c:v>3321.0</c:v>
                </c:pt>
                <c:pt idx="8823">
                  <c:v>3321.0</c:v>
                </c:pt>
                <c:pt idx="8824">
                  <c:v>3321.0</c:v>
                </c:pt>
                <c:pt idx="8825">
                  <c:v>3321.0</c:v>
                </c:pt>
                <c:pt idx="8826">
                  <c:v>3321.0</c:v>
                </c:pt>
                <c:pt idx="8827">
                  <c:v>3322.0</c:v>
                </c:pt>
                <c:pt idx="8828">
                  <c:v>3322.0</c:v>
                </c:pt>
                <c:pt idx="8829">
                  <c:v>3323.0</c:v>
                </c:pt>
                <c:pt idx="8830">
                  <c:v>3323.0</c:v>
                </c:pt>
                <c:pt idx="8831">
                  <c:v>3323.0</c:v>
                </c:pt>
                <c:pt idx="8832">
                  <c:v>3323.0</c:v>
                </c:pt>
                <c:pt idx="8833">
                  <c:v>3323.0</c:v>
                </c:pt>
                <c:pt idx="8834">
                  <c:v>3323.0</c:v>
                </c:pt>
                <c:pt idx="8835">
                  <c:v>3323.0</c:v>
                </c:pt>
                <c:pt idx="8836">
                  <c:v>3323.0</c:v>
                </c:pt>
                <c:pt idx="8837">
                  <c:v>3323.0</c:v>
                </c:pt>
                <c:pt idx="8838">
                  <c:v>3323.0</c:v>
                </c:pt>
                <c:pt idx="8839">
                  <c:v>3323.0</c:v>
                </c:pt>
                <c:pt idx="8840">
                  <c:v>3323.0</c:v>
                </c:pt>
                <c:pt idx="8841">
                  <c:v>3323.0</c:v>
                </c:pt>
                <c:pt idx="8842">
                  <c:v>3323.0</c:v>
                </c:pt>
                <c:pt idx="8843">
                  <c:v>3323.0</c:v>
                </c:pt>
                <c:pt idx="8844">
                  <c:v>3323.0</c:v>
                </c:pt>
                <c:pt idx="8845">
                  <c:v>3323.0</c:v>
                </c:pt>
                <c:pt idx="8846">
                  <c:v>3323.0</c:v>
                </c:pt>
                <c:pt idx="8847">
                  <c:v>3323.0</c:v>
                </c:pt>
                <c:pt idx="8848">
                  <c:v>3323.0</c:v>
                </c:pt>
                <c:pt idx="8849">
                  <c:v>3323.0</c:v>
                </c:pt>
                <c:pt idx="8850">
                  <c:v>3323.0</c:v>
                </c:pt>
                <c:pt idx="8851">
                  <c:v>3324.0</c:v>
                </c:pt>
                <c:pt idx="8852">
                  <c:v>3324.0</c:v>
                </c:pt>
                <c:pt idx="8853">
                  <c:v>3324.0</c:v>
                </c:pt>
                <c:pt idx="8854">
                  <c:v>3324.0</c:v>
                </c:pt>
                <c:pt idx="8855">
                  <c:v>3324.0</c:v>
                </c:pt>
                <c:pt idx="8856">
                  <c:v>3324.0</c:v>
                </c:pt>
                <c:pt idx="8857">
                  <c:v>3324.0</c:v>
                </c:pt>
                <c:pt idx="8858">
                  <c:v>3325.0</c:v>
                </c:pt>
                <c:pt idx="8859">
                  <c:v>3325.0</c:v>
                </c:pt>
                <c:pt idx="8860">
                  <c:v>3325.0</c:v>
                </c:pt>
                <c:pt idx="8861">
                  <c:v>3325.0</c:v>
                </c:pt>
                <c:pt idx="8862">
                  <c:v>3325.0</c:v>
                </c:pt>
                <c:pt idx="8863">
                  <c:v>3325.0</c:v>
                </c:pt>
                <c:pt idx="8864">
                  <c:v>3325.0</c:v>
                </c:pt>
                <c:pt idx="8865">
                  <c:v>3325.0</c:v>
                </c:pt>
                <c:pt idx="8866">
                  <c:v>3326.0</c:v>
                </c:pt>
                <c:pt idx="8867">
                  <c:v>3326.0</c:v>
                </c:pt>
                <c:pt idx="8868">
                  <c:v>3326.0</c:v>
                </c:pt>
                <c:pt idx="8869">
                  <c:v>3326.0</c:v>
                </c:pt>
                <c:pt idx="8870">
                  <c:v>3327.0</c:v>
                </c:pt>
                <c:pt idx="8871">
                  <c:v>3327.0</c:v>
                </c:pt>
                <c:pt idx="8872">
                  <c:v>3327.0</c:v>
                </c:pt>
                <c:pt idx="8873">
                  <c:v>3327.0</c:v>
                </c:pt>
                <c:pt idx="8874">
                  <c:v>3328.0</c:v>
                </c:pt>
                <c:pt idx="8875">
                  <c:v>3329.0</c:v>
                </c:pt>
                <c:pt idx="8876">
                  <c:v>3329.0</c:v>
                </c:pt>
                <c:pt idx="8877">
                  <c:v>3329.0</c:v>
                </c:pt>
                <c:pt idx="8878">
                  <c:v>3330.0</c:v>
                </c:pt>
                <c:pt idx="8879">
                  <c:v>3330.0</c:v>
                </c:pt>
                <c:pt idx="8880">
                  <c:v>3330.0</c:v>
                </c:pt>
                <c:pt idx="8881">
                  <c:v>3330.0</c:v>
                </c:pt>
                <c:pt idx="8882">
                  <c:v>3330.0</c:v>
                </c:pt>
                <c:pt idx="8883">
                  <c:v>3331.0</c:v>
                </c:pt>
                <c:pt idx="8884">
                  <c:v>3332.0</c:v>
                </c:pt>
                <c:pt idx="8885">
                  <c:v>3333.0</c:v>
                </c:pt>
                <c:pt idx="8886">
                  <c:v>3333.0</c:v>
                </c:pt>
                <c:pt idx="8887">
                  <c:v>3333.0</c:v>
                </c:pt>
                <c:pt idx="8888">
                  <c:v>3334.0</c:v>
                </c:pt>
                <c:pt idx="8889">
                  <c:v>3334.0</c:v>
                </c:pt>
                <c:pt idx="8890">
                  <c:v>3334.0</c:v>
                </c:pt>
                <c:pt idx="8891">
                  <c:v>3334.0</c:v>
                </c:pt>
                <c:pt idx="8892">
                  <c:v>3334.0</c:v>
                </c:pt>
                <c:pt idx="8893">
                  <c:v>3335.0</c:v>
                </c:pt>
                <c:pt idx="8894">
                  <c:v>3335.0</c:v>
                </c:pt>
                <c:pt idx="8895">
                  <c:v>3336.0</c:v>
                </c:pt>
                <c:pt idx="8896">
                  <c:v>3336.0</c:v>
                </c:pt>
                <c:pt idx="8897">
                  <c:v>3336.0</c:v>
                </c:pt>
                <c:pt idx="8898">
                  <c:v>3336.0</c:v>
                </c:pt>
                <c:pt idx="8899">
                  <c:v>3337.0</c:v>
                </c:pt>
                <c:pt idx="8900">
                  <c:v>3337.0</c:v>
                </c:pt>
                <c:pt idx="8901">
                  <c:v>3337.0</c:v>
                </c:pt>
                <c:pt idx="8902">
                  <c:v>3338.0</c:v>
                </c:pt>
                <c:pt idx="8903">
                  <c:v>3338.0</c:v>
                </c:pt>
                <c:pt idx="8904">
                  <c:v>3338.0</c:v>
                </c:pt>
                <c:pt idx="8905">
                  <c:v>3339.0</c:v>
                </c:pt>
                <c:pt idx="8906">
                  <c:v>3340.0</c:v>
                </c:pt>
                <c:pt idx="8907">
                  <c:v>3341.0</c:v>
                </c:pt>
                <c:pt idx="8908">
                  <c:v>3341.0</c:v>
                </c:pt>
                <c:pt idx="8909">
                  <c:v>3341.0</c:v>
                </c:pt>
                <c:pt idx="8910">
                  <c:v>3341.0</c:v>
                </c:pt>
                <c:pt idx="8911">
                  <c:v>3341.0</c:v>
                </c:pt>
                <c:pt idx="8912">
                  <c:v>3342.0</c:v>
                </c:pt>
                <c:pt idx="8913">
                  <c:v>3343.0</c:v>
                </c:pt>
                <c:pt idx="8914">
                  <c:v>3344.0</c:v>
                </c:pt>
                <c:pt idx="8915">
                  <c:v>3345.0</c:v>
                </c:pt>
                <c:pt idx="8916">
                  <c:v>3346.0</c:v>
                </c:pt>
                <c:pt idx="8917">
                  <c:v>3347.0</c:v>
                </c:pt>
                <c:pt idx="8918">
                  <c:v>3348.0</c:v>
                </c:pt>
                <c:pt idx="8919">
                  <c:v>3349.0</c:v>
                </c:pt>
                <c:pt idx="8920">
                  <c:v>3349.0</c:v>
                </c:pt>
                <c:pt idx="8921">
                  <c:v>3350.0</c:v>
                </c:pt>
                <c:pt idx="8922">
                  <c:v>3351.0</c:v>
                </c:pt>
                <c:pt idx="8923">
                  <c:v>3352.0</c:v>
                </c:pt>
                <c:pt idx="8924">
                  <c:v>3353.0</c:v>
                </c:pt>
                <c:pt idx="8925">
                  <c:v>3353.0</c:v>
                </c:pt>
                <c:pt idx="8926">
                  <c:v>3353.0</c:v>
                </c:pt>
                <c:pt idx="8927">
                  <c:v>3354.0</c:v>
                </c:pt>
                <c:pt idx="8928">
                  <c:v>3354.0</c:v>
                </c:pt>
                <c:pt idx="8929">
                  <c:v>3354.0</c:v>
                </c:pt>
                <c:pt idx="8930">
                  <c:v>3354.0</c:v>
                </c:pt>
                <c:pt idx="8931">
                  <c:v>3354.0</c:v>
                </c:pt>
                <c:pt idx="8932">
                  <c:v>3354.0</c:v>
                </c:pt>
                <c:pt idx="8933">
                  <c:v>3354.0</c:v>
                </c:pt>
                <c:pt idx="8934">
                  <c:v>3354.0</c:v>
                </c:pt>
                <c:pt idx="8935">
                  <c:v>3355.0</c:v>
                </c:pt>
                <c:pt idx="8936">
                  <c:v>3356.0</c:v>
                </c:pt>
                <c:pt idx="8937">
                  <c:v>3356.0</c:v>
                </c:pt>
                <c:pt idx="8938">
                  <c:v>3357.0</c:v>
                </c:pt>
                <c:pt idx="8939">
                  <c:v>3357.0</c:v>
                </c:pt>
                <c:pt idx="8940">
                  <c:v>3357.0</c:v>
                </c:pt>
                <c:pt idx="8941">
                  <c:v>3357.0</c:v>
                </c:pt>
                <c:pt idx="8942">
                  <c:v>3358.0</c:v>
                </c:pt>
                <c:pt idx="8943">
                  <c:v>3358.0</c:v>
                </c:pt>
                <c:pt idx="8944">
                  <c:v>3358.0</c:v>
                </c:pt>
                <c:pt idx="8945">
                  <c:v>3359.0</c:v>
                </c:pt>
                <c:pt idx="8946">
                  <c:v>3359.0</c:v>
                </c:pt>
                <c:pt idx="8947">
                  <c:v>3359.0</c:v>
                </c:pt>
                <c:pt idx="8948">
                  <c:v>3359.0</c:v>
                </c:pt>
                <c:pt idx="8949">
                  <c:v>3360.0</c:v>
                </c:pt>
                <c:pt idx="8950">
                  <c:v>3360.0</c:v>
                </c:pt>
                <c:pt idx="8951">
                  <c:v>3361.0</c:v>
                </c:pt>
                <c:pt idx="8952">
                  <c:v>3362.0</c:v>
                </c:pt>
                <c:pt idx="8953">
                  <c:v>3363.0</c:v>
                </c:pt>
                <c:pt idx="8954">
                  <c:v>3364.0</c:v>
                </c:pt>
                <c:pt idx="8955">
                  <c:v>3364.0</c:v>
                </c:pt>
                <c:pt idx="8956">
                  <c:v>3365.0</c:v>
                </c:pt>
                <c:pt idx="8957">
                  <c:v>3365.0</c:v>
                </c:pt>
                <c:pt idx="8958">
                  <c:v>3365.0</c:v>
                </c:pt>
                <c:pt idx="8959">
                  <c:v>3366.0</c:v>
                </c:pt>
                <c:pt idx="8960">
                  <c:v>3367.0</c:v>
                </c:pt>
                <c:pt idx="8961">
                  <c:v>3367.0</c:v>
                </c:pt>
                <c:pt idx="8962">
                  <c:v>3367.0</c:v>
                </c:pt>
                <c:pt idx="8963">
                  <c:v>3367.0</c:v>
                </c:pt>
                <c:pt idx="8964">
                  <c:v>3367.0</c:v>
                </c:pt>
                <c:pt idx="8965">
                  <c:v>3367.0</c:v>
                </c:pt>
                <c:pt idx="8966">
                  <c:v>3367.0</c:v>
                </c:pt>
                <c:pt idx="8967">
                  <c:v>3368.0</c:v>
                </c:pt>
                <c:pt idx="8968">
                  <c:v>3369.0</c:v>
                </c:pt>
                <c:pt idx="8969">
                  <c:v>3369.0</c:v>
                </c:pt>
                <c:pt idx="8970">
                  <c:v>3369.0</c:v>
                </c:pt>
                <c:pt idx="8971">
                  <c:v>3369.0</c:v>
                </c:pt>
                <c:pt idx="8972">
                  <c:v>3369.0</c:v>
                </c:pt>
                <c:pt idx="8973">
                  <c:v>3369.0</c:v>
                </c:pt>
                <c:pt idx="8974">
                  <c:v>3369.0</c:v>
                </c:pt>
                <c:pt idx="8975">
                  <c:v>3369.0</c:v>
                </c:pt>
                <c:pt idx="8976">
                  <c:v>3369.0</c:v>
                </c:pt>
                <c:pt idx="8977">
                  <c:v>3369.0</c:v>
                </c:pt>
                <c:pt idx="8978">
                  <c:v>3369.0</c:v>
                </c:pt>
                <c:pt idx="8979">
                  <c:v>3370.0</c:v>
                </c:pt>
                <c:pt idx="8980">
                  <c:v>3371.0</c:v>
                </c:pt>
                <c:pt idx="8981">
                  <c:v>3372.0</c:v>
                </c:pt>
                <c:pt idx="8982">
                  <c:v>3373.0</c:v>
                </c:pt>
                <c:pt idx="8983">
                  <c:v>3374.0</c:v>
                </c:pt>
                <c:pt idx="8984">
                  <c:v>3375.0</c:v>
                </c:pt>
                <c:pt idx="8985">
                  <c:v>3376.0</c:v>
                </c:pt>
                <c:pt idx="8986">
                  <c:v>3377.0</c:v>
                </c:pt>
                <c:pt idx="8987">
                  <c:v>3378.0</c:v>
                </c:pt>
                <c:pt idx="8988">
                  <c:v>3379.0</c:v>
                </c:pt>
                <c:pt idx="8989">
                  <c:v>3379.0</c:v>
                </c:pt>
                <c:pt idx="8990">
                  <c:v>3379.0</c:v>
                </c:pt>
                <c:pt idx="8991">
                  <c:v>3380.0</c:v>
                </c:pt>
                <c:pt idx="8992">
                  <c:v>3380.0</c:v>
                </c:pt>
                <c:pt idx="8993">
                  <c:v>3380.0</c:v>
                </c:pt>
                <c:pt idx="8994">
                  <c:v>3380.0</c:v>
                </c:pt>
                <c:pt idx="8995">
                  <c:v>3380.0</c:v>
                </c:pt>
                <c:pt idx="8996">
                  <c:v>3380.0</c:v>
                </c:pt>
                <c:pt idx="8997">
                  <c:v>3381.0</c:v>
                </c:pt>
                <c:pt idx="8998">
                  <c:v>3381.0</c:v>
                </c:pt>
                <c:pt idx="8999">
                  <c:v>3382.0</c:v>
                </c:pt>
                <c:pt idx="9000">
                  <c:v>3382.0</c:v>
                </c:pt>
                <c:pt idx="9001">
                  <c:v>3382.0</c:v>
                </c:pt>
                <c:pt idx="9002">
                  <c:v>3383.0</c:v>
                </c:pt>
                <c:pt idx="9003">
                  <c:v>3383.0</c:v>
                </c:pt>
                <c:pt idx="9004">
                  <c:v>3383.0</c:v>
                </c:pt>
                <c:pt idx="9005">
                  <c:v>3383.0</c:v>
                </c:pt>
                <c:pt idx="9006">
                  <c:v>3384.0</c:v>
                </c:pt>
                <c:pt idx="9007">
                  <c:v>3384.0</c:v>
                </c:pt>
                <c:pt idx="9008">
                  <c:v>3384.0</c:v>
                </c:pt>
                <c:pt idx="9009">
                  <c:v>3385.0</c:v>
                </c:pt>
                <c:pt idx="9010">
                  <c:v>3386.0</c:v>
                </c:pt>
                <c:pt idx="9011">
                  <c:v>3387.0</c:v>
                </c:pt>
                <c:pt idx="9012">
                  <c:v>3388.0</c:v>
                </c:pt>
                <c:pt idx="9013">
                  <c:v>3388.0</c:v>
                </c:pt>
                <c:pt idx="9014">
                  <c:v>3389.0</c:v>
                </c:pt>
                <c:pt idx="9015">
                  <c:v>3390.0</c:v>
                </c:pt>
                <c:pt idx="9016">
                  <c:v>3391.0</c:v>
                </c:pt>
                <c:pt idx="9017">
                  <c:v>3392.0</c:v>
                </c:pt>
                <c:pt idx="9018">
                  <c:v>3392.0</c:v>
                </c:pt>
                <c:pt idx="9019">
                  <c:v>3392.0</c:v>
                </c:pt>
                <c:pt idx="9020">
                  <c:v>3392.0</c:v>
                </c:pt>
                <c:pt idx="9021">
                  <c:v>3393.0</c:v>
                </c:pt>
                <c:pt idx="9022">
                  <c:v>3393.0</c:v>
                </c:pt>
                <c:pt idx="9023">
                  <c:v>3393.0</c:v>
                </c:pt>
                <c:pt idx="9024">
                  <c:v>3393.0</c:v>
                </c:pt>
                <c:pt idx="9025">
                  <c:v>3394.0</c:v>
                </c:pt>
                <c:pt idx="9026">
                  <c:v>3395.0</c:v>
                </c:pt>
                <c:pt idx="9027">
                  <c:v>3395.0</c:v>
                </c:pt>
                <c:pt idx="9028">
                  <c:v>3395.0</c:v>
                </c:pt>
                <c:pt idx="9029">
                  <c:v>3396.0</c:v>
                </c:pt>
                <c:pt idx="9030">
                  <c:v>3396.0</c:v>
                </c:pt>
                <c:pt idx="9031">
                  <c:v>3396.0</c:v>
                </c:pt>
                <c:pt idx="9032">
                  <c:v>3397.0</c:v>
                </c:pt>
                <c:pt idx="9033">
                  <c:v>3397.0</c:v>
                </c:pt>
                <c:pt idx="9034">
                  <c:v>3397.0</c:v>
                </c:pt>
                <c:pt idx="9035">
                  <c:v>3397.0</c:v>
                </c:pt>
                <c:pt idx="9036">
                  <c:v>3397.0</c:v>
                </c:pt>
                <c:pt idx="9037">
                  <c:v>3397.0</c:v>
                </c:pt>
                <c:pt idx="9038">
                  <c:v>3397.0</c:v>
                </c:pt>
                <c:pt idx="9039">
                  <c:v>3398.0</c:v>
                </c:pt>
                <c:pt idx="9040">
                  <c:v>3398.0</c:v>
                </c:pt>
                <c:pt idx="9041">
                  <c:v>3399.0</c:v>
                </c:pt>
                <c:pt idx="9042">
                  <c:v>3400.0</c:v>
                </c:pt>
                <c:pt idx="9043">
                  <c:v>3401.0</c:v>
                </c:pt>
                <c:pt idx="9044">
                  <c:v>3402.0</c:v>
                </c:pt>
                <c:pt idx="9045">
                  <c:v>3403.0</c:v>
                </c:pt>
                <c:pt idx="9046">
                  <c:v>3403.0</c:v>
                </c:pt>
                <c:pt idx="9047">
                  <c:v>3404.0</c:v>
                </c:pt>
                <c:pt idx="9048">
                  <c:v>3405.0</c:v>
                </c:pt>
                <c:pt idx="9049">
                  <c:v>3406.0</c:v>
                </c:pt>
                <c:pt idx="9050">
                  <c:v>3406.0</c:v>
                </c:pt>
                <c:pt idx="9051">
                  <c:v>3407.0</c:v>
                </c:pt>
                <c:pt idx="9052">
                  <c:v>3407.0</c:v>
                </c:pt>
                <c:pt idx="9053">
                  <c:v>3407.0</c:v>
                </c:pt>
                <c:pt idx="9054">
                  <c:v>3408.0</c:v>
                </c:pt>
                <c:pt idx="9055">
                  <c:v>3409.0</c:v>
                </c:pt>
                <c:pt idx="9056">
                  <c:v>3409.0</c:v>
                </c:pt>
                <c:pt idx="9057">
                  <c:v>3410.0</c:v>
                </c:pt>
                <c:pt idx="9058">
                  <c:v>3410.0</c:v>
                </c:pt>
                <c:pt idx="9059">
                  <c:v>3410.0</c:v>
                </c:pt>
                <c:pt idx="9060">
                  <c:v>3410.0</c:v>
                </c:pt>
                <c:pt idx="9061">
                  <c:v>3410.0</c:v>
                </c:pt>
                <c:pt idx="9062">
                  <c:v>3410.0</c:v>
                </c:pt>
                <c:pt idx="9063">
                  <c:v>3411.0</c:v>
                </c:pt>
                <c:pt idx="9064">
                  <c:v>3411.0</c:v>
                </c:pt>
                <c:pt idx="9065">
                  <c:v>3411.0</c:v>
                </c:pt>
                <c:pt idx="9066">
                  <c:v>3412.0</c:v>
                </c:pt>
                <c:pt idx="9067">
                  <c:v>3413.0</c:v>
                </c:pt>
                <c:pt idx="9068">
                  <c:v>3414.0</c:v>
                </c:pt>
                <c:pt idx="9069">
                  <c:v>3414.0</c:v>
                </c:pt>
                <c:pt idx="9070">
                  <c:v>3415.0</c:v>
                </c:pt>
                <c:pt idx="9071">
                  <c:v>3416.0</c:v>
                </c:pt>
                <c:pt idx="9072">
                  <c:v>3417.0</c:v>
                </c:pt>
                <c:pt idx="9073">
                  <c:v>3417.0</c:v>
                </c:pt>
                <c:pt idx="9074">
                  <c:v>3417.0</c:v>
                </c:pt>
                <c:pt idx="9075">
                  <c:v>3418.0</c:v>
                </c:pt>
                <c:pt idx="9076">
                  <c:v>3419.0</c:v>
                </c:pt>
                <c:pt idx="9077">
                  <c:v>3420.0</c:v>
                </c:pt>
                <c:pt idx="9078">
                  <c:v>3420.0</c:v>
                </c:pt>
                <c:pt idx="9079">
                  <c:v>3420.0</c:v>
                </c:pt>
                <c:pt idx="9080">
                  <c:v>3420.0</c:v>
                </c:pt>
                <c:pt idx="9081">
                  <c:v>3420.0</c:v>
                </c:pt>
                <c:pt idx="9082">
                  <c:v>3420.0</c:v>
                </c:pt>
                <c:pt idx="9083">
                  <c:v>3420.0</c:v>
                </c:pt>
                <c:pt idx="9084">
                  <c:v>3421.0</c:v>
                </c:pt>
                <c:pt idx="9085">
                  <c:v>3421.0</c:v>
                </c:pt>
                <c:pt idx="9086">
                  <c:v>3421.0</c:v>
                </c:pt>
                <c:pt idx="9087">
                  <c:v>3421.0</c:v>
                </c:pt>
                <c:pt idx="9088">
                  <c:v>3421.0</c:v>
                </c:pt>
                <c:pt idx="9089">
                  <c:v>3421.0</c:v>
                </c:pt>
                <c:pt idx="9090">
                  <c:v>3421.0</c:v>
                </c:pt>
                <c:pt idx="9091">
                  <c:v>3422.0</c:v>
                </c:pt>
                <c:pt idx="9092">
                  <c:v>3423.0</c:v>
                </c:pt>
                <c:pt idx="9093">
                  <c:v>3424.0</c:v>
                </c:pt>
                <c:pt idx="9094">
                  <c:v>3425.0</c:v>
                </c:pt>
                <c:pt idx="9095">
                  <c:v>3426.0</c:v>
                </c:pt>
                <c:pt idx="9096">
                  <c:v>3427.0</c:v>
                </c:pt>
                <c:pt idx="9097">
                  <c:v>3427.0</c:v>
                </c:pt>
                <c:pt idx="9098">
                  <c:v>3427.0</c:v>
                </c:pt>
                <c:pt idx="9099">
                  <c:v>3428.0</c:v>
                </c:pt>
                <c:pt idx="9100">
                  <c:v>3428.0</c:v>
                </c:pt>
                <c:pt idx="9101">
                  <c:v>3429.0</c:v>
                </c:pt>
                <c:pt idx="9102">
                  <c:v>3430.0</c:v>
                </c:pt>
                <c:pt idx="9103">
                  <c:v>3431.0</c:v>
                </c:pt>
                <c:pt idx="9104">
                  <c:v>3431.0</c:v>
                </c:pt>
                <c:pt idx="9105">
                  <c:v>3431.0</c:v>
                </c:pt>
                <c:pt idx="9106">
                  <c:v>3431.0</c:v>
                </c:pt>
                <c:pt idx="9107">
                  <c:v>3432.0</c:v>
                </c:pt>
                <c:pt idx="9108">
                  <c:v>3432.0</c:v>
                </c:pt>
                <c:pt idx="9109">
                  <c:v>3432.0</c:v>
                </c:pt>
                <c:pt idx="9110">
                  <c:v>3432.0</c:v>
                </c:pt>
                <c:pt idx="9111">
                  <c:v>3432.0</c:v>
                </c:pt>
                <c:pt idx="9112">
                  <c:v>3432.0</c:v>
                </c:pt>
                <c:pt idx="9113">
                  <c:v>3432.0</c:v>
                </c:pt>
                <c:pt idx="9114">
                  <c:v>3433.0</c:v>
                </c:pt>
                <c:pt idx="9115">
                  <c:v>3433.0</c:v>
                </c:pt>
                <c:pt idx="9116">
                  <c:v>3434.0</c:v>
                </c:pt>
                <c:pt idx="9117">
                  <c:v>3434.0</c:v>
                </c:pt>
                <c:pt idx="9118">
                  <c:v>3435.0</c:v>
                </c:pt>
                <c:pt idx="9119">
                  <c:v>3435.0</c:v>
                </c:pt>
                <c:pt idx="9120">
                  <c:v>3435.0</c:v>
                </c:pt>
                <c:pt idx="9121">
                  <c:v>3435.0</c:v>
                </c:pt>
                <c:pt idx="9122">
                  <c:v>3435.0</c:v>
                </c:pt>
                <c:pt idx="9123">
                  <c:v>3435.0</c:v>
                </c:pt>
                <c:pt idx="9124">
                  <c:v>3435.0</c:v>
                </c:pt>
                <c:pt idx="9125">
                  <c:v>3435.0</c:v>
                </c:pt>
                <c:pt idx="9126">
                  <c:v>3436.0</c:v>
                </c:pt>
                <c:pt idx="9127">
                  <c:v>3437.0</c:v>
                </c:pt>
                <c:pt idx="9128">
                  <c:v>3437.0</c:v>
                </c:pt>
                <c:pt idx="9129">
                  <c:v>3438.0</c:v>
                </c:pt>
                <c:pt idx="9130">
                  <c:v>3438.0</c:v>
                </c:pt>
                <c:pt idx="9131">
                  <c:v>3438.0</c:v>
                </c:pt>
                <c:pt idx="9132">
                  <c:v>3439.0</c:v>
                </c:pt>
                <c:pt idx="9133">
                  <c:v>3439.0</c:v>
                </c:pt>
                <c:pt idx="9134">
                  <c:v>3439.0</c:v>
                </c:pt>
                <c:pt idx="9135">
                  <c:v>3439.0</c:v>
                </c:pt>
                <c:pt idx="9136">
                  <c:v>3439.0</c:v>
                </c:pt>
                <c:pt idx="9137">
                  <c:v>3439.0</c:v>
                </c:pt>
                <c:pt idx="9138">
                  <c:v>3439.0</c:v>
                </c:pt>
                <c:pt idx="9139">
                  <c:v>3439.0</c:v>
                </c:pt>
                <c:pt idx="9140">
                  <c:v>3440.0</c:v>
                </c:pt>
                <c:pt idx="9141">
                  <c:v>3440.0</c:v>
                </c:pt>
                <c:pt idx="9142">
                  <c:v>3440.0</c:v>
                </c:pt>
                <c:pt idx="9143">
                  <c:v>3440.0</c:v>
                </c:pt>
                <c:pt idx="9144">
                  <c:v>3440.0</c:v>
                </c:pt>
                <c:pt idx="9145">
                  <c:v>3440.0</c:v>
                </c:pt>
                <c:pt idx="9146">
                  <c:v>3440.0</c:v>
                </c:pt>
                <c:pt idx="9147">
                  <c:v>3440.0</c:v>
                </c:pt>
                <c:pt idx="9148">
                  <c:v>3440.0</c:v>
                </c:pt>
                <c:pt idx="9149">
                  <c:v>3440.0</c:v>
                </c:pt>
                <c:pt idx="9150">
                  <c:v>3440.0</c:v>
                </c:pt>
                <c:pt idx="9151">
                  <c:v>3440.0</c:v>
                </c:pt>
                <c:pt idx="9152">
                  <c:v>3440.0</c:v>
                </c:pt>
                <c:pt idx="9153">
                  <c:v>3440.0</c:v>
                </c:pt>
                <c:pt idx="9154">
                  <c:v>3440.0</c:v>
                </c:pt>
                <c:pt idx="9155">
                  <c:v>3440.0</c:v>
                </c:pt>
                <c:pt idx="9156">
                  <c:v>3440.0</c:v>
                </c:pt>
                <c:pt idx="9157">
                  <c:v>3440.0</c:v>
                </c:pt>
                <c:pt idx="9158">
                  <c:v>3440.0</c:v>
                </c:pt>
                <c:pt idx="9159">
                  <c:v>3441.0</c:v>
                </c:pt>
                <c:pt idx="9160">
                  <c:v>3441.0</c:v>
                </c:pt>
                <c:pt idx="9161">
                  <c:v>3442.0</c:v>
                </c:pt>
                <c:pt idx="9162">
                  <c:v>3443.0</c:v>
                </c:pt>
                <c:pt idx="9163">
                  <c:v>3444.0</c:v>
                </c:pt>
                <c:pt idx="9164">
                  <c:v>3445.0</c:v>
                </c:pt>
                <c:pt idx="9165">
                  <c:v>3445.0</c:v>
                </c:pt>
                <c:pt idx="9166">
                  <c:v>3445.0</c:v>
                </c:pt>
                <c:pt idx="9167">
                  <c:v>3446.0</c:v>
                </c:pt>
                <c:pt idx="9168">
                  <c:v>3446.0</c:v>
                </c:pt>
                <c:pt idx="9169">
                  <c:v>3447.0</c:v>
                </c:pt>
                <c:pt idx="9170">
                  <c:v>3448.0</c:v>
                </c:pt>
                <c:pt idx="9171">
                  <c:v>3448.0</c:v>
                </c:pt>
                <c:pt idx="9172">
                  <c:v>3448.0</c:v>
                </c:pt>
                <c:pt idx="9173">
                  <c:v>3449.0</c:v>
                </c:pt>
                <c:pt idx="9174">
                  <c:v>3449.0</c:v>
                </c:pt>
                <c:pt idx="9175">
                  <c:v>3449.0</c:v>
                </c:pt>
                <c:pt idx="9176">
                  <c:v>3449.0</c:v>
                </c:pt>
                <c:pt idx="9177">
                  <c:v>3449.0</c:v>
                </c:pt>
                <c:pt idx="9178">
                  <c:v>3449.0</c:v>
                </c:pt>
                <c:pt idx="9179">
                  <c:v>3450.0</c:v>
                </c:pt>
                <c:pt idx="9180">
                  <c:v>3451.0</c:v>
                </c:pt>
                <c:pt idx="9181">
                  <c:v>3451.0</c:v>
                </c:pt>
                <c:pt idx="9182">
                  <c:v>3451.0</c:v>
                </c:pt>
                <c:pt idx="9183">
                  <c:v>3451.0</c:v>
                </c:pt>
                <c:pt idx="9184">
                  <c:v>3451.0</c:v>
                </c:pt>
                <c:pt idx="9185">
                  <c:v>3451.0</c:v>
                </c:pt>
                <c:pt idx="9186">
                  <c:v>3451.0</c:v>
                </c:pt>
                <c:pt idx="9187">
                  <c:v>3451.0</c:v>
                </c:pt>
                <c:pt idx="9188">
                  <c:v>3451.0</c:v>
                </c:pt>
                <c:pt idx="9189">
                  <c:v>3451.0</c:v>
                </c:pt>
                <c:pt idx="9190">
                  <c:v>3451.0</c:v>
                </c:pt>
                <c:pt idx="9191">
                  <c:v>3452.0</c:v>
                </c:pt>
                <c:pt idx="9192">
                  <c:v>3452.0</c:v>
                </c:pt>
                <c:pt idx="9193">
                  <c:v>3453.0</c:v>
                </c:pt>
                <c:pt idx="9194">
                  <c:v>3453.0</c:v>
                </c:pt>
                <c:pt idx="9195">
                  <c:v>3454.0</c:v>
                </c:pt>
                <c:pt idx="9196">
                  <c:v>3454.0</c:v>
                </c:pt>
                <c:pt idx="9197">
                  <c:v>3454.0</c:v>
                </c:pt>
                <c:pt idx="9198">
                  <c:v>3455.0</c:v>
                </c:pt>
                <c:pt idx="9199">
                  <c:v>3456.0</c:v>
                </c:pt>
                <c:pt idx="9200">
                  <c:v>3456.0</c:v>
                </c:pt>
                <c:pt idx="9201">
                  <c:v>3456.0</c:v>
                </c:pt>
                <c:pt idx="9202">
                  <c:v>3456.0</c:v>
                </c:pt>
                <c:pt idx="9203">
                  <c:v>3456.0</c:v>
                </c:pt>
                <c:pt idx="9204">
                  <c:v>3457.0</c:v>
                </c:pt>
                <c:pt idx="9205">
                  <c:v>3457.0</c:v>
                </c:pt>
                <c:pt idx="9206">
                  <c:v>3457.0</c:v>
                </c:pt>
                <c:pt idx="9207">
                  <c:v>3457.0</c:v>
                </c:pt>
                <c:pt idx="9208">
                  <c:v>3457.0</c:v>
                </c:pt>
                <c:pt idx="9209">
                  <c:v>3457.0</c:v>
                </c:pt>
                <c:pt idx="9210">
                  <c:v>3457.0</c:v>
                </c:pt>
                <c:pt idx="9211">
                  <c:v>3457.0</c:v>
                </c:pt>
                <c:pt idx="9212">
                  <c:v>3457.0</c:v>
                </c:pt>
                <c:pt idx="9213">
                  <c:v>3457.0</c:v>
                </c:pt>
                <c:pt idx="9214">
                  <c:v>3457.0</c:v>
                </c:pt>
                <c:pt idx="9215">
                  <c:v>3457.0</c:v>
                </c:pt>
                <c:pt idx="9216">
                  <c:v>3457.0</c:v>
                </c:pt>
                <c:pt idx="9217">
                  <c:v>3457.0</c:v>
                </c:pt>
                <c:pt idx="9218">
                  <c:v>3457.0</c:v>
                </c:pt>
                <c:pt idx="9219">
                  <c:v>3457.0</c:v>
                </c:pt>
                <c:pt idx="9220">
                  <c:v>3457.0</c:v>
                </c:pt>
                <c:pt idx="9221">
                  <c:v>3457.0</c:v>
                </c:pt>
                <c:pt idx="9222">
                  <c:v>3458.0</c:v>
                </c:pt>
                <c:pt idx="9223">
                  <c:v>3458.0</c:v>
                </c:pt>
                <c:pt idx="9224">
                  <c:v>3458.0</c:v>
                </c:pt>
                <c:pt idx="9225">
                  <c:v>3458.0</c:v>
                </c:pt>
                <c:pt idx="9226">
                  <c:v>3458.0</c:v>
                </c:pt>
                <c:pt idx="9227">
                  <c:v>3458.0</c:v>
                </c:pt>
                <c:pt idx="9228">
                  <c:v>3458.0</c:v>
                </c:pt>
                <c:pt idx="9229">
                  <c:v>3458.0</c:v>
                </c:pt>
              </c:numCache>
            </c:numRef>
          </c:val>
          <c:smooth val="0"/>
        </c:ser>
        <c:ser>
          <c:idx val="1"/>
          <c:order val="1"/>
          <c:tx>
            <c:strRef>
              <c:f>Availability!$G$1</c:f>
              <c:strCache>
                <c:ptCount val="1"/>
                <c:pt idx="0">
                  <c:v>Partial B</c:v>
                </c:pt>
              </c:strCache>
            </c:strRef>
          </c:tx>
          <c:marker>
            <c:symbol val="none"/>
          </c:marker>
          <c:val>
            <c:numRef>
              <c:f>Availability!$G$2:$G$9606</c:f>
              <c:numCache>
                <c:formatCode>General</c:formatCode>
                <c:ptCount val="9605"/>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2.0</c:v>
                </c:pt>
                <c:pt idx="16">
                  <c:v>2.0</c:v>
                </c:pt>
                <c:pt idx="17">
                  <c:v>3.0</c:v>
                </c:pt>
                <c:pt idx="18">
                  <c:v>4.0</c:v>
                </c:pt>
                <c:pt idx="19">
                  <c:v>5.0</c:v>
                </c:pt>
                <c:pt idx="20">
                  <c:v>6.0</c:v>
                </c:pt>
                <c:pt idx="21">
                  <c:v>6.0</c:v>
                </c:pt>
                <c:pt idx="22">
                  <c:v>7.0</c:v>
                </c:pt>
                <c:pt idx="23">
                  <c:v>7.0</c:v>
                </c:pt>
                <c:pt idx="24">
                  <c:v>7.0</c:v>
                </c:pt>
                <c:pt idx="25">
                  <c:v>7.0</c:v>
                </c:pt>
                <c:pt idx="26">
                  <c:v>8.0</c:v>
                </c:pt>
                <c:pt idx="27">
                  <c:v>9.0</c:v>
                </c:pt>
                <c:pt idx="28">
                  <c:v>9.0</c:v>
                </c:pt>
                <c:pt idx="29">
                  <c:v>9.0</c:v>
                </c:pt>
                <c:pt idx="30">
                  <c:v>10.0</c:v>
                </c:pt>
                <c:pt idx="31">
                  <c:v>10.0</c:v>
                </c:pt>
                <c:pt idx="32">
                  <c:v>10.0</c:v>
                </c:pt>
                <c:pt idx="33">
                  <c:v>10.0</c:v>
                </c:pt>
                <c:pt idx="34">
                  <c:v>11.0</c:v>
                </c:pt>
                <c:pt idx="35">
                  <c:v>11.0</c:v>
                </c:pt>
                <c:pt idx="36">
                  <c:v>11.0</c:v>
                </c:pt>
                <c:pt idx="37">
                  <c:v>11.0</c:v>
                </c:pt>
                <c:pt idx="38">
                  <c:v>11.0</c:v>
                </c:pt>
                <c:pt idx="39">
                  <c:v>11.0</c:v>
                </c:pt>
                <c:pt idx="40">
                  <c:v>11.0</c:v>
                </c:pt>
                <c:pt idx="41">
                  <c:v>11.0</c:v>
                </c:pt>
                <c:pt idx="42">
                  <c:v>12.0</c:v>
                </c:pt>
                <c:pt idx="43">
                  <c:v>13.0</c:v>
                </c:pt>
                <c:pt idx="44">
                  <c:v>14.0</c:v>
                </c:pt>
                <c:pt idx="45">
                  <c:v>15.0</c:v>
                </c:pt>
                <c:pt idx="46">
                  <c:v>15.0</c:v>
                </c:pt>
                <c:pt idx="47">
                  <c:v>15.0</c:v>
                </c:pt>
                <c:pt idx="48">
                  <c:v>15.0</c:v>
                </c:pt>
                <c:pt idx="49">
                  <c:v>15.0</c:v>
                </c:pt>
                <c:pt idx="50">
                  <c:v>15.0</c:v>
                </c:pt>
                <c:pt idx="51">
                  <c:v>15.0</c:v>
                </c:pt>
                <c:pt idx="52">
                  <c:v>16.0</c:v>
                </c:pt>
                <c:pt idx="53">
                  <c:v>17.0</c:v>
                </c:pt>
                <c:pt idx="54">
                  <c:v>17.0</c:v>
                </c:pt>
                <c:pt idx="55">
                  <c:v>18.0</c:v>
                </c:pt>
                <c:pt idx="56">
                  <c:v>18.0</c:v>
                </c:pt>
                <c:pt idx="57">
                  <c:v>18.0</c:v>
                </c:pt>
                <c:pt idx="58">
                  <c:v>18.0</c:v>
                </c:pt>
                <c:pt idx="59">
                  <c:v>18.0</c:v>
                </c:pt>
                <c:pt idx="60">
                  <c:v>18.0</c:v>
                </c:pt>
                <c:pt idx="61">
                  <c:v>18.0</c:v>
                </c:pt>
                <c:pt idx="62">
                  <c:v>18.0</c:v>
                </c:pt>
                <c:pt idx="63">
                  <c:v>18.0</c:v>
                </c:pt>
                <c:pt idx="64">
                  <c:v>18.0</c:v>
                </c:pt>
                <c:pt idx="65">
                  <c:v>18.0</c:v>
                </c:pt>
                <c:pt idx="66">
                  <c:v>18.0</c:v>
                </c:pt>
                <c:pt idx="67">
                  <c:v>18.0</c:v>
                </c:pt>
                <c:pt idx="68">
                  <c:v>18.0</c:v>
                </c:pt>
                <c:pt idx="69">
                  <c:v>19.0</c:v>
                </c:pt>
                <c:pt idx="70">
                  <c:v>19.0</c:v>
                </c:pt>
                <c:pt idx="71">
                  <c:v>20.0</c:v>
                </c:pt>
                <c:pt idx="72">
                  <c:v>21.0</c:v>
                </c:pt>
                <c:pt idx="73">
                  <c:v>21.0</c:v>
                </c:pt>
                <c:pt idx="74">
                  <c:v>21.0</c:v>
                </c:pt>
                <c:pt idx="75">
                  <c:v>22.0</c:v>
                </c:pt>
                <c:pt idx="76">
                  <c:v>23.0</c:v>
                </c:pt>
                <c:pt idx="77">
                  <c:v>23.0</c:v>
                </c:pt>
                <c:pt idx="78">
                  <c:v>23.0</c:v>
                </c:pt>
                <c:pt idx="79">
                  <c:v>24.0</c:v>
                </c:pt>
                <c:pt idx="80">
                  <c:v>24.0</c:v>
                </c:pt>
                <c:pt idx="81">
                  <c:v>25.0</c:v>
                </c:pt>
                <c:pt idx="82">
                  <c:v>25.0</c:v>
                </c:pt>
                <c:pt idx="83">
                  <c:v>25.0</c:v>
                </c:pt>
                <c:pt idx="84">
                  <c:v>25.0</c:v>
                </c:pt>
                <c:pt idx="85">
                  <c:v>25.0</c:v>
                </c:pt>
                <c:pt idx="86">
                  <c:v>26.0</c:v>
                </c:pt>
                <c:pt idx="87">
                  <c:v>26.0</c:v>
                </c:pt>
                <c:pt idx="88">
                  <c:v>27.0</c:v>
                </c:pt>
                <c:pt idx="89">
                  <c:v>27.0</c:v>
                </c:pt>
                <c:pt idx="90">
                  <c:v>27.0</c:v>
                </c:pt>
                <c:pt idx="91">
                  <c:v>27.0</c:v>
                </c:pt>
                <c:pt idx="92">
                  <c:v>27.0</c:v>
                </c:pt>
                <c:pt idx="93">
                  <c:v>27.0</c:v>
                </c:pt>
                <c:pt idx="94">
                  <c:v>27.0</c:v>
                </c:pt>
                <c:pt idx="95">
                  <c:v>28.0</c:v>
                </c:pt>
                <c:pt idx="96">
                  <c:v>29.0</c:v>
                </c:pt>
                <c:pt idx="97">
                  <c:v>30.0</c:v>
                </c:pt>
                <c:pt idx="98">
                  <c:v>31.0</c:v>
                </c:pt>
                <c:pt idx="99">
                  <c:v>31.0</c:v>
                </c:pt>
                <c:pt idx="100">
                  <c:v>32.0</c:v>
                </c:pt>
                <c:pt idx="101">
                  <c:v>32.0</c:v>
                </c:pt>
                <c:pt idx="102">
                  <c:v>33.0</c:v>
                </c:pt>
                <c:pt idx="103">
                  <c:v>34.0</c:v>
                </c:pt>
                <c:pt idx="104">
                  <c:v>34.0</c:v>
                </c:pt>
                <c:pt idx="105">
                  <c:v>35.0</c:v>
                </c:pt>
                <c:pt idx="106">
                  <c:v>35.0</c:v>
                </c:pt>
                <c:pt idx="107">
                  <c:v>35.0</c:v>
                </c:pt>
                <c:pt idx="108">
                  <c:v>35.0</c:v>
                </c:pt>
                <c:pt idx="109">
                  <c:v>35.0</c:v>
                </c:pt>
                <c:pt idx="110">
                  <c:v>35.0</c:v>
                </c:pt>
                <c:pt idx="111">
                  <c:v>36.0</c:v>
                </c:pt>
                <c:pt idx="112">
                  <c:v>36.0</c:v>
                </c:pt>
                <c:pt idx="113">
                  <c:v>36.0</c:v>
                </c:pt>
                <c:pt idx="114">
                  <c:v>37.0</c:v>
                </c:pt>
                <c:pt idx="115">
                  <c:v>37.0</c:v>
                </c:pt>
                <c:pt idx="116">
                  <c:v>37.0</c:v>
                </c:pt>
                <c:pt idx="117">
                  <c:v>37.0</c:v>
                </c:pt>
                <c:pt idx="118">
                  <c:v>37.0</c:v>
                </c:pt>
                <c:pt idx="119">
                  <c:v>37.0</c:v>
                </c:pt>
                <c:pt idx="120">
                  <c:v>38.0</c:v>
                </c:pt>
                <c:pt idx="121">
                  <c:v>38.0</c:v>
                </c:pt>
                <c:pt idx="122">
                  <c:v>38.0</c:v>
                </c:pt>
                <c:pt idx="123">
                  <c:v>38.0</c:v>
                </c:pt>
                <c:pt idx="124">
                  <c:v>38.0</c:v>
                </c:pt>
                <c:pt idx="125">
                  <c:v>39.0</c:v>
                </c:pt>
                <c:pt idx="126">
                  <c:v>40.0</c:v>
                </c:pt>
                <c:pt idx="127">
                  <c:v>41.0</c:v>
                </c:pt>
                <c:pt idx="128">
                  <c:v>42.0</c:v>
                </c:pt>
                <c:pt idx="129">
                  <c:v>42.0</c:v>
                </c:pt>
                <c:pt idx="130">
                  <c:v>42.0</c:v>
                </c:pt>
                <c:pt idx="131">
                  <c:v>43.0</c:v>
                </c:pt>
                <c:pt idx="132">
                  <c:v>43.0</c:v>
                </c:pt>
                <c:pt idx="133">
                  <c:v>44.0</c:v>
                </c:pt>
                <c:pt idx="134">
                  <c:v>44.0</c:v>
                </c:pt>
                <c:pt idx="135">
                  <c:v>45.0</c:v>
                </c:pt>
                <c:pt idx="136">
                  <c:v>45.0</c:v>
                </c:pt>
                <c:pt idx="137">
                  <c:v>46.0</c:v>
                </c:pt>
                <c:pt idx="138">
                  <c:v>47.0</c:v>
                </c:pt>
                <c:pt idx="139">
                  <c:v>47.0</c:v>
                </c:pt>
                <c:pt idx="140">
                  <c:v>48.0</c:v>
                </c:pt>
                <c:pt idx="141">
                  <c:v>48.0</c:v>
                </c:pt>
                <c:pt idx="142">
                  <c:v>48.0</c:v>
                </c:pt>
                <c:pt idx="143">
                  <c:v>48.0</c:v>
                </c:pt>
                <c:pt idx="144">
                  <c:v>48.0</c:v>
                </c:pt>
                <c:pt idx="145">
                  <c:v>48.0</c:v>
                </c:pt>
                <c:pt idx="146">
                  <c:v>48.0</c:v>
                </c:pt>
                <c:pt idx="147">
                  <c:v>48.0</c:v>
                </c:pt>
                <c:pt idx="148">
                  <c:v>48.0</c:v>
                </c:pt>
                <c:pt idx="149">
                  <c:v>48.0</c:v>
                </c:pt>
                <c:pt idx="150">
                  <c:v>48.0</c:v>
                </c:pt>
                <c:pt idx="151">
                  <c:v>49.0</c:v>
                </c:pt>
                <c:pt idx="152">
                  <c:v>49.0</c:v>
                </c:pt>
                <c:pt idx="153">
                  <c:v>49.0</c:v>
                </c:pt>
                <c:pt idx="154">
                  <c:v>50.0</c:v>
                </c:pt>
                <c:pt idx="155">
                  <c:v>50.0</c:v>
                </c:pt>
                <c:pt idx="156">
                  <c:v>51.0</c:v>
                </c:pt>
                <c:pt idx="157">
                  <c:v>52.0</c:v>
                </c:pt>
                <c:pt idx="158">
                  <c:v>53.0</c:v>
                </c:pt>
                <c:pt idx="159">
                  <c:v>53.0</c:v>
                </c:pt>
                <c:pt idx="160">
                  <c:v>54.0</c:v>
                </c:pt>
                <c:pt idx="161">
                  <c:v>54.0</c:v>
                </c:pt>
                <c:pt idx="162">
                  <c:v>54.0</c:v>
                </c:pt>
                <c:pt idx="163">
                  <c:v>54.0</c:v>
                </c:pt>
                <c:pt idx="164">
                  <c:v>54.0</c:v>
                </c:pt>
                <c:pt idx="165">
                  <c:v>54.0</c:v>
                </c:pt>
                <c:pt idx="166">
                  <c:v>54.0</c:v>
                </c:pt>
                <c:pt idx="167">
                  <c:v>54.0</c:v>
                </c:pt>
                <c:pt idx="168">
                  <c:v>55.0</c:v>
                </c:pt>
                <c:pt idx="169">
                  <c:v>56.0</c:v>
                </c:pt>
                <c:pt idx="170">
                  <c:v>56.0</c:v>
                </c:pt>
                <c:pt idx="171">
                  <c:v>56.0</c:v>
                </c:pt>
                <c:pt idx="172">
                  <c:v>56.0</c:v>
                </c:pt>
                <c:pt idx="173">
                  <c:v>56.0</c:v>
                </c:pt>
                <c:pt idx="174">
                  <c:v>56.0</c:v>
                </c:pt>
                <c:pt idx="175">
                  <c:v>56.0</c:v>
                </c:pt>
                <c:pt idx="176">
                  <c:v>56.0</c:v>
                </c:pt>
                <c:pt idx="177">
                  <c:v>56.0</c:v>
                </c:pt>
                <c:pt idx="178">
                  <c:v>56.0</c:v>
                </c:pt>
                <c:pt idx="179">
                  <c:v>56.0</c:v>
                </c:pt>
                <c:pt idx="180">
                  <c:v>56.0</c:v>
                </c:pt>
                <c:pt idx="181">
                  <c:v>56.0</c:v>
                </c:pt>
                <c:pt idx="182">
                  <c:v>56.0</c:v>
                </c:pt>
                <c:pt idx="183">
                  <c:v>56.0</c:v>
                </c:pt>
                <c:pt idx="184">
                  <c:v>56.0</c:v>
                </c:pt>
                <c:pt idx="185">
                  <c:v>56.0</c:v>
                </c:pt>
                <c:pt idx="186">
                  <c:v>56.0</c:v>
                </c:pt>
                <c:pt idx="187">
                  <c:v>56.0</c:v>
                </c:pt>
                <c:pt idx="188">
                  <c:v>56.0</c:v>
                </c:pt>
                <c:pt idx="189">
                  <c:v>56.0</c:v>
                </c:pt>
                <c:pt idx="190">
                  <c:v>56.0</c:v>
                </c:pt>
                <c:pt idx="191">
                  <c:v>56.0</c:v>
                </c:pt>
                <c:pt idx="192">
                  <c:v>57.0</c:v>
                </c:pt>
                <c:pt idx="193">
                  <c:v>57.0</c:v>
                </c:pt>
                <c:pt idx="194">
                  <c:v>58.0</c:v>
                </c:pt>
                <c:pt idx="195">
                  <c:v>58.0</c:v>
                </c:pt>
                <c:pt idx="196">
                  <c:v>58.0</c:v>
                </c:pt>
                <c:pt idx="197">
                  <c:v>58.0</c:v>
                </c:pt>
                <c:pt idx="198">
                  <c:v>59.0</c:v>
                </c:pt>
                <c:pt idx="199">
                  <c:v>60.0</c:v>
                </c:pt>
                <c:pt idx="200">
                  <c:v>60.0</c:v>
                </c:pt>
                <c:pt idx="201">
                  <c:v>60.0</c:v>
                </c:pt>
                <c:pt idx="202">
                  <c:v>61.0</c:v>
                </c:pt>
                <c:pt idx="203">
                  <c:v>62.0</c:v>
                </c:pt>
                <c:pt idx="204">
                  <c:v>63.0</c:v>
                </c:pt>
                <c:pt idx="205">
                  <c:v>64.0</c:v>
                </c:pt>
                <c:pt idx="206">
                  <c:v>65.0</c:v>
                </c:pt>
                <c:pt idx="207">
                  <c:v>65.0</c:v>
                </c:pt>
                <c:pt idx="208">
                  <c:v>66.0</c:v>
                </c:pt>
                <c:pt idx="209">
                  <c:v>67.0</c:v>
                </c:pt>
                <c:pt idx="210">
                  <c:v>68.0</c:v>
                </c:pt>
                <c:pt idx="211">
                  <c:v>69.0</c:v>
                </c:pt>
                <c:pt idx="212">
                  <c:v>69.0</c:v>
                </c:pt>
                <c:pt idx="213">
                  <c:v>69.0</c:v>
                </c:pt>
                <c:pt idx="214">
                  <c:v>69.0</c:v>
                </c:pt>
                <c:pt idx="215">
                  <c:v>70.0</c:v>
                </c:pt>
                <c:pt idx="216">
                  <c:v>70.0</c:v>
                </c:pt>
                <c:pt idx="217">
                  <c:v>71.0</c:v>
                </c:pt>
                <c:pt idx="218">
                  <c:v>71.0</c:v>
                </c:pt>
                <c:pt idx="219">
                  <c:v>72.0</c:v>
                </c:pt>
                <c:pt idx="220">
                  <c:v>72.0</c:v>
                </c:pt>
                <c:pt idx="221">
                  <c:v>72.0</c:v>
                </c:pt>
                <c:pt idx="222">
                  <c:v>73.0</c:v>
                </c:pt>
                <c:pt idx="223">
                  <c:v>74.0</c:v>
                </c:pt>
                <c:pt idx="224">
                  <c:v>75.0</c:v>
                </c:pt>
                <c:pt idx="225">
                  <c:v>75.0</c:v>
                </c:pt>
                <c:pt idx="226">
                  <c:v>76.0</c:v>
                </c:pt>
                <c:pt idx="227">
                  <c:v>76.0</c:v>
                </c:pt>
                <c:pt idx="228">
                  <c:v>76.0</c:v>
                </c:pt>
                <c:pt idx="229">
                  <c:v>77.0</c:v>
                </c:pt>
                <c:pt idx="230">
                  <c:v>78.0</c:v>
                </c:pt>
                <c:pt idx="231">
                  <c:v>79.0</c:v>
                </c:pt>
                <c:pt idx="232">
                  <c:v>79.0</c:v>
                </c:pt>
                <c:pt idx="233">
                  <c:v>79.0</c:v>
                </c:pt>
                <c:pt idx="234">
                  <c:v>79.0</c:v>
                </c:pt>
                <c:pt idx="235">
                  <c:v>80.0</c:v>
                </c:pt>
                <c:pt idx="236">
                  <c:v>80.0</c:v>
                </c:pt>
                <c:pt idx="237">
                  <c:v>80.0</c:v>
                </c:pt>
                <c:pt idx="238">
                  <c:v>81.0</c:v>
                </c:pt>
                <c:pt idx="239">
                  <c:v>82.0</c:v>
                </c:pt>
                <c:pt idx="240">
                  <c:v>83.0</c:v>
                </c:pt>
                <c:pt idx="241">
                  <c:v>83.0</c:v>
                </c:pt>
                <c:pt idx="242">
                  <c:v>84.0</c:v>
                </c:pt>
                <c:pt idx="243">
                  <c:v>84.0</c:v>
                </c:pt>
                <c:pt idx="244">
                  <c:v>85.0</c:v>
                </c:pt>
                <c:pt idx="245">
                  <c:v>86.0</c:v>
                </c:pt>
                <c:pt idx="246">
                  <c:v>87.0</c:v>
                </c:pt>
                <c:pt idx="247">
                  <c:v>88.0</c:v>
                </c:pt>
                <c:pt idx="248">
                  <c:v>88.0</c:v>
                </c:pt>
                <c:pt idx="249">
                  <c:v>88.0</c:v>
                </c:pt>
                <c:pt idx="250">
                  <c:v>89.0</c:v>
                </c:pt>
                <c:pt idx="251">
                  <c:v>90.0</c:v>
                </c:pt>
                <c:pt idx="252">
                  <c:v>91.0</c:v>
                </c:pt>
                <c:pt idx="253">
                  <c:v>91.0</c:v>
                </c:pt>
                <c:pt idx="254">
                  <c:v>91.0</c:v>
                </c:pt>
                <c:pt idx="255">
                  <c:v>91.0</c:v>
                </c:pt>
                <c:pt idx="256">
                  <c:v>91.0</c:v>
                </c:pt>
                <c:pt idx="257">
                  <c:v>91.0</c:v>
                </c:pt>
                <c:pt idx="258">
                  <c:v>91.0</c:v>
                </c:pt>
                <c:pt idx="259">
                  <c:v>92.0</c:v>
                </c:pt>
                <c:pt idx="260">
                  <c:v>92.0</c:v>
                </c:pt>
                <c:pt idx="261">
                  <c:v>92.0</c:v>
                </c:pt>
                <c:pt idx="262">
                  <c:v>92.0</c:v>
                </c:pt>
                <c:pt idx="263">
                  <c:v>92.0</c:v>
                </c:pt>
                <c:pt idx="264">
                  <c:v>93.0</c:v>
                </c:pt>
                <c:pt idx="265">
                  <c:v>94.0</c:v>
                </c:pt>
                <c:pt idx="266">
                  <c:v>94.0</c:v>
                </c:pt>
                <c:pt idx="267">
                  <c:v>95.0</c:v>
                </c:pt>
                <c:pt idx="268">
                  <c:v>95.0</c:v>
                </c:pt>
                <c:pt idx="269">
                  <c:v>96.0</c:v>
                </c:pt>
                <c:pt idx="270">
                  <c:v>96.0</c:v>
                </c:pt>
                <c:pt idx="271">
                  <c:v>97.0</c:v>
                </c:pt>
                <c:pt idx="272">
                  <c:v>98.0</c:v>
                </c:pt>
                <c:pt idx="273">
                  <c:v>99.0</c:v>
                </c:pt>
                <c:pt idx="274">
                  <c:v>100.0</c:v>
                </c:pt>
                <c:pt idx="275">
                  <c:v>101.0</c:v>
                </c:pt>
                <c:pt idx="276">
                  <c:v>101.0</c:v>
                </c:pt>
                <c:pt idx="277">
                  <c:v>101.0</c:v>
                </c:pt>
                <c:pt idx="278">
                  <c:v>101.0</c:v>
                </c:pt>
                <c:pt idx="279">
                  <c:v>101.0</c:v>
                </c:pt>
                <c:pt idx="280">
                  <c:v>101.0</c:v>
                </c:pt>
                <c:pt idx="281">
                  <c:v>102.0</c:v>
                </c:pt>
                <c:pt idx="282">
                  <c:v>103.0</c:v>
                </c:pt>
                <c:pt idx="283">
                  <c:v>103.0</c:v>
                </c:pt>
                <c:pt idx="284">
                  <c:v>104.0</c:v>
                </c:pt>
                <c:pt idx="285">
                  <c:v>104.0</c:v>
                </c:pt>
                <c:pt idx="286">
                  <c:v>104.0</c:v>
                </c:pt>
                <c:pt idx="287">
                  <c:v>104.0</c:v>
                </c:pt>
                <c:pt idx="288">
                  <c:v>104.0</c:v>
                </c:pt>
                <c:pt idx="289">
                  <c:v>104.0</c:v>
                </c:pt>
                <c:pt idx="290">
                  <c:v>104.0</c:v>
                </c:pt>
                <c:pt idx="291">
                  <c:v>104.0</c:v>
                </c:pt>
                <c:pt idx="292">
                  <c:v>104.0</c:v>
                </c:pt>
                <c:pt idx="293">
                  <c:v>105.0</c:v>
                </c:pt>
                <c:pt idx="294">
                  <c:v>106.0</c:v>
                </c:pt>
                <c:pt idx="295">
                  <c:v>107.0</c:v>
                </c:pt>
                <c:pt idx="296">
                  <c:v>108.0</c:v>
                </c:pt>
                <c:pt idx="297">
                  <c:v>109.0</c:v>
                </c:pt>
                <c:pt idx="298">
                  <c:v>110.0</c:v>
                </c:pt>
                <c:pt idx="299">
                  <c:v>110.0</c:v>
                </c:pt>
                <c:pt idx="300">
                  <c:v>111.0</c:v>
                </c:pt>
                <c:pt idx="301">
                  <c:v>112.0</c:v>
                </c:pt>
                <c:pt idx="302">
                  <c:v>113.0</c:v>
                </c:pt>
                <c:pt idx="303">
                  <c:v>114.0</c:v>
                </c:pt>
                <c:pt idx="304">
                  <c:v>114.0</c:v>
                </c:pt>
                <c:pt idx="305">
                  <c:v>114.0</c:v>
                </c:pt>
                <c:pt idx="306">
                  <c:v>114.0</c:v>
                </c:pt>
                <c:pt idx="307">
                  <c:v>114.0</c:v>
                </c:pt>
                <c:pt idx="308">
                  <c:v>114.0</c:v>
                </c:pt>
                <c:pt idx="309">
                  <c:v>114.0</c:v>
                </c:pt>
                <c:pt idx="310">
                  <c:v>114.0</c:v>
                </c:pt>
                <c:pt idx="311">
                  <c:v>114.0</c:v>
                </c:pt>
                <c:pt idx="312">
                  <c:v>114.0</c:v>
                </c:pt>
                <c:pt idx="313">
                  <c:v>114.0</c:v>
                </c:pt>
                <c:pt idx="314">
                  <c:v>114.0</c:v>
                </c:pt>
                <c:pt idx="315">
                  <c:v>114.0</c:v>
                </c:pt>
                <c:pt idx="316">
                  <c:v>114.0</c:v>
                </c:pt>
                <c:pt idx="317">
                  <c:v>114.0</c:v>
                </c:pt>
                <c:pt idx="318">
                  <c:v>114.0</c:v>
                </c:pt>
                <c:pt idx="319">
                  <c:v>114.0</c:v>
                </c:pt>
                <c:pt idx="320">
                  <c:v>114.0</c:v>
                </c:pt>
                <c:pt idx="321">
                  <c:v>114.0</c:v>
                </c:pt>
                <c:pt idx="322">
                  <c:v>114.0</c:v>
                </c:pt>
                <c:pt idx="323">
                  <c:v>114.0</c:v>
                </c:pt>
                <c:pt idx="324">
                  <c:v>114.0</c:v>
                </c:pt>
                <c:pt idx="325">
                  <c:v>114.0</c:v>
                </c:pt>
                <c:pt idx="326">
                  <c:v>114.0</c:v>
                </c:pt>
                <c:pt idx="327">
                  <c:v>114.0</c:v>
                </c:pt>
                <c:pt idx="328">
                  <c:v>114.0</c:v>
                </c:pt>
                <c:pt idx="329">
                  <c:v>114.0</c:v>
                </c:pt>
                <c:pt idx="330">
                  <c:v>114.0</c:v>
                </c:pt>
                <c:pt idx="331">
                  <c:v>115.0</c:v>
                </c:pt>
                <c:pt idx="332">
                  <c:v>116.0</c:v>
                </c:pt>
                <c:pt idx="333">
                  <c:v>116.0</c:v>
                </c:pt>
                <c:pt idx="334">
                  <c:v>116.0</c:v>
                </c:pt>
                <c:pt idx="335">
                  <c:v>117.0</c:v>
                </c:pt>
                <c:pt idx="336">
                  <c:v>118.0</c:v>
                </c:pt>
                <c:pt idx="337">
                  <c:v>118.0</c:v>
                </c:pt>
                <c:pt idx="338">
                  <c:v>119.0</c:v>
                </c:pt>
                <c:pt idx="339">
                  <c:v>119.0</c:v>
                </c:pt>
                <c:pt idx="340">
                  <c:v>119.0</c:v>
                </c:pt>
                <c:pt idx="341">
                  <c:v>119.0</c:v>
                </c:pt>
                <c:pt idx="342">
                  <c:v>120.0</c:v>
                </c:pt>
                <c:pt idx="343">
                  <c:v>121.0</c:v>
                </c:pt>
                <c:pt idx="344">
                  <c:v>121.0</c:v>
                </c:pt>
                <c:pt idx="345">
                  <c:v>122.0</c:v>
                </c:pt>
                <c:pt idx="346">
                  <c:v>123.0</c:v>
                </c:pt>
                <c:pt idx="347">
                  <c:v>123.0</c:v>
                </c:pt>
                <c:pt idx="348">
                  <c:v>123.0</c:v>
                </c:pt>
                <c:pt idx="349">
                  <c:v>123.0</c:v>
                </c:pt>
                <c:pt idx="350">
                  <c:v>124.0</c:v>
                </c:pt>
                <c:pt idx="351">
                  <c:v>124.0</c:v>
                </c:pt>
                <c:pt idx="352">
                  <c:v>124.0</c:v>
                </c:pt>
                <c:pt idx="353">
                  <c:v>125.0</c:v>
                </c:pt>
                <c:pt idx="354">
                  <c:v>126.0</c:v>
                </c:pt>
                <c:pt idx="355">
                  <c:v>126.0</c:v>
                </c:pt>
                <c:pt idx="356">
                  <c:v>127.0</c:v>
                </c:pt>
                <c:pt idx="357">
                  <c:v>127.0</c:v>
                </c:pt>
                <c:pt idx="358">
                  <c:v>127.0</c:v>
                </c:pt>
                <c:pt idx="359">
                  <c:v>127.0</c:v>
                </c:pt>
                <c:pt idx="360">
                  <c:v>128.0</c:v>
                </c:pt>
                <c:pt idx="361">
                  <c:v>128.0</c:v>
                </c:pt>
                <c:pt idx="362">
                  <c:v>129.0</c:v>
                </c:pt>
                <c:pt idx="363">
                  <c:v>130.0</c:v>
                </c:pt>
                <c:pt idx="364">
                  <c:v>131.0</c:v>
                </c:pt>
                <c:pt idx="365">
                  <c:v>131.0</c:v>
                </c:pt>
                <c:pt idx="366">
                  <c:v>132.0</c:v>
                </c:pt>
                <c:pt idx="367">
                  <c:v>133.0</c:v>
                </c:pt>
                <c:pt idx="368">
                  <c:v>133.0</c:v>
                </c:pt>
                <c:pt idx="369">
                  <c:v>133.0</c:v>
                </c:pt>
                <c:pt idx="370">
                  <c:v>134.0</c:v>
                </c:pt>
                <c:pt idx="371">
                  <c:v>135.0</c:v>
                </c:pt>
                <c:pt idx="372">
                  <c:v>136.0</c:v>
                </c:pt>
                <c:pt idx="373">
                  <c:v>137.0</c:v>
                </c:pt>
                <c:pt idx="374">
                  <c:v>138.0</c:v>
                </c:pt>
                <c:pt idx="375">
                  <c:v>138.0</c:v>
                </c:pt>
                <c:pt idx="376">
                  <c:v>138.0</c:v>
                </c:pt>
                <c:pt idx="377">
                  <c:v>138.0</c:v>
                </c:pt>
                <c:pt idx="378">
                  <c:v>138.0</c:v>
                </c:pt>
                <c:pt idx="379">
                  <c:v>139.0</c:v>
                </c:pt>
                <c:pt idx="380">
                  <c:v>139.0</c:v>
                </c:pt>
                <c:pt idx="381">
                  <c:v>139.0</c:v>
                </c:pt>
                <c:pt idx="382">
                  <c:v>139.0</c:v>
                </c:pt>
                <c:pt idx="383">
                  <c:v>139.0</c:v>
                </c:pt>
                <c:pt idx="384">
                  <c:v>139.0</c:v>
                </c:pt>
                <c:pt idx="385">
                  <c:v>139.0</c:v>
                </c:pt>
                <c:pt idx="386">
                  <c:v>139.0</c:v>
                </c:pt>
                <c:pt idx="387">
                  <c:v>139.0</c:v>
                </c:pt>
                <c:pt idx="388">
                  <c:v>139.0</c:v>
                </c:pt>
                <c:pt idx="389">
                  <c:v>139.0</c:v>
                </c:pt>
                <c:pt idx="390">
                  <c:v>139.0</c:v>
                </c:pt>
                <c:pt idx="391">
                  <c:v>139.0</c:v>
                </c:pt>
                <c:pt idx="392">
                  <c:v>139.0</c:v>
                </c:pt>
                <c:pt idx="393">
                  <c:v>139.0</c:v>
                </c:pt>
                <c:pt idx="394">
                  <c:v>139.0</c:v>
                </c:pt>
                <c:pt idx="395">
                  <c:v>139.0</c:v>
                </c:pt>
                <c:pt idx="396">
                  <c:v>139.0</c:v>
                </c:pt>
                <c:pt idx="397">
                  <c:v>139.0</c:v>
                </c:pt>
                <c:pt idx="398">
                  <c:v>139.0</c:v>
                </c:pt>
                <c:pt idx="399">
                  <c:v>139.0</c:v>
                </c:pt>
                <c:pt idx="400">
                  <c:v>139.0</c:v>
                </c:pt>
                <c:pt idx="401">
                  <c:v>139.0</c:v>
                </c:pt>
                <c:pt idx="402">
                  <c:v>139.0</c:v>
                </c:pt>
                <c:pt idx="403">
                  <c:v>140.0</c:v>
                </c:pt>
                <c:pt idx="404">
                  <c:v>141.0</c:v>
                </c:pt>
                <c:pt idx="405">
                  <c:v>141.0</c:v>
                </c:pt>
                <c:pt idx="406">
                  <c:v>141.0</c:v>
                </c:pt>
                <c:pt idx="407">
                  <c:v>141.0</c:v>
                </c:pt>
                <c:pt idx="408">
                  <c:v>141.0</c:v>
                </c:pt>
                <c:pt idx="409">
                  <c:v>141.0</c:v>
                </c:pt>
                <c:pt idx="410">
                  <c:v>141.0</c:v>
                </c:pt>
                <c:pt idx="411">
                  <c:v>141.0</c:v>
                </c:pt>
                <c:pt idx="412">
                  <c:v>141.0</c:v>
                </c:pt>
                <c:pt idx="413">
                  <c:v>141.0</c:v>
                </c:pt>
                <c:pt idx="414">
                  <c:v>141.0</c:v>
                </c:pt>
                <c:pt idx="415">
                  <c:v>142.0</c:v>
                </c:pt>
                <c:pt idx="416">
                  <c:v>142.0</c:v>
                </c:pt>
                <c:pt idx="417">
                  <c:v>142.0</c:v>
                </c:pt>
                <c:pt idx="418">
                  <c:v>142.0</c:v>
                </c:pt>
                <c:pt idx="419">
                  <c:v>142.0</c:v>
                </c:pt>
                <c:pt idx="420">
                  <c:v>142.0</c:v>
                </c:pt>
                <c:pt idx="421">
                  <c:v>143.0</c:v>
                </c:pt>
                <c:pt idx="422">
                  <c:v>144.0</c:v>
                </c:pt>
                <c:pt idx="423">
                  <c:v>145.0</c:v>
                </c:pt>
                <c:pt idx="424">
                  <c:v>146.0</c:v>
                </c:pt>
                <c:pt idx="425">
                  <c:v>147.0</c:v>
                </c:pt>
                <c:pt idx="426">
                  <c:v>148.0</c:v>
                </c:pt>
                <c:pt idx="427">
                  <c:v>149.0</c:v>
                </c:pt>
                <c:pt idx="428">
                  <c:v>150.0</c:v>
                </c:pt>
                <c:pt idx="429">
                  <c:v>150.0</c:v>
                </c:pt>
                <c:pt idx="430">
                  <c:v>150.0</c:v>
                </c:pt>
                <c:pt idx="431">
                  <c:v>150.0</c:v>
                </c:pt>
                <c:pt idx="432">
                  <c:v>150.0</c:v>
                </c:pt>
                <c:pt idx="433">
                  <c:v>150.0</c:v>
                </c:pt>
                <c:pt idx="434">
                  <c:v>150.0</c:v>
                </c:pt>
                <c:pt idx="435">
                  <c:v>150.0</c:v>
                </c:pt>
                <c:pt idx="436">
                  <c:v>150.0</c:v>
                </c:pt>
                <c:pt idx="437">
                  <c:v>151.0</c:v>
                </c:pt>
                <c:pt idx="438">
                  <c:v>152.0</c:v>
                </c:pt>
                <c:pt idx="439">
                  <c:v>152.0</c:v>
                </c:pt>
                <c:pt idx="440">
                  <c:v>152.0</c:v>
                </c:pt>
                <c:pt idx="441">
                  <c:v>153.0</c:v>
                </c:pt>
                <c:pt idx="442">
                  <c:v>153.0</c:v>
                </c:pt>
                <c:pt idx="443">
                  <c:v>153.0</c:v>
                </c:pt>
                <c:pt idx="444">
                  <c:v>153.0</c:v>
                </c:pt>
                <c:pt idx="445">
                  <c:v>153.0</c:v>
                </c:pt>
                <c:pt idx="446">
                  <c:v>154.0</c:v>
                </c:pt>
                <c:pt idx="447">
                  <c:v>154.0</c:v>
                </c:pt>
                <c:pt idx="448">
                  <c:v>155.0</c:v>
                </c:pt>
                <c:pt idx="449">
                  <c:v>155.0</c:v>
                </c:pt>
                <c:pt idx="450">
                  <c:v>156.0</c:v>
                </c:pt>
                <c:pt idx="451">
                  <c:v>156.0</c:v>
                </c:pt>
                <c:pt idx="452">
                  <c:v>156.0</c:v>
                </c:pt>
                <c:pt idx="453">
                  <c:v>156.0</c:v>
                </c:pt>
                <c:pt idx="454">
                  <c:v>156.0</c:v>
                </c:pt>
                <c:pt idx="455">
                  <c:v>157.0</c:v>
                </c:pt>
                <c:pt idx="456">
                  <c:v>157.0</c:v>
                </c:pt>
                <c:pt idx="457">
                  <c:v>157.0</c:v>
                </c:pt>
                <c:pt idx="458">
                  <c:v>157.0</c:v>
                </c:pt>
                <c:pt idx="459">
                  <c:v>158.0</c:v>
                </c:pt>
                <c:pt idx="460">
                  <c:v>159.0</c:v>
                </c:pt>
                <c:pt idx="461">
                  <c:v>159.0</c:v>
                </c:pt>
                <c:pt idx="462">
                  <c:v>159.0</c:v>
                </c:pt>
                <c:pt idx="463">
                  <c:v>159.0</c:v>
                </c:pt>
                <c:pt idx="464">
                  <c:v>160.0</c:v>
                </c:pt>
                <c:pt idx="465">
                  <c:v>161.0</c:v>
                </c:pt>
                <c:pt idx="466">
                  <c:v>162.0</c:v>
                </c:pt>
                <c:pt idx="467">
                  <c:v>163.0</c:v>
                </c:pt>
                <c:pt idx="468">
                  <c:v>164.0</c:v>
                </c:pt>
                <c:pt idx="469">
                  <c:v>165.0</c:v>
                </c:pt>
                <c:pt idx="470">
                  <c:v>165.0</c:v>
                </c:pt>
                <c:pt idx="471">
                  <c:v>165.0</c:v>
                </c:pt>
                <c:pt idx="472">
                  <c:v>166.0</c:v>
                </c:pt>
                <c:pt idx="473">
                  <c:v>166.0</c:v>
                </c:pt>
                <c:pt idx="474">
                  <c:v>166.0</c:v>
                </c:pt>
                <c:pt idx="475">
                  <c:v>167.0</c:v>
                </c:pt>
                <c:pt idx="476">
                  <c:v>167.0</c:v>
                </c:pt>
                <c:pt idx="477">
                  <c:v>168.0</c:v>
                </c:pt>
                <c:pt idx="478">
                  <c:v>168.0</c:v>
                </c:pt>
                <c:pt idx="479">
                  <c:v>168.0</c:v>
                </c:pt>
                <c:pt idx="480">
                  <c:v>168.0</c:v>
                </c:pt>
                <c:pt idx="481">
                  <c:v>169.0</c:v>
                </c:pt>
                <c:pt idx="482">
                  <c:v>169.0</c:v>
                </c:pt>
                <c:pt idx="483">
                  <c:v>169.0</c:v>
                </c:pt>
                <c:pt idx="484">
                  <c:v>169.0</c:v>
                </c:pt>
                <c:pt idx="485">
                  <c:v>169.0</c:v>
                </c:pt>
                <c:pt idx="486">
                  <c:v>169.0</c:v>
                </c:pt>
                <c:pt idx="487">
                  <c:v>170.0</c:v>
                </c:pt>
                <c:pt idx="488">
                  <c:v>170.0</c:v>
                </c:pt>
                <c:pt idx="489">
                  <c:v>170.0</c:v>
                </c:pt>
                <c:pt idx="490">
                  <c:v>170.0</c:v>
                </c:pt>
                <c:pt idx="491">
                  <c:v>170.0</c:v>
                </c:pt>
                <c:pt idx="492">
                  <c:v>171.0</c:v>
                </c:pt>
                <c:pt idx="493">
                  <c:v>172.0</c:v>
                </c:pt>
                <c:pt idx="494">
                  <c:v>173.0</c:v>
                </c:pt>
                <c:pt idx="495">
                  <c:v>174.0</c:v>
                </c:pt>
                <c:pt idx="496">
                  <c:v>174.0</c:v>
                </c:pt>
                <c:pt idx="497">
                  <c:v>175.0</c:v>
                </c:pt>
                <c:pt idx="498">
                  <c:v>176.0</c:v>
                </c:pt>
                <c:pt idx="499">
                  <c:v>177.0</c:v>
                </c:pt>
                <c:pt idx="500">
                  <c:v>177.0</c:v>
                </c:pt>
                <c:pt idx="501">
                  <c:v>177.0</c:v>
                </c:pt>
                <c:pt idx="502">
                  <c:v>178.0</c:v>
                </c:pt>
                <c:pt idx="503">
                  <c:v>179.0</c:v>
                </c:pt>
                <c:pt idx="504">
                  <c:v>179.0</c:v>
                </c:pt>
                <c:pt idx="505">
                  <c:v>179.0</c:v>
                </c:pt>
                <c:pt idx="506">
                  <c:v>180.0</c:v>
                </c:pt>
                <c:pt idx="507">
                  <c:v>180.0</c:v>
                </c:pt>
                <c:pt idx="508">
                  <c:v>180.0</c:v>
                </c:pt>
                <c:pt idx="509">
                  <c:v>180.0</c:v>
                </c:pt>
                <c:pt idx="510">
                  <c:v>181.0</c:v>
                </c:pt>
                <c:pt idx="511">
                  <c:v>182.0</c:v>
                </c:pt>
                <c:pt idx="512">
                  <c:v>183.0</c:v>
                </c:pt>
                <c:pt idx="513">
                  <c:v>184.0</c:v>
                </c:pt>
                <c:pt idx="514">
                  <c:v>184.0</c:v>
                </c:pt>
                <c:pt idx="515">
                  <c:v>184.0</c:v>
                </c:pt>
                <c:pt idx="516">
                  <c:v>185.0</c:v>
                </c:pt>
                <c:pt idx="517">
                  <c:v>185.0</c:v>
                </c:pt>
                <c:pt idx="518">
                  <c:v>186.0</c:v>
                </c:pt>
                <c:pt idx="519">
                  <c:v>187.0</c:v>
                </c:pt>
                <c:pt idx="520">
                  <c:v>188.0</c:v>
                </c:pt>
                <c:pt idx="521">
                  <c:v>189.0</c:v>
                </c:pt>
                <c:pt idx="522">
                  <c:v>190.0</c:v>
                </c:pt>
                <c:pt idx="523">
                  <c:v>191.0</c:v>
                </c:pt>
                <c:pt idx="524">
                  <c:v>192.0</c:v>
                </c:pt>
                <c:pt idx="525">
                  <c:v>193.0</c:v>
                </c:pt>
                <c:pt idx="526">
                  <c:v>194.0</c:v>
                </c:pt>
                <c:pt idx="527">
                  <c:v>195.0</c:v>
                </c:pt>
                <c:pt idx="528">
                  <c:v>196.0</c:v>
                </c:pt>
                <c:pt idx="529">
                  <c:v>196.0</c:v>
                </c:pt>
                <c:pt idx="530">
                  <c:v>197.0</c:v>
                </c:pt>
                <c:pt idx="531">
                  <c:v>197.0</c:v>
                </c:pt>
                <c:pt idx="532">
                  <c:v>197.0</c:v>
                </c:pt>
                <c:pt idx="533">
                  <c:v>197.0</c:v>
                </c:pt>
                <c:pt idx="534">
                  <c:v>197.0</c:v>
                </c:pt>
                <c:pt idx="535">
                  <c:v>197.0</c:v>
                </c:pt>
                <c:pt idx="536">
                  <c:v>198.0</c:v>
                </c:pt>
                <c:pt idx="537">
                  <c:v>199.0</c:v>
                </c:pt>
                <c:pt idx="538">
                  <c:v>200.0</c:v>
                </c:pt>
                <c:pt idx="539">
                  <c:v>200.0</c:v>
                </c:pt>
                <c:pt idx="540">
                  <c:v>200.0</c:v>
                </c:pt>
                <c:pt idx="541">
                  <c:v>200.0</c:v>
                </c:pt>
                <c:pt idx="542">
                  <c:v>201.0</c:v>
                </c:pt>
                <c:pt idx="543">
                  <c:v>201.0</c:v>
                </c:pt>
                <c:pt idx="544">
                  <c:v>201.0</c:v>
                </c:pt>
                <c:pt idx="545">
                  <c:v>201.0</c:v>
                </c:pt>
                <c:pt idx="546">
                  <c:v>201.0</c:v>
                </c:pt>
                <c:pt idx="547">
                  <c:v>201.0</c:v>
                </c:pt>
                <c:pt idx="548">
                  <c:v>201.0</c:v>
                </c:pt>
                <c:pt idx="549">
                  <c:v>202.0</c:v>
                </c:pt>
                <c:pt idx="550">
                  <c:v>202.0</c:v>
                </c:pt>
                <c:pt idx="551">
                  <c:v>203.0</c:v>
                </c:pt>
                <c:pt idx="552">
                  <c:v>204.0</c:v>
                </c:pt>
                <c:pt idx="553">
                  <c:v>205.0</c:v>
                </c:pt>
                <c:pt idx="554">
                  <c:v>206.0</c:v>
                </c:pt>
                <c:pt idx="555">
                  <c:v>207.0</c:v>
                </c:pt>
                <c:pt idx="556">
                  <c:v>208.0</c:v>
                </c:pt>
                <c:pt idx="557">
                  <c:v>209.0</c:v>
                </c:pt>
                <c:pt idx="558">
                  <c:v>209.0</c:v>
                </c:pt>
                <c:pt idx="559">
                  <c:v>209.0</c:v>
                </c:pt>
                <c:pt idx="560">
                  <c:v>210.0</c:v>
                </c:pt>
                <c:pt idx="561">
                  <c:v>210.0</c:v>
                </c:pt>
                <c:pt idx="562">
                  <c:v>210.0</c:v>
                </c:pt>
                <c:pt idx="563">
                  <c:v>211.0</c:v>
                </c:pt>
                <c:pt idx="564">
                  <c:v>212.0</c:v>
                </c:pt>
                <c:pt idx="565">
                  <c:v>213.0</c:v>
                </c:pt>
                <c:pt idx="566">
                  <c:v>213.0</c:v>
                </c:pt>
                <c:pt idx="567">
                  <c:v>213.0</c:v>
                </c:pt>
                <c:pt idx="568">
                  <c:v>213.0</c:v>
                </c:pt>
                <c:pt idx="569">
                  <c:v>214.0</c:v>
                </c:pt>
                <c:pt idx="570">
                  <c:v>215.0</c:v>
                </c:pt>
                <c:pt idx="571">
                  <c:v>216.0</c:v>
                </c:pt>
                <c:pt idx="572">
                  <c:v>216.0</c:v>
                </c:pt>
                <c:pt idx="573">
                  <c:v>216.0</c:v>
                </c:pt>
                <c:pt idx="574">
                  <c:v>217.0</c:v>
                </c:pt>
                <c:pt idx="575">
                  <c:v>218.0</c:v>
                </c:pt>
                <c:pt idx="576">
                  <c:v>219.0</c:v>
                </c:pt>
                <c:pt idx="577">
                  <c:v>219.0</c:v>
                </c:pt>
                <c:pt idx="578">
                  <c:v>219.0</c:v>
                </c:pt>
                <c:pt idx="579">
                  <c:v>220.0</c:v>
                </c:pt>
                <c:pt idx="580">
                  <c:v>220.0</c:v>
                </c:pt>
                <c:pt idx="581">
                  <c:v>220.0</c:v>
                </c:pt>
                <c:pt idx="582">
                  <c:v>220.0</c:v>
                </c:pt>
                <c:pt idx="583">
                  <c:v>220.0</c:v>
                </c:pt>
                <c:pt idx="584">
                  <c:v>220.0</c:v>
                </c:pt>
                <c:pt idx="585">
                  <c:v>221.0</c:v>
                </c:pt>
                <c:pt idx="586">
                  <c:v>222.0</c:v>
                </c:pt>
                <c:pt idx="587">
                  <c:v>223.0</c:v>
                </c:pt>
                <c:pt idx="588">
                  <c:v>223.0</c:v>
                </c:pt>
                <c:pt idx="589">
                  <c:v>224.0</c:v>
                </c:pt>
                <c:pt idx="590">
                  <c:v>224.0</c:v>
                </c:pt>
                <c:pt idx="591">
                  <c:v>225.0</c:v>
                </c:pt>
                <c:pt idx="592">
                  <c:v>226.0</c:v>
                </c:pt>
                <c:pt idx="593">
                  <c:v>226.0</c:v>
                </c:pt>
                <c:pt idx="594">
                  <c:v>227.0</c:v>
                </c:pt>
                <c:pt idx="595">
                  <c:v>227.0</c:v>
                </c:pt>
                <c:pt idx="596">
                  <c:v>227.0</c:v>
                </c:pt>
                <c:pt idx="597">
                  <c:v>227.0</c:v>
                </c:pt>
                <c:pt idx="598">
                  <c:v>227.0</c:v>
                </c:pt>
                <c:pt idx="599">
                  <c:v>227.0</c:v>
                </c:pt>
                <c:pt idx="600">
                  <c:v>227.0</c:v>
                </c:pt>
                <c:pt idx="601">
                  <c:v>227.0</c:v>
                </c:pt>
                <c:pt idx="602">
                  <c:v>227.0</c:v>
                </c:pt>
                <c:pt idx="603">
                  <c:v>227.0</c:v>
                </c:pt>
                <c:pt idx="604">
                  <c:v>228.0</c:v>
                </c:pt>
                <c:pt idx="605">
                  <c:v>228.0</c:v>
                </c:pt>
                <c:pt idx="606">
                  <c:v>228.0</c:v>
                </c:pt>
                <c:pt idx="607">
                  <c:v>229.0</c:v>
                </c:pt>
                <c:pt idx="608">
                  <c:v>230.0</c:v>
                </c:pt>
                <c:pt idx="609">
                  <c:v>230.0</c:v>
                </c:pt>
                <c:pt idx="610">
                  <c:v>230.0</c:v>
                </c:pt>
                <c:pt idx="611">
                  <c:v>230.0</c:v>
                </c:pt>
                <c:pt idx="612">
                  <c:v>230.0</c:v>
                </c:pt>
                <c:pt idx="613">
                  <c:v>231.0</c:v>
                </c:pt>
                <c:pt idx="614">
                  <c:v>231.0</c:v>
                </c:pt>
                <c:pt idx="615">
                  <c:v>231.0</c:v>
                </c:pt>
                <c:pt idx="616">
                  <c:v>232.0</c:v>
                </c:pt>
                <c:pt idx="617">
                  <c:v>233.0</c:v>
                </c:pt>
                <c:pt idx="618">
                  <c:v>233.0</c:v>
                </c:pt>
                <c:pt idx="619">
                  <c:v>234.0</c:v>
                </c:pt>
                <c:pt idx="620">
                  <c:v>235.0</c:v>
                </c:pt>
                <c:pt idx="621">
                  <c:v>236.0</c:v>
                </c:pt>
                <c:pt idx="622">
                  <c:v>237.0</c:v>
                </c:pt>
                <c:pt idx="623">
                  <c:v>238.0</c:v>
                </c:pt>
                <c:pt idx="624">
                  <c:v>239.0</c:v>
                </c:pt>
                <c:pt idx="625">
                  <c:v>239.0</c:v>
                </c:pt>
                <c:pt idx="626">
                  <c:v>239.0</c:v>
                </c:pt>
                <c:pt idx="627">
                  <c:v>239.0</c:v>
                </c:pt>
                <c:pt idx="628">
                  <c:v>240.0</c:v>
                </c:pt>
                <c:pt idx="629">
                  <c:v>241.0</c:v>
                </c:pt>
                <c:pt idx="630">
                  <c:v>241.0</c:v>
                </c:pt>
                <c:pt idx="631">
                  <c:v>241.0</c:v>
                </c:pt>
                <c:pt idx="632">
                  <c:v>242.0</c:v>
                </c:pt>
                <c:pt idx="633">
                  <c:v>243.0</c:v>
                </c:pt>
                <c:pt idx="634">
                  <c:v>244.0</c:v>
                </c:pt>
                <c:pt idx="635">
                  <c:v>244.0</c:v>
                </c:pt>
                <c:pt idx="636">
                  <c:v>245.0</c:v>
                </c:pt>
                <c:pt idx="637">
                  <c:v>245.0</c:v>
                </c:pt>
                <c:pt idx="638">
                  <c:v>245.0</c:v>
                </c:pt>
                <c:pt idx="639">
                  <c:v>245.0</c:v>
                </c:pt>
                <c:pt idx="640">
                  <c:v>245.0</c:v>
                </c:pt>
                <c:pt idx="641">
                  <c:v>245.0</c:v>
                </c:pt>
                <c:pt idx="642">
                  <c:v>245.0</c:v>
                </c:pt>
                <c:pt idx="643">
                  <c:v>245.0</c:v>
                </c:pt>
                <c:pt idx="644">
                  <c:v>245.0</c:v>
                </c:pt>
                <c:pt idx="645">
                  <c:v>245.0</c:v>
                </c:pt>
                <c:pt idx="646">
                  <c:v>246.0</c:v>
                </c:pt>
                <c:pt idx="647">
                  <c:v>247.0</c:v>
                </c:pt>
                <c:pt idx="648">
                  <c:v>247.0</c:v>
                </c:pt>
                <c:pt idx="649">
                  <c:v>248.0</c:v>
                </c:pt>
                <c:pt idx="650">
                  <c:v>249.0</c:v>
                </c:pt>
                <c:pt idx="651">
                  <c:v>250.0</c:v>
                </c:pt>
                <c:pt idx="652">
                  <c:v>250.0</c:v>
                </c:pt>
                <c:pt idx="653">
                  <c:v>250.0</c:v>
                </c:pt>
                <c:pt idx="654">
                  <c:v>250.0</c:v>
                </c:pt>
                <c:pt idx="655">
                  <c:v>250.0</c:v>
                </c:pt>
                <c:pt idx="656">
                  <c:v>251.0</c:v>
                </c:pt>
                <c:pt idx="657">
                  <c:v>251.0</c:v>
                </c:pt>
                <c:pt idx="658">
                  <c:v>251.0</c:v>
                </c:pt>
                <c:pt idx="659">
                  <c:v>251.0</c:v>
                </c:pt>
                <c:pt idx="660">
                  <c:v>251.0</c:v>
                </c:pt>
                <c:pt idx="661">
                  <c:v>251.0</c:v>
                </c:pt>
                <c:pt idx="662">
                  <c:v>251.0</c:v>
                </c:pt>
                <c:pt idx="663">
                  <c:v>252.0</c:v>
                </c:pt>
                <c:pt idx="664">
                  <c:v>252.0</c:v>
                </c:pt>
                <c:pt idx="665">
                  <c:v>253.0</c:v>
                </c:pt>
                <c:pt idx="666">
                  <c:v>253.0</c:v>
                </c:pt>
                <c:pt idx="667">
                  <c:v>254.0</c:v>
                </c:pt>
                <c:pt idx="668">
                  <c:v>255.0</c:v>
                </c:pt>
                <c:pt idx="669">
                  <c:v>255.0</c:v>
                </c:pt>
                <c:pt idx="670">
                  <c:v>255.0</c:v>
                </c:pt>
                <c:pt idx="671">
                  <c:v>255.0</c:v>
                </c:pt>
                <c:pt idx="672">
                  <c:v>256.0</c:v>
                </c:pt>
                <c:pt idx="673">
                  <c:v>256.0</c:v>
                </c:pt>
                <c:pt idx="674">
                  <c:v>256.0</c:v>
                </c:pt>
                <c:pt idx="675">
                  <c:v>256.0</c:v>
                </c:pt>
                <c:pt idx="676">
                  <c:v>256.0</c:v>
                </c:pt>
                <c:pt idx="677">
                  <c:v>256.0</c:v>
                </c:pt>
                <c:pt idx="678">
                  <c:v>256.0</c:v>
                </c:pt>
                <c:pt idx="679">
                  <c:v>256.0</c:v>
                </c:pt>
                <c:pt idx="680">
                  <c:v>256.0</c:v>
                </c:pt>
                <c:pt idx="681">
                  <c:v>256.0</c:v>
                </c:pt>
                <c:pt idx="682">
                  <c:v>256.0</c:v>
                </c:pt>
                <c:pt idx="683">
                  <c:v>256.0</c:v>
                </c:pt>
                <c:pt idx="684">
                  <c:v>256.0</c:v>
                </c:pt>
                <c:pt idx="685">
                  <c:v>256.0</c:v>
                </c:pt>
                <c:pt idx="686">
                  <c:v>256.0</c:v>
                </c:pt>
                <c:pt idx="687">
                  <c:v>256.0</c:v>
                </c:pt>
                <c:pt idx="688">
                  <c:v>256.0</c:v>
                </c:pt>
                <c:pt idx="689">
                  <c:v>256.0</c:v>
                </c:pt>
                <c:pt idx="690">
                  <c:v>256.0</c:v>
                </c:pt>
                <c:pt idx="691">
                  <c:v>256.0</c:v>
                </c:pt>
                <c:pt idx="692">
                  <c:v>256.0</c:v>
                </c:pt>
                <c:pt idx="693">
                  <c:v>256.0</c:v>
                </c:pt>
                <c:pt idx="694">
                  <c:v>257.0</c:v>
                </c:pt>
                <c:pt idx="695">
                  <c:v>257.0</c:v>
                </c:pt>
                <c:pt idx="696">
                  <c:v>258.0</c:v>
                </c:pt>
                <c:pt idx="697">
                  <c:v>259.0</c:v>
                </c:pt>
                <c:pt idx="698">
                  <c:v>259.0</c:v>
                </c:pt>
                <c:pt idx="699">
                  <c:v>260.0</c:v>
                </c:pt>
                <c:pt idx="700">
                  <c:v>261.0</c:v>
                </c:pt>
                <c:pt idx="701">
                  <c:v>261.0</c:v>
                </c:pt>
                <c:pt idx="702">
                  <c:v>261.0</c:v>
                </c:pt>
                <c:pt idx="703">
                  <c:v>261.0</c:v>
                </c:pt>
                <c:pt idx="704">
                  <c:v>261.0</c:v>
                </c:pt>
                <c:pt idx="705">
                  <c:v>262.0</c:v>
                </c:pt>
                <c:pt idx="706">
                  <c:v>262.0</c:v>
                </c:pt>
                <c:pt idx="707">
                  <c:v>263.0</c:v>
                </c:pt>
                <c:pt idx="708">
                  <c:v>264.0</c:v>
                </c:pt>
                <c:pt idx="709">
                  <c:v>265.0</c:v>
                </c:pt>
                <c:pt idx="710">
                  <c:v>266.0</c:v>
                </c:pt>
                <c:pt idx="711">
                  <c:v>267.0</c:v>
                </c:pt>
                <c:pt idx="712">
                  <c:v>267.0</c:v>
                </c:pt>
                <c:pt idx="713">
                  <c:v>267.0</c:v>
                </c:pt>
                <c:pt idx="714">
                  <c:v>268.0</c:v>
                </c:pt>
                <c:pt idx="715">
                  <c:v>268.0</c:v>
                </c:pt>
                <c:pt idx="716">
                  <c:v>268.0</c:v>
                </c:pt>
                <c:pt idx="717">
                  <c:v>268.0</c:v>
                </c:pt>
                <c:pt idx="718">
                  <c:v>268.0</c:v>
                </c:pt>
                <c:pt idx="719">
                  <c:v>269.0</c:v>
                </c:pt>
                <c:pt idx="720">
                  <c:v>269.0</c:v>
                </c:pt>
                <c:pt idx="721">
                  <c:v>269.0</c:v>
                </c:pt>
                <c:pt idx="722">
                  <c:v>269.0</c:v>
                </c:pt>
                <c:pt idx="723">
                  <c:v>269.0</c:v>
                </c:pt>
                <c:pt idx="724">
                  <c:v>269.0</c:v>
                </c:pt>
                <c:pt idx="725">
                  <c:v>269.0</c:v>
                </c:pt>
                <c:pt idx="726">
                  <c:v>269.0</c:v>
                </c:pt>
                <c:pt idx="727">
                  <c:v>269.0</c:v>
                </c:pt>
                <c:pt idx="728">
                  <c:v>269.0</c:v>
                </c:pt>
                <c:pt idx="729">
                  <c:v>270.0</c:v>
                </c:pt>
                <c:pt idx="730">
                  <c:v>270.0</c:v>
                </c:pt>
                <c:pt idx="731">
                  <c:v>271.0</c:v>
                </c:pt>
                <c:pt idx="732">
                  <c:v>272.0</c:v>
                </c:pt>
                <c:pt idx="733">
                  <c:v>273.0</c:v>
                </c:pt>
                <c:pt idx="734">
                  <c:v>274.0</c:v>
                </c:pt>
                <c:pt idx="735">
                  <c:v>274.0</c:v>
                </c:pt>
                <c:pt idx="736">
                  <c:v>274.0</c:v>
                </c:pt>
                <c:pt idx="737">
                  <c:v>274.0</c:v>
                </c:pt>
                <c:pt idx="738">
                  <c:v>274.0</c:v>
                </c:pt>
                <c:pt idx="739">
                  <c:v>275.0</c:v>
                </c:pt>
                <c:pt idx="740">
                  <c:v>276.0</c:v>
                </c:pt>
                <c:pt idx="741">
                  <c:v>276.0</c:v>
                </c:pt>
                <c:pt idx="742">
                  <c:v>276.0</c:v>
                </c:pt>
                <c:pt idx="743">
                  <c:v>277.0</c:v>
                </c:pt>
                <c:pt idx="744">
                  <c:v>277.0</c:v>
                </c:pt>
                <c:pt idx="745">
                  <c:v>277.0</c:v>
                </c:pt>
                <c:pt idx="746">
                  <c:v>277.0</c:v>
                </c:pt>
                <c:pt idx="747">
                  <c:v>277.0</c:v>
                </c:pt>
                <c:pt idx="748">
                  <c:v>277.0</c:v>
                </c:pt>
                <c:pt idx="749">
                  <c:v>277.0</c:v>
                </c:pt>
                <c:pt idx="750">
                  <c:v>277.0</c:v>
                </c:pt>
                <c:pt idx="751">
                  <c:v>277.0</c:v>
                </c:pt>
                <c:pt idx="752">
                  <c:v>277.0</c:v>
                </c:pt>
                <c:pt idx="753">
                  <c:v>277.0</c:v>
                </c:pt>
                <c:pt idx="754">
                  <c:v>277.0</c:v>
                </c:pt>
                <c:pt idx="755">
                  <c:v>278.0</c:v>
                </c:pt>
                <c:pt idx="756">
                  <c:v>278.0</c:v>
                </c:pt>
                <c:pt idx="757">
                  <c:v>279.0</c:v>
                </c:pt>
                <c:pt idx="758">
                  <c:v>279.0</c:v>
                </c:pt>
                <c:pt idx="759">
                  <c:v>280.0</c:v>
                </c:pt>
                <c:pt idx="760">
                  <c:v>280.0</c:v>
                </c:pt>
                <c:pt idx="761">
                  <c:v>281.0</c:v>
                </c:pt>
                <c:pt idx="762">
                  <c:v>282.0</c:v>
                </c:pt>
                <c:pt idx="763">
                  <c:v>283.0</c:v>
                </c:pt>
                <c:pt idx="764">
                  <c:v>284.0</c:v>
                </c:pt>
                <c:pt idx="765">
                  <c:v>284.0</c:v>
                </c:pt>
                <c:pt idx="766">
                  <c:v>285.0</c:v>
                </c:pt>
                <c:pt idx="767">
                  <c:v>285.0</c:v>
                </c:pt>
                <c:pt idx="768">
                  <c:v>285.0</c:v>
                </c:pt>
                <c:pt idx="769">
                  <c:v>285.0</c:v>
                </c:pt>
                <c:pt idx="770">
                  <c:v>285.0</c:v>
                </c:pt>
                <c:pt idx="771">
                  <c:v>285.0</c:v>
                </c:pt>
                <c:pt idx="772">
                  <c:v>285.0</c:v>
                </c:pt>
                <c:pt idx="773">
                  <c:v>285.0</c:v>
                </c:pt>
                <c:pt idx="774">
                  <c:v>285.0</c:v>
                </c:pt>
                <c:pt idx="775">
                  <c:v>286.0</c:v>
                </c:pt>
                <c:pt idx="776">
                  <c:v>287.0</c:v>
                </c:pt>
                <c:pt idx="777">
                  <c:v>287.0</c:v>
                </c:pt>
                <c:pt idx="778">
                  <c:v>287.0</c:v>
                </c:pt>
                <c:pt idx="779">
                  <c:v>287.0</c:v>
                </c:pt>
                <c:pt idx="780">
                  <c:v>288.0</c:v>
                </c:pt>
                <c:pt idx="781">
                  <c:v>289.0</c:v>
                </c:pt>
                <c:pt idx="782">
                  <c:v>289.0</c:v>
                </c:pt>
                <c:pt idx="783">
                  <c:v>289.0</c:v>
                </c:pt>
                <c:pt idx="784">
                  <c:v>289.0</c:v>
                </c:pt>
                <c:pt idx="785">
                  <c:v>290.0</c:v>
                </c:pt>
                <c:pt idx="786">
                  <c:v>291.0</c:v>
                </c:pt>
                <c:pt idx="787">
                  <c:v>292.0</c:v>
                </c:pt>
                <c:pt idx="788">
                  <c:v>292.0</c:v>
                </c:pt>
                <c:pt idx="789">
                  <c:v>292.0</c:v>
                </c:pt>
                <c:pt idx="790">
                  <c:v>292.0</c:v>
                </c:pt>
                <c:pt idx="791">
                  <c:v>292.0</c:v>
                </c:pt>
                <c:pt idx="792">
                  <c:v>293.0</c:v>
                </c:pt>
                <c:pt idx="793">
                  <c:v>294.0</c:v>
                </c:pt>
                <c:pt idx="794">
                  <c:v>295.0</c:v>
                </c:pt>
                <c:pt idx="795">
                  <c:v>295.0</c:v>
                </c:pt>
                <c:pt idx="796">
                  <c:v>295.0</c:v>
                </c:pt>
                <c:pt idx="797">
                  <c:v>295.0</c:v>
                </c:pt>
                <c:pt idx="798">
                  <c:v>296.0</c:v>
                </c:pt>
                <c:pt idx="799">
                  <c:v>297.0</c:v>
                </c:pt>
                <c:pt idx="800">
                  <c:v>298.0</c:v>
                </c:pt>
                <c:pt idx="801">
                  <c:v>299.0</c:v>
                </c:pt>
                <c:pt idx="802">
                  <c:v>299.0</c:v>
                </c:pt>
                <c:pt idx="803">
                  <c:v>299.0</c:v>
                </c:pt>
                <c:pt idx="804">
                  <c:v>299.0</c:v>
                </c:pt>
                <c:pt idx="805">
                  <c:v>299.0</c:v>
                </c:pt>
                <c:pt idx="806">
                  <c:v>299.0</c:v>
                </c:pt>
                <c:pt idx="807">
                  <c:v>299.0</c:v>
                </c:pt>
                <c:pt idx="808">
                  <c:v>299.0</c:v>
                </c:pt>
                <c:pt idx="809">
                  <c:v>299.0</c:v>
                </c:pt>
                <c:pt idx="810">
                  <c:v>299.0</c:v>
                </c:pt>
                <c:pt idx="811">
                  <c:v>299.0</c:v>
                </c:pt>
                <c:pt idx="812">
                  <c:v>300.0</c:v>
                </c:pt>
                <c:pt idx="813">
                  <c:v>300.0</c:v>
                </c:pt>
                <c:pt idx="814">
                  <c:v>300.0</c:v>
                </c:pt>
                <c:pt idx="815">
                  <c:v>300.0</c:v>
                </c:pt>
                <c:pt idx="816">
                  <c:v>300.0</c:v>
                </c:pt>
                <c:pt idx="817">
                  <c:v>301.0</c:v>
                </c:pt>
                <c:pt idx="818">
                  <c:v>301.0</c:v>
                </c:pt>
                <c:pt idx="819">
                  <c:v>301.0</c:v>
                </c:pt>
                <c:pt idx="820">
                  <c:v>301.0</c:v>
                </c:pt>
                <c:pt idx="821">
                  <c:v>302.0</c:v>
                </c:pt>
                <c:pt idx="822">
                  <c:v>302.0</c:v>
                </c:pt>
                <c:pt idx="823">
                  <c:v>302.0</c:v>
                </c:pt>
                <c:pt idx="824">
                  <c:v>303.0</c:v>
                </c:pt>
                <c:pt idx="825">
                  <c:v>303.0</c:v>
                </c:pt>
                <c:pt idx="826">
                  <c:v>304.0</c:v>
                </c:pt>
                <c:pt idx="827">
                  <c:v>304.0</c:v>
                </c:pt>
                <c:pt idx="828">
                  <c:v>304.0</c:v>
                </c:pt>
                <c:pt idx="829">
                  <c:v>304.0</c:v>
                </c:pt>
                <c:pt idx="830">
                  <c:v>304.0</c:v>
                </c:pt>
                <c:pt idx="831">
                  <c:v>304.0</c:v>
                </c:pt>
                <c:pt idx="832">
                  <c:v>304.0</c:v>
                </c:pt>
                <c:pt idx="833">
                  <c:v>305.0</c:v>
                </c:pt>
                <c:pt idx="834">
                  <c:v>305.0</c:v>
                </c:pt>
                <c:pt idx="835">
                  <c:v>305.0</c:v>
                </c:pt>
                <c:pt idx="836">
                  <c:v>306.0</c:v>
                </c:pt>
                <c:pt idx="837">
                  <c:v>306.0</c:v>
                </c:pt>
                <c:pt idx="838">
                  <c:v>306.0</c:v>
                </c:pt>
                <c:pt idx="839">
                  <c:v>307.0</c:v>
                </c:pt>
                <c:pt idx="840">
                  <c:v>308.0</c:v>
                </c:pt>
                <c:pt idx="841">
                  <c:v>309.0</c:v>
                </c:pt>
                <c:pt idx="842">
                  <c:v>309.0</c:v>
                </c:pt>
                <c:pt idx="843">
                  <c:v>309.0</c:v>
                </c:pt>
                <c:pt idx="844">
                  <c:v>310.0</c:v>
                </c:pt>
                <c:pt idx="845">
                  <c:v>311.0</c:v>
                </c:pt>
                <c:pt idx="846">
                  <c:v>311.0</c:v>
                </c:pt>
                <c:pt idx="847">
                  <c:v>312.0</c:v>
                </c:pt>
                <c:pt idx="848">
                  <c:v>313.0</c:v>
                </c:pt>
                <c:pt idx="849">
                  <c:v>313.0</c:v>
                </c:pt>
                <c:pt idx="850">
                  <c:v>313.0</c:v>
                </c:pt>
                <c:pt idx="851">
                  <c:v>314.0</c:v>
                </c:pt>
                <c:pt idx="852">
                  <c:v>315.0</c:v>
                </c:pt>
                <c:pt idx="853">
                  <c:v>315.0</c:v>
                </c:pt>
                <c:pt idx="854">
                  <c:v>315.0</c:v>
                </c:pt>
                <c:pt idx="855">
                  <c:v>315.0</c:v>
                </c:pt>
                <c:pt idx="856">
                  <c:v>316.0</c:v>
                </c:pt>
                <c:pt idx="857">
                  <c:v>317.0</c:v>
                </c:pt>
                <c:pt idx="858">
                  <c:v>318.0</c:v>
                </c:pt>
                <c:pt idx="859">
                  <c:v>318.0</c:v>
                </c:pt>
                <c:pt idx="860">
                  <c:v>318.0</c:v>
                </c:pt>
                <c:pt idx="861">
                  <c:v>319.0</c:v>
                </c:pt>
                <c:pt idx="862">
                  <c:v>319.0</c:v>
                </c:pt>
                <c:pt idx="863">
                  <c:v>319.0</c:v>
                </c:pt>
                <c:pt idx="864">
                  <c:v>319.0</c:v>
                </c:pt>
                <c:pt idx="865">
                  <c:v>319.0</c:v>
                </c:pt>
                <c:pt idx="866">
                  <c:v>319.0</c:v>
                </c:pt>
                <c:pt idx="867">
                  <c:v>319.0</c:v>
                </c:pt>
                <c:pt idx="868">
                  <c:v>319.0</c:v>
                </c:pt>
                <c:pt idx="869">
                  <c:v>319.0</c:v>
                </c:pt>
                <c:pt idx="870">
                  <c:v>320.0</c:v>
                </c:pt>
                <c:pt idx="871">
                  <c:v>320.0</c:v>
                </c:pt>
                <c:pt idx="872">
                  <c:v>321.0</c:v>
                </c:pt>
                <c:pt idx="873">
                  <c:v>322.0</c:v>
                </c:pt>
                <c:pt idx="874">
                  <c:v>323.0</c:v>
                </c:pt>
                <c:pt idx="875">
                  <c:v>324.0</c:v>
                </c:pt>
                <c:pt idx="876">
                  <c:v>324.0</c:v>
                </c:pt>
                <c:pt idx="877">
                  <c:v>325.0</c:v>
                </c:pt>
                <c:pt idx="878">
                  <c:v>325.0</c:v>
                </c:pt>
                <c:pt idx="879">
                  <c:v>326.0</c:v>
                </c:pt>
                <c:pt idx="880">
                  <c:v>327.0</c:v>
                </c:pt>
                <c:pt idx="881">
                  <c:v>328.0</c:v>
                </c:pt>
                <c:pt idx="882">
                  <c:v>328.0</c:v>
                </c:pt>
                <c:pt idx="883">
                  <c:v>329.0</c:v>
                </c:pt>
                <c:pt idx="884">
                  <c:v>329.0</c:v>
                </c:pt>
                <c:pt idx="885">
                  <c:v>329.0</c:v>
                </c:pt>
                <c:pt idx="886">
                  <c:v>329.0</c:v>
                </c:pt>
                <c:pt idx="887">
                  <c:v>329.0</c:v>
                </c:pt>
                <c:pt idx="888">
                  <c:v>329.0</c:v>
                </c:pt>
                <c:pt idx="889">
                  <c:v>329.0</c:v>
                </c:pt>
                <c:pt idx="890">
                  <c:v>330.0</c:v>
                </c:pt>
                <c:pt idx="891">
                  <c:v>330.0</c:v>
                </c:pt>
                <c:pt idx="892">
                  <c:v>331.0</c:v>
                </c:pt>
                <c:pt idx="893">
                  <c:v>331.0</c:v>
                </c:pt>
                <c:pt idx="894">
                  <c:v>331.0</c:v>
                </c:pt>
                <c:pt idx="895">
                  <c:v>331.0</c:v>
                </c:pt>
                <c:pt idx="896">
                  <c:v>332.0</c:v>
                </c:pt>
                <c:pt idx="897">
                  <c:v>332.0</c:v>
                </c:pt>
                <c:pt idx="898">
                  <c:v>332.0</c:v>
                </c:pt>
                <c:pt idx="899">
                  <c:v>332.0</c:v>
                </c:pt>
                <c:pt idx="900">
                  <c:v>333.0</c:v>
                </c:pt>
                <c:pt idx="901">
                  <c:v>334.0</c:v>
                </c:pt>
                <c:pt idx="902">
                  <c:v>335.0</c:v>
                </c:pt>
                <c:pt idx="903">
                  <c:v>335.0</c:v>
                </c:pt>
                <c:pt idx="904">
                  <c:v>336.0</c:v>
                </c:pt>
                <c:pt idx="905">
                  <c:v>337.0</c:v>
                </c:pt>
                <c:pt idx="906">
                  <c:v>337.0</c:v>
                </c:pt>
                <c:pt idx="907">
                  <c:v>338.0</c:v>
                </c:pt>
                <c:pt idx="908">
                  <c:v>338.0</c:v>
                </c:pt>
                <c:pt idx="909">
                  <c:v>338.0</c:v>
                </c:pt>
                <c:pt idx="910">
                  <c:v>339.0</c:v>
                </c:pt>
                <c:pt idx="911">
                  <c:v>339.0</c:v>
                </c:pt>
                <c:pt idx="912">
                  <c:v>339.0</c:v>
                </c:pt>
                <c:pt idx="913">
                  <c:v>339.0</c:v>
                </c:pt>
                <c:pt idx="914">
                  <c:v>340.0</c:v>
                </c:pt>
                <c:pt idx="915">
                  <c:v>341.0</c:v>
                </c:pt>
                <c:pt idx="916">
                  <c:v>341.0</c:v>
                </c:pt>
                <c:pt idx="917">
                  <c:v>342.0</c:v>
                </c:pt>
                <c:pt idx="918">
                  <c:v>342.0</c:v>
                </c:pt>
                <c:pt idx="919">
                  <c:v>342.0</c:v>
                </c:pt>
                <c:pt idx="920">
                  <c:v>342.0</c:v>
                </c:pt>
                <c:pt idx="921">
                  <c:v>342.0</c:v>
                </c:pt>
                <c:pt idx="922">
                  <c:v>342.0</c:v>
                </c:pt>
                <c:pt idx="923">
                  <c:v>342.0</c:v>
                </c:pt>
                <c:pt idx="924">
                  <c:v>343.0</c:v>
                </c:pt>
                <c:pt idx="925">
                  <c:v>343.0</c:v>
                </c:pt>
                <c:pt idx="926">
                  <c:v>343.0</c:v>
                </c:pt>
                <c:pt idx="927">
                  <c:v>343.0</c:v>
                </c:pt>
                <c:pt idx="928">
                  <c:v>344.0</c:v>
                </c:pt>
                <c:pt idx="929">
                  <c:v>344.0</c:v>
                </c:pt>
                <c:pt idx="930">
                  <c:v>344.0</c:v>
                </c:pt>
                <c:pt idx="931">
                  <c:v>344.0</c:v>
                </c:pt>
                <c:pt idx="932">
                  <c:v>344.0</c:v>
                </c:pt>
                <c:pt idx="933">
                  <c:v>344.0</c:v>
                </c:pt>
                <c:pt idx="934">
                  <c:v>344.0</c:v>
                </c:pt>
                <c:pt idx="935">
                  <c:v>344.0</c:v>
                </c:pt>
                <c:pt idx="936">
                  <c:v>344.0</c:v>
                </c:pt>
                <c:pt idx="937">
                  <c:v>345.0</c:v>
                </c:pt>
                <c:pt idx="938">
                  <c:v>346.0</c:v>
                </c:pt>
                <c:pt idx="939">
                  <c:v>347.0</c:v>
                </c:pt>
                <c:pt idx="940">
                  <c:v>348.0</c:v>
                </c:pt>
                <c:pt idx="941">
                  <c:v>349.0</c:v>
                </c:pt>
                <c:pt idx="942">
                  <c:v>350.0</c:v>
                </c:pt>
                <c:pt idx="943">
                  <c:v>350.0</c:v>
                </c:pt>
                <c:pt idx="944">
                  <c:v>351.0</c:v>
                </c:pt>
                <c:pt idx="945">
                  <c:v>352.0</c:v>
                </c:pt>
                <c:pt idx="946">
                  <c:v>352.0</c:v>
                </c:pt>
                <c:pt idx="947">
                  <c:v>353.0</c:v>
                </c:pt>
                <c:pt idx="948">
                  <c:v>353.0</c:v>
                </c:pt>
                <c:pt idx="949">
                  <c:v>354.0</c:v>
                </c:pt>
                <c:pt idx="950">
                  <c:v>354.0</c:v>
                </c:pt>
                <c:pt idx="951">
                  <c:v>354.0</c:v>
                </c:pt>
                <c:pt idx="952">
                  <c:v>355.0</c:v>
                </c:pt>
                <c:pt idx="953">
                  <c:v>355.0</c:v>
                </c:pt>
                <c:pt idx="954">
                  <c:v>356.0</c:v>
                </c:pt>
                <c:pt idx="955">
                  <c:v>356.0</c:v>
                </c:pt>
                <c:pt idx="956">
                  <c:v>356.0</c:v>
                </c:pt>
                <c:pt idx="957">
                  <c:v>356.0</c:v>
                </c:pt>
                <c:pt idx="958">
                  <c:v>357.0</c:v>
                </c:pt>
                <c:pt idx="959">
                  <c:v>358.0</c:v>
                </c:pt>
                <c:pt idx="960">
                  <c:v>358.0</c:v>
                </c:pt>
                <c:pt idx="961">
                  <c:v>359.0</c:v>
                </c:pt>
                <c:pt idx="962">
                  <c:v>360.0</c:v>
                </c:pt>
                <c:pt idx="963">
                  <c:v>361.0</c:v>
                </c:pt>
                <c:pt idx="964">
                  <c:v>362.0</c:v>
                </c:pt>
                <c:pt idx="965">
                  <c:v>362.0</c:v>
                </c:pt>
                <c:pt idx="966">
                  <c:v>362.0</c:v>
                </c:pt>
                <c:pt idx="967">
                  <c:v>363.0</c:v>
                </c:pt>
                <c:pt idx="968">
                  <c:v>364.0</c:v>
                </c:pt>
                <c:pt idx="969">
                  <c:v>364.0</c:v>
                </c:pt>
                <c:pt idx="970">
                  <c:v>364.0</c:v>
                </c:pt>
                <c:pt idx="971">
                  <c:v>364.0</c:v>
                </c:pt>
                <c:pt idx="972">
                  <c:v>364.0</c:v>
                </c:pt>
                <c:pt idx="973">
                  <c:v>364.0</c:v>
                </c:pt>
                <c:pt idx="974">
                  <c:v>364.0</c:v>
                </c:pt>
                <c:pt idx="975">
                  <c:v>364.0</c:v>
                </c:pt>
                <c:pt idx="976">
                  <c:v>364.0</c:v>
                </c:pt>
                <c:pt idx="977">
                  <c:v>365.0</c:v>
                </c:pt>
                <c:pt idx="978">
                  <c:v>366.0</c:v>
                </c:pt>
                <c:pt idx="979">
                  <c:v>367.0</c:v>
                </c:pt>
                <c:pt idx="980">
                  <c:v>368.0</c:v>
                </c:pt>
                <c:pt idx="981">
                  <c:v>369.0</c:v>
                </c:pt>
                <c:pt idx="982">
                  <c:v>369.0</c:v>
                </c:pt>
                <c:pt idx="983">
                  <c:v>370.0</c:v>
                </c:pt>
                <c:pt idx="984">
                  <c:v>371.0</c:v>
                </c:pt>
                <c:pt idx="985">
                  <c:v>372.0</c:v>
                </c:pt>
                <c:pt idx="986">
                  <c:v>373.0</c:v>
                </c:pt>
                <c:pt idx="987">
                  <c:v>374.0</c:v>
                </c:pt>
                <c:pt idx="988">
                  <c:v>375.0</c:v>
                </c:pt>
                <c:pt idx="989">
                  <c:v>376.0</c:v>
                </c:pt>
                <c:pt idx="990">
                  <c:v>377.0</c:v>
                </c:pt>
                <c:pt idx="991">
                  <c:v>377.0</c:v>
                </c:pt>
                <c:pt idx="992">
                  <c:v>378.0</c:v>
                </c:pt>
                <c:pt idx="993">
                  <c:v>379.0</c:v>
                </c:pt>
                <c:pt idx="994">
                  <c:v>380.0</c:v>
                </c:pt>
                <c:pt idx="995">
                  <c:v>380.0</c:v>
                </c:pt>
                <c:pt idx="996">
                  <c:v>380.0</c:v>
                </c:pt>
                <c:pt idx="997">
                  <c:v>380.0</c:v>
                </c:pt>
                <c:pt idx="998">
                  <c:v>380.0</c:v>
                </c:pt>
                <c:pt idx="999">
                  <c:v>380.0</c:v>
                </c:pt>
                <c:pt idx="1000">
                  <c:v>380.0</c:v>
                </c:pt>
                <c:pt idx="1001">
                  <c:v>380.0</c:v>
                </c:pt>
                <c:pt idx="1002">
                  <c:v>380.0</c:v>
                </c:pt>
                <c:pt idx="1003">
                  <c:v>380.0</c:v>
                </c:pt>
                <c:pt idx="1004">
                  <c:v>381.0</c:v>
                </c:pt>
                <c:pt idx="1005">
                  <c:v>381.0</c:v>
                </c:pt>
                <c:pt idx="1006">
                  <c:v>382.0</c:v>
                </c:pt>
                <c:pt idx="1007">
                  <c:v>383.0</c:v>
                </c:pt>
                <c:pt idx="1008">
                  <c:v>383.0</c:v>
                </c:pt>
                <c:pt idx="1009">
                  <c:v>384.0</c:v>
                </c:pt>
                <c:pt idx="1010">
                  <c:v>385.0</c:v>
                </c:pt>
                <c:pt idx="1011">
                  <c:v>386.0</c:v>
                </c:pt>
                <c:pt idx="1012">
                  <c:v>387.0</c:v>
                </c:pt>
                <c:pt idx="1013">
                  <c:v>388.0</c:v>
                </c:pt>
                <c:pt idx="1014">
                  <c:v>389.0</c:v>
                </c:pt>
                <c:pt idx="1015">
                  <c:v>390.0</c:v>
                </c:pt>
                <c:pt idx="1016">
                  <c:v>391.0</c:v>
                </c:pt>
                <c:pt idx="1017">
                  <c:v>392.0</c:v>
                </c:pt>
                <c:pt idx="1018">
                  <c:v>393.0</c:v>
                </c:pt>
                <c:pt idx="1019">
                  <c:v>393.0</c:v>
                </c:pt>
                <c:pt idx="1020">
                  <c:v>394.0</c:v>
                </c:pt>
                <c:pt idx="1021">
                  <c:v>395.0</c:v>
                </c:pt>
                <c:pt idx="1022">
                  <c:v>396.0</c:v>
                </c:pt>
                <c:pt idx="1023">
                  <c:v>397.0</c:v>
                </c:pt>
                <c:pt idx="1024">
                  <c:v>398.0</c:v>
                </c:pt>
                <c:pt idx="1025">
                  <c:v>399.0</c:v>
                </c:pt>
                <c:pt idx="1026">
                  <c:v>399.0</c:v>
                </c:pt>
                <c:pt idx="1027">
                  <c:v>399.0</c:v>
                </c:pt>
                <c:pt idx="1028">
                  <c:v>400.0</c:v>
                </c:pt>
                <c:pt idx="1029">
                  <c:v>400.0</c:v>
                </c:pt>
                <c:pt idx="1030">
                  <c:v>400.0</c:v>
                </c:pt>
                <c:pt idx="1031">
                  <c:v>401.0</c:v>
                </c:pt>
                <c:pt idx="1032">
                  <c:v>401.0</c:v>
                </c:pt>
                <c:pt idx="1033">
                  <c:v>402.0</c:v>
                </c:pt>
                <c:pt idx="1034">
                  <c:v>403.0</c:v>
                </c:pt>
                <c:pt idx="1035">
                  <c:v>404.0</c:v>
                </c:pt>
                <c:pt idx="1036">
                  <c:v>405.0</c:v>
                </c:pt>
                <c:pt idx="1037">
                  <c:v>406.0</c:v>
                </c:pt>
                <c:pt idx="1038">
                  <c:v>406.0</c:v>
                </c:pt>
                <c:pt idx="1039">
                  <c:v>406.0</c:v>
                </c:pt>
                <c:pt idx="1040">
                  <c:v>406.0</c:v>
                </c:pt>
                <c:pt idx="1041">
                  <c:v>407.0</c:v>
                </c:pt>
                <c:pt idx="1042">
                  <c:v>408.0</c:v>
                </c:pt>
                <c:pt idx="1043">
                  <c:v>408.0</c:v>
                </c:pt>
                <c:pt idx="1044">
                  <c:v>408.0</c:v>
                </c:pt>
                <c:pt idx="1045">
                  <c:v>408.0</c:v>
                </c:pt>
                <c:pt idx="1046">
                  <c:v>408.0</c:v>
                </c:pt>
                <c:pt idx="1047">
                  <c:v>408.0</c:v>
                </c:pt>
                <c:pt idx="1048">
                  <c:v>408.0</c:v>
                </c:pt>
                <c:pt idx="1049">
                  <c:v>408.0</c:v>
                </c:pt>
                <c:pt idx="1050">
                  <c:v>408.0</c:v>
                </c:pt>
                <c:pt idx="1051">
                  <c:v>408.0</c:v>
                </c:pt>
                <c:pt idx="1052">
                  <c:v>408.0</c:v>
                </c:pt>
                <c:pt idx="1053">
                  <c:v>408.0</c:v>
                </c:pt>
                <c:pt idx="1054">
                  <c:v>409.0</c:v>
                </c:pt>
                <c:pt idx="1055">
                  <c:v>410.0</c:v>
                </c:pt>
                <c:pt idx="1056">
                  <c:v>411.0</c:v>
                </c:pt>
                <c:pt idx="1057">
                  <c:v>412.0</c:v>
                </c:pt>
                <c:pt idx="1058">
                  <c:v>412.0</c:v>
                </c:pt>
                <c:pt idx="1059">
                  <c:v>413.0</c:v>
                </c:pt>
                <c:pt idx="1060">
                  <c:v>413.0</c:v>
                </c:pt>
                <c:pt idx="1061">
                  <c:v>414.0</c:v>
                </c:pt>
                <c:pt idx="1062">
                  <c:v>415.0</c:v>
                </c:pt>
                <c:pt idx="1063">
                  <c:v>416.0</c:v>
                </c:pt>
                <c:pt idx="1064">
                  <c:v>416.0</c:v>
                </c:pt>
                <c:pt idx="1065">
                  <c:v>416.0</c:v>
                </c:pt>
                <c:pt idx="1066">
                  <c:v>416.0</c:v>
                </c:pt>
                <c:pt idx="1067">
                  <c:v>417.0</c:v>
                </c:pt>
                <c:pt idx="1068">
                  <c:v>417.0</c:v>
                </c:pt>
                <c:pt idx="1069">
                  <c:v>417.0</c:v>
                </c:pt>
                <c:pt idx="1070">
                  <c:v>418.0</c:v>
                </c:pt>
                <c:pt idx="1071">
                  <c:v>418.0</c:v>
                </c:pt>
                <c:pt idx="1072">
                  <c:v>418.0</c:v>
                </c:pt>
                <c:pt idx="1073">
                  <c:v>419.0</c:v>
                </c:pt>
                <c:pt idx="1074">
                  <c:v>420.0</c:v>
                </c:pt>
                <c:pt idx="1075">
                  <c:v>420.0</c:v>
                </c:pt>
                <c:pt idx="1076">
                  <c:v>420.0</c:v>
                </c:pt>
                <c:pt idx="1077">
                  <c:v>420.0</c:v>
                </c:pt>
                <c:pt idx="1078">
                  <c:v>420.0</c:v>
                </c:pt>
                <c:pt idx="1079">
                  <c:v>420.0</c:v>
                </c:pt>
                <c:pt idx="1080">
                  <c:v>420.0</c:v>
                </c:pt>
                <c:pt idx="1081">
                  <c:v>420.0</c:v>
                </c:pt>
                <c:pt idx="1082">
                  <c:v>420.0</c:v>
                </c:pt>
                <c:pt idx="1083">
                  <c:v>420.0</c:v>
                </c:pt>
                <c:pt idx="1084">
                  <c:v>421.0</c:v>
                </c:pt>
                <c:pt idx="1085">
                  <c:v>421.0</c:v>
                </c:pt>
                <c:pt idx="1086">
                  <c:v>421.0</c:v>
                </c:pt>
                <c:pt idx="1087">
                  <c:v>422.0</c:v>
                </c:pt>
                <c:pt idx="1088">
                  <c:v>423.0</c:v>
                </c:pt>
                <c:pt idx="1089">
                  <c:v>424.0</c:v>
                </c:pt>
                <c:pt idx="1090">
                  <c:v>425.0</c:v>
                </c:pt>
                <c:pt idx="1091">
                  <c:v>426.0</c:v>
                </c:pt>
                <c:pt idx="1092">
                  <c:v>427.0</c:v>
                </c:pt>
                <c:pt idx="1093">
                  <c:v>428.0</c:v>
                </c:pt>
                <c:pt idx="1094">
                  <c:v>429.0</c:v>
                </c:pt>
                <c:pt idx="1095">
                  <c:v>430.0</c:v>
                </c:pt>
                <c:pt idx="1096">
                  <c:v>431.0</c:v>
                </c:pt>
                <c:pt idx="1097">
                  <c:v>431.0</c:v>
                </c:pt>
                <c:pt idx="1098">
                  <c:v>432.0</c:v>
                </c:pt>
                <c:pt idx="1099">
                  <c:v>432.0</c:v>
                </c:pt>
                <c:pt idx="1100">
                  <c:v>433.0</c:v>
                </c:pt>
                <c:pt idx="1101">
                  <c:v>433.0</c:v>
                </c:pt>
                <c:pt idx="1102">
                  <c:v>433.0</c:v>
                </c:pt>
                <c:pt idx="1103">
                  <c:v>434.0</c:v>
                </c:pt>
                <c:pt idx="1104">
                  <c:v>435.0</c:v>
                </c:pt>
                <c:pt idx="1105">
                  <c:v>435.0</c:v>
                </c:pt>
                <c:pt idx="1106">
                  <c:v>435.0</c:v>
                </c:pt>
                <c:pt idx="1107">
                  <c:v>435.0</c:v>
                </c:pt>
                <c:pt idx="1108">
                  <c:v>436.0</c:v>
                </c:pt>
                <c:pt idx="1109">
                  <c:v>437.0</c:v>
                </c:pt>
                <c:pt idx="1110">
                  <c:v>437.0</c:v>
                </c:pt>
                <c:pt idx="1111">
                  <c:v>437.0</c:v>
                </c:pt>
                <c:pt idx="1112">
                  <c:v>437.0</c:v>
                </c:pt>
                <c:pt idx="1113">
                  <c:v>437.0</c:v>
                </c:pt>
                <c:pt idx="1114">
                  <c:v>437.0</c:v>
                </c:pt>
                <c:pt idx="1115">
                  <c:v>437.0</c:v>
                </c:pt>
                <c:pt idx="1116">
                  <c:v>437.0</c:v>
                </c:pt>
                <c:pt idx="1117">
                  <c:v>437.0</c:v>
                </c:pt>
                <c:pt idx="1118">
                  <c:v>437.0</c:v>
                </c:pt>
                <c:pt idx="1119">
                  <c:v>437.0</c:v>
                </c:pt>
                <c:pt idx="1120">
                  <c:v>438.0</c:v>
                </c:pt>
                <c:pt idx="1121">
                  <c:v>439.0</c:v>
                </c:pt>
                <c:pt idx="1122">
                  <c:v>439.0</c:v>
                </c:pt>
                <c:pt idx="1123">
                  <c:v>440.0</c:v>
                </c:pt>
                <c:pt idx="1124">
                  <c:v>441.0</c:v>
                </c:pt>
                <c:pt idx="1125">
                  <c:v>442.0</c:v>
                </c:pt>
                <c:pt idx="1126">
                  <c:v>443.0</c:v>
                </c:pt>
                <c:pt idx="1127">
                  <c:v>444.0</c:v>
                </c:pt>
                <c:pt idx="1128">
                  <c:v>445.0</c:v>
                </c:pt>
                <c:pt idx="1129">
                  <c:v>446.0</c:v>
                </c:pt>
                <c:pt idx="1130">
                  <c:v>446.0</c:v>
                </c:pt>
                <c:pt idx="1131">
                  <c:v>447.0</c:v>
                </c:pt>
                <c:pt idx="1132">
                  <c:v>447.0</c:v>
                </c:pt>
                <c:pt idx="1133">
                  <c:v>447.0</c:v>
                </c:pt>
                <c:pt idx="1134">
                  <c:v>447.0</c:v>
                </c:pt>
                <c:pt idx="1135">
                  <c:v>448.0</c:v>
                </c:pt>
                <c:pt idx="1136">
                  <c:v>448.0</c:v>
                </c:pt>
                <c:pt idx="1137">
                  <c:v>448.0</c:v>
                </c:pt>
                <c:pt idx="1138">
                  <c:v>448.0</c:v>
                </c:pt>
                <c:pt idx="1139">
                  <c:v>448.0</c:v>
                </c:pt>
                <c:pt idx="1140">
                  <c:v>449.0</c:v>
                </c:pt>
                <c:pt idx="1141">
                  <c:v>450.0</c:v>
                </c:pt>
                <c:pt idx="1142">
                  <c:v>451.0</c:v>
                </c:pt>
                <c:pt idx="1143">
                  <c:v>452.0</c:v>
                </c:pt>
                <c:pt idx="1144">
                  <c:v>453.0</c:v>
                </c:pt>
                <c:pt idx="1145">
                  <c:v>453.0</c:v>
                </c:pt>
                <c:pt idx="1146">
                  <c:v>453.0</c:v>
                </c:pt>
                <c:pt idx="1147">
                  <c:v>453.0</c:v>
                </c:pt>
                <c:pt idx="1148">
                  <c:v>454.0</c:v>
                </c:pt>
                <c:pt idx="1149">
                  <c:v>454.0</c:v>
                </c:pt>
                <c:pt idx="1150">
                  <c:v>455.0</c:v>
                </c:pt>
                <c:pt idx="1151">
                  <c:v>456.0</c:v>
                </c:pt>
                <c:pt idx="1152">
                  <c:v>457.0</c:v>
                </c:pt>
                <c:pt idx="1153">
                  <c:v>457.0</c:v>
                </c:pt>
                <c:pt idx="1154">
                  <c:v>458.0</c:v>
                </c:pt>
                <c:pt idx="1155">
                  <c:v>459.0</c:v>
                </c:pt>
                <c:pt idx="1156">
                  <c:v>460.0</c:v>
                </c:pt>
                <c:pt idx="1157">
                  <c:v>460.0</c:v>
                </c:pt>
                <c:pt idx="1158">
                  <c:v>460.0</c:v>
                </c:pt>
                <c:pt idx="1159">
                  <c:v>461.0</c:v>
                </c:pt>
                <c:pt idx="1160">
                  <c:v>462.0</c:v>
                </c:pt>
                <c:pt idx="1161">
                  <c:v>463.0</c:v>
                </c:pt>
                <c:pt idx="1162">
                  <c:v>464.0</c:v>
                </c:pt>
                <c:pt idx="1163">
                  <c:v>465.0</c:v>
                </c:pt>
                <c:pt idx="1164">
                  <c:v>466.0</c:v>
                </c:pt>
                <c:pt idx="1165">
                  <c:v>467.0</c:v>
                </c:pt>
                <c:pt idx="1166">
                  <c:v>468.0</c:v>
                </c:pt>
                <c:pt idx="1167">
                  <c:v>469.0</c:v>
                </c:pt>
                <c:pt idx="1168">
                  <c:v>470.0</c:v>
                </c:pt>
                <c:pt idx="1169">
                  <c:v>470.0</c:v>
                </c:pt>
                <c:pt idx="1170">
                  <c:v>470.0</c:v>
                </c:pt>
                <c:pt idx="1171">
                  <c:v>470.0</c:v>
                </c:pt>
                <c:pt idx="1172">
                  <c:v>470.0</c:v>
                </c:pt>
                <c:pt idx="1173">
                  <c:v>471.0</c:v>
                </c:pt>
                <c:pt idx="1174">
                  <c:v>472.0</c:v>
                </c:pt>
                <c:pt idx="1175">
                  <c:v>473.0</c:v>
                </c:pt>
                <c:pt idx="1176">
                  <c:v>474.0</c:v>
                </c:pt>
                <c:pt idx="1177">
                  <c:v>475.0</c:v>
                </c:pt>
                <c:pt idx="1178">
                  <c:v>476.0</c:v>
                </c:pt>
                <c:pt idx="1179">
                  <c:v>476.0</c:v>
                </c:pt>
                <c:pt idx="1180">
                  <c:v>477.0</c:v>
                </c:pt>
                <c:pt idx="1181">
                  <c:v>478.0</c:v>
                </c:pt>
                <c:pt idx="1182">
                  <c:v>478.0</c:v>
                </c:pt>
                <c:pt idx="1183">
                  <c:v>478.0</c:v>
                </c:pt>
                <c:pt idx="1184">
                  <c:v>479.0</c:v>
                </c:pt>
                <c:pt idx="1185">
                  <c:v>480.0</c:v>
                </c:pt>
                <c:pt idx="1186">
                  <c:v>480.0</c:v>
                </c:pt>
                <c:pt idx="1187">
                  <c:v>480.0</c:v>
                </c:pt>
                <c:pt idx="1188">
                  <c:v>480.0</c:v>
                </c:pt>
                <c:pt idx="1189">
                  <c:v>480.0</c:v>
                </c:pt>
                <c:pt idx="1190">
                  <c:v>481.0</c:v>
                </c:pt>
                <c:pt idx="1191">
                  <c:v>481.0</c:v>
                </c:pt>
                <c:pt idx="1192">
                  <c:v>481.0</c:v>
                </c:pt>
                <c:pt idx="1193">
                  <c:v>481.0</c:v>
                </c:pt>
                <c:pt idx="1194">
                  <c:v>481.0</c:v>
                </c:pt>
                <c:pt idx="1195">
                  <c:v>481.0</c:v>
                </c:pt>
                <c:pt idx="1196">
                  <c:v>481.0</c:v>
                </c:pt>
                <c:pt idx="1197">
                  <c:v>481.0</c:v>
                </c:pt>
                <c:pt idx="1198">
                  <c:v>481.0</c:v>
                </c:pt>
                <c:pt idx="1199">
                  <c:v>481.0</c:v>
                </c:pt>
                <c:pt idx="1200">
                  <c:v>481.0</c:v>
                </c:pt>
                <c:pt idx="1201">
                  <c:v>481.0</c:v>
                </c:pt>
                <c:pt idx="1202">
                  <c:v>481.0</c:v>
                </c:pt>
                <c:pt idx="1203">
                  <c:v>481.0</c:v>
                </c:pt>
                <c:pt idx="1204">
                  <c:v>481.0</c:v>
                </c:pt>
                <c:pt idx="1205">
                  <c:v>481.0</c:v>
                </c:pt>
                <c:pt idx="1206">
                  <c:v>481.0</c:v>
                </c:pt>
                <c:pt idx="1207">
                  <c:v>481.0</c:v>
                </c:pt>
                <c:pt idx="1208">
                  <c:v>481.0</c:v>
                </c:pt>
                <c:pt idx="1209">
                  <c:v>482.0</c:v>
                </c:pt>
                <c:pt idx="1210">
                  <c:v>482.0</c:v>
                </c:pt>
                <c:pt idx="1211">
                  <c:v>483.0</c:v>
                </c:pt>
                <c:pt idx="1212">
                  <c:v>484.0</c:v>
                </c:pt>
                <c:pt idx="1213">
                  <c:v>484.0</c:v>
                </c:pt>
                <c:pt idx="1214">
                  <c:v>485.0</c:v>
                </c:pt>
                <c:pt idx="1215">
                  <c:v>486.0</c:v>
                </c:pt>
                <c:pt idx="1216">
                  <c:v>486.0</c:v>
                </c:pt>
                <c:pt idx="1217">
                  <c:v>486.0</c:v>
                </c:pt>
                <c:pt idx="1218">
                  <c:v>486.0</c:v>
                </c:pt>
                <c:pt idx="1219">
                  <c:v>487.0</c:v>
                </c:pt>
                <c:pt idx="1220">
                  <c:v>487.0</c:v>
                </c:pt>
                <c:pt idx="1221">
                  <c:v>487.0</c:v>
                </c:pt>
                <c:pt idx="1222">
                  <c:v>488.0</c:v>
                </c:pt>
                <c:pt idx="1223">
                  <c:v>488.0</c:v>
                </c:pt>
                <c:pt idx="1224">
                  <c:v>488.0</c:v>
                </c:pt>
                <c:pt idx="1225">
                  <c:v>488.0</c:v>
                </c:pt>
                <c:pt idx="1226">
                  <c:v>488.0</c:v>
                </c:pt>
                <c:pt idx="1227">
                  <c:v>489.0</c:v>
                </c:pt>
                <c:pt idx="1228">
                  <c:v>490.0</c:v>
                </c:pt>
                <c:pt idx="1229">
                  <c:v>491.0</c:v>
                </c:pt>
                <c:pt idx="1230">
                  <c:v>491.0</c:v>
                </c:pt>
                <c:pt idx="1231">
                  <c:v>491.0</c:v>
                </c:pt>
                <c:pt idx="1232">
                  <c:v>492.0</c:v>
                </c:pt>
                <c:pt idx="1233">
                  <c:v>492.0</c:v>
                </c:pt>
                <c:pt idx="1234">
                  <c:v>493.0</c:v>
                </c:pt>
                <c:pt idx="1235">
                  <c:v>494.0</c:v>
                </c:pt>
                <c:pt idx="1236">
                  <c:v>495.0</c:v>
                </c:pt>
                <c:pt idx="1237">
                  <c:v>495.0</c:v>
                </c:pt>
                <c:pt idx="1238">
                  <c:v>496.0</c:v>
                </c:pt>
                <c:pt idx="1239">
                  <c:v>497.0</c:v>
                </c:pt>
                <c:pt idx="1240">
                  <c:v>498.0</c:v>
                </c:pt>
                <c:pt idx="1241">
                  <c:v>499.0</c:v>
                </c:pt>
                <c:pt idx="1242">
                  <c:v>500.0</c:v>
                </c:pt>
                <c:pt idx="1243">
                  <c:v>500.0</c:v>
                </c:pt>
                <c:pt idx="1244">
                  <c:v>501.0</c:v>
                </c:pt>
                <c:pt idx="1245">
                  <c:v>502.0</c:v>
                </c:pt>
                <c:pt idx="1246">
                  <c:v>502.0</c:v>
                </c:pt>
                <c:pt idx="1247">
                  <c:v>502.0</c:v>
                </c:pt>
                <c:pt idx="1248">
                  <c:v>502.0</c:v>
                </c:pt>
                <c:pt idx="1249">
                  <c:v>502.0</c:v>
                </c:pt>
                <c:pt idx="1250">
                  <c:v>502.0</c:v>
                </c:pt>
                <c:pt idx="1251">
                  <c:v>502.0</c:v>
                </c:pt>
                <c:pt idx="1252">
                  <c:v>502.0</c:v>
                </c:pt>
                <c:pt idx="1253">
                  <c:v>502.0</c:v>
                </c:pt>
                <c:pt idx="1254">
                  <c:v>503.0</c:v>
                </c:pt>
                <c:pt idx="1255">
                  <c:v>504.0</c:v>
                </c:pt>
                <c:pt idx="1256">
                  <c:v>504.0</c:v>
                </c:pt>
                <c:pt idx="1257">
                  <c:v>504.0</c:v>
                </c:pt>
                <c:pt idx="1258">
                  <c:v>505.0</c:v>
                </c:pt>
                <c:pt idx="1259">
                  <c:v>505.0</c:v>
                </c:pt>
                <c:pt idx="1260">
                  <c:v>506.0</c:v>
                </c:pt>
                <c:pt idx="1261">
                  <c:v>506.0</c:v>
                </c:pt>
                <c:pt idx="1262">
                  <c:v>506.0</c:v>
                </c:pt>
                <c:pt idx="1263">
                  <c:v>506.0</c:v>
                </c:pt>
                <c:pt idx="1264">
                  <c:v>507.0</c:v>
                </c:pt>
                <c:pt idx="1265">
                  <c:v>508.0</c:v>
                </c:pt>
                <c:pt idx="1266">
                  <c:v>509.0</c:v>
                </c:pt>
                <c:pt idx="1267">
                  <c:v>509.0</c:v>
                </c:pt>
                <c:pt idx="1268">
                  <c:v>509.0</c:v>
                </c:pt>
                <c:pt idx="1269">
                  <c:v>510.0</c:v>
                </c:pt>
                <c:pt idx="1270">
                  <c:v>510.0</c:v>
                </c:pt>
                <c:pt idx="1271">
                  <c:v>510.0</c:v>
                </c:pt>
                <c:pt idx="1272">
                  <c:v>511.0</c:v>
                </c:pt>
                <c:pt idx="1273">
                  <c:v>512.0</c:v>
                </c:pt>
                <c:pt idx="1274">
                  <c:v>513.0</c:v>
                </c:pt>
                <c:pt idx="1275">
                  <c:v>514.0</c:v>
                </c:pt>
                <c:pt idx="1276">
                  <c:v>515.0</c:v>
                </c:pt>
                <c:pt idx="1277">
                  <c:v>516.0</c:v>
                </c:pt>
                <c:pt idx="1278">
                  <c:v>516.0</c:v>
                </c:pt>
                <c:pt idx="1279">
                  <c:v>517.0</c:v>
                </c:pt>
                <c:pt idx="1280">
                  <c:v>518.0</c:v>
                </c:pt>
                <c:pt idx="1281">
                  <c:v>519.0</c:v>
                </c:pt>
                <c:pt idx="1282">
                  <c:v>520.0</c:v>
                </c:pt>
                <c:pt idx="1283">
                  <c:v>521.0</c:v>
                </c:pt>
                <c:pt idx="1284">
                  <c:v>522.0</c:v>
                </c:pt>
                <c:pt idx="1285">
                  <c:v>523.0</c:v>
                </c:pt>
                <c:pt idx="1286">
                  <c:v>524.0</c:v>
                </c:pt>
                <c:pt idx="1287">
                  <c:v>525.0</c:v>
                </c:pt>
                <c:pt idx="1288">
                  <c:v>526.0</c:v>
                </c:pt>
                <c:pt idx="1289">
                  <c:v>526.0</c:v>
                </c:pt>
                <c:pt idx="1290">
                  <c:v>527.0</c:v>
                </c:pt>
                <c:pt idx="1291">
                  <c:v>528.0</c:v>
                </c:pt>
                <c:pt idx="1292">
                  <c:v>529.0</c:v>
                </c:pt>
                <c:pt idx="1293">
                  <c:v>530.0</c:v>
                </c:pt>
                <c:pt idx="1294">
                  <c:v>531.0</c:v>
                </c:pt>
                <c:pt idx="1295">
                  <c:v>532.0</c:v>
                </c:pt>
                <c:pt idx="1296">
                  <c:v>533.0</c:v>
                </c:pt>
                <c:pt idx="1297">
                  <c:v>534.0</c:v>
                </c:pt>
                <c:pt idx="1298">
                  <c:v>535.0</c:v>
                </c:pt>
                <c:pt idx="1299">
                  <c:v>535.0</c:v>
                </c:pt>
                <c:pt idx="1300">
                  <c:v>536.0</c:v>
                </c:pt>
                <c:pt idx="1301">
                  <c:v>537.0</c:v>
                </c:pt>
                <c:pt idx="1302">
                  <c:v>538.0</c:v>
                </c:pt>
                <c:pt idx="1303">
                  <c:v>538.0</c:v>
                </c:pt>
                <c:pt idx="1304">
                  <c:v>538.0</c:v>
                </c:pt>
                <c:pt idx="1305">
                  <c:v>539.0</c:v>
                </c:pt>
                <c:pt idx="1306">
                  <c:v>540.0</c:v>
                </c:pt>
                <c:pt idx="1307">
                  <c:v>541.0</c:v>
                </c:pt>
                <c:pt idx="1308">
                  <c:v>541.0</c:v>
                </c:pt>
                <c:pt idx="1309">
                  <c:v>541.0</c:v>
                </c:pt>
                <c:pt idx="1310">
                  <c:v>541.0</c:v>
                </c:pt>
                <c:pt idx="1311">
                  <c:v>541.0</c:v>
                </c:pt>
                <c:pt idx="1312">
                  <c:v>541.0</c:v>
                </c:pt>
                <c:pt idx="1313">
                  <c:v>541.0</c:v>
                </c:pt>
                <c:pt idx="1314">
                  <c:v>541.0</c:v>
                </c:pt>
                <c:pt idx="1315">
                  <c:v>541.0</c:v>
                </c:pt>
                <c:pt idx="1316">
                  <c:v>541.0</c:v>
                </c:pt>
                <c:pt idx="1317">
                  <c:v>541.0</c:v>
                </c:pt>
                <c:pt idx="1318">
                  <c:v>541.0</c:v>
                </c:pt>
                <c:pt idx="1319">
                  <c:v>542.0</c:v>
                </c:pt>
                <c:pt idx="1320">
                  <c:v>543.0</c:v>
                </c:pt>
                <c:pt idx="1321">
                  <c:v>544.0</c:v>
                </c:pt>
                <c:pt idx="1322">
                  <c:v>544.0</c:v>
                </c:pt>
                <c:pt idx="1323">
                  <c:v>545.0</c:v>
                </c:pt>
                <c:pt idx="1324">
                  <c:v>545.0</c:v>
                </c:pt>
                <c:pt idx="1325">
                  <c:v>545.0</c:v>
                </c:pt>
                <c:pt idx="1326">
                  <c:v>546.0</c:v>
                </c:pt>
                <c:pt idx="1327">
                  <c:v>547.0</c:v>
                </c:pt>
                <c:pt idx="1328">
                  <c:v>547.0</c:v>
                </c:pt>
                <c:pt idx="1329">
                  <c:v>547.0</c:v>
                </c:pt>
                <c:pt idx="1330">
                  <c:v>547.0</c:v>
                </c:pt>
                <c:pt idx="1331">
                  <c:v>548.0</c:v>
                </c:pt>
                <c:pt idx="1332">
                  <c:v>548.0</c:v>
                </c:pt>
                <c:pt idx="1333">
                  <c:v>549.0</c:v>
                </c:pt>
                <c:pt idx="1334">
                  <c:v>549.0</c:v>
                </c:pt>
                <c:pt idx="1335">
                  <c:v>550.0</c:v>
                </c:pt>
                <c:pt idx="1336">
                  <c:v>551.0</c:v>
                </c:pt>
                <c:pt idx="1337">
                  <c:v>552.0</c:v>
                </c:pt>
                <c:pt idx="1338">
                  <c:v>552.0</c:v>
                </c:pt>
                <c:pt idx="1339">
                  <c:v>552.0</c:v>
                </c:pt>
                <c:pt idx="1340">
                  <c:v>552.0</c:v>
                </c:pt>
                <c:pt idx="1341">
                  <c:v>552.0</c:v>
                </c:pt>
                <c:pt idx="1342">
                  <c:v>552.0</c:v>
                </c:pt>
                <c:pt idx="1343">
                  <c:v>552.0</c:v>
                </c:pt>
                <c:pt idx="1344">
                  <c:v>553.0</c:v>
                </c:pt>
                <c:pt idx="1345">
                  <c:v>553.0</c:v>
                </c:pt>
                <c:pt idx="1346">
                  <c:v>554.0</c:v>
                </c:pt>
                <c:pt idx="1347">
                  <c:v>555.0</c:v>
                </c:pt>
                <c:pt idx="1348">
                  <c:v>556.0</c:v>
                </c:pt>
                <c:pt idx="1349">
                  <c:v>556.0</c:v>
                </c:pt>
                <c:pt idx="1350">
                  <c:v>557.0</c:v>
                </c:pt>
                <c:pt idx="1351">
                  <c:v>558.0</c:v>
                </c:pt>
                <c:pt idx="1352">
                  <c:v>559.0</c:v>
                </c:pt>
                <c:pt idx="1353">
                  <c:v>560.0</c:v>
                </c:pt>
                <c:pt idx="1354">
                  <c:v>561.0</c:v>
                </c:pt>
                <c:pt idx="1355">
                  <c:v>561.0</c:v>
                </c:pt>
                <c:pt idx="1356">
                  <c:v>562.0</c:v>
                </c:pt>
                <c:pt idx="1357">
                  <c:v>562.0</c:v>
                </c:pt>
                <c:pt idx="1358">
                  <c:v>562.0</c:v>
                </c:pt>
                <c:pt idx="1359">
                  <c:v>562.0</c:v>
                </c:pt>
                <c:pt idx="1360">
                  <c:v>563.0</c:v>
                </c:pt>
                <c:pt idx="1361">
                  <c:v>563.0</c:v>
                </c:pt>
                <c:pt idx="1362">
                  <c:v>564.0</c:v>
                </c:pt>
                <c:pt idx="1363">
                  <c:v>564.0</c:v>
                </c:pt>
                <c:pt idx="1364">
                  <c:v>564.0</c:v>
                </c:pt>
                <c:pt idx="1365">
                  <c:v>565.0</c:v>
                </c:pt>
                <c:pt idx="1366">
                  <c:v>565.0</c:v>
                </c:pt>
                <c:pt idx="1367">
                  <c:v>565.0</c:v>
                </c:pt>
                <c:pt idx="1368">
                  <c:v>566.0</c:v>
                </c:pt>
                <c:pt idx="1369">
                  <c:v>567.0</c:v>
                </c:pt>
                <c:pt idx="1370">
                  <c:v>568.0</c:v>
                </c:pt>
                <c:pt idx="1371">
                  <c:v>568.0</c:v>
                </c:pt>
                <c:pt idx="1372">
                  <c:v>568.0</c:v>
                </c:pt>
                <c:pt idx="1373">
                  <c:v>569.0</c:v>
                </c:pt>
                <c:pt idx="1374">
                  <c:v>570.0</c:v>
                </c:pt>
                <c:pt idx="1375">
                  <c:v>571.0</c:v>
                </c:pt>
                <c:pt idx="1376">
                  <c:v>571.0</c:v>
                </c:pt>
                <c:pt idx="1377">
                  <c:v>572.0</c:v>
                </c:pt>
                <c:pt idx="1378">
                  <c:v>572.0</c:v>
                </c:pt>
                <c:pt idx="1379">
                  <c:v>573.0</c:v>
                </c:pt>
                <c:pt idx="1380">
                  <c:v>573.0</c:v>
                </c:pt>
                <c:pt idx="1381">
                  <c:v>574.0</c:v>
                </c:pt>
                <c:pt idx="1382">
                  <c:v>575.0</c:v>
                </c:pt>
                <c:pt idx="1383">
                  <c:v>575.0</c:v>
                </c:pt>
                <c:pt idx="1384">
                  <c:v>576.0</c:v>
                </c:pt>
                <c:pt idx="1385">
                  <c:v>576.0</c:v>
                </c:pt>
                <c:pt idx="1386">
                  <c:v>576.0</c:v>
                </c:pt>
                <c:pt idx="1387">
                  <c:v>577.0</c:v>
                </c:pt>
                <c:pt idx="1388">
                  <c:v>577.0</c:v>
                </c:pt>
                <c:pt idx="1389">
                  <c:v>578.0</c:v>
                </c:pt>
                <c:pt idx="1390">
                  <c:v>579.0</c:v>
                </c:pt>
                <c:pt idx="1391">
                  <c:v>580.0</c:v>
                </c:pt>
                <c:pt idx="1392">
                  <c:v>581.0</c:v>
                </c:pt>
                <c:pt idx="1393">
                  <c:v>581.0</c:v>
                </c:pt>
                <c:pt idx="1394">
                  <c:v>581.0</c:v>
                </c:pt>
                <c:pt idx="1395">
                  <c:v>581.0</c:v>
                </c:pt>
                <c:pt idx="1396">
                  <c:v>581.0</c:v>
                </c:pt>
                <c:pt idx="1397">
                  <c:v>582.0</c:v>
                </c:pt>
                <c:pt idx="1398">
                  <c:v>582.0</c:v>
                </c:pt>
                <c:pt idx="1399">
                  <c:v>582.0</c:v>
                </c:pt>
                <c:pt idx="1400">
                  <c:v>582.0</c:v>
                </c:pt>
                <c:pt idx="1401">
                  <c:v>583.0</c:v>
                </c:pt>
                <c:pt idx="1402">
                  <c:v>583.0</c:v>
                </c:pt>
                <c:pt idx="1403">
                  <c:v>583.0</c:v>
                </c:pt>
                <c:pt idx="1404">
                  <c:v>583.0</c:v>
                </c:pt>
                <c:pt idx="1405">
                  <c:v>584.0</c:v>
                </c:pt>
                <c:pt idx="1406">
                  <c:v>584.0</c:v>
                </c:pt>
                <c:pt idx="1407">
                  <c:v>585.0</c:v>
                </c:pt>
                <c:pt idx="1408">
                  <c:v>585.0</c:v>
                </c:pt>
                <c:pt idx="1409">
                  <c:v>585.0</c:v>
                </c:pt>
                <c:pt idx="1410">
                  <c:v>585.0</c:v>
                </c:pt>
                <c:pt idx="1411">
                  <c:v>585.0</c:v>
                </c:pt>
                <c:pt idx="1412">
                  <c:v>585.0</c:v>
                </c:pt>
                <c:pt idx="1413">
                  <c:v>585.0</c:v>
                </c:pt>
                <c:pt idx="1414">
                  <c:v>585.0</c:v>
                </c:pt>
                <c:pt idx="1415">
                  <c:v>586.0</c:v>
                </c:pt>
                <c:pt idx="1416">
                  <c:v>587.0</c:v>
                </c:pt>
                <c:pt idx="1417">
                  <c:v>587.0</c:v>
                </c:pt>
                <c:pt idx="1418">
                  <c:v>588.0</c:v>
                </c:pt>
                <c:pt idx="1419">
                  <c:v>589.0</c:v>
                </c:pt>
                <c:pt idx="1420">
                  <c:v>589.0</c:v>
                </c:pt>
                <c:pt idx="1421">
                  <c:v>590.0</c:v>
                </c:pt>
                <c:pt idx="1422">
                  <c:v>591.0</c:v>
                </c:pt>
                <c:pt idx="1423">
                  <c:v>592.0</c:v>
                </c:pt>
                <c:pt idx="1424">
                  <c:v>592.0</c:v>
                </c:pt>
                <c:pt idx="1425">
                  <c:v>592.0</c:v>
                </c:pt>
                <c:pt idx="1426">
                  <c:v>592.0</c:v>
                </c:pt>
                <c:pt idx="1427">
                  <c:v>592.0</c:v>
                </c:pt>
                <c:pt idx="1428">
                  <c:v>593.0</c:v>
                </c:pt>
                <c:pt idx="1429">
                  <c:v>593.0</c:v>
                </c:pt>
                <c:pt idx="1430">
                  <c:v>594.0</c:v>
                </c:pt>
                <c:pt idx="1431">
                  <c:v>595.0</c:v>
                </c:pt>
                <c:pt idx="1432">
                  <c:v>595.0</c:v>
                </c:pt>
                <c:pt idx="1433">
                  <c:v>596.0</c:v>
                </c:pt>
                <c:pt idx="1434">
                  <c:v>597.0</c:v>
                </c:pt>
                <c:pt idx="1435">
                  <c:v>597.0</c:v>
                </c:pt>
                <c:pt idx="1436">
                  <c:v>598.0</c:v>
                </c:pt>
                <c:pt idx="1437">
                  <c:v>598.0</c:v>
                </c:pt>
                <c:pt idx="1438">
                  <c:v>599.0</c:v>
                </c:pt>
                <c:pt idx="1439">
                  <c:v>600.0</c:v>
                </c:pt>
                <c:pt idx="1440">
                  <c:v>600.0</c:v>
                </c:pt>
                <c:pt idx="1441">
                  <c:v>600.0</c:v>
                </c:pt>
                <c:pt idx="1442">
                  <c:v>601.0</c:v>
                </c:pt>
                <c:pt idx="1443">
                  <c:v>601.0</c:v>
                </c:pt>
                <c:pt idx="1444">
                  <c:v>601.0</c:v>
                </c:pt>
                <c:pt idx="1445">
                  <c:v>601.0</c:v>
                </c:pt>
                <c:pt idx="1446">
                  <c:v>601.0</c:v>
                </c:pt>
                <c:pt idx="1447">
                  <c:v>601.0</c:v>
                </c:pt>
                <c:pt idx="1448">
                  <c:v>602.0</c:v>
                </c:pt>
                <c:pt idx="1449">
                  <c:v>602.0</c:v>
                </c:pt>
                <c:pt idx="1450">
                  <c:v>603.0</c:v>
                </c:pt>
                <c:pt idx="1451">
                  <c:v>604.0</c:v>
                </c:pt>
                <c:pt idx="1452">
                  <c:v>605.0</c:v>
                </c:pt>
                <c:pt idx="1453">
                  <c:v>605.0</c:v>
                </c:pt>
                <c:pt idx="1454">
                  <c:v>605.0</c:v>
                </c:pt>
                <c:pt idx="1455">
                  <c:v>605.0</c:v>
                </c:pt>
                <c:pt idx="1456">
                  <c:v>605.0</c:v>
                </c:pt>
                <c:pt idx="1457">
                  <c:v>605.0</c:v>
                </c:pt>
                <c:pt idx="1458">
                  <c:v>605.0</c:v>
                </c:pt>
                <c:pt idx="1459">
                  <c:v>605.0</c:v>
                </c:pt>
                <c:pt idx="1460">
                  <c:v>605.0</c:v>
                </c:pt>
                <c:pt idx="1461">
                  <c:v>605.0</c:v>
                </c:pt>
                <c:pt idx="1462">
                  <c:v>605.0</c:v>
                </c:pt>
                <c:pt idx="1463">
                  <c:v>605.0</c:v>
                </c:pt>
                <c:pt idx="1464">
                  <c:v>605.0</c:v>
                </c:pt>
                <c:pt idx="1465">
                  <c:v>605.0</c:v>
                </c:pt>
                <c:pt idx="1466">
                  <c:v>605.0</c:v>
                </c:pt>
                <c:pt idx="1467">
                  <c:v>605.0</c:v>
                </c:pt>
                <c:pt idx="1468">
                  <c:v>605.0</c:v>
                </c:pt>
                <c:pt idx="1469">
                  <c:v>605.0</c:v>
                </c:pt>
                <c:pt idx="1470">
                  <c:v>605.0</c:v>
                </c:pt>
                <c:pt idx="1471">
                  <c:v>605.0</c:v>
                </c:pt>
                <c:pt idx="1472">
                  <c:v>606.0</c:v>
                </c:pt>
                <c:pt idx="1473">
                  <c:v>607.0</c:v>
                </c:pt>
                <c:pt idx="1474">
                  <c:v>607.0</c:v>
                </c:pt>
                <c:pt idx="1475">
                  <c:v>608.0</c:v>
                </c:pt>
                <c:pt idx="1476">
                  <c:v>609.0</c:v>
                </c:pt>
                <c:pt idx="1477">
                  <c:v>610.0</c:v>
                </c:pt>
                <c:pt idx="1478">
                  <c:v>611.0</c:v>
                </c:pt>
                <c:pt idx="1479">
                  <c:v>612.0</c:v>
                </c:pt>
                <c:pt idx="1480">
                  <c:v>612.0</c:v>
                </c:pt>
                <c:pt idx="1481">
                  <c:v>613.0</c:v>
                </c:pt>
                <c:pt idx="1482">
                  <c:v>614.0</c:v>
                </c:pt>
                <c:pt idx="1483">
                  <c:v>615.0</c:v>
                </c:pt>
                <c:pt idx="1484">
                  <c:v>615.0</c:v>
                </c:pt>
                <c:pt idx="1485">
                  <c:v>616.0</c:v>
                </c:pt>
                <c:pt idx="1486">
                  <c:v>617.0</c:v>
                </c:pt>
                <c:pt idx="1487">
                  <c:v>617.0</c:v>
                </c:pt>
                <c:pt idx="1488">
                  <c:v>618.0</c:v>
                </c:pt>
                <c:pt idx="1489">
                  <c:v>619.0</c:v>
                </c:pt>
                <c:pt idx="1490">
                  <c:v>620.0</c:v>
                </c:pt>
                <c:pt idx="1491">
                  <c:v>621.0</c:v>
                </c:pt>
                <c:pt idx="1492">
                  <c:v>622.0</c:v>
                </c:pt>
                <c:pt idx="1493">
                  <c:v>623.0</c:v>
                </c:pt>
                <c:pt idx="1494">
                  <c:v>624.0</c:v>
                </c:pt>
                <c:pt idx="1495">
                  <c:v>625.0</c:v>
                </c:pt>
                <c:pt idx="1496">
                  <c:v>625.0</c:v>
                </c:pt>
                <c:pt idx="1497">
                  <c:v>625.0</c:v>
                </c:pt>
                <c:pt idx="1498">
                  <c:v>626.0</c:v>
                </c:pt>
                <c:pt idx="1499">
                  <c:v>626.0</c:v>
                </c:pt>
                <c:pt idx="1500">
                  <c:v>627.0</c:v>
                </c:pt>
                <c:pt idx="1501">
                  <c:v>627.0</c:v>
                </c:pt>
                <c:pt idx="1502">
                  <c:v>628.0</c:v>
                </c:pt>
                <c:pt idx="1503">
                  <c:v>628.0</c:v>
                </c:pt>
                <c:pt idx="1504">
                  <c:v>629.0</c:v>
                </c:pt>
                <c:pt idx="1505">
                  <c:v>630.0</c:v>
                </c:pt>
                <c:pt idx="1506">
                  <c:v>631.0</c:v>
                </c:pt>
                <c:pt idx="1507">
                  <c:v>631.0</c:v>
                </c:pt>
                <c:pt idx="1508">
                  <c:v>632.0</c:v>
                </c:pt>
                <c:pt idx="1509">
                  <c:v>633.0</c:v>
                </c:pt>
                <c:pt idx="1510">
                  <c:v>634.0</c:v>
                </c:pt>
                <c:pt idx="1511">
                  <c:v>634.0</c:v>
                </c:pt>
                <c:pt idx="1512">
                  <c:v>635.0</c:v>
                </c:pt>
                <c:pt idx="1513">
                  <c:v>635.0</c:v>
                </c:pt>
                <c:pt idx="1514">
                  <c:v>636.0</c:v>
                </c:pt>
                <c:pt idx="1515">
                  <c:v>637.0</c:v>
                </c:pt>
                <c:pt idx="1516">
                  <c:v>638.0</c:v>
                </c:pt>
                <c:pt idx="1517">
                  <c:v>639.0</c:v>
                </c:pt>
                <c:pt idx="1518">
                  <c:v>639.0</c:v>
                </c:pt>
                <c:pt idx="1519">
                  <c:v>640.0</c:v>
                </c:pt>
                <c:pt idx="1520">
                  <c:v>640.0</c:v>
                </c:pt>
                <c:pt idx="1521">
                  <c:v>640.0</c:v>
                </c:pt>
                <c:pt idx="1522">
                  <c:v>640.0</c:v>
                </c:pt>
                <c:pt idx="1523">
                  <c:v>640.0</c:v>
                </c:pt>
                <c:pt idx="1524">
                  <c:v>640.0</c:v>
                </c:pt>
                <c:pt idx="1525">
                  <c:v>640.0</c:v>
                </c:pt>
                <c:pt idx="1526">
                  <c:v>641.0</c:v>
                </c:pt>
                <c:pt idx="1527">
                  <c:v>642.0</c:v>
                </c:pt>
                <c:pt idx="1528">
                  <c:v>643.0</c:v>
                </c:pt>
                <c:pt idx="1529">
                  <c:v>643.0</c:v>
                </c:pt>
                <c:pt idx="1530">
                  <c:v>644.0</c:v>
                </c:pt>
                <c:pt idx="1531">
                  <c:v>645.0</c:v>
                </c:pt>
                <c:pt idx="1532">
                  <c:v>645.0</c:v>
                </c:pt>
                <c:pt idx="1533">
                  <c:v>646.0</c:v>
                </c:pt>
                <c:pt idx="1534">
                  <c:v>647.0</c:v>
                </c:pt>
                <c:pt idx="1535">
                  <c:v>647.0</c:v>
                </c:pt>
                <c:pt idx="1536">
                  <c:v>647.0</c:v>
                </c:pt>
                <c:pt idx="1537">
                  <c:v>647.0</c:v>
                </c:pt>
                <c:pt idx="1538">
                  <c:v>648.0</c:v>
                </c:pt>
                <c:pt idx="1539">
                  <c:v>649.0</c:v>
                </c:pt>
                <c:pt idx="1540">
                  <c:v>649.0</c:v>
                </c:pt>
                <c:pt idx="1541">
                  <c:v>650.0</c:v>
                </c:pt>
                <c:pt idx="1542">
                  <c:v>650.0</c:v>
                </c:pt>
                <c:pt idx="1543">
                  <c:v>651.0</c:v>
                </c:pt>
                <c:pt idx="1544">
                  <c:v>652.0</c:v>
                </c:pt>
                <c:pt idx="1545">
                  <c:v>653.0</c:v>
                </c:pt>
                <c:pt idx="1546">
                  <c:v>654.0</c:v>
                </c:pt>
                <c:pt idx="1547">
                  <c:v>655.0</c:v>
                </c:pt>
                <c:pt idx="1548">
                  <c:v>655.0</c:v>
                </c:pt>
                <c:pt idx="1549">
                  <c:v>655.0</c:v>
                </c:pt>
                <c:pt idx="1550">
                  <c:v>655.0</c:v>
                </c:pt>
                <c:pt idx="1551">
                  <c:v>655.0</c:v>
                </c:pt>
                <c:pt idx="1552">
                  <c:v>655.0</c:v>
                </c:pt>
                <c:pt idx="1553">
                  <c:v>656.0</c:v>
                </c:pt>
                <c:pt idx="1554">
                  <c:v>656.0</c:v>
                </c:pt>
                <c:pt idx="1555">
                  <c:v>656.0</c:v>
                </c:pt>
                <c:pt idx="1556">
                  <c:v>657.0</c:v>
                </c:pt>
                <c:pt idx="1557">
                  <c:v>657.0</c:v>
                </c:pt>
                <c:pt idx="1558">
                  <c:v>657.0</c:v>
                </c:pt>
                <c:pt idx="1559">
                  <c:v>657.0</c:v>
                </c:pt>
                <c:pt idx="1560">
                  <c:v>658.0</c:v>
                </c:pt>
                <c:pt idx="1561">
                  <c:v>659.0</c:v>
                </c:pt>
                <c:pt idx="1562">
                  <c:v>659.0</c:v>
                </c:pt>
                <c:pt idx="1563">
                  <c:v>660.0</c:v>
                </c:pt>
                <c:pt idx="1564">
                  <c:v>661.0</c:v>
                </c:pt>
                <c:pt idx="1565">
                  <c:v>662.0</c:v>
                </c:pt>
                <c:pt idx="1566">
                  <c:v>663.0</c:v>
                </c:pt>
                <c:pt idx="1567">
                  <c:v>664.0</c:v>
                </c:pt>
                <c:pt idx="1568">
                  <c:v>665.0</c:v>
                </c:pt>
                <c:pt idx="1569">
                  <c:v>665.0</c:v>
                </c:pt>
                <c:pt idx="1570">
                  <c:v>666.0</c:v>
                </c:pt>
                <c:pt idx="1571">
                  <c:v>667.0</c:v>
                </c:pt>
                <c:pt idx="1572">
                  <c:v>668.0</c:v>
                </c:pt>
                <c:pt idx="1573">
                  <c:v>669.0</c:v>
                </c:pt>
                <c:pt idx="1574">
                  <c:v>670.0</c:v>
                </c:pt>
                <c:pt idx="1575">
                  <c:v>670.0</c:v>
                </c:pt>
                <c:pt idx="1576">
                  <c:v>671.0</c:v>
                </c:pt>
                <c:pt idx="1577">
                  <c:v>672.0</c:v>
                </c:pt>
                <c:pt idx="1578">
                  <c:v>672.0</c:v>
                </c:pt>
                <c:pt idx="1579">
                  <c:v>672.0</c:v>
                </c:pt>
                <c:pt idx="1580">
                  <c:v>672.0</c:v>
                </c:pt>
                <c:pt idx="1581">
                  <c:v>672.0</c:v>
                </c:pt>
                <c:pt idx="1582">
                  <c:v>673.0</c:v>
                </c:pt>
                <c:pt idx="1583">
                  <c:v>674.0</c:v>
                </c:pt>
                <c:pt idx="1584">
                  <c:v>675.0</c:v>
                </c:pt>
                <c:pt idx="1585">
                  <c:v>675.0</c:v>
                </c:pt>
                <c:pt idx="1586">
                  <c:v>675.0</c:v>
                </c:pt>
                <c:pt idx="1587">
                  <c:v>676.0</c:v>
                </c:pt>
                <c:pt idx="1588">
                  <c:v>677.0</c:v>
                </c:pt>
                <c:pt idx="1589">
                  <c:v>677.0</c:v>
                </c:pt>
                <c:pt idx="1590">
                  <c:v>677.0</c:v>
                </c:pt>
                <c:pt idx="1591">
                  <c:v>677.0</c:v>
                </c:pt>
                <c:pt idx="1592">
                  <c:v>678.0</c:v>
                </c:pt>
                <c:pt idx="1593">
                  <c:v>679.0</c:v>
                </c:pt>
                <c:pt idx="1594">
                  <c:v>680.0</c:v>
                </c:pt>
                <c:pt idx="1595">
                  <c:v>681.0</c:v>
                </c:pt>
                <c:pt idx="1596">
                  <c:v>682.0</c:v>
                </c:pt>
                <c:pt idx="1597">
                  <c:v>683.0</c:v>
                </c:pt>
                <c:pt idx="1598">
                  <c:v>684.0</c:v>
                </c:pt>
                <c:pt idx="1599">
                  <c:v>684.0</c:v>
                </c:pt>
                <c:pt idx="1600">
                  <c:v>685.0</c:v>
                </c:pt>
                <c:pt idx="1601">
                  <c:v>686.0</c:v>
                </c:pt>
                <c:pt idx="1602">
                  <c:v>687.0</c:v>
                </c:pt>
                <c:pt idx="1603">
                  <c:v>687.0</c:v>
                </c:pt>
                <c:pt idx="1604">
                  <c:v>687.0</c:v>
                </c:pt>
                <c:pt idx="1605">
                  <c:v>688.0</c:v>
                </c:pt>
                <c:pt idx="1606">
                  <c:v>689.0</c:v>
                </c:pt>
                <c:pt idx="1607">
                  <c:v>689.0</c:v>
                </c:pt>
                <c:pt idx="1608">
                  <c:v>689.0</c:v>
                </c:pt>
                <c:pt idx="1609">
                  <c:v>689.0</c:v>
                </c:pt>
                <c:pt idx="1610">
                  <c:v>689.0</c:v>
                </c:pt>
                <c:pt idx="1611">
                  <c:v>689.0</c:v>
                </c:pt>
                <c:pt idx="1612">
                  <c:v>689.0</c:v>
                </c:pt>
                <c:pt idx="1613">
                  <c:v>689.0</c:v>
                </c:pt>
                <c:pt idx="1614">
                  <c:v>689.0</c:v>
                </c:pt>
                <c:pt idx="1615">
                  <c:v>689.0</c:v>
                </c:pt>
                <c:pt idx="1616">
                  <c:v>689.0</c:v>
                </c:pt>
                <c:pt idx="1617">
                  <c:v>689.0</c:v>
                </c:pt>
                <c:pt idx="1618">
                  <c:v>690.0</c:v>
                </c:pt>
                <c:pt idx="1619">
                  <c:v>691.0</c:v>
                </c:pt>
                <c:pt idx="1620">
                  <c:v>691.0</c:v>
                </c:pt>
                <c:pt idx="1621">
                  <c:v>691.0</c:v>
                </c:pt>
                <c:pt idx="1622">
                  <c:v>691.0</c:v>
                </c:pt>
                <c:pt idx="1623">
                  <c:v>691.0</c:v>
                </c:pt>
                <c:pt idx="1624">
                  <c:v>691.0</c:v>
                </c:pt>
                <c:pt idx="1625">
                  <c:v>691.0</c:v>
                </c:pt>
                <c:pt idx="1626">
                  <c:v>692.0</c:v>
                </c:pt>
                <c:pt idx="1627">
                  <c:v>693.0</c:v>
                </c:pt>
                <c:pt idx="1628">
                  <c:v>693.0</c:v>
                </c:pt>
                <c:pt idx="1629">
                  <c:v>693.0</c:v>
                </c:pt>
                <c:pt idx="1630">
                  <c:v>693.0</c:v>
                </c:pt>
                <c:pt idx="1631">
                  <c:v>694.0</c:v>
                </c:pt>
                <c:pt idx="1632">
                  <c:v>694.0</c:v>
                </c:pt>
                <c:pt idx="1633">
                  <c:v>694.0</c:v>
                </c:pt>
                <c:pt idx="1634">
                  <c:v>694.0</c:v>
                </c:pt>
                <c:pt idx="1635">
                  <c:v>695.0</c:v>
                </c:pt>
                <c:pt idx="1636">
                  <c:v>695.0</c:v>
                </c:pt>
                <c:pt idx="1637">
                  <c:v>695.0</c:v>
                </c:pt>
                <c:pt idx="1638">
                  <c:v>696.0</c:v>
                </c:pt>
                <c:pt idx="1639">
                  <c:v>696.0</c:v>
                </c:pt>
                <c:pt idx="1640">
                  <c:v>697.0</c:v>
                </c:pt>
                <c:pt idx="1641">
                  <c:v>698.0</c:v>
                </c:pt>
                <c:pt idx="1642">
                  <c:v>698.0</c:v>
                </c:pt>
                <c:pt idx="1643">
                  <c:v>698.0</c:v>
                </c:pt>
                <c:pt idx="1644">
                  <c:v>699.0</c:v>
                </c:pt>
                <c:pt idx="1645">
                  <c:v>699.0</c:v>
                </c:pt>
                <c:pt idx="1646">
                  <c:v>699.0</c:v>
                </c:pt>
                <c:pt idx="1647">
                  <c:v>699.0</c:v>
                </c:pt>
                <c:pt idx="1648">
                  <c:v>699.0</c:v>
                </c:pt>
                <c:pt idx="1649">
                  <c:v>699.0</c:v>
                </c:pt>
                <c:pt idx="1650">
                  <c:v>700.0</c:v>
                </c:pt>
                <c:pt idx="1651">
                  <c:v>701.0</c:v>
                </c:pt>
                <c:pt idx="1652">
                  <c:v>702.0</c:v>
                </c:pt>
                <c:pt idx="1653">
                  <c:v>702.0</c:v>
                </c:pt>
                <c:pt idx="1654">
                  <c:v>703.0</c:v>
                </c:pt>
                <c:pt idx="1655">
                  <c:v>703.0</c:v>
                </c:pt>
                <c:pt idx="1656">
                  <c:v>703.0</c:v>
                </c:pt>
                <c:pt idx="1657">
                  <c:v>703.0</c:v>
                </c:pt>
                <c:pt idx="1658">
                  <c:v>703.0</c:v>
                </c:pt>
                <c:pt idx="1659">
                  <c:v>704.0</c:v>
                </c:pt>
                <c:pt idx="1660">
                  <c:v>704.0</c:v>
                </c:pt>
                <c:pt idx="1661">
                  <c:v>704.0</c:v>
                </c:pt>
                <c:pt idx="1662">
                  <c:v>704.0</c:v>
                </c:pt>
                <c:pt idx="1663">
                  <c:v>705.0</c:v>
                </c:pt>
                <c:pt idx="1664">
                  <c:v>706.0</c:v>
                </c:pt>
                <c:pt idx="1665">
                  <c:v>706.0</c:v>
                </c:pt>
                <c:pt idx="1666">
                  <c:v>706.0</c:v>
                </c:pt>
                <c:pt idx="1667">
                  <c:v>706.0</c:v>
                </c:pt>
                <c:pt idx="1668">
                  <c:v>706.0</c:v>
                </c:pt>
                <c:pt idx="1669">
                  <c:v>706.0</c:v>
                </c:pt>
                <c:pt idx="1670">
                  <c:v>706.0</c:v>
                </c:pt>
                <c:pt idx="1671">
                  <c:v>706.0</c:v>
                </c:pt>
                <c:pt idx="1672">
                  <c:v>706.0</c:v>
                </c:pt>
                <c:pt idx="1673">
                  <c:v>706.0</c:v>
                </c:pt>
                <c:pt idx="1674">
                  <c:v>706.0</c:v>
                </c:pt>
                <c:pt idx="1675">
                  <c:v>706.0</c:v>
                </c:pt>
                <c:pt idx="1676">
                  <c:v>706.0</c:v>
                </c:pt>
                <c:pt idx="1677">
                  <c:v>706.0</c:v>
                </c:pt>
                <c:pt idx="1678">
                  <c:v>706.0</c:v>
                </c:pt>
                <c:pt idx="1679">
                  <c:v>706.0</c:v>
                </c:pt>
                <c:pt idx="1680">
                  <c:v>706.0</c:v>
                </c:pt>
                <c:pt idx="1681">
                  <c:v>706.0</c:v>
                </c:pt>
                <c:pt idx="1682">
                  <c:v>706.0</c:v>
                </c:pt>
                <c:pt idx="1683">
                  <c:v>706.0</c:v>
                </c:pt>
                <c:pt idx="1684">
                  <c:v>706.0</c:v>
                </c:pt>
                <c:pt idx="1685">
                  <c:v>706.0</c:v>
                </c:pt>
                <c:pt idx="1686">
                  <c:v>707.0</c:v>
                </c:pt>
                <c:pt idx="1687">
                  <c:v>707.0</c:v>
                </c:pt>
                <c:pt idx="1688">
                  <c:v>708.0</c:v>
                </c:pt>
                <c:pt idx="1689">
                  <c:v>708.0</c:v>
                </c:pt>
                <c:pt idx="1690">
                  <c:v>709.0</c:v>
                </c:pt>
                <c:pt idx="1691">
                  <c:v>709.0</c:v>
                </c:pt>
                <c:pt idx="1692">
                  <c:v>709.0</c:v>
                </c:pt>
                <c:pt idx="1693">
                  <c:v>710.0</c:v>
                </c:pt>
                <c:pt idx="1694">
                  <c:v>710.0</c:v>
                </c:pt>
                <c:pt idx="1695">
                  <c:v>711.0</c:v>
                </c:pt>
                <c:pt idx="1696">
                  <c:v>711.0</c:v>
                </c:pt>
                <c:pt idx="1697">
                  <c:v>712.0</c:v>
                </c:pt>
                <c:pt idx="1698">
                  <c:v>713.0</c:v>
                </c:pt>
                <c:pt idx="1699">
                  <c:v>714.0</c:v>
                </c:pt>
                <c:pt idx="1700">
                  <c:v>714.0</c:v>
                </c:pt>
                <c:pt idx="1701">
                  <c:v>715.0</c:v>
                </c:pt>
                <c:pt idx="1702">
                  <c:v>715.0</c:v>
                </c:pt>
                <c:pt idx="1703">
                  <c:v>715.0</c:v>
                </c:pt>
                <c:pt idx="1704">
                  <c:v>715.0</c:v>
                </c:pt>
                <c:pt idx="1705">
                  <c:v>716.0</c:v>
                </c:pt>
                <c:pt idx="1706">
                  <c:v>717.0</c:v>
                </c:pt>
                <c:pt idx="1707">
                  <c:v>718.0</c:v>
                </c:pt>
                <c:pt idx="1708">
                  <c:v>719.0</c:v>
                </c:pt>
                <c:pt idx="1709">
                  <c:v>720.0</c:v>
                </c:pt>
                <c:pt idx="1710">
                  <c:v>721.0</c:v>
                </c:pt>
                <c:pt idx="1711">
                  <c:v>721.0</c:v>
                </c:pt>
                <c:pt idx="1712">
                  <c:v>722.0</c:v>
                </c:pt>
                <c:pt idx="1713">
                  <c:v>723.0</c:v>
                </c:pt>
                <c:pt idx="1714">
                  <c:v>724.0</c:v>
                </c:pt>
                <c:pt idx="1715">
                  <c:v>725.0</c:v>
                </c:pt>
                <c:pt idx="1716">
                  <c:v>726.0</c:v>
                </c:pt>
                <c:pt idx="1717">
                  <c:v>727.0</c:v>
                </c:pt>
                <c:pt idx="1718">
                  <c:v>728.0</c:v>
                </c:pt>
                <c:pt idx="1719">
                  <c:v>729.0</c:v>
                </c:pt>
                <c:pt idx="1720">
                  <c:v>729.0</c:v>
                </c:pt>
                <c:pt idx="1721">
                  <c:v>730.0</c:v>
                </c:pt>
                <c:pt idx="1722">
                  <c:v>730.0</c:v>
                </c:pt>
                <c:pt idx="1723">
                  <c:v>730.0</c:v>
                </c:pt>
                <c:pt idx="1724">
                  <c:v>730.0</c:v>
                </c:pt>
                <c:pt idx="1725">
                  <c:v>731.0</c:v>
                </c:pt>
                <c:pt idx="1726">
                  <c:v>732.0</c:v>
                </c:pt>
                <c:pt idx="1727">
                  <c:v>733.0</c:v>
                </c:pt>
                <c:pt idx="1728">
                  <c:v>734.0</c:v>
                </c:pt>
                <c:pt idx="1729">
                  <c:v>734.0</c:v>
                </c:pt>
                <c:pt idx="1730">
                  <c:v>734.0</c:v>
                </c:pt>
                <c:pt idx="1731">
                  <c:v>735.0</c:v>
                </c:pt>
                <c:pt idx="1732">
                  <c:v>736.0</c:v>
                </c:pt>
                <c:pt idx="1733">
                  <c:v>737.0</c:v>
                </c:pt>
                <c:pt idx="1734">
                  <c:v>738.0</c:v>
                </c:pt>
                <c:pt idx="1735">
                  <c:v>738.0</c:v>
                </c:pt>
                <c:pt idx="1736">
                  <c:v>739.0</c:v>
                </c:pt>
                <c:pt idx="1737">
                  <c:v>739.0</c:v>
                </c:pt>
                <c:pt idx="1738">
                  <c:v>739.0</c:v>
                </c:pt>
                <c:pt idx="1739">
                  <c:v>739.0</c:v>
                </c:pt>
                <c:pt idx="1740">
                  <c:v>739.0</c:v>
                </c:pt>
                <c:pt idx="1741">
                  <c:v>740.0</c:v>
                </c:pt>
                <c:pt idx="1742">
                  <c:v>741.0</c:v>
                </c:pt>
                <c:pt idx="1743">
                  <c:v>741.0</c:v>
                </c:pt>
                <c:pt idx="1744">
                  <c:v>741.0</c:v>
                </c:pt>
                <c:pt idx="1745">
                  <c:v>742.0</c:v>
                </c:pt>
                <c:pt idx="1746">
                  <c:v>743.0</c:v>
                </c:pt>
                <c:pt idx="1747">
                  <c:v>744.0</c:v>
                </c:pt>
                <c:pt idx="1748">
                  <c:v>745.0</c:v>
                </c:pt>
                <c:pt idx="1749">
                  <c:v>746.0</c:v>
                </c:pt>
                <c:pt idx="1750">
                  <c:v>746.0</c:v>
                </c:pt>
                <c:pt idx="1751">
                  <c:v>747.0</c:v>
                </c:pt>
                <c:pt idx="1752">
                  <c:v>747.0</c:v>
                </c:pt>
                <c:pt idx="1753">
                  <c:v>747.0</c:v>
                </c:pt>
                <c:pt idx="1754">
                  <c:v>747.0</c:v>
                </c:pt>
                <c:pt idx="1755">
                  <c:v>748.0</c:v>
                </c:pt>
                <c:pt idx="1756">
                  <c:v>749.0</c:v>
                </c:pt>
                <c:pt idx="1757">
                  <c:v>749.0</c:v>
                </c:pt>
                <c:pt idx="1758">
                  <c:v>749.0</c:v>
                </c:pt>
                <c:pt idx="1759">
                  <c:v>749.0</c:v>
                </c:pt>
                <c:pt idx="1760">
                  <c:v>749.0</c:v>
                </c:pt>
                <c:pt idx="1761">
                  <c:v>750.0</c:v>
                </c:pt>
                <c:pt idx="1762">
                  <c:v>751.0</c:v>
                </c:pt>
                <c:pt idx="1763">
                  <c:v>752.0</c:v>
                </c:pt>
                <c:pt idx="1764">
                  <c:v>752.0</c:v>
                </c:pt>
                <c:pt idx="1765">
                  <c:v>753.0</c:v>
                </c:pt>
                <c:pt idx="1766">
                  <c:v>753.0</c:v>
                </c:pt>
                <c:pt idx="1767">
                  <c:v>754.0</c:v>
                </c:pt>
                <c:pt idx="1768">
                  <c:v>754.0</c:v>
                </c:pt>
                <c:pt idx="1769">
                  <c:v>755.0</c:v>
                </c:pt>
                <c:pt idx="1770">
                  <c:v>756.0</c:v>
                </c:pt>
                <c:pt idx="1771">
                  <c:v>757.0</c:v>
                </c:pt>
                <c:pt idx="1772">
                  <c:v>757.0</c:v>
                </c:pt>
                <c:pt idx="1773">
                  <c:v>757.0</c:v>
                </c:pt>
                <c:pt idx="1774">
                  <c:v>757.0</c:v>
                </c:pt>
                <c:pt idx="1775">
                  <c:v>757.0</c:v>
                </c:pt>
                <c:pt idx="1776">
                  <c:v>757.0</c:v>
                </c:pt>
                <c:pt idx="1777">
                  <c:v>757.0</c:v>
                </c:pt>
                <c:pt idx="1778">
                  <c:v>757.0</c:v>
                </c:pt>
                <c:pt idx="1779">
                  <c:v>757.0</c:v>
                </c:pt>
                <c:pt idx="1780">
                  <c:v>757.0</c:v>
                </c:pt>
                <c:pt idx="1781">
                  <c:v>757.0</c:v>
                </c:pt>
                <c:pt idx="1782">
                  <c:v>757.0</c:v>
                </c:pt>
                <c:pt idx="1783">
                  <c:v>757.0</c:v>
                </c:pt>
                <c:pt idx="1784">
                  <c:v>757.0</c:v>
                </c:pt>
                <c:pt idx="1785">
                  <c:v>757.0</c:v>
                </c:pt>
                <c:pt idx="1786">
                  <c:v>757.0</c:v>
                </c:pt>
                <c:pt idx="1787">
                  <c:v>757.0</c:v>
                </c:pt>
                <c:pt idx="1788">
                  <c:v>757.0</c:v>
                </c:pt>
                <c:pt idx="1789">
                  <c:v>757.0</c:v>
                </c:pt>
                <c:pt idx="1790">
                  <c:v>757.0</c:v>
                </c:pt>
                <c:pt idx="1791">
                  <c:v>757.0</c:v>
                </c:pt>
                <c:pt idx="1792">
                  <c:v>758.0</c:v>
                </c:pt>
                <c:pt idx="1793">
                  <c:v>759.0</c:v>
                </c:pt>
                <c:pt idx="1794">
                  <c:v>760.0</c:v>
                </c:pt>
                <c:pt idx="1795">
                  <c:v>760.0</c:v>
                </c:pt>
                <c:pt idx="1796">
                  <c:v>761.0</c:v>
                </c:pt>
                <c:pt idx="1797">
                  <c:v>761.0</c:v>
                </c:pt>
                <c:pt idx="1798">
                  <c:v>762.0</c:v>
                </c:pt>
                <c:pt idx="1799">
                  <c:v>763.0</c:v>
                </c:pt>
                <c:pt idx="1800">
                  <c:v>764.0</c:v>
                </c:pt>
                <c:pt idx="1801">
                  <c:v>765.0</c:v>
                </c:pt>
                <c:pt idx="1802">
                  <c:v>765.0</c:v>
                </c:pt>
                <c:pt idx="1803">
                  <c:v>766.0</c:v>
                </c:pt>
                <c:pt idx="1804">
                  <c:v>766.0</c:v>
                </c:pt>
                <c:pt idx="1805">
                  <c:v>767.0</c:v>
                </c:pt>
                <c:pt idx="1806">
                  <c:v>768.0</c:v>
                </c:pt>
                <c:pt idx="1807">
                  <c:v>769.0</c:v>
                </c:pt>
                <c:pt idx="1808">
                  <c:v>770.0</c:v>
                </c:pt>
                <c:pt idx="1809">
                  <c:v>770.0</c:v>
                </c:pt>
                <c:pt idx="1810">
                  <c:v>770.0</c:v>
                </c:pt>
                <c:pt idx="1811">
                  <c:v>771.0</c:v>
                </c:pt>
                <c:pt idx="1812">
                  <c:v>772.0</c:v>
                </c:pt>
                <c:pt idx="1813">
                  <c:v>773.0</c:v>
                </c:pt>
                <c:pt idx="1814">
                  <c:v>773.0</c:v>
                </c:pt>
                <c:pt idx="1815">
                  <c:v>774.0</c:v>
                </c:pt>
                <c:pt idx="1816">
                  <c:v>775.0</c:v>
                </c:pt>
                <c:pt idx="1817">
                  <c:v>775.0</c:v>
                </c:pt>
                <c:pt idx="1818">
                  <c:v>775.0</c:v>
                </c:pt>
                <c:pt idx="1819">
                  <c:v>776.0</c:v>
                </c:pt>
                <c:pt idx="1820">
                  <c:v>777.0</c:v>
                </c:pt>
                <c:pt idx="1821">
                  <c:v>778.0</c:v>
                </c:pt>
                <c:pt idx="1822">
                  <c:v>778.0</c:v>
                </c:pt>
                <c:pt idx="1823">
                  <c:v>779.0</c:v>
                </c:pt>
                <c:pt idx="1824">
                  <c:v>779.0</c:v>
                </c:pt>
                <c:pt idx="1825">
                  <c:v>780.0</c:v>
                </c:pt>
                <c:pt idx="1826">
                  <c:v>781.0</c:v>
                </c:pt>
                <c:pt idx="1827">
                  <c:v>782.0</c:v>
                </c:pt>
                <c:pt idx="1828">
                  <c:v>783.0</c:v>
                </c:pt>
                <c:pt idx="1829">
                  <c:v>784.0</c:v>
                </c:pt>
                <c:pt idx="1830">
                  <c:v>785.0</c:v>
                </c:pt>
                <c:pt idx="1831">
                  <c:v>786.0</c:v>
                </c:pt>
                <c:pt idx="1832">
                  <c:v>786.0</c:v>
                </c:pt>
                <c:pt idx="1833">
                  <c:v>787.0</c:v>
                </c:pt>
                <c:pt idx="1834">
                  <c:v>787.0</c:v>
                </c:pt>
                <c:pt idx="1835">
                  <c:v>788.0</c:v>
                </c:pt>
                <c:pt idx="1836">
                  <c:v>789.0</c:v>
                </c:pt>
                <c:pt idx="1837">
                  <c:v>790.0</c:v>
                </c:pt>
                <c:pt idx="1838">
                  <c:v>791.0</c:v>
                </c:pt>
                <c:pt idx="1839">
                  <c:v>792.0</c:v>
                </c:pt>
                <c:pt idx="1840">
                  <c:v>793.0</c:v>
                </c:pt>
                <c:pt idx="1841">
                  <c:v>794.0</c:v>
                </c:pt>
                <c:pt idx="1842">
                  <c:v>795.0</c:v>
                </c:pt>
                <c:pt idx="1843">
                  <c:v>795.0</c:v>
                </c:pt>
                <c:pt idx="1844">
                  <c:v>796.0</c:v>
                </c:pt>
                <c:pt idx="1845">
                  <c:v>796.0</c:v>
                </c:pt>
                <c:pt idx="1846">
                  <c:v>797.0</c:v>
                </c:pt>
                <c:pt idx="1847">
                  <c:v>798.0</c:v>
                </c:pt>
                <c:pt idx="1848">
                  <c:v>798.0</c:v>
                </c:pt>
                <c:pt idx="1849">
                  <c:v>799.0</c:v>
                </c:pt>
                <c:pt idx="1850">
                  <c:v>799.0</c:v>
                </c:pt>
                <c:pt idx="1851">
                  <c:v>800.0</c:v>
                </c:pt>
                <c:pt idx="1852">
                  <c:v>801.0</c:v>
                </c:pt>
                <c:pt idx="1853">
                  <c:v>802.0</c:v>
                </c:pt>
                <c:pt idx="1854">
                  <c:v>802.0</c:v>
                </c:pt>
                <c:pt idx="1855">
                  <c:v>803.0</c:v>
                </c:pt>
                <c:pt idx="1856">
                  <c:v>803.0</c:v>
                </c:pt>
                <c:pt idx="1857">
                  <c:v>803.0</c:v>
                </c:pt>
                <c:pt idx="1858">
                  <c:v>804.0</c:v>
                </c:pt>
                <c:pt idx="1859">
                  <c:v>805.0</c:v>
                </c:pt>
                <c:pt idx="1860">
                  <c:v>806.0</c:v>
                </c:pt>
                <c:pt idx="1861">
                  <c:v>806.0</c:v>
                </c:pt>
                <c:pt idx="1862">
                  <c:v>807.0</c:v>
                </c:pt>
                <c:pt idx="1863">
                  <c:v>807.0</c:v>
                </c:pt>
                <c:pt idx="1864">
                  <c:v>807.0</c:v>
                </c:pt>
                <c:pt idx="1865">
                  <c:v>807.0</c:v>
                </c:pt>
                <c:pt idx="1866">
                  <c:v>807.0</c:v>
                </c:pt>
                <c:pt idx="1867">
                  <c:v>807.0</c:v>
                </c:pt>
                <c:pt idx="1868">
                  <c:v>807.0</c:v>
                </c:pt>
                <c:pt idx="1869">
                  <c:v>808.0</c:v>
                </c:pt>
                <c:pt idx="1870">
                  <c:v>809.0</c:v>
                </c:pt>
                <c:pt idx="1871">
                  <c:v>810.0</c:v>
                </c:pt>
                <c:pt idx="1872">
                  <c:v>811.0</c:v>
                </c:pt>
                <c:pt idx="1873">
                  <c:v>811.0</c:v>
                </c:pt>
                <c:pt idx="1874">
                  <c:v>811.0</c:v>
                </c:pt>
                <c:pt idx="1875">
                  <c:v>812.0</c:v>
                </c:pt>
                <c:pt idx="1876">
                  <c:v>813.0</c:v>
                </c:pt>
                <c:pt idx="1877">
                  <c:v>813.0</c:v>
                </c:pt>
                <c:pt idx="1878">
                  <c:v>813.0</c:v>
                </c:pt>
                <c:pt idx="1879">
                  <c:v>813.0</c:v>
                </c:pt>
                <c:pt idx="1880">
                  <c:v>813.0</c:v>
                </c:pt>
                <c:pt idx="1881">
                  <c:v>813.0</c:v>
                </c:pt>
                <c:pt idx="1882">
                  <c:v>813.0</c:v>
                </c:pt>
                <c:pt idx="1883">
                  <c:v>813.0</c:v>
                </c:pt>
                <c:pt idx="1884">
                  <c:v>813.0</c:v>
                </c:pt>
                <c:pt idx="1885">
                  <c:v>813.0</c:v>
                </c:pt>
                <c:pt idx="1886">
                  <c:v>813.0</c:v>
                </c:pt>
                <c:pt idx="1887">
                  <c:v>813.0</c:v>
                </c:pt>
                <c:pt idx="1888">
                  <c:v>813.0</c:v>
                </c:pt>
                <c:pt idx="1889">
                  <c:v>813.0</c:v>
                </c:pt>
                <c:pt idx="1890">
                  <c:v>813.0</c:v>
                </c:pt>
                <c:pt idx="1891">
                  <c:v>813.0</c:v>
                </c:pt>
                <c:pt idx="1892">
                  <c:v>813.0</c:v>
                </c:pt>
                <c:pt idx="1893">
                  <c:v>813.0</c:v>
                </c:pt>
                <c:pt idx="1894">
                  <c:v>813.0</c:v>
                </c:pt>
                <c:pt idx="1895">
                  <c:v>813.0</c:v>
                </c:pt>
                <c:pt idx="1896">
                  <c:v>813.0</c:v>
                </c:pt>
                <c:pt idx="1897">
                  <c:v>814.0</c:v>
                </c:pt>
                <c:pt idx="1898">
                  <c:v>814.0</c:v>
                </c:pt>
                <c:pt idx="1899">
                  <c:v>814.0</c:v>
                </c:pt>
                <c:pt idx="1900">
                  <c:v>814.0</c:v>
                </c:pt>
                <c:pt idx="1901">
                  <c:v>814.0</c:v>
                </c:pt>
                <c:pt idx="1902">
                  <c:v>815.0</c:v>
                </c:pt>
                <c:pt idx="1903">
                  <c:v>816.0</c:v>
                </c:pt>
                <c:pt idx="1904">
                  <c:v>817.0</c:v>
                </c:pt>
                <c:pt idx="1905">
                  <c:v>818.0</c:v>
                </c:pt>
                <c:pt idx="1906">
                  <c:v>819.0</c:v>
                </c:pt>
                <c:pt idx="1907">
                  <c:v>820.0</c:v>
                </c:pt>
                <c:pt idx="1908">
                  <c:v>821.0</c:v>
                </c:pt>
                <c:pt idx="1909">
                  <c:v>821.0</c:v>
                </c:pt>
                <c:pt idx="1910">
                  <c:v>821.0</c:v>
                </c:pt>
                <c:pt idx="1911">
                  <c:v>821.0</c:v>
                </c:pt>
                <c:pt idx="1912">
                  <c:v>822.0</c:v>
                </c:pt>
                <c:pt idx="1913">
                  <c:v>823.0</c:v>
                </c:pt>
                <c:pt idx="1914">
                  <c:v>824.0</c:v>
                </c:pt>
                <c:pt idx="1915">
                  <c:v>824.0</c:v>
                </c:pt>
                <c:pt idx="1916">
                  <c:v>825.0</c:v>
                </c:pt>
                <c:pt idx="1917">
                  <c:v>825.0</c:v>
                </c:pt>
                <c:pt idx="1918">
                  <c:v>826.0</c:v>
                </c:pt>
                <c:pt idx="1919">
                  <c:v>827.0</c:v>
                </c:pt>
                <c:pt idx="1920">
                  <c:v>828.0</c:v>
                </c:pt>
                <c:pt idx="1921">
                  <c:v>828.0</c:v>
                </c:pt>
                <c:pt idx="1922">
                  <c:v>829.0</c:v>
                </c:pt>
                <c:pt idx="1923">
                  <c:v>830.0</c:v>
                </c:pt>
                <c:pt idx="1924">
                  <c:v>831.0</c:v>
                </c:pt>
                <c:pt idx="1925">
                  <c:v>831.0</c:v>
                </c:pt>
                <c:pt idx="1926">
                  <c:v>832.0</c:v>
                </c:pt>
                <c:pt idx="1927">
                  <c:v>833.0</c:v>
                </c:pt>
                <c:pt idx="1928">
                  <c:v>833.0</c:v>
                </c:pt>
                <c:pt idx="1929">
                  <c:v>833.0</c:v>
                </c:pt>
                <c:pt idx="1930">
                  <c:v>833.0</c:v>
                </c:pt>
                <c:pt idx="1931">
                  <c:v>834.0</c:v>
                </c:pt>
                <c:pt idx="1932">
                  <c:v>835.0</c:v>
                </c:pt>
                <c:pt idx="1933">
                  <c:v>836.0</c:v>
                </c:pt>
                <c:pt idx="1934">
                  <c:v>836.0</c:v>
                </c:pt>
                <c:pt idx="1935">
                  <c:v>837.0</c:v>
                </c:pt>
                <c:pt idx="1936">
                  <c:v>838.0</c:v>
                </c:pt>
                <c:pt idx="1937">
                  <c:v>839.0</c:v>
                </c:pt>
                <c:pt idx="1938">
                  <c:v>840.0</c:v>
                </c:pt>
                <c:pt idx="1939">
                  <c:v>841.0</c:v>
                </c:pt>
                <c:pt idx="1940">
                  <c:v>842.0</c:v>
                </c:pt>
                <c:pt idx="1941">
                  <c:v>843.0</c:v>
                </c:pt>
                <c:pt idx="1942">
                  <c:v>843.0</c:v>
                </c:pt>
                <c:pt idx="1943">
                  <c:v>844.0</c:v>
                </c:pt>
                <c:pt idx="1944">
                  <c:v>845.0</c:v>
                </c:pt>
                <c:pt idx="1945">
                  <c:v>846.0</c:v>
                </c:pt>
                <c:pt idx="1946">
                  <c:v>847.0</c:v>
                </c:pt>
                <c:pt idx="1947">
                  <c:v>848.0</c:v>
                </c:pt>
                <c:pt idx="1948">
                  <c:v>849.0</c:v>
                </c:pt>
                <c:pt idx="1949">
                  <c:v>850.0</c:v>
                </c:pt>
                <c:pt idx="1950">
                  <c:v>850.0</c:v>
                </c:pt>
                <c:pt idx="1951">
                  <c:v>850.0</c:v>
                </c:pt>
                <c:pt idx="1952">
                  <c:v>850.0</c:v>
                </c:pt>
                <c:pt idx="1953">
                  <c:v>850.0</c:v>
                </c:pt>
                <c:pt idx="1954">
                  <c:v>851.0</c:v>
                </c:pt>
                <c:pt idx="1955">
                  <c:v>851.0</c:v>
                </c:pt>
                <c:pt idx="1956">
                  <c:v>851.0</c:v>
                </c:pt>
                <c:pt idx="1957">
                  <c:v>852.0</c:v>
                </c:pt>
                <c:pt idx="1958">
                  <c:v>853.0</c:v>
                </c:pt>
                <c:pt idx="1959">
                  <c:v>853.0</c:v>
                </c:pt>
                <c:pt idx="1960">
                  <c:v>854.0</c:v>
                </c:pt>
                <c:pt idx="1961">
                  <c:v>855.0</c:v>
                </c:pt>
                <c:pt idx="1962">
                  <c:v>855.0</c:v>
                </c:pt>
                <c:pt idx="1963">
                  <c:v>855.0</c:v>
                </c:pt>
                <c:pt idx="1964">
                  <c:v>855.0</c:v>
                </c:pt>
                <c:pt idx="1965">
                  <c:v>855.0</c:v>
                </c:pt>
                <c:pt idx="1966">
                  <c:v>855.0</c:v>
                </c:pt>
                <c:pt idx="1967">
                  <c:v>855.0</c:v>
                </c:pt>
                <c:pt idx="1968">
                  <c:v>855.0</c:v>
                </c:pt>
                <c:pt idx="1969">
                  <c:v>855.0</c:v>
                </c:pt>
                <c:pt idx="1970">
                  <c:v>855.0</c:v>
                </c:pt>
                <c:pt idx="1971">
                  <c:v>855.0</c:v>
                </c:pt>
                <c:pt idx="1972">
                  <c:v>855.0</c:v>
                </c:pt>
                <c:pt idx="1973">
                  <c:v>855.0</c:v>
                </c:pt>
                <c:pt idx="1974">
                  <c:v>855.0</c:v>
                </c:pt>
                <c:pt idx="1975">
                  <c:v>856.0</c:v>
                </c:pt>
                <c:pt idx="1976">
                  <c:v>856.0</c:v>
                </c:pt>
                <c:pt idx="1977">
                  <c:v>856.0</c:v>
                </c:pt>
                <c:pt idx="1978">
                  <c:v>856.0</c:v>
                </c:pt>
                <c:pt idx="1979">
                  <c:v>856.0</c:v>
                </c:pt>
                <c:pt idx="1980">
                  <c:v>856.0</c:v>
                </c:pt>
                <c:pt idx="1981">
                  <c:v>856.0</c:v>
                </c:pt>
                <c:pt idx="1982">
                  <c:v>857.0</c:v>
                </c:pt>
                <c:pt idx="1983">
                  <c:v>857.0</c:v>
                </c:pt>
                <c:pt idx="1984">
                  <c:v>857.0</c:v>
                </c:pt>
                <c:pt idx="1985">
                  <c:v>857.0</c:v>
                </c:pt>
                <c:pt idx="1986">
                  <c:v>857.0</c:v>
                </c:pt>
                <c:pt idx="1987">
                  <c:v>857.0</c:v>
                </c:pt>
                <c:pt idx="1988">
                  <c:v>857.0</c:v>
                </c:pt>
                <c:pt idx="1989">
                  <c:v>857.0</c:v>
                </c:pt>
                <c:pt idx="1990">
                  <c:v>857.0</c:v>
                </c:pt>
                <c:pt idx="1991">
                  <c:v>857.0</c:v>
                </c:pt>
                <c:pt idx="1992">
                  <c:v>857.0</c:v>
                </c:pt>
                <c:pt idx="1993">
                  <c:v>857.0</c:v>
                </c:pt>
                <c:pt idx="1994">
                  <c:v>857.0</c:v>
                </c:pt>
                <c:pt idx="1995">
                  <c:v>857.0</c:v>
                </c:pt>
                <c:pt idx="1996">
                  <c:v>858.0</c:v>
                </c:pt>
                <c:pt idx="1997">
                  <c:v>859.0</c:v>
                </c:pt>
                <c:pt idx="1998">
                  <c:v>859.0</c:v>
                </c:pt>
                <c:pt idx="1999">
                  <c:v>859.0</c:v>
                </c:pt>
                <c:pt idx="2000">
                  <c:v>859.0</c:v>
                </c:pt>
                <c:pt idx="2001">
                  <c:v>860.0</c:v>
                </c:pt>
                <c:pt idx="2002">
                  <c:v>860.0</c:v>
                </c:pt>
                <c:pt idx="2003">
                  <c:v>861.0</c:v>
                </c:pt>
                <c:pt idx="2004">
                  <c:v>862.0</c:v>
                </c:pt>
                <c:pt idx="2005">
                  <c:v>862.0</c:v>
                </c:pt>
                <c:pt idx="2006">
                  <c:v>862.0</c:v>
                </c:pt>
                <c:pt idx="2007">
                  <c:v>863.0</c:v>
                </c:pt>
                <c:pt idx="2008">
                  <c:v>863.0</c:v>
                </c:pt>
                <c:pt idx="2009">
                  <c:v>863.0</c:v>
                </c:pt>
                <c:pt idx="2010">
                  <c:v>864.0</c:v>
                </c:pt>
                <c:pt idx="2011">
                  <c:v>865.0</c:v>
                </c:pt>
                <c:pt idx="2012">
                  <c:v>865.0</c:v>
                </c:pt>
                <c:pt idx="2013">
                  <c:v>866.0</c:v>
                </c:pt>
                <c:pt idx="2014">
                  <c:v>867.0</c:v>
                </c:pt>
                <c:pt idx="2015">
                  <c:v>867.0</c:v>
                </c:pt>
                <c:pt idx="2016">
                  <c:v>868.0</c:v>
                </c:pt>
                <c:pt idx="2017">
                  <c:v>868.0</c:v>
                </c:pt>
                <c:pt idx="2018">
                  <c:v>869.0</c:v>
                </c:pt>
                <c:pt idx="2019">
                  <c:v>869.0</c:v>
                </c:pt>
                <c:pt idx="2020">
                  <c:v>869.0</c:v>
                </c:pt>
                <c:pt idx="2021">
                  <c:v>869.0</c:v>
                </c:pt>
                <c:pt idx="2022">
                  <c:v>870.0</c:v>
                </c:pt>
                <c:pt idx="2023">
                  <c:v>871.0</c:v>
                </c:pt>
                <c:pt idx="2024">
                  <c:v>872.0</c:v>
                </c:pt>
                <c:pt idx="2025">
                  <c:v>872.0</c:v>
                </c:pt>
                <c:pt idx="2026">
                  <c:v>872.0</c:v>
                </c:pt>
                <c:pt idx="2027">
                  <c:v>873.0</c:v>
                </c:pt>
                <c:pt idx="2028">
                  <c:v>873.0</c:v>
                </c:pt>
                <c:pt idx="2029">
                  <c:v>873.0</c:v>
                </c:pt>
                <c:pt idx="2030">
                  <c:v>874.0</c:v>
                </c:pt>
                <c:pt idx="2031">
                  <c:v>875.0</c:v>
                </c:pt>
                <c:pt idx="2032">
                  <c:v>876.0</c:v>
                </c:pt>
                <c:pt idx="2033">
                  <c:v>877.0</c:v>
                </c:pt>
                <c:pt idx="2034">
                  <c:v>877.0</c:v>
                </c:pt>
                <c:pt idx="2035">
                  <c:v>878.0</c:v>
                </c:pt>
                <c:pt idx="2036">
                  <c:v>879.0</c:v>
                </c:pt>
                <c:pt idx="2037">
                  <c:v>880.0</c:v>
                </c:pt>
                <c:pt idx="2038">
                  <c:v>881.0</c:v>
                </c:pt>
                <c:pt idx="2039">
                  <c:v>881.0</c:v>
                </c:pt>
                <c:pt idx="2040">
                  <c:v>881.0</c:v>
                </c:pt>
                <c:pt idx="2041">
                  <c:v>881.0</c:v>
                </c:pt>
                <c:pt idx="2042">
                  <c:v>881.0</c:v>
                </c:pt>
                <c:pt idx="2043">
                  <c:v>881.0</c:v>
                </c:pt>
                <c:pt idx="2044">
                  <c:v>881.0</c:v>
                </c:pt>
                <c:pt idx="2045">
                  <c:v>881.0</c:v>
                </c:pt>
                <c:pt idx="2046">
                  <c:v>881.0</c:v>
                </c:pt>
                <c:pt idx="2047">
                  <c:v>881.0</c:v>
                </c:pt>
                <c:pt idx="2048">
                  <c:v>881.0</c:v>
                </c:pt>
                <c:pt idx="2049">
                  <c:v>881.0</c:v>
                </c:pt>
                <c:pt idx="2050">
                  <c:v>881.0</c:v>
                </c:pt>
                <c:pt idx="2051">
                  <c:v>881.0</c:v>
                </c:pt>
                <c:pt idx="2052">
                  <c:v>881.0</c:v>
                </c:pt>
                <c:pt idx="2053">
                  <c:v>881.0</c:v>
                </c:pt>
                <c:pt idx="2054">
                  <c:v>881.0</c:v>
                </c:pt>
                <c:pt idx="2055">
                  <c:v>881.0</c:v>
                </c:pt>
                <c:pt idx="2056">
                  <c:v>881.0</c:v>
                </c:pt>
                <c:pt idx="2057">
                  <c:v>882.0</c:v>
                </c:pt>
                <c:pt idx="2058">
                  <c:v>883.0</c:v>
                </c:pt>
                <c:pt idx="2059">
                  <c:v>883.0</c:v>
                </c:pt>
                <c:pt idx="2060">
                  <c:v>883.0</c:v>
                </c:pt>
                <c:pt idx="2061">
                  <c:v>884.0</c:v>
                </c:pt>
                <c:pt idx="2062">
                  <c:v>884.0</c:v>
                </c:pt>
                <c:pt idx="2063">
                  <c:v>885.0</c:v>
                </c:pt>
                <c:pt idx="2064">
                  <c:v>886.0</c:v>
                </c:pt>
                <c:pt idx="2065">
                  <c:v>886.0</c:v>
                </c:pt>
                <c:pt idx="2066">
                  <c:v>887.0</c:v>
                </c:pt>
                <c:pt idx="2067">
                  <c:v>888.0</c:v>
                </c:pt>
                <c:pt idx="2068">
                  <c:v>888.0</c:v>
                </c:pt>
                <c:pt idx="2069">
                  <c:v>888.0</c:v>
                </c:pt>
                <c:pt idx="2070">
                  <c:v>889.0</c:v>
                </c:pt>
                <c:pt idx="2071">
                  <c:v>890.0</c:v>
                </c:pt>
                <c:pt idx="2072">
                  <c:v>890.0</c:v>
                </c:pt>
                <c:pt idx="2073">
                  <c:v>891.0</c:v>
                </c:pt>
                <c:pt idx="2074">
                  <c:v>891.0</c:v>
                </c:pt>
                <c:pt idx="2075">
                  <c:v>891.0</c:v>
                </c:pt>
                <c:pt idx="2076">
                  <c:v>891.0</c:v>
                </c:pt>
                <c:pt idx="2077">
                  <c:v>892.0</c:v>
                </c:pt>
                <c:pt idx="2078">
                  <c:v>892.0</c:v>
                </c:pt>
                <c:pt idx="2079">
                  <c:v>892.0</c:v>
                </c:pt>
                <c:pt idx="2080">
                  <c:v>893.0</c:v>
                </c:pt>
                <c:pt idx="2081">
                  <c:v>893.0</c:v>
                </c:pt>
                <c:pt idx="2082">
                  <c:v>893.0</c:v>
                </c:pt>
                <c:pt idx="2083">
                  <c:v>893.0</c:v>
                </c:pt>
                <c:pt idx="2084">
                  <c:v>894.0</c:v>
                </c:pt>
                <c:pt idx="2085">
                  <c:v>895.0</c:v>
                </c:pt>
                <c:pt idx="2086">
                  <c:v>895.0</c:v>
                </c:pt>
                <c:pt idx="2087">
                  <c:v>896.0</c:v>
                </c:pt>
                <c:pt idx="2088">
                  <c:v>897.0</c:v>
                </c:pt>
                <c:pt idx="2089">
                  <c:v>897.0</c:v>
                </c:pt>
                <c:pt idx="2090">
                  <c:v>898.0</c:v>
                </c:pt>
                <c:pt idx="2091">
                  <c:v>899.0</c:v>
                </c:pt>
                <c:pt idx="2092">
                  <c:v>899.0</c:v>
                </c:pt>
                <c:pt idx="2093">
                  <c:v>899.0</c:v>
                </c:pt>
                <c:pt idx="2094">
                  <c:v>900.0</c:v>
                </c:pt>
                <c:pt idx="2095">
                  <c:v>901.0</c:v>
                </c:pt>
                <c:pt idx="2096">
                  <c:v>902.0</c:v>
                </c:pt>
                <c:pt idx="2097">
                  <c:v>903.0</c:v>
                </c:pt>
                <c:pt idx="2098">
                  <c:v>904.0</c:v>
                </c:pt>
                <c:pt idx="2099">
                  <c:v>904.0</c:v>
                </c:pt>
                <c:pt idx="2100">
                  <c:v>904.0</c:v>
                </c:pt>
                <c:pt idx="2101">
                  <c:v>905.0</c:v>
                </c:pt>
                <c:pt idx="2102">
                  <c:v>906.0</c:v>
                </c:pt>
                <c:pt idx="2103">
                  <c:v>906.0</c:v>
                </c:pt>
                <c:pt idx="2104">
                  <c:v>906.0</c:v>
                </c:pt>
                <c:pt idx="2105">
                  <c:v>907.0</c:v>
                </c:pt>
                <c:pt idx="2106">
                  <c:v>908.0</c:v>
                </c:pt>
                <c:pt idx="2107">
                  <c:v>908.0</c:v>
                </c:pt>
                <c:pt idx="2108">
                  <c:v>909.0</c:v>
                </c:pt>
                <c:pt idx="2109">
                  <c:v>910.0</c:v>
                </c:pt>
                <c:pt idx="2110">
                  <c:v>911.0</c:v>
                </c:pt>
                <c:pt idx="2111">
                  <c:v>912.0</c:v>
                </c:pt>
                <c:pt idx="2112">
                  <c:v>912.0</c:v>
                </c:pt>
                <c:pt idx="2113">
                  <c:v>912.0</c:v>
                </c:pt>
                <c:pt idx="2114">
                  <c:v>913.0</c:v>
                </c:pt>
                <c:pt idx="2115">
                  <c:v>913.0</c:v>
                </c:pt>
                <c:pt idx="2116">
                  <c:v>914.0</c:v>
                </c:pt>
                <c:pt idx="2117">
                  <c:v>915.0</c:v>
                </c:pt>
                <c:pt idx="2118">
                  <c:v>916.0</c:v>
                </c:pt>
                <c:pt idx="2119">
                  <c:v>917.0</c:v>
                </c:pt>
                <c:pt idx="2120">
                  <c:v>917.0</c:v>
                </c:pt>
                <c:pt idx="2121">
                  <c:v>918.0</c:v>
                </c:pt>
                <c:pt idx="2122">
                  <c:v>919.0</c:v>
                </c:pt>
                <c:pt idx="2123">
                  <c:v>919.0</c:v>
                </c:pt>
                <c:pt idx="2124">
                  <c:v>920.0</c:v>
                </c:pt>
                <c:pt idx="2125">
                  <c:v>920.0</c:v>
                </c:pt>
                <c:pt idx="2126">
                  <c:v>921.0</c:v>
                </c:pt>
                <c:pt idx="2127">
                  <c:v>921.0</c:v>
                </c:pt>
                <c:pt idx="2128">
                  <c:v>921.0</c:v>
                </c:pt>
                <c:pt idx="2129">
                  <c:v>922.0</c:v>
                </c:pt>
                <c:pt idx="2130">
                  <c:v>922.0</c:v>
                </c:pt>
                <c:pt idx="2131">
                  <c:v>922.0</c:v>
                </c:pt>
                <c:pt idx="2132">
                  <c:v>922.0</c:v>
                </c:pt>
                <c:pt idx="2133">
                  <c:v>922.0</c:v>
                </c:pt>
                <c:pt idx="2134">
                  <c:v>923.0</c:v>
                </c:pt>
                <c:pt idx="2135">
                  <c:v>924.0</c:v>
                </c:pt>
                <c:pt idx="2136">
                  <c:v>925.0</c:v>
                </c:pt>
                <c:pt idx="2137">
                  <c:v>925.0</c:v>
                </c:pt>
                <c:pt idx="2138">
                  <c:v>925.0</c:v>
                </c:pt>
                <c:pt idx="2139">
                  <c:v>926.0</c:v>
                </c:pt>
                <c:pt idx="2140">
                  <c:v>926.0</c:v>
                </c:pt>
                <c:pt idx="2141">
                  <c:v>926.0</c:v>
                </c:pt>
                <c:pt idx="2142">
                  <c:v>927.0</c:v>
                </c:pt>
                <c:pt idx="2143">
                  <c:v>928.0</c:v>
                </c:pt>
                <c:pt idx="2144">
                  <c:v>929.0</c:v>
                </c:pt>
                <c:pt idx="2145">
                  <c:v>930.0</c:v>
                </c:pt>
                <c:pt idx="2146">
                  <c:v>931.0</c:v>
                </c:pt>
                <c:pt idx="2147">
                  <c:v>932.0</c:v>
                </c:pt>
                <c:pt idx="2148">
                  <c:v>933.0</c:v>
                </c:pt>
                <c:pt idx="2149">
                  <c:v>933.0</c:v>
                </c:pt>
                <c:pt idx="2150">
                  <c:v>933.0</c:v>
                </c:pt>
                <c:pt idx="2151">
                  <c:v>933.0</c:v>
                </c:pt>
                <c:pt idx="2152">
                  <c:v>933.0</c:v>
                </c:pt>
                <c:pt idx="2153">
                  <c:v>933.0</c:v>
                </c:pt>
                <c:pt idx="2154">
                  <c:v>933.0</c:v>
                </c:pt>
                <c:pt idx="2155">
                  <c:v>933.0</c:v>
                </c:pt>
                <c:pt idx="2156">
                  <c:v>934.0</c:v>
                </c:pt>
                <c:pt idx="2157">
                  <c:v>934.0</c:v>
                </c:pt>
                <c:pt idx="2158">
                  <c:v>934.0</c:v>
                </c:pt>
                <c:pt idx="2159">
                  <c:v>934.0</c:v>
                </c:pt>
                <c:pt idx="2160">
                  <c:v>935.0</c:v>
                </c:pt>
                <c:pt idx="2161">
                  <c:v>935.0</c:v>
                </c:pt>
                <c:pt idx="2162">
                  <c:v>936.0</c:v>
                </c:pt>
                <c:pt idx="2163">
                  <c:v>936.0</c:v>
                </c:pt>
                <c:pt idx="2164">
                  <c:v>937.0</c:v>
                </c:pt>
                <c:pt idx="2165">
                  <c:v>937.0</c:v>
                </c:pt>
                <c:pt idx="2166">
                  <c:v>937.0</c:v>
                </c:pt>
                <c:pt idx="2167">
                  <c:v>937.0</c:v>
                </c:pt>
                <c:pt idx="2168">
                  <c:v>937.0</c:v>
                </c:pt>
                <c:pt idx="2169">
                  <c:v>937.0</c:v>
                </c:pt>
                <c:pt idx="2170">
                  <c:v>937.0</c:v>
                </c:pt>
                <c:pt idx="2171">
                  <c:v>937.0</c:v>
                </c:pt>
                <c:pt idx="2172">
                  <c:v>938.0</c:v>
                </c:pt>
                <c:pt idx="2173">
                  <c:v>938.0</c:v>
                </c:pt>
                <c:pt idx="2174">
                  <c:v>938.0</c:v>
                </c:pt>
                <c:pt idx="2175">
                  <c:v>938.0</c:v>
                </c:pt>
                <c:pt idx="2176">
                  <c:v>938.0</c:v>
                </c:pt>
                <c:pt idx="2177">
                  <c:v>938.0</c:v>
                </c:pt>
                <c:pt idx="2178">
                  <c:v>939.0</c:v>
                </c:pt>
                <c:pt idx="2179">
                  <c:v>940.0</c:v>
                </c:pt>
                <c:pt idx="2180">
                  <c:v>941.0</c:v>
                </c:pt>
                <c:pt idx="2181">
                  <c:v>942.0</c:v>
                </c:pt>
                <c:pt idx="2182">
                  <c:v>943.0</c:v>
                </c:pt>
                <c:pt idx="2183">
                  <c:v>944.0</c:v>
                </c:pt>
                <c:pt idx="2184">
                  <c:v>944.0</c:v>
                </c:pt>
                <c:pt idx="2185">
                  <c:v>944.0</c:v>
                </c:pt>
                <c:pt idx="2186">
                  <c:v>945.0</c:v>
                </c:pt>
                <c:pt idx="2187">
                  <c:v>946.0</c:v>
                </c:pt>
                <c:pt idx="2188">
                  <c:v>946.0</c:v>
                </c:pt>
                <c:pt idx="2189">
                  <c:v>946.0</c:v>
                </c:pt>
                <c:pt idx="2190">
                  <c:v>947.0</c:v>
                </c:pt>
                <c:pt idx="2191">
                  <c:v>948.0</c:v>
                </c:pt>
                <c:pt idx="2192">
                  <c:v>949.0</c:v>
                </c:pt>
                <c:pt idx="2193">
                  <c:v>949.0</c:v>
                </c:pt>
                <c:pt idx="2194">
                  <c:v>949.0</c:v>
                </c:pt>
                <c:pt idx="2195">
                  <c:v>949.0</c:v>
                </c:pt>
                <c:pt idx="2196">
                  <c:v>949.0</c:v>
                </c:pt>
                <c:pt idx="2197">
                  <c:v>950.0</c:v>
                </c:pt>
                <c:pt idx="2198">
                  <c:v>950.0</c:v>
                </c:pt>
                <c:pt idx="2199">
                  <c:v>950.0</c:v>
                </c:pt>
                <c:pt idx="2200">
                  <c:v>950.0</c:v>
                </c:pt>
                <c:pt idx="2201">
                  <c:v>951.0</c:v>
                </c:pt>
                <c:pt idx="2202">
                  <c:v>951.0</c:v>
                </c:pt>
                <c:pt idx="2203">
                  <c:v>952.0</c:v>
                </c:pt>
                <c:pt idx="2204">
                  <c:v>952.0</c:v>
                </c:pt>
                <c:pt idx="2205">
                  <c:v>952.0</c:v>
                </c:pt>
                <c:pt idx="2206">
                  <c:v>952.0</c:v>
                </c:pt>
                <c:pt idx="2207">
                  <c:v>952.0</c:v>
                </c:pt>
                <c:pt idx="2208">
                  <c:v>953.0</c:v>
                </c:pt>
                <c:pt idx="2209">
                  <c:v>953.0</c:v>
                </c:pt>
                <c:pt idx="2210">
                  <c:v>954.0</c:v>
                </c:pt>
                <c:pt idx="2211">
                  <c:v>955.0</c:v>
                </c:pt>
                <c:pt idx="2212">
                  <c:v>955.0</c:v>
                </c:pt>
                <c:pt idx="2213">
                  <c:v>955.0</c:v>
                </c:pt>
                <c:pt idx="2214">
                  <c:v>956.0</c:v>
                </c:pt>
                <c:pt idx="2215">
                  <c:v>956.0</c:v>
                </c:pt>
                <c:pt idx="2216">
                  <c:v>956.0</c:v>
                </c:pt>
                <c:pt idx="2217">
                  <c:v>957.0</c:v>
                </c:pt>
                <c:pt idx="2218">
                  <c:v>958.0</c:v>
                </c:pt>
                <c:pt idx="2219">
                  <c:v>958.0</c:v>
                </c:pt>
                <c:pt idx="2220">
                  <c:v>958.0</c:v>
                </c:pt>
                <c:pt idx="2221">
                  <c:v>958.0</c:v>
                </c:pt>
                <c:pt idx="2222">
                  <c:v>958.0</c:v>
                </c:pt>
                <c:pt idx="2223">
                  <c:v>958.0</c:v>
                </c:pt>
                <c:pt idx="2224">
                  <c:v>959.0</c:v>
                </c:pt>
                <c:pt idx="2225">
                  <c:v>959.0</c:v>
                </c:pt>
                <c:pt idx="2226">
                  <c:v>959.0</c:v>
                </c:pt>
                <c:pt idx="2227">
                  <c:v>959.0</c:v>
                </c:pt>
                <c:pt idx="2228">
                  <c:v>959.0</c:v>
                </c:pt>
                <c:pt idx="2229">
                  <c:v>959.0</c:v>
                </c:pt>
                <c:pt idx="2230">
                  <c:v>959.0</c:v>
                </c:pt>
                <c:pt idx="2231">
                  <c:v>959.0</c:v>
                </c:pt>
                <c:pt idx="2232">
                  <c:v>960.0</c:v>
                </c:pt>
                <c:pt idx="2233">
                  <c:v>960.0</c:v>
                </c:pt>
                <c:pt idx="2234">
                  <c:v>960.0</c:v>
                </c:pt>
                <c:pt idx="2235">
                  <c:v>961.0</c:v>
                </c:pt>
                <c:pt idx="2236">
                  <c:v>962.0</c:v>
                </c:pt>
                <c:pt idx="2237">
                  <c:v>963.0</c:v>
                </c:pt>
                <c:pt idx="2238">
                  <c:v>964.0</c:v>
                </c:pt>
                <c:pt idx="2239">
                  <c:v>965.0</c:v>
                </c:pt>
                <c:pt idx="2240">
                  <c:v>966.0</c:v>
                </c:pt>
                <c:pt idx="2241">
                  <c:v>966.0</c:v>
                </c:pt>
                <c:pt idx="2242">
                  <c:v>967.0</c:v>
                </c:pt>
                <c:pt idx="2243">
                  <c:v>967.0</c:v>
                </c:pt>
                <c:pt idx="2244">
                  <c:v>967.0</c:v>
                </c:pt>
                <c:pt idx="2245">
                  <c:v>967.0</c:v>
                </c:pt>
                <c:pt idx="2246">
                  <c:v>968.0</c:v>
                </c:pt>
                <c:pt idx="2247">
                  <c:v>969.0</c:v>
                </c:pt>
                <c:pt idx="2248">
                  <c:v>969.0</c:v>
                </c:pt>
                <c:pt idx="2249">
                  <c:v>969.0</c:v>
                </c:pt>
                <c:pt idx="2250">
                  <c:v>969.0</c:v>
                </c:pt>
                <c:pt idx="2251">
                  <c:v>970.0</c:v>
                </c:pt>
                <c:pt idx="2252">
                  <c:v>971.0</c:v>
                </c:pt>
                <c:pt idx="2253">
                  <c:v>972.0</c:v>
                </c:pt>
                <c:pt idx="2254">
                  <c:v>973.0</c:v>
                </c:pt>
                <c:pt idx="2255">
                  <c:v>973.0</c:v>
                </c:pt>
                <c:pt idx="2256">
                  <c:v>974.0</c:v>
                </c:pt>
                <c:pt idx="2257">
                  <c:v>975.0</c:v>
                </c:pt>
                <c:pt idx="2258">
                  <c:v>976.0</c:v>
                </c:pt>
                <c:pt idx="2259">
                  <c:v>976.0</c:v>
                </c:pt>
                <c:pt idx="2260">
                  <c:v>976.0</c:v>
                </c:pt>
                <c:pt idx="2261">
                  <c:v>976.0</c:v>
                </c:pt>
                <c:pt idx="2262">
                  <c:v>976.0</c:v>
                </c:pt>
                <c:pt idx="2263">
                  <c:v>976.0</c:v>
                </c:pt>
                <c:pt idx="2264">
                  <c:v>976.0</c:v>
                </c:pt>
                <c:pt idx="2265">
                  <c:v>976.0</c:v>
                </c:pt>
                <c:pt idx="2266">
                  <c:v>976.0</c:v>
                </c:pt>
                <c:pt idx="2267">
                  <c:v>976.0</c:v>
                </c:pt>
                <c:pt idx="2268">
                  <c:v>976.0</c:v>
                </c:pt>
                <c:pt idx="2269">
                  <c:v>976.0</c:v>
                </c:pt>
                <c:pt idx="2270">
                  <c:v>977.0</c:v>
                </c:pt>
                <c:pt idx="2271">
                  <c:v>978.0</c:v>
                </c:pt>
                <c:pt idx="2272">
                  <c:v>979.0</c:v>
                </c:pt>
                <c:pt idx="2273">
                  <c:v>979.0</c:v>
                </c:pt>
                <c:pt idx="2274">
                  <c:v>979.0</c:v>
                </c:pt>
                <c:pt idx="2275">
                  <c:v>980.0</c:v>
                </c:pt>
                <c:pt idx="2276">
                  <c:v>980.0</c:v>
                </c:pt>
                <c:pt idx="2277">
                  <c:v>980.0</c:v>
                </c:pt>
                <c:pt idx="2278">
                  <c:v>980.0</c:v>
                </c:pt>
                <c:pt idx="2279">
                  <c:v>980.0</c:v>
                </c:pt>
                <c:pt idx="2280">
                  <c:v>980.0</c:v>
                </c:pt>
                <c:pt idx="2281">
                  <c:v>980.0</c:v>
                </c:pt>
                <c:pt idx="2282">
                  <c:v>980.0</c:v>
                </c:pt>
                <c:pt idx="2283">
                  <c:v>980.0</c:v>
                </c:pt>
                <c:pt idx="2284">
                  <c:v>980.0</c:v>
                </c:pt>
                <c:pt idx="2285">
                  <c:v>981.0</c:v>
                </c:pt>
                <c:pt idx="2286">
                  <c:v>982.0</c:v>
                </c:pt>
                <c:pt idx="2287">
                  <c:v>982.0</c:v>
                </c:pt>
                <c:pt idx="2288">
                  <c:v>982.0</c:v>
                </c:pt>
                <c:pt idx="2289">
                  <c:v>983.0</c:v>
                </c:pt>
                <c:pt idx="2290">
                  <c:v>984.0</c:v>
                </c:pt>
                <c:pt idx="2291">
                  <c:v>985.0</c:v>
                </c:pt>
                <c:pt idx="2292">
                  <c:v>986.0</c:v>
                </c:pt>
                <c:pt idx="2293">
                  <c:v>987.0</c:v>
                </c:pt>
                <c:pt idx="2294">
                  <c:v>988.0</c:v>
                </c:pt>
                <c:pt idx="2295">
                  <c:v>988.0</c:v>
                </c:pt>
                <c:pt idx="2296">
                  <c:v>989.0</c:v>
                </c:pt>
                <c:pt idx="2297">
                  <c:v>990.0</c:v>
                </c:pt>
                <c:pt idx="2298">
                  <c:v>990.0</c:v>
                </c:pt>
                <c:pt idx="2299">
                  <c:v>990.0</c:v>
                </c:pt>
                <c:pt idx="2300">
                  <c:v>991.0</c:v>
                </c:pt>
                <c:pt idx="2301">
                  <c:v>992.0</c:v>
                </c:pt>
                <c:pt idx="2302">
                  <c:v>993.0</c:v>
                </c:pt>
                <c:pt idx="2303">
                  <c:v>994.0</c:v>
                </c:pt>
                <c:pt idx="2304">
                  <c:v>995.0</c:v>
                </c:pt>
                <c:pt idx="2305">
                  <c:v>996.0</c:v>
                </c:pt>
                <c:pt idx="2306">
                  <c:v>997.0</c:v>
                </c:pt>
                <c:pt idx="2307">
                  <c:v>997.0</c:v>
                </c:pt>
                <c:pt idx="2308">
                  <c:v>998.0</c:v>
                </c:pt>
                <c:pt idx="2309">
                  <c:v>998.0</c:v>
                </c:pt>
                <c:pt idx="2310">
                  <c:v>999.0</c:v>
                </c:pt>
                <c:pt idx="2311">
                  <c:v>999.0</c:v>
                </c:pt>
                <c:pt idx="2312">
                  <c:v>999.0</c:v>
                </c:pt>
                <c:pt idx="2313">
                  <c:v>999.0</c:v>
                </c:pt>
                <c:pt idx="2314">
                  <c:v>999.0</c:v>
                </c:pt>
                <c:pt idx="2315">
                  <c:v>999.0</c:v>
                </c:pt>
                <c:pt idx="2316">
                  <c:v>1000.0</c:v>
                </c:pt>
                <c:pt idx="2317">
                  <c:v>1001.0</c:v>
                </c:pt>
                <c:pt idx="2318">
                  <c:v>1001.0</c:v>
                </c:pt>
                <c:pt idx="2319">
                  <c:v>1001.0</c:v>
                </c:pt>
                <c:pt idx="2320">
                  <c:v>1001.0</c:v>
                </c:pt>
                <c:pt idx="2321">
                  <c:v>1001.0</c:v>
                </c:pt>
                <c:pt idx="2322">
                  <c:v>1001.0</c:v>
                </c:pt>
                <c:pt idx="2323">
                  <c:v>1001.0</c:v>
                </c:pt>
                <c:pt idx="2324">
                  <c:v>1002.0</c:v>
                </c:pt>
                <c:pt idx="2325">
                  <c:v>1002.0</c:v>
                </c:pt>
                <c:pt idx="2326">
                  <c:v>1002.0</c:v>
                </c:pt>
                <c:pt idx="2327">
                  <c:v>1002.0</c:v>
                </c:pt>
                <c:pt idx="2328">
                  <c:v>1002.0</c:v>
                </c:pt>
                <c:pt idx="2329">
                  <c:v>1003.0</c:v>
                </c:pt>
                <c:pt idx="2330">
                  <c:v>1003.0</c:v>
                </c:pt>
                <c:pt idx="2331">
                  <c:v>1004.0</c:v>
                </c:pt>
                <c:pt idx="2332">
                  <c:v>1005.0</c:v>
                </c:pt>
                <c:pt idx="2333">
                  <c:v>1006.0</c:v>
                </c:pt>
                <c:pt idx="2334">
                  <c:v>1007.0</c:v>
                </c:pt>
                <c:pt idx="2335">
                  <c:v>1007.0</c:v>
                </c:pt>
                <c:pt idx="2336">
                  <c:v>1007.0</c:v>
                </c:pt>
                <c:pt idx="2337">
                  <c:v>1007.0</c:v>
                </c:pt>
                <c:pt idx="2338">
                  <c:v>1008.0</c:v>
                </c:pt>
                <c:pt idx="2339">
                  <c:v>1009.0</c:v>
                </c:pt>
                <c:pt idx="2340">
                  <c:v>1010.0</c:v>
                </c:pt>
                <c:pt idx="2341">
                  <c:v>1010.0</c:v>
                </c:pt>
                <c:pt idx="2342">
                  <c:v>1010.0</c:v>
                </c:pt>
                <c:pt idx="2343">
                  <c:v>1010.0</c:v>
                </c:pt>
                <c:pt idx="2344">
                  <c:v>1010.0</c:v>
                </c:pt>
                <c:pt idx="2345">
                  <c:v>1010.0</c:v>
                </c:pt>
                <c:pt idx="2346">
                  <c:v>1011.0</c:v>
                </c:pt>
                <c:pt idx="2347">
                  <c:v>1012.0</c:v>
                </c:pt>
                <c:pt idx="2348">
                  <c:v>1012.0</c:v>
                </c:pt>
                <c:pt idx="2349">
                  <c:v>1012.0</c:v>
                </c:pt>
                <c:pt idx="2350">
                  <c:v>1012.0</c:v>
                </c:pt>
                <c:pt idx="2351">
                  <c:v>1013.0</c:v>
                </c:pt>
                <c:pt idx="2352">
                  <c:v>1014.0</c:v>
                </c:pt>
                <c:pt idx="2353">
                  <c:v>1015.0</c:v>
                </c:pt>
                <c:pt idx="2354">
                  <c:v>1015.0</c:v>
                </c:pt>
                <c:pt idx="2355">
                  <c:v>1016.0</c:v>
                </c:pt>
                <c:pt idx="2356">
                  <c:v>1016.0</c:v>
                </c:pt>
                <c:pt idx="2357">
                  <c:v>1016.0</c:v>
                </c:pt>
                <c:pt idx="2358">
                  <c:v>1017.0</c:v>
                </c:pt>
                <c:pt idx="2359">
                  <c:v>1017.0</c:v>
                </c:pt>
                <c:pt idx="2360">
                  <c:v>1018.0</c:v>
                </c:pt>
                <c:pt idx="2361">
                  <c:v>1018.0</c:v>
                </c:pt>
                <c:pt idx="2362">
                  <c:v>1018.0</c:v>
                </c:pt>
                <c:pt idx="2363">
                  <c:v>1018.0</c:v>
                </c:pt>
                <c:pt idx="2364">
                  <c:v>1019.0</c:v>
                </c:pt>
                <c:pt idx="2365">
                  <c:v>1019.0</c:v>
                </c:pt>
                <c:pt idx="2366">
                  <c:v>1019.0</c:v>
                </c:pt>
                <c:pt idx="2367">
                  <c:v>1020.0</c:v>
                </c:pt>
                <c:pt idx="2368">
                  <c:v>1020.0</c:v>
                </c:pt>
                <c:pt idx="2369">
                  <c:v>1020.0</c:v>
                </c:pt>
                <c:pt idx="2370">
                  <c:v>1020.0</c:v>
                </c:pt>
                <c:pt idx="2371">
                  <c:v>1021.0</c:v>
                </c:pt>
                <c:pt idx="2372">
                  <c:v>1021.0</c:v>
                </c:pt>
                <c:pt idx="2373">
                  <c:v>1021.0</c:v>
                </c:pt>
                <c:pt idx="2374">
                  <c:v>1021.0</c:v>
                </c:pt>
                <c:pt idx="2375">
                  <c:v>1022.0</c:v>
                </c:pt>
                <c:pt idx="2376">
                  <c:v>1023.0</c:v>
                </c:pt>
                <c:pt idx="2377">
                  <c:v>1024.0</c:v>
                </c:pt>
                <c:pt idx="2378">
                  <c:v>1024.0</c:v>
                </c:pt>
                <c:pt idx="2379">
                  <c:v>1025.0</c:v>
                </c:pt>
                <c:pt idx="2380">
                  <c:v>1025.0</c:v>
                </c:pt>
                <c:pt idx="2381">
                  <c:v>1026.0</c:v>
                </c:pt>
                <c:pt idx="2382">
                  <c:v>1026.0</c:v>
                </c:pt>
                <c:pt idx="2383">
                  <c:v>1026.0</c:v>
                </c:pt>
                <c:pt idx="2384">
                  <c:v>1027.0</c:v>
                </c:pt>
                <c:pt idx="2385">
                  <c:v>1028.0</c:v>
                </c:pt>
                <c:pt idx="2386">
                  <c:v>1028.0</c:v>
                </c:pt>
                <c:pt idx="2387">
                  <c:v>1029.0</c:v>
                </c:pt>
                <c:pt idx="2388">
                  <c:v>1029.0</c:v>
                </c:pt>
                <c:pt idx="2389">
                  <c:v>1030.0</c:v>
                </c:pt>
                <c:pt idx="2390">
                  <c:v>1030.0</c:v>
                </c:pt>
                <c:pt idx="2391">
                  <c:v>1031.0</c:v>
                </c:pt>
                <c:pt idx="2392">
                  <c:v>1032.0</c:v>
                </c:pt>
                <c:pt idx="2393">
                  <c:v>1032.0</c:v>
                </c:pt>
                <c:pt idx="2394">
                  <c:v>1033.0</c:v>
                </c:pt>
                <c:pt idx="2395">
                  <c:v>1034.0</c:v>
                </c:pt>
                <c:pt idx="2396">
                  <c:v>1034.0</c:v>
                </c:pt>
                <c:pt idx="2397">
                  <c:v>1035.0</c:v>
                </c:pt>
                <c:pt idx="2398">
                  <c:v>1036.0</c:v>
                </c:pt>
                <c:pt idx="2399">
                  <c:v>1036.0</c:v>
                </c:pt>
                <c:pt idx="2400">
                  <c:v>1037.0</c:v>
                </c:pt>
                <c:pt idx="2401">
                  <c:v>1038.0</c:v>
                </c:pt>
                <c:pt idx="2402">
                  <c:v>1038.0</c:v>
                </c:pt>
                <c:pt idx="2403">
                  <c:v>1039.0</c:v>
                </c:pt>
                <c:pt idx="2404">
                  <c:v>1039.0</c:v>
                </c:pt>
                <c:pt idx="2405">
                  <c:v>1040.0</c:v>
                </c:pt>
                <c:pt idx="2406">
                  <c:v>1041.0</c:v>
                </c:pt>
                <c:pt idx="2407">
                  <c:v>1041.0</c:v>
                </c:pt>
                <c:pt idx="2408">
                  <c:v>1042.0</c:v>
                </c:pt>
                <c:pt idx="2409">
                  <c:v>1042.0</c:v>
                </c:pt>
                <c:pt idx="2410">
                  <c:v>1043.0</c:v>
                </c:pt>
                <c:pt idx="2411">
                  <c:v>1043.0</c:v>
                </c:pt>
                <c:pt idx="2412">
                  <c:v>1043.0</c:v>
                </c:pt>
                <c:pt idx="2413">
                  <c:v>1043.0</c:v>
                </c:pt>
                <c:pt idx="2414">
                  <c:v>1043.0</c:v>
                </c:pt>
                <c:pt idx="2415">
                  <c:v>1043.0</c:v>
                </c:pt>
                <c:pt idx="2416">
                  <c:v>1044.0</c:v>
                </c:pt>
                <c:pt idx="2417">
                  <c:v>1044.0</c:v>
                </c:pt>
                <c:pt idx="2418">
                  <c:v>1045.0</c:v>
                </c:pt>
                <c:pt idx="2419">
                  <c:v>1045.0</c:v>
                </c:pt>
                <c:pt idx="2420">
                  <c:v>1046.0</c:v>
                </c:pt>
                <c:pt idx="2421">
                  <c:v>1047.0</c:v>
                </c:pt>
                <c:pt idx="2422">
                  <c:v>1048.0</c:v>
                </c:pt>
                <c:pt idx="2423">
                  <c:v>1049.0</c:v>
                </c:pt>
                <c:pt idx="2424">
                  <c:v>1050.0</c:v>
                </c:pt>
                <c:pt idx="2425">
                  <c:v>1051.0</c:v>
                </c:pt>
                <c:pt idx="2426">
                  <c:v>1052.0</c:v>
                </c:pt>
                <c:pt idx="2427">
                  <c:v>1053.0</c:v>
                </c:pt>
                <c:pt idx="2428">
                  <c:v>1054.0</c:v>
                </c:pt>
                <c:pt idx="2429">
                  <c:v>1055.0</c:v>
                </c:pt>
                <c:pt idx="2430">
                  <c:v>1055.0</c:v>
                </c:pt>
                <c:pt idx="2431">
                  <c:v>1056.0</c:v>
                </c:pt>
                <c:pt idx="2432">
                  <c:v>1056.0</c:v>
                </c:pt>
                <c:pt idx="2433">
                  <c:v>1056.0</c:v>
                </c:pt>
                <c:pt idx="2434">
                  <c:v>1057.0</c:v>
                </c:pt>
                <c:pt idx="2435">
                  <c:v>1058.0</c:v>
                </c:pt>
                <c:pt idx="2436">
                  <c:v>1058.0</c:v>
                </c:pt>
                <c:pt idx="2437">
                  <c:v>1059.0</c:v>
                </c:pt>
                <c:pt idx="2438">
                  <c:v>1059.0</c:v>
                </c:pt>
                <c:pt idx="2439">
                  <c:v>1059.0</c:v>
                </c:pt>
                <c:pt idx="2440">
                  <c:v>1059.0</c:v>
                </c:pt>
                <c:pt idx="2441">
                  <c:v>1059.0</c:v>
                </c:pt>
                <c:pt idx="2442">
                  <c:v>1059.0</c:v>
                </c:pt>
                <c:pt idx="2443">
                  <c:v>1059.0</c:v>
                </c:pt>
                <c:pt idx="2444">
                  <c:v>1060.0</c:v>
                </c:pt>
                <c:pt idx="2445">
                  <c:v>1061.0</c:v>
                </c:pt>
                <c:pt idx="2446">
                  <c:v>1062.0</c:v>
                </c:pt>
                <c:pt idx="2447">
                  <c:v>1063.0</c:v>
                </c:pt>
                <c:pt idx="2448">
                  <c:v>1064.0</c:v>
                </c:pt>
                <c:pt idx="2449">
                  <c:v>1064.0</c:v>
                </c:pt>
                <c:pt idx="2450">
                  <c:v>1064.0</c:v>
                </c:pt>
                <c:pt idx="2451">
                  <c:v>1065.0</c:v>
                </c:pt>
                <c:pt idx="2452">
                  <c:v>1066.0</c:v>
                </c:pt>
                <c:pt idx="2453">
                  <c:v>1066.0</c:v>
                </c:pt>
                <c:pt idx="2454">
                  <c:v>1066.0</c:v>
                </c:pt>
                <c:pt idx="2455">
                  <c:v>1067.0</c:v>
                </c:pt>
                <c:pt idx="2456">
                  <c:v>1067.0</c:v>
                </c:pt>
                <c:pt idx="2457">
                  <c:v>1067.0</c:v>
                </c:pt>
                <c:pt idx="2458">
                  <c:v>1067.0</c:v>
                </c:pt>
                <c:pt idx="2459">
                  <c:v>1067.0</c:v>
                </c:pt>
                <c:pt idx="2460">
                  <c:v>1067.0</c:v>
                </c:pt>
                <c:pt idx="2461">
                  <c:v>1067.0</c:v>
                </c:pt>
                <c:pt idx="2462">
                  <c:v>1067.0</c:v>
                </c:pt>
                <c:pt idx="2463">
                  <c:v>1067.0</c:v>
                </c:pt>
                <c:pt idx="2464">
                  <c:v>1067.0</c:v>
                </c:pt>
                <c:pt idx="2465">
                  <c:v>1067.0</c:v>
                </c:pt>
                <c:pt idx="2466">
                  <c:v>1067.0</c:v>
                </c:pt>
                <c:pt idx="2467">
                  <c:v>1068.0</c:v>
                </c:pt>
                <c:pt idx="2468">
                  <c:v>1068.0</c:v>
                </c:pt>
                <c:pt idx="2469">
                  <c:v>1069.0</c:v>
                </c:pt>
                <c:pt idx="2470">
                  <c:v>1069.0</c:v>
                </c:pt>
                <c:pt idx="2471">
                  <c:v>1069.0</c:v>
                </c:pt>
                <c:pt idx="2472">
                  <c:v>1069.0</c:v>
                </c:pt>
                <c:pt idx="2473">
                  <c:v>1069.0</c:v>
                </c:pt>
                <c:pt idx="2474">
                  <c:v>1069.0</c:v>
                </c:pt>
                <c:pt idx="2475">
                  <c:v>1069.0</c:v>
                </c:pt>
                <c:pt idx="2476">
                  <c:v>1069.0</c:v>
                </c:pt>
                <c:pt idx="2477">
                  <c:v>1069.0</c:v>
                </c:pt>
                <c:pt idx="2478">
                  <c:v>1069.0</c:v>
                </c:pt>
                <c:pt idx="2479">
                  <c:v>1069.0</c:v>
                </c:pt>
                <c:pt idx="2480">
                  <c:v>1069.0</c:v>
                </c:pt>
                <c:pt idx="2481">
                  <c:v>1070.0</c:v>
                </c:pt>
                <c:pt idx="2482">
                  <c:v>1070.0</c:v>
                </c:pt>
                <c:pt idx="2483">
                  <c:v>1070.0</c:v>
                </c:pt>
                <c:pt idx="2484">
                  <c:v>1070.0</c:v>
                </c:pt>
                <c:pt idx="2485">
                  <c:v>1070.0</c:v>
                </c:pt>
                <c:pt idx="2486">
                  <c:v>1070.0</c:v>
                </c:pt>
                <c:pt idx="2487">
                  <c:v>1071.0</c:v>
                </c:pt>
                <c:pt idx="2488">
                  <c:v>1072.0</c:v>
                </c:pt>
                <c:pt idx="2489">
                  <c:v>1072.0</c:v>
                </c:pt>
                <c:pt idx="2490">
                  <c:v>1072.0</c:v>
                </c:pt>
                <c:pt idx="2491">
                  <c:v>1072.0</c:v>
                </c:pt>
                <c:pt idx="2492">
                  <c:v>1072.0</c:v>
                </c:pt>
                <c:pt idx="2493">
                  <c:v>1073.0</c:v>
                </c:pt>
                <c:pt idx="2494">
                  <c:v>1073.0</c:v>
                </c:pt>
                <c:pt idx="2495">
                  <c:v>1073.0</c:v>
                </c:pt>
                <c:pt idx="2496">
                  <c:v>1073.0</c:v>
                </c:pt>
                <c:pt idx="2497">
                  <c:v>1074.0</c:v>
                </c:pt>
                <c:pt idx="2498">
                  <c:v>1074.0</c:v>
                </c:pt>
                <c:pt idx="2499">
                  <c:v>1074.0</c:v>
                </c:pt>
                <c:pt idx="2500">
                  <c:v>1075.0</c:v>
                </c:pt>
                <c:pt idx="2501">
                  <c:v>1076.0</c:v>
                </c:pt>
                <c:pt idx="2502">
                  <c:v>1076.0</c:v>
                </c:pt>
                <c:pt idx="2503">
                  <c:v>1077.0</c:v>
                </c:pt>
                <c:pt idx="2504">
                  <c:v>1078.0</c:v>
                </c:pt>
                <c:pt idx="2505">
                  <c:v>1078.0</c:v>
                </c:pt>
                <c:pt idx="2506">
                  <c:v>1079.0</c:v>
                </c:pt>
                <c:pt idx="2507">
                  <c:v>1079.0</c:v>
                </c:pt>
                <c:pt idx="2508">
                  <c:v>1080.0</c:v>
                </c:pt>
                <c:pt idx="2509">
                  <c:v>1081.0</c:v>
                </c:pt>
                <c:pt idx="2510">
                  <c:v>1082.0</c:v>
                </c:pt>
                <c:pt idx="2511">
                  <c:v>1083.0</c:v>
                </c:pt>
                <c:pt idx="2512">
                  <c:v>1084.0</c:v>
                </c:pt>
                <c:pt idx="2513">
                  <c:v>1085.0</c:v>
                </c:pt>
                <c:pt idx="2514">
                  <c:v>1086.0</c:v>
                </c:pt>
                <c:pt idx="2515">
                  <c:v>1087.0</c:v>
                </c:pt>
                <c:pt idx="2516">
                  <c:v>1088.0</c:v>
                </c:pt>
                <c:pt idx="2517">
                  <c:v>1089.0</c:v>
                </c:pt>
                <c:pt idx="2518">
                  <c:v>1090.0</c:v>
                </c:pt>
                <c:pt idx="2519">
                  <c:v>1091.0</c:v>
                </c:pt>
                <c:pt idx="2520">
                  <c:v>1092.0</c:v>
                </c:pt>
                <c:pt idx="2521">
                  <c:v>1093.0</c:v>
                </c:pt>
                <c:pt idx="2522">
                  <c:v>1094.0</c:v>
                </c:pt>
                <c:pt idx="2523">
                  <c:v>1095.0</c:v>
                </c:pt>
                <c:pt idx="2524">
                  <c:v>1095.0</c:v>
                </c:pt>
                <c:pt idx="2525">
                  <c:v>1095.0</c:v>
                </c:pt>
                <c:pt idx="2526">
                  <c:v>1096.0</c:v>
                </c:pt>
                <c:pt idx="2527">
                  <c:v>1097.0</c:v>
                </c:pt>
                <c:pt idx="2528">
                  <c:v>1097.0</c:v>
                </c:pt>
                <c:pt idx="2529">
                  <c:v>1097.0</c:v>
                </c:pt>
                <c:pt idx="2530">
                  <c:v>1098.0</c:v>
                </c:pt>
                <c:pt idx="2531">
                  <c:v>1099.0</c:v>
                </c:pt>
                <c:pt idx="2532">
                  <c:v>1099.0</c:v>
                </c:pt>
                <c:pt idx="2533">
                  <c:v>1100.0</c:v>
                </c:pt>
                <c:pt idx="2534">
                  <c:v>1101.0</c:v>
                </c:pt>
                <c:pt idx="2535">
                  <c:v>1102.0</c:v>
                </c:pt>
                <c:pt idx="2536">
                  <c:v>1103.0</c:v>
                </c:pt>
                <c:pt idx="2537">
                  <c:v>1104.0</c:v>
                </c:pt>
                <c:pt idx="2538">
                  <c:v>1104.0</c:v>
                </c:pt>
                <c:pt idx="2539">
                  <c:v>1105.0</c:v>
                </c:pt>
                <c:pt idx="2540">
                  <c:v>1106.0</c:v>
                </c:pt>
                <c:pt idx="2541">
                  <c:v>1107.0</c:v>
                </c:pt>
                <c:pt idx="2542">
                  <c:v>1108.0</c:v>
                </c:pt>
                <c:pt idx="2543">
                  <c:v>1108.0</c:v>
                </c:pt>
                <c:pt idx="2544">
                  <c:v>1109.0</c:v>
                </c:pt>
                <c:pt idx="2545">
                  <c:v>1110.0</c:v>
                </c:pt>
                <c:pt idx="2546">
                  <c:v>1110.0</c:v>
                </c:pt>
                <c:pt idx="2547">
                  <c:v>1110.0</c:v>
                </c:pt>
                <c:pt idx="2548">
                  <c:v>1111.0</c:v>
                </c:pt>
                <c:pt idx="2549">
                  <c:v>1112.0</c:v>
                </c:pt>
                <c:pt idx="2550">
                  <c:v>1113.0</c:v>
                </c:pt>
                <c:pt idx="2551">
                  <c:v>1114.0</c:v>
                </c:pt>
                <c:pt idx="2552">
                  <c:v>1115.0</c:v>
                </c:pt>
                <c:pt idx="2553">
                  <c:v>1115.0</c:v>
                </c:pt>
                <c:pt idx="2554">
                  <c:v>1115.0</c:v>
                </c:pt>
                <c:pt idx="2555">
                  <c:v>1115.0</c:v>
                </c:pt>
                <c:pt idx="2556">
                  <c:v>1115.0</c:v>
                </c:pt>
                <c:pt idx="2557">
                  <c:v>1115.0</c:v>
                </c:pt>
                <c:pt idx="2558">
                  <c:v>1115.0</c:v>
                </c:pt>
                <c:pt idx="2559">
                  <c:v>1115.0</c:v>
                </c:pt>
                <c:pt idx="2560">
                  <c:v>1115.0</c:v>
                </c:pt>
                <c:pt idx="2561">
                  <c:v>1115.0</c:v>
                </c:pt>
                <c:pt idx="2562">
                  <c:v>1115.0</c:v>
                </c:pt>
                <c:pt idx="2563">
                  <c:v>1115.0</c:v>
                </c:pt>
                <c:pt idx="2564">
                  <c:v>1115.0</c:v>
                </c:pt>
                <c:pt idx="2565">
                  <c:v>1115.0</c:v>
                </c:pt>
                <c:pt idx="2566">
                  <c:v>1115.0</c:v>
                </c:pt>
                <c:pt idx="2567">
                  <c:v>1115.0</c:v>
                </c:pt>
                <c:pt idx="2568">
                  <c:v>1115.0</c:v>
                </c:pt>
                <c:pt idx="2569">
                  <c:v>1115.0</c:v>
                </c:pt>
                <c:pt idx="2570">
                  <c:v>1116.0</c:v>
                </c:pt>
                <c:pt idx="2571">
                  <c:v>1117.0</c:v>
                </c:pt>
                <c:pt idx="2572">
                  <c:v>1117.0</c:v>
                </c:pt>
                <c:pt idx="2573">
                  <c:v>1117.0</c:v>
                </c:pt>
                <c:pt idx="2574">
                  <c:v>1117.0</c:v>
                </c:pt>
                <c:pt idx="2575">
                  <c:v>1117.0</c:v>
                </c:pt>
                <c:pt idx="2576">
                  <c:v>1118.0</c:v>
                </c:pt>
                <c:pt idx="2577">
                  <c:v>1118.0</c:v>
                </c:pt>
                <c:pt idx="2578">
                  <c:v>1119.0</c:v>
                </c:pt>
                <c:pt idx="2579">
                  <c:v>1120.0</c:v>
                </c:pt>
                <c:pt idx="2580">
                  <c:v>1121.0</c:v>
                </c:pt>
                <c:pt idx="2581">
                  <c:v>1122.0</c:v>
                </c:pt>
                <c:pt idx="2582">
                  <c:v>1122.0</c:v>
                </c:pt>
                <c:pt idx="2583">
                  <c:v>1122.0</c:v>
                </c:pt>
                <c:pt idx="2584">
                  <c:v>1122.0</c:v>
                </c:pt>
                <c:pt idx="2585">
                  <c:v>1122.0</c:v>
                </c:pt>
                <c:pt idx="2586">
                  <c:v>1122.0</c:v>
                </c:pt>
                <c:pt idx="2587">
                  <c:v>1122.0</c:v>
                </c:pt>
                <c:pt idx="2588">
                  <c:v>1122.0</c:v>
                </c:pt>
                <c:pt idx="2589">
                  <c:v>1122.0</c:v>
                </c:pt>
                <c:pt idx="2590">
                  <c:v>1122.0</c:v>
                </c:pt>
                <c:pt idx="2591">
                  <c:v>1122.0</c:v>
                </c:pt>
                <c:pt idx="2592">
                  <c:v>1122.0</c:v>
                </c:pt>
                <c:pt idx="2593">
                  <c:v>1122.0</c:v>
                </c:pt>
                <c:pt idx="2594">
                  <c:v>1122.0</c:v>
                </c:pt>
                <c:pt idx="2595">
                  <c:v>1123.0</c:v>
                </c:pt>
                <c:pt idx="2596">
                  <c:v>1123.0</c:v>
                </c:pt>
                <c:pt idx="2597">
                  <c:v>1123.0</c:v>
                </c:pt>
                <c:pt idx="2598">
                  <c:v>1124.0</c:v>
                </c:pt>
                <c:pt idx="2599">
                  <c:v>1125.0</c:v>
                </c:pt>
                <c:pt idx="2600">
                  <c:v>1126.0</c:v>
                </c:pt>
                <c:pt idx="2601">
                  <c:v>1127.0</c:v>
                </c:pt>
                <c:pt idx="2602">
                  <c:v>1128.0</c:v>
                </c:pt>
                <c:pt idx="2603">
                  <c:v>1128.0</c:v>
                </c:pt>
                <c:pt idx="2604">
                  <c:v>1128.0</c:v>
                </c:pt>
                <c:pt idx="2605">
                  <c:v>1128.0</c:v>
                </c:pt>
                <c:pt idx="2606">
                  <c:v>1129.0</c:v>
                </c:pt>
                <c:pt idx="2607">
                  <c:v>1129.0</c:v>
                </c:pt>
                <c:pt idx="2608">
                  <c:v>1130.0</c:v>
                </c:pt>
                <c:pt idx="2609">
                  <c:v>1130.0</c:v>
                </c:pt>
                <c:pt idx="2610">
                  <c:v>1130.0</c:v>
                </c:pt>
                <c:pt idx="2611">
                  <c:v>1131.0</c:v>
                </c:pt>
                <c:pt idx="2612">
                  <c:v>1132.0</c:v>
                </c:pt>
                <c:pt idx="2613">
                  <c:v>1132.0</c:v>
                </c:pt>
                <c:pt idx="2614">
                  <c:v>1132.0</c:v>
                </c:pt>
                <c:pt idx="2615">
                  <c:v>1133.0</c:v>
                </c:pt>
                <c:pt idx="2616">
                  <c:v>1134.0</c:v>
                </c:pt>
                <c:pt idx="2617">
                  <c:v>1134.0</c:v>
                </c:pt>
                <c:pt idx="2618">
                  <c:v>1135.0</c:v>
                </c:pt>
                <c:pt idx="2619">
                  <c:v>1135.0</c:v>
                </c:pt>
                <c:pt idx="2620">
                  <c:v>1135.0</c:v>
                </c:pt>
                <c:pt idx="2621">
                  <c:v>1136.0</c:v>
                </c:pt>
                <c:pt idx="2622">
                  <c:v>1136.0</c:v>
                </c:pt>
                <c:pt idx="2623">
                  <c:v>1136.0</c:v>
                </c:pt>
                <c:pt idx="2624">
                  <c:v>1136.0</c:v>
                </c:pt>
                <c:pt idx="2625">
                  <c:v>1136.0</c:v>
                </c:pt>
                <c:pt idx="2626">
                  <c:v>1136.0</c:v>
                </c:pt>
                <c:pt idx="2627">
                  <c:v>1137.0</c:v>
                </c:pt>
                <c:pt idx="2628">
                  <c:v>1138.0</c:v>
                </c:pt>
                <c:pt idx="2629">
                  <c:v>1138.0</c:v>
                </c:pt>
                <c:pt idx="2630">
                  <c:v>1138.0</c:v>
                </c:pt>
                <c:pt idx="2631">
                  <c:v>1138.0</c:v>
                </c:pt>
                <c:pt idx="2632">
                  <c:v>1138.0</c:v>
                </c:pt>
                <c:pt idx="2633">
                  <c:v>1138.0</c:v>
                </c:pt>
                <c:pt idx="2634">
                  <c:v>1139.0</c:v>
                </c:pt>
                <c:pt idx="2635">
                  <c:v>1139.0</c:v>
                </c:pt>
                <c:pt idx="2636">
                  <c:v>1139.0</c:v>
                </c:pt>
                <c:pt idx="2637">
                  <c:v>1139.0</c:v>
                </c:pt>
                <c:pt idx="2638">
                  <c:v>1140.0</c:v>
                </c:pt>
                <c:pt idx="2639">
                  <c:v>1140.0</c:v>
                </c:pt>
                <c:pt idx="2640">
                  <c:v>1140.0</c:v>
                </c:pt>
                <c:pt idx="2641">
                  <c:v>1140.0</c:v>
                </c:pt>
                <c:pt idx="2642">
                  <c:v>1140.0</c:v>
                </c:pt>
                <c:pt idx="2643">
                  <c:v>1140.0</c:v>
                </c:pt>
                <c:pt idx="2644">
                  <c:v>1141.0</c:v>
                </c:pt>
                <c:pt idx="2645">
                  <c:v>1142.0</c:v>
                </c:pt>
                <c:pt idx="2646">
                  <c:v>1143.0</c:v>
                </c:pt>
                <c:pt idx="2647">
                  <c:v>1144.0</c:v>
                </c:pt>
                <c:pt idx="2648">
                  <c:v>1144.0</c:v>
                </c:pt>
                <c:pt idx="2649">
                  <c:v>1144.0</c:v>
                </c:pt>
                <c:pt idx="2650">
                  <c:v>1144.0</c:v>
                </c:pt>
                <c:pt idx="2651">
                  <c:v>1144.0</c:v>
                </c:pt>
                <c:pt idx="2652">
                  <c:v>1144.0</c:v>
                </c:pt>
                <c:pt idx="2653">
                  <c:v>1144.0</c:v>
                </c:pt>
                <c:pt idx="2654">
                  <c:v>1144.0</c:v>
                </c:pt>
                <c:pt idx="2655">
                  <c:v>1144.0</c:v>
                </c:pt>
                <c:pt idx="2656">
                  <c:v>1144.0</c:v>
                </c:pt>
                <c:pt idx="2657">
                  <c:v>1144.0</c:v>
                </c:pt>
                <c:pt idx="2658">
                  <c:v>1144.0</c:v>
                </c:pt>
                <c:pt idx="2659">
                  <c:v>1144.0</c:v>
                </c:pt>
                <c:pt idx="2660">
                  <c:v>1144.0</c:v>
                </c:pt>
                <c:pt idx="2661">
                  <c:v>1144.0</c:v>
                </c:pt>
                <c:pt idx="2662">
                  <c:v>1144.0</c:v>
                </c:pt>
                <c:pt idx="2663">
                  <c:v>1144.0</c:v>
                </c:pt>
                <c:pt idx="2664">
                  <c:v>1144.0</c:v>
                </c:pt>
                <c:pt idx="2665">
                  <c:v>1144.0</c:v>
                </c:pt>
                <c:pt idx="2666">
                  <c:v>1144.0</c:v>
                </c:pt>
                <c:pt idx="2667">
                  <c:v>1145.0</c:v>
                </c:pt>
                <c:pt idx="2668">
                  <c:v>1145.0</c:v>
                </c:pt>
                <c:pt idx="2669">
                  <c:v>1145.0</c:v>
                </c:pt>
                <c:pt idx="2670">
                  <c:v>1146.0</c:v>
                </c:pt>
                <c:pt idx="2671">
                  <c:v>1147.0</c:v>
                </c:pt>
                <c:pt idx="2672">
                  <c:v>1148.0</c:v>
                </c:pt>
                <c:pt idx="2673">
                  <c:v>1149.0</c:v>
                </c:pt>
                <c:pt idx="2674">
                  <c:v>1150.0</c:v>
                </c:pt>
                <c:pt idx="2675">
                  <c:v>1150.0</c:v>
                </c:pt>
                <c:pt idx="2676">
                  <c:v>1151.0</c:v>
                </c:pt>
                <c:pt idx="2677">
                  <c:v>1152.0</c:v>
                </c:pt>
                <c:pt idx="2678">
                  <c:v>1153.0</c:v>
                </c:pt>
                <c:pt idx="2679">
                  <c:v>1153.0</c:v>
                </c:pt>
                <c:pt idx="2680">
                  <c:v>1153.0</c:v>
                </c:pt>
                <c:pt idx="2681">
                  <c:v>1153.0</c:v>
                </c:pt>
                <c:pt idx="2682">
                  <c:v>1153.0</c:v>
                </c:pt>
                <c:pt idx="2683">
                  <c:v>1153.0</c:v>
                </c:pt>
                <c:pt idx="2684">
                  <c:v>1153.0</c:v>
                </c:pt>
                <c:pt idx="2685">
                  <c:v>1153.0</c:v>
                </c:pt>
                <c:pt idx="2686">
                  <c:v>1153.0</c:v>
                </c:pt>
                <c:pt idx="2687">
                  <c:v>1153.0</c:v>
                </c:pt>
                <c:pt idx="2688">
                  <c:v>1153.0</c:v>
                </c:pt>
                <c:pt idx="2689">
                  <c:v>1153.0</c:v>
                </c:pt>
                <c:pt idx="2690">
                  <c:v>1153.0</c:v>
                </c:pt>
                <c:pt idx="2691">
                  <c:v>1153.0</c:v>
                </c:pt>
                <c:pt idx="2692">
                  <c:v>1153.0</c:v>
                </c:pt>
                <c:pt idx="2693">
                  <c:v>1153.0</c:v>
                </c:pt>
                <c:pt idx="2694">
                  <c:v>1153.0</c:v>
                </c:pt>
                <c:pt idx="2695">
                  <c:v>1153.0</c:v>
                </c:pt>
                <c:pt idx="2696">
                  <c:v>1153.0</c:v>
                </c:pt>
                <c:pt idx="2697">
                  <c:v>1153.0</c:v>
                </c:pt>
                <c:pt idx="2698">
                  <c:v>1153.0</c:v>
                </c:pt>
                <c:pt idx="2699">
                  <c:v>1153.0</c:v>
                </c:pt>
                <c:pt idx="2700">
                  <c:v>1153.0</c:v>
                </c:pt>
                <c:pt idx="2701">
                  <c:v>1153.0</c:v>
                </c:pt>
                <c:pt idx="2702">
                  <c:v>1153.0</c:v>
                </c:pt>
                <c:pt idx="2703">
                  <c:v>1153.0</c:v>
                </c:pt>
                <c:pt idx="2704">
                  <c:v>1153.0</c:v>
                </c:pt>
                <c:pt idx="2705">
                  <c:v>1153.0</c:v>
                </c:pt>
                <c:pt idx="2706">
                  <c:v>1153.0</c:v>
                </c:pt>
                <c:pt idx="2707">
                  <c:v>1153.0</c:v>
                </c:pt>
                <c:pt idx="2708">
                  <c:v>1153.0</c:v>
                </c:pt>
                <c:pt idx="2709">
                  <c:v>1153.0</c:v>
                </c:pt>
                <c:pt idx="2710">
                  <c:v>1153.0</c:v>
                </c:pt>
                <c:pt idx="2711">
                  <c:v>1153.0</c:v>
                </c:pt>
                <c:pt idx="2712">
                  <c:v>1154.0</c:v>
                </c:pt>
                <c:pt idx="2713">
                  <c:v>1154.0</c:v>
                </c:pt>
                <c:pt idx="2714">
                  <c:v>1155.0</c:v>
                </c:pt>
                <c:pt idx="2715">
                  <c:v>1156.0</c:v>
                </c:pt>
                <c:pt idx="2716">
                  <c:v>1156.0</c:v>
                </c:pt>
                <c:pt idx="2717">
                  <c:v>1156.0</c:v>
                </c:pt>
                <c:pt idx="2718">
                  <c:v>1157.0</c:v>
                </c:pt>
                <c:pt idx="2719">
                  <c:v>1158.0</c:v>
                </c:pt>
                <c:pt idx="2720">
                  <c:v>1158.0</c:v>
                </c:pt>
                <c:pt idx="2721">
                  <c:v>1159.0</c:v>
                </c:pt>
                <c:pt idx="2722">
                  <c:v>1160.0</c:v>
                </c:pt>
                <c:pt idx="2723">
                  <c:v>1161.0</c:v>
                </c:pt>
                <c:pt idx="2724">
                  <c:v>1161.0</c:v>
                </c:pt>
                <c:pt idx="2725">
                  <c:v>1161.0</c:v>
                </c:pt>
                <c:pt idx="2726">
                  <c:v>1161.0</c:v>
                </c:pt>
                <c:pt idx="2727">
                  <c:v>1161.0</c:v>
                </c:pt>
                <c:pt idx="2728">
                  <c:v>1161.0</c:v>
                </c:pt>
                <c:pt idx="2729">
                  <c:v>1162.0</c:v>
                </c:pt>
                <c:pt idx="2730">
                  <c:v>1163.0</c:v>
                </c:pt>
                <c:pt idx="2731">
                  <c:v>1164.0</c:v>
                </c:pt>
                <c:pt idx="2732">
                  <c:v>1165.0</c:v>
                </c:pt>
                <c:pt idx="2733">
                  <c:v>1166.0</c:v>
                </c:pt>
                <c:pt idx="2734">
                  <c:v>1167.0</c:v>
                </c:pt>
                <c:pt idx="2735">
                  <c:v>1167.0</c:v>
                </c:pt>
                <c:pt idx="2736">
                  <c:v>1167.0</c:v>
                </c:pt>
                <c:pt idx="2737">
                  <c:v>1167.0</c:v>
                </c:pt>
                <c:pt idx="2738">
                  <c:v>1167.0</c:v>
                </c:pt>
                <c:pt idx="2739">
                  <c:v>1167.0</c:v>
                </c:pt>
                <c:pt idx="2740">
                  <c:v>1167.0</c:v>
                </c:pt>
                <c:pt idx="2741">
                  <c:v>1167.0</c:v>
                </c:pt>
                <c:pt idx="2742">
                  <c:v>1168.0</c:v>
                </c:pt>
                <c:pt idx="2743">
                  <c:v>1169.0</c:v>
                </c:pt>
                <c:pt idx="2744">
                  <c:v>1169.0</c:v>
                </c:pt>
                <c:pt idx="2745">
                  <c:v>1169.0</c:v>
                </c:pt>
                <c:pt idx="2746">
                  <c:v>1170.0</c:v>
                </c:pt>
                <c:pt idx="2747">
                  <c:v>1171.0</c:v>
                </c:pt>
                <c:pt idx="2748">
                  <c:v>1171.0</c:v>
                </c:pt>
                <c:pt idx="2749">
                  <c:v>1171.0</c:v>
                </c:pt>
                <c:pt idx="2750">
                  <c:v>1171.0</c:v>
                </c:pt>
                <c:pt idx="2751">
                  <c:v>1171.0</c:v>
                </c:pt>
                <c:pt idx="2752">
                  <c:v>1172.0</c:v>
                </c:pt>
                <c:pt idx="2753">
                  <c:v>1172.0</c:v>
                </c:pt>
                <c:pt idx="2754">
                  <c:v>1172.0</c:v>
                </c:pt>
                <c:pt idx="2755">
                  <c:v>1172.0</c:v>
                </c:pt>
                <c:pt idx="2756">
                  <c:v>1172.0</c:v>
                </c:pt>
                <c:pt idx="2757">
                  <c:v>1173.0</c:v>
                </c:pt>
                <c:pt idx="2758">
                  <c:v>1173.0</c:v>
                </c:pt>
                <c:pt idx="2759">
                  <c:v>1173.0</c:v>
                </c:pt>
                <c:pt idx="2760">
                  <c:v>1173.0</c:v>
                </c:pt>
                <c:pt idx="2761">
                  <c:v>1173.0</c:v>
                </c:pt>
                <c:pt idx="2762">
                  <c:v>1173.0</c:v>
                </c:pt>
                <c:pt idx="2763">
                  <c:v>1173.0</c:v>
                </c:pt>
                <c:pt idx="2764">
                  <c:v>1174.0</c:v>
                </c:pt>
                <c:pt idx="2765">
                  <c:v>1174.0</c:v>
                </c:pt>
                <c:pt idx="2766">
                  <c:v>1174.0</c:v>
                </c:pt>
                <c:pt idx="2767">
                  <c:v>1175.0</c:v>
                </c:pt>
                <c:pt idx="2768">
                  <c:v>1176.0</c:v>
                </c:pt>
                <c:pt idx="2769">
                  <c:v>1176.0</c:v>
                </c:pt>
                <c:pt idx="2770">
                  <c:v>1176.0</c:v>
                </c:pt>
                <c:pt idx="2771">
                  <c:v>1177.0</c:v>
                </c:pt>
                <c:pt idx="2772">
                  <c:v>1177.0</c:v>
                </c:pt>
                <c:pt idx="2773">
                  <c:v>1177.0</c:v>
                </c:pt>
                <c:pt idx="2774">
                  <c:v>1178.0</c:v>
                </c:pt>
                <c:pt idx="2775">
                  <c:v>1179.0</c:v>
                </c:pt>
                <c:pt idx="2776">
                  <c:v>1179.0</c:v>
                </c:pt>
                <c:pt idx="2777">
                  <c:v>1179.0</c:v>
                </c:pt>
                <c:pt idx="2778">
                  <c:v>1180.0</c:v>
                </c:pt>
                <c:pt idx="2779">
                  <c:v>1181.0</c:v>
                </c:pt>
                <c:pt idx="2780">
                  <c:v>1181.0</c:v>
                </c:pt>
                <c:pt idx="2781">
                  <c:v>1182.0</c:v>
                </c:pt>
                <c:pt idx="2782">
                  <c:v>1182.0</c:v>
                </c:pt>
                <c:pt idx="2783">
                  <c:v>1182.0</c:v>
                </c:pt>
                <c:pt idx="2784">
                  <c:v>1182.0</c:v>
                </c:pt>
                <c:pt idx="2785">
                  <c:v>1182.0</c:v>
                </c:pt>
                <c:pt idx="2786">
                  <c:v>1182.0</c:v>
                </c:pt>
                <c:pt idx="2787">
                  <c:v>1182.0</c:v>
                </c:pt>
                <c:pt idx="2788">
                  <c:v>1182.0</c:v>
                </c:pt>
                <c:pt idx="2789">
                  <c:v>1183.0</c:v>
                </c:pt>
                <c:pt idx="2790">
                  <c:v>1183.0</c:v>
                </c:pt>
                <c:pt idx="2791">
                  <c:v>1184.0</c:v>
                </c:pt>
                <c:pt idx="2792">
                  <c:v>1185.0</c:v>
                </c:pt>
                <c:pt idx="2793">
                  <c:v>1186.0</c:v>
                </c:pt>
                <c:pt idx="2794">
                  <c:v>1187.0</c:v>
                </c:pt>
                <c:pt idx="2795">
                  <c:v>1188.0</c:v>
                </c:pt>
                <c:pt idx="2796">
                  <c:v>1188.0</c:v>
                </c:pt>
                <c:pt idx="2797">
                  <c:v>1188.0</c:v>
                </c:pt>
                <c:pt idx="2798">
                  <c:v>1188.0</c:v>
                </c:pt>
                <c:pt idx="2799">
                  <c:v>1188.0</c:v>
                </c:pt>
                <c:pt idx="2800">
                  <c:v>1189.0</c:v>
                </c:pt>
                <c:pt idx="2801">
                  <c:v>1189.0</c:v>
                </c:pt>
                <c:pt idx="2802">
                  <c:v>1190.0</c:v>
                </c:pt>
                <c:pt idx="2803">
                  <c:v>1191.0</c:v>
                </c:pt>
                <c:pt idx="2804">
                  <c:v>1192.0</c:v>
                </c:pt>
                <c:pt idx="2805">
                  <c:v>1193.0</c:v>
                </c:pt>
                <c:pt idx="2806">
                  <c:v>1194.0</c:v>
                </c:pt>
                <c:pt idx="2807">
                  <c:v>1195.0</c:v>
                </c:pt>
                <c:pt idx="2808">
                  <c:v>1196.0</c:v>
                </c:pt>
                <c:pt idx="2809">
                  <c:v>1197.0</c:v>
                </c:pt>
                <c:pt idx="2810">
                  <c:v>1198.0</c:v>
                </c:pt>
                <c:pt idx="2811">
                  <c:v>1199.0</c:v>
                </c:pt>
                <c:pt idx="2812">
                  <c:v>1200.0</c:v>
                </c:pt>
                <c:pt idx="2813">
                  <c:v>1201.0</c:v>
                </c:pt>
                <c:pt idx="2814">
                  <c:v>1202.0</c:v>
                </c:pt>
                <c:pt idx="2815">
                  <c:v>1203.0</c:v>
                </c:pt>
                <c:pt idx="2816">
                  <c:v>1203.0</c:v>
                </c:pt>
                <c:pt idx="2817">
                  <c:v>1203.0</c:v>
                </c:pt>
                <c:pt idx="2818">
                  <c:v>1203.0</c:v>
                </c:pt>
                <c:pt idx="2819">
                  <c:v>1203.0</c:v>
                </c:pt>
                <c:pt idx="2820">
                  <c:v>1204.0</c:v>
                </c:pt>
                <c:pt idx="2821">
                  <c:v>1205.0</c:v>
                </c:pt>
                <c:pt idx="2822">
                  <c:v>1206.0</c:v>
                </c:pt>
                <c:pt idx="2823">
                  <c:v>1206.0</c:v>
                </c:pt>
                <c:pt idx="2824">
                  <c:v>1206.0</c:v>
                </c:pt>
                <c:pt idx="2825">
                  <c:v>1206.0</c:v>
                </c:pt>
                <c:pt idx="2826">
                  <c:v>1206.0</c:v>
                </c:pt>
                <c:pt idx="2827">
                  <c:v>1207.0</c:v>
                </c:pt>
                <c:pt idx="2828">
                  <c:v>1208.0</c:v>
                </c:pt>
                <c:pt idx="2829">
                  <c:v>1208.0</c:v>
                </c:pt>
                <c:pt idx="2830">
                  <c:v>1208.0</c:v>
                </c:pt>
                <c:pt idx="2831">
                  <c:v>1208.0</c:v>
                </c:pt>
                <c:pt idx="2832">
                  <c:v>1208.0</c:v>
                </c:pt>
                <c:pt idx="2833">
                  <c:v>1209.0</c:v>
                </c:pt>
                <c:pt idx="2834">
                  <c:v>1209.0</c:v>
                </c:pt>
                <c:pt idx="2835">
                  <c:v>1209.0</c:v>
                </c:pt>
                <c:pt idx="2836">
                  <c:v>1209.0</c:v>
                </c:pt>
                <c:pt idx="2837">
                  <c:v>1210.0</c:v>
                </c:pt>
                <c:pt idx="2838">
                  <c:v>1211.0</c:v>
                </c:pt>
                <c:pt idx="2839">
                  <c:v>1212.0</c:v>
                </c:pt>
                <c:pt idx="2840">
                  <c:v>1213.0</c:v>
                </c:pt>
                <c:pt idx="2841">
                  <c:v>1214.0</c:v>
                </c:pt>
                <c:pt idx="2842">
                  <c:v>1215.0</c:v>
                </c:pt>
                <c:pt idx="2843">
                  <c:v>1216.0</c:v>
                </c:pt>
                <c:pt idx="2844">
                  <c:v>1217.0</c:v>
                </c:pt>
                <c:pt idx="2845">
                  <c:v>1218.0</c:v>
                </c:pt>
                <c:pt idx="2846">
                  <c:v>1219.0</c:v>
                </c:pt>
                <c:pt idx="2847">
                  <c:v>1220.0</c:v>
                </c:pt>
                <c:pt idx="2848">
                  <c:v>1220.0</c:v>
                </c:pt>
                <c:pt idx="2849">
                  <c:v>1220.0</c:v>
                </c:pt>
                <c:pt idx="2850">
                  <c:v>1220.0</c:v>
                </c:pt>
                <c:pt idx="2851">
                  <c:v>1221.0</c:v>
                </c:pt>
                <c:pt idx="2852">
                  <c:v>1222.0</c:v>
                </c:pt>
                <c:pt idx="2853">
                  <c:v>1222.0</c:v>
                </c:pt>
                <c:pt idx="2854">
                  <c:v>1222.0</c:v>
                </c:pt>
                <c:pt idx="2855">
                  <c:v>1222.0</c:v>
                </c:pt>
                <c:pt idx="2856">
                  <c:v>1222.0</c:v>
                </c:pt>
                <c:pt idx="2857">
                  <c:v>1222.0</c:v>
                </c:pt>
                <c:pt idx="2858">
                  <c:v>1222.0</c:v>
                </c:pt>
                <c:pt idx="2859">
                  <c:v>1222.0</c:v>
                </c:pt>
                <c:pt idx="2860">
                  <c:v>1222.0</c:v>
                </c:pt>
                <c:pt idx="2861">
                  <c:v>1222.0</c:v>
                </c:pt>
                <c:pt idx="2862">
                  <c:v>1222.0</c:v>
                </c:pt>
                <c:pt idx="2863">
                  <c:v>1223.0</c:v>
                </c:pt>
                <c:pt idx="2864">
                  <c:v>1223.0</c:v>
                </c:pt>
                <c:pt idx="2865">
                  <c:v>1223.0</c:v>
                </c:pt>
                <c:pt idx="2866">
                  <c:v>1223.0</c:v>
                </c:pt>
                <c:pt idx="2867">
                  <c:v>1223.0</c:v>
                </c:pt>
                <c:pt idx="2868">
                  <c:v>1223.0</c:v>
                </c:pt>
                <c:pt idx="2869">
                  <c:v>1223.0</c:v>
                </c:pt>
                <c:pt idx="2870">
                  <c:v>1223.0</c:v>
                </c:pt>
                <c:pt idx="2871">
                  <c:v>1223.0</c:v>
                </c:pt>
                <c:pt idx="2872">
                  <c:v>1224.0</c:v>
                </c:pt>
                <c:pt idx="2873">
                  <c:v>1224.0</c:v>
                </c:pt>
                <c:pt idx="2874">
                  <c:v>1225.0</c:v>
                </c:pt>
                <c:pt idx="2875">
                  <c:v>1225.0</c:v>
                </c:pt>
                <c:pt idx="2876">
                  <c:v>1225.0</c:v>
                </c:pt>
                <c:pt idx="2877">
                  <c:v>1226.0</c:v>
                </c:pt>
                <c:pt idx="2878">
                  <c:v>1226.0</c:v>
                </c:pt>
                <c:pt idx="2879">
                  <c:v>1226.0</c:v>
                </c:pt>
                <c:pt idx="2880">
                  <c:v>1226.0</c:v>
                </c:pt>
                <c:pt idx="2881">
                  <c:v>1226.0</c:v>
                </c:pt>
                <c:pt idx="2882">
                  <c:v>1226.0</c:v>
                </c:pt>
                <c:pt idx="2883">
                  <c:v>1226.0</c:v>
                </c:pt>
                <c:pt idx="2884">
                  <c:v>1226.0</c:v>
                </c:pt>
                <c:pt idx="2885">
                  <c:v>1226.0</c:v>
                </c:pt>
                <c:pt idx="2886">
                  <c:v>1226.0</c:v>
                </c:pt>
                <c:pt idx="2887">
                  <c:v>1227.0</c:v>
                </c:pt>
                <c:pt idx="2888">
                  <c:v>1227.0</c:v>
                </c:pt>
                <c:pt idx="2889">
                  <c:v>1227.0</c:v>
                </c:pt>
                <c:pt idx="2890">
                  <c:v>1227.0</c:v>
                </c:pt>
                <c:pt idx="2891">
                  <c:v>1227.0</c:v>
                </c:pt>
                <c:pt idx="2892">
                  <c:v>1227.0</c:v>
                </c:pt>
                <c:pt idx="2893">
                  <c:v>1228.0</c:v>
                </c:pt>
                <c:pt idx="2894">
                  <c:v>1228.0</c:v>
                </c:pt>
                <c:pt idx="2895">
                  <c:v>1228.0</c:v>
                </c:pt>
                <c:pt idx="2896">
                  <c:v>1229.0</c:v>
                </c:pt>
                <c:pt idx="2897">
                  <c:v>1229.0</c:v>
                </c:pt>
                <c:pt idx="2898">
                  <c:v>1229.0</c:v>
                </c:pt>
                <c:pt idx="2899">
                  <c:v>1230.0</c:v>
                </c:pt>
                <c:pt idx="2900">
                  <c:v>1231.0</c:v>
                </c:pt>
                <c:pt idx="2901">
                  <c:v>1231.0</c:v>
                </c:pt>
                <c:pt idx="2902">
                  <c:v>1231.0</c:v>
                </c:pt>
                <c:pt idx="2903">
                  <c:v>1231.0</c:v>
                </c:pt>
                <c:pt idx="2904">
                  <c:v>1231.0</c:v>
                </c:pt>
                <c:pt idx="2905">
                  <c:v>1232.0</c:v>
                </c:pt>
                <c:pt idx="2906">
                  <c:v>1232.0</c:v>
                </c:pt>
                <c:pt idx="2907">
                  <c:v>1232.0</c:v>
                </c:pt>
                <c:pt idx="2908">
                  <c:v>1233.0</c:v>
                </c:pt>
                <c:pt idx="2909">
                  <c:v>1234.0</c:v>
                </c:pt>
                <c:pt idx="2910">
                  <c:v>1234.0</c:v>
                </c:pt>
                <c:pt idx="2911">
                  <c:v>1234.0</c:v>
                </c:pt>
                <c:pt idx="2912">
                  <c:v>1234.0</c:v>
                </c:pt>
                <c:pt idx="2913">
                  <c:v>1234.0</c:v>
                </c:pt>
                <c:pt idx="2914">
                  <c:v>1235.0</c:v>
                </c:pt>
                <c:pt idx="2915">
                  <c:v>1236.0</c:v>
                </c:pt>
                <c:pt idx="2916">
                  <c:v>1237.0</c:v>
                </c:pt>
                <c:pt idx="2917">
                  <c:v>1238.0</c:v>
                </c:pt>
                <c:pt idx="2918">
                  <c:v>1239.0</c:v>
                </c:pt>
                <c:pt idx="2919">
                  <c:v>1239.0</c:v>
                </c:pt>
                <c:pt idx="2920">
                  <c:v>1240.0</c:v>
                </c:pt>
                <c:pt idx="2921">
                  <c:v>1240.0</c:v>
                </c:pt>
                <c:pt idx="2922">
                  <c:v>1240.0</c:v>
                </c:pt>
                <c:pt idx="2923">
                  <c:v>1240.0</c:v>
                </c:pt>
                <c:pt idx="2924">
                  <c:v>1240.0</c:v>
                </c:pt>
                <c:pt idx="2925">
                  <c:v>1240.0</c:v>
                </c:pt>
                <c:pt idx="2926">
                  <c:v>1240.0</c:v>
                </c:pt>
                <c:pt idx="2927">
                  <c:v>1240.0</c:v>
                </c:pt>
                <c:pt idx="2928">
                  <c:v>1240.0</c:v>
                </c:pt>
                <c:pt idx="2929">
                  <c:v>1240.0</c:v>
                </c:pt>
                <c:pt idx="2930">
                  <c:v>1240.0</c:v>
                </c:pt>
                <c:pt idx="2931">
                  <c:v>1240.0</c:v>
                </c:pt>
                <c:pt idx="2932">
                  <c:v>1240.0</c:v>
                </c:pt>
                <c:pt idx="2933">
                  <c:v>1240.0</c:v>
                </c:pt>
                <c:pt idx="2934">
                  <c:v>1241.0</c:v>
                </c:pt>
                <c:pt idx="2935">
                  <c:v>1241.0</c:v>
                </c:pt>
                <c:pt idx="2936">
                  <c:v>1241.0</c:v>
                </c:pt>
                <c:pt idx="2937">
                  <c:v>1241.0</c:v>
                </c:pt>
                <c:pt idx="2938">
                  <c:v>1241.0</c:v>
                </c:pt>
                <c:pt idx="2939">
                  <c:v>1241.0</c:v>
                </c:pt>
                <c:pt idx="2940">
                  <c:v>1242.0</c:v>
                </c:pt>
                <c:pt idx="2941">
                  <c:v>1243.0</c:v>
                </c:pt>
                <c:pt idx="2942">
                  <c:v>1244.0</c:v>
                </c:pt>
                <c:pt idx="2943">
                  <c:v>1245.0</c:v>
                </c:pt>
                <c:pt idx="2944">
                  <c:v>1245.0</c:v>
                </c:pt>
                <c:pt idx="2945">
                  <c:v>1246.0</c:v>
                </c:pt>
                <c:pt idx="2946">
                  <c:v>1247.0</c:v>
                </c:pt>
                <c:pt idx="2947">
                  <c:v>1248.0</c:v>
                </c:pt>
                <c:pt idx="2948">
                  <c:v>1249.0</c:v>
                </c:pt>
                <c:pt idx="2949">
                  <c:v>1250.0</c:v>
                </c:pt>
                <c:pt idx="2950">
                  <c:v>1251.0</c:v>
                </c:pt>
                <c:pt idx="2951">
                  <c:v>1251.0</c:v>
                </c:pt>
                <c:pt idx="2952">
                  <c:v>1252.0</c:v>
                </c:pt>
                <c:pt idx="2953">
                  <c:v>1252.0</c:v>
                </c:pt>
                <c:pt idx="2954">
                  <c:v>1252.0</c:v>
                </c:pt>
                <c:pt idx="2955">
                  <c:v>1252.0</c:v>
                </c:pt>
                <c:pt idx="2956">
                  <c:v>1253.0</c:v>
                </c:pt>
                <c:pt idx="2957">
                  <c:v>1254.0</c:v>
                </c:pt>
                <c:pt idx="2958">
                  <c:v>1254.0</c:v>
                </c:pt>
                <c:pt idx="2959">
                  <c:v>1255.0</c:v>
                </c:pt>
                <c:pt idx="2960">
                  <c:v>1256.0</c:v>
                </c:pt>
                <c:pt idx="2961">
                  <c:v>1257.0</c:v>
                </c:pt>
                <c:pt idx="2962">
                  <c:v>1257.0</c:v>
                </c:pt>
                <c:pt idx="2963">
                  <c:v>1257.0</c:v>
                </c:pt>
                <c:pt idx="2964">
                  <c:v>1257.0</c:v>
                </c:pt>
                <c:pt idx="2965">
                  <c:v>1257.0</c:v>
                </c:pt>
                <c:pt idx="2966">
                  <c:v>1257.0</c:v>
                </c:pt>
                <c:pt idx="2967">
                  <c:v>1257.0</c:v>
                </c:pt>
                <c:pt idx="2968">
                  <c:v>1257.0</c:v>
                </c:pt>
                <c:pt idx="2969">
                  <c:v>1258.0</c:v>
                </c:pt>
                <c:pt idx="2970">
                  <c:v>1259.0</c:v>
                </c:pt>
                <c:pt idx="2971">
                  <c:v>1260.0</c:v>
                </c:pt>
                <c:pt idx="2972">
                  <c:v>1260.0</c:v>
                </c:pt>
                <c:pt idx="2973">
                  <c:v>1260.0</c:v>
                </c:pt>
                <c:pt idx="2974">
                  <c:v>1260.0</c:v>
                </c:pt>
                <c:pt idx="2975">
                  <c:v>1260.0</c:v>
                </c:pt>
                <c:pt idx="2976">
                  <c:v>1260.0</c:v>
                </c:pt>
                <c:pt idx="2977">
                  <c:v>1260.0</c:v>
                </c:pt>
                <c:pt idx="2978">
                  <c:v>1260.0</c:v>
                </c:pt>
                <c:pt idx="2979">
                  <c:v>1260.0</c:v>
                </c:pt>
                <c:pt idx="2980">
                  <c:v>1260.0</c:v>
                </c:pt>
                <c:pt idx="2981">
                  <c:v>1260.0</c:v>
                </c:pt>
                <c:pt idx="2982">
                  <c:v>1261.0</c:v>
                </c:pt>
                <c:pt idx="2983">
                  <c:v>1262.0</c:v>
                </c:pt>
                <c:pt idx="2984">
                  <c:v>1262.0</c:v>
                </c:pt>
                <c:pt idx="2985">
                  <c:v>1262.0</c:v>
                </c:pt>
                <c:pt idx="2986">
                  <c:v>1262.0</c:v>
                </c:pt>
                <c:pt idx="2987">
                  <c:v>1262.0</c:v>
                </c:pt>
                <c:pt idx="2988">
                  <c:v>1262.0</c:v>
                </c:pt>
                <c:pt idx="2989">
                  <c:v>1262.0</c:v>
                </c:pt>
                <c:pt idx="2990">
                  <c:v>1262.0</c:v>
                </c:pt>
                <c:pt idx="2991">
                  <c:v>1262.0</c:v>
                </c:pt>
                <c:pt idx="2992">
                  <c:v>1262.0</c:v>
                </c:pt>
                <c:pt idx="2993">
                  <c:v>1263.0</c:v>
                </c:pt>
                <c:pt idx="2994">
                  <c:v>1264.0</c:v>
                </c:pt>
                <c:pt idx="2995">
                  <c:v>1264.0</c:v>
                </c:pt>
                <c:pt idx="2996">
                  <c:v>1264.0</c:v>
                </c:pt>
                <c:pt idx="2997">
                  <c:v>1265.0</c:v>
                </c:pt>
                <c:pt idx="2998">
                  <c:v>1265.0</c:v>
                </c:pt>
                <c:pt idx="2999">
                  <c:v>1266.0</c:v>
                </c:pt>
                <c:pt idx="3000">
                  <c:v>1267.0</c:v>
                </c:pt>
                <c:pt idx="3001">
                  <c:v>1267.0</c:v>
                </c:pt>
                <c:pt idx="3002">
                  <c:v>1267.0</c:v>
                </c:pt>
                <c:pt idx="3003">
                  <c:v>1267.0</c:v>
                </c:pt>
                <c:pt idx="3004">
                  <c:v>1267.0</c:v>
                </c:pt>
                <c:pt idx="3005">
                  <c:v>1267.0</c:v>
                </c:pt>
                <c:pt idx="3006">
                  <c:v>1267.0</c:v>
                </c:pt>
                <c:pt idx="3007">
                  <c:v>1267.0</c:v>
                </c:pt>
                <c:pt idx="3008">
                  <c:v>1268.0</c:v>
                </c:pt>
                <c:pt idx="3009">
                  <c:v>1269.0</c:v>
                </c:pt>
                <c:pt idx="3010">
                  <c:v>1269.0</c:v>
                </c:pt>
                <c:pt idx="3011">
                  <c:v>1269.0</c:v>
                </c:pt>
                <c:pt idx="3012">
                  <c:v>1270.0</c:v>
                </c:pt>
                <c:pt idx="3013">
                  <c:v>1270.0</c:v>
                </c:pt>
                <c:pt idx="3014">
                  <c:v>1270.0</c:v>
                </c:pt>
                <c:pt idx="3015">
                  <c:v>1270.0</c:v>
                </c:pt>
                <c:pt idx="3016">
                  <c:v>1270.0</c:v>
                </c:pt>
                <c:pt idx="3017">
                  <c:v>1270.0</c:v>
                </c:pt>
                <c:pt idx="3018">
                  <c:v>1271.0</c:v>
                </c:pt>
                <c:pt idx="3019">
                  <c:v>1271.0</c:v>
                </c:pt>
                <c:pt idx="3020">
                  <c:v>1271.0</c:v>
                </c:pt>
                <c:pt idx="3021">
                  <c:v>1272.0</c:v>
                </c:pt>
                <c:pt idx="3022">
                  <c:v>1272.0</c:v>
                </c:pt>
                <c:pt idx="3023">
                  <c:v>1272.0</c:v>
                </c:pt>
                <c:pt idx="3024">
                  <c:v>1273.0</c:v>
                </c:pt>
                <c:pt idx="3025">
                  <c:v>1274.0</c:v>
                </c:pt>
                <c:pt idx="3026">
                  <c:v>1275.0</c:v>
                </c:pt>
                <c:pt idx="3027">
                  <c:v>1275.0</c:v>
                </c:pt>
                <c:pt idx="3028">
                  <c:v>1276.0</c:v>
                </c:pt>
                <c:pt idx="3029">
                  <c:v>1277.0</c:v>
                </c:pt>
                <c:pt idx="3030">
                  <c:v>1277.0</c:v>
                </c:pt>
                <c:pt idx="3031">
                  <c:v>1277.0</c:v>
                </c:pt>
                <c:pt idx="3032">
                  <c:v>1277.0</c:v>
                </c:pt>
                <c:pt idx="3033">
                  <c:v>1277.0</c:v>
                </c:pt>
                <c:pt idx="3034">
                  <c:v>1277.0</c:v>
                </c:pt>
                <c:pt idx="3035">
                  <c:v>1278.0</c:v>
                </c:pt>
                <c:pt idx="3036">
                  <c:v>1279.0</c:v>
                </c:pt>
                <c:pt idx="3037">
                  <c:v>1280.0</c:v>
                </c:pt>
                <c:pt idx="3038">
                  <c:v>1281.0</c:v>
                </c:pt>
                <c:pt idx="3039">
                  <c:v>1281.0</c:v>
                </c:pt>
                <c:pt idx="3040">
                  <c:v>1281.0</c:v>
                </c:pt>
                <c:pt idx="3041">
                  <c:v>1282.0</c:v>
                </c:pt>
                <c:pt idx="3042">
                  <c:v>1283.0</c:v>
                </c:pt>
                <c:pt idx="3043">
                  <c:v>1284.0</c:v>
                </c:pt>
                <c:pt idx="3044">
                  <c:v>1284.0</c:v>
                </c:pt>
                <c:pt idx="3045">
                  <c:v>1285.0</c:v>
                </c:pt>
                <c:pt idx="3046">
                  <c:v>1286.0</c:v>
                </c:pt>
                <c:pt idx="3047">
                  <c:v>1287.0</c:v>
                </c:pt>
                <c:pt idx="3048">
                  <c:v>1288.0</c:v>
                </c:pt>
                <c:pt idx="3049">
                  <c:v>1289.0</c:v>
                </c:pt>
                <c:pt idx="3050">
                  <c:v>1289.0</c:v>
                </c:pt>
                <c:pt idx="3051">
                  <c:v>1289.0</c:v>
                </c:pt>
                <c:pt idx="3052">
                  <c:v>1290.0</c:v>
                </c:pt>
                <c:pt idx="3053">
                  <c:v>1291.0</c:v>
                </c:pt>
                <c:pt idx="3054">
                  <c:v>1292.0</c:v>
                </c:pt>
                <c:pt idx="3055">
                  <c:v>1292.0</c:v>
                </c:pt>
                <c:pt idx="3056">
                  <c:v>1293.0</c:v>
                </c:pt>
                <c:pt idx="3057">
                  <c:v>1293.0</c:v>
                </c:pt>
                <c:pt idx="3058">
                  <c:v>1293.0</c:v>
                </c:pt>
                <c:pt idx="3059">
                  <c:v>1293.0</c:v>
                </c:pt>
                <c:pt idx="3060">
                  <c:v>1293.0</c:v>
                </c:pt>
                <c:pt idx="3061">
                  <c:v>1293.0</c:v>
                </c:pt>
                <c:pt idx="3062">
                  <c:v>1293.0</c:v>
                </c:pt>
                <c:pt idx="3063">
                  <c:v>1293.0</c:v>
                </c:pt>
                <c:pt idx="3064">
                  <c:v>1293.0</c:v>
                </c:pt>
                <c:pt idx="3065">
                  <c:v>1293.0</c:v>
                </c:pt>
                <c:pt idx="3066">
                  <c:v>1293.0</c:v>
                </c:pt>
                <c:pt idx="3067">
                  <c:v>1293.0</c:v>
                </c:pt>
                <c:pt idx="3068">
                  <c:v>1293.0</c:v>
                </c:pt>
                <c:pt idx="3069">
                  <c:v>1293.0</c:v>
                </c:pt>
                <c:pt idx="3070">
                  <c:v>1293.0</c:v>
                </c:pt>
                <c:pt idx="3071">
                  <c:v>1293.0</c:v>
                </c:pt>
                <c:pt idx="3072">
                  <c:v>1293.0</c:v>
                </c:pt>
                <c:pt idx="3073">
                  <c:v>1293.0</c:v>
                </c:pt>
                <c:pt idx="3074">
                  <c:v>1293.0</c:v>
                </c:pt>
                <c:pt idx="3075">
                  <c:v>1293.0</c:v>
                </c:pt>
                <c:pt idx="3076">
                  <c:v>1293.0</c:v>
                </c:pt>
                <c:pt idx="3077">
                  <c:v>1293.0</c:v>
                </c:pt>
                <c:pt idx="3078">
                  <c:v>1293.0</c:v>
                </c:pt>
                <c:pt idx="3079">
                  <c:v>1294.0</c:v>
                </c:pt>
                <c:pt idx="3080">
                  <c:v>1295.0</c:v>
                </c:pt>
                <c:pt idx="3081">
                  <c:v>1296.0</c:v>
                </c:pt>
                <c:pt idx="3082">
                  <c:v>1296.0</c:v>
                </c:pt>
                <c:pt idx="3083">
                  <c:v>1297.0</c:v>
                </c:pt>
                <c:pt idx="3084">
                  <c:v>1298.0</c:v>
                </c:pt>
                <c:pt idx="3085">
                  <c:v>1299.0</c:v>
                </c:pt>
                <c:pt idx="3086">
                  <c:v>1299.0</c:v>
                </c:pt>
                <c:pt idx="3087">
                  <c:v>1299.0</c:v>
                </c:pt>
                <c:pt idx="3088">
                  <c:v>1299.0</c:v>
                </c:pt>
                <c:pt idx="3089">
                  <c:v>1299.0</c:v>
                </c:pt>
                <c:pt idx="3090">
                  <c:v>1299.0</c:v>
                </c:pt>
                <c:pt idx="3091">
                  <c:v>1299.0</c:v>
                </c:pt>
                <c:pt idx="3092">
                  <c:v>1299.0</c:v>
                </c:pt>
                <c:pt idx="3093">
                  <c:v>1299.0</c:v>
                </c:pt>
                <c:pt idx="3094">
                  <c:v>1299.0</c:v>
                </c:pt>
                <c:pt idx="3095">
                  <c:v>1299.0</c:v>
                </c:pt>
                <c:pt idx="3096">
                  <c:v>1299.0</c:v>
                </c:pt>
                <c:pt idx="3097">
                  <c:v>1299.0</c:v>
                </c:pt>
                <c:pt idx="3098">
                  <c:v>1299.0</c:v>
                </c:pt>
                <c:pt idx="3099">
                  <c:v>1299.0</c:v>
                </c:pt>
                <c:pt idx="3100">
                  <c:v>1299.0</c:v>
                </c:pt>
                <c:pt idx="3101">
                  <c:v>1300.0</c:v>
                </c:pt>
                <c:pt idx="3102">
                  <c:v>1300.0</c:v>
                </c:pt>
                <c:pt idx="3103">
                  <c:v>1300.0</c:v>
                </c:pt>
                <c:pt idx="3104">
                  <c:v>1300.0</c:v>
                </c:pt>
                <c:pt idx="3105">
                  <c:v>1300.0</c:v>
                </c:pt>
                <c:pt idx="3106">
                  <c:v>1301.0</c:v>
                </c:pt>
                <c:pt idx="3107">
                  <c:v>1302.0</c:v>
                </c:pt>
                <c:pt idx="3108">
                  <c:v>1302.0</c:v>
                </c:pt>
                <c:pt idx="3109">
                  <c:v>1302.0</c:v>
                </c:pt>
                <c:pt idx="3110">
                  <c:v>1302.0</c:v>
                </c:pt>
                <c:pt idx="3111">
                  <c:v>1302.0</c:v>
                </c:pt>
                <c:pt idx="3112">
                  <c:v>1302.0</c:v>
                </c:pt>
                <c:pt idx="3113">
                  <c:v>1302.0</c:v>
                </c:pt>
                <c:pt idx="3114">
                  <c:v>1302.0</c:v>
                </c:pt>
                <c:pt idx="3115">
                  <c:v>1302.0</c:v>
                </c:pt>
                <c:pt idx="3116">
                  <c:v>1302.0</c:v>
                </c:pt>
                <c:pt idx="3117">
                  <c:v>1303.0</c:v>
                </c:pt>
                <c:pt idx="3118">
                  <c:v>1303.0</c:v>
                </c:pt>
                <c:pt idx="3119">
                  <c:v>1303.0</c:v>
                </c:pt>
                <c:pt idx="3120">
                  <c:v>1303.0</c:v>
                </c:pt>
                <c:pt idx="3121">
                  <c:v>1303.0</c:v>
                </c:pt>
                <c:pt idx="3122">
                  <c:v>1303.0</c:v>
                </c:pt>
                <c:pt idx="3123">
                  <c:v>1303.0</c:v>
                </c:pt>
                <c:pt idx="3124">
                  <c:v>1304.0</c:v>
                </c:pt>
                <c:pt idx="3125">
                  <c:v>1305.0</c:v>
                </c:pt>
                <c:pt idx="3126">
                  <c:v>1306.0</c:v>
                </c:pt>
                <c:pt idx="3127">
                  <c:v>1306.0</c:v>
                </c:pt>
                <c:pt idx="3128">
                  <c:v>1307.0</c:v>
                </c:pt>
                <c:pt idx="3129">
                  <c:v>1308.0</c:v>
                </c:pt>
                <c:pt idx="3130">
                  <c:v>1308.0</c:v>
                </c:pt>
                <c:pt idx="3131">
                  <c:v>1309.0</c:v>
                </c:pt>
                <c:pt idx="3132">
                  <c:v>1309.0</c:v>
                </c:pt>
                <c:pt idx="3133">
                  <c:v>1309.0</c:v>
                </c:pt>
                <c:pt idx="3134">
                  <c:v>1309.0</c:v>
                </c:pt>
                <c:pt idx="3135">
                  <c:v>1310.0</c:v>
                </c:pt>
                <c:pt idx="3136">
                  <c:v>1311.0</c:v>
                </c:pt>
                <c:pt idx="3137">
                  <c:v>1312.0</c:v>
                </c:pt>
                <c:pt idx="3138">
                  <c:v>1313.0</c:v>
                </c:pt>
                <c:pt idx="3139">
                  <c:v>1314.0</c:v>
                </c:pt>
                <c:pt idx="3140">
                  <c:v>1315.0</c:v>
                </c:pt>
                <c:pt idx="3141">
                  <c:v>1315.0</c:v>
                </c:pt>
                <c:pt idx="3142">
                  <c:v>1316.0</c:v>
                </c:pt>
                <c:pt idx="3143">
                  <c:v>1317.0</c:v>
                </c:pt>
                <c:pt idx="3144">
                  <c:v>1318.0</c:v>
                </c:pt>
                <c:pt idx="3145">
                  <c:v>1318.0</c:v>
                </c:pt>
                <c:pt idx="3146">
                  <c:v>1319.0</c:v>
                </c:pt>
                <c:pt idx="3147">
                  <c:v>1320.0</c:v>
                </c:pt>
                <c:pt idx="3148">
                  <c:v>1320.0</c:v>
                </c:pt>
                <c:pt idx="3149">
                  <c:v>1320.0</c:v>
                </c:pt>
                <c:pt idx="3150">
                  <c:v>1321.0</c:v>
                </c:pt>
                <c:pt idx="3151">
                  <c:v>1322.0</c:v>
                </c:pt>
                <c:pt idx="3152">
                  <c:v>1323.0</c:v>
                </c:pt>
                <c:pt idx="3153">
                  <c:v>1324.0</c:v>
                </c:pt>
                <c:pt idx="3154">
                  <c:v>1325.0</c:v>
                </c:pt>
                <c:pt idx="3155">
                  <c:v>1326.0</c:v>
                </c:pt>
                <c:pt idx="3156">
                  <c:v>1326.0</c:v>
                </c:pt>
                <c:pt idx="3157">
                  <c:v>1326.0</c:v>
                </c:pt>
                <c:pt idx="3158">
                  <c:v>1327.0</c:v>
                </c:pt>
                <c:pt idx="3159">
                  <c:v>1327.0</c:v>
                </c:pt>
                <c:pt idx="3160">
                  <c:v>1327.0</c:v>
                </c:pt>
                <c:pt idx="3161">
                  <c:v>1327.0</c:v>
                </c:pt>
                <c:pt idx="3162">
                  <c:v>1327.0</c:v>
                </c:pt>
                <c:pt idx="3163">
                  <c:v>1327.0</c:v>
                </c:pt>
                <c:pt idx="3164">
                  <c:v>1327.0</c:v>
                </c:pt>
                <c:pt idx="3165">
                  <c:v>1328.0</c:v>
                </c:pt>
                <c:pt idx="3166">
                  <c:v>1328.0</c:v>
                </c:pt>
                <c:pt idx="3167">
                  <c:v>1328.0</c:v>
                </c:pt>
                <c:pt idx="3168">
                  <c:v>1328.0</c:v>
                </c:pt>
                <c:pt idx="3169">
                  <c:v>1328.0</c:v>
                </c:pt>
                <c:pt idx="3170">
                  <c:v>1328.0</c:v>
                </c:pt>
                <c:pt idx="3171">
                  <c:v>1328.0</c:v>
                </c:pt>
                <c:pt idx="3172">
                  <c:v>1328.0</c:v>
                </c:pt>
                <c:pt idx="3173">
                  <c:v>1328.0</c:v>
                </c:pt>
                <c:pt idx="3174">
                  <c:v>1328.0</c:v>
                </c:pt>
                <c:pt idx="3175">
                  <c:v>1328.0</c:v>
                </c:pt>
                <c:pt idx="3176">
                  <c:v>1328.0</c:v>
                </c:pt>
                <c:pt idx="3177">
                  <c:v>1328.0</c:v>
                </c:pt>
                <c:pt idx="3178">
                  <c:v>1328.0</c:v>
                </c:pt>
                <c:pt idx="3179">
                  <c:v>1328.0</c:v>
                </c:pt>
                <c:pt idx="3180">
                  <c:v>1328.0</c:v>
                </c:pt>
                <c:pt idx="3181">
                  <c:v>1328.0</c:v>
                </c:pt>
                <c:pt idx="3182">
                  <c:v>1328.0</c:v>
                </c:pt>
                <c:pt idx="3183">
                  <c:v>1329.0</c:v>
                </c:pt>
                <c:pt idx="3184">
                  <c:v>1329.0</c:v>
                </c:pt>
                <c:pt idx="3185">
                  <c:v>1329.0</c:v>
                </c:pt>
                <c:pt idx="3186">
                  <c:v>1329.0</c:v>
                </c:pt>
                <c:pt idx="3187">
                  <c:v>1329.0</c:v>
                </c:pt>
                <c:pt idx="3188">
                  <c:v>1329.0</c:v>
                </c:pt>
                <c:pt idx="3189">
                  <c:v>1329.0</c:v>
                </c:pt>
                <c:pt idx="3190">
                  <c:v>1329.0</c:v>
                </c:pt>
                <c:pt idx="3191">
                  <c:v>1329.0</c:v>
                </c:pt>
                <c:pt idx="3192">
                  <c:v>1329.0</c:v>
                </c:pt>
                <c:pt idx="3193">
                  <c:v>1329.0</c:v>
                </c:pt>
                <c:pt idx="3194">
                  <c:v>1329.0</c:v>
                </c:pt>
                <c:pt idx="3195">
                  <c:v>1329.0</c:v>
                </c:pt>
                <c:pt idx="3196">
                  <c:v>1329.0</c:v>
                </c:pt>
                <c:pt idx="3197">
                  <c:v>1329.0</c:v>
                </c:pt>
                <c:pt idx="3198">
                  <c:v>1329.0</c:v>
                </c:pt>
                <c:pt idx="3199">
                  <c:v>1329.0</c:v>
                </c:pt>
                <c:pt idx="3200">
                  <c:v>1329.0</c:v>
                </c:pt>
                <c:pt idx="3201">
                  <c:v>1329.0</c:v>
                </c:pt>
                <c:pt idx="3202">
                  <c:v>1329.0</c:v>
                </c:pt>
                <c:pt idx="3203">
                  <c:v>1329.0</c:v>
                </c:pt>
                <c:pt idx="3204">
                  <c:v>1329.0</c:v>
                </c:pt>
                <c:pt idx="3205">
                  <c:v>1329.0</c:v>
                </c:pt>
                <c:pt idx="3206">
                  <c:v>1330.0</c:v>
                </c:pt>
                <c:pt idx="3207">
                  <c:v>1331.0</c:v>
                </c:pt>
                <c:pt idx="3208">
                  <c:v>1332.0</c:v>
                </c:pt>
                <c:pt idx="3209">
                  <c:v>1332.0</c:v>
                </c:pt>
                <c:pt idx="3210">
                  <c:v>1333.0</c:v>
                </c:pt>
                <c:pt idx="3211">
                  <c:v>1334.0</c:v>
                </c:pt>
                <c:pt idx="3212">
                  <c:v>1335.0</c:v>
                </c:pt>
                <c:pt idx="3213">
                  <c:v>1336.0</c:v>
                </c:pt>
                <c:pt idx="3214">
                  <c:v>1336.0</c:v>
                </c:pt>
                <c:pt idx="3215">
                  <c:v>1337.0</c:v>
                </c:pt>
                <c:pt idx="3216">
                  <c:v>1338.0</c:v>
                </c:pt>
                <c:pt idx="3217">
                  <c:v>1339.0</c:v>
                </c:pt>
                <c:pt idx="3218">
                  <c:v>1339.0</c:v>
                </c:pt>
                <c:pt idx="3219">
                  <c:v>1340.0</c:v>
                </c:pt>
                <c:pt idx="3220">
                  <c:v>1340.0</c:v>
                </c:pt>
                <c:pt idx="3221">
                  <c:v>1340.0</c:v>
                </c:pt>
                <c:pt idx="3222">
                  <c:v>1341.0</c:v>
                </c:pt>
                <c:pt idx="3223">
                  <c:v>1341.0</c:v>
                </c:pt>
                <c:pt idx="3224">
                  <c:v>1341.0</c:v>
                </c:pt>
                <c:pt idx="3225">
                  <c:v>1341.0</c:v>
                </c:pt>
                <c:pt idx="3226">
                  <c:v>1342.0</c:v>
                </c:pt>
                <c:pt idx="3227">
                  <c:v>1343.0</c:v>
                </c:pt>
                <c:pt idx="3228">
                  <c:v>1343.0</c:v>
                </c:pt>
                <c:pt idx="3229">
                  <c:v>1344.0</c:v>
                </c:pt>
                <c:pt idx="3230">
                  <c:v>1345.0</c:v>
                </c:pt>
                <c:pt idx="3231">
                  <c:v>1346.0</c:v>
                </c:pt>
                <c:pt idx="3232">
                  <c:v>1346.0</c:v>
                </c:pt>
                <c:pt idx="3233">
                  <c:v>1346.0</c:v>
                </c:pt>
                <c:pt idx="3234">
                  <c:v>1346.0</c:v>
                </c:pt>
                <c:pt idx="3235">
                  <c:v>1346.0</c:v>
                </c:pt>
                <c:pt idx="3236">
                  <c:v>1347.0</c:v>
                </c:pt>
                <c:pt idx="3237">
                  <c:v>1348.0</c:v>
                </c:pt>
                <c:pt idx="3238">
                  <c:v>1348.0</c:v>
                </c:pt>
                <c:pt idx="3239">
                  <c:v>1348.0</c:v>
                </c:pt>
                <c:pt idx="3240">
                  <c:v>1349.0</c:v>
                </c:pt>
                <c:pt idx="3241">
                  <c:v>1350.0</c:v>
                </c:pt>
                <c:pt idx="3242">
                  <c:v>1351.0</c:v>
                </c:pt>
                <c:pt idx="3243">
                  <c:v>1352.0</c:v>
                </c:pt>
                <c:pt idx="3244">
                  <c:v>1352.0</c:v>
                </c:pt>
                <c:pt idx="3245">
                  <c:v>1353.0</c:v>
                </c:pt>
                <c:pt idx="3246">
                  <c:v>1353.0</c:v>
                </c:pt>
                <c:pt idx="3247">
                  <c:v>1353.0</c:v>
                </c:pt>
                <c:pt idx="3248">
                  <c:v>1354.0</c:v>
                </c:pt>
                <c:pt idx="3249">
                  <c:v>1354.0</c:v>
                </c:pt>
                <c:pt idx="3250">
                  <c:v>1354.0</c:v>
                </c:pt>
                <c:pt idx="3251">
                  <c:v>1354.0</c:v>
                </c:pt>
                <c:pt idx="3252">
                  <c:v>1354.0</c:v>
                </c:pt>
                <c:pt idx="3253">
                  <c:v>1355.0</c:v>
                </c:pt>
                <c:pt idx="3254">
                  <c:v>1355.0</c:v>
                </c:pt>
                <c:pt idx="3255">
                  <c:v>1355.0</c:v>
                </c:pt>
                <c:pt idx="3256">
                  <c:v>1355.0</c:v>
                </c:pt>
                <c:pt idx="3257">
                  <c:v>1355.0</c:v>
                </c:pt>
                <c:pt idx="3258">
                  <c:v>1355.0</c:v>
                </c:pt>
                <c:pt idx="3259">
                  <c:v>1356.0</c:v>
                </c:pt>
                <c:pt idx="3260">
                  <c:v>1357.0</c:v>
                </c:pt>
                <c:pt idx="3261">
                  <c:v>1358.0</c:v>
                </c:pt>
                <c:pt idx="3262">
                  <c:v>1359.0</c:v>
                </c:pt>
                <c:pt idx="3263">
                  <c:v>1360.0</c:v>
                </c:pt>
                <c:pt idx="3264">
                  <c:v>1361.0</c:v>
                </c:pt>
                <c:pt idx="3265">
                  <c:v>1361.0</c:v>
                </c:pt>
                <c:pt idx="3266">
                  <c:v>1362.0</c:v>
                </c:pt>
                <c:pt idx="3267">
                  <c:v>1363.0</c:v>
                </c:pt>
                <c:pt idx="3268">
                  <c:v>1364.0</c:v>
                </c:pt>
                <c:pt idx="3269">
                  <c:v>1364.0</c:v>
                </c:pt>
                <c:pt idx="3270">
                  <c:v>1364.0</c:v>
                </c:pt>
                <c:pt idx="3271">
                  <c:v>1364.0</c:v>
                </c:pt>
                <c:pt idx="3272">
                  <c:v>1365.0</c:v>
                </c:pt>
                <c:pt idx="3273">
                  <c:v>1365.0</c:v>
                </c:pt>
                <c:pt idx="3274">
                  <c:v>1365.0</c:v>
                </c:pt>
                <c:pt idx="3275">
                  <c:v>1365.0</c:v>
                </c:pt>
                <c:pt idx="3276">
                  <c:v>1366.0</c:v>
                </c:pt>
                <c:pt idx="3277">
                  <c:v>1366.0</c:v>
                </c:pt>
                <c:pt idx="3278">
                  <c:v>1367.0</c:v>
                </c:pt>
                <c:pt idx="3279">
                  <c:v>1368.0</c:v>
                </c:pt>
                <c:pt idx="3280">
                  <c:v>1369.0</c:v>
                </c:pt>
                <c:pt idx="3281">
                  <c:v>1370.0</c:v>
                </c:pt>
                <c:pt idx="3282">
                  <c:v>1371.0</c:v>
                </c:pt>
                <c:pt idx="3283">
                  <c:v>1372.0</c:v>
                </c:pt>
                <c:pt idx="3284">
                  <c:v>1373.0</c:v>
                </c:pt>
                <c:pt idx="3285">
                  <c:v>1374.0</c:v>
                </c:pt>
                <c:pt idx="3286">
                  <c:v>1374.0</c:v>
                </c:pt>
                <c:pt idx="3287">
                  <c:v>1375.0</c:v>
                </c:pt>
                <c:pt idx="3288">
                  <c:v>1376.0</c:v>
                </c:pt>
                <c:pt idx="3289">
                  <c:v>1377.0</c:v>
                </c:pt>
                <c:pt idx="3290">
                  <c:v>1378.0</c:v>
                </c:pt>
                <c:pt idx="3291">
                  <c:v>1378.0</c:v>
                </c:pt>
                <c:pt idx="3292">
                  <c:v>1378.0</c:v>
                </c:pt>
                <c:pt idx="3293">
                  <c:v>1379.0</c:v>
                </c:pt>
                <c:pt idx="3294">
                  <c:v>1380.0</c:v>
                </c:pt>
                <c:pt idx="3295">
                  <c:v>1381.0</c:v>
                </c:pt>
                <c:pt idx="3296">
                  <c:v>1382.0</c:v>
                </c:pt>
                <c:pt idx="3297">
                  <c:v>1382.0</c:v>
                </c:pt>
                <c:pt idx="3298">
                  <c:v>1382.0</c:v>
                </c:pt>
                <c:pt idx="3299">
                  <c:v>1382.0</c:v>
                </c:pt>
                <c:pt idx="3300">
                  <c:v>1382.0</c:v>
                </c:pt>
                <c:pt idx="3301">
                  <c:v>1382.0</c:v>
                </c:pt>
                <c:pt idx="3302">
                  <c:v>1382.0</c:v>
                </c:pt>
                <c:pt idx="3303">
                  <c:v>1382.0</c:v>
                </c:pt>
                <c:pt idx="3304">
                  <c:v>1382.0</c:v>
                </c:pt>
                <c:pt idx="3305">
                  <c:v>1382.0</c:v>
                </c:pt>
                <c:pt idx="3306">
                  <c:v>1382.0</c:v>
                </c:pt>
                <c:pt idx="3307">
                  <c:v>1382.0</c:v>
                </c:pt>
                <c:pt idx="3308">
                  <c:v>1382.0</c:v>
                </c:pt>
                <c:pt idx="3309">
                  <c:v>1382.0</c:v>
                </c:pt>
                <c:pt idx="3310">
                  <c:v>1382.0</c:v>
                </c:pt>
                <c:pt idx="3311">
                  <c:v>1382.0</c:v>
                </c:pt>
                <c:pt idx="3312">
                  <c:v>1382.0</c:v>
                </c:pt>
                <c:pt idx="3313">
                  <c:v>1382.0</c:v>
                </c:pt>
                <c:pt idx="3314">
                  <c:v>1382.0</c:v>
                </c:pt>
                <c:pt idx="3315">
                  <c:v>1382.0</c:v>
                </c:pt>
                <c:pt idx="3316">
                  <c:v>1382.0</c:v>
                </c:pt>
                <c:pt idx="3317">
                  <c:v>1383.0</c:v>
                </c:pt>
                <c:pt idx="3318">
                  <c:v>1384.0</c:v>
                </c:pt>
                <c:pt idx="3319">
                  <c:v>1385.0</c:v>
                </c:pt>
                <c:pt idx="3320">
                  <c:v>1385.0</c:v>
                </c:pt>
                <c:pt idx="3321">
                  <c:v>1385.0</c:v>
                </c:pt>
                <c:pt idx="3322">
                  <c:v>1385.0</c:v>
                </c:pt>
                <c:pt idx="3323">
                  <c:v>1385.0</c:v>
                </c:pt>
                <c:pt idx="3324">
                  <c:v>1385.0</c:v>
                </c:pt>
                <c:pt idx="3325">
                  <c:v>1385.0</c:v>
                </c:pt>
                <c:pt idx="3326">
                  <c:v>1385.0</c:v>
                </c:pt>
                <c:pt idx="3327">
                  <c:v>1386.0</c:v>
                </c:pt>
                <c:pt idx="3328">
                  <c:v>1387.0</c:v>
                </c:pt>
                <c:pt idx="3329">
                  <c:v>1387.0</c:v>
                </c:pt>
                <c:pt idx="3330">
                  <c:v>1388.0</c:v>
                </c:pt>
                <c:pt idx="3331">
                  <c:v>1388.0</c:v>
                </c:pt>
                <c:pt idx="3332">
                  <c:v>1388.0</c:v>
                </c:pt>
                <c:pt idx="3333">
                  <c:v>1388.0</c:v>
                </c:pt>
                <c:pt idx="3334">
                  <c:v>1388.0</c:v>
                </c:pt>
                <c:pt idx="3335">
                  <c:v>1388.0</c:v>
                </c:pt>
                <c:pt idx="3336">
                  <c:v>1388.0</c:v>
                </c:pt>
                <c:pt idx="3337">
                  <c:v>1388.0</c:v>
                </c:pt>
                <c:pt idx="3338">
                  <c:v>1389.0</c:v>
                </c:pt>
                <c:pt idx="3339">
                  <c:v>1389.0</c:v>
                </c:pt>
                <c:pt idx="3340">
                  <c:v>1389.0</c:v>
                </c:pt>
                <c:pt idx="3341">
                  <c:v>1389.0</c:v>
                </c:pt>
                <c:pt idx="3342">
                  <c:v>1389.0</c:v>
                </c:pt>
                <c:pt idx="3343">
                  <c:v>1390.0</c:v>
                </c:pt>
                <c:pt idx="3344">
                  <c:v>1390.0</c:v>
                </c:pt>
                <c:pt idx="3345">
                  <c:v>1391.0</c:v>
                </c:pt>
                <c:pt idx="3346">
                  <c:v>1391.0</c:v>
                </c:pt>
                <c:pt idx="3347">
                  <c:v>1391.0</c:v>
                </c:pt>
                <c:pt idx="3348">
                  <c:v>1391.0</c:v>
                </c:pt>
                <c:pt idx="3349">
                  <c:v>1391.0</c:v>
                </c:pt>
                <c:pt idx="3350">
                  <c:v>1391.0</c:v>
                </c:pt>
                <c:pt idx="3351">
                  <c:v>1391.0</c:v>
                </c:pt>
                <c:pt idx="3352">
                  <c:v>1391.0</c:v>
                </c:pt>
                <c:pt idx="3353">
                  <c:v>1391.0</c:v>
                </c:pt>
                <c:pt idx="3354">
                  <c:v>1391.0</c:v>
                </c:pt>
                <c:pt idx="3355">
                  <c:v>1391.0</c:v>
                </c:pt>
                <c:pt idx="3356">
                  <c:v>1391.0</c:v>
                </c:pt>
                <c:pt idx="3357">
                  <c:v>1391.0</c:v>
                </c:pt>
                <c:pt idx="3358">
                  <c:v>1391.0</c:v>
                </c:pt>
                <c:pt idx="3359">
                  <c:v>1391.0</c:v>
                </c:pt>
                <c:pt idx="3360">
                  <c:v>1391.0</c:v>
                </c:pt>
                <c:pt idx="3361">
                  <c:v>1391.0</c:v>
                </c:pt>
                <c:pt idx="3362">
                  <c:v>1391.0</c:v>
                </c:pt>
                <c:pt idx="3363">
                  <c:v>1392.0</c:v>
                </c:pt>
                <c:pt idx="3364">
                  <c:v>1392.0</c:v>
                </c:pt>
                <c:pt idx="3365">
                  <c:v>1392.0</c:v>
                </c:pt>
                <c:pt idx="3366">
                  <c:v>1392.0</c:v>
                </c:pt>
                <c:pt idx="3367">
                  <c:v>1392.0</c:v>
                </c:pt>
                <c:pt idx="3368">
                  <c:v>1392.0</c:v>
                </c:pt>
                <c:pt idx="3369">
                  <c:v>1392.0</c:v>
                </c:pt>
                <c:pt idx="3370">
                  <c:v>1392.0</c:v>
                </c:pt>
                <c:pt idx="3371">
                  <c:v>1392.0</c:v>
                </c:pt>
                <c:pt idx="3372">
                  <c:v>1392.0</c:v>
                </c:pt>
                <c:pt idx="3373">
                  <c:v>1393.0</c:v>
                </c:pt>
                <c:pt idx="3374">
                  <c:v>1393.0</c:v>
                </c:pt>
                <c:pt idx="3375">
                  <c:v>1394.0</c:v>
                </c:pt>
                <c:pt idx="3376">
                  <c:v>1395.0</c:v>
                </c:pt>
                <c:pt idx="3377">
                  <c:v>1396.0</c:v>
                </c:pt>
                <c:pt idx="3378">
                  <c:v>1396.0</c:v>
                </c:pt>
                <c:pt idx="3379">
                  <c:v>1396.0</c:v>
                </c:pt>
                <c:pt idx="3380">
                  <c:v>1396.0</c:v>
                </c:pt>
                <c:pt idx="3381">
                  <c:v>1397.0</c:v>
                </c:pt>
                <c:pt idx="3382">
                  <c:v>1398.0</c:v>
                </c:pt>
                <c:pt idx="3383">
                  <c:v>1398.0</c:v>
                </c:pt>
                <c:pt idx="3384">
                  <c:v>1398.0</c:v>
                </c:pt>
                <c:pt idx="3385">
                  <c:v>1398.0</c:v>
                </c:pt>
                <c:pt idx="3386">
                  <c:v>1398.0</c:v>
                </c:pt>
                <c:pt idx="3387">
                  <c:v>1398.0</c:v>
                </c:pt>
                <c:pt idx="3388">
                  <c:v>1398.0</c:v>
                </c:pt>
                <c:pt idx="3389">
                  <c:v>1398.0</c:v>
                </c:pt>
                <c:pt idx="3390">
                  <c:v>1398.0</c:v>
                </c:pt>
                <c:pt idx="3391">
                  <c:v>1398.0</c:v>
                </c:pt>
                <c:pt idx="3392">
                  <c:v>1398.0</c:v>
                </c:pt>
                <c:pt idx="3393">
                  <c:v>1399.0</c:v>
                </c:pt>
                <c:pt idx="3394">
                  <c:v>1399.0</c:v>
                </c:pt>
                <c:pt idx="3395">
                  <c:v>1400.0</c:v>
                </c:pt>
                <c:pt idx="3396">
                  <c:v>1401.0</c:v>
                </c:pt>
                <c:pt idx="3397">
                  <c:v>1401.0</c:v>
                </c:pt>
                <c:pt idx="3398">
                  <c:v>1402.0</c:v>
                </c:pt>
                <c:pt idx="3399">
                  <c:v>1402.0</c:v>
                </c:pt>
                <c:pt idx="3400">
                  <c:v>1402.0</c:v>
                </c:pt>
                <c:pt idx="3401">
                  <c:v>1403.0</c:v>
                </c:pt>
                <c:pt idx="3402">
                  <c:v>1404.0</c:v>
                </c:pt>
                <c:pt idx="3403">
                  <c:v>1404.0</c:v>
                </c:pt>
                <c:pt idx="3404">
                  <c:v>1405.0</c:v>
                </c:pt>
                <c:pt idx="3405">
                  <c:v>1406.0</c:v>
                </c:pt>
                <c:pt idx="3406">
                  <c:v>1406.0</c:v>
                </c:pt>
                <c:pt idx="3407">
                  <c:v>1406.0</c:v>
                </c:pt>
                <c:pt idx="3408">
                  <c:v>1406.0</c:v>
                </c:pt>
                <c:pt idx="3409">
                  <c:v>1407.0</c:v>
                </c:pt>
                <c:pt idx="3410">
                  <c:v>1407.0</c:v>
                </c:pt>
                <c:pt idx="3411">
                  <c:v>1407.0</c:v>
                </c:pt>
                <c:pt idx="3412">
                  <c:v>1408.0</c:v>
                </c:pt>
                <c:pt idx="3413">
                  <c:v>1409.0</c:v>
                </c:pt>
                <c:pt idx="3414">
                  <c:v>1409.0</c:v>
                </c:pt>
                <c:pt idx="3415">
                  <c:v>1409.0</c:v>
                </c:pt>
                <c:pt idx="3416">
                  <c:v>1409.0</c:v>
                </c:pt>
                <c:pt idx="3417">
                  <c:v>1409.0</c:v>
                </c:pt>
                <c:pt idx="3418">
                  <c:v>1409.0</c:v>
                </c:pt>
                <c:pt idx="3419">
                  <c:v>1409.0</c:v>
                </c:pt>
                <c:pt idx="3420">
                  <c:v>1409.0</c:v>
                </c:pt>
                <c:pt idx="3421">
                  <c:v>1409.0</c:v>
                </c:pt>
                <c:pt idx="3422">
                  <c:v>1409.0</c:v>
                </c:pt>
                <c:pt idx="3423">
                  <c:v>1409.0</c:v>
                </c:pt>
                <c:pt idx="3424">
                  <c:v>1409.0</c:v>
                </c:pt>
                <c:pt idx="3425">
                  <c:v>1409.0</c:v>
                </c:pt>
                <c:pt idx="3426">
                  <c:v>1409.0</c:v>
                </c:pt>
                <c:pt idx="3427">
                  <c:v>1410.0</c:v>
                </c:pt>
                <c:pt idx="3428">
                  <c:v>1410.0</c:v>
                </c:pt>
                <c:pt idx="3429">
                  <c:v>1410.0</c:v>
                </c:pt>
                <c:pt idx="3430">
                  <c:v>1411.0</c:v>
                </c:pt>
                <c:pt idx="3431">
                  <c:v>1411.0</c:v>
                </c:pt>
                <c:pt idx="3432">
                  <c:v>1412.0</c:v>
                </c:pt>
                <c:pt idx="3433">
                  <c:v>1413.0</c:v>
                </c:pt>
                <c:pt idx="3434">
                  <c:v>1414.0</c:v>
                </c:pt>
                <c:pt idx="3435">
                  <c:v>1415.0</c:v>
                </c:pt>
                <c:pt idx="3436">
                  <c:v>1415.0</c:v>
                </c:pt>
                <c:pt idx="3437">
                  <c:v>1416.0</c:v>
                </c:pt>
                <c:pt idx="3438">
                  <c:v>1417.0</c:v>
                </c:pt>
                <c:pt idx="3439">
                  <c:v>1417.0</c:v>
                </c:pt>
                <c:pt idx="3440">
                  <c:v>1417.0</c:v>
                </c:pt>
                <c:pt idx="3441">
                  <c:v>1417.0</c:v>
                </c:pt>
                <c:pt idx="3442">
                  <c:v>1417.0</c:v>
                </c:pt>
                <c:pt idx="3443">
                  <c:v>1418.0</c:v>
                </c:pt>
                <c:pt idx="3444">
                  <c:v>1419.0</c:v>
                </c:pt>
                <c:pt idx="3445">
                  <c:v>1420.0</c:v>
                </c:pt>
                <c:pt idx="3446">
                  <c:v>1420.0</c:v>
                </c:pt>
                <c:pt idx="3447">
                  <c:v>1420.0</c:v>
                </c:pt>
                <c:pt idx="3448">
                  <c:v>1421.0</c:v>
                </c:pt>
                <c:pt idx="3449">
                  <c:v>1422.0</c:v>
                </c:pt>
                <c:pt idx="3450">
                  <c:v>1423.0</c:v>
                </c:pt>
                <c:pt idx="3451">
                  <c:v>1424.0</c:v>
                </c:pt>
                <c:pt idx="3452">
                  <c:v>1425.0</c:v>
                </c:pt>
                <c:pt idx="3453">
                  <c:v>1426.0</c:v>
                </c:pt>
                <c:pt idx="3454">
                  <c:v>1427.0</c:v>
                </c:pt>
                <c:pt idx="3455">
                  <c:v>1427.0</c:v>
                </c:pt>
                <c:pt idx="3456">
                  <c:v>1427.0</c:v>
                </c:pt>
                <c:pt idx="3457">
                  <c:v>1428.0</c:v>
                </c:pt>
                <c:pt idx="3458">
                  <c:v>1428.0</c:v>
                </c:pt>
                <c:pt idx="3459">
                  <c:v>1428.0</c:v>
                </c:pt>
                <c:pt idx="3460">
                  <c:v>1428.0</c:v>
                </c:pt>
                <c:pt idx="3461">
                  <c:v>1428.0</c:v>
                </c:pt>
                <c:pt idx="3462">
                  <c:v>1429.0</c:v>
                </c:pt>
                <c:pt idx="3463">
                  <c:v>1429.0</c:v>
                </c:pt>
                <c:pt idx="3464">
                  <c:v>1429.0</c:v>
                </c:pt>
                <c:pt idx="3465">
                  <c:v>1430.0</c:v>
                </c:pt>
                <c:pt idx="3466">
                  <c:v>1430.0</c:v>
                </c:pt>
                <c:pt idx="3467">
                  <c:v>1430.0</c:v>
                </c:pt>
                <c:pt idx="3468">
                  <c:v>1430.0</c:v>
                </c:pt>
                <c:pt idx="3469">
                  <c:v>1430.0</c:v>
                </c:pt>
                <c:pt idx="3470">
                  <c:v>1430.0</c:v>
                </c:pt>
                <c:pt idx="3471">
                  <c:v>1430.0</c:v>
                </c:pt>
                <c:pt idx="3472">
                  <c:v>1430.0</c:v>
                </c:pt>
                <c:pt idx="3473">
                  <c:v>1430.0</c:v>
                </c:pt>
                <c:pt idx="3474">
                  <c:v>1430.0</c:v>
                </c:pt>
                <c:pt idx="3475">
                  <c:v>1430.0</c:v>
                </c:pt>
                <c:pt idx="3476">
                  <c:v>1431.0</c:v>
                </c:pt>
                <c:pt idx="3477">
                  <c:v>1431.0</c:v>
                </c:pt>
                <c:pt idx="3478">
                  <c:v>1431.0</c:v>
                </c:pt>
                <c:pt idx="3479">
                  <c:v>1431.0</c:v>
                </c:pt>
                <c:pt idx="3480">
                  <c:v>1432.0</c:v>
                </c:pt>
                <c:pt idx="3481">
                  <c:v>1433.0</c:v>
                </c:pt>
                <c:pt idx="3482">
                  <c:v>1434.0</c:v>
                </c:pt>
                <c:pt idx="3483">
                  <c:v>1434.0</c:v>
                </c:pt>
                <c:pt idx="3484">
                  <c:v>1434.0</c:v>
                </c:pt>
                <c:pt idx="3485">
                  <c:v>1434.0</c:v>
                </c:pt>
                <c:pt idx="3486">
                  <c:v>1434.0</c:v>
                </c:pt>
                <c:pt idx="3487">
                  <c:v>1434.0</c:v>
                </c:pt>
                <c:pt idx="3488">
                  <c:v>1435.0</c:v>
                </c:pt>
                <c:pt idx="3489">
                  <c:v>1435.0</c:v>
                </c:pt>
                <c:pt idx="3490">
                  <c:v>1436.0</c:v>
                </c:pt>
                <c:pt idx="3491">
                  <c:v>1437.0</c:v>
                </c:pt>
                <c:pt idx="3492">
                  <c:v>1437.0</c:v>
                </c:pt>
                <c:pt idx="3493">
                  <c:v>1438.0</c:v>
                </c:pt>
                <c:pt idx="3494">
                  <c:v>1439.0</c:v>
                </c:pt>
                <c:pt idx="3495">
                  <c:v>1439.0</c:v>
                </c:pt>
                <c:pt idx="3496">
                  <c:v>1439.0</c:v>
                </c:pt>
                <c:pt idx="3497">
                  <c:v>1439.0</c:v>
                </c:pt>
                <c:pt idx="3498">
                  <c:v>1439.0</c:v>
                </c:pt>
                <c:pt idx="3499">
                  <c:v>1439.0</c:v>
                </c:pt>
                <c:pt idx="3500">
                  <c:v>1439.0</c:v>
                </c:pt>
                <c:pt idx="3501">
                  <c:v>1439.0</c:v>
                </c:pt>
                <c:pt idx="3502">
                  <c:v>1439.0</c:v>
                </c:pt>
                <c:pt idx="3503">
                  <c:v>1439.0</c:v>
                </c:pt>
                <c:pt idx="3504">
                  <c:v>1439.0</c:v>
                </c:pt>
                <c:pt idx="3505">
                  <c:v>1439.0</c:v>
                </c:pt>
                <c:pt idx="3506">
                  <c:v>1440.0</c:v>
                </c:pt>
                <c:pt idx="3507">
                  <c:v>1440.0</c:v>
                </c:pt>
                <c:pt idx="3508">
                  <c:v>1441.0</c:v>
                </c:pt>
                <c:pt idx="3509">
                  <c:v>1441.0</c:v>
                </c:pt>
                <c:pt idx="3510">
                  <c:v>1442.0</c:v>
                </c:pt>
                <c:pt idx="3511">
                  <c:v>1443.0</c:v>
                </c:pt>
                <c:pt idx="3512">
                  <c:v>1444.0</c:v>
                </c:pt>
                <c:pt idx="3513">
                  <c:v>1444.0</c:v>
                </c:pt>
                <c:pt idx="3514">
                  <c:v>1445.0</c:v>
                </c:pt>
                <c:pt idx="3515">
                  <c:v>1445.0</c:v>
                </c:pt>
                <c:pt idx="3516">
                  <c:v>1445.0</c:v>
                </c:pt>
                <c:pt idx="3517">
                  <c:v>1445.0</c:v>
                </c:pt>
                <c:pt idx="3518">
                  <c:v>1445.0</c:v>
                </c:pt>
                <c:pt idx="3519">
                  <c:v>1446.0</c:v>
                </c:pt>
                <c:pt idx="3520">
                  <c:v>1447.0</c:v>
                </c:pt>
                <c:pt idx="3521">
                  <c:v>1448.0</c:v>
                </c:pt>
                <c:pt idx="3522">
                  <c:v>1449.0</c:v>
                </c:pt>
                <c:pt idx="3523">
                  <c:v>1450.0</c:v>
                </c:pt>
                <c:pt idx="3524">
                  <c:v>1451.0</c:v>
                </c:pt>
                <c:pt idx="3525">
                  <c:v>1452.0</c:v>
                </c:pt>
                <c:pt idx="3526">
                  <c:v>1453.0</c:v>
                </c:pt>
                <c:pt idx="3527">
                  <c:v>1454.0</c:v>
                </c:pt>
                <c:pt idx="3528">
                  <c:v>1455.0</c:v>
                </c:pt>
                <c:pt idx="3529">
                  <c:v>1456.0</c:v>
                </c:pt>
                <c:pt idx="3530">
                  <c:v>1457.0</c:v>
                </c:pt>
                <c:pt idx="3531">
                  <c:v>1458.0</c:v>
                </c:pt>
                <c:pt idx="3532">
                  <c:v>1458.0</c:v>
                </c:pt>
                <c:pt idx="3533">
                  <c:v>1459.0</c:v>
                </c:pt>
                <c:pt idx="3534">
                  <c:v>1460.0</c:v>
                </c:pt>
                <c:pt idx="3535">
                  <c:v>1461.0</c:v>
                </c:pt>
                <c:pt idx="3536">
                  <c:v>1461.0</c:v>
                </c:pt>
                <c:pt idx="3537">
                  <c:v>1462.0</c:v>
                </c:pt>
                <c:pt idx="3538">
                  <c:v>1463.0</c:v>
                </c:pt>
                <c:pt idx="3539">
                  <c:v>1464.0</c:v>
                </c:pt>
                <c:pt idx="3540">
                  <c:v>1464.0</c:v>
                </c:pt>
                <c:pt idx="3541">
                  <c:v>1464.0</c:v>
                </c:pt>
                <c:pt idx="3542">
                  <c:v>1465.0</c:v>
                </c:pt>
                <c:pt idx="3543">
                  <c:v>1465.0</c:v>
                </c:pt>
                <c:pt idx="3544">
                  <c:v>1465.0</c:v>
                </c:pt>
                <c:pt idx="3545">
                  <c:v>1465.0</c:v>
                </c:pt>
                <c:pt idx="3546">
                  <c:v>1465.0</c:v>
                </c:pt>
                <c:pt idx="3547">
                  <c:v>1465.0</c:v>
                </c:pt>
                <c:pt idx="3548">
                  <c:v>1465.0</c:v>
                </c:pt>
                <c:pt idx="3549">
                  <c:v>1466.0</c:v>
                </c:pt>
                <c:pt idx="3550">
                  <c:v>1466.0</c:v>
                </c:pt>
                <c:pt idx="3551">
                  <c:v>1466.0</c:v>
                </c:pt>
                <c:pt idx="3552">
                  <c:v>1466.0</c:v>
                </c:pt>
                <c:pt idx="3553">
                  <c:v>1467.0</c:v>
                </c:pt>
                <c:pt idx="3554">
                  <c:v>1468.0</c:v>
                </c:pt>
                <c:pt idx="3555">
                  <c:v>1468.0</c:v>
                </c:pt>
                <c:pt idx="3556">
                  <c:v>1468.0</c:v>
                </c:pt>
                <c:pt idx="3557">
                  <c:v>1468.0</c:v>
                </c:pt>
                <c:pt idx="3558">
                  <c:v>1468.0</c:v>
                </c:pt>
                <c:pt idx="3559">
                  <c:v>1468.0</c:v>
                </c:pt>
                <c:pt idx="3560">
                  <c:v>1468.0</c:v>
                </c:pt>
                <c:pt idx="3561">
                  <c:v>1468.0</c:v>
                </c:pt>
                <c:pt idx="3562">
                  <c:v>1468.0</c:v>
                </c:pt>
                <c:pt idx="3563">
                  <c:v>1468.0</c:v>
                </c:pt>
                <c:pt idx="3564">
                  <c:v>1469.0</c:v>
                </c:pt>
                <c:pt idx="3565">
                  <c:v>1470.0</c:v>
                </c:pt>
                <c:pt idx="3566">
                  <c:v>1470.0</c:v>
                </c:pt>
                <c:pt idx="3567">
                  <c:v>1470.0</c:v>
                </c:pt>
                <c:pt idx="3568">
                  <c:v>1470.0</c:v>
                </c:pt>
                <c:pt idx="3569">
                  <c:v>1471.0</c:v>
                </c:pt>
                <c:pt idx="3570">
                  <c:v>1471.0</c:v>
                </c:pt>
                <c:pt idx="3571">
                  <c:v>1472.0</c:v>
                </c:pt>
                <c:pt idx="3572">
                  <c:v>1472.0</c:v>
                </c:pt>
                <c:pt idx="3573">
                  <c:v>1472.0</c:v>
                </c:pt>
                <c:pt idx="3574">
                  <c:v>1473.0</c:v>
                </c:pt>
                <c:pt idx="3575">
                  <c:v>1473.0</c:v>
                </c:pt>
                <c:pt idx="3576">
                  <c:v>1473.0</c:v>
                </c:pt>
                <c:pt idx="3577">
                  <c:v>1473.0</c:v>
                </c:pt>
                <c:pt idx="3578">
                  <c:v>1473.0</c:v>
                </c:pt>
                <c:pt idx="3579">
                  <c:v>1474.0</c:v>
                </c:pt>
                <c:pt idx="3580">
                  <c:v>1475.0</c:v>
                </c:pt>
                <c:pt idx="3581">
                  <c:v>1476.0</c:v>
                </c:pt>
                <c:pt idx="3582">
                  <c:v>1477.0</c:v>
                </c:pt>
                <c:pt idx="3583">
                  <c:v>1477.0</c:v>
                </c:pt>
                <c:pt idx="3584">
                  <c:v>1477.0</c:v>
                </c:pt>
                <c:pt idx="3585">
                  <c:v>1478.0</c:v>
                </c:pt>
                <c:pt idx="3586">
                  <c:v>1479.0</c:v>
                </c:pt>
                <c:pt idx="3587">
                  <c:v>1480.0</c:v>
                </c:pt>
                <c:pt idx="3588">
                  <c:v>1480.0</c:v>
                </c:pt>
                <c:pt idx="3589">
                  <c:v>1480.0</c:v>
                </c:pt>
                <c:pt idx="3590">
                  <c:v>1480.0</c:v>
                </c:pt>
                <c:pt idx="3591">
                  <c:v>1480.0</c:v>
                </c:pt>
                <c:pt idx="3592">
                  <c:v>1481.0</c:v>
                </c:pt>
                <c:pt idx="3593">
                  <c:v>1482.0</c:v>
                </c:pt>
                <c:pt idx="3594">
                  <c:v>1482.0</c:v>
                </c:pt>
                <c:pt idx="3595">
                  <c:v>1482.0</c:v>
                </c:pt>
                <c:pt idx="3596">
                  <c:v>1482.0</c:v>
                </c:pt>
                <c:pt idx="3597">
                  <c:v>1482.0</c:v>
                </c:pt>
                <c:pt idx="3598">
                  <c:v>1482.0</c:v>
                </c:pt>
                <c:pt idx="3599">
                  <c:v>1482.0</c:v>
                </c:pt>
                <c:pt idx="3600">
                  <c:v>1483.0</c:v>
                </c:pt>
                <c:pt idx="3601">
                  <c:v>1484.0</c:v>
                </c:pt>
                <c:pt idx="3602">
                  <c:v>1484.0</c:v>
                </c:pt>
                <c:pt idx="3603">
                  <c:v>1484.0</c:v>
                </c:pt>
                <c:pt idx="3604">
                  <c:v>1484.0</c:v>
                </c:pt>
                <c:pt idx="3605">
                  <c:v>1484.0</c:v>
                </c:pt>
                <c:pt idx="3606">
                  <c:v>1484.0</c:v>
                </c:pt>
                <c:pt idx="3607">
                  <c:v>1484.0</c:v>
                </c:pt>
                <c:pt idx="3608">
                  <c:v>1485.0</c:v>
                </c:pt>
                <c:pt idx="3609">
                  <c:v>1485.0</c:v>
                </c:pt>
                <c:pt idx="3610">
                  <c:v>1485.0</c:v>
                </c:pt>
                <c:pt idx="3611">
                  <c:v>1485.0</c:v>
                </c:pt>
                <c:pt idx="3612">
                  <c:v>1486.0</c:v>
                </c:pt>
                <c:pt idx="3613">
                  <c:v>1486.0</c:v>
                </c:pt>
                <c:pt idx="3614">
                  <c:v>1487.0</c:v>
                </c:pt>
                <c:pt idx="3615">
                  <c:v>1487.0</c:v>
                </c:pt>
                <c:pt idx="3616">
                  <c:v>1487.0</c:v>
                </c:pt>
                <c:pt idx="3617">
                  <c:v>1487.0</c:v>
                </c:pt>
                <c:pt idx="3618">
                  <c:v>1487.0</c:v>
                </c:pt>
                <c:pt idx="3619">
                  <c:v>1487.0</c:v>
                </c:pt>
                <c:pt idx="3620">
                  <c:v>1487.0</c:v>
                </c:pt>
                <c:pt idx="3621">
                  <c:v>1488.0</c:v>
                </c:pt>
                <c:pt idx="3622">
                  <c:v>1489.0</c:v>
                </c:pt>
                <c:pt idx="3623">
                  <c:v>1490.0</c:v>
                </c:pt>
                <c:pt idx="3624">
                  <c:v>1491.0</c:v>
                </c:pt>
                <c:pt idx="3625">
                  <c:v>1492.0</c:v>
                </c:pt>
                <c:pt idx="3626">
                  <c:v>1493.0</c:v>
                </c:pt>
                <c:pt idx="3627">
                  <c:v>1494.0</c:v>
                </c:pt>
                <c:pt idx="3628">
                  <c:v>1495.0</c:v>
                </c:pt>
                <c:pt idx="3629">
                  <c:v>1495.0</c:v>
                </c:pt>
                <c:pt idx="3630">
                  <c:v>1496.0</c:v>
                </c:pt>
                <c:pt idx="3631">
                  <c:v>1497.0</c:v>
                </c:pt>
                <c:pt idx="3632">
                  <c:v>1497.0</c:v>
                </c:pt>
                <c:pt idx="3633">
                  <c:v>1497.0</c:v>
                </c:pt>
                <c:pt idx="3634">
                  <c:v>1497.0</c:v>
                </c:pt>
                <c:pt idx="3635">
                  <c:v>1497.0</c:v>
                </c:pt>
                <c:pt idx="3636">
                  <c:v>1498.0</c:v>
                </c:pt>
                <c:pt idx="3637">
                  <c:v>1499.0</c:v>
                </c:pt>
                <c:pt idx="3638">
                  <c:v>1500.0</c:v>
                </c:pt>
                <c:pt idx="3639">
                  <c:v>1501.0</c:v>
                </c:pt>
                <c:pt idx="3640">
                  <c:v>1501.0</c:v>
                </c:pt>
                <c:pt idx="3641">
                  <c:v>1502.0</c:v>
                </c:pt>
                <c:pt idx="3642">
                  <c:v>1503.0</c:v>
                </c:pt>
                <c:pt idx="3643">
                  <c:v>1504.0</c:v>
                </c:pt>
                <c:pt idx="3644">
                  <c:v>1505.0</c:v>
                </c:pt>
                <c:pt idx="3645">
                  <c:v>1506.0</c:v>
                </c:pt>
                <c:pt idx="3646">
                  <c:v>1507.0</c:v>
                </c:pt>
                <c:pt idx="3647">
                  <c:v>1507.0</c:v>
                </c:pt>
                <c:pt idx="3648">
                  <c:v>1508.0</c:v>
                </c:pt>
                <c:pt idx="3649">
                  <c:v>1508.0</c:v>
                </c:pt>
                <c:pt idx="3650">
                  <c:v>1509.0</c:v>
                </c:pt>
                <c:pt idx="3651">
                  <c:v>1509.0</c:v>
                </c:pt>
                <c:pt idx="3652">
                  <c:v>1510.0</c:v>
                </c:pt>
                <c:pt idx="3653">
                  <c:v>1511.0</c:v>
                </c:pt>
                <c:pt idx="3654">
                  <c:v>1512.0</c:v>
                </c:pt>
                <c:pt idx="3655">
                  <c:v>1513.0</c:v>
                </c:pt>
                <c:pt idx="3656">
                  <c:v>1514.0</c:v>
                </c:pt>
                <c:pt idx="3657">
                  <c:v>1514.0</c:v>
                </c:pt>
                <c:pt idx="3658">
                  <c:v>1514.0</c:v>
                </c:pt>
                <c:pt idx="3659">
                  <c:v>1514.0</c:v>
                </c:pt>
                <c:pt idx="3660">
                  <c:v>1514.0</c:v>
                </c:pt>
                <c:pt idx="3661">
                  <c:v>1514.0</c:v>
                </c:pt>
                <c:pt idx="3662">
                  <c:v>1514.0</c:v>
                </c:pt>
                <c:pt idx="3663">
                  <c:v>1514.0</c:v>
                </c:pt>
                <c:pt idx="3664">
                  <c:v>1515.0</c:v>
                </c:pt>
                <c:pt idx="3665">
                  <c:v>1515.0</c:v>
                </c:pt>
                <c:pt idx="3666">
                  <c:v>1515.0</c:v>
                </c:pt>
                <c:pt idx="3667">
                  <c:v>1516.0</c:v>
                </c:pt>
                <c:pt idx="3668">
                  <c:v>1517.0</c:v>
                </c:pt>
                <c:pt idx="3669">
                  <c:v>1518.0</c:v>
                </c:pt>
                <c:pt idx="3670">
                  <c:v>1519.0</c:v>
                </c:pt>
                <c:pt idx="3671">
                  <c:v>1520.0</c:v>
                </c:pt>
                <c:pt idx="3672">
                  <c:v>1521.0</c:v>
                </c:pt>
                <c:pt idx="3673">
                  <c:v>1521.0</c:v>
                </c:pt>
                <c:pt idx="3674">
                  <c:v>1521.0</c:v>
                </c:pt>
                <c:pt idx="3675">
                  <c:v>1521.0</c:v>
                </c:pt>
                <c:pt idx="3676">
                  <c:v>1521.0</c:v>
                </c:pt>
                <c:pt idx="3677">
                  <c:v>1521.0</c:v>
                </c:pt>
                <c:pt idx="3678">
                  <c:v>1521.0</c:v>
                </c:pt>
                <c:pt idx="3679">
                  <c:v>1522.0</c:v>
                </c:pt>
                <c:pt idx="3680">
                  <c:v>1523.0</c:v>
                </c:pt>
                <c:pt idx="3681">
                  <c:v>1524.0</c:v>
                </c:pt>
                <c:pt idx="3682">
                  <c:v>1525.0</c:v>
                </c:pt>
                <c:pt idx="3683">
                  <c:v>1526.0</c:v>
                </c:pt>
                <c:pt idx="3684">
                  <c:v>1527.0</c:v>
                </c:pt>
                <c:pt idx="3685">
                  <c:v>1528.0</c:v>
                </c:pt>
                <c:pt idx="3686">
                  <c:v>1529.0</c:v>
                </c:pt>
                <c:pt idx="3687">
                  <c:v>1529.0</c:v>
                </c:pt>
                <c:pt idx="3688">
                  <c:v>1529.0</c:v>
                </c:pt>
                <c:pt idx="3689">
                  <c:v>1529.0</c:v>
                </c:pt>
                <c:pt idx="3690">
                  <c:v>1529.0</c:v>
                </c:pt>
                <c:pt idx="3691">
                  <c:v>1529.0</c:v>
                </c:pt>
                <c:pt idx="3692">
                  <c:v>1529.0</c:v>
                </c:pt>
                <c:pt idx="3693">
                  <c:v>1529.0</c:v>
                </c:pt>
                <c:pt idx="3694">
                  <c:v>1529.0</c:v>
                </c:pt>
                <c:pt idx="3695">
                  <c:v>1529.0</c:v>
                </c:pt>
                <c:pt idx="3696">
                  <c:v>1529.0</c:v>
                </c:pt>
                <c:pt idx="3697">
                  <c:v>1529.0</c:v>
                </c:pt>
                <c:pt idx="3698">
                  <c:v>1530.0</c:v>
                </c:pt>
                <c:pt idx="3699">
                  <c:v>1531.0</c:v>
                </c:pt>
                <c:pt idx="3700">
                  <c:v>1531.0</c:v>
                </c:pt>
                <c:pt idx="3701">
                  <c:v>1531.0</c:v>
                </c:pt>
                <c:pt idx="3702">
                  <c:v>1532.0</c:v>
                </c:pt>
                <c:pt idx="3703">
                  <c:v>1533.0</c:v>
                </c:pt>
                <c:pt idx="3704">
                  <c:v>1534.0</c:v>
                </c:pt>
                <c:pt idx="3705">
                  <c:v>1534.0</c:v>
                </c:pt>
                <c:pt idx="3706">
                  <c:v>1534.0</c:v>
                </c:pt>
                <c:pt idx="3707">
                  <c:v>1534.0</c:v>
                </c:pt>
                <c:pt idx="3708">
                  <c:v>1534.0</c:v>
                </c:pt>
                <c:pt idx="3709">
                  <c:v>1534.0</c:v>
                </c:pt>
                <c:pt idx="3710">
                  <c:v>1534.0</c:v>
                </c:pt>
                <c:pt idx="3711">
                  <c:v>1534.0</c:v>
                </c:pt>
                <c:pt idx="3712">
                  <c:v>1534.0</c:v>
                </c:pt>
                <c:pt idx="3713">
                  <c:v>1535.0</c:v>
                </c:pt>
                <c:pt idx="3714">
                  <c:v>1536.0</c:v>
                </c:pt>
                <c:pt idx="3715">
                  <c:v>1536.0</c:v>
                </c:pt>
                <c:pt idx="3716">
                  <c:v>1537.0</c:v>
                </c:pt>
                <c:pt idx="3717">
                  <c:v>1537.0</c:v>
                </c:pt>
                <c:pt idx="3718">
                  <c:v>1537.0</c:v>
                </c:pt>
                <c:pt idx="3719">
                  <c:v>1537.0</c:v>
                </c:pt>
                <c:pt idx="3720">
                  <c:v>1537.0</c:v>
                </c:pt>
                <c:pt idx="3721">
                  <c:v>1538.0</c:v>
                </c:pt>
                <c:pt idx="3722">
                  <c:v>1538.0</c:v>
                </c:pt>
                <c:pt idx="3723">
                  <c:v>1538.0</c:v>
                </c:pt>
                <c:pt idx="3724">
                  <c:v>1538.0</c:v>
                </c:pt>
                <c:pt idx="3725">
                  <c:v>1538.0</c:v>
                </c:pt>
                <c:pt idx="3726">
                  <c:v>1538.0</c:v>
                </c:pt>
                <c:pt idx="3727">
                  <c:v>1538.0</c:v>
                </c:pt>
                <c:pt idx="3728">
                  <c:v>1538.0</c:v>
                </c:pt>
                <c:pt idx="3729">
                  <c:v>1538.0</c:v>
                </c:pt>
                <c:pt idx="3730">
                  <c:v>1538.0</c:v>
                </c:pt>
                <c:pt idx="3731">
                  <c:v>1538.0</c:v>
                </c:pt>
                <c:pt idx="3732">
                  <c:v>1538.0</c:v>
                </c:pt>
                <c:pt idx="3733">
                  <c:v>1539.0</c:v>
                </c:pt>
                <c:pt idx="3734">
                  <c:v>1539.0</c:v>
                </c:pt>
                <c:pt idx="3735">
                  <c:v>1539.0</c:v>
                </c:pt>
                <c:pt idx="3736">
                  <c:v>1539.0</c:v>
                </c:pt>
                <c:pt idx="3737">
                  <c:v>1539.0</c:v>
                </c:pt>
                <c:pt idx="3738">
                  <c:v>1539.0</c:v>
                </c:pt>
                <c:pt idx="3739">
                  <c:v>1539.0</c:v>
                </c:pt>
                <c:pt idx="3740">
                  <c:v>1539.0</c:v>
                </c:pt>
                <c:pt idx="3741">
                  <c:v>1539.0</c:v>
                </c:pt>
                <c:pt idx="3742">
                  <c:v>1539.0</c:v>
                </c:pt>
                <c:pt idx="3743">
                  <c:v>1539.0</c:v>
                </c:pt>
                <c:pt idx="3744">
                  <c:v>1540.0</c:v>
                </c:pt>
                <c:pt idx="3745">
                  <c:v>1540.0</c:v>
                </c:pt>
                <c:pt idx="3746">
                  <c:v>1540.0</c:v>
                </c:pt>
                <c:pt idx="3747">
                  <c:v>1540.0</c:v>
                </c:pt>
                <c:pt idx="3748">
                  <c:v>1540.0</c:v>
                </c:pt>
                <c:pt idx="3749">
                  <c:v>1540.0</c:v>
                </c:pt>
                <c:pt idx="3750">
                  <c:v>1540.0</c:v>
                </c:pt>
                <c:pt idx="3751">
                  <c:v>1540.0</c:v>
                </c:pt>
                <c:pt idx="3752">
                  <c:v>1540.0</c:v>
                </c:pt>
                <c:pt idx="3753">
                  <c:v>1540.0</c:v>
                </c:pt>
                <c:pt idx="3754">
                  <c:v>1540.0</c:v>
                </c:pt>
                <c:pt idx="3755">
                  <c:v>1540.0</c:v>
                </c:pt>
                <c:pt idx="3756">
                  <c:v>1540.0</c:v>
                </c:pt>
                <c:pt idx="3757">
                  <c:v>1540.0</c:v>
                </c:pt>
                <c:pt idx="3758">
                  <c:v>1540.0</c:v>
                </c:pt>
                <c:pt idx="3759">
                  <c:v>1540.0</c:v>
                </c:pt>
                <c:pt idx="3760">
                  <c:v>1541.0</c:v>
                </c:pt>
                <c:pt idx="3761">
                  <c:v>1541.0</c:v>
                </c:pt>
                <c:pt idx="3762">
                  <c:v>1541.0</c:v>
                </c:pt>
                <c:pt idx="3763">
                  <c:v>1542.0</c:v>
                </c:pt>
                <c:pt idx="3764">
                  <c:v>1542.0</c:v>
                </c:pt>
                <c:pt idx="3765">
                  <c:v>1543.0</c:v>
                </c:pt>
                <c:pt idx="3766">
                  <c:v>1544.0</c:v>
                </c:pt>
                <c:pt idx="3767">
                  <c:v>1544.0</c:v>
                </c:pt>
                <c:pt idx="3768">
                  <c:v>1544.0</c:v>
                </c:pt>
                <c:pt idx="3769">
                  <c:v>1544.0</c:v>
                </c:pt>
                <c:pt idx="3770">
                  <c:v>1544.0</c:v>
                </c:pt>
                <c:pt idx="3771">
                  <c:v>1544.0</c:v>
                </c:pt>
                <c:pt idx="3772">
                  <c:v>1544.0</c:v>
                </c:pt>
                <c:pt idx="3773">
                  <c:v>1544.0</c:v>
                </c:pt>
                <c:pt idx="3774">
                  <c:v>1544.0</c:v>
                </c:pt>
                <c:pt idx="3775">
                  <c:v>1545.0</c:v>
                </c:pt>
                <c:pt idx="3776">
                  <c:v>1546.0</c:v>
                </c:pt>
                <c:pt idx="3777">
                  <c:v>1547.0</c:v>
                </c:pt>
                <c:pt idx="3778">
                  <c:v>1548.0</c:v>
                </c:pt>
                <c:pt idx="3779">
                  <c:v>1549.0</c:v>
                </c:pt>
                <c:pt idx="3780">
                  <c:v>1550.0</c:v>
                </c:pt>
                <c:pt idx="3781">
                  <c:v>1551.0</c:v>
                </c:pt>
                <c:pt idx="3782">
                  <c:v>1552.0</c:v>
                </c:pt>
                <c:pt idx="3783">
                  <c:v>1553.0</c:v>
                </c:pt>
                <c:pt idx="3784">
                  <c:v>1554.0</c:v>
                </c:pt>
                <c:pt idx="3785">
                  <c:v>1554.0</c:v>
                </c:pt>
                <c:pt idx="3786">
                  <c:v>1554.0</c:v>
                </c:pt>
                <c:pt idx="3787">
                  <c:v>1554.0</c:v>
                </c:pt>
                <c:pt idx="3788">
                  <c:v>1555.0</c:v>
                </c:pt>
                <c:pt idx="3789">
                  <c:v>1556.0</c:v>
                </c:pt>
                <c:pt idx="3790">
                  <c:v>1557.0</c:v>
                </c:pt>
                <c:pt idx="3791">
                  <c:v>1558.0</c:v>
                </c:pt>
                <c:pt idx="3792">
                  <c:v>1559.0</c:v>
                </c:pt>
                <c:pt idx="3793">
                  <c:v>1559.0</c:v>
                </c:pt>
                <c:pt idx="3794">
                  <c:v>1560.0</c:v>
                </c:pt>
                <c:pt idx="3795">
                  <c:v>1560.0</c:v>
                </c:pt>
                <c:pt idx="3796">
                  <c:v>1561.0</c:v>
                </c:pt>
                <c:pt idx="3797">
                  <c:v>1561.0</c:v>
                </c:pt>
                <c:pt idx="3798">
                  <c:v>1561.0</c:v>
                </c:pt>
                <c:pt idx="3799">
                  <c:v>1561.0</c:v>
                </c:pt>
                <c:pt idx="3800">
                  <c:v>1561.0</c:v>
                </c:pt>
                <c:pt idx="3801">
                  <c:v>1562.0</c:v>
                </c:pt>
                <c:pt idx="3802">
                  <c:v>1563.0</c:v>
                </c:pt>
                <c:pt idx="3803">
                  <c:v>1563.0</c:v>
                </c:pt>
                <c:pt idx="3804">
                  <c:v>1564.0</c:v>
                </c:pt>
                <c:pt idx="3805">
                  <c:v>1564.0</c:v>
                </c:pt>
                <c:pt idx="3806">
                  <c:v>1564.0</c:v>
                </c:pt>
                <c:pt idx="3807">
                  <c:v>1564.0</c:v>
                </c:pt>
                <c:pt idx="3808">
                  <c:v>1564.0</c:v>
                </c:pt>
                <c:pt idx="3809">
                  <c:v>1564.0</c:v>
                </c:pt>
                <c:pt idx="3810">
                  <c:v>1564.0</c:v>
                </c:pt>
                <c:pt idx="3811">
                  <c:v>1564.0</c:v>
                </c:pt>
                <c:pt idx="3812">
                  <c:v>1564.0</c:v>
                </c:pt>
                <c:pt idx="3813">
                  <c:v>1564.0</c:v>
                </c:pt>
                <c:pt idx="3814">
                  <c:v>1565.0</c:v>
                </c:pt>
                <c:pt idx="3815">
                  <c:v>1566.0</c:v>
                </c:pt>
                <c:pt idx="3816">
                  <c:v>1567.0</c:v>
                </c:pt>
                <c:pt idx="3817">
                  <c:v>1568.0</c:v>
                </c:pt>
                <c:pt idx="3818">
                  <c:v>1568.0</c:v>
                </c:pt>
                <c:pt idx="3819">
                  <c:v>1569.0</c:v>
                </c:pt>
                <c:pt idx="3820">
                  <c:v>1570.0</c:v>
                </c:pt>
                <c:pt idx="3821">
                  <c:v>1571.0</c:v>
                </c:pt>
                <c:pt idx="3822">
                  <c:v>1572.0</c:v>
                </c:pt>
                <c:pt idx="3823">
                  <c:v>1573.0</c:v>
                </c:pt>
                <c:pt idx="3824">
                  <c:v>1574.0</c:v>
                </c:pt>
                <c:pt idx="3825">
                  <c:v>1575.0</c:v>
                </c:pt>
                <c:pt idx="3826">
                  <c:v>1576.0</c:v>
                </c:pt>
                <c:pt idx="3827">
                  <c:v>1576.0</c:v>
                </c:pt>
                <c:pt idx="3828">
                  <c:v>1577.0</c:v>
                </c:pt>
                <c:pt idx="3829">
                  <c:v>1578.0</c:v>
                </c:pt>
                <c:pt idx="3830">
                  <c:v>1579.0</c:v>
                </c:pt>
                <c:pt idx="3831">
                  <c:v>1579.0</c:v>
                </c:pt>
                <c:pt idx="3832">
                  <c:v>1580.0</c:v>
                </c:pt>
                <c:pt idx="3833">
                  <c:v>1581.0</c:v>
                </c:pt>
                <c:pt idx="3834">
                  <c:v>1582.0</c:v>
                </c:pt>
                <c:pt idx="3835">
                  <c:v>1583.0</c:v>
                </c:pt>
                <c:pt idx="3836">
                  <c:v>1584.0</c:v>
                </c:pt>
                <c:pt idx="3837">
                  <c:v>1584.0</c:v>
                </c:pt>
                <c:pt idx="3838">
                  <c:v>1585.0</c:v>
                </c:pt>
                <c:pt idx="3839">
                  <c:v>1586.0</c:v>
                </c:pt>
                <c:pt idx="3840">
                  <c:v>1587.0</c:v>
                </c:pt>
                <c:pt idx="3841">
                  <c:v>1588.0</c:v>
                </c:pt>
                <c:pt idx="3842">
                  <c:v>1589.0</c:v>
                </c:pt>
                <c:pt idx="3843">
                  <c:v>1590.0</c:v>
                </c:pt>
                <c:pt idx="3844">
                  <c:v>1591.0</c:v>
                </c:pt>
                <c:pt idx="3845">
                  <c:v>1592.0</c:v>
                </c:pt>
                <c:pt idx="3846">
                  <c:v>1592.0</c:v>
                </c:pt>
                <c:pt idx="3847">
                  <c:v>1593.0</c:v>
                </c:pt>
                <c:pt idx="3848">
                  <c:v>1594.0</c:v>
                </c:pt>
                <c:pt idx="3849">
                  <c:v>1594.0</c:v>
                </c:pt>
                <c:pt idx="3850">
                  <c:v>1594.0</c:v>
                </c:pt>
                <c:pt idx="3851">
                  <c:v>1594.0</c:v>
                </c:pt>
                <c:pt idx="3852">
                  <c:v>1595.0</c:v>
                </c:pt>
                <c:pt idx="3853">
                  <c:v>1596.0</c:v>
                </c:pt>
                <c:pt idx="3854">
                  <c:v>1597.0</c:v>
                </c:pt>
                <c:pt idx="3855">
                  <c:v>1598.0</c:v>
                </c:pt>
                <c:pt idx="3856">
                  <c:v>1598.0</c:v>
                </c:pt>
                <c:pt idx="3857">
                  <c:v>1599.0</c:v>
                </c:pt>
                <c:pt idx="3858">
                  <c:v>1600.0</c:v>
                </c:pt>
                <c:pt idx="3859">
                  <c:v>1601.0</c:v>
                </c:pt>
                <c:pt idx="3860">
                  <c:v>1602.0</c:v>
                </c:pt>
                <c:pt idx="3861">
                  <c:v>1602.0</c:v>
                </c:pt>
                <c:pt idx="3862">
                  <c:v>1602.0</c:v>
                </c:pt>
                <c:pt idx="3863">
                  <c:v>1603.0</c:v>
                </c:pt>
                <c:pt idx="3864">
                  <c:v>1604.0</c:v>
                </c:pt>
                <c:pt idx="3865">
                  <c:v>1605.0</c:v>
                </c:pt>
                <c:pt idx="3866">
                  <c:v>1606.0</c:v>
                </c:pt>
                <c:pt idx="3867">
                  <c:v>1607.0</c:v>
                </c:pt>
                <c:pt idx="3868">
                  <c:v>1607.0</c:v>
                </c:pt>
                <c:pt idx="3869">
                  <c:v>1607.0</c:v>
                </c:pt>
                <c:pt idx="3870">
                  <c:v>1608.0</c:v>
                </c:pt>
                <c:pt idx="3871">
                  <c:v>1609.0</c:v>
                </c:pt>
                <c:pt idx="3872">
                  <c:v>1610.0</c:v>
                </c:pt>
                <c:pt idx="3873">
                  <c:v>1610.0</c:v>
                </c:pt>
                <c:pt idx="3874">
                  <c:v>1611.0</c:v>
                </c:pt>
                <c:pt idx="3875">
                  <c:v>1612.0</c:v>
                </c:pt>
                <c:pt idx="3876">
                  <c:v>1613.0</c:v>
                </c:pt>
                <c:pt idx="3877">
                  <c:v>1614.0</c:v>
                </c:pt>
                <c:pt idx="3878">
                  <c:v>1615.0</c:v>
                </c:pt>
                <c:pt idx="3879">
                  <c:v>1616.0</c:v>
                </c:pt>
                <c:pt idx="3880">
                  <c:v>1616.0</c:v>
                </c:pt>
                <c:pt idx="3881">
                  <c:v>1617.0</c:v>
                </c:pt>
                <c:pt idx="3882">
                  <c:v>1618.0</c:v>
                </c:pt>
                <c:pt idx="3883">
                  <c:v>1619.0</c:v>
                </c:pt>
                <c:pt idx="3884">
                  <c:v>1620.0</c:v>
                </c:pt>
                <c:pt idx="3885">
                  <c:v>1620.0</c:v>
                </c:pt>
                <c:pt idx="3886">
                  <c:v>1620.0</c:v>
                </c:pt>
                <c:pt idx="3887">
                  <c:v>1620.0</c:v>
                </c:pt>
                <c:pt idx="3888">
                  <c:v>1620.0</c:v>
                </c:pt>
                <c:pt idx="3889">
                  <c:v>1620.0</c:v>
                </c:pt>
                <c:pt idx="3890">
                  <c:v>1620.0</c:v>
                </c:pt>
                <c:pt idx="3891">
                  <c:v>1620.0</c:v>
                </c:pt>
                <c:pt idx="3892">
                  <c:v>1620.0</c:v>
                </c:pt>
                <c:pt idx="3893">
                  <c:v>1620.0</c:v>
                </c:pt>
                <c:pt idx="3894">
                  <c:v>1620.0</c:v>
                </c:pt>
                <c:pt idx="3895">
                  <c:v>1620.0</c:v>
                </c:pt>
                <c:pt idx="3896">
                  <c:v>1620.0</c:v>
                </c:pt>
                <c:pt idx="3897">
                  <c:v>1620.0</c:v>
                </c:pt>
                <c:pt idx="3898">
                  <c:v>1620.0</c:v>
                </c:pt>
                <c:pt idx="3899">
                  <c:v>1620.0</c:v>
                </c:pt>
                <c:pt idx="3900">
                  <c:v>1620.0</c:v>
                </c:pt>
                <c:pt idx="3901">
                  <c:v>1620.0</c:v>
                </c:pt>
                <c:pt idx="3902">
                  <c:v>1620.0</c:v>
                </c:pt>
                <c:pt idx="3903">
                  <c:v>1620.0</c:v>
                </c:pt>
                <c:pt idx="3904">
                  <c:v>1620.0</c:v>
                </c:pt>
                <c:pt idx="3905">
                  <c:v>1620.0</c:v>
                </c:pt>
                <c:pt idx="3906">
                  <c:v>1620.0</c:v>
                </c:pt>
                <c:pt idx="3907">
                  <c:v>1621.0</c:v>
                </c:pt>
                <c:pt idx="3908">
                  <c:v>1621.0</c:v>
                </c:pt>
                <c:pt idx="3909">
                  <c:v>1621.0</c:v>
                </c:pt>
                <c:pt idx="3910">
                  <c:v>1621.0</c:v>
                </c:pt>
                <c:pt idx="3911">
                  <c:v>1621.0</c:v>
                </c:pt>
                <c:pt idx="3912">
                  <c:v>1622.0</c:v>
                </c:pt>
                <c:pt idx="3913">
                  <c:v>1622.0</c:v>
                </c:pt>
                <c:pt idx="3914">
                  <c:v>1622.0</c:v>
                </c:pt>
                <c:pt idx="3915">
                  <c:v>1622.0</c:v>
                </c:pt>
                <c:pt idx="3916">
                  <c:v>1622.0</c:v>
                </c:pt>
                <c:pt idx="3917">
                  <c:v>1622.0</c:v>
                </c:pt>
                <c:pt idx="3918">
                  <c:v>1623.0</c:v>
                </c:pt>
                <c:pt idx="3919">
                  <c:v>1624.0</c:v>
                </c:pt>
                <c:pt idx="3920">
                  <c:v>1625.0</c:v>
                </c:pt>
                <c:pt idx="3921">
                  <c:v>1626.0</c:v>
                </c:pt>
                <c:pt idx="3922">
                  <c:v>1627.0</c:v>
                </c:pt>
                <c:pt idx="3923">
                  <c:v>1628.0</c:v>
                </c:pt>
                <c:pt idx="3924">
                  <c:v>1628.0</c:v>
                </c:pt>
                <c:pt idx="3925">
                  <c:v>1629.0</c:v>
                </c:pt>
                <c:pt idx="3926">
                  <c:v>1630.0</c:v>
                </c:pt>
                <c:pt idx="3927">
                  <c:v>1631.0</c:v>
                </c:pt>
                <c:pt idx="3928">
                  <c:v>1631.0</c:v>
                </c:pt>
                <c:pt idx="3929">
                  <c:v>1631.0</c:v>
                </c:pt>
                <c:pt idx="3930">
                  <c:v>1631.0</c:v>
                </c:pt>
                <c:pt idx="3931">
                  <c:v>1631.0</c:v>
                </c:pt>
                <c:pt idx="3932">
                  <c:v>1631.0</c:v>
                </c:pt>
                <c:pt idx="3933">
                  <c:v>1631.0</c:v>
                </c:pt>
                <c:pt idx="3934">
                  <c:v>1631.0</c:v>
                </c:pt>
                <c:pt idx="3935">
                  <c:v>1631.0</c:v>
                </c:pt>
                <c:pt idx="3936">
                  <c:v>1631.0</c:v>
                </c:pt>
                <c:pt idx="3937">
                  <c:v>1631.0</c:v>
                </c:pt>
                <c:pt idx="3938">
                  <c:v>1631.0</c:v>
                </c:pt>
                <c:pt idx="3939">
                  <c:v>1631.0</c:v>
                </c:pt>
                <c:pt idx="3940">
                  <c:v>1631.0</c:v>
                </c:pt>
                <c:pt idx="3941">
                  <c:v>1631.0</c:v>
                </c:pt>
                <c:pt idx="3942">
                  <c:v>1631.0</c:v>
                </c:pt>
                <c:pt idx="3943">
                  <c:v>1631.0</c:v>
                </c:pt>
                <c:pt idx="3944">
                  <c:v>1631.0</c:v>
                </c:pt>
                <c:pt idx="3945">
                  <c:v>1631.0</c:v>
                </c:pt>
                <c:pt idx="3946">
                  <c:v>1631.0</c:v>
                </c:pt>
                <c:pt idx="3947">
                  <c:v>1631.0</c:v>
                </c:pt>
                <c:pt idx="3948">
                  <c:v>1632.0</c:v>
                </c:pt>
                <c:pt idx="3949">
                  <c:v>1633.0</c:v>
                </c:pt>
                <c:pt idx="3950">
                  <c:v>1634.0</c:v>
                </c:pt>
                <c:pt idx="3951">
                  <c:v>1635.0</c:v>
                </c:pt>
                <c:pt idx="3952">
                  <c:v>1636.0</c:v>
                </c:pt>
                <c:pt idx="3953">
                  <c:v>1636.0</c:v>
                </c:pt>
                <c:pt idx="3954">
                  <c:v>1637.0</c:v>
                </c:pt>
                <c:pt idx="3955">
                  <c:v>1638.0</c:v>
                </c:pt>
                <c:pt idx="3956">
                  <c:v>1639.0</c:v>
                </c:pt>
                <c:pt idx="3957">
                  <c:v>1640.0</c:v>
                </c:pt>
                <c:pt idx="3958">
                  <c:v>1641.0</c:v>
                </c:pt>
                <c:pt idx="3959">
                  <c:v>1641.0</c:v>
                </c:pt>
                <c:pt idx="3960">
                  <c:v>1641.0</c:v>
                </c:pt>
                <c:pt idx="3961">
                  <c:v>1641.0</c:v>
                </c:pt>
                <c:pt idx="3962">
                  <c:v>1641.0</c:v>
                </c:pt>
                <c:pt idx="3963">
                  <c:v>1641.0</c:v>
                </c:pt>
                <c:pt idx="3964">
                  <c:v>1641.0</c:v>
                </c:pt>
                <c:pt idx="3965">
                  <c:v>1642.0</c:v>
                </c:pt>
                <c:pt idx="3966">
                  <c:v>1642.0</c:v>
                </c:pt>
                <c:pt idx="3967">
                  <c:v>1642.0</c:v>
                </c:pt>
                <c:pt idx="3968">
                  <c:v>1642.0</c:v>
                </c:pt>
                <c:pt idx="3969">
                  <c:v>1642.0</c:v>
                </c:pt>
                <c:pt idx="3970">
                  <c:v>1642.0</c:v>
                </c:pt>
                <c:pt idx="3971">
                  <c:v>1642.0</c:v>
                </c:pt>
                <c:pt idx="3972">
                  <c:v>1643.0</c:v>
                </c:pt>
                <c:pt idx="3973">
                  <c:v>1644.0</c:v>
                </c:pt>
                <c:pt idx="3974">
                  <c:v>1645.0</c:v>
                </c:pt>
                <c:pt idx="3975">
                  <c:v>1646.0</c:v>
                </c:pt>
                <c:pt idx="3976">
                  <c:v>1646.0</c:v>
                </c:pt>
                <c:pt idx="3977">
                  <c:v>1647.0</c:v>
                </c:pt>
                <c:pt idx="3978">
                  <c:v>1648.0</c:v>
                </c:pt>
                <c:pt idx="3979">
                  <c:v>1649.0</c:v>
                </c:pt>
                <c:pt idx="3980">
                  <c:v>1650.0</c:v>
                </c:pt>
                <c:pt idx="3981">
                  <c:v>1651.0</c:v>
                </c:pt>
                <c:pt idx="3982">
                  <c:v>1651.0</c:v>
                </c:pt>
                <c:pt idx="3983">
                  <c:v>1652.0</c:v>
                </c:pt>
                <c:pt idx="3984">
                  <c:v>1653.0</c:v>
                </c:pt>
                <c:pt idx="3985">
                  <c:v>1654.0</c:v>
                </c:pt>
                <c:pt idx="3986">
                  <c:v>1654.0</c:v>
                </c:pt>
                <c:pt idx="3987">
                  <c:v>1654.0</c:v>
                </c:pt>
                <c:pt idx="3988">
                  <c:v>1654.0</c:v>
                </c:pt>
                <c:pt idx="3989">
                  <c:v>1654.0</c:v>
                </c:pt>
                <c:pt idx="3990">
                  <c:v>1654.0</c:v>
                </c:pt>
                <c:pt idx="3991">
                  <c:v>1654.0</c:v>
                </c:pt>
                <c:pt idx="3992">
                  <c:v>1654.0</c:v>
                </c:pt>
                <c:pt idx="3993">
                  <c:v>1654.0</c:v>
                </c:pt>
                <c:pt idx="3994">
                  <c:v>1654.0</c:v>
                </c:pt>
                <c:pt idx="3995">
                  <c:v>1654.0</c:v>
                </c:pt>
                <c:pt idx="3996">
                  <c:v>1654.0</c:v>
                </c:pt>
                <c:pt idx="3997">
                  <c:v>1654.0</c:v>
                </c:pt>
                <c:pt idx="3998">
                  <c:v>1654.0</c:v>
                </c:pt>
                <c:pt idx="3999">
                  <c:v>1654.0</c:v>
                </c:pt>
                <c:pt idx="4000">
                  <c:v>1654.0</c:v>
                </c:pt>
                <c:pt idx="4001">
                  <c:v>1654.0</c:v>
                </c:pt>
                <c:pt idx="4002">
                  <c:v>1654.0</c:v>
                </c:pt>
                <c:pt idx="4003">
                  <c:v>1654.0</c:v>
                </c:pt>
                <c:pt idx="4004">
                  <c:v>1654.0</c:v>
                </c:pt>
                <c:pt idx="4005">
                  <c:v>1654.0</c:v>
                </c:pt>
                <c:pt idx="4006">
                  <c:v>1654.0</c:v>
                </c:pt>
                <c:pt idx="4007">
                  <c:v>1654.0</c:v>
                </c:pt>
                <c:pt idx="4008">
                  <c:v>1654.0</c:v>
                </c:pt>
                <c:pt idx="4009">
                  <c:v>1654.0</c:v>
                </c:pt>
                <c:pt idx="4010">
                  <c:v>1655.0</c:v>
                </c:pt>
                <c:pt idx="4011">
                  <c:v>1656.0</c:v>
                </c:pt>
                <c:pt idx="4012">
                  <c:v>1657.0</c:v>
                </c:pt>
                <c:pt idx="4013">
                  <c:v>1658.0</c:v>
                </c:pt>
                <c:pt idx="4014">
                  <c:v>1659.0</c:v>
                </c:pt>
                <c:pt idx="4015">
                  <c:v>1659.0</c:v>
                </c:pt>
                <c:pt idx="4016">
                  <c:v>1659.0</c:v>
                </c:pt>
                <c:pt idx="4017">
                  <c:v>1659.0</c:v>
                </c:pt>
                <c:pt idx="4018">
                  <c:v>1660.0</c:v>
                </c:pt>
                <c:pt idx="4019">
                  <c:v>1661.0</c:v>
                </c:pt>
                <c:pt idx="4020">
                  <c:v>1662.0</c:v>
                </c:pt>
                <c:pt idx="4021">
                  <c:v>1662.0</c:v>
                </c:pt>
                <c:pt idx="4022">
                  <c:v>1663.0</c:v>
                </c:pt>
                <c:pt idx="4023">
                  <c:v>1664.0</c:v>
                </c:pt>
                <c:pt idx="4024">
                  <c:v>1664.0</c:v>
                </c:pt>
                <c:pt idx="4025">
                  <c:v>1665.0</c:v>
                </c:pt>
                <c:pt idx="4026">
                  <c:v>1666.0</c:v>
                </c:pt>
                <c:pt idx="4027">
                  <c:v>1667.0</c:v>
                </c:pt>
                <c:pt idx="4028">
                  <c:v>1668.0</c:v>
                </c:pt>
                <c:pt idx="4029">
                  <c:v>1669.0</c:v>
                </c:pt>
                <c:pt idx="4030">
                  <c:v>1670.0</c:v>
                </c:pt>
                <c:pt idx="4031">
                  <c:v>1670.0</c:v>
                </c:pt>
                <c:pt idx="4032">
                  <c:v>1670.0</c:v>
                </c:pt>
                <c:pt idx="4033">
                  <c:v>1670.0</c:v>
                </c:pt>
                <c:pt idx="4034">
                  <c:v>1670.0</c:v>
                </c:pt>
                <c:pt idx="4035">
                  <c:v>1671.0</c:v>
                </c:pt>
                <c:pt idx="4036">
                  <c:v>1671.0</c:v>
                </c:pt>
                <c:pt idx="4037">
                  <c:v>1671.0</c:v>
                </c:pt>
                <c:pt idx="4038">
                  <c:v>1672.0</c:v>
                </c:pt>
                <c:pt idx="4039">
                  <c:v>1672.0</c:v>
                </c:pt>
                <c:pt idx="4040">
                  <c:v>1672.0</c:v>
                </c:pt>
                <c:pt idx="4041">
                  <c:v>1672.0</c:v>
                </c:pt>
                <c:pt idx="4042">
                  <c:v>1672.0</c:v>
                </c:pt>
                <c:pt idx="4043">
                  <c:v>1673.0</c:v>
                </c:pt>
                <c:pt idx="4044">
                  <c:v>1673.0</c:v>
                </c:pt>
                <c:pt idx="4045">
                  <c:v>1673.0</c:v>
                </c:pt>
                <c:pt idx="4046">
                  <c:v>1673.0</c:v>
                </c:pt>
                <c:pt idx="4047">
                  <c:v>1673.0</c:v>
                </c:pt>
                <c:pt idx="4048">
                  <c:v>1673.0</c:v>
                </c:pt>
                <c:pt idx="4049">
                  <c:v>1673.0</c:v>
                </c:pt>
                <c:pt idx="4050">
                  <c:v>1673.0</c:v>
                </c:pt>
                <c:pt idx="4051">
                  <c:v>1673.0</c:v>
                </c:pt>
                <c:pt idx="4052">
                  <c:v>1673.0</c:v>
                </c:pt>
                <c:pt idx="4053">
                  <c:v>1673.0</c:v>
                </c:pt>
                <c:pt idx="4054">
                  <c:v>1673.0</c:v>
                </c:pt>
                <c:pt idx="4055">
                  <c:v>1673.0</c:v>
                </c:pt>
                <c:pt idx="4056">
                  <c:v>1673.0</c:v>
                </c:pt>
                <c:pt idx="4057">
                  <c:v>1673.0</c:v>
                </c:pt>
                <c:pt idx="4058">
                  <c:v>1673.0</c:v>
                </c:pt>
                <c:pt idx="4059">
                  <c:v>1673.0</c:v>
                </c:pt>
                <c:pt idx="4060">
                  <c:v>1673.0</c:v>
                </c:pt>
                <c:pt idx="4061">
                  <c:v>1673.0</c:v>
                </c:pt>
                <c:pt idx="4062">
                  <c:v>1673.0</c:v>
                </c:pt>
                <c:pt idx="4063">
                  <c:v>1673.0</c:v>
                </c:pt>
                <c:pt idx="4064">
                  <c:v>1674.0</c:v>
                </c:pt>
                <c:pt idx="4065">
                  <c:v>1675.0</c:v>
                </c:pt>
                <c:pt idx="4066">
                  <c:v>1675.0</c:v>
                </c:pt>
                <c:pt idx="4067">
                  <c:v>1675.0</c:v>
                </c:pt>
                <c:pt idx="4068">
                  <c:v>1675.0</c:v>
                </c:pt>
                <c:pt idx="4069">
                  <c:v>1676.0</c:v>
                </c:pt>
                <c:pt idx="4070">
                  <c:v>1676.0</c:v>
                </c:pt>
                <c:pt idx="4071">
                  <c:v>1677.0</c:v>
                </c:pt>
                <c:pt idx="4072">
                  <c:v>1677.0</c:v>
                </c:pt>
                <c:pt idx="4073">
                  <c:v>1677.0</c:v>
                </c:pt>
                <c:pt idx="4074">
                  <c:v>1678.0</c:v>
                </c:pt>
                <c:pt idx="4075">
                  <c:v>1679.0</c:v>
                </c:pt>
                <c:pt idx="4076">
                  <c:v>1680.0</c:v>
                </c:pt>
                <c:pt idx="4077">
                  <c:v>1680.0</c:v>
                </c:pt>
                <c:pt idx="4078">
                  <c:v>1681.0</c:v>
                </c:pt>
                <c:pt idx="4079">
                  <c:v>1682.0</c:v>
                </c:pt>
                <c:pt idx="4080">
                  <c:v>1682.0</c:v>
                </c:pt>
                <c:pt idx="4081">
                  <c:v>1683.0</c:v>
                </c:pt>
                <c:pt idx="4082">
                  <c:v>1684.0</c:v>
                </c:pt>
                <c:pt idx="4083">
                  <c:v>1685.0</c:v>
                </c:pt>
                <c:pt idx="4084">
                  <c:v>1685.0</c:v>
                </c:pt>
                <c:pt idx="4085">
                  <c:v>1685.0</c:v>
                </c:pt>
                <c:pt idx="4086">
                  <c:v>1685.0</c:v>
                </c:pt>
                <c:pt idx="4087">
                  <c:v>1685.0</c:v>
                </c:pt>
                <c:pt idx="4088">
                  <c:v>1685.0</c:v>
                </c:pt>
                <c:pt idx="4089">
                  <c:v>1685.0</c:v>
                </c:pt>
                <c:pt idx="4090">
                  <c:v>1685.0</c:v>
                </c:pt>
                <c:pt idx="4091">
                  <c:v>1685.0</c:v>
                </c:pt>
                <c:pt idx="4092">
                  <c:v>1685.0</c:v>
                </c:pt>
                <c:pt idx="4093">
                  <c:v>1685.0</c:v>
                </c:pt>
                <c:pt idx="4094">
                  <c:v>1685.0</c:v>
                </c:pt>
                <c:pt idx="4095">
                  <c:v>1685.0</c:v>
                </c:pt>
                <c:pt idx="4096">
                  <c:v>1685.0</c:v>
                </c:pt>
                <c:pt idx="4097">
                  <c:v>1685.0</c:v>
                </c:pt>
                <c:pt idx="4098">
                  <c:v>1685.0</c:v>
                </c:pt>
                <c:pt idx="4099">
                  <c:v>1685.0</c:v>
                </c:pt>
                <c:pt idx="4100">
                  <c:v>1685.0</c:v>
                </c:pt>
                <c:pt idx="4101">
                  <c:v>1685.0</c:v>
                </c:pt>
                <c:pt idx="4102">
                  <c:v>1685.0</c:v>
                </c:pt>
                <c:pt idx="4103">
                  <c:v>1685.0</c:v>
                </c:pt>
                <c:pt idx="4104">
                  <c:v>1685.0</c:v>
                </c:pt>
                <c:pt idx="4105">
                  <c:v>1685.0</c:v>
                </c:pt>
                <c:pt idx="4106">
                  <c:v>1685.0</c:v>
                </c:pt>
                <c:pt idx="4107">
                  <c:v>1685.0</c:v>
                </c:pt>
                <c:pt idx="4108">
                  <c:v>1685.0</c:v>
                </c:pt>
                <c:pt idx="4109">
                  <c:v>1685.0</c:v>
                </c:pt>
                <c:pt idx="4110">
                  <c:v>1685.0</c:v>
                </c:pt>
                <c:pt idx="4111">
                  <c:v>1685.0</c:v>
                </c:pt>
                <c:pt idx="4112">
                  <c:v>1685.0</c:v>
                </c:pt>
                <c:pt idx="4113">
                  <c:v>1685.0</c:v>
                </c:pt>
                <c:pt idx="4114">
                  <c:v>1685.0</c:v>
                </c:pt>
                <c:pt idx="4115">
                  <c:v>1685.0</c:v>
                </c:pt>
                <c:pt idx="4116">
                  <c:v>1685.0</c:v>
                </c:pt>
                <c:pt idx="4117">
                  <c:v>1685.0</c:v>
                </c:pt>
                <c:pt idx="4118">
                  <c:v>1685.0</c:v>
                </c:pt>
                <c:pt idx="4119">
                  <c:v>1685.0</c:v>
                </c:pt>
                <c:pt idx="4120">
                  <c:v>1685.0</c:v>
                </c:pt>
                <c:pt idx="4121">
                  <c:v>1685.0</c:v>
                </c:pt>
                <c:pt idx="4122">
                  <c:v>1685.0</c:v>
                </c:pt>
                <c:pt idx="4123">
                  <c:v>1685.0</c:v>
                </c:pt>
                <c:pt idx="4124">
                  <c:v>1685.0</c:v>
                </c:pt>
                <c:pt idx="4125">
                  <c:v>1685.0</c:v>
                </c:pt>
                <c:pt idx="4126">
                  <c:v>1685.0</c:v>
                </c:pt>
                <c:pt idx="4127">
                  <c:v>1685.0</c:v>
                </c:pt>
                <c:pt idx="4128">
                  <c:v>1685.0</c:v>
                </c:pt>
                <c:pt idx="4129">
                  <c:v>1685.0</c:v>
                </c:pt>
                <c:pt idx="4130">
                  <c:v>1685.0</c:v>
                </c:pt>
                <c:pt idx="4131">
                  <c:v>1685.0</c:v>
                </c:pt>
                <c:pt idx="4132">
                  <c:v>1685.0</c:v>
                </c:pt>
                <c:pt idx="4133">
                  <c:v>1685.0</c:v>
                </c:pt>
                <c:pt idx="4134">
                  <c:v>1685.0</c:v>
                </c:pt>
                <c:pt idx="4135">
                  <c:v>1686.0</c:v>
                </c:pt>
                <c:pt idx="4136">
                  <c:v>1687.0</c:v>
                </c:pt>
                <c:pt idx="4137">
                  <c:v>1688.0</c:v>
                </c:pt>
                <c:pt idx="4138">
                  <c:v>1688.0</c:v>
                </c:pt>
                <c:pt idx="4139">
                  <c:v>1688.0</c:v>
                </c:pt>
                <c:pt idx="4140">
                  <c:v>1689.0</c:v>
                </c:pt>
                <c:pt idx="4141">
                  <c:v>1690.0</c:v>
                </c:pt>
                <c:pt idx="4142">
                  <c:v>1691.0</c:v>
                </c:pt>
                <c:pt idx="4143">
                  <c:v>1691.0</c:v>
                </c:pt>
                <c:pt idx="4144">
                  <c:v>1692.0</c:v>
                </c:pt>
                <c:pt idx="4145">
                  <c:v>1692.0</c:v>
                </c:pt>
                <c:pt idx="4146">
                  <c:v>1692.0</c:v>
                </c:pt>
                <c:pt idx="4147">
                  <c:v>1693.0</c:v>
                </c:pt>
                <c:pt idx="4148">
                  <c:v>1693.0</c:v>
                </c:pt>
                <c:pt idx="4149">
                  <c:v>1694.0</c:v>
                </c:pt>
                <c:pt idx="4150">
                  <c:v>1695.0</c:v>
                </c:pt>
                <c:pt idx="4151">
                  <c:v>1696.0</c:v>
                </c:pt>
                <c:pt idx="4152">
                  <c:v>1697.0</c:v>
                </c:pt>
                <c:pt idx="4153">
                  <c:v>1698.0</c:v>
                </c:pt>
                <c:pt idx="4154">
                  <c:v>1699.0</c:v>
                </c:pt>
                <c:pt idx="4155">
                  <c:v>1699.0</c:v>
                </c:pt>
                <c:pt idx="4156">
                  <c:v>1699.0</c:v>
                </c:pt>
                <c:pt idx="4157">
                  <c:v>1700.0</c:v>
                </c:pt>
                <c:pt idx="4158">
                  <c:v>1700.0</c:v>
                </c:pt>
                <c:pt idx="4159">
                  <c:v>1700.0</c:v>
                </c:pt>
                <c:pt idx="4160">
                  <c:v>1700.0</c:v>
                </c:pt>
                <c:pt idx="4161">
                  <c:v>1700.0</c:v>
                </c:pt>
                <c:pt idx="4162">
                  <c:v>1700.0</c:v>
                </c:pt>
                <c:pt idx="4163">
                  <c:v>1700.0</c:v>
                </c:pt>
                <c:pt idx="4164">
                  <c:v>1700.0</c:v>
                </c:pt>
                <c:pt idx="4165">
                  <c:v>1701.0</c:v>
                </c:pt>
                <c:pt idx="4166">
                  <c:v>1701.0</c:v>
                </c:pt>
                <c:pt idx="4167">
                  <c:v>1701.0</c:v>
                </c:pt>
                <c:pt idx="4168">
                  <c:v>1701.0</c:v>
                </c:pt>
                <c:pt idx="4169">
                  <c:v>1702.0</c:v>
                </c:pt>
                <c:pt idx="4170">
                  <c:v>1702.0</c:v>
                </c:pt>
                <c:pt idx="4171">
                  <c:v>1702.0</c:v>
                </c:pt>
                <c:pt idx="4172">
                  <c:v>1702.0</c:v>
                </c:pt>
                <c:pt idx="4173">
                  <c:v>1702.0</c:v>
                </c:pt>
                <c:pt idx="4174">
                  <c:v>1702.0</c:v>
                </c:pt>
                <c:pt idx="4175">
                  <c:v>1702.0</c:v>
                </c:pt>
                <c:pt idx="4176">
                  <c:v>1702.0</c:v>
                </c:pt>
                <c:pt idx="4177">
                  <c:v>1702.0</c:v>
                </c:pt>
                <c:pt idx="4178">
                  <c:v>1703.0</c:v>
                </c:pt>
                <c:pt idx="4179">
                  <c:v>1703.0</c:v>
                </c:pt>
                <c:pt idx="4180">
                  <c:v>1704.0</c:v>
                </c:pt>
                <c:pt idx="4181">
                  <c:v>1705.0</c:v>
                </c:pt>
                <c:pt idx="4182">
                  <c:v>1706.0</c:v>
                </c:pt>
                <c:pt idx="4183">
                  <c:v>1707.0</c:v>
                </c:pt>
                <c:pt idx="4184">
                  <c:v>1707.0</c:v>
                </c:pt>
                <c:pt idx="4185">
                  <c:v>1707.0</c:v>
                </c:pt>
                <c:pt idx="4186">
                  <c:v>1708.0</c:v>
                </c:pt>
                <c:pt idx="4187">
                  <c:v>1708.0</c:v>
                </c:pt>
                <c:pt idx="4188">
                  <c:v>1708.0</c:v>
                </c:pt>
                <c:pt idx="4189">
                  <c:v>1709.0</c:v>
                </c:pt>
                <c:pt idx="4190">
                  <c:v>1709.0</c:v>
                </c:pt>
                <c:pt idx="4191">
                  <c:v>1709.0</c:v>
                </c:pt>
                <c:pt idx="4192">
                  <c:v>1710.0</c:v>
                </c:pt>
                <c:pt idx="4193">
                  <c:v>1710.0</c:v>
                </c:pt>
                <c:pt idx="4194">
                  <c:v>1710.0</c:v>
                </c:pt>
                <c:pt idx="4195">
                  <c:v>1710.0</c:v>
                </c:pt>
                <c:pt idx="4196">
                  <c:v>1710.0</c:v>
                </c:pt>
                <c:pt idx="4197">
                  <c:v>1710.0</c:v>
                </c:pt>
                <c:pt idx="4198">
                  <c:v>1710.0</c:v>
                </c:pt>
                <c:pt idx="4199">
                  <c:v>1710.0</c:v>
                </c:pt>
                <c:pt idx="4200">
                  <c:v>1710.0</c:v>
                </c:pt>
                <c:pt idx="4201">
                  <c:v>1710.0</c:v>
                </c:pt>
                <c:pt idx="4202">
                  <c:v>1710.0</c:v>
                </c:pt>
                <c:pt idx="4203">
                  <c:v>1710.0</c:v>
                </c:pt>
                <c:pt idx="4204">
                  <c:v>1710.0</c:v>
                </c:pt>
                <c:pt idx="4205">
                  <c:v>1710.0</c:v>
                </c:pt>
                <c:pt idx="4206">
                  <c:v>1711.0</c:v>
                </c:pt>
                <c:pt idx="4207">
                  <c:v>1712.0</c:v>
                </c:pt>
                <c:pt idx="4208">
                  <c:v>1712.0</c:v>
                </c:pt>
                <c:pt idx="4209">
                  <c:v>1713.0</c:v>
                </c:pt>
                <c:pt idx="4210">
                  <c:v>1713.0</c:v>
                </c:pt>
                <c:pt idx="4211">
                  <c:v>1713.0</c:v>
                </c:pt>
                <c:pt idx="4212">
                  <c:v>1713.0</c:v>
                </c:pt>
                <c:pt idx="4213">
                  <c:v>1713.0</c:v>
                </c:pt>
                <c:pt idx="4214">
                  <c:v>1713.0</c:v>
                </c:pt>
                <c:pt idx="4215">
                  <c:v>1713.0</c:v>
                </c:pt>
                <c:pt idx="4216">
                  <c:v>1714.0</c:v>
                </c:pt>
                <c:pt idx="4217">
                  <c:v>1714.0</c:v>
                </c:pt>
                <c:pt idx="4218">
                  <c:v>1714.0</c:v>
                </c:pt>
                <c:pt idx="4219">
                  <c:v>1714.0</c:v>
                </c:pt>
                <c:pt idx="4220">
                  <c:v>1715.0</c:v>
                </c:pt>
                <c:pt idx="4221">
                  <c:v>1715.0</c:v>
                </c:pt>
                <c:pt idx="4222">
                  <c:v>1715.0</c:v>
                </c:pt>
                <c:pt idx="4223">
                  <c:v>1715.0</c:v>
                </c:pt>
                <c:pt idx="4224">
                  <c:v>1715.0</c:v>
                </c:pt>
                <c:pt idx="4225">
                  <c:v>1715.0</c:v>
                </c:pt>
                <c:pt idx="4226">
                  <c:v>1715.0</c:v>
                </c:pt>
                <c:pt idx="4227">
                  <c:v>1715.0</c:v>
                </c:pt>
                <c:pt idx="4228">
                  <c:v>1715.0</c:v>
                </c:pt>
                <c:pt idx="4229">
                  <c:v>1715.0</c:v>
                </c:pt>
                <c:pt idx="4230">
                  <c:v>1715.0</c:v>
                </c:pt>
                <c:pt idx="4231">
                  <c:v>1715.0</c:v>
                </c:pt>
                <c:pt idx="4232">
                  <c:v>1715.0</c:v>
                </c:pt>
                <c:pt idx="4233">
                  <c:v>1715.0</c:v>
                </c:pt>
                <c:pt idx="4234">
                  <c:v>1715.0</c:v>
                </c:pt>
                <c:pt idx="4235">
                  <c:v>1715.0</c:v>
                </c:pt>
                <c:pt idx="4236">
                  <c:v>1715.0</c:v>
                </c:pt>
                <c:pt idx="4237">
                  <c:v>1715.0</c:v>
                </c:pt>
                <c:pt idx="4238">
                  <c:v>1715.0</c:v>
                </c:pt>
                <c:pt idx="4239">
                  <c:v>1715.0</c:v>
                </c:pt>
                <c:pt idx="4240">
                  <c:v>1715.0</c:v>
                </c:pt>
                <c:pt idx="4241">
                  <c:v>1715.0</c:v>
                </c:pt>
                <c:pt idx="4242">
                  <c:v>1715.0</c:v>
                </c:pt>
                <c:pt idx="4243">
                  <c:v>1715.0</c:v>
                </c:pt>
                <c:pt idx="4244">
                  <c:v>1715.0</c:v>
                </c:pt>
                <c:pt idx="4245">
                  <c:v>1715.0</c:v>
                </c:pt>
                <c:pt idx="4246">
                  <c:v>1715.0</c:v>
                </c:pt>
                <c:pt idx="4247">
                  <c:v>1715.0</c:v>
                </c:pt>
                <c:pt idx="4248">
                  <c:v>1716.0</c:v>
                </c:pt>
                <c:pt idx="4249">
                  <c:v>1716.0</c:v>
                </c:pt>
                <c:pt idx="4250">
                  <c:v>1716.0</c:v>
                </c:pt>
                <c:pt idx="4251">
                  <c:v>1716.0</c:v>
                </c:pt>
                <c:pt idx="4252">
                  <c:v>1717.0</c:v>
                </c:pt>
                <c:pt idx="4253">
                  <c:v>1717.0</c:v>
                </c:pt>
                <c:pt idx="4254">
                  <c:v>1717.0</c:v>
                </c:pt>
                <c:pt idx="4255">
                  <c:v>1717.0</c:v>
                </c:pt>
                <c:pt idx="4256">
                  <c:v>1718.0</c:v>
                </c:pt>
                <c:pt idx="4257">
                  <c:v>1719.0</c:v>
                </c:pt>
                <c:pt idx="4258">
                  <c:v>1719.0</c:v>
                </c:pt>
                <c:pt idx="4259">
                  <c:v>1719.0</c:v>
                </c:pt>
                <c:pt idx="4260">
                  <c:v>1720.0</c:v>
                </c:pt>
                <c:pt idx="4261">
                  <c:v>1721.0</c:v>
                </c:pt>
                <c:pt idx="4262">
                  <c:v>1722.0</c:v>
                </c:pt>
                <c:pt idx="4263">
                  <c:v>1722.0</c:v>
                </c:pt>
                <c:pt idx="4264">
                  <c:v>1722.0</c:v>
                </c:pt>
                <c:pt idx="4265">
                  <c:v>1723.0</c:v>
                </c:pt>
                <c:pt idx="4266">
                  <c:v>1723.0</c:v>
                </c:pt>
                <c:pt idx="4267">
                  <c:v>1723.0</c:v>
                </c:pt>
                <c:pt idx="4268">
                  <c:v>1723.0</c:v>
                </c:pt>
                <c:pt idx="4269">
                  <c:v>1723.0</c:v>
                </c:pt>
                <c:pt idx="4270">
                  <c:v>1724.0</c:v>
                </c:pt>
                <c:pt idx="4271">
                  <c:v>1724.0</c:v>
                </c:pt>
                <c:pt idx="4272">
                  <c:v>1724.0</c:v>
                </c:pt>
                <c:pt idx="4273">
                  <c:v>1724.0</c:v>
                </c:pt>
                <c:pt idx="4274">
                  <c:v>1725.0</c:v>
                </c:pt>
                <c:pt idx="4275">
                  <c:v>1726.0</c:v>
                </c:pt>
                <c:pt idx="4276">
                  <c:v>1726.0</c:v>
                </c:pt>
                <c:pt idx="4277">
                  <c:v>1727.0</c:v>
                </c:pt>
                <c:pt idx="4278">
                  <c:v>1727.0</c:v>
                </c:pt>
                <c:pt idx="4279">
                  <c:v>1727.0</c:v>
                </c:pt>
                <c:pt idx="4280">
                  <c:v>1727.0</c:v>
                </c:pt>
                <c:pt idx="4281">
                  <c:v>1727.0</c:v>
                </c:pt>
                <c:pt idx="4282">
                  <c:v>1727.0</c:v>
                </c:pt>
                <c:pt idx="4283">
                  <c:v>1727.0</c:v>
                </c:pt>
                <c:pt idx="4284">
                  <c:v>1727.0</c:v>
                </c:pt>
                <c:pt idx="4285">
                  <c:v>1727.0</c:v>
                </c:pt>
                <c:pt idx="4286">
                  <c:v>1727.0</c:v>
                </c:pt>
                <c:pt idx="4287">
                  <c:v>1727.0</c:v>
                </c:pt>
                <c:pt idx="4288">
                  <c:v>1727.0</c:v>
                </c:pt>
                <c:pt idx="4289">
                  <c:v>1727.0</c:v>
                </c:pt>
                <c:pt idx="4290">
                  <c:v>1727.0</c:v>
                </c:pt>
                <c:pt idx="4291">
                  <c:v>1727.0</c:v>
                </c:pt>
                <c:pt idx="4292">
                  <c:v>1727.0</c:v>
                </c:pt>
                <c:pt idx="4293">
                  <c:v>1727.0</c:v>
                </c:pt>
                <c:pt idx="4294">
                  <c:v>1727.0</c:v>
                </c:pt>
                <c:pt idx="4295">
                  <c:v>1727.0</c:v>
                </c:pt>
                <c:pt idx="4296">
                  <c:v>1727.0</c:v>
                </c:pt>
                <c:pt idx="4297">
                  <c:v>1727.0</c:v>
                </c:pt>
                <c:pt idx="4298">
                  <c:v>1728.0</c:v>
                </c:pt>
                <c:pt idx="4299">
                  <c:v>1729.0</c:v>
                </c:pt>
                <c:pt idx="4300">
                  <c:v>1729.0</c:v>
                </c:pt>
                <c:pt idx="4301">
                  <c:v>1730.0</c:v>
                </c:pt>
                <c:pt idx="4302">
                  <c:v>1730.0</c:v>
                </c:pt>
                <c:pt idx="4303">
                  <c:v>1730.0</c:v>
                </c:pt>
                <c:pt idx="4304">
                  <c:v>1731.0</c:v>
                </c:pt>
                <c:pt idx="4305">
                  <c:v>1732.0</c:v>
                </c:pt>
                <c:pt idx="4306">
                  <c:v>1732.0</c:v>
                </c:pt>
                <c:pt idx="4307">
                  <c:v>1733.0</c:v>
                </c:pt>
                <c:pt idx="4308">
                  <c:v>1734.0</c:v>
                </c:pt>
                <c:pt idx="4309">
                  <c:v>1735.0</c:v>
                </c:pt>
                <c:pt idx="4310">
                  <c:v>1736.0</c:v>
                </c:pt>
                <c:pt idx="4311">
                  <c:v>1737.0</c:v>
                </c:pt>
                <c:pt idx="4312">
                  <c:v>1737.0</c:v>
                </c:pt>
                <c:pt idx="4313">
                  <c:v>1738.0</c:v>
                </c:pt>
                <c:pt idx="4314">
                  <c:v>1738.0</c:v>
                </c:pt>
                <c:pt idx="4315">
                  <c:v>1738.0</c:v>
                </c:pt>
                <c:pt idx="4316">
                  <c:v>1738.0</c:v>
                </c:pt>
                <c:pt idx="4317">
                  <c:v>1738.0</c:v>
                </c:pt>
                <c:pt idx="4318">
                  <c:v>1738.0</c:v>
                </c:pt>
                <c:pt idx="4319">
                  <c:v>1738.0</c:v>
                </c:pt>
                <c:pt idx="4320">
                  <c:v>1738.0</c:v>
                </c:pt>
                <c:pt idx="4321">
                  <c:v>1738.0</c:v>
                </c:pt>
                <c:pt idx="4322">
                  <c:v>1738.0</c:v>
                </c:pt>
                <c:pt idx="4323">
                  <c:v>1739.0</c:v>
                </c:pt>
                <c:pt idx="4324">
                  <c:v>1739.0</c:v>
                </c:pt>
                <c:pt idx="4325">
                  <c:v>1739.0</c:v>
                </c:pt>
                <c:pt idx="4326">
                  <c:v>1739.0</c:v>
                </c:pt>
                <c:pt idx="4327">
                  <c:v>1739.0</c:v>
                </c:pt>
                <c:pt idx="4328">
                  <c:v>1739.0</c:v>
                </c:pt>
                <c:pt idx="4329">
                  <c:v>1740.0</c:v>
                </c:pt>
                <c:pt idx="4330">
                  <c:v>1741.0</c:v>
                </c:pt>
                <c:pt idx="4331">
                  <c:v>1742.0</c:v>
                </c:pt>
                <c:pt idx="4332">
                  <c:v>1743.0</c:v>
                </c:pt>
                <c:pt idx="4333">
                  <c:v>1743.0</c:v>
                </c:pt>
                <c:pt idx="4334">
                  <c:v>1743.0</c:v>
                </c:pt>
                <c:pt idx="4335">
                  <c:v>1743.0</c:v>
                </c:pt>
                <c:pt idx="4336">
                  <c:v>1743.0</c:v>
                </c:pt>
                <c:pt idx="4337">
                  <c:v>1743.0</c:v>
                </c:pt>
                <c:pt idx="4338">
                  <c:v>1743.0</c:v>
                </c:pt>
                <c:pt idx="4339">
                  <c:v>1744.0</c:v>
                </c:pt>
                <c:pt idx="4340">
                  <c:v>1744.0</c:v>
                </c:pt>
                <c:pt idx="4341">
                  <c:v>1744.0</c:v>
                </c:pt>
                <c:pt idx="4342">
                  <c:v>1745.0</c:v>
                </c:pt>
                <c:pt idx="4343">
                  <c:v>1746.0</c:v>
                </c:pt>
                <c:pt idx="4344">
                  <c:v>1747.0</c:v>
                </c:pt>
                <c:pt idx="4345">
                  <c:v>1748.0</c:v>
                </c:pt>
                <c:pt idx="4346">
                  <c:v>1749.0</c:v>
                </c:pt>
                <c:pt idx="4347">
                  <c:v>1750.0</c:v>
                </c:pt>
                <c:pt idx="4348">
                  <c:v>1751.0</c:v>
                </c:pt>
                <c:pt idx="4349">
                  <c:v>1751.0</c:v>
                </c:pt>
                <c:pt idx="4350">
                  <c:v>1752.0</c:v>
                </c:pt>
                <c:pt idx="4351">
                  <c:v>1753.0</c:v>
                </c:pt>
                <c:pt idx="4352">
                  <c:v>1754.0</c:v>
                </c:pt>
                <c:pt idx="4353">
                  <c:v>1755.0</c:v>
                </c:pt>
                <c:pt idx="4354">
                  <c:v>1755.0</c:v>
                </c:pt>
                <c:pt idx="4355">
                  <c:v>1756.0</c:v>
                </c:pt>
                <c:pt idx="4356">
                  <c:v>1757.0</c:v>
                </c:pt>
                <c:pt idx="4357">
                  <c:v>1758.0</c:v>
                </c:pt>
                <c:pt idx="4358">
                  <c:v>1759.0</c:v>
                </c:pt>
                <c:pt idx="4359">
                  <c:v>1760.0</c:v>
                </c:pt>
                <c:pt idx="4360">
                  <c:v>1761.0</c:v>
                </c:pt>
                <c:pt idx="4361">
                  <c:v>1761.0</c:v>
                </c:pt>
                <c:pt idx="4362">
                  <c:v>1761.0</c:v>
                </c:pt>
                <c:pt idx="4363">
                  <c:v>1761.0</c:v>
                </c:pt>
                <c:pt idx="4364">
                  <c:v>1761.0</c:v>
                </c:pt>
                <c:pt idx="4365">
                  <c:v>1761.0</c:v>
                </c:pt>
                <c:pt idx="4366">
                  <c:v>1761.0</c:v>
                </c:pt>
                <c:pt idx="4367">
                  <c:v>1761.0</c:v>
                </c:pt>
                <c:pt idx="4368">
                  <c:v>1761.0</c:v>
                </c:pt>
                <c:pt idx="4369">
                  <c:v>1762.0</c:v>
                </c:pt>
                <c:pt idx="4370">
                  <c:v>1763.0</c:v>
                </c:pt>
                <c:pt idx="4371">
                  <c:v>1764.0</c:v>
                </c:pt>
                <c:pt idx="4372">
                  <c:v>1765.0</c:v>
                </c:pt>
                <c:pt idx="4373">
                  <c:v>1766.0</c:v>
                </c:pt>
                <c:pt idx="4374">
                  <c:v>1767.0</c:v>
                </c:pt>
                <c:pt idx="4375">
                  <c:v>1768.0</c:v>
                </c:pt>
                <c:pt idx="4376">
                  <c:v>1769.0</c:v>
                </c:pt>
                <c:pt idx="4377">
                  <c:v>1770.0</c:v>
                </c:pt>
                <c:pt idx="4378">
                  <c:v>1771.0</c:v>
                </c:pt>
                <c:pt idx="4379">
                  <c:v>1772.0</c:v>
                </c:pt>
                <c:pt idx="4380">
                  <c:v>1772.0</c:v>
                </c:pt>
                <c:pt idx="4381">
                  <c:v>1773.0</c:v>
                </c:pt>
                <c:pt idx="4382">
                  <c:v>1774.0</c:v>
                </c:pt>
                <c:pt idx="4383">
                  <c:v>1775.0</c:v>
                </c:pt>
                <c:pt idx="4384">
                  <c:v>1776.0</c:v>
                </c:pt>
                <c:pt idx="4385">
                  <c:v>1777.0</c:v>
                </c:pt>
                <c:pt idx="4386">
                  <c:v>1778.0</c:v>
                </c:pt>
                <c:pt idx="4387">
                  <c:v>1779.0</c:v>
                </c:pt>
                <c:pt idx="4388">
                  <c:v>1780.0</c:v>
                </c:pt>
                <c:pt idx="4389">
                  <c:v>1780.0</c:v>
                </c:pt>
                <c:pt idx="4390">
                  <c:v>1781.0</c:v>
                </c:pt>
                <c:pt idx="4391">
                  <c:v>1782.0</c:v>
                </c:pt>
                <c:pt idx="4392">
                  <c:v>1782.0</c:v>
                </c:pt>
                <c:pt idx="4393">
                  <c:v>1783.0</c:v>
                </c:pt>
                <c:pt idx="4394">
                  <c:v>1784.0</c:v>
                </c:pt>
                <c:pt idx="4395">
                  <c:v>1785.0</c:v>
                </c:pt>
                <c:pt idx="4396">
                  <c:v>1786.0</c:v>
                </c:pt>
                <c:pt idx="4397">
                  <c:v>1787.0</c:v>
                </c:pt>
                <c:pt idx="4398">
                  <c:v>1788.0</c:v>
                </c:pt>
                <c:pt idx="4399">
                  <c:v>1789.0</c:v>
                </c:pt>
                <c:pt idx="4400">
                  <c:v>1790.0</c:v>
                </c:pt>
                <c:pt idx="4401">
                  <c:v>1791.0</c:v>
                </c:pt>
                <c:pt idx="4402">
                  <c:v>1792.0</c:v>
                </c:pt>
                <c:pt idx="4403">
                  <c:v>1793.0</c:v>
                </c:pt>
                <c:pt idx="4404">
                  <c:v>1794.0</c:v>
                </c:pt>
                <c:pt idx="4405">
                  <c:v>1795.0</c:v>
                </c:pt>
                <c:pt idx="4406">
                  <c:v>1796.0</c:v>
                </c:pt>
                <c:pt idx="4407">
                  <c:v>1797.0</c:v>
                </c:pt>
                <c:pt idx="4408">
                  <c:v>1798.0</c:v>
                </c:pt>
                <c:pt idx="4409">
                  <c:v>1799.0</c:v>
                </c:pt>
                <c:pt idx="4410">
                  <c:v>1800.0</c:v>
                </c:pt>
                <c:pt idx="4411">
                  <c:v>1800.0</c:v>
                </c:pt>
                <c:pt idx="4412">
                  <c:v>1800.0</c:v>
                </c:pt>
                <c:pt idx="4413">
                  <c:v>1801.0</c:v>
                </c:pt>
                <c:pt idx="4414">
                  <c:v>1802.0</c:v>
                </c:pt>
                <c:pt idx="4415">
                  <c:v>1802.0</c:v>
                </c:pt>
                <c:pt idx="4416">
                  <c:v>1803.0</c:v>
                </c:pt>
                <c:pt idx="4417">
                  <c:v>1804.0</c:v>
                </c:pt>
                <c:pt idx="4418">
                  <c:v>1804.0</c:v>
                </c:pt>
                <c:pt idx="4419">
                  <c:v>1804.0</c:v>
                </c:pt>
                <c:pt idx="4420">
                  <c:v>1805.0</c:v>
                </c:pt>
                <c:pt idx="4421">
                  <c:v>1806.0</c:v>
                </c:pt>
                <c:pt idx="4422">
                  <c:v>1806.0</c:v>
                </c:pt>
                <c:pt idx="4423">
                  <c:v>1807.0</c:v>
                </c:pt>
                <c:pt idx="4424">
                  <c:v>1807.0</c:v>
                </c:pt>
                <c:pt idx="4425">
                  <c:v>1807.0</c:v>
                </c:pt>
                <c:pt idx="4426">
                  <c:v>1807.0</c:v>
                </c:pt>
                <c:pt idx="4427">
                  <c:v>1807.0</c:v>
                </c:pt>
                <c:pt idx="4428">
                  <c:v>1808.0</c:v>
                </c:pt>
                <c:pt idx="4429">
                  <c:v>1808.0</c:v>
                </c:pt>
                <c:pt idx="4430">
                  <c:v>1808.0</c:v>
                </c:pt>
                <c:pt idx="4431">
                  <c:v>1809.0</c:v>
                </c:pt>
                <c:pt idx="4432">
                  <c:v>1809.0</c:v>
                </c:pt>
                <c:pt idx="4433">
                  <c:v>1809.0</c:v>
                </c:pt>
                <c:pt idx="4434">
                  <c:v>1809.0</c:v>
                </c:pt>
                <c:pt idx="4435">
                  <c:v>1809.0</c:v>
                </c:pt>
                <c:pt idx="4436">
                  <c:v>1809.0</c:v>
                </c:pt>
                <c:pt idx="4437">
                  <c:v>1809.0</c:v>
                </c:pt>
                <c:pt idx="4438">
                  <c:v>1809.0</c:v>
                </c:pt>
                <c:pt idx="4439">
                  <c:v>1809.0</c:v>
                </c:pt>
                <c:pt idx="4440">
                  <c:v>1809.0</c:v>
                </c:pt>
                <c:pt idx="4441">
                  <c:v>1809.0</c:v>
                </c:pt>
                <c:pt idx="4442">
                  <c:v>1809.0</c:v>
                </c:pt>
                <c:pt idx="4443">
                  <c:v>1809.0</c:v>
                </c:pt>
                <c:pt idx="4444">
                  <c:v>1809.0</c:v>
                </c:pt>
                <c:pt idx="4445">
                  <c:v>1809.0</c:v>
                </c:pt>
                <c:pt idx="4446">
                  <c:v>1809.0</c:v>
                </c:pt>
                <c:pt idx="4447">
                  <c:v>1809.0</c:v>
                </c:pt>
                <c:pt idx="4448">
                  <c:v>1809.0</c:v>
                </c:pt>
                <c:pt idx="4449">
                  <c:v>1809.0</c:v>
                </c:pt>
                <c:pt idx="4450">
                  <c:v>1809.0</c:v>
                </c:pt>
                <c:pt idx="4451">
                  <c:v>1810.0</c:v>
                </c:pt>
                <c:pt idx="4452">
                  <c:v>1810.0</c:v>
                </c:pt>
                <c:pt idx="4453">
                  <c:v>1810.0</c:v>
                </c:pt>
                <c:pt idx="4454">
                  <c:v>1810.0</c:v>
                </c:pt>
                <c:pt idx="4455">
                  <c:v>1810.0</c:v>
                </c:pt>
                <c:pt idx="4456">
                  <c:v>1810.0</c:v>
                </c:pt>
                <c:pt idx="4457">
                  <c:v>1810.0</c:v>
                </c:pt>
                <c:pt idx="4458">
                  <c:v>1810.0</c:v>
                </c:pt>
                <c:pt idx="4459">
                  <c:v>1810.0</c:v>
                </c:pt>
                <c:pt idx="4460">
                  <c:v>1810.0</c:v>
                </c:pt>
                <c:pt idx="4461">
                  <c:v>1810.0</c:v>
                </c:pt>
                <c:pt idx="4462">
                  <c:v>1811.0</c:v>
                </c:pt>
                <c:pt idx="4463">
                  <c:v>1811.0</c:v>
                </c:pt>
                <c:pt idx="4464">
                  <c:v>1811.0</c:v>
                </c:pt>
                <c:pt idx="4465">
                  <c:v>1811.0</c:v>
                </c:pt>
                <c:pt idx="4466">
                  <c:v>1812.0</c:v>
                </c:pt>
                <c:pt idx="4467">
                  <c:v>1812.0</c:v>
                </c:pt>
                <c:pt idx="4468">
                  <c:v>1812.0</c:v>
                </c:pt>
                <c:pt idx="4469">
                  <c:v>1812.0</c:v>
                </c:pt>
                <c:pt idx="4470">
                  <c:v>1813.0</c:v>
                </c:pt>
                <c:pt idx="4471">
                  <c:v>1813.0</c:v>
                </c:pt>
                <c:pt idx="4472">
                  <c:v>1813.0</c:v>
                </c:pt>
                <c:pt idx="4473">
                  <c:v>1813.0</c:v>
                </c:pt>
                <c:pt idx="4474">
                  <c:v>1814.0</c:v>
                </c:pt>
                <c:pt idx="4475">
                  <c:v>1815.0</c:v>
                </c:pt>
                <c:pt idx="4476">
                  <c:v>1816.0</c:v>
                </c:pt>
                <c:pt idx="4477">
                  <c:v>1817.0</c:v>
                </c:pt>
                <c:pt idx="4478">
                  <c:v>1818.0</c:v>
                </c:pt>
                <c:pt idx="4479">
                  <c:v>1818.0</c:v>
                </c:pt>
                <c:pt idx="4480">
                  <c:v>1818.0</c:v>
                </c:pt>
                <c:pt idx="4481">
                  <c:v>1819.0</c:v>
                </c:pt>
                <c:pt idx="4482">
                  <c:v>1820.0</c:v>
                </c:pt>
                <c:pt idx="4483">
                  <c:v>1820.0</c:v>
                </c:pt>
                <c:pt idx="4484">
                  <c:v>1821.0</c:v>
                </c:pt>
                <c:pt idx="4485">
                  <c:v>1821.0</c:v>
                </c:pt>
                <c:pt idx="4486">
                  <c:v>1822.0</c:v>
                </c:pt>
                <c:pt idx="4487">
                  <c:v>1823.0</c:v>
                </c:pt>
                <c:pt idx="4488">
                  <c:v>1824.0</c:v>
                </c:pt>
                <c:pt idx="4489">
                  <c:v>1825.0</c:v>
                </c:pt>
                <c:pt idx="4490">
                  <c:v>1826.0</c:v>
                </c:pt>
                <c:pt idx="4491">
                  <c:v>1827.0</c:v>
                </c:pt>
                <c:pt idx="4492">
                  <c:v>1827.0</c:v>
                </c:pt>
                <c:pt idx="4493">
                  <c:v>1827.0</c:v>
                </c:pt>
                <c:pt idx="4494">
                  <c:v>1827.0</c:v>
                </c:pt>
                <c:pt idx="4495">
                  <c:v>1827.0</c:v>
                </c:pt>
                <c:pt idx="4496">
                  <c:v>1827.0</c:v>
                </c:pt>
                <c:pt idx="4497">
                  <c:v>1827.0</c:v>
                </c:pt>
                <c:pt idx="4498">
                  <c:v>1827.0</c:v>
                </c:pt>
                <c:pt idx="4499">
                  <c:v>1827.0</c:v>
                </c:pt>
                <c:pt idx="4500">
                  <c:v>1827.0</c:v>
                </c:pt>
                <c:pt idx="4501">
                  <c:v>1827.0</c:v>
                </c:pt>
                <c:pt idx="4502">
                  <c:v>1827.0</c:v>
                </c:pt>
                <c:pt idx="4503">
                  <c:v>1827.0</c:v>
                </c:pt>
                <c:pt idx="4504">
                  <c:v>1827.0</c:v>
                </c:pt>
                <c:pt idx="4505">
                  <c:v>1827.0</c:v>
                </c:pt>
                <c:pt idx="4506">
                  <c:v>1827.0</c:v>
                </c:pt>
                <c:pt idx="4507">
                  <c:v>1827.0</c:v>
                </c:pt>
                <c:pt idx="4508">
                  <c:v>1828.0</c:v>
                </c:pt>
                <c:pt idx="4509">
                  <c:v>1829.0</c:v>
                </c:pt>
                <c:pt idx="4510">
                  <c:v>1829.0</c:v>
                </c:pt>
                <c:pt idx="4511">
                  <c:v>1829.0</c:v>
                </c:pt>
                <c:pt idx="4512">
                  <c:v>1829.0</c:v>
                </c:pt>
                <c:pt idx="4513">
                  <c:v>1829.0</c:v>
                </c:pt>
                <c:pt idx="4514">
                  <c:v>1829.0</c:v>
                </c:pt>
                <c:pt idx="4515">
                  <c:v>1830.0</c:v>
                </c:pt>
                <c:pt idx="4516">
                  <c:v>1830.0</c:v>
                </c:pt>
                <c:pt idx="4517">
                  <c:v>1831.0</c:v>
                </c:pt>
                <c:pt idx="4518">
                  <c:v>1832.0</c:v>
                </c:pt>
                <c:pt idx="4519">
                  <c:v>1832.0</c:v>
                </c:pt>
                <c:pt idx="4520">
                  <c:v>1832.0</c:v>
                </c:pt>
                <c:pt idx="4521">
                  <c:v>1833.0</c:v>
                </c:pt>
                <c:pt idx="4522">
                  <c:v>1834.0</c:v>
                </c:pt>
                <c:pt idx="4523">
                  <c:v>1835.0</c:v>
                </c:pt>
                <c:pt idx="4524">
                  <c:v>1835.0</c:v>
                </c:pt>
                <c:pt idx="4525">
                  <c:v>1835.0</c:v>
                </c:pt>
                <c:pt idx="4526">
                  <c:v>1836.0</c:v>
                </c:pt>
                <c:pt idx="4527">
                  <c:v>1836.0</c:v>
                </c:pt>
                <c:pt idx="4528">
                  <c:v>1836.0</c:v>
                </c:pt>
                <c:pt idx="4529">
                  <c:v>1836.0</c:v>
                </c:pt>
                <c:pt idx="4530">
                  <c:v>1836.0</c:v>
                </c:pt>
                <c:pt idx="4531">
                  <c:v>1836.0</c:v>
                </c:pt>
                <c:pt idx="4532">
                  <c:v>1836.0</c:v>
                </c:pt>
                <c:pt idx="4533">
                  <c:v>1837.0</c:v>
                </c:pt>
                <c:pt idx="4534">
                  <c:v>1837.0</c:v>
                </c:pt>
                <c:pt idx="4535">
                  <c:v>1837.0</c:v>
                </c:pt>
                <c:pt idx="4536">
                  <c:v>1838.0</c:v>
                </c:pt>
                <c:pt idx="4537">
                  <c:v>1839.0</c:v>
                </c:pt>
                <c:pt idx="4538">
                  <c:v>1840.0</c:v>
                </c:pt>
                <c:pt idx="4539">
                  <c:v>1840.0</c:v>
                </c:pt>
                <c:pt idx="4540">
                  <c:v>1841.0</c:v>
                </c:pt>
                <c:pt idx="4541">
                  <c:v>1842.0</c:v>
                </c:pt>
                <c:pt idx="4542">
                  <c:v>1843.0</c:v>
                </c:pt>
                <c:pt idx="4543">
                  <c:v>1844.0</c:v>
                </c:pt>
                <c:pt idx="4544">
                  <c:v>1845.0</c:v>
                </c:pt>
                <c:pt idx="4545">
                  <c:v>1845.0</c:v>
                </c:pt>
                <c:pt idx="4546">
                  <c:v>1845.0</c:v>
                </c:pt>
                <c:pt idx="4547">
                  <c:v>1846.0</c:v>
                </c:pt>
                <c:pt idx="4548">
                  <c:v>1846.0</c:v>
                </c:pt>
                <c:pt idx="4549">
                  <c:v>1847.0</c:v>
                </c:pt>
                <c:pt idx="4550">
                  <c:v>1848.0</c:v>
                </c:pt>
                <c:pt idx="4551">
                  <c:v>1848.0</c:v>
                </c:pt>
                <c:pt idx="4552">
                  <c:v>1848.0</c:v>
                </c:pt>
                <c:pt idx="4553">
                  <c:v>1849.0</c:v>
                </c:pt>
                <c:pt idx="4554">
                  <c:v>1850.0</c:v>
                </c:pt>
                <c:pt idx="4555">
                  <c:v>1850.0</c:v>
                </c:pt>
                <c:pt idx="4556">
                  <c:v>1851.0</c:v>
                </c:pt>
                <c:pt idx="4557">
                  <c:v>1851.0</c:v>
                </c:pt>
                <c:pt idx="4558">
                  <c:v>1851.0</c:v>
                </c:pt>
                <c:pt idx="4559">
                  <c:v>1851.0</c:v>
                </c:pt>
                <c:pt idx="4560">
                  <c:v>1852.0</c:v>
                </c:pt>
                <c:pt idx="4561">
                  <c:v>1853.0</c:v>
                </c:pt>
                <c:pt idx="4562">
                  <c:v>1854.0</c:v>
                </c:pt>
                <c:pt idx="4563">
                  <c:v>1854.0</c:v>
                </c:pt>
                <c:pt idx="4564">
                  <c:v>1855.0</c:v>
                </c:pt>
                <c:pt idx="4565">
                  <c:v>1856.0</c:v>
                </c:pt>
                <c:pt idx="4566">
                  <c:v>1857.0</c:v>
                </c:pt>
                <c:pt idx="4567">
                  <c:v>1858.0</c:v>
                </c:pt>
                <c:pt idx="4568">
                  <c:v>1859.0</c:v>
                </c:pt>
                <c:pt idx="4569">
                  <c:v>1860.0</c:v>
                </c:pt>
                <c:pt idx="4570">
                  <c:v>1861.0</c:v>
                </c:pt>
                <c:pt idx="4571">
                  <c:v>1862.0</c:v>
                </c:pt>
                <c:pt idx="4572">
                  <c:v>1863.0</c:v>
                </c:pt>
                <c:pt idx="4573">
                  <c:v>1864.0</c:v>
                </c:pt>
                <c:pt idx="4574">
                  <c:v>1865.0</c:v>
                </c:pt>
                <c:pt idx="4575">
                  <c:v>1866.0</c:v>
                </c:pt>
                <c:pt idx="4576">
                  <c:v>1867.0</c:v>
                </c:pt>
                <c:pt idx="4577">
                  <c:v>1868.0</c:v>
                </c:pt>
                <c:pt idx="4578">
                  <c:v>1869.0</c:v>
                </c:pt>
                <c:pt idx="4579">
                  <c:v>1870.0</c:v>
                </c:pt>
                <c:pt idx="4580">
                  <c:v>1871.0</c:v>
                </c:pt>
                <c:pt idx="4581">
                  <c:v>1871.0</c:v>
                </c:pt>
                <c:pt idx="4582">
                  <c:v>1872.0</c:v>
                </c:pt>
                <c:pt idx="4583">
                  <c:v>1873.0</c:v>
                </c:pt>
                <c:pt idx="4584">
                  <c:v>1874.0</c:v>
                </c:pt>
                <c:pt idx="4585">
                  <c:v>1875.0</c:v>
                </c:pt>
                <c:pt idx="4586">
                  <c:v>1875.0</c:v>
                </c:pt>
                <c:pt idx="4587">
                  <c:v>1875.0</c:v>
                </c:pt>
                <c:pt idx="4588">
                  <c:v>1875.0</c:v>
                </c:pt>
                <c:pt idx="4589">
                  <c:v>1875.0</c:v>
                </c:pt>
                <c:pt idx="4590">
                  <c:v>1875.0</c:v>
                </c:pt>
                <c:pt idx="4591">
                  <c:v>1875.0</c:v>
                </c:pt>
                <c:pt idx="4592">
                  <c:v>1875.0</c:v>
                </c:pt>
                <c:pt idx="4593">
                  <c:v>1875.0</c:v>
                </c:pt>
                <c:pt idx="4594">
                  <c:v>1875.0</c:v>
                </c:pt>
                <c:pt idx="4595">
                  <c:v>1876.0</c:v>
                </c:pt>
                <c:pt idx="4596">
                  <c:v>1876.0</c:v>
                </c:pt>
                <c:pt idx="4597">
                  <c:v>1876.0</c:v>
                </c:pt>
                <c:pt idx="4598">
                  <c:v>1876.0</c:v>
                </c:pt>
                <c:pt idx="4599">
                  <c:v>1877.0</c:v>
                </c:pt>
                <c:pt idx="4600">
                  <c:v>1877.0</c:v>
                </c:pt>
                <c:pt idx="4601">
                  <c:v>1878.0</c:v>
                </c:pt>
                <c:pt idx="4602">
                  <c:v>1878.0</c:v>
                </c:pt>
                <c:pt idx="4603">
                  <c:v>1879.0</c:v>
                </c:pt>
                <c:pt idx="4604">
                  <c:v>1880.0</c:v>
                </c:pt>
                <c:pt idx="4605">
                  <c:v>1880.0</c:v>
                </c:pt>
                <c:pt idx="4606">
                  <c:v>1880.0</c:v>
                </c:pt>
                <c:pt idx="4607">
                  <c:v>1880.0</c:v>
                </c:pt>
                <c:pt idx="4608">
                  <c:v>1880.0</c:v>
                </c:pt>
                <c:pt idx="4609">
                  <c:v>1880.0</c:v>
                </c:pt>
                <c:pt idx="4610">
                  <c:v>1880.0</c:v>
                </c:pt>
                <c:pt idx="4611">
                  <c:v>1880.0</c:v>
                </c:pt>
                <c:pt idx="4612">
                  <c:v>1881.0</c:v>
                </c:pt>
                <c:pt idx="4613">
                  <c:v>1882.0</c:v>
                </c:pt>
                <c:pt idx="4614">
                  <c:v>1883.0</c:v>
                </c:pt>
                <c:pt idx="4615">
                  <c:v>1884.0</c:v>
                </c:pt>
                <c:pt idx="4616">
                  <c:v>1884.0</c:v>
                </c:pt>
                <c:pt idx="4617">
                  <c:v>1885.0</c:v>
                </c:pt>
                <c:pt idx="4618">
                  <c:v>1886.0</c:v>
                </c:pt>
                <c:pt idx="4619">
                  <c:v>1886.0</c:v>
                </c:pt>
                <c:pt idx="4620">
                  <c:v>1886.0</c:v>
                </c:pt>
                <c:pt idx="4621">
                  <c:v>1886.0</c:v>
                </c:pt>
                <c:pt idx="4622">
                  <c:v>1886.0</c:v>
                </c:pt>
                <c:pt idx="4623">
                  <c:v>1887.0</c:v>
                </c:pt>
                <c:pt idx="4624">
                  <c:v>1888.0</c:v>
                </c:pt>
                <c:pt idx="4625">
                  <c:v>1888.0</c:v>
                </c:pt>
                <c:pt idx="4626">
                  <c:v>1889.0</c:v>
                </c:pt>
                <c:pt idx="4627">
                  <c:v>1889.0</c:v>
                </c:pt>
                <c:pt idx="4628">
                  <c:v>1889.0</c:v>
                </c:pt>
                <c:pt idx="4629">
                  <c:v>1890.0</c:v>
                </c:pt>
                <c:pt idx="4630">
                  <c:v>1891.0</c:v>
                </c:pt>
                <c:pt idx="4631">
                  <c:v>1892.0</c:v>
                </c:pt>
                <c:pt idx="4632">
                  <c:v>1892.0</c:v>
                </c:pt>
                <c:pt idx="4633">
                  <c:v>1892.0</c:v>
                </c:pt>
                <c:pt idx="4634">
                  <c:v>1892.0</c:v>
                </c:pt>
                <c:pt idx="4635">
                  <c:v>1893.0</c:v>
                </c:pt>
                <c:pt idx="4636">
                  <c:v>1894.0</c:v>
                </c:pt>
                <c:pt idx="4637">
                  <c:v>1894.0</c:v>
                </c:pt>
                <c:pt idx="4638">
                  <c:v>1894.0</c:v>
                </c:pt>
                <c:pt idx="4639">
                  <c:v>1894.0</c:v>
                </c:pt>
                <c:pt idx="4640">
                  <c:v>1894.0</c:v>
                </c:pt>
                <c:pt idx="4641">
                  <c:v>1894.0</c:v>
                </c:pt>
                <c:pt idx="4642">
                  <c:v>1894.0</c:v>
                </c:pt>
                <c:pt idx="4643">
                  <c:v>1894.0</c:v>
                </c:pt>
                <c:pt idx="4644">
                  <c:v>1894.0</c:v>
                </c:pt>
                <c:pt idx="4645">
                  <c:v>1894.0</c:v>
                </c:pt>
                <c:pt idx="4646">
                  <c:v>1894.0</c:v>
                </c:pt>
                <c:pt idx="4647">
                  <c:v>1894.0</c:v>
                </c:pt>
                <c:pt idx="4648">
                  <c:v>1894.0</c:v>
                </c:pt>
                <c:pt idx="4649">
                  <c:v>1894.0</c:v>
                </c:pt>
                <c:pt idx="4650">
                  <c:v>1894.0</c:v>
                </c:pt>
                <c:pt idx="4651">
                  <c:v>1895.0</c:v>
                </c:pt>
                <c:pt idx="4652">
                  <c:v>1895.0</c:v>
                </c:pt>
                <c:pt idx="4653">
                  <c:v>1895.0</c:v>
                </c:pt>
                <c:pt idx="4654">
                  <c:v>1895.0</c:v>
                </c:pt>
                <c:pt idx="4655">
                  <c:v>1895.0</c:v>
                </c:pt>
                <c:pt idx="4656">
                  <c:v>1895.0</c:v>
                </c:pt>
                <c:pt idx="4657">
                  <c:v>1895.0</c:v>
                </c:pt>
                <c:pt idx="4658">
                  <c:v>1895.0</c:v>
                </c:pt>
                <c:pt idx="4659">
                  <c:v>1895.0</c:v>
                </c:pt>
                <c:pt idx="4660">
                  <c:v>1895.0</c:v>
                </c:pt>
                <c:pt idx="4661">
                  <c:v>1895.0</c:v>
                </c:pt>
                <c:pt idx="4662">
                  <c:v>1895.0</c:v>
                </c:pt>
                <c:pt idx="4663">
                  <c:v>1895.0</c:v>
                </c:pt>
                <c:pt idx="4664">
                  <c:v>1895.0</c:v>
                </c:pt>
                <c:pt idx="4665">
                  <c:v>1895.0</c:v>
                </c:pt>
                <c:pt idx="4666">
                  <c:v>1895.0</c:v>
                </c:pt>
                <c:pt idx="4667">
                  <c:v>1895.0</c:v>
                </c:pt>
                <c:pt idx="4668">
                  <c:v>1896.0</c:v>
                </c:pt>
                <c:pt idx="4669">
                  <c:v>1896.0</c:v>
                </c:pt>
                <c:pt idx="4670">
                  <c:v>1896.0</c:v>
                </c:pt>
                <c:pt idx="4671">
                  <c:v>1896.0</c:v>
                </c:pt>
                <c:pt idx="4672">
                  <c:v>1896.0</c:v>
                </c:pt>
                <c:pt idx="4673">
                  <c:v>1896.0</c:v>
                </c:pt>
                <c:pt idx="4674">
                  <c:v>1896.0</c:v>
                </c:pt>
                <c:pt idx="4675">
                  <c:v>1896.0</c:v>
                </c:pt>
                <c:pt idx="4676">
                  <c:v>1896.0</c:v>
                </c:pt>
                <c:pt idx="4677">
                  <c:v>1896.0</c:v>
                </c:pt>
                <c:pt idx="4678">
                  <c:v>1896.0</c:v>
                </c:pt>
                <c:pt idx="4679">
                  <c:v>1896.0</c:v>
                </c:pt>
                <c:pt idx="4680">
                  <c:v>1896.0</c:v>
                </c:pt>
                <c:pt idx="4681">
                  <c:v>1896.0</c:v>
                </c:pt>
                <c:pt idx="4682">
                  <c:v>1896.0</c:v>
                </c:pt>
                <c:pt idx="4683">
                  <c:v>1896.0</c:v>
                </c:pt>
                <c:pt idx="4684">
                  <c:v>1896.0</c:v>
                </c:pt>
                <c:pt idx="4685">
                  <c:v>1896.0</c:v>
                </c:pt>
                <c:pt idx="4686">
                  <c:v>1896.0</c:v>
                </c:pt>
                <c:pt idx="4687">
                  <c:v>1896.0</c:v>
                </c:pt>
                <c:pt idx="4688">
                  <c:v>1896.0</c:v>
                </c:pt>
                <c:pt idx="4689">
                  <c:v>1896.0</c:v>
                </c:pt>
                <c:pt idx="4690">
                  <c:v>1896.0</c:v>
                </c:pt>
                <c:pt idx="4691">
                  <c:v>1896.0</c:v>
                </c:pt>
                <c:pt idx="4692">
                  <c:v>1896.0</c:v>
                </c:pt>
                <c:pt idx="4693">
                  <c:v>1896.0</c:v>
                </c:pt>
                <c:pt idx="4694">
                  <c:v>1896.0</c:v>
                </c:pt>
                <c:pt idx="4695">
                  <c:v>1896.0</c:v>
                </c:pt>
                <c:pt idx="4696">
                  <c:v>1896.0</c:v>
                </c:pt>
                <c:pt idx="4697">
                  <c:v>1896.0</c:v>
                </c:pt>
                <c:pt idx="4698">
                  <c:v>1896.0</c:v>
                </c:pt>
                <c:pt idx="4699">
                  <c:v>1896.0</c:v>
                </c:pt>
                <c:pt idx="4700">
                  <c:v>1896.0</c:v>
                </c:pt>
                <c:pt idx="4701">
                  <c:v>1896.0</c:v>
                </c:pt>
                <c:pt idx="4702">
                  <c:v>1896.0</c:v>
                </c:pt>
                <c:pt idx="4703">
                  <c:v>1896.0</c:v>
                </c:pt>
                <c:pt idx="4704">
                  <c:v>1896.0</c:v>
                </c:pt>
                <c:pt idx="4705">
                  <c:v>1897.0</c:v>
                </c:pt>
                <c:pt idx="4706">
                  <c:v>1898.0</c:v>
                </c:pt>
                <c:pt idx="4707">
                  <c:v>1899.0</c:v>
                </c:pt>
                <c:pt idx="4708">
                  <c:v>1900.0</c:v>
                </c:pt>
                <c:pt idx="4709">
                  <c:v>1901.0</c:v>
                </c:pt>
                <c:pt idx="4710">
                  <c:v>1902.0</c:v>
                </c:pt>
                <c:pt idx="4711">
                  <c:v>1903.0</c:v>
                </c:pt>
                <c:pt idx="4712">
                  <c:v>1904.0</c:v>
                </c:pt>
                <c:pt idx="4713">
                  <c:v>1905.0</c:v>
                </c:pt>
                <c:pt idx="4714">
                  <c:v>1906.0</c:v>
                </c:pt>
                <c:pt idx="4715">
                  <c:v>1906.0</c:v>
                </c:pt>
                <c:pt idx="4716">
                  <c:v>1906.0</c:v>
                </c:pt>
                <c:pt idx="4717">
                  <c:v>1906.0</c:v>
                </c:pt>
                <c:pt idx="4718">
                  <c:v>1907.0</c:v>
                </c:pt>
                <c:pt idx="4719">
                  <c:v>1908.0</c:v>
                </c:pt>
                <c:pt idx="4720">
                  <c:v>1909.0</c:v>
                </c:pt>
                <c:pt idx="4721">
                  <c:v>1910.0</c:v>
                </c:pt>
                <c:pt idx="4722">
                  <c:v>1911.0</c:v>
                </c:pt>
                <c:pt idx="4723">
                  <c:v>1912.0</c:v>
                </c:pt>
                <c:pt idx="4724">
                  <c:v>1913.0</c:v>
                </c:pt>
                <c:pt idx="4725">
                  <c:v>1914.0</c:v>
                </c:pt>
                <c:pt idx="4726">
                  <c:v>1914.0</c:v>
                </c:pt>
                <c:pt idx="4727">
                  <c:v>1915.0</c:v>
                </c:pt>
                <c:pt idx="4728">
                  <c:v>1915.0</c:v>
                </c:pt>
                <c:pt idx="4729">
                  <c:v>1916.0</c:v>
                </c:pt>
                <c:pt idx="4730">
                  <c:v>1917.0</c:v>
                </c:pt>
                <c:pt idx="4731">
                  <c:v>1918.0</c:v>
                </c:pt>
                <c:pt idx="4732">
                  <c:v>1919.0</c:v>
                </c:pt>
                <c:pt idx="4733">
                  <c:v>1919.0</c:v>
                </c:pt>
                <c:pt idx="4734">
                  <c:v>1920.0</c:v>
                </c:pt>
                <c:pt idx="4735">
                  <c:v>1920.0</c:v>
                </c:pt>
                <c:pt idx="4736">
                  <c:v>1921.0</c:v>
                </c:pt>
                <c:pt idx="4737">
                  <c:v>1922.0</c:v>
                </c:pt>
                <c:pt idx="4738">
                  <c:v>1923.0</c:v>
                </c:pt>
                <c:pt idx="4739">
                  <c:v>1924.0</c:v>
                </c:pt>
                <c:pt idx="4740">
                  <c:v>1924.0</c:v>
                </c:pt>
                <c:pt idx="4741">
                  <c:v>1925.0</c:v>
                </c:pt>
                <c:pt idx="4742">
                  <c:v>1926.0</c:v>
                </c:pt>
                <c:pt idx="4743">
                  <c:v>1926.0</c:v>
                </c:pt>
                <c:pt idx="4744">
                  <c:v>1927.0</c:v>
                </c:pt>
                <c:pt idx="4745">
                  <c:v>1928.0</c:v>
                </c:pt>
                <c:pt idx="4746">
                  <c:v>1929.0</c:v>
                </c:pt>
                <c:pt idx="4747">
                  <c:v>1929.0</c:v>
                </c:pt>
                <c:pt idx="4748">
                  <c:v>1930.0</c:v>
                </c:pt>
                <c:pt idx="4749">
                  <c:v>1931.0</c:v>
                </c:pt>
                <c:pt idx="4750">
                  <c:v>1932.0</c:v>
                </c:pt>
                <c:pt idx="4751">
                  <c:v>1932.0</c:v>
                </c:pt>
                <c:pt idx="4752">
                  <c:v>1933.0</c:v>
                </c:pt>
                <c:pt idx="4753">
                  <c:v>1934.0</c:v>
                </c:pt>
                <c:pt idx="4754">
                  <c:v>1935.0</c:v>
                </c:pt>
                <c:pt idx="4755">
                  <c:v>1936.0</c:v>
                </c:pt>
                <c:pt idx="4756">
                  <c:v>1936.0</c:v>
                </c:pt>
                <c:pt idx="4757">
                  <c:v>1937.0</c:v>
                </c:pt>
                <c:pt idx="4758">
                  <c:v>1938.0</c:v>
                </c:pt>
                <c:pt idx="4759">
                  <c:v>1939.0</c:v>
                </c:pt>
                <c:pt idx="4760">
                  <c:v>1939.0</c:v>
                </c:pt>
                <c:pt idx="4761">
                  <c:v>1939.0</c:v>
                </c:pt>
                <c:pt idx="4762">
                  <c:v>1940.0</c:v>
                </c:pt>
                <c:pt idx="4763">
                  <c:v>1940.0</c:v>
                </c:pt>
                <c:pt idx="4764">
                  <c:v>1941.0</c:v>
                </c:pt>
                <c:pt idx="4765">
                  <c:v>1942.0</c:v>
                </c:pt>
                <c:pt idx="4766">
                  <c:v>1942.0</c:v>
                </c:pt>
                <c:pt idx="4767">
                  <c:v>1943.0</c:v>
                </c:pt>
                <c:pt idx="4768">
                  <c:v>1943.0</c:v>
                </c:pt>
                <c:pt idx="4769">
                  <c:v>1944.0</c:v>
                </c:pt>
                <c:pt idx="4770">
                  <c:v>1945.0</c:v>
                </c:pt>
                <c:pt idx="4771">
                  <c:v>1946.0</c:v>
                </c:pt>
                <c:pt idx="4772">
                  <c:v>1947.0</c:v>
                </c:pt>
                <c:pt idx="4773">
                  <c:v>1948.0</c:v>
                </c:pt>
                <c:pt idx="4774">
                  <c:v>1949.0</c:v>
                </c:pt>
                <c:pt idx="4775">
                  <c:v>1950.0</c:v>
                </c:pt>
                <c:pt idx="4776">
                  <c:v>1950.0</c:v>
                </c:pt>
                <c:pt idx="4777">
                  <c:v>1950.0</c:v>
                </c:pt>
                <c:pt idx="4778">
                  <c:v>1951.0</c:v>
                </c:pt>
                <c:pt idx="4779">
                  <c:v>1952.0</c:v>
                </c:pt>
                <c:pt idx="4780">
                  <c:v>1953.0</c:v>
                </c:pt>
                <c:pt idx="4781">
                  <c:v>1954.0</c:v>
                </c:pt>
                <c:pt idx="4782">
                  <c:v>1955.0</c:v>
                </c:pt>
                <c:pt idx="4783">
                  <c:v>1956.0</c:v>
                </c:pt>
                <c:pt idx="4784">
                  <c:v>1957.0</c:v>
                </c:pt>
                <c:pt idx="4785">
                  <c:v>1958.0</c:v>
                </c:pt>
                <c:pt idx="4786">
                  <c:v>1959.0</c:v>
                </c:pt>
                <c:pt idx="4787">
                  <c:v>1960.0</c:v>
                </c:pt>
                <c:pt idx="4788">
                  <c:v>1961.0</c:v>
                </c:pt>
                <c:pt idx="4789">
                  <c:v>1962.0</c:v>
                </c:pt>
                <c:pt idx="4790">
                  <c:v>1963.0</c:v>
                </c:pt>
                <c:pt idx="4791">
                  <c:v>1963.0</c:v>
                </c:pt>
                <c:pt idx="4792">
                  <c:v>1963.0</c:v>
                </c:pt>
                <c:pt idx="4793">
                  <c:v>1963.0</c:v>
                </c:pt>
                <c:pt idx="4794">
                  <c:v>1963.0</c:v>
                </c:pt>
                <c:pt idx="4795">
                  <c:v>1963.0</c:v>
                </c:pt>
                <c:pt idx="4796">
                  <c:v>1963.0</c:v>
                </c:pt>
                <c:pt idx="4797">
                  <c:v>1963.0</c:v>
                </c:pt>
                <c:pt idx="4798">
                  <c:v>1963.0</c:v>
                </c:pt>
                <c:pt idx="4799">
                  <c:v>1963.0</c:v>
                </c:pt>
                <c:pt idx="4800">
                  <c:v>1963.0</c:v>
                </c:pt>
                <c:pt idx="4801">
                  <c:v>1963.0</c:v>
                </c:pt>
                <c:pt idx="4802">
                  <c:v>1963.0</c:v>
                </c:pt>
                <c:pt idx="4803">
                  <c:v>1963.0</c:v>
                </c:pt>
                <c:pt idx="4804">
                  <c:v>1963.0</c:v>
                </c:pt>
                <c:pt idx="4805">
                  <c:v>1963.0</c:v>
                </c:pt>
                <c:pt idx="4806">
                  <c:v>1964.0</c:v>
                </c:pt>
                <c:pt idx="4807">
                  <c:v>1964.0</c:v>
                </c:pt>
                <c:pt idx="4808">
                  <c:v>1964.0</c:v>
                </c:pt>
                <c:pt idx="4809">
                  <c:v>1964.0</c:v>
                </c:pt>
                <c:pt idx="4810">
                  <c:v>1964.0</c:v>
                </c:pt>
                <c:pt idx="4811">
                  <c:v>1965.0</c:v>
                </c:pt>
                <c:pt idx="4812">
                  <c:v>1966.0</c:v>
                </c:pt>
                <c:pt idx="4813">
                  <c:v>1967.0</c:v>
                </c:pt>
                <c:pt idx="4814">
                  <c:v>1967.0</c:v>
                </c:pt>
                <c:pt idx="4815">
                  <c:v>1968.0</c:v>
                </c:pt>
                <c:pt idx="4816">
                  <c:v>1968.0</c:v>
                </c:pt>
                <c:pt idx="4817">
                  <c:v>1968.0</c:v>
                </c:pt>
                <c:pt idx="4818">
                  <c:v>1968.0</c:v>
                </c:pt>
                <c:pt idx="4819">
                  <c:v>1968.0</c:v>
                </c:pt>
                <c:pt idx="4820">
                  <c:v>1969.0</c:v>
                </c:pt>
                <c:pt idx="4821">
                  <c:v>1969.0</c:v>
                </c:pt>
                <c:pt idx="4822">
                  <c:v>1970.0</c:v>
                </c:pt>
                <c:pt idx="4823">
                  <c:v>1970.0</c:v>
                </c:pt>
                <c:pt idx="4824">
                  <c:v>1970.0</c:v>
                </c:pt>
                <c:pt idx="4825">
                  <c:v>1970.0</c:v>
                </c:pt>
                <c:pt idx="4826">
                  <c:v>1970.0</c:v>
                </c:pt>
                <c:pt idx="4827">
                  <c:v>1970.0</c:v>
                </c:pt>
                <c:pt idx="4828">
                  <c:v>1970.0</c:v>
                </c:pt>
                <c:pt idx="4829">
                  <c:v>1970.0</c:v>
                </c:pt>
                <c:pt idx="4830">
                  <c:v>1970.0</c:v>
                </c:pt>
                <c:pt idx="4831">
                  <c:v>1970.0</c:v>
                </c:pt>
                <c:pt idx="4832">
                  <c:v>1970.0</c:v>
                </c:pt>
                <c:pt idx="4833">
                  <c:v>1970.0</c:v>
                </c:pt>
                <c:pt idx="4834">
                  <c:v>1971.0</c:v>
                </c:pt>
                <c:pt idx="4835">
                  <c:v>1971.0</c:v>
                </c:pt>
                <c:pt idx="4836">
                  <c:v>1971.0</c:v>
                </c:pt>
                <c:pt idx="4837">
                  <c:v>1971.0</c:v>
                </c:pt>
                <c:pt idx="4838">
                  <c:v>1971.0</c:v>
                </c:pt>
                <c:pt idx="4839">
                  <c:v>1972.0</c:v>
                </c:pt>
                <c:pt idx="4840">
                  <c:v>1973.0</c:v>
                </c:pt>
                <c:pt idx="4841">
                  <c:v>1973.0</c:v>
                </c:pt>
                <c:pt idx="4842">
                  <c:v>1973.0</c:v>
                </c:pt>
                <c:pt idx="4843">
                  <c:v>1973.0</c:v>
                </c:pt>
                <c:pt idx="4844">
                  <c:v>1973.0</c:v>
                </c:pt>
                <c:pt idx="4845">
                  <c:v>1973.0</c:v>
                </c:pt>
                <c:pt idx="4846">
                  <c:v>1973.0</c:v>
                </c:pt>
                <c:pt idx="4847">
                  <c:v>1973.0</c:v>
                </c:pt>
                <c:pt idx="4848">
                  <c:v>1973.0</c:v>
                </c:pt>
                <c:pt idx="4849">
                  <c:v>1974.0</c:v>
                </c:pt>
                <c:pt idx="4850">
                  <c:v>1974.0</c:v>
                </c:pt>
                <c:pt idx="4851">
                  <c:v>1974.0</c:v>
                </c:pt>
                <c:pt idx="4852">
                  <c:v>1974.0</c:v>
                </c:pt>
                <c:pt idx="4853">
                  <c:v>1974.0</c:v>
                </c:pt>
                <c:pt idx="4854">
                  <c:v>1974.0</c:v>
                </c:pt>
                <c:pt idx="4855">
                  <c:v>1974.0</c:v>
                </c:pt>
                <c:pt idx="4856">
                  <c:v>1974.0</c:v>
                </c:pt>
                <c:pt idx="4857">
                  <c:v>1974.0</c:v>
                </c:pt>
                <c:pt idx="4858">
                  <c:v>1974.0</c:v>
                </c:pt>
                <c:pt idx="4859">
                  <c:v>1974.0</c:v>
                </c:pt>
                <c:pt idx="4860">
                  <c:v>1974.0</c:v>
                </c:pt>
                <c:pt idx="4861">
                  <c:v>1975.0</c:v>
                </c:pt>
                <c:pt idx="4862">
                  <c:v>1975.0</c:v>
                </c:pt>
                <c:pt idx="4863">
                  <c:v>1975.0</c:v>
                </c:pt>
                <c:pt idx="4864">
                  <c:v>1975.0</c:v>
                </c:pt>
                <c:pt idx="4865">
                  <c:v>1975.0</c:v>
                </c:pt>
                <c:pt idx="4866">
                  <c:v>1976.0</c:v>
                </c:pt>
                <c:pt idx="4867">
                  <c:v>1977.0</c:v>
                </c:pt>
                <c:pt idx="4868">
                  <c:v>1977.0</c:v>
                </c:pt>
                <c:pt idx="4869">
                  <c:v>1978.0</c:v>
                </c:pt>
                <c:pt idx="4870">
                  <c:v>1979.0</c:v>
                </c:pt>
                <c:pt idx="4871">
                  <c:v>1980.0</c:v>
                </c:pt>
                <c:pt idx="4872">
                  <c:v>1981.0</c:v>
                </c:pt>
                <c:pt idx="4873">
                  <c:v>1982.0</c:v>
                </c:pt>
                <c:pt idx="4874">
                  <c:v>1982.0</c:v>
                </c:pt>
                <c:pt idx="4875">
                  <c:v>1983.0</c:v>
                </c:pt>
                <c:pt idx="4876">
                  <c:v>1984.0</c:v>
                </c:pt>
                <c:pt idx="4877">
                  <c:v>1985.0</c:v>
                </c:pt>
                <c:pt idx="4878">
                  <c:v>1986.0</c:v>
                </c:pt>
                <c:pt idx="4879">
                  <c:v>1987.0</c:v>
                </c:pt>
                <c:pt idx="4880">
                  <c:v>1987.0</c:v>
                </c:pt>
                <c:pt idx="4881">
                  <c:v>1987.0</c:v>
                </c:pt>
                <c:pt idx="4882">
                  <c:v>1988.0</c:v>
                </c:pt>
                <c:pt idx="4883">
                  <c:v>1988.0</c:v>
                </c:pt>
                <c:pt idx="4884">
                  <c:v>1988.0</c:v>
                </c:pt>
                <c:pt idx="4885">
                  <c:v>1988.0</c:v>
                </c:pt>
                <c:pt idx="4886">
                  <c:v>1989.0</c:v>
                </c:pt>
                <c:pt idx="4887">
                  <c:v>1990.0</c:v>
                </c:pt>
                <c:pt idx="4888">
                  <c:v>1990.0</c:v>
                </c:pt>
                <c:pt idx="4889">
                  <c:v>1990.0</c:v>
                </c:pt>
                <c:pt idx="4890">
                  <c:v>1991.0</c:v>
                </c:pt>
                <c:pt idx="4891">
                  <c:v>1991.0</c:v>
                </c:pt>
                <c:pt idx="4892">
                  <c:v>1992.0</c:v>
                </c:pt>
                <c:pt idx="4893">
                  <c:v>1993.0</c:v>
                </c:pt>
                <c:pt idx="4894">
                  <c:v>1993.0</c:v>
                </c:pt>
                <c:pt idx="4895">
                  <c:v>1994.0</c:v>
                </c:pt>
                <c:pt idx="4896">
                  <c:v>1994.0</c:v>
                </c:pt>
                <c:pt idx="4897">
                  <c:v>1994.0</c:v>
                </c:pt>
                <c:pt idx="4898">
                  <c:v>1994.0</c:v>
                </c:pt>
                <c:pt idx="4899">
                  <c:v>1994.0</c:v>
                </c:pt>
                <c:pt idx="4900">
                  <c:v>1995.0</c:v>
                </c:pt>
                <c:pt idx="4901">
                  <c:v>1995.0</c:v>
                </c:pt>
                <c:pt idx="4902">
                  <c:v>1995.0</c:v>
                </c:pt>
                <c:pt idx="4903">
                  <c:v>1995.0</c:v>
                </c:pt>
                <c:pt idx="4904">
                  <c:v>1996.0</c:v>
                </c:pt>
                <c:pt idx="4905">
                  <c:v>1996.0</c:v>
                </c:pt>
                <c:pt idx="4906">
                  <c:v>1996.0</c:v>
                </c:pt>
                <c:pt idx="4907">
                  <c:v>1996.0</c:v>
                </c:pt>
                <c:pt idx="4908">
                  <c:v>1996.0</c:v>
                </c:pt>
                <c:pt idx="4909">
                  <c:v>1996.0</c:v>
                </c:pt>
                <c:pt idx="4910">
                  <c:v>1996.0</c:v>
                </c:pt>
                <c:pt idx="4911">
                  <c:v>1996.0</c:v>
                </c:pt>
                <c:pt idx="4912">
                  <c:v>1996.0</c:v>
                </c:pt>
                <c:pt idx="4913">
                  <c:v>1996.0</c:v>
                </c:pt>
                <c:pt idx="4914">
                  <c:v>1996.0</c:v>
                </c:pt>
                <c:pt idx="4915">
                  <c:v>1996.0</c:v>
                </c:pt>
                <c:pt idx="4916">
                  <c:v>1996.0</c:v>
                </c:pt>
                <c:pt idx="4917">
                  <c:v>1996.0</c:v>
                </c:pt>
                <c:pt idx="4918">
                  <c:v>1996.0</c:v>
                </c:pt>
                <c:pt idx="4919">
                  <c:v>1996.0</c:v>
                </c:pt>
                <c:pt idx="4920">
                  <c:v>1996.0</c:v>
                </c:pt>
                <c:pt idx="4921">
                  <c:v>1996.0</c:v>
                </c:pt>
                <c:pt idx="4922">
                  <c:v>1996.0</c:v>
                </c:pt>
                <c:pt idx="4923">
                  <c:v>1996.0</c:v>
                </c:pt>
                <c:pt idx="4924">
                  <c:v>1996.0</c:v>
                </c:pt>
                <c:pt idx="4925">
                  <c:v>1996.0</c:v>
                </c:pt>
                <c:pt idx="4926">
                  <c:v>1996.0</c:v>
                </c:pt>
                <c:pt idx="4927">
                  <c:v>1996.0</c:v>
                </c:pt>
                <c:pt idx="4928">
                  <c:v>1996.0</c:v>
                </c:pt>
                <c:pt idx="4929">
                  <c:v>1996.0</c:v>
                </c:pt>
                <c:pt idx="4930">
                  <c:v>1996.0</c:v>
                </c:pt>
                <c:pt idx="4931">
                  <c:v>1996.0</c:v>
                </c:pt>
                <c:pt idx="4932">
                  <c:v>1996.0</c:v>
                </c:pt>
                <c:pt idx="4933">
                  <c:v>1996.0</c:v>
                </c:pt>
                <c:pt idx="4934">
                  <c:v>1996.0</c:v>
                </c:pt>
                <c:pt idx="4935">
                  <c:v>1996.0</c:v>
                </c:pt>
                <c:pt idx="4936">
                  <c:v>1997.0</c:v>
                </c:pt>
                <c:pt idx="4937">
                  <c:v>1997.0</c:v>
                </c:pt>
                <c:pt idx="4938">
                  <c:v>1997.0</c:v>
                </c:pt>
                <c:pt idx="4939">
                  <c:v>1997.0</c:v>
                </c:pt>
                <c:pt idx="4940">
                  <c:v>1997.0</c:v>
                </c:pt>
                <c:pt idx="4941">
                  <c:v>1997.0</c:v>
                </c:pt>
                <c:pt idx="4942">
                  <c:v>1997.0</c:v>
                </c:pt>
                <c:pt idx="4943">
                  <c:v>1997.0</c:v>
                </c:pt>
                <c:pt idx="4944">
                  <c:v>1997.0</c:v>
                </c:pt>
                <c:pt idx="4945">
                  <c:v>1997.0</c:v>
                </c:pt>
                <c:pt idx="4946">
                  <c:v>1997.0</c:v>
                </c:pt>
                <c:pt idx="4947">
                  <c:v>1997.0</c:v>
                </c:pt>
                <c:pt idx="4948">
                  <c:v>1997.0</c:v>
                </c:pt>
                <c:pt idx="4949">
                  <c:v>1997.0</c:v>
                </c:pt>
                <c:pt idx="4950">
                  <c:v>1997.0</c:v>
                </c:pt>
                <c:pt idx="4951">
                  <c:v>1997.0</c:v>
                </c:pt>
                <c:pt idx="4952">
                  <c:v>1998.0</c:v>
                </c:pt>
                <c:pt idx="4953">
                  <c:v>1998.0</c:v>
                </c:pt>
                <c:pt idx="4954">
                  <c:v>1999.0</c:v>
                </c:pt>
                <c:pt idx="4955">
                  <c:v>1999.0</c:v>
                </c:pt>
                <c:pt idx="4956">
                  <c:v>1999.0</c:v>
                </c:pt>
                <c:pt idx="4957">
                  <c:v>1999.0</c:v>
                </c:pt>
                <c:pt idx="4958">
                  <c:v>1999.0</c:v>
                </c:pt>
                <c:pt idx="4959">
                  <c:v>1999.0</c:v>
                </c:pt>
                <c:pt idx="4960">
                  <c:v>1999.0</c:v>
                </c:pt>
                <c:pt idx="4961">
                  <c:v>1999.0</c:v>
                </c:pt>
                <c:pt idx="4962">
                  <c:v>1999.0</c:v>
                </c:pt>
                <c:pt idx="4963">
                  <c:v>1999.0</c:v>
                </c:pt>
                <c:pt idx="4964">
                  <c:v>1999.0</c:v>
                </c:pt>
                <c:pt idx="4965">
                  <c:v>1999.0</c:v>
                </c:pt>
                <c:pt idx="4966">
                  <c:v>1999.0</c:v>
                </c:pt>
                <c:pt idx="4967">
                  <c:v>1999.0</c:v>
                </c:pt>
                <c:pt idx="4968">
                  <c:v>1999.0</c:v>
                </c:pt>
                <c:pt idx="4969">
                  <c:v>1999.0</c:v>
                </c:pt>
                <c:pt idx="4970">
                  <c:v>1999.0</c:v>
                </c:pt>
                <c:pt idx="4971">
                  <c:v>1999.0</c:v>
                </c:pt>
                <c:pt idx="4972">
                  <c:v>1999.0</c:v>
                </c:pt>
                <c:pt idx="4973">
                  <c:v>1999.0</c:v>
                </c:pt>
                <c:pt idx="4974">
                  <c:v>1999.0</c:v>
                </c:pt>
                <c:pt idx="4975">
                  <c:v>1999.0</c:v>
                </c:pt>
                <c:pt idx="4976">
                  <c:v>1999.0</c:v>
                </c:pt>
                <c:pt idx="4977">
                  <c:v>2000.0</c:v>
                </c:pt>
                <c:pt idx="4978">
                  <c:v>2001.0</c:v>
                </c:pt>
                <c:pt idx="4979">
                  <c:v>2002.0</c:v>
                </c:pt>
                <c:pt idx="4980">
                  <c:v>2002.0</c:v>
                </c:pt>
                <c:pt idx="4981">
                  <c:v>2003.0</c:v>
                </c:pt>
                <c:pt idx="4982">
                  <c:v>2003.0</c:v>
                </c:pt>
                <c:pt idx="4983">
                  <c:v>2003.0</c:v>
                </c:pt>
                <c:pt idx="4984">
                  <c:v>2004.0</c:v>
                </c:pt>
                <c:pt idx="4985">
                  <c:v>2005.0</c:v>
                </c:pt>
                <c:pt idx="4986">
                  <c:v>2006.0</c:v>
                </c:pt>
                <c:pt idx="4987">
                  <c:v>2007.0</c:v>
                </c:pt>
                <c:pt idx="4988">
                  <c:v>2007.0</c:v>
                </c:pt>
                <c:pt idx="4989">
                  <c:v>2008.0</c:v>
                </c:pt>
                <c:pt idx="4990">
                  <c:v>2008.0</c:v>
                </c:pt>
                <c:pt idx="4991">
                  <c:v>2008.0</c:v>
                </c:pt>
                <c:pt idx="4992">
                  <c:v>2008.0</c:v>
                </c:pt>
                <c:pt idx="4993">
                  <c:v>2008.0</c:v>
                </c:pt>
                <c:pt idx="4994">
                  <c:v>2009.0</c:v>
                </c:pt>
                <c:pt idx="4995">
                  <c:v>2010.0</c:v>
                </c:pt>
                <c:pt idx="4996">
                  <c:v>2010.0</c:v>
                </c:pt>
                <c:pt idx="4997">
                  <c:v>2011.0</c:v>
                </c:pt>
                <c:pt idx="4998">
                  <c:v>2011.0</c:v>
                </c:pt>
                <c:pt idx="4999">
                  <c:v>2012.0</c:v>
                </c:pt>
                <c:pt idx="5000">
                  <c:v>2012.0</c:v>
                </c:pt>
                <c:pt idx="5001">
                  <c:v>2012.0</c:v>
                </c:pt>
                <c:pt idx="5002">
                  <c:v>2012.0</c:v>
                </c:pt>
                <c:pt idx="5003">
                  <c:v>2012.0</c:v>
                </c:pt>
                <c:pt idx="5004">
                  <c:v>2012.0</c:v>
                </c:pt>
                <c:pt idx="5005">
                  <c:v>2012.0</c:v>
                </c:pt>
                <c:pt idx="5006">
                  <c:v>2012.0</c:v>
                </c:pt>
                <c:pt idx="5007">
                  <c:v>2012.0</c:v>
                </c:pt>
                <c:pt idx="5008">
                  <c:v>2012.0</c:v>
                </c:pt>
                <c:pt idx="5009">
                  <c:v>2012.0</c:v>
                </c:pt>
                <c:pt idx="5010">
                  <c:v>2012.0</c:v>
                </c:pt>
                <c:pt idx="5011">
                  <c:v>2012.0</c:v>
                </c:pt>
                <c:pt idx="5012">
                  <c:v>2012.0</c:v>
                </c:pt>
                <c:pt idx="5013">
                  <c:v>2012.0</c:v>
                </c:pt>
                <c:pt idx="5014">
                  <c:v>2012.0</c:v>
                </c:pt>
                <c:pt idx="5015">
                  <c:v>2012.0</c:v>
                </c:pt>
                <c:pt idx="5016">
                  <c:v>2012.0</c:v>
                </c:pt>
                <c:pt idx="5017">
                  <c:v>2012.0</c:v>
                </c:pt>
                <c:pt idx="5018">
                  <c:v>2012.0</c:v>
                </c:pt>
                <c:pt idx="5019">
                  <c:v>2012.0</c:v>
                </c:pt>
                <c:pt idx="5020">
                  <c:v>2013.0</c:v>
                </c:pt>
                <c:pt idx="5021">
                  <c:v>2013.0</c:v>
                </c:pt>
                <c:pt idx="5022">
                  <c:v>2013.0</c:v>
                </c:pt>
                <c:pt idx="5023">
                  <c:v>2013.0</c:v>
                </c:pt>
                <c:pt idx="5024">
                  <c:v>2013.0</c:v>
                </c:pt>
                <c:pt idx="5025">
                  <c:v>2014.0</c:v>
                </c:pt>
                <c:pt idx="5026">
                  <c:v>2015.0</c:v>
                </c:pt>
                <c:pt idx="5027">
                  <c:v>2015.0</c:v>
                </c:pt>
                <c:pt idx="5028">
                  <c:v>2015.0</c:v>
                </c:pt>
                <c:pt idx="5029">
                  <c:v>2015.0</c:v>
                </c:pt>
                <c:pt idx="5030">
                  <c:v>2015.0</c:v>
                </c:pt>
                <c:pt idx="5031">
                  <c:v>2015.0</c:v>
                </c:pt>
                <c:pt idx="5032">
                  <c:v>2015.0</c:v>
                </c:pt>
                <c:pt idx="5033">
                  <c:v>2015.0</c:v>
                </c:pt>
                <c:pt idx="5034">
                  <c:v>2015.0</c:v>
                </c:pt>
                <c:pt idx="5035">
                  <c:v>2015.0</c:v>
                </c:pt>
                <c:pt idx="5036">
                  <c:v>2015.0</c:v>
                </c:pt>
                <c:pt idx="5037">
                  <c:v>2015.0</c:v>
                </c:pt>
                <c:pt idx="5038">
                  <c:v>2015.0</c:v>
                </c:pt>
                <c:pt idx="5039">
                  <c:v>2015.0</c:v>
                </c:pt>
                <c:pt idx="5040">
                  <c:v>2015.0</c:v>
                </c:pt>
                <c:pt idx="5041">
                  <c:v>2015.0</c:v>
                </c:pt>
                <c:pt idx="5042">
                  <c:v>2015.0</c:v>
                </c:pt>
                <c:pt idx="5043">
                  <c:v>2015.0</c:v>
                </c:pt>
                <c:pt idx="5044">
                  <c:v>2015.0</c:v>
                </c:pt>
                <c:pt idx="5045">
                  <c:v>2016.0</c:v>
                </c:pt>
                <c:pt idx="5046">
                  <c:v>2016.0</c:v>
                </c:pt>
                <c:pt idx="5047">
                  <c:v>2016.0</c:v>
                </c:pt>
                <c:pt idx="5048">
                  <c:v>2016.0</c:v>
                </c:pt>
                <c:pt idx="5049">
                  <c:v>2016.0</c:v>
                </c:pt>
                <c:pt idx="5050">
                  <c:v>2016.0</c:v>
                </c:pt>
                <c:pt idx="5051">
                  <c:v>2016.0</c:v>
                </c:pt>
                <c:pt idx="5052">
                  <c:v>2016.0</c:v>
                </c:pt>
                <c:pt idx="5053">
                  <c:v>2016.0</c:v>
                </c:pt>
                <c:pt idx="5054">
                  <c:v>2017.0</c:v>
                </c:pt>
                <c:pt idx="5055">
                  <c:v>2017.0</c:v>
                </c:pt>
                <c:pt idx="5056">
                  <c:v>2017.0</c:v>
                </c:pt>
                <c:pt idx="5057">
                  <c:v>2018.0</c:v>
                </c:pt>
                <c:pt idx="5058">
                  <c:v>2019.0</c:v>
                </c:pt>
                <c:pt idx="5059">
                  <c:v>2020.0</c:v>
                </c:pt>
                <c:pt idx="5060">
                  <c:v>2021.0</c:v>
                </c:pt>
                <c:pt idx="5061">
                  <c:v>2022.0</c:v>
                </c:pt>
                <c:pt idx="5062">
                  <c:v>2022.0</c:v>
                </c:pt>
                <c:pt idx="5063">
                  <c:v>2023.0</c:v>
                </c:pt>
                <c:pt idx="5064">
                  <c:v>2024.0</c:v>
                </c:pt>
                <c:pt idx="5065">
                  <c:v>2025.0</c:v>
                </c:pt>
                <c:pt idx="5066">
                  <c:v>2025.0</c:v>
                </c:pt>
                <c:pt idx="5067">
                  <c:v>2025.0</c:v>
                </c:pt>
                <c:pt idx="5068">
                  <c:v>2025.0</c:v>
                </c:pt>
                <c:pt idx="5069">
                  <c:v>2026.0</c:v>
                </c:pt>
                <c:pt idx="5070">
                  <c:v>2027.0</c:v>
                </c:pt>
                <c:pt idx="5071">
                  <c:v>2027.0</c:v>
                </c:pt>
                <c:pt idx="5072">
                  <c:v>2027.0</c:v>
                </c:pt>
                <c:pt idx="5073">
                  <c:v>2028.0</c:v>
                </c:pt>
                <c:pt idx="5074">
                  <c:v>2028.0</c:v>
                </c:pt>
                <c:pt idx="5075">
                  <c:v>2029.0</c:v>
                </c:pt>
                <c:pt idx="5076">
                  <c:v>2029.0</c:v>
                </c:pt>
                <c:pt idx="5077">
                  <c:v>2029.0</c:v>
                </c:pt>
                <c:pt idx="5078">
                  <c:v>2029.0</c:v>
                </c:pt>
                <c:pt idx="5079">
                  <c:v>2029.0</c:v>
                </c:pt>
                <c:pt idx="5080">
                  <c:v>2029.0</c:v>
                </c:pt>
                <c:pt idx="5081">
                  <c:v>2030.0</c:v>
                </c:pt>
                <c:pt idx="5082">
                  <c:v>2031.0</c:v>
                </c:pt>
                <c:pt idx="5083">
                  <c:v>2032.0</c:v>
                </c:pt>
                <c:pt idx="5084">
                  <c:v>2032.0</c:v>
                </c:pt>
                <c:pt idx="5085">
                  <c:v>2032.0</c:v>
                </c:pt>
                <c:pt idx="5086">
                  <c:v>2032.0</c:v>
                </c:pt>
                <c:pt idx="5087">
                  <c:v>2033.0</c:v>
                </c:pt>
                <c:pt idx="5088">
                  <c:v>2034.0</c:v>
                </c:pt>
                <c:pt idx="5089">
                  <c:v>2035.0</c:v>
                </c:pt>
                <c:pt idx="5090">
                  <c:v>2036.0</c:v>
                </c:pt>
                <c:pt idx="5091">
                  <c:v>2036.0</c:v>
                </c:pt>
                <c:pt idx="5092">
                  <c:v>2037.0</c:v>
                </c:pt>
                <c:pt idx="5093">
                  <c:v>2037.0</c:v>
                </c:pt>
                <c:pt idx="5094">
                  <c:v>2037.0</c:v>
                </c:pt>
                <c:pt idx="5095">
                  <c:v>2038.0</c:v>
                </c:pt>
                <c:pt idx="5096">
                  <c:v>2038.0</c:v>
                </c:pt>
                <c:pt idx="5097">
                  <c:v>2039.0</c:v>
                </c:pt>
                <c:pt idx="5098">
                  <c:v>2039.0</c:v>
                </c:pt>
                <c:pt idx="5099">
                  <c:v>2039.0</c:v>
                </c:pt>
                <c:pt idx="5100">
                  <c:v>2039.0</c:v>
                </c:pt>
                <c:pt idx="5101">
                  <c:v>2040.0</c:v>
                </c:pt>
                <c:pt idx="5102">
                  <c:v>2041.0</c:v>
                </c:pt>
                <c:pt idx="5103">
                  <c:v>2042.0</c:v>
                </c:pt>
                <c:pt idx="5104">
                  <c:v>2043.0</c:v>
                </c:pt>
                <c:pt idx="5105">
                  <c:v>2043.0</c:v>
                </c:pt>
                <c:pt idx="5106">
                  <c:v>2044.0</c:v>
                </c:pt>
                <c:pt idx="5107">
                  <c:v>2044.0</c:v>
                </c:pt>
                <c:pt idx="5108">
                  <c:v>2044.0</c:v>
                </c:pt>
                <c:pt idx="5109">
                  <c:v>2045.0</c:v>
                </c:pt>
                <c:pt idx="5110">
                  <c:v>2045.0</c:v>
                </c:pt>
                <c:pt idx="5111">
                  <c:v>2045.0</c:v>
                </c:pt>
                <c:pt idx="5112">
                  <c:v>2045.0</c:v>
                </c:pt>
                <c:pt idx="5113">
                  <c:v>2045.0</c:v>
                </c:pt>
                <c:pt idx="5114">
                  <c:v>2046.0</c:v>
                </c:pt>
                <c:pt idx="5115">
                  <c:v>2047.0</c:v>
                </c:pt>
                <c:pt idx="5116">
                  <c:v>2048.0</c:v>
                </c:pt>
                <c:pt idx="5117">
                  <c:v>2048.0</c:v>
                </c:pt>
                <c:pt idx="5118">
                  <c:v>2048.0</c:v>
                </c:pt>
                <c:pt idx="5119">
                  <c:v>2048.0</c:v>
                </c:pt>
                <c:pt idx="5120">
                  <c:v>2048.0</c:v>
                </c:pt>
                <c:pt idx="5121">
                  <c:v>2048.0</c:v>
                </c:pt>
                <c:pt idx="5122">
                  <c:v>2048.0</c:v>
                </c:pt>
                <c:pt idx="5123">
                  <c:v>2048.0</c:v>
                </c:pt>
                <c:pt idx="5124">
                  <c:v>2048.0</c:v>
                </c:pt>
                <c:pt idx="5125">
                  <c:v>2048.0</c:v>
                </c:pt>
                <c:pt idx="5126">
                  <c:v>2048.0</c:v>
                </c:pt>
                <c:pt idx="5127">
                  <c:v>2048.0</c:v>
                </c:pt>
                <c:pt idx="5128">
                  <c:v>2048.0</c:v>
                </c:pt>
                <c:pt idx="5129">
                  <c:v>2048.0</c:v>
                </c:pt>
                <c:pt idx="5130">
                  <c:v>2048.0</c:v>
                </c:pt>
                <c:pt idx="5131">
                  <c:v>2048.0</c:v>
                </c:pt>
                <c:pt idx="5132">
                  <c:v>2048.0</c:v>
                </c:pt>
                <c:pt idx="5133">
                  <c:v>2048.0</c:v>
                </c:pt>
                <c:pt idx="5134">
                  <c:v>2048.0</c:v>
                </c:pt>
                <c:pt idx="5135">
                  <c:v>2048.0</c:v>
                </c:pt>
                <c:pt idx="5136">
                  <c:v>2048.0</c:v>
                </c:pt>
                <c:pt idx="5137">
                  <c:v>2048.0</c:v>
                </c:pt>
                <c:pt idx="5138">
                  <c:v>2048.0</c:v>
                </c:pt>
                <c:pt idx="5139">
                  <c:v>2048.0</c:v>
                </c:pt>
                <c:pt idx="5140">
                  <c:v>2048.0</c:v>
                </c:pt>
                <c:pt idx="5141">
                  <c:v>2048.0</c:v>
                </c:pt>
                <c:pt idx="5142">
                  <c:v>2048.0</c:v>
                </c:pt>
                <c:pt idx="5143">
                  <c:v>2048.0</c:v>
                </c:pt>
                <c:pt idx="5144">
                  <c:v>2048.0</c:v>
                </c:pt>
                <c:pt idx="5145">
                  <c:v>2048.0</c:v>
                </c:pt>
                <c:pt idx="5146">
                  <c:v>2048.0</c:v>
                </c:pt>
                <c:pt idx="5147">
                  <c:v>2048.0</c:v>
                </c:pt>
                <c:pt idx="5148">
                  <c:v>2048.0</c:v>
                </c:pt>
                <c:pt idx="5149">
                  <c:v>2048.0</c:v>
                </c:pt>
                <c:pt idx="5150">
                  <c:v>2048.0</c:v>
                </c:pt>
                <c:pt idx="5151">
                  <c:v>2048.0</c:v>
                </c:pt>
                <c:pt idx="5152">
                  <c:v>2048.0</c:v>
                </c:pt>
                <c:pt idx="5153">
                  <c:v>2048.0</c:v>
                </c:pt>
                <c:pt idx="5154">
                  <c:v>2048.0</c:v>
                </c:pt>
                <c:pt idx="5155">
                  <c:v>2048.0</c:v>
                </c:pt>
                <c:pt idx="5156">
                  <c:v>2048.0</c:v>
                </c:pt>
                <c:pt idx="5157">
                  <c:v>2048.0</c:v>
                </c:pt>
                <c:pt idx="5158">
                  <c:v>2048.0</c:v>
                </c:pt>
                <c:pt idx="5159">
                  <c:v>2048.0</c:v>
                </c:pt>
                <c:pt idx="5160">
                  <c:v>2048.0</c:v>
                </c:pt>
                <c:pt idx="5161">
                  <c:v>2048.0</c:v>
                </c:pt>
                <c:pt idx="5162">
                  <c:v>2048.0</c:v>
                </c:pt>
                <c:pt idx="5163">
                  <c:v>2048.0</c:v>
                </c:pt>
                <c:pt idx="5164">
                  <c:v>2048.0</c:v>
                </c:pt>
                <c:pt idx="5165">
                  <c:v>2048.0</c:v>
                </c:pt>
                <c:pt idx="5166">
                  <c:v>2048.0</c:v>
                </c:pt>
                <c:pt idx="5167">
                  <c:v>2048.0</c:v>
                </c:pt>
                <c:pt idx="5168">
                  <c:v>2048.0</c:v>
                </c:pt>
                <c:pt idx="5169">
                  <c:v>2048.0</c:v>
                </c:pt>
                <c:pt idx="5170">
                  <c:v>2048.0</c:v>
                </c:pt>
                <c:pt idx="5171">
                  <c:v>2048.0</c:v>
                </c:pt>
                <c:pt idx="5172">
                  <c:v>2048.0</c:v>
                </c:pt>
                <c:pt idx="5173">
                  <c:v>2048.0</c:v>
                </c:pt>
                <c:pt idx="5174">
                  <c:v>2048.0</c:v>
                </c:pt>
                <c:pt idx="5175">
                  <c:v>2048.0</c:v>
                </c:pt>
                <c:pt idx="5176">
                  <c:v>2048.0</c:v>
                </c:pt>
                <c:pt idx="5177">
                  <c:v>2048.0</c:v>
                </c:pt>
                <c:pt idx="5178">
                  <c:v>2048.0</c:v>
                </c:pt>
                <c:pt idx="5179">
                  <c:v>2048.0</c:v>
                </c:pt>
                <c:pt idx="5180">
                  <c:v>2048.0</c:v>
                </c:pt>
                <c:pt idx="5181">
                  <c:v>2048.0</c:v>
                </c:pt>
                <c:pt idx="5182">
                  <c:v>2048.0</c:v>
                </c:pt>
                <c:pt idx="5183">
                  <c:v>2048.0</c:v>
                </c:pt>
                <c:pt idx="5184">
                  <c:v>2048.0</c:v>
                </c:pt>
                <c:pt idx="5185">
                  <c:v>2048.0</c:v>
                </c:pt>
                <c:pt idx="5186">
                  <c:v>2048.0</c:v>
                </c:pt>
                <c:pt idx="5187">
                  <c:v>2048.0</c:v>
                </c:pt>
                <c:pt idx="5188">
                  <c:v>2048.0</c:v>
                </c:pt>
                <c:pt idx="5189">
                  <c:v>2048.0</c:v>
                </c:pt>
                <c:pt idx="5190">
                  <c:v>2048.0</c:v>
                </c:pt>
                <c:pt idx="5191">
                  <c:v>2048.0</c:v>
                </c:pt>
                <c:pt idx="5192">
                  <c:v>2048.0</c:v>
                </c:pt>
                <c:pt idx="5193">
                  <c:v>2049.0</c:v>
                </c:pt>
                <c:pt idx="5194">
                  <c:v>2049.0</c:v>
                </c:pt>
                <c:pt idx="5195">
                  <c:v>2050.0</c:v>
                </c:pt>
                <c:pt idx="5196">
                  <c:v>2051.0</c:v>
                </c:pt>
                <c:pt idx="5197">
                  <c:v>2051.0</c:v>
                </c:pt>
                <c:pt idx="5198">
                  <c:v>2051.0</c:v>
                </c:pt>
                <c:pt idx="5199">
                  <c:v>2051.0</c:v>
                </c:pt>
                <c:pt idx="5200">
                  <c:v>2051.0</c:v>
                </c:pt>
                <c:pt idx="5201">
                  <c:v>2051.0</c:v>
                </c:pt>
                <c:pt idx="5202">
                  <c:v>2051.0</c:v>
                </c:pt>
                <c:pt idx="5203">
                  <c:v>2051.0</c:v>
                </c:pt>
                <c:pt idx="5204">
                  <c:v>2052.0</c:v>
                </c:pt>
                <c:pt idx="5205">
                  <c:v>2052.0</c:v>
                </c:pt>
                <c:pt idx="5206">
                  <c:v>2052.0</c:v>
                </c:pt>
                <c:pt idx="5207">
                  <c:v>2052.0</c:v>
                </c:pt>
                <c:pt idx="5208">
                  <c:v>2052.0</c:v>
                </c:pt>
                <c:pt idx="5209">
                  <c:v>2052.0</c:v>
                </c:pt>
                <c:pt idx="5210">
                  <c:v>2053.0</c:v>
                </c:pt>
                <c:pt idx="5211">
                  <c:v>2053.0</c:v>
                </c:pt>
                <c:pt idx="5212">
                  <c:v>2053.0</c:v>
                </c:pt>
                <c:pt idx="5213">
                  <c:v>2053.0</c:v>
                </c:pt>
                <c:pt idx="5214">
                  <c:v>2054.0</c:v>
                </c:pt>
                <c:pt idx="5215">
                  <c:v>2054.0</c:v>
                </c:pt>
                <c:pt idx="5216">
                  <c:v>2054.0</c:v>
                </c:pt>
                <c:pt idx="5217">
                  <c:v>2054.0</c:v>
                </c:pt>
                <c:pt idx="5218">
                  <c:v>2055.0</c:v>
                </c:pt>
                <c:pt idx="5219">
                  <c:v>2056.0</c:v>
                </c:pt>
                <c:pt idx="5220">
                  <c:v>2057.0</c:v>
                </c:pt>
                <c:pt idx="5221">
                  <c:v>2058.0</c:v>
                </c:pt>
                <c:pt idx="5222">
                  <c:v>2058.0</c:v>
                </c:pt>
                <c:pt idx="5223">
                  <c:v>2058.0</c:v>
                </c:pt>
                <c:pt idx="5224">
                  <c:v>2058.0</c:v>
                </c:pt>
                <c:pt idx="5225">
                  <c:v>2058.0</c:v>
                </c:pt>
                <c:pt idx="5226">
                  <c:v>2059.0</c:v>
                </c:pt>
                <c:pt idx="5227">
                  <c:v>2059.0</c:v>
                </c:pt>
                <c:pt idx="5228">
                  <c:v>2060.0</c:v>
                </c:pt>
                <c:pt idx="5229">
                  <c:v>2061.0</c:v>
                </c:pt>
                <c:pt idx="5230">
                  <c:v>2062.0</c:v>
                </c:pt>
                <c:pt idx="5231">
                  <c:v>2063.0</c:v>
                </c:pt>
                <c:pt idx="5232">
                  <c:v>2063.0</c:v>
                </c:pt>
                <c:pt idx="5233">
                  <c:v>2064.0</c:v>
                </c:pt>
                <c:pt idx="5234">
                  <c:v>2065.0</c:v>
                </c:pt>
                <c:pt idx="5235">
                  <c:v>2065.0</c:v>
                </c:pt>
                <c:pt idx="5236">
                  <c:v>2066.0</c:v>
                </c:pt>
                <c:pt idx="5237">
                  <c:v>2067.0</c:v>
                </c:pt>
                <c:pt idx="5238">
                  <c:v>2068.0</c:v>
                </c:pt>
                <c:pt idx="5239">
                  <c:v>2068.0</c:v>
                </c:pt>
                <c:pt idx="5240">
                  <c:v>2069.0</c:v>
                </c:pt>
                <c:pt idx="5241">
                  <c:v>2070.0</c:v>
                </c:pt>
                <c:pt idx="5242">
                  <c:v>2071.0</c:v>
                </c:pt>
                <c:pt idx="5243">
                  <c:v>2071.0</c:v>
                </c:pt>
                <c:pt idx="5244">
                  <c:v>2071.0</c:v>
                </c:pt>
                <c:pt idx="5245">
                  <c:v>2071.0</c:v>
                </c:pt>
                <c:pt idx="5246">
                  <c:v>2071.0</c:v>
                </c:pt>
                <c:pt idx="5247">
                  <c:v>2071.0</c:v>
                </c:pt>
                <c:pt idx="5248">
                  <c:v>2072.0</c:v>
                </c:pt>
                <c:pt idx="5249">
                  <c:v>2073.0</c:v>
                </c:pt>
                <c:pt idx="5250">
                  <c:v>2074.0</c:v>
                </c:pt>
                <c:pt idx="5251">
                  <c:v>2075.0</c:v>
                </c:pt>
                <c:pt idx="5252">
                  <c:v>2076.0</c:v>
                </c:pt>
                <c:pt idx="5253">
                  <c:v>2076.0</c:v>
                </c:pt>
                <c:pt idx="5254">
                  <c:v>2077.0</c:v>
                </c:pt>
                <c:pt idx="5255">
                  <c:v>2077.0</c:v>
                </c:pt>
                <c:pt idx="5256">
                  <c:v>2077.0</c:v>
                </c:pt>
                <c:pt idx="5257">
                  <c:v>2077.0</c:v>
                </c:pt>
                <c:pt idx="5258">
                  <c:v>2077.0</c:v>
                </c:pt>
                <c:pt idx="5259">
                  <c:v>2077.0</c:v>
                </c:pt>
                <c:pt idx="5260">
                  <c:v>2077.0</c:v>
                </c:pt>
                <c:pt idx="5261">
                  <c:v>2078.0</c:v>
                </c:pt>
                <c:pt idx="5262">
                  <c:v>2078.0</c:v>
                </c:pt>
                <c:pt idx="5263">
                  <c:v>2078.0</c:v>
                </c:pt>
                <c:pt idx="5264">
                  <c:v>2079.0</c:v>
                </c:pt>
                <c:pt idx="5265">
                  <c:v>2080.0</c:v>
                </c:pt>
                <c:pt idx="5266">
                  <c:v>2081.0</c:v>
                </c:pt>
                <c:pt idx="5267">
                  <c:v>2081.0</c:v>
                </c:pt>
                <c:pt idx="5268">
                  <c:v>2082.0</c:v>
                </c:pt>
                <c:pt idx="5269">
                  <c:v>2083.0</c:v>
                </c:pt>
                <c:pt idx="5270">
                  <c:v>2084.0</c:v>
                </c:pt>
                <c:pt idx="5271">
                  <c:v>2085.0</c:v>
                </c:pt>
                <c:pt idx="5272">
                  <c:v>2085.0</c:v>
                </c:pt>
                <c:pt idx="5273">
                  <c:v>2086.0</c:v>
                </c:pt>
                <c:pt idx="5274">
                  <c:v>2086.0</c:v>
                </c:pt>
                <c:pt idx="5275">
                  <c:v>2086.0</c:v>
                </c:pt>
                <c:pt idx="5276">
                  <c:v>2087.0</c:v>
                </c:pt>
                <c:pt idx="5277">
                  <c:v>2087.0</c:v>
                </c:pt>
                <c:pt idx="5278">
                  <c:v>2087.0</c:v>
                </c:pt>
                <c:pt idx="5279">
                  <c:v>2087.0</c:v>
                </c:pt>
                <c:pt idx="5280">
                  <c:v>2087.0</c:v>
                </c:pt>
                <c:pt idx="5281">
                  <c:v>2087.0</c:v>
                </c:pt>
                <c:pt idx="5282">
                  <c:v>2087.0</c:v>
                </c:pt>
                <c:pt idx="5283">
                  <c:v>2087.0</c:v>
                </c:pt>
                <c:pt idx="5284">
                  <c:v>2087.0</c:v>
                </c:pt>
                <c:pt idx="5285">
                  <c:v>2088.0</c:v>
                </c:pt>
                <c:pt idx="5286">
                  <c:v>2088.0</c:v>
                </c:pt>
                <c:pt idx="5287">
                  <c:v>2088.0</c:v>
                </c:pt>
                <c:pt idx="5288">
                  <c:v>2088.0</c:v>
                </c:pt>
                <c:pt idx="5289">
                  <c:v>2088.0</c:v>
                </c:pt>
                <c:pt idx="5290">
                  <c:v>2088.0</c:v>
                </c:pt>
                <c:pt idx="5291">
                  <c:v>2088.0</c:v>
                </c:pt>
                <c:pt idx="5292">
                  <c:v>2088.0</c:v>
                </c:pt>
                <c:pt idx="5293">
                  <c:v>2088.0</c:v>
                </c:pt>
                <c:pt idx="5294">
                  <c:v>2088.0</c:v>
                </c:pt>
                <c:pt idx="5295">
                  <c:v>2088.0</c:v>
                </c:pt>
                <c:pt idx="5296">
                  <c:v>2088.0</c:v>
                </c:pt>
                <c:pt idx="5297">
                  <c:v>2089.0</c:v>
                </c:pt>
                <c:pt idx="5298">
                  <c:v>2090.0</c:v>
                </c:pt>
                <c:pt idx="5299">
                  <c:v>2091.0</c:v>
                </c:pt>
                <c:pt idx="5300">
                  <c:v>2092.0</c:v>
                </c:pt>
                <c:pt idx="5301">
                  <c:v>2093.0</c:v>
                </c:pt>
                <c:pt idx="5302">
                  <c:v>2094.0</c:v>
                </c:pt>
                <c:pt idx="5303">
                  <c:v>2094.0</c:v>
                </c:pt>
                <c:pt idx="5304">
                  <c:v>2094.0</c:v>
                </c:pt>
                <c:pt idx="5305">
                  <c:v>2094.0</c:v>
                </c:pt>
                <c:pt idx="5306">
                  <c:v>2095.0</c:v>
                </c:pt>
                <c:pt idx="5307">
                  <c:v>2095.0</c:v>
                </c:pt>
                <c:pt idx="5308">
                  <c:v>2096.0</c:v>
                </c:pt>
                <c:pt idx="5309">
                  <c:v>2097.0</c:v>
                </c:pt>
                <c:pt idx="5310">
                  <c:v>2098.0</c:v>
                </c:pt>
                <c:pt idx="5311">
                  <c:v>2099.0</c:v>
                </c:pt>
                <c:pt idx="5312">
                  <c:v>2100.0</c:v>
                </c:pt>
                <c:pt idx="5313">
                  <c:v>2101.0</c:v>
                </c:pt>
                <c:pt idx="5314">
                  <c:v>2102.0</c:v>
                </c:pt>
                <c:pt idx="5315">
                  <c:v>2103.0</c:v>
                </c:pt>
                <c:pt idx="5316">
                  <c:v>2104.0</c:v>
                </c:pt>
                <c:pt idx="5317">
                  <c:v>2105.0</c:v>
                </c:pt>
                <c:pt idx="5318">
                  <c:v>2106.0</c:v>
                </c:pt>
                <c:pt idx="5319">
                  <c:v>2106.0</c:v>
                </c:pt>
                <c:pt idx="5320">
                  <c:v>2106.0</c:v>
                </c:pt>
                <c:pt idx="5321">
                  <c:v>2106.0</c:v>
                </c:pt>
                <c:pt idx="5322">
                  <c:v>2107.0</c:v>
                </c:pt>
                <c:pt idx="5323">
                  <c:v>2107.0</c:v>
                </c:pt>
                <c:pt idx="5324">
                  <c:v>2107.0</c:v>
                </c:pt>
                <c:pt idx="5325">
                  <c:v>2107.0</c:v>
                </c:pt>
                <c:pt idx="5326">
                  <c:v>2107.0</c:v>
                </c:pt>
                <c:pt idx="5327">
                  <c:v>2107.0</c:v>
                </c:pt>
                <c:pt idx="5328">
                  <c:v>2107.0</c:v>
                </c:pt>
                <c:pt idx="5329">
                  <c:v>2107.0</c:v>
                </c:pt>
                <c:pt idx="5330">
                  <c:v>2107.0</c:v>
                </c:pt>
                <c:pt idx="5331">
                  <c:v>2107.0</c:v>
                </c:pt>
                <c:pt idx="5332">
                  <c:v>2107.0</c:v>
                </c:pt>
                <c:pt idx="5333">
                  <c:v>2107.0</c:v>
                </c:pt>
                <c:pt idx="5334">
                  <c:v>2107.0</c:v>
                </c:pt>
                <c:pt idx="5335">
                  <c:v>2108.0</c:v>
                </c:pt>
                <c:pt idx="5336">
                  <c:v>2109.0</c:v>
                </c:pt>
                <c:pt idx="5337">
                  <c:v>2109.0</c:v>
                </c:pt>
                <c:pt idx="5338">
                  <c:v>2109.0</c:v>
                </c:pt>
                <c:pt idx="5339">
                  <c:v>2109.0</c:v>
                </c:pt>
                <c:pt idx="5340">
                  <c:v>2109.0</c:v>
                </c:pt>
                <c:pt idx="5341">
                  <c:v>2109.0</c:v>
                </c:pt>
                <c:pt idx="5342">
                  <c:v>2110.0</c:v>
                </c:pt>
                <c:pt idx="5343">
                  <c:v>2111.0</c:v>
                </c:pt>
                <c:pt idx="5344">
                  <c:v>2112.0</c:v>
                </c:pt>
                <c:pt idx="5345">
                  <c:v>2113.0</c:v>
                </c:pt>
                <c:pt idx="5346">
                  <c:v>2114.0</c:v>
                </c:pt>
                <c:pt idx="5347">
                  <c:v>2115.0</c:v>
                </c:pt>
                <c:pt idx="5348">
                  <c:v>2116.0</c:v>
                </c:pt>
                <c:pt idx="5349">
                  <c:v>2117.0</c:v>
                </c:pt>
                <c:pt idx="5350">
                  <c:v>2117.0</c:v>
                </c:pt>
                <c:pt idx="5351">
                  <c:v>2118.0</c:v>
                </c:pt>
                <c:pt idx="5352">
                  <c:v>2118.0</c:v>
                </c:pt>
                <c:pt idx="5353">
                  <c:v>2119.0</c:v>
                </c:pt>
                <c:pt idx="5354">
                  <c:v>2119.0</c:v>
                </c:pt>
                <c:pt idx="5355">
                  <c:v>2119.0</c:v>
                </c:pt>
                <c:pt idx="5356">
                  <c:v>2120.0</c:v>
                </c:pt>
                <c:pt idx="5357">
                  <c:v>2121.0</c:v>
                </c:pt>
                <c:pt idx="5358">
                  <c:v>2122.0</c:v>
                </c:pt>
                <c:pt idx="5359">
                  <c:v>2123.0</c:v>
                </c:pt>
                <c:pt idx="5360">
                  <c:v>2124.0</c:v>
                </c:pt>
                <c:pt idx="5361">
                  <c:v>2124.0</c:v>
                </c:pt>
                <c:pt idx="5362">
                  <c:v>2125.0</c:v>
                </c:pt>
                <c:pt idx="5363">
                  <c:v>2126.0</c:v>
                </c:pt>
                <c:pt idx="5364">
                  <c:v>2127.0</c:v>
                </c:pt>
                <c:pt idx="5365">
                  <c:v>2128.0</c:v>
                </c:pt>
                <c:pt idx="5366">
                  <c:v>2128.0</c:v>
                </c:pt>
                <c:pt idx="5367">
                  <c:v>2129.0</c:v>
                </c:pt>
                <c:pt idx="5368">
                  <c:v>2130.0</c:v>
                </c:pt>
                <c:pt idx="5369">
                  <c:v>2130.0</c:v>
                </c:pt>
                <c:pt idx="5370">
                  <c:v>2130.0</c:v>
                </c:pt>
                <c:pt idx="5371">
                  <c:v>2131.0</c:v>
                </c:pt>
                <c:pt idx="5372">
                  <c:v>2132.0</c:v>
                </c:pt>
                <c:pt idx="5373">
                  <c:v>2133.0</c:v>
                </c:pt>
                <c:pt idx="5374">
                  <c:v>2134.0</c:v>
                </c:pt>
                <c:pt idx="5375">
                  <c:v>2135.0</c:v>
                </c:pt>
                <c:pt idx="5376">
                  <c:v>2135.0</c:v>
                </c:pt>
                <c:pt idx="5377">
                  <c:v>2135.0</c:v>
                </c:pt>
                <c:pt idx="5378">
                  <c:v>2135.0</c:v>
                </c:pt>
                <c:pt idx="5379">
                  <c:v>2135.0</c:v>
                </c:pt>
                <c:pt idx="5380">
                  <c:v>2135.0</c:v>
                </c:pt>
                <c:pt idx="5381">
                  <c:v>2135.0</c:v>
                </c:pt>
                <c:pt idx="5382">
                  <c:v>2135.0</c:v>
                </c:pt>
                <c:pt idx="5383">
                  <c:v>2135.0</c:v>
                </c:pt>
                <c:pt idx="5384">
                  <c:v>2135.0</c:v>
                </c:pt>
                <c:pt idx="5385">
                  <c:v>2135.0</c:v>
                </c:pt>
                <c:pt idx="5386">
                  <c:v>2135.0</c:v>
                </c:pt>
                <c:pt idx="5387">
                  <c:v>2135.0</c:v>
                </c:pt>
                <c:pt idx="5388">
                  <c:v>2135.0</c:v>
                </c:pt>
                <c:pt idx="5389">
                  <c:v>2135.0</c:v>
                </c:pt>
                <c:pt idx="5390">
                  <c:v>2135.0</c:v>
                </c:pt>
                <c:pt idx="5391">
                  <c:v>2135.0</c:v>
                </c:pt>
                <c:pt idx="5392">
                  <c:v>2135.0</c:v>
                </c:pt>
                <c:pt idx="5393">
                  <c:v>2135.0</c:v>
                </c:pt>
                <c:pt idx="5394">
                  <c:v>2135.0</c:v>
                </c:pt>
                <c:pt idx="5395">
                  <c:v>2135.0</c:v>
                </c:pt>
                <c:pt idx="5396">
                  <c:v>2135.0</c:v>
                </c:pt>
                <c:pt idx="5397">
                  <c:v>2135.0</c:v>
                </c:pt>
                <c:pt idx="5398">
                  <c:v>2135.0</c:v>
                </c:pt>
                <c:pt idx="5399">
                  <c:v>2135.0</c:v>
                </c:pt>
                <c:pt idx="5400">
                  <c:v>2135.0</c:v>
                </c:pt>
                <c:pt idx="5401">
                  <c:v>2135.0</c:v>
                </c:pt>
                <c:pt idx="5402">
                  <c:v>2135.0</c:v>
                </c:pt>
                <c:pt idx="5403">
                  <c:v>2135.0</c:v>
                </c:pt>
                <c:pt idx="5404">
                  <c:v>2135.0</c:v>
                </c:pt>
                <c:pt idx="5405">
                  <c:v>2135.0</c:v>
                </c:pt>
                <c:pt idx="5406">
                  <c:v>2135.0</c:v>
                </c:pt>
                <c:pt idx="5407">
                  <c:v>2135.0</c:v>
                </c:pt>
                <c:pt idx="5408">
                  <c:v>2135.0</c:v>
                </c:pt>
                <c:pt idx="5409">
                  <c:v>2135.0</c:v>
                </c:pt>
                <c:pt idx="5410">
                  <c:v>2135.0</c:v>
                </c:pt>
                <c:pt idx="5411">
                  <c:v>2135.0</c:v>
                </c:pt>
                <c:pt idx="5412">
                  <c:v>2135.0</c:v>
                </c:pt>
                <c:pt idx="5413">
                  <c:v>2135.0</c:v>
                </c:pt>
                <c:pt idx="5414">
                  <c:v>2135.0</c:v>
                </c:pt>
                <c:pt idx="5415">
                  <c:v>2135.0</c:v>
                </c:pt>
                <c:pt idx="5416">
                  <c:v>2135.0</c:v>
                </c:pt>
                <c:pt idx="5417">
                  <c:v>2135.0</c:v>
                </c:pt>
                <c:pt idx="5418">
                  <c:v>2135.0</c:v>
                </c:pt>
                <c:pt idx="5419">
                  <c:v>2135.0</c:v>
                </c:pt>
                <c:pt idx="5420">
                  <c:v>2135.0</c:v>
                </c:pt>
                <c:pt idx="5421">
                  <c:v>2135.0</c:v>
                </c:pt>
                <c:pt idx="5422">
                  <c:v>2135.0</c:v>
                </c:pt>
                <c:pt idx="5423">
                  <c:v>2135.0</c:v>
                </c:pt>
                <c:pt idx="5424">
                  <c:v>2135.0</c:v>
                </c:pt>
                <c:pt idx="5425">
                  <c:v>2135.0</c:v>
                </c:pt>
                <c:pt idx="5426">
                  <c:v>2135.0</c:v>
                </c:pt>
                <c:pt idx="5427">
                  <c:v>2136.0</c:v>
                </c:pt>
                <c:pt idx="5428">
                  <c:v>2136.0</c:v>
                </c:pt>
                <c:pt idx="5429">
                  <c:v>2137.0</c:v>
                </c:pt>
                <c:pt idx="5430">
                  <c:v>2138.0</c:v>
                </c:pt>
                <c:pt idx="5431">
                  <c:v>2139.0</c:v>
                </c:pt>
                <c:pt idx="5432">
                  <c:v>2140.0</c:v>
                </c:pt>
                <c:pt idx="5433">
                  <c:v>2140.0</c:v>
                </c:pt>
                <c:pt idx="5434">
                  <c:v>2141.0</c:v>
                </c:pt>
                <c:pt idx="5435">
                  <c:v>2142.0</c:v>
                </c:pt>
                <c:pt idx="5436">
                  <c:v>2143.0</c:v>
                </c:pt>
                <c:pt idx="5437">
                  <c:v>2144.0</c:v>
                </c:pt>
                <c:pt idx="5438">
                  <c:v>2144.0</c:v>
                </c:pt>
                <c:pt idx="5439">
                  <c:v>2145.0</c:v>
                </c:pt>
                <c:pt idx="5440">
                  <c:v>2146.0</c:v>
                </c:pt>
                <c:pt idx="5441">
                  <c:v>2147.0</c:v>
                </c:pt>
                <c:pt idx="5442">
                  <c:v>2147.0</c:v>
                </c:pt>
                <c:pt idx="5443">
                  <c:v>2147.0</c:v>
                </c:pt>
                <c:pt idx="5444">
                  <c:v>2147.0</c:v>
                </c:pt>
                <c:pt idx="5445">
                  <c:v>2147.0</c:v>
                </c:pt>
                <c:pt idx="5446">
                  <c:v>2147.0</c:v>
                </c:pt>
                <c:pt idx="5447">
                  <c:v>2147.0</c:v>
                </c:pt>
                <c:pt idx="5448">
                  <c:v>2147.0</c:v>
                </c:pt>
                <c:pt idx="5449">
                  <c:v>2147.0</c:v>
                </c:pt>
                <c:pt idx="5450">
                  <c:v>2147.0</c:v>
                </c:pt>
                <c:pt idx="5451">
                  <c:v>2147.0</c:v>
                </c:pt>
                <c:pt idx="5452">
                  <c:v>2147.0</c:v>
                </c:pt>
                <c:pt idx="5453">
                  <c:v>2147.0</c:v>
                </c:pt>
                <c:pt idx="5454">
                  <c:v>2147.0</c:v>
                </c:pt>
                <c:pt idx="5455">
                  <c:v>2147.0</c:v>
                </c:pt>
                <c:pt idx="5456">
                  <c:v>2147.0</c:v>
                </c:pt>
                <c:pt idx="5457">
                  <c:v>2147.0</c:v>
                </c:pt>
                <c:pt idx="5458">
                  <c:v>2147.0</c:v>
                </c:pt>
                <c:pt idx="5459">
                  <c:v>2147.0</c:v>
                </c:pt>
                <c:pt idx="5460">
                  <c:v>2147.0</c:v>
                </c:pt>
                <c:pt idx="5461">
                  <c:v>2147.0</c:v>
                </c:pt>
                <c:pt idx="5462">
                  <c:v>2147.0</c:v>
                </c:pt>
                <c:pt idx="5463">
                  <c:v>2147.0</c:v>
                </c:pt>
                <c:pt idx="5464">
                  <c:v>2147.0</c:v>
                </c:pt>
                <c:pt idx="5465">
                  <c:v>2147.0</c:v>
                </c:pt>
                <c:pt idx="5466">
                  <c:v>2147.0</c:v>
                </c:pt>
                <c:pt idx="5467">
                  <c:v>2147.0</c:v>
                </c:pt>
                <c:pt idx="5468">
                  <c:v>2147.0</c:v>
                </c:pt>
                <c:pt idx="5469">
                  <c:v>2147.0</c:v>
                </c:pt>
                <c:pt idx="5470">
                  <c:v>2147.0</c:v>
                </c:pt>
                <c:pt idx="5471">
                  <c:v>2147.0</c:v>
                </c:pt>
                <c:pt idx="5472">
                  <c:v>2147.0</c:v>
                </c:pt>
                <c:pt idx="5473">
                  <c:v>2147.0</c:v>
                </c:pt>
                <c:pt idx="5474">
                  <c:v>2147.0</c:v>
                </c:pt>
                <c:pt idx="5475">
                  <c:v>2147.0</c:v>
                </c:pt>
                <c:pt idx="5476">
                  <c:v>2147.0</c:v>
                </c:pt>
                <c:pt idx="5477">
                  <c:v>2147.0</c:v>
                </c:pt>
                <c:pt idx="5478">
                  <c:v>2147.0</c:v>
                </c:pt>
                <c:pt idx="5479">
                  <c:v>2147.0</c:v>
                </c:pt>
                <c:pt idx="5480">
                  <c:v>2147.0</c:v>
                </c:pt>
                <c:pt idx="5481">
                  <c:v>2147.0</c:v>
                </c:pt>
                <c:pt idx="5482">
                  <c:v>2147.0</c:v>
                </c:pt>
                <c:pt idx="5483">
                  <c:v>2147.0</c:v>
                </c:pt>
                <c:pt idx="5484">
                  <c:v>2147.0</c:v>
                </c:pt>
                <c:pt idx="5485">
                  <c:v>2147.0</c:v>
                </c:pt>
                <c:pt idx="5486">
                  <c:v>2147.0</c:v>
                </c:pt>
                <c:pt idx="5487">
                  <c:v>2147.0</c:v>
                </c:pt>
                <c:pt idx="5488">
                  <c:v>2147.0</c:v>
                </c:pt>
                <c:pt idx="5489">
                  <c:v>2147.0</c:v>
                </c:pt>
                <c:pt idx="5490">
                  <c:v>2147.0</c:v>
                </c:pt>
                <c:pt idx="5491">
                  <c:v>2147.0</c:v>
                </c:pt>
                <c:pt idx="5492">
                  <c:v>2147.0</c:v>
                </c:pt>
                <c:pt idx="5493">
                  <c:v>2147.0</c:v>
                </c:pt>
                <c:pt idx="5494">
                  <c:v>2147.0</c:v>
                </c:pt>
                <c:pt idx="5495">
                  <c:v>2147.0</c:v>
                </c:pt>
                <c:pt idx="5496">
                  <c:v>2147.0</c:v>
                </c:pt>
                <c:pt idx="5497">
                  <c:v>2148.0</c:v>
                </c:pt>
                <c:pt idx="5498">
                  <c:v>2148.0</c:v>
                </c:pt>
                <c:pt idx="5499">
                  <c:v>2148.0</c:v>
                </c:pt>
                <c:pt idx="5500">
                  <c:v>2148.0</c:v>
                </c:pt>
                <c:pt idx="5501">
                  <c:v>2148.0</c:v>
                </c:pt>
                <c:pt idx="5502">
                  <c:v>2148.0</c:v>
                </c:pt>
                <c:pt idx="5503">
                  <c:v>2148.0</c:v>
                </c:pt>
                <c:pt idx="5504">
                  <c:v>2148.0</c:v>
                </c:pt>
                <c:pt idx="5505">
                  <c:v>2148.0</c:v>
                </c:pt>
                <c:pt idx="5506">
                  <c:v>2149.0</c:v>
                </c:pt>
                <c:pt idx="5507">
                  <c:v>2149.0</c:v>
                </c:pt>
                <c:pt idx="5508">
                  <c:v>2149.0</c:v>
                </c:pt>
                <c:pt idx="5509">
                  <c:v>2149.0</c:v>
                </c:pt>
                <c:pt idx="5510">
                  <c:v>2149.0</c:v>
                </c:pt>
                <c:pt idx="5511">
                  <c:v>2149.0</c:v>
                </c:pt>
                <c:pt idx="5512">
                  <c:v>2149.0</c:v>
                </c:pt>
                <c:pt idx="5513">
                  <c:v>2149.0</c:v>
                </c:pt>
                <c:pt idx="5514">
                  <c:v>2149.0</c:v>
                </c:pt>
                <c:pt idx="5515">
                  <c:v>2149.0</c:v>
                </c:pt>
                <c:pt idx="5516">
                  <c:v>2149.0</c:v>
                </c:pt>
                <c:pt idx="5517">
                  <c:v>2149.0</c:v>
                </c:pt>
                <c:pt idx="5518">
                  <c:v>2149.0</c:v>
                </c:pt>
                <c:pt idx="5519">
                  <c:v>2149.0</c:v>
                </c:pt>
                <c:pt idx="5520">
                  <c:v>2149.0</c:v>
                </c:pt>
                <c:pt idx="5521">
                  <c:v>2149.0</c:v>
                </c:pt>
                <c:pt idx="5522">
                  <c:v>2149.0</c:v>
                </c:pt>
                <c:pt idx="5523">
                  <c:v>2149.0</c:v>
                </c:pt>
                <c:pt idx="5524">
                  <c:v>2149.0</c:v>
                </c:pt>
                <c:pt idx="5525">
                  <c:v>2149.0</c:v>
                </c:pt>
                <c:pt idx="5526">
                  <c:v>2149.0</c:v>
                </c:pt>
                <c:pt idx="5527">
                  <c:v>2150.0</c:v>
                </c:pt>
                <c:pt idx="5528">
                  <c:v>2150.0</c:v>
                </c:pt>
                <c:pt idx="5529">
                  <c:v>2150.0</c:v>
                </c:pt>
                <c:pt idx="5530">
                  <c:v>2150.0</c:v>
                </c:pt>
                <c:pt idx="5531">
                  <c:v>2150.0</c:v>
                </c:pt>
                <c:pt idx="5532">
                  <c:v>2150.0</c:v>
                </c:pt>
                <c:pt idx="5533">
                  <c:v>2151.0</c:v>
                </c:pt>
                <c:pt idx="5534">
                  <c:v>2151.0</c:v>
                </c:pt>
                <c:pt idx="5535">
                  <c:v>2151.0</c:v>
                </c:pt>
                <c:pt idx="5536">
                  <c:v>2152.0</c:v>
                </c:pt>
                <c:pt idx="5537">
                  <c:v>2152.0</c:v>
                </c:pt>
                <c:pt idx="5538">
                  <c:v>2152.0</c:v>
                </c:pt>
                <c:pt idx="5539">
                  <c:v>2153.0</c:v>
                </c:pt>
                <c:pt idx="5540">
                  <c:v>2154.0</c:v>
                </c:pt>
                <c:pt idx="5541">
                  <c:v>2154.0</c:v>
                </c:pt>
                <c:pt idx="5542">
                  <c:v>2154.0</c:v>
                </c:pt>
                <c:pt idx="5543">
                  <c:v>2154.0</c:v>
                </c:pt>
                <c:pt idx="5544">
                  <c:v>2155.0</c:v>
                </c:pt>
                <c:pt idx="5545">
                  <c:v>2156.0</c:v>
                </c:pt>
                <c:pt idx="5546">
                  <c:v>2157.0</c:v>
                </c:pt>
                <c:pt idx="5547">
                  <c:v>2157.0</c:v>
                </c:pt>
                <c:pt idx="5548">
                  <c:v>2158.0</c:v>
                </c:pt>
                <c:pt idx="5549">
                  <c:v>2158.0</c:v>
                </c:pt>
                <c:pt idx="5550">
                  <c:v>2158.0</c:v>
                </c:pt>
                <c:pt idx="5551">
                  <c:v>2158.0</c:v>
                </c:pt>
                <c:pt idx="5552">
                  <c:v>2158.0</c:v>
                </c:pt>
                <c:pt idx="5553">
                  <c:v>2158.0</c:v>
                </c:pt>
                <c:pt idx="5554">
                  <c:v>2158.0</c:v>
                </c:pt>
                <c:pt idx="5555">
                  <c:v>2158.0</c:v>
                </c:pt>
                <c:pt idx="5556">
                  <c:v>2158.0</c:v>
                </c:pt>
                <c:pt idx="5557">
                  <c:v>2158.0</c:v>
                </c:pt>
                <c:pt idx="5558">
                  <c:v>2158.0</c:v>
                </c:pt>
                <c:pt idx="5559">
                  <c:v>2158.0</c:v>
                </c:pt>
                <c:pt idx="5560">
                  <c:v>2158.0</c:v>
                </c:pt>
                <c:pt idx="5561">
                  <c:v>2159.0</c:v>
                </c:pt>
                <c:pt idx="5562">
                  <c:v>2159.0</c:v>
                </c:pt>
                <c:pt idx="5563">
                  <c:v>2159.0</c:v>
                </c:pt>
                <c:pt idx="5564">
                  <c:v>2159.0</c:v>
                </c:pt>
                <c:pt idx="5565">
                  <c:v>2160.0</c:v>
                </c:pt>
                <c:pt idx="5566">
                  <c:v>2160.0</c:v>
                </c:pt>
                <c:pt idx="5567">
                  <c:v>2160.0</c:v>
                </c:pt>
                <c:pt idx="5568">
                  <c:v>2160.0</c:v>
                </c:pt>
                <c:pt idx="5569">
                  <c:v>2160.0</c:v>
                </c:pt>
                <c:pt idx="5570">
                  <c:v>2161.0</c:v>
                </c:pt>
                <c:pt idx="5571">
                  <c:v>2161.0</c:v>
                </c:pt>
                <c:pt idx="5572">
                  <c:v>2161.0</c:v>
                </c:pt>
                <c:pt idx="5573">
                  <c:v>2161.0</c:v>
                </c:pt>
                <c:pt idx="5574">
                  <c:v>2161.0</c:v>
                </c:pt>
                <c:pt idx="5575">
                  <c:v>2161.0</c:v>
                </c:pt>
                <c:pt idx="5576">
                  <c:v>2162.0</c:v>
                </c:pt>
                <c:pt idx="5577">
                  <c:v>2162.0</c:v>
                </c:pt>
                <c:pt idx="5578">
                  <c:v>2162.0</c:v>
                </c:pt>
                <c:pt idx="5579">
                  <c:v>2162.0</c:v>
                </c:pt>
                <c:pt idx="5580">
                  <c:v>2162.0</c:v>
                </c:pt>
                <c:pt idx="5581">
                  <c:v>2163.0</c:v>
                </c:pt>
                <c:pt idx="5582">
                  <c:v>2163.0</c:v>
                </c:pt>
                <c:pt idx="5583">
                  <c:v>2164.0</c:v>
                </c:pt>
                <c:pt idx="5584">
                  <c:v>2165.0</c:v>
                </c:pt>
                <c:pt idx="5585">
                  <c:v>2165.0</c:v>
                </c:pt>
                <c:pt idx="5586">
                  <c:v>2165.0</c:v>
                </c:pt>
                <c:pt idx="5587">
                  <c:v>2165.0</c:v>
                </c:pt>
                <c:pt idx="5588">
                  <c:v>2165.0</c:v>
                </c:pt>
                <c:pt idx="5589">
                  <c:v>2165.0</c:v>
                </c:pt>
                <c:pt idx="5590">
                  <c:v>2165.0</c:v>
                </c:pt>
                <c:pt idx="5591">
                  <c:v>2165.0</c:v>
                </c:pt>
                <c:pt idx="5592">
                  <c:v>2165.0</c:v>
                </c:pt>
                <c:pt idx="5593">
                  <c:v>2165.0</c:v>
                </c:pt>
                <c:pt idx="5594">
                  <c:v>2165.0</c:v>
                </c:pt>
                <c:pt idx="5595">
                  <c:v>2165.0</c:v>
                </c:pt>
                <c:pt idx="5596">
                  <c:v>2165.0</c:v>
                </c:pt>
                <c:pt idx="5597">
                  <c:v>2165.0</c:v>
                </c:pt>
                <c:pt idx="5598">
                  <c:v>2165.0</c:v>
                </c:pt>
                <c:pt idx="5599">
                  <c:v>2165.0</c:v>
                </c:pt>
                <c:pt idx="5600">
                  <c:v>2165.0</c:v>
                </c:pt>
                <c:pt idx="5601">
                  <c:v>2165.0</c:v>
                </c:pt>
                <c:pt idx="5602">
                  <c:v>2165.0</c:v>
                </c:pt>
                <c:pt idx="5603">
                  <c:v>2165.0</c:v>
                </c:pt>
                <c:pt idx="5604">
                  <c:v>2165.0</c:v>
                </c:pt>
                <c:pt idx="5605">
                  <c:v>2165.0</c:v>
                </c:pt>
                <c:pt idx="5606">
                  <c:v>2165.0</c:v>
                </c:pt>
                <c:pt idx="5607">
                  <c:v>2165.0</c:v>
                </c:pt>
                <c:pt idx="5608">
                  <c:v>2165.0</c:v>
                </c:pt>
                <c:pt idx="5609">
                  <c:v>2166.0</c:v>
                </c:pt>
                <c:pt idx="5610">
                  <c:v>2167.0</c:v>
                </c:pt>
                <c:pt idx="5611">
                  <c:v>2168.0</c:v>
                </c:pt>
                <c:pt idx="5612">
                  <c:v>2168.0</c:v>
                </c:pt>
                <c:pt idx="5613">
                  <c:v>2168.0</c:v>
                </c:pt>
                <c:pt idx="5614">
                  <c:v>2168.0</c:v>
                </c:pt>
                <c:pt idx="5615">
                  <c:v>2169.0</c:v>
                </c:pt>
                <c:pt idx="5616">
                  <c:v>2169.0</c:v>
                </c:pt>
                <c:pt idx="5617">
                  <c:v>2170.0</c:v>
                </c:pt>
                <c:pt idx="5618">
                  <c:v>2170.0</c:v>
                </c:pt>
                <c:pt idx="5619">
                  <c:v>2170.0</c:v>
                </c:pt>
                <c:pt idx="5620">
                  <c:v>2170.0</c:v>
                </c:pt>
                <c:pt idx="5621">
                  <c:v>2171.0</c:v>
                </c:pt>
                <c:pt idx="5622">
                  <c:v>2172.0</c:v>
                </c:pt>
                <c:pt idx="5623">
                  <c:v>2173.0</c:v>
                </c:pt>
                <c:pt idx="5624">
                  <c:v>2174.0</c:v>
                </c:pt>
                <c:pt idx="5625">
                  <c:v>2175.0</c:v>
                </c:pt>
                <c:pt idx="5626">
                  <c:v>2176.0</c:v>
                </c:pt>
                <c:pt idx="5627">
                  <c:v>2177.0</c:v>
                </c:pt>
                <c:pt idx="5628">
                  <c:v>2178.0</c:v>
                </c:pt>
                <c:pt idx="5629">
                  <c:v>2179.0</c:v>
                </c:pt>
                <c:pt idx="5630">
                  <c:v>2179.0</c:v>
                </c:pt>
                <c:pt idx="5631">
                  <c:v>2179.0</c:v>
                </c:pt>
                <c:pt idx="5632">
                  <c:v>2179.0</c:v>
                </c:pt>
                <c:pt idx="5633">
                  <c:v>2180.0</c:v>
                </c:pt>
                <c:pt idx="5634">
                  <c:v>2181.0</c:v>
                </c:pt>
                <c:pt idx="5635">
                  <c:v>2181.0</c:v>
                </c:pt>
                <c:pt idx="5636">
                  <c:v>2182.0</c:v>
                </c:pt>
                <c:pt idx="5637">
                  <c:v>2182.0</c:v>
                </c:pt>
                <c:pt idx="5638">
                  <c:v>2182.0</c:v>
                </c:pt>
                <c:pt idx="5639">
                  <c:v>2182.0</c:v>
                </c:pt>
                <c:pt idx="5640">
                  <c:v>2182.0</c:v>
                </c:pt>
                <c:pt idx="5641">
                  <c:v>2183.0</c:v>
                </c:pt>
                <c:pt idx="5642">
                  <c:v>2184.0</c:v>
                </c:pt>
                <c:pt idx="5643">
                  <c:v>2185.0</c:v>
                </c:pt>
                <c:pt idx="5644">
                  <c:v>2186.0</c:v>
                </c:pt>
                <c:pt idx="5645">
                  <c:v>2187.0</c:v>
                </c:pt>
                <c:pt idx="5646">
                  <c:v>2187.0</c:v>
                </c:pt>
                <c:pt idx="5647">
                  <c:v>2187.0</c:v>
                </c:pt>
                <c:pt idx="5648">
                  <c:v>2187.0</c:v>
                </c:pt>
                <c:pt idx="5649">
                  <c:v>2187.0</c:v>
                </c:pt>
                <c:pt idx="5650">
                  <c:v>2187.0</c:v>
                </c:pt>
                <c:pt idx="5651">
                  <c:v>2187.0</c:v>
                </c:pt>
                <c:pt idx="5652">
                  <c:v>2187.0</c:v>
                </c:pt>
                <c:pt idx="5653">
                  <c:v>2187.0</c:v>
                </c:pt>
                <c:pt idx="5654">
                  <c:v>2187.0</c:v>
                </c:pt>
                <c:pt idx="5655">
                  <c:v>2187.0</c:v>
                </c:pt>
                <c:pt idx="5656">
                  <c:v>2188.0</c:v>
                </c:pt>
                <c:pt idx="5657">
                  <c:v>2189.0</c:v>
                </c:pt>
                <c:pt idx="5658">
                  <c:v>2190.0</c:v>
                </c:pt>
                <c:pt idx="5659">
                  <c:v>2191.0</c:v>
                </c:pt>
                <c:pt idx="5660">
                  <c:v>2192.0</c:v>
                </c:pt>
                <c:pt idx="5661">
                  <c:v>2192.0</c:v>
                </c:pt>
                <c:pt idx="5662">
                  <c:v>2192.0</c:v>
                </c:pt>
                <c:pt idx="5663">
                  <c:v>2193.0</c:v>
                </c:pt>
                <c:pt idx="5664">
                  <c:v>2193.0</c:v>
                </c:pt>
                <c:pt idx="5665">
                  <c:v>2194.0</c:v>
                </c:pt>
                <c:pt idx="5666">
                  <c:v>2195.0</c:v>
                </c:pt>
                <c:pt idx="5667">
                  <c:v>2195.0</c:v>
                </c:pt>
                <c:pt idx="5668">
                  <c:v>2196.0</c:v>
                </c:pt>
                <c:pt idx="5669">
                  <c:v>2196.0</c:v>
                </c:pt>
                <c:pt idx="5670">
                  <c:v>2197.0</c:v>
                </c:pt>
                <c:pt idx="5671">
                  <c:v>2197.0</c:v>
                </c:pt>
                <c:pt idx="5672">
                  <c:v>2197.0</c:v>
                </c:pt>
                <c:pt idx="5673">
                  <c:v>2197.0</c:v>
                </c:pt>
                <c:pt idx="5674">
                  <c:v>2197.0</c:v>
                </c:pt>
                <c:pt idx="5675">
                  <c:v>2197.0</c:v>
                </c:pt>
                <c:pt idx="5676">
                  <c:v>2197.0</c:v>
                </c:pt>
                <c:pt idx="5677">
                  <c:v>2197.0</c:v>
                </c:pt>
                <c:pt idx="5678">
                  <c:v>2197.0</c:v>
                </c:pt>
                <c:pt idx="5679">
                  <c:v>2197.0</c:v>
                </c:pt>
                <c:pt idx="5680">
                  <c:v>2198.0</c:v>
                </c:pt>
                <c:pt idx="5681">
                  <c:v>2199.0</c:v>
                </c:pt>
                <c:pt idx="5682">
                  <c:v>2200.0</c:v>
                </c:pt>
                <c:pt idx="5683">
                  <c:v>2201.0</c:v>
                </c:pt>
                <c:pt idx="5684">
                  <c:v>2202.0</c:v>
                </c:pt>
                <c:pt idx="5685">
                  <c:v>2202.0</c:v>
                </c:pt>
                <c:pt idx="5686">
                  <c:v>2203.0</c:v>
                </c:pt>
                <c:pt idx="5687">
                  <c:v>2204.0</c:v>
                </c:pt>
                <c:pt idx="5688">
                  <c:v>2205.0</c:v>
                </c:pt>
                <c:pt idx="5689">
                  <c:v>2206.0</c:v>
                </c:pt>
                <c:pt idx="5690">
                  <c:v>2206.0</c:v>
                </c:pt>
                <c:pt idx="5691">
                  <c:v>2206.0</c:v>
                </c:pt>
                <c:pt idx="5692">
                  <c:v>2206.0</c:v>
                </c:pt>
                <c:pt idx="5693">
                  <c:v>2207.0</c:v>
                </c:pt>
                <c:pt idx="5694">
                  <c:v>2207.0</c:v>
                </c:pt>
                <c:pt idx="5695">
                  <c:v>2208.0</c:v>
                </c:pt>
                <c:pt idx="5696">
                  <c:v>2208.0</c:v>
                </c:pt>
                <c:pt idx="5697">
                  <c:v>2209.0</c:v>
                </c:pt>
                <c:pt idx="5698">
                  <c:v>2210.0</c:v>
                </c:pt>
                <c:pt idx="5699">
                  <c:v>2210.0</c:v>
                </c:pt>
                <c:pt idx="5700">
                  <c:v>2210.0</c:v>
                </c:pt>
                <c:pt idx="5701">
                  <c:v>2210.0</c:v>
                </c:pt>
                <c:pt idx="5702">
                  <c:v>2210.0</c:v>
                </c:pt>
                <c:pt idx="5703">
                  <c:v>2211.0</c:v>
                </c:pt>
                <c:pt idx="5704">
                  <c:v>2212.0</c:v>
                </c:pt>
                <c:pt idx="5705">
                  <c:v>2213.0</c:v>
                </c:pt>
                <c:pt idx="5706">
                  <c:v>2213.0</c:v>
                </c:pt>
                <c:pt idx="5707">
                  <c:v>2213.0</c:v>
                </c:pt>
                <c:pt idx="5708">
                  <c:v>2213.0</c:v>
                </c:pt>
                <c:pt idx="5709">
                  <c:v>2213.0</c:v>
                </c:pt>
                <c:pt idx="5710">
                  <c:v>2214.0</c:v>
                </c:pt>
                <c:pt idx="5711">
                  <c:v>2215.0</c:v>
                </c:pt>
                <c:pt idx="5712">
                  <c:v>2216.0</c:v>
                </c:pt>
                <c:pt idx="5713">
                  <c:v>2217.0</c:v>
                </c:pt>
                <c:pt idx="5714">
                  <c:v>2217.0</c:v>
                </c:pt>
                <c:pt idx="5715">
                  <c:v>2217.0</c:v>
                </c:pt>
                <c:pt idx="5716">
                  <c:v>2218.0</c:v>
                </c:pt>
                <c:pt idx="5717">
                  <c:v>2219.0</c:v>
                </c:pt>
                <c:pt idx="5718">
                  <c:v>2220.0</c:v>
                </c:pt>
                <c:pt idx="5719">
                  <c:v>2221.0</c:v>
                </c:pt>
                <c:pt idx="5720">
                  <c:v>2222.0</c:v>
                </c:pt>
                <c:pt idx="5721">
                  <c:v>2223.0</c:v>
                </c:pt>
                <c:pt idx="5722">
                  <c:v>2223.0</c:v>
                </c:pt>
                <c:pt idx="5723">
                  <c:v>2223.0</c:v>
                </c:pt>
                <c:pt idx="5724">
                  <c:v>2223.0</c:v>
                </c:pt>
                <c:pt idx="5725">
                  <c:v>2223.0</c:v>
                </c:pt>
                <c:pt idx="5726">
                  <c:v>2223.0</c:v>
                </c:pt>
                <c:pt idx="5727">
                  <c:v>2223.0</c:v>
                </c:pt>
                <c:pt idx="5728">
                  <c:v>2223.0</c:v>
                </c:pt>
                <c:pt idx="5729">
                  <c:v>2224.0</c:v>
                </c:pt>
                <c:pt idx="5730">
                  <c:v>2225.0</c:v>
                </c:pt>
                <c:pt idx="5731">
                  <c:v>2225.0</c:v>
                </c:pt>
                <c:pt idx="5732">
                  <c:v>2226.0</c:v>
                </c:pt>
                <c:pt idx="5733">
                  <c:v>2227.0</c:v>
                </c:pt>
                <c:pt idx="5734">
                  <c:v>2228.0</c:v>
                </c:pt>
                <c:pt idx="5735">
                  <c:v>2229.0</c:v>
                </c:pt>
                <c:pt idx="5736">
                  <c:v>2230.0</c:v>
                </c:pt>
                <c:pt idx="5737">
                  <c:v>2231.0</c:v>
                </c:pt>
                <c:pt idx="5738">
                  <c:v>2232.0</c:v>
                </c:pt>
                <c:pt idx="5739">
                  <c:v>2233.0</c:v>
                </c:pt>
                <c:pt idx="5740">
                  <c:v>2234.0</c:v>
                </c:pt>
                <c:pt idx="5741">
                  <c:v>2235.0</c:v>
                </c:pt>
                <c:pt idx="5742">
                  <c:v>2236.0</c:v>
                </c:pt>
                <c:pt idx="5743">
                  <c:v>2237.0</c:v>
                </c:pt>
                <c:pt idx="5744">
                  <c:v>2238.0</c:v>
                </c:pt>
                <c:pt idx="5745">
                  <c:v>2239.0</c:v>
                </c:pt>
                <c:pt idx="5746">
                  <c:v>2239.0</c:v>
                </c:pt>
                <c:pt idx="5747">
                  <c:v>2239.0</c:v>
                </c:pt>
                <c:pt idx="5748">
                  <c:v>2239.0</c:v>
                </c:pt>
                <c:pt idx="5749">
                  <c:v>2239.0</c:v>
                </c:pt>
                <c:pt idx="5750">
                  <c:v>2239.0</c:v>
                </c:pt>
                <c:pt idx="5751">
                  <c:v>2239.0</c:v>
                </c:pt>
                <c:pt idx="5752">
                  <c:v>2239.0</c:v>
                </c:pt>
                <c:pt idx="5753">
                  <c:v>2239.0</c:v>
                </c:pt>
                <c:pt idx="5754">
                  <c:v>2239.0</c:v>
                </c:pt>
                <c:pt idx="5755">
                  <c:v>2239.0</c:v>
                </c:pt>
                <c:pt idx="5756">
                  <c:v>2239.0</c:v>
                </c:pt>
                <c:pt idx="5757">
                  <c:v>2239.0</c:v>
                </c:pt>
                <c:pt idx="5758">
                  <c:v>2240.0</c:v>
                </c:pt>
                <c:pt idx="5759">
                  <c:v>2241.0</c:v>
                </c:pt>
                <c:pt idx="5760">
                  <c:v>2242.0</c:v>
                </c:pt>
                <c:pt idx="5761">
                  <c:v>2243.0</c:v>
                </c:pt>
                <c:pt idx="5762">
                  <c:v>2243.0</c:v>
                </c:pt>
                <c:pt idx="5763">
                  <c:v>2243.0</c:v>
                </c:pt>
                <c:pt idx="5764">
                  <c:v>2244.0</c:v>
                </c:pt>
                <c:pt idx="5765">
                  <c:v>2245.0</c:v>
                </c:pt>
                <c:pt idx="5766">
                  <c:v>2245.0</c:v>
                </c:pt>
                <c:pt idx="5767">
                  <c:v>2246.0</c:v>
                </c:pt>
                <c:pt idx="5768">
                  <c:v>2246.0</c:v>
                </c:pt>
                <c:pt idx="5769">
                  <c:v>2246.0</c:v>
                </c:pt>
                <c:pt idx="5770">
                  <c:v>2247.0</c:v>
                </c:pt>
                <c:pt idx="5771">
                  <c:v>2248.0</c:v>
                </c:pt>
                <c:pt idx="5772">
                  <c:v>2249.0</c:v>
                </c:pt>
                <c:pt idx="5773">
                  <c:v>2250.0</c:v>
                </c:pt>
                <c:pt idx="5774">
                  <c:v>2251.0</c:v>
                </c:pt>
                <c:pt idx="5775">
                  <c:v>2252.0</c:v>
                </c:pt>
                <c:pt idx="5776">
                  <c:v>2253.0</c:v>
                </c:pt>
                <c:pt idx="5777">
                  <c:v>2254.0</c:v>
                </c:pt>
                <c:pt idx="5778">
                  <c:v>2254.0</c:v>
                </c:pt>
                <c:pt idx="5779">
                  <c:v>2254.0</c:v>
                </c:pt>
                <c:pt idx="5780">
                  <c:v>2254.0</c:v>
                </c:pt>
                <c:pt idx="5781">
                  <c:v>2254.0</c:v>
                </c:pt>
                <c:pt idx="5782">
                  <c:v>2255.0</c:v>
                </c:pt>
                <c:pt idx="5783">
                  <c:v>2256.0</c:v>
                </c:pt>
                <c:pt idx="5784">
                  <c:v>2257.0</c:v>
                </c:pt>
                <c:pt idx="5785">
                  <c:v>2257.0</c:v>
                </c:pt>
                <c:pt idx="5786">
                  <c:v>2257.0</c:v>
                </c:pt>
                <c:pt idx="5787">
                  <c:v>2257.0</c:v>
                </c:pt>
                <c:pt idx="5788">
                  <c:v>2257.0</c:v>
                </c:pt>
                <c:pt idx="5789">
                  <c:v>2257.0</c:v>
                </c:pt>
                <c:pt idx="5790">
                  <c:v>2257.0</c:v>
                </c:pt>
                <c:pt idx="5791">
                  <c:v>2257.0</c:v>
                </c:pt>
                <c:pt idx="5792">
                  <c:v>2257.0</c:v>
                </c:pt>
                <c:pt idx="5793">
                  <c:v>2257.0</c:v>
                </c:pt>
                <c:pt idx="5794">
                  <c:v>2257.0</c:v>
                </c:pt>
                <c:pt idx="5795">
                  <c:v>2257.0</c:v>
                </c:pt>
                <c:pt idx="5796">
                  <c:v>2257.0</c:v>
                </c:pt>
                <c:pt idx="5797">
                  <c:v>2257.0</c:v>
                </c:pt>
                <c:pt idx="5798">
                  <c:v>2257.0</c:v>
                </c:pt>
                <c:pt idx="5799">
                  <c:v>2258.0</c:v>
                </c:pt>
                <c:pt idx="5800">
                  <c:v>2259.0</c:v>
                </c:pt>
                <c:pt idx="5801">
                  <c:v>2260.0</c:v>
                </c:pt>
                <c:pt idx="5802">
                  <c:v>2260.0</c:v>
                </c:pt>
                <c:pt idx="5803">
                  <c:v>2261.0</c:v>
                </c:pt>
                <c:pt idx="5804">
                  <c:v>2262.0</c:v>
                </c:pt>
                <c:pt idx="5805">
                  <c:v>2262.0</c:v>
                </c:pt>
                <c:pt idx="5806">
                  <c:v>2262.0</c:v>
                </c:pt>
                <c:pt idx="5807">
                  <c:v>2263.0</c:v>
                </c:pt>
                <c:pt idx="5808">
                  <c:v>2264.0</c:v>
                </c:pt>
                <c:pt idx="5809">
                  <c:v>2265.0</c:v>
                </c:pt>
                <c:pt idx="5810">
                  <c:v>2266.0</c:v>
                </c:pt>
                <c:pt idx="5811">
                  <c:v>2267.0</c:v>
                </c:pt>
                <c:pt idx="5812">
                  <c:v>2267.0</c:v>
                </c:pt>
                <c:pt idx="5813">
                  <c:v>2268.0</c:v>
                </c:pt>
                <c:pt idx="5814">
                  <c:v>2269.0</c:v>
                </c:pt>
                <c:pt idx="5815">
                  <c:v>2270.0</c:v>
                </c:pt>
                <c:pt idx="5816">
                  <c:v>2270.0</c:v>
                </c:pt>
                <c:pt idx="5817">
                  <c:v>2271.0</c:v>
                </c:pt>
                <c:pt idx="5818">
                  <c:v>2271.0</c:v>
                </c:pt>
                <c:pt idx="5819">
                  <c:v>2271.0</c:v>
                </c:pt>
                <c:pt idx="5820">
                  <c:v>2272.0</c:v>
                </c:pt>
                <c:pt idx="5821">
                  <c:v>2272.0</c:v>
                </c:pt>
                <c:pt idx="5822">
                  <c:v>2273.0</c:v>
                </c:pt>
                <c:pt idx="5823">
                  <c:v>2273.0</c:v>
                </c:pt>
                <c:pt idx="5824">
                  <c:v>2273.0</c:v>
                </c:pt>
                <c:pt idx="5825">
                  <c:v>2273.0</c:v>
                </c:pt>
                <c:pt idx="5826">
                  <c:v>2273.0</c:v>
                </c:pt>
                <c:pt idx="5827">
                  <c:v>2274.0</c:v>
                </c:pt>
                <c:pt idx="5828">
                  <c:v>2274.0</c:v>
                </c:pt>
                <c:pt idx="5829">
                  <c:v>2275.0</c:v>
                </c:pt>
                <c:pt idx="5830">
                  <c:v>2275.0</c:v>
                </c:pt>
                <c:pt idx="5831">
                  <c:v>2276.0</c:v>
                </c:pt>
                <c:pt idx="5832">
                  <c:v>2277.0</c:v>
                </c:pt>
                <c:pt idx="5833">
                  <c:v>2278.0</c:v>
                </c:pt>
                <c:pt idx="5834">
                  <c:v>2279.0</c:v>
                </c:pt>
                <c:pt idx="5835">
                  <c:v>2280.0</c:v>
                </c:pt>
                <c:pt idx="5836">
                  <c:v>2281.0</c:v>
                </c:pt>
                <c:pt idx="5837">
                  <c:v>2282.0</c:v>
                </c:pt>
                <c:pt idx="5838">
                  <c:v>2283.0</c:v>
                </c:pt>
                <c:pt idx="5839">
                  <c:v>2284.0</c:v>
                </c:pt>
                <c:pt idx="5840">
                  <c:v>2285.0</c:v>
                </c:pt>
                <c:pt idx="5841">
                  <c:v>2285.0</c:v>
                </c:pt>
                <c:pt idx="5842">
                  <c:v>2285.0</c:v>
                </c:pt>
                <c:pt idx="5843">
                  <c:v>2286.0</c:v>
                </c:pt>
                <c:pt idx="5844">
                  <c:v>2287.0</c:v>
                </c:pt>
                <c:pt idx="5845">
                  <c:v>2288.0</c:v>
                </c:pt>
                <c:pt idx="5846">
                  <c:v>2289.0</c:v>
                </c:pt>
                <c:pt idx="5847">
                  <c:v>2290.0</c:v>
                </c:pt>
                <c:pt idx="5848">
                  <c:v>2290.0</c:v>
                </c:pt>
                <c:pt idx="5849">
                  <c:v>2290.0</c:v>
                </c:pt>
                <c:pt idx="5850">
                  <c:v>2291.0</c:v>
                </c:pt>
                <c:pt idx="5851">
                  <c:v>2292.0</c:v>
                </c:pt>
                <c:pt idx="5852">
                  <c:v>2293.0</c:v>
                </c:pt>
                <c:pt idx="5853">
                  <c:v>2294.0</c:v>
                </c:pt>
                <c:pt idx="5854">
                  <c:v>2295.0</c:v>
                </c:pt>
                <c:pt idx="5855">
                  <c:v>2296.0</c:v>
                </c:pt>
                <c:pt idx="5856">
                  <c:v>2296.0</c:v>
                </c:pt>
                <c:pt idx="5857">
                  <c:v>2296.0</c:v>
                </c:pt>
                <c:pt idx="5858">
                  <c:v>2296.0</c:v>
                </c:pt>
                <c:pt idx="5859">
                  <c:v>2296.0</c:v>
                </c:pt>
                <c:pt idx="5860">
                  <c:v>2296.0</c:v>
                </c:pt>
                <c:pt idx="5861">
                  <c:v>2296.0</c:v>
                </c:pt>
                <c:pt idx="5862">
                  <c:v>2296.0</c:v>
                </c:pt>
                <c:pt idx="5863">
                  <c:v>2296.0</c:v>
                </c:pt>
                <c:pt idx="5864">
                  <c:v>2296.0</c:v>
                </c:pt>
                <c:pt idx="5865">
                  <c:v>2296.0</c:v>
                </c:pt>
                <c:pt idx="5866">
                  <c:v>2296.0</c:v>
                </c:pt>
                <c:pt idx="5867">
                  <c:v>2296.0</c:v>
                </c:pt>
                <c:pt idx="5868">
                  <c:v>2296.0</c:v>
                </c:pt>
                <c:pt idx="5869">
                  <c:v>2296.0</c:v>
                </c:pt>
                <c:pt idx="5870">
                  <c:v>2296.0</c:v>
                </c:pt>
                <c:pt idx="5871">
                  <c:v>2296.0</c:v>
                </c:pt>
                <c:pt idx="5872">
                  <c:v>2296.0</c:v>
                </c:pt>
                <c:pt idx="5873">
                  <c:v>2296.0</c:v>
                </c:pt>
                <c:pt idx="5874">
                  <c:v>2296.0</c:v>
                </c:pt>
                <c:pt idx="5875">
                  <c:v>2296.0</c:v>
                </c:pt>
                <c:pt idx="5876">
                  <c:v>2296.0</c:v>
                </c:pt>
                <c:pt idx="5877">
                  <c:v>2296.0</c:v>
                </c:pt>
                <c:pt idx="5878">
                  <c:v>2296.0</c:v>
                </c:pt>
                <c:pt idx="5879">
                  <c:v>2296.0</c:v>
                </c:pt>
                <c:pt idx="5880">
                  <c:v>2296.0</c:v>
                </c:pt>
                <c:pt idx="5881">
                  <c:v>2296.0</c:v>
                </c:pt>
                <c:pt idx="5882">
                  <c:v>2296.0</c:v>
                </c:pt>
                <c:pt idx="5883">
                  <c:v>2296.0</c:v>
                </c:pt>
                <c:pt idx="5884">
                  <c:v>2296.0</c:v>
                </c:pt>
                <c:pt idx="5885">
                  <c:v>2297.0</c:v>
                </c:pt>
                <c:pt idx="5886">
                  <c:v>2298.0</c:v>
                </c:pt>
                <c:pt idx="5887">
                  <c:v>2298.0</c:v>
                </c:pt>
                <c:pt idx="5888">
                  <c:v>2299.0</c:v>
                </c:pt>
                <c:pt idx="5889">
                  <c:v>2300.0</c:v>
                </c:pt>
                <c:pt idx="5890">
                  <c:v>2301.0</c:v>
                </c:pt>
                <c:pt idx="5891">
                  <c:v>2302.0</c:v>
                </c:pt>
                <c:pt idx="5892">
                  <c:v>2303.0</c:v>
                </c:pt>
                <c:pt idx="5893">
                  <c:v>2304.0</c:v>
                </c:pt>
                <c:pt idx="5894">
                  <c:v>2305.0</c:v>
                </c:pt>
                <c:pt idx="5895">
                  <c:v>2305.0</c:v>
                </c:pt>
                <c:pt idx="5896">
                  <c:v>2305.0</c:v>
                </c:pt>
                <c:pt idx="5897">
                  <c:v>2306.0</c:v>
                </c:pt>
                <c:pt idx="5898">
                  <c:v>2306.0</c:v>
                </c:pt>
                <c:pt idx="5899">
                  <c:v>2307.0</c:v>
                </c:pt>
                <c:pt idx="5900">
                  <c:v>2307.0</c:v>
                </c:pt>
                <c:pt idx="5901">
                  <c:v>2307.0</c:v>
                </c:pt>
                <c:pt idx="5902">
                  <c:v>2308.0</c:v>
                </c:pt>
                <c:pt idx="5903">
                  <c:v>2309.0</c:v>
                </c:pt>
                <c:pt idx="5904">
                  <c:v>2309.0</c:v>
                </c:pt>
                <c:pt idx="5905">
                  <c:v>2310.0</c:v>
                </c:pt>
                <c:pt idx="5906">
                  <c:v>2310.0</c:v>
                </c:pt>
                <c:pt idx="5907">
                  <c:v>2311.0</c:v>
                </c:pt>
                <c:pt idx="5908">
                  <c:v>2311.0</c:v>
                </c:pt>
                <c:pt idx="5909">
                  <c:v>2312.0</c:v>
                </c:pt>
                <c:pt idx="5910">
                  <c:v>2312.0</c:v>
                </c:pt>
                <c:pt idx="5911">
                  <c:v>2313.0</c:v>
                </c:pt>
                <c:pt idx="5912">
                  <c:v>2314.0</c:v>
                </c:pt>
                <c:pt idx="5913">
                  <c:v>2314.0</c:v>
                </c:pt>
                <c:pt idx="5914">
                  <c:v>2314.0</c:v>
                </c:pt>
                <c:pt idx="5915">
                  <c:v>2314.0</c:v>
                </c:pt>
                <c:pt idx="5916">
                  <c:v>2314.0</c:v>
                </c:pt>
                <c:pt idx="5917">
                  <c:v>2314.0</c:v>
                </c:pt>
                <c:pt idx="5918">
                  <c:v>2314.0</c:v>
                </c:pt>
                <c:pt idx="5919">
                  <c:v>2314.0</c:v>
                </c:pt>
                <c:pt idx="5920">
                  <c:v>2314.0</c:v>
                </c:pt>
                <c:pt idx="5921">
                  <c:v>2314.0</c:v>
                </c:pt>
                <c:pt idx="5922">
                  <c:v>2314.0</c:v>
                </c:pt>
                <c:pt idx="5923">
                  <c:v>2314.0</c:v>
                </c:pt>
                <c:pt idx="5924">
                  <c:v>2314.0</c:v>
                </c:pt>
                <c:pt idx="5925">
                  <c:v>2314.0</c:v>
                </c:pt>
                <c:pt idx="5926">
                  <c:v>2314.0</c:v>
                </c:pt>
                <c:pt idx="5927">
                  <c:v>2314.0</c:v>
                </c:pt>
                <c:pt idx="5928">
                  <c:v>2314.0</c:v>
                </c:pt>
                <c:pt idx="5929">
                  <c:v>2314.0</c:v>
                </c:pt>
                <c:pt idx="5930">
                  <c:v>2314.0</c:v>
                </c:pt>
                <c:pt idx="5931">
                  <c:v>2314.0</c:v>
                </c:pt>
                <c:pt idx="5932">
                  <c:v>2315.0</c:v>
                </c:pt>
                <c:pt idx="5933">
                  <c:v>2316.0</c:v>
                </c:pt>
                <c:pt idx="5934">
                  <c:v>2317.0</c:v>
                </c:pt>
                <c:pt idx="5935">
                  <c:v>2317.0</c:v>
                </c:pt>
                <c:pt idx="5936">
                  <c:v>2318.0</c:v>
                </c:pt>
                <c:pt idx="5937">
                  <c:v>2318.0</c:v>
                </c:pt>
                <c:pt idx="5938">
                  <c:v>2319.0</c:v>
                </c:pt>
                <c:pt idx="5939">
                  <c:v>2320.0</c:v>
                </c:pt>
                <c:pt idx="5940">
                  <c:v>2321.0</c:v>
                </c:pt>
                <c:pt idx="5941">
                  <c:v>2322.0</c:v>
                </c:pt>
                <c:pt idx="5942">
                  <c:v>2323.0</c:v>
                </c:pt>
                <c:pt idx="5943">
                  <c:v>2324.0</c:v>
                </c:pt>
                <c:pt idx="5944">
                  <c:v>2325.0</c:v>
                </c:pt>
                <c:pt idx="5945">
                  <c:v>2326.0</c:v>
                </c:pt>
                <c:pt idx="5946">
                  <c:v>2326.0</c:v>
                </c:pt>
                <c:pt idx="5947">
                  <c:v>2326.0</c:v>
                </c:pt>
                <c:pt idx="5948">
                  <c:v>2327.0</c:v>
                </c:pt>
                <c:pt idx="5949">
                  <c:v>2327.0</c:v>
                </c:pt>
                <c:pt idx="5950">
                  <c:v>2327.0</c:v>
                </c:pt>
                <c:pt idx="5951">
                  <c:v>2328.0</c:v>
                </c:pt>
                <c:pt idx="5952">
                  <c:v>2328.0</c:v>
                </c:pt>
                <c:pt idx="5953">
                  <c:v>2328.0</c:v>
                </c:pt>
                <c:pt idx="5954">
                  <c:v>2329.0</c:v>
                </c:pt>
                <c:pt idx="5955">
                  <c:v>2329.0</c:v>
                </c:pt>
                <c:pt idx="5956">
                  <c:v>2329.0</c:v>
                </c:pt>
                <c:pt idx="5957">
                  <c:v>2329.0</c:v>
                </c:pt>
                <c:pt idx="5958">
                  <c:v>2329.0</c:v>
                </c:pt>
                <c:pt idx="5959">
                  <c:v>2330.0</c:v>
                </c:pt>
                <c:pt idx="5960">
                  <c:v>2331.0</c:v>
                </c:pt>
                <c:pt idx="5961">
                  <c:v>2331.0</c:v>
                </c:pt>
                <c:pt idx="5962">
                  <c:v>2332.0</c:v>
                </c:pt>
                <c:pt idx="5963">
                  <c:v>2332.0</c:v>
                </c:pt>
                <c:pt idx="5964">
                  <c:v>2333.0</c:v>
                </c:pt>
                <c:pt idx="5965">
                  <c:v>2333.0</c:v>
                </c:pt>
                <c:pt idx="5966">
                  <c:v>2333.0</c:v>
                </c:pt>
                <c:pt idx="5967">
                  <c:v>2334.0</c:v>
                </c:pt>
                <c:pt idx="5968">
                  <c:v>2334.0</c:v>
                </c:pt>
                <c:pt idx="5969">
                  <c:v>2334.0</c:v>
                </c:pt>
                <c:pt idx="5970">
                  <c:v>2334.0</c:v>
                </c:pt>
                <c:pt idx="5971">
                  <c:v>2334.0</c:v>
                </c:pt>
                <c:pt idx="5972">
                  <c:v>2334.0</c:v>
                </c:pt>
                <c:pt idx="5973">
                  <c:v>2334.0</c:v>
                </c:pt>
                <c:pt idx="5974">
                  <c:v>2334.0</c:v>
                </c:pt>
                <c:pt idx="5975">
                  <c:v>2334.0</c:v>
                </c:pt>
                <c:pt idx="5976">
                  <c:v>2334.0</c:v>
                </c:pt>
                <c:pt idx="5977">
                  <c:v>2334.0</c:v>
                </c:pt>
                <c:pt idx="5978">
                  <c:v>2334.0</c:v>
                </c:pt>
                <c:pt idx="5979">
                  <c:v>2334.0</c:v>
                </c:pt>
                <c:pt idx="5980">
                  <c:v>2335.0</c:v>
                </c:pt>
                <c:pt idx="5981">
                  <c:v>2335.0</c:v>
                </c:pt>
                <c:pt idx="5982">
                  <c:v>2336.0</c:v>
                </c:pt>
                <c:pt idx="5983">
                  <c:v>2336.0</c:v>
                </c:pt>
                <c:pt idx="5984">
                  <c:v>2337.0</c:v>
                </c:pt>
                <c:pt idx="5985">
                  <c:v>2338.0</c:v>
                </c:pt>
                <c:pt idx="5986">
                  <c:v>2339.0</c:v>
                </c:pt>
                <c:pt idx="5987">
                  <c:v>2339.0</c:v>
                </c:pt>
                <c:pt idx="5988">
                  <c:v>2339.0</c:v>
                </c:pt>
                <c:pt idx="5989">
                  <c:v>2339.0</c:v>
                </c:pt>
                <c:pt idx="5990">
                  <c:v>2339.0</c:v>
                </c:pt>
                <c:pt idx="5991">
                  <c:v>2340.0</c:v>
                </c:pt>
                <c:pt idx="5992">
                  <c:v>2340.0</c:v>
                </c:pt>
                <c:pt idx="5993">
                  <c:v>2341.0</c:v>
                </c:pt>
                <c:pt idx="5994">
                  <c:v>2342.0</c:v>
                </c:pt>
                <c:pt idx="5995">
                  <c:v>2343.0</c:v>
                </c:pt>
                <c:pt idx="5996">
                  <c:v>2344.0</c:v>
                </c:pt>
                <c:pt idx="5997">
                  <c:v>2344.0</c:v>
                </c:pt>
                <c:pt idx="5998">
                  <c:v>2344.0</c:v>
                </c:pt>
                <c:pt idx="5999">
                  <c:v>2344.0</c:v>
                </c:pt>
                <c:pt idx="6000">
                  <c:v>2345.0</c:v>
                </c:pt>
                <c:pt idx="6001">
                  <c:v>2345.0</c:v>
                </c:pt>
                <c:pt idx="6002">
                  <c:v>2345.0</c:v>
                </c:pt>
                <c:pt idx="6003">
                  <c:v>2346.0</c:v>
                </c:pt>
                <c:pt idx="6004">
                  <c:v>2347.0</c:v>
                </c:pt>
                <c:pt idx="6005">
                  <c:v>2348.0</c:v>
                </c:pt>
                <c:pt idx="6006">
                  <c:v>2349.0</c:v>
                </c:pt>
                <c:pt idx="6007">
                  <c:v>2349.0</c:v>
                </c:pt>
                <c:pt idx="6008">
                  <c:v>2349.0</c:v>
                </c:pt>
                <c:pt idx="6009">
                  <c:v>2349.0</c:v>
                </c:pt>
                <c:pt idx="6010">
                  <c:v>2349.0</c:v>
                </c:pt>
                <c:pt idx="6011">
                  <c:v>2350.0</c:v>
                </c:pt>
                <c:pt idx="6012">
                  <c:v>2351.0</c:v>
                </c:pt>
                <c:pt idx="6013">
                  <c:v>2351.0</c:v>
                </c:pt>
                <c:pt idx="6014">
                  <c:v>2351.0</c:v>
                </c:pt>
                <c:pt idx="6015">
                  <c:v>2352.0</c:v>
                </c:pt>
                <c:pt idx="6016">
                  <c:v>2352.0</c:v>
                </c:pt>
                <c:pt idx="6017">
                  <c:v>2353.0</c:v>
                </c:pt>
                <c:pt idx="6018">
                  <c:v>2354.0</c:v>
                </c:pt>
                <c:pt idx="6019">
                  <c:v>2354.0</c:v>
                </c:pt>
                <c:pt idx="6020">
                  <c:v>2354.0</c:v>
                </c:pt>
                <c:pt idx="6021">
                  <c:v>2355.0</c:v>
                </c:pt>
                <c:pt idx="6022">
                  <c:v>2355.0</c:v>
                </c:pt>
                <c:pt idx="6023">
                  <c:v>2355.0</c:v>
                </c:pt>
                <c:pt idx="6024">
                  <c:v>2355.0</c:v>
                </c:pt>
                <c:pt idx="6025">
                  <c:v>2355.0</c:v>
                </c:pt>
                <c:pt idx="6026">
                  <c:v>2355.0</c:v>
                </c:pt>
                <c:pt idx="6027">
                  <c:v>2355.0</c:v>
                </c:pt>
                <c:pt idx="6028">
                  <c:v>2356.0</c:v>
                </c:pt>
                <c:pt idx="6029">
                  <c:v>2356.0</c:v>
                </c:pt>
                <c:pt idx="6030">
                  <c:v>2357.0</c:v>
                </c:pt>
                <c:pt idx="6031">
                  <c:v>2358.0</c:v>
                </c:pt>
                <c:pt idx="6032">
                  <c:v>2359.0</c:v>
                </c:pt>
                <c:pt idx="6033">
                  <c:v>2359.0</c:v>
                </c:pt>
                <c:pt idx="6034">
                  <c:v>2360.0</c:v>
                </c:pt>
                <c:pt idx="6035">
                  <c:v>2360.0</c:v>
                </c:pt>
                <c:pt idx="6036">
                  <c:v>2360.0</c:v>
                </c:pt>
                <c:pt idx="6037">
                  <c:v>2360.0</c:v>
                </c:pt>
                <c:pt idx="6038">
                  <c:v>2361.0</c:v>
                </c:pt>
                <c:pt idx="6039">
                  <c:v>2361.0</c:v>
                </c:pt>
                <c:pt idx="6040">
                  <c:v>2361.0</c:v>
                </c:pt>
                <c:pt idx="6041">
                  <c:v>2362.0</c:v>
                </c:pt>
                <c:pt idx="6042">
                  <c:v>2363.0</c:v>
                </c:pt>
                <c:pt idx="6043">
                  <c:v>2363.0</c:v>
                </c:pt>
                <c:pt idx="6044">
                  <c:v>2364.0</c:v>
                </c:pt>
                <c:pt idx="6045">
                  <c:v>2364.0</c:v>
                </c:pt>
                <c:pt idx="6046">
                  <c:v>2365.0</c:v>
                </c:pt>
                <c:pt idx="6047">
                  <c:v>2365.0</c:v>
                </c:pt>
                <c:pt idx="6048">
                  <c:v>2366.0</c:v>
                </c:pt>
                <c:pt idx="6049">
                  <c:v>2367.0</c:v>
                </c:pt>
                <c:pt idx="6050">
                  <c:v>2368.0</c:v>
                </c:pt>
                <c:pt idx="6051">
                  <c:v>2369.0</c:v>
                </c:pt>
                <c:pt idx="6052">
                  <c:v>2369.0</c:v>
                </c:pt>
                <c:pt idx="6053">
                  <c:v>2369.0</c:v>
                </c:pt>
                <c:pt idx="6054">
                  <c:v>2369.0</c:v>
                </c:pt>
                <c:pt idx="6055">
                  <c:v>2370.0</c:v>
                </c:pt>
                <c:pt idx="6056">
                  <c:v>2371.0</c:v>
                </c:pt>
                <c:pt idx="6057">
                  <c:v>2371.0</c:v>
                </c:pt>
                <c:pt idx="6058">
                  <c:v>2371.0</c:v>
                </c:pt>
                <c:pt idx="6059">
                  <c:v>2371.0</c:v>
                </c:pt>
                <c:pt idx="6060">
                  <c:v>2371.0</c:v>
                </c:pt>
                <c:pt idx="6061">
                  <c:v>2371.0</c:v>
                </c:pt>
                <c:pt idx="6062">
                  <c:v>2371.0</c:v>
                </c:pt>
                <c:pt idx="6063">
                  <c:v>2371.0</c:v>
                </c:pt>
                <c:pt idx="6064">
                  <c:v>2372.0</c:v>
                </c:pt>
                <c:pt idx="6065">
                  <c:v>2372.0</c:v>
                </c:pt>
                <c:pt idx="6066">
                  <c:v>2372.0</c:v>
                </c:pt>
                <c:pt idx="6067">
                  <c:v>2373.0</c:v>
                </c:pt>
                <c:pt idx="6068">
                  <c:v>2373.0</c:v>
                </c:pt>
                <c:pt idx="6069">
                  <c:v>2373.0</c:v>
                </c:pt>
                <c:pt idx="6070">
                  <c:v>2373.0</c:v>
                </c:pt>
                <c:pt idx="6071">
                  <c:v>2373.0</c:v>
                </c:pt>
                <c:pt idx="6072">
                  <c:v>2374.0</c:v>
                </c:pt>
                <c:pt idx="6073">
                  <c:v>2374.0</c:v>
                </c:pt>
                <c:pt idx="6074">
                  <c:v>2375.0</c:v>
                </c:pt>
                <c:pt idx="6075">
                  <c:v>2376.0</c:v>
                </c:pt>
                <c:pt idx="6076">
                  <c:v>2377.0</c:v>
                </c:pt>
                <c:pt idx="6077">
                  <c:v>2378.0</c:v>
                </c:pt>
                <c:pt idx="6078">
                  <c:v>2379.0</c:v>
                </c:pt>
                <c:pt idx="6079">
                  <c:v>2379.0</c:v>
                </c:pt>
                <c:pt idx="6080">
                  <c:v>2379.0</c:v>
                </c:pt>
                <c:pt idx="6081">
                  <c:v>2380.0</c:v>
                </c:pt>
                <c:pt idx="6082">
                  <c:v>2381.0</c:v>
                </c:pt>
                <c:pt idx="6083">
                  <c:v>2382.0</c:v>
                </c:pt>
                <c:pt idx="6084">
                  <c:v>2383.0</c:v>
                </c:pt>
                <c:pt idx="6085">
                  <c:v>2384.0</c:v>
                </c:pt>
                <c:pt idx="6086">
                  <c:v>2385.0</c:v>
                </c:pt>
                <c:pt idx="6087">
                  <c:v>2386.0</c:v>
                </c:pt>
                <c:pt idx="6088">
                  <c:v>2387.0</c:v>
                </c:pt>
                <c:pt idx="6089">
                  <c:v>2388.0</c:v>
                </c:pt>
                <c:pt idx="6090">
                  <c:v>2389.0</c:v>
                </c:pt>
                <c:pt idx="6091">
                  <c:v>2390.0</c:v>
                </c:pt>
                <c:pt idx="6092">
                  <c:v>2391.0</c:v>
                </c:pt>
                <c:pt idx="6093">
                  <c:v>2392.0</c:v>
                </c:pt>
                <c:pt idx="6094">
                  <c:v>2393.0</c:v>
                </c:pt>
                <c:pt idx="6095">
                  <c:v>2394.0</c:v>
                </c:pt>
                <c:pt idx="6096">
                  <c:v>2395.0</c:v>
                </c:pt>
                <c:pt idx="6097">
                  <c:v>2396.0</c:v>
                </c:pt>
                <c:pt idx="6098">
                  <c:v>2397.0</c:v>
                </c:pt>
                <c:pt idx="6099">
                  <c:v>2398.0</c:v>
                </c:pt>
                <c:pt idx="6100">
                  <c:v>2398.0</c:v>
                </c:pt>
                <c:pt idx="6101">
                  <c:v>2399.0</c:v>
                </c:pt>
                <c:pt idx="6102">
                  <c:v>2399.0</c:v>
                </c:pt>
                <c:pt idx="6103">
                  <c:v>2400.0</c:v>
                </c:pt>
                <c:pt idx="6104">
                  <c:v>2400.0</c:v>
                </c:pt>
                <c:pt idx="6105">
                  <c:v>2400.0</c:v>
                </c:pt>
                <c:pt idx="6106">
                  <c:v>2400.0</c:v>
                </c:pt>
                <c:pt idx="6107">
                  <c:v>2400.0</c:v>
                </c:pt>
                <c:pt idx="6108">
                  <c:v>2400.0</c:v>
                </c:pt>
                <c:pt idx="6109">
                  <c:v>2400.0</c:v>
                </c:pt>
                <c:pt idx="6110">
                  <c:v>2400.0</c:v>
                </c:pt>
                <c:pt idx="6111">
                  <c:v>2401.0</c:v>
                </c:pt>
                <c:pt idx="6112">
                  <c:v>2402.0</c:v>
                </c:pt>
                <c:pt idx="6113">
                  <c:v>2403.0</c:v>
                </c:pt>
                <c:pt idx="6114">
                  <c:v>2404.0</c:v>
                </c:pt>
                <c:pt idx="6115">
                  <c:v>2404.0</c:v>
                </c:pt>
                <c:pt idx="6116">
                  <c:v>2405.0</c:v>
                </c:pt>
                <c:pt idx="6117">
                  <c:v>2406.0</c:v>
                </c:pt>
                <c:pt idx="6118">
                  <c:v>2406.0</c:v>
                </c:pt>
                <c:pt idx="6119">
                  <c:v>2406.0</c:v>
                </c:pt>
                <c:pt idx="6120">
                  <c:v>2406.0</c:v>
                </c:pt>
                <c:pt idx="6121">
                  <c:v>2406.0</c:v>
                </c:pt>
                <c:pt idx="6122">
                  <c:v>2407.0</c:v>
                </c:pt>
                <c:pt idx="6123">
                  <c:v>2408.0</c:v>
                </c:pt>
                <c:pt idx="6124">
                  <c:v>2409.0</c:v>
                </c:pt>
                <c:pt idx="6125">
                  <c:v>2410.0</c:v>
                </c:pt>
                <c:pt idx="6126">
                  <c:v>2411.0</c:v>
                </c:pt>
                <c:pt idx="6127">
                  <c:v>2411.0</c:v>
                </c:pt>
                <c:pt idx="6128">
                  <c:v>2412.0</c:v>
                </c:pt>
                <c:pt idx="6129">
                  <c:v>2413.0</c:v>
                </c:pt>
                <c:pt idx="6130">
                  <c:v>2414.0</c:v>
                </c:pt>
                <c:pt idx="6131">
                  <c:v>2415.0</c:v>
                </c:pt>
                <c:pt idx="6132">
                  <c:v>2416.0</c:v>
                </c:pt>
                <c:pt idx="6133">
                  <c:v>2416.0</c:v>
                </c:pt>
                <c:pt idx="6134">
                  <c:v>2417.0</c:v>
                </c:pt>
                <c:pt idx="6135">
                  <c:v>2418.0</c:v>
                </c:pt>
                <c:pt idx="6136">
                  <c:v>2419.0</c:v>
                </c:pt>
                <c:pt idx="6137">
                  <c:v>2420.0</c:v>
                </c:pt>
                <c:pt idx="6138">
                  <c:v>2421.0</c:v>
                </c:pt>
                <c:pt idx="6139">
                  <c:v>2422.0</c:v>
                </c:pt>
                <c:pt idx="6140">
                  <c:v>2423.0</c:v>
                </c:pt>
                <c:pt idx="6141">
                  <c:v>2423.0</c:v>
                </c:pt>
                <c:pt idx="6142">
                  <c:v>2423.0</c:v>
                </c:pt>
                <c:pt idx="6143">
                  <c:v>2424.0</c:v>
                </c:pt>
                <c:pt idx="6144">
                  <c:v>2425.0</c:v>
                </c:pt>
                <c:pt idx="6145">
                  <c:v>2425.0</c:v>
                </c:pt>
                <c:pt idx="6146">
                  <c:v>2426.0</c:v>
                </c:pt>
                <c:pt idx="6147">
                  <c:v>2427.0</c:v>
                </c:pt>
                <c:pt idx="6148">
                  <c:v>2428.0</c:v>
                </c:pt>
                <c:pt idx="6149">
                  <c:v>2429.0</c:v>
                </c:pt>
                <c:pt idx="6150">
                  <c:v>2429.0</c:v>
                </c:pt>
                <c:pt idx="6151">
                  <c:v>2430.0</c:v>
                </c:pt>
                <c:pt idx="6152">
                  <c:v>2431.0</c:v>
                </c:pt>
                <c:pt idx="6153">
                  <c:v>2432.0</c:v>
                </c:pt>
                <c:pt idx="6154">
                  <c:v>2433.0</c:v>
                </c:pt>
                <c:pt idx="6155">
                  <c:v>2433.0</c:v>
                </c:pt>
                <c:pt idx="6156">
                  <c:v>2434.0</c:v>
                </c:pt>
                <c:pt idx="6157">
                  <c:v>2434.0</c:v>
                </c:pt>
                <c:pt idx="6158">
                  <c:v>2434.0</c:v>
                </c:pt>
                <c:pt idx="6159">
                  <c:v>2434.0</c:v>
                </c:pt>
                <c:pt idx="6160">
                  <c:v>2434.0</c:v>
                </c:pt>
                <c:pt idx="6161">
                  <c:v>2434.0</c:v>
                </c:pt>
                <c:pt idx="6162">
                  <c:v>2434.0</c:v>
                </c:pt>
                <c:pt idx="6163">
                  <c:v>2434.0</c:v>
                </c:pt>
                <c:pt idx="6164">
                  <c:v>2434.0</c:v>
                </c:pt>
                <c:pt idx="6165">
                  <c:v>2435.0</c:v>
                </c:pt>
                <c:pt idx="6166">
                  <c:v>2436.0</c:v>
                </c:pt>
                <c:pt idx="6167">
                  <c:v>2436.0</c:v>
                </c:pt>
                <c:pt idx="6168">
                  <c:v>2436.0</c:v>
                </c:pt>
                <c:pt idx="6169">
                  <c:v>2436.0</c:v>
                </c:pt>
                <c:pt idx="6170">
                  <c:v>2436.0</c:v>
                </c:pt>
                <c:pt idx="6171">
                  <c:v>2437.0</c:v>
                </c:pt>
                <c:pt idx="6172">
                  <c:v>2437.0</c:v>
                </c:pt>
                <c:pt idx="6173">
                  <c:v>2437.0</c:v>
                </c:pt>
                <c:pt idx="6174">
                  <c:v>2437.0</c:v>
                </c:pt>
                <c:pt idx="6175">
                  <c:v>2437.0</c:v>
                </c:pt>
                <c:pt idx="6176">
                  <c:v>2438.0</c:v>
                </c:pt>
                <c:pt idx="6177">
                  <c:v>2439.0</c:v>
                </c:pt>
                <c:pt idx="6178">
                  <c:v>2439.0</c:v>
                </c:pt>
                <c:pt idx="6179">
                  <c:v>2439.0</c:v>
                </c:pt>
                <c:pt idx="6180">
                  <c:v>2439.0</c:v>
                </c:pt>
                <c:pt idx="6181">
                  <c:v>2439.0</c:v>
                </c:pt>
                <c:pt idx="6182">
                  <c:v>2439.0</c:v>
                </c:pt>
                <c:pt idx="6183">
                  <c:v>2440.0</c:v>
                </c:pt>
                <c:pt idx="6184">
                  <c:v>2440.0</c:v>
                </c:pt>
                <c:pt idx="6185">
                  <c:v>2441.0</c:v>
                </c:pt>
                <c:pt idx="6186">
                  <c:v>2442.0</c:v>
                </c:pt>
                <c:pt idx="6187">
                  <c:v>2443.0</c:v>
                </c:pt>
                <c:pt idx="6188">
                  <c:v>2444.0</c:v>
                </c:pt>
                <c:pt idx="6189">
                  <c:v>2445.0</c:v>
                </c:pt>
                <c:pt idx="6190">
                  <c:v>2445.0</c:v>
                </c:pt>
                <c:pt idx="6191">
                  <c:v>2446.0</c:v>
                </c:pt>
                <c:pt idx="6192">
                  <c:v>2447.0</c:v>
                </c:pt>
                <c:pt idx="6193">
                  <c:v>2447.0</c:v>
                </c:pt>
                <c:pt idx="6194">
                  <c:v>2447.0</c:v>
                </c:pt>
                <c:pt idx="6195">
                  <c:v>2448.0</c:v>
                </c:pt>
                <c:pt idx="6196">
                  <c:v>2448.0</c:v>
                </c:pt>
                <c:pt idx="6197">
                  <c:v>2449.0</c:v>
                </c:pt>
                <c:pt idx="6198">
                  <c:v>2449.0</c:v>
                </c:pt>
                <c:pt idx="6199">
                  <c:v>2449.0</c:v>
                </c:pt>
                <c:pt idx="6200">
                  <c:v>2449.0</c:v>
                </c:pt>
                <c:pt idx="6201">
                  <c:v>2449.0</c:v>
                </c:pt>
                <c:pt idx="6202">
                  <c:v>2449.0</c:v>
                </c:pt>
                <c:pt idx="6203">
                  <c:v>2449.0</c:v>
                </c:pt>
                <c:pt idx="6204">
                  <c:v>2449.0</c:v>
                </c:pt>
                <c:pt idx="6205">
                  <c:v>2449.0</c:v>
                </c:pt>
                <c:pt idx="6206">
                  <c:v>2449.0</c:v>
                </c:pt>
                <c:pt idx="6207">
                  <c:v>2449.0</c:v>
                </c:pt>
                <c:pt idx="6208">
                  <c:v>2449.0</c:v>
                </c:pt>
                <c:pt idx="6209">
                  <c:v>2449.0</c:v>
                </c:pt>
                <c:pt idx="6210">
                  <c:v>2449.0</c:v>
                </c:pt>
                <c:pt idx="6211">
                  <c:v>2449.0</c:v>
                </c:pt>
                <c:pt idx="6212">
                  <c:v>2449.0</c:v>
                </c:pt>
                <c:pt idx="6213">
                  <c:v>2449.0</c:v>
                </c:pt>
                <c:pt idx="6214">
                  <c:v>2449.0</c:v>
                </c:pt>
                <c:pt idx="6215">
                  <c:v>2449.0</c:v>
                </c:pt>
                <c:pt idx="6216">
                  <c:v>2449.0</c:v>
                </c:pt>
                <c:pt idx="6217">
                  <c:v>2449.0</c:v>
                </c:pt>
                <c:pt idx="6218">
                  <c:v>2449.0</c:v>
                </c:pt>
                <c:pt idx="6219">
                  <c:v>2449.0</c:v>
                </c:pt>
                <c:pt idx="6220">
                  <c:v>2450.0</c:v>
                </c:pt>
                <c:pt idx="6221">
                  <c:v>2451.0</c:v>
                </c:pt>
                <c:pt idx="6222">
                  <c:v>2452.0</c:v>
                </c:pt>
                <c:pt idx="6223">
                  <c:v>2452.0</c:v>
                </c:pt>
                <c:pt idx="6224">
                  <c:v>2453.0</c:v>
                </c:pt>
                <c:pt idx="6225">
                  <c:v>2453.0</c:v>
                </c:pt>
                <c:pt idx="6226">
                  <c:v>2453.0</c:v>
                </c:pt>
                <c:pt idx="6227">
                  <c:v>2454.0</c:v>
                </c:pt>
                <c:pt idx="6228">
                  <c:v>2454.0</c:v>
                </c:pt>
                <c:pt idx="6229">
                  <c:v>2454.0</c:v>
                </c:pt>
                <c:pt idx="6230">
                  <c:v>2455.0</c:v>
                </c:pt>
                <c:pt idx="6231">
                  <c:v>2456.0</c:v>
                </c:pt>
                <c:pt idx="6232">
                  <c:v>2456.0</c:v>
                </c:pt>
                <c:pt idx="6233">
                  <c:v>2456.0</c:v>
                </c:pt>
                <c:pt idx="6234">
                  <c:v>2456.0</c:v>
                </c:pt>
                <c:pt idx="6235">
                  <c:v>2457.0</c:v>
                </c:pt>
                <c:pt idx="6236">
                  <c:v>2457.0</c:v>
                </c:pt>
                <c:pt idx="6237">
                  <c:v>2457.0</c:v>
                </c:pt>
                <c:pt idx="6238">
                  <c:v>2457.0</c:v>
                </c:pt>
                <c:pt idx="6239">
                  <c:v>2457.0</c:v>
                </c:pt>
                <c:pt idx="6240">
                  <c:v>2458.0</c:v>
                </c:pt>
                <c:pt idx="6241">
                  <c:v>2458.0</c:v>
                </c:pt>
                <c:pt idx="6242">
                  <c:v>2458.0</c:v>
                </c:pt>
                <c:pt idx="6243">
                  <c:v>2458.0</c:v>
                </c:pt>
                <c:pt idx="6244">
                  <c:v>2459.0</c:v>
                </c:pt>
                <c:pt idx="6245">
                  <c:v>2459.0</c:v>
                </c:pt>
                <c:pt idx="6246">
                  <c:v>2459.0</c:v>
                </c:pt>
                <c:pt idx="6247">
                  <c:v>2459.0</c:v>
                </c:pt>
                <c:pt idx="6248">
                  <c:v>2459.0</c:v>
                </c:pt>
                <c:pt idx="6249">
                  <c:v>2459.0</c:v>
                </c:pt>
                <c:pt idx="6250">
                  <c:v>2459.0</c:v>
                </c:pt>
                <c:pt idx="6251">
                  <c:v>2459.0</c:v>
                </c:pt>
                <c:pt idx="6252">
                  <c:v>2459.0</c:v>
                </c:pt>
                <c:pt idx="6253">
                  <c:v>2459.0</c:v>
                </c:pt>
                <c:pt idx="6254">
                  <c:v>2459.0</c:v>
                </c:pt>
                <c:pt idx="6255">
                  <c:v>2459.0</c:v>
                </c:pt>
                <c:pt idx="6256">
                  <c:v>2459.0</c:v>
                </c:pt>
                <c:pt idx="6257">
                  <c:v>2459.0</c:v>
                </c:pt>
                <c:pt idx="6258">
                  <c:v>2459.0</c:v>
                </c:pt>
                <c:pt idx="6259">
                  <c:v>2459.0</c:v>
                </c:pt>
                <c:pt idx="6260">
                  <c:v>2459.0</c:v>
                </c:pt>
                <c:pt idx="6261">
                  <c:v>2459.0</c:v>
                </c:pt>
                <c:pt idx="6262">
                  <c:v>2459.0</c:v>
                </c:pt>
                <c:pt idx="6263">
                  <c:v>2459.0</c:v>
                </c:pt>
                <c:pt idx="6264">
                  <c:v>2459.0</c:v>
                </c:pt>
                <c:pt idx="6265">
                  <c:v>2459.0</c:v>
                </c:pt>
                <c:pt idx="6266">
                  <c:v>2459.0</c:v>
                </c:pt>
                <c:pt idx="6267">
                  <c:v>2459.0</c:v>
                </c:pt>
                <c:pt idx="6268">
                  <c:v>2459.0</c:v>
                </c:pt>
                <c:pt idx="6269">
                  <c:v>2459.0</c:v>
                </c:pt>
                <c:pt idx="6270">
                  <c:v>2459.0</c:v>
                </c:pt>
                <c:pt idx="6271">
                  <c:v>2459.0</c:v>
                </c:pt>
                <c:pt idx="6272">
                  <c:v>2459.0</c:v>
                </c:pt>
                <c:pt idx="6273">
                  <c:v>2459.0</c:v>
                </c:pt>
                <c:pt idx="6274">
                  <c:v>2459.0</c:v>
                </c:pt>
                <c:pt idx="6275">
                  <c:v>2460.0</c:v>
                </c:pt>
                <c:pt idx="6276">
                  <c:v>2460.0</c:v>
                </c:pt>
                <c:pt idx="6277">
                  <c:v>2460.0</c:v>
                </c:pt>
                <c:pt idx="6278">
                  <c:v>2460.0</c:v>
                </c:pt>
                <c:pt idx="6279">
                  <c:v>2460.0</c:v>
                </c:pt>
                <c:pt idx="6280">
                  <c:v>2460.0</c:v>
                </c:pt>
                <c:pt idx="6281">
                  <c:v>2460.0</c:v>
                </c:pt>
                <c:pt idx="6282">
                  <c:v>2460.0</c:v>
                </c:pt>
                <c:pt idx="6283">
                  <c:v>2460.0</c:v>
                </c:pt>
                <c:pt idx="6284">
                  <c:v>2460.0</c:v>
                </c:pt>
                <c:pt idx="6285">
                  <c:v>2460.0</c:v>
                </c:pt>
                <c:pt idx="6286">
                  <c:v>2460.0</c:v>
                </c:pt>
                <c:pt idx="6287">
                  <c:v>2460.0</c:v>
                </c:pt>
                <c:pt idx="6288">
                  <c:v>2460.0</c:v>
                </c:pt>
                <c:pt idx="6289">
                  <c:v>2460.0</c:v>
                </c:pt>
                <c:pt idx="6290">
                  <c:v>2460.0</c:v>
                </c:pt>
                <c:pt idx="6291">
                  <c:v>2460.0</c:v>
                </c:pt>
                <c:pt idx="6292">
                  <c:v>2461.0</c:v>
                </c:pt>
                <c:pt idx="6293">
                  <c:v>2461.0</c:v>
                </c:pt>
                <c:pt idx="6294">
                  <c:v>2461.0</c:v>
                </c:pt>
                <c:pt idx="6295">
                  <c:v>2461.0</c:v>
                </c:pt>
                <c:pt idx="6296">
                  <c:v>2461.0</c:v>
                </c:pt>
                <c:pt idx="6297">
                  <c:v>2461.0</c:v>
                </c:pt>
                <c:pt idx="6298">
                  <c:v>2461.0</c:v>
                </c:pt>
                <c:pt idx="6299">
                  <c:v>2461.0</c:v>
                </c:pt>
                <c:pt idx="6300">
                  <c:v>2461.0</c:v>
                </c:pt>
                <c:pt idx="6301">
                  <c:v>2461.0</c:v>
                </c:pt>
                <c:pt idx="6302">
                  <c:v>2461.0</c:v>
                </c:pt>
                <c:pt idx="6303">
                  <c:v>2461.0</c:v>
                </c:pt>
                <c:pt idx="6304">
                  <c:v>2461.0</c:v>
                </c:pt>
                <c:pt idx="6305">
                  <c:v>2461.0</c:v>
                </c:pt>
                <c:pt idx="6306">
                  <c:v>2461.0</c:v>
                </c:pt>
                <c:pt idx="6307">
                  <c:v>2461.0</c:v>
                </c:pt>
                <c:pt idx="6308">
                  <c:v>2461.0</c:v>
                </c:pt>
                <c:pt idx="6309">
                  <c:v>2461.0</c:v>
                </c:pt>
                <c:pt idx="6310">
                  <c:v>2461.0</c:v>
                </c:pt>
                <c:pt idx="6311">
                  <c:v>2461.0</c:v>
                </c:pt>
                <c:pt idx="6312">
                  <c:v>2461.0</c:v>
                </c:pt>
                <c:pt idx="6313">
                  <c:v>2461.0</c:v>
                </c:pt>
                <c:pt idx="6314">
                  <c:v>2462.0</c:v>
                </c:pt>
                <c:pt idx="6315">
                  <c:v>2462.0</c:v>
                </c:pt>
                <c:pt idx="6316">
                  <c:v>2462.0</c:v>
                </c:pt>
                <c:pt idx="6317">
                  <c:v>2462.0</c:v>
                </c:pt>
                <c:pt idx="6318">
                  <c:v>2462.0</c:v>
                </c:pt>
                <c:pt idx="6319">
                  <c:v>2463.0</c:v>
                </c:pt>
                <c:pt idx="6320">
                  <c:v>2464.0</c:v>
                </c:pt>
                <c:pt idx="6321">
                  <c:v>2465.0</c:v>
                </c:pt>
                <c:pt idx="6322">
                  <c:v>2465.0</c:v>
                </c:pt>
                <c:pt idx="6323">
                  <c:v>2465.0</c:v>
                </c:pt>
                <c:pt idx="6324">
                  <c:v>2465.0</c:v>
                </c:pt>
                <c:pt idx="6325">
                  <c:v>2466.0</c:v>
                </c:pt>
                <c:pt idx="6326">
                  <c:v>2467.0</c:v>
                </c:pt>
                <c:pt idx="6327">
                  <c:v>2468.0</c:v>
                </c:pt>
                <c:pt idx="6328">
                  <c:v>2469.0</c:v>
                </c:pt>
                <c:pt idx="6329">
                  <c:v>2470.0</c:v>
                </c:pt>
                <c:pt idx="6330">
                  <c:v>2470.0</c:v>
                </c:pt>
                <c:pt idx="6331">
                  <c:v>2470.0</c:v>
                </c:pt>
                <c:pt idx="6332">
                  <c:v>2470.0</c:v>
                </c:pt>
                <c:pt idx="6333">
                  <c:v>2471.0</c:v>
                </c:pt>
                <c:pt idx="6334">
                  <c:v>2472.0</c:v>
                </c:pt>
                <c:pt idx="6335">
                  <c:v>2473.0</c:v>
                </c:pt>
                <c:pt idx="6336">
                  <c:v>2474.0</c:v>
                </c:pt>
                <c:pt idx="6337">
                  <c:v>2474.0</c:v>
                </c:pt>
                <c:pt idx="6338">
                  <c:v>2475.0</c:v>
                </c:pt>
                <c:pt idx="6339">
                  <c:v>2476.0</c:v>
                </c:pt>
                <c:pt idx="6340">
                  <c:v>2476.0</c:v>
                </c:pt>
                <c:pt idx="6341">
                  <c:v>2476.0</c:v>
                </c:pt>
                <c:pt idx="6342">
                  <c:v>2477.0</c:v>
                </c:pt>
                <c:pt idx="6343">
                  <c:v>2478.0</c:v>
                </c:pt>
                <c:pt idx="6344">
                  <c:v>2479.0</c:v>
                </c:pt>
                <c:pt idx="6345">
                  <c:v>2479.0</c:v>
                </c:pt>
                <c:pt idx="6346">
                  <c:v>2479.0</c:v>
                </c:pt>
                <c:pt idx="6347">
                  <c:v>2479.0</c:v>
                </c:pt>
                <c:pt idx="6348">
                  <c:v>2479.0</c:v>
                </c:pt>
                <c:pt idx="6349">
                  <c:v>2479.0</c:v>
                </c:pt>
                <c:pt idx="6350">
                  <c:v>2479.0</c:v>
                </c:pt>
                <c:pt idx="6351">
                  <c:v>2480.0</c:v>
                </c:pt>
                <c:pt idx="6352">
                  <c:v>2480.0</c:v>
                </c:pt>
                <c:pt idx="6353">
                  <c:v>2481.0</c:v>
                </c:pt>
                <c:pt idx="6354">
                  <c:v>2481.0</c:v>
                </c:pt>
                <c:pt idx="6355">
                  <c:v>2482.0</c:v>
                </c:pt>
                <c:pt idx="6356">
                  <c:v>2482.0</c:v>
                </c:pt>
                <c:pt idx="6357">
                  <c:v>2482.0</c:v>
                </c:pt>
                <c:pt idx="6358">
                  <c:v>2482.0</c:v>
                </c:pt>
                <c:pt idx="6359">
                  <c:v>2482.0</c:v>
                </c:pt>
                <c:pt idx="6360">
                  <c:v>2482.0</c:v>
                </c:pt>
                <c:pt idx="6361">
                  <c:v>2482.0</c:v>
                </c:pt>
                <c:pt idx="6362">
                  <c:v>2482.0</c:v>
                </c:pt>
                <c:pt idx="6363">
                  <c:v>2482.0</c:v>
                </c:pt>
                <c:pt idx="6364">
                  <c:v>2483.0</c:v>
                </c:pt>
                <c:pt idx="6365">
                  <c:v>2483.0</c:v>
                </c:pt>
                <c:pt idx="6366">
                  <c:v>2483.0</c:v>
                </c:pt>
                <c:pt idx="6367">
                  <c:v>2483.0</c:v>
                </c:pt>
                <c:pt idx="6368">
                  <c:v>2483.0</c:v>
                </c:pt>
                <c:pt idx="6369">
                  <c:v>2483.0</c:v>
                </c:pt>
                <c:pt idx="6370">
                  <c:v>2483.0</c:v>
                </c:pt>
                <c:pt idx="6371">
                  <c:v>2483.0</c:v>
                </c:pt>
                <c:pt idx="6372">
                  <c:v>2484.0</c:v>
                </c:pt>
                <c:pt idx="6373">
                  <c:v>2484.0</c:v>
                </c:pt>
                <c:pt idx="6374">
                  <c:v>2484.0</c:v>
                </c:pt>
                <c:pt idx="6375">
                  <c:v>2484.0</c:v>
                </c:pt>
                <c:pt idx="6376">
                  <c:v>2484.0</c:v>
                </c:pt>
                <c:pt idx="6377">
                  <c:v>2484.0</c:v>
                </c:pt>
                <c:pt idx="6378">
                  <c:v>2484.0</c:v>
                </c:pt>
                <c:pt idx="6379">
                  <c:v>2484.0</c:v>
                </c:pt>
                <c:pt idx="6380">
                  <c:v>2484.0</c:v>
                </c:pt>
                <c:pt idx="6381">
                  <c:v>2484.0</c:v>
                </c:pt>
                <c:pt idx="6382">
                  <c:v>2484.0</c:v>
                </c:pt>
                <c:pt idx="6383">
                  <c:v>2484.0</c:v>
                </c:pt>
                <c:pt idx="6384">
                  <c:v>2484.0</c:v>
                </c:pt>
                <c:pt idx="6385">
                  <c:v>2484.0</c:v>
                </c:pt>
                <c:pt idx="6386">
                  <c:v>2484.0</c:v>
                </c:pt>
                <c:pt idx="6387">
                  <c:v>2484.0</c:v>
                </c:pt>
                <c:pt idx="6388">
                  <c:v>2484.0</c:v>
                </c:pt>
                <c:pt idx="6389">
                  <c:v>2484.0</c:v>
                </c:pt>
                <c:pt idx="6390">
                  <c:v>2484.0</c:v>
                </c:pt>
                <c:pt idx="6391">
                  <c:v>2484.0</c:v>
                </c:pt>
                <c:pt idx="6392">
                  <c:v>2484.0</c:v>
                </c:pt>
                <c:pt idx="6393">
                  <c:v>2484.0</c:v>
                </c:pt>
                <c:pt idx="6394">
                  <c:v>2484.0</c:v>
                </c:pt>
                <c:pt idx="6395">
                  <c:v>2484.0</c:v>
                </c:pt>
                <c:pt idx="6396">
                  <c:v>2484.0</c:v>
                </c:pt>
                <c:pt idx="6397">
                  <c:v>2484.0</c:v>
                </c:pt>
                <c:pt idx="6398">
                  <c:v>2484.0</c:v>
                </c:pt>
                <c:pt idx="6399">
                  <c:v>2485.0</c:v>
                </c:pt>
                <c:pt idx="6400">
                  <c:v>2486.0</c:v>
                </c:pt>
                <c:pt idx="6401">
                  <c:v>2486.0</c:v>
                </c:pt>
                <c:pt idx="6402">
                  <c:v>2486.0</c:v>
                </c:pt>
                <c:pt idx="6403">
                  <c:v>2487.0</c:v>
                </c:pt>
                <c:pt idx="6404">
                  <c:v>2487.0</c:v>
                </c:pt>
                <c:pt idx="6405">
                  <c:v>2487.0</c:v>
                </c:pt>
                <c:pt idx="6406">
                  <c:v>2488.0</c:v>
                </c:pt>
                <c:pt idx="6407">
                  <c:v>2488.0</c:v>
                </c:pt>
                <c:pt idx="6408">
                  <c:v>2488.0</c:v>
                </c:pt>
                <c:pt idx="6409">
                  <c:v>2488.0</c:v>
                </c:pt>
                <c:pt idx="6410">
                  <c:v>2488.0</c:v>
                </c:pt>
                <c:pt idx="6411">
                  <c:v>2488.0</c:v>
                </c:pt>
                <c:pt idx="6412">
                  <c:v>2488.0</c:v>
                </c:pt>
                <c:pt idx="6413">
                  <c:v>2489.0</c:v>
                </c:pt>
                <c:pt idx="6414">
                  <c:v>2490.0</c:v>
                </c:pt>
                <c:pt idx="6415">
                  <c:v>2490.0</c:v>
                </c:pt>
                <c:pt idx="6416">
                  <c:v>2490.0</c:v>
                </c:pt>
                <c:pt idx="6417">
                  <c:v>2491.0</c:v>
                </c:pt>
                <c:pt idx="6418">
                  <c:v>2491.0</c:v>
                </c:pt>
                <c:pt idx="6419">
                  <c:v>2492.0</c:v>
                </c:pt>
                <c:pt idx="6420">
                  <c:v>2492.0</c:v>
                </c:pt>
                <c:pt idx="6421">
                  <c:v>2492.0</c:v>
                </c:pt>
                <c:pt idx="6422">
                  <c:v>2493.0</c:v>
                </c:pt>
                <c:pt idx="6423">
                  <c:v>2494.0</c:v>
                </c:pt>
                <c:pt idx="6424">
                  <c:v>2495.0</c:v>
                </c:pt>
                <c:pt idx="6425">
                  <c:v>2495.0</c:v>
                </c:pt>
                <c:pt idx="6426">
                  <c:v>2495.0</c:v>
                </c:pt>
                <c:pt idx="6427">
                  <c:v>2495.0</c:v>
                </c:pt>
                <c:pt idx="6428">
                  <c:v>2495.0</c:v>
                </c:pt>
                <c:pt idx="6429">
                  <c:v>2496.0</c:v>
                </c:pt>
                <c:pt idx="6430">
                  <c:v>2496.0</c:v>
                </c:pt>
                <c:pt idx="6431">
                  <c:v>2497.0</c:v>
                </c:pt>
                <c:pt idx="6432">
                  <c:v>2497.0</c:v>
                </c:pt>
                <c:pt idx="6433">
                  <c:v>2497.0</c:v>
                </c:pt>
                <c:pt idx="6434">
                  <c:v>2497.0</c:v>
                </c:pt>
                <c:pt idx="6435">
                  <c:v>2497.0</c:v>
                </c:pt>
                <c:pt idx="6436">
                  <c:v>2497.0</c:v>
                </c:pt>
                <c:pt idx="6437">
                  <c:v>2497.0</c:v>
                </c:pt>
                <c:pt idx="6438">
                  <c:v>2498.0</c:v>
                </c:pt>
                <c:pt idx="6439">
                  <c:v>2498.0</c:v>
                </c:pt>
                <c:pt idx="6440">
                  <c:v>2498.0</c:v>
                </c:pt>
                <c:pt idx="6441">
                  <c:v>2498.0</c:v>
                </c:pt>
                <c:pt idx="6442">
                  <c:v>2498.0</c:v>
                </c:pt>
                <c:pt idx="6443">
                  <c:v>2498.0</c:v>
                </c:pt>
                <c:pt idx="6444">
                  <c:v>2499.0</c:v>
                </c:pt>
                <c:pt idx="6445">
                  <c:v>2499.0</c:v>
                </c:pt>
                <c:pt idx="6446">
                  <c:v>2499.0</c:v>
                </c:pt>
                <c:pt idx="6447">
                  <c:v>2499.0</c:v>
                </c:pt>
                <c:pt idx="6448">
                  <c:v>2499.0</c:v>
                </c:pt>
                <c:pt idx="6449">
                  <c:v>2499.0</c:v>
                </c:pt>
                <c:pt idx="6450">
                  <c:v>2499.0</c:v>
                </c:pt>
                <c:pt idx="6451">
                  <c:v>2499.0</c:v>
                </c:pt>
                <c:pt idx="6452">
                  <c:v>2499.0</c:v>
                </c:pt>
                <c:pt idx="6453">
                  <c:v>2499.0</c:v>
                </c:pt>
                <c:pt idx="6454">
                  <c:v>2499.0</c:v>
                </c:pt>
                <c:pt idx="6455">
                  <c:v>2499.0</c:v>
                </c:pt>
                <c:pt idx="6456">
                  <c:v>2499.0</c:v>
                </c:pt>
                <c:pt idx="6457">
                  <c:v>2499.0</c:v>
                </c:pt>
                <c:pt idx="6458">
                  <c:v>2499.0</c:v>
                </c:pt>
                <c:pt idx="6459">
                  <c:v>2499.0</c:v>
                </c:pt>
                <c:pt idx="6460">
                  <c:v>2500.0</c:v>
                </c:pt>
                <c:pt idx="6461">
                  <c:v>2500.0</c:v>
                </c:pt>
                <c:pt idx="6462">
                  <c:v>2501.0</c:v>
                </c:pt>
                <c:pt idx="6463">
                  <c:v>2501.0</c:v>
                </c:pt>
                <c:pt idx="6464">
                  <c:v>2502.0</c:v>
                </c:pt>
                <c:pt idx="6465">
                  <c:v>2502.0</c:v>
                </c:pt>
                <c:pt idx="6466">
                  <c:v>2502.0</c:v>
                </c:pt>
                <c:pt idx="6467">
                  <c:v>2502.0</c:v>
                </c:pt>
                <c:pt idx="6468">
                  <c:v>2502.0</c:v>
                </c:pt>
                <c:pt idx="6469">
                  <c:v>2502.0</c:v>
                </c:pt>
                <c:pt idx="6470">
                  <c:v>2503.0</c:v>
                </c:pt>
                <c:pt idx="6471">
                  <c:v>2504.0</c:v>
                </c:pt>
                <c:pt idx="6472">
                  <c:v>2504.0</c:v>
                </c:pt>
                <c:pt idx="6473">
                  <c:v>2504.0</c:v>
                </c:pt>
                <c:pt idx="6474">
                  <c:v>2505.0</c:v>
                </c:pt>
                <c:pt idx="6475">
                  <c:v>2505.0</c:v>
                </c:pt>
                <c:pt idx="6476">
                  <c:v>2506.0</c:v>
                </c:pt>
                <c:pt idx="6477">
                  <c:v>2506.0</c:v>
                </c:pt>
                <c:pt idx="6478">
                  <c:v>2507.0</c:v>
                </c:pt>
                <c:pt idx="6479">
                  <c:v>2508.0</c:v>
                </c:pt>
                <c:pt idx="6480">
                  <c:v>2509.0</c:v>
                </c:pt>
                <c:pt idx="6481">
                  <c:v>2510.0</c:v>
                </c:pt>
                <c:pt idx="6482">
                  <c:v>2511.0</c:v>
                </c:pt>
                <c:pt idx="6483">
                  <c:v>2512.0</c:v>
                </c:pt>
                <c:pt idx="6484">
                  <c:v>2513.0</c:v>
                </c:pt>
                <c:pt idx="6485">
                  <c:v>2514.0</c:v>
                </c:pt>
                <c:pt idx="6486">
                  <c:v>2515.0</c:v>
                </c:pt>
                <c:pt idx="6487">
                  <c:v>2516.0</c:v>
                </c:pt>
                <c:pt idx="6488">
                  <c:v>2517.0</c:v>
                </c:pt>
                <c:pt idx="6489">
                  <c:v>2518.0</c:v>
                </c:pt>
                <c:pt idx="6490">
                  <c:v>2518.0</c:v>
                </c:pt>
                <c:pt idx="6491">
                  <c:v>2518.0</c:v>
                </c:pt>
                <c:pt idx="6492">
                  <c:v>2518.0</c:v>
                </c:pt>
                <c:pt idx="6493">
                  <c:v>2518.0</c:v>
                </c:pt>
                <c:pt idx="6494">
                  <c:v>2518.0</c:v>
                </c:pt>
                <c:pt idx="6495">
                  <c:v>2518.0</c:v>
                </c:pt>
                <c:pt idx="6496">
                  <c:v>2518.0</c:v>
                </c:pt>
                <c:pt idx="6497">
                  <c:v>2518.0</c:v>
                </c:pt>
                <c:pt idx="6498">
                  <c:v>2518.0</c:v>
                </c:pt>
                <c:pt idx="6499">
                  <c:v>2518.0</c:v>
                </c:pt>
                <c:pt idx="6500">
                  <c:v>2519.0</c:v>
                </c:pt>
                <c:pt idx="6501">
                  <c:v>2520.0</c:v>
                </c:pt>
                <c:pt idx="6502">
                  <c:v>2521.0</c:v>
                </c:pt>
                <c:pt idx="6503">
                  <c:v>2521.0</c:v>
                </c:pt>
                <c:pt idx="6504">
                  <c:v>2521.0</c:v>
                </c:pt>
                <c:pt idx="6505">
                  <c:v>2521.0</c:v>
                </c:pt>
                <c:pt idx="6506">
                  <c:v>2521.0</c:v>
                </c:pt>
                <c:pt idx="6507">
                  <c:v>2521.0</c:v>
                </c:pt>
                <c:pt idx="6508">
                  <c:v>2521.0</c:v>
                </c:pt>
                <c:pt idx="6509">
                  <c:v>2521.0</c:v>
                </c:pt>
                <c:pt idx="6510">
                  <c:v>2521.0</c:v>
                </c:pt>
                <c:pt idx="6511">
                  <c:v>2521.0</c:v>
                </c:pt>
                <c:pt idx="6512">
                  <c:v>2522.0</c:v>
                </c:pt>
                <c:pt idx="6513">
                  <c:v>2522.0</c:v>
                </c:pt>
                <c:pt idx="6514">
                  <c:v>2522.0</c:v>
                </c:pt>
                <c:pt idx="6515">
                  <c:v>2522.0</c:v>
                </c:pt>
                <c:pt idx="6516">
                  <c:v>2522.0</c:v>
                </c:pt>
                <c:pt idx="6517">
                  <c:v>2522.0</c:v>
                </c:pt>
                <c:pt idx="6518">
                  <c:v>2522.0</c:v>
                </c:pt>
                <c:pt idx="6519">
                  <c:v>2523.0</c:v>
                </c:pt>
                <c:pt idx="6520">
                  <c:v>2523.0</c:v>
                </c:pt>
                <c:pt idx="6521">
                  <c:v>2523.0</c:v>
                </c:pt>
                <c:pt idx="6522">
                  <c:v>2523.0</c:v>
                </c:pt>
                <c:pt idx="6523">
                  <c:v>2523.0</c:v>
                </c:pt>
                <c:pt idx="6524">
                  <c:v>2524.0</c:v>
                </c:pt>
                <c:pt idx="6525">
                  <c:v>2525.0</c:v>
                </c:pt>
                <c:pt idx="6526">
                  <c:v>2525.0</c:v>
                </c:pt>
                <c:pt idx="6527">
                  <c:v>2526.0</c:v>
                </c:pt>
                <c:pt idx="6528">
                  <c:v>2527.0</c:v>
                </c:pt>
                <c:pt idx="6529">
                  <c:v>2528.0</c:v>
                </c:pt>
                <c:pt idx="6530">
                  <c:v>2528.0</c:v>
                </c:pt>
                <c:pt idx="6531">
                  <c:v>2528.0</c:v>
                </c:pt>
                <c:pt idx="6532">
                  <c:v>2528.0</c:v>
                </c:pt>
                <c:pt idx="6533">
                  <c:v>2528.0</c:v>
                </c:pt>
                <c:pt idx="6534">
                  <c:v>2529.0</c:v>
                </c:pt>
                <c:pt idx="6535">
                  <c:v>2529.0</c:v>
                </c:pt>
                <c:pt idx="6536">
                  <c:v>2530.0</c:v>
                </c:pt>
                <c:pt idx="6537">
                  <c:v>2531.0</c:v>
                </c:pt>
                <c:pt idx="6538">
                  <c:v>2531.0</c:v>
                </c:pt>
                <c:pt idx="6539">
                  <c:v>2532.0</c:v>
                </c:pt>
                <c:pt idx="6540">
                  <c:v>2533.0</c:v>
                </c:pt>
                <c:pt idx="6541">
                  <c:v>2533.0</c:v>
                </c:pt>
                <c:pt idx="6542">
                  <c:v>2533.0</c:v>
                </c:pt>
                <c:pt idx="6543">
                  <c:v>2533.0</c:v>
                </c:pt>
                <c:pt idx="6544">
                  <c:v>2533.0</c:v>
                </c:pt>
                <c:pt idx="6545">
                  <c:v>2533.0</c:v>
                </c:pt>
                <c:pt idx="6546">
                  <c:v>2533.0</c:v>
                </c:pt>
                <c:pt idx="6547">
                  <c:v>2534.0</c:v>
                </c:pt>
                <c:pt idx="6548">
                  <c:v>2535.0</c:v>
                </c:pt>
                <c:pt idx="6549">
                  <c:v>2535.0</c:v>
                </c:pt>
                <c:pt idx="6550">
                  <c:v>2535.0</c:v>
                </c:pt>
                <c:pt idx="6551">
                  <c:v>2536.0</c:v>
                </c:pt>
                <c:pt idx="6552">
                  <c:v>2537.0</c:v>
                </c:pt>
                <c:pt idx="6553">
                  <c:v>2537.0</c:v>
                </c:pt>
                <c:pt idx="6554">
                  <c:v>2538.0</c:v>
                </c:pt>
                <c:pt idx="6555">
                  <c:v>2539.0</c:v>
                </c:pt>
                <c:pt idx="6556">
                  <c:v>2540.0</c:v>
                </c:pt>
                <c:pt idx="6557">
                  <c:v>2541.0</c:v>
                </c:pt>
                <c:pt idx="6558">
                  <c:v>2542.0</c:v>
                </c:pt>
                <c:pt idx="6559">
                  <c:v>2543.0</c:v>
                </c:pt>
                <c:pt idx="6560">
                  <c:v>2544.0</c:v>
                </c:pt>
                <c:pt idx="6561">
                  <c:v>2545.0</c:v>
                </c:pt>
                <c:pt idx="6562">
                  <c:v>2545.0</c:v>
                </c:pt>
                <c:pt idx="6563">
                  <c:v>2546.0</c:v>
                </c:pt>
                <c:pt idx="6564">
                  <c:v>2546.0</c:v>
                </c:pt>
                <c:pt idx="6565">
                  <c:v>2546.0</c:v>
                </c:pt>
                <c:pt idx="6566">
                  <c:v>2547.0</c:v>
                </c:pt>
                <c:pt idx="6567">
                  <c:v>2547.0</c:v>
                </c:pt>
                <c:pt idx="6568">
                  <c:v>2547.0</c:v>
                </c:pt>
                <c:pt idx="6569">
                  <c:v>2548.0</c:v>
                </c:pt>
                <c:pt idx="6570">
                  <c:v>2548.0</c:v>
                </c:pt>
                <c:pt idx="6571">
                  <c:v>2548.0</c:v>
                </c:pt>
                <c:pt idx="6572">
                  <c:v>2549.0</c:v>
                </c:pt>
                <c:pt idx="6573">
                  <c:v>2550.0</c:v>
                </c:pt>
                <c:pt idx="6574">
                  <c:v>2551.0</c:v>
                </c:pt>
                <c:pt idx="6575">
                  <c:v>2552.0</c:v>
                </c:pt>
                <c:pt idx="6576">
                  <c:v>2553.0</c:v>
                </c:pt>
                <c:pt idx="6577">
                  <c:v>2554.0</c:v>
                </c:pt>
                <c:pt idx="6578">
                  <c:v>2555.0</c:v>
                </c:pt>
                <c:pt idx="6579">
                  <c:v>2555.0</c:v>
                </c:pt>
                <c:pt idx="6580">
                  <c:v>2556.0</c:v>
                </c:pt>
                <c:pt idx="6581">
                  <c:v>2557.0</c:v>
                </c:pt>
                <c:pt idx="6582">
                  <c:v>2557.0</c:v>
                </c:pt>
                <c:pt idx="6583">
                  <c:v>2558.0</c:v>
                </c:pt>
                <c:pt idx="6584">
                  <c:v>2559.0</c:v>
                </c:pt>
                <c:pt idx="6585">
                  <c:v>2559.0</c:v>
                </c:pt>
                <c:pt idx="6586">
                  <c:v>2559.0</c:v>
                </c:pt>
                <c:pt idx="6587">
                  <c:v>2559.0</c:v>
                </c:pt>
                <c:pt idx="6588">
                  <c:v>2560.0</c:v>
                </c:pt>
                <c:pt idx="6589">
                  <c:v>2560.0</c:v>
                </c:pt>
                <c:pt idx="6590">
                  <c:v>2560.0</c:v>
                </c:pt>
                <c:pt idx="6591">
                  <c:v>2560.0</c:v>
                </c:pt>
                <c:pt idx="6592">
                  <c:v>2560.0</c:v>
                </c:pt>
                <c:pt idx="6593">
                  <c:v>2560.0</c:v>
                </c:pt>
                <c:pt idx="6594">
                  <c:v>2560.0</c:v>
                </c:pt>
                <c:pt idx="6595">
                  <c:v>2560.0</c:v>
                </c:pt>
                <c:pt idx="6596">
                  <c:v>2560.0</c:v>
                </c:pt>
                <c:pt idx="6597">
                  <c:v>2560.0</c:v>
                </c:pt>
                <c:pt idx="6598">
                  <c:v>2560.0</c:v>
                </c:pt>
                <c:pt idx="6599">
                  <c:v>2560.0</c:v>
                </c:pt>
                <c:pt idx="6600">
                  <c:v>2561.0</c:v>
                </c:pt>
                <c:pt idx="6601">
                  <c:v>2562.0</c:v>
                </c:pt>
                <c:pt idx="6602">
                  <c:v>2563.0</c:v>
                </c:pt>
                <c:pt idx="6603">
                  <c:v>2563.0</c:v>
                </c:pt>
                <c:pt idx="6604">
                  <c:v>2564.0</c:v>
                </c:pt>
                <c:pt idx="6605">
                  <c:v>2565.0</c:v>
                </c:pt>
                <c:pt idx="6606">
                  <c:v>2565.0</c:v>
                </c:pt>
                <c:pt idx="6607">
                  <c:v>2566.0</c:v>
                </c:pt>
                <c:pt idx="6608">
                  <c:v>2566.0</c:v>
                </c:pt>
                <c:pt idx="6609">
                  <c:v>2567.0</c:v>
                </c:pt>
                <c:pt idx="6610">
                  <c:v>2568.0</c:v>
                </c:pt>
                <c:pt idx="6611">
                  <c:v>2569.0</c:v>
                </c:pt>
                <c:pt idx="6612">
                  <c:v>2569.0</c:v>
                </c:pt>
                <c:pt idx="6613">
                  <c:v>2569.0</c:v>
                </c:pt>
                <c:pt idx="6614">
                  <c:v>2569.0</c:v>
                </c:pt>
                <c:pt idx="6615">
                  <c:v>2569.0</c:v>
                </c:pt>
                <c:pt idx="6616">
                  <c:v>2569.0</c:v>
                </c:pt>
                <c:pt idx="6617">
                  <c:v>2569.0</c:v>
                </c:pt>
                <c:pt idx="6618">
                  <c:v>2570.0</c:v>
                </c:pt>
                <c:pt idx="6619">
                  <c:v>2571.0</c:v>
                </c:pt>
                <c:pt idx="6620">
                  <c:v>2572.0</c:v>
                </c:pt>
                <c:pt idx="6621">
                  <c:v>2572.0</c:v>
                </c:pt>
                <c:pt idx="6622">
                  <c:v>2572.0</c:v>
                </c:pt>
                <c:pt idx="6623">
                  <c:v>2572.0</c:v>
                </c:pt>
                <c:pt idx="6624">
                  <c:v>2572.0</c:v>
                </c:pt>
                <c:pt idx="6625">
                  <c:v>2573.0</c:v>
                </c:pt>
                <c:pt idx="6626">
                  <c:v>2574.0</c:v>
                </c:pt>
                <c:pt idx="6627">
                  <c:v>2575.0</c:v>
                </c:pt>
                <c:pt idx="6628">
                  <c:v>2576.0</c:v>
                </c:pt>
                <c:pt idx="6629">
                  <c:v>2576.0</c:v>
                </c:pt>
                <c:pt idx="6630">
                  <c:v>2576.0</c:v>
                </c:pt>
                <c:pt idx="6631">
                  <c:v>2576.0</c:v>
                </c:pt>
                <c:pt idx="6632">
                  <c:v>2576.0</c:v>
                </c:pt>
                <c:pt idx="6633">
                  <c:v>2576.0</c:v>
                </c:pt>
                <c:pt idx="6634">
                  <c:v>2576.0</c:v>
                </c:pt>
                <c:pt idx="6635">
                  <c:v>2576.0</c:v>
                </c:pt>
                <c:pt idx="6636">
                  <c:v>2576.0</c:v>
                </c:pt>
                <c:pt idx="6637">
                  <c:v>2576.0</c:v>
                </c:pt>
                <c:pt idx="6638">
                  <c:v>2576.0</c:v>
                </c:pt>
                <c:pt idx="6639">
                  <c:v>2576.0</c:v>
                </c:pt>
                <c:pt idx="6640">
                  <c:v>2576.0</c:v>
                </c:pt>
                <c:pt idx="6641">
                  <c:v>2576.0</c:v>
                </c:pt>
                <c:pt idx="6642">
                  <c:v>2576.0</c:v>
                </c:pt>
                <c:pt idx="6643">
                  <c:v>2577.0</c:v>
                </c:pt>
                <c:pt idx="6644">
                  <c:v>2578.0</c:v>
                </c:pt>
                <c:pt idx="6645">
                  <c:v>2579.0</c:v>
                </c:pt>
                <c:pt idx="6646">
                  <c:v>2579.0</c:v>
                </c:pt>
                <c:pt idx="6647">
                  <c:v>2579.0</c:v>
                </c:pt>
                <c:pt idx="6648">
                  <c:v>2579.0</c:v>
                </c:pt>
                <c:pt idx="6649">
                  <c:v>2579.0</c:v>
                </c:pt>
                <c:pt idx="6650">
                  <c:v>2580.0</c:v>
                </c:pt>
                <c:pt idx="6651">
                  <c:v>2581.0</c:v>
                </c:pt>
                <c:pt idx="6652">
                  <c:v>2582.0</c:v>
                </c:pt>
                <c:pt idx="6653">
                  <c:v>2583.0</c:v>
                </c:pt>
                <c:pt idx="6654">
                  <c:v>2583.0</c:v>
                </c:pt>
                <c:pt idx="6655">
                  <c:v>2584.0</c:v>
                </c:pt>
                <c:pt idx="6656">
                  <c:v>2584.0</c:v>
                </c:pt>
                <c:pt idx="6657">
                  <c:v>2585.0</c:v>
                </c:pt>
                <c:pt idx="6658">
                  <c:v>2586.0</c:v>
                </c:pt>
                <c:pt idx="6659">
                  <c:v>2586.0</c:v>
                </c:pt>
                <c:pt idx="6660">
                  <c:v>2587.0</c:v>
                </c:pt>
                <c:pt idx="6661">
                  <c:v>2588.0</c:v>
                </c:pt>
                <c:pt idx="6662">
                  <c:v>2589.0</c:v>
                </c:pt>
                <c:pt idx="6663">
                  <c:v>2590.0</c:v>
                </c:pt>
                <c:pt idx="6664">
                  <c:v>2591.0</c:v>
                </c:pt>
                <c:pt idx="6665">
                  <c:v>2591.0</c:v>
                </c:pt>
                <c:pt idx="6666">
                  <c:v>2591.0</c:v>
                </c:pt>
                <c:pt idx="6667">
                  <c:v>2591.0</c:v>
                </c:pt>
                <c:pt idx="6668">
                  <c:v>2591.0</c:v>
                </c:pt>
                <c:pt idx="6669">
                  <c:v>2591.0</c:v>
                </c:pt>
                <c:pt idx="6670">
                  <c:v>2592.0</c:v>
                </c:pt>
                <c:pt idx="6671">
                  <c:v>2592.0</c:v>
                </c:pt>
                <c:pt idx="6672">
                  <c:v>2592.0</c:v>
                </c:pt>
                <c:pt idx="6673">
                  <c:v>2593.0</c:v>
                </c:pt>
                <c:pt idx="6674">
                  <c:v>2593.0</c:v>
                </c:pt>
                <c:pt idx="6675">
                  <c:v>2594.0</c:v>
                </c:pt>
                <c:pt idx="6676">
                  <c:v>2595.0</c:v>
                </c:pt>
                <c:pt idx="6677">
                  <c:v>2596.0</c:v>
                </c:pt>
                <c:pt idx="6678">
                  <c:v>2597.0</c:v>
                </c:pt>
                <c:pt idx="6679">
                  <c:v>2598.0</c:v>
                </c:pt>
                <c:pt idx="6680">
                  <c:v>2599.0</c:v>
                </c:pt>
                <c:pt idx="6681">
                  <c:v>2600.0</c:v>
                </c:pt>
                <c:pt idx="6682">
                  <c:v>2601.0</c:v>
                </c:pt>
                <c:pt idx="6683">
                  <c:v>2602.0</c:v>
                </c:pt>
                <c:pt idx="6684">
                  <c:v>2602.0</c:v>
                </c:pt>
                <c:pt idx="6685">
                  <c:v>2602.0</c:v>
                </c:pt>
                <c:pt idx="6686">
                  <c:v>2603.0</c:v>
                </c:pt>
                <c:pt idx="6687">
                  <c:v>2603.0</c:v>
                </c:pt>
                <c:pt idx="6688">
                  <c:v>2604.0</c:v>
                </c:pt>
                <c:pt idx="6689">
                  <c:v>2605.0</c:v>
                </c:pt>
                <c:pt idx="6690">
                  <c:v>2606.0</c:v>
                </c:pt>
                <c:pt idx="6691">
                  <c:v>2607.0</c:v>
                </c:pt>
                <c:pt idx="6692">
                  <c:v>2608.0</c:v>
                </c:pt>
                <c:pt idx="6693">
                  <c:v>2608.0</c:v>
                </c:pt>
                <c:pt idx="6694">
                  <c:v>2608.0</c:v>
                </c:pt>
                <c:pt idx="6695">
                  <c:v>2609.0</c:v>
                </c:pt>
                <c:pt idx="6696">
                  <c:v>2610.0</c:v>
                </c:pt>
                <c:pt idx="6697">
                  <c:v>2610.0</c:v>
                </c:pt>
                <c:pt idx="6698">
                  <c:v>2610.0</c:v>
                </c:pt>
                <c:pt idx="6699">
                  <c:v>2610.0</c:v>
                </c:pt>
                <c:pt idx="6700">
                  <c:v>2611.0</c:v>
                </c:pt>
                <c:pt idx="6701">
                  <c:v>2612.0</c:v>
                </c:pt>
                <c:pt idx="6702">
                  <c:v>2613.0</c:v>
                </c:pt>
                <c:pt idx="6703">
                  <c:v>2613.0</c:v>
                </c:pt>
                <c:pt idx="6704">
                  <c:v>2613.0</c:v>
                </c:pt>
                <c:pt idx="6705">
                  <c:v>2614.0</c:v>
                </c:pt>
                <c:pt idx="6706">
                  <c:v>2615.0</c:v>
                </c:pt>
                <c:pt idx="6707">
                  <c:v>2616.0</c:v>
                </c:pt>
                <c:pt idx="6708">
                  <c:v>2616.0</c:v>
                </c:pt>
                <c:pt idx="6709">
                  <c:v>2617.0</c:v>
                </c:pt>
                <c:pt idx="6710">
                  <c:v>2618.0</c:v>
                </c:pt>
                <c:pt idx="6711">
                  <c:v>2619.0</c:v>
                </c:pt>
                <c:pt idx="6712">
                  <c:v>2619.0</c:v>
                </c:pt>
                <c:pt idx="6713">
                  <c:v>2619.0</c:v>
                </c:pt>
                <c:pt idx="6714">
                  <c:v>2619.0</c:v>
                </c:pt>
                <c:pt idx="6715">
                  <c:v>2619.0</c:v>
                </c:pt>
                <c:pt idx="6716">
                  <c:v>2619.0</c:v>
                </c:pt>
                <c:pt idx="6717">
                  <c:v>2619.0</c:v>
                </c:pt>
                <c:pt idx="6718">
                  <c:v>2619.0</c:v>
                </c:pt>
                <c:pt idx="6719">
                  <c:v>2619.0</c:v>
                </c:pt>
                <c:pt idx="6720">
                  <c:v>2619.0</c:v>
                </c:pt>
                <c:pt idx="6721">
                  <c:v>2619.0</c:v>
                </c:pt>
                <c:pt idx="6722">
                  <c:v>2619.0</c:v>
                </c:pt>
                <c:pt idx="6723">
                  <c:v>2619.0</c:v>
                </c:pt>
                <c:pt idx="6724">
                  <c:v>2619.0</c:v>
                </c:pt>
                <c:pt idx="6725">
                  <c:v>2619.0</c:v>
                </c:pt>
                <c:pt idx="6726">
                  <c:v>2619.0</c:v>
                </c:pt>
                <c:pt idx="6727">
                  <c:v>2619.0</c:v>
                </c:pt>
                <c:pt idx="6728">
                  <c:v>2619.0</c:v>
                </c:pt>
                <c:pt idx="6729">
                  <c:v>2619.0</c:v>
                </c:pt>
                <c:pt idx="6730">
                  <c:v>2619.0</c:v>
                </c:pt>
                <c:pt idx="6731">
                  <c:v>2619.0</c:v>
                </c:pt>
                <c:pt idx="6732">
                  <c:v>2619.0</c:v>
                </c:pt>
                <c:pt idx="6733">
                  <c:v>2619.0</c:v>
                </c:pt>
                <c:pt idx="6734">
                  <c:v>2619.0</c:v>
                </c:pt>
                <c:pt idx="6735">
                  <c:v>2619.0</c:v>
                </c:pt>
                <c:pt idx="6736">
                  <c:v>2619.0</c:v>
                </c:pt>
                <c:pt idx="6737">
                  <c:v>2619.0</c:v>
                </c:pt>
                <c:pt idx="6738">
                  <c:v>2619.0</c:v>
                </c:pt>
                <c:pt idx="6739">
                  <c:v>2619.0</c:v>
                </c:pt>
                <c:pt idx="6740">
                  <c:v>2619.0</c:v>
                </c:pt>
                <c:pt idx="6741">
                  <c:v>2619.0</c:v>
                </c:pt>
                <c:pt idx="6742">
                  <c:v>2619.0</c:v>
                </c:pt>
                <c:pt idx="6743">
                  <c:v>2619.0</c:v>
                </c:pt>
                <c:pt idx="6744">
                  <c:v>2619.0</c:v>
                </c:pt>
                <c:pt idx="6745">
                  <c:v>2619.0</c:v>
                </c:pt>
                <c:pt idx="6746">
                  <c:v>2619.0</c:v>
                </c:pt>
                <c:pt idx="6747">
                  <c:v>2619.0</c:v>
                </c:pt>
                <c:pt idx="6748">
                  <c:v>2619.0</c:v>
                </c:pt>
                <c:pt idx="6749">
                  <c:v>2619.0</c:v>
                </c:pt>
                <c:pt idx="6750">
                  <c:v>2619.0</c:v>
                </c:pt>
                <c:pt idx="6751">
                  <c:v>2619.0</c:v>
                </c:pt>
                <c:pt idx="6752">
                  <c:v>2619.0</c:v>
                </c:pt>
                <c:pt idx="6753">
                  <c:v>2619.0</c:v>
                </c:pt>
                <c:pt idx="6754">
                  <c:v>2619.0</c:v>
                </c:pt>
                <c:pt idx="6755">
                  <c:v>2619.0</c:v>
                </c:pt>
                <c:pt idx="6756">
                  <c:v>2619.0</c:v>
                </c:pt>
                <c:pt idx="6757">
                  <c:v>2619.0</c:v>
                </c:pt>
                <c:pt idx="6758">
                  <c:v>2619.0</c:v>
                </c:pt>
                <c:pt idx="6759">
                  <c:v>2620.0</c:v>
                </c:pt>
                <c:pt idx="6760">
                  <c:v>2621.0</c:v>
                </c:pt>
                <c:pt idx="6761">
                  <c:v>2621.0</c:v>
                </c:pt>
                <c:pt idx="6762">
                  <c:v>2621.0</c:v>
                </c:pt>
                <c:pt idx="6763">
                  <c:v>2621.0</c:v>
                </c:pt>
                <c:pt idx="6764">
                  <c:v>2621.0</c:v>
                </c:pt>
                <c:pt idx="6765">
                  <c:v>2621.0</c:v>
                </c:pt>
                <c:pt idx="6766">
                  <c:v>2621.0</c:v>
                </c:pt>
                <c:pt idx="6767">
                  <c:v>2621.0</c:v>
                </c:pt>
                <c:pt idx="6768">
                  <c:v>2621.0</c:v>
                </c:pt>
                <c:pt idx="6769">
                  <c:v>2621.0</c:v>
                </c:pt>
                <c:pt idx="6770">
                  <c:v>2621.0</c:v>
                </c:pt>
                <c:pt idx="6771">
                  <c:v>2621.0</c:v>
                </c:pt>
                <c:pt idx="6772">
                  <c:v>2621.0</c:v>
                </c:pt>
                <c:pt idx="6773">
                  <c:v>2621.0</c:v>
                </c:pt>
                <c:pt idx="6774">
                  <c:v>2621.0</c:v>
                </c:pt>
                <c:pt idx="6775">
                  <c:v>2621.0</c:v>
                </c:pt>
                <c:pt idx="6776">
                  <c:v>2621.0</c:v>
                </c:pt>
                <c:pt idx="6777">
                  <c:v>2621.0</c:v>
                </c:pt>
                <c:pt idx="6778">
                  <c:v>2621.0</c:v>
                </c:pt>
                <c:pt idx="6779">
                  <c:v>2621.0</c:v>
                </c:pt>
                <c:pt idx="6780">
                  <c:v>2621.0</c:v>
                </c:pt>
                <c:pt idx="6781">
                  <c:v>2621.0</c:v>
                </c:pt>
                <c:pt idx="6782">
                  <c:v>2621.0</c:v>
                </c:pt>
                <c:pt idx="6783">
                  <c:v>2621.0</c:v>
                </c:pt>
                <c:pt idx="6784">
                  <c:v>2621.0</c:v>
                </c:pt>
                <c:pt idx="6785">
                  <c:v>2621.0</c:v>
                </c:pt>
                <c:pt idx="6786">
                  <c:v>2621.0</c:v>
                </c:pt>
                <c:pt idx="6787">
                  <c:v>2621.0</c:v>
                </c:pt>
                <c:pt idx="6788">
                  <c:v>2622.0</c:v>
                </c:pt>
                <c:pt idx="6789">
                  <c:v>2623.0</c:v>
                </c:pt>
                <c:pt idx="6790">
                  <c:v>2624.0</c:v>
                </c:pt>
                <c:pt idx="6791">
                  <c:v>2625.0</c:v>
                </c:pt>
                <c:pt idx="6792">
                  <c:v>2626.0</c:v>
                </c:pt>
                <c:pt idx="6793">
                  <c:v>2626.0</c:v>
                </c:pt>
                <c:pt idx="6794">
                  <c:v>2627.0</c:v>
                </c:pt>
                <c:pt idx="6795">
                  <c:v>2627.0</c:v>
                </c:pt>
                <c:pt idx="6796">
                  <c:v>2627.0</c:v>
                </c:pt>
                <c:pt idx="6797">
                  <c:v>2627.0</c:v>
                </c:pt>
                <c:pt idx="6798">
                  <c:v>2627.0</c:v>
                </c:pt>
                <c:pt idx="6799">
                  <c:v>2627.0</c:v>
                </c:pt>
                <c:pt idx="6800">
                  <c:v>2628.0</c:v>
                </c:pt>
                <c:pt idx="6801">
                  <c:v>2629.0</c:v>
                </c:pt>
                <c:pt idx="6802">
                  <c:v>2629.0</c:v>
                </c:pt>
                <c:pt idx="6803">
                  <c:v>2629.0</c:v>
                </c:pt>
                <c:pt idx="6804">
                  <c:v>2629.0</c:v>
                </c:pt>
                <c:pt idx="6805">
                  <c:v>2629.0</c:v>
                </c:pt>
                <c:pt idx="6806">
                  <c:v>2629.0</c:v>
                </c:pt>
                <c:pt idx="6807">
                  <c:v>2629.0</c:v>
                </c:pt>
                <c:pt idx="6808">
                  <c:v>2629.0</c:v>
                </c:pt>
                <c:pt idx="6809">
                  <c:v>2629.0</c:v>
                </c:pt>
                <c:pt idx="6810">
                  <c:v>2629.0</c:v>
                </c:pt>
                <c:pt idx="6811">
                  <c:v>2629.0</c:v>
                </c:pt>
                <c:pt idx="6812">
                  <c:v>2629.0</c:v>
                </c:pt>
                <c:pt idx="6813">
                  <c:v>2629.0</c:v>
                </c:pt>
                <c:pt idx="6814">
                  <c:v>2629.0</c:v>
                </c:pt>
                <c:pt idx="6815">
                  <c:v>2629.0</c:v>
                </c:pt>
                <c:pt idx="6816">
                  <c:v>2629.0</c:v>
                </c:pt>
                <c:pt idx="6817">
                  <c:v>2629.0</c:v>
                </c:pt>
                <c:pt idx="6818">
                  <c:v>2629.0</c:v>
                </c:pt>
                <c:pt idx="6819">
                  <c:v>2629.0</c:v>
                </c:pt>
                <c:pt idx="6820">
                  <c:v>2630.0</c:v>
                </c:pt>
                <c:pt idx="6821">
                  <c:v>2630.0</c:v>
                </c:pt>
                <c:pt idx="6822">
                  <c:v>2630.0</c:v>
                </c:pt>
                <c:pt idx="6823">
                  <c:v>2631.0</c:v>
                </c:pt>
                <c:pt idx="6824">
                  <c:v>2632.0</c:v>
                </c:pt>
                <c:pt idx="6825">
                  <c:v>2632.0</c:v>
                </c:pt>
                <c:pt idx="6826">
                  <c:v>2633.0</c:v>
                </c:pt>
                <c:pt idx="6827">
                  <c:v>2634.0</c:v>
                </c:pt>
                <c:pt idx="6828">
                  <c:v>2634.0</c:v>
                </c:pt>
                <c:pt idx="6829">
                  <c:v>2635.0</c:v>
                </c:pt>
                <c:pt idx="6830">
                  <c:v>2636.0</c:v>
                </c:pt>
                <c:pt idx="6831">
                  <c:v>2637.0</c:v>
                </c:pt>
                <c:pt idx="6832">
                  <c:v>2637.0</c:v>
                </c:pt>
                <c:pt idx="6833">
                  <c:v>2637.0</c:v>
                </c:pt>
                <c:pt idx="6834">
                  <c:v>2638.0</c:v>
                </c:pt>
                <c:pt idx="6835">
                  <c:v>2639.0</c:v>
                </c:pt>
                <c:pt idx="6836">
                  <c:v>2640.0</c:v>
                </c:pt>
                <c:pt idx="6837">
                  <c:v>2640.0</c:v>
                </c:pt>
                <c:pt idx="6838">
                  <c:v>2640.0</c:v>
                </c:pt>
                <c:pt idx="6839">
                  <c:v>2641.0</c:v>
                </c:pt>
                <c:pt idx="6840">
                  <c:v>2642.0</c:v>
                </c:pt>
                <c:pt idx="6841">
                  <c:v>2643.0</c:v>
                </c:pt>
                <c:pt idx="6842">
                  <c:v>2644.0</c:v>
                </c:pt>
                <c:pt idx="6843">
                  <c:v>2644.0</c:v>
                </c:pt>
                <c:pt idx="6844">
                  <c:v>2644.0</c:v>
                </c:pt>
                <c:pt idx="6845">
                  <c:v>2645.0</c:v>
                </c:pt>
                <c:pt idx="6846">
                  <c:v>2645.0</c:v>
                </c:pt>
                <c:pt idx="6847">
                  <c:v>2645.0</c:v>
                </c:pt>
                <c:pt idx="6848">
                  <c:v>2646.0</c:v>
                </c:pt>
                <c:pt idx="6849">
                  <c:v>2646.0</c:v>
                </c:pt>
                <c:pt idx="6850">
                  <c:v>2646.0</c:v>
                </c:pt>
                <c:pt idx="6851">
                  <c:v>2646.0</c:v>
                </c:pt>
                <c:pt idx="6852">
                  <c:v>2646.0</c:v>
                </c:pt>
                <c:pt idx="6853">
                  <c:v>2646.0</c:v>
                </c:pt>
                <c:pt idx="6854">
                  <c:v>2646.0</c:v>
                </c:pt>
                <c:pt idx="6855">
                  <c:v>2647.0</c:v>
                </c:pt>
                <c:pt idx="6856">
                  <c:v>2647.0</c:v>
                </c:pt>
                <c:pt idx="6857">
                  <c:v>2648.0</c:v>
                </c:pt>
                <c:pt idx="6858">
                  <c:v>2649.0</c:v>
                </c:pt>
                <c:pt idx="6859">
                  <c:v>2649.0</c:v>
                </c:pt>
                <c:pt idx="6860">
                  <c:v>2649.0</c:v>
                </c:pt>
                <c:pt idx="6861">
                  <c:v>2649.0</c:v>
                </c:pt>
                <c:pt idx="6862">
                  <c:v>2649.0</c:v>
                </c:pt>
                <c:pt idx="6863">
                  <c:v>2649.0</c:v>
                </c:pt>
                <c:pt idx="6864">
                  <c:v>2649.0</c:v>
                </c:pt>
                <c:pt idx="6865">
                  <c:v>2649.0</c:v>
                </c:pt>
                <c:pt idx="6866">
                  <c:v>2649.0</c:v>
                </c:pt>
                <c:pt idx="6867">
                  <c:v>2649.0</c:v>
                </c:pt>
                <c:pt idx="6868">
                  <c:v>2649.0</c:v>
                </c:pt>
                <c:pt idx="6869">
                  <c:v>2650.0</c:v>
                </c:pt>
                <c:pt idx="6870">
                  <c:v>2651.0</c:v>
                </c:pt>
                <c:pt idx="6871">
                  <c:v>2652.0</c:v>
                </c:pt>
                <c:pt idx="6872">
                  <c:v>2652.0</c:v>
                </c:pt>
                <c:pt idx="6873">
                  <c:v>2653.0</c:v>
                </c:pt>
                <c:pt idx="6874">
                  <c:v>2653.0</c:v>
                </c:pt>
                <c:pt idx="6875">
                  <c:v>2653.0</c:v>
                </c:pt>
                <c:pt idx="6876">
                  <c:v>2653.0</c:v>
                </c:pt>
                <c:pt idx="6877">
                  <c:v>2653.0</c:v>
                </c:pt>
                <c:pt idx="6878">
                  <c:v>2653.0</c:v>
                </c:pt>
                <c:pt idx="6879">
                  <c:v>2653.0</c:v>
                </c:pt>
                <c:pt idx="6880">
                  <c:v>2653.0</c:v>
                </c:pt>
                <c:pt idx="6881">
                  <c:v>2653.0</c:v>
                </c:pt>
                <c:pt idx="6882">
                  <c:v>2653.0</c:v>
                </c:pt>
                <c:pt idx="6883">
                  <c:v>2654.0</c:v>
                </c:pt>
                <c:pt idx="6884">
                  <c:v>2655.0</c:v>
                </c:pt>
                <c:pt idx="6885">
                  <c:v>2655.0</c:v>
                </c:pt>
                <c:pt idx="6886">
                  <c:v>2655.0</c:v>
                </c:pt>
                <c:pt idx="6887">
                  <c:v>2655.0</c:v>
                </c:pt>
                <c:pt idx="6888">
                  <c:v>2655.0</c:v>
                </c:pt>
                <c:pt idx="6889">
                  <c:v>2655.0</c:v>
                </c:pt>
                <c:pt idx="6890">
                  <c:v>2655.0</c:v>
                </c:pt>
                <c:pt idx="6891">
                  <c:v>2656.0</c:v>
                </c:pt>
                <c:pt idx="6892">
                  <c:v>2657.0</c:v>
                </c:pt>
                <c:pt idx="6893">
                  <c:v>2658.0</c:v>
                </c:pt>
                <c:pt idx="6894">
                  <c:v>2659.0</c:v>
                </c:pt>
                <c:pt idx="6895">
                  <c:v>2660.0</c:v>
                </c:pt>
                <c:pt idx="6896">
                  <c:v>2661.0</c:v>
                </c:pt>
                <c:pt idx="6897">
                  <c:v>2662.0</c:v>
                </c:pt>
                <c:pt idx="6898">
                  <c:v>2663.0</c:v>
                </c:pt>
                <c:pt idx="6899">
                  <c:v>2664.0</c:v>
                </c:pt>
                <c:pt idx="6900">
                  <c:v>2664.0</c:v>
                </c:pt>
                <c:pt idx="6901">
                  <c:v>2665.0</c:v>
                </c:pt>
                <c:pt idx="6902">
                  <c:v>2665.0</c:v>
                </c:pt>
                <c:pt idx="6903">
                  <c:v>2666.0</c:v>
                </c:pt>
                <c:pt idx="6904">
                  <c:v>2667.0</c:v>
                </c:pt>
                <c:pt idx="6905">
                  <c:v>2668.0</c:v>
                </c:pt>
                <c:pt idx="6906">
                  <c:v>2669.0</c:v>
                </c:pt>
                <c:pt idx="6907">
                  <c:v>2670.0</c:v>
                </c:pt>
                <c:pt idx="6908">
                  <c:v>2671.0</c:v>
                </c:pt>
                <c:pt idx="6909">
                  <c:v>2672.0</c:v>
                </c:pt>
                <c:pt idx="6910">
                  <c:v>2673.0</c:v>
                </c:pt>
                <c:pt idx="6911">
                  <c:v>2674.0</c:v>
                </c:pt>
                <c:pt idx="6912">
                  <c:v>2675.0</c:v>
                </c:pt>
                <c:pt idx="6913">
                  <c:v>2676.0</c:v>
                </c:pt>
                <c:pt idx="6914">
                  <c:v>2677.0</c:v>
                </c:pt>
                <c:pt idx="6915">
                  <c:v>2678.0</c:v>
                </c:pt>
                <c:pt idx="6916">
                  <c:v>2679.0</c:v>
                </c:pt>
                <c:pt idx="6917">
                  <c:v>2680.0</c:v>
                </c:pt>
                <c:pt idx="6918">
                  <c:v>2681.0</c:v>
                </c:pt>
                <c:pt idx="6919">
                  <c:v>2682.0</c:v>
                </c:pt>
                <c:pt idx="6920">
                  <c:v>2683.0</c:v>
                </c:pt>
                <c:pt idx="6921">
                  <c:v>2683.0</c:v>
                </c:pt>
                <c:pt idx="6922">
                  <c:v>2683.0</c:v>
                </c:pt>
                <c:pt idx="6923">
                  <c:v>2683.0</c:v>
                </c:pt>
                <c:pt idx="6924">
                  <c:v>2683.0</c:v>
                </c:pt>
                <c:pt idx="6925">
                  <c:v>2683.0</c:v>
                </c:pt>
                <c:pt idx="6926">
                  <c:v>2683.0</c:v>
                </c:pt>
                <c:pt idx="6927">
                  <c:v>2684.0</c:v>
                </c:pt>
                <c:pt idx="6928">
                  <c:v>2684.0</c:v>
                </c:pt>
                <c:pt idx="6929">
                  <c:v>2684.0</c:v>
                </c:pt>
                <c:pt idx="6930">
                  <c:v>2684.0</c:v>
                </c:pt>
                <c:pt idx="6931">
                  <c:v>2685.0</c:v>
                </c:pt>
                <c:pt idx="6932">
                  <c:v>2686.0</c:v>
                </c:pt>
                <c:pt idx="6933">
                  <c:v>2687.0</c:v>
                </c:pt>
                <c:pt idx="6934">
                  <c:v>2688.0</c:v>
                </c:pt>
                <c:pt idx="6935">
                  <c:v>2688.0</c:v>
                </c:pt>
                <c:pt idx="6936">
                  <c:v>2688.0</c:v>
                </c:pt>
                <c:pt idx="6937">
                  <c:v>2688.0</c:v>
                </c:pt>
                <c:pt idx="6938">
                  <c:v>2688.0</c:v>
                </c:pt>
                <c:pt idx="6939">
                  <c:v>2688.0</c:v>
                </c:pt>
                <c:pt idx="6940">
                  <c:v>2688.0</c:v>
                </c:pt>
                <c:pt idx="6941">
                  <c:v>2688.0</c:v>
                </c:pt>
                <c:pt idx="6942">
                  <c:v>2688.0</c:v>
                </c:pt>
                <c:pt idx="6943">
                  <c:v>2688.0</c:v>
                </c:pt>
                <c:pt idx="6944">
                  <c:v>2688.0</c:v>
                </c:pt>
                <c:pt idx="6945">
                  <c:v>2688.0</c:v>
                </c:pt>
                <c:pt idx="6946">
                  <c:v>2688.0</c:v>
                </c:pt>
                <c:pt idx="6947">
                  <c:v>2688.0</c:v>
                </c:pt>
                <c:pt idx="6948">
                  <c:v>2688.0</c:v>
                </c:pt>
                <c:pt idx="6949">
                  <c:v>2688.0</c:v>
                </c:pt>
                <c:pt idx="6950">
                  <c:v>2688.0</c:v>
                </c:pt>
                <c:pt idx="6951">
                  <c:v>2688.0</c:v>
                </c:pt>
                <c:pt idx="6952">
                  <c:v>2688.0</c:v>
                </c:pt>
                <c:pt idx="6953">
                  <c:v>2689.0</c:v>
                </c:pt>
                <c:pt idx="6954">
                  <c:v>2689.0</c:v>
                </c:pt>
                <c:pt idx="6955">
                  <c:v>2689.0</c:v>
                </c:pt>
                <c:pt idx="6956">
                  <c:v>2689.0</c:v>
                </c:pt>
                <c:pt idx="6957">
                  <c:v>2689.0</c:v>
                </c:pt>
                <c:pt idx="6958">
                  <c:v>2689.0</c:v>
                </c:pt>
                <c:pt idx="6959">
                  <c:v>2689.0</c:v>
                </c:pt>
                <c:pt idx="6960">
                  <c:v>2690.0</c:v>
                </c:pt>
                <c:pt idx="6961">
                  <c:v>2690.0</c:v>
                </c:pt>
                <c:pt idx="6962">
                  <c:v>2690.0</c:v>
                </c:pt>
                <c:pt idx="6963">
                  <c:v>2691.0</c:v>
                </c:pt>
                <c:pt idx="6964">
                  <c:v>2691.0</c:v>
                </c:pt>
                <c:pt idx="6965">
                  <c:v>2691.0</c:v>
                </c:pt>
                <c:pt idx="6966">
                  <c:v>2691.0</c:v>
                </c:pt>
                <c:pt idx="6967">
                  <c:v>2691.0</c:v>
                </c:pt>
                <c:pt idx="6968">
                  <c:v>2691.0</c:v>
                </c:pt>
                <c:pt idx="6969">
                  <c:v>2691.0</c:v>
                </c:pt>
                <c:pt idx="6970">
                  <c:v>2692.0</c:v>
                </c:pt>
                <c:pt idx="6971">
                  <c:v>2693.0</c:v>
                </c:pt>
                <c:pt idx="6972">
                  <c:v>2694.0</c:v>
                </c:pt>
                <c:pt idx="6973">
                  <c:v>2695.0</c:v>
                </c:pt>
                <c:pt idx="6974">
                  <c:v>2696.0</c:v>
                </c:pt>
                <c:pt idx="6975">
                  <c:v>2697.0</c:v>
                </c:pt>
                <c:pt idx="6976">
                  <c:v>2698.0</c:v>
                </c:pt>
                <c:pt idx="6977">
                  <c:v>2698.0</c:v>
                </c:pt>
                <c:pt idx="6978">
                  <c:v>2698.0</c:v>
                </c:pt>
                <c:pt idx="6979">
                  <c:v>2699.0</c:v>
                </c:pt>
                <c:pt idx="6980">
                  <c:v>2699.0</c:v>
                </c:pt>
                <c:pt idx="6981">
                  <c:v>2700.0</c:v>
                </c:pt>
                <c:pt idx="6982">
                  <c:v>2700.0</c:v>
                </c:pt>
                <c:pt idx="6983">
                  <c:v>2700.0</c:v>
                </c:pt>
                <c:pt idx="6984">
                  <c:v>2701.0</c:v>
                </c:pt>
                <c:pt idx="6985">
                  <c:v>2702.0</c:v>
                </c:pt>
                <c:pt idx="6986">
                  <c:v>2702.0</c:v>
                </c:pt>
                <c:pt idx="6987">
                  <c:v>2703.0</c:v>
                </c:pt>
                <c:pt idx="6988">
                  <c:v>2704.0</c:v>
                </c:pt>
                <c:pt idx="6989">
                  <c:v>2705.0</c:v>
                </c:pt>
                <c:pt idx="6990">
                  <c:v>2705.0</c:v>
                </c:pt>
                <c:pt idx="6991">
                  <c:v>2706.0</c:v>
                </c:pt>
                <c:pt idx="6992">
                  <c:v>2707.0</c:v>
                </c:pt>
                <c:pt idx="6993">
                  <c:v>2707.0</c:v>
                </c:pt>
                <c:pt idx="6994">
                  <c:v>2707.0</c:v>
                </c:pt>
                <c:pt idx="6995">
                  <c:v>2707.0</c:v>
                </c:pt>
                <c:pt idx="6996">
                  <c:v>2707.0</c:v>
                </c:pt>
                <c:pt idx="6997">
                  <c:v>2707.0</c:v>
                </c:pt>
                <c:pt idx="6998">
                  <c:v>2708.0</c:v>
                </c:pt>
                <c:pt idx="6999">
                  <c:v>2709.0</c:v>
                </c:pt>
                <c:pt idx="7000">
                  <c:v>2709.0</c:v>
                </c:pt>
                <c:pt idx="7001">
                  <c:v>2710.0</c:v>
                </c:pt>
                <c:pt idx="7002">
                  <c:v>2711.0</c:v>
                </c:pt>
                <c:pt idx="7003">
                  <c:v>2712.0</c:v>
                </c:pt>
                <c:pt idx="7004">
                  <c:v>2712.0</c:v>
                </c:pt>
                <c:pt idx="7005">
                  <c:v>2713.0</c:v>
                </c:pt>
                <c:pt idx="7006">
                  <c:v>2713.0</c:v>
                </c:pt>
                <c:pt idx="7007">
                  <c:v>2713.0</c:v>
                </c:pt>
                <c:pt idx="7008">
                  <c:v>2714.0</c:v>
                </c:pt>
                <c:pt idx="7009">
                  <c:v>2715.0</c:v>
                </c:pt>
                <c:pt idx="7010">
                  <c:v>2716.0</c:v>
                </c:pt>
                <c:pt idx="7011">
                  <c:v>2717.0</c:v>
                </c:pt>
                <c:pt idx="7012">
                  <c:v>2718.0</c:v>
                </c:pt>
                <c:pt idx="7013">
                  <c:v>2718.0</c:v>
                </c:pt>
                <c:pt idx="7014">
                  <c:v>2719.0</c:v>
                </c:pt>
                <c:pt idx="7015">
                  <c:v>2719.0</c:v>
                </c:pt>
                <c:pt idx="7016">
                  <c:v>2719.0</c:v>
                </c:pt>
                <c:pt idx="7017">
                  <c:v>2720.0</c:v>
                </c:pt>
                <c:pt idx="7018">
                  <c:v>2721.0</c:v>
                </c:pt>
                <c:pt idx="7019">
                  <c:v>2721.0</c:v>
                </c:pt>
                <c:pt idx="7020">
                  <c:v>2721.0</c:v>
                </c:pt>
                <c:pt idx="7021">
                  <c:v>2722.0</c:v>
                </c:pt>
                <c:pt idx="7022">
                  <c:v>2723.0</c:v>
                </c:pt>
                <c:pt idx="7023">
                  <c:v>2723.0</c:v>
                </c:pt>
                <c:pt idx="7024">
                  <c:v>2723.0</c:v>
                </c:pt>
                <c:pt idx="7025">
                  <c:v>2723.0</c:v>
                </c:pt>
                <c:pt idx="7026">
                  <c:v>2723.0</c:v>
                </c:pt>
                <c:pt idx="7027">
                  <c:v>2723.0</c:v>
                </c:pt>
                <c:pt idx="7028">
                  <c:v>2723.0</c:v>
                </c:pt>
                <c:pt idx="7029">
                  <c:v>2723.0</c:v>
                </c:pt>
                <c:pt idx="7030">
                  <c:v>2724.0</c:v>
                </c:pt>
                <c:pt idx="7031">
                  <c:v>2725.0</c:v>
                </c:pt>
                <c:pt idx="7032">
                  <c:v>2725.0</c:v>
                </c:pt>
                <c:pt idx="7033">
                  <c:v>2725.0</c:v>
                </c:pt>
                <c:pt idx="7034">
                  <c:v>2725.0</c:v>
                </c:pt>
                <c:pt idx="7035">
                  <c:v>2725.0</c:v>
                </c:pt>
                <c:pt idx="7036">
                  <c:v>2725.0</c:v>
                </c:pt>
                <c:pt idx="7037">
                  <c:v>2725.0</c:v>
                </c:pt>
                <c:pt idx="7038">
                  <c:v>2726.0</c:v>
                </c:pt>
                <c:pt idx="7039">
                  <c:v>2726.0</c:v>
                </c:pt>
                <c:pt idx="7040">
                  <c:v>2726.0</c:v>
                </c:pt>
                <c:pt idx="7041">
                  <c:v>2727.0</c:v>
                </c:pt>
                <c:pt idx="7042">
                  <c:v>2727.0</c:v>
                </c:pt>
                <c:pt idx="7043">
                  <c:v>2727.0</c:v>
                </c:pt>
                <c:pt idx="7044">
                  <c:v>2727.0</c:v>
                </c:pt>
                <c:pt idx="7045">
                  <c:v>2728.0</c:v>
                </c:pt>
                <c:pt idx="7046">
                  <c:v>2728.0</c:v>
                </c:pt>
                <c:pt idx="7047">
                  <c:v>2728.0</c:v>
                </c:pt>
                <c:pt idx="7048">
                  <c:v>2728.0</c:v>
                </c:pt>
                <c:pt idx="7049">
                  <c:v>2729.0</c:v>
                </c:pt>
                <c:pt idx="7050">
                  <c:v>2729.0</c:v>
                </c:pt>
                <c:pt idx="7051">
                  <c:v>2730.0</c:v>
                </c:pt>
                <c:pt idx="7052">
                  <c:v>2730.0</c:v>
                </c:pt>
                <c:pt idx="7053">
                  <c:v>2730.0</c:v>
                </c:pt>
                <c:pt idx="7054">
                  <c:v>2730.0</c:v>
                </c:pt>
                <c:pt idx="7055">
                  <c:v>2730.0</c:v>
                </c:pt>
                <c:pt idx="7056">
                  <c:v>2730.0</c:v>
                </c:pt>
                <c:pt idx="7057">
                  <c:v>2730.0</c:v>
                </c:pt>
                <c:pt idx="7058">
                  <c:v>2730.0</c:v>
                </c:pt>
                <c:pt idx="7059">
                  <c:v>2730.0</c:v>
                </c:pt>
                <c:pt idx="7060">
                  <c:v>2730.0</c:v>
                </c:pt>
                <c:pt idx="7061">
                  <c:v>2730.0</c:v>
                </c:pt>
                <c:pt idx="7062">
                  <c:v>2730.0</c:v>
                </c:pt>
                <c:pt idx="7063">
                  <c:v>2730.0</c:v>
                </c:pt>
                <c:pt idx="7064">
                  <c:v>2730.0</c:v>
                </c:pt>
                <c:pt idx="7065">
                  <c:v>2731.0</c:v>
                </c:pt>
                <c:pt idx="7066">
                  <c:v>2732.0</c:v>
                </c:pt>
                <c:pt idx="7067">
                  <c:v>2733.0</c:v>
                </c:pt>
                <c:pt idx="7068">
                  <c:v>2734.0</c:v>
                </c:pt>
                <c:pt idx="7069">
                  <c:v>2735.0</c:v>
                </c:pt>
                <c:pt idx="7070">
                  <c:v>2736.0</c:v>
                </c:pt>
                <c:pt idx="7071">
                  <c:v>2737.0</c:v>
                </c:pt>
                <c:pt idx="7072">
                  <c:v>2737.0</c:v>
                </c:pt>
                <c:pt idx="7073">
                  <c:v>2737.0</c:v>
                </c:pt>
                <c:pt idx="7074">
                  <c:v>2737.0</c:v>
                </c:pt>
                <c:pt idx="7075">
                  <c:v>2737.0</c:v>
                </c:pt>
                <c:pt idx="7076">
                  <c:v>2738.0</c:v>
                </c:pt>
                <c:pt idx="7077">
                  <c:v>2738.0</c:v>
                </c:pt>
                <c:pt idx="7078">
                  <c:v>2738.0</c:v>
                </c:pt>
                <c:pt idx="7079">
                  <c:v>2739.0</c:v>
                </c:pt>
                <c:pt idx="7080">
                  <c:v>2739.0</c:v>
                </c:pt>
                <c:pt idx="7081">
                  <c:v>2739.0</c:v>
                </c:pt>
                <c:pt idx="7082">
                  <c:v>2739.0</c:v>
                </c:pt>
                <c:pt idx="7083">
                  <c:v>2739.0</c:v>
                </c:pt>
                <c:pt idx="7084">
                  <c:v>2740.0</c:v>
                </c:pt>
                <c:pt idx="7085">
                  <c:v>2740.0</c:v>
                </c:pt>
                <c:pt idx="7086">
                  <c:v>2740.0</c:v>
                </c:pt>
                <c:pt idx="7087">
                  <c:v>2740.0</c:v>
                </c:pt>
                <c:pt idx="7088">
                  <c:v>2740.0</c:v>
                </c:pt>
                <c:pt idx="7089">
                  <c:v>2740.0</c:v>
                </c:pt>
                <c:pt idx="7090">
                  <c:v>2740.0</c:v>
                </c:pt>
                <c:pt idx="7091">
                  <c:v>2740.0</c:v>
                </c:pt>
                <c:pt idx="7092">
                  <c:v>2740.0</c:v>
                </c:pt>
                <c:pt idx="7093">
                  <c:v>2740.0</c:v>
                </c:pt>
                <c:pt idx="7094">
                  <c:v>2740.0</c:v>
                </c:pt>
                <c:pt idx="7095">
                  <c:v>2741.0</c:v>
                </c:pt>
                <c:pt idx="7096">
                  <c:v>2742.0</c:v>
                </c:pt>
                <c:pt idx="7097">
                  <c:v>2742.0</c:v>
                </c:pt>
                <c:pt idx="7098">
                  <c:v>2742.0</c:v>
                </c:pt>
                <c:pt idx="7099">
                  <c:v>2742.0</c:v>
                </c:pt>
                <c:pt idx="7100">
                  <c:v>2742.0</c:v>
                </c:pt>
                <c:pt idx="7101">
                  <c:v>2742.0</c:v>
                </c:pt>
                <c:pt idx="7102">
                  <c:v>2742.0</c:v>
                </c:pt>
                <c:pt idx="7103">
                  <c:v>2742.0</c:v>
                </c:pt>
                <c:pt idx="7104">
                  <c:v>2742.0</c:v>
                </c:pt>
                <c:pt idx="7105">
                  <c:v>2743.0</c:v>
                </c:pt>
                <c:pt idx="7106">
                  <c:v>2744.0</c:v>
                </c:pt>
                <c:pt idx="7107">
                  <c:v>2744.0</c:v>
                </c:pt>
                <c:pt idx="7108">
                  <c:v>2744.0</c:v>
                </c:pt>
                <c:pt idx="7109">
                  <c:v>2744.0</c:v>
                </c:pt>
                <c:pt idx="7110">
                  <c:v>2744.0</c:v>
                </c:pt>
                <c:pt idx="7111">
                  <c:v>2745.0</c:v>
                </c:pt>
                <c:pt idx="7112">
                  <c:v>2745.0</c:v>
                </c:pt>
                <c:pt idx="7113">
                  <c:v>2745.0</c:v>
                </c:pt>
                <c:pt idx="7114">
                  <c:v>2746.0</c:v>
                </c:pt>
                <c:pt idx="7115">
                  <c:v>2746.0</c:v>
                </c:pt>
                <c:pt idx="7116">
                  <c:v>2747.0</c:v>
                </c:pt>
                <c:pt idx="7117">
                  <c:v>2747.0</c:v>
                </c:pt>
                <c:pt idx="7118">
                  <c:v>2747.0</c:v>
                </c:pt>
                <c:pt idx="7119">
                  <c:v>2747.0</c:v>
                </c:pt>
                <c:pt idx="7120">
                  <c:v>2747.0</c:v>
                </c:pt>
                <c:pt idx="7121">
                  <c:v>2747.0</c:v>
                </c:pt>
                <c:pt idx="7122">
                  <c:v>2747.0</c:v>
                </c:pt>
                <c:pt idx="7123">
                  <c:v>2748.0</c:v>
                </c:pt>
                <c:pt idx="7124">
                  <c:v>2748.0</c:v>
                </c:pt>
                <c:pt idx="7125">
                  <c:v>2748.0</c:v>
                </c:pt>
                <c:pt idx="7126">
                  <c:v>2749.0</c:v>
                </c:pt>
                <c:pt idx="7127">
                  <c:v>2749.0</c:v>
                </c:pt>
                <c:pt idx="7128">
                  <c:v>2749.0</c:v>
                </c:pt>
                <c:pt idx="7129">
                  <c:v>2750.0</c:v>
                </c:pt>
                <c:pt idx="7130">
                  <c:v>2750.0</c:v>
                </c:pt>
                <c:pt idx="7131">
                  <c:v>2751.0</c:v>
                </c:pt>
                <c:pt idx="7132">
                  <c:v>2751.0</c:v>
                </c:pt>
                <c:pt idx="7133">
                  <c:v>2751.0</c:v>
                </c:pt>
                <c:pt idx="7134">
                  <c:v>2752.0</c:v>
                </c:pt>
                <c:pt idx="7135">
                  <c:v>2752.0</c:v>
                </c:pt>
                <c:pt idx="7136">
                  <c:v>2753.0</c:v>
                </c:pt>
                <c:pt idx="7137">
                  <c:v>2753.0</c:v>
                </c:pt>
                <c:pt idx="7138">
                  <c:v>2754.0</c:v>
                </c:pt>
                <c:pt idx="7139">
                  <c:v>2755.0</c:v>
                </c:pt>
                <c:pt idx="7140">
                  <c:v>2755.0</c:v>
                </c:pt>
                <c:pt idx="7141">
                  <c:v>2755.0</c:v>
                </c:pt>
                <c:pt idx="7142">
                  <c:v>2755.0</c:v>
                </c:pt>
                <c:pt idx="7143">
                  <c:v>2756.0</c:v>
                </c:pt>
                <c:pt idx="7144">
                  <c:v>2757.0</c:v>
                </c:pt>
                <c:pt idx="7145">
                  <c:v>2757.0</c:v>
                </c:pt>
                <c:pt idx="7146">
                  <c:v>2758.0</c:v>
                </c:pt>
                <c:pt idx="7147">
                  <c:v>2758.0</c:v>
                </c:pt>
                <c:pt idx="7148">
                  <c:v>2759.0</c:v>
                </c:pt>
                <c:pt idx="7149">
                  <c:v>2760.0</c:v>
                </c:pt>
                <c:pt idx="7150">
                  <c:v>2761.0</c:v>
                </c:pt>
                <c:pt idx="7151">
                  <c:v>2762.0</c:v>
                </c:pt>
                <c:pt idx="7152">
                  <c:v>2762.0</c:v>
                </c:pt>
                <c:pt idx="7153">
                  <c:v>2763.0</c:v>
                </c:pt>
                <c:pt idx="7154">
                  <c:v>2763.0</c:v>
                </c:pt>
                <c:pt idx="7155">
                  <c:v>2763.0</c:v>
                </c:pt>
                <c:pt idx="7156">
                  <c:v>2764.0</c:v>
                </c:pt>
                <c:pt idx="7157">
                  <c:v>2765.0</c:v>
                </c:pt>
                <c:pt idx="7158">
                  <c:v>2766.0</c:v>
                </c:pt>
                <c:pt idx="7159">
                  <c:v>2767.0</c:v>
                </c:pt>
                <c:pt idx="7160">
                  <c:v>2768.0</c:v>
                </c:pt>
                <c:pt idx="7161">
                  <c:v>2769.0</c:v>
                </c:pt>
                <c:pt idx="7162">
                  <c:v>2770.0</c:v>
                </c:pt>
                <c:pt idx="7163">
                  <c:v>2771.0</c:v>
                </c:pt>
                <c:pt idx="7164">
                  <c:v>2771.0</c:v>
                </c:pt>
                <c:pt idx="7165">
                  <c:v>2771.0</c:v>
                </c:pt>
                <c:pt idx="7166">
                  <c:v>2771.0</c:v>
                </c:pt>
                <c:pt idx="7167">
                  <c:v>2771.0</c:v>
                </c:pt>
                <c:pt idx="7168">
                  <c:v>2771.0</c:v>
                </c:pt>
                <c:pt idx="7169">
                  <c:v>2772.0</c:v>
                </c:pt>
                <c:pt idx="7170">
                  <c:v>2773.0</c:v>
                </c:pt>
                <c:pt idx="7171">
                  <c:v>2774.0</c:v>
                </c:pt>
                <c:pt idx="7172">
                  <c:v>2775.0</c:v>
                </c:pt>
                <c:pt idx="7173">
                  <c:v>2775.0</c:v>
                </c:pt>
                <c:pt idx="7174">
                  <c:v>2775.0</c:v>
                </c:pt>
                <c:pt idx="7175">
                  <c:v>2776.0</c:v>
                </c:pt>
                <c:pt idx="7176">
                  <c:v>2777.0</c:v>
                </c:pt>
                <c:pt idx="7177">
                  <c:v>2778.0</c:v>
                </c:pt>
                <c:pt idx="7178">
                  <c:v>2779.0</c:v>
                </c:pt>
                <c:pt idx="7179">
                  <c:v>2779.0</c:v>
                </c:pt>
                <c:pt idx="7180">
                  <c:v>2779.0</c:v>
                </c:pt>
                <c:pt idx="7181">
                  <c:v>2779.0</c:v>
                </c:pt>
                <c:pt idx="7182">
                  <c:v>2780.0</c:v>
                </c:pt>
                <c:pt idx="7183">
                  <c:v>2780.0</c:v>
                </c:pt>
                <c:pt idx="7184">
                  <c:v>2780.0</c:v>
                </c:pt>
                <c:pt idx="7185">
                  <c:v>2781.0</c:v>
                </c:pt>
                <c:pt idx="7186">
                  <c:v>2782.0</c:v>
                </c:pt>
                <c:pt idx="7187">
                  <c:v>2783.0</c:v>
                </c:pt>
                <c:pt idx="7188">
                  <c:v>2783.0</c:v>
                </c:pt>
                <c:pt idx="7189">
                  <c:v>2783.0</c:v>
                </c:pt>
                <c:pt idx="7190">
                  <c:v>2784.0</c:v>
                </c:pt>
                <c:pt idx="7191">
                  <c:v>2784.0</c:v>
                </c:pt>
                <c:pt idx="7192">
                  <c:v>2785.0</c:v>
                </c:pt>
                <c:pt idx="7193">
                  <c:v>2786.0</c:v>
                </c:pt>
                <c:pt idx="7194">
                  <c:v>2787.0</c:v>
                </c:pt>
                <c:pt idx="7195">
                  <c:v>2788.0</c:v>
                </c:pt>
                <c:pt idx="7196">
                  <c:v>2788.0</c:v>
                </c:pt>
                <c:pt idx="7197">
                  <c:v>2789.0</c:v>
                </c:pt>
                <c:pt idx="7198">
                  <c:v>2790.0</c:v>
                </c:pt>
                <c:pt idx="7199">
                  <c:v>2791.0</c:v>
                </c:pt>
                <c:pt idx="7200">
                  <c:v>2791.0</c:v>
                </c:pt>
                <c:pt idx="7201">
                  <c:v>2791.0</c:v>
                </c:pt>
                <c:pt idx="7202">
                  <c:v>2791.0</c:v>
                </c:pt>
                <c:pt idx="7203">
                  <c:v>2791.0</c:v>
                </c:pt>
                <c:pt idx="7204">
                  <c:v>2791.0</c:v>
                </c:pt>
                <c:pt idx="7205">
                  <c:v>2791.0</c:v>
                </c:pt>
                <c:pt idx="7206">
                  <c:v>2791.0</c:v>
                </c:pt>
                <c:pt idx="7207">
                  <c:v>2791.0</c:v>
                </c:pt>
                <c:pt idx="7208">
                  <c:v>2792.0</c:v>
                </c:pt>
                <c:pt idx="7209">
                  <c:v>2793.0</c:v>
                </c:pt>
                <c:pt idx="7210">
                  <c:v>2794.0</c:v>
                </c:pt>
                <c:pt idx="7211">
                  <c:v>2794.0</c:v>
                </c:pt>
                <c:pt idx="7212">
                  <c:v>2795.0</c:v>
                </c:pt>
                <c:pt idx="7213">
                  <c:v>2796.0</c:v>
                </c:pt>
                <c:pt idx="7214">
                  <c:v>2796.0</c:v>
                </c:pt>
                <c:pt idx="7215">
                  <c:v>2796.0</c:v>
                </c:pt>
                <c:pt idx="7216">
                  <c:v>2796.0</c:v>
                </c:pt>
                <c:pt idx="7217">
                  <c:v>2796.0</c:v>
                </c:pt>
                <c:pt idx="7218">
                  <c:v>2796.0</c:v>
                </c:pt>
                <c:pt idx="7219">
                  <c:v>2797.0</c:v>
                </c:pt>
                <c:pt idx="7220">
                  <c:v>2798.0</c:v>
                </c:pt>
                <c:pt idx="7221">
                  <c:v>2798.0</c:v>
                </c:pt>
                <c:pt idx="7222">
                  <c:v>2798.0</c:v>
                </c:pt>
                <c:pt idx="7223">
                  <c:v>2799.0</c:v>
                </c:pt>
                <c:pt idx="7224">
                  <c:v>2800.0</c:v>
                </c:pt>
                <c:pt idx="7225">
                  <c:v>2801.0</c:v>
                </c:pt>
                <c:pt idx="7226">
                  <c:v>2802.0</c:v>
                </c:pt>
                <c:pt idx="7227">
                  <c:v>2802.0</c:v>
                </c:pt>
                <c:pt idx="7228">
                  <c:v>2803.0</c:v>
                </c:pt>
                <c:pt idx="7229">
                  <c:v>2804.0</c:v>
                </c:pt>
                <c:pt idx="7230">
                  <c:v>2805.0</c:v>
                </c:pt>
                <c:pt idx="7231">
                  <c:v>2806.0</c:v>
                </c:pt>
                <c:pt idx="7232">
                  <c:v>2807.0</c:v>
                </c:pt>
                <c:pt idx="7233">
                  <c:v>2808.0</c:v>
                </c:pt>
                <c:pt idx="7234">
                  <c:v>2809.0</c:v>
                </c:pt>
                <c:pt idx="7235">
                  <c:v>2810.0</c:v>
                </c:pt>
                <c:pt idx="7236">
                  <c:v>2811.0</c:v>
                </c:pt>
                <c:pt idx="7237">
                  <c:v>2812.0</c:v>
                </c:pt>
                <c:pt idx="7238">
                  <c:v>2813.0</c:v>
                </c:pt>
                <c:pt idx="7239">
                  <c:v>2813.0</c:v>
                </c:pt>
                <c:pt idx="7240">
                  <c:v>2813.0</c:v>
                </c:pt>
                <c:pt idx="7241">
                  <c:v>2813.0</c:v>
                </c:pt>
                <c:pt idx="7242">
                  <c:v>2813.0</c:v>
                </c:pt>
                <c:pt idx="7243">
                  <c:v>2813.0</c:v>
                </c:pt>
                <c:pt idx="7244">
                  <c:v>2813.0</c:v>
                </c:pt>
                <c:pt idx="7245">
                  <c:v>2813.0</c:v>
                </c:pt>
                <c:pt idx="7246">
                  <c:v>2813.0</c:v>
                </c:pt>
                <c:pt idx="7247">
                  <c:v>2813.0</c:v>
                </c:pt>
                <c:pt idx="7248">
                  <c:v>2813.0</c:v>
                </c:pt>
                <c:pt idx="7249">
                  <c:v>2813.0</c:v>
                </c:pt>
                <c:pt idx="7250">
                  <c:v>2813.0</c:v>
                </c:pt>
                <c:pt idx="7251">
                  <c:v>2814.0</c:v>
                </c:pt>
                <c:pt idx="7252">
                  <c:v>2814.0</c:v>
                </c:pt>
                <c:pt idx="7253">
                  <c:v>2814.0</c:v>
                </c:pt>
                <c:pt idx="7254">
                  <c:v>2814.0</c:v>
                </c:pt>
                <c:pt idx="7255">
                  <c:v>2814.0</c:v>
                </c:pt>
                <c:pt idx="7256">
                  <c:v>2814.0</c:v>
                </c:pt>
                <c:pt idx="7257">
                  <c:v>2814.0</c:v>
                </c:pt>
                <c:pt idx="7258">
                  <c:v>2814.0</c:v>
                </c:pt>
                <c:pt idx="7259">
                  <c:v>2814.0</c:v>
                </c:pt>
                <c:pt idx="7260">
                  <c:v>2814.0</c:v>
                </c:pt>
                <c:pt idx="7261">
                  <c:v>2814.0</c:v>
                </c:pt>
                <c:pt idx="7262">
                  <c:v>2814.0</c:v>
                </c:pt>
                <c:pt idx="7263">
                  <c:v>2814.0</c:v>
                </c:pt>
                <c:pt idx="7264">
                  <c:v>2814.0</c:v>
                </c:pt>
                <c:pt idx="7265">
                  <c:v>2814.0</c:v>
                </c:pt>
                <c:pt idx="7266">
                  <c:v>2814.0</c:v>
                </c:pt>
                <c:pt idx="7267">
                  <c:v>2814.0</c:v>
                </c:pt>
                <c:pt idx="7268">
                  <c:v>2814.0</c:v>
                </c:pt>
                <c:pt idx="7269">
                  <c:v>2814.0</c:v>
                </c:pt>
                <c:pt idx="7270">
                  <c:v>2814.0</c:v>
                </c:pt>
                <c:pt idx="7271">
                  <c:v>2815.0</c:v>
                </c:pt>
                <c:pt idx="7272">
                  <c:v>2815.0</c:v>
                </c:pt>
                <c:pt idx="7273">
                  <c:v>2815.0</c:v>
                </c:pt>
                <c:pt idx="7274">
                  <c:v>2815.0</c:v>
                </c:pt>
                <c:pt idx="7275">
                  <c:v>2815.0</c:v>
                </c:pt>
                <c:pt idx="7276">
                  <c:v>2815.0</c:v>
                </c:pt>
                <c:pt idx="7277">
                  <c:v>2815.0</c:v>
                </c:pt>
                <c:pt idx="7278">
                  <c:v>2815.0</c:v>
                </c:pt>
                <c:pt idx="7279">
                  <c:v>2815.0</c:v>
                </c:pt>
                <c:pt idx="7280">
                  <c:v>2815.0</c:v>
                </c:pt>
                <c:pt idx="7281">
                  <c:v>2815.0</c:v>
                </c:pt>
                <c:pt idx="7282">
                  <c:v>2815.0</c:v>
                </c:pt>
                <c:pt idx="7283">
                  <c:v>2815.0</c:v>
                </c:pt>
                <c:pt idx="7284">
                  <c:v>2815.0</c:v>
                </c:pt>
                <c:pt idx="7285">
                  <c:v>2815.0</c:v>
                </c:pt>
                <c:pt idx="7286">
                  <c:v>2816.0</c:v>
                </c:pt>
                <c:pt idx="7287">
                  <c:v>2816.0</c:v>
                </c:pt>
                <c:pt idx="7288">
                  <c:v>2816.0</c:v>
                </c:pt>
                <c:pt idx="7289">
                  <c:v>2817.0</c:v>
                </c:pt>
                <c:pt idx="7290">
                  <c:v>2817.0</c:v>
                </c:pt>
                <c:pt idx="7291">
                  <c:v>2817.0</c:v>
                </c:pt>
                <c:pt idx="7292">
                  <c:v>2818.0</c:v>
                </c:pt>
                <c:pt idx="7293">
                  <c:v>2819.0</c:v>
                </c:pt>
                <c:pt idx="7294">
                  <c:v>2819.0</c:v>
                </c:pt>
                <c:pt idx="7295">
                  <c:v>2819.0</c:v>
                </c:pt>
                <c:pt idx="7296">
                  <c:v>2819.0</c:v>
                </c:pt>
                <c:pt idx="7297">
                  <c:v>2820.0</c:v>
                </c:pt>
                <c:pt idx="7298">
                  <c:v>2820.0</c:v>
                </c:pt>
                <c:pt idx="7299">
                  <c:v>2820.0</c:v>
                </c:pt>
                <c:pt idx="7300">
                  <c:v>2820.0</c:v>
                </c:pt>
                <c:pt idx="7301">
                  <c:v>2820.0</c:v>
                </c:pt>
                <c:pt idx="7302">
                  <c:v>2820.0</c:v>
                </c:pt>
                <c:pt idx="7303">
                  <c:v>2820.0</c:v>
                </c:pt>
                <c:pt idx="7304">
                  <c:v>2820.0</c:v>
                </c:pt>
                <c:pt idx="7305">
                  <c:v>2820.0</c:v>
                </c:pt>
                <c:pt idx="7306">
                  <c:v>2820.0</c:v>
                </c:pt>
                <c:pt idx="7307">
                  <c:v>2820.0</c:v>
                </c:pt>
                <c:pt idx="7308">
                  <c:v>2820.0</c:v>
                </c:pt>
                <c:pt idx="7309">
                  <c:v>2820.0</c:v>
                </c:pt>
                <c:pt idx="7310">
                  <c:v>2820.0</c:v>
                </c:pt>
                <c:pt idx="7311">
                  <c:v>2820.0</c:v>
                </c:pt>
                <c:pt idx="7312">
                  <c:v>2820.0</c:v>
                </c:pt>
                <c:pt idx="7313">
                  <c:v>2820.0</c:v>
                </c:pt>
                <c:pt idx="7314">
                  <c:v>2820.0</c:v>
                </c:pt>
                <c:pt idx="7315">
                  <c:v>2820.0</c:v>
                </c:pt>
                <c:pt idx="7316">
                  <c:v>2820.0</c:v>
                </c:pt>
                <c:pt idx="7317">
                  <c:v>2820.0</c:v>
                </c:pt>
                <c:pt idx="7318">
                  <c:v>2820.0</c:v>
                </c:pt>
                <c:pt idx="7319">
                  <c:v>2820.0</c:v>
                </c:pt>
                <c:pt idx="7320">
                  <c:v>2821.0</c:v>
                </c:pt>
                <c:pt idx="7321">
                  <c:v>2821.0</c:v>
                </c:pt>
                <c:pt idx="7322">
                  <c:v>2821.0</c:v>
                </c:pt>
                <c:pt idx="7323">
                  <c:v>2821.0</c:v>
                </c:pt>
                <c:pt idx="7324">
                  <c:v>2821.0</c:v>
                </c:pt>
                <c:pt idx="7325">
                  <c:v>2821.0</c:v>
                </c:pt>
                <c:pt idx="7326">
                  <c:v>2821.0</c:v>
                </c:pt>
                <c:pt idx="7327">
                  <c:v>2821.0</c:v>
                </c:pt>
                <c:pt idx="7328">
                  <c:v>2821.0</c:v>
                </c:pt>
                <c:pt idx="7329">
                  <c:v>2821.0</c:v>
                </c:pt>
                <c:pt idx="7330">
                  <c:v>2821.0</c:v>
                </c:pt>
                <c:pt idx="7331">
                  <c:v>2821.0</c:v>
                </c:pt>
                <c:pt idx="7332">
                  <c:v>2821.0</c:v>
                </c:pt>
                <c:pt idx="7333">
                  <c:v>2821.0</c:v>
                </c:pt>
                <c:pt idx="7334">
                  <c:v>2821.0</c:v>
                </c:pt>
                <c:pt idx="7335">
                  <c:v>2821.0</c:v>
                </c:pt>
                <c:pt idx="7336">
                  <c:v>2822.0</c:v>
                </c:pt>
                <c:pt idx="7337">
                  <c:v>2822.0</c:v>
                </c:pt>
                <c:pt idx="7338">
                  <c:v>2822.0</c:v>
                </c:pt>
                <c:pt idx="7339">
                  <c:v>2822.0</c:v>
                </c:pt>
                <c:pt idx="7340">
                  <c:v>2822.0</c:v>
                </c:pt>
                <c:pt idx="7341">
                  <c:v>2822.0</c:v>
                </c:pt>
                <c:pt idx="7342">
                  <c:v>2822.0</c:v>
                </c:pt>
                <c:pt idx="7343">
                  <c:v>2822.0</c:v>
                </c:pt>
                <c:pt idx="7344">
                  <c:v>2822.0</c:v>
                </c:pt>
                <c:pt idx="7345">
                  <c:v>2822.0</c:v>
                </c:pt>
                <c:pt idx="7346">
                  <c:v>2822.0</c:v>
                </c:pt>
                <c:pt idx="7347">
                  <c:v>2823.0</c:v>
                </c:pt>
                <c:pt idx="7348">
                  <c:v>2823.0</c:v>
                </c:pt>
                <c:pt idx="7349">
                  <c:v>2823.0</c:v>
                </c:pt>
                <c:pt idx="7350">
                  <c:v>2824.0</c:v>
                </c:pt>
                <c:pt idx="7351">
                  <c:v>2824.0</c:v>
                </c:pt>
                <c:pt idx="7352">
                  <c:v>2825.0</c:v>
                </c:pt>
                <c:pt idx="7353">
                  <c:v>2826.0</c:v>
                </c:pt>
                <c:pt idx="7354">
                  <c:v>2827.0</c:v>
                </c:pt>
                <c:pt idx="7355">
                  <c:v>2827.0</c:v>
                </c:pt>
                <c:pt idx="7356">
                  <c:v>2828.0</c:v>
                </c:pt>
                <c:pt idx="7357">
                  <c:v>2828.0</c:v>
                </c:pt>
                <c:pt idx="7358">
                  <c:v>2829.0</c:v>
                </c:pt>
                <c:pt idx="7359">
                  <c:v>2829.0</c:v>
                </c:pt>
                <c:pt idx="7360">
                  <c:v>2830.0</c:v>
                </c:pt>
                <c:pt idx="7361">
                  <c:v>2830.0</c:v>
                </c:pt>
                <c:pt idx="7362">
                  <c:v>2831.0</c:v>
                </c:pt>
                <c:pt idx="7363">
                  <c:v>2831.0</c:v>
                </c:pt>
                <c:pt idx="7364">
                  <c:v>2832.0</c:v>
                </c:pt>
                <c:pt idx="7365">
                  <c:v>2833.0</c:v>
                </c:pt>
                <c:pt idx="7366">
                  <c:v>2834.0</c:v>
                </c:pt>
                <c:pt idx="7367">
                  <c:v>2835.0</c:v>
                </c:pt>
                <c:pt idx="7368">
                  <c:v>2835.0</c:v>
                </c:pt>
                <c:pt idx="7369">
                  <c:v>2836.0</c:v>
                </c:pt>
                <c:pt idx="7370">
                  <c:v>2837.0</c:v>
                </c:pt>
                <c:pt idx="7371">
                  <c:v>2838.0</c:v>
                </c:pt>
                <c:pt idx="7372">
                  <c:v>2838.0</c:v>
                </c:pt>
                <c:pt idx="7373">
                  <c:v>2838.0</c:v>
                </c:pt>
                <c:pt idx="7374">
                  <c:v>2839.0</c:v>
                </c:pt>
                <c:pt idx="7375">
                  <c:v>2840.0</c:v>
                </c:pt>
                <c:pt idx="7376">
                  <c:v>2840.0</c:v>
                </c:pt>
                <c:pt idx="7377">
                  <c:v>2840.0</c:v>
                </c:pt>
                <c:pt idx="7378">
                  <c:v>2840.0</c:v>
                </c:pt>
                <c:pt idx="7379">
                  <c:v>2841.0</c:v>
                </c:pt>
                <c:pt idx="7380">
                  <c:v>2842.0</c:v>
                </c:pt>
                <c:pt idx="7381">
                  <c:v>2843.0</c:v>
                </c:pt>
                <c:pt idx="7382">
                  <c:v>2844.0</c:v>
                </c:pt>
                <c:pt idx="7383">
                  <c:v>2844.0</c:v>
                </c:pt>
                <c:pt idx="7384">
                  <c:v>2844.0</c:v>
                </c:pt>
                <c:pt idx="7385">
                  <c:v>2845.0</c:v>
                </c:pt>
                <c:pt idx="7386">
                  <c:v>2846.0</c:v>
                </c:pt>
                <c:pt idx="7387">
                  <c:v>2847.0</c:v>
                </c:pt>
                <c:pt idx="7388">
                  <c:v>2848.0</c:v>
                </c:pt>
                <c:pt idx="7389">
                  <c:v>2849.0</c:v>
                </c:pt>
                <c:pt idx="7390">
                  <c:v>2849.0</c:v>
                </c:pt>
                <c:pt idx="7391">
                  <c:v>2850.0</c:v>
                </c:pt>
                <c:pt idx="7392">
                  <c:v>2850.0</c:v>
                </c:pt>
                <c:pt idx="7393">
                  <c:v>2851.0</c:v>
                </c:pt>
                <c:pt idx="7394">
                  <c:v>2851.0</c:v>
                </c:pt>
                <c:pt idx="7395">
                  <c:v>2852.0</c:v>
                </c:pt>
                <c:pt idx="7396">
                  <c:v>2852.0</c:v>
                </c:pt>
                <c:pt idx="7397">
                  <c:v>2852.0</c:v>
                </c:pt>
                <c:pt idx="7398">
                  <c:v>2852.0</c:v>
                </c:pt>
                <c:pt idx="7399">
                  <c:v>2853.0</c:v>
                </c:pt>
                <c:pt idx="7400">
                  <c:v>2853.0</c:v>
                </c:pt>
                <c:pt idx="7401">
                  <c:v>2853.0</c:v>
                </c:pt>
                <c:pt idx="7402">
                  <c:v>2853.0</c:v>
                </c:pt>
                <c:pt idx="7403">
                  <c:v>2853.0</c:v>
                </c:pt>
                <c:pt idx="7404">
                  <c:v>2853.0</c:v>
                </c:pt>
                <c:pt idx="7405">
                  <c:v>2853.0</c:v>
                </c:pt>
                <c:pt idx="7406">
                  <c:v>2853.0</c:v>
                </c:pt>
                <c:pt idx="7407">
                  <c:v>2853.0</c:v>
                </c:pt>
                <c:pt idx="7408">
                  <c:v>2853.0</c:v>
                </c:pt>
                <c:pt idx="7409">
                  <c:v>2853.0</c:v>
                </c:pt>
                <c:pt idx="7410">
                  <c:v>2853.0</c:v>
                </c:pt>
                <c:pt idx="7411">
                  <c:v>2853.0</c:v>
                </c:pt>
                <c:pt idx="7412">
                  <c:v>2853.0</c:v>
                </c:pt>
                <c:pt idx="7413">
                  <c:v>2853.0</c:v>
                </c:pt>
                <c:pt idx="7414">
                  <c:v>2853.0</c:v>
                </c:pt>
                <c:pt idx="7415">
                  <c:v>2853.0</c:v>
                </c:pt>
                <c:pt idx="7416">
                  <c:v>2853.0</c:v>
                </c:pt>
                <c:pt idx="7417">
                  <c:v>2853.0</c:v>
                </c:pt>
                <c:pt idx="7418">
                  <c:v>2853.0</c:v>
                </c:pt>
                <c:pt idx="7419">
                  <c:v>2853.0</c:v>
                </c:pt>
                <c:pt idx="7420">
                  <c:v>2853.0</c:v>
                </c:pt>
                <c:pt idx="7421">
                  <c:v>2853.0</c:v>
                </c:pt>
                <c:pt idx="7422">
                  <c:v>2853.0</c:v>
                </c:pt>
                <c:pt idx="7423">
                  <c:v>2853.0</c:v>
                </c:pt>
                <c:pt idx="7424">
                  <c:v>2854.0</c:v>
                </c:pt>
                <c:pt idx="7425">
                  <c:v>2854.0</c:v>
                </c:pt>
                <c:pt idx="7426">
                  <c:v>2854.0</c:v>
                </c:pt>
                <c:pt idx="7427">
                  <c:v>2854.0</c:v>
                </c:pt>
                <c:pt idx="7428">
                  <c:v>2854.0</c:v>
                </c:pt>
                <c:pt idx="7429">
                  <c:v>2854.0</c:v>
                </c:pt>
                <c:pt idx="7430">
                  <c:v>2854.0</c:v>
                </c:pt>
                <c:pt idx="7431">
                  <c:v>2854.0</c:v>
                </c:pt>
                <c:pt idx="7432">
                  <c:v>2855.0</c:v>
                </c:pt>
                <c:pt idx="7433">
                  <c:v>2856.0</c:v>
                </c:pt>
                <c:pt idx="7434">
                  <c:v>2856.0</c:v>
                </c:pt>
                <c:pt idx="7435">
                  <c:v>2857.0</c:v>
                </c:pt>
                <c:pt idx="7436">
                  <c:v>2857.0</c:v>
                </c:pt>
                <c:pt idx="7437">
                  <c:v>2858.0</c:v>
                </c:pt>
                <c:pt idx="7438">
                  <c:v>2858.0</c:v>
                </c:pt>
                <c:pt idx="7439">
                  <c:v>2858.0</c:v>
                </c:pt>
                <c:pt idx="7440">
                  <c:v>2859.0</c:v>
                </c:pt>
                <c:pt idx="7441">
                  <c:v>2859.0</c:v>
                </c:pt>
                <c:pt idx="7442">
                  <c:v>2859.0</c:v>
                </c:pt>
                <c:pt idx="7443">
                  <c:v>2859.0</c:v>
                </c:pt>
                <c:pt idx="7444">
                  <c:v>2859.0</c:v>
                </c:pt>
                <c:pt idx="7445">
                  <c:v>2859.0</c:v>
                </c:pt>
                <c:pt idx="7446">
                  <c:v>2859.0</c:v>
                </c:pt>
                <c:pt idx="7447">
                  <c:v>2859.0</c:v>
                </c:pt>
                <c:pt idx="7448">
                  <c:v>2859.0</c:v>
                </c:pt>
                <c:pt idx="7449">
                  <c:v>2859.0</c:v>
                </c:pt>
                <c:pt idx="7450">
                  <c:v>2859.0</c:v>
                </c:pt>
                <c:pt idx="7451">
                  <c:v>2859.0</c:v>
                </c:pt>
                <c:pt idx="7452">
                  <c:v>2859.0</c:v>
                </c:pt>
                <c:pt idx="7453">
                  <c:v>2859.0</c:v>
                </c:pt>
                <c:pt idx="7454">
                  <c:v>2859.0</c:v>
                </c:pt>
                <c:pt idx="7455">
                  <c:v>2859.0</c:v>
                </c:pt>
                <c:pt idx="7456">
                  <c:v>2860.0</c:v>
                </c:pt>
                <c:pt idx="7457">
                  <c:v>2861.0</c:v>
                </c:pt>
                <c:pt idx="7458">
                  <c:v>2861.0</c:v>
                </c:pt>
                <c:pt idx="7459">
                  <c:v>2861.0</c:v>
                </c:pt>
                <c:pt idx="7460">
                  <c:v>2861.0</c:v>
                </c:pt>
                <c:pt idx="7461">
                  <c:v>2862.0</c:v>
                </c:pt>
                <c:pt idx="7462">
                  <c:v>2862.0</c:v>
                </c:pt>
                <c:pt idx="7463">
                  <c:v>2862.0</c:v>
                </c:pt>
                <c:pt idx="7464">
                  <c:v>2863.0</c:v>
                </c:pt>
                <c:pt idx="7465">
                  <c:v>2863.0</c:v>
                </c:pt>
                <c:pt idx="7466">
                  <c:v>2863.0</c:v>
                </c:pt>
                <c:pt idx="7467">
                  <c:v>2863.0</c:v>
                </c:pt>
                <c:pt idx="7468">
                  <c:v>2863.0</c:v>
                </c:pt>
                <c:pt idx="7469">
                  <c:v>2864.0</c:v>
                </c:pt>
                <c:pt idx="7470">
                  <c:v>2864.0</c:v>
                </c:pt>
                <c:pt idx="7471">
                  <c:v>2864.0</c:v>
                </c:pt>
                <c:pt idx="7472">
                  <c:v>2864.0</c:v>
                </c:pt>
                <c:pt idx="7473">
                  <c:v>2864.0</c:v>
                </c:pt>
                <c:pt idx="7474">
                  <c:v>2864.0</c:v>
                </c:pt>
                <c:pt idx="7475">
                  <c:v>2864.0</c:v>
                </c:pt>
                <c:pt idx="7476">
                  <c:v>2864.0</c:v>
                </c:pt>
                <c:pt idx="7477">
                  <c:v>2864.0</c:v>
                </c:pt>
                <c:pt idx="7478">
                  <c:v>2864.0</c:v>
                </c:pt>
                <c:pt idx="7479">
                  <c:v>2864.0</c:v>
                </c:pt>
                <c:pt idx="7480">
                  <c:v>2864.0</c:v>
                </c:pt>
                <c:pt idx="7481">
                  <c:v>2865.0</c:v>
                </c:pt>
                <c:pt idx="7482">
                  <c:v>2865.0</c:v>
                </c:pt>
                <c:pt idx="7483">
                  <c:v>2865.0</c:v>
                </c:pt>
                <c:pt idx="7484">
                  <c:v>2866.0</c:v>
                </c:pt>
                <c:pt idx="7485">
                  <c:v>2867.0</c:v>
                </c:pt>
                <c:pt idx="7486">
                  <c:v>2868.0</c:v>
                </c:pt>
                <c:pt idx="7487">
                  <c:v>2868.0</c:v>
                </c:pt>
                <c:pt idx="7488">
                  <c:v>2868.0</c:v>
                </c:pt>
                <c:pt idx="7489">
                  <c:v>2868.0</c:v>
                </c:pt>
                <c:pt idx="7490">
                  <c:v>2868.0</c:v>
                </c:pt>
                <c:pt idx="7491">
                  <c:v>2869.0</c:v>
                </c:pt>
                <c:pt idx="7492">
                  <c:v>2870.0</c:v>
                </c:pt>
                <c:pt idx="7493">
                  <c:v>2870.0</c:v>
                </c:pt>
                <c:pt idx="7494">
                  <c:v>2870.0</c:v>
                </c:pt>
                <c:pt idx="7495">
                  <c:v>2870.0</c:v>
                </c:pt>
                <c:pt idx="7496">
                  <c:v>2871.0</c:v>
                </c:pt>
                <c:pt idx="7497">
                  <c:v>2872.0</c:v>
                </c:pt>
                <c:pt idx="7498">
                  <c:v>2873.0</c:v>
                </c:pt>
                <c:pt idx="7499">
                  <c:v>2874.0</c:v>
                </c:pt>
                <c:pt idx="7500">
                  <c:v>2875.0</c:v>
                </c:pt>
                <c:pt idx="7501">
                  <c:v>2876.0</c:v>
                </c:pt>
                <c:pt idx="7502">
                  <c:v>2877.0</c:v>
                </c:pt>
                <c:pt idx="7503">
                  <c:v>2877.0</c:v>
                </c:pt>
                <c:pt idx="7504">
                  <c:v>2878.0</c:v>
                </c:pt>
                <c:pt idx="7505">
                  <c:v>2879.0</c:v>
                </c:pt>
                <c:pt idx="7506">
                  <c:v>2880.0</c:v>
                </c:pt>
                <c:pt idx="7507">
                  <c:v>2881.0</c:v>
                </c:pt>
                <c:pt idx="7508">
                  <c:v>2881.0</c:v>
                </c:pt>
                <c:pt idx="7509">
                  <c:v>2882.0</c:v>
                </c:pt>
                <c:pt idx="7510">
                  <c:v>2882.0</c:v>
                </c:pt>
                <c:pt idx="7511">
                  <c:v>2882.0</c:v>
                </c:pt>
                <c:pt idx="7512">
                  <c:v>2882.0</c:v>
                </c:pt>
                <c:pt idx="7513">
                  <c:v>2882.0</c:v>
                </c:pt>
                <c:pt idx="7514">
                  <c:v>2883.0</c:v>
                </c:pt>
                <c:pt idx="7515">
                  <c:v>2884.0</c:v>
                </c:pt>
                <c:pt idx="7516">
                  <c:v>2885.0</c:v>
                </c:pt>
                <c:pt idx="7517">
                  <c:v>2886.0</c:v>
                </c:pt>
                <c:pt idx="7518">
                  <c:v>2886.0</c:v>
                </c:pt>
                <c:pt idx="7519">
                  <c:v>2886.0</c:v>
                </c:pt>
                <c:pt idx="7520">
                  <c:v>2887.0</c:v>
                </c:pt>
                <c:pt idx="7521">
                  <c:v>2888.0</c:v>
                </c:pt>
                <c:pt idx="7522">
                  <c:v>2888.0</c:v>
                </c:pt>
                <c:pt idx="7523">
                  <c:v>2889.0</c:v>
                </c:pt>
                <c:pt idx="7524">
                  <c:v>2889.0</c:v>
                </c:pt>
                <c:pt idx="7525">
                  <c:v>2889.0</c:v>
                </c:pt>
                <c:pt idx="7526">
                  <c:v>2889.0</c:v>
                </c:pt>
                <c:pt idx="7527">
                  <c:v>2889.0</c:v>
                </c:pt>
                <c:pt idx="7528">
                  <c:v>2889.0</c:v>
                </c:pt>
                <c:pt idx="7529">
                  <c:v>2889.0</c:v>
                </c:pt>
                <c:pt idx="7530">
                  <c:v>2890.0</c:v>
                </c:pt>
                <c:pt idx="7531">
                  <c:v>2890.0</c:v>
                </c:pt>
                <c:pt idx="7532">
                  <c:v>2890.0</c:v>
                </c:pt>
                <c:pt idx="7533">
                  <c:v>2891.0</c:v>
                </c:pt>
                <c:pt idx="7534">
                  <c:v>2891.0</c:v>
                </c:pt>
                <c:pt idx="7535">
                  <c:v>2891.0</c:v>
                </c:pt>
                <c:pt idx="7536">
                  <c:v>2892.0</c:v>
                </c:pt>
                <c:pt idx="7537">
                  <c:v>2893.0</c:v>
                </c:pt>
                <c:pt idx="7538">
                  <c:v>2894.0</c:v>
                </c:pt>
                <c:pt idx="7539">
                  <c:v>2894.0</c:v>
                </c:pt>
                <c:pt idx="7540">
                  <c:v>2894.0</c:v>
                </c:pt>
                <c:pt idx="7541">
                  <c:v>2895.0</c:v>
                </c:pt>
                <c:pt idx="7542">
                  <c:v>2895.0</c:v>
                </c:pt>
                <c:pt idx="7543">
                  <c:v>2896.0</c:v>
                </c:pt>
                <c:pt idx="7544">
                  <c:v>2897.0</c:v>
                </c:pt>
                <c:pt idx="7545">
                  <c:v>2898.0</c:v>
                </c:pt>
                <c:pt idx="7546">
                  <c:v>2898.0</c:v>
                </c:pt>
                <c:pt idx="7547">
                  <c:v>2899.0</c:v>
                </c:pt>
                <c:pt idx="7548">
                  <c:v>2900.0</c:v>
                </c:pt>
                <c:pt idx="7549">
                  <c:v>2901.0</c:v>
                </c:pt>
                <c:pt idx="7550">
                  <c:v>2902.0</c:v>
                </c:pt>
                <c:pt idx="7551">
                  <c:v>2903.0</c:v>
                </c:pt>
                <c:pt idx="7552">
                  <c:v>2904.0</c:v>
                </c:pt>
                <c:pt idx="7553">
                  <c:v>2904.0</c:v>
                </c:pt>
                <c:pt idx="7554">
                  <c:v>2904.0</c:v>
                </c:pt>
                <c:pt idx="7555">
                  <c:v>2904.0</c:v>
                </c:pt>
                <c:pt idx="7556">
                  <c:v>2904.0</c:v>
                </c:pt>
                <c:pt idx="7557">
                  <c:v>2905.0</c:v>
                </c:pt>
                <c:pt idx="7558">
                  <c:v>2906.0</c:v>
                </c:pt>
                <c:pt idx="7559">
                  <c:v>2907.0</c:v>
                </c:pt>
                <c:pt idx="7560">
                  <c:v>2907.0</c:v>
                </c:pt>
                <c:pt idx="7561">
                  <c:v>2907.0</c:v>
                </c:pt>
                <c:pt idx="7562">
                  <c:v>2908.0</c:v>
                </c:pt>
                <c:pt idx="7563">
                  <c:v>2909.0</c:v>
                </c:pt>
                <c:pt idx="7564">
                  <c:v>2909.0</c:v>
                </c:pt>
                <c:pt idx="7565">
                  <c:v>2909.0</c:v>
                </c:pt>
                <c:pt idx="7566">
                  <c:v>2909.0</c:v>
                </c:pt>
                <c:pt idx="7567">
                  <c:v>2910.0</c:v>
                </c:pt>
                <c:pt idx="7568">
                  <c:v>2911.0</c:v>
                </c:pt>
                <c:pt idx="7569">
                  <c:v>2911.0</c:v>
                </c:pt>
                <c:pt idx="7570">
                  <c:v>2911.0</c:v>
                </c:pt>
                <c:pt idx="7571">
                  <c:v>2911.0</c:v>
                </c:pt>
                <c:pt idx="7572">
                  <c:v>2911.0</c:v>
                </c:pt>
                <c:pt idx="7573">
                  <c:v>2911.0</c:v>
                </c:pt>
                <c:pt idx="7574">
                  <c:v>2911.0</c:v>
                </c:pt>
                <c:pt idx="7575">
                  <c:v>2911.0</c:v>
                </c:pt>
                <c:pt idx="7576">
                  <c:v>2911.0</c:v>
                </c:pt>
                <c:pt idx="7577">
                  <c:v>2912.0</c:v>
                </c:pt>
                <c:pt idx="7578">
                  <c:v>2913.0</c:v>
                </c:pt>
                <c:pt idx="7579">
                  <c:v>2913.0</c:v>
                </c:pt>
                <c:pt idx="7580">
                  <c:v>2913.0</c:v>
                </c:pt>
                <c:pt idx="7581">
                  <c:v>2914.0</c:v>
                </c:pt>
                <c:pt idx="7582">
                  <c:v>2915.0</c:v>
                </c:pt>
                <c:pt idx="7583">
                  <c:v>2915.0</c:v>
                </c:pt>
                <c:pt idx="7584">
                  <c:v>2915.0</c:v>
                </c:pt>
                <c:pt idx="7585">
                  <c:v>2915.0</c:v>
                </c:pt>
                <c:pt idx="7586">
                  <c:v>2915.0</c:v>
                </c:pt>
                <c:pt idx="7587">
                  <c:v>2915.0</c:v>
                </c:pt>
                <c:pt idx="7588">
                  <c:v>2915.0</c:v>
                </c:pt>
                <c:pt idx="7589">
                  <c:v>2915.0</c:v>
                </c:pt>
                <c:pt idx="7590">
                  <c:v>2915.0</c:v>
                </c:pt>
                <c:pt idx="7591">
                  <c:v>2915.0</c:v>
                </c:pt>
                <c:pt idx="7592">
                  <c:v>2915.0</c:v>
                </c:pt>
                <c:pt idx="7593">
                  <c:v>2915.0</c:v>
                </c:pt>
                <c:pt idx="7594">
                  <c:v>2915.0</c:v>
                </c:pt>
                <c:pt idx="7595">
                  <c:v>2915.0</c:v>
                </c:pt>
                <c:pt idx="7596">
                  <c:v>2915.0</c:v>
                </c:pt>
                <c:pt idx="7597">
                  <c:v>2915.0</c:v>
                </c:pt>
                <c:pt idx="7598">
                  <c:v>2915.0</c:v>
                </c:pt>
                <c:pt idx="7599">
                  <c:v>2915.0</c:v>
                </c:pt>
                <c:pt idx="7600">
                  <c:v>2915.0</c:v>
                </c:pt>
                <c:pt idx="7601">
                  <c:v>2915.0</c:v>
                </c:pt>
                <c:pt idx="7602">
                  <c:v>2915.0</c:v>
                </c:pt>
                <c:pt idx="7603">
                  <c:v>2915.0</c:v>
                </c:pt>
                <c:pt idx="7604">
                  <c:v>2915.0</c:v>
                </c:pt>
                <c:pt idx="7605">
                  <c:v>2915.0</c:v>
                </c:pt>
                <c:pt idx="7606">
                  <c:v>2915.0</c:v>
                </c:pt>
                <c:pt idx="7607">
                  <c:v>2915.0</c:v>
                </c:pt>
                <c:pt idx="7608">
                  <c:v>2915.0</c:v>
                </c:pt>
                <c:pt idx="7609">
                  <c:v>2916.0</c:v>
                </c:pt>
                <c:pt idx="7610">
                  <c:v>2917.0</c:v>
                </c:pt>
                <c:pt idx="7611">
                  <c:v>2917.0</c:v>
                </c:pt>
                <c:pt idx="7612">
                  <c:v>2917.0</c:v>
                </c:pt>
                <c:pt idx="7613">
                  <c:v>2918.0</c:v>
                </c:pt>
                <c:pt idx="7614">
                  <c:v>2918.0</c:v>
                </c:pt>
                <c:pt idx="7615">
                  <c:v>2918.0</c:v>
                </c:pt>
                <c:pt idx="7616">
                  <c:v>2918.0</c:v>
                </c:pt>
                <c:pt idx="7617">
                  <c:v>2919.0</c:v>
                </c:pt>
                <c:pt idx="7618">
                  <c:v>2920.0</c:v>
                </c:pt>
                <c:pt idx="7619">
                  <c:v>2920.0</c:v>
                </c:pt>
                <c:pt idx="7620">
                  <c:v>2921.0</c:v>
                </c:pt>
                <c:pt idx="7621">
                  <c:v>2922.0</c:v>
                </c:pt>
                <c:pt idx="7622">
                  <c:v>2923.0</c:v>
                </c:pt>
                <c:pt idx="7623">
                  <c:v>2923.0</c:v>
                </c:pt>
                <c:pt idx="7624">
                  <c:v>2923.0</c:v>
                </c:pt>
                <c:pt idx="7625">
                  <c:v>2923.0</c:v>
                </c:pt>
                <c:pt idx="7626">
                  <c:v>2924.0</c:v>
                </c:pt>
                <c:pt idx="7627">
                  <c:v>2924.0</c:v>
                </c:pt>
                <c:pt idx="7628">
                  <c:v>2924.0</c:v>
                </c:pt>
                <c:pt idx="7629">
                  <c:v>2924.0</c:v>
                </c:pt>
                <c:pt idx="7630">
                  <c:v>2924.0</c:v>
                </c:pt>
                <c:pt idx="7631">
                  <c:v>2924.0</c:v>
                </c:pt>
                <c:pt idx="7632">
                  <c:v>2925.0</c:v>
                </c:pt>
                <c:pt idx="7633">
                  <c:v>2926.0</c:v>
                </c:pt>
                <c:pt idx="7634">
                  <c:v>2926.0</c:v>
                </c:pt>
                <c:pt idx="7635">
                  <c:v>2926.0</c:v>
                </c:pt>
                <c:pt idx="7636">
                  <c:v>2927.0</c:v>
                </c:pt>
                <c:pt idx="7637">
                  <c:v>2928.0</c:v>
                </c:pt>
                <c:pt idx="7638">
                  <c:v>2929.0</c:v>
                </c:pt>
                <c:pt idx="7639">
                  <c:v>2930.0</c:v>
                </c:pt>
                <c:pt idx="7640">
                  <c:v>2930.0</c:v>
                </c:pt>
                <c:pt idx="7641">
                  <c:v>2930.0</c:v>
                </c:pt>
                <c:pt idx="7642">
                  <c:v>2930.0</c:v>
                </c:pt>
                <c:pt idx="7643">
                  <c:v>2930.0</c:v>
                </c:pt>
                <c:pt idx="7644">
                  <c:v>2930.0</c:v>
                </c:pt>
                <c:pt idx="7645">
                  <c:v>2930.0</c:v>
                </c:pt>
                <c:pt idx="7646">
                  <c:v>2930.0</c:v>
                </c:pt>
                <c:pt idx="7647">
                  <c:v>2930.0</c:v>
                </c:pt>
                <c:pt idx="7648">
                  <c:v>2930.0</c:v>
                </c:pt>
                <c:pt idx="7649">
                  <c:v>2930.0</c:v>
                </c:pt>
                <c:pt idx="7650">
                  <c:v>2930.0</c:v>
                </c:pt>
                <c:pt idx="7651">
                  <c:v>2931.0</c:v>
                </c:pt>
                <c:pt idx="7652">
                  <c:v>2931.0</c:v>
                </c:pt>
                <c:pt idx="7653">
                  <c:v>2931.0</c:v>
                </c:pt>
                <c:pt idx="7654">
                  <c:v>2931.0</c:v>
                </c:pt>
                <c:pt idx="7655">
                  <c:v>2931.0</c:v>
                </c:pt>
                <c:pt idx="7656">
                  <c:v>2931.0</c:v>
                </c:pt>
                <c:pt idx="7657">
                  <c:v>2931.0</c:v>
                </c:pt>
                <c:pt idx="7658">
                  <c:v>2931.0</c:v>
                </c:pt>
                <c:pt idx="7659">
                  <c:v>2931.0</c:v>
                </c:pt>
                <c:pt idx="7660">
                  <c:v>2931.0</c:v>
                </c:pt>
                <c:pt idx="7661">
                  <c:v>2931.0</c:v>
                </c:pt>
                <c:pt idx="7662">
                  <c:v>2931.0</c:v>
                </c:pt>
                <c:pt idx="7663">
                  <c:v>2931.0</c:v>
                </c:pt>
                <c:pt idx="7664">
                  <c:v>2931.0</c:v>
                </c:pt>
                <c:pt idx="7665">
                  <c:v>2931.0</c:v>
                </c:pt>
                <c:pt idx="7666">
                  <c:v>2931.0</c:v>
                </c:pt>
                <c:pt idx="7667">
                  <c:v>2931.0</c:v>
                </c:pt>
                <c:pt idx="7668">
                  <c:v>2932.0</c:v>
                </c:pt>
                <c:pt idx="7669">
                  <c:v>2932.0</c:v>
                </c:pt>
                <c:pt idx="7670">
                  <c:v>2932.0</c:v>
                </c:pt>
                <c:pt idx="7671">
                  <c:v>2932.0</c:v>
                </c:pt>
                <c:pt idx="7672">
                  <c:v>2932.0</c:v>
                </c:pt>
                <c:pt idx="7673">
                  <c:v>2932.0</c:v>
                </c:pt>
                <c:pt idx="7674">
                  <c:v>2932.0</c:v>
                </c:pt>
                <c:pt idx="7675">
                  <c:v>2932.0</c:v>
                </c:pt>
                <c:pt idx="7676">
                  <c:v>2932.0</c:v>
                </c:pt>
                <c:pt idx="7677">
                  <c:v>2932.0</c:v>
                </c:pt>
                <c:pt idx="7678">
                  <c:v>2932.0</c:v>
                </c:pt>
                <c:pt idx="7679">
                  <c:v>2932.0</c:v>
                </c:pt>
                <c:pt idx="7680">
                  <c:v>2932.0</c:v>
                </c:pt>
                <c:pt idx="7681">
                  <c:v>2932.0</c:v>
                </c:pt>
                <c:pt idx="7682">
                  <c:v>2932.0</c:v>
                </c:pt>
                <c:pt idx="7683">
                  <c:v>2932.0</c:v>
                </c:pt>
                <c:pt idx="7684">
                  <c:v>2932.0</c:v>
                </c:pt>
                <c:pt idx="7685">
                  <c:v>2932.0</c:v>
                </c:pt>
                <c:pt idx="7686">
                  <c:v>2932.0</c:v>
                </c:pt>
                <c:pt idx="7687">
                  <c:v>2932.0</c:v>
                </c:pt>
                <c:pt idx="7688">
                  <c:v>2932.0</c:v>
                </c:pt>
                <c:pt idx="7689">
                  <c:v>2932.0</c:v>
                </c:pt>
                <c:pt idx="7690">
                  <c:v>2932.0</c:v>
                </c:pt>
                <c:pt idx="7691">
                  <c:v>2932.0</c:v>
                </c:pt>
                <c:pt idx="7692">
                  <c:v>2932.0</c:v>
                </c:pt>
                <c:pt idx="7693">
                  <c:v>2933.0</c:v>
                </c:pt>
                <c:pt idx="7694">
                  <c:v>2933.0</c:v>
                </c:pt>
                <c:pt idx="7695">
                  <c:v>2933.0</c:v>
                </c:pt>
                <c:pt idx="7696">
                  <c:v>2933.0</c:v>
                </c:pt>
                <c:pt idx="7697">
                  <c:v>2933.0</c:v>
                </c:pt>
                <c:pt idx="7698">
                  <c:v>2933.0</c:v>
                </c:pt>
                <c:pt idx="7699">
                  <c:v>2933.0</c:v>
                </c:pt>
                <c:pt idx="7700">
                  <c:v>2933.0</c:v>
                </c:pt>
                <c:pt idx="7701">
                  <c:v>2933.0</c:v>
                </c:pt>
                <c:pt idx="7702">
                  <c:v>2933.0</c:v>
                </c:pt>
                <c:pt idx="7703">
                  <c:v>2933.0</c:v>
                </c:pt>
                <c:pt idx="7704">
                  <c:v>2933.0</c:v>
                </c:pt>
                <c:pt idx="7705">
                  <c:v>2934.0</c:v>
                </c:pt>
                <c:pt idx="7706">
                  <c:v>2935.0</c:v>
                </c:pt>
                <c:pt idx="7707">
                  <c:v>2936.0</c:v>
                </c:pt>
                <c:pt idx="7708">
                  <c:v>2936.0</c:v>
                </c:pt>
                <c:pt idx="7709">
                  <c:v>2936.0</c:v>
                </c:pt>
                <c:pt idx="7710">
                  <c:v>2937.0</c:v>
                </c:pt>
                <c:pt idx="7711">
                  <c:v>2937.0</c:v>
                </c:pt>
                <c:pt idx="7712">
                  <c:v>2937.0</c:v>
                </c:pt>
                <c:pt idx="7713">
                  <c:v>2937.0</c:v>
                </c:pt>
                <c:pt idx="7714">
                  <c:v>2937.0</c:v>
                </c:pt>
                <c:pt idx="7715">
                  <c:v>2937.0</c:v>
                </c:pt>
                <c:pt idx="7716">
                  <c:v>2938.0</c:v>
                </c:pt>
                <c:pt idx="7717">
                  <c:v>2939.0</c:v>
                </c:pt>
                <c:pt idx="7718">
                  <c:v>2939.0</c:v>
                </c:pt>
                <c:pt idx="7719">
                  <c:v>2939.0</c:v>
                </c:pt>
                <c:pt idx="7720">
                  <c:v>2939.0</c:v>
                </c:pt>
                <c:pt idx="7721">
                  <c:v>2940.0</c:v>
                </c:pt>
                <c:pt idx="7722">
                  <c:v>2941.0</c:v>
                </c:pt>
                <c:pt idx="7723">
                  <c:v>2941.0</c:v>
                </c:pt>
                <c:pt idx="7724">
                  <c:v>2941.0</c:v>
                </c:pt>
                <c:pt idx="7725">
                  <c:v>2941.0</c:v>
                </c:pt>
                <c:pt idx="7726">
                  <c:v>2941.0</c:v>
                </c:pt>
                <c:pt idx="7727">
                  <c:v>2942.0</c:v>
                </c:pt>
                <c:pt idx="7728">
                  <c:v>2942.0</c:v>
                </c:pt>
                <c:pt idx="7729">
                  <c:v>2942.0</c:v>
                </c:pt>
                <c:pt idx="7730">
                  <c:v>2942.0</c:v>
                </c:pt>
                <c:pt idx="7731">
                  <c:v>2943.0</c:v>
                </c:pt>
                <c:pt idx="7732">
                  <c:v>2944.0</c:v>
                </c:pt>
                <c:pt idx="7733">
                  <c:v>2945.0</c:v>
                </c:pt>
                <c:pt idx="7734">
                  <c:v>2946.0</c:v>
                </c:pt>
                <c:pt idx="7735">
                  <c:v>2947.0</c:v>
                </c:pt>
                <c:pt idx="7736">
                  <c:v>2948.0</c:v>
                </c:pt>
                <c:pt idx="7737">
                  <c:v>2949.0</c:v>
                </c:pt>
                <c:pt idx="7738">
                  <c:v>2950.0</c:v>
                </c:pt>
                <c:pt idx="7739">
                  <c:v>2951.0</c:v>
                </c:pt>
                <c:pt idx="7740">
                  <c:v>2952.0</c:v>
                </c:pt>
                <c:pt idx="7741">
                  <c:v>2953.0</c:v>
                </c:pt>
                <c:pt idx="7742">
                  <c:v>2954.0</c:v>
                </c:pt>
                <c:pt idx="7743">
                  <c:v>2954.0</c:v>
                </c:pt>
                <c:pt idx="7744">
                  <c:v>2955.0</c:v>
                </c:pt>
                <c:pt idx="7745">
                  <c:v>2955.0</c:v>
                </c:pt>
                <c:pt idx="7746">
                  <c:v>2956.0</c:v>
                </c:pt>
                <c:pt idx="7747">
                  <c:v>2957.0</c:v>
                </c:pt>
                <c:pt idx="7748">
                  <c:v>2958.0</c:v>
                </c:pt>
                <c:pt idx="7749">
                  <c:v>2959.0</c:v>
                </c:pt>
                <c:pt idx="7750">
                  <c:v>2960.0</c:v>
                </c:pt>
                <c:pt idx="7751">
                  <c:v>2961.0</c:v>
                </c:pt>
                <c:pt idx="7752">
                  <c:v>2961.0</c:v>
                </c:pt>
                <c:pt idx="7753">
                  <c:v>2962.0</c:v>
                </c:pt>
                <c:pt idx="7754">
                  <c:v>2963.0</c:v>
                </c:pt>
                <c:pt idx="7755">
                  <c:v>2963.0</c:v>
                </c:pt>
                <c:pt idx="7756">
                  <c:v>2964.0</c:v>
                </c:pt>
                <c:pt idx="7757">
                  <c:v>2965.0</c:v>
                </c:pt>
                <c:pt idx="7758">
                  <c:v>2965.0</c:v>
                </c:pt>
                <c:pt idx="7759">
                  <c:v>2965.0</c:v>
                </c:pt>
                <c:pt idx="7760">
                  <c:v>2965.0</c:v>
                </c:pt>
                <c:pt idx="7761">
                  <c:v>2966.0</c:v>
                </c:pt>
                <c:pt idx="7762">
                  <c:v>2966.0</c:v>
                </c:pt>
                <c:pt idx="7763">
                  <c:v>2966.0</c:v>
                </c:pt>
                <c:pt idx="7764">
                  <c:v>2967.0</c:v>
                </c:pt>
                <c:pt idx="7765">
                  <c:v>2967.0</c:v>
                </c:pt>
                <c:pt idx="7766">
                  <c:v>2967.0</c:v>
                </c:pt>
                <c:pt idx="7767">
                  <c:v>2967.0</c:v>
                </c:pt>
                <c:pt idx="7768">
                  <c:v>2967.0</c:v>
                </c:pt>
                <c:pt idx="7769">
                  <c:v>2967.0</c:v>
                </c:pt>
                <c:pt idx="7770">
                  <c:v>2967.0</c:v>
                </c:pt>
                <c:pt idx="7771">
                  <c:v>2967.0</c:v>
                </c:pt>
                <c:pt idx="7772">
                  <c:v>2967.0</c:v>
                </c:pt>
                <c:pt idx="7773">
                  <c:v>2967.0</c:v>
                </c:pt>
                <c:pt idx="7774">
                  <c:v>2967.0</c:v>
                </c:pt>
                <c:pt idx="7775">
                  <c:v>2967.0</c:v>
                </c:pt>
                <c:pt idx="7776">
                  <c:v>2967.0</c:v>
                </c:pt>
                <c:pt idx="7777">
                  <c:v>2967.0</c:v>
                </c:pt>
                <c:pt idx="7778">
                  <c:v>2967.0</c:v>
                </c:pt>
                <c:pt idx="7779">
                  <c:v>2967.0</c:v>
                </c:pt>
                <c:pt idx="7780">
                  <c:v>2967.0</c:v>
                </c:pt>
                <c:pt idx="7781">
                  <c:v>2967.0</c:v>
                </c:pt>
                <c:pt idx="7782">
                  <c:v>2967.0</c:v>
                </c:pt>
                <c:pt idx="7783">
                  <c:v>2967.0</c:v>
                </c:pt>
                <c:pt idx="7784">
                  <c:v>2967.0</c:v>
                </c:pt>
                <c:pt idx="7785">
                  <c:v>2967.0</c:v>
                </c:pt>
                <c:pt idx="7786">
                  <c:v>2968.0</c:v>
                </c:pt>
                <c:pt idx="7787">
                  <c:v>2968.0</c:v>
                </c:pt>
                <c:pt idx="7788">
                  <c:v>2969.0</c:v>
                </c:pt>
                <c:pt idx="7789">
                  <c:v>2969.0</c:v>
                </c:pt>
                <c:pt idx="7790">
                  <c:v>2969.0</c:v>
                </c:pt>
                <c:pt idx="7791">
                  <c:v>2969.0</c:v>
                </c:pt>
                <c:pt idx="7792">
                  <c:v>2969.0</c:v>
                </c:pt>
                <c:pt idx="7793">
                  <c:v>2969.0</c:v>
                </c:pt>
                <c:pt idx="7794">
                  <c:v>2969.0</c:v>
                </c:pt>
                <c:pt idx="7795">
                  <c:v>2970.0</c:v>
                </c:pt>
                <c:pt idx="7796">
                  <c:v>2970.0</c:v>
                </c:pt>
                <c:pt idx="7797">
                  <c:v>2970.0</c:v>
                </c:pt>
                <c:pt idx="7798">
                  <c:v>2970.0</c:v>
                </c:pt>
                <c:pt idx="7799">
                  <c:v>2970.0</c:v>
                </c:pt>
                <c:pt idx="7800">
                  <c:v>2970.0</c:v>
                </c:pt>
                <c:pt idx="7801">
                  <c:v>2970.0</c:v>
                </c:pt>
                <c:pt idx="7802">
                  <c:v>2970.0</c:v>
                </c:pt>
                <c:pt idx="7803">
                  <c:v>2970.0</c:v>
                </c:pt>
                <c:pt idx="7804">
                  <c:v>2971.0</c:v>
                </c:pt>
                <c:pt idx="7805">
                  <c:v>2971.0</c:v>
                </c:pt>
                <c:pt idx="7806">
                  <c:v>2971.0</c:v>
                </c:pt>
                <c:pt idx="7807">
                  <c:v>2971.0</c:v>
                </c:pt>
                <c:pt idx="7808">
                  <c:v>2971.0</c:v>
                </c:pt>
                <c:pt idx="7809">
                  <c:v>2971.0</c:v>
                </c:pt>
                <c:pt idx="7810">
                  <c:v>2971.0</c:v>
                </c:pt>
                <c:pt idx="7811">
                  <c:v>2971.0</c:v>
                </c:pt>
                <c:pt idx="7812">
                  <c:v>2971.0</c:v>
                </c:pt>
                <c:pt idx="7813">
                  <c:v>2971.0</c:v>
                </c:pt>
                <c:pt idx="7814">
                  <c:v>2971.0</c:v>
                </c:pt>
                <c:pt idx="7815">
                  <c:v>2971.0</c:v>
                </c:pt>
                <c:pt idx="7816">
                  <c:v>2971.0</c:v>
                </c:pt>
                <c:pt idx="7817">
                  <c:v>2971.0</c:v>
                </c:pt>
                <c:pt idx="7818">
                  <c:v>2971.0</c:v>
                </c:pt>
                <c:pt idx="7819">
                  <c:v>2971.0</c:v>
                </c:pt>
                <c:pt idx="7820">
                  <c:v>2971.0</c:v>
                </c:pt>
                <c:pt idx="7821">
                  <c:v>2972.0</c:v>
                </c:pt>
                <c:pt idx="7822">
                  <c:v>2972.0</c:v>
                </c:pt>
                <c:pt idx="7823">
                  <c:v>2973.0</c:v>
                </c:pt>
                <c:pt idx="7824">
                  <c:v>2974.0</c:v>
                </c:pt>
                <c:pt idx="7825">
                  <c:v>2974.0</c:v>
                </c:pt>
                <c:pt idx="7826">
                  <c:v>2974.0</c:v>
                </c:pt>
                <c:pt idx="7827">
                  <c:v>2974.0</c:v>
                </c:pt>
                <c:pt idx="7828">
                  <c:v>2975.0</c:v>
                </c:pt>
                <c:pt idx="7829">
                  <c:v>2975.0</c:v>
                </c:pt>
                <c:pt idx="7830">
                  <c:v>2975.0</c:v>
                </c:pt>
                <c:pt idx="7831">
                  <c:v>2976.0</c:v>
                </c:pt>
                <c:pt idx="7832">
                  <c:v>2976.0</c:v>
                </c:pt>
                <c:pt idx="7833">
                  <c:v>2976.0</c:v>
                </c:pt>
                <c:pt idx="7834">
                  <c:v>2976.0</c:v>
                </c:pt>
                <c:pt idx="7835">
                  <c:v>2977.0</c:v>
                </c:pt>
                <c:pt idx="7836">
                  <c:v>2977.0</c:v>
                </c:pt>
                <c:pt idx="7837">
                  <c:v>2978.0</c:v>
                </c:pt>
                <c:pt idx="7838">
                  <c:v>2978.0</c:v>
                </c:pt>
                <c:pt idx="7839">
                  <c:v>2979.0</c:v>
                </c:pt>
                <c:pt idx="7840">
                  <c:v>2980.0</c:v>
                </c:pt>
                <c:pt idx="7841">
                  <c:v>2981.0</c:v>
                </c:pt>
                <c:pt idx="7842">
                  <c:v>2982.0</c:v>
                </c:pt>
                <c:pt idx="7843">
                  <c:v>2982.0</c:v>
                </c:pt>
                <c:pt idx="7844">
                  <c:v>2982.0</c:v>
                </c:pt>
                <c:pt idx="7845">
                  <c:v>2982.0</c:v>
                </c:pt>
                <c:pt idx="7846">
                  <c:v>2983.0</c:v>
                </c:pt>
                <c:pt idx="7847">
                  <c:v>2984.0</c:v>
                </c:pt>
                <c:pt idx="7848">
                  <c:v>2985.0</c:v>
                </c:pt>
                <c:pt idx="7849">
                  <c:v>2986.0</c:v>
                </c:pt>
                <c:pt idx="7850">
                  <c:v>2987.0</c:v>
                </c:pt>
                <c:pt idx="7851">
                  <c:v>2988.0</c:v>
                </c:pt>
                <c:pt idx="7852">
                  <c:v>2989.0</c:v>
                </c:pt>
                <c:pt idx="7853">
                  <c:v>2990.0</c:v>
                </c:pt>
                <c:pt idx="7854">
                  <c:v>2990.0</c:v>
                </c:pt>
                <c:pt idx="7855">
                  <c:v>2990.0</c:v>
                </c:pt>
                <c:pt idx="7856">
                  <c:v>2990.0</c:v>
                </c:pt>
                <c:pt idx="7857">
                  <c:v>2990.0</c:v>
                </c:pt>
                <c:pt idx="7858">
                  <c:v>2990.0</c:v>
                </c:pt>
                <c:pt idx="7859">
                  <c:v>2991.0</c:v>
                </c:pt>
                <c:pt idx="7860">
                  <c:v>2991.0</c:v>
                </c:pt>
                <c:pt idx="7861">
                  <c:v>2991.0</c:v>
                </c:pt>
                <c:pt idx="7862">
                  <c:v>2991.0</c:v>
                </c:pt>
                <c:pt idx="7863">
                  <c:v>2991.0</c:v>
                </c:pt>
                <c:pt idx="7864">
                  <c:v>2991.0</c:v>
                </c:pt>
                <c:pt idx="7865">
                  <c:v>2991.0</c:v>
                </c:pt>
                <c:pt idx="7866">
                  <c:v>2991.0</c:v>
                </c:pt>
                <c:pt idx="7867">
                  <c:v>2991.0</c:v>
                </c:pt>
                <c:pt idx="7868">
                  <c:v>2991.0</c:v>
                </c:pt>
                <c:pt idx="7869">
                  <c:v>2992.0</c:v>
                </c:pt>
                <c:pt idx="7870">
                  <c:v>2992.0</c:v>
                </c:pt>
                <c:pt idx="7871">
                  <c:v>2992.0</c:v>
                </c:pt>
                <c:pt idx="7872">
                  <c:v>2992.0</c:v>
                </c:pt>
                <c:pt idx="7873">
                  <c:v>2992.0</c:v>
                </c:pt>
                <c:pt idx="7874">
                  <c:v>2992.0</c:v>
                </c:pt>
                <c:pt idx="7875">
                  <c:v>2992.0</c:v>
                </c:pt>
                <c:pt idx="7876">
                  <c:v>2992.0</c:v>
                </c:pt>
                <c:pt idx="7877">
                  <c:v>2992.0</c:v>
                </c:pt>
                <c:pt idx="7878">
                  <c:v>2992.0</c:v>
                </c:pt>
                <c:pt idx="7879">
                  <c:v>2992.0</c:v>
                </c:pt>
                <c:pt idx="7880">
                  <c:v>2992.0</c:v>
                </c:pt>
                <c:pt idx="7881">
                  <c:v>2992.0</c:v>
                </c:pt>
                <c:pt idx="7882">
                  <c:v>2992.0</c:v>
                </c:pt>
                <c:pt idx="7883">
                  <c:v>2993.0</c:v>
                </c:pt>
                <c:pt idx="7884">
                  <c:v>2993.0</c:v>
                </c:pt>
                <c:pt idx="7885">
                  <c:v>2993.0</c:v>
                </c:pt>
                <c:pt idx="7886">
                  <c:v>2993.0</c:v>
                </c:pt>
                <c:pt idx="7887">
                  <c:v>2993.0</c:v>
                </c:pt>
                <c:pt idx="7888">
                  <c:v>2993.0</c:v>
                </c:pt>
                <c:pt idx="7889">
                  <c:v>2993.0</c:v>
                </c:pt>
                <c:pt idx="7890">
                  <c:v>2993.0</c:v>
                </c:pt>
                <c:pt idx="7891">
                  <c:v>2993.0</c:v>
                </c:pt>
                <c:pt idx="7892">
                  <c:v>2993.0</c:v>
                </c:pt>
                <c:pt idx="7893">
                  <c:v>2993.0</c:v>
                </c:pt>
                <c:pt idx="7894">
                  <c:v>2993.0</c:v>
                </c:pt>
                <c:pt idx="7895">
                  <c:v>2993.0</c:v>
                </c:pt>
                <c:pt idx="7896">
                  <c:v>2993.0</c:v>
                </c:pt>
                <c:pt idx="7897">
                  <c:v>2994.0</c:v>
                </c:pt>
                <c:pt idx="7898">
                  <c:v>2994.0</c:v>
                </c:pt>
                <c:pt idx="7899">
                  <c:v>2994.0</c:v>
                </c:pt>
                <c:pt idx="7900">
                  <c:v>2994.0</c:v>
                </c:pt>
                <c:pt idx="7901">
                  <c:v>2994.0</c:v>
                </c:pt>
                <c:pt idx="7902">
                  <c:v>2995.0</c:v>
                </c:pt>
                <c:pt idx="7903">
                  <c:v>2996.0</c:v>
                </c:pt>
                <c:pt idx="7904">
                  <c:v>2996.0</c:v>
                </c:pt>
                <c:pt idx="7905">
                  <c:v>2996.0</c:v>
                </c:pt>
                <c:pt idx="7906">
                  <c:v>2996.0</c:v>
                </c:pt>
                <c:pt idx="7907">
                  <c:v>2996.0</c:v>
                </c:pt>
                <c:pt idx="7908">
                  <c:v>2997.0</c:v>
                </c:pt>
                <c:pt idx="7909">
                  <c:v>2998.0</c:v>
                </c:pt>
                <c:pt idx="7910">
                  <c:v>2998.0</c:v>
                </c:pt>
                <c:pt idx="7911">
                  <c:v>2998.0</c:v>
                </c:pt>
                <c:pt idx="7912">
                  <c:v>2998.0</c:v>
                </c:pt>
                <c:pt idx="7913">
                  <c:v>2999.0</c:v>
                </c:pt>
                <c:pt idx="7914">
                  <c:v>2999.0</c:v>
                </c:pt>
                <c:pt idx="7915">
                  <c:v>2999.0</c:v>
                </c:pt>
                <c:pt idx="7916">
                  <c:v>2999.0</c:v>
                </c:pt>
                <c:pt idx="7917">
                  <c:v>2999.0</c:v>
                </c:pt>
                <c:pt idx="7918">
                  <c:v>2999.0</c:v>
                </c:pt>
                <c:pt idx="7919">
                  <c:v>2999.0</c:v>
                </c:pt>
                <c:pt idx="7920">
                  <c:v>2999.0</c:v>
                </c:pt>
                <c:pt idx="7921">
                  <c:v>2999.0</c:v>
                </c:pt>
                <c:pt idx="7922">
                  <c:v>3000.0</c:v>
                </c:pt>
                <c:pt idx="7923">
                  <c:v>3001.0</c:v>
                </c:pt>
                <c:pt idx="7924">
                  <c:v>3002.0</c:v>
                </c:pt>
                <c:pt idx="7925">
                  <c:v>3003.0</c:v>
                </c:pt>
                <c:pt idx="7926">
                  <c:v>3004.0</c:v>
                </c:pt>
                <c:pt idx="7927">
                  <c:v>3005.0</c:v>
                </c:pt>
                <c:pt idx="7928">
                  <c:v>3005.0</c:v>
                </c:pt>
                <c:pt idx="7929">
                  <c:v>3005.0</c:v>
                </c:pt>
                <c:pt idx="7930">
                  <c:v>3005.0</c:v>
                </c:pt>
                <c:pt idx="7931">
                  <c:v>3005.0</c:v>
                </c:pt>
                <c:pt idx="7932">
                  <c:v>3005.0</c:v>
                </c:pt>
                <c:pt idx="7933">
                  <c:v>3005.0</c:v>
                </c:pt>
                <c:pt idx="7934">
                  <c:v>3005.0</c:v>
                </c:pt>
                <c:pt idx="7935">
                  <c:v>3005.0</c:v>
                </c:pt>
                <c:pt idx="7936">
                  <c:v>3005.0</c:v>
                </c:pt>
                <c:pt idx="7937">
                  <c:v>3005.0</c:v>
                </c:pt>
                <c:pt idx="7938">
                  <c:v>3005.0</c:v>
                </c:pt>
                <c:pt idx="7939">
                  <c:v>3005.0</c:v>
                </c:pt>
                <c:pt idx="7940">
                  <c:v>3005.0</c:v>
                </c:pt>
                <c:pt idx="7941">
                  <c:v>3005.0</c:v>
                </c:pt>
                <c:pt idx="7942">
                  <c:v>3006.0</c:v>
                </c:pt>
                <c:pt idx="7943">
                  <c:v>3007.0</c:v>
                </c:pt>
                <c:pt idx="7944">
                  <c:v>3008.0</c:v>
                </c:pt>
                <c:pt idx="7945">
                  <c:v>3008.0</c:v>
                </c:pt>
                <c:pt idx="7946">
                  <c:v>3008.0</c:v>
                </c:pt>
                <c:pt idx="7947">
                  <c:v>3009.0</c:v>
                </c:pt>
                <c:pt idx="7948">
                  <c:v>3009.0</c:v>
                </c:pt>
                <c:pt idx="7949">
                  <c:v>3009.0</c:v>
                </c:pt>
                <c:pt idx="7950">
                  <c:v>3010.0</c:v>
                </c:pt>
                <c:pt idx="7951">
                  <c:v>3010.0</c:v>
                </c:pt>
                <c:pt idx="7952">
                  <c:v>3010.0</c:v>
                </c:pt>
                <c:pt idx="7953">
                  <c:v>3010.0</c:v>
                </c:pt>
                <c:pt idx="7954">
                  <c:v>3010.0</c:v>
                </c:pt>
                <c:pt idx="7955">
                  <c:v>3011.0</c:v>
                </c:pt>
                <c:pt idx="7956">
                  <c:v>3011.0</c:v>
                </c:pt>
                <c:pt idx="7957">
                  <c:v>3011.0</c:v>
                </c:pt>
                <c:pt idx="7958">
                  <c:v>3012.0</c:v>
                </c:pt>
                <c:pt idx="7959">
                  <c:v>3012.0</c:v>
                </c:pt>
                <c:pt idx="7960">
                  <c:v>3012.0</c:v>
                </c:pt>
                <c:pt idx="7961">
                  <c:v>3012.0</c:v>
                </c:pt>
                <c:pt idx="7962">
                  <c:v>3012.0</c:v>
                </c:pt>
                <c:pt idx="7963">
                  <c:v>3012.0</c:v>
                </c:pt>
                <c:pt idx="7964">
                  <c:v>3012.0</c:v>
                </c:pt>
                <c:pt idx="7965">
                  <c:v>3013.0</c:v>
                </c:pt>
                <c:pt idx="7966">
                  <c:v>3013.0</c:v>
                </c:pt>
                <c:pt idx="7967">
                  <c:v>3013.0</c:v>
                </c:pt>
                <c:pt idx="7968">
                  <c:v>3013.0</c:v>
                </c:pt>
                <c:pt idx="7969">
                  <c:v>3013.0</c:v>
                </c:pt>
                <c:pt idx="7970">
                  <c:v>3013.0</c:v>
                </c:pt>
                <c:pt idx="7971">
                  <c:v>3013.0</c:v>
                </c:pt>
                <c:pt idx="7972">
                  <c:v>3013.0</c:v>
                </c:pt>
                <c:pt idx="7973">
                  <c:v>3013.0</c:v>
                </c:pt>
                <c:pt idx="7974">
                  <c:v>3014.0</c:v>
                </c:pt>
                <c:pt idx="7975">
                  <c:v>3014.0</c:v>
                </c:pt>
                <c:pt idx="7976">
                  <c:v>3014.0</c:v>
                </c:pt>
                <c:pt idx="7977">
                  <c:v>3014.0</c:v>
                </c:pt>
                <c:pt idx="7978">
                  <c:v>3015.0</c:v>
                </c:pt>
                <c:pt idx="7979">
                  <c:v>3015.0</c:v>
                </c:pt>
                <c:pt idx="7980">
                  <c:v>3015.0</c:v>
                </c:pt>
                <c:pt idx="7981">
                  <c:v>3015.0</c:v>
                </c:pt>
                <c:pt idx="7982">
                  <c:v>3015.0</c:v>
                </c:pt>
                <c:pt idx="7983">
                  <c:v>3015.0</c:v>
                </c:pt>
                <c:pt idx="7984">
                  <c:v>3016.0</c:v>
                </c:pt>
                <c:pt idx="7985">
                  <c:v>3016.0</c:v>
                </c:pt>
                <c:pt idx="7986">
                  <c:v>3016.0</c:v>
                </c:pt>
                <c:pt idx="7987">
                  <c:v>3016.0</c:v>
                </c:pt>
                <c:pt idx="7988">
                  <c:v>3016.0</c:v>
                </c:pt>
                <c:pt idx="7989">
                  <c:v>3016.0</c:v>
                </c:pt>
                <c:pt idx="7990">
                  <c:v>3016.0</c:v>
                </c:pt>
                <c:pt idx="7991">
                  <c:v>3016.0</c:v>
                </c:pt>
                <c:pt idx="7992">
                  <c:v>3016.0</c:v>
                </c:pt>
                <c:pt idx="7993">
                  <c:v>3016.0</c:v>
                </c:pt>
                <c:pt idx="7994">
                  <c:v>3016.0</c:v>
                </c:pt>
                <c:pt idx="7995">
                  <c:v>3016.0</c:v>
                </c:pt>
                <c:pt idx="7996">
                  <c:v>3017.0</c:v>
                </c:pt>
                <c:pt idx="7997">
                  <c:v>3017.0</c:v>
                </c:pt>
                <c:pt idx="7998">
                  <c:v>3017.0</c:v>
                </c:pt>
                <c:pt idx="7999">
                  <c:v>3017.0</c:v>
                </c:pt>
                <c:pt idx="8000">
                  <c:v>3017.0</c:v>
                </c:pt>
                <c:pt idx="8001">
                  <c:v>3017.0</c:v>
                </c:pt>
                <c:pt idx="8002">
                  <c:v>3017.0</c:v>
                </c:pt>
                <c:pt idx="8003">
                  <c:v>3017.0</c:v>
                </c:pt>
                <c:pt idx="8004">
                  <c:v>3017.0</c:v>
                </c:pt>
                <c:pt idx="8005">
                  <c:v>3018.0</c:v>
                </c:pt>
                <c:pt idx="8006">
                  <c:v>3018.0</c:v>
                </c:pt>
                <c:pt idx="8007">
                  <c:v>3018.0</c:v>
                </c:pt>
                <c:pt idx="8008">
                  <c:v>3018.0</c:v>
                </c:pt>
                <c:pt idx="8009">
                  <c:v>3019.0</c:v>
                </c:pt>
                <c:pt idx="8010">
                  <c:v>3019.0</c:v>
                </c:pt>
                <c:pt idx="8011">
                  <c:v>3019.0</c:v>
                </c:pt>
                <c:pt idx="8012">
                  <c:v>3019.0</c:v>
                </c:pt>
                <c:pt idx="8013">
                  <c:v>3019.0</c:v>
                </c:pt>
                <c:pt idx="8014">
                  <c:v>3019.0</c:v>
                </c:pt>
                <c:pt idx="8015">
                  <c:v>3019.0</c:v>
                </c:pt>
                <c:pt idx="8016">
                  <c:v>3019.0</c:v>
                </c:pt>
                <c:pt idx="8017">
                  <c:v>3019.0</c:v>
                </c:pt>
                <c:pt idx="8018">
                  <c:v>3019.0</c:v>
                </c:pt>
                <c:pt idx="8019">
                  <c:v>3020.0</c:v>
                </c:pt>
                <c:pt idx="8020">
                  <c:v>3021.0</c:v>
                </c:pt>
                <c:pt idx="8021">
                  <c:v>3022.0</c:v>
                </c:pt>
                <c:pt idx="8022">
                  <c:v>3022.0</c:v>
                </c:pt>
                <c:pt idx="8023">
                  <c:v>3023.0</c:v>
                </c:pt>
                <c:pt idx="8024">
                  <c:v>3023.0</c:v>
                </c:pt>
                <c:pt idx="8025">
                  <c:v>3024.0</c:v>
                </c:pt>
                <c:pt idx="8026">
                  <c:v>3024.0</c:v>
                </c:pt>
                <c:pt idx="8027">
                  <c:v>3024.0</c:v>
                </c:pt>
                <c:pt idx="8028">
                  <c:v>3024.0</c:v>
                </c:pt>
                <c:pt idx="8029">
                  <c:v>3024.0</c:v>
                </c:pt>
                <c:pt idx="8030">
                  <c:v>3024.0</c:v>
                </c:pt>
                <c:pt idx="8031">
                  <c:v>3024.0</c:v>
                </c:pt>
                <c:pt idx="8032">
                  <c:v>3024.0</c:v>
                </c:pt>
                <c:pt idx="8033">
                  <c:v>3025.0</c:v>
                </c:pt>
                <c:pt idx="8034">
                  <c:v>3025.0</c:v>
                </c:pt>
                <c:pt idx="8035">
                  <c:v>3025.0</c:v>
                </c:pt>
                <c:pt idx="8036">
                  <c:v>3025.0</c:v>
                </c:pt>
                <c:pt idx="8037">
                  <c:v>3025.0</c:v>
                </c:pt>
                <c:pt idx="8038">
                  <c:v>3025.0</c:v>
                </c:pt>
                <c:pt idx="8039">
                  <c:v>3025.0</c:v>
                </c:pt>
                <c:pt idx="8040">
                  <c:v>3026.0</c:v>
                </c:pt>
                <c:pt idx="8041">
                  <c:v>3026.0</c:v>
                </c:pt>
                <c:pt idx="8042">
                  <c:v>3026.0</c:v>
                </c:pt>
                <c:pt idx="8043">
                  <c:v>3027.0</c:v>
                </c:pt>
                <c:pt idx="8044">
                  <c:v>3027.0</c:v>
                </c:pt>
                <c:pt idx="8045">
                  <c:v>3027.0</c:v>
                </c:pt>
                <c:pt idx="8046">
                  <c:v>3027.0</c:v>
                </c:pt>
                <c:pt idx="8047">
                  <c:v>3027.0</c:v>
                </c:pt>
                <c:pt idx="8048">
                  <c:v>3027.0</c:v>
                </c:pt>
                <c:pt idx="8049">
                  <c:v>3027.0</c:v>
                </c:pt>
                <c:pt idx="8050">
                  <c:v>3027.0</c:v>
                </c:pt>
                <c:pt idx="8051">
                  <c:v>3027.0</c:v>
                </c:pt>
                <c:pt idx="8052">
                  <c:v>3027.0</c:v>
                </c:pt>
                <c:pt idx="8053">
                  <c:v>3027.0</c:v>
                </c:pt>
                <c:pt idx="8054">
                  <c:v>3027.0</c:v>
                </c:pt>
                <c:pt idx="8055">
                  <c:v>3028.0</c:v>
                </c:pt>
                <c:pt idx="8056">
                  <c:v>3029.0</c:v>
                </c:pt>
                <c:pt idx="8057">
                  <c:v>3029.0</c:v>
                </c:pt>
                <c:pt idx="8058">
                  <c:v>3030.0</c:v>
                </c:pt>
                <c:pt idx="8059">
                  <c:v>3031.0</c:v>
                </c:pt>
                <c:pt idx="8060">
                  <c:v>3031.0</c:v>
                </c:pt>
                <c:pt idx="8061">
                  <c:v>3031.0</c:v>
                </c:pt>
                <c:pt idx="8062">
                  <c:v>3032.0</c:v>
                </c:pt>
                <c:pt idx="8063">
                  <c:v>3032.0</c:v>
                </c:pt>
                <c:pt idx="8064">
                  <c:v>3032.0</c:v>
                </c:pt>
                <c:pt idx="8065">
                  <c:v>3032.0</c:v>
                </c:pt>
                <c:pt idx="8066">
                  <c:v>3032.0</c:v>
                </c:pt>
                <c:pt idx="8067">
                  <c:v>3032.0</c:v>
                </c:pt>
                <c:pt idx="8068">
                  <c:v>3032.0</c:v>
                </c:pt>
                <c:pt idx="8069">
                  <c:v>3032.0</c:v>
                </c:pt>
                <c:pt idx="8070">
                  <c:v>3032.0</c:v>
                </c:pt>
                <c:pt idx="8071">
                  <c:v>3032.0</c:v>
                </c:pt>
                <c:pt idx="8072">
                  <c:v>3032.0</c:v>
                </c:pt>
                <c:pt idx="8073">
                  <c:v>3032.0</c:v>
                </c:pt>
                <c:pt idx="8074">
                  <c:v>3032.0</c:v>
                </c:pt>
                <c:pt idx="8075">
                  <c:v>3032.0</c:v>
                </c:pt>
                <c:pt idx="8076">
                  <c:v>3032.0</c:v>
                </c:pt>
                <c:pt idx="8077">
                  <c:v>3032.0</c:v>
                </c:pt>
                <c:pt idx="8078">
                  <c:v>3032.0</c:v>
                </c:pt>
                <c:pt idx="8079">
                  <c:v>3032.0</c:v>
                </c:pt>
                <c:pt idx="8080">
                  <c:v>3032.0</c:v>
                </c:pt>
                <c:pt idx="8081">
                  <c:v>3032.0</c:v>
                </c:pt>
                <c:pt idx="8082">
                  <c:v>3032.0</c:v>
                </c:pt>
                <c:pt idx="8083">
                  <c:v>3032.0</c:v>
                </c:pt>
                <c:pt idx="8084">
                  <c:v>3032.0</c:v>
                </c:pt>
                <c:pt idx="8085">
                  <c:v>3032.0</c:v>
                </c:pt>
                <c:pt idx="8086">
                  <c:v>3032.0</c:v>
                </c:pt>
                <c:pt idx="8087">
                  <c:v>3032.0</c:v>
                </c:pt>
                <c:pt idx="8088">
                  <c:v>3032.0</c:v>
                </c:pt>
                <c:pt idx="8089">
                  <c:v>3032.0</c:v>
                </c:pt>
                <c:pt idx="8090">
                  <c:v>3032.0</c:v>
                </c:pt>
                <c:pt idx="8091">
                  <c:v>3032.0</c:v>
                </c:pt>
                <c:pt idx="8092">
                  <c:v>3032.0</c:v>
                </c:pt>
                <c:pt idx="8093">
                  <c:v>3032.0</c:v>
                </c:pt>
                <c:pt idx="8094">
                  <c:v>3032.0</c:v>
                </c:pt>
                <c:pt idx="8095">
                  <c:v>3032.0</c:v>
                </c:pt>
                <c:pt idx="8096">
                  <c:v>3032.0</c:v>
                </c:pt>
                <c:pt idx="8097">
                  <c:v>3032.0</c:v>
                </c:pt>
                <c:pt idx="8098">
                  <c:v>3032.0</c:v>
                </c:pt>
                <c:pt idx="8099">
                  <c:v>3032.0</c:v>
                </c:pt>
                <c:pt idx="8100">
                  <c:v>3032.0</c:v>
                </c:pt>
                <c:pt idx="8101">
                  <c:v>3032.0</c:v>
                </c:pt>
                <c:pt idx="8102">
                  <c:v>3032.0</c:v>
                </c:pt>
                <c:pt idx="8103">
                  <c:v>3032.0</c:v>
                </c:pt>
                <c:pt idx="8104">
                  <c:v>3032.0</c:v>
                </c:pt>
                <c:pt idx="8105">
                  <c:v>3032.0</c:v>
                </c:pt>
                <c:pt idx="8106">
                  <c:v>3032.0</c:v>
                </c:pt>
                <c:pt idx="8107">
                  <c:v>3032.0</c:v>
                </c:pt>
                <c:pt idx="8108">
                  <c:v>3032.0</c:v>
                </c:pt>
                <c:pt idx="8109">
                  <c:v>3032.0</c:v>
                </c:pt>
                <c:pt idx="8110">
                  <c:v>3032.0</c:v>
                </c:pt>
                <c:pt idx="8111">
                  <c:v>3032.0</c:v>
                </c:pt>
                <c:pt idx="8112">
                  <c:v>3032.0</c:v>
                </c:pt>
                <c:pt idx="8113">
                  <c:v>3032.0</c:v>
                </c:pt>
                <c:pt idx="8114">
                  <c:v>3032.0</c:v>
                </c:pt>
                <c:pt idx="8115">
                  <c:v>3032.0</c:v>
                </c:pt>
                <c:pt idx="8116">
                  <c:v>3032.0</c:v>
                </c:pt>
                <c:pt idx="8117">
                  <c:v>3032.0</c:v>
                </c:pt>
                <c:pt idx="8118">
                  <c:v>3032.0</c:v>
                </c:pt>
                <c:pt idx="8119">
                  <c:v>3032.0</c:v>
                </c:pt>
                <c:pt idx="8120">
                  <c:v>3032.0</c:v>
                </c:pt>
                <c:pt idx="8121">
                  <c:v>3032.0</c:v>
                </c:pt>
                <c:pt idx="8122">
                  <c:v>3032.0</c:v>
                </c:pt>
                <c:pt idx="8123">
                  <c:v>3032.0</c:v>
                </c:pt>
                <c:pt idx="8124">
                  <c:v>3032.0</c:v>
                </c:pt>
                <c:pt idx="8125">
                  <c:v>3032.0</c:v>
                </c:pt>
                <c:pt idx="8126">
                  <c:v>3032.0</c:v>
                </c:pt>
                <c:pt idx="8127">
                  <c:v>3032.0</c:v>
                </c:pt>
                <c:pt idx="8128">
                  <c:v>3032.0</c:v>
                </c:pt>
                <c:pt idx="8129">
                  <c:v>3032.0</c:v>
                </c:pt>
                <c:pt idx="8130">
                  <c:v>3032.0</c:v>
                </c:pt>
                <c:pt idx="8131">
                  <c:v>3032.0</c:v>
                </c:pt>
                <c:pt idx="8132">
                  <c:v>3032.0</c:v>
                </c:pt>
                <c:pt idx="8133">
                  <c:v>3032.0</c:v>
                </c:pt>
                <c:pt idx="8134">
                  <c:v>3032.0</c:v>
                </c:pt>
                <c:pt idx="8135">
                  <c:v>3032.0</c:v>
                </c:pt>
                <c:pt idx="8136">
                  <c:v>3032.0</c:v>
                </c:pt>
                <c:pt idx="8137">
                  <c:v>3032.0</c:v>
                </c:pt>
                <c:pt idx="8138">
                  <c:v>3032.0</c:v>
                </c:pt>
                <c:pt idx="8139">
                  <c:v>3032.0</c:v>
                </c:pt>
                <c:pt idx="8140">
                  <c:v>3032.0</c:v>
                </c:pt>
                <c:pt idx="8141">
                  <c:v>3032.0</c:v>
                </c:pt>
                <c:pt idx="8142">
                  <c:v>3032.0</c:v>
                </c:pt>
                <c:pt idx="8143">
                  <c:v>3032.0</c:v>
                </c:pt>
                <c:pt idx="8144">
                  <c:v>3032.0</c:v>
                </c:pt>
                <c:pt idx="8145">
                  <c:v>3032.0</c:v>
                </c:pt>
                <c:pt idx="8146">
                  <c:v>3032.0</c:v>
                </c:pt>
                <c:pt idx="8147">
                  <c:v>3032.0</c:v>
                </c:pt>
                <c:pt idx="8148">
                  <c:v>3033.0</c:v>
                </c:pt>
                <c:pt idx="8149">
                  <c:v>3033.0</c:v>
                </c:pt>
                <c:pt idx="8150">
                  <c:v>3033.0</c:v>
                </c:pt>
                <c:pt idx="8151">
                  <c:v>3033.0</c:v>
                </c:pt>
                <c:pt idx="8152">
                  <c:v>3033.0</c:v>
                </c:pt>
                <c:pt idx="8153">
                  <c:v>3033.0</c:v>
                </c:pt>
                <c:pt idx="8154">
                  <c:v>3033.0</c:v>
                </c:pt>
                <c:pt idx="8155">
                  <c:v>3033.0</c:v>
                </c:pt>
                <c:pt idx="8156">
                  <c:v>3033.0</c:v>
                </c:pt>
                <c:pt idx="8157">
                  <c:v>3033.0</c:v>
                </c:pt>
                <c:pt idx="8158">
                  <c:v>3033.0</c:v>
                </c:pt>
                <c:pt idx="8159">
                  <c:v>3034.0</c:v>
                </c:pt>
                <c:pt idx="8160">
                  <c:v>3035.0</c:v>
                </c:pt>
                <c:pt idx="8161">
                  <c:v>3035.0</c:v>
                </c:pt>
                <c:pt idx="8162">
                  <c:v>3036.0</c:v>
                </c:pt>
                <c:pt idx="8163">
                  <c:v>3037.0</c:v>
                </c:pt>
                <c:pt idx="8164">
                  <c:v>3038.0</c:v>
                </c:pt>
                <c:pt idx="8165">
                  <c:v>3038.0</c:v>
                </c:pt>
                <c:pt idx="8166">
                  <c:v>3039.0</c:v>
                </c:pt>
                <c:pt idx="8167">
                  <c:v>3040.0</c:v>
                </c:pt>
                <c:pt idx="8168">
                  <c:v>3040.0</c:v>
                </c:pt>
                <c:pt idx="8169">
                  <c:v>3041.0</c:v>
                </c:pt>
                <c:pt idx="8170">
                  <c:v>3041.0</c:v>
                </c:pt>
                <c:pt idx="8171">
                  <c:v>3041.0</c:v>
                </c:pt>
                <c:pt idx="8172">
                  <c:v>3041.0</c:v>
                </c:pt>
                <c:pt idx="8173">
                  <c:v>3041.0</c:v>
                </c:pt>
                <c:pt idx="8174">
                  <c:v>3041.0</c:v>
                </c:pt>
                <c:pt idx="8175">
                  <c:v>3041.0</c:v>
                </c:pt>
                <c:pt idx="8176">
                  <c:v>3041.0</c:v>
                </c:pt>
                <c:pt idx="8177">
                  <c:v>3041.0</c:v>
                </c:pt>
                <c:pt idx="8178">
                  <c:v>3041.0</c:v>
                </c:pt>
                <c:pt idx="8179">
                  <c:v>3041.0</c:v>
                </c:pt>
                <c:pt idx="8180">
                  <c:v>3041.0</c:v>
                </c:pt>
                <c:pt idx="8181">
                  <c:v>3042.0</c:v>
                </c:pt>
                <c:pt idx="8182">
                  <c:v>3042.0</c:v>
                </c:pt>
                <c:pt idx="8183">
                  <c:v>3042.0</c:v>
                </c:pt>
                <c:pt idx="8184">
                  <c:v>3043.0</c:v>
                </c:pt>
                <c:pt idx="8185">
                  <c:v>3044.0</c:v>
                </c:pt>
                <c:pt idx="8186">
                  <c:v>3045.0</c:v>
                </c:pt>
                <c:pt idx="8187">
                  <c:v>3046.0</c:v>
                </c:pt>
                <c:pt idx="8188">
                  <c:v>3046.0</c:v>
                </c:pt>
                <c:pt idx="8189">
                  <c:v>3047.0</c:v>
                </c:pt>
                <c:pt idx="8190">
                  <c:v>3047.0</c:v>
                </c:pt>
                <c:pt idx="8191">
                  <c:v>3048.0</c:v>
                </c:pt>
                <c:pt idx="8192">
                  <c:v>3049.0</c:v>
                </c:pt>
                <c:pt idx="8193">
                  <c:v>3049.0</c:v>
                </c:pt>
                <c:pt idx="8194">
                  <c:v>3049.0</c:v>
                </c:pt>
                <c:pt idx="8195">
                  <c:v>3049.0</c:v>
                </c:pt>
                <c:pt idx="8196">
                  <c:v>3049.0</c:v>
                </c:pt>
                <c:pt idx="8197">
                  <c:v>3049.0</c:v>
                </c:pt>
                <c:pt idx="8198">
                  <c:v>3050.0</c:v>
                </c:pt>
                <c:pt idx="8199">
                  <c:v>3050.0</c:v>
                </c:pt>
                <c:pt idx="8200">
                  <c:v>3050.0</c:v>
                </c:pt>
                <c:pt idx="8201">
                  <c:v>3050.0</c:v>
                </c:pt>
                <c:pt idx="8202">
                  <c:v>3051.0</c:v>
                </c:pt>
                <c:pt idx="8203">
                  <c:v>3052.0</c:v>
                </c:pt>
                <c:pt idx="8204">
                  <c:v>3052.0</c:v>
                </c:pt>
                <c:pt idx="8205">
                  <c:v>3053.0</c:v>
                </c:pt>
                <c:pt idx="8206">
                  <c:v>3053.0</c:v>
                </c:pt>
                <c:pt idx="8207">
                  <c:v>3054.0</c:v>
                </c:pt>
                <c:pt idx="8208">
                  <c:v>3054.0</c:v>
                </c:pt>
                <c:pt idx="8209">
                  <c:v>3054.0</c:v>
                </c:pt>
                <c:pt idx="8210">
                  <c:v>3054.0</c:v>
                </c:pt>
                <c:pt idx="8211">
                  <c:v>3054.0</c:v>
                </c:pt>
                <c:pt idx="8212">
                  <c:v>3054.0</c:v>
                </c:pt>
                <c:pt idx="8213">
                  <c:v>3054.0</c:v>
                </c:pt>
                <c:pt idx="8214">
                  <c:v>3054.0</c:v>
                </c:pt>
                <c:pt idx="8215">
                  <c:v>3054.0</c:v>
                </c:pt>
                <c:pt idx="8216">
                  <c:v>3055.0</c:v>
                </c:pt>
                <c:pt idx="8217">
                  <c:v>3055.0</c:v>
                </c:pt>
                <c:pt idx="8218">
                  <c:v>3055.0</c:v>
                </c:pt>
                <c:pt idx="8219">
                  <c:v>3055.0</c:v>
                </c:pt>
                <c:pt idx="8220">
                  <c:v>3055.0</c:v>
                </c:pt>
                <c:pt idx="8221">
                  <c:v>3055.0</c:v>
                </c:pt>
                <c:pt idx="8222">
                  <c:v>3055.0</c:v>
                </c:pt>
                <c:pt idx="8223">
                  <c:v>3055.0</c:v>
                </c:pt>
                <c:pt idx="8224">
                  <c:v>3055.0</c:v>
                </c:pt>
                <c:pt idx="8225">
                  <c:v>3055.0</c:v>
                </c:pt>
                <c:pt idx="8226">
                  <c:v>3056.0</c:v>
                </c:pt>
                <c:pt idx="8227">
                  <c:v>3056.0</c:v>
                </c:pt>
                <c:pt idx="8228">
                  <c:v>3056.0</c:v>
                </c:pt>
                <c:pt idx="8229">
                  <c:v>3056.0</c:v>
                </c:pt>
                <c:pt idx="8230">
                  <c:v>3056.0</c:v>
                </c:pt>
                <c:pt idx="8231">
                  <c:v>3056.0</c:v>
                </c:pt>
                <c:pt idx="8232">
                  <c:v>3056.0</c:v>
                </c:pt>
                <c:pt idx="8233">
                  <c:v>3056.0</c:v>
                </c:pt>
                <c:pt idx="8234">
                  <c:v>3056.0</c:v>
                </c:pt>
                <c:pt idx="8235">
                  <c:v>3056.0</c:v>
                </c:pt>
                <c:pt idx="8236">
                  <c:v>3056.0</c:v>
                </c:pt>
                <c:pt idx="8237">
                  <c:v>3056.0</c:v>
                </c:pt>
                <c:pt idx="8238">
                  <c:v>3056.0</c:v>
                </c:pt>
                <c:pt idx="8239">
                  <c:v>3056.0</c:v>
                </c:pt>
                <c:pt idx="8240">
                  <c:v>3056.0</c:v>
                </c:pt>
                <c:pt idx="8241">
                  <c:v>3056.0</c:v>
                </c:pt>
                <c:pt idx="8242">
                  <c:v>3056.0</c:v>
                </c:pt>
                <c:pt idx="8243">
                  <c:v>3056.0</c:v>
                </c:pt>
                <c:pt idx="8244">
                  <c:v>3056.0</c:v>
                </c:pt>
                <c:pt idx="8245">
                  <c:v>3056.0</c:v>
                </c:pt>
                <c:pt idx="8246">
                  <c:v>3056.0</c:v>
                </c:pt>
                <c:pt idx="8247">
                  <c:v>3056.0</c:v>
                </c:pt>
                <c:pt idx="8248">
                  <c:v>3056.0</c:v>
                </c:pt>
                <c:pt idx="8249">
                  <c:v>3057.0</c:v>
                </c:pt>
                <c:pt idx="8250">
                  <c:v>3058.0</c:v>
                </c:pt>
                <c:pt idx="8251">
                  <c:v>3059.0</c:v>
                </c:pt>
                <c:pt idx="8252">
                  <c:v>3059.0</c:v>
                </c:pt>
                <c:pt idx="8253">
                  <c:v>3059.0</c:v>
                </c:pt>
                <c:pt idx="8254">
                  <c:v>3059.0</c:v>
                </c:pt>
                <c:pt idx="8255">
                  <c:v>3059.0</c:v>
                </c:pt>
                <c:pt idx="8256">
                  <c:v>3059.0</c:v>
                </c:pt>
                <c:pt idx="8257">
                  <c:v>3059.0</c:v>
                </c:pt>
                <c:pt idx="8258">
                  <c:v>3059.0</c:v>
                </c:pt>
                <c:pt idx="8259">
                  <c:v>3059.0</c:v>
                </c:pt>
                <c:pt idx="8260">
                  <c:v>3059.0</c:v>
                </c:pt>
                <c:pt idx="8261">
                  <c:v>3060.0</c:v>
                </c:pt>
                <c:pt idx="8262">
                  <c:v>3060.0</c:v>
                </c:pt>
                <c:pt idx="8263">
                  <c:v>3061.0</c:v>
                </c:pt>
                <c:pt idx="8264">
                  <c:v>3061.0</c:v>
                </c:pt>
                <c:pt idx="8265">
                  <c:v>3062.0</c:v>
                </c:pt>
                <c:pt idx="8266">
                  <c:v>3063.0</c:v>
                </c:pt>
                <c:pt idx="8267">
                  <c:v>3064.0</c:v>
                </c:pt>
                <c:pt idx="8268">
                  <c:v>3065.0</c:v>
                </c:pt>
                <c:pt idx="8269">
                  <c:v>3066.0</c:v>
                </c:pt>
                <c:pt idx="8270">
                  <c:v>3067.0</c:v>
                </c:pt>
                <c:pt idx="8271">
                  <c:v>3067.0</c:v>
                </c:pt>
                <c:pt idx="8272">
                  <c:v>3068.0</c:v>
                </c:pt>
                <c:pt idx="8273">
                  <c:v>3068.0</c:v>
                </c:pt>
                <c:pt idx="8274">
                  <c:v>3068.0</c:v>
                </c:pt>
                <c:pt idx="8275">
                  <c:v>3069.0</c:v>
                </c:pt>
                <c:pt idx="8276">
                  <c:v>3070.0</c:v>
                </c:pt>
                <c:pt idx="8277">
                  <c:v>3071.0</c:v>
                </c:pt>
                <c:pt idx="8278">
                  <c:v>3071.0</c:v>
                </c:pt>
                <c:pt idx="8279">
                  <c:v>3071.0</c:v>
                </c:pt>
                <c:pt idx="8280">
                  <c:v>3072.0</c:v>
                </c:pt>
                <c:pt idx="8281">
                  <c:v>3072.0</c:v>
                </c:pt>
                <c:pt idx="8282">
                  <c:v>3073.0</c:v>
                </c:pt>
                <c:pt idx="8283">
                  <c:v>3073.0</c:v>
                </c:pt>
                <c:pt idx="8284">
                  <c:v>3074.0</c:v>
                </c:pt>
                <c:pt idx="8285">
                  <c:v>3075.0</c:v>
                </c:pt>
                <c:pt idx="8286">
                  <c:v>3076.0</c:v>
                </c:pt>
                <c:pt idx="8287">
                  <c:v>3077.0</c:v>
                </c:pt>
                <c:pt idx="8288">
                  <c:v>3077.0</c:v>
                </c:pt>
                <c:pt idx="8289">
                  <c:v>3078.0</c:v>
                </c:pt>
                <c:pt idx="8290">
                  <c:v>3078.0</c:v>
                </c:pt>
                <c:pt idx="8291">
                  <c:v>3079.0</c:v>
                </c:pt>
                <c:pt idx="8292">
                  <c:v>3080.0</c:v>
                </c:pt>
                <c:pt idx="8293">
                  <c:v>3080.0</c:v>
                </c:pt>
                <c:pt idx="8294">
                  <c:v>3080.0</c:v>
                </c:pt>
                <c:pt idx="8295">
                  <c:v>3080.0</c:v>
                </c:pt>
                <c:pt idx="8296">
                  <c:v>3080.0</c:v>
                </c:pt>
                <c:pt idx="8297">
                  <c:v>3080.0</c:v>
                </c:pt>
                <c:pt idx="8298">
                  <c:v>3080.0</c:v>
                </c:pt>
                <c:pt idx="8299">
                  <c:v>3081.0</c:v>
                </c:pt>
                <c:pt idx="8300">
                  <c:v>3081.0</c:v>
                </c:pt>
                <c:pt idx="8301">
                  <c:v>3082.0</c:v>
                </c:pt>
                <c:pt idx="8302">
                  <c:v>3083.0</c:v>
                </c:pt>
                <c:pt idx="8303">
                  <c:v>3084.0</c:v>
                </c:pt>
                <c:pt idx="8304">
                  <c:v>3085.0</c:v>
                </c:pt>
                <c:pt idx="8305">
                  <c:v>3086.0</c:v>
                </c:pt>
                <c:pt idx="8306">
                  <c:v>3087.0</c:v>
                </c:pt>
                <c:pt idx="8307">
                  <c:v>3088.0</c:v>
                </c:pt>
                <c:pt idx="8308">
                  <c:v>3089.0</c:v>
                </c:pt>
                <c:pt idx="8309">
                  <c:v>3090.0</c:v>
                </c:pt>
                <c:pt idx="8310">
                  <c:v>3090.0</c:v>
                </c:pt>
                <c:pt idx="8311">
                  <c:v>3091.0</c:v>
                </c:pt>
                <c:pt idx="8312">
                  <c:v>3092.0</c:v>
                </c:pt>
                <c:pt idx="8313">
                  <c:v>3093.0</c:v>
                </c:pt>
                <c:pt idx="8314">
                  <c:v>3094.0</c:v>
                </c:pt>
                <c:pt idx="8315">
                  <c:v>3095.0</c:v>
                </c:pt>
                <c:pt idx="8316">
                  <c:v>3095.0</c:v>
                </c:pt>
                <c:pt idx="8317">
                  <c:v>3096.0</c:v>
                </c:pt>
                <c:pt idx="8318">
                  <c:v>3096.0</c:v>
                </c:pt>
                <c:pt idx="8319">
                  <c:v>3096.0</c:v>
                </c:pt>
                <c:pt idx="8320">
                  <c:v>3096.0</c:v>
                </c:pt>
                <c:pt idx="8321">
                  <c:v>3096.0</c:v>
                </c:pt>
                <c:pt idx="8322">
                  <c:v>3096.0</c:v>
                </c:pt>
                <c:pt idx="8323">
                  <c:v>3096.0</c:v>
                </c:pt>
                <c:pt idx="8324">
                  <c:v>3096.0</c:v>
                </c:pt>
                <c:pt idx="8325">
                  <c:v>3096.0</c:v>
                </c:pt>
                <c:pt idx="8326">
                  <c:v>3097.0</c:v>
                </c:pt>
                <c:pt idx="8327">
                  <c:v>3098.0</c:v>
                </c:pt>
                <c:pt idx="8328">
                  <c:v>3098.0</c:v>
                </c:pt>
                <c:pt idx="8329">
                  <c:v>3099.0</c:v>
                </c:pt>
                <c:pt idx="8330">
                  <c:v>3100.0</c:v>
                </c:pt>
                <c:pt idx="8331">
                  <c:v>3100.0</c:v>
                </c:pt>
                <c:pt idx="8332">
                  <c:v>3101.0</c:v>
                </c:pt>
                <c:pt idx="8333">
                  <c:v>3101.0</c:v>
                </c:pt>
                <c:pt idx="8334">
                  <c:v>3101.0</c:v>
                </c:pt>
                <c:pt idx="8335">
                  <c:v>3101.0</c:v>
                </c:pt>
                <c:pt idx="8336">
                  <c:v>3101.0</c:v>
                </c:pt>
                <c:pt idx="8337">
                  <c:v>3101.0</c:v>
                </c:pt>
                <c:pt idx="8338">
                  <c:v>3101.0</c:v>
                </c:pt>
                <c:pt idx="8339">
                  <c:v>3102.0</c:v>
                </c:pt>
                <c:pt idx="8340">
                  <c:v>3103.0</c:v>
                </c:pt>
                <c:pt idx="8341">
                  <c:v>3104.0</c:v>
                </c:pt>
                <c:pt idx="8342">
                  <c:v>3104.0</c:v>
                </c:pt>
                <c:pt idx="8343">
                  <c:v>3105.0</c:v>
                </c:pt>
                <c:pt idx="8344">
                  <c:v>3106.0</c:v>
                </c:pt>
                <c:pt idx="8345">
                  <c:v>3107.0</c:v>
                </c:pt>
                <c:pt idx="8346">
                  <c:v>3107.0</c:v>
                </c:pt>
                <c:pt idx="8347">
                  <c:v>3108.0</c:v>
                </c:pt>
                <c:pt idx="8348">
                  <c:v>3109.0</c:v>
                </c:pt>
                <c:pt idx="8349">
                  <c:v>3110.0</c:v>
                </c:pt>
                <c:pt idx="8350">
                  <c:v>3110.0</c:v>
                </c:pt>
                <c:pt idx="8351">
                  <c:v>3110.0</c:v>
                </c:pt>
                <c:pt idx="8352">
                  <c:v>3110.0</c:v>
                </c:pt>
                <c:pt idx="8353">
                  <c:v>3110.0</c:v>
                </c:pt>
                <c:pt idx="8354">
                  <c:v>3110.0</c:v>
                </c:pt>
                <c:pt idx="8355">
                  <c:v>3110.0</c:v>
                </c:pt>
                <c:pt idx="8356">
                  <c:v>3110.0</c:v>
                </c:pt>
                <c:pt idx="8357">
                  <c:v>3110.0</c:v>
                </c:pt>
                <c:pt idx="8358">
                  <c:v>3111.0</c:v>
                </c:pt>
                <c:pt idx="8359">
                  <c:v>3111.0</c:v>
                </c:pt>
                <c:pt idx="8360">
                  <c:v>3111.0</c:v>
                </c:pt>
                <c:pt idx="8361">
                  <c:v>3111.0</c:v>
                </c:pt>
                <c:pt idx="8362">
                  <c:v>3112.0</c:v>
                </c:pt>
                <c:pt idx="8363">
                  <c:v>3113.0</c:v>
                </c:pt>
                <c:pt idx="8364">
                  <c:v>3113.0</c:v>
                </c:pt>
                <c:pt idx="8365">
                  <c:v>3113.0</c:v>
                </c:pt>
                <c:pt idx="8366">
                  <c:v>3114.0</c:v>
                </c:pt>
                <c:pt idx="8367">
                  <c:v>3114.0</c:v>
                </c:pt>
                <c:pt idx="8368">
                  <c:v>3115.0</c:v>
                </c:pt>
                <c:pt idx="8369">
                  <c:v>3115.0</c:v>
                </c:pt>
                <c:pt idx="8370">
                  <c:v>3115.0</c:v>
                </c:pt>
                <c:pt idx="8371">
                  <c:v>3116.0</c:v>
                </c:pt>
                <c:pt idx="8372">
                  <c:v>3116.0</c:v>
                </c:pt>
                <c:pt idx="8373">
                  <c:v>3116.0</c:v>
                </c:pt>
                <c:pt idx="8374">
                  <c:v>3117.0</c:v>
                </c:pt>
                <c:pt idx="8375">
                  <c:v>3117.0</c:v>
                </c:pt>
                <c:pt idx="8376">
                  <c:v>3117.0</c:v>
                </c:pt>
                <c:pt idx="8377">
                  <c:v>3117.0</c:v>
                </c:pt>
                <c:pt idx="8378">
                  <c:v>3117.0</c:v>
                </c:pt>
                <c:pt idx="8379">
                  <c:v>3117.0</c:v>
                </c:pt>
                <c:pt idx="8380">
                  <c:v>3117.0</c:v>
                </c:pt>
                <c:pt idx="8381">
                  <c:v>3118.0</c:v>
                </c:pt>
                <c:pt idx="8382">
                  <c:v>3119.0</c:v>
                </c:pt>
                <c:pt idx="8383">
                  <c:v>3119.0</c:v>
                </c:pt>
                <c:pt idx="8384">
                  <c:v>3119.0</c:v>
                </c:pt>
                <c:pt idx="8385">
                  <c:v>3119.0</c:v>
                </c:pt>
                <c:pt idx="8386">
                  <c:v>3119.0</c:v>
                </c:pt>
                <c:pt idx="8387">
                  <c:v>3119.0</c:v>
                </c:pt>
                <c:pt idx="8388">
                  <c:v>3119.0</c:v>
                </c:pt>
                <c:pt idx="8389">
                  <c:v>3119.0</c:v>
                </c:pt>
                <c:pt idx="8390">
                  <c:v>3119.0</c:v>
                </c:pt>
                <c:pt idx="8391">
                  <c:v>3119.0</c:v>
                </c:pt>
                <c:pt idx="8392">
                  <c:v>3119.0</c:v>
                </c:pt>
                <c:pt idx="8393">
                  <c:v>3119.0</c:v>
                </c:pt>
                <c:pt idx="8394">
                  <c:v>3119.0</c:v>
                </c:pt>
                <c:pt idx="8395">
                  <c:v>3119.0</c:v>
                </c:pt>
                <c:pt idx="8396">
                  <c:v>3119.0</c:v>
                </c:pt>
                <c:pt idx="8397">
                  <c:v>3119.0</c:v>
                </c:pt>
                <c:pt idx="8398">
                  <c:v>3119.0</c:v>
                </c:pt>
                <c:pt idx="8399">
                  <c:v>3119.0</c:v>
                </c:pt>
                <c:pt idx="8400">
                  <c:v>3119.0</c:v>
                </c:pt>
                <c:pt idx="8401">
                  <c:v>3119.0</c:v>
                </c:pt>
                <c:pt idx="8402">
                  <c:v>3119.0</c:v>
                </c:pt>
                <c:pt idx="8403">
                  <c:v>3119.0</c:v>
                </c:pt>
                <c:pt idx="8404">
                  <c:v>3119.0</c:v>
                </c:pt>
                <c:pt idx="8405">
                  <c:v>3119.0</c:v>
                </c:pt>
                <c:pt idx="8406">
                  <c:v>3119.0</c:v>
                </c:pt>
                <c:pt idx="8407">
                  <c:v>3120.0</c:v>
                </c:pt>
                <c:pt idx="8408">
                  <c:v>3121.0</c:v>
                </c:pt>
                <c:pt idx="8409">
                  <c:v>3122.0</c:v>
                </c:pt>
                <c:pt idx="8410">
                  <c:v>3122.0</c:v>
                </c:pt>
                <c:pt idx="8411">
                  <c:v>3123.0</c:v>
                </c:pt>
                <c:pt idx="8412">
                  <c:v>3123.0</c:v>
                </c:pt>
                <c:pt idx="8413">
                  <c:v>3123.0</c:v>
                </c:pt>
                <c:pt idx="8414">
                  <c:v>3124.0</c:v>
                </c:pt>
                <c:pt idx="8415">
                  <c:v>3124.0</c:v>
                </c:pt>
                <c:pt idx="8416">
                  <c:v>3125.0</c:v>
                </c:pt>
                <c:pt idx="8417">
                  <c:v>3126.0</c:v>
                </c:pt>
                <c:pt idx="8418">
                  <c:v>3127.0</c:v>
                </c:pt>
                <c:pt idx="8419">
                  <c:v>3128.0</c:v>
                </c:pt>
                <c:pt idx="8420">
                  <c:v>3128.0</c:v>
                </c:pt>
                <c:pt idx="8421">
                  <c:v>3128.0</c:v>
                </c:pt>
                <c:pt idx="8422">
                  <c:v>3128.0</c:v>
                </c:pt>
                <c:pt idx="8423">
                  <c:v>3128.0</c:v>
                </c:pt>
                <c:pt idx="8424">
                  <c:v>3128.0</c:v>
                </c:pt>
                <c:pt idx="8425">
                  <c:v>3128.0</c:v>
                </c:pt>
                <c:pt idx="8426">
                  <c:v>3128.0</c:v>
                </c:pt>
                <c:pt idx="8427">
                  <c:v>3128.0</c:v>
                </c:pt>
                <c:pt idx="8428">
                  <c:v>3129.0</c:v>
                </c:pt>
                <c:pt idx="8429">
                  <c:v>3129.0</c:v>
                </c:pt>
                <c:pt idx="8430">
                  <c:v>3130.0</c:v>
                </c:pt>
                <c:pt idx="8431">
                  <c:v>3130.0</c:v>
                </c:pt>
                <c:pt idx="8432">
                  <c:v>3130.0</c:v>
                </c:pt>
                <c:pt idx="8433">
                  <c:v>3130.0</c:v>
                </c:pt>
                <c:pt idx="8434">
                  <c:v>3130.0</c:v>
                </c:pt>
                <c:pt idx="8435">
                  <c:v>3131.0</c:v>
                </c:pt>
                <c:pt idx="8436">
                  <c:v>3132.0</c:v>
                </c:pt>
                <c:pt idx="8437">
                  <c:v>3133.0</c:v>
                </c:pt>
                <c:pt idx="8438">
                  <c:v>3134.0</c:v>
                </c:pt>
                <c:pt idx="8439">
                  <c:v>3134.0</c:v>
                </c:pt>
                <c:pt idx="8440">
                  <c:v>3134.0</c:v>
                </c:pt>
                <c:pt idx="8441">
                  <c:v>3134.0</c:v>
                </c:pt>
                <c:pt idx="8442">
                  <c:v>3134.0</c:v>
                </c:pt>
                <c:pt idx="8443">
                  <c:v>3134.0</c:v>
                </c:pt>
                <c:pt idx="8444">
                  <c:v>3134.0</c:v>
                </c:pt>
                <c:pt idx="8445">
                  <c:v>3134.0</c:v>
                </c:pt>
                <c:pt idx="8446">
                  <c:v>3134.0</c:v>
                </c:pt>
                <c:pt idx="8447">
                  <c:v>3134.0</c:v>
                </c:pt>
                <c:pt idx="8448">
                  <c:v>3135.0</c:v>
                </c:pt>
                <c:pt idx="8449">
                  <c:v>3136.0</c:v>
                </c:pt>
                <c:pt idx="8450">
                  <c:v>3137.0</c:v>
                </c:pt>
                <c:pt idx="8451">
                  <c:v>3137.0</c:v>
                </c:pt>
                <c:pt idx="8452">
                  <c:v>3137.0</c:v>
                </c:pt>
                <c:pt idx="8453">
                  <c:v>3138.0</c:v>
                </c:pt>
                <c:pt idx="8454">
                  <c:v>3138.0</c:v>
                </c:pt>
                <c:pt idx="8455">
                  <c:v>3139.0</c:v>
                </c:pt>
                <c:pt idx="8456">
                  <c:v>3139.0</c:v>
                </c:pt>
                <c:pt idx="8457">
                  <c:v>3139.0</c:v>
                </c:pt>
                <c:pt idx="8458">
                  <c:v>3139.0</c:v>
                </c:pt>
                <c:pt idx="8459">
                  <c:v>3139.0</c:v>
                </c:pt>
                <c:pt idx="8460">
                  <c:v>3140.0</c:v>
                </c:pt>
                <c:pt idx="8461">
                  <c:v>3140.0</c:v>
                </c:pt>
                <c:pt idx="8462">
                  <c:v>3140.0</c:v>
                </c:pt>
                <c:pt idx="8463">
                  <c:v>3140.0</c:v>
                </c:pt>
                <c:pt idx="8464">
                  <c:v>3140.0</c:v>
                </c:pt>
                <c:pt idx="8465">
                  <c:v>3140.0</c:v>
                </c:pt>
                <c:pt idx="8466">
                  <c:v>3140.0</c:v>
                </c:pt>
                <c:pt idx="8467">
                  <c:v>3140.0</c:v>
                </c:pt>
                <c:pt idx="8468">
                  <c:v>3141.0</c:v>
                </c:pt>
                <c:pt idx="8469">
                  <c:v>3141.0</c:v>
                </c:pt>
                <c:pt idx="8470">
                  <c:v>3141.0</c:v>
                </c:pt>
                <c:pt idx="8471">
                  <c:v>3141.0</c:v>
                </c:pt>
                <c:pt idx="8472">
                  <c:v>3142.0</c:v>
                </c:pt>
                <c:pt idx="8473">
                  <c:v>3142.0</c:v>
                </c:pt>
                <c:pt idx="8474">
                  <c:v>3143.0</c:v>
                </c:pt>
                <c:pt idx="8475">
                  <c:v>3143.0</c:v>
                </c:pt>
                <c:pt idx="8476">
                  <c:v>3144.0</c:v>
                </c:pt>
                <c:pt idx="8477">
                  <c:v>3144.0</c:v>
                </c:pt>
                <c:pt idx="8478">
                  <c:v>3144.0</c:v>
                </c:pt>
                <c:pt idx="8479">
                  <c:v>3144.0</c:v>
                </c:pt>
                <c:pt idx="8480">
                  <c:v>3144.0</c:v>
                </c:pt>
                <c:pt idx="8481">
                  <c:v>3144.0</c:v>
                </c:pt>
                <c:pt idx="8482">
                  <c:v>3144.0</c:v>
                </c:pt>
                <c:pt idx="8483">
                  <c:v>3144.0</c:v>
                </c:pt>
                <c:pt idx="8484">
                  <c:v>3144.0</c:v>
                </c:pt>
                <c:pt idx="8485">
                  <c:v>3144.0</c:v>
                </c:pt>
                <c:pt idx="8486">
                  <c:v>3144.0</c:v>
                </c:pt>
                <c:pt idx="8487">
                  <c:v>3144.0</c:v>
                </c:pt>
                <c:pt idx="8488">
                  <c:v>3144.0</c:v>
                </c:pt>
                <c:pt idx="8489">
                  <c:v>3144.0</c:v>
                </c:pt>
                <c:pt idx="8490">
                  <c:v>3144.0</c:v>
                </c:pt>
                <c:pt idx="8491">
                  <c:v>3144.0</c:v>
                </c:pt>
                <c:pt idx="8492">
                  <c:v>3144.0</c:v>
                </c:pt>
                <c:pt idx="8493">
                  <c:v>3144.0</c:v>
                </c:pt>
                <c:pt idx="8494">
                  <c:v>3144.0</c:v>
                </c:pt>
                <c:pt idx="8495">
                  <c:v>3144.0</c:v>
                </c:pt>
                <c:pt idx="8496">
                  <c:v>3144.0</c:v>
                </c:pt>
                <c:pt idx="8497">
                  <c:v>3144.0</c:v>
                </c:pt>
                <c:pt idx="8498">
                  <c:v>3144.0</c:v>
                </c:pt>
                <c:pt idx="8499">
                  <c:v>3144.0</c:v>
                </c:pt>
                <c:pt idx="8500">
                  <c:v>3144.0</c:v>
                </c:pt>
                <c:pt idx="8501">
                  <c:v>3144.0</c:v>
                </c:pt>
                <c:pt idx="8502">
                  <c:v>3144.0</c:v>
                </c:pt>
                <c:pt idx="8503">
                  <c:v>3144.0</c:v>
                </c:pt>
                <c:pt idx="8504">
                  <c:v>3144.0</c:v>
                </c:pt>
                <c:pt idx="8505">
                  <c:v>3144.0</c:v>
                </c:pt>
                <c:pt idx="8506">
                  <c:v>3144.0</c:v>
                </c:pt>
                <c:pt idx="8507">
                  <c:v>3144.0</c:v>
                </c:pt>
                <c:pt idx="8508">
                  <c:v>3144.0</c:v>
                </c:pt>
                <c:pt idx="8509">
                  <c:v>3144.0</c:v>
                </c:pt>
                <c:pt idx="8510">
                  <c:v>3144.0</c:v>
                </c:pt>
                <c:pt idx="8511">
                  <c:v>3144.0</c:v>
                </c:pt>
                <c:pt idx="8512">
                  <c:v>3144.0</c:v>
                </c:pt>
                <c:pt idx="8513">
                  <c:v>3144.0</c:v>
                </c:pt>
                <c:pt idx="8514">
                  <c:v>3144.0</c:v>
                </c:pt>
                <c:pt idx="8515">
                  <c:v>3144.0</c:v>
                </c:pt>
                <c:pt idx="8516">
                  <c:v>3144.0</c:v>
                </c:pt>
                <c:pt idx="8517">
                  <c:v>3144.0</c:v>
                </c:pt>
                <c:pt idx="8518">
                  <c:v>3144.0</c:v>
                </c:pt>
                <c:pt idx="8519">
                  <c:v>3144.0</c:v>
                </c:pt>
                <c:pt idx="8520">
                  <c:v>3144.0</c:v>
                </c:pt>
                <c:pt idx="8521">
                  <c:v>3144.0</c:v>
                </c:pt>
                <c:pt idx="8522">
                  <c:v>3144.0</c:v>
                </c:pt>
                <c:pt idx="8523">
                  <c:v>3144.0</c:v>
                </c:pt>
                <c:pt idx="8524">
                  <c:v>3144.0</c:v>
                </c:pt>
                <c:pt idx="8525">
                  <c:v>3144.0</c:v>
                </c:pt>
                <c:pt idx="8526">
                  <c:v>3144.0</c:v>
                </c:pt>
                <c:pt idx="8527">
                  <c:v>3144.0</c:v>
                </c:pt>
                <c:pt idx="8528">
                  <c:v>3144.0</c:v>
                </c:pt>
                <c:pt idx="8529">
                  <c:v>3144.0</c:v>
                </c:pt>
                <c:pt idx="8530">
                  <c:v>3144.0</c:v>
                </c:pt>
                <c:pt idx="8531">
                  <c:v>3144.0</c:v>
                </c:pt>
                <c:pt idx="8532">
                  <c:v>3144.0</c:v>
                </c:pt>
                <c:pt idx="8533">
                  <c:v>3144.0</c:v>
                </c:pt>
                <c:pt idx="8534">
                  <c:v>3144.0</c:v>
                </c:pt>
                <c:pt idx="8535">
                  <c:v>3144.0</c:v>
                </c:pt>
                <c:pt idx="8536">
                  <c:v>3144.0</c:v>
                </c:pt>
                <c:pt idx="8537">
                  <c:v>3144.0</c:v>
                </c:pt>
                <c:pt idx="8538">
                  <c:v>3144.0</c:v>
                </c:pt>
                <c:pt idx="8539">
                  <c:v>3144.0</c:v>
                </c:pt>
                <c:pt idx="8540">
                  <c:v>3144.0</c:v>
                </c:pt>
                <c:pt idx="8541">
                  <c:v>3144.0</c:v>
                </c:pt>
                <c:pt idx="8542">
                  <c:v>3144.0</c:v>
                </c:pt>
                <c:pt idx="8543">
                  <c:v>3144.0</c:v>
                </c:pt>
                <c:pt idx="8544">
                  <c:v>3144.0</c:v>
                </c:pt>
                <c:pt idx="8545">
                  <c:v>3144.0</c:v>
                </c:pt>
                <c:pt idx="8546">
                  <c:v>3144.0</c:v>
                </c:pt>
                <c:pt idx="8547">
                  <c:v>3144.0</c:v>
                </c:pt>
                <c:pt idx="8548">
                  <c:v>3144.0</c:v>
                </c:pt>
                <c:pt idx="8549">
                  <c:v>3144.0</c:v>
                </c:pt>
                <c:pt idx="8550">
                  <c:v>3144.0</c:v>
                </c:pt>
                <c:pt idx="8551">
                  <c:v>3144.0</c:v>
                </c:pt>
                <c:pt idx="8552">
                  <c:v>3144.0</c:v>
                </c:pt>
                <c:pt idx="8553">
                  <c:v>3144.0</c:v>
                </c:pt>
                <c:pt idx="8554">
                  <c:v>3144.0</c:v>
                </c:pt>
                <c:pt idx="8555">
                  <c:v>3144.0</c:v>
                </c:pt>
                <c:pt idx="8556">
                  <c:v>3144.0</c:v>
                </c:pt>
                <c:pt idx="8557">
                  <c:v>3144.0</c:v>
                </c:pt>
                <c:pt idx="8558">
                  <c:v>3144.0</c:v>
                </c:pt>
                <c:pt idx="8559">
                  <c:v>3144.0</c:v>
                </c:pt>
                <c:pt idx="8560">
                  <c:v>3144.0</c:v>
                </c:pt>
                <c:pt idx="8561">
                  <c:v>3144.0</c:v>
                </c:pt>
                <c:pt idx="8562">
                  <c:v>3144.0</c:v>
                </c:pt>
                <c:pt idx="8563">
                  <c:v>3144.0</c:v>
                </c:pt>
                <c:pt idx="8564">
                  <c:v>3144.0</c:v>
                </c:pt>
                <c:pt idx="8565">
                  <c:v>3144.0</c:v>
                </c:pt>
                <c:pt idx="8566">
                  <c:v>3144.0</c:v>
                </c:pt>
                <c:pt idx="8567">
                  <c:v>3144.0</c:v>
                </c:pt>
                <c:pt idx="8568">
                  <c:v>3145.0</c:v>
                </c:pt>
                <c:pt idx="8569">
                  <c:v>3146.0</c:v>
                </c:pt>
                <c:pt idx="8570">
                  <c:v>3146.0</c:v>
                </c:pt>
                <c:pt idx="8571">
                  <c:v>3146.0</c:v>
                </c:pt>
                <c:pt idx="8572">
                  <c:v>3146.0</c:v>
                </c:pt>
                <c:pt idx="8573">
                  <c:v>3147.0</c:v>
                </c:pt>
                <c:pt idx="8574">
                  <c:v>3147.0</c:v>
                </c:pt>
                <c:pt idx="8575">
                  <c:v>3148.0</c:v>
                </c:pt>
                <c:pt idx="8576">
                  <c:v>3148.0</c:v>
                </c:pt>
                <c:pt idx="8577">
                  <c:v>3149.0</c:v>
                </c:pt>
                <c:pt idx="8578">
                  <c:v>3149.0</c:v>
                </c:pt>
                <c:pt idx="8579">
                  <c:v>3149.0</c:v>
                </c:pt>
                <c:pt idx="8580">
                  <c:v>3149.0</c:v>
                </c:pt>
                <c:pt idx="8581">
                  <c:v>3149.0</c:v>
                </c:pt>
                <c:pt idx="8582">
                  <c:v>3149.0</c:v>
                </c:pt>
                <c:pt idx="8583">
                  <c:v>3149.0</c:v>
                </c:pt>
                <c:pt idx="8584">
                  <c:v>3149.0</c:v>
                </c:pt>
                <c:pt idx="8585">
                  <c:v>3149.0</c:v>
                </c:pt>
                <c:pt idx="8586">
                  <c:v>3149.0</c:v>
                </c:pt>
                <c:pt idx="8587">
                  <c:v>3149.0</c:v>
                </c:pt>
                <c:pt idx="8588">
                  <c:v>3149.0</c:v>
                </c:pt>
                <c:pt idx="8589">
                  <c:v>3149.0</c:v>
                </c:pt>
                <c:pt idx="8590">
                  <c:v>3149.0</c:v>
                </c:pt>
                <c:pt idx="8591">
                  <c:v>3149.0</c:v>
                </c:pt>
                <c:pt idx="8592">
                  <c:v>3149.0</c:v>
                </c:pt>
                <c:pt idx="8593">
                  <c:v>3149.0</c:v>
                </c:pt>
                <c:pt idx="8594">
                  <c:v>3149.0</c:v>
                </c:pt>
                <c:pt idx="8595">
                  <c:v>3149.0</c:v>
                </c:pt>
                <c:pt idx="8596">
                  <c:v>3149.0</c:v>
                </c:pt>
                <c:pt idx="8597">
                  <c:v>3150.0</c:v>
                </c:pt>
                <c:pt idx="8598">
                  <c:v>3150.0</c:v>
                </c:pt>
                <c:pt idx="8599">
                  <c:v>3150.0</c:v>
                </c:pt>
                <c:pt idx="8600">
                  <c:v>3150.0</c:v>
                </c:pt>
                <c:pt idx="8601">
                  <c:v>3150.0</c:v>
                </c:pt>
                <c:pt idx="8602">
                  <c:v>3150.0</c:v>
                </c:pt>
                <c:pt idx="8603">
                  <c:v>3150.0</c:v>
                </c:pt>
                <c:pt idx="8604">
                  <c:v>3150.0</c:v>
                </c:pt>
                <c:pt idx="8605">
                  <c:v>3150.0</c:v>
                </c:pt>
                <c:pt idx="8606">
                  <c:v>3150.0</c:v>
                </c:pt>
                <c:pt idx="8607">
                  <c:v>3150.0</c:v>
                </c:pt>
                <c:pt idx="8608">
                  <c:v>3151.0</c:v>
                </c:pt>
                <c:pt idx="8609">
                  <c:v>3151.0</c:v>
                </c:pt>
                <c:pt idx="8610">
                  <c:v>3151.0</c:v>
                </c:pt>
                <c:pt idx="8611">
                  <c:v>3151.0</c:v>
                </c:pt>
                <c:pt idx="8612">
                  <c:v>3151.0</c:v>
                </c:pt>
                <c:pt idx="8613">
                  <c:v>3151.0</c:v>
                </c:pt>
                <c:pt idx="8614">
                  <c:v>3151.0</c:v>
                </c:pt>
                <c:pt idx="8615">
                  <c:v>3152.0</c:v>
                </c:pt>
                <c:pt idx="8616">
                  <c:v>3152.0</c:v>
                </c:pt>
                <c:pt idx="8617">
                  <c:v>3152.0</c:v>
                </c:pt>
                <c:pt idx="8618">
                  <c:v>3152.0</c:v>
                </c:pt>
                <c:pt idx="8619">
                  <c:v>3152.0</c:v>
                </c:pt>
                <c:pt idx="8620">
                  <c:v>3152.0</c:v>
                </c:pt>
                <c:pt idx="8621">
                  <c:v>3152.0</c:v>
                </c:pt>
                <c:pt idx="8622">
                  <c:v>3153.0</c:v>
                </c:pt>
                <c:pt idx="8623">
                  <c:v>3153.0</c:v>
                </c:pt>
                <c:pt idx="8624">
                  <c:v>3153.0</c:v>
                </c:pt>
                <c:pt idx="8625">
                  <c:v>3153.0</c:v>
                </c:pt>
                <c:pt idx="8626">
                  <c:v>3153.0</c:v>
                </c:pt>
                <c:pt idx="8627">
                  <c:v>3153.0</c:v>
                </c:pt>
                <c:pt idx="8628">
                  <c:v>3153.0</c:v>
                </c:pt>
                <c:pt idx="8629">
                  <c:v>3153.0</c:v>
                </c:pt>
                <c:pt idx="8630">
                  <c:v>3153.0</c:v>
                </c:pt>
                <c:pt idx="8631">
                  <c:v>3153.0</c:v>
                </c:pt>
                <c:pt idx="8632">
                  <c:v>3153.0</c:v>
                </c:pt>
                <c:pt idx="8633">
                  <c:v>3153.0</c:v>
                </c:pt>
                <c:pt idx="8634">
                  <c:v>3153.0</c:v>
                </c:pt>
                <c:pt idx="8635">
                  <c:v>3153.0</c:v>
                </c:pt>
                <c:pt idx="8636">
                  <c:v>3153.0</c:v>
                </c:pt>
                <c:pt idx="8637">
                  <c:v>3153.0</c:v>
                </c:pt>
                <c:pt idx="8638">
                  <c:v>3153.0</c:v>
                </c:pt>
                <c:pt idx="8639">
                  <c:v>3153.0</c:v>
                </c:pt>
                <c:pt idx="8640">
                  <c:v>3153.0</c:v>
                </c:pt>
                <c:pt idx="8641">
                  <c:v>3153.0</c:v>
                </c:pt>
                <c:pt idx="8642">
                  <c:v>3154.0</c:v>
                </c:pt>
                <c:pt idx="8643">
                  <c:v>3154.0</c:v>
                </c:pt>
                <c:pt idx="8644">
                  <c:v>3154.0</c:v>
                </c:pt>
                <c:pt idx="8645">
                  <c:v>3155.0</c:v>
                </c:pt>
                <c:pt idx="8646">
                  <c:v>3155.0</c:v>
                </c:pt>
                <c:pt idx="8647">
                  <c:v>3155.0</c:v>
                </c:pt>
                <c:pt idx="8648">
                  <c:v>3155.0</c:v>
                </c:pt>
                <c:pt idx="8649">
                  <c:v>3155.0</c:v>
                </c:pt>
                <c:pt idx="8650">
                  <c:v>3155.0</c:v>
                </c:pt>
                <c:pt idx="8651">
                  <c:v>3155.0</c:v>
                </c:pt>
                <c:pt idx="8652">
                  <c:v>3155.0</c:v>
                </c:pt>
                <c:pt idx="8653">
                  <c:v>3155.0</c:v>
                </c:pt>
                <c:pt idx="8654">
                  <c:v>3155.0</c:v>
                </c:pt>
                <c:pt idx="8655">
                  <c:v>3156.0</c:v>
                </c:pt>
                <c:pt idx="8656">
                  <c:v>3156.0</c:v>
                </c:pt>
                <c:pt idx="8657">
                  <c:v>3156.0</c:v>
                </c:pt>
                <c:pt idx="8658">
                  <c:v>3156.0</c:v>
                </c:pt>
                <c:pt idx="8659">
                  <c:v>3156.0</c:v>
                </c:pt>
                <c:pt idx="8660">
                  <c:v>3156.0</c:v>
                </c:pt>
                <c:pt idx="8661">
                  <c:v>3156.0</c:v>
                </c:pt>
                <c:pt idx="8662">
                  <c:v>3156.0</c:v>
                </c:pt>
                <c:pt idx="8663">
                  <c:v>3156.0</c:v>
                </c:pt>
                <c:pt idx="8664">
                  <c:v>3156.0</c:v>
                </c:pt>
                <c:pt idx="8665">
                  <c:v>3156.0</c:v>
                </c:pt>
                <c:pt idx="8666">
                  <c:v>3156.0</c:v>
                </c:pt>
                <c:pt idx="8667">
                  <c:v>3156.0</c:v>
                </c:pt>
                <c:pt idx="8668">
                  <c:v>3156.0</c:v>
                </c:pt>
                <c:pt idx="8669">
                  <c:v>3157.0</c:v>
                </c:pt>
                <c:pt idx="8670">
                  <c:v>3157.0</c:v>
                </c:pt>
                <c:pt idx="8671">
                  <c:v>3157.0</c:v>
                </c:pt>
                <c:pt idx="8672">
                  <c:v>3157.0</c:v>
                </c:pt>
                <c:pt idx="8673">
                  <c:v>3157.0</c:v>
                </c:pt>
                <c:pt idx="8674">
                  <c:v>3157.0</c:v>
                </c:pt>
                <c:pt idx="8675">
                  <c:v>3158.0</c:v>
                </c:pt>
                <c:pt idx="8676">
                  <c:v>3158.0</c:v>
                </c:pt>
                <c:pt idx="8677">
                  <c:v>3158.0</c:v>
                </c:pt>
                <c:pt idx="8678">
                  <c:v>3158.0</c:v>
                </c:pt>
                <c:pt idx="8679">
                  <c:v>3158.0</c:v>
                </c:pt>
                <c:pt idx="8680">
                  <c:v>3158.0</c:v>
                </c:pt>
                <c:pt idx="8681">
                  <c:v>3158.0</c:v>
                </c:pt>
                <c:pt idx="8682">
                  <c:v>3158.0</c:v>
                </c:pt>
                <c:pt idx="8683">
                  <c:v>3158.0</c:v>
                </c:pt>
                <c:pt idx="8684">
                  <c:v>3159.0</c:v>
                </c:pt>
                <c:pt idx="8685">
                  <c:v>3159.0</c:v>
                </c:pt>
                <c:pt idx="8686">
                  <c:v>3159.0</c:v>
                </c:pt>
                <c:pt idx="8687">
                  <c:v>3159.0</c:v>
                </c:pt>
                <c:pt idx="8688">
                  <c:v>3159.0</c:v>
                </c:pt>
                <c:pt idx="8689">
                  <c:v>3159.0</c:v>
                </c:pt>
                <c:pt idx="8690">
                  <c:v>3160.0</c:v>
                </c:pt>
                <c:pt idx="8691">
                  <c:v>3160.0</c:v>
                </c:pt>
                <c:pt idx="8692">
                  <c:v>3161.0</c:v>
                </c:pt>
                <c:pt idx="8693">
                  <c:v>3161.0</c:v>
                </c:pt>
                <c:pt idx="8694">
                  <c:v>3161.0</c:v>
                </c:pt>
                <c:pt idx="8695">
                  <c:v>3162.0</c:v>
                </c:pt>
                <c:pt idx="8696">
                  <c:v>3162.0</c:v>
                </c:pt>
                <c:pt idx="8697">
                  <c:v>3163.0</c:v>
                </c:pt>
                <c:pt idx="8698">
                  <c:v>3163.0</c:v>
                </c:pt>
                <c:pt idx="8699">
                  <c:v>3163.0</c:v>
                </c:pt>
                <c:pt idx="8700">
                  <c:v>3163.0</c:v>
                </c:pt>
                <c:pt idx="8701">
                  <c:v>3163.0</c:v>
                </c:pt>
                <c:pt idx="8702">
                  <c:v>3163.0</c:v>
                </c:pt>
                <c:pt idx="8703">
                  <c:v>3163.0</c:v>
                </c:pt>
                <c:pt idx="8704">
                  <c:v>3163.0</c:v>
                </c:pt>
                <c:pt idx="8705">
                  <c:v>3163.0</c:v>
                </c:pt>
                <c:pt idx="8706">
                  <c:v>3163.0</c:v>
                </c:pt>
                <c:pt idx="8707">
                  <c:v>3163.0</c:v>
                </c:pt>
                <c:pt idx="8708">
                  <c:v>3163.0</c:v>
                </c:pt>
                <c:pt idx="8709">
                  <c:v>3163.0</c:v>
                </c:pt>
                <c:pt idx="8710">
                  <c:v>3163.0</c:v>
                </c:pt>
                <c:pt idx="8711">
                  <c:v>3163.0</c:v>
                </c:pt>
                <c:pt idx="8712">
                  <c:v>3163.0</c:v>
                </c:pt>
                <c:pt idx="8713">
                  <c:v>3163.0</c:v>
                </c:pt>
                <c:pt idx="8714">
                  <c:v>3163.0</c:v>
                </c:pt>
                <c:pt idx="8715">
                  <c:v>3163.0</c:v>
                </c:pt>
                <c:pt idx="8716">
                  <c:v>3163.0</c:v>
                </c:pt>
                <c:pt idx="8717">
                  <c:v>3163.0</c:v>
                </c:pt>
                <c:pt idx="8718">
                  <c:v>3163.0</c:v>
                </c:pt>
                <c:pt idx="8719">
                  <c:v>3163.0</c:v>
                </c:pt>
                <c:pt idx="8720">
                  <c:v>3163.0</c:v>
                </c:pt>
                <c:pt idx="8721">
                  <c:v>3163.0</c:v>
                </c:pt>
                <c:pt idx="8722">
                  <c:v>3163.0</c:v>
                </c:pt>
                <c:pt idx="8723">
                  <c:v>3163.0</c:v>
                </c:pt>
                <c:pt idx="8724">
                  <c:v>3163.0</c:v>
                </c:pt>
                <c:pt idx="8725">
                  <c:v>3163.0</c:v>
                </c:pt>
                <c:pt idx="8726">
                  <c:v>3163.0</c:v>
                </c:pt>
                <c:pt idx="8727">
                  <c:v>3163.0</c:v>
                </c:pt>
                <c:pt idx="8728">
                  <c:v>3163.0</c:v>
                </c:pt>
                <c:pt idx="8729">
                  <c:v>3163.0</c:v>
                </c:pt>
                <c:pt idx="8730">
                  <c:v>3163.0</c:v>
                </c:pt>
                <c:pt idx="8731">
                  <c:v>3163.0</c:v>
                </c:pt>
                <c:pt idx="8732">
                  <c:v>3163.0</c:v>
                </c:pt>
                <c:pt idx="8733">
                  <c:v>3163.0</c:v>
                </c:pt>
                <c:pt idx="8734">
                  <c:v>3163.0</c:v>
                </c:pt>
                <c:pt idx="8735">
                  <c:v>3163.0</c:v>
                </c:pt>
                <c:pt idx="8736">
                  <c:v>3163.0</c:v>
                </c:pt>
                <c:pt idx="8737">
                  <c:v>3163.0</c:v>
                </c:pt>
                <c:pt idx="8738">
                  <c:v>3163.0</c:v>
                </c:pt>
                <c:pt idx="8739">
                  <c:v>3163.0</c:v>
                </c:pt>
                <c:pt idx="8740">
                  <c:v>3163.0</c:v>
                </c:pt>
                <c:pt idx="8741">
                  <c:v>3163.0</c:v>
                </c:pt>
                <c:pt idx="8742">
                  <c:v>3163.0</c:v>
                </c:pt>
                <c:pt idx="8743">
                  <c:v>3163.0</c:v>
                </c:pt>
                <c:pt idx="8744">
                  <c:v>3163.0</c:v>
                </c:pt>
                <c:pt idx="8745">
                  <c:v>3163.0</c:v>
                </c:pt>
                <c:pt idx="8746">
                  <c:v>3163.0</c:v>
                </c:pt>
                <c:pt idx="8747">
                  <c:v>3163.0</c:v>
                </c:pt>
                <c:pt idx="8748">
                  <c:v>3163.0</c:v>
                </c:pt>
                <c:pt idx="8749">
                  <c:v>3163.0</c:v>
                </c:pt>
                <c:pt idx="8750">
                  <c:v>3163.0</c:v>
                </c:pt>
                <c:pt idx="8751">
                  <c:v>3163.0</c:v>
                </c:pt>
                <c:pt idx="8752">
                  <c:v>3163.0</c:v>
                </c:pt>
                <c:pt idx="8753">
                  <c:v>3163.0</c:v>
                </c:pt>
                <c:pt idx="8754">
                  <c:v>3163.0</c:v>
                </c:pt>
                <c:pt idx="8755">
                  <c:v>3163.0</c:v>
                </c:pt>
                <c:pt idx="8756">
                  <c:v>3163.0</c:v>
                </c:pt>
                <c:pt idx="8757">
                  <c:v>3163.0</c:v>
                </c:pt>
                <c:pt idx="8758">
                  <c:v>3163.0</c:v>
                </c:pt>
                <c:pt idx="8759">
                  <c:v>3163.0</c:v>
                </c:pt>
                <c:pt idx="8760">
                  <c:v>3163.0</c:v>
                </c:pt>
                <c:pt idx="8761">
                  <c:v>3163.0</c:v>
                </c:pt>
                <c:pt idx="8762">
                  <c:v>3163.0</c:v>
                </c:pt>
                <c:pt idx="8763">
                  <c:v>3163.0</c:v>
                </c:pt>
                <c:pt idx="8764">
                  <c:v>3163.0</c:v>
                </c:pt>
                <c:pt idx="8765">
                  <c:v>3163.0</c:v>
                </c:pt>
                <c:pt idx="8766">
                  <c:v>3163.0</c:v>
                </c:pt>
                <c:pt idx="8767">
                  <c:v>3163.0</c:v>
                </c:pt>
                <c:pt idx="8768">
                  <c:v>3163.0</c:v>
                </c:pt>
                <c:pt idx="8769">
                  <c:v>3163.0</c:v>
                </c:pt>
                <c:pt idx="8770">
                  <c:v>3163.0</c:v>
                </c:pt>
                <c:pt idx="8771">
                  <c:v>3164.0</c:v>
                </c:pt>
                <c:pt idx="8772">
                  <c:v>3164.0</c:v>
                </c:pt>
                <c:pt idx="8773">
                  <c:v>3165.0</c:v>
                </c:pt>
                <c:pt idx="8774">
                  <c:v>3166.0</c:v>
                </c:pt>
                <c:pt idx="8775">
                  <c:v>3166.0</c:v>
                </c:pt>
                <c:pt idx="8776">
                  <c:v>3167.0</c:v>
                </c:pt>
                <c:pt idx="8777">
                  <c:v>3167.0</c:v>
                </c:pt>
                <c:pt idx="8778">
                  <c:v>3167.0</c:v>
                </c:pt>
                <c:pt idx="8779">
                  <c:v>3167.0</c:v>
                </c:pt>
                <c:pt idx="8780">
                  <c:v>3167.0</c:v>
                </c:pt>
                <c:pt idx="8781">
                  <c:v>3168.0</c:v>
                </c:pt>
                <c:pt idx="8782">
                  <c:v>3168.0</c:v>
                </c:pt>
                <c:pt idx="8783">
                  <c:v>3168.0</c:v>
                </c:pt>
                <c:pt idx="8784">
                  <c:v>3168.0</c:v>
                </c:pt>
                <c:pt idx="8785">
                  <c:v>3168.0</c:v>
                </c:pt>
                <c:pt idx="8786">
                  <c:v>3168.0</c:v>
                </c:pt>
                <c:pt idx="8787">
                  <c:v>3168.0</c:v>
                </c:pt>
                <c:pt idx="8788">
                  <c:v>3168.0</c:v>
                </c:pt>
                <c:pt idx="8789">
                  <c:v>3168.0</c:v>
                </c:pt>
                <c:pt idx="8790">
                  <c:v>3168.0</c:v>
                </c:pt>
                <c:pt idx="8791">
                  <c:v>3168.0</c:v>
                </c:pt>
                <c:pt idx="8792">
                  <c:v>3168.0</c:v>
                </c:pt>
                <c:pt idx="8793">
                  <c:v>3169.0</c:v>
                </c:pt>
                <c:pt idx="8794">
                  <c:v>3170.0</c:v>
                </c:pt>
                <c:pt idx="8795">
                  <c:v>3171.0</c:v>
                </c:pt>
                <c:pt idx="8796">
                  <c:v>3172.0</c:v>
                </c:pt>
                <c:pt idx="8797">
                  <c:v>3172.0</c:v>
                </c:pt>
                <c:pt idx="8798">
                  <c:v>3173.0</c:v>
                </c:pt>
                <c:pt idx="8799">
                  <c:v>3174.0</c:v>
                </c:pt>
                <c:pt idx="8800">
                  <c:v>3175.0</c:v>
                </c:pt>
                <c:pt idx="8801">
                  <c:v>3176.0</c:v>
                </c:pt>
                <c:pt idx="8802">
                  <c:v>3177.0</c:v>
                </c:pt>
                <c:pt idx="8803">
                  <c:v>3177.0</c:v>
                </c:pt>
                <c:pt idx="8804">
                  <c:v>3177.0</c:v>
                </c:pt>
                <c:pt idx="8805">
                  <c:v>3178.0</c:v>
                </c:pt>
                <c:pt idx="8806">
                  <c:v>3179.0</c:v>
                </c:pt>
                <c:pt idx="8807">
                  <c:v>3180.0</c:v>
                </c:pt>
                <c:pt idx="8808">
                  <c:v>3180.0</c:v>
                </c:pt>
                <c:pt idx="8809">
                  <c:v>3181.0</c:v>
                </c:pt>
                <c:pt idx="8810">
                  <c:v>3182.0</c:v>
                </c:pt>
                <c:pt idx="8811">
                  <c:v>3182.0</c:v>
                </c:pt>
                <c:pt idx="8812">
                  <c:v>3182.0</c:v>
                </c:pt>
                <c:pt idx="8813">
                  <c:v>3183.0</c:v>
                </c:pt>
                <c:pt idx="8814">
                  <c:v>3183.0</c:v>
                </c:pt>
                <c:pt idx="8815">
                  <c:v>3183.0</c:v>
                </c:pt>
                <c:pt idx="8816">
                  <c:v>3183.0</c:v>
                </c:pt>
                <c:pt idx="8817">
                  <c:v>3183.0</c:v>
                </c:pt>
                <c:pt idx="8818">
                  <c:v>3184.0</c:v>
                </c:pt>
                <c:pt idx="8819">
                  <c:v>3185.0</c:v>
                </c:pt>
                <c:pt idx="8820">
                  <c:v>3186.0</c:v>
                </c:pt>
                <c:pt idx="8821">
                  <c:v>3187.0</c:v>
                </c:pt>
                <c:pt idx="8822">
                  <c:v>3188.0</c:v>
                </c:pt>
                <c:pt idx="8823">
                  <c:v>3189.0</c:v>
                </c:pt>
                <c:pt idx="8824">
                  <c:v>3189.0</c:v>
                </c:pt>
                <c:pt idx="8825">
                  <c:v>3189.0</c:v>
                </c:pt>
                <c:pt idx="8826">
                  <c:v>3189.0</c:v>
                </c:pt>
                <c:pt idx="8827">
                  <c:v>3189.0</c:v>
                </c:pt>
                <c:pt idx="8828">
                  <c:v>3189.0</c:v>
                </c:pt>
                <c:pt idx="8829">
                  <c:v>3189.0</c:v>
                </c:pt>
                <c:pt idx="8830">
                  <c:v>3190.0</c:v>
                </c:pt>
                <c:pt idx="8831">
                  <c:v>3191.0</c:v>
                </c:pt>
                <c:pt idx="8832">
                  <c:v>3192.0</c:v>
                </c:pt>
                <c:pt idx="8833">
                  <c:v>3193.0</c:v>
                </c:pt>
                <c:pt idx="8834">
                  <c:v>3194.0</c:v>
                </c:pt>
                <c:pt idx="8835">
                  <c:v>3195.0</c:v>
                </c:pt>
                <c:pt idx="8836">
                  <c:v>3195.0</c:v>
                </c:pt>
                <c:pt idx="8837">
                  <c:v>3196.0</c:v>
                </c:pt>
                <c:pt idx="8838">
                  <c:v>3197.0</c:v>
                </c:pt>
                <c:pt idx="8839">
                  <c:v>3198.0</c:v>
                </c:pt>
                <c:pt idx="8840">
                  <c:v>3198.0</c:v>
                </c:pt>
                <c:pt idx="8841">
                  <c:v>3199.0</c:v>
                </c:pt>
                <c:pt idx="8842">
                  <c:v>3200.0</c:v>
                </c:pt>
                <c:pt idx="8843">
                  <c:v>3201.0</c:v>
                </c:pt>
                <c:pt idx="8844">
                  <c:v>3202.0</c:v>
                </c:pt>
                <c:pt idx="8845">
                  <c:v>3202.0</c:v>
                </c:pt>
                <c:pt idx="8846">
                  <c:v>3202.0</c:v>
                </c:pt>
                <c:pt idx="8847">
                  <c:v>3203.0</c:v>
                </c:pt>
                <c:pt idx="8848">
                  <c:v>3204.0</c:v>
                </c:pt>
                <c:pt idx="8849">
                  <c:v>3205.0</c:v>
                </c:pt>
                <c:pt idx="8850">
                  <c:v>3205.0</c:v>
                </c:pt>
                <c:pt idx="8851">
                  <c:v>3205.0</c:v>
                </c:pt>
                <c:pt idx="8852">
                  <c:v>3205.0</c:v>
                </c:pt>
                <c:pt idx="8853">
                  <c:v>3205.0</c:v>
                </c:pt>
                <c:pt idx="8854">
                  <c:v>3206.0</c:v>
                </c:pt>
                <c:pt idx="8855">
                  <c:v>3207.0</c:v>
                </c:pt>
                <c:pt idx="8856">
                  <c:v>3208.0</c:v>
                </c:pt>
                <c:pt idx="8857">
                  <c:v>3209.0</c:v>
                </c:pt>
                <c:pt idx="8858">
                  <c:v>3209.0</c:v>
                </c:pt>
                <c:pt idx="8859">
                  <c:v>3209.0</c:v>
                </c:pt>
                <c:pt idx="8860">
                  <c:v>3209.0</c:v>
                </c:pt>
                <c:pt idx="8861">
                  <c:v>3210.0</c:v>
                </c:pt>
                <c:pt idx="8862">
                  <c:v>3210.0</c:v>
                </c:pt>
                <c:pt idx="8863">
                  <c:v>3211.0</c:v>
                </c:pt>
                <c:pt idx="8864">
                  <c:v>3212.0</c:v>
                </c:pt>
                <c:pt idx="8865">
                  <c:v>3212.0</c:v>
                </c:pt>
                <c:pt idx="8866">
                  <c:v>3212.0</c:v>
                </c:pt>
                <c:pt idx="8867">
                  <c:v>3213.0</c:v>
                </c:pt>
                <c:pt idx="8868">
                  <c:v>3214.0</c:v>
                </c:pt>
                <c:pt idx="8869">
                  <c:v>3215.0</c:v>
                </c:pt>
                <c:pt idx="8870">
                  <c:v>3215.0</c:v>
                </c:pt>
                <c:pt idx="8871">
                  <c:v>3215.0</c:v>
                </c:pt>
                <c:pt idx="8872">
                  <c:v>3216.0</c:v>
                </c:pt>
                <c:pt idx="8873">
                  <c:v>3217.0</c:v>
                </c:pt>
                <c:pt idx="8874">
                  <c:v>3217.0</c:v>
                </c:pt>
                <c:pt idx="8875">
                  <c:v>3217.0</c:v>
                </c:pt>
                <c:pt idx="8876">
                  <c:v>3217.0</c:v>
                </c:pt>
                <c:pt idx="8877">
                  <c:v>3218.0</c:v>
                </c:pt>
                <c:pt idx="8878">
                  <c:v>3218.0</c:v>
                </c:pt>
                <c:pt idx="8879">
                  <c:v>3219.0</c:v>
                </c:pt>
                <c:pt idx="8880">
                  <c:v>3220.0</c:v>
                </c:pt>
                <c:pt idx="8881">
                  <c:v>3221.0</c:v>
                </c:pt>
                <c:pt idx="8882">
                  <c:v>3222.0</c:v>
                </c:pt>
                <c:pt idx="8883">
                  <c:v>3222.0</c:v>
                </c:pt>
                <c:pt idx="8884">
                  <c:v>3222.0</c:v>
                </c:pt>
                <c:pt idx="8885">
                  <c:v>3222.0</c:v>
                </c:pt>
                <c:pt idx="8886">
                  <c:v>3223.0</c:v>
                </c:pt>
                <c:pt idx="8887">
                  <c:v>3223.0</c:v>
                </c:pt>
                <c:pt idx="8888">
                  <c:v>3223.0</c:v>
                </c:pt>
                <c:pt idx="8889">
                  <c:v>3223.0</c:v>
                </c:pt>
                <c:pt idx="8890">
                  <c:v>3224.0</c:v>
                </c:pt>
                <c:pt idx="8891">
                  <c:v>3224.0</c:v>
                </c:pt>
                <c:pt idx="8892">
                  <c:v>3224.0</c:v>
                </c:pt>
                <c:pt idx="8893">
                  <c:v>3224.0</c:v>
                </c:pt>
                <c:pt idx="8894">
                  <c:v>3225.0</c:v>
                </c:pt>
                <c:pt idx="8895">
                  <c:v>3225.0</c:v>
                </c:pt>
                <c:pt idx="8896">
                  <c:v>3226.0</c:v>
                </c:pt>
                <c:pt idx="8897">
                  <c:v>3226.0</c:v>
                </c:pt>
                <c:pt idx="8898">
                  <c:v>3226.0</c:v>
                </c:pt>
                <c:pt idx="8899">
                  <c:v>3226.0</c:v>
                </c:pt>
                <c:pt idx="8900">
                  <c:v>3227.0</c:v>
                </c:pt>
                <c:pt idx="8901">
                  <c:v>3227.0</c:v>
                </c:pt>
                <c:pt idx="8902">
                  <c:v>3227.0</c:v>
                </c:pt>
                <c:pt idx="8903">
                  <c:v>3228.0</c:v>
                </c:pt>
                <c:pt idx="8904">
                  <c:v>3229.0</c:v>
                </c:pt>
                <c:pt idx="8905">
                  <c:v>3229.0</c:v>
                </c:pt>
                <c:pt idx="8906">
                  <c:v>3229.0</c:v>
                </c:pt>
                <c:pt idx="8907">
                  <c:v>3229.0</c:v>
                </c:pt>
                <c:pt idx="8908">
                  <c:v>3230.0</c:v>
                </c:pt>
                <c:pt idx="8909">
                  <c:v>3230.0</c:v>
                </c:pt>
                <c:pt idx="8910">
                  <c:v>3231.0</c:v>
                </c:pt>
                <c:pt idx="8911">
                  <c:v>3232.0</c:v>
                </c:pt>
                <c:pt idx="8912">
                  <c:v>3232.0</c:v>
                </c:pt>
                <c:pt idx="8913">
                  <c:v>3232.0</c:v>
                </c:pt>
                <c:pt idx="8914">
                  <c:v>3232.0</c:v>
                </c:pt>
                <c:pt idx="8915">
                  <c:v>3232.0</c:v>
                </c:pt>
                <c:pt idx="8916">
                  <c:v>3232.0</c:v>
                </c:pt>
                <c:pt idx="8917">
                  <c:v>3232.0</c:v>
                </c:pt>
                <c:pt idx="8918">
                  <c:v>3232.0</c:v>
                </c:pt>
                <c:pt idx="8919">
                  <c:v>3232.0</c:v>
                </c:pt>
                <c:pt idx="8920">
                  <c:v>3232.0</c:v>
                </c:pt>
                <c:pt idx="8921">
                  <c:v>3232.0</c:v>
                </c:pt>
                <c:pt idx="8922">
                  <c:v>3232.0</c:v>
                </c:pt>
                <c:pt idx="8923">
                  <c:v>3232.0</c:v>
                </c:pt>
                <c:pt idx="8924">
                  <c:v>3232.0</c:v>
                </c:pt>
                <c:pt idx="8925">
                  <c:v>3233.0</c:v>
                </c:pt>
                <c:pt idx="8926">
                  <c:v>3233.0</c:v>
                </c:pt>
                <c:pt idx="8927">
                  <c:v>3233.0</c:v>
                </c:pt>
                <c:pt idx="8928">
                  <c:v>3233.0</c:v>
                </c:pt>
                <c:pt idx="8929">
                  <c:v>3233.0</c:v>
                </c:pt>
                <c:pt idx="8930">
                  <c:v>3234.0</c:v>
                </c:pt>
                <c:pt idx="8931">
                  <c:v>3234.0</c:v>
                </c:pt>
                <c:pt idx="8932">
                  <c:v>3235.0</c:v>
                </c:pt>
                <c:pt idx="8933">
                  <c:v>3236.0</c:v>
                </c:pt>
                <c:pt idx="8934">
                  <c:v>3237.0</c:v>
                </c:pt>
                <c:pt idx="8935">
                  <c:v>3237.0</c:v>
                </c:pt>
                <c:pt idx="8936">
                  <c:v>3237.0</c:v>
                </c:pt>
                <c:pt idx="8937">
                  <c:v>3237.0</c:v>
                </c:pt>
                <c:pt idx="8938">
                  <c:v>3237.0</c:v>
                </c:pt>
                <c:pt idx="8939">
                  <c:v>3237.0</c:v>
                </c:pt>
                <c:pt idx="8940">
                  <c:v>3237.0</c:v>
                </c:pt>
                <c:pt idx="8941">
                  <c:v>3237.0</c:v>
                </c:pt>
                <c:pt idx="8942">
                  <c:v>3237.0</c:v>
                </c:pt>
                <c:pt idx="8943">
                  <c:v>3237.0</c:v>
                </c:pt>
                <c:pt idx="8944">
                  <c:v>3237.0</c:v>
                </c:pt>
                <c:pt idx="8945">
                  <c:v>3237.0</c:v>
                </c:pt>
                <c:pt idx="8946">
                  <c:v>3238.0</c:v>
                </c:pt>
                <c:pt idx="8947">
                  <c:v>3239.0</c:v>
                </c:pt>
                <c:pt idx="8948">
                  <c:v>3239.0</c:v>
                </c:pt>
                <c:pt idx="8949">
                  <c:v>3239.0</c:v>
                </c:pt>
                <c:pt idx="8950">
                  <c:v>3240.0</c:v>
                </c:pt>
                <c:pt idx="8951">
                  <c:v>3240.0</c:v>
                </c:pt>
                <c:pt idx="8952">
                  <c:v>3240.0</c:v>
                </c:pt>
                <c:pt idx="8953">
                  <c:v>3240.0</c:v>
                </c:pt>
                <c:pt idx="8954">
                  <c:v>3240.0</c:v>
                </c:pt>
                <c:pt idx="8955">
                  <c:v>3240.0</c:v>
                </c:pt>
                <c:pt idx="8956">
                  <c:v>3240.0</c:v>
                </c:pt>
                <c:pt idx="8957">
                  <c:v>3240.0</c:v>
                </c:pt>
                <c:pt idx="8958">
                  <c:v>3240.0</c:v>
                </c:pt>
                <c:pt idx="8959">
                  <c:v>3240.0</c:v>
                </c:pt>
                <c:pt idx="8960">
                  <c:v>3240.0</c:v>
                </c:pt>
                <c:pt idx="8961">
                  <c:v>3240.0</c:v>
                </c:pt>
                <c:pt idx="8962">
                  <c:v>3240.0</c:v>
                </c:pt>
                <c:pt idx="8963">
                  <c:v>3240.0</c:v>
                </c:pt>
                <c:pt idx="8964">
                  <c:v>3240.0</c:v>
                </c:pt>
                <c:pt idx="8965">
                  <c:v>3240.0</c:v>
                </c:pt>
                <c:pt idx="8966">
                  <c:v>3240.0</c:v>
                </c:pt>
                <c:pt idx="8967">
                  <c:v>3240.0</c:v>
                </c:pt>
                <c:pt idx="8968">
                  <c:v>3240.0</c:v>
                </c:pt>
                <c:pt idx="8969">
                  <c:v>3240.0</c:v>
                </c:pt>
                <c:pt idx="8970">
                  <c:v>3241.0</c:v>
                </c:pt>
                <c:pt idx="8971">
                  <c:v>3241.0</c:v>
                </c:pt>
                <c:pt idx="8972">
                  <c:v>3241.0</c:v>
                </c:pt>
                <c:pt idx="8973">
                  <c:v>3241.0</c:v>
                </c:pt>
                <c:pt idx="8974">
                  <c:v>3241.0</c:v>
                </c:pt>
                <c:pt idx="8975">
                  <c:v>3242.0</c:v>
                </c:pt>
                <c:pt idx="8976">
                  <c:v>3243.0</c:v>
                </c:pt>
                <c:pt idx="8977">
                  <c:v>3244.0</c:v>
                </c:pt>
                <c:pt idx="8978">
                  <c:v>3244.0</c:v>
                </c:pt>
                <c:pt idx="8979">
                  <c:v>3244.0</c:v>
                </c:pt>
                <c:pt idx="8980">
                  <c:v>3244.0</c:v>
                </c:pt>
                <c:pt idx="8981">
                  <c:v>3244.0</c:v>
                </c:pt>
                <c:pt idx="8982">
                  <c:v>3244.0</c:v>
                </c:pt>
                <c:pt idx="8983">
                  <c:v>3244.0</c:v>
                </c:pt>
                <c:pt idx="8984">
                  <c:v>3244.0</c:v>
                </c:pt>
                <c:pt idx="8985">
                  <c:v>3244.0</c:v>
                </c:pt>
                <c:pt idx="8986">
                  <c:v>3244.0</c:v>
                </c:pt>
                <c:pt idx="8987">
                  <c:v>3244.0</c:v>
                </c:pt>
                <c:pt idx="8988">
                  <c:v>3244.0</c:v>
                </c:pt>
                <c:pt idx="8989">
                  <c:v>3244.0</c:v>
                </c:pt>
                <c:pt idx="8990">
                  <c:v>3244.0</c:v>
                </c:pt>
                <c:pt idx="8991">
                  <c:v>3244.0</c:v>
                </c:pt>
                <c:pt idx="8992">
                  <c:v>3244.0</c:v>
                </c:pt>
                <c:pt idx="8993">
                  <c:v>3245.0</c:v>
                </c:pt>
                <c:pt idx="8994">
                  <c:v>3245.0</c:v>
                </c:pt>
                <c:pt idx="8995">
                  <c:v>3245.0</c:v>
                </c:pt>
                <c:pt idx="8996">
                  <c:v>3245.0</c:v>
                </c:pt>
                <c:pt idx="8997">
                  <c:v>3245.0</c:v>
                </c:pt>
                <c:pt idx="8998">
                  <c:v>3245.0</c:v>
                </c:pt>
                <c:pt idx="8999">
                  <c:v>3245.0</c:v>
                </c:pt>
                <c:pt idx="9000">
                  <c:v>3246.0</c:v>
                </c:pt>
                <c:pt idx="9001">
                  <c:v>3247.0</c:v>
                </c:pt>
                <c:pt idx="9002">
                  <c:v>3247.0</c:v>
                </c:pt>
                <c:pt idx="9003">
                  <c:v>3247.0</c:v>
                </c:pt>
                <c:pt idx="9004">
                  <c:v>3247.0</c:v>
                </c:pt>
                <c:pt idx="9005">
                  <c:v>3247.0</c:v>
                </c:pt>
                <c:pt idx="9006">
                  <c:v>3247.0</c:v>
                </c:pt>
                <c:pt idx="9007">
                  <c:v>3247.0</c:v>
                </c:pt>
                <c:pt idx="9008">
                  <c:v>3247.0</c:v>
                </c:pt>
                <c:pt idx="9009">
                  <c:v>3247.0</c:v>
                </c:pt>
                <c:pt idx="9010">
                  <c:v>3247.0</c:v>
                </c:pt>
                <c:pt idx="9011">
                  <c:v>3247.0</c:v>
                </c:pt>
                <c:pt idx="9012">
                  <c:v>3247.0</c:v>
                </c:pt>
                <c:pt idx="9013">
                  <c:v>3247.0</c:v>
                </c:pt>
                <c:pt idx="9014">
                  <c:v>3247.0</c:v>
                </c:pt>
                <c:pt idx="9015">
                  <c:v>3247.0</c:v>
                </c:pt>
                <c:pt idx="9016">
                  <c:v>3247.0</c:v>
                </c:pt>
                <c:pt idx="9017">
                  <c:v>3247.0</c:v>
                </c:pt>
                <c:pt idx="9018">
                  <c:v>3248.0</c:v>
                </c:pt>
                <c:pt idx="9019">
                  <c:v>3248.0</c:v>
                </c:pt>
                <c:pt idx="9020">
                  <c:v>3249.0</c:v>
                </c:pt>
                <c:pt idx="9021">
                  <c:v>3249.0</c:v>
                </c:pt>
                <c:pt idx="9022">
                  <c:v>3249.0</c:v>
                </c:pt>
                <c:pt idx="9023">
                  <c:v>3249.0</c:v>
                </c:pt>
                <c:pt idx="9024">
                  <c:v>3250.0</c:v>
                </c:pt>
                <c:pt idx="9025">
                  <c:v>3250.0</c:v>
                </c:pt>
                <c:pt idx="9026">
                  <c:v>3250.0</c:v>
                </c:pt>
                <c:pt idx="9027">
                  <c:v>3250.0</c:v>
                </c:pt>
                <c:pt idx="9028">
                  <c:v>3250.0</c:v>
                </c:pt>
                <c:pt idx="9029">
                  <c:v>3250.0</c:v>
                </c:pt>
                <c:pt idx="9030">
                  <c:v>3250.0</c:v>
                </c:pt>
                <c:pt idx="9031">
                  <c:v>3251.0</c:v>
                </c:pt>
                <c:pt idx="9032">
                  <c:v>3251.0</c:v>
                </c:pt>
                <c:pt idx="9033">
                  <c:v>3251.0</c:v>
                </c:pt>
                <c:pt idx="9034">
                  <c:v>3251.0</c:v>
                </c:pt>
                <c:pt idx="9035">
                  <c:v>3252.0</c:v>
                </c:pt>
                <c:pt idx="9036">
                  <c:v>3253.0</c:v>
                </c:pt>
                <c:pt idx="9037">
                  <c:v>3253.0</c:v>
                </c:pt>
                <c:pt idx="9038">
                  <c:v>3253.0</c:v>
                </c:pt>
                <c:pt idx="9039">
                  <c:v>3253.0</c:v>
                </c:pt>
                <c:pt idx="9040">
                  <c:v>3253.0</c:v>
                </c:pt>
                <c:pt idx="9041">
                  <c:v>3253.0</c:v>
                </c:pt>
                <c:pt idx="9042">
                  <c:v>3253.0</c:v>
                </c:pt>
                <c:pt idx="9043">
                  <c:v>3253.0</c:v>
                </c:pt>
                <c:pt idx="9044">
                  <c:v>3253.0</c:v>
                </c:pt>
                <c:pt idx="9045">
                  <c:v>3253.0</c:v>
                </c:pt>
                <c:pt idx="9046">
                  <c:v>3253.0</c:v>
                </c:pt>
                <c:pt idx="9047">
                  <c:v>3253.0</c:v>
                </c:pt>
                <c:pt idx="9048">
                  <c:v>3253.0</c:v>
                </c:pt>
                <c:pt idx="9049">
                  <c:v>3253.0</c:v>
                </c:pt>
                <c:pt idx="9050">
                  <c:v>3253.0</c:v>
                </c:pt>
                <c:pt idx="9051">
                  <c:v>3253.0</c:v>
                </c:pt>
                <c:pt idx="9052">
                  <c:v>3254.0</c:v>
                </c:pt>
                <c:pt idx="9053">
                  <c:v>3255.0</c:v>
                </c:pt>
                <c:pt idx="9054">
                  <c:v>3255.0</c:v>
                </c:pt>
                <c:pt idx="9055">
                  <c:v>3255.0</c:v>
                </c:pt>
                <c:pt idx="9056">
                  <c:v>3256.0</c:v>
                </c:pt>
                <c:pt idx="9057">
                  <c:v>3256.0</c:v>
                </c:pt>
                <c:pt idx="9058">
                  <c:v>3256.0</c:v>
                </c:pt>
                <c:pt idx="9059">
                  <c:v>3257.0</c:v>
                </c:pt>
                <c:pt idx="9060">
                  <c:v>3258.0</c:v>
                </c:pt>
                <c:pt idx="9061">
                  <c:v>3259.0</c:v>
                </c:pt>
                <c:pt idx="9062">
                  <c:v>3260.0</c:v>
                </c:pt>
                <c:pt idx="9063">
                  <c:v>3260.0</c:v>
                </c:pt>
                <c:pt idx="9064">
                  <c:v>3261.0</c:v>
                </c:pt>
                <c:pt idx="9065">
                  <c:v>3261.0</c:v>
                </c:pt>
                <c:pt idx="9066">
                  <c:v>3261.0</c:v>
                </c:pt>
                <c:pt idx="9067">
                  <c:v>3261.0</c:v>
                </c:pt>
                <c:pt idx="9068">
                  <c:v>3261.0</c:v>
                </c:pt>
                <c:pt idx="9069">
                  <c:v>3261.0</c:v>
                </c:pt>
                <c:pt idx="9070">
                  <c:v>3261.0</c:v>
                </c:pt>
                <c:pt idx="9071">
                  <c:v>3261.0</c:v>
                </c:pt>
                <c:pt idx="9072">
                  <c:v>3261.0</c:v>
                </c:pt>
                <c:pt idx="9073">
                  <c:v>3261.0</c:v>
                </c:pt>
                <c:pt idx="9074">
                  <c:v>3261.0</c:v>
                </c:pt>
                <c:pt idx="9075">
                  <c:v>3261.0</c:v>
                </c:pt>
                <c:pt idx="9076">
                  <c:v>3261.0</c:v>
                </c:pt>
                <c:pt idx="9077">
                  <c:v>3261.0</c:v>
                </c:pt>
                <c:pt idx="9078">
                  <c:v>3262.0</c:v>
                </c:pt>
                <c:pt idx="9079">
                  <c:v>3263.0</c:v>
                </c:pt>
                <c:pt idx="9080">
                  <c:v>3263.0</c:v>
                </c:pt>
                <c:pt idx="9081">
                  <c:v>3264.0</c:v>
                </c:pt>
                <c:pt idx="9082">
                  <c:v>3264.0</c:v>
                </c:pt>
                <c:pt idx="9083">
                  <c:v>3265.0</c:v>
                </c:pt>
                <c:pt idx="9084">
                  <c:v>3265.0</c:v>
                </c:pt>
                <c:pt idx="9085">
                  <c:v>3265.0</c:v>
                </c:pt>
                <c:pt idx="9086">
                  <c:v>3266.0</c:v>
                </c:pt>
                <c:pt idx="9087">
                  <c:v>3267.0</c:v>
                </c:pt>
                <c:pt idx="9088">
                  <c:v>3268.0</c:v>
                </c:pt>
                <c:pt idx="9089">
                  <c:v>3269.0</c:v>
                </c:pt>
                <c:pt idx="9090">
                  <c:v>3269.0</c:v>
                </c:pt>
                <c:pt idx="9091">
                  <c:v>3269.0</c:v>
                </c:pt>
                <c:pt idx="9092">
                  <c:v>3269.0</c:v>
                </c:pt>
                <c:pt idx="9093">
                  <c:v>3269.0</c:v>
                </c:pt>
                <c:pt idx="9094">
                  <c:v>3269.0</c:v>
                </c:pt>
                <c:pt idx="9095">
                  <c:v>3269.0</c:v>
                </c:pt>
                <c:pt idx="9096">
                  <c:v>3269.0</c:v>
                </c:pt>
                <c:pt idx="9097">
                  <c:v>3269.0</c:v>
                </c:pt>
                <c:pt idx="9098">
                  <c:v>3270.0</c:v>
                </c:pt>
                <c:pt idx="9099">
                  <c:v>3270.0</c:v>
                </c:pt>
                <c:pt idx="9100">
                  <c:v>3271.0</c:v>
                </c:pt>
                <c:pt idx="9101">
                  <c:v>3271.0</c:v>
                </c:pt>
                <c:pt idx="9102">
                  <c:v>3271.0</c:v>
                </c:pt>
                <c:pt idx="9103">
                  <c:v>3271.0</c:v>
                </c:pt>
                <c:pt idx="9104">
                  <c:v>3272.0</c:v>
                </c:pt>
                <c:pt idx="9105">
                  <c:v>3272.0</c:v>
                </c:pt>
                <c:pt idx="9106">
                  <c:v>3272.0</c:v>
                </c:pt>
                <c:pt idx="9107">
                  <c:v>3272.0</c:v>
                </c:pt>
                <c:pt idx="9108">
                  <c:v>3272.0</c:v>
                </c:pt>
                <c:pt idx="9109">
                  <c:v>3272.0</c:v>
                </c:pt>
                <c:pt idx="9110">
                  <c:v>3273.0</c:v>
                </c:pt>
                <c:pt idx="9111">
                  <c:v>3274.0</c:v>
                </c:pt>
                <c:pt idx="9112">
                  <c:v>3275.0</c:v>
                </c:pt>
                <c:pt idx="9113">
                  <c:v>3276.0</c:v>
                </c:pt>
                <c:pt idx="9114">
                  <c:v>3276.0</c:v>
                </c:pt>
                <c:pt idx="9115">
                  <c:v>3277.0</c:v>
                </c:pt>
                <c:pt idx="9116">
                  <c:v>3277.0</c:v>
                </c:pt>
                <c:pt idx="9117">
                  <c:v>3278.0</c:v>
                </c:pt>
                <c:pt idx="9118">
                  <c:v>3278.0</c:v>
                </c:pt>
                <c:pt idx="9119">
                  <c:v>3278.0</c:v>
                </c:pt>
                <c:pt idx="9120">
                  <c:v>3279.0</c:v>
                </c:pt>
                <c:pt idx="9121">
                  <c:v>3279.0</c:v>
                </c:pt>
                <c:pt idx="9122">
                  <c:v>3279.0</c:v>
                </c:pt>
                <c:pt idx="9123">
                  <c:v>3279.0</c:v>
                </c:pt>
                <c:pt idx="9124">
                  <c:v>3280.0</c:v>
                </c:pt>
                <c:pt idx="9125">
                  <c:v>3280.0</c:v>
                </c:pt>
                <c:pt idx="9126">
                  <c:v>3280.0</c:v>
                </c:pt>
                <c:pt idx="9127">
                  <c:v>3280.0</c:v>
                </c:pt>
                <c:pt idx="9128">
                  <c:v>3281.0</c:v>
                </c:pt>
                <c:pt idx="9129">
                  <c:v>3281.0</c:v>
                </c:pt>
                <c:pt idx="9130">
                  <c:v>3282.0</c:v>
                </c:pt>
                <c:pt idx="9131">
                  <c:v>3282.0</c:v>
                </c:pt>
                <c:pt idx="9132">
                  <c:v>3282.0</c:v>
                </c:pt>
                <c:pt idx="9133">
                  <c:v>3283.0</c:v>
                </c:pt>
                <c:pt idx="9134">
                  <c:v>3283.0</c:v>
                </c:pt>
                <c:pt idx="9135">
                  <c:v>3284.0</c:v>
                </c:pt>
                <c:pt idx="9136">
                  <c:v>3284.0</c:v>
                </c:pt>
                <c:pt idx="9137">
                  <c:v>3284.0</c:v>
                </c:pt>
                <c:pt idx="9138">
                  <c:v>3284.0</c:v>
                </c:pt>
                <c:pt idx="9139">
                  <c:v>3284.0</c:v>
                </c:pt>
                <c:pt idx="9140">
                  <c:v>3284.0</c:v>
                </c:pt>
                <c:pt idx="9141">
                  <c:v>3284.0</c:v>
                </c:pt>
                <c:pt idx="9142">
                  <c:v>3285.0</c:v>
                </c:pt>
                <c:pt idx="9143">
                  <c:v>3286.0</c:v>
                </c:pt>
                <c:pt idx="9144">
                  <c:v>3286.0</c:v>
                </c:pt>
                <c:pt idx="9145">
                  <c:v>3286.0</c:v>
                </c:pt>
                <c:pt idx="9146">
                  <c:v>3287.0</c:v>
                </c:pt>
                <c:pt idx="9147">
                  <c:v>3287.0</c:v>
                </c:pt>
                <c:pt idx="9148">
                  <c:v>3287.0</c:v>
                </c:pt>
                <c:pt idx="9149">
                  <c:v>3287.0</c:v>
                </c:pt>
                <c:pt idx="9150">
                  <c:v>3287.0</c:v>
                </c:pt>
                <c:pt idx="9151">
                  <c:v>3287.0</c:v>
                </c:pt>
                <c:pt idx="9152">
                  <c:v>3288.0</c:v>
                </c:pt>
                <c:pt idx="9153">
                  <c:v>3289.0</c:v>
                </c:pt>
                <c:pt idx="9154">
                  <c:v>3290.0</c:v>
                </c:pt>
                <c:pt idx="9155">
                  <c:v>3291.0</c:v>
                </c:pt>
                <c:pt idx="9156">
                  <c:v>3292.0</c:v>
                </c:pt>
                <c:pt idx="9157">
                  <c:v>3292.0</c:v>
                </c:pt>
                <c:pt idx="9158">
                  <c:v>3292.0</c:v>
                </c:pt>
                <c:pt idx="9159">
                  <c:v>3292.0</c:v>
                </c:pt>
                <c:pt idx="9160">
                  <c:v>3292.0</c:v>
                </c:pt>
                <c:pt idx="9161">
                  <c:v>3292.0</c:v>
                </c:pt>
                <c:pt idx="9162">
                  <c:v>3292.0</c:v>
                </c:pt>
                <c:pt idx="9163">
                  <c:v>3292.0</c:v>
                </c:pt>
                <c:pt idx="9164">
                  <c:v>3292.0</c:v>
                </c:pt>
                <c:pt idx="9165">
                  <c:v>3292.0</c:v>
                </c:pt>
                <c:pt idx="9166">
                  <c:v>3292.0</c:v>
                </c:pt>
                <c:pt idx="9167">
                  <c:v>3292.0</c:v>
                </c:pt>
                <c:pt idx="9168">
                  <c:v>3292.0</c:v>
                </c:pt>
                <c:pt idx="9169">
                  <c:v>3292.0</c:v>
                </c:pt>
                <c:pt idx="9170">
                  <c:v>3292.0</c:v>
                </c:pt>
                <c:pt idx="9171">
                  <c:v>3293.0</c:v>
                </c:pt>
                <c:pt idx="9172">
                  <c:v>3293.0</c:v>
                </c:pt>
                <c:pt idx="9173">
                  <c:v>3293.0</c:v>
                </c:pt>
                <c:pt idx="9174">
                  <c:v>3293.0</c:v>
                </c:pt>
                <c:pt idx="9175">
                  <c:v>3294.0</c:v>
                </c:pt>
                <c:pt idx="9176">
                  <c:v>3295.0</c:v>
                </c:pt>
                <c:pt idx="9177">
                  <c:v>3296.0</c:v>
                </c:pt>
                <c:pt idx="9178">
                  <c:v>3297.0</c:v>
                </c:pt>
                <c:pt idx="9179">
                  <c:v>3297.0</c:v>
                </c:pt>
                <c:pt idx="9180">
                  <c:v>3297.0</c:v>
                </c:pt>
                <c:pt idx="9181">
                  <c:v>3298.0</c:v>
                </c:pt>
                <c:pt idx="9182">
                  <c:v>3298.0</c:v>
                </c:pt>
                <c:pt idx="9183">
                  <c:v>3298.0</c:v>
                </c:pt>
                <c:pt idx="9184">
                  <c:v>3298.0</c:v>
                </c:pt>
                <c:pt idx="9185">
                  <c:v>3298.0</c:v>
                </c:pt>
                <c:pt idx="9186">
                  <c:v>3299.0</c:v>
                </c:pt>
                <c:pt idx="9187">
                  <c:v>3299.0</c:v>
                </c:pt>
                <c:pt idx="9188">
                  <c:v>3299.0</c:v>
                </c:pt>
                <c:pt idx="9189">
                  <c:v>3299.0</c:v>
                </c:pt>
                <c:pt idx="9190">
                  <c:v>3299.0</c:v>
                </c:pt>
                <c:pt idx="9191">
                  <c:v>3299.0</c:v>
                </c:pt>
                <c:pt idx="9192">
                  <c:v>3300.0</c:v>
                </c:pt>
                <c:pt idx="9193">
                  <c:v>3300.0</c:v>
                </c:pt>
                <c:pt idx="9194">
                  <c:v>3300.0</c:v>
                </c:pt>
                <c:pt idx="9195">
                  <c:v>3300.0</c:v>
                </c:pt>
                <c:pt idx="9196">
                  <c:v>3301.0</c:v>
                </c:pt>
                <c:pt idx="9197">
                  <c:v>3302.0</c:v>
                </c:pt>
                <c:pt idx="9198">
                  <c:v>3302.0</c:v>
                </c:pt>
                <c:pt idx="9199">
                  <c:v>3302.0</c:v>
                </c:pt>
                <c:pt idx="9200">
                  <c:v>3303.0</c:v>
                </c:pt>
                <c:pt idx="9201">
                  <c:v>3304.0</c:v>
                </c:pt>
                <c:pt idx="9202">
                  <c:v>3304.0</c:v>
                </c:pt>
                <c:pt idx="9203">
                  <c:v>3304.0</c:v>
                </c:pt>
                <c:pt idx="9204">
                  <c:v>3304.0</c:v>
                </c:pt>
                <c:pt idx="9205">
                  <c:v>3304.0</c:v>
                </c:pt>
                <c:pt idx="9206">
                  <c:v>3304.0</c:v>
                </c:pt>
                <c:pt idx="9207">
                  <c:v>3304.0</c:v>
                </c:pt>
                <c:pt idx="9208">
                  <c:v>3304.0</c:v>
                </c:pt>
                <c:pt idx="9209">
                  <c:v>3304.0</c:v>
                </c:pt>
                <c:pt idx="9210">
                  <c:v>3304.0</c:v>
                </c:pt>
                <c:pt idx="9211">
                  <c:v>3304.0</c:v>
                </c:pt>
                <c:pt idx="9212">
                  <c:v>3304.0</c:v>
                </c:pt>
                <c:pt idx="9213">
                  <c:v>3304.0</c:v>
                </c:pt>
                <c:pt idx="9214">
                  <c:v>3304.0</c:v>
                </c:pt>
                <c:pt idx="9215">
                  <c:v>3304.0</c:v>
                </c:pt>
                <c:pt idx="9216">
                  <c:v>3304.0</c:v>
                </c:pt>
                <c:pt idx="9217">
                  <c:v>3304.0</c:v>
                </c:pt>
                <c:pt idx="9218">
                  <c:v>3304.0</c:v>
                </c:pt>
                <c:pt idx="9219">
                  <c:v>3304.0</c:v>
                </c:pt>
                <c:pt idx="9220">
                  <c:v>3304.0</c:v>
                </c:pt>
                <c:pt idx="9221">
                  <c:v>3304.0</c:v>
                </c:pt>
                <c:pt idx="9222">
                  <c:v>3304.0</c:v>
                </c:pt>
                <c:pt idx="9223">
                  <c:v>3305.0</c:v>
                </c:pt>
                <c:pt idx="9224">
                  <c:v>3306.0</c:v>
                </c:pt>
                <c:pt idx="9225">
                  <c:v>3307.0</c:v>
                </c:pt>
                <c:pt idx="9226">
                  <c:v>3308.0</c:v>
                </c:pt>
                <c:pt idx="9227">
                  <c:v>3308.0</c:v>
                </c:pt>
                <c:pt idx="9228">
                  <c:v>3308.0</c:v>
                </c:pt>
                <c:pt idx="9229">
                  <c:v>3309.0</c:v>
                </c:pt>
              </c:numCache>
            </c:numRef>
          </c:val>
          <c:smooth val="0"/>
        </c:ser>
        <c:ser>
          <c:idx val="2"/>
          <c:order val="2"/>
          <c:tx>
            <c:strRef>
              <c:f>Availability!$H$1</c:f>
              <c:strCache>
                <c:ptCount val="1"/>
                <c:pt idx="0">
                  <c:v>None B</c:v>
                </c:pt>
              </c:strCache>
            </c:strRef>
          </c:tx>
          <c:marker>
            <c:symbol val="none"/>
          </c:marker>
          <c:val>
            <c:numRef>
              <c:f>Availability!$H$2:$H$9606</c:f>
              <c:numCache>
                <c:formatCode>General</c:formatCode>
                <c:ptCount val="9605"/>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1.0</c:v>
                </c:pt>
                <c:pt idx="33">
                  <c:v>1.0</c:v>
                </c:pt>
                <c:pt idx="34">
                  <c:v>1.0</c:v>
                </c:pt>
                <c:pt idx="35">
                  <c:v>1.0</c:v>
                </c:pt>
                <c:pt idx="36">
                  <c:v>1.0</c:v>
                </c:pt>
                <c:pt idx="37">
                  <c:v>1.0</c:v>
                </c:pt>
                <c:pt idx="38">
                  <c:v>1.0</c:v>
                </c:pt>
                <c:pt idx="39">
                  <c:v>2.0</c:v>
                </c:pt>
                <c:pt idx="40">
                  <c:v>2.0</c:v>
                </c:pt>
                <c:pt idx="41">
                  <c:v>2.0</c:v>
                </c:pt>
                <c:pt idx="42">
                  <c:v>2.0</c:v>
                </c:pt>
                <c:pt idx="43">
                  <c:v>2.0</c:v>
                </c:pt>
                <c:pt idx="44">
                  <c:v>2.0</c:v>
                </c:pt>
                <c:pt idx="45">
                  <c:v>2.0</c:v>
                </c:pt>
                <c:pt idx="46">
                  <c:v>2.0</c:v>
                </c:pt>
                <c:pt idx="47">
                  <c:v>2.0</c:v>
                </c:pt>
                <c:pt idx="48">
                  <c:v>2.0</c:v>
                </c:pt>
                <c:pt idx="49">
                  <c:v>2.0</c:v>
                </c:pt>
                <c:pt idx="50">
                  <c:v>2.0</c:v>
                </c:pt>
                <c:pt idx="51">
                  <c:v>3.0</c:v>
                </c:pt>
                <c:pt idx="52">
                  <c:v>3.0</c:v>
                </c:pt>
                <c:pt idx="53">
                  <c:v>3.0</c:v>
                </c:pt>
                <c:pt idx="54">
                  <c:v>3.0</c:v>
                </c:pt>
                <c:pt idx="55">
                  <c:v>3.0</c:v>
                </c:pt>
                <c:pt idx="56">
                  <c:v>3.0</c:v>
                </c:pt>
                <c:pt idx="57">
                  <c:v>3.0</c:v>
                </c:pt>
                <c:pt idx="58">
                  <c:v>4.0</c:v>
                </c:pt>
                <c:pt idx="59">
                  <c:v>4.0</c:v>
                </c:pt>
                <c:pt idx="60">
                  <c:v>5.0</c:v>
                </c:pt>
                <c:pt idx="61">
                  <c:v>5.0</c:v>
                </c:pt>
                <c:pt idx="62">
                  <c:v>5.0</c:v>
                </c:pt>
                <c:pt idx="63">
                  <c:v>5.0</c:v>
                </c:pt>
                <c:pt idx="64">
                  <c:v>6.0</c:v>
                </c:pt>
                <c:pt idx="65">
                  <c:v>6.0</c:v>
                </c:pt>
                <c:pt idx="66">
                  <c:v>6.0</c:v>
                </c:pt>
                <c:pt idx="67">
                  <c:v>6.0</c:v>
                </c:pt>
                <c:pt idx="68">
                  <c:v>6.0</c:v>
                </c:pt>
                <c:pt idx="69">
                  <c:v>6.0</c:v>
                </c:pt>
                <c:pt idx="70">
                  <c:v>6.0</c:v>
                </c:pt>
                <c:pt idx="71">
                  <c:v>6.0</c:v>
                </c:pt>
                <c:pt idx="72">
                  <c:v>6.0</c:v>
                </c:pt>
                <c:pt idx="73">
                  <c:v>6.0</c:v>
                </c:pt>
                <c:pt idx="74">
                  <c:v>6.0</c:v>
                </c:pt>
                <c:pt idx="75">
                  <c:v>6.0</c:v>
                </c:pt>
                <c:pt idx="76">
                  <c:v>6.0</c:v>
                </c:pt>
                <c:pt idx="77">
                  <c:v>6.0</c:v>
                </c:pt>
                <c:pt idx="78">
                  <c:v>6.0</c:v>
                </c:pt>
                <c:pt idx="79">
                  <c:v>6.0</c:v>
                </c:pt>
                <c:pt idx="80">
                  <c:v>6.0</c:v>
                </c:pt>
                <c:pt idx="81">
                  <c:v>6.0</c:v>
                </c:pt>
                <c:pt idx="82">
                  <c:v>6.0</c:v>
                </c:pt>
                <c:pt idx="83">
                  <c:v>6.0</c:v>
                </c:pt>
                <c:pt idx="84">
                  <c:v>6.0</c:v>
                </c:pt>
                <c:pt idx="85">
                  <c:v>6.0</c:v>
                </c:pt>
                <c:pt idx="86">
                  <c:v>6.0</c:v>
                </c:pt>
                <c:pt idx="87">
                  <c:v>6.0</c:v>
                </c:pt>
                <c:pt idx="88">
                  <c:v>6.0</c:v>
                </c:pt>
                <c:pt idx="89">
                  <c:v>6.0</c:v>
                </c:pt>
                <c:pt idx="90">
                  <c:v>6.0</c:v>
                </c:pt>
                <c:pt idx="91">
                  <c:v>6.0</c:v>
                </c:pt>
                <c:pt idx="92">
                  <c:v>6.0</c:v>
                </c:pt>
                <c:pt idx="93">
                  <c:v>6.0</c:v>
                </c:pt>
                <c:pt idx="94">
                  <c:v>6.0</c:v>
                </c:pt>
                <c:pt idx="95">
                  <c:v>6.0</c:v>
                </c:pt>
                <c:pt idx="96">
                  <c:v>6.0</c:v>
                </c:pt>
                <c:pt idx="97">
                  <c:v>6.0</c:v>
                </c:pt>
                <c:pt idx="98">
                  <c:v>6.0</c:v>
                </c:pt>
                <c:pt idx="99">
                  <c:v>7.0</c:v>
                </c:pt>
                <c:pt idx="100">
                  <c:v>7.0</c:v>
                </c:pt>
                <c:pt idx="101">
                  <c:v>8.0</c:v>
                </c:pt>
                <c:pt idx="102">
                  <c:v>8.0</c:v>
                </c:pt>
                <c:pt idx="103">
                  <c:v>8.0</c:v>
                </c:pt>
                <c:pt idx="104">
                  <c:v>8.0</c:v>
                </c:pt>
                <c:pt idx="105">
                  <c:v>8.0</c:v>
                </c:pt>
                <c:pt idx="106">
                  <c:v>9.0</c:v>
                </c:pt>
                <c:pt idx="107">
                  <c:v>9.0</c:v>
                </c:pt>
                <c:pt idx="108">
                  <c:v>9.0</c:v>
                </c:pt>
                <c:pt idx="109">
                  <c:v>9.0</c:v>
                </c:pt>
                <c:pt idx="110">
                  <c:v>9.0</c:v>
                </c:pt>
                <c:pt idx="111">
                  <c:v>9.0</c:v>
                </c:pt>
                <c:pt idx="112">
                  <c:v>9.0</c:v>
                </c:pt>
                <c:pt idx="113">
                  <c:v>9.0</c:v>
                </c:pt>
                <c:pt idx="114">
                  <c:v>9.0</c:v>
                </c:pt>
                <c:pt idx="115">
                  <c:v>9.0</c:v>
                </c:pt>
                <c:pt idx="116">
                  <c:v>9.0</c:v>
                </c:pt>
                <c:pt idx="117">
                  <c:v>9.0</c:v>
                </c:pt>
                <c:pt idx="118">
                  <c:v>9.0</c:v>
                </c:pt>
                <c:pt idx="119">
                  <c:v>9.0</c:v>
                </c:pt>
                <c:pt idx="120">
                  <c:v>9.0</c:v>
                </c:pt>
                <c:pt idx="121">
                  <c:v>10.0</c:v>
                </c:pt>
                <c:pt idx="122">
                  <c:v>10.0</c:v>
                </c:pt>
                <c:pt idx="123">
                  <c:v>11.0</c:v>
                </c:pt>
                <c:pt idx="124">
                  <c:v>11.0</c:v>
                </c:pt>
                <c:pt idx="125">
                  <c:v>11.0</c:v>
                </c:pt>
                <c:pt idx="126">
                  <c:v>11.0</c:v>
                </c:pt>
                <c:pt idx="127">
                  <c:v>11.0</c:v>
                </c:pt>
                <c:pt idx="128">
                  <c:v>11.0</c:v>
                </c:pt>
                <c:pt idx="129">
                  <c:v>12.0</c:v>
                </c:pt>
                <c:pt idx="130">
                  <c:v>12.0</c:v>
                </c:pt>
                <c:pt idx="131">
                  <c:v>12.0</c:v>
                </c:pt>
                <c:pt idx="132">
                  <c:v>12.0</c:v>
                </c:pt>
                <c:pt idx="133">
                  <c:v>12.0</c:v>
                </c:pt>
                <c:pt idx="134">
                  <c:v>12.0</c:v>
                </c:pt>
                <c:pt idx="135">
                  <c:v>12.0</c:v>
                </c:pt>
                <c:pt idx="136">
                  <c:v>13.0</c:v>
                </c:pt>
                <c:pt idx="137">
                  <c:v>13.0</c:v>
                </c:pt>
                <c:pt idx="138">
                  <c:v>13.0</c:v>
                </c:pt>
                <c:pt idx="139">
                  <c:v>13.0</c:v>
                </c:pt>
                <c:pt idx="140">
                  <c:v>13.0</c:v>
                </c:pt>
                <c:pt idx="141">
                  <c:v>14.0</c:v>
                </c:pt>
                <c:pt idx="142">
                  <c:v>15.0</c:v>
                </c:pt>
                <c:pt idx="143">
                  <c:v>16.0</c:v>
                </c:pt>
                <c:pt idx="144">
                  <c:v>16.0</c:v>
                </c:pt>
                <c:pt idx="145">
                  <c:v>16.0</c:v>
                </c:pt>
                <c:pt idx="146">
                  <c:v>16.0</c:v>
                </c:pt>
                <c:pt idx="147">
                  <c:v>16.0</c:v>
                </c:pt>
                <c:pt idx="148">
                  <c:v>16.0</c:v>
                </c:pt>
                <c:pt idx="149">
                  <c:v>16.0</c:v>
                </c:pt>
                <c:pt idx="150">
                  <c:v>17.0</c:v>
                </c:pt>
                <c:pt idx="151">
                  <c:v>17.0</c:v>
                </c:pt>
                <c:pt idx="152">
                  <c:v>17.0</c:v>
                </c:pt>
                <c:pt idx="153">
                  <c:v>18.0</c:v>
                </c:pt>
                <c:pt idx="154">
                  <c:v>18.0</c:v>
                </c:pt>
                <c:pt idx="155">
                  <c:v>19.0</c:v>
                </c:pt>
                <c:pt idx="156">
                  <c:v>19.0</c:v>
                </c:pt>
                <c:pt idx="157">
                  <c:v>19.0</c:v>
                </c:pt>
                <c:pt idx="158">
                  <c:v>19.0</c:v>
                </c:pt>
                <c:pt idx="159">
                  <c:v>19.0</c:v>
                </c:pt>
                <c:pt idx="160">
                  <c:v>19.0</c:v>
                </c:pt>
                <c:pt idx="161">
                  <c:v>19.0</c:v>
                </c:pt>
                <c:pt idx="162">
                  <c:v>19.0</c:v>
                </c:pt>
                <c:pt idx="163">
                  <c:v>19.0</c:v>
                </c:pt>
                <c:pt idx="164">
                  <c:v>19.0</c:v>
                </c:pt>
                <c:pt idx="165">
                  <c:v>19.0</c:v>
                </c:pt>
                <c:pt idx="166">
                  <c:v>20.0</c:v>
                </c:pt>
                <c:pt idx="167">
                  <c:v>21.0</c:v>
                </c:pt>
                <c:pt idx="168">
                  <c:v>21.0</c:v>
                </c:pt>
                <c:pt idx="169">
                  <c:v>21.0</c:v>
                </c:pt>
                <c:pt idx="170">
                  <c:v>22.0</c:v>
                </c:pt>
                <c:pt idx="171">
                  <c:v>22.0</c:v>
                </c:pt>
                <c:pt idx="172">
                  <c:v>22.0</c:v>
                </c:pt>
                <c:pt idx="173">
                  <c:v>22.0</c:v>
                </c:pt>
                <c:pt idx="174">
                  <c:v>23.0</c:v>
                </c:pt>
                <c:pt idx="175">
                  <c:v>24.0</c:v>
                </c:pt>
                <c:pt idx="176">
                  <c:v>24.0</c:v>
                </c:pt>
                <c:pt idx="177">
                  <c:v>24.0</c:v>
                </c:pt>
                <c:pt idx="178">
                  <c:v>25.0</c:v>
                </c:pt>
                <c:pt idx="179">
                  <c:v>26.0</c:v>
                </c:pt>
                <c:pt idx="180">
                  <c:v>27.0</c:v>
                </c:pt>
                <c:pt idx="181">
                  <c:v>28.0</c:v>
                </c:pt>
                <c:pt idx="182">
                  <c:v>28.0</c:v>
                </c:pt>
                <c:pt idx="183">
                  <c:v>29.0</c:v>
                </c:pt>
                <c:pt idx="184">
                  <c:v>30.0</c:v>
                </c:pt>
                <c:pt idx="185">
                  <c:v>31.0</c:v>
                </c:pt>
                <c:pt idx="186">
                  <c:v>31.0</c:v>
                </c:pt>
                <c:pt idx="187">
                  <c:v>31.0</c:v>
                </c:pt>
                <c:pt idx="188">
                  <c:v>31.0</c:v>
                </c:pt>
                <c:pt idx="189">
                  <c:v>32.0</c:v>
                </c:pt>
                <c:pt idx="190">
                  <c:v>32.0</c:v>
                </c:pt>
                <c:pt idx="191">
                  <c:v>33.0</c:v>
                </c:pt>
                <c:pt idx="192">
                  <c:v>33.0</c:v>
                </c:pt>
                <c:pt idx="193">
                  <c:v>33.0</c:v>
                </c:pt>
                <c:pt idx="194">
                  <c:v>33.0</c:v>
                </c:pt>
                <c:pt idx="195">
                  <c:v>33.0</c:v>
                </c:pt>
                <c:pt idx="196">
                  <c:v>33.0</c:v>
                </c:pt>
                <c:pt idx="197">
                  <c:v>33.0</c:v>
                </c:pt>
                <c:pt idx="198">
                  <c:v>33.0</c:v>
                </c:pt>
                <c:pt idx="199">
                  <c:v>33.0</c:v>
                </c:pt>
                <c:pt idx="200">
                  <c:v>33.0</c:v>
                </c:pt>
                <c:pt idx="201">
                  <c:v>34.0</c:v>
                </c:pt>
                <c:pt idx="202">
                  <c:v>34.0</c:v>
                </c:pt>
                <c:pt idx="203">
                  <c:v>34.0</c:v>
                </c:pt>
                <c:pt idx="204">
                  <c:v>34.0</c:v>
                </c:pt>
                <c:pt idx="205">
                  <c:v>34.0</c:v>
                </c:pt>
                <c:pt idx="206">
                  <c:v>34.0</c:v>
                </c:pt>
                <c:pt idx="207">
                  <c:v>35.0</c:v>
                </c:pt>
                <c:pt idx="208">
                  <c:v>35.0</c:v>
                </c:pt>
                <c:pt idx="209">
                  <c:v>35.0</c:v>
                </c:pt>
                <c:pt idx="210">
                  <c:v>35.0</c:v>
                </c:pt>
                <c:pt idx="211">
                  <c:v>35.0</c:v>
                </c:pt>
                <c:pt idx="212">
                  <c:v>35.0</c:v>
                </c:pt>
                <c:pt idx="213">
                  <c:v>35.0</c:v>
                </c:pt>
                <c:pt idx="214">
                  <c:v>35.0</c:v>
                </c:pt>
                <c:pt idx="215">
                  <c:v>35.0</c:v>
                </c:pt>
                <c:pt idx="216">
                  <c:v>35.0</c:v>
                </c:pt>
                <c:pt idx="217">
                  <c:v>35.0</c:v>
                </c:pt>
                <c:pt idx="218">
                  <c:v>35.0</c:v>
                </c:pt>
                <c:pt idx="219">
                  <c:v>35.0</c:v>
                </c:pt>
                <c:pt idx="220">
                  <c:v>35.0</c:v>
                </c:pt>
                <c:pt idx="221">
                  <c:v>36.0</c:v>
                </c:pt>
                <c:pt idx="222">
                  <c:v>36.0</c:v>
                </c:pt>
                <c:pt idx="223">
                  <c:v>36.0</c:v>
                </c:pt>
                <c:pt idx="224">
                  <c:v>36.0</c:v>
                </c:pt>
                <c:pt idx="225">
                  <c:v>37.0</c:v>
                </c:pt>
                <c:pt idx="226">
                  <c:v>37.0</c:v>
                </c:pt>
                <c:pt idx="227">
                  <c:v>38.0</c:v>
                </c:pt>
                <c:pt idx="228">
                  <c:v>38.0</c:v>
                </c:pt>
                <c:pt idx="229">
                  <c:v>38.0</c:v>
                </c:pt>
                <c:pt idx="230">
                  <c:v>38.0</c:v>
                </c:pt>
                <c:pt idx="231">
                  <c:v>38.0</c:v>
                </c:pt>
                <c:pt idx="232">
                  <c:v>38.0</c:v>
                </c:pt>
                <c:pt idx="233">
                  <c:v>38.0</c:v>
                </c:pt>
                <c:pt idx="234">
                  <c:v>38.0</c:v>
                </c:pt>
                <c:pt idx="235">
                  <c:v>38.0</c:v>
                </c:pt>
                <c:pt idx="236">
                  <c:v>39.0</c:v>
                </c:pt>
                <c:pt idx="237">
                  <c:v>39.0</c:v>
                </c:pt>
                <c:pt idx="238">
                  <c:v>39.0</c:v>
                </c:pt>
                <c:pt idx="239">
                  <c:v>39.0</c:v>
                </c:pt>
                <c:pt idx="240">
                  <c:v>39.0</c:v>
                </c:pt>
                <c:pt idx="241">
                  <c:v>40.0</c:v>
                </c:pt>
                <c:pt idx="242">
                  <c:v>40.0</c:v>
                </c:pt>
                <c:pt idx="243">
                  <c:v>40.0</c:v>
                </c:pt>
                <c:pt idx="244">
                  <c:v>40.0</c:v>
                </c:pt>
                <c:pt idx="245">
                  <c:v>40.0</c:v>
                </c:pt>
                <c:pt idx="246">
                  <c:v>40.0</c:v>
                </c:pt>
                <c:pt idx="247">
                  <c:v>40.0</c:v>
                </c:pt>
                <c:pt idx="248">
                  <c:v>40.0</c:v>
                </c:pt>
                <c:pt idx="249">
                  <c:v>41.0</c:v>
                </c:pt>
                <c:pt idx="250">
                  <c:v>41.0</c:v>
                </c:pt>
                <c:pt idx="251">
                  <c:v>41.0</c:v>
                </c:pt>
                <c:pt idx="252">
                  <c:v>41.0</c:v>
                </c:pt>
                <c:pt idx="253">
                  <c:v>41.0</c:v>
                </c:pt>
                <c:pt idx="254">
                  <c:v>41.0</c:v>
                </c:pt>
                <c:pt idx="255">
                  <c:v>42.0</c:v>
                </c:pt>
                <c:pt idx="256">
                  <c:v>42.0</c:v>
                </c:pt>
                <c:pt idx="257">
                  <c:v>42.0</c:v>
                </c:pt>
                <c:pt idx="258">
                  <c:v>43.0</c:v>
                </c:pt>
                <c:pt idx="259">
                  <c:v>43.0</c:v>
                </c:pt>
                <c:pt idx="260">
                  <c:v>43.0</c:v>
                </c:pt>
                <c:pt idx="261">
                  <c:v>43.0</c:v>
                </c:pt>
                <c:pt idx="262">
                  <c:v>43.0</c:v>
                </c:pt>
                <c:pt idx="263">
                  <c:v>43.0</c:v>
                </c:pt>
                <c:pt idx="264">
                  <c:v>43.0</c:v>
                </c:pt>
                <c:pt idx="265">
                  <c:v>43.0</c:v>
                </c:pt>
                <c:pt idx="266">
                  <c:v>43.0</c:v>
                </c:pt>
                <c:pt idx="267">
                  <c:v>43.0</c:v>
                </c:pt>
                <c:pt idx="268">
                  <c:v>43.0</c:v>
                </c:pt>
                <c:pt idx="269">
                  <c:v>43.0</c:v>
                </c:pt>
                <c:pt idx="270">
                  <c:v>44.0</c:v>
                </c:pt>
                <c:pt idx="271">
                  <c:v>44.0</c:v>
                </c:pt>
                <c:pt idx="272">
                  <c:v>44.0</c:v>
                </c:pt>
                <c:pt idx="273">
                  <c:v>44.0</c:v>
                </c:pt>
                <c:pt idx="274">
                  <c:v>44.0</c:v>
                </c:pt>
                <c:pt idx="275">
                  <c:v>44.0</c:v>
                </c:pt>
                <c:pt idx="276">
                  <c:v>45.0</c:v>
                </c:pt>
                <c:pt idx="277">
                  <c:v>45.0</c:v>
                </c:pt>
                <c:pt idx="278">
                  <c:v>46.0</c:v>
                </c:pt>
                <c:pt idx="279">
                  <c:v>47.0</c:v>
                </c:pt>
                <c:pt idx="280">
                  <c:v>48.0</c:v>
                </c:pt>
                <c:pt idx="281">
                  <c:v>48.0</c:v>
                </c:pt>
                <c:pt idx="282">
                  <c:v>48.0</c:v>
                </c:pt>
                <c:pt idx="283">
                  <c:v>48.0</c:v>
                </c:pt>
                <c:pt idx="284">
                  <c:v>48.0</c:v>
                </c:pt>
                <c:pt idx="285">
                  <c:v>49.0</c:v>
                </c:pt>
                <c:pt idx="286">
                  <c:v>50.0</c:v>
                </c:pt>
                <c:pt idx="287">
                  <c:v>51.0</c:v>
                </c:pt>
                <c:pt idx="288">
                  <c:v>52.0</c:v>
                </c:pt>
                <c:pt idx="289">
                  <c:v>53.0</c:v>
                </c:pt>
                <c:pt idx="290">
                  <c:v>54.0</c:v>
                </c:pt>
                <c:pt idx="291">
                  <c:v>55.0</c:v>
                </c:pt>
                <c:pt idx="292">
                  <c:v>55.0</c:v>
                </c:pt>
                <c:pt idx="293">
                  <c:v>55.0</c:v>
                </c:pt>
                <c:pt idx="294">
                  <c:v>55.0</c:v>
                </c:pt>
                <c:pt idx="295">
                  <c:v>55.0</c:v>
                </c:pt>
                <c:pt idx="296">
                  <c:v>55.0</c:v>
                </c:pt>
                <c:pt idx="297">
                  <c:v>55.0</c:v>
                </c:pt>
                <c:pt idx="298">
                  <c:v>55.0</c:v>
                </c:pt>
                <c:pt idx="299">
                  <c:v>55.0</c:v>
                </c:pt>
                <c:pt idx="300">
                  <c:v>55.0</c:v>
                </c:pt>
                <c:pt idx="301">
                  <c:v>55.0</c:v>
                </c:pt>
                <c:pt idx="302">
                  <c:v>55.0</c:v>
                </c:pt>
                <c:pt idx="303">
                  <c:v>55.0</c:v>
                </c:pt>
                <c:pt idx="304">
                  <c:v>56.0</c:v>
                </c:pt>
                <c:pt idx="305">
                  <c:v>57.0</c:v>
                </c:pt>
                <c:pt idx="306">
                  <c:v>57.0</c:v>
                </c:pt>
                <c:pt idx="307">
                  <c:v>57.0</c:v>
                </c:pt>
                <c:pt idx="308">
                  <c:v>57.0</c:v>
                </c:pt>
                <c:pt idx="309">
                  <c:v>57.0</c:v>
                </c:pt>
                <c:pt idx="310">
                  <c:v>57.0</c:v>
                </c:pt>
                <c:pt idx="311">
                  <c:v>57.0</c:v>
                </c:pt>
                <c:pt idx="312">
                  <c:v>57.0</c:v>
                </c:pt>
                <c:pt idx="313">
                  <c:v>57.0</c:v>
                </c:pt>
                <c:pt idx="314">
                  <c:v>57.0</c:v>
                </c:pt>
                <c:pt idx="315">
                  <c:v>57.0</c:v>
                </c:pt>
                <c:pt idx="316">
                  <c:v>58.0</c:v>
                </c:pt>
                <c:pt idx="317">
                  <c:v>59.0</c:v>
                </c:pt>
                <c:pt idx="318">
                  <c:v>60.0</c:v>
                </c:pt>
                <c:pt idx="319">
                  <c:v>61.0</c:v>
                </c:pt>
                <c:pt idx="320">
                  <c:v>61.0</c:v>
                </c:pt>
                <c:pt idx="321">
                  <c:v>61.0</c:v>
                </c:pt>
                <c:pt idx="322">
                  <c:v>61.0</c:v>
                </c:pt>
                <c:pt idx="323">
                  <c:v>61.0</c:v>
                </c:pt>
                <c:pt idx="324">
                  <c:v>61.0</c:v>
                </c:pt>
                <c:pt idx="325">
                  <c:v>61.0</c:v>
                </c:pt>
                <c:pt idx="326">
                  <c:v>61.0</c:v>
                </c:pt>
                <c:pt idx="327">
                  <c:v>61.0</c:v>
                </c:pt>
                <c:pt idx="328">
                  <c:v>61.0</c:v>
                </c:pt>
                <c:pt idx="329">
                  <c:v>62.0</c:v>
                </c:pt>
                <c:pt idx="330">
                  <c:v>62.0</c:v>
                </c:pt>
                <c:pt idx="331">
                  <c:v>62.0</c:v>
                </c:pt>
                <c:pt idx="332">
                  <c:v>62.0</c:v>
                </c:pt>
                <c:pt idx="333">
                  <c:v>63.0</c:v>
                </c:pt>
                <c:pt idx="334">
                  <c:v>63.0</c:v>
                </c:pt>
                <c:pt idx="335">
                  <c:v>63.0</c:v>
                </c:pt>
                <c:pt idx="336">
                  <c:v>63.0</c:v>
                </c:pt>
                <c:pt idx="337">
                  <c:v>64.0</c:v>
                </c:pt>
                <c:pt idx="338">
                  <c:v>64.0</c:v>
                </c:pt>
                <c:pt idx="339">
                  <c:v>64.0</c:v>
                </c:pt>
                <c:pt idx="340">
                  <c:v>65.0</c:v>
                </c:pt>
                <c:pt idx="341">
                  <c:v>65.0</c:v>
                </c:pt>
                <c:pt idx="342">
                  <c:v>65.0</c:v>
                </c:pt>
                <c:pt idx="343">
                  <c:v>65.0</c:v>
                </c:pt>
                <c:pt idx="344">
                  <c:v>65.0</c:v>
                </c:pt>
                <c:pt idx="345">
                  <c:v>65.0</c:v>
                </c:pt>
                <c:pt idx="346">
                  <c:v>65.0</c:v>
                </c:pt>
                <c:pt idx="347">
                  <c:v>65.0</c:v>
                </c:pt>
                <c:pt idx="348">
                  <c:v>65.0</c:v>
                </c:pt>
                <c:pt idx="349">
                  <c:v>65.0</c:v>
                </c:pt>
                <c:pt idx="350">
                  <c:v>65.0</c:v>
                </c:pt>
                <c:pt idx="351">
                  <c:v>66.0</c:v>
                </c:pt>
                <c:pt idx="352">
                  <c:v>67.0</c:v>
                </c:pt>
                <c:pt idx="353">
                  <c:v>67.0</c:v>
                </c:pt>
                <c:pt idx="354">
                  <c:v>67.0</c:v>
                </c:pt>
                <c:pt idx="355">
                  <c:v>68.0</c:v>
                </c:pt>
                <c:pt idx="356">
                  <c:v>68.0</c:v>
                </c:pt>
                <c:pt idx="357">
                  <c:v>69.0</c:v>
                </c:pt>
                <c:pt idx="358">
                  <c:v>70.0</c:v>
                </c:pt>
                <c:pt idx="359">
                  <c:v>70.0</c:v>
                </c:pt>
                <c:pt idx="360">
                  <c:v>70.0</c:v>
                </c:pt>
                <c:pt idx="361">
                  <c:v>71.0</c:v>
                </c:pt>
                <c:pt idx="362">
                  <c:v>71.0</c:v>
                </c:pt>
                <c:pt idx="363">
                  <c:v>71.0</c:v>
                </c:pt>
                <c:pt idx="364">
                  <c:v>71.0</c:v>
                </c:pt>
                <c:pt idx="365">
                  <c:v>72.0</c:v>
                </c:pt>
                <c:pt idx="366">
                  <c:v>72.0</c:v>
                </c:pt>
                <c:pt idx="367">
                  <c:v>72.0</c:v>
                </c:pt>
                <c:pt idx="368">
                  <c:v>72.0</c:v>
                </c:pt>
                <c:pt idx="369">
                  <c:v>72.0</c:v>
                </c:pt>
                <c:pt idx="370">
                  <c:v>72.0</c:v>
                </c:pt>
                <c:pt idx="371">
                  <c:v>72.0</c:v>
                </c:pt>
                <c:pt idx="372">
                  <c:v>72.0</c:v>
                </c:pt>
                <c:pt idx="373">
                  <c:v>72.0</c:v>
                </c:pt>
                <c:pt idx="374">
                  <c:v>72.0</c:v>
                </c:pt>
                <c:pt idx="375">
                  <c:v>72.0</c:v>
                </c:pt>
                <c:pt idx="376">
                  <c:v>72.0</c:v>
                </c:pt>
                <c:pt idx="377">
                  <c:v>72.0</c:v>
                </c:pt>
                <c:pt idx="378">
                  <c:v>73.0</c:v>
                </c:pt>
                <c:pt idx="379">
                  <c:v>73.0</c:v>
                </c:pt>
                <c:pt idx="380">
                  <c:v>74.0</c:v>
                </c:pt>
                <c:pt idx="381">
                  <c:v>74.0</c:v>
                </c:pt>
                <c:pt idx="382">
                  <c:v>74.0</c:v>
                </c:pt>
                <c:pt idx="383">
                  <c:v>74.0</c:v>
                </c:pt>
                <c:pt idx="384">
                  <c:v>74.0</c:v>
                </c:pt>
                <c:pt idx="385">
                  <c:v>75.0</c:v>
                </c:pt>
                <c:pt idx="386">
                  <c:v>76.0</c:v>
                </c:pt>
                <c:pt idx="387">
                  <c:v>76.0</c:v>
                </c:pt>
                <c:pt idx="388">
                  <c:v>76.0</c:v>
                </c:pt>
                <c:pt idx="389">
                  <c:v>77.0</c:v>
                </c:pt>
                <c:pt idx="390">
                  <c:v>78.0</c:v>
                </c:pt>
                <c:pt idx="391">
                  <c:v>78.0</c:v>
                </c:pt>
                <c:pt idx="392">
                  <c:v>78.0</c:v>
                </c:pt>
                <c:pt idx="393">
                  <c:v>78.0</c:v>
                </c:pt>
                <c:pt idx="394">
                  <c:v>78.0</c:v>
                </c:pt>
                <c:pt idx="395">
                  <c:v>78.0</c:v>
                </c:pt>
                <c:pt idx="396">
                  <c:v>78.0</c:v>
                </c:pt>
                <c:pt idx="397">
                  <c:v>78.0</c:v>
                </c:pt>
                <c:pt idx="398">
                  <c:v>79.0</c:v>
                </c:pt>
                <c:pt idx="399">
                  <c:v>80.0</c:v>
                </c:pt>
                <c:pt idx="400">
                  <c:v>80.0</c:v>
                </c:pt>
                <c:pt idx="401">
                  <c:v>81.0</c:v>
                </c:pt>
                <c:pt idx="402">
                  <c:v>81.0</c:v>
                </c:pt>
                <c:pt idx="403">
                  <c:v>81.0</c:v>
                </c:pt>
                <c:pt idx="404">
                  <c:v>81.0</c:v>
                </c:pt>
                <c:pt idx="405">
                  <c:v>82.0</c:v>
                </c:pt>
                <c:pt idx="406">
                  <c:v>82.0</c:v>
                </c:pt>
                <c:pt idx="407">
                  <c:v>82.0</c:v>
                </c:pt>
                <c:pt idx="408">
                  <c:v>82.0</c:v>
                </c:pt>
                <c:pt idx="409">
                  <c:v>82.0</c:v>
                </c:pt>
                <c:pt idx="410">
                  <c:v>82.0</c:v>
                </c:pt>
                <c:pt idx="411">
                  <c:v>82.0</c:v>
                </c:pt>
                <c:pt idx="412">
                  <c:v>82.0</c:v>
                </c:pt>
                <c:pt idx="413">
                  <c:v>82.0</c:v>
                </c:pt>
                <c:pt idx="414">
                  <c:v>82.0</c:v>
                </c:pt>
                <c:pt idx="415">
                  <c:v>82.0</c:v>
                </c:pt>
                <c:pt idx="416">
                  <c:v>82.0</c:v>
                </c:pt>
                <c:pt idx="417">
                  <c:v>82.0</c:v>
                </c:pt>
                <c:pt idx="418">
                  <c:v>82.0</c:v>
                </c:pt>
                <c:pt idx="419">
                  <c:v>82.0</c:v>
                </c:pt>
                <c:pt idx="420">
                  <c:v>82.0</c:v>
                </c:pt>
                <c:pt idx="421">
                  <c:v>82.0</c:v>
                </c:pt>
                <c:pt idx="422">
                  <c:v>82.0</c:v>
                </c:pt>
                <c:pt idx="423">
                  <c:v>82.0</c:v>
                </c:pt>
                <c:pt idx="424">
                  <c:v>82.0</c:v>
                </c:pt>
                <c:pt idx="425">
                  <c:v>82.0</c:v>
                </c:pt>
                <c:pt idx="426">
                  <c:v>82.0</c:v>
                </c:pt>
                <c:pt idx="427">
                  <c:v>82.0</c:v>
                </c:pt>
                <c:pt idx="428">
                  <c:v>82.0</c:v>
                </c:pt>
                <c:pt idx="429">
                  <c:v>82.0</c:v>
                </c:pt>
                <c:pt idx="430">
                  <c:v>82.0</c:v>
                </c:pt>
                <c:pt idx="431">
                  <c:v>82.0</c:v>
                </c:pt>
                <c:pt idx="432">
                  <c:v>82.0</c:v>
                </c:pt>
                <c:pt idx="433">
                  <c:v>82.0</c:v>
                </c:pt>
                <c:pt idx="434">
                  <c:v>82.0</c:v>
                </c:pt>
                <c:pt idx="435">
                  <c:v>82.0</c:v>
                </c:pt>
                <c:pt idx="436">
                  <c:v>82.0</c:v>
                </c:pt>
                <c:pt idx="437">
                  <c:v>82.0</c:v>
                </c:pt>
                <c:pt idx="438">
                  <c:v>82.0</c:v>
                </c:pt>
                <c:pt idx="439">
                  <c:v>83.0</c:v>
                </c:pt>
                <c:pt idx="440">
                  <c:v>83.0</c:v>
                </c:pt>
                <c:pt idx="441">
                  <c:v>83.0</c:v>
                </c:pt>
                <c:pt idx="442">
                  <c:v>84.0</c:v>
                </c:pt>
                <c:pt idx="443">
                  <c:v>84.0</c:v>
                </c:pt>
                <c:pt idx="444">
                  <c:v>84.0</c:v>
                </c:pt>
                <c:pt idx="445">
                  <c:v>84.0</c:v>
                </c:pt>
                <c:pt idx="446">
                  <c:v>84.0</c:v>
                </c:pt>
                <c:pt idx="447">
                  <c:v>84.0</c:v>
                </c:pt>
                <c:pt idx="448">
                  <c:v>84.0</c:v>
                </c:pt>
                <c:pt idx="449">
                  <c:v>84.0</c:v>
                </c:pt>
                <c:pt idx="450">
                  <c:v>84.0</c:v>
                </c:pt>
                <c:pt idx="451">
                  <c:v>84.0</c:v>
                </c:pt>
                <c:pt idx="452">
                  <c:v>85.0</c:v>
                </c:pt>
                <c:pt idx="453">
                  <c:v>85.0</c:v>
                </c:pt>
                <c:pt idx="454">
                  <c:v>86.0</c:v>
                </c:pt>
                <c:pt idx="455">
                  <c:v>86.0</c:v>
                </c:pt>
                <c:pt idx="456">
                  <c:v>86.0</c:v>
                </c:pt>
                <c:pt idx="457">
                  <c:v>86.0</c:v>
                </c:pt>
                <c:pt idx="458">
                  <c:v>86.0</c:v>
                </c:pt>
                <c:pt idx="459">
                  <c:v>86.0</c:v>
                </c:pt>
                <c:pt idx="460">
                  <c:v>86.0</c:v>
                </c:pt>
                <c:pt idx="461">
                  <c:v>87.0</c:v>
                </c:pt>
                <c:pt idx="462">
                  <c:v>88.0</c:v>
                </c:pt>
                <c:pt idx="463">
                  <c:v>89.0</c:v>
                </c:pt>
                <c:pt idx="464">
                  <c:v>89.0</c:v>
                </c:pt>
                <c:pt idx="465">
                  <c:v>89.0</c:v>
                </c:pt>
                <c:pt idx="466">
                  <c:v>89.0</c:v>
                </c:pt>
                <c:pt idx="467">
                  <c:v>89.0</c:v>
                </c:pt>
                <c:pt idx="468">
                  <c:v>89.0</c:v>
                </c:pt>
                <c:pt idx="469">
                  <c:v>89.0</c:v>
                </c:pt>
                <c:pt idx="470">
                  <c:v>90.0</c:v>
                </c:pt>
                <c:pt idx="471">
                  <c:v>91.0</c:v>
                </c:pt>
                <c:pt idx="472">
                  <c:v>91.0</c:v>
                </c:pt>
                <c:pt idx="473">
                  <c:v>92.0</c:v>
                </c:pt>
                <c:pt idx="474">
                  <c:v>93.0</c:v>
                </c:pt>
                <c:pt idx="475">
                  <c:v>93.0</c:v>
                </c:pt>
                <c:pt idx="476">
                  <c:v>94.0</c:v>
                </c:pt>
                <c:pt idx="477">
                  <c:v>94.0</c:v>
                </c:pt>
                <c:pt idx="478">
                  <c:v>94.0</c:v>
                </c:pt>
                <c:pt idx="479">
                  <c:v>95.0</c:v>
                </c:pt>
                <c:pt idx="480">
                  <c:v>96.0</c:v>
                </c:pt>
                <c:pt idx="481">
                  <c:v>96.0</c:v>
                </c:pt>
                <c:pt idx="482">
                  <c:v>97.0</c:v>
                </c:pt>
                <c:pt idx="483">
                  <c:v>98.0</c:v>
                </c:pt>
                <c:pt idx="484">
                  <c:v>98.0</c:v>
                </c:pt>
                <c:pt idx="485">
                  <c:v>99.0</c:v>
                </c:pt>
                <c:pt idx="486">
                  <c:v>100.0</c:v>
                </c:pt>
                <c:pt idx="487">
                  <c:v>100.0</c:v>
                </c:pt>
                <c:pt idx="488">
                  <c:v>100.0</c:v>
                </c:pt>
                <c:pt idx="489">
                  <c:v>100.0</c:v>
                </c:pt>
                <c:pt idx="490">
                  <c:v>101.0</c:v>
                </c:pt>
                <c:pt idx="491">
                  <c:v>101.0</c:v>
                </c:pt>
                <c:pt idx="492">
                  <c:v>101.0</c:v>
                </c:pt>
                <c:pt idx="493">
                  <c:v>101.0</c:v>
                </c:pt>
                <c:pt idx="494">
                  <c:v>101.0</c:v>
                </c:pt>
                <c:pt idx="495">
                  <c:v>101.0</c:v>
                </c:pt>
                <c:pt idx="496">
                  <c:v>102.0</c:v>
                </c:pt>
                <c:pt idx="497">
                  <c:v>102.0</c:v>
                </c:pt>
                <c:pt idx="498">
                  <c:v>102.0</c:v>
                </c:pt>
                <c:pt idx="499">
                  <c:v>102.0</c:v>
                </c:pt>
                <c:pt idx="500">
                  <c:v>102.0</c:v>
                </c:pt>
                <c:pt idx="501">
                  <c:v>102.0</c:v>
                </c:pt>
                <c:pt idx="502">
                  <c:v>102.0</c:v>
                </c:pt>
                <c:pt idx="503">
                  <c:v>102.0</c:v>
                </c:pt>
                <c:pt idx="504">
                  <c:v>102.0</c:v>
                </c:pt>
                <c:pt idx="505">
                  <c:v>102.0</c:v>
                </c:pt>
                <c:pt idx="506">
                  <c:v>102.0</c:v>
                </c:pt>
                <c:pt idx="507">
                  <c:v>102.0</c:v>
                </c:pt>
                <c:pt idx="508">
                  <c:v>102.0</c:v>
                </c:pt>
                <c:pt idx="509">
                  <c:v>103.0</c:v>
                </c:pt>
                <c:pt idx="510">
                  <c:v>103.0</c:v>
                </c:pt>
                <c:pt idx="511">
                  <c:v>103.0</c:v>
                </c:pt>
                <c:pt idx="512">
                  <c:v>103.0</c:v>
                </c:pt>
                <c:pt idx="513">
                  <c:v>103.0</c:v>
                </c:pt>
                <c:pt idx="514">
                  <c:v>104.0</c:v>
                </c:pt>
                <c:pt idx="515">
                  <c:v>105.0</c:v>
                </c:pt>
                <c:pt idx="516">
                  <c:v>105.0</c:v>
                </c:pt>
                <c:pt idx="517">
                  <c:v>106.0</c:v>
                </c:pt>
                <c:pt idx="518">
                  <c:v>106.0</c:v>
                </c:pt>
                <c:pt idx="519">
                  <c:v>106.0</c:v>
                </c:pt>
                <c:pt idx="520">
                  <c:v>106.0</c:v>
                </c:pt>
                <c:pt idx="521">
                  <c:v>106.0</c:v>
                </c:pt>
                <c:pt idx="522">
                  <c:v>106.0</c:v>
                </c:pt>
                <c:pt idx="523">
                  <c:v>106.0</c:v>
                </c:pt>
                <c:pt idx="524">
                  <c:v>106.0</c:v>
                </c:pt>
                <c:pt idx="525">
                  <c:v>106.0</c:v>
                </c:pt>
                <c:pt idx="526">
                  <c:v>106.0</c:v>
                </c:pt>
                <c:pt idx="527">
                  <c:v>106.0</c:v>
                </c:pt>
                <c:pt idx="528">
                  <c:v>106.0</c:v>
                </c:pt>
                <c:pt idx="529">
                  <c:v>107.0</c:v>
                </c:pt>
                <c:pt idx="530">
                  <c:v>107.0</c:v>
                </c:pt>
                <c:pt idx="531">
                  <c:v>107.0</c:v>
                </c:pt>
                <c:pt idx="532">
                  <c:v>107.0</c:v>
                </c:pt>
                <c:pt idx="533">
                  <c:v>107.0</c:v>
                </c:pt>
                <c:pt idx="534">
                  <c:v>107.0</c:v>
                </c:pt>
                <c:pt idx="535">
                  <c:v>107.0</c:v>
                </c:pt>
                <c:pt idx="536">
                  <c:v>107.0</c:v>
                </c:pt>
                <c:pt idx="537">
                  <c:v>107.0</c:v>
                </c:pt>
                <c:pt idx="538">
                  <c:v>107.0</c:v>
                </c:pt>
                <c:pt idx="539">
                  <c:v>107.0</c:v>
                </c:pt>
                <c:pt idx="540">
                  <c:v>108.0</c:v>
                </c:pt>
                <c:pt idx="541">
                  <c:v>108.0</c:v>
                </c:pt>
                <c:pt idx="542">
                  <c:v>108.0</c:v>
                </c:pt>
                <c:pt idx="543">
                  <c:v>109.0</c:v>
                </c:pt>
                <c:pt idx="544">
                  <c:v>110.0</c:v>
                </c:pt>
                <c:pt idx="545">
                  <c:v>111.0</c:v>
                </c:pt>
                <c:pt idx="546">
                  <c:v>111.0</c:v>
                </c:pt>
                <c:pt idx="547">
                  <c:v>112.0</c:v>
                </c:pt>
                <c:pt idx="548">
                  <c:v>113.0</c:v>
                </c:pt>
                <c:pt idx="549">
                  <c:v>113.0</c:v>
                </c:pt>
                <c:pt idx="550">
                  <c:v>114.0</c:v>
                </c:pt>
                <c:pt idx="551">
                  <c:v>114.0</c:v>
                </c:pt>
                <c:pt idx="552">
                  <c:v>114.0</c:v>
                </c:pt>
                <c:pt idx="553">
                  <c:v>114.0</c:v>
                </c:pt>
                <c:pt idx="554">
                  <c:v>114.0</c:v>
                </c:pt>
                <c:pt idx="555">
                  <c:v>114.0</c:v>
                </c:pt>
                <c:pt idx="556">
                  <c:v>114.0</c:v>
                </c:pt>
                <c:pt idx="557">
                  <c:v>114.0</c:v>
                </c:pt>
                <c:pt idx="558">
                  <c:v>115.0</c:v>
                </c:pt>
                <c:pt idx="559">
                  <c:v>116.0</c:v>
                </c:pt>
                <c:pt idx="560">
                  <c:v>116.0</c:v>
                </c:pt>
                <c:pt idx="561">
                  <c:v>116.0</c:v>
                </c:pt>
                <c:pt idx="562">
                  <c:v>116.0</c:v>
                </c:pt>
                <c:pt idx="563">
                  <c:v>116.0</c:v>
                </c:pt>
                <c:pt idx="564">
                  <c:v>116.0</c:v>
                </c:pt>
                <c:pt idx="565">
                  <c:v>116.0</c:v>
                </c:pt>
                <c:pt idx="566">
                  <c:v>116.0</c:v>
                </c:pt>
                <c:pt idx="567">
                  <c:v>117.0</c:v>
                </c:pt>
                <c:pt idx="568">
                  <c:v>117.0</c:v>
                </c:pt>
                <c:pt idx="569">
                  <c:v>117.0</c:v>
                </c:pt>
                <c:pt idx="570">
                  <c:v>117.0</c:v>
                </c:pt>
                <c:pt idx="571">
                  <c:v>117.0</c:v>
                </c:pt>
                <c:pt idx="572">
                  <c:v>118.0</c:v>
                </c:pt>
                <c:pt idx="573">
                  <c:v>119.0</c:v>
                </c:pt>
                <c:pt idx="574">
                  <c:v>119.0</c:v>
                </c:pt>
                <c:pt idx="575">
                  <c:v>119.0</c:v>
                </c:pt>
                <c:pt idx="576">
                  <c:v>119.0</c:v>
                </c:pt>
                <c:pt idx="577">
                  <c:v>120.0</c:v>
                </c:pt>
                <c:pt idx="578">
                  <c:v>121.0</c:v>
                </c:pt>
                <c:pt idx="579">
                  <c:v>121.0</c:v>
                </c:pt>
                <c:pt idx="580">
                  <c:v>121.0</c:v>
                </c:pt>
                <c:pt idx="581">
                  <c:v>121.0</c:v>
                </c:pt>
                <c:pt idx="582">
                  <c:v>122.0</c:v>
                </c:pt>
                <c:pt idx="583">
                  <c:v>123.0</c:v>
                </c:pt>
                <c:pt idx="584">
                  <c:v>124.0</c:v>
                </c:pt>
                <c:pt idx="585">
                  <c:v>124.0</c:v>
                </c:pt>
                <c:pt idx="586">
                  <c:v>124.0</c:v>
                </c:pt>
                <c:pt idx="587">
                  <c:v>124.0</c:v>
                </c:pt>
                <c:pt idx="588">
                  <c:v>124.0</c:v>
                </c:pt>
                <c:pt idx="589">
                  <c:v>124.0</c:v>
                </c:pt>
                <c:pt idx="590">
                  <c:v>125.0</c:v>
                </c:pt>
                <c:pt idx="591">
                  <c:v>125.0</c:v>
                </c:pt>
                <c:pt idx="592">
                  <c:v>125.0</c:v>
                </c:pt>
                <c:pt idx="593">
                  <c:v>125.0</c:v>
                </c:pt>
                <c:pt idx="594">
                  <c:v>125.0</c:v>
                </c:pt>
                <c:pt idx="595">
                  <c:v>126.0</c:v>
                </c:pt>
                <c:pt idx="596">
                  <c:v>126.0</c:v>
                </c:pt>
                <c:pt idx="597">
                  <c:v>126.0</c:v>
                </c:pt>
                <c:pt idx="598">
                  <c:v>127.0</c:v>
                </c:pt>
                <c:pt idx="599">
                  <c:v>128.0</c:v>
                </c:pt>
                <c:pt idx="600">
                  <c:v>129.0</c:v>
                </c:pt>
                <c:pt idx="601">
                  <c:v>129.0</c:v>
                </c:pt>
                <c:pt idx="602">
                  <c:v>130.0</c:v>
                </c:pt>
                <c:pt idx="603">
                  <c:v>131.0</c:v>
                </c:pt>
                <c:pt idx="604">
                  <c:v>131.0</c:v>
                </c:pt>
                <c:pt idx="605">
                  <c:v>132.0</c:v>
                </c:pt>
                <c:pt idx="606">
                  <c:v>133.0</c:v>
                </c:pt>
                <c:pt idx="607">
                  <c:v>133.0</c:v>
                </c:pt>
                <c:pt idx="608">
                  <c:v>133.0</c:v>
                </c:pt>
                <c:pt idx="609">
                  <c:v>133.0</c:v>
                </c:pt>
                <c:pt idx="610">
                  <c:v>133.0</c:v>
                </c:pt>
                <c:pt idx="611">
                  <c:v>134.0</c:v>
                </c:pt>
                <c:pt idx="612">
                  <c:v>134.0</c:v>
                </c:pt>
                <c:pt idx="613">
                  <c:v>134.0</c:v>
                </c:pt>
                <c:pt idx="614">
                  <c:v>134.0</c:v>
                </c:pt>
                <c:pt idx="615">
                  <c:v>134.0</c:v>
                </c:pt>
                <c:pt idx="616">
                  <c:v>134.0</c:v>
                </c:pt>
                <c:pt idx="617">
                  <c:v>134.0</c:v>
                </c:pt>
                <c:pt idx="618">
                  <c:v>134.0</c:v>
                </c:pt>
                <c:pt idx="619">
                  <c:v>134.0</c:v>
                </c:pt>
                <c:pt idx="620">
                  <c:v>134.0</c:v>
                </c:pt>
                <c:pt idx="621">
                  <c:v>134.0</c:v>
                </c:pt>
                <c:pt idx="622">
                  <c:v>134.0</c:v>
                </c:pt>
                <c:pt idx="623">
                  <c:v>134.0</c:v>
                </c:pt>
                <c:pt idx="624">
                  <c:v>134.0</c:v>
                </c:pt>
                <c:pt idx="625">
                  <c:v>134.0</c:v>
                </c:pt>
                <c:pt idx="626">
                  <c:v>135.0</c:v>
                </c:pt>
                <c:pt idx="627">
                  <c:v>135.0</c:v>
                </c:pt>
                <c:pt idx="628">
                  <c:v>135.0</c:v>
                </c:pt>
                <c:pt idx="629">
                  <c:v>135.0</c:v>
                </c:pt>
                <c:pt idx="630">
                  <c:v>136.0</c:v>
                </c:pt>
                <c:pt idx="631">
                  <c:v>137.0</c:v>
                </c:pt>
                <c:pt idx="632">
                  <c:v>137.0</c:v>
                </c:pt>
                <c:pt idx="633">
                  <c:v>137.0</c:v>
                </c:pt>
                <c:pt idx="634">
                  <c:v>137.0</c:v>
                </c:pt>
                <c:pt idx="635">
                  <c:v>138.0</c:v>
                </c:pt>
                <c:pt idx="636">
                  <c:v>138.0</c:v>
                </c:pt>
                <c:pt idx="637">
                  <c:v>138.0</c:v>
                </c:pt>
                <c:pt idx="638">
                  <c:v>139.0</c:v>
                </c:pt>
                <c:pt idx="639">
                  <c:v>140.0</c:v>
                </c:pt>
                <c:pt idx="640">
                  <c:v>141.0</c:v>
                </c:pt>
                <c:pt idx="641">
                  <c:v>142.0</c:v>
                </c:pt>
                <c:pt idx="642">
                  <c:v>143.0</c:v>
                </c:pt>
                <c:pt idx="643">
                  <c:v>144.0</c:v>
                </c:pt>
                <c:pt idx="644">
                  <c:v>145.0</c:v>
                </c:pt>
                <c:pt idx="645">
                  <c:v>146.0</c:v>
                </c:pt>
                <c:pt idx="646">
                  <c:v>146.0</c:v>
                </c:pt>
                <c:pt idx="647">
                  <c:v>146.0</c:v>
                </c:pt>
                <c:pt idx="648">
                  <c:v>147.0</c:v>
                </c:pt>
                <c:pt idx="649">
                  <c:v>147.0</c:v>
                </c:pt>
                <c:pt idx="650">
                  <c:v>147.0</c:v>
                </c:pt>
                <c:pt idx="651">
                  <c:v>147.0</c:v>
                </c:pt>
                <c:pt idx="652">
                  <c:v>148.0</c:v>
                </c:pt>
                <c:pt idx="653">
                  <c:v>149.0</c:v>
                </c:pt>
                <c:pt idx="654">
                  <c:v>150.0</c:v>
                </c:pt>
                <c:pt idx="655">
                  <c:v>151.0</c:v>
                </c:pt>
                <c:pt idx="656">
                  <c:v>151.0</c:v>
                </c:pt>
                <c:pt idx="657">
                  <c:v>151.0</c:v>
                </c:pt>
                <c:pt idx="658">
                  <c:v>152.0</c:v>
                </c:pt>
                <c:pt idx="659">
                  <c:v>153.0</c:v>
                </c:pt>
                <c:pt idx="660">
                  <c:v>153.0</c:v>
                </c:pt>
                <c:pt idx="661">
                  <c:v>154.0</c:v>
                </c:pt>
                <c:pt idx="662">
                  <c:v>155.0</c:v>
                </c:pt>
                <c:pt idx="663">
                  <c:v>155.0</c:v>
                </c:pt>
                <c:pt idx="664">
                  <c:v>156.0</c:v>
                </c:pt>
                <c:pt idx="665">
                  <c:v>156.0</c:v>
                </c:pt>
                <c:pt idx="666">
                  <c:v>156.0</c:v>
                </c:pt>
                <c:pt idx="667">
                  <c:v>156.0</c:v>
                </c:pt>
                <c:pt idx="668">
                  <c:v>156.0</c:v>
                </c:pt>
                <c:pt idx="669">
                  <c:v>157.0</c:v>
                </c:pt>
                <c:pt idx="670">
                  <c:v>157.0</c:v>
                </c:pt>
                <c:pt idx="671">
                  <c:v>158.0</c:v>
                </c:pt>
                <c:pt idx="672">
                  <c:v>158.0</c:v>
                </c:pt>
                <c:pt idx="673">
                  <c:v>159.0</c:v>
                </c:pt>
                <c:pt idx="674">
                  <c:v>160.0</c:v>
                </c:pt>
                <c:pt idx="675">
                  <c:v>161.0</c:v>
                </c:pt>
                <c:pt idx="676">
                  <c:v>161.0</c:v>
                </c:pt>
                <c:pt idx="677">
                  <c:v>161.0</c:v>
                </c:pt>
                <c:pt idx="678">
                  <c:v>161.0</c:v>
                </c:pt>
                <c:pt idx="679">
                  <c:v>161.0</c:v>
                </c:pt>
                <c:pt idx="680">
                  <c:v>161.0</c:v>
                </c:pt>
                <c:pt idx="681">
                  <c:v>161.0</c:v>
                </c:pt>
                <c:pt idx="682">
                  <c:v>161.0</c:v>
                </c:pt>
                <c:pt idx="683">
                  <c:v>161.0</c:v>
                </c:pt>
                <c:pt idx="684">
                  <c:v>161.0</c:v>
                </c:pt>
                <c:pt idx="685">
                  <c:v>162.0</c:v>
                </c:pt>
                <c:pt idx="686">
                  <c:v>162.0</c:v>
                </c:pt>
                <c:pt idx="687">
                  <c:v>162.0</c:v>
                </c:pt>
                <c:pt idx="688">
                  <c:v>162.0</c:v>
                </c:pt>
                <c:pt idx="689">
                  <c:v>162.0</c:v>
                </c:pt>
                <c:pt idx="690">
                  <c:v>162.0</c:v>
                </c:pt>
                <c:pt idx="691">
                  <c:v>162.0</c:v>
                </c:pt>
                <c:pt idx="692">
                  <c:v>162.0</c:v>
                </c:pt>
                <c:pt idx="693">
                  <c:v>162.0</c:v>
                </c:pt>
                <c:pt idx="694">
                  <c:v>162.0</c:v>
                </c:pt>
                <c:pt idx="695">
                  <c:v>162.0</c:v>
                </c:pt>
                <c:pt idx="696">
                  <c:v>162.0</c:v>
                </c:pt>
                <c:pt idx="697">
                  <c:v>162.0</c:v>
                </c:pt>
                <c:pt idx="698">
                  <c:v>163.0</c:v>
                </c:pt>
                <c:pt idx="699">
                  <c:v>163.0</c:v>
                </c:pt>
                <c:pt idx="700">
                  <c:v>163.0</c:v>
                </c:pt>
                <c:pt idx="701">
                  <c:v>163.0</c:v>
                </c:pt>
                <c:pt idx="702">
                  <c:v>164.0</c:v>
                </c:pt>
                <c:pt idx="703">
                  <c:v>164.0</c:v>
                </c:pt>
                <c:pt idx="704">
                  <c:v>165.0</c:v>
                </c:pt>
                <c:pt idx="705">
                  <c:v>165.0</c:v>
                </c:pt>
                <c:pt idx="706">
                  <c:v>165.0</c:v>
                </c:pt>
                <c:pt idx="707">
                  <c:v>165.0</c:v>
                </c:pt>
                <c:pt idx="708">
                  <c:v>165.0</c:v>
                </c:pt>
                <c:pt idx="709">
                  <c:v>165.0</c:v>
                </c:pt>
                <c:pt idx="710">
                  <c:v>165.0</c:v>
                </c:pt>
                <c:pt idx="711">
                  <c:v>165.0</c:v>
                </c:pt>
                <c:pt idx="712">
                  <c:v>165.0</c:v>
                </c:pt>
                <c:pt idx="713">
                  <c:v>166.0</c:v>
                </c:pt>
                <c:pt idx="714">
                  <c:v>166.0</c:v>
                </c:pt>
                <c:pt idx="715">
                  <c:v>166.0</c:v>
                </c:pt>
                <c:pt idx="716">
                  <c:v>167.0</c:v>
                </c:pt>
                <c:pt idx="717">
                  <c:v>167.0</c:v>
                </c:pt>
                <c:pt idx="718">
                  <c:v>167.0</c:v>
                </c:pt>
                <c:pt idx="719">
                  <c:v>167.0</c:v>
                </c:pt>
                <c:pt idx="720">
                  <c:v>167.0</c:v>
                </c:pt>
                <c:pt idx="721">
                  <c:v>167.0</c:v>
                </c:pt>
                <c:pt idx="722">
                  <c:v>167.0</c:v>
                </c:pt>
                <c:pt idx="723">
                  <c:v>167.0</c:v>
                </c:pt>
                <c:pt idx="724">
                  <c:v>167.0</c:v>
                </c:pt>
                <c:pt idx="725">
                  <c:v>168.0</c:v>
                </c:pt>
                <c:pt idx="726">
                  <c:v>168.0</c:v>
                </c:pt>
                <c:pt idx="727">
                  <c:v>168.0</c:v>
                </c:pt>
                <c:pt idx="728">
                  <c:v>169.0</c:v>
                </c:pt>
                <c:pt idx="729">
                  <c:v>169.0</c:v>
                </c:pt>
                <c:pt idx="730">
                  <c:v>169.0</c:v>
                </c:pt>
                <c:pt idx="731">
                  <c:v>169.0</c:v>
                </c:pt>
                <c:pt idx="732">
                  <c:v>169.0</c:v>
                </c:pt>
                <c:pt idx="733">
                  <c:v>169.0</c:v>
                </c:pt>
                <c:pt idx="734">
                  <c:v>169.0</c:v>
                </c:pt>
                <c:pt idx="735">
                  <c:v>169.0</c:v>
                </c:pt>
                <c:pt idx="736">
                  <c:v>169.0</c:v>
                </c:pt>
                <c:pt idx="737">
                  <c:v>169.0</c:v>
                </c:pt>
                <c:pt idx="738">
                  <c:v>169.0</c:v>
                </c:pt>
                <c:pt idx="739">
                  <c:v>169.0</c:v>
                </c:pt>
                <c:pt idx="740">
                  <c:v>169.0</c:v>
                </c:pt>
                <c:pt idx="741">
                  <c:v>169.0</c:v>
                </c:pt>
                <c:pt idx="742">
                  <c:v>169.0</c:v>
                </c:pt>
                <c:pt idx="743">
                  <c:v>169.0</c:v>
                </c:pt>
                <c:pt idx="744">
                  <c:v>169.0</c:v>
                </c:pt>
                <c:pt idx="745">
                  <c:v>169.0</c:v>
                </c:pt>
                <c:pt idx="746">
                  <c:v>169.0</c:v>
                </c:pt>
                <c:pt idx="747">
                  <c:v>169.0</c:v>
                </c:pt>
                <c:pt idx="748">
                  <c:v>169.0</c:v>
                </c:pt>
                <c:pt idx="749">
                  <c:v>169.0</c:v>
                </c:pt>
                <c:pt idx="750">
                  <c:v>169.0</c:v>
                </c:pt>
                <c:pt idx="751">
                  <c:v>169.0</c:v>
                </c:pt>
                <c:pt idx="752">
                  <c:v>169.0</c:v>
                </c:pt>
                <c:pt idx="753">
                  <c:v>169.0</c:v>
                </c:pt>
                <c:pt idx="754">
                  <c:v>169.0</c:v>
                </c:pt>
                <c:pt idx="755">
                  <c:v>169.0</c:v>
                </c:pt>
                <c:pt idx="756">
                  <c:v>169.0</c:v>
                </c:pt>
                <c:pt idx="757">
                  <c:v>169.0</c:v>
                </c:pt>
                <c:pt idx="758">
                  <c:v>170.0</c:v>
                </c:pt>
                <c:pt idx="759">
                  <c:v>170.0</c:v>
                </c:pt>
                <c:pt idx="760">
                  <c:v>171.0</c:v>
                </c:pt>
                <c:pt idx="761">
                  <c:v>171.0</c:v>
                </c:pt>
                <c:pt idx="762">
                  <c:v>171.0</c:v>
                </c:pt>
                <c:pt idx="763">
                  <c:v>171.0</c:v>
                </c:pt>
                <c:pt idx="764">
                  <c:v>171.0</c:v>
                </c:pt>
                <c:pt idx="765">
                  <c:v>171.0</c:v>
                </c:pt>
                <c:pt idx="766">
                  <c:v>171.0</c:v>
                </c:pt>
                <c:pt idx="767">
                  <c:v>171.0</c:v>
                </c:pt>
                <c:pt idx="768">
                  <c:v>172.0</c:v>
                </c:pt>
                <c:pt idx="769">
                  <c:v>173.0</c:v>
                </c:pt>
                <c:pt idx="770">
                  <c:v>174.0</c:v>
                </c:pt>
                <c:pt idx="771">
                  <c:v>175.0</c:v>
                </c:pt>
                <c:pt idx="772">
                  <c:v>176.0</c:v>
                </c:pt>
                <c:pt idx="773">
                  <c:v>176.0</c:v>
                </c:pt>
                <c:pt idx="774">
                  <c:v>176.0</c:v>
                </c:pt>
                <c:pt idx="775">
                  <c:v>176.0</c:v>
                </c:pt>
                <c:pt idx="776">
                  <c:v>176.0</c:v>
                </c:pt>
                <c:pt idx="777">
                  <c:v>176.0</c:v>
                </c:pt>
                <c:pt idx="778">
                  <c:v>177.0</c:v>
                </c:pt>
                <c:pt idx="779">
                  <c:v>178.0</c:v>
                </c:pt>
                <c:pt idx="780">
                  <c:v>178.0</c:v>
                </c:pt>
                <c:pt idx="781">
                  <c:v>178.0</c:v>
                </c:pt>
                <c:pt idx="782">
                  <c:v>178.0</c:v>
                </c:pt>
                <c:pt idx="783">
                  <c:v>178.0</c:v>
                </c:pt>
                <c:pt idx="784">
                  <c:v>178.0</c:v>
                </c:pt>
                <c:pt idx="785">
                  <c:v>178.0</c:v>
                </c:pt>
                <c:pt idx="786">
                  <c:v>178.0</c:v>
                </c:pt>
                <c:pt idx="787">
                  <c:v>178.0</c:v>
                </c:pt>
                <c:pt idx="788">
                  <c:v>178.0</c:v>
                </c:pt>
                <c:pt idx="789">
                  <c:v>179.0</c:v>
                </c:pt>
                <c:pt idx="790">
                  <c:v>179.0</c:v>
                </c:pt>
                <c:pt idx="791">
                  <c:v>179.0</c:v>
                </c:pt>
                <c:pt idx="792">
                  <c:v>179.0</c:v>
                </c:pt>
                <c:pt idx="793">
                  <c:v>179.0</c:v>
                </c:pt>
                <c:pt idx="794">
                  <c:v>179.0</c:v>
                </c:pt>
                <c:pt idx="795">
                  <c:v>179.0</c:v>
                </c:pt>
                <c:pt idx="796">
                  <c:v>179.0</c:v>
                </c:pt>
                <c:pt idx="797">
                  <c:v>179.0</c:v>
                </c:pt>
                <c:pt idx="798">
                  <c:v>179.0</c:v>
                </c:pt>
                <c:pt idx="799">
                  <c:v>179.0</c:v>
                </c:pt>
                <c:pt idx="800">
                  <c:v>179.0</c:v>
                </c:pt>
                <c:pt idx="801">
                  <c:v>179.0</c:v>
                </c:pt>
                <c:pt idx="802">
                  <c:v>179.0</c:v>
                </c:pt>
                <c:pt idx="803">
                  <c:v>179.0</c:v>
                </c:pt>
                <c:pt idx="804">
                  <c:v>180.0</c:v>
                </c:pt>
                <c:pt idx="805">
                  <c:v>180.0</c:v>
                </c:pt>
                <c:pt idx="806">
                  <c:v>181.0</c:v>
                </c:pt>
                <c:pt idx="807">
                  <c:v>182.0</c:v>
                </c:pt>
                <c:pt idx="808">
                  <c:v>183.0</c:v>
                </c:pt>
                <c:pt idx="809">
                  <c:v>184.0</c:v>
                </c:pt>
                <c:pt idx="810">
                  <c:v>184.0</c:v>
                </c:pt>
                <c:pt idx="811">
                  <c:v>184.0</c:v>
                </c:pt>
                <c:pt idx="812">
                  <c:v>184.0</c:v>
                </c:pt>
                <c:pt idx="813">
                  <c:v>184.0</c:v>
                </c:pt>
                <c:pt idx="814">
                  <c:v>185.0</c:v>
                </c:pt>
                <c:pt idx="815">
                  <c:v>185.0</c:v>
                </c:pt>
                <c:pt idx="816">
                  <c:v>185.0</c:v>
                </c:pt>
                <c:pt idx="817">
                  <c:v>185.0</c:v>
                </c:pt>
                <c:pt idx="818">
                  <c:v>185.0</c:v>
                </c:pt>
                <c:pt idx="819">
                  <c:v>185.0</c:v>
                </c:pt>
                <c:pt idx="820">
                  <c:v>186.0</c:v>
                </c:pt>
                <c:pt idx="821">
                  <c:v>186.0</c:v>
                </c:pt>
                <c:pt idx="822">
                  <c:v>187.0</c:v>
                </c:pt>
                <c:pt idx="823">
                  <c:v>188.0</c:v>
                </c:pt>
                <c:pt idx="824">
                  <c:v>188.0</c:v>
                </c:pt>
                <c:pt idx="825">
                  <c:v>189.0</c:v>
                </c:pt>
                <c:pt idx="826">
                  <c:v>189.0</c:v>
                </c:pt>
                <c:pt idx="827">
                  <c:v>189.0</c:v>
                </c:pt>
                <c:pt idx="828">
                  <c:v>189.0</c:v>
                </c:pt>
                <c:pt idx="829">
                  <c:v>190.0</c:v>
                </c:pt>
                <c:pt idx="830">
                  <c:v>191.0</c:v>
                </c:pt>
                <c:pt idx="831">
                  <c:v>191.0</c:v>
                </c:pt>
                <c:pt idx="832">
                  <c:v>192.0</c:v>
                </c:pt>
                <c:pt idx="833">
                  <c:v>192.0</c:v>
                </c:pt>
                <c:pt idx="834">
                  <c:v>193.0</c:v>
                </c:pt>
                <c:pt idx="835">
                  <c:v>194.0</c:v>
                </c:pt>
                <c:pt idx="836">
                  <c:v>194.0</c:v>
                </c:pt>
                <c:pt idx="837">
                  <c:v>194.0</c:v>
                </c:pt>
                <c:pt idx="838">
                  <c:v>194.0</c:v>
                </c:pt>
                <c:pt idx="839">
                  <c:v>194.0</c:v>
                </c:pt>
                <c:pt idx="840">
                  <c:v>194.0</c:v>
                </c:pt>
                <c:pt idx="841">
                  <c:v>194.0</c:v>
                </c:pt>
                <c:pt idx="842">
                  <c:v>194.0</c:v>
                </c:pt>
                <c:pt idx="843">
                  <c:v>194.0</c:v>
                </c:pt>
                <c:pt idx="844">
                  <c:v>194.0</c:v>
                </c:pt>
                <c:pt idx="845">
                  <c:v>194.0</c:v>
                </c:pt>
                <c:pt idx="846">
                  <c:v>195.0</c:v>
                </c:pt>
                <c:pt idx="847">
                  <c:v>195.0</c:v>
                </c:pt>
                <c:pt idx="848">
                  <c:v>195.0</c:v>
                </c:pt>
                <c:pt idx="849">
                  <c:v>196.0</c:v>
                </c:pt>
                <c:pt idx="850">
                  <c:v>196.0</c:v>
                </c:pt>
                <c:pt idx="851">
                  <c:v>196.0</c:v>
                </c:pt>
                <c:pt idx="852">
                  <c:v>196.0</c:v>
                </c:pt>
                <c:pt idx="853">
                  <c:v>196.0</c:v>
                </c:pt>
                <c:pt idx="854">
                  <c:v>197.0</c:v>
                </c:pt>
                <c:pt idx="855">
                  <c:v>197.0</c:v>
                </c:pt>
                <c:pt idx="856">
                  <c:v>197.0</c:v>
                </c:pt>
                <c:pt idx="857">
                  <c:v>197.0</c:v>
                </c:pt>
                <c:pt idx="858">
                  <c:v>197.0</c:v>
                </c:pt>
                <c:pt idx="859">
                  <c:v>198.0</c:v>
                </c:pt>
                <c:pt idx="860">
                  <c:v>198.0</c:v>
                </c:pt>
                <c:pt idx="861">
                  <c:v>198.0</c:v>
                </c:pt>
                <c:pt idx="862">
                  <c:v>198.0</c:v>
                </c:pt>
                <c:pt idx="863">
                  <c:v>199.0</c:v>
                </c:pt>
                <c:pt idx="864">
                  <c:v>199.0</c:v>
                </c:pt>
                <c:pt idx="865">
                  <c:v>199.0</c:v>
                </c:pt>
                <c:pt idx="866">
                  <c:v>199.0</c:v>
                </c:pt>
                <c:pt idx="867">
                  <c:v>200.0</c:v>
                </c:pt>
                <c:pt idx="868">
                  <c:v>200.0</c:v>
                </c:pt>
                <c:pt idx="869">
                  <c:v>201.0</c:v>
                </c:pt>
                <c:pt idx="870">
                  <c:v>201.0</c:v>
                </c:pt>
                <c:pt idx="871">
                  <c:v>202.0</c:v>
                </c:pt>
                <c:pt idx="872">
                  <c:v>202.0</c:v>
                </c:pt>
                <c:pt idx="873">
                  <c:v>202.0</c:v>
                </c:pt>
                <c:pt idx="874">
                  <c:v>202.0</c:v>
                </c:pt>
                <c:pt idx="875">
                  <c:v>202.0</c:v>
                </c:pt>
                <c:pt idx="876">
                  <c:v>203.0</c:v>
                </c:pt>
                <c:pt idx="877">
                  <c:v>203.0</c:v>
                </c:pt>
                <c:pt idx="878">
                  <c:v>203.0</c:v>
                </c:pt>
                <c:pt idx="879">
                  <c:v>203.0</c:v>
                </c:pt>
                <c:pt idx="880">
                  <c:v>203.0</c:v>
                </c:pt>
                <c:pt idx="881">
                  <c:v>203.0</c:v>
                </c:pt>
                <c:pt idx="882">
                  <c:v>203.0</c:v>
                </c:pt>
                <c:pt idx="883">
                  <c:v>203.0</c:v>
                </c:pt>
                <c:pt idx="884">
                  <c:v>203.0</c:v>
                </c:pt>
                <c:pt idx="885">
                  <c:v>203.0</c:v>
                </c:pt>
                <c:pt idx="886">
                  <c:v>203.0</c:v>
                </c:pt>
                <c:pt idx="887">
                  <c:v>204.0</c:v>
                </c:pt>
                <c:pt idx="888">
                  <c:v>205.0</c:v>
                </c:pt>
                <c:pt idx="889">
                  <c:v>206.0</c:v>
                </c:pt>
                <c:pt idx="890">
                  <c:v>206.0</c:v>
                </c:pt>
                <c:pt idx="891">
                  <c:v>207.0</c:v>
                </c:pt>
                <c:pt idx="892">
                  <c:v>207.0</c:v>
                </c:pt>
                <c:pt idx="893">
                  <c:v>207.0</c:v>
                </c:pt>
                <c:pt idx="894">
                  <c:v>207.0</c:v>
                </c:pt>
                <c:pt idx="895">
                  <c:v>208.0</c:v>
                </c:pt>
                <c:pt idx="896">
                  <c:v>208.0</c:v>
                </c:pt>
                <c:pt idx="897">
                  <c:v>209.0</c:v>
                </c:pt>
                <c:pt idx="898">
                  <c:v>210.0</c:v>
                </c:pt>
                <c:pt idx="899">
                  <c:v>211.0</c:v>
                </c:pt>
                <c:pt idx="900">
                  <c:v>211.0</c:v>
                </c:pt>
                <c:pt idx="901">
                  <c:v>211.0</c:v>
                </c:pt>
                <c:pt idx="902">
                  <c:v>211.0</c:v>
                </c:pt>
                <c:pt idx="903">
                  <c:v>211.0</c:v>
                </c:pt>
                <c:pt idx="904">
                  <c:v>211.0</c:v>
                </c:pt>
                <c:pt idx="905">
                  <c:v>211.0</c:v>
                </c:pt>
                <c:pt idx="906">
                  <c:v>212.0</c:v>
                </c:pt>
                <c:pt idx="907">
                  <c:v>212.0</c:v>
                </c:pt>
                <c:pt idx="908">
                  <c:v>213.0</c:v>
                </c:pt>
                <c:pt idx="909">
                  <c:v>213.0</c:v>
                </c:pt>
                <c:pt idx="910">
                  <c:v>213.0</c:v>
                </c:pt>
                <c:pt idx="911">
                  <c:v>214.0</c:v>
                </c:pt>
                <c:pt idx="912">
                  <c:v>215.0</c:v>
                </c:pt>
                <c:pt idx="913">
                  <c:v>215.0</c:v>
                </c:pt>
                <c:pt idx="914">
                  <c:v>215.0</c:v>
                </c:pt>
                <c:pt idx="915">
                  <c:v>215.0</c:v>
                </c:pt>
                <c:pt idx="916">
                  <c:v>216.0</c:v>
                </c:pt>
                <c:pt idx="917">
                  <c:v>216.0</c:v>
                </c:pt>
                <c:pt idx="918">
                  <c:v>216.0</c:v>
                </c:pt>
                <c:pt idx="919">
                  <c:v>217.0</c:v>
                </c:pt>
                <c:pt idx="920">
                  <c:v>218.0</c:v>
                </c:pt>
                <c:pt idx="921">
                  <c:v>218.0</c:v>
                </c:pt>
                <c:pt idx="922">
                  <c:v>218.0</c:v>
                </c:pt>
                <c:pt idx="923">
                  <c:v>219.0</c:v>
                </c:pt>
                <c:pt idx="924">
                  <c:v>219.0</c:v>
                </c:pt>
                <c:pt idx="925">
                  <c:v>220.0</c:v>
                </c:pt>
                <c:pt idx="926">
                  <c:v>221.0</c:v>
                </c:pt>
                <c:pt idx="927">
                  <c:v>222.0</c:v>
                </c:pt>
                <c:pt idx="928">
                  <c:v>222.0</c:v>
                </c:pt>
                <c:pt idx="929">
                  <c:v>223.0</c:v>
                </c:pt>
                <c:pt idx="930">
                  <c:v>224.0</c:v>
                </c:pt>
                <c:pt idx="931">
                  <c:v>225.0</c:v>
                </c:pt>
                <c:pt idx="932">
                  <c:v>226.0</c:v>
                </c:pt>
                <c:pt idx="933">
                  <c:v>227.0</c:v>
                </c:pt>
                <c:pt idx="934">
                  <c:v>228.0</c:v>
                </c:pt>
                <c:pt idx="935">
                  <c:v>229.0</c:v>
                </c:pt>
                <c:pt idx="936">
                  <c:v>230.0</c:v>
                </c:pt>
                <c:pt idx="937">
                  <c:v>230.0</c:v>
                </c:pt>
                <c:pt idx="938">
                  <c:v>230.0</c:v>
                </c:pt>
                <c:pt idx="939">
                  <c:v>230.0</c:v>
                </c:pt>
                <c:pt idx="940">
                  <c:v>230.0</c:v>
                </c:pt>
                <c:pt idx="941">
                  <c:v>230.0</c:v>
                </c:pt>
                <c:pt idx="942">
                  <c:v>230.0</c:v>
                </c:pt>
                <c:pt idx="943">
                  <c:v>231.0</c:v>
                </c:pt>
                <c:pt idx="944">
                  <c:v>231.0</c:v>
                </c:pt>
                <c:pt idx="945">
                  <c:v>231.0</c:v>
                </c:pt>
                <c:pt idx="946">
                  <c:v>231.0</c:v>
                </c:pt>
                <c:pt idx="947">
                  <c:v>231.0</c:v>
                </c:pt>
                <c:pt idx="948">
                  <c:v>232.0</c:v>
                </c:pt>
                <c:pt idx="949">
                  <c:v>232.0</c:v>
                </c:pt>
                <c:pt idx="950">
                  <c:v>233.0</c:v>
                </c:pt>
                <c:pt idx="951">
                  <c:v>234.0</c:v>
                </c:pt>
                <c:pt idx="952">
                  <c:v>234.0</c:v>
                </c:pt>
                <c:pt idx="953">
                  <c:v>235.0</c:v>
                </c:pt>
                <c:pt idx="954">
                  <c:v>235.0</c:v>
                </c:pt>
                <c:pt idx="955">
                  <c:v>236.0</c:v>
                </c:pt>
                <c:pt idx="956">
                  <c:v>237.0</c:v>
                </c:pt>
                <c:pt idx="957">
                  <c:v>237.0</c:v>
                </c:pt>
                <c:pt idx="958">
                  <c:v>237.0</c:v>
                </c:pt>
                <c:pt idx="959">
                  <c:v>237.0</c:v>
                </c:pt>
                <c:pt idx="960">
                  <c:v>238.0</c:v>
                </c:pt>
                <c:pt idx="961">
                  <c:v>238.0</c:v>
                </c:pt>
                <c:pt idx="962">
                  <c:v>238.0</c:v>
                </c:pt>
                <c:pt idx="963">
                  <c:v>238.0</c:v>
                </c:pt>
                <c:pt idx="964">
                  <c:v>238.0</c:v>
                </c:pt>
                <c:pt idx="965">
                  <c:v>238.0</c:v>
                </c:pt>
                <c:pt idx="966">
                  <c:v>239.0</c:v>
                </c:pt>
                <c:pt idx="967">
                  <c:v>239.0</c:v>
                </c:pt>
                <c:pt idx="968">
                  <c:v>239.0</c:v>
                </c:pt>
                <c:pt idx="969">
                  <c:v>239.0</c:v>
                </c:pt>
                <c:pt idx="970">
                  <c:v>239.0</c:v>
                </c:pt>
                <c:pt idx="971">
                  <c:v>239.0</c:v>
                </c:pt>
                <c:pt idx="972">
                  <c:v>239.0</c:v>
                </c:pt>
                <c:pt idx="973">
                  <c:v>239.0</c:v>
                </c:pt>
                <c:pt idx="974">
                  <c:v>239.0</c:v>
                </c:pt>
                <c:pt idx="975">
                  <c:v>239.0</c:v>
                </c:pt>
                <c:pt idx="976">
                  <c:v>239.0</c:v>
                </c:pt>
                <c:pt idx="977">
                  <c:v>239.0</c:v>
                </c:pt>
                <c:pt idx="978">
                  <c:v>239.0</c:v>
                </c:pt>
                <c:pt idx="979">
                  <c:v>239.0</c:v>
                </c:pt>
                <c:pt idx="980">
                  <c:v>239.0</c:v>
                </c:pt>
                <c:pt idx="981">
                  <c:v>239.0</c:v>
                </c:pt>
                <c:pt idx="982">
                  <c:v>240.0</c:v>
                </c:pt>
                <c:pt idx="983">
                  <c:v>240.0</c:v>
                </c:pt>
                <c:pt idx="984">
                  <c:v>240.0</c:v>
                </c:pt>
                <c:pt idx="985">
                  <c:v>240.0</c:v>
                </c:pt>
                <c:pt idx="986">
                  <c:v>240.0</c:v>
                </c:pt>
                <c:pt idx="987">
                  <c:v>240.0</c:v>
                </c:pt>
                <c:pt idx="988">
                  <c:v>240.0</c:v>
                </c:pt>
                <c:pt idx="989">
                  <c:v>240.0</c:v>
                </c:pt>
                <c:pt idx="990">
                  <c:v>240.0</c:v>
                </c:pt>
                <c:pt idx="991">
                  <c:v>240.0</c:v>
                </c:pt>
                <c:pt idx="992">
                  <c:v>240.0</c:v>
                </c:pt>
                <c:pt idx="993">
                  <c:v>240.0</c:v>
                </c:pt>
                <c:pt idx="994">
                  <c:v>240.0</c:v>
                </c:pt>
                <c:pt idx="995">
                  <c:v>240.0</c:v>
                </c:pt>
                <c:pt idx="996">
                  <c:v>240.0</c:v>
                </c:pt>
                <c:pt idx="997">
                  <c:v>241.0</c:v>
                </c:pt>
                <c:pt idx="998">
                  <c:v>242.0</c:v>
                </c:pt>
                <c:pt idx="999">
                  <c:v>243.0</c:v>
                </c:pt>
                <c:pt idx="1000">
                  <c:v>244.0</c:v>
                </c:pt>
                <c:pt idx="1001">
                  <c:v>245.0</c:v>
                </c:pt>
                <c:pt idx="1002">
                  <c:v>246.0</c:v>
                </c:pt>
                <c:pt idx="1003">
                  <c:v>247.0</c:v>
                </c:pt>
                <c:pt idx="1004">
                  <c:v>247.0</c:v>
                </c:pt>
                <c:pt idx="1005">
                  <c:v>248.0</c:v>
                </c:pt>
                <c:pt idx="1006">
                  <c:v>248.0</c:v>
                </c:pt>
                <c:pt idx="1007">
                  <c:v>248.0</c:v>
                </c:pt>
                <c:pt idx="1008">
                  <c:v>249.0</c:v>
                </c:pt>
                <c:pt idx="1009">
                  <c:v>249.0</c:v>
                </c:pt>
                <c:pt idx="1010">
                  <c:v>249.0</c:v>
                </c:pt>
                <c:pt idx="1011">
                  <c:v>249.0</c:v>
                </c:pt>
                <c:pt idx="1012">
                  <c:v>249.0</c:v>
                </c:pt>
                <c:pt idx="1013">
                  <c:v>249.0</c:v>
                </c:pt>
                <c:pt idx="1014">
                  <c:v>249.0</c:v>
                </c:pt>
                <c:pt idx="1015">
                  <c:v>249.0</c:v>
                </c:pt>
                <c:pt idx="1016">
                  <c:v>249.0</c:v>
                </c:pt>
                <c:pt idx="1017">
                  <c:v>249.0</c:v>
                </c:pt>
                <c:pt idx="1018">
                  <c:v>249.0</c:v>
                </c:pt>
                <c:pt idx="1019">
                  <c:v>250.0</c:v>
                </c:pt>
                <c:pt idx="1020">
                  <c:v>250.0</c:v>
                </c:pt>
                <c:pt idx="1021">
                  <c:v>250.0</c:v>
                </c:pt>
                <c:pt idx="1022">
                  <c:v>250.0</c:v>
                </c:pt>
                <c:pt idx="1023">
                  <c:v>250.0</c:v>
                </c:pt>
                <c:pt idx="1024">
                  <c:v>250.0</c:v>
                </c:pt>
                <c:pt idx="1025">
                  <c:v>250.0</c:v>
                </c:pt>
                <c:pt idx="1026">
                  <c:v>251.0</c:v>
                </c:pt>
                <c:pt idx="1027">
                  <c:v>252.0</c:v>
                </c:pt>
                <c:pt idx="1028">
                  <c:v>252.0</c:v>
                </c:pt>
                <c:pt idx="1029">
                  <c:v>252.0</c:v>
                </c:pt>
                <c:pt idx="1030">
                  <c:v>252.0</c:v>
                </c:pt>
                <c:pt idx="1031">
                  <c:v>252.0</c:v>
                </c:pt>
                <c:pt idx="1032">
                  <c:v>252.0</c:v>
                </c:pt>
                <c:pt idx="1033">
                  <c:v>252.0</c:v>
                </c:pt>
                <c:pt idx="1034">
                  <c:v>252.0</c:v>
                </c:pt>
                <c:pt idx="1035">
                  <c:v>252.0</c:v>
                </c:pt>
                <c:pt idx="1036">
                  <c:v>252.0</c:v>
                </c:pt>
                <c:pt idx="1037">
                  <c:v>252.0</c:v>
                </c:pt>
                <c:pt idx="1038">
                  <c:v>253.0</c:v>
                </c:pt>
                <c:pt idx="1039">
                  <c:v>254.0</c:v>
                </c:pt>
                <c:pt idx="1040">
                  <c:v>255.0</c:v>
                </c:pt>
                <c:pt idx="1041">
                  <c:v>255.0</c:v>
                </c:pt>
                <c:pt idx="1042">
                  <c:v>255.0</c:v>
                </c:pt>
                <c:pt idx="1043">
                  <c:v>255.0</c:v>
                </c:pt>
                <c:pt idx="1044">
                  <c:v>255.0</c:v>
                </c:pt>
                <c:pt idx="1045">
                  <c:v>255.0</c:v>
                </c:pt>
                <c:pt idx="1046">
                  <c:v>255.0</c:v>
                </c:pt>
                <c:pt idx="1047">
                  <c:v>255.0</c:v>
                </c:pt>
                <c:pt idx="1048">
                  <c:v>255.0</c:v>
                </c:pt>
                <c:pt idx="1049">
                  <c:v>255.0</c:v>
                </c:pt>
                <c:pt idx="1050">
                  <c:v>255.0</c:v>
                </c:pt>
                <c:pt idx="1051">
                  <c:v>255.0</c:v>
                </c:pt>
                <c:pt idx="1052">
                  <c:v>255.0</c:v>
                </c:pt>
                <c:pt idx="1053">
                  <c:v>255.0</c:v>
                </c:pt>
                <c:pt idx="1054">
                  <c:v>255.0</c:v>
                </c:pt>
                <c:pt idx="1055">
                  <c:v>255.0</c:v>
                </c:pt>
                <c:pt idx="1056">
                  <c:v>255.0</c:v>
                </c:pt>
                <c:pt idx="1057">
                  <c:v>255.0</c:v>
                </c:pt>
                <c:pt idx="1058">
                  <c:v>255.0</c:v>
                </c:pt>
                <c:pt idx="1059">
                  <c:v>255.0</c:v>
                </c:pt>
                <c:pt idx="1060">
                  <c:v>256.0</c:v>
                </c:pt>
                <c:pt idx="1061">
                  <c:v>256.0</c:v>
                </c:pt>
                <c:pt idx="1062">
                  <c:v>256.0</c:v>
                </c:pt>
                <c:pt idx="1063">
                  <c:v>256.0</c:v>
                </c:pt>
                <c:pt idx="1064">
                  <c:v>257.0</c:v>
                </c:pt>
                <c:pt idx="1065">
                  <c:v>258.0</c:v>
                </c:pt>
                <c:pt idx="1066">
                  <c:v>259.0</c:v>
                </c:pt>
                <c:pt idx="1067">
                  <c:v>259.0</c:v>
                </c:pt>
                <c:pt idx="1068">
                  <c:v>259.0</c:v>
                </c:pt>
                <c:pt idx="1069">
                  <c:v>259.0</c:v>
                </c:pt>
                <c:pt idx="1070">
                  <c:v>259.0</c:v>
                </c:pt>
                <c:pt idx="1071">
                  <c:v>259.0</c:v>
                </c:pt>
                <c:pt idx="1072">
                  <c:v>260.0</c:v>
                </c:pt>
                <c:pt idx="1073">
                  <c:v>260.0</c:v>
                </c:pt>
                <c:pt idx="1074">
                  <c:v>260.0</c:v>
                </c:pt>
                <c:pt idx="1075">
                  <c:v>260.0</c:v>
                </c:pt>
                <c:pt idx="1076">
                  <c:v>260.0</c:v>
                </c:pt>
                <c:pt idx="1077">
                  <c:v>260.0</c:v>
                </c:pt>
                <c:pt idx="1078">
                  <c:v>260.0</c:v>
                </c:pt>
                <c:pt idx="1079">
                  <c:v>260.0</c:v>
                </c:pt>
                <c:pt idx="1080">
                  <c:v>261.0</c:v>
                </c:pt>
                <c:pt idx="1081">
                  <c:v>261.0</c:v>
                </c:pt>
                <c:pt idx="1082">
                  <c:v>261.0</c:v>
                </c:pt>
                <c:pt idx="1083">
                  <c:v>261.0</c:v>
                </c:pt>
                <c:pt idx="1084">
                  <c:v>261.0</c:v>
                </c:pt>
                <c:pt idx="1085">
                  <c:v>262.0</c:v>
                </c:pt>
                <c:pt idx="1086">
                  <c:v>263.0</c:v>
                </c:pt>
                <c:pt idx="1087">
                  <c:v>263.0</c:v>
                </c:pt>
                <c:pt idx="1088">
                  <c:v>263.0</c:v>
                </c:pt>
                <c:pt idx="1089">
                  <c:v>263.0</c:v>
                </c:pt>
                <c:pt idx="1090">
                  <c:v>263.0</c:v>
                </c:pt>
                <c:pt idx="1091">
                  <c:v>263.0</c:v>
                </c:pt>
                <c:pt idx="1092">
                  <c:v>263.0</c:v>
                </c:pt>
                <c:pt idx="1093">
                  <c:v>263.0</c:v>
                </c:pt>
                <c:pt idx="1094">
                  <c:v>263.0</c:v>
                </c:pt>
                <c:pt idx="1095">
                  <c:v>263.0</c:v>
                </c:pt>
                <c:pt idx="1096">
                  <c:v>263.0</c:v>
                </c:pt>
                <c:pt idx="1097">
                  <c:v>264.0</c:v>
                </c:pt>
                <c:pt idx="1098">
                  <c:v>264.0</c:v>
                </c:pt>
                <c:pt idx="1099">
                  <c:v>264.0</c:v>
                </c:pt>
                <c:pt idx="1100">
                  <c:v>264.0</c:v>
                </c:pt>
                <c:pt idx="1101">
                  <c:v>265.0</c:v>
                </c:pt>
                <c:pt idx="1102">
                  <c:v>266.0</c:v>
                </c:pt>
                <c:pt idx="1103">
                  <c:v>266.0</c:v>
                </c:pt>
                <c:pt idx="1104">
                  <c:v>266.0</c:v>
                </c:pt>
                <c:pt idx="1105">
                  <c:v>267.0</c:v>
                </c:pt>
                <c:pt idx="1106">
                  <c:v>267.0</c:v>
                </c:pt>
                <c:pt idx="1107">
                  <c:v>268.0</c:v>
                </c:pt>
                <c:pt idx="1108">
                  <c:v>268.0</c:v>
                </c:pt>
                <c:pt idx="1109">
                  <c:v>268.0</c:v>
                </c:pt>
                <c:pt idx="1110">
                  <c:v>269.0</c:v>
                </c:pt>
                <c:pt idx="1111">
                  <c:v>270.0</c:v>
                </c:pt>
                <c:pt idx="1112">
                  <c:v>270.0</c:v>
                </c:pt>
                <c:pt idx="1113">
                  <c:v>271.0</c:v>
                </c:pt>
                <c:pt idx="1114">
                  <c:v>271.0</c:v>
                </c:pt>
                <c:pt idx="1115">
                  <c:v>271.0</c:v>
                </c:pt>
                <c:pt idx="1116">
                  <c:v>271.0</c:v>
                </c:pt>
                <c:pt idx="1117">
                  <c:v>272.0</c:v>
                </c:pt>
                <c:pt idx="1118">
                  <c:v>273.0</c:v>
                </c:pt>
                <c:pt idx="1119">
                  <c:v>274.0</c:v>
                </c:pt>
                <c:pt idx="1120">
                  <c:v>274.0</c:v>
                </c:pt>
                <c:pt idx="1121">
                  <c:v>274.0</c:v>
                </c:pt>
                <c:pt idx="1122">
                  <c:v>275.0</c:v>
                </c:pt>
                <c:pt idx="1123">
                  <c:v>275.0</c:v>
                </c:pt>
                <c:pt idx="1124">
                  <c:v>275.0</c:v>
                </c:pt>
                <c:pt idx="1125">
                  <c:v>275.0</c:v>
                </c:pt>
                <c:pt idx="1126">
                  <c:v>275.0</c:v>
                </c:pt>
                <c:pt idx="1127">
                  <c:v>275.0</c:v>
                </c:pt>
                <c:pt idx="1128">
                  <c:v>275.0</c:v>
                </c:pt>
                <c:pt idx="1129">
                  <c:v>275.0</c:v>
                </c:pt>
                <c:pt idx="1130">
                  <c:v>276.0</c:v>
                </c:pt>
                <c:pt idx="1131">
                  <c:v>276.0</c:v>
                </c:pt>
                <c:pt idx="1132">
                  <c:v>277.0</c:v>
                </c:pt>
                <c:pt idx="1133">
                  <c:v>278.0</c:v>
                </c:pt>
                <c:pt idx="1134">
                  <c:v>279.0</c:v>
                </c:pt>
                <c:pt idx="1135">
                  <c:v>279.0</c:v>
                </c:pt>
                <c:pt idx="1136">
                  <c:v>280.0</c:v>
                </c:pt>
                <c:pt idx="1137">
                  <c:v>281.0</c:v>
                </c:pt>
                <c:pt idx="1138">
                  <c:v>281.0</c:v>
                </c:pt>
                <c:pt idx="1139">
                  <c:v>282.0</c:v>
                </c:pt>
                <c:pt idx="1140">
                  <c:v>282.0</c:v>
                </c:pt>
                <c:pt idx="1141">
                  <c:v>282.0</c:v>
                </c:pt>
                <c:pt idx="1142">
                  <c:v>282.0</c:v>
                </c:pt>
                <c:pt idx="1143">
                  <c:v>282.0</c:v>
                </c:pt>
                <c:pt idx="1144">
                  <c:v>282.0</c:v>
                </c:pt>
                <c:pt idx="1145">
                  <c:v>282.0</c:v>
                </c:pt>
                <c:pt idx="1146">
                  <c:v>282.0</c:v>
                </c:pt>
                <c:pt idx="1147">
                  <c:v>283.0</c:v>
                </c:pt>
                <c:pt idx="1148">
                  <c:v>283.0</c:v>
                </c:pt>
                <c:pt idx="1149">
                  <c:v>284.0</c:v>
                </c:pt>
                <c:pt idx="1150">
                  <c:v>284.0</c:v>
                </c:pt>
                <c:pt idx="1151">
                  <c:v>284.0</c:v>
                </c:pt>
                <c:pt idx="1152">
                  <c:v>284.0</c:v>
                </c:pt>
                <c:pt idx="1153">
                  <c:v>284.0</c:v>
                </c:pt>
                <c:pt idx="1154">
                  <c:v>284.0</c:v>
                </c:pt>
                <c:pt idx="1155">
                  <c:v>284.0</c:v>
                </c:pt>
                <c:pt idx="1156">
                  <c:v>284.0</c:v>
                </c:pt>
                <c:pt idx="1157">
                  <c:v>284.0</c:v>
                </c:pt>
                <c:pt idx="1158">
                  <c:v>285.0</c:v>
                </c:pt>
                <c:pt idx="1159">
                  <c:v>285.0</c:v>
                </c:pt>
                <c:pt idx="1160">
                  <c:v>285.0</c:v>
                </c:pt>
                <c:pt idx="1161">
                  <c:v>285.0</c:v>
                </c:pt>
                <c:pt idx="1162">
                  <c:v>285.0</c:v>
                </c:pt>
                <c:pt idx="1163">
                  <c:v>285.0</c:v>
                </c:pt>
                <c:pt idx="1164">
                  <c:v>285.0</c:v>
                </c:pt>
                <c:pt idx="1165">
                  <c:v>285.0</c:v>
                </c:pt>
                <c:pt idx="1166">
                  <c:v>285.0</c:v>
                </c:pt>
                <c:pt idx="1167">
                  <c:v>285.0</c:v>
                </c:pt>
                <c:pt idx="1168">
                  <c:v>285.0</c:v>
                </c:pt>
                <c:pt idx="1169">
                  <c:v>285.0</c:v>
                </c:pt>
                <c:pt idx="1170">
                  <c:v>285.0</c:v>
                </c:pt>
                <c:pt idx="1171">
                  <c:v>286.0</c:v>
                </c:pt>
                <c:pt idx="1172">
                  <c:v>286.0</c:v>
                </c:pt>
                <c:pt idx="1173">
                  <c:v>286.0</c:v>
                </c:pt>
                <c:pt idx="1174">
                  <c:v>286.0</c:v>
                </c:pt>
                <c:pt idx="1175">
                  <c:v>286.0</c:v>
                </c:pt>
                <c:pt idx="1176">
                  <c:v>286.0</c:v>
                </c:pt>
                <c:pt idx="1177">
                  <c:v>286.0</c:v>
                </c:pt>
                <c:pt idx="1178">
                  <c:v>286.0</c:v>
                </c:pt>
                <c:pt idx="1179">
                  <c:v>287.0</c:v>
                </c:pt>
                <c:pt idx="1180">
                  <c:v>287.0</c:v>
                </c:pt>
                <c:pt idx="1181">
                  <c:v>287.0</c:v>
                </c:pt>
                <c:pt idx="1182">
                  <c:v>287.0</c:v>
                </c:pt>
                <c:pt idx="1183">
                  <c:v>288.0</c:v>
                </c:pt>
                <c:pt idx="1184">
                  <c:v>288.0</c:v>
                </c:pt>
                <c:pt idx="1185">
                  <c:v>288.0</c:v>
                </c:pt>
                <c:pt idx="1186">
                  <c:v>289.0</c:v>
                </c:pt>
                <c:pt idx="1187">
                  <c:v>289.0</c:v>
                </c:pt>
                <c:pt idx="1188">
                  <c:v>289.0</c:v>
                </c:pt>
                <c:pt idx="1189">
                  <c:v>289.0</c:v>
                </c:pt>
                <c:pt idx="1190">
                  <c:v>289.0</c:v>
                </c:pt>
                <c:pt idx="1191">
                  <c:v>289.0</c:v>
                </c:pt>
                <c:pt idx="1192">
                  <c:v>289.0</c:v>
                </c:pt>
                <c:pt idx="1193">
                  <c:v>289.0</c:v>
                </c:pt>
                <c:pt idx="1194">
                  <c:v>289.0</c:v>
                </c:pt>
                <c:pt idx="1195">
                  <c:v>289.0</c:v>
                </c:pt>
                <c:pt idx="1196">
                  <c:v>289.0</c:v>
                </c:pt>
                <c:pt idx="1197">
                  <c:v>289.0</c:v>
                </c:pt>
                <c:pt idx="1198">
                  <c:v>290.0</c:v>
                </c:pt>
                <c:pt idx="1199">
                  <c:v>291.0</c:v>
                </c:pt>
                <c:pt idx="1200">
                  <c:v>291.0</c:v>
                </c:pt>
                <c:pt idx="1201">
                  <c:v>291.0</c:v>
                </c:pt>
                <c:pt idx="1202">
                  <c:v>292.0</c:v>
                </c:pt>
                <c:pt idx="1203">
                  <c:v>292.0</c:v>
                </c:pt>
                <c:pt idx="1204">
                  <c:v>292.0</c:v>
                </c:pt>
                <c:pt idx="1205">
                  <c:v>292.0</c:v>
                </c:pt>
                <c:pt idx="1206">
                  <c:v>293.0</c:v>
                </c:pt>
                <c:pt idx="1207">
                  <c:v>294.0</c:v>
                </c:pt>
                <c:pt idx="1208">
                  <c:v>295.0</c:v>
                </c:pt>
                <c:pt idx="1209">
                  <c:v>295.0</c:v>
                </c:pt>
                <c:pt idx="1210">
                  <c:v>295.0</c:v>
                </c:pt>
                <c:pt idx="1211">
                  <c:v>295.0</c:v>
                </c:pt>
                <c:pt idx="1212">
                  <c:v>295.0</c:v>
                </c:pt>
                <c:pt idx="1213">
                  <c:v>295.0</c:v>
                </c:pt>
                <c:pt idx="1214">
                  <c:v>295.0</c:v>
                </c:pt>
                <c:pt idx="1215">
                  <c:v>295.0</c:v>
                </c:pt>
                <c:pt idx="1216">
                  <c:v>295.0</c:v>
                </c:pt>
                <c:pt idx="1217">
                  <c:v>296.0</c:v>
                </c:pt>
                <c:pt idx="1218">
                  <c:v>297.0</c:v>
                </c:pt>
                <c:pt idx="1219">
                  <c:v>297.0</c:v>
                </c:pt>
                <c:pt idx="1220">
                  <c:v>297.0</c:v>
                </c:pt>
                <c:pt idx="1221">
                  <c:v>297.0</c:v>
                </c:pt>
                <c:pt idx="1222">
                  <c:v>297.0</c:v>
                </c:pt>
                <c:pt idx="1223">
                  <c:v>298.0</c:v>
                </c:pt>
                <c:pt idx="1224">
                  <c:v>299.0</c:v>
                </c:pt>
                <c:pt idx="1225">
                  <c:v>299.0</c:v>
                </c:pt>
                <c:pt idx="1226">
                  <c:v>300.0</c:v>
                </c:pt>
                <c:pt idx="1227">
                  <c:v>300.0</c:v>
                </c:pt>
                <c:pt idx="1228">
                  <c:v>300.0</c:v>
                </c:pt>
                <c:pt idx="1229">
                  <c:v>300.0</c:v>
                </c:pt>
                <c:pt idx="1230">
                  <c:v>301.0</c:v>
                </c:pt>
                <c:pt idx="1231">
                  <c:v>302.0</c:v>
                </c:pt>
                <c:pt idx="1232">
                  <c:v>302.0</c:v>
                </c:pt>
                <c:pt idx="1233">
                  <c:v>303.0</c:v>
                </c:pt>
                <c:pt idx="1234">
                  <c:v>303.0</c:v>
                </c:pt>
                <c:pt idx="1235">
                  <c:v>303.0</c:v>
                </c:pt>
                <c:pt idx="1236">
                  <c:v>303.0</c:v>
                </c:pt>
                <c:pt idx="1237">
                  <c:v>304.0</c:v>
                </c:pt>
                <c:pt idx="1238">
                  <c:v>304.0</c:v>
                </c:pt>
                <c:pt idx="1239">
                  <c:v>304.0</c:v>
                </c:pt>
                <c:pt idx="1240">
                  <c:v>304.0</c:v>
                </c:pt>
                <c:pt idx="1241">
                  <c:v>304.0</c:v>
                </c:pt>
                <c:pt idx="1242">
                  <c:v>304.0</c:v>
                </c:pt>
                <c:pt idx="1243">
                  <c:v>305.0</c:v>
                </c:pt>
                <c:pt idx="1244">
                  <c:v>305.0</c:v>
                </c:pt>
                <c:pt idx="1245">
                  <c:v>305.0</c:v>
                </c:pt>
                <c:pt idx="1246">
                  <c:v>306.0</c:v>
                </c:pt>
                <c:pt idx="1247">
                  <c:v>307.0</c:v>
                </c:pt>
                <c:pt idx="1248">
                  <c:v>308.0</c:v>
                </c:pt>
                <c:pt idx="1249">
                  <c:v>308.0</c:v>
                </c:pt>
                <c:pt idx="1250">
                  <c:v>308.0</c:v>
                </c:pt>
                <c:pt idx="1251">
                  <c:v>308.0</c:v>
                </c:pt>
                <c:pt idx="1252">
                  <c:v>308.0</c:v>
                </c:pt>
                <c:pt idx="1253">
                  <c:v>308.0</c:v>
                </c:pt>
                <c:pt idx="1254">
                  <c:v>308.0</c:v>
                </c:pt>
                <c:pt idx="1255">
                  <c:v>308.0</c:v>
                </c:pt>
                <c:pt idx="1256">
                  <c:v>308.0</c:v>
                </c:pt>
                <c:pt idx="1257">
                  <c:v>309.0</c:v>
                </c:pt>
                <c:pt idx="1258">
                  <c:v>309.0</c:v>
                </c:pt>
                <c:pt idx="1259">
                  <c:v>309.0</c:v>
                </c:pt>
                <c:pt idx="1260">
                  <c:v>309.0</c:v>
                </c:pt>
                <c:pt idx="1261">
                  <c:v>310.0</c:v>
                </c:pt>
                <c:pt idx="1262">
                  <c:v>311.0</c:v>
                </c:pt>
                <c:pt idx="1263">
                  <c:v>312.0</c:v>
                </c:pt>
                <c:pt idx="1264">
                  <c:v>312.0</c:v>
                </c:pt>
                <c:pt idx="1265">
                  <c:v>312.0</c:v>
                </c:pt>
                <c:pt idx="1266">
                  <c:v>312.0</c:v>
                </c:pt>
                <c:pt idx="1267">
                  <c:v>312.0</c:v>
                </c:pt>
                <c:pt idx="1268">
                  <c:v>313.0</c:v>
                </c:pt>
                <c:pt idx="1269">
                  <c:v>313.0</c:v>
                </c:pt>
                <c:pt idx="1270">
                  <c:v>313.0</c:v>
                </c:pt>
                <c:pt idx="1271">
                  <c:v>313.0</c:v>
                </c:pt>
                <c:pt idx="1272">
                  <c:v>313.0</c:v>
                </c:pt>
                <c:pt idx="1273">
                  <c:v>313.0</c:v>
                </c:pt>
                <c:pt idx="1274">
                  <c:v>313.0</c:v>
                </c:pt>
                <c:pt idx="1275">
                  <c:v>313.0</c:v>
                </c:pt>
                <c:pt idx="1276">
                  <c:v>313.0</c:v>
                </c:pt>
                <c:pt idx="1277">
                  <c:v>313.0</c:v>
                </c:pt>
                <c:pt idx="1278">
                  <c:v>314.0</c:v>
                </c:pt>
                <c:pt idx="1279">
                  <c:v>314.0</c:v>
                </c:pt>
                <c:pt idx="1280">
                  <c:v>314.0</c:v>
                </c:pt>
                <c:pt idx="1281">
                  <c:v>314.0</c:v>
                </c:pt>
                <c:pt idx="1282">
                  <c:v>314.0</c:v>
                </c:pt>
                <c:pt idx="1283">
                  <c:v>314.0</c:v>
                </c:pt>
                <c:pt idx="1284">
                  <c:v>314.0</c:v>
                </c:pt>
                <c:pt idx="1285">
                  <c:v>314.0</c:v>
                </c:pt>
                <c:pt idx="1286">
                  <c:v>314.0</c:v>
                </c:pt>
                <c:pt idx="1287">
                  <c:v>314.0</c:v>
                </c:pt>
                <c:pt idx="1288">
                  <c:v>314.0</c:v>
                </c:pt>
                <c:pt idx="1289">
                  <c:v>314.0</c:v>
                </c:pt>
                <c:pt idx="1290">
                  <c:v>314.0</c:v>
                </c:pt>
                <c:pt idx="1291">
                  <c:v>314.0</c:v>
                </c:pt>
                <c:pt idx="1292">
                  <c:v>314.0</c:v>
                </c:pt>
                <c:pt idx="1293">
                  <c:v>314.0</c:v>
                </c:pt>
                <c:pt idx="1294">
                  <c:v>314.0</c:v>
                </c:pt>
                <c:pt idx="1295">
                  <c:v>314.0</c:v>
                </c:pt>
                <c:pt idx="1296">
                  <c:v>314.0</c:v>
                </c:pt>
                <c:pt idx="1297">
                  <c:v>314.0</c:v>
                </c:pt>
                <c:pt idx="1298">
                  <c:v>314.0</c:v>
                </c:pt>
                <c:pt idx="1299">
                  <c:v>314.0</c:v>
                </c:pt>
                <c:pt idx="1300">
                  <c:v>314.0</c:v>
                </c:pt>
                <c:pt idx="1301">
                  <c:v>314.0</c:v>
                </c:pt>
                <c:pt idx="1302">
                  <c:v>314.0</c:v>
                </c:pt>
                <c:pt idx="1303">
                  <c:v>314.0</c:v>
                </c:pt>
                <c:pt idx="1304">
                  <c:v>314.0</c:v>
                </c:pt>
                <c:pt idx="1305">
                  <c:v>314.0</c:v>
                </c:pt>
                <c:pt idx="1306">
                  <c:v>314.0</c:v>
                </c:pt>
                <c:pt idx="1307">
                  <c:v>314.0</c:v>
                </c:pt>
                <c:pt idx="1308">
                  <c:v>314.0</c:v>
                </c:pt>
                <c:pt idx="1309">
                  <c:v>314.0</c:v>
                </c:pt>
                <c:pt idx="1310">
                  <c:v>314.0</c:v>
                </c:pt>
                <c:pt idx="1311">
                  <c:v>314.0</c:v>
                </c:pt>
                <c:pt idx="1312">
                  <c:v>314.0</c:v>
                </c:pt>
                <c:pt idx="1313">
                  <c:v>314.0</c:v>
                </c:pt>
                <c:pt idx="1314">
                  <c:v>314.0</c:v>
                </c:pt>
                <c:pt idx="1315">
                  <c:v>314.0</c:v>
                </c:pt>
                <c:pt idx="1316">
                  <c:v>314.0</c:v>
                </c:pt>
                <c:pt idx="1317">
                  <c:v>314.0</c:v>
                </c:pt>
                <c:pt idx="1318">
                  <c:v>315.0</c:v>
                </c:pt>
                <c:pt idx="1319">
                  <c:v>315.0</c:v>
                </c:pt>
                <c:pt idx="1320">
                  <c:v>315.0</c:v>
                </c:pt>
                <c:pt idx="1321">
                  <c:v>315.0</c:v>
                </c:pt>
                <c:pt idx="1322">
                  <c:v>315.0</c:v>
                </c:pt>
                <c:pt idx="1323">
                  <c:v>315.0</c:v>
                </c:pt>
                <c:pt idx="1324">
                  <c:v>315.0</c:v>
                </c:pt>
                <c:pt idx="1325">
                  <c:v>316.0</c:v>
                </c:pt>
                <c:pt idx="1326">
                  <c:v>316.0</c:v>
                </c:pt>
                <c:pt idx="1327">
                  <c:v>316.0</c:v>
                </c:pt>
                <c:pt idx="1328">
                  <c:v>316.0</c:v>
                </c:pt>
                <c:pt idx="1329">
                  <c:v>317.0</c:v>
                </c:pt>
                <c:pt idx="1330">
                  <c:v>317.0</c:v>
                </c:pt>
                <c:pt idx="1331">
                  <c:v>317.0</c:v>
                </c:pt>
                <c:pt idx="1332">
                  <c:v>318.0</c:v>
                </c:pt>
                <c:pt idx="1333">
                  <c:v>318.0</c:v>
                </c:pt>
                <c:pt idx="1334">
                  <c:v>319.0</c:v>
                </c:pt>
                <c:pt idx="1335">
                  <c:v>319.0</c:v>
                </c:pt>
                <c:pt idx="1336">
                  <c:v>319.0</c:v>
                </c:pt>
                <c:pt idx="1337">
                  <c:v>319.0</c:v>
                </c:pt>
                <c:pt idx="1338">
                  <c:v>319.0</c:v>
                </c:pt>
                <c:pt idx="1339">
                  <c:v>319.0</c:v>
                </c:pt>
                <c:pt idx="1340">
                  <c:v>320.0</c:v>
                </c:pt>
                <c:pt idx="1341">
                  <c:v>321.0</c:v>
                </c:pt>
                <c:pt idx="1342">
                  <c:v>322.0</c:v>
                </c:pt>
                <c:pt idx="1343">
                  <c:v>323.0</c:v>
                </c:pt>
                <c:pt idx="1344">
                  <c:v>323.0</c:v>
                </c:pt>
                <c:pt idx="1345">
                  <c:v>324.0</c:v>
                </c:pt>
                <c:pt idx="1346">
                  <c:v>324.0</c:v>
                </c:pt>
                <c:pt idx="1347">
                  <c:v>324.0</c:v>
                </c:pt>
                <c:pt idx="1348">
                  <c:v>324.0</c:v>
                </c:pt>
                <c:pt idx="1349">
                  <c:v>325.0</c:v>
                </c:pt>
                <c:pt idx="1350">
                  <c:v>325.0</c:v>
                </c:pt>
                <c:pt idx="1351">
                  <c:v>325.0</c:v>
                </c:pt>
                <c:pt idx="1352">
                  <c:v>325.0</c:v>
                </c:pt>
                <c:pt idx="1353">
                  <c:v>325.0</c:v>
                </c:pt>
                <c:pt idx="1354">
                  <c:v>325.0</c:v>
                </c:pt>
                <c:pt idx="1355">
                  <c:v>326.0</c:v>
                </c:pt>
                <c:pt idx="1356">
                  <c:v>326.0</c:v>
                </c:pt>
                <c:pt idx="1357">
                  <c:v>327.0</c:v>
                </c:pt>
                <c:pt idx="1358">
                  <c:v>328.0</c:v>
                </c:pt>
                <c:pt idx="1359">
                  <c:v>329.0</c:v>
                </c:pt>
                <c:pt idx="1360">
                  <c:v>329.0</c:v>
                </c:pt>
                <c:pt idx="1361">
                  <c:v>329.0</c:v>
                </c:pt>
                <c:pt idx="1362">
                  <c:v>329.0</c:v>
                </c:pt>
                <c:pt idx="1363">
                  <c:v>330.0</c:v>
                </c:pt>
                <c:pt idx="1364">
                  <c:v>331.0</c:v>
                </c:pt>
                <c:pt idx="1365">
                  <c:v>331.0</c:v>
                </c:pt>
                <c:pt idx="1366">
                  <c:v>332.0</c:v>
                </c:pt>
                <c:pt idx="1367">
                  <c:v>332.0</c:v>
                </c:pt>
                <c:pt idx="1368">
                  <c:v>332.0</c:v>
                </c:pt>
                <c:pt idx="1369">
                  <c:v>332.0</c:v>
                </c:pt>
                <c:pt idx="1370">
                  <c:v>332.0</c:v>
                </c:pt>
                <c:pt idx="1371">
                  <c:v>333.0</c:v>
                </c:pt>
                <c:pt idx="1372">
                  <c:v>334.0</c:v>
                </c:pt>
                <c:pt idx="1373">
                  <c:v>334.0</c:v>
                </c:pt>
                <c:pt idx="1374">
                  <c:v>334.0</c:v>
                </c:pt>
                <c:pt idx="1375">
                  <c:v>334.0</c:v>
                </c:pt>
                <c:pt idx="1376">
                  <c:v>334.0</c:v>
                </c:pt>
                <c:pt idx="1377">
                  <c:v>334.0</c:v>
                </c:pt>
                <c:pt idx="1378">
                  <c:v>334.0</c:v>
                </c:pt>
                <c:pt idx="1379">
                  <c:v>334.0</c:v>
                </c:pt>
                <c:pt idx="1380">
                  <c:v>335.0</c:v>
                </c:pt>
                <c:pt idx="1381">
                  <c:v>335.0</c:v>
                </c:pt>
                <c:pt idx="1382">
                  <c:v>335.0</c:v>
                </c:pt>
                <c:pt idx="1383">
                  <c:v>335.0</c:v>
                </c:pt>
                <c:pt idx="1384">
                  <c:v>335.0</c:v>
                </c:pt>
                <c:pt idx="1385">
                  <c:v>336.0</c:v>
                </c:pt>
                <c:pt idx="1386">
                  <c:v>337.0</c:v>
                </c:pt>
                <c:pt idx="1387">
                  <c:v>337.0</c:v>
                </c:pt>
                <c:pt idx="1388">
                  <c:v>338.0</c:v>
                </c:pt>
                <c:pt idx="1389">
                  <c:v>338.0</c:v>
                </c:pt>
                <c:pt idx="1390">
                  <c:v>338.0</c:v>
                </c:pt>
                <c:pt idx="1391">
                  <c:v>338.0</c:v>
                </c:pt>
                <c:pt idx="1392">
                  <c:v>338.0</c:v>
                </c:pt>
                <c:pt idx="1393">
                  <c:v>338.0</c:v>
                </c:pt>
                <c:pt idx="1394">
                  <c:v>339.0</c:v>
                </c:pt>
                <c:pt idx="1395">
                  <c:v>340.0</c:v>
                </c:pt>
                <c:pt idx="1396">
                  <c:v>341.0</c:v>
                </c:pt>
                <c:pt idx="1397">
                  <c:v>341.0</c:v>
                </c:pt>
                <c:pt idx="1398">
                  <c:v>341.0</c:v>
                </c:pt>
                <c:pt idx="1399">
                  <c:v>342.0</c:v>
                </c:pt>
                <c:pt idx="1400">
                  <c:v>343.0</c:v>
                </c:pt>
                <c:pt idx="1401">
                  <c:v>343.0</c:v>
                </c:pt>
                <c:pt idx="1402">
                  <c:v>344.0</c:v>
                </c:pt>
                <c:pt idx="1403">
                  <c:v>344.0</c:v>
                </c:pt>
                <c:pt idx="1404">
                  <c:v>344.0</c:v>
                </c:pt>
                <c:pt idx="1405">
                  <c:v>344.0</c:v>
                </c:pt>
                <c:pt idx="1406">
                  <c:v>344.0</c:v>
                </c:pt>
                <c:pt idx="1407">
                  <c:v>344.0</c:v>
                </c:pt>
                <c:pt idx="1408">
                  <c:v>345.0</c:v>
                </c:pt>
                <c:pt idx="1409">
                  <c:v>345.0</c:v>
                </c:pt>
                <c:pt idx="1410">
                  <c:v>345.0</c:v>
                </c:pt>
                <c:pt idx="1411">
                  <c:v>346.0</c:v>
                </c:pt>
                <c:pt idx="1412">
                  <c:v>347.0</c:v>
                </c:pt>
                <c:pt idx="1413">
                  <c:v>348.0</c:v>
                </c:pt>
                <c:pt idx="1414">
                  <c:v>349.0</c:v>
                </c:pt>
                <c:pt idx="1415">
                  <c:v>349.0</c:v>
                </c:pt>
                <c:pt idx="1416">
                  <c:v>349.0</c:v>
                </c:pt>
                <c:pt idx="1417">
                  <c:v>349.0</c:v>
                </c:pt>
                <c:pt idx="1418">
                  <c:v>349.0</c:v>
                </c:pt>
                <c:pt idx="1419">
                  <c:v>349.0</c:v>
                </c:pt>
                <c:pt idx="1420">
                  <c:v>349.0</c:v>
                </c:pt>
                <c:pt idx="1421">
                  <c:v>349.0</c:v>
                </c:pt>
                <c:pt idx="1422">
                  <c:v>349.0</c:v>
                </c:pt>
                <c:pt idx="1423">
                  <c:v>349.0</c:v>
                </c:pt>
                <c:pt idx="1424">
                  <c:v>350.0</c:v>
                </c:pt>
                <c:pt idx="1425">
                  <c:v>351.0</c:v>
                </c:pt>
                <c:pt idx="1426">
                  <c:v>351.0</c:v>
                </c:pt>
                <c:pt idx="1427">
                  <c:v>351.0</c:v>
                </c:pt>
                <c:pt idx="1428">
                  <c:v>351.0</c:v>
                </c:pt>
                <c:pt idx="1429">
                  <c:v>352.0</c:v>
                </c:pt>
                <c:pt idx="1430">
                  <c:v>352.0</c:v>
                </c:pt>
                <c:pt idx="1431">
                  <c:v>352.0</c:v>
                </c:pt>
                <c:pt idx="1432">
                  <c:v>353.0</c:v>
                </c:pt>
                <c:pt idx="1433">
                  <c:v>353.0</c:v>
                </c:pt>
                <c:pt idx="1434">
                  <c:v>353.0</c:v>
                </c:pt>
                <c:pt idx="1435">
                  <c:v>354.0</c:v>
                </c:pt>
                <c:pt idx="1436">
                  <c:v>354.0</c:v>
                </c:pt>
                <c:pt idx="1437">
                  <c:v>354.0</c:v>
                </c:pt>
                <c:pt idx="1438">
                  <c:v>354.0</c:v>
                </c:pt>
                <c:pt idx="1439">
                  <c:v>354.0</c:v>
                </c:pt>
                <c:pt idx="1440">
                  <c:v>355.0</c:v>
                </c:pt>
                <c:pt idx="1441">
                  <c:v>355.0</c:v>
                </c:pt>
                <c:pt idx="1442">
                  <c:v>355.0</c:v>
                </c:pt>
                <c:pt idx="1443">
                  <c:v>355.0</c:v>
                </c:pt>
                <c:pt idx="1444">
                  <c:v>356.0</c:v>
                </c:pt>
                <c:pt idx="1445">
                  <c:v>357.0</c:v>
                </c:pt>
                <c:pt idx="1446">
                  <c:v>358.0</c:v>
                </c:pt>
                <c:pt idx="1447">
                  <c:v>359.0</c:v>
                </c:pt>
                <c:pt idx="1448">
                  <c:v>359.0</c:v>
                </c:pt>
                <c:pt idx="1449">
                  <c:v>359.0</c:v>
                </c:pt>
                <c:pt idx="1450">
                  <c:v>359.0</c:v>
                </c:pt>
                <c:pt idx="1451">
                  <c:v>359.0</c:v>
                </c:pt>
                <c:pt idx="1452">
                  <c:v>359.0</c:v>
                </c:pt>
                <c:pt idx="1453">
                  <c:v>359.0</c:v>
                </c:pt>
                <c:pt idx="1454">
                  <c:v>359.0</c:v>
                </c:pt>
                <c:pt idx="1455">
                  <c:v>359.0</c:v>
                </c:pt>
                <c:pt idx="1456">
                  <c:v>359.0</c:v>
                </c:pt>
                <c:pt idx="1457">
                  <c:v>359.0</c:v>
                </c:pt>
                <c:pt idx="1458">
                  <c:v>360.0</c:v>
                </c:pt>
                <c:pt idx="1459">
                  <c:v>361.0</c:v>
                </c:pt>
                <c:pt idx="1460">
                  <c:v>361.0</c:v>
                </c:pt>
                <c:pt idx="1461">
                  <c:v>361.0</c:v>
                </c:pt>
                <c:pt idx="1462">
                  <c:v>361.0</c:v>
                </c:pt>
                <c:pt idx="1463">
                  <c:v>361.0</c:v>
                </c:pt>
                <c:pt idx="1464">
                  <c:v>361.0</c:v>
                </c:pt>
                <c:pt idx="1465">
                  <c:v>361.0</c:v>
                </c:pt>
                <c:pt idx="1466">
                  <c:v>361.0</c:v>
                </c:pt>
                <c:pt idx="1467">
                  <c:v>361.0</c:v>
                </c:pt>
                <c:pt idx="1468">
                  <c:v>361.0</c:v>
                </c:pt>
                <c:pt idx="1469">
                  <c:v>361.0</c:v>
                </c:pt>
                <c:pt idx="1470">
                  <c:v>361.0</c:v>
                </c:pt>
                <c:pt idx="1471">
                  <c:v>362.0</c:v>
                </c:pt>
                <c:pt idx="1472">
                  <c:v>362.0</c:v>
                </c:pt>
                <c:pt idx="1473">
                  <c:v>362.0</c:v>
                </c:pt>
                <c:pt idx="1474">
                  <c:v>362.0</c:v>
                </c:pt>
                <c:pt idx="1475">
                  <c:v>362.0</c:v>
                </c:pt>
                <c:pt idx="1476">
                  <c:v>362.0</c:v>
                </c:pt>
                <c:pt idx="1477">
                  <c:v>362.0</c:v>
                </c:pt>
                <c:pt idx="1478">
                  <c:v>362.0</c:v>
                </c:pt>
                <c:pt idx="1479">
                  <c:v>362.0</c:v>
                </c:pt>
                <c:pt idx="1480">
                  <c:v>363.0</c:v>
                </c:pt>
                <c:pt idx="1481">
                  <c:v>363.0</c:v>
                </c:pt>
                <c:pt idx="1482">
                  <c:v>363.0</c:v>
                </c:pt>
                <c:pt idx="1483">
                  <c:v>363.0</c:v>
                </c:pt>
                <c:pt idx="1484">
                  <c:v>363.0</c:v>
                </c:pt>
                <c:pt idx="1485">
                  <c:v>363.0</c:v>
                </c:pt>
                <c:pt idx="1486">
                  <c:v>363.0</c:v>
                </c:pt>
                <c:pt idx="1487">
                  <c:v>363.0</c:v>
                </c:pt>
                <c:pt idx="1488">
                  <c:v>363.0</c:v>
                </c:pt>
                <c:pt idx="1489">
                  <c:v>363.0</c:v>
                </c:pt>
                <c:pt idx="1490">
                  <c:v>363.0</c:v>
                </c:pt>
                <c:pt idx="1491">
                  <c:v>363.0</c:v>
                </c:pt>
                <c:pt idx="1492">
                  <c:v>363.0</c:v>
                </c:pt>
                <c:pt idx="1493">
                  <c:v>363.0</c:v>
                </c:pt>
                <c:pt idx="1494">
                  <c:v>363.0</c:v>
                </c:pt>
                <c:pt idx="1495">
                  <c:v>363.0</c:v>
                </c:pt>
                <c:pt idx="1496">
                  <c:v>364.0</c:v>
                </c:pt>
                <c:pt idx="1497">
                  <c:v>365.0</c:v>
                </c:pt>
                <c:pt idx="1498">
                  <c:v>365.0</c:v>
                </c:pt>
                <c:pt idx="1499">
                  <c:v>366.0</c:v>
                </c:pt>
                <c:pt idx="1500">
                  <c:v>366.0</c:v>
                </c:pt>
                <c:pt idx="1501">
                  <c:v>366.0</c:v>
                </c:pt>
                <c:pt idx="1502">
                  <c:v>366.0</c:v>
                </c:pt>
                <c:pt idx="1503">
                  <c:v>366.0</c:v>
                </c:pt>
                <c:pt idx="1504">
                  <c:v>366.0</c:v>
                </c:pt>
                <c:pt idx="1505">
                  <c:v>366.0</c:v>
                </c:pt>
                <c:pt idx="1506">
                  <c:v>366.0</c:v>
                </c:pt>
                <c:pt idx="1507">
                  <c:v>367.0</c:v>
                </c:pt>
                <c:pt idx="1508">
                  <c:v>367.0</c:v>
                </c:pt>
                <c:pt idx="1509">
                  <c:v>367.0</c:v>
                </c:pt>
                <c:pt idx="1510">
                  <c:v>367.0</c:v>
                </c:pt>
                <c:pt idx="1511">
                  <c:v>368.0</c:v>
                </c:pt>
                <c:pt idx="1512">
                  <c:v>368.0</c:v>
                </c:pt>
                <c:pt idx="1513">
                  <c:v>369.0</c:v>
                </c:pt>
                <c:pt idx="1514">
                  <c:v>369.0</c:v>
                </c:pt>
                <c:pt idx="1515">
                  <c:v>369.0</c:v>
                </c:pt>
                <c:pt idx="1516">
                  <c:v>369.0</c:v>
                </c:pt>
                <c:pt idx="1517">
                  <c:v>369.0</c:v>
                </c:pt>
                <c:pt idx="1518">
                  <c:v>369.0</c:v>
                </c:pt>
                <c:pt idx="1519">
                  <c:v>369.0</c:v>
                </c:pt>
                <c:pt idx="1520">
                  <c:v>369.0</c:v>
                </c:pt>
                <c:pt idx="1521">
                  <c:v>370.0</c:v>
                </c:pt>
                <c:pt idx="1522">
                  <c:v>370.0</c:v>
                </c:pt>
                <c:pt idx="1523">
                  <c:v>370.0</c:v>
                </c:pt>
                <c:pt idx="1524">
                  <c:v>370.0</c:v>
                </c:pt>
                <c:pt idx="1525">
                  <c:v>371.0</c:v>
                </c:pt>
                <c:pt idx="1526">
                  <c:v>371.0</c:v>
                </c:pt>
                <c:pt idx="1527">
                  <c:v>371.0</c:v>
                </c:pt>
                <c:pt idx="1528">
                  <c:v>371.0</c:v>
                </c:pt>
                <c:pt idx="1529">
                  <c:v>372.0</c:v>
                </c:pt>
                <c:pt idx="1530">
                  <c:v>372.0</c:v>
                </c:pt>
                <c:pt idx="1531">
                  <c:v>372.0</c:v>
                </c:pt>
                <c:pt idx="1532">
                  <c:v>373.0</c:v>
                </c:pt>
                <c:pt idx="1533">
                  <c:v>373.0</c:v>
                </c:pt>
                <c:pt idx="1534">
                  <c:v>373.0</c:v>
                </c:pt>
                <c:pt idx="1535">
                  <c:v>373.0</c:v>
                </c:pt>
                <c:pt idx="1536">
                  <c:v>374.0</c:v>
                </c:pt>
                <c:pt idx="1537">
                  <c:v>374.0</c:v>
                </c:pt>
                <c:pt idx="1538">
                  <c:v>374.0</c:v>
                </c:pt>
                <c:pt idx="1539">
                  <c:v>374.0</c:v>
                </c:pt>
                <c:pt idx="1540">
                  <c:v>375.0</c:v>
                </c:pt>
                <c:pt idx="1541">
                  <c:v>375.0</c:v>
                </c:pt>
                <c:pt idx="1542">
                  <c:v>375.0</c:v>
                </c:pt>
                <c:pt idx="1543">
                  <c:v>375.0</c:v>
                </c:pt>
                <c:pt idx="1544">
                  <c:v>375.0</c:v>
                </c:pt>
                <c:pt idx="1545">
                  <c:v>375.0</c:v>
                </c:pt>
                <c:pt idx="1546">
                  <c:v>375.0</c:v>
                </c:pt>
                <c:pt idx="1547">
                  <c:v>375.0</c:v>
                </c:pt>
                <c:pt idx="1548">
                  <c:v>375.0</c:v>
                </c:pt>
                <c:pt idx="1549">
                  <c:v>376.0</c:v>
                </c:pt>
                <c:pt idx="1550">
                  <c:v>376.0</c:v>
                </c:pt>
                <c:pt idx="1551">
                  <c:v>376.0</c:v>
                </c:pt>
                <c:pt idx="1552">
                  <c:v>376.0</c:v>
                </c:pt>
                <c:pt idx="1553">
                  <c:v>376.0</c:v>
                </c:pt>
                <c:pt idx="1554">
                  <c:v>377.0</c:v>
                </c:pt>
                <c:pt idx="1555">
                  <c:v>378.0</c:v>
                </c:pt>
                <c:pt idx="1556">
                  <c:v>378.0</c:v>
                </c:pt>
                <c:pt idx="1557">
                  <c:v>379.0</c:v>
                </c:pt>
                <c:pt idx="1558">
                  <c:v>379.0</c:v>
                </c:pt>
                <c:pt idx="1559">
                  <c:v>379.0</c:v>
                </c:pt>
                <c:pt idx="1560">
                  <c:v>379.0</c:v>
                </c:pt>
                <c:pt idx="1561">
                  <c:v>379.0</c:v>
                </c:pt>
                <c:pt idx="1562">
                  <c:v>379.0</c:v>
                </c:pt>
                <c:pt idx="1563">
                  <c:v>379.0</c:v>
                </c:pt>
                <c:pt idx="1564">
                  <c:v>379.0</c:v>
                </c:pt>
                <c:pt idx="1565">
                  <c:v>379.0</c:v>
                </c:pt>
                <c:pt idx="1566">
                  <c:v>379.0</c:v>
                </c:pt>
                <c:pt idx="1567">
                  <c:v>379.0</c:v>
                </c:pt>
                <c:pt idx="1568">
                  <c:v>379.0</c:v>
                </c:pt>
                <c:pt idx="1569">
                  <c:v>380.0</c:v>
                </c:pt>
                <c:pt idx="1570">
                  <c:v>380.0</c:v>
                </c:pt>
                <c:pt idx="1571">
                  <c:v>380.0</c:v>
                </c:pt>
                <c:pt idx="1572">
                  <c:v>380.0</c:v>
                </c:pt>
                <c:pt idx="1573">
                  <c:v>380.0</c:v>
                </c:pt>
                <c:pt idx="1574">
                  <c:v>380.0</c:v>
                </c:pt>
                <c:pt idx="1575">
                  <c:v>380.0</c:v>
                </c:pt>
                <c:pt idx="1576">
                  <c:v>380.0</c:v>
                </c:pt>
                <c:pt idx="1577">
                  <c:v>380.0</c:v>
                </c:pt>
                <c:pt idx="1578">
                  <c:v>381.0</c:v>
                </c:pt>
                <c:pt idx="1579">
                  <c:v>381.0</c:v>
                </c:pt>
                <c:pt idx="1580">
                  <c:v>382.0</c:v>
                </c:pt>
                <c:pt idx="1581">
                  <c:v>382.0</c:v>
                </c:pt>
                <c:pt idx="1582">
                  <c:v>382.0</c:v>
                </c:pt>
                <c:pt idx="1583">
                  <c:v>382.0</c:v>
                </c:pt>
                <c:pt idx="1584">
                  <c:v>382.0</c:v>
                </c:pt>
                <c:pt idx="1585">
                  <c:v>383.0</c:v>
                </c:pt>
                <c:pt idx="1586">
                  <c:v>384.0</c:v>
                </c:pt>
                <c:pt idx="1587">
                  <c:v>384.0</c:v>
                </c:pt>
                <c:pt idx="1588">
                  <c:v>384.0</c:v>
                </c:pt>
                <c:pt idx="1589">
                  <c:v>384.0</c:v>
                </c:pt>
                <c:pt idx="1590">
                  <c:v>384.0</c:v>
                </c:pt>
                <c:pt idx="1591">
                  <c:v>384.0</c:v>
                </c:pt>
                <c:pt idx="1592">
                  <c:v>384.0</c:v>
                </c:pt>
                <c:pt idx="1593">
                  <c:v>384.0</c:v>
                </c:pt>
                <c:pt idx="1594">
                  <c:v>384.0</c:v>
                </c:pt>
                <c:pt idx="1595">
                  <c:v>384.0</c:v>
                </c:pt>
                <c:pt idx="1596">
                  <c:v>384.0</c:v>
                </c:pt>
                <c:pt idx="1597">
                  <c:v>384.0</c:v>
                </c:pt>
                <c:pt idx="1598">
                  <c:v>384.0</c:v>
                </c:pt>
                <c:pt idx="1599">
                  <c:v>384.0</c:v>
                </c:pt>
                <c:pt idx="1600">
                  <c:v>384.0</c:v>
                </c:pt>
                <c:pt idx="1601">
                  <c:v>384.0</c:v>
                </c:pt>
                <c:pt idx="1602">
                  <c:v>384.0</c:v>
                </c:pt>
                <c:pt idx="1603">
                  <c:v>385.0</c:v>
                </c:pt>
                <c:pt idx="1604">
                  <c:v>386.0</c:v>
                </c:pt>
                <c:pt idx="1605">
                  <c:v>386.0</c:v>
                </c:pt>
                <c:pt idx="1606">
                  <c:v>386.0</c:v>
                </c:pt>
                <c:pt idx="1607">
                  <c:v>387.0</c:v>
                </c:pt>
                <c:pt idx="1608">
                  <c:v>388.0</c:v>
                </c:pt>
                <c:pt idx="1609">
                  <c:v>388.0</c:v>
                </c:pt>
                <c:pt idx="1610">
                  <c:v>388.0</c:v>
                </c:pt>
                <c:pt idx="1611">
                  <c:v>388.0</c:v>
                </c:pt>
                <c:pt idx="1612">
                  <c:v>388.0</c:v>
                </c:pt>
                <c:pt idx="1613">
                  <c:v>389.0</c:v>
                </c:pt>
                <c:pt idx="1614">
                  <c:v>389.0</c:v>
                </c:pt>
                <c:pt idx="1615">
                  <c:v>390.0</c:v>
                </c:pt>
                <c:pt idx="1616">
                  <c:v>391.0</c:v>
                </c:pt>
                <c:pt idx="1617">
                  <c:v>391.0</c:v>
                </c:pt>
                <c:pt idx="1618">
                  <c:v>391.0</c:v>
                </c:pt>
                <c:pt idx="1619">
                  <c:v>391.0</c:v>
                </c:pt>
                <c:pt idx="1620">
                  <c:v>391.0</c:v>
                </c:pt>
                <c:pt idx="1621">
                  <c:v>391.0</c:v>
                </c:pt>
                <c:pt idx="1622">
                  <c:v>391.0</c:v>
                </c:pt>
                <c:pt idx="1623">
                  <c:v>392.0</c:v>
                </c:pt>
                <c:pt idx="1624">
                  <c:v>392.0</c:v>
                </c:pt>
                <c:pt idx="1625">
                  <c:v>392.0</c:v>
                </c:pt>
                <c:pt idx="1626">
                  <c:v>392.0</c:v>
                </c:pt>
                <c:pt idx="1627">
                  <c:v>392.0</c:v>
                </c:pt>
                <c:pt idx="1628">
                  <c:v>392.0</c:v>
                </c:pt>
                <c:pt idx="1629">
                  <c:v>392.0</c:v>
                </c:pt>
                <c:pt idx="1630">
                  <c:v>393.0</c:v>
                </c:pt>
                <c:pt idx="1631">
                  <c:v>393.0</c:v>
                </c:pt>
                <c:pt idx="1632">
                  <c:v>394.0</c:v>
                </c:pt>
                <c:pt idx="1633">
                  <c:v>395.0</c:v>
                </c:pt>
                <c:pt idx="1634">
                  <c:v>396.0</c:v>
                </c:pt>
                <c:pt idx="1635">
                  <c:v>396.0</c:v>
                </c:pt>
                <c:pt idx="1636">
                  <c:v>396.0</c:v>
                </c:pt>
                <c:pt idx="1637">
                  <c:v>396.0</c:v>
                </c:pt>
                <c:pt idx="1638">
                  <c:v>396.0</c:v>
                </c:pt>
                <c:pt idx="1639">
                  <c:v>397.0</c:v>
                </c:pt>
                <c:pt idx="1640">
                  <c:v>397.0</c:v>
                </c:pt>
                <c:pt idx="1641">
                  <c:v>397.0</c:v>
                </c:pt>
                <c:pt idx="1642">
                  <c:v>397.0</c:v>
                </c:pt>
                <c:pt idx="1643">
                  <c:v>398.0</c:v>
                </c:pt>
                <c:pt idx="1644">
                  <c:v>398.0</c:v>
                </c:pt>
                <c:pt idx="1645">
                  <c:v>398.0</c:v>
                </c:pt>
                <c:pt idx="1646">
                  <c:v>398.0</c:v>
                </c:pt>
                <c:pt idx="1647">
                  <c:v>398.0</c:v>
                </c:pt>
                <c:pt idx="1648">
                  <c:v>398.0</c:v>
                </c:pt>
                <c:pt idx="1649">
                  <c:v>399.0</c:v>
                </c:pt>
                <c:pt idx="1650">
                  <c:v>399.0</c:v>
                </c:pt>
                <c:pt idx="1651">
                  <c:v>399.0</c:v>
                </c:pt>
                <c:pt idx="1652">
                  <c:v>399.0</c:v>
                </c:pt>
                <c:pt idx="1653">
                  <c:v>399.0</c:v>
                </c:pt>
                <c:pt idx="1654">
                  <c:v>399.0</c:v>
                </c:pt>
                <c:pt idx="1655">
                  <c:v>399.0</c:v>
                </c:pt>
                <c:pt idx="1656">
                  <c:v>400.0</c:v>
                </c:pt>
                <c:pt idx="1657">
                  <c:v>401.0</c:v>
                </c:pt>
                <c:pt idx="1658">
                  <c:v>402.0</c:v>
                </c:pt>
                <c:pt idx="1659">
                  <c:v>402.0</c:v>
                </c:pt>
                <c:pt idx="1660">
                  <c:v>403.0</c:v>
                </c:pt>
                <c:pt idx="1661">
                  <c:v>404.0</c:v>
                </c:pt>
                <c:pt idx="1662">
                  <c:v>405.0</c:v>
                </c:pt>
                <c:pt idx="1663">
                  <c:v>405.0</c:v>
                </c:pt>
                <c:pt idx="1664">
                  <c:v>405.0</c:v>
                </c:pt>
                <c:pt idx="1665">
                  <c:v>405.0</c:v>
                </c:pt>
                <c:pt idx="1666">
                  <c:v>406.0</c:v>
                </c:pt>
                <c:pt idx="1667">
                  <c:v>406.0</c:v>
                </c:pt>
                <c:pt idx="1668">
                  <c:v>407.0</c:v>
                </c:pt>
                <c:pt idx="1669">
                  <c:v>407.0</c:v>
                </c:pt>
                <c:pt idx="1670">
                  <c:v>407.0</c:v>
                </c:pt>
                <c:pt idx="1671">
                  <c:v>407.0</c:v>
                </c:pt>
                <c:pt idx="1672">
                  <c:v>407.0</c:v>
                </c:pt>
                <c:pt idx="1673">
                  <c:v>407.0</c:v>
                </c:pt>
                <c:pt idx="1674">
                  <c:v>407.0</c:v>
                </c:pt>
                <c:pt idx="1675">
                  <c:v>408.0</c:v>
                </c:pt>
                <c:pt idx="1676">
                  <c:v>408.0</c:v>
                </c:pt>
                <c:pt idx="1677">
                  <c:v>408.0</c:v>
                </c:pt>
                <c:pt idx="1678">
                  <c:v>408.0</c:v>
                </c:pt>
                <c:pt idx="1679">
                  <c:v>408.0</c:v>
                </c:pt>
                <c:pt idx="1680">
                  <c:v>408.0</c:v>
                </c:pt>
                <c:pt idx="1681">
                  <c:v>408.0</c:v>
                </c:pt>
                <c:pt idx="1682">
                  <c:v>408.0</c:v>
                </c:pt>
                <c:pt idx="1683">
                  <c:v>408.0</c:v>
                </c:pt>
                <c:pt idx="1684">
                  <c:v>409.0</c:v>
                </c:pt>
                <c:pt idx="1685">
                  <c:v>409.0</c:v>
                </c:pt>
                <c:pt idx="1686">
                  <c:v>409.0</c:v>
                </c:pt>
                <c:pt idx="1687">
                  <c:v>409.0</c:v>
                </c:pt>
                <c:pt idx="1688">
                  <c:v>409.0</c:v>
                </c:pt>
                <c:pt idx="1689">
                  <c:v>410.0</c:v>
                </c:pt>
                <c:pt idx="1690">
                  <c:v>410.0</c:v>
                </c:pt>
                <c:pt idx="1691">
                  <c:v>410.0</c:v>
                </c:pt>
                <c:pt idx="1692">
                  <c:v>411.0</c:v>
                </c:pt>
                <c:pt idx="1693">
                  <c:v>411.0</c:v>
                </c:pt>
                <c:pt idx="1694">
                  <c:v>412.0</c:v>
                </c:pt>
                <c:pt idx="1695">
                  <c:v>412.0</c:v>
                </c:pt>
                <c:pt idx="1696">
                  <c:v>413.0</c:v>
                </c:pt>
                <c:pt idx="1697">
                  <c:v>413.0</c:v>
                </c:pt>
                <c:pt idx="1698">
                  <c:v>413.0</c:v>
                </c:pt>
                <c:pt idx="1699">
                  <c:v>413.0</c:v>
                </c:pt>
                <c:pt idx="1700">
                  <c:v>414.0</c:v>
                </c:pt>
                <c:pt idx="1701">
                  <c:v>414.0</c:v>
                </c:pt>
                <c:pt idx="1702">
                  <c:v>415.0</c:v>
                </c:pt>
                <c:pt idx="1703">
                  <c:v>416.0</c:v>
                </c:pt>
                <c:pt idx="1704">
                  <c:v>417.0</c:v>
                </c:pt>
                <c:pt idx="1705">
                  <c:v>417.0</c:v>
                </c:pt>
                <c:pt idx="1706">
                  <c:v>417.0</c:v>
                </c:pt>
                <c:pt idx="1707">
                  <c:v>417.0</c:v>
                </c:pt>
                <c:pt idx="1708">
                  <c:v>417.0</c:v>
                </c:pt>
                <c:pt idx="1709">
                  <c:v>417.0</c:v>
                </c:pt>
                <c:pt idx="1710">
                  <c:v>417.0</c:v>
                </c:pt>
                <c:pt idx="1711">
                  <c:v>418.0</c:v>
                </c:pt>
                <c:pt idx="1712">
                  <c:v>418.0</c:v>
                </c:pt>
                <c:pt idx="1713">
                  <c:v>418.0</c:v>
                </c:pt>
                <c:pt idx="1714">
                  <c:v>418.0</c:v>
                </c:pt>
                <c:pt idx="1715">
                  <c:v>418.0</c:v>
                </c:pt>
                <c:pt idx="1716">
                  <c:v>418.0</c:v>
                </c:pt>
                <c:pt idx="1717">
                  <c:v>418.0</c:v>
                </c:pt>
                <c:pt idx="1718">
                  <c:v>418.0</c:v>
                </c:pt>
                <c:pt idx="1719">
                  <c:v>418.0</c:v>
                </c:pt>
                <c:pt idx="1720">
                  <c:v>419.0</c:v>
                </c:pt>
                <c:pt idx="1721">
                  <c:v>419.0</c:v>
                </c:pt>
                <c:pt idx="1722">
                  <c:v>420.0</c:v>
                </c:pt>
                <c:pt idx="1723">
                  <c:v>421.0</c:v>
                </c:pt>
                <c:pt idx="1724">
                  <c:v>422.0</c:v>
                </c:pt>
                <c:pt idx="1725">
                  <c:v>422.0</c:v>
                </c:pt>
                <c:pt idx="1726">
                  <c:v>422.0</c:v>
                </c:pt>
                <c:pt idx="1727">
                  <c:v>422.0</c:v>
                </c:pt>
                <c:pt idx="1728">
                  <c:v>422.0</c:v>
                </c:pt>
                <c:pt idx="1729">
                  <c:v>423.0</c:v>
                </c:pt>
                <c:pt idx="1730">
                  <c:v>424.0</c:v>
                </c:pt>
                <c:pt idx="1731">
                  <c:v>424.0</c:v>
                </c:pt>
                <c:pt idx="1732">
                  <c:v>424.0</c:v>
                </c:pt>
                <c:pt idx="1733">
                  <c:v>424.0</c:v>
                </c:pt>
                <c:pt idx="1734">
                  <c:v>424.0</c:v>
                </c:pt>
                <c:pt idx="1735">
                  <c:v>424.0</c:v>
                </c:pt>
                <c:pt idx="1736">
                  <c:v>424.0</c:v>
                </c:pt>
                <c:pt idx="1737">
                  <c:v>425.0</c:v>
                </c:pt>
                <c:pt idx="1738">
                  <c:v>426.0</c:v>
                </c:pt>
                <c:pt idx="1739">
                  <c:v>426.0</c:v>
                </c:pt>
                <c:pt idx="1740">
                  <c:v>427.0</c:v>
                </c:pt>
                <c:pt idx="1741">
                  <c:v>427.0</c:v>
                </c:pt>
                <c:pt idx="1742">
                  <c:v>427.0</c:v>
                </c:pt>
                <c:pt idx="1743">
                  <c:v>428.0</c:v>
                </c:pt>
                <c:pt idx="1744">
                  <c:v>429.0</c:v>
                </c:pt>
                <c:pt idx="1745">
                  <c:v>429.0</c:v>
                </c:pt>
                <c:pt idx="1746">
                  <c:v>429.0</c:v>
                </c:pt>
                <c:pt idx="1747">
                  <c:v>429.0</c:v>
                </c:pt>
                <c:pt idx="1748">
                  <c:v>429.0</c:v>
                </c:pt>
                <c:pt idx="1749">
                  <c:v>429.0</c:v>
                </c:pt>
                <c:pt idx="1750">
                  <c:v>430.0</c:v>
                </c:pt>
                <c:pt idx="1751">
                  <c:v>430.0</c:v>
                </c:pt>
                <c:pt idx="1752">
                  <c:v>431.0</c:v>
                </c:pt>
                <c:pt idx="1753">
                  <c:v>432.0</c:v>
                </c:pt>
                <c:pt idx="1754">
                  <c:v>433.0</c:v>
                </c:pt>
                <c:pt idx="1755">
                  <c:v>433.0</c:v>
                </c:pt>
                <c:pt idx="1756">
                  <c:v>433.0</c:v>
                </c:pt>
                <c:pt idx="1757">
                  <c:v>433.0</c:v>
                </c:pt>
                <c:pt idx="1758">
                  <c:v>434.0</c:v>
                </c:pt>
                <c:pt idx="1759">
                  <c:v>434.0</c:v>
                </c:pt>
                <c:pt idx="1760">
                  <c:v>434.0</c:v>
                </c:pt>
                <c:pt idx="1761">
                  <c:v>434.0</c:v>
                </c:pt>
                <c:pt idx="1762">
                  <c:v>434.0</c:v>
                </c:pt>
                <c:pt idx="1763">
                  <c:v>434.0</c:v>
                </c:pt>
                <c:pt idx="1764">
                  <c:v>435.0</c:v>
                </c:pt>
                <c:pt idx="1765">
                  <c:v>435.0</c:v>
                </c:pt>
                <c:pt idx="1766">
                  <c:v>436.0</c:v>
                </c:pt>
                <c:pt idx="1767">
                  <c:v>436.0</c:v>
                </c:pt>
                <c:pt idx="1768">
                  <c:v>436.0</c:v>
                </c:pt>
                <c:pt idx="1769">
                  <c:v>436.0</c:v>
                </c:pt>
                <c:pt idx="1770">
                  <c:v>436.0</c:v>
                </c:pt>
                <c:pt idx="1771">
                  <c:v>436.0</c:v>
                </c:pt>
                <c:pt idx="1772">
                  <c:v>436.0</c:v>
                </c:pt>
                <c:pt idx="1773">
                  <c:v>437.0</c:v>
                </c:pt>
                <c:pt idx="1774">
                  <c:v>438.0</c:v>
                </c:pt>
                <c:pt idx="1775">
                  <c:v>438.0</c:v>
                </c:pt>
                <c:pt idx="1776">
                  <c:v>438.0</c:v>
                </c:pt>
                <c:pt idx="1777">
                  <c:v>438.0</c:v>
                </c:pt>
                <c:pt idx="1778">
                  <c:v>438.0</c:v>
                </c:pt>
                <c:pt idx="1779">
                  <c:v>438.0</c:v>
                </c:pt>
                <c:pt idx="1780">
                  <c:v>439.0</c:v>
                </c:pt>
                <c:pt idx="1781">
                  <c:v>440.0</c:v>
                </c:pt>
                <c:pt idx="1782">
                  <c:v>441.0</c:v>
                </c:pt>
                <c:pt idx="1783">
                  <c:v>441.0</c:v>
                </c:pt>
                <c:pt idx="1784">
                  <c:v>441.0</c:v>
                </c:pt>
                <c:pt idx="1785">
                  <c:v>441.0</c:v>
                </c:pt>
                <c:pt idx="1786">
                  <c:v>441.0</c:v>
                </c:pt>
                <c:pt idx="1787">
                  <c:v>442.0</c:v>
                </c:pt>
                <c:pt idx="1788">
                  <c:v>443.0</c:v>
                </c:pt>
                <c:pt idx="1789">
                  <c:v>444.0</c:v>
                </c:pt>
                <c:pt idx="1790">
                  <c:v>445.0</c:v>
                </c:pt>
                <c:pt idx="1791">
                  <c:v>446.0</c:v>
                </c:pt>
                <c:pt idx="1792">
                  <c:v>446.0</c:v>
                </c:pt>
                <c:pt idx="1793">
                  <c:v>446.0</c:v>
                </c:pt>
                <c:pt idx="1794">
                  <c:v>446.0</c:v>
                </c:pt>
                <c:pt idx="1795">
                  <c:v>446.0</c:v>
                </c:pt>
                <c:pt idx="1796">
                  <c:v>446.0</c:v>
                </c:pt>
                <c:pt idx="1797">
                  <c:v>446.0</c:v>
                </c:pt>
                <c:pt idx="1798">
                  <c:v>446.0</c:v>
                </c:pt>
                <c:pt idx="1799">
                  <c:v>446.0</c:v>
                </c:pt>
                <c:pt idx="1800">
                  <c:v>446.0</c:v>
                </c:pt>
                <c:pt idx="1801">
                  <c:v>446.0</c:v>
                </c:pt>
                <c:pt idx="1802">
                  <c:v>447.0</c:v>
                </c:pt>
                <c:pt idx="1803">
                  <c:v>447.0</c:v>
                </c:pt>
                <c:pt idx="1804">
                  <c:v>448.0</c:v>
                </c:pt>
                <c:pt idx="1805">
                  <c:v>448.0</c:v>
                </c:pt>
                <c:pt idx="1806">
                  <c:v>448.0</c:v>
                </c:pt>
                <c:pt idx="1807">
                  <c:v>448.0</c:v>
                </c:pt>
                <c:pt idx="1808">
                  <c:v>448.0</c:v>
                </c:pt>
                <c:pt idx="1809">
                  <c:v>449.0</c:v>
                </c:pt>
                <c:pt idx="1810">
                  <c:v>449.0</c:v>
                </c:pt>
                <c:pt idx="1811">
                  <c:v>449.0</c:v>
                </c:pt>
                <c:pt idx="1812">
                  <c:v>449.0</c:v>
                </c:pt>
                <c:pt idx="1813">
                  <c:v>449.0</c:v>
                </c:pt>
                <c:pt idx="1814">
                  <c:v>450.0</c:v>
                </c:pt>
                <c:pt idx="1815">
                  <c:v>450.0</c:v>
                </c:pt>
                <c:pt idx="1816">
                  <c:v>450.0</c:v>
                </c:pt>
                <c:pt idx="1817">
                  <c:v>451.0</c:v>
                </c:pt>
                <c:pt idx="1818">
                  <c:v>452.0</c:v>
                </c:pt>
                <c:pt idx="1819">
                  <c:v>452.0</c:v>
                </c:pt>
                <c:pt idx="1820">
                  <c:v>452.0</c:v>
                </c:pt>
                <c:pt idx="1821">
                  <c:v>452.0</c:v>
                </c:pt>
                <c:pt idx="1822">
                  <c:v>453.0</c:v>
                </c:pt>
                <c:pt idx="1823">
                  <c:v>453.0</c:v>
                </c:pt>
                <c:pt idx="1824">
                  <c:v>454.0</c:v>
                </c:pt>
                <c:pt idx="1825">
                  <c:v>454.0</c:v>
                </c:pt>
                <c:pt idx="1826">
                  <c:v>454.0</c:v>
                </c:pt>
                <c:pt idx="1827">
                  <c:v>454.0</c:v>
                </c:pt>
                <c:pt idx="1828">
                  <c:v>454.0</c:v>
                </c:pt>
                <c:pt idx="1829">
                  <c:v>454.0</c:v>
                </c:pt>
                <c:pt idx="1830">
                  <c:v>454.0</c:v>
                </c:pt>
                <c:pt idx="1831">
                  <c:v>454.0</c:v>
                </c:pt>
                <c:pt idx="1832">
                  <c:v>455.0</c:v>
                </c:pt>
                <c:pt idx="1833">
                  <c:v>455.0</c:v>
                </c:pt>
                <c:pt idx="1834">
                  <c:v>455.0</c:v>
                </c:pt>
                <c:pt idx="1835">
                  <c:v>455.0</c:v>
                </c:pt>
                <c:pt idx="1836">
                  <c:v>455.0</c:v>
                </c:pt>
                <c:pt idx="1837">
                  <c:v>455.0</c:v>
                </c:pt>
                <c:pt idx="1838">
                  <c:v>455.0</c:v>
                </c:pt>
                <c:pt idx="1839">
                  <c:v>455.0</c:v>
                </c:pt>
                <c:pt idx="1840">
                  <c:v>455.0</c:v>
                </c:pt>
                <c:pt idx="1841">
                  <c:v>455.0</c:v>
                </c:pt>
                <c:pt idx="1842">
                  <c:v>455.0</c:v>
                </c:pt>
                <c:pt idx="1843">
                  <c:v>456.0</c:v>
                </c:pt>
                <c:pt idx="1844">
                  <c:v>456.0</c:v>
                </c:pt>
                <c:pt idx="1845">
                  <c:v>457.0</c:v>
                </c:pt>
                <c:pt idx="1846">
                  <c:v>457.0</c:v>
                </c:pt>
                <c:pt idx="1847">
                  <c:v>457.0</c:v>
                </c:pt>
                <c:pt idx="1848">
                  <c:v>458.0</c:v>
                </c:pt>
                <c:pt idx="1849">
                  <c:v>458.0</c:v>
                </c:pt>
                <c:pt idx="1850">
                  <c:v>459.0</c:v>
                </c:pt>
                <c:pt idx="1851">
                  <c:v>459.0</c:v>
                </c:pt>
                <c:pt idx="1852">
                  <c:v>459.0</c:v>
                </c:pt>
                <c:pt idx="1853">
                  <c:v>459.0</c:v>
                </c:pt>
                <c:pt idx="1854">
                  <c:v>459.0</c:v>
                </c:pt>
                <c:pt idx="1855">
                  <c:v>459.0</c:v>
                </c:pt>
                <c:pt idx="1856">
                  <c:v>459.0</c:v>
                </c:pt>
                <c:pt idx="1857">
                  <c:v>459.0</c:v>
                </c:pt>
                <c:pt idx="1858">
                  <c:v>459.0</c:v>
                </c:pt>
                <c:pt idx="1859">
                  <c:v>459.0</c:v>
                </c:pt>
                <c:pt idx="1860">
                  <c:v>459.0</c:v>
                </c:pt>
                <c:pt idx="1861">
                  <c:v>460.0</c:v>
                </c:pt>
                <c:pt idx="1862">
                  <c:v>460.0</c:v>
                </c:pt>
                <c:pt idx="1863">
                  <c:v>460.0</c:v>
                </c:pt>
                <c:pt idx="1864">
                  <c:v>460.0</c:v>
                </c:pt>
                <c:pt idx="1865">
                  <c:v>461.0</c:v>
                </c:pt>
                <c:pt idx="1866">
                  <c:v>462.0</c:v>
                </c:pt>
                <c:pt idx="1867">
                  <c:v>463.0</c:v>
                </c:pt>
                <c:pt idx="1868">
                  <c:v>464.0</c:v>
                </c:pt>
                <c:pt idx="1869">
                  <c:v>464.0</c:v>
                </c:pt>
                <c:pt idx="1870">
                  <c:v>464.0</c:v>
                </c:pt>
                <c:pt idx="1871">
                  <c:v>464.0</c:v>
                </c:pt>
                <c:pt idx="1872">
                  <c:v>464.0</c:v>
                </c:pt>
                <c:pt idx="1873">
                  <c:v>465.0</c:v>
                </c:pt>
                <c:pt idx="1874">
                  <c:v>466.0</c:v>
                </c:pt>
                <c:pt idx="1875">
                  <c:v>466.0</c:v>
                </c:pt>
                <c:pt idx="1876">
                  <c:v>466.0</c:v>
                </c:pt>
                <c:pt idx="1877">
                  <c:v>466.0</c:v>
                </c:pt>
                <c:pt idx="1878">
                  <c:v>466.0</c:v>
                </c:pt>
                <c:pt idx="1879">
                  <c:v>466.0</c:v>
                </c:pt>
                <c:pt idx="1880">
                  <c:v>466.0</c:v>
                </c:pt>
                <c:pt idx="1881">
                  <c:v>466.0</c:v>
                </c:pt>
                <c:pt idx="1882">
                  <c:v>466.0</c:v>
                </c:pt>
                <c:pt idx="1883">
                  <c:v>466.0</c:v>
                </c:pt>
                <c:pt idx="1884">
                  <c:v>466.0</c:v>
                </c:pt>
                <c:pt idx="1885">
                  <c:v>466.0</c:v>
                </c:pt>
                <c:pt idx="1886">
                  <c:v>466.0</c:v>
                </c:pt>
                <c:pt idx="1887">
                  <c:v>466.0</c:v>
                </c:pt>
                <c:pt idx="1888">
                  <c:v>466.0</c:v>
                </c:pt>
                <c:pt idx="1889">
                  <c:v>466.0</c:v>
                </c:pt>
                <c:pt idx="1890">
                  <c:v>466.0</c:v>
                </c:pt>
                <c:pt idx="1891">
                  <c:v>466.0</c:v>
                </c:pt>
                <c:pt idx="1892">
                  <c:v>467.0</c:v>
                </c:pt>
                <c:pt idx="1893">
                  <c:v>468.0</c:v>
                </c:pt>
                <c:pt idx="1894">
                  <c:v>468.0</c:v>
                </c:pt>
                <c:pt idx="1895">
                  <c:v>468.0</c:v>
                </c:pt>
                <c:pt idx="1896">
                  <c:v>468.0</c:v>
                </c:pt>
                <c:pt idx="1897">
                  <c:v>468.0</c:v>
                </c:pt>
                <c:pt idx="1898">
                  <c:v>469.0</c:v>
                </c:pt>
                <c:pt idx="1899">
                  <c:v>470.0</c:v>
                </c:pt>
                <c:pt idx="1900">
                  <c:v>471.0</c:v>
                </c:pt>
                <c:pt idx="1901">
                  <c:v>472.0</c:v>
                </c:pt>
                <c:pt idx="1902">
                  <c:v>472.0</c:v>
                </c:pt>
                <c:pt idx="1903">
                  <c:v>472.0</c:v>
                </c:pt>
                <c:pt idx="1904">
                  <c:v>472.0</c:v>
                </c:pt>
                <c:pt idx="1905">
                  <c:v>472.0</c:v>
                </c:pt>
                <c:pt idx="1906">
                  <c:v>472.0</c:v>
                </c:pt>
                <c:pt idx="1907">
                  <c:v>472.0</c:v>
                </c:pt>
                <c:pt idx="1908">
                  <c:v>472.0</c:v>
                </c:pt>
                <c:pt idx="1909">
                  <c:v>473.0</c:v>
                </c:pt>
                <c:pt idx="1910">
                  <c:v>473.0</c:v>
                </c:pt>
                <c:pt idx="1911">
                  <c:v>474.0</c:v>
                </c:pt>
                <c:pt idx="1912">
                  <c:v>474.0</c:v>
                </c:pt>
                <c:pt idx="1913">
                  <c:v>474.0</c:v>
                </c:pt>
                <c:pt idx="1914">
                  <c:v>474.0</c:v>
                </c:pt>
                <c:pt idx="1915">
                  <c:v>474.0</c:v>
                </c:pt>
                <c:pt idx="1916">
                  <c:v>474.0</c:v>
                </c:pt>
                <c:pt idx="1917">
                  <c:v>475.0</c:v>
                </c:pt>
                <c:pt idx="1918">
                  <c:v>475.0</c:v>
                </c:pt>
                <c:pt idx="1919">
                  <c:v>475.0</c:v>
                </c:pt>
                <c:pt idx="1920">
                  <c:v>475.0</c:v>
                </c:pt>
                <c:pt idx="1921">
                  <c:v>475.0</c:v>
                </c:pt>
                <c:pt idx="1922">
                  <c:v>475.0</c:v>
                </c:pt>
                <c:pt idx="1923">
                  <c:v>475.0</c:v>
                </c:pt>
                <c:pt idx="1924">
                  <c:v>475.0</c:v>
                </c:pt>
                <c:pt idx="1925">
                  <c:v>476.0</c:v>
                </c:pt>
                <c:pt idx="1926">
                  <c:v>476.0</c:v>
                </c:pt>
                <c:pt idx="1927">
                  <c:v>476.0</c:v>
                </c:pt>
                <c:pt idx="1928">
                  <c:v>476.0</c:v>
                </c:pt>
                <c:pt idx="1929">
                  <c:v>477.0</c:v>
                </c:pt>
                <c:pt idx="1930">
                  <c:v>478.0</c:v>
                </c:pt>
                <c:pt idx="1931">
                  <c:v>478.0</c:v>
                </c:pt>
                <c:pt idx="1932">
                  <c:v>478.0</c:v>
                </c:pt>
                <c:pt idx="1933">
                  <c:v>478.0</c:v>
                </c:pt>
                <c:pt idx="1934">
                  <c:v>479.0</c:v>
                </c:pt>
                <c:pt idx="1935">
                  <c:v>479.0</c:v>
                </c:pt>
                <c:pt idx="1936">
                  <c:v>479.0</c:v>
                </c:pt>
                <c:pt idx="1937">
                  <c:v>479.0</c:v>
                </c:pt>
                <c:pt idx="1938">
                  <c:v>479.0</c:v>
                </c:pt>
                <c:pt idx="1939">
                  <c:v>479.0</c:v>
                </c:pt>
                <c:pt idx="1940">
                  <c:v>479.0</c:v>
                </c:pt>
                <c:pt idx="1941">
                  <c:v>479.0</c:v>
                </c:pt>
                <c:pt idx="1942">
                  <c:v>479.0</c:v>
                </c:pt>
                <c:pt idx="1943">
                  <c:v>479.0</c:v>
                </c:pt>
                <c:pt idx="1944">
                  <c:v>479.0</c:v>
                </c:pt>
                <c:pt idx="1945">
                  <c:v>479.0</c:v>
                </c:pt>
                <c:pt idx="1946">
                  <c:v>479.0</c:v>
                </c:pt>
                <c:pt idx="1947">
                  <c:v>479.0</c:v>
                </c:pt>
                <c:pt idx="1948">
                  <c:v>479.0</c:v>
                </c:pt>
                <c:pt idx="1949">
                  <c:v>479.0</c:v>
                </c:pt>
                <c:pt idx="1950">
                  <c:v>480.0</c:v>
                </c:pt>
                <c:pt idx="1951">
                  <c:v>481.0</c:v>
                </c:pt>
                <c:pt idx="1952">
                  <c:v>482.0</c:v>
                </c:pt>
                <c:pt idx="1953">
                  <c:v>483.0</c:v>
                </c:pt>
                <c:pt idx="1954">
                  <c:v>483.0</c:v>
                </c:pt>
                <c:pt idx="1955">
                  <c:v>483.0</c:v>
                </c:pt>
                <c:pt idx="1956">
                  <c:v>483.0</c:v>
                </c:pt>
                <c:pt idx="1957">
                  <c:v>483.0</c:v>
                </c:pt>
                <c:pt idx="1958">
                  <c:v>483.0</c:v>
                </c:pt>
                <c:pt idx="1959">
                  <c:v>484.0</c:v>
                </c:pt>
                <c:pt idx="1960">
                  <c:v>484.0</c:v>
                </c:pt>
                <c:pt idx="1961">
                  <c:v>484.0</c:v>
                </c:pt>
                <c:pt idx="1962">
                  <c:v>485.0</c:v>
                </c:pt>
                <c:pt idx="1963">
                  <c:v>485.0</c:v>
                </c:pt>
                <c:pt idx="1964">
                  <c:v>485.0</c:v>
                </c:pt>
                <c:pt idx="1965">
                  <c:v>486.0</c:v>
                </c:pt>
                <c:pt idx="1966">
                  <c:v>486.0</c:v>
                </c:pt>
                <c:pt idx="1967">
                  <c:v>486.0</c:v>
                </c:pt>
                <c:pt idx="1968">
                  <c:v>486.0</c:v>
                </c:pt>
                <c:pt idx="1969">
                  <c:v>486.0</c:v>
                </c:pt>
                <c:pt idx="1970">
                  <c:v>486.0</c:v>
                </c:pt>
                <c:pt idx="1971">
                  <c:v>486.0</c:v>
                </c:pt>
                <c:pt idx="1972">
                  <c:v>487.0</c:v>
                </c:pt>
                <c:pt idx="1973">
                  <c:v>487.0</c:v>
                </c:pt>
                <c:pt idx="1974">
                  <c:v>487.0</c:v>
                </c:pt>
                <c:pt idx="1975">
                  <c:v>487.0</c:v>
                </c:pt>
                <c:pt idx="1976">
                  <c:v>488.0</c:v>
                </c:pt>
                <c:pt idx="1977">
                  <c:v>488.0</c:v>
                </c:pt>
                <c:pt idx="1978">
                  <c:v>488.0</c:v>
                </c:pt>
                <c:pt idx="1979">
                  <c:v>488.0</c:v>
                </c:pt>
                <c:pt idx="1980">
                  <c:v>489.0</c:v>
                </c:pt>
                <c:pt idx="1981">
                  <c:v>490.0</c:v>
                </c:pt>
                <c:pt idx="1982">
                  <c:v>490.0</c:v>
                </c:pt>
                <c:pt idx="1983">
                  <c:v>490.0</c:v>
                </c:pt>
                <c:pt idx="1984">
                  <c:v>490.0</c:v>
                </c:pt>
                <c:pt idx="1985">
                  <c:v>490.0</c:v>
                </c:pt>
                <c:pt idx="1986">
                  <c:v>490.0</c:v>
                </c:pt>
                <c:pt idx="1987">
                  <c:v>490.0</c:v>
                </c:pt>
                <c:pt idx="1988">
                  <c:v>490.0</c:v>
                </c:pt>
                <c:pt idx="1989">
                  <c:v>490.0</c:v>
                </c:pt>
                <c:pt idx="1990">
                  <c:v>491.0</c:v>
                </c:pt>
                <c:pt idx="1991">
                  <c:v>492.0</c:v>
                </c:pt>
                <c:pt idx="1992">
                  <c:v>493.0</c:v>
                </c:pt>
                <c:pt idx="1993">
                  <c:v>494.0</c:v>
                </c:pt>
                <c:pt idx="1994">
                  <c:v>495.0</c:v>
                </c:pt>
                <c:pt idx="1995">
                  <c:v>495.0</c:v>
                </c:pt>
                <c:pt idx="1996">
                  <c:v>495.0</c:v>
                </c:pt>
                <c:pt idx="1997">
                  <c:v>495.0</c:v>
                </c:pt>
                <c:pt idx="1998">
                  <c:v>496.0</c:v>
                </c:pt>
                <c:pt idx="1999">
                  <c:v>497.0</c:v>
                </c:pt>
                <c:pt idx="2000">
                  <c:v>498.0</c:v>
                </c:pt>
                <c:pt idx="2001">
                  <c:v>498.0</c:v>
                </c:pt>
                <c:pt idx="2002">
                  <c:v>498.0</c:v>
                </c:pt>
                <c:pt idx="2003">
                  <c:v>498.0</c:v>
                </c:pt>
                <c:pt idx="2004">
                  <c:v>498.0</c:v>
                </c:pt>
                <c:pt idx="2005">
                  <c:v>499.0</c:v>
                </c:pt>
                <c:pt idx="2006">
                  <c:v>500.0</c:v>
                </c:pt>
                <c:pt idx="2007">
                  <c:v>500.0</c:v>
                </c:pt>
                <c:pt idx="2008">
                  <c:v>500.0</c:v>
                </c:pt>
                <c:pt idx="2009">
                  <c:v>501.0</c:v>
                </c:pt>
                <c:pt idx="2010">
                  <c:v>501.0</c:v>
                </c:pt>
                <c:pt idx="2011">
                  <c:v>501.0</c:v>
                </c:pt>
                <c:pt idx="2012">
                  <c:v>502.0</c:v>
                </c:pt>
                <c:pt idx="2013">
                  <c:v>502.0</c:v>
                </c:pt>
                <c:pt idx="2014">
                  <c:v>502.0</c:v>
                </c:pt>
                <c:pt idx="2015">
                  <c:v>502.0</c:v>
                </c:pt>
                <c:pt idx="2016">
                  <c:v>502.0</c:v>
                </c:pt>
                <c:pt idx="2017">
                  <c:v>503.0</c:v>
                </c:pt>
                <c:pt idx="2018">
                  <c:v>503.0</c:v>
                </c:pt>
                <c:pt idx="2019">
                  <c:v>504.0</c:v>
                </c:pt>
                <c:pt idx="2020">
                  <c:v>505.0</c:v>
                </c:pt>
                <c:pt idx="2021">
                  <c:v>506.0</c:v>
                </c:pt>
                <c:pt idx="2022">
                  <c:v>506.0</c:v>
                </c:pt>
                <c:pt idx="2023">
                  <c:v>506.0</c:v>
                </c:pt>
                <c:pt idx="2024">
                  <c:v>506.0</c:v>
                </c:pt>
                <c:pt idx="2025">
                  <c:v>507.0</c:v>
                </c:pt>
                <c:pt idx="2026">
                  <c:v>508.0</c:v>
                </c:pt>
                <c:pt idx="2027">
                  <c:v>508.0</c:v>
                </c:pt>
                <c:pt idx="2028">
                  <c:v>508.0</c:v>
                </c:pt>
                <c:pt idx="2029">
                  <c:v>508.0</c:v>
                </c:pt>
                <c:pt idx="2030">
                  <c:v>508.0</c:v>
                </c:pt>
                <c:pt idx="2031">
                  <c:v>508.0</c:v>
                </c:pt>
                <c:pt idx="2032">
                  <c:v>508.0</c:v>
                </c:pt>
                <c:pt idx="2033">
                  <c:v>508.0</c:v>
                </c:pt>
                <c:pt idx="2034">
                  <c:v>508.0</c:v>
                </c:pt>
                <c:pt idx="2035">
                  <c:v>508.0</c:v>
                </c:pt>
                <c:pt idx="2036">
                  <c:v>508.0</c:v>
                </c:pt>
                <c:pt idx="2037">
                  <c:v>508.0</c:v>
                </c:pt>
                <c:pt idx="2038">
                  <c:v>508.0</c:v>
                </c:pt>
                <c:pt idx="2039">
                  <c:v>509.0</c:v>
                </c:pt>
                <c:pt idx="2040">
                  <c:v>510.0</c:v>
                </c:pt>
                <c:pt idx="2041">
                  <c:v>510.0</c:v>
                </c:pt>
                <c:pt idx="2042">
                  <c:v>510.0</c:v>
                </c:pt>
                <c:pt idx="2043">
                  <c:v>510.0</c:v>
                </c:pt>
                <c:pt idx="2044">
                  <c:v>510.0</c:v>
                </c:pt>
                <c:pt idx="2045">
                  <c:v>510.0</c:v>
                </c:pt>
                <c:pt idx="2046">
                  <c:v>510.0</c:v>
                </c:pt>
                <c:pt idx="2047">
                  <c:v>510.0</c:v>
                </c:pt>
                <c:pt idx="2048">
                  <c:v>510.0</c:v>
                </c:pt>
                <c:pt idx="2049">
                  <c:v>510.0</c:v>
                </c:pt>
                <c:pt idx="2050">
                  <c:v>510.0</c:v>
                </c:pt>
                <c:pt idx="2051">
                  <c:v>510.0</c:v>
                </c:pt>
                <c:pt idx="2052">
                  <c:v>510.0</c:v>
                </c:pt>
                <c:pt idx="2053">
                  <c:v>510.0</c:v>
                </c:pt>
                <c:pt idx="2054">
                  <c:v>510.0</c:v>
                </c:pt>
                <c:pt idx="2055">
                  <c:v>510.0</c:v>
                </c:pt>
                <c:pt idx="2056">
                  <c:v>510.0</c:v>
                </c:pt>
                <c:pt idx="2057">
                  <c:v>510.0</c:v>
                </c:pt>
                <c:pt idx="2058">
                  <c:v>510.0</c:v>
                </c:pt>
                <c:pt idx="2059">
                  <c:v>511.0</c:v>
                </c:pt>
                <c:pt idx="2060">
                  <c:v>512.0</c:v>
                </c:pt>
                <c:pt idx="2061">
                  <c:v>512.0</c:v>
                </c:pt>
                <c:pt idx="2062">
                  <c:v>512.0</c:v>
                </c:pt>
                <c:pt idx="2063">
                  <c:v>512.0</c:v>
                </c:pt>
                <c:pt idx="2064">
                  <c:v>512.0</c:v>
                </c:pt>
                <c:pt idx="2065">
                  <c:v>513.0</c:v>
                </c:pt>
                <c:pt idx="2066">
                  <c:v>513.0</c:v>
                </c:pt>
                <c:pt idx="2067">
                  <c:v>513.0</c:v>
                </c:pt>
                <c:pt idx="2068">
                  <c:v>514.0</c:v>
                </c:pt>
                <c:pt idx="2069">
                  <c:v>515.0</c:v>
                </c:pt>
                <c:pt idx="2070">
                  <c:v>515.0</c:v>
                </c:pt>
                <c:pt idx="2071">
                  <c:v>515.0</c:v>
                </c:pt>
                <c:pt idx="2072">
                  <c:v>516.0</c:v>
                </c:pt>
                <c:pt idx="2073">
                  <c:v>516.0</c:v>
                </c:pt>
                <c:pt idx="2074">
                  <c:v>516.0</c:v>
                </c:pt>
                <c:pt idx="2075">
                  <c:v>516.0</c:v>
                </c:pt>
                <c:pt idx="2076">
                  <c:v>516.0</c:v>
                </c:pt>
                <c:pt idx="2077">
                  <c:v>516.0</c:v>
                </c:pt>
                <c:pt idx="2078">
                  <c:v>516.0</c:v>
                </c:pt>
                <c:pt idx="2079">
                  <c:v>516.0</c:v>
                </c:pt>
                <c:pt idx="2080">
                  <c:v>516.0</c:v>
                </c:pt>
                <c:pt idx="2081">
                  <c:v>517.0</c:v>
                </c:pt>
                <c:pt idx="2082">
                  <c:v>517.0</c:v>
                </c:pt>
                <c:pt idx="2083">
                  <c:v>517.0</c:v>
                </c:pt>
                <c:pt idx="2084">
                  <c:v>517.0</c:v>
                </c:pt>
                <c:pt idx="2085">
                  <c:v>517.0</c:v>
                </c:pt>
                <c:pt idx="2086">
                  <c:v>518.0</c:v>
                </c:pt>
                <c:pt idx="2087">
                  <c:v>518.0</c:v>
                </c:pt>
                <c:pt idx="2088">
                  <c:v>518.0</c:v>
                </c:pt>
                <c:pt idx="2089">
                  <c:v>519.0</c:v>
                </c:pt>
                <c:pt idx="2090">
                  <c:v>519.0</c:v>
                </c:pt>
                <c:pt idx="2091">
                  <c:v>519.0</c:v>
                </c:pt>
                <c:pt idx="2092">
                  <c:v>520.0</c:v>
                </c:pt>
                <c:pt idx="2093">
                  <c:v>521.0</c:v>
                </c:pt>
                <c:pt idx="2094">
                  <c:v>521.0</c:v>
                </c:pt>
                <c:pt idx="2095">
                  <c:v>521.0</c:v>
                </c:pt>
                <c:pt idx="2096">
                  <c:v>521.0</c:v>
                </c:pt>
                <c:pt idx="2097">
                  <c:v>521.0</c:v>
                </c:pt>
                <c:pt idx="2098">
                  <c:v>521.0</c:v>
                </c:pt>
                <c:pt idx="2099">
                  <c:v>522.0</c:v>
                </c:pt>
                <c:pt idx="2100">
                  <c:v>523.0</c:v>
                </c:pt>
                <c:pt idx="2101">
                  <c:v>523.0</c:v>
                </c:pt>
                <c:pt idx="2102">
                  <c:v>523.0</c:v>
                </c:pt>
                <c:pt idx="2103">
                  <c:v>523.0</c:v>
                </c:pt>
                <c:pt idx="2104">
                  <c:v>523.0</c:v>
                </c:pt>
                <c:pt idx="2105">
                  <c:v>523.0</c:v>
                </c:pt>
                <c:pt idx="2106">
                  <c:v>523.0</c:v>
                </c:pt>
                <c:pt idx="2107">
                  <c:v>524.0</c:v>
                </c:pt>
                <c:pt idx="2108">
                  <c:v>524.0</c:v>
                </c:pt>
                <c:pt idx="2109">
                  <c:v>524.0</c:v>
                </c:pt>
                <c:pt idx="2110">
                  <c:v>524.0</c:v>
                </c:pt>
                <c:pt idx="2111">
                  <c:v>524.0</c:v>
                </c:pt>
                <c:pt idx="2112">
                  <c:v>525.0</c:v>
                </c:pt>
                <c:pt idx="2113">
                  <c:v>526.0</c:v>
                </c:pt>
                <c:pt idx="2114">
                  <c:v>526.0</c:v>
                </c:pt>
                <c:pt idx="2115">
                  <c:v>527.0</c:v>
                </c:pt>
                <c:pt idx="2116">
                  <c:v>527.0</c:v>
                </c:pt>
                <c:pt idx="2117">
                  <c:v>527.0</c:v>
                </c:pt>
                <c:pt idx="2118">
                  <c:v>527.0</c:v>
                </c:pt>
                <c:pt idx="2119">
                  <c:v>527.0</c:v>
                </c:pt>
                <c:pt idx="2120">
                  <c:v>527.0</c:v>
                </c:pt>
                <c:pt idx="2121">
                  <c:v>527.0</c:v>
                </c:pt>
                <c:pt idx="2122">
                  <c:v>527.0</c:v>
                </c:pt>
                <c:pt idx="2123">
                  <c:v>527.0</c:v>
                </c:pt>
                <c:pt idx="2124">
                  <c:v>527.0</c:v>
                </c:pt>
                <c:pt idx="2125">
                  <c:v>528.0</c:v>
                </c:pt>
                <c:pt idx="2126">
                  <c:v>528.0</c:v>
                </c:pt>
                <c:pt idx="2127">
                  <c:v>528.0</c:v>
                </c:pt>
                <c:pt idx="2128">
                  <c:v>528.0</c:v>
                </c:pt>
                <c:pt idx="2129">
                  <c:v>528.0</c:v>
                </c:pt>
                <c:pt idx="2130">
                  <c:v>529.0</c:v>
                </c:pt>
                <c:pt idx="2131">
                  <c:v>530.0</c:v>
                </c:pt>
                <c:pt idx="2132">
                  <c:v>530.0</c:v>
                </c:pt>
                <c:pt idx="2133">
                  <c:v>530.0</c:v>
                </c:pt>
                <c:pt idx="2134">
                  <c:v>530.0</c:v>
                </c:pt>
                <c:pt idx="2135">
                  <c:v>530.0</c:v>
                </c:pt>
                <c:pt idx="2136">
                  <c:v>530.0</c:v>
                </c:pt>
                <c:pt idx="2137">
                  <c:v>531.0</c:v>
                </c:pt>
                <c:pt idx="2138">
                  <c:v>532.0</c:v>
                </c:pt>
                <c:pt idx="2139">
                  <c:v>532.0</c:v>
                </c:pt>
                <c:pt idx="2140">
                  <c:v>532.0</c:v>
                </c:pt>
                <c:pt idx="2141">
                  <c:v>533.0</c:v>
                </c:pt>
                <c:pt idx="2142">
                  <c:v>533.0</c:v>
                </c:pt>
                <c:pt idx="2143">
                  <c:v>533.0</c:v>
                </c:pt>
                <c:pt idx="2144">
                  <c:v>533.0</c:v>
                </c:pt>
                <c:pt idx="2145">
                  <c:v>533.0</c:v>
                </c:pt>
                <c:pt idx="2146">
                  <c:v>533.0</c:v>
                </c:pt>
                <c:pt idx="2147">
                  <c:v>533.0</c:v>
                </c:pt>
                <c:pt idx="2148">
                  <c:v>533.0</c:v>
                </c:pt>
                <c:pt idx="2149">
                  <c:v>534.0</c:v>
                </c:pt>
                <c:pt idx="2150">
                  <c:v>535.0</c:v>
                </c:pt>
                <c:pt idx="2151">
                  <c:v>536.0</c:v>
                </c:pt>
                <c:pt idx="2152">
                  <c:v>537.0</c:v>
                </c:pt>
                <c:pt idx="2153">
                  <c:v>538.0</c:v>
                </c:pt>
                <c:pt idx="2154">
                  <c:v>539.0</c:v>
                </c:pt>
                <c:pt idx="2155">
                  <c:v>540.0</c:v>
                </c:pt>
                <c:pt idx="2156">
                  <c:v>540.0</c:v>
                </c:pt>
                <c:pt idx="2157">
                  <c:v>540.0</c:v>
                </c:pt>
                <c:pt idx="2158">
                  <c:v>540.0</c:v>
                </c:pt>
                <c:pt idx="2159">
                  <c:v>541.0</c:v>
                </c:pt>
                <c:pt idx="2160">
                  <c:v>541.0</c:v>
                </c:pt>
                <c:pt idx="2161">
                  <c:v>542.0</c:v>
                </c:pt>
                <c:pt idx="2162">
                  <c:v>542.0</c:v>
                </c:pt>
                <c:pt idx="2163">
                  <c:v>543.0</c:v>
                </c:pt>
                <c:pt idx="2164">
                  <c:v>543.0</c:v>
                </c:pt>
                <c:pt idx="2165">
                  <c:v>543.0</c:v>
                </c:pt>
                <c:pt idx="2166">
                  <c:v>543.0</c:v>
                </c:pt>
                <c:pt idx="2167">
                  <c:v>543.0</c:v>
                </c:pt>
                <c:pt idx="2168">
                  <c:v>543.0</c:v>
                </c:pt>
                <c:pt idx="2169">
                  <c:v>543.0</c:v>
                </c:pt>
                <c:pt idx="2170">
                  <c:v>543.0</c:v>
                </c:pt>
                <c:pt idx="2171">
                  <c:v>543.0</c:v>
                </c:pt>
                <c:pt idx="2172">
                  <c:v>543.0</c:v>
                </c:pt>
                <c:pt idx="2173">
                  <c:v>543.0</c:v>
                </c:pt>
                <c:pt idx="2174">
                  <c:v>543.0</c:v>
                </c:pt>
                <c:pt idx="2175">
                  <c:v>543.0</c:v>
                </c:pt>
                <c:pt idx="2176">
                  <c:v>543.0</c:v>
                </c:pt>
                <c:pt idx="2177">
                  <c:v>543.0</c:v>
                </c:pt>
                <c:pt idx="2178">
                  <c:v>543.0</c:v>
                </c:pt>
                <c:pt idx="2179">
                  <c:v>543.0</c:v>
                </c:pt>
                <c:pt idx="2180">
                  <c:v>543.0</c:v>
                </c:pt>
                <c:pt idx="2181">
                  <c:v>543.0</c:v>
                </c:pt>
                <c:pt idx="2182">
                  <c:v>543.0</c:v>
                </c:pt>
                <c:pt idx="2183">
                  <c:v>543.0</c:v>
                </c:pt>
                <c:pt idx="2184">
                  <c:v>544.0</c:v>
                </c:pt>
                <c:pt idx="2185">
                  <c:v>544.0</c:v>
                </c:pt>
                <c:pt idx="2186">
                  <c:v>544.0</c:v>
                </c:pt>
                <c:pt idx="2187">
                  <c:v>544.0</c:v>
                </c:pt>
                <c:pt idx="2188">
                  <c:v>545.0</c:v>
                </c:pt>
                <c:pt idx="2189">
                  <c:v>546.0</c:v>
                </c:pt>
                <c:pt idx="2190">
                  <c:v>546.0</c:v>
                </c:pt>
                <c:pt idx="2191">
                  <c:v>546.0</c:v>
                </c:pt>
                <c:pt idx="2192">
                  <c:v>546.0</c:v>
                </c:pt>
                <c:pt idx="2193">
                  <c:v>546.0</c:v>
                </c:pt>
                <c:pt idx="2194">
                  <c:v>546.0</c:v>
                </c:pt>
                <c:pt idx="2195">
                  <c:v>547.0</c:v>
                </c:pt>
                <c:pt idx="2196">
                  <c:v>547.0</c:v>
                </c:pt>
                <c:pt idx="2197">
                  <c:v>547.0</c:v>
                </c:pt>
                <c:pt idx="2198">
                  <c:v>547.0</c:v>
                </c:pt>
                <c:pt idx="2199">
                  <c:v>547.0</c:v>
                </c:pt>
                <c:pt idx="2200">
                  <c:v>547.0</c:v>
                </c:pt>
                <c:pt idx="2201">
                  <c:v>547.0</c:v>
                </c:pt>
                <c:pt idx="2202">
                  <c:v>547.0</c:v>
                </c:pt>
                <c:pt idx="2203">
                  <c:v>547.0</c:v>
                </c:pt>
                <c:pt idx="2204">
                  <c:v>547.0</c:v>
                </c:pt>
                <c:pt idx="2205">
                  <c:v>548.0</c:v>
                </c:pt>
                <c:pt idx="2206">
                  <c:v>549.0</c:v>
                </c:pt>
                <c:pt idx="2207">
                  <c:v>550.0</c:v>
                </c:pt>
                <c:pt idx="2208">
                  <c:v>550.0</c:v>
                </c:pt>
                <c:pt idx="2209">
                  <c:v>551.0</c:v>
                </c:pt>
                <c:pt idx="2210">
                  <c:v>551.0</c:v>
                </c:pt>
                <c:pt idx="2211">
                  <c:v>551.0</c:v>
                </c:pt>
                <c:pt idx="2212">
                  <c:v>552.0</c:v>
                </c:pt>
                <c:pt idx="2213">
                  <c:v>552.0</c:v>
                </c:pt>
                <c:pt idx="2214">
                  <c:v>552.0</c:v>
                </c:pt>
                <c:pt idx="2215">
                  <c:v>552.0</c:v>
                </c:pt>
                <c:pt idx="2216">
                  <c:v>553.0</c:v>
                </c:pt>
                <c:pt idx="2217">
                  <c:v>553.0</c:v>
                </c:pt>
                <c:pt idx="2218">
                  <c:v>553.0</c:v>
                </c:pt>
                <c:pt idx="2219">
                  <c:v>554.0</c:v>
                </c:pt>
                <c:pt idx="2220">
                  <c:v>554.0</c:v>
                </c:pt>
                <c:pt idx="2221">
                  <c:v>555.0</c:v>
                </c:pt>
                <c:pt idx="2222">
                  <c:v>556.0</c:v>
                </c:pt>
                <c:pt idx="2223">
                  <c:v>557.0</c:v>
                </c:pt>
                <c:pt idx="2224">
                  <c:v>557.0</c:v>
                </c:pt>
                <c:pt idx="2225">
                  <c:v>557.0</c:v>
                </c:pt>
                <c:pt idx="2226">
                  <c:v>558.0</c:v>
                </c:pt>
                <c:pt idx="2227">
                  <c:v>559.0</c:v>
                </c:pt>
                <c:pt idx="2228">
                  <c:v>560.0</c:v>
                </c:pt>
                <c:pt idx="2229">
                  <c:v>561.0</c:v>
                </c:pt>
                <c:pt idx="2230">
                  <c:v>562.0</c:v>
                </c:pt>
                <c:pt idx="2231">
                  <c:v>563.0</c:v>
                </c:pt>
                <c:pt idx="2232">
                  <c:v>563.0</c:v>
                </c:pt>
                <c:pt idx="2233">
                  <c:v>563.0</c:v>
                </c:pt>
                <c:pt idx="2234">
                  <c:v>564.0</c:v>
                </c:pt>
                <c:pt idx="2235">
                  <c:v>564.0</c:v>
                </c:pt>
                <c:pt idx="2236">
                  <c:v>564.0</c:v>
                </c:pt>
                <c:pt idx="2237">
                  <c:v>564.0</c:v>
                </c:pt>
                <c:pt idx="2238">
                  <c:v>564.0</c:v>
                </c:pt>
                <c:pt idx="2239">
                  <c:v>564.0</c:v>
                </c:pt>
                <c:pt idx="2240">
                  <c:v>564.0</c:v>
                </c:pt>
                <c:pt idx="2241">
                  <c:v>565.0</c:v>
                </c:pt>
                <c:pt idx="2242">
                  <c:v>565.0</c:v>
                </c:pt>
                <c:pt idx="2243">
                  <c:v>566.0</c:v>
                </c:pt>
                <c:pt idx="2244">
                  <c:v>567.0</c:v>
                </c:pt>
                <c:pt idx="2245">
                  <c:v>568.0</c:v>
                </c:pt>
                <c:pt idx="2246">
                  <c:v>568.0</c:v>
                </c:pt>
                <c:pt idx="2247">
                  <c:v>568.0</c:v>
                </c:pt>
                <c:pt idx="2248">
                  <c:v>568.0</c:v>
                </c:pt>
                <c:pt idx="2249">
                  <c:v>569.0</c:v>
                </c:pt>
                <c:pt idx="2250">
                  <c:v>570.0</c:v>
                </c:pt>
                <c:pt idx="2251">
                  <c:v>570.0</c:v>
                </c:pt>
                <c:pt idx="2252">
                  <c:v>570.0</c:v>
                </c:pt>
                <c:pt idx="2253">
                  <c:v>570.0</c:v>
                </c:pt>
                <c:pt idx="2254">
                  <c:v>570.0</c:v>
                </c:pt>
                <c:pt idx="2255">
                  <c:v>571.0</c:v>
                </c:pt>
                <c:pt idx="2256">
                  <c:v>571.0</c:v>
                </c:pt>
                <c:pt idx="2257">
                  <c:v>571.0</c:v>
                </c:pt>
                <c:pt idx="2258">
                  <c:v>571.0</c:v>
                </c:pt>
                <c:pt idx="2259">
                  <c:v>572.0</c:v>
                </c:pt>
                <c:pt idx="2260">
                  <c:v>573.0</c:v>
                </c:pt>
                <c:pt idx="2261">
                  <c:v>574.0</c:v>
                </c:pt>
                <c:pt idx="2262">
                  <c:v>575.0</c:v>
                </c:pt>
                <c:pt idx="2263">
                  <c:v>575.0</c:v>
                </c:pt>
                <c:pt idx="2264">
                  <c:v>576.0</c:v>
                </c:pt>
                <c:pt idx="2265">
                  <c:v>577.0</c:v>
                </c:pt>
                <c:pt idx="2266">
                  <c:v>578.0</c:v>
                </c:pt>
                <c:pt idx="2267">
                  <c:v>579.0</c:v>
                </c:pt>
                <c:pt idx="2268">
                  <c:v>580.0</c:v>
                </c:pt>
                <c:pt idx="2269">
                  <c:v>581.0</c:v>
                </c:pt>
                <c:pt idx="2270">
                  <c:v>581.0</c:v>
                </c:pt>
                <c:pt idx="2271">
                  <c:v>581.0</c:v>
                </c:pt>
                <c:pt idx="2272">
                  <c:v>581.0</c:v>
                </c:pt>
                <c:pt idx="2273">
                  <c:v>582.0</c:v>
                </c:pt>
                <c:pt idx="2274">
                  <c:v>582.0</c:v>
                </c:pt>
                <c:pt idx="2275">
                  <c:v>582.0</c:v>
                </c:pt>
                <c:pt idx="2276">
                  <c:v>582.0</c:v>
                </c:pt>
                <c:pt idx="2277">
                  <c:v>582.0</c:v>
                </c:pt>
                <c:pt idx="2278">
                  <c:v>582.0</c:v>
                </c:pt>
                <c:pt idx="2279">
                  <c:v>582.0</c:v>
                </c:pt>
                <c:pt idx="2280">
                  <c:v>582.0</c:v>
                </c:pt>
                <c:pt idx="2281">
                  <c:v>583.0</c:v>
                </c:pt>
                <c:pt idx="2282">
                  <c:v>584.0</c:v>
                </c:pt>
                <c:pt idx="2283">
                  <c:v>585.0</c:v>
                </c:pt>
                <c:pt idx="2284">
                  <c:v>585.0</c:v>
                </c:pt>
                <c:pt idx="2285">
                  <c:v>585.0</c:v>
                </c:pt>
                <c:pt idx="2286">
                  <c:v>585.0</c:v>
                </c:pt>
                <c:pt idx="2287">
                  <c:v>586.0</c:v>
                </c:pt>
                <c:pt idx="2288">
                  <c:v>586.0</c:v>
                </c:pt>
                <c:pt idx="2289">
                  <c:v>586.0</c:v>
                </c:pt>
                <c:pt idx="2290">
                  <c:v>586.0</c:v>
                </c:pt>
                <c:pt idx="2291">
                  <c:v>586.0</c:v>
                </c:pt>
                <c:pt idx="2292">
                  <c:v>586.0</c:v>
                </c:pt>
                <c:pt idx="2293">
                  <c:v>586.0</c:v>
                </c:pt>
                <c:pt idx="2294">
                  <c:v>586.0</c:v>
                </c:pt>
                <c:pt idx="2295">
                  <c:v>587.0</c:v>
                </c:pt>
                <c:pt idx="2296">
                  <c:v>587.0</c:v>
                </c:pt>
                <c:pt idx="2297">
                  <c:v>587.0</c:v>
                </c:pt>
                <c:pt idx="2298">
                  <c:v>587.0</c:v>
                </c:pt>
                <c:pt idx="2299">
                  <c:v>588.0</c:v>
                </c:pt>
                <c:pt idx="2300">
                  <c:v>588.0</c:v>
                </c:pt>
                <c:pt idx="2301">
                  <c:v>588.0</c:v>
                </c:pt>
                <c:pt idx="2302">
                  <c:v>588.0</c:v>
                </c:pt>
                <c:pt idx="2303">
                  <c:v>588.0</c:v>
                </c:pt>
                <c:pt idx="2304">
                  <c:v>588.0</c:v>
                </c:pt>
                <c:pt idx="2305">
                  <c:v>588.0</c:v>
                </c:pt>
                <c:pt idx="2306">
                  <c:v>588.0</c:v>
                </c:pt>
                <c:pt idx="2307">
                  <c:v>588.0</c:v>
                </c:pt>
                <c:pt idx="2308">
                  <c:v>588.0</c:v>
                </c:pt>
                <c:pt idx="2309">
                  <c:v>589.0</c:v>
                </c:pt>
                <c:pt idx="2310">
                  <c:v>589.0</c:v>
                </c:pt>
                <c:pt idx="2311">
                  <c:v>589.0</c:v>
                </c:pt>
                <c:pt idx="2312">
                  <c:v>589.0</c:v>
                </c:pt>
                <c:pt idx="2313">
                  <c:v>589.0</c:v>
                </c:pt>
                <c:pt idx="2314">
                  <c:v>590.0</c:v>
                </c:pt>
                <c:pt idx="2315">
                  <c:v>591.0</c:v>
                </c:pt>
                <c:pt idx="2316">
                  <c:v>591.0</c:v>
                </c:pt>
                <c:pt idx="2317">
                  <c:v>591.0</c:v>
                </c:pt>
                <c:pt idx="2318">
                  <c:v>592.0</c:v>
                </c:pt>
                <c:pt idx="2319">
                  <c:v>592.0</c:v>
                </c:pt>
                <c:pt idx="2320">
                  <c:v>592.0</c:v>
                </c:pt>
                <c:pt idx="2321">
                  <c:v>592.0</c:v>
                </c:pt>
                <c:pt idx="2322">
                  <c:v>592.0</c:v>
                </c:pt>
                <c:pt idx="2323">
                  <c:v>593.0</c:v>
                </c:pt>
                <c:pt idx="2324">
                  <c:v>593.0</c:v>
                </c:pt>
                <c:pt idx="2325">
                  <c:v>594.0</c:v>
                </c:pt>
                <c:pt idx="2326">
                  <c:v>595.0</c:v>
                </c:pt>
                <c:pt idx="2327">
                  <c:v>596.0</c:v>
                </c:pt>
                <c:pt idx="2328">
                  <c:v>597.0</c:v>
                </c:pt>
                <c:pt idx="2329">
                  <c:v>597.0</c:v>
                </c:pt>
                <c:pt idx="2330">
                  <c:v>598.0</c:v>
                </c:pt>
                <c:pt idx="2331">
                  <c:v>598.0</c:v>
                </c:pt>
                <c:pt idx="2332">
                  <c:v>598.0</c:v>
                </c:pt>
                <c:pt idx="2333">
                  <c:v>598.0</c:v>
                </c:pt>
                <c:pt idx="2334">
                  <c:v>598.0</c:v>
                </c:pt>
                <c:pt idx="2335">
                  <c:v>599.0</c:v>
                </c:pt>
                <c:pt idx="2336">
                  <c:v>600.0</c:v>
                </c:pt>
                <c:pt idx="2337">
                  <c:v>601.0</c:v>
                </c:pt>
                <c:pt idx="2338">
                  <c:v>601.0</c:v>
                </c:pt>
                <c:pt idx="2339">
                  <c:v>601.0</c:v>
                </c:pt>
                <c:pt idx="2340">
                  <c:v>601.0</c:v>
                </c:pt>
                <c:pt idx="2341">
                  <c:v>602.0</c:v>
                </c:pt>
                <c:pt idx="2342">
                  <c:v>603.0</c:v>
                </c:pt>
                <c:pt idx="2343">
                  <c:v>604.0</c:v>
                </c:pt>
                <c:pt idx="2344">
                  <c:v>605.0</c:v>
                </c:pt>
                <c:pt idx="2345">
                  <c:v>606.0</c:v>
                </c:pt>
                <c:pt idx="2346">
                  <c:v>606.0</c:v>
                </c:pt>
                <c:pt idx="2347">
                  <c:v>606.0</c:v>
                </c:pt>
                <c:pt idx="2348">
                  <c:v>606.0</c:v>
                </c:pt>
                <c:pt idx="2349">
                  <c:v>606.0</c:v>
                </c:pt>
                <c:pt idx="2350">
                  <c:v>607.0</c:v>
                </c:pt>
                <c:pt idx="2351">
                  <c:v>607.0</c:v>
                </c:pt>
                <c:pt idx="2352">
                  <c:v>607.0</c:v>
                </c:pt>
                <c:pt idx="2353">
                  <c:v>607.0</c:v>
                </c:pt>
                <c:pt idx="2354">
                  <c:v>607.0</c:v>
                </c:pt>
                <c:pt idx="2355">
                  <c:v>607.0</c:v>
                </c:pt>
                <c:pt idx="2356">
                  <c:v>608.0</c:v>
                </c:pt>
                <c:pt idx="2357">
                  <c:v>609.0</c:v>
                </c:pt>
                <c:pt idx="2358">
                  <c:v>609.0</c:v>
                </c:pt>
                <c:pt idx="2359">
                  <c:v>610.0</c:v>
                </c:pt>
                <c:pt idx="2360">
                  <c:v>610.0</c:v>
                </c:pt>
                <c:pt idx="2361">
                  <c:v>611.0</c:v>
                </c:pt>
                <c:pt idx="2362">
                  <c:v>612.0</c:v>
                </c:pt>
                <c:pt idx="2363">
                  <c:v>612.0</c:v>
                </c:pt>
                <c:pt idx="2364">
                  <c:v>612.0</c:v>
                </c:pt>
                <c:pt idx="2365">
                  <c:v>613.0</c:v>
                </c:pt>
                <c:pt idx="2366">
                  <c:v>613.0</c:v>
                </c:pt>
                <c:pt idx="2367">
                  <c:v>613.0</c:v>
                </c:pt>
                <c:pt idx="2368">
                  <c:v>613.0</c:v>
                </c:pt>
                <c:pt idx="2369">
                  <c:v>614.0</c:v>
                </c:pt>
                <c:pt idx="2370">
                  <c:v>615.0</c:v>
                </c:pt>
                <c:pt idx="2371">
                  <c:v>615.0</c:v>
                </c:pt>
                <c:pt idx="2372">
                  <c:v>616.0</c:v>
                </c:pt>
                <c:pt idx="2373">
                  <c:v>617.0</c:v>
                </c:pt>
                <c:pt idx="2374">
                  <c:v>618.0</c:v>
                </c:pt>
                <c:pt idx="2375">
                  <c:v>618.0</c:v>
                </c:pt>
                <c:pt idx="2376">
                  <c:v>618.0</c:v>
                </c:pt>
                <c:pt idx="2377">
                  <c:v>618.0</c:v>
                </c:pt>
                <c:pt idx="2378">
                  <c:v>619.0</c:v>
                </c:pt>
                <c:pt idx="2379">
                  <c:v>619.0</c:v>
                </c:pt>
                <c:pt idx="2380">
                  <c:v>620.0</c:v>
                </c:pt>
                <c:pt idx="2381">
                  <c:v>620.0</c:v>
                </c:pt>
                <c:pt idx="2382">
                  <c:v>621.0</c:v>
                </c:pt>
                <c:pt idx="2383">
                  <c:v>622.0</c:v>
                </c:pt>
                <c:pt idx="2384">
                  <c:v>622.0</c:v>
                </c:pt>
                <c:pt idx="2385">
                  <c:v>622.0</c:v>
                </c:pt>
                <c:pt idx="2386">
                  <c:v>623.0</c:v>
                </c:pt>
                <c:pt idx="2387">
                  <c:v>623.0</c:v>
                </c:pt>
                <c:pt idx="2388">
                  <c:v>624.0</c:v>
                </c:pt>
                <c:pt idx="2389">
                  <c:v>624.0</c:v>
                </c:pt>
                <c:pt idx="2390">
                  <c:v>625.0</c:v>
                </c:pt>
                <c:pt idx="2391">
                  <c:v>625.0</c:v>
                </c:pt>
                <c:pt idx="2392">
                  <c:v>625.0</c:v>
                </c:pt>
                <c:pt idx="2393">
                  <c:v>626.0</c:v>
                </c:pt>
                <c:pt idx="2394">
                  <c:v>626.0</c:v>
                </c:pt>
                <c:pt idx="2395">
                  <c:v>626.0</c:v>
                </c:pt>
                <c:pt idx="2396">
                  <c:v>627.0</c:v>
                </c:pt>
                <c:pt idx="2397">
                  <c:v>627.0</c:v>
                </c:pt>
                <c:pt idx="2398">
                  <c:v>627.0</c:v>
                </c:pt>
                <c:pt idx="2399">
                  <c:v>628.0</c:v>
                </c:pt>
                <c:pt idx="2400">
                  <c:v>628.0</c:v>
                </c:pt>
                <c:pt idx="2401">
                  <c:v>628.0</c:v>
                </c:pt>
                <c:pt idx="2402">
                  <c:v>629.0</c:v>
                </c:pt>
                <c:pt idx="2403">
                  <c:v>629.0</c:v>
                </c:pt>
                <c:pt idx="2404">
                  <c:v>629.0</c:v>
                </c:pt>
                <c:pt idx="2405">
                  <c:v>629.0</c:v>
                </c:pt>
                <c:pt idx="2406">
                  <c:v>629.0</c:v>
                </c:pt>
                <c:pt idx="2407">
                  <c:v>629.0</c:v>
                </c:pt>
                <c:pt idx="2408">
                  <c:v>629.0</c:v>
                </c:pt>
                <c:pt idx="2409">
                  <c:v>630.0</c:v>
                </c:pt>
                <c:pt idx="2410">
                  <c:v>630.0</c:v>
                </c:pt>
                <c:pt idx="2411">
                  <c:v>631.0</c:v>
                </c:pt>
                <c:pt idx="2412">
                  <c:v>631.0</c:v>
                </c:pt>
                <c:pt idx="2413">
                  <c:v>632.0</c:v>
                </c:pt>
                <c:pt idx="2414">
                  <c:v>633.0</c:v>
                </c:pt>
                <c:pt idx="2415">
                  <c:v>634.0</c:v>
                </c:pt>
                <c:pt idx="2416">
                  <c:v>634.0</c:v>
                </c:pt>
                <c:pt idx="2417">
                  <c:v>635.0</c:v>
                </c:pt>
                <c:pt idx="2418">
                  <c:v>635.0</c:v>
                </c:pt>
                <c:pt idx="2419">
                  <c:v>636.0</c:v>
                </c:pt>
                <c:pt idx="2420">
                  <c:v>636.0</c:v>
                </c:pt>
                <c:pt idx="2421">
                  <c:v>636.0</c:v>
                </c:pt>
                <c:pt idx="2422">
                  <c:v>636.0</c:v>
                </c:pt>
                <c:pt idx="2423">
                  <c:v>636.0</c:v>
                </c:pt>
                <c:pt idx="2424">
                  <c:v>636.0</c:v>
                </c:pt>
                <c:pt idx="2425">
                  <c:v>636.0</c:v>
                </c:pt>
                <c:pt idx="2426">
                  <c:v>636.0</c:v>
                </c:pt>
                <c:pt idx="2427">
                  <c:v>636.0</c:v>
                </c:pt>
                <c:pt idx="2428">
                  <c:v>636.0</c:v>
                </c:pt>
                <c:pt idx="2429">
                  <c:v>636.0</c:v>
                </c:pt>
                <c:pt idx="2430">
                  <c:v>637.0</c:v>
                </c:pt>
                <c:pt idx="2431">
                  <c:v>637.0</c:v>
                </c:pt>
                <c:pt idx="2432">
                  <c:v>638.0</c:v>
                </c:pt>
                <c:pt idx="2433">
                  <c:v>639.0</c:v>
                </c:pt>
                <c:pt idx="2434">
                  <c:v>639.0</c:v>
                </c:pt>
                <c:pt idx="2435">
                  <c:v>639.0</c:v>
                </c:pt>
                <c:pt idx="2436">
                  <c:v>640.0</c:v>
                </c:pt>
                <c:pt idx="2437">
                  <c:v>640.0</c:v>
                </c:pt>
                <c:pt idx="2438">
                  <c:v>641.0</c:v>
                </c:pt>
                <c:pt idx="2439">
                  <c:v>642.0</c:v>
                </c:pt>
                <c:pt idx="2440">
                  <c:v>642.0</c:v>
                </c:pt>
                <c:pt idx="2441">
                  <c:v>643.0</c:v>
                </c:pt>
                <c:pt idx="2442">
                  <c:v>644.0</c:v>
                </c:pt>
                <c:pt idx="2443">
                  <c:v>645.0</c:v>
                </c:pt>
                <c:pt idx="2444">
                  <c:v>645.0</c:v>
                </c:pt>
                <c:pt idx="2445">
                  <c:v>645.0</c:v>
                </c:pt>
                <c:pt idx="2446">
                  <c:v>645.0</c:v>
                </c:pt>
                <c:pt idx="2447">
                  <c:v>645.0</c:v>
                </c:pt>
                <c:pt idx="2448">
                  <c:v>645.0</c:v>
                </c:pt>
                <c:pt idx="2449">
                  <c:v>645.0</c:v>
                </c:pt>
                <c:pt idx="2450">
                  <c:v>645.0</c:v>
                </c:pt>
                <c:pt idx="2451">
                  <c:v>645.0</c:v>
                </c:pt>
                <c:pt idx="2452">
                  <c:v>645.0</c:v>
                </c:pt>
                <c:pt idx="2453">
                  <c:v>646.0</c:v>
                </c:pt>
                <c:pt idx="2454">
                  <c:v>647.0</c:v>
                </c:pt>
                <c:pt idx="2455">
                  <c:v>647.0</c:v>
                </c:pt>
                <c:pt idx="2456">
                  <c:v>648.0</c:v>
                </c:pt>
                <c:pt idx="2457">
                  <c:v>649.0</c:v>
                </c:pt>
                <c:pt idx="2458">
                  <c:v>650.0</c:v>
                </c:pt>
                <c:pt idx="2459">
                  <c:v>651.0</c:v>
                </c:pt>
                <c:pt idx="2460">
                  <c:v>652.0</c:v>
                </c:pt>
                <c:pt idx="2461">
                  <c:v>652.0</c:v>
                </c:pt>
                <c:pt idx="2462">
                  <c:v>652.0</c:v>
                </c:pt>
                <c:pt idx="2463">
                  <c:v>652.0</c:v>
                </c:pt>
                <c:pt idx="2464">
                  <c:v>652.0</c:v>
                </c:pt>
                <c:pt idx="2465">
                  <c:v>652.0</c:v>
                </c:pt>
                <c:pt idx="2466">
                  <c:v>653.0</c:v>
                </c:pt>
                <c:pt idx="2467">
                  <c:v>653.0</c:v>
                </c:pt>
                <c:pt idx="2468">
                  <c:v>653.0</c:v>
                </c:pt>
                <c:pt idx="2469">
                  <c:v>653.0</c:v>
                </c:pt>
                <c:pt idx="2470">
                  <c:v>653.0</c:v>
                </c:pt>
                <c:pt idx="2471">
                  <c:v>653.0</c:v>
                </c:pt>
                <c:pt idx="2472">
                  <c:v>653.0</c:v>
                </c:pt>
                <c:pt idx="2473">
                  <c:v>653.0</c:v>
                </c:pt>
                <c:pt idx="2474">
                  <c:v>653.0</c:v>
                </c:pt>
                <c:pt idx="2475">
                  <c:v>653.0</c:v>
                </c:pt>
                <c:pt idx="2476">
                  <c:v>653.0</c:v>
                </c:pt>
                <c:pt idx="2477">
                  <c:v>653.0</c:v>
                </c:pt>
                <c:pt idx="2478">
                  <c:v>653.0</c:v>
                </c:pt>
                <c:pt idx="2479">
                  <c:v>653.0</c:v>
                </c:pt>
                <c:pt idx="2480">
                  <c:v>654.0</c:v>
                </c:pt>
                <c:pt idx="2481">
                  <c:v>654.0</c:v>
                </c:pt>
                <c:pt idx="2482">
                  <c:v>654.0</c:v>
                </c:pt>
                <c:pt idx="2483">
                  <c:v>654.0</c:v>
                </c:pt>
                <c:pt idx="2484">
                  <c:v>655.0</c:v>
                </c:pt>
                <c:pt idx="2485">
                  <c:v>655.0</c:v>
                </c:pt>
                <c:pt idx="2486">
                  <c:v>655.0</c:v>
                </c:pt>
                <c:pt idx="2487">
                  <c:v>655.0</c:v>
                </c:pt>
                <c:pt idx="2488">
                  <c:v>655.0</c:v>
                </c:pt>
                <c:pt idx="2489">
                  <c:v>655.0</c:v>
                </c:pt>
                <c:pt idx="2490">
                  <c:v>655.0</c:v>
                </c:pt>
                <c:pt idx="2491">
                  <c:v>655.0</c:v>
                </c:pt>
                <c:pt idx="2492">
                  <c:v>655.0</c:v>
                </c:pt>
                <c:pt idx="2493">
                  <c:v>655.0</c:v>
                </c:pt>
                <c:pt idx="2494">
                  <c:v>655.0</c:v>
                </c:pt>
                <c:pt idx="2495">
                  <c:v>655.0</c:v>
                </c:pt>
                <c:pt idx="2496">
                  <c:v>656.0</c:v>
                </c:pt>
                <c:pt idx="2497">
                  <c:v>656.0</c:v>
                </c:pt>
                <c:pt idx="2498">
                  <c:v>656.0</c:v>
                </c:pt>
                <c:pt idx="2499">
                  <c:v>657.0</c:v>
                </c:pt>
                <c:pt idx="2500">
                  <c:v>657.0</c:v>
                </c:pt>
                <c:pt idx="2501">
                  <c:v>657.0</c:v>
                </c:pt>
                <c:pt idx="2502">
                  <c:v>658.0</c:v>
                </c:pt>
                <c:pt idx="2503">
                  <c:v>658.0</c:v>
                </c:pt>
                <c:pt idx="2504">
                  <c:v>658.0</c:v>
                </c:pt>
                <c:pt idx="2505">
                  <c:v>659.0</c:v>
                </c:pt>
                <c:pt idx="2506">
                  <c:v>659.0</c:v>
                </c:pt>
                <c:pt idx="2507">
                  <c:v>660.0</c:v>
                </c:pt>
                <c:pt idx="2508">
                  <c:v>660.0</c:v>
                </c:pt>
                <c:pt idx="2509">
                  <c:v>660.0</c:v>
                </c:pt>
                <c:pt idx="2510">
                  <c:v>660.0</c:v>
                </c:pt>
                <c:pt idx="2511">
                  <c:v>660.0</c:v>
                </c:pt>
                <c:pt idx="2512">
                  <c:v>660.0</c:v>
                </c:pt>
                <c:pt idx="2513">
                  <c:v>660.0</c:v>
                </c:pt>
                <c:pt idx="2514">
                  <c:v>660.0</c:v>
                </c:pt>
                <c:pt idx="2515">
                  <c:v>660.0</c:v>
                </c:pt>
                <c:pt idx="2516">
                  <c:v>660.0</c:v>
                </c:pt>
                <c:pt idx="2517">
                  <c:v>660.0</c:v>
                </c:pt>
                <c:pt idx="2518">
                  <c:v>660.0</c:v>
                </c:pt>
                <c:pt idx="2519">
                  <c:v>660.0</c:v>
                </c:pt>
                <c:pt idx="2520">
                  <c:v>660.0</c:v>
                </c:pt>
                <c:pt idx="2521">
                  <c:v>660.0</c:v>
                </c:pt>
                <c:pt idx="2522">
                  <c:v>660.0</c:v>
                </c:pt>
                <c:pt idx="2523">
                  <c:v>660.0</c:v>
                </c:pt>
                <c:pt idx="2524">
                  <c:v>661.0</c:v>
                </c:pt>
                <c:pt idx="2525">
                  <c:v>662.0</c:v>
                </c:pt>
                <c:pt idx="2526">
                  <c:v>662.0</c:v>
                </c:pt>
                <c:pt idx="2527">
                  <c:v>662.0</c:v>
                </c:pt>
                <c:pt idx="2528">
                  <c:v>662.0</c:v>
                </c:pt>
                <c:pt idx="2529">
                  <c:v>663.0</c:v>
                </c:pt>
                <c:pt idx="2530">
                  <c:v>663.0</c:v>
                </c:pt>
                <c:pt idx="2531">
                  <c:v>663.0</c:v>
                </c:pt>
                <c:pt idx="2532">
                  <c:v>663.0</c:v>
                </c:pt>
                <c:pt idx="2533">
                  <c:v>663.0</c:v>
                </c:pt>
                <c:pt idx="2534">
                  <c:v>663.0</c:v>
                </c:pt>
                <c:pt idx="2535">
                  <c:v>663.0</c:v>
                </c:pt>
                <c:pt idx="2536">
                  <c:v>663.0</c:v>
                </c:pt>
                <c:pt idx="2537">
                  <c:v>663.0</c:v>
                </c:pt>
                <c:pt idx="2538">
                  <c:v>663.0</c:v>
                </c:pt>
                <c:pt idx="2539">
                  <c:v>663.0</c:v>
                </c:pt>
                <c:pt idx="2540">
                  <c:v>663.0</c:v>
                </c:pt>
                <c:pt idx="2541">
                  <c:v>663.0</c:v>
                </c:pt>
                <c:pt idx="2542">
                  <c:v>663.0</c:v>
                </c:pt>
                <c:pt idx="2543">
                  <c:v>664.0</c:v>
                </c:pt>
                <c:pt idx="2544">
                  <c:v>664.0</c:v>
                </c:pt>
                <c:pt idx="2545">
                  <c:v>664.0</c:v>
                </c:pt>
                <c:pt idx="2546">
                  <c:v>664.0</c:v>
                </c:pt>
                <c:pt idx="2547">
                  <c:v>664.0</c:v>
                </c:pt>
                <c:pt idx="2548">
                  <c:v>664.0</c:v>
                </c:pt>
                <c:pt idx="2549">
                  <c:v>664.0</c:v>
                </c:pt>
                <c:pt idx="2550">
                  <c:v>664.0</c:v>
                </c:pt>
                <c:pt idx="2551">
                  <c:v>664.0</c:v>
                </c:pt>
                <c:pt idx="2552">
                  <c:v>664.0</c:v>
                </c:pt>
                <c:pt idx="2553">
                  <c:v>664.0</c:v>
                </c:pt>
                <c:pt idx="2554">
                  <c:v>665.0</c:v>
                </c:pt>
                <c:pt idx="2555">
                  <c:v>666.0</c:v>
                </c:pt>
                <c:pt idx="2556">
                  <c:v>666.0</c:v>
                </c:pt>
                <c:pt idx="2557">
                  <c:v>666.0</c:v>
                </c:pt>
                <c:pt idx="2558">
                  <c:v>666.0</c:v>
                </c:pt>
                <c:pt idx="2559">
                  <c:v>666.0</c:v>
                </c:pt>
                <c:pt idx="2560">
                  <c:v>666.0</c:v>
                </c:pt>
                <c:pt idx="2561">
                  <c:v>666.0</c:v>
                </c:pt>
                <c:pt idx="2562">
                  <c:v>666.0</c:v>
                </c:pt>
                <c:pt idx="2563">
                  <c:v>666.0</c:v>
                </c:pt>
                <c:pt idx="2564">
                  <c:v>666.0</c:v>
                </c:pt>
                <c:pt idx="2565">
                  <c:v>666.0</c:v>
                </c:pt>
                <c:pt idx="2566">
                  <c:v>667.0</c:v>
                </c:pt>
                <c:pt idx="2567">
                  <c:v>667.0</c:v>
                </c:pt>
                <c:pt idx="2568">
                  <c:v>667.0</c:v>
                </c:pt>
                <c:pt idx="2569">
                  <c:v>667.0</c:v>
                </c:pt>
                <c:pt idx="2570">
                  <c:v>667.0</c:v>
                </c:pt>
                <c:pt idx="2571">
                  <c:v>667.0</c:v>
                </c:pt>
                <c:pt idx="2572">
                  <c:v>667.0</c:v>
                </c:pt>
                <c:pt idx="2573">
                  <c:v>668.0</c:v>
                </c:pt>
                <c:pt idx="2574">
                  <c:v>668.0</c:v>
                </c:pt>
                <c:pt idx="2575">
                  <c:v>669.0</c:v>
                </c:pt>
                <c:pt idx="2576">
                  <c:v>669.0</c:v>
                </c:pt>
                <c:pt idx="2577">
                  <c:v>670.0</c:v>
                </c:pt>
                <c:pt idx="2578">
                  <c:v>670.0</c:v>
                </c:pt>
                <c:pt idx="2579">
                  <c:v>670.0</c:v>
                </c:pt>
                <c:pt idx="2580">
                  <c:v>670.0</c:v>
                </c:pt>
                <c:pt idx="2581">
                  <c:v>670.0</c:v>
                </c:pt>
                <c:pt idx="2582">
                  <c:v>671.0</c:v>
                </c:pt>
                <c:pt idx="2583">
                  <c:v>672.0</c:v>
                </c:pt>
                <c:pt idx="2584">
                  <c:v>673.0</c:v>
                </c:pt>
                <c:pt idx="2585">
                  <c:v>674.0</c:v>
                </c:pt>
                <c:pt idx="2586">
                  <c:v>675.0</c:v>
                </c:pt>
                <c:pt idx="2587">
                  <c:v>676.0</c:v>
                </c:pt>
                <c:pt idx="2588">
                  <c:v>676.0</c:v>
                </c:pt>
                <c:pt idx="2589">
                  <c:v>676.0</c:v>
                </c:pt>
                <c:pt idx="2590">
                  <c:v>676.0</c:v>
                </c:pt>
                <c:pt idx="2591">
                  <c:v>676.0</c:v>
                </c:pt>
                <c:pt idx="2592">
                  <c:v>676.0</c:v>
                </c:pt>
                <c:pt idx="2593">
                  <c:v>676.0</c:v>
                </c:pt>
                <c:pt idx="2594">
                  <c:v>676.0</c:v>
                </c:pt>
                <c:pt idx="2595">
                  <c:v>676.0</c:v>
                </c:pt>
                <c:pt idx="2596">
                  <c:v>676.0</c:v>
                </c:pt>
                <c:pt idx="2597">
                  <c:v>677.0</c:v>
                </c:pt>
                <c:pt idx="2598">
                  <c:v>677.0</c:v>
                </c:pt>
                <c:pt idx="2599">
                  <c:v>677.0</c:v>
                </c:pt>
                <c:pt idx="2600">
                  <c:v>677.0</c:v>
                </c:pt>
                <c:pt idx="2601">
                  <c:v>677.0</c:v>
                </c:pt>
                <c:pt idx="2602">
                  <c:v>677.0</c:v>
                </c:pt>
                <c:pt idx="2603">
                  <c:v>678.0</c:v>
                </c:pt>
                <c:pt idx="2604">
                  <c:v>678.0</c:v>
                </c:pt>
                <c:pt idx="2605">
                  <c:v>678.0</c:v>
                </c:pt>
                <c:pt idx="2606">
                  <c:v>678.0</c:v>
                </c:pt>
                <c:pt idx="2607">
                  <c:v>679.0</c:v>
                </c:pt>
                <c:pt idx="2608">
                  <c:v>679.0</c:v>
                </c:pt>
                <c:pt idx="2609">
                  <c:v>680.0</c:v>
                </c:pt>
                <c:pt idx="2610">
                  <c:v>680.0</c:v>
                </c:pt>
                <c:pt idx="2611">
                  <c:v>680.0</c:v>
                </c:pt>
                <c:pt idx="2612">
                  <c:v>680.0</c:v>
                </c:pt>
                <c:pt idx="2613">
                  <c:v>680.0</c:v>
                </c:pt>
                <c:pt idx="2614">
                  <c:v>680.0</c:v>
                </c:pt>
                <c:pt idx="2615">
                  <c:v>680.0</c:v>
                </c:pt>
                <c:pt idx="2616">
                  <c:v>680.0</c:v>
                </c:pt>
                <c:pt idx="2617">
                  <c:v>681.0</c:v>
                </c:pt>
                <c:pt idx="2618">
                  <c:v>681.0</c:v>
                </c:pt>
                <c:pt idx="2619">
                  <c:v>682.0</c:v>
                </c:pt>
                <c:pt idx="2620">
                  <c:v>683.0</c:v>
                </c:pt>
                <c:pt idx="2621">
                  <c:v>683.0</c:v>
                </c:pt>
                <c:pt idx="2622">
                  <c:v>684.0</c:v>
                </c:pt>
                <c:pt idx="2623">
                  <c:v>684.0</c:v>
                </c:pt>
                <c:pt idx="2624">
                  <c:v>684.0</c:v>
                </c:pt>
                <c:pt idx="2625">
                  <c:v>685.0</c:v>
                </c:pt>
                <c:pt idx="2626">
                  <c:v>686.0</c:v>
                </c:pt>
                <c:pt idx="2627">
                  <c:v>686.0</c:v>
                </c:pt>
                <c:pt idx="2628">
                  <c:v>686.0</c:v>
                </c:pt>
                <c:pt idx="2629">
                  <c:v>687.0</c:v>
                </c:pt>
                <c:pt idx="2630">
                  <c:v>688.0</c:v>
                </c:pt>
                <c:pt idx="2631">
                  <c:v>689.0</c:v>
                </c:pt>
                <c:pt idx="2632">
                  <c:v>690.0</c:v>
                </c:pt>
                <c:pt idx="2633">
                  <c:v>691.0</c:v>
                </c:pt>
                <c:pt idx="2634">
                  <c:v>691.0</c:v>
                </c:pt>
                <c:pt idx="2635">
                  <c:v>691.0</c:v>
                </c:pt>
                <c:pt idx="2636">
                  <c:v>691.0</c:v>
                </c:pt>
                <c:pt idx="2637">
                  <c:v>691.0</c:v>
                </c:pt>
                <c:pt idx="2638">
                  <c:v>691.0</c:v>
                </c:pt>
                <c:pt idx="2639">
                  <c:v>691.0</c:v>
                </c:pt>
                <c:pt idx="2640">
                  <c:v>692.0</c:v>
                </c:pt>
                <c:pt idx="2641">
                  <c:v>693.0</c:v>
                </c:pt>
                <c:pt idx="2642">
                  <c:v>694.0</c:v>
                </c:pt>
                <c:pt idx="2643">
                  <c:v>695.0</c:v>
                </c:pt>
                <c:pt idx="2644">
                  <c:v>695.0</c:v>
                </c:pt>
                <c:pt idx="2645">
                  <c:v>695.0</c:v>
                </c:pt>
                <c:pt idx="2646">
                  <c:v>695.0</c:v>
                </c:pt>
                <c:pt idx="2647">
                  <c:v>695.0</c:v>
                </c:pt>
                <c:pt idx="2648">
                  <c:v>696.0</c:v>
                </c:pt>
                <c:pt idx="2649">
                  <c:v>697.0</c:v>
                </c:pt>
                <c:pt idx="2650">
                  <c:v>697.0</c:v>
                </c:pt>
                <c:pt idx="2651">
                  <c:v>697.0</c:v>
                </c:pt>
                <c:pt idx="2652">
                  <c:v>697.0</c:v>
                </c:pt>
                <c:pt idx="2653">
                  <c:v>697.0</c:v>
                </c:pt>
                <c:pt idx="2654">
                  <c:v>697.0</c:v>
                </c:pt>
                <c:pt idx="2655">
                  <c:v>697.0</c:v>
                </c:pt>
                <c:pt idx="2656">
                  <c:v>697.0</c:v>
                </c:pt>
                <c:pt idx="2657">
                  <c:v>697.0</c:v>
                </c:pt>
                <c:pt idx="2658">
                  <c:v>697.0</c:v>
                </c:pt>
                <c:pt idx="2659">
                  <c:v>697.0</c:v>
                </c:pt>
                <c:pt idx="2660">
                  <c:v>697.0</c:v>
                </c:pt>
                <c:pt idx="2661">
                  <c:v>697.0</c:v>
                </c:pt>
                <c:pt idx="2662">
                  <c:v>697.0</c:v>
                </c:pt>
                <c:pt idx="2663">
                  <c:v>697.0</c:v>
                </c:pt>
                <c:pt idx="2664">
                  <c:v>697.0</c:v>
                </c:pt>
                <c:pt idx="2665">
                  <c:v>697.0</c:v>
                </c:pt>
                <c:pt idx="2666">
                  <c:v>697.0</c:v>
                </c:pt>
                <c:pt idx="2667">
                  <c:v>697.0</c:v>
                </c:pt>
                <c:pt idx="2668">
                  <c:v>698.0</c:v>
                </c:pt>
                <c:pt idx="2669">
                  <c:v>699.0</c:v>
                </c:pt>
                <c:pt idx="2670">
                  <c:v>699.0</c:v>
                </c:pt>
                <c:pt idx="2671">
                  <c:v>699.0</c:v>
                </c:pt>
                <c:pt idx="2672">
                  <c:v>699.0</c:v>
                </c:pt>
                <c:pt idx="2673">
                  <c:v>699.0</c:v>
                </c:pt>
                <c:pt idx="2674">
                  <c:v>699.0</c:v>
                </c:pt>
                <c:pt idx="2675">
                  <c:v>700.0</c:v>
                </c:pt>
                <c:pt idx="2676">
                  <c:v>700.0</c:v>
                </c:pt>
                <c:pt idx="2677">
                  <c:v>700.0</c:v>
                </c:pt>
                <c:pt idx="2678">
                  <c:v>700.0</c:v>
                </c:pt>
                <c:pt idx="2679">
                  <c:v>701.0</c:v>
                </c:pt>
                <c:pt idx="2680">
                  <c:v>702.0</c:v>
                </c:pt>
                <c:pt idx="2681">
                  <c:v>703.0</c:v>
                </c:pt>
                <c:pt idx="2682">
                  <c:v>703.0</c:v>
                </c:pt>
                <c:pt idx="2683">
                  <c:v>703.0</c:v>
                </c:pt>
                <c:pt idx="2684">
                  <c:v>703.0</c:v>
                </c:pt>
                <c:pt idx="2685">
                  <c:v>703.0</c:v>
                </c:pt>
                <c:pt idx="2686">
                  <c:v>703.0</c:v>
                </c:pt>
                <c:pt idx="2687">
                  <c:v>703.0</c:v>
                </c:pt>
                <c:pt idx="2688">
                  <c:v>703.0</c:v>
                </c:pt>
                <c:pt idx="2689">
                  <c:v>703.0</c:v>
                </c:pt>
                <c:pt idx="2690">
                  <c:v>703.0</c:v>
                </c:pt>
                <c:pt idx="2691">
                  <c:v>703.0</c:v>
                </c:pt>
                <c:pt idx="2692">
                  <c:v>703.0</c:v>
                </c:pt>
                <c:pt idx="2693">
                  <c:v>703.0</c:v>
                </c:pt>
                <c:pt idx="2694">
                  <c:v>703.0</c:v>
                </c:pt>
                <c:pt idx="2695">
                  <c:v>703.0</c:v>
                </c:pt>
                <c:pt idx="2696">
                  <c:v>703.0</c:v>
                </c:pt>
                <c:pt idx="2697">
                  <c:v>703.0</c:v>
                </c:pt>
                <c:pt idx="2698">
                  <c:v>703.0</c:v>
                </c:pt>
                <c:pt idx="2699">
                  <c:v>703.0</c:v>
                </c:pt>
                <c:pt idx="2700">
                  <c:v>703.0</c:v>
                </c:pt>
                <c:pt idx="2701">
                  <c:v>703.0</c:v>
                </c:pt>
                <c:pt idx="2702">
                  <c:v>703.0</c:v>
                </c:pt>
                <c:pt idx="2703">
                  <c:v>703.0</c:v>
                </c:pt>
                <c:pt idx="2704">
                  <c:v>703.0</c:v>
                </c:pt>
                <c:pt idx="2705">
                  <c:v>703.0</c:v>
                </c:pt>
                <c:pt idx="2706">
                  <c:v>703.0</c:v>
                </c:pt>
                <c:pt idx="2707">
                  <c:v>703.0</c:v>
                </c:pt>
                <c:pt idx="2708">
                  <c:v>704.0</c:v>
                </c:pt>
                <c:pt idx="2709">
                  <c:v>704.0</c:v>
                </c:pt>
                <c:pt idx="2710">
                  <c:v>705.0</c:v>
                </c:pt>
                <c:pt idx="2711">
                  <c:v>705.0</c:v>
                </c:pt>
                <c:pt idx="2712">
                  <c:v>705.0</c:v>
                </c:pt>
                <c:pt idx="2713">
                  <c:v>706.0</c:v>
                </c:pt>
                <c:pt idx="2714">
                  <c:v>706.0</c:v>
                </c:pt>
                <c:pt idx="2715">
                  <c:v>706.0</c:v>
                </c:pt>
                <c:pt idx="2716">
                  <c:v>706.0</c:v>
                </c:pt>
                <c:pt idx="2717">
                  <c:v>706.0</c:v>
                </c:pt>
                <c:pt idx="2718">
                  <c:v>706.0</c:v>
                </c:pt>
                <c:pt idx="2719">
                  <c:v>706.0</c:v>
                </c:pt>
                <c:pt idx="2720">
                  <c:v>706.0</c:v>
                </c:pt>
                <c:pt idx="2721">
                  <c:v>706.0</c:v>
                </c:pt>
                <c:pt idx="2722">
                  <c:v>706.0</c:v>
                </c:pt>
                <c:pt idx="2723">
                  <c:v>706.0</c:v>
                </c:pt>
                <c:pt idx="2724">
                  <c:v>707.0</c:v>
                </c:pt>
                <c:pt idx="2725">
                  <c:v>708.0</c:v>
                </c:pt>
                <c:pt idx="2726">
                  <c:v>708.0</c:v>
                </c:pt>
                <c:pt idx="2727">
                  <c:v>709.0</c:v>
                </c:pt>
                <c:pt idx="2728">
                  <c:v>710.0</c:v>
                </c:pt>
                <c:pt idx="2729">
                  <c:v>710.0</c:v>
                </c:pt>
                <c:pt idx="2730">
                  <c:v>710.0</c:v>
                </c:pt>
                <c:pt idx="2731">
                  <c:v>710.0</c:v>
                </c:pt>
                <c:pt idx="2732">
                  <c:v>710.0</c:v>
                </c:pt>
                <c:pt idx="2733">
                  <c:v>710.0</c:v>
                </c:pt>
                <c:pt idx="2734">
                  <c:v>710.0</c:v>
                </c:pt>
                <c:pt idx="2735">
                  <c:v>710.0</c:v>
                </c:pt>
                <c:pt idx="2736">
                  <c:v>710.0</c:v>
                </c:pt>
                <c:pt idx="2737">
                  <c:v>710.0</c:v>
                </c:pt>
                <c:pt idx="2738">
                  <c:v>710.0</c:v>
                </c:pt>
                <c:pt idx="2739">
                  <c:v>710.0</c:v>
                </c:pt>
                <c:pt idx="2740">
                  <c:v>711.0</c:v>
                </c:pt>
                <c:pt idx="2741">
                  <c:v>712.0</c:v>
                </c:pt>
                <c:pt idx="2742">
                  <c:v>712.0</c:v>
                </c:pt>
                <c:pt idx="2743">
                  <c:v>712.0</c:v>
                </c:pt>
                <c:pt idx="2744">
                  <c:v>713.0</c:v>
                </c:pt>
                <c:pt idx="2745">
                  <c:v>714.0</c:v>
                </c:pt>
                <c:pt idx="2746">
                  <c:v>714.0</c:v>
                </c:pt>
                <c:pt idx="2747">
                  <c:v>714.0</c:v>
                </c:pt>
                <c:pt idx="2748">
                  <c:v>715.0</c:v>
                </c:pt>
                <c:pt idx="2749">
                  <c:v>716.0</c:v>
                </c:pt>
                <c:pt idx="2750">
                  <c:v>717.0</c:v>
                </c:pt>
                <c:pt idx="2751">
                  <c:v>718.0</c:v>
                </c:pt>
                <c:pt idx="2752">
                  <c:v>718.0</c:v>
                </c:pt>
                <c:pt idx="2753">
                  <c:v>719.0</c:v>
                </c:pt>
                <c:pt idx="2754">
                  <c:v>720.0</c:v>
                </c:pt>
                <c:pt idx="2755">
                  <c:v>720.0</c:v>
                </c:pt>
                <c:pt idx="2756">
                  <c:v>720.0</c:v>
                </c:pt>
                <c:pt idx="2757">
                  <c:v>720.0</c:v>
                </c:pt>
                <c:pt idx="2758">
                  <c:v>720.0</c:v>
                </c:pt>
                <c:pt idx="2759">
                  <c:v>720.0</c:v>
                </c:pt>
                <c:pt idx="2760">
                  <c:v>721.0</c:v>
                </c:pt>
                <c:pt idx="2761">
                  <c:v>722.0</c:v>
                </c:pt>
                <c:pt idx="2762">
                  <c:v>723.0</c:v>
                </c:pt>
                <c:pt idx="2763">
                  <c:v>724.0</c:v>
                </c:pt>
                <c:pt idx="2764">
                  <c:v>724.0</c:v>
                </c:pt>
                <c:pt idx="2765">
                  <c:v>725.0</c:v>
                </c:pt>
                <c:pt idx="2766">
                  <c:v>725.0</c:v>
                </c:pt>
                <c:pt idx="2767">
                  <c:v>725.0</c:v>
                </c:pt>
                <c:pt idx="2768">
                  <c:v>725.0</c:v>
                </c:pt>
                <c:pt idx="2769">
                  <c:v>726.0</c:v>
                </c:pt>
                <c:pt idx="2770">
                  <c:v>727.0</c:v>
                </c:pt>
                <c:pt idx="2771">
                  <c:v>727.0</c:v>
                </c:pt>
                <c:pt idx="2772">
                  <c:v>727.0</c:v>
                </c:pt>
                <c:pt idx="2773">
                  <c:v>727.0</c:v>
                </c:pt>
                <c:pt idx="2774">
                  <c:v>727.0</c:v>
                </c:pt>
                <c:pt idx="2775">
                  <c:v>727.0</c:v>
                </c:pt>
                <c:pt idx="2776">
                  <c:v>727.0</c:v>
                </c:pt>
                <c:pt idx="2777">
                  <c:v>727.0</c:v>
                </c:pt>
                <c:pt idx="2778">
                  <c:v>727.0</c:v>
                </c:pt>
                <c:pt idx="2779">
                  <c:v>727.0</c:v>
                </c:pt>
                <c:pt idx="2780">
                  <c:v>727.0</c:v>
                </c:pt>
                <c:pt idx="2781">
                  <c:v>727.0</c:v>
                </c:pt>
                <c:pt idx="2782">
                  <c:v>727.0</c:v>
                </c:pt>
                <c:pt idx="2783">
                  <c:v>727.0</c:v>
                </c:pt>
                <c:pt idx="2784">
                  <c:v>728.0</c:v>
                </c:pt>
                <c:pt idx="2785">
                  <c:v>729.0</c:v>
                </c:pt>
                <c:pt idx="2786">
                  <c:v>730.0</c:v>
                </c:pt>
                <c:pt idx="2787">
                  <c:v>730.0</c:v>
                </c:pt>
                <c:pt idx="2788">
                  <c:v>730.0</c:v>
                </c:pt>
                <c:pt idx="2789">
                  <c:v>730.0</c:v>
                </c:pt>
                <c:pt idx="2790">
                  <c:v>730.0</c:v>
                </c:pt>
                <c:pt idx="2791">
                  <c:v>730.0</c:v>
                </c:pt>
                <c:pt idx="2792">
                  <c:v>730.0</c:v>
                </c:pt>
                <c:pt idx="2793">
                  <c:v>730.0</c:v>
                </c:pt>
                <c:pt idx="2794">
                  <c:v>730.0</c:v>
                </c:pt>
                <c:pt idx="2795">
                  <c:v>730.0</c:v>
                </c:pt>
                <c:pt idx="2796">
                  <c:v>730.0</c:v>
                </c:pt>
                <c:pt idx="2797">
                  <c:v>730.0</c:v>
                </c:pt>
                <c:pt idx="2798">
                  <c:v>731.0</c:v>
                </c:pt>
                <c:pt idx="2799">
                  <c:v>732.0</c:v>
                </c:pt>
                <c:pt idx="2800">
                  <c:v>732.0</c:v>
                </c:pt>
                <c:pt idx="2801">
                  <c:v>733.0</c:v>
                </c:pt>
                <c:pt idx="2802">
                  <c:v>733.0</c:v>
                </c:pt>
                <c:pt idx="2803">
                  <c:v>733.0</c:v>
                </c:pt>
                <c:pt idx="2804">
                  <c:v>733.0</c:v>
                </c:pt>
                <c:pt idx="2805">
                  <c:v>733.0</c:v>
                </c:pt>
                <c:pt idx="2806">
                  <c:v>733.0</c:v>
                </c:pt>
                <c:pt idx="2807">
                  <c:v>733.0</c:v>
                </c:pt>
                <c:pt idx="2808">
                  <c:v>733.0</c:v>
                </c:pt>
                <c:pt idx="2809">
                  <c:v>733.0</c:v>
                </c:pt>
                <c:pt idx="2810">
                  <c:v>733.0</c:v>
                </c:pt>
                <c:pt idx="2811">
                  <c:v>733.0</c:v>
                </c:pt>
                <c:pt idx="2812">
                  <c:v>733.0</c:v>
                </c:pt>
                <c:pt idx="2813">
                  <c:v>733.0</c:v>
                </c:pt>
                <c:pt idx="2814">
                  <c:v>733.0</c:v>
                </c:pt>
                <c:pt idx="2815">
                  <c:v>733.0</c:v>
                </c:pt>
                <c:pt idx="2816">
                  <c:v>734.0</c:v>
                </c:pt>
                <c:pt idx="2817">
                  <c:v>735.0</c:v>
                </c:pt>
                <c:pt idx="2818">
                  <c:v>735.0</c:v>
                </c:pt>
                <c:pt idx="2819">
                  <c:v>736.0</c:v>
                </c:pt>
                <c:pt idx="2820">
                  <c:v>736.0</c:v>
                </c:pt>
                <c:pt idx="2821">
                  <c:v>736.0</c:v>
                </c:pt>
                <c:pt idx="2822">
                  <c:v>736.0</c:v>
                </c:pt>
                <c:pt idx="2823">
                  <c:v>736.0</c:v>
                </c:pt>
                <c:pt idx="2824">
                  <c:v>736.0</c:v>
                </c:pt>
                <c:pt idx="2825">
                  <c:v>736.0</c:v>
                </c:pt>
                <c:pt idx="2826">
                  <c:v>736.0</c:v>
                </c:pt>
                <c:pt idx="2827">
                  <c:v>736.0</c:v>
                </c:pt>
                <c:pt idx="2828">
                  <c:v>736.0</c:v>
                </c:pt>
                <c:pt idx="2829">
                  <c:v>736.0</c:v>
                </c:pt>
                <c:pt idx="2830">
                  <c:v>737.0</c:v>
                </c:pt>
                <c:pt idx="2831">
                  <c:v>738.0</c:v>
                </c:pt>
                <c:pt idx="2832">
                  <c:v>739.0</c:v>
                </c:pt>
                <c:pt idx="2833">
                  <c:v>739.0</c:v>
                </c:pt>
                <c:pt idx="2834">
                  <c:v>739.0</c:v>
                </c:pt>
                <c:pt idx="2835">
                  <c:v>740.0</c:v>
                </c:pt>
                <c:pt idx="2836">
                  <c:v>741.0</c:v>
                </c:pt>
                <c:pt idx="2837">
                  <c:v>741.0</c:v>
                </c:pt>
                <c:pt idx="2838">
                  <c:v>741.0</c:v>
                </c:pt>
                <c:pt idx="2839">
                  <c:v>741.0</c:v>
                </c:pt>
                <c:pt idx="2840">
                  <c:v>741.0</c:v>
                </c:pt>
                <c:pt idx="2841">
                  <c:v>741.0</c:v>
                </c:pt>
                <c:pt idx="2842">
                  <c:v>741.0</c:v>
                </c:pt>
                <c:pt idx="2843">
                  <c:v>741.0</c:v>
                </c:pt>
                <c:pt idx="2844">
                  <c:v>741.0</c:v>
                </c:pt>
                <c:pt idx="2845">
                  <c:v>741.0</c:v>
                </c:pt>
                <c:pt idx="2846">
                  <c:v>741.0</c:v>
                </c:pt>
                <c:pt idx="2847">
                  <c:v>741.0</c:v>
                </c:pt>
                <c:pt idx="2848">
                  <c:v>742.0</c:v>
                </c:pt>
                <c:pt idx="2849">
                  <c:v>743.0</c:v>
                </c:pt>
                <c:pt idx="2850">
                  <c:v>744.0</c:v>
                </c:pt>
                <c:pt idx="2851">
                  <c:v>744.0</c:v>
                </c:pt>
                <c:pt idx="2852">
                  <c:v>744.0</c:v>
                </c:pt>
                <c:pt idx="2853">
                  <c:v>744.0</c:v>
                </c:pt>
                <c:pt idx="2854">
                  <c:v>744.0</c:v>
                </c:pt>
                <c:pt idx="2855">
                  <c:v>744.0</c:v>
                </c:pt>
                <c:pt idx="2856">
                  <c:v>744.0</c:v>
                </c:pt>
                <c:pt idx="2857">
                  <c:v>744.0</c:v>
                </c:pt>
                <c:pt idx="2858">
                  <c:v>744.0</c:v>
                </c:pt>
                <c:pt idx="2859">
                  <c:v>744.0</c:v>
                </c:pt>
                <c:pt idx="2860">
                  <c:v>744.0</c:v>
                </c:pt>
                <c:pt idx="2861">
                  <c:v>744.0</c:v>
                </c:pt>
                <c:pt idx="2862">
                  <c:v>744.0</c:v>
                </c:pt>
                <c:pt idx="2863">
                  <c:v>744.0</c:v>
                </c:pt>
                <c:pt idx="2864">
                  <c:v>744.0</c:v>
                </c:pt>
                <c:pt idx="2865">
                  <c:v>744.0</c:v>
                </c:pt>
                <c:pt idx="2866">
                  <c:v>744.0</c:v>
                </c:pt>
                <c:pt idx="2867">
                  <c:v>744.0</c:v>
                </c:pt>
                <c:pt idx="2868">
                  <c:v>744.0</c:v>
                </c:pt>
                <c:pt idx="2869">
                  <c:v>744.0</c:v>
                </c:pt>
                <c:pt idx="2870">
                  <c:v>745.0</c:v>
                </c:pt>
                <c:pt idx="2871">
                  <c:v>745.0</c:v>
                </c:pt>
                <c:pt idx="2872">
                  <c:v>745.0</c:v>
                </c:pt>
                <c:pt idx="2873">
                  <c:v>745.0</c:v>
                </c:pt>
                <c:pt idx="2874">
                  <c:v>745.0</c:v>
                </c:pt>
                <c:pt idx="2875">
                  <c:v>746.0</c:v>
                </c:pt>
                <c:pt idx="2876">
                  <c:v>747.0</c:v>
                </c:pt>
                <c:pt idx="2877">
                  <c:v>747.0</c:v>
                </c:pt>
                <c:pt idx="2878">
                  <c:v>748.0</c:v>
                </c:pt>
                <c:pt idx="2879">
                  <c:v>748.0</c:v>
                </c:pt>
                <c:pt idx="2880">
                  <c:v>748.0</c:v>
                </c:pt>
                <c:pt idx="2881">
                  <c:v>748.0</c:v>
                </c:pt>
                <c:pt idx="2882">
                  <c:v>748.0</c:v>
                </c:pt>
                <c:pt idx="2883">
                  <c:v>749.0</c:v>
                </c:pt>
                <c:pt idx="2884">
                  <c:v>749.0</c:v>
                </c:pt>
                <c:pt idx="2885">
                  <c:v>750.0</c:v>
                </c:pt>
                <c:pt idx="2886">
                  <c:v>750.0</c:v>
                </c:pt>
                <c:pt idx="2887">
                  <c:v>750.0</c:v>
                </c:pt>
                <c:pt idx="2888">
                  <c:v>750.0</c:v>
                </c:pt>
                <c:pt idx="2889">
                  <c:v>750.0</c:v>
                </c:pt>
                <c:pt idx="2890">
                  <c:v>750.0</c:v>
                </c:pt>
                <c:pt idx="2891">
                  <c:v>750.0</c:v>
                </c:pt>
                <c:pt idx="2892">
                  <c:v>750.0</c:v>
                </c:pt>
                <c:pt idx="2893">
                  <c:v>750.0</c:v>
                </c:pt>
                <c:pt idx="2894">
                  <c:v>751.0</c:v>
                </c:pt>
                <c:pt idx="2895">
                  <c:v>751.0</c:v>
                </c:pt>
                <c:pt idx="2896">
                  <c:v>751.0</c:v>
                </c:pt>
                <c:pt idx="2897">
                  <c:v>752.0</c:v>
                </c:pt>
                <c:pt idx="2898">
                  <c:v>753.0</c:v>
                </c:pt>
                <c:pt idx="2899">
                  <c:v>753.0</c:v>
                </c:pt>
                <c:pt idx="2900">
                  <c:v>753.0</c:v>
                </c:pt>
                <c:pt idx="2901">
                  <c:v>754.0</c:v>
                </c:pt>
                <c:pt idx="2902">
                  <c:v>755.0</c:v>
                </c:pt>
                <c:pt idx="2903">
                  <c:v>756.0</c:v>
                </c:pt>
                <c:pt idx="2904">
                  <c:v>757.0</c:v>
                </c:pt>
                <c:pt idx="2905">
                  <c:v>757.0</c:v>
                </c:pt>
                <c:pt idx="2906">
                  <c:v>758.0</c:v>
                </c:pt>
                <c:pt idx="2907">
                  <c:v>759.0</c:v>
                </c:pt>
                <c:pt idx="2908">
                  <c:v>759.0</c:v>
                </c:pt>
                <c:pt idx="2909">
                  <c:v>759.0</c:v>
                </c:pt>
                <c:pt idx="2910">
                  <c:v>760.0</c:v>
                </c:pt>
                <c:pt idx="2911">
                  <c:v>761.0</c:v>
                </c:pt>
                <c:pt idx="2912">
                  <c:v>761.0</c:v>
                </c:pt>
                <c:pt idx="2913">
                  <c:v>761.0</c:v>
                </c:pt>
                <c:pt idx="2914">
                  <c:v>761.0</c:v>
                </c:pt>
                <c:pt idx="2915">
                  <c:v>761.0</c:v>
                </c:pt>
                <c:pt idx="2916">
                  <c:v>761.0</c:v>
                </c:pt>
                <c:pt idx="2917">
                  <c:v>761.0</c:v>
                </c:pt>
                <c:pt idx="2918">
                  <c:v>761.0</c:v>
                </c:pt>
                <c:pt idx="2919">
                  <c:v>761.0</c:v>
                </c:pt>
                <c:pt idx="2920">
                  <c:v>761.0</c:v>
                </c:pt>
                <c:pt idx="2921">
                  <c:v>761.0</c:v>
                </c:pt>
                <c:pt idx="2922">
                  <c:v>761.0</c:v>
                </c:pt>
                <c:pt idx="2923">
                  <c:v>761.0</c:v>
                </c:pt>
                <c:pt idx="2924">
                  <c:v>761.0</c:v>
                </c:pt>
                <c:pt idx="2925">
                  <c:v>761.0</c:v>
                </c:pt>
                <c:pt idx="2926">
                  <c:v>762.0</c:v>
                </c:pt>
                <c:pt idx="2927">
                  <c:v>763.0</c:v>
                </c:pt>
                <c:pt idx="2928">
                  <c:v>764.0</c:v>
                </c:pt>
                <c:pt idx="2929">
                  <c:v>764.0</c:v>
                </c:pt>
                <c:pt idx="2930">
                  <c:v>764.0</c:v>
                </c:pt>
                <c:pt idx="2931">
                  <c:v>765.0</c:v>
                </c:pt>
                <c:pt idx="2932">
                  <c:v>766.0</c:v>
                </c:pt>
                <c:pt idx="2933">
                  <c:v>766.0</c:v>
                </c:pt>
                <c:pt idx="2934">
                  <c:v>766.0</c:v>
                </c:pt>
                <c:pt idx="2935">
                  <c:v>766.0</c:v>
                </c:pt>
                <c:pt idx="2936">
                  <c:v>767.0</c:v>
                </c:pt>
                <c:pt idx="2937">
                  <c:v>768.0</c:v>
                </c:pt>
                <c:pt idx="2938">
                  <c:v>768.0</c:v>
                </c:pt>
                <c:pt idx="2939">
                  <c:v>769.0</c:v>
                </c:pt>
                <c:pt idx="2940">
                  <c:v>769.0</c:v>
                </c:pt>
                <c:pt idx="2941">
                  <c:v>769.0</c:v>
                </c:pt>
                <c:pt idx="2942">
                  <c:v>769.0</c:v>
                </c:pt>
                <c:pt idx="2943">
                  <c:v>769.0</c:v>
                </c:pt>
                <c:pt idx="2944">
                  <c:v>770.0</c:v>
                </c:pt>
                <c:pt idx="2945">
                  <c:v>770.0</c:v>
                </c:pt>
                <c:pt idx="2946">
                  <c:v>770.0</c:v>
                </c:pt>
                <c:pt idx="2947">
                  <c:v>770.0</c:v>
                </c:pt>
                <c:pt idx="2948">
                  <c:v>770.0</c:v>
                </c:pt>
                <c:pt idx="2949">
                  <c:v>770.0</c:v>
                </c:pt>
                <c:pt idx="2950">
                  <c:v>770.0</c:v>
                </c:pt>
                <c:pt idx="2951">
                  <c:v>770.0</c:v>
                </c:pt>
                <c:pt idx="2952">
                  <c:v>770.0</c:v>
                </c:pt>
                <c:pt idx="2953">
                  <c:v>771.0</c:v>
                </c:pt>
                <c:pt idx="2954">
                  <c:v>772.0</c:v>
                </c:pt>
                <c:pt idx="2955">
                  <c:v>773.0</c:v>
                </c:pt>
                <c:pt idx="2956">
                  <c:v>773.0</c:v>
                </c:pt>
                <c:pt idx="2957">
                  <c:v>773.0</c:v>
                </c:pt>
                <c:pt idx="2958">
                  <c:v>774.0</c:v>
                </c:pt>
                <c:pt idx="2959">
                  <c:v>774.0</c:v>
                </c:pt>
                <c:pt idx="2960">
                  <c:v>774.0</c:v>
                </c:pt>
                <c:pt idx="2961">
                  <c:v>774.0</c:v>
                </c:pt>
                <c:pt idx="2962">
                  <c:v>774.0</c:v>
                </c:pt>
                <c:pt idx="2963">
                  <c:v>774.0</c:v>
                </c:pt>
                <c:pt idx="2964">
                  <c:v>775.0</c:v>
                </c:pt>
                <c:pt idx="2965">
                  <c:v>775.0</c:v>
                </c:pt>
                <c:pt idx="2966">
                  <c:v>775.0</c:v>
                </c:pt>
                <c:pt idx="2967">
                  <c:v>775.0</c:v>
                </c:pt>
                <c:pt idx="2968">
                  <c:v>776.0</c:v>
                </c:pt>
                <c:pt idx="2969">
                  <c:v>776.0</c:v>
                </c:pt>
                <c:pt idx="2970">
                  <c:v>776.0</c:v>
                </c:pt>
                <c:pt idx="2971">
                  <c:v>776.0</c:v>
                </c:pt>
                <c:pt idx="2972">
                  <c:v>776.0</c:v>
                </c:pt>
                <c:pt idx="2973">
                  <c:v>776.0</c:v>
                </c:pt>
                <c:pt idx="2974">
                  <c:v>777.0</c:v>
                </c:pt>
                <c:pt idx="2975">
                  <c:v>777.0</c:v>
                </c:pt>
                <c:pt idx="2976">
                  <c:v>777.0</c:v>
                </c:pt>
                <c:pt idx="2977">
                  <c:v>777.0</c:v>
                </c:pt>
                <c:pt idx="2978">
                  <c:v>777.0</c:v>
                </c:pt>
                <c:pt idx="2979">
                  <c:v>777.0</c:v>
                </c:pt>
                <c:pt idx="2980">
                  <c:v>777.0</c:v>
                </c:pt>
                <c:pt idx="2981">
                  <c:v>777.0</c:v>
                </c:pt>
                <c:pt idx="2982">
                  <c:v>777.0</c:v>
                </c:pt>
                <c:pt idx="2983">
                  <c:v>777.0</c:v>
                </c:pt>
                <c:pt idx="2984">
                  <c:v>777.0</c:v>
                </c:pt>
                <c:pt idx="2985">
                  <c:v>777.0</c:v>
                </c:pt>
                <c:pt idx="2986">
                  <c:v>777.0</c:v>
                </c:pt>
                <c:pt idx="2987">
                  <c:v>777.0</c:v>
                </c:pt>
                <c:pt idx="2988">
                  <c:v>777.0</c:v>
                </c:pt>
                <c:pt idx="2989">
                  <c:v>777.0</c:v>
                </c:pt>
                <c:pt idx="2990">
                  <c:v>777.0</c:v>
                </c:pt>
                <c:pt idx="2991">
                  <c:v>777.0</c:v>
                </c:pt>
                <c:pt idx="2992">
                  <c:v>777.0</c:v>
                </c:pt>
                <c:pt idx="2993">
                  <c:v>777.0</c:v>
                </c:pt>
                <c:pt idx="2994">
                  <c:v>777.0</c:v>
                </c:pt>
                <c:pt idx="2995">
                  <c:v>777.0</c:v>
                </c:pt>
                <c:pt idx="2996">
                  <c:v>777.0</c:v>
                </c:pt>
                <c:pt idx="2997">
                  <c:v>777.0</c:v>
                </c:pt>
                <c:pt idx="2998">
                  <c:v>777.0</c:v>
                </c:pt>
                <c:pt idx="2999">
                  <c:v>777.0</c:v>
                </c:pt>
                <c:pt idx="3000">
                  <c:v>777.0</c:v>
                </c:pt>
                <c:pt idx="3001">
                  <c:v>778.0</c:v>
                </c:pt>
                <c:pt idx="3002">
                  <c:v>779.0</c:v>
                </c:pt>
                <c:pt idx="3003">
                  <c:v>780.0</c:v>
                </c:pt>
                <c:pt idx="3004">
                  <c:v>780.0</c:v>
                </c:pt>
                <c:pt idx="3005">
                  <c:v>781.0</c:v>
                </c:pt>
                <c:pt idx="3006">
                  <c:v>782.0</c:v>
                </c:pt>
                <c:pt idx="3007">
                  <c:v>783.0</c:v>
                </c:pt>
                <c:pt idx="3008">
                  <c:v>783.0</c:v>
                </c:pt>
                <c:pt idx="3009">
                  <c:v>783.0</c:v>
                </c:pt>
                <c:pt idx="3010">
                  <c:v>784.0</c:v>
                </c:pt>
                <c:pt idx="3011">
                  <c:v>785.0</c:v>
                </c:pt>
                <c:pt idx="3012">
                  <c:v>785.0</c:v>
                </c:pt>
                <c:pt idx="3013">
                  <c:v>786.0</c:v>
                </c:pt>
                <c:pt idx="3014">
                  <c:v>787.0</c:v>
                </c:pt>
                <c:pt idx="3015">
                  <c:v>788.0</c:v>
                </c:pt>
                <c:pt idx="3016">
                  <c:v>789.0</c:v>
                </c:pt>
                <c:pt idx="3017">
                  <c:v>790.0</c:v>
                </c:pt>
                <c:pt idx="3018">
                  <c:v>790.0</c:v>
                </c:pt>
                <c:pt idx="3019">
                  <c:v>791.0</c:v>
                </c:pt>
                <c:pt idx="3020">
                  <c:v>792.0</c:v>
                </c:pt>
                <c:pt idx="3021">
                  <c:v>792.0</c:v>
                </c:pt>
                <c:pt idx="3022">
                  <c:v>793.0</c:v>
                </c:pt>
                <c:pt idx="3023">
                  <c:v>794.0</c:v>
                </c:pt>
                <c:pt idx="3024">
                  <c:v>794.0</c:v>
                </c:pt>
                <c:pt idx="3025">
                  <c:v>794.0</c:v>
                </c:pt>
                <c:pt idx="3026">
                  <c:v>794.0</c:v>
                </c:pt>
                <c:pt idx="3027">
                  <c:v>795.0</c:v>
                </c:pt>
                <c:pt idx="3028">
                  <c:v>795.0</c:v>
                </c:pt>
                <c:pt idx="3029">
                  <c:v>795.0</c:v>
                </c:pt>
                <c:pt idx="3030">
                  <c:v>796.0</c:v>
                </c:pt>
                <c:pt idx="3031">
                  <c:v>797.0</c:v>
                </c:pt>
                <c:pt idx="3032">
                  <c:v>798.0</c:v>
                </c:pt>
                <c:pt idx="3033">
                  <c:v>799.0</c:v>
                </c:pt>
                <c:pt idx="3034">
                  <c:v>799.0</c:v>
                </c:pt>
                <c:pt idx="3035">
                  <c:v>799.0</c:v>
                </c:pt>
                <c:pt idx="3036">
                  <c:v>799.0</c:v>
                </c:pt>
                <c:pt idx="3037">
                  <c:v>799.0</c:v>
                </c:pt>
                <c:pt idx="3038">
                  <c:v>799.0</c:v>
                </c:pt>
                <c:pt idx="3039">
                  <c:v>800.0</c:v>
                </c:pt>
                <c:pt idx="3040">
                  <c:v>801.0</c:v>
                </c:pt>
                <c:pt idx="3041">
                  <c:v>801.0</c:v>
                </c:pt>
                <c:pt idx="3042">
                  <c:v>801.0</c:v>
                </c:pt>
                <c:pt idx="3043">
                  <c:v>801.0</c:v>
                </c:pt>
                <c:pt idx="3044">
                  <c:v>802.0</c:v>
                </c:pt>
                <c:pt idx="3045">
                  <c:v>802.0</c:v>
                </c:pt>
                <c:pt idx="3046">
                  <c:v>802.0</c:v>
                </c:pt>
                <c:pt idx="3047">
                  <c:v>802.0</c:v>
                </c:pt>
                <c:pt idx="3048">
                  <c:v>802.0</c:v>
                </c:pt>
                <c:pt idx="3049">
                  <c:v>802.0</c:v>
                </c:pt>
                <c:pt idx="3050">
                  <c:v>803.0</c:v>
                </c:pt>
                <c:pt idx="3051">
                  <c:v>804.0</c:v>
                </c:pt>
                <c:pt idx="3052">
                  <c:v>804.0</c:v>
                </c:pt>
                <c:pt idx="3053">
                  <c:v>804.0</c:v>
                </c:pt>
                <c:pt idx="3054">
                  <c:v>804.0</c:v>
                </c:pt>
                <c:pt idx="3055">
                  <c:v>805.0</c:v>
                </c:pt>
                <c:pt idx="3056">
                  <c:v>805.0</c:v>
                </c:pt>
                <c:pt idx="3057">
                  <c:v>805.0</c:v>
                </c:pt>
                <c:pt idx="3058">
                  <c:v>805.0</c:v>
                </c:pt>
                <c:pt idx="3059">
                  <c:v>805.0</c:v>
                </c:pt>
                <c:pt idx="3060">
                  <c:v>805.0</c:v>
                </c:pt>
                <c:pt idx="3061">
                  <c:v>805.0</c:v>
                </c:pt>
                <c:pt idx="3062">
                  <c:v>805.0</c:v>
                </c:pt>
                <c:pt idx="3063">
                  <c:v>805.0</c:v>
                </c:pt>
                <c:pt idx="3064">
                  <c:v>805.0</c:v>
                </c:pt>
                <c:pt idx="3065">
                  <c:v>805.0</c:v>
                </c:pt>
                <c:pt idx="3066">
                  <c:v>805.0</c:v>
                </c:pt>
                <c:pt idx="3067">
                  <c:v>805.0</c:v>
                </c:pt>
                <c:pt idx="3068">
                  <c:v>806.0</c:v>
                </c:pt>
                <c:pt idx="3069">
                  <c:v>806.0</c:v>
                </c:pt>
                <c:pt idx="3070">
                  <c:v>806.0</c:v>
                </c:pt>
                <c:pt idx="3071">
                  <c:v>807.0</c:v>
                </c:pt>
                <c:pt idx="3072">
                  <c:v>808.0</c:v>
                </c:pt>
                <c:pt idx="3073">
                  <c:v>809.0</c:v>
                </c:pt>
                <c:pt idx="3074">
                  <c:v>810.0</c:v>
                </c:pt>
                <c:pt idx="3075">
                  <c:v>811.0</c:v>
                </c:pt>
                <c:pt idx="3076">
                  <c:v>812.0</c:v>
                </c:pt>
                <c:pt idx="3077">
                  <c:v>813.0</c:v>
                </c:pt>
                <c:pt idx="3078">
                  <c:v>814.0</c:v>
                </c:pt>
                <c:pt idx="3079">
                  <c:v>814.0</c:v>
                </c:pt>
                <c:pt idx="3080">
                  <c:v>814.0</c:v>
                </c:pt>
                <c:pt idx="3081">
                  <c:v>814.0</c:v>
                </c:pt>
                <c:pt idx="3082">
                  <c:v>815.0</c:v>
                </c:pt>
                <c:pt idx="3083">
                  <c:v>815.0</c:v>
                </c:pt>
                <c:pt idx="3084">
                  <c:v>815.0</c:v>
                </c:pt>
                <c:pt idx="3085">
                  <c:v>815.0</c:v>
                </c:pt>
                <c:pt idx="3086">
                  <c:v>816.0</c:v>
                </c:pt>
                <c:pt idx="3087">
                  <c:v>816.0</c:v>
                </c:pt>
                <c:pt idx="3088">
                  <c:v>816.0</c:v>
                </c:pt>
                <c:pt idx="3089">
                  <c:v>816.0</c:v>
                </c:pt>
                <c:pt idx="3090">
                  <c:v>816.0</c:v>
                </c:pt>
                <c:pt idx="3091">
                  <c:v>816.0</c:v>
                </c:pt>
                <c:pt idx="3092">
                  <c:v>816.0</c:v>
                </c:pt>
                <c:pt idx="3093">
                  <c:v>816.0</c:v>
                </c:pt>
                <c:pt idx="3094">
                  <c:v>816.0</c:v>
                </c:pt>
                <c:pt idx="3095">
                  <c:v>816.0</c:v>
                </c:pt>
                <c:pt idx="3096">
                  <c:v>816.0</c:v>
                </c:pt>
                <c:pt idx="3097">
                  <c:v>816.0</c:v>
                </c:pt>
                <c:pt idx="3098">
                  <c:v>816.0</c:v>
                </c:pt>
                <c:pt idx="3099">
                  <c:v>817.0</c:v>
                </c:pt>
                <c:pt idx="3100">
                  <c:v>817.0</c:v>
                </c:pt>
                <c:pt idx="3101">
                  <c:v>817.0</c:v>
                </c:pt>
                <c:pt idx="3102">
                  <c:v>817.0</c:v>
                </c:pt>
                <c:pt idx="3103">
                  <c:v>818.0</c:v>
                </c:pt>
                <c:pt idx="3104">
                  <c:v>819.0</c:v>
                </c:pt>
                <c:pt idx="3105">
                  <c:v>820.0</c:v>
                </c:pt>
                <c:pt idx="3106">
                  <c:v>820.0</c:v>
                </c:pt>
                <c:pt idx="3107">
                  <c:v>820.0</c:v>
                </c:pt>
                <c:pt idx="3108">
                  <c:v>820.0</c:v>
                </c:pt>
                <c:pt idx="3109">
                  <c:v>820.0</c:v>
                </c:pt>
                <c:pt idx="3110">
                  <c:v>820.0</c:v>
                </c:pt>
                <c:pt idx="3111">
                  <c:v>821.0</c:v>
                </c:pt>
                <c:pt idx="3112">
                  <c:v>821.0</c:v>
                </c:pt>
                <c:pt idx="3113">
                  <c:v>822.0</c:v>
                </c:pt>
                <c:pt idx="3114">
                  <c:v>822.0</c:v>
                </c:pt>
                <c:pt idx="3115">
                  <c:v>823.0</c:v>
                </c:pt>
                <c:pt idx="3116">
                  <c:v>823.0</c:v>
                </c:pt>
                <c:pt idx="3117">
                  <c:v>823.0</c:v>
                </c:pt>
                <c:pt idx="3118">
                  <c:v>823.0</c:v>
                </c:pt>
                <c:pt idx="3119">
                  <c:v>823.0</c:v>
                </c:pt>
                <c:pt idx="3120">
                  <c:v>823.0</c:v>
                </c:pt>
                <c:pt idx="3121">
                  <c:v>823.0</c:v>
                </c:pt>
                <c:pt idx="3122">
                  <c:v>823.0</c:v>
                </c:pt>
                <c:pt idx="3123">
                  <c:v>823.0</c:v>
                </c:pt>
                <c:pt idx="3124">
                  <c:v>823.0</c:v>
                </c:pt>
                <c:pt idx="3125">
                  <c:v>823.0</c:v>
                </c:pt>
                <c:pt idx="3126">
                  <c:v>823.0</c:v>
                </c:pt>
                <c:pt idx="3127">
                  <c:v>824.0</c:v>
                </c:pt>
                <c:pt idx="3128">
                  <c:v>824.0</c:v>
                </c:pt>
                <c:pt idx="3129">
                  <c:v>824.0</c:v>
                </c:pt>
                <c:pt idx="3130">
                  <c:v>824.0</c:v>
                </c:pt>
                <c:pt idx="3131">
                  <c:v>824.0</c:v>
                </c:pt>
                <c:pt idx="3132">
                  <c:v>825.0</c:v>
                </c:pt>
                <c:pt idx="3133">
                  <c:v>826.0</c:v>
                </c:pt>
                <c:pt idx="3134">
                  <c:v>827.0</c:v>
                </c:pt>
                <c:pt idx="3135">
                  <c:v>827.0</c:v>
                </c:pt>
                <c:pt idx="3136">
                  <c:v>827.0</c:v>
                </c:pt>
                <c:pt idx="3137">
                  <c:v>827.0</c:v>
                </c:pt>
                <c:pt idx="3138">
                  <c:v>827.0</c:v>
                </c:pt>
                <c:pt idx="3139">
                  <c:v>827.0</c:v>
                </c:pt>
                <c:pt idx="3140">
                  <c:v>827.0</c:v>
                </c:pt>
                <c:pt idx="3141">
                  <c:v>828.0</c:v>
                </c:pt>
                <c:pt idx="3142">
                  <c:v>828.0</c:v>
                </c:pt>
                <c:pt idx="3143">
                  <c:v>828.0</c:v>
                </c:pt>
                <c:pt idx="3144">
                  <c:v>828.0</c:v>
                </c:pt>
                <c:pt idx="3145">
                  <c:v>829.0</c:v>
                </c:pt>
                <c:pt idx="3146">
                  <c:v>829.0</c:v>
                </c:pt>
                <c:pt idx="3147">
                  <c:v>829.0</c:v>
                </c:pt>
                <c:pt idx="3148">
                  <c:v>829.0</c:v>
                </c:pt>
                <c:pt idx="3149">
                  <c:v>830.0</c:v>
                </c:pt>
                <c:pt idx="3150">
                  <c:v>830.0</c:v>
                </c:pt>
                <c:pt idx="3151">
                  <c:v>830.0</c:v>
                </c:pt>
                <c:pt idx="3152">
                  <c:v>830.0</c:v>
                </c:pt>
                <c:pt idx="3153">
                  <c:v>830.0</c:v>
                </c:pt>
                <c:pt idx="3154">
                  <c:v>830.0</c:v>
                </c:pt>
                <c:pt idx="3155">
                  <c:v>830.0</c:v>
                </c:pt>
                <c:pt idx="3156">
                  <c:v>831.0</c:v>
                </c:pt>
                <c:pt idx="3157">
                  <c:v>832.0</c:v>
                </c:pt>
                <c:pt idx="3158">
                  <c:v>832.0</c:v>
                </c:pt>
                <c:pt idx="3159">
                  <c:v>833.0</c:v>
                </c:pt>
                <c:pt idx="3160">
                  <c:v>833.0</c:v>
                </c:pt>
                <c:pt idx="3161">
                  <c:v>833.0</c:v>
                </c:pt>
                <c:pt idx="3162">
                  <c:v>833.0</c:v>
                </c:pt>
                <c:pt idx="3163">
                  <c:v>833.0</c:v>
                </c:pt>
                <c:pt idx="3164">
                  <c:v>834.0</c:v>
                </c:pt>
                <c:pt idx="3165">
                  <c:v>834.0</c:v>
                </c:pt>
                <c:pt idx="3166">
                  <c:v>835.0</c:v>
                </c:pt>
                <c:pt idx="3167">
                  <c:v>835.0</c:v>
                </c:pt>
                <c:pt idx="3168">
                  <c:v>835.0</c:v>
                </c:pt>
                <c:pt idx="3169">
                  <c:v>835.0</c:v>
                </c:pt>
                <c:pt idx="3170">
                  <c:v>836.0</c:v>
                </c:pt>
                <c:pt idx="3171">
                  <c:v>836.0</c:v>
                </c:pt>
                <c:pt idx="3172">
                  <c:v>836.0</c:v>
                </c:pt>
                <c:pt idx="3173">
                  <c:v>836.0</c:v>
                </c:pt>
                <c:pt idx="3174">
                  <c:v>836.0</c:v>
                </c:pt>
                <c:pt idx="3175">
                  <c:v>836.0</c:v>
                </c:pt>
                <c:pt idx="3176">
                  <c:v>836.0</c:v>
                </c:pt>
                <c:pt idx="3177">
                  <c:v>836.0</c:v>
                </c:pt>
                <c:pt idx="3178">
                  <c:v>836.0</c:v>
                </c:pt>
                <c:pt idx="3179">
                  <c:v>836.0</c:v>
                </c:pt>
                <c:pt idx="3180">
                  <c:v>836.0</c:v>
                </c:pt>
                <c:pt idx="3181">
                  <c:v>836.0</c:v>
                </c:pt>
                <c:pt idx="3182">
                  <c:v>836.0</c:v>
                </c:pt>
                <c:pt idx="3183">
                  <c:v>836.0</c:v>
                </c:pt>
                <c:pt idx="3184">
                  <c:v>836.0</c:v>
                </c:pt>
                <c:pt idx="3185">
                  <c:v>837.0</c:v>
                </c:pt>
                <c:pt idx="3186">
                  <c:v>838.0</c:v>
                </c:pt>
                <c:pt idx="3187">
                  <c:v>838.0</c:v>
                </c:pt>
                <c:pt idx="3188">
                  <c:v>838.0</c:v>
                </c:pt>
                <c:pt idx="3189">
                  <c:v>838.0</c:v>
                </c:pt>
                <c:pt idx="3190">
                  <c:v>838.0</c:v>
                </c:pt>
                <c:pt idx="3191">
                  <c:v>838.0</c:v>
                </c:pt>
                <c:pt idx="3192">
                  <c:v>838.0</c:v>
                </c:pt>
                <c:pt idx="3193">
                  <c:v>838.0</c:v>
                </c:pt>
                <c:pt idx="3194">
                  <c:v>838.0</c:v>
                </c:pt>
                <c:pt idx="3195">
                  <c:v>838.0</c:v>
                </c:pt>
                <c:pt idx="3196">
                  <c:v>838.0</c:v>
                </c:pt>
                <c:pt idx="3197">
                  <c:v>838.0</c:v>
                </c:pt>
                <c:pt idx="3198">
                  <c:v>838.0</c:v>
                </c:pt>
                <c:pt idx="3199">
                  <c:v>838.0</c:v>
                </c:pt>
                <c:pt idx="3200">
                  <c:v>838.0</c:v>
                </c:pt>
                <c:pt idx="3201">
                  <c:v>838.0</c:v>
                </c:pt>
                <c:pt idx="3202">
                  <c:v>838.0</c:v>
                </c:pt>
                <c:pt idx="3203">
                  <c:v>838.0</c:v>
                </c:pt>
                <c:pt idx="3204">
                  <c:v>838.0</c:v>
                </c:pt>
                <c:pt idx="3205">
                  <c:v>838.0</c:v>
                </c:pt>
                <c:pt idx="3206">
                  <c:v>838.0</c:v>
                </c:pt>
                <c:pt idx="3207">
                  <c:v>838.0</c:v>
                </c:pt>
                <c:pt idx="3208">
                  <c:v>838.0</c:v>
                </c:pt>
                <c:pt idx="3209">
                  <c:v>838.0</c:v>
                </c:pt>
                <c:pt idx="3210">
                  <c:v>838.0</c:v>
                </c:pt>
                <c:pt idx="3211">
                  <c:v>838.0</c:v>
                </c:pt>
                <c:pt idx="3212">
                  <c:v>838.0</c:v>
                </c:pt>
                <c:pt idx="3213">
                  <c:v>838.0</c:v>
                </c:pt>
                <c:pt idx="3214">
                  <c:v>839.0</c:v>
                </c:pt>
                <c:pt idx="3215">
                  <c:v>839.0</c:v>
                </c:pt>
                <c:pt idx="3216">
                  <c:v>839.0</c:v>
                </c:pt>
                <c:pt idx="3217">
                  <c:v>839.0</c:v>
                </c:pt>
                <c:pt idx="3218">
                  <c:v>840.0</c:v>
                </c:pt>
                <c:pt idx="3219">
                  <c:v>840.0</c:v>
                </c:pt>
                <c:pt idx="3220">
                  <c:v>841.0</c:v>
                </c:pt>
                <c:pt idx="3221">
                  <c:v>841.0</c:v>
                </c:pt>
                <c:pt idx="3222">
                  <c:v>841.0</c:v>
                </c:pt>
                <c:pt idx="3223">
                  <c:v>842.0</c:v>
                </c:pt>
                <c:pt idx="3224">
                  <c:v>843.0</c:v>
                </c:pt>
                <c:pt idx="3225">
                  <c:v>844.0</c:v>
                </c:pt>
                <c:pt idx="3226">
                  <c:v>844.0</c:v>
                </c:pt>
                <c:pt idx="3227">
                  <c:v>844.0</c:v>
                </c:pt>
                <c:pt idx="3228">
                  <c:v>845.0</c:v>
                </c:pt>
                <c:pt idx="3229">
                  <c:v>845.0</c:v>
                </c:pt>
                <c:pt idx="3230">
                  <c:v>845.0</c:v>
                </c:pt>
                <c:pt idx="3231">
                  <c:v>845.0</c:v>
                </c:pt>
                <c:pt idx="3232">
                  <c:v>846.0</c:v>
                </c:pt>
                <c:pt idx="3233">
                  <c:v>847.0</c:v>
                </c:pt>
                <c:pt idx="3234">
                  <c:v>848.0</c:v>
                </c:pt>
                <c:pt idx="3235">
                  <c:v>848.0</c:v>
                </c:pt>
                <c:pt idx="3236">
                  <c:v>848.0</c:v>
                </c:pt>
                <c:pt idx="3237">
                  <c:v>848.0</c:v>
                </c:pt>
                <c:pt idx="3238">
                  <c:v>849.0</c:v>
                </c:pt>
                <c:pt idx="3239">
                  <c:v>849.0</c:v>
                </c:pt>
                <c:pt idx="3240">
                  <c:v>849.0</c:v>
                </c:pt>
                <c:pt idx="3241">
                  <c:v>849.0</c:v>
                </c:pt>
                <c:pt idx="3242">
                  <c:v>849.0</c:v>
                </c:pt>
                <c:pt idx="3243">
                  <c:v>849.0</c:v>
                </c:pt>
                <c:pt idx="3244">
                  <c:v>850.0</c:v>
                </c:pt>
                <c:pt idx="3245">
                  <c:v>850.0</c:v>
                </c:pt>
                <c:pt idx="3246">
                  <c:v>851.0</c:v>
                </c:pt>
                <c:pt idx="3247">
                  <c:v>852.0</c:v>
                </c:pt>
                <c:pt idx="3248">
                  <c:v>852.0</c:v>
                </c:pt>
                <c:pt idx="3249">
                  <c:v>853.0</c:v>
                </c:pt>
                <c:pt idx="3250">
                  <c:v>853.0</c:v>
                </c:pt>
                <c:pt idx="3251">
                  <c:v>854.0</c:v>
                </c:pt>
                <c:pt idx="3252">
                  <c:v>855.0</c:v>
                </c:pt>
                <c:pt idx="3253">
                  <c:v>855.0</c:v>
                </c:pt>
                <c:pt idx="3254">
                  <c:v>856.0</c:v>
                </c:pt>
                <c:pt idx="3255">
                  <c:v>857.0</c:v>
                </c:pt>
                <c:pt idx="3256">
                  <c:v>858.0</c:v>
                </c:pt>
                <c:pt idx="3257">
                  <c:v>858.0</c:v>
                </c:pt>
                <c:pt idx="3258">
                  <c:v>858.0</c:v>
                </c:pt>
                <c:pt idx="3259">
                  <c:v>858.0</c:v>
                </c:pt>
                <c:pt idx="3260">
                  <c:v>858.0</c:v>
                </c:pt>
                <c:pt idx="3261">
                  <c:v>858.0</c:v>
                </c:pt>
                <c:pt idx="3262">
                  <c:v>858.0</c:v>
                </c:pt>
                <c:pt idx="3263">
                  <c:v>858.0</c:v>
                </c:pt>
                <c:pt idx="3264">
                  <c:v>858.0</c:v>
                </c:pt>
                <c:pt idx="3265">
                  <c:v>858.0</c:v>
                </c:pt>
                <c:pt idx="3266">
                  <c:v>858.0</c:v>
                </c:pt>
                <c:pt idx="3267">
                  <c:v>858.0</c:v>
                </c:pt>
                <c:pt idx="3268">
                  <c:v>858.0</c:v>
                </c:pt>
                <c:pt idx="3269">
                  <c:v>859.0</c:v>
                </c:pt>
                <c:pt idx="3270">
                  <c:v>860.0</c:v>
                </c:pt>
                <c:pt idx="3271">
                  <c:v>861.0</c:v>
                </c:pt>
                <c:pt idx="3272">
                  <c:v>861.0</c:v>
                </c:pt>
                <c:pt idx="3273">
                  <c:v>861.0</c:v>
                </c:pt>
                <c:pt idx="3274">
                  <c:v>862.0</c:v>
                </c:pt>
                <c:pt idx="3275">
                  <c:v>863.0</c:v>
                </c:pt>
                <c:pt idx="3276">
                  <c:v>863.0</c:v>
                </c:pt>
                <c:pt idx="3277">
                  <c:v>864.0</c:v>
                </c:pt>
                <c:pt idx="3278">
                  <c:v>864.0</c:v>
                </c:pt>
                <c:pt idx="3279">
                  <c:v>864.0</c:v>
                </c:pt>
                <c:pt idx="3280">
                  <c:v>864.0</c:v>
                </c:pt>
                <c:pt idx="3281">
                  <c:v>864.0</c:v>
                </c:pt>
                <c:pt idx="3282">
                  <c:v>864.0</c:v>
                </c:pt>
                <c:pt idx="3283">
                  <c:v>864.0</c:v>
                </c:pt>
                <c:pt idx="3284">
                  <c:v>864.0</c:v>
                </c:pt>
                <c:pt idx="3285">
                  <c:v>864.0</c:v>
                </c:pt>
                <c:pt idx="3286">
                  <c:v>864.0</c:v>
                </c:pt>
                <c:pt idx="3287">
                  <c:v>864.0</c:v>
                </c:pt>
                <c:pt idx="3288">
                  <c:v>864.0</c:v>
                </c:pt>
                <c:pt idx="3289">
                  <c:v>864.0</c:v>
                </c:pt>
                <c:pt idx="3290">
                  <c:v>864.0</c:v>
                </c:pt>
                <c:pt idx="3291">
                  <c:v>865.0</c:v>
                </c:pt>
                <c:pt idx="3292">
                  <c:v>866.0</c:v>
                </c:pt>
                <c:pt idx="3293">
                  <c:v>866.0</c:v>
                </c:pt>
                <c:pt idx="3294">
                  <c:v>866.0</c:v>
                </c:pt>
                <c:pt idx="3295">
                  <c:v>866.0</c:v>
                </c:pt>
                <c:pt idx="3296">
                  <c:v>866.0</c:v>
                </c:pt>
                <c:pt idx="3297">
                  <c:v>867.0</c:v>
                </c:pt>
                <c:pt idx="3298">
                  <c:v>868.0</c:v>
                </c:pt>
                <c:pt idx="3299">
                  <c:v>868.0</c:v>
                </c:pt>
                <c:pt idx="3300">
                  <c:v>868.0</c:v>
                </c:pt>
                <c:pt idx="3301">
                  <c:v>868.0</c:v>
                </c:pt>
                <c:pt idx="3302">
                  <c:v>868.0</c:v>
                </c:pt>
                <c:pt idx="3303">
                  <c:v>868.0</c:v>
                </c:pt>
                <c:pt idx="3304">
                  <c:v>868.0</c:v>
                </c:pt>
                <c:pt idx="3305">
                  <c:v>868.0</c:v>
                </c:pt>
                <c:pt idx="3306">
                  <c:v>868.0</c:v>
                </c:pt>
                <c:pt idx="3307">
                  <c:v>868.0</c:v>
                </c:pt>
                <c:pt idx="3308">
                  <c:v>868.0</c:v>
                </c:pt>
                <c:pt idx="3309">
                  <c:v>868.0</c:v>
                </c:pt>
                <c:pt idx="3310">
                  <c:v>868.0</c:v>
                </c:pt>
                <c:pt idx="3311">
                  <c:v>868.0</c:v>
                </c:pt>
                <c:pt idx="3312">
                  <c:v>868.0</c:v>
                </c:pt>
                <c:pt idx="3313">
                  <c:v>868.0</c:v>
                </c:pt>
                <c:pt idx="3314">
                  <c:v>868.0</c:v>
                </c:pt>
                <c:pt idx="3315">
                  <c:v>868.0</c:v>
                </c:pt>
                <c:pt idx="3316">
                  <c:v>869.0</c:v>
                </c:pt>
                <c:pt idx="3317">
                  <c:v>869.0</c:v>
                </c:pt>
                <c:pt idx="3318">
                  <c:v>869.0</c:v>
                </c:pt>
                <c:pt idx="3319">
                  <c:v>869.0</c:v>
                </c:pt>
                <c:pt idx="3320">
                  <c:v>869.0</c:v>
                </c:pt>
                <c:pt idx="3321">
                  <c:v>869.0</c:v>
                </c:pt>
                <c:pt idx="3322">
                  <c:v>870.0</c:v>
                </c:pt>
                <c:pt idx="3323">
                  <c:v>871.0</c:v>
                </c:pt>
                <c:pt idx="3324">
                  <c:v>872.0</c:v>
                </c:pt>
                <c:pt idx="3325">
                  <c:v>873.0</c:v>
                </c:pt>
                <c:pt idx="3326">
                  <c:v>874.0</c:v>
                </c:pt>
                <c:pt idx="3327">
                  <c:v>874.0</c:v>
                </c:pt>
                <c:pt idx="3328">
                  <c:v>874.0</c:v>
                </c:pt>
                <c:pt idx="3329">
                  <c:v>875.0</c:v>
                </c:pt>
                <c:pt idx="3330">
                  <c:v>875.0</c:v>
                </c:pt>
                <c:pt idx="3331">
                  <c:v>875.0</c:v>
                </c:pt>
                <c:pt idx="3332">
                  <c:v>875.0</c:v>
                </c:pt>
                <c:pt idx="3333">
                  <c:v>876.0</c:v>
                </c:pt>
                <c:pt idx="3334">
                  <c:v>876.0</c:v>
                </c:pt>
                <c:pt idx="3335">
                  <c:v>876.0</c:v>
                </c:pt>
                <c:pt idx="3336">
                  <c:v>876.0</c:v>
                </c:pt>
                <c:pt idx="3337">
                  <c:v>876.0</c:v>
                </c:pt>
                <c:pt idx="3338">
                  <c:v>876.0</c:v>
                </c:pt>
                <c:pt idx="3339">
                  <c:v>876.0</c:v>
                </c:pt>
                <c:pt idx="3340">
                  <c:v>876.0</c:v>
                </c:pt>
                <c:pt idx="3341">
                  <c:v>876.0</c:v>
                </c:pt>
                <c:pt idx="3342">
                  <c:v>876.0</c:v>
                </c:pt>
                <c:pt idx="3343">
                  <c:v>876.0</c:v>
                </c:pt>
                <c:pt idx="3344">
                  <c:v>876.0</c:v>
                </c:pt>
                <c:pt idx="3345">
                  <c:v>876.0</c:v>
                </c:pt>
                <c:pt idx="3346">
                  <c:v>876.0</c:v>
                </c:pt>
                <c:pt idx="3347">
                  <c:v>876.0</c:v>
                </c:pt>
                <c:pt idx="3348">
                  <c:v>876.0</c:v>
                </c:pt>
                <c:pt idx="3349">
                  <c:v>877.0</c:v>
                </c:pt>
                <c:pt idx="3350">
                  <c:v>878.0</c:v>
                </c:pt>
                <c:pt idx="3351">
                  <c:v>879.0</c:v>
                </c:pt>
                <c:pt idx="3352">
                  <c:v>879.0</c:v>
                </c:pt>
                <c:pt idx="3353">
                  <c:v>879.0</c:v>
                </c:pt>
                <c:pt idx="3354">
                  <c:v>879.0</c:v>
                </c:pt>
                <c:pt idx="3355">
                  <c:v>880.0</c:v>
                </c:pt>
                <c:pt idx="3356">
                  <c:v>881.0</c:v>
                </c:pt>
                <c:pt idx="3357">
                  <c:v>881.0</c:v>
                </c:pt>
                <c:pt idx="3358">
                  <c:v>881.0</c:v>
                </c:pt>
                <c:pt idx="3359">
                  <c:v>881.0</c:v>
                </c:pt>
                <c:pt idx="3360">
                  <c:v>882.0</c:v>
                </c:pt>
                <c:pt idx="3361">
                  <c:v>883.0</c:v>
                </c:pt>
                <c:pt idx="3362">
                  <c:v>883.0</c:v>
                </c:pt>
                <c:pt idx="3363">
                  <c:v>883.0</c:v>
                </c:pt>
                <c:pt idx="3364">
                  <c:v>883.0</c:v>
                </c:pt>
                <c:pt idx="3365">
                  <c:v>883.0</c:v>
                </c:pt>
                <c:pt idx="3366">
                  <c:v>883.0</c:v>
                </c:pt>
                <c:pt idx="3367">
                  <c:v>883.0</c:v>
                </c:pt>
                <c:pt idx="3368">
                  <c:v>883.0</c:v>
                </c:pt>
                <c:pt idx="3369">
                  <c:v>883.0</c:v>
                </c:pt>
                <c:pt idx="3370">
                  <c:v>883.0</c:v>
                </c:pt>
                <c:pt idx="3371">
                  <c:v>883.0</c:v>
                </c:pt>
                <c:pt idx="3372">
                  <c:v>884.0</c:v>
                </c:pt>
                <c:pt idx="3373">
                  <c:v>884.0</c:v>
                </c:pt>
                <c:pt idx="3374">
                  <c:v>884.0</c:v>
                </c:pt>
                <c:pt idx="3375">
                  <c:v>884.0</c:v>
                </c:pt>
                <c:pt idx="3376">
                  <c:v>884.0</c:v>
                </c:pt>
                <c:pt idx="3377">
                  <c:v>884.0</c:v>
                </c:pt>
                <c:pt idx="3378">
                  <c:v>885.0</c:v>
                </c:pt>
                <c:pt idx="3379">
                  <c:v>885.0</c:v>
                </c:pt>
                <c:pt idx="3380">
                  <c:v>885.0</c:v>
                </c:pt>
                <c:pt idx="3381">
                  <c:v>885.0</c:v>
                </c:pt>
                <c:pt idx="3382">
                  <c:v>885.0</c:v>
                </c:pt>
                <c:pt idx="3383">
                  <c:v>885.0</c:v>
                </c:pt>
                <c:pt idx="3384">
                  <c:v>885.0</c:v>
                </c:pt>
                <c:pt idx="3385">
                  <c:v>885.0</c:v>
                </c:pt>
                <c:pt idx="3386">
                  <c:v>885.0</c:v>
                </c:pt>
                <c:pt idx="3387">
                  <c:v>885.0</c:v>
                </c:pt>
                <c:pt idx="3388">
                  <c:v>885.0</c:v>
                </c:pt>
                <c:pt idx="3389">
                  <c:v>885.0</c:v>
                </c:pt>
                <c:pt idx="3390">
                  <c:v>885.0</c:v>
                </c:pt>
                <c:pt idx="3391">
                  <c:v>885.0</c:v>
                </c:pt>
                <c:pt idx="3392">
                  <c:v>885.0</c:v>
                </c:pt>
                <c:pt idx="3393">
                  <c:v>885.0</c:v>
                </c:pt>
                <c:pt idx="3394">
                  <c:v>886.0</c:v>
                </c:pt>
                <c:pt idx="3395">
                  <c:v>886.0</c:v>
                </c:pt>
                <c:pt idx="3396">
                  <c:v>886.0</c:v>
                </c:pt>
                <c:pt idx="3397">
                  <c:v>887.0</c:v>
                </c:pt>
                <c:pt idx="3398">
                  <c:v>887.0</c:v>
                </c:pt>
                <c:pt idx="3399">
                  <c:v>887.0</c:v>
                </c:pt>
                <c:pt idx="3400">
                  <c:v>887.0</c:v>
                </c:pt>
                <c:pt idx="3401">
                  <c:v>887.0</c:v>
                </c:pt>
                <c:pt idx="3402">
                  <c:v>887.0</c:v>
                </c:pt>
                <c:pt idx="3403">
                  <c:v>887.0</c:v>
                </c:pt>
                <c:pt idx="3404">
                  <c:v>887.0</c:v>
                </c:pt>
                <c:pt idx="3405">
                  <c:v>887.0</c:v>
                </c:pt>
                <c:pt idx="3406">
                  <c:v>887.0</c:v>
                </c:pt>
                <c:pt idx="3407">
                  <c:v>887.0</c:v>
                </c:pt>
                <c:pt idx="3408">
                  <c:v>887.0</c:v>
                </c:pt>
                <c:pt idx="3409">
                  <c:v>887.0</c:v>
                </c:pt>
                <c:pt idx="3410">
                  <c:v>888.0</c:v>
                </c:pt>
                <c:pt idx="3411">
                  <c:v>889.0</c:v>
                </c:pt>
                <c:pt idx="3412">
                  <c:v>889.0</c:v>
                </c:pt>
                <c:pt idx="3413">
                  <c:v>889.0</c:v>
                </c:pt>
                <c:pt idx="3414">
                  <c:v>889.0</c:v>
                </c:pt>
                <c:pt idx="3415">
                  <c:v>889.0</c:v>
                </c:pt>
                <c:pt idx="3416">
                  <c:v>890.0</c:v>
                </c:pt>
                <c:pt idx="3417">
                  <c:v>890.0</c:v>
                </c:pt>
                <c:pt idx="3418">
                  <c:v>890.0</c:v>
                </c:pt>
                <c:pt idx="3419">
                  <c:v>890.0</c:v>
                </c:pt>
                <c:pt idx="3420">
                  <c:v>891.0</c:v>
                </c:pt>
                <c:pt idx="3421">
                  <c:v>891.0</c:v>
                </c:pt>
                <c:pt idx="3422">
                  <c:v>891.0</c:v>
                </c:pt>
                <c:pt idx="3423">
                  <c:v>891.0</c:v>
                </c:pt>
                <c:pt idx="3424">
                  <c:v>891.0</c:v>
                </c:pt>
                <c:pt idx="3425">
                  <c:v>891.0</c:v>
                </c:pt>
                <c:pt idx="3426">
                  <c:v>892.0</c:v>
                </c:pt>
                <c:pt idx="3427">
                  <c:v>892.0</c:v>
                </c:pt>
                <c:pt idx="3428">
                  <c:v>893.0</c:v>
                </c:pt>
                <c:pt idx="3429">
                  <c:v>893.0</c:v>
                </c:pt>
                <c:pt idx="3430">
                  <c:v>893.0</c:v>
                </c:pt>
                <c:pt idx="3431">
                  <c:v>893.0</c:v>
                </c:pt>
                <c:pt idx="3432">
                  <c:v>893.0</c:v>
                </c:pt>
                <c:pt idx="3433">
                  <c:v>893.0</c:v>
                </c:pt>
                <c:pt idx="3434">
                  <c:v>893.0</c:v>
                </c:pt>
                <c:pt idx="3435">
                  <c:v>893.0</c:v>
                </c:pt>
                <c:pt idx="3436">
                  <c:v>894.0</c:v>
                </c:pt>
                <c:pt idx="3437">
                  <c:v>894.0</c:v>
                </c:pt>
                <c:pt idx="3438">
                  <c:v>894.0</c:v>
                </c:pt>
                <c:pt idx="3439">
                  <c:v>895.0</c:v>
                </c:pt>
                <c:pt idx="3440">
                  <c:v>896.0</c:v>
                </c:pt>
                <c:pt idx="3441">
                  <c:v>896.0</c:v>
                </c:pt>
                <c:pt idx="3442">
                  <c:v>896.0</c:v>
                </c:pt>
                <c:pt idx="3443">
                  <c:v>896.0</c:v>
                </c:pt>
                <c:pt idx="3444">
                  <c:v>896.0</c:v>
                </c:pt>
                <c:pt idx="3445">
                  <c:v>896.0</c:v>
                </c:pt>
                <c:pt idx="3446">
                  <c:v>897.0</c:v>
                </c:pt>
                <c:pt idx="3447">
                  <c:v>897.0</c:v>
                </c:pt>
                <c:pt idx="3448">
                  <c:v>897.0</c:v>
                </c:pt>
                <c:pt idx="3449">
                  <c:v>897.0</c:v>
                </c:pt>
                <c:pt idx="3450">
                  <c:v>897.0</c:v>
                </c:pt>
                <c:pt idx="3451">
                  <c:v>897.0</c:v>
                </c:pt>
                <c:pt idx="3452">
                  <c:v>897.0</c:v>
                </c:pt>
                <c:pt idx="3453">
                  <c:v>897.0</c:v>
                </c:pt>
                <c:pt idx="3454">
                  <c:v>897.0</c:v>
                </c:pt>
                <c:pt idx="3455">
                  <c:v>898.0</c:v>
                </c:pt>
                <c:pt idx="3456">
                  <c:v>898.0</c:v>
                </c:pt>
                <c:pt idx="3457">
                  <c:v>898.0</c:v>
                </c:pt>
                <c:pt idx="3458">
                  <c:v>898.0</c:v>
                </c:pt>
                <c:pt idx="3459">
                  <c:v>898.0</c:v>
                </c:pt>
                <c:pt idx="3460">
                  <c:v>898.0</c:v>
                </c:pt>
                <c:pt idx="3461">
                  <c:v>898.0</c:v>
                </c:pt>
                <c:pt idx="3462">
                  <c:v>898.0</c:v>
                </c:pt>
                <c:pt idx="3463">
                  <c:v>899.0</c:v>
                </c:pt>
                <c:pt idx="3464">
                  <c:v>899.0</c:v>
                </c:pt>
                <c:pt idx="3465">
                  <c:v>899.0</c:v>
                </c:pt>
                <c:pt idx="3466">
                  <c:v>899.0</c:v>
                </c:pt>
                <c:pt idx="3467">
                  <c:v>899.0</c:v>
                </c:pt>
                <c:pt idx="3468">
                  <c:v>899.0</c:v>
                </c:pt>
                <c:pt idx="3469">
                  <c:v>899.0</c:v>
                </c:pt>
                <c:pt idx="3470">
                  <c:v>899.0</c:v>
                </c:pt>
                <c:pt idx="3471">
                  <c:v>899.0</c:v>
                </c:pt>
                <c:pt idx="3472">
                  <c:v>899.0</c:v>
                </c:pt>
                <c:pt idx="3473">
                  <c:v>899.0</c:v>
                </c:pt>
                <c:pt idx="3474">
                  <c:v>899.0</c:v>
                </c:pt>
                <c:pt idx="3475">
                  <c:v>900.0</c:v>
                </c:pt>
                <c:pt idx="3476">
                  <c:v>900.0</c:v>
                </c:pt>
                <c:pt idx="3477">
                  <c:v>900.0</c:v>
                </c:pt>
                <c:pt idx="3478">
                  <c:v>901.0</c:v>
                </c:pt>
                <c:pt idx="3479">
                  <c:v>902.0</c:v>
                </c:pt>
                <c:pt idx="3480">
                  <c:v>902.0</c:v>
                </c:pt>
                <c:pt idx="3481">
                  <c:v>902.0</c:v>
                </c:pt>
                <c:pt idx="3482">
                  <c:v>902.0</c:v>
                </c:pt>
                <c:pt idx="3483">
                  <c:v>903.0</c:v>
                </c:pt>
                <c:pt idx="3484">
                  <c:v>903.0</c:v>
                </c:pt>
                <c:pt idx="3485">
                  <c:v>904.0</c:v>
                </c:pt>
                <c:pt idx="3486">
                  <c:v>905.0</c:v>
                </c:pt>
                <c:pt idx="3487">
                  <c:v>906.0</c:v>
                </c:pt>
                <c:pt idx="3488">
                  <c:v>906.0</c:v>
                </c:pt>
                <c:pt idx="3489">
                  <c:v>907.0</c:v>
                </c:pt>
                <c:pt idx="3490">
                  <c:v>907.0</c:v>
                </c:pt>
                <c:pt idx="3491">
                  <c:v>907.0</c:v>
                </c:pt>
                <c:pt idx="3492">
                  <c:v>907.0</c:v>
                </c:pt>
                <c:pt idx="3493">
                  <c:v>907.0</c:v>
                </c:pt>
                <c:pt idx="3494">
                  <c:v>907.0</c:v>
                </c:pt>
                <c:pt idx="3495">
                  <c:v>908.0</c:v>
                </c:pt>
                <c:pt idx="3496">
                  <c:v>909.0</c:v>
                </c:pt>
                <c:pt idx="3497">
                  <c:v>909.0</c:v>
                </c:pt>
                <c:pt idx="3498">
                  <c:v>909.0</c:v>
                </c:pt>
                <c:pt idx="3499">
                  <c:v>909.0</c:v>
                </c:pt>
                <c:pt idx="3500">
                  <c:v>909.0</c:v>
                </c:pt>
                <c:pt idx="3501">
                  <c:v>909.0</c:v>
                </c:pt>
                <c:pt idx="3502">
                  <c:v>909.0</c:v>
                </c:pt>
                <c:pt idx="3503">
                  <c:v>909.0</c:v>
                </c:pt>
                <c:pt idx="3504">
                  <c:v>909.0</c:v>
                </c:pt>
                <c:pt idx="3505">
                  <c:v>910.0</c:v>
                </c:pt>
                <c:pt idx="3506">
                  <c:v>910.0</c:v>
                </c:pt>
                <c:pt idx="3507">
                  <c:v>911.0</c:v>
                </c:pt>
                <c:pt idx="3508">
                  <c:v>911.0</c:v>
                </c:pt>
                <c:pt idx="3509">
                  <c:v>912.0</c:v>
                </c:pt>
                <c:pt idx="3510">
                  <c:v>912.0</c:v>
                </c:pt>
                <c:pt idx="3511">
                  <c:v>912.0</c:v>
                </c:pt>
                <c:pt idx="3512">
                  <c:v>912.0</c:v>
                </c:pt>
                <c:pt idx="3513">
                  <c:v>912.0</c:v>
                </c:pt>
                <c:pt idx="3514">
                  <c:v>912.0</c:v>
                </c:pt>
                <c:pt idx="3515">
                  <c:v>912.0</c:v>
                </c:pt>
                <c:pt idx="3516">
                  <c:v>912.0</c:v>
                </c:pt>
                <c:pt idx="3517">
                  <c:v>912.0</c:v>
                </c:pt>
                <c:pt idx="3518">
                  <c:v>912.0</c:v>
                </c:pt>
                <c:pt idx="3519">
                  <c:v>912.0</c:v>
                </c:pt>
                <c:pt idx="3520">
                  <c:v>912.0</c:v>
                </c:pt>
                <c:pt idx="3521">
                  <c:v>912.0</c:v>
                </c:pt>
                <c:pt idx="3522">
                  <c:v>912.0</c:v>
                </c:pt>
                <c:pt idx="3523">
                  <c:v>912.0</c:v>
                </c:pt>
                <c:pt idx="3524">
                  <c:v>912.0</c:v>
                </c:pt>
                <c:pt idx="3525">
                  <c:v>912.0</c:v>
                </c:pt>
                <c:pt idx="3526">
                  <c:v>912.0</c:v>
                </c:pt>
                <c:pt idx="3527">
                  <c:v>912.0</c:v>
                </c:pt>
                <c:pt idx="3528">
                  <c:v>912.0</c:v>
                </c:pt>
                <c:pt idx="3529">
                  <c:v>912.0</c:v>
                </c:pt>
                <c:pt idx="3530">
                  <c:v>912.0</c:v>
                </c:pt>
                <c:pt idx="3531">
                  <c:v>912.0</c:v>
                </c:pt>
                <c:pt idx="3532">
                  <c:v>913.0</c:v>
                </c:pt>
                <c:pt idx="3533">
                  <c:v>913.0</c:v>
                </c:pt>
                <c:pt idx="3534">
                  <c:v>913.0</c:v>
                </c:pt>
                <c:pt idx="3535">
                  <c:v>913.0</c:v>
                </c:pt>
                <c:pt idx="3536">
                  <c:v>913.0</c:v>
                </c:pt>
                <c:pt idx="3537">
                  <c:v>913.0</c:v>
                </c:pt>
                <c:pt idx="3538">
                  <c:v>913.0</c:v>
                </c:pt>
                <c:pt idx="3539">
                  <c:v>913.0</c:v>
                </c:pt>
                <c:pt idx="3540">
                  <c:v>914.0</c:v>
                </c:pt>
                <c:pt idx="3541">
                  <c:v>915.0</c:v>
                </c:pt>
                <c:pt idx="3542">
                  <c:v>915.0</c:v>
                </c:pt>
                <c:pt idx="3543">
                  <c:v>916.0</c:v>
                </c:pt>
                <c:pt idx="3544">
                  <c:v>916.0</c:v>
                </c:pt>
                <c:pt idx="3545">
                  <c:v>916.0</c:v>
                </c:pt>
                <c:pt idx="3546">
                  <c:v>916.0</c:v>
                </c:pt>
                <c:pt idx="3547">
                  <c:v>916.0</c:v>
                </c:pt>
                <c:pt idx="3548">
                  <c:v>917.0</c:v>
                </c:pt>
                <c:pt idx="3549">
                  <c:v>917.0</c:v>
                </c:pt>
                <c:pt idx="3550">
                  <c:v>917.0</c:v>
                </c:pt>
                <c:pt idx="3551">
                  <c:v>917.0</c:v>
                </c:pt>
                <c:pt idx="3552">
                  <c:v>918.0</c:v>
                </c:pt>
                <c:pt idx="3553">
                  <c:v>918.0</c:v>
                </c:pt>
                <c:pt idx="3554">
                  <c:v>918.0</c:v>
                </c:pt>
                <c:pt idx="3555">
                  <c:v>918.0</c:v>
                </c:pt>
                <c:pt idx="3556">
                  <c:v>918.0</c:v>
                </c:pt>
                <c:pt idx="3557">
                  <c:v>918.0</c:v>
                </c:pt>
                <c:pt idx="3558">
                  <c:v>918.0</c:v>
                </c:pt>
                <c:pt idx="3559">
                  <c:v>919.0</c:v>
                </c:pt>
                <c:pt idx="3560">
                  <c:v>920.0</c:v>
                </c:pt>
                <c:pt idx="3561">
                  <c:v>921.0</c:v>
                </c:pt>
                <c:pt idx="3562">
                  <c:v>922.0</c:v>
                </c:pt>
                <c:pt idx="3563">
                  <c:v>923.0</c:v>
                </c:pt>
                <c:pt idx="3564">
                  <c:v>923.0</c:v>
                </c:pt>
                <c:pt idx="3565">
                  <c:v>923.0</c:v>
                </c:pt>
                <c:pt idx="3566">
                  <c:v>923.0</c:v>
                </c:pt>
                <c:pt idx="3567">
                  <c:v>923.0</c:v>
                </c:pt>
                <c:pt idx="3568">
                  <c:v>923.0</c:v>
                </c:pt>
                <c:pt idx="3569">
                  <c:v>923.0</c:v>
                </c:pt>
                <c:pt idx="3570">
                  <c:v>924.0</c:v>
                </c:pt>
                <c:pt idx="3571">
                  <c:v>924.0</c:v>
                </c:pt>
                <c:pt idx="3572">
                  <c:v>925.0</c:v>
                </c:pt>
                <c:pt idx="3573">
                  <c:v>925.0</c:v>
                </c:pt>
                <c:pt idx="3574">
                  <c:v>925.0</c:v>
                </c:pt>
                <c:pt idx="3575">
                  <c:v>925.0</c:v>
                </c:pt>
                <c:pt idx="3576">
                  <c:v>925.0</c:v>
                </c:pt>
                <c:pt idx="3577">
                  <c:v>925.0</c:v>
                </c:pt>
                <c:pt idx="3578">
                  <c:v>926.0</c:v>
                </c:pt>
                <c:pt idx="3579">
                  <c:v>926.0</c:v>
                </c:pt>
                <c:pt idx="3580">
                  <c:v>926.0</c:v>
                </c:pt>
                <c:pt idx="3581">
                  <c:v>926.0</c:v>
                </c:pt>
                <c:pt idx="3582">
                  <c:v>926.0</c:v>
                </c:pt>
                <c:pt idx="3583">
                  <c:v>927.0</c:v>
                </c:pt>
                <c:pt idx="3584">
                  <c:v>928.0</c:v>
                </c:pt>
                <c:pt idx="3585">
                  <c:v>928.0</c:v>
                </c:pt>
                <c:pt idx="3586">
                  <c:v>928.0</c:v>
                </c:pt>
                <c:pt idx="3587">
                  <c:v>928.0</c:v>
                </c:pt>
                <c:pt idx="3588">
                  <c:v>929.0</c:v>
                </c:pt>
                <c:pt idx="3589">
                  <c:v>930.0</c:v>
                </c:pt>
                <c:pt idx="3590">
                  <c:v>931.0</c:v>
                </c:pt>
                <c:pt idx="3591">
                  <c:v>932.0</c:v>
                </c:pt>
                <c:pt idx="3592">
                  <c:v>932.0</c:v>
                </c:pt>
                <c:pt idx="3593">
                  <c:v>932.0</c:v>
                </c:pt>
                <c:pt idx="3594">
                  <c:v>932.0</c:v>
                </c:pt>
                <c:pt idx="3595">
                  <c:v>933.0</c:v>
                </c:pt>
                <c:pt idx="3596">
                  <c:v>933.0</c:v>
                </c:pt>
                <c:pt idx="3597">
                  <c:v>933.0</c:v>
                </c:pt>
                <c:pt idx="3598">
                  <c:v>933.0</c:v>
                </c:pt>
                <c:pt idx="3599">
                  <c:v>934.0</c:v>
                </c:pt>
                <c:pt idx="3600">
                  <c:v>934.0</c:v>
                </c:pt>
                <c:pt idx="3601">
                  <c:v>934.0</c:v>
                </c:pt>
                <c:pt idx="3602">
                  <c:v>934.0</c:v>
                </c:pt>
                <c:pt idx="3603">
                  <c:v>934.0</c:v>
                </c:pt>
                <c:pt idx="3604">
                  <c:v>934.0</c:v>
                </c:pt>
                <c:pt idx="3605">
                  <c:v>934.0</c:v>
                </c:pt>
                <c:pt idx="3606">
                  <c:v>934.0</c:v>
                </c:pt>
                <c:pt idx="3607">
                  <c:v>934.0</c:v>
                </c:pt>
                <c:pt idx="3608">
                  <c:v>934.0</c:v>
                </c:pt>
                <c:pt idx="3609">
                  <c:v>935.0</c:v>
                </c:pt>
                <c:pt idx="3610">
                  <c:v>936.0</c:v>
                </c:pt>
                <c:pt idx="3611">
                  <c:v>937.0</c:v>
                </c:pt>
                <c:pt idx="3612">
                  <c:v>937.0</c:v>
                </c:pt>
                <c:pt idx="3613">
                  <c:v>938.0</c:v>
                </c:pt>
                <c:pt idx="3614">
                  <c:v>938.0</c:v>
                </c:pt>
                <c:pt idx="3615">
                  <c:v>938.0</c:v>
                </c:pt>
                <c:pt idx="3616">
                  <c:v>938.0</c:v>
                </c:pt>
                <c:pt idx="3617">
                  <c:v>938.0</c:v>
                </c:pt>
                <c:pt idx="3618">
                  <c:v>938.0</c:v>
                </c:pt>
                <c:pt idx="3619">
                  <c:v>939.0</c:v>
                </c:pt>
                <c:pt idx="3620">
                  <c:v>939.0</c:v>
                </c:pt>
                <c:pt idx="3621">
                  <c:v>939.0</c:v>
                </c:pt>
                <c:pt idx="3622">
                  <c:v>939.0</c:v>
                </c:pt>
                <c:pt idx="3623">
                  <c:v>939.0</c:v>
                </c:pt>
                <c:pt idx="3624">
                  <c:v>939.0</c:v>
                </c:pt>
                <c:pt idx="3625">
                  <c:v>939.0</c:v>
                </c:pt>
                <c:pt idx="3626">
                  <c:v>939.0</c:v>
                </c:pt>
                <c:pt idx="3627">
                  <c:v>939.0</c:v>
                </c:pt>
                <c:pt idx="3628">
                  <c:v>939.0</c:v>
                </c:pt>
                <c:pt idx="3629">
                  <c:v>939.0</c:v>
                </c:pt>
                <c:pt idx="3630">
                  <c:v>939.0</c:v>
                </c:pt>
                <c:pt idx="3631">
                  <c:v>939.0</c:v>
                </c:pt>
                <c:pt idx="3632">
                  <c:v>939.0</c:v>
                </c:pt>
                <c:pt idx="3633">
                  <c:v>939.0</c:v>
                </c:pt>
                <c:pt idx="3634">
                  <c:v>939.0</c:v>
                </c:pt>
                <c:pt idx="3635">
                  <c:v>940.0</c:v>
                </c:pt>
                <c:pt idx="3636">
                  <c:v>940.0</c:v>
                </c:pt>
                <c:pt idx="3637">
                  <c:v>940.0</c:v>
                </c:pt>
                <c:pt idx="3638">
                  <c:v>940.0</c:v>
                </c:pt>
                <c:pt idx="3639">
                  <c:v>940.0</c:v>
                </c:pt>
                <c:pt idx="3640">
                  <c:v>941.0</c:v>
                </c:pt>
                <c:pt idx="3641">
                  <c:v>941.0</c:v>
                </c:pt>
                <c:pt idx="3642">
                  <c:v>941.0</c:v>
                </c:pt>
                <c:pt idx="3643">
                  <c:v>941.0</c:v>
                </c:pt>
                <c:pt idx="3644">
                  <c:v>941.0</c:v>
                </c:pt>
                <c:pt idx="3645">
                  <c:v>941.0</c:v>
                </c:pt>
                <c:pt idx="3646">
                  <c:v>941.0</c:v>
                </c:pt>
                <c:pt idx="3647">
                  <c:v>941.0</c:v>
                </c:pt>
                <c:pt idx="3648">
                  <c:v>941.0</c:v>
                </c:pt>
                <c:pt idx="3649">
                  <c:v>941.0</c:v>
                </c:pt>
                <c:pt idx="3650">
                  <c:v>941.0</c:v>
                </c:pt>
                <c:pt idx="3651">
                  <c:v>941.0</c:v>
                </c:pt>
                <c:pt idx="3652">
                  <c:v>941.0</c:v>
                </c:pt>
                <c:pt idx="3653">
                  <c:v>941.0</c:v>
                </c:pt>
                <c:pt idx="3654">
                  <c:v>941.0</c:v>
                </c:pt>
                <c:pt idx="3655">
                  <c:v>941.0</c:v>
                </c:pt>
                <c:pt idx="3656">
                  <c:v>941.0</c:v>
                </c:pt>
                <c:pt idx="3657">
                  <c:v>942.0</c:v>
                </c:pt>
                <c:pt idx="3658">
                  <c:v>942.0</c:v>
                </c:pt>
                <c:pt idx="3659">
                  <c:v>943.0</c:v>
                </c:pt>
                <c:pt idx="3660">
                  <c:v>944.0</c:v>
                </c:pt>
                <c:pt idx="3661">
                  <c:v>945.0</c:v>
                </c:pt>
                <c:pt idx="3662">
                  <c:v>946.0</c:v>
                </c:pt>
                <c:pt idx="3663">
                  <c:v>946.0</c:v>
                </c:pt>
                <c:pt idx="3664">
                  <c:v>946.0</c:v>
                </c:pt>
                <c:pt idx="3665">
                  <c:v>947.0</c:v>
                </c:pt>
                <c:pt idx="3666">
                  <c:v>948.0</c:v>
                </c:pt>
                <c:pt idx="3667">
                  <c:v>948.0</c:v>
                </c:pt>
                <c:pt idx="3668">
                  <c:v>948.0</c:v>
                </c:pt>
                <c:pt idx="3669">
                  <c:v>948.0</c:v>
                </c:pt>
                <c:pt idx="3670">
                  <c:v>948.0</c:v>
                </c:pt>
                <c:pt idx="3671">
                  <c:v>948.0</c:v>
                </c:pt>
                <c:pt idx="3672">
                  <c:v>948.0</c:v>
                </c:pt>
                <c:pt idx="3673">
                  <c:v>949.0</c:v>
                </c:pt>
                <c:pt idx="3674">
                  <c:v>949.0</c:v>
                </c:pt>
                <c:pt idx="3675">
                  <c:v>950.0</c:v>
                </c:pt>
                <c:pt idx="3676">
                  <c:v>950.0</c:v>
                </c:pt>
                <c:pt idx="3677">
                  <c:v>950.0</c:v>
                </c:pt>
                <c:pt idx="3678">
                  <c:v>950.0</c:v>
                </c:pt>
                <c:pt idx="3679">
                  <c:v>950.0</c:v>
                </c:pt>
                <c:pt idx="3680">
                  <c:v>950.0</c:v>
                </c:pt>
                <c:pt idx="3681">
                  <c:v>950.0</c:v>
                </c:pt>
                <c:pt idx="3682">
                  <c:v>950.0</c:v>
                </c:pt>
                <c:pt idx="3683">
                  <c:v>950.0</c:v>
                </c:pt>
                <c:pt idx="3684">
                  <c:v>950.0</c:v>
                </c:pt>
                <c:pt idx="3685">
                  <c:v>950.0</c:v>
                </c:pt>
                <c:pt idx="3686">
                  <c:v>950.0</c:v>
                </c:pt>
                <c:pt idx="3687">
                  <c:v>950.0</c:v>
                </c:pt>
                <c:pt idx="3688">
                  <c:v>950.0</c:v>
                </c:pt>
                <c:pt idx="3689">
                  <c:v>950.0</c:v>
                </c:pt>
                <c:pt idx="3690">
                  <c:v>950.0</c:v>
                </c:pt>
                <c:pt idx="3691">
                  <c:v>951.0</c:v>
                </c:pt>
                <c:pt idx="3692">
                  <c:v>952.0</c:v>
                </c:pt>
                <c:pt idx="3693">
                  <c:v>953.0</c:v>
                </c:pt>
                <c:pt idx="3694">
                  <c:v>954.0</c:v>
                </c:pt>
                <c:pt idx="3695">
                  <c:v>955.0</c:v>
                </c:pt>
                <c:pt idx="3696">
                  <c:v>955.0</c:v>
                </c:pt>
                <c:pt idx="3697">
                  <c:v>955.0</c:v>
                </c:pt>
                <c:pt idx="3698">
                  <c:v>955.0</c:v>
                </c:pt>
                <c:pt idx="3699">
                  <c:v>955.0</c:v>
                </c:pt>
                <c:pt idx="3700">
                  <c:v>955.0</c:v>
                </c:pt>
                <c:pt idx="3701">
                  <c:v>955.0</c:v>
                </c:pt>
                <c:pt idx="3702">
                  <c:v>955.0</c:v>
                </c:pt>
                <c:pt idx="3703">
                  <c:v>955.0</c:v>
                </c:pt>
                <c:pt idx="3704">
                  <c:v>955.0</c:v>
                </c:pt>
                <c:pt idx="3705">
                  <c:v>956.0</c:v>
                </c:pt>
                <c:pt idx="3706">
                  <c:v>956.0</c:v>
                </c:pt>
                <c:pt idx="3707">
                  <c:v>956.0</c:v>
                </c:pt>
                <c:pt idx="3708">
                  <c:v>956.0</c:v>
                </c:pt>
                <c:pt idx="3709">
                  <c:v>956.0</c:v>
                </c:pt>
                <c:pt idx="3710">
                  <c:v>957.0</c:v>
                </c:pt>
                <c:pt idx="3711">
                  <c:v>958.0</c:v>
                </c:pt>
                <c:pt idx="3712">
                  <c:v>959.0</c:v>
                </c:pt>
                <c:pt idx="3713">
                  <c:v>959.0</c:v>
                </c:pt>
                <c:pt idx="3714">
                  <c:v>959.0</c:v>
                </c:pt>
                <c:pt idx="3715">
                  <c:v>960.0</c:v>
                </c:pt>
                <c:pt idx="3716">
                  <c:v>960.0</c:v>
                </c:pt>
                <c:pt idx="3717">
                  <c:v>960.0</c:v>
                </c:pt>
                <c:pt idx="3718">
                  <c:v>961.0</c:v>
                </c:pt>
                <c:pt idx="3719">
                  <c:v>962.0</c:v>
                </c:pt>
                <c:pt idx="3720">
                  <c:v>963.0</c:v>
                </c:pt>
                <c:pt idx="3721">
                  <c:v>963.0</c:v>
                </c:pt>
                <c:pt idx="3722">
                  <c:v>964.0</c:v>
                </c:pt>
                <c:pt idx="3723">
                  <c:v>965.0</c:v>
                </c:pt>
                <c:pt idx="3724">
                  <c:v>966.0</c:v>
                </c:pt>
                <c:pt idx="3725">
                  <c:v>966.0</c:v>
                </c:pt>
                <c:pt idx="3726">
                  <c:v>966.0</c:v>
                </c:pt>
                <c:pt idx="3727">
                  <c:v>966.0</c:v>
                </c:pt>
                <c:pt idx="3728">
                  <c:v>966.0</c:v>
                </c:pt>
                <c:pt idx="3729">
                  <c:v>966.0</c:v>
                </c:pt>
                <c:pt idx="3730">
                  <c:v>967.0</c:v>
                </c:pt>
                <c:pt idx="3731">
                  <c:v>967.0</c:v>
                </c:pt>
                <c:pt idx="3732">
                  <c:v>967.0</c:v>
                </c:pt>
                <c:pt idx="3733">
                  <c:v>967.0</c:v>
                </c:pt>
                <c:pt idx="3734">
                  <c:v>968.0</c:v>
                </c:pt>
                <c:pt idx="3735">
                  <c:v>969.0</c:v>
                </c:pt>
                <c:pt idx="3736">
                  <c:v>970.0</c:v>
                </c:pt>
                <c:pt idx="3737">
                  <c:v>971.0</c:v>
                </c:pt>
                <c:pt idx="3738">
                  <c:v>971.0</c:v>
                </c:pt>
                <c:pt idx="3739">
                  <c:v>971.0</c:v>
                </c:pt>
                <c:pt idx="3740">
                  <c:v>971.0</c:v>
                </c:pt>
                <c:pt idx="3741">
                  <c:v>971.0</c:v>
                </c:pt>
                <c:pt idx="3742">
                  <c:v>971.0</c:v>
                </c:pt>
                <c:pt idx="3743">
                  <c:v>972.0</c:v>
                </c:pt>
                <c:pt idx="3744">
                  <c:v>972.0</c:v>
                </c:pt>
                <c:pt idx="3745">
                  <c:v>973.0</c:v>
                </c:pt>
                <c:pt idx="3746">
                  <c:v>974.0</c:v>
                </c:pt>
                <c:pt idx="3747">
                  <c:v>974.0</c:v>
                </c:pt>
                <c:pt idx="3748">
                  <c:v>974.0</c:v>
                </c:pt>
                <c:pt idx="3749">
                  <c:v>975.0</c:v>
                </c:pt>
                <c:pt idx="3750">
                  <c:v>975.0</c:v>
                </c:pt>
                <c:pt idx="3751">
                  <c:v>975.0</c:v>
                </c:pt>
                <c:pt idx="3752">
                  <c:v>976.0</c:v>
                </c:pt>
                <c:pt idx="3753">
                  <c:v>976.0</c:v>
                </c:pt>
                <c:pt idx="3754">
                  <c:v>976.0</c:v>
                </c:pt>
                <c:pt idx="3755">
                  <c:v>977.0</c:v>
                </c:pt>
                <c:pt idx="3756">
                  <c:v>977.0</c:v>
                </c:pt>
                <c:pt idx="3757">
                  <c:v>978.0</c:v>
                </c:pt>
                <c:pt idx="3758">
                  <c:v>979.0</c:v>
                </c:pt>
                <c:pt idx="3759">
                  <c:v>980.0</c:v>
                </c:pt>
                <c:pt idx="3760">
                  <c:v>980.0</c:v>
                </c:pt>
                <c:pt idx="3761">
                  <c:v>981.0</c:v>
                </c:pt>
                <c:pt idx="3762">
                  <c:v>982.0</c:v>
                </c:pt>
                <c:pt idx="3763">
                  <c:v>982.0</c:v>
                </c:pt>
                <c:pt idx="3764">
                  <c:v>983.0</c:v>
                </c:pt>
                <c:pt idx="3765">
                  <c:v>983.0</c:v>
                </c:pt>
                <c:pt idx="3766">
                  <c:v>983.0</c:v>
                </c:pt>
                <c:pt idx="3767">
                  <c:v>984.0</c:v>
                </c:pt>
                <c:pt idx="3768">
                  <c:v>985.0</c:v>
                </c:pt>
                <c:pt idx="3769">
                  <c:v>986.0</c:v>
                </c:pt>
                <c:pt idx="3770">
                  <c:v>987.0</c:v>
                </c:pt>
                <c:pt idx="3771">
                  <c:v>987.0</c:v>
                </c:pt>
                <c:pt idx="3772">
                  <c:v>988.0</c:v>
                </c:pt>
                <c:pt idx="3773">
                  <c:v>989.0</c:v>
                </c:pt>
                <c:pt idx="3774">
                  <c:v>990.0</c:v>
                </c:pt>
                <c:pt idx="3775">
                  <c:v>990.0</c:v>
                </c:pt>
                <c:pt idx="3776">
                  <c:v>990.0</c:v>
                </c:pt>
                <c:pt idx="3777">
                  <c:v>990.0</c:v>
                </c:pt>
                <c:pt idx="3778">
                  <c:v>990.0</c:v>
                </c:pt>
                <c:pt idx="3779">
                  <c:v>990.0</c:v>
                </c:pt>
                <c:pt idx="3780">
                  <c:v>990.0</c:v>
                </c:pt>
                <c:pt idx="3781">
                  <c:v>990.0</c:v>
                </c:pt>
                <c:pt idx="3782">
                  <c:v>990.0</c:v>
                </c:pt>
                <c:pt idx="3783">
                  <c:v>990.0</c:v>
                </c:pt>
                <c:pt idx="3784">
                  <c:v>990.0</c:v>
                </c:pt>
                <c:pt idx="3785">
                  <c:v>991.0</c:v>
                </c:pt>
                <c:pt idx="3786">
                  <c:v>992.0</c:v>
                </c:pt>
                <c:pt idx="3787">
                  <c:v>993.0</c:v>
                </c:pt>
                <c:pt idx="3788">
                  <c:v>993.0</c:v>
                </c:pt>
                <c:pt idx="3789">
                  <c:v>993.0</c:v>
                </c:pt>
                <c:pt idx="3790">
                  <c:v>993.0</c:v>
                </c:pt>
                <c:pt idx="3791">
                  <c:v>993.0</c:v>
                </c:pt>
                <c:pt idx="3792">
                  <c:v>993.0</c:v>
                </c:pt>
                <c:pt idx="3793">
                  <c:v>994.0</c:v>
                </c:pt>
                <c:pt idx="3794">
                  <c:v>994.0</c:v>
                </c:pt>
                <c:pt idx="3795">
                  <c:v>995.0</c:v>
                </c:pt>
                <c:pt idx="3796">
                  <c:v>995.0</c:v>
                </c:pt>
                <c:pt idx="3797">
                  <c:v>996.0</c:v>
                </c:pt>
                <c:pt idx="3798">
                  <c:v>997.0</c:v>
                </c:pt>
                <c:pt idx="3799">
                  <c:v>998.0</c:v>
                </c:pt>
                <c:pt idx="3800">
                  <c:v>998.0</c:v>
                </c:pt>
                <c:pt idx="3801">
                  <c:v>998.0</c:v>
                </c:pt>
                <c:pt idx="3802">
                  <c:v>998.0</c:v>
                </c:pt>
                <c:pt idx="3803">
                  <c:v>998.0</c:v>
                </c:pt>
                <c:pt idx="3804">
                  <c:v>998.0</c:v>
                </c:pt>
                <c:pt idx="3805">
                  <c:v>998.0</c:v>
                </c:pt>
                <c:pt idx="3806">
                  <c:v>998.0</c:v>
                </c:pt>
                <c:pt idx="3807">
                  <c:v>999.0</c:v>
                </c:pt>
                <c:pt idx="3808">
                  <c:v>1000.0</c:v>
                </c:pt>
                <c:pt idx="3809">
                  <c:v>1000.0</c:v>
                </c:pt>
                <c:pt idx="3810">
                  <c:v>1000.0</c:v>
                </c:pt>
                <c:pt idx="3811">
                  <c:v>1000.0</c:v>
                </c:pt>
                <c:pt idx="3812">
                  <c:v>1000.0</c:v>
                </c:pt>
                <c:pt idx="3813">
                  <c:v>1001.0</c:v>
                </c:pt>
                <c:pt idx="3814">
                  <c:v>1001.0</c:v>
                </c:pt>
                <c:pt idx="3815">
                  <c:v>1001.0</c:v>
                </c:pt>
                <c:pt idx="3816">
                  <c:v>1001.0</c:v>
                </c:pt>
                <c:pt idx="3817">
                  <c:v>1001.0</c:v>
                </c:pt>
                <c:pt idx="3818">
                  <c:v>1002.0</c:v>
                </c:pt>
                <c:pt idx="3819">
                  <c:v>1002.0</c:v>
                </c:pt>
                <c:pt idx="3820">
                  <c:v>1002.0</c:v>
                </c:pt>
                <c:pt idx="3821">
                  <c:v>1002.0</c:v>
                </c:pt>
                <c:pt idx="3822">
                  <c:v>1002.0</c:v>
                </c:pt>
                <c:pt idx="3823">
                  <c:v>1002.0</c:v>
                </c:pt>
                <c:pt idx="3824">
                  <c:v>1002.0</c:v>
                </c:pt>
                <c:pt idx="3825">
                  <c:v>1002.0</c:v>
                </c:pt>
                <c:pt idx="3826">
                  <c:v>1002.0</c:v>
                </c:pt>
                <c:pt idx="3827">
                  <c:v>1003.0</c:v>
                </c:pt>
                <c:pt idx="3828">
                  <c:v>1003.0</c:v>
                </c:pt>
                <c:pt idx="3829">
                  <c:v>1003.0</c:v>
                </c:pt>
                <c:pt idx="3830">
                  <c:v>1003.0</c:v>
                </c:pt>
                <c:pt idx="3831">
                  <c:v>1004.0</c:v>
                </c:pt>
                <c:pt idx="3832">
                  <c:v>1004.0</c:v>
                </c:pt>
                <c:pt idx="3833">
                  <c:v>1004.0</c:v>
                </c:pt>
                <c:pt idx="3834">
                  <c:v>1004.0</c:v>
                </c:pt>
                <c:pt idx="3835">
                  <c:v>1004.0</c:v>
                </c:pt>
                <c:pt idx="3836">
                  <c:v>1004.0</c:v>
                </c:pt>
                <c:pt idx="3837">
                  <c:v>1004.0</c:v>
                </c:pt>
                <c:pt idx="3838">
                  <c:v>1004.0</c:v>
                </c:pt>
                <c:pt idx="3839">
                  <c:v>1004.0</c:v>
                </c:pt>
                <c:pt idx="3840">
                  <c:v>1004.0</c:v>
                </c:pt>
                <c:pt idx="3841">
                  <c:v>1004.0</c:v>
                </c:pt>
                <c:pt idx="3842">
                  <c:v>1004.0</c:v>
                </c:pt>
                <c:pt idx="3843">
                  <c:v>1004.0</c:v>
                </c:pt>
                <c:pt idx="3844">
                  <c:v>1004.0</c:v>
                </c:pt>
                <c:pt idx="3845">
                  <c:v>1004.0</c:v>
                </c:pt>
                <c:pt idx="3846">
                  <c:v>1005.0</c:v>
                </c:pt>
                <c:pt idx="3847">
                  <c:v>1005.0</c:v>
                </c:pt>
                <c:pt idx="3848">
                  <c:v>1005.0</c:v>
                </c:pt>
                <c:pt idx="3849">
                  <c:v>1006.0</c:v>
                </c:pt>
                <c:pt idx="3850">
                  <c:v>1006.0</c:v>
                </c:pt>
                <c:pt idx="3851">
                  <c:v>1007.0</c:v>
                </c:pt>
                <c:pt idx="3852">
                  <c:v>1007.0</c:v>
                </c:pt>
                <c:pt idx="3853">
                  <c:v>1007.0</c:v>
                </c:pt>
                <c:pt idx="3854">
                  <c:v>1007.0</c:v>
                </c:pt>
                <c:pt idx="3855">
                  <c:v>1007.0</c:v>
                </c:pt>
                <c:pt idx="3856">
                  <c:v>1007.0</c:v>
                </c:pt>
                <c:pt idx="3857">
                  <c:v>1007.0</c:v>
                </c:pt>
                <c:pt idx="3858">
                  <c:v>1007.0</c:v>
                </c:pt>
                <c:pt idx="3859">
                  <c:v>1007.0</c:v>
                </c:pt>
                <c:pt idx="3860">
                  <c:v>1007.0</c:v>
                </c:pt>
                <c:pt idx="3861">
                  <c:v>1007.0</c:v>
                </c:pt>
                <c:pt idx="3862">
                  <c:v>1008.0</c:v>
                </c:pt>
                <c:pt idx="3863">
                  <c:v>1008.0</c:v>
                </c:pt>
                <c:pt idx="3864">
                  <c:v>1008.0</c:v>
                </c:pt>
                <c:pt idx="3865">
                  <c:v>1008.0</c:v>
                </c:pt>
                <c:pt idx="3866">
                  <c:v>1008.0</c:v>
                </c:pt>
                <c:pt idx="3867">
                  <c:v>1008.0</c:v>
                </c:pt>
                <c:pt idx="3868">
                  <c:v>1009.0</c:v>
                </c:pt>
                <c:pt idx="3869">
                  <c:v>1010.0</c:v>
                </c:pt>
                <c:pt idx="3870">
                  <c:v>1010.0</c:v>
                </c:pt>
                <c:pt idx="3871">
                  <c:v>1010.0</c:v>
                </c:pt>
                <c:pt idx="3872">
                  <c:v>1010.0</c:v>
                </c:pt>
                <c:pt idx="3873">
                  <c:v>1011.0</c:v>
                </c:pt>
                <c:pt idx="3874">
                  <c:v>1011.0</c:v>
                </c:pt>
                <c:pt idx="3875">
                  <c:v>1011.0</c:v>
                </c:pt>
                <c:pt idx="3876">
                  <c:v>1011.0</c:v>
                </c:pt>
                <c:pt idx="3877">
                  <c:v>1011.0</c:v>
                </c:pt>
                <c:pt idx="3878">
                  <c:v>1011.0</c:v>
                </c:pt>
                <c:pt idx="3879">
                  <c:v>1011.0</c:v>
                </c:pt>
                <c:pt idx="3880">
                  <c:v>1011.0</c:v>
                </c:pt>
                <c:pt idx="3881">
                  <c:v>1011.0</c:v>
                </c:pt>
                <c:pt idx="3882">
                  <c:v>1011.0</c:v>
                </c:pt>
                <c:pt idx="3883">
                  <c:v>1011.0</c:v>
                </c:pt>
                <c:pt idx="3884">
                  <c:v>1011.0</c:v>
                </c:pt>
                <c:pt idx="3885">
                  <c:v>1011.0</c:v>
                </c:pt>
                <c:pt idx="3886">
                  <c:v>1011.0</c:v>
                </c:pt>
                <c:pt idx="3887">
                  <c:v>1011.0</c:v>
                </c:pt>
                <c:pt idx="3888">
                  <c:v>1011.0</c:v>
                </c:pt>
                <c:pt idx="3889">
                  <c:v>1011.0</c:v>
                </c:pt>
                <c:pt idx="3890">
                  <c:v>1011.0</c:v>
                </c:pt>
                <c:pt idx="3891">
                  <c:v>1011.0</c:v>
                </c:pt>
                <c:pt idx="3892">
                  <c:v>1011.0</c:v>
                </c:pt>
                <c:pt idx="3893">
                  <c:v>1011.0</c:v>
                </c:pt>
                <c:pt idx="3894">
                  <c:v>1011.0</c:v>
                </c:pt>
                <c:pt idx="3895">
                  <c:v>1011.0</c:v>
                </c:pt>
                <c:pt idx="3896">
                  <c:v>1011.0</c:v>
                </c:pt>
                <c:pt idx="3897">
                  <c:v>1011.0</c:v>
                </c:pt>
                <c:pt idx="3898">
                  <c:v>1011.0</c:v>
                </c:pt>
                <c:pt idx="3899">
                  <c:v>1011.0</c:v>
                </c:pt>
                <c:pt idx="3900">
                  <c:v>1011.0</c:v>
                </c:pt>
                <c:pt idx="3901">
                  <c:v>1011.0</c:v>
                </c:pt>
                <c:pt idx="3902">
                  <c:v>1011.0</c:v>
                </c:pt>
                <c:pt idx="3903">
                  <c:v>1011.0</c:v>
                </c:pt>
                <c:pt idx="3904">
                  <c:v>1011.0</c:v>
                </c:pt>
                <c:pt idx="3905">
                  <c:v>1011.0</c:v>
                </c:pt>
                <c:pt idx="3906">
                  <c:v>1011.0</c:v>
                </c:pt>
                <c:pt idx="3907">
                  <c:v>1011.0</c:v>
                </c:pt>
                <c:pt idx="3908">
                  <c:v>1011.0</c:v>
                </c:pt>
                <c:pt idx="3909">
                  <c:v>1011.0</c:v>
                </c:pt>
                <c:pt idx="3910">
                  <c:v>1011.0</c:v>
                </c:pt>
                <c:pt idx="3911">
                  <c:v>1012.0</c:v>
                </c:pt>
                <c:pt idx="3912">
                  <c:v>1012.0</c:v>
                </c:pt>
                <c:pt idx="3913">
                  <c:v>1013.0</c:v>
                </c:pt>
                <c:pt idx="3914">
                  <c:v>1014.0</c:v>
                </c:pt>
                <c:pt idx="3915">
                  <c:v>1015.0</c:v>
                </c:pt>
                <c:pt idx="3916">
                  <c:v>1016.0</c:v>
                </c:pt>
                <c:pt idx="3917">
                  <c:v>1017.0</c:v>
                </c:pt>
                <c:pt idx="3918">
                  <c:v>1017.0</c:v>
                </c:pt>
                <c:pt idx="3919">
                  <c:v>1017.0</c:v>
                </c:pt>
                <c:pt idx="3920">
                  <c:v>1017.0</c:v>
                </c:pt>
                <c:pt idx="3921">
                  <c:v>1017.0</c:v>
                </c:pt>
                <c:pt idx="3922">
                  <c:v>1017.0</c:v>
                </c:pt>
                <c:pt idx="3923">
                  <c:v>1017.0</c:v>
                </c:pt>
                <c:pt idx="3924">
                  <c:v>1018.0</c:v>
                </c:pt>
                <c:pt idx="3925">
                  <c:v>1018.0</c:v>
                </c:pt>
                <c:pt idx="3926">
                  <c:v>1018.0</c:v>
                </c:pt>
                <c:pt idx="3927">
                  <c:v>1018.0</c:v>
                </c:pt>
                <c:pt idx="3928">
                  <c:v>1018.0</c:v>
                </c:pt>
                <c:pt idx="3929">
                  <c:v>1018.0</c:v>
                </c:pt>
                <c:pt idx="3930">
                  <c:v>1018.0</c:v>
                </c:pt>
                <c:pt idx="3931">
                  <c:v>1018.0</c:v>
                </c:pt>
                <c:pt idx="3932">
                  <c:v>1018.0</c:v>
                </c:pt>
                <c:pt idx="3933">
                  <c:v>1018.0</c:v>
                </c:pt>
                <c:pt idx="3934">
                  <c:v>1018.0</c:v>
                </c:pt>
                <c:pt idx="3935">
                  <c:v>1018.0</c:v>
                </c:pt>
                <c:pt idx="3936">
                  <c:v>1018.0</c:v>
                </c:pt>
                <c:pt idx="3937">
                  <c:v>1018.0</c:v>
                </c:pt>
                <c:pt idx="3938">
                  <c:v>1018.0</c:v>
                </c:pt>
                <c:pt idx="3939">
                  <c:v>1018.0</c:v>
                </c:pt>
                <c:pt idx="3940">
                  <c:v>1018.0</c:v>
                </c:pt>
                <c:pt idx="3941">
                  <c:v>1018.0</c:v>
                </c:pt>
                <c:pt idx="3942">
                  <c:v>1018.0</c:v>
                </c:pt>
                <c:pt idx="3943">
                  <c:v>1018.0</c:v>
                </c:pt>
                <c:pt idx="3944">
                  <c:v>1018.0</c:v>
                </c:pt>
                <c:pt idx="3945">
                  <c:v>1018.0</c:v>
                </c:pt>
                <c:pt idx="3946">
                  <c:v>1018.0</c:v>
                </c:pt>
                <c:pt idx="3947">
                  <c:v>1018.0</c:v>
                </c:pt>
                <c:pt idx="3948">
                  <c:v>1018.0</c:v>
                </c:pt>
                <c:pt idx="3949">
                  <c:v>1018.0</c:v>
                </c:pt>
                <c:pt idx="3950">
                  <c:v>1018.0</c:v>
                </c:pt>
                <c:pt idx="3951">
                  <c:v>1018.0</c:v>
                </c:pt>
                <c:pt idx="3952">
                  <c:v>1018.0</c:v>
                </c:pt>
                <c:pt idx="3953">
                  <c:v>1018.0</c:v>
                </c:pt>
                <c:pt idx="3954">
                  <c:v>1018.0</c:v>
                </c:pt>
                <c:pt idx="3955">
                  <c:v>1018.0</c:v>
                </c:pt>
                <c:pt idx="3956">
                  <c:v>1018.0</c:v>
                </c:pt>
                <c:pt idx="3957">
                  <c:v>1018.0</c:v>
                </c:pt>
                <c:pt idx="3958">
                  <c:v>1018.0</c:v>
                </c:pt>
                <c:pt idx="3959">
                  <c:v>1019.0</c:v>
                </c:pt>
                <c:pt idx="3960">
                  <c:v>1020.0</c:v>
                </c:pt>
                <c:pt idx="3961">
                  <c:v>1021.0</c:v>
                </c:pt>
                <c:pt idx="3962">
                  <c:v>1021.0</c:v>
                </c:pt>
                <c:pt idx="3963">
                  <c:v>1022.0</c:v>
                </c:pt>
                <c:pt idx="3964">
                  <c:v>1023.0</c:v>
                </c:pt>
                <c:pt idx="3965">
                  <c:v>1023.0</c:v>
                </c:pt>
                <c:pt idx="3966">
                  <c:v>1024.0</c:v>
                </c:pt>
                <c:pt idx="3967">
                  <c:v>1025.0</c:v>
                </c:pt>
                <c:pt idx="3968">
                  <c:v>1026.0</c:v>
                </c:pt>
                <c:pt idx="3969">
                  <c:v>1027.0</c:v>
                </c:pt>
                <c:pt idx="3970">
                  <c:v>1028.0</c:v>
                </c:pt>
                <c:pt idx="3971">
                  <c:v>1029.0</c:v>
                </c:pt>
                <c:pt idx="3972">
                  <c:v>1029.0</c:v>
                </c:pt>
                <c:pt idx="3973">
                  <c:v>1029.0</c:v>
                </c:pt>
                <c:pt idx="3974">
                  <c:v>1029.0</c:v>
                </c:pt>
                <c:pt idx="3975">
                  <c:v>1029.0</c:v>
                </c:pt>
                <c:pt idx="3976">
                  <c:v>1030.0</c:v>
                </c:pt>
                <c:pt idx="3977">
                  <c:v>1030.0</c:v>
                </c:pt>
                <c:pt idx="3978">
                  <c:v>1030.0</c:v>
                </c:pt>
                <c:pt idx="3979">
                  <c:v>1030.0</c:v>
                </c:pt>
                <c:pt idx="3980">
                  <c:v>1030.0</c:v>
                </c:pt>
                <c:pt idx="3981">
                  <c:v>1030.0</c:v>
                </c:pt>
                <c:pt idx="3982">
                  <c:v>1031.0</c:v>
                </c:pt>
                <c:pt idx="3983">
                  <c:v>1031.0</c:v>
                </c:pt>
                <c:pt idx="3984">
                  <c:v>1031.0</c:v>
                </c:pt>
                <c:pt idx="3985">
                  <c:v>1031.0</c:v>
                </c:pt>
                <c:pt idx="3986">
                  <c:v>1031.0</c:v>
                </c:pt>
                <c:pt idx="3987">
                  <c:v>1031.0</c:v>
                </c:pt>
                <c:pt idx="3988">
                  <c:v>1031.0</c:v>
                </c:pt>
                <c:pt idx="3989">
                  <c:v>1031.0</c:v>
                </c:pt>
                <c:pt idx="3990">
                  <c:v>1031.0</c:v>
                </c:pt>
                <c:pt idx="3991">
                  <c:v>1031.0</c:v>
                </c:pt>
                <c:pt idx="3992">
                  <c:v>1031.0</c:v>
                </c:pt>
                <c:pt idx="3993">
                  <c:v>1031.0</c:v>
                </c:pt>
                <c:pt idx="3994">
                  <c:v>1031.0</c:v>
                </c:pt>
                <c:pt idx="3995">
                  <c:v>1031.0</c:v>
                </c:pt>
                <c:pt idx="3996">
                  <c:v>1031.0</c:v>
                </c:pt>
                <c:pt idx="3997">
                  <c:v>1031.0</c:v>
                </c:pt>
                <c:pt idx="3998">
                  <c:v>1031.0</c:v>
                </c:pt>
                <c:pt idx="3999">
                  <c:v>1031.0</c:v>
                </c:pt>
                <c:pt idx="4000">
                  <c:v>1031.0</c:v>
                </c:pt>
                <c:pt idx="4001">
                  <c:v>1031.0</c:v>
                </c:pt>
                <c:pt idx="4002">
                  <c:v>1031.0</c:v>
                </c:pt>
                <c:pt idx="4003">
                  <c:v>1031.0</c:v>
                </c:pt>
                <c:pt idx="4004">
                  <c:v>1031.0</c:v>
                </c:pt>
                <c:pt idx="4005">
                  <c:v>1031.0</c:v>
                </c:pt>
                <c:pt idx="4006">
                  <c:v>1031.0</c:v>
                </c:pt>
                <c:pt idx="4007">
                  <c:v>1031.0</c:v>
                </c:pt>
                <c:pt idx="4008">
                  <c:v>1031.0</c:v>
                </c:pt>
                <c:pt idx="4009">
                  <c:v>1031.0</c:v>
                </c:pt>
                <c:pt idx="4010">
                  <c:v>1031.0</c:v>
                </c:pt>
                <c:pt idx="4011">
                  <c:v>1031.0</c:v>
                </c:pt>
                <c:pt idx="4012">
                  <c:v>1031.0</c:v>
                </c:pt>
                <c:pt idx="4013">
                  <c:v>1031.0</c:v>
                </c:pt>
                <c:pt idx="4014">
                  <c:v>1031.0</c:v>
                </c:pt>
                <c:pt idx="4015">
                  <c:v>1031.0</c:v>
                </c:pt>
                <c:pt idx="4016">
                  <c:v>1031.0</c:v>
                </c:pt>
                <c:pt idx="4017">
                  <c:v>1031.0</c:v>
                </c:pt>
                <c:pt idx="4018">
                  <c:v>1031.0</c:v>
                </c:pt>
                <c:pt idx="4019">
                  <c:v>1031.0</c:v>
                </c:pt>
                <c:pt idx="4020">
                  <c:v>1031.0</c:v>
                </c:pt>
                <c:pt idx="4021">
                  <c:v>1031.0</c:v>
                </c:pt>
                <c:pt idx="4022">
                  <c:v>1031.0</c:v>
                </c:pt>
                <c:pt idx="4023">
                  <c:v>1031.0</c:v>
                </c:pt>
                <c:pt idx="4024">
                  <c:v>1031.0</c:v>
                </c:pt>
                <c:pt idx="4025">
                  <c:v>1031.0</c:v>
                </c:pt>
                <c:pt idx="4026">
                  <c:v>1031.0</c:v>
                </c:pt>
                <c:pt idx="4027">
                  <c:v>1031.0</c:v>
                </c:pt>
                <c:pt idx="4028">
                  <c:v>1031.0</c:v>
                </c:pt>
                <c:pt idx="4029">
                  <c:v>1031.0</c:v>
                </c:pt>
                <c:pt idx="4030">
                  <c:v>1031.0</c:v>
                </c:pt>
                <c:pt idx="4031">
                  <c:v>1031.0</c:v>
                </c:pt>
                <c:pt idx="4032">
                  <c:v>1031.0</c:v>
                </c:pt>
                <c:pt idx="4033">
                  <c:v>1032.0</c:v>
                </c:pt>
                <c:pt idx="4034">
                  <c:v>1032.0</c:v>
                </c:pt>
                <c:pt idx="4035">
                  <c:v>1032.0</c:v>
                </c:pt>
                <c:pt idx="4036">
                  <c:v>1032.0</c:v>
                </c:pt>
                <c:pt idx="4037">
                  <c:v>1032.0</c:v>
                </c:pt>
                <c:pt idx="4038">
                  <c:v>1032.0</c:v>
                </c:pt>
                <c:pt idx="4039">
                  <c:v>1032.0</c:v>
                </c:pt>
                <c:pt idx="4040">
                  <c:v>1032.0</c:v>
                </c:pt>
                <c:pt idx="4041">
                  <c:v>1032.0</c:v>
                </c:pt>
                <c:pt idx="4042">
                  <c:v>1032.0</c:v>
                </c:pt>
                <c:pt idx="4043">
                  <c:v>1032.0</c:v>
                </c:pt>
                <c:pt idx="4044">
                  <c:v>1033.0</c:v>
                </c:pt>
                <c:pt idx="4045">
                  <c:v>1034.0</c:v>
                </c:pt>
                <c:pt idx="4046">
                  <c:v>1035.0</c:v>
                </c:pt>
                <c:pt idx="4047">
                  <c:v>1035.0</c:v>
                </c:pt>
                <c:pt idx="4048">
                  <c:v>1035.0</c:v>
                </c:pt>
                <c:pt idx="4049">
                  <c:v>1035.0</c:v>
                </c:pt>
                <c:pt idx="4050">
                  <c:v>1035.0</c:v>
                </c:pt>
                <c:pt idx="4051">
                  <c:v>1035.0</c:v>
                </c:pt>
                <c:pt idx="4052">
                  <c:v>1035.0</c:v>
                </c:pt>
                <c:pt idx="4053">
                  <c:v>1035.0</c:v>
                </c:pt>
                <c:pt idx="4054">
                  <c:v>1035.0</c:v>
                </c:pt>
                <c:pt idx="4055">
                  <c:v>1035.0</c:v>
                </c:pt>
                <c:pt idx="4056">
                  <c:v>1035.0</c:v>
                </c:pt>
                <c:pt idx="4057">
                  <c:v>1035.0</c:v>
                </c:pt>
                <c:pt idx="4058">
                  <c:v>1035.0</c:v>
                </c:pt>
                <c:pt idx="4059">
                  <c:v>1036.0</c:v>
                </c:pt>
                <c:pt idx="4060">
                  <c:v>1036.0</c:v>
                </c:pt>
                <c:pt idx="4061">
                  <c:v>1036.0</c:v>
                </c:pt>
                <c:pt idx="4062">
                  <c:v>1037.0</c:v>
                </c:pt>
                <c:pt idx="4063">
                  <c:v>1038.0</c:v>
                </c:pt>
                <c:pt idx="4064">
                  <c:v>1038.0</c:v>
                </c:pt>
                <c:pt idx="4065">
                  <c:v>1038.0</c:v>
                </c:pt>
                <c:pt idx="4066">
                  <c:v>1038.0</c:v>
                </c:pt>
                <c:pt idx="4067">
                  <c:v>1039.0</c:v>
                </c:pt>
                <c:pt idx="4068">
                  <c:v>1040.0</c:v>
                </c:pt>
                <c:pt idx="4069">
                  <c:v>1040.0</c:v>
                </c:pt>
                <c:pt idx="4070">
                  <c:v>1040.0</c:v>
                </c:pt>
                <c:pt idx="4071">
                  <c:v>1040.0</c:v>
                </c:pt>
                <c:pt idx="4072">
                  <c:v>1041.0</c:v>
                </c:pt>
                <c:pt idx="4073">
                  <c:v>1042.0</c:v>
                </c:pt>
                <c:pt idx="4074">
                  <c:v>1042.0</c:v>
                </c:pt>
                <c:pt idx="4075">
                  <c:v>1042.0</c:v>
                </c:pt>
                <c:pt idx="4076">
                  <c:v>1042.0</c:v>
                </c:pt>
                <c:pt idx="4077">
                  <c:v>1042.0</c:v>
                </c:pt>
                <c:pt idx="4078">
                  <c:v>1042.0</c:v>
                </c:pt>
                <c:pt idx="4079">
                  <c:v>1042.0</c:v>
                </c:pt>
                <c:pt idx="4080">
                  <c:v>1043.0</c:v>
                </c:pt>
                <c:pt idx="4081">
                  <c:v>1043.0</c:v>
                </c:pt>
                <c:pt idx="4082">
                  <c:v>1043.0</c:v>
                </c:pt>
                <c:pt idx="4083">
                  <c:v>1043.0</c:v>
                </c:pt>
                <c:pt idx="4084">
                  <c:v>1043.0</c:v>
                </c:pt>
                <c:pt idx="4085">
                  <c:v>1043.0</c:v>
                </c:pt>
                <c:pt idx="4086">
                  <c:v>1043.0</c:v>
                </c:pt>
                <c:pt idx="4087">
                  <c:v>1043.0</c:v>
                </c:pt>
                <c:pt idx="4088">
                  <c:v>1043.0</c:v>
                </c:pt>
                <c:pt idx="4089">
                  <c:v>1043.0</c:v>
                </c:pt>
                <c:pt idx="4090">
                  <c:v>1043.0</c:v>
                </c:pt>
                <c:pt idx="4091">
                  <c:v>1043.0</c:v>
                </c:pt>
                <c:pt idx="4092">
                  <c:v>1043.0</c:v>
                </c:pt>
                <c:pt idx="4093">
                  <c:v>1043.0</c:v>
                </c:pt>
                <c:pt idx="4094">
                  <c:v>1043.0</c:v>
                </c:pt>
                <c:pt idx="4095">
                  <c:v>1043.0</c:v>
                </c:pt>
                <c:pt idx="4096">
                  <c:v>1043.0</c:v>
                </c:pt>
                <c:pt idx="4097">
                  <c:v>1043.0</c:v>
                </c:pt>
                <c:pt idx="4098">
                  <c:v>1043.0</c:v>
                </c:pt>
                <c:pt idx="4099">
                  <c:v>1043.0</c:v>
                </c:pt>
                <c:pt idx="4100">
                  <c:v>1043.0</c:v>
                </c:pt>
                <c:pt idx="4101">
                  <c:v>1043.0</c:v>
                </c:pt>
                <c:pt idx="4102">
                  <c:v>1043.0</c:v>
                </c:pt>
                <c:pt idx="4103">
                  <c:v>1043.0</c:v>
                </c:pt>
                <c:pt idx="4104">
                  <c:v>1043.0</c:v>
                </c:pt>
                <c:pt idx="4105">
                  <c:v>1043.0</c:v>
                </c:pt>
                <c:pt idx="4106">
                  <c:v>1043.0</c:v>
                </c:pt>
                <c:pt idx="4107">
                  <c:v>1043.0</c:v>
                </c:pt>
                <c:pt idx="4108">
                  <c:v>1043.0</c:v>
                </c:pt>
                <c:pt idx="4109">
                  <c:v>1043.0</c:v>
                </c:pt>
                <c:pt idx="4110">
                  <c:v>1043.0</c:v>
                </c:pt>
                <c:pt idx="4111">
                  <c:v>1043.0</c:v>
                </c:pt>
                <c:pt idx="4112">
                  <c:v>1043.0</c:v>
                </c:pt>
                <c:pt idx="4113">
                  <c:v>1043.0</c:v>
                </c:pt>
                <c:pt idx="4114">
                  <c:v>1044.0</c:v>
                </c:pt>
                <c:pt idx="4115">
                  <c:v>1044.0</c:v>
                </c:pt>
                <c:pt idx="4116">
                  <c:v>1044.0</c:v>
                </c:pt>
                <c:pt idx="4117">
                  <c:v>1044.0</c:v>
                </c:pt>
                <c:pt idx="4118">
                  <c:v>1044.0</c:v>
                </c:pt>
                <c:pt idx="4119">
                  <c:v>1044.0</c:v>
                </c:pt>
                <c:pt idx="4120">
                  <c:v>1044.0</c:v>
                </c:pt>
                <c:pt idx="4121">
                  <c:v>1044.0</c:v>
                </c:pt>
                <c:pt idx="4122">
                  <c:v>1044.0</c:v>
                </c:pt>
                <c:pt idx="4123">
                  <c:v>1044.0</c:v>
                </c:pt>
                <c:pt idx="4124">
                  <c:v>1044.0</c:v>
                </c:pt>
                <c:pt idx="4125">
                  <c:v>1044.0</c:v>
                </c:pt>
                <c:pt idx="4126">
                  <c:v>1044.0</c:v>
                </c:pt>
                <c:pt idx="4127">
                  <c:v>1044.0</c:v>
                </c:pt>
                <c:pt idx="4128">
                  <c:v>1044.0</c:v>
                </c:pt>
                <c:pt idx="4129">
                  <c:v>1045.0</c:v>
                </c:pt>
                <c:pt idx="4130">
                  <c:v>1046.0</c:v>
                </c:pt>
                <c:pt idx="4131">
                  <c:v>1047.0</c:v>
                </c:pt>
                <c:pt idx="4132">
                  <c:v>1048.0</c:v>
                </c:pt>
                <c:pt idx="4133">
                  <c:v>1048.0</c:v>
                </c:pt>
                <c:pt idx="4134">
                  <c:v>1048.0</c:v>
                </c:pt>
                <c:pt idx="4135">
                  <c:v>1048.0</c:v>
                </c:pt>
                <c:pt idx="4136">
                  <c:v>1048.0</c:v>
                </c:pt>
                <c:pt idx="4137">
                  <c:v>1048.0</c:v>
                </c:pt>
                <c:pt idx="4138">
                  <c:v>1049.0</c:v>
                </c:pt>
                <c:pt idx="4139">
                  <c:v>1050.0</c:v>
                </c:pt>
                <c:pt idx="4140">
                  <c:v>1050.0</c:v>
                </c:pt>
                <c:pt idx="4141">
                  <c:v>1050.0</c:v>
                </c:pt>
                <c:pt idx="4142">
                  <c:v>1050.0</c:v>
                </c:pt>
                <c:pt idx="4143">
                  <c:v>1051.0</c:v>
                </c:pt>
                <c:pt idx="4144">
                  <c:v>1051.0</c:v>
                </c:pt>
                <c:pt idx="4145">
                  <c:v>1052.0</c:v>
                </c:pt>
                <c:pt idx="4146">
                  <c:v>1052.0</c:v>
                </c:pt>
                <c:pt idx="4147">
                  <c:v>1052.0</c:v>
                </c:pt>
                <c:pt idx="4148">
                  <c:v>1052.0</c:v>
                </c:pt>
                <c:pt idx="4149">
                  <c:v>1052.0</c:v>
                </c:pt>
                <c:pt idx="4150">
                  <c:v>1052.0</c:v>
                </c:pt>
                <c:pt idx="4151">
                  <c:v>1052.0</c:v>
                </c:pt>
                <c:pt idx="4152">
                  <c:v>1052.0</c:v>
                </c:pt>
                <c:pt idx="4153">
                  <c:v>1052.0</c:v>
                </c:pt>
                <c:pt idx="4154">
                  <c:v>1052.0</c:v>
                </c:pt>
                <c:pt idx="4155">
                  <c:v>1053.0</c:v>
                </c:pt>
                <c:pt idx="4156">
                  <c:v>1054.0</c:v>
                </c:pt>
                <c:pt idx="4157">
                  <c:v>1054.0</c:v>
                </c:pt>
                <c:pt idx="4158">
                  <c:v>1054.0</c:v>
                </c:pt>
                <c:pt idx="4159">
                  <c:v>1054.0</c:v>
                </c:pt>
                <c:pt idx="4160">
                  <c:v>1054.0</c:v>
                </c:pt>
                <c:pt idx="4161">
                  <c:v>1055.0</c:v>
                </c:pt>
                <c:pt idx="4162">
                  <c:v>1056.0</c:v>
                </c:pt>
                <c:pt idx="4163">
                  <c:v>1057.0</c:v>
                </c:pt>
                <c:pt idx="4164">
                  <c:v>1058.0</c:v>
                </c:pt>
                <c:pt idx="4165">
                  <c:v>1058.0</c:v>
                </c:pt>
                <c:pt idx="4166">
                  <c:v>1059.0</c:v>
                </c:pt>
                <c:pt idx="4167">
                  <c:v>1059.0</c:v>
                </c:pt>
                <c:pt idx="4168">
                  <c:v>1060.0</c:v>
                </c:pt>
                <c:pt idx="4169">
                  <c:v>1060.0</c:v>
                </c:pt>
                <c:pt idx="4170">
                  <c:v>1060.0</c:v>
                </c:pt>
                <c:pt idx="4171">
                  <c:v>1060.0</c:v>
                </c:pt>
                <c:pt idx="4172">
                  <c:v>1060.0</c:v>
                </c:pt>
                <c:pt idx="4173">
                  <c:v>1060.0</c:v>
                </c:pt>
                <c:pt idx="4174">
                  <c:v>1060.0</c:v>
                </c:pt>
                <c:pt idx="4175">
                  <c:v>1060.0</c:v>
                </c:pt>
                <c:pt idx="4176">
                  <c:v>1060.0</c:v>
                </c:pt>
                <c:pt idx="4177">
                  <c:v>1060.0</c:v>
                </c:pt>
                <c:pt idx="4178">
                  <c:v>1060.0</c:v>
                </c:pt>
                <c:pt idx="4179">
                  <c:v>1061.0</c:v>
                </c:pt>
                <c:pt idx="4180">
                  <c:v>1061.0</c:v>
                </c:pt>
                <c:pt idx="4181">
                  <c:v>1061.0</c:v>
                </c:pt>
                <c:pt idx="4182">
                  <c:v>1061.0</c:v>
                </c:pt>
                <c:pt idx="4183">
                  <c:v>1061.0</c:v>
                </c:pt>
                <c:pt idx="4184">
                  <c:v>1062.0</c:v>
                </c:pt>
                <c:pt idx="4185">
                  <c:v>1062.0</c:v>
                </c:pt>
                <c:pt idx="4186">
                  <c:v>1062.0</c:v>
                </c:pt>
                <c:pt idx="4187">
                  <c:v>1062.0</c:v>
                </c:pt>
                <c:pt idx="4188">
                  <c:v>1062.0</c:v>
                </c:pt>
                <c:pt idx="4189">
                  <c:v>1062.0</c:v>
                </c:pt>
                <c:pt idx="4190">
                  <c:v>1063.0</c:v>
                </c:pt>
                <c:pt idx="4191">
                  <c:v>1063.0</c:v>
                </c:pt>
                <c:pt idx="4192">
                  <c:v>1063.0</c:v>
                </c:pt>
                <c:pt idx="4193">
                  <c:v>1063.0</c:v>
                </c:pt>
                <c:pt idx="4194">
                  <c:v>1063.0</c:v>
                </c:pt>
                <c:pt idx="4195">
                  <c:v>1063.0</c:v>
                </c:pt>
                <c:pt idx="4196">
                  <c:v>1063.0</c:v>
                </c:pt>
                <c:pt idx="4197">
                  <c:v>1063.0</c:v>
                </c:pt>
                <c:pt idx="4198">
                  <c:v>1063.0</c:v>
                </c:pt>
                <c:pt idx="4199">
                  <c:v>1063.0</c:v>
                </c:pt>
                <c:pt idx="4200">
                  <c:v>1063.0</c:v>
                </c:pt>
                <c:pt idx="4201">
                  <c:v>1063.0</c:v>
                </c:pt>
                <c:pt idx="4202">
                  <c:v>1063.0</c:v>
                </c:pt>
                <c:pt idx="4203">
                  <c:v>1063.0</c:v>
                </c:pt>
                <c:pt idx="4204">
                  <c:v>1063.0</c:v>
                </c:pt>
                <c:pt idx="4205">
                  <c:v>1063.0</c:v>
                </c:pt>
                <c:pt idx="4206">
                  <c:v>1063.0</c:v>
                </c:pt>
                <c:pt idx="4207">
                  <c:v>1063.0</c:v>
                </c:pt>
                <c:pt idx="4208">
                  <c:v>1063.0</c:v>
                </c:pt>
                <c:pt idx="4209">
                  <c:v>1063.0</c:v>
                </c:pt>
                <c:pt idx="4210">
                  <c:v>1064.0</c:v>
                </c:pt>
                <c:pt idx="4211">
                  <c:v>1065.0</c:v>
                </c:pt>
                <c:pt idx="4212">
                  <c:v>1066.0</c:v>
                </c:pt>
                <c:pt idx="4213">
                  <c:v>1066.0</c:v>
                </c:pt>
                <c:pt idx="4214">
                  <c:v>1066.0</c:v>
                </c:pt>
                <c:pt idx="4215">
                  <c:v>1066.0</c:v>
                </c:pt>
                <c:pt idx="4216">
                  <c:v>1066.0</c:v>
                </c:pt>
                <c:pt idx="4217">
                  <c:v>1066.0</c:v>
                </c:pt>
                <c:pt idx="4218">
                  <c:v>1066.0</c:v>
                </c:pt>
                <c:pt idx="4219">
                  <c:v>1066.0</c:v>
                </c:pt>
                <c:pt idx="4220">
                  <c:v>1066.0</c:v>
                </c:pt>
                <c:pt idx="4221">
                  <c:v>1067.0</c:v>
                </c:pt>
                <c:pt idx="4222">
                  <c:v>1067.0</c:v>
                </c:pt>
                <c:pt idx="4223">
                  <c:v>1067.0</c:v>
                </c:pt>
                <c:pt idx="4224">
                  <c:v>1067.0</c:v>
                </c:pt>
                <c:pt idx="4225">
                  <c:v>1067.0</c:v>
                </c:pt>
                <c:pt idx="4226">
                  <c:v>1067.0</c:v>
                </c:pt>
                <c:pt idx="4227">
                  <c:v>1067.0</c:v>
                </c:pt>
                <c:pt idx="4228">
                  <c:v>1067.0</c:v>
                </c:pt>
                <c:pt idx="4229">
                  <c:v>1067.0</c:v>
                </c:pt>
                <c:pt idx="4230">
                  <c:v>1067.0</c:v>
                </c:pt>
                <c:pt idx="4231">
                  <c:v>1067.0</c:v>
                </c:pt>
                <c:pt idx="4232">
                  <c:v>1067.0</c:v>
                </c:pt>
                <c:pt idx="4233">
                  <c:v>1067.0</c:v>
                </c:pt>
                <c:pt idx="4234">
                  <c:v>1067.0</c:v>
                </c:pt>
                <c:pt idx="4235">
                  <c:v>1067.0</c:v>
                </c:pt>
                <c:pt idx="4236">
                  <c:v>1067.0</c:v>
                </c:pt>
                <c:pt idx="4237">
                  <c:v>1067.0</c:v>
                </c:pt>
                <c:pt idx="4238">
                  <c:v>1067.0</c:v>
                </c:pt>
                <c:pt idx="4239">
                  <c:v>1067.0</c:v>
                </c:pt>
                <c:pt idx="4240">
                  <c:v>1067.0</c:v>
                </c:pt>
                <c:pt idx="4241">
                  <c:v>1067.0</c:v>
                </c:pt>
                <c:pt idx="4242">
                  <c:v>1067.0</c:v>
                </c:pt>
                <c:pt idx="4243">
                  <c:v>1067.0</c:v>
                </c:pt>
                <c:pt idx="4244">
                  <c:v>1067.0</c:v>
                </c:pt>
                <c:pt idx="4245">
                  <c:v>1067.0</c:v>
                </c:pt>
                <c:pt idx="4246">
                  <c:v>1067.0</c:v>
                </c:pt>
                <c:pt idx="4247">
                  <c:v>1068.0</c:v>
                </c:pt>
                <c:pt idx="4248">
                  <c:v>1068.0</c:v>
                </c:pt>
                <c:pt idx="4249">
                  <c:v>1069.0</c:v>
                </c:pt>
                <c:pt idx="4250">
                  <c:v>1070.0</c:v>
                </c:pt>
                <c:pt idx="4251">
                  <c:v>1071.0</c:v>
                </c:pt>
                <c:pt idx="4252">
                  <c:v>1071.0</c:v>
                </c:pt>
                <c:pt idx="4253">
                  <c:v>1071.0</c:v>
                </c:pt>
                <c:pt idx="4254">
                  <c:v>1071.0</c:v>
                </c:pt>
                <c:pt idx="4255">
                  <c:v>1072.0</c:v>
                </c:pt>
                <c:pt idx="4256">
                  <c:v>1072.0</c:v>
                </c:pt>
                <c:pt idx="4257">
                  <c:v>1072.0</c:v>
                </c:pt>
                <c:pt idx="4258">
                  <c:v>1073.0</c:v>
                </c:pt>
                <c:pt idx="4259">
                  <c:v>1073.0</c:v>
                </c:pt>
                <c:pt idx="4260">
                  <c:v>1073.0</c:v>
                </c:pt>
                <c:pt idx="4261">
                  <c:v>1073.0</c:v>
                </c:pt>
                <c:pt idx="4262">
                  <c:v>1073.0</c:v>
                </c:pt>
                <c:pt idx="4263">
                  <c:v>1074.0</c:v>
                </c:pt>
                <c:pt idx="4264">
                  <c:v>1075.0</c:v>
                </c:pt>
                <c:pt idx="4265">
                  <c:v>1075.0</c:v>
                </c:pt>
                <c:pt idx="4266">
                  <c:v>1076.0</c:v>
                </c:pt>
                <c:pt idx="4267">
                  <c:v>1076.0</c:v>
                </c:pt>
                <c:pt idx="4268">
                  <c:v>1077.0</c:v>
                </c:pt>
                <c:pt idx="4269">
                  <c:v>1078.0</c:v>
                </c:pt>
                <c:pt idx="4270">
                  <c:v>1078.0</c:v>
                </c:pt>
                <c:pt idx="4271">
                  <c:v>1079.0</c:v>
                </c:pt>
                <c:pt idx="4272">
                  <c:v>1080.0</c:v>
                </c:pt>
                <c:pt idx="4273">
                  <c:v>1080.0</c:v>
                </c:pt>
                <c:pt idx="4274">
                  <c:v>1080.0</c:v>
                </c:pt>
                <c:pt idx="4275">
                  <c:v>1080.0</c:v>
                </c:pt>
                <c:pt idx="4276">
                  <c:v>1081.0</c:v>
                </c:pt>
                <c:pt idx="4277">
                  <c:v>1081.0</c:v>
                </c:pt>
                <c:pt idx="4278">
                  <c:v>1082.0</c:v>
                </c:pt>
                <c:pt idx="4279">
                  <c:v>1083.0</c:v>
                </c:pt>
                <c:pt idx="4280">
                  <c:v>1084.0</c:v>
                </c:pt>
                <c:pt idx="4281">
                  <c:v>1084.0</c:v>
                </c:pt>
                <c:pt idx="4282">
                  <c:v>1084.0</c:v>
                </c:pt>
                <c:pt idx="4283">
                  <c:v>1084.0</c:v>
                </c:pt>
                <c:pt idx="4284">
                  <c:v>1085.0</c:v>
                </c:pt>
                <c:pt idx="4285">
                  <c:v>1085.0</c:v>
                </c:pt>
                <c:pt idx="4286">
                  <c:v>1086.0</c:v>
                </c:pt>
                <c:pt idx="4287">
                  <c:v>1086.0</c:v>
                </c:pt>
                <c:pt idx="4288">
                  <c:v>1086.0</c:v>
                </c:pt>
                <c:pt idx="4289">
                  <c:v>1086.0</c:v>
                </c:pt>
                <c:pt idx="4290">
                  <c:v>1086.0</c:v>
                </c:pt>
                <c:pt idx="4291">
                  <c:v>1086.0</c:v>
                </c:pt>
                <c:pt idx="4292">
                  <c:v>1086.0</c:v>
                </c:pt>
                <c:pt idx="4293">
                  <c:v>1087.0</c:v>
                </c:pt>
                <c:pt idx="4294">
                  <c:v>1087.0</c:v>
                </c:pt>
                <c:pt idx="4295">
                  <c:v>1087.0</c:v>
                </c:pt>
                <c:pt idx="4296">
                  <c:v>1087.0</c:v>
                </c:pt>
                <c:pt idx="4297">
                  <c:v>1088.0</c:v>
                </c:pt>
                <c:pt idx="4298">
                  <c:v>1088.0</c:v>
                </c:pt>
                <c:pt idx="4299">
                  <c:v>1088.0</c:v>
                </c:pt>
                <c:pt idx="4300">
                  <c:v>1088.0</c:v>
                </c:pt>
                <c:pt idx="4301">
                  <c:v>1088.0</c:v>
                </c:pt>
                <c:pt idx="4302">
                  <c:v>1089.0</c:v>
                </c:pt>
                <c:pt idx="4303">
                  <c:v>1089.0</c:v>
                </c:pt>
                <c:pt idx="4304">
                  <c:v>1089.0</c:v>
                </c:pt>
                <c:pt idx="4305">
                  <c:v>1089.0</c:v>
                </c:pt>
                <c:pt idx="4306">
                  <c:v>1090.0</c:v>
                </c:pt>
                <c:pt idx="4307">
                  <c:v>1090.0</c:v>
                </c:pt>
                <c:pt idx="4308">
                  <c:v>1090.0</c:v>
                </c:pt>
                <c:pt idx="4309">
                  <c:v>1090.0</c:v>
                </c:pt>
                <c:pt idx="4310">
                  <c:v>1090.0</c:v>
                </c:pt>
                <c:pt idx="4311">
                  <c:v>1090.0</c:v>
                </c:pt>
                <c:pt idx="4312">
                  <c:v>1091.0</c:v>
                </c:pt>
                <c:pt idx="4313">
                  <c:v>1091.0</c:v>
                </c:pt>
                <c:pt idx="4314">
                  <c:v>1091.0</c:v>
                </c:pt>
                <c:pt idx="4315">
                  <c:v>1092.0</c:v>
                </c:pt>
                <c:pt idx="4316">
                  <c:v>1092.0</c:v>
                </c:pt>
                <c:pt idx="4317">
                  <c:v>1092.0</c:v>
                </c:pt>
                <c:pt idx="4318">
                  <c:v>1092.0</c:v>
                </c:pt>
                <c:pt idx="4319">
                  <c:v>1092.0</c:v>
                </c:pt>
                <c:pt idx="4320">
                  <c:v>1092.0</c:v>
                </c:pt>
                <c:pt idx="4321">
                  <c:v>1092.0</c:v>
                </c:pt>
                <c:pt idx="4322">
                  <c:v>1092.0</c:v>
                </c:pt>
                <c:pt idx="4323">
                  <c:v>1092.0</c:v>
                </c:pt>
                <c:pt idx="4324">
                  <c:v>1093.0</c:v>
                </c:pt>
                <c:pt idx="4325">
                  <c:v>1093.0</c:v>
                </c:pt>
                <c:pt idx="4326">
                  <c:v>1094.0</c:v>
                </c:pt>
                <c:pt idx="4327">
                  <c:v>1095.0</c:v>
                </c:pt>
                <c:pt idx="4328">
                  <c:v>1095.0</c:v>
                </c:pt>
                <c:pt idx="4329">
                  <c:v>1095.0</c:v>
                </c:pt>
                <c:pt idx="4330">
                  <c:v>1095.0</c:v>
                </c:pt>
                <c:pt idx="4331">
                  <c:v>1095.0</c:v>
                </c:pt>
                <c:pt idx="4332">
                  <c:v>1095.0</c:v>
                </c:pt>
                <c:pt idx="4333">
                  <c:v>1096.0</c:v>
                </c:pt>
                <c:pt idx="4334">
                  <c:v>1096.0</c:v>
                </c:pt>
                <c:pt idx="4335">
                  <c:v>1096.0</c:v>
                </c:pt>
                <c:pt idx="4336">
                  <c:v>1096.0</c:v>
                </c:pt>
                <c:pt idx="4337">
                  <c:v>1096.0</c:v>
                </c:pt>
                <c:pt idx="4338">
                  <c:v>1096.0</c:v>
                </c:pt>
                <c:pt idx="4339">
                  <c:v>1096.0</c:v>
                </c:pt>
                <c:pt idx="4340">
                  <c:v>1096.0</c:v>
                </c:pt>
                <c:pt idx="4341">
                  <c:v>1096.0</c:v>
                </c:pt>
                <c:pt idx="4342">
                  <c:v>1096.0</c:v>
                </c:pt>
                <c:pt idx="4343">
                  <c:v>1096.0</c:v>
                </c:pt>
                <c:pt idx="4344">
                  <c:v>1096.0</c:v>
                </c:pt>
                <c:pt idx="4345">
                  <c:v>1096.0</c:v>
                </c:pt>
                <c:pt idx="4346">
                  <c:v>1096.0</c:v>
                </c:pt>
                <c:pt idx="4347">
                  <c:v>1096.0</c:v>
                </c:pt>
                <c:pt idx="4348">
                  <c:v>1096.0</c:v>
                </c:pt>
                <c:pt idx="4349">
                  <c:v>1096.0</c:v>
                </c:pt>
                <c:pt idx="4350">
                  <c:v>1096.0</c:v>
                </c:pt>
                <c:pt idx="4351">
                  <c:v>1096.0</c:v>
                </c:pt>
                <c:pt idx="4352">
                  <c:v>1096.0</c:v>
                </c:pt>
                <c:pt idx="4353">
                  <c:v>1096.0</c:v>
                </c:pt>
                <c:pt idx="4354">
                  <c:v>1096.0</c:v>
                </c:pt>
                <c:pt idx="4355">
                  <c:v>1096.0</c:v>
                </c:pt>
                <c:pt idx="4356">
                  <c:v>1096.0</c:v>
                </c:pt>
                <c:pt idx="4357">
                  <c:v>1096.0</c:v>
                </c:pt>
                <c:pt idx="4358">
                  <c:v>1096.0</c:v>
                </c:pt>
                <c:pt idx="4359">
                  <c:v>1096.0</c:v>
                </c:pt>
                <c:pt idx="4360">
                  <c:v>1096.0</c:v>
                </c:pt>
                <c:pt idx="4361">
                  <c:v>1096.0</c:v>
                </c:pt>
                <c:pt idx="4362">
                  <c:v>1096.0</c:v>
                </c:pt>
                <c:pt idx="4363">
                  <c:v>1096.0</c:v>
                </c:pt>
                <c:pt idx="4364">
                  <c:v>1097.0</c:v>
                </c:pt>
                <c:pt idx="4365">
                  <c:v>1097.0</c:v>
                </c:pt>
                <c:pt idx="4366">
                  <c:v>1097.0</c:v>
                </c:pt>
                <c:pt idx="4367">
                  <c:v>1098.0</c:v>
                </c:pt>
                <c:pt idx="4368">
                  <c:v>1099.0</c:v>
                </c:pt>
                <c:pt idx="4369">
                  <c:v>1099.0</c:v>
                </c:pt>
                <c:pt idx="4370">
                  <c:v>1099.0</c:v>
                </c:pt>
                <c:pt idx="4371">
                  <c:v>1099.0</c:v>
                </c:pt>
                <c:pt idx="4372">
                  <c:v>1099.0</c:v>
                </c:pt>
                <c:pt idx="4373">
                  <c:v>1099.0</c:v>
                </c:pt>
                <c:pt idx="4374">
                  <c:v>1099.0</c:v>
                </c:pt>
                <c:pt idx="4375">
                  <c:v>1099.0</c:v>
                </c:pt>
                <c:pt idx="4376">
                  <c:v>1099.0</c:v>
                </c:pt>
                <c:pt idx="4377">
                  <c:v>1099.0</c:v>
                </c:pt>
                <c:pt idx="4378">
                  <c:v>1099.0</c:v>
                </c:pt>
                <c:pt idx="4379">
                  <c:v>1099.0</c:v>
                </c:pt>
                <c:pt idx="4380">
                  <c:v>1100.0</c:v>
                </c:pt>
                <c:pt idx="4381">
                  <c:v>1100.0</c:v>
                </c:pt>
                <c:pt idx="4382">
                  <c:v>1100.0</c:v>
                </c:pt>
                <c:pt idx="4383">
                  <c:v>1100.0</c:v>
                </c:pt>
                <c:pt idx="4384">
                  <c:v>1100.0</c:v>
                </c:pt>
                <c:pt idx="4385">
                  <c:v>1100.0</c:v>
                </c:pt>
                <c:pt idx="4386">
                  <c:v>1100.0</c:v>
                </c:pt>
                <c:pt idx="4387">
                  <c:v>1100.0</c:v>
                </c:pt>
                <c:pt idx="4388">
                  <c:v>1100.0</c:v>
                </c:pt>
                <c:pt idx="4389">
                  <c:v>1101.0</c:v>
                </c:pt>
                <c:pt idx="4390">
                  <c:v>1101.0</c:v>
                </c:pt>
                <c:pt idx="4391">
                  <c:v>1101.0</c:v>
                </c:pt>
                <c:pt idx="4392">
                  <c:v>1102.0</c:v>
                </c:pt>
                <c:pt idx="4393">
                  <c:v>1102.0</c:v>
                </c:pt>
                <c:pt idx="4394">
                  <c:v>1102.0</c:v>
                </c:pt>
                <c:pt idx="4395">
                  <c:v>1102.0</c:v>
                </c:pt>
                <c:pt idx="4396">
                  <c:v>1102.0</c:v>
                </c:pt>
                <c:pt idx="4397">
                  <c:v>1102.0</c:v>
                </c:pt>
                <c:pt idx="4398">
                  <c:v>1102.0</c:v>
                </c:pt>
                <c:pt idx="4399">
                  <c:v>1102.0</c:v>
                </c:pt>
                <c:pt idx="4400">
                  <c:v>1102.0</c:v>
                </c:pt>
                <c:pt idx="4401">
                  <c:v>1102.0</c:v>
                </c:pt>
                <c:pt idx="4402">
                  <c:v>1102.0</c:v>
                </c:pt>
                <c:pt idx="4403">
                  <c:v>1102.0</c:v>
                </c:pt>
                <c:pt idx="4404">
                  <c:v>1102.0</c:v>
                </c:pt>
                <c:pt idx="4405">
                  <c:v>1102.0</c:v>
                </c:pt>
                <c:pt idx="4406">
                  <c:v>1102.0</c:v>
                </c:pt>
                <c:pt idx="4407">
                  <c:v>1102.0</c:v>
                </c:pt>
                <c:pt idx="4408">
                  <c:v>1102.0</c:v>
                </c:pt>
                <c:pt idx="4409">
                  <c:v>1102.0</c:v>
                </c:pt>
                <c:pt idx="4410">
                  <c:v>1102.0</c:v>
                </c:pt>
                <c:pt idx="4411">
                  <c:v>1103.0</c:v>
                </c:pt>
                <c:pt idx="4412">
                  <c:v>1104.0</c:v>
                </c:pt>
                <c:pt idx="4413">
                  <c:v>1104.0</c:v>
                </c:pt>
                <c:pt idx="4414">
                  <c:v>1104.0</c:v>
                </c:pt>
                <c:pt idx="4415">
                  <c:v>1105.0</c:v>
                </c:pt>
                <c:pt idx="4416">
                  <c:v>1105.0</c:v>
                </c:pt>
                <c:pt idx="4417">
                  <c:v>1105.0</c:v>
                </c:pt>
                <c:pt idx="4418">
                  <c:v>1106.0</c:v>
                </c:pt>
                <c:pt idx="4419">
                  <c:v>1107.0</c:v>
                </c:pt>
                <c:pt idx="4420">
                  <c:v>1107.0</c:v>
                </c:pt>
                <c:pt idx="4421">
                  <c:v>1107.0</c:v>
                </c:pt>
                <c:pt idx="4422">
                  <c:v>1108.0</c:v>
                </c:pt>
                <c:pt idx="4423">
                  <c:v>1108.0</c:v>
                </c:pt>
                <c:pt idx="4424">
                  <c:v>1109.0</c:v>
                </c:pt>
                <c:pt idx="4425">
                  <c:v>1110.0</c:v>
                </c:pt>
                <c:pt idx="4426">
                  <c:v>1110.0</c:v>
                </c:pt>
                <c:pt idx="4427">
                  <c:v>1111.0</c:v>
                </c:pt>
                <c:pt idx="4428">
                  <c:v>1111.0</c:v>
                </c:pt>
                <c:pt idx="4429">
                  <c:v>1112.0</c:v>
                </c:pt>
                <c:pt idx="4430">
                  <c:v>1113.0</c:v>
                </c:pt>
                <c:pt idx="4431">
                  <c:v>1113.0</c:v>
                </c:pt>
                <c:pt idx="4432">
                  <c:v>1113.0</c:v>
                </c:pt>
                <c:pt idx="4433">
                  <c:v>1113.0</c:v>
                </c:pt>
                <c:pt idx="4434">
                  <c:v>1113.0</c:v>
                </c:pt>
                <c:pt idx="4435">
                  <c:v>1113.0</c:v>
                </c:pt>
                <c:pt idx="4436">
                  <c:v>1113.0</c:v>
                </c:pt>
                <c:pt idx="4437">
                  <c:v>1113.0</c:v>
                </c:pt>
                <c:pt idx="4438">
                  <c:v>1113.0</c:v>
                </c:pt>
                <c:pt idx="4439">
                  <c:v>1113.0</c:v>
                </c:pt>
                <c:pt idx="4440">
                  <c:v>1113.0</c:v>
                </c:pt>
                <c:pt idx="4441">
                  <c:v>1113.0</c:v>
                </c:pt>
                <c:pt idx="4442">
                  <c:v>1113.0</c:v>
                </c:pt>
                <c:pt idx="4443">
                  <c:v>1113.0</c:v>
                </c:pt>
                <c:pt idx="4444">
                  <c:v>1113.0</c:v>
                </c:pt>
                <c:pt idx="4445">
                  <c:v>1113.0</c:v>
                </c:pt>
                <c:pt idx="4446">
                  <c:v>1113.0</c:v>
                </c:pt>
                <c:pt idx="4447">
                  <c:v>1113.0</c:v>
                </c:pt>
                <c:pt idx="4448">
                  <c:v>1113.0</c:v>
                </c:pt>
                <c:pt idx="4449">
                  <c:v>1113.0</c:v>
                </c:pt>
                <c:pt idx="4450">
                  <c:v>1113.0</c:v>
                </c:pt>
                <c:pt idx="4451">
                  <c:v>1113.0</c:v>
                </c:pt>
                <c:pt idx="4452">
                  <c:v>1113.0</c:v>
                </c:pt>
                <c:pt idx="4453">
                  <c:v>1113.0</c:v>
                </c:pt>
                <c:pt idx="4454">
                  <c:v>1113.0</c:v>
                </c:pt>
                <c:pt idx="4455">
                  <c:v>1113.0</c:v>
                </c:pt>
                <c:pt idx="4456">
                  <c:v>1113.0</c:v>
                </c:pt>
                <c:pt idx="4457">
                  <c:v>1113.0</c:v>
                </c:pt>
                <c:pt idx="4458">
                  <c:v>1113.0</c:v>
                </c:pt>
                <c:pt idx="4459">
                  <c:v>1113.0</c:v>
                </c:pt>
                <c:pt idx="4460">
                  <c:v>1113.0</c:v>
                </c:pt>
                <c:pt idx="4461">
                  <c:v>1113.0</c:v>
                </c:pt>
                <c:pt idx="4462">
                  <c:v>1113.0</c:v>
                </c:pt>
                <c:pt idx="4463">
                  <c:v>1114.0</c:v>
                </c:pt>
                <c:pt idx="4464">
                  <c:v>1115.0</c:v>
                </c:pt>
                <c:pt idx="4465">
                  <c:v>1116.0</c:v>
                </c:pt>
                <c:pt idx="4466">
                  <c:v>1116.0</c:v>
                </c:pt>
                <c:pt idx="4467">
                  <c:v>1117.0</c:v>
                </c:pt>
                <c:pt idx="4468">
                  <c:v>1118.0</c:v>
                </c:pt>
                <c:pt idx="4469">
                  <c:v>1119.0</c:v>
                </c:pt>
                <c:pt idx="4470">
                  <c:v>1119.0</c:v>
                </c:pt>
                <c:pt idx="4471">
                  <c:v>1120.0</c:v>
                </c:pt>
                <c:pt idx="4472">
                  <c:v>1121.0</c:v>
                </c:pt>
                <c:pt idx="4473">
                  <c:v>1122.0</c:v>
                </c:pt>
                <c:pt idx="4474">
                  <c:v>1122.0</c:v>
                </c:pt>
                <c:pt idx="4475">
                  <c:v>1122.0</c:v>
                </c:pt>
                <c:pt idx="4476">
                  <c:v>1122.0</c:v>
                </c:pt>
                <c:pt idx="4477">
                  <c:v>1122.0</c:v>
                </c:pt>
                <c:pt idx="4478">
                  <c:v>1122.0</c:v>
                </c:pt>
                <c:pt idx="4479">
                  <c:v>1123.0</c:v>
                </c:pt>
                <c:pt idx="4480">
                  <c:v>1124.0</c:v>
                </c:pt>
                <c:pt idx="4481">
                  <c:v>1124.0</c:v>
                </c:pt>
                <c:pt idx="4482">
                  <c:v>1124.0</c:v>
                </c:pt>
                <c:pt idx="4483">
                  <c:v>1125.0</c:v>
                </c:pt>
                <c:pt idx="4484">
                  <c:v>1125.0</c:v>
                </c:pt>
                <c:pt idx="4485">
                  <c:v>1126.0</c:v>
                </c:pt>
                <c:pt idx="4486">
                  <c:v>1126.0</c:v>
                </c:pt>
                <c:pt idx="4487">
                  <c:v>1126.0</c:v>
                </c:pt>
                <c:pt idx="4488">
                  <c:v>1126.0</c:v>
                </c:pt>
                <c:pt idx="4489">
                  <c:v>1126.0</c:v>
                </c:pt>
                <c:pt idx="4490">
                  <c:v>1126.0</c:v>
                </c:pt>
                <c:pt idx="4491">
                  <c:v>1126.0</c:v>
                </c:pt>
                <c:pt idx="4492">
                  <c:v>1127.0</c:v>
                </c:pt>
                <c:pt idx="4493">
                  <c:v>1128.0</c:v>
                </c:pt>
                <c:pt idx="4494">
                  <c:v>1129.0</c:v>
                </c:pt>
                <c:pt idx="4495">
                  <c:v>1130.0</c:v>
                </c:pt>
                <c:pt idx="4496">
                  <c:v>1131.0</c:v>
                </c:pt>
                <c:pt idx="4497">
                  <c:v>1132.0</c:v>
                </c:pt>
                <c:pt idx="4498">
                  <c:v>1133.0</c:v>
                </c:pt>
                <c:pt idx="4499">
                  <c:v>1133.0</c:v>
                </c:pt>
                <c:pt idx="4500">
                  <c:v>1133.0</c:v>
                </c:pt>
                <c:pt idx="4501">
                  <c:v>1133.0</c:v>
                </c:pt>
                <c:pt idx="4502">
                  <c:v>1134.0</c:v>
                </c:pt>
                <c:pt idx="4503">
                  <c:v>1135.0</c:v>
                </c:pt>
                <c:pt idx="4504">
                  <c:v>1136.0</c:v>
                </c:pt>
                <c:pt idx="4505">
                  <c:v>1137.0</c:v>
                </c:pt>
                <c:pt idx="4506">
                  <c:v>1138.0</c:v>
                </c:pt>
                <c:pt idx="4507">
                  <c:v>1139.0</c:v>
                </c:pt>
                <c:pt idx="4508">
                  <c:v>1139.0</c:v>
                </c:pt>
                <c:pt idx="4509">
                  <c:v>1139.0</c:v>
                </c:pt>
                <c:pt idx="4510">
                  <c:v>1139.0</c:v>
                </c:pt>
                <c:pt idx="4511">
                  <c:v>1140.0</c:v>
                </c:pt>
                <c:pt idx="4512">
                  <c:v>1141.0</c:v>
                </c:pt>
                <c:pt idx="4513">
                  <c:v>1141.0</c:v>
                </c:pt>
                <c:pt idx="4514">
                  <c:v>1142.0</c:v>
                </c:pt>
                <c:pt idx="4515">
                  <c:v>1142.0</c:v>
                </c:pt>
                <c:pt idx="4516">
                  <c:v>1142.0</c:v>
                </c:pt>
                <c:pt idx="4517">
                  <c:v>1142.0</c:v>
                </c:pt>
                <c:pt idx="4518">
                  <c:v>1142.0</c:v>
                </c:pt>
                <c:pt idx="4519">
                  <c:v>1143.0</c:v>
                </c:pt>
                <c:pt idx="4520">
                  <c:v>1143.0</c:v>
                </c:pt>
                <c:pt idx="4521">
                  <c:v>1143.0</c:v>
                </c:pt>
                <c:pt idx="4522">
                  <c:v>1143.0</c:v>
                </c:pt>
                <c:pt idx="4523">
                  <c:v>1143.0</c:v>
                </c:pt>
                <c:pt idx="4524">
                  <c:v>1143.0</c:v>
                </c:pt>
                <c:pt idx="4525">
                  <c:v>1143.0</c:v>
                </c:pt>
                <c:pt idx="4526">
                  <c:v>1143.0</c:v>
                </c:pt>
                <c:pt idx="4527">
                  <c:v>1143.0</c:v>
                </c:pt>
                <c:pt idx="4528">
                  <c:v>1144.0</c:v>
                </c:pt>
                <c:pt idx="4529">
                  <c:v>1144.0</c:v>
                </c:pt>
                <c:pt idx="4530">
                  <c:v>1144.0</c:v>
                </c:pt>
                <c:pt idx="4531">
                  <c:v>1144.0</c:v>
                </c:pt>
                <c:pt idx="4532">
                  <c:v>1144.0</c:v>
                </c:pt>
                <c:pt idx="4533">
                  <c:v>1144.0</c:v>
                </c:pt>
                <c:pt idx="4534">
                  <c:v>1145.0</c:v>
                </c:pt>
                <c:pt idx="4535">
                  <c:v>1145.0</c:v>
                </c:pt>
                <c:pt idx="4536">
                  <c:v>1145.0</c:v>
                </c:pt>
                <c:pt idx="4537">
                  <c:v>1145.0</c:v>
                </c:pt>
                <c:pt idx="4538">
                  <c:v>1145.0</c:v>
                </c:pt>
                <c:pt idx="4539">
                  <c:v>1145.0</c:v>
                </c:pt>
                <c:pt idx="4540">
                  <c:v>1145.0</c:v>
                </c:pt>
                <c:pt idx="4541">
                  <c:v>1145.0</c:v>
                </c:pt>
                <c:pt idx="4542">
                  <c:v>1145.0</c:v>
                </c:pt>
                <c:pt idx="4543">
                  <c:v>1145.0</c:v>
                </c:pt>
                <c:pt idx="4544">
                  <c:v>1145.0</c:v>
                </c:pt>
                <c:pt idx="4545">
                  <c:v>1145.0</c:v>
                </c:pt>
                <c:pt idx="4546">
                  <c:v>1145.0</c:v>
                </c:pt>
                <c:pt idx="4547">
                  <c:v>1145.0</c:v>
                </c:pt>
                <c:pt idx="4548">
                  <c:v>1146.0</c:v>
                </c:pt>
                <c:pt idx="4549">
                  <c:v>1146.0</c:v>
                </c:pt>
                <c:pt idx="4550">
                  <c:v>1146.0</c:v>
                </c:pt>
                <c:pt idx="4551">
                  <c:v>1146.0</c:v>
                </c:pt>
                <c:pt idx="4552">
                  <c:v>1146.0</c:v>
                </c:pt>
                <c:pt idx="4553">
                  <c:v>1146.0</c:v>
                </c:pt>
                <c:pt idx="4554">
                  <c:v>1146.0</c:v>
                </c:pt>
                <c:pt idx="4555">
                  <c:v>1146.0</c:v>
                </c:pt>
                <c:pt idx="4556">
                  <c:v>1146.0</c:v>
                </c:pt>
                <c:pt idx="4557">
                  <c:v>1147.0</c:v>
                </c:pt>
                <c:pt idx="4558">
                  <c:v>1147.0</c:v>
                </c:pt>
                <c:pt idx="4559">
                  <c:v>1147.0</c:v>
                </c:pt>
                <c:pt idx="4560">
                  <c:v>1147.0</c:v>
                </c:pt>
                <c:pt idx="4561">
                  <c:v>1147.0</c:v>
                </c:pt>
                <c:pt idx="4562">
                  <c:v>1147.0</c:v>
                </c:pt>
                <c:pt idx="4563">
                  <c:v>1147.0</c:v>
                </c:pt>
                <c:pt idx="4564">
                  <c:v>1147.0</c:v>
                </c:pt>
                <c:pt idx="4565">
                  <c:v>1147.0</c:v>
                </c:pt>
                <c:pt idx="4566">
                  <c:v>1147.0</c:v>
                </c:pt>
                <c:pt idx="4567">
                  <c:v>1147.0</c:v>
                </c:pt>
                <c:pt idx="4568">
                  <c:v>1147.0</c:v>
                </c:pt>
                <c:pt idx="4569">
                  <c:v>1147.0</c:v>
                </c:pt>
                <c:pt idx="4570">
                  <c:v>1147.0</c:v>
                </c:pt>
                <c:pt idx="4571">
                  <c:v>1147.0</c:v>
                </c:pt>
                <c:pt idx="4572">
                  <c:v>1147.0</c:v>
                </c:pt>
                <c:pt idx="4573">
                  <c:v>1147.0</c:v>
                </c:pt>
                <c:pt idx="4574">
                  <c:v>1147.0</c:v>
                </c:pt>
                <c:pt idx="4575">
                  <c:v>1147.0</c:v>
                </c:pt>
                <c:pt idx="4576">
                  <c:v>1147.0</c:v>
                </c:pt>
                <c:pt idx="4577">
                  <c:v>1147.0</c:v>
                </c:pt>
                <c:pt idx="4578">
                  <c:v>1147.0</c:v>
                </c:pt>
                <c:pt idx="4579">
                  <c:v>1147.0</c:v>
                </c:pt>
                <c:pt idx="4580">
                  <c:v>1147.0</c:v>
                </c:pt>
                <c:pt idx="4581">
                  <c:v>1147.0</c:v>
                </c:pt>
                <c:pt idx="4582">
                  <c:v>1147.0</c:v>
                </c:pt>
                <c:pt idx="4583">
                  <c:v>1147.0</c:v>
                </c:pt>
                <c:pt idx="4584">
                  <c:v>1147.0</c:v>
                </c:pt>
                <c:pt idx="4585">
                  <c:v>1147.0</c:v>
                </c:pt>
                <c:pt idx="4586">
                  <c:v>1147.0</c:v>
                </c:pt>
                <c:pt idx="4587">
                  <c:v>1147.0</c:v>
                </c:pt>
                <c:pt idx="4588">
                  <c:v>1148.0</c:v>
                </c:pt>
                <c:pt idx="4589">
                  <c:v>1148.0</c:v>
                </c:pt>
                <c:pt idx="4590">
                  <c:v>1148.0</c:v>
                </c:pt>
                <c:pt idx="4591">
                  <c:v>1148.0</c:v>
                </c:pt>
                <c:pt idx="4592">
                  <c:v>1148.0</c:v>
                </c:pt>
                <c:pt idx="4593">
                  <c:v>1148.0</c:v>
                </c:pt>
                <c:pt idx="4594">
                  <c:v>1149.0</c:v>
                </c:pt>
                <c:pt idx="4595">
                  <c:v>1149.0</c:v>
                </c:pt>
                <c:pt idx="4596">
                  <c:v>1150.0</c:v>
                </c:pt>
                <c:pt idx="4597">
                  <c:v>1151.0</c:v>
                </c:pt>
                <c:pt idx="4598">
                  <c:v>1151.0</c:v>
                </c:pt>
                <c:pt idx="4599">
                  <c:v>1151.0</c:v>
                </c:pt>
                <c:pt idx="4600">
                  <c:v>1152.0</c:v>
                </c:pt>
                <c:pt idx="4601">
                  <c:v>1152.0</c:v>
                </c:pt>
                <c:pt idx="4602">
                  <c:v>1153.0</c:v>
                </c:pt>
                <c:pt idx="4603">
                  <c:v>1153.0</c:v>
                </c:pt>
                <c:pt idx="4604">
                  <c:v>1153.0</c:v>
                </c:pt>
                <c:pt idx="4605">
                  <c:v>1154.0</c:v>
                </c:pt>
                <c:pt idx="4606">
                  <c:v>1155.0</c:v>
                </c:pt>
                <c:pt idx="4607">
                  <c:v>1156.0</c:v>
                </c:pt>
                <c:pt idx="4608">
                  <c:v>1156.0</c:v>
                </c:pt>
                <c:pt idx="4609">
                  <c:v>1157.0</c:v>
                </c:pt>
                <c:pt idx="4610">
                  <c:v>1158.0</c:v>
                </c:pt>
                <c:pt idx="4611">
                  <c:v>1159.0</c:v>
                </c:pt>
                <c:pt idx="4612">
                  <c:v>1159.0</c:v>
                </c:pt>
                <c:pt idx="4613">
                  <c:v>1159.0</c:v>
                </c:pt>
                <c:pt idx="4614">
                  <c:v>1159.0</c:v>
                </c:pt>
                <c:pt idx="4615">
                  <c:v>1159.0</c:v>
                </c:pt>
                <c:pt idx="4616">
                  <c:v>1159.0</c:v>
                </c:pt>
                <c:pt idx="4617">
                  <c:v>1159.0</c:v>
                </c:pt>
                <c:pt idx="4618">
                  <c:v>1159.0</c:v>
                </c:pt>
                <c:pt idx="4619">
                  <c:v>1160.0</c:v>
                </c:pt>
                <c:pt idx="4620">
                  <c:v>1160.0</c:v>
                </c:pt>
                <c:pt idx="4621">
                  <c:v>1161.0</c:v>
                </c:pt>
                <c:pt idx="4622">
                  <c:v>1162.0</c:v>
                </c:pt>
                <c:pt idx="4623">
                  <c:v>1162.0</c:v>
                </c:pt>
                <c:pt idx="4624">
                  <c:v>1162.0</c:v>
                </c:pt>
                <c:pt idx="4625">
                  <c:v>1162.0</c:v>
                </c:pt>
                <c:pt idx="4626">
                  <c:v>1162.0</c:v>
                </c:pt>
                <c:pt idx="4627">
                  <c:v>1163.0</c:v>
                </c:pt>
                <c:pt idx="4628">
                  <c:v>1163.0</c:v>
                </c:pt>
                <c:pt idx="4629">
                  <c:v>1163.0</c:v>
                </c:pt>
                <c:pt idx="4630">
                  <c:v>1163.0</c:v>
                </c:pt>
                <c:pt idx="4631">
                  <c:v>1163.0</c:v>
                </c:pt>
                <c:pt idx="4632">
                  <c:v>1164.0</c:v>
                </c:pt>
                <c:pt idx="4633">
                  <c:v>1165.0</c:v>
                </c:pt>
                <c:pt idx="4634">
                  <c:v>1165.0</c:v>
                </c:pt>
                <c:pt idx="4635">
                  <c:v>1165.0</c:v>
                </c:pt>
                <c:pt idx="4636">
                  <c:v>1165.0</c:v>
                </c:pt>
                <c:pt idx="4637">
                  <c:v>1165.0</c:v>
                </c:pt>
                <c:pt idx="4638">
                  <c:v>1165.0</c:v>
                </c:pt>
                <c:pt idx="4639">
                  <c:v>1165.0</c:v>
                </c:pt>
                <c:pt idx="4640">
                  <c:v>1165.0</c:v>
                </c:pt>
                <c:pt idx="4641">
                  <c:v>1165.0</c:v>
                </c:pt>
                <c:pt idx="4642">
                  <c:v>1166.0</c:v>
                </c:pt>
                <c:pt idx="4643">
                  <c:v>1166.0</c:v>
                </c:pt>
                <c:pt idx="4644">
                  <c:v>1166.0</c:v>
                </c:pt>
                <c:pt idx="4645">
                  <c:v>1166.0</c:v>
                </c:pt>
                <c:pt idx="4646">
                  <c:v>1166.0</c:v>
                </c:pt>
                <c:pt idx="4647">
                  <c:v>1166.0</c:v>
                </c:pt>
                <c:pt idx="4648">
                  <c:v>1166.0</c:v>
                </c:pt>
                <c:pt idx="4649">
                  <c:v>1166.0</c:v>
                </c:pt>
                <c:pt idx="4650">
                  <c:v>1166.0</c:v>
                </c:pt>
                <c:pt idx="4651">
                  <c:v>1166.0</c:v>
                </c:pt>
                <c:pt idx="4652">
                  <c:v>1166.0</c:v>
                </c:pt>
                <c:pt idx="4653">
                  <c:v>1166.0</c:v>
                </c:pt>
                <c:pt idx="4654">
                  <c:v>1166.0</c:v>
                </c:pt>
                <c:pt idx="4655">
                  <c:v>1166.0</c:v>
                </c:pt>
                <c:pt idx="4656">
                  <c:v>1167.0</c:v>
                </c:pt>
                <c:pt idx="4657">
                  <c:v>1168.0</c:v>
                </c:pt>
                <c:pt idx="4658">
                  <c:v>1168.0</c:v>
                </c:pt>
                <c:pt idx="4659">
                  <c:v>1168.0</c:v>
                </c:pt>
                <c:pt idx="4660">
                  <c:v>1168.0</c:v>
                </c:pt>
                <c:pt idx="4661">
                  <c:v>1168.0</c:v>
                </c:pt>
                <c:pt idx="4662">
                  <c:v>1168.0</c:v>
                </c:pt>
                <c:pt idx="4663">
                  <c:v>1168.0</c:v>
                </c:pt>
                <c:pt idx="4664">
                  <c:v>1168.0</c:v>
                </c:pt>
                <c:pt idx="4665">
                  <c:v>1169.0</c:v>
                </c:pt>
                <c:pt idx="4666">
                  <c:v>1169.0</c:v>
                </c:pt>
                <c:pt idx="4667">
                  <c:v>1169.0</c:v>
                </c:pt>
                <c:pt idx="4668">
                  <c:v>1169.0</c:v>
                </c:pt>
                <c:pt idx="4669">
                  <c:v>1169.0</c:v>
                </c:pt>
                <c:pt idx="4670">
                  <c:v>1169.0</c:v>
                </c:pt>
                <c:pt idx="4671">
                  <c:v>1170.0</c:v>
                </c:pt>
                <c:pt idx="4672">
                  <c:v>1170.0</c:v>
                </c:pt>
                <c:pt idx="4673">
                  <c:v>1170.0</c:v>
                </c:pt>
                <c:pt idx="4674">
                  <c:v>1170.0</c:v>
                </c:pt>
                <c:pt idx="4675">
                  <c:v>1171.0</c:v>
                </c:pt>
                <c:pt idx="4676">
                  <c:v>1171.0</c:v>
                </c:pt>
                <c:pt idx="4677">
                  <c:v>1171.0</c:v>
                </c:pt>
                <c:pt idx="4678">
                  <c:v>1171.0</c:v>
                </c:pt>
                <c:pt idx="4679">
                  <c:v>1171.0</c:v>
                </c:pt>
                <c:pt idx="4680">
                  <c:v>1171.0</c:v>
                </c:pt>
                <c:pt idx="4681">
                  <c:v>1171.0</c:v>
                </c:pt>
                <c:pt idx="4682">
                  <c:v>1171.0</c:v>
                </c:pt>
                <c:pt idx="4683">
                  <c:v>1171.0</c:v>
                </c:pt>
                <c:pt idx="4684">
                  <c:v>1171.0</c:v>
                </c:pt>
                <c:pt idx="4685">
                  <c:v>1171.0</c:v>
                </c:pt>
                <c:pt idx="4686">
                  <c:v>1171.0</c:v>
                </c:pt>
                <c:pt idx="4687">
                  <c:v>1171.0</c:v>
                </c:pt>
                <c:pt idx="4688">
                  <c:v>1171.0</c:v>
                </c:pt>
                <c:pt idx="4689">
                  <c:v>1171.0</c:v>
                </c:pt>
                <c:pt idx="4690">
                  <c:v>1171.0</c:v>
                </c:pt>
                <c:pt idx="4691">
                  <c:v>1171.0</c:v>
                </c:pt>
                <c:pt idx="4692">
                  <c:v>1171.0</c:v>
                </c:pt>
                <c:pt idx="4693">
                  <c:v>1171.0</c:v>
                </c:pt>
                <c:pt idx="4694">
                  <c:v>1172.0</c:v>
                </c:pt>
                <c:pt idx="4695">
                  <c:v>1172.0</c:v>
                </c:pt>
                <c:pt idx="4696">
                  <c:v>1172.0</c:v>
                </c:pt>
                <c:pt idx="4697">
                  <c:v>1172.0</c:v>
                </c:pt>
                <c:pt idx="4698">
                  <c:v>1173.0</c:v>
                </c:pt>
                <c:pt idx="4699">
                  <c:v>1173.0</c:v>
                </c:pt>
                <c:pt idx="4700">
                  <c:v>1173.0</c:v>
                </c:pt>
                <c:pt idx="4701">
                  <c:v>1173.0</c:v>
                </c:pt>
                <c:pt idx="4702">
                  <c:v>1173.0</c:v>
                </c:pt>
                <c:pt idx="4703">
                  <c:v>1173.0</c:v>
                </c:pt>
                <c:pt idx="4704">
                  <c:v>1173.0</c:v>
                </c:pt>
                <c:pt idx="4705">
                  <c:v>1173.0</c:v>
                </c:pt>
                <c:pt idx="4706">
                  <c:v>1173.0</c:v>
                </c:pt>
                <c:pt idx="4707">
                  <c:v>1173.0</c:v>
                </c:pt>
                <c:pt idx="4708">
                  <c:v>1173.0</c:v>
                </c:pt>
                <c:pt idx="4709">
                  <c:v>1173.0</c:v>
                </c:pt>
                <c:pt idx="4710">
                  <c:v>1173.0</c:v>
                </c:pt>
                <c:pt idx="4711">
                  <c:v>1173.0</c:v>
                </c:pt>
                <c:pt idx="4712">
                  <c:v>1173.0</c:v>
                </c:pt>
                <c:pt idx="4713">
                  <c:v>1173.0</c:v>
                </c:pt>
                <c:pt idx="4714">
                  <c:v>1173.0</c:v>
                </c:pt>
                <c:pt idx="4715">
                  <c:v>1174.0</c:v>
                </c:pt>
                <c:pt idx="4716">
                  <c:v>1175.0</c:v>
                </c:pt>
                <c:pt idx="4717">
                  <c:v>1176.0</c:v>
                </c:pt>
                <c:pt idx="4718">
                  <c:v>1176.0</c:v>
                </c:pt>
                <c:pt idx="4719">
                  <c:v>1176.0</c:v>
                </c:pt>
                <c:pt idx="4720">
                  <c:v>1176.0</c:v>
                </c:pt>
                <c:pt idx="4721">
                  <c:v>1176.0</c:v>
                </c:pt>
                <c:pt idx="4722">
                  <c:v>1176.0</c:v>
                </c:pt>
                <c:pt idx="4723">
                  <c:v>1176.0</c:v>
                </c:pt>
                <c:pt idx="4724">
                  <c:v>1176.0</c:v>
                </c:pt>
                <c:pt idx="4725">
                  <c:v>1176.0</c:v>
                </c:pt>
                <c:pt idx="4726">
                  <c:v>1177.0</c:v>
                </c:pt>
                <c:pt idx="4727">
                  <c:v>1177.0</c:v>
                </c:pt>
                <c:pt idx="4728">
                  <c:v>1177.0</c:v>
                </c:pt>
                <c:pt idx="4729">
                  <c:v>1177.0</c:v>
                </c:pt>
                <c:pt idx="4730">
                  <c:v>1177.0</c:v>
                </c:pt>
                <c:pt idx="4731">
                  <c:v>1177.0</c:v>
                </c:pt>
                <c:pt idx="4732">
                  <c:v>1177.0</c:v>
                </c:pt>
                <c:pt idx="4733">
                  <c:v>1178.0</c:v>
                </c:pt>
                <c:pt idx="4734">
                  <c:v>1178.0</c:v>
                </c:pt>
                <c:pt idx="4735">
                  <c:v>1179.0</c:v>
                </c:pt>
                <c:pt idx="4736">
                  <c:v>1179.0</c:v>
                </c:pt>
                <c:pt idx="4737">
                  <c:v>1179.0</c:v>
                </c:pt>
                <c:pt idx="4738">
                  <c:v>1179.0</c:v>
                </c:pt>
                <c:pt idx="4739">
                  <c:v>1179.0</c:v>
                </c:pt>
                <c:pt idx="4740">
                  <c:v>1180.0</c:v>
                </c:pt>
                <c:pt idx="4741">
                  <c:v>1180.0</c:v>
                </c:pt>
                <c:pt idx="4742">
                  <c:v>1180.0</c:v>
                </c:pt>
                <c:pt idx="4743">
                  <c:v>1181.0</c:v>
                </c:pt>
                <c:pt idx="4744">
                  <c:v>1181.0</c:v>
                </c:pt>
                <c:pt idx="4745">
                  <c:v>1181.0</c:v>
                </c:pt>
                <c:pt idx="4746">
                  <c:v>1181.0</c:v>
                </c:pt>
                <c:pt idx="4747">
                  <c:v>1182.0</c:v>
                </c:pt>
                <c:pt idx="4748">
                  <c:v>1182.0</c:v>
                </c:pt>
                <c:pt idx="4749">
                  <c:v>1182.0</c:v>
                </c:pt>
                <c:pt idx="4750">
                  <c:v>1182.0</c:v>
                </c:pt>
                <c:pt idx="4751">
                  <c:v>1183.0</c:v>
                </c:pt>
                <c:pt idx="4752">
                  <c:v>1183.0</c:v>
                </c:pt>
                <c:pt idx="4753">
                  <c:v>1183.0</c:v>
                </c:pt>
                <c:pt idx="4754">
                  <c:v>1183.0</c:v>
                </c:pt>
                <c:pt idx="4755">
                  <c:v>1183.0</c:v>
                </c:pt>
                <c:pt idx="4756">
                  <c:v>1184.0</c:v>
                </c:pt>
                <c:pt idx="4757">
                  <c:v>1184.0</c:v>
                </c:pt>
                <c:pt idx="4758">
                  <c:v>1184.0</c:v>
                </c:pt>
                <c:pt idx="4759">
                  <c:v>1184.0</c:v>
                </c:pt>
                <c:pt idx="4760">
                  <c:v>1185.0</c:v>
                </c:pt>
                <c:pt idx="4761">
                  <c:v>1186.0</c:v>
                </c:pt>
                <c:pt idx="4762">
                  <c:v>1186.0</c:v>
                </c:pt>
                <c:pt idx="4763">
                  <c:v>1186.0</c:v>
                </c:pt>
                <c:pt idx="4764">
                  <c:v>1186.0</c:v>
                </c:pt>
                <c:pt idx="4765">
                  <c:v>1186.0</c:v>
                </c:pt>
                <c:pt idx="4766">
                  <c:v>1186.0</c:v>
                </c:pt>
                <c:pt idx="4767">
                  <c:v>1186.0</c:v>
                </c:pt>
                <c:pt idx="4768">
                  <c:v>1187.0</c:v>
                </c:pt>
                <c:pt idx="4769">
                  <c:v>1187.0</c:v>
                </c:pt>
                <c:pt idx="4770">
                  <c:v>1187.0</c:v>
                </c:pt>
                <c:pt idx="4771">
                  <c:v>1187.0</c:v>
                </c:pt>
                <c:pt idx="4772">
                  <c:v>1187.0</c:v>
                </c:pt>
                <c:pt idx="4773">
                  <c:v>1187.0</c:v>
                </c:pt>
                <c:pt idx="4774">
                  <c:v>1187.0</c:v>
                </c:pt>
                <c:pt idx="4775">
                  <c:v>1187.0</c:v>
                </c:pt>
                <c:pt idx="4776">
                  <c:v>1188.0</c:v>
                </c:pt>
                <c:pt idx="4777">
                  <c:v>1189.0</c:v>
                </c:pt>
                <c:pt idx="4778">
                  <c:v>1189.0</c:v>
                </c:pt>
                <c:pt idx="4779">
                  <c:v>1189.0</c:v>
                </c:pt>
                <c:pt idx="4780">
                  <c:v>1189.0</c:v>
                </c:pt>
                <c:pt idx="4781">
                  <c:v>1189.0</c:v>
                </c:pt>
                <c:pt idx="4782">
                  <c:v>1189.0</c:v>
                </c:pt>
                <c:pt idx="4783">
                  <c:v>1189.0</c:v>
                </c:pt>
                <c:pt idx="4784">
                  <c:v>1189.0</c:v>
                </c:pt>
                <c:pt idx="4785">
                  <c:v>1189.0</c:v>
                </c:pt>
                <c:pt idx="4786">
                  <c:v>1189.0</c:v>
                </c:pt>
                <c:pt idx="4787">
                  <c:v>1189.0</c:v>
                </c:pt>
                <c:pt idx="4788">
                  <c:v>1189.0</c:v>
                </c:pt>
                <c:pt idx="4789">
                  <c:v>1189.0</c:v>
                </c:pt>
                <c:pt idx="4790">
                  <c:v>1189.0</c:v>
                </c:pt>
                <c:pt idx="4791">
                  <c:v>1190.0</c:v>
                </c:pt>
                <c:pt idx="4792">
                  <c:v>1190.0</c:v>
                </c:pt>
                <c:pt idx="4793">
                  <c:v>1190.0</c:v>
                </c:pt>
                <c:pt idx="4794">
                  <c:v>1190.0</c:v>
                </c:pt>
                <c:pt idx="4795">
                  <c:v>1190.0</c:v>
                </c:pt>
                <c:pt idx="4796">
                  <c:v>1190.0</c:v>
                </c:pt>
                <c:pt idx="4797">
                  <c:v>1190.0</c:v>
                </c:pt>
                <c:pt idx="4798">
                  <c:v>1190.0</c:v>
                </c:pt>
                <c:pt idx="4799">
                  <c:v>1190.0</c:v>
                </c:pt>
                <c:pt idx="4800">
                  <c:v>1190.0</c:v>
                </c:pt>
                <c:pt idx="4801">
                  <c:v>1190.0</c:v>
                </c:pt>
                <c:pt idx="4802">
                  <c:v>1190.0</c:v>
                </c:pt>
                <c:pt idx="4803">
                  <c:v>1190.0</c:v>
                </c:pt>
                <c:pt idx="4804">
                  <c:v>1191.0</c:v>
                </c:pt>
                <c:pt idx="4805">
                  <c:v>1191.0</c:v>
                </c:pt>
                <c:pt idx="4806">
                  <c:v>1191.0</c:v>
                </c:pt>
                <c:pt idx="4807">
                  <c:v>1192.0</c:v>
                </c:pt>
                <c:pt idx="4808">
                  <c:v>1193.0</c:v>
                </c:pt>
                <c:pt idx="4809">
                  <c:v>1194.0</c:v>
                </c:pt>
                <c:pt idx="4810">
                  <c:v>1195.0</c:v>
                </c:pt>
                <c:pt idx="4811">
                  <c:v>1195.0</c:v>
                </c:pt>
                <c:pt idx="4812">
                  <c:v>1195.0</c:v>
                </c:pt>
                <c:pt idx="4813">
                  <c:v>1195.0</c:v>
                </c:pt>
                <c:pt idx="4814">
                  <c:v>1195.0</c:v>
                </c:pt>
                <c:pt idx="4815">
                  <c:v>1195.0</c:v>
                </c:pt>
                <c:pt idx="4816">
                  <c:v>1196.0</c:v>
                </c:pt>
                <c:pt idx="4817">
                  <c:v>1197.0</c:v>
                </c:pt>
                <c:pt idx="4818">
                  <c:v>1198.0</c:v>
                </c:pt>
                <c:pt idx="4819">
                  <c:v>1198.0</c:v>
                </c:pt>
                <c:pt idx="4820">
                  <c:v>1198.0</c:v>
                </c:pt>
                <c:pt idx="4821">
                  <c:v>1199.0</c:v>
                </c:pt>
                <c:pt idx="4822">
                  <c:v>1199.0</c:v>
                </c:pt>
                <c:pt idx="4823">
                  <c:v>1200.0</c:v>
                </c:pt>
                <c:pt idx="4824">
                  <c:v>1200.0</c:v>
                </c:pt>
                <c:pt idx="4825">
                  <c:v>1200.0</c:v>
                </c:pt>
                <c:pt idx="4826">
                  <c:v>1200.0</c:v>
                </c:pt>
                <c:pt idx="4827">
                  <c:v>1200.0</c:v>
                </c:pt>
                <c:pt idx="4828">
                  <c:v>1200.0</c:v>
                </c:pt>
                <c:pt idx="4829">
                  <c:v>1200.0</c:v>
                </c:pt>
                <c:pt idx="4830">
                  <c:v>1200.0</c:v>
                </c:pt>
                <c:pt idx="4831">
                  <c:v>1200.0</c:v>
                </c:pt>
                <c:pt idx="4832">
                  <c:v>1200.0</c:v>
                </c:pt>
                <c:pt idx="4833">
                  <c:v>1201.0</c:v>
                </c:pt>
                <c:pt idx="4834">
                  <c:v>1201.0</c:v>
                </c:pt>
                <c:pt idx="4835">
                  <c:v>1201.0</c:v>
                </c:pt>
                <c:pt idx="4836">
                  <c:v>1202.0</c:v>
                </c:pt>
                <c:pt idx="4837">
                  <c:v>1202.0</c:v>
                </c:pt>
                <c:pt idx="4838">
                  <c:v>1202.0</c:v>
                </c:pt>
                <c:pt idx="4839">
                  <c:v>1202.0</c:v>
                </c:pt>
                <c:pt idx="4840">
                  <c:v>1202.0</c:v>
                </c:pt>
                <c:pt idx="4841">
                  <c:v>1202.0</c:v>
                </c:pt>
                <c:pt idx="4842">
                  <c:v>1202.0</c:v>
                </c:pt>
                <c:pt idx="4843">
                  <c:v>1202.0</c:v>
                </c:pt>
                <c:pt idx="4844">
                  <c:v>1202.0</c:v>
                </c:pt>
                <c:pt idx="4845">
                  <c:v>1202.0</c:v>
                </c:pt>
                <c:pt idx="4846">
                  <c:v>1202.0</c:v>
                </c:pt>
                <c:pt idx="4847">
                  <c:v>1202.0</c:v>
                </c:pt>
                <c:pt idx="4848">
                  <c:v>1202.0</c:v>
                </c:pt>
                <c:pt idx="4849">
                  <c:v>1202.0</c:v>
                </c:pt>
                <c:pt idx="4850">
                  <c:v>1202.0</c:v>
                </c:pt>
                <c:pt idx="4851">
                  <c:v>1202.0</c:v>
                </c:pt>
                <c:pt idx="4852">
                  <c:v>1202.0</c:v>
                </c:pt>
                <c:pt idx="4853">
                  <c:v>1202.0</c:v>
                </c:pt>
                <c:pt idx="4854">
                  <c:v>1202.0</c:v>
                </c:pt>
                <c:pt idx="4855">
                  <c:v>1202.0</c:v>
                </c:pt>
                <c:pt idx="4856">
                  <c:v>1202.0</c:v>
                </c:pt>
                <c:pt idx="4857">
                  <c:v>1202.0</c:v>
                </c:pt>
                <c:pt idx="4858">
                  <c:v>1202.0</c:v>
                </c:pt>
                <c:pt idx="4859">
                  <c:v>1202.0</c:v>
                </c:pt>
                <c:pt idx="4860">
                  <c:v>1202.0</c:v>
                </c:pt>
                <c:pt idx="4861">
                  <c:v>1202.0</c:v>
                </c:pt>
                <c:pt idx="4862">
                  <c:v>1202.0</c:v>
                </c:pt>
                <c:pt idx="4863">
                  <c:v>1202.0</c:v>
                </c:pt>
                <c:pt idx="4864">
                  <c:v>1202.0</c:v>
                </c:pt>
                <c:pt idx="4865">
                  <c:v>1203.0</c:v>
                </c:pt>
                <c:pt idx="4866">
                  <c:v>1203.0</c:v>
                </c:pt>
                <c:pt idx="4867">
                  <c:v>1203.0</c:v>
                </c:pt>
                <c:pt idx="4868">
                  <c:v>1204.0</c:v>
                </c:pt>
                <c:pt idx="4869">
                  <c:v>1204.0</c:v>
                </c:pt>
                <c:pt idx="4870">
                  <c:v>1204.0</c:v>
                </c:pt>
                <c:pt idx="4871">
                  <c:v>1204.0</c:v>
                </c:pt>
                <c:pt idx="4872">
                  <c:v>1204.0</c:v>
                </c:pt>
                <c:pt idx="4873">
                  <c:v>1204.0</c:v>
                </c:pt>
                <c:pt idx="4874">
                  <c:v>1205.0</c:v>
                </c:pt>
                <c:pt idx="4875">
                  <c:v>1205.0</c:v>
                </c:pt>
                <c:pt idx="4876">
                  <c:v>1205.0</c:v>
                </c:pt>
                <c:pt idx="4877">
                  <c:v>1205.0</c:v>
                </c:pt>
                <c:pt idx="4878">
                  <c:v>1205.0</c:v>
                </c:pt>
                <c:pt idx="4879">
                  <c:v>1205.0</c:v>
                </c:pt>
                <c:pt idx="4880">
                  <c:v>1206.0</c:v>
                </c:pt>
                <c:pt idx="4881">
                  <c:v>1207.0</c:v>
                </c:pt>
                <c:pt idx="4882">
                  <c:v>1207.0</c:v>
                </c:pt>
                <c:pt idx="4883">
                  <c:v>1208.0</c:v>
                </c:pt>
                <c:pt idx="4884">
                  <c:v>1208.0</c:v>
                </c:pt>
                <c:pt idx="4885">
                  <c:v>1209.0</c:v>
                </c:pt>
                <c:pt idx="4886">
                  <c:v>1209.0</c:v>
                </c:pt>
                <c:pt idx="4887">
                  <c:v>1209.0</c:v>
                </c:pt>
                <c:pt idx="4888">
                  <c:v>1209.0</c:v>
                </c:pt>
                <c:pt idx="4889">
                  <c:v>1209.0</c:v>
                </c:pt>
                <c:pt idx="4890">
                  <c:v>1209.0</c:v>
                </c:pt>
                <c:pt idx="4891">
                  <c:v>1209.0</c:v>
                </c:pt>
                <c:pt idx="4892">
                  <c:v>1209.0</c:v>
                </c:pt>
                <c:pt idx="4893">
                  <c:v>1209.0</c:v>
                </c:pt>
                <c:pt idx="4894">
                  <c:v>1210.0</c:v>
                </c:pt>
                <c:pt idx="4895">
                  <c:v>1210.0</c:v>
                </c:pt>
                <c:pt idx="4896">
                  <c:v>1211.0</c:v>
                </c:pt>
                <c:pt idx="4897">
                  <c:v>1211.0</c:v>
                </c:pt>
                <c:pt idx="4898">
                  <c:v>1211.0</c:v>
                </c:pt>
                <c:pt idx="4899">
                  <c:v>1211.0</c:v>
                </c:pt>
                <c:pt idx="4900">
                  <c:v>1211.0</c:v>
                </c:pt>
                <c:pt idx="4901">
                  <c:v>1212.0</c:v>
                </c:pt>
                <c:pt idx="4902">
                  <c:v>1213.0</c:v>
                </c:pt>
                <c:pt idx="4903">
                  <c:v>1214.0</c:v>
                </c:pt>
                <c:pt idx="4904">
                  <c:v>1214.0</c:v>
                </c:pt>
                <c:pt idx="4905">
                  <c:v>1214.0</c:v>
                </c:pt>
                <c:pt idx="4906">
                  <c:v>1214.0</c:v>
                </c:pt>
                <c:pt idx="4907">
                  <c:v>1214.0</c:v>
                </c:pt>
                <c:pt idx="4908">
                  <c:v>1214.0</c:v>
                </c:pt>
                <c:pt idx="4909">
                  <c:v>1214.0</c:v>
                </c:pt>
                <c:pt idx="4910">
                  <c:v>1214.0</c:v>
                </c:pt>
                <c:pt idx="4911">
                  <c:v>1214.0</c:v>
                </c:pt>
                <c:pt idx="4912">
                  <c:v>1214.0</c:v>
                </c:pt>
                <c:pt idx="4913">
                  <c:v>1214.0</c:v>
                </c:pt>
                <c:pt idx="4914">
                  <c:v>1214.0</c:v>
                </c:pt>
                <c:pt idx="4915">
                  <c:v>1214.0</c:v>
                </c:pt>
                <c:pt idx="4916">
                  <c:v>1214.0</c:v>
                </c:pt>
                <c:pt idx="4917">
                  <c:v>1214.0</c:v>
                </c:pt>
                <c:pt idx="4918">
                  <c:v>1215.0</c:v>
                </c:pt>
                <c:pt idx="4919">
                  <c:v>1215.0</c:v>
                </c:pt>
                <c:pt idx="4920">
                  <c:v>1215.0</c:v>
                </c:pt>
                <c:pt idx="4921">
                  <c:v>1215.0</c:v>
                </c:pt>
                <c:pt idx="4922">
                  <c:v>1215.0</c:v>
                </c:pt>
                <c:pt idx="4923">
                  <c:v>1215.0</c:v>
                </c:pt>
                <c:pt idx="4924">
                  <c:v>1215.0</c:v>
                </c:pt>
                <c:pt idx="4925">
                  <c:v>1215.0</c:v>
                </c:pt>
                <c:pt idx="4926">
                  <c:v>1215.0</c:v>
                </c:pt>
                <c:pt idx="4927">
                  <c:v>1215.0</c:v>
                </c:pt>
                <c:pt idx="4928">
                  <c:v>1215.0</c:v>
                </c:pt>
                <c:pt idx="4929">
                  <c:v>1215.0</c:v>
                </c:pt>
                <c:pt idx="4930">
                  <c:v>1216.0</c:v>
                </c:pt>
                <c:pt idx="4931">
                  <c:v>1216.0</c:v>
                </c:pt>
                <c:pt idx="4932">
                  <c:v>1216.0</c:v>
                </c:pt>
                <c:pt idx="4933">
                  <c:v>1216.0</c:v>
                </c:pt>
                <c:pt idx="4934">
                  <c:v>1216.0</c:v>
                </c:pt>
                <c:pt idx="4935">
                  <c:v>1216.0</c:v>
                </c:pt>
                <c:pt idx="4936">
                  <c:v>1216.0</c:v>
                </c:pt>
                <c:pt idx="4937">
                  <c:v>1217.0</c:v>
                </c:pt>
                <c:pt idx="4938">
                  <c:v>1217.0</c:v>
                </c:pt>
                <c:pt idx="4939">
                  <c:v>1217.0</c:v>
                </c:pt>
                <c:pt idx="4940">
                  <c:v>1217.0</c:v>
                </c:pt>
                <c:pt idx="4941">
                  <c:v>1217.0</c:v>
                </c:pt>
                <c:pt idx="4942">
                  <c:v>1217.0</c:v>
                </c:pt>
                <c:pt idx="4943">
                  <c:v>1217.0</c:v>
                </c:pt>
                <c:pt idx="4944">
                  <c:v>1217.0</c:v>
                </c:pt>
                <c:pt idx="4945">
                  <c:v>1217.0</c:v>
                </c:pt>
                <c:pt idx="4946">
                  <c:v>1217.0</c:v>
                </c:pt>
                <c:pt idx="4947">
                  <c:v>1217.0</c:v>
                </c:pt>
                <c:pt idx="4948">
                  <c:v>1217.0</c:v>
                </c:pt>
                <c:pt idx="4949">
                  <c:v>1217.0</c:v>
                </c:pt>
                <c:pt idx="4950">
                  <c:v>1217.0</c:v>
                </c:pt>
                <c:pt idx="4951">
                  <c:v>1218.0</c:v>
                </c:pt>
                <c:pt idx="4952">
                  <c:v>1218.0</c:v>
                </c:pt>
                <c:pt idx="4953">
                  <c:v>1218.0</c:v>
                </c:pt>
                <c:pt idx="4954">
                  <c:v>1218.0</c:v>
                </c:pt>
                <c:pt idx="4955">
                  <c:v>1219.0</c:v>
                </c:pt>
                <c:pt idx="4956">
                  <c:v>1219.0</c:v>
                </c:pt>
                <c:pt idx="4957">
                  <c:v>1219.0</c:v>
                </c:pt>
                <c:pt idx="4958">
                  <c:v>1219.0</c:v>
                </c:pt>
                <c:pt idx="4959">
                  <c:v>1219.0</c:v>
                </c:pt>
                <c:pt idx="4960">
                  <c:v>1219.0</c:v>
                </c:pt>
                <c:pt idx="4961">
                  <c:v>1219.0</c:v>
                </c:pt>
                <c:pt idx="4962">
                  <c:v>1219.0</c:v>
                </c:pt>
                <c:pt idx="4963">
                  <c:v>1219.0</c:v>
                </c:pt>
                <c:pt idx="4964">
                  <c:v>1219.0</c:v>
                </c:pt>
                <c:pt idx="4965">
                  <c:v>1219.0</c:v>
                </c:pt>
                <c:pt idx="4966">
                  <c:v>1219.0</c:v>
                </c:pt>
                <c:pt idx="4967">
                  <c:v>1219.0</c:v>
                </c:pt>
                <c:pt idx="4968">
                  <c:v>1219.0</c:v>
                </c:pt>
                <c:pt idx="4969">
                  <c:v>1219.0</c:v>
                </c:pt>
                <c:pt idx="4970">
                  <c:v>1219.0</c:v>
                </c:pt>
                <c:pt idx="4971">
                  <c:v>1219.0</c:v>
                </c:pt>
                <c:pt idx="4972">
                  <c:v>1219.0</c:v>
                </c:pt>
                <c:pt idx="4973">
                  <c:v>1219.0</c:v>
                </c:pt>
                <c:pt idx="4974">
                  <c:v>1219.0</c:v>
                </c:pt>
                <c:pt idx="4975">
                  <c:v>1219.0</c:v>
                </c:pt>
                <c:pt idx="4976">
                  <c:v>1219.0</c:v>
                </c:pt>
                <c:pt idx="4977">
                  <c:v>1219.0</c:v>
                </c:pt>
                <c:pt idx="4978">
                  <c:v>1219.0</c:v>
                </c:pt>
                <c:pt idx="4979">
                  <c:v>1219.0</c:v>
                </c:pt>
                <c:pt idx="4980">
                  <c:v>1220.0</c:v>
                </c:pt>
                <c:pt idx="4981">
                  <c:v>1220.0</c:v>
                </c:pt>
                <c:pt idx="4982">
                  <c:v>1221.0</c:v>
                </c:pt>
                <c:pt idx="4983">
                  <c:v>1222.0</c:v>
                </c:pt>
                <c:pt idx="4984">
                  <c:v>1222.0</c:v>
                </c:pt>
                <c:pt idx="4985">
                  <c:v>1222.0</c:v>
                </c:pt>
                <c:pt idx="4986">
                  <c:v>1222.0</c:v>
                </c:pt>
                <c:pt idx="4987">
                  <c:v>1222.0</c:v>
                </c:pt>
                <c:pt idx="4988">
                  <c:v>1223.0</c:v>
                </c:pt>
                <c:pt idx="4989">
                  <c:v>1223.0</c:v>
                </c:pt>
                <c:pt idx="4990">
                  <c:v>1224.0</c:v>
                </c:pt>
                <c:pt idx="4991">
                  <c:v>1224.0</c:v>
                </c:pt>
                <c:pt idx="4992">
                  <c:v>1224.0</c:v>
                </c:pt>
                <c:pt idx="4993">
                  <c:v>1224.0</c:v>
                </c:pt>
                <c:pt idx="4994">
                  <c:v>1224.0</c:v>
                </c:pt>
                <c:pt idx="4995">
                  <c:v>1224.0</c:v>
                </c:pt>
                <c:pt idx="4996">
                  <c:v>1225.0</c:v>
                </c:pt>
                <c:pt idx="4997">
                  <c:v>1225.0</c:v>
                </c:pt>
                <c:pt idx="4998">
                  <c:v>1225.0</c:v>
                </c:pt>
                <c:pt idx="4999">
                  <c:v>1225.0</c:v>
                </c:pt>
                <c:pt idx="5000">
                  <c:v>1225.0</c:v>
                </c:pt>
                <c:pt idx="5001">
                  <c:v>1225.0</c:v>
                </c:pt>
                <c:pt idx="5002">
                  <c:v>1225.0</c:v>
                </c:pt>
                <c:pt idx="5003">
                  <c:v>1225.0</c:v>
                </c:pt>
                <c:pt idx="5004">
                  <c:v>1225.0</c:v>
                </c:pt>
                <c:pt idx="5005">
                  <c:v>1226.0</c:v>
                </c:pt>
                <c:pt idx="5006">
                  <c:v>1227.0</c:v>
                </c:pt>
                <c:pt idx="5007">
                  <c:v>1227.0</c:v>
                </c:pt>
                <c:pt idx="5008">
                  <c:v>1227.0</c:v>
                </c:pt>
                <c:pt idx="5009">
                  <c:v>1228.0</c:v>
                </c:pt>
                <c:pt idx="5010">
                  <c:v>1229.0</c:v>
                </c:pt>
                <c:pt idx="5011">
                  <c:v>1230.0</c:v>
                </c:pt>
                <c:pt idx="5012">
                  <c:v>1231.0</c:v>
                </c:pt>
                <c:pt idx="5013">
                  <c:v>1231.0</c:v>
                </c:pt>
                <c:pt idx="5014">
                  <c:v>1231.0</c:v>
                </c:pt>
                <c:pt idx="5015">
                  <c:v>1231.0</c:v>
                </c:pt>
                <c:pt idx="5016">
                  <c:v>1232.0</c:v>
                </c:pt>
                <c:pt idx="5017">
                  <c:v>1232.0</c:v>
                </c:pt>
                <c:pt idx="5018">
                  <c:v>1233.0</c:v>
                </c:pt>
                <c:pt idx="5019">
                  <c:v>1234.0</c:v>
                </c:pt>
                <c:pt idx="5020">
                  <c:v>1234.0</c:v>
                </c:pt>
                <c:pt idx="5021">
                  <c:v>1235.0</c:v>
                </c:pt>
                <c:pt idx="5022">
                  <c:v>1235.0</c:v>
                </c:pt>
                <c:pt idx="5023">
                  <c:v>1236.0</c:v>
                </c:pt>
                <c:pt idx="5024">
                  <c:v>1237.0</c:v>
                </c:pt>
                <c:pt idx="5025">
                  <c:v>1237.0</c:v>
                </c:pt>
                <c:pt idx="5026">
                  <c:v>1237.0</c:v>
                </c:pt>
                <c:pt idx="5027">
                  <c:v>1237.0</c:v>
                </c:pt>
                <c:pt idx="5028">
                  <c:v>1237.0</c:v>
                </c:pt>
                <c:pt idx="5029">
                  <c:v>1237.0</c:v>
                </c:pt>
                <c:pt idx="5030">
                  <c:v>1237.0</c:v>
                </c:pt>
                <c:pt idx="5031">
                  <c:v>1237.0</c:v>
                </c:pt>
                <c:pt idx="5032">
                  <c:v>1237.0</c:v>
                </c:pt>
                <c:pt idx="5033">
                  <c:v>1237.0</c:v>
                </c:pt>
                <c:pt idx="5034">
                  <c:v>1237.0</c:v>
                </c:pt>
                <c:pt idx="5035">
                  <c:v>1237.0</c:v>
                </c:pt>
                <c:pt idx="5036">
                  <c:v>1237.0</c:v>
                </c:pt>
                <c:pt idx="5037">
                  <c:v>1237.0</c:v>
                </c:pt>
                <c:pt idx="5038">
                  <c:v>1237.0</c:v>
                </c:pt>
                <c:pt idx="5039">
                  <c:v>1237.0</c:v>
                </c:pt>
                <c:pt idx="5040">
                  <c:v>1237.0</c:v>
                </c:pt>
                <c:pt idx="5041">
                  <c:v>1237.0</c:v>
                </c:pt>
                <c:pt idx="5042">
                  <c:v>1237.0</c:v>
                </c:pt>
                <c:pt idx="5043">
                  <c:v>1238.0</c:v>
                </c:pt>
                <c:pt idx="5044">
                  <c:v>1239.0</c:v>
                </c:pt>
                <c:pt idx="5045">
                  <c:v>1239.0</c:v>
                </c:pt>
                <c:pt idx="5046">
                  <c:v>1240.0</c:v>
                </c:pt>
                <c:pt idx="5047">
                  <c:v>1241.0</c:v>
                </c:pt>
                <c:pt idx="5048">
                  <c:v>1242.0</c:v>
                </c:pt>
                <c:pt idx="5049">
                  <c:v>1242.0</c:v>
                </c:pt>
                <c:pt idx="5050">
                  <c:v>1242.0</c:v>
                </c:pt>
                <c:pt idx="5051">
                  <c:v>1242.0</c:v>
                </c:pt>
                <c:pt idx="5052">
                  <c:v>1242.0</c:v>
                </c:pt>
                <c:pt idx="5053">
                  <c:v>1242.0</c:v>
                </c:pt>
                <c:pt idx="5054">
                  <c:v>1242.0</c:v>
                </c:pt>
                <c:pt idx="5055">
                  <c:v>1243.0</c:v>
                </c:pt>
                <c:pt idx="5056">
                  <c:v>1243.0</c:v>
                </c:pt>
                <c:pt idx="5057">
                  <c:v>1243.0</c:v>
                </c:pt>
                <c:pt idx="5058">
                  <c:v>1243.0</c:v>
                </c:pt>
                <c:pt idx="5059">
                  <c:v>1243.0</c:v>
                </c:pt>
                <c:pt idx="5060">
                  <c:v>1243.0</c:v>
                </c:pt>
                <c:pt idx="5061">
                  <c:v>1243.0</c:v>
                </c:pt>
                <c:pt idx="5062">
                  <c:v>1244.0</c:v>
                </c:pt>
                <c:pt idx="5063">
                  <c:v>1244.0</c:v>
                </c:pt>
                <c:pt idx="5064">
                  <c:v>1244.0</c:v>
                </c:pt>
                <c:pt idx="5065">
                  <c:v>1244.0</c:v>
                </c:pt>
                <c:pt idx="5066">
                  <c:v>1244.0</c:v>
                </c:pt>
                <c:pt idx="5067">
                  <c:v>1245.0</c:v>
                </c:pt>
                <c:pt idx="5068">
                  <c:v>1246.0</c:v>
                </c:pt>
                <c:pt idx="5069">
                  <c:v>1246.0</c:v>
                </c:pt>
                <c:pt idx="5070">
                  <c:v>1246.0</c:v>
                </c:pt>
                <c:pt idx="5071">
                  <c:v>1247.0</c:v>
                </c:pt>
                <c:pt idx="5072">
                  <c:v>1248.0</c:v>
                </c:pt>
                <c:pt idx="5073">
                  <c:v>1248.0</c:v>
                </c:pt>
                <c:pt idx="5074">
                  <c:v>1249.0</c:v>
                </c:pt>
                <c:pt idx="5075">
                  <c:v>1249.0</c:v>
                </c:pt>
                <c:pt idx="5076">
                  <c:v>1250.0</c:v>
                </c:pt>
                <c:pt idx="5077">
                  <c:v>1250.0</c:v>
                </c:pt>
                <c:pt idx="5078">
                  <c:v>1250.0</c:v>
                </c:pt>
                <c:pt idx="5079">
                  <c:v>1251.0</c:v>
                </c:pt>
                <c:pt idx="5080">
                  <c:v>1252.0</c:v>
                </c:pt>
                <c:pt idx="5081">
                  <c:v>1252.0</c:v>
                </c:pt>
                <c:pt idx="5082">
                  <c:v>1252.0</c:v>
                </c:pt>
                <c:pt idx="5083">
                  <c:v>1252.0</c:v>
                </c:pt>
                <c:pt idx="5084">
                  <c:v>1253.0</c:v>
                </c:pt>
                <c:pt idx="5085">
                  <c:v>1254.0</c:v>
                </c:pt>
                <c:pt idx="5086">
                  <c:v>1255.0</c:v>
                </c:pt>
                <c:pt idx="5087">
                  <c:v>1255.0</c:v>
                </c:pt>
                <c:pt idx="5088">
                  <c:v>1255.0</c:v>
                </c:pt>
                <c:pt idx="5089">
                  <c:v>1255.0</c:v>
                </c:pt>
                <c:pt idx="5090">
                  <c:v>1255.0</c:v>
                </c:pt>
                <c:pt idx="5091">
                  <c:v>1255.0</c:v>
                </c:pt>
                <c:pt idx="5092">
                  <c:v>1255.0</c:v>
                </c:pt>
                <c:pt idx="5093">
                  <c:v>1255.0</c:v>
                </c:pt>
                <c:pt idx="5094">
                  <c:v>1256.0</c:v>
                </c:pt>
                <c:pt idx="5095">
                  <c:v>1256.0</c:v>
                </c:pt>
                <c:pt idx="5096">
                  <c:v>1257.0</c:v>
                </c:pt>
                <c:pt idx="5097">
                  <c:v>1257.0</c:v>
                </c:pt>
                <c:pt idx="5098">
                  <c:v>1258.0</c:v>
                </c:pt>
                <c:pt idx="5099">
                  <c:v>1259.0</c:v>
                </c:pt>
                <c:pt idx="5100">
                  <c:v>1259.0</c:v>
                </c:pt>
                <c:pt idx="5101">
                  <c:v>1259.0</c:v>
                </c:pt>
                <c:pt idx="5102">
                  <c:v>1259.0</c:v>
                </c:pt>
                <c:pt idx="5103">
                  <c:v>1259.0</c:v>
                </c:pt>
                <c:pt idx="5104">
                  <c:v>1259.0</c:v>
                </c:pt>
                <c:pt idx="5105">
                  <c:v>1259.0</c:v>
                </c:pt>
                <c:pt idx="5106">
                  <c:v>1259.0</c:v>
                </c:pt>
                <c:pt idx="5107">
                  <c:v>1260.0</c:v>
                </c:pt>
                <c:pt idx="5108">
                  <c:v>1261.0</c:v>
                </c:pt>
                <c:pt idx="5109">
                  <c:v>1261.0</c:v>
                </c:pt>
                <c:pt idx="5110">
                  <c:v>1262.0</c:v>
                </c:pt>
                <c:pt idx="5111">
                  <c:v>1263.0</c:v>
                </c:pt>
                <c:pt idx="5112">
                  <c:v>1264.0</c:v>
                </c:pt>
                <c:pt idx="5113">
                  <c:v>1265.0</c:v>
                </c:pt>
                <c:pt idx="5114">
                  <c:v>1265.0</c:v>
                </c:pt>
                <c:pt idx="5115">
                  <c:v>1265.0</c:v>
                </c:pt>
                <c:pt idx="5116">
                  <c:v>1265.0</c:v>
                </c:pt>
                <c:pt idx="5117">
                  <c:v>1266.0</c:v>
                </c:pt>
                <c:pt idx="5118">
                  <c:v>1267.0</c:v>
                </c:pt>
                <c:pt idx="5119">
                  <c:v>1268.0</c:v>
                </c:pt>
                <c:pt idx="5120">
                  <c:v>1269.0</c:v>
                </c:pt>
                <c:pt idx="5121">
                  <c:v>1269.0</c:v>
                </c:pt>
                <c:pt idx="5122">
                  <c:v>1269.0</c:v>
                </c:pt>
                <c:pt idx="5123">
                  <c:v>1269.0</c:v>
                </c:pt>
                <c:pt idx="5124">
                  <c:v>1269.0</c:v>
                </c:pt>
                <c:pt idx="5125">
                  <c:v>1269.0</c:v>
                </c:pt>
                <c:pt idx="5126">
                  <c:v>1269.0</c:v>
                </c:pt>
                <c:pt idx="5127">
                  <c:v>1269.0</c:v>
                </c:pt>
                <c:pt idx="5128">
                  <c:v>1269.0</c:v>
                </c:pt>
                <c:pt idx="5129">
                  <c:v>1269.0</c:v>
                </c:pt>
                <c:pt idx="5130">
                  <c:v>1269.0</c:v>
                </c:pt>
                <c:pt idx="5131">
                  <c:v>1269.0</c:v>
                </c:pt>
                <c:pt idx="5132">
                  <c:v>1269.0</c:v>
                </c:pt>
                <c:pt idx="5133">
                  <c:v>1269.0</c:v>
                </c:pt>
                <c:pt idx="5134">
                  <c:v>1269.0</c:v>
                </c:pt>
                <c:pt idx="5135">
                  <c:v>1269.0</c:v>
                </c:pt>
                <c:pt idx="5136">
                  <c:v>1269.0</c:v>
                </c:pt>
                <c:pt idx="5137">
                  <c:v>1269.0</c:v>
                </c:pt>
                <c:pt idx="5138">
                  <c:v>1269.0</c:v>
                </c:pt>
                <c:pt idx="5139">
                  <c:v>1269.0</c:v>
                </c:pt>
                <c:pt idx="5140">
                  <c:v>1269.0</c:v>
                </c:pt>
                <c:pt idx="5141">
                  <c:v>1269.0</c:v>
                </c:pt>
                <c:pt idx="5142">
                  <c:v>1269.0</c:v>
                </c:pt>
                <c:pt idx="5143">
                  <c:v>1269.0</c:v>
                </c:pt>
                <c:pt idx="5144">
                  <c:v>1269.0</c:v>
                </c:pt>
                <c:pt idx="5145">
                  <c:v>1269.0</c:v>
                </c:pt>
                <c:pt idx="5146">
                  <c:v>1269.0</c:v>
                </c:pt>
                <c:pt idx="5147">
                  <c:v>1269.0</c:v>
                </c:pt>
                <c:pt idx="5148">
                  <c:v>1269.0</c:v>
                </c:pt>
                <c:pt idx="5149">
                  <c:v>1269.0</c:v>
                </c:pt>
                <c:pt idx="5150">
                  <c:v>1269.0</c:v>
                </c:pt>
                <c:pt idx="5151">
                  <c:v>1269.0</c:v>
                </c:pt>
                <c:pt idx="5152">
                  <c:v>1269.0</c:v>
                </c:pt>
                <c:pt idx="5153">
                  <c:v>1270.0</c:v>
                </c:pt>
                <c:pt idx="5154">
                  <c:v>1271.0</c:v>
                </c:pt>
                <c:pt idx="5155">
                  <c:v>1272.0</c:v>
                </c:pt>
                <c:pt idx="5156">
                  <c:v>1272.0</c:v>
                </c:pt>
                <c:pt idx="5157">
                  <c:v>1272.0</c:v>
                </c:pt>
                <c:pt idx="5158">
                  <c:v>1272.0</c:v>
                </c:pt>
                <c:pt idx="5159">
                  <c:v>1272.0</c:v>
                </c:pt>
                <c:pt idx="5160">
                  <c:v>1272.0</c:v>
                </c:pt>
                <c:pt idx="5161">
                  <c:v>1273.0</c:v>
                </c:pt>
                <c:pt idx="5162">
                  <c:v>1273.0</c:v>
                </c:pt>
                <c:pt idx="5163">
                  <c:v>1273.0</c:v>
                </c:pt>
                <c:pt idx="5164">
                  <c:v>1273.0</c:v>
                </c:pt>
                <c:pt idx="5165">
                  <c:v>1273.0</c:v>
                </c:pt>
                <c:pt idx="5166">
                  <c:v>1273.0</c:v>
                </c:pt>
                <c:pt idx="5167">
                  <c:v>1274.0</c:v>
                </c:pt>
                <c:pt idx="5168">
                  <c:v>1274.0</c:v>
                </c:pt>
                <c:pt idx="5169">
                  <c:v>1274.0</c:v>
                </c:pt>
                <c:pt idx="5170">
                  <c:v>1274.0</c:v>
                </c:pt>
                <c:pt idx="5171">
                  <c:v>1274.0</c:v>
                </c:pt>
                <c:pt idx="5172">
                  <c:v>1275.0</c:v>
                </c:pt>
                <c:pt idx="5173">
                  <c:v>1275.0</c:v>
                </c:pt>
                <c:pt idx="5174">
                  <c:v>1275.0</c:v>
                </c:pt>
                <c:pt idx="5175">
                  <c:v>1275.0</c:v>
                </c:pt>
                <c:pt idx="5176">
                  <c:v>1275.0</c:v>
                </c:pt>
                <c:pt idx="5177">
                  <c:v>1275.0</c:v>
                </c:pt>
                <c:pt idx="5178">
                  <c:v>1275.0</c:v>
                </c:pt>
                <c:pt idx="5179">
                  <c:v>1275.0</c:v>
                </c:pt>
                <c:pt idx="5180">
                  <c:v>1275.0</c:v>
                </c:pt>
                <c:pt idx="5181">
                  <c:v>1275.0</c:v>
                </c:pt>
                <c:pt idx="5182">
                  <c:v>1275.0</c:v>
                </c:pt>
                <c:pt idx="5183">
                  <c:v>1275.0</c:v>
                </c:pt>
                <c:pt idx="5184">
                  <c:v>1275.0</c:v>
                </c:pt>
                <c:pt idx="5185">
                  <c:v>1275.0</c:v>
                </c:pt>
                <c:pt idx="5186">
                  <c:v>1275.0</c:v>
                </c:pt>
                <c:pt idx="5187">
                  <c:v>1275.0</c:v>
                </c:pt>
                <c:pt idx="5188">
                  <c:v>1276.0</c:v>
                </c:pt>
                <c:pt idx="5189">
                  <c:v>1276.0</c:v>
                </c:pt>
                <c:pt idx="5190">
                  <c:v>1276.0</c:v>
                </c:pt>
                <c:pt idx="5191">
                  <c:v>1276.0</c:v>
                </c:pt>
                <c:pt idx="5192">
                  <c:v>1276.0</c:v>
                </c:pt>
                <c:pt idx="5193">
                  <c:v>1276.0</c:v>
                </c:pt>
                <c:pt idx="5194">
                  <c:v>1277.0</c:v>
                </c:pt>
                <c:pt idx="5195">
                  <c:v>1277.0</c:v>
                </c:pt>
                <c:pt idx="5196">
                  <c:v>1277.0</c:v>
                </c:pt>
                <c:pt idx="5197">
                  <c:v>1277.0</c:v>
                </c:pt>
                <c:pt idx="5198">
                  <c:v>1278.0</c:v>
                </c:pt>
                <c:pt idx="5199">
                  <c:v>1279.0</c:v>
                </c:pt>
                <c:pt idx="5200">
                  <c:v>1280.0</c:v>
                </c:pt>
                <c:pt idx="5201">
                  <c:v>1280.0</c:v>
                </c:pt>
                <c:pt idx="5202">
                  <c:v>1280.0</c:v>
                </c:pt>
                <c:pt idx="5203">
                  <c:v>1281.0</c:v>
                </c:pt>
                <c:pt idx="5204">
                  <c:v>1281.0</c:v>
                </c:pt>
                <c:pt idx="5205">
                  <c:v>1281.0</c:v>
                </c:pt>
                <c:pt idx="5206">
                  <c:v>1281.0</c:v>
                </c:pt>
                <c:pt idx="5207">
                  <c:v>1281.0</c:v>
                </c:pt>
                <c:pt idx="5208">
                  <c:v>1282.0</c:v>
                </c:pt>
                <c:pt idx="5209">
                  <c:v>1282.0</c:v>
                </c:pt>
                <c:pt idx="5210">
                  <c:v>1282.0</c:v>
                </c:pt>
                <c:pt idx="5211">
                  <c:v>1282.0</c:v>
                </c:pt>
                <c:pt idx="5212">
                  <c:v>1282.0</c:v>
                </c:pt>
                <c:pt idx="5213">
                  <c:v>1282.0</c:v>
                </c:pt>
                <c:pt idx="5214">
                  <c:v>1282.0</c:v>
                </c:pt>
                <c:pt idx="5215">
                  <c:v>1283.0</c:v>
                </c:pt>
                <c:pt idx="5216">
                  <c:v>1284.0</c:v>
                </c:pt>
                <c:pt idx="5217">
                  <c:v>1285.0</c:v>
                </c:pt>
                <c:pt idx="5218">
                  <c:v>1285.0</c:v>
                </c:pt>
                <c:pt idx="5219">
                  <c:v>1285.0</c:v>
                </c:pt>
                <c:pt idx="5220">
                  <c:v>1285.0</c:v>
                </c:pt>
                <c:pt idx="5221">
                  <c:v>1285.0</c:v>
                </c:pt>
                <c:pt idx="5222">
                  <c:v>1286.0</c:v>
                </c:pt>
                <c:pt idx="5223">
                  <c:v>1287.0</c:v>
                </c:pt>
                <c:pt idx="5224">
                  <c:v>1288.0</c:v>
                </c:pt>
                <c:pt idx="5225">
                  <c:v>1289.0</c:v>
                </c:pt>
                <c:pt idx="5226">
                  <c:v>1289.0</c:v>
                </c:pt>
                <c:pt idx="5227">
                  <c:v>1290.0</c:v>
                </c:pt>
                <c:pt idx="5228">
                  <c:v>1290.0</c:v>
                </c:pt>
                <c:pt idx="5229">
                  <c:v>1290.0</c:v>
                </c:pt>
                <c:pt idx="5230">
                  <c:v>1290.0</c:v>
                </c:pt>
                <c:pt idx="5231">
                  <c:v>1290.0</c:v>
                </c:pt>
                <c:pt idx="5232">
                  <c:v>1291.0</c:v>
                </c:pt>
                <c:pt idx="5233">
                  <c:v>1291.0</c:v>
                </c:pt>
                <c:pt idx="5234">
                  <c:v>1291.0</c:v>
                </c:pt>
                <c:pt idx="5235">
                  <c:v>1291.0</c:v>
                </c:pt>
                <c:pt idx="5236">
                  <c:v>1291.0</c:v>
                </c:pt>
                <c:pt idx="5237">
                  <c:v>1291.0</c:v>
                </c:pt>
                <c:pt idx="5238">
                  <c:v>1291.0</c:v>
                </c:pt>
                <c:pt idx="5239">
                  <c:v>1292.0</c:v>
                </c:pt>
                <c:pt idx="5240">
                  <c:v>1292.0</c:v>
                </c:pt>
                <c:pt idx="5241">
                  <c:v>1292.0</c:v>
                </c:pt>
                <c:pt idx="5242">
                  <c:v>1292.0</c:v>
                </c:pt>
                <c:pt idx="5243">
                  <c:v>1292.0</c:v>
                </c:pt>
                <c:pt idx="5244">
                  <c:v>1293.0</c:v>
                </c:pt>
                <c:pt idx="5245">
                  <c:v>1294.0</c:v>
                </c:pt>
                <c:pt idx="5246">
                  <c:v>1294.0</c:v>
                </c:pt>
                <c:pt idx="5247">
                  <c:v>1294.0</c:v>
                </c:pt>
                <c:pt idx="5248">
                  <c:v>1294.0</c:v>
                </c:pt>
                <c:pt idx="5249">
                  <c:v>1294.0</c:v>
                </c:pt>
                <c:pt idx="5250">
                  <c:v>1294.0</c:v>
                </c:pt>
                <c:pt idx="5251">
                  <c:v>1294.0</c:v>
                </c:pt>
                <c:pt idx="5252">
                  <c:v>1294.0</c:v>
                </c:pt>
                <c:pt idx="5253">
                  <c:v>1294.0</c:v>
                </c:pt>
                <c:pt idx="5254">
                  <c:v>1294.0</c:v>
                </c:pt>
                <c:pt idx="5255">
                  <c:v>1295.0</c:v>
                </c:pt>
                <c:pt idx="5256">
                  <c:v>1296.0</c:v>
                </c:pt>
                <c:pt idx="5257">
                  <c:v>1297.0</c:v>
                </c:pt>
                <c:pt idx="5258">
                  <c:v>1298.0</c:v>
                </c:pt>
                <c:pt idx="5259">
                  <c:v>1298.0</c:v>
                </c:pt>
                <c:pt idx="5260">
                  <c:v>1298.0</c:v>
                </c:pt>
                <c:pt idx="5261">
                  <c:v>1298.0</c:v>
                </c:pt>
                <c:pt idx="5262">
                  <c:v>1299.0</c:v>
                </c:pt>
                <c:pt idx="5263">
                  <c:v>1299.0</c:v>
                </c:pt>
                <c:pt idx="5264">
                  <c:v>1299.0</c:v>
                </c:pt>
                <c:pt idx="5265">
                  <c:v>1299.0</c:v>
                </c:pt>
                <c:pt idx="5266">
                  <c:v>1299.0</c:v>
                </c:pt>
                <c:pt idx="5267">
                  <c:v>1299.0</c:v>
                </c:pt>
                <c:pt idx="5268">
                  <c:v>1299.0</c:v>
                </c:pt>
                <c:pt idx="5269">
                  <c:v>1299.0</c:v>
                </c:pt>
                <c:pt idx="5270">
                  <c:v>1299.0</c:v>
                </c:pt>
                <c:pt idx="5271">
                  <c:v>1299.0</c:v>
                </c:pt>
                <c:pt idx="5272">
                  <c:v>1300.0</c:v>
                </c:pt>
                <c:pt idx="5273">
                  <c:v>1300.0</c:v>
                </c:pt>
                <c:pt idx="5274">
                  <c:v>1301.0</c:v>
                </c:pt>
                <c:pt idx="5275">
                  <c:v>1302.0</c:v>
                </c:pt>
                <c:pt idx="5276">
                  <c:v>1302.0</c:v>
                </c:pt>
                <c:pt idx="5277">
                  <c:v>1302.0</c:v>
                </c:pt>
                <c:pt idx="5278">
                  <c:v>1303.0</c:v>
                </c:pt>
                <c:pt idx="5279">
                  <c:v>1304.0</c:v>
                </c:pt>
                <c:pt idx="5280">
                  <c:v>1304.0</c:v>
                </c:pt>
                <c:pt idx="5281">
                  <c:v>1304.0</c:v>
                </c:pt>
                <c:pt idx="5282">
                  <c:v>1304.0</c:v>
                </c:pt>
                <c:pt idx="5283">
                  <c:v>1304.0</c:v>
                </c:pt>
                <c:pt idx="5284">
                  <c:v>1304.0</c:v>
                </c:pt>
                <c:pt idx="5285">
                  <c:v>1304.0</c:v>
                </c:pt>
                <c:pt idx="5286">
                  <c:v>1304.0</c:v>
                </c:pt>
                <c:pt idx="5287">
                  <c:v>1305.0</c:v>
                </c:pt>
                <c:pt idx="5288">
                  <c:v>1305.0</c:v>
                </c:pt>
                <c:pt idx="5289">
                  <c:v>1305.0</c:v>
                </c:pt>
                <c:pt idx="5290">
                  <c:v>1306.0</c:v>
                </c:pt>
                <c:pt idx="5291">
                  <c:v>1307.0</c:v>
                </c:pt>
                <c:pt idx="5292">
                  <c:v>1307.0</c:v>
                </c:pt>
                <c:pt idx="5293">
                  <c:v>1307.0</c:v>
                </c:pt>
                <c:pt idx="5294">
                  <c:v>1308.0</c:v>
                </c:pt>
                <c:pt idx="5295">
                  <c:v>1308.0</c:v>
                </c:pt>
                <c:pt idx="5296">
                  <c:v>1308.0</c:v>
                </c:pt>
                <c:pt idx="5297">
                  <c:v>1308.0</c:v>
                </c:pt>
                <c:pt idx="5298">
                  <c:v>1308.0</c:v>
                </c:pt>
                <c:pt idx="5299">
                  <c:v>1308.0</c:v>
                </c:pt>
                <c:pt idx="5300">
                  <c:v>1308.0</c:v>
                </c:pt>
                <c:pt idx="5301">
                  <c:v>1308.0</c:v>
                </c:pt>
                <c:pt idx="5302">
                  <c:v>1308.0</c:v>
                </c:pt>
                <c:pt idx="5303">
                  <c:v>1309.0</c:v>
                </c:pt>
                <c:pt idx="5304">
                  <c:v>1310.0</c:v>
                </c:pt>
                <c:pt idx="5305">
                  <c:v>1311.0</c:v>
                </c:pt>
                <c:pt idx="5306">
                  <c:v>1311.0</c:v>
                </c:pt>
                <c:pt idx="5307">
                  <c:v>1312.0</c:v>
                </c:pt>
                <c:pt idx="5308">
                  <c:v>1312.0</c:v>
                </c:pt>
                <c:pt idx="5309">
                  <c:v>1312.0</c:v>
                </c:pt>
                <c:pt idx="5310">
                  <c:v>1312.0</c:v>
                </c:pt>
                <c:pt idx="5311">
                  <c:v>1312.0</c:v>
                </c:pt>
                <c:pt idx="5312">
                  <c:v>1312.0</c:v>
                </c:pt>
                <c:pt idx="5313">
                  <c:v>1312.0</c:v>
                </c:pt>
                <c:pt idx="5314">
                  <c:v>1312.0</c:v>
                </c:pt>
                <c:pt idx="5315">
                  <c:v>1312.0</c:v>
                </c:pt>
                <c:pt idx="5316">
                  <c:v>1312.0</c:v>
                </c:pt>
                <c:pt idx="5317">
                  <c:v>1312.0</c:v>
                </c:pt>
                <c:pt idx="5318">
                  <c:v>1312.0</c:v>
                </c:pt>
                <c:pt idx="5319">
                  <c:v>1313.0</c:v>
                </c:pt>
                <c:pt idx="5320">
                  <c:v>1314.0</c:v>
                </c:pt>
                <c:pt idx="5321">
                  <c:v>1314.0</c:v>
                </c:pt>
                <c:pt idx="5322">
                  <c:v>1314.0</c:v>
                </c:pt>
                <c:pt idx="5323">
                  <c:v>1315.0</c:v>
                </c:pt>
                <c:pt idx="5324">
                  <c:v>1316.0</c:v>
                </c:pt>
                <c:pt idx="5325">
                  <c:v>1317.0</c:v>
                </c:pt>
                <c:pt idx="5326">
                  <c:v>1318.0</c:v>
                </c:pt>
                <c:pt idx="5327">
                  <c:v>1318.0</c:v>
                </c:pt>
                <c:pt idx="5328">
                  <c:v>1318.0</c:v>
                </c:pt>
                <c:pt idx="5329">
                  <c:v>1318.0</c:v>
                </c:pt>
                <c:pt idx="5330">
                  <c:v>1318.0</c:v>
                </c:pt>
                <c:pt idx="5331">
                  <c:v>1318.0</c:v>
                </c:pt>
                <c:pt idx="5332">
                  <c:v>1318.0</c:v>
                </c:pt>
                <c:pt idx="5333">
                  <c:v>1318.0</c:v>
                </c:pt>
                <c:pt idx="5334">
                  <c:v>1318.0</c:v>
                </c:pt>
                <c:pt idx="5335">
                  <c:v>1318.0</c:v>
                </c:pt>
                <c:pt idx="5336">
                  <c:v>1318.0</c:v>
                </c:pt>
                <c:pt idx="5337">
                  <c:v>1318.0</c:v>
                </c:pt>
                <c:pt idx="5338">
                  <c:v>1318.0</c:v>
                </c:pt>
                <c:pt idx="5339">
                  <c:v>1318.0</c:v>
                </c:pt>
                <c:pt idx="5340">
                  <c:v>1318.0</c:v>
                </c:pt>
                <c:pt idx="5341">
                  <c:v>1319.0</c:v>
                </c:pt>
                <c:pt idx="5342">
                  <c:v>1319.0</c:v>
                </c:pt>
                <c:pt idx="5343">
                  <c:v>1319.0</c:v>
                </c:pt>
                <c:pt idx="5344">
                  <c:v>1319.0</c:v>
                </c:pt>
                <c:pt idx="5345">
                  <c:v>1319.0</c:v>
                </c:pt>
                <c:pt idx="5346">
                  <c:v>1319.0</c:v>
                </c:pt>
                <c:pt idx="5347">
                  <c:v>1319.0</c:v>
                </c:pt>
                <c:pt idx="5348">
                  <c:v>1319.0</c:v>
                </c:pt>
                <c:pt idx="5349">
                  <c:v>1319.0</c:v>
                </c:pt>
                <c:pt idx="5350">
                  <c:v>1319.0</c:v>
                </c:pt>
                <c:pt idx="5351">
                  <c:v>1319.0</c:v>
                </c:pt>
                <c:pt idx="5352">
                  <c:v>1319.0</c:v>
                </c:pt>
                <c:pt idx="5353">
                  <c:v>1319.0</c:v>
                </c:pt>
                <c:pt idx="5354">
                  <c:v>1319.0</c:v>
                </c:pt>
                <c:pt idx="5355">
                  <c:v>1320.0</c:v>
                </c:pt>
                <c:pt idx="5356">
                  <c:v>1320.0</c:v>
                </c:pt>
                <c:pt idx="5357">
                  <c:v>1320.0</c:v>
                </c:pt>
                <c:pt idx="5358">
                  <c:v>1320.0</c:v>
                </c:pt>
                <c:pt idx="5359">
                  <c:v>1320.0</c:v>
                </c:pt>
                <c:pt idx="5360">
                  <c:v>1320.0</c:v>
                </c:pt>
                <c:pt idx="5361">
                  <c:v>1320.0</c:v>
                </c:pt>
                <c:pt idx="5362">
                  <c:v>1320.0</c:v>
                </c:pt>
                <c:pt idx="5363">
                  <c:v>1320.0</c:v>
                </c:pt>
                <c:pt idx="5364">
                  <c:v>1320.0</c:v>
                </c:pt>
                <c:pt idx="5365">
                  <c:v>1320.0</c:v>
                </c:pt>
                <c:pt idx="5366">
                  <c:v>1321.0</c:v>
                </c:pt>
                <c:pt idx="5367">
                  <c:v>1321.0</c:v>
                </c:pt>
                <c:pt idx="5368">
                  <c:v>1321.0</c:v>
                </c:pt>
                <c:pt idx="5369">
                  <c:v>1322.0</c:v>
                </c:pt>
                <c:pt idx="5370">
                  <c:v>1323.0</c:v>
                </c:pt>
                <c:pt idx="5371">
                  <c:v>1323.0</c:v>
                </c:pt>
                <c:pt idx="5372">
                  <c:v>1323.0</c:v>
                </c:pt>
                <c:pt idx="5373">
                  <c:v>1323.0</c:v>
                </c:pt>
                <c:pt idx="5374">
                  <c:v>1323.0</c:v>
                </c:pt>
                <c:pt idx="5375">
                  <c:v>1323.0</c:v>
                </c:pt>
                <c:pt idx="5376">
                  <c:v>1324.0</c:v>
                </c:pt>
                <c:pt idx="5377">
                  <c:v>1325.0</c:v>
                </c:pt>
                <c:pt idx="5378">
                  <c:v>1325.0</c:v>
                </c:pt>
                <c:pt idx="5379">
                  <c:v>1325.0</c:v>
                </c:pt>
                <c:pt idx="5380">
                  <c:v>1325.0</c:v>
                </c:pt>
                <c:pt idx="5381">
                  <c:v>1325.0</c:v>
                </c:pt>
                <c:pt idx="5382">
                  <c:v>1325.0</c:v>
                </c:pt>
                <c:pt idx="5383">
                  <c:v>1325.0</c:v>
                </c:pt>
                <c:pt idx="5384">
                  <c:v>1325.0</c:v>
                </c:pt>
                <c:pt idx="5385">
                  <c:v>1326.0</c:v>
                </c:pt>
                <c:pt idx="5386">
                  <c:v>1327.0</c:v>
                </c:pt>
                <c:pt idx="5387">
                  <c:v>1327.0</c:v>
                </c:pt>
                <c:pt idx="5388">
                  <c:v>1328.0</c:v>
                </c:pt>
                <c:pt idx="5389">
                  <c:v>1329.0</c:v>
                </c:pt>
                <c:pt idx="5390">
                  <c:v>1330.0</c:v>
                </c:pt>
                <c:pt idx="5391">
                  <c:v>1331.0</c:v>
                </c:pt>
                <c:pt idx="5392">
                  <c:v>1332.0</c:v>
                </c:pt>
                <c:pt idx="5393">
                  <c:v>1333.0</c:v>
                </c:pt>
                <c:pt idx="5394">
                  <c:v>1333.0</c:v>
                </c:pt>
                <c:pt idx="5395">
                  <c:v>1333.0</c:v>
                </c:pt>
                <c:pt idx="5396">
                  <c:v>1333.0</c:v>
                </c:pt>
                <c:pt idx="5397">
                  <c:v>1333.0</c:v>
                </c:pt>
                <c:pt idx="5398">
                  <c:v>1333.0</c:v>
                </c:pt>
                <c:pt idx="5399">
                  <c:v>1333.0</c:v>
                </c:pt>
                <c:pt idx="5400">
                  <c:v>1333.0</c:v>
                </c:pt>
                <c:pt idx="5401">
                  <c:v>1333.0</c:v>
                </c:pt>
                <c:pt idx="5402">
                  <c:v>1333.0</c:v>
                </c:pt>
                <c:pt idx="5403">
                  <c:v>1333.0</c:v>
                </c:pt>
                <c:pt idx="5404">
                  <c:v>1333.0</c:v>
                </c:pt>
                <c:pt idx="5405">
                  <c:v>1333.0</c:v>
                </c:pt>
                <c:pt idx="5406">
                  <c:v>1333.0</c:v>
                </c:pt>
                <c:pt idx="5407">
                  <c:v>1333.0</c:v>
                </c:pt>
                <c:pt idx="5408">
                  <c:v>1333.0</c:v>
                </c:pt>
                <c:pt idx="5409">
                  <c:v>1333.0</c:v>
                </c:pt>
                <c:pt idx="5410">
                  <c:v>1333.0</c:v>
                </c:pt>
                <c:pt idx="5411">
                  <c:v>1333.0</c:v>
                </c:pt>
                <c:pt idx="5412">
                  <c:v>1333.0</c:v>
                </c:pt>
                <c:pt idx="5413">
                  <c:v>1333.0</c:v>
                </c:pt>
                <c:pt idx="5414">
                  <c:v>1333.0</c:v>
                </c:pt>
                <c:pt idx="5415">
                  <c:v>1333.0</c:v>
                </c:pt>
                <c:pt idx="5416">
                  <c:v>1334.0</c:v>
                </c:pt>
                <c:pt idx="5417">
                  <c:v>1334.0</c:v>
                </c:pt>
                <c:pt idx="5418">
                  <c:v>1334.0</c:v>
                </c:pt>
                <c:pt idx="5419">
                  <c:v>1334.0</c:v>
                </c:pt>
                <c:pt idx="5420">
                  <c:v>1335.0</c:v>
                </c:pt>
                <c:pt idx="5421">
                  <c:v>1336.0</c:v>
                </c:pt>
                <c:pt idx="5422">
                  <c:v>1337.0</c:v>
                </c:pt>
                <c:pt idx="5423">
                  <c:v>1338.0</c:v>
                </c:pt>
                <c:pt idx="5424">
                  <c:v>1339.0</c:v>
                </c:pt>
                <c:pt idx="5425">
                  <c:v>1340.0</c:v>
                </c:pt>
                <c:pt idx="5426">
                  <c:v>1341.0</c:v>
                </c:pt>
                <c:pt idx="5427">
                  <c:v>1341.0</c:v>
                </c:pt>
                <c:pt idx="5428">
                  <c:v>1342.0</c:v>
                </c:pt>
                <c:pt idx="5429">
                  <c:v>1342.0</c:v>
                </c:pt>
                <c:pt idx="5430">
                  <c:v>1342.0</c:v>
                </c:pt>
                <c:pt idx="5431">
                  <c:v>1342.0</c:v>
                </c:pt>
                <c:pt idx="5432">
                  <c:v>1342.0</c:v>
                </c:pt>
                <c:pt idx="5433">
                  <c:v>1343.0</c:v>
                </c:pt>
                <c:pt idx="5434">
                  <c:v>1343.0</c:v>
                </c:pt>
                <c:pt idx="5435">
                  <c:v>1343.0</c:v>
                </c:pt>
                <c:pt idx="5436">
                  <c:v>1343.0</c:v>
                </c:pt>
                <c:pt idx="5437">
                  <c:v>1343.0</c:v>
                </c:pt>
                <c:pt idx="5438">
                  <c:v>1344.0</c:v>
                </c:pt>
                <c:pt idx="5439">
                  <c:v>1344.0</c:v>
                </c:pt>
                <c:pt idx="5440">
                  <c:v>1344.0</c:v>
                </c:pt>
                <c:pt idx="5441">
                  <c:v>1344.0</c:v>
                </c:pt>
                <c:pt idx="5442">
                  <c:v>1345.0</c:v>
                </c:pt>
                <c:pt idx="5443">
                  <c:v>1346.0</c:v>
                </c:pt>
                <c:pt idx="5444">
                  <c:v>1346.0</c:v>
                </c:pt>
                <c:pt idx="5445">
                  <c:v>1347.0</c:v>
                </c:pt>
                <c:pt idx="5446">
                  <c:v>1347.0</c:v>
                </c:pt>
                <c:pt idx="5447">
                  <c:v>1347.0</c:v>
                </c:pt>
                <c:pt idx="5448">
                  <c:v>1347.0</c:v>
                </c:pt>
                <c:pt idx="5449">
                  <c:v>1347.0</c:v>
                </c:pt>
                <c:pt idx="5450">
                  <c:v>1347.0</c:v>
                </c:pt>
                <c:pt idx="5451">
                  <c:v>1347.0</c:v>
                </c:pt>
                <c:pt idx="5452">
                  <c:v>1347.0</c:v>
                </c:pt>
                <c:pt idx="5453">
                  <c:v>1347.0</c:v>
                </c:pt>
                <c:pt idx="5454">
                  <c:v>1347.0</c:v>
                </c:pt>
                <c:pt idx="5455">
                  <c:v>1347.0</c:v>
                </c:pt>
                <c:pt idx="5456">
                  <c:v>1347.0</c:v>
                </c:pt>
                <c:pt idx="5457">
                  <c:v>1347.0</c:v>
                </c:pt>
                <c:pt idx="5458">
                  <c:v>1348.0</c:v>
                </c:pt>
                <c:pt idx="5459">
                  <c:v>1349.0</c:v>
                </c:pt>
                <c:pt idx="5460">
                  <c:v>1350.0</c:v>
                </c:pt>
                <c:pt idx="5461">
                  <c:v>1350.0</c:v>
                </c:pt>
                <c:pt idx="5462">
                  <c:v>1350.0</c:v>
                </c:pt>
                <c:pt idx="5463">
                  <c:v>1350.0</c:v>
                </c:pt>
                <c:pt idx="5464">
                  <c:v>1350.0</c:v>
                </c:pt>
                <c:pt idx="5465">
                  <c:v>1350.0</c:v>
                </c:pt>
                <c:pt idx="5466">
                  <c:v>1350.0</c:v>
                </c:pt>
                <c:pt idx="5467">
                  <c:v>1350.0</c:v>
                </c:pt>
                <c:pt idx="5468">
                  <c:v>1350.0</c:v>
                </c:pt>
                <c:pt idx="5469">
                  <c:v>1350.0</c:v>
                </c:pt>
                <c:pt idx="5470">
                  <c:v>1350.0</c:v>
                </c:pt>
                <c:pt idx="5471">
                  <c:v>1350.0</c:v>
                </c:pt>
                <c:pt idx="5472">
                  <c:v>1350.0</c:v>
                </c:pt>
                <c:pt idx="5473">
                  <c:v>1351.0</c:v>
                </c:pt>
                <c:pt idx="5474">
                  <c:v>1351.0</c:v>
                </c:pt>
                <c:pt idx="5475">
                  <c:v>1351.0</c:v>
                </c:pt>
                <c:pt idx="5476">
                  <c:v>1351.0</c:v>
                </c:pt>
                <c:pt idx="5477">
                  <c:v>1351.0</c:v>
                </c:pt>
                <c:pt idx="5478">
                  <c:v>1351.0</c:v>
                </c:pt>
                <c:pt idx="5479">
                  <c:v>1351.0</c:v>
                </c:pt>
                <c:pt idx="5480">
                  <c:v>1351.0</c:v>
                </c:pt>
                <c:pt idx="5481">
                  <c:v>1351.0</c:v>
                </c:pt>
                <c:pt idx="5482">
                  <c:v>1351.0</c:v>
                </c:pt>
                <c:pt idx="5483">
                  <c:v>1351.0</c:v>
                </c:pt>
                <c:pt idx="5484">
                  <c:v>1351.0</c:v>
                </c:pt>
                <c:pt idx="5485">
                  <c:v>1351.0</c:v>
                </c:pt>
                <c:pt idx="5486">
                  <c:v>1351.0</c:v>
                </c:pt>
                <c:pt idx="5487">
                  <c:v>1351.0</c:v>
                </c:pt>
                <c:pt idx="5488">
                  <c:v>1351.0</c:v>
                </c:pt>
                <c:pt idx="5489">
                  <c:v>1351.0</c:v>
                </c:pt>
                <c:pt idx="5490">
                  <c:v>1351.0</c:v>
                </c:pt>
                <c:pt idx="5491">
                  <c:v>1351.0</c:v>
                </c:pt>
                <c:pt idx="5492">
                  <c:v>1351.0</c:v>
                </c:pt>
                <c:pt idx="5493">
                  <c:v>1351.0</c:v>
                </c:pt>
                <c:pt idx="5494">
                  <c:v>1351.0</c:v>
                </c:pt>
                <c:pt idx="5495">
                  <c:v>1351.0</c:v>
                </c:pt>
                <c:pt idx="5496">
                  <c:v>1351.0</c:v>
                </c:pt>
                <c:pt idx="5497">
                  <c:v>1351.0</c:v>
                </c:pt>
                <c:pt idx="5498">
                  <c:v>1352.0</c:v>
                </c:pt>
                <c:pt idx="5499">
                  <c:v>1352.0</c:v>
                </c:pt>
                <c:pt idx="5500">
                  <c:v>1352.0</c:v>
                </c:pt>
                <c:pt idx="5501">
                  <c:v>1352.0</c:v>
                </c:pt>
                <c:pt idx="5502">
                  <c:v>1352.0</c:v>
                </c:pt>
                <c:pt idx="5503">
                  <c:v>1352.0</c:v>
                </c:pt>
                <c:pt idx="5504">
                  <c:v>1353.0</c:v>
                </c:pt>
                <c:pt idx="5505">
                  <c:v>1353.0</c:v>
                </c:pt>
                <c:pt idx="5506">
                  <c:v>1353.0</c:v>
                </c:pt>
                <c:pt idx="5507">
                  <c:v>1353.0</c:v>
                </c:pt>
                <c:pt idx="5508">
                  <c:v>1353.0</c:v>
                </c:pt>
                <c:pt idx="5509">
                  <c:v>1353.0</c:v>
                </c:pt>
                <c:pt idx="5510">
                  <c:v>1354.0</c:v>
                </c:pt>
                <c:pt idx="5511">
                  <c:v>1354.0</c:v>
                </c:pt>
                <c:pt idx="5512">
                  <c:v>1354.0</c:v>
                </c:pt>
                <c:pt idx="5513">
                  <c:v>1354.0</c:v>
                </c:pt>
                <c:pt idx="5514">
                  <c:v>1354.0</c:v>
                </c:pt>
                <c:pt idx="5515">
                  <c:v>1354.0</c:v>
                </c:pt>
                <c:pt idx="5516">
                  <c:v>1354.0</c:v>
                </c:pt>
                <c:pt idx="5517">
                  <c:v>1354.0</c:v>
                </c:pt>
                <c:pt idx="5518">
                  <c:v>1354.0</c:v>
                </c:pt>
                <c:pt idx="5519">
                  <c:v>1354.0</c:v>
                </c:pt>
                <c:pt idx="5520">
                  <c:v>1354.0</c:v>
                </c:pt>
                <c:pt idx="5521">
                  <c:v>1354.0</c:v>
                </c:pt>
                <c:pt idx="5522">
                  <c:v>1354.0</c:v>
                </c:pt>
                <c:pt idx="5523">
                  <c:v>1354.0</c:v>
                </c:pt>
                <c:pt idx="5524">
                  <c:v>1354.0</c:v>
                </c:pt>
                <c:pt idx="5525">
                  <c:v>1354.0</c:v>
                </c:pt>
                <c:pt idx="5526">
                  <c:v>1354.0</c:v>
                </c:pt>
                <c:pt idx="5527">
                  <c:v>1354.0</c:v>
                </c:pt>
                <c:pt idx="5528">
                  <c:v>1355.0</c:v>
                </c:pt>
                <c:pt idx="5529">
                  <c:v>1355.0</c:v>
                </c:pt>
                <c:pt idx="5530">
                  <c:v>1355.0</c:v>
                </c:pt>
                <c:pt idx="5531">
                  <c:v>1355.0</c:v>
                </c:pt>
                <c:pt idx="5532">
                  <c:v>1355.0</c:v>
                </c:pt>
                <c:pt idx="5533">
                  <c:v>1355.0</c:v>
                </c:pt>
                <c:pt idx="5534">
                  <c:v>1356.0</c:v>
                </c:pt>
                <c:pt idx="5535">
                  <c:v>1357.0</c:v>
                </c:pt>
                <c:pt idx="5536">
                  <c:v>1357.0</c:v>
                </c:pt>
                <c:pt idx="5537">
                  <c:v>1358.0</c:v>
                </c:pt>
                <c:pt idx="5538">
                  <c:v>1359.0</c:v>
                </c:pt>
                <c:pt idx="5539">
                  <c:v>1359.0</c:v>
                </c:pt>
                <c:pt idx="5540">
                  <c:v>1359.0</c:v>
                </c:pt>
                <c:pt idx="5541">
                  <c:v>1360.0</c:v>
                </c:pt>
                <c:pt idx="5542">
                  <c:v>1360.0</c:v>
                </c:pt>
                <c:pt idx="5543">
                  <c:v>1361.0</c:v>
                </c:pt>
                <c:pt idx="5544">
                  <c:v>1361.0</c:v>
                </c:pt>
                <c:pt idx="5545">
                  <c:v>1361.0</c:v>
                </c:pt>
                <c:pt idx="5546">
                  <c:v>1361.0</c:v>
                </c:pt>
                <c:pt idx="5547">
                  <c:v>1361.0</c:v>
                </c:pt>
                <c:pt idx="5548">
                  <c:v>1361.0</c:v>
                </c:pt>
                <c:pt idx="5549">
                  <c:v>1362.0</c:v>
                </c:pt>
                <c:pt idx="5550">
                  <c:v>1363.0</c:v>
                </c:pt>
                <c:pt idx="5551">
                  <c:v>1364.0</c:v>
                </c:pt>
                <c:pt idx="5552">
                  <c:v>1364.0</c:v>
                </c:pt>
                <c:pt idx="5553">
                  <c:v>1364.0</c:v>
                </c:pt>
                <c:pt idx="5554">
                  <c:v>1364.0</c:v>
                </c:pt>
                <c:pt idx="5555">
                  <c:v>1365.0</c:v>
                </c:pt>
                <c:pt idx="5556">
                  <c:v>1366.0</c:v>
                </c:pt>
                <c:pt idx="5557">
                  <c:v>1366.0</c:v>
                </c:pt>
                <c:pt idx="5558">
                  <c:v>1366.0</c:v>
                </c:pt>
                <c:pt idx="5559">
                  <c:v>1366.0</c:v>
                </c:pt>
                <c:pt idx="5560">
                  <c:v>1367.0</c:v>
                </c:pt>
                <c:pt idx="5561">
                  <c:v>1367.0</c:v>
                </c:pt>
                <c:pt idx="5562">
                  <c:v>1367.0</c:v>
                </c:pt>
                <c:pt idx="5563">
                  <c:v>1368.0</c:v>
                </c:pt>
                <c:pt idx="5564">
                  <c:v>1368.0</c:v>
                </c:pt>
                <c:pt idx="5565">
                  <c:v>1368.0</c:v>
                </c:pt>
                <c:pt idx="5566">
                  <c:v>1368.0</c:v>
                </c:pt>
                <c:pt idx="5567">
                  <c:v>1368.0</c:v>
                </c:pt>
                <c:pt idx="5568">
                  <c:v>1368.0</c:v>
                </c:pt>
                <c:pt idx="5569">
                  <c:v>1368.0</c:v>
                </c:pt>
                <c:pt idx="5570">
                  <c:v>1368.0</c:v>
                </c:pt>
                <c:pt idx="5571">
                  <c:v>1368.0</c:v>
                </c:pt>
                <c:pt idx="5572">
                  <c:v>1369.0</c:v>
                </c:pt>
                <c:pt idx="5573">
                  <c:v>1370.0</c:v>
                </c:pt>
                <c:pt idx="5574">
                  <c:v>1371.0</c:v>
                </c:pt>
                <c:pt idx="5575">
                  <c:v>1372.0</c:v>
                </c:pt>
                <c:pt idx="5576">
                  <c:v>1372.0</c:v>
                </c:pt>
                <c:pt idx="5577">
                  <c:v>1372.0</c:v>
                </c:pt>
                <c:pt idx="5578">
                  <c:v>1372.0</c:v>
                </c:pt>
                <c:pt idx="5579">
                  <c:v>1372.0</c:v>
                </c:pt>
                <c:pt idx="5580">
                  <c:v>1373.0</c:v>
                </c:pt>
                <c:pt idx="5581">
                  <c:v>1373.0</c:v>
                </c:pt>
                <c:pt idx="5582">
                  <c:v>1374.0</c:v>
                </c:pt>
                <c:pt idx="5583">
                  <c:v>1374.0</c:v>
                </c:pt>
                <c:pt idx="5584">
                  <c:v>1374.0</c:v>
                </c:pt>
                <c:pt idx="5585">
                  <c:v>1374.0</c:v>
                </c:pt>
                <c:pt idx="5586">
                  <c:v>1374.0</c:v>
                </c:pt>
                <c:pt idx="5587">
                  <c:v>1375.0</c:v>
                </c:pt>
                <c:pt idx="5588">
                  <c:v>1376.0</c:v>
                </c:pt>
                <c:pt idx="5589">
                  <c:v>1377.0</c:v>
                </c:pt>
                <c:pt idx="5590">
                  <c:v>1378.0</c:v>
                </c:pt>
                <c:pt idx="5591">
                  <c:v>1378.0</c:v>
                </c:pt>
                <c:pt idx="5592">
                  <c:v>1378.0</c:v>
                </c:pt>
                <c:pt idx="5593">
                  <c:v>1378.0</c:v>
                </c:pt>
                <c:pt idx="5594">
                  <c:v>1378.0</c:v>
                </c:pt>
                <c:pt idx="5595">
                  <c:v>1378.0</c:v>
                </c:pt>
                <c:pt idx="5596">
                  <c:v>1378.0</c:v>
                </c:pt>
                <c:pt idx="5597">
                  <c:v>1378.0</c:v>
                </c:pt>
                <c:pt idx="5598">
                  <c:v>1378.0</c:v>
                </c:pt>
                <c:pt idx="5599">
                  <c:v>1378.0</c:v>
                </c:pt>
                <c:pt idx="5600">
                  <c:v>1378.0</c:v>
                </c:pt>
                <c:pt idx="5601">
                  <c:v>1378.0</c:v>
                </c:pt>
                <c:pt idx="5602">
                  <c:v>1378.0</c:v>
                </c:pt>
                <c:pt idx="5603">
                  <c:v>1378.0</c:v>
                </c:pt>
                <c:pt idx="5604">
                  <c:v>1378.0</c:v>
                </c:pt>
                <c:pt idx="5605">
                  <c:v>1378.0</c:v>
                </c:pt>
                <c:pt idx="5606">
                  <c:v>1379.0</c:v>
                </c:pt>
                <c:pt idx="5607">
                  <c:v>1379.0</c:v>
                </c:pt>
                <c:pt idx="5608">
                  <c:v>1380.0</c:v>
                </c:pt>
                <c:pt idx="5609">
                  <c:v>1380.0</c:v>
                </c:pt>
                <c:pt idx="5610">
                  <c:v>1380.0</c:v>
                </c:pt>
                <c:pt idx="5611">
                  <c:v>1380.0</c:v>
                </c:pt>
                <c:pt idx="5612">
                  <c:v>1381.0</c:v>
                </c:pt>
                <c:pt idx="5613">
                  <c:v>1381.0</c:v>
                </c:pt>
                <c:pt idx="5614">
                  <c:v>1381.0</c:v>
                </c:pt>
                <c:pt idx="5615">
                  <c:v>1381.0</c:v>
                </c:pt>
                <c:pt idx="5616">
                  <c:v>1382.0</c:v>
                </c:pt>
                <c:pt idx="5617">
                  <c:v>1382.0</c:v>
                </c:pt>
                <c:pt idx="5618">
                  <c:v>1383.0</c:v>
                </c:pt>
                <c:pt idx="5619">
                  <c:v>1384.0</c:v>
                </c:pt>
                <c:pt idx="5620">
                  <c:v>1384.0</c:v>
                </c:pt>
                <c:pt idx="5621">
                  <c:v>1384.0</c:v>
                </c:pt>
                <c:pt idx="5622">
                  <c:v>1384.0</c:v>
                </c:pt>
                <c:pt idx="5623">
                  <c:v>1384.0</c:v>
                </c:pt>
                <c:pt idx="5624">
                  <c:v>1384.0</c:v>
                </c:pt>
                <c:pt idx="5625">
                  <c:v>1384.0</c:v>
                </c:pt>
                <c:pt idx="5626">
                  <c:v>1384.0</c:v>
                </c:pt>
                <c:pt idx="5627">
                  <c:v>1384.0</c:v>
                </c:pt>
                <c:pt idx="5628">
                  <c:v>1384.0</c:v>
                </c:pt>
                <c:pt idx="5629">
                  <c:v>1384.0</c:v>
                </c:pt>
                <c:pt idx="5630">
                  <c:v>1385.0</c:v>
                </c:pt>
                <c:pt idx="5631">
                  <c:v>1386.0</c:v>
                </c:pt>
                <c:pt idx="5632">
                  <c:v>1387.0</c:v>
                </c:pt>
                <c:pt idx="5633">
                  <c:v>1387.0</c:v>
                </c:pt>
                <c:pt idx="5634">
                  <c:v>1387.0</c:v>
                </c:pt>
                <c:pt idx="5635">
                  <c:v>1387.0</c:v>
                </c:pt>
                <c:pt idx="5636">
                  <c:v>1387.0</c:v>
                </c:pt>
                <c:pt idx="5637">
                  <c:v>1387.0</c:v>
                </c:pt>
                <c:pt idx="5638">
                  <c:v>1387.0</c:v>
                </c:pt>
                <c:pt idx="5639">
                  <c:v>1388.0</c:v>
                </c:pt>
                <c:pt idx="5640">
                  <c:v>1389.0</c:v>
                </c:pt>
                <c:pt idx="5641">
                  <c:v>1389.0</c:v>
                </c:pt>
                <c:pt idx="5642">
                  <c:v>1389.0</c:v>
                </c:pt>
                <c:pt idx="5643">
                  <c:v>1389.0</c:v>
                </c:pt>
                <c:pt idx="5644">
                  <c:v>1389.0</c:v>
                </c:pt>
                <c:pt idx="5645">
                  <c:v>1389.0</c:v>
                </c:pt>
                <c:pt idx="5646">
                  <c:v>1390.0</c:v>
                </c:pt>
                <c:pt idx="5647">
                  <c:v>1391.0</c:v>
                </c:pt>
                <c:pt idx="5648">
                  <c:v>1391.0</c:v>
                </c:pt>
                <c:pt idx="5649">
                  <c:v>1391.0</c:v>
                </c:pt>
                <c:pt idx="5650">
                  <c:v>1391.0</c:v>
                </c:pt>
                <c:pt idx="5651">
                  <c:v>1391.0</c:v>
                </c:pt>
                <c:pt idx="5652">
                  <c:v>1391.0</c:v>
                </c:pt>
                <c:pt idx="5653">
                  <c:v>1391.0</c:v>
                </c:pt>
                <c:pt idx="5654">
                  <c:v>1391.0</c:v>
                </c:pt>
                <c:pt idx="5655">
                  <c:v>1392.0</c:v>
                </c:pt>
                <c:pt idx="5656">
                  <c:v>1392.0</c:v>
                </c:pt>
                <c:pt idx="5657">
                  <c:v>1392.0</c:v>
                </c:pt>
                <c:pt idx="5658">
                  <c:v>1392.0</c:v>
                </c:pt>
                <c:pt idx="5659">
                  <c:v>1392.0</c:v>
                </c:pt>
                <c:pt idx="5660">
                  <c:v>1392.0</c:v>
                </c:pt>
                <c:pt idx="5661">
                  <c:v>1392.0</c:v>
                </c:pt>
                <c:pt idx="5662">
                  <c:v>1392.0</c:v>
                </c:pt>
                <c:pt idx="5663">
                  <c:v>1392.0</c:v>
                </c:pt>
                <c:pt idx="5664">
                  <c:v>1393.0</c:v>
                </c:pt>
                <c:pt idx="5665">
                  <c:v>1393.0</c:v>
                </c:pt>
                <c:pt idx="5666">
                  <c:v>1393.0</c:v>
                </c:pt>
                <c:pt idx="5667">
                  <c:v>1394.0</c:v>
                </c:pt>
                <c:pt idx="5668">
                  <c:v>1394.0</c:v>
                </c:pt>
                <c:pt idx="5669">
                  <c:v>1394.0</c:v>
                </c:pt>
                <c:pt idx="5670">
                  <c:v>1394.0</c:v>
                </c:pt>
                <c:pt idx="5671">
                  <c:v>1394.0</c:v>
                </c:pt>
                <c:pt idx="5672">
                  <c:v>1394.0</c:v>
                </c:pt>
                <c:pt idx="5673">
                  <c:v>1394.0</c:v>
                </c:pt>
                <c:pt idx="5674">
                  <c:v>1394.0</c:v>
                </c:pt>
                <c:pt idx="5675">
                  <c:v>1395.0</c:v>
                </c:pt>
                <c:pt idx="5676">
                  <c:v>1395.0</c:v>
                </c:pt>
                <c:pt idx="5677">
                  <c:v>1395.0</c:v>
                </c:pt>
                <c:pt idx="5678">
                  <c:v>1396.0</c:v>
                </c:pt>
                <c:pt idx="5679">
                  <c:v>1396.0</c:v>
                </c:pt>
                <c:pt idx="5680">
                  <c:v>1396.0</c:v>
                </c:pt>
                <c:pt idx="5681">
                  <c:v>1396.0</c:v>
                </c:pt>
                <c:pt idx="5682">
                  <c:v>1396.0</c:v>
                </c:pt>
                <c:pt idx="5683">
                  <c:v>1396.0</c:v>
                </c:pt>
                <c:pt idx="5684">
                  <c:v>1396.0</c:v>
                </c:pt>
                <c:pt idx="5685">
                  <c:v>1397.0</c:v>
                </c:pt>
                <c:pt idx="5686">
                  <c:v>1397.0</c:v>
                </c:pt>
                <c:pt idx="5687">
                  <c:v>1397.0</c:v>
                </c:pt>
                <c:pt idx="5688">
                  <c:v>1397.0</c:v>
                </c:pt>
                <c:pt idx="5689">
                  <c:v>1397.0</c:v>
                </c:pt>
                <c:pt idx="5690">
                  <c:v>1398.0</c:v>
                </c:pt>
                <c:pt idx="5691">
                  <c:v>1399.0</c:v>
                </c:pt>
                <c:pt idx="5692">
                  <c:v>1400.0</c:v>
                </c:pt>
                <c:pt idx="5693">
                  <c:v>1400.0</c:v>
                </c:pt>
                <c:pt idx="5694">
                  <c:v>1401.0</c:v>
                </c:pt>
                <c:pt idx="5695">
                  <c:v>1401.0</c:v>
                </c:pt>
                <c:pt idx="5696">
                  <c:v>1401.0</c:v>
                </c:pt>
                <c:pt idx="5697">
                  <c:v>1401.0</c:v>
                </c:pt>
                <c:pt idx="5698">
                  <c:v>1401.0</c:v>
                </c:pt>
                <c:pt idx="5699">
                  <c:v>1402.0</c:v>
                </c:pt>
                <c:pt idx="5700">
                  <c:v>1402.0</c:v>
                </c:pt>
                <c:pt idx="5701">
                  <c:v>1403.0</c:v>
                </c:pt>
                <c:pt idx="5702">
                  <c:v>1403.0</c:v>
                </c:pt>
                <c:pt idx="5703">
                  <c:v>1403.0</c:v>
                </c:pt>
                <c:pt idx="5704">
                  <c:v>1403.0</c:v>
                </c:pt>
                <c:pt idx="5705">
                  <c:v>1403.0</c:v>
                </c:pt>
                <c:pt idx="5706">
                  <c:v>1403.0</c:v>
                </c:pt>
                <c:pt idx="5707">
                  <c:v>1403.0</c:v>
                </c:pt>
                <c:pt idx="5708">
                  <c:v>1404.0</c:v>
                </c:pt>
                <c:pt idx="5709">
                  <c:v>1405.0</c:v>
                </c:pt>
                <c:pt idx="5710">
                  <c:v>1405.0</c:v>
                </c:pt>
                <c:pt idx="5711">
                  <c:v>1405.0</c:v>
                </c:pt>
                <c:pt idx="5712">
                  <c:v>1405.0</c:v>
                </c:pt>
                <c:pt idx="5713">
                  <c:v>1405.0</c:v>
                </c:pt>
                <c:pt idx="5714">
                  <c:v>1405.0</c:v>
                </c:pt>
                <c:pt idx="5715">
                  <c:v>1405.0</c:v>
                </c:pt>
                <c:pt idx="5716">
                  <c:v>1405.0</c:v>
                </c:pt>
                <c:pt idx="5717">
                  <c:v>1405.0</c:v>
                </c:pt>
                <c:pt idx="5718">
                  <c:v>1405.0</c:v>
                </c:pt>
                <c:pt idx="5719">
                  <c:v>1405.0</c:v>
                </c:pt>
                <c:pt idx="5720">
                  <c:v>1405.0</c:v>
                </c:pt>
                <c:pt idx="5721">
                  <c:v>1405.0</c:v>
                </c:pt>
                <c:pt idx="5722">
                  <c:v>1406.0</c:v>
                </c:pt>
                <c:pt idx="5723">
                  <c:v>1406.0</c:v>
                </c:pt>
                <c:pt idx="5724">
                  <c:v>1407.0</c:v>
                </c:pt>
                <c:pt idx="5725">
                  <c:v>1408.0</c:v>
                </c:pt>
                <c:pt idx="5726">
                  <c:v>1409.0</c:v>
                </c:pt>
                <c:pt idx="5727">
                  <c:v>1409.0</c:v>
                </c:pt>
                <c:pt idx="5728">
                  <c:v>1410.0</c:v>
                </c:pt>
                <c:pt idx="5729">
                  <c:v>1410.0</c:v>
                </c:pt>
                <c:pt idx="5730">
                  <c:v>1410.0</c:v>
                </c:pt>
                <c:pt idx="5731">
                  <c:v>1411.0</c:v>
                </c:pt>
                <c:pt idx="5732">
                  <c:v>1411.0</c:v>
                </c:pt>
                <c:pt idx="5733">
                  <c:v>1411.0</c:v>
                </c:pt>
                <c:pt idx="5734">
                  <c:v>1411.0</c:v>
                </c:pt>
                <c:pt idx="5735">
                  <c:v>1411.0</c:v>
                </c:pt>
                <c:pt idx="5736">
                  <c:v>1411.0</c:v>
                </c:pt>
                <c:pt idx="5737">
                  <c:v>1411.0</c:v>
                </c:pt>
                <c:pt idx="5738">
                  <c:v>1411.0</c:v>
                </c:pt>
                <c:pt idx="5739">
                  <c:v>1411.0</c:v>
                </c:pt>
                <c:pt idx="5740">
                  <c:v>1411.0</c:v>
                </c:pt>
                <c:pt idx="5741">
                  <c:v>1411.0</c:v>
                </c:pt>
                <c:pt idx="5742">
                  <c:v>1411.0</c:v>
                </c:pt>
                <c:pt idx="5743">
                  <c:v>1411.0</c:v>
                </c:pt>
                <c:pt idx="5744">
                  <c:v>1411.0</c:v>
                </c:pt>
                <c:pt idx="5745">
                  <c:v>1411.0</c:v>
                </c:pt>
                <c:pt idx="5746">
                  <c:v>1412.0</c:v>
                </c:pt>
                <c:pt idx="5747">
                  <c:v>1413.0</c:v>
                </c:pt>
                <c:pt idx="5748">
                  <c:v>1414.0</c:v>
                </c:pt>
                <c:pt idx="5749">
                  <c:v>1414.0</c:v>
                </c:pt>
                <c:pt idx="5750">
                  <c:v>1414.0</c:v>
                </c:pt>
                <c:pt idx="5751">
                  <c:v>1415.0</c:v>
                </c:pt>
                <c:pt idx="5752">
                  <c:v>1415.0</c:v>
                </c:pt>
                <c:pt idx="5753">
                  <c:v>1416.0</c:v>
                </c:pt>
                <c:pt idx="5754">
                  <c:v>1416.0</c:v>
                </c:pt>
                <c:pt idx="5755">
                  <c:v>1416.0</c:v>
                </c:pt>
                <c:pt idx="5756">
                  <c:v>1417.0</c:v>
                </c:pt>
                <c:pt idx="5757">
                  <c:v>1417.0</c:v>
                </c:pt>
                <c:pt idx="5758">
                  <c:v>1417.0</c:v>
                </c:pt>
                <c:pt idx="5759">
                  <c:v>1417.0</c:v>
                </c:pt>
                <c:pt idx="5760">
                  <c:v>1417.0</c:v>
                </c:pt>
                <c:pt idx="5761">
                  <c:v>1417.0</c:v>
                </c:pt>
                <c:pt idx="5762">
                  <c:v>1418.0</c:v>
                </c:pt>
                <c:pt idx="5763">
                  <c:v>1419.0</c:v>
                </c:pt>
                <c:pt idx="5764">
                  <c:v>1419.0</c:v>
                </c:pt>
                <c:pt idx="5765">
                  <c:v>1419.0</c:v>
                </c:pt>
                <c:pt idx="5766">
                  <c:v>1420.0</c:v>
                </c:pt>
                <c:pt idx="5767">
                  <c:v>1420.0</c:v>
                </c:pt>
                <c:pt idx="5768">
                  <c:v>1421.0</c:v>
                </c:pt>
                <c:pt idx="5769">
                  <c:v>1422.0</c:v>
                </c:pt>
                <c:pt idx="5770">
                  <c:v>1422.0</c:v>
                </c:pt>
                <c:pt idx="5771">
                  <c:v>1422.0</c:v>
                </c:pt>
                <c:pt idx="5772">
                  <c:v>1422.0</c:v>
                </c:pt>
                <c:pt idx="5773">
                  <c:v>1422.0</c:v>
                </c:pt>
                <c:pt idx="5774">
                  <c:v>1422.0</c:v>
                </c:pt>
                <c:pt idx="5775">
                  <c:v>1422.0</c:v>
                </c:pt>
                <c:pt idx="5776">
                  <c:v>1422.0</c:v>
                </c:pt>
                <c:pt idx="5777">
                  <c:v>1422.0</c:v>
                </c:pt>
                <c:pt idx="5778">
                  <c:v>1422.0</c:v>
                </c:pt>
                <c:pt idx="5779">
                  <c:v>1422.0</c:v>
                </c:pt>
                <c:pt idx="5780">
                  <c:v>1422.0</c:v>
                </c:pt>
                <c:pt idx="5781">
                  <c:v>1423.0</c:v>
                </c:pt>
                <c:pt idx="5782">
                  <c:v>1423.0</c:v>
                </c:pt>
                <c:pt idx="5783">
                  <c:v>1423.0</c:v>
                </c:pt>
                <c:pt idx="5784">
                  <c:v>1423.0</c:v>
                </c:pt>
                <c:pt idx="5785">
                  <c:v>1424.0</c:v>
                </c:pt>
                <c:pt idx="5786">
                  <c:v>1424.0</c:v>
                </c:pt>
                <c:pt idx="5787">
                  <c:v>1424.0</c:v>
                </c:pt>
                <c:pt idx="5788">
                  <c:v>1424.0</c:v>
                </c:pt>
                <c:pt idx="5789">
                  <c:v>1424.0</c:v>
                </c:pt>
                <c:pt idx="5790">
                  <c:v>1424.0</c:v>
                </c:pt>
                <c:pt idx="5791">
                  <c:v>1424.0</c:v>
                </c:pt>
                <c:pt idx="5792">
                  <c:v>1424.0</c:v>
                </c:pt>
                <c:pt idx="5793">
                  <c:v>1425.0</c:v>
                </c:pt>
                <c:pt idx="5794">
                  <c:v>1425.0</c:v>
                </c:pt>
                <c:pt idx="5795">
                  <c:v>1426.0</c:v>
                </c:pt>
                <c:pt idx="5796">
                  <c:v>1427.0</c:v>
                </c:pt>
                <c:pt idx="5797">
                  <c:v>1428.0</c:v>
                </c:pt>
                <c:pt idx="5798">
                  <c:v>1429.0</c:v>
                </c:pt>
                <c:pt idx="5799">
                  <c:v>1429.0</c:v>
                </c:pt>
                <c:pt idx="5800">
                  <c:v>1429.0</c:v>
                </c:pt>
                <c:pt idx="5801">
                  <c:v>1429.0</c:v>
                </c:pt>
                <c:pt idx="5802">
                  <c:v>1429.0</c:v>
                </c:pt>
                <c:pt idx="5803">
                  <c:v>1429.0</c:v>
                </c:pt>
                <c:pt idx="5804">
                  <c:v>1429.0</c:v>
                </c:pt>
                <c:pt idx="5805">
                  <c:v>1430.0</c:v>
                </c:pt>
                <c:pt idx="5806">
                  <c:v>1431.0</c:v>
                </c:pt>
                <c:pt idx="5807">
                  <c:v>1431.0</c:v>
                </c:pt>
                <c:pt idx="5808">
                  <c:v>1431.0</c:v>
                </c:pt>
                <c:pt idx="5809">
                  <c:v>1431.0</c:v>
                </c:pt>
                <c:pt idx="5810">
                  <c:v>1431.0</c:v>
                </c:pt>
                <c:pt idx="5811">
                  <c:v>1431.0</c:v>
                </c:pt>
                <c:pt idx="5812">
                  <c:v>1431.0</c:v>
                </c:pt>
                <c:pt idx="5813">
                  <c:v>1431.0</c:v>
                </c:pt>
                <c:pt idx="5814">
                  <c:v>1431.0</c:v>
                </c:pt>
                <c:pt idx="5815">
                  <c:v>1431.0</c:v>
                </c:pt>
                <c:pt idx="5816">
                  <c:v>1432.0</c:v>
                </c:pt>
                <c:pt idx="5817">
                  <c:v>1432.0</c:v>
                </c:pt>
                <c:pt idx="5818">
                  <c:v>1433.0</c:v>
                </c:pt>
                <c:pt idx="5819">
                  <c:v>1434.0</c:v>
                </c:pt>
                <c:pt idx="5820">
                  <c:v>1434.0</c:v>
                </c:pt>
                <c:pt idx="5821">
                  <c:v>1434.0</c:v>
                </c:pt>
                <c:pt idx="5822">
                  <c:v>1434.0</c:v>
                </c:pt>
                <c:pt idx="5823">
                  <c:v>1435.0</c:v>
                </c:pt>
                <c:pt idx="5824">
                  <c:v>1436.0</c:v>
                </c:pt>
                <c:pt idx="5825">
                  <c:v>1437.0</c:v>
                </c:pt>
                <c:pt idx="5826">
                  <c:v>1438.0</c:v>
                </c:pt>
                <c:pt idx="5827">
                  <c:v>1438.0</c:v>
                </c:pt>
                <c:pt idx="5828">
                  <c:v>1439.0</c:v>
                </c:pt>
                <c:pt idx="5829">
                  <c:v>1439.0</c:v>
                </c:pt>
                <c:pt idx="5830">
                  <c:v>1440.0</c:v>
                </c:pt>
                <c:pt idx="5831">
                  <c:v>1440.0</c:v>
                </c:pt>
                <c:pt idx="5832">
                  <c:v>1440.0</c:v>
                </c:pt>
                <c:pt idx="5833">
                  <c:v>1440.0</c:v>
                </c:pt>
                <c:pt idx="5834">
                  <c:v>1440.0</c:v>
                </c:pt>
                <c:pt idx="5835">
                  <c:v>1440.0</c:v>
                </c:pt>
                <c:pt idx="5836">
                  <c:v>1440.0</c:v>
                </c:pt>
                <c:pt idx="5837">
                  <c:v>1440.0</c:v>
                </c:pt>
                <c:pt idx="5838">
                  <c:v>1440.0</c:v>
                </c:pt>
                <c:pt idx="5839">
                  <c:v>1440.0</c:v>
                </c:pt>
                <c:pt idx="5840">
                  <c:v>1440.0</c:v>
                </c:pt>
                <c:pt idx="5841">
                  <c:v>1441.0</c:v>
                </c:pt>
                <c:pt idx="5842">
                  <c:v>1442.0</c:v>
                </c:pt>
                <c:pt idx="5843">
                  <c:v>1442.0</c:v>
                </c:pt>
                <c:pt idx="5844">
                  <c:v>1442.0</c:v>
                </c:pt>
                <c:pt idx="5845">
                  <c:v>1442.0</c:v>
                </c:pt>
                <c:pt idx="5846">
                  <c:v>1442.0</c:v>
                </c:pt>
                <c:pt idx="5847">
                  <c:v>1442.0</c:v>
                </c:pt>
                <c:pt idx="5848">
                  <c:v>1443.0</c:v>
                </c:pt>
                <c:pt idx="5849">
                  <c:v>1444.0</c:v>
                </c:pt>
                <c:pt idx="5850">
                  <c:v>1444.0</c:v>
                </c:pt>
                <c:pt idx="5851">
                  <c:v>1444.0</c:v>
                </c:pt>
                <c:pt idx="5852">
                  <c:v>1444.0</c:v>
                </c:pt>
                <c:pt idx="5853">
                  <c:v>1444.0</c:v>
                </c:pt>
                <c:pt idx="5854">
                  <c:v>1444.0</c:v>
                </c:pt>
                <c:pt idx="5855">
                  <c:v>1444.0</c:v>
                </c:pt>
                <c:pt idx="5856">
                  <c:v>1444.0</c:v>
                </c:pt>
                <c:pt idx="5857">
                  <c:v>1444.0</c:v>
                </c:pt>
                <c:pt idx="5858">
                  <c:v>1444.0</c:v>
                </c:pt>
                <c:pt idx="5859">
                  <c:v>1444.0</c:v>
                </c:pt>
                <c:pt idx="5860">
                  <c:v>1444.0</c:v>
                </c:pt>
                <c:pt idx="5861">
                  <c:v>1444.0</c:v>
                </c:pt>
                <c:pt idx="5862">
                  <c:v>1444.0</c:v>
                </c:pt>
                <c:pt idx="5863">
                  <c:v>1444.0</c:v>
                </c:pt>
                <c:pt idx="5864">
                  <c:v>1444.0</c:v>
                </c:pt>
                <c:pt idx="5865">
                  <c:v>1444.0</c:v>
                </c:pt>
                <c:pt idx="5866">
                  <c:v>1444.0</c:v>
                </c:pt>
                <c:pt idx="5867">
                  <c:v>1444.0</c:v>
                </c:pt>
                <c:pt idx="5868">
                  <c:v>1444.0</c:v>
                </c:pt>
                <c:pt idx="5869">
                  <c:v>1444.0</c:v>
                </c:pt>
                <c:pt idx="5870">
                  <c:v>1444.0</c:v>
                </c:pt>
                <c:pt idx="5871">
                  <c:v>1444.0</c:v>
                </c:pt>
                <c:pt idx="5872">
                  <c:v>1445.0</c:v>
                </c:pt>
                <c:pt idx="5873">
                  <c:v>1445.0</c:v>
                </c:pt>
                <c:pt idx="5874">
                  <c:v>1445.0</c:v>
                </c:pt>
                <c:pt idx="5875">
                  <c:v>1445.0</c:v>
                </c:pt>
                <c:pt idx="5876">
                  <c:v>1445.0</c:v>
                </c:pt>
                <c:pt idx="5877">
                  <c:v>1445.0</c:v>
                </c:pt>
                <c:pt idx="5878">
                  <c:v>1445.0</c:v>
                </c:pt>
                <c:pt idx="5879">
                  <c:v>1445.0</c:v>
                </c:pt>
                <c:pt idx="5880">
                  <c:v>1446.0</c:v>
                </c:pt>
                <c:pt idx="5881">
                  <c:v>1446.0</c:v>
                </c:pt>
                <c:pt idx="5882">
                  <c:v>1447.0</c:v>
                </c:pt>
                <c:pt idx="5883">
                  <c:v>1447.0</c:v>
                </c:pt>
                <c:pt idx="5884">
                  <c:v>1447.0</c:v>
                </c:pt>
                <c:pt idx="5885">
                  <c:v>1447.0</c:v>
                </c:pt>
                <c:pt idx="5886">
                  <c:v>1447.0</c:v>
                </c:pt>
                <c:pt idx="5887">
                  <c:v>1447.0</c:v>
                </c:pt>
                <c:pt idx="5888">
                  <c:v>1447.0</c:v>
                </c:pt>
                <c:pt idx="5889">
                  <c:v>1447.0</c:v>
                </c:pt>
                <c:pt idx="5890">
                  <c:v>1447.0</c:v>
                </c:pt>
                <c:pt idx="5891">
                  <c:v>1447.0</c:v>
                </c:pt>
                <c:pt idx="5892">
                  <c:v>1447.0</c:v>
                </c:pt>
                <c:pt idx="5893">
                  <c:v>1447.0</c:v>
                </c:pt>
                <c:pt idx="5894">
                  <c:v>1447.0</c:v>
                </c:pt>
                <c:pt idx="5895">
                  <c:v>1448.0</c:v>
                </c:pt>
                <c:pt idx="5896">
                  <c:v>1449.0</c:v>
                </c:pt>
                <c:pt idx="5897">
                  <c:v>1449.0</c:v>
                </c:pt>
                <c:pt idx="5898">
                  <c:v>1449.0</c:v>
                </c:pt>
                <c:pt idx="5899">
                  <c:v>1449.0</c:v>
                </c:pt>
                <c:pt idx="5900">
                  <c:v>1449.0</c:v>
                </c:pt>
                <c:pt idx="5901">
                  <c:v>1449.0</c:v>
                </c:pt>
                <c:pt idx="5902">
                  <c:v>1449.0</c:v>
                </c:pt>
                <c:pt idx="5903">
                  <c:v>1449.0</c:v>
                </c:pt>
                <c:pt idx="5904">
                  <c:v>1449.0</c:v>
                </c:pt>
                <c:pt idx="5905">
                  <c:v>1449.0</c:v>
                </c:pt>
                <c:pt idx="5906">
                  <c:v>1450.0</c:v>
                </c:pt>
                <c:pt idx="5907">
                  <c:v>1450.0</c:v>
                </c:pt>
                <c:pt idx="5908">
                  <c:v>1451.0</c:v>
                </c:pt>
                <c:pt idx="5909">
                  <c:v>1451.0</c:v>
                </c:pt>
                <c:pt idx="5910">
                  <c:v>1452.0</c:v>
                </c:pt>
                <c:pt idx="5911">
                  <c:v>1452.0</c:v>
                </c:pt>
                <c:pt idx="5912">
                  <c:v>1452.0</c:v>
                </c:pt>
                <c:pt idx="5913">
                  <c:v>1452.0</c:v>
                </c:pt>
                <c:pt idx="5914">
                  <c:v>1452.0</c:v>
                </c:pt>
                <c:pt idx="5915">
                  <c:v>1452.0</c:v>
                </c:pt>
                <c:pt idx="5916">
                  <c:v>1452.0</c:v>
                </c:pt>
                <c:pt idx="5917">
                  <c:v>1452.0</c:v>
                </c:pt>
                <c:pt idx="5918">
                  <c:v>1452.0</c:v>
                </c:pt>
                <c:pt idx="5919">
                  <c:v>1453.0</c:v>
                </c:pt>
                <c:pt idx="5920">
                  <c:v>1453.0</c:v>
                </c:pt>
                <c:pt idx="5921">
                  <c:v>1453.0</c:v>
                </c:pt>
                <c:pt idx="5922">
                  <c:v>1453.0</c:v>
                </c:pt>
                <c:pt idx="5923">
                  <c:v>1453.0</c:v>
                </c:pt>
                <c:pt idx="5924">
                  <c:v>1453.0</c:v>
                </c:pt>
                <c:pt idx="5925">
                  <c:v>1453.0</c:v>
                </c:pt>
                <c:pt idx="5926">
                  <c:v>1453.0</c:v>
                </c:pt>
                <c:pt idx="5927">
                  <c:v>1454.0</c:v>
                </c:pt>
                <c:pt idx="5928">
                  <c:v>1454.0</c:v>
                </c:pt>
                <c:pt idx="5929">
                  <c:v>1454.0</c:v>
                </c:pt>
                <c:pt idx="5930">
                  <c:v>1455.0</c:v>
                </c:pt>
                <c:pt idx="5931">
                  <c:v>1456.0</c:v>
                </c:pt>
                <c:pt idx="5932">
                  <c:v>1456.0</c:v>
                </c:pt>
                <c:pt idx="5933">
                  <c:v>1456.0</c:v>
                </c:pt>
                <c:pt idx="5934">
                  <c:v>1456.0</c:v>
                </c:pt>
                <c:pt idx="5935">
                  <c:v>1457.0</c:v>
                </c:pt>
                <c:pt idx="5936">
                  <c:v>1457.0</c:v>
                </c:pt>
                <c:pt idx="5937">
                  <c:v>1458.0</c:v>
                </c:pt>
                <c:pt idx="5938">
                  <c:v>1458.0</c:v>
                </c:pt>
                <c:pt idx="5939">
                  <c:v>1458.0</c:v>
                </c:pt>
                <c:pt idx="5940">
                  <c:v>1458.0</c:v>
                </c:pt>
                <c:pt idx="5941">
                  <c:v>1458.0</c:v>
                </c:pt>
                <c:pt idx="5942">
                  <c:v>1458.0</c:v>
                </c:pt>
                <c:pt idx="5943">
                  <c:v>1458.0</c:v>
                </c:pt>
                <c:pt idx="5944">
                  <c:v>1458.0</c:v>
                </c:pt>
                <c:pt idx="5945">
                  <c:v>1458.0</c:v>
                </c:pt>
                <c:pt idx="5946">
                  <c:v>1459.0</c:v>
                </c:pt>
                <c:pt idx="5947">
                  <c:v>1459.0</c:v>
                </c:pt>
                <c:pt idx="5948">
                  <c:v>1459.0</c:v>
                </c:pt>
                <c:pt idx="5949">
                  <c:v>1459.0</c:v>
                </c:pt>
                <c:pt idx="5950">
                  <c:v>1459.0</c:v>
                </c:pt>
                <c:pt idx="5951">
                  <c:v>1459.0</c:v>
                </c:pt>
                <c:pt idx="5952">
                  <c:v>1460.0</c:v>
                </c:pt>
                <c:pt idx="5953">
                  <c:v>1460.0</c:v>
                </c:pt>
                <c:pt idx="5954">
                  <c:v>1460.0</c:v>
                </c:pt>
                <c:pt idx="5955">
                  <c:v>1460.0</c:v>
                </c:pt>
                <c:pt idx="5956">
                  <c:v>1460.0</c:v>
                </c:pt>
                <c:pt idx="5957">
                  <c:v>1461.0</c:v>
                </c:pt>
                <c:pt idx="5958">
                  <c:v>1461.0</c:v>
                </c:pt>
                <c:pt idx="5959">
                  <c:v>1461.0</c:v>
                </c:pt>
                <c:pt idx="5960">
                  <c:v>1461.0</c:v>
                </c:pt>
                <c:pt idx="5961">
                  <c:v>1462.0</c:v>
                </c:pt>
                <c:pt idx="5962">
                  <c:v>1462.0</c:v>
                </c:pt>
                <c:pt idx="5963">
                  <c:v>1463.0</c:v>
                </c:pt>
                <c:pt idx="5964">
                  <c:v>1463.0</c:v>
                </c:pt>
                <c:pt idx="5965">
                  <c:v>1464.0</c:v>
                </c:pt>
                <c:pt idx="5966">
                  <c:v>1464.0</c:v>
                </c:pt>
                <c:pt idx="5967">
                  <c:v>1464.0</c:v>
                </c:pt>
                <c:pt idx="5968">
                  <c:v>1465.0</c:v>
                </c:pt>
                <c:pt idx="5969">
                  <c:v>1465.0</c:v>
                </c:pt>
                <c:pt idx="5970">
                  <c:v>1466.0</c:v>
                </c:pt>
                <c:pt idx="5971">
                  <c:v>1467.0</c:v>
                </c:pt>
                <c:pt idx="5972">
                  <c:v>1467.0</c:v>
                </c:pt>
                <c:pt idx="5973">
                  <c:v>1467.0</c:v>
                </c:pt>
                <c:pt idx="5974">
                  <c:v>1467.0</c:v>
                </c:pt>
                <c:pt idx="5975">
                  <c:v>1468.0</c:v>
                </c:pt>
                <c:pt idx="5976">
                  <c:v>1468.0</c:v>
                </c:pt>
                <c:pt idx="5977">
                  <c:v>1468.0</c:v>
                </c:pt>
                <c:pt idx="5978">
                  <c:v>1469.0</c:v>
                </c:pt>
                <c:pt idx="5979">
                  <c:v>1469.0</c:v>
                </c:pt>
                <c:pt idx="5980">
                  <c:v>1469.0</c:v>
                </c:pt>
                <c:pt idx="5981">
                  <c:v>1469.0</c:v>
                </c:pt>
                <c:pt idx="5982">
                  <c:v>1469.0</c:v>
                </c:pt>
                <c:pt idx="5983">
                  <c:v>1470.0</c:v>
                </c:pt>
                <c:pt idx="5984">
                  <c:v>1470.0</c:v>
                </c:pt>
                <c:pt idx="5985">
                  <c:v>1470.0</c:v>
                </c:pt>
                <c:pt idx="5986">
                  <c:v>1470.0</c:v>
                </c:pt>
                <c:pt idx="5987">
                  <c:v>1471.0</c:v>
                </c:pt>
                <c:pt idx="5988">
                  <c:v>1472.0</c:v>
                </c:pt>
                <c:pt idx="5989">
                  <c:v>1473.0</c:v>
                </c:pt>
                <c:pt idx="5990">
                  <c:v>1473.0</c:v>
                </c:pt>
                <c:pt idx="5991">
                  <c:v>1473.0</c:v>
                </c:pt>
                <c:pt idx="5992">
                  <c:v>1474.0</c:v>
                </c:pt>
                <c:pt idx="5993">
                  <c:v>1474.0</c:v>
                </c:pt>
                <c:pt idx="5994">
                  <c:v>1474.0</c:v>
                </c:pt>
                <c:pt idx="5995">
                  <c:v>1474.0</c:v>
                </c:pt>
                <c:pt idx="5996">
                  <c:v>1474.0</c:v>
                </c:pt>
                <c:pt idx="5997">
                  <c:v>1474.0</c:v>
                </c:pt>
                <c:pt idx="5998">
                  <c:v>1475.0</c:v>
                </c:pt>
                <c:pt idx="5999">
                  <c:v>1476.0</c:v>
                </c:pt>
                <c:pt idx="6000">
                  <c:v>1476.0</c:v>
                </c:pt>
                <c:pt idx="6001">
                  <c:v>1477.0</c:v>
                </c:pt>
                <c:pt idx="6002">
                  <c:v>1478.0</c:v>
                </c:pt>
                <c:pt idx="6003">
                  <c:v>1478.0</c:v>
                </c:pt>
                <c:pt idx="6004">
                  <c:v>1478.0</c:v>
                </c:pt>
                <c:pt idx="6005">
                  <c:v>1478.0</c:v>
                </c:pt>
                <c:pt idx="6006">
                  <c:v>1478.0</c:v>
                </c:pt>
                <c:pt idx="6007">
                  <c:v>1478.0</c:v>
                </c:pt>
                <c:pt idx="6008">
                  <c:v>1478.0</c:v>
                </c:pt>
                <c:pt idx="6009">
                  <c:v>1479.0</c:v>
                </c:pt>
                <c:pt idx="6010">
                  <c:v>1480.0</c:v>
                </c:pt>
                <c:pt idx="6011">
                  <c:v>1480.0</c:v>
                </c:pt>
                <c:pt idx="6012">
                  <c:v>1480.0</c:v>
                </c:pt>
                <c:pt idx="6013">
                  <c:v>1481.0</c:v>
                </c:pt>
                <c:pt idx="6014">
                  <c:v>1482.0</c:v>
                </c:pt>
                <c:pt idx="6015">
                  <c:v>1482.0</c:v>
                </c:pt>
                <c:pt idx="6016">
                  <c:v>1483.0</c:v>
                </c:pt>
                <c:pt idx="6017">
                  <c:v>1483.0</c:v>
                </c:pt>
                <c:pt idx="6018">
                  <c:v>1483.0</c:v>
                </c:pt>
                <c:pt idx="6019">
                  <c:v>1483.0</c:v>
                </c:pt>
                <c:pt idx="6020">
                  <c:v>1484.0</c:v>
                </c:pt>
                <c:pt idx="6021">
                  <c:v>1484.0</c:v>
                </c:pt>
                <c:pt idx="6022">
                  <c:v>1484.0</c:v>
                </c:pt>
                <c:pt idx="6023">
                  <c:v>1485.0</c:v>
                </c:pt>
                <c:pt idx="6024">
                  <c:v>1485.0</c:v>
                </c:pt>
                <c:pt idx="6025">
                  <c:v>1485.0</c:v>
                </c:pt>
                <c:pt idx="6026">
                  <c:v>1485.0</c:v>
                </c:pt>
                <c:pt idx="6027">
                  <c:v>1485.0</c:v>
                </c:pt>
                <c:pt idx="6028">
                  <c:v>1485.0</c:v>
                </c:pt>
                <c:pt idx="6029">
                  <c:v>1486.0</c:v>
                </c:pt>
                <c:pt idx="6030">
                  <c:v>1486.0</c:v>
                </c:pt>
                <c:pt idx="6031">
                  <c:v>1486.0</c:v>
                </c:pt>
                <c:pt idx="6032">
                  <c:v>1486.0</c:v>
                </c:pt>
                <c:pt idx="6033">
                  <c:v>1487.0</c:v>
                </c:pt>
                <c:pt idx="6034">
                  <c:v>1487.0</c:v>
                </c:pt>
                <c:pt idx="6035">
                  <c:v>1487.0</c:v>
                </c:pt>
                <c:pt idx="6036">
                  <c:v>1487.0</c:v>
                </c:pt>
                <c:pt idx="6037">
                  <c:v>1487.0</c:v>
                </c:pt>
                <c:pt idx="6038">
                  <c:v>1487.0</c:v>
                </c:pt>
                <c:pt idx="6039">
                  <c:v>1487.0</c:v>
                </c:pt>
                <c:pt idx="6040">
                  <c:v>1488.0</c:v>
                </c:pt>
                <c:pt idx="6041">
                  <c:v>1488.0</c:v>
                </c:pt>
                <c:pt idx="6042">
                  <c:v>1488.0</c:v>
                </c:pt>
                <c:pt idx="6043">
                  <c:v>1489.0</c:v>
                </c:pt>
                <c:pt idx="6044">
                  <c:v>1489.0</c:v>
                </c:pt>
                <c:pt idx="6045">
                  <c:v>1489.0</c:v>
                </c:pt>
                <c:pt idx="6046">
                  <c:v>1489.0</c:v>
                </c:pt>
                <c:pt idx="6047">
                  <c:v>1489.0</c:v>
                </c:pt>
                <c:pt idx="6048">
                  <c:v>1489.0</c:v>
                </c:pt>
                <c:pt idx="6049">
                  <c:v>1489.0</c:v>
                </c:pt>
                <c:pt idx="6050">
                  <c:v>1489.0</c:v>
                </c:pt>
                <c:pt idx="6051">
                  <c:v>1489.0</c:v>
                </c:pt>
                <c:pt idx="6052">
                  <c:v>1490.0</c:v>
                </c:pt>
                <c:pt idx="6053">
                  <c:v>1491.0</c:v>
                </c:pt>
                <c:pt idx="6054">
                  <c:v>1491.0</c:v>
                </c:pt>
                <c:pt idx="6055">
                  <c:v>1491.0</c:v>
                </c:pt>
                <c:pt idx="6056">
                  <c:v>1491.0</c:v>
                </c:pt>
                <c:pt idx="6057">
                  <c:v>1492.0</c:v>
                </c:pt>
                <c:pt idx="6058">
                  <c:v>1493.0</c:v>
                </c:pt>
                <c:pt idx="6059">
                  <c:v>1493.0</c:v>
                </c:pt>
                <c:pt idx="6060">
                  <c:v>1494.0</c:v>
                </c:pt>
                <c:pt idx="6061">
                  <c:v>1494.0</c:v>
                </c:pt>
                <c:pt idx="6062">
                  <c:v>1495.0</c:v>
                </c:pt>
                <c:pt idx="6063">
                  <c:v>1495.0</c:v>
                </c:pt>
                <c:pt idx="6064">
                  <c:v>1495.0</c:v>
                </c:pt>
                <c:pt idx="6065">
                  <c:v>1495.0</c:v>
                </c:pt>
                <c:pt idx="6066">
                  <c:v>1495.0</c:v>
                </c:pt>
                <c:pt idx="6067">
                  <c:v>1495.0</c:v>
                </c:pt>
                <c:pt idx="6068">
                  <c:v>1495.0</c:v>
                </c:pt>
                <c:pt idx="6069">
                  <c:v>1495.0</c:v>
                </c:pt>
                <c:pt idx="6070">
                  <c:v>1496.0</c:v>
                </c:pt>
                <c:pt idx="6071">
                  <c:v>1496.0</c:v>
                </c:pt>
                <c:pt idx="6072">
                  <c:v>1496.0</c:v>
                </c:pt>
                <c:pt idx="6073">
                  <c:v>1496.0</c:v>
                </c:pt>
                <c:pt idx="6074">
                  <c:v>1496.0</c:v>
                </c:pt>
                <c:pt idx="6075">
                  <c:v>1496.0</c:v>
                </c:pt>
                <c:pt idx="6076">
                  <c:v>1496.0</c:v>
                </c:pt>
                <c:pt idx="6077">
                  <c:v>1496.0</c:v>
                </c:pt>
                <c:pt idx="6078">
                  <c:v>1496.0</c:v>
                </c:pt>
                <c:pt idx="6079">
                  <c:v>1497.0</c:v>
                </c:pt>
                <c:pt idx="6080">
                  <c:v>1498.0</c:v>
                </c:pt>
                <c:pt idx="6081">
                  <c:v>1498.0</c:v>
                </c:pt>
                <c:pt idx="6082">
                  <c:v>1498.0</c:v>
                </c:pt>
                <c:pt idx="6083">
                  <c:v>1498.0</c:v>
                </c:pt>
                <c:pt idx="6084">
                  <c:v>1498.0</c:v>
                </c:pt>
                <c:pt idx="6085">
                  <c:v>1498.0</c:v>
                </c:pt>
                <c:pt idx="6086">
                  <c:v>1498.0</c:v>
                </c:pt>
                <c:pt idx="6087">
                  <c:v>1498.0</c:v>
                </c:pt>
                <c:pt idx="6088">
                  <c:v>1498.0</c:v>
                </c:pt>
                <c:pt idx="6089">
                  <c:v>1498.0</c:v>
                </c:pt>
                <c:pt idx="6090">
                  <c:v>1498.0</c:v>
                </c:pt>
                <c:pt idx="6091">
                  <c:v>1498.0</c:v>
                </c:pt>
                <c:pt idx="6092">
                  <c:v>1498.0</c:v>
                </c:pt>
                <c:pt idx="6093">
                  <c:v>1498.0</c:v>
                </c:pt>
                <c:pt idx="6094">
                  <c:v>1498.0</c:v>
                </c:pt>
                <c:pt idx="6095">
                  <c:v>1498.0</c:v>
                </c:pt>
                <c:pt idx="6096">
                  <c:v>1498.0</c:v>
                </c:pt>
                <c:pt idx="6097">
                  <c:v>1498.0</c:v>
                </c:pt>
                <c:pt idx="6098">
                  <c:v>1498.0</c:v>
                </c:pt>
                <c:pt idx="6099">
                  <c:v>1498.0</c:v>
                </c:pt>
                <c:pt idx="6100">
                  <c:v>1499.0</c:v>
                </c:pt>
                <c:pt idx="6101">
                  <c:v>1499.0</c:v>
                </c:pt>
                <c:pt idx="6102">
                  <c:v>1500.0</c:v>
                </c:pt>
                <c:pt idx="6103">
                  <c:v>1500.0</c:v>
                </c:pt>
                <c:pt idx="6104">
                  <c:v>1500.0</c:v>
                </c:pt>
                <c:pt idx="6105">
                  <c:v>1500.0</c:v>
                </c:pt>
                <c:pt idx="6106">
                  <c:v>1500.0</c:v>
                </c:pt>
                <c:pt idx="6107">
                  <c:v>1500.0</c:v>
                </c:pt>
                <c:pt idx="6108">
                  <c:v>1501.0</c:v>
                </c:pt>
                <c:pt idx="6109">
                  <c:v>1501.0</c:v>
                </c:pt>
                <c:pt idx="6110">
                  <c:v>1501.0</c:v>
                </c:pt>
                <c:pt idx="6111">
                  <c:v>1501.0</c:v>
                </c:pt>
                <c:pt idx="6112">
                  <c:v>1501.0</c:v>
                </c:pt>
                <c:pt idx="6113">
                  <c:v>1501.0</c:v>
                </c:pt>
                <c:pt idx="6114">
                  <c:v>1501.0</c:v>
                </c:pt>
                <c:pt idx="6115">
                  <c:v>1502.0</c:v>
                </c:pt>
                <c:pt idx="6116">
                  <c:v>1502.0</c:v>
                </c:pt>
                <c:pt idx="6117">
                  <c:v>1502.0</c:v>
                </c:pt>
                <c:pt idx="6118">
                  <c:v>1503.0</c:v>
                </c:pt>
                <c:pt idx="6119">
                  <c:v>1503.0</c:v>
                </c:pt>
                <c:pt idx="6120">
                  <c:v>1504.0</c:v>
                </c:pt>
                <c:pt idx="6121">
                  <c:v>1504.0</c:v>
                </c:pt>
                <c:pt idx="6122">
                  <c:v>1504.0</c:v>
                </c:pt>
                <c:pt idx="6123">
                  <c:v>1504.0</c:v>
                </c:pt>
                <c:pt idx="6124">
                  <c:v>1504.0</c:v>
                </c:pt>
                <c:pt idx="6125">
                  <c:v>1504.0</c:v>
                </c:pt>
                <c:pt idx="6126">
                  <c:v>1504.0</c:v>
                </c:pt>
                <c:pt idx="6127">
                  <c:v>1505.0</c:v>
                </c:pt>
                <c:pt idx="6128">
                  <c:v>1505.0</c:v>
                </c:pt>
                <c:pt idx="6129">
                  <c:v>1505.0</c:v>
                </c:pt>
                <c:pt idx="6130">
                  <c:v>1505.0</c:v>
                </c:pt>
                <c:pt idx="6131">
                  <c:v>1505.0</c:v>
                </c:pt>
                <c:pt idx="6132">
                  <c:v>1505.0</c:v>
                </c:pt>
                <c:pt idx="6133">
                  <c:v>1505.0</c:v>
                </c:pt>
                <c:pt idx="6134">
                  <c:v>1505.0</c:v>
                </c:pt>
                <c:pt idx="6135">
                  <c:v>1505.0</c:v>
                </c:pt>
                <c:pt idx="6136">
                  <c:v>1505.0</c:v>
                </c:pt>
                <c:pt idx="6137">
                  <c:v>1505.0</c:v>
                </c:pt>
                <c:pt idx="6138">
                  <c:v>1505.0</c:v>
                </c:pt>
                <c:pt idx="6139">
                  <c:v>1505.0</c:v>
                </c:pt>
                <c:pt idx="6140">
                  <c:v>1505.0</c:v>
                </c:pt>
                <c:pt idx="6141">
                  <c:v>1506.0</c:v>
                </c:pt>
                <c:pt idx="6142">
                  <c:v>1507.0</c:v>
                </c:pt>
                <c:pt idx="6143">
                  <c:v>1507.0</c:v>
                </c:pt>
                <c:pt idx="6144">
                  <c:v>1507.0</c:v>
                </c:pt>
                <c:pt idx="6145">
                  <c:v>1508.0</c:v>
                </c:pt>
                <c:pt idx="6146">
                  <c:v>1508.0</c:v>
                </c:pt>
                <c:pt idx="6147">
                  <c:v>1508.0</c:v>
                </c:pt>
                <c:pt idx="6148">
                  <c:v>1508.0</c:v>
                </c:pt>
                <c:pt idx="6149">
                  <c:v>1508.0</c:v>
                </c:pt>
                <c:pt idx="6150">
                  <c:v>1509.0</c:v>
                </c:pt>
                <c:pt idx="6151">
                  <c:v>1509.0</c:v>
                </c:pt>
                <c:pt idx="6152">
                  <c:v>1509.0</c:v>
                </c:pt>
                <c:pt idx="6153">
                  <c:v>1509.0</c:v>
                </c:pt>
                <c:pt idx="6154">
                  <c:v>1509.0</c:v>
                </c:pt>
                <c:pt idx="6155">
                  <c:v>1509.0</c:v>
                </c:pt>
                <c:pt idx="6156">
                  <c:v>1509.0</c:v>
                </c:pt>
                <c:pt idx="6157">
                  <c:v>1510.0</c:v>
                </c:pt>
                <c:pt idx="6158">
                  <c:v>1510.0</c:v>
                </c:pt>
                <c:pt idx="6159">
                  <c:v>1511.0</c:v>
                </c:pt>
                <c:pt idx="6160">
                  <c:v>1512.0</c:v>
                </c:pt>
                <c:pt idx="6161">
                  <c:v>1512.0</c:v>
                </c:pt>
                <c:pt idx="6162">
                  <c:v>1512.0</c:v>
                </c:pt>
                <c:pt idx="6163">
                  <c:v>1513.0</c:v>
                </c:pt>
                <c:pt idx="6164">
                  <c:v>1514.0</c:v>
                </c:pt>
                <c:pt idx="6165">
                  <c:v>1514.0</c:v>
                </c:pt>
                <c:pt idx="6166">
                  <c:v>1514.0</c:v>
                </c:pt>
                <c:pt idx="6167">
                  <c:v>1515.0</c:v>
                </c:pt>
                <c:pt idx="6168">
                  <c:v>1515.0</c:v>
                </c:pt>
                <c:pt idx="6169">
                  <c:v>1515.0</c:v>
                </c:pt>
                <c:pt idx="6170">
                  <c:v>1515.0</c:v>
                </c:pt>
                <c:pt idx="6171">
                  <c:v>1515.0</c:v>
                </c:pt>
                <c:pt idx="6172">
                  <c:v>1516.0</c:v>
                </c:pt>
                <c:pt idx="6173">
                  <c:v>1517.0</c:v>
                </c:pt>
                <c:pt idx="6174">
                  <c:v>1518.0</c:v>
                </c:pt>
                <c:pt idx="6175">
                  <c:v>1519.0</c:v>
                </c:pt>
                <c:pt idx="6176">
                  <c:v>1519.0</c:v>
                </c:pt>
                <c:pt idx="6177">
                  <c:v>1519.0</c:v>
                </c:pt>
                <c:pt idx="6178">
                  <c:v>1520.0</c:v>
                </c:pt>
                <c:pt idx="6179">
                  <c:v>1520.0</c:v>
                </c:pt>
                <c:pt idx="6180">
                  <c:v>1520.0</c:v>
                </c:pt>
                <c:pt idx="6181">
                  <c:v>1520.0</c:v>
                </c:pt>
                <c:pt idx="6182">
                  <c:v>1521.0</c:v>
                </c:pt>
                <c:pt idx="6183">
                  <c:v>1521.0</c:v>
                </c:pt>
                <c:pt idx="6184">
                  <c:v>1522.0</c:v>
                </c:pt>
                <c:pt idx="6185">
                  <c:v>1522.0</c:v>
                </c:pt>
                <c:pt idx="6186">
                  <c:v>1522.0</c:v>
                </c:pt>
                <c:pt idx="6187">
                  <c:v>1522.0</c:v>
                </c:pt>
                <c:pt idx="6188">
                  <c:v>1522.0</c:v>
                </c:pt>
                <c:pt idx="6189">
                  <c:v>1522.0</c:v>
                </c:pt>
                <c:pt idx="6190">
                  <c:v>1523.0</c:v>
                </c:pt>
                <c:pt idx="6191">
                  <c:v>1523.0</c:v>
                </c:pt>
                <c:pt idx="6192">
                  <c:v>1523.0</c:v>
                </c:pt>
                <c:pt idx="6193">
                  <c:v>1523.0</c:v>
                </c:pt>
                <c:pt idx="6194">
                  <c:v>1524.0</c:v>
                </c:pt>
                <c:pt idx="6195">
                  <c:v>1524.0</c:v>
                </c:pt>
                <c:pt idx="6196">
                  <c:v>1524.0</c:v>
                </c:pt>
                <c:pt idx="6197">
                  <c:v>1524.0</c:v>
                </c:pt>
                <c:pt idx="6198">
                  <c:v>1525.0</c:v>
                </c:pt>
                <c:pt idx="6199">
                  <c:v>1525.0</c:v>
                </c:pt>
                <c:pt idx="6200">
                  <c:v>1525.0</c:v>
                </c:pt>
                <c:pt idx="6201">
                  <c:v>1525.0</c:v>
                </c:pt>
                <c:pt idx="6202">
                  <c:v>1525.0</c:v>
                </c:pt>
                <c:pt idx="6203">
                  <c:v>1525.0</c:v>
                </c:pt>
                <c:pt idx="6204">
                  <c:v>1525.0</c:v>
                </c:pt>
                <c:pt idx="6205">
                  <c:v>1525.0</c:v>
                </c:pt>
                <c:pt idx="6206">
                  <c:v>1526.0</c:v>
                </c:pt>
                <c:pt idx="6207">
                  <c:v>1526.0</c:v>
                </c:pt>
                <c:pt idx="6208">
                  <c:v>1526.0</c:v>
                </c:pt>
                <c:pt idx="6209">
                  <c:v>1527.0</c:v>
                </c:pt>
                <c:pt idx="6210">
                  <c:v>1527.0</c:v>
                </c:pt>
                <c:pt idx="6211">
                  <c:v>1528.0</c:v>
                </c:pt>
                <c:pt idx="6212">
                  <c:v>1528.0</c:v>
                </c:pt>
                <c:pt idx="6213">
                  <c:v>1528.0</c:v>
                </c:pt>
                <c:pt idx="6214">
                  <c:v>1528.0</c:v>
                </c:pt>
                <c:pt idx="6215">
                  <c:v>1528.0</c:v>
                </c:pt>
                <c:pt idx="6216">
                  <c:v>1529.0</c:v>
                </c:pt>
                <c:pt idx="6217">
                  <c:v>1529.0</c:v>
                </c:pt>
                <c:pt idx="6218">
                  <c:v>1529.0</c:v>
                </c:pt>
                <c:pt idx="6219">
                  <c:v>1529.0</c:v>
                </c:pt>
                <c:pt idx="6220">
                  <c:v>1529.0</c:v>
                </c:pt>
                <c:pt idx="6221">
                  <c:v>1529.0</c:v>
                </c:pt>
                <c:pt idx="6222">
                  <c:v>1529.0</c:v>
                </c:pt>
                <c:pt idx="6223">
                  <c:v>1529.0</c:v>
                </c:pt>
                <c:pt idx="6224">
                  <c:v>1529.0</c:v>
                </c:pt>
                <c:pt idx="6225">
                  <c:v>1530.0</c:v>
                </c:pt>
                <c:pt idx="6226">
                  <c:v>1531.0</c:v>
                </c:pt>
                <c:pt idx="6227">
                  <c:v>1531.0</c:v>
                </c:pt>
                <c:pt idx="6228">
                  <c:v>1532.0</c:v>
                </c:pt>
                <c:pt idx="6229">
                  <c:v>1533.0</c:v>
                </c:pt>
                <c:pt idx="6230">
                  <c:v>1533.0</c:v>
                </c:pt>
                <c:pt idx="6231">
                  <c:v>1533.0</c:v>
                </c:pt>
                <c:pt idx="6232">
                  <c:v>1533.0</c:v>
                </c:pt>
                <c:pt idx="6233">
                  <c:v>1533.0</c:v>
                </c:pt>
                <c:pt idx="6234">
                  <c:v>1534.0</c:v>
                </c:pt>
                <c:pt idx="6235">
                  <c:v>1534.0</c:v>
                </c:pt>
                <c:pt idx="6236">
                  <c:v>1535.0</c:v>
                </c:pt>
                <c:pt idx="6237">
                  <c:v>1536.0</c:v>
                </c:pt>
                <c:pt idx="6238">
                  <c:v>1536.0</c:v>
                </c:pt>
                <c:pt idx="6239">
                  <c:v>1537.0</c:v>
                </c:pt>
                <c:pt idx="6240">
                  <c:v>1537.0</c:v>
                </c:pt>
                <c:pt idx="6241">
                  <c:v>1537.0</c:v>
                </c:pt>
                <c:pt idx="6242">
                  <c:v>1537.0</c:v>
                </c:pt>
                <c:pt idx="6243">
                  <c:v>1538.0</c:v>
                </c:pt>
                <c:pt idx="6244">
                  <c:v>1538.0</c:v>
                </c:pt>
                <c:pt idx="6245">
                  <c:v>1538.0</c:v>
                </c:pt>
                <c:pt idx="6246">
                  <c:v>1538.0</c:v>
                </c:pt>
                <c:pt idx="6247">
                  <c:v>1538.0</c:v>
                </c:pt>
                <c:pt idx="6248">
                  <c:v>1538.0</c:v>
                </c:pt>
                <c:pt idx="6249">
                  <c:v>1539.0</c:v>
                </c:pt>
                <c:pt idx="6250">
                  <c:v>1540.0</c:v>
                </c:pt>
                <c:pt idx="6251">
                  <c:v>1540.0</c:v>
                </c:pt>
                <c:pt idx="6252">
                  <c:v>1541.0</c:v>
                </c:pt>
                <c:pt idx="6253">
                  <c:v>1541.0</c:v>
                </c:pt>
                <c:pt idx="6254">
                  <c:v>1542.0</c:v>
                </c:pt>
                <c:pt idx="6255">
                  <c:v>1542.0</c:v>
                </c:pt>
                <c:pt idx="6256">
                  <c:v>1543.0</c:v>
                </c:pt>
                <c:pt idx="6257">
                  <c:v>1543.0</c:v>
                </c:pt>
                <c:pt idx="6258">
                  <c:v>1543.0</c:v>
                </c:pt>
                <c:pt idx="6259">
                  <c:v>1543.0</c:v>
                </c:pt>
                <c:pt idx="6260">
                  <c:v>1543.0</c:v>
                </c:pt>
                <c:pt idx="6261">
                  <c:v>1543.0</c:v>
                </c:pt>
                <c:pt idx="6262">
                  <c:v>1543.0</c:v>
                </c:pt>
                <c:pt idx="6263">
                  <c:v>1543.0</c:v>
                </c:pt>
                <c:pt idx="6264">
                  <c:v>1544.0</c:v>
                </c:pt>
                <c:pt idx="6265">
                  <c:v>1545.0</c:v>
                </c:pt>
                <c:pt idx="6266">
                  <c:v>1546.0</c:v>
                </c:pt>
                <c:pt idx="6267">
                  <c:v>1547.0</c:v>
                </c:pt>
                <c:pt idx="6268">
                  <c:v>1547.0</c:v>
                </c:pt>
                <c:pt idx="6269">
                  <c:v>1547.0</c:v>
                </c:pt>
                <c:pt idx="6270">
                  <c:v>1547.0</c:v>
                </c:pt>
                <c:pt idx="6271">
                  <c:v>1547.0</c:v>
                </c:pt>
                <c:pt idx="6272">
                  <c:v>1547.0</c:v>
                </c:pt>
                <c:pt idx="6273">
                  <c:v>1547.0</c:v>
                </c:pt>
                <c:pt idx="6274">
                  <c:v>1547.0</c:v>
                </c:pt>
                <c:pt idx="6275">
                  <c:v>1547.0</c:v>
                </c:pt>
                <c:pt idx="6276">
                  <c:v>1547.0</c:v>
                </c:pt>
                <c:pt idx="6277">
                  <c:v>1547.0</c:v>
                </c:pt>
                <c:pt idx="6278">
                  <c:v>1547.0</c:v>
                </c:pt>
                <c:pt idx="6279">
                  <c:v>1547.0</c:v>
                </c:pt>
                <c:pt idx="6280">
                  <c:v>1547.0</c:v>
                </c:pt>
                <c:pt idx="6281">
                  <c:v>1547.0</c:v>
                </c:pt>
                <c:pt idx="6282">
                  <c:v>1547.0</c:v>
                </c:pt>
                <c:pt idx="6283">
                  <c:v>1547.0</c:v>
                </c:pt>
                <c:pt idx="6284">
                  <c:v>1547.0</c:v>
                </c:pt>
                <c:pt idx="6285">
                  <c:v>1547.0</c:v>
                </c:pt>
                <c:pt idx="6286">
                  <c:v>1547.0</c:v>
                </c:pt>
                <c:pt idx="6287">
                  <c:v>1547.0</c:v>
                </c:pt>
                <c:pt idx="6288">
                  <c:v>1547.0</c:v>
                </c:pt>
                <c:pt idx="6289">
                  <c:v>1547.0</c:v>
                </c:pt>
                <c:pt idx="6290">
                  <c:v>1547.0</c:v>
                </c:pt>
                <c:pt idx="6291">
                  <c:v>1547.0</c:v>
                </c:pt>
                <c:pt idx="6292">
                  <c:v>1547.0</c:v>
                </c:pt>
                <c:pt idx="6293">
                  <c:v>1547.0</c:v>
                </c:pt>
                <c:pt idx="6294">
                  <c:v>1547.0</c:v>
                </c:pt>
                <c:pt idx="6295">
                  <c:v>1547.0</c:v>
                </c:pt>
                <c:pt idx="6296">
                  <c:v>1547.0</c:v>
                </c:pt>
                <c:pt idx="6297">
                  <c:v>1547.0</c:v>
                </c:pt>
                <c:pt idx="6298">
                  <c:v>1547.0</c:v>
                </c:pt>
                <c:pt idx="6299">
                  <c:v>1547.0</c:v>
                </c:pt>
                <c:pt idx="6300">
                  <c:v>1547.0</c:v>
                </c:pt>
                <c:pt idx="6301">
                  <c:v>1547.0</c:v>
                </c:pt>
                <c:pt idx="6302">
                  <c:v>1547.0</c:v>
                </c:pt>
                <c:pt idx="6303">
                  <c:v>1547.0</c:v>
                </c:pt>
                <c:pt idx="6304">
                  <c:v>1548.0</c:v>
                </c:pt>
                <c:pt idx="6305">
                  <c:v>1548.0</c:v>
                </c:pt>
                <c:pt idx="6306">
                  <c:v>1548.0</c:v>
                </c:pt>
                <c:pt idx="6307">
                  <c:v>1548.0</c:v>
                </c:pt>
                <c:pt idx="6308">
                  <c:v>1548.0</c:v>
                </c:pt>
                <c:pt idx="6309">
                  <c:v>1549.0</c:v>
                </c:pt>
                <c:pt idx="6310">
                  <c:v>1549.0</c:v>
                </c:pt>
                <c:pt idx="6311">
                  <c:v>1549.0</c:v>
                </c:pt>
                <c:pt idx="6312">
                  <c:v>1550.0</c:v>
                </c:pt>
                <c:pt idx="6313">
                  <c:v>1550.0</c:v>
                </c:pt>
                <c:pt idx="6314">
                  <c:v>1550.0</c:v>
                </c:pt>
                <c:pt idx="6315">
                  <c:v>1550.0</c:v>
                </c:pt>
                <c:pt idx="6316">
                  <c:v>1550.0</c:v>
                </c:pt>
                <c:pt idx="6317">
                  <c:v>1550.0</c:v>
                </c:pt>
                <c:pt idx="6318">
                  <c:v>1550.0</c:v>
                </c:pt>
                <c:pt idx="6319">
                  <c:v>1550.0</c:v>
                </c:pt>
                <c:pt idx="6320">
                  <c:v>1550.0</c:v>
                </c:pt>
                <c:pt idx="6321">
                  <c:v>1550.0</c:v>
                </c:pt>
                <c:pt idx="6322">
                  <c:v>1550.0</c:v>
                </c:pt>
                <c:pt idx="6323">
                  <c:v>1550.0</c:v>
                </c:pt>
                <c:pt idx="6324">
                  <c:v>1551.0</c:v>
                </c:pt>
                <c:pt idx="6325">
                  <c:v>1551.0</c:v>
                </c:pt>
                <c:pt idx="6326">
                  <c:v>1551.0</c:v>
                </c:pt>
                <c:pt idx="6327">
                  <c:v>1551.0</c:v>
                </c:pt>
                <c:pt idx="6328">
                  <c:v>1551.0</c:v>
                </c:pt>
                <c:pt idx="6329">
                  <c:v>1551.0</c:v>
                </c:pt>
                <c:pt idx="6330">
                  <c:v>1552.0</c:v>
                </c:pt>
                <c:pt idx="6331">
                  <c:v>1552.0</c:v>
                </c:pt>
                <c:pt idx="6332">
                  <c:v>1553.0</c:v>
                </c:pt>
                <c:pt idx="6333">
                  <c:v>1553.0</c:v>
                </c:pt>
                <c:pt idx="6334">
                  <c:v>1553.0</c:v>
                </c:pt>
                <c:pt idx="6335">
                  <c:v>1553.0</c:v>
                </c:pt>
                <c:pt idx="6336">
                  <c:v>1553.0</c:v>
                </c:pt>
                <c:pt idx="6337">
                  <c:v>1553.0</c:v>
                </c:pt>
                <c:pt idx="6338">
                  <c:v>1553.0</c:v>
                </c:pt>
                <c:pt idx="6339">
                  <c:v>1553.0</c:v>
                </c:pt>
                <c:pt idx="6340">
                  <c:v>1553.0</c:v>
                </c:pt>
                <c:pt idx="6341">
                  <c:v>1553.0</c:v>
                </c:pt>
                <c:pt idx="6342">
                  <c:v>1553.0</c:v>
                </c:pt>
                <c:pt idx="6343">
                  <c:v>1553.0</c:v>
                </c:pt>
                <c:pt idx="6344">
                  <c:v>1553.0</c:v>
                </c:pt>
                <c:pt idx="6345">
                  <c:v>1553.0</c:v>
                </c:pt>
                <c:pt idx="6346">
                  <c:v>1554.0</c:v>
                </c:pt>
                <c:pt idx="6347">
                  <c:v>1554.0</c:v>
                </c:pt>
                <c:pt idx="6348">
                  <c:v>1554.0</c:v>
                </c:pt>
                <c:pt idx="6349">
                  <c:v>1555.0</c:v>
                </c:pt>
                <c:pt idx="6350">
                  <c:v>1555.0</c:v>
                </c:pt>
                <c:pt idx="6351">
                  <c:v>1555.0</c:v>
                </c:pt>
                <c:pt idx="6352">
                  <c:v>1556.0</c:v>
                </c:pt>
                <c:pt idx="6353">
                  <c:v>1556.0</c:v>
                </c:pt>
                <c:pt idx="6354">
                  <c:v>1557.0</c:v>
                </c:pt>
                <c:pt idx="6355">
                  <c:v>1557.0</c:v>
                </c:pt>
                <c:pt idx="6356">
                  <c:v>1557.0</c:v>
                </c:pt>
                <c:pt idx="6357">
                  <c:v>1557.0</c:v>
                </c:pt>
                <c:pt idx="6358">
                  <c:v>1558.0</c:v>
                </c:pt>
                <c:pt idx="6359">
                  <c:v>1559.0</c:v>
                </c:pt>
                <c:pt idx="6360">
                  <c:v>1560.0</c:v>
                </c:pt>
                <c:pt idx="6361">
                  <c:v>1561.0</c:v>
                </c:pt>
                <c:pt idx="6362">
                  <c:v>1561.0</c:v>
                </c:pt>
                <c:pt idx="6363">
                  <c:v>1561.0</c:v>
                </c:pt>
                <c:pt idx="6364">
                  <c:v>1561.0</c:v>
                </c:pt>
                <c:pt idx="6365">
                  <c:v>1562.0</c:v>
                </c:pt>
                <c:pt idx="6366">
                  <c:v>1563.0</c:v>
                </c:pt>
                <c:pt idx="6367">
                  <c:v>1564.0</c:v>
                </c:pt>
                <c:pt idx="6368">
                  <c:v>1564.0</c:v>
                </c:pt>
                <c:pt idx="6369">
                  <c:v>1564.0</c:v>
                </c:pt>
                <c:pt idx="6370">
                  <c:v>1564.0</c:v>
                </c:pt>
                <c:pt idx="6371">
                  <c:v>1565.0</c:v>
                </c:pt>
                <c:pt idx="6372">
                  <c:v>1565.0</c:v>
                </c:pt>
                <c:pt idx="6373">
                  <c:v>1566.0</c:v>
                </c:pt>
                <c:pt idx="6374">
                  <c:v>1566.0</c:v>
                </c:pt>
                <c:pt idx="6375">
                  <c:v>1566.0</c:v>
                </c:pt>
                <c:pt idx="6376">
                  <c:v>1566.0</c:v>
                </c:pt>
                <c:pt idx="6377">
                  <c:v>1566.0</c:v>
                </c:pt>
                <c:pt idx="6378">
                  <c:v>1566.0</c:v>
                </c:pt>
                <c:pt idx="6379">
                  <c:v>1566.0</c:v>
                </c:pt>
                <c:pt idx="6380">
                  <c:v>1566.0</c:v>
                </c:pt>
                <c:pt idx="6381">
                  <c:v>1566.0</c:v>
                </c:pt>
                <c:pt idx="6382">
                  <c:v>1567.0</c:v>
                </c:pt>
                <c:pt idx="6383">
                  <c:v>1567.0</c:v>
                </c:pt>
                <c:pt idx="6384">
                  <c:v>1567.0</c:v>
                </c:pt>
                <c:pt idx="6385">
                  <c:v>1567.0</c:v>
                </c:pt>
                <c:pt idx="6386">
                  <c:v>1567.0</c:v>
                </c:pt>
                <c:pt idx="6387">
                  <c:v>1567.0</c:v>
                </c:pt>
                <c:pt idx="6388">
                  <c:v>1567.0</c:v>
                </c:pt>
                <c:pt idx="6389">
                  <c:v>1567.0</c:v>
                </c:pt>
                <c:pt idx="6390">
                  <c:v>1567.0</c:v>
                </c:pt>
                <c:pt idx="6391">
                  <c:v>1567.0</c:v>
                </c:pt>
                <c:pt idx="6392">
                  <c:v>1567.0</c:v>
                </c:pt>
                <c:pt idx="6393">
                  <c:v>1567.0</c:v>
                </c:pt>
                <c:pt idx="6394">
                  <c:v>1567.0</c:v>
                </c:pt>
                <c:pt idx="6395">
                  <c:v>1567.0</c:v>
                </c:pt>
                <c:pt idx="6396">
                  <c:v>1567.0</c:v>
                </c:pt>
                <c:pt idx="6397">
                  <c:v>1568.0</c:v>
                </c:pt>
                <c:pt idx="6398">
                  <c:v>1569.0</c:v>
                </c:pt>
                <c:pt idx="6399">
                  <c:v>1569.0</c:v>
                </c:pt>
                <c:pt idx="6400">
                  <c:v>1569.0</c:v>
                </c:pt>
                <c:pt idx="6401">
                  <c:v>1570.0</c:v>
                </c:pt>
                <c:pt idx="6402">
                  <c:v>1570.0</c:v>
                </c:pt>
                <c:pt idx="6403">
                  <c:v>1570.0</c:v>
                </c:pt>
                <c:pt idx="6404">
                  <c:v>1571.0</c:v>
                </c:pt>
                <c:pt idx="6405">
                  <c:v>1572.0</c:v>
                </c:pt>
                <c:pt idx="6406">
                  <c:v>1572.0</c:v>
                </c:pt>
                <c:pt idx="6407">
                  <c:v>1573.0</c:v>
                </c:pt>
                <c:pt idx="6408">
                  <c:v>1574.0</c:v>
                </c:pt>
                <c:pt idx="6409">
                  <c:v>1574.0</c:v>
                </c:pt>
                <c:pt idx="6410">
                  <c:v>1574.0</c:v>
                </c:pt>
                <c:pt idx="6411">
                  <c:v>1574.0</c:v>
                </c:pt>
                <c:pt idx="6412">
                  <c:v>1575.0</c:v>
                </c:pt>
                <c:pt idx="6413">
                  <c:v>1575.0</c:v>
                </c:pt>
                <c:pt idx="6414">
                  <c:v>1575.0</c:v>
                </c:pt>
                <c:pt idx="6415">
                  <c:v>1576.0</c:v>
                </c:pt>
                <c:pt idx="6416">
                  <c:v>1577.0</c:v>
                </c:pt>
                <c:pt idx="6417">
                  <c:v>1577.0</c:v>
                </c:pt>
                <c:pt idx="6418">
                  <c:v>1578.0</c:v>
                </c:pt>
                <c:pt idx="6419">
                  <c:v>1578.0</c:v>
                </c:pt>
                <c:pt idx="6420">
                  <c:v>1578.0</c:v>
                </c:pt>
                <c:pt idx="6421">
                  <c:v>1579.0</c:v>
                </c:pt>
                <c:pt idx="6422">
                  <c:v>1579.0</c:v>
                </c:pt>
                <c:pt idx="6423">
                  <c:v>1579.0</c:v>
                </c:pt>
                <c:pt idx="6424">
                  <c:v>1579.0</c:v>
                </c:pt>
                <c:pt idx="6425">
                  <c:v>1580.0</c:v>
                </c:pt>
                <c:pt idx="6426">
                  <c:v>1581.0</c:v>
                </c:pt>
                <c:pt idx="6427">
                  <c:v>1582.0</c:v>
                </c:pt>
                <c:pt idx="6428">
                  <c:v>1583.0</c:v>
                </c:pt>
                <c:pt idx="6429">
                  <c:v>1583.0</c:v>
                </c:pt>
                <c:pt idx="6430">
                  <c:v>1584.0</c:v>
                </c:pt>
                <c:pt idx="6431">
                  <c:v>1584.0</c:v>
                </c:pt>
                <c:pt idx="6432">
                  <c:v>1585.0</c:v>
                </c:pt>
                <c:pt idx="6433">
                  <c:v>1585.0</c:v>
                </c:pt>
                <c:pt idx="6434">
                  <c:v>1586.0</c:v>
                </c:pt>
                <c:pt idx="6435">
                  <c:v>1587.0</c:v>
                </c:pt>
                <c:pt idx="6436">
                  <c:v>1587.0</c:v>
                </c:pt>
                <c:pt idx="6437">
                  <c:v>1588.0</c:v>
                </c:pt>
                <c:pt idx="6438">
                  <c:v>1588.0</c:v>
                </c:pt>
                <c:pt idx="6439">
                  <c:v>1589.0</c:v>
                </c:pt>
                <c:pt idx="6440">
                  <c:v>1589.0</c:v>
                </c:pt>
                <c:pt idx="6441">
                  <c:v>1589.0</c:v>
                </c:pt>
                <c:pt idx="6442">
                  <c:v>1589.0</c:v>
                </c:pt>
                <c:pt idx="6443">
                  <c:v>1589.0</c:v>
                </c:pt>
                <c:pt idx="6444">
                  <c:v>1589.0</c:v>
                </c:pt>
                <c:pt idx="6445">
                  <c:v>1590.0</c:v>
                </c:pt>
                <c:pt idx="6446">
                  <c:v>1590.0</c:v>
                </c:pt>
                <c:pt idx="6447">
                  <c:v>1590.0</c:v>
                </c:pt>
                <c:pt idx="6448">
                  <c:v>1590.0</c:v>
                </c:pt>
                <c:pt idx="6449">
                  <c:v>1591.0</c:v>
                </c:pt>
                <c:pt idx="6450">
                  <c:v>1591.0</c:v>
                </c:pt>
                <c:pt idx="6451">
                  <c:v>1592.0</c:v>
                </c:pt>
                <c:pt idx="6452">
                  <c:v>1593.0</c:v>
                </c:pt>
                <c:pt idx="6453">
                  <c:v>1594.0</c:v>
                </c:pt>
                <c:pt idx="6454">
                  <c:v>1595.0</c:v>
                </c:pt>
                <c:pt idx="6455">
                  <c:v>1595.0</c:v>
                </c:pt>
                <c:pt idx="6456">
                  <c:v>1596.0</c:v>
                </c:pt>
                <c:pt idx="6457">
                  <c:v>1596.0</c:v>
                </c:pt>
                <c:pt idx="6458">
                  <c:v>1596.0</c:v>
                </c:pt>
                <c:pt idx="6459">
                  <c:v>1596.0</c:v>
                </c:pt>
                <c:pt idx="6460">
                  <c:v>1596.0</c:v>
                </c:pt>
                <c:pt idx="6461">
                  <c:v>1596.0</c:v>
                </c:pt>
                <c:pt idx="6462">
                  <c:v>1596.0</c:v>
                </c:pt>
                <c:pt idx="6463">
                  <c:v>1596.0</c:v>
                </c:pt>
                <c:pt idx="6464">
                  <c:v>1596.0</c:v>
                </c:pt>
                <c:pt idx="6465">
                  <c:v>1596.0</c:v>
                </c:pt>
                <c:pt idx="6466">
                  <c:v>1597.0</c:v>
                </c:pt>
                <c:pt idx="6467">
                  <c:v>1598.0</c:v>
                </c:pt>
                <c:pt idx="6468">
                  <c:v>1599.0</c:v>
                </c:pt>
                <c:pt idx="6469">
                  <c:v>1600.0</c:v>
                </c:pt>
                <c:pt idx="6470">
                  <c:v>1600.0</c:v>
                </c:pt>
                <c:pt idx="6471">
                  <c:v>1600.0</c:v>
                </c:pt>
                <c:pt idx="6472">
                  <c:v>1601.0</c:v>
                </c:pt>
                <c:pt idx="6473">
                  <c:v>1601.0</c:v>
                </c:pt>
                <c:pt idx="6474">
                  <c:v>1601.0</c:v>
                </c:pt>
                <c:pt idx="6475">
                  <c:v>1602.0</c:v>
                </c:pt>
                <c:pt idx="6476">
                  <c:v>1602.0</c:v>
                </c:pt>
                <c:pt idx="6477">
                  <c:v>1603.0</c:v>
                </c:pt>
                <c:pt idx="6478">
                  <c:v>1603.0</c:v>
                </c:pt>
                <c:pt idx="6479">
                  <c:v>1603.0</c:v>
                </c:pt>
                <c:pt idx="6480">
                  <c:v>1603.0</c:v>
                </c:pt>
                <c:pt idx="6481">
                  <c:v>1603.0</c:v>
                </c:pt>
                <c:pt idx="6482">
                  <c:v>1603.0</c:v>
                </c:pt>
                <c:pt idx="6483">
                  <c:v>1603.0</c:v>
                </c:pt>
                <c:pt idx="6484">
                  <c:v>1603.0</c:v>
                </c:pt>
                <c:pt idx="6485">
                  <c:v>1603.0</c:v>
                </c:pt>
                <c:pt idx="6486">
                  <c:v>1603.0</c:v>
                </c:pt>
                <c:pt idx="6487">
                  <c:v>1603.0</c:v>
                </c:pt>
                <c:pt idx="6488">
                  <c:v>1603.0</c:v>
                </c:pt>
                <c:pt idx="6489">
                  <c:v>1603.0</c:v>
                </c:pt>
                <c:pt idx="6490">
                  <c:v>1604.0</c:v>
                </c:pt>
                <c:pt idx="6491">
                  <c:v>1605.0</c:v>
                </c:pt>
                <c:pt idx="6492">
                  <c:v>1606.0</c:v>
                </c:pt>
                <c:pt idx="6493">
                  <c:v>1606.0</c:v>
                </c:pt>
                <c:pt idx="6494">
                  <c:v>1607.0</c:v>
                </c:pt>
                <c:pt idx="6495">
                  <c:v>1607.0</c:v>
                </c:pt>
                <c:pt idx="6496">
                  <c:v>1607.0</c:v>
                </c:pt>
                <c:pt idx="6497">
                  <c:v>1608.0</c:v>
                </c:pt>
                <c:pt idx="6498">
                  <c:v>1608.0</c:v>
                </c:pt>
                <c:pt idx="6499">
                  <c:v>1609.0</c:v>
                </c:pt>
                <c:pt idx="6500">
                  <c:v>1609.0</c:v>
                </c:pt>
                <c:pt idx="6501">
                  <c:v>1609.0</c:v>
                </c:pt>
                <c:pt idx="6502">
                  <c:v>1609.0</c:v>
                </c:pt>
                <c:pt idx="6503">
                  <c:v>1610.0</c:v>
                </c:pt>
                <c:pt idx="6504">
                  <c:v>1611.0</c:v>
                </c:pt>
                <c:pt idx="6505">
                  <c:v>1612.0</c:v>
                </c:pt>
                <c:pt idx="6506">
                  <c:v>1613.0</c:v>
                </c:pt>
                <c:pt idx="6507">
                  <c:v>1614.0</c:v>
                </c:pt>
                <c:pt idx="6508">
                  <c:v>1615.0</c:v>
                </c:pt>
                <c:pt idx="6509">
                  <c:v>1615.0</c:v>
                </c:pt>
                <c:pt idx="6510">
                  <c:v>1615.0</c:v>
                </c:pt>
                <c:pt idx="6511">
                  <c:v>1615.0</c:v>
                </c:pt>
                <c:pt idx="6512">
                  <c:v>1615.0</c:v>
                </c:pt>
                <c:pt idx="6513">
                  <c:v>1615.0</c:v>
                </c:pt>
                <c:pt idx="6514">
                  <c:v>1616.0</c:v>
                </c:pt>
                <c:pt idx="6515">
                  <c:v>1616.0</c:v>
                </c:pt>
                <c:pt idx="6516">
                  <c:v>1617.0</c:v>
                </c:pt>
                <c:pt idx="6517">
                  <c:v>1617.0</c:v>
                </c:pt>
                <c:pt idx="6518">
                  <c:v>1618.0</c:v>
                </c:pt>
                <c:pt idx="6519">
                  <c:v>1618.0</c:v>
                </c:pt>
                <c:pt idx="6520">
                  <c:v>1618.0</c:v>
                </c:pt>
                <c:pt idx="6521">
                  <c:v>1618.0</c:v>
                </c:pt>
                <c:pt idx="6522">
                  <c:v>1618.0</c:v>
                </c:pt>
                <c:pt idx="6523">
                  <c:v>1618.0</c:v>
                </c:pt>
                <c:pt idx="6524">
                  <c:v>1618.0</c:v>
                </c:pt>
                <c:pt idx="6525">
                  <c:v>1618.0</c:v>
                </c:pt>
                <c:pt idx="6526">
                  <c:v>1619.0</c:v>
                </c:pt>
                <c:pt idx="6527">
                  <c:v>1619.0</c:v>
                </c:pt>
                <c:pt idx="6528">
                  <c:v>1619.0</c:v>
                </c:pt>
                <c:pt idx="6529">
                  <c:v>1619.0</c:v>
                </c:pt>
                <c:pt idx="6530">
                  <c:v>1619.0</c:v>
                </c:pt>
                <c:pt idx="6531">
                  <c:v>1619.0</c:v>
                </c:pt>
                <c:pt idx="6532">
                  <c:v>1620.0</c:v>
                </c:pt>
                <c:pt idx="6533">
                  <c:v>1620.0</c:v>
                </c:pt>
                <c:pt idx="6534">
                  <c:v>1620.0</c:v>
                </c:pt>
                <c:pt idx="6535">
                  <c:v>1621.0</c:v>
                </c:pt>
                <c:pt idx="6536">
                  <c:v>1621.0</c:v>
                </c:pt>
                <c:pt idx="6537">
                  <c:v>1621.0</c:v>
                </c:pt>
                <c:pt idx="6538">
                  <c:v>1621.0</c:v>
                </c:pt>
                <c:pt idx="6539">
                  <c:v>1621.0</c:v>
                </c:pt>
                <c:pt idx="6540">
                  <c:v>1621.0</c:v>
                </c:pt>
                <c:pt idx="6541">
                  <c:v>1621.0</c:v>
                </c:pt>
                <c:pt idx="6542">
                  <c:v>1622.0</c:v>
                </c:pt>
                <c:pt idx="6543">
                  <c:v>1623.0</c:v>
                </c:pt>
                <c:pt idx="6544">
                  <c:v>1624.0</c:v>
                </c:pt>
                <c:pt idx="6545">
                  <c:v>1625.0</c:v>
                </c:pt>
                <c:pt idx="6546">
                  <c:v>1625.0</c:v>
                </c:pt>
                <c:pt idx="6547">
                  <c:v>1625.0</c:v>
                </c:pt>
                <c:pt idx="6548">
                  <c:v>1625.0</c:v>
                </c:pt>
                <c:pt idx="6549">
                  <c:v>1625.0</c:v>
                </c:pt>
                <c:pt idx="6550">
                  <c:v>1626.0</c:v>
                </c:pt>
                <c:pt idx="6551">
                  <c:v>1626.0</c:v>
                </c:pt>
                <c:pt idx="6552">
                  <c:v>1626.0</c:v>
                </c:pt>
                <c:pt idx="6553">
                  <c:v>1627.0</c:v>
                </c:pt>
                <c:pt idx="6554">
                  <c:v>1627.0</c:v>
                </c:pt>
                <c:pt idx="6555">
                  <c:v>1627.0</c:v>
                </c:pt>
                <c:pt idx="6556">
                  <c:v>1627.0</c:v>
                </c:pt>
                <c:pt idx="6557">
                  <c:v>1627.0</c:v>
                </c:pt>
                <c:pt idx="6558">
                  <c:v>1627.0</c:v>
                </c:pt>
                <c:pt idx="6559">
                  <c:v>1627.0</c:v>
                </c:pt>
                <c:pt idx="6560">
                  <c:v>1627.0</c:v>
                </c:pt>
                <c:pt idx="6561">
                  <c:v>1627.0</c:v>
                </c:pt>
                <c:pt idx="6562">
                  <c:v>1628.0</c:v>
                </c:pt>
                <c:pt idx="6563">
                  <c:v>1628.0</c:v>
                </c:pt>
                <c:pt idx="6564">
                  <c:v>1628.0</c:v>
                </c:pt>
                <c:pt idx="6565">
                  <c:v>1628.0</c:v>
                </c:pt>
                <c:pt idx="6566">
                  <c:v>1628.0</c:v>
                </c:pt>
                <c:pt idx="6567">
                  <c:v>1629.0</c:v>
                </c:pt>
                <c:pt idx="6568">
                  <c:v>1630.0</c:v>
                </c:pt>
                <c:pt idx="6569">
                  <c:v>1630.0</c:v>
                </c:pt>
                <c:pt idx="6570">
                  <c:v>1631.0</c:v>
                </c:pt>
                <c:pt idx="6571">
                  <c:v>1631.0</c:v>
                </c:pt>
                <c:pt idx="6572">
                  <c:v>1631.0</c:v>
                </c:pt>
                <c:pt idx="6573">
                  <c:v>1631.0</c:v>
                </c:pt>
                <c:pt idx="6574">
                  <c:v>1631.0</c:v>
                </c:pt>
                <c:pt idx="6575">
                  <c:v>1631.0</c:v>
                </c:pt>
                <c:pt idx="6576">
                  <c:v>1631.0</c:v>
                </c:pt>
                <c:pt idx="6577">
                  <c:v>1631.0</c:v>
                </c:pt>
                <c:pt idx="6578">
                  <c:v>1631.0</c:v>
                </c:pt>
                <c:pt idx="6579">
                  <c:v>1632.0</c:v>
                </c:pt>
                <c:pt idx="6580">
                  <c:v>1632.0</c:v>
                </c:pt>
                <c:pt idx="6581">
                  <c:v>1632.0</c:v>
                </c:pt>
                <c:pt idx="6582">
                  <c:v>1633.0</c:v>
                </c:pt>
                <c:pt idx="6583">
                  <c:v>1633.0</c:v>
                </c:pt>
                <c:pt idx="6584">
                  <c:v>1633.0</c:v>
                </c:pt>
                <c:pt idx="6585">
                  <c:v>1633.0</c:v>
                </c:pt>
                <c:pt idx="6586">
                  <c:v>1633.0</c:v>
                </c:pt>
                <c:pt idx="6587">
                  <c:v>1634.0</c:v>
                </c:pt>
                <c:pt idx="6588">
                  <c:v>1634.0</c:v>
                </c:pt>
                <c:pt idx="6589">
                  <c:v>1635.0</c:v>
                </c:pt>
                <c:pt idx="6590">
                  <c:v>1636.0</c:v>
                </c:pt>
                <c:pt idx="6591">
                  <c:v>1636.0</c:v>
                </c:pt>
                <c:pt idx="6592">
                  <c:v>1636.0</c:v>
                </c:pt>
                <c:pt idx="6593">
                  <c:v>1636.0</c:v>
                </c:pt>
                <c:pt idx="6594">
                  <c:v>1636.0</c:v>
                </c:pt>
                <c:pt idx="6595">
                  <c:v>1636.0</c:v>
                </c:pt>
                <c:pt idx="6596">
                  <c:v>1636.0</c:v>
                </c:pt>
                <c:pt idx="6597">
                  <c:v>1636.0</c:v>
                </c:pt>
                <c:pt idx="6598">
                  <c:v>1636.0</c:v>
                </c:pt>
                <c:pt idx="6599">
                  <c:v>1636.0</c:v>
                </c:pt>
                <c:pt idx="6600">
                  <c:v>1636.0</c:v>
                </c:pt>
                <c:pt idx="6601">
                  <c:v>1636.0</c:v>
                </c:pt>
                <c:pt idx="6602">
                  <c:v>1636.0</c:v>
                </c:pt>
                <c:pt idx="6603">
                  <c:v>1637.0</c:v>
                </c:pt>
                <c:pt idx="6604">
                  <c:v>1637.0</c:v>
                </c:pt>
                <c:pt idx="6605">
                  <c:v>1637.0</c:v>
                </c:pt>
                <c:pt idx="6606">
                  <c:v>1638.0</c:v>
                </c:pt>
                <c:pt idx="6607">
                  <c:v>1638.0</c:v>
                </c:pt>
                <c:pt idx="6608">
                  <c:v>1639.0</c:v>
                </c:pt>
                <c:pt idx="6609">
                  <c:v>1639.0</c:v>
                </c:pt>
                <c:pt idx="6610">
                  <c:v>1639.0</c:v>
                </c:pt>
                <c:pt idx="6611">
                  <c:v>1639.0</c:v>
                </c:pt>
                <c:pt idx="6612">
                  <c:v>1640.0</c:v>
                </c:pt>
                <c:pt idx="6613">
                  <c:v>1641.0</c:v>
                </c:pt>
                <c:pt idx="6614">
                  <c:v>1642.0</c:v>
                </c:pt>
                <c:pt idx="6615">
                  <c:v>1643.0</c:v>
                </c:pt>
                <c:pt idx="6616">
                  <c:v>1644.0</c:v>
                </c:pt>
                <c:pt idx="6617">
                  <c:v>1645.0</c:v>
                </c:pt>
                <c:pt idx="6618">
                  <c:v>1645.0</c:v>
                </c:pt>
                <c:pt idx="6619">
                  <c:v>1645.0</c:v>
                </c:pt>
                <c:pt idx="6620">
                  <c:v>1645.0</c:v>
                </c:pt>
                <c:pt idx="6621">
                  <c:v>1646.0</c:v>
                </c:pt>
                <c:pt idx="6622">
                  <c:v>1647.0</c:v>
                </c:pt>
                <c:pt idx="6623">
                  <c:v>1648.0</c:v>
                </c:pt>
                <c:pt idx="6624">
                  <c:v>1649.0</c:v>
                </c:pt>
                <c:pt idx="6625">
                  <c:v>1649.0</c:v>
                </c:pt>
                <c:pt idx="6626">
                  <c:v>1649.0</c:v>
                </c:pt>
                <c:pt idx="6627">
                  <c:v>1649.0</c:v>
                </c:pt>
                <c:pt idx="6628">
                  <c:v>1649.0</c:v>
                </c:pt>
                <c:pt idx="6629">
                  <c:v>1649.0</c:v>
                </c:pt>
                <c:pt idx="6630">
                  <c:v>1649.0</c:v>
                </c:pt>
                <c:pt idx="6631">
                  <c:v>1649.0</c:v>
                </c:pt>
                <c:pt idx="6632">
                  <c:v>1649.0</c:v>
                </c:pt>
                <c:pt idx="6633">
                  <c:v>1649.0</c:v>
                </c:pt>
                <c:pt idx="6634">
                  <c:v>1649.0</c:v>
                </c:pt>
                <c:pt idx="6635">
                  <c:v>1649.0</c:v>
                </c:pt>
                <c:pt idx="6636">
                  <c:v>1649.0</c:v>
                </c:pt>
                <c:pt idx="6637">
                  <c:v>1649.0</c:v>
                </c:pt>
                <c:pt idx="6638">
                  <c:v>1649.0</c:v>
                </c:pt>
                <c:pt idx="6639">
                  <c:v>1649.0</c:v>
                </c:pt>
                <c:pt idx="6640">
                  <c:v>1649.0</c:v>
                </c:pt>
                <c:pt idx="6641">
                  <c:v>1649.0</c:v>
                </c:pt>
                <c:pt idx="6642">
                  <c:v>1650.0</c:v>
                </c:pt>
                <c:pt idx="6643">
                  <c:v>1650.0</c:v>
                </c:pt>
                <c:pt idx="6644">
                  <c:v>1650.0</c:v>
                </c:pt>
                <c:pt idx="6645">
                  <c:v>1650.0</c:v>
                </c:pt>
                <c:pt idx="6646">
                  <c:v>1651.0</c:v>
                </c:pt>
                <c:pt idx="6647">
                  <c:v>1652.0</c:v>
                </c:pt>
                <c:pt idx="6648">
                  <c:v>1652.0</c:v>
                </c:pt>
                <c:pt idx="6649">
                  <c:v>1653.0</c:v>
                </c:pt>
                <c:pt idx="6650">
                  <c:v>1653.0</c:v>
                </c:pt>
                <c:pt idx="6651">
                  <c:v>1653.0</c:v>
                </c:pt>
                <c:pt idx="6652">
                  <c:v>1653.0</c:v>
                </c:pt>
                <c:pt idx="6653">
                  <c:v>1653.0</c:v>
                </c:pt>
                <c:pt idx="6654">
                  <c:v>1653.0</c:v>
                </c:pt>
                <c:pt idx="6655">
                  <c:v>1653.0</c:v>
                </c:pt>
                <c:pt idx="6656">
                  <c:v>1654.0</c:v>
                </c:pt>
                <c:pt idx="6657">
                  <c:v>1654.0</c:v>
                </c:pt>
                <c:pt idx="6658">
                  <c:v>1654.0</c:v>
                </c:pt>
                <c:pt idx="6659">
                  <c:v>1654.0</c:v>
                </c:pt>
                <c:pt idx="6660">
                  <c:v>1654.0</c:v>
                </c:pt>
                <c:pt idx="6661">
                  <c:v>1654.0</c:v>
                </c:pt>
                <c:pt idx="6662">
                  <c:v>1654.0</c:v>
                </c:pt>
                <c:pt idx="6663">
                  <c:v>1654.0</c:v>
                </c:pt>
                <c:pt idx="6664">
                  <c:v>1654.0</c:v>
                </c:pt>
                <c:pt idx="6665">
                  <c:v>1655.0</c:v>
                </c:pt>
                <c:pt idx="6666">
                  <c:v>1655.0</c:v>
                </c:pt>
                <c:pt idx="6667">
                  <c:v>1655.0</c:v>
                </c:pt>
                <c:pt idx="6668">
                  <c:v>1655.0</c:v>
                </c:pt>
                <c:pt idx="6669">
                  <c:v>1656.0</c:v>
                </c:pt>
                <c:pt idx="6670">
                  <c:v>1656.0</c:v>
                </c:pt>
                <c:pt idx="6671">
                  <c:v>1657.0</c:v>
                </c:pt>
                <c:pt idx="6672">
                  <c:v>1657.0</c:v>
                </c:pt>
                <c:pt idx="6673">
                  <c:v>1657.0</c:v>
                </c:pt>
                <c:pt idx="6674">
                  <c:v>1657.0</c:v>
                </c:pt>
                <c:pt idx="6675">
                  <c:v>1657.0</c:v>
                </c:pt>
                <c:pt idx="6676">
                  <c:v>1657.0</c:v>
                </c:pt>
                <c:pt idx="6677">
                  <c:v>1657.0</c:v>
                </c:pt>
                <c:pt idx="6678">
                  <c:v>1657.0</c:v>
                </c:pt>
                <c:pt idx="6679">
                  <c:v>1657.0</c:v>
                </c:pt>
                <c:pt idx="6680">
                  <c:v>1657.0</c:v>
                </c:pt>
                <c:pt idx="6681">
                  <c:v>1657.0</c:v>
                </c:pt>
                <c:pt idx="6682">
                  <c:v>1657.0</c:v>
                </c:pt>
                <c:pt idx="6683">
                  <c:v>1657.0</c:v>
                </c:pt>
                <c:pt idx="6684">
                  <c:v>1657.0</c:v>
                </c:pt>
                <c:pt idx="6685">
                  <c:v>1658.0</c:v>
                </c:pt>
                <c:pt idx="6686">
                  <c:v>1658.0</c:v>
                </c:pt>
                <c:pt idx="6687">
                  <c:v>1659.0</c:v>
                </c:pt>
                <c:pt idx="6688">
                  <c:v>1659.0</c:v>
                </c:pt>
                <c:pt idx="6689">
                  <c:v>1659.0</c:v>
                </c:pt>
                <c:pt idx="6690">
                  <c:v>1659.0</c:v>
                </c:pt>
                <c:pt idx="6691">
                  <c:v>1659.0</c:v>
                </c:pt>
                <c:pt idx="6692">
                  <c:v>1659.0</c:v>
                </c:pt>
                <c:pt idx="6693">
                  <c:v>1660.0</c:v>
                </c:pt>
                <c:pt idx="6694">
                  <c:v>1661.0</c:v>
                </c:pt>
                <c:pt idx="6695">
                  <c:v>1661.0</c:v>
                </c:pt>
                <c:pt idx="6696">
                  <c:v>1661.0</c:v>
                </c:pt>
                <c:pt idx="6697">
                  <c:v>1661.0</c:v>
                </c:pt>
                <c:pt idx="6698">
                  <c:v>1661.0</c:v>
                </c:pt>
                <c:pt idx="6699">
                  <c:v>1662.0</c:v>
                </c:pt>
                <c:pt idx="6700">
                  <c:v>1662.0</c:v>
                </c:pt>
                <c:pt idx="6701">
                  <c:v>1662.0</c:v>
                </c:pt>
                <c:pt idx="6702">
                  <c:v>1662.0</c:v>
                </c:pt>
                <c:pt idx="6703">
                  <c:v>1662.0</c:v>
                </c:pt>
                <c:pt idx="6704">
                  <c:v>1662.0</c:v>
                </c:pt>
                <c:pt idx="6705">
                  <c:v>1662.0</c:v>
                </c:pt>
                <c:pt idx="6706">
                  <c:v>1662.0</c:v>
                </c:pt>
                <c:pt idx="6707">
                  <c:v>1662.0</c:v>
                </c:pt>
                <c:pt idx="6708">
                  <c:v>1662.0</c:v>
                </c:pt>
                <c:pt idx="6709">
                  <c:v>1662.0</c:v>
                </c:pt>
                <c:pt idx="6710">
                  <c:v>1662.0</c:v>
                </c:pt>
                <c:pt idx="6711">
                  <c:v>1662.0</c:v>
                </c:pt>
                <c:pt idx="6712">
                  <c:v>1662.0</c:v>
                </c:pt>
                <c:pt idx="6713">
                  <c:v>1662.0</c:v>
                </c:pt>
                <c:pt idx="6714">
                  <c:v>1662.0</c:v>
                </c:pt>
                <c:pt idx="6715">
                  <c:v>1662.0</c:v>
                </c:pt>
                <c:pt idx="6716">
                  <c:v>1662.0</c:v>
                </c:pt>
                <c:pt idx="6717">
                  <c:v>1662.0</c:v>
                </c:pt>
                <c:pt idx="6718">
                  <c:v>1662.0</c:v>
                </c:pt>
                <c:pt idx="6719">
                  <c:v>1662.0</c:v>
                </c:pt>
                <c:pt idx="6720">
                  <c:v>1662.0</c:v>
                </c:pt>
                <c:pt idx="6721">
                  <c:v>1662.0</c:v>
                </c:pt>
                <c:pt idx="6722">
                  <c:v>1663.0</c:v>
                </c:pt>
                <c:pt idx="6723">
                  <c:v>1664.0</c:v>
                </c:pt>
                <c:pt idx="6724">
                  <c:v>1665.0</c:v>
                </c:pt>
                <c:pt idx="6725">
                  <c:v>1666.0</c:v>
                </c:pt>
                <c:pt idx="6726">
                  <c:v>1667.0</c:v>
                </c:pt>
                <c:pt idx="6727">
                  <c:v>1668.0</c:v>
                </c:pt>
                <c:pt idx="6728">
                  <c:v>1669.0</c:v>
                </c:pt>
                <c:pt idx="6729">
                  <c:v>1669.0</c:v>
                </c:pt>
                <c:pt idx="6730">
                  <c:v>1669.0</c:v>
                </c:pt>
                <c:pt idx="6731">
                  <c:v>1669.0</c:v>
                </c:pt>
                <c:pt idx="6732">
                  <c:v>1669.0</c:v>
                </c:pt>
                <c:pt idx="6733">
                  <c:v>1669.0</c:v>
                </c:pt>
                <c:pt idx="6734">
                  <c:v>1670.0</c:v>
                </c:pt>
                <c:pt idx="6735">
                  <c:v>1671.0</c:v>
                </c:pt>
                <c:pt idx="6736">
                  <c:v>1672.0</c:v>
                </c:pt>
                <c:pt idx="6737">
                  <c:v>1672.0</c:v>
                </c:pt>
                <c:pt idx="6738">
                  <c:v>1672.0</c:v>
                </c:pt>
                <c:pt idx="6739">
                  <c:v>1672.0</c:v>
                </c:pt>
                <c:pt idx="6740">
                  <c:v>1672.0</c:v>
                </c:pt>
                <c:pt idx="6741">
                  <c:v>1672.0</c:v>
                </c:pt>
                <c:pt idx="6742">
                  <c:v>1672.0</c:v>
                </c:pt>
                <c:pt idx="6743">
                  <c:v>1672.0</c:v>
                </c:pt>
                <c:pt idx="6744">
                  <c:v>1672.0</c:v>
                </c:pt>
                <c:pt idx="6745">
                  <c:v>1673.0</c:v>
                </c:pt>
                <c:pt idx="6746">
                  <c:v>1673.0</c:v>
                </c:pt>
                <c:pt idx="6747">
                  <c:v>1673.0</c:v>
                </c:pt>
                <c:pt idx="6748">
                  <c:v>1673.0</c:v>
                </c:pt>
                <c:pt idx="6749">
                  <c:v>1673.0</c:v>
                </c:pt>
                <c:pt idx="6750">
                  <c:v>1673.0</c:v>
                </c:pt>
                <c:pt idx="6751">
                  <c:v>1673.0</c:v>
                </c:pt>
                <c:pt idx="6752">
                  <c:v>1673.0</c:v>
                </c:pt>
                <c:pt idx="6753">
                  <c:v>1674.0</c:v>
                </c:pt>
                <c:pt idx="6754">
                  <c:v>1674.0</c:v>
                </c:pt>
                <c:pt idx="6755">
                  <c:v>1674.0</c:v>
                </c:pt>
                <c:pt idx="6756">
                  <c:v>1674.0</c:v>
                </c:pt>
                <c:pt idx="6757">
                  <c:v>1675.0</c:v>
                </c:pt>
                <c:pt idx="6758">
                  <c:v>1676.0</c:v>
                </c:pt>
                <c:pt idx="6759">
                  <c:v>1676.0</c:v>
                </c:pt>
                <c:pt idx="6760">
                  <c:v>1676.0</c:v>
                </c:pt>
                <c:pt idx="6761">
                  <c:v>1677.0</c:v>
                </c:pt>
                <c:pt idx="6762">
                  <c:v>1677.0</c:v>
                </c:pt>
                <c:pt idx="6763">
                  <c:v>1677.0</c:v>
                </c:pt>
                <c:pt idx="6764">
                  <c:v>1677.0</c:v>
                </c:pt>
                <c:pt idx="6765">
                  <c:v>1677.0</c:v>
                </c:pt>
                <c:pt idx="6766">
                  <c:v>1678.0</c:v>
                </c:pt>
                <c:pt idx="6767">
                  <c:v>1679.0</c:v>
                </c:pt>
                <c:pt idx="6768">
                  <c:v>1679.0</c:v>
                </c:pt>
                <c:pt idx="6769">
                  <c:v>1679.0</c:v>
                </c:pt>
                <c:pt idx="6770">
                  <c:v>1680.0</c:v>
                </c:pt>
                <c:pt idx="6771">
                  <c:v>1681.0</c:v>
                </c:pt>
                <c:pt idx="6772">
                  <c:v>1682.0</c:v>
                </c:pt>
                <c:pt idx="6773">
                  <c:v>1683.0</c:v>
                </c:pt>
                <c:pt idx="6774">
                  <c:v>1683.0</c:v>
                </c:pt>
                <c:pt idx="6775">
                  <c:v>1684.0</c:v>
                </c:pt>
                <c:pt idx="6776">
                  <c:v>1685.0</c:v>
                </c:pt>
                <c:pt idx="6777">
                  <c:v>1685.0</c:v>
                </c:pt>
                <c:pt idx="6778">
                  <c:v>1686.0</c:v>
                </c:pt>
                <c:pt idx="6779">
                  <c:v>1687.0</c:v>
                </c:pt>
                <c:pt idx="6780">
                  <c:v>1688.0</c:v>
                </c:pt>
                <c:pt idx="6781">
                  <c:v>1689.0</c:v>
                </c:pt>
                <c:pt idx="6782">
                  <c:v>1689.0</c:v>
                </c:pt>
                <c:pt idx="6783">
                  <c:v>1690.0</c:v>
                </c:pt>
                <c:pt idx="6784">
                  <c:v>1691.0</c:v>
                </c:pt>
                <c:pt idx="6785">
                  <c:v>1691.0</c:v>
                </c:pt>
                <c:pt idx="6786">
                  <c:v>1691.0</c:v>
                </c:pt>
                <c:pt idx="6787">
                  <c:v>1692.0</c:v>
                </c:pt>
                <c:pt idx="6788">
                  <c:v>1692.0</c:v>
                </c:pt>
                <c:pt idx="6789">
                  <c:v>1692.0</c:v>
                </c:pt>
                <c:pt idx="6790">
                  <c:v>1692.0</c:v>
                </c:pt>
                <c:pt idx="6791">
                  <c:v>1692.0</c:v>
                </c:pt>
                <c:pt idx="6792">
                  <c:v>1692.0</c:v>
                </c:pt>
                <c:pt idx="6793">
                  <c:v>1693.0</c:v>
                </c:pt>
                <c:pt idx="6794">
                  <c:v>1693.0</c:v>
                </c:pt>
                <c:pt idx="6795">
                  <c:v>1694.0</c:v>
                </c:pt>
                <c:pt idx="6796">
                  <c:v>1695.0</c:v>
                </c:pt>
                <c:pt idx="6797">
                  <c:v>1696.0</c:v>
                </c:pt>
                <c:pt idx="6798">
                  <c:v>1697.0</c:v>
                </c:pt>
                <c:pt idx="6799">
                  <c:v>1698.0</c:v>
                </c:pt>
                <c:pt idx="6800">
                  <c:v>1698.0</c:v>
                </c:pt>
                <c:pt idx="6801">
                  <c:v>1698.0</c:v>
                </c:pt>
                <c:pt idx="6802">
                  <c:v>1699.0</c:v>
                </c:pt>
                <c:pt idx="6803">
                  <c:v>1700.0</c:v>
                </c:pt>
                <c:pt idx="6804">
                  <c:v>1700.0</c:v>
                </c:pt>
                <c:pt idx="6805">
                  <c:v>1701.0</c:v>
                </c:pt>
                <c:pt idx="6806">
                  <c:v>1701.0</c:v>
                </c:pt>
                <c:pt idx="6807">
                  <c:v>1701.0</c:v>
                </c:pt>
                <c:pt idx="6808">
                  <c:v>1702.0</c:v>
                </c:pt>
                <c:pt idx="6809">
                  <c:v>1703.0</c:v>
                </c:pt>
                <c:pt idx="6810">
                  <c:v>1703.0</c:v>
                </c:pt>
                <c:pt idx="6811">
                  <c:v>1703.0</c:v>
                </c:pt>
                <c:pt idx="6812">
                  <c:v>1703.0</c:v>
                </c:pt>
                <c:pt idx="6813">
                  <c:v>1703.0</c:v>
                </c:pt>
                <c:pt idx="6814">
                  <c:v>1703.0</c:v>
                </c:pt>
                <c:pt idx="6815">
                  <c:v>1703.0</c:v>
                </c:pt>
                <c:pt idx="6816">
                  <c:v>1704.0</c:v>
                </c:pt>
                <c:pt idx="6817">
                  <c:v>1704.0</c:v>
                </c:pt>
                <c:pt idx="6818">
                  <c:v>1704.0</c:v>
                </c:pt>
                <c:pt idx="6819">
                  <c:v>1705.0</c:v>
                </c:pt>
                <c:pt idx="6820">
                  <c:v>1705.0</c:v>
                </c:pt>
                <c:pt idx="6821">
                  <c:v>1705.0</c:v>
                </c:pt>
                <c:pt idx="6822">
                  <c:v>1706.0</c:v>
                </c:pt>
                <c:pt idx="6823">
                  <c:v>1706.0</c:v>
                </c:pt>
                <c:pt idx="6824">
                  <c:v>1706.0</c:v>
                </c:pt>
                <c:pt idx="6825">
                  <c:v>1706.0</c:v>
                </c:pt>
                <c:pt idx="6826">
                  <c:v>1706.0</c:v>
                </c:pt>
                <c:pt idx="6827">
                  <c:v>1706.0</c:v>
                </c:pt>
                <c:pt idx="6828">
                  <c:v>1707.0</c:v>
                </c:pt>
                <c:pt idx="6829">
                  <c:v>1707.0</c:v>
                </c:pt>
                <c:pt idx="6830">
                  <c:v>1707.0</c:v>
                </c:pt>
                <c:pt idx="6831">
                  <c:v>1707.0</c:v>
                </c:pt>
                <c:pt idx="6832">
                  <c:v>1708.0</c:v>
                </c:pt>
                <c:pt idx="6833">
                  <c:v>1709.0</c:v>
                </c:pt>
                <c:pt idx="6834">
                  <c:v>1709.0</c:v>
                </c:pt>
                <c:pt idx="6835">
                  <c:v>1709.0</c:v>
                </c:pt>
                <c:pt idx="6836">
                  <c:v>1709.0</c:v>
                </c:pt>
                <c:pt idx="6837">
                  <c:v>1709.0</c:v>
                </c:pt>
                <c:pt idx="6838">
                  <c:v>1709.0</c:v>
                </c:pt>
                <c:pt idx="6839">
                  <c:v>1709.0</c:v>
                </c:pt>
                <c:pt idx="6840">
                  <c:v>1709.0</c:v>
                </c:pt>
                <c:pt idx="6841">
                  <c:v>1709.0</c:v>
                </c:pt>
                <c:pt idx="6842">
                  <c:v>1709.0</c:v>
                </c:pt>
                <c:pt idx="6843">
                  <c:v>1710.0</c:v>
                </c:pt>
                <c:pt idx="6844">
                  <c:v>1711.0</c:v>
                </c:pt>
                <c:pt idx="6845">
                  <c:v>1711.0</c:v>
                </c:pt>
                <c:pt idx="6846">
                  <c:v>1712.0</c:v>
                </c:pt>
                <c:pt idx="6847">
                  <c:v>1713.0</c:v>
                </c:pt>
                <c:pt idx="6848">
                  <c:v>1713.0</c:v>
                </c:pt>
                <c:pt idx="6849">
                  <c:v>1714.0</c:v>
                </c:pt>
                <c:pt idx="6850">
                  <c:v>1714.0</c:v>
                </c:pt>
                <c:pt idx="6851">
                  <c:v>1714.0</c:v>
                </c:pt>
                <c:pt idx="6852">
                  <c:v>1714.0</c:v>
                </c:pt>
                <c:pt idx="6853">
                  <c:v>1714.0</c:v>
                </c:pt>
                <c:pt idx="6854">
                  <c:v>1715.0</c:v>
                </c:pt>
                <c:pt idx="6855">
                  <c:v>1715.0</c:v>
                </c:pt>
                <c:pt idx="6856">
                  <c:v>1715.0</c:v>
                </c:pt>
                <c:pt idx="6857">
                  <c:v>1715.0</c:v>
                </c:pt>
                <c:pt idx="6858">
                  <c:v>1715.0</c:v>
                </c:pt>
                <c:pt idx="6859">
                  <c:v>1715.0</c:v>
                </c:pt>
                <c:pt idx="6860">
                  <c:v>1716.0</c:v>
                </c:pt>
                <c:pt idx="6861">
                  <c:v>1716.0</c:v>
                </c:pt>
                <c:pt idx="6862">
                  <c:v>1717.0</c:v>
                </c:pt>
                <c:pt idx="6863">
                  <c:v>1717.0</c:v>
                </c:pt>
                <c:pt idx="6864">
                  <c:v>1717.0</c:v>
                </c:pt>
                <c:pt idx="6865">
                  <c:v>1718.0</c:v>
                </c:pt>
                <c:pt idx="6866">
                  <c:v>1719.0</c:v>
                </c:pt>
                <c:pt idx="6867">
                  <c:v>1720.0</c:v>
                </c:pt>
                <c:pt idx="6868">
                  <c:v>1721.0</c:v>
                </c:pt>
                <c:pt idx="6869">
                  <c:v>1721.0</c:v>
                </c:pt>
                <c:pt idx="6870">
                  <c:v>1721.0</c:v>
                </c:pt>
                <c:pt idx="6871">
                  <c:v>1721.0</c:v>
                </c:pt>
                <c:pt idx="6872">
                  <c:v>1722.0</c:v>
                </c:pt>
                <c:pt idx="6873">
                  <c:v>1722.0</c:v>
                </c:pt>
                <c:pt idx="6874">
                  <c:v>1722.0</c:v>
                </c:pt>
                <c:pt idx="6875">
                  <c:v>1723.0</c:v>
                </c:pt>
                <c:pt idx="6876">
                  <c:v>1724.0</c:v>
                </c:pt>
                <c:pt idx="6877">
                  <c:v>1725.0</c:v>
                </c:pt>
                <c:pt idx="6878">
                  <c:v>1726.0</c:v>
                </c:pt>
                <c:pt idx="6879">
                  <c:v>1727.0</c:v>
                </c:pt>
                <c:pt idx="6880">
                  <c:v>1727.0</c:v>
                </c:pt>
                <c:pt idx="6881">
                  <c:v>1728.0</c:v>
                </c:pt>
                <c:pt idx="6882">
                  <c:v>1729.0</c:v>
                </c:pt>
                <c:pt idx="6883">
                  <c:v>1729.0</c:v>
                </c:pt>
                <c:pt idx="6884">
                  <c:v>1729.0</c:v>
                </c:pt>
                <c:pt idx="6885">
                  <c:v>1729.0</c:v>
                </c:pt>
                <c:pt idx="6886">
                  <c:v>1729.0</c:v>
                </c:pt>
                <c:pt idx="6887">
                  <c:v>1730.0</c:v>
                </c:pt>
                <c:pt idx="6888">
                  <c:v>1731.0</c:v>
                </c:pt>
                <c:pt idx="6889">
                  <c:v>1732.0</c:v>
                </c:pt>
                <c:pt idx="6890">
                  <c:v>1733.0</c:v>
                </c:pt>
                <c:pt idx="6891">
                  <c:v>1733.0</c:v>
                </c:pt>
                <c:pt idx="6892">
                  <c:v>1733.0</c:v>
                </c:pt>
                <c:pt idx="6893">
                  <c:v>1733.0</c:v>
                </c:pt>
                <c:pt idx="6894">
                  <c:v>1733.0</c:v>
                </c:pt>
                <c:pt idx="6895">
                  <c:v>1733.0</c:v>
                </c:pt>
                <c:pt idx="6896">
                  <c:v>1733.0</c:v>
                </c:pt>
                <c:pt idx="6897">
                  <c:v>1733.0</c:v>
                </c:pt>
                <c:pt idx="6898">
                  <c:v>1733.0</c:v>
                </c:pt>
                <c:pt idx="6899">
                  <c:v>1733.0</c:v>
                </c:pt>
                <c:pt idx="6900">
                  <c:v>1733.0</c:v>
                </c:pt>
                <c:pt idx="6901">
                  <c:v>1733.0</c:v>
                </c:pt>
                <c:pt idx="6902">
                  <c:v>1733.0</c:v>
                </c:pt>
                <c:pt idx="6903">
                  <c:v>1733.0</c:v>
                </c:pt>
                <c:pt idx="6904">
                  <c:v>1733.0</c:v>
                </c:pt>
                <c:pt idx="6905">
                  <c:v>1733.0</c:v>
                </c:pt>
                <c:pt idx="6906">
                  <c:v>1733.0</c:v>
                </c:pt>
                <c:pt idx="6907">
                  <c:v>1733.0</c:v>
                </c:pt>
                <c:pt idx="6908">
                  <c:v>1733.0</c:v>
                </c:pt>
                <c:pt idx="6909">
                  <c:v>1733.0</c:v>
                </c:pt>
                <c:pt idx="6910">
                  <c:v>1733.0</c:v>
                </c:pt>
                <c:pt idx="6911">
                  <c:v>1733.0</c:v>
                </c:pt>
                <c:pt idx="6912">
                  <c:v>1733.0</c:v>
                </c:pt>
                <c:pt idx="6913">
                  <c:v>1733.0</c:v>
                </c:pt>
                <c:pt idx="6914">
                  <c:v>1733.0</c:v>
                </c:pt>
                <c:pt idx="6915">
                  <c:v>1733.0</c:v>
                </c:pt>
                <c:pt idx="6916">
                  <c:v>1733.0</c:v>
                </c:pt>
                <c:pt idx="6917">
                  <c:v>1733.0</c:v>
                </c:pt>
                <c:pt idx="6918">
                  <c:v>1733.0</c:v>
                </c:pt>
                <c:pt idx="6919">
                  <c:v>1733.0</c:v>
                </c:pt>
                <c:pt idx="6920">
                  <c:v>1733.0</c:v>
                </c:pt>
                <c:pt idx="6921">
                  <c:v>1733.0</c:v>
                </c:pt>
                <c:pt idx="6922">
                  <c:v>1733.0</c:v>
                </c:pt>
                <c:pt idx="6923">
                  <c:v>1734.0</c:v>
                </c:pt>
                <c:pt idx="6924">
                  <c:v>1734.0</c:v>
                </c:pt>
                <c:pt idx="6925">
                  <c:v>1735.0</c:v>
                </c:pt>
                <c:pt idx="6926">
                  <c:v>1736.0</c:v>
                </c:pt>
                <c:pt idx="6927">
                  <c:v>1736.0</c:v>
                </c:pt>
                <c:pt idx="6928">
                  <c:v>1737.0</c:v>
                </c:pt>
                <c:pt idx="6929">
                  <c:v>1738.0</c:v>
                </c:pt>
                <c:pt idx="6930">
                  <c:v>1739.0</c:v>
                </c:pt>
                <c:pt idx="6931">
                  <c:v>1739.0</c:v>
                </c:pt>
                <c:pt idx="6932">
                  <c:v>1739.0</c:v>
                </c:pt>
                <c:pt idx="6933">
                  <c:v>1739.0</c:v>
                </c:pt>
                <c:pt idx="6934">
                  <c:v>1739.0</c:v>
                </c:pt>
                <c:pt idx="6935">
                  <c:v>1739.0</c:v>
                </c:pt>
                <c:pt idx="6936">
                  <c:v>1739.0</c:v>
                </c:pt>
                <c:pt idx="6937">
                  <c:v>1739.0</c:v>
                </c:pt>
                <c:pt idx="6938">
                  <c:v>1739.0</c:v>
                </c:pt>
                <c:pt idx="6939">
                  <c:v>1739.0</c:v>
                </c:pt>
                <c:pt idx="6940">
                  <c:v>1739.0</c:v>
                </c:pt>
                <c:pt idx="6941">
                  <c:v>1739.0</c:v>
                </c:pt>
                <c:pt idx="6942">
                  <c:v>1739.0</c:v>
                </c:pt>
                <c:pt idx="6943">
                  <c:v>1739.0</c:v>
                </c:pt>
                <c:pt idx="6944">
                  <c:v>1739.0</c:v>
                </c:pt>
                <c:pt idx="6945">
                  <c:v>1739.0</c:v>
                </c:pt>
                <c:pt idx="6946">
                  <c:v>1739.0</c:v>
                </c:pt>
                <c:pt idx="6947">
                  <c:v>1740.0</c:v>
                </c:pt>
                <c:pt idx="6948">
                  <c:v>1741.0</c:v>
                </c:pt>
                <c:pt idx="6949">
                  <c:v>1742.0</c:v>
                </c:pt>
                <c:pt idx="6950">
                  <c:v>1742.0</c:v>
                </c:pt>
                <c:pt idx="6951">
                  <c:v>1742.0</c:v>
                </c:pt>
                <c:pt idx="6952">
                  <c:v>1742.0</c:v>
                </c:pt>
                <c:pt idx="6953">
                  <c:v>1742.0</c:v>
                </c:pt>
                <c:pt idx="6954">
                  <c:v>1742.0</c:v>
                </c:pt>
                <c:pt idx="6955">
                  <c:v>1742.0</c:v>
                </c:pt>
                <c:pt idx="6956">
                  <c:v>1743.0</c:v>
                </c:pt>
                <c:pt idx="6957">
                  <c:v>1743.0</c:v>
                </c:pt>
                <c:pt idx="6958">
                  <c:v>1743.0</c:v>
                </c:pt>
                <c:pt idx="6959">
                  <c:v>1743.0</c:v>
                </c:pt>
                <c:pt idx="6960">
                  <c:v>1743.0</c:v>
                </c:pt>
                <c:pt idx="6961">
                  <c:v>1744.0</c:v>
                </c:pt>
                <c:pt idx="6962">
                  <c:v>1744.0</c:v>
                </c:pt>
                <c:pt idx="6963">
                  <c:v>1744.0</c:v>
                </c:pt>
                <c:pt idx="6964">
                  <c:v>1745.0</c:v>
                </c:pt>
                <c:pt idx="6965">
                  <c:v>1746.0</c:v>
                </c:pt>
                <c:pt idx="6966">
                  <c:v>1747.0</c:v>
                </c:pt>
                <c:pt idx="6967">
                  <c:v>1748.0</c:v>
                </c:pt>
                <c:pt idx="6968">
                  <c:v>1749.0</c:v>
                </c:pt>
                <c:pt idx="6969">
                  <c:v>1750.0</c:v>
                </c:pt>
                <c:pt idx="6970">
                  <c:v>1750.0</c:v>
                </c:pt>
                <c:pt idx="6971">
                  <c:v>1750.0</c:v>
                </c:pt>
                <c:pt idx="6972">
                  <c:v>1750.0</c:v>
                </c:pt>
                <c:pt idx="6973">
                  <c:v>1750.0</c:v>
                </c:pt>
                <c:pt idx="6974">
                  <c:v>1750.0</c:v>
                </c:pt>
                <c:pt idx="6975">
                  <c:v>1750.0</c:v>
                </c:pt>
                <c:pt idx="6976">
                  <c:v>1750.0</c:v>
                </c:pt>
                <c:pt idx="6977">
                  <c:v>1751.0</c:v>
                </c:pt>
                <c:pt idx="6978">
                  <c:v>1752.0</c:v>
                </c:pt>
                <c:pt idx="6979">
                  <c:v>1752.0</c:v>
                </c:pt>
                <c:pt idx="6980">
                  <c:v>1753.0</c:v>
                </c:pt>
                <c:pt idx="6981">
                  <c:v>1753.0</c:v>
                </c:pt>
                <c:pt idx="6982">
                  <c:v>1754.0</c:v>
                </c:pt>
                <c:pt idx="6983">
                  <c:v>1755.0</c:v>
                </c:pt>
                <c:pt idx="6984">
                  <c:v>1755.0</c:v>
                </c:pt>
                <c:pt idx="6985">
                  <c:v>1755.0</c:v>
                </c:pt>
                <c:pt idx="6986">
                  <c:v>1756.0</c:v>
                </c:pt>
                <c:pt idx="6987">
                  <c:v>1756.0</c:v>
                </c:pt>
                <c:pt idx="6988">
                  <c:v>1756.0</c:v>
                </c:pt>
                <c:pt idx="6989">
                  <c:v>1756.0</c:v>
                </c:pt>
                <c:pt idx="6990">
                  <c:v>1757.0</c:v>
                </c:pt>
                <c:pt idx="6991">
                  <c:v>1757.0</c:v>
                </c:pt>
                <c:pt idx="6992">
                  <c:v>1757.0</c:v>
                </c:pt>
                <c:pt idx="6993">
                  <c:v>1758.0</c:v>
                </c:pt>
                <c:pt idx="6994">
                  <c:v>1759.0</c:v>
                </c:pt>
                <c:pt idx="6995">
                  <c:v>1759.0</c:v>
                </c:pt>
                <c:pt idx="6996">
                  <c:v>1759.0</c:v>
                </c:pt>
                <c:pt idx="6997">
                  <c:v>1760.0</c:v>
                </c:pt>
                <c:pt idx="6998">
                  <c:v>1760.0</c:v>
                </c:pt>
                <c:pt idx="6999">
                  <c:v>1760.0</c:v>
                </c:pt>
                <c:pt idx="7000">
                  <c:v>1760.0</c:v>
                </c:pt>
                <c:pt idx="7001">
                  <c:v>1760.0</c:v>
                </c:pt>
                <c:pt idx="7002">
                  <c:v>1760.0</c:v>
                </c:pt>
                <c:pt idx="7003">
                  <c:v>1760.0</c:v>
                </c:pt>
                <c:pt idx="7004">
                  <c:v>1761.0</c:v>
                </c:pt>
                <c:pt idx="7005">
                  <c:v>1761.0</c:v>
                </c:pt>
                <c:pt idx="7006">
                  <c:v>1762.0</c:v>
                </c:pt>
                <c:pt idx="7007">
                  <c:v>1762.0</c:v>
                </c:pt>
                <c:pt idx="7008">
                  <c:v>1762.0</c:v>
                </c:pt>
                <c:pt idx="7009">
                  <c:v>1762.0</c:v>
                </c:pt>
                <c:pt idx="7010">
                  <c:v>1762.0</c:v>
                </c:pt>
                <c:pt idx="7011">
                  <c:v>1762.0</c:v>
                </c:pt>
                <c:pt idx="7012">
                  <c:v>1762.0</c:v>
                </c:pt>
                <c:pt idx="7013">
                  <c:v>1763.0</c:v>
                </c:pt>
                <c:pt idx="7014">
                  <c:v>1763.0</c:v>
                </c:pt>
                <c:pt idx="7015">
                  <c:v>1764.0</c:v>
                </c:pt>
                <c:pt idx="7016">
                  <c:v>1765.0</c:v>
                </c:pt>
                <c:pt idx="7017">
                  <c:v>1765.0</c:v>
                </c:pt>
                <c:pt idx="7018">
                  <c:v>1765.0</c:v>
                </c:pt>
                <c:pt idx="7019">
                  <c:v>1766.0</c:v>
                </c:pt>
                <c:pt idx="7020">
                  <c:v>1767.0</c:v>
                </c:pt>
                <c:pt idx="7021">
                  <c:v>1767.0</c:v>
                </c:pt>
                <c:pt idx="7022">
                  <c:v>1767.0</c:v>
                </c:pt>
                <c:pt idx="7023">
                  <c:v>1768.0</c:v>
                </c:pt>
                <c:pt idx="7024">
                  <c:v>1769.0</c:v>
                </c:pt>
                <c:pt idx="7025">
                  <c:v>1769.0</c:v>
                </c:pt>
                <c:pt idx="7026">
                  <c:v>1769.0</c:v>
                </c:pt>
                <c:pt idx="7027">
                  <c:v>1770.0</c:v>
                </c:pt>
                <c:pt idx="7028">
                  <c:v>1771.0</c:v>
                </c:pt>
                <c:pt idx="7029">
                  <c:v>1772.0</c:v>
                </c:pt>
                <c:pt idx="7030">
                  <c:v>1772.0</c:v>
                </c:pt>
                <c:pt idx="7031">
                  <c:v>1772.0</c:v>
                </c:pt>
                <c:pt idx="7032">
                  <c:v>1773.0</c:v>
                </c:pt>
                <c:pt idx="7033">
                  <c:v>1774.0</c:v>
                </c:pt>
                <c:pt idx="7034">
                  <c:v>1774.0</c:v>
                </c:pt>
                <c:pt idx="7035">
                  <c:v>1774.0</c:v>
                </c:pt>
                <c:pt idx="7036">
                  <c:v>1775.0</c:v>
                </c:pt>
                <c:pt idx="7037">
                  <c:v>1775.0</c:v>
                </c:pt>
                <c:pt idx="7038">
                  <c:v>1775.0</c:v>
                </c:pt>
                <c:pt idx="7039">
                  <c:v>1776.0</c:v>
                </c:pt>
                <c:pt idx="7040">
                  <c:v>1777.0</c:v>
                </c:pt>
                <c:pt idx="7041">
                  <c:v>1777.0</c:v>
                </c:pt>
                <c:pt idx="7042">
                  <c:v>1777.0</c:v>
                </c:pt>
                <c:pt idx="7043">
                  <c:v>1777.0</c:v>
                </c:pt>
                <c:pt idx="7044">
                  <c:v>1777.0</c:v>
                </c:pt>
                <c:pt idx="7045">
                  <c:v>1777.0</c:v>
                </c:pt>
                <c:pt idx="7046">
                  <c:v>1777.0</c:v>
                </c:pt>
                <c:pt idx="7047">
                  <c:v>1778.0</c:v>
                </c:pt>
                <c:pt idx="7048">
                  <c:v>1779.0</c:v>
                </c:pt>
                <c:pt idx="7049">
                  <c:v>1779.0</c:v>
                </c:pt>
                <c:pt idx="7050">
                  <c:v>1780.0</c:v>
                </c:pt>
                <c:pt idx="7051">
                  <c:v>1780.0</c:v>
                </c:pt>
                <c:pt idx="7052">
                  <c:v>1781.0</c:v>
                </c:pt>
                <c:pt idx="7053">
                  <c:v>1782.0</c:v>
                </c:pt>
                <c:pt idx="7054">
                  <c:v>1782.0</c:v>
                </c:pt>
                <c:pt idx="7055">
                  <c:v>1782.0</c:v>
                </c:pt>
                <c:pt idx="7056">
                  <c:v>1782.0</c:v>
                </c:pt>
                <c:pt idx="7057">
                  <c:v>1782.0</c:v>
                </c:pt>
                <c:pt idx="7058">
                  <c:v>1782.0</c:v>
                </c:pt>
                <c:pt idx="7059">
                  <c:v>1782.0</c:v>
                </c:pt>
                <c:pt idx="7060">
                  <c:v>1782.0</c:v>
                </c:pt>
                <c:pt idx="7061">
                  <c:v>1782.0</c:v>
                </c:pt>
                <c:pt idx="7062">
                  <c:v>1782.0</c:v>
                </c:pt>
                <c:pt idx="7063">
                  <c:v>1782.0</c:v>
                </c:pt>
                <c:pt idx="7064">
                  <c:v>1782.0</c:v>
                </c:pt>
                <c:pt idx="7065">
                  <c:v>1782.0</c:v>
                </c:pt>
                <c:pt idx="7066">
                  <c:v>1782.0</c:v>
                </c:pt>
                <c:pt idx="7067">
                  <c:v>1782.0</c:v>
                </c:pt>
                <c:pt idx="7068">
                  <c:v>1782.0</c:v>
                </c:pt>
                <c:pt idx="7069">
                  <c:v>1782.0</c:v>
                </c:pt>
                <c:pt idx="7070">
                  <c:v>1782.0</c:v>
                </c:pt>
                <c:pt idx="7071">
                  <c:v>1782.0</c:v>
                </c:pt>
                <c:pt idx="7072">
                  <c:v>1783.0</c:v>
                </c:pt>
                <c:pt idx="7073">
                  <c:v>1784.0</c:v>
                </c:pt>
                <c:pt idx="7074">
                  <c:v>1785.0</c:v>
                </c:pt>
                <c:pt idx="7075">
                  <c:v>1786.0</c:v>
                </c:pt>
                <c:pt idx="7076">
                  <c:v>1786.0</c:v>
                </c:pt>
                <c:pt idx="7077">
                  <c:v>1787.0</c:v>
                </c:pt>
                <c:pt idx="7078">
                  <c:v>1787.0</c:v>
                </c:pt>
                <c:pt idx="7079">
                  <c:v>1787.0</c:v>
                </c:pt>
                <c:pt idx="7080">
                  <c:v>1788.0</c:v>
                </c:pt>
                <c:pt idx="7081">
                  <c:v>1788.0</c:v>
                </c:pt>
                <c:pt idx="7082">
                  <c:v>1789.0</c:v>
                </c:pt>
                <c:pt idx="7083">
                  <c:v>1790.0</c:v>
                </c:pt>
                <c:pt idx="7084">
                  <c:v>1790.0</c:v>
                </c:pt>
                <c:pt idx="7085">
                  <c:v>1791.0</c:v>
                </c:pt>
                <c:pt idx="7086">
                  <c:v>1791.0</c:v>
                </c:pt>
                <c:pt idx="7087">
                  <c:v>1791.0</c:v>
                </c:pt>
                <c:pt idx="7088">
                  <c:v>1791.0</c:v>
                </c:pt>
                <c:pt idx="7089">
                  <c:v>1792.0</c:v>
                </c:pt>
                <c:pt idx="7090">
                  <c:v>1793.0</c:v>
                </c:pt>
                <c:pt idx="7091">
                  <c:v>1793.0</c:v>
                </c:pt>
                <c:pt idx="7092">
                  <c:v>1794.0</c:v>
                </c:pt>
                <c:pt idx="7093">
                  <c:v>1795.0</c:v>
                </c:pt>
                <c:pt idx="7094">
                  <c:v>1795.0</c:v>
                </c:pt>
                <c:pt idx="7095">
                  <c:v>1795.0</c:v>
                </c:pt>
                <c:pt idx="7096">
                  <c:v>1795.0</c:v>
                </c:pt>
                <c:pt idx="7097">
                  <c:v>1795.0</c:v>
                </c:pt>
                <c:pt idx="7098">
                  <c:v>1796.0</c:v>
                </c:pt>
                <c:pt idx="7099">
                  <c:v>1796.0</c:v>
                </c:pt>
                <c:pt idx="7100">
                  <c:v>1796.0</c:v>
                </c:pt>
                <c:pt idx="7101">
                  <c:v>1796.0</c:v>
                </c:pt>
                <c:pt idx="7102">
                  <c:v>1796.0</c:v>
                </c:pt>
                <c:pt idx="7103">
                  <c:v>1796.0</c:v>
                </c:pt>
                <c:pt idx="7104">
                  <c:v>1796.0</c:v>
                </c:pt>
                <c:pt idx="7105">
                  <c:v>1796.0</c:v>
                </c:pt>
                <c:pt idx="7106">
                  <c:v>1796.0</c:v>
                </c:pt>
                <c:pt idx="7107">
                  <c:v>1797.0</c:v>
                </c:pt>
                <c:pt idx="7108">
                  <c:v>1798.0</c:v>
                </c:pt>
                <c:pt idx="7109">
                  <c:v>1799.0</c:v>
                </c:pt>
                <c:pt idx="7110">
                  <c:v>1800.0</c:v>
                </c:pt>
                <c:pt idx="7111">
                  <c:v>1800.0</c:v>
                </c:pt>
                <c:pt idx="7112">
                  <c:v>1801.0</c:v>
                </c:pt>
                <c:pt idx="7113">
                  <c:v>1802.0</c:v>
                </c:pt>
                <c:pt idx="7114">
                  <c:v>1802.0</c:v>
                </c:pt>
                <c:pt idx="7115">
                  <c:v>1803.0</c:v>
                </c:pt>
                <c:pt idx="7116">
                  <c:v>1803.0</c:v>
                </c:pt>
                <c:pt idx="7117">
                  <c:v>1804.0</c:v>
                </c:pt>
                <c:pt idx="7118">
                  <c:v>1805.0</c:v>
                </c:pt>
                <c:pt idx="7119">
                  <c:v>1806.0</c:v>
                </c:pt>
                <c:pt idx="7120">
                  <c:v>1807.0</c:v>
                </c:pt>
                <c:pt idx="7121">
                  <c:v>1807.0</c:v>
                </c:pt>
                <c:pt idx="7122">
                  <c:v>1808.0</c:v>
                </c:pt>
                <c:pt idx="7123">
                  <c:v>1808.0</c:v>
                </c:pt>
                <c:pt idx="7124">
                  <c:v>1809.0</c:v>
                </c:pt>
                <c:pt idx="7125">
                  <c:v>1809.0</c:v>
                </c:pt>
                <c:pt idx="7126">
                  <c:v>1809.0</c:v>
                </c:pt>
                <c:pt idx="7127">
                  <c:v>1810.0</c:v>
                </c:pt>
                <c:pt idx="7128">
                  <c:v>1811.0</c:v>
                </c:pt>
                <c:pt idx="7129">
                  <c:v>1811.0</c:v>
                </c:pt>
                <c:pt idx="7130">
                  <c:v>1811.0</c:v>
                </c:pt>
                <c:pt idx="7131">
                  <c:v>1811.0</c:v>
                </c:pt>
                <c:pt idx="7132">
                  <c:v>1812.0</c:v>
                </c:pt>
                <c:pt idx="7133">
                  <c:v>1813.0</c:v>
                </c:pt>
                <c:pt idx="7134">
                  <c:v>1813.0</c:v>
                </c:pt>
                <c:pt idx="7135">
                  <c:v>1813.0</c:v>
                </c:pt>
                <c:pt idx="7136">
                  <c:v>1813.0</c:v>
                </c:pt>
                <c:pt idx="7137">
                  <c:v>1813.0</c:v>
                </c:pt>
                <c:pt idx="7138">
                  <c:v>1813.0</c:v>
                </c:pt>
                <c:pt idx="7139">
                  <c:v>1813.0</c:v>
                </c:pt>
                <c:pt idx="7140">
                  <c:v>1814.0</c:v>
                </c:pt>
                <c:pt idx="7141">
                  <c:v>1815.0</c:v>
                </c:pt>
                <c:pt idx="7142">
                  <c:v>1816.0</c:v>
                </c:pt>
                <c:pt idx="7143">
                  <c:v>1816.0</c:v>
                </c:pt>
                <c:pt idx="7144">
                  <c:v>1816.0</c:v>
                </c:pt>
                <c:pt idx="7145">
                  <c:v>1816.0</c:v>
                </c:pt>
                <c:pt idx="7146">
                  <c:v>1816.0</c:v>
                </c:pt>
                <c:pt idx="7147">
                  <c:v>1817.0</c:v>
                </c:pt>
                <c:pt idx="7148">
                  <c:v>1817.0</c:v>
                </c:pt>
                <c:pt idx="7149">
                  <c:v>1817.0</c:v>
                </c:pt>
                <c:pt idx="7150">
                  <c:v>1817.0</c:v>
                </c:pt>
                <c:pt idx="7151">
                  <c:v>1817.0</c:v>
                </c:pt>
                <c:pt idx="7152">
                  <c:v>1818.0</c:v>
                </c:pt>
                <c:pt idx="7153">
                  <c:v>1818.0</c:v>
                </c:pt>
                <c:pt idx="7154">
                  <c:v>1819.0</c:v>
                </c:pt>
                <c:pt idx="7155">
                  <c:v>1820.0</c:v>
                </c:pt>
                <c:pt idx="7156">
                  <c:v>1820.0</c:v>
                </c:pt>
                <c:pt idx="7157">
                  <c:v>1820.0</c:v>
                </c:pt>
                <c:pt idx="7158">
                  <c:v>1820.0</c:v>
                </c:pt>
                <c:pt idx="7159">
                  <c:v>1820.0</c:v>
                </c:pt>
                <c:pt idx="7160">
                  <c:v>1820.0</c:v>
                </c:pt>
                <c:pt idx="7161">
                  <c:v>1820.0</c:v>
                </c:pt>
                <c:pt idx="7162">
                  <c:v>1820.0</c:v>
                </c:pt>
                <c:pt idx="7163">
                  <c:v>1820.0</c:v>
                </c:pt>
                <c:pt idx="7164">
                  <c:v>1821.0</c:v>
                </c:pt>
                <c:pt idx="7165">
                  <c:v>1822.0</c:v>
                </c:pt>
                <c:pt idx="7166">
                  <c:v>1823.0</c:v>
                </c:pt>
                <c:pt idx="7167">
                  <c:v>1824.0</c:v>
                </c:pt>
                <c:pt idx="7168">
                  <c:v>1825.0</c:v>
                </c:pt>
                <c:pt idx="7169">
                  <c:v>1825.0</c:v>
                </c:pt>
                <c:pt idx="7170">
                  <c:v>1825.0</c:v>
                </c:pt>
                <c:pt idx="7171">
                  <c:v>1825.0</c:v>
                </c:pt>
                <c:pt idx="7172">
                  <c:v>1825.0</c:v>
                </c:pt>
                <c:pt idx="7173">
                  <c:v>1826.0</c:v>
                </c:pt>
                <c:pt idx="7174">
                  <c:v>1827.0</c:v>
                </c:pt>
                <c:pt idx="7175">
                  <c:v>1827.0</c:v>
                </c:pt>
                <c:pt idx="7176">
                  <c:v>1827.0</c:v>
                </c:pt>
                <c:pt idx="7177">
                  <c:v>1827.0</c:v>
                </c:pt>
                <c:pt idx="7178">
                  <c:v>1827.0</c:v>
                </c:pt>
                <c:pt idx="7179">
                  <c:v>1828.0</c:v>
                </c:pt>
                <c:pt idx="7180">
                  <c:v>1829.0</c:v>
                </c:pt>
                <c:pt idx="7181">
                  <c:v>1830.0</c:v>
                </c:pt>
                <c:pt idx="7182">
                  <c:v>1830.0</c:v>
                </c:pt>
                <c:pt idx="7183">
                  <c:v>1830.0</c:v>
                </c:pt>
                <c:pt idx="7184">
                  <c:v>1830.0</c:v>
                </c:pt>
                <c:pt idx="7185">
                  <c:v>1830.0</c:v>
                </c:pt>
                <c:pt idx="7186">
                  <c:v>1830.0</c:v>
                </c:pt>
                <c:pt idx="7187">
                  <c:v>1830.0</c:v>
                </c:pt>
                <c:pt idx="7188">
                  <c:v>1831.0</c:v>
                </c:pt>
                <c:pt idx="7189">
                  <c:v>1832.0</c:v>
                </c:pt>
                <c:pt idx="7190">
                  <c:v>1832.0</c:v>
                </c:pt>
                <c:pt idx="7191">
                  <c:v>1833.0</c:v>
                </c:pt>
                <c:pt idx="7192">
                  <c:v>1833.0</c:v>
                </c:pt>
                <c:pt idx="7193">
                  <c:v>1833.0</c:v>
                </c:pt>
                <c:pt idx="7194">
                  <c:v>1833.0</c:v>
                </c:pt>
                <c:pt idx="7195">
                  <c:v>1833.0</c:v>
                </c:pt>
                <c:pt idx="7196">
                  <c:v>1833.0</c:v>
                </c:pt>
                <c:pt idx="7197">
                  <c:v>1833.0</c:v>
                </c:pt>
                <c:pt idx="7198">
                  <c:v>1833.0</c:v>
                </c:pt>
                <c:pt idx="7199">
                  <c:v>1833.0</c:v>
                </c:pt>
                <c:pt idx="7200">
                  <c:v>1833.0</c:v>
                </c:pt>
                <c:pt idx="7201">
                  <c:v>1834.0</c:v>
                </c:pt>
                <c:pt idx="7202">
                  <c:v>1834.0</c:v>
                </c:pt>
                <c:pt idx="7203">
                  <c:v>1835.0</c:v>
                </c:pt>
                <c:pt idx="7204">
                  <c:v>1836.0</c:v>
                </c:pt>
                <c:pt idx="7205">
                  <c:v>1837.0</c:v>
                </c:pt>
                <c:pt idx="7206">
                  <c:v>1838.0</c:v>
                </c:pt>
                <c:pt idx="7207">
                  <c:v>1839.0</c:v>
                </c:pt>
                <c:pt idx="7208">
                  <c:v>1839.0</c:v>
                </c:pt>
                <c:pt idx="7209">
                  <c:v>1839.0</c:v>
                </c:pt>
                <c:pt idx="7210">
                  <c:v>1839.0</c:v>
                </c:pt>
                <c:pt idx="7211">
                  <c:v>1840.0</c:v>
                </c:pt>
                <c:pt idx="7212">
                  <c:v>1840.0</c:v>
                </c:pt>
                <c:pt idx="7213">
                  <c:v>1840.0</c:v>
                </c:pt>
                <c:pt idx="7214">
                  <c:v>1840.0</c:v>
                </c:pt>
                <c:pt idx="7215">
                  <c:v>1841.0</c:v>
                </c:pt>
                <c:pt idx="7216">
                  <c:v>1842.0</c:v>
                </c:pt>
                <c:pt idx="7217">
                  <c:v>1843.0</c:v>
                </c:pt>
                <c:pt idx="7218">
                  <c:v>1844.0</c:v>
                </c:pt>
                <c:pt idx="7219">
                  <c:v>1844.0</c:v>
                </c:pt>
                <c:pt idx="7220">
                  <c:v>1844.0</c:v>
                </c:pt>
                <c:pt idx="7221">
                  <c:v>1845.0</c:v>
                </c:pt>
                <c:pt idx="7222">
                  <c:v>1845.0</c:v>
                </c:pt>
                <c:pt idx="7223">
                  <c:v>1845.0</c:v>
                </c:pt>
                <c:pt idx="7224">
                  <c:v>1845.0</c:v>
                </c:pt>
                <c:pt idx="7225">
                  <c:v>1845.0</c:v>
                </c:pt>
                <c:pt idx="7226">
                  <c:v>1845.0</c:v>
                </c:pt>
                <c:pt idx="7227">
                  <c:v>1846.0</c:v>
                </c:pt>
                <c:pt idx="7228">
                  <c:v>1846.0</c:v>
                </c:pt>
                <c:pt idx="7229">
                  <c:v>1846.0</c:v>
                </c:pt>
                <c:pt idx="7230">
                  <c:v>1846.0</c:v>
                </c:pt>
                <c:pt idx="7231">
                  <c:v>1846.0</c:v>
                </c:pt>
                <c:pt idx="7232">
                  <c:v>1846.0</c:v>
                </c:pt>
                <c:pt idx="7233">
                  <c:v>1846.0</c:v>
                </c:pt>
                <c:pt idx="7234">
                  <c:v>1846.0</c:v>
                </c:pt>
                <c:pt idx="7235">
                  <c:v>1846.0</c:v>
                </c:pt>
                <c:pt idx="7236">
                  <c:v>1846.0</c:v>
                </c:pt>
                <c:pt idx="7237">
                  <c:v>1846.0</c:v>
                </c:pt>
                <c:pt idx="7238">
                  <c:v>1846.0</c:v>
                </c:pt>
                <c:pt idx="7239">
                  <c:v>1846.0</c:v>
                </c:pt>
                <c:pt idx="7240">
                  <c:v>1846.0</c:v>
                </c:pt>
                <c:pt idx="7241">
                  <c:v>1846.0</c:v>
                </c:pt>
                <c:pt idx="7242">
                  <c:v>1846.0</c:v>
                </c:pt>
                <c:pt idx="7243">
                  <c:v>1846.0</c:v>
                </c:pt>
                <c:pt idx="7244">
                  <c:v>1846.0</c:v>
                </c:pt>
                <c:pt idx="7245">
                  <c:v>1846.0</c:v>
                </c:pt>
                <c:pt idx="7246">
                  <c:v>1846.0</c:v>
                </c:pt>
                <c:pt idx="7247">
                  <c:v>1846.0</c:v>
                </c:pt>
                <c:pt idx="7248">
                  <c:v>1846.0</c:v>
                </c:pt>
                <c:pt idx="7249">
                  <c:v>1846.0</c:v>
                </c:pt>
                <c:pt idx="7250">
                  <c:v>1846.0</c:v>
                </c:pt>
                <c:pt idx="7251">
                  <c:v>1846.0</c:v>
                </c:pt>
                <c:pt idx="7252">
                  <c:v>1846.0</c:v>
                </c:pt>
                <c:pt idx="7253">
                  <c:v>1846.0</c:v>
                </c:pt>
                <c:pt idx="7254">
                  <c:v>1846.0</c:v>
                </c:pt>
                <c:pt idx="7255">
                  <c:v>1846.0</c:v>
                </c:pt>
                <c:pt idx="7256">
                  <c:v>1846.0</c:v>
                </c:pt>
                <c:pt idx="7257">
                  <c:v>1846.0</c:v>
                </c:pt>
                <c:pt idx="7258">
                  <c:v>1847.0</c:v>
                </c:pt>
                <c:pt idx="7259">
                  <c:v>1848.0</c:v>
                </c:pt>
                <c:pt idx="7260">
                  <c:v>1849.0</c:v>
                </c:pt>
                <c:pt idx="7261">
                  <c:v>1850.0</c:v>
                </c:pt>
                <c:pt idx="7262">
                  <c:v>1850.0</c:v>
                </c:pt>
                <c:pt idx="7263">
                  <c:v>1850.0</c:v>
                </c:pt>
                <c:pt idx="7264">
                  <c:v>1851.0</c:v>
                </c:pt>
                <c:pt idx="7265">
                  <c:v>1851.0</c:v>
                </c:pt>
                <c:pt idx="7266">
                  <c:v>1851.0</c:v>
                </c:pt>
                <c:pt idx="7267">
                  <c:v>1852.0</c:v>
                </c:pt>
                <c:pt idx="7268">
                  <c:v>1853.0</c:v>
                </c:pt>
                <c:pt idx="7269">
                  <c:v>1854.0</c:v>
                </c:pt>
                <c:pt idx="7270">
                  <c:v>1854.0</c:v>
                </c:pt>
                <c:pt idx="7271">
                  <c:v>1854.0</c:v>
                </c:pt>
                <c:pt idx="7272">
                  <c:v>1854.0</c:v>
                </c:pt>
                <c:pt idx="7273">
                  <c:v>1854.0</c:v>
                </c:pt>
                <c:pt idx="7274">
                  <c:v>1855.0</c:v>
                </c:pt>
                <c:pt idx="7275">
                  <c:v>1855.0</c:v>
                </c:pt>
                <c:pt idx="7276">
                  <c:v>1856.0</c:v>
                </c:pt>
                <c:pt idx="7277">
                  <c:v>1857.0</c:v>
                </c:pt>
                <c:pt idx="7278">
                  <c:v>1858.0</c:v>
                </c:pt>
                <c:pt idx="7279">
                  <c:v>1859.0</c:v>
                </c:pt>
                <c:pt idx="7280">
                  <c:v>1860.0</c:v>
                </c:pt>
                <c:pt idx="7281">
                  <c:v>1861.0</c:v>
                </c:pt>
                <c:pt idx="7282">
                  <c:v>1861.0</c:v>
                </c:pt>
                <c:pt idx="7283">
                  <c:v>1861.0</c:v>
                </c:pt>
                <c:pt idx="7284">
                  <c:v>1861.0</c:v>
                </c:pt>
                <c:pt idx="7285">
                  <c:v>1861.0</c:v>
                </c:pt>
                <c:pt idx="7286">
                  <c:v>1861.0</c:v>
                </c:pt>
                <c:pt idx="7287">
                  <c:v>1861.0</c:v>
                </c:pt>
                <c:pt idx="7288">
                  <c:v>1861.0</c:v>
                </c:pt>
                <c:pt idx="7289">
                  <c:v>1861.0</c:v>
                </c:pt>
                <c:pt idx="7290">
                  <c:v>1862.0</c:v>
                </c:pt>
                <c:pt idx="7291">
                  <c:v>1863.0</c:v>
                </c:pt>
                <c:pt idx="7292">
                  <c:v>1863.0</c:v>
                </c:pt>
                <c:pt idx="7293">
                  <c:v>1863.0</c:v>
                </c:pt>
                <c:pt idx="7294">
                  <c:v>1864.0</c:v>
                </c:pt>
                <c:pt idx="7295">
                  <c:v>1864.0</c:v>
                </c:pt>
                <c:pt idx="7296">
                  <c:v>1865.0</c:v>
                </c:pt>
                <c:pt idx="7297">
                  <c:v>1865.0</c:v>
                </c:pt>
                <c:pt idx="7298">
                  <c:v>1866.0</c:v>
                </c:pt>
                <c:pt idx="7299">
                  <c:v>1866.0</c:v>
                </c:pt>
                <c:pt idx="7300">
                  <c:v>1866.0</c:v>
                </c:pt>
                <c:pt idx="7301">
                  <c:v>1867.0</c:v>
                </c:pt>
                <c:pt idx="7302">
                  <c:v>1868.0</c:v>
                </c:pt>
                <c:pt idx="7303">
                  <c:v>1868.0</c:v>
                </c:pt>
                <c:pt idx="7304">
                  <c:v>1868.0</c:v>
                </c:pt>
                <c:pt idx="7305">
                  <c:v>1868.0</c:v>
                </c:pt>
                <c:pt idx="7306">
                  <c:v>1868.0</c:v>
                </c:pt>
                <c:pt idx="7307">
                  <c:v>1869.0</c:v>
                </c:pt>
                <c:pt idx="7308">
                  <c:v>1869.0</c:v>
                </c:pt>
                <c:pt idx="7309">
                  <c:v>1869.0</c:v>
                </c:pt>
                <c:pt idx="7310">
                  <c:v>1869.0</c:v>
                </c:pt>
                <c:pt idx="7311">
                  <c:v>1869.0</c:v>
                </c:pt>
                <c:pt idx="7312">
                  <c:v>1869.0</c:v>
                </c:pt>
                <c:pt idx="7313">
                  <c:v>1870.0</c:v>
                </c:pt>
                <c:pt idx="7314">
                  <c:v>1871.0</c:v>
                </c:pt>
                <c:pt idx="7315">
                  <c:v>1872.0</c:v>
                </c:pt>
                <c:pt idx="7316">
                  <c:v>1873.0</c:v>
                </c:pt>
                <c:pt idx="7317">
                  <c:v>1874.0</c:v>
                </c:pt>
                <c:pt idx="7318">
                  <c:v>1875.0</c:v>
                </c:pt>
                <c:pt idx="7319">
                  <c:v>1876.0</c:v>
                </c:pt>
                <c:pt idx="7320">
                  <c:v>1876.0</c:v>
                </c:pt>
                <c:pt idx="7321">
                  <c:v>1877.0</c:v>
                </c:pt>
                <c:pt idx="7322">
                  <c:v>1878.0</c:v>
                </c:pt>
                <c:pt idx="7323">
                  <c:v>1878.0</c:v>
                </c:pt>
                <c:pt idx="7324">
                  <c:v>1879.0</c:v>
                </c:pt>
                <c:pt idx="7325">
                  <c:v>1880.0</c:v>
                </c:pt>
                <c:pt idx="7326">
                  <c:v>1881.0</c:v>
                </c:pt>
                <c:pt idx="7327">
                  <c:v>1882.0</c:v>
                </c:pt>
                <c:pt idx="7328">
                  <c:v>1883.0</c:v>
                </c:pt>
                <c:pt idx="7329">
                  <c:v>1884.0</c:v>
                </c:pt>
                <c:pt idx="7330">
                  <c:v>1885.0</c:v>
                </c:pt>
                <c:pt idx="7331">
                  <c:v>1886.0</c:v>
                </c:pt>
                <c:pt idx="7332">
                  <c:v>1887.0</c:v>
                </c:pt>
                <c:pt idx="7333">
                  <c:v>1887.0</c:v>
                </c:pt>
                <c:pt idx="7334">
                  <c:v>1887.0</c:v>
                </c:pt>
                <c:pt idx="7335">
                  <c:v>1887.0</c:v>
                </c:pt>
                <c:pt idx="7336">
                  <c:v>1887.0</c:v>
                </c:pt>
                <c:pt idx="7337">
                  <c:v>1887.0</c:v>
                </c:pt>
                <c:pt idx="7338">
                  <c:v>1888.0</c:v>
                </c:pt>
                <c:pt idx="7339">
                  <c:v>1889.0</c:v>
                </c:pt>
                <c:pt idx="7340">
                  <c:v>1890.0</c:v>
                </c:pt>
                <c:pt idx="7341">
                  <c:v>1890.0</c:v>
                </c:pt>
                <c:pt idx="7342">
                  <c:v>1891.0</c:v>
                </c:pt>
                <c:pt idx="7343">
                  <c:v>1891.0</c:v>
                </c:pt>
                <c:pt idx="7344">
                  <c:v>1892.0</c:v>
                </c:pt>
                <c:pt idx="7345">
                  <c:v>1893.0</c:v>
                </c:pt>
                <c:pt idx="7346">
                  <c:v>1893.0</c:v>
                </c:pt>
                <c:pt idx="7347">
                  <c:v>1893.0</c:v>
                </c:pt>
                <c:pt idx="7348">
                  <c:v>1893.0</c:v>
                </c:pt>
                <c:pt idx="7349">
                  <c:v>1894.0</c:v>
                </c:pt>
                <c:pt idx="7350">
                  <c:v>1894.0</c:v>
                </c:pt>
                <c:pt idx="7351">
                  <c:v>1894.0</c:v>
                </c:pt>
                <c:pt idx="7352">
                  <c:v>1894.0</c:v>
                </c:pt>
                <c:pt idx="7353">
                  <c:v>1894.0</c:v>
                </c:pt>
                <c:pt idx="7354">
                  <c:v>1894.0</c:v>
                </c:pt>
                <c:pt idx="7355">
                  <c:v>1895.0</c:v>
                </c:pt>
                <c:pt idx="7356">
                  <c:v>1895.0</c:v>
                </c:pt>
                <c:pt idx="7357">
                  <c:v>1896.0</c:v>
                </c:pt>
                <c:pt idx="7358">
                  <c:v>1896.0</c:v>
                </c:pt>
                <c:pt idx="7359">
                  <c:v>1897.0</c:v>
                </c:pt>
                <c:pt idx="7360">
                  <c:v>1897.0</c:v>
                </c:pt>
                <c:pt idx="7361">
                  <c:v>1898.0</c:v>
                </c:pt>
                <c:pt idx="7362">
                  <c:v>1898.0</c:v>
                </c:pt>
                <c:pt idx="7363">
                  <c:v>1899.0</c:v>
                </c:pt>
                <c:pt idx="7364">
                  <c:v>1899.0</c:v>
                </c:pt>
                <c:pt idx="7365">
                  <c:v>1899.0</c:v>
                </c:pt>
                <c:pt idx="7366">
                  <c:v>1899.0</c:v>
                </c:pt>
                <c:pt idx="7367">
                  <c:v>1899.0</c:v>
                </c:pt>
                <c:pt idx="7368">
                  <c:v>1899.0</c:v>
                </c:pt>
                <c:pt idx="7369">
                  <c:v>1899.0</c:v>
                </c:pt>
                <c:pt idx="7370">
                  <c:v>1899.0</c:v>
                </c:pt>
                <c:pt idx="7371">
                  <c:v>1899.0</c:v>
                </c:pt>
                <c:pt idx="7372">
                  <c:v>1900.0</c:v>
                </c:pt>
                <c:pt idx="7373">
                  <c:v>1900.0</c:v>
                </c:pt>
                <c:pt idx="7374">
                  <c:v>1900.0</c:v>
                </c:pt>
                <c:pt idx="7375">
                  <c:v>1900.0</c:v>
                </c:pt>
                <c:pt idx="7376">
                  <c:v>1901.0</c:v>
                </c:pt>
                <c:pt idx="7377">
                  <c:v>1902.0</c:v>
                </c:pt>
                <c:pt idx="7378">
                  <c:v>1903.0</c:v>
                </c:pt>
                <c:pt idx="7379">
                  <c:v>1903.0</c:v>
                </c:pt>
                <c:pt idx="7380">
                  <c:v>1903.0</c:v>
                </c:pt>
                <c:pt idx="7381">
                  <c:v>1903.0</c:v>
                </c:pt>
                <c:pt idx="7382">
                  <c:v>1903.0</c:v>
                </c:pt>
                <c:pt idx="7383">
                  <c:v>1904.0</c:v>
                </c:pt>
                <c:pt idx="7384">
                  <c:v>1905.0</c:v>
                </c:pt>
                <c:pt idx="7385">
                  <c:v>1905.0</c:v>
                </c:pt>
                <c:pt idx="7386">
                  <c:v>1905.0</c:v>
                </c:pt>
                <c:pt idx="7387">
                  <c:v>1905.0</c:v>
                </c:pt>
                <c:pt idx="7388">
                  <c:v>1905.0</c:v>
                </c:pt>
                <c:pt idx="7389">
                  <c:v>1905.0</c:v>
                </c:pt>
                <c:pt idx="7390">
                  <c:v>1906.0</c:v>
                </c:pt>
                <c:pt idx="7391">
                  <c:v>1906.0</c:v>
                </c:pt>
                <c:pt idx="7392">
                  <c:v>1906.0</c:v>
                </c:pt>
                <c:pt idx="7393">
                  <c:v>1906.0</c:v>
                </c:pt>
                <c:pt idx="7394">
                  <c:v>1906.0</c:v>
                </c:pt>
                <c:pt idx="7395">
                  <c:v>1906.0</c:v>
                </c:pt>
                <c:pt idx="7396">
                  <c:v>1907.0</c:v>
                </c:pt>
                <c:pt idx="7397">
                  <c:v>1908.0</c:v>
                </c:pt>
                <c:pt idx="7398">
                  <c:v>1908.0</c:v>
                </c:pt>
                <c:pt idx="7399">
                  <c:v>1908.0</c:v>
                </c:pt>
                <c:pt idx="7400">
                  <c:v>1908.0</c:v>
                </c:pt>
                <c:pt idx="7401">
                  <c:v>1909.0</c:v>
                </c:pt>
                <c:pt idx="7402">
                  <c:v>1910.0</c:v>
                </c:pt>
                <c:pt idx="7403">
                  <c:v>1911.0</c:v>
                </c:pt>
                <c:pt idx="7404">
                  <c:v>1912.0</c:v>
                </c:pt>
                <c:pt idx="7405">
                  <c:v>1912.0</c:v>
                </c:pt>
                <c:pt idx="7406">
                  <c:v>1912.0</c:v>
                </c:pt>
                <c:pt idx="7407">
                  <c:v>1913.0</c:v>
                </c:pt>
                <c:pt idx="7408">
                  <c:v>1913.0</c:v>
                </c:pt>
                <c:pt idx="7409">
                  <c:v>1913.0</c:v>
                </c:pt>
                <c:pt idx="7410">
                  <c:v>1913.0</c:v>
                </c:pt>
                <c:pt idx="7411">
                  <c:v>1913.0</c:v>
                </c:pt>
                <c:pt idx="7412">
                  <c:v>1913.0</c:v>
                </c:pt>
                <c:pt idx="7413">
                  <c:v>1913.0</c:v>
                </c:pt>
                <c:pt idx="7414">
                  <c:v>1913.0</c:v>
                </c:pt>
                <c:pt idx="7415">
                  <c:v>1913.0</c:v>
                </c:pt>
                <c:pt idx="7416">
                  <c:v>1913.0</c:v>
                </c:pt>
                <c:pt idx="7417">
                  <c:v>1913.0</c:v>
                </c:pt>
                <c:pt idx="7418">
                  <c:v>1913.0</c:v>
                </c:pt>
                <c:pt idx="7419">
                  <c:v>1913.0</c:v>
                </c:pt>
                <c:pt idx="7420">
                  <c:v>1914.0</c:v>
                </c:pt>
                <c:pt idx="7421">
                  <c:v>1915.0</c:v>
                </c:pt>
                <c:pt idx="7422">
                  <c:v>1915.0</c:v>
                </c:pt>
                <c:pt idx="7423">
                  <c:v>1916.0</c:v>
                </c:pt>
                <c:pt idx="7424">
                  <c:v>1916.0</c:v>
                </c:pt>
                <c:pt idx="7425">
                  <c:v>1916.0</c:v>
                </c:pt>
                <c:pt idx="7426">
                  <c:v>1916.0</c:v>
                </c:pt>
                <c:pt idx="7427">
                  <c:v>1917.0</c:v>
                </c:pt>
                <c:pt idx="7428">
                  <c:v>1917.0</c:v>
                </c:pt>
                <c:pt idx="7429">
                  <c:v>1917.0</c:v>
                </c:pt>
                <c:pt idx="7430">
                  <c:v>1917.0</c:v>
                </c:pt>
                <c:pt idx="7431">
                  <c:v>1918.0</c:v>
                </c:pt>
                <c:pt idx="7432">
                  <c:v>1918.0</c:v>
                </c:pt>
                <c:pt idx="7433">
                  <c:v>1918.0</c:v>
                </c:pt>
                <c:pt idx="7434">
                  <c:v>1919.0</c:v>
                </c:pt>
                <c:pt idx="7435">
                  <c:v>1919.0</c:v>
                </c:pt>
                <c:pt idx="7436">
                  <c:v>1919.0</c:v>
                </c:pt>
                <c:pt idx="7437">
                  <c:v>1919.0</c:v>
                </c:pt>
                <c:pt idx="7438">
                  <c:v>1920.0</c:v>
                </c:pt>
                <c:pt idx="7439">
                  <c:v>1921.0</c:v>
                </c:pt>
                <c:pt idx="7440">
                  <c:v>1921.0</c:v>
                </c:pt>
                <c:pt idx="7441">
                  <c:v>1921.0</c:v>
                </c:pt>
                <c:pt idx="7442">
                  <c:v>1921.0</c:v>
                </c:pt>
                <c:pt idx="7443">
                  <c:v>1921.0</c:v>
                </c:pt>
                <c:pt idx="7444">
                  <c:v>1922.0</c:v>
                </c:pt>
                <c:pt idx="7445">
                  <c:v>1923.0</c:v>
                </c:pt>
                <c:pt idx="7446">
                  <c:v>1923.0</c:v>
                </c:pt>
                <c:pt idx="7447">
                  <c:v>1923.0</c:v>
                </c:pt>
                <c:pt idx="7448">
                  <c:v>1923.0</c:v>
                </c:pt>
                <c:pt idx="7449">
                  <c:v>1923.0</c:v>
                </c:pt>
                <c:pt idx="7450">
                  <c:v>1923.0</c:v>
                </c:pt>
                <c:pt idx="7451">
                  <c:v>1923.0</c:v>
                </c:pt>
                <c:pt idx="7452">
                  <c:v>1923.0</c:v>
                </c:pt>
                <c:pt idx="7453">
                  <c:v>1923.0</c:v>
                </c:pt>
                <c:pt idx="7454">
                  <c:v>1923.0</c:v>
                </c:pt>
                <c:pt idx="7455">
                  <c:v>1923.0</c:v>
                </c:pt>
                <c:pt idx="7456">
                  <c:v>1923.0</c:v>
                </c:pt>
                <c:pt idx="7457">
                  <c:v>1923.0</c:v>
                </c:pt>
                <c:pt idx="7458">
                  <c:v>1924.0</c:v>
                </c:pt>
                <c:pt idx="7459">
                  <c:v>1924.0</c:v>
                </c:pt>
                <c:pt idx="7460">
                  <c:v>1925.0</c:v>
                </c:pt>
                <c:pt idx="7461">
                  <c:v>1925.0</c:v>
                </c:pt>
                <c:pt idx="7462">
                  <c:v>1926.0</c:v>
                </c:pt>
                <c:pt idx="7463">
                  <c:v>1927.0</c:v>
                </c:pt>
                <c:pt idx="7464">
                  <c:v>1927.0</c:v>
                </c:pt>
                <c:pt idx="7465">
                  <c:v>1928.0</c:v>
                </c:pt>
                <c:pt idx="7466">
                  <c:v>1929.0</c:v>
                </c:pt>
                <c:pt idx="7467">
                  <c:v>1930.0</c:v>
                </c:pt>
                <c:pt idx="7468">
                  <c:v>1931.0</c:v>
                </c:pt>
                <c:pt idx="7469">
                  <c:v>1931.0</c:v>
                </c:pt>
                <c:pt idx="7470">
                  <c:v>1931.0</c:v>
                </c:pt>
                <c:pt idx="7471">
                  <c:v>1931.0</c:v>
                </c:pt>
                <c:pt idx="7472">
                  <c:v>1931.0</c:v>
                </c:pt>
                <c:pt idx="7473">
                  <c:v>1932.0</c:v>
                </c:pt>
                <c:pt idx="7474">
                  <c:v>1933.0</c:v>
                </c:pt>
                <c:pt idx="7475">
                  <c:v>1934.0</c:v>
                </c:pt>
                <c:pt idx="7476">
                  <c:v>1935.0</c:v>
                </c:pt>
                <c:pt idx="7477">
                  <c:v>1935.0</c:v>
                </c:pt>
                <c:pt idx="7478">
                  <c:v>1936.0</c:v>
                </c:pt>
                <c:pt idx="7479">
                  <c:v>1936.0</c:v>
                </c:pt>
                <c:pt idx="7480">
                  <c:v>1937.0</c:v>
                </c:pt>
                <c:pt idx="7481">
                  <c:v>1937.0</c:v>
                </c:pt>
                <c:pt idx="7482">
                  <c:v>1937.0</c:v>
                </c:pt>
                <c:pt idx="7483">
                  <c:v>1937.0</c:v>
                </c:pt>
                <c:pt idx="7484">
                  <c:v>1937.0</c:v>
                </c:pt>
                <c:pt idx="7485">
                  <c:v>1937.0</c:v>
                </c:pt>
                <c:pt idx="7486">
                  <c:v>1937.0</c:v>
                </c:pt>
                <c:pt idx="7487">
                  <c:v>1938.0</c:v>
                </c:pt>
                <c:pt idx="7488">
                  <c:v>1939.0</c:v>
                </c:pt>
                <c:pt idx="7489">
                  <c:v>1939.0</c:v>
                </c:pt>
                <c:pt idx="7490">
                  <c:v>1940.0</c:v>
                </c:pt>
                <c:pt idx="7491">
                  <c:v>1940.0</c:v>
                </c:pt>
                <c:pt idx="7492">
                  <c:v>1940.0</c:v>
                </c:pt>
                <c:pt idx="7493">
                  <c:v>1940.0</c:v>
                </c:pt>
                <c:pt idx="7494">
                  <c:v>1940.0</c:v>
                </c:pt>
                <c:pt idx="7495">
                  <c:v>1941.0</c:v>
                </c:pt>
                <c:pt idx="7496">
                  <c:v>1941.0</c:v>
                </c:pt>
                <c:pt idx="7497">
                  <c:v>1941.0</c:v>
                </c:pt>
                <c:pt idx="7498">
                  <c:v>1941.0</c:v>
                </c:pt>
                <c:pt idx="7499">
                  <c:v>1941.0</c:v>
                </c:pt>
                <c:pt idx="7500">
                  <c:v>1941.0</c:v>
                </c:pt>
                <c:pt idx="7501">
                  <c:v>1941.0</c:v>
                </c:pt>
                <c:pt idx="7502">
                  <c:v>1941.0</c:v>
                </c:pt>
                <c:pt idx="7503">
                  <c:v>1941.0</c:v>
                </c:pt>
                <c:pt idx="7504">
                  <c:v>1941.0</c:v>
                </c:pt>
                <c:pt idx="7505">
                  <c:v>1941.0</c:v>
                </c:pt>
                <c:pt idx="7506">
                  <c:v>1941.0</c:v>
                </c:pt>
                <c:pt idx="7507">
                  <c:v>1941.0</c:v>
                </c:pt>
                <c:pt idx="7508">
                  <c:v>1941.0</c:v>
                </c:pt>
                <c:pt idx="7509">
                  <c:v>1941.0</c:v>
                </c:pt>
                <c:pt idx="7510">
                  <c:v>1941.0</c:v>
                </c:pt>
                <c:pt idx="7511">
                  <c:v>1942.0</c:v>
                </c:pt>
                <c:pt idx="7512">
                  <c:v>1942.0</c:v>
                </c:pt>
                <c:pt idx="7513">
                  <c:v>1943.0</c:v>
                </c:pt>
                <c:pt idx="7514">
                  <c:v>1943.0</c:v>
                </c:pt>
                <c:pt idx="7515">
                  <c:v>1943.0</c:v>
                </c:pt>
                <c:pt idx="7516">
                  <c:v>1943.0</c:v>
                </c:pt>
                <c:pt idx="7517">
                  <c:v>1943.0</c:v>
                </c:pt>
                <c:pt idx="7518">
                  <c:v>1944.0</c:v>
                </c:pt>
                <c:pt idx="7519">
                  <c:v>1945.0</c:v>
                </c:pt>
                <c:pt idx="7520">
                  <c:v>1945.0</c:v>
                </c:pt>
                <c:pt idx="7521">
                  <c:v>1945.0</c:v>
                </c:pt>
                <c:pt idx="7522">
                  <c:v>1946.0</c:v>
                </c:pt>
                <c:pt idx="7523">
                  <c:v>1946.0</c:v>
                </c:pt>
                <c:pt idx="7524">
                  <c:v>1946.0</c:v>
                </c:pt>
                <c:pt idx="7525">
                  <c:v>1946.0</c:v>
                </c:pt>
                <c:pt idx="7526">
                  <c:v>1946.0</c:v>
                </c:pt>
                <c:pt idx="7527">
                  <c:v>1947.0</c:v>
                </c:pt>
                <c:pt idx="7528">
                  <c:v>1947.0</c:v>
                </c:pt>
                <c:pt idx="7529">
                  <c:v>1948.0</c:v>
                </c:pt>
                <c:pt idx="7530">
                  <c:v>1948.0</c:v>
                </c:pt>
                <c:pt idx="7531">
                  <c:v>1948.0</c:v>
                </c:pt>
                <c:pt idx="7532">
                  <c:v>1949.0</c:v>
                </c:pt>
                <c:pt idx="7533">
                  <c:v>1949.0</c:v>
                </c:pt>
                <c:pt idx="7534">
                  <c:v>1950.0</c:v>
                </c:pt>
                <c:pt idx="7535">
                  <c:v>1951.0</c:v>
                </c:pt>
                <c:pt idx="7536">
                  <c:v>1951.0</c:v>
                </c:pt>
                <c:pt idx="7537">
                  <c:v>1951.0</c:v>
                </c:pt>
                <c:pt idx="7538">
                  <c:v>1951.0</c:v>
                </c:pt>
                <c:pt idx="7539">
                  <c:v>1951.0</c:v>
                </c:pt>
                <c:pt idx="7540">
                  <c:v>1952.0</c:v>
                </c:pt>
                <c:pt idx="7541">
                  <c:v>1952.0</c:v>
                </c:pt>
                <c:pt idx="7542">
                  <c:v>1953.0</c:v>
                </c:pt>
                <c:pt idx="7543">
                  <c:v>1953.0</c:v>
                </c:pt>
                <c:pt idx="7544">
                  <c:v>1953.0</c:v>
                </c:pt>
                <c:pt idx="7545">
                  <c:v>1953.0</c:v>
                </c:pt>
                <c:pt idx="7546">
                  <c:v>1954.0</c:v>
                </c:pt>
                <c:pt idx="7547">
                  <c:v>1954.0</c:v>
                </c:pt>
                <c:pt idx="7548">
                  <c:v>1954.0</c:v>
                </c:pt>
                <c:pt idx="7549">
                  <c:v>1954.0</c:v>
                </c:pt>
                <c:pt idx="7550">
                  <c:v>1954.0</c:v>
                </c:pt>
                <c:pt idx="7551">
                  <c:v>1954.0</c:v>
                </c:pt>
                <c:pt idx="7552">
                  <c:v>1954.0</c:v>
                </c:pt>
                <c:pt idx="7553">
                  <c:v>1955.0</c:v>
                </c:pt>
                <c:pt idx="7554">
                  <c:v>1956.0</c:v>
                </c:pt>
                <c:pt idx="7555">
                  <c:v>1957.0</c:v>
                </c:pt>
                <c:pt idx="7556">
                  <c:v>1958.0</c:v>
                </c:pt>
                <c:pt idx="7557">
                  <c:v>1958.0</c:v>
                </c:pt>
                <c:pt idx="7558">
                  <c:v>1958.0</c:v>
                </c:pt>
                <c:pt idx="7559">
                  <c:v>1958.0</c:v>
                </c:pt>
                <c:pt idx="7560">
                  <c:v>1958.0</c:v>
                </c:pt>
                <c:pt idx="7561">
                  <c:v>1958.0</c:v>
                </c:pt>
                <c:pt idx="7562">
                  <c:v>1958.0</c:v>
                </c:pt>
                <c:pt idx="7563">
                  <c:v>1958.0</c:v>
                </c:pt>
                <c:pt idx="7564">
                  <c:v>1958.0</c:v>
                </c:pt>
                <c:pt idx="7565">
                  <c:v>1958.0</c:v>
                </c:pt>
                <c:pt idx="7566">
                  <c:v>1958.0</c:v>
                </c:pt>
                <c:pt idx="7567">
                  <c:v>1958.0</c:v>
                </c:pt>
                <c:pt idx="7568">
                  <c:v>1958.0</c:v>
                </c:pt>
                <c:pt idx="7569">
                  <c:v>1959.0</c:v>
                </c:pt>
                <c:pt idx="7570">
                  <c:v>1960.0</c:v>
                </c:pt>
                <c:pt idx="7571">
                  <c:v>1960.0</c:v>
                </c:pt>
                <c:pt idx="7572">
                  <c:v>1960.0</c:v>
                </c:pt>
                <c:pt idx="7573">
                  <c:v>1961.0</c:v>
                </c:pt>
                <c:pt idx="7574">
                  <c:v>1962.0</c:v>
                </c:pt>
                <c:pt idx="7575">
                  <c:v>1963.0</c:v>
                </c:pt>
                <c:pt idx="7576">
                  <c:v>1964.0</c:v>
                </c:pt>
                <c:pt idx="7577">
                  <c:v>1964.0</c:v>
                </c:pt>
                <c:pt idx="7578">
                  <c:v>1964.0</c:v>
                </c:pt>
                <c:pt idx="7579">
                  <c:v>1965.0</c:v>
                </c:pt>
                <c:pt idx="7580">
                  <c:v>1966.0</c:v>
                </c:pt>
                <c:pt idx="7581">
                  <c:v>1966.0</c:v>
                </c:pt>
                <c:pt idx="7582">
                  <c:v>1966.0</c:v>
                </c:pt>
                <c:pt idx="7583">
                  <c:v>1967.0</c:v>
                </c:pt>
                <c:pt idx="7584">
                  <c:v>1967.0</c:v>
                </c:pt>
                <c:pt idx="7585">
                  <c:v>1967.0</c:v>
                </c:pt>
                <c:pt idx="7586">
                  <c:v>1968.0</c:v>
                </c:pt>
                <c:pt idx="7587">
                  <c:v>1968.0</c:v>
                </c:pt>
                <c:pt idx="7588">
                  <c:v>1969.0</c:v>
                </c:pt>
                <c:pt idx="7589">
                  <c:v>1969.0</c:v>
                </c:pt>
                <c:pt idx="7590">
                  <c:v>1969.0</c:v>
                </c:pt>
                <c:pt idx="7591">
                  <c:v>1970.0</c:v>
                </c:pt>
                <c:pt idx="7592">
                  <c:v>1970.0</c:v>
                </c:pt>
                <c:pt idx="7593">
                  <c:v>1970.0</c:v>
                </c:pt>
                <c:pt idx="7594">
                  <c:v>1970.0</c:v>
                </c:pt>
                <c:pt idx="7595">
                  <c:v>1971.0</c:v>
                </c:pt>
                <c:pt idx="7596">
                  <c:v>1972.0</c:v>
                </c:pt>
                <c:pt idx="7597">
                  <c:v>1973.0</c:v>
                </c:pt>
                <c:pt idx="7598">
                  <c:v>1973.0</c:v>
                </c:pt>
                <c:pt idx="7599">
                  <c:v>1974.0</c:v>
                </c:pt>
                <c:pt idx="7600">
                  <c:v>1974.0</c:v>
                </c:pt>
                <c:pt idx="7601">
                  <c:v>1975.0</c:v>
                </c:pt>
                <c:pt idx="7602">
                  <c:v>1976.0</c:v>
                </c:pt>
                <c:pt idx="7603">
                  <c:v>1977.0</c:v>
                </c:pt>
                <c:pt idx="7604">
                  <c:v>1977.0</c:v>
                </c:pt>
                <c:pt idx="7605">
                  <c:v>1977.0</c:v>
                </c:pt>
                <c:pt idx="7606">
                  <c:v>1978.0</c:v>
                </c:pt>
                <c:pt idx="7607">
                  <c:v>1978.0</c:v>
                </c:pt>
                <c:pt idx="7608">
                  <c:v>1979.0</c:v>
                </c:pt>
                <c:pt idx="7609">
                  <c:v>1979.0</c:v>
                </c:pt>
                <c:pt idx="7610">
                  <c:v>1979.0</c:v>
                </c:pt>
                <c:pt idx="7611">
                  <c:v>1980.0</c:v>
                </c:pt>
                <c:pt idx="7612">
                  <c:v>1981.0</c:v>
                </c:pt>
                <c:pt idx="7613">
                  <c:v>1981.0</c:v>
                </c:pt>
                <c:pt idx="7614">
                  <c:v>1982.0</c:v>
                </c:pt>
                <c:pt idx="7615">
                  <c:v>1983.0</c:v>
                </c:pt>
                <c:pt idx="7616">
                  <c:v>1984.0</c:v>
                </c:pt>
                <c:pt idx="7617">
                  <c:v>1984.0</c:v>
                </c:pt>
                <c:pt idx="7618">
                  <c:v>1984.0</c:v>
                </c:pt>
                <c:pt idx="7619">
                  <c:v>1985.0</c:v>
                </c:pt>
                <c:pt idx="7620">
                  <c:v>1985.0</c:v>
                </c:pt>
                <c:pt idx="7621">
                  <c:v>1985.0</c:v>
                </c:pt>
                <c:pt idx="7622">
                  <c:v>1985.0</c:v>
                </c:pt>
                <c:pt idx="7623">
                  <c:v>1985.0</c:v>
                </c:pt>
                <c:pt idx="7624">
                  <c:v>1985.0</c:v>
                </c:pt>
                <c:pt idx="7625">
                  <c:v>1986.0</c:v>
                </c:pt>
                <c:pt idx="7626">
                  <c:v>1986.0</c:v>
                </c:pt>
                <c:pt idx="7627">
                  <c:v>1986.0</c:v>
                </c:pt>
                <c:pt idx="7628">
                  <c:v>1986.0</c:v>
                </c:pt>
                <c:pt idx="7629">
                  <c:v>1986.0</c:v>
                </c:pt>
                <c:pt idx="7630">
                  <c:v>1987.0</c:v>
                </c:pt>
                <c:pt idx="7631">
                  <c:v>1988.0</c:v>
                </c:pt>
                <c:pt idx="7632">
                  <c:v>1988.0</c:v>
                </c:pt>
                <c:pt idx="7633">
                  <c:v>1988.0</c:v>
                </c:pt>
                <c:pt idx="7634">
                  <c:v>1988.0</c:v>
                </c:pt>
                <c:pt idx="7635">
                  <c:v>1989.0</c:v>
                </c:pt>
                <c:pt idx="7636">
                  <c:v>1989.0</c:v>
                </c:pt>
                <c:pt idx="7637">
                  <c:v>1989.0</c:v>
                </c:pt>
                <c:pt idx="7638">
                  <c:v>1989.0</c:v>
                </c:pt>
                <c:pt idx="7639">
                  <c:v>1989.0</c:v>
                </c:pt>
                <c:pt idx="7640">
                  <c:v>1989.0</c:v>
                </c:pt>
                <c:pt idx="7641">
                  <c:v>1990.0</c:v>
                </c:pt>
                <c:pt idx="7642">
                  <c:v>1990.0</c:v>
                </c:pt>
                <c:pt idx="7643">
                  <c:v>1990.0</c:v>
                </c:pt>
                <c:pt idx="7644">
                  <c:v>1991.0</c:v>
                </c:pt>
                <c:pt idx="7645">
                  <c:v>1991.0</c:v>
                </c:pt>
                <c:pt idx="7646">
                  <c:v>1991.0</c:v>
                </c:pt>
                <c:pt idx="7647">
                  <c:v>1992.0</c:v>
                </c:pt>
                <c:pt idx="7648">
                  <c:v>1993.0</c:v>
                </c:pt>
                <c:pt idx="7649">
                  <c:v>1993.0</c:v>
                </c:pt>
                <c:pt idx="7650">
                  <c:v>1994.0</c:v>
                </c:pt>
                <c:pt idx="7651">
                  <c:v>1994.0</c:v>
                </c:pt>
                <c:pt idx="7652">
                  <c:v>1995.0</c:v>
                </c:pt>
                <c:pt idx="7653">
                  <c:v>1996.0</c:v>
                </c:pt>
                <c:pt idx="7654">
                  <c:v>1997.0</c:v>
                </c:pt>
                <c:pt idx="7655">
                  <c:v>1998.0</c:v>
                </c:pt>
                <c:pt idx="7656">
                  <c:v>1999.0</c:v>
                </c:pt>
                <c:pt idx="7657">
                  <c:v>2000.0</c:v>
                </c:pt>
                <c:pt idx="7658">
                  <c:v>2000.0</c:v>
                </c:pt>
                <c:pt idx="7659">
                  <c:v>2000.0</c:v>
                </c:pt>
                <c:pt idx="7660">
                  <c:v>2000.0</c:v>
                </c:pt>
                <c:pt idx="7661">
                  <c:v>2000.0</c:v>
                </c:pt>
                <c:pt idx="7662">
                  <c:v>2000.0</c:v>
                </c:pt>
                <c:pt idx="7663">
                  <c:v>2000.0</c:v>
                </c:pt>
                <c:pt idx="7664">
                  <c:v>2000.0</c:v>
                </c:pt>
                <c:pt idx="7665">
                  <c:v>2001.0</c:v>
                </c:pt>
                <c:pt idx="7666">
                  <c:v>2002.0</c:v>
                </c:pt>
                <c:pt idx="7667">
                  <c:v>2002.0</c:v>
                </c:pt>
                <c:pt idx="7668">
                  <c:v>2002.0</c:v>
                </c:pt>
                <c:pt idx="7669">
                  <c:v>2003.0</c:v>
                </c:pt>
                <c:pt idx="7670">
                  <c:v>2003.0</c:v>
                </c:pt>
                <c:pt idx="7671">
                  <c:v>2003.0</c:v>
                </c:pt>
                <c:pt idx="7672">
                  <c:v>2003.0</c:v>
                </c:pt>
                <c:pt idx="7673">
                  <c:v>2003.0</c:v>
                </c:pt>
                <c:pt idx="7674">
                  <c:v>2003.0</c:v>
                </c:pt>
                <c:pt idx="7675">
                  <c:v>2003.0</c:v>
                </c:pt>
                <c:pt idx="7676">
                  <c:v>2003.0</c:v>
                </c:pt>
                <c:pt idx="7677">
                  <c:v>2003.0</c:v>
                </c:pt>
                <c:pt idx="7678">
                  <c:v>2003.0</c:v>
                </c:pt>
                <c:pt idx="7679">
                  <c:v>2003.0</c:v>
                </c:pt>
                <c:pt idx="7680">
                  <c:v>2003.0</c:v>
                </c:pt>
                <c:pt idx="7681">
                  <c:v>2003.0</c:v>
                </c:pt>
                <c:pt idx="7682">
                  <c:v>2003.0</c:v>
                </c:pt>
                <c:pt idx="7683">
                  <c:v>2003.0</c:v>
                </c:pt>
                <c:pt idx="7684">
                  <c:v>2003.0</c:v>
                </c:pt>
                <c:pt idx="7685">
                  <c:v>2003.0</c:v>
                </c:pt>
                <c:pt idx="7686">
                  <c:v>2003.0</c:v>
                </c:pt>
                <c:pt idx="7687">
                  <c:v>2003.0</c:v>
                </c:pt>
                <c:pt idx="7688">
                  <c:v>2003.0</c:v>
                </c:pt>
                <c:pt idx="7689">
                  <c:v>2003.0</c:v>
                </c:pt>
                <c:pt idx="7690">
                  <c:v>2003.0</c:v>
                </c:pt>
                <c:pt idx="7691">
                  <c:v>2003.0</c:v>
                </c:pt>
                <c:pt idx="7692">
                  <c:v>2003.0</c:v>
                </c:pt>
                <c:pt idx="7693">
                  <c:v>2003.0</c:v>
                </c:pt>
                <c:pt idx="7694">
                  <c:v>2004.0</c:v>
                </c:pt>
                <c:pt idx="7695">
                  <c:v>2004.0</c:v>
                </c:pt>
                <c:pt idx="7696">
                  <c:v>2004.0</c:v>
                </c:pt>
                <c:pt idx="7697">
                  <c:v>2004.0</c:v>
                </c:pt>
                <c:pt idx="7698">
                  <c:v>2004.0</c:v>
                </c:pt>
                <c:pt idx="7699">
                  <c:v>2004.0</c:v>
                </c:pt>
                <c:pt idx="7700">
                  <c:v>2004.0</c:v>
                </c:pt>
                <c:pt idx="7701">
                  <c:v>2004.0</c:v>
                </c:pt>
                <c:pt idx="7702">
                  <c:v>2004.0</c:v>
                </c:pt>
                <c:pt idx="7703">
                  <c:v>2005.0</c:v>
                </c:pt>
                <c:pt idx="7704">
                  <c:v>2005.0</c:v>
                </c:pt>
                <c:pt idx="7705">
                  <c:v>2005.0</c:v>
                </c:pt>
                <c:pt idx="7706">
                  <c:v>2005.0</c:v>
                </c:pt>
                <c:pt idx="7707">
                  <c:v>2005.0</c:v>
                </c:pt>
                <c:pt idx="7708">
                  <c:v>2006.0</c:v>
                </c:pt>
                <c:pt idx="7709">
                  <c:v>2007.0</c:v>
                </c:pt>
                <c:pt idx="7710">
                  <c:v>2007.0</c:v>
                </c:pt>
                <c:pt idx="7711">
                  <c:v>2008.0</c:v>
                </c:pt>
                <c:pt idx="7712">
                  <c:v>2008.0</c:v>
                </c:pt>
                <c:pt idx="7713">
                  <c:v>2008.0</c:v>
                </c:pt>
                <c:pt idx="7714">
                  <c:v>2009.0</c:v>
                </c:pt>
                <c:pt idx="7715">
                  <c:v>2010.0</c:v>
                </c:pt>
                <c:pt idx="7716">
                  <c:v>2010.0</c:v>
                </c:pt>
                <c:pt idx="7717">
                  <c:v>2010.0</c:v>
                </c:pt>
                <c:pt idx="7718">
                  <c:v>2011.0</c:v>
                </c:pt>
                <c:pt idx="7719">
                  <c:v>2011.0</c:v>
                </c:pt>
                <c:pt idx="7720">
                  <c:v>2012.0</c:v>
                </c:pt>
                <c:pt idx="7721">
                  <c:v>2012.0</c:v>
                </c:pt>
                <c:pt idx="7722">
                  <c:v>2012.0</c:v>
                </c:pt>
                <c:pt idx="7723">
                  <c:v>2013.0</c:v>
                </c:pt>
                <c:pt idx="7724">
                  <c:v>2013.0</c:v>
                </c:pt>
                <c:pt idx="7725">
                  <c:v>2014.0</c:v>
                </c:pt>
                <c:pt idx="7726">
                  <c:v>2015.0</c:v>
                </c:pt>
                <c:pt idx="7727">
                  <c:v>2015.0</c:v>
                </c:pt>
                <c:pt idx="7728">
                  <c:v>2016.0</c:v>
                </c:pt>
                <c:pt idx="7729">
                  <c:v>2017.0</c:v>
                </c:pt>
                <c:pt idx="7730">
                  <c:v>2018.0</c:v>
                </c:pt>
                <c:pt idx="7731">
                  <c:v>2018.0</c:v>
                </c:pt>
                <c:pt idx="7732">
                  <c:v>2018.0</c:v>
                </c:pt>
                <c:pt idx="7733">
                  <c:v>2018.0</c:v>
                </c:pt>
                <c:pt idx="7734">
                  <c:v>2018.0</c:v>
                </c:pt>
                <c:pt idx="7735">
                  <c:v>2018.0</c:v>
                </c:pt>
                <c:pt idx="7736">
                  <c:v>2018.0</c:v>
                </c:pt>
                <c:pt idx="7737">
                  <c:v>2018.0</c:v>
                </c:pt>
                <c:pt idx="7738">
                  <c:v>2018.0</c:v>
                </c:pt>
                <c:pt idx="7739">
                  <c:v>2018.0</c:v>
                </c:pt>
                <c:pt idx="7740">
                  <c:v>2018.0</c:v>
                </c:pt>
                <c:pt idx="7741">
                  <c:v>2018.0</c:v>
                </c:pt>
                <c:pt idx="7742">
                  <c:v>2018.0</c:v>
                </c:pt>
                <c:pt idx="7743">
                  <c:v>2019.0</c:v>
                </c:pt>
                <c:pt idx="7744">
                  <c:v>2019.0</c:v>
                </c:pt>
                <c:pt idx="7745">
                  <c:v>2020.0</c:v>
                </c:pt>
                <c:pt idx="7746">
                  <c:v>2020.0</c:v>
                </c:pt>
                <c:pt idx="7747">
                  <c:v>2020.0</c:v>
                </c:pt>
                <c:pt idx="7748">
                  <c:v>2020.0</c:v>
                </c:pt>
                <c:pt idx="7749">
                  <c:v>2020.0</c:v>
                </c:pt>
                <c:pt idx="7750">
                  <c:v>2020.0</c:v>
                </c:pt>
                <c:pt idx="7751">
                  <c:v>2020.0</c:v>
                </c:pt>
                <c:pt idx="7752">
                  <c:v>2021.0</c:v>
                </c:pt>
                <c:pt idx="7753">
                  <c:v>2021.0</c:v>
                </c:pt>
                <c:pt idx="7754">
                  <c:v>2021.0</c:v>
                </c:pt>
                <c:pt idx="7755">
                  <c:v>2022.0</c:v>
                </c:pt>
                <c:pt idx="7756">
                  <c:v>2022.0</c:v>
                </c:pt>
                <c:pt idx="7757">
                  <c:v>2022.0</c:v>
                </c:pt>
                <c:pt idx="7758">
                  <c:v>2023.0</c:v>
                </c:pt>
                <c:pt idx="7759">
                  <c:v>2023.0</c:v>
                </c:pt>
                <c:pt idx="7760">
                  <c:v>2023.0</c:v>
                </c:pt>
                <c:pt idx="7761">
                  <c:v>2023.0</c:v>
                </c:pt>
                <c:pt idx="7762">
                  <c:v>2023.0</c:v>
                </c:pt>
                <c:pt idx="7763">
                  <c:v>2024.0</c:v>
                </c:pt>
                <c:pt idx="7764">
                  <c:v>2024.0</c:v>
                </c:pt>
                <c:pt idx="7765">
                  <c:v>2025.0</c:v>
                </c:pt>
                <c:pt idx="7766">
                  <c:v>2026.0</c:v>
                </c:pt>
                <c:pt idx="7767">
                  <c:v>2027.0</c:v>
                </c:pt>
                <c:pt idx="7768">
                  <c:v>2028.0</c:v>
                </c:pt>
                <c:pt idx="7769">
                  <c:v>2029.0</c:v>
                </c:pt>
                <c:pt idx="7770">
                  <c:v>2030.0</c:v>
                </c:pt>
                <c:pt idx="7771">
                  <c:v>2031.0</c:v>
                </c:pt>
                <c:pt idx="7772">
                  <c:v>2032.0</c:v>
                </c:pt>
                <c:pt idx="7773">
                  <c:v>2033.0</c:v>
                </c:pt>
                <c:pt idx="7774">
                  <c:v>2033.0</c:v>
                </c:pt>
                <c:pt idx="7775">
                  <c:v>2033.0</c:v>
                </c:pt>
                <c:pt idx="7776">
                  <c:v>2033.0</c:v>
                </c:pt>
                <c:pt idx="7777">
                  <c:v>2034.0</c:v>
                </c:pt>
                <c:pt idx="7778">
                  <c:v>2035.0</c:v>
                </c:pt>
                <c:pt idx="7779">
                  <c:v>2036.0</c:v>
                </c:pt>
                <c:pt idx="7780">
                  <c:v>2037.0</c:v>
                </c:pt>
                <c:pt idx="7781">
                  <c:v>2038.0</c:v>
                </c:pt>
                <c:pt idx="7782">
                  <c:v>2039.0</c:v>
                </c:pt>
                <c:pt idx="7783">
                  <c:v>2040.0</c:v>
                </c:pt>
                <c:pt idx="7784">
                  <c:v>2041.0</c:v>
                </c:pt>
                <c:pt idx="7785">
                  <c:v>2042.0</c:v>
                </c:pt>
                <c:pt idx="7786">
                  <c:v>2042.0</c:v>
                </c:pt>
                <c:pt idx="7787">
                  <c:v>2043.0</c:v>
                </c:pt>
                <c:pt idx="7788">
                  <c:v>2043.0</c:v>
                </c:pt>
                <c:pt idx="7789">
                  <c:v>2044.0</c:v>
                </c:pt>
                <c:pt idx="7790">
                  <c:v>2044.0</c:v>
                </c:pt>
                <c:pt idx="7791">
                  <c:v>2045.0</c:v>
                </c:pt>
                <c:pt idx="7792">
                  <c:v>2046.0</c:v>
                </c:pt>
                <c:pt idx="7793">
                  <c:v>2046.0</c:v>
                </c:pt>
                <c:pt idx="7794">
                  <c:v>2047.0</c:v>
                </c:pt>
                <c:pt idx="7795">
                  <c:v>2047.0</c:v>
                </c:pt>
                <c:pt idx="7796">
                  <c:v>2047.0</c:v>
                </c:pt>
                <c:pt idx="7797">
                  <c:v>2048.0</c:v>
                </c:pt>
                <c:pt idx="7798">
                  <c:v>2049.0</c:v>
                </c:pt>
                <c:pt idx="7799">
                  <c:v>2049.0</c:v>
                </c:pt>
                <c:pt idx="7800">
                  <c:v>2050.0</c:v>
                </c:pt>
                <c:pt idx="7801">
                  <c:v>2051.0</c:v>
                </c:pt>
                <c:pt idx="7802">
                  <c:v>2052.0</c:v>
                </c:pt>
                <c:pt idx="7803">
                  <c:v>2053.0</c:v>
                </c:pt>
                <c:pt idx="7804">
                  <c:v>2053.0</c:v>
                </c:pt>
                <c:pt idx="7805">
                  <c:v>2054.0</c:v>
                </c:pt>
                <c:pt idx="7806">
                  <c:v>2055.0</c:v>
                </c:pt>
                <c:pt idx="7807">
                  <c:v>2056.0</c:v>
                </c:pt>
                <c:pt idx="7808">
                  <c:v>2057.0</c:v>
                </c:pt>
                <c:pt idx="7809">
                  <c:v>2058.0</c:v>
                </c:pt>
                <c:pt idx="7810">
                  <c:v>2059.0</c:v>
                </c:pt>
                <c:pt idx="7811">
                  <c:v>2060.0</c:v>
                </c:pt>
                <c:pt idx="7812">
                  <c:v>2061.0</c:v>
                </c:pt>
                <c:pt idx="7813">
                  <c:v>2062.0</c:v>
                </c:pt>
                <c:pt idx="7814">
                  <c:v>2062.0</c:v>
                </c:pt>
                <c:pt idx="7815">
                  <c:v>2062.0</c:v>
                </c:pt>
                <c:pt idx="7816">
                  <c:v>2062.0</c:v>
                </c:pt>
                <c:pt idx="7817">
                  <c:v>2062.0</c:v>
                </c:pt>
                <c:pt idx="7818">
                  <c:v>2063.0</c:v>
                </c:pt>
                <c:pt idx="7819">
                  <c:v>2064.0</c:v>
                </c:pt>
                <c:pt idx="7820">
                  <c:v>2064.0</c:v>
                </c:pt>
                <c:pt idx="7821">
                  <c:v>2064.0</c:v>
                </c:pt>
                <c:pt idx="7822">
                  <c:v>2064.0</c:v>
                </c:pt>
                <c:pt idx="7823">
                  <c:v>2064.0</c:v>
                </c:pt>
                <c:pt idx="7824">
                  <c:v>2064.0</c:v>
                </c:pt>
                <c:pt idx="7825">
                  <c:v>2064.0</c:v>
                </c:pt>
                <c:pt idx="7826">
                  <c:v>2065.0</c:v>
                </c:pt>
                <c:pt idx="7827">
                  <c:v>2065.0</c:v>
                </c:pt>
                <c:pt idx="7828">
                  <c:v>2065.0</c:v>
                </c:pt>
                <c:pt idx="7829">
                  <c:v>2066.0</c:v>
                </c:pt>
                <c:pt idx="7830">
                  <c:v>2067.0</c:v>
                </c:pt>
                <c:pt idx="7831">
                  <c:v>2067.0</c:v>
                </c:pt>
                <c:pt idx="7832">
                  <c:v>2068.0</c:v>
                </c:pt>
                <c:pt idx="7833">
                  <c:v>2069.0</c:v>
                </c:pt>
                <c:pt idx="7834">
                  <c:v>2070.0</c:v>
                </c:pt>
                <c:pt idx="7835">
                  <c:v>2070.0</c:v>
                </c:pt>
                <c:pt idx="7836">
                  <c:v>2070.0</c:v>
                </c:pt>
                <c:pt idx="7837">
                  <c:v>2070.0</c:v>
                </c:pt>
                <c:pt idx="7838">
                  <c:v>2071.0</c:v>
                </c:pt>
                <c:pt idx="7839">
                  <c:v>2071.0</c:v>
                </c:pt>
                <c:pt idx="7840">
                  <c:v>2071.0</c:v>
                </c:pt>
                <c:pt idx="7841">
                  <c:v>2071.0</c:v>
                </c:pt>
                <c:pt idx="7842">
                  <c:v>2071.0</c:v>
                </c:pt>
                <c:pt idx="7843">
                  <c:v>2072.0</c:v>
                </c:pt>
                <c:pt idx="7844">
                  <c:v>2073.0</c:v>
                </c:pt>
                <c:pt idx="7845">
                  <c:v>2074.0</c:v>
                </c:pt>
                <c:pt idx="7846">
                  <c:v>2074.0</c:v>
                </c:pt>
                <c:pt idx="7847">
                  <c:v>2074.0</c:v>
                </c:pt>
                <c:pt idx="7848">
                  <c:v>2074.0</c:v>
                </c:pt>
                <c:pt idx="7849">
                  <c:v>2074.0</c:v>
                </c:pt>
                <c:pt idx="7850">
                  <c:v>2074.0</c:v>
                </c:pt>
                <c:pt idx="7851">
                  <c:v>2074.0</c:v>
                </c:pt>
                <c:pt idx="7852">
                  <c:v>2074.0</c:v>
                </c:pt>
                <c:pt idx="7853">
                  <c:v>2074.0</c:v>
                </c:pt>
                <c:pt idx="7854">
                  <c:v>2074.0</c:v>
                </c:pt>
                <c:pt idx="7855">
                  <c:v>2074.0</c:v>
                </c:pt>
                <c:pt idx="7856">
                  <c:v>2074.0</c:v>
                </c:pt>
                <c:pt idx="7857">
                  <c:v>2075.0</c:v>
                </c:pt>
                <c:pt idx="7858">
                  <c:v>2076.0</c:v>
                </c:pt>
                <c:pt idx="7859">
                  <c:v>2076.0</c:v>
                </c:pt>
                <c:pt idx="7860">
                  <c:v>2077.0</c:v>
                </c:pt>
                <c:pt idx="7861">
                  <c:v>2077.0</c:v>
                </c:pt>
                <c:pt idx="7862">
                  <c:v>2077.0</c:v>
                </c:pt>
                <c:pt idx="7863">
                  <c:v>2077.0</c:v>
                </c:pt>
                <c:pt idx="7864">
                  <c:v>2077.0</c:v>
                </c:pt>
                <c:pt idx="7865">
                  <c:v>2077.0</c:v>
                </c:pt>
                <c:pt idx="7866">
                  <c:v>2078.0</c:v>
                </c:pt>
                <c:pt idx="7867">
                  <c:v>2078.0</c:v>
                </c:pt>
                <c:pt idx="7868">
                  <c:v>2079.0</c:v>
                </c:pt>
                <c:pt idx="7869">
                  <c:v>2079.0</c:v>
                </c:pt>
                <c:pt idx="7870">
                  <c:v>2079.0</c:v>
                </c:pt>
                <c:pt idx="7871">
                  <c:v>2079.0</c:v>
                </c:pt>
                <c:pt idx="7872">
                  <c:v>2080.0</c:v>
                </c:pt>
                <c:pt idx="7873">
                  <c:v>2080.0</c:v>
                </c:pt>
                <c:pt idx="7874">
                  <c:v>2081.0</c:v>
                </c:pt>
                <c:pt idx="7875">
                  <c:v>2081.0</c:v>
                </c:pt>
                <c:pt idx="7876">
                  <c:v>2082.0</c:v>
                </c:pt>
                <c:pt idx="7877">
                  <c:v>2082.0</c:v>
                </c:pt>
                <c:pt idx="7878">
                  <c:v>2082.0</c:v>
                </c:pt>
                <c:pt idx="7879">
                  <c:v>2083.0</c:v>
                </c:pt>
                <c:pt idx="7880">
                  <c:v>2084.0</c:v>
                </c:pt>
                <c:pt idx="7881">
                  <c:v>2084.0</c:v>
                </c:pt>
                <c:pt idx="7882">
                  <c:v>2084.0</c:v>
                </c:pt>
                <c:pt idx="7883">
                  <c:v>2084.0</c:v>
                </c:pt>
                <c:pt idx="7884">
                  <c:v>2084.0</c:v>
                </c:pt>
                <c:pt idx="7885">
                  <c:v>2085.0</c:v>
                </c:pt>
                <c:pt idx="7886">
                  <c:v>2086.0</c:v>
                </c:pt>
                <c:pt idx="7887">
                  <c:v>2086.0</c:v>
                </c:pt>
                <c:pt idx="7888">
                  <c:v>2086.0</c:v>
                </c:pt>
                <c:pt idx="7889">
                  <c:v>2086.0</c:v>
                </c:pt>
                <c:pt idx="7890">
                  <c:v>2086.0</c:v>
                </c:pt>
                <c:pt idx="7891">
                  <c:v>2086.0</c:v>
                </c:pt>
                <c:pt idx="7892">
                  <c:v>2086.0</c:v>
                </c:pt>
                <c:pt idx="7893">
                  <c:v>2086.0</c:v>
                </c:pt>
                <c:pt idx="7894">
                  <c:v>2086.0</c:v>
                </c:pt>
                <c:pt idx="7895">
                  <c:v>2086.0</c:v>
                </c:pt>
                <c:pt idx="7896">
                  <c:v>2086.0</c:v>
                </c:pt>
                <c:pt idx="7897">
                  <c:v>2086.0</c:v>
                </c:pt>
                <c:pt idx="7898">
                  <c:v>2087.0</c:v>
                </c:pt>
                <c:pt idx="7899">
                  <c:v>2088.0</c:v>
                </c:pt>
                <c:pt idx="7900">
                  <c:v>2088.0</c:v>
                </c:pt>
                <c:pt idx="7901">
                  <c:v>2088.0</c:v>
                </c:pt>
                <c:pt idx="7902">
                  <c:v>2088.0</c:v>
                </c:pt>
                <c:pt idx="7903">
                  <c:v>2088.0</c:v>
                </c:pt>
                <c:pt idx="7904">
                  <c:v>2089.0</c:v>
                </c:pt>
                <c:pt idx="7905">
                  <c:v>2089.0</c:v>
                </c:pt>
                <c:pt idx="7906">
                  <c:v>2090.0</c:v>
                </c:pt>
                <c:pt idx="7907">
                  <c:v>2091.0</c:v>
                </c:pt>
                <c:pt idx="7908">
                  <c:v>2091.0</c:v>
                </c:pt>
                <c:pt idx="7909">
                  <c:v>2091.0</c:v>
                </c:pt>
                <c:pt idx="7910">
                  <c:v>2092.0</c:v>
                </c:pt>
                <c:pt idx="7911">
                  <c:v>2093.0</c:v>
                </c:pt>
                <c:pt idx="7912">
                  <c:v>2093.0</c:v>
                </c:pt>
                <c:pt idx="7913">
                  <c:v>2093.0</c:v>
                </c:pt>
                <c:pt idx="7914">
                  <c:v>2093.0</c:v>
                </c:pt>
                <c:pt idx="7915">
                  <c:v>2093.0</c:v>
                </c:pt>
                <c:pt idx="7916">
                  <c:v>2094.0</c:v>
                </c:pt>
                <c:pt idx="7917">
                  <c:v>2095.0</c:v>
                </c:pt>
                <c:pt idx="7918">
                  <c:v>2096.0</c:v>
                </c:pt>
                <c:pt idx="7919">
                  <c:v>2097.0</c:v>
                </c:pt>
                <c:pt idx="7920">
                  <c:v>2098.0</c:v>
                </c:pt>
                <c:pt idx="7921">
                  <c:v>2099.0</c:v>
                </c:pt>
                <c:pt idx="7922">
                  <c:v>2099.0</c:v>
                </c:pt>
                <c:pt idx="7923">
                  <c:v>2099.0</c:v>
                </c:pt>
                <c:pt idx="7924">
                  <c:v>2099.0</c:v>
                </c:pt>
                <c:pt idx="7925">
                  <c:v>2099.0</c:v>
                </c:pt>
                <c:pt idx="7926">
                  <c:v>2099.0</c:v>
                </c:pt>
                <c:pt idx="7927">
                  <c:v>2099.0</c:v>
                </c:pt>
                <c:pt idx="7928">
                  <c:v>2099.0</c:v>
                </c:pt>
                <c:pt idx="7929">
                  <c:v>2099.0</c:v>
                </c:pt>
                <c:pt idx="7930">
                  <c:v>2099.0</c:v>
                </c:pt>
                <c:pt idx="7931">
                  <c:v>2099.0</c:v>
                </c:pt>
                <c:pt idx="7932">
                  <c:v>2100.0</c:v>
                </c:pt>
                <c:pt idx="7933">
                  <c:v>2101.0</c:v>
                </c:pt>
                <c:pt idx="7934">
                  <c:v>2101.0</c:v>
                </c:pt>
                <c:pt idx="7935">
                  <c:v>2101.0</c:v>
                </c:pt>
                <c:pt idx="7936">
                  <c:v>2101.0</c:v>
                </c:pt>
                <c:pt idx="7937">
                  <c:v>2101.0</c:v>
                </c:pt>
                <c:pt idx="7938">
                  <c:v>2101.0</c:v>
                </c:pt>
                <c:pt idx="7939">
                  <c:v>2101.0</c:v>
                </c:pt>
                <c:pt idx="7940">
                  <c:v>2101.0</c:v>
                </c:pt>
                <c:pt idx="7941">
                  <c:v>2101.0</c:v>
                </c:pt>
                <c:pt idx="7942">
                  <c:v>2101.0</c:v>
                </c:pt>
                <c:pt idx="7943">
                  <c:v>2101.0</c:v>
                </c:pt>
                <c:pt idx="7944">
                  <c:v>2101.0</c:v>
                </c:pt>
                <c:pt idx="7945">
                  <c:v>2102.0</c:v>
                </c:pt>
                <c:pt idx="7946">
                  <c:v>2102.0</c:v>
                </c:pt>
                <c:pt idx="7947">
                  <c:v>2102.0</c:v>
                </c:pt>
                <c:pt idx="7948">
                  <c:v>2103.0</c:v>
                </c:pt>
                <c:pt idx="7949">
                  <c:v>2103.0</c:v>
                </c:pt>
                <c:pt idx="7950">
                  <c:v>2103.0</c:v>
                </c:pt>
                <c:pt idx="7951">
                  <c:v>2103.0</c:v>
                </c:pt>
                <c:pt idx="7952">
                  <c:v>2103.0</c:v>
                </c:pt>
                <c:pt idx="7953">
                  <c:v>2104.0</c:v>
                </c:pt>
                <c:pt idx="7954">
                  <c:v>2105.0</c:v>
                </c:pt>
                <c:pt idx="7955">
                  <c:v>2105.0</c:v>
                </c:pt>
                <c:pt idx="7956">
                  <c:v>2106.0</c:v>
                </c:pt>
                <c:pt idx="7957">
                  <c:v>2107.0</c:v>
                </c:pt>
                <c:pt idx="7958">
                  <c:v>2107.0</c:v>
                </c:pt>
                <c:pt idx="7959">
                  <c:v>2107.0</c:v>
                </c:pt>
                <c:pt idx="7960">
                  <c:v>2107.0</c:v>
                </c:pt>
                <c:pt idx="7961">
                  <c:v>2107.0</c:v>
                </c:pt>
                <c:pt idx="7962">
                  <c:v>2107.0</c:v>
                </c:pt>
                <c:pt idx="7963">
                  <c:v>2107.0</c:v>
                </c:pt>
                <c:pt idx="7964">
                  <c:v>2107.0</c:v>
                </c:pt>
                <c:pt idx="7965">
                  <c:v>2107.0</c:v>
                </c:pt>
                <c:pt idx="7966">
                  <c:v>2108.0</c:v>
                </c:pt>
                <c:pt idx="7967">
                  <c:v>2108.0</c:v>
                </c:pt>
                <c:pt idx="7968">
                  <c:v>2108.0</c:v>
                </c:pt>
                <c:pt idx="7969">
                  <c:v>2108.0</c:v>
                </c:pt>
                <c:pt idx="7970">
                  <c:v>2108.0</c:v>
                </c:pt>
                <c:pt idx="7971">
                  <c:v>2108.0</c:v>
                </c:pt>
                <c:pt idx="7972">
                  <c:v>2109.0</c:v>
                </c:pt>
                <c:pt idx="7973">
                  <c:v>2109.0</c:v>
                </c:pt>
                <c:pt idx="7974">
                  <c:v>2109.0</c:v>
                </c:pt>
                <c:pt idx="7975">
                  <c:v>2110.0</c:v>
                </c:pt>
                <c:pt idx="7976">
                  <c:v>2110.0</c:v>
                </c:pt>
                <c:pt idx="7977">
                  <c:v>2111.0</c:v>
                </c:pt>
                <c:pt idx="7978">
                  <c:v>2111.0</c:v>
                </c:pt>
                <c:pt idx="7979">
                  <c:v>2111.0</c:v>
                </c:pt>
                <c:pt idx="7980">
                  <c:v>2112.0</c:v>
                </c:pt>
                <c:pt idx="7981">
                  <c:v>2112.0</c:v>
                </c:pt>
                <c:pt idx="7982">
                  <c:v>2112.0</c:v>
                </c:pt>
                <c:pt idx="7983">
                  <c:v>2112.0</c:v>
                </c:pt>
                <c:pt idx="7984">
                  <c:v>2112.0</c:v>
                </c:pt>
                <c:pt idx="7985">
                  <c:v>2113.0</c:v>
                </c:pt>
                <c:pt idx="7986">
                  <c:v>2113.0</c:v>
                </c:pt>
                <c:pt idx="7987">
                  <c:v>2113.0</c:v>
                </c:pt>
                <c:pt idx="7988">
                  <c:v>2113.0</c:v>
                </c:pt>
                <c:pt idx="7989">
                  <c:v>2113.0</c:v>
                </c:pt>
                <c:pt idx="7990">
                  <c:v>2113.0</c:v>
                </c:pt>
                <c:pt idx="7991">
                  <c:v>2113.0</c:v>
                </c:pt>
                <c:pt idx="7992">
                  <c:v>2113.0</c:v>
                </c:pt>
                <c:pt idx="7993">
                  <c:v>2113.0</c:v>
                </c:pt>
                <c:pt idx="7994">
                  <c:v>2113.0</c:v>
                </c:pt>
                <c:pt idx="7995">
                  <c:v>2114.0</c:v>
                </c:pt>
                <c:pt idx="7996">
                  <c:v>2114.0</c:v>
                </c:pt>
                <c:pt idx="7997">
                  <c:v>2114.0</c:v>
                </c:pt>
                <c:pt idx="7998">
                  <c:v>2114.0</c:v>
                </c:pt>
                <c:pt idx="7999">
                  <c:v>2115.0</c:v>
                </c:pt>
                <c:pt idx="8000">
                  <c:v>2115.0</c:v>
                </c:pt>
                <c:pt idx="8001">
                  <c:v>2115.0</c:v>
                </c:pt>
                <c:pt idx="8002">
                  <c:v>2115.0</c:v>
                </c:pt>
                <c:pt idx="8003">
                  <c:v>2115.0</c:v>
                </c:pt>
                <c:pt idx="8004">
                  <c:v>2115.0</c:v>
                </c:pt>
                <c:pt idx="8005">
                  <c:v>2115.0</c:v>
                </c:pt>
                <c:pt idx="8006">
                  <c:v>2116.0</c:v>
                </c:pt>
                <c:pt idx="8007">
                  <c:v>2116.0</c:v>
                </c:pt>
                <c:pt idx="8008">
                  <c:v>2116.0</c:v>
                </c:pt>
                <c:pt idx="8009">
                  <c:v>2116.0</c:v>
                </c:pt>
                <c:pt idx="8010">
                  <c:v>2116.0</c:v>
                </c:pt>
                <c:pt idx="8011">
                  <c:v>2116.0</c:v>
                </c:pt>
                <c:pt idx="8012">
                  <c:v>2116.0</c:v>
                </c:pt>
                <c:pt idx="8013">
                  <c:v>2116.0</c:v>
                </c:pt>
                <c:pt idx="8014">
                  <c:v>2116.0</c:v>
                </c:pt>
                <c:pt idx="8015">
                  <c:v>2116.0</c:v>
                </c:pt>
                <c:pt idx="8016">
                  <c:v>2116.0</c:v>
                </c:pt>
                <c:pt idx="8017">
                  <c:v>2116.0</c:v>
                </c:pt>
                <c:pt idx="8018">
                  <c:v>2116.0</c:v>
                </c:pt>
                <c:pt idx="8019">
                  <c:v>2116.0</c:v>
                </c:pt>
                <c:pt idx="8020">
                  <c:v>2116.0</c:v>
                </c:pt>
                <c:pt idx="8021">
                  <c:v>2116.0</c:v>
                </c:pt>
                <c:pt idx="8022">
                  <c:v>2116.0</c:v>
                </c:pt>
                <c:pt idx="8023">
                  <c:v>2116.0</c:v>
                </c:pt>
                <c:pt idx="8024">
                  <c:v>2116.0</c:v>
                </c:pt>
                <c:pt idx="8025">
                  <c:v>2116.0</c:v>
                </c:pt>
                <c:pt idx="8026">
                  <c:v>2117.0</c:v>
                </c:pt>
                <c:pt idx="8027">
                  <c:v>2118.0</c:v>
                </c:pt>
                <c:pt idx="8028">
                  <c:v>2118.0</c:v>
                </c:pt>
                <c:pt idx="8029">
                  <c:v>2119.0</c:v>
                </c:pt>
                <c:pt idx="8030">
                  <c:v>2119.0</c:v>
                </c:pt>
                <c:pt idx="8031">
                  <c:v>2120.0</c:v>
                </c:pt>
                <c:pt idx="8032">
                  <c:v>2120.0</c:v>
                </c:pt>
                <c:pt idx="8033">
                  <c:v>2120.0</c:v>
                </c:pt>
                <c:pt idx="8034">
                  <c:v>2121.0</c:v>
                </c:pt>
                <c:pt idx="8035">
                  <c:v>2122.0</c:v>
                </c:pt>
                <c:pt idx="8036">
                  <c:v>2123.0</c:v>
                </c:pt>
                <c:pt idx="8037">
                  <c:v>2123.0</c:v>
                </c:pt>
                <c:pt idx="8038">
                  <c:v>2124.0</c:v>
                </c:pt>
                <c:pt idx="8039">
                  <c:v>2125.0</c:v>
                </c:pt>
                <c:pt idx="8040">
                  <c:v>2125.0</c:v>
                </c:pt>
                <c:pt idx="8041">
                  <c:v>2126.0</c:v>
                </c:pt>
                <c:pt idx="8042">
                  <c:v>2126.0</c:v>
                </c:pt>
                <c:pt idx="8043">
                  <c:v>2126.0</c:v>
                </c:pt>
                <c:pt idx="8044">
                  <c:v>2126.0</c:v>
                </c:pt>
                <c:pt idx="8045">
                  <c:v>2126.0</c:v>
                </c:pt>
                <c:pt idx="8046">
                  <c:v>2126.0</c:v>
                </c:pt>
                <c:pt idx="8047">
                  <c:v>2126.0</c:v>
                </c:pt>
                <c:pt idx="8048">
                  <c:v>2127.0</c:v>
                </c:pt>
                <c:pt idx="8049">
                  <c:v>2128.0</c:v>
                </c:pt>
                <c:pt idx="8050">
                  <c:v>2129.0</c:v>
                </c:pt>
                <c:pt idx="8051">
                  <c:v>2130.0</c:v>
                </c:pt>
                <c:pt idx="8052">
                  <c:v>2130.0</c:v>
                </c:pt>
                <c:pt idx="8053">
                  <c:v>2131.0</c:v>
                </c:pt>
                <c:pt idx="8054">
                  <c:v>2132.0</c:v>
                </c:pt>
                <c:pt idx="8055">
                  <c:v>2132.0</c:v>
                </c:pt>
                <c:pt idx="8056">
                  <c:v>2132.0</c:v>
                </c:pt>
                <c:pt idx="8057">
                  <c:v>2133.0</c:v>
                </c:pt>
                <c:pt idx="8058">
                  <c:v>2133.0</c:v>
                </c:pt>
                <c:pt idx="8059">
                  <c:v>2133.0</c:v>
                </c:pt>
                <c:pt idx="8060">
                  <c:v>2133.0</c:v>
                </c:pt>
                <c:pt idx="8061">
                  <c:v>2133.0</c:v>
                </c:pt>
                <c:pt idx="8062">
                  <c:v>2133.0</c:v>
                </c:pt>
                <c:pt idx="8063">
                  <c:v>2133.0</c:v>
                </c:pt>
                <c:pt idx="8064">
                  <c:v>2134.0</c:v>
                </c:pt>
                <c:pt idx="8065">
                  <c:v>2134.0</c:v>
                </c:pt>
                <c:pt idx="8066">
                  <c:v>2135.0</c:v>
                </c:pt>
                <c:pt idx="8067">
                  <c:v>2135.0</c:v>
                </c:pt>
                <c:pt idx="8068">
                  <c:v>2135.0</c:v>
                </c:pt>
                <c:pt idx="8069">
                  <c:v>2135.0</c:v>
                </c:pt>
                <c:pt idx="8070">
                  <c:v>2135.0</c:v>
                </c:pt>
                <c:pt idx="8071">
                  <c:v>2135.0</c:v>
                </c:pt>
                <c:pt idx="8072">
                  <c:v>2135.0</c:v>
                </c:pt>
                <c:pt idx="8073">
                  <c:v>2135.0</c:v>
                </c:pt>
                <c:pt idx="8074">
                  <c:v>2135.0</c:v>
                </c:pt>
                <c:pt idx="8075">
                  <c:v>2135.0</c:v>
                </c:pt>
                <c:pt idx="8076">
                  <c:v>2135.0</c:v>
                </c:pt>
                <c:pt idx="8077">
                  <c:v>2135.0</c:v>
                </c:pt>
                <c:pt idx="8078">
                  <c:v>2135.0</c:v>
                </c:pt>
                <c:pt idx="8079">
                  <c:v>2135.0</c:v>
                </c:pt>
                <c:pt idx="8080">
                  <c:v>2135.0</c:v>
                </c:pt>
                <c:pt idx="8081">
                  <c:v>2135.0</c:v>
                </c:pt>
                <c:pt idx="8082">
                  <c:v>2135.0</c:v>
                </c:pt>
                <c:pt idx="8083">
                  <c:v>2135.0</c:v>
                </c:pt>
                <c:pt idx="8084">
                  <c:v>2135.0</c:v>
                </c:pt>
                <c:pt idx="8085">
                  <c:v>2135.0</c:v>
                </c:pt>
                <c:pt idx="8086">
                  <c:v>2135.0</c:v>
                </c:pt>
                <c:pt idx="8087">
                  <c:v>2135.0</c:v>
                </c:pt>
                <c:pt idx="8088">
                  <c:v>2135.0</c:v>
                </c:pt>
                <c:pt idx="8089">
                  <c:v>2135.0</c:v>
                </c:pt>
                <c:pt idx="8090">
                  <c:v>2135.0</c:v>
                </c:pt>
                <c:pt idx="8091">
                  <c:v>2135.0</c:v>
                </c:pt>
                <c:pt idx="8092">
                  <c:v>2135.0</c:v>
                </c:pt>
                <c:pt idx="8093">
                  <c:v>2135.0</c:v>
                </c:pt>
                <c:pt idx="8094">
                  <c:v>2135.0</c:v>
                </c:pt>
                <c:pt idx="8095">
                  <c:v>2135.0</c:v>
                </c:pt>
                <c:pt idx="8096">
                  <c:v>2135.0</c:v>
                </c:pt>
                <c:pt idx="8097">
                  <c:v>2135.0</c:v>
                </c:pt>
                <c:pt idx="8098">
                  <c:v>2135.0</c:v>
                </c:pt>
                <c:pt idx="8099">
                  <c:v>2135.0</c:v>
                </c:pt>
                <c:pt idx="8100">
                  <c:v>2135.0</c:v>
                </c:pt>
                <c:pt idx="8101">
                  <c:v>2135.0</c:v>
                </c:pt>
                <c:pt idx="8102">
                  <c:v>2135.0</c:v>
                </c:pt>
                <c:pt idx="8103">
                  <c:v>2135.0</c:v>
                </c:pt>
                <c:pt idx="8104">
                  <c:v>2135.0</c:v>
                </c:pt>
                <c:pt idx="8105">
                  <c:v>2135.0</c:v>
                </c:pt>
                <c:pt idx="8106">
                  <c:v>2135.0</c:v>
                </c:pt>
                <c:pt idx="8107">
                  <c:v>2135.0</c:v>
                </c:pt>
                <c:pt idx="8108">
                  <c:v>2136.0</c:v>
                </c:pt>
                <c:pt idx="8109">
                  <c:v>2136.0</c:v>
                </c:pt>
                <c:pt idx="8110">
                  <c:v>2136.0</c:v>
                </c:pt>
                <c:pt idx="8111">
                  <c:v>2136.0</c:v>
                </c:pt>
                <c:pt idx="8112">
                  <c:v>2136.0</c:v>
                </c:pt>
                <c:pt idx="8113">
                  <c:v>2136.0</c:v>
                </c:pt>
                <c:pt idx="8114">
                  <c:v>2136.0</c:v>
                </c:pt>
                <c:pt idx="8115">
                  <c:v>2137.0</c:v>
                </c:pt>
                <c:pt idx="8116">
                  <c:v>2137.0</c:v>
                </c:pt>
                <c:pt idx="8117">
                  <c:v>2137.0</c:v>
                </c:pt>
                <c:pt idx="8118">
                  <c:v>2137.0</c:v>
                </c:pt>
                <c:pt idx="8119">
                  <c:v>2137.0</c:v>
                </c:pt>
                <c:pt idx="8120">
                  <c:v>2137.0</c:v>
                </c:pt>
                <c:pt idx="8121">
                  <c:v>2137.0</c:v>
                </c:pt>
                <c:pt idx="8122">
                  <c:v>2137.0</c:v>
                </c:pt>
                <c:pt idx="8123">
                  <c:v>2137.0</c:v>
                </c:pt>
                <c:pt idx="8124">
                  <c:v>2137.0</c:v>
                </c:pt>
                <c:pt idx="8125">
                  <c:v>2137.0</c:v>
                </c:pt>
                <c:pt idx="8126">
                  <c:v>2137.0</c:v>
                </c:pt>
                <c:pt idx="8127">
                  <c:v>2137.0</c:v>
                </c:pt>
                <c:pt idx="8128">
                  <c:v>2137.0</c:v>
                </c:pt>
                <c:pt idx="8129">
                  <c:v>2137.0</c:v>
                </c:pt>
                <c:pt idx="8130">
                  <c:v>2137.0</c:v>
                </c:pt>
                <c:pt idx="8131">
                  <c:v>2137.0</c:v>
                </c:pt>
                <c:pt idx="8132">
                  <c:v>2137.0</c:v>
                </c:pt>
                <c:pt idx="8133">
                  <c:v>2137.0</c:v>
                </c:pt>
                <c:pt idx="8134">
                  <c:v>2137.0</c:v>
                </c:pt>
                <c:pt idx="8135">
                  <c:v>2137.0</c:v>
                </c:pt>
                <c:pt idx="8136">
                  <c:v>2137.0</c:v>
                </c:pt>
                <c:pt idx="8137">
                  <c:v>2137.0</c:v>
                </c:pt>
                <c:pt idx="8138">
                  <c:v>2137.0</c:v>
                </c:pt>
                <c:pt idx="8139">
                  <c:v>2137.0</c:v>
                </c:pt>
                <c:pt idx="8140">
                  <c:v>2137.0</c:v>
                </c:pt>
                <c:pt idx="8141">
                  <c:v>2137.0</c:v>
                </c:pt>
                <c:pt idx="8142">
                  <c:v>2137.0</c:v>
                </c:pt>
                <c:pt idx="8143">
                  <c:v>2137.0</c:v>
                </c:pt>
                <c:pt idx="8144">
                  <c:v>2137.0</c:v>
                </c:pt>
                <c:pt idx="8145">
                  <c:v>2137.0</c:v>
                </c:pt>
                <c:pt idx="8146">
                  <c:v>2137.0</c:v>
                </c:pt>
                <c:pt idx="8147">
                  <c:v>2138.0</c:v>
                </c:pt>
                <c:pt idx="8148">
                  <c:v>2138.0</c:v>
                </c:pt>
                <c:pt idx="8149">
                  <c:v>2138.0</c:v>
                </c:pt>
                <c:pt idx="8150">
                  <c:v>2138.0</c:v>
                </c:pt>
                <c:pt idx="8151">
                  <c:v>2138.0</c:v>
                </c:pt>
                <c:pt idx="8152">
                  <c:v>2138.0</c:v>
                </c:pt>
                <c:pt idx="8153">
                  <c:v>2138.0</c:v>
                </c:pt>
                <c:pt idx="8154">
                  <c:v>2138.0</c:v>
                </c:pt>
                <c:pt idx="8155">
                  <c:v>2138.0</c:v>
                </c:pt>
                <c:pt idx="8156">
                  <c:v>2138.0</c:v>
                </c:pt>
                <c:pt idx="8157">
                  <c:v>2138.0</c:v>
                </c:pt>
                <c:pt idx="8158">
                  <c:v>2138.0</c:v>
                </c:pt>
                <c:pt idx="8159">
                  <c:v>2138.0</c:v>
                </c:pt>
                <c:pt idx="8160">
                  <c:v>2138.0</c:v>
                </c:pt>
                <c:pt idx="8161">
                  <c:v>2138.0</c:v>
                </c:pt>
                <c:pt idx="8162">
                  <c:v>2138.0</c:v>
                </c:pt>
                <c:pt idx="8163">
                  <c:v>2138.0</c:v>
                </c:pt>
                <c:pt idx="8164">
                  <c:v>2138.0</c:v>
                </c:pt>
                <c:pt idx="8165">
                  <c:v>2138.0</c:v>
                </c:pt>
                <c:pt idx="8166">
                  <c:v>2138.0</c:v>
                </c:pt>
                <c:pt idx="8167">
                  <c:v>2138.0</c:v>
                </c:pt>
                <c:pt idx="8168">
                  <c:v>2139.0</c:v>
                </c:pt>
                <c:pt idx="8169">
                  <c:v>2139.0</c:v>
                </c:pt>
                <c:pt idx="8170">
                  <c:v>2139.0</c:v>
                </c:pt>
                <c:pt idx="8171">
                  <c:v>2139.0</c:v>
                </c:pt>
                <c:pt idx="8172">
                  <c:v>2139.0</c:v>
                </c:pt>
                <c:pt idx="8173">
                  <c:v>2140.0</c:v>
                </c:pt>
                <c:pt idx="8174">
                  <c:v>2140.0</c:v>
                </c:pt>
                <c:pt idx="8175">
                  <c:v>2140.0</c:v>
                </c:pt>
                <c:pt idx="8176">
                  <c:v>2140.0</c:v>
                </c:pt>
                <c:pt idx="8177">
                  <c:v>2141.0</c:v>
                </c:pt>
                <c:pt idx="8178">
                  <c:v>2141.0</c:v>
                </c:pt>
                <c:pt idx="8179">
                  <c:v>2141.0</c:v>
                </c:pt>
                <c:pt idx="8180">
                  <c:v>2142.0</c:v>
                </c:pt>
                <c:pt idx="8181">
                  <c:v>2142.0</c:v>
                </c:pt>
                <c:pt idx="8182">
                  <c:v>2142.0</c:v>
                </c:pt>
                <c:pt idx="8183">
                  <c:v>2143.0</c:v>
                </c:pt>
                <c:pt idx="8184">
                  <c:v>2143.0</c:v>
                </c:pt>
                <c:pt idx="8185">
                  <c:v>2143.0</c:v>
                </c:pt>
                <c:pt idx="8186">
                  <c:v>2143.0</c:v>
                </c:pt>
                <c:pt idx="8187">
                  <c:v>2143.0</c:v>
                </c:pt>
                <c:pt idx="8188">
                  <c:v>2143.0</c:v>
                </c:pt>
                <c:pt idx="8189">
                  <c:v>2143.0</c:v>
                </c:pt>
                <c:pt idx="8190">
                  <c:v>2143.0</c:v>
                </c:pt>
                <c:pt idx="8191">
                  <c:v>2143.0</c:v>
                </c:pt>
                <c:pt idx="8192">
                  <c:v>2143.0</c:v>
                </c:pt>
                <c:pt idx="8193">
                  <c:v>2144.0</c:v>
                </c:pt>
                <c:pt idx="8194">
                  <c:v>2144.0</c:v>
                </c:pt>
                <c:pt idx="8195">
                  <c:v>2144.0</c:v>
                </c:pt>
                <c:pt idx="8196">
                  <c:v>2145.0</c:v>
                </c:pt>
                <c:pt idx="8197">
                  <c:v>2146.0</c:v>
                </c:pt>
                <c:pt idx="8198">
                  <c:v>2146.0</c:v>
                </c:pt>
                <c:pt idx="8199">
                  <c:v>2147.0</c:v>
                </c:pt>
                <c:pt idx="8200">
                  <c:v>2148.0</c:v>
                </c:pt>
                <c:pt idx="8201">
                  <c:v>2149.0</c:v>
                </c:pt>
                <c:pt idx="8202">
                  <c:v>2149.0</c:v>
                </c:pt>
                <c:pt idx="8203">
                  <c:v>2149.0</c:v>
                </c:pt>
                <c:pt idx="8204">
                  <c:v>2149.0</c:v>
                </c:pt>
                <c:pt idx="8205">
                  <c:v>2149.0</c:v>
                </c:pt>
                <c:pt idx="8206">
                  <c:v>2150.0</c:v>
                </c:pt>
                <c:pt idx="8207">
                  <c:v>2150.0</c:v>
                </c:pt>
                <c:pt idx="8208">
                  <c:v>2151.0</c:v>
                </c:pt>
                <c:pt idx="8209">
                  <c:v>2152.0</c:v>
                </c:pt>
                <c:pt idx="8210">
                  <c:v>2152.0</c:v>
                </c:pt>
                <c:pt idx="8211">
                  <c:v>2152.0</c:v>
                </c:pt>
                <c:pt idx="8212">
                  <c:v>2152.0</c:v>
                </c:pt>
                <c:pt idx="8213">
                  <c:v>2153.0</c:v>
                </c:pt>
                <c:pt idx="8214">
                  <c:v>2153.0</c:v>
                </c:pt>
                <c:pt idx="8215">
                  <c:v>2153.0</c:v>
                </c:pt>
                <c:pt idx="8216">
                  <c:v>2153.0</c:v>
                </c:pt>
                <c:pt idx="8217">
                  <c:v>2154.0</c:v>
                </c:pt>
                <c:pt idx="8218">
                  <c:v>2155.0</c:v>
                </c:pt>
                <c:pt idx="8219">
                  <c:v>2155.0</c:v>
                </c:pt>
                <c:pt idx="8220">
                  <c:v>2156.0</c:v>
                </c:pt>
                <c:pt idx="8221">
                  <c:v>2157.0</c:v>
                </c:pt>
                <c:pt idx="8222">
                  <c:v>2157.0</c:v>
                </c:pt>
                <c:pt idx="8223">
                  <c:v>2157.0</c:v>
                </c:pt>
                <c:pt idx="8224">
                  <c:v>2157.0</c:v>
                </c:pt>
                <c:pt idx="8225">
                  <c:v>2157.0</c:v>
                </c:pt>
                <c:pt idx="8226">
                  <c:v>2157.0</c:v>
                </c:pt>
                <c:pt idx="8227">
                  <c:v>2158.0</c:v>
                </c:pt>
                <c:pt idx="8228">
                  <c:v>2158.0</c:v>
                </c:pt>
                <c:pt idx="8229">
                  <c:v>2159.0</c:v>
                </c:pt>
                <c:pt idx="8230">
                  <c:v>2159.0</c:v>
                </c:pt>
                <c:pt idx="8231">
                  <c:v>2160.0</c:v>
                </c:pt>
                <c:pt idx="8232">
                  <c:v>2161.0</c:v>
                </c:pt>
                <c:pt idx="8233">
                  <c:v>2161.0</c:v>
                </c:pt>
                <c:pt idx="8234">
                  <c:v>2162.0</c:v>
                </c:pt>
                <c:pt idx="8235">
                  <c:v>2162.0</c:v>
                </c:pt>
                <c:pt idx="8236">
                  <c:v>2162.0</c:v>
                </c:pt>
                <c:pt idx="8237">
                  <c:v>2162.0</c:v>
                </c:pt>
                <c:pt idx="8238">
                  <c:v>2162.0</c:v>
                </c:pt>
                <c:pt idx="8239">
                  <c:v>2162.0</c:v>
                </c:pt>
                <c:pt idx="8240">
                  <c:v>2162.0</c:v>
                </c:pt>
                <c:pt idx="8241">
                  <c:v>2163.0</c:v>
                </c:pt>
                <c:pt idx="8242">
                  <c:v>2164.0</c:v>
                </c:pt>
                <c:pt idx="8243">
                  <c:v>2164.0</c:v>
                </c:pt>
                <c:pt idx="8244">
                  <c:v>2164.0</c:v>
                </c:pt>
                <c:pt idx="8245">
                  <c:v>2165.0</c:v>
                </c:pt>
                <c:pt idx="8246">
                  <c:v>2166.0</c:v>
                </c:pt>
                <c:pt idx="8247">
                  <c:v>2167.0</c:v>
                </c:pt>
                <c:pt idx="8248">
                  <c:v>2168.0</c:v>
                </c:pt>
                <c:pt idx="8249">
                  <c:v>2168.0</c:v>
                </c:pt>
                <c:pt idx="8250">
                  <c:v>2168.0</c:v>
                </c:pt>
                <c:pt idx="8251">
                  <c:v>2168.0</c:v>
                </c:pt>
                <c:pt idx="8252">
                  <c:v>2168.0</c:v>
                </c:pt>
                <c:pt idx="8253">
                  <c:v>2168.0</c:v>
                </c:pt>
                <c:pt idx="8254">
                  <c:v>2168.0</c:v>
                </c:pt>
                <c:pt idx="8255">
                  <c:v>2169.0</c:v>
                </c:pt>
                <c:pt idx="8256">
                  <c:v>2170.0</c:v>
                </c:pt>
                <c:pt idx="8257">
                  <c:v>2170.0</c:v>
                </c:pt>
                <c:pt idx="8258">
                  <c:v>2170.0</c:v>
                </c:pt>
                <c:pt idx="8259">
                  <c:v>2170.0</c:v>
                </c:pt>
                <c:pt idx="8260">
                  <c:v>2170.0</c:v>
                </c:pt>
                <c:pt idx="8261">
                  <c:v>2170.0</c:v>
                </c:pt>
                <c:pt idx="8262">
                  <c:v>2170.0</c:v>
                </c:pt>
                <c:pt idx="8263">
                  <c:v>2170.0</c:v>
                </c:pt>
                <c:pt idx="8264">
                  <c:v>2171.0</c:v>
                </c:pt>
                <c:pt idx="8265">
                  <c:v>2171.0</c:v>
                </c:pt>
                <c:pt idx="8266">
                  <c:v>2171.0</c:v>
                </c:pt>
                <c:pt idx="8267">
                  <c:v>2171.0</c:v>
                </c:pt>
                <c:pt idx="8268">
                  <c:v>2171.0</c:v>
                </c:pt>
                <c:pt idx="8269">
                  <c:v>2171.0</c:v>
                </c:pt>
                <c:pt idx="8270">
                  <c:v>2171.0</c:v>
                </c:pt>
                <c:pt idx="8271">
                  <c:v>2172.0</c:v>
                </c:pt>
                <c:pt idx="8272">
                  <c:v>2172.0</c:v>
                </c:pt>
                <c:pt idx="8273">
                  <c:v>2173.0</c:v>
                </c:pt>
                <c:pt idx="8274">
                  <c:v>2173.0</c:v>
                </c:pt>
                <c:pt idx="8275">
                  <c:v>2173.0</c:v>
                </c:pt>
                <c:pt idx="8276">
                  <c:v>2173.0</c:v>
                </c:pt>
                <c:pt idx="8277">
                  <c:v>2173.0</c:v>
                </c:pt>
                <c:pt idx="8278">
                  <c:v>2174.0</c:v>
                </c:pt>
                <c:pt idx="8279">
                  <c:v>2175.0</c:v>
                </c:pt>
                <c:pt idx="8280">
                  <c:v>2175.0</c:v>
                </c:pt>
                <c:pt idx="8281">
                  <c:v>2176.0</c:v>
                </c:pt>
                <c:pt idx="8282">
                  <c:v>2176.0</c:v>
                </c:pt>
                <c:pt idx="8283">
                  <c:v>2177.0</c:v>
                </c:pt>
                <c:pt idx="8284">
                  <c:v>2177.0</c:v>
                </c:pt>
                <c:pt idx="8285">
                  <c:v>2177.0</c:v>
                </c:pt>
                <c:pt idx="8286">
                  <c:v>2177.0</c:v>
                </c:pt>
                <c:pt idx="8287">
                  <c:v>2177.0</c:v>
                </c:pt>
                <c:pt idx="8288">
                  <c:v>2178.0</c:v>
                </c:pt>
                <c:pt idx="8289">
                  <c:v>2178.0</c:v>
                </c:pt>
                <c:pt idx="8290">
                  <c:v>2179.0</c:v>
                </c:pt>
                <c:pt idx="8291">
                  <c:v>2179.0</c:v>
                </c:pt>
                <c:pt idx="8292">
                  <c:v>2179.0</c:v>
                </c:pt>
                <c:pt idx="8293">
                  <c:v>2180.0</c:v>
                </c:pt>
                <c:pt idx="8294">
                  <c:v>2181.0</c:v>
                </c:pt>
                <c:pt idx="8295">
                  <c:v>2182.0</c:v>
                </c:pt>
                <c:pt idx="8296">
                  <c:v>2182.0</c:v>
                </c:pt>
                <c:pt idx="8297">
                  <c:v>2183.0</c:v>
                </c:pt>
                <c:pt idx="8298">
                  <c:v>2184.0</c:v>
                </c:pt>
                <c:pt idx="8299">
                  <c:v>2184.0</c:v>
                </c:pt>
                <c:pt idx="8300">
                  <c:v>2185.0</c:v>
                </c:pt>
                <c:pt idx="8301">
                  <c:v>2185.0</c:v>
                </c:pt>
                <c:pt idx="8302">
                  <c:v>2185.0</c:v>
                </c:pt>
                <c:pt idx="8303">
                  <c:v>2185.0</c:v>
                </c:pt>
                <c:pt idx="8304">
                  <c:v>2185.0</c:v>
                </c:pt>
                <c:pt idx="8305">
                  <c:v>2185.0</c:v>
                </c:pt>
                <c:pt idx="8306">
                  <c:v>2185.0</c:v>
                </c:pt>
                <c:pt idx="8307">
                  <c:v>2185.0</c:v>
                </c:pt>
                <c:pt idx="8308">
                  <c:v>2185.0</c:v>
                </c:pt>
                <c:pt idx="8309">
                  <c:v>2185.0</c:v>
                </c:pt>
                <c:pt idx="8310">
                  <c:v>2185.0</c:v>
                </c:pt>
                <c:pt idx="8311">
                  <c:v>2185.0</c:v>
                </c:pt>
                <c:pt idx="8312">
                  <c:v>2185.0</c:v>
                </c:pt>
                <c:pt idx="8313">
                  <c:v>2185.0</c:v>
                </c:pt>
                <c:pt idx="8314">
                  <c:v>2185.0</c:v>
                </c:pt>
                <c:pt idx="8315">
                  <c:v>2185.0</c:v>
                </c:pt>
                <c:pt idx="8316">
                  <c:v>2186.0</c:v>
                </c:pt>
                <c:pt idx="8317">
                  <c:v>2186.0</c:v>
                </c:pt>
                <c:pt idx="8318">
                  <c:v>2187.0</c:v>
                </c:pt>
                <c:pt idx="8319">
                  <c:v>2188.0</c:v>
                </c:pt>
                <c:pt idx="8320">
                  <c:v>2189.0</c:v>
                </c:pt>
                <c:pt idx="8321">
                  <c:v>2190.0</c:v>
                </c:pt>
                <c:pt idx="8322">
                  <c:v>2190.0</c:v>
                </c:pt>
                <c:pt idx="8323">
                  <c:v>2190.0</c:v>
                </c:pt>
                <c:pt idx="8324">
                  <c:v>2190.0</c:v>
                </c:pt>
                <c:pt idx="8325">
                  <c:v>2190.0</c:v>
                </c:pt>
                <c:pt idx="8326">
                  <c:v>2190.0</c:v>
                </c:pt>
                <c:pt idx="8327">
                  <c:v>2190.0</c:v>
                </c:pt>
                <c:pt idx="8328">
                  <c:v>2190.0</c:v>
                </c:pt>
                <c:pt idx="8329">
                  <c:v>2190.0</c:v>
                </c:pt>
                <c:pt idx="8330">
                  <c:v>2190.0</c:v>
                </c:pt>
                <c:pt idx="8331">
                  <c:v>2190.0</c:v>
                </c:pt>
                <c:pt idx="8332">
                  <c:v>2190.0</c:v>
                </c:pt>
                <c:pt idx="8333">
                  <c:v>2191.0</c:v>
                </c:pt>
                <c:pt idx="8334">
                  <c:v>2192.0</c:v>
                </c:pt>
                <c:pt idx="8335">
                  <c:v>2193.0</c:v>
                </c:pt>
                <c:pt idx="8336">
                  <c:v>2193.0</c:v>
                </c:pt>
                <c:pt idx="8337">
                  <c:v>2194.0</c:v>
                </c:pt>
                <c:pt idx="8338">
                  <c:v>2195.0</c:v>
                </c:pt>
                <c:pt idx="8339">
                  <c:v>2195.0</c:v>
                </c:pt>
                <c:pt idx="8340">
                  <c:v>2195.0</c:v>
                </c:pt>
                <c:pt idx="8341">
                  <c:v>2195.0</c:v>
                </c:pt>
                <c:pt idx="8342">
                  <c:v>2196.0</c:v>
                </c:pt>
                <c:pt idx="8343">
                  <c:v>2196.0</c:v>
                </c:pt>
                <c:pt idx="8344">
                  <c:v>2196.0</c:v>
                </c:pt>
                <c:pt idx="8345">
                  <c:v>2196.0</c:v>
                </c:pt>
                <c:pt idx="8346">
                  <c:v>2196.0</c:v>
                </c:pt>
                <c:pt idx="8347">
                  <c:v>2196.0</c:v>
                </c:pt>
                <c:pt idx="8348">
                  <c:v>2196.0</c:v>
                </c:pt>
                <c:pt idx="8349">
                  <c:v>2196.0</c:v>
                </c:pt>
                <c:pt idx="8350">
                  <c:v>2196.0</c:v>
                </c:pt>
                <c:pt idx="8351">
                  <c:v>2196.0</c:v>
                </c:pt>
                <c:pt idx="8352">
                  <c:v>2197.0</c:v>
                </c:pt>
                <c:pt idx="8353">
                  <c:v>2197.0</c:v>
                </c:pt>
                <c:pt idx="8354">
                  <c:v>2197.0</c:v>
                </c:pt>
                <c:pt idx="8355">
                  <c:v>2198.0</c:v>
                </c:pt>
                <c:pt idx="8356">
                  <c:v>2199.0</c:v>
                </c:pt>
                <c:pt idx="8357">
                  <c:v>2200.0</c:v>
                </c:pt>
                <c:pt idx="8358">
                  <c:v>2200.0</c:v>
                </c:pt>
                <c:pt idx="8359">
                  <c:v>2201.0</c:v>
                </c:pt>
                <c:pt idx="8360">
                  <c:v>2202.0</c:v>
                </c:pt>
                <c:pt idx="8361">
                  <c:v>2202.0</c:v>
                </c:pt>
                <c:pt idx="8362">
                  <c:v>2202.0</c:v>
                </c:pt>
                <c:pt idx="8363">
                  <c:v>2202.0</c:v>
                </c:pt>
                <c:pt idx="8364">
                  <c:v>2203.0</c:v>
                </c:pt>
                <c:pt idx="8365">
                  <c:v>2204.0</c:v>
                </c:pt>
                <c:pt idx="8366">
                  <c:v>2204.0</c:v>
                </c:pt>
                <c:pt idx="8367">
                  <c:v>2205.0</c:v>
                </c:pt>
                <c:pt idx="8368">
                  <c:v>2205.0</c:v>
                </c:pt>
                <c:pt idx="8369">
                  <c:v>2205.0</c:v>
                </c:pt>
                <c:pt idx="8370">
                  <c:v>2205.0</c:v>
                </c:pt>
                <c:pt idx="8371">
                  <c:v>2205.0</c:v>
                </c:pt>
                <c:pt idx="8372">
                  <c:v>2205.0</c:v>
                </c:pt>
                <c:pt idx="8373">
                  <c:v>2205.0</c:v>
                </c:pt>
                <c:pt idx="8374">
                  <c:v>2205.0</c:v>
                </c:pt>
                <c:pt idx="8375">
                  <c:v>2205.0</c:v>
                </c:pt>
                <c:pt idx="8376">
                  <c:v>2205.0</c:v>
                </c:pt>
                <c:pt idx="8377">
                  <c:v>2205.0</c:v>
                </c:pt>
                <c:pt idx="8378">
                  <c:v>2205.0</c:v>
                </c:pt>
                <c:pt idx="8379">
                  <c:v>2205.0</c:v>
                </c:pt>
                <c:pt idx="8380">
                  <c:v>2205.0</c:v>
                </c:pt>
                <c:pt idx="8381">
                  <c:v>2205.0</c:v>
                </c:pt>
                <c:pt idx="8382">
                  <c:v>2205.0</c:v>
                </c:pt>
                <c:pt idx="8383">
                  <c:v>2205.0</c:v>
                </c:pt>
                <c:pt idx="8384">
                  <c:v>2205.0</c:v>
                </c:pt>
                <c:pt idx="8385">
                  <c:v>2205.0</c:v>
                </c:pt>
                <c:pt idx="8386">
                  <c:v>2205.0</c:v>
                </c:pt>
                <c:pt idx="8387">
                  <c:v>2205.0</c:v>
                </c:pt>
                <c:pt idx="8388">
                  <c:v>2205.0</c:v>
                </c:pt>
                <c:pt idx="8389">
                  <c:v>2205.0</c:v>
                </c:pt>
                <c:pt idx="8390">
                  <c:v>2205.0</c:v>
                </c:pt>
                <c:pt idx="8391">
                  <c:v>2205.0</c:v>
                </c:pt>
                <c:pt idx="8392">
                  <c:v>2205.0</c:v>
                </c:pt>
                <c:pt idx="8393">
                  <c:v>2205.0</c:v>
                </c:pt>
                <c:pt idx="8394">
                  <c:v>2205.0</c:v>
                </c:pt>
                <c:pt idx="8395">
                  <c:v>2205.0</c:v>
                </c:pt>
                <c:pt idx="8396">
                  <c:v>2206.0</c:v>
                </c:pt>
                <c:pt idx="8397">
                  <c:v>2206.0</c:v>
                </c:pt>
                <c:pt idx="8398">
                  <c:v>2206.0</c:v>
                </c:pt>
                <c:pt idx="8399">
                  <c:v>2206.0</c:v>
                </c:pt>
                <c:pt idx="8400">
                  <c:v>2206.0</c:v>
                </c:pt>
                <c:pt idx="8401">
                  <c:v>2206.0</c:v>
                </c:pt>
                <c:pt idx="8402">
                  <c:v>2206.0</c:v>
                </c:pt>
                <c:pt idx="8403">
                  <c:v>2206.0</c:v>
                </c:pt>
                <c:pt idx="8404">
                  <c:v>2206.0</c:v>
                </c:pt>
                <c:pt idx="8405">
                  <c:v>2206.0</c:v>
                </c:pt>
                <c:pt idx="8406">
                  <c:v>2207.0</c:v>
                </c:pt>
                <c:pt idx="8407">
                  <c:v>2207.0</c:v>
                </c:pt>
                <c:pt idx="8408">
                  <c:v>2207.0</c:v>
                </c:pt>
                <c:pt idx="8409">
                  <c:v>2207.0</c:v>
                </c:pt>
                <c:pt idx="8410">
                  <c:v>2208.0</c:v>
                </c:pt>
                <c:pt idx="8411">
                  <c:v>2208.0</c:v>
                </c:pt>
                <c:pt idx="8412">
                  <c:v>2209.0</c:v>
                </c:pt>
                <c:pt idx="8413">
                  <c:v>2210.0</c:v>
                </c:pt>
                <c:pt idx="8414">
                  <c:v>2210.0</c:v>
                </c:pt>
                <c:pt idx="8415">
                  <c:v>2211.0</c:v>
                </c:pt>
                <c:pt idx="8416">
                  <c:v>2211.0</c:v>
                </c:pt>
                <c:pt idx="8417">
                  <c:v>2211.0</c:v>
                </c:pt>
                <c:pt idx="8418">
                  <c:v>2211.0</c:v>
                </c:pt>
                <c:pt idx="8419">
                  <c:v>2211.0</c:v>
                </c:pt>
                <c:pt idx="8420">
                  <c:v>2211.0</c:v>
                </c:pt>
                <c:pt idx="8421">
                  <c:v>2211.0</c:v>
                </c:pt>
                <c:pt idx="8422">
                  <c:v>2211.0</c:v>
                </c:pt>
                <c:pt idx="8423">
                  <c:v>2212.0</c:v>
                </c:pt>
                <c:pt idx="8424">
                  <c:v>2212.0</c:v>
                </c:pt>
                <c:pt idx="8425">
                  <c:v>2212.0</c:v>
                </c:pt>
                <c:pt idx="8426">
                  <c:v>2212.0</c:v>
                </c:pt>
                <c:pt idx="8427">
                  <c:v>2212.0</c:v>
                </c:pt>
                <c:pt idx="8428">
                  <c:v>2212.0</c:v>
                </c:pt>
                <c:pt idx="8429">
                  <c:v>2212.0</c:v>
                </c:pt>
                <c:pt idx="8430">
                  <c:v>2212.0</c:v>
                </c:pt>
                <c:pt idx="8431">
                  <c:v>2212.0</c:v>
                </c:pt>
                <c:pt idx="8432">
                  <c:v>2212.0</c:v>
                </c:pt>
                <c:pt idx="8433">
                  <c:v>2212.0</c:v>
                </c:pt>
                <c:pt idx="8434">
                  <c:v>2212.0</c:v>
                </c:pt>
                <c:pt idx="8435">
                  <c:v>2212.0</c:v>
                </c:pt>
                <c:pt idx="8436">
                  <c:v>2212.0</c:v>
                </c:pt>
                <c:pt idx="8437">
                  <c:v>2212.0</c:v>
                </c:pt>
                <c:pt idx="8438">
                  <c:v>2212.0</c:v>
                </c:pt>
                <c:pt idx="8439">
                  <c:v>2212.0</c:v>
                </c:pt>
                <c:pt idx="8440">
                  <c:v>2212.0</c:v>
                </c:pt>
                <c:pt idx="8441">
                  <c:v>2212.0</c:v>
                </c:pt>
                <c:pt idx="8442">
                  <c:v>2212.0</c:v>
                </c:pt>
                <c:pt idx="8443">
                  <c:v>2212.0</c:v>
                </c:pt>
                <c:pt idx="8444">
                  <c:v>2212.0</c:v>
                </c:pt>
                <c:pt idx="8445">
                  <c:v>2212.0</c:v>
                </c:pt>
                <c:pt idx="8446">
                  <c:v>2212.0</c:v>
                </c:pt>
                <c:pt idx="8447">
                  <c:v>2212.0</c:v>
                </c:pt>
                <c:pt idx="8448">
                  <c:v>2212.0</c:v>
                </c:pt>
                <c:pt idx="8449">
                  <c:v>2212.0</c:v>
                </c:pt>
                <c:pt idx="8450">
                  <c:v>2212.0</c:v>
                </c:pt>
                <c:pt idx="8451">
                  <c:v>2212.0</c:v>
                </c:pt>
                <c:pt idx="8452">
                  <c:v>2213.0</c:v>
                </c:pt>
                <c:pt idx="8453">
                  <c:v>2213.0</c:v>
                </c:pt>
                <c:pt idx="8454">
                  <c:v>2213.0</c:v>
                </c:pt>
                <c:pt idx="8455">
                  <c:v>2213.0</c:v>
                </c:pt>
                <c:pt idx="8456">
                  <c:v>2214.0</c:v>
                </c:pt>
                <c:pt idx="8457">
                  <c:v>2214.0</c:v>
                </c:pt>
                <c:pt idx="8458">
                  <c:v>2215.0</c:v>
                </c:pt>
                <c:pt idx="8459">
                  <c:v>2215.0</c:v>
                </c:pt>
                <c:pt idx="8460">
                  <c:v>2215.0</c:v>
                </c:pt>
                <c:pt idx="8461">
                  <c:v>2216.0</c:v>
                </c:pt>
                <c:pt idx="8462">
                  <c:v>2217.0</c:v>
                </c:pt>
                <c:pt idx="8463">
                  <c:v>2218.0</c:v>
                </c:pt>
                <c:pt idx="8464">
                  <c:v>2219.0</c:v>
                </c:pt>
                <c:pt idx="8465">
                  <c:v>2220.0</c:v>
                </c:pt>
                <c:pt idx="8466">
                  <c:v>2220.0</c:v>
                </c:pt>
                <c:pt idx="8467">
                  <c:v>2220.0</c:v>
                </c:pt>
                <c:pt idx="8468">
                  <c:v>2220.0</c:v>
                </c:pt>
                <c:pt idx="8469">
                  <c:v>2220.0</c:v>
                </c:pt>
                <c:pt idx="8470">
                  <c:v>2221.0</c:v>
                </c:pt>
                <c:pt idx="8471">
                  <c:v>2222.0</c:v>
                </c:pt>
                <c:pt idx="8472">
                  <c:v>2222.0</c:v>
                </c:pt>
                <c:pt idx="8473">
                  <c:v>2222.0</c:v>
                </c:pt>
                <c:pt idx="8474">
                  <c:v>2222.0</c:v>
                </c:pt>
                <c:pt idx="8475">
                  <c:v>2222.0</c:v>
                </c:pt>
                <c:pt idx="8476">
                  <c:v>2222.0</c:v>
                </c:pt>
                <c:pt idx="8477">
                  <c:v>2223.0</c:v>
                </c:pt>
                <c:pt idx="8478">
                  <c:v>2224.0</c:v>
                </c:pt>
                <c:pt idx="8479">
                  <c:v>2224.0</c:v>
                </c:pt>
                <c:pt idx="8480">
                  <c:v>2224.0</c:v>
                </c:pt>
                <c:pt idx="8481">
                  <c:v>2224.0</c:v>
                </c:pt>
                <c:pt idx="8482">
                  <c:v>2224.0</c:v>
                </c:pt>
                <c:pt idx="8483">
                  <c:v>2224.0</c:v>
                </c:pt>
                <c:pt idx="8484">
                  <c:v>2224.0</c:v>
                </c:pt>
                <c:pt idx="8485">
                  <c:v>2224.0</c:v>
                </c:pt>
                <c:pt idx="8486">
                  <c:v>2224.0</c:v>
                </c:pt>
                <c:pt idx="8487">
                  <c:v>2224.0</c:v>
                </c:pt>
                <c:pt idx="8488">
                  <c:v>2224.0</c:v>
                </c:pt>
                <c:pt idx="8489">
                  <c:v>2224.0</c:v>
                </c:pt>
                <c:pt idx="8490">
                  <c:v>2224.0</c:v>
                </c:pt>
                <c:pt idx="8491">
                  <c:v>2224.0</c:v>
                </c:pt>
                <c:pt idx="8492">
                  <c:v>2224.0</c:v>
                </c:pt>
                <c:pt idx="8493">
                  <c:v>2224.0</c:v>
                </c:pt>
                <c:pt idx="8494">
                  <c:v>2224.0</c:v>
                </c:pt>
                <c:pt idx="8495">
                  <c:v>2224.0</c:v>
                </c:pt>
                <c:pt idx="8496">
                  <c:v>2224.0</c:v>
                </c:pt>
                <c:pt idx="8497">
                  <c:v>2224.0</c:v>
                </c:pt>
                <c:pt idx="8498">
                  <c:v>2224.0</c:v>
                </c:pt>
                <c:pt idx="8499">
                  <c:v>2224.0</c:v>
                </c:pt>
                <c:pt idx="8500">
                  <c:v>2224.0</c:v>
                </c:pt>
                <c:pt idx="8501">
                  <c:v>2224.0</c:v>
                </c:pt>
                <c:pt idx="8502">
                  <c:v>2224.0</c:v>
                </c:pt>
                <c:pt idx="8503">
                  <c:v>2225.0</c:v>
                </c:pt>
                <c:pt idx="8504">
                  <c:v>2226.0</c:v>
                </c:pt>
                <c:pt idx="8505">
                  <c:v>2226.0</c:v>
                </c:pt>
                <c:pt idx="8506">
                  <c:v>2226.0</c:v>
                </c:pt>
                <c:pt idx="8507">
                  <c:v>2226.0</c:v>
                </c:pt>
                <c:pt idx="8508">
                  <c:v>2226.0</c:v>
                </c:pt>
                <c:pt idx="8509">
                  <c:v>2226.0</c:v>
                </c:pt>
                <c:pt idx="8510">
                  <c:v>2226.0</c:v>
                </c:pt>
                <c:pt idx="8511">
                  <c:v>2226.0</c:v>
                </c:pt>
                <c:pt idx="8512">
                  <c:v>2226.0</c:v>
                </c:pt>
                <c:pt idx="8513">
                  <c:v>2226.0</c:v>
                </c:pt>
                <c:pt idx="8514">
                  <c:v>2226.0</c:v>
                </c:pt>
                <c:pt idx="8515">
                  <c:v>2226.0</c:v>
                </c:pt>
                <c:pt idx="8516">
                  <c:v>2226.0</c:v>
                </c:pt>
                <c:pt idx="8517">
                  <c:v>2226.0</c:v>
                </c:pt>
                <c:pt idx="8518">
                  <c:v>2226.0</c:v>
                </c:pt>
                <c:pt idx="8519">
                  <c:v>2226.0</c:v>
                </c:pt>
                <c:pt idx="8520">
                  <c:v>2226.0</c:v>
                </c:pt>
                <c:pt idx="8521">
                  <c:v>2226.0</c:v>
                </c:pt>
                <c:pt idx="8522">
                  <c:v>2226.0</c:v>
                </c:pt>
                <c:pt idx="8523">
                  <c:v>2226.0</c:v>
                </c:pt>
                <c:pt idx="8524">
                  <c:v>2226.0</c:v>
                </c:pt>
                <c:pt idx="8525">
                  <c:v>2227.0</c:v>
                </c:pt>
                <c:pt idx="8526">
                  <c:v>2228.0</c:v>
                </c:pt>
                <c:pt idx="8527">
                  <c:v>2228.0</c:v>
                </c:pt>
                <c:pt idx="8528">
                  <c:v>2228.0</c:v>
                </c:pt>
                <c:pt idx="8529">
                  <c:v>2228.0</c:v>
                </c:pt>
                <c:pt idx="8530">
                  <c:v>2228.0</c:v>
                </c:pt>
                <c:pt idx="8531">
                  <c:v>2229.0</c:v>
                </c:pt>
                <c:pt idx="8532">
                  <c:v>2229.0</c:v>
                </c:pt>
                <c:pt idx="8533">
                  <c:v>2229.0</c:v>
                </c:pt>
                <c:pt idx="8534">
                  <c:v>2229.0</c:v>
                </c:pt>
                <c:pt idx="8535">
                  <c:v>2229.0</c:v>
                </c:pt>
                <c:pt idx="8536">
                  <c:v>2229.0</c:v>
                </c:pt>
                <c:pt idx="8537">
                  <c:v>2229.0</c:v>
                </c:pt>
                <c:pt idx="8538">
                  <c:v>2229.0</c:v>
                </c:pt>
                <c:pt idx="8539">
                  <c:v>2230.0</c:v>
                </c:pt>
                <c:pt idx="8540">
                  <c:v>2231.0</c:v>
                </c:pt>
                <c:pt idx="8541">
                  <c:v>2231.0</c:v>
                </c:pt>
                <c:pt idx="8542">
                  <c:v>2231.0</c:v>
                </c:pt>
                <c:pt idx="8543">
                  <c:v>2231.0</c:v>
                </c:pt>
                <c:pt idx="8544">
                  <c:v>2232.0</c:v>
                </c:pt>
                <c:pt idx="8545">
                  <c:v>2232.0</c:v>
                </c:pt>
                <c:pt idx="8546">
                  <c:v>2232.0</c:v>
                </c:pt>
                <c:pt idx="8547">
                  <c:v>2232.0</c:v>
                </c:pt>
                <c:pt idx="8548">
                  <c:v>2232.0</c:v>
                </c:pt>
                <c:pt idx="8549">
                  <c:v>2233.0</c:v>
                </c:pt>
                <c:pt idx="8550">
                  <c:v>2233.0</c:v>
                </c:pt>
                <c:pt idx="8551">
                  <c:v>2233.0</c:v>
                </c:pt>
                <c:pt idx="8552">
                  <c:v>2233.0</c:v>
                </c:pt>
                <c:pt idx="8553">
                  <c:v>2233.0</c:v>
                </c:pt>
                <c:pt idx="8554">
                  <c:v>2233.0</c:v>
                </c:pt>
                <c:pt idx="8555">
                  <c:v>2233.0</c:v>
                </c:pt>
                <c:pt idx="8556">
                  <c:v>2233.0</c:v>
                </c:pt>
                <c:pt idx="8557">
                  <c:v>2233.0</c:v>
                </c:pt>
                <c:pt idx="8558">
                  <c:v>2233.0</c:v>
                </c:pt>
                <c:pt idx="8559">
                  <c:v>2233.0</c:v>
                </c:pt>
                <c:pt idx="8560">
                  <c:v>2233.0</c:v>
                </c:pt>
                <c:pt idx="8561">
                  <c:v>2233.0</c:v>
                </c:pt>
                <c:pt idx="8562">
                  <c:v>2233.0</c:v>
                </c:pt>
                <c:pt idx="8563">
                  <c:v>2233.0</c:v>
                </c:pt>
                <c:pt idx="8564">
                  <c:v>2233.0</c:v>
                </c:pt>
                <c:pt idx="8565">
                  <c:v>2233.0</c:v>
                </c:pt>
                <c:pt idx="8566">
                  <c:v>2233.0</c:v>
                </c:pt>
                <c:pt idx="8567">
                  <c:v>2234.0</c:v>
                </c:pt>
                <c:pt idx="8568">
                  <c:v>2234.0</c:v>
                </c:pt>
                <c:pt idx="8569">
                  <c:v>2234.0</c:v>
                </c:pt>
                <c:pt idx="8570">
                  <c:v>2234.0</c:v>
                </c:pt>
                <c:pt idx="8571">
                  <c:v>2234.0</c:v>
                </c:pt>
                <c:pt idx="8572">
                  <c:v>2234.0</c:v>
                </c:pt>
                <c:pt idx="8573">
                  <c:v>2234.0</c:v>
                </c:pt>
                <c:pt idx="8574">
                  <c:v>2235.0</c:v>
                </c:pt>
                <c:pt idx="8575">
                  <c:v>2235.0</c:v>
                </c:pt>
                <c:pt idx="8576">
                  <c:v>2235.0</c:v>
                </c:pt>
                <c:pt idx="8577">
                  <c:v>2235.0</c:v>
                </c:pt>
                <c:pt idx="8578">
                  <c:v>2236.0</c:v>
                </c:pt>
                <c:pt idx="8579">
                  <c:v>2236.0</c:v>
                </c:pt>
                <c:pt idx="8580">
                  <c:v>2236.0</c:v>
                </c:pt>
                <c:pt idx="8581">
                  <c:v>2237.0</c:v>
                </c:pt>
                <c:pt idx="8582">
                  <c:v>2238.0</c:v>
                </c:pt>
                <c:pt idx="8583">
                  <c:v>2238.0</c:v>
                </c:pt>
                <c:pt idx="8584">
                  <c:v>2238.0</c:v>
                </c:pt>
                <c:pt idx="8585">
                  <c:v>2238.0</c:v>
                </c:pt>
                <c:pt idx="8586">
                  <c:v>2238.0</c:v>
                </c:pt>
                <c:pt idx="8587">
                  <c:v>2238.0</c:v>
                </c:pt>
                <c:pt idx="8588">
                  <c:v>2238.0</c:v>
                </c:pt>
                <c:pt idx="8589">
                  <c:v>2238.0</c:v>
                </c:pt>
                <c:pt idx="8590">
                  <c:v>2238.0</c:v>
                </c:pt>
                <c:pt idx="8591">
                  <c:v>2239.0</c:v>
                </c:pt>
                <c:pt idx="8592">
                  <c:v>2240.0</c:v>
                </c:pt>
                <c:pt idx="8593">
                  <c:v>2240.0</c:v>
                </c:pt>
                <c:pt idx="8594">
                  <c:v>2240.0</c:v>
                </c:pt>
                <c:pt idx="8595">
                  <c:v>2240.0</c:v>
                </c:pt>
                <c:pt idx="8596">
                  <c:v>2241.0</c:v>
                </c:pt>
                <c:pt idx="8597">
                  <c:v>2241.0</c:v>
                </c:pt>
                <c:pt idx="8598">
                  <c:v>2241.0</c:v>
                </c:pt>
                <c:pt idx="8599">
                  <c:v>2241.0</c:v>
                </c:pt>
                <c:pt idx="8600">
                  <c:v>2241.0</c:v>
                </c:pt>
                <c:pt idx="8601">
                  <c:v>2241.0</c:v>
                </c:pt>
                <c:pt idx="8602">
                  <c:v>2241.0</c:v>
                </c:pt>
                <c:pt idx="8603">
                  <c:v>2241.0</c:v>
                </c:pt>
                <c:pt idx="8604">
                  <c:v>2241.0</c:v>
                </c:pt>
                <c:pt idx="8605">
                  <c:v>2241.0</c:v>
                </c:pt>
                <c:pt idx="8606">
                  <c:v>2241.0</c:v>
                </c:pt>
                <c:pt idx="8607">
                  <c:v>2242.0</c:v>
                </c:pt>
                <c:pt idx="8608">
                  <c:v>2242.0</c:v>
                </c:pt>
                <c:pt idx="8609">
                  <c:v>2243.0</c:v>
                </c:pt>
                <c:pt idx="8610">
                  <c:v>2244.0</c:v>
                </c:pt>
                <c:pt idx="8611">
                  <c:v>2245.0</c:v>
                </c:pt>
                <c:pt idx="8612">
                  <c:v>2245.0</c:v>
                </c:pt>
                <c:pt idx="8613">
                  <c:v>2245.0</c:v>
                </c:pt>
                <c:pt idx="8614">
                  <c:v>2246.0</c:v>
                </c:pt>
                <c:pt idx="8615">
                  <c:v>2246.0</c:v>
                </c:pt>
                <c:pt idx="8616">
                  <c:v>2246.0</c:v>
                </c:pt>
                <c:pt idx="8617">
                  <c:v>2247.0</c:v>
                </c:pt>
                <c:pt idx="8618">
                  <c:v>2248.0</c:v>
                </c:pt>
                <c:pt idx="8619">
                  <c:v>2249.0</c:v>
                </c:pt>
                <c:pt idx="8620">
                  <c:v>2250.0</c:v>
                </c:pt>
                <c:pt idx="8621">
                  <c:v>2250.0</c:v>
                </c:pt>
                <c:pt idx="8622">
                  <c:v>2250.0</c:v>
                </c:pt>
                <c:pt idx="8623">
                  <c:v>2250.0</c:v>
                </c:pt>
                <c:pt idx="8624">
                  <c:v>2250.0</c:v>
                </c:pt>
                <c:pt idx="8625">
                  <c:v>2251.0</c:v>
                </c:pt>
                <c:pt idx="8626">
                  <c:v>2252.0</c:v>
                </c:pt>
                <c:pt idx="8627">
                  <c:v>2253.0</c:v>
                </c:pt>
                <c:pt idx="8628">
                  <c:v>2253.0</c:v>
                </c:pt>
                <c:pt idx="8629">
                  <c:v>2254.0</c:v>
                </c:pt>
                <c:pt idx="8630">
                  <c:v>2255.0</c:v>
                </c:pt>
                <c:pt idx="8631">
                  <c:v>2255.0</c:v>
                </c:pt>
                <c:pt idx="8632">
                  <c:v>2256.0</c:v>
                </c:pt>
                <c:pt idx="8633">
                  <c:v>2257.0</c:v>
                </c:pt>
                <c:pt idx="8634">
                  <c:v>2258.0</c:v>
                </c:pt>
                <c:pt idx="8635">
                  <c:v>2259.0</c:v>
                </c:pt>
                <c:pt idx="8636">
                  <c:v>2260.0</c:v>
                </c:pt>
                <c:pt idx="8637">
                  <c:v>2261.0</c:v>
                </c:pt>
                <c:pt idx="8638">
                  <c:v>2262.0</c:v>
                </c:pt>
                <c:pt idx="8639">
                  <c:v>2263.0</c:v>
                </c:pt>
                <c:pt idx="8640">
                  <c:v>2264.0</c:v>
                </c:pt>
                <c:pt idx="8641">
                  <c:v>2265.0</c:v>
                </c:pt>
                <c:pt idx="8642">
                  <c:v>2265.0</c:v>
                </c:pt>
                <c:pt idx="8643">
                  <c:v>2265.0</c:v>
                </c:pt>
                <c:pt idx="8644">
                  <c:v>2265.0</c:v>
                </c:pt>
                <c:pt idx="8645">
                  <c:v>2265.0</c:v>
                </c:pt>
                <c:pt idx="8646">
                  <c:v>2266.0</c:v>
                </c:pt>
                <c:pt idx="8647">
                  <c:v>2267.0</c:v>
                </c:pt>
                <c:pt idx="8648">
                  <c:v>2268.0</c:v>
                </c:pt>
                <c:pt idx="8649">
                  <c:v>2269.0</c:v>
                </c:pt>
                <c:pt idx="8650">
                  <c:v>2270.0</c:v>
                </c:pt>
                <c:pt idx="8651">
                  <c:v>2270.0</c:v>
                </c:pt>
                <c:pt idx="8652">
                  <c:v>2271.0</c:v>
                </c:pt>
                <c:pt idx="8653">
                  <c:v>2271.0</c:v>
                </c:pt>
                <c:pt idx="8654">
                  <c:v>2271.0</c:v>
                </c:pt>
                <c:pt idx="8655">
                  <c:v>2271.0</c:v>
                </c:pt>
                <c:pt idx="8656">
                  <c:v>2272.0</c:v>
                </c:pt>
                <c:pt idx="8657">
                  <c:v>2273.0</c:v>
                </c:pt>
                <c:pt idx="8658">
                  <c:v>2274.0</c:v>
                </c:pt>
                <c:pt idx="8659">
                  <c:v>2275.0</c:v>
                </c:pt>
                <c:pt idx="8660">
                  <c:v>2275.0</c:v>
                </c:pt>
                <c:pt idx="8661">
                  <c:v>2275.0</c:v>
                </c:pt>
                <c:pt idx="8662">
                  <c:v>2276.0</c:v>
                </c:pt>
                <c:pt idx="8663">
                  <c:v>2277.0</c:v>
                </c:pt>
                <c:pt idx="8664">
                  <c:v>2277.0</c:v>
                </c:pt>
                <c:pt idx="8665">
                  <c:v>2277.0</c:v>
                </c:pt>
                <c:pt idx="8666">
                  <c:v>2277.0</c:v>
                </c:pt>
                <c:pt idx="8667">
                  <c:v>2277.0</c:v>
                </c:pt>
                <c:pt idx="8668">
                  <c:v>2277.0</c:v>
                </c:pt>
                <c:pt idx="8669">
                  <c:v>2277.0</c:v>
                </c:pt>
                <c:pt idx="8670">
                  <c:v>2277.0</c:v>
                </c:pt>
                <c:pt idx="8671">
                  <c:v>2277.0</c:v>
                </c:pt>
                <c:pt idx="8672">
                  <c:v>2277.0</c:v>
                </c:pt>
                <c:pt idx="8673">
                  <c:v>2277.0</c:v>
                </c:pt>
                <c:pt idx="8674">
                  <c:v>2278.0</c:v>
                </c:pt>
                <c:pt idx="8675">
                  <c:v>2278.0</c:v>
                </c:pt>
                <c:pt idx="8676">
                  <c:v>2279.0</c:v>
                </c:pt>
                <c:pt idx="8677">
                  <c:v>2280.0</c:v>
                </c:pt>
                <c:pt idx="8678">
                  <c:v>2280.0</c:v>
                </c:pt>
                <c:pt idx="8679">
                  <c:v>2280.0</c:v>
                </c:pt>
                <c:pt idx="8680">
                  <c:v>2280.0</c:v>
                </c:pt>
                <c:pt idx="8681">
                  <c:v>2281.0</c:v>
                </c:pt>
                <c:pt idx="8682">
                  <c:v>2281.0</c:v>
                </c:pt>
                <c:pt idx="8683">
                  <c:v>2281.0</c:v>
                </c:pt>
                <c:pt idx="8684">
                  <c:v>2281.0</c:v>
                </c:pt>
                <c:pt idx="8685">
                  <c:v>2282.0</c:v>
                </c:pt>
                <c:pt idx="8686">
                  <c:v>2282.0</c:v>
                </c:pt>
                <c:pt idx="8687">
                  <c:v>2282.0</c:v>
                </c:pt>
                <c:pt idx="8688">
                  <c:v>2283.0</c:v>
                </c:pt>
                <c:pt idx="8689">
                  <c:v>2284.0</c:v>
                </c:pt>
                <c:pt idx="8690">
                  <c:v>2284.0</c:v>
                </c:pt>
                <c:pt idx="8691">
                  <c:v>2284.0</c:v>
                </c:pt>
                <c:pt idx="8692">
                  <c:v>2284.0</c:v>
                </c:pt>
                <c:pt idx="8693">
                  <c:v>2284.0</c:v>
                </c:pt>
                <c:pt idx="8694">
                  <c:v>2284.0</c:v>
                </c:pt>
                <c:pt idx="8695">
                  <c:v>2284.0</c:v>
                </c:pt>
                <c:pt idx="8696">
                  <c:v>2284.0</c:v>
                </c:pt>
                <c:pt idx="8697">
                  <c:v>2284.0</c:v>
                </c:pt>
                <c:pt idx="8698">
                  <c:v>2285.0</c:v>
                </c:pt>
                <c:pt idx="8699">
                  <c:v>2286.0</c:v>
                </c:pt>
                <c:pt idx="8700">
                  <c:v>2286.0</c:v>
                </c:pt>
                <c:pt idx="8701">
                  <c:v>2286.0</c:v>
                </c:pt>
                <c:pt idx="8702">
                  <c:v>2287.0</c:v>
                </c:pt>
                <c:pt idx="8703">
                  <c:v>2288.0</c:v>
                </c:pt>
                <c:pt idx="8704">
                  <c:v>2288.0</c:v>
                </c:pt>
                <c:pt idx="8705">
                  <c:v>2288.0</c:v>
                </c:pt>
                <c:pt idx="8706">
                  <c:v>2288.0</c:v>
                </c:pt>
                <c:pt idx="8707">
                  <c:v>2288.0</c:v>
                </c:pt>
                <c:pt idx="8708">
                  <c:v>2288.0</c:v>
                </c:pt>
                <c:pt idx="8709">
                  <c:v>2288.0</c:v>
                </c:pt>
                <c:pt idx="8710">
                  <c:v>2288.0</c:v>
                </c:pt>
                <c:pt idx="8711">
                  <c:v>2288.0</c:v>
                </c:pt>
                <c:pt idx="8712">
                  <c:v>2288.0</c:v>
                </c:pt>
                <c:pt idx="8713">
                  <c:v>2288.0</c:v>
                </c:pt>
                <c:pt idx="8714">
                  <c:v>2288.0</c:v>
                </c:pt>
                <c:pt idx="8715">
                  <c:v>2288.0</c:v>
                </c:pt>
                <c:pt idx="8716">
                  <c:v>2288.0</c:v>
                </c:pt>
                <c:pt idx="8717">
                  <c:v>2288.0</c:v>
                </c:pt>
                <c:pt idx="8718">
                  <c:v>2288.0</c:v>
                </c:pt>
                <c:pt idx="8719">
                  <c:v>2288.0</c:v>
                </c:pt>
                <c:pt idx="8720">
                  <c:v>2288.0</c:v>
                </c:pt>
                <c:pt idx="8721">
                  <c:v>2288.0</c:v>
                </c:pt>
                <c:pt idx="8722">
                  <c:v>2288.0</c:v>
                </c:pt>
                <c:pt idx="8723">
                  <c:v>2288.0</c:v>
                </c:pt>
                <c:pt idx="8724">
                  <c:v>2288.0</c:v>
                </c:pt>
                <c:pt idx="8725">
                  <c:v>2288.0</c:v>
                </c:pt>
                <c:pt idx="8726">
                  <c:v>2288.0</c:v>
                </c:pt>
                <c:pt idx="8727">
                  <c:v>2288.0</c:v>
                </c:pt>
                <c:pt idx="8728">
                  <c:v>2288.0</c:v>
                </c:pt>
                <c:pt idx="8729">
                  <c:v>2288.0</c:v>
                </c:pt>
                <c:pt idx="8730">
                  <c:v>2288.0</c:v>
                </c:pt>
                <c:pt idx="8731">
                  <c:v>2288.0</c:v>
                </c:pt>
                <c:pt idx="8732">
                  <c:v>2288.0</c:v>
                </c:pt>
                <c:pt idx="8733">
                  <c:v>2288.0</c:v>
                </c:pt>
                <c:pt idx="8734">
                  <c:v>2288.0</c:v>
                </c:pt>
                <c:pt idx="8735">
                  <c:v>2289.0</c:v>
                </c:pt>
                <c:pt idx="8736">
                  <c:v>2289.0</c:v>
                </c:pt>
                <c:pt idx="8737">
                  <c:v>2289.0</c:v>
                </c:pt>
                <c:pt idx="8738">
                  <c:v>2289.0</c:v>
                </c:pt>
                <c:pt idx="8739">
                  <c:v>2289.0</c:v>
                </c:pt>
                <c:pt idx="8740">
                  <c:v>2290.0</c:v>
                </c:pt>
                <c:pt idx="8741">
                  <c:v>2290.0</c:v>
                </c:pt>
                <c:pt idx="8742">
                  <c:v>2290.0</c:v>
                </c:pt>
                <c:pt idx="8743">
                  <c:v>2290.0</c:v>
                </c:pt>
                <c:pt idx="8744">
                  <c:v>2290.0</c:v>
                </c:pt>
                <c:pt idx="8745">
                  <c:v>2290.0</c:v>
                </c:pt>
                <c:pt idx="8746">
                  <c:v>2290.0</c:v>
                </c:pt>
                <c:pt idx="8747">
                  <c:v>2290.0</c:v>
                </c:pt>
                <c:pt idx="8748">
                  <c:v>2291.0</c:v>
                </c:pt>
                <c:pt idx="8749">
                  <c:v>2291.0</c:v>
                </c:pt>
                <c:pt idx="8750">
                  <c:v>2291.0</c:v>
                </c:pt>
                <c:pt idx="8751">
                  <c:v>2291.0</c:v>
                </c:pt>
                <c:pt idx="8752">
                  <c:v>2291.0</c:v>
                </c:pt>
                <c:pt idx="8753">
                  <c:v>2291.0</c:v>
                </c:pt>
                <c:pt idx="8754">
                  <c:v>2291.0</c:v>
                </c:pt>
                <c:pt idx="8755">
                  <c:v>2292.0</c:v>
                </c:pt>
                <c:pt idx="8756">
                  <c:v>2292.0</c:v>
                </c:pt>
                <c:pt idx="8757">
                  <c:v>2293.0</c:v>
                </c:pt>
                <c:pt idx="8758">
                  <c:v>2294.0</c:v>
                </c:pt>
                <c:pt idx="8759">
                  <c:v>2295.0</c:v>
                </c:pt>
                <c:pt idx="8760">
                  <c:v>2295.0</c:v>
                </c:pt>
                <c:pt idx="8761">
                  <c:v>2295.0</c:v>
                </c:pt>
                <c:pt idx="8762">
                  <c:v>2295.0</c:v>
                </c:pt>
                <c:pt idx="8763">
                  <c:v>2295.0</c:v>
                </c:pt>
                <c:pt idx="8764">
                  <c:v>2295.0</c:v>
                </c:pt>
                <c:pt idx="8765">
                  <c:v>2295.0</c:v>
                </c:pt>
                <c:pt idx="8766">
                  <c:v>2295.0</c:v>
                </c:pt>
                <c:pt idx="8767">
                  <c:v>2295.0</c:v>
                </c:pt>
                <c:pt idx="8768">
                  <c:v>2295.0</c:v>
                </c:pt>
                <c:pt idx="8769">
                  <c:v>2296.0</c:v>
                </c:pt>
                <c:pt idx="8770">
                  <c:v>2296.0</c:v>
                </c:pt>
                <c:pt idx="8771">
                  <c:v>2296.0</c:v>
                </c:pt>
                <c:pt idx="8772">
                  <c:v>2297.0</c:v>
                </c:pt>
                <c:pt idx="8773">
                  <c:v>2297.0</c:v>
                </c:pt>
                <c:pt idx="8774">
                  <c:v>2297.0</c:v>
                </c:pt>
                <c:pt idx="8775">
                  <c:v>2297.0</c:v>
                </c:pt>
                <c:pt idx="8776">
                  <c:v>2297.0</c:v>
                </c:pt>
                <c:pt idx="8777">
                  <c:v>2298.0</c:v>
                </c:pt>
                <c:pt idx="8778">
                  <c:v>2299.0</c:v>
                </c:pt>
                <c:pt idx="8779">
                  <c:v>2300.0</c:v>
                </c:pt>
                <c:pt idx="8780">
                  <c:v>2300.0</c:v>
                </c:pt>
                <c:pt idx="8781">
                  <c:v>2300.0</c:v>
                </c:pt>
                <c:pt idx="8782">
                  <c:v>2301.0</c:v>
                </c:pt>
                <c:pt idx="8783">
                  <c:v>2302.0</c:v>
                </c:pt>
                <c:pt idx="8784">
                  <c:v>2303.0</c:v>
                </c:pt>
                <c:pt idx="8785">
                  <c:v>2304.0</c:v>
                </c:pt>
                <c:pt idx="8786">
                  <c:v>2305.0</c:v>
                </c:pt>
                <c:pt idx="8787">
                  <c:v>2306.0</c:v>
                </c:pt>
                <c:pt idx="8788">
                  <c:v>2306.0</c:v>
                </c:pt>
                <c:pt idx="8789">
                  <c:v>2307.0</c:v>
                </c:pt>
                <c:pt idx="8790">
                  <c:v>2308.0</c:v>
                </c:pt>
                <c:pt idx="8791">
                  <c:v>2309.0</c:v>
                </c:pt>
                <c:pt idx="8792">
                  <c:v>2310.0</c:v>
                </c:pt>
                <c:pt idx="8793">
                  <c:v>2310.0</c:v>
                </c:pt>
                <c:pt idx="8794">
                  <c:v>2310.0</c:v>
                </c:pt>
                <c:pt idx="8795">
                  <c:v>2310.0</c:v>
                </c:pt>
                <c:pt idx="8796">
                  <c:v>2310.0</c:v>
                </c:pt>
                <c:pt idx="8797">
                  <c:v>2310.0</c:v>
                </c:pt>
                <c:pt idx="8798">
                  <c:v>2310.0</c:v>
                </c:pt>
                <c:pt idx="8799">
                  <c:v>2310.0</c:v>
                </c:pt>
                <c:pt idx="8800">
                  <c:v>2310.0</c:v>
                </c:pt>
                <c:pt idx="8801">
                  <c:v>2310.0</c:v>
                </c:pt>
                <c:pt idx="8802">
                  <c:v>2310.0</c:v>
                </c:pt>
                <c:pt idx="8803">
                  <c:v>2310.0</c:v>
                </c:pt>
                <c:pt idx="8804">
                  <c:v>2310.0</c:v>
                </c:pt>
                <c:pt idx="8805">
                  <c:v>2310.0</c:v>
                </c:pt>
                <c:pt idx="8806">
                  <c:v>2310.0</c:v>
                </c:pt>
                <c:pt idx="8807">
                  <c:v>2310.0</c:v>
                </c:pt>
                <c:pt idx="8808">
                  <c:v>2311.0</c:v>
                </c:pt>
                <c:pt idx="8809">
                  <c:v>2311.0</c:v>
                </c:pt>
                <c:pt idx="8810">
                  <c:v>2311.0</c:v>
                </c:pt>
                <c:pt idx="8811">
                  <c:v>2311.0</c:v>
                </c:pt>
                <c:pt idx="8812">
                  <c:v>2311.0</c:v>
                </c:pt>
                <c:pt idx="8813">
                  <c:v>2311.0</c:v>
                </c:pt>
                <c:pt idx="8814">
                  <c:v>2312.0</c:v>
                </c:pt>
                <c:pt idx="8815">
                  <c:v>2313.0</c:v>
                </c:pt>
                <c:pt idx="8816">
                  <c:v>2314.0</c:v>
                </c:pt>
                <c:pt idx="8817">
                  <c:v>2314.0</c:v>
                </c:pt>
                <c:pt idx="8818">
                  <c:v>2314.0</c:v>
                </c:pt>
                <c:pt idx="8819">
                  <c:v>2314.0</c:v>
                </c:pt>
                <c:pt idx="8820">
                  <c:v>2314.0</c:v>
                </c:pt>
                <c:pt idx="8821">
                  <c:v>2314.0</c:v>
                </c:pt>
                <c:pt idx="8822">
                  <c:v>2314.0</c:v>
                </c:pt>
                <c:pt idx="8823">
                  <c:v>2314.0</c:v>
                </c:pt>
                <c:pt idx="8824">
                  <c:v>2315.0</c:v>
                </c:pt>
                <c:pt idx="8825">
                  <c:v>2316.0</c:v>
                </c:pt>
                <c:pt idx="8826">
                  <c:v>2317.0</c:v>
                </c:pt>
                <c:pt idx="8827">
                  <c:v>2317.0</c:v>
                </c:pt>
                <c:pt idx="8828">
                  <c:v>2318.0</c:v>
                </c:pt>
                <c:pt idx="8829">
                  <c:v>2318.0</c:v>
                </c:pt>
                <c:pt idx="8830">
                  <c:v>2318.0</c:v>
                </c:pt>
                <c:pt idx="8831">
                  <c:v>2318.0</c:v>
                </c:pt>
                <c:pt idx="8832">
                  <c:v>2318.0</c:v>
                </c:pt>
                <c:pt idx="8833">
                  <c:v>2318.0</c:v>
                </c:pt>
                <c:pt idx="8834">
                  <c:v>2318.0</c:v>
                </c:pt>
                <c:pt idx="8835">
                  <c:v>2318.0</c:v>
                </c:pt>
                <c:pt idx="8836">
                  <c:v>2319.0</c:v>
                </c:pt>
                <c:pt idx="8837">
                  <c:v>2319.0</c:v>
                </c:pt>
                <c:pt idx="8838">
                  <c:v>2319.0</c:v>
                </c:pt>
                <c:pt idx="8839">
                  <c:v>2319.0</c:v>
                </c:pt>
                <c:pt idx="8840">
                  <c:v>2320.0</c:v>
                </c:pt>
                <c:pt idx="8841">
                  <c:v>2320.0</c:v>
                </c:pt>
                <c:pt idx="8842">
                  <c:v>2320.0</c:v>
                </c:pt>
                <c:pt idx="8843">
                  <c:v>2320.0</c:v>
                </c:pt>
                <c:pt idx="8844">
                  <c:v>2320.0</c:v>
                </c:pt>
                <c:pt idx="8845">
                  <c:v>2321.0</c:v>
                </c:pt>
                <c:pt idx="8846">
                  <c:v>2322.0</c:v>
                </c:pt>
                <c:pt idx="8847">
                  <c:v>2322.0</c:v>
                </c:pt>
                <c:pt idx="8848">
                  <c:v>2322.0</c:v>
                </c:pt>
                <c:pt idx="8849">
                  <c:v>2322.0</c:v>
                </c:pt>
                <c:pt idx="8850">
                  <c:v>2323.0</c:v>
                </c:pt>
                <c:pt idx="8851">
                  <c:v>2323.0</c:v>
                </c:pt>
                <c:pt idx="8852">
                  <c:v>2324.0</c:v>
                </c:pt>
                <c:pt idx="8853">
                  <c:v>2325.0</c:v>
                </c:pt>
                <c:pt idx="8854">
                  <c:v>2325.0</c:v>
                </c:pt>
                <c:pt idx="8855">
                  <c:v>2325.0</c:v>
                </c:pt>
                <c:pt idx="8856">
                  <c:v>2325.0</c:v>
                </c:pt>
                <c:pt idx="8857">
                  <c:v>2325.0</c:v>
                </c:pt>
                <c:pt idx="8858">
                  <c:v>2325.0</c:v>
                </c:pt>
                <c:pt idx="8859">
                  <c:v>2326.0</c:v>
                </c:pt>
                <c:pt idx="8860">
                  <c:v>2327.0</c:v>
                </c:pt>
                <c:pt idx="8861">
                  <c:v>2327.0</c:v>
                </c:pt>
                <c:pt idx="8862">
                  <c:v>2328.0</c:v>
                </c:pt>
                <c:pt idx="8863">
                  <c:v>2328.0</c:v>
                </c:pt>
                <c:pt idx="8864">
                  <c:v>2328.0</c:v>
                </c:pt>
                <c:pt idx="8865">
                  <c:v>2329.0</c:v>
                </c:pt>
                <c:pt idx="8866">
                  <c:v>2329.0</c:v>
                </c:pt>
                <c:pt idx="8867">
                  <c:v>2329.0</c:v>
                </c:pt>
                <c:pt idx="8868">
                  <c:v>2329.0</c:v>
                </c:pt>
                <c:pt idx="8869">
                  <c:v>2329.0</c:v>
                </c:pt>
                <c:pt idx="8870">
                  <c:v>2329.0</c:v>
                </c:pt>
                <c:pt idx="8871">
                  <c:v>2330.0</c:v>
                </c:pt>
                <c:pt idx="8872">
                  <c:v>2330.0</c:v>
                </c:pt>
                <c:pt idx="8873">
                  <c:v>2330.0</c:v>
                </c:pt>
                <c:pt idx="8874">
                  <c:v>2330.0</c:v>
                </c:pt>
                <c:pt idx="8875">
                  <c:v>2330.0</c:v>
                </c:pt>
                <c:pt idx="8876">
                  <c:v>2331.0</c:v>
                </c:pt>
                <c:pt idx="8877">
                  <c:v>2331.0</c:v>
                </c:pt>
                <c:pt idx="8878">
                  <c:v>2331.0</c:v>
                </c:pt>
                <c:pt idx="8879">
                  <c:v>2331.0</c:v>
                </c:pt>
                <c:pt idx="8880">
                  <c:v>2331.0</c:v>
                </c:pt>
                <c:pt idx="8881">
                  <c:v>2331.0</c:v>
                </c:pt>
                <c:pt idx="8882">
                  <c:v>2331.0</c:v>
                </c:pt>
                <c:pt idx="8883">
                  <c:v>2331.0</c:v>
                </c:pt>
                <c:pt idx="8884">
                  <c:v>2331.0</c:v>
                </c:pt>
                <c:pt idx="8885">
                  <c:v>2331.0</c:v>
                </c:pt>
                <c:pt idx="8886">
                  <c:v>2331.0</c:v>
                </c:pt>
                <c:pt idx="8887">
                  <c:v>2332.0</c:v>
                </c:pt>
                <c:pt idx="8888">
                  <c:v>2332.0</c:v>
                </c:pt>
                <c:pt idx="8889">
                  <c:v>2333.0</c:v>
                </c:pt>
                <c:pt idx="8890">
                  <c:v>2333.0</c:v>
                </c:pt>
                <c:pt idx="8891">
                  <c:v>2334.0</c:v>
                </c:pt>
                <c:pt idx="8892">
                  <c:v>2335.0</c:v>
                </c:pt>
                <c:pt idx="8893">
                  <c:v>2335.0</c:v>
                </c:pt>
                <c:pt idx="8894">
                  <c:v>2335.0</c:v>
                </c:pt>
                <c:pt idx="8895">
                  <c:v>2335.0</c:v>
                </c:pt>
                <c:pt idx="8896">
                  <c:v>2335.0</c:v>
                </c:pt>
                <c:pt idx="8897">
                  <c:v>2336.0</c:v>
                </c:pt>
                <c:pt idx="8898">
                  <c:v>2337.0</c:v>
                </c:pt>
                <c:pt idx="8899">
                  <c:v>2337.0</c:v>
                </c:pt>
                <c:pt idx="8900">
                  <c:v>2337.0</c:v>
                </c:pt>
                <c:pt idx="8901">
                  <c:v>2338.0</c:v>
                </c:pt>
                <c:pt idx="8902">
                  <c:v>2338.0</c:v>
                </c:pt>
                <c:pt idx="8903">
                  <c:v>2338.0</c:v>
                </c:pt>
                <c:pt idx="8904">
                  <c:v>2338.0</c:v>
                </c:pt>
                <c:pt idx="8905">
                  <c:v>2338.0</c:v>
                </c:pt>
                <c:pt idx="8906">
                  <c:v>2338.0</c:v>
                </c:pt>
                <c:pt idx="8907">
                  <c:v>2338.0</c:v>
                </c:pt>
                <c:pt idx="8908">
                  <c:v>2338.0</c:v>
                </c:pt>
                <c:pt idx="8909">
                  <c:v>2339.0</c:v>
                </c:pt>
                <c:pt idx="8910">
                  <c:v>2339.0</c:v>
                </c:pt>
                <c:pt idx="8911">
                  <c:v>2339.0</c:v>
                </c:pt>
                <c:pt idx="8912">
                  <c:v>2339.0</c:v>
                </c:pt>
                <c:pt idx="8913">
                  <c:v>2339.0</c:v>
                </c:pt>
                <c:pt idx="8914">
                  <c:v>2339.0</c:v>
                </c:pt>
                <c:pt idx="8915">
                  <c:v>2339.0</c:v>
                </c:pt>
                <c:pt idx="8916">
                  <c:v>2339.0</c:v>
                </c:pt>
                <c:pt idx="8917">
                  <c:v>2339.0</c:v>
                </c:pt>
                <c:pt idx="8918">
                  <c:v>2339.0</c:v>
                </c:pt>
                <c:pt idx="8919">
                  <c:v>2339.0</c:v>
                </c:pt>
                <c:pt idx="8920">
                  <c:v>2340.0</c:v>
                </c:pt>
                <c:pt idx="8921">
                  <c:v>2340.0</c:v>
                </c:pt>
                <c:pt idx="8922">
                  <c:v>2340.0</c:v>
                </c:pt>
                <c:pt idx="8923">
                  <c:v>2340.0</c:v>
                </c:pt>
                <c:pt idx="8924">
                  <c:v>2340.0</c:v>
                </c:pt>
                <c:pt idx="8925">
                  <c:v>2340.0</c:v>
                </c:pt>
                <c:pt idx="8926">
                  <c:v>2341.0</c:v>
                </c:pt>
                <c:pt idx="8927">
                  <c:v>2341.0</c:v>
                </c:pt>
                <c:pt idx="8928">
                  <c:v>2342.0</c:v>
                </c:pt>
                <c:pt idx="8929">
                  <c:v>2343.0</c:v>
                </c:pt>
                <c:pt idx="8930">
                  <c:v>2343.0</c:v>
                </c:pt>
                <c:pt idx="8931">
                  <c:v>2344.0</c:v>
                </c:pt>
                <c:pt idx="8932">
                  <c:v>2344.0</c:v>
                </c:pt>
                <c:pt idx="8933">
                  <c:v>2344.0</c:v>
                </c:pt>
                <c:pt idx="8934">
                  <c:v>2344.0</c:v>
                </c:pt>
                <c:pt idx="8935">
                  <c:v>2344.0</c:v>
                </c:pt>
                <c:pt idx="8936">
                  <c:v>2344.0</c:v>
                </c:pt>
                <c:pt idx="8937">
                  <c:v>2345.0</c:v>
                </c:pt>
                <c:pt idx="8938">
                  <c:v>2345.0</c:v>
                </c:pt>
                <c:pt idx="8939">
                  <c:v>2346.0</c:v>
                </c:pt>
                <c:pt idx="8940">
                  <c:v>2347.0</c:v>
                </c:pt>
                <c:pt idx="8941">
                  <c:v>2348.0</c:v>
                </c:pt>
                <c:pt idx="8942">
                  <c:v>2348.0</c:v>
                </c:pt>
                <c:pt idx="8943">
                  <c:v>2349.0</c:v>
                </c:pt>
                <c:pt idx="8944">
                  <c:v>2350.0</c:v>
                </c:pt>
                <c:pt idx="8945">
                  <c:v>2350.0</c:v>
                </c:pt>
                <c:pt idx="8946">
                  <c:v>2350.0</c:v>
                </c:pt>
                <c:pt idx="8947">
                  <c:v>2350.0</c:v>
                </c:pt>
                <c:pt idx="8948">
                  <c:v>2351.0</c:v>
                </c:pt>
                <c:pt idx="8949">
                  <c:v>2351.0</c:v>
                </c:pt>
                <c:pt idx="8950">
                  <c:v>2351.0</c:v>
                </c:pt>
                <c:pt idx="8951">
                  <c:v>2351.0</c:v>
                </c:pt>
                <c:pt idx="8952">
                  <c:v>2351.0</c:v>
                </c:pt>
                <c:pt idx="8953">
                  <c:v>2351.0</c:v>
                </c:pt>
                <c:pt idx="8954">
                  <c:v>2351.0</c:v>
                </c:pt>
                <c:pt idx="8955">
                  <c:v>2352.0</c:v>
                </c:pt>
                <c:pt idx="8956">
                  <c:v>2352.0</c:v>
                </c:pt>
                <c:pt idx="8957">
                  <c:v>2353.0</c:v>
                </c:pt>
                <c:pt idx="8958">
                  <c:v>2354.0</c:v>
                </c:pt>
                <c:pt idx="8959">
                  <c:v>2354.0</c:v>
                </c:pt>
                <c:pt idx="8960">
                  <c:v>2354.0</c:v>
                </c:pt>
                <c:pt idx="8961">
                  <c:v>2355.0</c:v>
                </c:pt>
                <c:pt idx="8962">
                  <c:v>2356.0</c:v>
                </c:pt>
                <c:pt idx="8963">
                  <c:v>2357.0</c:v>
                </c:pt>
                <c:pt idx="8964">
                  <c:v>2358.0</c:v>
                </c:pt>
                <c:pt idx="8965">
                  <c:v>2359.0</c:v>
                </c:pt>
                <c:pt idx="8966">
                  <c:v>2360.0</c:v>
                </c:pt>
                <c:pt idx="8967">
                  <c:v>2360.0</c:v>
                </c:pt>
                <c:pt idx="8968">
                  <c:v>2360.0</c:v>
                </c:pt>
                <c:pt idx="8969">
                  <c:v>2361.0</c:v>
                </c:pt>
                <c:pt idx="8970">
                  <c:v>2361.0</c:v>
                </c:pt>
                <c:pt idx="8971">
                  <c:v>2362.0</c:v>
                </c:pt>
                <c:pt idx="8972">
                  <c:v>2363.0</c:v>
                </c:pt>
                <c:pt idx="8973">
                  <c:v>2364.0</c:v>
                </c:pt>
                <c:pt idx="8974">
                  <c:v>2365.0</c:v>
                </c:pt>
                <c:pt idx="8975">
                  <c:v>2365.0</c:v>
                </c:pt>
                <c:pt idx="8976">
                  <c:v>2365.0</c:v>
                </c:pt>
                <c:pt idx="8977">
                  <c:v>2365.0</c:v>
                </c:pt>
                <c:pt idx="8978">
                  <c:v>2366.0</c:v>
                </c:pt>
                <c:pt idx="8979">
                  <c:v>2366.0</c:v>
                </c:pt>
                <c:pt idx="8980">
                  <c:v>2366.0</c:v>
                </c:pt>
                <c:pt idx="8981">
                  <c:v>2366.0</c:v>
                </c:pt>
                <c:pt idx="8982">
                  <c:v>2366.0</c:v>
                </c:pt>
                <c:pt idx="8983">
                  <c:v>2366.0</c:v>
                </c:pt>
                <c:pt idx="8984">
                  <c:v>2366.0</c:v>
                </c:pt>
                <c:pt idx="8985">
                  <c:v>2366.0</c:v>
                </c:pt>
                <c:pt idx="8986">
                  <c:v>2366.0</c:v>
                </c:pt>
                <c:pt idx="8987">
                  <c:v>2366.0</c:v>
                </c:pt>
                <c:pt idx="8988">
                  <c:v>2366.0</c:v>
                </c:pt>
                <c:pt idx="8989">
                  <c:v>2367.0</c:v>
                </c:pt>
                <c:pt idx="8990">
                  <c:v>2368.0</c:v>
                </c:pt>
                <c:pt idx="8991">
                  <c:v>2368.0</c:v>
                </c:pt>
                <c:pt idx="8992">
                  <c:v>2369.0</c:v>
                </c:pt>
                <c:pt idx="8993">
                  <c:v>2369.0</c:v>
                </c:pt>
                <c:pt idx="8994">
                  <c:v>2370.0</c:v>
                </c:pt>
                <c:pt idx="8995">
                  <c:v>2371.0</c:v>
                </c:pt>
                <c:pt idx="8996">
                  <c:v>2372.0</c:v>
                </c:pt>
                <c:pt idx="8997">
                  <c:v>2372.0</c:v>
                </c:pt>
                <c:pt idx="8998">
                  <c:v>2373.0</c:v>
                </c:pt>
                <c:pt idx="8999">
                  <c:v>2373.0</c:v>
                </c:pt>
                <c:pt idx="9000">
                  <c:v>2373.0</c:v>
                </c:pt>
                <c:pt idx="9001">
                  <c:v>2373.0</c:v>
                </c:pt>
                <c:pt idx="9002">
                  <c:v>2373.0</c:v>
                </c:pt>
                <c:pt idx="9003">
                  <c:v>2374.0</c:v>
                </c:pt>
                <c:pt idx="9004">
                  <c:v>2375.0</c:v>
                </c:pt>
                <c:pt idx="9005">
                  <c:v>2376.0</c:v>
                </c:pt>
                <c:pt idx="9006">
                  <c:v>2376.0</c:v>
                </c:pt>
                <c:pt idx="9007">
                  <c:v>2377.0</c:v>
                </c:pt>
                <c:pt idx="9008">
                  <c:v>2378.0</c:v>
                </c:pt>
                <c:pt idx="9009">
                  <c:v>2378.0</c:v>
                </c:pt>
                <c:pt idx="9010">
                  <c:v>2378.0</c:v>
                </c:pt>
                <c:pt idx="9011">
                  <c:v>2378.0</c:v>
                </c:pt>
                <c:pt idx="9012">
                  <c:v>2378.0</c:v>
                </c:pt>
                <c:pt idx="9013">
                  <c:v>2379.0</c:v>
                </c:pt>
                <c:pt idx="9014">
                  <c:v>2379.0</c:v>
                </c:pt>
                <c:pt idx="9015">
                  <c:v>2379.0</c:v>
                </c:pt>
                <c:pt idx="9016">
                  <c:v>2379.0</c:v>
                </c:pt>
                <c:pt idx="9017">
                  <c:v>2379.0</c:v>
                </c:pt>
                <c:pt idx="9018">
                  <c:v>2379.0</c:v>
                </c:pt>
                <c:pt idx="9019">
                  <c:v>2380.0</c:v>
                </c:pt>
                <c:pt idx="9020">
                  <c:v>2380.0</c:v>
                </c:pt>
                <c:pt idx="9021">
                  <c:v>2380.0</c:v>
                </c:pt>
                <c:pt idx="9022">
                  <c:v>2381.0</c:v>
                </c:pt>
                <c:pt idx="9023">
                  <c:v>2382.0</c:v>
                </c:pt>
                <c:pt idx="9024">
                  <c:v>2382.0</c:v>
                </c:pt>
                <c:pt idx="9025">
                  <c:v>2382.0</c:v>
                </c:pt>
                <c:pt idx="9026">
                  <c:v>2382.0</c:v>
                </c:pt>
                <c:pt idx="9027">
                  <c:v>2383.0</c:v>
                </c:pt>
                <c:pt idx="9028">
                  <c:v>2384.0</c:v>
                </c:pt>
                <c:pt idx="9029">
                  <c:v>2384.0</c:v>
                </c:pt>
                <c:pt idx="9030">
                  <c:v>2385.0</c:v>
                </c:pt>
                <c:pt idx="9031">
                  <c:v>2385.0</c:v>
                </c:pt>
                <c:pt idx="9032">
                  <c:v>2385.0</c:v>
                </c:pt>
                <c:pt idx="9033">
                  <c:v>2386.0</c:v>
                </c:pt>
                <c:pt idx="9034">
                  <c:v>2387.0</c:v>
                </c:pt>
                <c:pt idx="9035">
                  <c:v>2387.0</c:v>
                </c:pt>
                <c:pt idx="9036">
                  <c:v>2387.0</c:v>
                </c:pt>
                <c:pt idx="9037">
                  <c:v>2388.0</c:v>
                </c:pt>
                <c:pt idx="9038">
                  <c:v>2389.0</c:v>
                </c:pt>
                <c:pt idx="9039">
                  <c:v>2389.0</c:v>
                </c:pt>
                <c:pt idx="9040">
                  <c:v>2390.0</c:v>
                </c:pt>
                <c:pt idx="9041">
                  <c:v>2390.0</c:v>
                </c:pt>
                <c:pt idx="9042">
                  <c:v>2390.0</c:v>
                </c:pt>
                <c:pt idx="9043">
                  <c:v>2390.0</c:v>
                </c:pt>
                <c:pt idx="9044">
                  <c:v>2390.0</c:v>
                </c:pt>
                <c:pt idx="9045">
                  <c:v>2390.0</c:v>
                </c:pt>
                <c:pt idx="9046">
                  <c:v>2391.0</c:v>
                </c:pt>
                <c:pt idx="9047">
                  <c:v>2391.0</c:v>
                </c:pt>
                <c:pt idx="9048">
                  <c:v>2391.0</c:v>
                </c:pt>
                <c:pt idx="9049">
                  <c:v>2391.0</c:v>
                </c:pt>
                <c:pt idx="9050">
                  <c:v>2392.0</c:v>
                </c:pt>
                <c:pt idx="9051">
                  <c:v>2392.0</c:v>
                </c:pt>
                <c:pt idx="9052">
                  <c:v>2392.0</c:v>
                </c:pt>
                <c:pt idx="9053">
                  <c:v>2392.0</c:v>
                </c:pt>
                <c:pt idx="9054">
                  <c:v>2392.0</c:v>
                </c:pt>
                <c:pt idx="9055">
                  <c:v>2392.0</c:v>
                </c:pt>
                <c:pt idx="9056">
                  <c:v>2392.0</c:v>
                </c:pt>
                <c:pt idx="9057">
                  <c:v>2392.0</c:v>
                </c:pt>
                <c:pt idx="9058">
                  <c:v>2393.0</c:v>
                </c:pt>
                <c:pt idx="9059">
                  <c:v>2393.0</c:v>
                </c:pt>
                <c:pt idx="9060">
                  <c:v>2393.0</c:v>
                </c:pt>
                <c:pt idx="9061">
                  <c:v>2393.0</c:v>
                </c:pt>
                <c:pt idx="9062">
                  <c:v>2393.0</c:v>
                </c:pt>
                <c:pt idx="9063">
                  <c:v>2393.0</c:v>
                </c:pt>
                <c:pt idx="9064">
                  <c:v>2393.0</c:v>
                </c:pt>
                <c:pt idx="9065">
                  <c:v>2394.0</c:v>
                </c:pt>
                <c:pt idx="9066">
                  <c:v>2394.0</c:v>
                </c:pt>
                <c:pt idx="9067">
                  <c:v>2394.0</c:v>
                </c:pt>
                <c:pt idx="9068">
                  <c:v>2394.0</c:v>
                </c:pt>
                <c:pt idx="9069">
                  <c:v>2395.0</c:v>
                </c:pt>
                <c:pt idx="9070">
                  <c:v>2395.0</c:v>
                </c:pt>
                <c:pt idx="9071">
                  <c:v>2395.0</c:v>
                </c:pt>
                <c:pt idx="9072">
                  <c:v>2395.0</c:v>
                </c:pt>
                <c:pt idx="9073">
                  <c:v>2396.0</c:v>
                </c:pt>
                <c:pt idx="9074">
                  <c:v>2397.0</c:v>
                </c:pt>
                <c:pt idx="9075">
                  <c:v>2397.0</c:v>
                </c:pt>
                <c:pt idx="9076">
                  <c:v>2397.0</c:v>
                </c:pt>
                <c:pt idx="9077">
                  <c:v>2397.0</c:v>
                </c:pt>
                <c:pt idx="9078">
                  <c:v>2397.0</c:v>
                </c:pt>
                <c:pt idx="9079">
                  <c:v>2397.0</c:v>
                </c:pt>
                <c:pt idx="9080">
                  <c:v>2398.0</c:v>
                </c:pt>
                <c:pt idx="9081">
                  <c:v>2398.0</c:v>
                </c:pt>
                <c:pt idx="9082">
                  <c:v>2399.0</c:v>
                </c:pt>
                <c:pt idx="9083">
                  <c:v>2399.0</c:v>
                </c:pt>
                <c:pt idx="9084">
                  <c:v>2399.0</c:v>
                </c:pt>
                <c:pt idx="9085">
                  <c:v>2400.0</c:v>
                </c:pt>
                <c:pt idx="9086">
                  <c:v>2400.0</c:v>
                </c:pt>
                <c:pt idx="9087">
                  <c:v>2400.0</c:v>
                </c:pt>
                <c:pt idx="9088">
                  <c:v>2400.0</c:v>
                </c:pt>
                <c:pt idx="9089">
                  <c:v>2400.0</c:v>
                </c:pt>
                <c:pt idx="9090">
                  <c:v>2401.0</c:v>
                </c:pt>
                <c:pt idx="9091">
                  <c:v>2401.0</c:v>
                </c:pt>
                <c:pt idx="9092">
                  <c:v>2401.0</c:v>
                </c:pt>
                <c:pt idx="9093">
                  <c:v>2401.0</c:v>
                </c:pt>
                <c:pt idx="9094">
                  <c:v>2401.0</c:v>
                </c:pt>
                <c:pt idx="9095">
                  <c:v>2401.0</c:v>
                </c:pt>
                <c:pt idx="9096">
                  <c:v>2401.0</c:v>
                </c:pt>
                <c:pt idx="9097">
                  <c:v>2402.0</c:v>
                </c:pt>
                <c:pt idx="9098">
                  <c:v>2402.0</c:v>
                </c:pt>
                <c:pt idx="9099">
                  <c:v>2402.0</c:v>
                </c:pt>
                <c:pt idx="9100">
                  <c:v>2402.0</c:v>
                </c:pt>
                <c:pt idx="9101">
                  <c:v>2402.0</c:v>
                </c:pt>
                <c:pt idx="9102">
                  <c:v>2402.0</c:v>
                </c:pt>
                <c:pt idx="9103">
                  <c:v>2402.0</c:v>
                </c:pt>
                <c:pt idx="9104">
                  <c:v>2402.0</c:v>
                </c:pt>
                <c:pt idx="9105">
                  <c:v>2403.0</c:v>
                </c:pt>
                <c:pt idx="9106">
                  <c:v>2404.0</c:v>
                </c:pt>
                <c:pt idx="9107">
                  <c:v>2404.0</c:v>
                </c:pt>
                <c:pt idx="9108">
                  <c:v>2405.0</c:v>
                </c:pt>
                <c:pt idx="9109">
                  <c:v>2406.0</c:v>
                </c:pt>
                <c:pt idx="9110">
                  <c:v>2406.0</c:v>
                </c:pt>
                <c:pt idx="9111">
                  <c:v>2406.0</c:v>
                </c:pt>
                <c:pt idx="9112">
                  <c:v>2406.0</c:v>
                </c:pt>
                <c:pt idx="9113">
                  <c:v>2406.0</c:v>
                </c:pt>
                <c:pt idx="9114">
                  <c:v>2406.0</c:v>
                </c:pt>
                <c:pt idx="9115">
                  <c:v>2406.0</c:v>
                </c:pt>
                <c:pt idx="9116">
                  <c:v>2406.0</c:v>
                </c:pt>
                <c:pt idx="9117">
                  <c:v>2406.0</c:v>
                </c:pt>
                <c:pt idx="9118">
                  <c:v>2406.0</c:v>
                </c:pt>
                <c:pt idx="9119">
                  <c:v>2407.0</c:v>
                </c:pt>
                <c:pt idx="9120">
                  <c:v>2407.0</c:v>
                </c:pt>
                <c:pt idx="9121">
                  <c:v>2408.0</c:v>
                </c:pt>
                <c:pt idx="9122">
                  <c:v>2409.0</c:v>
                </c:pt>
                <c:pt idx="9123">
                  <c:v>2410.0</c:v>
                </c:pt>
                <c:pt idx="9124">
                  <c:v>2410.0</c:v>
                </c:pt>
                <c:pt idx="9125">
                  <c:v>2411.0</c:v>
                </c:pt>
                <c:pt idx="9126">
                  <c:v>2411.0</c:v>
                </c:pt>
                <c:pt idx="9127">
                  <c:v>2411.0</c:v>
                </c:pt>
                <c:pt idx="9128">
                  <c:v>2411.0</c:v>
                </c:pt>
                <c:pt idx="9129">
                  <c:v>2411.0</c:v>
                </c:pt>
                <c:pt idx="9130">
                  <c:v>2411.0</c:v>
                </c:pt>
                <c:pt idx="9131">
                  <c:v>2412.0</c:v>
                </c:pt>
                <c:pt idx="9132">
                  <c:v>2412.0</c:v>
                </c:pt>
                <c:pt idx="9133">
                  <c:v>2412.0</c:v>
                </c:pt>
                <c:pt idx="9134">
                  <c:v>2413.0</c:v>
                </c:pt>
                <c:pt idx="9135">
                  <c:v>2413.0</c:v>
                </c:pt>
                <c:pt idx="9136">
                  <c:v>2414.0</c:v>
                </c:pt>
                <c:pt idx="9137">
                  <c:v>2415.0</c:v>
                </c:pt>
                <c:pt idx="9138">
                  <c:v>2416.0</c:v>
                </c:pt>
                <c:pt idx="9139">
                  <c:v>2417.0</c:v>
                </c:pt>
                <c:pt idx="9140">
                  <c:v>2417.0</c:v>
                </c:pt>
                <c:pt idx="9141">
                  <c:v>2418.0</c:v>
                </c:pt>
                <c:pt idx="9142">
                  <c:v>2418.0</c:v>
                </c:pt>
                <c:pt idx="9143">
                  <c:v>2418.0</c:v>
                </c:pt>
                <c:pt idx="9144">
                  <c:v>2419.0</c:v>
                </c:pt>
                <c:pt idx="9145">
                  <c:v>2420.0</c:v>
                </c:pt>
                <c:pt idx="9146">
                  <c:v>2420.0</c:v>
                </c:pt>
                <c:pt idx="9147">
                  <c:v>2421.0</c:v>
                </c:pt>
                <c:pt idx="9148">
                  <c:v>2422.0</c:v>
                </c:pt>
                <c:pt idx="9149">
                  <c:v>2423.0</c:v>
                </c:pt>
                <c:pt idx="9150">
                  <c:v>2424.0</c:v>
                </c:pt>
                <c:pt idx="9151">
                  <c:v>2425.0</c:v>
                </c:pt>
                <c:pt idx="9152">
                  <c:v>2425.0</c:v>
                </c:pt>
                <c:pt idx="9153">
                  <c:v>2425.0</c:v>
                </c:pt>
                <c:pt idx="9154">
                  <c:v>2425.0</c:v>
                </c:pt>
                <c:pt idx="9155">
                  <c:v>2425.0</c:v>
                </c:pt>
                <c:pt idx="9156">
                  <c:v>2425.0</c:v>
                </c:pt>
                <c:pt idx="9157">
                  <c:v>2426.0</c:v>
                </c:pt>
                <c:pt idx="9158">
                  <c:v>2427.0</c:v>
                </c:pt>
                <c:pt idx="9159">
                  <c:v>2427.0</c:v>
                </c:pt>
                <c:pt idx="9160">
                  <c:v>2428.0</c:v>
                </c:pt>
                <c:pt idx="9161">
                  <c:v>2428.0</c:v>
                </c:pt>
                <c:pt idx="9162">
                  <c:v>2428.0</c:v>
                </c:pt>
                <c:pt idx="9163">
                  <c:v>2428.0</c:v>
                </c:pt>
                <c:pt idx="9164">
                  <c:v>2428.0</c:v>
                </c:pt>
                <c:pt idx="9165">
                  <c:v>2429.0</c:v>
                </c:pt>
                <c:pt idx="9166">
                  <c:v>2430.0</c:v>
                </c:pt>
                <c:pt idx="9167">
                  <c:v>2430.0</c:v>
                </c:pt>
                <c:pt idx="9168">
                  <c:v>2431.0</c:v>
                </c:pt>
                <c:pt idx="9169">
                  <c:v>2431.0</c:v>
                </c:pt>
                <c:pt idx="9170">
                  <c:v>2431.0</c:v>
                </c:pt>
                <c:pt idx="9171">
                  <c:v>2431.0</c:v>
                </c:pt>
                <c:pt idx="9172">
                  <c:v>2432.0</c:v>
                </c:pt>
                <c:pt idx="9173">
                  <c:v>2432.0</c:v>
                </c:pt>
                <c:pt idx="9174">
                  <c:v>2433.0</c:v>
                </c:pt>
                <c:pt idx="9175">
                  <c:v>2433.0</c:v>
                </c:pt>
                <c:pt idx="9176">
                  <c:v>2433.0</c:v>
                </c:pt>
                <c:pt idx="9177">
                  <c:v>2433.0</c:v>
                </c:pt>
                <c:pt idx="9178">
                  <c:v>2433.0</c:v>
                </c:pt>
                <c:pt idx="9179">
                  <c:v>2433.0</c:v>
                </c:pt>
                <c:pt idx="9180">
                  <c:v>2433.0</c:v>
                </c:pt>
                <c:pt idx="9181">
                  <c:v>2433.0</c:v>
                </c:pt>
                <c:pt idx="9182">
                  <c:v>2434.0</c:v>
                </c:pt>
                <c:pt idx="9183">
                  <c:v>2435.0</c:v>
                </c:pt>
                <c:pt idx="9184">
                  <c:v>2436.0</c:v>
                </c:pt>
                <c:pt idx="9185">
                  <c:v>2437.0</c:v>
                </c:pt>
                <c:pt idx="9186">
                  <c:v>2437.0</c:v>
                </c:pt>
                <c:pt idx="9187">
                  <c:v>2438.0</c:v>
                </c:pt>
                <c:pt idx="9188">
                  <c:v>2439.0</c:v>
                </c:pt>
                <c:pt idx="9189">
                  <c:v>2440.0</c:v>
                </c:pt>
                <c:pt idx="9190">
                  <c:v>2441.0</c:v>
                </c:pt>
                <c:pt idx="9191">
                  <c:v>2441.0</c:v>
                </c:pt>
                <c:pt idx="9192">
                  <c:v>2441.0</c:v>
                </c:pt>
                <c:pt idx="9193">
                  <c:v>2441.0</c:v>
                </c:pt>
                <c:pt idx="9194">
                  <c:v>2442.0</c:v>
                </c:pt>
                <c:pt idx="9195">
                  <c:v>2442.0</c:v>
                </c:pt>
                <c:pt idx="9196">
                  <c:v>2442.0</c:v>
                </c:pt>
                <c:pt idx="9197">
                  <c:v>2442.0</c:v>
                </c:pt>
                <c:pt idx="9198">
                  <c:v>2442.0</c:v>
                </c:pt>
                <c:pt idx="9199">
                  <c:v>2442.0</c:v>
                </c:pt>
                <c:pt idx="9200">
                  <c:v>2442.0</c:v>
                </c:pt>
                <c:pt idx="9201">
                  <c:v>2442.0</c:v>
                </c:pt>
                <c:pt idx="9202">
                  <c:v>2443.0</c:v>
                </c:pt>
                <c:pt idx="9203">
                  <c:v>2444.0</c:v>
                </c:pt>
                <c:pt idx="9204">
                  <c:v>2444.0</c:v>
                </c:pt>
                <c:pt idx="9205">
                  <c:v>2445.0</c:v>
                </c:pt>
                <c:pt idx="9206">
                  <c:v>2446.0</c:v>
                </c:pt>
                <c:pt idx="9207">
                  <c:v>2447.0</c:v>
                </c:pt>
                <c:pt idx="9208">
                  <c:v>2448.0</c:v>
                </c:pt>
                <c:pt idx="9209">
                  <c:v>2449.0</c:v>
                </c:pt>
                <c:pt idx="9210">
                  <c:v>2450.0</c:v>
                </c:pt>
                <c:pt idx="9211">
                  <c:v>2451.0</c:v>
                </c:pt>
                <c:pt idx="9212">
                  <c:v>2452.0</c:v>
                </c:pt>
                <c:pt idx="9213">
                  <c:v>2453.0</c:v>
                </c:pt>
                <c:pt idx="9214">
                  <c:v>2454.0</c:v>
                </c:pt>
                <c:pt idx="9215">
                  <c:v>2455.0</c:v>
                </c:pt>
                <c:pt idx="9216">
                  <c:v>2456.0</c:v>
                </c:pt>
                <c:pt idx="9217">
                  <c:v>2457.0</c:v>
                </c:pt>
                <c:pt idx="9218">
                  <c:v>2458.0</c:v>
                </c:pt>
                <c:pt idx="9219">
                  <c:v>2459.0</c:v>
                </c:pt>
                <c:pt idx="9220">
                  <c:v>2460.0</c:v>
                </c:pt>
                <c:pt idx="9221">
                  <c:v>2461.0</c:v>
                </c:pt>
                <c:pt idx="9222">
                  <c:v>2461.0</c:v>
                </c:pt>
                <c:pt idx="9223">
                  <c:v>2461.0</c:v>
                </c:pt>
                <c:pt idx="9224">
                  <c:v>2461.0</c:v>
                </c:pt>
                <c:pt idx="9225">
                  <c:v>2461.0</c:v>
                </c:pt>
                <c:pt idx="9226">
                  <c:v>2461.0</c:v>
                </c:pt>
                <c:pt idx="9227">
                  <c:v>2462.0</c:v>
                </c:pt>
                <c:pt idx="9228">
                  <c:v>2463.0</c:v>
                </c:pt>
                <c:pt idx="9229">
                  <c:v>2463.0</c:v>
                </c:pt>
              </c:numCache>
            </c:numRef>
          </c:val>
          <c:smooth val="0"/>
        </c:ser>
        <c:dLbls>
          <c:showLegendKey val="0"/>
          <c:showVal val="0"/>
          <c:showCatName val="0"/>
          <c:showSerName val="0"/>
          <c:showPercent val="0"/>
          <c:showBubbleSize val="0"/>
        </c:dLbls>
        <c:marker val="1"/>
        <c:smooth val="0"/>
        <c:axId val="1820437768"/>
        <c:axId val="1820443528"/>
      </c:lineChart>
      <c:catAx>
        <c:axId val="1820437768"/>
        <c:scaling>
          <c:orientation val="minMax"/>
        </c:scaling>
        <c:delete val="0"/>
        <c:axPos val="b"/>
        <c:title>
          <c:tx>
            <c:rich>
              <a:bodyPr/>
              <a:lstStyle/>
              <a:p>
                <a:pPr>
                  <a:defRPr/>
                </a:pPr>
                <a:r>
                  <a:rPr lang="en-GB"/>
                  <a:t>Series</a:t>
                </a:r>
                <a:r>
                  <a:rPr lang="en-GB" baseline="0"/>
                  <a:t> Order</a:t>
                </a:r>
                <a:endParaRPr lang="en-GB"/>
              </a:p>
            </c:rich>
          </c:tx>
          <c:layout/>
          <c:overlay val="0"/>
        </c:title>
        <c:majorTickMark val="out"/>
        <c:minorTickMark val="none"/>
        <c:tickLblPos val="nextTo"/>
        <c:crossAx val="1820443528"/>
        <c:crosses val="autoZero"/>
        <c:auto val="1"/>
        <c:lblAlgn val="ctr"/>
        <c:lblOffset val="100"/>
        <c:noMultiLvlLbl val="0"/>
      </c:catAx>
      <c:valAx>
        <c:axId val="1820443528"/>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820437768"/>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Vendor A</c:v>
                </c:pt>
              </c:strCache>
            </c:strRef>
          </c:tx>
          <c:marker>
            <c:symbol val="none"/>
          </c:marker>
          <c:val>
            <c:numRef>
              <c:f>Sheet1!$B$2:$B$9604</c:f>
              <c:numCache>
                <c:formatCode>General</c:formatCode>
                <c:ptCount val="9603"/>
                <c:pt idx="0">
                  <c:v>9.3</c:v>
                </c:pt>
                <c:pt idx="1">
                  <c:v>16.8</c:v>
                </c:pt>
                <c:pt idx="2">
                  <c:v>18.3</c:v>
                </c:pt>
                <c:pt idx="3">
                  <c:v>22.6</c:v>
                </c:pt>
                <c:pt idx="4">
                  <c:v>31.9</c:v>
                </c:pt>
                <c:pt idx="5">
                  <c:v>41.2</c:v>
                </c:pt>
                <c:pt idx="6">
                  <c:v>45.5</c:v>
                </c:pt>
                <c:pt idx="7">
                  <c:v>54.8</c:v>
                </c:pt>
                <c:pt idx="8">
                  <c:v>64.1</c:v>
                </c:pt>
                <c:pt idx="9">
                  <c:v>73.4</c:v>
                </c:pt>
                <c:pt idx="10">
                  <c:v>82.7</c:v>
                </c:pt>
                <c:pt idx="11">
                  <c:v>92.0</c:v>
                </c:pt>
                <c:pt idx="12">
                  <c:v>98.8</c:v>
                </c:pt>
                <c:pt idx="13">
                  <c:v>108.8</c:v>
                </c:pt>
                <c:pt idx="14">
                  <c:v>118.8</c:v>
                </c:pt>
                <c:pt idx="15">
                  <c:v>128.8</c:v>
                </c:pt>
                <c:pt idx="16">
                  <c:v>138.1</c:v>
                </c:pt>
                <c:pt idx="17">
                  <c:v>147.4</c:v>
                </c:pt>
                <c:pt idx="18">
                  <c:v>153.1</c:v>
                </c:pt>
                <c:pt idx="19">
                  <c:v>162.4</c:v>
                </c:pt>
                <c:pt idx="20">
                  <c:v>171.7</c:v>
                </c:pt>
                <c:pt idx="21">
                  <c:v>181.7</c:v>
                </c:pt>
                <c:pt idx="22">
                  <c:v>191.7</c:v>
                </c:pt>
                <c:pt idx="23">
                  <c:v>201.7</c:v>
                </c:pt>
                <c:pt idx="24">
                  <c:v>211.0</c:v>
                </c:pt>
                <c:pt idx="25">
                  <c:v>215.3</c:v>
                </c:pt>
                <c:pt idx="26">
                  <c:v>223.1000000000001</c:v>
                </c:pt>
                <c:pt idx="27">
                  <c:v>232.4000000000001</c:v>
                </c:pt>
                <c:pt idx="28">
                  <c:v>237.4000000000001</c:v>
                </c:pt>
                <c:pt idx="29">
                  <c:v>240.9000000000001</c:v>
                </c:pt>
                <c:pt idx="30">
                  <c:v>246.7</c:v>
                </c:pt>
                <c:pt idx="31">
                  <c:v>256.0000000000001</c:v>
                </c:pt>
                <c:pt idx="32">
                  <c:v>261.0000000000001</c:v>
                </c:pt>
                <c:pt idx="33">
                  <c:v>266.0000000000001</c:v>
                </c:pt>
                <c:pt idx="34">
                  <c:v>275.3000000000001</c:v>
                </c:pt>
                <c:pt idx="35">
                  <c:v>284.1000000000001</c:v>
                </c:pt>
                <c:pt idx="36">
                  <c:v>290.9000000000001</c:v>
                </c:pt>
                <c:pt idx="37">
                  <c:v>293.7000000000001</c:v>
                </c:pt>
                <c:pt idx="38">
                  <c:v>298.0000000000001</c:v>
                </c:pt>
                <c:pt idx="39">
                  <c:v>305.8000000000002</c:v>
                </c:pt>
                <c:pt idx="40">
                  <c:v>310.8000000000002</c:v>
                </c:pt>
                <c:pt idx="41">
                  <c:v>317.1000000000002</c:v>
                </c:pt>
                <c:pt idx="42">
                  <c:v>322.1000000000002</c:v>
                </c:pt>
                <c:pt idx="43">
                  <c:v>326.1000000000002</c:v>
                </c:pt>
                <c:pt idx="44">
                  <c:v>336.1000000000002</c:v>
                </c:pt>
                <c:pt idx="45">
                  <c:v>343.2000000000002</c:v>
                </c:pt>
                <c:pt idx="46">
                  <c:v>347.2000000000002</c:v>
                </c:pt>
                <c:pt idx="47">
                  <c:v>353.3000000000002</c:v>
                </c:pt>
                <c:pt idx="48">
                  <c:v>360.1000000000002</c:v>
                </c:pt>
                <c:pt idx="49">
                  <c:v>366.9000000000002</c:v>
                </c:pt>
                <c:pt idx="50">
                  <c:v>374.4000000000002</c:v>
                </c:pt>
                <c:pt idx="51">
                  <c:v>378.8000000000002</c:v>
                </c:pt>
                <c:pt idx="52">
                  <c:v>386.3000000000002</c:v>
                </c:pt>
                <c:pt idx="53">
                  <c:v>396.3000000000002</c:v>
                </c:pt>
                <c:pt idx="54">
                  <c:v>401.3000000000002</c:v>
                </c:pt>
                <c:pt idx="55">
                  <c:v>406.3000000000002</c:v>
                </c:pt>
                <c:pt idx="56">
                  <c:v>408.9000000000002</c:v>
                </c:pt>
                <c:pt idx="57">
                  <c:v>418.2000000000002</c:v>
                </c:pt>
                <c:pt idx="58">
                  <c:v>425.0000000000003</c:v>
                </c:pt>
                <c:pt idx="59">
                  <c:v>432.1000000000003</c:v>
                </c:pt>
                <c:pt idx="60">
                  <c:v>433.8000000000003</c:v>
                </c:pt>
                <c:pt idx="61">
                  <c:v>443.1000000000003</c:v>
                </c:pt>
                <c:pt idx="62">
                  <c:v>447.1000000000003</c:v>
                </c:pt>
                <c:pt idx="63">
                  <c:v>451.4000000000003</c:v>
                </c:pt>
                <c:pt idx="64">
                  <c:v>458.0000000000003</c:v>
                </c:pt>
                <c:pt idx="65">
                  <c:v>465.5000000000003</c:v>
                </c:pt>
                <c:pt idx="66">
                  <c:v>472.1000000000003</c:v>
                </c:pt>
                <c:pt idx="67">
                  <c:v>480.4000000000003</c:v>
                </c:pt>
                <c:pt idx="68">
                  <c:v>484.7000000000003</c:v>
                </c:pt>
                <c:pt idx="69">
                  <c:v>489.0000000000003</c:v>
                </c:pt>
                <c:pt idx="70">
                  <c:v>493.3000000000004</c:v>
                </c:pt>
                <c:pt idx="71">
                  <c:v>495.9000000000003</c:v>
                </c:pt>
                <c:pt idx="72">
                  <c:v>505.2000000000004</c:v>
                </c:pt>
                <c:pt idx="73">
                  <c:v>512.4000000000004</c:v>
                </c:pt>
                <c:pt idx="74">
                  <c:v>515.7000000000005</c:v>
                </c:pt>
                <c:pt idx="75">
                  <c:v>520.0000000000003</c:v>
                </c:pt>
                <c:pt idx="76">
                  <c:v>524.0000000000003</c:v>
                </c:pt>
                <c:pt idx="77">
                  <c:v>528.6000000000004</c:v>
                </c:pt>
                <c:pt idx="78">
                  <c:v>535.7000000000005</c:v>
                </c:pt>
                <c:pt idx="79">
                  <c:v>542.0000000000003</c:v>
                </c:pt>
                <c:pt idx="80">
                  <c:v>549.8000000000003</c:v>
                </c:pt>
                <c:pt idx="81">
                  <c:v>556.6000000000002</c:v>
                </c:pt>
                <c:pt idx="82">
                  <c:v>563.4000000000002</c:v>
                </c:pt>
                <c:pt idx="83">
                  <c:v>564.9000000000002</c:v>
                </c:pt>
                <c:pt idx="84">
                  <c:v>569.2000000000002</c:v>
                </c:pt>
                <c:pt idx="85">
                  <c:v>577.0000000000001</c:v>
                </c:pt>
                <c:pt idx="86">
                  <c:v>581.0000000000001</c:v>
                </c:pt>
                <c:pt idx="87">
                  <c:v>588.5000000000001</c:v>
                </c:pt>
                <c:pt idx="88">
                  <c:v>592.8000000000001</c:v>
                </c:pt>
                <c:pt idx="89">
                  <c:v>596.8000000000001</c:v>
                </c:pt>
                <c:pt idx="90">
                  <c:v>601.1</c:v>
                </c:pt>
                <c:pt idx="91">
                  <c:v>607.3000000000001</c:v>
                </c:pt>
                <c:pt idx="92">
                  <c:v>611.9000000000001</c:v>
                </c:pt>
                <c:pt idx="93">
                  <c:v>619.7</c:v>
                </c:pt>
                <c:pt idx="94">
                  <c:v>623.7</c:v>
                </c:pt>
                <c:pt idx="95">
                  <c:v>628.0</c:v>
                </c:pt>
                <c:pt idx="96">
                  <c:v>635.6</c:v>
                </c:pt>
                <c:pt idx="97">
                  <c:v>639.9</c:v>
                </c:pt>
                <c:pt idx="98">
                  <c:v>647.0</c:v>
                </c:pt>
                <c:pt idx="99">
                  <c:v>651.3</c:v>
                </c:pt>
                <c:pt idx="100">
                  <c:v>655.6</c:v>
                </c:pt>
                <c:pt idx="101">
                  <c:v>659.8999999999999</c:v>
                </c:pt>
                <c:pt idx="102">
                  <c:v>664.4999999999999</c:v>
                </c:pt>
                <c:pt idx="103">
                  <c:v>671.6</c:v>
                </c:pt>
                <c:pt idx="104">
                  <c:v>677.1</c:v>
                </c:pt>
                <c:pt idx="105">
                  <c:v>684.6</c:v>
                </c:pt>
                <c:pt idx="106">
                  <c:v>692.1</c:v>
                </c:pt>
                <c:pt idx="107">
                  <c:v>698.4999999999999</c:v>
                </c:pt>
                <c:pt idx="108">
                  <c:v>703.4999999999999</c:v>
                </c:pt>
                <c:pt idx="109">
                  <c:v>711.2999999999998</c:v>
                </c:pt>
                <c:pt idx="110">
                  <c:v>715.5999999999998</c:v>
                </c:pt>
                <c:pt idx="111">
                  <c:v>720.5999999999998</c:v>
                </c:pt>
                <c:pt idx="112">
                  <c:v>728.3999999999994</c:v>
                </c:pt>
                <c:pt idx="113">
                  <c:v>737.6999999999997</c:v>
                </c:pt>
                <c:pt idx="114">
                  <c:v>746.9999999999997</c:v>
                </c:pt>
                <c:pt idx="115">
                  <c:v>753.4999999999997</c:v>
                </c:pt>
                <c:pt idx="116">
                  <c:v>758.0999999999997</c:v>
                </c:pt>
                <c:pt idx="117">
                  <c:v>765.1999999999997</c:v>
                </c:pt>
                <c:pt idx="118">
                  <c:v>774.4999999999997</c:v>
                </c:pt>
                <c:pt idx="119">
                  <c:v>776.1999999999997</c:v>
                </c:pt>
                <c:pt idx="120">
                  <c:v>778.7999999999997</c:v>
                </c:pt>
                <c:pt idx="121">
                  <c:v>783.7999999999997</c:v>
                </c:pt>
                <c:pt idx="122">
                  <c:v>788.3999999999994</c:v>
                </c:pt>
                <c:pt idx="123">
                  <c:v>791.6999999999997</c:v>
                </c:pt>
                <c:pt idx="124">
                  <c:v>795.9999999999997</c:v>
                </c:pt>
                <c:pt idx="125">
                  <c:v>802.3999999999994</c:v>
                </c:pt>
                <c:pt idx="126">
                  <c:v>812.3999999999994</c:v>
                </c:pt>
                <c:pt idx="127">
                  <c:v>817.3999999999994</c:v>
                </c:pt>
                <c:pt idx="128">
                  <c:v>825.1999999999996</c:v>
                </c:pt>
                <c:pt idx="129">
                  <c:v>829.4999999999994</c:v>
                </c:pt>
                <c:pt idx="130">
                  <c:v>834.0999999999996</c:v>
                </c:pt>
                <c:pt idx="131">
                  <c:v>843.3999999999994</c:v>
                </c:pt>
                <c:pt idx="132">
                  <c:v>852.6999999999996</c:v>
                </c:pt>
                <c:pt idx="133">
                  <c:v>861.9999999999994</c:v>
                </c:pt>
                <c:pt idx="134">
                  <c:v>871.2999999999994</c:v>
                </c:pt>
                <c:pt idx="135">
                  <c:v>879.0999999999993</c:v>
                </c:pt>
                <c:pt idx="136">
                  <c:v>883.0999999999993</c:v>
                </c:pt>
                <c:pt idx="137">
                  <c:v>892.3999999999993</c:v>
                </c:pt>
                <c:pt idx="138">
                  <c:v>901.6999999999992</c:v>
                </c:pt>
                <c:pt idx="139">
                  <c:v>909.2999999999993</c:v>
                </c:pt>
                <c:pt idx="140">
                  <c:v>916.8999999999993</c:v>
                </c:pt>
                <c:pt idx="141">
                  <c:v>926.1999999999992</c:v>
                </c:pt>
                <c:pt idx="142">
                  <c:v>935.4999999999992</c:v>
                </c:pt>
                <c:pt idx="143">
                  <c:v>945.4999999999992</c:v>
                </c:pt>
                <c:pt idx="144">
                  <c:v>955.4999999999992</c:v>
                </c:pt>
                <c:pt idx="145">
                  <c:v>962.2999999999992</c:v>
                </c:pt>
                <c:pt idx="146">
                  <c:v>969.0999999999991</c:v>
                </c:pt>
                <c:pt idx="147">
                  <c:v>974.4999999999991</c:v>
                </c:pt>
                <c:pt idx="148">
                  <c:v>981.5999999999991</c:v>
                </c:pt>
                <c:pt idx="149">
                  <c:v>991.5999999999991</c:v>
                </c:pt>
                <c:pt idx="150">
                  <c:v>999.1999999999991</c:v>
                </c:pt>
                <c:pt idx="151">
                  <c:v>1006.8</c:v>
                </c:pt>
                <c:pt idx="152">
                  <c:v>1016.099999999999</c:v>
                </c:pt>
                <c:pt idx="153">
                  <c:v>1025.399999999999</c:v>
                </c:pt>
                <c:pt idx="154">
                  <c:v>1029.699999999999</c:v>
                </c:pt>
                <c:pt idx="155">
                  <c:v>1038.5</c:v>
                </c:pt>
                <c:pt idx="156">
                  <c:v>1045.3</c:v>
                </c:pt>
                <c:pt idx="157">
                  <c:v>1055.3</c:v>
                </c:pt>
                <c:pt idx="158">
                  <c:v>1065.3</c:v>
                </c:pt>
                <c:pt idx="159">
                  <c:v>1069.599999999999</c:v>
                </c:pt>
                <c:pt idx="160">
                  <c:v>1079.599999999999</c:v>
                </c:pt>
                <c:pt idx="161">
                  <c:v>1087.099999999999</c:v>
                </c:pt>
                <c:pt idx="162">
                  <c:v>1089.699999999999</c:v>
                </c:pt>
                <c:pt idx="163">
                  <c:v>1094.3</c:v>
                </c:pt>
                <c:pt idx="164">
                  <c:v>1102.099999999999</c:v>
                </c:pt>
                <c:pt idx="165">
                  <c:v>1104.699999999998</c:v>
                </c:pt>
                <c:pt idx="166">
                  <c:v>1114.0</c:v>
                </c:pt>
                <c:pt idx="167">
                  <c:v>1120.399999999998</c:v>
                </c:pt>
                <c:pt idx="168">
                  <c:v>1125.0</c:v>
                </c:pt>
                <c:pt idx="169">
                  <c:v>1129.3</c:v>
                </c:pt>
                <c:pt idx="170">
                  <c:v>1139.3</c:v>
                </c:pt>
                <c:pt idx="171">
                  <c:v>1144.3</c:v>
                </c:pt>
                <c:pt idx="172">
                  <c:v>1154.3</c:v>
                </c:pt>
                <c:pt idx="173">
                  <c:v>1158.599999999998</c:v>
                </c:pt>
                <c:pt idx="174">
                  <c:v>1162.3</c:v>
                </c:pt>
                <c:pt idx="175">
                  <c:v>1171.599999999998</c:v>
                </c:pt>
                <c:pt idx="176">
                  <c:v>1178.599999999998</c:v>
                </c:pt>
                <c:pt idx="177">
                  <c:v>1185.399999999998</c:v>
                </c:pt>
                <c:pt idx="178">
                  <c:v>1189.699999999998</c:v>
                </c:pt>
                <c:pt idx="179">
                  <c:v>1194.799999999998</c:v>
                </c:pt>
                <c:pt idx="180">
                  <c:v>1198.799999999998</c:v>
                </c:pt>
                <c:pt idx="181">
                  <c:v>1205.599999999998</c:v>
                </c:pt>
                <c:pt idx="182">
                  <c:v>1212.699999999998</c:v>
                </c:pt>
                <c:pt idx="183">
                  <c:v>1217.699999999998</c:v>
                </c:pt>
                <c:pt idx="184">
                  <c:v>1224.499999999998</c:v>
                </c:pt>
                <c:pt idx="185">
                  <c:v>1232.299999999998</c:v>
                </c:pt>
                <c:pt idx="186">
                  <c:v>1241.299999999998</c:v>
                </c:pt>
                <c:pt idx="187">
                  <c:v>1250.599999999998</c:v>
                </c:pt>
                <c:pt idx="188">
                  <c:v>1259.899999999998</c:v>
                </c:pt>
                <c:pt idx="189">
                  <c:v>1267.499999999998</c:v>
                </c:pt>
                <c:pt idx="190">
                  <c:v>1277.499999999998</c:v>
                </c:pt>
                <c:pt idx="191">
                  <c:v>1284.999999999998</c:v>
                </c:pt>
                <c:pt idx="192">
                  <c:v>1286.499999999998</c:v>
                </c:pt>
                <c:pt idx="193">
                  <c:v>1290.899999999998</c:v>
                </c:pt>
                <c:pt idx="194">
                  <c:v>1300.899999999998</c:v>
                </c:pt>
                <c:pt idx="195">
                  <c:v>1310.199999999998</c:v>
                </c:pt>
                <c:pt idx="196">
                  <c:v>1316.599999999998</c:v>
                </c:pt>
                <c:pt idx="197">
                  <c:v>1320.899999999998</c:v>
                </c:pt>
                <c:pt idx="198">
                  <c:v>1330.199999999998</c:v>
                </c:pt>
                <c:pt idx="199">
                  <c:v>1339.499999999998</c:v>
                </c:pt>
                <c:pt idx="200">
                  <c:v>1343.799999999998</c:v>
                </c:pt>
                <c:pt idx="201">
                  <c:v>1353.099999999998</c:v>
                </c:pt>
                <c:pt idx="202">
                  <c:v>1362.399999999998</c:v>
                </c:pt>
                <c:pt idx="203">
                  <c:v>1371.699999999998</c:v>
                </c:pt>
                <c:pt idx="204">
                  <c:v>1378.499999999998</c:v>
                </c:pt>
                <c:pt idx="205">
                  <c:v>1388.499999999998</c:v>
                </c:pt>
                <c:pt idx="206">
                  <c:v>1395.999999999998</c:v>
                </c:pt>
                <c:pt idx="207">
                  <c:v>1402.799999999998</c:v>
                </c:pt>
                <c:pt idx="208">
                  <c:v>1410.599999999998</c:v>
                </c:pt>
                <c:pt idx="209">
                  <c:v>1420.299999999998</c:v>
                </c:pt>
                <c:pt idx="210">
                  <c:v>1425.399999999998</c:v>
                </c:pt>
                <c:pt idx="211">
                  <c:v>1432.199999999997</c:v>
                </c:pt>
                <c:pt idx="212">
                  <c:v>1441.499999999997</c:v>
                </c:pt>
                <c:pt idx="213">
                  <c:v>1450.799999999997</c:v>
                </c:pt>
                <c:pt idx="214">
                  <c:v>1457.599999999997</c:v>
                </c:pt>
                <c:pt idx="215">
                  <c:v>1466.899999999997</c:v>
                </c:pt>
                <c:pt idx="216">
                  <c:v>1476.199999999997</c:v>
                </c:pt>
                <c:pt idx="217">
                  <c:v>1485.499999999997</c:v>
                </c:pt>
                <c:pt idx="218">
                  <c:v>1494.799999999997</c:v>
                </c:pt>
                <c:pt idx="219">
                  <c:v>1499.099999999997</c:v>
                </c:pt>
                <c:pt idx="220">
                  <c:v>1501.699999999997</c:v>
                </c:pt>
                <c:pt idx="221">
                  <c:v>1504.899999999997</c:v>
                </c:pt>
                <c:pt idx="222">
                  <c:v>1506.599999999997</c:v>
                </c:pt>
                <c:pt idx="223">
                  <c:v>1511.599999999997</c:v>
                </c:pt>
                <c:pt idx="224">
                  <c:v>1515.599999999997</c:v>
                </c:pt>
                <c:pt idx="225">
                  <c:v>1520.199999999997</c:v>
                </c:pt>
                <c:pt idx="226">
                  <c:v>1524.599999999997</c:v>
                </c:pt>
                <c:pt idx="227">
                  <c:v>1526.099999999997</c:v>
                </c:pt>
                <c:pt idx="228">
                  <c:v>1530.399999999997</c:v>
                </c:pt>
                <c:pt idx="229">
                  <c:v>1536.999999999997</c:v>
                </c:pt>
                <c:pt idx="230">
                  <c:v>1546.999999999997</c:v>
                </c:pt>
                <c:pt idx="231">
                  <c:v>1554.699999999997</c:v>
                </c:pt>
                <c:pt idx="232">
                  <c:v>1559.699999999997</c:v>
                </c:pt>
                <c:pt idx="233">
                  <c:v>1563.699999999997</c:v>
                </c:pt>
                <c:pt idx="234">
                  <c:v>1567.999999999997</c:v>
                </c:pt>
                <c:pt idx="235">
                  <c:v>1574.799999999997</c:v>
                </c:pt>
                <c:pt idx="236">
                  <c:v>1580.799999999997</c:v>
                </c:pt>
                <c:pt idx="237">
                  <c:v>1585.399999999997</c:v>
                </c:pt>
                <c:pt idx="238">
                  <c:v>1594.699999999997</c:v>
                </c:pt>
                <c:pt idx="239">
                  <c:v>1603.999999999997</c:v>
                </c:pt>
                <c:pt idx="240">
                  <c:v>1605.899999999997</c:v>
                </c:pt>
                <c:pt idx="241">
                  <c:v>1615.899999999997</c:v>
                </c:pt>
                <c:pt idx="242">
                  <c:v>1623.699999999997</c:v>
                </c:pt>
                <c:pt idx="243">
                  <c:v>1629.699999999997</c:v>
                </c:pt>
                <c:pt idx="244">
                  <c:v>1634.699999999997</c:v>
                </c:pt>
                <c:pt idx="245">
                  <c:v>1636.399999999997</c:v>
                </c:pt>
                <c:pt idx="246">
                  <c:v>1640.699999999997</c:v>
                </c:pt>
                <c:pt idx="247">
                  <c:v>1644.999999999997</c:v>
                </c:pt>
                <c:pt idx="248">
                  <c:v>1649.299999999997</c:v>
                </c:pt>
                <c:pt idx="249">
                  <c:v>1656.099999999996</c:v>
                </c:pt>
                <c:pt idx="250">
                  <c:v>1662.899999999996</c:v>
                </c:pt>
                <c:pt idx="251">
                  <c:v>1667.899999999996</c:v>
                </c:pt>
                <c:pt idx="252">
                  <c:v>1672.199999999996</c:v>
                </c:pt>
                <c:pt idx="253">
                  <c:v>1679.999999999997</c:v>
                </c:pt>
                <c:pt idx="254">
                  <c:v>1684.999999999997</c:v>
                </c:pt>
                <c:pt idx="255">
                  <c:v>1692.799999999996</c:v>
                </c:pt>
                <c:pt idx="256">
                  <c:v>1700.599999999996</c:v>
                </c:pt>
                <c:pt idx="257">
                  <c:v>1709.899999999996</c:v>
                </c:pt>
                <c:pt idx="258">
                  <c:v>1719.199999999996</c:v>
                </c:pt>
                <c:pt idx="259">
                  <c:v>1726.699999999996</c:v>
                </c:pt>
                <c:pt idx="260">
                  <c:v>1735.999999999996</c:v>
                </c:pt>
                <c:pt idx="261">
                  <c:v>1740.299999999996</c:v>
                </c:pt>
                <c:pt idx="262">
                  <c:v>1750.299999999996</c:v>
                </c:pt>
                <c:pt idx="263">
                  <c:v>1754.599999999996</c:v>
                </c:pt>
                <c:pt idx="264">
                  <c:v>1758.899999999996</c:v>
                </c:pt>
                <c:pt idx="265">
                  <c:v>1765.999999999996</c:v>
                </c:pt>
                <c:pt idx="266">
                  <c:v>1769.499999999996</c:v>
                </c:pt>
                <c:pt idx="267">
                  <c:v>1778.799999999996</c:v>
                </c:pt>
                <c:pt idx="268">
                  <c:v>1783.099999999996</c:v>
                </c:pt>
                <c:pt idx="269">
                  <c:v>1790.199999999996</c:v>
                </c:pt>
                <c:pt idx="270">
                  <c:v>1796.599999999996</c:v>
                </c:pt>
                <c:pt idx="271">
                  <c:v>1803.699999999996</c:v>
                </c:pt>
                <c:pt idx="272">
                  <c:v>1806.299999999996</c:v>
                </c:pt>
                <c:pt idx="273">
                  <c:v>1811.299999999996</c:v>
                </c:pt>
                <c:pt idx="274">
                  <c:v>1812.999999999996</c:v>
                </c:pt>
                <c:pt idx="275">
                  <c:v>1822.999999999996</c:v>
                </c:pt>
                <c:pt idx="276">
                  <c:v>1832.999999999996</c:v>
                </c:pt>
                <c:pt idx="277">
                  <c:v>1842.299999999996</c:v>
                </c:pt>
                <c:pt idx="278">
                  <c:v>1849.399999999996</c:v>
                </c:pt>
                <c:pt idx="279">
                  <c:v>1856.499999999996</c:v>
                </c:pt>
                <c:pt idx="280">
                  <c:v>1861.099999999996</c:v>
                </c:pt>
                <c:pt idx="281">
                  <c:v>1870.399999999995</c:v>
                </c:pt>
                <c:pt idx="282">
                  <c:v>1877.199999999995</c:v>
                </c:pt>
                <c:pt idx="283">
                  <c:v>1886.499999999995</c:v>
                </c:pt>
                <c:pt idx="284">
                  <c:v>1893.999999999995</c:v>
                </c:pt>
                <c:pt idx="285">
                  <c:v>1900.799999999995</c:v>
                </c:pt>
                <c:pt idx="286">
                  <c:v>1907.899999999995</c:v>
                </c:pt>
                <c:pt idx="287">
                  <c:v>1915.399999999995</c:v>
                </c:pt>
                <c:pt idx="288">
                  <c:v>1922.499999999995</c:v>
                </c:pt>
                <c:pt idx="289">
                  <c:v>1927.499999999995</c:v>
                </c:pt>
                <c:pt idx="290">
                  <c:v>1932.699999999995</c:v>
                </c:pt>
                <c:pt idx="291">
                  <c:v>1941.999999999995</c:v>
                </c:pt>
                <c:pt idx="292">
                  <c:v>1951.299999999995</c:v>
                </c:pt>
                <c:pt idx="293">
                  <c:v>1955.599999999995</c:v>
                </c:pt>
                <c:pt idx="294">
                  <c:v>1964.899999999995</c:v>
                </c:pt>
                <c:pt idx="295">
                  <c:v>1974.199999999995</c:v>
                </c:pt>
                <c:pt idx="296">
                  <c:v>1979.399999999995</c:v>
                </c:pt>
                <c:pt idx="297">
                  <c:v>1986.499999999995</c:v>
                </c:pt>
                <c:pt idx="298">
                  <c:v>1993.299999999995</c:v>
                </c:pt>
                <c:pt idx="299">
                  <c:v>2002.599999999995</c:v>
                </c:pt>
                <c:pt idx="300">
                  <c:v>2011.899999999995</c:v>
                </c:pt>
                <c:pt idx="301">
                  <c:v>2021.199999999995</c:v>
                </c:pt>
                <c:pt idx="302">
                  <c:v>2026.199999999995</c:v>
                </c:pt>
                <c:pt idx="303">
                  <c:v>2030.499999999995</c:v>
                </c:pt>
                <c:pt idx="304">
                  <c:v>2034.799999999995</c:v>
                </c:pt>
                <c:pt idx="305">
                  <c:v>2042.599999999995</c:v>
                </c:pt>
                <c:pt idx="306">
                  <c:v>2049.699999999995</c:v>
                </c:pt>
                <c:pt idx="307">
                  <c:v>2056.799999999995</c:v>
                </c:pt>
                <c:pt idx="308">
                  <c:v>2064.599999999995</c:v>
                </c:pt>
                <c:pt idx="309">
                  <c:v>2065.999999999995</c:v>
                </c:pt>
                <c:pt idx="310">
                  <c:v>2069.999999999995</c:v>
                </c:pt>
                <c:pt idx="311">
                  <c:v>2077.599999999995</c:v>
                </c:pt>
                <c:pt idx="312">
                  <c:v>2082.599999999995</c:v>
                </c:pt>
                <c:pt idx="313">
                  <c:v>2089.399999999995</c:v>
                </c:pt>
                <c:pt idx="314">
                  <c:v>2095.399999999995</c:v>
                </c:pt>
                <c:pt idx="315">
                  <c:v>2099.699999999995</c:v>
                </c:pt>
                <c:pt idx="316">
                  <c:v>2103.999999999995</c:v>
                </c:pt>
                <c:pt idx="317">
                  <c:v>2108.299999999995</c:v>
                </c:pt>
                <c:pt idx="318">
                  <c:v>2117.599999999996</c:v>
                </c:pt>
                <c:pt idx="319">
                  <c:v>2126.899999999996</c:v>
                </c:pt>
                <c:pt idx="320">
                  <c:v>2130.899999999996</c:v>
                </c:pt>
                <c:pt idx="321">
                  <c:v>2135.199999999996</c:v>
                </c:pt>
                <c:pt idx="322">
                  <c:v>2136.899999999996</c:v>
                </c:pt>
                <c:pt idx="323">
                  <c:v>2143.499999999996</c:v>
                </c:pt>
                <c:pt idx="324">
                  <c:v>2145.399999999996</c:v>
                </c:pt>
                <c:pt idx="325">
                  <c:v>2150.899999999996</c:v>
                </c:pt>
                <c:pt idx="326">
                  <c:v>2160.899999999996</c:v>
                </c:pt>
                <c:pt idx="327">
                  <c:v>2167.699999999996</c:v>
                </c:pt>
                <c:pt idx="328">
                  <c:v>2174.799999999996</c:v>
                </c:pt>
                <c:pt idx="329">
                  <c:v>2181.599999999996</c:v>
                </c:pt>
                <c:pt idx="330">
                  <c:v>2190.899999999996</c:v>
                </c:pt>
                <c:pt idx="331">
                  <c:v>2195.999999999996</c:v>
                </c:pt>
                <c:pt idx="332">
                  <c:v>2200.299999999996</c:v>
                </c:pt>
                <c:pt idx="333">
                  <c:v>2209.599999999997</c:v>
                </c:pt>
                <c:pt idx="334">
                  <c:v>2218.899999999997</c:v>
                </c:pt>
                <c:pt idx="335">
                  <c:v>2228.199999999997</c:v>
                </c:pt>
                <c:pt idx="336">
                  <c:v>2237.499999999997</c:v>
                </c:pt>
                <c:pt idx="337">
                  <c:v>2241.799999999997</c:v>
                </c:pt>
                <c:pt idx="338">
                  <c:v>2251.099999999997</c:v>
                </c:pt>
                <c:pt idx="339">
                  <c:v>2258.699999999997</c:v>
                </c:pt>
                <c:pt idx="340">
                  <c:v>2267.999999999998</c:v>
                </c:pt>
                <c:pt idx="341">
                  <c:v>2277.299999999997</c:v>
                </c:pt>
                <c:pt idx="342">
                  <c:v>2280.899999999998</c:v>
                </c:pt>
                <c:pt idx="343">
                  <c:v>2285.199999999998</c:v>
                </c:pt>
                <c:pt idx="344">
                  <c:v>2294.499999999998</c:v>
                </c:pt>
                <c:pt idx="345">
                  <c:v>2303.799999999998</c:v>
                </c:pt>
                <c:pt idx="346">
                  <c:v>2313.099999999999</c:v>
                </c:pt>
                <c:pt idx="347">
                  <c:v>2319.099999999999</c:v>
                </c:pt>
                <c:pt idx="348">
                  <c:v>2323.099999999999</c:v>
                </c:pt>
                <c:pt idx="349">
                  <c:v>2333.099999999999</c:v>
                </c:pt>
                <c:pt idx="350">
                  <c:v>2340.199999999998</c:v>
                </c:pt>
                <c:pt idx="351">
                  <c:v>2344.5</c:v>
                </c:pt>
                <c:pt idx="352">
                  <c:v>2351.299999999999</c:v>
                </c:pt>
                <c:pt idx="353">
                  <c:v>2358.4</c:v>
                </c:pt>
                <c:pt idx="354">
                  <c:v>2363.0</c:v>
                </c:pt>
                <c:pt idx="355">
                  <c:v>2369.599999999999</c:v>
                </c:pt>
                <c:pt idx="356">
                  <c:v>2374.199999999998</c:v>
                </c:pt>
                <c:pt idx="357">
                  <c:v>2381.299999999998</c:v>
                </c:pt>
                <c:pt idx="358">
                  <c:v>2386.499999999998</c:v>
                </c:pt>
                <c:pt idx="359">
                  <c:v>2391.699999999998</c:v>
                </c:pt>
                <c:pt idx="360">
                  <c:v>2398.499999999998</c:v>
                </c:pt>
                <c:pt idx="361">
                  <c:v>2404.9</c:v>
                </c:pt>
                <c:pt idx="362">
                  <c:v>2414.199999999998</c:v>
                </c:pt>
                <c:pt idx="363">
                  <c:v>2418.199999999998</c:v>
                </c:pt>
                <c:pt idx="364">
                  <c:v>2426.0</c:v>
                </c:pt>
                <c:pt idx="365">
                  <c:v>2432.799999999999</c:v>
                </c:pt>
                <c:pt idx="366">
                  <c:v>2439.599999999999</c:v>
                </c:pt>
                <c:pt idx="367">
                  <c:v>2449.599999999999</c:v>
                </c:pt>
                <c:pt idx="368">
                  <c:v>2459.599999999999</c:v>
                </c:pt>
                <c:pt idx="369">
                  <c:v>2464.199999999999</c:v>
                </c:pt>
                <c:pt idx="370">
                  <c:v>2472.099999999999</c:v>
                </c:pt>
                <c:pt idx="371">
                  <c:v>2479.199999999999</c:v>
                </c:pt>
                <c:pt idx="372">
                  <c:v>2485.199999999999</c:v>
                </c:pt>
                <c:pt idx="373">
                  <c:v>2489.5</c:v>
                </c:pt>
                <c:pt idx="374">
                  <c:v>2493.799999999999</c:v>
                </c:pt>
                <c:pt idx="375">
                  <c:v>2500.4</c:v>
                </c:pt>
                <c:pt idx="376">
                  <c:v>2507.199999999999</c:v>
                </c:pt>
                <c:pt idx="377">
                  <c:v>2514.0</c:v>
                </c:pt>
                <c:pt idx="378">
                  <c:v>2515.5</c:v>
                </c:pt>
                <c:pt idx="379">
                  <c:v>2520.099999999999</c:v>
                </c:pt>
                <c:pt idx="380">
                  <c:v>2524.699999999999</c:v>
                </c:pt>
                <c:pt idx="381">
                  <c:v>2526.4</c:v>
                </c:pt>
                <c:pt idx="382">
                  <c:v>2533.0</c:v>
                </c:pt>
                <c:pt idx="383">
                  <c:v>2539.799999999999</c:v>
                </c:pt>
                <c:pt idx="384">
                  <c:v>2546.599999999999</c:v>
                </c:pt>
                <c:pt idx="385">
                  <c:v>2553.699999999999</c:v>
                </c:pt>
                <c:pt idx="386">
                  <c:v>2563.0</c:v>
                </c:pt>
                <c:pt idx="387">
                  <c:v>2570.8</c:v>
                </c:pt>
                <c:pt idx="388">
                  <c:v>2578.6</c:v>
                </c:pt>
                <c:pt idx="389">
                  <c:v>2586.4</c:v>
                </c:pt>
                <c:pt idx="390">
                  <c:v>2590.7</c:v>
                </c:pt>
                <c:pt idx="391">
                  <c:v>2600.0</c:v>
                </c:pt>
                <c:pt idx="392">
                  <c:v>2609.300000000001</c:v>
                </c:pt>
                <c:pt idx="393">
                  <c:v>2614.300000000001</c:v>
                </c:pt>
                <c:pt idx="394">
                  <c:v>2622.100000000001</c:v>
                </c:pt>
                <c:pt idx="395">
                  <c:v>2626.400000000001</c:v>
                </c:pt>
                <c:pt idx="396">
                  <c:v>2631.400000000001</c:v>
                </c:pt>
                <c:pt idx="397">
                  <c:v>2635.700000000001</c:v>
                </c:pt>
                <c:pt idx="398">
                  <c:v>2642.100000000001</c:v>
                </c:pt>
                <c:pt idx="399">
                  <c:v>2648.900000000001</c:v>
                </c:pt>
                <c:pt idx="400">
                  <c:v>2657.900000000001</c:v>
                </c:pt>
                <c:pt idx="401">
                  <c:v>2667.200000000001</c:v>
                </c:pt>
                <c:pt idx="402">
                  <c:v>2675.700000000001</c:v>
                </c:pt>
                <c:pt idx="403">
                  <c:v>2682.500000000002</c:v>
                </c:pt>
                <c:pt idx="404">
                  <c:v>2689.300000000002</c:v>
                </c:pt>
                <c:pt idx="405">
                  <c:v>2693.900000000002</c:v>
                </c:pt>
                <c:pt idx="406">
                  <c:v>2700.500000000002</c:v>
                </c:pt>
                <c:pt idx="407">
                  <c:v>2708.300000000002</c:v>
                </c:pt>
                <c:pt idx="408">
                  <c:v>2714.400000000002</c:v>
                </c:pt>
                <c:pt idx="409">
                  <c:v>2718.700000000002</c:v>
                </c:pt>
                <c:pt idx="410">
                  <c:v>2728.000000000002</c:v>
                </c:pt>
                <c:pt idx="411">
                  <c:v>2737.300000000002</c:v>
                </c:pt>
                <c:pt idx="412">
                  <c:v>2746.100000000002</c:v>
                </c:pt>
                <c:pt idx="413">
                  <c:v>2755.400000000003</c:v>
                </c:pt>
                <c:pt idx="414">
                  <c:v>2762.900000000003</c:v>
                </c:pt>
                <c:pt idx="415">
                  <c:v>2772.200000000003</c:v>
                </c:pt>
                <c:pt idx="416">
                  <c:v>2781.500000000003</c:v>
                </c:pt>
                <c:pt idx="417">
                  <c:v>2790.800000000004</c:v>
                </c:pt>
                <c:pt idx="418">
                  <c:v>2800.100000000004</c:v>
                </c:pt>
                <c:pt idx="419">
                  <c:v>2804.700000000003</c:v>
                </c:pt>
                <c:pt idx="420">
                  <c:v>2809.300000000004</c:v>
                </c:pt>
                <c:pt idx="421">
                  <c:v>2816.100000000004</c:v>
                </c:pt>
                <c:pt idx="422">
                  <c:v>2820.700000000003</c:v>
                </c:pt>
                <c:pt idx="423">
                  <c:v>2828.500000000004</c:v>
                </c:pt>
                <c:pt idx="424">
                  <c:v>2831.100000000004</c:v>
                </c:pt>
                <c:pt idx="425">
                  <c:v>2837.900000000004</c:v>
                </c:pt>
                <c:pt idx="426">
                  <c:v>2842.900000000004</c:v>
                </c:pt>
                <c:pt idx="427">
                  <c:v>2852.200000000004</c:v>
                </c:pt>
                <c:pt idx="428">
                  <c:v>2857.200000000004</c:v>
                </c:pt>
                <c:pt idx="429">
                  <c:v>2863.700000000004</c:v>
                </c:pt>
                <c:pt idx="430">
                  <c:v>2869.100000000004</c:v>
                </c:pt>
                <c:pt idx="431">
                  <c:v>2875.900000000004</c:v>
                </c:pt>
                <c:pt idx="432">
                  <c:v>2883.400000000004</c:v>
                </c:pt>
                <c:pt idx="433">
                  <c:v>2890.500000000004</c:v>
                </c:pt>
                <c:pt idx="434">
                  <c:v>2899.800000000005</c:v>
                </c:pt>
                <c:pt idx="435">
                  <c:v>2902.400000000004</c:v>
                </c:pt>
                <c:pt idx="436">
                  <c:v>2910.200000000004</c:v>
                </c:pt>
                <c:pt idx="437">
                  <c:v>2917.700000000004</c:v>
                </c:pt>
                <c:pt idx="438">
                  <c:v>2924.600000000004</c:v>
                </c:pt>
                <c:pt idx="439">
                  <c:v>2926.300000000005</c:v>
                </c:pt>
                <c:pt idx="440">
                  <c:v>2928.000000000004</c:v>
                </c:pt>
                <c:pt idx="441">
                  <c:v>2935.800000000005</c:v>
                </c:pt>
                <c:pt idx="442">
                  <c:v>2942.600000000004</c:v>
                </c:pt>
                <c:pt idx="443">
                  <c:v>2947.800000000005</c:v>
                </c:pt>
                <c:pt idx="444">
                  <c:v>2957.100000000004</c:v>
                </c:pt>
                <c:pt idx="445">
                  <c:v>2960.400000000005</c:v>
                </c:pt>
                <c:pt idx="446">
                  <c:v>2964.700000000005</c:v>
                </c:pt>
                <c:pt idx="447">
                  <c:v>2967.300000000005</c:v>
                </c:pt>
                <c:pt idx="448">
                  <c:v>2976.600000000005</c:v>
                </c:pt>
                <c:pt idx="449">
                  <c:v>2985.900000000005</c:v>
                </c:pt>
                <c:pt idx="450">
                  <c:v>2994.900000000005</c:v>
                </c:pt>
                <c:pt idx="451">
                  <c:v>3001.700000000005</c:v>
                </c:pt>
                <c:pt idx="452">
                  <c:v>3008.500000000005</c:v>
                </c:pt>
                <c:pt idx="453">
                  <c:v>3015.300000000006</c:v>
                </c:pt>
                <c:pt idx="454">
                  <c:v>3020.300000000006</c:v>
                </c:pt>
                <c:pt idx="455">
                  <c:v>3027.800000000006</c:v>
                </c:pt>
                <c:pt idx="456">
                  <c:v>3034.600000000006</c:v>
                </c:pt>
                <c:pt idx="457">
                  <c:v>3039.600000000006</c:v>
                </c:pt>
                <c:pt idx="458">
                  <c:v>3045.100000000006</c:v>
                </c:pt>
                <c:pt idx="459">
                  <c:v>3051.600000000006</c:v>
                </c:pt>
                <c:pt idx="460">
                  <c:v>3060.600000000006</c:v>
                </c:pt>
                <c:pt idx="461">
                  <c:v>3064.600000000006</c:v>
                </c:pt>
                <c:pt idx="462">
                  <c:v>3074.000000000006</c:v>
                </c:pt>
                <c:pt idx="463">
                  <c:v>3083.300000000006</c:v>
                </c:pt>
                <c:pt idx="464">
                  <c:v>3092.600000000006</c:v>
                </c:pt>
                <c:pt idx="465">
                  <c:v>3101.900000000006</c:v>
                </c:pt>
                <c:pt idx="466">
                  <c:v>3111.200000000006</c:v>
                </c:pt>
                <c:pt idx="467">
                  <c:v>3120.500000000007</c:v>
                </c:pt>
                <c:pt idx="468">
                  <c:v>3129.800000000007</c:v>
                </c:pt>
                <c:pt idx="469">
                  <c:v>3136.900000000007</c:v>
                </c:pt>
                <c:pt idx="470">
                  <c:v>3142.700000000007</c:v>
                </c:pt>
                <c:pt idx="471">
                  <c:v>3148.500000000007</c:v>
                </c:pt>
                <c:pt idx="472">
                  <c:v>3152.900000000007</c:v>
                </c:pt>
                <c:pt idx="473">
                  <c:v>3159.700000000007</c:v>
                </c:pt>
                <c:pt idx="474">
                  <c:v>3164.700000000007</c:v>
                </c:pt>
                <c:pt idx="475">
                  <c:v>3171.500000000008</c:v>
                </c:pt>
                <c:pt idx="476">
                  <c:v>3178.300000000008</c:v>
                </c:pt>
                <c:pt idx="477">
                  <c:v>3185.100000000008</c:v>
                </c:pt>
                <c:pt idx="478">
                  <c:v>3191.500000000008</c:v>
                </c:pt>
                <c:pt idx="479">
                  <c:v>3196.500000000008</c:v>
                </c:pt>
                <c:pt idx="480">
                  <c:v>3206.500000000008</c:v>
                </c:pt>
                <c:pt idx="481">
                  <c:v>3214.000000000008</c:v>
                </c:pt>
                <c:pt idx="482">
                  <c:v>3220.80000000001</c:v>
                </c:pt>
                <c:pt idx="483">
                  <c:v>3225.10000000001</c:v>
                </c:pt>
                <c:pt idx="484">
                  <c:v>3230.10000000001</c:v>
                </c:pt>
                <c:pt idx="485">
                  <c:v>3234.40000000001</c:v>
                </c:pt>
                <c:pt idx="486">
                  <c:v>3241.200000000009</c:v>
                </c:pt>
                <c:pt idx="487">
                  <c:v>3245.50000000001</c:v>
                </c:pt>
                <c:pt idx="488">
                  <c:v>3249.80000000001</c:v>
                </c:pt>
                <c:pt idx="489">
                  <c:v>3251.50000000001</c:v>
                </c:pt>
                <c:pt idx="490">
                  <c:v>3260.80000000001</c:v>
                </c:pt>
                <c:pt idx="491">
                  <c:v>3270.10000000001</c:v>
                </c:pt>
                <c:pt idx="492">
                  <c:v>3276.90000000001</c:v>
                </c:pt>
                <c:pt idx="493">
                  <c:v>3281.20000000001</c:v>
                </c:pt>
                <c:pt idx="494">
                  <c:v>3288.00000000001</c:v>
                </c:pt>
                <c:pt idx="495">
                  <c:v>3292.30000000001</c:v>
                </c:pt>
                <c:pt idx="496">
                  <c:v>3297.30000000001</c:v>
                </c:pt>
                <c:pt idx="497">
                  <c:v>3306.60000000001</c:v>
                </c:pt>
                <c:pt idx="498">
                  <c:v>3310.900000000011</c:v>
                </c:pt>
                <c:pt idx="499">
                  <c:v>3320.900000000011</c:v>
                </c:pt>
                <c:pt idx="500">
                  <c:v>3325.50000000001</c:v>
                </c:pt>
                <c:pt idx="501">
                  <c:v>3328.10000000001</c:v>
                </c:pt>
                <c:pt idx="502">
                  <c:v>3338.10000000001</c:v>
                </c:pt>
                <c:pt idx="503">
                  <c:v>3347.10000000001</c:v>
                </c:pt>
                <c:pt idx="504">
                  <c:v>3357.10000000001</c:v>
                </c:pt>
                <c:pt idx="505">
                  <c:v>3366.400000000011</c:v>
                </c:pt>
                <c:pt idx="506">
                  <c:v>3368.10000000001</c:v>
                </c:pt>
                <c:pt idx="507">
                  <c:v>3375.60000000001</c:v>
                </c:pt>
                <c:pt idx="508">
                  <c:v>3383.10000000001</c:v>
                </c:pt>
                <c:pt idx="509">
                  <c:v>3390.60000000001</c:v>
                </c:pt>
                <c:pt idx="510">
                  <c:v>3398.10000000001</c:v>
                </c:pt>
                <c:pt idx="511">
                  <c:v>3403.10000000001</c:v>
                </c:pt>
                <c:pt idx="512">
                  <c:v>3410.60000000001</c:v>
                </c:pt>
                <c:pt idx="513">
                  <c:v>3418.10000000001</c:v>
                </c:pt>
                <c:pt idx="514">
                  <c:v>3423.10000000001</c:v>
                </c:pt>
                <c:pt idx="515">
                  <c:v>3432.400000000011</c:v>
                </c:pt>
                <c:pt idx="516">
                  <c:v>3439.900000000011</c:v>
                </c:pt>
                <c:pt idx="517">
                  <c:v>3447.700000000011</c:v>
                </c:pt>
                <c:pt idx="518">
                  <c:v>3455.500000000011</c:v>
                </c:pt>
                <c:pt idx="519">
                  <c:v>3464.800000000011</c:v>
                </c:pt>
                <c:pt idx="520">
                  <c:v>3474.100000000011</c:v>
                </c:pt>
                <c:pt idx="521">
                  <c:v>3481.700000000011</c:v>
                </c:pt>
                <c:pt idx="522">
                  <c:v>3488.200000000011</c:v>
                </c:pt>
                <c:pt idx="523">
                  <c:v>3495.800000000011</c:v>
                </c:pt>
                <c:pt idx="524">
                  <c:v>3500.100000000011</c:v>
                </c:pt>
                <c:pt idx="525">
                  <c:v>3509.400000000011</c:v>
                </c:pt>
                <c:pt idx="526">
                  <c:v>3515.900000000011</c:v>
                </c:pt>
                <c:pt idx="527">
                  <c:v>3522.700000000011</c:v>
                </c:pt>
                <c:pt idx="528">
                  <c:v>3526.700000000011</c:v>
                </c:pt>
                <c:pt idx="529">
                  <c:v>3531.700000000011</c:v>
                </c:pt>
                <c:pt idx="530">
                  <c:v>3536.000000000012</c:v>
                </c:pt>
                <c:pt idx="531">
                  <c:v>3543.600000000012</c:v>
                </c:pt>
                <c:pt idx="532">
                  <c:v>3552.400000000012</c:v>
                </c:pt>
                <c:pt idx="533">
                  <c:v>3561.700000000012</c:v>
                </c:pt>
                <c:pt idx="534">
                  <c:v>3569.500000000012</c:v>
                </c:pt>
                <c:pt idx="535">
                  <c:v>3576.300000000012</c:v>
                </c:pt>
                <c:pt idx="536">
                  <c:v>3581.300000000012</c:v>
                </c:pt>
                <c:pt idx="537">
                  <c:v>3590.600000000012</c:v>
                </c:pt>
                <c:pt idx="538">
                  <c:v>3599.900000000013</c:v>
                </c:pt>
                <c:pt idx="539">
                  <c:v>3609.900000000013</c:v>
                </c:pt>
                <c:pt idx="540">
                  <c:v>3617.400000000013</c:v>
                </c:pt>
                <c:pt idx="541">
                  <c:v>3620.700000000013</c:v>
                </c:pt>
                <c:pt idx="542">
                  <c:v>3630.700000000013</c:v>
                </c:pt>
                <c:pt idx="543">
                  <c:v>3637.500000000013</c:v>
                </c:pt>
                <c:pt idx="544">
                  <c:v>3645.000000000013</c:v>
                </c:pt>
                <c:pt idx="545">
                  <c:v>3651.100000000013</c:v>
                </c:pt>
                <c:pt idx="546">
                  <c:v>3656.900000000014</c:v>
                </c:pt>
                <c:pt idx="547">
                  <c:v>3661.500000000013</c:v>
                </c:pt>
                <c:pt idx="548">
                  <c:v>3669.800000000014</c:v>
                </c:pt>
                <c:pt idx="549">
                  <c:v>3679.800000000014</c:v>
                </c:pt>
                <c:pt idx="550">
                  <c:v>3688.100000000014</c:v>
                </c:pt>
                <c:pt idx="551">
                  <c:v>3694.900000000014</c:v>
                </c:pt>
                <c:pt idx="552">
                  <c:v>3704.200000000014</c:v>
                </c:pt>
                <c:pt idx="553">
                  <c:v>3713.500000000014</c:v>
                </c:pt>
                <c:pt idx="554">
                  <c:v>3718.500000000014</c:v>
                </c:pt>
                <c:pt idx="555">
                  <c:v>3725.300000000015</c:v>
                </c:pt>
                <c:pt idx="556">
                  <c:v>3730.300000000015</c:v>
                </c:pt>
                <c:pt idx="557">
                  <c:v>3734.300000000015</c:v>
                </c:pt>
                <c:pt idx="558">
                  <c:v>3738.900000000014</c:v>
                </c:pt>
                <c:pt idx="559">
                  <c:v>3745.700000000014</c:v>
                </c:pt>
                <c:pt idx="560">
                  <c:v>3755.000000000015</c:v>
                </c:pt>
                <c:pt idx="561">
                  <c:v>3759.300000000015</c:v>
                </c:pt>
                <c:pt idx="562">
                  <c:v>3766.100000000015</c:v>
                </c:pt>
                <c:pt idx="563">
                  <c:v>3776.100000000015</c:v>
                </c:pt>
                <c:pt idx="564">
                  <c:v>3779.000000000015</c:v>
                </c:pt>
                <c:pt idx="565">
                  <c:v>3785.500000000015</c:v>
                </c:pt>
                <c:pt idx="566">
                  <c:v>3794.800000000015</c:v>
                </c:pt>
                <c:pt idx="567">
                  <c:v>3804.100000000015</c:v>
                </c:pt>
                <c:pt idx="568">
                  <c:v>3812.400000000016</c:v>
                </c:pt>
                <c:pt idx="569">
                  <c:v>3822.400000000016</c:v>
                </c:pt>
                <c:pt idx="570">
                  <c:v>3832.400000000016</c:v>
                </c:pt>
                <c:pt idx="571">
                  <c:v>3837.000000000015</c:v>
                </c:pt>
                <c:pt idx="572">
                  <c:v>3846.300000000016</c:v>
                </c:pt>
                <c:pt idx="573">
                  <c:v>3850.900000000016</c:v>
                </c:pt>
                <c:pt idx="574">
                  <c:v>3858.500000000015</c:v>
                </c:pt>
                <c:pt idx="575">
                  <c:v>3862.900000000016</c:v>
                </c:pt>
                <c:pt idx="576">
                  <c:v>3867.200000000016</c:v>
                </c:pt>
                <c:pt idx="577">
                  <c:v>3872.200000000016</c:v>
                </c:pt>
                <c:pt idx="578">
                  <c:v>3882.200000000016</c:v>
                </c:pt>
                <c:pt idx="579">
                  <c:v>3889.000000000016</c:v>
                </c:pt>
                <c:pt idx="580">
                  <c:v>3896.600000000016</c:v>
                </c:pt>
                <c:pt idx="581">
                  <c:v>3904.100000000016</c:v>
                </c:pt>
                <c:pt idx="582">
                  <c:v>3911.600000000016</c:v>
                </c:pt>
                <c:pt idx="583">
                  <c:v>3917.400000000016</c:v>
                </c:pt>
                <c:pt idx="584">
                  <c:v>3926.700000000016</c:v>
                </c:pt>
                <c:pt idx="585">
                  <c:v>3933.100000000016</c:v>
                </c:pt>
                <c:pt idx="586">
                  <c:v>3936.600000000016</c:v>
                </c:pt>
                <c:pt idx="587">
                  <c:v>3940.100000000016</c:v>
                </c:pt>
                <c:pt idx="588">
                  <c:v>3946.600000000016</c:v>
                </c:pt>
                <c:pt idx="589">
                  <c:v>3955.900000000016</c:v>
                </c:pt>
                <c:pt idx="590">
                  <c:v>3962.700000000016</c:v>
                </c:pt>
                <c:pt idx="591">
                  <c:v>3970.200000000016</c:v>
                </c:pt>
                <c:pt idx="592">
                  <c:v>3974.500000000017</c:v>
                </c:pt>
                <c:pt idx="593">
                  <c:v>3979.100000000017</c:v>
                </c:pt>
                <c:pt idx="594">
                  <c:v>3984.900000000017</c:v>
                </c:pt>
                <c:pt idx="595">
                  <c:v>3992.000000000017</c:v>
                </c:pt>
                <c:pt idx="596">
                  <c:v>4000.800000000017</c:v>
                </c:pt>
                <c:pt idx="597">
                  <c:v>4005.100000000017</c:v>
                </c:pt>
                <c:pt idx="598">
                  <c:v>4009.700000000017</c:v>
                </c:pt>
                <c:pt idx="599">
                  <c:v>4016.500000000017</c:v>
                </c:pt>
                <c:pt idx="600">
                  <c:v>4023.600000000017</c:v>
                </c:pt>
                <c:pt idx="601">
                  <c:v>4032.600000000017</c:v>
                </c:pt>
                <c:pt idx="602">
                  <c:v>4041.600000000017</c:v>
                </c:pt>
                <c:pt idx="603">
                  <c:v>4050.600000000017</c:v>
                </c:pt>
                <c:pt idx="604">
                  <c:v>4059.600000000017</c:v>
                </c:pt>
                <c:pt idx="605">
                  <c:v>4064.600000000017</c:v>
                </c:pt>
                <c:pt idx="606">
                  <c:v>4073.900000000017</c:v>
                </c:pt>
                <c:pt idx="607">
                  <c:v>4078.200000000017</c:v>
                </c:pt>
                <c:pt idx="608">
                  <c:v>4082.500000000018</c:v>
                </c:pt>
                <c:pt idx="609">
                  <c:v>4086.800000000018</c:v>
                </c:pt>
                <c:pt idx="610">
                  <c:v>4091.100000000018</c:v>
                </c:pt>
                <c:pt idx="611">
                  <c:v>4095.40000000002</c:v>
                </c:pt>
                <c:pt idx="612">
                  <c:v>4100.400000000018</c:v>
                </c:pt>
                <c:pt idx="613">
                  <c:v>4104.700000000018</c:v>
                </c:pt>
                <c:pt idx="614">
                  <c:v>4109.700000000018</c:v>
                </c:pt>
                <c:pt idx="615">
                  <c:v>4119.000000000018</c:v>
                </c:pt>
                <c:pt idx="616">
                  <c:v>4129.000000000018</c:v>
                </c:pt>
                <c:pt idx="617">
                  <c:v>4139.000000000018</c:v>
                </c:pt>
                <c:pt idx="618">
                  <c:v>4149.000000000018</c:v>
                </c:pt>
                <c:pt idx="619">
                  <c:v>4159.000000000018</c:v>
                </c:pt>
                <c:pt idx="620">
                  <c:v>4169.000000000018</c:v>
                </c:pt>
                <c:pt idx="621">
                  <c:v>4179.000000000018</c:v>
                </c:pt>
                <c:pt idx="622">
                  <c:v>4186.500000000018</c:v>
                </c:pt>
                <c:pt idx="623">
                  <c:v>4196.500000000018</c:v>
                </c:pt>
                <c:pt idx="624">
                  <c:v>4206.500000000018</c:v>
                </c:pt>
                <c:pt idx="625">
                  <c:v>4211.500000000018</c:v>
                </c:pt>
                <c:pt idx="626">
                  <c:v>4215.800000000018</c:v>
                </c:pt>
                <c:pt idx="627">
                  <c:v>4220.800000000018</c:v>
                </c:pt>
                <c:pt idx="628">
                  <c:v>4225.10000000002</c:v>
                </c:pt>
                <c:pt idx="629">
                  <c:v>4229.400000000019</c:v>
                </c:pt>
                <c:pt idx="630">
                  <c:v>4238.700000000019</c:v>
                </c:pt>
                <c:pt idx="631">
                  <c:v>4248.00000000002</c:v>
                </c:pt>
                <c:pt idx="632">
                  <c:v>4257.30000000002</c:v>
                </c:pt>
                <c:pt idx="633">
                  <c:v>4266.60000000002</c:v>
                </c:pt>
                <c:pt idx="634">
                  <c:v>4275.90000000002</c:v>
                </c:pt>
                <c:pt idx="635">
                  <c:v>4285.20000000002</c:v>
                </c:pt>
                <c:pt idx="636">
                  <c:v>4292.00000000002</c:v>
                </c:pt>
                <c:pt idx="637">
                  <c:v>4298.80000000002</c:v>
                </c:pt>
                <c:pt idx="638">
                  <c:v>4305.400000000021</c:v>
                </c:pt>
                <c:pt idx="639">
                  <c:v>4309.700000000021</c:v>
                </c:pt>
                <c:pt idx="640">
                  <c:v>4319.700000000021</c:v>
                </c:pt>
                <c:pt idx="641">
                  <c:v>4326.500000000021</c:v>
                </c:pt>
                <c:pt idx="642">
                  <c:v>4332.300000000021</c:v>
                </c:pt>
                <c:pt idx="643">
                  <c:v>4337.300000000021</c:v>
                </c:pt>
                <c:pt idx="644">
                  <c:v>4341.900000000021</c:v>
                </c:pt>
                <c:pt idx="645">
                  <c:v>4343.600000000021</c:v>
                </c:pt>
                <c:pt idx="646">
                  <c:v>4347.900000000021</c:v>
                </c:pt>
                <c:pt idx="647">
                  <c:v>4352.200000000022</c:v>
                </c:pt>
                <c:pt idx="648">
                  <c:v>4356.500000000022</c:v>
                </c:pt>
                <c:pt idx="649">
                  <c:v>4364.100000000022</c:v>
                </c:pt>
                <c:pt idx="650">
                  <c:v>4368.400000000021</c:v>
                </c:pt>
                <c:pt idx="651">
                  <c:v>4375.900000000021</c:v>
                </c:pt>
                <c:pt idx="652">
                  <c:v>4382.700000000023</c:v>
                </c:pt>
                <c:pt idx="653">
                  <c:v>4389.500000000023</c:v>
                </c:pt>
                <c:pt idx="654">
                  <c:v>4398.800000000023</c:v>
                </c:pt>
                <c:pt idx="655">
                  <c:v>4408.800000000023</c:v>
                </c:pt>
                <c:pt idx="656">
                  <c:v>4418.800000000023</c:v>
                </c:pt>
                <c:pt idx="657">
                  <c:v>4428.100000000023</c:v>
                </c:pt>
                <c:pt idx="658">
                  <c:v>4437.400000000021</c:v>
                </c:pt>
                <c:pt idx="659">
                  <c:v>4446.700000000023</c:v>
                </c:pt>
                <c:pt idx="660">
                  <c:v>4451.000000000024</c:v>
                </c:pt>
                <c:pt idx="661">
                  <c:v>4456.000000000024</c:v>
                </c:pt>
                <c:pt idx="662">
                  <c:v>4461.000000000024</c:v>
                </c:pt>
                <c:pt idx="663">
                  <c:v>4465.300000000024</c:v>
                </c:pt>
                <c:pt idx="664">
                  <c:v>4471.400000000021</c:v>
                </c:pt>
                <c:pt idx="665">
                  <c:v>4475.400000000021</c:v>
                </c:pt>
                <c:pt idx="666">
                  <c:v>4477.100000000024</c:v>
                </c:pt>
                <c:pt idx="667">
                  <c:v>4481.400000000021</c:v>
                </c:pt>
                <c:pt idx="668">
                  <c:v>4486.400000000021</c:v>
                </c:pt>
                <c:pt idx="669">
                  <c:v>4491.900000000021</c:v>
                </c:pt>
                <c:pt idx="670">
                  <c:v>4497.400000000021</c:v>
                </c:pt>
                <c:pt idx="671">
                  <c:v>4506.700000000023</c:v>
                </c:pt>
                <c:pt idx="672">
                  <c:v>4511.700000000023</c:v>
                </c:pt>
                <c:pt idx="673">
                  <c:v>4516.900000000021</c:v>
                </c:pt>
                <c:pt idx="674">
                  <c:v>4518.400000000021</c:v>
                </c:pt>
                <c:pt idx="675">
                  <c:v>4522.700000000023</c:v>
                </c:pt>
                <c:pt idx="676">
                  <c:v>4526.800000000025</c:v>
                </c:pt>
                <c:pt idx="677">
                  <c:v>4531.400000000021</c:v>
                </c:pt>
                <c:pt idx="678">
                  <c:v>4536.000000000025</c:v>
                </c:pt>
                <c:pt idx="679">
                  <c:v>4543.800000000026</c:v>
                </c:pt>
                <c:pt idx="680">
                  <c:v>4550.600000000026</c:v>
                </c:pt>
                <c:pt idx="681">
                  <c:v>4555.600000000026</c:v>
                </c:pt>
                <c:pt idx="682">
                  <c:v>4560.600000000026</c:v>
                </c:pt>
                <c:pt idx="683">
                  <c:v>4567.100000000026</c:v>
                </c:pt>
                <c:pt idx="684">
                  <c:v>4568.800000000026</c:v>
                </c:pt>
                <c:pt idx="685">
                  <c:v>4576.600000000026</c:v>
                </c:pt>
                <c:pt idx="686">
                  <c:v>4586.600000000026</c:v>
                </c:pt>
                <c:pt idx="687">
                  <c:v>4595.600000000026</c:v>
                </c:pt>
                <c:pt idx="688">
                  <c:v>4599.900000000026</c:v>
                </c:pt>
                <c:pt idx="689">
                  <c:v>4609.200000000026</c:v>
                </c:pt>
                <c:pt idx="690">
                  <c:v>4612.200000000026</c:v>
                </c:pt>
                <c:pt idx="691">
                  <c:v>4620.000000000026</c:v>
                </c:pt>
                <c:pt idx="692">
                  <c:v>4627.500000000026</c:v>
                </c:pt>
                <c:pt idx="693">
                  <c:v>4634.600000000027</c:v>
                </c:pt>
                <c:pt idx="694">
                  <c:v>4642.400000000027</c:v>
                </c:pt>
                <c:pt idx="695">
                  <c:v>4650.200000000027</c:v>
                </c:pt>
                <c:pt idx="696">
                  <c:v>4660.200000000027</c:v>
                </c:pt>
                <c:pt idx="697">
                  <c:v>4664.500000000027</c:v>
                </c:pt>
                <c:pt idx="698">
                  <c:v>4674.500000000027</c:v>
                </c:pt>
                <c:pt idx="699">
                  <c:v>4682.300000000028</c:v>
                </c:pt>
                <c:pt idx="700">
                  <c:v>4689.100000000028</c:v>
                </c:pt>
                <c:pt idx="701">
                  <c:v>4693.400000000028</c:v>
                </c:pt>
                <c:pt idx="702">
                  <c:v>4697.700000000028</c:v>
                </c:pt>
                <c:pt idx="703">
                  <c:v>4707.000000000028</c:v>
                </c:pt>
                <c:pt idx="704">
                  <c:v>4716.300000000028</c:v>
                </c:pt>
                <c:pt idx="705">
                  <c:v>4725.60000000003</c:v>
                </c:pt>
                <c:pt idx="706">
                  <c:v>4734.900000000029</c:v>
                </c:pt>
                <c:pt idx="707">
                  <c:v>4744.200000000029</c:v>
                </c:pt>
                <c:pt idx="708">
                  <c:v>4753.50000000003</c:v>
                </c:pt>
                <c:pt idx="709">
                  <c:v>4762.80000000003</c:v>
                </c:pt>
                <c:pt idx="710">
                  <c:v>4767.10000000003</c:v>
                </c:pt>
                <c:pt idx="711">
                  <c:v>4771.40000000003</c:v>
                </c:pt>
                <c:pt idx="712">
                  <c:v>4776.40000000003</c:v>
                </c:pt>
                <c:pt idx="713">
                  <c:v>4782.20000000003</c:v>
                </c:pt>
                <c:pt idx="714">
                  <c:v>4789.00000000003</c:v>
                </c:pt>
                <c:pt idx="715">
                  <c:v>4795.80000000003</c:v>
                </c:pt>
                <c:pt idx="716">
                  <c:v>4803.60000000003</c:v>
                </c:pt>
                <c:pt idx="717">
                  <c:v>4807.900000000031</c:v>
                </c:pt>
                <c:pt idx="718">
                  <c:v>4812.500000000031</c:v>
                </c:pt>
                <c:pt idx="719">
                  <c:v>4822.500000000031</c:v>
                </c:pt>
                <c:pt idx="720">
                  <c:v>4832.500000000031</c:v>
                </c:pt>
                <c:pt idx="721">
                  <c:v>4842.500000000031</c:v>
                </c:pt>
                <c:pt idx="722">
                  <c:v>4852.500000000031</c:v>
                </c:pt>
                <c:pt idx="723">
                  <c:v>4861.800000000031</c:v>
                </c:pt>
                <c:pt idx="724">
                  <c:v>4871.100000000031</c:v>
                </c:pt>
                <c:pt idx="725">
                  <c:v>4880.400000000031</c:v>
                </c:pt>
                <c:pt idx="726">
                  <c:v>4889.700000000032</c:v>
                </c:pt>
                <c:pt idx="727">
                  <c:v>4895.900000000031</c:v>
                </c:pt>
                <c:pt idx="728">
                  <c:v>4902.700000000032</c:v>
                </c:pt>
                <c:pt idx="729">
                  <c:v>4912.000000000032</c:v>
                </c:pt>
                <c:pt idx="730">
                  <c:v>4918.800000000032</c:v>
                </c:pt>
                <c:pt idx="731">
                  <c:v>4925.600000000032</c:v>
                </c:pt>
                <c:pt idx="732">
                  <c:v>4932.400000000031</c:v>
                </c:pt>
                <c:pt idx="733">
                  <c:v>4941.700000000033</c:v>
                </c:pt>
                <c:pt idx="734">
                  <c:v>4941.700000000033</c:v>
                </c:pt>
                <c:pt idx="735">
                  <c:v>4946.000000000033</c:v>
                </c:pt>
                <c:pt idx="736">
                  <c:v>4952.800000000033</c:v>
                </c:pt>
                <c:pt idx="737">
                  <c:v>4957.400000000031</c:v>
                </c:pt>
                <c:pt idx="738">
                  <c:v>4964.200000000033</c:v>
                </c:pt>
                <c:pt idx="739">
                  <c:v>4971.000000000034</c:v>
                </c:pt>
                <c:pt idx="740">
                  <c:v>4980.300000000034</c:v>
                </c:pt>
                <c:pt idx="741">
                  <c:v>4989.600000000034</c:v>
                </c:pt>
                <c:pt idx="742">
                  <c:v>4998.900000000031</c:v>
                </c:pt>
                <c:pt idx="743">
                  <c:v>5008.200000000033</c:v>
                </c:pt>
                <c:pt idx="744">
                  <c:v>5014.800000000035</c:v>
                </c:pt>
                <c:pt idx="745">
                  <c:v>5021.600000000035</c:v>
                </c:pt>
                <c:pt idx="746">
                  <c:v>5028.400000000031</c:v>
                </c:pt>
                <c:pt idx="747">
                  <c:v>5035.200000000033</c:v>
                </c:pt>
                <c:pt idx="748">
                  <c:v>5042.000000000035</c:v>
                </c:pt>
                <c:pt idx="749">
                  <c:v>5048.800000000036</c:v>
                </c:pt>
                <c:pt idx="750">
                  <c:v>5055.600000000036</c:v>
                </c:pt>
                <c:pt idx="751">
                  <c:v>5063.100000000036</c:v>
                </c:pt>
                <c:pt idx="752">
                  <c:v>5073.100000000036</c:v>
                </c:pt>
                <c:pt idx="753">
                  <c:v>5078.900000000036</c:v>
                </c:pt>
                <c:pt idx="754">
                  <c:v>5088.200000000036</c:v>
                </c:pt>
                <c:pt idx="755">
                  <c:v>5092.300000000037</c:v>
                </c:pt>
                <c:pt idx="756">
                  <c:v>5096.600000000037</c:v>
                </c:pt>
                <c:pt idx="757">
                  <c:v>5103.200000000037</c:v>
                </c:pt>
                <c:pt idx="758">
                  <c:v>5109.800000000038</c:v>
                </c:pt>
                <c:pt idx="759">
                  <c:v>5116.200000000037</c:v>
                </c:pt>
                <c:pt idx="760">
                  <c:v>5125.500000000037</c:v>
                </c:pt>
                <c:pt idx="761">
                  <c:v>5133.300000000038</c:v>
                </c:pt>
                <c:pt idx="762">
                  <c:v>5140.100000000038</c:v>
                </c:pt>
                <c:pt idx="763">
                  <c:v>5147.900000000038</c:v>
                </c:pt>
                <c:pt idx="764">
                  <c:v>5154.700000000038</c:v>
                </c:pt>
                <c:pt idx="765">
                  <c:v>5164.000000000038</c:v>
                </c:pt>
                <c:pt idx="766">
                  <c:v>5170.800000000038</c:v>
                </c:pt>
                <c:pt idx="767">
                  <c:v>5174.10000000004</c:v>
                </c:pt>
                <c:pt idx="768">
                  <c:v>5182.400000000039</c:v>
                </c:pt>
                <c:pt idx="769">
                  <c:v>5186.700000000039</c:v>
                </c:pt>
                <c:pt idx="770">
                  <c:v>5191.00000000004</c:v>
                </c:pt>
                <c:pt idx="771">
                  <c:v>5197.80000000004</c:v>
                </c:pt>
                <c:pt idx="772">
                  <c:v>5204.60000000004</c:v>
                </c:pt>
                <c:pt idx="773">
                  <c:v>5211.40000000004</c:v>
                </c:pt>
                <c:pt idx="774">
                  <c:v>5217.20000000004</c:v>
                </c:pt>
                <c:pt idx="775">
                  <c:v>5224.80000000004</c:v>
                </c:pt>
                <c:pt idx="776">
                  <c:v>5229.10000000004</c:v>
                </c:pt>
                <c:pt idx="777">
                  <c:v>5234.10000000004</c:v>
                </c:pt>
                <c:pt idx="778">
                  <c:v>5235.80000000004</c:v>
                </c:pt>
                <c:pt idx="779">
                  <c:v>5242.900000000041</c:v>
                </c:pt>
                <c:pt idx="780">
                  <c:v>5252.900000000041</c:v>
                </c:pt>
                <c:pt idx="781">
                  <c:v>5257.500000000041</c:v>
                </c:pt>
                <c:pt idx="782">
                  <c:v>5262.100000000041</c:v>
                </c:pt>
                <c:pt idx="783">
                  <c:v>5271.400000000041</c:v>
                </c:pt>
                <c:pt idx="784">
                  <c:v>5280.700000000042</c:v>
                </c:pt>
                <c:pt idx="785">
                  <c:v>5285.000000000042</c:v>
                </c:pt>
                <c:pt idx="786">
                  <c:v>5289.300000000042</c:v>
                </c:pt>
                <c:pt idx="787">
                  <c:v>5296.100000000042</c:v>
                </c:pt>
                <c:pt idx="788">
                  <c:v>5300.400000000041</c:v>
                </c:pt>
                <c:pt idx="789">
                  <c:v>5304.700000000043</c:v>
                </c:pt>
                <c:pt idx="790">
                  <c:v>5308.700000000043</c:v>
                </c:pt>
                <c:pt idx="791">
                  <c:v>5316.200000000043</c:v>
                </c:pt>
                <c:pt idx="792">
                  <c:v>5319.200000000043</c:v>
                </c:pt>
                <c:pt idx="793">
                  <c:v>5326.000000000043</c:v>
                </c:pt>
                <c:pt idx="794">
                  <c:v>5332.100000000043</c:v>
                </c:pt>
                <c:pt idx="795">
                  <c:v>5337.100000000043</c:v>
                </c:pt>
                <c:pt idx="796">
                  <c:v>5341.400000000041</c:v>
                </c:pt>
                <c:pt idx="797">
                  <c:v>5345.700000000043</c:v>
                </c:pt>
                <c:pt idx="798">
                  <c:v>5350.700000000043</c:v>
                </c:pt>
                <c:pt idx="799">
                  <c:v>5352.200000000043</c:v>
                </c:pt>
                <c:pt idx="800">
                  <c:v>5361.500000000044</c:v>
                </c:pt>
                <c:pt idx="801">
                  <c:v>5365.800000000044</c:v>
                </c:pt>
                <c:pt idx="802">
                  <c:v>5370.100000000044</c:v>
                </c:pt>
                <c:pt idx="803">
                  <c:v>5376.900000000041</c:v>
                </c:pt>
                <c:pt idx="804">
                  <c:v>5381.500000000045</c:v>
                </c:pt>
                <c:pt idx="805">
                  <c:v>5388.100000000045</c:v>
                </c:pt>
                <c:pt idx="806">
                  <c:v>5393.100000000045</c:v>
                </c:pt>
                <c:pt idx="807">
                  <c:v>5397.700000000043</c:v>
                </c:pt>
                <c:pt idx="808">
                  <c:v>5404.200000000043</c:v>
                </c:pt>
                <c:pt idx="809">
                  <c:v>5410.700000000043</c:v>
                </c:pt>
                <c:pt idx="810">
                  <c:v>5417.800000000046</c:v>
                </c:pt>
                <c:pt idx="811">
                  <c:v>5426.300000000046</c:v>
                </c:pt>
                <c:pt idx="812">
                  <c:v>5429.800000000046</c:v>
                </c:pt>
                <c:pt idx="813">
                  <c:v>5434.800000000046</c:v>
                </c:pt>
                <c:pt idx="814">
                  <c:v>5439.100000000046</c:v>
                </c:pt>
                <c:pt idx="815">
                  <c:v>5448.400000000046</c:v>
                </c:pt>
                <c:pt idx="816">
                  <c:v>5457.700000000046</c:v>
                </c:pt>
                <c:pt idx="817">
                  <c:v>5464.800000000047</c:v>
                </c:pt>
                <c:pt idx="818">
                  <c:v>5469.100000000047</c:v>
                </c:pt>
                <c:pt idx="819">
                  <c:v>5478.400000000047</c:v>
                </c:pt>
                <c:pt idx="820">
                  <c:v>5487.700000000047</c:v>
                </c:pt>
                <c:pt idx="821">
                  <c:v>5497.000000000047</c:v>
                </c:pt>
                <c:pt idx="822">
                  <c:v>5505.300000000048</c:v>
                </c:pt>
                <c:pt idx="823">
                  <c:v>5514.600000000048</c:v>
                </c:pt>
                <c:pt idx="824">
                  <c:v>5523.900000000048</c:v>
                </c:pt>
                <c:pt idx="825">
                  <c:v>5529.700000000048</c:v>
                </c:pt>
                <c:pt idx="826">
                  <c:v>5536.500000000048</c:v>
                </c:pt>
                <c:pt idx="827">
                  <c:v>5544.300000000048</c:v>
                </c:pt>
                <c:pt idx="828">
                  <c:v>5548.60000000005</c:v>
                </c:pt>
                <c:pt idx="829">
                  <c:v>5555.400000000049</c:v>
                </c:pt>
                <c:pt idx="830">
                  <c:v>5560.400000000049</c:v>
                </c:pt>
                <c:pt idx="831">
                  <c:v>5564.700000000049</c:v>
                </c:pt>
                <c:pt idx="832">
                  <c:v>5569.00000000005</c:v>
                </c:pt>
                <c:pt idx="833">
                  <c:v>5575.80000000005</c:v>
                </c:pt>
                <c:pt idx="834">
                  <c:v>5580.10000000005</c:v>
                </c:pt>
                <c:pt idx="835">
                  <c:v>5585.10000000005</c:v>
                </c:pt>
                <c:pt idx="836">
                  <c:v>5595.10000000005</c:v>
                </c:pt>
                <c:pt idx="837">
                  <c:v>5600.10000000005</c:v>
                </c:pt>
                <c:pt idx="838">
                  <c:v>5610.10000000005</c:v>
                </c:pt>
                <c:pt idx="839">
                  <c:v>5619.40000000005</c:v>
                </c:pt>
                <c:pt idx="840">
                  <c:v>5624.40000000005</c:v>
                </c:pt>
                <c:pt idx="841">
                  <c:v>5629.40000000005</c:v>
                </c:pt>
                <c:pt idx="842">
                  <c:v>5636.50000000005</c:v>
                </c:pt>
                <c:pt idx="843">
                  <c:v>5644.30000000005</c:v>
                </c:pt>
                <c:pt idx="844">
                  <c:v>5647.60000000005</c:v>
                </c:pt>
                <c:pt idx="845">
                  <c:v>5652.60000000005</c:v>
                </c:pt>
                <c:pt idx="846">
                  <c:v>5657.60000000005</c:v>
                </c:pt>
                <c:pt idx="847">
                  <c:v>5664.400000000051</c:v>
                </c:pt>
                <c:pt idx="848">
                  <c:v>5674.400000000051</c:v>
                </c:pt>
                <c:pt idx="849">
                  <c:v>5684.400000000051</c:v>
                </c:pt>
                <c:pt idx="850">
                  <c:v>5691.200000000051</c:v>
                </c:pt>
                <c:pt idx="851">
                  <c:v>5698.000000000051</c:v>
                </c:pt>
                <c:pt idx="852">
                  <c:v>5707.300000000051</c:v>
                </c:pt>
                <c:pt idx="853">
                  <c:v>5713.900000000051</c:v>
                </c:pt>
                <c:pt idx="854">
                  <c:v>5719.000000000052</c:v>
                </c:pt>
                <c:pt idx="855">
                  <c:v>5725.800000000052</c:v>
                </c:pt>
                <c:pt idx="856">
                  <c:v>5730.200000000052</c:v>
                </c:pt>
                <c:pt idx="857">
                  <c:v>5734.200000000052</c:v>
                </c:pt>
                <c:pt idx="858">
                  <c:v>5741.700000000052</c:v>
                </c:pt>
                <c:pt idx="859">
                  <c:v>5746.700000000052</c:v>
                </c:pt>
                <c:pt idx="860">
                  <c:v>5751.000000000052</c:v>
                </c:pt>
                <c:pt idx="861">
                  <c:v>5756.000000000052</c:v>
                </c:pt>
                <c:pt idx="862">
                  <c:v>5758.600000000052</c:v>
                </c:pt>
                <c:pt idx="863">
                  <c:v>5766.100000000052</c:v>
                </c:pt>
                <c:pt idx="864">
                  <c:v>5767.800000000052</c:v>
                </c:pt>
                <c:pt idx="865">
                  <c:v>5776.800000000052</c:v>
                </c:pt>
                <c:pt idx="866">
                  <c:v>5781.200000000052</c:v>
                </c:pt>
                <c:pt idx="867">
                  <c:v>5785.500000000052</c:v>
                </c:pt>
                <c:pt idx="868">
                  <c:v>5789.800000000052</c:v>
                </c:pt>
                <c:pt idx="869">
                  <c:v>5794.400000000051</c:v>
                </c:pt>
                <c:pt idx="870">
                  <c:v>5801.200000000053</c:v>
                </c:pt>
                <c:pt idx="871">
                  <c:v>5808.300000000053</c:v>
                </c:pt>
                <c:pt idx="872">
                  <c:v>5816.100000000053</c:v>
                </c:pt>
                <c:pt idx="873">
                  <c:v>5825.400000000051</c:v>
                </c:pt>
                <c:pt idx="874">
                  <c:v>5829.700000000053</c:v>
                </c:pt>
                <c:pt idx="875">
                  <c:v>5834.000000000054</c:v>
                </c:pt>
                <c:pt idx="876">
                  <c:v>5838.300000000054</c:v>
                </c:pt>
                <c:pt idx="877">
                  <c:v>5845.100000000054</c:v>
                </c:pt>
                <c:pt idx="878">
                  <c:v>5854.400000000051</c:v>
                </c:pt>
                <c:pt idx="879">
                  <c:v>5863.700000000053</c:v>
                </c:pt>
                <c:pt idx="880">
                  <c:v>5868.300000000055</c:v>
                </c:pt>
                <c:pt idx="881">
                  <c:v>5877.600000000055</c:v>
                </c:pt>
                <c:pt idx="882">
                  <c:v>5885.400000000051</c:v>
                </c:pt>
                <c:pt idx="883">
                  <c:v>5894.700000000053</c:v>
                </c:pt>
                <c:pt idx="884">
                  <c:v>5901.500000000055</c:v>
                </c:pt>
                <c:pt idx="885">
                  <c:v>5910.800000000056</c:v>
                </c:pt>
                <c:pt idx="886">
                  <c:v>5920.800000000056</c:v>
                </c:pt>
                <c:pt idx="887">
                  <c:v>5928.600000000056</c:v>
                </c:pt>
                <c:pt idx="888">
                  <c:v>5933.600000000056</c:v>
                </c:pt>
                <c:pt idx="889">
                  <c:v>5939.900000000056</c:v>
                </c:pt>
                <c:pt idx="890">
                  <c:v>5944.900000000056</c:v>
                </c:pt>
                <c:pt idx="891">
                  <c:v>5954.200000000056</c:v>
                </c:pt>
                <c:pt idx="892">
                  <c:v>5960.700000000056</c:v>
                </c:pt>
                <c:pt idx="893">
                  <c:v>5964.200000000056</c:v>
                </c:pt>
                <c:pt idx="894">
                  <c:v>5968.500000000056</c:v>
                </c:pt>
                <c:pt idx="895">
                  <c:v>5972.800000000057</c:v>
                </c:pt>
                <c:pt idx="896">
                  <c:v>5976.800000000057</c:v>
                </c:pt>
                <c:pt idx="897">
                  <c:v>5986.100000000057</c:v>
                </c:pt>
                <c:pt idx="898">
                  <c:v>5995.400000000057</c:v>
                </c:pt>
                <c:pt idx="899">
                  <c:v>6004.700000000057</c:v>
                </c:pt>
                <c:pt idx="900">
                  <c:v>6014.000000000057</c:v>
                </c:pt>
                <c:pt idx="901">
                  <c:v>6019.500000000057</c:v>
                </c:pt>
                <c:pt idx="902">
                  <c:v>6027.000000000057</c:v>
                </c:pt>
                <c:pt idx="903">
                  <c:v>6034.500000000057</c:v>
                </c:pt>
                <c:pt idx="904">
                  <c:v>6042.000000000057</c:v>
                </c:pt>
                <c:pt idx="905">
                  <c:v>6051.300000000058</c:v>
                </c:pt>
                <c:pt idx="906">
                  <c:v>6056.300000000058</c:v>
                </c:pt>
                <c:pt idx="907">
                  <c:v>6060.600000000058</c:v>
                </c:pt>
                <c:pt idx="908">
                  <c:v>6070.600000000058</c:v>
                </c:pt>
                <c:pt idx="909">
                  <c:v>6075.300000000058</c:v>
                </c:pt>
                <c:pt idx="910">
                  <c:v>6079.900000000058</c:v>
                </c:pt>
                <c:pt idx="911">
                  <c:v>6084.900000000058</c:v>
                </c:pt>
                <c:pt idx="912">
                  <c:v>6092.700000000058</c:v>
                </c:pt>
                <c:pt idx="913">
                  <c:v>6102.000000000058</c:v>
                </c:pt>
                <c:pt idx="914">
                  <c:v>6111.300000000058</c:v>
                </c:pt>
                <c:pt idx="915">
                  <c:v>6115.60000000006</c:v>
                </c:pt>
                <c:pt idx="916">
                  <c:v>6119.900000000059</c:v>
                </c:pt>
                <c:pt idx="917">
                  <c:v>6124.200000000059</c:v>
                </c:pt>
                <c:pt idx="918">
                  <c:v>6130.00000000006</c:v>
                </c:pt>
                <c:pt idx="919">
                  <c:v>6133.200000000059</c:v>
                </c:pt>
                <c:pt idx="920">
                  <c:v>6134.900000000059</c:v>
                </c:pt>
                <c:pt idx="921">
                  <c:v>6139.900000000059</c:v>
                </c:pt>
                <c:pt idx="922">
                  <c:v>6144.200000000059</c:v>
                </c:pt>
                <c:pt idx="923">
                  <c:v>6148.50000000006</c:v>
                </c:pt>
                <c:pt idx="924">
                  <c:v>6152.50000000006</c:v>
                </c:pt>
                <c:pt idx="925">
                  <c:v>6160.30000000006</c:v>
                </c:pt>
                <c:pt idx="926">
                  <c:v>6170.30000000006</c:v>
                </c:pt>
                <c:pt idx="927">
                  <c:v>6177.10000000006</c:v>
                </c:pt>
                <c:pt idx="928">
                  <c:v>6178.80000000006</c:v>
                </c:pt>
                <c:pt idx="929">
                  <c:v>6185.60000000006</c:v>
                </c:pt>
                <c:pt idx="930">
                  <c:v>6192.40000000006</c:v>
                </c:pt>
                <c:pt idx="931">
                  <c:v>6202.40000000006</c:v>
                </c:pt>
                <c:pt idx="932">
                  <c:v>6211.70000000006</c:v>
                </c:pt>
                <c:pt idx="933">
                  <c:v>6219.20000000006</c:v>
                </c:pt>
                <c:pt idx="934">
                  <c:v>6226.00000000006</c:v>
                </c:pt>
                <c:pt idx="935">
                  <c:v>6233.60000000006</c:v>
                </c:pt>
                <c:pt idx="936">
                  <c:v>6238.60000000006</c:v>
                </c:pt>
                <c:pt idx="937">
                  <c:v>6243.60000000006</c:v>
                </c:pt>
                <c:pt idx="938">
                  <c:v>6251.400000000061</c:v>
                </c:pt>
                <c:pt idx="939">
                  <c:v>6256.400000000061</c:v>
                </c:pt>
                <c:pt idx="940">
                  <c:v>6263.900000000061</c:v>
                </c:pt>
                <c:pt idx="941">
                  <c:v>6269.400000000061</c:v>
                </c:pt>
                <c:pt idx="942">
                  <c:v>6274.900000000061</c:v>
                </c:pt>
                <c:pt idx="943">
                  <c:v>6282.700000000061</c:v>
                </c:pt>
                <c:pt idx="944">
                  <c:v>6292.000000000061</c:v>
                </c:pt>
                <c:pt idx="945">
                  <c:v>6297.000000000061</c:v>
                </c:pt>
                <c:pt idx="946">
                  <c:v>6301.000000000061</c:v>
                </c:pt>
                <c:pt idx="947">
                  <c:v>6307.400000000061</c:v>
                </c:pt>
                <c:pt idx="948">
                  <c:v>6312.400000000061</c:v>
                </c:pt>
                <c:pt idx="949">
                  <c:v>6317.30000000006</c:v>
                </c:pt>
                <c:pt idx="950">
                  <c:v>6321.60000000006</c:v>
                </c:pt>
                <c:pt idx="951">
                  <c:v>6330.900000000061</c:v>
                </c:pt>
                <c:pt idx="952">
                  <c:v>6335.200000000061</c:v>
                </c:pt>
                <c:pt idx="953">
                  <c:v>6339.500000000061</c:v>
                </c:pt>
                <c:pt idx="954">
                  <c:v>6348.800000000061</c:v>
                </c:pt>
                <c:pt idx="955">
                  <c:v>6353.100000000061</c:v>
                </c:pt>
                <c:pt idx="956">
                  <c:v>6357.400000000061</c:v>
                </c:pt>
                <c:pt idx="957">
                  <c:v>6361.700000000062</c:v>
                </c:pt>
                <c:pt idx="958">
                  <c:v>6366.000000000062</c:v>
                </c:pt>
                <c:pt idx="959">
                  <c:v>6371.000000000062</c:v>
                </c:pt>
                <c:pt idx="960">
                  <c:v>6373.600000000062</c:v>
                </c:pt>
                <c:pt idx="961">
                  <c:v>6376.200000000063</c:v>
                </c:pt>
                <c:pt idx="962">
                  <c:v>6378.800000000063</c:v>
                </c:pt>
                <c:pt idx="963">
                  <c:v>6388.100000000063</c:v>
                </c:pt>
                <c:pt idx="964">
                  <c:v>6389.600000000063</c:v>
                </c:pt>
                <c:pt idx="965">
                  <c:v>6394.600000000063</c:v>
                </c:pt>
                <c:pt idx="966">
                  <c:v>6400.900000000061</c:v>
                </c:pt>
                <c:pt idx="967">
                  <c:v>6407.400000000061</c:v>
                </c:pt>
                <c:pt idx="968">
                  <c:v>6413.400000000061</c:v>
                </c:pt>
                <c:pt idx="969">
                  <c:v>6418.400000000061</c:v>
                </c:pt>
                <c:pt idx="970">
                  <c:v>6422.700000000063</c:v>
                </c:pt>
                <c:pt idx="971">
                  <c:v>6426.700000000063</c:v>
                </c:pt>
                <c:pt idx="972">
                  <c:v>6431.700000000063</c:v>
                </c:pt>
                <c:pt idx="973">
                  <c:v>6436.700000000063</c:v>
                </c:pt>
                <c:pt idx="974">
                  <c:v>6446.000000000064</c:v>
                </c:pt>
                <c:pt idx="975">
                  <c:v>6451.000000000064</c:v>
                </c:pt>
                <c:pt idx="976">
                  <c:v>6452.700000000063</c:v>
                </c:pt>
                <c:pt idx="977">
                  <c:v>6457.300000000064</c:v>
                </c:pt>
                <c:pt idx="978">
                  <c:v>6464.100000000064</c:v>
                </c:pt>
                <c:pt idx="979">
                  <c:v>6468.400000000061</c:v>
                </c:pt>
                <c:pt idx="980">
                  <c:v>6472.700000000063</c:v>
                </c:pt>
                <c:pt idx="981">
                  <c:v>6474.400000000061</c:v>
                </c:pt>
                <c:pt idx="982">
                  <c:v>6483.700000000063</c:v>
                </c:pt>
                <c:pt idx="983">
                  <c:v>6488.300000000065</c:v>
                </c:pt>
                <c:pt idx="984">
                  <c:v>6492.900000000061</c:v>
                </c:pt>
                <c:pt idx="985">
                  <c:v>6500.100000000065</c:v>
                </c:pt>
                <c:pt idx="986">
                  <c:v>6506.900000000061</c:v>
                </c:pt>
                <c:pt idx="987">
                  <c:v>6510.100000000065</c:v>
                </c:pt>
                <c:pt idx="988">
                  <c:v>6514.400000000061</c:v>
                </c:pt>
                <c:pt idx="989">
                  <c:v>6524.400000000061</c:v>
                </c:pt>
                <c:pt idx="990">
                  <c:v>6528.700000000063</c:v>
                </c:pt>
                <c:pt idx="991">
                  <c:v>6535.500000000065</c:v>
                </c:pt>
                <c:pt idx="992">
                  <c:v>6537.200000000063</c:v>
                </c:pt>
                <c:pt idx="993">
                  <c:v>6538.900000000061</c:v>
                </c:pt>
                <c:pt idx="994">
                  <c:v>6540.600000000065</c:v>
                </c:pt>
                <c:pt idx="995">
                  <c:v>6549.900000000061</c:v>
                </c:pt>
                <c:pt idx="996">
                  <c:v>6559.900000000061</c:v>
                </c:pt>
                <c:pt idx="997">
                  <c:v>6569.900000000061</c:v>
                </c:pt>
                <c:pt idx="998">
                  <c:v>6579.900000000061</c:v>
                </c:pt>
                <c:pt idx="999">
                  <c:v>6589.200000000063</c:v>
                </c:pt>
                <c:pt idx="1000">
                  <c:v>6598.500000000065</c:v>
                </c:pt>
                <c:pt idx="1001">
                  <c:v>6607.800000000066</c:v>
                </c:pt>
                <c:pt idx="1002">
                  <c:v>6617.100000000066</c:v>
                </c:pt>
                <c:pt idx="1003">
                  <c:v>6626.400000000066</c:v>
                </c:pt>
                <c:pt idx="1004">
                  <c:v>6630.400000000066</c:v>
                </c:pt>
                <c:pt idx="1005">
                  <c:v>6640.400000000066</c:v>
                </c:pt>
                <c:pt idx="1006">
                  <c:v>6648.200000000066</c:v>
                </c:pt>
                <c:pt idx="1007">
                  <c:v>6658.200000000066</c:v>
                </c:pt>
                <c:pt idx="1008">
                  <c:v>6667.500000000066</c:v>
                </c:pt>
                <c:pt idx="1009">
                  <c:v>6676.800000000067</c:v>
                </c:pt>
                <c:pt idx="1010">
                  <c:v>6686.100000000067</c:v>
                </c:pt>
                <c:pt idx="1011">
                  <c:v>6692.900000000067</c:v>
                </c:pt>
                <c:pt idx="1012">
                  <c:v>6702.200000000067</c:v>
                </c:pt>
                <c:pt idx="1013">
                  <c:v>6709.000000000067</c:v>
                </c:pt>
                <c:pt idx="1014">
                  <c:v>6718.300000000068</c:v>
                </c:pt>
                <c:pt idx="1015">
                  <c:v>6725.100000000068</c:v>
                </c:pt>
                <c:pt idx="1016">
                  <c:v>6731.900000000068</c:v>
                </c:pt>
                <c:pt idx="1017">
                  <c:v>6741.300000000068</c:v>
                </c:pt>
                <c:pt idx="1018">
                  <c:v>6751.300000000068</c:v>
                </c:pt>
                <c:pt idx="1019">
                  <c:v>6755.400000000068</c:v>
                </c:pt>
                <c:pt idx="1020">
                  <c:v>6762.200000000068</c:v>
                </c:pt>
                <c:pt idx="1021">
                  <c:v>6766.500000000068</c:v>
                </c:pt>
                <c:pt idx="1022">
                  <c:v>6773.300000000068</c:v>
                </c:pt>
                <c:pt idx="1023">
                  <c:v>6783.300000000068</c:v>
                </c:pt>
                <c:pt idx="1024">
                  <c:v>6790.10000000007</c:v>
                </c:pt>
                <c:pt idx="1025">
                  <c:v>6796.700000000069</c:v>
                </c:pt>
                <c:pt idx="1026">
                  <c:v>6806.00000000007</c:v>
                </c:pt>
                <c:pt idx="1027">
                  <c:v>6812.80000000007</c:v>
                </c:pt>
                <c:pt idx="1028">
                  <c:v>6819.60000000007</c:v>
                </c:pt>
                <c:pt idx="1029">
                  <c:v>6828.90000000007</c:v>
                </c:pt>
                <c:pt idx="1030">
                  <c:v>6835.70000000007</c:v>
                </c:pt>
                <c:pt idx="1031">
                  <c:v>6845.00000000007</c:v>
                </c:pt>
                <c:pt idx="1032">
                  <c:v>6849.30000000007</c:v>
                </c:pt>
                <c:pt idx="1033">
                  <c:v>6858.60000000007</c:v>
                </c:pt>
                <c:pt idx="1034">
                  <c:v>6867.900000000071</c:v>
                </c:pt>
                <c:pt idx="1035">
                  <c:v>6872.900000000071</c:v>
                </c:pt>
                <c:pt idx="1036">
                  <c:v>6879.700000000071</c:v>
                </c:pt>
                <c:pt idx="1037">
                  <c:v>6888.200000000071</c:v>
                </c:pt>
                <c:pt idx="1038">
                  <c:v>6895.000000000071</c:v>
                </c:pt>
                <c:pt idx="1039">
                  <c:v>6904.300000000071</c:v>
                </c:pt>
                <c:pt idx="1040">
                  <c:v>6913.600000000071</c:v>
                </c:pt>
                <c:pt idx="1041">
                  <c:v>6922.900000000071</c:v>
                </c:pt>
                <c:pt idx="1042">
                  <c:v>6932.200000000072</c:v>
                </c:pt>
                <c:pt idx="1043">
                  <c:v>6941.500000000072</c:v>
                </c:pt>
                <c:pt idx="1044">
                  <c:v>6945.800000000072</c:v>
                </c:pt>
                <c:pt idx="1045">
                  <c:v>6955.100000000072</c:v>
                </c:pt>
                <c:pt idx="1046">
                  <c:v>6961.200000000073</c:v>
                </c:pt>
                <c:pt idx="1047">
                  <c:v>6964.700000000073</c:v>
                </c:pt>
                <c:pt idx="1048">
                  <c:v>6974.000000000073</c:v>
                </c:pt>
                <c:pt idx="1049">
                  <c:v>6981.800000000073</c:v>
                </c:pt>
                <c:pt idx="1050">
                  <c:v>6989.600000000073</c:v>
                </c:pt>
                <c:pt idx="1051">
                  <c:v>6999.600000000073</c:v>
                </c:pt>
                <c:pt idx="1052">
                  <c:v>7009.600000000073</c:v>
                </c:pt>
                <c:pt idx="1053">
                  <c:v>7018.900000000071</c:v>
                </c:pt>
                <c:pt idx="1054">
                  <c:v>7028.200000000073</c:v>
                </c:pt>
                <c:pt idx="1055">
                  <c:v>7037.500000000074</c:v>
                </c:pt>
                <c:pt idx="1056">
                  <c:v>7046.800000000074</c:v>
                </c:pt>
                <c:pt idx="1057">
                  <c:v>7056.100000000074</c:v>
                </c:pt>
                <c:pt idx="1058">
                  <c:v>7065.400000000071</c:v>
                </c:pt>
                <c:pt idx="1059">
                  <c:v>7074.400000000071</c:v>
                </c:pt>
                <c:pt idx="1060">
                  <c:v>7083.700000000073</c:v>
                </c:pt>
                <c:pt idx="1061">
                  <c:v>7093.000000000075</c:v>
                </c:pt>
                <c:pt idx="1062">
                  <c:v>7102.300000000075</c:v>
                </c:pt>
                <c:pt idx="1063">
                  <c:v>7111.600000000075</c:v>
                </c:pt>
                <c:pt idx="1064">
                  <c:v>7120.900000000071</c:v>
                </c:pt>
                <c:pt idx="1065">
                  <c:v>7130.200000000073</c:v>
                </c:pt>
                <c:pt idx="1066">
                  <c:v>7139.500000000075</c:v>
                </c:pt>
                <c:pt idx="1067">
                  <c:v>7148.800000000076</c:v>
                </c:pt>
                <c:pt idx="1068">
                  <c:v>7158.100000000076</c:v>
                </c:pt>
                <c:pt idx="1069">
                  <c:v>7167.400000000076</c:v>
                </c:pt>
                <c:pt idx="1070">
                  <c:v>7176.700000000076</c:v>
                </c:pt>
                <c:pt idx="1071">
                  <c:v>7186.000000000076</c:v>
                </c:pt>
                <c:pt idx="1072">
                  <c:v>7195.300000000077</c:v>
                </c:pt>
                <c:pt idx="1073">
                  <c:v>7204.600000000077</c:v>
                </c:pt>
                <c:pt idx="1074">
                  <c:v>7214.600000000077</c:v>
                </c:pt>
                <c:pt idx="1075">
                  <c:v>7223.900000000077</c:v>
                </c:pt>
                <c:pt idx="1076">
                  <c:v>7228.900000000077</c:v>
                </c:pt>
                <c:pt idx="1077">
                  <c:v>7238.200000000077</c:v>
                </c:pt>
                <c:pt idx="1078">
                  <c:v>7243.200000000077</c:v>
                </c:pt>
                <c:pt idx="1079">
                  <c:v>7247.500000000077</c:v>
                </c:pt>
                <c:pt idx="1080">
                  <c:v>7252.500000000077</c:v>
                </c:pt>
                <c:pt idx="1081">
                  <c:v>7257.500000000077</c:v>
                </c:pt>
                <c:pt idx="1082">
                  <c:v>7264.000000000077</c:v>
                </c:pt>
                <c:pt idx="1083">
                  <c:v>7274.000000000077</c:v>
                </c:pt>
                <c:pt idx="1084">
                  <c:v>7281.800000000078</c:v>
                </c:pt>
                <c:pt idx="1085">
                  <c:v>7286.800000000078</c:v>
                </c:pt>
                <c:pt idx="1086">
                  <c:v>7296.100000000078</c:v>
                </c:pt>
                <c:pt idx="1087">
                  <c:v>7302.600000000078</c:v>
                </c:pt>
                <c:pt idx="1088">
                  <c:v>7310.100000000078</c:v>
                </c:pt>
                <c:pt idx="1089">
                  <c:v>7313.300000000078</c:v>
                </c:pt>
                <c:pt idx="1090">
                  <c:v>7314.800000000078</c:v>
                </c:pt>
                <c:pt idx="1091">
                  <c:v>7319.100000000078</c:v>
                </c:pt>
                <c:pt idx="1092">
                  <c:v>7328.400000000078</c:v>
                </c:pt>
                <c:pt idx="1093">
                  <c:v>7337.700000000078</c:v>
                </c:pt>
                <c:pt idx="1094">
                  <c:v>7345.200000000078</c:v>
                </c:pt>
                <c:pt idx="1095">
                  <c:v>7352.700000000078</c:v>
                </c:pt>
                <c:pt idx="1096">
                  <c:v>7362.000000000078</c:v>
                </c:pt>
                <c:pt idx="1097">
                  <c:v>7366.300000000078</c:v>
                </c:pt>
                <c:pt idx="1098">
                  <c:v>7370.60000000008</c:v>
                </c:pt>
                <c:pt idx="1099">
                  <c:v>7374.900000000079</c:v>
                </c:pt>
                <c:pt idx="1100">
                  <c:v>7381.10000000008</c:v>
                </c:pt>
                <c:pt idx="1101">
                  <c:v>7391.10000000008</c:v>
                </c:pt>
                <c:pt idx="1102">
                  <c:v>7401.10000000008</c:v>
                </c:pt>
                <c:pt idx="1103">
                  <c:v>7410.400000000079</c:v>
                </c:pt>
                <c:pt idx="1104">
                  <c:v>7419.700000000079</c:v>
                </c:pt>
                <c:pt idx="1105">
                  <c:v>7424.700000000079</c:v>
                </c:pt>
                <c:pt idx="1106">
                  <c:v>7429.30000000008</c:v>
                </c:pt>
                <c:pt idx="1107">
                  <c:v>7436.10000000008</c:v>
                </c:pt>
                <c:pt idx="1108">
                  <c:v>7441.10000000008</c:v>
                </c:pt>
                <c:pt idx="1109">
                  <c:v>7450.40000000008</c:v>
                </c:pt>
                <c:pt idx="1110">
                  <c:v>7456.90000000008</c:v>
                </c:pt>
                <c:pt idx="1111">
                  <c:v>7464.40000000008</c:v>
                </c:pt>
                <c:pt idx="1112">
                  <c:v>7472.20000000008</c:v>
                </c:pt>
                <c:pt idx="1113">
                  <c:v>7482.20000000008</c:v>
                </c:pt>
                <c:pt idx="1114">
                  <c:v>7491.50000000008</c:v>
                </c:pt>
                <c:pt idx="1115">
                  <c:v>7500.80000000008</c:v>
                </c:pt>
                <c:pt idx="1116">
                  <c:v>7510.10000000008</c:v>
                </c:pt>
                <c:pt idx="1117">
                  <c:v>7517.60000000008</c:v>
                </c:pt>
                <c:pt idx="1118">
                  <c:v>7525.10000000008</c:v>
                </c:pt>
                <c:pt idx="1119">
                  <c:v>7534.400000000081</c:v>
                </c:pt>
                <c:pt idx="1120">
                  <c:v>7541.200000000081</c:v>
                </c:pt>
                <c:pt idx="1121">
                  <c:v>7545.800000000081</c:v>
                </c:pt>
                <c:pt idx="1122">
                  <c:v>7553.600000000081</c:v>
                </c:pt>
                <c:pt idx="1123">
                  <c:v>7557.900000000081</c:v>
                </c:pt>
                <c:pt idx="1124">
                  <c:v>7567.900000000081</c:v>
                </c:pt>
                <c:pt idx="1125">
                  <c:v>7574.700000000082</c:v>
                </c:pt>
                <c:pt idx="1126">
                  <c:v>7581.500000000082</c:v>
                </c:pt>
                <c:pt idx="1127">
                  <c:v>7585.800000000082</c:v>
                </c:pt>
                <c:pt idx="1128">
                  <c:v>7590.800000000082</c:v>
                </c:pt>
                <c:pt idx="1129">
                  <c:v>7600.100000000082</c:v>
                </c:pt>
                <c:pt idx="1130">
                  <c:v>7604.700000000083</c:v>
                </c:pt>
                <c:pt idx="1131">
                  <c:v>7612.500000000083</c:v>
                </c:pt>
                <c:pt idx="1132">
                  <c:v>7621.800000000083</c:v>
                </c:pt>
                <c:pt idx="1133">
                  <c:v>7629.600000000083</c:v>
                </c:pt>
                <c:pt idx="1134">
                  <c:v>7638.900000000081</c:v>
                </c:pt>
                <c:pt idx="1135">
                  <c:v>7648.900000000081</c:v>
                </c:pt>
                <c:pt idx="1136">
                  <c:v>7655.700000000083</c:v>
                </c:pt>
                <c:pt idx="1137">
                  <c:v>7665.000000000084</c:v>
                </c:pt>
                <c:pt idx="1138">
                  <c:v>7674.300000000084</c:v>
                </c:pt>
                <c:pt idx="1139">
                  <c:v>7678.600000000084</c:v>
                </c:pt>
                <c:pt idx="1140">
                  <c:v>7685.400000000081</c:v>
                </c:pt>
                <c:pt idx="1141">
                  <c:v>7689.700000000083</c:v>
                </c:pt>
                <c:pt idx="1142">
                  <c:v>7694.000000000085</c:v>
                </c:pt>
                <c:pt idx="1143">
                  <c:v>7703.300000000085</c:v>
                </c:pt>
                <c:pt idx="1144">
                  <c:v>7709.100000000085</c:v>
                </c:pt>
                <c:pt idx="1145">
                  <c:v>7715.900000000081</c:v>
                </c:pt>
                <c:pt idx="1146">
                  <c:v>7725.200000000083</c:v>
                </c:pt>
                <c:pt idx="1147">
                  <c:v>7734.500000000085</c:v>
                </c:pt>
                <c:pt idx="1148">
                  <c:v>7738.800000000086</c:v>
                </c:pt>
                <c:pt idx="1149">
                  <c:v>7743.100000000086</c:v>
                </c:pt>
                <c:pt idx="1150">
                  <c:v>7748.100000000086</c:v>
                </c:pt>
                <c:pt idx="1151">
                  <c:v>7753.100000000086</c:v>
                </c:pt>
                <c:pt idx="1152">
                  <c:v>7763.100000000086</c:v>
                </c:pt>
                <c:pt idx="1153">
                  <c:v>7767.400000000086</c:v>
                </c:pt>
                <c:pt idx="1154">
                  <c:v>7772.400000000086</c:v>
                </c:pt>
                <c:pt idx="1155">
                  <c:v>7778.800000000086</c:v>
                </c:pt>
                <c:pt idx="1156">
                  <c:v>7788.100000000086</c:v>
                </c:pt>
                <c:pt idx="1157">
                  <c:v>7795.200000000086</c:v>
                </c:pt>
                <c:pt idx="1158">
                  <c:v>7800.200000000086</c:v>
                </c:pt>
                <c:pt idx="1159">
                  <c:v>7807.000000000086</c:v>
                </c:pt>
                <c:pt idx="1160">
                  <c:v>7811.600000000087</c:v>
                </c:pt>
                <c:pt idx="1161">
                  <c:v>7819.400000000087</c:v>
                </c:pt>
                <c:pt idx="1162">
                  <c:v>7827.200000000087</c:v>
                </c:pt>
                <c:pt idx="1163">
                  <c:v>7837.200000000087</c:v>
                </c:pt>
                <c:pt idx="1164">
                  <c:v>7845.700000000087</c:v>
                </c:pt>
                <c:pt idx="1165">
                  <c:v>7855.700000000087</c:v>
                </c:pt>
                <c:pt idx="1166">
                  <c:v>7863.300000000088</c:v>
                </c:pt>
                <c:pt idx="1167">
                  <c:v>7873.300000000088</c:v>
                </c:pt>
                <c:pt idx="1168">
                  <c:v>7877.600000000088</c:v>
                </c:pt>
                <c:pt idx="1169">
                  <c:v>7885.400000000088</c:v>
                </c:pt>
                <c:pt idx="1170">
                  <c:v>7893.200000000088</c:v>
                </c:pt>
                <c:pt idx="1171">
                  <c:v>7901.000000000088</c:v>
                </c:pt>
                <c:pt idx="1172">
                  <c:v>7908.800000000088</c:v>
                </c:pt>
                <c:pt idx="1173">
                  <c:v>7913.10000000009</c:v>
                </c:pt>
                <c:pt idx="1174">
                  <c:v>7922.400000000089</c:v>
                </c:pt>
                <c:pt idx="1175">
                  <c:v>7929.200000000089</c:v>
                </c:pt>
                <c:pt idx="1176">
                  <c:v>7936.700000000089</c:v>
                </c:pt>
                <c:pt idx="1177">
                  <c:v>7943.10000000009</c:v>
                </c:pt>
                <c:pt idx="1178">
                  <c:v>7947.400000000089</c:v>
                </c:pt>
                <c:pt idx="1179">
                  <c:v>7954.200000000089</c:v>
                </c:pt>
                <c:pt idx="1180">
                  <c:v>7958.50000000009</c:v>
                </c:pt>
                <c:pt idx="1181">
                  <c:v>7965.10000000009</c:v>
                </c:pt>
                <c:pt idx="1182">
                  <c:v>7966.80000000009</c:v>
                </c:pt>
                <c:pt idx="1183">
                  <c:v>7973.40000000009</c:v>
                </c:pt>
                <c:pt idx="1184">
                  <c:v>7980.00000000009</c:v>
                </c:pt>
                <c:pt idx="1185">
                  <c:v>7986.60000000009</c:v>
                </c:pt>
                <c:pt idx="1186">
                  <c:v>7988.30000000009</c:v>
                </c:pt>
                <c:pt idx="1187">
                  <c:v>7997.30000000009</c:v>
                </c:pt>
                <c:pt idx="1188">
                  <c:v>8001.60000000009</c:v>
                </c:pt>
                <c:pt idx="1189">
                  <c:v>8005.900000000091</c:v>
                </c:pt>
                <c:pt idx="1190">
                  <c:v>8010.200000000091</c:v>
                </c:pt>
                <c:pt idx="1191">
                  <c:v>8014.500000000091</c:v>
                </c:pt>
                <c:pt idx="1192">
                  <c:v>8016.200000000091</c:v>
                </c:pt>
                <c:pt idx="1193">
                  <c:v>8021.200000000091</c:v>
                </c:pt>
                <c:pt idx="1194">
                  <c:v>8026.200000000091</c:v>
                </c:pt>
                <c:pt idx="1195">
                  <c:v>8027.900000000091</c:v>
                </c:pt>
                <c:pt idx="1196">
                  <c:v>8035.400000000091</c:v>
                </c:pt>
                <c:pt idx="1197">
                  <c:v>8042.200000000091</c:v>
                </c:pt>
                <c:pt idx="1198">
                  <c:v>8047.200000000091</c:v>
                </c:pt>
                <c:pt idx="1199">
                  <c:v>8052.200000000091</c:v>
                </c:pt>
                <c:pt idx="1200">
                  <c:v>8062.200000000091</c:v>
                </c:pt>
                <c:pt idx="1201">
                  <c:v>8071.500000000091</c:v>
                </c:pt>
                <c:pt idx="1202">
                  <c:v>8077.300000000091</c:v>
                </c:pt>
                <c:pt idx="1203">
                  <c:v>8087.300000000091</c:v>
                </c:pt>
                <c:pt idx="1204">
                  <c:v>8097.300000000091</c:v>
                </c:pt>
                <c:pt idx="1205">
                  <c:v>8105.200000000091</c:v>
                </c:pt>
                <c:pt idx="1206">
                  <c:v>8109.500000000091</c:v>
                </c:pt>
                <c:pt idx="1207">
                  <c:v>8113.800000000091</c:v>
                </c:pt>
                <c:pt idx="1208">
                  <c:v>8118.100000000091</c:v>
                </c:pt>
                <c:pt idx="1209">
                  <c:v>8123.100000000091</c:v>
                </c:pt>
                <c:pt idx="1210">
                  <c:v>8132.400000000091</c:v>
                </c:pt>
                <c:pt idx="1211">
                  <c:v>8136.400000000091</c:v>
                </c:pt>
                <c:pt idx="1212">
                  <c:v>8146.400000000091</c:v>
                </c:pt>
                <c:pt idx="1213">
                  <c:v>8155.700000000092</c:v>
                </c:pt>
                <c:pt idx="1214">
                  <c:v>8161.500000000092</c:v>
                </c:pt>
                <c:pt idx="1215">
                  <c:v>8168.300000000092</c:v>
                </c:pt>
                <c:pt idx="1216">
                  <c:v>8174.100000000092</c:v>
                </c:pt>
                <c:pt idx="1217">
                  <c:v>8180.600000000092</c:v>
                </c:pt>
                <c:pt idx="1218">
                  <c:v>8187.000000000092</c:v>
                </c:pt>
                <c:pt idx="1219">
                  <c:v>8193.800000000087</c:v>
                </c:pt>
                <c:pt idx="1220">
                  <c:v>8197.000000000091</c:v>
                </c:pt>
                <c:pt idx="1221">
                  <c:v>8204.800000000087</c:v>
                </c:pt>
                <c:pt idx="1222">
                  <c:v>8211.200000000091</c:v>
                </c:pt>
                <c:pt idx="1223">
                  <c:v>8218.00000000009</c:v>
                </c:pt>
                <c:pt idx="1224">
                  <c:v>8224.800000000087</c:v>
                </c:pt>
                <c:pt idx="1225">
                  <c:v>8229.10000000009</c:v>
                </c:pt>
                <c:pt idx="1226">
                  <c:v>8233.70000000009</c:v>
                </c:pt>
                <c:pt idx="1227">
                  <c:v>8238.00000000009</c:v>
                </c:pt>
                <c:pt idx="1228">
                  <c:v>8247.300000000087</c:v>
                </c:pt>
                <c:pt idx="1229">
                  <c:v>8257.300000000087</c:v>
                </c:pt>
                <c:pt idx="1230">
                  <c:v>8264.800000000087</c:v>
                </c:pt>
                <c:pt idx="1231">
                  <c:v>8267.800000000087</c:v>
                </c:pt>
                <c:pt idx="1232">
                  <c:v>8277.100000000087</c:v>
                </c:pt>
                <c:pt idx="1233">
                  <c:v>8287.100000000087</c:v>
                </c:pt>
                <c:pt idx="1234">
                  <c:v>8292.100000000087</c:v>
                </c:pt>
                <c:pt idx="1235">
                  <c:v>8299.900000000085</c:v>
                </c:pt>
                <c:pt idx="1236">
                  <c:v>8309.900000000085</c:v>
                </c:pt>
                <c:pt idx="1237">
                  <c:v>8319.900000000085</c:v>
                </c:pt>
                <c:pt idx="1238">
                  <c:v>8324.200000000086</c:v>
                </c:pt>
                <c:pt idx="1239">
                  <c:v>8325.900000000085</c:v>
                </c:pt>
                <c:pt idx="1240">
                  <c:v>8335.200000000086</c:v>
                </c:pt>
                <c:pt idx="1241">
                  <c:v>8342.000000000085</c:v>
                </c:pt>
                <c:pt idx="1242">
                  <c:v>8349.800000000083</c:v>
                </c:pt>
                <c:pt idx="1243">
                  <c:v>8354.800000000083</c:v>
                </c:pt>
                <c:pt idx="1244">
                  <c:v>8359.800000000083</c:v>
                </c:pt>
                <c:pt idx="1245">
                  <c:v>8364.700000000084</c:v>
                </c:pt>
                <c:pt idx="1246">
                  <c:v>8369.000000000083</c:v>
                </c:pt>
                <c:pt idx="1247">
                  <c:v>8373.400000000083</c:v>
                </c:pt>
                <c:pt idx="1248">
                  <c:v>8377.700000000082</c:v>
                </c:pt>
                <c:pt idx="1249">
                  <c:v>8382.000000000081</c:v>
                </c:pt>
                <c:pt idx="1250">
                  <c:v>8386.300000000081</c:v>
                </c:pt>
                <c:pt idx="1251">
                  <c:v>8393.900000000081</c:v>
                </c:pt>
                <c:pt idx="1252">
                  <c:v>8398.900000000081</c:v>
                </c:pt>
                <c:pt idx="1253">
                  <c:v>8402.900000000081</c:v>
                </c:pt>
                <c:pt idx="1254">
                  <c:v>8409.70000000008</c:v>
                </c:pt>
                <c:pt idx="1255">
                  <c:v>8418.50000000008</c:v>
                </c:pt>
                <c:pt idx="1256">
                  <c:v>8423.50000000008</c:v>
                </c:pt>
                <c:pt idx="1257">
                  <c:v>8431.300000000067</c:v>
                </c:pt>
                <c:pt idx="1258">
                  <c:v>8435.300000000067</c:v>
                </c:pt>
                <c:pt idx="1259">
                  <c:v>8438.300000000067</c:v>
                </c:pt>
                <c:pt idx="1260">
                  <c:v>8441.50000000008</c:v>
                </c:pt>
                <c:pt idx="1261">
                  <c:v>8450.800000000067</c:v>
                </c:pt>
                <c:pt idx="1262">
                  <c:v>8457.600000000077</c:v>
                </c:pt>
                <c:pt idx="1263">
                  <c:v>8459.300000000067</c:v>
                </c:pt>
                <c:pt idx="1264">
                  <c:v>8464.300000000067</c:v>
                </c:pt>
                <c:pt idx="1265">
                  <c:v>8473.300000000067</c:v>
                </c:pt>
                <c:pt idx="1266">
                  <c:v>8478.300000000067</c:v>
                </c:pt>
                <c:pt idx="1267">
                  <c:v>8484.700000000077</c:v>
                </c:pt>
                <c:pt idx="1268">
                  <c:v>8493.000000000075</c:v>
                </c:pt>
                <c:pt idx="1269">
                  <c:v>8501.300000000067</c:v>
                </c:pt>
                <c:pt idx="1270">
                  <c:v>8507.400000000071</c:v>
                </c:pt>
                <c:pt idx="1271">
                  <c:v>8514.200000000077</c:v>
                </c:pt>
                <c:pt idx="1272">
                  <c:v>8521.000000000075</c:v>
                </c:pt>
                <c:pt idx="1273">
                  <c:v>8525.300000000067</c:v>
                </c:pt>
                <c:pt idx="1274">
                  <c:v>8530.300000000067</c:v>
                </c:pt>
                <c:pt idx="1275">
                  <c:v>8538.100000000073</c:v>
                </c:pt>
                <c:pt idx="1276">
                  <c:v>8543.100000000073</c:v>
                </c:pt>
                <c:pt idx="1277">
                  <c:v>8553.100000000073</c:v>
                </c:pt>
                <c:pt idx="1278">
                  <c:v>8559.900000000071</c:v>
                </c:pt>
                <c:pt idx="1279">
                  <c:v>8569.900000000071</c:v>
                </c:pt>
                <c:pt idx="1280">
                  <c:v>8574.200000000073</c:v>
                </c:pt>
                <c:pt idx="1281">
                  <c:v>8580.600000000073</c:v>
                </c:pt>
                <c:pt idx="1282">
                  <c:v>8585.600000000073</c:v>
                </c:pt>
                <c:pt idx="1283">
                  <c:v>8592.200000000073</c:v>
                </c:pt>
                <c:pt idx="1284">
                  <c:v>8597.800000000067</c:v>
                </c:pt>
                <c:pt idx="1285">
                  <c:v>8607.100000000073</c:v>
                </c:pt>
                <c:pt idx="1286">
                  <c:v>8608.600000000073</c:v>
                </c:pt>
                <c:pt idx="1287">
                  <c:v>8613.600000000073</c:v>
                </c:pt>
                <c:pt idx="1288">
                  <c:v>8622.900000000071</c:v>
                </c:pt>
                <c:pt idx="1289">
                  <c:v>8632.900000000071</c:v>
                </c:pt>
                <c:pt idx="1290">
                  <c:v>8642.900000000071</c:v>
                </c:pt>
                <c:pt idx="1291">
                  <c:v>8652.200000000071</c:v>
                </c:pt>
                <c:pt idx="1292">
                  <c:v>8661.200000000071</c:v>
                </c:pt>
                <c:pt idx="1293">
                  <c:v>8670.50000000007</c:v>
                </c:pt>
                <c:pt idx="1294">
                  <c:v>8679.800000000067</c:v>
                </c:pt>
                <c:pt idx="1295">
                  <c:v>8689.800000000067</c:v>
                </c:pt>
                <c:pt idx="1296">
                  <c:v>8699.800000000067</c:v>
                </c:pt>
                <c:pt idx="1297">
                  <c:v>8708.800000000067</c:v>
                </c:pt>
                <c:pt idx="1298">
                  <c:v>8717.800000000067</c:v>
                </c:pt>
                <c:pt idx="1299">
                  <c:v>8725.300000000067</c:v>
                </c:pt>
                <c:pt idx="1300">
                  <c:v>8732.800000000067</c:v>
                </c:pt>
                <c:pt idx="1301">
                  <c:v>8739.60000000007</c:v>
                </c:pt>
                <c:pt idx="1302">
                  <c:v>8743.900000000067</c:v>
                </c:pt>
                <c:pt idx="1303">
                  <c:v>8748.900000000067</c:v>
                </c:pt>
                <c:pt idx="1304">
                  <c:v>8753.900000000067</c:v>
                </c:pt>
                <c:pt idx="1305">
                  <c:v>8758.900000000067</c:v>
                </c:pt>
                <c:pt idx="1306">
                  <c:v>8763.900000000067</c:v>
                </c:pt>
                <c:pt idx="1307">
                  <c:v>8768.900000000067</c:v>
                </c:pt>
                <c:pt idx="1308">
                  <c:v>8773.900000000067</c:v>
                </c:pt>
                <c:pt idx="1309">
                  <c:v>8778.900000000067</c:v>
                </c:pt>
                <c:pt idx="1310">
                  <c:v>8785.700000000068</c:v>
                </c:pt>
                <c:pt idx="1311">
                  <c:v>8792.500000000067</c:v>
                </c:pt>
                <c:pt idx="1312">
                  <c:v>8794.200000000068</c:v>
                </c:pt>
                <c:pt idx="1313">
                  <c:v>8803.500000000067</c:v>
                </c:pt>
                <c:pt idx="1314">
                  <c:v>8810.300000000065</c:v>
                </c:pt>
                <c:pt idx="1315">
                  <c:v>8817.100000000065</c:v>
                </c:pt>
                <c:pt idx="1316">
                  <c:v>8824.200000000066</c:v>
                </c:pt>
                <c:pt idx="1317">
                  <c:v>8828.500000000065</c:v>
                </c:pt>
                <c:pt idx="1318">
                  <c:v>8832.800000000063</c:v>
                </c:pt>
                <c:pt idx="1319">
                  <c:v>8837.100000000064</c:v>
                </c:pt>
                <c:pt idx="1320">
                  <c:v>8841.400000000063</c:v>
                </c:pt>
                <c:pt idx="1321">
                  <c:v>8845.700000000062</c:v>
                </c:pt>
                <c:pt idx="1322">
                  <c:v>8850.000000000061</c:v>
                </c:pt>
                <c:pt idx="1323">
                  <c:v>8854.300000000061</c:v>
                </c:pt>
                <c:pt idx="1324">
                  <c:v>8861.10000000006</c:v>
                </c:pt>
                <c:pt idx="1325">
                  <c:v>8865.400000000051</c:v>
                </c:pt>
                <c:pt idx="1326">
                  <c:v>8870.400000000051</c:v>
                </c:pt>
                <c:pt idx="1327">
                  <c:v>8879.700000000057</c:v>
                </c:pt>
                <c:pt idx="1328">
                  <c:v>8884.000000000055</c:v>
                </c:pt>
                <c:pt idx="1329">
                  <c:v>8893.300000000047</c:v>
                </c:pt>
                <c:pt idx="1330">
                  <c:v>8902.600000000055</c:v>
                </c:pt>
                <c:pt idx="1331">
                  <c:v>8911.900000000051</c:v>
                </c:pt>
                <c:pt idx="1332">
                  <c:v>8921.200000000055</c:v>
                </c:pt>
                <c:pt idx="1333">
                  <c:v>8930.500000000053</c:v>
                </c:pt>
                <c:pt idx="1334">
                  <c:v>8939.800000000047</c:v>
                </c:pt>
                <c:pt idx="1335">
                  <c:v>8949.100000000053</c:v>
                </c:pt>
                <c:pt idx="1336">
                  <c:v>8958.400000000051</c:v>
                </c:pt>
                <c:pt idx="1337">
                  <c:v>8967.700000000051</c:v>
                </c:pt>
                <c:pt idx="1338">
                  <c:v>8977.00000000005</c:v>
                </c:pt>
                <c:pt idx="1339">
                  <c:v>8981.300000000047</c:v>
                </c:pt>
                <c:pt idx="1340">
                  <c:v>8990.60000000005</c:v>
                </c:pt>
                <c:pt idx="1341">
                  <c:v>8997.400000000047</c:v>
                </c:pt>
                <c:pt idx="1342">
                  <c:v>9004.200000000048</c:v>
                </c:pt>
                <c:pt idx="1343">
                  <c:v>9011.000000000047</c:v>
                </c:pt>
                <c:pt idx="1344">
                  <c:v>9017.800000000045</c:v>
                </c:pt>
                <c:pt idx="1345">
                  <c:v>9024.600000000045</c:v>
                </c:pt>
                <c:pt idx="1346">
                  <c:v>9028.900000000045</c:v>
                </c:pt>
                <c:pt idx="1347">
                  <c:v>9033.200000000044</c:v>
                </c:pt>
                <c:pt idx="1348">
                  <c:v>9043.200000000044</c:v>
                </c:pt>
                <c:pt idx="1349">
                  <c:v>9052.500000000043</c:v>
                </c:pt>
                <c:pt idx="1350">
                  <c:v>9057.500000000043</c:v>
                </c:pt>
                <c:pt idx="1351">
                  <c:v>9066.500000000043</c:v>
                </c:pt>
                <c:pt idx="1352">
                  <c:v>9073.300000000041</c:v>
                </c:pt>
                <c:pt idx="1353">
                  <c:v>9081.100000000042</c:v>
                </c:pt>
                <c:pt idx="1354">
                  <c:v>9088.900000000041</c:v>
                </c:pt>
                <c:pt idx="1355">
                  <c:v>9096.70000000004</c:v>
                </c:pt>
                <c:pt idx="1356">
                  <c:v>9101.70000000004</c:v>
                </c:pt>
                <c:pt idx="1357">
                  <c:v>9106.70000000004</c:v>
                </c:pt>
                <c:pt idx="1358">
                  <c:v>9111.00000000004</c:v>
                </c:pt>
                <c:pt idx="1359">
                  <c:v>9118.50000000004</c:v>
                </c:pt>
                <c:pt idx="1360">
                  <c:v>9122.800000000027</c:v>
                </c:pt>
                <c:pt idx="1361">
                  <c:v>9127.100000000037</c:v>
                </c:pt>
                <c:pt idx="1362">
                  <c:v>9131.400000000031</c:v>
                </c:pt>
                <c:pt idx="1363">
                  <c:v>9140.700000000037</c:v>
                </c:pt>
                <c:pt idx="1364">
                  <c:v>9147.500000000035</c:v>
                </c:pt>
                <c:pt idx="1365">
                  <c:v>9156.800000000027</c:v>
                </c:pt>
                <c:pt idx="1366">
                  <c:v>9166.100000000033</c:v>
                </c:pt>
                <c:pt idx="1367">
                  <c:v>9175.400000000031</c:v>
                </c:pt>
                <c:pt idx="1368">
                  <c:v>9184.700000000033</c:v>
                </c:pt>
                <c:pt idx="1369">
                  <c:v>9194.000000000031</c:v>
                </c:pt>
                <c:pt idx="1370">
                  <c:v>9203.300000000027</c:v>
                </c:pt>
                <c:pt idx="1371">
                  <c:v>9212.600000000031</c:v>
                </c:pt>
                <c:pt idx="1372">
                  <c:v>9221.900000000029</c:v>
                </c:pt>
                <c:pt idx="1373">
                  <c:v>9231.20000000003</c:v>
                </c:pt>
                <c:pt idx="1374">
                  <c:v>9239.70000000003</c:v>
                </c:pt>
                <c:pt idx="1375">
                  <c:v>9249.00000000003</c:v>
                </c:pt>
                <c:pt idx="1376">
                  <c:v>9258.300000000027</c:v>
                </c:pt>
                <c:pt idx="1377">
                  <c:v>9265.800000000027</c:v>
                </c:pt>
                <c:pt idx="1378">
                  <c:v>9275.100000000027</c:v>
                </c:pt>
                <c:pt idx="1379">
                  <c:v>9281.900000000025</c:v>
                </c:pt>
                <c:pt idx="1380">
                  <c:v>9291.200000000026</c:v>
                </c:pt>
                <c:pt idx="1381">
                  <c:v>9298.000000000025</c:v>
                </c:pt>
                <c:pt idx="1382">
                  <c:v>9303.100000000025</c:v>
                </c:pt>
                <c:pt idx="1383">
                  <c:v>9308.300000000025</c:v>
                </c:pt>
                <c:pt idx="1384">
                  <c:v>9313.300000000025</c:v>
                </c:pt>
                <c:pt idx="1385">
                  <c:v>9318.300000000025</c:v>
                </c:pt>
                <c:pt idx="1386">
                  <c:v>9324.700000000026</c:v>
                </c:pt>
                <c:pt idx="1387">
                  <c:v>9331.500000000025</c:v>
                </c:pt>
                <c:pt idx="1388">
                  <c:v>9338.300000000023</c:v>
                </c:pt>
                <c:pt idx="1389">
                  <c:v>9345.100000000024</c:v>
                </c:pt>
                <c:pt idx="1390">
                  <c:v>9351.900000000023</c:v>
                </c:pt>
                <c:pt idx="1391">
                  <c:v>9357.400000000023</c:v>
                </c:pt>
                <c:pt idx="1392">
                  <c:v>9362.400000000023</c:v>
                </c:pt>
                <c:pt idx="1393">
                  <c:v>9369.200000000022</c:v>
                </c:pt>
                <c:pt idx="1394">
                  <c:v>9373.500000000021</c:v>
                </c:pt>
                <c:pt idx="1395">
                  <c:v>9380.600000000022</c:v>
                </c:pt>
                <c:pt idx="1396">
                  <c:v>9388.400000000021</c:v>
                </c:pt>
                <c:pt idx="1397">
                  <c:v>9396.20000000002</c:v>
                </c:pt>
                <c:pt idx="1398">
                  <c:v>9406.20000000002</c:v>
                </c:pt>
                <c:pt idx="1399">
                  <c:v>9416.20000000002</c:v>
                </c:pt>
                <c:pt idx="1400">
                  <c:v>9423.70000000002</c:v>
                </c:pt>
                <c:pt idx="1401">
                  <c:v>9433.70000000002</c:v>
                </c:pt>
                <c:pt idx="1402">
                  <c:v>9441.50000000002</c:v>
                </c:pt>
                <c:pt idx="1403">
                  <c:v>9449.300000000007</c:v>
                </c:pt>
                <c:pt idx="1404">
                  <c:v>9456.800000000007</c:v>
                </c:pt>
                <c:pt idx="1405">
                  <c:v>9461.100000000017</c:v>
                </c:pt>
                <c:pt idx="1406">
                  <c:v>9466.100000000017</c:v>
                </c:pt>
                <c:pt idx="1407">
                  <c:v>9475.400000000011</c:v>
                </c:pt>
                <c:pt idx="1408">
                  <c:v>9484.700000000017</c:v>
                </c:pt>
                <c:pt idx="1409">
                  <c:v>9494.000000000015</c:v>
                </c:pt>
                <c:pt idx="1410">
                  <c:v>9503.300000000007</c:v>
                </c:pt>
                <c:pt idx="1411">
                  <c:v>9512.600000000013</c:v>
                </c:pt>
                <c:pt idx="1412">
                  <c:v>9521.900000000011</c:v>
                </c:pt>
                <c:pt idx="1413">
                  <c:v>9529.000000000013</c:v>
                </c:pt>
                <c:pt idx="1414">
                  <c:v>9538.300000000007</c:v>
                </c:pt>
                <c:pt idx="1415">
                  <c:v>9547.600000000013</c:v>
                </c:pt>
                <c:pt idx="1416">
                  <c:v>9551.900000000011</c:v>
                </c:pt>
                <c:pt idx="1417">
                  <c:v>9558.700000000011</c:v>
                </c:pt>
                <c:pt idx="1418">
                  <c:v>9568.00000000001</c:v>
                </c:pt>
                <c:pt idx="1419">
                  <c:v>9575.800000000007</c:v>
                </c:pt>
                <c:pt idx="1420">
                  <c:v>9585.10000000001</c:v>
                </c:pt>
                <c:pt idx="1421">
                  <c:v>9589.400000000007</c:v>
                </c:pt>
                <c:pt idx="1422">
                  <c:v>9593.700000000008</c:v>
                </c:pt>
                <c:pt idx="1423">
                  <c:v>9598.300000000007</c:v>
                </c:pt>
                <c:pt idx="1424">
                  <c:v>9606.100000000007</c:v>
                </c:pt>
                <c:pt idx="1425">
                  <c:v>9610.400000000005</c:v>
                </c:pt>
                <c:pt idx="1426">
                  <c:v>9617.200000000006</c:v>
                </c:pt>
                <c:pt idx="1427">
                  <c:v>9621.500000000005</c:v>
                </c:pt>
                <c:pt idx="1428">
                  <c:v>9630.800000000003</c:v>
                </c:pt>
                <c:pt idx="1429">
                  <c:v>9637.600000000004</c:v>
                </c:pt>
                <c:pt idx="1430">
                  <c:v>9642.600000000004</c:v>
                </c:pt>
                <c:pt idx="1431">
                  <c:v>9646.900000000003</c:v>
                </c:pt>
                <c:pt idx="1432">
                  <c:v>9656.200000000002</c:v>
                </c:pt>
                <c:pt idx="1433">
                  <c:v>9660.500000000001</c:v>
                </c:pt>
                <c:pt idx="1434">
                  <c:v>9669.800000000001</c:v>
                </c:pt>
                <c:pt idx="1435">
                  <c:v>9679.1</c:v>
                </c:pt>
                <c:pt idx="1436">
                  <c:v>9688.4</c:v>
                </c:pt>
                <c:pt idx="1437">
                  <c:v>9695.199999999983</c:v>
                </c:pt>
                <c:pt idx="1438">
                  <c:v>9699.499999999962</c:v>
                </c:pt>
                <c:pt idx="1439">
                  <c:v>9709.499999999962</c:v>
                </c:pt>
                <c:pt idx="1440">
                  <c:v>9717.299999999987</c:v>
                </c:pt>
                <c:pt idx="1441">
                  <c:v>9723.099999999962</c:v>
                </c:pt>
                <c:pt idx="1442">
                  <c:v>9733.099999999962</c:v>
                </c:pt>
                <c:pt idx="1443">
                  <c:v>9737.199999999983</c:v>
                </c:pt>
                <c:pt idx="1444">
                  <c:v>9742.199999999983</c:v>
                </c:pt>
                <c:pt idx="1445">
                  <c:v>9751.199999999983</c:v>
                </c:pt>
                <c:pt idx="1446">
                  <c:v>9756.199999999983</c:v>
                </c:pt>
                <c:pt idx="1447">
                  <c:v>9761.199999999983</c:v>
                </c:pt>
                <c:pt idx="1448">
                  <c:v>9766.199999999983</c:v>
                </c:pt>
                <c:pt idx="1449">
                  <c:v>9771.199999999983</c:v>
                </c:pt>
                <c:pt idx="1450">
                  <c:v>9776.199999999983</c:v>
                </c:pt>
                <c:pt idx="1451">
                  <c:v>9782.699999999983</c:v>
                </c:pt>
                <c:pt idx="1452">
                  <c:v>9786.99999999996</c:v>
                </c:pt>
                <c:pt idx="1453">
                  <c:v>9790.99999999996</c:v>
                </c:pt>
                <c:pt idx="1454">
                  <c:v>9795.99999999996</c:v>
                </c:pt>
                <c:pt idx="1455">
                  <c:v>9805.99999999996</c:v>
                </c:pt>
                <c:pt idx="1456">
                  <c:v>9810.899999999954</c:v>
                </c:pt>
                <c:pt idx="1457">
                  <c:v>9815.199999999983</c:v>
                </c:pt>
                <c:pt idx="1458">
                  <c:v>9824.499999999958</c:v>
                </c:pt>
                <c:pt idx="1459">
                  <c:v>9834.499999999958</c:v>
                </c:pt>
                <c:pt idx="1460">
                  <c:v>9839.499999999958</c:v>
                </c:pt>
                <c:pt idx="1461">
                  <c:v>9844.09999999996</c:v>
                </c:pt>
                <c:pt idx="1462">
                  <c:v>9851.59999999996</c:v>
                </c:pt>
                <c:pt idx="1463">
                  <c:v>9861.59999999996</c:v>
                </c:pt>
                <c:pt idx="1464">
                  <c:v>9866.59999999996</c:v>
                </c:pt>
                <c:pt idx="1465">
                  <c:v>9872.999999999958</c:v>
                </c:pt>
                <c:pt idx="1466">
                  <c:v>9882.999999999958</c:v>
                </c:pt>
                <c:pt idx="1467">
                  <c:v>9892.299999999987</c:v>
                </c:pt>
                <c:pt idx="1468">
                  <c:v>9895.799999999987</c:v>
                </c:pt>
                <c:pt idx="1469">
                  <c:v>9903.09999999996</c:v>
                </c:pt>
                <c:pt idx="1470">
                  <c:v>9909.499999999955</c:v>
                </c:pt>
                <c:pt idx="1471">
                  <c:v>9917.299999999987</c:v>
                </c:pt>
                <c:pt idx="1472">
                  <c:v>9925.099999999959</c:v>
                </c:pt>
                <c:pt idx="1473">
                  <c:v>9932.599999999959</c:v>
                </c:pt>
                <c:pt idx="1474">
                  <c:v>9934.299999999987</c:v>
                </c:pt>
                <c:pt idx="1475">
                  <c:v>9938.599999999959</c:v>
                </c:pt>
                <c:pt idx="1476">
                  <c:v>9940.699999999983</c:v>
                </c:pt>
                <c:pt idx="1477">
                  <c:v>9950.699999999983</c:v>
                </c:pt>
                <c:pt idx="1478">
                  <c:v>9959.699999999983</c:v>
                </c:pt>
                <c:pt idx="1479">
                  <c:v>9963.999999999953</c:v>
                </c:pt>
                <c:pt idx="1480">
                  <c:v>9970.799999999987</c:v>
                </c:pt>
                <c:pt idx="1481">
                  <c:v>9977.599999999957</c:v>
                </c:pt>
                <c:pt idx="1482">
                  <c:v>9984.399999999947</c:v>
                </c:pt>
                <c:pt idx="1483">
                  <c:v>9989.399999999947</c:v>
                </c:pt>
                <c:pt idx="1484">
                  <c:v>9999.399999999947</c:v>
                </c:pt>
                <c:pt idx="1485">
                  <c:v>10007.19999999999</c:v>
                </c:pt>
                <c:pt idx="1486">
                  <c:v>10008.89999999999</c:v>
                </c:pt>
                <c:pt idx="1487">
                  <c:v>10013.89999999999</c:v>
                </c:pt>
                <c:pt idx="1488">
                  <c:v>10021.39999999999</c:v>
                </c:pt>
                <c:pt idx="1489">
                  <c:v>10028.89999999999</c:v>
                </c:pt>
                <c:pt idx="1490">
                  <c:v>10033.49999999999</c:v>
                </c:pt>
                <c:pt idx="1491">
                  <c:v>10040.29999999999</c:v>
                </c:pt>
                <c:pt idx="1492">
                  <c:v>10043.49999999999</c:v>
                </c:pt>
                <c:pt idx="1493">
                  <c:v>10047.79999999999</c:v>
                </c:pt>
                <c:pt idx="1494">
                  <c:v>10054.59999999999</c:v>
                </c:pt>
                <c:pt idx="1495">
                  <c:v>10058.59999999999</c:v>
                </c:pt>
                <c:pt idx="1496">
                  <c:v>10066.39999999999</c:v>
                </c:pt>
                <c:pt idx="1497">
                  <c:v>10071.39999999999</c:v>
                </c:pt>
                <c:pt idx="1498">
                  <c:v>10078.19999999998</c:v>
                </c:pt>
                <c:pt idx="1499">
                  <c:v>10082.49999999998</c:v>
                </c:pt>
                <c:pt idx="1500">
                  <c:v>10090.29999999998</c:v>
                </c:pt>
                <c:pt idx="1501">
                  <c:v>10100.29999999998</c:v>
                </c:pt>
                <c:pt idx="1502">
                  <c:v>10105.29999999998</c:v>
                </c:pt>
                <c:pt idx="1503">
                  <c:v>10115.29999999998</c:v>
                </c:pt>
                <c:pt idx="1504">
                  <c:v>10123.09999999998</c:v>
                </c:pt>
                <c:pt idx="1505">
                  <c:v>10128.09999999998</c:v>
                </c:pt>
                <c:pt idx="1506">
                  <c:v>10138.09999999998</c:v>
                </c:pt>
                <c:pt idx="1507">
                  <c:v>10142.39999999998</c:v>
                </c:pt>
                <c:pt idx="1508">
                  <c:v>10151.69999999998</c:v>
                </c:pt>
                <c:pt idx="1509">
                  <c:v>10158.49999999998</c:v>
                </c:pt>
                <c:pt idx="1510">
                  <c:v>10165.29999999998</c:v>
                </c:pt>
                <c:pt idx="1511">
                  <c:v>10172.39999999998</c:v>
                </c:pt>
                <c:pt idx="1512">
                  <c:v>10176.69999999998</c:v>
                </c:pt>
                <c:pt idx="1513">
                  <c:v>10182.09999999998</c:v>
                </c:pt>
                <c:pt idx="1514">
                  <c:v>10187.49999999998</c:v>
                </c:pt>
                <c:pt idx="1515">
                  <c:v>10196.79999999998</c:v>
                </c:pt>
                <c:pt idx="1516">
                  <c:v>10206.09999999998</c:v>
                </c:pt>
                <c:pt idx="1517">
                  <c:v>10213.89999999997</c:v>
                </c:pt>
                <c:pt idx="1518">
                  <c:v>10222.89999999997</c:v>
                </c:pt>
                <c:pt idx="1519">
                  <c:v>10229.29999999998</c:v>
                </c:pt>
                <c:pt idx="1520">
                  <c:v>10233.59999999997</c:v>
                </c:pt>
                <c:pt idx="1521">
                  <c:v>10240.39999999997</c:v>
                </c:pt>
                <c:pt idx="1522">
                  <c:v>10248.29999999997</c:v>
                </c:pt>
                <c:pt idx="1523">
                  <c:v>10252.59999999997</c:v>
                </c:pt>
                <c:pt idx="1524">
                  <c:v>10261.89999999997</c:v>
                </c:pt>
                <c:pt idx="1525">
                  <c:v>10268.69999999997</c:v>
                </c:pt>
                <c:pt idx="1526">
                  <c:v>10275.49999999997</c:v>
                </c:pt>
                <c:pt idx="1527">
                  <c:v>10279.79999999997</c:v>
                </c:pt>
                <c:pt idx="1528">
                  <c:v>10284.09999999997</c:v>
                </c:pt>
                <c:pt idx="1529">
                  <c:v>10288.39999999997</c:v>
                </c:pt>
                <c:pt idx="1530">
                  <c:v>10295.19999999997</c:v>
                </c:pt>
                <c:pt idx="1531">
                  <c:v>10304.49999999997</c:v>
                </c:pt>
                <c:pt idx="1532">
                  <c:v>10311.29999999997</c:v>
                </c:pt>
                <c:pt idx="1533">
                  <c:v>10316.29999999997</c:v>
                </c:pt>
                <c:pt idx="1534">
                  <c:v>10325.59999999997</c:v>
                </c:pt>
                <c:pt idx="1535">
                  <c:v>10333.09999999997</c:v>
                </c:pt>
                <c:pt idx="1536">
                  <c:v>10342.09999999997</c:v>
                </c:pt>
                <c:pt idx="1537">
                  <c:v>10351.09999999997</c:v>
                </c:pt>
                <c:pt idx="1538">
                  <c:v>10355.39999999997</c:v>
                </c:pt>
                <c:pt idx="1539">
                  <c:v>10359.69999999996</c:v>
                </c:pt>
                <c:pt idx="1540">
                  <c:v>10364.29999999997</c:v>
                </c:pt>
                <c:pt idx="1541">
                  <c:v>10371.09999999996</c:v>
                </c:pt>
                <c:pt idx="1542">
                  <c:v>10377.89999999996</c:v>
                </c:pt>
                <c:pt idx="1543">
                  <c:v>10382.19999999996</c:v>
                </c:pt>
                <c:pt idx="1544">
                  <c:v>10386.49999999996</c:v>
                </c:pt>
                <c:pt idx="1545">
                  <c:v>10390.79999999996</c:v>
                </c:pt>
                <c:pt idx="1546">
                  <c:v>10400.19999999996</c:v>
                </c:pt>
                <c:pt idx="1547">
                  <c:v>10404.49999999996</c:v>
                </c:pt>
                <c:pt idx="1548">
                  <c:v>10409.49999999996</c:v>
                </c:pt>
                <c:pt idx="1549">
                  <c:v>10414.49999999996</c:v>
                </c:pt>
                <c:pt idx="1550">
                  <c:v>10418.79999999996</c:v>
                </c:pt>
                <c:pt idx="1551">
                  <c:v>10420.49999999996</c:v>
                </c:pt>
                <c:pt idx="1552">
                  <c:v>10425.49999999996</c:v>
                </c:pt>
                <c:pt idx="1553">
                  <c:v>10428.49999999996</c:v>
                </c:pt>
                <c:pt idx="1554">
                  <c:v>10434.29999999996</c:v>
                </c:pt>
                <c:pt idx="1555">
                  <c:v>10443.59999999996</c:v>
                </c:pt>
                <c:pt idx="1556">
                  <c:v>10450.39999999996</c:v>
                </c:pt>
                <c:pt idx="1557">
                  <c:v>10457.19999999996</c:v>
                </c:pt>
                <c:pt idx="1558">
                  <c:v>10461.49999999995</c:v>
                </c:pt>
                <c:pt idx="1559">
                  <c:v>10470.79999999996</c:v>
                </c:pt>
                <c:pt idx="1560">
                  <c:v>10480.09999999995</c:v>
                </c:pt>
                <c:pt idx="1561">
                  <c:v>10489.39999999995</c:v>
                </c:pt>
                <c:pt idx="1562">
                  <c:v>10498.69999999995</c:v>
                </c:pt>
                <c:pt idx="1563">
                  <c:v>10507.99999999995</c:v>
                </c:pt>
                <c:pt idx="1564">
                  <c:v>10512.29999999995</c:v>
                </c:pt>
                <c:pt idx="1565">
                  <c:v>10515.49999999995</c:v>
                </c:pt>
                <c:pt idx="1566">
                  <c:v>10522.29999999995</c:v>
                </c:pt>
                <c:pt idx="1567">
                  <c:v>10523.99999999995</c:v>
                </c:pt>
                <c:pt idx="1568">
                  <c:v>10525.69999999995</c:v>
                </c:pt>
                <c:pt idx="1569">
                  <c:v>10527.09999999995</c:v>
                </c:pt>
                <c:pt idx="1570">
                  <c:v>10533.89999999995</c:v>
                </c:pt>
                <c:pt idx="1571">
                  <c:v>10540.69999999995</c:v>
                </c:pt>
                <c:pt idx="1572">
                  <c:v>10547.49999999995</c:v>
                </c:pt>
                <c:pt idx="1573">
                  <c:v>10554.59999999995</c:v>
                </c:pt>
                <c:pt idx="1574">
                  <c:v>10564.59999999995</c:v>
                </c:pt>
                <c:pt idx="1575">
                  <c:v>10569.59999999995</c:v>
                </c:pt>
                <c:pt idx="1576">
                  <c:v>10574.19999999995</c:v>
                </c:pt>
                <c:pt idx="1577">
                  <c:v>10583.49999999995</c:v>
                </c:pt>
                <c:pt idx="1578">
                  <c:v>10588.49999999995</c:v>
                </c:pt>
                <c:pt idx="1579">
                  <c:v>10595.29999999995</c:v>
                </c:pt>
                <c:pt idx="1580">
                  <c:v>10602.09999999995</c:v>
                </c:pt>
                <c:pt idx="1581">
                  <c:v>10608.89999999995</c:v>
                </c:pt>
                <c:pt idx="1582">
                  <c:v>10613.89999999995</c:v>
                </c:pt>
                <c:pt idx="1583">
                  <c:v>10618.19999999995</c:v>
                </c:pt>
                <c:pt idx="1584">
                  <c:v>10622.49999999995</c:v>
                </c:pt>
                <c:pt idx="1585">
                  <c:v>10627.49999999995</c:v>
                </c:pt>
                <c:pt idx="1586">
                  <c:v>10633.19999999995</c:v>
                </c:pt>
                <c:pt idx="1587">
                  <c:v>10639.19999999995</c:v>
                </c:pt>
                <c:pt idx="1588">
                  <c:v>10648.49999999995</c:v>
                </c:pt>
                <c:pt idx="1589">
                  <c:v>10652.79999999995</c:v>
                </c:pt>
                <c:pt idx="1590">
                  <c:v>10659.59999999995</c:v>
                </c:pt>
                <c:pt idx="1591">
                  <c:v>10668.59999999995</c:v>
                </c:pt>
                <c:pt idx="1592">
                  <c:v>10676.39999999995</c:v>
                </c:pt>
                <c:pt idx="1593">
                  <c:v>10683.99999999995</c:v>
                </c:pt>
                <c:pt idx="1594">
                  <c:v>10688.09999999995</c:v>
                </c:pt>
                <c:pt idx="1595">
                  <c:v>10694.89999999995</c:v>
                </c:pt>
                <c:pt idx="1596">
                  <c:v>10699.49999999995</c:v>
                </c:pt>
                <c:pt idx="1597">
                  <c:v>10704.49999999995</c:v>
                </c:pt>
                <c:pt idx="1598">
                  <c:v>10711.29999999995</c:v>
                </c:pt>
                <c:pt idx="1599">
                  <c:v>10716.29999999995</c:v>
                </c:pt>
                <c:pt idx="1600">
                  <c:v>10723.79999999995</c:v>
                </c:pt>
                <c:pt idx="1601">
                  <c:v>10728.79999999995</c:v>
                </c:pt>
                <c:pt idx="1602">
                  <c:v>10735.59999999994</c:v>
                </c:pt>
                <c:pt idx="1603">
                  <c:v>10737.09999999994</c:v>
                </c:pt>
                <c:pt idx="1604">
                  <c:v>10743.89999999994</c:v>
                </c:pt>
                <c:pt idx="1605">
                  <c:v>10748.89999999994</c:v>
                </c:pt>
                <c:pt idx="1606">
                  <c:v>10753.89999999994</c:v>
                </c:pt>
                <c:pt idx="1607">
                  <c:v>10758.89999999994</c:v>
                </c:pt>
                <c:pt idx="1608">
                  <c:v>10765.69999999994</c:v>
                </c:pt>
                <c:pt idx="1609">
                  <c:v>10767.19999999994</c:v>
                </c:pt>
                <c:pt idx="1610">
                  <c:v>10777.19999999994</c:v>
                </c:pt>
                <c:pt idx="1611">
                  <c:v>10787.19999999994</c:v>
                </c:pt>
                <c:pt idx="1612">
                  <c:v>10797.19999999994</c:v>
                </c:pt>
                <c:pt idx="1613">
                  <c:v>10807.19999999994</c:v>
                </c:pt>
                <c:pt idx="1614">
                  <c:v>10812.19999999994</c:v>
                </c:pt>
                <c:pt idx="1615">
                  <c:v>10817.19999999994</c:v>
                </c:pt>
                <c:pt idx="1616">
                  <c:v>10822.19999999994</c:v>
                </c:pt>
                <c:pt idx="1617">
                  <c:v>10831.49999999994</c:v>
                </c:pt>
                <c:pt idx="1618">
                  <c:v>10838.09999999994</c:v>
                </c:pt>
                <c:pt idx="1619">
                  <c:v>10843.09999999994</c:v>
                </c:pt>
                <c:pt idx="1620">
                  <c:v>10852.39999999994</c:v>
                </c:pt>
                <c:pt idx="1621">
                  <c:v>10859.19999999994</c:v>
                </c:pt>
                <c:pt idx="1622">
                  <c:v>10863.79999999994</c:v>
                </c:pt>
                <c:pt idx="1623">
                  <c:v>10868.09999999994</c:v>
                </c:pt>
                <c:pt idx="1624">
                  <c:v>10877.39999999994</c:v>
                </c:pt>
                <c:pt idx="1625">
                  <c:v>10884.49999999994</c:v>
                </c:pt>
                <c:pt idx="1626">
                  <c:v>10889.09999999994</c:v>
                </c:pt>
                <c:pt idx="1627">
                  <c:v>10896.19999999994</c:v>
                </c:pt>
                <c:pt idx="1628">
                  <c:v>10905.49999999994</c:v>
                </c:pt>
                <c:pt idx="1629">
                  <c:v>10913.29999999994</c:v>
                </c:pt>
                <c:pt idx="1630">
                  <c:v>10921.09999999994</c:v>
                </c:pt>
                <c:pt idx="1631">
                  <c:v>10928.89999999994</c:v>
                </c:pt>
                <c:pt idx="1632">
                  <c:v>10936.69999999994</c:v>
                </c:pt>
                <c:pt idx="1633">
                  <c:v>10944.49999999993</c:v>
                </c:pt>
                <c:pt idx="1634">
                  <c:v>10952.29999999994</c:v>
                </c:pt>
                <c:pt idx="1635">
                  <c:v>10960.09999999993</c:v>
                </c:pt>
                <c:pt idx="1636">
                  <c:v>10967.89999999993</c:v>
                </c:pt>
                <c:pt idx="1637">
                  <c:v>10975.69999999993</c:v>
                </c:pt>
                <c:pt idx="1638">
                  <c:v>10983.49999999993</c:v>
                </c:pt>
                <c:pt idx="1639">
                  <c:v>10984.99999999993</c:v>
                </c:pt>
                <c:pt idx="1640">
                  <c:v>10986.69999999993</c:v>
                </c:pt>
                <c:pt idx="1641">
                  <c:v>10995.99999999993</c:v>
                </c:pt>
                <c:pt idx="1642">
                  <c:v>11005.29999999993</c:v>
                </c:pt>
                <c:pt idx="1643">
                  <c:v>11014.59999999993</c:v>
                </c:pt>
                <c:pt idx="1644">
                  <c:v>11022.09999999993</c:v>
                </c:pt>
                <c:pt idx="1645">
                  <c:v>11029.69999999993</c:v>
                </c:pt>
                <c:pt idx="1646">
                  <c:v>11033.99999999993</c:v>
                </c:pt>
                <c:pt idx="1647">
                  <c:v>11038.99999999993</c:v>
                </c:pt>
                <c:pt idx="1648">
                  <c:v>11042.19999999993</c:v>
                </c:pt>
                <c:pt idx="1649">
                  <c:v>11049.29999999993</c:v>
                </c:pt>
                <c:pt idx="1650">
                  <c:v>11052.49999999993</c:v>
                </c:pt>
                <c:pt idx="1651">
                  <c:v>11061.79999999993</c:v>
                </c:pt>
                <c:pt idx="1652">
                  <c:v>11068.59999999993</c:v>
                </c:pt>
                <c:pt idx="1653">
                  <c:v>11075.39999999993</c:v>
                </c:pt>
                <c:pt idx="1654">
                  <c:v>11082.19999999993</c:v>
                </c:pt>
                <c:pt idx="1655">
                  <c:v>11088.59999999993</c:v>
                </c:pt>
                <c:pt idx="1656">
                  <c:v>11095.39999999993</c:v>
                </c:pt>
                <c:pt idx="1657">
                  <c:v>11102.19999999993</c:v>
                </c:pt>
                <c:pt idx="1658">
                  <c:v>11108.99999999993</c:v>
                </c:pt>
                <c:pt idx="1659">
                  <c:v>11118.99999999993</c:v>
                </c:pt>
                <c:pt idx="1660">
                  <c:v>11123.29999999993</c:v>
                </c:pt>
                <c:pt idx="1661">
                  <c:v>11128.79999999993</c:v>
                </c:pt>
                <c:pt idx="1662">
                  <c:v>11132.79999999993</c:v>
                </c:pt>
                <c:pt idx="1663">
                  <c:v>11138.29999999993</c:v>
                </c:pt>
                <c:pt idx="1664">
                  <c:v>11143.79999999993</c:v>
                </c:pt>
                <c:pt idx="1665">
                  <c:v>11151.29999999993</c:v>
                </c:pt>
                <c:pt idx="1666">
                  <c:v>11156.29999999993</c:v>
                </c:pt>
                <c:pt idx="1667">
                  <c:v>11161.29999999993</c:v>
                </c:pt>
                <c:pt idx="1668">
                  <c:v>11166.29999999993</c:v>
                </c:pt>
                <c:pt idx="1669">
                  <c:v>11176.29999999993</c:v>
                </c:pt>
                <c:pt idx="1670">
                  <c:v>11179.79999999993</c:v>
                </c:pt>
                <c:pt idx="1671">
                  <c:v>11189.79999999993</c:v>
                </c:pt>
                <c:pt idx="1672">
                  <c:v>11197.59999999993</c:v>
                </c:pt>
                <c:pt idx="1673">
                  <c:v>11202.59999999993</c:v>
                </c:pt>
                <c:pt idx="1674">
                  <c:v>11207.59999999993</c:v>
                </c:pt>
                <c:pt idx="1675">
                  <c:v>11212.99999999993</c:v>
                </c:pt>
                <c:pt idx="1676">
                  <c:v>11220.49999999993</c:v>
                </c:pt>
                <c:pt idx="1677">
                  <c:v>11227.99999999993</c:v>
                </c:pt>
                <c:pt idx="1678">
                  <c:v>11232.29999999993</c:v>
                </c:pt>
                <c:pt idx="1679">
                  <c:v>11237.29999999993</c:v>
                </c:pt>
                <c:pt idx="1680">
                  <c:v>11241.59999999992</c:v>
                </c:pt>
                <c:pt idx="1681">
                  <c:v>11246.59999999992</c:v>
                </c:pt>
                <c:pt idx="1682">
                  <c:v>11255.89999999992</c:v>
                </c:pt>
                <c:pt idx="1683">
                  <c:v>11265.89999999992</c:v>
                </c:pt>
                <c:pt idx="1684">
                  <c:v>11270.89999999992</c:v>
                </c:pt>
                <c:pt idx="1685">
                  <c:v>11275.89999999992</c:v>
                </c:pt>
                <c:pt idx="1686">
                  <c:v>11283.39999999992</c:v>
                </c:pt>
                <c:pt idx="1687">
                  <c:v>11290.89999999992</c:v>
                </c:pt>
                <c:pt idx="1688">
                  <c:v>11297.69999999992</c:v>
                </c:pt>
                <c:pt idx="1689">
                  <c:v>11304.49999999992</c:v>
                </c:pt>
                <c:pt idx="1690">
                  <c:v>11310.99999999992</c:v>
                </c:pt>
                <c:pt idx="1691">
                  <c:v>11317.79999999992</c:v>
                </c:pt>
                <c:pt idx="1692">
                  <c:v>11322.39999999992</c:v>
                </c:pt>
                <c:pt idx="1693">
                  <c:v>11326.69999999992</c:v>
                </c:pt>
                <c:pt idx="1694">
                  <c:v>11334.49999999992</c:v>
                </c:pt>
                <c:pt idx="1695">
                  <c:v>11342.29999999992</c:v>
                </c:pt>
                <c:pt idx="1696">
                  <c:v>11350.09999999992</c:v>
                </c:pt>
                <c:pt idx="1697">
                  <c:v>11354.39999999992</c:v>
                </c:pt>
                <c:pt idx="1698">
                  <c:v>11360.89999999992</c:v>
                </c:pt>
                <c:pt idx="1699">
                  <c:v>11370.19999999992</c:v>
                </c:pt>
                <c:pt idx="1700">
                  <c:v>11374.19999999992</c:v>
                </c:pt>
                <c:pt idx="1701">
                  <c:v>11378.49999999991</c:v>
                </c:pt>
                <c:pt idx="1702">
                  <c:v>11383.49999999991</c:v>
                </c:pt>
                <c:pt idx="1703">
                  <c:v>11388.49999999991</c:v>
                </c:pt>
                <c:pt idx="1704">
                  <c:v>11394.99999999991</c:v>
                </c:pt>
                <c:pt idx="1705">
                  <c:v>11401.49999999991</c:v>
                </c:pt>
                <c:pt idx="1706">
                  <c:v>11406.99999999991</c:v>
                </c:pt>
                <c:pt idx="1707">
                  <c:v>11411.29999999992</c:v>
                </c:pt>
                <c:pt idx="1708">
                  <c:v>11415.59999999991</c:v>
                </c:pt>
                <c:pt idx="1709">
                  <c:v>11420.19999999992</c:v>
                </c:pt>
                <c:pt idx="1710">
                  <c:v>11425.19999999992</c:v>
                </c:pt>
                <c:pt idx="1711">
                  <c:v>11429.49999999991</c:v>
                </c:pt>
                <c:pt idx="1712">
                  <c:v>11436.29999999991</c:v>
                </c:pt>
                <c:pt idx="1713">
                  <c:v>11445.59999999991</c:v>
                </c:pt>
                <c:pt idx="1714">
                  <c:v>11449.89999999991</c:v>
                </c:pt>
                <c:pt idx="1715">
                  <c:v>11454.19999999991</c:v>
                </c:pt>
                <c:pt idx="1716">
                  <c:v>11458.49999999991</c:v>
                </c:pt>
                <c:pt idx="1717">
                  <c:v>11462.79999999991</c:v>
                </c:pt>
                <c:pt idx="1718">
                  <c:v>11470.29999999991</c:v>
                </c:pt>
                <c:pt idx="1719">
                  <c:v>11479.59999999991</c:v>
                </c:pt>
                <c:pt idx="1720">
                  <c:v>11483.89999999991</c:v>
                </c:pt>
                <c:pt idx="1721">
                  <c:v>11487.89999999991</c:v>
                </c:pt>
                <c:pt idx="1722">
                  <c:v>11495.39999999991</c:v>
                </c:pt>
                <c:pt idx="1723">
                  <c:v>11500.39999999991</c:v>
                </c:pt>
                <c:pt idx="1724">
                  <c:v>11509.39999999991</c:v>
                </c:pt>
                <c:pt idx="1725">
                  <c:v>11518.69999999991</c:v>
                </c:pt>
                <c:pt idx="1726">
                  <c:v>11526.49999999991</c:v>
                </c:pt>
                <c:pt idx="1727">
                  <c:v>11534.29999999991</c:v>
                </c:pt>
                <c:pt idx="1728">
                  <c:v>11542.09999999991</c:v>
                </c:pt>
                <c:pt idx="1729">
                  <c:v>11549.89999999991</c:v>
                </c:pt>
                <c:pt idx="1730">
                  <c:v>11557.6999999999</c:v>
                </c:pt>
                <c:pt idx="1731">
                  <c:v>11565.4999999999</c:v>
                </c:pt>
                <c:pt idx="1732">
                  <c:v>11570.4999999999</c:v>
                </c:pt>
                <c:pt idx="1733">
                  <c:v>11579.7999999999</c:v>
                </c:pt>
                <c:pt idx="1734">
                  <c:v>11584.0999999999</c:v>
                </c:pt>
                <c:pt idx="1735">
                  <c:v>11588.3999999999</c:v>
                </c:pt>
                <c:pt idx="1736">
                  <c:v>11594.3999999999</c:v>
                </c:pt>
                <c:pt idx="1737">
                  <c:v>11603.6999999999</c:v>
                </c:pt>
                <c:pt idx="1738">
                  <c:v>11612.9999999999</c:v>
                </c:pt>
                <c:pt idx="1739">
                  <c:v>11620.7999999999</c:v>
                </c:pt>
                <c:pt idx="1740">
                  <c:v>11628.5999999999</c:v>
                </c:pt>
                <c:pt idx="1741">
                  <c:v>11635.3999999999</c:v>
                </c:pt>
                <c:pt idx="1742">
                  <c:v>11642.5999999999</c:v>
                </c:pt>
                <c:pt idx="1743">
                  <c:v>11649.3999999999</c:v>
                </c:pt>
                <c:pt idx="1744">
                  <c:v>11656.1999999999</c:v>
                </c:pt>
                <c:pt idx="1745">
                  <c:v>11657.6999999999</c:v>
                </c:pt>
                <c:pt idx="1746">
                  <c:v>11661.6999999999</c:v>
                </c:pt>
                <c:pt idx="1747">
                  <c:v>11670.99999999989</c:v>
                </c:pt>
                <c:pt idx="1748">
                  <c:v>11679.99999999989</c:v>
                </c:pt>
                <c:pt idx="1749">
                  <c:v>11684.99999999989</c:v>
                </c:pt>
                <c:pt idx="1750">
                  <c:v>11689.99999999989</c:v>
                </c:pt>
                <c:pt idx="1751">
                  <c:v>11694.99999999989</c:v>
                </c:pt>
                <c:pt idx="1752">
                  <c:v>11702.7999999999</c:v>
                </c:pt>
                <c:pt idx="1753">
                  <c:v>11707.09999999989</c:v>
                </c:pt>
                <c:pt idx="1754">
                  <c:v>11714.89999999989</c:v>
                </c:pt>
                <c:pt idx="1755">
                  <c:v>11719.79999999989</c:v>
                </c:pt>
                <c:pt idx="1756">
                  <c:v>11724.79999999989</c:v>
                </c:pt>
                <c:pt idx="1757">
                  <c:v>11731.59999999989</c:v>
                </c:pt>
                <c:pt idx="1758">
                  <c:v>11740.59999999989</c:v>
                </c:pt>
                <c:pt idx="1759">
                  <c:v>11747.79999999989</c:v>
                </c:pt>
                <c:pt idx="1760">
                  <c:v>11757.09999999989</c:v>
                </c:pt>
                <c:pt idx="1761">
                  <c:v>11766.09999999989</c:v>
                </c:pt>
                <c:pt idx="1762">
                  <c:v>11776.09999999989</c:v>
                </c:pt>
                <c:pt idx="1763">
                  <c:v>11785.39999999989</c:v>
                </c:pt>
                <c:pt idx="1764">
                  <c:v>11795.39999999989</c:v>
                </c:pt>
                <c:pt idx="1765">
                  <c:v>11799.69999999989</c:v>
                </c:pt>
                <c:pt idx="1766">
                  <c:v>11803.99999999989</c:v>
                </c:pt>
                <c:pt idx="1767">
                  <c:v>11808.29999999989</c:v>
                </c:pt>
                <c:pt idx="1768">
                  <c:v>11812.59999999989</c:v>
                </c:pt>
                <c:pt idx="1769">
                  <c:v>11822.59999999989</c:v>
                </c:pt>
                <c:pt idx="1770">
                  <c:v>11829.39999999989</c:v>
                </c:pt>
                <c:pt idx="1771">
                  <c:v>11839.39999999989</c:v>
                </c:pt>
                <c:pt idx="1772">
                  <c:v>11848.69999999989</c:v>
                </c:pt>
                <c:pt idx="1773">
                  <c:v>11857.99999999989</c:v>
                </c:pt>
                <c:pt idx="1774">
                  <c:v>11865.79999999989</c:v>
                </c:pt>
                <c:pt idx="1775">
                  <c:v>11875.79999999989</c:v>
                </c:pt>
                <c:pt idx="1776">
                  <c:v>11885.79999999989</c:v>
                </c:pt>
                <c:pt idx="1777">
                  <c:v>11895.09999999989</c:v>
                </c:pt>
                <c:pt idx="1778">
                  <c:v>11904.39999999989</c:v>
                </c:pt>
                <c:pt idx="1779">
                  <c:v>11908.69999999988</c:v>
                </c:pt>
                <c:pt idx="1780">
                  <c:v>11912.99999999988</c:v>
                </c:pt>
                <c:pt idx="1781">
                  <c:v>11922.29999999988</c:v>
                </c:pt>
                <c:pt idx="1782">
                  <c:v>11929.09999999988</c:v>
                </c:pt>
                <c:pt idx="1783">
                  <c:v>11935.89999999988</c:v>
                </c:pt>
                <c:pt idx="1784">
                  <c:v>11942.69999999988</c:v>
                </c:pt>
                <c:pt idx="1785">
                  <c:v>11951.99999999988</c:v>
                </c:pt>
                <c:pt idx="1786">
                  <c:v>11961.29999999988</c:v>
                </c:pt>
                <c:pt idx="1787">
                  <c:v>11970.59999999988</c:v>
                </c:pt>
                <c:pt idx="1788">
                  <c:v>11979.89999999988</c:v>
                </c:pt>
                <c:pt idx="1789">
                  <c:v>11989.19999999988</c:v>
                </c:pt>
                <c:pt idx="1790">
                  <c:v>11998.49999999987</c:v>
                </c:pt>
                <c:pt idx="1791">
                  <c:v>12007.79999999988</c:v>
                </c:pt>
                <c:pt idx="1792">
                  <c:v>12012.09999999987</c:v>
                </c:pt>
                <c:pt idx="1793">
                  <c:v>12022.09999999987</c:v>
                </c:pt>
                <c:pt idx="1794">
                  <c:v>12031.39999999987</c:v>
                </c:pt>
                <c:pt idx="1795">
                  <c:v>12035.69999999987</c:v>
                </c:pt>
                <c:pt idx="1796">
                  <c:v>12045.69999999987</c:v>
                </c:pt>
                <c:pt idx="1797">
                  <c:v>12047.39999999987</c:v>
                </c:pt>
                <c:pt idx="1798">
                  <c:v>12051.69999999987</c:v>
                </c:pt>
                <c:pt idx="1799">
                  <c:v>12058.49999999987</c:v>
                </c:pt>
                <c:pt idx="1800">
                  <c:v>12065.29999999987</c:v>
                </c:pt>
                <c:pt idx="1801">
                  <c:v>12070.79999999987</c:v>
                </c:pt>
                <c:pt idx="1802">
                  <c:v>12080.09999999987</c:v>
                </c:pt>
                <c:pt idx="1803">
                  <c:v>12086.89999999987</c:v>
                </c:pt>
                <c:pt idx="1804">
                  <c:v>12093.69999999987</c:v>
                </c:pt>
                <c:pt idx="1805">
                  <c:v>12102.99999999987</c:v>
                </c:pt>
                <c:pt idx="1806">
                  <c:v>12109.79999999987</c:v>
                </c:pt>
                <c:pt idx="1807">
                  <c:v>12116.59999999987</c:v>
                </c:pt>
                <c:pt idx="1808">
                  <c:v>12120.69999999987</c:v>
                </c:pt>
                <c:pt idx="1809">
                  <c:v>12127.19999999987</c:v>
                </c:pt>
                <c:pt idx="1810">
                  <c:v>12136.49999999987</c:v>
                </c:pt>
                <c:pt idx="1811">
                  <c:v>12145.79999999987</c:v>
                </c:pt>
                <c:pt idx="1812">
                  <c:v>12155.09999999987</c:v>
                </c:pt>
                <c:pt idx="1813">
                  <c:v>12161.89999999987</c:v>
                </c:pt>
                <c:pt idx="1814">
                  <c:v>12168.69999999986</c:v>
                </c:pt>
                <c:pt idx="1815">
                  <c:v>12173.69999999986</c:v>
                </c:pt>
                <c:pt idx="1816">
                  <c:v>12180.49999999986</c:v>
                </c:pt>
                <c:pt idx="1817">
                  <c:v>12182.59999999986</c:v>
                </c:pt>
                <c:pt idx="1818">
                  <c:v>12184.29999999986</c:v>
                </c:pt>
                <c:pt idx="1819">
                  <c:v>12193.59999999986</c:v>
                </c:pt>
                <c:pt idx="1820">
                  <c:v>12197.89999999986</c:v>
                </c:pt>
                <c:pt idx="1821">
                  <c:v>12202.99999999986</c:v>
                </c:pt>
                <c:pt idx="1822">
                  <c:v>12209.79999999986</c:v>
                </c:pt>
                <c:pt idx="1823">
                  <c:v>12214.39999999986</c:v>
                </c:pt>
                <c:pt idx="1824">
                  <c:v>12221.19999999986</c:v>
                </c:pt>
                <c:pt idx="1825">
                  <c:v>12228.99999999986</c:v>
                </c:pt>
                <c:pt idx="1826">
                  <c:v>12234.19999999986</c:v>
                </c:pt>
                <c:pt idx="1827">
                  <c:v>12238.29999999986</c:v>
                </c:pt>
                <c:pt idx="1828">
                  <c:v>12243.29999999986</c:v>
                </c:pt>
                <c:pt idx="1829">
                  <c:v>12250.79999999986</c:v>
                </c:pt>
                <c:pt idx="1830">
                  <c:v>12252.49999999986</c:v>
                </c:pt>
                <c:pt idx="1831">
                  <c:v>12260.29999999986</c:v>
                </c:pt>
                <c:pt idx="1832">
                  <c:v>12264.59999999986</c:v>
                </c:pt>
                <c:pt idx="1833">
                  <c:v>12268.89999999986</c:v>
                </c:pt>
                <c:pt idx="1834">
                  <c:v>12273.19999999986</c:v>
                </c:pt>
                <c:pt idx="1835">
                  <c:v>12280.69999999986</c:v>
                </c:pt>
                <c:pt idx="1836">
                  <c:v>12288.49999999986</c:v>
                </c:pt>
                <c:pt idx="1837">
                  <c:v>12295.29999999986</c:v>
                </c:pt>
                <c:pt idx="1838">
                  <c:v>12302.79999999986</c:v>
                </c:pt>
                <c:pt idx="1839">
                  <c:v>12312.09999999986</c:v>
                </c:pt>
                <c:pt idx="1840">
                  <c:v>12318.89999999986</c:v>
                </c:pt>
                <c:pt idx="1841">
                  <c:v>12328.89999999986</c:v>
                </c:pt>
                <c:pt idx="1842">
                  <c:v>12333.89999999986</c:v>
                </c:pt>
                <c:pt idx="1843">
                  <c:v>12343.89999999986</c:v>
                </c:pt>
                <c:pt idx="1844">
                  <c:v>12353.89999999986</c:v>
                </c:pt>
                <c:pt idx="1845">
                  <c:v>12362.89999999986</c:v>
                </c:pt>
                <c:pt idx="1846">
                  <c:v>12370.39999999986</c:v>
                </c:pt>
                <c:pt idx="1847">
                  <c:v>12380.39999999986</c:v>
                </c:pt>
                <c:pt idx="1848">
                  <c:v>12390.39999999986</c:v>
                </c:pt>
                <c:pt idx="1849">
                  <c:v>12399.69999999986</c:v>
                </c:pt>
                <c:pt idx="1850">
                  <c:v>12403.19999999986</c:v>
                </c:pt>
                <c:pt idx="1851">
                  <c:v>12407.59999999985</c:v>
                </c:pt>
                <c:pt idx="1852">
                  <c:v>12416.89999999985</c:v>
                </c:pt>
                <c:pt idx="1853">
                  <c:v>12421.19999999986</c:v>
                </c:pt>
                <c:pt idx="1854">
                  <c:v>12426.19999999986</c:v>
                </c:pt>
                <c:pt idx="1855">
                  <c:v>12432.99999999985</c:v>
                </c:pt>
                <c:pt idx="1856">
                  <c:v>12442.29999999985</c:v>
                </c:pt>
                <c:pt idx="1857">
                  <c:v>12446.59999999985</c:v>
                </c:pt>
                <c:pt idx="1858">
                  <c:v>12455.89999999985</c:v>
                </c:pt>
                <c:pt idx="1859">
                  <c:v>12463.39999999985</c:v>
                </c:pt>
                <c:pt idx="1860">
                  <c:v>12469.79999999985</c:v>
                </c:pt>
                <c:pt idx="1861">
                  <c:v>12474.79999999985</c:v>
                </c:pt>
                <c:pt idx="1862">
                  <c:v>12478.29999999985</c:v>
                </c:pt>
                <c:pt idx="1863">
                  <c:v>12485.39999999985</c:v>
                </c:pt>
                <c:pt idx="1864">
                  <c:v>12491.49999999985</c:v>
                </c:pt>
                <c:pt idx="1865">
                  <c:v>12501.49999999985</c:v>
                </c:pt>
                <c:pt idx="1866">
                  <c:v>12508.99999999985</c:v>
                </c:pt>
                <c:pt idx="1867">
                  <c:v>12518.99999999985</c:v>
                </c:pt>
                <c:pt idx="1868">
                  <c:v>12523.99999999985</c:v>
                </c:pt>
                <c:pt idx="1869">
                  <c:v>12531.79999999985</c:v>
                </c:pt>
                <c:pt idx="1870">
                  <c:v>12539.59999999985</c:v>
                </c:pt>
                <c:pt idx="1871">
                  <c:v>12546.39999999985</c:v>
                </c:pt>
                <c:pt idx="1872">
                  <c:v>12553.19999999985</c:v>
                </c:pt>
                <c:pt idx="1873">
                  <c:v>12559.99999999985</c:v>
                </c:pt>
                <c:pt idx="1874">
                  <c:v>12566.59999999985</c:v>
                </c:pt>
                <c:pt idx="1875">
                  <c:v>12570.89999999985</c:v>
                </c:pt>
                <c:pt idx="1876">
                  <c:v>12575.89999999985</c:v>
                </c:pt>
                <c:pt idx="1877">
                  <c:v>12582.69999999985</c:v>
                </c:pt>
                <c:pt idx="1878">
                  <c:v>12584.39999999985</c:v>
                </c:pt>
                <c:pt idx="1879">
                  <c:v>12593.69999999985</c:v>
                </c:pt>
                <c:pt idx="1880">
                  <c:v>12603.69999999985</c:v>
                </c:pt>
                <c:pt idx="1881">
                  <c:v>12610.49999999985</c:v>
                </c:pt>
                <c:pt idx="1882">
                  <c:v>12615.49999999985</c:v>
                </c:pt>
                <c:pt idx="1883">
                  <c:v>12624.79999999985</c:v>
                </c:pt>
                <c:pt idx="1884">
                  <c:v>12626.49999999985</c:v>
                </c:pt>
                <c:pt idx="1885">
                  <c:v>12636.49999999985</c:v>
                </c:pt>
                <c:pt idx="1886">
                  <c:v>12640.59999999985</c:v>
                </c:pt>
                <c:pt idx="1887">
                  <c:v>12645.19999999985</c:v>
                </c:pt>
                <c:pt idx="1888">
                  <c:v>12649.49999999985</c:v>
                </c:pt>
                <c:pt idx="1889">
                  <c:v>12656.29999999985</c:v>
                </c:pt>
                <c:pt idx="1890">
                  <c:v>12658.89999999985</c:v>
                </c:pt>
                <c:pt idx="1891">
                  <c:v>12663.99999999985</c:v>
                </c:pt>
                <c:pt idx="1892">
                  <c:v>12668.99999999985</c:v>
                </c:pt>
                <c:pt idx="1893">
                  <c:v>12675.39999999985</c:v>
                </c:pt>
                <c:pt idx="1894">
                  <c:v>12680.39999999985</c:v>
                </c:pt>
                <c:pt idx="1895">
                  <c:v>12686.89999999985</c:v>
                </c:pt>
                <c:pt idx="1896">
                  <c:v>12692.89999999985</c:v>
                </c:pt>
                <c:pt idx="1897">
                  <c:v>12702.19999999985</c:v>
                </c:pt>
                <c:pt idx="1898">
                  <c:v>12709.99999999985</c:v>
                </c:pt>
                <c:pt idx="1899">
                  <c:v>12714.29999999984</c:v>
                </c:pt>
                <c:pt idx="1900">
                  <c:v>12723.59999999984</c:v>
                </c:pt>
                <c:pt idx="1901">
                  <c:v>12727.89999999984</c:v>
                </c:pt>
                <c:pt idx="1902">
                  <c:v>12737.19999999984</c:v>
                </c:pt>
                <c:pt idx="1903">
                  <c:v>12744.69999999984</c:v>
                </c:pt>
                <c:pt idx="1904">
                  <c:v>12752.19999999984</c:v>
                </c:pt>
                <c:pt idx="1905">
                  <c:v>12759.69999999984</c:v>
                </c:pt>
                <c:pt idx="1906">
                  <c:v>12763.69999999984</c:v>
                </c:pt>
                <c:pt idx="1907">
                  <c:v>12767.69999999984</c:v>
                </c:pt>
                <c:pt idx="1908">
                  <c:v>12775.19999999984</c:v>
                </c:pt>
                <c:pt idx="1909">
                  <c:v>12784.59999999984</c:v>
                </c:pt>
                <c:pt idx="1910">
                  <c:v>12793.89999999984</c:v>
                </c:pt>
                <c:pt idx="1911">
                  <c:v>12803.19999999984</c:v>
                </c:pt>
                <c:pt idx="1912">
                  <c:v>12812.49999999984</c:v>
                </c:pt>
                <c:pt idx="1913">
                  <c:v>12821.79999999984</c:v>
                </c:pt>
                <c:pt idx="1914">
                  <c:v>12831.09999999984</c:v>
                </c:pt>
                <c:pt idx="1915">
                  <c:v>12841.09999999984</c:v>
                </c:pt>
                <c:pt idx="1916">
                  <c:v>12845.69999999984</c:v>
                </c:pt>
                <c:pt idx="1917">
                  <c:v>12850.69999999984</c:v>
                </c:pt>
                <c:pt idx="1918">
                  <c:v>12855.29999999984</c:v>
                </c:pt>
                <c:pt idx="1919">
                  <c:v>12859.89999999984</c:v>
                </c:pt>
                <c:pt idx="1920">
                  <c:v>12866.69999999984</c:v>
                </c:pt>
                <c:pt idx="1921">
                  <c:v>12870.99999999984</c:v>
                </c:pt>
                <c:pt idx="1922">
                  <c:v>12878.59999999984</c:v>
                </c:pt>
                <c:pt idx="1923">
                  <c:v>12883.59999999984</c:v>
                </c:pt>
                <c:pt idx="1924">
                  <c:v>12887.89999999984</c:v>
                </c:pt>
                <c:pt idx="1925">
                  <c:v>12892.19999999984</c:v>
                </c:pt>
                <c:pt idx="1926">
                  <c:v>12899.69999999984</c:v>
                </c:pt>
                <c:pt idx="1927">
                  <c:v>12907.19999999984</c:v>
                </c:pt>
                <c:pt idx="1928">
                  <c:v>12908.89999999984</c:v>
                </c:pt>
                <c:pt idx="1929">
                  <c:v>12913.89999999984</c:v>
                </c:pt>
                <c:pt idx="1930">
                  <c:v>12921.69999999984</c:v>
                </c:pt>
                <c:pt idx="1931">
                  <c:v>12928.49999999983</c:v>
                </c:pt>
                <c:pt idx="1932">
                  <c:v>12936.29999999984</c:v>
                </c:pt>
                <c:pt idx="1933">
                  <c:v>12944.09999999983</c:v>
                </c:pt>
                <c:pt idx="1934">
                  <c:v>12951.19999999984</c:v>
                </c:pt>
                <c:pt idx="1935">
                  <c:v>12958.99999999983</c:v>
                </c:pt>
                <c:pt idx="1936">
                  <c:v>12963.29999999983</c:v>
                </c:pt>
                <c:pt idx="1937">
                  <c:v>12968.29999999983</c:v>
                </c:pt>
                <c:pt idx="1938">
                  <c:v>12977.59999999983</c:v>
                </c:pt>
                <c:pt idx="1939">
                  <c:v>12984.69999999983</c:v>
                </c:pt>
                <c:pt idx="1940">
                  <c:v>12994.69999999983</c:v>
                </c:pt>
                <c:pt idx="1941">
                  <c:v>13002.29999999983</c:v>
                </c:pt>
                <c:pt idx="1942">
                  <c:v>13011.59999999983</c:v>
                </c:pt>
                <c:pt idx="1943">
                  <c:v>13018.39999999983</c:v>
                </c:pt>
                <c:pt idx="1944">
                  <c:v>13027.19999999983</c:v>
                </c:pt>
                <c:pt idx="1945">
                  <c:v>13036.49999999983</c:v>
                </c:pt>
                <c:pt idx="1946">
                  <c:v>13045.79999999983</c:v>
                </c:pt>
                <c:pt idx="1947">
                  <c:v>13050.09999999983</c:v>
                </c:pt>
                <c:pt idx="1948">
                  <c:v>13054.39999999983</c:v>
                </c:pt>
                <c:pt idx="1949">
                  <c:v>13063.69999999983</c:v>
                </c:pt>
                <c:pt idx="1950">
                  <c:v>13072.99999999983</c:v>
                </c:pt>
                <c:pt idx="1951">
                  <c:v>13077.29999999983</c:v>
                </c:pt>
                <c:pt idx="1952">
                  <c:v>13081.59999999983</c:v>
                </c:pt>
                <c:pt idx="1953">
                  <c:v>13085.89999999983</c:v>
                </c:pt>
                <c:pt idx="1954">
                  <c:v>13090.19999999982</c:v>
                </c:pt>
                <c:pt idx="1955">
                  <c:v>13094.49999999982</c:v>
                </c:pt>
                <c:pt idx="1956">
                  <c:v>13099.89999999982</c:v>
                </c:pt>
                <c:pt idx="1957">
                  <c:v>13109.19999999982</c:v>
                </c:pt>
                <c:pt idx="1958">
                  <c:v>13113.79999999982</c:v>
                </c:pt>
                <c:pt idx="1959">
                  <c:v>13118.79999999982</c:v>
                </c:pt>
                <c:pt idx="1960">
                  <c:v>13123.09999999982</c:v>
                </c:pt>
                <c:pt idx="1961">
                  <c:v>13124.59999999982</c:v>
                </c:pt>
                <c:pt idx="1962">
                  <c:v>13132.09999999982</c:v>
                </c:pt>
                <c:pt idx="1963">
                  <c:v>13138.89999999982</c:v>
                </c:pt>
                <c:pt idx="1964">
                  <c:v>13142.39999999982</c:v>
                </c:pt>
                <c:pt idx="1965">
                  <c:v>13146.39999999982</c:v>
                </c:pt>
                <c:pt idx="1966">
                  <c:v>13155.69999999982</c:v>
                </c:pt>
                <c:pt idx="1967">
                  <c:v>13164.99999999982</c:v>
                </c:pt>
                <c:pt idx="1968">
                  <c:v>13171.79999999982</c:v>
                </c:pt>
                <c:pt idx="1969">
                  <c:v>13181.79999999982</c:v>
                </c:pt>
                <c:pt idx="1970">
                  <c:v>13186.09999999982</c:v>
                </c:pt>
                <c:pt idx="1971">
                  <c:v>13191.09999999982</c:v>
                </c:pt>
                <c:pt idx="1972">
                  <c:v>13194.29999999982</c:v>
                </c:pt>
                <c:pt idx="1973">
                  <c:v>13201.89999999982</c:v>
                </c:pt>
                <c:pt idx="1974">
                  <c:v>13208.69999999982</c:v>
                </c:pt>
                <c:pt idx="1975">
                  <c:v>13216.19999999982</c:v>
                </c:pt>
                <c:pt idx="1976">
                  <c:v>13220.79999999982</c:v>
                </c:pt>
                <c:pt idx="1977">
                  <c:v>13224.89999999982</c:v>
                </c:pt>
                <c:pt idx="1978">
                  <c:v>13231.29999999982</c:v>
                </c:pt>
                <c:pt idx="1979">
                  <c:v>13235.59999999982</c:v>
                </c:pt>
                <c:pt idx="1980">
                  <c:v>13237.29999999982</c:v>
                </c:pt>
                <c:pt idx="1981">
                  <c:v>13244.09999999982</c:v>
                </c:pt>
                <c:pt idx="1982">
                  <c:v>13248.09999999982</c:v>
                </c:pt>
                <c:pt idx="1983">
                  <c:v>13257.39999999982</c:v>
                </c:pt>
                <c:pt idx="1984">
                  <c:v>13261.69999999982</c:v>
                </c:pt>
                <c:pt idx="1985">
                  <c:v>13268.49999999981</c:v>
                </c:pt>
                <c:pt idx="1986">
                  <c:v>13273.49999999981</c:v>
                </c:pt>
                <c:pt idx="1987">
                  <c:v>13282.79999999982</c:v>
                </c:pt>
                <c:pt idx="1988">
                  <c:v>13287.09999999981</c:v>
                </c:pt>
                <c:pt idx="1989">
                  <c:v>13296.39999999981</c:v>
                </c:pt>
                <c:pt idx="1990">
                  <c:v>13298.09999999981</c:v>
                </c:pt>
                <c:pt idx="1991">
                  <c:v>13307.39999999981</c:v>
                </c:pt>
                <c:pt idx="1992">
                  <c:v>13316.69999999981</c:v>
                </c:pt>
                <c:pt idx="1993">
                  <c:v>13325.99999999981</c:v>
                </c:pt>
                <c:pt idx="1994">
                  <c:v>13333.59999999981</c:v>
                </c:pt>
                <c:pt idx="1995">
                  <c:v>13342.89999999981</c:v>
                </c:pt>
                <c:pt idx="1996">
                  <c:v>13352.19999999981</c:v>
                </c:pt>
                <c:pt idx="1997">
                  <c:v>13356.49999999981</c:v>
                </c:pt>
                <c:pt idx="1998">
                  <c:v>13365.79999999981</c:v>
                </c:pt>
                <c:pt idx="1999">
                  <c:v>13375.09999999981</c:v>
                </c:pt>
                <c:pt idx="2000">
                  <c:v>13384.39999999981</c:v>
                </c:pt>
                <c:pt idx="2001">
                  <c:v>13393.69999999981</c:v>
                </c:pt>
                <c:pt idx="2002">
                  <c:v>13402.99999999981</c:v>
                </c:pt>
                <c:pt idx="2003">
                  <c:v>13412.29999999981</c:v>
                </c:pt>
                <c:pt idx="2004">
                  <c:v>13421.59999999981</c:v>
                </c:pt>
                <c:pt idx="2005">
                  <c:v>13430.89999999981</c:v>
                </c:pt>
                <c:pt idx="2006">
                  <c:v>13436.6999999998</c:v>
                </c:pt>
                <c:pt idx="2007">
                  <c:v>13445.9999999998</c:v>
                </c:pt>
                <c:pt idx="2008">
                  <c:v>13452.7999999998</c:v>
                </c:pt>
                <c:pt idx="2009">
                  <c:v>13459.5999999998</c:v>
                </c:pt>
                <c:pt idx="2010">
                  <c:v>13466.3999999998</c:v>
                </c:pt>
                <c:pt idx="2011">
                  <c:v>13470.6999999998</c:v>
                </c:pt>
                <c:pt idx="2012">
                  <c:v>13479.9999999998</c:v>
                </c:pt>
                <c:pt idx="2013">
                  <c:v>13486.4999999998</c:v>
                </c:pt>
                <c:pt idx="2014">
                  <c:v>13490.7999999998</c:v>
                </c:pt>
                <c:pt idx="2015">
                  <c:v>13496.2999999998</c:v>
                </c:pt>
                <c:pt idx="2016">
                  <c:v>13500.5999999998</c:v>
                </c:pt>
                <c:pt idx="2017">
                  <c:v>13506.9999999998</c:v>
                </c:pt>
                <c:pt idx="2018">
                  <c:v>13511.2999999998</c:v>
                </c:pt>
                <c:pt idx="2019">
                  <c:v>13520.59999999979</c:v>
                </c:pt>
                <c:pt idx="2020">
                  <c:v>13529.89999999979</c:v>
                </c:pt>
                <c:pt idx="2021">
                  <c:v>13539.1999999998</c:v>
                </c:pt>
                <c:pt idx="2022">
                  <c:v>13544.99999999979</c:v>
                </c:pt>
                <c:pt idx="2023">
                  <c:v>13553.79999999979</c:v>
                </c:pt>
                <c:pt idx="2024">
                  <c:v>13560.89999999979</c:v>
                </c:pt>
                <c:pt idx="2025">
                  <c:v>13569.69999999979</c:v>
                </c:pt>
                <c:pt idx="2026">
                  <c:v>13573.99999999979</c:v>
                </c:pt>
                <c:pt idx="2027">
                  <c:v>13580.49999999979</c:v>
                </c:pt>
                <c:pt idx="2028">
                  <c:v>13584.79999999979</c:v>
                </c:pt>
                <c:pt idx="2029">
                  <c:v>13589.79999999979</c:v>
                </c:pt>
                <c:pt idx="2030">
                  <c:v>13594.79999999979</c:v>
                </c:pt>
                <c:pt idx="2031">
                  <c:v>13599.79999999979</c:v>
                </c:pt>
                <c:pt idx="2032">
                  <c:v>13604.79999999979</c:v>
                </c:pt>
                <c:pt idx="2033">
                  <c:v>13606.49999999979</c:v>
                </c:pt>
                <c:pt idx="2034">
                  <c:v>13612.99999999979</c:v>
                </c:pt>
                <c:pt idx="2035">
                  <c:v>13619.49999999979</c:v>
                </c:pt>
                <c:pt idx="2036">
                  <c:v>13625.99999999979</c:v>
                </c:pt>
                <c:pt idx="2037">
                  <c:v>13630.99999999979</c:v>
                </c:pt>
                <c:pt idx="2038">
                  <c:v>13635.99999999979</c:v>
                </c:pt>
                <c:pt idx="2039">
                  <c:v>13640.99999999979</c:v>
                </c:pt>
                <c:pt idx="2040">
                  <c:v>13648.79999999979</c:v>
                </c:pt>
                <c:pt idx="2041">
                  <c:v>13658.79999999979</c:v>
                </c:pt>
                <c:pt idx="2042">
                  <c:v>13663.09999999979</c:v>
                </c:pt>
                <c:pt idx="2043">
                  <c:v>13672.39999999979</c:v>
                </c:pt>
                <c:pt idx="2044">
                  <c:v>13676.69999999979</c:v>
                </c:pt>
                <c:pt idx="2045">
                  <c:v>13680.99999999979</c:v>
                </c:pt>
                <c:pt idx="2046">
                  <c:v>13685.29999999979</c:v>
                </c:pt>
                <c:pt idx="2047">
                  <c:v>13690.29999999979</c:v>
                </c:pt>
                <c:pt idx="2048">
                  <c:v>13700.29999999979</c:v>
                </c:pt>
                <c:pt idx="2049">
                  <c:v>13705.29999999979</c:v>
                </c:pt>
                <c:pt idx="2050">
                  <c:v>13709.59999999979</c:v>
                </c:pt>
                <c:pt idx="2051">
                  <c:v>13713.89999999979</c:v>
                </c:pt>
                <c:pt idx="2052">
                  <c:v>13718.19999999979</c:v>
                </c:pt>
                <c:pt idx="2053">
                  <c:v>13723.19999999979</c:v>
                </c:pt>
                <c:pt idx="2054">
                  <c:v>13731.69999999979</c:v>
                </c:pt>
                <c:pt idx="2055">
                  <c:v>13736.69999999979</c:v>
                </c:pt>
                <c:pt idx="2056">
                  <c:v>13740.99999999979</c:v>
                </c:pt>
                <c:pt idx="2057">
                  <c:v>13750.29999999978</c:v>
                </c:pt>
                <c:pt idx="2058">
                  <c:v>13757.09999999978</c:v>
                </c:pt>
                <c:pt idx="2059">
                  <c:v>13758.59999999978</c:v>
                </c:pt>
                <c:pt idx="2060">
                  <c:v>13762.89999999978</c:v>
                </c:pt>
                <c:pt idx="2061">
                  <c:v>13772.89999999978</c:v>
                </c:pt>
                <c:pt idx="2062">
                  <c:v>13774.39999999978</c:v>
                </c:pt>
                <c:pt idx="2063">
                  <c:v>13779.39999999978</c:v>
                </c:pt>
                <c:pt idx="2064">
                  <c:v>13784.39999999978</c:v>
                </c:pt>
                <c:pt idx="2065">
                  <c:v>13786.09999999978</c:v>
                </c:pt>
                <c:pt idx="2066">
                  <c:v>13791.09999999978</c:v>
                </c:pt>
                <c:pt idx="2067">
                  <c:v>13795.69999999978</c:v>
                </c:pt>
                <c:pt idx="2068">
                  <c:v>13799.19999999978</c:v>
                </c:pt>
                <c:pt idx="2069">
                  <c:v>13804.19999999978</c:v>
                </c:pt>
                <c:pt idx="2070">
                  <c:v>13810.99999999978</c:v>
                </c:pt>
                <c:pt idx="2071">
                  <c:v>13815.99999999978</c:v>
                </c:pt>
                <c:pt idx="2072">
                  <c:v>13820.99999999978</c:v>
                </c:pt>
                <c:pt idx="2073">
                  <c:v>13825.99999999978</c:v>
                </c:pt>
                <c:pt idx="2074">
                  <c:v>13827.69999999978</c:v>
                </c:pt>
                <c:pt idx="2075">
                  <c:v>13830.29999999978</c:v>
                </c:pt>
                <c:pt idx="2076">
                  <c:v>13833.79999999978</c:v>
                </c:pt>
                <c:pt idx="2077">
                  <c:v>13838.79999999978</c:v>
                </c:pt>
                <c:pt idx="2078">
                  <c:v>13848.79999999978</c:v>
                </c:pt>
                <c:pt idx="2079">
                  <c:v>13851.99999999979</c:v>
                </c:pt>
                <c:pt idx="2080">
                  <c:v>13858.59999999979</c:v>
                </c:pt>
                <c:pt idx="2081">
                  <c:v>13862.89999999978</c:v>
                </c:pt>
                <c:pt idx="2082">
                  <c:v>13872.19999999978</c:v>
                </c:pt>
                <c:pt idx="2083">
                  <c:v>13881.49999999978</c:v>
                </c:pt>
                <c:pt idx="2084">
                  <c:v>13887.89999999978</c:v>
                </c:pt>
                <c:pt idx="2085">
                  <c:v>13892.89999999978</c:v>
                </c:pt>
                <c:pt idx="2086">
                  <c:v>13897.19999999978</c:v>
                </c:pt>
                <c:pt idx="2087">
                  <c:v>13901.49999999978</c:v>
                </c:pt>
                <c:pt idx="2088">
                  <c:v>13910.79999999978</c:v>
                </c:pt>
                <c:pt idx="2089">
                  <c:v>13914.29999999978</c:v>
                </c:pt>
                <c:pt idx="2090">
                  <c:v>13918.89999999978</c:v>
                </c:pt>
                <c:pt idx="2091">
                  <c:v>13925.69999999978</c:v>
                </c:pt>
                <c:pt idx="2092">
                  <c:v>13929.69999999978</c:v>
                </c:pt>
                <c:pt idx="2093">
                  <c:v>13934.69999999978</c:v>
                </c:pt>
                <c:pt idx="2094">
                  <c:v>13938.69999999978</c:v>
                </c:pt>
                <c:pt idx="2095">
                  <c:v>13945.49999999978</c:v>
                </c:pt>
                <c:pt idx="2096">
                  <c:v>13950.49999999978</c:v>
                </c:pt>
                <c:pt idx="2097">
                  <c:v>13951.49999999978</c:v>
                </c:pt>
                <c:pt idx="2098">
                  <c:v>13960.79999999978</c:v>
                </c:pt>
                <c:pt idx="2099">
                  <c:v>13967.59999999978</c:v>
                </c:pt>
                <c:pt idx="2100">
                  <c:v>13976.89999999978</c:v>
                </c:pt>
                <c:pt idx="2101">
                  <c:v>13986.89999999978</c:v>
                </c:pt>
                <c:pt idx="2102">
                  <c:v>13996.19999999978</c:v>
                </c:pt>
                <c:pt idx="2103">
                  <c:v>14005.49999999977</c:v>
                </c:pt>
                <c:pt idx="2104">
                  <c:v>14014.79999999978</c:v>
                </c:pt>
                <c:pt idx="2105">
                  <c:v>14019.09999999977</c:v>
                </c:pt>
                <c:pt idx="2106">
                  <c:v>14028.39999999977</c:v>
                </c:pt>
                <c:pt idx="2107">
                  <c:v>14037.69999999977</c:v>
                </c:pt>
                <c:pt idx="2108">
                  <c:v>14046.99999999977</c:v>
                </c:pt>
                <c:pt idx="2109">
                  <c:v>14056.99999999977</c:v>
                </c:pt>
                <c:pt idx="2110">
                  <c:v>14061.99999999977</c:v>
                </c:pt>
                <c:pt idx="2111">
                  <c:v>14066.29999999977</c:v>
                </c:pt>
                <c:pt idx="2112">
                  <c:v>14070.59999999977</c:v>
                </c:pt>
                <c:pt idx="2113">
                  <c:v>14074.89999999977</c:v>
                </c:pt>
                <c:pt idx="2114">
                  <c:v>14079.89999999977</c:v>
                </c:pt>
                <c:pt idx="2115">
                  <c:v>14086.69999999977</c:v>
                </c:pt>
                <c:pt idx="2116">
                  <c:v>14094.19999999977</c:v>
                </c:pt>
                <c:pt idx="2117">
                  <c:v>14101.99999999977</c:v>
                </c:pt>
                <c:pt idx="2118">
                  <c:v>14108.59999999977</c:v>
                </c:pt>
                <c:pt idx="2119">
                  <c:v>14115.39999999977</c:v>
                </c:pt>
                <c:pt idx="2120">
                  <c:v>14119.99999999977</c:v>
                </c:pt>
                <c:pt idx="2121">
                  <c:v>14124.59999999977</c:v>
                </c:pt>
                <c:pt idx="2122">
                  <c:v>14132.39999999977</c:v>
                </c:pt>
                <c:pt idx="2123">
                  <c:v>14140.19999999977</c:v>
                </c:pt>
                <c:pt idx="2124">
                  <c:v>14149.19999999977</c:v>
                </c:pt>
                <c:pt idx="2125">
                  <c:v>14150.89999999977</c:v>
                </c:pt>
                <c:pt idx="2126">
                  <c:v>14155.19999999977</c:v>
                </c:pt>
                <c:pt idx="2127">
                  <c:v>14162.99999999977</c:v>
                </c:pt>
                <c:pt idx="2128">
                  <c:v>14170.79999999977</c:v>
                </c:pt>
                <c:pt idx="2129">
                  <c:v>14178.59999999977</c:v>
                </c:pt>
                <c:pt idx="2130">
                  <c:v>14183.19999999977</c:v>
                </c:pt>
                <c:pt idx="2131">
                  <c:v>14187.79999999977</c:v>
                </c:pt>
                <c:pt idx="2132">
                  <c:v>14193.59999999977</c:v>
                </c:pt>
                <c:pt idx="2133">
                  <c:v>14202.89999999976</c:v>
                </c:pt>
                <c:pt idx="2134">
                  <c:v>14207.89999999976</c:v>
                </c:pt>
                <c:pt idx="2135">
                  <c:v>14212.19999999976</c:v>
                </c:pt>
                <c:pt idx="2136">
                  <c:v>14218.29999999976</c:v>
                </c:pt>
                <c:pt idx="2137">
                  <c:v>14223.29999999976</c:v>
                </c:pt>
                <c:pt idx="2138">
                  <c:v>14230.09999999976</c:v>
                </c:pt>
                <c:pt idx="2139">
                  <c:v>14239.39999999976</c:v>
                </c:pt>
                <c:pt idx="2140">
                  <c:v>14246.59999999976</c:v>
                </c:pt>
                <c:pt idx="2141">
                  <c:v>14250.99999999976</c:v>
                </c:pt>
                <c:pt idx="2142">
                  <c:v>14257.09999999976</c:v>
                </c:pt>
                <c:pt idx="2143">
                  <c:v>14266.39999999976</c:v>
                </c:pt>
                <c:pt idx="2144">
                  <c:v>14270.69999999976</c:v>
                </c:pt>
                <c:pt idx="2145">
                  <c:v>14273.89999999976</c:v>
                </c:pt>
                <c:pt idx="2146">
                  <c:v>14280.69999999976</c:v>
                </c:pt>
                <c:pt idx="2147">
                  <c:v>14284.99999999976</c:v>
                </c:pt>
                <c:pt idx="2148">
                  <c:v>14294.29999999976</c:v>
                </c:pt>
                <c:pt idx="2149">
                  <c:v>14303.59999999976</c:v>
                </c:pt>
                <c:pt idx="2150">
                  <c:v>14312.89999999976</c:v>
                </c:pt>
                <c:pt idx="2151">
                  <c:v>14322.19999999976</c:v>
                </c:pt>
                <c:pt idx="2152">
                  <c:v>14331.49999999976</c:v>
                </c:pt>
                <c:pt idx="2153">
                  <c:v>14340.79999999976</c:v>
                </c:pt>
                <c:pt idx="2154">
                  <c:v>14345.09999999975</c:v>
                </c:pt>
                <c:pt idx="2155">
                  <c:v>14351.49999999975</c:v>
                </c:pt>
                <c:pt idx="2156">
                  <c:v>14360.79999999976</c:v>
                </c:pt>
                <c:pt idx="2157">
                  <c:v>14367.59999999975</c:v>
                </c:pt>
                <c:pt idx="2158">
                  <c:v>14374.39999999975</c:v>
                </c:pt>
                <c:pt idx="2159">
                  <c:v>14381.19999999975</c:v>
                </c:pt>
                <c:pt idx="2160">
                  <c:v>14387.99999999975</c:v>
                </c:pt>
                <c:pt idx="2161">
                  <c:v>14394.79999999975</c:v>
                </c:pt>
                <c:pt idx="2162">
                  <c:v>14401.59999999975</c:v>
                </c:pt>
                <c:pt idx="2163">
                  <c:v>14410.89999999975</c:v>
                </c:pt>
                <c:pt idx="2164">
                  <c:v>14415.19999999975</c:v>
                </c:pt>
                <c:pt idx="2165">
                  <c:v>14421.99999999975</c:v>
                </c:pt>
                <c:pt idx="2166">
                  <c:v>14426.29999999975</c:v>
                </c:pt>
                <c:pt idx="2167">
                  <c:v>14433.09999999975</c:v>
                </c:pt>
                <c:pt idx="2168">
                  <c:v>14436.59999999975</c:v>
                </c:pt>
                <c:pt idx="2169">
                  <c:v>14440.59999999975</c:v>
                </c:pt>
                <c:pt idx="2170">
                  <c:v>14445.59999999975</c:v>
                </c:pt>
                <c:pt idx="2171">
                  <c:v>14451.99999999975</c:v>
                </c:pt>
                <c:pt idx="2172">
                  <c:v>14455.99999999975</c:v>
                </c:pt>
                <c:pt idx="2173">
                  <c:v>14463.49999999975</c:v>
                </c:pt>
                <c:pt idx="2174">
                  <c:v>14469.99999999975</c:v>
                </c:pt>
                <c:pt idx="2175">
                  <c:v>14476.49999999975</c:v>
                </c:pt>
                <c:pt idx="2176">
                  <c:v>14481.49999999975</c:v>
                </c:pt>
                <c:pt idx="2177">
                  <c:v>14488.29999999975</c:v>
                </c:pt>
                <c:pt idx="2178">
                  <c:v>14496.09999999975</c:v>
                </c:pt>
                <c:pt idx="2179">
                  <c:v>14506.09999999975</c:v>
                </c:pt>
                <c:pt idx="2180">
                  <c:v>14516.09999999975</c:v>
                </c:pt>
                <c:pt idx="2181">
                  <c:v>14520.69999999975</c:v>
                </c:pt>
                <c:pt idx="2182">
                  <c:v>14527.49999999975</c:v>
                </c:pt>
                <c:pt idx="2183">
                  <c:v>14532.49999999975</c:v>
                </c:pt>
                <c:pt idx="2184">
                  <c:v>14536.79999999974</c:v>
                </c:pt>
                <c:pt idx="2185">
                  <c:v>14541.69999999974</c:v>
                </c:pt>
                <c:pt idx="2186">
                  <c:v>14551.69999999974</c:v>
                </c:pt>
                <c:pt idx="2187">
                  <c:v>14560.99999999974</c:v>
                </c:pt>
                <c:pt idx="2188">
                  <c:v>14565.29999999974</c:v>
                </c:pt>
                <c:pt idx="2189">
                  <c:v>14569.59999999974</c:v>
                </c:pt>
                <c:pt idx="2190">
                  <c:v>14574.59999999974</c:v>
                </c:pt>
                <c:pt idx="2191">
                  <c:v>14579.59999999974</c:v>
                </c:pt>
                <c:pt idx="2192">
                  <c:v>14587.09999999974</c:v>
                </c:pt>
                <c:pt idx="2193">
                  <c:v>14596.39999999974</c:v>
                </c:pt>
                <c:pt idx="2194">
                  <c:v>14600.69999999974</c:v>
                </c:pt>
                <c:pt idx="2195">
                  <c:v>14605.29999999974</c:v>
                </c:pt>
                <c:pt idx="2196">
                  <c:v>14609.59999999974</c:v>
                </c:pt>
                <c:pt idx="2197">
                  <c:v>14614.59999999974</c:v>
                </c:pt>
                <c:pt idx="2198">
                  <c:v>14619.59999999974</c:v>
                </c:pt>
                <c:pt idx="2199">
                  <c:v>14624.59999999974</c:v>
                </c:pt>
                <c:pt idx="2200">
                  <c:v>14632.39999999974</c:v>
                </c:pt>
                <c:pt idx="2201">
                  <c:v>14640.19999999974</c:v>
                </c:pt>
                <c:pt idx="2202">
                  <c:v>14647.99999999974</c:v>
                </c:pt>
                <c:pt idx="2203">
                  <c:v>14655.79999999974</c:v>
                </c:pt>
                <c:pt idx="2204">
                  <c:v>14663.59999999973</c:v>
                </c:pt>
                <c:pt idx="2205">
                  <c:v>14671.39999999973</c:v>
                </c:pt>
                <c:pt idx="2206">
                  <c:v>14679.89999999973</c:v>
                </c:pt>
                <c:pt idx="2207">
                  <c:v>14688.39999999973</c:v>
                </c:pt>
                <c:pt idx="2208">
                  <c:v>14698.39999999973</c:v>
                </c:pt>
                <c:pt idx="2209">
                  <c:v>14706.19999999974</c:v>
                </c:pt>
                <c:pt idx="2210">
                  <c:v>14713.99999999973</c:v>
                </c:pt>
                <c:pt idx="2211">
                  <c:v>14721.79999999973</c:v>
                </c:pt>
                <c:pt idx="2212">
                  <c:v>14729.59999999973</c:v>
                </c:pt>
                <c:pt idx="2213">
                  <c:v>14737.39999999973</c:v>
                </c:pt>
                <c:pt idx="2214">
                  <c:v>14745.19999999973</c:v>
                </c:pt>
                <c:pt idx="2215">
                  <c:v>14750.99999999973</c:v>
                </c:pt>
                <c:pt idx="2216">
                  <c:v>14755.29999999973</c:v>
                </c:pt>
                <c:pt idx="2217">
                  <c:v>14763.09999999973</c:v>
                </c:pt>
                <c:pt idx="2218">
                  <c:v>14770.89999999973</c:v>
                </c:pt>
                <c:pt idx="2219">
                  <c:v>14778.69999999973</c:v>
                </c:pt>
                <c:pt idx="2220">
                  <c:v>14786.49999999973</c:v>
                </c:pt>
                <c:pt idx="2221">
                  <c:v>14795.29999999973</c:v>
                </c:pt>
                <c:pt idx="2222">
                  <c:v>14799.59999999973</c:v>
                </c:pt>
                <c:pt idx="2223">
                  <c:v>14803.89999999972</c:v>
                </c:pt>
                <c:pt idx="2224">
                  <c:v>14808.19999999972</c:v>
                </c:pt>
                <c:pt idx="2225">
                  <c:v>14814.79999999972</c:v>
                </c:pt>
                <c:pt idx="2226">
                  <c:v>14821.29999999972</c:v>
                </c:pt>
                <c:pt idx="2227">
                  <c:v>14830.29999999972</c:v>
                </c:pt>
                <c:pt idx="2228">
                  <c:v>14834.29999999972</c:v>
                </c:pt>
                <c:pt idx="2229">
                  <c:v>14841.09999999972</c:v>
                </c:pt>
                <c:pt idx="2230">
                  <c:v>14845.39999999972</c:v>
                </c:pt>
                <c:pt idx="2231">
                  <c:v>14847.09999999972</c:v>
                </c:pt>
                <c:pt idx="2232">
                  <c:v>14851.39999999972</c:v>
                </c:pt>
                <c:pt idx="2233">
                  <c:v>14860.69999999972</c:v>
                </c:pt>
                <c:pt idx="2234">
                  <c:v>14864.99999999972</c:v>
                </c:pt>
                <c:pt idx="2235">
                  <c:v>14869.59999999972</c:v>
                </c:pt>
                <c:pt idx="2236">
                  <c:v>14879.59999999972</c:v>
                </c:pt>
                <c:pt idx="2237">
                  <c:v>14888.59999999972</c:v>
                </c:pt>
                <c:pt idx="2238">
                  <c:v>14894.79999999972</c:v>
                </c:pt>
                <c:pt idx="2239">
                  <c:v>14899.79999999972</c:v>
                </c:pt>
                <c:pt idx="2240">
                  <c:v>14904.09999999972</c:v>
                </c:pt>
                <c:pt idx="2241">
                  <c:v>14911.59999999972</c:v>
                </c:pt>
                <c:pt idx="2242">
                  <c:v>14918.39999999972</c:v>
                </c:pt>
                <c:pt idx="2243">
                  <c:v>14920.09999999972</c:v>
                </c:pt>
                <c:pt idx="2244">
                  <c:v>14926.89999999972</c:v>
                </c:pt>
                <c:pt idx="2245">
                  <c:v>14928.59999999972</c:v>
                </c:pt>
                <c:pt idx="2246">
                  <c:v>14938.59999999972</c:v>
                </c:pt>
                <c:pt idx="2247">
                  <c:v>14948.59999999972</c:v>
                </c:pt>
                <c:pt idx="2248">
                  <c:v>14952.89999999972</c:v>
                </c:pt>
                <c:pt idx="2249">
                  <c:v>14954.59999999972</c:v>
                </c:pt>
                <c:pt idx="2250">
                  <c:v>14956.29999999972</c:v>
                </c:pt>
                <c:pt idx="2251">
                  <c:v>14962.89999999972</c:v>
                </c:pt>
                <c:pt idx="2252">
                  <c:v>14966.39999999972</c:v>
                </c:pt>
                <c:pt idx="2253">
                  <c:v>14970.69999999972</c:v>
                </c:pt>
                <c:pt idx="2254">
                  <c:v>14977.49999999972</c:v>
                </c:pt>
                <c:pt idx="2255">
                  <c:v>14982.49999999972</c:v>
                </c:pt>
                <c:pt idx="2256">
                  <c:v>14987.49999999972</c:v>
                </c:pt>
                <c:pt idx="2257">
                  <c:v>14992.49999999972</c:v>
                </c:pt>
                <c:pt idx="2258">
                  <c:v>15001.79999999972</c:v>
                </c:pt>
                <c:pt idx="2259">
                  <c:v>15006.89999999972</c:v>
                </c:pt>
                <c:pt idx="2260">
                  <c:v>15011.89999999972</c:v>
                </c:pt>
                <c:pt idx="2261">
                  <c:v>15016.89999999972</c:v>
                </c:pt>
                <c:pt idx="2262">
                  <c:v>15021.19999999972</c:v>
                </c:pt>
                <c:pt idx="2263">
                  <c:v>15027.99999999972</c:v>
                </c:pt>
                <c:pt idx="2264">
                  <c:v>15037.29999999972</c:v>
                </c:pt>
                <c:pt idx="2265">
                  <c:v>15046.09999999972</c:v>
                </c:pt>
                <c:pt idx="2266">
                  <c:v>15051.09999999972</c:v>
                </c:pt>
                <c:pt idx="2267">
                  <c:v>15056.09999999972</c:v>
                </c:pt>
                <c:pt idx="2268">
                  <c:v>15062.89999999972</c:v>
                </c:pt>
                <c:pt idx="2269">
                  <c:v>15069.69999999972</c:v>
                </c:pt>
                <c:pt idx="2270">
                  <c:v>15076.79999999972</c:v>
                </c:pt>
                <c:pt idx="2271">
                  <c:v>15080.79999999972</c:v>
                </c:pt>
                <c:pt idx="2272">
                  <c:v>15086.29999999972</c:v>
                </c:pt>
                <c:pt idx="2273">
                  <c:v>15091.79999999972</c:v>
                </c:pt>
                <c:pt idx="2274">
                  <c:v>15097.29999999972</c:v>
                </c:pt>
                <c:pt idx="2275">
                  <c:v>15102.79999999972</c:v>
                </c:pt>
                <c:pt idx="2276">
                  <c:v>15109.29999999972</c:v>
                </c:pt>
                <c:pt idx="2277">
                  <c:v>15116.09999999971</c:v>
                </c:pt>
                <c:pt idx="2278">
                  <c:v>15126.09999999971</c:v>
                </c:pt>
                <c:pt idx="2279">
                  <c:v>15136.09999999971</c:v>
                </c:pt>
                <c:pt idx="2280">
                  <c:v>15141.19999999972</c:v>
                </c:pt>
                <c:pt idx="2281">
                  <c:v>15147.99999999971</c:v>
                </c:pt>
                <c:pt idx="2282">
                  <c:v>15150.09999999971</c:v>
                </c:pt>
                <c:pt idx="2283">
                  <c:v>15155.19999999972</c:v>
                </c:pt>
                <c:pt idx="2284">
                  <c:v>15161.99999999971</c:v>
                </c:pt>
                <c:pt idx="2285">
                  <c:v>15165.49999999971</c:v>
                </c:pt>
                <c:pt idx="2286">
                  <c:v>15169.89999999971</c:v>
                </c:pt>
                <c:pt idx="2287">
                  <c:v>15179.19999999972</c:v>
                </c:pt>
                <c:pt idx="2288">
                  <c:v>15183.49999999971</c:v>
                </c:pt>
                <c:pt idx="2289">
                  <c:v>15193.49999999971</c:v>
                </c:pt>
                <c:pt idx="2290">
                  <c:v>15202.79999999971</c:v>
                </c:pt>
                <c:pt idx="2291">
                  <c:v>15212.09999999971</c:v>
                </c:pt>
                <c:pt idx="2292">
                  <c:v>15221.39999999971</c:v>
                </c:pt>
                <c:pt idx="2293">
                  <c:v>15230.69999999971</c:v>
                </c:pt>
                <c:pt idx="2294">
                  <c:v>15239.99999999971</c:v>
                </c:pt>
                <c:pt idx="2295">
                  <c:v>15244.29999999971</c:v>
                </c:pt>
                <c:pt idx="2296">
                  <c:v>15253.59999999971</c:v>
                </c:pt>
                <c:pt idx="2297">
                  <c:v>15262.89999999971</c:v>
                </c:pt>
                <c:pt idx="2298">
                  <c:v>15269.29999999971</c:v>
                </c:pt>
                <c:pt idx="2299">
                  <c:v>15273.59999999971</c:v>
                </c:pt>
                <c:pt idx="2300">
                  <c:v>15280.39999999971</c:v>
                </c:pt>
                <c:pt idx="2301">
                  <c:v>15289.69999999971</c:v>
                </c:pt>
                <c:pt idx="2302">
                  <c:v>15298.69999999971</c:v>
                </c:pt>
                <c:pt idx="2303">
                  <c:v>15303.69999999971</c:v>
                </c:pt>
                <c:pt idx="2304">
                  <c:v>15307.99999999971</c:v>
                </c:pt>
                <c:pt idx="2305">
                  <c:v>15312.2999999997</c:v>
                </c:pt>
                <c:pt idx="2306">
                  <c:v>15321.5999999997</c:v>
                </c:pt>
                <c:pt idx="2307">
                  <c:v>15330.8999999997</c:v>
                </c:pt>
                <c:pt idx="2308">
                  <c:v>15340.1999999997</c:v>
                </c:pt>
                <c:pt idx="2309">
                  <c:v>15344.4999999997</c:v>
                </c:pt>
                <c:pt idx="2310">
                  <c:v>15353.7999999997</c:v>
                </c:pt>
                <c:pt idx="2311">
                  <c:v>15363.0999999997</c:v>
                </c:pt>
                <c:pt idx="2312">
                  <c:v>15372.3999999997</c:v>
                </c:pt>
                <c:pt idx="2313">
                  <c:v>15376.6999999997</c:v>
                </c:pt>
                <c:pt idx="2314">
                  <c:v>15380.9999999997</c:v>
                </c:pt>
                <c:pt idx="2315">
                  <c:v>15385.9999999997</c:v>
                </c:pt>
                <c:pt idx="2316">
                  <c:v>15390.9999999997</c:v>
                </c:pt>
                <c:pt idx="2317">
                  <c:v>15392.4999999997</c:v>
                </c:pt>
                <c:pt idx="2318">
                  <c:v>15400.0999999997</c:v>
                </c:pt>
                <c:pt idx="2319">
                  <c:v>15407.5999999997</c:v>
                </c:pt>
                <c:pt idx="2320">
                  <c:v>15414.0999999997</c:v>
                </c:pt>
                <c:pt idx="2321">
                  <c:v>15420.8999999997</c:v>
                </c:pt>
                <c:pt idx="2322">
                  <c:v>15424.8999999997</c:v>
                </c:pt>
                <c:pt idx="2323">
                  <c:v>15428.8999999997</c:v>
                </c:pt>
                <c:pt idx="2324">
                  <c:v>15433.8999999997</c:v>
                </c:pt>
                <c:pt idx="2325">
                  <c:v>15440.9999999997</c:v>
                </c:pt>
                <c:pt idx="2326">
                  <c:v>15445.2999999997</c:v>
                </c:pt>
                <c:pt idx="2327">
                  <c:v>15453.09999999969</c:v>
                </c:pt>
                <c:pt idx="2328">
                  <c:v>15457.39999999969</c:v>
                </c:pt>
                <c:pt idx="2329">
                  <c:v>15466.6999999997</c:v>
                </c:pt>
                <c:pt idx="2330">
                  <c:v>15470.7999999997</c:v>
                </c:pt>
                <c:pt idx="2331">
                  <c:v>15480.09999999969</c:v>
                </c:pt>
                <c:pt idx="2332">
                  <c:v>15485.09999999969</c:v>
                </c:pt>
                <c:pt idx="2333">
                  <c:v>15489.6999999997</c:v>
                </c:pt>
                <c:pt idx="2334">
                  <c:v>15494.6999999997</c:v>
                </c:pt>
                <c:pt idx="2335">
                  <c:v>15498.99999999969</c:v>
                </c:pt>
                <c:pt idx="2336">
                  <c:v>15505.39999999969</c:v>
                </c:pt>
                <c:pt idx="2337">
                  <c:v>15507.09999999969</c:v>
                </c:pt>
                <c:pt idx="2338">
                  <c:v>15517.09999999969</c:v>
                </c:pt>
                <c:pt idx="2339">
                  <c:v>15521.39999999969</c:v>
                </c:pt>
                <c:pt idx="2340">
                  <c:v>15524.19999999969</c:v>
                </c:pt>
                <c:pt idx="2341">
                  <c:v>15526.79999999969</c:v>
                </c:pt>
                <c:pt idx="2342">
                  <c:v>15531.79999999969</c:v>
                </c:pt>
                <c:pt idx="2343">
                  <c:v>15536.09999999969</c:v>
                </c:pt>
                <c:pt idx="2344">
                  <c:v>15540.39999999969</c:v>
                </c:pt>
                <c:pt idx="2345">
                  <c:v>15544.49999999969</c:v>
                </c:pt>
                <c:pt idx="2346">
                  <c:v>15551.29999999969</c:v>
                </c:pt>
                <c:pt idx="2347">
                  <c:v>15552.99999999969</c:v>
                </c:pt>
                <c:pt idx="2348">
                  <c:v>15556.99999999969</c:v>
                </c:pt>
                <c:pt idx="2349">
                  <c:v>15561.29999999969</c:v>
                </c:pt>
                <c:pt idx="2350">
                  <c:v>15568.09999999969</c:v>
                </c:pt>
                <c:pt idx="2351">
                  <c:v>15574.89999999969</c:v>
                </c:pt>
                <c:pt idx="2352">
                  <c:v>15579.49999999969</c:v>
                </c:pt>
                <c:pt idx="2353">
                  <c:v>15583.79999999969</c:v>
                </c:pt>
                <c:pt idx="2354">
                  <c:v>15588.09999999969</c:v>
                </c:pt>
                <c:pt idx="2355">
                  <c:v>15595.89999999969</c:v>
                </c:pt>
                <c:pt idx="2356">
                  <c:v>15602.69999999969</c:v>
                </c:pt>
                <c:pt idx="2357">
                  <c:v>15609.79999999969</c:v>
                </c:pt>
                <c:pt idx="2358">
                  <c:v>15614.79999999969</c:v>
                </c:pt>
                <c:pt idx="2359">
                  <c:v>15622.29999999969</c:v>
                </c:pt>
                <c:pt idx="2360">
                  <c:v>15631.59999999969</c:v>
                </c:pt>
                <c:pt idx="2361">
                  <c:v>15638.69999999969</c:v>
                </c:pt>
                <c:pt idx="2362">
                  <c:v>15642.99999999969</c:v>
                </c:pt>
                <c:pt idx="2363">
                  <c:v>15647.29999999969</c:v>
                </c:pt>
                <c:pt idx="2364">
                  <c:v>15657.29999999969</c:v>
                </c:pt>
                <c:pt idx="2365">
                  <c:v>15666.59999999969</c:v>
                </c:pt>
                <c:pt idx="2366">
                  <c:v>15675.89999999968</c:v>
                </c:pt>
                <c:pt idx="2367">
                  <c:v>15685.19999999968</c:v>
                </c:pt>
                <c:pt idx="2368">
                  <c:v>15694.49999999968</c:v>
                </c:pt>
                <c:pt idx="2369">
                  <c:v>15703.79999999968</c:v>
                </c:pt>
                <c:pt idx="2370">
                  <c:v>15713.09999999968</c:v>
                </c:pt>
                <c:pt idx="2371">
                  <c:v>15722.39999999968</c:v>
                </c:pt>
                <c:pt idx="2372">
                  <c:v>15731.69999999968</c:v>
                </c:pt>
                <c:pt idx="2373">
                  <c:v>15740.99999999968</c:v>
                </c:pt>
                <c:pt idx="2374">
                  <c:v>15750.29999999968</c:v>
                </c:pt>
                <c:pt idx="2375">
                  <c:v>15759.59999999968</c:v>
                </c:pt>
                <c:pt idx="2376">
                  <c:v>15768.89999999968</c:v>
                </c:pt>
                <c:pt idx="2377">
                  <c:v>15778.19999999968</c:v>
                </c:pt>
                <c:pt idx="2378">
                  <c:v>15787.49999999967</c:v>
                </c:pt>
                <c:pt idx="2379">
                  <c:v>15796.79999999968</c:v>
                </c:pt>
                <c:pt idx="2380">
                  <c:v>15801.09999999967</c:v>
                </c:pt>
                <c:pt idx="2381">
                  <c:v>15809.59999999967</c:v>
                </c:pt>
                <c:pt idx="2382">
                  <c:v>15817.09999999967</c:v>
                </c:pt>
                <c:pt idx="2383">
                  <c:v>15822.09999999967</c:v>
                </c:pt>
                <c:pt idx="2384">
                  <c:v>15831.39999999967</c:v>
                </c:pt>
                <c:pt idx="2385">
                  <c:v>15839.89999999967</c:v>
                </c:pt>
                <c:pt idx="2386">
                  <c:v>15844.49999999967</c:v>
                </c:pt>
                <c:pt idx="2387">
                  <c:v>15851.29999999967</c:v>
                </c:pt>
                <c:pt idx="2388">
                  <c:v>15855.89999999967</c:v>
                </c:pt>
                <c:pt idx="2389">
                  <c:v>15860.19999999967</c:v>
                </c:pt>
                <c:pt idx="2390">
                  <c:v>15865.19999999967</c:v>
                </c:pt>
                <c:pt idx="2391">
                  <c:v>15869.19999999967</c:v>
                </c:pt>
                <c:pt idx="2392">
                  <c:v>15874.19999999967</c:v>
                </c:pt>
                <c:pt idx="2393">
                  <c:v>15881.99999999967</c:v>
                </c:pt>
                <c:pt idx="2394">
                  <c:v>15889.49999999967</c:v>
                </c:pt>
                <c:pt idx="2395">
                  <c:v>15899.49999999967</c:v>
                </c:pt>
                <c:pt idx="2396">
                  <c:v>15903.79999999967</c:v>
                </c:pt>
                <c:pt idx="2397">
                  <c:v>15908.09999999967</c:v>
                </c:pt>
                <c:pt idx="2398">
                  <c:v>15917.09999999967</c:v>
                </c:pt>
                <c:pt idx="2399">
                  <c:v>15921.69999999967</c:v>
                </c:pt>
                <c:pt idx="2400">
                  <c:v>15928.49999999967</c:v>
                </c:pt>
                <c:pt idx="2401">
                  <c:v>15935.99999999967</c:v>
                </c:pt>
                <c:pt idx="2402">
                  <c:v>15945.29999999967</c:v>
                </c:pt>
                <c:pt idx="2403">
                  <c:v>15954.59999999967</c:v>
                </c:pt>
                <c:pt idx="2404">
                  <c:v>15963.89999999967</c:v>
                </c:pt>
                <c:pt idx="2405">
                  <c:v>15968.19999999967</c:v>
                </c:pt>
                <c:pt idx="2406">
                  <c:v>15974.79999999967</c:v>
                </c:pt>
                <c:pt idx="2407">
                  <c:v>15984.79999999967</c:v>
                </c:pt>
                <c:pt idx="2408">
                  <c:v>15989.79999999967</c:v>
                </c:pt>
                <c:pt idx="2409">
                  <c:v>15994.79999999967</c:v>
                </c:pt>
                <c:pt idx="2410">
                  <c:v>15999.09999999967</c:v>
                </c:pt>
                <c:pt idx="2411">
                  <c:v>16006.59999999967</c:v>
                </c:pt>
                <c:pt idx="2412">
                  <c:v>16011.59999999967</c:v>
                </c:pt>
                <c:pt idx="2413">
                  <c:v>16014.79999999967</c:v>
                </c:pt>
                <c:pt idx="2414">
                  <c:v>16022.59999999967</c:v>
                </c:pt>
                <c:pt idx="2415">
                  <c:v>16024.29999999967</c:v>
                </c:pt>
                <c:pt idx="2416">
                  <c:v>16030.69999999967</c:v>
                </c:pt>
                <c:pt idx="2417">
                  <c:v>16035.69999999967</c:v>
                </c:pt>
                <c:pt idx="2418">
                  <c:v>16041.89999999967</c:v>
                </c:pt>
                <c:pt idx="2419">
                  <c:v>16048.69999999967</c:v>
                </c:pt>
                <c:pt idx="2420">
                  <c:v>16057.69999999967</c:v>
                </c:pt>
                <c:pt idx="2421">
                  <c:v>16062.29999999967</c:v>
                </c:pt>
                <c:pt idx="2422">
                  <c:v>16067.29999999967</c:v>
                </c:pt>
                <c:pt idx="2423">
                  <c:v>16075.09999999967</c:v>
                </c:pt>
                <c:pt idx="2424">
                  <c:v>16085.09999999967</c:v>
                </c:pt>
                <c:pt idx="2425">
                  <c:v>16088.59999999967</c:v>
                </c:pt>
                <c:pt idx="2426">
                  <c:v>16094.69999999967</c:v>
                </c:pt>
                <c:pt idx="2427">
                  <c:v>16103.99999999967</c:v>
                </c:pt>
                <c:pt idx="2428">
                  <c:v>16111.09999999967</c:v>
                </c:pt>
                <c:pt idx="2429">
                  <c:v>16114.59999999967</c:v>
                </c:pt>
                <c:pt idx="2430">
                  <c:v>16121.69999999967</c:v>
                </c:pt>
                <c:pt idx="2431">
                  <c:v>16130.99999999967</c:v>
                </c:pt>
                <c:pt idx="2432">
                  <c:v>16140.29999999967</c:v>
                </c:pt>
                <c:pt idx="2433">
                  <c:v>16141.79999999967</c:v>
                </c:pt>
                <c:pt idx="2434">
                  <c:v>16151.79999999967</c:v>
                </c:pt>
                <c:pt idx="2435">
                  <c:v>16161.79999999967</c:v>
                </c:pt>
                <c:pt idx="2436">
                  <c:v>16171.79999999967</c:v>
                </c:pt>
                <c:pt idx="2437">
                  <c:v>16176.79999999967</c:v>
                </c:pt>
                <c:pt idx="2438">
                  <c:v>16181.09999999967</c:v>
                </c:pt>
                <c:pt idx="2439">
                  <c:v>16188.19999999967</c:v>
                </c:pt>
                <c:pt idx="2440">
                  <c:v>16194.99999999967</c:v>
                </c:pt>
                <c:pt idx="2441">
                  <c:v>16203.99999999967</c:v>
                </c:pt>
                <c:pt idx="2442">
                  <c:v>16208.59999999967</c:v>
                </c:pt>
                <c:pt idx="2443">
                  <c:v>16217.59999999967</c:v>
                </c:pt>
                <c:pt idx="2444">
                  <c:v>16225.39999999966</c:v>
                </c:pt>
                <c:pt idx="2445">
                  <c:v>16230.39999999966</c:v>
                </c:pt>
                <c:pt idx="2446">
                  <c:v>16239.69999999966</c:v>
                </c:pt>
                <c:pt idx="2447">
                  <c:v>16244.69999999966</c:v>
                </c:pt>
                <c:pt idx="2448">
                  <c:v>16246.19999999966</c:v>
                </c:pt>
                <c:pt idx="2449">
                  <c:v>16255.49999999966</c:v>
                </c:pt>
                <c:pt idx="2450">
                  <c:v>16262.99999999966</c:v>
                </c:pt>
                <c:pt idx="2451">
                  <c:v>16267.99999999966</c:v>
                </c:pt>
                <c:pt idx="2452">
                  <c:v>16275.49999999966</c:v>
                </c:pt>
                <c:pt idx="2453">
                  <c:v>16285.49999999966</c:v>
                </c:pt>
                <c:pt idx="2454">
                  <c:v>16292.99999999966</c:v>
                </c:pt>
                <c:pt idx="2455">
                  <c:v>16295.99999999966</c:v>
                </c:pt>
                <c:pt idx="2456">
                  <c:v>16299.99999999966</c:v>
                </c:pt>
                <c:pt idx="2457">
                  <c:v>16302.59999999966</c:v>
                </c:pt>
                <c:pt idx="2458">
                  <c:v>16306.89999999966</c:v>
                </c:pt>
                <c:pt idx="2459">
                  <c:v>16311.19999999966</c:v>
                </c:pt>
                <c:pt idx="2460">
                  <c:v>16317.99999999966</c:v>
                </c:pt>
                <c:pt idx="2461">
                  <c:v>16325.79999999966</c:v>
                </c:pt>
                <c:pt idx="2462">
                  <c:v>16333.59999999966</c:v>
                </c:pt>
                <c:pt idx="2463">
                  <c:v>16340.39999999966</c:v>
                </c:pt>
                <c:pt idx="2464">
                  <c:v>16344.99999999966</c:v>
                </c:pt>
                <c:pt idx="2465">
                  <c:v>16346.69999999966</c:v>
                </c:pt>
                <c:pt idx="2466">
                  <c:v>16355.99999999966</c:v>
                </c:pt>
                <c:pt idx="2467">
                  <c:v>16360.99999999966</c:v>
                </c:pt>
                <c:pt idx="2468">
                  <c:v>16365.29999999966</c:v>
                </c:pt>
                <c:pt idx="2469">
                  <c:v>16370.29999999966</c:v>
                </c:pt>
                <c:pt idx="2470">
                  <c:v>16375.29999999966</c:v>
                </c:pt>
                <c:pt idx="2471">
                  <c:v>16379.59999999966</c:v>
                </c:pt>
                <c:pt idx="2472">
                  <c:v>16384.59999999966</c:v>
                </c:pt>
                <c:pt idx="2473">
                  <c:v>16389.59999999966</c:v>
                </c:pt>
                <c:pt idx="2474">
                  <c:v>16394.59999999966</c:v>
                </c:pt>
                <c:pt idx="2475">
                  <c:v>16403.89999999966</c:v>
                </c:pt>
                <c:pt idx="2476">
                  <c:v>16408.19999999966</c:v>
                </c:pt>
                <c:pt idx="2477">
                  <c:v>16412.49999999966</c:v>
                </c:pt>
                <c:pt idx="2478">
                  <c:v>16416.79999999966</c:v>
                </c:pt>
                <c:pt idx="2479">
                  <c:v>16422.59999999966</c:v>
                </c:pt>
                <c:pt idx="2480">
                  <c:v>16431.59999999966</c:v>
                </c:pt>
                <c:pt idx="2481">
                  <c:v>16435.89999999966</c:v>
                </c:pt>
                <c:pt idx="2482">
                  <c:v>16440.19999999965</c:v>
                </c:pt>
                <c:pt idx="2483">
                  <c:v>16449.19999999965</c:v>
                </c:pt>
                <c:pt idx="2484">
                  <c:v>16458.49999999965</c:v>
                </c:pt>
                <c:pt idx="2485">
                  <c:v>16467.79999999965</c:v>
                </c:pt>
                <c:pt idx="2486">
                  <c:v>16469.49999999965</c:v>
                </c:pt>
                <c:pt idx="2487">
                  <c:v>16476.29999999965</c:v>
                </c:pt>
                <c:pt idx="2488">
                  <c:v>16480.59999999965</c:v>
                </c:pt>
                <c:pt idx="2489">
                  <c:v>16489.89999999965</c:v>
                </c:pt>
                <c:pt idx="2490">
                  <c:v>16494.19999999965</c:v>
                </c:pt>
                <c:pt idx="2491">
                  <c:v>16500.99999999965</c:v>
                </c:pt>
                <c:pt idx="2492">
                  <c:v>16510.99999999965</c:v>
                </c:pt>
                <c:pt idx="2493">
                  <c:v>16520.29999999965</c:v>
                </c:pt>
                <c:pt idx="2494">
                  <c:v>16529.59999999965</c:v>
                </c:pt>
                <c:pt idx="2495">
                  <c:v>16538.89999999964</c:v>
                </c:pt>
                <c:pt idx="2496">
                  <c:v>16548.19999999964</c:v>
                </c:pt>
                <c:pt idx="2497">
                  <c:v>16557.49999999965</c:v>
                </c:pt>
                <c:pt idx="2498">
                  <c:v>16567.49999999965</c:v>
                </c:pt>
                <c:pt idx="2499">
                  <c:v>16571.79999999965</c:v>
                </c:pt>
                <c:pt idx="2500">
                  <c:v>16581.79999999965</c:v>
                </c:pt>
                <c:pt idx="2501">
                  <c:v>16591.79999999965</c:v>
                </c:pt>
                <c:pt idx="2502">
                  <c:v>16601.09999999965</c:v>
                </c:pt>
                <c:pt idx="2503">
                  <c:v>16610.39999999964</c:v>
                </c:pt>
                <c:pt idx="2504">
                  <c:v>16619.69999999964</c:v>
                </c:pt>
                <c:pt idx="2505">
                  <c:v>16628.99999999964</c:v>
                </c:pt>
                <c:pt idx="2506">
                  <c:v>16635.49999999964</c:v>
                </c:pt>
                <c:pt idx="2507">
                  <c:v>16641.89999999964</c:v>
                </c:pt>
                <c:pt idx="2508">
                  <c:v>16648.69999999964</c:v>
                </c:pt>
                <c:pt idx="2509">
                  <c:v>16652.99999999964</c:v>
                </c:pt>
                <c:pt idx="2510">
                  <c:v>16657.59999999964</c:v>
                </c:pt>
                <c:pt idx="2511">
                  <c:v>16659.29999999964</c:v>
                </c:pt>
                <c:pt idx="2512">
                  <c:v>16663.59999999964</c:v>
                </c:pt>
                <c:pt idx="2513">
                  <c:v>16670.69999999964</c:v>
                </c:pt>
                <c:pt idx="2514">
                  <c:v>16672.19999999964</c:v>
                </c:pt>
                <c:pt idx="2515">
                  <c:v>16676.29999999964</c:v>
                </c:pt>
                <c:pt idx="2516">
                  <c:v>16680.59999999963</c:v>
                </c:pt>
                <c:pt idx="2517">
                  <c:v>16682.09999999963</c:v>
                </c:pt>
                <c:pt idx="2518">
                  <c:v>16683.59999999963</c:v>
                </c:pt>
                <c:pt idx="2519">
                  <c:v>16690.39999999963</c:v>
                </c:pt>
                <c:pt idx="2520">
                  <c:v>16694.69999999963</c:v>
                </c:pt>
                <c:pt idx="2521">
                  <c:v>16699.29999999963</c:v>
                </c:pt>
                <c:pt idx="2522">
                  <c:v>16709.29999999963</c:v>
                </c:pt>
                <c:pt idx="2523">
                  <c:v>16713.59999999963</c:v>
                </c:pt>
                <c:pt idx="2524">
                  <c:v>16722.89999999963</c:v>
                </c:pt>
                <c:pt idx="2525">
                  <c:v>16732.19999999963</c:v>
                </c:pt>
                <c:pt idx="2526">
                  <c:v>16741.49999999963</c:v>
                </c:pt>
                <c:pt idx="2527">
                  <c:v>16750.79999999963</c:v>
                </c:pt>
                <c:pt idx="2528">
                  <c:v>16760.09999999963</c:v>
                </c:pt>
                <c:pt idx="2529">
                  <c:v>16769.39999999963</c:v>
                </c:pt>
                <c:pt idx="2530">
                  <c:v>16778.69999999963</c:v>
                </c:pt>
                <c:pt idx="2531">
                  <c:v>16782.99999999963</c:v>
                </c:pt>
                <c:pt idx="2532">
                  <c:v>16787.29999999962</c:v>
                </c:pt>
                <c:pt idx="2533">
                  <c:v>16791.59999999962</c:v>
                </c:pt>
                <c:pt idx="2534">
                  <c:v>16795.89999999962</c:v>
                </c:pt>
                <c:pt idx="2535">
                  <c:v>16802.69999999962</c:v>
                </c:pt>
                <c:pt idx="2536">
                  <c:v>16807.29999999962</c:v>
                </c:pt>
                <c:pt idx="2537">
                  <c:v>16813.79999999962</c:v>
                </c:pt>
                <c:pt idx="2538">
                  <c:v>16818.79999999962</c:v>
                </c:pt>
                <c:pt idx="2539">
                  <c:v>16828.09999999962</c:v>
                </c:pt>
                <c:pt idx="2540">
                  <c:v>16831.59999999962</c:v>
                </c:pt>
                <c:pt idx="2541">
                  <c:v>16835.39999999962</c:v>
                </c:pt>
                <c:pt idx="2542">
                  <c:v>16842.89999999962</c:v>
                </c:pt>
                <c:pt idx="2543">
                  <c:v>16852.19999999962</c:v>
                </c:pt>
                <c:pt idx="2544">
                  <c:v>16856.49999999962</c:v>
                </c:pt>
                <c:pt idx="2545">
                  <c:v>16863.29999999962</c:v>
                </c:pt>
                <c:pt idx="2546">
                  <c:v>16867.89999999962</c:v>
                </c:pt>
                <c:pt idx="2547">
                  <c:v>16872.19999999962</c:v>
                </c:pt>
                <c:pt idx="2548">
                  <c:v>16880.99999999962</c:v>
                </c:pt>
                <c:pt idx="2549">
                  <c:v>16885.29999999962</c:v>
                </c:pt>
                <c:pt idx="2550">
                  <c:v>16889.59999999962</c:v>
                </c:pt>
                <c:pt idx="2551">
                  <c:v>16896.39999999962</c:v>
                </c:pt>
                <c:pt idx="2552">
                  <c:v>16903.19999999961</c:v>
                </c:pt>
                <c:pt idx="2553">
                  <c:v>16907.79999999961</c:v>
                </c:pt>
                <c:pt idx="2554">
                  <c:v>16912.79999999961</c:v>
                </c:pt>
                <c:pt idx="2555">
                  <c:v>16917.09999999961</c:v>
                </c:pt>
                <c:pt idx="2556">
                  <c:v>16921.39999999961</c:v>
                </c:pt>
                <c:pt idx="2557">
                  <c:v>16925.39999999961</c:v>
                </c:pt>
                <c:pt idx="2558">
                  <c:v>16929.69999999961</c:v>
                </c:pt>
                <c:pt idx="2559">
                  <c:v>16933.99999999961</c:v>
                </c:pt>
                <c:pt idx="2560">
                  <c:v>16941.49999999961</c:v>
                </c:pt>
                <c:pt idx="2561">
                  <c:v>16948.29999999961</c:v>
                </c:pt>
                <c:pt idx="2562">
                  <c:v>16954.3999999996</c:v>
                </c:pt>
                <c:pt idx="2563">
                  <c:v>16963.6999999996</c:v>
                </c:pt>
                <c:pt idx="2564">
                  <c:v>16968.6999999996</c:v>
                </c:pt>
                <c:pt idx="2565">
                  <c:v>16973.6999999996</c:v>
                </c:pt>
                <c:pt idx="2566">
                  <c:v>16978.6999999996</c:v>
                </c:pt>
                <c:pt idx="2567">
                  <c:v>16983.09999999961</c:v>
                </c:pt>
                <c:pt idx="2568">
                  <c:v>16987.6999999996</c:v>
                </c:pt>
                <c:pt idx="2569">
                  <c:v>16993.49999999961</c:v>
                </c:pt>
                <c:pt idx="2570">
                  <c:v>17000.29999999961</c:v>
                </c:pt>
                <c:pt idx="2571">
                  <c:v>17005.29999999961</c:v>
                </c:pt>
                <c:pt idx="2572">
                  <c:v>17008.09999999961</c:v>
                </c:pt>
                <c:pt idx="2573">
                  <c:v>17012.3999999996</c:v>
                </c:pt>
                <c:pt idx="2574">
                  <c:v>17015.3999999996</c:v>
                </c:pt>
                <c:pt idx="2575">
                  <c:v>17020.3999999996</c:v>
                </c:pt>
                <c:pt idx="2576">
                  <c:v>17029.6999999996</c:v>
                </c:pt>
                <c:pt idx="2577">
                  <c:v>17033.9999999996</c:v>
                </c:pt>
                <c:pt idx="2578">
                  <c:v>17038.2999999996</c:v>
                </c:pt>
                <c:pt idx="2579">
                  <c:v>17048.2999999996</c:v>
                </c:pt>
                <c:pt idx="2580">
                  <c:v>17053.2999999996</c:v>
                </c:pt>
                <c:pt idx="2581">
                  <c:v>17060.7999999996</c:v>
                </c:pt>
                <c:pt idx="2582">
                  <c:v>17065.3999999996</c:v>
                </c:pt>
                <c:pt idx="2583">
                  <c:v>17070.8999999996</c:v>
                </c:pt>
                <c:pt idx="2584">
                  <c:v>17072.3999999996</c:v>
                </c:pt>
                <c:pt idx="2585">
                  <c:v>17077.3999999996</c:v>
                </c:pt>
                <c:pt idx="2586">
                  <c:v>17082.3999999996</c:v>
                </c:pt>
                <c:pt idx="2587">
                  <c:v>17086.6999999996</c:v>
                </c:pt>
                <c:pt idx="2588">
                  <c:v>17088.3999999996</c:v>
                </c:pt>
                <c:pt idx="2589">
                  <c:v>17092.6999999996</c:v>
                </c:pt>
                <c:pt idx="2590">
                  <c:v>17098.4999999996</c:v>
                </c:pt>
                <c:pt idx="2591">
                  <c:v>17107.7999999996</c:v>
                </c:pt>
                <c:pt idx="2592">
                  <c:v>17112.09999999959</c:v>
                </c:pt>
                <c:pt idx="2593">
                  <c:v>17116.39999999959</c:v>
                </c:pt>
                <c:pt idx="2594">
                  <c:v>17123.89999999959</c:v>
                </c:pt>
                <c:pt idx="2595">
                  <c:v>17131.69999999959</c:v>
                </c:pt>
                <c:pt idx="2596">
                  <c:v>17138.09999999959</c:v>
                </c:pt>
                <c:pt idx="2597">
                  <c:v>17142.39999999959</c:v>
                </c:pt>
                <c:pt idx="2598">
                  <c:v>17151.69999999959</c:v>
                </c:pt>
                <c:pt idx="2599">
                  <c:v>17156.69999999959</c:v>
                </c:pt>
                <c:pt idx="2600">
                  <c:v>17161.69999999959</c:v>
                </c:pt>
                <c:pt idx="2601">
                  <c:v>17165.9999999996</c:v>
                </c:pt>
                <c:pt idx="2602">
                  <c:v>17175.29999999959</c:v>
                </c:pt>
                <c:pt idx="2603">
                  <c:v>17184.59999999959</c:v>
                </c:pt>
                <c:pt idx="2604">
                  <c:v>17193.89999999959</c:v>
                </c:pt>
                <c:pt idx="2605">
                  <c:v>17203.19999999959</c:v>
                </c:pt>
                <c:pt idx="2606">
                  <c:v>17212.49999999959</c:v>
                </c:pt>
                <c:pt idx="2607">
                  <c:v>17221.79999999959</c:v>
                </c:pt>
                <c:pt idx="2608">
                  <c:v>17231.09999999959</c:v>
                </c:pt>
                <c:pt idx="2609">
                  <c:v>17235.39999999959</c:v>
                </c:pt>
                <c:pt idx="2610">
                  <c:v>17239.69999999959</c:v>
                </c:pt>
                <c:pt idx="2611">
                  <c:v>17243.99999999959</c:v>
                </c:pt>
                <c:pt idx="2612">
                  <c:v>17253.29999999958</c:v>
                </c:pt>
                <c:pt idx="2613">
                  <c:v>17254.79999999958</c:v>
                </c:pt>
                <c:pt idx="2614">
                  <c:v>17260.79999999958</c:v>
                </c:pt>
                <c:pt idx="2615">
                  <c:v>17262.49999999959</c:v>
                </c:pt>
                <c:pt idx="2616">
                  <c:v>17269.29999999958</c:v>
                </c:pt>
                <c:pt idx="2617">
                  <c:v>17273.29999999958</c:v>
                </c:pt>
                <c:pt idx="2618">
                  <c:v>17274.79999999958</c:v>
                </c:pt>
                <c:pt idx="2619">
                  <c:v>17279.39999999958</c:v>
                </c:pt>
                <c:pt idx="2620">
                  <c:v>17288.69999999958</c:v>
                </c:pt>
                <c:pt idx="2621">
                  <c:v>17293.69999999958</c:v>
                </c:pt>
                <c:pt idx="2622">
                  <c:v>17298.69999999958</c:v>
                </c:pt>
                <c:pt idx="2623">
                  <c:v>17302.69999999958</c:v>
                </c:pt>
                <c:pt idx="2624">
                  <c:v>17312.69999999958</c:v>
                </c:pt>
                <c:pt idx="2625">
                  <c:v>17321.69999999958</c:v>
                </c:pt>
                <c:pt idx="2626">
                  <c:v>17331.69999999958</c:v>
                </c:pt>
                <c:pt idx="2627">
                  <c:v>17336.69999999958</c:v>
                </c:pt>
                <c:pt idx="2628">
                  <c:v>17341.69999999958</c:v>
                </c:pt>
                <c:pt idx="2629">
                  <c:v>17346.69999999958</c:v>
                </c:pt>
                <c:pt idx="2630">
                  <c:v>17348.39999999958</c:v>
                </c:pt>
                <c:pt idx="2631">
                  <c:v>17358.39999999958</c:v>
                </c:pt>
                <c:pt idx="2632">
                  <c:v>17363.39999999958</c:v>
                </c:pt>
                <c:pt idx="2633">
                  <c:v>17368.39999999958</c:v>
                </c:pt>
                <c:pt idx="2634">
                  <c:v>17373.39999999958</c:v>
                </c:pt>
                <c:pt idx="2635">
                  <c:v>17383.39999999958</c:v>
                </c:pt>
                <c:pt idx="2636">
                  <c:v>17388.39999999958</c:v>
                </c:pt>
                <c:pt idx="2637">
                  <c:v>17392.39999999958</c:v>
                </c:pt>
                <c:pt idx="2638">
                  <c:v>17397.89999999958</c:v>
                </c:pt>
                <c:pt idx="2639">
                  <c:v>17407.89999999958</c:v>
                </c:pt>
                <c:pt idx="2640">
                  <c:v>17417.89999999958</c:v>
                </c:pt>
                <c:pt idx="2641">
                  <c:v>17427.89999999958</c:v>
                </c:pt>
                <c:pt idx="2642">
                  <c:v>17432.89999999958</c:v>
                </c:pt>
                <c:pt idx="2643">
                  <c:v>17435.49999999958</c:v>
                </c:pt>
                <c:pt idx="2644">
                  <c:v>17442.29999999958</c:v>
                </c:pt>
                <c:pt idx="2645">
                  <c:v>17449.09999999958</c:v>
                </c:pt>
                <c:pt idx="2646">
                  <c:v>17453.09999999958</c:v>
                </c:pt>
                <c:pt idx="2647">
                  <c:v>17459.89999999958</c:v>
                </c:pt>
                <c:pt idx="2648">
                  <c:v>17469.19999999958</c:v>
                </c:pt>
                <c:pt idx="2649">
                  <c:v>17478.49999999958</c:v>
                </c:pt>
                <c:pt idx="2650">
                  <c:v>17487.79999999958</c:v>
                </c:pt>
                <c:pt idx="2651">
                  <c:v>17492.09999999958</c:v>
                </c:pt>
                <c:pt idx="2652">
                  <c:v>17501.39999999955</c:v>
                </c:pt>
                <c:pt idx="2653">
                  <c:v>17505.69999999955</c:v>
                </c:pt>
                <c:pt idx="2654">
                  <c:v>17511.49999999957</c:v>
                </c:pt>
                <c:pt idx="2655">
                  <c:v>17515.79999999957</c:v>
                </c:pt>
                <c:pt idx="2656">
                  <c:v>17525.09999999957</c:v>
                </c:pt>
                <c:pt idx="2657">
                  <c:v>17534.39999999955</c:v>
                </c:pt>
                <c:pt idx="2658">
                  <c:v>17543.69999999955</c:v>
                </c:pt>
                <c:pt idx="2659">
                  <c:v>17553.69999999955</c:v>
                </c:pt>
                <c:pt idx="2660">
                  <c:v>17557.99999999957</c:v>
                </c:pt>
                <c:pt idx="2661">
                  <c:v>17565.49999999957</c:v>
                </c:pt>
                <c:pt idx="2662">
                  <c:v>17571.99999999957</c:v>
                </c:pt>
                <c:pt idx="2663">
                  <c:v>17576.99999999957</c:v>
                </c:pt>
                <c:pt idx="2664">
                  <c:v>17581.99999999957</c:v>
                </c:pt>
                <c:pt idx="2665">
                  <c:v>17586.29999999957</c:v>
                </c:pt>
                <c:pt idx="2666">
                  <c:v>17590.59999999957</c:v>
                </c:pt>
                <c:pt idx="2667">
                  <c:v>17595.59999999957</c:v>
                </c:pt>
                <c:pt idx="2668">
                  <c:v>17600.59999999957</c:v>
                </c:pt>
                <c:pt idx="2669">
                  <c:v>17604.89999999955</c:v>
                </c:pt>
                <c:pt idx="2670">
                  <c:v>17609.19999999955</c:v>
                </c:pt>
                <c:pt idx="2671">
                  <c:v>17614.19999999955</c:v>
                </c:pt>
                <c:pt idx="2672">
                  <c:v>17615.89999999955</c:v>
                </c:pt>
                <c:pt idx="2673">
                  <c:v>17620.19999999955</c:v>
                </c:pt>
                <c:pt idx="2674">
                  <c:v>17627.29999999957</c:v>
                </c:pt>
                <c:pt idx="2675">
                  <c:v>17634.09999999955</c:v>
                </c:pt>
                <c:pt idx="2676">
                  <c:v>17643.39999999955</c:v>
                </c:pt>
                <c:pt idx="2677">
                  <c:v>17652.69999999955</c:v>
                </c:pt>
                <c:pt idx="2678">
                  <c:v>17656.99999999956</c:v>
                </c:pt>
                <c:pt idx="2679">
                  <c:v>17661.99999999956</c:v>
                </c:pt>
                <c:pt idx="2680">
                  <c:v>17666.99999999956</c:v>
                </c:pt>
                <c:pt idx="2681">
                  <c:v>17673.49999999956</c:v>
                </c:pt>
                <c:pt idx="2682">
                  <c:v>17680.29999999956</c:v>
                </c:pt>
                <c:pt idx="2683">
                  <c:v>17681.99999999956</c:v>
                </c:pt>
                <c:pt idx="2684">
                  <c:v>17686.99999999956</c:v>
                </c:pt>
                <c:pt idx="2685">
                  <c:v>17691.09999999955</c:v>
                </c:pt>
                <c:pt idx="2686">
                  <c:v>17700.09999999955</c:v>
                </c:pt>
                <c:pt idx="2687">
                  <c:v>17705.09999999955</c:v>
                </c:pt>
                <c:pt idx="2688">
                  <c:v>17709.69999999955</c:v>
                </c:pt>
                <c:pt idx="2689">
                  <c:v>17713.99999999956</c:v>
                </c:pt>
                <c:pt idx="2690">
                  <c:v>17718.29999999956</c:v>
                </c:pt>
                <c:pt idx="2691">
                  <c:v>17725.09999999955</c:v>
                </c:pt>
                <c:pt idx="2692">
                  <c:v>17729.69999999955</c:v>
                </c:pt>
                <c:pt idx="2693">
                  <c:v>17733.99999999956</c:v>
                </c:pt>
                <c:pt idx="2694">
                  <c:v>17740.79999999956</c:v>
                </c:pt>
                <c:pt idx="2695">
                  <c:v>17745.09999999955</c:v>
                </c:pt>
                <c:pt idx="2696">
                  <c:v>17751.69999999955</c:v>
                </c:pt>
                <c:pt idx="2697">
                  <c:v>17755.99999999956</c:v>
                </c:pt>
                <c:pt idx="2698">
                  <c:v>17760.29999999955</c:v>
                </c:pt>
                <c:pt idx="2699">
                  <c:v>17767.79999999955</c:v>
                </c:pt>
                <c:pt idx="2700">
                  <c:v>17770.39999999955</c:v>
                </c:pt>
                <c:pt idx="2701">
                  <c:v>17774.69999999955</c:v>
                </c:pt>
                <c:pt idx="2702">
                  <c:v>17779.69999999955</c:v>
                </c:pt>
                <c:pt idx="2703">
                  <c:v>17784.69999999955</c:v>
                </c:pt>
                <c:pt idx="2704">
                  <c:v>17790.19999999955</c:v>
                </c:pt>
                <c:pt idx="2705">
                  <c:v>17800.19999999955</c:v>
                </c:pt>
                <c:pt idx="2706">
                  <c:v>17804.49999999955</c:v>
                </c:pt>
                <c:pt idx="2707">
                  <c:v>17808.79999999955</c:v>
                </c:pt>
                <c:pt idx="2708">
                  <c:v>17818.79999999955</c:v>
                </c:pt>
                <c:pt idx="2709">
                  <c:v>17823.09999999955</c:v>
                </c:pt>
                <c:pt idx="2710">
                  <c:v>17827.79999999955</c:v>
                </c:pt>
                <c:pt idx="2711">
                  <c:v>17832.09999999955</c:v>
                </c:pt>
                <c:pt idx="2712">
                  <c:v>17841.39999999955</c:v>
                </c:pt>
                <c:pt idx="2713">
                  <c:v>17847.39999999955</c:v>
                </c:pt>
                <c:pt idx="2714">
                  <c:v>17857.39999999955</c:v>
                </c:pt>
                <c:pt idx="2715">
                  <c:v>17861.69999999955</c:v>
                </c:pt>
                <c:pt idx="2716">
                  <c:v>17865.69999999955</c:v>
                </c:pt>
                <c:pt idx="2717">
                  <c:v>17869.99999999955</c:v>
                </c:pt>
                <c:pt idx="2718">
                  <c:v>17874.99999999955</c:v>
                </c:pt>
                <c:pt idx="2719">
                  <c:v>17879.99999999955</c:v>
                </c:pt>
                <c:pt idx="2720">
                  <c:v>17884.99999999955</c:v>
                </c:pt>
                <c:pt idx="2721">
                  <c:v>17889.99999999955</c:v>
                </c:pt>
                <c:pt idx="2722">
                  <c:v>17894.29999999954</c:v>
                </c:pt>
                <c:pt idx="2723">
                  <c:v>17899.29999999954</c:v>
                </c:pt>
                <c:pt idx="2724">
                  <c:v>17904.29999999954</c:v>
                </c:pt>
                <c:pt idx="2725">
                  <c:v>17908.59999999954</c:v>
                </c:pt>
                <c:pt idx="2726">
                  <c:v>17916.09999999954</c:v>
                </c:pt>
                <c:pt idx="2727">
                  <c:v>17923.89999999954</c:v>
                </c:pt>
                <c:pt idx="2728">
                  <c:v>17928.19999999954</c:v>
                </c:pt>
                <c:pt idx="2729">
                  <c:v>17933.19999999954</c:v>
                </c:pt>
                <c:pt idx="2730">
                  <c:v>17942.19999999954</c:v>
                </c:pt>
                <c:pt idx="2731">
                  <c:v>17947.19999999954</c:v>
                </c:pt>
                <c:pt idx="2732">
                  <c:v>17948.69999999954</c:v>
                </c:pt>
                <c:pt idx="2733">
                  <c:v>17955.49999999954</c:v>
                </c:pt>
                <c:pt idx="2734">
                  <c:v>17962.99999999954</c:v>
                </c:pt>
                <c:pt idx="2735">
                  <c:v>17967.99999999954</c:v>
                </c:pt>
                <c:pt idx="2736">
                  <c:v>17975.49999999954</c:v>
                </c:pt>
                <c:pt idx="2737">
                  <c:v>17982.99999999954</c:v>
                </c:pt>
                <c:pt idx="2738">
                  <c:v>17987.99999999954</c:v>
                </c:pt>
                <c:pt idx="2739">
                  <c:v>17992.99999999954</c:v>
                </c:pt>
                <c:pt idx="2740">
                  <c:v>17999.79999999954</c:v>
                </c:pt>
                <c:pt idx="2741">
                  <c:v>18006.59999999954</c:v>
                </c:pt>
                <c:pt idx="2742">
                  <c:v>18013.39999999954</c:v>
                </c:pt>
                <c:pt idx="2743">
                  <c:v>18017.69999999954</c:v>
                </c:pt>
                <c:pt idx="2744">
                  <c:v>18019.79999999954</c:v>
                </c:pt>
                <c:pt idx="2745">
                  <c:v>18021.89999999951</c:v>
                </c:pt>
                <c:pt idx="2746">
                  <c:v>18026.19999999951</c:v>
                </c:pt>
                <c:pt idx="2747">
                  <c:v>18030.19999999951</c:v>
                </c:pt>
                <c:pt idx="2748">
                  <c:v>18034.49999999953</c:v>
                </c:pt>
                <c:pt idx="2749">
                  <c:v>18043.79999999953</c:v>
                </c:pt>
                <c:pt idx="2750">
                  <c:v>18053.09999999953</c:v>
                </c:pt>
                <c:pt idx="2751">
                  <c:v>18062.39999999951</c:v>
                </c:pt>
                <c:pt idx="2752">
                  <c:v>18071.69999999951</c:v>
                </c:pt>
                <c:pt idx="2753">
                  <c:v>18080.99999999953</c:v>
                </c:pt>
                <c:pt idx="2754">
                  <c:v>18090.29999999953</c:v>
                </c:pt>
                <c:pt idx="2755">
                  <c:v>18099.59999999953</c:v>
                </c:pt>
                <c:pt idx="2756">
                  <c:v>18108.89999999951</c:v>
                </c:pt>
                <c:pt idx="2757">
                  <c:v>18115.69999999951</c:v>
                </c:pt>
                <c:pt idx="2758">
                  <c:v>18124.99999999953</c:v>
                </c:pt>
                <c:pt idx="2759">
                  <c:v>18126.49999999953</c:v>
                </c:pt>
                <c:pt idx="2760">
                  <c:v>18133.29999999953</c:v>
                </c:pt>
                <c:pt idx="2761">
                  <c:v>18134.99999999953</c:v>
                </c:pt>
                <c:pt idx="2762">
                  <c:v>18136.69999999951</c:v>
                </c:pt>
                <c:pt idx="2763">
                  <c:v>18141.69999999951</c:v>
                </c:pt>
                <c:pt idx="2764">
                  <c:v>18148.49999999953</c:v>
                </c:pt>
                <c:pt idx="2765">
                  <c:v>18153.49999999953</c:v>
                </c:pt>
                <c:pt idx="2766">
                  <c:v>18160.29999999953</c:v>
                </c:pt>
                <c:pt idx="2767">
                  <c:v>18165.29999999953</c:v>
                </c:pt>
                <c:pt idx="2768">
                  <c:v>18171.29999999953</c:v>
                </c:pt>
                <c:pt idx="2769">
                  <c:v>18178.09999999951</c:v>
                </c:pt>
                <c:pt idx="2770">
                  <c:v>18183.89999999951</c:v>
                </c:pt>
                <c:pt idx="2771">
                  <c:v>18188.19999999951</c:v>
                </c:pt>
                <c:pt idx="2772">
                  <c:v>18193.19999999951</c:v>
                </c:pt>
                <c:pt idx="2773">
                  <c:v>18194.69999999951</c:v>
                </c:pt>
                <c:pt idx="2774">
                  <c:v>18201.49999999952</c:v>
                </c:pt>
                <c:pt idx="2775">
                  <c:v>18206.09999999951</c:v>
                </c:pt>
                <c:pt idx="2776">
                  <c:v>18207.79999999952</c:v>
                </c:pt>
                <c:pt idx="2777">
                  <c:v>18212.79999999952</c:v>
                </c:pt>
                <c:pt idx="2778">
                  <c:v>18219.39999999951</c:v>
                </c:pt>
                <c:pt idx="2779">
                  <c:v>18226.19999999951</c:v>
                </c:pt>
                <c:pt idx="2780">
                  <c:v>18232.99999999952</c:v>
                </c:pt>
                <c:pt idx="2781">
                  <c:v>18240.49999999952</c:v>
                </c:pt>
                <c:pt idx="2782">
                  <c:v>18245.49999999952</c:v>
                </c:pt>
                <c:pt idx="2783">
                  <c:v>18250.49999999952</c:v>
                </c:pt>
                <c:pt idx="2784">
                  <c:v>18260.49999999952</c:v>
                </c:pt>
                <c:pt idx="2785">
                  <c:v>18265.49999999952</c:v>
                </c:pt>
                <c:pt idx="2786">
                  <c:v>18272.59999999951</c:v>
                </c:pt>
                <c:pt idx="2787">
                  <c:v>18278.69999999951</c:v>
                </c:pt>
                <c:pt idx="2788">
                  <c:v>18284.49999999952</c:v>
                </c:pt>
                <c:pt idx="2789">
                  <c:v>18290.29999999952</c:v>
                </c:pt>
                <c:pt idx="2790">
                  <c:v>18298.09999999951</c:v>
                </c:pt>
                <c:pt idx="2791">
                  <c:v>18304.19999999951</c:v>
                </c:pt>
                <c:pt idx="2792">
                  <c:v>18311.99999999952</c:v>
                </c:pt>
                <c:pt idx="2793">
                  <c:v>18319.79999999951</c:v>
                </c:pt>
                <c:pt idx="2794">
                  <c:v>18328.79999999951</c:v>
                </c:pt>
                <c:pt idx="2795">
                  <c:v>18332.29999999951</c:v>
                </c:pt>
                <c:pt idx="2796">
                  <c:v>18338.79999999951</c:v>
                </c:pt>
                <c:pt idx="2797">
                  <c:v>18348.09999999951</c:v>
                </c:pt>
                <c:pt idx="2798">
                  <c:v>18352.69999999951</c:v>
                </c:pt>
                <c:pt idx="2799">
                  <c:v>18361.99999999951</c:v>
                </c:pt>
                <c:pt idx="2800">
                  <c:v>18371.29999999951</c:v>
                </c:pt>
                <c:pt idx="2801">
                  <c:v>18376.29999999951</c:v>
                </c:pt>
                <c:pt idx="2802">
                  <c:v>18383.09999999951</c:v>
                </c:pt>
                <c:pt idx="2803">
                  <c:v>18389.89999999951</c:v>
                </c:pt>
                <c:pt idx="2804">
                  <c:v>18396.69999999951</c:v>
                </c:pt>
                <c:pt idx="2805">
                  <c:v>18405.99999999951</c:v>
                </c:pt>
                <c:pt idx="2806">
                  <c:v>18412.7999999995</c:v>
                </c:pt>
                <c:pt idx="2807">
                  <c:v>18419.5999999995</c:v>
                </c:pt>
                <c:pt idx="2808">
                  <c:v>18428.8999999995</c:v>
                </c:pt>
                <c:pt idx="2809">
                  <c:v>18433.1999999995</c:v>
                </c:pt>
                <c:pt idx="2810">
                  <c:v>18442.4999999995</c:v>
                </c:pt>
                <c:pt idx="2811">
                  <c:v>18451.7999999995</c:v>
                </c:pt>
                <c:pt idx="2812">
                  <c:v>18461.0999999995</c:v>
                </c:pt>
                <c:pt idx="2813">
                  <c:v>18465.3999999995</c:v>
                </c:pt>
                <c:pt idx="2814">
                  <c:v>18474.6999999995</c:v>
                </c:pt>
                <c:pt idx="2815">
                  <c:v>18483.9999999995</c:v>
                </c:pt>
                <c:pt idx="2816">
                  <c:v>18488.2999999995</c:v>
                </c:pt>
                <c:pt idx="2817">
                  <c:v>18492.5999999995</c:v>
                </c:pt>
                <c:pt idx="2818">
                  <c:v>18501.8999999995</c:v>
                </c:pt>
                <c:pt idx="2819">
                  <c:v>18511.1999999995</c:v>
                </c:pt>
                <c:pt idx="2820">
                  <c:v>18520.4999999995</c:v>
                </c:pt>
                <c:pt idx="2821">
                  <c:v>18530.4999999995</c:v>
                </c:pt>
                <c:pt idx="2822">
                  <c:v>18535.4999999995</c:v>
                </c:pt>
                <c:pt idx="2823">
                  <c:v>18544.7999999995</c:v>
                </c:pt>
                <c:pt idx="2824">
                  <c:v>18554.0999999995</c:v>
                </c:pt>
                <c:pt idx="2825">
                  <c:v>18559.8999999995</c:v>
                </c:pt>
                <c:pt idx="2826">
                  <c:v>18567.69999999949</c:v>
                </c:pt>
                <c:pt idx="2827">
                  <c:v>18574.4999999995</c:v>
                </c:pt>
                <c:pt idx="2828">
                  <c:v>18580.29999999949</c:v>
                </c:pt>
                <c:pt idx="2829">
                  <c:v>18584.89999999949</c:v>
                </c:pt>
                <c:pt idx="2830">
                  <c:v>18594.19999999949</c:v>
                </c:pt>
                <c:pt idx="2831">
                  <c:v>18599.19999999949</c:v>
                </c:pt>
                <c:pt idx="2832">
                  <c:v>18608.4999999995</c:v>
                </c:pt>
                <c:pt idx="2833">
                  <c:v>18615.59999999949</c:v>
                </c:pt>
                <c:pt idx="2834">
                  <c:v>18617.29999999949</c:v>
                </c:pt>
                <c:pt idx="2835">
                  <c:v>18621.29999999949</c:v>
                </c:pt>
                <c:pt idx="2836">
                  <c:v>18625.59999999949</c:v>
                </c:pt>
                <c:pt idx="2837">
                  <c:v>18634.89999999948</c:v>
                </c:pt>
                <c:pt idx="2838">
                  <c:v>18641.69999999948</c:v>
                </c:pt>
                <c:pt idx="2839">
                  <c:v>18648.4999999995</c:v>
                </c:pt>
                <c:pt idx="2840">
                  <c:v>18655.29999999949</c:v>
                </c:pt>
                <c:pt idx="2841">
                  <c:v>18662.09999999949</c:v>
                </c:pt>
                <c:pt idx="2842">
                  <c:v>18668.89999999948</c:v>
                </c:pt>
                <c:pt idx="2843">
                  <c:v>18673.49999999948</c:v>
                </c:pt>
                <c:pt idx="2844">
                  <c:v>18682.79999999948</c:v>
                </c:pt>
                <c:pt idx="2845">
                  <c:v>18692.09999999948</c:v>
                </c:pt>
                <c:pt idx="2846">
                  <c:v>18696.39999999948</c:v>
                </c:pt>
                <c:pt idx="2847">
                  <c:v>18703.19999999948</c:v>
                </c:pt>
                <c:pt idx="2848">
                  <c:v>18709.99999999948</c:v>
                </c:pt>
                <c:pt idx="2849">
                  <c:v>18717.49999999948</c:v>
                </c:pt>
                <c:pt idx="2850">
                  <c:v>18724.29999999948</c:v>
                </c:pt>
                <c:pt idx="2851">
                  <c:v>18733.59999999947</c:v>
                </c:pt>
                <c:pt idx="2852">
                  <c:v>18741.09999999947</c:v>
                </c:pt>
                <c:pt idx="2853">
                  <c:v>18747.89999999947</c:v>
                </c:pt>
                <c:pt idx="2854">
                  <c:v>18754.69999999947</c:v>
                </c:pt>
                <c:pt idx="2855">
                  <c:v>18759.29999999947</c:v>
                </c:pt>
                <c:pt idx="2856">
                  <c:v>18763.89999999947</c:v>
                </c:pt>
                <c:pt idx="2857">
                  <c:v>18772.39999999947</c:v>
                </c:pt>
                <c:pt idx="2858">
                  <c:v>18776.39999999947</c:v>
                </c:pt>
                <c:pt idx="2859">
                  <c:v>18784.19999999947</c:v>
                </c:pt>
                <c:pt idx="2860">
                  <c:v>18791.99999999947</c:v>
                </c:pt>
                <c:pt idx="2861">
                  <c:v>18801.29999999947</c:v>
                </c:pt>
                <c:pt idx="2862">
                  <c:v>18806.29999999947</c:v>
                </c:pt>
                <c:pt idx="2863">
                  <c:v>18815.59999999947</c:v>
                </c:pt>
                <c:pt idx="2864">
                  <c:v>18824.89999999947</c:v>
                </c:pt>
                <c:pt idx="2865">
                  <c:v>18833.39999999947</c:v>
                </c:pt>
                <c:pt idx="2866">
                  <c:v>18840.19999999947</c:v>
                </c:pt>
                <c:pt idx="2867">
                  <c:v>18849.49999999947</c:v>
                </c:pt>
                <c:pt idx="2868">
                  <c:v>18857.79999999946</c:v>
                </c:pt>
                <c:pt idx="2869">
                  <c:v>18867.09999999946</c:v>
                </c:pt>
                <c:pt idx="2870">
                  <c:v>18876.39999999946</c:v>
                </c:pt>
                <c:pt idx="2871">
                  <c:v>18885.69999999946</c:v>
                </c:pt>
                <c:pt idx="2872">
                  <c:v>18891.49999999946</c:v>
                </c:pt>
                <c:pt idx="2873">
                  <c:v>18898.99999999946</c:v>
                </c:pt>
                <c:pt idx="2874">
                  <c:v>18903.89999999946</c:v>
                </c:pt>
                <c:pt idx="2875">
                  <c:v>18910.69999999946</c:v>
                </c:pt>
                <c:pt idx="2876">
                  <c:v>18918.19999999946</c:v>
                </c:pt>
                <c:pt idx="2877">
                  <c:v>18928.19999999946</c:v>
                </c:pt>
                <c:pt idx="2878">
                  <c:v>18935.99999999946</c:v>
                </c:pt>
                <c:pt idx="2879">
                  <c:v>18940.99999999946</c:v>
                </c:pt>
                <c:pt idx="2880">
                  <c:v>18945.99999999946</c:v>
                </c:pt>
                <c:pt idx="2881">
                  <c:v>18953.49999999946</c:v>
                </c:pt>
                <c:pt idx="2882">
                  <c:v>18962.79999999946</c:v>
                </c:pt>
                <c:pt idx="2883">
                  <c:v>18964.49999999946</c:v>
                </c:pt>
                <c:pt idx="2884">
                  <c:v>18969.49999999946</c:v>
                </c:pt>
                <c:pt idx="2885">
                  <c:v>18978.79999999946</c:v>
                </c:pt>
                <c:pt idx="2886">
                  <c:v>18988.09999999946</c:v>
                </c:pt>
                <c:pt idx="2887">
                  <c:v>18997.39999999946</c:v>
                </c:pt>
                <c:pt idx="2888">
                  <c:v>19006.69999999946</c:v>
                </c:pt>
                <c:pt idx="2889">
                  <c:v>19015.99999999946</c:v>
                </c:pt>
                <c:pt idx="2890">
                  <c:v>19025.29999999946</c:v>
                </c:pt>
                <c:pt idx="2891">
                  <c:v>19034.59999999946</c:v>
                </c:pt>
                <c:pt idx="2892">
                  <c:v>19043.89999999946</c:v>
                </c:pt>
                <c:pt idx="2893">
                  <c:v>19053.19999999946</c:v>
                </c:pt>
                <c:pt idx="2894">
                  <c:v>19063.19999999946</c:v>
                </c:pt>
                <c:pt idx="2895">
                  <c:v>19067.79999999946</c:v>
                </c:pt>
                <c:pt idx="2896">
                  <c:v>19076.09999999946</c:v>
                </c:pt>
                <c:pt idx="2897">
                  <c:v>19085.39999999946</c:v>
                </c:pt>
                <c:pt idx="2898">
                  <c:v>19094.69999999945</c:v>
                </c:pt>
                <c:pt idx="2899">
                  <c:v>19098.99999999945</c:v>
                </c:pt>
                <c:pt idx="2900">
                  <c:v>19103.29999999945</c:v>
                </c:pt>
                <c:pt idx="2901">
                  <c:v>19112.59999999945</c:v>
                </c:pt>
                <c:pt idx="2902">
                  <c:v>19116.89999999945</c:v>
                </c:pt>
                <c:pt idx="2903">
                  <c:v>19126.19999999945</c:v>
                </c:pt>
                <c:pt idx="2904">
                  <c:v>19128.79999999945</c:v>
                </c:pt>
                <c:pt idx="2905">
                  <c:v>19138.79999999945</c:v>
                </c:pt>
                <c:pt idx="2906">
                  <c:v>19143.09999999945</c:v>
                </c:pt>
                <c:pt idx="2907">
                  <c:v>19148.09999999945</c:v>
                </c:pt>
                <c:pt idx="2908">
                  <c:v>19152.69999999944</c:v>
                </c:pt>
                <c:pt idx="2909">
                  <c:v>19157.29999999945</c:v>
                </c:pt>
                <c:pt idx="2910">
                  <c:v>19166.59999999945</c:v>
                </c:pt>
                <c:pt idx="2911">
                  <c:v>19171.59999999945</c:v>
                </c:pt>
                <c:pt idx="2912">
                  <c:v>19177.39999999944</c:v>
                </c:pt>
                <c:pt idx="2913">
                  <c:v>19181.69999999944</c:v>
                </c:pt>
                <c:pt idx="2914">
                  <c:v>19186.69999999944</c:v>
                </c:pt>
                <c:pt idx="2915">
                  <c:v>19192.49999999944</c:v>
                </c:pt>
                <c:pt idx="2916">
                  <c:v>19197.49999999944</c:v>
                </c:pt>
                <c:pt idx="2917">
                  <c:v>19207.49999999944</c:v>
                </c:pt>
                <c:pt idx="2918">
                  <c:v>19214.59999999944</c:v>
                </c:pt>
                <c:pt idx="2919">
                  <c:v>19222.39999999944</c:v>
                </c:pt>
                <c:pt idx="2920">
                  <c:v>19231.69999999944</c:v>
                </c:pt>
                <c:pt idx="2921">
                  <c:v>19240.99999999944</c:v>
                </c:pt>
                <c:pt idx="2922">
                  <c:v>19250.99999999944</c:v>
                </c:pt>
                <c:pt idx="2923">
                  <c:v>19257.79999999944</c:v>
                </c:pt>
                <c:pt idx="2924">
                  <c:v>19262.39999999943</c:v>
                </c:pt>
                <c:pt idx="2925">
                  <c:v>19271.69999999943</c:v>
                </c:pt>
                <c:pt idx="2926">
                  <c:v>19280.99999999944</c:v>
                </c:pt>
                <c:pt idx="2927">
                  <c:v>19285.29999999943</c:v>
                </c:pt>
                <c:pt idx="2928">
                  <c:v>19289.59999999943</c:v>
                </c:pt>
                <c:pt idx="2929">
                  <c:v>19293.89999999943</c:v>
                </c:pt>
                <c:pt idx="2930">
                  <c:v>19300.39999999943</c:v>
                </c:pt>
                <c:pt idx="2931">
                  <c:v>19304.99999999943</c:v>
                </c:pt>
                <c:pt idx="2932">
                  <c:v>19309.99999999943</c:v>
                </c:pt>
                <c:pt idx="2933">
                  <c:v>19319.29999999943</c:v>
                </c:pt>
                <c:pt idx="2934">
                  <c:v>19328.59999999943</c:v>
                </c:pt>
                <c:pt idx="2935">
                  <c:v>19332.89999999943</c:v>
                </c:pt>
                <c:pt idx="2936">
                  <c:v>19335.49999999943</c:v>
                </c:pt>
                <c:pt idx="2937">
                  <c:v>19343.09999999942</c:v>
                </c:pt>
                <c:pt idx="2938">
                  <c:v>19344.79999999942</c:v>
                </c:pt>
                <c:pt idx="2939">
                  <c:v>19351.59999999942</c:v>
                </c:pt>
                <c:pt idx="2940">
                  <c:v>19356.19999999942</c:v>
                </c:pt>
                <c:pt idx="2941">
                  <c:v>19362.99999999942</c:v>
                </c:pt>
                <c:pt idx="2942">
                  <c:v>19372.29999999942</c:v>
                </c:pt>
                <c:pt idx="2943">
                  <c:v>19381.59999999942</c:v>
                </c:pt>
                <c:pt idx="2944">
                  <c:v>19390.89999999942</c:v>
                </c:pt>
                <c:pt idx="2945">
                  <c:v>19400.19999999942</c:v>
                </c:pt>
                <c:pt idx="2946">
                  <c:v>19405.19999999942</c:v>
                </c:pt>
                <c:pt idx="2947">
                  <c:v>19415.19999999942</c:v>
                </c:pt>
                <c:pt idx="2948">
                  <c:v>19419.49999999942</c:v>
                </c:pt>
                <c:pt idx="2949">
                  <c:v>19423.49999999942</c:v>
                </c:pt>
                <c:pt idx="2950">
                  <c:v>19430.29999999942</c:v>
                </c:pt>
                <c:pt idx="2951">
                  <c:v>19435.29999999942</c:v>
                </c:pt>
                <c:pt idx="2952">
                  <c:v>19442.49999999942</c:v>
                </c:pt>
                <c:pt idx="2953">
                  <c:v>19450.29999999942</c:v>
                </c:pt>
                <c:pt idx="2954">
                  <c:v>19454.59999999942</c:v>
                </c:pt>
                <c:pt idx="2955">
                  <c:v>19459.59999999942</c:v>
                </c:pt>
                <c:pt idx="2956">
                  <c:v>19464.59999999942</c:v>
                </c:pt>
                <c:pt idx="2957">
                  <c:v>19466.29999999942</c:v>
                </c:pt>
                <c:pt idx="2958">
                  <c:v>19470.59999999942</c:v>
                </c:pt>
                <c:pt idx="2959">
                  <c:v>19474.89999999942</c:v>
                </c:pt>
                <c:pt idx="2960">
                  <c:v>19476.59999999942</c:v>
                </c:pt>
                <c:pt idx="2961">
                  <c:v>19478.29999999942</c:v>
                </c:pt>
                <c:pt idx="2962">
                  <c:v>19482.29999999942</c:v>
                </c:pt>
                <c:pt idx="2963">
                  <c:v>19486.59999999942</c:v>
                </c:pt>
                <c:pt idx="2964">
                  <c:v>19495.89999999942</c:v>
                </c:pt>
                <c:pt idx="2965">
                  <c:v>19505.19999999942</c:v>
                </c:pt>
                <c:pt idx="2966">
                  <c:v>19514.49999999942</c:v>
                </c:pt>
                <c:pt idx="2967">
                  <c:v>19518.79999999942</c:v>
                </c:pt>
                <c:pt idx="2968">
                  <c:v>19528.09999999942</c:v>
                </c:pt>
                <c:pt idx="2969">
                  <c:v>19529.79999999942</c:v>
                </c:pt>
                <c:pt idx="2970">
                  <c:v>19535.59999999942</c:v>
                </c:pt>
                <c:pt idx="2971">
                  <c:v>19539.89999999942</c:v>
                </c:pt>
                <c:pt idx="2972">
                  <c:v>19544.49999999941</c:v>
                </c:pt>
                <c:pt idx="2973">
                  <c:v>19546.19999999941</c:v>
                </c:pt>
                <c:pt idx="2974">
                  <c:v>19550.79999999941</c:v>
                </c:pt>
                <c:pt idx="2975">
                  <c:v>19557.19999999941</c:v>
                </c:pt>
                <c:pt idx="2976">
                  <c:v>19563.59999999942</c:v>
                </c:pt>
                <c:pt idx="2977">
                  <c:v>19567.89999999942</c:v>
                </c:pt>
                <c:pt idx="2978">
                  <c:v>19572.19999999941</c:v>
                </c:pt>
                <c:pt idx="2979">
                  <c:v>19581.49999999941</c:v>
                </c:pt>
                <c:pt idx="2980">
                  <c:v>19590.79999999941</c:v>
                </c:pt>
                <c:pt idx="2981">
                  <c:v>19600.09999999941</c:v>
                </c:pt>
                <c:pt idx="2982">
                  <c:v>19609.39999999941</c:v>
                </c:pt>
                <c:pt idx="2983">
                  <c:v>19618.69999999941</c:v>
                </c:pt>
                <c:pt idx="2984">
                  <c:v>19627.99999999941</c:v>
                </c:pt>
                <c:pt idx="2985">
                  <c:v>19637.29999999941</c:v>
                </c:pt>
                <c:pt idx="2986">
                  <c:v>19646.59999999941</c:v>
                </c:pt>
                <c:pt idx="2987">
                  <c:v>19655.8999999994</c:v>
                </c:pt>
                <c:pt idx="2988">
                  <c:v>19665.1999999994</c:v>
                </c:pt>
                <c:pt idx="2989">
                  <c:v>19674.49999999941</c:v>
                </c:pt>
                <c:pt idx="2990">
                  <c:v>19683.79999999941</c:v>
                </c:pt>
                <c:pt idx="2991">
                  <c:v>19693.09999999941</c:v>
                </c:pt>
                <c:pt idx="2992">
                  <c:v>19702.3999999994</c:v>
                </c:pt>
                <c:pt idx="2993">
                  <c:v>19711.6999999994</c:v>
                </c:pt>
                <c:pt idx="2994">
                  <c:v>19720.9999999994</c:v>
                </c:pt>
                <c:pt idx="2995">
                  <c:v>19730.2999999994</c:v>
                </c:pt>
                <c:pt idx="2996">
                  <c:v>19735.2999999994</c:v>
                </c:pt>
                <c:pt idx="2997">
                  <c:v>19740.2999999994</c:v>
                </c:pt>
                <c:pt idx="2998">
                  <c:v>19745.2999999994</c:v>
                </c:pt>
                <c:pt idx="2999">
                  <c:v>19752.0999999994</c:v>
                </c:pt>
                <c:pt idx="3000">
                  <c:v>19758.8999999994</c:v>
                </c:pt>
                <c:pt idx="3001">
                  <c:v>19766.3999999994</c:v>
                </c:pt>
                <c:pt idx="3002">
                  <c:v>19773.8999999994</c:v>
                </c:pt>
                <c:pt idx="3003">
                  <c:v>19778.8999999994</c:v>
                </c:pt>
                <c:pt idx="3004">
                  <c:v>19783.1999999994</c:v>
                </c:pt>
                <c:pt idx="3005">
                  <c:v>19787.4999999994</c:v>
                </c:pt>
                <c:pt idx="3006">
                  <c:v>19791.7999999994</c:v>
                </c:pt>
                <c:pt idx="3007">
                  <c:v>19799.59999999939</c:v>
                </c:pt>
                <c:pt idx="3008">
                  <c:v>19803.89999999939</c:v>
                </c:pt>
                <c:pt idx="3009">
                  <c:v>19808.19999999939</c:v>
                </c:pt>
                <c:pt idx="3010">
                  <c:v>19813.09999999939</c:v>
                </c:pt>
                <c:pt idx="3011">
                  <c:v>19822.09999999939</c:v>
                </c:pt>
                <c:pt idx="3012">
                  <c:v>19831.09999999939</c:v>
                </c:pt>
                <c:pt idx="3013">
                  <c:v>19841.09999999939</c:v>
                </c:pt>
                <c:pt idx="3014">
                  <c:v>19850.09999999939</c:v>
                </c:pt>
                <c:pt idx="3015">
                  <c:v>19858.59999999939</c:v>
                </c:pt>
                <c:pt idx="3016">
                  <c:v>19866.39999999939</c:v>
                </c:pt>
                <c:pt idx="3017">
                  <c:v>19876.39999999939</c:v>
                </c:pt>
                <c:pt idx="3018">
                  <c:v>19886.39999999939</c:v>
                </c:pt>
                <c:pt idx="3019">
                  <c:v>19895.39999999939</c:v>
                </c:pt>
                <c:pt idx="3020">
                  <c:v>19903.19999999939</c:v>
                </c:pt>
                <c:pt idx="3021">
                  <c:v>19910.9999999994</c:v>
                </c:pt>
                <c:pt idx="3022">
                  <c:v>19918.79999999939</c:v>
                </c:pt>
                <c:pt idx="3023">
                  <c:v>19926.59999999939</c:v>
                </c:pt>
                <c:pt idx="3024">
                  <c:v>19934.39999999939</c:v>
                </c:pt>
                <c:pt idx="3025">
                  <c:v>19942.19999999939</c:v>
                </c:pt>
                <c:pt idx="3026">
                  <c:v>19949.99999999939</c:v>
                </c:pt>
                <c:pt idx="3027">
                  <c:v>19957.79999999939</c:v>
                </c:pt>
                <c:pt idx="3028">
                  <c:v>19965.59999999939</c:v>
                </c:pt>
                <c:pt idx="3029">
                  <c:v>19974.59999999939</c:v>
                </c:pt>
                <c:pt idx="3030">
                  <c:v>19982.39999999939</c:v>
                </c:pt>
                <c:pt idx="3031">
                  <c:v>19989.49999999939</c:v>
                </c:pt>
                <c:pt idx="3032">
                  <c:v>19997.29999999938</c:v>
                </c:pt>
                <c:pt idx="3033">
                  <c:v>20005.09999999938</c:v>
                </c:pt>
                <c:pt idx="3034">
                  <c:v>20014.09999999938</c:v>
                </c:pt>
                <c:pt idx="3035">
                  <c:v>20021.89999999938</c:v>
                </c:pt>
                <c:pt idx="3036">
                  <c:v>20028.69999999935</c:v>
                </c:pt>
                <c:pt idx="3037">
                  <c:v>20033.69999999935</c:v>
                </c:pt>
                <c:pt idx="3038">
                  <c:v>20043.69999999935</c:v>
                </c:pt>
                <c:pt idx="3039">
                  <c:v>20047.99999999938</c:v>
                </c:pt>
                <c:pt idx="3040">
                  <c:v>20057.29999999938</c:v>
                </c:pt>
                <c:pt idx="3041">
                  <c:v>20058.99999999938</c:v>
                </c:pt>
                <c:pt idx="3042">
                  <c:v>20060.69999999935</c:v>
                </c:pt>
                <c:pt idx="3043">
                  <c:v>20068.49999999938</c:v>
                </c:pt>
                <c:pt idx="3044">
                  <c:v>20075.29999999938</c:v>
                </c:pt>
                <c:pt idx="3045">
                  <c:v>20079.89999999938</c:v>
                </c:pt>
                <c:pt idx="3046">
                  <c:v>20086.69999999935</c:v>
                </c:pt>
                <c:pt idx="3047">
                  <c:v>20091.69999999935</c:v>
                </c:pt>
                <c:pt idx="3048">
                  <c:v>20095.99999999938</c:v>
                </c:pt>
                <c:pt idx="3049">
                  <c:v>20103.89999999938</c:v>
                </c:pt>
                <c:pt idx="3050">
                  <c:v>20113.89999999938</c:v>
                </c:pt>
                <c:pt idx="3051">
                  <c:v>20123.89999999938</c:v>
                </c:pt>
                <c:pt idx="3052">
                  <c:v>20133.89999999938</c:v>
                </c:pt>
                <c:pt idx="3053">
                  <c:v>20138.89999999938</c:v>
                </c:pt>
                <c:pt idx="3054">
                  <c:v>20145.09999999938</c:v>
                </c:pt>
                <c:pt idx="3055">
                  <c:v>20150.09999999938</c:v>
                </c:pt>
                <c:pt idx="3056">
                  <c:v>20156.49999999938</c:v>
                </c:pt>
                <c:pt idx="3057">
                  <c:v>20161.39999999938</c:v>
                </c:pt>
                <c:pt idx="3058">
                  <c:v>20168.89999999938</c:v>
                </c:pt>
                <c:pt idx="3059">
                  <c:v>20173.89999999938</c:v>
                </c:pt>
                <c:pt idx="3060">
                  <c:v>20183.89999999938</c:v>
                </c:pt>
                <c:pt idx="3061">
                  <c:v>20190.29999999938</c:v>
                </c:pt>
                <c:pt idx="3062">
                  <c:v>20199.59999999938</c:v>
                </c:pt>
                <c:pt idx="3063">
                  <c:v>20201.29999999938</c:v>
                </c:pt>
                <c:pt idx="3064">
                  <c:v>20209.09999999938</c:v>
                </c:pt>
                <c:pt idx="3065">
                  <c:v>20218.39999999938</c:v>
                </c:pt>
                <c:pt idx="3066">
                  <c:v>20227.69999999935</c:v>
                </c:pt>
                <c:pt idx="3067">
                  <c:v>20236.99999999938</c:v>
                </c:pt>
                <c:pt idx="3068">
                  <c:v>20246.29999999938</c:v>
                </c:pt>
                <c:pt idx="3069">
                  <c:v>20255.59999999938</c:v>
                </c:pt>
                <c:pt idx="3070">
                  <c:v>20259.89999999938</c:v>
                </c:pt>
                <c:pt idx="3071">
                  <c:v>20264.19999999935</c:v>
                </c:pt>
                <c:pt idx="3072">
                  <c:v>20269.19999999935</c:v>
                </c:pt>
                <c:pt idx="3073">
                  <c:v>20275.99999999938</c:v>
                </c:pt>
                <c:pt idx="3074">
                  <c:v>20278.69999999935</c:v>
                </c:pt>
                <c:pt idx="3075">
                  <c:v>20280.39999999938</c:v>
                </c:pt>
                <c:pt idx="3076">
                  <c:v>20288.19999999935</c:v>
                </c:pt>
                <c:pt idx="3077">
                  <c:v>20295.69999999935</c:v>
                </c:pt>
                <c:pt idx="3078">
                  <c:v>20299.99999999938</c:v>
                </c:pt>
                <c:pt idx="3079">
                  <c:v>20304.29999999938</c:v>
                </c:pt>
                <c:pt idx="3080">
                  <c:v>20308.59999999938</c:v>
                </c:pt>
                <c:pt idx="3081">
                  <c:v>20312.89999999935</c:v>
                </c:pt>
                <c:pt idx="3082">
                  <c:v>20316.89999999935</c:v>
                </c:pt>
                <c:pt idx="3083">
                  <c:v>20321.19999999935</c:v>
                </c:pt>
                <c:pt idx="3084">
                  <c:v>20325.49999999937</c:v>
                </c:pt>
                <c:pt idx="3085">
                  <c:v>20330.09999999937</c:v>
                </c:pt>
                <c:pt idx="3086">
                  <c:v>20338.59999999937</c:v>
                </c:pt>
                <c:pt idx="3087">
                  <c:v>20343.59999999937</c:v>
                </c:pt>
                <c:pt idx="3088">
                  <c:v>20353.59999999937</c:v>
                </c:pt>
                <c:pt idx="3089">
                  <c:v>20361.39999999935</c:v>
                </c:pt>
                <c:pt idx="3090">
                  <c:v>20365.69999999935</c:v>
                </c:pt>
                <c:pt idx="3091">
                  <c:v>20369.99999999937</c:v>
                </c:pt>
                <c:pt idx="3092">
                  <c:v>20374.29999999937</c:v>
                </c:pt>
                <c:pt idx="3093">
                  <c:v>20378.59999999937</c:v>
                </c:pt>
                <c:pt idx="3094">
                  <c:v>20383.19999999935</c:v>
                </c:pt>
                <c:pt idx="3095">
                  <c:v>20387.49999999937</c:v>
                </c:pt>
                <c:pt idx="3096">
                  <c:v>20397.49999999937</c:v>
                </c:pt>
                <c:pt idx="3097">
                  <c:v>20402.09999999935</c:v>
                </c:pt>
                <c:pt idx="3098">
                  <c:v>20406.09999999935</c:v>
                </c:pt>
                <c:pt idx="3099">
                  <c:v>20412.49999999937</c:v>
                </c:pt>
                <c:pt idx="3100">
                  <c:v>20417.99999999937</c:v>
                </c:pt>
                <c:pt idx="3101">
                  <c:v>20424.79999999937</c:v>
                </c:pt>
                <c:pt idx="3102">
                  <c:v>20431.59999999935</c:v>
                </c:pt>
                <c:pt idx="3103">
                  <c:v>20438.39999999935</c:v>
                </c:pt>
                <c:pt idx="3104">
                  <c:v>20443.39999999935</c:v>
                </c:pt>
                <c:pt idx="3105">
                  <c:v>20453.39999999935</c:v>
                </c:pt>
                <c:pt idx="3106">
                  <c:v>20462.69999999935</c:v>
                </c:pt>
                <c:pt idx="3107">
                  <c:v>20471.99999999936</c:v>
                </c:pt>
                <c:pt idx="3108">
                  <c:v>20476.29999999936</c:v>
                </c:pt>
                <c:pt idx="3109">
                  <c:v>20484.79999999936</c:v>
                </c:pt>
                <c:pt idx="3110">
                  <c:v>20494.79999999936</c:v>
                </c:pt>
                <c:pt idx="3111">
                  <c:v>20504.79999999936</c:v>
                </c:pt>
                <c:pt idx="3112">
                  <c:v>20514.79999999936</c:v>
                </c:pt>
                <c:pt idx="3113">
                  <c:v>20524.09999999935</c:v>
                </c:pt>
                <c:pt idx="3114">
                  <c:v>20531.59999999935</c:v>
                </c:pt>
                <c:pt idx="3115">
                  <c:v>20537.99999999936</c:v>
                </c:pt>
                <c:pt idx="3116">
                  <c:v>20542.59999999935</c:v>
                </c:pt>
                <c:pt idx="3117">
                  <c:v>20551.89999999935</c:v>
                </c:pt>
                <c:pt idx="3118">
                  <c:v>20561.19999999935</c:v>
                </c:pt>
                <c:pt idx="3119">
                  <c:v>20567.99999999936</c:v>
                </c:pt>
                <c:pt idx="3120">
                  <c:v>20572.39999999935</c:v>
                </c:pt>
                <c:pt idx="3121">
                  <c:v>20581.69999999935</c:v>
                </c:pt>
                <c:pt idx="3122">
                  <c:v>20588.09999999935</c:v>
                </c:pt>
                <c:pt idx="3123">
                  <c:v>20592.09999999935</c:v>
                </c:pt>
                <c:pt idx="3124">
                  <c:v>20599.89999999935</c:v>
                </c:pt>
                <c:pt idx="3125">
                  <c:v>20604.49999999936</c:v>
                </c:pt>
                <c:pt idx="3126">
                  <c:v>20613.79999999936</c:v>
                </c:pt>
                <c:pt idx="3127">
                  <c:v>20623.09999999935</c:v>
                </c:pt>
                <c:pt idx="3128">
                  <c:v>20627.39999999935</c:v>
                </c:pt>
                <c:pt idx="3129">
                  <c:v>20631.69999999935</c:v>
                </c:pt>
                <c:pt idx="3130">
                  <c:v>20638.09999999935</c:v>
                </c:pt>
                <c:pt idx="3131">
                  <c:v>20642.39999999935</c:v>
                </c:pt>
                <c:pt idx="3132">
                  <c:v>20649.19999999935</c:v>
                </c:pt>
                <c:pt idx="3133">
                  <c:v>20655.99999999936</c:v>
                </c:pt>
                <c:pt idx="3134">
                  <c:v>20662.79999999936</c:v>
                </c:pt>
                <c:pt idx="3135">
                  <c:v>20672.09999999935</c:v>
                </c:pt>
                <c:pt idx="3136">
                  <c:v>20681.39999999935</c:v>
                </c:pt>
                <c:pt idx="3137">
                  <c:v>20686.39999999935</c:v>
                </c:pt>
                <c:pt idx="3138">
                  <c:v>20695.69999999935</c:v>
                </c:pt>
                <c:pt idx="3139">
                  <c:v>20704.99999999936</c:v>
                </c:pt>
                <c:pt idx="3140">
                  <c:v>20714.29999999935</c:v>
                </c:pt>
                <c:pt idx="3141">
                  <c:v>20723.59999999935</c:v>
                </c:pt>
                <c:pt idx="3142">
                  <c:v>20732.89999999935</c:v>
                </c:pt>
                <c:pt idx="3143">
                  <c:v>20742.19999999935</c:v>
                </c:pt>
                <c:pt idx="3144">
                  <c:v>20751.49999999935</c:v>
                </c:pt>
                <c:pt idx="3145">
                  <c:v>20759.29999999935</c:v>
                </c:pt>
                <c:pt idx="3146">
                  <c:v>20764.79999999935</c:v>
                </c:pt>
                <c:pt idx="3147">
                  <c:v>20770.29999999935</c:v>
                </c:pt>
                <c:pt idx="3148">
                  <c:v>20778.79999999935</c:v>
                </c:pt>
                <c:pt idx="3149">
                  <c:v>20782.79999999935</c:v>
                </c:pt>
                <c:pt idx="3150">
                  <c:v>20787.79999999935</c:v>
                </c:pt>
                <c:pt idx="3151">
                  <c:v>20793.29999999935</c:v>
                </c:pt>
                <c:pt idx="3152">
                  <c:v>20800.79999999935</c:v>
                </c:pt>
                <c:pt idx="3153">
                  <c:v>20805.19999999935</c:v>
                </c:pt>
                <c:pt idx="3154">
                  <c:v>20809.59999999935</c:v>
                </c:pt>
                <c:pt idx="3155">
                  <c:v>20813.99999999936</c:v>
                </c:pt>
                <c:pt idx="3156">
                  <c:v>20823.99999999936</c:v>
                </c:pt>
                <c:pt idx="3157">
                  <c:v>20832.49999999936</c:v>
                </c:pt>
                <c:pt idx="3158">
                  <c:v>20839.99999999936</c:v>
                </c:pt>
                <c:pt idx="3159">
                  <c:v>20848.99999999936</c:v>
                </c:pt>
                <c:pt idx="3160">
                  <c:v>20852.19999999935</c:v>
                </c:pt>
                <c:pt idx="3161">
                  <c:v>20856.49999999936</c:v>
                </c:pt>
                <c:pt idx="3162">
                  <c:v>20860.49999999936</c:v>
                </c:pt>
                <c:pt idx="3163">
                  <c:v>20867.29999999935</c:v>
                </c:pt>
                <c:pt idx="3164">
                  <c:v>20876.59999999935</c:v>
                </c:pt>
                <c:pt idx="3165">
                  <c:v>20879.89999999935</c:v>
                </c:pt>
                <c:pt idx="3166">
                  <c:v>20881.59999999935</c:v>
                </c:pt>
                <c:pt idx="3167">
                  <c:v>20886.59999999935</c:v>
                </c:pt>
                <c:pt idx="3168">
                  <c:v>20894.09999999935</c:v>
                </c:pt>
                <c:pt idx="3169">
                  <c:v>20903.39999999935</c:v>
                </c:pt>
                <c:pt idx="3170">
                  <c:v>20912.69999999935</c:v>
                </c:pt>
                <c:pt idx="3171">
                  <c:v>20921.99999999935</c:v>
                </c:pt>
                <c:pt idx="3172">
                  <c:v>20931.29999999935</c:v>
                </c:pt>
                <c:pt idx="3173">
                  <c:v>20940.59999999935</c:v>
                </c:pt>
                <c:pt idx="3174">
                  <c:v>20944.89999999935</c:v>
                </c:pt>
                <c:pt idx="3175">
                  <c:v>20949.89999999935</c:v>
                </c:pt>
                <c:pt idx="3176">
                  <c:v>20956.69999999935</c:v>
                </c:pt>
                <c:pt idx="3177">
                  <c:v>20965.99999999935</c:v>
                </c:pt>
                <c:pt idx="3178">
                  <c:v>20967.49999999935</c:v>
                </c:pt>
                <c:pt idx="3179">
                  <c:v>20971.79999999934</c:v>
                </c:pt>
                <c:pt idx="3180">
                  <c:v>20976.09999999934</c:v>
                </c:pt>
                <c:pt idx="3181">
                  <c:v>20985.09999999934</c:v>
                </c:pt>
                <c:pt idx="3182">
                  <c:v>20991.49999999935</c:v>
                </c:pt>
                <c:pt idx="3183">
                  <c:v>20998.29999999934</c:v>
                </c:pt>
                <c:pt idx="3184">
                  <c:v>21005.09999999934</c:v>
                </c:pt>
                <c:pt idx="3185">
                  <c:v>21011.89999999934</c:v>
                </c:pt>
                <c:pt idx="3186">
                  <c:v>21018.69999999931</c:v>
                </c:pt>
                <c:pt idx="3187">
                  <c:v>21025.49999999934</c:v>
                </c:pt>
                <c:pt idx="3188">
                  <c:v>21034.79999999934</c:v>
                </c:pt>
                <c:pt idx="3189">
                  <c:v>21044.09999999934</c:v>
                </c:pt>
                <c:pt idx="3190">
                  <c:v>21053.39999999934</c:v>
                </c:pt>
                <c:pt idx="3191">
                  <c:v>21062.69999999931</c:v>
                </c:pt>
                <c:pt idx="3192">
                  <c:v>21070.99999999934</c:v>
                </c:pt>
                <c:pt idx="3193">
                  <c:v>21080.29999999934</c:v>
                </c:pt>
                <c:pt idx="3194">
                  <c:v>21089.59999999934</c:v>
                </c:pt>
                <c:pt idx="3195">
                  <c:v>21098.89999999931</c:v>
                </c:pt>
                <c:pt idx="3196">
                  <c:v>21108.19999999931</c:v>
                </c:pt>
                <c:pt idx="3197">
                  <c:v>21117.49999999933</c:v>
                </c:pt>
                <c:pt idx="3198">
                  <c:v>21127.49999999933</c:v>
                </c:pt>
                <c:pt idx="3199">
                  <c:v>21135.29999999933</c:v>
                </c:pt>
                <c:pt idx="3200">
                  <c:v>21139.59999999933</c:v>
                </c:pt>
                <c:pt idx="3201">
                  <c:v>21148.89999999931</c:v>
                </c:pt>
                <c:pt idx="3202">
                  <c:v>21153.49999999933</c:v>
                </c:pt>
                <c:pt idx="3203">
                  <c:v>21157.79999999933</c:v>
                </c:pt>
                <c:pt idx="3204">
                  <c:v>21162.09999999933</c:v>
                </c:pt>
                <c:pt idx="3205">
                  <c:v>21166.39999999931</c:v>
                </c:pt>
                <c:pt idx="3206">
                  <c:v>21170.69999999931</c:v>
                </c:pt>
                <c:pt idx="3207">
                  <c:v>21174.99999999933</c:v>
                </c:pt>
                <c:pt idx="3208">
                  <c:v>21182.79999999933</c:v>
                </c:pt>
                <c:pt idx="3209">
                  <c:v>21190.59999999931</c:v>
                </c:pt>
                <c:pt idx="3210">
                  <c:v>21198.39999999931</c:v>
                </c:pt>
                <c:pt idx="3211">
                  <c:v>21206.19999999931</c:v>
                </c:pt>
                <c:pt idx="3212">
                  <c:v>21213.99999999932</c:v>
                </c:pt>
                <c:pt idx="3213">
                  <c:v>21218.29999999932</c:v>
                </c:pt>
                <c:pt idx="3214">
                  <c:v>21228.29999999932</c:v>
                </c:pt>
                <c:pt idx="3215">
                  <c:v>21232.59999999931</c:v>
                </c:pt>
                <c:pt idx="3216">
                  <c:v>21240.39999999931</c:v>
                </c:pt>
                <c:pt idx="3217">
                  <c:v>21248.19999999931</c:v>
                </c:pt>
                <c:pt idx="3218">
                  <c:v>21255.99999999932</c:v>
                </c:pt>
                <c:pt idx="3219">
                  <c:v>21263.79999999932</c:v>
                </c:pt>
                <c:pt idx="3220">
                  <c:v>21273.79999999932</c:v>
                </c:pt>
                <c:pt idx="3221">
                  <c:v>21280.89999999931</c:v>
                </c:pt>
                <c:pt idx="3222">
                  <c:v>21290.19999999931</c:v>
                </c:pt>
                <c:pt idx="3223">
                  <c:v>21299.49999999932</c:v>
                </c:pt>
                <c:pt idx="3224">
                  <c:v>21302.69999999931</c:v>
                </c:pt>
                <c:pt idx="3225">
                  <c:v>21309.49999999932</c:v>
                </c:pt>
                <c:pt idx="3226">
                  <c:v>21316.29999999932</c:v>
                </c:pt>
                <c:pt idx="3227">
                  <c:v>21317.99999999932</c:v>
                </c:pt>
                <c:pt idx="3228">
                  <c:v>21319.69999999931</c:v>
                </c:pt>
                <c:pt idx="3229">
                  <c:v>21326.49999999932</c:v>
                </c:pt>
                <c:pt idx="3230">
                  <c:v>21330.79999999932</c:v>
                </c:pt>
                <c:pt idx="3231">
                  <c:v>21335.09999999931</c:v>
                </c:pt>
                <c:pt idx="3232">
                  <c:v>21339.39999999931</c:v>
                </c:pt>
                <c:pt idx="3233">
                  <c:v>21343.69999999931</c:v>
                </c:pt>
                <c:pt idx="3234">
                  <c:v>21346.99999999932</c:v>
                </c:pt>
                <c:pt idx="3235">
                  <c:v>21356.29999999931</c:v>
                </c:pt>
                <c:pt idx="3236">
                  <c:v>21360.59999999931</c:v>
                </c:pt>
                <c:pt idx="3237">
                  <c:v>21364.89999999931</c:v>
                </c:pt>
                <c:pt idx="3238">
                  <c:v>21372.39999999931</c:v>
                </c:pt>
                <c:pt idx="3239">
                  <c:v>21379.49999999931</c:v>
                </c:pt>
                <c:pt idx="3240">
                  <c:v>21383.79999999931</c:v>
                </c:pt>
                <c:pt idx="3241">
                  <c:v>21388.09999999931</c:v>
                </c:pt>
                <c:pt idx="3242">
                  <c:v>21395.59999999931</c:v>
                </c:pt>
                <c:pt idx="3243">
                  <c:v>21402.39999999931</c:v>
                </c:pt>
                <c:pt idx="3244">
                  <c:v>21411.69999999931</c:v>
                </c:pt>
                <c:pt idx="3245">
                  <c:v>21416.2999999993</c:v>
                </c:pt>
                <c:pt idx="3246">
                  <c:v>21420.8999999993</c:v>
                </c:pt>
                <c:pt idx="3247">
                  <c:v>21425.8999999993</c:v>
                </c:pt>
                <c:pt idx="3248">
                  <c:v>21430.8999999993</c:v>
                </c:pt>
                <c:pt idx="3249">
                  <c:v>21437.69999999929</c:v>
                </c:pt>
                <c:pt idx="3250">
                  <c:v>21445.19999999929</c:v>
                </c:pt>
                <c:pt idx="3251">
                  <c:v>21454.4999999993</c:v>
                </c:pt>
                <c:pt idx="3252">
                  <c:v>21459.4999999993</c:v>
                </c:pt>
                <c:pt idx="3253">
                  <c:v>21467.2999999993</c:v>
                </c:pt>
                <c:pt idx="3254">
                  <c:v>21476.5999999993</c:v>
                </c:pt>
                <c:pt idx="3255">
                  <c:v>21485.8999999993</c:v>
                </c:pt>
                <c:pt idx="3256">
                  <c:v>21495.19999999929</c:v>
                </c:pt>
                <c:pt idx="3257">
                  <c:v>21505.19999999929</c:v>
                </c:pt>
                <c:pt idx="3258">
                  <c:v>21509.4999999993</c:v>
                </c:pt>
                <c:pt idx="3259">
                  <c:v>21515.2999999993</c:v>
                </c:pt>
                <c:pt idx="3260">
                  <c:v>21518.7999999993</c:v>
                </c:pt>
                <c:pt idx="3261">
                  <c:v>21528.0999999993</c:v>
                </c:pt>
                <c:pt idx="3262">
                  <c:v>21532.3999999993</c:v>
                </c:pt>
                <c:pt idx="3263">
                  <c:v>21536.69999999929</c:v>
                </c:pt>
                <c:pt idx="3264">
                  <c:v>21540.9999999993</c:v>
                </c:pt>
                <c:pt idx="3265">
                  <c:v>21550.2999999993</c:v>
                </c:pt>
                <c:pt idx="3266">
                  <c:v>21554.8999999993</c:v>
                </c:pt>
                <c:pt idx="3267">
                  <c:v>21561.69999999929</c:v>
                </c:pt>
                <c:pt idx="3268">
                  <c:v>21567.4999999993</c:v>
                </c:pt>
                <c:pt idx="3269">
                  <c:v>21572.4999999993</c:v>
                </c:pt>
                <c:pt idx="3270">
                  <c:v>21582.4999999993</c:v>
                </c:pt>
                <c:pt idx="3271">
                  <c:v>21586.79999999929</c:v>
                </c:pt>
                <c:pt idx="3272">
                  <c:v>21594.29999999929</c:v>
                </c:pt>
                <c:pt idx="3273">
                  <c:v>21601.79999999929</c:v>
                </c:pt>
                <c:pt idx="3274">
                  <c:v>21606.79999999929</c:v>
                </c:pt>
                <c:pt idx="3275">
                  <c:v>21611.79999999929</c:v>
                </c:pt>
                <c:pt idx="3276">
                  <c:v>21616.09999999929</c:v>
                </c:pt>
                <c:pt idx="3277">
                  <c:v>21623.89999999929</c:v>
                </c:pt>
                <c:pt idx="3278">
                  <c:v>21628.89999999929</c:v>
                </c:pt>
                <c:pt idx="3279">
                  <c:v>21633.89999999929</c:v>
                </c:pt>
                <c:pt idx="3280">
                  <c:v>21638.4999999993</c:v>
                </c:pt>
                <c:pt idx="3281">
                  <c:v>21646.29999999929</c:v>
                </c:pt>
                <c:pt idx="3282">
                  <c:v>21655.59999999929</c:v>
                </c:pt>
                <c:pt idx="3283">
                  <c:v>21664.89999999928</c:v>
                </c:pt>
                <c:pt idx="3284">
                  <c:v>21669.19999999928</c:v>
                </c:pt>
                <c:pt idx="3285">
                  <c:v>21675.59999999929</c:v>
                </c:pt>
                <c:pt idx="3286">
                  <c:v>21679.89999999928</c:v>
                </c:pt>
                <c:pt idx="3287">
                  <c:v>21689.89999999928</c:v>
                </c:pt>
                <c:pt idx="3288">
                  <c:v>21699.89999999928</c:v>
                </c:pt>
                <c:pt idx="3289">
                  <c:v>21706.09999999929</c:v>
                </c:pt>
                <c:pt idx="3290">
                  <c:v>21713.19999999928</c:v>
                </c:pt>
                <c:pt idx="3291">
                  <c:v>21718.59999999929</c:v>
                </c:pt>
                <c:pt idx="3292">
                  <c:v>21723.9999999993</c:v>
                </c:pt>
                <c:pt idx="3293">
                  <c:v>21729.39999999929</c:v>
                </c:pt>
                <c:pt idx="3294">
                  <c:v>21737.19999999929</c:v>
                </c:pt>
                <c:pt idx="3295">
                  <c:v>21741.59999999929</c:v>
                </c:pt>
                <c:pt idx="3296">
                  <c:v>21743.29999999929</c:v>
                </c:pt>
                <c:pt idx="3297">
                  <c:v>21753.29999999929</c:v>
                </c:pt>
                <c:pt idx="3298">
                  <c:v>21763.29999999929</c:v>
                </c:pt>
                <c:pt idx="3299">
                  <c:v>21773.29999999929</c:v>
                </c:pt>
                <c:pt idx="3300">
                  <c:v>21775.19999999929</c:v>
                </c:pt>
                <c:pt idx="3301">
                  <c:v>21781.9999999993</c:v>
                </c:pt>
                <c:pt idx="3302">
                  <c:v>21786.59999999929</c:v>
                </c:pt>
                <c:pt idx="3303">
                  <c:v>21791.59999999929</c:v>
                </c:pt>
                <c:pt idx="3304">
                  <c:v>21800.89999999929</c:v>
                </c:pt>
                <c:pt idx="3305">
                  <c:v>21807.69999999929</c:v>
                </c:pt>
                <c:pt idx="3306">
                  <c:v>21814.79999999929</c:v>
                </c:pt>
                <c:pt idx="3307">
                  <c:v>21824.09999999929</c:v>
                </c:pt>
                <c:pt idx="3308">
                  <c:v>21833.39999999928</c:v>
                </c:pt>
                <c:pt idx="3309">
                  <c:v>21842.69999999928</c:v>
                </c:pt>
                <c:pt idx="3310">
                  <c:v>21851.9999999993</c:v>
                </c:pt>
                <c:pt idx="3311">
                  <c:v>21861.29999999929</c:v>
                </c:pt>
                <c:pt idx="3312">
                  <c:v>21870.59999999929</c:v>
                </c:pt>
                <c:pt idx="3313">
                  <c:v>21879.89999999928</c:v>
                </c:pt>
                <c:pt idx="3314">
                  <c:v>21886.29999999929</c:v>
                </c:pt>
                <c:pt idx="3315">
                  <c:v>21891.29999999929</c:v>
                </c:pt>
                <c:pt idx="3316">
                  <c:v>21900.59999999929</c:v>
                </c:pt>
                <c:pt idx="3317">
                  <c:v>21909.89999999928</c:v>
                </c:pt>
                <c:pt idx="3318">
                  <c:v>21919.19999999928</c:v>
                </c:pt>
                <c:pt idx="3319">
                  <c:v>21923.49999999928</c:v>
                </c:pt>
                <c:pt idx="3320">
                  <c:v>21930.29999999928</c:v>
                </c:pt>
                <c:pt idx="3321">
                  <c:v>21939.59999999928</c:v>
                </c:pt>
                <c:pt idx="3322">
                  <c:v>21948.89999999928</c:v>
                </c:pt>
                <c:pt idx="3323">
                  <c:v>21958.19999999928</c:v>
                </c:pt>
                <c:pt idx="3324">
                  <c:v>21967.49999999928</c:v>
                </c:pt>
                <c:pt idx="3325">
                  <c:v>21976.79999999928</c:v>
                </c:pt>
                <c:pt idx="3326">
                  <c:v>21986.09999999927</c:v>
                </c:pt>
                <c:pt idx="3327">
                  <c:v>21995.39999999927</c:v>
                </c:pt>
                <c:pt idx="3328">
                  <c:v>22004.69999999927</c:v>
                </c:pt>
                <c:pt idx="3329">
                  <c:v>22013.99999999928</c:v>
                </c:pt>
                <c:pt idx="3330">
                  <c:v>22023.29999999927</c:v>
                </c:pt>
                <c:pt idx="3331">
                  <c:v>22031.09999999927</c:v>
                </c:pt>
                <c:pt idx="3332">
                  <c:v>22041.09999999927</c:v>
                </c:pt>
                <c:pt idx="3333">
                  <c:v>22042.79999999927</c:v>
                </c:pt>
                <c:pt idx="3334">
                  <c:v>22050.59999999927</c:v>
                </c:pt>
                <c:pt idx="3335">
                  <c:v>22056.39999999927</c:v>
                </c:pt>
                <c:pt idx="3336">
                  <c:v>22060.69999999927</c:v>
                </c:pt>
                <c:pt idx="3337">
                  <c:v>22070.69999999927</c:v>
                </c:pt>
                <c:pt idx="3338">
                  <c:v>22076.49999999927</c:v>
                </c:pt>
                <c:pt idx="3339">
                  <c:v>22080.79999999927</c:v>
                </c:pt>
                <c:pt idx="3340">
                  <c:v>22090.09999999927</c:v>
                </c:pt>
                <c:pt idx="3341">
                  <c:v>22099.39999999927</c:v>
                </c:pt>
                <c:pt idx="3342">
                  <c:v>22108.69999999925</c:v>
                </c:pt>
                <c:pt idx="3343">
                  <c:v>22112.99999999927</c:v>
                </c:pt>
                <c:pt idx="3344">
                  <c:v>22117.29999999926</c:v>
                </c:pt>
                <c:pt idx="3345">
                  <c:v>22124.89999999926</c:v>
                </c:pt>
                <c:pt idx="3346">
                  <c:v>22129.19999999925</c:v>
                </c:pt>
                <c:pt idx="3347">
                  <c:v>22133.49999999926</c:v>
                </c:pt>
                <c:pt idx="3348">
                  <c:v>22137.79999999926</c:v>
                </c:pt>
                <c:pt idx="3349">
                  <c:v>22142.09999999926</c:v>
                </c:pt>
                <c:pt idx="3350">
                  <c:v>22146.39999999926</c:v>
                </c:pt>
                <c:pt idx="3351">
                  <c:v>22155.69999999925</c:v>
                </c:pt>
                <c:pt idx="3352">
                  <c:v>22160.69999999925</c:v>
                </c:pt>
                <c:pt idx="3353">
                  <c:v>22164.99999999926</c:v>
                </c:pt>
                <c:pt idx="3354">
                  <c:v>22174.29999999926</c:v>
                </c:pt>
                <c:pt idx="3355">
                  <c:v>22178.59999999926</c:v>
                </c:pt>
                <c:pt idx="3356">
                  <c:v>22182.89999999926</c:v>
                </c:pt>
                <c:pt idx="3357">
                  <c:v>22192.19999999925</c:v>
                </c:pt>
                <c:pt idx="3358">
                  <c:v>22201.49999999926</c:v>
                </c:pt>
                <c:pt idx="3359">
                  <c:v>22210.79999999926</c:v>
                </c:pt>
                <c:pt idx="3360">
                  <c:v>22215.09999999926</c:v>
                </c:pt>
                <c:pt idx="3361">
                  <c:v>22224.39999999926</c:v>
                </c:pt>
                <c:pt idx="3362">
                  <c:v>22233.69999999925</c:v>
                </c:pt>
                <c:pt idx="3363">
                  <c:v>22237.99999999925</c:v>
                </c:pt>
                <c:pt idx="3364">
                  <c:v>22242.29999999925</c:v>
                </c:pt>
                <c:pt idx="3365">
                  <c:v>22249.39999999925</c:v>
                </c:pt>
                <c:pt idx="3366">
                  <c:v>22251.09999999925</c:v>
                </c:pt>
                <c:pt idx="3367">
                  <c:v>22260.39999999925</c:v>
                </c:pt>
                <c:pt idx="3368">
                  <c:v>22266.19999999925</c:v>
                </c:pt>
                <c:pt idx="3369">
                  <c:v>22272.99999999925</c:v>
                </c:pt>
                <c:pt idx="3370">
                  <c:v>22279.79999999925</c:v>
                </c:pt>
                <c:pt idx="3371">
                  <c:v>22286.59999999925</c:v>
                </c:pt>
                <c:pt idx="3372">
                  <c:v>22290.89999999924</c:v>
                </c:pt>
                <c:pt idx="3373">
                  <c:v>22297.69999999924</c:v>
                </c:pt>
                <c:pt idx="3374">
                  <c:v>22306.99999999925</c:v>
                </c:pt>
                <c:pt idx="3375">
                  <c:v>22313.79999999925</c:v>
                </c:pt>
                <c:pt idx="3376">
                  <c:v>22320.59999999924</c:v>
                </c:pt>
                <c:pt idx="3377">
                  <c:v>22324.89999999924</c:v>
                </c:pt>
                <c:pt idx="3378">
                  <c:v>22326.59999999924</c:v>
                </c:pt>
                <c:pt idx="3379">
                  <c:v>22331.59999999924</c:v>
                </c:pt>
                <c:pt idx="3380">
                  <c:v>22335.99999999925</c:v>
                </c:pt>
                <c:pt idx="3381">
                  <c:v>22345.29999999925</c:v>
                </c:pt>
                <c:pt idx="3382">
                  <c:v>22354.59999999924</c:v>
                </c:pt>
                <c:pt idx="3383">
                  <c:v>22358.89999999924</c:v>
                </c:pt>
                <c:pt idx="3384">
                  <c:v>22363.19999999924</c:v>
                </c:pt>
                <c:pt idx="3385">
                  <c:v>22368.99999999924</c:v>
                </c:pt>
                <c:pt idx="3386">
                  <c:v>22378.29999999924</c:v>
                </c:pt>
                <c:pt idx="3387">
                  <c:v>22387.59999999924</c:v>
                </c:pt>
                <c:pt idx="3388">
                  <c:v>22390.19999999924</c:v>
                </c:pt>
                <c:pt idx="3389">
                  <c:v>22399.49999999924</c:v>
                </c:pt>
                <c:pt idx="3390">
                  <c:v>22408.79999999924</c:v>
                </c:pt>
                <c:pt idx="3391">
                  <c:v>22418.09999999923</c:v>
                </c:pt>
                <c:pt idx="3392">
                  <c:v>22427.39999999923</c:v>
                </c:pt>
                <c:pt idx="3393">
                  <c:v>22434.19999999923</c:v>
                </c:pt>
                <c:pt idx="3394">
                  <c:v>22443.49999999924</c:v>
                </c:pt>
                <c:pt idx="3395">
                  <c:v>22452.79999999923</c:v>
                </c:pt>
                <c:pt idx="3396">
                  <c:v>22462.09999999923</c:v>
                </c:pt>
                <c:pt idx="3397">
                  <c:v>22471.39999999923</c:v>
                </c:pt>
                <c:pt idx="3398">
                  <c:v>22480.69999999923</c:v>
                </c:pt>
                <c:pt idx="3399">
                  <c:v>22489.99999999923</c:v>
                </c:pt>
                <c:pt idx="3400">
                  <c:v>22499.29999999923</c:v>
                </c:pt>
                <c:pt idx="3401">
                  <c:v>22508.59999999923</c:v>
                </c:pt>
                <c:pt idx="3402">
                  <c:v>22517.89999999923</c:v>
                </c:pt>
                <c:pt idx="3403">
                  <c:v>22527.19999999921</c:v>
                </c:pt>
                <c:pt idx="3404">
                  <c:v>22531.49999999923</c:v>
                </c:pt>
                <c:pt idx="3405">
                  <c:v>22535.49999999923</c:v>
                </c:pt>
                <c:pt idx="3406">
                  <c:v>22539.79999999922</c:v>
                </c:pt>
                <c:pt idx="3407">
                  <c:v>22544.09999999922</c:v>
                </c:pt>
                <c:pt idx="3408">
                  <c:v>22549.09999999922</c:v>
                </c:pt>
                <c:pt idx="3409">
                  <c:v>22553.39999999922</c:v>
                </c:pt>
                <c:pt idx="3410">
                  <c:v>22560.19999999921</c:v>
                </c:pt>
                <c:pt idx="3411">
                  <c:v>22564.49999999922</c:v>
                </c:pt>
                <c:pt idx="3412">
                  <c:v>22571.29999999922</c:v>
                </c:pt>
                <c:pt idx="3413">
                  <c:v>22578.79999999922</c:v>
                </c:pt>
                <c:pt idx="3414">
                  <c:v>22583.79999999922</c:v>
                </c:pt>
                <c:pt idx="3415">
                  <c:v>22587.29999999922</c:v>
                </c:pt>
                <c:pt idx="3416">
                  <c:v>22591.59999999922</c:v>
                </c:pt>
                <c:pt idx="3417">
                  <c:v>22595.89999999922</c:v>
                </c:pt>
                <c:pt idx="3418">
                  <c:v>22597.39999999922</c:v>
                </c:pt>
                <c:pt idx="3419">
                  <c:v>22604.19999999921</c:v>
                </c:pt>
                <c:pt idx="3420">
                  <c:v>22613.49999999922</c:v>
                </c:pt>
                <c:pt idx="3421">
                  <c:v>22622.79999999922</c:v>
                </c:pt>
                <c:pt idx="3422">
                  <c:v>22632.09999999922</c:v>
                </c:pt>
                <c:pt idx="3423">
                  <c:v>22641.39999999922</c:v>
                </c:pt>
                <c:pt idx="3424">
                  <c:v>22648.19999999921</c:v>
                </c:pt>
                <c:pt idx="3425">
                  <c:v>22657.49999999922</c:v>
                </c:pt>
                <c:pt idx="3426">
                  <c:v>22666.79999999922</c:v>
                </c:pt>
                <c:pt idx="3427">
                  <c:v>22676.79999999922</c:v>
                </c:pt>
                <c:pt idx="3428">
                  <c:v>22684.59999999922</c:v>
                </c:pt>
                <c:pt idx="3429">
                  <c:v>22692.39999999922</c:v>
                </c:pt>
                <c:pt idx="3430">
                  <c:v>22701.69999999921</c:v>
                </c:pt>
                <c:pt idx="3431">
                  <c:v>22710.99999999921</c:v>
                </c:pt>
                <c:pt idx="3432">
                  <c:v>22714.19999999921</c:v>
                </c:pt>
                <c:pt idx="3433">
                  <c:v>22724.19999999921</c:v>
                </c:pt>
                <c:pt idx="3434">
                  <c:v>22728.59999999922</c:v>
                </c:pt>
                <c:pt idx="3435">
                  <c:v>22736.09999999922</c:v>
                </c:pt>
                <c:pt idx="3436">
                  <c:v>22741.59999999922</c:v>
                </c:pt>
                <c:pt idx="3437">
                  <c:v>22747.09999999922</c:v>
                </c:pt>
                <c:pt idx="3438">
                  <c:v>22751.39999999922</c:v>
                </c:pt>
                <c:pt idx="3439">
                  <c:v>22756.39999999922</c:v>
                </c:pt>
                <c:pt idx="3440">
                  <c:v>22763.19999999921</c:v>
                </c:pt>
                <c:pt idx="3441">
                  <c:v>22773.19999999921</c:v>
                </c:pt>
                <c:pt idx="3442">
                  <c:v>22782.19999999921</c:v>
                </c:pt>
                <c:pt idx="3443">
                  <c:v>22790.49999999921</c:v>
                </c:pt>
                <c:pt idx="3444">
                  <c:v>22794.09999999921</c:v>
                </c:pt>
                <c:pt idx="3445">
                  <c:v>22803.39999999921</c:v>
                </c:pt>
                <c:pt idx="3446">
                  <c:v>22807.69999999921</c:v>
                </c:pt>
                <c:pt idx="3447">
                  <c:v>22815.49999999921</c:v>
                </c:pt>
                <c:pt idx="3448">
                  <c:v>22822.29999999921</c:v>
                </c:pt>
                <c:pt idx="3449">
                  <c:v>22831.29999999921</c:v>
                </c:pt>
                <c:pt idx="3450">
                  <c:v>22836.79999999921</c:v>
                </c:pt>
                <c:pt idx="3451">
                  <c:v>22842.19999999921</c:v>
                </c:pt>
                <c:pt idx="3452">
                  <c:v>22849.99999999921</c:v>
                </c:pt>
                <c:pt idx="3453">
                  <c:v>22857.79999999921</c:v>
                </c:pt>
                <c:pt idx="3454">
                  <c:v>22865.59999999921</c:v>
                </c:pt>
                <c:pt idx="3455">
                  <c:v>22873.3999999992</c:v>
                </c:pt>
                <c:pt idx="3456">
                  <c:v>22881.1999999992</c:v>
                </c:pt>
                <c:pt idx="3457">
                  <c:v>22885.49999999921</c:v>
                </c:pt>
                <c:pt idx="3458">
                  <c:v>22890.49999999921</c:v>
                </c:pt>
                <c:pt idx="3459">
                  <c:v>22896.8999999992</c:v>
                </c:pt>
                <c:pt idx="3460">
                  <c:v>22898.59999999921</c:v>
                </c:pt>
                <c:pt idx="3461">
                  <c:v>22905.3999999992</c:v>
                </c:pt>
                <c:pt idx="3462">
                  <c:v>22913.1999999992</c:v>
                </c:pt>
                <c:pt idx="3463">
                  <c:v>22923.1999999992</c:v>
                </c:pt>
                <c:pt idx="3464">
                  <c:v>22932.49999999921</c:v>
                </c:pt>
                <c:pt idx="3465">
                  <c:v>22936.79999999921</c:v>
                </c:pt>
                <c:pt idx="3466">
                  <c:v>22941.0999999992</c:v>
                </c:pt>
                <c:pt idx="3467">
                  <c:v>22945.3999999992</c:v>
                </c:pt>
                <c:pt idx="3468">
                  <c:v>22954.6999999992</c:v>
                </c:pt>
                <c:pt idx="3469">
                  <c:v>22963.9999999992</c:v>
                </c:pt>
                <c:pt idx="3470">
                  <c:v>22970.7999999992</c:v>
                </c:pt>
                <c:pt idx="3471">
                  <c:v>22980.0999999992</c:v>
                </c:pt>
                <c:pt idx="3472">
                  <c:v>22987.1999999992</c:v>
                </c:pt>
                <c:pt idx="3473">
                  <c:v>22991.4999999992</c:v>
                </c:pt>
                <c:pt idx="3474">
                  <c:v>22995.7999999992</c:v>
                </c:pt>
                <c:pt idx="3475">
                  <c:v>23000.09999999919</c:v>
                </c:pt>
                <c:pt idx="3476">
                  <c:v>23004.69999999919</c:v>
                </c:pt>
                <c:pt idx="3477">
                  <c:v>23011.19999999919</c:v>
                </c:pt>
                <c:pt idx="3478">
                  <c:v>23017.59999999919</c:v>
                </c:pt>
                <c:pt idx="3479">
                  <c:v>23022.59999999919</c:v>
                </c:pt>
                <c:pt idx="3480">
                  <c:v>23029.39999999919</c:v>
                </c:pt>
                <c:pt idx="3481">
                  <c:v>23038.69999999919</c:v>
                </c:pt>
                <c:pt idx="3482">
                  <c:v>23042.9999999992</c:v>
                </c:pt>
                <c:pt idx="3483">
                  <c:v>23052.29999999919</c:v>
                </c:pt>
                <c:pt idx="3484">
                  <c:v>23061.59999999919</c:v>
                </c:pt>
                <c:pt idx="3485">
                  <c:v>23070.89999999919</c:v>
                </c:pt>
                <c:pt idx="3486">
                  <c:v>23078.39999999919</c:v>
                </c:pt>
                <c:pt idx="3487">
                  <c:v>23083.39999999919</c:v>
                </c:pt>
                <c:pt idx="3488">
                  <c:v>23088.39999999919</c:v>
                </c:pt>
                <c:pt idx="3489">
                  <c:v>23094.19999999919</c:v>
                </c:pt>
                <c:pt idx="3490">
                  <c:v>23099.19999999919</c:v>
                </c:pt>
                <c:pt idx="3491">
                  <c:v>23105.19999999919</c:v>
                </c:pt>
                <c:pt idx="3492">
                  <c:v>23109.49999999919</c:v>
                </c:pt>
                <c:pt idx="3493">
                  <c:v>23118.79999999919</c:v>
                </c:pt>
                <c:pt idx="3494">
                  <c:v>23125.59999999919</c:v>
                </c:pt>
                <c:pt idx="3495">
                  <c:v>23134.89999999919</c:v>
                </c:pt>
                <c:pt idx="3496">
                  <c:v>23144.19999999915</c:v>
                </c:pt>
                <c:pt idx="3497">
                  <c:v>23148.49999999919</c:v>
                </c:pt>
                <c:pt idx="3498">
                  <c:v>23152.79999999918</c:v>
                </c:pt>
                <c:pt idx="3499">
                  <c:v>23158.59999999918</c:v>
                </c:pt>
                <c:pt idx="3500">
                  <c:v>23167.89999999918</c:v>
                </c:pt>
                <c:pt idx="3501">
                  <c:v>23177.19999999915</c:v>
                </c:pt>
                <c:pt idx="3502">
                  <c:v>23186.49999999918</c:v>
                </c:pt>
                <c:pt idx="3503">
                  <c:v>23193.59999999918</c:v>
                </c:pt>
                <c:pt idx="3504">
                  <c:v>23202.89999999918</c:v>
                </c:pt>
                <c:pt idx="3505">
                  <c:v>23212.19999999915</c:v>
                </c:pt>
                <c:pt idx="3506">
                  <c:v>23221.49999999918</c:v>
                </c:pt>
                <c:pt idx="3507">
                  <c:v>23230.79999999918</c:v>
                </c:pt>
                <c:pt idx="3508">
                  <c:v>23240.09999999918</c:v>
                </c:pt>
                <c:pt idx="3509">
                  <c:v>23249.39999999915</c:v>
                </c:pt>
                <c:pt idx="3510">
                  <c:v>23258.69999999915</c:v>
                </c:pt>
                <c:pt idx="3511">
                  <c:v>23267.99999999917</c:v>
                </c:pt>
                <c:pt idx="3512">
                  <c:v>23277.29999999917</c:v>
                </c:pt>
                <c:pt idx="3513">
                  <c:v>23287.29999999917</c:v>
                </c:pt>
                <c:pt idx="3514">
                  <c:v>23296.59999999917</c:v>
                </c:pt>
                <c:pt idx="3515">
                  <c:v>23305.89999999915</c:v>
                </c:pt>
                <c:pt idx="3516">
                  <c:v>23309.09999999917</c:v>
                </c:pt>
                <c:pt idx="3517">
                  <c:v>23318.09999999917</c:v>
                </c:pt>
                <c:pt idx="3518">
                  <c:v>23323.89999999915</c:v>
                </c:pt>
                <c:pt idx="3519">
                  <c:v>23329.69999999915</c:v>
                </c:pt>
                <c:pt idx="3520">
                  <c:v>23339.69999999915</c:v>
                </c:pt>
                <c:pt idx="3521">
                  <c:v>23346.49999999917</c:v>
                </c:pt>
                <c:pt idx="3522">
                  <c:v>23355.79999999917</c:v>
                </c:pt>
                <c:pt idx="3523">
                  <c:v>23362.59999999917</c:v>
                </c:pt>
                <c:pt idx="3524">
                  <c:v>23369.39999999915</c:v>
                </c:pt>
                <c:pt idx="3525">
                  <c:v>23373.99999999917</c:v>
                </c:pt>
                <c:pt idx="3526">
                  <c:v>23383.29999999917</c:v>
                </c:pt>
                <c:pt idx="3527">
                  <c:v>23392.59999999915</c:v>
                </c:pt>
                <c:pt idx="3528">
                  <c:v>23396.59999999915</c:v>
                </c:pt>
                <c:pt idx="3529">
                  <c:v>23405.89999999915</c:v>
                </c:pt>
                <c:pt idx="3530">
                  <c:v>23413.69999999915</c:v>
                </c:pt>
                <c:pt idx="3531">
                  <c:v>23422.99999999916</c:v>
                </c:pt>
                <c:pt idx="3532">
                  <c:v>23430.79999999916</c:v>
                </c:pt>
                <c:pt idx="3533">
                  <c:v>23440.09999999915</c:v>
                </c:pt>
                <c:pt idx="3534">
                  <c:v>23449.39999999915</c:v>
                </c:pt>
                <c:pt idx="3535">
                  <c:v>23458.69999999915</c:v>
                </c:pt>
                <c:pt idx="3536">
                  <c:v>23467.99999999916</c:v>
                </c:pt>
                <c:pt idx="3537">
                  <c:v>23477.29999999916</c:v>
                </c:pt>
                <c:pt idx="3538">
                  <c:v>23487.29999999916</c:v>
                </c:pt>
                <c:pt idx="3539">
                  <c:v>23492.29999999916</c:v>
                </c:pt>
                <c:pt idx="3540">
                  <c:v>23497.29999999916</c:v>
                </c:pt>
                <c:pt idx="3541">
                  <c:v>23502.29999999916</c:v>
                </c:pt>
                <c:pt idx="3542">
                  <c:v>23503.99999999916</c:v>
                </c:pt>
                <c:pt idx="3543">
                  <c:v>23511.79999999916</c:v>
                </c:pt>
                <c:pt idx="3544">
                  <c:v>23517.19999999915</c:v>
                </c:pt>
                <c:pt idx="3545">
                  <c:v>23522.19999999915</c:v>
                </c:pt>
                <c:pt idx="3546">
                  <c:v>23526.49999999916</c:v>
                </c:pt>
                <c:pt idx="3547">
                  <c:v>23530.49999999916</c:v>
                </c:pt>
                <c:pt idx="3548">
                  <c:v>23538.79999999916</c:v>
                </c:pt>
                <c:pt idx="3549">
                  <c:v>23544.79999999916</c:v>
                </c:pt>
                <c:pt idx="3550">
                  <c:v>23554.09999999915</c:v>
                </c:pt>
                <c:pt idx="3551">
                  <c:v>23558.39999999915</c:v>
                </c:pt>
                <c:pt idx="3552">
                  <c:v>23562.69999999915</c:v>
                </c:pt>
                <c:pt idx="3553">
                  <c:v>23569.79999999916</c:v>
                </c:pt>
                <c:pt idx="3554">
                  <c:v>23576.39999999915</c:v>
                </c:pt>
                <c:pt idx="3555">
                  <c:v>23580.69999999915</c:v>
                </c:pt>
                <c:pt idx="3556">
                  <c:v>23584.99999999916</c:v>
                </c:pt>
                <c:pt idx="3557">
                  <c:v>23589.29999999915</c:v>
                </c:pt>
                <c:pt idx="3558">
                  <c:v>23595.09999999915</c:v>
                </c:pt>
                <c:pt idx="3559">
                  <c:v>23601.89999999915</c:v>
                </c:pt>
                <c:pt idx="3560">
                  <c:v>23608.69999999915</c:v>
                </c:pt>
                <c:pt idx="3561">
                  <c:v>23612.69999999915</c:v>
                </c:pt>
                <c:pt idx="3562">
                  <c:v>23620.49999999915</c:v>
                </c:pt>
                <c:pt idx="3563">
                  <c:v>23628.99999999915</c:v>
                </c:pt>
                <c:pt idx="3564">
                  <c:v>23635.19999999915</c:v>
                </c:pt>
                <c:pt idx="3565">
                  <c:v>23641.39999999915</c:v>
                </c:pt>
                <c:pt idx="3566">
                  <c:v>23648.49999999915</c:v>
                </c:pt>
                <c:pt idx="3567">
                  <c:v>23653.49999999915</c:v>
                </c:pt>
                <c:pt idx="3568">
                  <c:v>23662.49999999915</c:v>
                </c:pt>
                <c:pt idx="3569">
                  <c:v>23666.99999999915</c:v>
                </c:pt>
                <c:pt idx="3570">
                  <c:v>23673.39999999915</c:v>
                </c:pt>
                <c:pt idx="3571">
                  <c:v>23675.09999999915</c:v>
                </c:pt>
                <c:pt idx="3572">
                  <c:v>23681.89999999915</c:v>
                </c:pt>
                <c:pt idx="3573">
                  <c:v>23685.19999999915</c:v>
                </c:pt>
                <c:pt idx="3574">
                  <c:v>23695.19999999915</c:v>
                </c:pt>
                <c:pt idx="3575">
                  <c:v>23701.99999999915</c:v>
                </c:pt>
                <c:pt idx="3576">
                  <c:v>23708.79999999915</c:v>
                </c:pt>
                <c:pt idx="3577">
                  <c:v>23714.59999999915</c:v>
                </c:pt>
                <c:pt idx="3578">
                  <c:v>23718.89999999915</c:v>
                </c:pt>
                <c:pt idx="3579">
                  <c:v>23723.19999999911</c:v>
                </c:pt>
                <c:pt idx="3580">
                  <c:v>23727.49999999915</c:v>
                </c:pt>
                <c:pt idx="3581">
                  <c:v>23735.29999999914</c:v>
                </c:pt>
                <c:pt idx="3582">
                  <c:v>23741.09999999914</c:v>
                </c:pt>
                <c:pt idx="3583">
                  <c:v>23748.89999999914</c:v>
                </c:pt>
                <c:pt idx="3584">
                  <c:v>23753.19999999911</c:v>
                </c:pt>
                <c:pt idx="3585">
                  <c:v>23754.89999999914</c:v>
                </c:pt>
                <c:pt idx="3586">
                  <c:v>23759.19999999911</c:v>
                </c:pt>
                <c:pt idx="3587">
                  <c:v>23764.99999999914</c:v>
                </c:pt>
                <c:pt idx="3588">
                  <c:v>23769.29999999914</c:v>
                </c:pt>
                <c:pt idx="3589">
                  <c:v>23775.09999999914</c:v>
                </c:pt>
                <c:pt idx="3590">
                  <c:v>23784.39999999914</c:v>
                </c:pt>
                <c:pt idx="3591">
                  <c:v>23793.69999999911</c:v>
                </c:pt>
                <c:pt idx="3592">
                  <c:v>23802.99999999914</c:v>
                </c:pt>
                <c:pt idx="3593">
                  <c:v>23812.29999999914</c:v>
                </c:pt>
                <c:pt idx="3594">
                  <c:v>23819.09999999914</c:v>
                </c:pt>
                <c:pt idx="3595">
                  <c:v>23825.89999999911</c:v>
                </c:pt>
                <c:pt idx="3596">
                  <c:v>23835.19999999911</c:v>
                </c:pt>
                <c:pt idx="3597">
                  <c:v>23841.99999999913</c:v>
                </c:pt>
                <c:pt idx="3598">
                  <c:v>23848.79999999913</c:v>
                </c:pt>
                <c:pt idx="3599">
                  <c:v>23855.59999999913</c:v>
                </c:pt>
                <c:pt idx="3600">
                  <c:v>23862.39999999911</c:v>
                </c:pt>
                <c:pt idx="3601">
                  <c:v>23869.19999999911</c:v>
                </c:pt>
                <c:pt idx="3602">
                  <c:v>23874.09999999913</c:v>
                </c:pt>
                <c:pt idx="3603">
                  <c:v>23878.39999999911</c:v>
                </c:pt>
                <c:pt idx="3604">
                  <c:v>23882.69999999911</c:v>
                </c:pt>
                <c:pt idx="3605">
                  <c:v>23891.99999999913</c:v>
                </c:pt>
                <c:pt idx="3606">
                  <c:v>23901.29999999913</c:v>
                </c:pt>
                <c:pt idx="3607">
                  <c:v>23905.59999999913</c:v>
                </c:pt>
                <c:pt idx="3608">
                  <c:v>23909.89999999911</c:v>
                </c:pt>
                <c:pt idx="3609">
                  <c:v>23916.69999999911</c:v>
                </c:pt>
                <c:pt idx="3610">
                  <c:v>23922.49999999913</c:v>
                </c:pt>
                <c:pt idx="3611">
                  <c:v>23929.29999999913</c:v>
                </c:pt>
                <c:pt idx="3612">
                  <c:v>23936.09999999911</c:v>
                </c:pt>
                <c:pt idx="3613">
                  <c:v>23942.89999999911</c:v>
                </c:pt>
                <c:pt idx="3614">
                  <c:v>23947.89999999911</c:v>
                </c:pt>
                <c:pt idx="3615">
                  <c:v>23954.69999999911</c:v>
                </c:pt>
                <c:pt idx="3616">
                  <c:v>23961.09999999911</c:v>
                </c:pt>
                <c:pt idx="3617">
                  <c:v>23967.59999999911</c:v>
                </c:pt>
                <c:pt idx="3618">
                  <c:v>23974.39999999911</c:v>
                </c:pt>
                <c:pt idx="3619">
                  <c:v>23981.19999999911</c:v>
                </c:pt>
                <c:pt idx="3620">
                  <c:v>23990.49999999912</c:v>
                </c:pt>
                <c:pt idx="3621">
                  <c:v>23997.29999999912</c:v>
                </c:pt>
                <c:pt idx="3622">
                  <c:v>24004.09999999911</c:v>
                </c:pt>
                <c:pt idx="3623">
                  <c:v>24005.99999999912</c:v>
                </c:pt>
                <c:pt idx="3624">
                  <c:v>24010.29999999912</c:v>
                </c:pt>
                <c:pt idx="3625">
                  <c:v>24011.79999999912</c:v>
                </c:pt>
                <c:pt idx="3626">
                  <c:v>24018.59999999911</c:v>
                </c:pt>
                <c:pt idx="3627">
                  <c:v>24023.59999999911</c:v>
                </c:pt>
                <c:pt idx="3628">
                  <c:v>24028.19999999911</c:v>
                </c:pt>
                <c:pt idx="3629">
                  <c:v>24032.49999999912</c:v>
                </c:pt>
                <c:pt idx="3630">
                  <c:v>24036.79999999912</c:v>
                </c:pt>
                <c:pt idx="3631">
                  <c:v>24043.89999999911</c:v>
                </c:pt>
                <c:pt idx="3632">
                  <c:v>24051.69999999911</c:v>
                </c:pt>
                <c:pt idx="3633">
                  <c:v>24059.29999999912</c:v>
                </c:pt>
                <c:pt idx="3634">
                  <c:v>24067.09999999911</c:v>
                </c:pt>
                <c:pt idx="3635">
                  <c:v>24074.89999999911</c:v>
                </c:pt>
                <c:pt idx="3636">
                  <c:v>24082.69999999911</c:v>
                </c:pt>
                <c:pt idx="3637">
                  <c:v>24090.49999999912</c:v>
                </c:pt>
                <c:pt idx="3638">
                  <c:v>24098.29999999911</c:v>
                </c:pt>
                <c:pt idx="3639">
                  <c:v>24106.09999999911</c:v>
                </c:pt>
                <c:pt idx="3640">
                  <c:v>24113.19999999911</c:v>
                </c:pt>
                <c:pt idx="3641">
                  <c:v>24120.29999999911</c:v>
                </c:pt>
                <c:pt idx="3642">
                  <c:v>24128.09999999911</c:v>
                </c:pt>
                <c:pt idx="3643">
                  <c:v>24137.39999999911</c:v>
                </c:pt>
                <c:pt idx="3644">
                  <c:v>24146.69999999909</c:v>
                </c:pt>
                <c:pt idx="3645">
                  <c:v>24155.99999999911</c:v>
                </c:pt>
                <c:pt idx="3646">
                  <c:v>24165.2999999991</c:v>
                </c:pt>
                <c:pt idx="3647">
                  <c:v>24174.5999999991</c:v>
                </c:pt>
                <c:pt idx="3648">
                  <c:v>24183.8999999991</c:v>
                </c:pt>
                <c:pt idx="3649">
                  <c:v>24188.5999999991</c:v>
                </c:pt>
                <c:pt idx="3650">
                  <c:v>24196.3999999991</c:v>
                </c:pt>
                <c:pt idx="3651">
                  <c:v>24200.7999999991</c:v>
                </c:pt>
                <c:pt idx="3652">
                  <c:v>24204.7999999991</c:v>
                </c:pt>
                <c:pt idx="3653">
                  <c:v>24209.3999999991</c:v>
                </c:pt>
                <c:pt idx="3654">
                  <c:v>24213.9999999991</c:v>
                </c:pt>
                <c:pt idx="3655">
                  <c:v>24215.69999999909</c:v>
                </c:pt>
                <c:pt idx="3656">
                  <c:v>24224.9999999991</c:v>
                </c:pt>
                <c:pt idx="3657">
                  <c:v>24232.4999999991</c:v>
                </c:pt>
                <c:pt idx="3658">
                  <c:v>24239.9999999991</c:v>
                </c:pt>
                <c:pt idx="3659">
                  <c:v>24243.9999999991</c:v>
                </c:pt>
                <c:pt idx="3660">
                  <c:v>24253.2999999991</c:v>
                </c:pt>
                <c:pt idx="3661">
                  <c:v>24262.5999999991</c:v>
                </c:pt>
                <c:pt idx="3662">
                  <c:v>24266.8999999991</c:v>
                </c:pt>
                <c:pt idx="3663">
                  <c:v>24271.19999999909</c:v>
                </c:pt>
                <c:pt idx="3664">
                  <c:v>24275.19999999909</c:v>
                </c:pt>
                <c:pt idx="3665">
                  <c:v>24279.4999999991</c:v>
                </c:pt>
                <c:pt idx="3666">
                  <c:v>24288.7999999991</c:v>
                </c:pt>
                <c:pt idx="3667">
                  <c:v>24295.8999999991</c:v>
                </c:pt>
                <c:pt idx="3668">
                  <c:v>24300.19999999909</c:v>
                </c:pt>
                <c:pt idx="3669">
                  <c:v>24309.4999999991</c:v>
                </c:pt>
                <c:pt idx="3670">
                  <c:v>24318.7999999991</c:v>
                </c:pt>
                <c:pt idx="3671">
                  <c:v>24328.0999999991</c:v>
                </c:pt>
                <c:pt idx="3672">
                  <c:v>24332.3999999991</c:v>
                </c:pt>
                <c:pt idx="3673">
                  <c:v>24336.69999999909</c:v>
                </c:pt>
                <c:pt idx="3674">
                  <c:v>24345.9999999991</c:v>
                </c:pt>
                <c:pt idx="3675">
                  <c:v>24355.29999999909</c:v>
                </c:pt>
                <c:pt idx="3676">
                  <c:v>24364.29999999909</c:v>
                </c:pt>
                <c:pt idx="3677">
                  <c:v>24368.59999999909</c:v>
                </c:pt>
                <c:pt idx="3678">
                  <c:v>24375.69999999909</c:v>
                </c:pt>
                <c:pt idx="3679">
                  <c:v>24379.9999999991</c:v>
                </c:pt>
                <c:pt idx="3680">
                  <c:v>24389.29999999909</c:v>
                </c:pt>
                <c:pt idx="3681">
                  <c:v>24397.19999999909</c:v>
                </c:pt>
                <c:pt idx="3682">
                  <c:v>24406.4999999991</c:v>
                </c:pt>
                <c:pt idx="3683">
                  <c:v>24408.19999999909</c:v>
                </c:pt>
                <c:pt idx="3684">
                  <c:v>24409.89999999909</c:v>
                </c:pt>
                <c:pt idx="3685">
                  <c:v>24414.19999999909</c:v>
                </c:pt>
                <c:pt idx="3686">
                  <c:v>24423.19999999909</c:v>
                </c:pt>
                <c:pt idx="3687">
                  <c:v>24432.4999999991</c:v>
                </c:pt>
                <c:pt idx="3688">
                  <c:v>24441.79999999909</c:v>
                </c:pt>
                <c:pt idx="3689">
                  <c:v>24446.09999999909</c:v>
                </c:pt>
                <c:pt idx="3690">
                  <c:v>24450.39999999908</c:v>
                </c:pt>
                <c:pt idx="3691">
                  <c:v>24457.89999999908</c:v>
                </c:pt>
                <c:pt idx="3692">
                  <c:v>24467.19999999908</c:v>
                </c:pt>
                <c:pt idx="3693">
                  <c:v>24476.4999999991</c:v>
                </c:pt>
                <c:pt idx="3694">
                  <c:v>24483.09999999908</c:v>
                </c:pt>
                <c:pt idx="3695">
                  <c:v>24485.39999999908</c:v>
                </c:pt>
                <c:pt idx="3696">
                  <c:v>24494.69999999908</c:v>
                </c:pt>
                <c:pt idx="3697">
                  <c:v>24504.69999999908</c:v>
                </c:pt>
                <c:pt idx="3698">
                  <c:v>24513.99999999908</c:v>
                </c:pt>
                <c:pt idx="3699">
                  <c:v>24523.29999999908</c:v>
                </c:pt>
                <c:pt idx="3700">
                  <c:v>24532.59999999908</c:v>
                </c:pt>
                <c:pt idx="3701">
                  <c:v>24541.89999999908</c:v>
                </c:pt>
                <c:pt idx="3702">
                  <c:v>24551.19999999908</c:v>
                </c:pt>
                <c:pt idx="3703">
                  <c:v>24560.49999999908</c:v>
                </c:pt>
                <c:pt idx="3704">
                  <c:v>24569.79999999908</c:v>
                </c:pt>
                <c:pt idx="3705">
                  <c:v>24579.09999999907</c:v>
                </c:pt>
                <c:pt idx="3706">
                  <c:v>24583.39999999907</c:v>
                </c:pt>
                <c:pt idx="3707">
                  <c:v>24591.19999999907</c:v>
                </c:pt>
                <c:pt idx="3708">
                  <c:v>24597.99999999908</c:v>
                </c:pt>
                <c:pt idx="3709">
                  <c:v>24602.99999999908</c:v>
                </c:pt>
                <c:pt idx="3710">
                  <c:v>24607.99999999908</c:v>
                </c:pt>
                <c:pt idx="3711">
                  <c:v>24612.99999999908</c:v>
                </c:pt>
                <c:pt idx="3712">
                  <c:v>24617.29999999907</c:v>
                </c:pt>
                <c:pt idx="3713">
                  <c:v>24627.29999999907</c:v>
                </c:pt>
                <c:pt idx="3714">
                  <c:v>24633.89999999907</c:v>
                </c:pt>
                <c:pt idx="3715">
                  <c:v>24641.69999999907</c:v>
                </c:pt>
                <c:pt idx="3716">
                  <c:v>24646.69999999907</c:v>
                </c:pt>
                <c:pt idx="3717">
                  <c:v>24655.99999999907</c:v>
                </c:pt>
                <c:pt idx="3718">
                  <c:v>24665.29999999907</c:v>
                </c:pt>
                <c:pt idx="3719">
                  <c:v>24674.59999999907</c:v>
                </c:pt>
                <c:pt idx="3720">
                  <c:v>24683.89999999907</c:v>
                </c:pt>
                <c:pt idx="3721">
                  <c:v>24693.19999999905</c:v>
                </c:pt>
                <c:pt idx="3722">
                  <c:v>24702.49999999907</c:v>
                </c:pt>
                <c:pt idx="3723">
                  <c:v>24711.79999999906</c:v>
                </c:pt>
                <c:pt idx="3724">
                  <c:v>24721.09999999906</c:v>
                </c:pt>
                <c:pt idx="3725">
                  <c:v>24730.39999999906</c:v>
                </c:pt>
                <c:pt idx="3726">
                  <c:v>24739.69999999905</c:v>
                </c:pt>
                <c:pt idx="3727">
                  <c:v>24743.69999999905</c:v>
                </c:pt>
                <c:pt idx="3728">
                  <c:v>24745.39999999906</c:v>
                </c:pt>
                <c:pt idx="3729">
                  <c:v>24749.39999999906</c:v>
                </c:pt>
                <c:pt idx="3730">
                  <c:v>24755.39999999906</c:v>
                </c:pt>
                <c:pt idx="3731">
                  <c:v>24762.89999999906</c:v>
                </c:pt>
                <c:pt idx="3732">
                  <c:v>24769.69999999905</c:v>
                </c:pt>
                <c:pt idx="3733">
                  <c:v>24773.99999999906</c:v>
                </c:pt>
                <c:pt idx="3734">
                  <c:v>24780.79999999906</c:v>
                </c:pt>
                <c:pt idx="3735">
                  <c:v>24785.39999999906</c:v>
                </c:pt>
                <c:pt idx="3736">
                  <c:v>24789.99999999906</c:v>
                </c:pt>
                <c:pt idx="3737">
                  <c:v>24797.79999999906</c:v>
                </c:pt>
                <c:pt idx="3738">
                  <c:v>24804.39999999906</c:v>
                </c:pt>
                <c:pt idx="3739">
                  <c:v>24813.69999999905</c:v>
                </c:pt>
                <c:pt idx="3740">
                  <c:v>24822.99999999906</c:v>
                </c:pt>
                <c:pt idx="3741">
                  <c:v>24832.29999999906</c:v>
                </c:pt>
                <c:pt idx="3742">
                  <c:v>24841.59999999906</c:v>
                </c:pt>
                <c:pt idx="3743">
                  <c:v>24850.89999999906</c:v>
                </c:pt>
                <c:pt idx="3744">
                  <c:v>24860.19999999905</c:v>
                </c:pt>
                <c:pt idx="3745">
                  <c:v>24864.49999999905</c:v>
                </c:pt>
                <c:pt idx="3746">
                  <c:v>24868.79999999905</c:v>
                </c:pt>
                <c:pt idx="3747">
                  <c:v>24878.09999999905</c:v>
                </c:pt>
                <c:pt idx="3748">
                  <c:v>24882.39999999905</c:v>
                </c:pt>
                <c:pt idx="3749">
                  <c:v>24891.69999999905</c:v>
                </c:pt>
                <c:pt idx="3750">
                  <c:v>24900.99999999905</c:v>
                </c:pt>
                <c:pt idx="3751">
                  <c:v>24905.29999999905</c:v>
                </c:pt>
                <c:pt idx="3752">
                  <c:v>24914.59999999905</c:v>
                </c:pt>
                <c:pt idx="3753">
                  <c:v>24923.89999999904</c:v>
                </c:pt>
                <c:pt idx="3754">
                  <c:v>24933.19999999904</c:v>
                </c:pt>
                <c:pt idx="3755">
                  <c:v>24937.49999999905</c:v>
                </c:pt>
                <c:pt idx="3756">
                  <c:v>24946.79999999905</c:v>
                </c:pt>
                <c:pt idx="3757">
                  <c:v>24956.09999999904</c:v>
                </c:pt>
                <c:pt idx="3758">
                  <c:v>24965.39999999904</c:v>
                </c:pt>
                <c:pt idx="3759">
                  <c:v>24974.69999999904</c:v>
                </c:pt>
                <c:pt idx="3760">
                  <c:v>24981.49999999904</c:v>
                </c:pt>
                <c:pt idx="3761">
                  <c:v>24987.29999999904</c:v>
                </c:pt>
                <c:pt idx="3762">
                  <c:v>24996.59999999904</c:v>
                </c:pt>
                <c:pt idx="3763">
                  <c:v>25003.39999999904</c:v>
                </c:pt>
                <c:pt idx="3764">
                  <c:v>25009.99999999904</c:v>
                </c:pt>
                <c:pt idx="3765">
                  <c:v>25016.49999999904</c:v>
                </c:pt>
                <c:pt idx="3766">
                  <c:v>25023.09999999903</c:v>
                </c:pt>
                <c:pt idx="3767">
                  <c:v>25027.39999999903</c:v>
                </c:pt>
                <c:pt idx="3768">
                  <c:v>25031.69999999903</c:v>
                </c:pt>
                <c:pt idx="3769">
                  <c:v>25035.99999999904</c:v>
                </c:pt>
                <c:pt idx="3770">
                  <c:v>25039.29999999903</c:v>
                </c:pt>
                <c:pt idx="3771">
                  <c:v>25044.29999999903</c:v>
                </c:pt>
                <c:pt idx="3772">
                  <c:v>25054.29999999903</c:v>
                </c:pt>
                <c:pt idx="3773">
                  <c:v>25058.59999999903</c:v>
                </c:pt>
                <c:pt idx="3774">
                  <c:v>25063.59999999903</c:v>
                </c:pt>
                <c:pt idx="3775">
                  <c:v>25067.89999999903</c:v>
                </c:pt>
                <c:pt idx="3776">
                  <c:v>25072.19999999903</c:v>
                </c:pt>
                <c:pt idx="3777">
                  <c:v>25076.79999999903</c:v>
                </c:pt>
                <c:pt idx="3778">
                  <c:v>25083.89999999903</c:v>
                </c:pt>
                <c:pt idx="3779">
                  <c:v>25093.19999999901</c:v>
                </c:pt>
                <c:pt idx="3780">
                  <c:v>25102.49999999903</c:v>
                </c:pt>
                <c:pt idx="3781">
                  <c:v>25111.79999999902</c:v>
                </c:pt>
                <c:pt idx="3782">
                  <c:v>25117.59999999902</c:v>
                </c:pt>
                <c:pt idx="3783">
                  <c:v>25122.59999999902</c:v>
                </c:pt>
                <c:pt idx="3784">
                  <c:v>25127.59999999902</c:v>
                </c:pt>
                <c:pt idx="3785">
                  <c:v>25134.39999999902</c:v>
                </c:pt>
                <c:pt idx="3786">
                  <c:v>25141.19999999901</c:v>
                </c:pt>
                <c:pt idx="3787">
                  <c:v>25147.99999999902</c:v>
                </c:pt>
                <c:pt idx="3788">
                  <c:v>25154.79999999902</c:v>
                </c:pt>
                <c:pt idx="3789">
                  <c:v>25161.59999999902</c:v>
                </c:pt>
                <c:pt idx="3790">
                  <c:v>25168.69999999901</c:v>
                </c:pt>
                <c:pt idx="3791">
                  <c:v>25170.39999999902</c:v>
                </c:pt>
                <c:pt idx="3792">
                  <c:v>25178.19999999901</c:v>
                </c:pt>
                <c:pt idx="3793">
                  <c:v>25183.19999999901</c:v>
                </c:pt>
                <c:pt idx="3794">
                  <c:v>25188.39999999902</c:v>
                </c:pt>
                <c:pt idx="3795">
                  <c:v>25192.99999999902</c:v>
                </c:pt>
                <c:pt idx="3796">
                  <c:v>25200.09999999902</c:v>
                </c:pt>
                <c:pt idx="3797">
                  <c:v>25206.89999999902</c:v>
                </c:pt>
                <c:pt idx="3798">
                  <c:v>25211.89999999902</c:v>
                </c:pt>
                <c:pt idx="3799">
                  <c:v>25218.69999999901</c:v>
                </c:pt>
                <c:pt idx="3800">
                  <c:v>25223.29999999902</c:v>
                </c:pt>
                <c:pt idx="3801">
                  <c:v>25228.29999999902</c:v>
                </c:pt>
                <c:pt idx="3802">
                  <c:v>25237.59999999902</c:v>
                </c:pt>
                <c:pt idx="3803">
                  <c:v>25246.89999999902</c:v>
                </c:pt>
                <c:pt idx="3804">
                  <c:v>25256.19999999901</c:v>
                </c:pt>
                <c:pt idx="3805">
                  <c:v>25265.49999999901</c:v>
                </c:pt>
                <c:pt idx="3806">
                  <c:v>25272.29999999901</c:v>
                </c:pt>
                <c:pt idx="3807">
                  <c:v>25279.39999999901</c:v>
                </c:pt>
                <c:pt idx="3808">
                  <c:v>25284.39999999901</c:v>
                </c:pt>
                <c:pt idx="3809">
                  <c:v>25289.49999999901</c:v>
                </c:pt>
                <c:pt idx="3810">
                  <c:v>25296.09999999901</c:v>
                </c:pt>
                <c:pt idx="3811">
                  <c:v>25299.59999999901</c:v>
                </c:pt>
                <c:pt idx="3812">
                  <c:v>25306.09999999901</c:v>
                </c:pt>
                <c:pt idx="3813">
                  <c:v>25316.09999999901</c:v>
                </c:pt>
                <c:pt idx="3814">
                  <c:v>25321.09999999901</c:v>
                </c:pt>
                <c:pt idx="3815">
                  <c:v>25325.399999999</c:v>
                </c:pt>
                <c:pt idx="3816">
                  <c:v>25330.399999999</c:v>
                </c:pt>
                <c:pt idx="3817">
                  <c:v>25334.699999999</c:v>
                </c:pt>
                <c:pt idx="3818">
                  <c:v>25338.49999999901</c:v>
                </c:pt>
                <c:pt idx="3819">
                  <c:v>25340.599999999</c:v>
                </c:pt>
                <c:pt idx="3820">
                  <c:v>25347.699999999</c:v>
                </c:pt>
                <c:pt idx="3821">
                  <c:v>25351.999999999</c:v>
                </c:pt>
                <c:pt idx="3822">
                  <c:v>25356.299999999</c:v>
                </c:pt>
                <c:pt idx="3823">
                  <c:v>25360.599999999</c:v>
                </c:pt>
                <c:pt idx="3824">
                  <c:v>25369.899999999</c:v>
                </c:pt>
                <c:pt idx="3825">
                  <c:v>25377.699999999</c:v>
                </c:pt>
                <c:pt idx="3826">
                  <c:v>25382.699999999</c:v>
                </c:pt>
                <c:pt idx="3827">
                  <c:v>25389.299999999</c:v>
                </c:pt>
                <c:pt idx="3828">
                  <c:v>25398.59999999899</c:v>
                </c:pt>
                <c:pt idx="3829">
                  <c:v>25407.59999999899</c:v>
                </c:pt>
                <c:pt idx="3830">
                  <c:v>25414.39999999899</c:v>
                </c:pt>
                <c:pt idx="3831">
                  <c:v>25419.39999999899</c:v>
                </c:pt>
                <c:pt idx="3832">
                  <c:v>25426.19999999899</c:v>
                </c:pt>
                <c:pt idx="3833">
                  <c:v>25431.19999999899</c:v>
                </c:pt>
                <c:pt idx="3834">
                  <c:v>25441.19999999899</c:v>
                </c:pt>
                <c:pt idx="3835">
                  <c:v>25450.499999999</c:v>
                </c:pt>
                <c:pt idx="3836">
                  <c:v>25459.79999999899</c:v>
                </c:pt>
                <c:pt idx="3837">
                  <c:v>25469.09999999899</c:v>
                </c:pt>
                <c:pt idx="3838">
                  <c:v>25478.39999999899</c:v>
                </c:pt>
                <c:pt idx="3839">
                  <c:v>25487.69999999899</c:v>
                </c:pt>
                <c:pt idx="3840">
                  <c:v>25496.99999999899</c:v>
                </c:pt>
                <c:pt idx="3841">
                  <c:v>25501.99999999899</c:v>
                </c:pt>
                <c:pt idx="3842">
                  <c:v>25511.29999999899</c:v>
                </c:pt>
                <c:pt idx="3843">
                  <c:v>25515.29999999899</c:v>
                </c:pt>
                <c:pt idx="3844">
                  <c:v>25524.59999999899</c:v>
                </c:pt>
                <c:pt idx="3845">
                  <c:v>25528.89999999899</c:v>
                </c:pt>
                <c:pt idx="3846">
                  <c:v>25533.89999999899</c:v>
                </c:pt>
                <c:pt idx="3847">
                  <c:v>25542.89999999899</c:v>
                </c:pt>
                <c:pt idx="3848">
                  <c:v>25551.89999999899</c:v>
                </c:pt>
                <c:pt idx="3849">
                  <c:v>25561.29999999899</c:v>
                </c:pt>
                <c:pt idx="3850">
                  <c:v>25568.39999999899</c:v>
                </c:pt>
                <c:pt idx="3851">
                  <c:v>25578.39999999899</c:v>
                </c:pt>
                <c:pt idx="3852">
                  <c:v>25588.39999999899</c:v>
                </c:pt>
                <c:pt idx="3853">
                  <c:v>25598.39999999899</c:v>
                </c:pt>
                <c:pt idx="3854">
                  <c:v>25608.39999999899</c:v>
                </c:pt>
                <c:pt idx="3855">
                  <c:v>25617.69999999895</c:v>
                </c:pt>
                <c:pt idx="3856">
                  <c:v>25627.69999999895</c:v>
                </c:pt>
                <c:pt idx="3857">
                  <c:v>25634.99999999899</c:v>
                </c:pt>
                <c:pt idx="3858">
                  <c:v>25644.29999999898</c:v>
                </c:pt>
                <c:pt idx="3859">
                  <c:v>25651.09999999898</c:v>
                </c:pt>
                <c:pt idx="3860">
                  <c:v>25656.09999999898</c:v>
                </c:pt>
                <c:pt idx="3861">
                  <c:v>25665.39999999898</c:v>
                </c:pt>
                <c:pt idx="3862">
                  <c:v>25674.69999999895</c:v>
                </c:pt>
                <c:pt idx="3863">
                  <c:v>25683.99999999898</c:v>
                </c:pt>
                <c:pt idx="3864">
                  <c:v>25693.29999999898</c:v>
                </c:pt>
                <c:pt idx="3865">
                  <c:v>25702.59999999898</c:v>
                </c:pt>
                <c:pt idx="3866">
                  <c:v>25711.89999999898</c:v>
                </c:pt>
                <c:pt idx="3867">
                  <c:v>25718.69999999895</c:v>
                </c:pt>
                <c:pt idx="3868">
                  <c:v>25725.09999999898</c:v>
                </c:pt>
                <c:pt idx="3869">
                  <c:v>25729.39999999898</c:v>
                </c:pt>
                <c:pt idx="3870">
                  <c:v>25733.69999999895</c:v>
                </c:pt>
                <c:pt idx="3871">
                  <c:v>25736.89999999898</c:v>
                </c:pt>
                <c:pt idx="3872">
                  <c:v>25743.49999999898</c:v>
                </c:pt>
                <c:pt idx="3873">
                  <c:v>25747.79999999898</c:v>
                </c:pt>
                <c:pt idx="3874">
                  <c:v>25754.89999999895</c:v>
                </c:pt>
                <c:pt idx="3875">
                  <c:v>25764.19999999895</c:v>
                </c:pt>
                <c:pt idx="3876">
                  <c:v>25769.99999999897</c:v>
                </c:pt>
                <c:pt idx="3877">
                  <c:v>25773.19999999895</c:v>
                </c:pt>
                <c:pt idx="3878">
                  <c:v>25777.79999999897</c:v>
                </c:pt>
                <c:pt idx="3879">
                  <c:v>25782.09999999897</c:v>
                </c:pt>
                <c:pt idx="3880">
                  <c:v>25791.39999999895</c:v>
                </c:pt>
                <c:pt idx="3881">
                  <c:v>25800.69999999895</c:v>
                </c:pt>
                <c:pt idx="3882">
                  <c:v>25809.99999999897</c:v>
                </c:pt>
                <c:pt idx="3883">
                  <c:v>25819.29999999897</c:v>
                </c:pt>
                <c:pt idx="3884">
                  <c:v>25828.59999999897</c:v>
                </c:pt>
                <c:pt idx="3885">
                  <c:v>25832.89999999895</c:v>
                </c:pt>
                <c:pt idx="3886">
                  <c:v>25842.19999999895</c:v>
                </c:pt>
                <c:pt idx="3887">
                  <c:v>25851.49999999897</c:v>
                </c:pt>
                <c:pt idx="3888">
                  <c:v>25856.49999999897</c:v>
                </c:pt>
                <c:pt idx="3889">
                  <c:v>25865.79999999897</c:v>
                </c:pt>
                <c:pt idx="3890">
                  <c:v>25873.39999999895</c:v>
                </c:pt>
                <c:pt idx="3891">
                  <c:v>25882.69999999895</c:v>
                </c:pt>
                <c:pt idx="3892">
                  <c:v>25891.99999999896</c:v>
                </c:pt>
                <c:pt idx="3893">
                  <c:v>25901.29999999896</c:v>
                </c:pt>
                <c:pt idx="3894">
                  <c:v>25910.59999999895</c:v>
                </c:pt>
                <c:pt idx="3895">
                  <c:v>25914.89999999895</c:v>
                </c:pt>
                <c:pt idx="3896">
                  <c:v>25919.19999999895</c:v>
                </c:pt>
                <c:pt idx="3897">
                  <c:v>25923.49999999896</c:v>
                </c:pt>
                <c:pt idx="3898">
                  <c:v>25927.79999999896</c:v>
                </c:pt>
                <c:pt idx="3899">
                  <c:v>25932.09999999895</c:v>
                </c:pt>
                <c:pt idx="3900">
                  <c:v>25942.09999999895</c:v>
                </c:pt>
                <c:pt idx="3901">
                  <c:v>25952.09999999895</c:v>
                </c:pt>
                <c:pt idx="3902">
                  <c:v>25961.39999999895</c:v>
                </c:pt>
                <c:pt idx="3903">
                  <c:v>25970.69999999895</c:v>
                </c:pt>
                <c:pt idx="3904">
                  <c:v>25980.69999999895</c:v>
                </c:pt>
                <c:pt idx="3905">
                  <c:v>25990.69999999895</c:v>
                </c:pt>
                <c:pt idx="3906">
                  <c:v>25995.69999999895</c:v>
                </c:pt>
                <c:pt idx="3907">
                  <c:v>26000.69999999895</c:v>
                </c:pt>
                <c:pt idx="3908">
                  <c:v>26007.19999999895</c:v>
                </c:pt>
                <c:pt idx="3909">
                  <c:v>26011.19999999895</c:v>
                </c:pt>
                <c:pt idx="3910">
                  <c:v>26018.29999999896</c:v>
                </c:pt>
                <c:pt idx="3911">
                  <c:v>26022.89999999895</c:v>
                </c:pt>
                <c:pt idx="3912">
                  <c:v>26027.49999999896</c:v>
                </c:pt>
                <c:pt idx="3913">
                  <c:v>26032.09999999895</c:v>
                </c:pt>
                <c:pt idx="3914">
                  <c:v>26036.39999999895</c:v>
                </c:pt>
                <c:pt idx="3915">
                  <c:v>26042.39999999895</c:v>
                </c:pt>
                <c:pt idx="3916">
                  <c:v>26046.99999999895</c:v>
                </c:pt>
                <c:pt idx="3917">
                  <c:v>26053.79999999895</c:v>
                </c:pt>
                <c:pt idx="3918">
                  <c:v>26058.09999999895</c:v>
                </c:pt>
                <c:pt idx="3919">
                  <c:v>26062.39999999895</c:v>
                </c:pt>
                <c:pt idx="3920">
                  <c:v>26066.69999999891</c:v>
                </c:pt>
                <c:pt idx="3921">
                  <c:v>26068.39999999895</c:v>
                </c:pt>
                <c:pt idx="3922">
                  <c:v>26075.19999999891</c:v>
                </c:pt>
                <c:pt idx="3923">
                  <c:v>26081.99999999894</c:v>
                </c:pt>
                <c:pt idx="3924">
                  <c:v>26086.29999999894</c:v>
                </c:pt>
                <c:pt idx="3925">
                  <c:v>26090.59999999894</c:v>
                </c:pt>
                <c:pt idx="3926">
                  <c:v>26097.39999999894</c:v>
                </c:pt>
                <c:pt idx="3927">
                  <c:v>26103.89999999894</c:v>
                </c:pt>
                <c:pt idx="3928">
                  <c:v>26108.19999999891</c:v>
                </c:pt>
                <c:pt idx="3929">
                  <c:v>26114.19999999891</c:v>
                </c:pt>
                <c:pt idx="3930">
                  <c:v>26118.79999999894</c:v>
                </c:pt>
                <c:pt idx="3931">
                  <c:v>26122.29999999894</c:v>
                </c:pt>
                <c:pt idx="3932">
                  <c:v>26129.49999999894</c:v>
                </c:pt>
                <c:pt idx="3933">
                  <c:v>26136.29999999894</c:v>
                </c:pt>
                <c:pt idx="3934">
                  <c:v>26143.09999999894</c:v>
                </c:pt>
                <c:pt idx="3935">
                  <c:v>26147.39999999894</c:v>
                </c:pt>
                <c:pt idx="3936">
                  <c:v>26150.59999999894</c:v>
                </c:pt>
                <c:pt idx="3937">
                  <c:v>26154.89999999894</c:v>
                </c:pt>
                <c:pt idx="3938">
                  <c:v>26164.89999999894</c:v>
                </c:pt>
                <c:pt idx="3939">
                  <c:v>26174.89999999894</c:v>
                </c:pt>
                <c:pt idx="3940">
                  <c:v>26184.89999999894</c:v>
                </c:pt>
                <c:pt idx="3941">
                  <c:v>26194.89999999894</c:v>
                </c:pt>
                <c:pt idx="3942">
                  <c:v>26204.89999999894</c:v>
                </c:pt>
                <c:pt idx="3943">
                  <c:v>26214.89999999894</c:v>
                </c:pt>
                <c:pt idx="3944">
                  <c:v>26223.89999999894</c:v>
                </c:pt>
                <c:pt idx="3945">
                  <c:v>26229.09999999894</c:v>
                </c:pt>
                <c:pt idx="3946">
                  <c:v>26235.29999999894</c:v>
                </c:pt>
                <c:pt idx="3947">
                  <c:v>26240.29999999894</c:v>
                </c:pt>
                <c:pt idx="3948">
                  <c:v>26244.59999999894</c:v>
                </c:pt>
                <c:pt idx="3949">
                  <c:v>26248.89999999894</c:v>
                </c:pt>
                <c:pt idx="3950">
                  <c:v>26258.89999999894</c:v>
                </c:pt>
                <c:pt idx="3951">
                  <c:v>26268.19999999891</c:v>
                </c:pt>
                <c:pt idx="3952">
                  <c:v>26277.49999999894</c:v>
                </c:pt>
                <c:pt idx="3953">
                  <c:v>26283.49999999894</c:v>
                </c:pt>
                <c:pt idx="3954">
                  <c:v>26293.49999999894</c:v>
                </c:pt>
                <c:pt idx="3955">
                  <c:v>26297.79999999894</c:v>
                </c:pt>
                <c:pt idx="3956">
                  <c:v>26304.99999999894</c:v>
                </c:pt>
                <c:pt idx="3957">
                  <c:v>26314.29999999894</c:v>
                </c:pt>
                <c:pt idx="3958">
                  <c:v>26323.59999999894</c:v>
                </c:pt>
                <c:pt idx="3959">
                  <c:v>26332.89999999891</c:v>
                </c:pt>
                <c:pt idx="3960">
                  <c:v>26342.19999999891</c:v>
                </c:pt>
                <c:pt idx="3961">
                  <c:v>26351.49999999893</c:v>
                </c:pt>
                <c:pt idx="3962">
                  <c:v>26360.79999999893</c:v>
                </c:pt>
                <c:pt idx="3963">
                  <c:v>26370.09999999893</c:v>
                </c:pt>
                <c:pt idx="3964">
                  <c:v>26379.39999999891</c:v>
                </c:pt>
                <c:pt idx="3965">
                  <c:v>26387.19999999891</c:v>
                </c:pt>
                <c:pt idx="3966">
                  <c:v>26396.49999999893</c:v>
                </c:pt>
                <c:pt idx="3967">
                  <c:v>26403.29999999893</c:v>
                </c:pt>
                <c:pt idx="3968">
                  <c:v>26412.59999999893</c:v>
                </c:pt>
                <c:pt idx="3969">
                  <c:v>26421.89999999891</c:v>
                </c:pt>
                <c:pt idx="3970">
                  <c:v>26431.19999999891</c:v>
                </c:pt>
                <c:pt idx="3971">
                  <c:v>26438.69999999891</c:v>
                </c:pt>
                <c:pt idx="3972">
                  <c:v>26442.69999999891</c:v>
                </c:pt>
                <c:pt idx="3973">
                  <c:v>26446.69999999891</c:v>
                </c:pt>
                <c:pt idx="3974">
                  <c:v>26453.49999999893</c:v>
                </c:pt>
                <c:pt idx="3975">
                  <c:v>26461.29999999893</c:v>
                </c:pt>
                <c:pt idx="3976">
                  <c:v>26464.59999999891</c:v>
                </c:pt>
                <c:pt idx="3977">
                  <c:v>26472.39999999891</c:v>
                </c:pt>
                <c:pt idx="3978">
                  <c:v>26478.89999999891</c:v>
                </c:pt>
                <c:pt idx="3979">
                  <c:v>26485.39999999891</c:v>
                </c:pt>
                <c:pt idx="3980">
                  <c:v>26495.39999999891</c:v>
                </c:pt>
                <c:pt idx="3981">
                  <c:v>26500.39999999891</c:v>
                </c:pt>
                <c:pt idx="3982">
                  <c:v>26505.39999999891</c:v>
                </c:pt>
                <c:pt idx="3983">
                  <c:v>26509.99999999892</c:v>
                </c:pt>
                <c:pt idx="3984">
                  <c:v>26515.99999999892</c:v>
                </c:pt>
                <c:pt idx="3985">
                  <c:v>26523.79999999892</c:v>
                </c:pt>
                <c:pt idx="3986">
                  <c:v>26527.79999999892</c:v>
                </c:pt>
                <c:pt idx="3987">
                  <c:v>26534.59999999891</c:v>
                </c:pt>
                <c:pt idx="3988">
                  <c:v>26543.89999999891</c:v>
                </c:pt>
                <c:pt idx="3989">
                  <c:v>26553.89999999891</c:v>
                </c:pt>
                <c:pt idx="3990">
                  <c:v>26558.89999999891</c:v>
                </c:pt>
                <c:pt idx="3991">
                  <c:v>26564.69999999891</c:v>
                </c:pt>
                <c:pt idx="3992">
                  <c:v>26568.99999999892</c:v>
                </c:pt>
                <c:pt idx="3993">
                  <c:v>26576.79999999892</c:v>
                </c:pt>
                <c:pt idx="3994">
                  <c:v>26584.59999999891</c:v>
                </c:pt>
                <c:pt idx="3995">
                  <c:v>26592.39999999891</c:v>
                </c:pt>
                <c:pt idx="3996">
                  <c:v>26598.19999999891</c:v>
                </c:pt>
                <c:pt idx="3997">
                  <c:v>26602.49999999892</c:v>
                </c:pt>
                <c:pt idx="3998">
                  <c:v>26609.29999999892</c:v>
                </c:pt>
                <c:pt idx="3999">
                  <c:v>26618.29999999892</c:v>
                </c:pt>
                <c:pt idx="4000">
                  <c:v>26622.59999999891</c:v>
                </c:pt>
                <c:pt idx="4001">
                  <c:v>26626.89999999891</c:v>
                </c:pt>
                <c:pt idx="4002">
                  <c:v>26631.19999999891</c:v>
                </c:pt>
                <c:pt idx="4003">
                  <c:v>26640.49999999892</c:v>
                </c:pt>
                <c:pt idx="4004">
                  <c:v>26645.49999999892</c:v>
                </c:pt>
                <c:pt idx="4005">
                  <c:v>26649.49999999892</c:v>
                </c:pt>
                <c:pt idx="4006">
                  <c:v>26656.29999999891</c:v>
                </c:pt>
                <c:pt idx="4007">
                  <c:v>26663.09999999891</c:v>
                </c:pt>
                <c:pt idx="4008">
                  <c:v>26669.89999999891</c:v>
                </c:pt>
                <c:pt idx="4009">
                  <c:v>26673.99999999891</c:v>
                </c:pt>
                <c:pt idx="4010">
                  <c:v>26681.49999999891</c:v>
                </c:pt>
                <c:pt idx="4011">
                  <c:v>26691.49999999891</c:v>
                </c:pt>
                <c:pt idx="4012">
                  <c:v>26695.79999999891</c:v>
                </c:pt>
                <c:pt idx="4013">
                  <c:v>26705.09999999891</c:v>
                </c:pt>
                <c:pt idx="4014">
                  <c:v>26714.39999999891</c:v>
                </c:pt>
                <c:pt idx="4015">
                  <c:v>26724.39999999891</c:v>
                </c:pt>
                <c:pt idx="4016">
                  <c:v>26730.89999999891</c:v>
                </c:pt>
                <c:pt idx="4017">
                  <c:v>26739.89999999891</c:v>
                </c:pt>
                <c:pt idx="4018">
                  <c:v>26747.39999999891</c:v>
                </c:pt>
                <c:pt idx="4019">
                  <c:v>26756.69999999889</c:v>
                </c:pt>
                <c:pt idx="4020">
                  <c:v>26765.9999999989</c:v>
                </c:pt>
                <c:pt idx="4021">
                  <c:v>26775.2999999989</c:v>
                </c:pt>
                <c:pt idx="4022">
                  <c:v>26784.5999999989</c:v>
                </c:pt>
                <c:pt idx="4023">
                  <c:v>26793.8999999989</c:v>
                </c:pt>
                <c:pt idx="4024">
                  <c:v>26803.19999999889</c:v>
                </c:pt>
                <c:pt idx="4025">
                  <c:v>26812.4999999989</c:v>
                </c:pt>
                <c:pt idx="4026">
                  <c:v>26821.7999999989</c:v>
                </c:pt>
                <c:pt idx="4027">
                  <c:v>26831.0999999989</c:v>
                </c:pt>
                <c:pt idx="4028">
                  <c:v>26837.4999999989</c:v>
                </c:pt>
                <c:pt idx="4029">
                  <c:v>26841.7999999989</c:v>
                </c:pt>
                <c:pt idx="4030">
                  <c:v>26848.5999999989</c:v>
                </c:pt>
                <c:pt idx="4031">
                  <c:v>26852.8999999989</c:v>
                </c:pt>
                <c:pt idx="4032">
                  <c:v>26854.5999999989</c:v>
                </c:pt>
                <c:pt idx="4033">
                  <c:v>26860.3999999989</c:v>
                </c:pt>
                <c:pt idx="4034">
                  <c:v>26869.69999999889</c:v>
                </c:pt>
                <c:pt idx="4035">
                  <c:v>26877.19999999889</c:v>
                </c:pt>
                <c:pt idx="4036">
                  <c:v>26882.19999999889</c:v>
                </c:pt>
                <c:pt idx="4037">
                  <c:v>26889.69999999889</c:v>
                </c:pt>
                <c:pt idx="4038">
                  <c:v>26898.9999999989</c:v>
                </c:pt>
                <c:pt idx="4039">
                  <c:v>26905.3999999989</c:v>
                </c:pt>
                <c:pt idx="4040">
                  <c:v>26911.9999999989</c:v>
                </c:pt>
                <c:pt idx="4041">
                  <c:v>26919.4999999989</c:v>
                </c:pt>
                <c:pt idx="4042">
                  <c:v>26923.8999999989</c:v>
                </c:pt>
                <c:pt idx="4043">
                  <c:v>26928.19999999889</c:v>
                </c:pt>
                <c:pt idx="4044">
                  <c:v>26932.4999999989</c:v>
                </c:pt>
                <c:pt idx="4045">
                  <c:v>26936.7999999989</c:v>
                </c:pt>
                <c:pt idx="4046">
                  <c:v>26941.0999999989</c:v>
                </c:pt>
                <c:pt idx="4047">
                  <c:v>26942.7999999989</c:v>
                </c:pt>
                <c:pt idx="4048">
                  <c:v>26947.0999999989</c:v>
                </c:pt>
                <c:pt idx="4049">
                  <c:v>26951.3999999989</c:v>
                </c:pt>
                <c:pt idx="4050">
                  <c:v>26958.8999999989</c:v>
                </c:pt>
                <c:pt idx="4051">
                  <c:v>26965.69999999889</c:v>
                </c:pt>
                <c:pt idx="4052">
                  <c:v>26971.4999999989</c:v>
                </c:pt>
                <c:pt idx="4053">
                  <c:v>26975.7999999989</c:v>
                </c:pt>
                <c:pt idx="4054">
                  <c:v>26983.5999999989</c:v>
                </c:pt>
                <c:pt idx="4055">
                  <c:v>26988.5999999989</c:v>
                </c:pt>
                <c:pt idx="4056">
                  <c:v>26992.8999999989</c:v>
                </c:pt>
                <c:pt idx="4057">
                  <c:v>26997.19999999889</c:v>
                </c:pt>
                <c:pt idx="4058">
                  <c:v>27001.19999999889</c:v>
                </c:pt>
                <c:pt idx="4059">
                  <c:v>27005.4999999989</c:v>
                </c:pt>
                <c:pt idx="4060">
                  <c:v>27009.79999999889</c:v>
                </c:pt>
                <c:pt idx="4061">
                  <c:v>27014.09999999889</c:v>
                </c:pt>
                <c:pt idx="4062">
                  <c:v>27023.39999999889</c:v>
                </c:pt>
                <c:pt idx="4063">
                  <c:v>27032.69999999889</c:v>
                </c:pt>
                <c:pt idx="4064">
                  <c:v>27041.69999999889</c:v>
                </c:pt>
                <c:pt idx="4065">
                  <c:v>27050.9999999989</c:v>
                </c:pt>
                <c:pt idx="4066">
                  <c:v>27060.9999999989</c:v>
                </c:pt>
                <c:pt idx="4067">
                  <c:v>27065.9999999989</c:v>
                </c:pt>
                <c:pt idx="4068">
                  <c:v>27074.9999999989</c:v>
                </c:pt>
                <c:pt idx="4069">
                  <c:v>27079.39999999889</c:v>
                </c:pt>
                <c:pt idx="4070">
                  <c:v>27083.9999999989</c:v>
                </c:pt>
                <c:pt idx="4071">
                  <c:v>27088.39999999889</c:v>
                </c:pt>
                <c:pt idx="4072">
                  <c:v>27094.19999999889</c:v>
                </c:pt>
                <c:pt idx="4073">
                  <c:v>27103.4999999989</c:v>
                </c:pt>
                <c:pt idx="4074">
                  <c:v>27107.79999999889</c:v>
                </c:pt>
                <c:pt idx="4075">
                  <c:v>27114.89999999888</c:v>
                </c:pt>
                <c:pt idx="4076">
                  <c:v>27119.79999999889</c:v>
                </c:pt>
                <c:pt idx="4077">
                  <c:v>27129.09999999889</c:v>
                </c:pt>
                <c:pt idx="4078">
                  <c:v>27138.39999999888</c:v>
                </c:pt>
                <c:pt idx="4079">
                  <c:v>27147.69999999888</c:v>
                </c:pt>
                <c:pt idx="4080">
                  <c:v>27151.9999999989</c:v>
                </c:pt>
                <c:pt idx="4081">
                  <c:v>27158.79999999889</c:v>
                </c:pt>
                <c:pt idx="4082">
                  <c:v>27165.19999999888</c:v>
                </c:pt>
                <c:pt idx="4083">
                  <c:v>27169.4999999989</c:v>
                </c:pt>
                <c:pt idx="4084">
                  <c:v>27179.4999999989</c:v>
                </c:pt>
                <c:pt idx="4085">
                  <c:v>27188.79999999889</c:v>
                </c:pt>
                <c:pt idx="4086">
                  <c:v>27193.09999999888</c:v>
                </c:pt>
                <c:pt idx="4087">
                  <c:v>27199.89999999888</c:v>
                </c:pt>
                <c:pt idx="4088">
                  <c:v>27209.19999999888</c:v>
                </c:pt>
                <c:pt idx="4089">
                  <c:v>27213.49999999888</c:v>
                </c:pt>
                <c:pt idx="4090">
                  <c:v>27222.79999999888</c:v>
                </c:pt>
                <c:pt idx="4091">
                  <c:v>27232.09999999888</c:v>
                </c:pt>
                <c:pt idx="4092">
                  <c:v>27242.09999999888</c:v>
                </c:pt>
                <c:pt idx="4093">
                  <c:v>27251.39999999888</c:v>
                </c:pt>
                <c:pt idx="4094">
                  <c:v>27255.69999999888</c:v>
                </c:pt>
                <c:pt idx="4095">
                  <c:v>27259.99999999888</c:v>
                </c:pt>
                <c:pt idx="4096">
                  <c:v>27264.99999999888</c:v>
                </c:pt>
                <c:pt idx="4097">
                  <c:v>27272.49999999888</c:v>
                </c:pt>
                <c:pt idx="4098">
                  <c:v>27280.09999999887</c:v>
                </c:pt>
                <c:pt idx="4099">
                  <c:v>27285.09999999887</c:v>
                </c:pt>
                <c:pt idx="4100">
                  <c:v>27291.89999999887</c:v>
                </c:pt>
                <c:pt idx="4101">
                  <c:v>27297.69999999887</c:v>
                </c:pt>
                <c:pt idx="4102">
                  <c:v>27306.99999999888</c:v>
                </c:pt>
                <c:pt idx="4103">
                  <c:v>27316.29999999887</c:v>
                </c:pt>
                <c:pt idx="4104">
                  <c:v>27320.59999999887</c:v>
                </c:pt>
                <c:pt idx="4105">
                  <c:v>27324.89999999887</c:v>
                </c:pt>
                <c:pt idx="4106">
                  <c:v>27331.69999999887</c:v>
                </c:pt>
                <c:pt idx="4107">
                  <c:v>27335.99999999887</c:v>
                </c:pt>
                <c:pt idx="4108">
                  <c:v>27345.29999999887</c:v>
                </c:pt>
                <c:pt idx="4109">
                  <c:v>27349.59999999887</c:v>
                </c:pt>
                <c:pt idx="4110">
                  <c:v>27355.39999999887</c:v>
                </c:pt>
                <c:pt idx="4111">
                  <c:v>27361.19999999885</c:v>
                </c:pt>
                <c:pt idx="4112">
                  <c:v>27370.49999999886</c:v>
                </c:pt>
                <c:pt idx="4113">
                  <c:v>27379.79999999886</c:v>
                </c:pt>
                <c:pt idx="4114">
                  <c:v>27389.09999999886</c:v>
                </c:pt>
                <c:pt idx="4115">
                  <c:v>27398.39999999886</c:v>
                </c:pt>
                <c:pt idx="4116">
                  <c:v>27407.69999999885</c:v>
                </c:pt>
                <c:pt idx="4117">
                  <c:v>27416.99999999886</c:v>
                </c:pt>
                <c:pt idx="4118">
                  <c:v>27426.29999999886</c:v>
                </c:pt>
                <c:pt idx="4119">
                  <c:v>27435.59999999886</c:v>
                </c:pt>
                <c:pt idx="4120">
                  <c:v>27444.89999999886</c:v>
                </c:pt>
                <c:pt idx="4121">
                  <c:v>27454.19999999885</c:v>
                </c:pt>
                <c:pt idx="4122">
                  <c:v>27458.49999999886</c:v>
                </c:pt>
                <c:pt idx="4123">
                  <c:v>27462.79999999886</c:v>
                </c:pt>
                <c:pt idx="4124">
                  <c:v>27467.09999999886</c:v>
                </c:pt>
                <c:pt idx="4125">
                  <c:v>27476.39999999886</c:v>
                </c:pt>
                <c:pt idx="4126">
                  <c:v>27485.69999999885</c:v>
                </c:pt>
                <c:pt idx="4127">
                  <c:v>27494.99999999886</c:v>
                </c:pt>
                <c:pt idx="4128">
                  <c:v>27504.29999999886</c:v>
                </c:pt>
                <c:pt idx="4129">
                  <c:v>27513.59999999886</c:v>
                </c:pt>
                <c:pt idx="4130">
                  <c:v>27517.89999999885</c:v>
                </c:pt>
                <c:pt idx="4131">
                  <c:v>27527.19999999885</c:v>
                </c:pt>
                <c:pt idx="4132">
                  <c:v>27531.49999999885</c:v>
                </c:pt>
                <c:pt idx="4133">
                  <c:v>27540.79999999885</c:v>
                </c:pt>
                <c:pt idx="4134">
                  <c:v>27547.59999999885</c:v>
                </c:pt>
                <c:pt idx="4135">
                  <c:v>27551.89999999885</c:v>
                </c:pt>
                <c:pt idx="4136">
                  <c:v>27556.19999999885</c:v>
                </c:pt>
                <c:pt idx="4137">
                  <c:v>27560.79999999885</c:v>
                </c:pt>
                <c:pt idx="4138">
                  <c:v>27564.79999999885</c:v>
                </c:pt>
                <c:pt idx="4139">
                  <c:v>27574.09999999885</c:v>
                </c:pt>
                <c:pt idx="4140">
                  <c:v>27583.39999999884</c:v>
                </c:pt>
                <c:pt idx="4141">
                  <c:v>27592.69999999884</c:v>
                </c:pt>
                <c:pt idx="4142">
                  <c:v>27602.69999999884</c:v>
                </c:pt>
                <c:pt idx="4143">
                  <c:v>27612.69999999884</c:v>
                </c:pt>
                <c:pt idx="4144">
                  <c:v>27616.19999999884</c:v>
                </c:pt>
                <c:pt idx="4145">
                  <c:v>27623.99999999885</c:v>
                </c:pt>
                <c:pt idx="4146">
                  <c:v>27631.79999999885</c:v>
                </c:pt>
                <c:pt idx="4147">
                  <c:v>27639.59999999884</c:v>
                </c:pt>
                <c:pt idx="4148">
                  <c:v>27647.39999999884</c:v>
                </c:pt>
                <c:pt idx="4149">
                  <c:v>27655.19999999884</c:v>
                </c:pt>
                <c:pt idx="4150">
                  <c:v>27664.49999999884</c:v>
                </c:pt>
                <c:pt idx="4151">
                  <c:v>27671.29999999884</c:v>
                </c:pt>
                <c:pt idx="4152">
                  <c:v>27676.29999999884</c:v>
                </c:pt>
                <c:pt idx="4153">
                  <c:v>27683.09999999884</c:v>
                </c:pt>
                <c:pt idx="4154">
                  <c:v>27688.89999999884</c:v>
                </c:pt>
                <c:pt idx="4155">
                  <c:v>27692.99999999884</c:v>
                </c:pt>
                <c:pt idx="4156">
                  <c:v>27699.59999999883</c:v>
                </c:pt>
                <c:pt idx="4157">
                  <c:v>27704.59999999883</c:v>
                </c:pt>
                <c:pt idx="4158">
                  <c:v>27713.89999999883</c:v>
                </c:pt>
                <c:pt idx="4159">
                  <c:v>27723.19999999883</c:v>
                </c:pt>
                <c:pt idx="4160">
                  <c:v>27730.69999999883</c:v>
                </c:pt>
                <c:pt idx="4161">
                  <c:v>27739.99999999884</c:v>
                </c:pt>
                <c:pt idx="4162">
                  <c:v>27749.29999999883</c:v>
                </c:pt>
                <c:pt idx="4163">
                  <c:v>27758.59999999883</c:v>
                </c:pt>
                <c:pt idx="4164">
                  <c:v>27764.39999999883</c:v>
                </c:pt>
                <c:pt idx="4165">
                  <c:v>27773.69999999883</c:v>
                </c:pt>
                <c:pt idx="4166">
                  <c:v>27782.99999999883</c:v>
                </c:pt>
                <c:pt idx="4167">
                  <c:v>27792.29999999883</c:v>
                </c:pt>
                <c:pt idx="4168">
                  <c:v>27796.59999999883</c:v>
                </c:pt>
                <c:pt idx="4169">
                  <c:v>27803.39999999883</c:v>
                </c:pt>
                <c:pt idx="4170">
                  <c:v>27810.19999999881</c:v>
                </c:pt>
                <c:pt idx="4171">
                  <c:v>27816.99999999882</c:v>
                </c:pt>
                <c:pt idx="4172">
                  <c:v>27826.29999999882</c:v>
                </c:pt>
                <c:pt idx="4173">
                  <c:v>27835.59999999882</c:v>
                </c:pt>
                <c:pt idx="4174">
                  <c:v>27844.89999999882</c:v>
                </c:pt>
                <c:pt idx="4175">
                  <c:v>27851.69999999881</c:v>
                </c:pt>
                <c:pt idx="4176">
                  <c:v>27860.99999999882</c:v>
                </c:pt>
                <c:pt idx="4177">
                  <c:v>27870.29999999882</c:v>
                </c:pt>
                <c:pt idx="4178">
                  <c:v>27879.59999999882</c:v>
                </c:pt>
                <c:pt idx="4179">
                  <c:v>27888.89999999882</c:v>
                </c:pt>
                <c:pt idx="4180">
                  <c:v>27898.19999999881</c:v>
                </c:pt>
                <c:pt idx="4181">
                  <c:v>27907.49999999882</c:v>
                </c:pt>
                <c:pt idx="4182">
                  <c:v>27912.09999999882</c:v>
                </c:pt>
                <c:pt idx="4183">
                  <c:v>27919.89999999882</c:v>
                </c:pt>
                <c:pt idx="4184">
                  <c:v>27926.69999999881</c:v>
                </c:pt>
                <c:pt idx="4185">
                  <c:v>27935.99999999882</c:v>
                </c:pt>
                <c:pt idx="4186">
                  <c:v>27938.59999999882</c:v>
                </c:pt>
                <c:pt idx="4187">
                  <c:v>27945.39999999881</c:v>
                </c:pt>
                <c:pt idx="4188">
                  <c:v>27949.39999999881</c:v>
                </c:pt>
                <c:pt idx="4189">
                  <c:v>27957.19999999881</c:v>
                </c:pt>
                <c:pt idx="4190">
                  <c:v>27966.49999999881</c:v>
                </c:pt>
                <c:pt idx="4191">
                  <c:v>27975.49999999881</c:v>
                </c:pt>
                <c:pt idx="4192">
                  <c:v>27984.79999999881</c:v>
                </c:pt>
                <c:pt idx="4193">
                  <c:v>27991.59999999881</c:v>
                </c:pt>
                <c:pt idx="4194">
                  <c:v>28000.89999999881</c:v>
                </c:pt>
                <c:pt idx="4195">
                  <c:v>28010.19999999881</c:v>
                </c:pt>
                <c:pt idx="4196">
                  <c:v>28019.49999999881</c:v>
                </c:pt>
                <c:pt idx="4197">
                  <c:v>28028.79999999881</c:v>
                </c:pt>
                <c:pt idx="4198">
                  <c:v>28038.09999999881</c:v>
                </c:pt>
                <c:pt idx="4199">
                  <c:v>28044.8999999988</c:v>
                </c:pt>
                <c:pt idx="4200">
                  <c:v>28054.1999999988</c:v>
                </c:pt>
                <c:pt idx="4201">
                  <c:v>28060.99999999881</c:v>
                </c:pt>
                <c:pt idx="4202">
                  <c:v>28065.3999999988</c:v>
                </c:pt>
                <c:pt idx="4203">
                  <c:v>28072.8999999988</c:v>
                </c:pt>
                <c:pt idx="4204">
                  <c:v>28079.99999999881</c:v>
                </c:pt>
                <c:pt idx="4205">
                  <c:v>28083.99999999881</c:v>
                </c:pt>
                <c:pt idx="4206">
                  <c:v>28088.99999999881</c:v>
                </c:pt>
                <c:pt idx="4207">
                  <c:v>28095.79999999881</c:v>
                </c:pt>
                <c:pt idx="4208">
                  <c:v>28102.5999999988</c:v>
                </c:pt>
                <c:pt idx="4209">
                  <c:v>28109.3999999988</c:v>
                </c:pt>
                <c:pt idx="4210">
                  <c:v>28113.6999999988</c:v>
                </c:pt>
                <c:pt idx="4211">
                  <c:v>28117.9999999988</c:v>
                </c:pt>
                <c:pt idx="4212">
                  <c:v>28124.7999999988</c:v>
                </c:pt>
                <c:pt idx="4213">
                  <c:v>28131.5999999988</c:v>
                </c:pt>
                <c:pt idx="4214">
                  <c:v>28138.3999999988</c:v>
                </c:pt>
                <c:pt idx="4215">
                  <c:v>28145.1999999988</c:v>
                </c:pt>
                <c:pt idx="4216">
                  <c:v>28152.9999999988</c:v>
                </c:pt>
                <c:pt idx="4217">
                  <c:v>28160.09999999879</c:v>
                </c:pt>
                <c:pt idx="4218">
                  <c:v>28166.89999999879</c:v>
                </c:pt>
                <c:pt idx="4219">
                  <c:v>28173.69999999879</c:v>
                </c:pt>
                <c:pt idx="4220">
                  <c:v>28178.29999999879</c:v>
                </c:pt>
                <c:pt idx="4221">
                  <c:v>28185.79999999879</c:v>
                </c:pt>
                <c:pt idx="4222">
                  <c:v>28195.09999999879</c:v>
                </c:pt>
                <c:pt idx="4223">
                  <c:v>28205.09999999879</c:v>
                </c:pt>
                <c:pt idx="4224">
                  <c:v>28214.39999999879</c:v>
                </c:pt>
                <c:pt idx="4225">
                  <c:v>28223.69999999879</c:v>
                </c:pt>
                <c:pt idx="4226">
                  <c:v>28233.69999999879</c:v>
                </c:pt>
                <c:pt idx="4227">
                  <c:v>28243.69999999879</c:v>
                </c:pt>
                <c:pt idx="4228">
                  <c:v>28253.69999999879</c:v>
                </c:pt>
                <c:pt idx="4229">
                  <c:v>28263.69999999879</c:v>
                </c:pt>
                <c:pt idx="4230">
                  <c:v>28270.49999999879</c:v>
                </c:pt>
                <c:pt idx="4231">
                  <c:v>28280.49999999879</c:v>
                </c:pt>
                <c:pt idx="4232">
                  <c:v>28290.49999999879</c:v>
                </c:pt>
                <c:pt idx="4233">
                  <c:v>28300.49999999879</c:v>
                </c:pt>
                <c:pt idx="4234">
                  <c:v>28310.49999999879</c:v>
                </c:pt>
                <c:pt idx="4235">
                  <c:v>28320.49999999879</c:v>
                </c:pt>
                <c:pt idx="4236">
                  <c:v>28330.49999999879</c:v>
                </c:pt>
                <c:pt idx="4237">
                  <c:v>28340.49999999879</c:v>
                </c:pt>
                <c:pt idx="4238">
                  <c:v>28345.49999999879</c:v>
                </c:pt>
                <c:pt idx="4239">
                  <c:v>28355.49999999879</c:v>
                </c:pt>
                <c:pt idx="4240">
                  <c:v>28365.49999999879</c:v>
                </c:pt>
                <c:pt idx="4241">
                  <c:v>28375.49999999879</c:v>
                </c:pt>
                <c:pt idx="4242">
                  <c:v>28385.49999999879</c:v>
                </c:pt>
                <c:pt idx="4243">
                  <c:v>28393.99999999879</c:v>
                </c:pt>
                <c:pt idx="4244">
                  <c:v>28401.79999999879</c:v>
                </c:pt>
                <c:pt idx="4245">
                  <c:v>28409.29999999879</c:v>
                </c:pt>
                <c:pt idx="4246">
                  <c:v>28416.79999999879</c:v>
                </c:pt>
                <c:pt idx="4247">
                  <c:v>28424.29999999879</c:v>
                </c:pt>
                <c:pt idx="4248">
                  <c:v>28430.69999999879</c:v>
                </c:pt>
                <c:pt idx="4249">
                  <c:v>28432.39999999879</c:v>
                </c:pt>
                <c:pt idx="4250">
                  <c:v>28435.59999999879</c:v>
                </c:pt>
                <c:pt idx="4251">
                  <c:v>28441.39999999879</c:v>
                </c:pt>
                <c:pt idx="4252">
                  <c:v>28445.69999999879</c:v>
                </c:pt>
                <c:pt idx="4253">
                  <c:v>28448.89999999879</c:v>
                </c:pt>
                <c:pt idx="4254">
                  <c:v>28453.19999999879</c:v>
                </c:pt>
                <c:pt idx="4255">
                  <c:v>28459.99999999879</c:v>
                </c:pt>
                <c:pt idx="4256">
                  <c:v>28464.69999999879</c:v>
                </c:pt>
                <c:pt idx="4257">
                  <c:v>28474.69999999879</c:v>
                </c:pt>
                <c:pt idx="4258">
                  <c:v>28481.49999999879</c:v>
                </c:pt>
                <c:pt idx="4259">
                  <c:v>28488.29999999879</c:v>
                </c:pt>
                <c:pt idx="4260">
                  <c:v>28492.99999999879</c:v>
                </c:pt>
                <c:pt idx="4261">
                  <c:v>28498.79999999879</c:v>
                </c:pt>
                <c:pt idx="4262">
                  <c:v>28503.09999999879</c:v>
                </c:pt>
                <c:pt idx="4263">
                  <c:v>28507.39999999879</c:v>
                </c:pt>
                <c:pt idx="4264">
                  <c:v>28512.39999999879</c:v>
                </c:pt>
                <c:pt idx="4265">
                  <c:v>28521.69999999875</c:v>
                </c:pt>
                <c:pt idx="4266">
                  <c:v>28530.99999999878</c:v>
                </c:pt>
                <c:pt idx="4267">
                  <c:v>28540.29999999878</c:v>
                </c:pt>
                <c:pt idx="4268">
                  <c:v>28549.59999999878</c:v>
                </c:pt>
                <c:pt idx="4269">
                  <c:v>28558.89999999878</c:v>
                </c:pt>
                <c:pt idx="4270">
                  <c:v>28568.19999999875</c:v>
                </c:pt>
                <c:pt idx="4271">
                  <c:v>28578.19999999875</c:v>
                </c:pt>
                <c:pt idx="4272">
                  <c:v>28587.49999999878</c:v>
                </c:pt>
                <c:pt idx="4273">
                  <c:v>28596.79999999878</c:v>
                </c:pt>
                <c:pt idx="4274">
                  <c:v>28603.59999999878</c:v>
                </c:pt>
                <c:pt idx="4275">
                  <c:v>28612.89999999878</c:v>
                </c:pt>
                <c:pt idx="4276">
                  <c:v>28622.19999999875</c:v>
                </c:pt>
                <c:pt idx="4277">
                  <c:v>28631.49999999878</c:v>
                </c:pt>
                <c:pt idx="4278">
                  <c:v>28640.79999999878</c:v>
                </c:pt>
                <c:pt idx="4279">
                  <c:v>28650.09999999878</c:v>
                </c:pt>
                <c:pt idx="4280">
                  <c:v>28659.39999999875</c:v>
                </c:pt>
                <c:pt idx="4281">
                  <c:v>28668.69999999875</c:v>
                </c:pt>
                <c:pt idx="4282">
                  <c:v>28677.99999999877</c:v>
                </c:pt>
                <c:pt idx="4283">
                  <c:v>28687.29999999877</c:v>
                </c:pt>
                <c:pt idx="4284">
                  <c:v>28696.59999999877</c:v>
                </c:pt>
                <c:pt idx="4285">
                  <c:v>28706.59999999877</c:v>
                </c:pt>
                <c:pt idx="4286">
                  <c:v>28713.39999999875</c:v>
                </c:pt>
                <c:pt idx="4287">
                  <c:v>28720.59999999877</c:v>
                </c:pt>
                <c:pt idx="4288">
                  <c:v>28728.39999999875</c:v>
                </c:pt>
                <c:pt idx="4289">
                  <c:v>28732.69999999875</c:v>
                </c:pt>
                <c:pt idx="4290">
                  <c:v>28741.69999999875</c:v>
                </c:pt>
                <c:pt idx="4291">
                  <c:v>28745.99999999877</c:v>
                </c:pt>
                <c:pt idx="4292">
                  <c:v>28752.79999999877</c:v>
                </c:pt>
                <c:pt idx="4293">
                  <c:v>28757.09999999877</c:v>
                </c:pt>
                <c:pt idx="4294">
                  <c:v>28761.39999999875</c:v>
                </c:pt>
                <c:pt idx="4295">
                  <c:v>28770.69999999875</c:v>
                </c:pt>
                <c:pt idx="4296">
                  <c:v>28774.99999999877</c:v>
                </c:pt>
                <c:pt idx="4297">
                  <c:v>28780.99999999877</c:v>
                </c:pt>
                <c:pt idx="4298">
                  <c:v>28784.99999999877</c:v>
                </c:pt>
                <c:pt idx="4299">
                  <c:v>28794.99999999877</c:v>
                </c:pt>
                <c:pt idx="4300">
                  <c:v>28799.29999999877</c:v>
                </c:pt>
                <c:pt idx="4301">
                  <c:v>28805.69999999875</c:v>
                </c:pt>
                <c:pt idx="4302">
                  <c:v>28808.89999999875</c:v>
                </c:pt>
                <c:pt idx="4303">
                  <c:v>28810.59999999877</c:v>
                </c:pt>
                <c:pt idx="4304">
                  <c:v>28814.89999999875</c:v>
                </c:pt>
                <c:pt idx="4305">
                  <c:v>28820.39999999875</c:v>
                </c:pt>
                <c:pt idx="4306">
                  <c:v>28824.69999999875</c:v>
                </c:pt>
                <c:pt idx="4307">
                  <c:v>28828.99999999877</c:v>
                </c:pt>
                <c:pt idx="4308">
                  <c:v>28837.49999999877</c:v>
                </c:pt>
                <c:pt idx="4309">
                  <c:v>28845.99999999877</c:v>
                </c:pt>
                <c:pt idx="4310">
                  <c:v>28852.59999999875</c:v>
                </c:pt>
                <c:pt idx="4311">
                  <c:v>28854.09999999875</c:v>
                </c:pt>
                <c:pt idx="4312">
                  <c:v>28859.09999999875</c:v>
                </c:pt>
                <c:pt idx="4313">
                  <c:v>28863.39999999875</c:v>
                </c:pt>
                <c:pt idx="4314">
                  <c:v>28867.69999999875</c:v>
                </c:pt>
                <c:pt idx="4315">
                  <c:v>28871.99999999876</c:v>
                </c:pt>
                <c:pt idx="4316">
                  <c:v>28876.59999999875</c:v>
                </c:pt>
                <c:pt idx="4317">
                  <c:v>28882.09999999875</c:v>
                </c:pt>
                <c:pt idx="4318">
                  <c:v>28888.89999999875</c:v>
                </c:pt>
                <c:pt idx="4319">
                  <c:v>28890.79999999876</c:v>
                </c:pt>
                <c:pt idx="4320">
                  <c:v>28898.59999999875</c:v>
                </c:pt>
                <c:pt idx="4321">
                  <c:v>28903.19999999875</c:v>
                </c:pt>
                <c:pt idx="4322">
                  <c:v>28908.29999999876</c:v>
                </c:pt>
                <c:pt idx="4323">
                  <c:v>28915.09999999875</c:v>
                </c:pt>
                <c:pt idx="4324">
                  <c:v>28925.09999999875</c:v>
                </c:pt>
                <c:pt idx="4325">
                  <c:v>28935.09999999875</c:v>
                </c:pt>
                <c:pt idx="4326">
                  <c:v>28945.09999999875</c:v>
                </c:pt>
                <c:pt idx="4327">
                  <c:v>28955.09999999875</c:v>
                </c:pt>
                <c:pt idx="4328">
                  <c:v>28965.09999999875</c:v>
                </c:pt>
                <c:pt idx="4329">
                  <c:v>28975.09999999875</c:v>
                </c:pt>
                <c:pt idx="4330">
                  <c:v>28985.09999999875</c:v>
                </c:pt>
                <c:pt idx="4331">
                  <c:v>28995.09999999875</c:v>
                </c:pt>
                <c:pt idx="4332">
                  <c:v>29005.09999999875</c:v>
                </c:pt>
                <c:pt idx="4333">
                  <c:v>29015.09999999875</c:v>
                </c:pt>
                <c:pt idx="4334">
                  <c:v>29025.09999999875</c:v>
                </c:pt>
                <c:pt idx="4335">
                  <c:v>29035.09999999875</c:v>
                </c:pt>
                <c:pt idx="4336">
                  <c:v>29045.09999999875</c:v>
                </c:pt>
                <c:pt idx="4337">
                  <c:v>29054.39999999875</c:v>
                </c:pt>
                <c:pt idx="4338">
                  <c:v>29064.39999999875</c:v>
                </c:pt>
                <c:pt idx="4339">
                  <c:v>29074.39999999875</c:v>
                </c:pt>
                <c:pt idx="4340">
                  <c:v>29083.69999999875</c:v>
                </c:pt>
                <c:pt idx="4341">
                  <c:v>29092.99999999876</c:v>
                </c:pt>
                <c:pt idx="4342">
                  <c:v>29102.29999999876</c:v>
                </c:pt>
                <c:pt idx="4343">
                  <c:v>29111.59999999875</c:v>
                </c:pt>
                <c:pt idx="4344">
                  <c:v>29120.89999999875</c:v>
                </c:pt>
                <c:pt idx="4345">
                  <c:v>29130.19999999875</c:v>
                </c:pt>
                <c:pt idx="4346">
                  <c:v>29139.49999999876</c:v>
                </c:pt>
                <c:pt idx="4347">
                  <c:v>29146.29999999875</c:v>
                </c:pt>
                <c:pt idx="4348">
                  <c:v>29155.59999999875</c:v>
                </c:pt>
                <c:pt idx="4349">
                  <c:v>29164.89999999875</c:v>
                </c:pt>
                <c:pt idx="4350">
                  <c:v>29174.19999999875</c:v>
                </c:pt>
                <c:pt idx="4351">
                  <c:v>29179.19999999875</c:v>
                </c:pt>
                <c:pt idx="4352">
                  <c:v>29188.49999999875</c:v>
                </c:pt>
                <c:pt idx="4353">
                  <c:v>29197.79999999875</c:v>
                </c:pt>
                <c:pt idx="4354">
                  <c:v>29207.79999999875</c:v>
                </c:pt>
                <c:pt idx="4355">
                  <c:v>29212.09999999875</c:v>
                </c:pt>
                <c:pt idx="4356">
                  <c:v>29216.39999999875</c:v>
                </c:pt>
                <c:pt idx="4357">
                  <c:v>29220.69999999871</c:v>
                </c:pt>
                <c:pt idx="4358">
                  <c:v>29229.99999999874</c:v>
                </c:pt>
                <c:pt idx="4359">
                  <c:v>29239.29999999874</c:v>
                </c:pt>
                <c:pt idx="4360">
                  <c:v>29247.09999999874</c:v>
                </c:pt>
                <c:pt idx="4361">
                  <c:v>29256.39999999874</c:v>
                </c:pt>
                <c:pt idx="4362">
                  <c:v>29263.89999999874</c:v>
                </c:pt>
                <c:pt idx="4363">
                  <c:v>29270.99999999874</c:v>
                </c:pt>
                <c:pt idx="4364">
                  <c:v>29277.79999999874</c:v>
                </c:pt>
                <c:pt idx="4365">
                  <c:v>29281.79999999874</c:v>
                </c:pt>
                <c:pt idx="4366">
                  <c:v>29288.89999999874</c:v>
                </c:pt>
                <c:pt idx="4367">
                  <c:v>29290.39999999874</c:v>
                </c:pt>
                <c:pt idx="4368">
                  <c:v>29300.39999999874</c:v>
                </c:pt>
                <c:pt idx="4369">
                  <c:v>29310.39999999874</c:v>
                </c:pt>
                <c:pt idx="4370">
                  <c:v>29315.39999999874</c:v>
                </c:pt>
                <c:pt idx="4371">
                  <c:v>29323.19999999871</c:v>
                </c:pt>
                <c:pt idx="4372">
                  <c:v>29330.69999999871</c:v>
                </c:pt>
                <c:pt idx="4373">
                  <c:v>29338.49999999874</c:v>
                </c:pt>
                <c:pt idx="4374">
                  <c:v>29348.49999999874</c:v>
                </c:pt>
                <c:pt idx="4375">
                  <c:v>29358.49999999874</c:v>
                </c:pt>
                <c:pt idx="4376">
                  <c:v>29365.29999999874</c:v>
                </c:pt>
                <c:pt idx="4377">
                  <c:v>29374.59999999874</c:v>
                </c:pt>
                <c:pt idx="4378">
                  <c:v>29384.59999999874</c:v>
                </c:pt>
                <c:pt idx="4379">
                  <c:v>29394.59999999874</c:v>
                </c:pt>
                <c:pt idx="4380">
                  <c:v>29399.59999999874</c:v>
                </c:pt>
                <c:pt idx="4381">
                  <c:v>29402.19999999871</c:v>
                </c:pt>
                <c:pt idx="4382">
                  <c:v>29406.49999999873</c:v>
                </c:pt>
                <c:pt idx="4383">
                  <c:v>29410.79999999873</c:v>
                </c:pt>
                <c:pt idx="4384">
                  <c:v>29420.09999999873</c:v>
                </c:pt>
                <c:pt idx="4385">
                  <c:v>29426.89999999871</c:v>
                </c:pt>
                <c:pt idx="4386">
                  <c:v>29433.69999999871</c:v>
                </c:pt>
                <c:pt idx="4387">
                  <c:v>29440.49999999873</c:v>
                </c:pt>
                <c:pt idx="4388">
                  <c:v>29448.29999999873</c:v>
                </c:pt>
                <c:pt idx="4389">
                  <c:v>29455.09999999873</c:v>
                </c:pt>
                <c:pt idx="4390">
                  <c:v>29461.89999999871</c:v>
                </c:pt>
                <c:pt idx="4391">
                  <c:v>29471.19999999871</c:v>
                </c:pt>
                <c:pt idx="4392">
                  <c:v>29480.49999999873</c:v>
                </c:pt>
                <c:pt idx="4393">
                  <c:v>29489.79999999873</c:v>
                </c:pt>
                <c:pt idx="4394">
                  <c:v>29499.09999999871</c:v>
                </c:pt>
                <c:pt idx="4395">
                  <c:v>29508.39999999871</c:v>
                </c:pt>
                <c:pt idx="4396">
                  <c:v>29512.69999999871</c:v>
                </c:pt>
                <c:pt idx="4397">
                  <c:v>29521.99999999872</c:v>
                </c:pt>
                <c:pt idx="4398">
                  <c:v>29531.29999999872</c:v>
                </c:pt>
                <c:pt idx="4399">
                  <c:v>29535.29999999872</c:v>
                </c:pt>
                <c:pt idx="4400">
                  <c:v>29539.29999999872</c:v>
                </c:pt>
                <c:pt idx="4401">
                  <c:v>29543.29999999872</c:v>
                </c:pt>
                <c:pt idx="4402">
                  <c:v>29552.59999999871</c:v>
                </c:pt>
                <c:pt idx="4403">
                  <c:v>29561.89999999871</c:v>
                </c:pt>
                <c:pt idx="4404">
                  <c:v>29566.19999999871</c:v>
                </c:pt>
                <c:pt idx="4405">
                  <c:v>29570.49999999872</c:v>
                </c:pt>
                <c:pt idx="4406">
                  <c:v>29579.79999999872</c:v>
                </c:pt>
                <c:pt idx="4407">
                  <c:v>29589.09999999871</c:v>
                </c:pt>
                <c:pt idx="4408">
                  <c:v>29598.39999999871</c:v>
                </c:pt>
                <c:pt idx="4409">
                  <c:v>29602.69999999871</c:v>
                </c:pt>
                <c:pt idx="4410">
                  <c:v>29606.99999999872</c:v>
                </c:pt>
                <c:pt idx="4411">
                  <c:v>29614.49999999872</c:v>
                </c:pt>
                <c:pt idx="4412">
                  <c:v>29624.49999999872</c:v>
                </c:pt>
                <c:pt idx="4413">
                  <c:v>29632.99999999872</c:v>
                </c:pt>
                <c:pt idx="4414">
                  <c:v>29639.59999999871</c:v>
                </c:pt>
                <c:pt idx="4415">
                  <c:v>29641.09999999871</c:v>
                </c:pt>
                <c:pt idx="4416">
                  <c:v>29645.99999999872</c:v>
                </c:pt>
                <c:pt idx="4417">
                  <c:v>29647.49999999872</c:v>
                </c:pt>
                <c:pt idx="4418">
                  <c:v>29654.29999999872</c:v>
                </c:pt>
                <c:pt idx="4419">
                  <c:v>29661.09999999871</c:v>
                </c:pt>
                <c:pt idx="4420">
                  <c:v>29666.09999999871</c:v>
                </c:pt>
                <c:pt idx="4421">
                  <c:v>29673.89999999871</c:v>
                </c:pt>
                <c:pt idx="4422">
                  <c:v>29681.69999999871</c:v>
                </c:pt>
                <c:pt idx="4423">
                  <c:v>29689.49999999872</c:v>
                </c:pt>
                <c:pt idx="4424">
                  <c:v>29697.29999999871</c:v>
                </c:pt>
                <c:pt idx="4425">
                  <c:v>29705.09999999871</c:v>
                </c:pt>
                <c:pt idx="4426">
                  <c:v>29712.89999999871</c:v>
                </c:pt>
                <c:pt idx="4427">
                  <c:v>29720.69999999871</c:v>
                </c:pt>
                <c:pt idx="4428">
                  <c:v>29728.49999999871</c:v>
                </c:pt>
                <c:pt idx="4429">
                  <c:v>29736.29999999871</c:v>
                </c:pt>
                <c:pt idx="4430">
                  <c:v>29744.09999999871</c:v>
                </c:pt>
                <c:pt idx="4431">
                  <c:v>29751.89999999871</c:v>
                </c:pt>
                <c:pt idx="4432">
                  <c:v>29759.69999999869</c:v>
                </c:pt>
                <c:pt idx="4433">
                  <c:v>29768.69999999869</c:v>
                </c:pt>
                <c:pt idx="4434">
                  <c:v>29776.4999999987</c:v>
                </c:pt>
                <c:pt idx="4435">
                  <c:v>29784.2999999987</c:v>
                </c:pt>
                <c:pt idx="4436">
                  <c:v>29792.0999999987</c:v>
                </c:pt>
                <c:pt idx="4437">
                  <c:v>29799.19999999869</c:v>
                </c:pt>
                <c:pt idx="4438">
                  <c:v>29806.9999999987</c:v>
                </c:pt>
                <c:pt idx="4439">
                  <c:v>29814.7999999987</c:v>
                </c:pt>
                <c:pt idx="4440">
                  <c:v>29822.5999999987</c:v>
                </c:pt>
                <c:pt idx="4441">
                  <c:v>29830.3999999987</c:v>
                </c:pt>
                <c:pt idx="4442">
                  <c:v>29838.19999999869</c:v>
                </c:pt>
                <c:pt idx="4443">
                  <c:v>29845.9999999987</c:v>
                </c:pt>
                <c:pt idx="4444">
                  <c:v>29853.7999999987</c:v>
                </c:pt>
                <c:pt idx="4445">
                  <c:v>29861.5999999987</c:v>
                </c:pt>
                <c:pt idx="4446">
                  <c:v>29869.3999999987</c:v>
                </c:pt>
                <c:pt idx="4447">
                  <c:v>29877.19999999869</c:v>
                </c:pt>
                <c:pt idx="4448">
                  <c:v>29883.9999999987</c:v>
                </c:pt>
                <c:pt idx="4449">
                  <c:v>29892.9999999987</c:v>
                </c:pt>
                <c:pt idx="4450">
                  <c:v>29901.9999999987</c:v>
                </c:pt>
                <c:pt idx="4451">
                  <c:v>29906.9999999987</c:v>
                </c:pt>
                <c:pt idx="4452">
                  <c:v>29916.2999999987</c:v>
                </c:pt>
                <c:pt idx="4453">
                  <c:v>29925.5999999987</c:v>
                </c:pt>
                <c:pt idx="4454">
                  <c:v>29934.89999999869</c:v>
                </c:pt>
                <c:pt idx="4455">
                  <c:v>29944.19999999869</c:v>
                </c:pt>
                <c:pt idx="4456">
                  <c:v>29953.4999999987</c:v>
                </c:pt>
                <c:pt idx="4457">
                  <c:v>29962.79999999869</c:v>
                </c:pt>
                <c:pt idx="4458">
                  <c:v>29972.09999999869</c:v>
                </c:pt>
                <c:pt idx="4459">
                  <c:v>29981.39999999869</c:v>
                </c:pt>
                <c:pt idx="4460">
                  <c:v>29990.69999999869</c:v>
                </c:pt>
                <c:pt idx="4461">
                  <c:v>29999.9999999987</c:v>
                </c:pt>
                <c:pt idx="4462">
                  <c:v>30009.29999999869</c:v>
                </c:pt>
                <c:pt idx="4463">
                  <c:v>30018.59999999869</c:v>
                </c:pt>
                <c:pt idx="4464">
                  <c:v>30027.89999999868</c:v>
                </c:pt>
                <c:pt idx="4465">
                  <c:v>30037.89999999868</c:v>
                </c:pt>
                <c:pt idx="4466">
                  <c:v>30042.19999999868</c:v>
                </c:pt>
                <c:pt idx="4467">
                  <c:v>30046.4999999987</c:v>
                </c:pt>
                <c:pt idx="4468">
                  <c:v>30050.79999999869</c:v>
                </c:pt>
                <c:pt idx="4469">
                  <c:v>30057.89999999868</c:v>
                </c:pt>
                <c:pt idx="4470">
                  <c:v>30067.19999999868</c:v>
                </c:pt>
                <c:pt idx="4471">
                  <c:v>30077.19999999868</c:v>
                </c:pt>
                <c:pt idx="4472">
                  <c:v>30081.79999999868</c:v>
                </c:pt>
                <c:pt idx="4473">
                  <c:v>30088.59999999868</c:v>
                </c:pt>
                <c:pt idx="4474">
                  <c:v>30096.09999999868</c:v>
                </c:pt>
                <c:pt idx="4475">
                  <c:v>30097.79999999868</c:v>
                </c:pt>
                <c:pt idx="4476">
                  <c:v>30099.29999999868</c:v>
                </c:pt>
                <c:pt idx="4477">
                  <c:v>30106.09999999868</c:v>
                </c:pt>
                <c:pt idx="4478">
                  <c:v>30113.89999999868</c:v>
                </c:pt>
                <c:pt idx="4479">
                  <c:v>30118.79999999868</c:v>
                </c:pt>
                <c:pt idx="4480">
                  <c:v>30120.29999999868</c:v>
                </c:pt>
                <c:pt idx="4481">
                  <c:v>30126.79999999868</c:v>
                </c:pt>
                <c:pt idx="4482">
                  <c:v>30131.09999999868</c:v>
                </c:pt>
                <c:pt idx="4483">
                  <c:v>30137.89999999868</c:v>
                </c:pt>
                <c:pt idx="4484">
                  <c:v>30144.69999999868</c:v>
                </c:pt>
                <c:pt idx="4485">
                  <c:v>30153.99999999868</c:v>
                </c:pt>
                <c:pt idx="4486">
                  <c:v>30163.29999999868</c:v>
                </c:pt>
                <c:pt idx="4487">
                  <c:v>30172.59999999867</c:v>
                </c:pt>
                <c:pt idx="4488">
                  <c:v>30181.89999999867</c:v>
                </c:pt>
                <c:pt idx="4489">
                  <c:v>30191.19999999867</c:v>
                </c:pt>
                <c:pt idx="4490">
                  <c:v>30200.49999999868</c:v>
                </c:pt>
                <c:pt idx="4491">
                  <c:v>30209.79999999867</c:v>
                </c:pt>
                <c:pt idx="4492">
                  <c:v>30214.09999999867</c:v>
                </c:pt>
                <c:pt idx="4493">
                  <c:v>30218.39999999867</c:v>
                </c:pt>
                <c:pt idx="4494">
                  <c:v>30225.89999999867</c:v>
                </c:pt>
                <c:pt idx="4495">
                  <c:v>30232.69999999867</c:v>
                </c:pt>
                <c:pt idx="4496">
                  <c:v>30240.49999999867</c:v>
                </c:pt>
                <c:pt idx="4497">
                  <c:v>30248.29999999867</c:v>
                </c:pt>
                <c:pt idx="4498">
                  <c:v>30257.29999999867</c:v>
                </c:pt>
                <c:pt idx="4499">
                  <c:v>30261.59999999867</c:v>
                </c:pt>
                <c:pt idx="4500">
                  <c:v>30266.59999999867</c:v>
                </c:pt>
                <c:pt idx="4501">
                  <c:v>30271.19999999865</c:v>
                </c:pt>
                <c:pt idx="4502">
                  <c:v>30275.59999999867</c:v>
                </c:pt>
                <c:pt idx="4503">
                  <c:v>30279.89999999867</c:v>
                </c:pt>
                <c:pt idx="4504">
                  <c:v>30288.89999999867</c:v>
                </c:pt>
                <c:pt idx="4505">
                  <c:v>30293.89999999867</c:v>
                </c:pt>
                <c:pt idx="4506">
                  <c:v>30298.89999999867</c:v>
                </c:pt>
                <c:pt idx="4507">
                  <c:v>30307.39999999867</c:v>
                </c:pt>
                <c:pt idx="4508">
                  <c:v>30317.39999999867</c:v>
                </c:pt>
                <c:pt idx="4509">
                  <c:v>30324.19999999865</c:v>
                </c:pt>
                <c:pt idx="4510">
                  <c:v>30334.19999999865</c:v>
                </c:pt>
                <c:pt idx="4511">
                  <c:v>30343.49999999866</c:v>
                </c:pt>
                <c:pt idx="4512">
                  <c:v>30352.79999999866</c:v>
                </c:pt>
                <c:pt idx="4513">
                  <c:v>30362.09999999866</c:v>
                </c:pt>
                <c:pt idx="4514">
                  <c:v>30371.39999999866</c:v>
                </c:pt>
                <c:pt idx="4515">
                  <c:v>30378.49999999866</c:v>
                </c:pt>
                <c:pt idx="4516">
                  <c:v>30382.79999999866</c:v>
                </c:pt>
                <c:pt idx="4517">
                  <c:v>30387.79999999866</c:v>
                </c:pt>
                <c:pt idx="4518">
                  <c:v>30392.39999999866</c:v>
                </c:pt>
                <c:pt idx="4519">
                  <c:v>30397.29999999866</c:v>
                </c:pt>
                <c:pt idx="4520">
                  <c:v>30407.29999999866</c:v>
                </c:pt>
                <c:pt idx="4521">
                  <c:v>30410.79999999866</c:v>
                </c:pt>
                <c:pt idx="4522">
                  <c:v>30412.49999999866</c:v>
                </c:pt>
                <c:pt idx="4523">
                  <c:v>30416.89999999866</c:v>
                </c:pt>
                <c:pt idx="4524">
                  <c:v>30424.69999999865</c:v>
                </c:pt>
                <c:pt idx="4525">
                  <c:v>30431.49999999866</c:v>
                </c:pt>
                <c:pt idx="4526">
                  <c:v>30436.09999999866</c:v>
                </c:pt>
                <c:pt idx="4527">
                  <c:v>30443.19999999865</c:v>
                </c:pt>
                <c:pt idx="4528">
                  <c:v>30446.69999999865</c:v>
                </c:pt>
                <c:pt idx="4529">
                  <c:v>30455.99999999866</c:v>
                </c:pt>
                <c:pt idx="4530">
                  <c:v>30465.29999999866</c:v>
                </c:pt>
                <c:pt idx="4531">
                  <c:v>30474.59999999866</c:v>
                </c:pt>
                <c:pt idx="4532">
                  <c:v>30483.89999999866</c:v>
                </c:pt>
                <c:pt idx="4533">
                  <c:v>30493.19999999865</c:v>
                </c:pt>
                <c:pt idx="4534">
                  <c:v>30502.49999999866</c:v>
                </c:pt>
                <c:pt idx="4535">
                  <c:v>30511.79999999866</c:v>
                </c:pt>
                <c:pt idx="4536">
                  <c:v>30521.09999999866</c:v>
                </c:pt>
                <c:pt idx="4537">
                  <c:v>30530.39999999865</c:v>
                </c:pt>
                <c:pt idx="4538">
                  <c:v>30539.69999999865</c:v>
                </c:pt>
                <c:pt idx="4539">
                  <c:v>30548.99999999865</c:v>
                </c:pt>
                <c:pt idx="4540">
                  <c:v>30558.29999999865</c:v>
                </c:pt>
                <c:pt idx="4541">
                  <c:v>30567.59999999865</c:v>
                </c:pt>
                <c:pt idx="4542">
                  <c:v>30576.89999999865</c:v>
                </c:pt>
                <c:pt idx="4543">
                  <c:v>30586.19999999865</c:v>
                </c:pt>
                <c:pt idx="4544">
                  <c:v>30595.49999999865</c:v>
                </c:pt>
                <c:pt idx="4545">
                  <c:v>30604.79999999865</c:v>
                </c:pt>
                <c:pt idx="4546">
                  <c:v>30614.09999999865</c:v>
                </c:pt>
                <c:pt idx="4547">
                  <c:v>30623.39999999864</c:v>
                </c:pt>
                <c:pt idx="4548">
                  <c:v>30629.79999999865</c:v>
                </c:pt>
                <c:pt idx="4549">
                  <c:v>30634.09999999865</c:v>
                </c:pt>
                <c:pt idx="4550">
                  <c:v>30639.89999999864</c:v>
                </c:pt>
                <c:pt idx="4551">
                  <c:v>30649.19999999864</c:v>
                </c:pt>
                <c:pt idx="4552">
                  <c:v>30658.49999999865</c:v>
                </c:pt>
                <c:pt idx="4553">
                  <c:v>30667.79999999865</c:v>
                </c:pt>
                <c:pt idx="4554">
                  <c:v>30671.89999999864</c:v>
                </c:pt>
                <c:pt idx="4555">
                  <c:v>30681.19999999864</c:v>
                </c:pt>
                <c:pt idx="4556">
                  <c:v>30690.49999999864</c:v>
                </c:pt>
                <c:pt idx="4557">
                  <c:v>30699.79999999864</c:v>
                </c:pt>
                <c:pt idx="4558">
                  <c:v>30706.89999999864</c:v>
                </c:pt>
                <c:pt idx="4559">
                  <c:v>30711.19999999864</c:v>
                </c:pt>
                <c:pt idx="4560">
                  <c:v>30720.49999999864</c:v>
                </c:pt>
                <c:pt idx="4561">
                  <c:v>30729.79999999864</c:v>
                </c:pt>
                <c:pt idx="4562">
                  <c:v>30739.09999999863</c:v>
                </c:pt>
                <c:pt idx="4563">
                  <c:v>30748.39999999863</c:v>
                </c:pt>
                <c:pt idx="4564">
                  <c:v>30757.69999999863</c:v>
                </c:pt>
                <c:pt idx="4565">
                  <c:v>30766.99999999864</c:v>
                </c:pt>
                <c:pt idx="4566">
                  <c:v>30776.29999999863</c:v>
                </c:pt>
                <c:pt idx="4567">
                  <c:v>30785.59999999863</c:v>
                </c:pt>
                <c:pt idx="4568">
                  <c:v>30792.39999999863</c:v>
                </c:pt>
                <c:pt idx="4569">
                  <c:v>30802.39999999863</c:v>
                </c:pt>
                <c:pt idx="4570">
                  <c:v>30809.99999999863</c:v>
                </c:pt>
                <c:pt idx="4571">
                  <c:v>30819.29999999863</c:v>
                </c:pt>
                <c:pt idx="4572">
                  <c:v>30826.39999999863</c:v>
                </c:pt>
                <c:pt idx="4573">
                  <c:v>30835.69999999861</c:v>
                </c:pt>
                <c:pt idx="4574">
                  <c:v>30844.99999999862</c:v>
                </c:pt>
                <c:pt idx="4575">
                  <c:v>30854.29999999862</c:v>
                </c:pt>
                <c:pt idx="4576">
                  <c:v>30863.59999999862</c:v>
                </c:pt>
                <c:pt idx="4577">
                  <c:v>30872.89999999862</c:v>
                </c:pt>
                <c:pt idx="4578">
                  <c:v>30882.19999999861</c:v>
                </c:pt>
                <c:pt idx="4579">
                  <c:v>30891.49999999862</c:v>
                </c:pt>
                <c:pt idx="4580">
                  <c:v>30900.79999999862</c:v>
                </c:pt>
                <c:pt idx="4581">
                  <c:v>30910.09999999862</c:v>
                </c:pt>
                <c:pt idx="4582">
                  <c:v>30919.39999999862</c:v>
                </c:pt>
                <c:pt idx="4583">
                  <c:v>30928.69999999861</c:v>
                </c:pt>
                <c:pt idx="4584">
                  <c:v>30937.99999999862</c:v>
                </c:pt>
                <c:pt idx="4585">
                  <c:v>30942.29999999862</c:v>
                </c:pt>
                <c:pt idx="4586">
                  <c:v>30951.59999999862</c:v>
                </c:pt>
                <c:pt idx="4587">
                  <c:v>30955.89999999862</c:v>
                </c:pt>
                <c:pt idx="4588">
                  <c:v>30960.89999999862</c:v>
                </c:pt>
                <c:pt idx="4589">
                  <c:v>30965.19999999861</c:v>
                </c:pt>
                <c:pt idx="4590">
                  <c:v>30970.19999999861</c:v>
                </c:pt>
                <c:pt idx="4591">
                  <c:v>30979.49999999862</c:v>
                </c:pt>
                <c:pt idx="4592">
                  <c:v>30986.29999999862</c:v>
                </c:pt>
                <c:pt idx="4593">
                  <c:v>30990.59999999862</c:v>
                </c:pt>
                <c:pt idx="4594">
                  <c:v>30999.89999999861</c:v>
                </c:pt>
                <c:pt idx="4595">
                  <c:v>31009.19999999861</c:v>
                </c:pt>
                <c:pt idx="4596">
                  <c:v>31015.19999999861</c:v>
                </c:pt>
                <c:pt idx="4597">
                  <c:v>31022.79999999861</c:v>
                </c:pt>
                <c:pt idx="4598">
                  <c:v>31029.69999999861</c:v>
                </c:pt>
                <c:pt idx="4599">
                  <c:v>31038.99999999861</c:v>
                </c:pt>
                <c:pt idx="4600">
                  <c:v>31042.19999999861</c:v>
                </c:pt>
                <c:pt idx="4601">
                  <c:v>31046.49999999861</c:v>
                </c:pt>
                <c:pt idx="4602">
                  <c:v>31050.79999999861</c:v>
                </c:pt>
                <c:pt idx="4603">
                  <c:v>31055.09999999861</c:v>
                </c:pt>
                <c:pt idx="4604">
                  <c:v>31060.09999999861</c:v>
                </c:pt>
                <c:pt idx="4605">
                  <c:v>31070.09999999861</c:v>
                </c:pt>
                <c:pt idx="4606">
                  <c:v>31075.89999999861</c:v>
                </c:pt>
                <c:pt idx="4607">
                  <c:v>31080.19999999861</c:v>
                </c:pt>
                <c:pt idx="4608">
                  <c:v>31086.69999999861</c:v>
                </c:pt>
                <c:pt idx="4609">
                  <c:v>31090.99999999861</c:v>
                </c:pt>
                <c:pt idx="4610">
                  <c:v>31095.29999999861</c:v>
                </c:pt>
                <c:pt idx="4611">
                  <c:v>31101.8999999986</c:v>
                </c:pt>
                <c:pt idx="4612">
                  <c:v>31108.49999999861</c:v>
                </c:pt>
                <c:pt idx="4613">
                  <c:v>31115.29999999861</c:v>
                </c:pt>
                <c:pt idx="4614">
                  <c:v>31123.0999999986</c:v>
                </c:pt>
                <c:pt idx="4615">
                  <c:v>31124.5999999986</c:v>
                </c:pt>
                <c:pt idx="4616">
                  <c:v>31127.5999999986</c:v>
                </c:pt>
                <c:pt idx="4617">
                  <c:v>31131.8999999986</c:v>
                </c:pt>
                <c:pt idx="4618">
                  <c:v>31136.1999999986</c:v>
                </c:pt>
                <c:pt idx="4619">
                  <c:v>31145.4999999986</c:v>
                </c:pt>
                <c:pt idx="4620">
                  <c:v>31154.7999999986</c:v>
                </c:pt>
                <c:pt idx="4621">
                  <c:v>31164.0999999986</c:v>
                </c:pt>
                <c:pt idx="4622">
                  <c:v>31168.3999999986</c:v>
                </c:pt>
                <c:pt idx="4623">
                  <c:v>31177.6999999986</c:v>
                </c:pt>
                <c:pt idx="4624">
                  <c:v>31181.6999999986</c:v>
                </c:pt>
                <c:pt idx="4625">
                  <c:v>31190.9999999986</c:v>
                </c:pt>
                <c:pt idx="4626">
                  <c:v>31200.2999999986</c:v>
                </c:pt>
                <c:pt idx="4627">
                  <c:v>31209.59999999859</c:v>
                </c:pt>
                <c:pt idx="4628">
                  <c:v>31218.89999999859</c:v>
                </c:pt>
                <c:pt idx="4629">
                  <c:v>31228.19999999859</c:v>
                </c:pt>
                <c:pt idx="4630">
                  <c:v>31237.4999999986</c:v>
                </c:pt>
                <c:pt idx="4631">
                  <c:v>31241.79999999859</c:v>
                </c:pt>
                <c:pt idx="4632">
                  <c:v>31251.09999999859</c:v>
                </c:pt>
                <c:pt idx="4633">
                  <c:v>31258.69999999859</c:v>
                </c:pt>
                <c:pt idx="4634">
                  <c:v>31266.29999999859</c:v>
                </c:pt>
                <c:pt idx="4635">
                  <c:v>31270.59999999859</c:v>
                </c:pt>
                <c:pt idx="4636">
                  <c:v>31274.29999999859</c:v>
                </c:pt>
                <c:pt idx="4637">
                  <c:v>31280.79999999859</c:v>
                </c:pt>
                <c:pt idx="4638">
                  <c:v>31288.59999999859</c:v>
                </c:pt>
                <c:pt idx="4639">
                  <c:v>31295.09999999859</c:v>
                </c:pt>
                <c:pt idx="4640">
                  <c:v>31296.79999999859</c:v>
                </c:pt>
                <c:pt idx="4641">
                  <c:v>31301.99999999859</c:v>
                </c:pt>
                <c:pt idx="4642">
                  <c:v>31308.59999999859</c:v>
                </c:pt>
                <c:pt idx="4643">
                  <c:v>31312.89999999859</c:v>
                </c:pt>
                <c:pt idx="4644">
                  <c:v>31318.99999999858</c:v>
                </c:pt>
                <c:pt idx="4645">
                  <c:v>31324.79999999858</c:v>
                </c:pt>
                <c:pt idx="4646">
                  <c:v>31334.09999999858</c:v>
                </c:pt>
                <c:pt idx="4647">
                  <c:v>31343.39999999858</c:v>
                </c:pt>
                <c:pt idx="4648">
                  <c:v>31352.69999999855</c:v>
                </c:pt>
                <c:pt idx="4649">
                  <c:v>31361.99999999858</c:v>
                </c:pt>
                <c:pt idx="4650">
                  <c:v>31364.09999999858</c:v>
                </c:pt>
                <c:pt idx="4651">
                  <c:v>31369.09999999858</c:v>
                </c:pt>
                <c:pt idx="4652">
                  <c:v>31375.59999999858</c:v>
                </c:pt>
                <c:pt idx="4653">
                  <c:v>31379.89999999858</c:v>
                </c:pt>
                <c:pt idx="4654">
                  <c:v>31389.19999999855</c:v>
                </c:pt>
                <c:pt idx="4655">
                  <c:v>31398.49999999858</c:v>
                </c:pt>
                <c:pt idx="4656">
                  <c:v>31407.79999999858</c:v>
                </c:pt>
                <c:pt idx="4657">
                  <c:v>31417.09999999858</c:v>
                </c:pt>
                <c:pt idx="4658">
                  <c:v>31427.09999999858</c:v>
                </c:pt>
                <c:pt idx="4659">
                  <c:v>31436.39999999855</c:v>
                </c:pt>
                <c:pt idx="4660">
                  <c:v>31446.39999999855</c:v>
                </c:pt>
                <c:pt idx="4661">
                  <c:v>31450.39999999855</c:v>
                </c:pt>
                <c:pt idx="4662">
                  <c:v>31453.89999999855</c:v>
                </c:pt>
                <c:pt idx="4663">
                  <c:v>31463.19999999855</c:v>
                </c:pt>
                <c:pt idx="4664">
                  <c:v>31469.59999999858</c:v>
                </c:pt>
                <c:pt idx="4665">
                  <c:v>31478.89999999855</c:v>
                </c:pt>
                <c:pt idx="4666">
                  <c:v>31488.19999999855</c:v>
                </c:pt>
                <c:pt idx="4667">
                  <c:v>31493.19999999855</c:v>
                </c:pt>
                <c:pt idx="4668">
                  <c:v>31500.99999999857</c:v>
                </c:pt>
                <c:pt idx="4669">
                  <c:v>31508.79999999857</c:v>
                </c:pt>
                <c:pt idx="4670">
                  <c:v>31516.59999999857</c:v>
                </c:pt>
                <c:pt idx="4671">
                  <c:v>31520.89999999855</c:v>
                </c:pt>
                <c:pt idx="4672">
                  <c:v>31530.19999999855</c:v>
                </c:pt>
                <c:pt idx="4673">
                  <c:v>31539.49999999857</c:v>
                </c:pt>
                <c:pt idx="4674">
                  <c:v>31548.79999999857</c:v>
                </c:pt>
                <c:pt idx="4675">
                  <c:v>31558.09999999857</c:v>
                </c:pt>
                <c:pt idx="4676">
                  <c:v>31567.39999999855</c:v>
                </c:pt>
                <c:pt idx="4677">
                  <c:v>31572.39999999855</c:v>
                </c:pt>
                <c:pt idx="4678">
                  <c:v>31581.69999999855</c:v>
                </c:pt>
                <c:pt idx="4679">
                  <c:v>31590.99999999857</c:v>
                </c:pt>
                <c:pt idx="4680">
                  <c:v>31594.99999999857</c:v>
                </c:pt>
                <c:pt idx="4681">
                  <c:v>31601.79999999857</c:v>
                </c:pt>
                <c:pt idx="4682">
                  <c:v>31608.59999999855</c:v>
                </c:pt>
                <c:pt idx="4683">
                  <c:v>31612.59999999855</c:v>
                </c:pt>
                <c:pt idx="4684">
                  <c:v>31616.59999999855</c:v>
                </c:pt>
                <c:pt idx="4685">
                  <c:v>31620.59999999855</c:v>
                </c:pt>
                <c:pt idx="4686">
                  <c:v>31624.09999999855</c:v>
                </c:pt>
                <c:pt idx="4687">
                  <c:v>31628.49999999857</c:v>
                </c:pt>
                <c:pt idx="4688">
                  <c:v>31635.29999999857</c:v>
                </c:pt>
                <c:pt idx="4689">
                  <c:v>31643.09999999855</c:v>
                </c:pt>
                <c:pt idx="4690">
                  <c:v>31649.89999999855</c:v>
                </c:pt>
                <c:pt idx="4691">
                  <c:v>31654.89999999855</c:v>
                </c:pt>
                <c:pt idx="4692">
                  <c:v>31663.09999999855</c:v>
                </c:pt>
                <c:pt idx="4693">
                  <c:v>31672.39999999855</c:v>
                </c:pt>
                <c:pt idx="4694">
                  <c:v>31681.69999999855</c:v>
                </c:pt>
                <c:pt idx="4695">
                  <c:v>31690.99999999856</c:v>
                </c:pt>
                <c:pt idx="4696">
                  <c:v>31700.29999999855</c:v>
                </c:pt>
                <c:pt idx="4697">
                  <c:v>31707.39999999855</c:v>
                </c:pt>
                <c:pt idx="4698">
                  <c:v>31716.69999999855</c:v>
                </c:pt>
                <c:pt idx="4699">
                  <c:v>31725.99999999856</c:v>
                </c:pt>
                <c:pt idx="4700">
                  <c:v>31735.29999999855</c:v>
                </c:pt>
                <c:pt idx="4701">
                  <c:v>31744.59999999855</c:v>
                </c:pt>
                <c:pt idx="4702">
                  <c:v>31748.89999999855</c:v>
                </c:pt>
                <c:pt idx="4703">
                  <c:v>31758.19999999855</c:v>
                </c:pt>
                <c:pt idx="4704">
                  <c:v>31767.49999999856</c:v>
                </c:pt>
                <c:pt idx="4705">
                  <c:v>31771.79999999855</c:v>
                </c:pt>
                <c:pt idx="4706">
                  <c:v>31777.59999999855</c:v>
                </c:pt>
                <c:pt idx="4707">
                  <c:v>31784.39999999855</c:v>
                </c:pt>
                <c:pt idx="4708">
                  <c:v>31791.19999999855</c:v>
                </c:pt>
                <c:pt idx="4709">
                  <c:v>31797.99999999856</c:v>
                </c:pt>
                <c:pt idx="4710">
                  <c:v>31804.79999999855</c:v>
                </c:pt>
                <c:pt idx="4711">
                  <c:v>31811.59999999855</c:v>
                </c:pt>
                <c:pt idx="4712">
                  <c:v>31820.89999999855</c:v>
                </c:pt>
                <c:pt idx="4713">
                  <c:v>31827.69999999855</c:v>
                </c:pt>
                <c:pt idx="4714">
                  <c:v>31834.49999999855</c:v>
                </c:pt>
                <c:pt idx="4715">
                  <c:v>31841.29999999855</c:v>
                </c:pt>
                <c:pt idx="4716">
                  <c:v>31848.09999999855</c:v>
                </c:pt>
                <c:pt idx="4717">
                  <c:v>31854.89999999855</c:v>
                </c:pt>
                <c:pt idx="4718">
                  <c:v>31859.19999999851</c:v>
                </c:pt>
                <c:pt idx="4719">
                  <c:v>31865.99999999854</c:v>
                </c:pt>
                <c:pt idx="4720">
                  <c:v>31875.29999999854</c:v>
                </c:pt>
                <c:pt idx="4721">
                  <c:v>31884.59999999854</c:v>
                </c:pt>
                <c:pt idx="4722">
                  <c:v>31893.89999999854</c:v>
                </c:pt>
                <c:pt idx="4723">
                  <c:v>31903.19999999851</c:v>
                </c:pt>
                <c:pt idx="4724">
                  <c:v>31912.49999999854</c:v>
                </c:pt>
                <c:pt idx="4725">
                  <c:v>31921.79999999854</c:v>
                </c:pt>
                <c:pt idx="4726">
                  <c:v>31931.09999999854</c:v>
                </c:pt>
                <c:pt idx="4727">
                  <c:v>31935.39999999854</c:v>
                </c:pt>
                <c:pt idx="4728">
                  <c:v>31944.69999999851</c:v>
                </c:pt>
                <c:pt idx="4729">
                  <c:v>31953.99999999854</c:v>
                </c:pt>
                <c:pt idx="4730">
                  <c:v>31958.29999999854</c:v>
                </c:pt>
                <c:pt idx="4731">
                  <c:v>31967.59999999854</c:v>
                </c:pt>
                <c:pt idx="4732">
                  <c:v>31976.89999999851</c:v>
                </c:pt>
                <c:pt idx="4733">
                  <c:v>31986.19999999851</c:v>
                </c:pt>
                <c:pt idx="4734">
                  <c:v>31995.49999999853</c:v>
                </c:pt>
                <c:pt idx="4735">
                  <c:v>32004.79999999853</c:v>
                </c:pt>
                <c:pt idx="4736">
                  <c:v>32014.09999999853</c:v>
                </c:pt>
                <c:pt idx="4737">
                  <c:v>32023.39999999851</c:v>
                </c:pt>
                <c:pt idx="4738">
                  <c:v>32032.69999999851</c:v>
                </c:pt>
                <c:pt idx="4739">
                  <c:v>32041.99999999853</c:v>
                </c:pt>
                <c:pt idx="4740">
                  <c:v>32051.29999999853</c:v>
                </c:pt>
                <c:pt idx="4741">
                  <c:v>32055.29999999853</c:v>
                </c:pt>
                <c:pt idx="4742">
                  <c:v>32059.29999999853</c:v>
                </c:pt>
                <c:pt idx="4743">
                  <c:v>32063.29999999853</c:v>
                </c:pt>
                <c:pt idx="4744">
                  <c:v>32067.29999999853</c:v>
                </c:pt>
                <c:pt idx="4745">
                  <c:v>32071.29999999853</c:v>
                </c:pt>
                <c:pt idx="4746">
                  <c:v>32075.29999999853</c:v>
                </c:pt>
                <c:pt idx="4747">
                  <c:v>32079.29999999853</c:v>
                </c:pt>
                <c:pt idx="4748">
                  <c:v>32085.29999999853</c:v>
                </c:pt>
                <c:pt idx="4749">
                  <c:v>32088.29999999853</c:v>
                </c:pt>
                <c:pt idx="4750">
                  <c:v>32089.99999999853</c:v>
                </c:pt>
                <c:pt idx="4751">
                  <c:v>32094.09999999853</c:v>
                </c:pt>
                <c:pt idx="4752">
                  <c:v>32098.69999999851</c:v>
                </c:pt>
                <c:pt idx="4753">
                  <c:v>32100.39999999851</c:v>
                </c:pt>
                <c:pt idx="4754">
                  <c:v>32105.79999999853</c:v>
                </c:pt>
                <c:pt idx="4755">
                  <c:v>32112.59999999853</c:v>
                </c:pt>
                <c:pt idx="4756">
                  <c:v>32119.09999999853</c:v>
                </c:pt>
                <c:pt idx="4757">
                  <c:v>32123.09999999853</c:v>
                </c:pt>
                <c:pt idx="4758">
                  <c:v>32129.89999999851</c:v>
                </c:pt>
                <c:pt idx="4759">
                  <c:v>32133.09999999853</c:v>
                </c:pt>
                <c:pt idx="4760">
                  <c:v>32138.89999999851</c:v>
                </c:pt>
                <c:pt idx="4761">
                  <c:v>32140.29999999853</c:v>
                </c:pt>
                <c:pt idx="4762">
                  <c:v>32144.89999999851</c:v>
                </c:pt>
                <c:pt idx="4763">
                  <c:v>32146.59999999853</c:v>
                </c:pt>
                <c:pt idx="4764">
                  <c:v>32153.39999999851</c:v>
                </c:pt>
                <c:pt idx="4765">
                  <c:v>32157.69999999851</c:v>
                </c:pt>
                <c:pt idx="4766">
                  <c:v>32161.99999999853</c:v>
                </c:pt>
                <c:pt idx="4767">
                  <c:v>32166.99999999853</c:v>
                </c:pt>
                <c:pt idx="4768">
                  <c:v>32171.29999999853</c:v>
                </c:pt>
                <c:pt idx="4769">
                  <c:v>32178.09999999851</c:v>
                </c:pt>
                <c:pt idx="4770">
                  <c:v>32184.89999999851</c:v>
                </c:pt>
                <c:pt idx="4771">
                  <c:v>32191.69999999851</c:v>
                </c:pt>
                <c:pt idx="4772">
                  <c:v>32198.49999999852</c:v>
                </c:pt>
                <c:pt idx="4773">
                  <c:v>32205.29999999851</c:v>
                </c:pt>
                <c:pt idx="4774">
                  <c:v>32212.09999999851</c:v>
                </c:pt>
                <c:pt idx="4775">
                  <c:v>32218.69999999851</c:v>
                </c:pt>
                <c:pt idx="4776">
                  <c:v>32227.99999999852</c:v>
                </c:pt>
                <c:pt idx="4777">
                  <c:v>32237.29999999851</c:v>
                </c:pt>
                <c:pt idx="4778">
                  <c:v>32246.59999999851</c:v>
                </c:pt>
                <c:pt idx="4779">
                  <c:v>32255.89999999851</c:v>
                </c:pt>
                <c:pt idx="4780">
                  <c:v>32265.19999999851</c:v>
                </c:pt>
                <c:pt idx="4781">
                  <c:v>32274.49999999852</c:v>
                </c:pt>
                <c:pt idx="4782">
                  <c:v>32283.79999999851</c:v>
                </c:pt>
                <c:pt idx="4783">
                  <c:v>32293.09999999851</c:v>
                </c:pt>
                <c:pt idx="4784">
                  <c:v>32302.39999999851</c:v>
                </c:pt>
                <c:pt idx="4785">
                  <c:v>32311.69999999851</c:v>
                </c:pt>
                <c:pt idx="4786">
                  <c:v>32320.99999999852</c:v>
                </c:pt>
                <c:pt idx="4787">
                  <c:v>32330.29999999851</c:v>
                </c:pt>
                <c:pt idx="4788">
                  <c:v>32339.59999999851</c:v>
                </c:pt>
                <c:pt idx="4789">
                  <c:v>32341.29999999851</c:v>
                </c:pt>
                <c:pt idx="4790">
                  <c:v>32347.79999999851</c:v>
                </c:pt>
                <c:pt idx="4791">
                  <c:v>32357.09999999851</c:v>
                </c:pt>
                <c:pt idx="4792">
                  <c:v>32363.89999999851</c:v>
                </c:pt>
                <c:pt idx="4793">
                  <c:v>32373.19999999851</c:v>
                </c:pt>
                <c:pt idx="4794">
                  <c:v>32382.49999999851</c:v>
                </c:pt>
                <c:pt idx="4795">
                  <c:v>32391.79999999851</c:v>
                </c:pt>
                <c:pt idx="4796">
                  <c:v>32401.09999999851</c:v>
                </c:pt>
                <c:pt idx="4797">
                  <c:v>32410.39999999851</c:v>
                </c:pt>
                <c:pt idx="4798">
                  <c:v>32417.89999999851</c:v>
                </c:pt>
                <c:pt idx="4799">
                  <c:v>32427.19999999849</c:v>
                </c:pt>
                <c:pt idx="4800">
                  <c:v>32436.4999999985</c:v>
                </c:pt>
                <c:pt idx="4801">
                  <c:v>32446.4999999985</c:v>
                </c:pt>
                <c:pt idx="4802">
                  <c:v>32451.4999999985</c:v>
                </c:pt>
                <c:pt idx="4803">
                  <c:v>32456.4999999985</c:v>
                </c:pt>
                <c:pt idx="4804">
                  <c:v>32462.2999999985</c:v>
                </c:pt>
                <c:pt idx="4805">
                  <c:v>32467.2999999985</c:v>
                </c:pt>
                <c:pt idx="4806">
                  <c:v>32473.0999999985</c:v>
                </c:pt>
                <c:pt idx="4807">
                  <c:v>32478.0999999985</c:v>
                </c:pt>
                <c:pt idx="4808">
                  <c:v>32482.3999999985</c:v>
                </c:pt>
                <c:pt idx="4809">
                  <c:v>32490.3999999985</c:v>
                </c:pt>
                <c:pt idx="4810">
                  <c:v>32496.7999999985</c:v>
                </c:pt>
                <c:pt idx="4811">
                  <c:v>32502.5999999985</c:v>
                </c:pt>
                <c:pt idx="4812">
                  <c:v>32507.5999999985</c:v>
                </c:pt>
                <c:pt idx="4813">
                  <c:v>32516.8999999985</c:v>
                </c:pt>
                <c:pt idx="4814">
                  <c:v>32523.69999999849</c:v>
                </c:pt>
                <c:pt idx="4815">
                  <c:v>32531.2999999985</c:v>
                </c:pt>
                <c:pt idx="4816">
                  <c:v>32537.2999999985</c:v>
                </c:pt>
                <c:pt idx="4817">
                  <c:v>32542.2999999985</c:v>
                </c:pt>
                <c:pt idx="4818">
                  <c:v>32546.5999999985</c:v>
                </c:pt>
                <c:pt idx="4819">
                  <c:v>32553.3999999985</c:v>
                </c:pt>
                <c:pt idx="4820">
                  <c:v>32558.3999999985</c:v>
                </c:pt>
                <c:pt idx="4821">
                  <c:v>32565.8999999985</c:v>
                </c:pt>
                <c:pt idx="4822">
                  <c:v>32570.19999999849</c:v>
                </c:pt>
                <c:pt idx="4823">
                  <c:v>32578.19999999849</c:v>
                </c:pt>
                <c:pt idx="4824">
                  <c:v>32584.9999999985</c:v>
                </c:pt>
                <c:pt idx="4825">
                  <c:v>32589.9999999985</c:v>
                </c:pt>
                <c:pt idx="4826">
                  <c:v>32594.9999999985</c:v>
                </c:pt>
                <c:pt idx="4827">
                  <c:v>32599.2999999985</c:v>
                </c:pt>
                <c:pt idx="4828">
                  <c:v>32607.0999999985</c:v>
                </c:pt>
                <c:pt idx="4829">
                  <c:v>32614.8999999985</c:v>
                </c:pt>
                <c:pt idx="4830">
                  <c:v>32622.69999999849</c:v>
                </c:pt>
                <c:pt idx="4831">
                  <c:v>32624.19999999849</c:v>
                </c:pt>
                <c:pt idx="4832">
                  <c:v>32625.69999999849</c:v>
                </c:pt>
                <c:pt idx="4833">
                  <c:v>32627.19999999849</c:v>
                </c:pt>
                <c:pt idx="4834">
                  <c:v>32628.69999999849</c:v>
                </c:pt>
                <c:pt idx="4835">
                  <c:v>32630.3999999985</c:v>
                </c:pt>
                <c:pt idx="4836">
                  <c:v>32632.0999999985</c:v>
                </c:pt>
                <c:pt idx="4837">
                  <c:v>32633.5999999985</c:v>
                </c:pt>
                <c:pt idx="4838">
                  <c:v>32642.8999999985</c:v>
                </c:pt>
                <c:pt idx="4839">
                  <c:v>32652.19999999849</c:v>
                </c:pt>
                <c:pt idx="4840">
                  <c:v>32661.4999999985</c:v>
                </c:pt>
                <c:pt idx="4841">
                  <c:v>32666.4999999985</c:v>
                </c:pt>
                <c:pt idx="4842">
                  <c:v>32670.7999999985</c:v>
                </c:pt>
                <c:pt idx="4843">
                  <c:v>32675.7999999985</c:v>
                </c:pt>
                <c:pt idx="4844">
                  <c:v>32680.7999999985</c:v>
                </c:pt>
                <c:pt idx="4845">
                  <c:v>32685.7999999985</c:v>
                </c:pt>
                <c:pt idx="4846">
                  <c:v>32692.19999999849</c:v>
                </c:pt>
                <c:pt idx="4847">
                  <c:v>32698.9999999985</c:v>
                </c:pt>
                <c:pt idx="4848">
                  <c:v>32706.7999999985</c:v>
                </c:pt>
                <c:pt idx="4849">
                  <c:v>32712.4999999985</c:v>
                </c:pt>
                <c:pt idx="4850">
                  <c:v>32716.7999999985</c:v>
                </c:pt>
                <c:pt idx="4851">
                  <c:v>32721.7999999985</c:v>
                </c:pt>
                <c:pt idx="4852">
                  <c:v>32731.7999999985</c:v>
                </c:pt>
                <c:pt idx="4853">
                  <c:v>32736.0999999985</c:v>
                </c:pt>
                <c:pt idx="4854">
                  <c:v>32745.0999999985</c:v>
                </c:pt>
                <c:pt idx="4855">
                  <c:v>32755.0999999985</c:v>
                </c:pt>
                <c:pt idx="4856">
                  <c:v>32765.0999999985</c:v>
                </c:pt>
                <c:pt idx="4857">
                  <c:v>32771.6999999985</c:v>
                </c:pt>
                <c:pt idx="4858">
                  <c:v>32773.1999999985</c:v>
                </c:pt>
                <c:pt idx="4859">
                  <c:v>32779.7999999985</c:v>
                </c:pt>
                <c:pt idx="4860">
                  <c:v>32784.3999999985</c:v>
                </c:pt>
                <c:pt idx="4861">
                  <c:v>32788.9999999985</c:v>
                </c:pt>
                <c:pt idx="4862">
                  <c:v>32793.5999999985</c:v>
                </c:pt>
                <c:pt idx="4863">
                  <c:v>32797.6999999985</c:v>
                </c:pt>
                <c:pt idx="4864">
                  <c:v>32802.3999999985</c:v>
                </c:pt>
                <c:pt idx="4865">
                  <c:v>32809.1999999985</c:v>
                </c:pt>
                <c:pt idx="4866">
                  <c:v>32812.3999999985</c:v>
                </c:pt>
                <c:pt idx="4867">
                  <c:v>32816.6999999985</c:v>
                </c:pt>
                <c:pt idx="4868">
                  <c:v>32825.9999999985</c:v>
                </c:pt>
                <c:pt idx="4869">
                  <c:v>32835.2999999985</c:v>
                </c:pt>
                <c:pt idx="4870">
                  <c:v>32844.5999999985</c:v>
                </c:pt>
                <c:pt idx="4871">
                  <c:v>32853.8999999985</c:v>
                </c:pt>
                <c:pt idx="4872">
                  <c:v>32860.69999999851</c:v>
                </c:pt>
                <c:pt idx="4873">
                  <c:v>32866.49999999851</c:v>
                </c:pt>
                <c:pt idx="4874">
                  <c:v>32876.49999999851</c:v>
                </c:pt>
                <c:pt idx="4875">
                  <c:v>32885.49999999851</c:v>
                </c:pt>
                <c:pt idx="4876">
                  <c:v>32894.79999999851</c:v>
                </c:pt>
                <c:pt idx="4877">
                  <c:v>32901.59999999852</c:v>
                </c:pt>
                <c:pt idx="4878">
                  <c:v>32906.19999999851</c:v>
                </c:pt>
                <c:pt idx="4879">
                  <c:v>32910.79999999851</c:v>
                </c:pt>
                <c:pt idx="4880">
                  <c:v>32915.39999999851</c:v>
                </c:pt>
                <c:pt idx="4881">
                  <c:v>32919.99999999851</c:v>
                </c:pt>
                <c:pt idx="4882">
                  <c:v>32929.29999999851</c:v>
                </c:pt>
                <c:pt idx="4883">
                  <c:v>32933.29999999851</c:v>
                </c:pt>
                <c:pt idx="4884">
                  <c:v>32939.89999999851</c:v>
                </c:pt>
                <c:pt idx="4885">
                  <c:v>32945.99999999851</c:v>
                </c:pt>
                <c:pt idx="4886">
                  <c:v>32952.79999999851</c:v>
                </c:pt>
                <c:pt idx="4887">
                  <c:v>32957.09999999852</c:v>
                </c:pt>
                <c:pt idx="4888">
                  <c:v>32966.39999999853</c:v>
                </c:pt>
                <c:pt idx="4889">
                  <c:v>32975.69999999852</c:v>
                </c:pt>
                <c:pt idx="4890">
                  <c:v>32982.29999999852</c:v>
                </c:pt>
                <c:pt idx="4891">
                  <c:v>32989.09999999852</c:v>
                </c:pt>
                <c:pt idx="4892">
                  <c:v>32995.89999999853</c:v>
                </c:pt>
                <c:pt idx="4893">
                  <c:v>33000.89999999853</c:v>
                </c:pt>
                <c:pt idx="4894">
                  <c:v>33005.89999999853</c:v>
                </c:pt>
                <c:pt idx="4895">
                  <c:v>33015.19999999853</c:v>
                </c:pt>
                <c:pt idx="4896">
                  <c:v>33025.19999999853</c:v>
                </c:pt>
                <c:pt idx="4897">
                  <c:v>33029.49999999853</c:v>
                </c:pt>
                <c:pt idx="4898">
                  <c:v>33039.49999999853</c:v>
                </c:pt>
                <c:pt idx="4899">
                  <c:v>33049.49999999853</c:v>
                </c:pt>
                <c:pt idx="4900">
                  <c:v>33056.59999999853</c:v>
                </c:pt>
                <c:pt idx="4901">
                  <c:v>33064.09999999853</c:v>
                </c:pt>
                <c:pt idx="4902">
                  <c:v>33065.79999999853</c:v>
                </c:pt>
                <c:pt idx="4903">
                  <c:v>33072.59999999853</c:v>
                </c:pt>
                <c:pt idx="4904">
                  <c:v>33076.89999999853</c:v>
                </c:pt>
                <c:pt idx="4905">
                  <c:v>33086.19999999854</c:v>
                </c:pt>
                <c:pt idx="4906">
                  <c:v>33095.49999999854</c:v>
                </c:pt>
                <c:pt idx="4907">
                  <c:v>33104.79999999854</c:v>
                </c:pt>
                <c:pt idx="4908">
                  <c:v>33114.09999999854</c:v>
                </c:pt>
                <c:pt idx="4909">
                  <c:v>33123.39999999856</c:v>
                </c:pt>
                <c:pt idx="4910">
                  <c:v>33132.69999999855</c:v>
                </c:pt>
                <c:pt idx="4911">
                  <c:v>33141.99999999855</c:v>
                </c:pt>
                <c:pt idx="4912">
                  <c:v>33151.29999999856</c:v>
                </c:pt>
                <c:pt idx="4913">
                  <c:v>33158.09999999856</c:v>
                </c:pt>
                <c:pt idx="4914">
                  <c:v>33167.39999999856</c:v>
                </c:pt>
                <c:pt idx="4915">
                  <c:v>33174.19999999857</c:v>
                </c:pt>
                <c:pt idx="4916">
                  <c:v>33180.99999999858</c:v>
                </c:pt>
                <c:pt idx="4917">
                  <c:v>33190.29999999857</c:v>
                </c:pt>
                <c:pt idx="4918">
                  <c:v>33199.59999999857</c:v>
                </c:pt>
                <c:pt idx="4919">
                  <c:v>33208.89999999858</c:v>
                </c:pt>
                <c:pt idx="4920">
                  <c:v>33218.19999999858</c:v>
                </c:pt>
                <c:pt idx="4921">
                  <c:v>33227.49999999858</c:v>
                </c:pt>
                <c:pt idx="4922">
                  <c:v>33234.2999999986</c:v>
                </c:pt>
                <c:pt idx="4923">
                  <c:v>33239.2999999986</c:v>
                </c:pt>
                <c:pt idx="4924">
                  <c:v>33246.7999999986</c:v>
                </c:pt>
                <c:pt idx="4925">
                  <c:v>33248.2999999986</c:v>
                </c:pt>
                <c:pt idx="4926">
                  <c:v>33252.5999999986</c:v>
                </c:pt>
                <c:pt idx="4927">
                  <c:v>33259.1999999986</c:v>
                </c:pt>
                <c:pt idx="4928">
                  <c:v>33268.4999999986</c:v>
                </c:pt>
                <c:pt idx="4929">
                  <c:v>33274.2999999986</c:v>
                </c:pt>
                <c:pt idx="4930">
                  <c:v>33284.2999999986</c:v>
                </c:pt>
                <c:pt idx="4931">
                  <c:v>33293.5999999986</c:v>
                </c:pt>
                <c:pt idx="4932">
                  <c:v>33300.3999999986</c:v>
                </c:pt>
                <c:pt idx="4933">
                  <c:v>33309.6999999986</c:v>
                </c:pt>
                <c:pt idx="4934">
                  <c:v>33318.9999999986</c:v>
                </c:pt>
                <c:pt idx="4935">
                  <c:v>33323.29999999861</c:v>
                </c:pt>
                <c:pt idx="4936">
                  <c:v>33327.59999999861</c:v>
                </c:pt>
                <c:pt idx="4937">
                  <c:v>33331.89999999861</c:v>
                </c:pt>
                <c:pt idx="4938">
                  <c:v>33333.39999999861</c:v>
                </c:pt>
                <c:pt idx="4939">
                  <c:v>33340.49999999861</c:v>
                </c:pt>
                <c:pt idx="4940">
                  <c:v>33347.29999999861</c:v>
                </c:pt>
                <c:pt idx="4941">
                  <c:v>33350.79999999861</c:v>
                </c:pt>
                <c:pt idx="4942">
                  <c:v>33355.79999999861</c:v>
                </c:pt>
                <c:pt idx="4943">
                  <c:v>33360.09999999862</c:v>
                </c:pt>
                <c:pt idx="4944">
                  <c:v>33364.39999999862</c:v>
                </c:pt>
                <c:pt idx="4945">
                  <c:v>33372.19999999862</c:v>
                </c:pt>
                <c:pt idx="4946">
                  <c:v>33376.49999999863</c:v>
                </c:pt>
                <c:pt idx="4947">
                  <c:v>33380.79999999863</c:v>
                </c:pt>
                <c:pt idx="4948">
                  <c:v>33382.49999999863</c:v>
                </c:pt>
                <c:pt idx="4949">
                  <c:v>33392.49999999863</c:v>
                </c:pt>
                <c:pt idx="4950">
                  <c:v>33399.99999999863</c:v>
                </c:pt>
                <c:pt idx="4951">
                  <c:v>33404.29999999863</c:v>
                </c:pt>
                <c:pt idx="4952">
                  <c:v>33408.59999999863</c:v>
                </c:pt>
                <c:pt idx="4953">
                  <c:v>33413.59999999863</c:v>
                </c:pt>
                <c:pt idx="4954">
                  <c:v>33417.59999999863</c:v>
                </c:pt>
                <c:pt idx="4955">
                  <c:v>33422.59999999863</c:v>
                </c:pt>
                <c:pt idx="4956">
                  <c:v>33429.39999999864</c:v>
                </c:pt>
                <c:pt idx="4957">
                  <c:v>33438.69999999864</c:v>
                </c:pt>
                <c:pt idx="4958">
                  <c:v>33447.99999999864</c:v>
                </c:pt>
                <c:pt idx="4959">
                  <c:v>33455.79999999864</c:v>
                </c:pt>
                <c:pt idx="4960">
                  <c:v>33460.09999999865</c:v>
                </c:pt>
                <c:pt idx="4961">
                  <c:v>33464.79999999864</c:v>
                </c:pt>
                <c:pt idx="4962">
                  <c:v>33469.09999999865</c:v>
                </c:pt>
                <c:pt idx="4963">
                  <c:v>33470.79999999864</c:v>
                </c:pt>
                <c:pt idx="4964">
                  <c:v>33475.39999999864</c:v>
                </c:pt>
                <c:pt idx="4965">
                  <c:v>33482.19999999864</c:v>
                </c:pt>
                <c:pt idx="4966">
                  <c:v>33491.49999999865</c:v>
                </c:pt>
                <c:pt idx="4967">
                  <c:v>33495.59999999865</c:v>
                </c:pt>
                <c:pt idx="4968">
                  <c:v>33501.39999999865</c:v>
                </c:pt>
                <c:pt idx="4969">
                  <c:v>33510.69999999865</c:v>
                </c:pt>
                <c:pt idx="4970">
                  <c:v>33518.49999999866</c:v>
                </c:pt>
                <c:pt idx="4971">
                  <c:v>33524.69999999865</c:v>
                </c:pt>
                <c:pt idx="4972">
                  <c:v>33526.39999999865</c:v>
                </c:pt>
                <c:pt idx="4973">
                  <c:v>33529.89999999865</c:v>
                </c:pt>
                <c:pt idx="4974">
                  <c:v>33536.29999999865</c:v>
                </c:pt>
                <c:pt idx="4975">
                  <c:v>33542.89999999865</c:v>
                </c:pt>
                <c:pt idx="4976">
                  <c:v>33550.69999999865</c:v>
                </c:pt>
                <c:pt idx="4977">
                  <c:v>33557.49999999866</c:v>
                </c:pt>
                <c:pt idx="4978">
                  <c:v>33566.79999999866</c:v>
                </c:pt>
                <c:pt idx="4979">
                  <c:v>33576.09999999866</c:v>
                </c:pt>
                <c:pt idx="4980">
                  <c:v>33585.39999999866</c:v>
                </c:pt>
                <c:pt idx="4981">
                  <c:v>33594.69999999867</c:v>
                </c:pt>
                <c:pt idx="4982">
                  <c:v>33601.49999999867</c:v>
                </c:pt>
                <c:pt idx="4983">
                  <c:v>33605.79999999867</c:v>
                </c:pt>
                <c:pt idx="4984">
                  <c:v>33615.09999999868</c:v>
                </c:pt>
                <c:pt idx="4985">
                  <c:v>33624.39999999868</c:v>
                </c:pt>
                <c:pt idx="4986">
                  <c:v>33633.69999999868</c:v>
                </c:pt>
                <c:pt idx="4987">
                  <c:v>33642.99999999868</c:v>
                </c:pt>
                <c:pt idx="4988">
                  <c:v>33652.29999999869</c:v>
                </c:pt>
                <c:pt idx="4989">
                  <c:v>33659.09999999869</c:v>
                </c:pt>
                <c:pt idx="4990">
                  <c:v>33668.3999999987</c:v>
                </c:pt>
                <c:pt idx="4991">
                  <c:v>33675.19999999869</c:v>
                </c:pt>
                <c:pt idx="4992">
                  <c:v>33679.4999999987</c:v>
                </c:pt>
                <c:pt idx="4993">
                  <c:v>33688.7999999987</c:v>
                </c:pt>
                <c:pt idx="4994">
                  <c:v>33698.0999999987</c:v>
                </c:pt>
                <c:pt idx="4995">
                  <c:v>33704.89999999871</c:v>
                </c:pt>
                <c:pt idx="4996">
                  <c:v>33711.69999999871</c:v>
                </c:pt>
                <c:pt idx="4997">
                  <c:v>33715.99999999871</c:v>
                </c:pt>
                <c:pt idx="4998">
                  <c:v>33723.79999999872</c:v>
                </c:pt>
                <c:pt idx="4999">
                  <c:v>33730.59999999872</c:v>
                </c:pt>
                <c:pt idx="5000">
                  <c:v>33739.89999999872</c:v>
                </c:pt>
                <c:pt idx="5001">
                  <c:v>33749.19999999873</c:v>
                </c:pt>
                <c:pt idx="5002">
                  <c:v>33758.49999999873</c:v>
                </c:pt>
                <c:pt idx="5003">
                  <c:v>33767.79999999873</c:v>
                </c:pt>
                <c:pt idx="5004">
                  <c:v>33777.09999999873</c:v>
                </c:pt>
                <c:pt idx="5005">
                  <c:v>33786.39999999874</c:v>
                </c:pt>
                <c:pt idx="5006">
                  <c:v>33792.19999999874</c:v>
                </c:pt>
                <c:pt idx="5007">
                  <c:v>33801.49999999874</c:v>
                </c:pt>
                <c:pt idx="5008">
                  <c:v>33810.79999999874</c:v>
                </c:pt>
                <c:pt idx="5009">
                  <c:v>33817.59999999875</c:v>
                </c:pt>
                <c:pt idx="5010">
                  <c:v>33826.89999999875</c:v>
                </c:pt>
                <c:pt idx="5011">
                  <c:v>33836.19999999875</c:v>
                </c:pt>
                <c:pt idx="5012">
                  <c:v>33840.49999999876</c:v>
                </c:pt>
                <c:pt idx="5013">
                  <c:v>33849.79999999876</c:v>
                </c:pt>
                <c:pt idx="5014">
                  <c:v>33859.09999999876</c:v>
                </c:pt>
                <c:pt idx="5015">
                  <c:v>33868.39999999877</c:v>
                </c:pt>
                <c:pt idx="5016">
                  <c:v>33872.69999999877</c:v>
                </c:pt>
                <c:pt idx="5017">
                  <c:v>33881.99999999877</c:v>
                </c:pt>
                <c:pt idx="5018">
                  <c:v>33891.29999999877</c:v>
                </c:pt>
                <c:pt idx="5019">
                  <c:v>33900.59999999878</c:v>
                </c:pt>
                <c:pt idx="5020">
                  <c:v>33909.89999999878</c:v>
                </c:pt>
                <c:pt idx="5021">
                  <c:v>33916.69999999878</c:v>
                </c:pt>
                <c:pt idx="5022">
                  <c:v>33925.9999999988</c:v>
                </c:pt>
                <c:pt idx="5023">
                  <c:v>33935.29999999879</c:v>
                </c:pt>
                <c:pt idx="5024">
                  <c:v>33944.5999999988</c:v>
                </c:pt>
                <c:pt idx="5025">
                  <c:v>33953.8999999988</c:v>
                </c:pt>
                <c:pt idx="5026">
                  <c:v>33960.6999999988</c:v>
                </c:pt>
                <c:pt idx="5027">
                  <c:v>33969.9999999988</c:v>
                </c:pt>
                <c:pt idx="5028">
                  <c:v>33979.2999999988</c:v>
                </c:pt>
                <c:pt idx="5029">
                  <c:v>33988.59999999881</c:v>
                </c:pt>
                <c:pt idx="5030">
                  <c:v>33995.39999999881</c:v>
                </c:pt>
                <c:pt idx="5031">
                  <c:v>34002.19999999881</c:v>
                </c:pt>
                <c:pt idx="5032">
                  <c:v>34008.99999999882</c:v>
                </c:pt>
                <c:pt idx="5033">
                  <c:v>34015.79999999882</c:v>
                </c:pt>
                <c:pt idx="5034">
                  <c:v>34022.59999999882</c:v>
                </c:pt>
                <c:pt idx="5035">
                  <c:v>34025.49999999882</c:v>
                </c:pt>
                <c:pt idx="5036">
                  <c:v>34034.79999999883</c:v>
                </c:pt>
                <c:pt idx="5037">
                  <c:v>34044.09999999883</c:v>
                </c:pt>
                <c:pt idx="5038">
                  <c:v>34053.39999999883</c:v>
                </c:pt>
                <c:pt idx="5039">
                  <c:v>34059.19999999883</c:v>
                </c:pt>
                <c:pt idx="5040">
                  <c:v>34068.49999999884</c:v>
                </c:pt>
                <c:pt idx="5041">
                  <c:v>34077.79999999884</c:v>
                </c:pt>
                <c:pt idx="5042">
                  <c:v>34087.09999999884</c:v>
                </c:pt>
                <c:pt idx="5043">
                  <c:v>34096.39999999885</c:v>
                </c:pt>
                <c:pt idx="5044">
                  <c:v>34105.69999999885</c:v>
                </c:pt>
                <c:pt idx="5045">
                  <c:v>34114.99999999885</c:v>
                </c:pt>
                <c:pt idx="5046">
                  <c:v>34121.79999999885</c:v>
                </c:pt>
                <c:pt idx="5047">
                  <c:v>34128.59999999886</c:v>
                </c:pt>
                <c:pt idx="5048">
                  <c:v>34135.39999999886</c:v>
                </c:pt>
                <c:pt idx="5049">
                  <c:v>34145.09999999886</c:v>
                </c:pt>
                <c:pt idx="5050">
                  <c:v>34150.49999999886</c:v>
                </c:pt>
                <c:pt idx="5051">
                  <c:v>34155.89999999886</c:v>
                </c:pt>
                <c:pt idx="5052">
                  <c:v>34160.19999999886</c:v>
                </c:pt>
                <c:pt idx="5053">
                  <c:v>34164.49999999887</c:v>
                </c:pt>
                <c:pt idx="5054">
                  <c:v>34171.59999999886</c:v>
                </c:pt>
                <c:pt idx="5055">
                  <c:v>34178.69999999886</c:v>
                </c:pt>
                <c:pt idx="5056">
                  <c:v>34182.99999999887</c:v>
                </c:pt>
                <c:pt idx="5057">
                  <c:v>34187.29999999887</c:v>
                </c:pt>
                <c:pt idx="5058">
                  <c:v>34193.09999999887</c:v>
                </c:pt>
                <c:pt idx="5059">
                  <c:v>34199.89999999888</c:v>
                </c:pt>
                <c:pt idx="5060">
                  <c:v>34205.99999999887</c:v>
                </c:pt>
                <c:pt idx="5061">
                  <c:v>34212.79999999888</c:v>
                </c:pt>
                <c:pt idx="5062">
                  <c:v>34219.59999999888</c:v>
                </c:pt>
                <c:pt idx="5063">
                  <c:v>34226.39999999888</c:v>
                </c:pt>
                <c:pt idx="5064">
                  <c:v>34233.1999999989</c:v>
                </c:pt>
                <c:pt idx="5065">
                  <c:v>34239.9999999989</c:v>
                </c:pt>
                <c:pt idx="5066">
                  <c:v>34246.79999999889</c:v>
                </c:pt>
                <c:pt idx="5067">
                  <c:v>34251.3999999989</c:v>
                </c:pt>
                <c:pt idx="5068">
                  <c:v>34258.1999999989</c:v>
                </c:pt>
                <c:pt idx="5069">
                  <c:v>34264.79999999889</c:v>
                </c:pt>
                <c:pt idx="5070">
                  <c:v>34272.5999999989</c:v>
                </c:pt>
                <c:pt idx="5071">
                  <c:v>34279.3999999989</c:v>
                </c:pt>
                <c:pt idx="5072">
                  <c:v>34286.8999999989</c:v>
                </c:pt>
                <c:pt idx="5073">
                  <c:v>34293.6999999989</c:v>
                </c:pt>
                <c:pt idx="5074">
                  <c:v>34297.9999999989</c:v>
                </c:pt>
                <c:pt idx="5075">
                  <c:v>34304.79999999891</c:v>
                </c:pt>
                <c:pt idx="5076">
                  <c:v>34309.09999999891</c:v>
                </c:pt>
                <c:pt idx="5077">
                  <c:v>34315.89999999891</c:v>
                </c:pt>
                <c:pt idx="5078">
                  <c:v>34325.19999999891</c:v>
                </c:pt>
                <c:pt idx="5079">
                  <c:v>34331.99999999893</c:v>
                </c:pt>
                <c:pt idx="5080">
                  <c:v>34338.79999999892</c:v>
                </c:pt>
                <c:pt idx="5081">
                  <c:v>34343.09999999892</c:v>
                </c:pt>
                <c:pt idx="5082">
                  <c:v>34349.19999999892</c:v>
                </c:pt>
                <c:pt idx="5083">
                  <c:v>34355.99999999893</c:v>
                </c:pt>
                <c:pt idx="5084">
                  <c:v>34360.99999999893</c:v>
                </c:pt>
                <c:pt idx="5085">
                  <c:v>34367.79999999893</c:v>
                </c:pt>
                <c:pt idx="5086">
                  <c:v>34374.59999999893</c:v>
                </c:pt>
                <c:pt idx="5087">
                  <c:v>34383.89999999893</c:v>
                </c:pt>
                <c:pt idx="5088">
                  <c:v>34388.19999999894</c:v>
                </c:pt>
                <c:pt idx="5089">
                  <c:v>34397.49999999894</c:v>
                </c:pt>
                <c:pt idx="5090">
                  <c:v>34404.29999999894</c:v>
                </c:pt>
                <c:pt idx="5091">
                  <c:v>34413.59999999895</c:v>
                </c:pt>
                <c:pt idx="5092">
                  <c:v>34417.89999999896</c:v>
                </c:pt>
                <c:pt idx="5093">
                  <c:v>34424.69999999895</c:v>
                </c:pt>
                <c:pt idx="5094">
                  <c:v>34431.49999999895</c:v>
                </c:pt>
                <c:pt idx="5095">
                  <c:v>34438.29999999896</c:v>
                </c:pt>
                <c:pt idx="5096">
                  <c:v>34445.09999999896</c:v>
                </c:pt>
                <c:pt idx="5097">
                  <c:v>34449.39999999896</c:v>
                </c:pt>
                <c:pt idx="5098">
                  <c:v>34456.19999999897</c:v>
                </c:pt>
                <c:pt idx="5099">
                  <c:v>34465.49999999898</c:v>
                </c:pt>
                <c:pt idx="5100">
                  <c:v>34474.79999999897</c:v>
                </c:pt>
                <c:pt idx="5101">
                  <c:v>34479.09999999897</c:v>
                </c:pt>
                <c:pt idx="5102">
                  <c:v>34483.399999999</c:v>
                </c:pt>
                <c:pt idx="5103">
                  <c:v>34490.19999999898</c:v>
                </c:pt>
                <c:pt idx="5104">
                  <c:v>34496.99999999898</c:v>
                </c:pt>
                <c:pt idx="5105">
                  <c:v>34503.799999999</c:v>
                </c:pt>
                <c:pt idx="5106">
                  <c:v>34510.599999999</c:v>
                </c:pt>
                <c:pt idx="5107">
                  <c:v>34519.899999999</c:v>
                </c:pt>
                <c:pt idx="5108">
                  <c:v>34527.099999999</c:v>
                </c:pt>
                <c:pt idx="5109">
                  <c:v>34532.899999999</c:v>
                </c:pt>
                <c:pt idx="5110">
                  <c:v>34539.699999999</c:v>
                </c:pt>
                <c:pt idx="5111">
                  <c:v>34546.799999999</c:v>
                </c:pt>
                <c:pt idx="5112">
                  <c:v>34556.099999999</c:v>
                </c:pt>
                <c:pt idx="5113">
                  <c:v>34562.899999999</c:v>
                </c:pt>
                <c:pt idx="5114">
                  <c:v>34569.699999999</c:v>
                </c:pt>
                <c:pt idx="5115">
                  <c:v>34576.499999999</c:v>
                </c:pt>
                <c:pt idx="5116">
                  <c:v>34585.79999999901</c:v>
                </c:pt>
                <c:pt idx="5117">
                  <c:v>34590.09999999901</c:v>
                </c:pt>
                <c:pt idx="5118">
                  <c:v>34594.39999999901</c:v>
                </c:pt>
                <c:pt idx="5119">
                  <c:v>34603.69999999901</c:v>
                </c:pt>
                <c:pt idx="5120">
                  <c:v>34612.99999999902</c:v>
                </c:pt>
                <c:pt idx="5121">
                  <c:v>34622.29999999902</c:v>
                </c:pt>
                <c:pt idx="5122">
                  <c:v>34631.59999999903</c:v>
                </c:pt>
                <c:pt idx="5123">
                  <c:v>34640.89999999903</c:v>
                </c:pt>
                <c:pt idx="5124">
                  <c:v>34650.19999999903</c:v>
                </c:pt>
                <c:pt idx="5125">
                  <c:v>34659.49999999903</c:v>
                </c:pt>
                <c:pt idx="5126">
                  <c:v>34668.79999999904</c:v>
                </c:pt>
                <c:pt idx="5127">
                  <c:v>34678.09999999904</c:v>
                </c:pt>
                <c:pt idx="5128">
                  <c:v>34687.39999999904</c:v>
                </c:pt>
                <c:pt idx="5129">
                  <c:v>34696.69999999904</c:v>
                </c:pt>
                <c:pt idx="5130">
                  <c:v>34705.99999999905</c:v>
                </c:pt>
                <c:pt idx="5131">
                  <c:v>34712.39999999905</c:v>
                </c:pt>
                <c:pt idx="5132">
                  <c:v>34716.49999999905</c:v>
                </c:pt>
                <c:pt idx="5133">
                  <c:v>34725.79999999905</c:v>
                </c:pt>
                <c:pt idx="5134">
                  <c:v>34735.79999999905</c:v>
                </c:pt>
                <c:pt idx="5135">
                  <c:v>34745.79999999905</c:v>
                </c:pt>
                <c:pt idx="5136">
                  <c:v>34755.79999999905</c:v>
                </c:pt>
                <c:pt idx="5137">
                  <c:v>34765.79999999905</c:v>
                </c:pt>
                <c:pt idx="5138">
                  <c:v>34775.79999999905</c:v>
                </c:pt>
                <c:pt idx="5139">
                  <c:v>34785.79999999905</c:v>
                </c:pt>
                <c:pt idx="5140">
                  <c:v>34795.79999999905</c:v>
                </c:pt>
                <c:pt idx="5141">
                  <c:v>34805.79999999905</c:v>
                </c:pt>
                <c:pt idx="5142">
                  <c:v>34815.79999999905</c:v>
                </c:pt>
                <c:pt idx="5143">
                  <c:v>34825.79999999905</c:v>
                </c:pt>
                <c:pt idx="5144">
                  <c:v>34835.79999999905</c:v>
                </c:pt>
                <c:pt idx="5145">
                  <c:v>34840.09999999905</c:v>
                </c:pt>
                <c:pt idx="5146">
                  <c:v>34847.19999999905</c:v>
                </c:pt>
                <c:pt idx="5147">
                  <c:v>34856.49999999906</c:v>
                </c:pt>
                <c:pt idx="5148">
                  <c:v>34865.79999999906</c:v>
                </c:pt>
                <c:pt idx="5149">
                  <c:v>34870.09999999906</c:v>
                </c:pt>
                <c:pt idx="5150">
                  <c:v>34874.19999999906</c:v>
                </c:pt>
                <c:pt idx="5151">
                  <c:v>34878.49999999906</c:v>
                </c:pt>
                <c:pt idx="5152">
                  <c:v>34886.29999999906</c:v>
                </c:pt>
                <c:pt idx="5153">
                  <c:v>34894.09999999907</c:v>
                </c:pt>
                <c:pt idx="5154">
                  <c:v>34901.89999999907</c:v>
                </c:pt>
                <c:pt idx="5155">
                  <c:v>34911.19999999907</c:v>
                </c:pt>
                <c:pt idx="5156">
                  <c:v>34916.19999999907</c:v>
                </c:pt>
                <c:pt idx="5157">
                  <c:v>34920.49999999908</c:v>
                </c:pt>
                <c:pt idx="5158">
                  <c:v>34926.29999999908</c:v>
                </c:pt>
                <c:pt idx="5159">
                  <c:v>34931.69999999908</c:v>
                </c:pt>
                <c:pt idx="5160">
                  <c:v>34938.59999999908</c:v>
                </c:pt>
                <c:pt idx="5161">
                  <c:v>34945.09999999908</c:v>
                </c:pt>
                <c:pt idx="5162">
                  <c:v>34950.09999999908</c:v>
                </c:pt>
                <c:pt idx="5163">
                  <c:v>34956.49999999908</c:v>
                </c:pt>
                <c:pt idx="5164">
                  <c:v>34963.99999999908</c:v>
                </c:pt>
                <c:pt idx="5165">
                  <c:v>34973.29999999909</c:v>
                </c:pt>
                <c:pt idx="5166">
                  <c:v>34983.29999999909</c:v>
                </c:pt>
                <c:pt idx="5167">
                  <c:v>34990.09999999909</c:v>
                </c:pt>
                <c:pt idx="5168">
                  <c:v>34999.3999999991</c:v>
                </c:pt>
                <c:pt idx="5169">
                  <c:v>35008.69999999909</c:v>
                </c:pt>
                <c:pt idx="5170">
                  <c:v>35017.9999999991</c:v>
                </c:pt>
                <c:pt idx="5171">
                  <c:v>35027.2999999991</c:v>
                </c:pt>
                <c:pt idx="5172">
                  <c:v>35036.59999999911</c:v>
                </c:pt>
                <c:pt idx="5173">
                  <c:v>35045.89999999911</c:v>
                </c:pt>
                <c:pt idx="5174">
                  <c:v>35049.09999999911</c:v>
                </c:pt>
                <c:pt idx="5175">
                  <c:v>35055.89999999911</c:v>
                </c:pt>
                <c:pt idx="5176">
                  <c:v>35065.19999999911</c:v>
                </c:pt>
                <c:pt idx="5177">
                  <c:v>35071.59999999911</c:v>
                </c:pt>
                <c:pt idx="5178">
                  <c:v>35079.39999999912</c:v>
                </c:pt>
                <c:pt idx="5179">
                  <c:v>35087.19999999912</c:v>
                </c:pt>
                <c:pt idx="5180">
                  <c:v>35094.99999999912</c:v>
                </c:pt>
                <c:pt idx="5181">
                  <c:v>35104.99999999912</c:v>
                </c:pt>
                <c:pt idx="5182">
                  <c:v>35114.99999999912</c:v>
                </c:pt>
                <c:pt idx="5183">
                  <c:v>35123.99999999912</c:v>
                </c:pt>
                <c:pt idx="5184">
                  <c:v>35132.99999999912</c:v>
                </c:pt>
                <c:pt idx="5185">
                  <c:v>35141.99999999912</c:v>
                </c:pt>
                <c:pt idx="5186">
                  <c:v>35151.99999999912</c:v>
                </c:pt>
                <c:pt idx="5187">
                  <c:v>35159.79999999912</c:v>
                </c:pt>
                <c:pt idx="5188">
                  <c:v>35168.09999999913</c:v>
                </c:pt>
                <c:pt idx="5189">
                  <c:v>35175.99999999913</c:v>
                </c:pt>
                <c:pt idx="5190">
                  <c:v>35183.49999999913</c:v>
                </c:pt>
                <c:pt idx="5191">
                  <c:v>35193.49999999913</c:v>
                </c:pt>
                <c:pt idx="5192">
                  <c:v>35203.49999999913</c:v>
                </c:pt>
                <c:pt idx="5193">
                  <c:v>35213.49999999913</c:v>
                </c:pt>
                <c:pt idx="5194">
                  <c:v>35223.49999999913</c:v>
                </c:pt>
                <c:pt idx="5195">
                  <c:v>35233.49999999913</c:v>
                </c:pt>
                <c:pt idx="5196">
                  <c:v>35242.79999999913</c:v>
                </c:pt>
                <c:pt idx="5197">
                  <c:v>35250.79999999913</c:v>
                </c:pt>
                <c:pt idx="5198">
                  <c:v>35258.59999999913</c:v>
                </c:pt>
                <c:pt idx="5199">
                  <c:v>35266.39999999914</c:v>
                </c:pt>
                <c:pt idx="5200">
                  <c:v>35274.19999999914</c:v>
                </c:pt>
                <c:pt idx="5201">
                  <c:v>35281.99999999914</c:v>
                </c:pt>
                <c:pt idx="5202">
                  <c:v>35289.49999999914</c:v>
                </c:pt>
                <c:pt idx="5203">
                  <c:v>35297.29999999914</c:v>
                </c:pt>
                <c:pt idx="5204">
                  <c:v>35305.09999999915</c:v>
                </c:pt>
                <c:pt idx="5205">
                  <c:v>35312.89999999915</c:v>
                </c:pt>
                <c:pt idx="5206">
                  <c:v>35320.69999999915</c:v>
                </c:pt>
                <c:pt idx="5207">
                  <c:v>35330.69999999915</c:v>
                </c:pt>
                <c:pt idx="5208">
                  <c:v>35337.49999999916</c:v>
                </c:pt>
                <c:pt idx="5209">
                  <c:v>35344.59999999916</c:v>
                </c:pt>
                <c:pt idx="5210">
                  <c:v>35347.79999999915</c:v>
                </c:pt>
                <c:pt idx="5211">
                  <c:v>35353.89999999915</c:v>
                </c:pt>
                <c:pt idx="5212">
                  <c:v>35360.99999999915</c:v>
                </c:pt>
                <c:pt idx="5213">
                  <c:v>35365.99999999915</c:v>
                </c:pt>
                <c:pt idx="5214">
                  <c:v>35370.99999999915</c:v>
                </c:pt>
                <c:pt idx="5215">
                  <c:v>35377.39999999915</c:v>
                </c:pt>
                <c:pt idx="5216">
                  <c:v>35386.69999999915</c:v>
                </c:pt>
                <c:pt idx="5217">
                  <c:v>35393.79999999915</c:v>
                </c:pt>
                <c:pt idx="5218">
                  <c:v>35400.59999999916</c:v>
                </c:pt>
                <c:pt idx="5219">
                  <c:v>35405.59999999916</c:v>
                </c:pt>
                <c:pt idx="5220">
                  <c:v>35409.89999999916</c:v>
                </c:pt>
                <c:pt idx="5221">
                  <c:v>35414.19999999916</c:v>
                </c:pt>
                <c:pt idx="5222">
                  <c:v>35418.49999999916</c:v>
                </c:pt>
                <c:pt idx="5223">
                  <c:v>35425.99999999916</c:v>
                </c:pt>
                <c:pt idx="5224">
                  <c:v>35427.69999999916</c:v>
                </c:pt>
                <c:pt idx="5225">
                  <c:v>35437.69999999916</c:v>
                </c:pt>
                <c:pt idx="5226">
                  <c:v>35442.69999999916</c:v>
                </c:pt>
                <c:pt idx="5227">
                  <c:v>35448.69999999916</c:v>
                </c:pt>
                <c:pt idx="5228">
                  <c:v>35456.19999999916</c:v>
                </c:pt>
                <c:pt idx="5229">
                  <c:v>35462.99999999916</c:v>
                </c:pt>
                <c:pt idx="5230">
                  <c:v>35469.89999999917</c:v>
                </c:pt>
                <c:pt idx="5231">
                  <c:v>35474.89999999917</c:v>
                </c:pt>
                <c:pt idx="5232">
                  <c:v>35481.69999999917</c:v>
                </c:pt>
                <c:pt idx="5233">
                  <c:v>35485.99999999917</c:v>
                </c:pt>
                <c:pt idx="5234">
                  <c:v>35487.39999999917</c:v>
                </c:pt>
                <c:pt idx="5235">
                  <c:v>35488.79999999917</c:v>
                </c:pt>
                <c:pt idx="5236">
                  <c:v>35490.19999999918</c:v>
                </c:pt>
                <c:pt idx="5237">
                  <c:v>35495.99999999918</c:v>
                </c:pt>
                <c:pt idx="5238">
                  <c:v>35503.59999999918</c:v>
                </c:pt>
                <c:pt idx="5239">
                  <c:v>35513.59999999918</c:v>
                </c:pt>
                <c:pt idx="5240">
                  <c:v>35522.89999999918</c:v>
                </c:pt>
                <c:pt idx="5241">
                  <c:v>35527.69999999918</c:v>
                </c:pt>
                <c:pt idx="5242">
                  <c:v>35531.9999999992</c:v>
                </c:pt>
                <c:pt idx="5243">
                  <c:v>35536.29999999919</c:v>
                </c:pt>
                <c:pt idx="5244">
                  <c:v>35540.5999999992</c:v>
                </c:pt>
                <c:pt idx="5245">
                  <c:v>35546.5999999992</c:v>
                </c:pt>
                <c:pt idx="5246">
                  <c:v>35551.4999999992</c:v>
                </c:pt>
                <c:pt idx="5247">
                  <c:v>35560.7999999992</c:v>
                </c:pt>
                <c:pt idx="5248">
                  <c:v>35570.0999999992</c:v>
                </c:pt>
                <c:pt idx="5249">
                  <c:v>35580.0999999992</c:v>
                </c:pt>
                <c:pt idx="5250">
                  <c:v>35589.3999999992</c:v>
                </c:pt>
                <c:pt idx="5251">
                  <c:v>35598.6999999992</c:v>
                </c:pt>
                <c:pt idx="5252">
                  <c:v>35607.99999999921</c:v>
                </c:pt>
                <c:pt idx="5253">
                  <c:v>35617.2999999992</c:v>
                </c:pt>
                <c:pt idx="5254">
                  <c:v>35626.59999999921</c:v>
                </c:pt>
                <c:pt idx="5255">
                  <c:v>35635.89999999922</c:v>
                </c:pt>
                <c:pt idx="5256">
                  <c:v>35645.1999999992</c:v>
                </c:pt>
                <c:pt idx="5257">
                  <c:v>35654.49999999922</c:v>
                </c:pt>
                <c:pt idx="5258">
                  <c:v>35663.79999999922</c:v>
                </c:pt>
                <c:pt idx="5259">
                  <c:v>35673.09999999923</c:v>
                </c:pt>
                <c:pt idx="5260">
                  <c:v>35682.39999999923</c:v>
                </c:pt>
                <c:pt idx="5261">
                  <c:v>35686.69999999923</c:v>
                </c:pt>
                <c:pt idx="5262">
                  <c:v>35695.99999999924</c:v>
                </c:pt>
                <c:pt idx="5263">
                  <c:v>35705.29999999922</c:v>
                </c:pt>
                <c:pt idx="5264">
                  <c:v>35714.59999999923</c:v>
                </c:pt>
                <c:pt idx="5265">
                  <c:v>35723.89999999924</c:v>
                </c:pt>
                <c:pt idx="5266">
                  <c:v>35733.19999999923</c:v>
                </c:pt>
                <c:pt idx="5267">
                  <c:v>35742.49999999925</c:v>
                </c:pt>
                <c:pt idx="5268">
                  <c:v>35751.79999999925</c:v>
                </c:pt>
                <c:pt idx="5269">
                  <c:v>35761.79999999925</c:v>
                </c:pt>
                <c:pt idx="5270">
                  <c:v>35771.79999999925</c:v>
                </c:pt>
                <c:pt idx="5271">
                  <c:v>35781.09999999926</c:v>
                </c:pt>
                <c:pt idx="5272">
                  <c:v>35790.39999999926</c:v>
                </c:pt>
                <c:pt idx="5273">
                  <c:v>35794.69999999925</c:v>
                </c:pt>
                <c:pt idx="5274">
                  <c:v>35803.99999999927</c:v>
                </c:pt>
                <c:pt idx="5275">
                  <c:v>35813.29999999925</c:v>
                </c:pt>
                <c:pt idx="5276">
                  <c:v>35822.59999999927</c:v>
                </c:pt>
                <c:pt idx="5277">
                  <c:v>35831.89999999928</c:v>
                </c:pt>
                <c:pt idx="5278">
                  <c:v>35841.19999999928</c:v>
                </c:pt>
                <c:pt idx="5279">
                  <c:v>35848.29999999928</c:v>
                </c:pt>
                <c:pt idx="5280">
                  <c:v>35852.59999999928</c:v>
                </c:pt>
                <c:pt idx="5281">
                  <c:v>35861.89999999928</c:v>
                </c:pt>
                <c:pt idx="5282">
                  <c:v>35871.19999999928</c:v>
                </c:pt>
                <c:pt idx="5283">
                  <c:v>35880.49999999929</c:v>
                </c:pt>
                <c:pt idx="5284">
                  <c:v>35889.79999999928</c:v>
                </c:pt>
                <c:pt idx="5285">
                  <c:v>35899.09999999929</c:v>
                </c:pt>
                <c:pt idx="5286">
                  <c:v>35908.3999999993</c:v>
                </c:pt>
                <c:pt idx="5287">
                  <c:v>35917.69999999928</c:v>
                </c:pt>
                <c:pt idx="5288">
                  <c:v>35926.9999999993</c:v>
                </c:pt>
                <c:pt idx="5289">
                  <c:v>35936.2999999993</c:v>
                </c:pt>
                <c:pt idx="5290">
                  <c:v>35945.59999999931</c:v>
                </c:pt>
                <c:pt idx="5291">
                  <c:v>35954.89999999931</c:v>
                </c:pt>
                <c:pt idx="5292">
                  <c:v>35964.19999999931</c:v>
                </c:pt>
                <c:pt idx="5293">
                  <c:v>35973.49999999932</c:v>
                </c:pt>
                <c:pt idx="5294">
                  <c:v>35977.7999999993</c:v>
                </c:pt>
                <c:pt idx="5295">
                  <c:v>35982.09999999932</c:v>
                </c:pt>
                <c:pt idx="5296">
                  <c:v>35992.09999999932</c:v>
                </c:pt>
                <c:pt idx="5297">
                  <c:v>36000.59999999932</c:v>
                </c:pt>
                <c:pt idx="5298">
                  <c:v>36004.89999999933</c:v>
                </c:pt>
                <c:pt idx="5299">
                  <c:v>36014.89999999933</c:v>
                </c:pt>
                <c:pt idx="5300">
                  <c:v>36024.19999999933</c:v>
                </c:pt>
                <c:pt idx="5301">
                  <c:v>36033.49999999933</c:v>
                </c:pt>
                <c:pt idx="5302">
                  <c:v>36043.49999999933</c:v>
                </c:pt>
                <c:pt idx="5303">
                  <c:v>36052.79999999933</c:v>
                </c:pt>
                <c:pt idx="5304">
                  <c:v>36062.09999999934</c:v>
                </c:pt>
                <c:pt idx="5305">
                  <c:v>36072.09999999934</c:v>
                </c:pt>
                <c:pt idx="5306">
                  <c:v>36078.89999999934</c:v>
                </c:pt>
                <c:pt idx="5307">
                  <c:v>36088.19999999933</c:v>
                </c:pt>
                <c:pt idx="5308">
                  <c:v>36097.49999999935</c:v>
                </c:pt>
                <c:pt idx="5309">
                  <c:v>36104.29999999933</c:v>
                </c:pt>
                <c:pt idx="5310">
                  <c:v>36111.09999999935</c:v>
                </c:pt>
                <c:pt idx="5311">
                  <c:v>36117.89999999936</c:v>
                </c:pt>
                <c:pt idx="5312">
                  <c:v>36124.69999999936</c:v>
                </c:pt>
                <c:pt idx="5313">
                  <c:v>36131.49999999936</c:v>
                </c:pt>
                <c:pt idx="5314">
                  <c:v>36138.29999999936</c:v>
                </c:pt>
                <c:pt idx="5315">
                  <c:v>36145.09999999937</c:v>
                </c:pt>
                <c:pt idx="5316">
                  <c:v>36151.89999999937</c:v>
                </c:pt>
                <c:pt idx="5317">
                  <c:v>36158.69999999937</c:v>
                </c:pt>
                <c:pt idx="5318">
                  <c:v>36165.49999999938</c:v>
                </c:pt>
                <c:pt idx="5319">
                  <c:v>36172.29999999938</c:v>
                </c:pt>
                <c:pt idx="5320">
                  <c:v>36181.59999999938</c:v>
                </c:pt>
                <c:pt idx="5321">
                  <c:v>36189.09999999938</c:v>
                </c:pt>
                <c:pt idx="5322">
                  <c:v>36194.79999999938</c:v>
                </c:pt>
                <c:pt idx="5323">
                  <c:v>36199.09999999938</c:v>
                </c:pt>
                <c:pt idx="5324">
                  <c:v>36203.39999999938</c:v>
                </c:pt>
                <c:pt idx="5325">
                  <c:v>36205.09999999938</c:v>
                </c:pt>
                <c:pt idx="5326">
                  <c:v>36206.79999999938</c:v>
                </c:pt>
                <c:pt idx="5327">
                  <c:v>36211.19999999938</c:v>
                </c:pt>
                <c:pt idx="5328">
                  <c:v>36217.99999999938</c:v>
                </c:pt>
                <c:pt idx="5329">
                  <c:v>36225.09999999938</c:v>
                </c:pt>
                <c:pt idx="5330">
                  <c:v>36230.09999999938</c:v>
                </c:pt>
                <c:pt idx="5331">
                  <c:v>36237.59999999938</c:v>
                </c:pt>
                <c:pt idx="5332">
                  <c:v>36241.59999999938</c:v>
                </c:pt>
                <c:pt idx="5333">
                  <c:v>36249.09999999938</c:v>
                </c:pt>
                <c:pt idx="5334">
                  <c:v>36255.69999999938</c:v>
                </c:pt>
                <c:pt idx="5335">
                  <c:v>36265.69999999938</c:v>
                </c:pt>
                <c:pt idx="5336">
                  <c:v>36275.69999999938</c:v>
                </c:pt>
                <c:pt idx="5337">
                  <c:v>36279.69999999938</c:v>
                </c:pt>
                <c:pt idx="5338">
                  <c:v>36286.49999999938</c:v>
                </c:pt>
                <c:pt idx="5339">
                  <c:v>36292.29999999938</c:v>
                </c:pt>
                <c:pt idx="5340">
                  <c:v>36298.79999999938</c:v>
                </c:pt>
                <c:pt idx="5341">
                  <c:v>36300.69999999939</c:v>
                </c:pt>
                <c:pt idx="5342">
                  <c:v>36307.19999999939</c:v>
                </c:pt>
                <c:pt idx="5343">
                  <c:v>36316.49999999939</c:v>
                </c:pt>
                <c:pt idx="5344">
                  <c:v>36326.49999999939</c:v>
                </c:pt>
                <c:pt idx="5345">
                  <c:v>36328.3999999994</c:v>
                </c:pt>
                <c:pt idx="5346">
                  <c:v>36337.69999999939</c:v>
                </c:pt>
                <c:pt idx="5347">
                  <c:v>36344.4999999994</c:v>
                </c:pt>
                <c:pt idx="5348">
                  <c:v>36353.79999999938</c:v>
                </c:pt>
                <c:pt idx="5349">
                  <c:v>36357.29999999938</c:v>
                </c:pt>
                <c:pt idx="5350">
                  <c:v>36364.0999999994</c:v>
                </c:pt>
                <c:pt idx="5351">
                  <c:v>36370.89999999941</c:v>
                </c:pt>
                <c:pt idx="5352">
                  <c:v>36373.4999999994</c:v>
                </c:pt>
                <c:pt idx="5353">
                  <c:v>36377.79999999941</c:v>
                </c:pt>
                <c:pt idx="5354">
                  <c:v>36382.79999999941</c:v>
                </c:pt>
                <c:pt idx="5355">
                  <c:v>36387.79999999941</c:v>
                </c:pt>
                <c:pt idx="5356">
                  <c:v>36397.79999999941</c:v>
                </c:pt>
                <c:pt idx="5357">
                  <c:v>36407.09999999941</c:v>
                </c:pt>
                <c:pt idx="5358">
                  <c:v>36417.09999999941</c:v>
                </c:pt>
                <c:pt idx="5359">
                  <c:v>36421.89999999941</c:v>
                </c:pt>
                <c:pt idx="5360">
                  <c:v>36426.29999999941</c:v>
                </c:pt>
                <c:pt idx="5361">
                  <c:v>36432.09999999942</c:v>
                </c:pt>
                <c:pt idx="5362">
                  <c:v>36436.39999999942</c:v>
                </c:pt>
                <c:pt idx="5363">
                  <c:v>36441.89999999942</c:v>
                </c:pt>
                <c:pt idx="5364">
                  <c:v>36445.89999999942</c:v>
                </c:pt>
                <c:pt idx="5365">
                  <c:v>36452.69999999942</c:v>
                </c:pt>
                <c:pt idx="5366">
                  <c:v>36457.29999999942</c:v>
                </c:pt>
                <c:pt idx="5367">
                  <c:v>36461.59999999943</c:v>
                </c:pt>
                <c:pt idx="5368">
                  <c:v>36465.09999999943</c:v>
                </c:pt>
                <c:pt idx="5369">
                  <c:v>36468.59999999943</c:v>
                </c:pt>
                <c:pt idx="5370">
                  <c:v>36475.69999999942</c:v>
                </c:pt>
                <c:pt idx="5371">
                  <c:v>36482.79999999942</c:v>
                </c:pt>
                <c:pt idx="5372">
                  <c:v>36492.79999999942</c:v>
                </c:pt>
                <c:pt idx="5373">
                  <c:v>36502.79999999942</c:v>
                </c:pt>
                <c:pt idx="5374">
                  <c:v>36512.79999999942</c:v>
                </c:pt>
                <c:pt idx="5375">
                  <c:v>36522.79999999942</c:v>
                </c:pt>
                <c:pt idx="5376">
                  <c:v>36532.79999999942</c:v>
                </c:pt>
                <c:pt idx="5377">
                  <c:v>36539.59999999943</c:v>
                </c:pt>
                <c:pt idx="5378">
                  <c:v>36546.39999999943</c:v>
                </c:pt>
                <c:pt idx="5379">
                  <c:v>36554.19999999943</c:v>
                </c:pt>
                <c:pt idx="5380">
                  <c:v>36559.89999999943</c:v>
                </c:pt>
                <c:pt idx="5381">
                  <c:v>36567.69999999943</c:v>
                </c:pt>
                <c:pt idx="5382">
                  <c:v>36575.49999999943</c:v>
                </c:pt>
                <c:pt idx="5383">
                  <c:v>36583.29999999944</c:v>
                </c:pt>
                <c:pt idx="5384">
                  <c:v>36591.09999999944</c:v>
                </c:pt>
                <c:pt idx="5385">
                  <c:v>36598.89999999944</c:v>
                </c:pt>
                <c:pt idx="5386">
                  <c:v>36603.89999999944</c:v>
                </c:pt>
                <c:pt idx="5387">
                  <c:v>36608.19999999944</c:v>
                </c:pt>
                <c:pt idx="5388">
                  <c:v>36615.69999999944</c:v>
                </c:pt>
                <c:pt idx="5389">
                  <c:v>36619.99999999945</c:v>
                </c:pt>
                <c:pt idx="5390">
                  <c:v>36624.29999999945</c:v>
                </c:pt>
                <c:pt idx="5391">
                  <c:v>36631.09999999945</c:v>
                </c:pt>
                <c:pt idx="5392">
                  <c:v>36640.39999999946</c:v>
                </c:pt>
                <c:pt idx="5393">
                  <c:v>36649.69999999946</c:v>
                </c:pt>
                <c:pt idx="5394">
                  <c:v>36658.99999999946</c:v>
                </c:pt>
                <c:pt idx="5395">
                  <c:v>36668.29999999946</c:v>
                </c:pt>
                <c:pt idx="5396">
                  <c:v>36677.59999999947</c:v>
                </c:pt>
                <c:pt idx="5397">
                  <c:v>36681.59999999947</c:v>
                </c:pt>
                <c:pt idx="5398">
                  <c:v>36687.59999999947</c:v>
                </c:pt>
                <c:pt idx="5399">
                  <c:v>36696.89999999947</c:v>
                </c:pt>
                <c:pt idx="5400">
                  <c:v>36706.19999999947</c:v>
                </c:pt>
                <c:pt idx="5401">
                  <c:v>36715.49999999948</c:v>
                </c:pt>
                <c:pt idx="5402">
                  <c:v>36720.09999999948</c:v>
                </c:pt>
                <c:pt idx="5403">
                  <c:v>36724.39999999948</c:v>
                </c:pt>
                <c:pt idx="5404">
                  <c:v>36726.09999999948</c:v>
                </c:pt>
                <c:pt idx="5405">
                  <c:v>36731.09999999948</c:v>
                </c:pt>
                <c:pt idx="5406">
                  <c:v>36737.89999999948</c:v>
                </c:pt>
                <c:pt idx="5407">
                  <c:v>36742.49999999948</c:v>
                </c:pt>
                <c:pt idx="5408">
                  <c:v>36747.09999999948</c:v>
                </c:pt>
                <c:pt idx="5409">
                  <c:v>36751.49999999948</c:v>
                </c:pt>
                <c:pt idx="5410">
                  <c:v>36758.59999999948</c:v>
                </c:pt>
                <c:pt idx="5411">
                  <c:v>36765.79999999947</c:v>
                </c:pt>
                <c:pt idx="5412">
                  <c:v>36772.59999999948</c:v>
                </c:pt>
                <c:pt idx="5413">
                  <c:v>36779.19999999947</c:v>
                </c:pt>
                <c:pt idx="5414">
                  <c:v>36780.89999999947</c:v>
                </c:pt>
                <c:pt idx="5415">
                  <c:v>36784.99999999947</c:v>
                </c:pt>
                <c:pt idx="5416">
                  <c:v>36791.59999999947</c:v>
                </c:pt>
                <c:pt idx="5417">
                  <c:v>36793.09999999947</c:v>
                </c:pt>
                <c:pt idx="5418">
                  <c:v>36797.69999999947</c:v>
                </c:pt>
                <c:pt idx="5419">
                  <c:v>36805.19999999947</c:v>
                </c:pt>
                <c:pt idx="5420">
                  <c:v>36815.19999999947</c:v>
                </c:pt>
                <c:pt idx="5421">
                  <c:v>36824.49999999947</c:v>
                </c:pt>
                <c:pt idx="5422">
                  <c:v>36828.79999999947</c:v>
                </c:pt>
                <c:pt idx="5423">
                  <c:v>36830.49999999947</c:v>
                </c:pt>
                <c:pt idx="5424">
                  <c:v>36837.99999999947</c:v>
                </c:pt>
                <c:pt idx="5425">
                  <c:v>36839.89999999947</c:v>
                </c:pt>
                <c:pt idx="5426">
                  <c:v>36844.49999999947</c:v>
                </c:pt>
                <c:pt idx="5427">
                  <c:v>36846.19999999947</c:v>
                </c:pt>
                <c:pt idx="5428">
                  <c:v>36851.19999999947</c:v>
                </c:pt>
                <c:pt idx="5429">
                  <c:v>36852.89999999946</c:v>
                </c:pt>
                <c:pt idx="5430">
                  <c:v>36857.89999999946</c:v>
                </c:pt>
                <c:pt idx="5431">
                  <c:v>36862.49999999946</c:v>
                </c:pt>
                <c:pt idx="5432">
                  <c:v>36866.89999999946</c:v>
                </c:pt>
                <c:pt idx="5433">
                  <c:v>36871.19999999947</c:v>
                </c:pt>
                <c:pt idx="5434">
                  <c:v>36876.09999999947</c:v>
                </c:pt>
                <c:pt idx="5435">
                  <c:v>36883.19999999947</c:v>
                </c:pt>
                <c:pt idx="5436">
                  <c:v>36890.99999999947</c:v>
                </c:pt>
                <c:pt idx="5437">
                  <c:v>36895.29999999947</c:v>
                </c:pt>
                <c:pt idx="5438">
                  <c:v>36899.59999999948</c:v>
                </c:pt>
                <c:pt idx="5439">
                  <c:v>36907.39999999948</c:v>
                </c:pt>
                <c:pt idx="5440">
                  <c:v>36914.19999999948</c:v>
                </c:pt>
                <c:pt idx="5441">
                  <c:v>36915.69999999948</c:v>
                </c:pt>
                <c:pt idx="5442">
                  <c:v>36919.99999999948</c:v>
                </c:pt>
                <c:pt idx="5443">
                  <c:v>36926.79999999949</c:v>
                </c:pt>
                <c:pt idx="5444">
                  <c:v>36931.19999999949</c:v>
                </c:pt>
                <c:pt idx="5445">
                  <c:v>36938.9999999995</c:v>
                </c:pt>
                <c:pt idx="5446">
                  <c:v>36946.4999999995</c:v>
                </c:pt>
                <c:pt idx="5447">
                  <c:v>36953.29999999949</c:v>
                </c:pt>
                <c:pt idx="5448">
                  <c:v>36960.0999999995</c:v>
                </c:pt>
                <c:pt idx="5449">
                  <c:v>36961.79999999949</c:v>
                </c:pt>
                <c:pt idx="5450">
                  <c:v>36962.9999999995</c:v>
                </c:pt>
                <c:pt idx="5451">
                  <c:v>36964.69999999949</c:v>
                </c:pt>
                <c:pt idx="5452">
                  <c:v>36972.19999999949</c:v>
                </c:pt>
                <c:pt idx="5453">
                  <c:v>36976.4999999995</c:v>
                </c:pt>
                <c:pt idx="5454">
                  <c:v>36977.9999999995</c:v>
                </c:pt>
                <c:pt idx="5455">
                  <c:v>36979.4999999995</c:v>
                </c:pt>
                <c:pt idx="5456">
                  <c:v>36980.9999999995</c:v>
                </c:pt>
                <c:pt idx="5457">
                  <c:v>36987.79999999949</c:v>
                </c:pt>
                <c:pt idx="5458">
                  <c:v>36996.0999999995</c:v>
                </c:pt>
                <c:pt idx="5459">
                  <c:v>36997.79999999949</c:v>
                </c:pt>
                <c:pt idx="5460">
                  <c:v>37005.29999999949</c:v>
                </c:pt>
                <c:pt idx="5461">
                  <c:v>37009.5999999995</c:v>
                </c:pt>
                <c:pt idx="5462">
                  <c:v>37013.8999999995</c:v>
                </c:pt>
                <c:pt idx="5463">
                  <c:v>37018.1999999995</c:v>
                </c:pt>
                <c:pt idx="5464">
                  <c:v>37024.99999999951</c:v>
                </c:pt>
                <c:pt idx="5465">
                  <c:v>37034.99999999951</c:v>
                </c:pt>
                <c:pt idx="5466">
                  <c:v>37044.29999999951</c:v>
                </c:pt>
                <c:pt idx="5467">
                  <c:v>37052.09999999951</c:v>
                </c:pt>
                <c:pt idx="5468">
                  <c:v>37061.09999999951</c:v>
                </c:pt>
                <c:pt idx="5469">
                  <c:v>37070.39999999952</c:v>
                </c:pt>
                <c:pt idx="5470">
                  <c:v>37079.69999999952</c:v>
                </c:pt>
                <c:pt idx="5471">
                  <c:v>37088.99999999952</c:v>
                </c:pt>
                <c:pt idx="5472">
                  <c:v>37098.29999999952</c:v>
                </c:pt>
                <c:pt idx="5473">
                  <c:v>37107.29999999952</c:v>
                </c:pt>
                <c:pt idx="5474">
                  <c:v>37114.09999999953</c:v>
                </c:pt>
                <c:pt idx="5475">
                  <c:v>37120.89999999953</c:v>
                </c:pt>
                <c:pt idx="5476">
                  <c:v>37126.89999999953</c:v>
                </c:pt>
                <c:pt idx="5477">
                  <c:v>37133.69999999953</c:v>
                </c:pt>
                <c:pt idx="5478">
                  <c:v>37140.49999999954</c:v>
                </c:pt>
                <c:pt idx="5479">
                  <c:v>37147.29999999954</c:v>
                </c:pt>
                <c:pt idx="5480">
                  <c:v>37154.09999999954</c:v>
                </c:pt>
                <c:pt idx="5481">
                  <c:v>37160.89999999954</c:v>
                </c:pt>
                <c:pt idx="5482">
                  <c:v>37167.69999999955</c:v>
                </c:pt>
                <c:pt idx="5483">
                  <c:v>37174.49999999955</c:v>
                </c:pt>
                <c:pt idx="5484">
                  <c:v>37181.29999999955</c:v>
                </c:pt>
                <c:pt idx="5485">
                  <c:v>37188.09999999956</c:v>
                </c:pt>
                <c:pt idx="5486">
                  <c:v>37194.89999999956</c:v>
                </c:pt>
                <c:pt idx="5487">
                  <c:v>37201.69999999956</c:v>
                </c:pt>
                <c:pt idx="5488">
                  <c:v>37208.49999999956</c:v>
                </c:pt>
                <c:pt idx="5489">
                  <c:v>37215.29999999957</c:v>
                </c:pt>
                <c:pt idx="5490">
                  <c:v>37222.09999999957</c:v>
                </c:pt>
                <c:pt idx="5491">
                  <c:v>37228.89999999957</c:v>
                </c:pt>
                <c:pt idx="5492">
                  <c:v>37235.69999999958</c:v>
                </c:pt>
                <c:pt idx="5493">
                  <c:v>37242.49999999958</c:v>
                </c:pt>
                <c:pt idx="5494">
                  <c:v>37249.29999999958</c:v>
                </c:pt>
                <c:pt idx="5495">
                  <c:v>37258.5999999996</c:v>
                </c:pt>
                <c:pt idx="5496">
                  <c:v>37262.8999999996</c:v>
                </c:pt>
                <c:pt idx="5497">
                  <c:v>37267.19999999959</c:v>
                </c:pt>
                <c:pt idx="5498">
                  <c:v>37271.4999999996</c:v>
                </c:pt>
                <c:pt idx="5499">
                  <c:v>37280.7999999996</c:v>
                </c:pt>
                <c:pt idx="5500">
                  <c:v>37290.7999999996</c:v>
                </c:pt>
                <c:pt idx="5501">
                  <c:v>37297.5999999996</c:v>
                </c:pt>
                <c:pt idx="5502">
                  <c:v>37306.8999999996</c:v>
                </c:pt>
                <c:pt idx="5503">
                  <c:v>37316.1999999996</c:v>
                </c:pt>
                <c:pt idx="5504">
                  <c:v>37320.49999999961</c:v>
                </c:pt>
                <c:pt idx="5505">
                  <c:v>37329.7999999996</c:v>
                </c:pt>
                <c:pt idx="5506">
                  <c:v>37339.09999999961</c:v>
                </c:pt>
                <c:pt idx="5507">
                  <c:v>37348.39999999962</c:v>
                </c:pt>
                <c:pt idx="5508">
                  <c:v>37357.6999999996</c:v>
                </c:pt>
                <c:pt idx="5509">
                  <c:v>37366.99999999962</c:v>
                </c:pt>
                <c:pt idx="5510">
                  <c:v>37371.29999999962</c:v>
                </c:pt>
                <c:pt idx="5511">
                  <c:v>37380.59999999963</c:v>
                </c:pt>
                <c:pt idx="5512">
                  <c:v>37389.89999999963</c:v>
                </c:pt>
                <c:pt idx="5513">
                  <c:v>37399.19999999963</c:v>
                </c:pt>
                <c:pt idx="5514">
                  <c:v>37403.49999999964</c:v>
                </c:pt>
                <c:pt idx="5515">
                  <c:v>37407.79999999962</c:v>
                </c:pt>
                <c:pt idx="5516">
                  <c:v>37414.99999999964</c:v>
                </c:pt>
                <c:pt idx="5517">
                  <c:v>37424.29999999962</c:v>
                </c:pt>
                <c:pt idx="5518">
                  <c:v>37432.09999999963</c:v>
                </c:pt>
                <c:pt idx="5519">
                  <c:v>37441.39999999964</c:v>
                </c:pt>
                <c:pt idx="5520">
                  <c:v>37450.69999999963</c:v>
                </c:pt>
                <c:pt idx="5521">
                  <c:v>37459.99999999965</c:v>
                </c:pt>
                <c:pt idx="5522">
                  <c:v>37469.29999999965</c:v>
                </c:pt>
                <c:pt idx="5523">
                  <c:v>37478.59999999966</c:v>
                </c:pt>
                <c:pt idx="5524">
                  <c:v>37487.89999999966</c:v>
                </c:pt>
                <c:pt idx="5525">
                  <c:v>37497.19999999966</c:v>
                </c:pt>
                <c:pt idx="5526">
                  <c:v>37506.49999999967</c:v>
                </c:pt>
                <c:pt idx="5527">
                  <c:v>37515.79999999965</c:v>
                </c:pt>
                <c:pt idx="5528">
                  <c:v>37525.09999999967</c:v>
                </c:pt>
                <c:pt idx="5529">
                  <c:v>37534.39999999968</c:v>
                </c:pt>
                <c:pt idx="5530">
                  <c:v>37543.69999999968</c:v>
                </c:pt>
                <c:pt idx="5531">
                  <c:v>37547.99999999968</c:v>
                </c:pt>
                <c:pt idx="5532">
                  <c:v>37554.79999999968</c:v>
                </c:pt>
                <c:pt idx="5533">
                  <c:v>37561.59999999969</c:v>
                </c:pt>
                <c:pt idx="5534">
                  <c:v>37568.39999999969</c:v>
                </c:pt>
                <c:pt idx="5535">
                  <c:v>37575.19999999968</c:v>
                </c:pt>
                <c:pt idx="5536">
                  <c:v>37584.49999999969</c:v>
                </c:pt>
                <c:pt idx="5537">
                  <c:v>37591.29999999968</c:v>
                </c:pt>
                <c:pt idx="5538">
                  <c:v>37598.3999999997</c:v>
                </c:pt>
                <c:pt idx="5539">
                  <c:v>37607.69999999968</c:v>
                </c:pt>
                <c:pt idx="5540">
                  <c:v>37616.9999999997</c:v>
                </c:pt>
                <c:pt idx="5541">
                  <c:v>37621.2999999997</c:v>
                </c:pt>
                <c:pt idx="5542">
                  <c:v>37622.9999999997</c:v>
                </c:pt>
                <c:pt idx="5543">
                  <c:v>37627.2999999997</c:v>
                </c:pt>
                <c:pt idx="5544">
                  <c:v>37636.59999999971</c:v>
                </c:pt>
                <c:pt idx="5545">
                  <c:v>37645.89999999971</c:v>
                </c:pt>
                <c:pt idx="5546">
                  <c:v>37650.89999999971</c:v>
                </c:pt>
                <c:pt idx="5547">
                  <c:v>37657.69999999971</c:v>
                </c:pt>
                <c:pt idx="5548">
                  <c:v>37662.2999999997</c:v>
                </c:pt>
                <c:pt idx="5549">
                  <c:v>37666.39999999971</c:v>
                </c:pt>
                <c:pt idx="5550">
                  <c:v>37674.19999999971</c:v>
                </c:pt>
                <c:pt idx="5551">
                  <c:v>37678.49999999972</c:v>
                </c:pt>
                <c:pt idx="5552">
                  <c:v>37687.7999999997</c:v>
                </c:pt>
                <c:pt idx="5553">
                  <c:v>37695.2999999997</c:v>
                </c:pt>
                <c:pt idx="5554">
                  <c:v>37704.59999999972</c:v>
                </c:pt>
                <c:pt idx="5555">
                  <c:v>37713.89999999973</c:v>
                </c:pt>
                <c:pt idx="5556">
                  <c:v>37721.69999999973</c:v>
                </c:pt>
                <c:pt idx="5557">
                  <c:v>37726.69999999973</c:v>
                </c:pt>
                <c:pt idx="5558">
                  <c:v>37730.99999999973</c:v>
                </c:pt>
                <c:pt idx="5559">
                  <c:v>37735.29999999973</c:v>
                </c:pt>
                <c:pt idx="5560">
                  <c:v>37739.59999999974</c:v>
                </c:pt>
                <c:pt idx="5561">
                  <c:v>37746.39999999974</c:v>
                </c:pt>
                <c:pt idx="5562">
                  <c:v>37753.19999999974</c:v>
                </c:pt>
                <c:pt idx="5563">
                  <c:v>37759.79999999973</c:v>
                </c:pt>
                <c:pt idx="5564">
                  <c:v>37766.59999999974</c:v>
                </c:pt>
                <c:pt idx="5565">
                  <c:v>37770.89999999975</c:v>
                </c:pt>
                <c:pt idx="5566">
                  <c:v>37775.19999999975</c:v>
                </c:pt>
                <c:pt idx="5567">
                  <c:v>37781.49999999975</c:v>
                </c:pt>
                <c:pt idx="5568">
                  <c:v>37788.29999999976</c:v>
                </c:pt>
                <c:pt idx="5569">
                  <c:v>37797.59999999976</c:v>
                </c:pt>
                <c:pt idx="5570">
                  <c:v>37803.39999999976</c:v>
                </c:pt>
                <c:pt idx="5571">
                  <c:v>37812.69999999976</c:v>
                </c:pt>
                <c:pt idx="5572">
                  <c:v>37816.99999999977</c:v>
                </c:pt>
                <c:pt idx="5573">
                  <c:v>37821.29999999977</c:v>
                </c:pt>
                <c:pt idx="5574">
                  <c:v>37829.09999999977</c:v>
                </c:pt>
                <c:pt idx="5575">
                  <c:v>37835.49999999978</c:v>
                </c:pt>
                <c:pt idx="5576">
                  <c:v>37844.79999999978</c:v>
                </c:pt>
                <c:pt idx="5577">
                  <c:v>37852.59999999978</c:v>
                </c:pt>
                <c:pt idx="5578">
                  <c:v>37856.99999999978</c:v>
                </c:pt>
                <c:pt idx="5579">
                  <c:v>37864.79999999978</c:v>
                </c:pt>
                <c:pt idx="5580">
                  <c:v>37869.39999999978</c:v>
                </c:pt>
                <c:pt idx="5581">
                  <c:v>37873.69999999979</c:v>
                </c:pt>
                <c:pt idx="5582">
                  <c:v>37878.69999999979</c:v>
                </c:pt>
                <c:pt idx="5583">
                  <c:v>37885.29999999978</c:v>
                </c:pt>
                <c:pt idx="5584">
                  <c:v>37891.89999999978</c:v>
                </c:pt>
                <c:pt idx="5585">
                  <c:v>37899.69999999979</c:v>
                </c:pt>
                <c:pt idx="5586">
                  <c:v>37908.99999999979</c:v>
                </c:pt>
                <c:pt idx="5587">
                  <c:v>37913.29999999978</c:v>
                </c:pt>
                <c:pt idx="5588">
                  <c:v>37918.29999999978</c:v>
                </c:pt>
                <c:pt idx="5589">
                  <c:v>37925.09999999979</c:v>
                </c:pt>
                <c:pt idx="5590">
                  <c:v>37930.09999999979</c:v>
                </c:pt>
                <c:pt idx="5591">
                  <c:v>37939.3999999998</c:v>
                </c:pt>
                <c:pt idx="5592">
                  <c:v>37947.1999999998</c:v>
                </c:pt>
                <c:pt idx="5593">
                  <c:v>37951.1999999998</c:v>
                </c:pt>
                <c:pt idx="5594">
                  <c:v>37958.99999999981</c:v>
                </c:pt>
                <c:pt idx="5595">
                  <c:v>37966.79999999981</c:v>
                </c:pt>
                <c:pt idx="5596">
                  <c:v>37974.59999999981</c:v>
                </c:pt>
                <c:pt idx="5597">
                  <c:v>37981.39999999981</c:v>
                </c:pt>
                <c:pt idx="5598">
                  <c:v>37987.89999999981</c:v>
                </c:pt>
                <c:pt idx="5599">
                  <c:v>37992.89999999981</c:v>
                </c:pt>
                <c:pt idx="5600">
                  <c:v>37997.19999999982</c:v>
                </c:pt>
                <c:pt idx="5601">
                  <c:v>38006.49999999982</c:v>
                </c:pt>
                <c:pt idx="5602">
                  <c:v>38011.49999999982</c:v>
                </c:pt>
                <c:pt idx="5603">
                  <c:v>38020.49999999982</c:v>
                </c:pt>
                <c:pt idx="5604">
                  <c:v>38030.49999999982</c:v>
                </c:pt>
                <c:pt idx="5605">
                  <c:v>38037.29999999982</c:v>
                </c:pt>
                <c:pt idx="5606">
                  <c:v>38043.09999999983</c:v>
                </c:pt>
                <c:pt idx="5607">
                  <c:v>38050.19999999982</c:v>
                </c:pt>
                <c:pt idx="5608">
                  <c:v>38054.49999999983</c:v>
                </c:pt>
                <c:pt idx="5609">
                  <c:v>38061.29999999983</c:v>
                </c:pt>
                <c:pt idx="5610">
                  <c:v>38068.09999999983</c:v>
                </c:pt>
                <c:pt idx="5611">
                  <c:v>38077.39999999984</c:v>
                </c:pt>
                <c:pt idx="5612">
                  <c:v>38085.19999999984</c:v>
                </c:pt>
                <c:pt idx="5613">
                  <c:v>38089.59999999984</c:v>
                </c:pt>
                <c:pt idx="5614">
                  <c:v>38094.49999999984</c:v>
                </c:pt>
                <c:pt idx="5615">
                  <c:v>38102.29999999984</c:v>
                </c:pt>
                <c:pt idx="5616">
                  <c:v>38109.79999999984</c:v>
                </c:pt>
                <c:pt idx="5617">
                  <c:v>38114.09999999985</c:v>
                </c:pt>
                <c:pt idx="5618">
                  <c:v>38117.09999999985</c:v>
                </c:pt>
                <c:pt idx="5619">
                  <c:v>38122.89999999985</c:v>
                </c:pt>
                <c:pt idx="5620">
                  <c:v>38129.69999999985</c:v>
                </c:pt>
                <c:pt idx="5621">
                  <c:v>38134.09999999985</c:v>
                </c:pt>
                <c:pt idx="5622">
                  <c:v>38136.69999999985</c:v>
                </c:pt>
                <c:pt idx="5623">
                  <c:v>38142.49999999986</c:v>
                </c:pt>
                <c:pt idx="5624">
                  <c:v>38149.09999999985</c:v>
                </c:pt>
                <c:pt idx="5625">
                  <c:v>38155.69999999985</c:v>
                </c:pt>
                <c:pt idx="5626">
                  <c:v>38162.79999999985</c:v>
                </c:pt>
                <c:pt idx="5627">
                  <c:v>38170.59999999985</c:v>
                </c:pt>
                <c:pt idx="5628">
                  <c:v>38178.39999999986</c:v>
                </c:pt>
                <c:pt idx="5629">
                  <c:v>38184.89999999986</c:v>
                </c:pt>
                <c:pt idx="5630">
                  <c:v>38193.39999999986</c:v>
                </c:pt>
                <c:pt idx="5631">
                  <c:v>38199.79999999986</c:v>
                </c:pt>
                <c:pt idx="5632">
                  <c:v>38209.79999999986</c:v>
                </c:pt>
                <c:pt idx="5633">
                  <c:v>38216.59999999986</c:v>
                </c:pt>
                <c:pt idx="5634">
                  <c:v>38220.89999999986</c:v>
                </c:pt>
                <c:pt idx="5635">
                  <c:v>38222.39999999986</c:v>
                </c:pt>
                <c:pt idx="5636">
                  <c:v>38232.39999999986</c:v>
                </c:pt>
                <c:pt idx="5637">
                  <c:v>38241.69999999987</c:v>
                </c:pt>
                <c:pt idx="5638">
                  <c:v>38250.69999999987</c:v>
                </c:pt>
                <c:pt idx="5639">
                  <c:v>38255.69999999987</c:v>
                </c:pt>
                <c:pt idx="5640">
                  <c:v>38263.49999999987</c:v>
                </c:pt>
                <c:pt idx="5641">
                  <c:v>38271.29999999987</c:v>
                </c:pt>
                <c:pt idx="5642">
                  <c:v>38280.59999999988</c:v>
                </c:pt>
                <c:pt idx="5643">
                  <c:v>38290.59999999988</c:v>
                </c:pt>
                <c:pt idx="5644">
                  <c:v>38295.59999999988</c:v>
                </c:pt>
                <c:pt idx="5645">
                  <c:v>38303.09999999988</c:v>
                </c:pt>
                <c:pt idx="5646">
                  <c:v>38308.09999999988</c:v>
                </c:pt>
                <c:pt idx="5647">
                  <c:v>38315.89999999988</c:v>
                </c:pt>
                <c:pt idx="5648">
                  <c:v>38317.39999999988</c:v>
                </c:pt>
                <c:pt idx="5649">
                  <c:v>38318.89999999988</c:v>
                </c:pt>
                <c:pt idx="5650">
                  <c:v>38321.89999999988</c:v>
                </c:pt>
                <c:pt idx="5651">
                  <c:v>38331.19999999988</c:v>
                </c:pt>
                <c:pt idx="5652">
                  <c:v>38335.4999999999</c:v>
                </c:pt>
                <c:pt idx="5653">
                  <c:v>38344.79999999989</c:v>
                </c:pt>
                <c:pt idx="5654">
                  <c:v>38351.59999999989</c:v>
                </c:pt>
                <c:pt idx="5655">
                  <c:v>38358.3999999999</c:v>
                </c:pt>
                <c:pt idx="5656">
                  <c:v>38365.1999999999</c:v>
                </c:pt>
                <c:pt idx="5657">
                  <c:v>38371.9999999999</c:v>
                </c:pt>
                <c:pt idx="5658">
                  <c:v>38378.7999999999</c:v>
                </c:pt>
                <c:pt idx="5659">
                  <c:v>38385.59999999991</c:v>
                </c:pt>
                <c:pt idx="5660">
                  <c:v>38392.39999999991</c:v>
                </c:pt>
                <c:pt idx="5661">
                  <c:v>38399.19999999991</c:v>
                </c:pt>
                <c:pt idx="5662">
                  <c:v>38405.99999999991</c:v>
                </c:pt>
                <c:pt idx="5663">
                  <c:v>38409.19999999991</c:v>
                </c:pt>
                <c:pt idx="5664">
                  <c:v>38415.19999999991</c:v>
                </c:pt>
                <c:pt idx="5665">
                  <c:v>38418.39999999991</c:v>
                </c:pt>
                <c:pt idx="5666">
                  <c:v>38427.69999999991</c:v>
                </c:pt>
                <c:pt idx="5667">
                  <c:v>38434.79999999991</c:v>
                </c:pt>
                <c:pt idx="5668">
                  <c:v>38442.29999999991</c:v>
                </c:pt>
                <c:pt idx="5669">
                  <c:v>38447.29999999991</c:v>
                </c:pt>
                <c:pt idx="5670">
                  <c:v>38451.59999999991</c:v>
                </c:pt>
                <c:pt idx="5671">
                  <c:v>38457.39999999992</c:v>
                </c:pt>
                <c:pt idx="5672">
                  <c:v>38467.39999999992</c:v>
                </c:pt>
                <c:pt idx="5673">
                  <c:v>38477.39999999992</c:v>
                </c:pt>
                <c:pt idx="5674">
                  <c:v>38487.39999999992</c:v>
                </c:pt>
                <c:pt idx="5675">
                  <c:v>38497.39999999992</c:v>
                </c:pt>
                <c:pt idx="5676">
                  <c:v>38507.39999999992</c:v>
                </c:pt>
                <c:pt idx="5677">
                  <c:v>38517.39999999992</c:v>
                </c:pt>
                <c:pt idx="5678">
                  <c:v>38527.39999999992</c:v>
                </c:pt>
                <c:pt idx="5679">
                  <c:v>38537.39999999992</c:v>
                </c:pt>
                <c:pt idx="5680">
                  <c:v>38547.39999999992</c:v>
                </c:pt>
                <c:pt idx="5681">
                  <c:v>38554.19999999992</c:v>
                </c:pt>
                <c:pt idx="5682">
                  <c:v>38561.09999999992</c:v>
                </c:pt>
                <c:pt idx="5683">
                  <c:v>38568.99999999992</c:v>
                </c:pt>
                <c:pt idx="5684">
                  <c:v>38576.49999999992</c:v>
                </c:pt>
                <c:pt idx="5685">
                  <c:v>38583.09999999992</c:v>
                </c:pt>
                <c:pt idx="5686">
                  <c:v>38587.39999999992</c:v>
                </c:pt>
                <c:pt idx="5687">
                  <c:v>38594.89999999992</c:v>
                </c:pt>
                <c:pt idx="5688">
                  <c:v>38601.49999999992</c:v>
                </c:pt>
                <c:pt idx="5689">
                  <c:v>38608.09999999992</c:v>
                </c:pt>
                <c:pt idx="5690">
                  <c:v>38609.59999999992</c:v>
                </c:pt>
                <c:pt idx="5691">
                  <c:v>38613.89999999992</c:v>
                </c:pt>
                <c:pt idx="5692">
                  <c:v>38620.69999999993</c:v>
                </c:pt>
                <c:pt idx="5693">
                  <c:v>38625.69999999993</c:v>
                </c:pt>
                <c:pt idx="5694">
                  <c:v>38630.69999999993</c:v>
                </c:pt>
                <c:pt idx="5695">
                  <c:v>38638.19999999993</c:v>
                </c:pt>
                <c:pt idx="5696">
                  <c:v>38645.29999999992</c:v>
                </c:pt>
                <c:pt idx="5697">
                  <c:v>38652.39999999992</c:v>
                </c:pt>
                <c:pt idx="5698">
                  <c:v>38656.99999999992</c:v>
                </c:pt>
                <c:pt idx="5699">
                  <c:v>38664.79999999992</c:v>
                </c:pt>
                <c:pt idx="5700">
                  <c:v>38669.39999999992</c:v>
                </c:pt>
                <c:pt idx="5701">
                  <c:v>38673.69999999993</c:v>
                </c:pt>
                <c:pt idx="5702">
                  <c:v>38682.99999999993</c:v>
                </c:pt>
                <c:pt idx="5703">
                  <c:v>38689.59999999993</c:v>
                </c:pt>
                <c:pt idx="5704">
                  <c:v>38696.39999999993</c:v>
                </c:pt>
                <c:pt idx="5705">
                  <c:v>38703.19999999993</c:v>
                </c:pt>
                <c:pt idx="5706">
                  <c:v>38708.09999999993</c:v>
                </c:pt>
                <c:pt idx="5707">
                  <c:v>38712.69999999993</c:v>
                </c:pt>
                <c:pt idx="5708">
                  <c:v>38719.49999999994</c:v>
                </c:pt>
                <c:pt idx="5709">
                  <c:v>38723.79999999994</c:v>
                </c:pt>
                <c:pt idx="5710">
                  <c:v>38731.59999999994</c:v>
                </c:pt>
                <c:pt idx="5711">
                  <c:v>38735.89999999994</c:v>
                </c:pt>
                <c:pt idx="5712">
                  <c:v>38737.59999999994</c:v>
                </c:pt>
                <c:pt idx="5713">
                  <c:v>38746.89999999994</c:v>
                </c:pt>
                <c:pt idx="5714">
                  <c:v>38753.69999999995</c:v>
                </c:pt>
                <c:pt idx="5715">
                  <c:v>38757.99999999995</c:v>
                </c:pt>
                <c:pt idx="5716">
                  <c:v>38762.29999999995</c:v>
                </c:pt>
                <c:pt idx="5717">
                  <c:v>38771.59999999996</c:v>
                </c:pt>
                <c:pt idx="5718">
                  <c:v>38778.19999999995</c:v>
                </c:pt>
                <c:pt idx="5719">
                  <c:v>38782.49999999996</c:v>
                </c:pt>
                <c:pt idx="5720">
                  <c:v>38783.89999999996</c:v>
                </c:pt>
                <c:pt idx="5721">
                  <c:v>38785.99999999996</c:v>
                </c:pt>
                <c:pt idx="5722">
                  <c:v>38789.99999999996</c:v>
                </c:pt>
                <c:pt idx="5723">
                  <c:v>38792.69999999995</c:v>
                </c:pt>
                <c:pt idx="5724">
                  <c:v>38802.69999999995</c:v>
                </c:pt>
                <c:pt idx="5725">
                  <c:v>38812.69999999995</c:v>
                </c:pt>
                <c:pt idx="5726">
                  <c:v>38822.69999999995</c:v>
                </c:pt>
                <c:pt idx="5727">
                  <c:v>38832.69999999995</c:v>
                </c:pt>
                <c:pt idx="5728">
                  <c:v>38842.69999999995</c:v>
                </c:pt>
                <c:pt idx="5729">
                  <c:v>38852.69999999995</c:v>
                </c:pt>
                <c:pt idx="5730">
                  <c:v>38861.99999999996</c:v>
                </c:pt>
                <c:pt idx="5731">
                  <c:v>38865.19999999995</c:v>
                </c:pt>
                <c:pt idx="5732">
                  <c:v>38869.49999999996</c:v>
                </c:pt>
                <c:pt idx="5733">
                  <c:v>38874.49999999996</c:v>
                </c:pt>
                <c:pt idx="5734">
                  <c:v>38878.79999999996</c:v>
                </c:pt>
                <c:pt idx="5735">
                  <c:v>38883.79999999996</c:v>
                </c:pt>
                <c:pt idx="5736">
                  <c:v>38888.79999999996</c:v>
                </c:pt>
                <c:pt idx="5737">
                  <c:v>38896.59999999996</c:v>
                </c:pt>
                <c:pt idx="5738">
                  <c:v>38900.89999999997</c:v>
                </c:pt>
                <c:pt idx="5739">
                  <c:v>38908.39999999997</c:v>
                </c:pt>
                <c:pt idx="5740">
                  <c:v>38917.69999999997</c:v>
                </c:pt>
                <c:pt idx="5741">
                  <c:v>38925.19999999997</c:v>
                </c:pt>
                <c:pt idx="5742">
                  <c:v>38932.69999999997</c:v>
                </c:pt>
                <c:pt idx="5743">
                  <c:v>38942.69999999997</c:v>
                </c:pt>
                <c:pt idx="5744">
                  <c:v>38951.99999999997</c:v>
                </c:pt>
                <c:pt idx="5745">
                  <c:v>38959.09999999997</c:v>
                </c:pt>
                <c:pt idx="5746">
                  <c:v>38965.89999999997</c:v>
                </c:pt>
                <c:pt idx="5747">
                  <c:v>38973.69999999998</c:v>
                </c:pt>
                <c:pt idx="5748">
                  <c:v>38977.99999999998</c:v>
                </c:pt>
                <c:pt idx="5749">
                  <c:v>38987.29999999998</c:v>
                </c:pt>
                <c:pt idx="5750">
                  <c:v>38994.1</c:v>
                </c:pt>
                <c:pt idx="5751">
                  <c:v>39000.9</c:v>
                </c:pt>
                <c:pt idx="5752">
                  <c:v>39007.69999999999</c:v>
                </c:pt>
                <c:pt idx="5753">
                  <c:v>39014.5</c:v>
                </c:pt>
                <c:pt idx="5754">
                  <c:v>39021.3</c:v>
                </c:pt>
                <c:pt idx="5755">
                  <c:v>39028.1</c:v>
                </c:pt>
                <c:pt idx="5756">
                  <c:v>39034.9</c:v>
                </c:pt>
                <c:pt idx="5757">
                  <c:v>39041.7</c:v>
                </c:pt>
                <c:pt idx="5758">
                  <c:v>39048.50000000001</c:v>
                </c:pt>
                <c:pt idx="5759">
                  <c:v>39055.30000000001</c:v>
                </c:pt>
                <c:pt idx="5760">
                  <c:v>39062.10000000001</c:v>
                </c:pt>
                <c:pt idx="5761">
                  <c:v>39068.90000000002</c:v>
                </c:pt>
                <c:pt idx="5762">
                  <c:v>39073.50000000001</c:v>
                </c:pt>
                <c:pt idx="5763">
                  <c:v>39080.30000000002</c:v>
                </c:pt>
                <c:pt idx="5764">
                  <c:v>39087.10000000002</c:v>
                </c:pt>
                <c:pt idx="5765">
                  <c:v>39097.10000000002</c:v>
                </c:pt>
                <c:pt idx="5766">
                  <c:v>39101.40000000002</c:v>
                </c:pt>
                <c:pt idx="5767">
                  <c:v>39105.70000000003</c:v>
                </c:pt>
                <c:pt idx="5768">
                  <c:v>39110.70000000003</c:v>
                </c:pt>
                <c:pt idx="5769">
                  <c:v>39115.00000000003</c:v>
                </c:pt>
                <c:pt idx="5770">
                  <c:v>39119.30000000003</c:v>
                </c:pt>
                <c:pt idx="5771">
                  <c:v>39123.60000000003</c:v>
                </c:pt>
                <c:pt idx="5772">
                  <c:v>39127.90000000004</c:v>
                </c:pt>
                <c:pt idx="5773">
                  <c:v>39132.20000000003</c:v>
                </c:pt>
                <c:pt idx="5774">
                  <c:v>39138.80000000004</c:v>
                </c:pt>
                <c:pt idx="5775">
                  <c:v>39143.10000000003</c:v>
                </c:pt>
                <c:pt idx="5776">
                  <c:v>39150.90000000005</c:v>
                </c:pt>
                <c:pt idx="5777">
                  <c:v>39158.70000000003</c:v>
                </c:pt>
                <c:pt idx="5778">
                  <c:v>39168.00000000005</c:v>
                </c:pt>
                <c:pt idx="5779">
                  <c:v>39175.50000000005</c:v>
                </c:pt>
                <c:pt idx="5780">
                  <c:v>39180.50000000005</c:v>
                </c:pt>
                <c:pt idx="5781">
                  <c:v>39184.80000000006</c:v>
                </c:pt>
                <c:pt idx="5782">
                  <c:v>39192.60000000006</c:v>
                </c:pt>
                <c:pt idx="5783">
                  <c:v>39196.90000000006</c:v>
                </c:pt>
                <c:pt idx="5784">
                  <c:v>39201.80000000006</c:v>
                </c:pt>
                <c:pt idx="5785">
                  <c:v>39208.40000000006</c:v>
                </c:pt>
                <c:pt idx="5786">
                  <c:v>39215.20000000006</c:v>
                </c:pt>
                <c:pt idx="5787">
                  <c:v>39222.00000000007</c:v>
                </c:pt>
                <c:pt idx="5788">
                  <c:v>39227.00000000007</c:v>
                </c:pt>
                <c:pt idx="5789">
                  <c:v>39232.80000000007</c:v>
                </c:pt>
                <c:pt idx="5790">
                  <c:v>39237.10000000007</c:v>
                </c:pt>
                <c:pt idx="5791">
                  <c:v>39246.40000000008</c:v>
                </c:pt>
                <c:pt idx="5792">
                  <c:v>39250.70000000008</c:v>
                </c:pt>
                <c:pt idx="5793">
                  <c:v>39260.00000000008</c:v>
                </c:pt>
                <c:pt idx="5794">
                  <c:v>39269.30000000008</c:v>
                </c:pt>
                <c:pt idx="5795">
                  <c:v>39276.40000000008</c:v>
                </c:pt>
                <c:pt idx="5796">
                  <c:v>39286.40000000008</c:v>
                </c:pt>
                <c:pt idx="5797">
                  <c:v>39293.00000000008</c:v>
                </c:pt>
                <c:pt idx="5798">
                  <c:v>39300.10000000008</c:v>
                </c:pt>
                <c:pt idx="5799">
                  <c:v>39309.40000000008</c:v>
                </c:pt>
                <c:pt idx="5800">
                  <c:v>39314.40000000008</c:v>
                </c:pt>
                <c:pt idx="5801">
                  <c:v>39321.50000000008</c:v>
                </c:pt>
                <c:pt idx="5802">
                  <c:v>39330.80000000008</c:v>
                </c:pt>
                <c:pt idx="5803">
                  <c:v>39337.60000000009</c:v>
                </c:pt>
                <c:pt idx="5804">
                  <c:v>39346.90000000009</c:v>
                </c:pt>
                <c:pt idx="5805">
                  <c:v>39351.20000000008</c:v>
                </c:pt>
                <c:pt idx="5806">
                  <c:v>39356.20000000008</c:v>
                </c:pt>
                <c:pt idx="5807">
                  <c:v>39362.00000000009</c:v>
                </c:pt>
                <c:pt idx="5808">
                  <c:v>39371.3000000001</c:v>
                </c:pt>
                <c:pt idx="5809">
                  <c:v>39380.6000000001</c:v>
                </c:pt>
                <c:pt idx="5810">
                  <c:v>39389.9000000001</c:v>
                </c:pt>
                <c:pt idx="5811">
                  <c:v>39399.20000000011</c:v>
                </c:pt>
                <c:pt idx="5812">
                  <c:v>39406.00000000011</c:v>
                </c:pt>
                <c:pt idx="5813">
                  <c:v>39412.80000000011</c:v>
                </c:pt>
                <c:pt idx="5814">
                  <c:v>39422.10000000011</c:v>
                </c:pt>
                <c:pt idx="5815">
                  <c:v>39431.40000000012</c:v>
                </c:pt>
                <c:pt idx="5816">
                  <c:v>39440.70000000012</c:v>
                </c:pt>
                <c:pt idx="5817">
                  <c:v>39450.00000000013</c:v>
                </c:pt>
                <c:pt idx="5818">
                  <c:v>39459.30000000013</c:v>
                </c:pt>
                <c:pt idx="5819">
                  <c:v>39468.60000000013</c:v>
                </c:pt>
                <c:pt idx="5820">
                  <c:v>39471.20000000013</c:v>
                </c:pt>
                <c:pt idx="5821">
                  <c:v>39480.50000000013</c:v>
                </c:pt>
                <c:pt idx="5822">
                  <c:v>39489.80000000014</c:v>
                </c:pt>
                <c:pt idx="5823">
                  <c:v>39499.10000000014</c:v>
                </c:pt>
                <c:pt idx="5824">
                  <c:v>39508.40000000014</c:v>
                </c:pt>
                <c:pt idx="5825">
                  <c:v>39517.70000000014</c:v>
                </c:pt>
                <c:pt idx="5826">
                  <c:v>39527.00000000015</c:v>
                </c:pt>
                <c:pt idx="5827">
                  <c:v>39536.30000000015</c:v>
                </c:pt>
                <c:pt idx="5828">
                  <c:v>39545.60000000015</c:v>
                </c:pt>
                <c:pt idx="5829">
                  <c:v>39552.70000000015</c:v>
                </c:pt>
                <c:pt idx="5830">
                  <c:v>39562.00000000015</c:v>
                </c:pt>
                <c:pt idx="5831">
                  <c:v>39569.10000000015</c:v>
                </c:pt>
                <c:pt idx="5832">
                  <c:v>39575.90000000016</c:v>
                </c:pt>
                <c:pt idx="5833">
                  <c:v>39580.90000000016</c:v>
                </c:pt>
                <c:pt idx="5834">
                  <c:v>39585.90000000016</c:v>
                </c:pt>
                <c:pt idx="5835">
                  <c:v>39595.20000000016</c:v>
                </c:pt>
                <c:pt idx="5836">
                  <c:v>39602.00000000016</c:v>
                </c:pt>
                <c:pt idx="5837">
                  <c:v>39608.80000000016</c:v>
                </c:pt>
                <c:pt idx="5838">
                  <c:v>39613.80000000016</c:v>
                </c:pt>
                <c:pt idx="5839">
                  <c:v>39623.80000000016</c:v>
                </c:pt>
                <c:pt idx="5840">
                  <c:v>39630.60000000017</c:v>
                </c:pt>
                <c:pt idx="5841">
                  <c:v>39639.90000000017</c:v>
                </c:pt>
                <c:pt idx="5842">
                  <c:v>39646.70000000017</c:v>
                </c:pt>
                <c:pt idx="5843">
                  <c:v>39656.00000000018</c:v>
                </c:pt>
                <c:pt idx="5844">
                  <c:v>39662.60000000017</c:v>
                </c:pt>
                <c:pt idx="5845">
                  <c:v>39671.90000000018</c:v>
                </c:pt>
                <c:pt idx="5846">
                  <c:v>39681.90000000018</c:v>
                </c:pt>
                <c:pt idx="5847">
                  <c:v>39691.20000000018</c:v>
                </c:pt>
                <c:pt idx="5848">
                  <c:v>39700.50000000018</c:v>
                </c:pt>
                <c:pt idx="5849">
                  <c:v>39707.70000000018</c:v>
                </c:pt>
                <c:pt idx="5850">
                  <c:v>39715.50000000018</c:v>
                </c:pt>
                <c:pt idx="5851">
                  <c:v>39723.3000000002</c:v>
                </c:pt>
                <c:pt idx="5852">
                  <c:v>39727.60000000019</c:v>
                </c:pt>
                <c:pt idx="5853">
                  <c:v>39736.9000000002</c:v>
                </c:pt>
                <c:pt idx="5854">
                  <c:v>39741.20000000019</c:v>
                </c:pt>
                <c:pt idx="5855">
                  <c:v>39748.3000000002</c:v>
                </c:pt>
                <c:pt idx="5856">
                  <c:v>39755.10000000019</c:v>
                </c:pt>
                <c:pt idx="5857">
                  <c:v>39764.4000000002</c:v>
                </c:pt>
                <c:pt idx="5858">
                  <c:v>39770.20000000019</c:v>
                </c:pt>
                <c:pt idx="5859">
                  <c:v>39779.5000000002</c:v>
                </c:pt>
                <c:pt idx="5860">
                  <c:v>39789.5000000002</c:v>
                </c:pt>
                <c:pt idx="5861">
                  <c:v>39798.80000000021</c:v>
                </c:pt>
                <c:pt idx="5862">
                  <c:v>39808.10000000019</c:v>
                </c:pt>
                <c:pt idx="5863">
                  <c:v>39817.40000000021</c:v>
                </c:pt>
                <c:pt idx="5864">
                  <c:v>39826.70000000019</c:v>
                </c:pt>
                <c:pt idx="5865">
                  <c:v>39836.0000000002</c:v>
                </c:pt>
                <c:pt idx="5866">
                  <c:v>39845.30000000022</c:v>
                </c:pt>
                <c:pt idx="5867">
                  <c:v>39854.60000000022</c:v>
                </c:pt>
                <c:pt idx="5868">
                  <c:v>39863.90000000023</c:v>
                </c:pt>
                <c:pt idx="5869">
                  <c:v>39873.20000000022</c:v>
                </c:pt>
                <c:pt idx="5870">
                  <c:v>39882.50000000023</c:v>
                </c:pt>
                <c:pt idx="5871">
                  <c:v>39891.80000000024</c:v>
                </c:pt>
                <c:pt idx="5872">
                  <c:v>39901.10000000022</c:v>
                </c:pt>
                <c:pt idx="5873">
                  <c:v>39910.40000000023</c:v>
                </c:pt>
                <c:pt idx="5874">
                  <c:v>39919.70000000022</c:v>
                </c:pt>
                <c:pt idx="5875">
                  <c:v>39924.00000000023</c:v>
                </c:pt>
                <c:pt idx="5876">
                  <c:v>39928.30000000025</c:v>
                </c:pt>
                <c:pt idx="5877">
                  <c:v>39935.10000000025</c:v>
                </c:pt>
                <c:pt idx="5878">
                  <c:v>39941.90000000026</c:v>
                </c:pt>
                <c:pt idx="5879">
                  <c:v>39951.20000000022</c:v>
                </c:pt>
                <c:pt idx="5880">
                  <c:v>39960.50000000025</c:v>
                </c:pt>
                <c:pt idx="5881">
                  <c:v>39963.50000000025</c:v>
                </c:pt>
                <c:pt idx="5882">
                  <c:v>39965.20000000022</c:v>
                </c:pt>
                <c:pt idx="5883">
                  <c:v>39969.50000000025</c:v>
                </c:pt>
                <c:pt idx="5884">
                  <c:v>39973.80000000026</c:v>
                </c:pt>
                <c:pt idx="5885">
                  <c:v>39975.50000000025</c:v>
                </c:pt>
                <c:pt idx="5886">
                  <c:v>39979.80000000026</c:v>
                </c:pt>
                <c:pt idx="5887">
                  <c:v>39986.60000000025</c:v>
                </c:pt>
                <c:pt idx="5888">
                  <c:v>39988.10000000025</c:v>
                </c:pt>
                <c:pt idx="5889">
                  <c:v>39993.10000000025</c:v>
                </c:pt>
                <c:pt idx="5890">
                  <c:v>39997.50000000025</c:v>
                </c:pt>
                <c:pt idx="5891">
                  <c:v>39999.00000000025</c:v>
                </c:pt>
                <c:pt idx="5892">
                  <c:v>40005.60000000025</c:v>
                </c:pt>
                <c:pt idx="5893">
                  <c:v>40010.20000000022</c:v>
                </c:pt>
                <c:pt idx="5894">
                  <c:v>40017.30000000026</c:v>
                </c:pt>
                <c:pt idx="5895">
                  <c:v>40026.60000000025</c:v>
                </c:pt>
                <c:pt idx="5896">
                  <c:v>40035.90000000027</c:v>
                </c:pt>
                <c:pt idx="5897">
                  <c:v>40040.90000000027</c:v>
                </c:pt>
                <c:pt idx="5898">
                  <c:v>40045.20000000027</c:v>
                </c:pt>
                <c:pt idx="5899">
                  <c:v>40051.00000000028</c:v>
                </c:pt>
                <c:pt idx="5900">
                  <c:v>40058.50000000028</c:v>
                </c:pt>
                <c:pt idx="5901">
                  <c:v>40065.30000000028</c:v>
                </c:pt>
                <c:pt idx="5902">
                  <c:v>40074.60000000028</c:v>
                </c:pt>
                <c:pt idx="5903">
                  <c:v>40078.90000000029</c:v>
                </c:pt>
                <c:pt idx="5904">
                  <c:v>40083.20000000027</c:v>
                </c:pt>
                <c:pt idx="5905">
                  <c:v>40092.50000000028</c:v>
                </c:pt>
                <c:pt idx="5906">
                  <c:v>40101.80000000029</c:v>
                </c:pt>
                <c:pt idx="5907">
                  <c:v>40111.10000000028</c:v>
                </c:pt>
                <c:pt idx="5908">
                  <c:v>40115.4000000003</c:v>
                </c:pt>
                <c:pt idx="5909">
                  <c:v>40119.7000000003</c:v>
                </c:pt>
                <c:pt idx="5910">
                  <c:v>40129.00000000031</c:v>
                </c:pt>
                <c:pt idx="5911">
                  <c:v>40133.30000000031</c:v>
                </c:pt>
                <c:pt idx="5912">
                  <c:v>40142.6000000003</c:v>
                </c:pt>
                <c:pt idx="5913">
                  <c:v>40151.90000000031</c:v>
                </c:pt>
                <c:pt idx="5914">
                  <c:v>40161.2000000003</c:v>
                </c:pt>
                <c:pt idx="5915">
                  <c:v>40170.50000000032</c:v>
                </c:pt>
                <c:pt idx="5916">
                  <c:v>40179.80000000032</c:v>
                </c:pt>
                <c:pt idx="5917">
                  <c:v>40189.10000000033</c:v>
                </c:pt>
                <c:pt idx="5918">
                  <c:v>40198.40000000033</c:v>
                </c:pt>
                <c:pt idx="5919">
                  <c:v>40205.20000000032</c:v>
                </c:pt>
                <c:pt idx="5920">
                  <c:v>40211.00000000033</c:v>
                </c:pt>
                <c:pt idx="5921">
                  <c:v>40214.50000000033</c:v>
                </c:pt>
                <c:pt idx="5922">
                  <c:v>40218.80000000034</c:v>
                </c:pt>
                <c:pt idx="5923">
                  <c:v>40223.10000000033</c:v>
                </c:pt>
                <c:pt idx="5924">
                  <c:v>40230.90000000034</c:v>
                </c:pt>
                <c:pt idx="5925">
                  <c:v>40240.90000000034</c:v>
                </c:pt>
                <c:pt idx="5926">
                  <c:v>40247.70000000032</c:v>
                </c:pt>
                <c:pt idx="5927">
                  <c:v>40255.50000000033</c:v>
                </c:pt>
                <c:pt idx="5928">
                  <c:v>40259.80000000035</c:v>
                </c:pt>
                <c:pt idx="5929">
                  <c:v>40265.60000000036</c:v>
                </c:pt>
                <c:pt idx="5930">
                  <c:v>40269.90000000036</c:v>
                </c:pt>
                <c:pt idx="5931">
                  <c:v>40278.90000000036</c:v>
                </c:pt>
                <c:pt idx="5932">
                  <c:v>40285.70000000035</c:v>
                </c:pt>
                <c:pt idx="5933">
                  <c:v>40293.50000000036</c:v>
                </c:pt>
                <c:pt idx="5934">
                  <c:v>40302.50000000036</c:v>
                </c:pt>
                <c:pt idx="5935">
                  <c:v>40308.90000000037</c:v>
                </c:pt>
                <c:pt idx="5936">
                  <c:v>40315.70000000035</c:v>
                </c:pt>
                <c:pt idx="5937">
                  <c:v>40323.20000000035</c:v>
                </c:pt>
                <c:pt idx="5938">
                  <c:v>40327.50000000037</c:v>
                </c:pt>
                <c:pt idx="5939">
                  <c:v>40336.80000000038</c:v>
                </c:pt>
                <c:pt idx="5940">
                  <c:v>40343.60000000038</c:v>
                </c:pt>
                <c:pt idx="5941">
                  <c:v>40352.90000000038</c:v>
                </c:pt>
                <c:pt idx="5942">
                  <c:v>40362.20000000038</c:v>
                </c:pt>
                <c:pt idx="5943">
                  <c:v>40371.50000000039</c:v>
                </c:pt>
                <c:pt idx="5944">
                  <c:v>40380.80000000039</c:v>
                </c:pt>
                <c:pt idx="5945">
                  <c:v>40390.10000000038</c:v>
                </c:pt>
                <c:pt idx="5946">
                  <c:v>40399.40000000039</c:v>
                </c:pt>
                <c:pt idx="5947">
                  <c:v>40406.20000000038</c:v>
                </c:pt>
                <c:pt idx="5948">
                  <c:v>40413.0000000004</c:v>
                </c:pt>
                <c:pt idx="5949">
                  <c:v>40422.3000000004</c:v>
                </c:pt>
                <c:pt idx="5950">
                  <c:v>40431.60000000041</c:v>
                </c:pt>
                <c:pt idx="5951">
                  <c:v>40438.40000000041</c:v>
                </c:pt>
                <c:pt idx="5952">
                  <c:v>40447.7000000004</c:v>
                </c:pt>
                <c:pt idx="5953">
                  <c:v>40457.00000000041</c:v>
                </c:pt>
                <c:pt idx="5954">
                  <c:v>40461.30000000042</c:v>
                </c:pt>
                <c:pt idx="5955">
                  <c:v>40470.60000000042</c:v>
                </c:pt>
                <c:pt idx="5956">
                  <c:v>40474.90000000042</c:v>
                </c:pt>
                <c:pt idx="5957">
                  <c:v>40482.70000000043</c:v>
                </c:pt>
                <c:pt idx="5958">
                  <c:v>40490.50000000043</c:v>
                </c:pt>
                <c:pt idx="5959">
                  <c:v>40495.10000000043</c:v>
                </c:pt>
                <c:pt idx="5960">
                  <c:v>40500.10000000043</c:v>
                </c:pt>
                <c:pt idx="5961">
                  <c:v>40507.20000000043</c:v>
                </c:pt>
                <c:pt idx="5962">
                  <c:v>40511.60000000043</c:v>
                </c:pt>
                <c:pt idx="5963">
                  <c:v>40516.60000000043</c:v>
                </c:pt>
                <c:pt idx="5964">
                  <c:v>40524.40000000043</c:v>
                </c:pt>
                <c:pt idx="5965">
                  <c:v>40528.80000000043</c:v>
                </c:pt>
                <c:pt idx="5966">
                  <c:v>40531.70000000043</c:v>
                </c:pt>
                <c:pt idx="5967">
                  <c:v>40533.40000000043</c:v>
                </c:pt>
                <c:pt idx="5968">
                  <c:v>40537.80000000043</c:v>
                </c:pt>
                <c:pt idx="5969">
                  <c:v>40543.90000000043</c:v>
                </c:pt>
                <c:pt idx="5970">
                  <c:v>40548.20000000043</c:v>
                </c:pt>
                <c:pt idx="5971">
                  <c:v>40555.00000000044</c:v>
                </c:pt>
                <c:pt idx="5972">
                  <c:v>40561.00000000044</c:v>
                </c:pt>
                <c:pt idx="5973">
                  <c:v>40565.90000000044</c:v>
                </c:pt>
                <c:pt idx="5974">
                  <c:v>40572.40000000044</c:v>
                </c:pt>
                <c:pt idx="5975">
                  <c:v>40578.90000000044</c:v>
                </c:pt>
                <c:pt idx="5976">
                  <c:v>40582.90000000044</c:v>
                </c:pt>
                <c:pt idx="5977">
                  <c:v>40587.90000000044</c:v>
                </c:pt>
                <c:pt idx="5978">
                  <c:v>40593.90000000044</c:v>
                </c:pt>
                <c:pt idx="5979">
                  <c:v>40598.20000000043</c:v>
                </c:pt>
                <c:pt idx="5980">
                  <c:v>40602.50000000044</c:v>
                </c:pt>
                <c:pt idx="5981">
                  <c:v>40607.50000000044</c:v>
                </c:pt>
                <c:pt idx="5982">
                  <c:v>40614.10000000044</c:v>
                </c:pt>
                <c:pt idx="5983">
                  <c:v>40618.80000000044</c:v>
                </c:pt>
                <c:pt idx="5984">
                  <c:v>40624.30000000044</c:v>
                </c:pt>
                <c:pt idx="5985">
                  <c:v>40630.30000000044</c:v>
                </c:pt>
                <c:pt idx="5986">
                  <c:v>40634.70000000043</c:v>
                </c:pt>
                <c:pt idx="5987">
                  <c:v>40639.00000000044</c:v>
                </c:pt>
                <c:pt idx="5988">
                  <c:v>40644.00000000044</c:v>
                </c:pt>
                <c:pt idx="5989">
                  <c:v>40648.90000000045</c:v>
                </c:pt>
                <c:pt idx="5990">
                  <c:v>40654.70000000043</c:v>
                </c:pt>
                <c:pt idx="5991">
                  <c:v>40659.70000000043</c:v>
                </c:pt>
                <c:pt idx="5992">
                  <c:v>40669.00000000045</c:v>
                </c:pt>
                <c:pt idx="5993">
                  <c:v>40674.00000000045</c:v>
                </c:pt>
                <c:pt idx="5994">
                  <c:v>40678.30000000046</c:v>
                </c:pt>
                <c:pt idx="5995">
                  <c:v>40682.60000000046</c:v>
                </c:pt>
                <c:pt idx="5996">
                  <c:v>40690.40000000046</c:v>
                </c:pt>
                <c:pt idx="5997">
                  <c:v>40697.50000000046</c:v>
                </c:pt>
                <c:pt idx="5998">
                  <c:v>40705.30000000046</c:v>
                </c:pt>
                <c:pt idx="5999">
                  <c:v>40713.10000000046</c:v>
                </c:pt>
                <c:pt idx="6000">
                  <c:v>40720.90000000047</c:v>
                </c:pt>
                <c:pt idx="6001">
                  <c:v>40727.70000000047</c:v>
                </c:pt>
                <c:pt idx="6002">
                  <c:v>40735.50000000047</c:v>
                </c:pt>
                <c:pt idx="6003">
                  <c:v>40740.50000000047</c:v>
                </c:pt>
                <c:pt idx="6004">
                  <c:v>40748.00000000047</c:v>
                </c:pt>
                <c:pt idx="6005">
                  <c:v>40754.50000000047</c:v>
                </c:pt>
                <c:pt idx="6006">
                  <c:v>40759.90000000048</c:v>
                </c:pt>
                <c:pt idx="6007">
                  <c:v>40769.20000000048</c:v>
                </c:pt>
                <c:pt idx="6008">
                  <c:v>40778.50000000048</c:v>
                </c:pt>
                <c:pt idx="6009">
                  <c:v>40783.50000000048</c:v>
                </c:pt>
                <c:pt idx="6010">
                  <c:v>40792.80000000048</c:v>
                </c:pt>
                <c:pt idx="6011">
                  <c:v>40799.90000000048</c:v>
                </c:pt>
                <c:pt idx="6012">
                  <c:v>40804.90000000048</c:v>
                </c:pt>
                <c:pt idx="6013">
                  <c:v>40809.20000000048</c:v>
                </c:pt>
                <c:pt idx="6014">
                  <c:v>40818.50000000049</c:v>
                </c:pt>
                <c:pt idx="6015">
                  <c:v>40822.8000000005</c:v>
                </c:pt>
                <c:pt idx="6016">
                  <c:v>40827.8000000005</c:v>
                </c:pt>
                <c:pt idx="6017">
                  <c:v>40837.50000000049</c:v>
                </c:pt>
                <c:pt idx="6018">
                  <c:v>40846.8000000005</c:v>
                </c:pt>
                <c:pt idx="6019">
                  <c:v>40856.10000000049</c:v>
                </c:pt>
                <c:pt idx="6020">
                  <c:v>40865.4000000005</c:v>
                </c:pt>
                <c:pt idx="6021">
                  <c:v>40874.70000000048</c:v>
                </c:pt>
                <c:pt idx="6022">
                  <c:v>40884.0000000005</c:v>
                </c:pt>
                <c:pt idx="6023">
                  <c:v>40888.30000000051</c:v>
                </c:pt>
                <c:pt idx="6024">
                  <c:v>40898.30000000051</c:v>
                </c:pt>
                <c:pt idx="6025">
                  <c:v>40908.30000000051</c:v>
                </c:pt>
                <c:pt idx="6026">
                  <c:v>40910.0000000005</c:v>
                </c:pt>
                <c:pt idx="6027">
                  <c:v>40920.0000000005</c:v>
                </c:pt>
                <c:pt idx="6028">
                  <c:v>40923.0000000005</c:v>
                </c:pt>
                <c:pt idx="6029">
                  <c:v>40927.4000000005</c:v>
                </c:pt>
                <c:pt idx="6030">
                  <c:v>40934.20000000051</c:v>
                </c:pt>
                <c:pt idx="6031">
                  <c:v>40938.50000000051</c:v>
                </c:pt>
                <c:pt idx="6032">
                  <c:v>40942.80000000051</c:v>
                </c:pt>
                <c:pt idx="6033">
                  <c:v>40947.10000000052</c:v>
                </c:pt>
                <c:pt idx="6034">
                  <c:v>40951.40000000052</c:v>
                </c:pt>
                <c:pt idx="6035">
                  <c:v>40958.20000000052</c:v>
                </c:pt>
                <c:pt idx="6036">
                  <c:v>40962.50000000053</c:v>
                </c:pt>
                <c:pt idx="6037">
                  <c:v>40970.30000000053</c:v>
                </c:pt>
                <c:pt idx="6038">
                  <c:v>40974.60000000053</c:v>
                </c:pt>
                <c:pt idx="6039">
                  <c:v>40976.30000000053</c:v>
                </c:pt>
                <c:pt idx="6040">
                  <c:v>40983.10000000053</c:v>
                </c:pt>
                <c:pt idx="6041">
                  <c:v>40989.90000000053</c:v>
                </c:pt>
                <c:pt idx="6042">
                  <c:v>40994.90000000053</c:v>
                </c:pt>
                <c:pt idx="6043">
                  <c:v>40999.20000000054</c:v>
                </c:pt>
                <c:pt idx="6044">
                  <c:v>41004.90000000053</c:v>
                </c:pt>
                <c:pt idx="6045">
                  <c:v>41007.90000000053</c:v>
                </c:pt>
                <c:pt idx="6046">
                  <c:v>41015.40000000053</c:v>
                </c:pt>
                <c:pt idx="6047">
                  <c:v>41022.90000000053</c:v>
                </c:pt>
                <c:pt idx="6048">
                  <c:v>41030.80000000054</c:v>
                </c:pt>
                <c:pt idx="6049">
                  <c:v>41038.60000000054</c:v>
                </c:pt>
                <c:pt idx="6050">
                  <c:v>41048.60000000054</c:v>
                </c:pt>
                <c:pt idx="6051">
                  <c:v>41052.10000000054</c:v>
                </c:pt>
                <c:pt idx="6052">
                  <c:v>41058.90000000054</c:v>
                </c:pt>
                <c:pt idx="6053">
                  <c:v>41065.30000000054</c:v>
                </c:pt>
                <c:pt idx="6054">
                  <c:v>41073.10000000054</c:v>
                </c:pt>
                <c:pt idx="6055">
                  <c:v>41080.90000000055</c:v>
                </c:pt>
                <c:pt idx="6056">
                  <c:v>41085.20000000055</c:v>
                </c:pt>
                <c:pt idx="6057">
                  <c:v>41089.50000000055</c:v>
                </c:pt>
                <c:pt idx="6058">
                  <c:v>41092.10000000055</c:v>
                </c:pt>
                <c:pt idx="6059">
                  <c:v>41098.90000000056</c:v>
                </c:pt>
                <c:pt idx="6060">
                  <c:v>41108.20000000056</c:v>
                </c:pt>
                <c:pt idx="6061">
                  <c:v>41112.50000000056</c:v>
                </c:pt>
                <c:pt idx="6062">
                  <c:v>41121.80000000056</c:v>
                </c:pt>
                <c:pt idx="6063">
                  <c:v>41128.60000000057</c:v>
                </c:pt>
                <c:pt idx="6064">
                  <c:v>41136.10000000057</c:v>
                </c:pt>
                <c:pt idx="6065">
                  <c:v>41142.70000000056</c:v>
                </c:pt>
                <c:pt idx="6066">
                  <c:v>41149.50000000057</c:v>
                </c:pt>
                <c:pt idx="6067">
                  <c:v>41154.60000000057</c:v>
                </c:pt>
                <c:pt idx="6068">
                  <c:v>41156.30000000056</c:v>
                </c:pt>
                <c:pt idx="6069">
                  <c:v>41159.50000000056</c:v>
                </c:pt>
                <c:pt idx="6070">
                  <c:v>41163.80000000056</c:v>
                </c:pt>
                <c:pt idx="6071">
                  <c:v>41168.20000000056</c:v>
                </c:pt>
                <c:pt idx="6072">
                  <c:v>41172.50000000057</c:v>
                </c:pt>
                <c:pt idx="6073">
                  <c:v>41176.80000000057</c:v>
                </c:pt>
                <c:pt idx="6074">
                  <c:v>41180.00000000057</c:v>
                </c:pt>
                <c:pt idx="6075">
                  <c:v>41184.30000000057</c:v>
                </c:pt>
                <c:pt idx="6076">
                  <c:v>41188.70000000057</c:v>
                </c:pt>
                <c:pt idx="6077">
                  <c:v>41193.00000000058</c:v>
                </c:pt>
                <c:pt idx="6078">
                  <c:v>41200.50000000058</c:v>
                </c:pt>
                <c:pt idx="6079">
                  <c:v>41209.80000000058</c:v>
                </c:pt>
                <c:pt idx="6080">
                  <c:v>41212.40000000058</c:v>
                </c:pt>
                <c:pt idx="6081">
                  <c:v>41217.40000000058</c:v>
                </c:pt>
                <c:pt idx="6082">
                  <c:v>41226.70000000058</c:v>
                </c:pt>
                <c:pt idx="6083">
                  <c:v>41236.00000000058</c:v>
                </c:pt>
                <c:pt idx="6084">
                  <c:v>41245.3000000006</c:v>
                </c:pt>
                <c:pt idx="6085">
                  <c:v>41254.60000000059</c:v>
                </c:pt>
                <c:pt idx="6086">
                  <c:v>41263.9000000006</c:v>
                </c:pt>
                <c:pt idx="6087">
                  <c:v>41273.20000000059</c:v>
                </c:pt>
                <c:pt idx="6088">
                  <c:v>41282.5000000006</c:v>
                </c:pt>
                <c:pt idx="6089">
                  <c:v>41291.8000000006</c:v>
                </c:pt>
                <c:pt idx="6090">
                  <c:v>41301.1000000006</c:v>
                </c:pt>
                <c:pt idx="6091">
                  <c:v>41310.40000000061</c:v>
                </c:pt>
                <c:pt idx="6092">
                  <c:v>41319.70000000059</c:v>
                </c:pt>
                <c:pt idx="6093">
                  <c:v>41329.70000000059</c:v>
                </c:pt>
                <c:pt idx="6094">
                  <c:v>41336.5000000006</c:v>
                </c:pt>
                <c:pt idx="6095">
                  <c:v>41340.80000000061</c:v>
                </c:pt>
                <c:pt idx="6096">
                  <c:v>41342.5000000006</c:v>
                </c:pt>
                <c:pt idx="6097">
                  <c:v>41346.0000000006</c:v>
                </c:pt>
                <c:pt idx="6098">
                  <c:v>41355.30000000061</c:v>
                </c:pt>
                <c:pt idx="6099">
                  <c:v>41362.1000000006</c:v>
                </c:pt>
                <c:pt idx="6100">
                  <c:v>41366.40000000062</c:v>
                </c:pt>
                <c:pt idx="6101">
                  <c:v>41373.20000000062</c:v>
                </c:pt>
                <c:pt idx="6102">
                  <c:v>41378.90000000062</c:v>
                </c:pt>
                <c:pt idx="6103">
                  <c:v>41388.20000000062</c:v>
                </c:pt>
                <c:pt idx="6104">
                  <c:v>41392.50000000063</c:v>
                </c:pt>
                <c:pt idx="6105">
                  <c:v>41398.20000000062</c:v>
                </c:pt>
                <c:pt idx="6106">
                  <c:v>41407.50000000063</c:v>
                </c:pt>
                <c:pt idx="6107">
                  <c:v>41416.80000000063</c:v>
                </c:pt>
                <c:pt idx="6108">
                  <c:v>41421.10000000062</c:v>
                </c:pt>
                <c:pt idx="6109">
                  <c:v>41430.40000000063</c:v>
                </c:pt>
                <c:pt idx="6110">
                  <c:v>41439.70000000062</c:v>
                </c:pt>
                <c:pt idx="6111">
                  <c:v>41444.00000000063</c:v>
                </c:pt>
                <c:pt idx="6112">
                  <c:v>41453.30000000064</c:v>
                </c:pt>
                <c:pt idx="6113">
                  <c:v>41462.60000000062</c:v>
                </c:pt>
                <c:pt idx="6114">
                  <c:v>41471.90000000063</c:v>
                </c:pt>
                <c:pt idx="6115">
                  <c:v>41481.20000000062</c:v>
                </c:pt>
                <c:pt idx="6116">
                  <c:v>41490.50000000065</c:v>
                </c:pt>
                <c:pt idx="6117">
                  <c:v>41494.80000000066</c:v>
                </c:pt>
                <c:pt idx="6118">
                  <c:v>41504.10000000065</c:v>
                </c:pt>
                <c:pt idx="6119">
                  <c:v>41510.90000000066</c:v>
                </c:pt>
                <c:pt idx="6120">
                  <c:v>41520.20000000062</c:v>
                </c:pt>
                <c:pt idx="6121">
                  <c:v>41527.00000000065</c:v>
                </c:pt>
                <c:pt idx="6122">
                  <c:v>41536.30000000067</c:v>
                </c:pt>
                <c:pt idx="6123">
                  <c:v>41545.60000000068</c:v>
                </c:pt>
                <c:pt idx="6124">
                  <c:v>41552.40000000068</c:v>
                </c:pt>
                <c:pt idx="6125">
                  <c:v>41561.70000000067</c:v>
                </c:pt>
                <c:pt idx="6126">
                  <c:v>41568.50000000068</c:v>
                </c:pt>
                <c:pt idx="6127">
                  <c:v>41573.10000000068</c:v>
                </c:pt>
                <c:pt idx="6128">
                  <c:v>41582.40000000069</c:v>
                </c:pt>
                <c:pt idx="6129">
                  <c:v>41591.70000000067</c:v>
                </c:pt>
                <c:pt idx="6130">
                  <c:v>41595.50000000068</c:v>
                </c:pt>
                <c:pt idx="6131">
                  <c:v>41599.80000000069</c:v>
                </c:pt>
                <c:pt idx="6132">
                  <c:v>41603.30000000069</c:v>
                </c:pt>
                <c:pt idx="6133">
                  <c:v>41604.30000000069</c:v>
                </c:pt>
                <c:pt idx="6134">
                  <c:v>41610.70000000067</c:v>
                </c:pt>
                <c:pt idx="6135">
                  <c:v>41620.70000000067</c:v>
                </c:pt>
                <c:pt idx="6136">
                  <c:v>41630.70000000067</c:v>
                </c:pt>
                <c:pt idx="6137">
                  <c:v>41640.70000000067</c:v>
                </c:pt>
                <c:pt idx="6138">
                  <c:v>41650.70000000067</c:v>
                </c:pt>
                <c:pt idx="6139">
                  <c:v>41660.70000000067</c:v>
                </c:pt>
                <c:pt idx="6140">
                  <c:v>41670.70000000067</c:v>
                </c:pt>
                <c:pt idx="6141">
                  <c:v>41680.70000000067</c:v>
                </c:pt>
                <c:pt idx="6142">
                  <c:v>41681.90000000069</c:v>
                </c:pt>
                <c:pt idx="6143">
                  <c:v>41688.70000000067</c:v>
                </c:pt>
                <c:pt idx="6144">
                  <c:v>41695.10000000068</c:v>
                </c:pt>
                <c:pt idx="6145">
                  <c:v>41701.50000000068</c:v>
                </c:pt>
                <c:pt idx="6146">
                  <c:v>41707.9000000007</c:v>
                </c:pt>
                <c:pt idx="6147">
                  <c:v>41712.9000000007</c:v>
                </c:pt>
                <c:pt idx="6148">
                  <c:v>41717.9000000007</c:v>
                </c:pt>
                <c:pt idx="6149">
                  <c:v>41724.7000000007</c:v>
                </c:pt>
                <c:pt idx="6150">
                  <c:v>41731.50000000071</c:v>
                </c:pt>
                <c:pt idx="6151">
                  <c:v>41740.80000000071</c:v>
                </c:pt>
                <c:pt idx="6152">
                  <c:v>41745.80000000071</c:v>
                </c:pt>
                <c:pt idx="6153">
                  <c:v>41755.80000000071</c:v>
                </c:pt>
                <c:pt idx="6154">
                  <c:v>41760.80000000071</c:v>
                </c:pt>
                <c:pt idx="6155">
                  <c:v>41767.6000000007</c:v>
                </c:pt>
                <c:pt idx="6156">
                  <c:v>41775.40000000071</c:v>
                </c:pt>
                <c:pt idx="6157">
                  <c:v>41783.30000000072</c:v>
                </c:pt>
                <c:pt idx="6158">
                  <c:v>41790.1000000007</c:v>
                </c:pt>
                <c:pt idx="6159">
                  <c:v>41796.50000000072</c:v>
                </c:pt>
                <c:pt idx="6160">
                  <c:v>41801.50000000072</c:v>
                </c:pt>
                <c:pt idx="6161">
                  <c:v>41809.30000000072</c:v>
                </c:pt>
                <c:pt idx="6162">
                  <c:v>41814.40000000072</c:v>
                </c:pt>
                <c:pt idx="6163">
                  <c:v>41821.20000000072</c:v>
                </c:pt>
                <c:pt idx="6164">
                  <c:v>41825.50000000073</c:v>
                </c:pt>
                <c:pt idx="6165">
                  <c:v>41829.80000000073</c:v>
                </c:pt>
                <c:pt idx="6166">
                  <c:v>41837.60000000073</c:v>
                </c:pt>
                <c:pt idx="6167">
                  <c:v>41843.40000000074</c:v>
                </c:pt>
                <c:pt idx="6168">
                  <c:v>41848.40000000074</c:v>
                </c:pt>
                <c:pt idx="6169">
                  <c:v>41855.20000000072</c:v>
                </c:pt>
                <c:pt idx="6170">
                  <c:v>41859.80000000074</c:v>
                </c:pt>
                <c:pt idx="6171">
                  <c:v>41864.80000000074</c:v>
                </c:pt>
                <c:pt idx="6172">
                  <c:v>41871.20000000072</c:v>
                </c:pt>
                <c:pt idx="6173">
                  <c:v>41875.20000000072</c:v>
                </c:pt>
                <c:pt idx="6174">
                  <c:v>41880.10000000073</c:v>
                </c:pt>
                <c:pt idx="6175">
                  <c:v>41883.70000000072</c:v>
                </c:pt>
                <c:pt idx="6176">
                  <c:v>41890.50000000073</c:v>
                </c:pt>
                <c:pt idx="6177">
                  <c:v>41894.80000000075</c:v>
                </c:pt>
                <c:pt idx="6178">
                  <c:v>41904.10000000073</c:v>
                </c:pt>
                <c:pt idx="6179">
                  <c:v>41908.40000000075</c:v>
                </c:pt>
                <c:pt idx="6180">
                  <c:v>41915.20000000075</c:v>
                </c:pt>
                <c:pt idx="6181">
                  <c:v>41922.00000000076</c:v>
                </c:pt>
                <c:pt idx="6182">
                  <c:v>41928.80000000076</c:v>
                </c:pt>
                <c:pt idx="6183">
                  <c:v>41935.60000000076</c:v>
                </c:pt>
                <c:pt idx="6184">
                  <c:v>41942.40000000077</c:v>
                </c:pt>
                <c:pt idx="6185">
                  <c:v>41949.20000000075</c:v>
                </c:pt>
                <c:pt idx="6186">
                  <c:v>41956.00000000077</c:v>
                </c:pt>
                <c:pt idx="6187">
                  <c:v>41962.80000000078</c:v>
                </c:pt>
                <c:pt idx="6188">
                  <c:v>41969.60000000078</c:v>
                </c:pt>
                <c:pt idx="6189">
                  <c:v>41978.90000000078</c:v>
                </c:pt>
                <c:pt idx="6190">
                  <c:v>41983.20000000078</c:v>
                </c:pt>
                <c:pt idx="6191">
                  <c:v>41987.50000000079</c:v>
                </c:pt>
                <c:pt idx="6192">
                  <c:v>41996.80000000079</c:v>
                </c:pt>
                <c:pt idx="6193">
                  <c:v>42003.60000000078</c:v>
                </c:pt>
                <c:pt idx="6194">
                  <c:v>42012.90000000079</c:v>
                </c:pt>
                <c:pt idx="6195">
                  <c:v>42022.20000000078</c:v>
                </c:pt>
                <c:pt idx="6196">
                  <c:v>42031.5000000008</c:v>
                </c:pt>
                <c:pt idx="6197">
                  <c:v>42035.8000000008</c:v>
                </c:pt>
                <c:pt idx="6198">
                  <c:v>42042.60000000081</c:v>
                </c:pt>
                <c:pt idx="6199">
                  <c:v>42049.40000000081</c:v>
                </c:pt>
                <c:pt idx="6200">
                  <c:v>42057.2000000008</c:v>
                </c:pt>
                <c:pt idx="6201">
                  <c:v>42064.00000000081</c:v>
                </c:pt>
                <c:pt idx="6202">
                  <c:v>42070.80000000082</c:v>
                </c:pt>
                <c:pt idx="6203">
                  <c:v>42075.10000000082</c:v>
                </c:pt>
                <c:pt idx="6204">
                  <c:v>42081.90000000083</c:v>
                </c:pt>
                <c:pt idx="6205">
                  <c:v>42089.70000000083</c:v>
                </c:pt>
                <c:pt idx="6206">
                  <c:v>42099.70000000083</c:v>
                </c:pt>
                <c:pt idx="6207">
                  <c:v>42107.50000000083</c:v>
                </c:pt>
                <c:pt idx="6208">
                  <c:v>42115.30000000083</c:v>
                </c:pt>
                <c:pt idx="6209">
                  <c:v>42121.40000000083</c:v>
                </c:pt>
                <c:pt idx="6210">
                  <c:v>42129.20000000083</c:v>
                </c:pt>
                <c:pt idx="6211">
                  <c:v>42137.00000000084</c:v>
                </c:pt>
                <c:pt idx="6212">
                  <c:v>42144.80000000084</c:v>
                </c:pt>
                <c:pt idx="6213">
                  <c:v>42152.60000000084</c:v>
                </c:pt>
                <c:pt idx="6214">
                  <c:v>42160.40000000085</c:v>
                </c:pt>
                <c:pt idx="6215">
                  <c:v>42168.20000000083</c:v>
                </c:pt>
                <c:pt idx="6216">
                  <c:v>42176.00000000085</c:v>
                </c:pt>
                <c:pt idx="6217">
                  <c:v>42183.80000000086</c:v>
                </c:pt>
                <c:pt idx="6218">
                  <c:v>42191.60000000086</c:v>
                </c:pt>
                <c:pt idx="6219">
                  <c:v>42199.40000000086</c:v>
                </c:pt>
                <c:pt idx="6220">
                  <c:v>42209.40000000086</c:v>
                </c:pt>
                <c:pt idx="6221">
                  <c:v>42213.70000000086</c:v>
                </c:pt>
                <c:pt idx="6222">
                  <c:v>42221.50000000087</c:v>
                </c:pt>
                <c:pt idx="6223">
                  <c:v>42229.30000000087</c:v>
                </c:pt>
                <c:pt idx="6224">
                  <c:v>42237.10000000087</c:v>
                </c:pt>
                <c:pt idx="6225">
                  <c:v>42244.90000000088</c:v>
                </c:pt>
                <c:pt idx="6226">
                  <c:v>42252.70000000088</c:v>
                </c:pt>
                <c:pt idx="6227">
                  <c:v>42260.50000000088</c:v>
                </c:pt>
                <c:pt idx="6228">
                  <c:v>42268.30000000088</c:v>
                </c:pt>
                <c:pt idx="6229">
                  <c:v>42276.10000000089</c:v>
                </c:pt>
                <c:pt idx="6230">
                  <c:v>42285.10000000089</c:v>
                </c:pt>
                <c:pt idx="6231">
                  <c:v>42292.90000000089</c:v>
                </c:pt>
                <c:pt idx="6232">
                  <c:v>42300.70000000088</c:v>
                </c:pt>
                <c:pt idx="6233">
                  <c:v>42310.00000000089</c:v>
                </c:pt>
                <c:pt idx="6234">
                  <c:v>42319.3000000009</c:v>
                </c:pt>
                <c:pt idx="6235">
                  <c:v>42328.6000000009</c:v>
                </c:pt>
                <c:pt idx="6236">
                  <c:v>42334.3000000009</c:v>
                </c:pt>
                <c:pt idx="6237">
                  <c:v>42339.3000000009</c:v>
                </c:pt>
                <c:pt idx="6238">
                  <c:v>42344.3000000009</c:v>
                </c:pt>
                <c:pt idx="6239">
                  <c:v>42347.20000000088</c:v>
                </c:pt>
                <c:pt idx="6240">
                  <c:v>42352.6000000009</c:v>
                </c:pt>
                <c:pt idx="6241">
                  <c:v>42356.90000000091</c:v>
                </c:pt>
                <c:pt idx="6242">
                  <c:v>42366.20000000091</c:v>
                </c:pt>
                <c:pt idx="6243">
                  <c:v>42367.90000000091</c:v>
                </c:pt>
                <c:pt idx="6244">
                  <c:v>42371.90000000091</c:v>
                </c:pt>
                <c:pt idx="6245">
                  <c:v>42376.20000000091</c:v>
                </c:pt>
                <c:pt idx="6246">
                  <c:v>42380.20000000091</c:v>
                </c:pt>
                <c:pt idx="6247">
                  <c:v>42385.60000000091</c:v>
                </c:pt>
                <c:pt idx="6248">
                  <c:v>42389.90000000091</c:v>
                </c:pt>
                <c:pt idx="6249">
                  <c:v>42394.50000000091</c:v>
                </c:pt>
                <c:pt idx="6250">
                  <c:v>42398.90000000091</c:v>
                </c:pt>
                <c:pt idx="6251">
                  <c:v>42405.70000000091</c:v>
                </c:pt>
                <c:pt idx="6252">
                  <c:v>42410.30000000091</c:v>
                </c:pt>
                <c:pt idx="6253">
                  <c:v>42417.10000000092</c:v>
                </c:pt>
                <c:pt idx="6254">
                  <c:v>42421.40000000092</c:v>
                </c:pt>
                <c:pt idx="6255">
                  <c:v>42426.40000000092</c:v>
                </c:pt>
                <c:pt idx="6256">
                  <c:v>42433.20000000092</c:v>
                </c:pt>
                <c:pt idx="6257">
                  <c:v>42437.50000000093</c:v>
                </c:pt>
                <c:pt idx="6258">
                  <c:v>42441.80000000093</c:v>
                </c:pt>
                <c:pt idx="6259">
                  <c:v>42446.10000000093</c:v>
                </c:pt>
                <c:pt idx="6260">
                  <c:v>42452.90000000093</c:v>
                </c:pt>
                <c:pt idx="6261">
                  <c:v>42457.90000000093</c:v>
                </c:pt>
                <c:pt idx="6262">
                  <c:v>42467.20000000094</c:v>
                </c:pt>
                <c:pt idx="6263">
                  <c:v>42471.50000000094</c:v>
                </c:pt>
                <c:pt idx="6264">
                  <c:v>42480.80000000094</c:v>
                </c:pt>
                <c:pt idx="6265">
                  <c:v>42490.10000000094</c:v>
                </c:pt>
                <c:pt idx="6266">
                  <c:v>42499.40000000095</c:v>
                </c:pt>
                <c:pt idx="6267">
                  <c:v>42508.70000000095</c:v>
                </c:pt>
                <c:pt idx="6268">
                  <c:v>42513.00000000095</c:v>
                </c:pt>
                <c:pt idx="6269">
                  <c:v>42522.00000000095</c:v>
                </c:pt>
                <c:pt idx="6270">
                  <c:v>42528.80000000096</c:v>
                </c:pt>
                <c:pt idx="6271">
                  <c:v>42538.10000000096</c:v>
                </c:pt>
                <c:pt idx="6272">
                  <c:v>42547.40000000096</c:v>
                </c:pt>
                <c:pt idx="6273">
                  <c:v>42556.70000000096</c:v>
                </c:pt>
                <c:pt idx="6274">
                  <c:v>42566.00000000097</c:v>
                </c:pt>
                <c:pt idx="6275">
                  <c:v>42573.10000000097</c:v>
                </c:pt>
                <c:pt idx="6276">
                  <c:v>42577.40000000097</c:v>
                </c:pt>
                <c:pt idx="6277">
                  <c:v>42583.40000000097</c:v>
                </c:pt>
                <c:pt idx="6278">
                  <c:v>42590.20000000097</c:v>
                </c:pt>
                <c:pt idx="6279">
                  <c:v>42594.50000000098</c:v>
                </c:pt>
                <c:pt idx="6280">
                  <c:v>42600.30000000098</c:v>
                </c:pt>
                <c:pt idx="6281">
                  <c:v>42607.40000000098</c:v>
                </c:pt>
                <c:pt idx="6282">
                  <c:v>42614.20000000098</c:v>
                </c:pt>
                <c:pt idx="6283">
                  <c:v>42621.70000000098</c:v>
                </c:pt>
                <c:pt idx="6284">
                  <c:v>42623.60000000098</c:v>
                </c:pt>
                <c:pt idx="6285">
                  <c:v>42632.900000001</c:v>
                </c:pt>
                <c:pt idx="6286">
                  <c:v>42637.70000000099</c:v>
                </c:pt>
                <c:pt idx="6287">
                  <c:v>42642.00000000099</c:v>
                </c:pt>
                <c:pt idx="6288">
                  <c:v>42648.800000001</c:v>
                </c:pt>
                <c:pt idx="6289">
                  <c:v>42655.600000001</c:v>
                </c:pt>
                <c:pt idx="6290">
                  <c:v>42662.400000001</c:v>
                </c:pt>
                <c:pt idx="6291">
                  <c:v>42669.20000000099</c:v>
                </c:pt>
                <c:pt idx="6292">
                  <c:v>42676.000000001</c:v>
                </c:pt>
                <c:pt idx="6293">
                  <c:v>42682.80000000101</c:v>
                </c:pt>
                <c:pt idx="6294">
                  <c:v>42689.600000001</c:v>
                </c:pt>
                <c:pt idx="6295">
                  <c:v>42696.40000000101</c:v>
                </c:pt>
                <c:pt idx="6296">
                  <c:v>42701.40000000101</c:v>
                </c:pt>
                <c:pt idx="6297">
                  <c:v>42705.70000000099</c:v>
                </c:pt>
                <c:pt idx="6298">
                  <c:v>42712.500000001</c:v>
                </c:pt>
                <c:pt idx="6299">
                  <c:v>42720.80000000102</c:v>
                </c:pt>
                <c:pt idx="6300">
                  <c:v>42727.60000000102</c:v>
                </c:pt>
                <c:pt idx="6301">
                  <c:v>42731.90000000103</c:v>
                </c:pt>
                <c:pt idx="6302">
                  <c:v>42740.90000000103</c:v>
                </c:pt>
                <c:pt idx="6303">
                  <c:v>42750.20000000102</c:v>
                </c:pt>
                <c:pt idx="6304">
                  <c:v>42752.10000000102</c:v>
                </c:pt>
                <c:pt idx="6305">
                  <c:v>42762.10000000102</c:v>
                </c:pt>
                <c:pt idx="6306">
                  <c:v>42771.40000000103</c:v>
                </c:pt>
                <c:pt idx="6307">
                  <c:v>42777.10000000102</c:v>
                </c:pt>
                <c:pt idx="6308">
                  <c:v>42782.80000000103</c:v>
                </c:pt>
                <c:pt idx="6309">
                  <c:v>42790.60000000102</c:v>
                </c:pt>
                <c:pt idx="6310">
                  <c:v>42797.40000000103</c:v>
                </c:pt>
                <c:pt idx="6311">
                  <c:v>42801.70000000102</c:v>
                </c:pt>
                <c:pt idx="6312">
                  <c:v>42806.00000000103</c:v>
                </c:pt>
                <c:pt idx="6313">
                  <c:v>42810.30000000104</c:v>
                </c:pt>
                <c:pt idx="6314">
                  <c:v>42814.70000000102</c:v>
                </c:pt>
                <c:pt idx="6315">
                  <c:v>42819.00000000103</c:v>
                </c:pt>
                <c:pt idx="6316">
                  <c:v>42820.70000000102</c:v>
                </c:pt>
                <c:pt idx="6317">
                  <c:v>42825.10000000102</c:v>
                </c:pt>
                <c:pt idx="6318">
                  <c:v>42830.10000000102</c:v>
                </c:pt>
                <c:pt idx="6319">
                  <c:v>42836.90000000103</c:v>
                </c:pt>
                <c:pt idx="6320">
                  <c:v>42841.20000000102</c:v>
                </c:pt>
                <c:pt idx="6321">
                  <c:v>42845.50000000106</c:v>
                </c:pt>
                <c:pt idx="6322">
                  <c:v>42854.80000000106</c:v>
                </c:pt>
                <c:pt idx="6323">
                  <c:v>42864.10000000105</c:v>
                </c:pt>
                <c:pt idx="6324">
                  <c:v>42873.40000000106</c:v>
                </c:pt>
                <c:pt idx="6325">
                  <c:v>42877.70000000102</c:v>
                </c:pt>
                <c:pt idx="6326">
                  <c:v>42887.00000000107</c:v>
                </c:pt>
                <c:pt idx="6327">
                  <c:v>42896.30000000107</c:v>
                </c:pt>
                <c:pt idx="6328">
                  <c:v>42900.60000000108</c:v>
                </c:pt>
                <c:pt idx="6329">
                  <c:v>42909.90000000108</c:v>
                </c:pt>
                <c:pt idx="6330">
                  <c:v>42919.20000000107</c:v>
                </c:pt>
                <c:pt idx="6331">
                  <c:v>42926.00000000108</c:v>
                </c:pt>
                <c:pt idx="6332">
                  <c:v>42935.30000000109</c:v>
                </c:pt>
                <c:pt idx="6333">
                  <c:v>42939.60000000108</c:v>
                </c:pt>
                <c:pt idx="6334">
                  <c:v>42946.40000000109</c:v>
                </c:pt>
                <c:pt idx="6335">
                  <c:v>42955.70000000107</c:v>
                </c:pt>
                <c:pt idx="6336">
                  <c:v>42960.00000000108</c:v>
                </c:pt>
                <c:pt idx="6337">
                  <c:v>42965.00000000108</c:v>
                </c:pt>
                <c:pt idx="6338">
                  <c:v>42970.00000000108</c:v>
                </c:pt>
                <c:pt idx="6339">
                  <c:v>42972.9000000011</c:v>
                </c:pt>
                <c:pt idx="6340">
                  <c:v>42979.7000000011</c:v>
                </c:pt>
                <c:pt idx="6341">
                  <c:v>42984.00000000111</c:v>
                </c:pt>
                <c:pt idx="6342">
                  <c:v>42989.00000000111</c:v>
                </c:pt>
                <c:pt idx="6343">
                  <c:v>42998.30000000111</c:v>
                </c:pt>
                <c:pt idx="6344">
                  <c:v>43006.1000000011</c:v>
                </c:pt>
                <c:pt idx="6345">
                  <c:v>43015.40000000111</c:v>
                </c:pt>
                <c:pt idx="6346">
                  <c:v>43022.00000000111</c:v>
                </c:pt>
                <c:pt idx="6347">
                  <c:v>43028.6000000011</c:v>
                </c:pt>
                <c:pt idx="6348">
                  <c:v>43032.90000000111</c:v>
                </c:pt>
                <c:pt idx="6349">
                  <c:v>43037.2000000011</c:v>
                </c:pt>
                <c:pt idx="6350">
                  <c:v>43046.50000000112</c:v>
                </c:pt>
                <c:pt idx="6351">
                  <c:v>43048.00000000112</c:v>
                </c:pt>
                <c:pt idx="6352">
                  <c:v>43052.30000000112</c:v>
                </c:pt>
                <c:pt idx="6353">
                  <c:v>43061.60000000113</c:v>
                </c:pt>
                <c:pt idx="6354">
                  <c:v>43069.10000000113</c:v>
                </c:pt>
                <c:pt idx="6355">
                  <c:v>43075.90000000113</c:v>
                </c:pt>
                <c:pt idx="6356">
                  <c:v>43085.20000000112</c:v>
                </c:pt>
                <c:pt idx="6357">
                  <c:v>43094.50000000114</c:v>
                </c:pt>
                <c:pt idx="6358">
                  <c:v>43103.80000000114</c:v>
                </c:pt>
                <c:pt idx="6359">
                  <c:v>43105.90000000114</c:v>
                </c:pt>
                <c:pt idx="6360">
                  <c:v>43108.90000000114</c:v>
                </c:pt>
                <c:pt idx="6361">
                  <c:v>43116.00000000114</c:v>
                </c:pt>
                <c:pt idx="6362">
                  <c:v>43122.80000000114</c:v>
                </c:pt>
                <c:pt idx="6363">
                  <c:v>43127.10000000113</c:v>
                </c:pt>
                <c:pt idx="6364">
                  <c:v>43132.10000000113</c:v>
                </c:pt>
                <c:pt idx="6365">
                  <c:v>43141.40000000114</c:v>
                </c:pt>
                <c:pt idx="6366">
                  <c:v>43145.70000000112</c:v>
                </c:pt>
                <c:pt idx="6367">
                  <c:v>43155.00000000115</c:v>
                </c:pt>
                <c:pt idx="6368">
                  <c:v>43165.00000000115</c:v>
                </c:pt>
                <c:pt idx="6369">
                  <c:v>43170.00000000115</c:v>
                </c:pt>
                <c:pt idx="6370">
                  <c:v>43180.00000000115</c:v>
                </c:pt>
                <c:pt idx="6371">
                  <c:v>43190.00000000115</c:v>
                </c:pt>
                <c:pt idx="6372">
                  <c:v>43199.30000000115</c:v>
                </c:pt>
                <c:pt idx="6373">
                  <c:v>43203.60000000116</c:v>
                </c:pt>
                <c:pt idx="6374">
                  <c:v>43212.90000000116</c:v>
                </c:pt>
                <c:pt idx="6375">
                  <c:v>43217.20000000115</c:v>
                </c:pt>
                <c:pt idx="6376">
                  <c:v>43224.00000000116</c:v>
                </c:pt>
                <c:pt idx="6377">
                  <c:v>43228.40000000117</c:v>
                </c:pt>
                <c:pt idx="6378">
                  <c:v>43231.90000000117</c:v>
                </c:pt>
                <c:pt idx="6379">
                  <c:v>43236.20000000115</c:v>
                </c:pt>
                <c:pt idx="6380">
                  <c:v>43239.70000000115</c:v>
                </c:pt>
                <c:pt idx="6381">
                  <c:v>43249.70000000115</c:v>
                </c:pt>
                <c:pt idx="6382">
                  <c:v>43256.60000000117</c:v>
                </c:pt>
                <c:pt idx="6383">
                  <c:v>43263.40000000117</c:v>
                </c:pt>
                <c:pt idx="6384">
                  <c:v>43265.10000000117</c:v>
                </c:pt>
                <c:pt idx="6385">
                  <c:v>43270.00000000117</c:v>
                </c:pt>
                <c:pt idx="6386">
                  <c:v>43277.80000000118</c:v>
                </c:pt>
                <c:pt idx="6387">
                  <c:v>43284.60000000118</c:v>
                </c:pt>
                <c:pt idx="6388">
                  <c:v>43289.60000000118</c:v>
                </c:pt>
                <c:pt idx="6389">
                  <c:v>43294.20000000118</c:v>
                </c:pt>
                <c:pt idx="6390">
                  <c:v>43298.30000000118</c:v>
                </c:pt>
                <c:pt idx="6391">
                  <c:v>43305.40000000117</c:v>
                </c:pt>
                <c:pt idx="6392">
                  <c:v>43309.70000000118</c:v>
                </c:pt>
                <c:pt idx="6393">
                  <c:v>43314.00000000118</c:v>
                </c:pt>
                <c:pt idx="6394">
                  <c:v>43319.00000000118</c:v>
                </c:pt>
                <c:pt idx="6395">
                  <c:v>43323.90000000118</c:v>
                </c:pt>
                <c:pt idx="6396">
                  <c:v>43329.30000000118</c:v>
                </c:pt>
                <c:pt idx="6397">
                  <c:v>43336.10000000118</c:v>
                </c:pt>
                <c:pt idx="6398">
                  <c:v>43339.40000000119</c:v>
                </c:pt>
                <c:pt idx="6399">
                  <c:v>43345.40000000119</c:v>
                </c:pt>
                <c:pt idx="6400">
                  <c:v>43353.20000000118</c:v>
                </c:pt>
                <c:pt idx="6401">
                  <c:v>43354.90000000119</c:v>
                </c:pt>
                <c:pt idx="6402">
                  <c:v>43361.70000000118</c:v>
                </c:pt>
                <c:pt idx="6403">
                  <c:v>43366.70000000118</c:v>
                </c:pt>
                <c:pt idx="6404">
                  <c:v>43373.30000000119</c:v>
                </c:pt>
                <c:pt idx="6405">
                  <c:v>43381.10000000118</c:v>
                </c:pt>
                <c:pt idx="6406">
                  <c:v>43386.10000000118</c:v>
                </c:pt>
                <c:pt idx="6407">
                  <c:v>43390.40000000119</c:v>
                </c:pt>
                <c:pt idx="6408">
                  <c:v>43394.70000000118</c:v>
                </c:pt>
                <c:pt idx="6409">
                  <c:v>43404.70000000118</c:v>
                </c:pt>
                <c:pt idx="6410">
                  <c:v>43412.20000000118</c:v>
                </c:pt>
                <c:pt idx="6411">
                  <c:v>43419.00000000119</c:v>
                </c:pt>
                <c:pt idx="6412">
                  <c:v>43423.10000000118</c:v>
                </c:pt>
                <c:pt idx="6413">
                  <c:v>43433.10000000118</c:v>
                </c:pt>
                <c:pt idx="6414">
                  <c:v>43439.90000000119</c:v>
                </c:pt>
                <c:pt idx="6415">
                  <c:v>43449.90000000119</c:v>
                </c:pt>
                <c:pt idx="6416">
                  <c:v>43459.90000000119</c:v>
                </c:pt>
                <c:pt idx="6417">
                  <c:v>43467.40000000119</c:v>
                </c:pt>
                <c:pt idx="6418">
                  <c:v>43476.40000000119</c:v>
                </c:pt>
                <c:pt idx="6419">
                  <c:v>43483.90000000119</c:v>
                </c:pt>
                <c:pt idx="6420">
                  <c:v>43488.90000000119</c:v>
                </c:pt>
                <c:pt idx="6421">
                  <c:v>43496.40000000119</c:v>
                </c:pt>
                <c:pt idx="6422">
                  <c:v>43505.70000000118</c:v>
                </c:pt>
                <c:pt idx="6423">
                  <c:v>43515.00000000119</c:v>
                </c:pt>
                <c:pt idx="6424">
                  <c:v>43524.3000000012</c:v>
                </c:pt>
                <c:pt idx="6425">
                  <c:v>43527.8000000012</c:v>
                </c:pt>
                <c:pt idx="6426">
                  <c:v>43537.10000000118</c:v>
                </c:pt>
                <c:pt idx="6427">
                  <c:v>43546.40000000119</c:v>
                </c:pt>
                <c:pt idx="6428">
                  <c:v>43553.20000000118</c:v>
                </c:pt>
                <c:pt idx="6429">
                  <c:v>43558.20000000118</c:v>
                </c:pt>
                <c:pt idx="6430">
                  <c:v>43562.50000000122</c:v>
                </c:pt>
                <c:pt idx="6431">
                  <c:v>43571.80000000123</c:v>
                </c:pt>
                <c:pt idx="6432">
                  <c:v>43581.10000000118</c:v>
                </c:pt>
                <c:pt idx="6433">
                  <c:v>43590.40000000122</c:v>
                </c:pt>
                <c:pt idx="6434">
                  <c:v>43600.40000000122</c:v>
                </c:pt>
                <c:pt idx="6435">
                  <c:v>43609.70000000118</c:v>
                </c:pt>
                <c:pt idx="6436">
                  <c:v>43619.00000000122</c:v>
                </c:pt>
                <c:pt idx="6437">
                  <c:v>43628.30000000123</c:v>
                </c:pt>
                <c:pt idx="6438">
                  <c:v>43637.60000000118</c:v>
                </c:pt>
                <c:pt idx="6439">
                  <c:v>43646.90000000122</c:v>
                </c:pt>
                <c:pt idx="6440">
                  <c:v>43656.20000000118</c:v>
                </c:pt>
                <c:pt idx="6441">
                  <c:v>43665.50000000122</c:v>
                </c:pt>
                <c:pt idx="6442">
                  <c:v>43674.80000000125</c:v>
                </c:pt>
                <c:pt idx="6443">
                  <c:v>43684.10000000118</c:v>
                </c:pt>
                <c:pt idx="6444">
                  <c:v>43693.40000000125</c:v>
                </c:pt>
                <c:pt idx="6445">
                  <c:v>43702.70000000118</c:v>
                </c:pt>
                <c:pt idx="6446">
                  <c:v>43712.00000000122</c:v>
                </c:pt>
                <c:pt idx="6447">
                  <c:v>43721.30000000125</c:v>
                </c:pt>
                <c:pt idx="6448">
                  <c:v>43730.60000000118</c:v>
                </c:pt>
                <c:pt idx="6449">
                  <c:v>43738.10000000118</c:v>
                </c:pt>
                <c:pt idx="6450">
                  <c:v>43742.40000000127</c:v>
                </c:pt>
                <c:pt idx="6451">
                  <c:v>43750.20000000118</c:v>
                </c:pt>
                <c:pt idx="6452">
                  <c:v>43754.50000000127</c:v>
                </c:pt>
                <c:pt idx="6453">
                  <c:v>43760.90000000127</c:v>
                </c:pt>
                <c:pt idx="6454">
                  <c:v>43765.50000000127</c:v>
                </c:pt>
                <c:pt idx="6455">
                  <c:v>43770.40000000127</c:v>
                </c:pt>
                <c:pt idx="6456">
                  <c:v>43774.80000000128</c:v>
                </c:pt>
                <c:pt idx="6457">
                  <c:v>43778.00000000127</c:v>
                </c:pt>
                <c:pt idx="6458">
                  <c:v>43781.50000000127</c:v>
                </c:pt>
                <c:pt idx="6459">
                  <c:v>43783.60000000118</c:v>
                </c:pt>
                <c:pt idx="6460">
                  <c:v>43790.70000000118</c:v>
                </c:pt>
                <c:pt idx="6461">
                  <c:v>43799.70000000118</c:v>
                </c:pt>
                <c:pt idx="6462">
                  <c:v>43806.50000000127</c:v>
                </c:pt>
                <c:pt idx="6463">
                  <c:v>43815.80000000128</c:v>
                </c:pt>
                <c:pt idx="6464">
                  <c:v>43820.10000000118</c:v>
                </c:pt>
                <c:pt idx="6465">
                  <c:v>43827.60000000118</c:v>
                </c:pt>
                <c:pt idx="6466">
                  <c:v>43835.40000000127</c:v>
                </c:pt>
                <c:pt idx="6467">
                  <c:v>43844.70000000118</c:v>
                </c:pt>
                <c:pt idx="6468">
                  <c:v>43849.00000000127</c:v>
                </c:pt>
                <c:pt idx="6469">
                  <c:v>43858.30000000128</c:v>
                </c:pt>
                <c:pt idx="6470">
                  <c:v>43863.30000000128</c:v>
                </c:pt>
                <c:pt idx="6471">
                  <c:v>43871.10000000118</c:v>
                </c:pt>
                <c:pt idx="6472">
                  <c:v>43876.9000000013</c:v>
                </c:pt>
                <c:pt idx="6473">
                  <c:v>43886.20000000118</c:v>
                </c:pt>
                <c:pt idx="6474">
                  <c:v>43893.70000000118</c:v>
                </c:pt>
                <c:pt idx="6475">
                  <c:v>43900.5000000013</c:v>
                </c:pt>
                <c:pt idx="6476">
                  <c:v>43907.30000000131</c:v>
                </c:pt>
                <c:pt idx="6477">
                  <c:v>43911.60000000118</c:v>
                </c:pt>
                <c:pt idx="6478">
                  <c:v>43915.9000000013</c:v>
                </c:pt>
                <c:pt idx="6479">
                  <c:v>43920.20000000118</c:v>
                </c:pt>
                <c:pt idx="6480">
                  <c:v>43930.20000000118</c:v>
                </c:pt>
                <c:pt idx="6481">
                  <c:v>43940.20000000118</c:v>
                </c:pt>
                <c:pt idx="6482">
                  <c:v>43950.20000000118</c:v>
                </c:pt>
                <c:pt idx="6483">
                  <c:v>43960.20000000118</c:v>
                </c:pt>
                <c:pt idx="6484">
                  <c:v>43967.70000000118</c:v>
                </c:pt>
                <c:pt idx="6485">
                  <c:v>43975.20000000118</c:v>
                </c:pt>
                <c:pt idx="6486">
                  <c:v>43984.50000000132</c:v>
                </c:pt>
                <c:pt idx="6487">
                  <c:v>43993.80000000133</c:v>
                </c:pt>
                <c:pt idx="6488">
                  <c:v>44001.30000000133</c:v>
                </c:pt>
                <c:pt idx="6489">
                  <c:v>44009.10000000132</c:v>
                </c:pt>
                <c:pt idx="6490">
                  <c:v>44015.50000000132</c:v>
                </c:pt>
                <c:pt idx="6491">
                  <c:v>44019.80000000133</c:v>
                </c:pt>
                <c:pt idx="6492">
                  <c:v>44024.80000000133</c:v>
                </c:pt>
                <c:pt idx="6493">
                  <c:v>44029.10000000132</c:v>
                </c:pt>
                <c:pt idx="6494">
                  <c:v>44038.40000000133</c:v>
                </c:pt>
                <c:pt idx="6495">
                  <c:v>44042.70000000118</c:v>
                </c:pt>
                <c:pt idx="6496">
                  <c:v>44047.60000000132</c:v>
                </c:pt>
                <c:pt idx="6497">
                  <c:v>44053.20000000118</c:v>
                </c:pt>
                <c:pt idx="6498">
                  <c:v>44058.20000000118</c:v>
                </c:pt>
                <c:pt idx="6499">
                  <c:v>44062.50000000132</c:v>
                </c:pt>
                <c:pt idx="6500">
                  <c:v>44067.50000000132</c:v>
                </c:pt>
                <c:pt idx="6501">
                  <c:v>44073.90000000133</c:v>
                </c:pt>
                <c:pt idx="6502">
                  <c:v>44081.70000000118</c:v>
                </c:pt>
                <c:pt idx="6503">
                  <c:v>44086.70000000118</c:v>
                </c:pt>
                <c:pt idx="6504">
                  <c:v>44091.70000000118</c:v>
                </c:pt>
                <c:pt idx="6505">
                  <c:v>44096.10000000132</c:v>
                </c:pt>
                <c:pt idx="6506">
                  <c:v>44100.70000000118</c:v>
                </c:pt>
                <c:pt idx="6507">
                  <c:v>44107.50000000135</c:v>
                </c:pt>
                <c:pt idx="6508">
                  <c:v>44114.30000000136</c:v>
                </c:pt>
                <c:pt idx="6509">
                  <c:v>44124.30000000136</c:v>
                </c:pt>
                <c:pt idx="6510">
                  <c:v>44128.60000000132</c:v>
                </c:pt>
                <c:pt idx="6511">
                  <c:v>44132.90000000135</c:v>
                </c:pt>
                <c:pt idx="6512">
                  <c:v>44137.20000000119</c:v>
                </c:pt>
                <c:pt idx="6513">
                  <c:v>44146.50000000135</c:v>
                </c:pt>
                <c:pt idx="6514">
                  <c:v>44155.80000000137</c:v>
                </c:pt>
                <c:pt idx="6515">
                  <c:v>44160.10000000137</c:v>
                </c:pt>
                <c:pt idx="6516">
                  <c:v>44164.40000000138</c:v>
                </c:pt>
                <c:pt idx="6517">
                  <c:v>44171.90000000138</c:v>
                </c:pt>
                <c:pt idx="6518">
                  <c:v>44179.40000000138</c:v>
                </c:pt>
                <c:pt idx="6519">
                  <c:v>44184.40000000138</c:v>
                </c:pt>
                <c:pt idx="6520">
                  <c:v>44194.40000000138</c:v>
                </c:pt>
                <c:pt idx="6521">
                  <c:v>44203.7000000012</c:v>
                </c:pt>
                <c:pt idx="6522">
                  <c:v>44213.7000000012</c:v>
                </c:pt>
                <c:pt idx="6523">
                  <c:v>44220.2000000012</c:v>
                </c:pt>
                <c:pt idx="6524">
                  <c:v>44223.7000000012</c:v>
                </c:pt>
                <c:pt idx="6525">
                  <c:v>44228.00000000138</c:v>
                </c:pt>
                <c:pt idx="6526">
                  <c:v>44232.30000000139</c:v>
                </c:pt>
                <c:pt idx="6527">
                  <c:v>44237.30000000139</c:v>
                </c:pt>
                <c:pt idx="6528">
                  <c:v>44244.40000000138</c:v>
                </c:pt>
                <c:pt idx="6529">
                  <c:v>44248.70000000121</c:v>
                </c:pt>
                <c:pt idx="6530">
                  <c:v>44258.70000000121</c:v>
                </c:pt>
                <c:pt idx="6531">
                  <c:v>44268.70000000121</c:v>
                </c:pt>
                <c:pt idx="6532">
                  <c:v>44276.50000000138</c:v>
                </c:pt>
                <c:pt idx="6533">
                  <c:v>44285.80000000139</c:v>
                </c:pt>
                <c:pt idx="6534">
                  <c:v>44290.80000000139</c:v>
                </c:pt>
                <c:pt idx="6535">
                  <c:v>44300.10000000137</c:v>
                </c:pt>
                <c:pt idx="6536">
                  <c:v>44305.10000000137</c:v>
                </c:pt>
                <c:pt idx="6537">
                  <c:v>44310.10000000137</c:v>
                </c:pt>
                <c:pt idx="6538">
                  <c:v>44315.10000000137</c:v>
                </c:pt>
                <c:pt idx="6539">
                  <c:v>44320.10000000137</c:v>
                </c:pt>
                <c:pt idx="6540">
                  <c:v>44325.10000000137</c:v>
                </c:pt>
                <c:pt idx="6541">
                  <c:v>44332.60000000137</c:v>
                </c:pt>
                <c:pt idx="6542">
                  <c:v>44338.60000000137</c:v>
                </c:pt>
                <c:pt idx="6543">
                  <c:v>44342.90000000138</c:v>
                </c:pt>
                <c:pt idx="6544">
                  <c:v>44344.60000000137</c:v>
                </c:pt>
                <c:pt idx="6545">
                  <c:v>44351.40000000138</c:v>
                </c:pt>
                <c:pt idx="6546">
                  <c:v>44361.40000000138</c:v>
                </c:pt>
                <c:pt idx="6547">
                  <c:v>44366.40000000138</c:v>
                </c:pt>
                <c:pt idx="6548">
                  <c:v>44374.20000000122</c:v>
                </c:pt>
                <c:pt idx="6549">
                  <c:v>44383.5000000014</c:v>
                </c:pt>
                <c:pt idx="6550">
                  <c:v>44388.5000000014</c:v>
                </c:pt>
                <c:pt idx="6551">
                  <c:v>44391.5000000014</c:v>
                </c:pt>
                <c:pt idx="6552">
                  <c:v>44400.80000000141</c:v>
                </c:pt>
                <c:pt idx="6553">
                  <c:v>44410.80000000141</c:v>
                </c:pt>
                <c:pt idx="6554">
                  <c:v>44420.80000000141</c:v>
                </c:pt>
                <c:pt idx="6555">
                  <c:v>44430.1000000014</c:v>
                </c:pt>
                <c:pt idx="6556">
                  <c:v>44439.40000000141</c:v>
                </c:pt>
                <c:pt idx="6557">
                  <c:v>44446.20000000124</c:v>
                </c:pt>
                <c:pt idx="6558">
                  <c:v>44451.20000000124</c:v>
                </c:pt>
                <c:pt idx="6559">
                  <c:v>44455.5000000014</c:v>
                </c:pt>
                <c:pt idx="6560">
                  <c:v>44462.1000000014</c:v>
                </c:pt>
                <c:pt idx="6561">
                  <c:v>44471.40000000142</c:v>
                </c:pt>
                <c:pt idx="6562">
                  <c:v>44474.0000000014</c:v>
                </c:pt>
                <c:pt idx="6563">
                  <c:v>44483.30000000142</c:v>
                </c:pt>
                <c:pt idx="6564">
                  <c:v>44487.60000000142</c:v>
                </c:pt>
                <c:pt idx="6565">
                  <c:v>44496.90000000143</c:v>
                </c:pt>
                <c:pt idx="6566">
                  <c:v>44506.20000000142</c:v>
                </c:pt>
                <c:pt idx="6567">
                  <c:v>44515.50000000143</c:v>
                </c:pt>
                <c:pt idx="6568">
                  <c:v>44524.80000000144</c:v>
                </c:pt>
                <c:pt idx="6569">
                  <c:v>44529.10000000142</c:v>
                </c:pt>
                <c:pt idx="6570">
                  <c:v>44538.40000000143</c:v>
                </c:pt>
                <c:pt idx="6571">
                  <c:v>44547.70000000142</c:v>
                </c:pt>
                <c:pt idx="6572">
                  <c:v>44557.00000000143</c:v>
                </c:pt>
                <c:pt idx="6573">
                  <c:v>44564.80000000145</c:v>
                </c:pt>
                <c:pt idx="6574">
                  <c:v>44569.10000000145</c:v>
                </c:pt>
                <c:pt idx="6575">
                  <c:v>44574.10000000145</c:v>
                </c:pt>
                <c:pt idx="6576">
                  <c:v>44580.30000000145</c:v>
                </c:pt>
                <c:pt idx="6577">
                  <c:v>44586.90000000143</c:v>
                </c:pt>
                <c:pt idx="6578">
                  <c:v>44588.60000000142</c:v>
                </c:pt>
                <c:pt idx="6579">
                  <c:v>44593.00000000143</c:v>
                </c:pt>
                <c:pt idx="6580">
                  <c:v>44599.80000000145</c:v>
                </c:pt>
                <c:pt idx="6581">
                  <c:v>44604.10000000145</c:v>
                </c:pt>
                <c:pt idx="6582">
                  <c:v>44606.70000000145</c:v>
                </c:pt>
                <c:pt idx="6583">
                  <c:v>44613.60000000145</c:v>
                </c:pt>
                <c:pt idx="6584">
                  <c:v>44618.60000000145</c:v>
                </c:pt>
                <c:pt idx="6585">
                  <c:v>44625.80000000145</c:v>
                </c:pt>
                <c:pt idx="6586">
                  <c:v>44629.80000000145</c:v>
                </c:pt>
                <c:pt idx="6587">
                  <c:v>44634.10000000145</c:v>
                </c:pt>
                <c:pt idx="6588">
                  <c:v>44639.10000000145</c:v>
                </c:pt>
                <c:pt idx="6589">
                  <c:v>44645.90000000146</c:v>
                </c:pt>
                <c:pt idx="6590">
                  <c:v>44650.20000000145</c:v>
                </c:pt>
                <c:pt idx="6591">
                  <c:v>44657.00000000146</c:v>
                </c:pt>
                <c:pt idx="6592">
                  <c:v>44663.80000000147</c:v>
                </c:pt>
                <c:pt idx="6593">
                  <c:v>44668.70000000145</c:v>
                </c:pt>
                <c:pt idx="6594">
                  <c:v>44675.50000000147</c:v>
                </c:pt>
                <c:pt idx="6595">
                  <c:v>44682.30000000147</c:v>
                </c:pt>
                <c:pt idx="6596">
                  <c:v>44689.10000000148</c:v>
                </c:pt>
                <c:pt idx="6597">
                  <c:v>44699.10000000148</c:v>
                </c:pt>
                <c:pt idx="6598">
                  <c:v>44709.10000000148</c:v>
                </c:pt>
                <c:pt idx="6599">
                  <c:v>44719.10000000148</c:v>
                </c:pt>
                <c:pt idx="6600">
                  <c:v>44729.10000000148</c:v>
                </c:pt>
                <c:pt idx="6601">
                  <c:v>44739.10000000148</c:v>
                </c:pt>
                <c:pt idx="6602">
                  <c:v>44742.10000000148</c:v>
                </c:pt>
                <c:pt idx="6603">
                  <c:v>44747.90000000148</c:v>
                </c:pt>
                <c:pt idx="6604">
                  <c:v>44757.90000000148</c:v>
                </c:pt>
                <c:pt idx="6605">
                  <c:v>44763.70000000147</c:v>
                </c:pt>
                <c:pt idx="6606">
                  <c:v>44771.30000000148</c:v>
                </c:pt>
                <c:pt idx="6607">
                  <c:v>44776.30000000148</c:v>
                </c:pt>
                <c:pt idx="6608">
                  <c:v>44786.30000000148</c:v>
                </c:pt>
                <c:pt idx="6609">
                  <c:v>44790.60000000148</c:v>
                </c:pt>
                <c:pt idx="6610">
                  <c:v>44795.20000000147</c:v>
                </c:pt>
                <c:pt idx="6611">
                  <c:v>44804.50000000148</c:v>
                </c:pt>
                <c:pt idx="6612">
                  <c:v>44813.80000000149</c:v>
                </c:pt>
                <c:pt idx="6613">
                  <c:v>44823.10000000148</c:v>
                </c:pt>
                <c:pt idx="6614">
                  <c:v>44832.40000000149</c:v>
                </c:pt>
                <c:pt idx="6615">
                  <c:v>44841.70000000147</c:v>
                </c:pt>
                <c:pt idx="6616">
                  <c:v>44851.00000000148</c:v>
                </c:pt>
                <c:pt idx="6617">
                  <c:v>44855.3000000015</c:v>
                </c:pt>
                <c:pt idx="6618">
                  <c:v>44859.6000000015</c:v>
                </c:pt>
                <c:pt idx="6619">
                  <c:v>44863.90000000151</c:v>
                </c:pt>
                <c:pt idx="6620">
                  <c:v>44868.2000000015</c:v>
                </c:pt>
                <c:pt idx="6621">
                  <c:v>44875.00000000151</c:v>
                </c:pt>
                <c:pt idx="6622">
                  <c:v>44881.80000000152</c:v>
                </c:pt>
                <c:pt idx="6623">
                  <c:v>44891.1000000015</c:v>
                </c:pt>
                <c:pt idx="6624">
                  <c:v>44900.40000000152</c:v>
                </c:pt>
                <c:pt idx="6625">
                  <c:v>44905.40000000152</c:v>
                </c:pt>
                <c:pt idx="6626">
                  <c:v>44912.20000000153</c:v>
                </c:pt>
                <c:pt idx="6627">
                  <c:v>44921.50000000153</c:v>
                </c:pt>
                <c:pt idx="6628">
                  <c:v>44925.80000000153</c:v>
                </c:pt>
                <c:pt idx="6629">
                  <c:v>44932.60000000153</c:v>
                </c:pt>
                <c:pt idx="6630">
                  <c:v>44941.90000000154</c:v>
                </c:pt>
                <c:pt idx="6631">
                  <c:v>44951.20000000153</c:v>
                </c:pt>
                <c:pt idx="6632">
                  <c:v>44960.50000000154</c:v>
                </c:pt>
                <c:pt idx="6633">
                  <c:v>44969.80000000155</c:v>
                </c:pt>
                <c:pt idx="6634">
                  <c:v>44979.10000000153</c:v>
                </c:pt>
                <c:pt idx="6635">
                  <c:v>44988.40000000155</c:v>
                </c:pt>
                <c:pt idx="6636">
                  <c:v>44992.70000000155</c:v>
                </c:pt>
                <c:pt idx="6637">
                  <c:v>45002.00000000156</c:v>
                </c:pt>
                <c:pt idx="6638">
                  <c:v>45011.30000000156</c:v>
                </c:pt>
                <c:pt idx="6639">
                  <c:v>45020.60000000156</c:v>
                </c:pt>
                <c:pt idx="6640">
                  <c:v>45029.90000000157</c:v>
                </c:pt>
                <c:pt idx="6641">
                  <c:v>45039.20000000155</c:v>
                </c:pt>
                <c:pt idx="6642">
                  <c:v>45048.50000000157</c:v>
                </c:pt>
                <c:pt idx="6643">
                  <c:v>45057.80000000158</c:v>
                </c:pt>
                <c:pt idx="6644">
                  <c:v>45067.80000000158</c:v>
                </c:pt>
                <c:pt idx="6645">
                  <c:v>45070.10000000158</c:v>
                </c:pt>
                <c:pt idx="6646">
                  <c:v>45079.40000000158</c:v>
                </c:pt>
                <c:pt idx="6647">
                  <c:v>45088.70000000158</c:v>
                </c:pt>
                <c:pt idx="6648">
                  <c:v>45098.00000000159</c:v>
                </c:pt>
                <c:pt idx="6649">
                  <c:v>45104.80000000159</c:v>
                </c:pt>
                <c:pt idx="6650">
                  <c:v>45111.40000000159</c:v>
                </c:pt>
                <c:pt idx="6651">
                  <c:v>45118.20000000158</c:v>
                </c:pt>
                <c:pt idx="6652">
                  <c:v>45125.00000000159</c:v>
                </c:pt>
                <c:pt idx="6653">
                  <c:v>45134.3000000016</c:v>
                </c:pt>
                <c:pt idx="6654">
                  <c:v>45143.60000000158</c:v>
                </c:pt>
                <c:pt idx="6655">
                  <c:v>45152.90000000159</c:v>
                </c:pt>
                <c:pt idx="6656">
                  <c:v>45162.20000000158</c:v>
                </c:pt>
                <c:pt idx="6657">
                  <c:v>45166.50000000159</c:v>
                </c:pt>
                <c:pt idx="6658">
                  <c:v>45175.8000000016</c:v>
                </c:pt>
                <c:pt idx="6659">
                  <c:v>45185.10000000158</c:v>
                </c:pt>
                <c:pt idx="6660">
                  <c:v>45194.40000000159</c:v>
                </c:pt>
                <c:pt idx="6661">
                  <c:v>45203.70000000158</c:v>
                </c:pt>
                <c:pt idx="6662">
                  <c:v>45208.70000000158</c:v>
                </c:pt>
                <c:pt idx="6663">
                  <c:v>45218.00000000162</c:v>
                </c:pt>
                <c:pt idx="6664">
                  <c:v>45225.10000000158</c:v>
                </c:pt>
                <c:pt idx="6665">
                  <c:v>45229.40000000162</c:v>
                </c:pt>
                <c:pt idx="6666">
                  <c:v>45236.20000000158</c:v>
                </c:pt>
                <c:pt idx="6667">
                  <c:v>45245.50000000162</c:v>
                </c:pt>
                <c:pt idx="6668">
                  <c:v>45254.80000000163</c:v>
                </c:pt>
                <c:pt idx="6669">
                  <c:v>45263.80000000163</c:v>
                </c:pt>
                <c:pt idx="6670">
                  <c:v>45271.60000000158</c:v>
                </c:pt>
                <c:pt idx="6671">
                  <c:v>45278.40000000162</c:v>
                </c:pt>
                <c:pt idx="6672">
                  <c:v>45282.80000000163</c:v>
                </c:pt>
                <c:pt idx="6673">
                  <c:v>45290.60000000158</c:v>
                </c:pt>
                <c:pt idx="6674">
                  <c:v>45298.40000000162</c:v>
                </c:pt>
                <c:pt idx="6675">
                  <c:v>45307.70000000158</c:v>
                </c:pt>
                <c:pt idx="6676">
                  <c:v>45317.00000000162</c:v>
                </c:pt>
                <c:pt idx="6677">
                  <c:v>45321.30000000165</c:v>
                </c:pt>
                <c:pt idx="6678">
                  <c:v>45328.80000000165</c:v>
                </c:pt>
                <c:pt idx="6679">
                  <c:v>45336.60000000158</c:v>
                </c:pt>
                <c:pt idx="6680">
                  <c:v>45345.90000000165</c:v>
                </c:pt>
                <c:pt idx="6681">
                  <c:v>45355.20000000158</c:v>
                </c:pt>
                <c:pt idx="6682">
                  <c:v>45364.50000000162</c:v>
                </c:pt>
                <c:pt idx="6683">
                  <c:v>45368.80000000165</c:v>
                </c:pt>
                <c:pt idx="6684">
                  <c:v>45378.80000000165</c:v>
                </c:pt>
                <c:pt idx="6685">
                  <c:v>45388.10000000158</c:v>
                </c:pt>
                <c:pt idx="6686">
                  <c:v>45394.90000000167</c:v>
                </c:pt>
                <c:pt idx="6687">
                  <c:v>45402.00000000167</c:v>
                </c:pt>
                <c:pt idx="6688">
                  <c:v>45407.00000000167</c:v>
                </c:pt>
                <c:pt idx="6689">
                  <c:v>45412.00000000167</c:v>
                </c:pt>
                <c:pt idx="6690">
                  <c:v>45418.80000000168</c:v>
                </c:pt>
                <c:pt idx="6691">
                  <c:v>45423.80000000168</c:v>
                </c:pt>
                <c:pt idx="6692">
                  <c:v>45431.60000000158</c:v>
                </c:pt>
                <c:pt idx="6693">
                  <c:v>45438.40000000167</c:v>
                </c:pt>
                <c:pt idx="6694">
                  <c:v>45445.20000000158</c:v>
                </c:pt>
                <c:pt idx="6695">
                  <c:v>45449.50000000167</c:v>
                </c:pt>
                <c:pt idx="6696">
                  <c:v>45456.60000000158</c:v>
                </c:pt>
                <c:pt idx="6697">
                  <c:v>45463.40000000167</c:v>
                </c:pt>
                <c:pt idx="6698">
                  <c:v>45470.90000000167</c:v>
                </c:pt>
                <c:pt idx="6699">
                  <c:v>45477.30000000168</c:v>
                </c:pt>
                <c:pt idx="6700">
                  <c:v>45486.60000000158</c:v>
                </c:pt>
                <c:pt idx="6701">
                  <c:v>45495.90000000167</c:v>
                </c:pt>
                <c:pt idx="6702">
                  <c:v>45500.20000000158</c:v>
                </c:pt>
                <c:pt idx="6703">
                  <c:v>45507.70000000158</c:v>
                </c:pt>
                <c:pt idx="6704">
                  <c:v>45512.70000000158</c:v>
                </c:pt>
                <c:pt idx="6705">
                  <c:v>45519.10000000158</c:v>
                </c:pt>
                <c:pt idx="6706">
                  <c:v>45525.9000000017</c:v>
                </c:pt>
                <c:pt idx="6707">
                  <c:v>45530.20000000158</c:v>
                </c:pt>
                <c:pt idx="6708">
                  <c:v>45538.0000000017</c:v>
                </c:pt>
                <c:pt idx="6709">
                  <c:v>45544.10000000158</c:v>
                </c:pt>
                <c:pt idx="6710">
                  <c:v>45551.9000000017</c:v>
                </c:pt>
                <c:pt idx="6711">
                  <c:v>45555.20000000158</c:v>
                </c:pt>
                <c:pt idx="6712">
                  <c:v>45560.10000000158</c:v>
                </c:pt>
                <c:pt idx="6713">
                  <c:v>45564.4000000017</c:v>
                </c:pt>
                <c:pt idx="6714">
                  <c:v>45569.30000000172</c:v>
                </c:pt>
                <c:pt idx="6715">
                  <c:v>45575.9000000017</c:v>
                </c:pt>
                <c:pt idx="6716">
                  <c:v>45581.30000000172</c:v>
                </c:pt>
                <c:pt idx="6717">
                  <c:v>45586.70000000158</c:v>
                </c:pt>
                <c:pt idx="6718">
                  <c:v>45591.00000000172</c:v>
                </c:pt>
                <c:pt idx="6719">
                  <c:v>45596.80000000173</c:v>
                </c:pt>
                <c:pt idx="6720">
                  <c:v>45601.10000000172</c:v>
                </c:pt>
                <c:pt idx="6721">
                  <c:v>45610.10000000172</c:v>
                </c:pt>
                <c:pt idx="6722">
                  <c:v>45617.90000000173</c:v>
                </c:pt>
                <c:pt idx="6723">
                  <c:v>45625.70000000158</c:v>
                </c:pt>
                <c:pt idx="6724">
                  <c:v>45630.00000000172</c:v>
                </c:pt>
                <c:pt idx="6725">
                  <c:v>45634.30000000173</c:v>
                </c:pt>
                <c:pt idx="6726">
                  <c:v>45642.80000000173</c:v>
                </c:pt>
                <c:pt idx="6727">
                  <c:v>45647.10000000172</c:v>
                </c:pt>
                <c:pt idx="6728">
                  <c:v>45654.90000000173</c:v>
                </c:pt>
                <c:pt idx="6729">
                  <c:v>45662.00000000172</c:v>
                </c:pt>
                <c:pt idx="6730">
                  <c:v>45669.10000000172</c:v>
                </c:pt>
                <c:pt idx="6731">
                  <c:v>45676.90000000173</c:v>
                </c:pt>
                <c:pt idx="6732">
                  <c:v>45684.70000000158</c:v>
                </c:pt>
                <c:pt idx="6733">
                  <c:v>45694.00000000175</c:v>
                </c:pt>
                <c:pt idx="6734">
                  <c:v>45701.80000000176</c:v>
                </c:pt>
                <c:pt idx="6735">
                  <c:v>45710.80000000176</c:v>
                </c:pt>
                <c:pt idx="6736">
                  <c:v>45718.60000000172</c:v>
                </c:pt>
                <c:pt idx="6737">
                  <c:v>45727.60000000172</c:v>
                </c:pt>
                <c:pt idx="6738">
                  <c:v>45736.60000000172</c:v>
                </c:pt>
                <c:pt idx="6739">
                  <c:v>45744.40000000175</c:v>
                </c:pt>
                <c:pt idx="6740">
                  <c:v>45752.20000000159</c:v>
                </c:pt>
                <c:pt idx="6741">
                  <c:v>45760.00000000175</c:v>
                </c:pt>
                <c:pt idx="6742">
                  <c:v>45767.80000000177</c:v>
                </c:pt>
                <c:pt idx="6743">
                  <c:v>45777.10000000177</c:v>
                </c:pt>
                <c:pt idx="6744">
                  <c:v>45784.90000000178</c:v>
                </c:pt>
                <c:pt idx="6745">
                  <c:v>45792.00000000178</c:v>
                </c:pt>
                <c:pt idx="6746">
                  <c:v>45799.80000000178</c:v>
                </c:pt>
                <c:pt idx="6747">
                  <c:v>45808.30000000178</c:v>
                </c:pt>
                <c:pt idx="6748">
                  <c:v>45816.10000000177</c:v>
                </c:pt>
                <c:pt idx="6749">
                  <c:v>45823.90000000178</c:v>
                </c:pt>
                <c:pt idx="6750">
                  <c:v>45831.70000000177</c:v>
                </c:pt>
                <c:pt idx="6751">
                  <c:v>45837.50000000178</c:v>
                </c:pt>
                <c:pt idx="6752">
                  <c:v>45840.10000000177</c:v>
                </c:pt>
                <c:pt idx="6753">
                  <c:v>45849.40000000178</c:v>
                </c:pt>
                <c:pt idx="6754">
                  <c:v>45856.90000000178</c:v>
                </c:pt>
                <c:pt idx="6755">
                  <c:v>45860.90000000178</c:v>
                </c:pt>
                <c:pt idx="6756">
                  <c:v>45868.50000000178</c:v>
                </c:pt>
                <c:pt idx="6757">
                  <c:v>45874.30000000179</c:v>
                </c:pt>
                <c:pt idx="6758">
                  <c:v>45878.60000000177</c:v>
                </c:pt>
                <c:pt idx="6759">
                  <c:v>45887.90000000178</c:v>
                </c:pt>
                <c:pt idx="6760">
                  <c:v>45895.40000000178</c:v>
                </c:pt>
                <c:pt idx="6761">
                  <c:v>45899.40000000178</c:v>
                </c:pt>
                <c:pt idx="6762">
                  <c:v>45905.20000000177</c:v>
                </c:pt>
                <c:pt idx="6763">
                  <c:v>45913.0000000018</c:v>
                </c:pt>
                <c:pt idx="6764">
                  <c:v>45918.0000000018</c:v>
                </c:pt>
                <c:pt idx="6765">
                  <c:v>45927.30000000181</c:v>
                </c:pt>
                <c:pt idx="6766">
                  <c:v>45932.30000000181</c:v>
                </c:pt>
                <c:pt idx="6767">
                  <c:v>45942.30000000181</c:v>
                </c:pt>
                <c:pt idx="6768">
                  <c:v>45952.30000000181</c:v>
                </c:pt>
                <c:pt idx="6769">
                  <c:v>45956.6000000018</c:v>
                </c:pt>
                <c:pt idx="6770">
                  <c:v>45960.90000000181</c:v>
                </c:pt>
                <c:pt idx="6771">
                  <c:v>45964.90000000181</c:v>
                </c:pt>
                <c:pt idx="6772">
                  <c:v>45969.20000000177</c:v>
                </c:pt>
                <c:pt idx="6773">
                  <c:v>45979.20000000177</c:v>
                </c:pt>
                <c:pt idx="6774">
                  <c:v>45988.5000000018</c:v>
                </c:pt>
                <c:pt idx="6775">
                  <c:v>45992.80000000182</c:v>
                </c:pt>
                <c:pt idx="6776">
                  <c:v>46002.80000000182</c:v>
                </c:pt>
                <c:pt idx="6777">
                  <c:v>46012.10000000182</c:v>
                </c:pt>
                <c:pt idx="6778">
                  <c:v>46021.40000000183</c:v>
                </c:pt>
                <c:pt idx="6779">
                  <c:v>46025.70000000182</c:v>
                </c:pt>
                <c:pt idx="6780">
                  <c:v>46030.00000000183</c:v>
                </c:pt>
                <c:pt idx="6781">
                  <c:v>46034.30000000184</c:v>
                </c:pt>
                <c:pt idx="6782">
                  <c:v>46040.10000000182</c:v>
                </c:pt>
                <c:pt idx="6783">
                  <c:v>46049.40000000183</c:v>
                </c:pt>
                <c:pt idx="6784">
                  <c:v>46053.70000000182</c:v>
                </c:pt>
                <c:pt idx="6785">
                  <c:v>46058.00000000183</c:v>
                </c:pt>
                <c:pt idx="6786">
                  <c:v>46063.00000000183</c:v>
                </c:pt>
                <c:pt idx="6787">
                  <c:v>46072.30000000185</c:v>
                </c:pt>
                <c:pt idx="6788">
                  <c:v>46076.60000000185</c:v>
                </c:pt>
                <c:pt idx="6789">
                  <c:v>46083.40000000186</c:v>
                </c:pt>
                <c:pt idx="6790">
                  <c:v>46090.20000000185</c:v>
                </c:pt>
                <c:pt idx="6791">
                  <c:v>46097.00000000186</c:v>
                </c:pt>
                <c:pt idx="6792">
                  <c:v>46106.30000000187</c:v>
                </c:pt>
                <c:pt idx="6793">
                  <c:v>46112.10000000185</c:v>
                </c:pt>
                <c:pt idx="6794">
                  <c:v>46116.40000000187</c:v>
                </c:pt>
                <c:pt idx="6795">
                  <c:v>46125.70000000187</c:v>
                </c:pt>
                <c:pt idx="6796">
                  <c:v>46135.00000000188</c:v>
                </c:pt>
                <c:pt idx="6797">
                  <c:v>46144.30000000188</c:v>
                </c:pt>
                <c:pt idx="6798">
                  <c:v>46148.60000000188</c:v>
                </c:pt>
                <c:pt idx="6799">
                  <c:v>46152.90000000189</c:v>
                </c:pt>
                <c:pt idx="6800">
                  <c:v>46162.20000000187</c:v>
                </c:pt>
                <c:pt idx="6801">
                  <c:v>46171.50000000188</c:v>
                </c:pt>
                <c:pt idx="6802">
                  <c:v>46180.80000000189</c:v>
                </c:pt>
                <c:pt idx="6803">
                  <c:v>46185.10000000188</c:v>
                </c:pt>
                <c:pt idx="6804">
                  <c:v>46194.4000000019</c:v>
                </c:pt>
                <c:pt idx="6805">
                  <c:v>46198.7000000019</c:v>
                </c:pt>
                <c:pt idx="6806">
                  <c:v>46204.50000000191</c:v>
                </c:pt>
                <c:pt idx="6807">
                  <c:v>46209.50000000191</c:v>
                </c:pt>
                <c:pt idx="6808">
                  <c:v>46213.80000000191</c:v>
                </c:pt>
                <c:pt idx="6809">
                  <c:v>46223.1000000019</c:v>
                </c:pt>
                <c:pt idx="6810">
                  <c:v>46228.1000000019</c:v>
                </c:pt>
                <c:pt idx="6811">
                  <c:v>46237.40000000192</c:v>
                </c:pt>
                <c:pt idx="6812">
                  <c:v>46246.7000000019</c:v>
                </c:pt>
                <c:pt idx="6813">
                  <c:v>46256.00000000192</c:v>
                </c:pt>
                <c:pt idx="6814">
                  <c:v>46260.30000000193</c:v>
                </c:pt>
                <c:pt idx="6815">
                  <c:v>46269.60000000193</c:v>
                </c:pt>
                <c:pt idx="6816">
                  <c:v>46275.60000000193</c:v>
                </c:pt>
                <c:pt idx="6817">
                  <c:v>46282.80000000193</c:v>
                </c:pt>
                <c:pt idx="6818">
                  <c:v>46287.70000000193</c:v>
                </c:pt>
                <c:pt idx="6819">
                  <c:v>46295.20000000193</c:v>
                </c:pt>
                <c:pt idx="6820">
                  <c:v>46301.00000000193</c:v>
                </c:pt>
                <c:pt idx="6821">
                  <c:v>46305.30000000193</c:v>
                </c:pt>
                <c:pt idx="6822">
                  <c:v>46309.60000000193</c:v>
                </c:pt>
                <c:pt idx="6823">
                  <c:v>46313.90000000194</c:v>
                </c:pt>
                <c:pt idx="6824">
                  <c:v>46323.20000000193</c:v>
                </c:pt>
                <c:pt idx="6825">
                  <c:v>46330.30000000194</c:v>
                </c:pt>
                <c:pt idx="6826">
                  <c:v>46337.10000000193</c:v>
                </c:pt>
                <c:pt idx="6827">
                  <c:v>46341.40000000194</c:v>
                </c:pt>
                <c:pt idx="6828">
                  <c:v>46351.40000000194</c:v>
                </c:pt>
                <c:pt idx="6829">
                  <c:v>46356.40000000194</c:v>
                </c:pt>
                <c:pt idx="6830">
                  <c:v>46363.50000000194</c:v>
                </c:pt>
                <c:pt idx="6831">
                  <c:v>46368.50000000194</c:v>
                </c:pt>
                <c:pt idx="6832">
                  <c:v>46375.30000000195</c:v>
                </c:pt>
                <c:pt idx="6833">
                  <c:v>46382.10000000193</c:v>
                </c:pt>
                <c:pt idx="6834">
                  <c:v>46388.90000000195</c:v>
                </c:pt>
                <c:pt idx="6835">
                  <c:v>46396.70000000195</c:v>
                </c:pt>
                <c:pt idx="6836">
                  <c:v>46406.00000000196</c:v>
                </c:pt>
                <c:pt idx="6837">
                  <c:v>46415.30000000196</c:v>
                </c:pt>
                <c:pt idx="6838">
                  <c:v>46424.60000000196</c:v>
                </c:pt>
                <c:pt idx="6839">
                  <c:v>46431.70000000195</c:v>
                </c:pt>
                <c:pt idx="6840">
                  <c:v>46441.00000000196</c:v>
                </c:pt>
                <c:pt idx="6841">
                  <c:v>46450.30000000197</c:v>
                </c:pt>
                <c:pt idx="6842">
                  <c:v>46459.60000000197</c:v>
                </c:pt>
                <c:pt idx="6843">
                  <c:v>46466.40000000197</c:v>
                </c:pt>
                <c:pt idx="6844">
                  <c:v>46470.70000000198</c:v>
                </c:pt>
                <c:pt idx="6845">
                  <c:v>46475.70000000198</c:v>
                </c:pt>
                <c:pt idx="6846">
                  <c:v>46480.00000000198</c:v>
                </c:pt>
                <c:pt idx="6847">
                  <c:v>46489.30000000198</c:v>
                </c:pt>
                <c:pt idx="6848">
                  <c:v>46493.60000000198</c:v>
                </c:pt>
                <c:pt idx="6849">
                  <c:v>46500.40000000199</c:v>
                </c:pt>
                <c:pt idx="6850">
                  <c:v>46506.40000000199</c:v>
                </c:pt>
                <c:pt idx="6851">
                  <c:v>46510.70000000198</c:v>
                </c:pt>
                <c:pt idx="6852">
                  <c:v>46520.00000000199</c:v>
                </c:pt>
                <c:pt idx="6853">
                  <c:v>46524.00000000199</c:v>
                </c:pt>
                <c:pt idx="6854">
                  <c:v>46529.00000000199</c:v>
                </c:pt>
                <c:pt idx="6855">
                  <c:v>46538.300000002</c:v>
                </c:pt>
                <c:pt idx="6856">
                  <c:v>46542.300000002</c:v>
                </c:pt>
                <c:pt idx="6857">
                  <c:v>46546.300000002</c:v>
                </c:pt>
                <c:pt idx="6858">
                  <c:v>46550.60000000198</c:v>
                </c:pt>
                <c:pt idx="6859">
                  <c:v>46554.900000002</c:v>
                </c:pt>
                <c:pt idx="6860">
                  <c:v>46562.400000002</c:v>
                </c:pt>
                <c:pt idx="6861">
                  <c:v>46566.70000000201</c:v>
                </c:pt>
                <c:pt idx="6862">
                  <c:v>46571.00000000201</c:v>
                </c:pt>
                <c:pt idx="6863">
                  <c:v>46575.90000000201</c:v>
                </c:pt>
                <c:pt idx="6864">
                  <c:v>46585.20000000201</c:v>
                </c:pt>
                <c:pt idx="6865">
                  <c:v>46594.50000000202</c:v>
                </c:pt>
                <c:pt idx="6866">
                  <c:v>46599.50000000202</c:v>
                </c:pt>
                <c:pt idx="6867">
                  <c:v>46606.40000000202</c:v>
                </c:pt>
                <c:pt idx="6868">
                  <c:v>46610.70000000202</c:v>
                </c:pt>
                <c:pt idx="6869">
                  <c:v>46620.00000000202</c:v>
                </c:pt>
                <c:pt idx="6870">
                  <c:v>46625.80000000203</c:v>
                </c:pt>
                <c:pt idx="6871">
                  <c:v>46635.10000000203</c:v>
                </c:pt>
                <c:pt idx="6872">
                  <c:v>46640.10000000203</c:v>
                </c:pt>
                <c:pt idx="6873">
                  <c:v>46647.90000000203</c:v>
                </c:pt>
                <c:pt idx="6874">
                  <c:v>46657.20000000203</c:v>
                </c:pt>
                <c:pt idx="6875">
                  <c:v>46666.50000000204</c:v>
                </c:pt>
                <c:pt idx="6876">
                  <c:v>46675.80000000204</c:v>
                </c:pt>
                <c:pt idx="6877">
                  <c:v>46685.10000000204</c:v>
                </c:pt>
                <c:pt idx="6878">
                  <c:v>46687.70000000203</c:v>
                </c:pt>
                <c:pt idx="6879">
                  <c:v>46692.00000000204</c:v>
                </c:pt>
                <c:pt idx="6880">
                  <c:v>46697.80000000205</c:v>
                </c:pt>
                <c:pt idx="6881">
                  <c:v>46702.80000000205</c:v>
                </c:pt>
                <c:pt idx="6882">
                  <c:v>46710.30000000205</c:v>
                </c:pt>
                <c:pt idx="6883">
                  <c:v>46717.10000000205</c:v>
                </c:pt>
                <c:pt idx="6884">
                  <c:v>46723.90000000205</c:v>
                </c:pt>
                <c:pt idx="6885">
                  <c:v>46730.00000000205</c:v>
                </c:pt>
                <c:pt idx="6886">
                  <c:v>46734.00000000205</c:v>
                </c:pt>
                <c:pt idx="6887">
                  <c:v>46740.80000000206</c:v>
                </c:pt>
                <c:pt idx="6888">
                  <c:v>46748.60000000206</c:v>
                </c:pt>
                <c:pt idx="6889">
                  <c:v>46753.60000000206</c:v>
                </c:pt>
                <c:pt idx="6890">
                  <c:v>46761.10000000206</c:v>
                </c:pt>
                <c:pt idx="6891">
                  <c:v>46768.60000000206</c:v>
                </c:pt>
                <c:pt idx="6892">
                  <c:v>46770.00000000206</c:v>
                </c:pt>
                <c:pt idx="6893">
                  <c:v>46775.00000000206</c:v>
                </c:pt>
                <c:pt idx="6894">
                  <c:v>46781.20000000206</c:v>
                </c:pt>
                <c:pt idx="6895">
                  <c:v>46789.50000000206</c:v>
                </c:pt>
                <c:pt idx="6896">
                  <c:v>46793.80000000206</c:v>
                </c:pt>
                <c:pt idx="6897">
                  <c:v>46796.40000000206</c:v>
                </c:pt>
                <c:pt idx="6898">
                  <c:v>46800.70000000206</c:v>
                </c:pt>
                <c:pt idx="6899">
                  <c:v>46805.60000000206</c:v>
                </c:pt>
                <c:pt idx="6900">
                  <c:v>46814.90000000207</c:v>
                </c:pt>
                <c:pt idx="6901">
                  <c:v>46819.90000000207</c:v>
                </c:pt>
                <c:pt idx="6902">
                  <c:v>46824.90000000207</c:v>
                </c:pt>
                <c:pt idx="6903">
                  <c:v>46829.50000000207</c:v>
                </c:pt>
                <c:pt idx="6904">
                  <c:v>46833.90000000207</c:v>
                </c:pt>
                <c:pt idx="6905">
                  <c:v>46838.90000000207</c:v>
                </c:pt>
                <c:pt idx="6906">
                  <c:v>46843.20000000207</c:v>
                </c:pt>
                <c:pt idx="6907">
                  <c:v>46850.00000000208</c:v>
                </c:pt>
                <c:pt idx="6908">
                  <c:v>46854.60000000207</c:v>
                </c:pt>
                <c:pt idx="6909">
                  <c:v>46863.90000000208</c:v>
                </c:pt>
                <c:pt idx="6910">
                  <c:v>46871.40000000208</c:v>
                </c:pt>
                <c:pt idx="6911">
                  <c:v>46880.70000000208</c:v>
                </c:pt>
                <c:pt idx="6912">
                  <c:v>46890.00000000208</c:v>
                </c:pt>
                <c:pt idx="6913">
                  <c:v>46899.3000000021</c:v>
                </c:pt>
                <c:pt idx="6914">
                  <c:v>46906.8000000021</c:v>
                </c:pt>
                <c:pt idx="6915">
                  <c:v>46913.60000000209</c:v>
                </c:pt>
                <c:pt idx="6916">
                  <c:v>46922.90000000209</c:v>
                </c:pt>
                <c:pt idx="6917">
                  <c:v>46929.70000000209</c:v>
                </c:pt>
                <c:pt idx="6918">
                  <c:v>46933.20000000209</c:v>
                </c:pt>
                <c:pt idx="6919">
                  <c:v>46942.20000000209</c:v>
                </c:pt>
                <c:pt idx="6920">
                  <c:v>46952.20000000209</c:v>
                </c:pt>
                <c:pt idx="6921">
                  <c:v>46957.20000000209</c:v>
                </c:pt>
                <c:pt idx="6922">
                  <c:v>46961.5000000021</c:v>
                </c:pt>
                <c:pt idx="6923">
                  <c:v>46966.5000000021</c:v>
                </c:pt>
                <c:pt idx="6924">
                  <c:v>46971.10000000209</c:v>
                </c:pt>
                <c:pt idx="6925">
                  <c:v>46976.10000000209</c:v>
                </c:pt>
                <c:pt idx="6926">
                  <c:v>46980.8000000021</c:v>
                </c:pt>
                <c:pt idx="6927">
                  <c:v>46985.20000000209</c:v>
                </c:pt>
                <c:pt idx="6928">
                  <c:v>46990.20000000209</c:v>
                </c:pt>
                <c:pt idx="6929">
                  <c:v>46994.8000000021</c:v>
                </c:pt>
                <c:pt idx="6930">
                  <c:v>47001.90000000209</c:v>
                </c:pt>
                <c:pt idx="6931">
                  <c:v>47011.20000000209</c:v>
                </c:pt>
                <c:pt idx="6932">
                  <c:v>47016.20000000209</c:v>
                </c:pt>
                <c:pt idx="6933">
                  <c:v>47021.3000000021</c:v>
                </c:pt>
                <c:pt idx="6934">
                  <c:v>47025.60000000209</c:v>
                </c:pt>
                <c:pt idx="6935">
                  <c:v>47030.60000000209</c:v>
                </c:pt>
                <c:pt idx="6936">
                  <c:v>47035.60000000209</c:v>
                </c:pt>
                <c:pt idx="6937">
                  <c:v>47041.4000000021</c:v>
                </c:pt>
                <c:pt idx="6938">
                  <c:v>47048.2000000021</c:v>
                </c:pt>
                <c:pt idx="6939">
                  <c:v>47053.2000000021</c:v>
                </c:pt>
                <c:pt idx="6940">
                  <c:v>47058.4000000021</c:v>
                </c:pt>
                <c:pt idx="6941">
                  <c:v>47068.4000000021</c:v>
                </c:pt>
                <c:pt idx="6942">
                  <c:v>47072.7000000021</c:v>
                </c:pt>
                <c:pt idx="6943">
                  <c:v>47077.0000000021</c:v>
                </c:pt>
                <c:pt idx="6944">
                  <c:v>47081.30000000211</c:v>
                </c:pt>
                <c:pt idx="6945">
                  <c:v>47085.60000000211</c:v>
                </c:pt>
                <c:pt idx="6946">
                  <c:v>47093.40000000211</c:v>
                </c:pt>
                <c:pt idx="6947">
                  <c:v>47101.20000000211</c:v>
                </c:pt>
                <c:pt idx="6948">
                  <c:v>47108.30000000211</c:v>
                </c:pt>
                <c:pt idx="6949">
                  <c:v>47114.80000000211</c:v>
                </c:pt>
                <c:pt idx="6950">
                  <c:v>47122.60000000212</c:v>
                </c:pt>
                <c:pt idx="6951">
                  <c:v>47130.40000000212</c:v>
                </c:pt>
                <c:pt idx="6952">
                  <c:v>47134.40000000212</c:v>
                </c:pt>
                <c:pt idx="6953">
                  <c:v>47138.70000000212</c:v>
                </c:pt>
                <c:pt idx="6954">
                  <c:v>47148.00000000213</c:v>
                </c:pt>
                <c:pt idx="6955">
                  <c:v>47157.30000000213</c:v>
                </c:pt>
                <c:pt idx="6956">
                  <c:v>47166.60000000213</c:v>
                </c:pt>
                <c:pt idx="6957">
                  <c:v>47171.50000000213</c:v>
                </c:pt>
                <c:pt idx="6958">
                  <c:v>47176.50000000213</c:v>
                </c:pt>
                <c:pt idx="6959">
                  <c:v>47181.90000000213</c:v>
                </c:pt>
                <c:pt idx="6960">
                  <c:v>47186.20000000214</c:v>
                </c:pt>
                <c:pt idx="6961">
                  <c:v>47193.00000000214</c:v>
                </c:pt>
                <c:pt idx="6962">
                  <c:v>47198.00000000214</c:v>
                </c:pt>
                <c:pt idx="6963">
                  <c:v>47203.00000000214</c:v>
                </c:pt>
                <c:pt idx="6964">
                  <c:v>47208.00000000214</c:v>
                </c:pt>
                <c:pt idx="6965">
                  <c:v>47212.30000000214</c:v>
                </c:pt>
                <c:pt idx="6966">
                  <c:v>47219.10000000214</c:v>
                </c:pt>
                <c:pt idx="6967">
                  <c:v>47225.90000000215</c:v>
                </c:pt>
                <c:pt idx="6968">
                  <c:v>47231.60000000214</c:v>
                </c:pt>
                <c:pt idx="6969">
                  <c:v>47238.40000000215</c:v>
                </c:pt>
                <c:pt idx="6970">
                  <c:v>47245.20000000215</c:v>
                </c:pt>
                <c:pt idx="6971">
                  <c:v>47252.00000000216</c:v>
                </c:pt>
                <c:pt idx="6972">
                  <c:v>47258.80000000216</c:v>
                </c:pt>
                <c:pt idx="6973">
                  <c:v>47265.60000000216</c:v>
                </c:pt>
                <c:pt idx="6974">
                  <c:v>47272.00000000216</c:v>
                </c:pt>
                <c:pt idx="6975">
                  <c:v>47278.80000000217</c:v>
                </c:pt>
                <c:pt idx="6976">
                  <c:v>47285.40000000216</c:v>
                </c:pt>
                <c:pt idx="6977">
                  <c:v>47292.00000000216</c:v>
                </c:pt>
                <c:pt idx="6978">
                  <c:v>47296.30000000217</c:v>
                </c:pt>
                <c:pt idx="6979">
                  <c:v>47303.10000000217</c:v>
                </c:pt>
                <c:pt idx="6980">
                  <c:v>47306.40000000217</c:v>
                </c:pt>
                <c:pt idx="6981">
                  <c:v>47310.70000000217</c:v>
                </c:pt>
                <c:pt idx="6982">
                  <c:v>47317.50000000218</c:v>
                </c:pt>
                <c:pt idx="6983">
                  <c:v>47324.10000000218</c:v>
                </c:pt>
                <c:pt idx="6984">
                  <c:v>47330.60000000218</c:v>
                </c:pt>
                <c:pt idx="6985">
                  <c:v>47337.40000000218</c:v>
                </c:pt>
                <c:pt idx="6986">
                  <c:v>47346.70000000218</c:v>
                </c:pt>
                <c:pt idx="6987">
                  <c:v>47356.00000000218</c:v>
                </c:pt>
                <c:pt idx="6988">
                  <c:v>47365.3000000022</c:v>
                </c:pt>
                <c:pt idx="6989">
                  <c:v>47374.60000000219</c:v>
                </c:pt>
                <c:pt idx="6990">
                  <c:v>47380.4000000022</c:v>
                </c:pt>
                <c:pt idx="6991">
                  <c:v>47389.70000000219</c:v>
                </c:pt>
                <c:pt idx="6992">
                  <c:v>47399.0000000022</c:v>
                </c:pt>
                <c:pt idx="6993">
                  <c:v>47408.3000000022</c:v>
                </c:pt>
                <c:pt idx="6994">
                  <c:v>47417.6000000022</c:v>
                </c:pt>
                <c:pt idx="6995">
                  <c:v>47426.90000000221</c:v>
                </c:pt>
                <c:pt idx="6996">
                  <c:v>47436.20000000219</c:v>
                </c:pt>
                <c:pt idx="6997">
                  <c:v>47445.5000000022</c:v>
                </c:pt>
                <c:pt idx="6998">
                  <c:v>47454.80000000221</c:v>
                </c:pt>
                <c:pt idx="6999">
                  <c:v>47464.80000000221</c:v>
                </c:pt>
                <c:pt idx="7000">
                  <c:v>47466.5000000022</c:v>
                </c:pt>
                <c:pt idx="7001">
                  <c:v>47473.30000000221</c:v>
                </c:pt>
                <c:pt idx="7002">
                  <c:v>47481.1000000022</c:v>
                </c:pt>
                <c:pt idx="7003">
                  <c:v>47488.6000000022</c:v>
                </c:pt>
                <c:pt idx="7004">
                  <c:v>47492.90000000222</c:v>
                </c:pt>
                <c:pt idx="7005">
                  <c:v>47500.70000000222</c:v>
                </c:pt>
                <c:pt idx="7006">
                  <c:v>47502.40000000222</c:v>
                </c:pt>
                <c:pt idx="7007">
                  <c:v>47506.70000000222</c:v>
                </c:pt>
                <c:pt idx="7008">
                  <c:v>47511.00000000223</c:v>
                </c:pt>
                <c:pt idx="7009">
                  <c:v>47515.30000000223</c:v>
                </c:pt>
                <c:pt idx="7010">
                  <c:v>47523.10000000222</c:v>
                </c:pt>
                <c:pt idx="7011">
                  <c:v>47527.50000000223</c:v>
                </c:pt>
                <c:pt idx="7012">
                  <c:v>47531.80000000224</c:v>
                </c:pt>
                <c:pt idx="7013">
                  <c:v>47536.10000000222</c:v>
                </c:pt>
                <c:pt idx="7014">
                  <c:v>47543.60000000222</c:v>
                </c:pt>
                <c:pt idx="7015">
                  <c:v>47548.60000000222</c:v>
                </c:pt>
                <c:pt idx="7016">
                  <c:v>47555.40000000224</c:v>
                </c:pt>
                <c:pt idx="7017">
                  <c:v>47563.90000000224</c:v>
                </c:pt>
                <c:pt idx="7018">
                  <c:v>47571.40000000224</c:v>
                </c:pt>
                <c:pt idx="7019">
                  <c:v>47576.00000000223</c:v>
                </c:pt>
                <c:pt idx="7020">
                  <c:v>47582.80000000224</c:v>
                </c:pt>
                <c:pt idx="7021">
                  <c:v>47590.30000000224</c:v>
                </c:pt>
                <c:pt idx="7022">
                  <c:v>47595.30000000224</c:v>
                </c:pt>
                <c:pt idx="7023">
                  <c:v>47604.60000000222</c:v>
                </c:pt>
                <c:pt idx="7024">
                  <c:v>47614.60000000222</c:v>
                </c:pt>
                <c:pt idx="7025">
                  <c:v>47623.90000000225</c:v>
                </c:pt>
                <c:pt idx="7026">
                  <c:v>47626.00000000223</c:v>
                </c:pt>
                <c:pt idx="7027">
                  <c:v>47631.00000000223</c:v>
                </c:pt>
                <c:pt idx="7028">
                  <c:v>47636.00000000223</c:v>
                </c:pt>
                <c:pt idx="7029">
                  <c:v>47645.30000000225</c:v>
                </c:pt>
                <c:pt idx="7030">
                  <c:v>47649.60000000225</c:v>
                </c:pt>
                <c:pt idx="7031">
                  <c:v>47658.90000000226</c:v>
                </c:pt>
                <c:pt idx="7032">
                  <c:v>47668.20000000225</c:v>
                </c:pt>
                <c:pt idx="7033">
                  <c:v>47677.50000000226</c:v>
                </c:pt>
                <c:pt idx="7034">
                  <c:v>47686.80000000227</c:v>
                </c:pt>
                <c:pt idx="7035">
                  <c:v>47696.10000000225</c:v>
                </c:pt>
                <c:pt idx="7036">
                  <c:v>47705.40000000227</c:v>
                </c:pt>
                <c:pt idx="7037">
                  <c:v>47714.70000000227</c:v>
                </c:pt>
                <c:pt idx="7038">
                  <c:v>47724.00000000228</c:v>
                </c:pt>
                <c:pt idx="7039">
                  <c:v>47733.30000000228</c:v>
                </c:pt>
                <c:pt idx="7040">
                  <c:v>47742.60000000228</c:v>
                </c:pt>
                <c:pt idx="7041">
                  <c:v>47746.90000000229</c:v>
                </c:pt>
                <c:pt idx="7042">
                  <c:v>47750.10000000228</c:v>
                </c:pt>
                <c:pt idx="7043">
                  <c:v>47757.20000000227</c:v>
                </c:pt>
                <c:pt idx="7044">
                  <c:v>47767.20000000227</c:v>
                </c:pt>
                <c:pt idx="7045">
                  <c:v>47773.30000000228</c:v>
                </c:pt>
                <c:pt idx="7046">
                  <c:v>47780.10000000228</c:v>
                </c:pt>
                <c:pt idx="7047">
                  <c:v>47787.90000000229</c:v>
                </c:pt>
                <c:pt idx="7048">
                  <c:v>47795.70000000227</c:v>
                </c:pt>
                <c:pt idx="7049">
                  <c:v>47805.70000000227</c:v>
                </c:pt>
                <c:pt idx="7050">
                  <c:v>47813.20000000227</c:v>
                </c:pt>
                <c:pt idx="7051">
                  <c:v>47817.50000000228</c:v>
                </c:pt>
                <c:pt idx="7052">
                  <c:v>47825.30000000229</c:v>
                </c:pt>
                <c:pt idx="7053">
                  <c:v>47830.30000000229</c:v>
                </c:pt>
                <c:pt idx="7054">
                  <c:v>47838.10000000228</c:v>
                </c:pt>
                <c:pt idx="7055">
                  <c:v>47845.9000000023</c:v>
                </c:pt>
                <c:pt idx="7056">
                  <c:v>47850.2000000023</c:v>
                </c:pt>
                <c:pt idx="7057">
                  <c:v>47856.00000000231</c:v>
                </c:pt>
                <c:pt idx="7058">
                  <c:v>47863.80000000231</c:v>
                </c:pt>
                <c:pt idx="7059">
                  <c:v>47869.60000000231</c:v>
                </c:pt>
                <c:pt idx="7060">
                  <c:v>47876.40000000232</c:v>
                </c:pt>
                <c:pt idx="7061">
                  <c:v>47885.7000000023</c:v>
                </c:pt>
                <c:pt idx="7062">
                  <c:v>47893.50000000232</c:v>
                </c:pt>
                <c:pt idx="7063">
                  <c:v>47898.50000000232</c:v>
                </c:pt>
                <c:pt idx="7064">
                  <c:v>47906.00000000232</c:v>
                </c:pt>
                <c:pt idx="7065">
                  <c:v>47912.50000000232</c:v>
                </c:pt>
                <c:pt idx="7066">
                  <c:v>47922.50000000232</c:v>
                </c:pt>
                <c:pt idx="7067">
                  <c:v>47932.50000000232</c:v>
                </c:pt>
                <c:pt idx="7068">
                  <c:v>47942.50000000232</c:v>
                </c:pt>
                <c:pt idx="7069">
                  <c:v>47951.80000000233</c:v>
                </c:pt>
                <c:pt idx="7070">
                  <c:v>47958.60000000233</c:v>
                </c:pt>
                <c:pt idx="7071">
                  <c:v>47967.90000000233</c:v>
                </c:pt>
                <c:pt idx="7072">
                  <c:v>47972.90000000233</c:v>
                </c:pt>
                <c:pt idx="7073">
                  <c:v>47982.90000000233</c:v>
                </c:pt>
                <c:pt idx="7074">
                  <c:v>47992.90000000233</c:v>
                </c:pt>
                <c:pt idx="7075">
                  <c:v>48002.90000000233</c:v>
                </c:pt>
                <c:pt idx="7076">
                  <c:v>48012.20000000233</c:v>
                </c:pt>
                <c:pt idx="7077">
                  <c:v>48021.50000000234</c:v>
                </c:pt>
                <c:pt idx="7078">
                  <c:v>48030.80000000234</c:v>
                </c:pt>
                <c:pt idx="7079">
                  <c:v>48035.10000000233</c:v>
                </c:pt>
                <c:pt idx="7080">
                  <c:v>48039.40000000234</c:v>
                </c:pt>
                <c:pt idx="7081">
                  <c:v>48043.70000000233</c:v>
                </c:pt>
                <c:pt idx="7082">
                  <c:v>48049.20000000233</c:v>
                </c:pt>
                <c:pt idx="7083">
                  <c:v>48053.50000000235</c:v>
                </c:pt>
                <c:pt idx="7084">
                  <c:v>48057.80000000235</c:v>
                </c:pt>
                <c:pt idx="7085">
                  <c:v>48062.10000000236</c:v>
                </c:pt>
                <c:pt idx="7086">
                  <c:v>48068.90000000236</c:v>
                </c:pt>
                <c:pt idx="7087">
                  <c:v>48075.70000000235</c:v>
                </c:pt>
                <c:pt idx="7088">
                  <c:v>48082.50000000236</c:v>
                </c:pt>
                <c:pt idx="7089">
                  <c:v>48089.30000000237</c:v>
                </c:pt>
                <c:pt idx="7090">
                  <c:v>48096.10000000237</c:v>
                </c:pt>
                <c:pt idx="7091">
                  <c:v>48100.40000000237</c:v>
                </c:pt>
                <c:pt idx="7092">
                  <c:v>48104.70000000238</c:v>
                </c:pt>
                <c:pt idx="7093">
                  <c:v>48109.00000000238</c:v>
                </c:pt>
                <c:pt idx="7094">
                  <c:v>48118.30000000238</c:v>
                </c:pt>
                <c:pt idx="7095">
                  <c:v>48127.60000000239</c:v>
                </c:pt>
                <c:pt idx="7096">
                  <c:v>48136.90000000239</c:v>
                </c:pt>
                <c:pt idx="7097">
                  <c:v>48146.20000000238</c:v>
                </c:pt>
                <c:pt idx="7098">
                  <c:v>48155.50000000239</c:v>
                </c:pt>
                <c:pt idx="7099">
                  <c:v>48164.8000000024</c:v>
                </c:pt>
                <c:pt idx="7100">
                  <c:v>48174.1000000024</c:v>
                </c:pt>
                <c:pt idx="7101">
                  <c:v>48183.4000000024</c:v>
                </c:pt>
                <c:pt idx="7102">
                  <c:v>48187.70000000241</c:v>
                </c:pt>
                <c:pt idx="7103">
                  <c:v>48197.00000000241</c:v>
                </c:pt>
                <c:pt idx="7104">
                  <c:v>48206.30000000241</c:v>
                </c:pt>
                <c:pt idx="7105">
                  <c:v>48215.60000000241</c:v>
                </c:pt>
                <c:pt idx="7106">
                  <c:v>48224.90000000242</c:v>
                </c:pt>
                <c:pt idx="7107">
                  <c:v>48234.20000000242</c:v>
                </c:pt>
                <c:pt idx="7108">
                  <c:v>48241.00000000242</c:v>
                </c:pt>
                <c:pt idx="7109">
                  <c:v>48250.30000000243</c:v>
                </c:pt>
                <c:pt idx="7110">
                  <c:v>48254.60000000243</c:v>
                </c:pt>
                <c:pt idx="7111">
                  <c:v>48261.40000000243</c:v>
                </c:pt>
                <c:pt idx="7112">
                  <c:v>48268.00000000243</c:v>
                </c:pt>
                <c:pt idx="7113">
                  <c:v>48277.30000000243</c:v>
                </c:pt>
                <c:pt idx="7114">
                  <c:v>48281.60000000244</c:v>
                </c:pt>
                <c:pt idx="7115">
                  <c:v>48285.90000000244</c:v>
                </c:pt>
                <c:pt idx="7116">
                  <c:v>48290.90000000244</c:v>
                </c:pt>
                <c:pt idx="7117">
                  <c:v>48295.00000000244</c:v>
                </c:pt>
                <c:pt idx="7118">
                  <c:v>48299.30000000244</c:v>
                </c:pt>
                <c:pt idx="7119">
                  <c:v>48303.60000000244</c:v>
                </c:pt>
                <c:pt idx="7120">
                  <c:v>48312.90000000245</c:v>
                </c:pt>
                <c:pt idx="7121">
                  <c:v>48322.20000000243</c:v>
                </c:pt>
                <c:pt idx="7122">
                  <c:v>48329.40000000245</c:v>
                </c:pt>
                <c:pt idx="7123">
                  <c:v>48336.20000000243</c:v>
                </c:pt>
                <c:pt idx="7124">
                  <c:v>48340.50000000245</c:v>
                </c:pt>
                <c:pt idx="7125">
                  <c:v>48344.80000000246</c:v>
                </c:pt>
                <c:pt idx="7126">
                  <c:v>48354.10000000246</c:v>
                </c:pt>
                <c:pt idx="7127">
                  <c:v>48363.40000000246</c:v>
                </c:pt>
                <c:pt idx="7128">
                  <c:v>48368.40000000246</c:v>
                </c:pt>
                <c:pt idx="7129">
                  <c:v>48372.70000000246</c:v>
                </c:pt>
                <c:pt idx="7130">
                  <c:v>48377.00000000247</c:v>
                </c:pt>
                <c:pt idx="7131">
                  <c:v>48381.30000000247</c:v>
                </c:pt>
                <c:pt idx="7132">
                  <c:v>48390.60000000247</c:v>
                </c:pt>
                <c:pt idx="7133">
                  <c:v>48397.40000000248</c:v>
                </c:pt>
                <c:pt idx="7134">
                  <c:v>48401.70000000248</c:v>
                </c:pt>
                <c:pt idx="7135">
                  <c:v>48409.50000000248</c:v>
                </c:pt>
                <c:pt idx="7136">
                  <c:v>48413.8000000025</c:v>
                </c:pt>
                <c:pt idx="7137">
                  <c:v>48420.60000000249</c:v>
                </c:pt>
                <c:pt idx="7138">
                  <c:v>48424.90000000249</c:v>
                </c:pt>
                <c:pt idx="7139">
                  <c:v>48429.20000000249</c:v>
                </c:pt>
                <c:pt idx="7140">
                  <c:v>48438.5000000025</c:v>
                </c:pt>
                <c:pt idx="7141">
                  <c:v>48442.5000000025</c:v>
                </c:pt>
                <c:pt idx="7142">
                  <c:v>48446.0000000025</c:v>
                </c:pt>
                <c:pt idx="7143">
                  <c:v>48455.3000000025</c:v>
                </c:pt>
                <c:pt idx="7144">
                  <c:v>48464.6000000025</c:v>
                </c:pt>
                <c:pt idx="7145">
                  <c:v>48468.90000000251</c:v>
                </c:pt>
                <c:pt idx="7146">
                  <c:v>48473.20000000251</c:v>
                </c:pt>
                <c:pt idx="7147">
                  <c:v>48477.80000000251</c:v>
                </c:pt>
                <c:pt idx="7148">
                  <c:v>48485.60000000251</c:v>
                </c:pt>
                <c:pt idx="7149">
                  <c:v>48489.90000000251</c:v>
                </c:pt>
                <c:pt idx="7150">
                  <c:v>48494.20000000251</c:v>
                </c:pt>
                <c:pt idx="7151">
                  <c:v>48497.40000000251</c:v>
                </c:pt>
                <c:pt idx="7152">
                  <c:v>48504.90000000251</c:v>
                </c:pt>
                <c:pt idx="7153">
                  <c:v>48509.20000000251</c:v>
                </c:pt>
                <c:pt idx="7154">
                  <c:v>48516.00000000252</c:v>
                </c:pt>
                <c:pt idx="7155">
                  <c:v>48520.30000000252</c:v>
                </c:pt>
                <c:pt idx="7156">
                  <c:v>48528.60000000252</c:v>
                </c:pt>
                <c:pt idx="7157">
                  <c:v>48532.90000000253</c:v>
                </c:pt>
                <c:pt idx="7158">
                  <c:v>48537.80000000253</c:v>
                </c:pt>
                <c:pt idx="7159">
                  <c:v>48545.30000000253</c:v>
                </c:pt>
                <c:pt idx="7160">
                  <c:v>48549.60000000253</c:v>
                </c:pt>
                <c:pt idx="7161">
                  <c:v>48556.60000000253</c:v>
                </c:pt>
                <c:pt idx="7162">
                  <c:v>48565.90000000253</c:v>
                </c:pt>
                <c:pt idx="7163">
                  <c:v>48570.20000000254</c:v>
                </c:pt>
                <c:pt idx="7164">
                  <c:v>48580.20000000254</c:v>
                </c:pt>
                <c:pt idx="7165">
                  <c:v>48590.20000000254</c:v>
                </c:pt>
                <c:pt idx="7166">
                  <c:v>48596.70000000254</c:v>
                </c:pt>
                <c:pt idx="7167">
                  <c:v>48601.00000000254</c:v>
                </c:pt>
                <c:pt idx="7168">
                  <c:v>48607.80000000254</c:v>
                </c:pt>
                <c:pt idx="7169">
                  <c:v>48617.10000000255</c:v>
                </c:pt>
                <c:pt idx="7170">
                  <c:v>48626.40000000255</c:v>
                </c:pt>
                <c:pt idx="7171">
                  <c:v>48635.70000000255</c:v>
                </c:pt>
                <c:pt idx="7172">
                  <c:v>48645.00000000256</c:v>
                </c:pt>
                <c:pt idx="7173">
                  <c:v>48654.30000000256</c:v>
                </c:pt>
                <c:pt idx="7174">
                  <c:v>48657.80000000256</c:v>
                </c:pt>
                <c:pt idx="7175">
                  <c:v>48667.10000000256</c:v>
                </c:pt>
                <c:pt idx="7176">
                  <c:v>48676.40000000256</c:v>
                </c:pt>
                <c:pt idx="7177">
                  <c:v>48680.70000000257</c:v>
                </c:pt>
                <c:pt idx="7178">
                  <c:v>48685.00000000257</c:v>
                </c:pt>
                <c:pt idx="7179">
                  <c:v>48690.80000000257</c:v>
                </c:pt>
                <c:pt idx="7180">
                  <c:v>48700.10000000258</c:v>
                </c:pt>
                <c:pt idx="7181">
                  <c:v>48706.90000000258</c:v>
                </c:pt>
                <c:pt idx="7182">
                  <c:v>48713.70000000258</c:v>
                </c:pt>
                <c:pt idx="7183">
                  <c:v>48720.80000000258</c:v>
                </c:pt>
                <c:pt idx="7184">
                  <c:v>48724.60000000258</c:v>
                </c:pt>
                <c:pt idx="7185">
                  <c:v>48728.60000000258</c:v>
                </c:pt>
                <c:pt idx="7186">
                  <c:v>48733.60000000258</c:v>
                </c:pt>
                <c:pt idx="7187">
                  <c:v>48739.60000000258</c:v>
                </c:pt>
                <c:pt idx="7188">
                  <c:v>48746.4000000026</c:v>
                </c:pt>
                <c:pt idx="7189">
                  <c:v>48750.8000000026</c:v>
                </c:pt>
                <c:pt idx="7190">
                  <c:v>48755.20000000259</c:v>
                </c:pt>
                <c:pt idx="7191">
                  <c:v>48761.0000000026</c:v>
                </c:pt>
                <c:pt idx="7192">
                  <c:v>48762.70000000259</c:v>
                </c:pt>
                <c:pt idx="7193">
                  <c:v>48767.70000000259</c:v>
                </c:pt>
                <c:pt idx="7194">
                  <c:v>48772.60000000259</c:v>
                </c:pt>
                <c:pt idx="7195">
                  <c:v>48777.60000000259</c:v>
                </c:pt>
                <c:pt idx="7196">
                  <c:v>48783.8000000026</c:v>
                </c:pt>
                <c:pt idx="7197">
                  <c:v>48790.70000000259</c:v>
                </c:pt>
                <c:pt idx="7198">
                  <c:v>48798.5000000026</c:v>
                </c:pt>
                <c:pt idx="7199">
                  <c:v>48803.5000000026</c:v>
                </c:pt>
                <c:pt idx="7200">
                  <c:v>48812.8000000026</c:v>
                </c:pt>
                <c:pt idx="7201">
                  <c:v>48822.1000000026</c:v>
                </c:pt>
                <c:pt idx="7202">
                  <c:v>48826.4000000026</c:v>
                </c:pt>
                <c:pt idx="7203">
                  <c:v>48830.70000000259</c:v>
                </c:pt>
                <c:pt idx="7204">
                  <c:v>48837.5000000026</c:v>
                </c:pt>
                <c:pt idx="7205">
                  <c:v>48841.80000000261</c:v>
                </c:pt>
                <c:pt idx="7206">
                  <c:v>48846.1000000026</c:v>
                </c:pt>
                <c:pt idx="7207">
                  <c:v>48852.6000000026</c:v>
                </c:pt>
                <c:pt idx="7208">
                  <c:v>48856.90000000261</c:v>
                </c:pt>
                <c:pt idx="7209">
                  <c:v>48866.20000000259</c:v>
                </c:pt>
                <c:pt idx="7210">
                  <c:v>48875.5000000026</c:v>
                </c:pt>
                <c:pt idx="7211">
                  <c:v>48884.80000000262</c:v>
                </c:pt>
                <c:pt idx="7212">
                  <c:v>48891.70000000262</c:v>
                </c:pt>
                <c:pt idx="7213">
                  <c:v>48899.50000000263</c:v>
                </c:pt>
                <c:pt idx="7214">
                  <c:v>48908.00000000263</c:v>
                </c:pt>
                <c:pt idx="7215">
                  <c:v>48915.20000000262</c:v>
                </c:pt>
                <c:pt idx="7216">
                  <c:v>48920.20000000262</c:v>
                </c:pt>
                <c:pt idx="7217">
                  <c:v>48925.20000000262</c:v>
                </c:pt>
                <c:pt idx="7218">
                  <c:v>48929.80000000262</c:v>
                </c:pt>
                <c:pt idx="7219">
                  <c:v>48934.10000000263</c:v>
                </c:pt>
                <c:pt idx="7220">
                  <c:v>48943.10000000263</c:v>
                </c:pt>
                <c:pt idx="7221">
                  <c:v>48947.10000000263</c:v>
                </c:pt>
                <c:pt idx="7222">
                  <c:v>48951.70000000262</c:v>
                </c:pt>
                <c:pt idx="7223">
                  <c:v>48958.50000000263</c:v>
                </c:pt>
                <c:pt idx="7224">
                  <c:v>48962.50000000263</c:v>
                </c:pt>
                <c:pt idx="7225">
                  <c:v>48968.30000000263</c:v>
                </c:pt>
                <c:pt idx="7226">
                  <c:v>48971.80000000263</c:v>
                </c:pt>
                <c:pt idx="7227">
                  <c:v>48975.80000000263</c:v>
                </c:pt>
                <c:pt idx="7228">
                  <c:v>48983.60000000263</c:v>
                </c:pt>
                <c:pt idx="7229">
                  <c:v>48990.40000000264</c:v>
                </c:pt>
                <c:pt idx="7230">
                  <c:v>48998.20000000262</c:v>
                </c:pt>
                <c:pt idx="7231">
                  <c:v>49000.90000000264</c:v>
                </c:pt>
                <c:pt idx="7232">
                  <c:v>49007.20000000262</c:v>
                </c:pt>
                <c:pt idx="7233">
                  <c:v>49013.50000000263</c:v>
                </c:pt>
                <c:pt idx="7234">
                  <c:v>49017.80000000264</c:v>
                </c:pt>
                <c:pt idx="7235">
                  <c:v>49022.10000000263</c:v>
                </c:pt>
                <c:pt idx="7236">
                  <c:v>49027.20000000262</c:v>
                </c:pt>
                <c:pt idx="7237">
                  <c:v>49034.00000000263</c:v>
                </c:pt>
                <c:pt idx="7238">
                  <c:v>49043.00000000263</c:v>
                </c:pt>
                <c:pt idx="7239">
                  <c:v>49047.30000000265</c:v>
                </c:pt>
                <c:pt idx="7240">
                  <c:v>49053.00000000263</c:v>
                </c:pt>
                <c:pt idx="7241">
                  <c:v>49059.50000000263</c:v>
                </c:pt>
                <c:pt idx="7242">
                  <c:v>49069.50000000263</c:v>
                </c:pt>
                <c:pt idx="7243">
                  <c:v>49077.00000000263</c:v>
                </c:pt>
                <c:pt idx="7244">
                  <c:v>49086.30000000265</c:v>
                </c:pt>
                <c:pt idx="7245">
                  <c:v>49093.10000000265</c:v>
                </c:pt>
                <c:pt idx="7246">
                  <c:v>49098.90000000266</c:v>
                </c:pt>
                <c:pt idx="7247">
                  <c:v>49107.90000000266</c:v>
                </c:pt>
                <c:pt idx="7248">
                  <c:v>49112.20000000265</c:v>
                </c:pt>
                <c:pt idx="7249">
                  <c:v>49113.90000000266</c:v>
                </c:pt>
                <c:pt idx="7250">
                  <c:v>49121.70000000265</c:v>
                </c:pt>
                <c:pt idx="7251">
                  <c:v>49126.30000000266</c:v>
                </c:pt>
                <c:pt idx="7252">
                  <c:v>49134.10000000265</c:v>
                </c:pt>
                <c:pt idx="7253">
                  <c:v>49141.90000000266</c:v>
                </c:pt>
                <c:pt idx="7254">
                  <c:v>49146.90000000266</c:v>
                </c:pt>
                <c:pt idx="7255">
                  <c:v>49151.20000000265</c:v>
                </c:pt>
                <c:pt idx="7256">
                  <c:v>49156.20000000265</c:v>
                </c:pt>
                <c:pt idx="7257">
                  <c:v>49162.50000000267</c:v>
                </c:pt>
                <c:pt idx="7258">
                  <c:v>49170.00000000267</c:v>
                </c:pt>
                <c:pt idx="7259">
                  <c:v>49174.60000000265</c:v>
                </c:pt>
                <c:pt idx="7260">
                  <c:v>49179.30000000267</c:v>
                </c:pt>
                <c:pt idx="7261">
                  <c:v>49187.80000000267</c:v>
                </c:pt>
                <c:pt idx="7262">
                  <c:v>49192.40000000266</c:v>
                </c:pt>
                <c:pt idx="7263">
                  <c:v>49197.00000000266</c:v>
                </c:pt>
                <c:pt idx="7264">
                  <c:v>49203.80000000267</c:v>
                </c:pt>
                <c:pt idx="7265">
                  <c:v>49208.40000000266</c:v>
                </c:pt>
                <c:pt idx="7266">
                  <c:v>49212.70000000265</c:v>
                </c:pt>
                <c:pt idx="7267">
                  <c:v>49217.00000000267</c:v>
                </c:pt>
                <c:pt idx="7268">
                  <c:v>49221.30000000267</c:v>
                </c:pt>
                <c:pt idx="7269">
                  <c:v>49228.80000000267</c:v>
                </c:pt>
                <c:pt idx="7270">
                  <c:v>49238.10000000268</c:v>
                </c:pt>
                <c:pt idx="7271">
                  <c:v>49243.00000000268</c:v>
                </c:pt>
                <c:pt idx="7272">
                  <c:v>49249.00000000268</c:v>
                </c:pt>
                <c:pt idx="7273">
                  <c:v>49252.50000000268</c:v>
                </c:pt>
                <c:pt idx="7274">
                  <c:v>49260.80000000268</c:v>
                </c:pt>
                <c:pt idx="7275">
                  <c:v>49267.30000000268</c:v>
                </c:pt>
                <c:pt idx="7276">
                  <c:v>49273.80000000268</c:v>
                </c:pt>
                <c:pt idx="7277">
                  <c:v>49279.90000000268</c:v>
                </c:pt>
                <c:pt idx="7278">
                  <c:v>49287.70000000267</c:v>
                </c:pt>
                <c:pt idx="7279">
                  <c:v>49291.70000000267</c:v>
                </c:pt>
                <c:pt idx="7280">
                  <c:v>49300.00000000268</c:v>
                </c:pt>
                <c:pt idx="7281">
                  <c:v>49307.80000000269</c:v>
                </c:pt>
                <c:pt idx="7282">
                  <c:v>49314.60000000268</c:v>
                </c:pt>
                <c:pt idx="7283">
                  <c:v>49323.90000000269</c:v>
                </c:pt>
                <c:pt idx="7284">
                  <c:v>49328.20000000267</c:v>
                </c:pt>
                <c:pt idx="7285">
                  <c:v>49332.50000000268</c:v>
                </c:pt>
                <c:pt idx="7286">
                  <c:v>49339.3000000027</c:v>
                </c:pt>
                <c:pt idx="7287">
                  <c:v>49343.60000000271</c:v>
                </c:pt>
                <c:pt idx="7288">
                  <c:v>49347.90000000271</c:v>
                </c:pt>
                <c:pt idx="7289">
                  <c:v>49352.2000000027</c:v>
                </c:pt>
                <c:pt idx="7290">
                  <c:v>49357.2000000027</c:v>
                </c:pt>
                <c:pt idx="7291">
                  <c:v>49362.2000000027</c:v>
                </c:pt>
                <c:pt idx="7292">
                  <c:v>49370.00000000271</c:v>
                </c:pt>
                <c:pt idx="7293">
                  <c:v>49377.80000000272</c:v>
                </c:pt>
                <c:pt idx="7294">
                  <c:v>49387.10000000272</c:v>
                </c:pt>
                <c:pt idx="7295">
                  <c:v>49393.90000000272</c:v>
                </c:pt>
                <c:pt idx="7296">
                  <c:v>49401.50000000272</c:v>
                </c:pt>
                <c:pt idx="7297">
                  <c:v>49405.80000000273</c:v>
                </c:pt>
                <c:pt idx="7298">
                  <c:v>49415.10000000273</c:v>
                </c:pt>
                <c:pt idx="7299">
                  <c:v>49424.40000000273</c:v>
                </c:pt>
                <c:pt idx="7300">
                  <c:v>49433.70000000273</c:v>
                </c:pt>
                <c:pt idx="7301">
                  <c:v>49443.70000000273</c:v>
                </c:pt>
                <c:pt idx="7302">
                  <c:v>49450.50000000274</c:v>
                </c:pt>
                <c:pt idx="7303">
                  <c:v>49459.80000000274</c:v>
                </c:pt>
                <c:pt idx="7304">
                  <c:v>49466.60000000273</c:v>
                </c:pt>
                <c:pt idx="7305">
                  <c:v>49473.40000000274</c:v>
                </c:pt>
                <c:pt idx="7306">
                  <c:v>49475.10000000273</c:v>
                </c:pt>
                <c:pt idx="7307">
                  <c:v>49479.10000000273</c:v>
                </c:pt>
                <c:pt idx="7308">
                  <c:v>49483.40000000274</c:v>
                </c:pt>
                <c:pt idx="7309">
                  <c:v>49492.70000000273</c:v>
                </c:pt>
                <c:pt idx="7310">
                  <c:v>49502.00000000275</c:v>
                </c:pt>
                <c:pt idx="7311">
                  <c:v>49511.30000000275</c:v>
                </c:pt>
                <c:pt idx="7312">
                  <c:v>49513.40000000275</c:v>
                </c:pt>
                <c:pt idx="7313">
                  <c:v>49522.70000000275</c:v>
                </c:pt>
                <c:pt idx="7314">
                  <c:v>49530.50000000276</c:v>
                </c:pt>
                <c:pt idx="7315">
                  <c:v>49534.80000000276</c:v>
                </c:pt>
                <c:pt idx="7316">
                  <c:v>49541.60000000276</c:v>
                </c:pt>
                <c:pt idx="7317">
                  <c:v>49550.90000000277</c:v>
                </c:pt>
                <c:pt idx="7318">
                  <c:v>49560.20000000275</c:v>
                </c:pt>
                <c:pt idx="7319">
                  <c:v>49570.20000000275</c:v>
                </c:pt>
                <c:pt idx="7320">
                  <c:v>49575.20000000275</c:v>
                </c:pt>
                <c:pt idx="7321">
                  <c:v>49585.20000000275</c:v>
                </c:pt>
                <c:pt idx="7322">
                  <c:v>49593.50000000277</c:v>
                </c:pt>
                <c:pt idx="7323">
                  <c:v>49599.60000000277</c:v>
                </c:pt>
                <c:pt idx="7324">
                  <c:v>49605.40000000278</c:v>
                </c:pt>
                <c:pt idx="7325">
                  <c:v>49609.70000000278</c:v>
                </c:pt>
                <c:pt idx="7326">
                  <c:v>49614.00000000278</c:v>
                </c:pt>
                <c:pt idx="7327">
                  <c:v>49619.50000000278</c:v>
                </c:pt>
                <c:pt idx="7328">
                  <c:v>49626.30000000278</c:v>
                </c:pt>
                <c:pt idx="7329">
                  <c:v>49630.60000000279</c:v>
                </c:pt>
                <c:pt idx="7330">
                  <c:v>49638.10000000279</c:v>
                </c:pt>
                <c:pt idx="7331">
                  <c:v>49643.70000000278</c:v>
                </c:pt>
                <c:pt idx="7332">
                  <c:v>49653.70000000278</c:v>
                </c:pt>
                <c:pt idx="7333">
                  <c:v>49657.00000000279</c:v>
                </c:pt>
                <c:pt idx="7334">
                  <c:v>49660.30000000279</c:v>
                </c:pt>
                <c:pt idx="7335">
                  <c:v>49662.50000000279</c:v>
                </c:pt>
                <c:pt idx="7336">
                  <c:v>49666.80000000279</c:v>
                </c:pt>
                <c:pt idx="7337">
                  <c:v>49671.80000000279</c:v>
                </c:pt>
                <c:pt idx="7338">
                  <c:v>49681.10000000279</c:v>
                </c:pt>
                <c:pt idx="7339">
                  <c:v>49686.10000000279</c:v>
                </c:pt>
                <c:pt idx="7340">
                  <c:v>49691.20000000278</c:v>
                </c:pt>
                <c:pt idx="7341">
                  <c:v>49696.70000000278</c:v>
                </c:pt>
                <c:pt idx="7342">
                  <c:v>49701.00000000279</c:v>
                </c:pt>
                <c:pt idx="7343">
                  <c:v>49706.8000000028</c:v>
                </c:pt>
                <c:pt idx="7344">
                  <c:v>49711.8000000028</c:v>
                </c:pt>
                <c:pt idx="7345">
                  <c:v>49717.20000000278</c:v>
                </c:pt>
                <c:pt idx="7346">
                  <c:v>49721.5000000028</c:v>
                </c:pt>
                <c:pt idx="7347">
                  <c:v>49729.0000000028</c:v>
                </c:pt>
                <c:pt idx="7348">
                  <c:v>49734.0000000028</c:v>
                </c:pt>
                <c:pt idx="7349">
                  <c:v>49740.4000000028</c:v>
                </c:pt>
                <c:pt idx="7350">
                  <c:v>49744.4000000028</c:v>
                </c:pt>
                <c:pt idx="7351">
                  <c:v>49746.30000000281</c:v>
                </c:pt>
                <c:pt idx="7352">
                  <c:v>49754.10000000281</c:v>
                </c:pt>
                <c:pt idx="7353">
                  <c:v>49759.90000000281</c:v>
                </c:pt>
                <c:pt idx="7354">
                  <c:v>49765.90000000281</c:v>
                </c:pt>
                <c:pt idx="7355">
                  <c:v>49773.70000000281</c:v>
                </c:pt>
                <c:pt idx="7356">
                  <c:v>49778.40000000281</c:v>
                </c:pt>
                <c:pt idx="7357">
                  <c:v>49780.10000000281</c:v>
                </c:pt>
                <c:pt idx="7358">
                  <c:v>49787.20000000281</c:v>
                </c:pt>
                <c:pt idx="7359">
                  <c:v>49794.00000000281</c:v>
                </c:pt>
                <c:pt idx="7360">
                  <c:v>49803.30000000281</c:v>
                </c:pt>
                <c:pt idx="7361">
                  <c:v>49812.60000000281</c:v>
                </c:pt>
                <c:pt idx="7362">
                  <c:v>49821.90000000282</c:v>
                </c:pt>
                <c:pt idx="7363">
                  <c:v>49828.70000000282</c:v>
                </c:pt>
                <c:pt idx="7364">
                  <c:v>49833.00000000282</c:v>
                </c:pt>
                <c:pt idx="7365">
                  <c:v>49839.80000000283</c:v>
                </c:pt>
                <c:pt idx="7366">
                  <c:v>49844.10000000283</c:v>
                </c:pt>
                <c:pt idx="7367">
                  <c:v>49850.90000000283</c:v>
                </c:pt>
                <c:pt idx="7368">
                  <c:v>49860.60000000283</c:v>
                </c:pt>
                <c:pt idx="7369">
                  <c:v>49865.00000000283</c:v>
                </c:pt>
                <c:pt idx="7370">
                  <c:v>49872.80000000283</c:v>
                </c:pt>
                <c:pt idx="7371">
                  <c:v>49880.60000000284</c:v>
                </c:pt>
                <c:pt idx="7372">
                  <c:v>49887.40000000284</c:v>
                </c:pt>
                <c:pt idx="7373">
                  <c:v>49891.70000000283</c:v>
                </c:pt>
                <c:pt idx="7374">
                  <c:v>49898.60000000284</c:v>
                </c:pt>
                <c:pt idx="7375">
                  <c:v>49902.10000000284</c:v>
                </c:pt>
                <c:pt idx="7376">
                  <c:v>49907.90000000285</c:v>
                </c:pt>
                <c:pt idx="7377">
                  <c:v>49913.40000000285</c:v>
                </c:pt>
                <c:pt idx="7378">
                  <c:v>49921.20000000283</c:v>
                </c:pt>
                <c:pt idx="7379">
                  <c:v>49925.50000000285</c:v>
                </c:pt>
                <c:pt idx="7380">
                  <c:v>49930.10000000285</c:v>
                </c:pt>
                <c:pt idx="7381">
                  <c:v>49936.60000000285</c:v>
                </c:pt>
                <c:pt idx="7382">
                  <c:v>49942.40000000286</c:v>
                </c:pt>
                <c:pt idx="7383">
                  <c:v>49949.20000000286</c:v>
                </c:pt>
                <c:pt idx="7384">
                  <c:v>49955.00000000286</c:v>
                </c:pt>
                <c:pt idx="7385">
                  <c:v>49964.00000000286</c:v>
                </c:pt>
                <c:pt idx="7386">
                  <c:v>49973.30000000286</c:v>
                </c:pt>
                <c:pt idx="7387">
                  <c:v>49977.60000000287</c:v>
                </c:pt>
                <c:pt idx="7388">
                  <c:v>49981.90000000287</c:v>
                </c:pt>
                <c:pt idx="7389">
                  <c:v>49987.90000000287</c:v>
                </c:pt>
                <c:pt idx="7390">
                  <c:v>49996.90000000287</c:v>
                </c:pt>
                <c:pt idx="7391">
                  <c:v>50004.80000000287</c:v>
                </c:pt>
                <c:pt idx="7392">
                  <c:v>50014.80000000287</c:v>
                </c:pt>
                <c:pt idx="7393">
                  <c:v>50019.10000000287</c:v>
                </c:pt>
                <c:pt idx="7394">
                  <c:v>50026.30000000287</c:v>
                </c:pt>
                <c:pt idx="7395">
                  <c:v>50032.90000000287</c:v>
                </c:pt>
                <c:pt idx="7396">
                  <c:v>50042.20000000287</c:v>
                </c:pt>
                <c:pt idx="7397">
                  <c:v>50047.20000000287</c:v>
                </c:pt>
                <c:pt idx="7398">
                  <c:v>50055.70000000287</c:v>
                </c:pt>
                <c:pt idx="7399">
                  <c:v>50063.20000000287</c:v>
                </c:pt>
                <c:pt idx="7400">
                  <c:v>50068.20000000287</c:v>
                </c:pt>
                <c:pt idx="7401">
                  <c:v>50076.00000000288</c:v>
                </c:pt>
                <c:pt idx="7402">
                  <c:v>50082.90000000288</c:v>
                </c:pt>
                <c:pt idx="7403">
                  <c:v>50090.70000000288</c:v>
                </c:pt>
                <c:pt idx="7404">
                  <c:v>50097.30000000288</c:v>
                </c:pt>
                <c:pt idx="7405">
                  <c:v>50104.80000000288</c:v>
                </c:pt>
                <c:pt idx="7406">
                  <c:v>50112.70000000288</c:v>
                </c:pt>
                <c:pt idx="7407">
                  <c:v>50120.50000000288</c:v>
                </c:pt>
                <c:pt idx="7408">
                  <c:v>50128.8000000029</c:v>
                </c:pt>
                <c:pt idx="7409">
                  <c:v>50136.3000000029</c:v>
                </c:pt>
                <c:pt idx="7410">
                  <c:v>50144.60000000289</c:v>
                </c:pt>
                <c:pt idx="7411">
                  <c:v>50149.60000000289</c:v>
                </c:pt>
                <c:pt idx="7412">
                  <c:v>50157.9000000029</c:v>
                </c:pt>
                <c:pt idx="7413">
                  <c:v>50162.20000000289</c:v>
                </c:pt>
                <c:pt idx="7414">
                  <c:v>50168.3000000029</c:v>
                </c:pt>
                <c:pt idx="7415">
                  <c:v>50177.60000000289</c:v>
                </c:pt>
                <c:pt idx="7416">
                  <c:v>50186.9000000029</c:v>
                </c:pt>
                <c:pt idx="7417">
                  <c:v>50196.2000000029</c:v>
                </c:pt>
                <c:pt idx="7418">
                  <c:v>50205.5000000029</c:v>
                </c:pt>
                <c:pt idx="7419">
                  <c:v>50214.80000000291</c:v>
                </c:pt>
                <c:pt idx="7420">
                  <c:v>50222.60000000291</c:v>
                </c:pt>
                <c:pt idx="7421">
                  <c:v>50229.70000000291</c:v>
                </c:pt>
                <c:pt idx="7422">
                  <c:v>50237.50000000291</c:v>
                </c:pt>
                <c:pt idx="7423">
                  <c:v>50245.80000000291</c:v>
                </c:pt>
                <c:pt idx="7424">
                  <c:v>50254.10000000292</c:v>
                </c:pt>
                <c:pt idx="7425">
                  <c:v>50263.40000000292</c:v>
                </c:pt>
                <c:pt idx="7426">
                  <c:v>50272.70000000292</c:v>
                </c:pt>
                <c:pt idx="7427">
                  <c:v>50282.00000000293</c:v>
                </c:pt>
                <c:pt idx="7428">
                  <c:v>50291.30000000293</c:v>
                </c:pt>
                <c:pt idx="7429">
                  <c:v>50300.60000000293</c:v>
                </c:pt>
                <c:pt idx="7430">
                  <c:v>50309.60000000293</c:v>
                </c:pt>
                <c:pt idx="7431">
                  <c:v>50316.40000000294</c:v>
                </c:pt>
                <c:pt idx="7432">
                  <c:v>50320.70000000294</c:v>
                </c:pt>
                <c:pt idx="7433">
                  <c:v>50325.60000000294</c:v>
                </c:pt>
                <c:pt idx="7434">
                  <c:v>50329.90000000294</c:v>
                </c:pt>
                <c:pt idx="7435">
                  <c:v>50334.80000000294</c:v>
                </c:pt>
                <c:pt idx="7436">
                  <c:v>50339.70000000294</c:v>
                </c:pt>
                <c:pt idx="7437">
                  <c:v>50344.00000000295</c:v>
                </c:pt>
                <c:pt idx="7438">
                  <c:v>50353.00000000295</c:v>
                </c:pt>
                <c:pt idx="7439">
                  <c:v>50358.00000000295</c:v>
                </c:pt>
                <c:pt idx="7440">
                  <c:v>50363.00000000295</c:v>
                </c:pt>
                <c:pt idx="7441">
                  <c:v>50367.30000000295</c:v>
                </c:pt>
                <c:pt idx="7442">
                  <c:v>50371.90000000295</c:v>
                </c:pt>
                <c:pt idx="7443">
                  <c:v>50376.90000000295</c:v>
                </c:pt>
                <c:pt idx="7444">
                  <c:v>50380.40000000295</c:v>
                </c:pt>
                <c:pt idx="7445">
                  <c:v>50385.40000000295</c:v>
                </c:pt>
                <c:pt idx="7446">
                  <c:v>50389.70000000295</c:v>
                </c:pt>
                <c:pt idx="7447">
                  <c:v>50397.50000000296</c:v>
                </c:pt>
                <c:pt idx="7448">
                  <c:v>50407.50000000296</c:v>
                </c:pt>
                <c:pt idx="7449">
                  <c:v>50417.50000000296</c:v>
                </c:pt>
                <c:pt idx="7450">
                  <c:v>50427.50000000296</c:v>
                </c:pt>
                <c:pt idx="7451">
                  <c:v>50437.50000000296</c:v>
                </c:pt>
                <c:pt idx="7452">
                  <c:v>50446.80000000296</c:v>
                </c:pt>
                <c:pt idx="7453">
                  <c:v>50451.10000000296</c:v>
                </c:pt>
                <c:pt idx="7454">
                  <c:v>50456.10000000296</c:v>
                </c:pt>
                <c:pt idx="7455">
                  <c:v>50465.40000000296</c:v>
                </c:pt>
                <c:pt idx="7456">
                  <c:v>50467.50000000296</c:v>
                </c:pt>
                <c:pt idx="7457">
                  <c:v>50472.50000000296</c:v>
                </c:pt>
                <c:pt idx="7458">
                  <c:v>50482.50000000296</c:v>
                </c:pt>
                <c:pt idx="7459">
                  <c:v>50486.80000000297</c:v>
                </c:pt>
                <c:pt idx="7460">
                  <c:v>50493.50000000296</c:v>
                </c:pt>
                <c:pt idx="7461">
                  <c:v>50501.30000000297</c:v>
                </c:pt>
                <c:pt idx="7462">
                  <c:v>50511.30000000297</c:v>
                </c:pt>
                <c:pt idx="7463">
                  <c:v>50521.30000000297</c:v>
                </c:pt>
                <c:pt idx="7464">
                  <c:v>50531.30000000297</c:v>
                </c:pt>
                <c:pt idx="7465">
                  <c:v>50541.30000000297</c:v>
                </c:pt>
                <c:pt idx="7466">
                  <c:v>50548.10000000297</c:v>
                </c:pt>
                <c:pt idx="7467">
                  <c:v>50553.10000000297</c:v>
                </c:pt>
                <c:pt idx="7468">
                  <c:v>50558.90000000297</c:v>
                </c:pt>
                <c:pt idx="7469">
                  <c:v>50563.20000000297</c:v>
                </c:pt>
                <c:pt idx="7470">
                  <c:v>50567.50000000298</c:v>
                </c:pt>
                <c:pt idx="7471">
                  <c:v>50575.00000000298</c:v>
                </c:pt>
                <c:pt idx="7472">
                  <c:v>50579.00000000298</c:v>
                </c:pt>
                <c:pt idx="7473">
                  <c:v>50583.30000000298</c:v>
                </c:pt>
                <c:pt idx="7474">
                  <c:v>50587.60000000298</c:v>
                </c:pt>
                <c:pt idx="7475">
                  <c:v>50594.00000000298</c:v>
                </c:pt>
                <c:pt idx="7476">
                  <c:v>50598.300000003</c:v>
                </c:pt>
                <c:pt idx="7477">
                  <c:v>50605.10000000299</c:v>
                </c:pt>
                <c:pt idx="7478">
                  <c:v>50608.60000000299</c:v>
                </c:pt>
                <c:pt idx="7479">
                  <c:v>50611.800000003</c:v>
                </c:pt>
                <c:pt idx="7480">
                  <c:v>50617.60000000299</c:v>
                </c:pt>
                <c:pt idx="7481">
                  <c:v>50621.10000000299</c:v>
                </c:pt>
                <c:pt idx="7482">
                  <c:v>50628.000000003</c:v>
                </c:pt>
                <c:pt idx="7483">
                  <c:v>50633.000000003</c:v>
                </c:pt>
                <c:pt idx="7484">
                  <c:v>50639.500000003</c:v>
                </c:pt>
                <c:pt idx="7485">
                  <c:v>50643.800000003</c:v>
                </c:pt>
                <c:pt idx="7486">
                  <c:v>50652.300000003</c:v>
                </c:pt>
                <c:pt idx="7487">
                  <c:v>50658.300000003</c:v>
                </c:pt>
                <c:pt idx="7488">
                  <c:v>50662.600000003</c:v>
                </c:pt>
                <c:pt idx="7489">
                  <c:v>50666.900000003</c:v>
                </c:pt>
                <c:pt idx="7490">
                  <c:v>50670.100000003</c:v>
                </c:pt>
                <c:pt idx="7491">
                  <c:v>50679.100000003</c:v>
                </c:pt>
                <c:pt idx="7492">
                  <c:v>50685.900000003</c:v>
                </c:pt>
                <c:pt idx="7493">
                  <c:v>50690.900000003</c:v>
                </c:pt>
                <c:pt idx="7494">
                  <c:v>50695.20000000299</c:v>
                </c:pt>
                <c:pt idx="7495">
                  <c:v>50703.70000000299</c:v>
                </c:pt>
                <c:pt idx="7496">
                  <c:v>50708.100000003</c:v>
                </c:pt>
                <c:pt idx="7497">
                  <c:v>50717.40000000301</c:v>
                </c:pt>
                <c:pt idx="7498">
                  <c:v>50724.600000003</c:v>
                </c:pt>
                <c:pt idx="7499">
                  <c:v>50731.40000000301</c:v>
                </c:pt>
                <c:pt idx="7500">
                  <c:v>50738.20000000299</c:v>
                </c:pt>
                <c:pt idx="7501">
                  <c:v>50745.000000003</c:v>
                </c:pt>
                <c:pt idx="7502">
                  <c:v>50750.100000003</c:v>
                </c:pt>
                <c:pt idx="7503">
                  <c:v>50756.90000000301</c:v>
                </c:pt>
                <c:pt idx="7504">
                  <c:v>50761.500000003</c:v>
                </c:pt>
                <c:pt idx="7505">
                  <c:v>50766.500000003</c:v>
                </c:pt>
                <c:pt idx="7506">
                  <c:v>50771.100000003</c:v>
                </c:pt>
                <c:pt idx="7507">
                  <c:v>50778.600000003</c:v>
                </c:pt>
                <c:pt idx="7508">
                  <c:v>50783.600000003</c:v>
                </c:pt>
                <c:pt idx="7509">
                  <c:v>50792.90000000301</c:v>
                </c:pt>
                <c:pt idx="7510">
                  <c:v>50802.20000000299</c:v>
                </c:pt>
                <c:pt idx="7511">
                  <c:v>50810.00000000302</c:v>
                </c:pt>
                <c:pt idx="7512">
                  <c:v>50814.30000000302</c:v>
                </c:pt>
                <c:pt idx="7513">
                  <c:v>50819.30000000302</c:v>
                </c:pt>
                <c:pt idx="7514">
                  <c:v>50827.10000000303</c:v>
                </c:pt>
                <c:pt idx="7515">
                  <c:v>50828.80000000302</c:v>
                </c:pt>
                <c:pt idx="7516">
                  <c:v>50832.10000000303</c:v>
                </c:pt>
                <c:pt idx="7517">
                  <c:v>50836.50000000303</c:v>
                </c:pt>
                <c:pt idx="7518">
                  <c:v>50840.90000000303</c:v>
                </c:pt>
                <c:pt idx="7519">
                  <c:v>50845.20000000302</c:v>
                </c:pt>
                <c:pt idx="7520">
                  <c:v>50849.50000000303</c:v>
                </c:pt>
                <c:pt idx="7521">
                  <c:v>50855.80000000304</c:v>
                </c:pt>
                <c:pt idx="7522">
                  <c:v>50863.60000000303</c:v>
                </c:pt>
                <c:pt idx="7523">
                  <c:v>50870.00000000303</c:v>
                </c:pt>
                <c:pt idx="7524">
                  <c:v>50876.80000000304</c:v>
                </c:pt>
                <c:pt idx="7525">
                  <c:v>50883.60000000303</c:v>
                </c:pt>
                <c:pt idx="7526">
                  <c:v>50888.80000000304</c:v>
                </c:pt>
                <c:pt idx="7527">
                  <c:v>50893.10000000303</c:v>
                </c:pt>
                <c:pt idx="7528">
                  <c:v>50897.40000000305</c:v>
                </c:pt>
                <c:pt idx="7529">
                  <c:v>50901.70000000305</c:v>
                </c:pt>
                <c:pt idx="7530">
                  <c:v>50908.30000000305</c:v>
                </c:pt>
                <c:pt idx="7531">
                  <c:v>50914.10000000305</c:v>
                </c:pt>
                <c:pt idx="7532">
                  <c:v>50918.50000000306</c:v>
                </c:pt>
                <c:pt idx="7533">
                  <c:v>50925.30000000306</c:v>
                </c:pt>
                <c:pt idx="7534">
                  <c:v>50930.30000000306</c:v>
                </c:pt>
                <c:pt idx="7535">
                  <c:v>50935.80000000306</c:v>
                </c:pt>
                <c:pt idx="7536">
                  <c:v>50939.30000000306</c:v>
                </c:pt>
                <c:pt idx="7537">
                  <c:v>50945.60000000305</c:v>
                </c:pt>
                <c:pt idx="7538">
                  <c:v>50950.80000000306</c:v>
                </c:pt>
                <c:pt idx="7539">
                  <c:v>50957.10000000305</c:v>
                </c:pt>
                <c:pt idx="7540">
                  <c:v>50962.90000000306</c:v>
                </c:pt>
                <c:pt idx="7541">
                  <c:v>50967.20000000305</c:v>
                </c:pt>
                <c:pt idx="7542">
                  <c:v>50972.20000000305</c:v>
                </c:pt>
                <c:pt idx="7543">
                  <c:v>50977.20000000305</c:v>
                </c:pt>
                <c:pt idx="7544">
                  <c:v>50987.20000000305</c:v>
                </c:pt>
                <c:pt idx="7545">
                  <c:v>50992.40000000306</c:v>
                </c:pt>
                <c:pt idx="7546">
                  <c:v>50997.00000000306</c:v>
                </c:pt>
                <c:pt idx="7547">
                  <c:v>51001.90000000306</c:v>
                </c:pt>
                <c:pt idx="7548">
                  <c:v>51008.20000000305</c:v>
                </c:pt>
                <c:pt idx="7549">
                  <c:v>51009.90000000306</c:v>
                </c:pt>
                <c:pt idx="7550">
                  <c:v>51014.20000000305</c:v>
                </c:pt>
                <c:pt idx="7551">
                  <c:v>51018.50000000307</c:v>
                </c:pt>
                <c:pt idx="7552">
                  <c:v>51025.30000000307</c:v>
                </c:pt>
                <c:pt idx="7553">
                  <c:v>51029.60000000308</c:v>
                </c:pt>
                <c:pt idx="7554">
                  <c:v>51036.70000000307</c:v>
                </c:pt>
                <c:pt idx="7555">
                  <c:v>51044.20000000307</c:v>
                </c:pt>
                <c:pt idx="7556">
                  <c:v>51049.20000000307</c:v>
                </c:pt>
                <c:pt idx="7557">
                  <c:v>51057.00000000308</c:v>
                </c:pt>
                <c:pt idx="7558">
                  <c:v>51061.60000000308</c:v>
                </c:pt>
                <c:pt idx="7559">
                  <c:v>51068.40000000308</c:v>
                </c:pt>
                <c:pt idx="7560">
                  <c:v>51077.70000000307</c:v>
                </c:pt>
                <c:pt idx="7561">
                  <c:v>51083.80000000308</c:v>
                </c:pt>
                <c:pt idx="7562">
                  <c:v>51089.90000000308</c:v>
                </c:pt>
                <c:pt idx="7563">
                  <c:v>51094.00000000308</c:v>
                </c:pt>
                <c:pt idx="7564">
                  <c:v>51100.80000000308</c:v>
                </c:pt>
                <c:pt idx="7565">
                  <c:v>51105.10000000308</c:v>
                </c:pt>
                <c:pt idx="7566">
                  <c:v>51109.40000000309</c:v>
                </c:pt>
                <c:pt idx="7567">
                  <c:v>51113.70000000307</c:v>
                </c:pt>
                <c:pt idx="7568">
                  <c:v>51118.00000000309</c:v>
                </c:pt>
                <c:pt idx="7569">
                  <c:v>51122.3000000031</c:v>
                </c:pt>
                <c:pt idx="7570">
                  <c:v>51129.10000000308</c:v>
                </c:pt>
                <c:pt idx="7571">
                  <c:v>51135.9000000031</c:v>
                </c:pt>
                <c:pt idx="7572">
                  <c:v>51142.7000000031</c:v>
                </c:pt>
                <c:pt idx="7573">
                  <c:v>51147.00000000311</c:v>
                </c:pt>
                <c:pt idx="7574">
                  <c:v>51153.80000000311</c:v>
                </c:pt>
                <c:pt idx="7575">
                  <c:v>51163.10000000311</c:v>
                </c:pt>
                <c:pt idx="7576">
                  <c:v>51169.90000000312</c:v>
                </c:pt>
                <c:pt idx="7577">
                  <c:v>51171.60000000311</c:v>
                </c:pt>
                <c:pt idx="7578">
                  <c:v>51176.60000000311</c:v>
                </c:pt>
                <c:pt idx="7579">
                  <c:v>51180.90000000312</c:v>
                </c:pt>
                <c:pt idx="7580">
                  <c:v>51185.90000000312</c:v>
                </c:pt>
                <c:pt idx="7581">
                  <c:v>51190.2000000031</c:v>
                </c:pt>
                <c:pt idx="7582">
                  <c:v>51198.50000000312</c:v>
                </c:pt>
                <c:pt idx="7583">
                  <c:v>51204.30000000313</c:v>
                </c:pt>
                <c:pt idx="7584">
                  <c:v>51213.60000000313</c:v>
                </c:pt>
                <c:pt idx="7585">
                  <c:v>51219.40000000313</c:v>
                </c:pt>
                <c:pt idx="7586">
                  <c:v>51223.70000000313</c:v>
                </c:pt>
                <c:pt idx="7587">
                  <c:v>51228.70000000313</c:v>
                </c:pt>
                <c:pt idx="7588">
                  <c:v>51233.70000000313</c:v>
                </c:pt>
                <c:pt idx="7589">
                  <c:v>51239.50000000314</c:v>
                </c:pt>
                <c:pt idx="7590">
                  <c:v>51247.30000000314</c:v>
                </c:pt>
                <c:pt idx="7591">
                  <c:v>51257.00000000314</c:v>
                </c:pt>
                <c:pt idx="7592">
                  <c:v>51263.80000000314</c:v>
                </c:pt>
                <c:pt idx="7593">
                  <c:v>51273.80000000314</c:v>
                </c:pt>
                <c:pt idx="7594">
                  <c:v>51281.60000000313</c:v>
                </c:pt>
                <c:pt idx="7595">
                  <c:v>51289.40000000314</c:v>
                </c:pt>
                <c:pt idx="7596">
                  <c:v>51296.20000000313</c:v>
                </c:pt>
                <c:pt idx="7597">
                  <c:v>51304.00000000315</c:v>
                </c:pt>
                <c:pt idx="7598">
                  <c:v>51308.30000000315</c:v>
                </c:pt>
                <c:pt idx="7599">
                  <c:v>51313.30000000315</c:v>
                </c:pt>
                <c:pt idx="7600">
                  <c:v>51319.60000000316</c:v>
                </c:pt>
                <c:pt idx="7601">
                  <c:v>51327.40000000316</c:v>
                </c:pt>
                <c:pt idx="7602">
                  <c:v>51336.70000000315</c:v>
                </c:pt>
                <c:pt idx="7603">
                  <c:v>51346.00000000317</c:v>
                </c:pt>
                <c:pt idx="7604">
                  <c:v>51355.30000000317</c:v>
                </c:pt>
                <c:pt idx="7605">
                  <c:v>51364.60000000317</c:v>
                </c:pt>
                <c:pt idx="7606">
                  <c:v>51373.90000000318</c:v>
                </c:pt>
                <c:pt idx="7607">
                  <c:v>51383.20000000318</c:v>
                </c:pt>
                <c:pt idx="7608">
                  <c:v>51391.00000000318</c:v>
                </c:pt>
                <c:pt idx="7609">
                  <c:v>51398.80000000318</c:v>
                </c:pt>
                <c:pt idx="7610">
                  <c:v>51402.10000000319</c:v>
                </c:pt>
                <c:pt idx="7611">
                  <c:v>51407.80000000318</c:v>
                </c:pt>
                <c:pt idx="7612">
                  <c:v>51417.10000000319</c:v>
                </c:pt>
                <c:pt idx="7613">
                  <c:v>51426.40000000319</c:v>
                </c:pt>
                <c:pt idx="7614">
                  <c:v>51435.70000000318</c:v>
                </c:pt>
                <c:pt idx="7615">
                  <c:v>51445.00000000319</c:v>
                </c:pt>
                <c:pt idx="7616">
                  <c:v>51452.8000000032</c:v>
                </c:pt>
                <c:pt idx="7617">
                  <c:v>51459.60000000319</c:v>
                </c:pt>
                <c:pt idx="7618">
                  <c:v>51466.4000000032</c:v>
                </c:pt>
                <c:pt idx="7619">
                  <c:v>51470.70000000318</c:v>
                </c:pt>
                <c:pt idx="7620">
                  <c:v>51477.50000000319</c:v>
                </c:pt>
                <c:pt idx="7621">
                  <c:v>51484.3000000032</c:v>
                </c:pt>
                <c:pt idx="7622">
                  <c:v>51488.60000000319</c:v>
                </c:pt>
                <c:pt idx="7623">
                  <c:v>51492.9000000032</c:v>
                </c:pt>
                <c:pt idx="7624">
                  <c:v>51497.20000000318</c:v>
                </c:pt>
                <c:pt idx="7625">
                  <c:v>51504.8000000032</c:v>
                </c:pt>
                <c:pt idx="7626">
                  <c:v>51510.3000000032</c:v>
                </c:pt>
                <c:pt idx="7627">
                  <c:v>51519.60000000319</c:v>
                </c:pt>
                <c:pt idx="7628">
                  <c:v>51528.90000000322</c:v>
                </c:pt>
                <c:pt idx="7629">
                  <c:v>51533.20000000318</c:v>
                </c:pt>
                <c:pt idx="7630">
                  <c:v>51539.00000000322</c:v>
                </c:pt>
                <c:pt idx="7631">
                  <c:v>51543.30000000323</c:v>
                </c:pt>
                <c:pt idx="7632">
                  <c:v>51547.60000000319</c:v>
                </c:pt>
                <c:pt idx="7633">
                  <c:v>51554.40000000322</c:v>
                </c:pt>
                <c:pt idx="7634">
                  <c:v>51561.20000000318</c:v>
                </c:pt>
                <c:pt idx="7635">
                  <c:v>51570.50000000322</c:v>
                </c:pt>
                <c:pt idx="7636">
                  <c:v>51576.30000000323</c:v>
                </c:pt>
                <c:pt idx="7637">
                  <c:v>51585.60000000319</c:v>
                </c:pt>
                <c:pt idx="7638">
                  <c:v>51589.90000000325</c:v>
                </c:pt>
                <c:pt idx="7639">
                  <c:v>51594.90000000325</c:v>
                </c:pt>
                <c:pt idx="7640">
                  <c:v>51599.20000000318</c:v>
                </c:pt>
                <c:pt idx="7641">
                  <c:v>51603.50000000325</c:v>
                </c:pt>
                <c:pt idx="7642">
                  <c:v>51607.80000000326</c:v>
                </c:pt>
                <c:pt idx="7643">
                  <c:v>51612.10000000319</c:v>
                </c:pt>
                <c:pt idx="7644">
                  <c:v>51618.90000000325</c:v>
                </c:pt>
                <c:pt idx="7645">
                  <c:v>51625.70000000318</c:v>
                </c:pt>
                <c:pt idx="7646">
                  <c:v>51632.50000000327</c:v>
                </c:pt>
                <c:pt idx="7647">
                  <c:v>51638.80000000328</c:v>
                </c:pt>
                <c:pt idx="7648">
                  <c:v>51643.80000000328</c:v>
                </c:pt>
                <c:pt idx="7649">
                  <c:v>51648.40000000328</c:v>
                </c:pt>
                <c:pt idx="7650">
                  <c:v>51655.20000000318</c:v>
                </c:pt>
                <c:pt idx="7651">
                  <c:v>51659.20000000318</c:v>
                </c:pt>
                <c:pt idx="7652">
                  <c:v>51663.50000000327</c:v>
                </c:pt>
                <c:pt idx="7653">
                  <c:v>51668.50000000327</c:v>
                </c:pt>
                <c:pt idx="7654">
                  <c:v>51673.60000000327</c:v>
                </c:pt>
                <c:pt idx="7655">
                  <c:v>51678.70000000318</c:v>
                </c:pt>
                <c:pt idx="7656">
                  <c:v>51683.50000000327</c:v>
                </c:pt>
                <c:pt idx="7657">
                  <c:v>51690.10000000327</c:v>
                </c:pt>
                <c:pt idx="7658">
                  <c:v>51694.10000000327</c:v>
                </c:pt>
                <c:pt idx="7659">
                  <c:v>51699.10000000327</c:v>
                </c:pt>
                <c:pt idx="7660">
                  <c:v>51703.40000000328</c:v>
                </c:pt>
                <c:pt idx="7661">
                  <c:v>51708.00000000327</c:v>
                </c:pt>
                <c:pt idx="7662">
                  <c:v>51713.40000000328</c:v>
                </c:pt>
                <c:pt idx="7663">
                  <c:v>51718.90000000328</c:v>
                </c:pt>
                <c:pt idx="7664">
                  <c:v>51725.10000000327</c:v>
                </c:pt>
                <c:pt idx="7665">
                  <c:v>51731.90000000328</c:v>
                </c:pt>
                <c:pt idx="7666">
                  <c:v>51738.50000000327</c:v>
                </c:pt>
                <c:pt idx="7667">
                  <c:v>51743.10000000327</c:v>
                </c:pt>
                <c:pt idx="7668">
                  <c:v>51749.90000000328</c:v>
                </c:pt>
                <c:pt idx="7669">
                  <c:v>51754.50000000327</c:v>
                </c:pt>
                <c:pt idx="7670">
                  <c:v>51761.30000000328</c:v>
                </c:pt>
                <c:pt idx="7671">
                  <c:v>51768.10000000327</c:v>
                </c:pt>
                <c:pt idx="7672">
                  <c:v>51774.90000000328</c:v>
                </c:pt>
                <c:pt idx="7673">
                  <c:v>51781.70000000318</c:v>
                </c:pt>
                <c:pt idx="7674">
                  <c:v>51788.50000000327</c:v>
                </c:pt>
                <c:pt idx="7675">
                  <c:v>51793.10000000327</c:v>
                </c:pt>
                <c:pt idx="7676">
                  <c:v>51797.40000000328</c:v>
                </c:pt>
                <c:pt idx="7677">
                  <c:v>51801.70000000318</c:v>
                </c:pt>
                <c:pt idx="7678">
                  <c:v>51806.0000000033</c:v>
                </c:pt>
                <c:pt idx="7679">
                  <c:v>51810.30000000331</c:v>
                </c:pt>
                <c:pt idx="7680">
                  <c:v>51816.5000000033</c:v>
                </c:pt>
                <c:pt idx="7681">
                  <c:v>51821.10000000327</c:v>
                </c:pt>
                <c:pt idx="7682">
                  <c:v>51825.4000000033</c:v>
                </c:pt>
                <c:pt idx="7683">
                  <c:v>51830.0000000033</c:v>
                </c:pt>
                <c:pt idx="7684">
                  <c:v>51836.20000000318</c:v>
                </c:pt>
                <c:pt idx="7685">
                  <c:v>51846.20000000318</c:v>
                </c:pt>
                <c:pt idx="7686">
                  <c:v>51855.5000000033</c:v>
                </c:pt>
                <c:pt idx="7687">
                  <c:v>51859.80000000331</c:v>
                </c:pt>
                <c:pt idx="7688">
                  <c:v>51866.60000000327</c:v>
                </c:pt>
                <c:pt idx="7689">
                  <c:v>51870.9000000033</c:v>
                </c:pt>
                <c:pt idx="7690">
                  <c:v>51876.70000000318</c:v>
                </c:pt>
                <c:pt idx="7691">
                  <c:v>51881.0000000033</c:v>
                </c:pt>
                <c:pt idx="7692">
                  <c:v>51885.0000000033</c:v>
                </c:pt>
                <c:pt idx="7693">
                  <c:v>51889.0000000033</c:v>
                </c:pt>
                <c:pt idx="7694">
                  <c:v>51894.0000000033</c:v>
                </c:pt>
                <c:pt idx="7695">
                  <c:v>51903.30000000332</c:v>
                </c:pt>
                <c:pt idx="7696">
                  <c:v>51909.10000000332</c:v>
                </c:pt>
                <c:pt idx="7697">
                  <c:v>51918.40000000333</c:v>
                </c:pt>
                <c:pt idx="7698">
                  <c:v>51922.70000000318</c:v>
                </c:pt>
                <c:pt idx="7699">
                  <c:v>51930.30000000333</c:v>
                </c:pt>
                <c:pt idx="7700">
                  <c:v>51934.60000000332</c:v>
                </c:pt>
                <c:pt idx="7701">
                  <c:v>51938.90000000333</c:v>
                </c:pt>
                <c:pt idx="7702">
                  <c:v>51943.20000000318</c:v>
                </c:pt>
                <c:pt idx="7703">
                  <c:v>51950.00000000333</c:v>
                </c:pt>
                <c:pt idx="7704">
                  <c:v>51954.30000000334</c:v>
                </c:pt>
                <c:pt idx="7705">
                  <c:v>51962.10000000332</c:v>
                </c:pt>
                <c:pt idx="7706">
                  <c:v>51966.40000000333</c:v>
                </c:pt>
                <c:pt idx="7707">
                  <c:v>51971.40000000333</c:v>
                </c:pt>
                <c:pt idx="7708">
                  <c:v>51980.70000000318</c:v>
                </c:pt>
                <c:pt idx="7709">
                  <c:v>51985.30000000335</c:v>
                </c:pt>
                <c:pt idx="7710">
                  <c:v>51991.30000000335</c:v>
                </c:pt>
                <c:pt idx="7711">
                  <c:v>51995.40000000333</c:v>
                </c:pt>
                <c:pt idx="7712">
                  <c:v>51999.70000000318</c:v>
                </c:pt>
                <c:pt idx="7713">
                  <c:v>52004.30000000335</c:v>
                </c:pt>
                <c:pt idx="7714">
                  <c:v>52011.10000000335</c:v>
                </c:pt>
                <c:pt idx="7715">
                  <c:v>52017.90000000336</c:v>
                </c:pt>
                <c:pt idx="7716">
                  <c:v>52027.90000000336</c:v>
                </c:pt>
                <c:pt idx="7717">
                  <c:v>52033.70000000318</c:v>
                </c:pt>
                <c:pt idx="7718">
                  <c:v>52035.80000000336</c:v>
                </c:pt>
                <c:pt idx="7719">
                  <c:v>52039.10000000335</c:v>
                </c:pt>
                <c:pt idx="7720">
                  <c:v>52043.40000000336</c:v>
                </c:pt>
                <c:pt idx="7721">
                  <c:v>52048.40000000336</c:v>
                </c:pt>
                <c:pt idx="7722">
                  <c:v>52055.20000000319</c:v>
                </c:pt>
                <c:pt idx="7723">
                  <c:v>52061.60000000335</c:v>
                </c:pt>
                <c:pt idx="7724">
                  <c:v>52069.40000000337</c:v>
                </c:pt>
                <c:pt idx="7725">
                  <c:v>52075.80000000337</c:v>
                </c:pt>
                <c:pt idx="7726">
                  <c:v>52082.60000000337</c:v>
                </c:pt>
                <c:pt idx="7727">
                  <c:v>52086.90000000338</c:v>
                </c:pt>
                <c:pt idx="7728">
                  <c:v>52094.70000000337</c:v>
                </c:pt>
                <c:pt idx="7729">
                  <c:v>52102.50000000338</c:v>
                </c:pt>
                <c:pt idx="7730">
                  <c:v>52106.90000000338</c:v>
                </c:pt>
                <c:pt idx="7731">
                  <c:v>52111.20000000337</c:v>
                </c:pt>
                <c:pt idx="7732">
                  <c:v>52115.60000000337</c:v>
                </c:pt>
                <c:pt idx="7733">
                  <c:v>52121.40000000338</c:v>
                </c:pt>
                <c:pt idx="7734">
                  <c:v>52126.00000000338</c:v>
                </c:pt>
                <c:pt idx="7735">
                  <c:v>52132.00000000338</c:v>
                </c:pt>
                <c:pt idx="7736">
                  <c:v>52140.30000000339</c:v>
                </c:pt>
                <c:pt idx="7737">
                  <c:v>52146.10000000337</c:v>
                </c:pt>
                <c:pt idx="7738">
                  <c:v>52150.40000000338</c:v>
                </c:pt>
                <c:pt idx="7739">
                  <c:v>52152.10000000337</c:v>
                </c:pt>
                <c:pt idx="7740">
                  <c:v>52156.40000000338</c:v>
                </c:pt>
                <c:pt idx="7741">
                  <c:v>52158.10000000337</c:v>
                </c:pt>
                <c:pt idx="7742">
                  <c:v>52163.10000000337</c:v>
                </c:pt>
                <c:pt idx="7743">
                  <c:v>52168.30000000339</c:v>
                </c:pt>
                <c:pt idx="7744">
                  <c:v>52173.50000000338</c:v>
                </c:pt>
                <c:pt idx="7745">
                  <c:v>52180.30000000339</c:v>
                </c:pt>
                <c:pt idx="7746">
                  <c:v>52185.20000000337</c:v>
                </c:pt>
                <c:pt idx="7747">
                  <c:v>52189.50000000338</c:v>
                </c:pt>
                <c:pt idx="7748">
                  <c:v>52191.20000000337</c:v>
                </c:pt>
                <c:pt idx="7749">
                  <c:v>52195.50000000338</c:v>
                </c:pt>
                <c:pt idx="7750">
                  <c:v>52199.50000000338</c:v>
                </c:pt>
                <c:pt idx="7751">
                  <c:v>52203.50000000338</c:v>
                </c:pt>
                <c:pt idx="7752">
                  <c:v>52208.50000000338</c:v>
                </c:pt>
                <c:pt idx="7753">
                  <c:v>52212.8000000034</c:v>
                </c:pt>
                <c:pt idx="7754">
                  <c:v>52219.6000000034</c:v>
                </c:pt>
                <c:pt idx="7755">
                  <c:v>52224.20000000337</c:v>
                </c:pt>
                <c:pt idx="7756">
                  <c:v>52228.00000000341</c:v>
                </c:pt>
                <c:pt idx="7757">
                  <c:v>52233.70000000337</c:v>
                </c:pt>
                <c:pt idx="7758">
                  <c:v>52238.00000000341</c:v>
                </c:pt>
                <c:pt idx="7759">
                  <c:v>52241.50000000341</c:v>
                </c:pt>
                <c:pt idx="7760">
                  <c:v>52245.80000000341</c:v>
                </c:pt>
                <c:pt idx="7761">
                  <c:v>52252.6000000034</c:v>
                </c:pt>
                <c:pt idx="7762">
                  <c:v>52260.00000000341</c:v>
                </c:pt>
                <c:pt idx="7763">
                  <c:v>52269.30000000342</c:v>
                </c:pt>
                <c:pt idx="7764">
                  <c:v>52276.1000000034</c:v>
                </c:pt>
                <c:pt idx="7765">
                  <c:v>52282.90000000342</c:v>
                </c:pt>
                <c:pt idx="7766">
                  <c:v>52289.70000000342</c:v>
                </c:pt>
                <c:pt idx="7767">
                  <c:v>52294.00000000343</c:v>
                </c:pt>
                <c:pt idx="7768">
                  <c:v>52303.30000000343</c:v>
                </c:pt>
                <c:pt idx="7769">
                  <c:v>52309.90000000343</c:v>
                </c:pt>
                <c:pt idx="7770">
                  <c:v>52317.40000000343</c:v>
                </c:pt>
                <c:pt idx="7771">
                  <c:v>52324.50000000343</c:v>
                </c:pt>
                <c:pt idx="7772">
                  <c:v>52332.30000000343</c:v>
                </c:pt>
                <c:pt idx="7773">
                  <c:v>52340.10000000343</c:v>
                </c:pt>
                <c:pt idx="7774">
                  <c:v>52347.90000000344</c:v>
                </c:pt>
                <c:pt idx="7775">
                  <c:v>52355.70000000342</c:v>
                </c:pt>
                <c:pt idx="7776">
                  <c:v>52362.80000000344</c:v>
                </c:pt>
                <c:pt idx="7777">
                  <c:v>52369.90000000344</c:v>
                </c:pt>
                <c:pt idx="7778">
                  <c:v>52379.20000000342</c:v>
                </c:pt>
                <c:pt idx="7779">
                  <c:v>52386.30000000344</c:v>
                </c:pt>
                <c:pt idx="7780">
                  <c:v>52394.10000000343</c:v>
                </c:pt>
                <c:pt idx="7781">
                  <c:v>52403.10000000343</c:v>
                </c:pt>
                <c:pt idx="7782">
                  <c:v>52410.20000000342</c:v>
                </c:pt>
                <c:pt idx="7783">
                  <c:v>52414.50000000343</c:v>
                </c:pt>
                <c:pt idx="7784">
                  <c:v>52422.30000000344</c:v>
                </c:pt>
                <c:pt idx="7785">
                  <c:v>52431.60000000343</c:v>
                </c:pt>
                <c:pt idx="7786">
                  <c:v>52440.90000000345</c:v>
                </c:pt>
                <c:pt idx="7787">
                  <c:v>52448.40000000345</c:v>
                </c:pt>
                <c:pt idx="7788">
                  <c:v>52455.50000000343</c:v>
                </c:pt>
                <c:pt idx="7789">
                  <c:v>52463.30000000345</c:v>
                </c:pt>
                <c:pt idx="7790">
                  <c:v>52472.60000000345</c:v>
                </c:pt>
                <c:pt idx="7791">
                  <c:v>52480.40000000346</c:v>
                </c:pt>
                <c:pt idx="7792">
                  <c:v>52490.40000000346</c:v>
                </c:pt>
                <c:pt idx="7793">
                  <c:v>52499.70000000345</c:v>
                </c:pt>
                <c:pt idx="7794">
                  <c:v>52508.20000000345</c:v>
                </c:pt>
                <c:pt idx="7795">
                  <c:v>52514.30000000346</c:v>
                </c:pt>
                <c:pt idx="7796">
                  <c:v>52524.30000000346</c:v>
                </c:pt>
                <c:pt idx="7797">
                  <c:v>52529.30000000346</c:v>
                </c:pt>
                <c:pt idx="7798">
                  <c:v>52537.10000000345</c:v>
                </c:pt>
                <c:pt idx="7799">
                  <c:v>52544.60000000345</c:v>
                </c:pt>
                <c:pt idx="7800">
                  <c:v>52554.60000000345</c:v>
                </c:pt>
                <c:pt idx="7801">
                  <c:v>52560.90000000346</c:v>
                </c:pt>
                <c:pt idx="7802">
                  <c:v>52566.90000000346</c:v>
                </c:pt>
                <c:pt idx="7803">
                  <c:v>52576.90000000346</c:v>
                </c:pt>
                <c:pt idx="7804">
                  <c:v>52584.70000000345</c:v>
                </c:pt>
                <c:pt idx="7805">
                  <c:v>52592.50000000347</c:v>
                </c:pt>
                <c:pt idx="7806">
                  <c:v>52601.50000000347</c:v>
                </c:pt>
                <c:pt idx="7807">
                  <c:v>52609.00000000347</c:v>
                </c:pt>
                <c:pt idx="7808">
                  <c:v>52613.30000000348</c:v>
                </c:pt>
                <c:pt idx="7809">
                  <c:v>52622.60000000348</c:v>
                </c:pt>
                <c:pt idx="7810">
                  <c:v>52631.90000000348</c:v>
                </c:pt>
                <c:pt idx="7811">
                  <c:v>52641.20000000347</c:v>
                </c:pt>
                <c:pt idx="7812">
                  <c:v>52650.50000000349</c:v>
                </c:pt>
                <c:pt idx="7813">
                  <c:v>52659.80000000349</c:v>
                </c:pt>
                <c:pt idx="7814">
                  <c:v>52669.10000000348</c:v>
                </c:pt>
                <c:pt idx="7815">
                  <c:v>52678.40000000349</c:v>
                </c:pt>
                <c:pt idx="7816">
                  <c:v>52687.70000000347</c:v>
                </c:pt>
                <c:pt idx="7817">
                  <c:v>52691.70000000347</c:v>
                </c:pt>
                <c:pt idx="7818">
                  <c:v>52701.0000000035</c:v>
                </c:pt>
                <c:pt idx="7819">
                  <c:v>52708.5000000035</c:v>
                </c:pt>
                <c:pt idx="7820">
                  <c:v>52713.5000000035</c:v>
                </c:pt>
                <c:pt idx="7821">
                  <c:v>52717.5000000035</c:v>
                </c:pt>
                <c:pt idx="7822">
                  <c:v>52726.0000000035</c:v>
                </c:pt>
                <c:pt idx="7823">
                  <c:v>52731.0000000035</c:v>
                </c:pt>
                <c:pt idx="7824">
                  <c:v>52732.70000000347</c:v>
                </c:pt>
                <c:pt idx="7825">
                  <c:v>52734.60000000348</c:v>
                </c:pt>
                <c:pt idx="7826">
                  <c:v>52738.9000000035</c:v>
                </c:pt>
                <c:pt idx="7827">
                  <c:v>52743.9000000035</c:v>
                </c:pt>
                <c:pt idx="7828">
                  <c:v>52750.7000000035</c:v>
                </c:pt>
                <c:pt idx="7829">
                  <c:v>52755.00000000351</c:v>
                </c:pt>
                <c:pt idx="7830">
                  <c:v>52759.00000000351</c:v>
                </c:pt>
                <c:pt idx="7831">
                  <c:v>52763.30000000351</c:v>
                </c:pt>
                <c:pt idx="7832">
                  <c:v>52767.60000000351</c:v>
                </c:pt>
                <c:pt idx="7833">
                  <c:v>52775.50000000351</c:v>
                </c:pt>
                <c:pt idx="7834">
                  <c:v>52784.50000000351</c:v>
                </c:pt>
                <c:pt idx="7835">
                  <c:v>52791.7000000035</c:v>
                </c:pt>
                <c:pt idx="7836">
                  <c:v>52795.7000000035</c:v>
                </c:pt>
                <c:pt idx="7837">
                  <c:v>52801.80000000351</c:v>
                </c:pt>
                <c:pt idx="7838">
                  <c:v>52806.10000000351</c:v>
                </c:pt>
                <c:pt idx="7839">
                  <c:v>52809.60000000351</c:v>
                </c:pt>
                <c:pt idx="7840">
                  <c:v>52818.90000000352</c:v>
                </c:pt>
                <c:pt idx="7841">
                  <c:v>52823.90000000352</c:v>
                </c:pt>
                <c:pt idx="7842">
                  <c:v>52833.90000000352</c:v>
                </c:pt>
                <c:pt idx="7843">
                  <c:v>52841.7000000035</c:v>
                </c:pt>
                <c:pt idx="7844">
                  <c:v>52846.7000000035</c:v>
                </c:pt>
                <c:pt idx="7845">
                  <c:v>52856.7000000035</c:v>
                </c:pt>
                <c:pt idx="7846">
                  <c:v>52866.00000000352</c:v>
                </c:pt>
                <c:pt idx="7847">
                  <c:v>52872.80000000353</c:v>
                </c:pt>
                <c:pt idx="7848">
                  <c:v>52877.80000000353</c:v>
                </c:pt>
                <c:pt idx="7849">
                  <c:v>52882.80000000353</c:v>
                </c:pt>
                <c:pt idx="7850">
                  <c:v>52887.10000000353</c:v>
                </c:pt>
                <c:pt idx="7851">
                  <c:v>52892.10000000353</c:v>
                </c:pt>
                <c:pt idx="7852">
                  <c:v>52902.10000000353</c:v>
                </c:pt>
                <c:pt idx="7853">
                  <c:v>52907.10000000353</c:v>
                </c:pt>
                <c:pt idx="7854">
                  <c:v>52914.90000000353</c:v>
                </c:pt>
                <c:pt idx="7855">
                  <c:v>52921.70000000353</c:v>
                </c:pt>
                <c:pt idx="7856">
                  <c:v>52931.70000000353</c:v>
                </c:pt>
                <c:pt idx="7857">
                  <c:v>52939.50000000354</c:v>
                </c:pt>
                <c:pt idx="7858">
                  <c:v>52943.80000000354</c:v>
                </c:pt>
                <c:pt idx="7859">
                  <c:v>52951.30000000354</c:v>
                </c:pt>
                <c:pt idx="7860">
                  <c:v>52958.80000000354</c:v>
                </c:pt>
                <c:pt idx="7861">
                  <c:v>52966.30000000354</c:v>
                </c:pt>
                <c:pt idx="7862">
                  <c:v>52973.80000000354</c:v>
                </c:pt>
                <c:pt idx="7863">
                  <c:v>52981.30000000354</c:v>
                </c:pt>
                <c:pt idx="7864">
                  <c:v>52990.30000000354</c:v>
                </c:pt>
                <c:pt idx="7865">
                  <c:v>52997.80000000354</c:v>
                </c:pt>
                <c:pt idx="7866">
                  <c:v>53007.80000000354</c:v>
                </c:pt>
                <c:pt idx="7867">
                  <c:v>53015.30000000354</c:v>
                </c:pt>
                <c:pt idx="7868">
                  <c:v>53022.80000000354</c:v>
                </c:pt>
                <c:pt idx="7869">
                  <c:v>53029.60000000353</c:v>
                </c:pt>
                <c:pt idx="7870">
                  <c:v>53037.10000000353</c:v>
                </c:pt>
                <c:pt idx="7871">
                  <c:v>53045.90000000354</c:v>
                </c:pt>
                <c:pt idx="7872">
                  <c:v>53050.20000000353</c:v>
                </c:pt>
                <c:pt idx="7873">
                  <c:v>53057.00000000355</c:v>
                </c:pt>
                <c:pt idx="7874">
                  <c:v>53067.00000000355</c:v>
                </c:pt>
                <c:pt idx="7875">
                  <c:v>53073.80000000356</c:v>
                </c:pt>
                <c:pt idx="7876">
                  <c:v>53081.60000000356</c:v>
                </c:pt>
                <c:pt idx="7877">
                  <c:v>53089.10000000356</c:v>
                </c:pt>
                <c:pt idx="7878">
                  <c:v>53096.90000000356</c:v>
                </c:pt>
                <c:pt idx="7879">
                  <c:v>53101.20000000356</c:v>
                </c:pt>
                <c:pt idx="7880">
                  <c:v>53105.50000000357</c:v>
                </c:pt>
                <c:pt idx="7881">
                  <c:v>53109.80000000357</c:v>
                </c:pt>
                <c:pt idx="7882">
                  <c:v>53114.10000000357</c:v>
                </c:pt>
                <c:pt idx="7883">
                  <c:v>53118.40000000358</c:v>
                </c:pt>
                <c:pt idx="7884">
                  <c:v>53125.50000000357</c:v>
                </c:pt>
                <c:pt idx="7885">
                  <c:v>53130.10000000357</c:v>
                </c:pt>
                <c:pt idx="7886">
                  <c:v>53131.80000000357</c:v>
                </c:pt>
                <c:pt idx="7887">
                  <c:v>53141.80000000357</c:v>
                </c:pt>
                <c:pt idx="7888">
                  <c:v>53149.60000000357</c:v>
                </c:pt>
                <c:pt idx="7889">
                  <c:v>53159.60000000357</c:v>
                </c:pt>
                <c:pt idx="7890">
                  <c:v>53167.40000000358</c:v>
                </c:pt>
                <c:pt idx="7891">
                  <c:v>53172.40000000358</c:v>
                </c:pt>
                <c:pt idx="7892">
                  <c:v>53177.00000000357</c:v>
                </c:pt>
                <c:pt idx="7893">
                  <c:v>53182.00000000357</c:v>
                </c:pt>
                <c:pt idx="7894">
                  <c:v>53188.60000000357</c:v>
                </c:pt>
                <c:pt idx="7895">
                  <c:v>53194.90000000358</c:v>
                </c:pt>
                <c:pt idx="7896">
                  <c:v>53199.20000000358</c:v>
                </c:pt>
                <c:pt idx="7897">
                  <c:v>53206.30000000358</c:v>
                </c:pt>
                <c:pt idx="7898">
                  <c:v>53210.60000000358</c:v>
                </c:pt>
                <c:pt idx="7899">
                  <c:v>53218.50000000358</c:v>
                </c:pt>
                <c:pt idx="7900">
                  <c:v>53222.90000000358</c:v>
                </c:pt>
                <c:pt idx="7901">
                  <c:v>53227.00000000358</c:v>
                </c:pt>
                <c:pt idx="7902">
                  <c:v>53232.20000000358</c:v>
                </c:pt>
                <c:pt idx="7903">
                  <c:v>53239.00000000358</c:v>
                </c:pt>
                <c:pt idx="7904">
                  <c:v>53243.30000000358</c:v>
                </c:pt>
                <c:pt idx="7905">
                  <c:v>53250.10000000359</c:v>
                </c:pt>
                <c:pt idx="7906">
                  <c:v>53254.40000000359</c:v>
                </c:pt>
                <c:pt idx="7907">
                  <c:v>53256.10000000359</c:v>
                </c:pt>
                <c:pt idx="7908">
                  <c:v>53261.10000000359</c:v>
                </c:pt>
                <c:pt idx="7909">
                  <c:v>53267.10000000359</c:v>
                </c:pt>
                <c:pt idx="7910">
                  <c:v>53274.90000000359</c:v>
                </c:pt>
                <c:pt idx="7911">
                  <c:v>53284.20000000358</c:v>
                </c:pt>
                <c:pt idx="7912">
                  <c:v>53291.00000000359</c:v>
                </c:pt>
                <c:pt idx="7913">
                  <c:v>53297.50000000359</c:v>
                </c:pt>
                <c:pt idx="7914">
                  <c:v>53304.00000000359</c:v>
                </c:pt>
                <c:pt idx="7915">
                  <c:v>53311.10000000359</c:v>
                </c:pt>
                <c:pt idx="7916">
                  <c:v>53315.10000000359</c:v>
                </c:pt>
                <c:pt idx="7917">
                  <c:v>53320.10000000359</c:v>
                </c:pt>
                <c:pt idx="7918">
                  <c:v>53322.20000000358</c:v>
                </c:pt>
                <c:pt idx="7919">
                  <c:v>53329.70000000358</c:v>
                </c:pt>
                <c:pt idx="7920">
                  <c:v>53333.70000000358</c:v>
                </c:pt>
                <c:pt idx="7921">
                  <c:v>53335.80000000359</c:v>
                </c:pt>
                <c:pt idx="7922">
                  <c:v>53337.90000000359</c:v>
                </c:pt>
                <c:pt idx="7923">
                  <c:v>53345.70000000358</c:v>
                </c:pt>
                <c:pt idx="7924">
                  <c:v>53350.00000000359</c:v>
                </c:pt>
                <c:pt idx="7925">
                  <c:v>53356.8000000036</c:v>
                </c:pt>
                <c:pt idx="7926">
                  <c:v>53366.10000000359</c:v>
                </c:pt>
                <c:pt idx="7927">
                  <c:v>53370.4000000036</c:v>
                </c:pt>
                <c:pt idx="7928">
                  <c:v>53379.70000000358</c:v>
                </c:pt>
                <c:pt idx="7929">
                  <c:v>53384.70000000358</c:v>
                </c:pt>
                <c:pt idx="7930">
                  <c:v>53392.50000000359</c:v>
                </c:pt>
                <c:pt idx="7931">
                  <c:v>53401.8000000036</c:v>
                </c:pt>
                <c:pt idx="7932">
                  <c:v>53406.8000000036</c:v>
                </c:pt>
                <c:pt idx="7933">
                  <c:v>53411.10000000359</c:v>
                </c:pt>
                <c:pt idx="7934">
                  <c:v>53415.4000000036</c:v>
                </c:pt>
                <c:pt idx="7935">
                  <c:v>53424.4000000036</c:v>
                </c:pt>
                <c:pt idx="7936">
                  <c:v>53431.20000000358</c:v>
                </c:pt>
                <c:pt idx="7937">
                  <c:v>53434.70000000358</c:v>
                </c:pt>
                <c:pt idx="7938">
                  <c:v>53438.20000000358</c:v>
                </c:pt>
                <c:pt idx="7939">
                  <c:v>53442.50000000362</c:v>
                </c:pt>
                <c:pt idx="7940">
                  <c:v>53447.50000000362</c:v>
                </c:pt>
                <c:pt idx="7941">
                  <c:v>53454.00000000362</c:v>
                </c:pt>
                <c:pt idx="7942">
                  <c:v>53459.80000000363</c:v>
                </c:pt>
                <c:pt idx="7943">
                  <c:v>53464.10000000359</c:v>
                </c:pt>
                <c:pt idx="7944">
                  <c:v>53469.90000000362</c:v>
                </c:pt>
                <c:pt idx="7945">
                  <c:v>53476.70000000358</c:v>
                </c:pt>
                <c:pt idx="7946">
                  <c:v>53483.50000000362</c:v>
                </c:pt>
                <c:pt idx="7947">
                  <c:v>53489.30000000363</c:v>
                </c:pt>
                <c:pt idx="7948">
                  <c:v>53498.60000000359</c:v>
                </c:pt>
                <c:pt idx="7949">
                  <c:v>53507.90000000362</c:v>
                </c:pt>
                <c:pt idx="7950">
                  <c:v>53512.20000000358</c:v>
                </c:pt>
                <c:pt idx="7951">
                  <c:v>53520.40000000362</c:v>
                </c:pt>
                <c:pt idx="7952">
                  <c:v>53524.70000000358</c:v>
                </c:pt>
                <c:pt idx="7953">
                  <c:v>53534.00000000365</c:v>
                </c:pt>
                <c:pt idx="7954">
                  <c:v>53541.20000000358</c:v>
                </c:pt>
                <c:pt idx="7955">
                  <c:v>53545.50000000365</c:v>
                </c:pt>
                <c:pt idx="7956">
                  <c:v>53554.80000000366</c:v>
                </c:pt>
                <c:pt idx="7957">
                  <c:v>53564.10000000359</c:v>
                </c:pt>
                <c:pt idx="7958">
                  <c:v>53573.40000000365</c:v>
                </c:pt>
                <c:pt idx="7959">
                  <c:v>53577.70000000358</c:v>
                </c:pt>
                <c:pt idx="7960">
                  <c:v>53583.50000000365</c:v>
                </c:pt>
                <c:pt idx="7961">
                  <c:v>53587.80000000367</c:v>
                </c:pt>
                <c:pt idx="7962">
                  <c:v>53595.00000000365</c:v>
                </c:pt>
                <c:pt idx="7963">
                  <c:v>53601.40000000365</c:v>
                </c:pt>
                <c:pt idx="7964">
                  <c:v>53611.40000000365</c:v>
                </c:pt>
                <c:pt idx="7965">
                  <c:v>53619.20000000358</c:v>
                </c:pt>
                <c:pt idx="7966">
                  <c:v>53626.00000000367</c:v>
                </c:pt>
                <c:pt idx="7967">
                  <c:v>53630.80000000368</c:v>
                </c:pt>
                <c:pt idx="7968">
                  <c:v>53636.60000000367</c:v>
                </c:pt>
                <c:pt idx="7969">
                  <c:v>53642.70000000358</c:v>
                </c:pt>
                <c:pt idx="7970">
                  <c:v>53647.00000000367</c:v>
                </c:pt>
                <c:pt idx="7971">
                  <c:v>53657.00000000367</c:v>
                </c:pt>
                <c:pt idx="7972">
                  <c:v>53666.30000000368</c:v>
                </c:pt>
                <c:pt idx="7973">
                  <c:v>53671.50000000367</c:v>
                </c:pt>
                <c:pt idx="7974">
                  <c:v>53679.30000000368</c:v>
                </c:pt>
                <c:pt idx="7975">
                  <c:v>53684.30000000368</c:v>
                </c:pt>
                <c:pt idx="7976">
                  <c:v>53688.60000000367</c:v>
                </c:pt>
                <c:pt idx="7977">
                  <c:v>53695.40000000368</c:v>
                </c:pt>
                <c:pt idx="7978">
                  <c:v>53699.70000000358</c:v>
                </c:pt>
                <c:pt idx="7979">
                  <c:v>53704.00000000367</c:v>
                </c:pt>
                <c:pt idx="7980">
                  <c:v>53714.00000000367</c:v>
                </c:pt>
                <c:pt idx="7981">
                  <c:v>53721.90000000368</c:v>
                </c:pt>
                <c:pt idx="7982">
                  <c:v>53728.30000000368</c:v>
                </c:pt>
                <c:pt idx="7983">
                  <c:v>53733.30000000368</c:v>
                </c:pt>
                <c:pt idx="7984">
                  <c:v>53740.10000000367</c:v>
                </c:pt>
                <c:pt idx="7985">
                  <c:v>53747.20000000358</c:v>
                </c:pt>
                <c:pt idx="7986">
                  <c:v>53755.0000000037</c:v>
                </c:pt>
                <c:pt idx="7987">
                  <c:v>53759.30000000371</c:v>
                </c:pt>
                <c:pt idx="7988">
                  <c:v>53768.60000000367</c:v>
                </c:pt>
                <c:pt idx="7989">
                  <c:v>53773.60000000367</c:v>
                </c:pt>
                <c:pt idx="7990">
                  <c:v>53778.60000000367</c:v>
                </c:pt>
                <c:pt idx="7991">
                  <c:v>53787.9000000037</c:v>
                </c:pt>
                <c:pt idx="7992">
                  <c:v>53795.4000000037</c:v>
                </c:pt>
                <c:pt idx="7993">
                  <c:v>53802.9000000037</c:v>
                </c:pt>
                <c:pt idx="7994">
                  <c:v>53809.70000000358</c:v>
                </c:pt>
                <c:pt idx="7995">
                  <c:v>53816.0000000037</c:v>
                </c:pt>
                <c:pt idx="7996">
                  <c:v>53823.80000000372</c:v>
                </c:pt>
                <c:pt idx="7997">
                  <c:v>53833.80000000372</c:v>
                </c:pt>
                <c:pt idx="7998">
                  <c:v>53843.10000000372</c:v>
                </c:pt>
                <c:pt idx="7999">
                  <c:v>53847.40000000373</c:v>
                </c:pt>
                <c:pt idx="8000">
                  <c:v>53855.20000000372</c:v>
                </c:pt>
                <c:pt idx="8001">
                  <c:v>53862.70000000372</c:v>
                </c:pt>
                <c:pt idx="8002">
                  <c:v>53869.30000000373</c:v>
                </c:pt>
                <c:pt idx="8003">
                  <c:v>53877.10000000372</c:v>
                </c:pt>
                <c:pt idx="8004">
                  <c:v>53886.40000000373</c:v>
                </c:pt>
                <c:pt idx="8005">
                  <c:v>53890.70000000372</c:v>
                </c:pt>
                <c:pt idx="8006">
                  <c:v>53898.50000000373</c:v>
                </c:pt>
                <c:pt idx="8007">
                  <c:v>53906.30000000374</c:v>
                </c:pt>
                <c:pt idx="8008">
                  <c:v>53916.30000000374</c:v>
                </c:pt>
                <c:pt idx="8009">
                  <c:v>53924.10000000372</c:v>
                </c:pt>
                <c:pt idx="8010">
                  <c:v>53932.60000000372</c:v>
                </c:pt>
                <c:pt idx="8011">
                  <c:v>53941.90000000373</c:v>
                </c:pt>
                <c:pt idx="8012">
                  <c:v>53946.90000000373</c:v>
                </c:pt>
                <c:pt idx="8013">
                  <c:v>53954.70000000372</c:v>
                </c:pt>
                <c:pt idx="8014">
                  <c:v>53959.00000000375</c:v>
                </c:pt>
                <c:pt idx="8015">
                  <c:v>53966.50000000375</c:v>
                </c:pt>
                <c:pt idx="8016">
                  <c:v>53970.80000000376</c:v>
                </c:pt>
                <c:pt idx="8017">
                  <c:v>53972.30000000376</c:v>
                </c:pt>
                <c:pt idx="8018">
                  <c:v>53974.00000000375</c:v>
                </c:pt>
                <c:pt idx="8019">
                  <c:v>53975.70000000372</c:v>
                </c:pt>
                <c:pt idx="8020">
                  <c:v>53977.40000000373</c:v>
                </c:pt>
                <c:pt idx="8021">
                  <c:v>53981.70000000372</c:v>
                </c:pt>
                <c:pt idx="8022">
                  <c:v>53991.00000000375</c:v>
                </c:pt>
                <c:pt idx="8023">
                  <c:v>54000.30000000376</c:v>
                </c:pt>
                <c:pt idx="8024">
                  <c:v>54009.60000000375</c:v>
                </c:pt>
                <c:pt idx="8025">
                  <c:v>54013.90000000376</c:v>
                </c:pt>
                <c:pt idx="8026">
                  <c:v>54023.20000000372</c:v>
                </c:pt>
                <c:pt idx="8027">
                  <c:v>54032.50000000375</c:v>
                </c:pt>
                <c:pt idx="8028">
                  <c:v>54039.30000000377</c:v>
                </c:pt>
                <c:pt idx="8029">
                  <c:v>54043.60000000377</c:v>
                </c:pt>
                <c:pt idx="8030">
                  <c:v>54047.90000000378</c:v>
                </c:pt>
                <c:pt idx="8031">
                  <c:v>54057.90000000378</c:v>
                </c:pt>
                <c:pt idx="8032">
                  <c:v>54062.20000000377</c:v>
                </c:pt>
                <c:pt idx="8033">
                  <c:v>54066.50000000378</c:v>
                </c:pt>
                <c:pt idx="8034">
                  <c:v>54075.80000000379</c:v>
                </c:pt>
                <c:pt idx="8035">
                  <c:v>54085.10000000377</c:v>
                </c:pt>
                <c:pt idx="8036">
                  <c:v>54094.40000000378</c:v>
                </c:pt>
                <c:pt idx="8037">
                  <c:v>54103.70000000377</c:v>
                </c:pt>
                <c:pt idx="8038">
                  <c:v>54113.00000000378</c:v>
                </c:pt>
                <c:pt idx="8039">
                  <c:v>54122.3000000038</c:v>
                </c:pt>
                <c:pt idx="8040">
                  <c:v>54131.6000000038</c:v>
                </c:pt>
                <c:pt idx="8041">
                  <c:v>54140.90000000381</c:v>
                </c:pt>
                <c:pt idx="8042">
                  <c:v>54150.2000000038</c:v>
                </c:pt>
                <c:pt idx="8043">
                  <c:v>54159.50000000381</c:v>
                </c:pt>
                <c:pt idx="8044">
                  <c:v>54168.80000000382</c:v>
                </c:pt>
                <c:pt idx="8045">
                  <c:v>54178.1000000038</c:v>
                </c:pt>
                <c:pt idx="8046">
                  <c:v>54187.40000000382</c:v>
                </c:pt>
                <c:pt idx="8047">
                  <c:v>54192.40000000382</c:v>
                </c:pt>
                <c:pt idx="8048">
                  <c:v>54199.20000000382</c:v>
                </c:pt>
                <c:pt idx="8049">
                  <c:v>54208.50000000383</c:v>
                </c:pt>
                <c:pt idx="8050">
                  <c:v>54215.30000000383</c:v>
                </c:pt>
                <c:pt idx="8051">
                  <c:v>54224.60000000383</c:v>
                </c:pt>
                <c:pt idx="8052">
                  <c:v>54228.90000000384</c:v>
                </c:pt>
                <c:pt idx="8053">
                  <c:v>54233.90000000384</c:v>
                </c:pt>
                <c:pt idx="8054">
                  <c:v>54243.20000000382</c:v>
                </c:pt>
                <c:pt idx="8055">
                  <c:v>54247.50000000383</c:v>
                </c:pt>
                <c:pt idx="8056">
                  <c:v>54251.80000000384</c:v>
                </c:pt>
                <c:pt idx="8057">
                  <c:v>54256.10000000383</c:v>
                </c:pt>
                <c:pt idx="8058">
                  <c:v>54260.40000000385</c:v>
                </c:pt>
                <c:pt idx="8059">
                  <c:v>54269.70000000385</c:v>
                </c:pt>
                <c:pt idx="8060">
                  <c:v>54279.00000000386</c:v>
                </c:pt>
                <c:pt idx="8061">
                  <c:v>54288.30000000386</c:v>
                </c:pt>
                <c:pt idx="8062">
                  <c:v>54297.60000000385</c:v>
                </c:pt>
                <c:pt idx="8063">
                  <c:v>54306.90000000386</c:v>
                </c:pt>
                <c:pt idx="8064">
                  <c:v>54316.20000000385</c:v>
                </c:pt>
                <c:pt idx="8065">
                  <c:v>54325.50000000387</c:v>
                </c:pt>
                <c:pt idx="8066">
                  <c:v>54334.80000000388</c:v>
                </c:pt>
                <c:pt idx="8067">
                  <c:v>54339.10000000388</c:v>
                </c:pt>
                <c:pt idx="8068">
                  <c:v>54345.90000000388</c:v>
                </c:pt>
                <c:pt idx="8069">
                  <c:v>54352.70000000388</c:v>
                </c:pt>
                <c:pt idx="8070">
                  <c:v>54357.00000000389</c:v>
                </c:pt>
                <c:pt idx="8071">
                  <c:v>54361.30000000389</c:v>
                </c:pt>
                <c:pt idx="8072">
                  <c:v>54370.10000000388</c:v>
                </c:pt>
                <c:pt idx="8073">
                  <c:v>54374.40000000389</c:v>
                </c:pt>
                <c:pt idx="8074">
                  <c:v>54380.40000000389</c:v>
                </c:pt>
                <c:pt idx="8075">
                  <c:v>54384.8000000039</c:v>
                </c:pt>
                <c:pt idx="8076">
                  <c:v>54389.20000000388</c:v>
                </c:pt>
                <c:pt idx="8077">
                  <c:v>54398.5000000039</c:v>
                </c:pt>
                <c:pt idx="8078">
                  <c:v>54404.9000000039</c:v>
                </c:pt>
                <c:pt idx="8079">
                  <c:v>54412.4000000039</c:v>
                </c:pt>
                <c:pt idx="8080">
                  <c:v>54417.9000000039</c:v>
                </c:pt>
                <c:pt idx="8081">
                  <c:v>54419.4000000039</c:v>
                </c:pt>
                <c:pt idx="8082">
                  <c:v>54425.8000000039</c:v>
                </c:pt>
                <c:pt idx="8083">
                  <c:v>54435.8000000039</c:v>
                </c:pt>
                <c:pt idx="8084">
                  <c:v>54437.5000000039</c:v>
                </c:pt>
                <c:pt idx="8085">
                  <c:v>54442.9000000039</c:v>
                </c:pt>
                <c:pt idx="8086">
                  <c:v>54445.60000000388</c:v>
                </c:pt>
                <c:pt idx="8087">
                  <c:v>54449.60000000388</c:v>
                </c:pt>
                <c:pt idx="8088">
                  <c:v>54457.9000000039</c:v>
                </c:pt>
                <c:pt idx="8089">
                  <c:v>54461.9000000039</c:v>
                </c:pt>
                <c:pt idx="8090">
                  <c:v>54466.2000000039</c:v>
                </c:pt>
                <c:pt idx="8091">
                  <c:v>54467.9000000039</c:v>
                </c:pt>
                <c:pt idx="8092">
                  <c:v>54474.3000000039</c:v>
                </c:pt>
                <c:pt idx="8093">
                  <c:v>54479.4000000039</c:v>
                </c:pt>
                <c:pt idx="8094">
                  <c:v>54482.0000000039</c:v>
                </c:pt>
                <c:pt idx="8095">
                  <c:v>54486.60000000388</c:v>
                </c:pt>
                <c:pt idx="8096">
                  <c:v>54490.70000000388</c:v>
                </c:pt>
                <c:pt idx="8097">
                  <c:v>54495.70000000388</c:v>
                </c:pt>
                <c:pt idx="8098">
                  <c:v>54503.20000000388</c:v>
                </c:pt>
                <c:pt idx="8099">
                  <c:v>54510.70000000388</c:v>
                </c:pt>
                <c:pt idx="8100">
                  <c:v>54520.70000000388</c:v>
                </c:pt>
                <c:pt idx="8101">
                  <c:v>54523.90000000389</c:v>
                </c:pt>
                <c:pt idx="8102">
                  <c:v>54528.50000000389</c:v>
                </c:pt>
                <c:pt idx="8103">
                  <c:v>54533.50000000389</c:v>
                </c:pt>
                <c:pt idx="8104">
                  <c:v>54536.8000000039</c:v>
                </c:pt>
                <c:pt idx="8105">
                  <c:v>54538.3000000039</c:v>
                </c:pt>
                <c:pt idx="8106">
                  <c:v>54548.3000000039</c:v>
                </c:pt>
                <c:pt idx="8107">
                  <c:v>54552.40000000389</c:v>
                </c:pt>
                <c:pt idx="8108">
                  <c:v>54559.20000000388</c:v>
                </c:pt>
                <c:pt idx="8109">
                  <c:v>54565.0000000039</c:v>
                </c:pt>
                <c:pt idx="8110">
                  <c:v>54568.5000000039</c:v>
                </c:pt>
                <c:pt idx="8111">
                  <c:v>54576.3000000039</c:v>
                </c:pt>
                <c:pt idx="8112">
                  <c:v>54584.10000000391</c:v>
                </c:pt>
                <c:pt idx="8113">
                  <c:v>54590.90000000391</c:v>
                </c:pt>
                <c:pt idx="8114">
                  <c:v>54595.90000000391</c:v>
                </c:pt>
                <c:pt idx="8115">
                  <c:v>54600.2000000039</c:v>
                </c:pt>
                <c:pt idx="8116">
                  <c:v>54604.50000000391</c:v>
                </c:pt>
                <c:pt idx="8117">
                  <c:v>54610.30000000392</c:v>
                </c:pt>
                <c:pt idx="8118">
                  <c:v>54615.30000000392</c:v>
                </c:pt>
                <c:pt idx="8119">
                  <c:v>54618.30000000392</c:v>
                </c:pt>
                <c:pt idx="8120">
                  <c:v>54625.80000000392</c:v>
                </c:pt>
                <c:pt idx="8121">
                  <c:v>54627.30000000392</c:v>
                </c:pt>
                <c:pt idx="8122">
                  <c:v>54633.10000000392</c:v>
                </c:pt>
                <c:pt idx="8123">
                  <c:v>54637.7000000039</c:v>
                </c:pt>
                <c:pt idx="8124">
                  <c:v>54642.30000000392</c:v>
                </c:pt>
                <c:pt idx="8125">
                  <c:v>54650.10000000392</c:v>
                </c:pt>
                <c:pt idx="8126">
                  <c:v>54654.7000000039</c:v>
                </c:pt>
                <c:pt idx="8127">
                  <c:v>54661.2000000039</c:v>
                </c:pt>
                <c:pt idx="8128">
                  <c:v>54665.50000000392</c:v>
                </c:pt>
                <c:pt idx="8129">
                  <c:v>54669.80000000393</c:v>
                </c:pt>
                <c:pt idx="8130">
                  <c:v>54673.80000000393</c:v>
                </c:pt>
                <c:pt idx="8131">
                  <c:v>54682.80000000393</c:v>
                </c:pt>
                <c:pt idx="8132">
                  <c:v>54687.10000000393</c:v>
                </c:pt>
                <c:pt idx="8133">
                  <c:v>54691.40000000393</c:v>
                </c:pt>
                <c:pt idx="8134">
                  <c:v>54695.70000000393</c:v>
                </c:pt>
                <c:pt idx="8135">
                  <c:v>54700.00000000394</c:v>
                </c:pt>
                <c:pt idx="8136">
                  <c:v>54704.00000000394</c:v>
                </c:pt>
                <c:pt idx="8137">
                  <c:v>54710.40000000394</c:v>
                </c:pt>
                <c:pt idx="8138">
                  <c:v>54719.70000000393</c:v>
                </c:pt>
                <c:pt idx="8139">
                  <c:v>54729.00000000394</c:v>
                </c:pt>
                <c:pt idx="8140">
                  <c:v>54738.30000000395</c:v>
                </c:pt>
                <c:pt idx="8141">
                  <c:v>54743.30000000395</c:v>
                </c:pt>
                <c:pt idx="8142">
                  <c:v>54746.80000000395</c:v>
                </c:pt>
                <c:pt idx="8143">
                  <c:v>54750.30000000395</c:v>
                </c:pt>
                <c:pt idx="8144">
                  <c:v>54755.80000000395</c:v>
                </c:pt>
                <c:pt idx="8145">
                  <c:v>54760.10000000393</c:v>
                </c:pt>
                <c:pt idx="8146">
                  <c:v>54764.40000000395</c:v>
                </c:pt>
                <c:pt idx="8147">
                  <c:v>54768.70000000396</c:v>
                </c:pt>
                <c:pt idx="8148">
                  <c:v>54772.20000000396</c:v>
                </c:pt>
                <c:pt idx="8149">
                  <c:v>54775.70000000396</c:v>
                </c:pt>
                <c:pt idx="8150">
                  <c:v>54783.50000000396</c:v>
                </c:pt>
                <c:pt idx="8151">
                  <c:v>54787.80000000396</c:v>
                </c:pt>
                <c:pt idx="8152">
                  <c:v>54794.60000000396</c:v>
                </c:pt>
                <c:pt idx="8153">
                  <c:v>54798.90000000397</c:v>
                </c:pt>
                <c:pt idx="8154">
                  <c:v>54808.20000000397</c:v>
                </c:pt>
                <c:pt idx="8155">
                  <c:v>54812.50000000397</c:v>
                </c:pt>
                <c:pt idx="8156">
                  <c:v>54816.80000000398</c:v>
                </c:pt>
                <c:pt idx="8157">
                  <c:v>54826.10000000398</c:v>
                </c:pt>
                <c:pt idx="8158">
                  <c:v>54830.40000000398</c:v>
                </c:pt>
                <c:pt idx="8159">
                  <c:v>54833.40000000398</c:v>
                </c:pt>
                <c:pt idx="8160">
                  <c:v>54843.40000000398</c:v>
                </c:pt>
                <c:pt idx="8161">
                  <c:v>54847.70000000398</c:v>
                </c:pt>
                <c:pt idx="8162">
                  <c:v>54849.20000000398</c:v>
                </c:pt>
                <c:pt idx="8163">
                  <c:v>54857.70000000398</c:v>
                </c:pt>
                <c:pt idx="8164">
                  <c:v>54861.20000000398</c:v>
                </c:pt>
                <c:pt idx="8165">
                  <c:v>54864.70000000398</c:v>
                </c:pt>
                <c:pt idx="8166">
                  <c:v>54869.00000000399</c:v>
                </c:pt>
                <c:pt idx="8167">
                  <c:v>54874.800000004</c:v>
                </c:pt>
                <c:pt idx="8168">
                  <c:v>54879.800000004</c:v>
                </c:pt>
                <c:pt idx="8169">
                  <c:v>54883.300000004</c:v>
                </c:pt>
                <c:pt idx="8170">
                  <c:v>54889.70000000398</c:v>
                </c:pt>
                <c:pt idx="8171">
                  <c:v>54894.00000000399</c:v>
                </c:pt>
                <c:pt idx="8172">
                  <c:v>54896.300000004</c:v>
                </c:pt>
                <c:pt idx="8173">
                  <c:v>54899.800000004</c:v>
                </c:pt>
                <c:pt idx="8174">
                  <c:v>54904.800000004</c:v>
                </c:pt>
                <c:pt idx="8175">
                  <c:v>54909.800000004</c:v>
                </c:pt>
                <c:pt idx="8176">
                  <c:v>54914.70000000398</c:v>
                </c:pt>
                <c:pt idx="8177">
                  <c:v>54919.70000000398</c:v>
                </c:pt>
                <c:pt idx="8178">
                  <c:v>54929.000000004</c:v>
                </c:pt>
                <c:pt idx="8179">
                  <c:v>54938.30000000401</c:v>
                </c:pt>
                <c:pt idx="8180">
                  <c:v>54947.60000000401</c:v>
                </c:pt>
                <c:pt idx="8181">
                  <c:v>54956.90000000401</c:v>
                </c:pt>
                <c:pt idx="8182">
                  <c:v>54961.90000000401</c:v>
                </c:pt>
                <c:pt idx="8183">
                  <c:v>54966.90000000401</c:v>
                </c:pt>
                <c:pt idx="8184">
                  <c:v>54975.70000000401</c:v>
                </c:pt>
                <c:pt idx="8185">
                  <c:v>54985.00000000402</c:v>
                </c:pt>
                <c:pt idx="8186">
                  <c:v>54991.80000000402</c:v>
                </c:pt>
                <c:pt idx="8187">
                  <c:v>55001.80000000402</c:v>
                </c:pt>
                <c:pt idx="8188">
                  <c:v>55011.80000000402</c:v>
                </c:pt>
                <c:pt idx="8189">
                  <c:v>55021.80000000402</c:v>
                </c:pt>
                <c:pt idx="8190">
                  <c:v>55031.10000000402</c:v>
                </c:pt>
                <c:pt idx="8191">
                  <c:v>55041.10000000402</c:v>
                </c:pt>
                <c:pt idx="8192">
                  <c:v>55045.40000000403</c:v>
                </c:pt>
                <c:pt idx="8193">
                  <c:v>55049.70000000403</c:v>
                </c:pt>
                <c:pt idx="8194">
                  <c:v>55054.00000000403</c:v>
                </c:pt>
                <c:pt idx="8195">
                  <c:v>55058.00000000403</c:v>
                </c:pt>
                <c:pt idx="8196">
                  <c:v>55062.30000000404</c:v>
                </c:pt>
                <c:pt idx="8197">
                  <c:v>55065.80000000404</c:v>
                </c:pt>
                <c:pt idx="8198">
                  <c:v>55069.30000000404</c:v>
                </c:pt>
                <c:pt idx="8199">
                  <c:v>55077.10000000404</c:v>
                </c:pt>
                <c:pt idx="8200">
                  <c:v>55083.90000000404</c:v>
                </c:pt>
                <c:pt idx="8201">
                  <c:v>55091.70000000404</c:v>
                </c:pt>
                <c:pt idx="8202">
                  <c:v>55097.50000000405</c:v>
                </c:pt>
                <c:pt idx="8203">
                  <c:v>55101.50000000405</c:v>
                </c:pt>
                <c:pt idx="8204">
                  <c:v>55109.30000000405</c:v>
                </c:pt>
                <c:pt idx="8205">
                  <c:v>55117.10000000405</c:v>
                </c:pt>
                <c:pt idx="8206">
                  <c:v>55124.90000000406</c:v>
                </c:pt>
                <c:pt idx="8207">
                  <c:v>55133.20000000406</c:v>
                </c:pt>
                <c:pt idx="8208">
                  <c:v>55142.50000000406</c:v>
                </c:pt>
                <c:pt idx="8209">
                  <c:v>55149.30000000406</c:v>
                </c:pt>
                <c:pt idx="8210">
                  <c:v>55158.60000000407</c:v>
                </c:pt>
                <c:pt idx="8211">
                  <c:v>55168.60000000407</c:v>
                </c:pt>
                <c:pt idx="8212">
                  <c:v>55173.00000000407</c:v>
                </c:pt>
                <c:pt idx="8213">
                  <c:v>55180.80000000407</c:v>
                </c:pt>
                <c:pt idx="8214">
                  <c:v>55187.60000000407</c:v>
                </c:pt>
                <c:pt idx="8215">
                  <c:v>55194.40000000408</c:v>
                </c:pt>
                <c:pt idx="8216">
                  <c:v>55202.90000000408</c:v>
                </c:pt>
                <c:pt idx="8217">
                  <c:v>55208.40000000408</c:v>
                </c:pt>
                <c:pt idx="8218">
                  <c:v>55216.90000000408</c:v>
                </c:pt>
                <c:pt idx="8219">
                  <c:v>55224.00000000408</c:v>
                </c:pt>
                <c:pt idx="8220">
                  <c:v>55233.30000000408</c:v>
                </c:pt>
                <c:pt idx="8221">
                  <c:v>55237.60000000408</c:v>
                </c:pt>
                <c:pt idx="8222">
                  <c:v>55241.90000000408</c:v>
                </c:pt>
                <c:pt idx="8223">
                  <c:v>55246.20000000409</c:v>
                </c:pt>
                <c:pt idx="8224">
                  <c:v>55255.50000000409</c:v>
                </c:pt>
                <c:pt idx="8225">
                  <c:v>55259.8000000041</c:v>
                </c:pt>
                <c:pt idx="8226">
                  <c:v>55266.9000000041</c:v>
                </c:pt>
                <c:pt idx="8227">
                  <c:v>55276.20000000409</c:v>
                </c:pt>
                <c:pt idx="8228">
                  <c:v>55285.5000000041</c:v>
                </c:pt>
                <c:pt idx="8229">
                  <c:v>55294.8000000041</c:v>
                </c:pt>
                <c:pt idx="8230">
                  <c:v>55304.1000000041</c:v>
                </c:pt>
                <c:pt idx="8231">
                  <c:v>55313.40000000411</c:v>
                </c:pt>
                <c:pt idx="8232">
                  <c:v>55322.70000000411</c:v>
                </c:pt>
                <c:pt idx="8233">
                  <c:v>55327.00000000411</c:v>
                </c:pt>
                <c:pt idx="8234">
                  <c:v>55331.30000000412</c:v>
                </c:pt>
                <c:pt idx="8235">
                  <c:v>55340.60000000412</c:v>
                </c:pt>
                <c:pt idx="8236">
                  <c:v>55347.40000000412</c:v>
                </c:pt>
                <c:pt idx="8237">
                  <c:v>55353.20000000412</c:v>
                </c:pt>
                <c:pt idx="8238">
                  <c:v>55357.50000000413</c:v>
                </c:pt>
                <c:pt idx="8239">
                  <c:v>55361.80000000413</c:v>
                </c:pt>
                <c:pt idx="8240">
                  <c:v>55371.10000000413</c:v>
                </c:pt>
                <c:pt idx="8241">
                  <c:v>55373.90000000414</c:v>
                </c:pt>
                <c:pt idx="8242">
                  <c:v>55383.20000000414</c:v>
                </c:pt>
                <c:pt idx="8243">
                  <c:v>55392.50000000414</c:v>
                </c:pt>
                <c:pt idx="8244">
                  <c:v>55396.80000000414</c:v>
                </c:pt>
                <c:pt idx="8245">
                  <c:v>55401.10000000415</c:v>
                </c:pt>
                <c:pt idx="8246">
                  <c:v>55410.40000000415</c:v>
                </c:pt>
                <c:pt idx="8247">
                  <c:v>55417.20000000415</c:v>
                </c:pt>
                <c:pt idx="8248">
                  <c:v>55424.30000000415</c:v>
                </c:pt>
                <c:pt idx="8249">
                  <c:v>55428.60000000415</c:v>
                </c:pt>
                <c:pt idx="8250">
                  <c:v>55432.90000000416</c:v>
                </c:pt>
                <c:pt idx="8251">
                  <c:v>55437.20000000416</c:v>
                </c:pt>
                <c:pt idx="8252">
                  <c:v>55446.50000000416</c:v>
                </c:pt>
                <c:pt idx="8253">
                  <c:v>55455.80000000417</c:v>
                </c:pt>
                <c:pt idx="8254">
                  <c:v>55462.60000000417</c:v>
                </c:pt>
                <c:pt idx="8255">
                  <c:v>55469.40000000417</c:v>
                </c:pt>
                <c:pt idx="8256">
                  <c:v>55476.20000000417</c:v>
                </c:pt>
                <c:pt idx="8257">
                  <c:v>55485.50000000418</c:v>
                </c:pt>
                <c:pt idx="8258">
                  <c:v>55494.80000000418</c:v>
                </c:pt>
                <c:pt idx="8259">
                  <c:v>55504.10000000418</c:v>
                </c:pt>
                <c:pt idx="8260">
                  <c:v>55513.4000000042</c:v>
                </c:pt>
                <c:pt idx="8261">
                  <c:v>55520.20000000419</c:v>
                </c:pt>
                <c:pt idx="8262">
                  <c:v>55527.0000000042</c:v>
                </c:pt>
                <c:pt idx="8263">
                  <c:v>55531.3000000042</c:v>
                </c:pt>
                <c:pt idx="8264">
                  <c:v>55535.6000000042</c:v>
                </c:pt>
                <c:pt idx="8265">
                  <c:v>55544.9000000042</c:v>
                </c:pt>
                <c:pt idx="8266">
                  <c:v>55552.5000000042</c:v>
                </c:pt>
                <c:pt idx="8267">
                  <c:v>55560.1000000042</c:v>
                </c:pt>
                <c:pt idx="8268">
                  <c:v>55568.6000000042</c:v>
                </c:pt>
                <c:pt idx="8269">
                  <c:v>55572.9000000042</c:v>
                </c:pt>
                <c:pt idx="8270">
                  <c:v>55580.0000000042</c:v>
                </c:pt>
                <c:pt idx="8271">
                  <c:v>55584.3000000042</c:v>
                </c:pt>
                <c:pt idx="8272">
                  <c:v>55590.1000000042</c:v>
                </c:pt>
                <c:pt idx="8273">
                  <c:v>55596.90000000421</c:v>
                </c:pt>
                <c:pt idx="8274">
                  <c:v>55603.7000000042</c:v>
                </c:pt>
                <c:pt idx="8275">
                  <c:v>55610.50000000421</c:v>
                </c:pt>
                <c:pt idx="8276">
                  <c:v>55614.80000000422</c:v>
                </c:pt>
                <c:pt idx="8277">
                  <c:v>55621.6000000042</c:v>
                </c:pt>
                <c:pt idx="8278">
                  <c:v>55628.6000000042</c:v>
                </c:pt>
                <c:pt idx="8279">
                  <c:v>55637.90000000422</c:v>
                </c:pt>
                <c:pt idx="8280">
                  <c:v>55647.20000000422</c:v>
                </c:pt>
                <c:pt idx="8281">
                  <c:v>55653.00000000423</c:v>
                </c:pt>
                <c:pt idx="8282">
                  <c:v>55657.30000000423</c:v>
                </c:pt>
                <c:pt idx="8283">
                  <c:v>55662.30000000423</c:v>
                </c:pt>
                <c:pt idx="8284">
                  <c:v>55666.60000000423</c:v>
                </c:pt>
                <c:pt idx="8285">
                  <c:v>55668.70000000422</c:v>
                </c:pt>
                <c:pt idx="8286">
                  <c:v>55673.00000000423</c:v>
                </c:pt>
                <c:pt idx="8287">
                  <c:v>55683.00000000423</c:v>
                </c:pt>
                <c:pt idx="8288">
                  <c:v>55689.80000000424</c:v>
                </c:pt>
                <c:pt idx="8289">
                  <c:v>55696.60000000423</c:v>
                </c:pt>
                <c:pt idx="8290">
                  <c:v>55703.40000000424</c:v>
                </c:pt>
                <c:pt idx="8291">
                  <c:v>55710.20000000422</c:v>
                </c:pt>
                <c:pt idx="8292">
                  <c:v>55720.20000000422</c:v>
                </c:pt>
                <c:pt idx="8293">
                  <c:v>55729.50000000423</c:v>
                </c:pt>
                <c:pt idx="8294">
                  <c:v>55738.80000000425</c:v>
                </c:pt>
                <c:pt idx="8295">
                  <c:v>55748.10000000425</c:v>
                </c:pt>
                <c:pt idx="8296">
                  <c:v>55757.40000000426</c:v>
                </c:pt>
                <c:pt idx="8297">
                  <c:v>55761.70000000425</c:v>
                </c:pt>
                <c:pt idx="8298">
                  <c:v>55766.00000000426</c:v>
                </c:pt>
                <c:pt idx="8299">
                  <c:v>55775.30000000427</c:v>
                </c:pt>
                <c:pt idx="8300">
                  <c:v>55784.60000000427</c:v>
                </c:pt>
                <c:pt idx="8301">
                  <c:v>55793.90000000427</c:v>
                </c:pt>
                <c:pt idx="8302">
                  <c:v>55803.20000000428</c:v>
                </c:pt>
                <c:pt idx="8303">
                  <c:v>55812.50000000428</c:v>
                </c:pt>
                <c:pt idx="8304">
                  <c:v>55821.80000000428</c:v>
                </c:pt>
                <c:pt idx="8305">
                  <c:v>55831.10000000428</c:v>
                </c:pt>
                <c:pt idx="8306">
                  <c:v>55840.40000000429</c:v>
                </c:pt>
                <c:pt idx="8307">
                  <c:v>55847.20000000428</c:v>
                </c:pt>
                <c:pt idx="8308">
                  <c:v>55854.00000000429</c:v>
                </c:pt>
                <c:pt idx="8309">
                  <c:v>55860.8000000043</c:v>
                </c:pt>
                <c:pt idx="8310">
                  <c:v>55866.60000000428</c:v>
                </c:pt>
                <c:pt idx="8311">
                  <c:v>55871.8000000043</c:v>
                </c:pt>
                <c:pt idx="8312">
                  <c:v>55881.10000000428</c:v>
                </c:pt>
                <c:pt idx="8313">
                  <c:v>55885.4000000043</c:v>
                </c:pt>
                <c:pt idx="8314">
                  <c:v>55894.7000000043</c:v>
                </c:pt>
                <c:pt idx="8315">
                  <c:v>55904.00000000431</c:v>
                </c:pt>
                <c:pt idx="8316">
                  <c:v>55911.80000000431</c:v>
                </c:pt>
                <c:pt idx="8317">
                  <c:v>55919.30000000431</c:v>
                </c:pt>
                <c:pt idx="8318">
                  <c:v>55926.10000000431</c:v>
                </c:pt>
                <c:pt idx="8319">
                  <c:v>55933.90000000432</c:v>
                </c:pt>
                <c:pt idx="8320">
                  <c:v>55943.2000000043</c:v>
                </c:pt>
                <c:pt idx="8321">
                  <c:v>55947.50000000432</c:v>
                </c:pt>
                <c:pt idx="8322">
                  <c:v>55951.80000000433</c:v>
                </c:pt>
                <c:pt idx="8323">
                  <c:v>55961.10000000433</c:v>
                </c:pt>
                <c:pt idx="8324">
                  <c:v>55967.90000000433</c:v>
                </c:pt>
                <c:pt idx="8325">
                  <c:v>55975.70000000433</c:v>
                </c:pt>
                <c:pt idx="8326">
                  <c:v>55983.50000000434</c:v>
                </c:pt>
                <c:pt idx="8327">
                  <c:v>55992.50000000434</c:v>
                </c:pt>
                <c:pt idx="8328">
                  <c:v>56001.50000000434</c:v>
                </c:pt>
                <c:pt idx="8329">
                  <c:v>56010.50000000434</c:v>
                </c:pt>
                <c:pt idx="8330">
                  <c:v>56015.50000000434</c:v>
                </c:pt>
                <c:pt idx="8331">
                  <c:v>56020.50000000434</c:v>
                </c:pt>
                <c:pt idx="8332">
                  <c:v>56029.80000000434</c:v>
                </c:pt>
                <c:pt idx="8333">
                  <c:v>56039.10000000434</c:v>
                </c:pt>
                <c:pt idx="8334">
                  <c:v>56048.40000000435</c:v>
                </c:pt>
                <c:pt idx="8335">
                  <c:v>56057.70000000433</c:v>
                </c:pt>
                <c:pt idx="8336">
                  <c:v>56067.00000000435</c:v>
                </c:pt>
                <c:pt idx="8337">
                  <c:v>56072.00000000435</c:v>
                </c:pt>
                <c:pt idx="8338">
                  <c:v>56077.40000000435</c:v>
                </c:pt>
                <c:pt idx="8339">
                  <c:v>56082.40000000435</c:v>
                </c:pt>
                <c:pt idx="8340">
                  <c:v>56086.70000000436</c:v>
                </c:pt>
                <c:pt idx="8341">
                  <c:v>56093.50000000436</c:v>
                </c:pt>
                <c:pt idx="8342">
                  <c:v>56097.80000000436</c:v>
                </c:pt>
                <c:pt idx="8343">
                  <c:v>56102.80000000436</c:v>
                </c:pt>
                <c:pt idx="8344">
                  <c:v>56109.20000000436</c:v>
                </c:pt>
                <c:pt idx="8345">
                  <c:v>56113.50000000437</c:v>
                </c:pt>
                <c:pt idx="8346">
                  <c:v>56121.30000000437</c:v>
                </c:pt>
                <c:pt idx="8347">
                  <c:v>56128.40000000437</c:v>
                </c:pt>
                <c:pt idx="8348">
                  <c:v>56136.20000000437</c:v>
                </c:pt>
                <c:pt idx="8349">
                  <c:v>56141.20000000437</c:v>
                </c:pt>
                <c:pt idx="8350">
                  <c:v>56145.50000000437</c:v>
                </c:pt>
                <c:pt idx="8351">
                  <c:v>56152.60000000437</c:v>
                </c:pt>
                <c:pt idx="8352">
                  <c:v>56160.40000000438</c:v>
                </c:pt>
                <c:pt idx="8353">
                  <c:v>56168.20000000438</c:v>
                </c:pt>
                <c:pt idx="8354">
                  <c:v>56176.00000000438</c:v>
                </c:pt>
                <c:pt idx="8355">
                  <c:v>56183.80000000438</c:v>
                </c:pt>
                <c:pt idx="8356">
                  <c:v>56191.60000000439</c:v>
                </c:pt>
                <c:pt idx="8357">
                  <c:v>56199.40000000439</c:v>
                </c:pt>
                <c:pt idx="8358">
                  <c:v>56206.50000000439</c:v>
                </c:pt>
                <c:pt idx="8359">
                  <c:v>56214.3000000044</c:v>
                </c:pt>
                <c:pt idx="8360">
                  <c:v>56218.60000000439</c:v>
                </c:pt>
                <c:pt idx="8361">
                  <c:v>56223.60000000439</c:v>
                </c:pt>
                <c:pt idx="8362">
                  <c:v>56231.4000000044</c:v>
                </c:pt>
                <c:pt idx="8363">
                  <c:v>56237.70000000438</c:v>
                </c:pt>
                <c:pt idx="8364">
                  <c:v>56243.5000000044</c:v>
                </c:pt>
                <c:pt idx="8365">
                  <c:v>56251.30000000441</c:v>
                </c:pt>
                <c:pt idx="8366">
                  <c:v>56259.10000000441</c:v>
                </c:pt>
                <c:pt idx="8367">
                  <c:v>56266.20000000441</c:v>
                </c:pt>
                <c:pt idx="8368">
                  <c:v>56273.80000000441</c:v>
                </c:pt>
                <c:pt idx="8369">
                  <c:v>56283.10000000441</c:v>
                </c:pt>
                <c:pt idx="8370">
                  <c:v>56290.60000000441</c:v>
                </c:pt>
                <c:pt idx="8371">
                  <c:v>56294.90000000441</c:v>
                </c:pt>
                <c:pt idx="8372">
                  <c:v>56301.50000000441</c:v>
                </c:pt>
                <c:pt idx="8373">
                  <c:v>56308.10000000441</c:v>
                </c:pt>
                <c:pt idx="8374">
                  <c:v>56313.10000000441</c:v>
                </c:pt>
                <c:pt idx="8375">
                  <c:v>56320.20000000441</c:v>
                </c:pt>
                <c:pt idx="8376">
                  <c:v>56328.50000000441</c:v>
                </c:pt>
                <c:pt idx="8377">
                  <c:v>56337.50000000441</c:v>
                </c:pt>
                <c:pt idx="8378">
                  <c:v>56346.50000000441</c:v>
                </c:pt>
                <c:pt idx="8379">
                  <c:v>56354.30000000441</c:v>
                </c:pt>
                <c:pt idx="8380">
                  <c:v>56363.60000000442</c:v>
                </c:pt>
                <c:pt idx="8381">
                  <c:v>56373.60000000442</c:v>
                </c:pt>
                <c:pt idx="8382">
                  <c:v>56381.40000000442</c:v>
                </c:pt>
                <c:pt idx="8383">
                  <c:v>56390.70000000442</c:v>
                </c:pt>
                <c:pt idx="8384">
                  <c:v>56398.20000000442</c:v>
                </c:pt>
                <c:pt idx="8385">
                  <c:v>56403.20000000442</c:v>
                </c:pt>
                <c:pt idx="8386">
                  <c:v>56408.20000000442</c:v>
                </c:pt>
                <c:pt idx="8387">
                  <c:v>56413.90000000442</c:v>
                </c:pt>
                <c:pt idx="8388">
                  <c:v>56418.90000000442</c:v>
                </c:pt>
                <c:pt idx="8389">
                  <c:v>56428.20000000442</c:v>
                </c:pt>
                <c:pt idx="8390">
                  <c:v>56433.20000000442</c:v>
                </c:pt>
                <c:pt idx="8391">
                  <c:v>56438.20000000442</c:v>
                </c:pt>
                <c:pt idx="8392">
                  <c:v>56443.20000000442</c:v>
                </c:pt>
                <c:pt idx="8393">
                  <c:v>56450.00000000443</c:v>
                </c:pt>
                <c:pt idx="8394">
                  <c:v>56454.30000000443</c:v>
                </c:pt>
                <c:pt idx="8395">
                  <c:v>56459.20000000443</c:v>
                </c:pt>
                <c:pt idx="8396">
                  <c:v>56466.00000000443</c:v>
                </c:pt>
                <c:pt idx="8397">
                  <c:v>56471.00000000443</c:v>
                </c:pt>
                <c:pt idx="8398">
                  <c:v>56476.40000000443</c:v>
                </c:pt>
                <c:pt idx="8399">
                  <c:v>56481.40000000443</c:v>
                </c:pt>
                <c:pt idx="8400">
                  <c:v>56485.70000000444</c:v>
                </c:pt>
                <c:pt idx="8401">
                  <c:v>56491.50000000444</c:v>
                </c:pt>
                <c:pt idx="8402">
                  <c:v>56496.50000000444</c:v>
                </c:pt>
                <c:pt idx="8403">
                  <c:v>56501.90000000444</c:v>
                </c:pt>
                <c:pt idx="8404">
                  <c:v>56506.90000000444</c:v>
                </c:pt>
                <c:pt idx="8405">
                  <c:v>56511.20000000444</c:v>
                </c:pt>
                <c:pt idx="8406">
                  <c:v>56516.20000000444</c:v>
                </c:pt>
                <c:pt idx="8407">
                  <c:v>56521.20000000444</c:v>
                </c:pt>
                <c:pt idx="8408">
                  <c:v>56528.00000000445</c:v>
                </c:pt>
                <c:pt idx="8409">
                  <c:v>56532.00000000445</c:v>
                </c:pt>
                <c:pt idx="8410">
                  <c:v>56538.80000000445</c:v>
                </c:pt>
                <c:pt idx="8411">
                  <c:v>56546.60000000445</c:v>
                </c:pt>
                <c:pt idx="8412">
                  <c:v>56551.00000000445</c:v>
                </c:pt>
                <c:pt idx="8413">
                  <c:v>56561.00000000445</c:v>
                </c:pt>
                <c:pt idx="8414">
                  <c:v>56568.80000000446</c:v>
                </c:pt>
                <c:pt idx="8415">
                  <c:v>56576.60000000446</c:v>
                </c:pt>
                <c:pt idx="8416">
                  <c:v>56583.70000000446</c:v>
                </c:pt>
                <c:pt idx="8417">
                  <c:v>56591.50000000446</c:v>
                </c:pt>
                <c:pt idx="8418">
                  <c:v>56597.60000000446</c:v>
                </c:pt>
                <c:pt idx="8419">
                  <c:v>56601.90000000446</c:v>
                </c:pt>
                <c:pt idx="8420">
                  <c:v>56606.20000000446</c:v>
                </c:pt>
                <c:pt idx="8421">
                  <c:v>56611.20000000446</c:v>
                </c:pt>
                <c:pt idx="8422">
                  <c:v>56616.20000000446</c:v>
                </c:pt>
                <c:pt idx="8423">
                  <c:v>56621.20000000446</c:v>
                </c:pt>
                <c:pt idx="8424">
                  <c:v>56625.20000000446</c:v>
                </c:pt>
                <c:pt idx="8425">
                  <c:v>56630.20000000446</c:v>
                </c:pt>
                <c:pt idx="8426">
                  <c:v>56638.00000000447</c:v>
                </c:pt>
                <c:pt idx="8427">
                  <c:v>56644.30000000447</c:v>
                </c:pt>
                <c:pt idx="8428">
                  <c:v>56649.30000000447</c:v>
                </c:pt>
                <c:pt idx="8429">
                  <c:v>56657.10000000447</c:v>
                </c:pt>
                <c:pt idx="8430">
                  <c:v>56661.10000000447</c:v>
                </c:pt>
                <c:pt idx="8431">
                  <c:v>56667.90000000448</c:v>
                </c:pt>
                <c:pt idx="8432">
                  <c:v>56672.20000000448</c:v>
                </c:pt>
                <c:pt idx="8433">
                  <c:v>56673.90000000448</c:v>
                </c:pt>
                <c:pt idx="8434">
                  <c:v>56675.60000000447</c:v>
                </c:pt>
                <c:pt idx="8435">
                  <c:v>56677.30000000447</c:v>
                </c:pt>
                <c:pt idx="8436">
                  <c:v>56679.00000000447</c:v>
                </c:pt>
                <c:pt idx="8437">
                  <c:v>56680.70000000446</c:v>
                </c:pt>
                <c:pt idx="8438">
                  <c:v>56682.40000000446</c:v>
                </c:pt>
                <c:pt idx="8439">
                  <c:v>56684.10000000446</c:v>
                </c:pt>
                <c:pt idx="8440">
                  <c:v>56685.80000000446</c:v>
                </c:pt>
                <c:pt idx="8441">
                  <c:v>56687.50000000445</c:v>
                </c:pt>
                <c:pt idx="8442">
                  <c:v>56689.20000000445</c:v>
                </c:pt>
                <c:pt idx="8443">
                  <c:v>56690.90000000445</c:v>
                </c:pt>
                <c:pt idx="8444">
                  <c:v>56692.60000000444</c:v>
                </c:pt>
                <c:pt idx="8445">
                  <c:v>56694.30000000444</c:v>
                </c:pt>
                <c:pt idx="8446">
                  <c:v>56696.00000000444</c:v>
                </c:pt>
                <c:pt idx="8447">
                  <c:v>56697.70000000444</c:v>
                </c:pt>
                <c:pt idx="8448">
                  <c:v>56699.40000000443</c:v>
                </c:pt>
                <c:pt idx="8449">
                  <c:v>56701.10000000443</c:v>
                </c:pt>
                <c:pt idx="8450">
                  <c:v>56702.80000000443</c:v>
                </c:pt>
                <c:pt idx="8451">
                  <c:v>56704.50000000443</c:v>
                </c:pt>
                <c:pt idx="8452">
                  <c:v>56706.20000000442</c:v>
                </c:pt>
                <c:pt idx="8453">
                  <c:v>56707.90000000442</c:v>
                </c:pt>
                <c:pt idx="8454">
                  <c:v>56709.60000000442</c:v>
                </c:pt>
                <c:pt idx="8455">
                  <c:v>56711.30000000441</c:v>
                </c:pt>
                <c:pt idx="8456">
                  <c:v>56713.00000000441</c:v>
                </c:pt>
                <c:pt idx="8457">
                  <c:v>56714.70000000441</c:v>
                </c:pt>
                <c:pt idx="8458">
                  <c:v>56716.4000000044</c:v>
                </c:pt>
                <c:pt idx="8459">
                  <c:v>56718.1000000044</c:v>
                </c:pt>
                <c:pt idx="8460">
                  <c:v>56719.8000000044</c:v>
                </c:pt>
                <c:pt idx="8461">
                  <c:v>56721.50000000439</c:v>
                </c:pt>
                <c:pt idx="8462">
                  <c:v>56728.3000000044</c:v>
                </c:pt>
                <c:pt idx="8463">
                  <c:v>56735.1000000044</c:v>
                </c:pt>
                <c:pt idx="8464">
                  <c:v>56741.9000000044</c:v>
                </c:pt>
                <c:pt idx="8465">
                  <c:v>56745.4000000044</c:v>
                </c:pt>
                <c:pt idx="8466">
                  <c:v>56749.4000000044</c:v>
                </c:pt>
                <c:pt idx="8467">
                  <c:v>56756.20000000441</c:v>
                </c:pt>
                <c:pt idx="8468">
                  <c:v>56760.20000000441</c:v>
                </c:pt>
                <c:pt idx="8469">
                  <c:v>56767.00000000441</c:v>
                </c:pt>
                <c:pt idx="8470">
                  <c:v>56773.80000000441</c:v>
                </c:pt>
                <c:pt idx="8471">
                  <c:v>56780.60000000442</c:v>
                </c:pt>
                <c:pt idx="8472">
                  <c:v>56789.90000000442</c:v>
                </c:pt>
                <c:pt idx="8473">
                  <c:v>56794.20000000442</c:v>
                </c:pt>
                <c:pt idx="8474">
                  <c:v>56799.10000000442</c:v>
                </c:pt>
                <c:pt idx="8475">
                  <c:v>56803.40000000443</c:v>
                </c:pt>
                <c:pt idx="8476">
                  <c:v>56810.20000000443</c:v>
                </c:pt>
                <c:pt idx="8477">
                  <c:v>56817.00000000443</c:v>
                </c:pt>
                <c:pt idx="8478">
                  <c:v>56821.00000000443</c:v>
                </c:pt>
                <c:pt idx="8479">
                  <c:v>56827.80000000444</c:v>
                </c:pt>
                <c:pt idx="8480">
                  <c:v>56837.10000000444</c:v>
                </c:pt>
                <c:pt idx="8481">
                  <c:v>56841.40000000444</c:v>
                </c:pt>
                <c:pt idx="8482">
                  <c:v>56848.60000000444</c:v>
                </c:pt>
                <c:pt idx="8483">
                  <c:v>56857.90000000444</c:v>
                </c:pt>
                <c:pt idx="8484">
                  <c:v>56867.20000000444</c:v>
                </c:pt>
                <c:pt idx="8485">
                  <c:v>56876.50000000445</c:v>
                </c:pt>
                <c:pt idx="8486">
                  <c:v>56881.50000000445</c:v>
                </c:pt>
                <c:pt idx="8487">
                  <c:v>56890.80000000445</c:v>
                </c:pt>
                <c:pt idx="8488">
                  <c:v>56900.10000000445</c:v>
                </c:pt>
                <c:pt idx="8489">
                  <c:v>56909.40000000446</c:v>
                </c:pt>
                <c:pt idx="8490">
                  <c:v>56918.70000000446</c:v>
                </c:pt>
                <c:pt idx="8491">
                  <c:v>56928.00000000446</c:v>
                </c:pt>
                <c:pt idx="8492">
                  <c:v>56937.30000000446</c:v>
                </c:pt>
                <c:pt idx="8493">
                  <c:v>56946.60000000447</c:v>
                </c:pt>
                <c:pt idx="8494">
                  <c:v>56955.90000000447</c:v>
                </c:pt>
                <c:pt idx="8495">
                  <c:v>56965.20000000447</c:v>
                </c:pt>
                <c:pt idx="8496">
                  <c:v>56974.50000000448</c:v>
                </c:pt>
                <c:pt idx="8497">
                  <c:v>56983.80000000448</c:v>
                </c:pt>
                <c:pt idx="8498">
                  <c:v>56993.10000000448</c:v>
                </c:pt>
                <c:pt idx="8499">
                  <c:v>57002.40000000448</c:v>
                </c:pt>
                <c:pt idx="8500">
                  <c:v>57011.70000000449</c:v>
                </c:pt>
                <c:pt idx="8501">
                  <c:v>57021.00000000449</c:v>
                </c:pt>
                <c:pt idx="8502">
                  <c:v>57030.3000000045</c:v>
                </c:pt>
                <c:pt idx="8503">
                  <c:v>57039.6000000045</c:v>
                </c:pt>
                <c:pt idx="8504">
                  <c:v>57048.9000000045</c:v>
                </c:pt>
                <c:pt idx="8505">
                  <c:v>57058.2000000045</c:v>
                </c:pt>
                <c:pt idx="8506">
                  <c:v>57067.50000000451</c:v>
                </c:pt>
                <c:pt idx="8507">
                  <c:v>57077.50000000451</c:v>
                </c:pt>
                <c:pt idx="8508">
                  <c:v>57086.80000000451</c:v>
                </c:pt>
                <c:pt idx="8509">
                  <c:v>57088.50000000451</c:v>
                </c:pt>
                <c:pt idx="8510">
                  <c:v>57090.2000000045</c:v>
                </c:pt>
                <c:pt idx="8511">
                  <c:v>57097.00000000451</c:v>
                </c:pt>
                <c:pt idx="8512">
                  <c:v>57106.30000000451</c:v>
                </c:pt>
                <c:pt idx="8513">
                  <c:v>57111.30000000451</c:v>
                </c:pt>
                <c:pt idx="8514">
                  <c:v>57121.30000000451</c:v>
                </c:pt>
                <c:pt idx="8515">
                  <c:v>57128.50000000451</c:v>
                </c:pt>
                <c:pt idx="8516">
                  <c:v>57135.7000000045</c:v>
                </c:pt>
                <c:pt idx="8517">
                  <c:v>57142.50000000451</c:v>
                </c:pt>
                <c:pt idx="8518">
                  <c:v>57149.30000000451</c:v>
                </c:pt>
                <c:pt idx="8519">
                  <c:v>57156.10000000451</c:v>
                </c:pt>
                <c:pt idx="8520">
                  <c:v>57162.90000000451</c:v>
                </c:pt>
                <c:pt idx="8521">
                  <c:v>57170.10000000451</c:v>
                </c:pt>
                <c:pt idx="8522">
                  <c:v>57179.40000000451</c:v>
                </c:pt>
                <c:pt idx="8523">
                  <c:v>57188.70000000452</c:v>
                </c:pt>
                <c:pt idx="8524">
                  <c:v>57198.70000000452</c:v>
                </c:pt>
                <c:pt idx="8525">
                  <c:v>57208.70000000452</c:v>
                </c:pt>
                <c:pt idx="8526">
                  <c:v>57215.50000000452</c:v>
                </c:pt>
                <c:pt idx="8527">
                  <c:v>57224.80000000452</c:v>
                </c:pt>
                <c:pt idx="8528">
                  <c:v>57234.10000000453</c:v>
                </c:pt>
                <c:pt idx="8529">
                  <c:v>57240.70000000452</c:v>
                </c:pt>
                <c:pt idx="8530">
                  <c:v>57246.10000000453</c:v>
                </c:pt>
                <c:pt idx="8531">
                  <c:v>57252.90000000453</c:v>
                </c:pt>
                <c:pt idx="8532">
                  <c:v>57256.40000000453</c:v>
                </c:pt>
                <c:pt idx="8533">
                  <c:v>57260.70000000453</c:v>
                </c:pt>
                <c:pt idx="8534">
                  <c:v>57266.70000000453</c:v>
                </c:pt>
                <c:pt idx="8535">
                  <c:v>57274.50000000453</c:v>
                </c:pt>
                <c:pt idx="8536">
                  <c:v>57283.80000000454</c:v>
                </c:pt>
                <c:pt idx="8537">
                  <c:v>57293.10000000454</c:v>
                </c:pt>
                <c:pt idx="8538">
                  <c:v>57302.40000000454</c:v>
                </c:pt>
                <c:pt idx="8539">
                  <c:v>57309.20000000454</c:v>
                </c:pt>
                <c:pt idx="8540">
                  <c:v>57318.50000000455</c:v>
                </c:pt>
                <c:pt idx="8541">
                  <c:v>57327.80000000455</c:v>
                </c:pt>
                <c:pt idx="8542">
                  <c:v>57337.10000000455</c:v>
                </c:pt>
                <c:pt idx="8543">
                  <c:v>57342.20000000455</c:v>
                </c:pt>
                <c:pt idx="8544">
                  <c:v>57351.50000000456</c:v>
                </c:pt>
                <c:pt idx="8545">
                  <c:v>57353.00000000456</c:v>
                </c:pt>
                <c:pt idx="8546">
                  <c:v>57357.00000000456</c:v>
                </c:pt>
                <c:pt idx="8547">
                  <c:v>57366.30000000456</c:v>
                </c:pt>
                <c:pt idx="8548">
                  <c:v>57375.60000000456</c:v>
                </c:pt>
                <c:pt idx="8549">
                  <c:v>57379.90000000456</c:v>
                </c:pt>
                <c:pt idx="8550">
                  <c:v>57389.20000000457</c:v>
                </c:pt>
                <c:pt idx="8551">
                  <c:v>57399.20000000457</c:v>
                </c:pt>
                <c:pt idx="8552">
                  <c:v>57404.20000000457</c:v>
                </c:pt>
                <c:pt idx="8553">
                  <c:v>57410.90000000456</c:v>
                </c:pt>
                <c:pt idx="8554">
                  <c:v>57417.70000000457</c:v>
                </c:pt>
                <c:pt idx="8555">
                  <c:v>57423.50000000457</c:v>
                </c:pt>
                <c:pt idx="8556">
                  <c:v>57431.00000000457</c:v>
                </c:pt>
                <c:pt idx="8557">
                  <c:v>57436.80000000457</c:v>
                </c:pt>
                <c:pt idx="8558">
                  <c:v>57441.10000000458</c:v>
                </c:pt>
                <c:pt idx="8559">
                  <c:v>57444.00000000458</c:v>
                </c:pt>
                <c:pt idx="8560">
                  <c:v>57452.30000000458</c:v>
                </c:pt>
                <c:pt idx="8561">
                  <c:v>57459.70000000458</c:v>
                </c:pt>
                <c:pt idx="8562">
                  <c:v>57464.70000000458</c:v>
                </c:pt>
                <c:pt idx="8563">
                  <c:v>57472.20000000458</c:v>
                </c:pt>
                <c:pt idx="8564">
                  <c:v>57478.20000000458</c:v>
                </c:pt>
                <c:pt idx="8565">
                  <c:v>57483.20000000458</c:v>
                </c:pt>
                <c:pt idx="8566">
                  <c:v>57487.20000000458</c:v>
                </c:pt>
                <c:pt idx="8567">
                  <c:v>57492.20000000458</c:v>
                </c:pt>
                <c:pt idx="8568">
                  <c:v>57497.60000000458</c:v>
                </c:pt>
                <c:pt idx="8569">
                  <c:v>57504.70000000458</c:v>
                </c:pt>
                <c:pt idx="8570">
                  <c:v>57511.5000000046</c:v>
                </c:pt>
                <c:pt idx="8571">
                  <c:v>57516.5000000046</c:v>
                </c:pt>
                <c:pt idx="8572">
                  <c:v>57520.0000000046</c:v>
                </c:pt>
                <c:pt idx="8573">
                  <c:v>57524.3000000046</c:v>
                </c:pt>
                <c:pt idx="8574">
                  <c:v>57528.60000000459</c:v>
                </c:pt>
                <c:pt idx="8575">
                  <c:v>57532.9000000046</c:v>
                </c:pt>
                <c:pt idx="8576">
                  <c:v>57540.0000000046</c:v>
                </c:pt>
                <c:pt idx="8577">
                  <c:v>57547.20000000459</c:v>
                </c:pt>
                <c:pt idx="8578">
                  <c:v>57556.5000000046</c:v>
                </c:pt>
                <c:pt idx="8579">
                  <c:v>57560.8000000046</c:v>
                </c:pt>
                <c:pt idx="8580">
                  <c:v>57567.6000000046</c:v>
                </c:pt>
                <c:pt idx="8581">
                  <c:v>57576.9000000046</c:v>
                </c:pt>
                <c:pt idx="8582">
                  <c:v>57586.2000000046</c:v>
                </c:pt>
                <c:pt idx="8583">
                  <c:v>57591.2000000046</c:v>
                </c:pt>
                <c:pt idx="8584">
                  <c:v>57597.00000000461</c:v>
                </c:pt>
                <c:pt idx="8585">
                  <c:v>57604.1000000046</c:v>
                </c:pt>
                <c:pt idx="8586">
                  <c:v>57610.90000000461</c:v>
                </c:pt>
                <c:pt idx="8587">
                  <c:v>57615.2000000046</c:v>
                </c:pt>
                <c:pt idx="8588">
                  <c:v>57621.6000000046</c:v>
                </c:pt>
                <c:pt idx="8589">
                  <c:v>57628.40000000461</c:v>
                </c:pt>
                <c:pt idx="8590">
                  <c:v>57635.50000000461</c:v>
                </c:pt>
                <c:pt idx="8591">
                  <c:v>57642.6000000046</c:v>
                </c:pt>
                <c:pt idx="8592">
                  <c:v>57646.90000000461</c:v>
                </c:pt>
                <c:pt idx="8593">
                  <c:v>57651.2000000046</c:v>
                </c:pt>
                <c:pt idx="8594">
                  <c:v>57660.50000000462</c:v>
                </c:pt>
                <c:pt idx="8595">
                  <c:v>57666.90000000462</c:v>
                </c:pt>
                <c:pt idx="8596">
                  <c:v>57673.50000000462</c:v>
                </c:pt>
                <c:pt idx="8597">
                  <c:v>57677.80000000462</c:v>
                </c:pt>
                <c:pt idx="8598">
                  <c:v>57682.10000000463</c:v>
                </c:pt>
                <c:pt idx="8599">
                  <c:v>57691.40000000463</c:v>
                </c:pt>
                <c:pt idx="8600">
                  <c:v>57695.70000000462</c:v>
                </c:pt>
                <c:pt idx="8601">
                  <c:v>57705.00000000463</c:v>
                </c:pt>
                <c:pt idx="8602">
                  <c:v>57709.30000000464</c:v>
                </c:pt>
                <c:pt idx="8603">
                  <c:v>57718.60000000463</c:v>
                </c:pt>
                <c:pt idx="8604">
                  <c:v>57722.90000000464</c:v>
                </c:pt>
                <c:pt idx="8605">
                  <c:v>57732.20000000462</c:v>
                </c:pt>
                <c:pt idx="8606">
                  <c:v>57738.40000000464</c:v>
                </c:pt>
                <c:pt idx="8607">
                  <c:v>57744.20000000462</c:v>
                </c:pt>
                <c:pt idx="8608">
                  <c:v>57748.50000000463</c:v>
                </c:pt>
                <c:pt idx="8609">
                  <c:v>57752.80000000465</c:v>
                </c:pt>
                <c:pt idx="8610">
                  <c:v>57759.60000000466</c:v>
                </c:pt>
                <c:pt idx="8611">
                  <c:v>57763.90000000466</c:v>
                </c:pt>
                <c:pt idx="8612">
                  <c:v>57768.20000000465</c:v>
                </c:pt>
                <c:pt idx="8613">
                  <c:v>57772.50000000466</c:v>
                </c:pt>
                <c:pt idx="8614">
                  <c:v>57775.30000000467</c:v>
                </c:pt>
                <c:pt idx="8615">
                  <c:v>57781.10000000467</c:v>
                </c:pt>
                <c:pt idx="8616">
                  <c:v>57788.60000000467</c:v>
                </c:pt>
                <c:pt idx="8617">
                  <c:v>57795.20000000465</c:v>
                </c:pt>
                <c:pt idx="8618">
                  <c:v>57801.80000000467</c:v>
                </c:pt>
                <c:pt idx="8619">
                  <c:v>57808.60000000467</c:v>
                </c:pt>
                <c:pt idx="8620">
                  <c:v>57818.60000000467</c:v>
                </c:pt>
                <c:pt idx="8621">
                  <c:v>57820.30000000467</c:v>
                </c:pt>
                <c:pt idx="8622">
                  <c:v>57825.80000000467</c:v>
                </c:pt>
                <c:pt idx="8623">
                  <c:v>57829.00000000466</c:v>
                </c:pt>
                <c:pt idx="8624">
                  <c:v>57835.00000000466</c:v>
                </c:pt>
                <c:pt idx="8625">
                  <c:v>57839.60000000466</c:v>
                </c:pt>
                <c:pt idx="8626">
                  <c:v>57844.20000000465</c:v>
                </c:pt>
                <c:pt idx="8627">
                  <c:v>57851.30000000466</c:v>
                </c:pt>
                <c:pt idx="8628">
                  <c:v>57855.90000000466</c:v>
                </c:pt>
                <c:pt idx="8629">
                  <c:v>57859.90000000466</c:v>
                </c:pt>
                <c:pt idx="8630">
                  <c:v>57863.90000000466</c:v>
                </c:pt>
                <c:pt idx="8631">
                  <c:v>57868.80000000466</c:v>
                </c:pt>
                <c:pt idx="8632">
                  <c:v>57875.60000000466</c:v>
                </c:pt>
                <c:pt idx="8633">
                  <c:v>57882.40000000467</c:v>
                </c:pt>
                <c:pt idx="8634">
                  <c:v>57886.70000000465</c:v>
                </c:pt>
                <c:pt idx="8635">
                  <c:v>57893.50000000467</c:v>
                </c:pt>
                <c:pt idx="8636">
                  <c:v>57898.50000000467</c:v>
                </c:pt>
                <c:pt idx="8637">
                  <c:v>57902.80000000468</c:v>
                </c:pt>
                <c:pt idx="8638">
                  <c:v>57908.60000000468</c:v>
                </c:pt>
                <c:pt idx="8639">
                  <c:v>57912.90000000468</c:v>
                </c:pt>
                <c:pt idx="8640">
                  <c:v>57919.50000000468</c:v>
                </c:pt>
                <c:pt idx="8641">
                  <c:v>57923.80000000468</c:v>
                </c:pt>
                <c:pt idx="8642">
                  <c:v>57928.80000000468</c:v>
                </c:pt>
                <c:pt idx="8643">
                  <c:v>57933.10000000468</c:v>
                </c:pt>
                <c:pt idx="8644">
                  <c:v>57938.60000000468</c:v>
                </c:pt>
                <c:pt idx="8645">
                  <c:v>57943.60000000468</c:v>
                </c:pt>
                <c:pt idx="8646">
                  <c:v>57950.40000000469</c:v>
                </c:pt>
                <c:pt idx="8647">
                  <c:v>57954.80000000469</c:v>
                </c:pt>
                <c:pt idx="8648">
                  <c:v>57959.10000000468</c:v>
                </c:pt>
                <c:pt idx="8649">
                  <c:v>57964.10000000468</c:v>
                </c:pt>
                <c:pt idx="8650">
                  <c:v>57968.40000000469</c:v>
                </c:pt>
                <c:pt idx="8651">
                  <c:v>57974.90000000469</c:v>
                </c:pt>
                <c:pt idx="8652">
                  <c:v>57982.40000000469</c:v>
                </c:pt>
                <c:pt idx="8653">
                  <c:v>57990.20000000468</c:v>
                </c:pt>
                <c:pt idx="8654">
                  <c:v>57995.20000000468</c:v>
                </c:pt>
                <c:pt idx="8655">
                  <c:v>58000.20000000468</c:v>
                </c:pt>
                <c:pt idx="8656">
                  <c:v>58004.5000000047</c:v>
                </c:pt>
                <c:pt idx="8657">
                  <c:v>58012.8000000047</c:v>
                </c:pt>
                <c:pt idx="8658">
                  <c:v>58017.10000000471</c:v>
                </c:pt>
                <c:pt idx="8659">
                  <c:v>58022.10000000471</c:v>
                </c:pt>
                <c:pt idx="8660">
                  <c:v>58028.3000000047</c:v>
                </c:pt>
                <c:pt idx="8661">
                  <c:v>58034.10000000471</c:v>
                </c:pt>
                <c:pt idx="8662">
                  <c:v>58040.90000000471</c:v>
                </c:pt>
                <c:pt idx="8663">
                  <c:v>58046.60000000471</c:v>
                </c:pt>
                <c:pt idx="8664">
                  <c:v>58050.90000000471</c:v>
                </c:pt>
                <c:pt idx="8665">
                  <c:v>58051.90000000471</c:v>
                </c:pt>
                <c:pt idx="8666">
                  <c:v>58058.50000000471</c:v>
                </c:pt>
                <c:pt idx="8667">
                  <c:v>58062.80000000471</c:v>
                </c:pt>
                <c:pt idx="8668">
                  <c:v>58070.60000000471</c:v>
                </c:pt>
                <c:pt idx="8669">
                  <c:v>58075.00000000471</c:v>
                </c:pt>
                <c:pt idx="8670">
                  <c:v>58084.30000000472</c:v>
                </c:pt>
                <c:pt idx="8671">
                  <c:v>58093.60000000472</c:v>
                </c:pt>
                <c:pt idx="8672">
                  <c:v>58098.60000000472</c:v>
                </c:pt>
                <c:pt idx="8673">
                  <c:v>58104.40000000473</c:v>
                </c:pt>
                <c:pt idx="8674">
                  <c:v>58109.90000000473</c:v>
                </c:pt>
                <c:pt idx="8675">
                  <c:v>58117.00000000472</c:v>
                </c:pt>
                <c:pt idx="8676">
                  <c:v>58123.60000000472</c:v>
                </c:pt>
                <c:pt idx="8677">
                  <c:v>58131.40000000473</c:v>
                </c:pt>
                <c:pt idx="8678">
                  <c:v>58135.70000000473</c:v>
                </c:pt>
                <c:pt idx="8679">
                  <c:v>58144.00000000473</c:v>
                </c:pt>
                <c:pt idx="8680">
                  <c:v>58153.30000000473</c:v>
                </c:pt>
                <c:pt idx="8681">
                  <c:v>58155.00000000473</c:v>
                </c:pt>
                <c:pt idx="8682">
                  <c:v>58158.30000000473</c:v>
                </c:pt>
                <c:pt idx="8683">
                  <c:v>58163.30000000473</c:v>
                </c:pt>
                <c:pt idx="8684">
                  <c:v>58169.30000000473</c:v>
                </c:pt>
                <c:pt idx="8685">
                  <c:v>58174.30000000473</c:v>
                </c:pt>
                <c:pt idx="8686">
                  <c:v>58178.60000000474</c:v>
                </c:pt>
                <c:pt idx="8687">
                  <c:v>58188.60000000474</c:v>
                </c:pt>
                <c:pt idx="8688">
                  <c:v>58192.90000000474</c:v>
                </c:pt>
                <c:pt idx="8689">
                  <c:v>58197.30000000474</c:v>
                </c:pt>
                <c:pt idx="8690">
                  <c:v>58201.70000000473</c:v>
                </c:pt>
                <c:pt idx="8691">
                  <c:v>58208.20000000473</c:v>
                </c:pt>
                <c:pt idx="8692">
                  <c:v>58215.00000000474</c:v>
                </c:pt>
                <c:pt idx="8693">
                  <c:v>58218.00000000474</c:v>
                </c:pt>
                <c:pt idx="8694">
                  <c:v>58224.80000000475</c:v>
                </c:pt>
                <c:pt idx="8695">
                  <c:v>58232.60000000475</c:v>
                </c:pt>
                <c:pt idx="8696">
                  <c:v>58238.40000000475</c:v>
                </c:pt>
                <c:pt idx="8697">
                  <c:v>58243.40000000475</c:v>
                </c:pt>
                <c:pt idx="8698">
                  <c:v>58248.00000000475</c:v>
                </c:pt>
                <c:pt idx="8699">
                  <c:v>58253.00000000475</c:v>
                </c:pt>
                <c:pt idx="8700">
                  <c:v>58258.80000000476</c:v>
                </c:pt>
                <c:pt idx="8701">
                  <c:v>58262.90000000475</c:v>
                </c:pt>
                <c:pt idx="8702">
                  <c:v>58264.60000000475</c:v>
                </c:pt>
                <c:pt idx="8703">
                  <c:v>58272.40000000475</c:v>
                </c:pt>
                <c:pt idx="8704">
                  <c:v>58280.20000000476</c:v>
                </c:pt>
                <c:pt idx="8705">
                  <c:v>58281.90000000475</c:v>
                </c:pt>
                <c:pt idx="8706">
                  <c:v>58289.40000000475</c:v>
                </c:pt>
                <c:pt idx="8707">
                  <c:v>58294.00000000475</c:v>
                </c:pt>
                <c:pt idx="8708">
                  <c:v>58295.70000000473</c:v>
                </c:pt>
                <c:pt idx="8709">
                  <c:v>58301.50000000475</c:v>
                </c:pt>
                <c:pt idx="8710">
                  <c:v>58309.30000000476</c:v>
                </c:pt>
                <c:pt idx="8711">
                  <c:v>58318.60000000476</c:v>
                </c:pt>
                <c:pt idx="8712">
                  <c:v>58323.60000000476</c:v>
                </c:pt>
                <c:pt idx="8713">
                  <c:v>58330.40000000476</c:v>
                </c:pt>
                <c:pt idx="8714">
                  <c:v>58336.80000000476</c:v>
                </c:pt>
                <c:pt idx="8715">
                  <c:v>58343.20000000476</c:v>
                </c:pt>
                <c:pt idx="8716">
                  <c:v>58352.50000000477</c:v>
                </c:pt>
                <c:pt idx="8717">
                  <c:v>58360.30000000477</c:v>
                </c:pt>
                <c:pt idx="8718">
                  <c:v>58364.70000000477</c:v>
                </c:pt>
                <c:pt idx="8719">
                  <c:v>58369.60000000477</c:v>
                </c:pt>
                <c:pt idx="8720">
                  <c:v>58376.40000000478</c:v>
                </c:pt>
                <c:pt idx="8721">
                  <c:v>58383.20000000478</c:v>
                </c:pt>
                <c:pt idx="8722">
                  <c:v>58384.90000000478</c:v>
                </c:pt>
                <c:pt idx="8723">
                  <c:v>58387.00000000477</c:v>
                </c:pt>
                <c:pt idx="8724">
                  <c:v>58391.30000000478</c:v>
                </c:pt>
                <c:pt idx="8725">
                  <c:v>58401.30000000478</c:v>
                </c:pt>
                <c:pt idx="8726">
                  <c:v>58406.30000000478</c:v>
                </c:pt>
                <c:pt idx="8727">
                  <c:v>58411.30000000478</c:v>
                </c:pt>
                <c:pt idx="8728">
                  <c:v>58419.10000000478</c:v>
                </c:pt>
                <c:pt idx="8729">
                  <c:v>58423.40000000478</c:v>
                </c:pt>
                <c:pt idx="8730">
                  <c:v>58429.40000000478</c:v>
                </c:pt>
                <c:pt idx="8731">
                  <c:v>58435.40000000478</c:v>
                </c:pt>
                <c:pt idx="8732">
                  <c:v>58441.70000000478</c:v>
                </c:pt>
                <c:pt idx="8733">
                  <c:v>58448.50000000479</c:v>
                </c:pt>
                <c:pt idx="8734">
                  <c:v>58452.00000000479</c:v>
                </c:pt>
                <c:pt idx="8735">
                  <c:v>58456.90000000479</c:v>
                </c:pt>
                <c:pt idx="8736">
                  <c:v>58466.90000000479</c:v>
                </c:pt>
                <c:pt idx="8737">
                  <c:v>58476.20000000478</c:v>
                </c:pt>
                <c:pt idx="8738">
                  <c:v>58480.50000000479</c:v>
                </c:pt>
                <c:pt idx="8739">
                  <c:v>58490.50000000479</c:v>
                </c:pt>
                <c:pt idx="8740">
                  <c:v>58500.50000000479</c:v>
                </c:pt>
                <c:pt idx="8741">
                  <c:v>58508.00000000479</c:v>
                </c:pt>
                <c:pt idx="8742">
                  <c:v>58518.00000000479</c:v>
                </c:pt>
                <c:pt idx="8743">
                  <c:v>58524.10000000479</c:v>
                </c:pt>
                <c:pt idx="8744">
                  <c:v>58533.4000000048</c:v>
                </c:pt>
                <c:pt idx="8745">
                  <c:v>58541.3000000048</c:v>
                </c:pt>
                <c:pt idx="8746">
                  <c:v>58551.3000000048</c:v>
                </c:pt>
                <c:pt idx="8747">
                  <c:v>58561.3000000048</c:v>
                </c:pt>
                <c:pt idx="8748">
                  <c:v>58568.8000000048</c:v>
                </c:pt>
                <c:pt idx="8749">
                  <c:v>58576.3000000048</c:v>
                </c:pt>
                <c:pt idx="8750">
                  <c:v>58583.1000000048</c:v>
                </c:pt>
                <c:pt idx="8751">
                  <c:v>58592.40000000481</c:v>
                </c:pt>
                <c:pt idx="8752">
                  <c:v>58601.70000000481</c:v>
                </c:pt>
                <c:pt idx="8753">
                  <c:v>58603.20000000481</c:v>
                </c:pt>
                <c:pt idx="8754">
                  <c:v>58610.80000000481</c:v>
                </c:pt>
                <c:pt idx="8755">
                  <c:v>58615.10000000481</c:v>
                </c:pt>
                <c:pt idx="8756">
                  <c:v>58624.40000000481</c:v>
                </c:pt>
                <c:pt idx="8757">
                  <c:v>58633.70000000481</c:v>
                </c:pt>
                <c:pt idx="8758">
                  <c:v>58643.00000000482</c:v>
                </c:pt>
                <c:pt idx="8759">
                  <c:v>58653.00000000482</c:v>
                </c:pt>
                <c:pt idx="8760">
                  <c:v>58662.30000000482</c:v>
                </c:pt>
                <c:pt idx="8761">
                  <c:v>58671.60000000482</c:v>
                </c:pt>
                <c:pt idx="8762">
                  <c:v>58680.90000000483</c:v>
                </c:pt>
                <c:pt idx="8763">
                  <c:v>58690.20000000483</c:v>
                </c:pt>
                <c:pt idx="8764">
                  <c:v>58699.50000000483</c:v>
                </c:pt>
                <c:pt idx="8765">
                  <c:v>58708.80000000484</c:v>
                </c:pt>
                <c:pt idx="8766">
                  <c:v>58718.10000000484</c:v>
                </c:pt>
                <c:pt idx="8767">
                  <c:v>58727.40000000484</c:v>
                </c:pt>
                <c:pt idx="8768">
                  <c:v>58736.70000000484</c:v>
                </c:pt>
                <c:pt idx="8769">
                  <c:v>58746.00000000485</c:v>
                </c:pt>
                <c:pt idx="8770">
                  <c:v>58756.00000000485</c:v>
                </c:pt>
                <c:pt idx="8771">
                  <c:v>58765.30000000485</c:v>
                </c:pt>
                <c:pt idx="8772">
                  <c:v>58774.60000000485</c:v>
                </c:pt>
                <c:pt idx="8773">
                  <c:v>58779.60000000485</c:v>
                </c:pt>
                <c:pt idx="8774">
                  <c:v>58788.90000000486</c:v>
                </c:pt>
                <c:pt idx="8775">
                  <c:v>58796.70000000486</c:v>
                </c:pt>
                <c:pt idx="8776">
                  <c:v>58804.20000000486</c:v>
                </c:pt>
                <c:pt idx="8777">
                  <c:v>58808.50000000486</c:v>
                </c:pt>
                <c:pt idx="8778">
                  <c:v>58816.30000000486</c:v>
                </c:pt>
                <c:pt idx="8779">
                  <c:v>58820.60000000487</c:v>
                </c:pt>
                <c:pt idx="8780">
                  <c:v>58822.30000000486</c:v>
                </c:pt>
                <c:pt idx="8781">
                  <c:v>58828.80000000486</c:v>
                </c:pt>
                <c:pt idx="8782">
                  <c:v>58833.10000000487</c:v>
                </c:pt>
                <c:pt idx="8783">
                  <c:v>58840.60000000487</c:v>
                </c:pt>
                <c:pt idx="8784">
                  <c:v>58848.40000000487</c:v>
                </c:pt>
                <c:pt idx="8785">
                  <c:v>58857.40000000487</c:v>
                </c:pt>
                <c:pt idx="8786">
                  <c:v>58862.80000000487</c:v>
                </c:pt>
                <c:pt idx="8787">
                  <c:v>58872.80000000487</c:v>
                </c:pt>
                <c:pt idx="8788">
                  <c:v>58882.10000000487</c:v>
                </c:pt>
                <c:pt idx="8789">
                  <c:v>58887.90000000488</c:v>
                </c:pt>
                <c:pt idx="8790">
                  <c:v>58893.30000000488</c:v>
                </c:pt>
                <c:pt idx="8791">
                  <c:v>58903.30000000488</c:v>
                </c:pt>
                <c:pt idx="8792">
                  <c:v>58913.30000000488</c:v>
                </c:pt>
                <c:pt idx="8793">
                  <c:v>58921.10000000488</c:v>
                </c:pt>
                <c:pt idx="8794">
                  <c:v>58928.9000000049</c:v>
                </c:pt>
                <c:pt idx="8795">
                  <c:v>58935.70000000489</c:v>
                </c:pt>
                <c:pt idx="8796">
                  <c:v>58941.70000000489</c:v>
                </c:pt>
                <c:pt idx="8797">
                  <c:v>58948.8000000049</c:v>
                </c:pt>
                <c:pt idx="8798">
                  <c:v>58955.9000000049</c:v>
                </c:pt>
                <c:pt idx="8799">
                  <c:v>58963.00000000488</c:v>
                </c:pt>
                <c:pt idx="8800">
                  <c:v>58970.10000000488</c:v>
                </c:pt>
                <c:pt idx="8801">
                  <c:v>58977.20000000488</c:v>
                </c:pt>
                <c:pt idx="8802">
                  <c:v>58984.30000000488</c:v>
                </c:pt>
                <c:pt idx="8803">
                  <c:v>58990.60000000488</c:v>
                </c:pt>
                <c:pt idx="8804">
                  <c:v>58998.4000000049</c:v>
                </c:pt>
                <c:pt idx="8805">
                  <c:v>59006.20000000489</c:v>
                </c:pt>
                <c:pt idx="8806">
                  <c:v>59013.3000000049</c:v>
                </c:pt>
                <c:pt idx="8807">
                  <c:v>59021.10000000489</c:v>
                </c:pt>
                <c:pt idx="8808">
                  <c:v>59028.9000000049</c:v>
                </c:pt>
                <c:pt idx="8809">
                  <c:v>59036.70000000489</c:v>
                </c:pt>
                <c:pt idx="8810">
                  <c:v>59043.8000000049</c:v>
                </c:pt>
                <c:pt idx="8811">
                  <c:v>59051.6000000049</c:v>
                </c:pt>
                <c:pt idx="8812">
                  <c:v>59058.70000000489</c:v>
                </c:pt>
                <c:pt idx="8813">
                  <c:v>59065.8000000049</c:v>
                </c:pt>
                <c:pt idx="8814">
                  <c:v>59070.50000000489</c:v>
                </c:pt>
                <c:pt idx="8815">
                  <c:v>59074.9000000049</c:v>
                </c:pt>
                <c:pt idx="8816">
                  <c:v>59079.20000000489</c:v>
                </c:pt>
                <c:pt idx="8817">
                  <c:v>59086.70000000489</c:v>
                </c:pt>
                <c:pt idx="8818">
                  <c:v>59094.20000000489</c:v>
                </c:pt>
                <c:pt idx="8819">
                  <c:v>59101.3000000049</c:v>
                </c:pt>
                <c:pt idx="8820">
                  <c:v>59105.6000000049</c:v>
                </c:pt>
                <c:pt idx="8821">
                  <c:v>59113.1000000049</c:v>
                </c:pt>
                <c:pt idx="8822">
                  <c:v>59119.9000000049</c:v>
                </c:pt>
                <c:pt idx="8823">
                  <c:v>59124.2000000049</c:v>
                </c:pt>
                <c:pt idx="8824">
                  <c:v>59129.2000000049</c:v>
                </c:pt>
                <c:pt idx="8825">
                  <c:v>59137.00000000491</c:v>
                </c:pt>
                <c:pt idx="8826">
                  <c:v>59141.30000000491</c:v>
                </c:pt>
                <c:pt idx="8827">
                  <c:v>59146.20000000491</c:v>
                </c:pt>
                <c:pt idx="8828">
                  <c:v>59152.70000000491</c:v>
                </c:pt>
                <c:pt idx="8829">
                  <c:v>59157.70000000491</c:v>
                </c:pt>
                <c:pt idx="8830">
                  <c:v>59161.70000000491</c:v>
                </c:pt>
                <c:pt idx="8831">
                  <c:v>59166.70000000491</c:v>
                </c:pt>
                <c:pt idx="8832">
                  <c:v>59172.50000000491</c:v>
                </c:pt>
                <c:pt idx="8833">
                  <c:v>59181.50000000491</c:v>
                </c:pt>
                <c:pt idx="8834">
                  <c:v>59190.80000000492</c:v>
                </c:pt>
                <c:pt idx="8835">
                  <c:v>59200.10000000492</c:v>
                </c:pt>
                <c:pt idx="8836">
                  <c:v>59206.60000000492</c:v>
                </c:pt>
                <c:pt idx="8837">
                  <c:v>59214.40000000492</c:v>
                </c:pt>
                <c:pt idx="8838">
                  <c:v>59217.60000000492</c:v>
                </c:pt>
                <c:pt idx="8839">
                  <c:v>59220.80000000492</c:v>
                </c:pt>
                <c:pt idx="8840">
                  <c:v>59226.80000000492</c:v>
                </c:pt>
                <c:pt idx="8841">
                  <c:v>59236.10000000492</c:v>
                </c:pt>
                <c:pt idx="8842">
                  <c:v>59242.30000000492</c:v>
                </c:pt>
                <c:pt idx="8843">
                  <c:v>59250.80000000492</c:v>
                </c:pt>
                <c:pt idx="8844">
                  <c:v>59257.60000000492</c:v>
                </c:pt>
                <c:pt idx="8845">
                  <c:v>59261.90000000492</c:v>
                </c:pt>
                <c:pt idx="8846">
                  <c:v>59269.40000000492</c:v>
                </c:pt>
                <c:pt idx="8847">
                  <c:v>59278.70000000492</c:v>
                </c:pt>
                <c:pt idx="8848">
                  <c:v>59288.00000000493</c:v>
                </c:pt>
                <c:pt idx="8849">
                  <c:v>59297.30000000493</c:v>
                </c:pt>
                <c:pt idx="8850">
                  <c:v>59306.60000000493</c:v>
                </c:pt>
                <c:pt idx="8851">
                  <c:v>59315.90000000494</c:v>
                </c:pt>
                <c:pt idx="8852">
                  <c:v>59325.20000000494</c:v>
                </c:pt>
                <c:pt idx="8853">
                  <c:v>59334.50000000494</c:v>
                </c:pt>
                <c:pt idx="8854">
                  <c:v>59343.80000000494</c:v>
                </c:pt>
                <c:pt idx="8855">
                  <c:v>59353.10000000495</c:v>
                </c:pt>
                <c:pt idx="8856">
                  <c:v>59362.40000000495</c:v>
                </c:pt>
                <c:pt idx="8857">
                  <c:v>59371.70000000495</c:v>
                </c:pt>
                <c:pt idx="8858">
                  <c:v>59381.00000000496</c:v>
                </c:pt>
                <c:pt idx="8859">
                  <c:v>59390.30000000496</c:v>
                </c:pt>
                <c:pt idx="8860">
                  <c:v>59399.60000000496</c:v>
                </c:pt>
                <c:pt idx="8861">
                  <c:v>59408.90000000497</c:v>
                </c:pt>
                <c:pt idx="8862">
                  <c:v>59418.20000000497</c:v>
                </c:pt>
                <c:pt idx="8863">
                  <c:v>59427.50000000497</c:v>
                </c:pt>
                <c:pt idx="8864">
                  <c:v>59436.80000000497</c:v>
                </c:pt>
                <c:pt idx="8865">
                  <c:v>59446.10000000498</c:v>
                </c:pt>
                <c:pt idx="8866">
                  <c:v>59455.40000000498</c:v>
                </c:pt>
                <c:pt idx="8867">
                  <c:v>59464.70000000498</c:v>
                </c:pt>
                <c:pt idx="8868">
                  <c:v>59474.000000005</c:v>
                </c:pt>
                <c:pt idx="8869">
                  <c:v>59483.300000005</c:v>
                </c:pt>
                <c:pt idx="8870">
                  <c:v>59492.60000000499</c:v>
                </c:pt>
                <c:pt idx="8871">
                  <c:v>59496.900000005</c:v>
                </c:pt>
                <c:pt idx="8872">
                  <c:v>59501.200000005</c:v>
                </c:pt>
                <c:pt idx="8873">
                  <c:v>59509.000000005</c:v>
                </c:pt>
                <c:pt idx="8874">
                  <c:v>59518.300000005</c:v>
                </c:pt>
                <c:pt idx="8875">
                  <c:v>59527.600000005</c:v>
                </c:pt>
                <c:pt idx="8876">
                  <c:v>59536.90000000501</c:v>
                </c:pt>
                <c:pt idx="8877">
                  <c:v>59546.200000005</c:v>
                </c:pt>
                <c:pt idx="8878">
                  <c:v>59555.50000000501</c:v>
                </c:pt>
                <c:pt idx="8879">
                  <c:v>59564.80000000502</c:v>
                </c:pt>
                <c:pt idx="8880">
                  <c:v>59574.100000005</c:v>
                </c:pt>
                <c:pt idx="8881">
                  <c:v>59583.40000000502</c:v>
                </c:pt>
                <c:pt idx="8882">
                  <c:v>59592.70000000502</c:v>
                </c:pt>
                <c:pt idx="8883">
                  <c:v>59602.00000000503</c:v>
                </c:pt>
                <c:pt idx="8884">
                  <c:v>59611.30000000503</c:v>
                </c:pt>
                <c:pt idx="8885">
                  <c:v>59620.60000000503</c:v>
                </c:pt>
                <c:pt idx="8886">
                  <c:v>59629.90000000504</c:v>
                </c:pt>
                <c:pt idx="8887">
                  <c:v>59639.20000000502</c:v>
                </c:pt>
                <c:pt idx="8888">
                  <c:v>59646.40000000504</c:v>
                </c:pt>
                <c:pt idx="8889">
                  <c:v>59655.70000000502</c:v>
                </c:pt>
                <c:pt idx="8890">
                  <c:v>59665.00000000503</c:v>
                </c:pt>
                <c:pt idx="8891">
                  <c:v>59674.30000000505</c:v>
                </c:pt>
                <c:pt idx="8892">
                  <c:v>59683.60000000503</c:v>
                </c:pt>
                <c:pt idx="8893">
                  <c:v>59687.90000000505</c:v>
                </c:pt>
                <c:pt idx="8894">
                  <c:v>59692.20000000505</c:v>
                </c:pt>
                <c:pt idx="8895">
                  <c:v>59701.50000000506</c:v>
                </c:pt>
                <c:pt idx="8896">
                  <c:v>59710.80000000506</c:v>
                </c:pt>
                <c:pt idx="8897">
                  <c:v>59720.10000000506</c:v>
                </c:pt>
                <c:pt idx="8898">
                  <c:v>59729.40000000507</c:v>
                </c:pt>
                <c:pt idx="8899">
                  <c:v>59733.70000000505</c:v>
                </c:pt>
                <c:pt idx="8900">
                  <c:v>59740.90000000507</c:v>
                </c:pt>
                <c:pt idx="8901">
                  <c:v>59750.20000000505</c:v>
                </c:pt>
                <c:pt idx="8902">
                  <c:v>59755.10000000507</c:v>
                </c:pt>
                <c:pt idx="8903">
                  <c:v>59762.30000000507</c:v>
                </c:pt>
                <c:pt idx="8904">
                  <c:v>59769.90000000507</c:v>
                </c:pt>
                <c:pt idx="8905">
                  <c:v>59778.90000000507</c:v>
                </c:pt>
                <c:pt idx="8906">
                  <c:v>59788.20000000505</c:v>
                </c:pt>
                <c:pt idx="8907">
                  <c:v>59791.70000000505</c:v>
                </c:pt>
                <c:pt idx="8908">
                  <c:v>59795.20000000505</c:v>
                </c:pt>
                <c:pt idx="8909">
                  <c:v>59804.50000000507</c:v>
                </c:pt>
                <c:pt idx="8910">
                  <c:v>59812.30000000508</c:v>
                </c:pt>
                <c:pt idx="8911">
                  <c:v>59819.40000000507</c:v>
                </c:pt>
                <c:pt idx="8912">
                  <c:v>59824.40000000507</c:v>
                </c:pt>
                <c:pt idx="8913">
                  <c:v>59833.70000000508</c:v>
                </c:pt>
                <c:pt idx="8914">
                  <c:v>59843.00000000508</c:v>
                </c:pt>
                <c:pt idx="8915">
                  <c:v>59852.30000000508</c:v>
                </c:pt>
                <c:pt idx="8916">
                  <c:v>59861.60000000508</c:v>
                </c:pt>
                <c:pt idx="8917">
                  <c:v>59865.90000000509</c:v>
                </c:pt>
                <c:pt idx="8918">
                  <c:v>59875.20000000508</c:v>
                </c:pt>
                <c:pt idx="8919">
                  <c:v>59884.50000000509</c:v>
                </c:pt>
                <c:pt idx="8920">
                  <c:v>59893.8000000051</c:v>
                </c:pt>
                <c:pt idx="8921">
                  <c:v>59901.00000000509</c:v>
                </c:pt>
                <c:pt idx="8922">
                  <c:v>59908.20000000508</c:v>
                </c:pt>
                <c:pt idx="8923">
                  <c:v>59915.40000000509</c:v>
                </c:pt>
                <c:pt idx="8924">
                  <c:v>59924.70000000508</c:v>
                </c:pt>
                <c:pt idx="8925">
                  <c:v>59931.90000000509</c:v>
                </c:pt>
                <c:pt idx="8926">
                  <c:v>59941.20000000508</c:v>
                </c:pt>
                <c:pt idx="8927">
                  <c:v>59950.50000000509</c:v>
                </c:pt>
                <c:pt idx="8928">
                  <c:v>59959.8000000051</c:v>
                </c:pt>
                <c:pt idx="8929">
                  <c:v>59969.10000000508</c:v>
                </c:pt>
                <c:pt idx="8930">
                  <c:v>59978.4000000051</c:v>
                </c:pt>
                <c:pt idx="8931">
                  <c:v>59987.7000000051</c:v>
                </c:pt>
                <c:pt idx="8932">
                  <c:v>59997.00000000511</c:v>
                </c:pt>
                <c:pt idx="8933">
                  <c:v>60006.30000000511</c:v>
                </c:pt>
                <c:pt idx="8934">
                  <c:v>60015.60000000511</c:v>
                </c:pt>
                <c:pt idx="8935">
                  <c:v>60021.40000000512</c:v>
                </c:pt>
                <c:pt idx="8936">
                  <c:v>60027.40000000512</c:v>
                </c:pt>
                <c:pt idx="8937">
                  <c:v>60034.2000000051</c:v>
                </c:pt>
                <c:pt idx="8938">
                  <c:v>60041.00000000512</c:v>
                </c:pt>
                <c:pt idx="8939">
                  <c:v>60047.60000000512</c:v>
                </c:pt>
                <c:pt idx="8940">
                  <c:v>60056.60000000512</c:v>
                </c:pt>
                <c:pt idx="8941">
                  <c:v>60063.40000000513</c:v>
                </c:pt>
                <c:pt idx="8942">
                  <c:v>60069.20000000513</c:v>
                </c:pt>
                <c:pt idx="8943">
                  <c:v>60076.00000000513</c:v>
                </c:pt>
                <c:pt idx="8944">
                  <c:v>60082.80000000513</c:v>
                </c:pt>
                <c:pt idx="8945">
                  <c:v>60089.60000000514</c:v>
                </c:pt>
                <c:pt idx="8946">
                  <c:v>60096.40000000514</c:v>
                </c:pt>
                <c:pt idx="8947">
                  <c:v>60101.00000000514</c:v>
                </c:pt>
                <c:pt idx="8948">
                  <c:v>60105.60000000514</c:v>
                </c:pt>
                <c:pt idx="8949">
                  <c:v>60109.90000000514</c:v>
                </c:pt>
                <c:pt idx="8950">
                  <c:v>60114.90000000514</c:v>
                </c:pt>
                <c:pt idx="8951">
                  <c:v>60124.20000000513</c:v>
                </c:pt>
                <c:pt idx="8952">
                  <c:v>60133.50000000514</c:v>
                </c:pt>
                <c:pt idx="8953">
                  <c:v>60141.00000000514</c:v>
                </c:pt>
                <c:pt idx="8954">
                  <c:v>60150.30000000515</c:v>
                </c:pt>
                <c:pt idx="8955">
                  <c:v>60159.60000000515</c:v>
                </c:pt>
                <c:pt idx="8956">
                  <c:v>60168.90000000515</c:v>
                </c:pt>
                <c:pt idx="8957">
                  <c:v>60178.20000000516</c:v>
                </c:pt>
                <c:pt idx="8958">
                  <c:v>60186.70000000516</c:v>
                </c:pt>
                <c:pt idx="8959">
                  <c:v>60191.00000000516</c:v>
                </c:pt>
                <c:pt idx="8960">
                  <c:v>60195.30000000516</c:v>
                </c:pt>
                <c:pt idx="8961">
                  <c:v>60203.10000000516</c:v>
                </c:pt>
                <c:pt idx="8962">
                  <c:v>60210.90000000517</c:v>
                </c:pt>
                <c:pt idx="8963">
                  <c:v>60219.20000000517</c:v>
                </c:pt>
                <c:pt idx="8964">
                  <c:v>60223.20000000517</c:v>
                </c:pt>
                <c:pt idx="8965">
                  <c:v>60228.20000000517</c:v>
                </c:pt>
                <c:pt idx="8966">
                  <c:v>60236.00000000517</c:v>
                </c:pt>
                <c:pt idx="8967">
                  <c:v>60245.00000000517</c:v>
                </c:pt>
                <c:pt idx="8968">
                  <c:v>60254.00000000517</c:v>
                </c:pt>
                <c:pt idx="8969">
                  <c:v>60261.80000000518</c:v>
                </c:pt>
                <c:pt idx="8970">
                  <c:v>60269.60000000518</c:v>
                </c:pt>
                <c:pt idx="8971">
                  <c:v>60277.40000000518</c:v>
                </c:pt>
                <c:pt idx="8972">
                  <c:v>60285.20000000518</c:v>
                </c:pt>
                <c:pt idx="8973">
                  <c:v>60293.00000000519</c:v>
                </c:pt>
                <c:pt idx="8974">
                  <c:v>60300.8000000052</c:v>
                </c:pt>
                <c:pt idx="8975">
                  <c:v>60305.10000000519</c:v>
                </c:pt>
                <c:pt idx="8976">
                  <c:v>60310.10000000519</c:v>
                </c:pt>
                <c:pt idx="8977">
                  <c:v>60314.4000000052</c:v>
                </c:pt>
                <c:pt idx="8978">
                  <c:v>60318.70000000518</c:v>
                </c:pt>
                <c:pt idx="8979">
                  <c:v>60323.70000000518</c:v>
                </c:pt>
                <c:pt idx="8980">
                  <c:v>60329.70000000518</c:v>
                </c:pt>
                <c:pt idx="8981">
                  <c:v>60336.3000000052</c:v>
                </c:pt>
                <c:pt idx="8982">
                  <c:v>60340.60000000519</c:v>
                </c:pt>
                <c:pt idx="8983">
                  <c:v>60347.10000000519</c:v>
                </c:pt>
                <c:pt idx="8984">
                  <c:v>60353.9000000052</c:v>
                </c:pt>
                <c:pt idx="8985">
                  <c:v>60360.30000000521</c:v>
                </c:pt>
                <c:pt idx="8986">
                  <c:v>60364.60000000519</c:v>
                </c:pt>
                <c:pt idx="8987">
                  <c:v>60371.4000000052</c:v>
                </c:pt>
                <c:pt idx="8988">
                  <c:v>60376.4000000052</c:v>
                </c:pt>
                <c:pt idx="8989">
                  <c:v>60383.20000000518</c:v>
                </c:pt>
                <c:pt idx="8990">
                  <c:v>60387.5000000052</c:v>
                </c:pt>
                <c:pt idx="8991">
                  <c:v>60395.30000000522</c:v>
                </c:pt>
                <c:pt idx="8992">
                  <c:v>60403.10000000522</c:v>
                </c:pt>
                <c:pt idx="8993">
                  <c:v>60408.60000000522</c:v>
                </c:pt>
                <c:pt idx="8994">
                  <c:v>60412.90000000523</c:v>
                </c:pt>
                <c:pt idx="8995">
                  <c:v>60417.20000000518</c:v>
                </c:pt>
                <c:pt idx="8996">
                  <c:v>60425.00000000522</c:v>
                </c:pt>
                <c:pt idx="8997">
                  <c:v>60429.30000000523</c:v>
                </c:pt>
                <c:pt idx="8998">
                  <c:v>60434.30000000523</c:v>
                </c:pt>
                <c:pt idx="8999">
                  <c:v>60441.10000000522</c:v>
                </c:pt>
                <c:pt idx="9000">
                  <c:v>60445.40000000523</c:v>
                </c:pt>
                <c:pt idx="9001">
                  <c:v>60449.70000000518</c:v>
                </c:pt>
                <c:pt idx="9002">
                  <c:v>60454.00000000522</c:v>
                </c:pt>
                <c:pt idx="9003">
                  <c:v>60458.30000000523</c:v>
                </c:pt>
                <c:pt idx="9004">
                  <c:v>60462.60000000522</c:v>
                </c:pt>
                <c:pt idx="9005">
                  <c:v>60466.90000000525</c:v>
                </c:pt>
                <c:pt idx="9006">
                  <c:v>60470.90000000525</c:v>
                </c:pt>
                <c:pt idx="9007">
                  <c:v>60475.90000000525</c:v>
                </c:pt>
                <c:pt idx="9008">
                  <c:v>60479.90000000525</c:v>
                </c:pt>
                <c:pt idx="9009">
                  <c:v>60487.70000000518</c:v>
                </c:pt>
                <c:pt idx="9010">
                  <c:v>60496.70000000518</c:v>
                </c:pt>
                <c:pt idx="9011">
                  <c:v>60503.50000000525</c:v>
                </c:pt>
                <c:pt idx="9012">
                  <c:v>60510.30000000526</c:v>
                </c:pt>
                <c:pt idx="9013">
                  <c:v>60515.30000000526</c:v>
                </c:pt>
                <c:pt idx="9014">
                  <c:v>60520.30000000526</c:v>
                </c:pt>
                <c:pt idx="9015">
                  <c:v>60525.80000000526</c:v>
                </c:pt>
                <c:pt idx="9016">
                  <c:v>60530.80000000526</c:v>
                </c:pt>
                <c:pt idx="9017">
                  <c:v>60535.10000000522</c:v>
                </c:pt>
                <c:pt idx="9018">
                  <c:v>60539.40000000525</c:v>
                </c:pt>
                <c:pt idx="9019">
                  <c:v>60544.80000000527</c:v>
                </c:pt>
                <c:pt idx="9020">
                  <c:v>60548.80000000527</c:v>
                </c:pt>
                <c:pt idx="9021">
                  <c:v>60558.80000000527</c:v>
                </c:pt>
                <c:pt idx="9022">
                  <c:v>60567.80000000527</c:v>
                </c:pt>
                <c:pt idx="9023">
                  <c:v>60572.80000000527</c:v>
                </c:pt>
                <c:pt idx="9024">
                  <c:v>60577.10000000527</c:v>
                </c:pt>
                <c:pt idx="9025">
                  <c:v>60581.10000000527</c:v>
                </c:pt>
                <c:pt idx="9026">
                  <c:v>60585.40000000528</c:v>
                </c:pt>
                <c:pt idx="9027">
                  <c:v>60589.70000000518</c:v>
                </c:pt>
                <c:pt idx="9028">
                  <c:v>60597.50000000528</c:v>
                </c:pt>
                <c:pt idx="9029">
                  <c:v>60607.50000000528</c:v>
                </c:pt>
                <c:pt idx="9030">
                  <c:v>60612.50000000528</c:v>
                </c:pt>
                <c:pt idx="9031">
                  <c:v>60617.50000000528</c:v>
                </c:pt>
                <c:pt idx="9032">
                  <c:v>60622.90000000528</c:v>
                </c:pt>
                <c:pt idx="9033">
                  <c:v>60630.70000000518</c:v>
                </c:pt>
                <c:pt idx="9034">
                  <c:v>60638.50000000528</c:v>
                </c:pt>
                <c:pt idx="9035">
                  <c:v>60645.60000000527</c:v>
                </c:pt>
                <c:pt idx="9036">
                  <c:v>60654.10000000527</c:v>
                </c:pt>
                <c:pt idx="9037">
                  <c:v>60658.40000000528</c:v>
                </c:pt>
                <c:pt idx="9038">
                  <c:v>60663.00000000528</c:v>
                </c:pt>
                <c:pt idx="9039">
                  <c:v>60673.00000000528</c:v>
                </c:pt>
                <c:pt idx="9040">
                  <c:v>60677.60000000527</c:v>
                </c:pt>
                <c:pt idx="9041">
                  <c:v>60683.00000000528</c:v>
                </c:pt>
                <c:pt idx="9042">
                  <c:v>60688.00000000528</c:v>
                </c:pt>
                <c:pt idx="9043">
                  <c:v>60693.00000000528</c:v>
                </c:pt>
                <c:pt idx="9044">
                  <c:v>60697.30000000529</c:v>
                </c:pt>
                <c:pt idx="9045">
                  <c:v>60705.10000000527</c:v>
                </c:pt>
                <c:pt idx="9046">
                  <c:v>60711.90000000528</c:v>
                </c:pt>
                <c:pt idx="9047">
                  <c:v>60718.50000000528</c:v>
                </c:pt>
                <c:pt idx="9048">
                  <c:v>60723.10000000527</c:v>
                </c:pt>
                <c:pt idx="9049">
                  <c:v>60727.40000000528</c:v>
                </c:pt>
                <c:pt idx="9050">
                  <c:v>60734.00000000528</c:v>
                </c:pt>
                <c:pt idx="9051">
                  <c:v>60744.00000000528</c:v>
                </c:pt>
                <c:pt idx="9052">
                  <c:v>60751.50000000528</c:v>
                </c:pt>
                <c:pt idx="9053">
                  <c:v>60755.8000000053</c:v>
                </c:pt>
                <c:pt idx="9054">
                  <c:v>60764.8000000053</c:v>
                </c:pt>
                <c:pt idx="9055">
                  <c:v>60771.00000000528</c:v>
                </c:pt>
                <c:pt idx="9056">
                  <c:v>60775.3000000053</c:v>
                </c:pt>
                <c:pt idx="9057">
                  <c:v>60783.1000000053</c:v>
                </c:pt>
                <c:pt idx="9058">
                  <c:v>60788.1000000053</c:v>
                </c:pt>
                <c:pt idx="9059">
                  <c:v>60794.8000000053</c:v>
                </c:pt>
                <c:pt idx="9060">
                  <c:v>60802.3000000053</c:v>
                </c:pt>
                <c:pt idx="9061">
                  <c:v>60809.50000000528</c:v>
                </c:pt>
                <c:pt idx="9062">
                  <c:v>60815.70000000518</c:v>
                </c:pt>
                <c:pt idx="9063">
                  <c:v>60821.50000000528</c:v>
                </c:pt>
                <c:pt idx="9064">
                  <c:v>60827.70000000518</c:v>
                </c:pt>
                <c:pt idx="9065">
                  <c:v>60833.50000000528</c:v>
                </c:pt>
                <c:pt idx="9066">
                  <c:v>60837.8000000053</c:v>
                </c:pt>
                <c:pt idx="9067">
                  <c:v>60842.70000000518</c:v>
                </c:pt>
                <c:pt idx="9068">
                  <c:v>60844.20000000518</c:v>
                </c:pt>
                <c:pt idx="9069">
                  <c:v>60845.70000000518</c:v>
                </c:pt>
                <c:pt idx="9070">
                  <c:v>60849.20000000518</c:v>
                </c:pt>
                <c:pt idx="9071">
                  <c:v>60854.20000000518</c:v>
                </c:pt>
                <c:pt idx="9072">
                  <c:v>60863.5000000053</c:v>
                </c:pt>
                <c:pt idx="9073">
                  <c:v>60872.80000000531</c:v>
                </c:pt>
                <c:pt idx="9074">
                  <c:v>60882.1000000053</c:v>
                </c:pt>
                <c:pt idx="9075">
                  <c:v>60891.40000000531</c:v>
                </c:pt>
                <c:pt idx="9076">
                  <c:v>60900.70000000518</c:v>
                </c:pt>
                <c:pt idx="9077">
                  <c:v>60910.0000000053</c:v>
                </c:pt>
                <c:pt idx="9078">
                  <c:v>60919.30000000532</c:v>
                </c:pt>
                <c:pt idx="9079">
                  <c:v>60928.60000000532</c:v>
                </c:pt>
                <c:pt idx="9080">
                  <c:v>60937.90000000533</c:v>
                </c:pt>
                <c:pt idx="9081">
                  <c:v>60947.20000000532</c:v>
                </c:pt>
                <c:pt idx="9082">
                  <c:v>60956.50000000533</c:v>
                </c:pt>
                <c:pt idx="9083">
                  <c:v>60965.80000000534</c:v>
                </c:pt>
                <c:pt idx="9084">
                  <c:v>60975.10000000532</c:v>
                </c:pt>
                <c:pt idx="9085">
                  <c:v>60981.90000000533</c:v>
                </c:pt>
                <c:pt idx="9086">
                  <c:v>60986.20000000532</c:v>
                </c:pt>
                <c:pt idx="9087">
                  <c:v>60990.50000000533</c:v>
                </c:pt>
                <c:pt idx="9088">
                  <c:v>60997.30000000535</c:v>
                </c:pt>
                <c:pt idx="9089">
                  <c:v>61006.60000000535</c:v>
                </c:pt>
                <c:pt idx="9090">
                  <c:v>61013.40000000536</c:v>
                </c:pt>
                <c:pt idx="9091">
                  <c:v>61020.20000000532</c:v>
                </c:pt>
                <c:pt idx="9092">
                  <c:v>61027.00000000536</c:v>
                </c:pt>
                <c:pt idx="9093">
                  <c:v>61032.00000000536</c:v>
                </c:pt>
                <c:pt idx="9094">
                  <c:v>61036.30000000537</c:v>
                </c:pt>
                <c:pt idx="9095">
                  <c:v>61045.60000000535</c:v>
                </c:pt>
                <c:pt idx="9096">
                  <c:v>61054.90000000537</c:v>
                </c:pt>
                <c:pt idx="9097">
                  <c:v>61064.20000000537</c:v>
                </c:pt>
                <c:pt idx="9098">
                  <c:v>61073.50000000538</c:v>
                </c:pt>
                <c:pt idx="9099">
                  <c:v>61082.80000000538</c:v>
                </c:pt>
                <c:pt idx="9100">
                  <c:v>61092.10000000538</c:v>
                </c:pt>
                <c:pt idx="9101">
                  <c:v>61099.30000000538</c:v>
                </c:pt>
                <c:pt idx="9102">
                  <c:v>61106.10000000538</c:v>
                </c:pt>
                <c:pt idx="9103">
                  <c:v>61107.80000000538</c:v>
                </c:pt>
                <c:pt idx="9104">
                  <c:v>61114.60000000538</c:v>
                </c:pt>
                <c:pt idx="9105">
                  <c:v>61123.90000000539</c:v>
                </c:pt>
                <c:pt idx="9106">
                  <c:v>61133.20000000537</c:v>
                </c:pt>
                <c:pt idx="9107">
                  <c:v>61142.50000000538</c:v>
                </c:pt>
                <c:pt idx="9108">
                  <c:v>61147.10000000538</c:v>
                </c:pt>
                <c:pt idx="9109">
                  <c:v>61153.90000000539</c:v>
                </c:pt>
                <c:pt idx="9110">
                  <c:v>61163.20000000537</c:v>
                </c:pt>
                <c:pt idx="9111">
                  <c:v>61172.50000000538</c:v>
                </c:pt>
                <c:pt idx="9112">
                  <c:v>61181.8000000054</c:v>
                </c:pt>
                <c:pt idx="9113">
                  <c:v>61191.1000000054</c:v>
                </c:pt>
                <c:pt idx="9114">
                  <c:v>61200.40000000541</c:v>
                </c:pt>
                <c:pt idx="9115">
                  <c:v>61204.7000000054</c:v>
                </c:pt>
                <c:pt idx="9116">
                  <c:v>61209.00000000541</c:v>
                </c:pt>
                <c:pt idx="9117">
                  <c:v>61218.30000000542</c:v>
                </c:pt>
                <c:pt idx="9118">
                  <c:v>61225.1000000054</c:v>
                </c:pt>
                <c:pt idx="9119">
                  <c:v>61231.90000000542</c:v>
                </c:pt>
                <c:pt idx="9120">
                  <c:v>61239.50000000542</c:v>
                </c:pt>
                <c:pt idx="9121">
                  <c:v>61246.30000000542</c:v>
                </c:pt>
                <c:pt idx="9122">
                  <c:v>61253.40000000542</c:v>
                </c:pt>
                <c:pt idx="9123">
                  <c:v>61257.70000000542</c:v>
                </c:pt>
                <c:pt idx="9124">
                  <c:v>61267.00000000543</c:v>
                </c:pt>
                <c:pt idx="9125">
                  <c:v>61273.80000000543</c:v>
                </c:pt>
                <c:pt idx="9126">
                  <c:v>61278.10000000543</c:v>
                </c:pt>
                <c:pt idx="9127">
                  <c:v>61282.40000000544</c:v>
                </c:pt>
                <c:pt idx="9128">
                  <c:v>61291.70000000542</c:v>
                </c:pt>
                <c:pt idx="9129">
                  <c:v>61301.00000000544</c:v>
                </c:pt>
                <c:pt idx="9130">
                  <c:v>61310.30000000545</c:v>
                </c:pt>
                <c:pt idx="9131">
                  <c:v>61319.60000000543</c:v>
                </c:pt>
                <c:pt idx="9132">
                  <c:v>61328.90000000545</c:v>
                </c:pt>
                <c:pt idx="9133">
                  <c:v>61338.20000000545</c:v>
                </c:pt>
                <c:pt idx="9134">
                  <c:v>61347.50000000546</c:v>
                </c:pt>
                <c:pt idx="9135">
                  <c:v>61356.80000000546</c:v>
                </c:pt>
                <c:pt idx="9136">
                  <c:v>61361.80000000546</c:v>
                </c:pt>
                <c:pt idx="9137">
                  <c:v>61366.40000000546</c:v>
                </c:pt>
                <c:pt idx="9138">
                  <c:v>61375.70000000545</c:v>
                </c:pt>
                <c:pt idx="9139">
                  <c:v>61383.20000000545</c:v>
                </c:pt>
                <c:pt idx="9140">
                  <c:v>61384.90000000546</c:v>
                </c:pt>
                <c:pt idx="9141">
                  <c:v>61389.00000000546</c:v>
                </c:pt>
                <c:pt idx="9142">
                  <c:v>61392.70000000545</c:v>
                </c:pt>
                <c:pt idx="9143">
                  <c:v>61399.50000000546</c:v>
                </c:pt>
                <c:pt idx="9144">
                  <c:v>61407.00000000546</c:v>
                </c:pt>
                <c:pt idx="9145">
                  <c:v>61411.00000000546</c:v>
                </c:pt>
                <c:pt idx="9146">
                  <c:v>61414.50000000546</c:v>
                </c:pt>
                <c:pt idx="9147">
                  <c:v>61418.80000000546</c:v>
                </c:pt>
                <c:pt idx="9148">
                  <c:v>61426.00000000546</c:v>
                </c:pt>
                <c:pt idx="9149">
                  <c:v>61431.00000000546</c:v>
                </c:pt>
                <c:pt idx="9150">
                  <c:v>61434.50000000546</c:v>
                </c:pt>
                <c:pt idx="9151">
                  <c:v>61439.50000000546</c:v>
                </c:pt>
                <c:pt idx="9152">
                  <c:v>61443.80000000546</c:v>
                </c:pt>
                <c:pt idx="9153">
                  <c:v>61448.10000000546</c:v>
                </c:pt>
                <c:pt idx="9154">
                  <c:v>61451.60000000546</c:v>
                </c:pt>
                <c:pt idx="9155">
                  <c:v>61455.90000000547</c:v>
                </c:pt>
                <c:pt idx="9156">
                  <c:v>61463.00000000546</c:v>
                </c:pt>
                <c:pt idx="9157">
                  <c:v>61466.30000000547</c:v>
                </c:pt>
                <c:pt idx="9158">
                  <c:v>61470.60000000547</c:v>
                </c:pt>
                <c:pt idx="9159">
                  <c:v>61477.00000000547</c:v>
                </c:pt>
                <c:pt idx="9160">
                  <c:v>61481.10000000547</c:v>
                </c:pt>
                <c:pt idx="9161">
                  <c:v>61490.40000000547</c:v>
                </c:pt>
                <c:pt idx="9162">
                  <c:v>61498.20000000548</c:v>
                </c:pt>
                <c:pt idx="9163">
                  <c:v>61504.50000000548</c:v>
                </c:pt>
                <c:pt idx="9164">
                  <c:v>61511.30000000548</c:v>
                </c:pt>
                <c:pt idx="9165">
                  <c:v>61519.10000000548</c:v>
                </c:pt>
                <c:pt idx="9166">
                  <c:v>61526.90000000549</c:v>
                </c:pt>
                <c:pt idx="9167">
                  <c:v>61531.90000000549</c:v>
                </c:pt>
                <c:pt idx="9168">
                  <c:v>61535.90000000549</c:v>
                </c:pt>
                <c:pt idx="9169">
                  <c:v>61545.20000000548</c:v>
                </c:pt>
                <c:pt idx="9170">
                  <c:v>61546.90000000549</c:v>
                </c:pt>
                <c:pt idx="9171">
                  <c:v>61551.60000000548</c:v>
                </c:pt>
                <c:pt idx="9172">
                  <c:v>61556.20000000548</c:v>
                </c:pt>
                <c:pt idx="9173">
                  <c:v>61563.70000000548</c:v>
                </c:pt>
                <c:pt idx="9174">
                  <c:v>61569.90000000548</c:v>
                </c:pt>
                <c:pt idx="9175">
                  <c:v>61578.40000000548</c:v>
                </c:pt>
                <c:pt idx="9176">
                  <c:v>61582.70000000548</c:v>
                </c:pt>
                <c:pt idx="9177">
                  <c:v>61587.70000000548</c:v>
                </c:pt>
                <c:pt idx="9178">
                  <c:v>61589.40000000548</c:v>
                </c:pt>
                <c:pt idx="9179">
                  <c:v>61594.30000000548</c:v>
                </c:pt>
                <c:pt idx="9180">
                  <c:v>61602.80000000548</c:v>
                </c:pt>
                <c:pt idx="9181">
                  <c:v>61609.60000000548</c:v>
                </c:pt>
                <c:pt idx="9182">
                  <c:v>61613.90000000549</c:v>
                </c:pt>
                <c:pt idx="9183">
                  <c:v>61616.30000000549</c:v>
                </c:pt>
                <c:pt idx="9184">
                  <c:v>61622.70000000548</c:v>
                </c:pt>
                <c:pt idx="9185">
                  <c:v>61629.50000000549</c:v>
                </c:pt>
                <c:pt idx="9186">
                  <c:v>61633.8000000055</c:v>
                </c:pt>
                <c:pt idx="9187">
                  <c:v>61641.3000000055</c:v>
                </c:pt>
                <c:pt idx="9188">
                  <c:v>61646.3000000055</c:v>
                </c:pt>
                <c:pt idx="9189">
                  <c:v>61653.40000000549</c:v>
                </c:pt>
                <c:pt idx="9190">
                  <c:v>61656.00000000549</c:v>
                </c:pt>
                <c:pt idx="9191">
                  <c:v>61658.90000000549</c:v>
                </c:pt>
                <c:pt idx="9192">
                  <c:v>61661.90000000549</c:v>
                </c:pt>
                <c:pt idx="9193">
                  <c:v>61668.3000000055</c:v>
                </c:pt>
                <c:pt idx="9194">
                  <c:v>61673.3000000055</c:v>
                </c:pt>
                <c:pt idx="9195">
                  <c:v>61680.8000000055</c:v>
                </c:pt>
                <c:pt idx="9196">
                  <c:v>61687.70000000548</c:v>
                </c:pt>
                <c:pt idx="9197">
                  <c:v>61694.3000000055</c:v>
                </c:pt>
                <c:pt idx="9198">
                  <c:v>61697.50000000549</c:v>
                </c:pt>
                <c:pt idx="9199">
                  <c:v>61704.3000000055</c:v>
                </c:pt>
                <c:pt idx="9200">
                  <c:v>61708.40000000549</c:v>
                </c:pt>
                <c:pt idx="9201">
                  <c:v>61713.3000000055</c:v>
                </c:pt>
                <c:pt idx="9202">
                  <c:v>61719.90000000549</c:v>
                </c:pt>
                <c:pt idx="9203">
                  <c:v>61724.20000000548</c:v>
                </c:pt>
                <c:pt idx="9204">
                  <c:v>61725.70000000548</c:v>
                </c:pt>
                <c:pt idx="9205">
                  <c:v>61727.40000000549</c:v>
                </c:pt>
                <c:pt idx="9206">
                  <c:v>61731.8000000055</c:v>
                </c:pt>
                <c:pt idx="9207">
                  <c:v>61733.3000000055</c:v>
                </c:pt>
                <c:pt idx="9208">
                  <c:v>61737.60000000548</c:v>
                </c:pt>
                <c:pt idx="9209">
                  <c:v>61740.8000000055</c:v>
                </c:pt>
                <c:pt idx="9210">
                  <c:v>61745.20000000548</c:v>
                </c:pt>
                <c:pt idx="9211">
                  <c:v>61754.5000000055</c:v>
                </c:pt>
                <c:pt idx="9212">
                  <c:v>61759.60000000548</c:v>
                </c:pt>
                <c:pt idx="9213">
                  <c:v>61766.4000000055</c:v>
                </c:pt>
                <c:pt idx="9214">
                  <c:v>61768.7000000055</c:v>
                </c:pt>
                <c:pt idx="9215">
                  <c:v>61773.00000000551</c:v>
                </c:pt>
                <c:pt idx="9216">
                  <c:v>61782.30000000551</c:v>
                </c:pt>
                <c:pt idx="9217">
                  <c:v>61786.7000000055</c:v>
                </c:pt>
                <c:pt idx="9218">
                  <c:v>61793.50000000552</c:v>
                </c:pt>
                <c:pt idx="9219">
                  <c:v>61800.60000000551</c:v>
                </c:pt>
                <c:pt idx="9220">
                  <c:v>61804.90000000552</c:v>
                </c:pt>
                <c:pt idx="9221">
                  <c:v>61809.20000000552</c:v>
                </c:pt>
                <c:pt idx="9222">
                  <c:v>61817.00000000552</c:v>
                </c:pt>
                <c:pt idx="9223">
                  <c:v>61822.00000000552</c:v>
                </c:pt>
                <c:pt idx="9224">
                  <c:v>61825.50000000552</c:v>
                </c:pt>
                <c:pt idx="9225">
                  <c:v>61829.50000000552</c:v>
                </c:pt>
                <c:pt idx="9226">
                  <c:v>61832.50000000552</c:v>
                </c:pt>
                <c:pt idx="9227">
                  <c:v>61836.80000000553</c:v>
                </c:pt>
                <c:pt idx="9228">
                  <c:v>61838.50000000552</c:v>
                </c:pt>
                <c:pt idx="9229">
                  <c:v>61846.30000000553</c:v>
                </c:pt>
                <c:pt idx="9230">
                  <c:v>61850.60000000553</c:v>
                </c:pt>
                <c:pt idx="9231">
                  <c:v>61854.90000000553</c:v>
                </c:pt>
                <c:pt idx="9232">
                  <c:v>61859.90000000553</c:v>
                </c:pt>
                <c:pt idx="9233">
                  <c:v>61864.20000000553</c:v>
                </c:pt>
                <c:pt idx="9234">
                  <c:v>61869.40000000553</c:v>
                </c:pt>
                <c:pt idx="9235">
                  <c:v>61873.80000000553</c:v>
                </c:pt>
                <c:pt idx="9236">
                  <c:v>61880.40000000553</c:v>
                </c:pt>
                <c:pt idx="9237">
                  <c:v>61883.90000000553</c:v>
                </c:pt>
                <c:pt idx="9238">
                  <c:v>61891.00000000553</c:v>
                </c:pt>
                <c:pt idx="9239">
                  <c:v>61893.60000000553</c:v>
                </c:pt>
                <c:pt idx="9240">
                  <c:v>61900.40000000553</c:v>
                </c:pt>
                <c:pt idx="9241">
                  <c:v>61904.80000000553</c:v>
                </c:pt>
                <c:pt idx="9242">
                  <c:v>61911.40000000553</c:v>
                </c:pt>
                <c:pt idx="9243">
                  <c:v>61921.40000000553</c:v>
                </c:pt>
                <c:pt idx="9244">
                  <c:v>61927.80000000553</c:v>
                </c:pt>
                <c:pt idx="9245">
                  <c:v>61933.80000000553</c:v>
                </c:pt>
                <c:pt idx="9246">
                  <c:v>61941.00000000553</c:v>
                </c:pt>
                <c:pt idx="9247">
                  <c:v>61946.80000000553</c:v>
                </c:pt>
                <c:pt idx="9248">
                  <c:v>61952.80000000553</c:v>
                </c:pt>
                <c:pt idx="9249">
                  <c:v>61959.40000000553</c:v>
                </c:pt>
                <c:pt idx="9250">
                  <c:v>61963.50000000553</c:v>
                </c:pt>
                <c:pt idx="9251">
                  <c:v>61971.00000000553</c:v>
                </c:pt>
                <c:pt idx="9252">
                  <c:v>61981.00000000553</c:v>
                </c:pt>
                <c:pt idx="9253">
                  <c:v>61988.60000000553</c:v>
                </c:pt>
                <c:pt idx="9254">
                  <c:v>61997.90000000553</c:v>
                </c:pt>
                <c:pt idx="9255">
                  <c:v>62005.40000000553</c:v>
                </c:pt>
                <c:pt idx="9256">
                  <c:v>62011.20000000553</c:v>
                </c:pt>
                <c:pt idx="9257">
                  <c:v>62020.20000000553</c:v>
                </c:pt>
                <c:pt idx="9258">
                  <c:v>62028.00000000554</c:v>
                </c:pt>
                <c:pt idx="9259">
                  <c:v>62035.50000000554</c:v>
                </c:pt>
                <c:pt idx="9260">
                  <c:v>62039.80000000554</c:v>
                </c:pt>
                <c:pt idx="9261">
                  <c:v>62044.10000000554</c:v>
                </c:pt>
                <c:pt idx="9262">
                  <c:v>62050.40000000555</c:v>
                </c:pt>
                <c:pt idx="9263">
                  <c:v>62057.90000000555</c:v>
                </c:pt>
                <c:pt idx="9264">
                  <c:v>62067.90000000555</c:v>
                </c:pt>
                <c:pt idx="9265">
                  <c:v>62075.40000000555</c:v>
                </c:pt>
                <c:pt idx="9266">
                  <c:v>62078.00000000554</c:v>
                </c:pt>
                <c:pt idx="9267">
                  <c:v>62084.40000000555</c:v>
                </c:pt>
                <c:pt idx="9268">
                  <c:v>62089.40000000555</c:v>
                </c:pt>
                <c:pt idx="9269">
                  <c:v>62093.70000000553</c:v>
                </c:pt>
                <c:pt idx="9270">
                  <c:v>62098.00000000555</c:v>
                </c:pt>
                <c:pt idx="9271">
                  <c:v>62105.20000000553</c:v>
                </c:pt>
                <c:pt idx="9272">
                  <c:v>62114.50000000555</c:v>
                </c:pt>
                <c:pt idx="9273">
                  <c:v>62123.80000000556</c:v>
                </c:pt>
                <c:pt idx="9274">
                  <c:v>62130.60000000556</c:v>
                </c:pt>
                <c:pt idx="9275">
                  <c:v>62137.40000000556</c:v>
                </c:pt>
                <c:pt idx="9276">
                  <c:v>62140.40000000556</c:v>
                </c:pt>
                <c:pt idx="9277">
                  <c:v>62146.90000000556</c:v>
                </c:pt>
                <c:pt idx="9278">
                  <c:v>62154.40000000556</c:v>
                </c:pt>
                <c:pt idx="9279">
                  <c:v>62162.70000000556</c:v>
                </c:pt>
                <c:pt idx="9280">
                  <c:v>62172.00000000557</c:v>
                </c:pt>
                <c:pt idx="9281">
                  <c:v>62176.30000000557</c:v>
                </c:pt>
                <c:pt idx="9282">
                  <c:v>62180.60000000557</c:v>
                </c:pt>
                <c:pt idx="9283">
                  <c:v>62184.90000000558</c:v>
                </c:pt>
                <c:pt idx="9284">
                  <c:v>62194.20000000558</c:v>
                </c:pt>
                <c:pt idx="9285">
                  <c:v>62203.50000000558</c:v>
                </c:pt>
                <c:pt idx="9286">
                  <c:v>62212.8000000056</c:v>
                </c:pt>
                <c:pt idx="9287">
                  <c:v>62222.10000000559</c:v>
                </c:pt>
                <c:pt idx="9288">
                  <c:v>62231.40000000559</c:v>
                </c:pt>
                <c:pt idx="9289">
                  <c:v>62235.70000000559</c:v>
                </c:pt>
                <c:pt idx="9290">
                  <c:v>62245.0000000056</c:v>
                </c:pt>
                <c:pt idx="9291">
                  <c:v>62251.5000000056</c:v>
                </c:pt>
                <c:pt idx="9292">
                  <c:v>62258.70000000559</c:v>
                </c:pt>
                <c:pt idx="9293">
                  <c:v>62263.0000000056</c:v>
                </c:pt>
                <c:pt idx="9294">
                  <c:v>62267.3000000056</c:v>
                </c:pt>
                <c:pt idx="9295">
                  <c:v>62271.60000000559</c:v>
                </c:pt>
                <c:pt idx="9296">
                  <c:v>62280.9000000056</c:v>
                </c:pt>
                <c:pt idx="9297">
                  <c:v>62285.20000000559</c:v>
                </c:pt>
                <c:pt idx="9298">
                  <c:v>62289.5000000056</c:v>
                </c:pt>
                <c:pt idx="9299">
                  <c:v>62297.30000000561</c:v>
                </c:pt>
                <c:pt idx="9300">
                  <c:v>62301.60000000559</c:v>
                </c:pt>
                <c:pt idx="9301">
                  <c:v>62310.9000000056</c:v>
                </c:pt>
                <c:pt idx="9302">
                  <c:v>62315.5000000056</c:v>
                </c:pt>
                <c:pt idx="9303">
                  <c:v>62322.70000000559</c:v>
                </c:pt>
                <c:pt idx="9304">
                  <c:v>62330.5000000056</c:v>
                </c:pt>
                <c:pt idx="9305">
                  <c:v>62335.4000000056</c:v>
                </c:pt>
                <c:pt idx="9306">
                  <c:v>62337.5000000056</c:v>
                </c:pt>
                <c:pt idx="9307">
                  <c:v>62344.10000000559</c:v>
                </c:pt>
                <c:pt idx="9308">
                  <c:v>62348.4000000056</c:v>
                </c:pt>
                <c:pt idx="9309">
                  <c:v>62352.70000000559</c:v>
                </c:pt>
                <c:pt idx="9310">
                  <c:v>62357.00000000562</c:v>
                </c:pt>
                <c:pt idx="9311">
                  <c:v>62364.10000000562</c:v>
                </c:pt>
                <c:pt idx="9312">
                  <c:v>62369.90000000563</c:v>
                </c:pt>
                <c:pt idx="9313">
                  <c:v>62374.20000000559</c:v>
                </c:pt>
                <c:pt idx="9314">
                  <c:v>62379.10000000562</c:v>
                </c:pt>
                <c:pt idx="9315">
                  <c:v>62381.20000000559</c:v>
                </c:pt>
                <c:pt idx="9316">
                  <c:v>62389.10000000562</c:v>
                </c:pt>
                <c:pt idx="9317">
                  <c:v>62392.70000000559</c:v>
                </c:pt>
                <c:pt idx="9318">
                  <c:v>62396.20000000559</c:v>
                </c:pt>
                <c:pt idx="9319">
                  <c:v>62398.30000000563</c:v>
                </c:pt>
                <c:pt idx="9320">
                  <c:v>62402.70000000559</c:v>
                </c:pt>
                <c:pt idx="9321">
                  <c:v>62407.90000000563</c:v>
                </c:pt>
                <c:pt idx="9322">
                  <c:v>62412.30000000563</c:v>
                </c:pt>
                <c:pt idx="9323">
                  <c:v>62416.70000000559</c:v>
                </c:pt>
                <c:pt idx="9324">
                  <c:v>62422.50000000562</c:v>
                </c:pt>
                <c:pt idx="9325">
                  <c:v>62426.90000000563</c:v>
                </c:pt>
                <c:pt idx="9326">
                  <c:v>62431.20000000559</c:v>
                </c:pt>
                <c:pt idx="9327">
                  <c:v>62435.50000000562</c:v>
                </c:pt>
                <c:pt idx="9328">
                  <c:v>62444.80000000563</c:v>
                </c:pt>
                <c:pt idx="9329">
                  <c:v>62454.10000000562</c:v>
                </c:pt>
                <c:pt idx="9330">
                  <c:v>62457.40000000563</c:v>
                </c:pt>
                <c:pt idx="9331">
                  <c:v>62460.90000000563</c:v>
                </c:pt>
                <c:pt idx="9332">
                  <c:v>62465.20000000559</c:v>
                </c:pt>
                <c:pt idx="9333">
                  <c:v>62468.70000000559</c:v>
                </c:pt>
                <c:pt idx="9334">
                  <c:v>62472.00000000565</c:v>
                </c:pt>
                <c:pt idx="9335">
                  <c:v>62475.50000000565</c:v>
                </c:pt>
                <c:pt idx="9336">
                  <c:v>62485.50000000565</c:v>
                </c:pt>
                <c:pt idx="9337">
                  <c:v>62492.40000000565</c:v>
                </c:pt>
                <c:pt idx="9338">
                  <c:v>62496.70000000559</c:v>
                </c:pt>
                <c:pt idx="9339">
                  <c:v>62503.50000000565</c:v>
                </c:pt>
                <c:pt idx="9340">
                  <c:v>62507.00000000565</c:v>
                </c:pt>
                <c:pt idx="9341">
                  <c:v>62511.30000000566</c:v>
                </c:pt>
                <c:pt idx="9342">
                  <c:v>62514.80000000566</c:v>
                </c:pt>
                <c:pt idx="9343">
                  <c:v>62519.10000000562</c:v>
                </c:pt>
                <c:pt idx="9344">
                  <c:v>62522.60000000562</c:v>
                </c:pt>
                <c:pt idx="9345">
                  <c:v>62526.90000000565</c:v>
                </c:pt>
                <c:pt idx="9346">
                  <c:v>62533.30000000567</c:v>
                </c:pt>
                <c:pt idx="9347">
                  <c:v>62537.60000000567</c:v>
                </c:pt>
                <c:pt idx="9348">
                  <c:v>62544.70000000567</c:v>
                </c:pt>
                <c:pt idx="9349">
                  <c:v>62552.50000000568</c:v>
                </c:pt>
                <c:pt idx="9350">
                  <c:v>62560.30000000568</c:v>
                </c:pt>
                <c:pt idx="9351">
                  <c:v>62568.10000000567</c:v>
                </c:pt>
                <c:pt idx="9352">
                  <c:v>62575.90000000568</c:v>
                </c:pt>
                <c:pt idx="9353">
                  <c:v>62583.70000000567</c:v>
                </c:pt>
                <c:pt idx="9354">
                  <c:v>62591.50000000568</c:v>
                </c:pt>
                <c:pt idx="9355">
                  <c:v>62599.30000000569</c:v>
                </c:pt>
                <c:pt idx="9356">
                  <c:v>62607.10000000567</c:v>
                </c:pt>
                <c:pt idx="9357">
                  <c:v>62614.20000000567</c:v>
                </c:pt>
                <c:pt idx="9358">
                  <c:v>62618.50000000568</c:v>
                </c:pt>
                <c:pt idx="9359">
                  <c:v>62622.8000000057</c:v>
                </c:pt>
                <c:pt idx="9360">
                  <c:v>62632.8000000057</c:v>
                </c:pt>
                <c:pt idx="9361">
                  <c:v>62640.6000000057</c:v>
                </c:pt>
                <c:pt idx="9362">
                  <c:v>62645.6000000057</c:v>
                </c:pt>
                <c:pt idx="9363">
                  <c:v>62650.6000000057</c:v>
                </c:pt>
                <c:pt idx="9364">
                  <c:v>62658.40000000571</c:v>
                </c:pt>
                <c:pt idx="9365">
                  <c:v>62663.40000000571</c:v>
                </c:pt>
                <c:pt idx="9366">
                  <c:v>62670.20000000567</c:v>
                </c:pt>
                <c:pt idx="9367">
                  <c:v>62674.5000000057</c:v>
                </c:pt>
                <c:pt idx="9368">
                  <c:v>62680.80000000571</c:v>
                </c:pt>
                <c:pt idx="9369">
                  <c:v>62685.1000000057</c:v>
                </c:pt>
                <c:pt idx="9370">
                  <c:v>62690.1000000057</c:v>
                </c:pt>
                <c:pt idx="9371">
                  <c:v>62695.80000000571</c:v>
                </c:pt>
                <c:pt idx="9372">
                  <c:v>62700.1000000057</c:v>
                </c:pt>
                <c:pt idx="9373">
                  <c:v>62704.40000000572</c:v>
                </c:pt>
                <c:pt idx="9374">
                  <c:v>62709.40000000572</c:v>
                </c:pt>
                <c:pt idx="9375">
                  <c:v>62717.20000000572</c:v>
                </c:pt>
                <c:pt idx="9376">
                  <c:v>62721.50000000573</c:v>
                </c:pt>
                <c:pt idx="9377">
                  <c:v>62725.80000000573</c:v>
                </c:pt>
                <c:pt idx="9378">
                  <c:v>62732.60000000572</c:v>
                </c:pt>
                <c:pt idx="9379">
                  <c:v>62739.70000000572</c:v>
                </c:pt>
                <c:pt idx="9380">
                  <c:v>62746.80000000573</c:v>
                </c:pt>
                <c:pt idx="9381">
                  <c:v>62756.80000000573</c:v>
                </c:pt>
                <c:pt idx="9382">
                  <c:v>62761.80000000573</c:v>
                </c:pt>
                <c:pt idx="9383">
                  <c:v>62771.80000000573</c:v>
                </c:pt>
                <c:pt idx="9384">
                  <c:v>62778.90000000573</c:v>
                </c:pt>
                <c:pt idx="9385">
                  <c:v>62786.00000000573</c:v>
                </c:pt>
                <c:pt idx="9386">
                  <c:v>62792.30000000573</c:v>
                </c:pt>
                <c:pt idx="9387">
                  <c:v>62797.80000000573</c:v>
                </c:pt>
                <c:pt idx="9388">
                  <c:v>62802.10000000572</c:v>
                </c:pt>
                <c:pt idx="9389">
                  <c:v>62807.10000000572</c:v>
                </c:pt>
                <c:pt idx="9390">
                  <c:v>62813.90000000573</c:v>
                </c:pt>
                <c:pt idx="9391">
                  <c:v>62818.20000000572</c:v>
                </c:pt>
                <c:pt idx="9392">
                  <c:v>62822.50000000573</c:v>
                </c:pt>
                <c:pt idx="9393">
                  <c:v>62828.50000000573</c:v>
                </c:pt>
                <c:pt idx="9394">
                  <c:v>62833.90000000573</c:v>
                </c:pt>
                <c:pt idx="9395">
                  <c:v>62839.60000000572</c:v>
                </c:pt>
                <c:pt idx="9396">
                  <c:v>62843.60000000572</c:v>
                </c:pt>
                <c:pt idx="9397">
                  <c:v>62847.90000000573</c:v>
                </c:pt>
                <c:pt idx="9398">
                  <c:v>62856.90000000573</c:v>
                </c:pt>
                <c:pt idx="9399">
                  <c:v>62861.90000000573</c:v>
                </c:pt>
                <c:pt idx="9400">
                  <c:v>62866.90000000573</c:v>
                </c:pt>
                <c:pt idx="9401">
                  <c:v>62872.90000000573</c:v>
                </c:pt>
                <c:pt idx="9402">
                  <c:v>62876.90000000573</c:v>
                </c:pt>
                <c:pt idx="9403">
                  <c:v>62883.30000000574</c:v>
                </c:pt>
                <c:pt idx="9404">
                  <c:v>62888.30000000574</c:v>
                </c:pt>
                <c:pt idx="9405">
                  <c:v>62893.30000000574</c:v>
                </c:pt>
                <c:pt idx="9406">
                  <c:v>62898.30000000574</c:v>
                </c:pt>
                <c:pt idx="9407">
                  <c:v>62902.30000000574</c:v>
                </c:pt>
                <c:pt idx="9408">
                  <c:v>62909.10000000572</c:v>
                </c:pt>
                <c:pt idx="9409">
                  <c:v>62913.10000000572</c:v>
                </c:pt>
                <c:pt idx="9410">
                  <c:v>62921.60000000572</c:v>
                </c:pt>
                <c:pt idx="9411">
                  <c:v>62929.40000000573</c:v>
                </c:pt>
                <c:pt idx="9412">
                  <c:v>62934.80000000575</c:v>
                </c:pt>
                <c:pt idx="9413">
                  <c:v>62942.60000000575</c:v>
                </c:pt>
                <c:pt idx="9414">
                  <c:v>62950.40000000576</c:v>
                </c:pt>
                <c:pt idx="9415">
                  <c:v>62955.40000000576</c:v>
                </c:pt>
                <c:pt idx="9416">
                  <c:v>62962.50000000576</c:v>
                </c:pt>
                <c:pt idx="9417">
                  <c:v>62967.10000000575</c:v>
                </c:pt>
                <c:pt idx="9418">
                  <c:v>62973.90000000576</c:v>
                </c:pt>
                <c:pt idx="9419">
                  <c:v>62978.90000000576</c:v>
                </c:pt>
                <c:pt idx="9420">
                  <c:v>62986.70000000575</c:v>
                </c:pt>
                <c:pt idx="9421">
                  <c:v>62994.20000000575</c:v>
                </c:pt>
                <c:pt idx="9422">
                  <c:v>62998.50000000576</c:v>
                </c:pt>
                <c:pt idx="9423">
                  <c:v>63005.30000000577</c:v>
                </c:pt>
                <c:pt idx="9424">
                  <c:v>63015.30000000577</c:v>
                </c:pt>
                <c:pt idx="9425">
                  <c:v>63022.10000000575</c:v>
                </c:pt>
                <c:pt idx="9426">
                  <c:v>63027.50000000577</c:v>
                </c:pt>
                <c:pt idx="9427">
                  <c:v>63032.50000000577</c:v>
                </c:pt>
                <c:pt idx="9428">
                  <c:v>63037.50000000577</c:v>
                </c:pt>
                <c:pt idx="9429">
                  <c:v>63042.50000000577</c:v>
                </c:pt>
                <c:pt idx="9430">
                  <c:v>63048.30000000577</c:v>
                </c:pt>
                <c:pt idx="9431">
                  <c:v>63053.30000000577</c:v>
                </c:pt>
                <c:pt idx="9432">
                  <c:v>63058.70000000577</c:v>
                </c:pt>
                <c:pt idx="9433">
                  <c:v>63066.20000000577</c:v>
                </c:pt>
                <c:pt idx="9434">
                  <c:v>63070.50000000578</c:v>
                </c:pt>
                <c:pt idx="9435">
                  <c:v>63077.30000000578</c:v>
                </c:pt>
                <c:pt idx="9436">
                  <c:v>63081.60000000578</c:v>
                </c:pt>
                <c:pt idx="9437">
                  <c:v>63088.70000000577</c:v>
                </c:pt>
                <c:pt idx="9438">
                  <c:v>63093.00000000578</c:v>
                </c:pt>
                <c:pt idx="9439">
                  <c:v>63100.10000000578</c:v>
                </c:pt>
                <c:pt idx="9440">
                  <c:v>63104.40000000579</c:v>
                </c:pt>
                <c:pt idx="9441">
                  <c:v>63111.50000000578</c:v>
                </c:pt>
                <c:pt idx="9442">
                  <c:v>63115.80000000579</c:v>
                </c:pt>
                <c:pt idx="9443">
                  <c:v>63120.10000000578</c:v>
                </c:pt>
                <c:pt idx="9444">
                  <c:v>63127.20000000577</c:v>
                </c:pt>
                <c:pt idx="9445">
                  <c:v>63134.30000000579</c:v>
                </c:pt>
                <c:pt idx="9446">
                  <c:v>63138.70000000577</c:v>
                </c:pt>
                <c:pt idx="9447">
                  <c:v>63146.50000000578</c:v>
                </c:pt>
                <c:pt idx="9448">
                  <c:v>63154.30000000579</c:v>
                </c:pt>
                <c:pt idx="9449">
                  <c:v>63158.60000000578</c:v>
                </c:pt>
                <c:pt idx="9450">
                  <c:v>63166.4000000058</c:v>
                </c:pt>
                <c:pt idx="9451">
                  <c:v>63168.10000000578</c:v>
                </c:pt>
                <c:pt idx="9452">
                  <c:v>63172.70000000577</c:v>
                </c:pt>
                <c:pt idx="9453">
                  <c:v>63180.50000000578</c:v>
                </c:pt>
                <c:pt idx="9454">
                  <c:v>63183.70000000577</c:v>
                </c:pt>
                <c:pt idx="9455">
                  <c:v>63190.10000000578</c:v>
                </c:pt>
                <c:pt idx="9456">
                  <c:v>63197.9000000058</c:v>
                </c:pt>
                <c:pt idx="9457">
                  <c:v>63202.9000000058</c:v>
                </c:pt>
                <c:pt idx="9458">
                  <c:v>63209.3000000058</c:v>
                </c:pt>
                <c:pt idx="9459">
                  <c:v>63215.1000000058</c:v>
                </c:pt>
                <c:pt idx="9460">
                  <c:v>63221.50000000581</c:v>
                </c:pt>
                <c:pt idx="9461">
                  <c:v>63230.80000000581</c:v>
                </c:pt>
                <c:pt idx="9462">
                  <c:v>63240.1000000058</c:v>
                </c:pt>
                <c:pt idx="9463">
                  <c:v>63249.40000000581</c:v>
                </c:pt>
                <c:pt idx="9464">
                  <c:v>63258.7000000058</c:v>
                </c:pt>
                <c:pt idx="9465">
                  <c:v>63268.00000000582</c:v>
                </c:pt>
                <c:pt idx="9466">
                  <c:v>63278.00000000582</c:v>
                </c:pt>
                <c:pt idx="9467">
                  <c:v>63282.30000000583</c:v>
                </c:pt>
                <c:pt idx="9468">
                  <c:v>63290.60000000583</c:v>
                </c:pt>
                <c:pt idx="9469">
                  <c:v>63297.40000000583</c:v>
                </c:pt>
                <c:pt idx="9470">
                  <c:v>63304.00000000583</c:v>
                </c:pt>
                <c:pt idx="9471">
                  <c:v>63310.80000000583</c:v>
                </c:pt>
                <c:pt idx="9472">
                  <c:v>63320.80000000583</c:v>
                </c:pt>
                <c:pt idx="9473">
                  <c:v>63327.00000000583</c:v>
                </c:pt>
                <c:pt idx="9474">
                  <c:v>63336.30000000583</c:v>
                </c:pt>
                <c:pt idx="9475">
                  <c:v>63341.30000000583</c:v>
                </c:pt>
                <c:pt idx="9476">
                  <c:v>63343.60000000583</c:v>
                </c:pt>
                <c:pt idx="9477">
                  <c:v>63347.90000000584</c:v>
                </c:pt>
                <c:pt idx="9478">
                  <c:v>63357.20000000583</c:v>
                </c:pt>
                <c:pt idx="9479">
                  <c:v>63361.50000000584</c:v>
                </c:pt>
                <c:pt idx="9480">
                  <c:v>63367.00000000584</c:v>
                </c:pt>
                <c:pt idx="9481">
                  <c:v>63376.30000000585</c:v>
                </c:pt>
                <c:pt idx="9482">
                  <c:v>63380.60000000583</c:v>
                </c:pt>
                <c:pt idx="9483">
                  <c:v>63388.40000000585</c:v>
                </c:pt>
                <c:pt idx="9484">
                  <c:v>63396.70000000585</c:v>
                </c:pt>
                <c:pt idx="9485">
                  <c:v>63405.20000000585</c:v>
                </c:pt>
                <c:pt idx="9486">
                  <c:v>63412.00000000586</c:v>
                </c:pt>
                <c:pt idx="9487">
                  <c:v>63422.00000000586</c:v>
                </c:pt>
                <c:pt idx="9488">
                  <c:v>63427.00000000586</c:v>
                </c:pt>
                <c:pt idx="9489">
                  <c:v>63437.00000000586</c:v>
                </c:pt>
                <c:pt idx="9490">
                  <c:v>63441.30000000586</c:v>
                </c:pt>
                <c:pt idx="9491">
                  <c:v>63446.50000000586</c:v>
                </c:pt>
                <c:pt idx="9492">
                  <c:v>63450.80000000586</c:v>
                </c:pt>
                <c:pt idx="9493">
                  <c:v>63455.10000000586</c:v>
                </c:pt>
                <c:pt idx="9494">
                  <c:v>63458.60000000586</c:v>
                </c:pt>
                <c:pt idx="9495">
                  <c:v>63462.90000000587</c:v>
                </c:pt>
                <c:pt idx="9496">
                  <c:v>63467.20000000585</c:v>
                </c:pt>
                <c:pt idx="9497">
                  <c:v>63474.30000000587</c:v>
                </c:pt>
                <c:pt idx="9498">
                  <c:v>63482.80000000587</c:v>
                </c:pt>
                <c:pt idx="9499">
                  <c:v>63488.00000000586</c:v>
                </c:pt>
                <c:pt idx="9500">
                  <c:v>63494.60000000586</c:v>
                </c:pt>
                <c:pt idx="9501">
                  <c:v>63501.40000000587</c:v>
                </c:pt>
                <c:pt idx="9502">
                  <c:v>63509.20000000585</c:v>
                </c:pt>
                <c:pt idx="9503">
                  <c:v>63515.70000000585</c:v>
                </c:pt>
                <c:pt idx="9504">
                  <c:v>63518.90000000587</c:v>
                </c:pt>
                <c:pt idx="9505">
                  <c:v>63523.80000000587</c:v>
                </c:pt>
                <c:pt idx="9506">
                  <c:v>63531.60000000587</c:v>
                </c:pt>
                <c:pt idx="9507">
                  <c:v>63535.90000000587</c:v>
                </c:pt>
                <c:pt idx="9508">
                  <c:v>63540.20000000588</c:v>
                </c:pt>
                <c:pt idx="9509">
                  <c:v>63546.60000000588</c:v>
                </c:pt>
                <c:pt idx="9510">
                  <c:v>63550.60000000588</c:v>
                </c:pt>
                <c:pt idx="9511">
                  <c:v>63559.90000000588</c:v>
                </c:pt>
                <c:pt idx="9512">
                  <c:v>63564.20000000588</c:v>
                </c:pt>
                <c:pt idx="9513">
                  <c:v>63571.60000000588</c:v>
                </c:pt>
                <c:pt idx="9514">
                  <c:v>63578.40000000589</c:v>
                </c:pt>
                <c:pt idx="9515">
                  <c:v>63582.40000000589</c:v>
                </c:pt>
                <c:pt idx="9516">
                  <c:v>63588.20000000588</c:v>
                </c:pt>
                <c:pt idx="9517">
                  <c:v>63592.20000000588</c:v>
                </c:pt>
                <c:pt idx="9518">
                  <c:v>63596.50000000589</c:v>
                </c:pt>
                <c:pt idx="9519">
                  <c:v>63601.50000000589</c:v>
                </c:pt>
                <c:pt idx="9520">
                  <c:v>63605.8000000059</c:v>
                </c:pt>
                <c:pt idx="9521">
                  <c:v>63610.8000000059</c:v>
                </c:pt>
                <c:pt idx="9522">
                  <c:v>63615.8000000059</c:v>
                </c:pt>
                <c:pt idx="9523">
                  <c:v>63620.10000000588</c:v>
                </c:pt>
                <c:pt idx="9524">
                  <c:v>63627.9000000059</c:v>
                </c:pt>
                <c:pt idx="9525">
                  <c:v>63632.20000000591</c:v>
                </c:pt>
                <c:pt idx="9526">
                  <c:v>63640.50000000591</c:v>
                </c:pt>
                <c:pt idx="9527">
                  <c:v>63647.30000000591</c:v>
                </c:pt>
                <c:pt idx="9528">
                  <c:v>63651.60000000591</c:v>
                </c:pt>
                <c:pt idx="9529">
                  <c:v>63655.90000000592</c:v>
                </c:pt>
                <c:pt idx="9530">
                  <c:v>63660.20000000592</c:v>
                </c:pt>
                <c:pt idx="9531">
                  <c:v>63665.20000000592</c:v>
                </c:pt>
                <c:pt idx="9532">
                  <c:v>63671.30000000592</c:v>
                </c:pt>
                <c:pt idx="9533">
                  <c:v>63678.10000000592</c:v>
                </c:pt>
                <c:pt idx="9534">
                  <c:v>63684.90000000593</c:v>
                </c:pt>
                <c:pt idx="9535">
                  <c:v>63691.70000000593</c:v>
                </c:pt>
                <c:pt idx="9536">
                  <c:v>63695.70000000593</c:v>
                </c:pt>
                <c:pt idx="9537">
                  <c:v>63702.00000000593</c:v>
                </c:pt>
                <c:pt idx="9538">
                  <c:v>63708.00000000593</c:v>
                </c:pt>
                <c:pt idx="9539">
                  <c:v>63712.30000000593</c:v>
                </c:pt>
                <c:pt idx="9540">
                  <c:v>63718.60000000594</c:v>
                </c:pt>
                <c:pt idx="9541">
                  <c:v>63724.00000000594</c:v>
                </c:pt>
                <c:pt idx="9542">
                  <c:v>63728.30000000594</c:v>
                </c:pt>
                <c:pt idx="9543">
                  <c:v>63732.30000000594</c:v>
                </c:pt>
                <c:pt idx="9544">
                  <c:v>63737.70000000593</c:v>
                </c:pt>
                <c:pt idx="9545">
                  <c:v>63742.00000000594</c:v>
                </c:pt>
                <c:pt idx="9546">
                  <c:v>63747.00000000594</c:v>
                </c:pt>
                <c:pt idx="9547">
                  <c:v>63751.00000000594</c:v>
                </c:pt>
                <c:pt idx="9548">
                  <c:v>63755.30000000595</c:v>
                </c:pt>
                <c:pt idx="9549">
                  <c:v>63759.60000000595</c:v>
                </c:pt>
                <c:pt idx="9550">
                  <c:v>63765.00000000595</c:v>
                </c:pt>
                <c:pt idx="9551">
                  <c:v>63770.40000000595</c:v>
                </c:pt>
                <c:pt idx="9552">
                  <c:v>63774.70000000596</c:v>
                </c:pt>
                <c:pt idx="9553">
                  <c:v>63779.70000000596</c:v>
                </c:pt>
                <c:pt idx="9554">
                  <c:v>63784.70000000596</c:v>
                </c:pt>
                <c:pt idx="9555">
                  <c:v>63789.00000000596</c:v>
                </c:pt>
                <c:pt idx="9556">
                  <c:v>63793.30000000596</c:v>
                </c:pt>
                <c:pt idx="9557">
                  <c:v>63801.10000000596</c:v>
                </c:pt>
                <c:pt idx="9558">
                  <c:v>63805.40000000597</c:v>
                </c:pt>
                <c:pt idx="9559">
                  <c:v>63808.90000000597</c:v>
                </c:pt>
                <c:pt idx="9560">
                  <c:v>63812.40000000597</c:v>
                </c:pt>
                <c:pt idx="9561">
                  <c:v>63818.80000000597</c:v>
                </c:pt>
                <c:pt idx="9562">
                  <c:v>63825.90000000597</c:v>
                </c:pt>
                <c:pt idx="9563">
                  <c:v>63829.90000000597</c:v>
                </c:pt>
                <c:pt idx="9564">
                  <c:v>63839.90000000597</c:v>
                </c:pt>
                <c:pt idx="9565">
                  <c:v>63844.20000000597</c:v>
                </c:pt>
                <c:pt idx="9566">
                  <c:v>63851.00000000598</c:v>
                </c:pt>
                <c:pt idx="9567">
                  <c:v>63860.30000000598</c:v>
                </c:pt>
                <c:pt idx="9568">
                  <c:v>63864.70000000598</c:v>
                </c:pt>
                <c:pt idx="9569">
                  <c:v>63871.50000000598</c:v>
                </c:pt>
                <c:pt idx="9570">
                  <c:v>63881.50000000598</c:v>
                </c:pt>
                <c:pt idx="9571">
                  <c:v>63885.800000006</c:v>
                </c:pt>
                <c:pt idx="9572">
                  <c:v>63895.800000006</c:v>
                </c:pt>
                <c:pt idx="9573">
                  <c:v>63900.10000000599</c:v>
                </c:pt>
                <c:pt idx="9574">
                  <c:v>63909.40000000599</c:v>
                </c:pt>
                <c:pt idx="9575">
                  <c:v>63916.50000000599</c:v>
                </c:pt>
                <c:pt idx="9576">
                  <c:v>63920.800000006</c:v>
                </c:pt>
                <c:pt idx="9577">
                  <c:v>63925.10000000599</c:v>
                </c:pt>
                <c:pt idx="9578">
                  <c:v>63929.400000006</c:v>
                </c:pt>
                <c:pt idx="9579">
                  <c:v>63933.700000006</c:v>
                </c:pt>
                <c:pt idx="9580">
                  <c:v>63938.000000006</c:v>
                </c:pt>
                <c:pt idx="9581">
                  <c:v>63942.90000000601</c:v>
                </c:pt>
                <c:pt idx="9582">
                  <c:v>63947.90000000601</c:v>
                </c:pt>
                <c:pt idx="9583">
                  <c:v>63952.20000000601</c:v>
                </c:pt>
                <c:pt idx="9584">
                  <c:v>63956.50000000601</c:v>
                </c:pt>
                <c:pt idx="9585">
                  <c:v>63961.50000000601</c:v>
                </c:pt>
                <c:pt idx="9586">
                  <c:v>63965.80000000601</c:v>
                </c:pt>
                <c:pt idx="9587">
                  <c:v>63970.80000000601</c:v>
                </c:pt>
                <c:pt idx="9588">
                  <c:v>63975.10000000602</c:v>
                </c:pt>
                <c:pt idx="9589">
                  <c:v>63979.40000000602</c:v>
                </c:pt>
                <c:pt idx="9590">
                  <c:v>63983.70000000602</c:v>
                </c:pt>
                <c:pt idx="9591">
                  <c:v>63988.00000000603</c:v>
                </c:pt>
                <c:pt idx="9592">
                  <c:v>63992.00000000603</c:v>
                </c:pt>
                <c:pt idx="9593">
                  <c:v>63997.40000000603</c:v>
                </c:pt>
                <c:pt idx="9594">
                  <c:v>64001.40000000603</c:v>
                </c:pt>
                <c:pt idx="9595">
                  <c:v>64006.80000000603</c:v>
                </c:pt>
                <c:pt idx="9596">
                  <c:v>64011.10000000603</c:v>
                </c:pt>
                <c:pt idx="9597">
                  <c:v>64017.60000000603</c:v>
                </c:pt>
                <c:pt idx="9598">
                  <c:v>64024.40000000603</c:v>
                </c:pt>
                <c:pt idx="9599">
                  <c:v>64031.90000000603</c:v>
                </c:pt>
                <c:pt idx="9600">
                  <c:v>64036.20000000604</c:v>
                </c:pt>
                <c:pt idx="9601">
                  <c:v>64040.50000000604</c:v>
                </c:pt>
                <c:pt idx="9602">
                  <c:v>64049.80000000604</c:v>
                </c:pt>
              </c:numCache>
            </c:numRef>
          </c:val>
          <c:smooth val="0"/>
        </c:ser>
        <c:ser>
          <c:idx val="1"/>
          <c:order val="1"/>
          <c:tx>
            <c:strRef>
              <c:f>Sheet1!$C$1</c:f>
              <c:strCache>
                <c:ptCount val="1"/>
                <c:pt idx="0">
                  <c:v>Vendor B</c:v>
                </c:pt>
              </c:strCache>
            </c:strRef>
          </c:tx>
          <c:marker>
            <c:symbol val="none"/>
          </c:marker>
          <c:val>
            <c:numRef>
              <c:f>Sheet1!$C$2:$C$9604</c:f>
              <c:numCache>
                <c:formatCode>General</c:formatCode>
                <c:ptCount val="9603"/>
                <c:pt idx="0">
                  <c:v>4.3</c:v>
                </c:pt>
                <c:pt idx="1">
                  <c:v>14.3</c:v>
                </c:pt>
                <c:pt idx="2">
                  <c:v>24.3</c:v>
                </c:pt>
                <c:pt idx="3">
                  <c:v>34.3</c:v>
                </c:pt>
                <c:pt idx="4">
                  <c:v>43.60000000000001</c:v>
                </c:pt>
                <c:pt idx="5">
                  <c:v>52.9</c:v>
                </c:pt>
                <c:pt idx="6">
                  <c:v>60.7</c:v>
                </c:pt>
                <c:pt idx="7">
                  <c:v>70.7</c:v>
                </c:pt>
                <c:pt idx="8">
                  <c:v>80.0</c:v>
                </c:pt>
                <c:pt idx="9">
                  <c:v>90.0</c:v>
                </c:pt>
                <c:pt idx="10">
                  <c:v>100.0</c:v>
                </c:pt>
                <c:pt idx="11">
                  <c:v>110.0</c:v>
                </c:pt>
                <c:pt idx="12">
                  <c:v>119.3</c:v>
                </c:pt>
                <c:pt idx="13">
                  <c:v>128.6</c:v>
                </c:pt>
                <c:pt idx="14">
                  <c:v>137.9</c:v>
                </c:pt>
                <c:pt idx="15">
                  <c:v>142.9</c:v>
                </c:pt>
                <c:pt idx="16">
                  <c:v>152.2</c:v>
                </c:pt>
                <c:pt idx="17">
                  <c:v>159.0</c:v>
                </c:pt>
                <c:pt idx="18">
                  <c:v>163.3</c:v>
                </c:pt>
                <c:pt idx="19">
                  <c:v>169.1000000000001</c:v>
                </c:pt>
                <c:pt idx="20">
                  <c:v>173.4000000000001</c:v>
                </c:pt>
                <c:pt idx="21">
                  <c:v>182.7</c:v>
                </c:pt>
                <c:pt idx="22">
                  <c:v>187.7</c:v>
                </c:pt>
                <c:pt idx="23">
                  <c:v>197.0000000000001</c:v>
                </c:pt>
                <c:pt idx="24">
                  <c:v>206.3000000000001</c:v>
                </c:pt>
                <c:pt idx="25">
                  <c:v>215.6000000000001</c:v>
                </c:pt>
                <c:pt idx="26">
                  <c:v>223.1000000000001</c:v>
                </c:pt>
                <c:pt idx="27">
                  <c:v>230.6000000000001</c:v>
                </c:pt>
                <c:pt idx="28">
                  <c:v>239.9000000000001</c:v>
                </c:pt>
                <c:pt idx="29">
                  <c:v>249.9000000000001</c:v>
                </c:pt>
                <c:pt idx="30">
                  <c:v>254.9000000000001</c:v>
                </c:pt>
                <c:pt idx="31">
                  <c:v>262.5000000000001</c:v>
                </c:pt>
                <c:pt idx="32">
                  <c:v>266.8000000000002</c:v>
                </c:pt>
                <c:pt idx="33">
                  <c:v>274.4000000000001</c:v>
                </c:pt>
                <c:pt idx="34">
                  <c:v>280.2000000000002</c:v>
                </c:pt>
                <c:pt idx="35">
                  <c:v>289.9000000000001</c:v>
                </c:pt>
                <c:pt idx="36">
                  <c:v>296.8000000000002</c:v>
                </c:pt>
                <c:pt idx="37">
                  <c:v>306.8000000000002</c:v>
                </c:pt>
                <c:pt idx="38">
                  <c:v>316.1000000000002</c:v>
                </c:pt>
                <c:pt idx="39">
                  <c:v>320.4000000000001</c:v>
                </c:pt>
                <c:pt idx="40">
                  <c:v>329.7000000000002</c:v>
                </c:pt>
                <c:pt idx="41">
                  <c:v>336.8000000000002</c:v>
                </c:pt>
                <c:pt idx="42">
                  <c:v>344.3000000000002</c:v>
                </c:pt>
                <c:pt idx="43">
                  <c:v>346.4000000000002</c:v>
                </c:pt>
                <c:pt idx="44">
                  <c:v>353.2000000000002</c:v>
                </c:pt>
                <c:pt idx="45">
                  <c:v>355.3000000000003</c:v>
                </c:pt>
                <c:pt idx="46">
                  <c:v>360.7000000000002</c:v>
                </c:pt>
                <c:pt idx="47">
                  <c:v>367.6000000000002</c:v>
                </c:pt>
                <c:pt idx="48">
                  <c:v>376.9000000000002</c:v>
                </c:pt>
                <c:pt idx="49">
                  <c:v>386.2000000000002</c:v>
                </c:pt>
                <c:pt idx="50">
                  <c:v>393.8000000000003</c:v>
                </c:pt>
                <c:pt idx="51">
                  <c:v>396.4000000000003</c:v>
                </c:pt>
                <c:pt idx="52">
                  <c:v>401.5000000000003</c:v>
                </c:pt>
                <c:pt idx="53">
                  <c:v>406.6000000000003</c:v>
                </c:pt>
                <c:pt idx="54">
                  <c:v>415.1000000000003</c:v>
                </c:pt>
                <c:pt idx="55">
                  <c:v>419.4000000000003</c:v>
                </c:pt>
                <c:pt idx="56">
                  <c:v>429.4000000000003</c:v>
                </c:pt>
                <c:pt idx="57">
                  <c:v>437.1000000000003</c:v>
                </c:pt>
                <c:pt idx="58">
                  <c:v>444.9000000000003</c:v>
                </c:pt>
                <c:pt idx="59">
                  <c:v>452.1000000000003</c:v>
                </c:pt>
                <c:pt idx="60">
                  <c:v>456.4000000000003</c:v>
                </c:pt>
                <c:pt idx="61">
                  <c:v>465.7000000000003</c:v>
                </c:pt>
                <c:pt idx="62">
                  <c:v>475.0000000000003</c:v>
                </c:pt>
                <c:pt idx="63">
                  <c:v>484.3000000000004</c:v>
                </c:pt>
                <c:pt idx="64">
                  <c:v>490.7000000000003</c:v>
                </c:pt>
                <c:pt idx="65">
                  <c:v>500.0000000000003</c:v>
                </c:pt>
                <c:pt idx="66">
                  <c:v>509.3000000000004</c:v>
                </c:pt>
                <c:pt idx="67">
                  <c:v>518.6000000000004</c:v>
                </c:pt>
                <c:pt idx="68">
                  <c:v>527.9000000000003</c:v>
                </c:pt>
                <c:pt idx="69">
                  <c:v>531.2000000000003</c:v>
                </c:pt>
                <c:pt idx="70">
                  <c:v>541.2000000000003</c:v>
                </c:pt>
                <c:pt idx="71">
                  <c:v>548.7000000000003</c:v>
                </c:pt>
                <c:pt idx="72">
                  <c:v>553.7000000000003</c:v>
                </c:pt>
                <c:pt idx="73">
                  <c:v>563.7000000000003</c:v>
                </c:pt>
                <c:pt idx="74">
                  <c:v>572.7000000000003</c:v>
                </c:pt>
                <c:pt idx="75">
                  <c:v>576.0000000000002</c:v>
                </c:pt>
                <c:pt idx="76">
                  <c:v>578.1000000000002</c:v>
                </c:pt>
                <c:pt idx="77">
                  <c:v>585.2000000000003</c:v>
                </c:pt>
                <c:pt idx="78">
                  <c:v>590.1000000000002</c:v>
                </c:pt>
                <c:pt idx="79">
                  <c:v>597.6000000000002</c:v>
                </c:pt>
                <c:pt idx="80">
                  <c:v>603.8000000000003</c:v>
                </c:pt>
                <c:pt idx="81">
                  <c:v>608.1000000000002</c:v>
                </c:pt>
                <c:pt idx="82">
                  <c:v>615.3000000000003</c:v>
                </c:pt>
                <c:pt idx="83">
                  <c:v>622.5000000000003</c:v>
                </c:pt>
                <c:pt idx="84">
                  <c:v>632.5000000000003</c:v>
                </c:pt>
                <c:pt idx="85">
                  <c:v>642.5000000000003</c:v>
                </c:pt>
                <c:pt idx="86">
                  <c:v>649.5000000000003</c:v>
                </c:pt>
                <c:pt idx="87">
                  <c:v>659.5000000000003</c:v>
                </c:pt>
                <c:pt idx="88">
                  <c:v>666.3000000000003</c:v>
                </c:pt>
                <c:pt idx="89">
                  <c:v>673.2000000000003</c:v>
                </c:pt>
                <c:pt idx="90">
                  <c:v>679.4000000000003</c:v>
                </c:pt>
                <c:pt idx="91">
                  <c:v>686.3000000000003</c:v>
                </c:pt>
                <c:pt idx="92">
                  <c:v>693.5000000000003</c:v>
                </c:pt>
                <c:pt idx="93">
                  <c:v>700.4000000000003</c:v>
                </c:pt>
                <c:pt idx="94">
                  <c:v>707.3000000000003</c:v>
                </c:pt>
                <c:pt idx="95">
                  <c:v>714.1000000000002</c:v>
                </c:pt>
                <c:pt idx="96">
                  <c:v>721.6000000000002</c:v>
                </c:pt>
                <c:pt idx="97">
                  <c:v>726.6000000000002</c:v>
                </c:pt>
                <c:pt idx="98">
                  <c:v>731.6000000000002</c:v>
                </c:pt>
                <c:pt idx="99">
                  <c:v>733.5000000000002</c:v>
                </c:pt>
                <c:pt idx="100">
                  <c:v>738.5000000000002</c:v>
                </c:pt>
                <c:pt idx="101">
                  <c:v>742.8000000000002</c:v>
                </c:pt>
                <c:pt idx="102">
                  <c:v>748.6000000000001</c:v>
                </c:pt>
                <c:pt idx="103">
                  <c:v>755.4000000000001</c:v>
                </c:pt>
                <c:pt idx="104">
                  <c:v>762.5000000000001</c:v>
                </c:pt>
                <c:pt idx="105">
                  <c:v>766.8000000000001</c:v>
                </c:pt>
                <c:pt idx="106">
                  <c:v>771.1</c:v>
                </c:pt>
                <c:pt idx="107">
                  <c:v>780.4</c:v>
                </c:pt>
                <c:pt idx="108">
                  <c:v>789.7</c:v>
                </c:pt>
                <c:pt idx="109">
                  <c:v>798.4999999999999</c:v>
                </c:pt>
                <c:pt idx="110">
                  <c:v>807.7999999999998</c:v>
                </c:pt>
                <c:pt idx="111">
                  <c:v>812.9999999999999</c:v>
                </c:pt>
                <c:pt idx="112">
                  <c:v>822.2999999999998</c:v>
                </c:pt>
                <c:pt idx="113">
                  <c:v>831.5999999999998</c:v>
                </c:pt>
                <c:pt idx="114">
                  <c:v>838.3999999999994</c:v>
                </c:pt>
                <c:pt idx="115">
                  <c:v>847.6999999999997</c:v>
                </c:pt>
                <c:pt idx="116">
                  <c:v>852.5999999999997</c:v>
                </c:pt>
                <c:pt idx="117">
                  <c:v>857.4999999999997</c:v>
                </c:pt>
                <c:pt idx="118">
                  <c:v>864.2999999999996</c:v>
                </c:pt>
                <c:pt idx="119">
                  <c:v>869.1999999999996</c:v>
                </c:pt>
                <c:pt idx="120">
                  <c:v>873.4999999999994</c:v>
                </c:pt>
                <c:pt idx="121">
                  <c:v>876.0999999999996</c:v>
                </c:pt>
                <c:pt idx="122">
                  <c:v>883.2999999999996</c:v>
                </c:pt>
                <c:pt idx="123">
                  <c:v>888.2999999999996</c:v>
                </c:pt>
                <c:pt idx="124">
                  <c:v>897.5999999999996</c:v>
                </c:pt>
                <c:pt idx="125">
                  <c:v>900.8999999999994</c:v>
                </c:pt>
                <c:pt idx="126">
                  <c:v>907.3999999999994</c:v>
                </c:pt>
                <c:pt idx="127">
                  <c:v>911.6999999999996</c:v>
                </c:pt>
                <c:pt idx="128">
                  <c:v>919.1999999999996</c:v>
                </c:pt>
                <c:pt idx="129">
                  <c:v>926.2999999999994</c:v>
                </c:pt>
                <c:pt idx="130">
                  <c:v>935.5999999999994</c:v>
                </c:pt>
                <c:pt idx="131">
                  <c:v>938.8999999999994</c:v>
                </c:pt>
                <c:pt idx="132">
                  <c:v>946.6999999999994</c:v>
                </c:pt>
                <c:pt idx="133">
                  <c:v>951.2999999999994</c:v>
                </c:pt>
                <c:pt idx="134">
                  <c:v>958.4999999999994</c:v>
                </c:pt>
                <c:pt idx="135">
                  <c:v>960.5999999999994</c:v>
                </c:pt>
                <c:pt idx="136">
                  <c:v>965.2999999999994</c:v>
                </c:pt>
                <c:pt idx="137">
                  <c:v>970.6999999999996</c:v>
                </c:pt>
                <c:pt idx="138">
                  <c:v>975.2999999999994</c:v>
                </c:pt>
                <c:pt idx="139">
                  <c:v>979.9999999999994</c:v>
                </c:pt>
                <c:pt idx="140">
                  <c:v>986.7999999999994</c:v>
                </c:pt>
                <c:pt idx="141">
                  <c:v>990.3999999999994</c:v>
                </c:pt>
                <c:pt idx="142">
                  <c:v>994.6999999999996</c:v>
                </c:pt>
                <c:pt idx="143">
                  <c:v>998.9999999999994</c:v>
                </c:pt>
                <c:pt idx="144">
                  <c:v>1008.3</c:v>
                </c:pt>
                <c:pt idx="145">
                  <c:v>1017.599999999999</c:v>
                </c:pt>
                <c:pt idx="146">
                  <c:v>1026.599999999999</c:v>
                </c:pt>
                <c:pt idx="147">
                  <c:v>1033.8</c:v>
                </c:pt>
                <c:pt idx="148">
                  <c:v>1040.7</c:v>
                </c:pt>
                <c:pt idx="149">
                  <c:v>1047.6</c:v>
                </c:pt>
                <c:pt idx="150">
                  <c:v>1051.9</c:v>
                </c:pt>
                <c:pt idx="151">
                  <c:v>1059.4</c:v>
                </c:pt>
                <c:pt idx="152">
                  <c:v>1066.3</c:v>
                </c:pt>
                <c:pt idx="153">
                  <c:v>1071.3</c:v>
                </c:pt>
                <c:pt idx="154">
                  <c:v>1076.4</c:v>
                </c:pt>
                <c:pt idx="155">
                  <c:v>1079.0</c:v>
                </c:pt>
                <c:pt idx="156">
                  <c:v>1082.7</c:v>
                </c:pt>
                <c:pt idx="157">
                  <c:v>1087.7</c:v>
                </c:pt>
                <c:pt idx="158">
                  <c:v>1092.8</c:v>
                </c:pt>
                <c:pt idx="159">
                  <c:v>1102.099999999999</c:v>
                </c:pt>
                <c:pt idx="160">
                  <c:v>1108.899999999999</c:v>
                </c:pt>
                <c:pt idx="161">
                  <c:v>1118.199999999999</c:v>
                </c:pt>
                <c:pt idx="162">
                  <c:v>1127.5</c:v>
                </c:pt>
                <c:pt idx="163">
                  <c:v>1136.8</c:v>
                </c:pt>
                <c:pt idx="164">
                  <c:v>1146.099999999999</c:v>
                </c:pt>
                <c:pt idx="165">
                  <c:v>1151.5</c:v>
                </c:pt>
                <c:pt idx="166">
                  <c:v>1154.099999999999</c:v>
                </c:pt>
                <c:pt idx="167">
                  <c:v>1158.099999999999</c:v>
                </c:pt>
                <c:pt idx="168">
                  <c:v>1164.899999999999</c:v>
                </c:pt>
                <c:pt idx="169">
                  <c:v>1171.699999999999</c:v>
                </c:pt>
                <c:pt idx="170">
                  <c:v>1175.3</c:v>
                </c:pt>
                <c:pt idx="171">
                  <c:v>1182.199999999999</c:v>
                </c:pt>
                <c:pt idx="172">
                  <c:v>1189.099999999999</c:v>
                </c:pt>
                <c:pt idx="173">
                  <c:v>1196.0</c:v>
                </c:pt>
                <c:pt idx="174">
                  <c:v>1202.8</c:v>
                </c:pt>
                <c:pt idx="175">
                  <c:v>1207.099999999999</c:v>
                </c:pt>
                <c:pt idx="176">
                  <c:v>1217.099999999999</c:v>
                </c:pt>
                <c:pt idx="177">
                  <c:v>1226.099999999999</c:v>
                </c:pt>
                <c:pt idx="178">
                  <c:v>1230.399999999999</c:v>
                </c:pt>
                <c:pt idx="179">
                  <c:v>1234.699999999999</c:v>
                </c:pt>
                <c:pt idx="180">
                  <c:v>1239.0</c:v>
                </c:pt>
                <c:pt idx="181">
                  <c:v>1241.599999999999</c:v>
                </c:pt>
                <c:pt idx="182">
                  <c:v>1249.199999999999</c:v>
                </c:pt>
                <c:pt idx="183">
                  <c:v>1253.5</c:v>
                </c:pt>
                <c:pt idx="184">
                  <c:v>1256.099999999999</c:v>
                </c:pt>
                <c:pt idx="185">
                  <c:v>1258.0</c:v>
                </c:pt>
                <c:pt idx="186">
                  <c:v>1267.3</c:v>
                </c:pt>
                <c:pt idx="187">
                  <c:v>1276.599999999999</c:v>
                </c:pt>
                <c:pt idx="188">
                  <c:v>1285.899999999998</c:v>
                </c:pt>
                <c:pt idx="189">
                  <c:v>1291.699999999998</c:v>
                </c:pt>
                <c:pt idx="190">
                  <c:v>1301.0</c:v>
                </c:pt>
                <c:pt idx="191">
                  <c:v>1305.3</c:v>
                </c:pt>
                <c:pt idx="192">
                  <c:v>1310.3</c:v>
                </c:pt>
                <c:pt idx="193">
                  <c:v>1319.599999999998</c:v>
                </c:pt>
                <c:pt idx="194">
                  <c:v>1324.199999999998</c:v>
                </c:pt>
                <c:pt idx="195">
                  <c:v>1334.199999999998</c:v>
                </c:pt>
                <c:pt idx="196">
                  <c:v>1339.099999999998</c:v>
                </c:pt>
                <c:pt idx="197">
                  <c:v>1349.099999999998</c:v>
                </c:pt>
                <c:pt idx="198">
                  <c:v>1354.899999999998</c:v>
                </c:pt>
                <c:pt idx="199">
                  <c:v>1360.699999999998</c:v>
                </c:pt>
                <c:pt idx="200">
                  <c:v>1368.299999999998</c:v>
                </c:pt>
                <c:pt idx="201">
                  <c:v>1373.299999999998</c:v>
                </c:pt>
                <c:pt idx="202">
                  <c:v>1379.099999999998</c:v>
                </c:pt>
                <c:pt idx="203">
                  <c:v>1385.899999999998</c:v>
                </c:pt>
                <c:pt idx="204">
                  <c:v>1392.699999999998</c:v>
                </c:pt>
                <c:pt idx="205">
                  <c:v>1399.499999999998</c:v>
                </c:pt>
                <c:pt idx="206">
                  <c:v>1403.799999999998</c:v>
                </c:pt>
                <c:pt idx="207">
                  <c:v>1405.899999999998</c:v>
                </c:pt>
                <c:pt idx="208">
                  <c:v>1410.499999999998</c:v>
                </c:pt>
                <c:pt idx="209">
                  <c:v>1414.799999999998</c:v>
                </c:pt>
                <c:pt idx="210">
                  <c:v>1419.899999999998</c:v>
                </c:pt>
                <c:pt idx="211">
                  <c:v>1424.899999999998</c:v>
                </c:pt>
                <c:pt idx="212">
                  <c:v>1432.699999999998</c:v>
                </c:pt>
                <c:pt idx="213">
                  <c:v>1440.499999999998</c:v>
                </c:pt>
                <c:pt idx="214">
                  <c:v>1449.799999999998</c:v>
                </c:pt>
                <c:pt idx="215">
                  <c:v>1454.099999999998</c:v>
                </c:pt>
                <c:pt idx="216">
                  <c:v>1463.399999999998</c:v>
                </c:pt>
                <c:pt idx="217">
                  <c:v>1470.899999999998</c:v>
                </c:pt>
                <c:pt idx="218">
                  <c:v>1480.199999999997</c:v>
                </c:pt>
                <c:pt idx="219">
                  <c:v>1485.999999999997</c:v>
                </c:pt>
                <c:pt idx="220">
                  <c:v>1493.599999999997</c:v>
                </c:pt>
                <c:pt idx="221">
                  <c:v>1498.599999999997</c:v>
                </c:pt>
                <c:pt idx="222">
                  <c:v>1505.399999999997</c:v>
                </c:pt>
                <c:pt idx="223">
                  <c:v>1510.399999999997</c:v>
                </c:pt>
                <c:pt idx="224">
                  <c:v>1515.399999999997</c:v>
                </c:pt>
                <c:pt idx="225">
                  <c:v>1519.699999999997</c:v>
                </c:pt>
                <c:pt idx="226">
                  <c:v>1527.199999999997</c:v>
                </c:pt>
                <c:pt idx="227">
                  <c:v>1532.999999999997</c:v>
                </c:pt>
                <c:pt idx="228">
                  <c:v>1540.599999999997</c:v>
                </c:pt>
                <c:pt idx="229">
                  <c:v>1545.599999999997</c:v>
                </c:pt>
                <c:pt idx="230">
                  <c:v>1552.399999999997</c:v>
                </c:pt>
                <c:pt idx="231">
                  <c:v>1556.699999999997</c:v>
                </c:pt>
                <c:pt idx="232">
                  <c:v>1564.299999999997</c:v>
                </c:pt>
                <c:pt idx="233">
                  <c:v>1571.899999999997</c:v>
                </c:pt>
                <c:pt idx="234">
                  <c:v>1581.199999999997</c:v>
                </c:pt>
                <c:pt idx="235">
                  <c:v>1585.799999999997</c:v>
                </c:pt>
                <c:pt idx="236">
                  <c:v>1590.799999999997</c:v>
                </c:pt>
                <c:pt idx="237">
                  <c:v>1600.799999999997</c:v>
                </c:pt>
                <c:pt idx="238">
                  <c:v>1605.099999999996</c:v>
                </c:pt>
                <c:pt idx="239">
                  <c:v>1611.899999999996</c:v>
                </c:pt>
                <c:pt idx="240">
                  <c:v>1616.899999999996</c:v>
                </c:pt>
                <c:pt idx="241">
                  <c:v>1621.199999999996</c:v>
                </c:pt>
                <c:pt idx="242">
                  <c:v>1623.299999999996</c:v>
                </c:pt>
                <c:pt idx="243">
                  <c:v>1633.299999999996</c:v>
                </c:pt>
                <c:pt idx="244">
                  <c:v>1640.799999999996</c:v>
                </c:pt>
                <c:pt idx="245">
                  <c:v>1645.899999999996</c:v>
                </c:pt>
                <c:pt idx="246">
                  <c:v>1652.699999999996</c:v>
                </c:pt>
                <c:pt idx="247">
                  <c:v>1660.199999999996</c:v>
                </c:pt>
                <c:pt idx="248">
                  <c:v>1667.799999999996</c:v>
                </c:pt>
                <c:pt idx="249">
                  <c:v>1672.099999999996</c:v>
                </c:pt>
                <c:pt idx="250">
                  <c:v>1676.499999999996</c:v>
                </c:pt>
                <c:pt idx="251">
                  <c:v>1678.599999999996</c:v>
                </c:pt>
                <c:pt idx="252">
                  <c:v>1686.099999999996</c:v>
                </c:pt>
                <c:pt idx="253">
                  <c:v>1693.299999999996</c:v>
                </c:pt>
                <c:pt idx="254">
                  <c:v>1700.499999999996</c:v>
                </c:pt>
                <c:pt idx="255">
                  <c:v>1704.799999999996</c:v>
                </c:pt>
                <c:pt idx="256">
                  <c:v>1711.999999999996</c:v>
                </c:pt>
                <c:pt idx="257">
                  <c:v>1721.299999999996</c:v>
                </c:pt>
                <c:pt idx="258">
                  <c:v>1725.599999999996</c:v>
                </c:pt>
                <c:pt idx="259">
                  <c:v>1730.199999999996</c:v>
                </c:pt>
                <c:pt idx="260">
                  <c:v>1739.499999999996</c:v>
                </c:pt>
                <c:pt idx="261">
                  <c:v>1748.799999999996</c:v>
                </c:pt>
                <c:pt idx="262">
                  <c:v>1758.799999999996</c:v>
                </c:pt>
                <c:pt idx="263">
                  <c:v>1768.799999999996</c:v>
                </c:pt>
                <c:pt idx="264">
                  <c:v>1776.299999999996</c:v>
                </c:pt>
                <c:pt idx="265">
                  <c:v>1783.099999999996</c:v>
                </c:pt>
                <c:pt idx="266">
                  <c:v>1787.999999999996</c:v>
                </c:pt>
                <c:pt idx="267">
                  <c:v>1795.499999999996</c:v>
                </c:pt>
                <c:pt idx="268">
                  <c:v>1800.399999999996</c:v>
                </c:pt>
                <c:pt idx="269">
                  <c:v>1804.699999999996</c:v>
                </c:pt>
                <c:pt idx="270">
                  <c:v>1807.999999999996</c:v>
                </c:pt>
                <c:pt idx="271">
                  <c:v>1815.499999999996</c:v>
                </c:pt>
                <c:pt idx="272">
                  <c:v>1822.999999999996</c:v>
                </c:pt>
                <c:pt idx="273">
                  <c:v>1828.099999999996</c:v>
                </c:pt>
                <c:pt idx="274">
                  <c:v>1834.899999999996</c:v>
                </c:pt>
                <c:pt idx="275">
                  <c:v>1839.999999999996</c:v>
                </c:pt>
                <c:pt idx="276">
                  <c:v>1844.999999999996</c:v>
                </c:pt>
                <c:pt idx="277">
                  <c:v>1854.299999999996</c:v>
                </c:pt>
                <c:pt idx="278">
                  <c:v>1858.599999999996</c:v>
                </c:pt>
                <c:pt idx="279">
                  <c:v>1862.899999999996</c:v>
                </c:pt>
                <c:pt idx="280">
                  <c:v>1867.199999999995</c:v>
                </c:pt>
                <c:pt idx="281">
                  <c:v>1873.999999999996</c:v>
                </c:pt>
                <c:pt idx="282">
                  <c:v>1881.499999999996</c:v>
                </c:pt>
                <c:pt idx="283">
                  <c:v>1888.699999999995</c:v>
                </c:pt>
                <c:pt idx="284">
                  <c:v>1893.299999999996</c:v>
                </c:pt>
                <c:pt idx="285">
                  <c:v>1897.599999999996</c:v>
                </c:pt>
                <c:pt idx="286">
                  <c:v>1899.699999999995</c:v>
                </c:pt>
                <c:pt idx="287">
                  <c:v>1903.699999999995</c:v>
                </c:pt>
                <c:pt idx="288">
                  <c:v>1906.299999999995</c:v>
                </c:pt>
                <c:pt idx="289">
                  <c:v>1910.299999999995</c:v>
                </c:pt>
                <c:pt idx="290">
                  <c:v>1912.899999999995</c:v>
                </c:pt>
                <c:pt idx="291">
                  <c:v>1916.899999999995</c:v>
                </c:pt>
                <c:pt idx="292">
                  <c:v>1921.799999999995</c:v>
                </c:pt>
                <c:pt idx="293">
                  <c:v>1923.899999999995</c:v>
                </c:pt>
                <c:pt idx="294">
                  <c:v>1931.399999999995</c:v>
                </c:pt>
                <c:pt idx="295">
                  <c:v>1938.899999999995</c:v>
                </c:pt>
                <c:pt idx="296">
                  <c:v>1946.399999999995</c:v>
                </c:pt>
                <c:pt idx="297">
                  <c:v>1953.899999999995</c:v>
                </c:pt>
                <c:pt idx="298">
                  <c:v>1955.799999999995</c:v>
                </c:pt>
                <c:pt idx="299">
                  <c:v>1965.099999999995</c:v>
                </c:pt>
                <c:pt idx="300">
                  <c:v>1969.399999999995</c:v>
                </c:pt>
                <c:pt idx="301">
                  <c:v>1973.699999999995</c:v>
                </c:pt>
                <c:pt idx="302">
                  <c:v>1978.699999999995</c:v>
                </c:pt>
                <c:pt idx="303">
                  <c:v>1983.699999999995</c:v>
                </c:pt>
                <c:pt idx="304">
                  <c:v>1988.699999999995</c:v>
                </c:pt>
                <c:pt idx="305">
                  <c:v>1992.999999999995</c:v>
                </c:pt>
                <c:pt idx="306">
                  <c:v>2002.299999999995</c:v>
                </c:pt>
                <c:pt idx="307">
                  <c:v>2012.299999999995</c:v>
                </c:pt>
                <c:pt idx="308">
                  <c:v>2021.599999999995</c:v>
                </c:pt>
                <c:pt idx="309">
                  <c:v>2030.899999999995</c:v>
                </c:pt>
                <c:pt idx="310">
                  <c:v>2040.899999999995</c:v>
                </c:pt>
                <c:pt idx="311">
                  <c:v>2050.199999999995</c:v>
                </c:pt>
                <c:pt idx="312">
                  <c:v>2059.499999999995</c:v>
                </c:pt>
                <c:pt idx="313">
                  <c:v>2068.799999999995</c:v>
                </c:pt>
                <c:pt idx="314">
                  <c:v>2078.799999999995</c:v>
                </c:pt>
                <c:pt idx="315">
                  <c:v>2088.099999999996</c:v>
                </c:pt>
                <c:pt idx="316">
                  <c:v>2093.099999999996</c:v>
                </c:pt>
                <c:pt idx="317">
                  <c:v>2095.699999999996</c:v>
                </c:pt>
                <c:pt idx="318">
                  <c:v>2099.999999999996</c:v>
                </c:pt>
                <c:pt idx="319">
                  <c:v>2102.099999999996</c:v>
                </c:pt>
                <c:pt idx="320">
                  <c:v>2111.399999999996</c:v>
                </c:pt>
                <c:pt idx="321">
                  <c:v>2118.999999999996</c:v>
                </c:pt>
                <c:pt idx="322">
                  <c:v>2126.599999999996</c:v>
                </c:pt>
                <c:pt idx="323">
                  <c:v>2135.899999999996</c:v>
                </c:pt>
                <c:pt idx="324">
                  <c:v>2145.199999999996</c:v>
                </c:pt>
                <c:pt idx="325">
                  <c:v>2154.499999999996</c:v>
                </c:pt>
                <c:pt idx="326">
                  <c:v>2161.699999999996</c:v>
                </c:pt>
                <c:pt idx="327">
                  <c:v>2170.999999999996</c:v>
                </c:pt>
                <c:pt idx="328">
                  <c:v>2178.199999999996</c:v>
                </c:pt>
                <c:pt idx="329">
                  <c:v>2182.499999999996</c:v>
                </c:pt>
                <c:pt idx="330">
                  <c:v>2190.799999999996</c:v>
                </c:pt>
                <c:pt idx="331">
                  <c:v>2193.699999999996</c:v>
                </c:pt>
                <c:pt idx="332">
                  <c:v>2201.199999999996</c:v>
                </c:pt>
                <c:pt idx="333">
                  <c:v>2206.199999999996</c:v>
                </c:pt>
                <c:pt idx="334">
                  <c:v>2211.099999999997</c:v>
                </c:pt>
                <c:pt idx="335">
                  <c:v>2213.199999999996</c:v>
                </c:pt>
                <c:pt idx="336">
                  <c:v>2217.499999999997</c:v>
                </c:pt>
                <c:pt idx="337">
                  <c:v>2222.499999999997</c:v>
                </c:pt>
                <c:pt idx="338">
                  <c:v>2227.599999999997</c:v>
                </c:pt>
                <c:pt idx="339">
                  <c:v>2236.899999999997</c:v>
                </c:pt>
                <c:pt idx="340">
                  <c:v>2241.199999999997</c:v>
                </c:pt>
                <c:pt idx="341">
                  <c:v>2248.799999999997</c:v>
                </c:pt>
                <c:pt idx="342">
                  <c:v>2255.599999999997</c:v>
                </c:pt>
                <c:pt idx="343">
                  <c:v>2262.399999999997</c:v>
                </c:pt>
                <c:pt idx="344">
                  <c:v>2271.699999999997</c:v>
                </c:pt>
                <c:pt idx="345">
                  <c:v>2279.199999999997</c:v>
                </c:pt>
                <c:pt idx="346">
                  <c:v>2284.599999999997</c:v>
                </c:pt>
                <c:pt idx="347">
                  <c:v>2293.899999999998</c:v>
                </c:pt>
                <c:pt idx="348">
                  <c:v>2303.199999999998</c:v>
                </c:pt>
                <c:pt idx="349">
                  <c:v>2312.499999999998</c:v>
                </c:pt>
                <c:pt idx="350">
                  <c:v>2316.799999999998</c:v>
                </c:pt>
                <c:pt idx="351">
                  <c:v>2321.099999999999</c:v>
                </c:pt>
                <c:pt idx="352">
                  <c:v>2325.4</c:v>
                </c:pt>
                <c:pt idx="353">
                  <c:v>2327.5</c:v>
                </c:pt>
                <c:pt idx="354">
                  <c:v>2331.799999999999</c:v>
                </c:pt>
                <c:pt idx="355">
                  <c:v>2335.299999999999</c:v>
                </c:pt>
                <c:pt idx="356">
                  <c:v>2339.599999999999</c:v>
                </c:pt>
                <c:pt idx="357">
                  <c:v>2343.9</c:v>
                </c:pt>
                <c:pt idx="358">
                  <c:v>2348.9</c:v>
                </c:pt>
                <c:pt idx="359">
                  <c:v>2355.0</c:v>
                </c:pt>
                <c:pt idx="360">
                  <c:v>2360.199999999999</c:v>
                </c:pt>
                <c:pt idx="361">
                  <c:v>2362.799999999999</c:v>
                </c:pt>
                <c:pt idx="362">
                  <c:v>2370.299999999999</c:v>
                </c:pt>
                <c:pt idx="363">
                  <c:v>2372.4</c:v>
                </c:pt>
                <c:pt idx="364">
                  <c:v>2375.699999999999</c:v>
                </c:pt>
                <c:pt idx="365">
                  <c:v>238.0</c:v>
                </c:pt>
                <c:pt idx="366">
                  <c:v>2386.799999999999</c:v>
                </c:pt>
                <c:pt idx="367">
                  <c:v>2388.5</c:v>
                </c:pt>
                <c:pt idx="368">
                  <c:v>2393.4</c:v>
                </c:pt>
                <c:pt idx="369">
                  <c:v>2401.199999999999</c:v>
                </c:pt>
                <c:pt idx="370">
                  <c:v>2408.0</c:v>
                </c:pt>
                <c:pt idx="371">
                  <c:v>2413.0</c:v>
                </c:pt>
                <c:pt idx="372">
                  <c:v>2419.4</c:v>
                </c:pt>
                <c:pt idx="373">
                  <c:v>2425.9</c:v>
                </c:pt>
                <c:pt idx="374">
                  <c:v>2427.8</c:v>
                </c:pt>
                <c:pt idx="375">
                  <c:v>2435.6</c:v>
                </c:pt>
                <c:pt idx="376">
                  <c:v>2445.6</c:v>
                </c:pt>
                <c:pt idx="377">
                  <c:v>2454.6</c:v>
                </c:pt>
                <c:pt idx="378">
                  <c:v>2458.9</c:v>
                </c:pt>
                <c:pt idx="379">
                  <c:v>2465.7</c:v>
                </c:pt>
                <c:pt idx="380">
                  <c:v>2466.9</c:v>
                </c:pt>
                <c:pt idx="381">
                  <c:v>2474.0</c:v>
                </c:pt>
                <c:pt idx="382">
                  <c:v>2481.8</c:v>
                </c:pt>
                <c:pt idx="383">
                  <c:v>2488.9</c:v>
                </c:pt>
                <c:pt idx="384">
                  <c:v>2498.9</c:v>
                </c:pt>
                <c:pt idx="385">
                  <c:v>2503.2</c:v>
                </c:pt>
                <c:pt idx="386">
                  <c:v>2507.5</c:v>
                </c:pt>
                <c:pt idx="387">
                  <c:v>2515.300000000001</c:v>
                </c:pt>
                <c:pt idx="388">
                  <c:v>2522.5</c:v>
                </c:pt>
                <c:pt idx="389">
                  <c:v>2526.800000000001</c:v>
                </c:pt>
                <c:pt idx="390">
                  <c:v>2531.100000000001</c:v>
                </c:pt>
                <c:pt idx="391">
                  <c:v>2540.400000000001</c:v>
                </c:pt>
                <c:pt idx="392">
                  <c:v>2549.700000000001</c:v>
                </c:pt>
                <c:pt idx="393">
                  <c:v>2559.000000000001</c:v>
                </c:pt>
                <c:pt idx="394">
                  <c:v>2568.300000000002</c:v>
                </c:pt>
                <c:pt idx="395">
                  <c:v>2577.600000000002</c:v>
                </c:pt>
                <c:pt idx="396">
                  <c:v>2586.900000000002</c:v>
                </c:pt>
                <c:pt idx="397">
                  <c:v>2596.200000000002</c:v>
                </c:pt>
                <c:pt idx="398">
                  <c:v>2600.500000000002</c:v>
                </c:pt>
                <c:pt idx="399">
                  <c:v>2604.800000000002</c:v>
                </c:pt>
                <c:pt idx="400">
                  <c:v>2610.900000000002</c:v>
                </c:pt>
                <c:pt idx="401">
                  <c:v>2615.200000000002</c:v>
                </c:pt>
                <c:pt idx="402">
                  <c:v>2622.100000000002</c:v>
                </c:pt>
                <c:pt idx="403">
                  <c:v>2626.500000000003</c:v>
                </c:pt>
                <c:pt idx="404">
                  <c:v>2630.900000000003</c:v>
                </c:pt>
                <c:pt idx="405">
                  <c:v>2635.200000000003</c:v>
                </c:pt>
                <c:pt idx="406">
                  <c:v>2640.100000000003</c:v>
                </c:pt>
                <c:pt idx="407">
                  <c:v>2650.100000000003</c:v>
                </c:pt>
                <c:pt idx="408">
                  <c:v>2660.100000000003</c:v>
                </c:pt>
                <c:pt idx="409">
                  <c:v>2670.100000000003</c:v>
                </c:pt>
                <c:pt idx="410">
                  <c:v>2680.100000000003</c:v>
                </c:pt>
                <c:pt idx="411">
                  <c:v>2689.400000000004</c:v>
                </c:pt>
                <c:pt idx="412">
                  <c:v>2698.700000000003</c:v>
                </c:pt>
                <c:pt idx="413">
                  <c:v>2708.000000000004</c:v>
                </c:pt>
                <c:pt idx="414">
                  <c:v>2717.300000000004</c:v>
                </c:pt>
                <c:pt idx="415">
                  <c:v>2720.600000000004</c:v>
                </c:pt>
                <c:pt idx="416">
                  <c:v>2727.800000000004</c:v>
                </c:pt>
                <c:pt idx="417">
                  <c:v>2734.700000000004</c:v>
                </c:pt>
                <c:pt idx="418">
                  <c:v>2741.900000000004</c:v>
                </c:pt>
                <c:pt idx="419">
                  <c:v>2749.100000000004</c:v>
                </c:pt>
                <c:pt idx="420">
                  <c:v>2758.400000000004</c:v>
                </c:pt>
                <c:pt idx="421">
                  <c:v>2762.800000000004</c:v>
                </c:pt>
                <c:pt idx="422">
                  <c:v>2764.700000000004</c:v>
                </c:pt>
                <c:pt idx="423">
                  <c:v>2766.800000000004</c:v>
                </c:pt>
                <c:pt idx="424">
                  <c:v>2770.300000000004</c:v>
                </c:pt>
                <c:pt idx="425">
                  <c:v>2774.900000000004</c:v>
                </c:pt>
                <c:pt idx="426">
                  <c:v>2781.700000000004</c:v>
                </c:pt>
                <c:pt idx="427">
                  <c:v>2788.500000000004</c:v>
                </c:pt>
                <c:pt idx="428">
                  <c:v>2795.300000000005</c:v>
                </c:pt>
                <c:pt idx="429">
                  <c:v>2804.600000000004</c:v>
                </c:pt>
                <c:pt idx="430">
                  <c:v>2811.800000000005</c:v>
                </c:pt>
                <c:pt idx="431">
                  <c:v>2818.700000000004</c:v>
                </c:pt>
                <c:pt idx="432">
                  <c:v>2825.900000000004</c:v>
                </c:pt>
                <c:pt idx="433">
                  <c:v>2833.500000000004</c:v>
                </c:pt>
                <c:pt idx="434">
                  <c:v>2840.700000000004</c:v>
                </c:pt>
                <c:pt idx="435">
                  <c:v>2847.900000000004</c:v>
                </c:pt>
                <c:pt idx="436">
                  <c:v>2854.800000000004</c:v>
                </c:pt>
                <c:pt idx="437">
                  <c:v>2862.300000000004</c:v>
                </c:pt>
                <c:pt idx="438">
                  <c:v>2869.800000000004</c:v>
                </c:pt>
                <c:pt idx="439">
                  <c:v>2874.800000000004</c:v>
                </c:pt>
                <c:pt idx="440">
                  <c:v>2884.100000000004</c:v>
                </c:pt>
                <c:pt idx="441">
                  <c:v>2890.900000000004</c:v>
                </c:pt>
                <c:pt idx="442">
                  <c:v>2895.200000000004</c:v>
                </c:pt>
                <c:pt idx="443">
                  <c:v>2902.100000000004</c:v>
                </c:pt>
                <c:pt idx="444">
                  <c:v>2909.000000000005</c:v>
                </c:pt>
                <c:pt idx="445">
                  <c:v>2918.300000000005</c:v>
                </c:pt>
                <c:pt idx="446">
                  <c:v>2924.100000000005</c:v>
                </c:pt>
                <c:pt idx="447">
                  <c:v>2930.900000000005</c:v>
                </c:pt>
                <c:pt idx="448">
                  <c:v>2935.900000000005</c:v>
                </c:pt>
                <c:pt idx="449">
                  <c:v>2942.700000000005</c:v>
                </c:pt>
                <c:pt idx="450">
                  <c:v>2950.200000000005</c:v>
                </c:pt>
                <c:pt idx="451">
                  <c:v>2959.500000000005</c:v>
                </c:pt>
                <c:pt idx="452">
                  <c:v>2962.800000000006</c:v>
                </c:pt>
                <c:pt idx="453">
                  <c:v>2972.100000000006</c:v>
                </c:pt>
                <c:pt idx="454">
                  <c:v>2976.100000000006</c:v>
                </c:pt>
                <c:pt idx="455">
                  <c:v>2982.900000000006</c:v>
                </c:pt>
                <c:pt idx="456">
                  <c:v>2992.200000000006</c:v>
                </c:pt>
                <c:pt idx="457">
                  <c:v>2999.400000000006</c:v>
                </c:pt>
                <c:pt idx="458">
                  <c:v>3008.700000000006</c:v>
                </c:pt>
                <c:pt idx="459">
                  <c:v>3015.500000000006</c:v>
                </c:pt>
                <c:pt idx="460">
                  <c:v>3023.000000000006</c:v>
                </c:pt>
                <c:pt idx="461">
                  <c:v>3027.300000000007</c:v>
                </c:pt>
                <c:pt idx="462">
                  <c:v>3031.600000000007</c:v>
                </c:pt>
                <c:pt idx="463">
                  <c:v>3033.700000000006</c:v>
                </c:pt>
                <c:pt idx="464">
                  <c:v>3038.000000000007</c:v>
                </c:pt>
                <c:pt idx="465">
                  <c:v>3045.500000000007</c:v>
                </c:pt>
                <c:pt idx="466">
                  <c:v>3047.200000000006</c:v>
                </c:pt>
                <c:pt idx="467">
                  <c:v>3048.900000000006</c:v>
                </c:pt>
                <c:pt idx="468">
                  <c:v>3055.700000000006</c:v>
                </c:pt>
                <c:pt idx="469">
                  <c:v>3062.500000000007</c:v>
                </c:pt>
                <c:pt idx="470">
                  <c:v>3066.800000000007</c:v>
                </c:pt>
                <c:pt idx="471">
                  <c:v>3069.400000000007</c:v>
                </c:pt>
                <c:pt idx="472">
                  <c:v>3073.400000000007</c:v>
                </c:pt>
                <c:pt idx="473">
                  <c:v>3077.700000000007</c:v>
                </c:pt>
                <c:pt idx="474">
                  <c:v>3082.000000000007</c:v>
                </c:pt>
                <c:pt idx="475">
                  <c:v>3088.800000000007</c:v>
                </c:pt>
                <c:pt idx="476">
                  <c:v>3090.900000000007</c:v>
                </c:pt>
                <c:pt idx="477">
                  <c:v>3097.700000000007</c:v>
                </c:pt>
                <c:pt idx="478">
                  <c:v>3104.800000000007</c:v>
                </c:pt>
                <c:pt idx="479">
                  <c:v>3109.100000000007</c:v>
                </c:pt>
                <c:pt idx="480">
                  <c:v>3113.400000000008</c:v>
                </c:pt>
                <c:pt idx="481">
                  <c:v>3118.000000000008</c:v>
                </c:pt>
                <c:pt idx="482">
                  <c:v>3122.300000000008</c:v>
                </c:pt>
                <c:pt idx="483">
                  <c:v>3124.400000000008</c:v>
                </c:pt>
                <c:pt idx="484">
                  <c:v>3133.700000000008</c:v>
                </c:pt>
                <c:pt idx="485">
                  <c:v>3138.000000000008</c:v>
                </c:pt>
                <c:pt idx="486">
                  <c:v>3142.30000000001</c:v>
                </c:pt>
                <c:pt idx="487">
                  <c:v>3147.30000000001</c:v>
                </c:pt>
                <c:pt idx="488">
                  <c:v>3151.90000000001</c:v>
                </c:pt>
                <c:pt idx="489">
                  <c:v>3159.100000000008</c:v>
                </c:pt>
                <c:pt idx="490">
                  <c:v>3163.40000000001</c:v>
                </c:pt>
                <c:pt idx="491">
                  <c:v>3169.30000000001</c:v>
                </c:pt>
                <c:pt idx="492">
                  <c:v>3172.60000000001</c:v>
                </c:pt>
                <c:pt idx="493">
                  <c:v>3179.10000000001</c:v>
                </c:pt>
                <c:pt idx="494">
                  <c:v>3183.40000000001</c:v>
                </c:pt>
                <c:pt idx="495">
                  <c:v>3189.90000000001</c:v>
                </c:pt>
                <c:pt idx="496">
                  <c:v>3192.00000000001</c:v>
                </c:pt>
                <c:pt idx="497">
                  <c:v>3195.30000000001</c:v>
                </c:pt>
                <c:pt idx="498">
                  <c:v>3200.30000000001</c:v>
                </c:pt>
                <c:pt idx="499">
                  <c:v>3207.10000000001</c:v>
                </c:pt>
                <c:pt idx="500">
                  <c:v>3216.40000000001</c:v>
                </c:pt>
                <c:pt idx="501">
                  <c:v>3225.200000000009</c:v>
                </c:pt>
                <c:pt idx="502">
                  <c:v>3232.700000000009</c:v>
                </c:pt>
                <c:pt idx="503">
                  <c:v>3239.50000000001</c:v>
                </c:pt>
                <c:pt idx="504">
                  <c:v>3248.80000000001</c:v>
                </c:pt>
                <c:pt idx="505">
                  <c:v>3258.10000000001</c:v>
                </c:pt>
                <c:pt idx="506">
                  <c:v>3263.10000000001</c:v>
                </c:pt>
                <c:pt idx="507">
                  <c:v>3272.40000000001</c:v>
                </c:pt>
                <c:pt idx="508">
                  <c:v>3281.70000000001</c:v>
                </c:pt>
                <c:pt idx="509">
                  <c:v>3286.00000000001</c:v>
                </c:pt>
                <c:pt idx="510">
                  <c:v>3288.10000000001</c:v>
                </c:pt>
                <c:pt idx="511">
                  <c:v>3293.10000000001</c:v>
                </c:pt>
                <c:pt idx="512">
                  <c:v>3297.70000000001</c:v>
                </c:pt>
                <c:pt idx="513">
                  <c:v>3302.00000000001</c:v>
                </c:pt>
                <c:pt idx="514">
                  <c:v>3307.00000000001</c:v>
                </c:pt>
                <c:pt idx="515">
                  <c:v>3311.300000000011</c:v>
                </c:pt>
                <c:pt idx="516">
                  <c:v>3315.700000000011</c:v>
                </c:pt>
                <c:pt idx="517">
                  <c:v>3320.000000000011</c:v>
                </c:pt>
                <c:pt idx="518">
                  <c:v>3325.000000000011</c:v>
                </c:pt>
                <c:pt idx="519">
                  <c:v>3332.500000000011</c:v>
                </c:pt>
                <c:pt idx="520">
                  <c:v>3336.800000000011</c:v>
                </c:pt>
                <c:pt idx="521">
                  <c:v>3344.300000000011</c:v>
                </c:pt>
                <c:pt idx="522">
                  <c:v>3351.800000000011</c:v>
                </c:pt>
                <c:pt idx="523">
                  <c:v>3356.800000000011</c:v>
                </c:pt>
                <c:pt idx="524">
                  <c:v>3361.800000000011</c:v>
                </c:pt>
                <c:pt idx="525">
                  <c:v>3366.800000000011</c:v>
                </c:pt>
                <c:pt idx="526">
                  <c:v>3371.800000000011</c:v>
                </c:pt>
                <c:pt idx="527">
                  <c:v>3376.800000000011</c:v>
                </c:pt>
                <c:pt idx="528">
                  <c:v>3381.800000000011</c:v>
                </c:pt>
                <c:pt idx="529">
                  <c:v>3386.800000000011</c:v>
                </c:pt>
                <c:pt idx="530">
                  <c:v>3391.800000000011</c:v>
                </c:pt>
                <c:pt idx="531">
                  <c:v>3401.800000000011</c:v>
                </c:pt>
                <c:pt idx="532">
                  <c:v>3411.800000000011</c:v>
                </c:pt>
                <c:pt idx="533">
                  <c:v>3416.700000000011</c:v>
                </c:pt>
                <c:pt idx="534">
                  <c:v>3426.000000000011</c:v>
                </c:pt>
                <c:pt idx="535">
                  <c:v>3435.300000000012</c:v>
                </c:pt>
                <c:pt idx="536">
                  <c:v>3439.900000000011</c:v>
                </c:pt>
                <c:pt idx="537">
                  <c:v>3447.400000000011</c:v>
                </c:pt>
                <c:pt idx="538">
                  <c:v>3454.900000000011</c:v>
                </c:pt>
                <c:pt idx="539">
                  <c:v>3459.800000000012</c:v>
                </c:pt>
                <c:pt idx="540">
                  <c:v>3465.000000000011</c:v>
                </c:pt>
                <c:pt idx="541">
                  <c:v>3472.600000000011</c:v>
                </c:pt>
                <c:pt idx="542">
                  <c:v>3480.100000000011</c:v>
                </c:pt>
                <c:pt idx="543">
                  <c:v>3484.400000000011</c:v>
                </c:pt>
                <c:pt idx="544">
                  <c:v>3489.400000000011</c:v>
                </c:pt>
                <c:pt idx="545">
                  <c:v>3493.700000000011</c:v>
                </c:pt>
                <c:pt idx="546">
                  <c:v>3503.700000000011</c:v>
                </c:pt>
                <c:pt idx="547">
                  <c:v>3505.800000000012</c:v>
                </c:pt>
                <c:pt idx="548">
                  <c:v>3510.700000000011</c:v>
                </c:pt>
                <c:pt idx="549">
                  <c:v>3512.800000000012</c:v>
                </c:pt>
                <c:pt idx="550">
                  <c:v>3517.100000000012</c:v>
                </c:pt>
                <c:pt idx="551">
                  <c:v>3522.100000000012</c:v>
                </c:pt>
                <c:pt idx="552">
                  <c:v>3524.200000000011</c:v>
                </c:pt>
                <c:pt idx="553">
                  <c:v>3531.700000000011</c:v>
                </c:pt>
                <c:pt idx="554">
                  <c:v>3536.000000000012</c:v>
                </c:pt>
                <c:pt idx="555">
                  <c:v>3541.000000000012</c:v>
                </c:pt>
                <c:pt idx="556">
                  <c:v>3547.800000000012</c:v>
                </c:pt>
                <c:pt idx="557">
                  <c:v>3555.300000000012</c:v>
                </c:pt>
                <c:pt idx="558">
                  <c:v>3559.600000000012</c:v>
                </c:pt>
                <c:pt idx="559">
                  <c:v>3563.900000000012</c:v>
                </c:pt>
                <c:pt idx="560">
                  <c:v>3568.500000000012</c:v>
                </c:pt>
                <c:pt idx="561">
                  <c:v>3577.800000000012</c:v>
                </c:pt>
                <c:pt idx="562">
                  <c:v>3587.100000000012</c:v>
                </c:pt>
                <c:pt idx="563">
                  <c:v>3589.200000000012</c:v>
                </c:pt>
                <c:pt idx="564">
                  <c:v>3596.000000000013</c:v>
                </c:pt>
                <c:pt idx="565">
                  <c:v>3601.000000000013</c:v>
                </c:pt>
                <c:pt idx="566">
                  <c:v>3610.300000000013</c:v>
                </c:pt>
                <c:pt idx="567">
                  <c:v>3614.600000000013</c:v>
                </c:pt>
                <c:pt idx="568">
                  <c:v>3623.900000000014</c:v>
                </c:pt>
                <c:pt idx="569">
                  <c:v>3631.400000000014</c:v>
                </c:pt>
                <c:pt idx="570">
                  <c:v>3636.400000000014</c:v>
                </c:pt>
                <c:pt idx="571">
                  <c:v>3641.400000000014</c:v>
                </c:pt>
                <c:pt idx="572">
                  <c:v>3643.300000000014</c:v>
                </c:pt>
                <c:pt idx="573">
                  <c:v>3648.300000000014</c:v>
                </c:pt>
                <c:pt idx="574">
                  <c:v>3655.100000000014</c:v>
                </c:pt>
                <c:pt idx="575">
                  <c:v>3661.600000000014</c:v>
                </c:pt>
                <c:pt idx="576">
                  <c:v>3665.600000000014</c:v>
                </c:pt>
                <c:pt idx="577">
                  <c:v>3669.900000000014</c:v>
                </c:pt>
                <c:pt idx="578">
                  <c:v>3674.200000000014</c:v>
                </c:pt>
                <c:pt idx="579">
                  <c:v>3681.000000000014</c:v>
                </c:pt>
                <c:pt idx="580">
                  <c:v>3690.300000000015</c:v>
                </c:pt>
                <c:pt idx="581">
                  <c:v>3699.600000000014</c:v>
                </c:pt>
                <c:pt idx="582">
                  <c:v>3703.900000000015</c:v>
                </c:pt>
                <c:pt idx="583">
                  <c:v>3708.200000000015</c:v>
                </c:pt>
                <c:pt idx="584">
                  <c:v>3714.000000000015</c:v>
                </c:pt>
                <c:pt idx="585">
                  <c:v>3720.800000000015</c:v>
                </c:pt>
                <c:pt idx="586">
                  <c:v>3727.600000000015</c:v>
                </c:pt>
                <c:pt idx="587">
                  <c:v>3732.000000000015</c:v>
                </c:pt>
                <c:pt idx="588">
                  <c:v>3741.300000000016</c:v>
                </c:pt>
                <c:pt idx="589">
                  <c:v>3746.300000000016</c:v>
                </c:pt>
                <c:pt idx="590">
                  <c:v>3750.600000000016</c:v>
                </c:pt>
                <c:pt idx="591">
                  <c:v>3758.100000000016</c:v>
                </c:pt>
                <c:pt idx="592">
                  <c:v>3761.400000000016</c:v>
                </c:pt>
                <c:pt idx="593">
                  <c:v>3766.100000000016</c:v>
                </c:pt>
                <c:pt idx="594">
                  <c:v>3771.100000000016</c:v>
                </c:pt>
                <c:pt idx="595">
                  <c:v>3775.400000000016</c:v>
                </c:pt>
                <c:pt idx="596">
                  <c:v>3784.700000000016</c:v>
                </c:pt>
                <c:pt idx="597">
                  <c:v>3794.000000000016</c:v>
                </c:pt>
                <c:pt idx="598">
                  <c:v>3798.300000000017</c:v>
                </c:pt>
                <c:pt idx="599">
                  <c:v>3802.600000000017</c:v>
                </c:pt>
                <c:pt idx="600">
                  <c:v>3806.900000000017</c:v>
                </c:pt>
                <c:pt idx="601">
                  <c:v>3816.200000000017</c:v>
                </c:pt>
                <c:pt idx="602">
                  <c:v>3818.300000000017</c:v>
                </c:pt>
                <c:pt idx="603">
                  <c:v>3820.400000000017</c:v>
                </c:pt>
                <c:pt idx="604">
                  <c:v>3825.400000000017</c:v>
                </c:pt>
                <c:pt idx="605">
                  <c:v>3829.700000000017</c:v>
                </c:pt>
                <c:pt idx="606">
                  <c:v>3834.000000000017</c:v>
                </c:pt>
                <c:pt idx="607">
                  <c:v>3838.000000000017</c:v>
                </c:pt>
                <c:pt idx="608">
                  <c:v>3843.000000000017</c:v>
                </c:pt>
                <c:pt idx="609">
                  <c:v>3852.300000000017</c:v>
                </c:pt>
                <c:pt idx="610">
                  <c:v>3859.900000000017</c:v>
                </c:pt>
                <c:pt idx="611">
                  <c:v>3862.500000000017</c:v>
                </c:pt>
                <c:pt idx="612">
                  <c:v>3870.100000000017</c:v>
                </c:pt>
                <c:pt idx="613">
                  <c:v>3877.600000000017</c:v>
                </c:pt>
                <c:pt idx="614">
                  <c:v>3886.900000000017</c:v>
                </c:pt>
                <c:pt idx="615">
                  <c:v>3896.200000000017</c:v>
                </c:pt>
                <c:pt idx="616">
                  <c:v>3903.700000000017</c:v>
                </c:pt>
                <c:pt idx="617">
                  <c:v>3908.300000000017</c:v>
                </c:pt>
                <c:pt idx="618">
                  <c:v>3915.900000000017</c:v>
                </c:pt>
                <c:pt idx="619">
                  <c:v>3920.900000000017</c:v>
                </c:pt>
                <c:pt idx="620">
                  <c:v>3925.900000000017</c:v>
                </c:pt>
                <c:pt idx="621">
                  <c:v>3930.900000000017</c:v>
                </c:pt>
                <c:pt idx="622">
                  <c:v>3935.900000000017</c:v>
                </c:pt>
                <c:pt idx="623">
                  <c:v>3943.400000000017</c:v>
                </c:pt>
                <c:pt idx="624">
                  <c:v>3949.800000000017</c:v>
                </c:pt>
                <c:pt idx="625">
                  <c:v>3957.600000000017</c:v>
                </c:pt>
                <c:pt idx="626">
                  <c:v>3962.600000000017</c:v>
                </c:pt>
                <c:pt idx="627">
                  <c:v>3971.400000000018</c:v>
                </c:pt>
                <c:pt idx="628">
                  <c:v>3976.400000000018</c:v>
                </c:pt>
                <c:pt idx="629">
                  <c:v>3982.200000000018</c:v>
                </c:pt>
                <c:pt idx="630">
                  <c:v>3986.500000000018</c:v>
                </c:pt>
                <c:pt idx="631">
                  <c:v>3991.500000000018</c:v>
                </c:pt>
                <c:pt idx="632">
                  <c:v>3993.600000000018</c:v>
                </c:pt>
                <c:pt idx="633">
                  <c:v>4000.40000000002</c:v>
                </c:pt>
                <c:pt idx="634">
                  <c:v>4007.90000000002</c:v>
                </c:pt>
                <c:pt idx="635">
                  <c:v>4012.200000000018</c:v>
                </c:pt>
                <c:pt idx="636">
                  <c:v>4016.50000000002</c:v>
                </c:pt>
                <c:pt idx="637">
                  <c:v>4025.80000000002</c:v>
                </c:pt>
                <c:pt idx="638">
                  <c:v>4030.10000000002</c:v>
                </c:pt>
                <c:pt idx="639">
                  <c:v>4034.40000000002</c:v>
                </c:pt>
                <c:pt idx="640">
                  <c:v>4038.700000000019</c:v>
                </c:pt>
                <c:pt idx="641">
                  <c:v>4043.00000000002</c:v>
                </c:pt>
                <c:pt idx="642">
                  <c:v>4047.30000000002</c:v>
                </c:pt>
                <c:pt idx="643">
                  <c:v>4049.90000000002</c:v>
                </c:pt>
                <c:pt idx="644">
                  <c:v>4052.50000000002</c:v>
                </c:pt>
                <c:pt idx="645">
                  <c:v>4055.10000000002</c:v>
                </c:pt>
                <c:pt idx="646">
                  <c:v>4061.90000000002</c:v>
                </c:pt>
                <c:pt idx="647">
                  <c:v>4065.20000000002</c:v>
                </c:pt>
                <c:pt idx="648">
                  <c:v>4071.60000000002</c:v>
                </c:pt>
                <c:pt idx="649">
                  <c:v>4074.50000000002</c:v>
                </c:pt>
                <c:pt idx="650">
                  <c:v>4081.30000000002</c:v>
                </c:pt>
                <c:pt idx="651">
                  <c:v>4088.10000000002</c:v>
                </c:pt>
                <c:pt idx="652">
                  <c:v>4093.10000000002</c:v>
                </c:pt>
                <c:pt idx="653">
                  <c:v>4097.400000000021</c:v>
                </c:pt>
                <c:pt idx="654">
                  <c:v>4102.400000000021</c:v>
                </c:pt>
                <c:pt idx="655">
                  <c:v>4107.400000000021</c:v>
                </c:pt>
                <c:pt idx="656">
                  <c:v>4110.700000000021</c:v>
                </c:pt>
                <c:pt idx="657">
                  <c:v>4120.000000000021</c:v>
                </c:pt>
                <c:pt idx="658">
                  <c:v>4125.000000000021</c:v>
                </c:pt>
                <c:pt idx="659">
                  <c:v>4126.900000000021</c:v>
                </c:pt>
                <c:pt idx="660">
                  <c:v>4131.80000000002</c:v>
                </c:pt>
                <c:pt idx="661">
                  <c:v>4136.10000000002</c:v>
                </c:pt>
                <c:pt idx="662">
                  <c:v>4140.400000000021</c:v>
                </c:pt>
                <c:pt idx="663">
                  <c:v>4145.500000000021</c:v>
                </c:pt>
                <c:pt idx="664">
                  <c:v>4146.700000000021</c:v>
                </c:pt>
                <c:pt idx="665">
                  <c:v>4148.800000000021</c:v>
                </c:pt>
                <c:pt idx="666">
                  <c:v>4155.700000000021</c:v>
                </c:pt>
                <c:pt idx="667">
                  <c:v>4160.700000000021</c:v>
                </c:pt>
                <c:pt idx="668">
                  <c:v>4165.10000000002</c:v>
                </c:pt>
                <c:pt idx="669">
                  <c:v>4170.10000000002</c:v>
                </c:pt>
                <c:pt idx="670">
                  <c:v>4178.400000000021</c:v>
                </c:pt>
                <c:pt idx="671">
                  <c:v>4182.700000000021</c:v>
                </c:pt>
                <c:pt idx="672">
                  <c:v>4190.200000000021</c:v>
                </c:pt>
                <c:pt idx="673">
                  <c:v>4192.300000000021</c:v>
                </c:pt>
                <c:pt idx="674">
                  <c:v>4194.400000000021</c:v>
                </c:pt>
                <c:pt idx="675">
                  <c:v>4196.500000000022</c:v>
                </c:pt>
                <c:pt idx="676">
                  <c:v>4205.800000000022</c:v>
                </c:pt>
                <c:pt idx="677">
                  <c:v>4215.800000000022</c:v>
                </c:pt>
                <c:pt idx="678">
                  <c:v>4225.800000000022</c:v>
                </c:pt>
                <c:pt idx="679">
                  <c:v>4235.800000000022</c:v>
                </c:pt>
                <c:pt idx="680">
                  <c:v>4245.100000000022</c:v>
                </c:pt>
                <c:pt idx="681">
                  <c:v>4254.400000000021</c:v>
                </c:pt>
                <c:pt idx="682">
                  <c:v>4263.700000000023</c:v>
                </c:pt>
                <c:pt idx="683">
                  <c:v>4273.000000000023</c:v>
                </c:pt>
                <c:pt idx="684">
                  <c:v>4282.300000000023</c:v>
                </c:pt>
                <c:pt idx="685">
                  <c:v>4286.300000000023</c:v>
                </c:pt>
                <c:pt idx="686">
                  <c:v>4296.300000000023</c:v>
                </c:pt>
                <c:pt idx="687">
                  <c:v>4304.100000000023</c:v>
                </c:pt>
                <c:pt idx="688">
                  <c:v>4314.100000000023</c:v>
                </c:pt>
                <c:pt idx="689">
                  <c:v>4323.400000000021</c:v>
                </c:pt>
                <c:pt idx="690">
                  <c:v>4332.700000000023</c:v>
                </c:pt>
                <c:pt idx="691">
                  <c:v>4342.000000000024</c:v>
                </c:pt>
                <c:pt idx="692">
                  <c:v>4351.300000000024</c:v>
                </c:pt>
                <c:pt idx="693">
                  <c:v>4360.600000000024</c:v>
                </c:pt>
                <c:pt idx="694">
                  <c:v>4367.400000000021</c:v>
                </c:pt>
                <c:pt idx="695">
                  <c:v>4377.400000000021</c:v>
                </c:pt>
                <c:pt idx="696">
                  <c:v>4384.200000000023</c:v>
                </c:pt>
                <c:pt idx="697">
                  <c:v>4391.000000000025</c:v>
                </c:pt>
                <c:pt idx="698">
                  <c:v>4395.300000000025</c:v>
                </c:pt>
                <c:pt idx="699">
                  <c:v>4402.100000000025</c:v>
                </c:pt>
                <c:pt idx="700">
                  <c:v>4408.900000000021</c:v>
                </c:pt>
                <c:pt idx="701">
                  <c:v>4416.100000000025</c:v>
                </c:pt>
                <c:pt idx="702">
                  <c:v>4420.400000000021</c:v>
                </c:pt>
                <c:pt idx="703">
                  <c:v>4427.600000000025</c:v>
                </c:pt>
                <c:pt idx="704">
                  <c:v>4431.900000000021</c:v>
                </c:pt>
                <c:pt idx="705">
                  <c:v>4438.700000000023</c:v>
                </c:pt>
                <c:pt idx="706">
                  <c:v>4445.900000000021</c:v>
                </c:pt>
                <c:pt idx="707">
                  <c:v>4452.700000000023</c:v>
                </c:pt>
                <c:pt idx="708">
                  <c:v>4459.500000000025</c:v>
                </c:pt>
                <c:pt idx="709">
                  <c:v>4466.300000000026</c:v>
                </c:pt>
                <c:pt idx="710">
                  <c:v>4473.100000000026</c:v>
                </c:pt>
                <c:pt idx="711">
                  <c:v>4479.900000000026</c:v>
                </c:pt>
                <c:pt idx="712">
                  <c:v>4489.200000000026</c:v>
                </c:pt>
                <c:pt idx="713">
                  <c:v>4493.500000000026</c:v>
                </c:pt>
                <c:pt idx="714">
                  <c:v>4501.000000000026</c:v>
                </c:pt>
                <c:pt idx="715">
                  <c:v>4510.300000000027</c:v>
                </c:pt>
                <c:pt idx="716">
                  <c:v>4515.300000000027</c:v>
                </c:pt>
                <c:pt idx="717">
                  <c:v>4524.600000000027</c:v>
                </c:pt>
                <c:pt idx="718">
                  <c:v>4531.800000000027</c:v>
                </c:pt>
                <c:pt idx="719">
                  <c:v>4539.300000000027</c:v>
                </c:pt>
                <c:pt idx="720">
                  <c:v>4548.600000000027</c:v>
                </c:pt>
                <c:pt idx="721">
                  <c:v>4557.900000000027</c:v>
                </c:pt>
                <c:pt idx="722">
                  <c:v>4567.200000000027</c:v>
                </c:pt>
                <c:pt idx="723">
                  <c:v>4576.500000000027</c:v>
                </c:pt>
                <c:pt idx="724">
                  <c:v>4585.800000000028</c:v>
                </c:pt>
                <c:pt idx="725">
                  <c:v>4591.600000000028</c:v>
                </c:pt>
                <c:pt idx="726">
                  <c:v>4600.900000000028</c:v>
                </c:pt>
                <c:pt idx="727">
                  <c:v>4608.700000000028</c:v>
                </c:pt>
                <c:pt idx="728">
                  <c:v>4612.700000000028</c:v>
                </c:pt>
                <c:pt idx="729">
                  <c:v>4619.200000000028</c:v>
                </c:pt>
                <c:pt idx="730">
                  <c:v>4627.000000000028</c:v>
                </c:pt>
                <c:pt idx="731">
                  <c:v>4631.300000000028</c:v>
                </c:pt>
                <c:pt idx="732">
                  <c:v>4638.800000000028</c:v>
                </c:pt>
                <c:pt idx="733">
                  <c:v>4646.300000000028</c:v>
                </c:pt>
                <c:pt idx="734">
                  <c:v>4653.10000000003</c:v>
                </c:pt>
                <c:pt idx="735">
                  <c:v>4662.400000000029</c:v>
                </c:pt>
                <c:pt idx="736">
                  <c:v>4671.700000000029</c:v>
                </c:pt>
                <c:pt idx="737">
                  <c:v>4681.00000000003</c:v>
                </c:pt>
                <c:pt idx="738">
                  <c:v>4690.30000000003</c:v>
                </c:pt>
                <c:pt idx="739">
                  <c:v>4696.80000000003</c:v>
                </c:pt>
                <c:pt idx="740">
                  <c:v>4703.30000000003</c:v>
                </c:pt>
                <c:pt idx="741">
                  <c:v>4712.60000000003</c:v>
                </c:pt>
                <c:pt idx="742">
                  <c:v>4721.90000000003</c:v>
                </c:pt>
                <c:pt idx="743">
                  <c:v>4728.70000000003</c:v>
                </c:pt>
                <c:pt idx="744">
                  <c:v>4738.00000000003</c:v>
                </c:pt>
                <c:pt idx="745">
                  <c:v>4747.30000000003</c:v>
                </c:pt>
                <c:pt idx="746">
                  <c:v>4756.60000000003</c:v>
                </c:pt>
                <c:pt idx="747">
                  <c:v>4765.900000000031</c:v>
                </c:pt>
                <c:pt idx="748">
                  <c:v>4775.200000000031</c:v>
                </c:pt>
                <c:pt idx="749">
                  <c:v>4784.500000000031</c:v>
                </c:pt>
                <c:pt idx="750">
                  <c:v>4793.800000000031</c:v>
                </c:pt>
                <c:pt idx="751">
                  <c:v>4803.100000000031</c:v>
                </c:pt>
                <c:pt idx="752">
                  <c:v>4812.400000000031</c:v>
                </c:pt>
                <c:pt idx="753">
                  <c:v>4821.700000000032</c:v>
                </c:pt>
                <c:pt idx="754">
                  <c:v>4831.000000000032</c:v>
                </c:pt>
                <c:pt idx="755">
                  <c:v>4838.500000000032</c:v>
                </c:pt>
                <c:pt idx="756">
                  <c:v>4847.800000000032</c:v>
                </c:pt>
                <c:pt idx="757">
                  <c:v>4852.800000000032</c:v>
                </c:pt>
                <c:pt idx="758">
                  <c:v>4854.000000000032</c:v>
                </c:pt>
                <c:pt idx="759">
                  <c:v>4859.000000000032</c:v>
                </c:pt>
                <c:pt idx="760">
                  <c:v>4861.100000000032</c:v>
                </c:pt>
                <c:pt idx="761">
                  <c:v>4863.200000000033</c:v>
                </c:pt>
                <c:pt idx="762">
                  <c:v>4865.300000000033</c:v>
                </c:pt>
                <c:pt idx="763">
                  <c:v>4871.800000000033</c:v>
                </c:pt>
                <c:pt idx="764">
                  <c:v>4878.600000000033</c:v>
                </c:pt>
                <c:pt idx="765">
                  <c:v>4886.400000000031</c:v>
                </c:pt>
                <c:pt idx="766">
                  <c:v>4890.700000000033</c:v>
                </c:pt>
                <c:pt idx="767">
                  <c:v>4900.000000000034</c:v>
                </c:pt>
                <c:pt idx="768">
                  <c:v>4904.000000000034</c:v>
                </c:pt>
                <c:pt idx="769">
                  <c:v>4909.000000000034</c:v>
                </c:pt>
                <c:pt idx="770">
                  <c:v>4913.100000000034</c:v>
                </c:pt>
                <c:pt idx="771">
                  <c:v>4915.200000000033</c:v>
                </c:pt>
                <c:pt idx="772">
                  <c:v>4919.500000000035</c:v>
                </c:pt>
                <c:pt idx="773">
                  <c:v>4928.800000000035</c:v>
                </c:pt>
                <c:pt idx="774">
                  <c:v>4938.100000000035</c:v>
                </c:pt>
                <c:pt idx="775">
                  <c:v>4945.600000000035</c:v>
                </c:pt>
                <c:pt idx="776">
                  <c:v>4950.600000000035</c:v>
                </c:pt>
                <c:pt idx="777">
                  <c:v>4958.200000000033</c:v>
                </c:pt>
                <c:pt idx="778">
                  <c:v>4962.500000000035</c:v>
                </c:pt>
                <c:pt idx="779">
                  <c:v>4966.800000000036</c:v>
                </c:pt>
                <c:pt idx="780">
                  <c:v>4973.600000000036</c:v>
                </c:pt>
                <c:pt idx="781">
                  <c:v>4978.000000000035</c:v>
                </c:pt>
                <c:pt idx="782">
                  <c:v>4988.000000000035</c:v>
                </c:pt>
                <c:pt idx="783">
                  <c:v>4998.000000000035</c:v>
                </c:pt>
                <c:pt idx="784">
                  <c:v>5007.300000000036</c:v>
                </c:pt>
                <c:pt idx="785">
                  <c:v>5014.100000000036</c:v>
                </c:pt>
                <c:pt idx="786">
                  <c:v>5018.400000000036</c:v>
                </c:pt>
                <c:pt idx="787">
                  <c:v>5021.700000000036</c:v>
                </c:pt>
                <c:pt idx="788">
                  <c:v>5028.600000000036</c:v>
                </c:pt>
                <c:pt idx="789">
                  <c:v>5032.900000000036</c:v>
                </c:pt>
                <c:pt idx="790">
                  <c:v>5042.200000000036</c:v>
                </c:pt>
                <c:pt idx="791">
                  <c:v>5049.000000000036</c:v>
                </c:pt>
                <c:pt idx="792">
                  <c:v>5055.000000000036</c:v>
                </c:pt>
                <c:pt idx="793">
                  <c:v>5059.300000000037</c:v>
                </c:pt>
                <c:pt idx="794">
                  <c:v>5066.100000000037</c:v>
                </c:pt>
                <c:pt idx="795">
                  <c:v>5074.400000000037</c:v>
                </c:pt>
                <c:pt idx="796">
                  <c:v>5083.700000000037</c:v>
                </c:pt>
                <c:pt idx="797">
                  <c:v>5093.000000000037</c:v>
                </c:pt>
                <c:pt idx="798">
                  <c:v>5099.800000000038</c:v>
                </c:pt>
                <c:pt idx="799">
                  <c:v>5106.600000000038</c:v>
                </c:pt>
                <c:pt idx="800">
                  <c:v>5113.400000000038</c:v>
                </c:pt>
                <c:pt idx="801">
                  <c:v>5117.800000000038</c:v>
                </c:pt>
                <c:pt idx="802">
                  <c:v>5122.700000000037</c:v>
                </c:pt>
                <c:pt idx="803">
                  <c:v>5130.500000000037</c:v>
                </c:pt>
                <c:pt idx="804">
                  <c:v>5134.800000000038</c:v>
                </c:pt>
                <c:pt idx="805">
                  <c:v>5144.800000000038</c:v>
                </c:pt>
                <c:pt idx="806">
                  <c:v>5146.700000000037</c:v>
                </c:pt>
                <c:pt idx="807">
                  <c:v>5148.600000000037</c:v>
                </c:pt>
                <c:pt idx="808">
                  <c:v>5152.900000000037</c:v>
                </c:pt>
                <c:pt idx="809">
                  <c:v>5157.900000000037</c:v>
                </c:pt>
                <c:pt idx="810">
                  <c:v>5167.200000000037</c:v>
                </c:pt>
                <c:pt idx="811">
                  <c:v>5172.100000000037</c:v>
                </c:pt>
                <c:pt idx="812">
                  <c:v>5179.600000000037</c:v>
                </c:pt>
                <c:pt idx="813">
                  <c:v>5187.200000000037</c:v>
                </c:pt>
                <c:pt idx="814">
                  <c:v>5191.500000000037</c:v>
                </c:pt>
                <c:pt idx="815">
                  <c:v>5200.800000000038</c:v>
                </c:pt>
                <c:pt idx="816">
                  <c:v>5210.800000000038</c:v>
                </c:pt>
                <c:pt idx="817">
                  <c:v>5218.300000000038</c:v>
                </c:pt>
                <c:pt idx="818">
                  <c:v>5227.600000000038</c:v>
                </c:pt>
                <c:pt idx="819">
                  <c:v>5236.900000000038</c:v>
                </c:pt>
                <c:pt idx="820">
                  <c:v>5239.500000000038</c:v>
                </c:pt>
                <c:pt idx="821">
                  <c:v>5247.000000000038</c:v>
                </c:pt>
                <c:pt idx="822">
                  <c:v>5251.300000000038</c:v>
                </c:pt>
                <c:pt idx="823">
                  <c:v>5253.900000000039</c:v>
                </c:pt>
                <c:pt idx="824">
                  <c:v>5260.700000000039</c:v>
                </c:pt>
                <c:pt idx="825">
                  <c:v>5265.00000000004</c:v>
                </c:pt>
                <c:pt idx="826">
                  <c:v>5270.80000000004</c:v>
                </c:pt>
                <c:pt idx="827">
                  <c:v>5280.10000000004</c:v>
                </c:pt>
                <c:pt idx="828">
                  <c:v>5289.40000000004</c:v>
                </c:pt>
                <c:pt idx="829">
                  <c:v>5293.70000000004</c:v>
                </c:pt>
                <c:pt idx="830">
                  <c:v>5298.00000000004</c:v>
                </c:pt>
                <c:pt idx="831">
                  <c:v>5308.00000000004</c:v>
                </c:pt>
                <c:pt idx="832">
                  <c:v>5313.00000000004</c:v>
                </c:pt>
                <c:pt idx="833">
                  <c:v>5320.50000000004</c:v>
                </c:pt>
                <c:pt idx="834">
                  <c:v>5324.80000000004</c:v>
                </c:pt>
                <c:pt idx="835">
                  <c:v>5329.80000000004</c:v>
                </c:pt>
                <c:pt idx="836">
                  <c:v>5337.30000000004</c:v>
                </c:pt>
                <c:pt idx="837">
                  <c:v>5346.60000000004</c:v>
                </c:pt>
                <c:pt idx="838">
                  <c:v>5355.900000000041</c:v>
                </c:pt>
                <c:pt idx="839">
                  <c:v>5360.900000000041</c:v>
                </c:pt>
                <c:pt idx="840">
                  <c:v>5365.500000000041</c:v>
                </c:pt>
                <c:pt idx="841">
                  <c:v>5368.800000000041</c:v>
                </c:pt>
                <c:pt idx="842">
                  <c:v>5376.600000000041</c:v>
                </c:pt>
                <c:pt idx="843">
                  <c:v>5384.400000000041</c:v>
                </c:pt>
                <c:pt idx="844">
                  <c:v>5391.900000000041</c:v>
                </c:pt>
                <c:pt idx="845">
                  <c:v>5397.900000000041</c:v>
                </c:pt>
                <c:pt idx="846">
                  <c:v>5402.900000000041</c:v>
                </c:pt>
                <c:pt idx="847">
                  <c:v>5409.700000000042</c:v>
                </c:pt>
                <c:pt idx="848">
                  <c:v>5417.200000000042</c:v>
                </c:pt>
                <c:pt idx="849">
                  <c:v>5421.500000000042</c:v>
                </c:pt>
                <c:pt idx="850">
                  <c:v>5429.300000000042</c:v>
                </c:pt>
                <c:pt idx="851">
                  <c:v>5434.300000000042</c:v>
                </c:pt>
                <c:pt idx="852">
                  <c:v>5438.600000000042</c:v>
                </c:pt>
                <c:pt idx="853">
                  <c:v>5444.000000000042</c:v>
                </c:pt>
                <c:pt idx="854">
                  <c:v>5448.300000000042</c:v>
                </c:pt>
                <c:pt idx="855">
                  <c:v>5457.600000000042</c:v>
                </c:pt>
                <c:pt idx="856">
                  <c:v>5464.400000000041</c:v>
                </c:pt>
                <c:pt idx="857">
                  <c:v>5471.200000000043</c:v>
                </c:pt>
                <c:pt idx="858">
                  <c:v>5478.700000000043</c:v>
                </c:pt>
                <c:pt idx="859">
                  <c:v>5482.200000000043</c:v>
                </c:pt>
                <c:pt idx="860">
                  <c:v>5489.400000000041</c:v>
                </c:pt>
                <c:pt idx="861">
                  <c:v>5495.400000000041</c:v>
                </c:pt>
                <c:pt idx="862">
                  <c:v>5502.300000000042</c:v>
                </c:pt>
                <c:pt idx="863">
                  <c:v>5504.400000000041</c:v>
                </c:pt>
                <c:pt idx="864">
                  <c:v>5511.300000000042</c:v>
                </c:pt>
                <c:pt idx="865">
                  <c:v>5518.200000000042</c:v>
                </c:pt>
                <c:pt idx="866">
                  <c:v>5525.100000000041</c:v>
                </c:pt>
                <c:pt idx="867">
                  <c:v>5527.200000000042</c:v>
                </c:pt>
                <c:pt idx="868">
                  <c:v>5537.200000000042</c:v>
                </c:pt>
                <c:pt idx="869">
                  <c:v>5541.500000000042</c:v>
                </c:pt>
                <c:pt idx="870">
                  <c:v>5545.800000000042</c:v>
                </c:pt>
                <c:pt idx="871">
                  <c:v>5550.800000000042</c:v>
                </c:pt>
                <c:pt idx="872">
                  <c:v>5557.600000000042</c:v>
                </c:pt>
                <c:pt idx="873">
                  <c:v>5562.200000000043</c:v>
                </c:pt>
                <c:pt idx="874">
                  <c:v>5565.500000000043</c:v>
                </c:pt>
                <c:pt idx="875">
                  <c:v>5568.800000000043</c:v>
                </c:pt>
                <c:pt idx="876">
                  <c:v>5570.700000000043</c:v>
                </c:pt>
                <c:pt idx="877">
                  <c:v>5578.200000000043</c:v>
                </c:pt>
                <c:pt idx="878">
                  <c:v>5585.400000000041</c:v>
                </c:pt>
                <c:pt idx="879">
                  <c:v>5590.400000000041</c:v>
                </c:pt>
                <c:pt idx="880">
                  <c:v>5595.400000000041</c:v>
                </c:pt>
                <c:pt idx="881">
                  <c:v>5602.900000000041</c:v>
                </c:pt>
                <c:pt idx="882">
                  <c:v>5612.200000000043</c:v>
                </c:pt>
                <c:pt idx="883">
                  <c:v>5618.000000000043</c:v>
                </c:pt>
                <c:pt idx="884">
                  <c:v>5628.000000000043</c:v>
                </c:pt>
                <c:pt idx="885">
                  <c:v>5638.000000000043</c:v>
                </c:pt>
                <c:pt idx="886">
                  <c:v>5646.300000000043</c:v>
                </c:pt>
                <c:pt idx="887">
                  <c:v>5650.600000000043</c:v>
                </c:pt>
                <c:pt idx="888">
                  <c:v>5654.900000000041</c:v>
                </c:pt>
                <c:pt idx="889">
                  <c:v>5659.200000000043</c:v>
                </c:pt>
                <c:pt idx="890">
                  <c:v>5666.700000000043</c:v>
                </c:pt>
                <c:pt idx="891">
                  <c:v>5672.500000000044</c:v>
                </c:pt>
                <c:pt idx="892">
                  <c:v>5677.500000000044</c:v>
                </c:pt>
                <c:pt idx="893">
                  <c:v>5686.800000000044</c:v>
                </c:pt>
                <c:pt idx="894">
                  <c:v>5696.100000000044</c:v>
                </c:pt>
                <c:pt idx="895">
                  <c:v>5701.100000000044</c:v>
                </c:pt>
                <c:pt idx="896">
                  <c:v>5708.600000000044</c:v>
                </c:pt>
                <c:pt idx="897">
                  <c:v>5712.900000000041</c:v>
                </c:pt>
                <c:pt idx="898">
                  <c:v>5717.200000000043</c:v>
                </c:pt>
                <c:pt idx="899">
                  <c:v>5723.000000000045</c:v>
                </c:pt>
                <c:pt idx="900">
                  <c:v>5727.400000000041</c:v>
                </c:pt>
                <c:pt idx="901">
                  <c:v>5733.400000000041</c:v>
                </c:pt>
                <c:pt idx="902">
                  <c:v>5737.700000000043</c:v>
                </c:pt>
                <c:pt idx="903">
                  <c:v>5747.000000000045</c:v>
                </c:pt>
                <c:pt idx="904">
                  <c:v>5751.300000000045</c:v>
                </c:pt>
                <c:pt idx="905">
                  <c:v>5755.600000000045</c:v>
                </c:pt>
                <c:pt idx="906">
                  <c:v>5758.200000000043</c:v>
                </c:pt>
                <c:pt idx="907">
                  <c:v>5760.300000000046</c:v>
                </c:pt>
                <c:pt idx="908">
                  <c:v>5764.600000000046</c:v>
                </c:pt>
                <c:pt idx="909">
                  <c:v>5773.900000000046</c:v>
                </c:pt>
                <c:pt idx="910">
                  <c:v>5781.400000000046</c:v>
                </c:pt>
                <c:pt idx="911">
                  <c:v>5785.700000000046</c:v>
                </c:pt>
                <c:pt idx="912">
                  <c:v>5789.000000000046</c:v>
                </c:pt>
                <c:pt idx="913">
                  <c:v>5798.300000000047</c:v>
                </c:pt>
                <c:pt idx="914">
                  <c:v>5805.800000000047</c:v>
                </c:pt>
                <c:pt idx="915">
                  <c:v>5810.800000000047</c:v>
                </c:pt>
                <c:pt idx="916">
                  <c:v>5815.800000000047</c:v>
                </c:pt>
                <c:pt idx="917">
                  <c:v>5823.300000000047</c:v>
                </c:pt>
                <c:pt idx="918">
                  <c:v>5833.300000000047</c:v>
                </c:pt>
                <c:pt idx="919">
                  <c:v>5837.600000000047</c:v>
                </c:pt>
                <c:pt idx="920">
                  <c:v>5839.700000000047</c:v>
                </c:pt>
                <c:pt idx="921">
                  <c:v>5849.000000000047</c:v>
                </c:pt>
                <c:pt idx="922">
                  <c:v>5856.200000000047</c:v>
                </c:pt>
                <c:pt idx="923">
                  <c:v>5861.200000000047</c:v>
                </c:pt>
                <c:pt idx="924">
                  <c:v>5866.200000000047</c:v>
                </c:pt>
                <c:pt idx="925">
                  <c:v>5870.500000000047</c:v>
                </c:pt>
                <c:pt idx="926">
                  <c:v>5876.000000000047</c:v>
                </c:pt>
                <c:pt idx="927">
                  <c:v>5878.600000000048</c:v>
                </c:pt>
                <c:pt idx="928">
                  <c:v>5880.700000000048</c:v>
                </c:pt>
                <c:pt idx="929">
                  <c:v>5885.000000000048</c:v>
                </c:pt>
                <c:pt idx="930">
                  <c:v>5889.300000000048</c:v>
                </c:pt>
                <c:pt idx="931">
                  <c:v>5893.60000000005</c:v>
                </c:pt>
                <c:pt idx="932">
                  <c:v>5897.900000000049</c:v>
                </c:pt>
                <c:pt idx="933">
                  <c:v>5902.200000000049</c:v>
                </c:pt>
                <c:pt idx="934">
                  <c:v>5906.50000000005</c:v>
                </c:pt>
                <c:pt idx="935">
                  <c:v>5910.80000000005</c:v>
                </c:pt>
                <c:pt idx="936">
                  <c:v>5915.80000000005</c:v>
                </c:pt>
                <c:pt idx="937">
                  <c:v>5920.80000000005</c:v>
                </c:pt>
                <c:pt idx="938">
                  <c:v>5925.80000000005</c:v>
                </c:pt>
                <c:pt idx="939">
                  <c:v>5933.30000000005</c:v>
                </c:pt>
                <c:pt idx="940">
                  <c:v>5936.60000000005</c:v>
                </c:pt>
                <c:pt idx="941">
                  <c:v>5941.20000000005</c:v>
                </c:pt>
                <c:pt idx="942">
                  <c:v>5948.70000000005</c:v>
                </c:pt>
                <c:pt idx="943">
                  <c:v>5950.80000000005</c:v>
                </c:pt>
                <c:pt idx="944">
                  <c:v>5955.20000000005</c:v>
                </c:pt>
                <c:pt idx="945">
                  <c:v>5959.50000000005</c:v>
                </c:pt>
                <c:pt idx="946">
                  <c:v>5967.20000000005</c:v>
                </c:pt>
                <c:pt idx="947">
                  <c:v>5972.40000000005</c:v>
                </c:pt>
                <c:pt idx="948">
                  <c:v>5976.70000000005</c:v>
                </c:pt>
                <c:pt idx="949">
                  <c:v>5984.20000000005</c:v>
                </c:pt>
                <c:pt idx="950">
                  <c:v>5988.50000000005</c:v>
                </c:pt>
                <c:pt idx="951">
                  <c:v>5992.80000000005</c:v>
                </c:pt>
                <c:pt idx="952">
                  <c:v>5998.80000000005</c:v>
                </c:pt>
                <c:pt idx="953">
                  <c:v>6003.10000000005</c:v>
                </c:pt>
                <c:pt idx="954">
                  <c:v>6008.10000000005</c:v>
                </c:pt>
                <c:pt idx="955">
                  <c:v>6013.10000000005</c:v>
                </c:pt>
                <c:pt idx="956">
                  <c:v>6017.400000000051</c:v>
                </c:pt>
                <c:pt idx="957">
                  <c:v>6027.400000000051</c:v>
                </c:pt>
                <c:pt idx="958">
                  <c:v>6034.000000000051</c:v>
                </c:pt>
                <c:pt idx="959">
                  <c:v>6040.800000000051</c:v>
                </c:pt>
                <c:pt idx="960">
                  <c:v>6045.100000000051</c:v>
                </c:pt>
                <c:pt idx="961">
                  <c:v>6050.900000000051</c:v>
                </c:pt>
                <c:pt idx="962">
                  <c:v>6055.900000000051</c:v>
                </c:pt>
                <c:pt idx="963">
                  <c:v>6057.600000000051</c:v>
                </c:pt>
                <c:pt idx="964">
                  <c:v>6059.700000000052</c:v>
                </c:pt>
                <c:pt idx="965">
                  <c:v>6069.000000000052</c:v>
                </c:pt>
                <c:pt idx="966">
                  <c:v>6070.700000000052</c:v>
                </c:pt>
                <c:pt idx="967">
                  <c:v>6074.000000000052</c:v>
                </c:pt>
                <c:pt idx="968">
                  <c:v>6079.200000000052</c:v>
                </c:pt>
                <c:pt idx="969">
                  <c:v>6088.500000000052</c:v>
                </c:pt>
                <c:pt idx="970">
                  <c:v>6096.100000000052</c:v>
                </c:pt>
                <c:pt idx="971">
                  <c:v>6104.900000000051</c:v>
                </c:pt>
                <c:pt idx="972">
                  <c:v>6114.200000000053</c:v>
                </c:pt>
                <c:pt idx="973">
                  <c:v>6123.500000000053</c:v>
                </c:pt>
                <c:pt idx="974">
                  <c:v>6132.800000000053</c:v>
                </c:pt>
                <c:pt idx="975">
                  <c:v>6141.800000000053</c:v>
                </c:pt>
                <c:pt idx="976">
                  <c:v>6151.800000000053</c:v>
                </c:pt>
                <c:pt idx="977">
                  <c:v>6157.800000000053</c:v>
                </c:pt>
                <c:pt idx="978">
                  <c:v>6164.600000000053</c:v>
                </c:pt>
                <c:pt idx="979">
                  <c:v>6172.100000000053</c:v>
                </c:pt>
                <c:pt idx="980">
                  <c:v>6179.600000000053</c:v>
                </c:pt>
                <c:pt idx="981">
                  <c:v>6184.000000000053</c:v>
                </c:pt>
                <c:pt idx="982">
                  <c:v>6188.300000000053</c:v>
                </c:pt>
                <c:pt idx="983">
                  <c:v>6195.800000000053</c:v>
                </c:pt>
                <c:pt idx="984">
                  <c:v>6200.800000000053</c:v>
                </c:pt>
                <c:pt idx="985">
                  <c:v>6205.800000000053</c:v>
                </c:pt>
                <c:pt idx="986">
                  <c:v>6210.800000000053</c:v>
                </c:pt>
                <c:pt idx="987">
                  <c:v>6215.800000000053</c:v>
                </c:pt>
                <c:pt idx="988">
                  <c:v>6220.800000000053</c:v>
                </c:pt>
                <c:pt idx="989">
                  <c:v>6225.800000000053</c:v>
                </c:pt>
                <c:pt idx="990">
                  <c:v>6232.600000000053</c:v>
                </c:pt>
                <c:pt idx="991">
                  <c:v>6239.800000000053</c:v>
                </c:pt>
                <c:pt idx="992">
                  <c:v>6241.900000000051</c:v>
                </c:pt>
                <c:pt idx="993">
                  <c:v>6248.700000000053</c:v>
                </c:pt>
                <c:pt idx="994">
                  <c:v>6255.500000000054</c:v>
                </c:pt>
                <c:pt idx="995">
                  <c:v>6262.700000000053</c:v>
                </c:pt>
                <c:pt idx="996">
                  <c:v>6269.800000000054</c:v>
                </c:pt>
                <c:pt idx="997">
                  <c:v>6274.100000000054</c:v>
                </c:pt>
                <c:pt idx="998">
                  <c:v>6278.400000000051</c:v>
                </c:pt>
                <c:pt idx="999">
                  <c:v>6282.700000000053</c:v>
                </c:pt>
                <c:pt idx="1000">
                  <c:v>6287.000000000055</c:v>
                </c:pt>
                <c:pt idx="1001">
                  <c:v>6291.300000000055</c:v>
                </c:pt>
                <c:pt idx="1002">
                  <c:v>6295.600000000055</c:v>
                </c:pt>
                <c:pt idx="1003">
                  <c:v>6299.900000000051</c:v>
                </c:pt>
                <c:pt idx="1004">
                  <c:v>6306.700000000053</c:v>
                </c:pt>
                <c:pt idx="1005">
                  <c:v>6311.000000000055</c:v>
                </c:pt>
                <c:pt idx="1006">
                  <c:v>6316.000000000055</c:v>
                </c:pt>
                <c:pt idx="1007">
                  <c:v>6322.800000000056</c:v>
                </c:pt>
                <c:pt idx="1008">
                  <c:v>6327.100000000056</c:v>
                </c:pt>
                <c:pt idx="1009">
                  <c:v>6333.900000000056</c:v>
                </c:pt>
                <c:pt idx="1010">
                  <c:v>6340.700000000056</c:v>
                </c:pt>
                <c:pt idx="1011">
                  <c:v>6347.500000000056</c:v>
                </c:pt>
                <c:pt idx="1012">
                  <c:v>6354.300000000057</c:v>
                </c:pt>
                <c:pt idx="1013">
                  <c:v>6361.100000000057</c:v>
                </c:pt>
                <c:pt idx="1014">
                  <c:v>6367.900000000057</c:v>
                </c:pt>
                <c:pt idx="1015">
                  <c:v>6374.700000000057</c:v>
                </c:pt>
                <c:pt idx="1016">
                  <c:v>6381.500000000057</c:v>
                </c:pt>
                <c:pt idx="1017">
                  <c:v>6388.300000000058</c:v>
                </c:pt>
                <c:pt idx="1018">
                  <c:v>6395.100000000058</c:v>
                </c:pt>
                <c:pt idx="1019">
                  <c:v>6399.400000000058</c:v>
                </c:pt>
                <c:pt idx="1020">
                  <c:v>6406.200000000058</c:v>
                </c:pt>
                <c:pt idx="1021">
                  <c:v>6413.000000000058</c:v>
                </c:pt>
                <c:pt idx="1022">
                  <c:v>6417.60000000006</c:v>
                </c:pt>
                <c:pt idx="1023">
                  <c:v>6424.400000000059</c:v>
                </c:pt>
                <c:pt idx="1024">
                  <c:v>6431.200000000059</c:v>
                </c:pt>
                <c:pt idx="1025">
                  <c:v>6435.50000000006</c:v>
                </c:pt>
                <c:pt idx="1026">
                  <c:v>6439.80000000006</c:v>
                </c:pt>
                <c:pt idx="1027">
                  <c:v>6444.10000000006</c:v>
                </c:pt>
                <c:pt idx="1028">
                  <c:v>6451.60000000006</c:v>
                </c:pt>
                <c:pt idx="1029">
                  <c:v>6460.90000000006</c:v>
                </c:pt>
                <c:pt idx="1030">
                  <c:v>6470.90000000006</c:v>
                </c:pt>
                <c:pt idx="1031">
                  <c:v>6478.40000000006</c:v>
                </c:pt>
                <c:pt idx="1032">
                  <c:v>6485.60000000006</c:v>
                </c:pt>
                <c:pt idx="1033">
                  <c:v>6490.60000000006</c:v>
                </c:pt>
                <c:pt idx="1034">
                  <c:v>6495.60000000006</c:v>
                </c:pt>
                <c:pt idx="1035">
                  <c:v>6500.60000000006</c:v>
                </c:pt>
                <c:pt idx="1036">
                  <c:v>6505.60000000006</c:v>
                </c:pt>
                <c:pt idx="1037">
                  <c:v>6510.60000000006</c:v>
                </c:pt>
                <c:pt idx="1038">
                  <c:v>6514.90000000006</c:v>
                </c:pt>
                <c:pt idx="1039">
                  <c:v>6519.90000000006</c:v>
                </c:pt>
                <c:pt idx="1040">
                  <c:v>6522.50000000006</c:v>
                </c:pt>
                <c:pt idx="1041">
                  <c:v>6529.30000000006</c:v>
                </c:pt>
                <c:pt idx="1042">
                  <c:v>6536.10000000006</c:v>
                </c:pt>
                <c:pt idx="1043">
                  <c:v>6545.400000000061</c:v>
                </c:pt>
                <c:pt idx="1044">
                  <c:v>6552.60000000006</c:v>
                </c:pt>
                <c:pt idx="1045">
                  <c:v>6561.900000000061</c:v>
                </c:pt>
                <c:pt idx="1046">
                  <c:v>6571.200000000061</c:v>
                </c:pt>
                <c:pt idx="1047">
                  <c:v>6580.500000000061</c:v>
                </c:pt>
                <c:pt idx="1048">
                  <c:v>6589.800000000061</c:v>
                </c:pt>
                <c:pt idx="1049">
                  <c:v>6599.100000000061</c:v>
                </c:pt>
                <c:pt idx="1050">
                  <c:v>6608.400000000061</c:v>
                </c:pt>
                <c:pt idx="1051">
                  <c:v>6617.700000000062</c:v>
                </c:pt>
                <c:pt idx="1052">
                  <c:v>6627.000000000062</c:v>
                </c:pt>
                <c:pt idx="1053">
                  <c:v>6634.600000000062</c:v>
                </c:pt>
                <c:pt idx="1054">
                  <c:v>6638.600000000062</c:v>
                </c:pt>
                <c:pt idx="1055">
                  <c:v>6645.400000000061</c:v>
                </c:pt>
                <c:pt idx="1056">
                  <c:v>6652.200000000063</c:v>
                </c:pt>
                <c:pt idx="1057">
                  <c:v>6659.000000000063</c:v>
                </c:pt>
                <c:pt idx="1058">
                  <c:v>6668.300000000063</c:v>
                </c:pt>
                <c:pt idx="1059">
                  <c:v>6675.100000000063</c:v>
                </c:pt>
                <c:pt idx="1060">
                  <c:v>6679.400000000061</c:v>
                </c:pt>
                <c:pt idx="1061">
                  <c:v>6684.500000000064</c:v>
                </c:pt>
                <c:pt idx="1062">
                  <c:v>6689.600000000064</c:v>
                </c:pt>
                <c:pt idx="1063">
                  <c:v>6691.700000000063</c:v>
                </c:pt>
                <c:pt idx="1064">
                  <c:v>6696.700000000063</c:v>
                </c:pt>
                <c:pt idx="1065">
                  <c:v>6701.700000000063</c:v>
                </c:pt>
                <c:pt idx="1066">
                  <c:v>6708.100000000064</c:v>
                </c:pt>
                <c:pt idx="1067">
                  <c:v>6710.200000000063</c:v>
                </c:pt>
                <c:pt idx="1068">
                  <c:v>6717.400000000061</c:v>
                </c:pt>
                <c:pt idx="1069">
                  <c:v>6724.600000000064</c:v>
                </c:pt>
                <c:pt idx="1070">
                  <c:v>6728.200000000063</c:v>
                </c:pt>
                <c:pt idx="1071">
                  <c:v>6734.300000000065</c:v>
                </c:pt>
                <c:pt idx="1072">
                  <c:v>6738.600000000065</c:v>
                </c:pt>
                <c:pt idx="1073">
                  <c:v>6746.100000000065</c:v>
                </c:pt>
                <c:pt idx="1074">
                  <c:v>6750.400000000061</c:v>
                </c:pt>
                <c:pt idx="1075">
                  <c:v>6757.500000000065</c:v>
                </c:pt>
                <c:pt idx="1076">
                  <c:v>6764.600000000066</c:v>
                </c:pt>
                <c:pt idx="1077">
                  <c:v>6771.700000000066</c:v>
                </c:pt>
                <c:pt idx="1078">
                  <c:v>6781.700000000066</c:v>
                </c:pt>
                <c:pt idx="1079">
                  <c:v>6791.000000000066</c:v>
                </c:pt>
                <c:pt idx="1080">
                  <c:v>6793.600000000067</c:v>
                </c:pt>
                <c:pt idx="1081">
                  <c:v>6803.600000000067</c:v>
                </c:pt>
                <c:pt idx="1082">
                  <c:v>6811.400000000067</c:v>
                </c:pt>
                <c:pt idx="1083">
                  <c:v>6819.200000000067</c:v>
                </c:pt>
                <c:pt idx="1084">
                  <c:v>6826.700000000067</c:v>
                </c:pt>
                <c:pt idx="1085">
                  <c:v>6831.000000000067</c:v>
                </c:pt>
                <c:pt idx="1086">
                  <c:v>6836.000000000067</c:v>
                </c:pt>
                <c:pt idx="1087">
                  <c:v>6842.000000000067</c:v>
                </c:pt>
                <c:pt idx="1088">
                  <c:v>6848.000000000067</c:v>
                </c:pt>
                <c:pt idx="1089">
                  <c:v>6854.000000000067</c:v>
                </c:pt>
                <c:pt idx="1090">
                  <c:v>6860.000000000067</c:v>
                </c:pt>
                <c:pt idx="1091">
                  <c:v>6866.000000000067</c:v>
                </c:pt>
                <c:pt idx="1092">
                  <c:v>6872.000000000067</c:v>
                </c:pt>
                <c:pt idx="1093">
                  <c:v>6878.000000000067</c:v>
                </c:pt>
                <c:pt idx="1094">
                  <c:v>6884.000000000067</c:v>
                </c:pt>
                <c:pt idx="1095">
                  <c:v>6890.000000000067</c:v>
                </c:pt>
                <c:pt idx="1096">
                  <c:v>6893.500000000067</c:v>
                </c:pt>
                <c:pt idx="1097">
                  <c:v>6898.400000000067</c:v>
                </c:pt>
                <c:pt idx="1098">
                  <c:v>6904.400000000067</c:v>
                </c:pt>
                <c:pt idx="1099">
                  <c:v>6910.500000000067</c:v>
                </c:pt>
                <c:pt idx="1100">
                  <c:v>6917.300000000068</c:v>
                </c:pt>
                <c:pt idx="1101">
                  <c:v>6921.600000000068</c:v>
                </c:pt>
                <c:pt idx="1102">
                  <c:v>6925.900000000068</c:v>
                </c:pt>
                <c:pt idx="1103">
                  <c:v>6927.800000000068</c:v>
                </c:pt>
                <c:pt idx="1104">
                  <c:v>6932.800000000068</c:v>
                </c:pt>
                <c:pt idx="1105">
                  <c:v>6937.100000000068</c:v>
                </c:pt>
                <c:pt idx="1106">
                  <c:v>6943.900000000068</c:v>
                </c:pt>
                <c:pt idx="1107">
                  <c:v>6948.200000000068</c:v>
                </c:pt>
                <c:pt idx="1108">
                  <c:v>6953.200000000068</c:v>
                </c:pt>
                <c:pt idx="1109">
                  <c:v>6960.700000000068</c:v>
                </c:pt>
                <c:pt idx="1110">
                  <c:v>6965.700000000068</c:v>
                </c:pt>
                <c:pt idx="1111">
                  <c:v>6970.000000000068</c:v>
                </c:pt>
                <c:pt idx="1112">
                  <c:v>6979.300000000068</c:v>
                </c:pt>
                <c:pt idx="1113">
                  <c:v>6983.60000000007</c:v>
                </c:pt>
                <c:pt idx="1114">
                  <c:v>6992.900000000069</c:v>
                </c:pt>
                <c:pt idx="1115">
                  <c:v>7002.200000000069</c:v>
                </c:pt>
                <c:pt idx="1116">
                  <c:v>7011.50000000007</c:v>
                </c:pt>
                <c:pt idx="1117">
                  <c:v>7016.50000000007</c:v>
                </c:pt>
                <c:pt idx="1118">
                  <c:v>7020.80000000007</c:v>
                </c:pt>
                <c:pt idx="1119">
                  <c:v>7025.10000000007</c:v>
                </c:pt>
                <c:pt idx="1120">
                  <c:v>7030.10000000007</c:v>
                </c:pt>
                <c:pt idx="1121">
                  <c:v>7037.60000000007</c:v>
                </c:pt>
                <c:pt idx="1122">
                  <c:v>7042.60000000007</c:v>
                </c:pt>
                <c:pt idx="1123">
                  <c:v>7046.30000000007</c:v>
                </c:pt>
                <c:pt idx="1124">
                  <c:v>7051.30000000007</c:v>
                </c:pt>
                <c:pt idx="1125">
                  <c:v>7058.80000000007</c:v>
                </c:pt>
                <c:pt idx="1126">
                  <c:v>7063.80000000007</c:v>
                </c:pt>
                <c:pt idx="1127">
                  <c:v>7068.80000000007</c:v>
                </c:pt>
                <c:pt idx="1128">
                  <c:v>7073.80000000007</c:v>
                </c:pt>
                <c:pt idx="1129">
                  <c:v>7078.80000000007</c:v>
                </c:pt>
                <c:pt idx="1130">
                  <c:v>7083.80000000007</c:v>
                </c:pt>
                <c:pt idx="1131">
                  <c:v>7090.60000000007</c:v>
                </c:pt>
                <c:pt idx="1132">
                  <c:v>7094.90000000007</c:v>
                </c:pt>
                <c:pt idx="1133">
                  <c:v>7099.90000000007</c:v>
                </c:pt>
                <c:pt idx="1134">
                  <c:v>7104.90000000007</c:v>
                </c:pt>
                <c:pt idx="1135">
                  <c:v>7112.40000000007</c:v>
                </c:pt>
                <c:pt idx="1136">
                  <c:v>7114.50000000007</c:v>
                </c:pt>
                <c:pt idx="1137">
                  <c:v>7118.80000000007</c:v>
                </c:pt>
                <c:pt idx="1138">
                  <c:v>7128.10000000007</c:v>
                </c:pt>
                <c:pt idx="1139">
                  <c:v>7133.10000000007</c:v>
                </c:pt>
                <c:pt idx="1140">
                  <c:v>7135.200000000071</c:v>
                </c:pt>
                <c:pt idx="1141">
                  <c:v>7142.700000000071</c:v>
                </c:pt>
                <c:pt idx="1142">
                  <c:v>7150.200000000071</c:v>
                </c:pt>
                <c:pt idx="1143">
                  <c:v>7155.200000000071</c:v>
                </c:pt>
                <c:pt idx="1144">
                  <c:v>7160.200000000071</c:v>
                </c:pt>
                <c:pt idx="1145">
                  <c:v>7169.500000000071</c:v>
                </c:pt>
                <c:pt idx="1146">
                  <c:v>7179.500000000071</c:v>
                </c:pt>
                <c:pt idx="1147">
                  <c:v>7183.500000000071</c:v>
                </c:pt>
                <c:pt idx="1148">
                  <c:v>7191.000000000071</c:v>
                </c:pt>
                <c:pt idx="1149">
                  <c:v>7196.000000000071</c:v>
                </c:pt>
                <c:pt idx="1150">
                  <c:v>7201.000000000071</c:v>
                </c:pt>
                <c:pt idx="1151">
                  <c:v>7206.000000000071</c:v>
                </c:pt>
                <c:pt idx="1152">
                  <c:v>7213.500000000071</c:v>
                </c:pt>
                <c:pt idx="1153">
                  <c:v>7220.700000000071</c:v>
                </c:pt>
                <c:pt idx="1154">
                  <c:v>7225.000000000071</c:v>
                </c:pt>
                <c:pt idx="1155">
                  <c:v>7229.400000000071</c:v>
                </c:pt>
                <c:pt idx="1156">
                  <c:v>7236.900000000071</c:v>
                </c:pt>
                <c:pt idx="1157">
                  <c:v>7245.900000000071</c:v>
                </c:pt>
                <c:pt idx="1158">
                  <c:v>7250.200000000071</c:v>
                </c:pt>
                <c:pt idx="1159">
                  <c:v>7254.300000000071</c:v>
                </c:pt>
                <c:pt idx="1160">
                  <c:v>7258.400000000071</c:v>
                </c:pt>
                <c:pt idx="1161">
                  <c:v>7262.500000000072</c:v>
                </c:pt>
                <c:pt idx="1162">
                  <c:v>7264.200000000072</c:v>
                </c:pt>
                <c:pt idx="1163">
                  <c:v>7271.700000000072</c:v>
                </c:pt>
                <c:pt idx="1164">
                  <c:v>7276.700000000072</c:v>
                </c:pt>
                <c:pt idx="1165">
                  <c:v>7279.300000000072</c:v>
                </c:pt>
                <c:pt idx="1166">
                  <c:v>7286.800000000072</c:v>
                </c:pt>
                <c:pt idx="1167">
                  <c:v>7294.300000000072</c:v>
                </c:pt>
                <c:pt idx="1168">
                  <c:v>7301.100000000072</c:v>
                </c:pt>
                <c:pt idx="1169">
                  <c:v>7308.300000000072</c:v>
                </c:pt>
                <c:pt idx="1170">
                  <c:v>7315.100000000072</c:v>
                </c:pt>
                <c:pt idx="1171">
                  <c:v>7317.200000000073</c:v>
                </c:pt>
                <c:pt idx="1172">
                  <c:v>7326.500000000073</c:v>
                </c:pt>
                <c:pt idx="1173">
                  <c:v>7334.000000000073</c:v>
                </c:pt>
                <c:pt idx="1174">
                  <c:v>7341.500000000073</c:v>
                </c:pt>
                <c:pt idx="1175">
                  <c:v>7345.800000000073</c:v>
                </c:pt>
                <c:pt idx="1176">
                  <c:v>7350.800000000073</c:v>
                </c:pt>
                <c:pt idx="1177">
                  <c:v>7358.300000000073</c:v>
                </c:pt>
                <c:pt idx="1178">
                  <c:v>7364.100000000073</c:v>
                </c:pt>
                <c:pt idx="1179">
                  <c:v>7369.100000000073</c:v>
                </c:pt>
                <c:pt idx="1180">
                  <c:v>7376.600000000073</c:v>
                </c:pt>
                <c:pt idx="1181">
                  <c:v>7380.600000000073</c:v>
                </c:pt>
                <c:pt idx="1182">
                  <c:v>7390.600000000073</c:v>
                </c:pt>
                <c:pt idx="1183">
                  <c:v>7395.600000000073</c:v>
                </c:pt>
                <c:pt idx="1184">
                  <c:v>7400.600000000073</c:v>
                </c:pt>
                <c:pt idx="1185">
                  <c:v>7408.100000000073</c:v>
                </c:pt>
                <c:pt idx="1186">
                  <c:v>7412.400000000071</c:v>
                </c:pt>
                <c:pt idx="1187">
                  <c:v>7421.700000000073</c:v>
                </c:pt>
                <c:pt idx="1188">
                  <c:v>7431.000000000074</c:v>
                </c:pt>
                <c:pt idx="1189">
                  <c:v>7437.600000000074</c:v>
                </c:pt>
                <c:pt idx="1190">
                  <c:v>7441.900000000071</c:v>
                </c:pt>
                <c:pt idx="1191">
                  <c:v>7449.000000000075</c:v>
                </c:pt>
                <c:pt idx="1192">
                  <c:v>7456.800000000075</c:v>
                </c:pt>
                <c:pt idx="1193">
                  <c:v>7464.600000000075</c:v>
                </c:pt>
                <c:pt idx="1194">
                  <c:v>7473.900000000071</c:v>
                </c:pt>
                <c:pt idx="1195">
                  <c:v>7483.200000000073</c:v>
                </c:pt>
                <c:pt idx="1196">
                  <c:v>7491.000000000075</c:v>
                </c:pt>
                <c:pt idx="1197">
                  <c:v>7500.300000000076</c:v>
                </c:pt>
                <c:pt idx="1198">
                  <c:v>7506.700000000073</c:v>
                </c:pt>
                <c:pt idx="1199">
                  <c:v>7511.000000000075</c:v>
                </c:pt>
                <c:pt idx="1200">
                  <c:v>7518.200000000073</c:v>
                </c:pt>
                <c:pt idx="1201">
                  <c:v>7528.200000000073</c:v>
                </c:pt>
                <c:pt idx="1202">
                  <c:v>7533.200000000073</c:v>
                </c:pt>
                <c:pt idx="1203">
                  <c:v>7542.500000000075</c:v>
                </c:pt>
                <c:pt idx="1204">
                  <c:v>7551.500000000075</c:v>
                </c:pt>
                <c:pt idx="1205">
                  <c:v>7560.500000000075</c:v>
                </c:pt>
                <c:pt idx="1206">
                  <c:v>7564.800000000076</c:v>
                </c:pt>
                <c:pt idx="1207">
                  <c:v>7569.100000000076</c:v>
                </c:pt>
                <c:pt idx="1208">
                  <c:v>7573.400000000076</c:v>
                </c:pt>
                <c:pt idx="1209">
                  <c:v>7578.000000000076</c:v>
                </c:pt>
                <c:pt idx="1210">
                  <c:v>7587.300000000077</c:v>
                </c:pt>
                <c:pt idx="1211">
                  <c:v>7591.600000000077</c:v>
                </c:pt>
                <c:pt idx="1212">
                  <c:v>7595.900000000077</c:v>
                </c:pt>
                <c:pt idx="1213">
                  <c:v>7605.200000000077</c:v>
                </c:pt>
                <c:pt idx="1214">
                  <c:v>7612.700000000077</c:v>
                </c:pt>
                <c:pt idx="1215">
                  <c:v>7620.200000000077</c:v>
                </c:pt>
                <c:pt idx="1216">
                  <c:v>7630.200000000077</c:v>
                </c:pt>
                <c:pt idx="1217">
                  <c:v>7634.500000000077</c:v>
                </c:pt>
                <c:pt idx="1218">
                  <c:v>7638.800000000078</c:v>
                </c:pt>
                <c:pt idx="1219">
                  <c:v>7640.900000000078</c:v>
                </c:pt>
                <c:pt idx="1220">
                  <c:v>7647.800000000078</c:v>
                </c:pt>
                <c:pt idx="1221">
                  <c:v>7654.700000000077</c:v>
                </c:pt>
                <c:pt idx="1222">
                  <c:v>7662.200000000077</c:v>
                </c:pt>
                <c:pt idx="1223">
                  <c:v>7664.800000000078</c:v>
                </c:pt>
                <c:pt idx="1224">
                  <c:v>7667.400000000078</c:v>
                </c:pt>
                <c:pt idx="1225">
                  <c:v>7673.500000000078</c:v>
                </c:pt>
                <c:pt idx="1226">
                  <c:v>7677.800000000078</c:v>
                </c:pt>
                <c:pt idx="1227">
                  <c:v>7682.800000000078</c:v>
                </c:pt>
                <c:pt idx="1228">
                  <c:v>7687.800000000078</c:v>
                </c:pt>
                <c:pt idx="1229">
                  <c:v>7692.800000000078</c:v>
                </c:pt>
                <c:pt idx="1230">
                  <c:v>7697.800000000078</c:v>
                </c:pt>
                <c:pt idx="1231">
                  <c:v>7702.800000000078</c:v>
                </c:pt>
                <c:pt idx="1232">
                  <c:v>7706.10000000008</c:v>
                </c:pt>
                <c:pt idx="1233">
                  <c:v>7708.000000000078</c:v>
                </c:pt>
                <c:pt idx="1234">
                  <c:v>7714.800000000078</c:v>
                </c:pt>
                <c:pt idx="1235">
                  <c:v>7721.60000000008</c:v>
                </c:pt>
                <c:pt idx="1236">
                  <c:v>7728.400000000079</c:v>
                </c:pt>
                <c:pt idx="1237">
                  <c:v>7732.700000000079</c:v>
                </c:pt>
                <c:pt idx="1238">
                  <c:v>7739.50000000008</c:v>
                </c:pt>
                <c:pt idx="1239">
                  <c:v>7746.30000000008</c:v>
                </c:pt>
                <c:pt idx="1240">
                  <c:v>7753.10000000008</c:v>
                </c:pt>
                <c:pt idx="1241">
                  <c:v>7759.90000000008</c:v>
                </c:pt>
                <c:pt idx="1242">
                  <c:v>7766.70000000008</c:v>
                </c:pt>
                <c:pt idx="1243">
                  <c:v>7771.00000000008</c:v>
                </c:pt>
                <c:pt idx="1244">
                  <c:v>7775.60000000008</c:v>
                </c:pt>
                <c:pt idx="1245">
                  <c:v>7780.200000000081</c:v>
                </c:pt>
                <c:pt idx="1246">
                  <c:v>7782.300000000081</c:v>
                </c:pt>
                <c:pt idx="1247">
                  <c:v>7784.400000000081</c:v>
                </c:pt>
                <c:pt idx="1248">
                  <c:v>7786.100000000081</c:v>
                </c:pt>
                <c:pt idx="1249">
                  <c:v>7793.000000000081</c:v>
                </c:pt>
                <c:pt idx="1250">
                  <c:v>7799.900000000081</c:v>
                </c:pt>
                <c:pt idx="1251">
                  <c:v>7806.80000000008</c:v>
                </c:pt>
                <c:pt idx="1252">
                  <c:v>7815.60000000008</c:v>
                </c:pt>
                <c:pt idx="1253">
                  <c:v>7825.60000000008</c:v>
                </c:pt>
                <c:pt idx="1254">
                  <c:v>7829.900000000081</c:v>
                </c:pt>
                <c:pt idx="1255">
                  <c:v>7834.200000000081</c:v>
                </c:pt>
                <c:pt idx="1256">
                  <c:v>7843.500000000081</c:v>
                </c:pt>
                <c:pt idx="1257">
                  <c:v>7848.500000000081</c:v>
                </c:pt>
                <c:pt idx="1258">
                  <c:v>7853.500000000081</c:v>
                </c:pt>
                <c:pt idx="1259">
                  <c:v>7860.700000000081</c:v>
                </c:pt>
                <c:pt idx="1260">
                  <c:v>7865.300000000081</c:v>
                </c:pt>
                <c:pt idx="1261">
                  <c:v>7870.300000000081</c:v>
                </c:pt>
                <c:pt idx="1262">
                  <c:v>7874.600000000081</c:v>
                </c:pt>
                <c:pt idx="1263">
                  <c:v>7878.900000000081</c:v>
                </c:pt>
                <c:pt idx="1264">
                  <c:v>7884.700000000082</c:v>
                </c:pt>
                <c:pt idx="1265">
                  <c:v>7889.100000000081</c:v>
                </c:pt>
                <c:pt idx="1266">
                  <c:v>7893.700000000082</c:v>
                </c:pt>
                <c:pt idx="1267">
                  <c:v>7903.700000000082</c:v>
                </c:pt>
                <c:pt idx="1268">
                  <c:v>7908.000000000082</c:v>
                </c:pt>
                <c:pt idx="1269">
                  <c:v>7913.000000000082</c:v>
                </c:pt>
                <c:pt idx="1270">
                  <c:v>7920.600000000082</c:v>
                </c:pt>
                <c:pt idx="1271">
                  <c:v>7927.700000000083</c:v>
                </c:pt>
                <c:pt idx="1272">
                  <c:v>7935.200000000083</c:v>
                </c:pt>
                <c:pt idx="1273">
                  <c:v>7937.300000000083</c:v>
                </c:pt>
                <c:pt idx="1274">
                  <c:v>7944.100000000083</c:v>
                </c:pt>
                <c:pt idx="1275">
                  <c:v>7948.700000000083</c:v>
                </c:pt>
                <c:pt idx="1276">
                  <c:v>7953.000000000084</c:v>
                </c:pt>
                <c:pt idx="1277">
                  <c:v>7957.600000000084</c:v>
                </c:pt>
                <c:pt idx="1278">
                  <c:v>7961.900000000081</c:v>
                </c:pt>
                <c:pt idx="1279">
                  <c:v>7967.700000000083</c:v>
                </c:pt>
                <c:pt idx="1280">
                  <c:v>7972.700000000083</c:v>
                </c:pt>
                <c:pt idx="1281">
                  <c:v>7979.500000000085</c:v>
                </c:pt>
                <c:pt idx="1282">
                  <c:v>7981.400000000081</c:v>
                </c:pt>
                <c:pt idx="1283">
                  <c:v>7988.200000000083</c:v>
                </c:pt>
                <c:pt idx="1284">
                  <c:v>7995.700000000083</c:v>
                </c:pt>
                <c:pt idx="1285">
                  <c:v>8003.200000000083</c:v>
                </c:pt>
                <c:pt idx="1286">
                  <c:v>8008.200000000083</c:v>
                </c:pt>
                <c:pt idx="1287">
                  <c:v>8015.000000000085</c:v>
                </c:pt>
                <c:pt idx="1288">
                  <c:v>8018.300000000085</c:v>
                </c:pt>
                <c:pt idx="1289">
                  <c:v>8028.300000000085</c:v>
                </c:pt>
                <c:pt idx="1290">
                  <c:v>8035.100000000085</c:v>
                </c:pt>
                <c:pt idx="1291">
                  <c:v>8041.900000000081</c:v>
                </c:pt>
                <c:pt idx="1292">
                  <c:v>8047.700000000083</c:v>
                </c:pt>
                <c:pt idx="1293">
                  <c:v>8051.000000000085</c:v>
                </c:pt>
                <c:pt idx="1294">
                  <c:v>8054.300000000086</c:v>
                </c:pt>
                <c:pt idx="1295">
                  <c:v>8057.600000000086</c:v>
                </c:pt>
                <c:pt idx="1296">
                  <c:v>8064.400000000086</c:v>
                </c:pt>
                <c:pt idx="1297">
                  <c:v>8068.100000000086</c:v>
                </c:pt>
                <c:pt idx="1298">
                  <c:v>8073.100000000086</c:v>
                </c:pt>
                <c:pt idx="1299">
                  <c:v>8082.400000000086</c:v>
                </c:pt>
                <c:pt idx="1300">
                  <c:v>8089.200000000086</c:v>
                </c:pt>
                <c:pt idx="1301">
                  <c:v>8096.000000000086</c:v>
                </c:pt>
                <c:pt idx="1302">
                  <c:v>8102.800000000087</c:v>
                </c:pt>
                <c:pt idx="1303">
                  <c:v>8112.100000000087</c:v>
                </c:pt>
                <c:pt idx="1304">
                  <c:v>8120.900000000087</c:v>
                </c:pt>
                <c:pt idx="1305">
                  <c:v>8123.000000000087</c:v>
                </c:pt>
                <c:pt idx="1306">
                  <c:v>8124.900000000087</c:v>
                </c:pt>
                <c:pt idx="1307">
                  <c:v>8131.700000000087</c:v>
                </c:pt>
                <c:pt idx="1308">
                  <c:v>8139.500000000087</c:v>
                </c:pt>
                <c:pt idx="1309">
                  <c:v>8147.300000000088</c:v>
                </c:pt>
                <c:pt idx="1310">
                  <c:v>8155.100000000088</c:v>
                </c:pt>
                <c:pt idx="1311">
                  <c:v>8162.900000000088</c:v>
                </c:pt>
                <c:pt idx="1312">
                  <c:v>8170.700000000088</c:v>
                </c:pt>
                <c:pt idx="1313">
                  <c:v>8178.500000000088</c:v>
                </c:pt>
                <c:pt idx="1314">
                  <c:v>8186.300000000088</c:v>
                </c:pt>
                <c:pt idx="1315">
                  <c:v>8194.100000000087</c:v>
                </c:pt>
                <c:pt idx="1316">
                  <c:v>8201.900000000085</c:v>
                </c:pt>
                <c:pt idx="1317">
                  <c:v>8209.000000000087</c:v>
                </c:pt>
                <c:pt idx="1318">
                  <c:v>8210.900000000085</c:v>
                </c:pt>
                <c:pt idx="1319">
                  <c:v>8212.800000000085</c:v>
                </c:pt>
                <c:pt idx="1320">
                  <c:v>8219.600000000085</c:v>
                </c:pt>
                <c:pt idx="1321">
                  <c:v>8226.400000000085</c:v>
                </c:pt>
                <c:pt idx="1322">
                  <c:v>8235.700000000084</c:v>
                </c:pt>
                <c:pt idx="1323">
                  <c:v>8243.200000000084</c:v>
                </c:pt>
                <c:pt idx="1324">
                  <c:v>8252.500000000083</c:v>
                </c:pt>
                <c:pt idx="1325">
                  <c:v>8256.800000000081</c:v>
                </c:pt>
                <c:pt idx="1326">
                  <c:v>8261.800000000081</c:v>
                </c:pt>
                <c:pt idx="1327">
                  <c:v>8263.700000000082</c:v>
                </c:pt>
                <c:pt idx="1328">
                  <c:v>8270.000000000081</c:v>
                </c:pt>
                <c:pt idx="1329">
                  <c:v>8271.900000000081</c:v>
                </c:pt>
                <c:pt idx="1330">
                  <c:v>8281.20000000008</c:v>
                </c:pt>
                <c:pt idx="1331">
                  <c:v>8288.00000000008</c:v>
                </c:pt>
                <c:pt idx="1332">
                  <c:v>8293.800000000067</c:v>
                </c:pt>
                <c:pt idx="1333">
                  <c:v>8300.600000000077</c:v>
                </c:pt>
                <c:pt idx="1334">
                  <c:v>8305.600000000077</c:v>
                </c:pt>
                <c:pt idx="1335">
                  <c:v>8312.400000000071</c:v>
                </c:pt>
                <c:pt idx="1336">
                  <c:v>8319.200000000077</c:v>
                </c:pt>
                <c:pt idx="1337">
                  <c:v>8326.000000000075</c:v>
                </c:pt>
                <c:pt idx="1338">
                  <c:v>8336.000000000075</c:v>
                </c:pt>
                <c:pt idx="1339">
                  <c:v>8342.900000000071</c:v>
                </c:pt>
                <c:pt idx="1340">
                  <c:v>8348.400000000071</c:v>
                </c:pt>
                <c:pt idx="1341">
                  <c:v>8353.900000000071</c:v>
                </c:pt>
                <c:pt idx="1342">
                  <c:v>8357.400000000071</c:v>
                </c:pt>
                <c:pt idx="1343">
                  <c:v>8361.400000000071</c:v>
                </c:pt>
                <c:pt idx="1344">
                  <c:v>8368.200000000075</c:v>
                </c:pt>
                <c:pt idx="1345">
                  <c:v>8373.200000000075</c:v>
                </c:pt>
                <c:pt idx="1346">
                  <c:v>8378.200000000075</c:v>
                </c:pt>
                <c:pt idx="1347">
                  <c:v>8382.500000000073</c:v>
                </c:pt>
                <c:pt idx="1348">
                  <c:v>8390.000000000073</c:v>
                </c:pt>
                <c:pt idx="1349">
                  <c:v>8393.500000000073</c:v>
                </c:pt>
                <c:pt idx="1350">
                  <c:v>8398.500000000073</c:v>
                </c:pt>
                <c:pt idx="1351">
                  <c:v>8403.500000000073</c:v>
                </c:pt>
                <c:pt idx="1352">
                  <c:v>8408.500000000073</c:v>
                </c:pt>
                <c:pt idx="1353">
                  <c:v>8413.500000000073</c:v>
                </c:pt>
                <c:pt idx="1354">
                  <c:v>8418.500000000073</c:v>
                </c:pt>
                <c:pt idx="1355">
                  <c:v>8423.500000000073</c:v>
                </c:pt>
                <c:pt idx="1356">
                  <c:v>8431.000000000073</c:v>
                </c:pt>
                <c:pt idx="1357">
                  <c:v>8435.300000000067</c:v>
                </c:pt>
                <c:pt idx="1358">
                  <c:v>8440.300000000067</c:v>
                </c:pt>
                <c:pt idx="1359">
                  <c:v>8444.600000000073</c:v>
                </c:pt>
                <c:pt idx="1360">
                  <c:v>8449.600000000073</c:v>
                </c:pt>
                <c:pt idx="1361">
                  <c:v>8458.900000000071</c:v>
                </c:pt>
                <c:pt idx="1362">
                  <c:v>8466.400000000071</c:v>
                </c:pt>
                <c:pt idx="1363">
                  <c:v>8470.700000000071</c:v>
                </c:pt>
                <c:pt idx="1364">
                  <c:v>8475.700000000071</c:v>
                </c:pt>
                <c:pt idx="1365">
                  <c:v>8481.50000000007</c:v>
                </c:pt>
                <c:pt idx="1366">
                  <c:v>8487.300000000067</c:v>
                </c:pt>
                <c:pt idx="1367">
                  <c:v>8494.10000000007</c:v>
                </c:pt>
                <c:pt idx="1368">
                  <c:v>8498.70000000007</c:v>
                </c:pt>
                <c:pt idx="1369">
                  <c:v>8503.300000000067</c:v>
                </c:pt>
                <c:pt idx="1370">
                  <c:v>8507.900000000069</c:v>
                </c:pt>
                <c:pt idx="1371">
                  <c:v>8510.00000000007</c:v>
                </c:pt>
                <c:pt idx="1372">
                  <c:v>8512.600000000071</c:v>
                </c:pt>
                <c:pt idx="1373">
                  <c:v>8520.100000000071</c:v>
                </c:pt>
                <c:pt idx="1374">
                  <c:v>8525.100000000071</c:v>
                </c:pt>
                <c:pt idx="1375">
                  <c:v>8532.600000000071</c:v>
                </c:pt>
                <c:pt idx="1376">
                  <c:v>8539.50000000007</c:v>
                </c:pt>
                <c:pt idx="1377">
                  <c:v>8541.600000000071</c:v>
                </c:pt>
                <c:pt idx="1378">
                  <c:v>8550.900000000069</c:v>
                </c:pt>
                <c:pt idx="1379">
                  <c:v>8554.900000000069</c:v>
                </c:pt>
                <c:pt idx="1380">
                  <c:v>8559.20000000007</c:v>
                </c:pt>
                <c:pt idx="1381">
                  <c:v>8564.20000000007</c:v>
                </c:pt>
                <c:pt idx="1382">
                  <c:v>8569.20000000007</c:v>
                </c:pt>
                <c:pt idx="1383">
                  <c:v>8579.20000000007</c:v>
                </c:pt>
                <c:pt idx="1384">
                  <c:v>8585.70000000007</c:v>
                </c:pt>
                <c:pt idx="1385">
                  <c:v>8589.70000000007</c:v>
                </c:pt>
                <c:pt idx="1386">
                  <c:v>8594.00000000007</c:v>
                </c:pt>
                <c:pt idx="1387">
                  <c:v>8598.300000000067</c:v>
                </c:pt>
                <c:pt idx="1388">
                  <c:v>8600.400000000067</c:v>
                </c:pt>
                <c:pt idx="1389">
                  <c:v>8605.400000000067</c:v>
                </c:pt>
                <c:pt idx="1390">
                  <c:v>8609.700000000068</c:v>
                </c:pt>
                <c:pt idx="1391">
                  <c:v>8616.500000000067</c:v>
                </c:pt>
                <c:pt idx="1392">
                  <c:v>8623.000000000067</c:v>
                </c:pt>
                <c:pt idx="1393">
                  <c:v>8631.800000000065</c:v>
                </c:pt>
                <c:pt idx="1394">
                  <c:v>8636.100000000065</c:v>
                </c:pt>
                <c:pt idx="1395">
                  <c:v>8640.400000000065</c:v>
                </c:pt>
                <c:pt idx="1396">
                  <c:v>8644.700000000064</c:v>
                </c:pt>
                <c:pt idx="1397">
                  <c:v>8651.500000000063</c:v>
                </c:pt>
                <c:pt idx="1398">
                  <c:v>8660.800000000061</c:v>
                </c:pt>
                <c:pt idx="1399">
                  <c:v>8665.100000000062</c:v>
                </c:pt>
                <c:pt idx="1400">
                  <c:v>8669.100000000062</c:v>
                </c:pt>
                <c:pt idx="1401">
                  <c:v>8676.600000000062</c:v>
                </c:pt>
                <c:pt idx="1402">
                  <c:v>8680.900000000061</c:v>
                </c:pt>
                <c:pt idx="1403">
                  <c:v>8689.900000000061</c:v>
                </c:pt>
                <c:pt idx="1404">
                  <c:v>8699.20000000006</c:v>
                </c:pt>
                <c:pt idx="1405">
                  <c:v>8703.50000000006</c:v>
                </c:pt>
                <c:pt idx="1406">
                  <c:v>8710.60000000006</c:v>
                </c:pt>
                <c:pt idx="1407">
                  <c:v>8714.900000000051</c:v>
                </c:pt>
                <c:pt idx="1408">
                  <c:v>8719.900000000051</c:v>
                </c:pt>
                <c:pt idx="1409">
                  <c:v>8727.00000000006</c:v>
                </c:pt>
                <c:pt idx="1410">
                  <c:v>8734.800000000047</c:v>
                </c:pt>
                <c:pt idx="1411">
                  <c:v>8739.800000000047</c:v>
                </c:pt>
                <c:pt idx="1412">
                  <c:v>8744.100000000057</c:v>
                </c:pt>
                <c:pt idx="1413">
                  <c:v>8748.400000000051</c:v>
                </c:pt>
                <c:pt idx="1414">
                  <c:v>8752.700000000057</c:v>
                </c:pt>
                <c:pt idx="1415">
                  <c:v>8757.300000000047</c:v>
                </c:pt>
                <c:pt idx="1416">
                  <c:v>8764.100000000055</c:v>
                </c:pt>
                <c:pt idx="1417">
                  <c:v>8773.400000000051</c:v>
                </c:pt>
                <c:pt idx="1418">
                  <c:v>8778.400000000051</c:v>
                </c:pt>
                <c:pt idx="1419">
                  <c:v>8783.400000000051</c:v>
                </c:pt>
                <c:pt idx="1420">
                  <c:v>8790.600000000055</c:v>
                </c:pt>
                <c:pt idx="1421">
                  <c:v>8795.700000000057</c:v>
                </c:pt>
                <c:pt idx="1422">
                  <c:v>8800.800000000047</c:v>
                </c:pt>
                <c:pt idx="1423">
                  <c:v>8805.200000000057</c:v>
                </c:pt>
                <c:pt idx="1424">
                  <c:v>8807.300000000047</c:v>
                </c:pt>
                <c:pt idx="1425">
                  <c:v>8811.600000000055</c:v>
                </c:pt>
                <c:pt idx="1426">
                  <c:v>8820.900000000051</c:v>
                </c:pt>
                <c:pt idx="1427">
                  <c:v>8829.900000000051</c:v>
                </c:pt>
                <c:pt idx="1428">
                  <c:v>8834.200000000055</c:v>
                </c:pt>
                <c:pt idx="1429">
                  <c:v>8839.200000000055</c:v>
                </c:pt>
                <c:pt idx="1430">
                  <c:v>8844.200000000055</c:v>
                </c:pt>
                <c:pt idx="1431">
                  <c:v>8847.500000000053</c:v>
                </c:pt>
                <c:pt idx="1432">
                  <c:v>8851.800000000047</c:v>
                </c:pt>
                <c:pt idx="1433">
                  <c:v>8856.800000000047</c:v>
                </c:pt>
                <c:pt idx="1434">
                  <c:v>8858.900000000051</c:v>
                </c:pt>
                <c:pt idx="1435">
                  <c:v>8863.900000000051</c:v>
                </c:pt>
                <c:pt idx="1436">
                  <c:v>8870.700000000053</c:v>
                </c:pt>
                <c:pt idx="1437">
                  <c:v>8880.000000000051</c:v>
                </c:pt>
                <c:pt idx="1438">
                  <c:v>8884.400000000051</c:v>
                </c:pt>
                <c:pt idx="1439">
                  <c:v>8891.200000000051</c:v>
                </c:pt>
                <c:pt idx="1440">
                  <c:v>8895.200000000051</c:v>
                </c:pt>
                <c:pt idx="1441">
                  <c:v>8905.200000000051</c:v>
                </c:pt>
                <c:pt idx="1442">
                  <c:v>8912.00000000005</c:v>
                </c:pt>
                <c:pt idx="1443">
                  <c:v>8922.00000000005</c:v>
                </c:pt>
                <c:pt idx="1444">
                  <c:v>8926.300000000047</c:v>
                </c:pt>
                <c:pt idx="1445">
                  <c:v>8930.60000000005</c:v>
                </c:pt>
                <c:pt idx="1446">
                  <c:v>8934.900000000047</c:v>
                </c:pt>
                <c:pt idx="1447">
                  <c:v>8939.200000000048</c:v>
                </c:pt>
                <c:pt idx="1448">
                  <c:v>8946.700000000048</c:v>
                </c:pt>
                <c:pt idx="1449">
                  <c:v>8955.000000000047</c:v>
                </c:pt>
                <c:pt idx="1450">
                  <c:v>8962.500000000047</c:v>
                </c:pt>
                <c:pt idx="1451">
                  <c:v>8969.300000000045</c:v>
                </c:pt>
                <c:pt idx="1452">
                  <c:v>8976.100000000045</c:v>
                </c:pt>
                <c:pt idx="1453">
                  <c:v>8985.400000000045</c:v>
                </c:pt>
                <c:pt idx="1454">
                  <c:v>8994.700000000044</c:v>
                </c:pt>
                <c:pt idx="1455">
                  <c:v>9004.000000000043</c:v>
                </c:pt>
                <c:pt idx="1456">
                  <c:v>9013.300000000041</c:v>
                </c:pt>
                <c:pt idx="1457">
                  <c:v>9022.600000000042</c:v>
                </c:pt>
                <c:pt idx="1458">
                  <c:v>9026.900000000041</c:v>
                </c:pt>
                <c:pt idx="1459">
                  <c:v>9031.20000000004</c:v>
                </c:pt>
                <c:pt idx="1460">
                  <c:v>9040.50000000004</c:v>
                </c:pt>
                <c:pt idx="1461">
                  <c:v>9047.70000000004</c:v>
                </c:pt>
                <c:pt idx="1462">
                  <c:v>9054.900000000041</c:v>
                </c:pt>
                <c:pt idx="1463">
                  <c:v>9062.100000000042</c:v>
                </c:pt>
                <c:pt idx="1464">
                  <c:v>9071.400000000041</c:v>
                </c:pt>
                <c:pt idx="1465">
                  <c:v>9080.70000000004</c:v>
                </c:pt>
                <c:pt idx="1466">
                  <c:v>9090.00000000004</c:v>
                </c:pt>
                <c:pt idx="1467">
                  <c:v>9099.300000000027</c:v>
                </c:pt>
                <c:pt idx="1468">
                  <c:v>9108.600000000037</c:v>
                </c:pt>
                <c:pt idx="1469">
                  <c:v>9117.900000000031</c:v>
                </c:pt>
                <c:pt idx="1470">
                  <c:v>9127.200000000037</c:v>
                </c:pt>
                <c:pt idx="1471">
                  <c:v>9131.500000000035</c:v>
                </c:pt>
                <c:pt idx="1472">
                  <c:v>9138.300000000027</c:v>
                </c:pt>
                <c:pt idx="1473">
                  <c:v>9143.400000000031</c:v>
                </c:pt>
                <c:pt idx="1474">
                  <c:v>9152.200000000035</c:v>
                </c:pt>
                <c:pt idx="1475">
                  <c:v>9158.000000000033</c:v>
                </c:pt>
                <c:pt idx="1476">
                  <c:v>9162.600000000033</c:v>
                </c:pt>
                <c:pt idx="1477">
                  <c:v>9167.200000000035</c:v>
                </c:pt>
                <c:pt idx="1478">
                  <c:v>9171.800000000027</c:v>
                </c:pt>
                <c:pt idx="1479">
                  <c:v>9178.600000000033</c:v>
                </c:pt>
                <c:pt idx="1480">
                  <c:v>9182.100000000033</c:v>
                </c:pt>
                <c:pt idx="1481">
                  <c:v>9188.900000000031</c:v>
                </c:pt>
                <c:pt idx="1482">
                  <c:v>9195.700000000033</c:v>
                </c:pt>
                <c:pt idx="1483">
                  <c:v>9202.500000000031</c:v>
                </c:pt>
                <c:pt idx="1484">
                  <c:v>9211.800000000027</c:v>
                </c:pt>
                <c:pt idx="1485">
                  <c:v>9219.300000000027</c:v>
                </c:pt>
                <c:pt idx="1486">
                  <c:v>9224.400000000031</c:v>
                </c:pt>
                <c:pt idx="1487">
                  <c:v>9231.600000000033</c:v>
                </c:pt>
                <c:pt idx="1488">
                  <c:v>9238.400000000031</c:v>
                </c:pt>
                <c:pt idx="1489">
                  <c:v>9245.200000000031</c:v>
                </c:pt>
                <c:pt idx="1490">
                  <c:v>9252.00000000003</c:v>
                </c:pt>
                <c:pt idx="1491">
                  <c:v>9258.800000000027</c:v>
                </c:pt>
                <c:pt idx="1492">
                  <c:v>9265.60000000003</c:v>
                </c:pt>
                <c:pt idx="1493">
                  <c:v>9272.400000000027</c:v>
                </c:pt>
                <c:pt idx="1494">
                  <c:v>9276.700000000028</c:v>
                </c:pt>
                <c:pt idx="1495">
                  <c:v>9283.500000000027</c:v>
                </c:pt>
                <c:pt idx="1496">
                  <c:v>9285.600000000027</c:v>
                </c:pt>
                <c:pt idx="1497">
                  <c:v>9287.700000000028</c:v>
                </c:pt>
                <c:pt idx="1498">
                  <c:v>9294.500000000027</c:v>
                </c:pt>
                <c:pt idx="1499">
                  <c:v>9298.800000000025</c:v>
                </c:pt>
                <c:pt idx="1500">
                  <c:v>9303.900000000025</c:v>
                </c:pt>
                <c:pt idx="1501">
                  <c:v>9310.700000000026</c:v>
                </c:pt>
                <c:pt idx="1502">
                  <c:v>9312.800000000025</c:v>
                </c:pt>
                <c:pt idx="1503">
                  <c:v>9319.600000000025</c:v>
                </c:pt>
                <c:pt idx="1504">
                  <c:v>9324.600000000025</c:v>
                </c:pt>
                <c:pt idx="1505">
                  <c:v>9326.700000000026</c:v>
                </c:pt>
                <c:pt idx="1506">
                  <c:v>9334.200000000026</c:v>
                </c:pt>
                <c:pt idx="1507">
                  <c:v>9339.200000000026</c:v>
                </c:pt>
                <c:pt idx="1508">
                  <c:v>9346.700000000026</c:v>
                </c:pt>
                <c:pt idx="1509">
                  <c:v>9348.800000000025</c:v>
                </c:pt>
                <c:pt idx="1510">
                  <c:v>9353.800000000025</c:v>
                </c:pt>
                <c:pt idx="1511">
                  <c:v>9358.100000000025</c:v>
                </c:pt>
                <c:pt idx="1512">
                  <c:v>9364.900000000025</c:v>
                </c:pt>
                <c:pt idx="1513">
                  <c:v>9369.200000000024</c:v>
                </c:pt>
                <c:pt idx="1514">
                  <c:v>9374.300000000023</c:v>
                </c:pt>
                <c:pt idx="1515">
                  <c:v>9379.300000000023</c:v>
                </c:pt>
                <c:pt idx="1516">
                  <c:v>9386.100000000024</c:v>
                </c:pt>
                <c:pt idx="1517">
                  <c:v>9393.600000000024</c:v>
                </c:pt>
                <c:pt idx="1518">
                  <c:v>9402.900000000023</c:v>
                </c:pt>
                <c:pt idx="1519">
                  <c:v>9407.300000000021</c:v>
                </c:pt>
                <c:pt idx="1520">
                  <c:v>9416.600000000022</c:v>
                </c:pt>
                <c:pt idx="1521">
                  <c:v>9421.600000000022</c:v>
                </c:pt>
                <c:pt idx="1522">
                  <c:v>9430.400000000021</c:v>
                </c:pt>
                <c:pt idx="1523">
                  <c:v>9440.400000000021</c:v>
                </c:pt>
                <c:pt idx="1524">
                  <c:v>9449.400000000021</c:v>
                </c:pt>
                <c:pt idx="1525">
                  <c:v>9454.400000000021</c:v>
                </c:pt>
                <c:pt idx="1526">
                  <c:v>9461.20000000002</c:v>
                </c:pt>
                <c:pt idx="1527">
                  <c:v>9468.00000000002</c:v>
                </c:pt>
                <c:pt idx="1528">
                  <c:v>9474.800000000007</c:v>
                </c:pt>
                <c:pt idx="1529">
                  <c:v>9479.100000000017</c:v>
                </c:pt>
                <c:pt idx="1530">
                  <c:v>9481.200000000017</c:v>
                </c:pt>
                <c:pt idx="1531">
                  <c:v>9488.000000000015</c:v>
                </c:pt>
                <c:pt idx="1532">
                  <c:v>9492.300000000007</c:v>
                </c:pt>
                <c:pt idx="1533">
                  <c:v>9497.300000000007</c:v>
                </c:pt>
                <c:pt idx="1534">
                  <c:v>9504.100000000015</c:v>
                </c:pt>
                <c:pt idx="1535">
                  <c:v>9513.400000000011</c:v>
                </c:pt>
                <c:pt idx="1536">
                  <c:v>9518.400000000011</c:v>
                </c:pt>
                <c:pt idx="1537">
                  <c:v>9527.700000000015</c:v>
                </c:pt>
                <c:pt idx="1538">
                  <c:v>9535.200000000015</c:v>
                </c:pt>
                <c:pt idx="1539">
                  <c:v>9542.700000000015</c:v>
                </c:pt>
                <c:pt idx="1540">
                  <c:v>9547.700000000015</c:v>
                </c:pt>
                <c:pt idx="1541">
                  <c:v>9551.200000000015</c:v>
                </c:pt>
                <c:pt idx="1542">
                  <c:v>9560.500000000013</c:v>
                </c:pt>
                <c:pt idx="1543">
                  <c:v>9564.800000000007</c:v>
                </c:pt>
                <c:pt idx="1544">
                  <c:v>9572.300000000007</c:v>
                </c:pt>
                <c:pt idx="1545">
                  <c:v>9579.800000000007</c:v>
                </c:pt>
                <c:pt idx="1546">
                  <c:v>9587.300000000007</c:v>
                </c:pt>
                <c:pt idx="1547">
                  <c:v>9594.800000000007</c:v>
                </c:pt>
                <c:pt idx="1548">
                  <c:v>9603.600000000013</c:v>
                </c:pt>
                <c:pt idx="1549">
                  <c:v>9608.600000000013</c:v>
                </c:pt>
                <c:pt idx="1550">
                  <c:v>9615.800000000007</c:v>
                </c:pt>
                <c:pt idx="1551">
                  <c:v>9623.000000000013</c:v>
                </c:pt>
                <c:pt idx="1552">
                  <c:v>9630.200000000015</c:v>
                </c:pt>
                <c:pt idx="1553">
                  <c:v>9634.800000000007</c:v>
                </c:pt>
                <c:pt idx="1554">
                  <c:v>9639.100000000013</c:v>
                </c:pt>
                <c:pt idx="1555">
                  <c:v>9644.900000000011</c:v>
                </c:pt>
                <c:pt idx="1556">
                  <c:v>9649.500000000013</c:v>
                </c:pt>
                <c:pt idx="1557">
                  <c:v>9653.100000000013</c:v>
                </c:pt>
                <c:pt idx="1558">
                  <c:v>9660.700000000015</c:v>
                </c:pt>
                <c:pt idx="1559">
                  <c:v>9670.700000000015</c:v>
                </c:pt>
                <c:pt idx="1560">
                  <c:v>9677.500000000013</c:v>
                </c:pt>
                <c:pt idx="1561">
                  <c:v>9682.500000000013</c:v>
                </c:pt>
                <c:pt idx="1562">
                  <c:v>9691.800000000007</c:v>
                </c:pt>
                <c:pt idx="1563">
                  <c:v>9693.900000000011</c:v>
                </c:pt>
                <c:pt idx="1564">
                  <c:v>9701.400000000011</c:v>
                </c:pt>
                <c:pt idx="1565">
                  <c:v>9705.500000000013</c:v>
                </c:pt>
                <c:pt idx="1566">
                  <c:v>9710.100000000013</c:v>
                </c:pt>
                <c:pt idx="1567">
                  <c:v>9714.400000000011</c:v>
                </c:pt>
                <c:pt idx="1568">
                  <c:v>9721.200000000013</c:v>
                </c:pt>
                <c:pt idx="1569">
                  <c:v>9723.800000000007</c:v>
                </c:pt>
                <c:pt idx="1570">
                  <c:v>9728.900000000011</c:v>
                </c:pt>
                <c:pt idx="1571">
                  <c:v>9733.900000000011</c:v>
                </c:pt>
                <c:pt idx="1572">
                  <c:v>9741.400000000011</c:v>
                </c:pt>
                <c:pt idx="1573">
                  <c:v>9746.400000000011</c:v>
                </c:pt>
                <c:pt idx="1574">
                  <c:v>9752.900000000011</c:v>
                </c:pt>
                <c:pt idx="1575">
                  <c:v>9758.900000000011</c:v>
                </c:pt>
                <c:pt idx="1576">
                  <c:v>9763.900000000011</c:v>
                </c:pt>
                <c:pt idx="1577">
                  <c:v>9768.900000000011</c:v>
                </c:pt>
                <c:pt idx="1578">
                  <c:v>9773.200000000013</c:v>
                </c:pt>
                <c:pt idx="1579">
                  <c:v>9783.200000000013</c:v>
                </c:pt>
                <c:pt idx="1580">
                  <c:v>9787.500000000011</c:v>
                </c:pt>
                <c:pt idx="1581">
                  <c:v>9796.800000000007</c:v>
                </c:pt>
                <c:pt idx="1582">
                  <c:v>9803.600000000011</c:v>
                </c:pt>
                <c:pt idx="1583">
                  <c:v>9810.400000000009</c:v>
                </c:pt>
                <c:pt idx="1584">
                  <c:v>9817.20000000001</c:v>
                </c:pt>
                <c:pt idx="1585">
                  <c:v>9819.800000000007</c:v>
                </c:pt>
                <c:pt idx="1586">
                  <c:v>9822.400000000009</c:v>
                </c:pt>
                <c:pt idx="1587">
                  <c:v>9829.900000000009</c:v>
                </c:pt>
                <c:pt idx="1588">
                  <c:v>9837.400000000009</c:v>
                </c:pt>
                <c:pt idx="1589">
                  <c:v>9846.20000000001</c:v>
                </c:pt>
                <c:pt idx="1590">
                  <c:v>9855.50000000001</c:v>
                </c:pt>
                <c:pt idx="1591">
                  <c:v>9864.800000000007</c:v>
                </c:pt>
                <c:pt idx="1592">
                  <c:v>9872.300000000007</c:v>
                </c:pt>
                <c:pt idx="1593">
                  <c:v>9877.300000000007</c:v>
                </c:pt>
                <c:pt idx="1594">
                  <c:v>9884.800000000007</c:v>
                </c:pt>
                <c:pt idx="1595">
                  <c:v>9886.900000000007</c:v>
                </c:pt>
                <c:pt idx="1596">
                  <c:v>9891.900000000007</c:v>
                </c:pt>
                <c:pt idx="1597">
                  <c:v>9894.00000000001</c:v>
                </c:pt>
                <c:pt idx="1598">
                  <c:v>9898.60000000001</c:v>
                </c:pt>
                <c:pt idx="1599">
                  <c:v>9905.800000000007</c:v>
                </c:pt>
                <c:pt idx="1600">
                  <c:v>9910.800000000007</c:v>
                </c:pt>
                <c:pt idx="1601">
                  <c:v>9917.60000000001</c:v>
                </c:pt>
                <c:pt idx="1602">
                  <c:v>9922.60000000001</c:v>
                </c:pt>
                <c:pt idx="1603">
                  <c:v>9926.900000000007</c:v>
                </c:pt>
                <c:pt idx="1604">
                  <c:v>9931.900000000007</c:v>
                </c:pt>
                <c:pt idx="1605">
                  <c:v>9938.700000000008</c:v>
                </c:pt>
                <c:pt idx="1606">
                  <c:v>9945.500000000007</c:v>
                </c:pt>
                <c:pt idx="1607">
                  <c:v>9947.600000000007</c:v>
                </c:pt>
                <c:pt idx="1608">
                  <c:v>9952.600000000007</c:v>
                </c:pt>
                <c:pt idx="1609">
                  <c:v>9960.400000000005</c:v>
                </c:pt>
                <c:pt idx="1610">
                  <c:v>9968.200000000006</c:v>
                </c:pt>
                <c:pt idx="1611">
                  <c:v>9976.000000000005</c:v>
                </c:pt>
                <c:pt idx="1612">
                  <c:v>9983.800000000003</c:v>
                </c:pt>
                <c:pt idx="1613">
                  <c:v>9988.100000000004</c:v>
                </c:pt>
                <c:pt idx="1614">
                  <c:v>9995.200000000004</c:v>
                </c:pt>
                <c:pt idx="1615">
                  <c:v>9999.500000000003</c:v>
                </c:pt>
                <c:pt idx="1616">
                  <c:v>10003.8</c:v>
                </c:pt>
                <c:pt idx="1617">
                  <c:v>10013.1</c:v>
                </c:pt>
                <c:pt idx="1618">
                  <c:v>10017.4</c:v>
                </c:pt>
                <c:pt idx="1619">
                  <c:v>10020.7</c:v>
                </c:pt>
                <c:pt idx="1620">
                  <c:v>10028.3</c:v>
                </c:pt>
                <c:pt idx="1621">
                  <c:v>10037.6</c:v>
                </c:pt>
                <c:pt idx="1622">
                  <c:v>10044.2</c:v>
                </c:pt>
                <c:pt idx="1623">
                  <c:v>10048.5</c:v>
                </c:pt>
                <c:pt idx="1624">
                  <c:v>10057.8</c:v>
                </c:pt>
                <c:pt idx="1625">
                  <c:v>10067.1</c:v>
                </c:pt>
                <c:pt idx="1626">
                  <c:v>10073.89999999999</c:v>
                </c:pt>
                <c:pt idx="1627">
                  <c:v>10081.39999999999</c:v>
                </c:pt>
                <c:pt idx="1628">
                  <c:v>10090.7</c:v>
                </c:pt>
                <c:pt idx="1629">
                  <c:v>10099.99999999999</c:v>
                </c:pt>
                <c:pt idx="1630">
                  <c:v>10107.09999999999</c:v>
                </c:pt>
                <c:pt idx="1631">
                  <c:v>10113.89999999999</c:v>
                </c:pt>
                <c:pt idx="1632">
                  <c:v>10118.89999999999</c:v>
                </c:pt>
                <c:pt idx="1633">
                  <c:v>10123.89999999999</c:v>
                </c:pt>
                <c:pt idx="1634">
                  <c:v>10127.89999999999</c:v>
                </c:pt>
                <c:pt idx="1635">
                  <c:v>10132.99999999999</c:v>
                </c:pt>
                <c:pt idx="1636">
                  <c:v>10142.29999999999</c:v>
                </c:pt>
                <c:pt idx="1637">
                  <c:v>10147.19999999999</c:v>
                </c:pt>
                <c:pt idx="1638">
                  <c:v>10154.69999999999</c:v>
                </c:pt>
                <c:pt idx="1639">
                  <c:v>10158.99999999999</c:v>
                </c:pt>
                <c:pt idx="1640">
                  <c:v>10162.29999999999</c:v>
                </c:pt>
                <c:pt idx="1641">
                  <c:v>10167.29999999999</c:v>
                </c:pt>
                <c:pt idx="1642">
                  <c:v>10174.49999999999</c:v>
                </c:pt>
                <c:pt idx="1643">
                  <c:v>10177.99999999999</c:v>
                </c:pt>
                <c:pt idx="1644">
                  <c:v>10182.99999999999</c:v>
                </c:pt>
                <c:pt idx="1645">
                  <c:v>10192.29999999999</c:v>
                </c:pt>
                <c:pt idx="1646">
                  <c:v>10201.59999999999</c:v>
                </c:pt>
                <c:pt idx="1647">
                  <c:v>10208.79999999999</c:v>
                </c:pt>
                <c:pt idx="1648">
                  <c:v>10217.79999999999</c:v>
                </c:pt>
                <c:pt idx="1649">
                  <c:v>10222.09999999999</c:v>
                </c:pt>
                <c:pt idx="1650">
                  <c:v>10226.09999999999</c:v>
                </c:pt>
                <c:pt idx="1651">
                  <c:v>10230.69999999999</c:v>
                </c:pt>
                <c:pt idx="1652">
                  <c:v>10237.29999999999</c:v>
                </c:pt>
                <c:pt idx="1653">
                  <c:v>10246.59999999999</c:v>
                </c:pt>
                <c:pt idx="1654">
                  <c:v>10253.39999999999</c:v>
                </c:pt>
                <c:pt idx="1655">
                  <c:v>10260.29999999999</c:v>
                </c:pt>
                <c:pt idx="1656">
                  <c:v>10262.19999999999</c:v>
                </c:pt>
                <c:pt idx="1657">
                  <c:v>10266.49999999999</c:v>
                </c:pt>
                <c:pt idx="1658">
                  <c:v>10270.79999999999</c:v>
                </c:pt>
                <c:pt idx="1659">
                  <c:v>10272.89999999999</c:v>
                </c:pt>
                <c:pt idx="1660">
                  <c:v>10278.69999999999</c:v>
                </c:pt>
                <c:pt idx="1661">
                  <c:v>10282.99999999999</c:v>
                </c:pt>
                <c:pt idx="1662">
                  <c:v>10288.79999999999</c:v>
                </c:pt>
                <c:pt idx="1663">
                  <c:v>10295.59999999999</c:v>
                </c:pt>
                <c:pt idx="1664">
                  <c:v>10300.59999999999</c:v>
                </c:pt>
                <c:pt idx="1665">
                  <c:v>10309.89999999999</c:v>
                </c:pt>
                <c:pt idx="1666">
                  <c:v>10313.39999999999</c:v>
                </c:pt>
                <c:pt idx="1667">
                  <c:v>10322.69999999998</c:v>
                </c:pt>
                <c:pt idx="1668">
                  <c:v>10326.29999999999</c:v>
                </c:pt>
                <c:pt idx="1669">
                  <c:v>10335.59999999998</c:v>
                </c:pt>
                <c:pt idx="1670">
                  <c:v>10344.89999999998</c:v>
                </c:pt>
                <c:pt idx="1671">
                  <c:v>10354.19999999998</c:v>
                </c:pt>
                <c:pt idx="1672">
                  <c:v>10363.49999999998</c:v>
                </c:pt>
                <c:pt idx="1673">
                  <c:v>10372.79999999998</c:v>
                </c:pt>
                <c:pt idx="1674">
                  <c:v>10382.09999999998</c:v>
                </c:pt>
                <c:pt idx="1675">
                  <c:v>10386.39999999998</c:v>
                </c:pt>
                <c:pt idx="1676">
                  <c:v>10395.69999999998</c:v>
                </c:pt>
                <c:pt idx="1677">
                  <c:v>10404.99999999998</c:v>
                </c:pt>
                <c:pt idx="1678">
                  <c:v>10414.29999999998</c:v>
                </c:pt>
                <c:pt idx="1679">
                  <c:v>10423.59999999998</c:v>
                </c:pt>
                <c:pt idx="1680">
                  <c:v>10432.89999999997</c:v>
                </c:pt>
                <c:pt idx="1681">
                  <c:v>10442.19999999998</c:v>
                </c:pt>
                <c:pt idx="1682">
                  <c:v>10451.49999999997</c:v>
                </c:pt>
                <c:pt idx="1683">
                  <c:v>10460.79999999997</c:v>
                </c:pt>
                <c:pt idx="1684">
                  <c:v>10465.09999999997</c:v>
                </c:pt>
                <c:pt idx="1685">
                  <c:v>10474.39999999997</c:v>
                </c:pt>
                <c:pt idx="1686">
                  <c:v>10478.99999999997</c:v>
                </c:pt>
                <c:pt idx="1687">
                  <c:v>10488.29999999997</c:v>
                </c:pt>
                <c:pt idx="1688">
                  <c:v>10490.39999999997</c:v>
                </c:pt>
                <c:pt idx="1689">
                  <c:v>10495.39999999997</c:v>
                </c:pt>
                <c:pt idx="1690">
                  <c:v>10502.19999999997</c:v>
                </c:pt>
                <c:pt idx="1691">
                  <c:v>10511.19999999997</c:v>
                </c:pt>
                <c:pt idx="1692">
                  <c:v>10515.49999999997</c:v>
                </c:pt>
                <c:pt idx="1693">
                  <c:v>10522.29999999997</c:v>
                </c:pt>
                <c:pt idx="1694">
                  <c:v>10526.59999999997</c:v>
                </c:pt>
                <c:pt idx="1695">
                  <c:v>10531.59999999997</c:v>
                </c:pt>
                <c:pt idx="1696">
                  <c:v>10535.89999999997</c:v>
                </c:pt>
                <c:pt idx="1697">
                  <c:v>10542.69999999997</c:v>
                </c:pt>
                <c:pt idx="1698">
                  <c:v>10549.49999999997</c:v>
                </c:pt>
                <c:pt idx="1699">
                  <c:v>10556.29999999997</c:v>
                </c:pt>
                <c:pt idx="1700">
                  <c:v>10560.59999999997</c:v>
                </c:pt>
                <c:pt idx="1701">
                  <c:v>10567.39999999997</c:v>
                </c:pt>
                <c:pt idx="1702">
                  <c:v>10571.69999999996</c:v>
                </c:pt>
                <c:pt idx="1703">
                  <c:v>10575.99999999996</c:v>
                </c:pt>
                <c:pt idx="1704">
                  <c:v>10580.29999999996</c:v>
                </c:pt>
                <c:pt idx="1705">
                  <c:v>10587.79999999996</c:v>
                </c:pt>
                <c:pt idx="1706">
                  <c:v>10592.09999999996</c:v>
                </c:pt>
                <c:pt idx="1707">
                  <c:v>10597.09999999996</c:v>
                </c:pt>
                <c:pt idx="1708">
                  <c:v>10602.09999999996</c:v>
                </c:pt>
                <c:pt idx="1709">
                  <c:v>10607.09999999996</c:v>
                </c:pt>
                <c:pt idx="1710">
                  <c:v>10612.09999999996</c:v>
                </c:pt>
                <c:pt idx="1711">
                  <c:v>10617.09999999996</c:v>
                </c:pt>
                <c:pt idx="1712">
                  <c:v>10623.89999999996</c:v>
                </c:pt>
                <c:pt idx="1713">
                  <c:v>10630.69999999996</c:v>
                </c:pt>
                <c:pt idx="1714">
                  <c:v>10637.49999999996</c:v>
                </c:pt>
                <c:pt idx="1715">
                  <c:v>10641.79999999996</c:v>
                </c:pt>
                <c:pt idx="1716">
                  <c:v>10649.29999999996</c:v>
                </c:pt>
                <c:pt idx="1717">
                  <c:v>10654.29999999996</c:v>
                </c:pt>
                <c:pt idx="1718">
                  <c:v>10659.29999999996</c:v>
                </c:pt>
                <c:pt idx="1719">
                  <c:v>10666.79999999996</c:v>
                </c:pt>
                <c:pt idx="1720">
                  <c:v>10671.79999999996</c:v>
                </c:pt>
                <c:pt idx="1721">
                  <c:v>10678.59999999996</c:v>
                </c:pt>
                <c:pt idx="1722">
                  <c:v>10682.89999999996</c:v>
                </c:pt>
                <c:pt idx="1723">
                  <c:v>10687.19999999996</c:v>
                </c:pt>
                <c:pt idx="1724">
                  <c:v>10691.49999999995</c:v>
                </c:pt>
                <c:pt idx="1725">
                  <c:v>10693.59999999996</c:v>
                </c:pt>
                <c:pt idx="1726">
                  <c:v>10701.09999999996</c:v>
                </c:pt>
                <c:pt idx="1727">
                  <c:v>10706.09999999996</c:v>
                </c:pt>
                <c:pt idx="1728">
                  <c:v>10713.59999999996</c:v>
                </c:pt>
                <c:pt idx="1729">
                  <c:v>10717.89999999995</c:v>
                </c:pt>
                <c:pt idx="1730">
                  <c:v>10722.19999999996</c:v>
                </c:pt>
                <c:pt idx="1731">
                  <c:v>10727.19999999996</c:v>
                </c:pt>
                <c:pt idx="1732">
                  <c:v>10733.69999999996</c:v>
                </c:pt>
                <c:pt idx="1733">
                  <c:v>10738.69999999996</c:v>
                </c:pt>
                <c:pt idx="1734">
                  <c:v>10742.99999999995</c:v>
                </c:pt>
                <c:pt idx="1735">
                  <c:v>10752.29999999995</c:v>
                </c:pt>
                <c:pt idx="1736">
                  <c:v>10754.39999999995</c:v>
                </c:pt>
                <c:pt idx="1737">
                  <c:v>10756.29999999995</c:v>
                </c:pt>
                <c:pt idx="1738">
                  <c:v>10760.59999999995</c:v>
                </c:pt>
                <c:pt idx="1739">
                  <c:v>10770.59999999995</c:v>
                </c:pt>
                <c:pt idx="1740">
                  <c:v>10771.79999999995</c:v>
                </c:pt>
                <c:pt idx="1741">
                  <c:v>10776.79999999995</c:v>
                </c:pt>
                <c:pt idx="1742">
                  <c:v>10781.79999999995</c:v>
                </c:pt>
                <c:pt idx="1743">
                  <c:v>10783.89999999995</c:v>
                </c:pt>
                <c:pt idx="1744">
                  <c:v>10788.89999999995</c:v>
                </c:pt>
                <c:pt idx="1745">
                  <c:v>10790.79999999995</c:v>
                </c:pt>
                <c:pt idx="1746">
                  <c:v>10795.79999999995</c:v>
                </c:pt>
                <c:pt idx="1747">
                  <c:v>10802.59999999995</c:v>
                </c:pt>
                <c:pt idx="1748">
                  <c:v>10807.59999999995</c:v>
                </c:pt>
                <c:pt idx="1749">
                  <c:v>10812.59999999995</c:v>
                </c:pt>
                <c:pt idx="1750">
                  <c:v>10817.59999999995</c:v>
                </c:pt>
                <c:pt idx="1751">
                  <c:v>10820.89999999995</c:v>
                </c:pt>
                <c:pt idx="1752">
                  <c:v>10823.49999999995</c:v>
                </c:pt>
                <c:pt idx="1753">
                  <c:v>10827.79999999995</c:v>
                </c:pt>
                <c:pt idx="1754">
                  <c:v>10832.79999999995</c:v>
                </c:pt>
                <c:pt idx="1755">
                  <c:v>10840.29999999995</c:v>
                </c:pt>
                <c:pt idx="1756">
                  <c:v>10843.59999999995</c:v>
                </c:pt>
                <c:pt idx="1757">
                  <c:v>10850.39999999995</c:v>
                </c:pt>
                <c:pt idx="1758">
                  <c:v>10854.69999999995</c:v>
                </c:pt>
                <c:pt idx="1759">
                  <c:v>10863.99999999995</c:v>
                </c:pt>
                <c:pt idx="1760">
                  <c:v>10873.29999999995</c:v>
                </c:pt>
                <c:pt idx="1761">
                  <c:v>10880.79999999995</c:v>
                </c:pt>
                <c:pt idx="1762">
                  <c:v>10885.09999999995</c:v>
                </c:pt>
                <c:pt idx="1763">
                  <c:v>10889.69999999995</c:v>
                </c:pt>
                <c:pt idx="1764">
                  <c:v>10893.99999999995</c:v>
                </c:pt>
                <c:pt idx="1765">
                  <c:v>10900.79999999995</c:v>
                </c:pt>
                <c:pt idx="1766">
                  <c:v>10906.59999999995</c:v>
                </c:pt>
                <c:pt idx="1767">
                  <c:v>10908.49999999995</c:v>
                </c:pt>
                <c:pt idx="1768">
                  <c:v>10915.69999999995</c:v>
                </c:pt>
                <c:pt idx="1769">
                  <c:v>10920.69999999995</c:v>
                </c:pt>
                <c:pt idx="1770">
                  <c:v>10925.69999999995</c:v>
                </c:pt>
                <c:pt idx="1771">
                  <c:v>10930.69999999995</c:v>
                </c:pt>
                <c:pt idx="1772">
                  <c:v>10937.59999999995</c:v>
                </c:pt>
                <c:pt idx="1773">
                  <c:v>10941.89999999995</c:v>
                </c:pt>
                <c:pt idx="1774">
                  <c:v>10943.09999999995</c:v>
                </c:pt>
                <c:pt idx="1775">
                  <c:v>10952.39999999995</c:v>
                </c:pt>
                <c:pt idx="1776">
                  <c:v>10959.59999999995</c:v>
                </c:pt>
                <c:pt idx="1777">
                  <c:v>10968.89999999995</c:v>
                </c:pt>
                <c:pt idx="1778">
                  <c:v>10978.89999999995</c:v>
                </c:pt>
                <c:pt idx="1779">
                  <c:v>10988.19999999994</c:v>
                </c:pt>
                <c:pt idx="1780">
                  <c:v>10993.99999999994</c:v>
                </c:pt>
                <c:pt idx="1781">
                  <c:v>10999.79999999994</c:v>
                </c:pt>
                <c:pt idx="1782">
                  <c:v>11004.09999999994</c:v>
                </c:pt>
                <c:pt idx="1783">
                  <c:v>11013.39999999994</c:v>
                </c:pt>
                <c:pt idx="1784">
                  <c:v>11022.69999999994</c:v>
                </c:pt>
                <c:pt idx="1785">
                  <c:v>11031.99999999994</c:v>
                </c:pt>
                <c:pt idx="1786">
                  <c:v>11041.99999999994</c:v>
                </c:pt>
                <c:pt idx="1787">
                  <c:v>11045.99999999994</c:v>
                </c:pt>
                <c:pt idx="1788">
                  <c:v>11050.29999999994</c:v>
                </c:pt>
                <c:pt idx="1789">
                  <c:v>11054.59999999994</c:v>
                </c:pt>
                <c:pt idx="1790">
                  <c:v>11058.89999999994</c:v>
                </c:pt>
                <c:pt idx="1791">
                  <c:v>11063.89999999994</c:v>
                </c:pt>
                <c:pt idx="1792">
                  <c:v>11067.99999999994</c:v>
                </c:pt>
                <c:pt idx="1793">
                  <c:v>11075.49999999994</c:v>
                </c:pt>
                <c:pt idx="1794">
                  <c:v>11080.49999999994</c:v>
                </c:pt>
                <c:pt idx="1795">
                  <c:v>11087.39999999994</c:v>
                </c:pt>
                <c:pt idx="1796">
                  <c:v>11094.19999999994</c:v>
                </c:pt>
                <c:pt idx="1797">
                  <c:v>11099.09999999994</c:v>
                </c:pt>
                <c:pt idx="1798">
                  <c:v>11101.19999999994</c:v>
                </c:pt>
                <c:pt idx="1799">
                  <c:v>11106.19999999994</c:v>
                </c:pt>
                <c:pt idx="1800">
                  <c:v>11111.19999999994</c:v>
                </c:pt>
                <c:pt idx="1801">
                  <c:v>11117.19999999994</c:v>
                </c:pt>
                <c:pt idx="1802">
                  <c:v>11119.09999999994</c:v>
                </c:pt>
                <c:pt idx="1803">
                  <c:v>11123.69999999994</c:v>
                </c:pt>
                <c:pt idx="1804">
                  <c:v>11128.69999999994</c:v>
                </c:pt>
                <c:pt idx="1805">
                  <c:v>11133.69999999994</c:v>
                </c:pt>
                <c:pt idx="1806">
                  <c:v>11137.99999999993</c:v>
                </c:pt>
                <c:pt idx="1807">
                  <c:v>11140.09999999994</c:v>
                </c:pt>
                <c:pt idx="1808">
                  <c:v>11141.99999999993</c:v>
                </c:pt>
                <c:pt idx="1809">
                  <c:v>11146.99999999993</c:v>
                </c:pt>
                <c:pt idx="1810">
                  <c:v>11156.29999999994</c:v>
                </c:pt>
                <c:pt idx="1811">
                  <c:v>11161.29999999994</c:v>
                </c:pt>
                <c:pt idx="1812">
                  <c:v>11168.09999999993</c:v>
                </c:pt>
                <c:pt idx="1813">
                  <c:v>11170.99999999993</c:v>
                </c:pt>
                <c:pt idx="1814">
                  <c:v>11175.29999999993</c:v>
                </c:pt>
                <c:pt idx="1815">
                  <c:v>11182.79999999993</c:v>
                </c:pt>
                <c:pt idx="1816">
                  <c:v>11189.59999999993</c:v>
                </c:pt>
                <c:pt idx="1817">
                  <c:v>11193.19999999993</c:v>
                </c:pt>
                <c:pt idx="1818">
                  <c:v>11195.29999999993</c:v>
                </c:pt>
                <c:pt idx="1819">
                  <c:v>11198.59999999993</c:v>
                </c:pt>
                <c:pt idx="1820">
                  <c:v>11205.39999999993</c:v>
                </c:pt>
                <c:pt idx="1821">
                  <c:v>11212.19999999993</c:v>
                </c:pt>
                <c:pt idx="1822">
                  <c:v>11214.29999999993</c:v>
                </c:pt>
                <c:pt idx="1823">
                  <c:v>11221.09999999993</c:v>
                </c:pt>
                <c:pt idx="1824">
                  <c:v>11225.39999999993</c:v>
                </c:pt>
                <c:pt idx="1825">
                  <c:v>11232.19999999993</c:v>
                </c:pt>
                <c:pt idx="1826">
                  <c:v>11238.99999999993</c:v>
                </c:pt>
                <c:pt idx="1827">
                  <c:v>11245.79999999993</c:v>
                </c:pt>
                <c:pt idx="1828">
                  <c:v>11252.59999999993</c:v>
                </c:pt>
                <c:pt idx="1829">
                  <c:v>11259.39999999993</c:v>
                </c:pt>
                <c:pt idx="1830">
                  <c:v>11266.19999999993</c:v>
                </c:pt>
                <c:pt idx="1831">
                  <c:v>11272.99999999993</c:v>
                </c:pt>
                <c:pt idx="1832">
                  <c:v>11277.99999999993</c:v>
                </c:pt>
                <c:pt idx="1833">
                  <c:v>11284.79999999993</c:v>
                </c:pt>
                <c:pt idx="1834">
                  <c:v>11291.99999999993</c:v>
                </c:pt>
                <c:pt idx="1835">
                  <c:v>11298.79999999993</c:v>
                </c:pt>
                <c:pt idx="1836">
                  <c:v>11305.59999999992</c:v>
                </c:pt>
                <c:pt idx="1837">
                  <c:v>11313.09999999992</c:v>
                </c:pt>
                <c:pt idx="1838">
                  <c:v>11320.59999999992</c:v>
                </c:pt>
                <c:pt idx="1839">
                  <c:v>11327.39999999992</c:v>
                </c:pt>
                <c:pt idx="1840">
                  <c:v>11334.19999999992</c:v>
                </c:pt>
                <c:pt idx="1841">
                  <c:v>11338.49999999992</c:v>
                </c:pt>
                <c:pt idx="1842">
                  <c:v>11343.09999999992</c:v>
                </c:pt>
                <c:pt idx="1843">
                  <c:v>11345.69999999992</c:v>
                </c:pt>
                <c:pt idx="1844">
                  <c:v>11352.49999999992</c:v>
                </c:pt>
                <c:pt idx="1845">
                  <c:v>11356.79999999992</c:v>
                </c:pt>
                <c:pt idx="1846">
                  <c:v>11361.79999999992</c:v>
                </c:pt>
                <c:pt idx="1847">
                  <c:v>11366.79999999992</c:v>
                </c:pt>
                <c:pt idx="1848">
                  <c:v>11371.09999999992</c:v>
                </c:pt>
                <c:pt idx="1849">
                  <c:v>11376.09999999992</c:v>
                </c:pt>
                <c:pt idx="1850">
                  <c:v>11380.39999999992</c:v>
                </c:pt>
                <c:pt idx="1851">
                  <c:v>11387.89999999992</c:v>
                </c:pt>
                <c:pt idx="1852">
                  <c:v>11394.69999999992</c:v>
                </c:pt>
                <c:pt idx="1853">
                  <c:v>11399.69999999992</c:v>
                </c:pt>
                <c:pt idx="1854">
                  <c:v>11404.39999999992</c:v>
                </c:pt>
                <c:pt idx="1855">
                  <c:v>11408.69999999992</c:v>
                </c:pt>
                <c:pt idx="1856">
                  <c:v>11418.69999999992</c:v>
                </c:pt>
                <c:pt idx="1857">
                  <c:v>11428.69999999992</c:v>
                </c:pt>
                <c:pt idx="1858">
                  <c:v>11430.79999999992</c:v>
                </c:pt>
                <c:pt idx="1859">
                  <c:v>11438.29999999992</c:v>
                </c:pt>
                <c:pt idx="1860">
                  <c:v>11443.29999999992</c:v>
                </c:pt>
                <c:pt idx="1861">
                  <c:v>11447.59999999992</c:v>
                </c:pt>
                <c:pt idx="1862">
                  <c:v>11455.09999999992</c:v>
                </c:pt>
                <c:pt idx="1863">
                  <c:v>11465.09999999992</c:v>
                </c:pt>
                <c:pt idx="1864">
                  <c:v>11474.39999999992</c:v>
                </c:pt>
                <c:pt idx="1865">
                  <c:v>11478.69999999992</c:v>
                </c:pt>
                <c:pt idx="1866">
                  <c:v>11482.99999999991</c:v>
                </c:pt>
                <c:pt idx="1867">
                  <c:v>11487.99999999991</c:v>
                </c:pt>
                <c:pt idx="1868">
                  <c:v>11492.29999999992</c:v>
                </c:pt>
                <c:pt idx="1869">
                  <c:v>11498.79999999992</c:v>
                </c:pt>
                <c:pt idx="1870">
                  <c:v>11505.59999999991</c:v>
                </c:pt>
                <c:pt idx="1871">
                  <c:v>11510.59999999991</c:v>
                </c:pt>
                <c:pt idx="1872">
                  <c:v>11512.69999999992</c:v>
                </c:pt>
                <c:pt idx="1873">
                  <c:v>11516.99999999991</c:v>
                </c:pt>
                <c:pt idx="1874">
                  <c:v>11521.99999999991</c:v>
                </c:pt>
                <c:pt idx="1875">
                  <c:v>11529.49999999991</c:v>
                </c:pt>
                <c:pt idx="1876">
                  <c:v>11533.79999999991</c:v>
                </c:pt>
                <c:pt idx="1877">
                  <c:v>11541.59999999991</c:v>
                </c:pt>
                <c:pt idx="1878">
                  <c:v>11549.39999999991</c:v>
                </c:pt>
                <c:pt idx="1879">
                  <c:v>11557.19999999991</c:v>
                </c:pt>
                <c:pt idx="1880">
                  <c:v>11564.99999999991</c:v>
                </c:pt>
                <c:pt idx="1881">
                  <c:v>11572.79999999991</c:v>
                </c:pt>
                <c:pt idx="1882">
                  <c:v>11580.59999999991</c:v>
                </c:pt>
                <c:pt idx="1883">
                  <c:v>11587.69999999991</c:v>
                </c:pt>
                <c:pt idx="1884">
                  <c:v>11595.49999999991</c:v>
                </c:pt>
                <c:pt idx="1885">
                  <c:v>11604.79999999991</c:v>
                </c:pt>
                <c:pt idx="1886">
                  <c:v>11611.89999999991</c:v>
                </c:pt>
                <c:pt idx="1887">
                  <c:v>11619.69999999991</c:v>
                </c:pt>
                <c:pt idx="1888">
                  <c:v>11626.79999999991</c:v>
                </c:pt>
                <c:pt idx="1889">
                  <c:v>11634.59999999991</c:v>
                </c:pt>
                <c:pt idx="1890">
                  <c:v>11642.39999999991</c:v>
                </c:pt>
                <c:pt idx="1891">
                  <c:v>11650.19999999991</c:v>
                </c:pt>
                <c:pt idx="1892">
                  <c:v>11655.99999999991</c:v>
                </c:pt>
                <c:pt idx="1893">
                  <c:v>11660.29999999991</c:v>
                </c:pt>
                <c:pt idx="1894">
                  <c:v>11668.0999999999</c:v>
                </c:pt>
                <c:pt idx="1895">
                  <c:v>11675.8999999999</c:v>
                </c:pt>
                <c:pt idx="1896">
                  <c:v>11683.6999999999</c:v>
                </c:pt>
                <c:pt idx="1897">
                  <c:v>11688.6999999999</c:v>
                </c:pt>
                <c:pt idx="1898">
                  <c:v>11697.4999999999</c:v>
                </c:pt>
                <c:pt idx="1899">
                  <c:v>11701.7999999999</c:v>
                </c:pt>
                <c:pt idx="1900">
                  <c:v>11706.0999999999</c:v>
                </c:pt>
                <c:pt idx="1901">
                  <c:v>11710.3999999999</c:v>
                </c:pt>
                <c:pt idx="1902">
                  <c:v>11714.7999999999</c:v>
                </c:pt>
                <c:pt idx="1903">
                  <c:v>11719.1999999999</c:v>
                </c:pt>
                <c:pt idx="1904">
                  <c:v>11723.5999999999</c:v>
                </c:pt>
                <c:pt idx="1905">
                  <c:v>11725.4999999999</c:v>
                </c:pt>
                <c:pt idx="1906">
                  <c:v>11730.0999999999</c:v>
                </c:pt>
                <c:pt idx="1907">
                  <c:v>11734.6999999999</c:v>
                </c:pt>
                <c:pt idx="1908">
                  <c:v>11738.9999999999</c:v>
                </c:pt>
                <c:pt idx="1909">
                  <c:v>11743.2999999999</c:v>
                </c:pt>
                <c:pt idx="1910">
                  <c:v>11752.5999999999</c:v>
                </c:pt>
                <c:pt idx="1911">
                  <c:v>11756.89999999989</c:v>
                </c:pt>
                <c:pt idx="1912">
                  <c:v>11758.99999999989</c:v>
                </c:pt>
                <c:pt idx="1913">
                  <c:v>11766.49999999989</c:v>
                </c:pt>
                <c:pt idx="1914">
                  <c:v>11772.49999999989</c:v>
                </c:pt>
                <c:pt idx="1915">
                  <c:v>11779.39999999989</c:v>
                </c:pt>
                <c:pt idx="1916">
                  <c:v>11784.39999999989</c:v>
                </c:pt>
                <c:pt idx="1917">
                  <c:v>11788.6999999999</c:v>
                </c:pt>
                <c:pt idx="1918">
                  <c:v>11796.1999999999</c:v>
                </c:pt>
                <c:pt idx="1919">
                  <c:v>11802.99999999989</c:v>
                </c:pt>
                <c:pt idx="1920">
                  <c:v>11805.09999999989</c:v>
                </c:pt>
                <c:pt idx="1921">
                  <c:v>11812.2999999999</c:v>
                </c:pt>
                <c:pt idx="1922">
                  <c:v>11816.89999999989</c:v>
                </c:pt>
                <c:pt idx="1923">
                  <c:v>11824.39999999989</c:v>
                </c:pt>
                <c:pt idx="1924">
                  <c:v>11831.89999999989</c:v>
                </c:pt>
                <c:pt idx="1925">
                  <c:v>11836.89999999989</c:v>
                </c:pt>
                <c:pt idx="1926">
                  <c:v>11841.49999999989</c:v>
                </c:pt>
                <c:pt idx="1927">
                  <c:v>11843.5999999999</c:v>
                </c:pt>
                <c:pt idx="1928">
                  <c:v>11850.49999999989</c:v>
                </c:pt>
                <c:pt idx="1929">
                  <c:v>11854.7999999999</c:v>
                </c:pt>
                <c:pt idx="1930">
                  <c:v>11859.09999999989</c:v>
                </c:pt>
                <c:pt idx="1931">
                  <c:v>11863.6999999999</c:v>
                </c:pt>
                <c:pt idx="1932">
                  <c:v>11868.6999999999</c:v>
                </c:pt>
                <c:pt idx="1933">
                  <c:v>11873.6999999999</c:v>
                </c:pt>
                <c:pt idx="1934">
                  <c:v>11878.6999999999</c:v>
                </c:pt>
                <c:pt idx="1935">
                  <c:v>11885.49999999989</c:v>
                </c:pt>
                <c:pt idx="1936">
                  <c:v>11892.29999999989</c:v>
                </c:pt>
                <c:pt idx="1937">
                  <c:v>11897.29999999989</c:v>
                </c:pt>
                <c:pt idx="1938">
                  <c:v>11902.29999999989</c:v>
                </c:pt>
                <c:pt idx="1939">
                  <c:v>11906.59999999989</c:v>
                </c:pt>
                <c:pt idx="1940">
                  <c:v>11911.19999999989</c:v>
                </c:pt>
                <c:pt idx="1941">
                  <c:v>11917.99999999989</c:v>
                </c:pt>
                <c:pt idx="1942">
                  <c:v>11926.79999999989</c:v>
                </c:pt>
                <c:pt idx="1943">
                  <c:v>11931.79999999989</c:v>
                </c:pt>
                <c:pt idx="1944">
                  <c:v>11936.79999999989</c:v>
                </c:pt>
                <c:pt idx="1945">
                  <c:v>11943.59999999989</c:v>
                </c:pt>
                <c:pt idx="1946">
                  <c:v>11948.59999999989</c:v>
                </c:pt>
                <c:pt idx="1947">
                  <c:v>11952.89999999989</c:v>
                </c:pt>
                <c:pt idx="1948">
                  <c:v>11956.89999999989</c:v>
                </c:pt>
                <c:pt idx="1949">
                  <c:v>11963.39999999989</c:v>
                </c:pt>
                <c:pt idx="1950">
                  <c:v>11968.89999999989</c:v>
                </c:pt>
                <c:pt idx="1951">
                  <c:v>11974.39999999989</c:v>
                </c:pt>
                <c:pt idx="1952">
                  <c:v>11979.89999999989</c:v>
                </c:pt>
                <c:pt idx="1953">
                  <c:v>11985.39999999989</c:v>
                </c:pt>
                <c:pt idx="1954">
                  <c:v>11990.89999999989</c:v>
                </c:pt>
                <c:pt idx="1955">
                  <c:v>12000.89999999989</c:v>
                </c:pt>
                <c:pt idx="1956">
                  <c:v>12010.89999999989</c:v>
                </c:pt>
                <c:pt idx="1957">
                  <c:v>12015.99999999989</c:v>
                </c:pt>
                <c:pt idx="1958">
                  <c:v>12022.79999999989</c:v>
                </c:pt>
                <c:pt idx="1959">
                  <c:v>12024.89999999989</c:v>
                </c:pt>
                <c:pt idx="1960">
                  <c:v>12029.99999999989</c:v>
                </c:pt>
                <c:pt idx="1961">
                  <c:v>12036.79999999989</c:v>
                </c:pt>
                <c:pt idx="1962">
                  <c:v>12041.69999999989</c:v>
                </c:pt>
                <c:pt idx="1963">
                  <c:v>12048.29999999989</c:v>
                </c:pt>
                <c:pt idx="1964">
                  <c:v>12057.59999999989</c:v>
                </c:pt>
                <c:pt idx="1965">
                  <c:v>12061.89999999989</c:v>
                </c:pt>
                <c:pt idx="1966">
                  <c:v>12070.19999999989</c:v>
                </c:pt>
                <c:pt idx="1967">
                  <c:v>12079.49999999989</c:v>
                </c:pt>
                <c:pt idx="1968">
                  <c:v>12088.79999999989</c:v>
                </c:pt>
                <c:pt idx="1969">
                  <c:v>12098.09999999989</c:v>
                </c:pt>
                <c:pt idx="1970">
                  <c:v>12107.39999999989</c:v>
                </c:pt>
                <c:pt idx="1971">
                  <c:v>12116.69999999988</c:v>
                </c:pt>
                <c:pt idx="1972">
                  <c:v>12120.99999999988</c:v>
                </c:pt>
                <c:pt idx="1973">
                  <c:v>12130.29999999988</c:v>
                </c:pt>
                <c:pt idx="1974">
                  <c:v>12139.59999999988</c:v>
                </c:pt>
                <c:pt idx="1975">
                  <c:v>12146.09999999988</c:v>
                </c:pt>
                <c:pt idx="1976">
                  <c:v>12150.39999999988</c:v>
                </c:pt>
                <c:pt idx="1977">
                  <c:v>12157.59999999988</c:v>
                </c:pt>
                <c:pt idx="1978">
                  <c:v>12166.89999999988</c:v>
                </c:pt>
                <c:pt idx="1979">
                  <c:v>12175.89999999988</c:v>
                </c:pt>
                <c:pt idx="1980">
                  <c:v>12180.89999999988</c:v>
                </c:pt>
                <c:pt idx="1981">
                  <c:v>12185.19999999988</c:v>
                </c:pt>
                <c:pt idx="1982">
                  <c:v>12189.59999999988</c:v>
                </c:pt>
                <c:pt idx="1983">
                  <c:v>12198.89999999988</c:v>
                </c:pt>
                <c:pt idx="1984">
                  <c:v>12208.19999999988</c:v>
                </c:pt>
                <c:pt idx="1985">
                  <c:v>12217.49999999988</c:v>
                </c:pt>
                <c:pt idx="1986">
                  <c:v>12226.79999999988</c:v>
                </c:pt>
                <c:pt idx="1987">
                  <c:v>12236.09999999987</c:v>
                </c:pt>
                <c:pt idx="1988">
                  <c:v>12245.39999999987</c:v>
                </c:pt>
                <c:pt idx="1989">
                  <c:v>12254.69999999988</c:v>
                </c:pt>
                <c:pt idx="1990">
                  <c:v>12258.99999999987</c:v>
                </c:pt>
                <c:pt idx="1991">
                  <c:v>12263.29999999987</c:v>
                </c:pt>
                <c:pt idx="1992">
                  <c:v>12267.59999999987</c:v>
                </c:pt>
                <c:pt idx="1993">
                  <c:v>12271.89999999987</c:v>
                </c:pt>
                <c:pt idx="1994">
                  <c:v>12276.19999999987</c:v>
                </c:pt>
                <c:pt idx="1995">
                  <c:v>12285.49999999987</c:v>
                </c:pt>
                <c:pt idx="1996">
                  <c:v>12292.99999999987</c:v>
                </c:pt>
                <c:pt idx="1997">
                  <c:v>12299.49999999987</c:v>
                </c:pt>
                <c:pt idx="1998">
                  <c:v>12303.49999999987</c:v>
                </c:pt>
                <c:pt idx="1999">
                  <c:v>12307.79999999987</c:v>
                </c:pt>
                <c:pt idx="2000">
                  <c:v>12312.09999999987</c:v>
                </c:pt>
                <c:pt idx="2001">
                  <c:v>12317.09999999987</c:v>
                </c:pt>
                <c:pt idx="2002">
                  <c:v>12324.19999999987</c:v>
                </c:pt>
                <c:pt idx="2003">
                  <c:v>12330.99999999987</c:v>
                </c:pt>
                <c:pt idx="2004">
                  <c:v>12335.99999999987</c:v>
                </c:pt>
                <c:pt idx="2005">
                  <c:v>12340.29999999987</c:v>
                </c:pt>
                <c:pt idx="2006">
                  <c:v>12344.59999999987</c:v>
                </c:pt>
                <c:pt idx="2007">
                  <c:v>12349.19999999987</c:v>
                </c:pt>
                <c:pt idx="2008">
                  <c:v>12358.49999999987</c:v>
                </c:pt>
                <c:pt idx="2009">
                  <c:v>12363.49999999987</c:v>
                </c:pt>
                <c:pt idx="2010">
                  <c:v>12365.59999999987</c:v>
                </c:pt>
                <c:pt idx="2011">
                  <c:v>12370.59999999987</c:v>
                </c:pt>
                <c:pt idx="2012">
                  <c:v>12374.89999999987</c:v>
                </c:pt>
                <c:pt idx="2013">
                  <c:v>12382.39999999987</c:v>
                </c:pt>
                <c:pt idx="2014">
                  <c:v>12385.69999999987</c:v>
                </c:pt>
                <c:pt idx="2015">
                  <c:v>12395.69999999987</c:v>
                </c:pt>
                <c:pt idx="2016">
                  <c:v>12403.19999999987</c:v>
                </c:pt>
                <c:pt idx="2017">
                  <c:v>12407.49999999987</c:v>
                </c:pt>
                <c:pt idx="2018">
                  <c:v>12414.29999999986</c:v>
                </c:pt>
                <c:pt idx="2019">
                  <c:v>12419.29999999986</c:v>
                </c:pt>
                <c:pt idx="2020">
                  <c:v>12424.29999999986</c:v>
                </c:pt>
                <c:pt idx="2021">
                  <c:v>12429.29999999986</c:v>
                </c:pt>
                <c:pt idx="2022">
                  <c:v>12433.69999999986</c:v>
                </c:pt>
                <c:pt idx="2023">
                  <c:v>12440.49999999986</c:v>
                </c:pt>
                <c:pt idx="2024">
                  <c:v>12443.79999999986</c:v>
                </c:pt>
                <c:pt idx="2025">
                  <c:v>12448.79999999986</c:v>
                </c:pt>
                <c:pt idx="2026">
                  <c:v>12453.09999999986</c:v>
                </c:pt>
                <c:pt idx="2027">
                  <c:v>12459.89999999986</c:v>
                </c:pt>
                <c:pt idx="2028">
                  <c:v>12467.09999999986</c:v>
                </c:pt>
                <c:pt idx="2029">
                  <c:v>12471.99999999986</c:v>
                </c:pt>
                <c:pt idx="2030">
                  <c:v>12478.79999999986</c:v>
                </c:pt>
                <c:pt idx="2031">
                  <c:v>12485.59999999986</c:v>
                </c:pt>
                <c:pt idx="2032">
                  <c:v>12489.89999999986</c:v>
                </c:pt>
                <c:pt idx="2033">
                  <c:v>12496.69999999986</c:v>
                </c:pt>
                <c:pt idx="2034">
                  <c:v>12501.59999999986</c:v>
                </c:pt>
                <c:pt idx="2035">
                  <c:v>12506.59999999986</c:v>
                </c:pt>
                <c:pt idx="2036">
                  <c:v>12514.09999999986</c:v>
                </c:pt>
                <c:pt idx="2037">
                  <c:v>12520.89999999986</c:v>
                </c:pt>
                <c:pt idx="2038">
                  <c:v>12525.19999999986</c:v>
                </c:pt>
                <c:pt idx="2039">
                  <c:v>12529.49999999985</c:v>
                </c:pt>
                <c:pt idx="2040">
                  <c:v>12533.79999999986</c:v>
                </c:pt>
                <c:pt idx="2041">
                  <c:v>12543.79999999986</c:v>
                </c:pt>
                <c:pt idx="2042">
                  <c:v>12553.09999999985</c:v>
                </c:pt>
                <c:pt idx="2043">
                  <c:v>12562.39999999985</c:v>
                </c:pt>
                <c:pt idx="2044">
                  <c:v>12571.69999999985</c:v>
                </c:pt>
                <c:pt idx="2045">
                  <c:v>12580.99999999985</c:v>
                </c:pt>
                <c:pt idx="2046">
                  <c:v>12590.29999999985</c:v>
                </c:pt>
                <c:pt idx="2047">
                  <c:v>12599.59999999985</c:v>
                </c:pt>
                <c:pt idx="2048">
                  <c:v>12608.89999999985</c:v>
                </c:pt>
                <c:pt idx="2049">
                  <c:v>12618.19999999985</c:v>
                </c:pt>
                <c:pt idx="2050">
                  <c:v>12627.49999999985</c:v>
                </c:pt>
                <c:pt idx="2051">
                  <c:v>12636.79999999985</c:v>
                </c:pt>
                <c:pt idx="2052">
                  <c:v>12646.09999999985</c:v>
                </c:pt>
                <c:pt idx="2053">
                  <c:v>12655.39999999985</c:v>
                </c:pt>
                <c:pt idx="2054">
                  <c:v>12664.69999999985</c:v>
                </c:pt>
                <c:pt idx="2055">
                  <c:v>12673.99999999985</c:v>
                </c:pt>
                <c:pt idx="2056">
                  <c:v>12683.29999999984</c:v>
                </c:pt>
                <c:pt idx="2057">
                  <c:v>12687.89999999985</c:v>
                </c:pt>
                <c:pt idx="2058">
                  <c:v>12692.19999999984</c:v>
                </c:pt>
                <c:pt idx="2059">
                  <c:v>12694.79999999984</c:v>
                </c:pt>
                <c:pt idx="2060">
                  <c:v>12697.39999999985</c:v>
                </c:pt>
                <c:pt idx="2061">
                  <c:v>12704.89999999985</c:v>
                </c:pt>
                <c:pt idx="2062">
                  <c:v>12711.09999999985</c:v>
                </c:pt>
                <c:pt idx="2063">
                  <c:v>12716.19999999985</c:v>
                </c:pt>
                <c:pt idx="2064">
                  <c:v>12718.29999999985</c:v>
                </c:pt>
                <c:pt idx="2065">
                  <c:v>12723.29999999985</c:v>
                </c:pt>
                <c:pt idx="2066">
                  <c:v>12728.29999999985</c:v>
                </c:pt>
                <c:pt idx="2067">
                  <c:v>12733.29999999985</c:v>
                </c:pt>
                <c:pt idx="2068">
                  <c:v>12737.29999999985</c:v>
                </c:pt>
                <c:pt idx="2069">
                  <c:v>12742.29999999985</c:v>
                </c:pt>
                <c:pt idx="2070">
                  <c:v>12749.79999999985</c:v>
                </c:pt>
                <c:pt idx="2071">
                  <c:v>12757.29999999985</c:v>
                </c:pt>
                <c:pt idx="2072">
                  <c:v>12761.59999999985</c:v>
                </c:pt>
                <c:pt idx="2073">
                  <c:v>12765.89999999985</c:v>
                </c:pt>
                <c:pt idx="2074">
                  <c:v>12774.89999999985</c:v>
                </c:pt>
                <c:pt idx="2075">
                  <c:v>12779.79999999984</c:v>
                </c:pt>
                <c:pt idx="2076">
                  <c:v>12786.99999999985</c:v>
                </c:pt>
                <c:pt idx="2077">
                  <c:v>12794.49999999985</c:v>
                </c:pt>
                <c:pt idx="2078">
                  <c:v>12803.79999999984</c:v>
                </c:pt>
                <c:pt idx="2079">
                  <c:v>12813.09999999984</c:v>
                </c:pt>
                <c:pt idx="2080">
                  <c:v>12819.89999999984</c:v>
                </c:pt>
                <c:pt idx="2081">
                  <c:v>12824.19999999984</c:v>
                </c:pt>
                <c:pt idx="2082">
                  <c:v>12830.39999999984</c:v>
                </c:pt>
                <c:pt idx="2083">
                  <c:v>12840.39999999984</c:v>
                </c:pt>
                <c:pt idx="2084">
                  <c:v>12845.39999999984</c:v>
                </c:pt>
                <c:pt idx="2085">
                  <c:v>12850.39999999984</c:v>
                </c:pt>
                <c:pt idx="2086">
                  <c:v>12855.39999999984</c:v>
                </c:pt>
                <c:pt idx="2087">
                  <c:v>12862.19999999984</c:v>
                </c:pt>
                <c:pt idx="2088">
                  <c:v>12867.19999999984</c:v>
                </c:pt>
                <c:pt idx="2089">
                  <c:v>12869.09999999984</c:v>
                </c:pt>
                <c:pt idx="2090">
                  <c:v>12874.09999999984</c:v>
                </c:pt>
                <c:pt idx="2091">
                  <c:v>12876.19999999984</c:v>
                </c:pt>
                <c:pt idx="2092">
                  <c:v>12880.49999999984</c:v>
                </c:pt>
                <c:pt idx="2093">
                  <c:v>12886.29999999984</c:v>
                </c:pt>
                <c:pt idx="2094">
                  <c:v>12890.89999999984</c:v>
                </c:pt>
                <c:pt idx="2095">
                  <c:v>12895.49999999984</c:v>
                </c:pt>
                <c:pt idx="2096">
                  <c:v>12901.99999999984</c:v>
                </c:pt>
                <c:pt idx="2097">
                  <c:v>12904.09999999984</c:v>
                </c:pt>
                <c:pt idx="2098">
                  <c:v>12909.09999999984</c:v>
                </c:pt>
                <c:pt idx="2099">
                  <c:v>12916.89999999984</c:v>
                </c:pt>
                <c:pt idx="2100">
                  <c:v>12921.19999999984</c:v>
                </c:pt>
                <c:pt idx="2101">
                  <c:v>12925.49999999984</c:v>
                </c:pt>
                <c:pt idx="2102">
                  <c:v>12932.29999999984</c:v>
                </c:pt>
                <c:pt idx="2103">
                  <c:v>12941.09999999984</c:v>
                </c:pt>
                <c:pt idx="2104">
                  <c:v>12949.89999999984</c:v>
                </c:pt>
                <c:pt idx="2105">
                  <c:v>12957.69999999984</c:v>
                </c:pt>
                <c:pt idx="2106">
                  <c:v>12964.49999999983</c:v>
                </c:pt>
                <c:pt idx="2107">
                  <c:v>12966.39999999983</c:v>
                </c:pt>
                <c:pt idx="2108">
                  <c:v>12973.19999999984</c:v>
                </c:pt>
                <c:pt idx="2109">
                  <c:v>12979.99999999983</c:v>
                </c:pt>
                <c:pt idx="2110">
                  <c:v>12986.79999999983</c:v>
                </c:pt>
                <c:pt idx="2111">
                  <c:v>12991.79999999983</c:v>
                </c:pt>
                <c:pt idx="2112">
                  <c:v>12996.09999999983</c:v>
                </c:pt>
                <c:pt idx="2113">
                  <c:v>13001.09999999983</c:v>
                </c:pt>
                <c:pt idx="2114">
                  <c:v>13005.09999999983</c:v>
                </c:pt>
                <c:pt idx="2115">
                  <c:v>13008.39999999983</c:v>
                </c:pt>
                <c:pt idx="2116">
                  <c:v>13010.49999999983</c:v>
                </c:pt>
                <c:pt idx="2117">
                  <c:v>13017.99999999983</c:v>
                </c:pt>
                <c:pt idx="2118">
                  <c:v>13022.29999999983</c:v>
                </c:pt>
                <c:pt idx="2119">
                  <c:v>13026.59999999983</c:v>
                </c:pt>
                <c:pt idx="2120">
                  <c:v>13035.89999999983</c:v>
                </c:pt>
                <c:pt idx="2121">
                  <c:v>13040.89999999983</c:v>
                </c:pt>
                <c:pt idx="2122">
                  <c:v>13044.19999999983</c:v>
                </c:pt>
                <c:pt idx="2123">
                  <c:v>13054.19999999983</c:v>
                </c:pt>
                <c:pt idx="2124">
                  <c:v>13061.69999999983</c:v>
                </c:pt>
                <c:pt idx="2125">
                  <c:v>13066.69999999983</c:v>
                </c:pt>
                <c:pt idx="2126">
                  <c:v>13074.19999999983</c:v>
                </c:pt>
                <c:pt idx="2127">
                  <c:v>13084.19999999983</c:v>
                </c:pt>
                <c:pt idx="2128">
                  <c:v>13093.49999999983</c:v>
                </c:pt>
                <c:pt idx="2129">
                  <c:v>13096.79999999983</c:v>
                </c:pt>
                <c:pt idx="2130">
                  <c:v>13102.29999999983</c:v>
                </c:pt>
                <c:pt idx="2131">
                  <c:v>13106.59999999983</c:v>
                </c:pt>
                <c:pt idx="2132">
                  <c:v>13115.89999999983</c:v>
                </c:pt>
                <c:pt idx="2133">
                  <c:v>13124.69999999983</c:v>
                </c:pt>
                <c:pt idx="2134">
                  <c:v>13129.29999999983</c:v>
                </c:pt>
                <c:pt idx="2135">
                  <c:v>13134.29999999983</c:v>
                </c:pt>
                <c:pt idx="2136">
                  <c:v>13138.89999999983</c:v>
                </c:pt>
                <c:pt idx="2137">
                  <c:v>13140.79999999983</c:v>
                </c:pt>
                <c:pt idx="2138">
                  <c:v>13142.89999999983</c:v>
                </c:pt>
                <c:pt idx="2139">
                  <c:v>13149.69999999983</c:v>
                </c:pt>
                <c:pt idx="2140">
                  <c:v>13157.49999999983</c:v>
                </c:pt>
                <c:pt idx="2141">
                  <c:v>13162.49999999983</c:v>
                </c:pt>
                <c:pt idx="2142">
                  <c:v>13167.49999999983</c:v>
                </c:pt>
                <c:pt idx="2143">
                  <c:v>13172.49999999983</c:v>
                </c:pt>
                <c:pt idx="2144">
                  <c:v>13177.49999999983</c:v>
                </c:pt>
                <c:pt idx="2145">
                  <c:v>13182.49999999983</c:v>
                </c:pt>
                <c:pt idx="2146">
                  <c:v>13187.49999999983</c:v>
                </c:pt>
                <c:pt idx="2147">
                  <c:v>13192.49999999983</c:v>
                </c:pt>
                <c:pt idx="2148">
                  <c:v>13199.29999999982</c:v>
                </c:pt>
                <c:pt idx="2149">
                  <c:v>13204.29999999982</c:v>
                </c:pt>
                <c:pt idx="2150">
                  <c:v>13208.59999999982</c:v>
                </c:pt>
                <c:pt idx="2151">
                  <c:v>13212.89999999982</c:v>
                </c:pt>
                <c:pt idx="2152">
                  <c:v>13218.69999999982</c:v>
                </c:pt>
                <c:pt idx="2153">
                  <c:v>13221.59999999982</c:v>
                </c:pt>
                <c:pt idx="2154">
                  <c:v>13225.89999999982</c:v>
                </c:pt>
                <c:pt idx="2155">
                  <c:v>13230.19999999982</c:v>
                </c:pt>
                <c:pt idx="2156">
                  <c:v>13237.69999999982</c:v>
                </c:pt>
                <c:pt idx="2157">
                  <c:v>13246.99999999982</c:v>
                </c:pt>
                <c:pt idx="2158">
                  <c:v>13256.29999999982</c:v>
                </c:pt>
                <c:pt idx="2159">
                  <c:v>13258.19999999982</c:v>
                </c:pt>
                <c:pt idx="2160">
                  <c:v>13265.69999999982</c:v>
                </c:pt>
                <c:pt idx="2161">
                  <c:v>13269.99999999982</c:v>
                </c:pt>
                <c:pt idx="2162">
                  <c:v>13276.79999999982</c:v>
                </c:pt>
                <c:pt idx="2163">
                  <c:v>13281.09999999981</c:v>
                </c:pt>
                <c:pt idx="2164">
                  <c:v>13286.09999999981</c:v>
                </c:pt>
                <c:pt idx="2165">
                  <c:v>13295.39999999981</c:v>
                </c:pt>
                <c:pt idx="2166">
                  <c:v>13304.69999999982</c:v>
                </c:pt>
                <c:pt idx="2167">
                  <c:v>13313.99999999981</c:v>
                </c:pt>
                <c:pt idx="2168">
                  <c:v>13323.29999999981</c:v>
                </c:pt>
                <c:pt idx="2169">
                  <c:v>13332.59999999981</c:v>
                </c:pt>
                <c:pt idx="2170">
                  <c:v>13341.89999999981</c:v>
                </c:pt>
                <c:pt idx="2171">
                  <c:v>13351.89999999981</c:v>
                </c:pt>
                <c:pt idx="2172">
                  <c:v>13356.49999999981</c:v>
                </c:pt>
                <c:pt idx="2173">
                  <c:v>13366.49999999981</c:v>
                </c:pt>
                <c:pt idx="2174">
                  <c:v>13376.49999999981</c:v>
                </c:pt>
                <c:pt idx="2175">
                  <c:v>13385.79999999981</c:v>
                </c:pt>
                <c:pt idx="2176">
                  <c:v>13395.09999999981</c:v>
                </c:pt>
                <c:pt idx="2177">
                  <c:v>13404.39999999981</c:v>
                </c:pt>
                <c:pt idx="2178">
                  <c:v>13411.89999999981</c:v>
                </c:pt>
                <c:pt idx="2179">
                  <c:v>13416.89999999981</c:v>
                </c:pt>
                <c:pt idx="2180">
                  <c:v>13423.69999999981</c:v>
                </c:pt>
                <c:pt idx="2181">
                  <c:v>13428.29999999981</c:v>
                </c:pt>
                <c:pt idx="2182">
                  <c:v>13430.39999999981</c:v>
                </c:pt>
                <c:pt idx="2183">
                  <c:v>13437.19999999981</c:v>
                </c:pt>
                <c:pt idx="2184">
                  <c:v>13441.49999999981</c:v>
                </c:pt>
                <c:pt idx="2185">
                  <c:v>13450.29999999981</c:v>
                </c:pt>
                <c:pt idx="2186">
                  <c:v>13453.59999999981</c:v>
                </c:pt>
                <c:pt idx="2187">
                  <c:v>13456.89999999981</c:v>
                </c:pt>
                <c:pt idx="2188">
                  <c:v>13461.19999999981</c:v>
                </c:pt>
                <c:pt idx="2189">
                  <c:v>13463.29999999981</c:v>
                </c:pt>
                <c:pt idx="2190">
                  <c:v>13466.59999999981</c:v>
                </c:pt>
                <c:pt idx="2191">
                  <c:v>13474.09999999981</c:v>
                </c:pt>
                <c:pt idx="2192">
                  <c:v>13479.09999999981</c:v>
                </c:pt>
                <c:pt idx="2193">
                  <c:v>13483.79999999981</c:v>
                </c:pt>
                <c:pt idx="2194">
                  <c:v>13493.79999999981</c:v>
                </c:pt>
                <c:pt idx="2195">
                  <c:v>13498.79999999981</c:v>
                </c:pt>
                <c:pt idx="2196">
                  <c:v>13508.09999999981</c:v>
                </c:pt>
                <c:pt idx="2197">
                  <c:v>13512.39999999981</c:v>
                </c:pt>
                <c:pt idx="2198">
                  <c:v>13521.6999999998</c:v>
                </c:pt>
                <c:pt idx="2199">
                  <c:v>13530.9999999998</c:v>
                </c:pt>
                <c:pt idx="2200">
                  <c:v>13540.2999999998</c:v>
                </c:pt>
                <c:pt idx="2201">
                  <c:v>13547.7999999998</c:v>
                </c:pt>
                <c:pt idx="2202">
                  <c:v>13557.0999999998</c:v>
                </c:pt>
                <c:pt idx="2203">
                  <c:v>13563.8999999998</c:v>
                </c:pt>
                <c:pt idx="2204">
                  <c:v>13573.1999999998</c:v>
                </c:pt>
                <c:pt idx="2205">
                  <c:v>13577.4999999998</c:v>
                </c:pt>
                <c:pt idx="2206">
                  <c:v>13581.7999999998</c:v>
                </c:pt>
                <c:pt idx="2207">
                  <c:v>13586.0999999998</c:v>
                </c:pt>
                <c:pt idx="2208">
                  <c:v>13591.0999999998</c:v>
                </c:pt>
                <c:pt idx="2209">
                  <c:v>13592.9999999998</c:v>
                </c:pt>
                <c:pt idx="2210">
                  <c:v>13597.9999999998</c:v>
                </c:pt>
                <c:pt idx="2211">
                  <c:v>13605.4999999998</c:v>
                </c:pt>
                <c:pt idx="2212">
                  <c:v>13608.9999999998</c:v>
                </c:pt>
                <c:pt idx="2213">
                  <c:v>13612.9999999998</c:v>
                </c:pt>
                <c:pt idx="2214">
                  <c:v>13619.7999999998</c:v>
                </c:pt>
                <c:pt idx="2215">
                  <c:v>13629.09999999979</c:v>
                </c:pt>
                <c:pt idx="2216">
                  <c:v>13633.39999999979</c:v>
                </c:pt>
                <c:pt idx="2217">
                  <c:v>13640.1999999998</c:v>
                </c:pt>
                <c:pt idx="2218">
                  <c:v>13642.2999999998</c:v>
                </c:pt>
                <c:pt idx="2219">
                  <c:v>13646.59999999979</c:v>
                </c:pt>
                <c:pt idx="2220">
                  <c:v>13655.39999999979</c:v>
                </c:pt>
                <c:pt idx="2221">
                  <c:v>13659.69999999979</c:v>
                </c:pt>
                <c:pt idx="2222">
                  <c:v>13663.99999999979</c:v>
                </c:pt>
                <c:pt idx="2223">
                  <c:v>13666.09999999979</c:v>
                </c:pt>
                <c:pt idx="2224">
                  <c:v>13672.89999999979</c:v>
                </c:pt>
                <c:pt idx="2225">
                  <c:v>13677.29999999979</c:v>
                </c:pt>
                <c:pt idx="2226">
                  <c:v>13682.29999999979</c:v>
                </c:pt>
                <c:pt idx="2227">
                  <c:v>13686.59999999979</c:v>
                </c:pt>
                <c:pt idx="2228">
                  <c:v>13690.89999999979</c:v>
                </c:pt>
                <c:pt idx="2229">
                  <c:v>13695.89999999979</c:v>
                </c:pt>
                <c:pt idx="2230">
                  <c:v>13700.19999999979</c:v>
                </c:pt>
                <c:pt idx="2231">
                  <c:v>13704.49999999979</c:v>
                </c:pt>
                <c:pt idx="2232">
                  <c:v>13711.99999999979</c:v>
                </c:pt>
                <c:pt idx="2233">
                  <c:v>13719.19999999979</c:v>
                </c:pt>
                <c:pt idx="2234">
                  <c:v>13724.19999999979</c:v>
                </c:pt>
                <c:pt idx="2235">
                  <c:v>13731.69999999979</c:v>
                </c:pt>
                <c:pt idx="2236">
                  <c:v>13736.69999999979</c:v>
                </c:pt>
                <c:pt idx="2237">
                  <c:v>13741.69999999979</c:v>
                </c:pt>
                <c:pt idx="2238">
                  <c:v>13746.69999999979</c:v>
                </c:pt>
                <c:pt idx="2239">
                  <c:v>13751.09999999979</c:v>
                </c:pt>
                <c:pt idx="2240">
                  <c:v>13755.39999999979</c:v>
                </c:pt>
                <c:pt idx="2241">
                  <c:v>13757.99999999979</c:v>
                </c:pt>
                <c:pt idx="2242">
                  <c:v>13764.79999999979</c:v>
                </c:pt>
                <c:pt idx="2243">
                  <c:v>13769.09999999979</c:v>
                </c:pt>
                <c:pt idx="2244">
                  <c:v>13773.39999999979</c:v>
                </c:pt>
                <c:pt idx="2245">
                  <c:v>13777.69999999979</c:v>
                </c:pt>
                <c:pt idx="2246">
                  <c:v>13780.99999999979</c:v>
                </c:pt>
                <c:pt idx="2247">
                  <c:v>13785.99999999979</c:v>
                </c:pt>
                <c:pt idx="2248">
                  <c:v>13795.29999999978</c:v>
                </c:pt>
                <c:pt idx="2249">
                  <c:v>13799.59999999978</c:v>
                </c:pt>
                <c:pt idx="2250">
                  <c:v>13803.89999999978</c:v>
                </c:pt>
                <c:pt idx="2251">
                  <c:v>13811.39999999978</c:v>
                </c:pt>
                <c:pt idx="2252">
                  <c:v>13816.39999999978</c:v>
                </c:pt>
                <c:pt idx="2253">
                  <c:v>13823.89999999978</c:v>
                </c:pt>
                <c:pt idx="2254">
                  <c:v>13825.99999999978</c:v>
                </c:pt>
                <c:pt idx="2255">
                  <c:v>13830.99999999978</c:v>
                </c:pt>
                <c:pt idx="2256">
                  <c:v>13834.29999999978</c:v>
                </c:pt>
                <c:pt idx="2257">
                  <c:v>13837.59999999978</c:v>
                </c:pt>
                <c:pt idx="2258">
                  <c:v>13842.59999999978</c:v>
                </c:pt>
                <c:pt idx="2259">
                  <c:v>13846.89999999978</c:v>
                </c:pt>
                <c:pt idx="2260">
                  <c:v>13851.89999999978</c:v>
                </c:pt>
                <c:pt idx="2261">
                  <c:v>13856.19999999978</c:v>
                </c:pt>
                <c:pt idx="2262">
                  <c:v>13860.49999999978</c:v>
                </c:pt>
                <c:pt idx="2263">
                  <c:v>13869.79999999978</c:v>
                </c:pt>
                <c:pt idx="2264">
                  <c:v>13874.09999999978</c:v>
                </c:pt>
                <c:pt idx="2265">
                  <c:v>13878.39999999978</c:v>
                </c:pt>
                <c:pt idx="2266">
                  <c:v>13882.69999999978</c:v>
                </c:pt>
                <c:pt idx="2267">
                  <c:v>13886.99999999977</c:v>
                </c:pt>
                <c:pt idx="2268">
                  <c:v>13888.89999999977</c:v>
                </c:pt>
                <c:pt idx="2269">
                  <c:v>13890.99999999977</c:v>
                </c:pt>
                <c:pt idx="2270">
                  <c:v>13897.79999999978</c:v>
                </c:pt>
                <c:pt idx="2271">
                  <c:v>13899.89999999977</c:v>
                </c:pt>
                <c:pt idx="2272">
                  <c:v>13904.19999999978</c:v>
                </c:pt>
                <c:pt idx="2273">
                  <c:v>13908.49999999977</c:v>
                </c:pt>
                <c:pt idx="2274">
                  <c:v>13917.79999999977</c:v>
                </c:pt>
                <c:pt idx="2275">
                  <c:v>13924.59999999977</c:v>
                </c:pt>
                <c:pt idx="2276">
                  <c:v>13933.89999999977</c:v>
                </c:pt>
                <c:pt idx="2277">
                  <c:v>13943.19999999977</c:v>
                </c:pt>
                <c:pt idx="2278">
                  <c:v>13952.49999999977</c:v>
                </c:pt>
                <c:pt idx="2279">
                  <c:v>13961.79999999977</c:v>
                </c:pt>
                <c:pt idx="2280">
                  <c:v>13971.09999999977</c:v>
                </c:pt>
                <c:pt idx="2281">
                  <c:v>13975.39999999977</c:v>
                </c:pt>
                <c:pt idx="2282">
                  <c:v>13979.69999999977</c:v>
                </c:pt>
                <c:pt idx="2283">
                  <c:v>13983.99999999977</c:v>
                </c:pt>
                <c:pt idx="2284">
                  <c:v>13993.29999999977</c:v>
                </c:pt>
                <c:pt idx="2285">
                  <c:v>13996.59999999977</c:v>
                </c:pt>
                <c:pt idx="2286">
                  <c:v>14000.89999999976</c:v>
                </c:pt>
                <c:pt idx="2287">
                  <c:v>14002.79999999976</c:v>
                </c:pt>
                <c:pt idx="2288">
                  <c:v>14009.69999999976</c:v>
                </c:pt>
                <c:pt idx="2289">
                  <c:v>14013.79999999976</c:v>
                </c:pt>
                <c:pt idx="2290">
                  <c:v>14017.09999999976</c:v>
                </c:pt>
                <c:pt idx="2291">
                  <c:v>14018.99999999976</c:v>
                </c:pt>
                <c:pt idx="2292">
                  <c:v>14026.49999999976</c:v>
                </c:pt>
                <c:pt idx="2293">
                  <c:v>14030.79999999976</c:v>
                </c:pt>
                <c:pt idx="2294">
                  <c:v>14035.79999999976</c:v>
                </c:pt>
                <c:pt idx="2295">
                  <c:v>14040.79999999976</c:v>
                </c:pt>
                <c:pt idx="2296">
                  <c:v>14048.29999999976</c:v>
                </c:pt>
                <c:pt idx="2297">
                  <c:v>14054.79999999976</c:v>
                </c:pt>
                <c:pt idx="2298">
                  <c:v>14064.79999999976</c:v>
                </c:pt>
                <c:pt idx="2299">
                  <c:v>14069.79999999976</c:v>
                </c:pt>
                <c:pt idx="2300">
                  <c:v>14074.79999999976</c:v>
                </c:pt>
                <c:pt idx="2301">
                  <c:v>14082.29999999976</c:v>
                </c:pt>
                <c:pt idx="2302">
                  <c:v>14086.69999999976</c:v>
                </c:pt>
                <c:pt idx="2303">
                  <c:v>14094.19999999976</c:v>
                </c:pt>
                <c:pt idx="2304">
                  <c:v>14099.19999999976</c:v>
                </c:pt>
                <c:pt idx="2305">
                  <c:v>14104.19999999976</c:v>
                </c:pt>
                <c:pt idx="2306">
                  <c:v>14109.19999999976</c:v>
                </c:pt>
                <c:pt idx="2307">
                  <c:v>14119.19999999976</c:v>
                </c:pt>
                <c:pt idx="2308">
                  <c:v>14124.19999999976</c:v>
                </c:pt>
                <c:pt idx="2309">
                  <c:v>14127.69999999976</c:v>
                </c:pt>
                <c:pt idx="2310">
                  <c:v>14134.19999999976</c:v>
                </c:pt>
                <c:pt idx="2311">
                  <c:v>14144.19999999976</c:v>
                </c:pt>
                <c:pt idx="2312">
                  <c:v>14154.19999999976</c:v>
                </c:pt>
                <c:pt idx="2313">
                  <c:v>14164.19999999976</c:v>
                </c:pt>
                <c:pt idx="2314">
                  <c:v>14169.19999999976</c:v>
                </c:pt>
                <c:pt idx="2315">
                  <c:v>14171.79999999976</c:v>
                </c:pt>
                <c:pt idx="2316">
                  <c:v>14178.59999999976</c:v>
                </c:pt>
                <c:pt idx="2317">
                  <c:v>14185.39999999976</c:v>
                </c:pt>
                <c:pt idx="2318">
                  <c:v>14190.39999999976</c:v>
                </c:pt>
                <c:pt idx="2319">
                  <c:v>14199.69999999976</c:v>
                </c:pt>
                <c:pt idx="2320">
                  <c:v>14208.99999999976</c:v>
                </c:pt>
                <c:pt idx="2321">
                  <c:v>14218.29999999976</c:v>
                </c:pt>
                <c:pt idx="2322">
                  <c:v>14227.59999999976</c:v>
                </c:pt>
                <c:pt idx="2323">
                  <c:v>14230.19999999976</c:v>
                </c:pt>
                <c:pt idx="2324">
                  <c:v>14236.99999999976</c:v>
                </c:pt>
                <c:pt idx="2325">
                  <c:v>14241.29999999976</c:v>
                </c:pt>
                <c:pt idx="2326">
                  <c:v>14245.59999999975</c:v>
                </c:pt>
                <c:pt idx="2327">
                  <c:v>14249.89999999975</c:v>
                </c:pt>
                <c:pt idx="2328">
                  <c:v>14254.19999999976</c:v>
                </c:pt>
                <c:pt idx="2329">
                  <c:v>14260.99999999975</c:v>
                </c:pt>
                <c:pt idx="2330">
                  <c:v>14265.29999999975</c:v>
                </c:pt>
                <c:pt idx="2331">
                  <c:v>14270.29999999975</c:v>
                </c:pt>
                <c:pt idx="2332">
                  <c:v>14277.09999999975</c:v>
                </c:pt>
                <c:pt idx="2333">
                  <c:v>14284.59999999975</c:v>
                </c:pt>
                <c:pt idx="2334">
                  <c:v>14292.09999999975</c:v>
                </c:pt>
                <c:pt idx="2335">
                  <c:v>14296.39999999975</c:v>
                </c:pt>
                <c:pt idx="2336">
                  <c:v>14301.39999999975</c:v>
                </c:pt>
                <c:pt idx="2337">
                  <c:v>14305.69999999975</c:v>
                </c:pt>
                <c:pt idx="2338">
                  <c:v>14312.49999999975</c:v>
                </c:pt>
                <c:pt idx="2339">
                  <c:v>14317.49999999975</c:v>
                </c:pt>
                <c:pt idx="2340">
                  <c:v>14322.49999999975</c:v>
                </c:pt>
                <c:pt idx="2341">
                  <c:v>14325.99999999975</c:v>
                </c:pt>
                <c:pt idx="2342">
                  <c:v>14330.29999999975</c:v>
                </c:pt>
                <c:pt idx="2343">
                  <c:v>14334.59999999975</c:v>
                </c:pt>
                <c:pt idx="2344">
                  <c:v>14336.69999999975</c:v>
                </c:pt>
                <c:pt idx="2345">
                  <c:v>14341.69999999975</c:v>
                </c:pt>
                <c:pt idx="2346">
                  <c:v>14344.29999999975</c:v>
                </c:pt>
                <c:pt idx="2347">
                  <c:v>14351.09999999975</c:v>
                </c:pt>
                <c:pt idx="2348">
                  <c:v>14360.39999999975</c:v>
                </c:pt>
                <c:pt idx="2349">
                  <c:v>14369.69999999975</c:v>
                </c:pt>
                <c:pt idx="2350">
                  <c:v>14373.99999999975</c:v>
                </c:pt>
                <c:pt idx="2351">
                  <c:v>14378.99999999975</c:v>
                </c:pt>
                <c:pt idx="2352">
                  <c:v>14385.79999999975</c:v>
                </c:pt>
                <c:pt idx="2353">
                  <c:v>14392.59999999975</c:v>
                </c:pt>
                <c:pt idx="2354">
                  <c:v>14399.79999999975</c:v>
                </c:pt>
                <c:pt idx="2355">
                  <c:v>14401.89999999975</c:v>
                </c:pt>
                <c:pt idx="2356">
                  <c:v>14406.89999999975</c:v>
                </c:pt>
                <c:pt idx="2357">
                  <c:v>14410.49999999975</c:v>
                </c:pt>
                <c:pt idx="2358">
                  <c:v>14416.99999999975</c:v>
                </c:pt>
                <c:pt idx="2359">
                  <c:v>14421.99999999975</c:v>
                </c:pt>
                <c:pt idx="2360">
                  <c:v>14424.09999999975</c:v>
                </c:pt>
                <c:pt idx="2361">
                  <c:v>14428.39999999975</c:v>
                </c:pt>
                <c:pt idx="2362">
                  <c:v>14432.69999999975</c:v>
                </c:pt>
                <c:pt idx="2363">
                  <c:v>14439.89999999975</c:v>
                </c:pt>
                <c:pt idx="2364">
                  <c:v>14441.99999999975</c:v>
                </c:pt>
                <c:pt idx="2365">
                  <c:v>14446.29999999975</c:v>
                </c:pt>
                <c:pt idx="2366">
                  <c:v>14453.49999999975</c:v>
                </c:pt>
                <c:pt idx="2367">
                  <c:v>14457.79999999975</c:v>
                </c:pt>
                <c:pt idx="2368">
                  <c:v>14464.69999999975</c:v>
                </c:pt>
                <c:pt idx="2369">
                  <c:v>14468.99999999975</c:v>
                </c:pt>
                <c:pt idx="2370">
                  <c:v>14473.29999999974</c:v>
                </c:pt>
                <c:pt idx="2371">
                  <c:v>14480.09999999974</c:v>
                </c:pt>
                <c:pt idx="2372">
                  <c:v>14484.39999999974</c:v>
                </c:pt>
                <c:pt idx="2373">
                  <c:v>14488.69999999974</c:v>
                </c:pt>
                <c:pt idx="2374">
                  <c:v>14493.69999999974</c:v>
                </c:pt>
                <c:pt idx="2375">
                  <c:v>14498.69999999974</c:v>
                </c:pt>
                <c:pt idx="2376">
                  <c:v>14506.19999999974</c:v>
                </c:pt>
                <c:pt idx="2377">
                  <c:v>14513.69999999974</c:v>
                </c:pt>
                <c:pt idx="2378">
                  <c:v>14517.99999999974</c:v>
                </c:pt>
                <c:pt idx="2379">
                  <c:v>14524.79999999974</c:v>
                </c:pt>
                <c:pt idx="2380">
                  <c:v>14529.09999999974</c:v>
                </c:pt>
                <c:pt idx="2381">
                  <c:v>14531.19999999974</c:v>
                </c:pt>
                <c:pt idx="2382">
                  <c:v>14535.49999999974</c:v>
                </c:pt>
                <c:pt idx="2383">
                  <c:v>14539.79999999974</c:v>
                </c:pt>
                <c:pt idx="2384">
                  <c:v>14546.29999999974</c:v>
                </c:pt>
                <c:pt idx="2385">
                  <c:v>14553.09999999974</c:v>
                </c:pt>
                <c:pt idx="2386">
                  <c:v>14557.39999999974</c:v>
                </c:pt>
                <c:pt idx="2387">
                  <c:v>14564.89999999974</c:v>
                </c:pt>
                <c:pt idx="2388">
                  <c:v>14569.19999999974</c:v>
                </c:pt>
                <c:pt idx="2389">
                  <c:v>14574.19999999974</c:v>
                </c:pt>
                <c:pt idx="2390">
                  <c:v>14578.49999999973</c:v>
                </c:pt>
                <c:pt idx="2391">
                  <c:v>14583.49999999973</c:v>
                </c:pt>
                <c:pt idx="2392">
                  <c:v>14587.79999999974</c:v>
                </c:pt>
                <c:pt idx="2393">
                  <c:v>14592.09999999973</c:v>
                </c:pt>
                <c:pt idx="2394">
                  <c:v>14596.39999999973</c:v>
                </c:pt>
                <c:pt idx="2395">
                  <c:v>14601.39999999973</c:v>
                </c:pt>
                <c:pt idx="2396">
                  <c:v>14605.69999999973</c:v>
                </c:pt>
                <c:pt idx="2397">
                  <c:v>14612.49999999973</c:v>
                </c:pt>
                <c:pt idx="2398">
                  <c:v>14617.49999999973</c:v>
                </c:pt>
                <c:pt idx="2399">
                  <c:v>14621.79999999973</c:v>
                </c:pt>
                <c:pt idx="2400">
                  <c:v>14626.79999999973</c:v>
                </c:pt>
                <c:pt idx="2401">
                  <c:v>14632.79999999973</c:v>
                </c:pt>
                <c:pt idx="2402">
                  <c:v>14637.79999999973</c:v>
                </c:pt>
                <c:pt idx="2403">
                  <c:v>14642.39999999973</c:v>
                </c:pt>
                <c:pt idx="2404">
                  <c:v>14649.29999999973</c:v>
                </c:pt>
                <c:pt idx="2405">
                  <c:v>14656.79999999973</c:v>
                </c:pt>
                <c:pt idx="2406">
                  <c:v>14661.79999999973</c:v>
                </c:pt>
                <c:pt idx="2407">
                  <c:v>14671.09999999973</c:v>
                </c:pt>
                <c:pt idx="2408">
                  <c:v>14678.59999999973</c:v>
                </c:pt>
                <c:pt idx="2409">
                  <c:v>14683.59999999973</c:v>
                </c:pt>
                <c:pt idx="2410">
                  <c:v>14688.59999999973</c:v>
                </c:pt>
                <c:pt idx="2411">
                  <c:v>14690.09999999973</c:v>
                </c:pt>
                <c:pt idx="2412">
                  <c:v>14697.29999999973</c:v>
                </c:pt>
                <c:pt idx="2413">
                  <c:v>14701.59999999973</c:v>
                </c:pt>
                <c:pt idx="2414">
                  <c:v>14705.89999999973</c:v>
                </c:pt>
                <c:pt idx="2415">
                  <c:v>14707.99999999973</c:v>
                </c:pt>
                <c:pt idx="2416">
                  <c:v>14711.29999999973</c:v>
                </c:pt>
                <c:pt idx="2417">
                  <c:v>14715.59999999973</c:v>
                </c:pt>
                <c:pt idx="2418">
                  <c:v>14719.59999999973</c:v>
                </c:pt>
                <c:pt idx="2419">
                  <c:v>14723.89999999973</c:v>
                </c:pt>
                <c:pt idx="2420">
                  <c:v>14730.69999999973</c:v>
                </c:pt>
                <c:pt idx="2421">
                  <c:v>14737.49999999973</c:v>
                </c:pt>
                <c:pt idx="2422">
                  <c:v>14744.29999999973</c:v>
                </c:pt>
                <c:pt idx="2423">
                  <c:v>14751.09999999973</c:v>
                </c:pt>
                <c:pt idx="2424">
                  <c:v>14757.89999999972</c:v>
                </c:pt>
                <c:pt idx="2425">
                  <c:v>14764.69999999972</c:v>
                </c:pt>
                <c:pt idx="2426">
                  <c:v>14771.49999999972</c:v>
                </c:pt>
                <c:pt idx="2427">
                  <c:v>14778.29999999972</c:v>
                </c:pt>
                <c:pt idx="2428">
                  <c:v>14785.09999999972</c:v>
                </c:pt>
                <c:pt idx="2429">
                  <c:v>14791.89999999972</c:v>
                </c:pt>
                <c:pt idx="2430">
                  <c:v>14793.99999999972</c:v>
                </c:pt>
                <c:pt idx="2431">
                  <c:v>14800.79999999972</c:v>
                </c:pt>
                <c:pt idx="2432">
                  <c:v>14802.89999999972</c:v>
                </c:pt>
                <c:pt idx="2433">
                  <c:v>14804.99999999972</c:v>
                </c:pt>
                <c:pt idx="2434">
                  <c:v>14809.99999999972</c:v>
                </c:pt>
                <c:pt idx="2435">
                  <c:v>14814.59999999972</c:v>
                </c:pt>
                <c:pt idx="2436">
                  <c:v>14819.59999999972</c:v>
                </c:pt>
                <c:pt idx="2437">
                  <c:v>14826.39999999972</c:v>
                </c:pt>
                <c:pt idx="2438">
                  <c:v>14830.69999999972</c:v>
                </c:pt>
                <c:pt idx="2439">
                  <c:v>14835.59999999972</c:v>
                </c:pt>
                <c:pt idx="2440">
                  <c:v>14842.79999999972</c:v>
                </c:pt>
                <c:pt idx="2441">
                  <c:v>14847.09999999972</c:v>
                </c:pt>
                <c:pt idx="2442">
                  <c:v>14851.39999999972</c:v>
                </c:pt>
                <c:pt idx="2443">
                  <c:v>14856.39999999972</c:v>
                </c:pt>
                <c:pt idx="2444">
                  <c:v>14858.49999999972</c:v>
                </c:pt>
                <c:pt idx="2445">
                  <c:v>14860.59999999972</c:v>
                </c:pt>
                <c:pt idx="2446">
                  <c:v>14862.69999999972</c:v>
                </c:pt>
                <c:pt idx="2447">
                  <c:v>14865.99999999972</c:v>
                </c:pt>
                <c:pt idx="2448">
                  <c:v>14870.99999999972</c:v>
                </c:pt>
                <c:pt idx="2449">
                  <c:v>14878.19999999972</c:v>
                </c:pt>
                <c:pt idx="2450">
                  <c:v>14885.39999999972</c:v>
                </c:pt>
                <c:pt idx="2451">
                  <c:v>14892.19999999972</c:v>
                </c:pt>
                <c:pt idx="2452">
                  <c:v>14899.69999999972</c:v>
                </c:pt>
                <c:pt idx="2453">
                  <c:v>14903.99999999972</c:v>
                </c:pt>
                <c:pt idx="2454">
                  <c:v>14908.29999999972</c:v>
                </c:pt>
                <c:pt idx="2455">
                  <c:v>14915.79999999972</c:v>
                </c:pt>
                <c:pt idx="2456">
                  <c:v>14920.09999999972</c:v>
                </c:pt>
                <c:pt idx="2457">
                  <c:v>14927.19999999972</c:v>
                </c:pt>
                <c:pt idx="2458">
                  <c:v>14933.29999999972</c:v>
                </c:pt>
                <c:pt idx="2459">
                  <c:v>14939.09999999972</c:v>
                </c:pt>
                <c:pt idx="2460">
                  <c:v>14944.89999999972</c:v>
                </c:pt>
                <c:pt idx="2461">
                  <c:v>14952.69999999972</c:v>
                </c:pt>
                <c:pt idx="2462">
                  <c:v>14958.79999999972</c:v>
                </c:pt>
                <c:pt idx="2463">
                  <c:v>14964.89999999972</c:v>
                </c:pt>
                <c:pt idx="2464">
                  <c:v>14972.69999999972</c:v>
                </c:pt>
                <c:pt idx="2465">
                  <c:v>14981.69999999972</c:v>
                </c:pt>
                <c:pt idx="2466">
                  <c:v>14985.99999999971</c:v>
                </c:pt>
                <c:pt idx="2467">
                  <c:v>14992.49999999971</c:v>
                </c:pt>
                <c:pt idx="2468">
                  <c:v>15002.49999999971</c:v>
                </c:pt>
                <c:pt idx="2469">
                  <c:v>15004.59999999971</c:v>
                </c:pt>
                <c:pt idx="2470">
                  <c:v>15013.89999999971</c:v>
                </c:pt>
                <c:pt idx="2471">
                  <c:v>15023.19999999972</c:v>
                </c:pt>
                <c:pt idx="2472">
                  <c:v>15030.99999999971</c:v>
                </c:pt>
                <c:pt idx="2473">
                  <c:v>15038.19999999972</c:v>
                </c:pt>
                <c:pt idx="2474">
                  <c:v>15045.09999999971</c:v>
                </c:pt>
                <c:pt idx="2475">
                  <c:v>15051.99999999971</c:v>
                </c:pt>
                <c:pt idx="2476">
                  <c:v>15061.29999999971</c:v>
                </c:pt>
                <c:pt idx="2477">
                  <c:v>15068.49999999971</c:v>
                </c:pt>
                <c:pt idx="2478">
                  <c:v>15075.69999999972</c:v>
                </c:pt>
                <c:pt idx="2479">
                  <c:v>15084.99999999971</c:v>
                </c:pt>
                <c:pt idx="2480">
                  <c:v>15089.29999999971</c:v>
                </c:pt>
                <c:pt idx="2481">
                  <c:v>15096.09999999971</c:v>
                </c:pt>
                <c:pt idx="2482">
                  <c:v>15105.39999999971</c:v>
                </c:pt>
                <c:pt idx="2483">
                  <c:v>15114.69999999971</c:v>
                </c:pt>
                <c:pt idx="2484">
                  <c:v>15118.99999999971</c:v>
                </c:pt>
                <c:pt idx="2485">
                  <c:v>15128.29999999971</c:v>
                </c:pt>
                <c:pt idx="2486">
                  <c:v>15137.59999999971</c:v>
                </c:pt>
                <c:pt idx="2487">
                  <c:v>15143.39999999971</c:v>
                </c:pt>
                <c:pt idx="2488">
                  <c:v>15149.19999999971</c:v>
                </c:pt>
                <c:pt idx="2489">
                  <c:v>15158.49999999971</c:v>
                </c:pt>
                <c:pt idx="2490">
                  <c:v>15167.79999999971</c:v>
                </c:pt>
                <c:pt idx="2491">
                  <c:v>15177.09999999971</c:v>
                </c:pt>
                <c:pt idx="2492">
                  <c:v>15187.09999999971</c:v>
                </c:pt>
                <c:pt idx="2493">
                  <c:v>15192.09999999971</c:v>
                </c:pt>
                <c:pt idx="2494">
                  <c:v>15201.3999999997</c:v>
                </c:pt>
                <c:pt idx="2495">
                  <c:v>15210.6999999997</c:v>
                </c:pt>
                <c:pt idx="2496">
                  <c:v>15216.4999999997</c:v>
                </c:pt>
                <c:pt idx="2497">
                  <c:v>15221.4999999997</c:v>
                </c:pt>
                <c:pt idx="2498">
                  <c:v>15228.6999999997</c:v>
                </c:pt>
                <c:pt idx="2499">
                  <c:v>15232.9999999997</c:v>
                </c:pt>
                <c:pt idx="2500">
                  <c:v>15234.8999999997</c:v>
                </c:pt>
                <c:pt idx="2501">
                  <c:v>15241.6999999997</c:v>
                </c:pt>
                <c:pt idx="2502">
                  <c:v>15248.0999999997</c:v>
                </c:pt>
                <c:pt idx="2503">
                  <c:v>15254.8999999997</c:v>
                </c:pt>
                <c:pt idx="2504">
                  <c:v>15259.1999999997</c:v>
                </c:pt>
                <c:pt idx="2505">
                  <c:v>15261.2999999997</c:v>
                </c:pt>
                <c:pt idx="2506">
                  <c:v>15266.2999999997</c:v>
                </c:pt>
                <c:pt idx="2507">
                  <c:v>15271.2999999997</c:v>
                </c:pt>
                <c:pt idx="2508">
                  <c:v>15278.0999999997</c:v>
                </c:pt>
                <c:pt idx="2509">
                  <c:v>15284.8999999997</c:v>
                </c:pt>
                <c:pt idx="2510">
                  <c:v>15291.6999999997</c:v>
                </c:pt>
                <c:pt idx="2511">
                  <c:v>15298.4999999997</c:v>
                </c:pt>
                <c:pt idx="2512">
                  <c:v>15305.2999999997</c:v>
                </c:pt>
                <c:pt idx="2513">
                  <c:v>15312.09999999969</c:v>
                </c:pt>
                <c:pt idx="2514">
                  <c:v>15316.6999999997</c:v>
                </c:pt>
                <c:pt idx="2515">
                  <c:v>15323.49999999969</c:v>
                </c:pt>
                <c:pt idx="2516">
                  <c:v>15330.2999999997</c:v>
                </c:pt>
                <c:pt idx="2517">
                  <c:v>15334.59999999969</c:v>
                </c:pt>
                <c:pt idx="2518">
                  <c:v>15342.09999999969</c:v>
                </c:pt>
                <c:pt idx="2519">
                  <c:v>15348.89999999969</c:v>
                </c:pt>
                <c:pt idx="2520">
                  <c:v>15355.69999999969</c:v>
                </c:pt>
                <c:pt idx="2521">
                  <c:v>15362.49999999969</c:v>
                </c:pt>
                <c:pt idx="2522">
                  <c:v>15369.29999999969</c:v>
                </c:pt>
                <c:pt idx="2523">
                  <c:v>15376.09999999969</c:v>
                </c:pt>
                <c:pt idx="2524">
                  <c:v>15380.39999999969</c:v>
                </c:pt>
                <c:pt idx="2525">
                  <c:v>15384.69999999969</c:v>
                </c:pt>
                <c:pt idx="2526">
                  <c:v>15386.79999999969</c:v>
                </c:pt>
                <c:pt idx="2527">
                  <c:v>15388.89999999969</c:v>
                </c:pt>
                <c:pt idx="2528">
                  <c:v>15397.89999999969</c:v>
                </c:pt>
                <c:pt idx="2529">
                  <c:v>15400.69999999969</c:v>
                </c:pt>
                <c:pt idx="2530">
                  <c:v>15403.99999999969</c:v>
                </c:pt>
                <c:pt idx="2531">
                  <c:v>15407.29999999969</c:v>
                </c:pt>
                <c:pt idx="2532">
                  <c:v>15416.59999999969</c:v>
                </c:pt>
                <c:pt idx="2533">
                  <c:v>15421.59999999969</c:v>
                </c:pt>
                <c:pt idx="2534">
                  <c:v>15428.39999999969</c:v>
                </c:pt>
                <c:pt idx="2535">
                  <c:v>15435.19999999969</c:v>
                </c:pt>
                <c:pt idx="2536">
                  <c:v>15442.69999999969</c:v>
                </c:pt>
                <c:pt idx="2537">
                  <c:v>15449.49999999969</c:v>
                </c:pt>
                <c:pt idx="2538">
                  <c:v>15458.79999999968</c:v>
                </c:pt>
                <c:pt idx="2539">
                  <c:v>15465.59999999968</c:v>
                </c:pt>
                <c:pt idx="2540">
                  <c:v>15472.39999999968</c:v>
                </c:pt>
                <c:pt idx="2541">
                  <c:v>15479.19999999968</c:v>
                </c:pt>
                <c:pt idx="2542">
                  <c:v>15485.99999999968</c:v>
                </c:pt>
                <c:pt idx="2543">
                  <c:v>15490.29999999968</c:v>
                </c:pt>
                <c:pt idx="2544">
                  <c:v>15497.79999999968</c:v>
                </c:pt>
                <c:pt idx="2545">
                  <c:v>15499.89999999968</c:v>
                </c:pt>
                <c:pt idx="2546">
                  <c:v>15506.79999999968</c:v>
                </c:pt>
                <c:pt idx="2547">
                  <c:v>15516.09999999968</c:v>
                </c:pt>
                <c:pt idx="2548">
                  <c:v>15523.59999999968</c:v>
                </c:pt>
                <c:pt idx="2549">
                  <c:v>15528.59999999968</c:v>
                </c:pt>
                <c:pt idx="2550">
                  <c:v>15533.59999999968</c:v>
                </c:pt>
                <c:pt idx="2551">
                  <c:v>15538.59999999968</c:v>
                </c:pt>
                <c:pt idx="2552">
                  <c:v>15545.09999999968</c:v>
                </c:pt>
                <c:pt idx="2553">
                  <c:v>15554.39999999968</c:v>
                </c:pt>
                <c:pt idx="2554">
                  <c:v>15558.69999999968</c:v>
                </c:pt>
                <c:pt idx="2555">
                  <c:v>15563.69999999968</c:v>
                </c:pt>
                <c:pt idx="2556">
                  <c:v>15572.99999999968</c:v>
                </c:pt>
                <c:pt idx="2557">
                  <c:v>15582.29999999968</c:v>
                </c:pt>
                <c:pt idx="2558">
                  <c:v>15591.59999999967</c:v>
                </c:pt>
                <c:pt idx="2559">
                  <c:v>15600.89999999967</c:v>
                </c:pt>
                <c:pt idx="2560">
                  <c:v>15610.19999999968</c:v>
                </c:pt>
                <c:pt idx="2561">
                  <c:v>15619.49999999967</c:v>
                </c:pt>
                <c:pt idx="2562">
                  <c:v>15628.79999999967</c:v>
                </c:pt>
                <c:pt idx="2563">
                  <c:v>15638.09999999967</c:v>
                </c:pt>
                <c:pt idx="2564">
                  <c:v>15647.39999999967</c:v>
                </c:pt>
                <c:pt idx="2565">
                  <c:v>15656.69999999967</c:v>
                </c:pt>
                <c:pt idx="2566">
                  <c:v>15658.39999999967</c:v>
                </c:pt>
                <c:pt idx="2567">
                  <c:v>15667.39999999967</c:v>
                </c:pt>
                <c:pt idx="2568">
                  <c:v>15676.69999999967</c:v>
                </c:pt>
                <c:pt idx="2569">
                  <c:v>15685.99999999967</c:v>
                </c:pt>
                <c:pt idx="2570">
                  <c:v>15691.79999999967</c:v>
                </c:pt>
                <c:pt idx="2571">
                  <c:v>15697.59999999967</c:v>
                </c:pt>
                <c:pt idx="2572">
                  <c:v>15706.89999999967</c:v>
                </c:pt>
                <c:pt idx="2573">
                  <c:v>15711.19999999967</c:v>
                </c:pt>
                <c:pt idx="2574">
                  <c:v>15720.49999999967</c:v>
                </c:pt>
                <c:pt idx="2575">
                  <c:v>15724.79999999967</c:v>
                </c:pt>
                <c:pt idx="2576">
                  <c:v>15732.29999999967</c:v>
                </c:pt>
                <c:pt idx="2577">
                  <c:v>15736.59999999967</c:v>
                </c:pt>
                <c:pt idx="2578">
                  <c:v>15741.59999999967</c:v>
                </c:pt>
                <c:pt idx="2579">
                  <c:v>15743.69999999967</c:v>
                </c:pt>
                <c:pt idx="2580">
                  <c:v>15745.79999999967</c:v>
                </c:pt>
                <c:pt idx="2581">
                  <c:v>15753.29999999967</c:v>
                </c:pt>
                <c:pt idx="2582">
                  <c:v>15758.29999999967</c:v>
                </c:pt>
                <c:pt idx="2583">
                  <c:v>15762.59999999967</c:v>
                </c:pt>
                <c:pt idx="2584">
                  <c:v>15766.89999999966</c:v>
                </c:pt>
                <c:pt idx="2585">
                  <c:v>15771.89999999966</c:v>
                </c:pt>
                <c:pt idx="2586">
                  <c:v>15776.19999999966</c:v>
                </c:pt>
                <c:pt idx="2587">
                  <c:v>15781.19999999966</c:v>
                </c:pt>
                <c:pt idx="2588">
                  <c:v>15790.49999999966</c:v>
                </c:pt>
                <c:pt idx="2589">
                  <c:v>15799.29999999966</c:v>
                </c:pt>
                <c:pt idx="2590">
                  <c:v>15807.09999999966</c:v>
                </c:pt>
                <c:pt idx="2591">
                  <c:v>15816.39999999966</c:v>
                </c:pt>
                <c:pt idx="2592">
                  <c:v>15825.69999999966</c:v>
                </c:pt>
                <c:pt idx="2593">
                  <c:v>15835.69999999966</c:v>
                </c:pt>
                <c:pt idx="2594">
                  <c:v>15842.59999999966</c:v>
                </c:pt>
                <c:pt idx="2595">
                  <c:v>15844.69999999966</c:v>
                </c:pt>
                <c:pt idx="2596">
                  <c:v>15853.99999999966</c:v>
                </c:pt>
                <c:pt idx="2597">
                  <c:v>15858.99999999966</c:v>
                </c:pt>
                <c:pt idx="2598">
                  <c:v>15863.99999999966</c:v>
                </c:pt>
                <c:pt idx="2599">
                  <c:v>15868.59999999966</c:v>
                </c:pt>
                <c:pt idx="2600">
                  <c:v>15873.19999999966</c:v>
                </c:pt>
                <c:pt idx="2601">
                  <c:v>15880.69999999966</c:v>
                </c:pt>
                <c:pt idx="2602">
                  <c:v>15882.79999999966</c:v>
                </c:pt>
                <c:pt idx="2603">
                  <c:v>15887.79999999966</c:v>
                </c:pt>
                <c:pt idx="2604">
                  <c:v>15897.09999999966</c:v>
                </c:pt>
                <c:pt idx="2605">
                  <c:v>15906.39999999966</c:v>
                </c:pt>
                <c:pt idx="2606">
                  <c:v>15913.19999999966</c:v>
                </c:pt>
                <c:pt idx="2607">
                  <c:v>15917.49999999966</c:v>
                </c:pt>
                <c:pt idx="2608">
                  <c:v>15922.59999999966</c:v>
                </c:pt>
                <c:pt idx="2609">
                  <c:v>15926.89999999966</c:v>
                </c:pt>
                <c:pt idx="2610">
                  <c:v>15933.79999999966</c:v>
                </c:pt>
                <c:pt idx="2611">
                  <c:v>15937.49999999966</c:v>
                </c:pt>
                <c:pt idx="2612">
                  <c:v>15942.09999999966</c:v>
                </c:pt>
                <c:pt idx="2613">
                  <c:v>15951.39999999966</c:v>
                </c:pt>
                <c:pt idx="2614">
                  <c:v>15960.39999999966</c:v>
                </c:pt>
                <c:pt idx="2615">
                  <c:v>15967.19999999966</c:v>
                </c:pt>
                <c:pt idx="2616">
                  <c:v>15973.99999999965</c:v>
                </c:pt>
                <c:pt idx="2617">
                  <c:v>15977.99999999965</c:v>
                </c:pt>
                <c:pt idx="2618">
                  <c:v>15985.49999999965</c:v>
                </c:pt>
                <c:pt idx="2619">
                  <c:v>15989.79999999966</c:v>
                </c:pt>
                <c:pt idx="2620">
                  <c:v>15990.99999999965</c:v>
                </c:pt>
                <c:pt idx="2621">
                  <c:v>15995.29999999966</c:v>
                </c:pt>
                <c:pt idx="2622">
                  <c:v>15999.29999999966</c:v>
                </c:pt>
                <c:pt idx="2623">
                  <c:v>16006.19999999966</c:v>
                </c:pt>
                <c:pt idx="2624">
                  <c:v>16014.99999999965</c:v>
                </c:pt>
                <c:pt idx="2625">
                  <c:v>16019.29999999965</c:v>
                </c:pt>
                <c:pt idx="2626">
                  <c:v>16024.29999999965</c:v>
                </c:pt>
                <c:pt idx="2627">
                  <c:v>16029.29999999965</c:v>
                </c:pt>
                <c:pt idx="2628">
                  <c:v>16031.39999999965</c:v>
                </c:pt>
                <c:pt idx="2629">
                  <c:v>16035.69999999965</c:v>
                </c:pt>
                <c:pt idx="2630">
                  <c:v>16039.99999999965</c:v>
                </c:pt>
                <c:pt idx="2631">
                  <c:v>16042.09999999965</c:v>
                </c:pt>
                <c:pt idx="2632">
                  <c:v>16043.09999999965</c:v>
                </c:pt>
                <c:pt idx="2633">
                  <c:v>16047.09999999965</c:v>
                </c:pt>
                <c:pt idx="2634">
                  <c:v>16054.59999999965</c:v>
                </c:pt>
                <c:pt idx="2635">
                  <c:v>16063.89999999965</c:v>
                </c:pt>
                <c:pt idx="2636">
                  <c:v>16073.19999999965</c:v>
                </c:pt>
                <c:pt idx="2637">
                  <c:v>16082.49999999965</c:v>
                </c:pt>
                <c:pt idx="2638">
                  <c:v>16086.79999999965</c:v>
                </c:pt>
                <c:pt idx="2639">
                  <c:v>16096.09999999965</c:v>
                </c:pt>
                <c:pt idx="2640">
                  <c:v>16100.39999999965</c:v>
                </c:pt>
                <c:pt idx="2641">
                  <c:v>16104.69999999965</c:v>
                </c:pt>
                <c:pt idx="2642">
                  <c:v>16108.99999999965</c:v>
                </c:pt>
                <c:pt idx="2643">
                  <c:v>16111.09999999965</c:v>
                </c:pt>
                <c:pt idx="2644">
                  <c:v>16113.19999999965</c:v>
                </c:pt>
                <c:pt idx="2645">
                  <c:v>16115.09999999965</c:v>
                </c:pt>
                <c:pt idx="2646">
                  <c:v>16122.59999999965</c:v>
                </c:pt>
                <c:pt idx="2647">
                  <c:v>16129.39999999965</c:v>
                </c:pt>
                <c:pt idx="2648">
                  <c:v>16131.99999999965</c:v>
                </c:pt>
                <c:pt idx="2649">
                  <c:v>16135.49999999965</c:v>
                </c:pt>
                <c:pt idx="2650">
                  <c:v>16144.79999999965</c:v>
                </c:pt>
                <c:pt idx="2651">
                  <c:v>16154.09999999965</c:v>
                </c:pt>
                <c:pt idx="2652">
                  <c:v>16163.39999999964</c:v>
                </c:pt>
                <c:pt idx="2653">
                  <c:v>16172.69999999964</c:v>
                </c:pt>
                <c:pt idx="2654">
                  <c:v>16181.99999999964</c:v>
                </c:pt>
                <c:pt idx="2655">
                  <c:v>16191.29999999964</c:v>
                </c:pt>
                <c:pt idx="2656">
                  <c:v>16200.59999999964</c:v>
                </c:pt>
                <c:pt idx="2657">
                  <c:v>16209.89999999964</c:v>
                </c:pt>
                <c:pt idx="2658">
                  <c:v>16219.19999999964</c:v>
                </c:pt>
                <c:pt idx="2659">
                  <c:v>16228.49999999964</c:v>
                </c:pt>
                <c:pt idx="2660">
                  <c:v>16237.79999999964</c:v>
                </c:pt>
                <c:pt idx="2661">
                  <c:v>16247.09999999964</c:v>
                </c:pt>
                <c:pt idx="2662">
                  <c:v>16256.39999999964</c:v>
                </c:pt>
                <c:pt idx="2663">
                  <c:v>16265.69999999964</c:v>
                </c:pt>
                <c:pt idx="2664">
                  <c:v>16274.99999999963</c:v>
                </c:pt>
                <c:pt idx="2665">
                  <c:v>16284.29999999964</c:v>
                </c:pt>
                <c:pt idx="2666">
                  <c:v>16293.59999999963</c:v>
                </c:pt>
                <c:pt idx="2667">
                  <c:v>16298.59999999963</c:v>
                </c:pt>
                <c:pt idx="2668">
                  <c:v>16303.59999999963</c:v>
                </c:pt>
                <c:pt idx="2669">
                  <c:v>16307.89999999963</c:v>
                </c:pt>
                <c:pt idx="2670">
                  <c:v>16314.69999999963</c:v>
                </c:pt>
                <c:pt idx="2671">
                  <c:v>16321.49999999963</c:v>
                </c:pt>
                <c:pt idx="2672">
                  <c:v>16328.29999999963</c:v>
                </c:pt>
                <c:pt idx="2673">
                  <c:v>16335.09999999963</c:v>
                </c:pt>
                <c:pt idx="2674">
                  <c:v>16340.09999999963</c:v>
                </c:pt>
                <c:pt idx="2675">
                  <c:v>16344.39999999963</c:v>
                </c:pt>
                <c:pt idx="2676">
                  <c:v>16348.69999999963</c:v>
                </c:pt>
                <c:pt idx="2677">
                  <c:v>16352.99999999963</c:v>
                </c:pt>
                <c:pt idx="2678">
                  <c:v>16357.99999999963</c:v>
                </c:pt>
                <c:pt idx="2679">
                  <c:v>16362.29999999963</c:v>
                </c:pt>
                <c:pt idx="2680">
                  <c:v>16364.89999999963</c:v>
                </c:pt>
                <c:pt idx="2681">
                  <c:v>16369.89999999963</c:v>
                </c:pt>
                <c:pt idx="2682">
                  <c:v>16378.89999999963</c:v>
                </c:pt>
                <c:pt idx="2683">
                  <c:v>16387.89999999963</c:v>
                </c:pt>
                <c:pt idx="2684">
                  <c:v>16397.89999999963</c:v>
                </c:pt>
                <c:pt idx="2685">
                  <c:v>16407.89999999963</c:v>
                </c:pt>
                <c:pt idx="2686">
                  <c:v>16416.39999999963</c:v>
                </c:pt>
                <c:pt idx="2687">
                  <c:v>16424.19999999963</c:v>
                </c:pt>
                <c:pt idx="2688">
                  <c:v>16434.19999999963</c:v>
                </c:pt>
                <c:pt idx="2689">
                  <c:v>16444.19999999963</c:v>
                </c:pt>
                <c:pt idx="2690">
                  <c:v>16453.19999999963</c:v>
                </c:pt>
                <c:pt idx="2691">
                  <c:v>16460.99999999963</c:v>
                </c:pt>
                <c:pt idx="2692">
                  <c:v>16467.79999999962</c:v>
                </c:pt>
                <c:pt idx="2693">
                  <c:v>16475.59999999962</c:v>
                </c:pt>
                <c:pt idx="2694">
                  <c:v>16483.39999999962</c:v>
                </c:pt>
                <c:pt idx="2695">
                  <c:v>16491.19999999962</c:v>
                </c:pt>
                <c:pt idx="2696">
                  <c:v>16498.99999999962</c:v>
                </c:pt>
                <c:pt idx="2697">
                  <c:v>16506.79999999962</c:v>
                </c:pt>
                <c:pt idx="2698">
                  <c:v>16514.59999999962</c:v>
                </c:pt>
                <c:pt idx="2699">
                  <c:v>16522.39999999962</c:v>
                </c:pt>
                <c:pt idx="2700">
                  <c:v>16531.39999999962</c:v>
                </c:pt>
                <c:pt idx="2701">
                  <c:v>16539.19999999962</c:v>
                </c:pt>
                <c:pt idx="2702">
                  <c:v>16546.29999999962</c:v>
                </c:pt>
                <c:pt idx="2703">
                  <c:v>16554.09999999962</c:v>
                </c:pt>
                <c:pt idx="2704">
                  <c:v>16561.89999999962</c:v>
                </c:pt>
                <c:pt idx="2705">
                  <c:v>16570.89999999962</c:v>
                </c:pt>
                <c:pt idx="2706">
                  <c:v>16578.69999999962</c:v>
                </c:pt>
                <c:pt idx="2707">
                  <c:v>16586.29999999962</c:v>
                </c:pt>
                <c:pt idx="2708">
                  <c:v>16590.59999999962</c:v>
                </c:pt>
                <c:pt idx="2709">
                  <c:v>16598.29999999962</c:v>
                </c:pt>
                <c:pt idx="2710">
                  <c:v>16602.59999999962</c:v>
                </c:pt>
                <c:pt idx="2711">
                  <c:v>16611.89999999962</c:v>
                </c:pt>
                <c:pt idx="2712">
                  <c:v>16616.49999999961</c:v>
                </c:pt>
                <c:pt idx="2713">
                  <c:v>16618.39999999962</c:v>
                </c:pt>
                <c:pt idx="2714">
                  <c:v>16622.39999999962</c:v>
                </c:pt>
                <c:pt idx="2715">
                  <c:v>16624.49999999961</c:v>
                </c:pt>
                <c:pt idx="2716">
                  <c:v>16629.39999999962</c:v>
                </c:pt>
                <c:pt idx="2717">
                  <c:v>16636.59999999962</c:v>
                </c:pt>
                <c:pt idx="2718">
                  <c:v>16644.09999999962</c:v>
                </c:pt>
                <c:pt idx="2719">
                  <c:v>16651.59999999962</c:v>
                </c:pt>
                <c:pt idx="2720">
                  <c:v>16660.89999999962</c:v>
                </c:pt>
                <c:pt idx="2721">
                  <c:v>16667.69999999961</c:v>
                </c:pt>
                <c:pt idx="2722">
                  <c:v>16674.49999999961</c:v>
                </c:pt>
                <c:pt idx="2723">
                  <c:v>16678.79999999961</c:v>
                </c:pt>
                <c:pt idx="2724">
                  <c:v>16683.79999999961</c:v>
                </c:pt>
                <c:pt idx="2725">
                  <c:v>16685.89999999961</c:v>
                </c:pt>
                <c:pt idx="2726">
                  <c:v>16693.09999999961</c:v>
                </c:pt>
                <c:pt idx="2727">
                  <c:v>16698.89999999961</c:v>
                </c:pt>
                <c:pt idx="2728">
                  <c:v>16703.89999999961</c:v>
                </c:pt>
                <c:pt idx="2729">
                  <c:v>16708.89999999961</c:v>
                </c:pt>
                <c:pt idx="2730">
                  <c:v>16716.39999999961</c:v>
                </c:pt>
                <c:pt idx="2731">
                  <c:v>16723.89999999961</c:v>
                </c:pt>
                <c:pt idx="2732">
                  <c:v>16730.69999999961</c:v>
                </c:pt>
                <c:pt idx="2733">
                  <c:v>16735.69999999961</c:v>
                </c:pt>
                <c:pt idx="2734">
                  <c:v>16740.69999999961</c:v>
                </c:pt>
                <c:pt idx="2735">
                  <c:v>16749.99999999961</c:v>
                </c:pt>
                <c:pt idx="2736">
                  <c:v>16759.29999999961</c:v>
                </c:pt>
                <c:pt idx="2737">
                  <c:v>16768.59999999961</c:v>
                </c:pt>
                <c:pt idx="2738">
                  <c:v>16777.8999999996</c:v>
                </c:pt>
                <c:pt idx="2739">
                  <c:v>16787.1999999996</c:v>
                </c:pt>
                <c:pt idx="2740">
                  <c:v>16791.49999999961</c:v>
                </c:pt>
                <c:pt idx="2741">
                  <c:v>16795.79999999961</c:v>
                </c:pt>
                <c:pt idx="2742">
                  <c:v>16800.79999999961</c:v>
                </c:pt>
                <c:pt idx="2743">
                  <c:v>16805.3999999996</c:v>
                </c:pt>
                <c:pt idx="2744">
                  <c:v>16807.4999999996</c:v>
                </c:pt>
                <c:pt idx="2745">
                  <c:v>16809.5999999996</c:v>
                </c:pt>
                <c:pt idx="2746">
                  <c:v>16814.5999999996</c:v>
                </c:pt>
                <c:pt idx="2747">
                  <c:v>16821.3999999996</c:v>
                </c:pt>
                <c:pt idx="2748">
                  <c:v>16825.6999999996</c:v>
                </c:pt>
                <c:pt idx="2749">
                  <c:v>16831.4999999996</c:v>
                </c:pt>
                <c:pt idx="2750">
                  <c:v>16837.2999999996</c:v>
                </c:pt>
                <c:pt idx="2751">
                  <c:v>16843.09999999959</c:v>
                </c:pt>
                <c:pt idx="2752">
                  <c:v>16848.09999999959</c:v>
                </c:pt>
                <c:pt idx="2753">
                  <c:v>16851.39999999959</c:v>
                </c:pt>
                <c:pt idx="2754">
                  <c:v>16854.69999999959</c:v>
                </c:pt>
                <c:pt idx="2755">
                  <c:v>16859.39999999959</c:v>
                </c:pt>
                <c:pt idx="2756">
                  <c:v>16867.89999999959</c:v>
                </c:pt>
                <c:pt idx="2757">
                  <c:v>16872.89999999959</c:v>
                </c:pt>
                <c:pt idx="2758">
                  <c:v>16882.89999999959</c:v>
                </c:pt>
                <c:pt idx="2759">
                  <c:v>16890.69999999959</c:v>
                </c:pt>
                <c:pt idx="2760">
                  <c:v>16894.9999999996</c:v>
                </c:pt>
                <c:pt idx="2761">
                  <c:v>16898.4999999996</c:v>
                </c:pt>
                <c:pt idx="2762">
                  <c:v>16901.09999999959</c:v>
                </c:pt>
                <c:pt idx="2763">
                  <c:v>16905.39999999959</c:v>
                </c:pt>
                <c:pt idx="2764">
                  <c:v>16907.29999999959</c:v>
                </c:pt>
                <c:pt idx="2765">
                  <c:v>16911.59999999959</c:v>
                </c:pt>
                <c:pt idx="2766">
                  <c:v>16920.59999999959</c:v>
                </c:pt>
                <c:pt idx="2767">
                  <c:v>16922.69999999959</c:v>
                </c:pt>
                <c:pt idx="2768">
                  <c:v>16926.99999999959</c:v>
                </c:pt>
                <c:pt idx="2769">
                  <c:v>16931.29999999959</c:v>
                </c:pt>
                <c:pt idx="2770">
                  <c:v>16935.59999999959</c:v>
                </c:pt>
                <c:pt idx="2771">
                  <c:v>16937.49999999959</c:v>
                </c:pt>
                <c:pt idx="2772">
                  <c:v>16944.39999999959</c:v>
                </c:pt>
                <c:pt idx="2773">
                  <c:v>16951.19999999959</c:v>
                </c:pt>
                <c:pt idx="2774">
                  <c:v>16956.19999999959</c:v>
                </c:pt>
                <c:pt idx="2775">
                  <c:v>16961.99999999959</c:v>
                </c:pt>
                <c:pt idx="2776">
                  <c:v>16971.29999999959</c:v>
                </c:pt>
                <c:pt idx="2777">
                  <c:v>16980.59999999959</c:v>
                </c:pt>
                <c:pt idx="2778">
                  <c:v>16985.19999999959</c:v>
                </c:pt>
                <c:pt idx="2779">
                  <c:v>16989.79999999958</c:v>
                </c:pt>
                <c:pt idx="2780">
                  <c:v>16999.79999999958</c:v>
                </c:pt>
                <c:pt idx="2781">
                  <c:v>17006.29999999958</c:v>
                </c:pt>
                <c:pt idx="2782">
                  <c:v>17016.29999999958</c:v>
                </c:pt>
                <c:pt idx="2783">
                  <c:v>17025.59999999958</c:v>
                </c:pt>
                <c:pt idx="2784">
                  <c:v>17028.19999999958</c:v>
                </c:pt>
                <c:pt idx="2785">
                  <c:v>17032.49999999958</c:v>
                </c:pt>
                <c:pt idx="2786">
                  <c:v>17035.99999999958</c:v>
                </c:pt>
                <c:pt idx="2787">
                  <c:v>17045.29999999958</c:v>
                </c:pt>
                <c:pt idx="2788">
                  <c:v>17054.59999999958</c:v>
                </c:pt>
                <c:pt idx="2789">
                  <c:v>17059.19999999958</c:v>
                </c:pt>
                <c:pt idx="2790">
                  <c:v>17063.89999999958</c:v>
                </c:pt>
                <c:pt idx="2791">
                  <c:v>17070.69999999958</c:v>
                </c:pt>
                <c:pt idx="2792">
                  <c:v>17078.19999999958</c:v>
                </c:pt>
                <c:pt idx="2793">
                  <c:v>17083.19999999958</c:v>
                </c:pt>
                <c:pt idx="2794">
                  <c:v>17088.19999999958</c:v>
                </c:pt>
                <c:pt idx="2795">
                  <c:v>17090.29999999958</c:v>
                </c:pt>
                <c:pt idx="2796">
                  <c:v>17099.59999999958</c:v>
                </c:pt>
                <c:pt idx="2797">
                  <c:v>17108.89999999955</c:v>
                </c:pt>
                <c:pt idx="2798">
                  <c:v>17113.19999999955</c:v>
                </c:pt>
                <c:pt idx="2799">
                  <c:v>17117.49999999957</c:v>
                </c:pt>
                <c:pt idx="2800">
                  <c:v>17124.29999999957</c:v>
                </c:pt>
                <c:pt idx="2801">
                  <c:v>17128.59999999957</c:v>
                </c:pt>
                <c:pt idx="2802">
                  <c:v>17135.39999999955</c:v>
                </c:pt>
                <c:pt idx="2803">
                  <c:v>17142.19999999955</c:v>
                </c:pt>
                <c:pt idx="2804">
                  <c:v>17148.99999999957</c:v>
                </c:pt>
                <c:pt idx="2805">
                  <c:v>17155.79999999957</c:v>
                </c:pt>
                <c:pt idx="2806">
                  <c:v>17163.29999999957</c:v>
                </c:pt>
                <c:pt idx="2807">
                  <c:v>17167.59999999957</c:v>
                </c:pt>
                <c:pt idx="2808">
                  <c:v>17174.39999999955</c:v>
                </c:pt>
                <c:pt idx="2809">
                  <c:v>17181.19999999955</c:v>
                </c:pt>
                <c:pt idx="2810">
                  <c:v>17187.99999999957</c:v>
                </c:pt>
                <c:pt idx="2811">
                  <c:v>17194.79999999957</c:v>
                </c:pt>
                <c:pt idx="2812">
                  <c:v>17201.59999999955</c:v>
                </c:pt>
                <c:pt idx="2813">
                  <c:v>17208.39999999955</c:v>
                </c:pt>
                <c:pt idx="2814">
                  <c:v>17215.19999999955</c:v>
                </c:pt>
                <c:pt idx="2815">
                  <c:v>17219.19999999955</c:v>
                </c:pt>
                <c:pt idx="2816">
                  <c:v>17224.69999999955</c:v>
                </c:pt>
                <c:pt idx="2817">
                  <c:v>17230.19999999955</c:v>
                </c:pt>
                <c:pt idx="2818">
                  <c:v>17238.69999999955</c:v>
                </c:pt>
                <c:pt idx="2819">
                  <c:v>17242.69999999955</c:v>
                </c:pt>
                <c:pt idx="2820">
                  <c:v>17247.69999999955</c:v>
                </c:pt>
                <c:pt idx="2821">
                  <c:v>17254.19999999955</c:v>
                </c:pt>
                <c:pt idx="2822">
                  <c:v>17261.69999999955</c:v>
                </c:pt>
                <c:pt idx="2823">
                  <c:v>17270.99999999956</c:v>
                </c:pt>
                <c:pt idx="2824">
                  <c:v>17280.29999999956</c:v>
                </c:pt>
                <c:pt idx="2825">
                  <c:v>17287.19999999955</c:v>
                </c:pt>
                <c:pt idx="2826">
                  <c:v>17297.19999999955</c:v>
                </c:pt>
                <c:pt idx="2827">
                  <c:v>17304.69999999955</c:v>
                </c:pt>
                <c:pt idx="2828">
                  <c:v>17312.19999999955</c:v>
                </c:pt>
                <c:pt idx="2829">
                  <c:v>17321.19999999955</c:v>
                </c:pt>
                <c:pt idx="2830">
                  <c:v>17326.69999999955</c:v>
                </c:pt>
                <c:pt idx="2831">
                  <c:v>17330.99999999956</c:v>
                </c:pt>
                <c:pt idx="2832">
                  <c:v>17337.39999999955</c:v>
                </c:pt>
                <c:pt idx="2833">
                  <c:v>17340.99999999956</c:v>
                </c:pt>
                <c:pt idx="2834">
                  <c:v>17350.29999999956</c:v>
                </c:pt>
                <c:pt idx="2835">
                  <c:v>17353.79999999956</c:v>
                </c:pt>
                <c:pt idx="2836">
                  <c:v>17355.89999999955</c:v>
                </c:pt>
                <c:pt idx="2837">
                  <c:v>17360.89999999955</c:v>
                </c:pt>
                <c:pt idx="2838">
                  <c:v>17368.39999999955</c:v>
                </c:pt>
                <c:pt idx="2839">
                  <c:v>17375.19999999955</c:v>
                </c:pt>
                <c:pt idx="2840">
                  <c:v>17381.99999999956</c:v>
                </c:pt>
                <c:pt idx="2841">
                  <c:v>17388.79999999956</c:v>
                </c:pt>
                <c:pt idx="2842">
                  <c:v>17395.59999999955</c:v>
                </c:pt>
                <c:pt idx="2843">
                  <c:v>17402.39999999955</c:v>
                </c:pt>
                <c:pt idx="2844">
                  <c:v>17406.69999999955</c:v>
                </c:pt>
                <c:pt idx="2845">
                  <c:v>17411.69999999955</c:v>
                </c:pt>
                <c:pt idx="2846">
                  <c:v>17418.49999999956</c:v>
                </c:pt>
                <c:pt idx="2847">
                  <c:v>17425.29999999956</c:v>
                </c:pt>
                <c:pt idx="2848">
                  <c:v>17429.59999999955</c:v>
                </c:pt>
                <c:pt idx="2849">
                  <c:v>17433.89999999955</c:v>
                </c:pt>
                <c:pt idx="2850">
                  <c:v>17438.19999999955</c:v>
                </c:pt>
                <c:pt idx="2851">
                  <c:v>17445.69999999955</c:v>
                </c:pt>
                <c:pt idx="2852">
                  <c:v>17453.19999999955</c:v>
                </c:pt>
                <c:pt idx="2853">
                  <c:v>17460.39999999955</c:v>
                </c:pt>
                <c:pt idx="2854">
                  <c:v>17467.59999999955</c:v>
                </c:pt>
                <c:pt idx="2855">
                  <c:v>17474.79999999956</c:v>
                </c:pt>
                <c:pt idx="2856">
                  <c:v>17481.99999999956</c:v>
                </c:pt>
                <c:pt idx="2857">
                  <c:v>17489.19999999955</c:v>
                </c:pt>
                <c:pt idx="2858">
                  <c:v>17498.49999999956</c:v>
                </c:pt>
                <c:pt idx="2859">
                  <c:v>17507.79999999956</c:v>
                </c:pt>
                <c:pt idx="2860">
                  <c:v>17517.09999999955</c:v>
                </c:pt>
                <c:pt idx="2861">
                  <c:v>17526.39999999955</c:v>
                </c:pt>
                <c:pt idx="2862">
                  <c:v>17536.39999999955</c:v>
                </c:pt>
                <c:pt idx="2863">
                  <c:v>17543.19999999955</c:v>
                </c:pt>
                <c:pt idx="2864">
                  <c:v>17552.49999999956</c:v>
                </c:pt>
                <c:pt idx="2865">
                  <c:v>17561.79999999955</c:v>
                </c:pt>
                <c:pt idx="2866">
                  <c:v>17571.09999999955</c:v>
                </c:pt>
                <c:pt idx="2867">
                  <c:v>17580.39999999955</c:v>
                </c:pt>
                <c:pt idx="2868">
                  <c:v>17590.39999999955</c:v>
                </c:pt>
                <c:pt idx="2869">
                  <c:v>17597.19999999955</c:v>
                </c:pt>
                <c:pt idx="2870">
                  <c:v>17601.49999999955</c:v>
                </c:pt>
                <c:pt idx="2871">
                  <c:v>17610.79999999955</c:v>
                </c:pt>
                <c:pt idx="2872">
                  <c:v>17612.49999999955</c:v>
                </c:pt>
                <c:pt idx="2873">
                  <c:v>17619.29999999955</c:v>
                </c:pt>
                <c:pt idx="2874">
                  <c:v>17626.79999999955</c:v>
                </c:pt>
                <c:pt idx="2875">
                  <c:v>17631.09999999955</c:v>
                </c:pt>
                <c:pt idx="2876">
                  <c:v>17635.39999999955</c:v>
                </c:pt>
                <c:pt idx="2877">
                  <c:v>17639.69999999955</c:v>
                </c:pt>
                <c:pt idx="2878">
                  <c:v>17647.49999999955</c:v>
                </c:pt>
                <c:pt idx="2879">
                  <c:v>17655.29999999954</c:v>
                </c:pt>
                <c:pt idx="2880">
                  <c:v>17663.09999999954</c:v>
                </c:pt>
                <c:pt idx="2881">
                  <c:v>17670.89999999954</c:v>
                </c:pt>
                <c:pt idx="2882">
                  <c:v>17678.69999999954</c:v>
                </c:pt>
                <c:pt idx="2883">
                  <c:v>17682.99999999954</c:v>
                </c:pt>
                <c:pt idx="2884">
                  <c:v>17692.99999999954</c:v>
                </c:pt>
                <c:pt idx="2885">
                  <c:v>17697.29999999954</c:v>
                </c:pt>
                <c:pt idx="2886">
                  <c:v>17705.09999999954</c:v>
                </c:pt>
                <c:pt idx="2887">
                  <c:v>17710.09999999954</c:v>
                </c:pt>
                <c:pt idx="2888">
                  <c:v>17717.89999999954</c:v>
                </c:pt>
                <c:pt idx="2889">
                  <c:v>17725.69999999954</c:v>
                </c:pt>
                <c:pt idx="2890">
                  <c:v>17733.49999999954</c:v>
                </c:pt>
                <c:pt idx="2891">
                  <c:v>17740.59999999954</c:v>
                </c:pt>
                <c:pt idx="2892">
                  <c:v>17749.89999999951</c:v>
                </c:pt>
                <c:pt idx="2893">
                  <c:v>17756.69999999951</c:v>
                </c:pt>
                <c:pt idx="2894">
                  <c:v>17758.79999999953</c:v>
                </c:pt>
                <c:pt idx="2895">
                  <c:v>17765.99999999953</c:v>
                </c:pt>
                <c:pt idx="2896">
                  <c:v>17772.79999999953</c:v>
                </c:pt>
                <c:pt idx="2897">
                  <c:v>17777.79999999953</c:v>
                </c:pt>
                <c:pt idx="2898">
                  <c:v>17779.89999999951</c:v>
                </c:pt>
                <c:pt idx="2899">
                  <c:v>17787.39999999951</c:v>
                </c:pt>
                <c:pt idx="2900">
                  <c:v>17791.99999999953</c:v>
                </c:pt>
                <c:pt idx="2901">
                  <c:v>17796.29999999953</c:v>
                </c:pt>
                <c:pt idx="2902">
                  <c:v>17801.29999999953</c:v>
                </c:pt>
                <c:pt idx="2903">
                  <c:v>17805.59999999953</c:v>
                </c:pt>
                <c:pt idx="2904">
                  <c:v>17807.69999999951</c:v>
                </c:pt>
                <c:pt idx="2905">
                  <c:v>17815.19999999951</c:v>
                </c:pt>
                <c:pt idx="2906">
                  <c:v>17820.99999999953</c:v>
                </c:pt>
                <c:pt idx="2907">
                  <c:v>17825.29999999953</c:v>
                </c:pt>
                <c:pt idx="2908">
                  <c:v>17832.09999999951</c:v>
                </c:pt>
                <c:pt idx="2909">
                  <c:v>17836.39999999951</c:v>
                </c:pt>
                <c:pt idx="2910">
                  <c:v>17840.69999999951</c:v>
                </c:pt>
                <c:pt idx="2911">
                  <c:v>17844.99999999952</c:v>
                </c:pt>
                <c:pt idx="2912">
                  <c:v>17851.89999999951</c:v>
                </c:pt>
                <c:pt idx="2913">
                  <c:v>17861.89999999951</c:v>
                </c:pt>
                <c:pt idx="2914">
                  <c:v>17863.99999999952</c:v>
                </c:pt>
                <c:pt idx="2915">
                  <c:v>17866.09999999951</c:v>
                </c:pt>
                <c:pt idx="2916">
                  <c:v>17872.89999999951</c:v>
                </c:pt>
                <c:pt idx="2917">
                  <c:v>17877.49999999952</c:v>
                </c:pt>
                <c:pt idx="2918">
                  <c:v>17884.99999999952</c:v>
                </c:pt>
                <c:pt idx="2919">
                  <c:v>17894.29999999952</c:v>
                </c:pt>
                <c:pt idx="2920">
                  <c:v>17899.29999999952</c:v>
                </c:pt>
                <c:pt idx="2921">
                  <c:v>17907.09999999951</c:v>
                </c:pt>
                <c:pt idx="2922">
                  <c:v>17916.39999999951</c:v>
                </c:pt>
                <c:pt idx="2923">
                  <c:v>17925.69999999951</c:v>
                </c:pt>
                <c:pt idx="2924">
                  <c:v>17934.99999999952</c:v>
                </c:pt>
                <c:pt idx="2925">
                  <c:v>17944.29999999952</c:v>
                </c:pt>
                <c:pt idx="2926">
                  <c:v>17948.59999999951</c:v>
                </c:pt>
                <c:pt idx="2927">
                  <c:v>17954.39999999951</c:v>
                </c:pt>
                <c:pt idx="2928">
                  <c:v>17958.69999999951</c:v>
                </c:pt>
                <c:pt idx="2929">
                  <c:v>17967.99999999952</c:v>
                </c:pt>
                <c:pt idx="2930">
                  <c:v>17975.59999999951</c:v>
                </c:pt>
                <c:pt idx="2931">
                  <c:v>17980.59999999951</c:v>
                </c:pt>
                <c:pt idx="2932">
                  <c:v>17984.89999999951</c:v>
                </c:pt>
                <c:pt idx="2933">
                  <c:v>17994.19999999951</c:v>
                </c:pt>
                <c:pt idx="2934">
                  <c:v>17996.29999999951</c:v>
                </c:pt>
                <c:pt idx="2935">
                  <c:v>18003.19999999951</c:v>
                </c:pt>
                <c:pt idx="2936">
                  <c:v>18007.19999999951</c:v>
                </c:pt>
                <c:pt idx="2937">
                  <c:v>18012.19999999951</c:v>
                </c:pt>
                <c:pt idx="2938">
                  <c:v>18020.69999999951</c:v>
                </c:pt>
                <c:pt idx="2939">
                  <c:v>18024.99999999951</c:v>
                </c:pt>
                <c:pt idx="2940">
                  <c:v>18032.49999999951</c:v>
                </c:pt>
                <c:pt idx="2941">
                  <c:v>18039.99999999951</c:v>
                </c:pt>
                <c:pt idx="2942">
                  <c:v>18044.99999999951</c:v>
                </c:pt>
                <c:pt idx="2943">
                  <c:v>18049.99999999951</c:v>
                </c:pt>
                <c:pt idx="2944">
                  <c:v>18054.29999999951</c:v>
                </c:pt>
                <c:pt idx="2945">
                  <c:v>18056.39999999951</c:v>
                </c:pt>
                <c:pt idx="2946">
                  <c:v>18063.19999999951</c:v>
                </c:pt>
                <c:pt idx="2947">
                  <c:v>18068.19999999951</c:v>
                </c:pt>
                <c:pt idx="2948">
                  <c:v>18070.2999999995</c:v>
                </c:pt>
                <c:pt idx="2949">
                  <c:v>18075.2999999995</c:v>
                </c:pt>
                <c:pt idx="2950">
                  <c:v>18079.5999999995</c:v>
                </c:pt>
                <c:pt idx="2951">
                  <c:v>18089.5999999995</c:v>
                </c:pt>
                <c:pt idx="2952">
                  <c:v>18097.0999999995</c:v>
                </c:pt>
                <c:pt idx="2953">
                  <c:v>18102.0999999995</c:v>
                </c:pt>
                <c:pt idx="2954">
                  <c:v>18106.3999999995</c:v>
                </c:pt>
                <c:pt idx="2955">
                  <c:v>18110.6999999995</c:v>
                </c:pt>
                <c:pt idx="2956">
                  <c:v>18118.1999999995</c:v>
                </c:pt>
                <c:pt idx="2957">
                  <c:v>18120.0999999995</c:v>
                </c:pt>
                <c:pt idx="2958">
                  <c:v>18124.3999999995</c:v>
                </c:pt>
                <c:pt idx="2959">
                  <c:v>18128.6999999995</c:v>
                </c:pt>
                <c:pt idx="2960">
                  <c:v>18133.6999999995</c:v>
                </c:pt>
                <c:pt idx="2961">
                  <c:v>18137.9999999995</c:v>
                </c:pt>
                <c:pt idx="2962">
                  <c:v>18145.7999999995</c:v>
                </c:pt>
                <c:pt idx="2963">
                  <c:v>18150.4999999995</c:v>
                </c:pt>
                <c:pt idx="2964">
                  <c:v>18154.7999999995</c:v>
                </c:pt>
                <c:pt idx="2965">
                  <c:v>18164.7999999995</c:v>
                </c:pt>
                <c:pt idx="2966">
                  <c:v>18174.7999999995</c:v>
                </c:pt>
                <c:pt idx="2967">
                  <c:v>18184.7999999995</c:v>
                </c:pt>
                <c:pt idx="2968">
                  <c:v>18186.6999999995</c:v>
                </c:pt>
                <c:pt idx="2969">
                  <c:v>18193.4999999995</c:v>
                </c:pt>
                <c:pt idx="2970">
                  <c:v>18195.5999999995</c:v>
                </c:pt>
                <c:pt idx="2971">
                  <c:v>18198.8999999995</c:v>
                </c:pt>
                <c:pt idx="2972">
                  <c:v>18208.1999999995</c:v>
                </c:pt>
                <c:pt idx="2973">
                  <c:v>18217.4999999995</c:v>
                </c:pt>
                <c:pt idx="2974">
                  <c:v>18221.7999999995</c:v>
                </c:pt>
                <c:pt idx="2975">
                  <c:v>18231.0999999995</c:v>
                </c:pt>
                <c:pt idx="2976">
                  <c:v>18240.3999999995</c:v>
                </c:pt>
                <c:pt idx="2977">
                  <c:v>18249.6999999995</c:v>
                </c:pt>
                <c:pt idx="2978">
                  <c:v>18258.9999999995</c:v>
                </c:pt>
                <c:pt idx="2979">
                  <c:v>18268.2999999995</c:v>
                </c:pt>
                <c:pt idx="2980">
                  <c:v>18277.5999999995</c:v>
                </c:pt>
                <c:pt idx="2981">
                  <c:v>18286.8999999995</c:v>
                </c:pt>
                <c:pt idx="2982">
                  <c:v>18294.3999999995</c:v>
                </c:pt>
                <c:pt idx="2983">
                  <c:v>18299.3999999995</c:v>
                </c:pt>
                <c:pt idx="2984">
                  <c:v>18308.69999999949</c:v>
                </c:pt>
                <c:pt idx="2985">
                  <c:v>18317.9999999995</c:v>
                </c:pt>
                <c:pt idx="2986">
                  <c:v>18327.29999999949</c:v>
                </c:pt>
                <c:pt idx="2987">
                  <c:v>18334.4999999995</c:v>
                </c:pt>
                <c:pt idx="2988">
                  <c:v>18343.4999999995</c:v>
                </c:pt>
                <c:pt idx="2989">
                  <c:v>18352.79999999949</c:v>
                </c:pt>
                <c:pt idx="2990">
                  <c:v>18362.09999999949</c:v>
                </c:pt>
                <c:pt idx="2991">
                  <c:v>18371.39999999949</c:v>
                </c:pt>
                <c:pt idx="2992">
                  <c:v>18380.69999999949</c:v>
                </c:pt>
                <c:pt idx="2993">
                  <c:v>18387.4999999995</c:v>
                </c:pt>
                <c:pt idx="2994">
                  <c:v>18394.29999999949</c:v>
                </c:pt>
                <c:pt idx="2995">
                  <c:v>18403.59999999949</c:v>
                </c:pt>
                <c:pt idx="2996">
                  <c:v>18412.89999999948</c:v>
                </c:pt>
                <c:pt idx="2997">
                  <c:v>18419.69999999948</c:v>
                </c:pt>
                <c:pt idx="2998">
                  <c:v>18428.9999999995</c:v>
                </c:pt>
                <c:pt idx="2999">
                  <c:v>18433.9999999995</c:v>
                </c:pt>
                <c:pt idx="3000">
                  <c:v>18441.4999999995</c:v>
                </c:pt>
                <c:pt idx="3001">
                  <c:v>18443.59999999949</c:v>
                </c:pt>
                <c:pt idx="3002">
                  <c:v>18448.59999999949</c:v>
                </c:pt>
                <c:pt idx="3003">
                  <c:v>18452.89999999948</c:v>
                </c:pt>
                <c:pt idx="3004">
                  <c:v>18462.89999999948</c:v>
                </c:pt>
                <c:pt idx="3005">
                  <c:v>18468.69999999948</c:v>
                </c:pt>
                <c:pt idx="3006">
                  <c:v>18472.99999999948</c:v>
                </c:pt>
                <c:pt idx="3007">
                  <c:v>18477.29999999948</c:v>
                </c:pt>
                <c:pt idx="3008">
                  <c:v>18484.09999999948</c:v>
                </c:pt>
                <c:pt idx="3009">
                  <c:v>18490.89999999948</c:v>
                </c:pt>
                <c:pt idx="3010">
                  <c:v>18495.19999999948</c:v>
                </c:pt>
                <c:pt idx="3011">
                  <c:v>18499.49999999948</c:v>
                </c:pt>
                <c:pt idx="3012">
                  <c:v>18506.99999999948</c:v>
                </c:pt>
                <c:pt idx="3013">
                  <c:v>18511.29999999948</c:v>
                </c:pt>
                <c:pt idx="3014">
                  <c:v>18516.29999999948</c:v>
                </c:pt>
                <c:pt idx="3015">
                  <c:v>18521.29999999948</c:v>
                </c:pt>
                <c:pt idx="3016">
                  <c:v>18525.59999999947</c:v>
                </c:pt>
                <c:pt idx="3017">
                  <c:v>18529.89999999947</c:v>
                </c:pt>
                <c:pt idx="3018">
                  <c:v>18536.69999999947</c:v>
                </c:pt>
                <c:pt idx="3019">
                  <c:v>18540.99999999948</c:v>
                </c:pt>
                <c:pt idx="3020">
                  <c:v>18545.29999999947</c:v>
                </c:pt>
                <c:pt idx="3021">
                  <c:v>18552.09999999947</c:v>
                </c:pt>
                <c:pt idx="3022">
                  <c:v>18556.39999999947</c:v>
                </c:pt>
                <c:pt idx="3023">
                  <c:v>18561.39999999947</c:v>
                </c:pt>
                <c:pt idx="3024">
                  <c:v>18568.19999999947</c:v>
                </c:pt>
                <c:pt idx="3025">
                  <c:v>18574.99999999947</c:v>
                </c:pt>
                <c:pt idx="3026">
                  <c:v>18581.79999999947</c:v>
                </c:pt>
                <c:pt idx="3027">
                  <c:v>18587.59999999947</c:v>
                </c:pt>
                <c:pt idx="3028">
                  <c:v>18594.39999999947</c:v>
                </c:pt>
                <c:pt idx="3029">
                  <c:v>18601.89999999947</c:v>
                </c:pt>
                <c:pt idx="3030">
                  <c:v>18606.89999999947</c:v>
                </c:pt>
                <c:pt idx="3031">
                  <c:v>18611.19999999947</c:v>
                </c:pt>
                <c:pt idx="3032">
                  <c:v>18615.49999999947</c:v>
                </c:pt>
                <c:pt idx="3033">
                  <c:v>18617.59999999946</c:v>
                </c:pt>
                <c:pt idx="3034">
                  <c:v>18626.89999999946</c:v>
                </c:pt>
                <c:pt idx="3035">
                  <c:v>18633.69999999946</c:v>
                </c:pt>
                <c:pt idx="3036">
                  <c:v>18640.49999999946</c:v>
                </c:pt>
                <c:pt idx="3037">
                  <c:v>18647.29999999946</c:v>
                </c:pt>
                <c:pt idx="3038">
                  <c:v>18654.09999999946</c:v>
                </c:pt>
                <c:pt idx="3039">
                  <c:v>18656.69999999946</c:v>
                </c:pt>
                <c:pt idx="3040">
                  <c:v>18660.99999999946</c:v>
                </c:pt>
                <c:pt idx="3041">
                  <c:v>18667.79999999946</c:v>
                </c:pt>
                <c:pt idx="3042">
                  <c:v>18674.59999999946</c:v>
                </c:pt>
                <c:pt idx="3043">
                  <c:v>18681.39999999946</c:v>
                </c:pt>
                <c:pt idx="3044">
                  <c:v>18685.69999999946</c:v>
                </c:pt>
                <c:pt idx="3045">
                  <c:v>18687.79999999946</c:v>
                </c:pt>
                <c:pt idx="3046">
                  <c:v>18692.79999999946</c:v>
                </c:pt>
                <c:pt idx="3047">
                  <c:v>18694.89999999946</c:v>
                </c:pt>
                <c:pt idx="3048">
                  <c:v>18701.69999999945</c:v>
                </c:pt>
                <c:pt idx="3049">
                  <c:v>18705.99999999945</c:v>
                </c:pt>
                <c:pt idx="3050">
                  <c:v>18710.29999999945</c:v>
                </c:pt>
                <c:pt idx="3051">
                  <c:v>18714.59999999945</c:v>
                </c:pt>
                <c:pt idx="3052">
                  <c:v>18719.69999999945</c:v>
                </c:pt>
                <c:pt idx="3053">
                  <c:v>18724.79999999945</c:v>
                </c:pt>
                <c:pt idx="3054">
                  <c:v>18732.29999999945</c:v>
                </c:pt>
                <c:pt idx="3055">
                  <c:v>18738.09999999945</c:v>
                </c:pt>
                <c:pt idx="3056">
                  <c:v>18744.89999999944</c:v>
                </c:pt>
                <c:pt idx="3057">
                  <c:v>18754.19999999944</c:v>
                </c:pt>
                <c:pt idx="3058">
                  <c:v>18763.49999999945</c:v>
                </c:pt>
                <c:pt idx="3059">
                  <c:v>18772.79999999945</c:v>
                </c:pt>
                <c:pt idx="3060">
                  <c:v>18782.09999999945</c:v>
                </c:pt>
                <c:pt idx="3061">
                  <c:v>18791.39999999944</c:v>
                </c:pt>
                <c:pt idx="3062">
                  <c:v>18800.69999999944</c:v>
                </c:pt>
                <c:pt idx="3063">
                  <c:v>18809.99999999944</c:v>
                </c:pt>
                <c:pt idx="3064">
                  <c:v>18819.29999999944</c:v>
                </c:pt>
                <c:pt idx="3065">
                  <c:v>18828.59999999944</c:v>
                </c:pt>
                <c:pt idx="3066">
                  <c:v>18837.89999999944</c:v>
                </c:pt>
                <c:pt idx="3067">
                  <c:v>18847.19999999944</c:v>
                </c:pt>
                <c:pt idx="3068">
                  <c:v>18851.49999999944</c:v>
                </c:pt>
                <c:pt idx="3069">
                  <c:v>18860.79999999944</c:v>
                </c:pt>
                <c:pt idx="3070">
                  <c:v>18870.09999999943</c:v>
                </c:pt>
                <c:pt idx="3071">
                  <c:v>18874.39999999943</c:v>
                </c:pt>
                <c:pt idx="3072">
                  <c:v>18879.39999999943</c:v>
                </c:pt>
                <c:pt idx="3073">
                  <c:v>18883.69999999943</c:v>
                </c:pt>
                <c:pt idx="3074">
                  <c:v>18887.99999999944</c:v>
                </c:pt>
                <c:pt idx="3075">
                  <c:v>18892.29999999943</c:v>
                </c:pt>
                <c:pt idx="3076">
                  <c:v>18896.59999999943</c:v>
                </c:pt>
                <c:pt idx="3077">
                  <c:v>18900.89999999943</c:v>
                </c:pt>
                <c:pt idx="3078">
                  <c:v>18905.19999999943</c:v>
                </c:pt>
                <c:pt idx="3079">
                  <c:v>18911.99999999943</c:v>
                </c:pt>
                <c:pt idx="3080">
                  <c:v>18918.79999999943</c:v>
                </c:pt>
                <c:pt idx="3081">
                  <c:v>18923.79999999943</c:v>
                </c:pt>
                <c:pt idx="3082">
                  <c:v>18927.79999999943</c:v>
                </c:pt>
                <c:pt idx="3083">
                  <c:v>18932.09999999943</c:v>
                </c:pt>
                <c:pt idx="3084">
                  <c:v>18936.39999999943</c:v>
                </c:pt>
                <c:pt idx="3085">
                  <c:v>18939.69999999943</c:v>
                </c:pt>
                <c:pt idx="3086">
                  <c:v>18941.79999999942</c:v>
                </c:pt>
                <c:pt idx="3087">
                  <c:v>18951.09999999942</c:v>
                </c:pt>
                <c:pt idx="3088">
                  <c:v>18960.39999999942</c:v>
                </c:pt>
                <c:pt idx="3089">
                  <c:v>18969.69999999942</c:v>
                </c:pt>
                <c:pt idx="3090">
                  <c:v>18978.99999999942</c:v>
                </c:pt>
                <c:pt idx="3091">
                  <c:v>18986.19999999942</c:v>
                </c:pt>
                <c:pt idx="3092">
                  <c:v>18996.19999999942</c:v>
                </c:pt>
                <c:pt idx="3093">
                  <c:v>19006.19999999942</c:v>
                </c:pt>
                <c:pt idx="3094">
                  <c:v>19016.19999999942</c:v>
                </c:pt>
                <c:pt idx="3095">
                  <c:v>19023.99999999942</c:v>
                </c:pt>
                <c:pt idx="3096">
                  <c:v>19030.79999999942</c:v>
                </c:pt>
                <c:pt idx="3097">
                  <c:v>19040.09999999942</c:v>
                </c:pt>
                <c:pt idx="3098">
                  <c:v>19049.39999999942</c:v>
                </c:pt>
                <c:pt idx="3099">
                  <c:v>19051.29999999942</c:v>
                </c:pt>
                <c:pt idx="3100">
                  <c:v>19060.59999999942</c:v>
                </c:pt>
                <c:pt idx="3101">
                  <c:v>19062.69999999942</c:v>
                </c:pt>
                <c:pt idx="3102">
                  <c:v>19070.19999999942</c:v>
                </c:pt>
                <c:pt idx="3103">
                  <c:v>19075.69999999942</c:v>
                </c:pt>
                <c:pt idx="3104">
                  <c:v>19081.19999999942</c:v>
                </c:pt>
                <c:pt idx="3105">
                  <c:v>19085.49999999942</c:v>
                </c:pt>
                <c:pt idx="3106">
                  <c:v>19090.49999999942</c:v>
                </c:pt>
                <c:pt idx="3107">
                  <c:v>19097.29999999942</c:v>
                </c:pt>
                <c:pt idx="3108">
                  <c:v>19107.29999999942</c:v>
                </c:pt>
                <c:pt idx="3109">
                  <c:v>19116.29999999942</c:v>
                </c:pt>
                <c:pt idx="3110">
                  <c:v>19126.29999999942</c:v>
                </c:pt>
                <c:pt idx="3111">
                  <c:v>19129.89999999942</c:v>
                </c:pt>
                <c:pt idx="3112">
                  <c:v>19139.89999999942</c:v>
                </c:pt>
                <c:pt idx="3113">
                  <c:v>19144.19999999942</c:v>
                </c:pt>
                <c:pt idx="3114">
                  <c:v>19151.99999999942</c:v>
                </c:pt>
                <c:pt idx="3115">
                  <c:v>19158.79999999942</c:v>
                </c:pt>
                <c:pt idx="3116">
                  <c:v>19167.79999999942</c:v>
                </c:pt>
                <c:pt idx="3117">
                  <c:v>19172.69999999942</c:v>
                </c:pt>
                <c:pt idx="3118">
                  <c:v>19178.09999999942</c:v>
                </c:pt>
                <c:pt idx="3119">
                  <c:v>19185.89999999942</c:v>
                </c:pt>
                <c:pt idx="3120">
                  <c:v>19193.69999999942</c:v>
                </c:pt>
                <c:pt idx="3121">
                  <c:v>19201.49999999942</c:v>
                </c:pt>
                <c:pt idx="3122">
                  <c:v>19209.29999999942</c:v>
                </c:pt>
                <c:pt idx="3123">
                  <c:v>19217.09999999942</c:v>
                </c:pt>
                <c:pt idx="3124">
                  <c:v>19221.39999999942</c:v>
                </c:pt>
                <c:pt idx="3125">
                  <c:v>19227.19999999941</c:v>
                </c:pt>
                <c:pt idx="3126">
                  <c:v>19233.69999999941</c:v>
                </c:pt>
                <c:pt idx="3127">
                  <c:v>19235.19999999941</c:v>
                </c:pt>
                <c:pt idx="3128">
                  <c:v>19241.99999999941</c:v>
                </c:pt>
                <c:pt idx="3129">
                  <c:v>19245.29999999941</c:v>
                </c:pt>
                <c:pt idx="3130">
                  <c:v>19255.29999999941</c:v>
                </c:pt>
                <c:pt idx="3131">
                  <c:v>19262.09999999941</c:v>
                </c:pt>
                <c:pt idx="3132">
                  <c:v>19266.39999999941</c:v>
                </c:pt>
                <c:pt idx="3133">
                  <c:v>19270.69999999941</c:v>
                </c:pt>
                <c:pt idx="3134">
                  <c:v>19274.99999999941</c:v>
                </c:pt>
                <c:pt idx="3135">
                  <c:v>19281.79999999941</c:v>
                </c:pt>
                <c:pt idx="3136">
                  <c:v>19288.59999999941</c:v>
                </c:pt>
                <c:pt idx="3137">
                  <c:v>19295.3999999994</c:v>
                </c:pt>
                <c:pt idx="3138">
                  <c:v>19302.1999999994</c:v>
                </c:pt>
                <c:pt idx="3139">
                  <c:v>19309.6999999994</c:v>
                </c:pt>
                <c:pt idx="3140">
                  <c:v>19314.29999999941</c:v>
                </c:pt>
                <c:pt idx="3141">
                  <c:v>19318.59999999941</c:v>
                </c:pt>
                <c:pt idx="3142">
                  <c:v>19325.3999999994</c:v>
                </c:pt>
                <c:pt idx="3143">
                  <c:v>19327.4999999994</c:v>
                </c:pt>
                <c:pt idx="3144">
                  <c:v>19334.9999999994</c:v>
                </c:pt>
                <c:pt idx="3145">
                  <c:v>19341.3999999994</c:v>
                </c:pt>
                <c:pt idx="3146">
                  <c:v>19346.3999999994</c:v>
                </c:pt>
                <c:pt idx="3147">
                  <c:v>19353.1999999994</c:v>
                </c:pt>
                <c:pt idx="3148">
                  <c:v>19362.4999999994</c:v>
                </c:pt>
                <c:pt idx="3149">
                  <c:v>19366.7999999994</c:v>
                </c:pt>
                <c:pt idx="3150">
                  <c:v>19371.3999999994</c:v>
                </c:pt>
                <c:pt idx="3151">
                  <c:v>19378.8999999994</c:v>
                </c:pt>
                <c:pt idx="3152">
                  <c:v>19386.3999999994</c:v>
                </c:pt>
                <c:pt idx="3153">
                  <c:v>19393.8999999994</c:v>
                </c:pt>
                <c:pt idx="3154">
                  <c:v>19398.1999999994</c:v>
                </c:pt>
                <c:pt idx="3155">
                  <c:v>19402.4999999994</c:v>
                </c:pt>
                <c:pt idx="3156">
                  <c:v>19407.4999999994</c:v>
                </c:pt>
                <c:pt idx="3157">
                  <c:v>19412.4999999994</c:v>
                </c:pt>
                <c:pt idx="3158">
                  <c:v>19416.7999999994</c:v>
                </c:pt>
                <c:pt idx="3159">
                  <c:v>19421.09999999939</c:v>
                </c:pt>
                <c:pt idx="3160">
                  <c:v>19430.39999999939</c:v>
                </c:pt>
                <c:pt idx="3161">
                  <c:v>19439.69999999939</c:v>
                </c:pt>
                <c:pt idx="3162">
                  <c:v>19448.9999999994</c:v>
                </c:pt>
                <c:pt idx="3163">
                  <c:v>19458.29999999939</c:v>
                </c:pt>
                <c:pt idx="3164">
                  <c:v>19462.59999999939</c:v>
                </c:pt>
                <c:pt idx="3165">
                  <c:v>19466.89999999939</c:v>
                </c:pt>
                <c:pt idx="3166">
                  <c:v>19471.89999999939</c:v>
                </c:pt>
                <c:pt idx="3167">
                  <c:v>19481.19999999939</c:v>
                </c:pt>
                <c:pt idx="3168">
                  <c:v>19490.49999999939</c:v>
                </c:pt>
                <c:pt idx="3169">
                  <c:v>19499.79999999939</c:v>
                </c:pt>
                <c:pt idx="3170">
                  <c:v>19504.79999999939</c:v>
                </c:pt>
                <c:pt idx="3171">
                  <c:v>19514.09999999939</c:v>
                </c:pt>
                <c:pt idx="3172">
                  <c:v>19523.39999999939</c:v>
                </c:pt>
                <c:pt idx="3173">
                  <c:v>19532.69999999939</c:v>
                </c:pt>
                <c:pt idx="3174">
                  <c:v>19541.99999999939</c:v>
                </c:pt>
                <c:pt idx="3175">
                  <c:v>19551.29999999938</c:v>
                </c:pt>
                <c:pt idx="3176">
                  <c:v>19560.59999999938</c:v>
                </c:pt>
                <c:pt idx="3177">
                  <c:v>19569.89999999938</c:v>
                </c:pt>
                <c:pt idx="3178">
                  <c:v>19579.19999999935</c:v>
                </c:pt>
                <c:pt idx="3179">
                  <c:v>19588.49999999938</c:v>
                </c:pt>
                <c:pt idx="3180">
                  <c:v>19598.49999999938</c:v>
                </c:pt>
                <c:pt idx="3181">
                  <c:v>19607.79999999938</c:v>
                </c:pt>
                <c:pt idx="3182">
                  <c:v>19617.09999999938</c:v>
                </c:pt>
                <c:pt idx="3183">
                  <c:v>19621.49999999938</c:v>
                </c:pt>
                <c:pt idx="3184">
                  <c:v>19629.99999999938</c:v>
                </c:pt>
                <c:pt idx="3185">
                  <c:v>19634.29999999938</c:v>
                </c:pt>
                <c:pt idx="3186">
                  <c:v>19638.59999999938</c:v>
                </c:pt>
                <c:pt idx="3187">
                  <c:v>19646.89999999938</c:v>
                </c:pt>
                <c:pt idx="3188">
                  <c:v>19654.09999999938</c:v>
                </c:pt>
                <c:pt idx="3189">
                  <c:v>19663.39999999938</c:v>
                </c:pt>
                <c:pt idx="3190">
                  <c:v>19670.59999999938</c:v>
                </c:pt>
                <c:pt idx="3191">
                  <c:v>19677.49999999938</c:v>
                </c:pt>
                <c:pt idx="3192">
                  <c:v>19682.39999999938</c:v>
                </c:pt>
                <c:pt idx="3193">
                  <c:v>19691.69999999935</c:v>
                </c:pt>
                <c:pt idx="3194">
                  <c:v>19700.99999999938</c:v>
                </c:pt>
                <c:pt idx="3195">
                  <c:v>19708.79999999938</c:v>
                </c:pt>
                <c:pt idx="3196">
                  <c:v>19718.09999999938</c:v>
                </c:pt>
                <c:pt idx="3197">
                  <c:v>19725.89999999938</c:v>
                </c:pt>
                <c:pt idx="3198">
                  <c:v>19735.19999999935</c:v>
                </c:pt>
                <c:pt idx="3199">
                  <c:v>19742.99999999938</c:v>
                </c:pt>
                <c:pt idx="3200">
                  <c:v>19752.29999999938</c:v>
                </c:pt>
                <c:pt idx="3201">
                  <c:v>19761.59999999938</c:v>
                </c:pt>
                <c:pt idx="3202">
                  <c:v>19770.89999999935</c:v>
                </c:pt>
                <c:pt idx="3203">
                  <c:v>19780.19999999935</c:v>
                </c:pt>
                <c:pt idx="3204">
                  <c:v>19789.49999999937</c:v>
                </c:pt>
                <c:pt idx="3205">
                  <c:v>19799.49999999937</c:v>
                </c:pt>
                <c:pt idx="3206">
                  <c:v>19804.49999999937</c:v>
                </c:pt>
                <c:pt idx="3207">
                  <c:v>19809.49999999937</c:v>
                </c:pt>
                <c:pt idx="3208">
                  <c:v>19814.49999999937</c:v>
                </c:pt>
                <c:pt idx="3209">
                  <c:v>19821.69999999935</c:v>
                </c:pt>
                <c:pt idx="3210">
                  <c:v>19826.69999999935</c:v>
                </c:pt>
                <c:pt idx="3211">
                  <c:v>19831.69999999935</c:v>
                </c:pt>
                <c:pt idx="3212">
                  <c:v>19836.69999999935</c:v>
                </c:pt>
                <c:pt idx="3213">
                  <c:v>19841.69999999935</c:v>
                </c:pt>
                <c:pt idx="3214">
                  <c:v>19846.69999999935</c:v>
                </c:pt>
                <c:pt idx="3215">
                  <c:v>19853.49999999937</c:v>
                </c:pt>
                <c:pt idx="3216">
                  <c:v>19858.09999999937</c:v>
                </c:pt>
                <c:pt idx="3217">
                  <c:v>19864.89999999935</c:v>
                </c:pt>
                <c:pt idx="3218">
                  <c:v>19869.19999999935</c:v>
                </c:pt>
                <c:pt idx="3219">
                  <c:v>19873.49999999937</c:v>
                </c:pt>
                <c:pt idx="3220">
                  <c:v>19878.49999999937</c:v>
                </c:pt>
                <c:pt idx="3221">
                  <c:v>19885.69999999935</c:v>
                </c:pt>
                <c:pt idx="3222">
                  <c:v>19892.49999999937</c:v>
                </c:pt>
                <c:pt idx="3223">
                  <c:v>19896.79999999937</c:v>
                </c:pt>
                <c:pt idx="3224">
                  <c:v>19901.09999999937</c:v>
                </c:pt>
                <c:pt idx="3225">
                  <c:v>19905.39999999935</c:v>
                </c:pt>
                <c:pt idx="3226">
                  <c:v>19912.19999999935</c:v>
                </c:pt>
                <c:pt idx="3227">
                  <c:v>19918.99999999937</c:v>
                </c:pt>
                <c:pt idx="3228">
                  <c:v>19923.29999999937</c:v>
                </c:pt>
                <c:pt idx="3229">
                  <c:v>19927.59999999935</c:v>
                </c:pt>
                <c:pt idx="3230">
                  <c:v>19931.89999999935</c:v>
                </c:pt>
                <c:pt idx="3231">
                  <c:v>19936.29999999937</c:v>
                </c:pt>
                <c:pt idx="3232">
                  <c:v>19938.19999999935</c:v>
                </c:pt>
                <c:pt idx="3233">
                  <c:v>19942.49999999937</c:v>
                </c:pt>
                <c:pt idx="3234">
                  <c:v>19946.79999999937</c:v>
                </c:pt>
                <c:pt idx="3235">
                  <c:v>19956.79999999937</c:v>
                </c:pt>
                <c:pt idx="3236">
                  <c:v>19961.19999999935</c:v>
                </c:pt>
                <c:pt idx="3237">
                  <c:v>19966.19999999935</c:v>
                </c:pt>
                <c:pt idx="3238">
                  <c:v>19968.29999999937</c:v>
                </c:pt>
                <c:pt idx="3239">
                  <c:v>19975.49999999937</c:v>
                </c:pt>
                <c:pt idx="3240">
                  <c:v>19981.29999999937</c:v>
                </c:pt>
                <c:pt idx="3241">
                  <c:v>19988.79999999937</c:v>
                </c:pt>
                <c:pt idx="3242">
                  <c:v>19993.19999999935</c:v>
                </c:pt>
                <c:pt idx="3243">
                  <c:v>19997.59999999937</c:v>
                </c:pt>
                <c:pt idx="3244">
                  <c:v>20002.59999999937</c:v>
                </c:pt>
                <c:pt idx="3245">
                  <c:v>20007.59999999937</c:v>
                </c:pt>
                <c:pt idx="3246">
                  <c:v>20011.89999999935</c:v>
                </c:pt>
                <c:pt idx="3247">
                  <c:v>20016.19999999935</c:v>
                </c:pt>
                <c:pt idx="3248">
                  <c:v>20021.19999999935</c:v>
                </c:pt>
                <c:pt idx="3249">
                  <c:v>20026.19999999935</c:v>
                </c:pt>
                <c:pt idx="3250">
                  <c:v>20033.99999999937</c:v>
                </c:pt>
                <c:pt idx="3251">
                  <c:v>20038.29999999937</c:v>
                </c:pt>
                <c:pt idx="3252">
                  <c:v>20039.49999999937</c:v>
                </c:pt>
                <c:pt idx="3253">
                  <c:v>20042.09999999935</c:v>
                </c:pt>
                <c:pt idx="3254">
                  <c:v>20046.39999999935</c:v>
                </c:pt>
                <c:pt idx="3255">
                  <c:v>20050.69999999935</c:v>
                </c:pt>
                <c:pt idx="3256">
                  <c:v>20054.99999999936</c:v>
                </c:pt>
                <c:pt idx="3257">
                  <c:v>20064.99999999936</c:v>
                </c:pt>
                <c:pt idx="3258">
                  <c:v>20074.99999999936</c:v>
                </c:pt>
                <c:pt idx="3259">
                  <c:v>20081.79999999936</c:v>
                </c:pt>
                <c:pt idx="3260">
                  <c:v>20088.59999999935</c:v>
                </c:pt>
                <c:pt idx="3261">
                  <c:v>20095.39999999935</c:v>
                </c:pt>
                <c:pt idx="3262">
                  <c:v>20102.19999999935</c:v>
                </c:pt>
                <c:pt idx="3263">
                  <c:v>20108.99999999936</c:v>
                </c:pt>
                <c:pt idx="3264">
                  <c:v>20115.79999999936</c:v>
                </c:pt>
                <c:pt idx="3265">
                  <c:v>20122.99999999936</c:v>
                </c:pt>
                <c:pt idx="3266">
                  <c:v>20127.29999999936</c:v>
                </c:pt>
                <c:pt idx="3267">
                  <c:v>20134.09999999935</c:v>
                </c:pt>
                <c:pt idx="3268">
                  <c:v>20140.89999999935</c:v>
                </c:pt>
                <c:pt idx="3269">
                  <c:v>20145.89999999935</c:v>
                </c:pt>
                <c:pt idx="3270">
                  <c:v>20150.19999999935</c:v>
                </c:pt>
                <c:pt idx="3271">
                  <c:v>20154.49999999936</c:v>
                </c:pt>
                <c:pt idx="3272">
                  <c:v>20161.29999999936</c:v>
                </c:pt>
                <c:pt idx="3273">
                  <c:v>20170.59999999935</c:v>
                </c:pt>
                <c:pt idx="3274">
                  <c:v>20174.89999999935</c:v>
                </c:pt>
                <c:pt idx="3275">
                  <c:v>20179.19999999935</c:v>
                </c:pt>
                <c:pt idx="3276">
                  <c:v>20185.99999999936</c:v>
                </c:pt>
                <c:pt idx="3277">
                  <c:v>20190.29999999935</c:v>
                </c:pt>
                <c:pt idx="3278">
                  <c:v>20197.09999999935</c:v>
                </c:pt>
                <c:pt idx="3279">
                  <c:v>20203.89999999935</c:v>
                </c:pt>
                <c:pt idx="3280">
                  <c:v>20210.69999999935</c:v>
                </c:pt>
                <c:pt idx="3281">
                  <c:v>20213.29999999935</c:v>
                </c:pt>
                <c:pt idx="3282">
                  <c:v>20217.89999999935</c:v>
                </c:pt>
                <c:pt idx="3283">
                  <c:v>20223.29999999935</c:v>
                </c:pt>
                <c:pt idx="3284">
                  <c:v>20230.79999999935</c:v>
                </c:pt>
                <c:pt idx="3285">
                  <c:v>20235.19999999935</c:v>
                </c:pt>
                <c:pt idx="3286">
                  <c:v>20241.29999999935</c:v>
                </c:pt>
                <c:pt idx="3287">
                  <c:v>20248.09999999935</c:v>
                </c:pt>
                <c:pt idx="3288">
                  <c:v>20254.89999999935</c:v>
                </c:pt>
                <c:pt idx="3289">
                  <c:v>20261.69999999935</c:v>
                </c:pt>
                <c:pt idx="3290">
                  <c:v>20264.99999999935</c:v>
                </c:pt>
                <c:pt idx="3291">
                  <c:v>20267.59999999934</c:v>
                </c:pt>
                <c:pt idx="3292">
                  <c:v>20269.49999999935</c:v>
                </c:pt>
                <c:pt idx="3293">
                  <c:v>20271.59999999934</c:v>
                </c:pt>
                <c:pt idx="3294">
                  <c:v>20276.59999999934</c:v>
                </c:pt>
                <c:pt idx="3295">
                  <c:v>20278.69999999931</c:v>
                </c:pt>
                <c:pt idx="3296">
                  <c:v>20281.99999999934</c:v>
                </c:pt>
                <c:pt idx="3297">
                  <c:v>20286.29999999934</c:v>
                </c:pt>
                <c:pt idx="3298">
                  <c:v>20293.39999999934</c:v>
                </c:pt>
                <c:pt idx="3299">
                  <c:v>20301.19999999931</c:v>
                </c:pt>
                <c:pt idx="3300">
                  <c:v>20308.79999999934</c:v>
                </c:pt>
                <c:pt idx="3301">
                  <c:v>20316.59999999934</c:v>
                </c:pt>
                <c:pt idx="3302">
                  <c:v>20324.39999999931</c:v>
                </c:pt>
                <c:pt idx="3303">
                  <c:v>20332.19999999931</c:v>
                </c:pt>
                <c:pt idx="3304">
                  <c:v>20339.99999999933</c:v>
                </c:pt>
                <c:pt idx="3305">
                  <c:v>20347.79999999933</c:v>
                </c:pt>
                <c:pt idx="3306">
                  <c:v>20355.59999999933</c:v>
                </c:pt>
                <c:pt idx="3307">
                  <c:v>20362.69999999931</c:v>
                </c:pt>
                <c:pt idx="3308">
                  <c:v>20369.79999999933</c:v>
                </c:pt>
                <c:pt idx="3309">
                  <c:v>20377.59999999933</c:v>
                </c:pt>
                <c:pt idx="3310">
                  <c:v>20386.89999999931</c:v>
                </c:pt>
                <c:pt idx="3311">
                  <c:v>20396.19999999931</c:v>
                </c:pt>
                <c:pt idx="3312">
                  <c:v>20405.49999999933</c:v>
                </c:pt>
                <c:pt idx="3313">
                  <c:v>20414.79999999933</c:v>
                </c:pt>
                <c:pt idx="3314">
                  <c:v>20424.09999999931</c:v>
                </c:pt>
                <c:pt idx="3315">
                  <c:v>20433.39999999931</c:v>
                </c:pt>
                <c:pt idx="3316">
                  <c:v>20437.69999999931</c:v>
                </c:pt>
                <c:pt idx="3317">
                  <c:v>20441.99999999932</c:v>
                </c:pt>
                <c:pt idx="3318">
                  <c:v>20449.49999999932</c:v>
                </c:pt>
                <c:pt idx="3319">
                  <c:v>20453.49999999932</c:v>
                </c:pt>
                <c:pt idx="3320">
                  <c:v>20458.39999999931</c:v>
                </c:pt>
                <c:pt idx="3321">
                  <c:v>20463.29999999933</c:v>
                </c:pt>
                <c:pt idx="3322">
                  <c:v>20465.19999999931</c:v>
                </c:pt>
                <c:pt idx="3323">
                  <c:v>20470.99999999933</c:v>
                </c:pt>
                <c:pt idx="3324">
                  <c:v>20475.99999999933</c:v>
                </c:pt>
                <c:pt idx="3325">
                  <c:v>20480.99999999933</c:v>
                </c:pt>
                <c:pt idx="3326">
                  <c:v>20485.29999999933</c:v>
                </c:pt>
                <c:pt idx="3327">
                  <c:v>20492.09999999931</c:v>
                </c:pt>
                <c:pt idx="3328">
                  <c:v>20498.89999999931</c:v>
                </c:pt>
                <c:pt idx="3329">
                  <c:v>20503.19999999931</c:v>
                </c:pt>
                <c:pt idx="3330">
                  <c:v>20507.49999999932</c:v>
                </c:pt>
                <c:pt idx="3331">
                  <c:v>20514.59999999931</c:v>
                </c:pt>
                <c:pt idx="3332">
                  <c:v>20523.89999999931</c:v>
                </c:pt>
                <c:pt idx="3333">
                  <c:v>20528.19999999931</c:v>
                </c:pt>
                <c:pt idx="3334">
                  <c:v>20537.49999999932</c:v>
                </c:pt>
                <c:pt idx="3335">
                  <c:v>20546.79999999932</c:v>
                </c:pt>
                <c:pt idx="3336">
                  <c:v>20556.09999999931</c:v>
                </c:pt>
                <c:pt idx="3337">
                  <c:v>20565.39999999931</c:v>
                </c:pt>
                <c:pt idx="3338">
                  <c:v>20569.69999999931</c:v>
                </c:pt>
                <c:pt idx="3339">
                  <c:v>20576.79999999932</c:v>
                </c:pt>
                <c:pt idx="3340">
                  <c:v>20586.09999999931</c:v>
                </c:pt>
                <c:pt idx="3341">
                  <c:v>20595.39999999931</c:v>
                </c:pt>
                <c:pt idx="3342">
                  <c:v>20602.99999999932</c:v>
                </c:pt>
                <c:pt idx="3343">
                  <c:v>20607.29999999931</c:v>
                </c:pt>
                <c:pt idx="3344">
                  <c:v>20616.59999999931</c:v>
                </c:pt>
                <c:pt idx="3345">
                  <c:v>20620.89999999931</c:v>
                </c:pt>
                <c:pt idx="3346">
                  <c:v>20630.19999999931</c:v>
                </c:pt>
                <c:pt idx="3347">
                  <c:v>20639.49999999931</c:v>
                </c:pt>
                <c:pt idx="3348">
                  <c:v>20648.79999999931</c:v>
                </c:pt>
                <c:pt idx="3349">
                  <c:v>20653.79999999931</c:v>
                </c:pt>
                <c:pt idx="3350">
                  <c:v>20655.89999999931</c:v>
                </c:pt>
                <c:pt idx="3351">
                  <c:v>20660.19999999931</c:v>
                </c:pt>
                <c:pt idx="3352">
                  <c:v>20669.19999999931</c:v>
                </c:pt>
                <c:pt idx="3353">
                  <c:v>20679.19999999931</c:v>
                </c:pt>
                <c:pt idx="3354">
                  <c:v>20688.49999999931</c:v>
                </c:pt>
                <c:pt idx="3355">
                  <c:v>20691.99999999931</c:v>
                </c:pt>
                <c:pt idx="3356">
                  <c:v>20696.2999999993</c:v>
                </c:pt>
                <c:pt idx="3357">
                  <c:v>20705.5999999993</c:v>
                </c:pt>
                <c:pt idx="3358">
                  <c:v>20714.8999999993</c:v>
                </c:pt>
                <c:pt idx="3359">
                  <c:v>20724.19999999929</c:v>
                </c:pt>
                <c:pt idx="3360">
                  <c:v>20728.19999999929</c:v>
                </c:pt>
                <c:pt idx="3361">
                  <c:v>20731.69999999929</c:v>
                </c:pt>
                <c:pt idx="3362">
                  <c:v>20740.9999999993</c:v>
                </c:pt>
                <c:pt idx="3363">
                  <c:v>20747.7999999993</c:v>
                </c:pt>
                <c:pt idx="3364">
                  <c:v>20757.0999999993</c:v>
                </c:pt>
                <c:pt idx="3365">
                  <c:v>20766.3999999993</c:v>
                </c:pt>
                <c:pt idx="3366">
                  <c:v>20775.69999999929</c:v>
                </c:pt>
                <c:pt idx="3367">
                  <c:v>20784.9999999993</c:v>
                </c:pt>
                <c:pt idx="3368">
                  <c:v>20794.2999999993</c:v>
                </c:pt>
                <c:pt idx="3369">
                  <c:v>20803.5999999993</c:v>
                </c:pt>
                <c:pt idx="3370">
                  <c:v>20812.8999999993</c:v>
                </c:pt>
                <c:pt idx="3371">
                  <c:v>20822.19999999929</c:v>
                </c:pt>
                <c:pt idx="3372">
                  <c:v>20826.4999999993</c:v>
                </c:pt>
                <c:pt idx="3373">
                  <c:v>20833.2999999993</c:v>
                </c:pt>
                <c:pt idx="3374">
                  <c:v>20840.4999999993</c:v>
                </c:pt>
                <c:pt idx="3375">
                  <c:v>20845.4999999993</c:v>
                </c:pt>
                <c:pt idx="3376">
                  <c:v>20849.7999999993</c:v>
                </c:pt>
                <c:pt idx="3377">
                  <c:v>20852.3999999993</c:v>
                </c:pt>
                <c:pt idx="3378">
                  <c:v>20856.69999999929</c:v>
                </c:pt>
                <c:pt idx="3379">
                  <c:v>20866.69999999929</c:v>
                </c:pt>
                <c:pt idx="3380">
                  <c:v>20873.5999999993</c:v>
                </c:pt>
                <c:pt idx="3381">
                  <c:v>20878.5999999993</c:v>
                </c:pt>
                <c:pt idx="3382">
                  <c:v>20886.0999999993</c:v>
                </c:pt>
                <c:pt idx="3383">
                  <c:v>20895.3999999993</c:v>
                </c:pt>
                <c:pt idx="3384">
                  <c:v>20904.69999999929</c:v>
                </c:pt>
                <c:pt idx="3385">
                  <c:v>20913.9999999993</c:v>
                </c:pt>
                <c:pt idx="3386">
                  <c:v>20923.29999999929</c:v>
                </c:pt>
                <c:pt idx="3387">
                  <c:v>20932.59999999929</c:v>
                </c:pt>
                <c:pt idx="3388">
                  <c:v>20941.89999999929</c:v>
                </c:pt>
                <c:pt idx="3389">
                  <c:v>20951.19999999929</c:v>
                </c:pt>
                <c:pt idx="3390">
                  <c:v>20960.4999999993</c:v>
                </c:pt>
                <c:pt idx="3391">
                  <c:v>20969.79999999929</c:v>
                </c:pt>
                <c:pt idx="3392">
                  <c:v>20979.09999999929</c:v>
                </c:pt>
                <c:pt idx="3393">
                  <c:v>20986.59999999929</c:v>
                </c:pt>
                <c:pt idx="3394">
                  <c:v>20988.69999999928</c:v>
                </c:pt>
                <c:pt idx="3395">
                  <c:v>20992.9999999993</c:v>
                </c:pt>
                <c:pt idx="3396">
                  <c:v>21000.4999999993</c:v>
                </c:pt>
                <c:pt idx="3397">
                  <c:v>21004.79999999929</c:v>
                </c:pt>
                <c:pt idx="3398">
                  <c:v>21012.29999999929</c:v>
                </c:pt>
                <c:pt idx="3399">
                  <c:v>21021.59999999929</c:v>
                </c:pt>
                <c:pt idx="3400">
                  <c:v>21028.4999999993</c:v>
                </c:pt>
                <c:pt idx="3401">
                  <c:v>21030.59999999929</c:v>
                </c:pt>
                <c:pt idx="3402">
                  <c:v>21035.59999999929</c:v>
                </c:pt>
                <c:pt idx="3403">
                  <c:v>21043.39999999928</c:v>
                </c:pt>
                <c:pt idx="3404">
                  <c:v>21050.19999999928</c:v>
                </c:pt>
                <c:pt idx="3405">
                  <c:v>21056.99999999928</c:v>
                </c:pt>
                <c:pt idx="3406">
                  <c:v>21066.29999999928</c:v>
                </c:pt>
                <c:pt idx="3407">
                  <c:v>21073.89999999928</c:v>
                </c:pt>
                <c:pt idx="3408">
                  <c:v>21083.19999999928</c:v>
                </c:pt>
                <c:pt idx="3409">
                  <c:v>21089.99999999928</c:v>
                </c:pt>
                <c:pt idx="3410">
                  <c:v>21094.29999999928</c:v>
                </c:pt>
                <c:pt idx="3411">
                  <c:v>21098.59999999927</c:v>
                </c:pt>
                <c:pt idx="3412">
                  <c:v>21105.39999999927</c:v>
                </c:pt>
                <c:pt idx="3413">
                  <c:v>21112.19999999927</c:v>
                </c:pt>
                <c:pt idx="3414">
                  <c:v>21121.49999999928</c:v>
                </c:pt>
                <c:pt idx="3415">
                  <c:v>21130.79999999927</c:v>
                </c:pt>
                <c:pt idx="3416">
                  <c:v>21135.09999999927</c:v>
                </c:pt>
                <c:pt idx="3417">
                  <c:v>21144.39999999927</c:v>
                </c:pt>
                <c:pt idx="3418">
                  <c:v>21153.69999999927</c:v>
                </c:pt>
                <c:pt idx="3419">
                  <c:v>21162.99999999927</c:v>
                </c:pt>
                <c:pt idx="3420">
                  <c:v>21167.29999999927</c:v>
                </c:pt>
                <c:pt idx="3421">
                  <c:v>21176.59999999927</c:v>
                </c:pt>
                <c:pt idx="3422">
                  <c:v>21185.89999999927</c:v>
                </c:pt>
                <c:pt idx="3423">
                  <c:v>21195.19999999925</c:v>
                </c:pt>
                <c:pt idx="3424">
                  <c:v>21204.49999999927</c:v>
                </c:pt>
                <c:pt idx="3425">
                  <c:v>21211.69999999925</c:v>
                </c:pt>
                <c:pt idx="3426">
                  <c:v>21216.69999999925</c:v>
                </c:pt>
                <c:pt idx="3427">
                  <c:v>21222.49999999927</c:v>
                </c:pt>
                <c:pt idx="3428">
                  <c:v>21224.19999999925</c:v>
                </c:pt>
                <c:pt idx="3429">
                  <c:v>21231.09999999927</c:v>
                </c:pt>
                <c:pt idx="3430">
                  <c:v>21237.89999999927</c:v>
                </c:pt>
                <c:pt idx="3431">
                  <c:v>21243.99999999927</c:v>
                </c:pt>
                <c:pt idx="3432">
                  <c:v>21248.29999999926</c:v>
                </c:pt>
                <c:pt idx="3433">
                  <c:v>21253.29999999926</c:v>
                </c:pt>
                <c:pt idx="3434">
                  <c:v>21258.29999999926</c:v>
                </c:pt>
                <c:pt idx="3435">
                  <c:v>21263.29999999926</c:v>
                </c:pt>
                <c:pt idx="3436">
                  <c:v>21267.29999999926</c:v>
                </c:pt>
                <c:pt idx="3437">
                  <c:v>21272.29999999926</c:v>
                </c:pt>
                <c:pt idx="3438">
                  <c:v>21277.29999999926</c:v>
                </c:pt>
                <c:pt idx="3439">
                  <c:v>21281.59999999926</c:v>
                </c:pt>
                <c:pt idx="3440">
                  <c:v>21285.89999999926</c:v>
                </c:pt>
                <c:pt idx="3441">
                  <c:v>21290.59999999926</c:v>
                </c:pt>
                <c:pt idx="3442">
                  <c:v>21299.39999999926</c:v>
                </c:pt>
                <c:pt idx="3443">
                  <c:v>21306.19999999925</c:v>
                </c:pt>
                <c:pt idx="3444">
                  <c:v>21312.99999999926</c:v>
                </c:pt>
                <c:pt idx="3445">
                  <c:v>21319.79999999926</c:v>
                </c:pt>
                <c:pt idx="3446">
                  <c:v>21324.09999999926</c:v>
                </c:pt>
                <c:pt idx="3447">
                  <c:v>21333.39999999926</c:v>
                </c:pt>
                <c:pt idx="3448">
                  <c:v>21337.69999999925</c:v>
                </c:pt>
                <c:pt idx="3449">
                  <c:v>21344.49999999926</c:v>
                </c:pt>
                <c:pt idx="3450">
                  <c:v>21351.29999999926</c:v>
                </c:pt>
                <c:pt idx="3451">
                  <c:v>21358.09999999926</c:v>
                </c:pt>
                <c:pt idx="3452">
                  <c:v>21364.89999999926</c:v>
                </c:pt>
                <c:pt idx="3453">
                  <c:v>21371.69999999925</c:v>
                </c:pt>
                <c:pt idx="3454">
                  <c:v>21375.99999999926</c:v>
                </c:pt>
                <c:pt idx="3455">
                  <c:v>21380.69999999925</c:v>
                </c:pt>
                <c:pt idx="3456">
                  <c:v>21385.59999999926</c:v>
                </c:pt>
                <c:pt idx="3457">
                  <c:v>21390.59999999926</c:v>
                </c:pt>
                <c:pt idx="3458">
                  <c:v>21395.49999999926</c:v>
                </c:pt>
                <c:pt idx="3459">
                  <c:v>21400.39999999926</c:v>
                </c:pt>
                <c:pt idx="3460">
                  <c:v>21405.29999999926</c:v>
                </c:pt>
                <c:pt idx="3461">
                  <c:v>21411.39999999926</c:v>
                </c:pt>
                <c:pt idx="3462">
                  <c:v>21416.39999999926</c:v>
                </c:pt>
                <c:pt idx="3463">
                  <c:v>21418.99999999926</c:v>
                </c:pt>
                <c:pt idx="3464">
                  <c:v>21423.89999999926</c:v>
                </c:pt>
                <c:pt idx="3465">
                  <c:v>21426.49999999926</c:v>
                </c:pt>
                <c:pt idx="3466">
                  <c:v>21435.79999999926</c:v>
                </c:pt>
                <c:pt idx="3467">
                  <c:v>21445.09999999926</c:v>
                </c:pt>
                <c:pt idx="3468">
                  <c:v>21454.39999999926</c:v>
                </c:pt>
                <c:pt idx="3469">
                  <c:v>21463.69999999925</c:v>
                </c:pt>
                <c:pt idx="3470">
                  <c:v>21470.49999999926</c:v>
                </c:pt>
                <c:pt idx="3471">
                  <c:v>21478.29999999926</c:v>
                </c:pt>
                <c:pt idx="3472">
                  <c:v>21488.29999999926</c:v>
                </c:pt>
                <c:pt idx="3473">
                  <c:v>21495.89999999926</c:v>
                </c:pt>
                <c:pt idx="3474">
                  <c:v>21502.69999999925</c:v>
                </c:pt>
                <c:pt idx="3475">
                  <c:v>21506.99999999925</c:v>
                </c:pt>
                <c:pt idx="3476">
                  <c:v>21514.49999999925</c:v>
                </c:pt>
                <c:pt idx="3477">
                  <c:v>21524.49999999925</c:v>
                </c:pt>
                <c:pt idx="3478">
                  <c:v>21529.49999999925</c:v>
                </c:pt>
                <c:pt idx="3479">
                  <c:v>21533.79999999925</c:v>
                </c:pt>
                <c:pt idx="3480">
                  <c:v>21538.79999999925</c:v>
                </c:pt>
                <c:pt idx="3481">
                  <c:v>21543.79999999925</c:v>
                </c:pt>
                <c:pt idx="3482">
                  <c:v>21545.89999999925</c:v>
                </c:pt>
                <c:pt idx="3483">
                  <c:v>21547.99999999925</c:v>
                </c:pt>
                <c:pt idx="3484">
                  <c:v>21553.39999999925</c:v>
                </c:pt>
                <c:pt idx="3485">
                  <c:v>21558.39999999925</c:v>
                </c:pt>
                <c:pt idx="3486">
                  <c:v>21562.69999999925</c:v>
                </c:pt>
                <c:pt idx="3487">
                  <c:v>21566.19999999925</c:v>
                </c:pt>
                <c:pt idx="3488">
                  <c:v>21572.99999999925</c:v>
                </c:pt>
                <c:pt idx="3489">
                  <c:v>21576.49999999925</c:v>
                </c:pt>
                <c:pt idx="3490">
                  <c:v>21579.79999999925</c:v>
                </c:pt>
                <c:pt idx="3491">
                  <c:v>21583.49999999925</c:v>
                </c:pt>
                <c:pt idx="3492">
                  <c:v>21592.79999999925</c:v>
                </c:pt>
                <c:pt idx="3493">
                  <c:v>21599.59999999925</c:v>
                </c:pt>
                <c:pt idx="3494">
                  <c:v>21606.39999999924</c:v>
                </c:pt>
                <c:pt idx="3495">
                  <c:v>21610.69999999924</c:v>
                </c:pt>
                <c:pt idx="3496">
                  <c:v>21614.99999999925</c:v>
                </c:pt>
                <c:pt idx="3497">
                  <c:v>21622.09999999924</c:v>
                </c:pt>
                <c:pt idx="3498">
                  <c:v>21631.39999999924</c:v>
                </c:pt>
                <c:pt idx="3499">
                  <c:v>21640.69999999924</c:v>
                </c:pt>
                <c:pt idx="3500">
                  <c:v>21649.99999999924</c:v>
                </c:pt>
                <c:pt idx="3501">
                  <c:v>21659.29999999924</c:v>
                </c:pt>
                <c:pt idx="3502">
                  <c:v>21668.59999999924</c:v>
                </c:pt>
                <c:pt idx="3503">
                  <c:v>21677.89999999924</c:v>
                </c:pt>
                <c:pt idx="3504">
                  <c:v>21687.19999999924</c:v>
                </c:pt>
                <c:pt idx="3505">
                  <c:v>21692.19999999924</c:v>
                </c:pt>
                <c:pt idx="3506">
                  <c:v>21698.99999999924</c:v>
                </c:pt>
                <c:pt idx="3507">
                  <c:v>21702.99999999924</c:v>
                </c:pt>
                <c:pt idx="3508">
                  <c:v>21709.79999999924</c:v>
                </c:pt>
                <c:pt idx="3509">
                  <c:v>21714.09999999923</c:v>
                </c:pt>
                <c:pt idx="3510">
                  <c:v>21719.09999999923</c:v>
                </c:pt>
                <c:pt idx="3511">
                  <c:v>21725.09999999923</c:v>
                </c:pt>
                <c:pt idx="3512">
                  <c:v>21730.89999999923</c:v>
                </c:pt>
                <c:pt idx="3513">
                  <c:v>21740.89999999923</c:v>
                </c:pt>
                <c:pt idx="3514">
                  <c:v>21750.59999999923</c:v>
                </c:pt>
                <c:pt idx="3515">
                  <c:v>21760.59999999923</c:v>
                </c:pt>
                <c:pt idx="3516">
                  <c:v>21770.59999999923</c:v>
                </c:pt>
                <c:pt idx="3517">
                  <c:v>21780.59999999923</c:v>
                </c:pt>
                <c:pt idx="3518">
                  <c:v>21790.59999999923</c:v>
                </c:pt>
                <c:pt idx="3519">
                  <c:v>21796.39999999923</c:v>
                </c:pt>
                <c:pt idx="3520">
                  <c:v>21801.79999999924</c:v>
                </c:pt>
                <c:pt idx="3521">
                  <c:v>21807.19999999924</c:v>
                </c:pt>
                <c:pt idx="3522">
                  <c:v>21813.99999999924</c:v>
                </c:pt>
                <c:pt idx="3523">
                  <c:v>21820.79999999924</c:v>
                </c:pt>
                <c:pt idx="3524">
                  <c:v>21825.79999999924</c:v>
                </c:pt>
                <c:pt idx="3525">
                  <c:v>21830.09999999923</c:v>
                </c:pt>
                <c:pt idx="3526">
                  <c:v>21836.89999999923</c:v>
                </c:pt>
                <c:pt idx="3527">
                  <c:v>21843.69999999923</c:v>
                </c:pt>
                <c:pt idx="3528">
                  <c:v>21850.49999999924</c:v>
                </c:pt>
                <c:pt idx="3529">
                  <c:v>21857.29999999923</c:v>
                </c:pt>
                <c:pt idx="3530">
                  <c:v>21864.09999999923</c:v>
                </c:pt>
                <c:pt idx="3531">
                  <c:v>21870.89999999923</c:v>
                </c:pt>
                <c:pt idx="3532">
                  <c:v>21875.19999999923</c:v>
                </c:pt>
                <c:pt idx="3533">
                  <c:v>21880.19999999923</c:v>
                </c:pt>
                <c:pt idx="3534">
                  <c:v>21885.19999999923</c:v>
                </c:pt>
                <c:pt idx="3535">
                  <c:v>21889.79999999923</c:v>
                </c:pt>
                <c:pt idx="3536">
                  <c:v>21896.69999999923</c:v>
                </c:pt>
                <c:pt idx="3537">
                  <c:v>21901.29999999923</c:v>
                </c:pt>
                <c:pt idx="3538">
                  <c:v>21906.29999999923</c:v>
                </c:pt>
                <c:pt idx="3539">
                  <c:v>21913.09999999923</c:v>
                </c:pt>
                <c:pt idx="3540">
                  <c:v>21917.39999999923</c:v>
                </c:pt>
                <c:pt idx="3541">
                  <c:v>21919.49999999923</c:v>
                </c:pt>
                <c:pt idx="3542">
                  <c:v>21921.39999999923</c:v>
                </c:pt>
                <c:pt idx="3543">
                  <c:v>21928.49999999923</c:v>
                </c:pt>
                <c:pt idx="3544">
                  <c:v>21937.79999999922</c:v>
                </c:pt>
                <c:pt idx="3545">
                  <c:v>21947.09999999922</c:v>
                </c:pt>
                <c:pt idx="3546">
                  <c:v>21956.39999999922</c:v>
                </c:pt>
                <c:pt idx="3547">
                  <c:v>21965.69999999921</c:v>
                </c:pt>
                <c:pt idx="3548">
                  <c:v>21969.99999999922</c:v>
                </c:pt>
                <c:pt idx="3549">
                  <c:v>21974.99999999922</c:v>
                </c:pt>
                <c:pt idx="3550">
                  <c:v>21984.29999999922</c:v>
                </c:pt>
                <c:pt idx="3551">
                  <c:v>21993.59999999922</c:v>
                </c:pt>
                <c:pt idx="3552">
                  <c:v>21998.59999999922</c:v>
                </c:pt>
                <c:pt idx="3553">
                  <c:v>22006.09999999922</c:v>
                </c:pt>
                <c:pt idx="3554">
                  <c:v>22012.89999999922</c:v>
                </c:pt>
                <c:pt idx="3555">
                  <c:v>22022.19999999921</c:v>
                </c:pt>
                <c:pt idx="3556">
                  <c:v>22031.49999999922</c:v>
                </c:pt>
                <c:pt idx="3557">
                  <c:v>22040.79999999922</c:v>
                </c:pt>
                <c:pt idx="3558">
                  <c:v>22050.09999999922</c:v>
                </c:pt>
                <c:pt idx="3559">
                  <c:v>22054.39999999922</c:v>
                </c:pt>
                <c:pt idx="3560">
                  <c:v>22058.69999999921</c:v>
                </c:pt>
                <c:pt idx="3561">
                  <c:v>22062.99999999922</c:v>
                </c:pt>
                <c:pt idx="3562">
                  <c:v>22067.99999999922</c:v>
                </c:pt>
                <c:pt idx="3563">
                  <c:v>22072.29999999922</c:v>
                </c:pt>
                <c:pt idx="3564">
                  <c:v>22079.79999999922</c:v>
                </c:pt>
                <c:pt idx="3565">
                  <c:v>22087.29999999922</c:v>
                </c:pt>
                <c:pt idx="3566">
                  <c:v>22096.59999999922</c:v>
                </c:pt>
                <c:pt idx="3567">
                  <c:v>22105.89999999922</c:v>
                </c:pt>
                <c:pt idx="3568">
                  <c:v>22112.79999999922</c:v>
                </c:pt>
                <c:pt idx="3569">
                  <c:v>22119.59999999922</c:v>
                </c:pt>
                <c:pt idx="3570">
                  <c:v>22123.89999999922</c:v>
                </c:pt>
                <c:pt idx="3571">
                  <c:v>22128.89999999922</c:v>
                </c:pt>
                <c:pt idx="3572">
                  <c:v>22133.89999999922</c:v>
                </c:pt>
                <c:pt idx="3573">
                  <c:v>22140.19999999921</c:v>
                </c:pt>
                <c:pt idx="3574">
                  <c:v>22147.69999999921</c:v>
                </c:pt>
                <c:pt idx="3575">
                  <c:v>22152.59999999922</c:v>
                </c:pt>
                <c:pt idx="3576">
                  <c:v>22160.39999999922</c:v>
                </c:pt>
                <c:pt idx="3577">
                  <c:v>22167.49999999921</c:v>
                </c:pt>
                <c:pt idx="3578">
                  <c:v>22173.89999999922</c:v>
                </c:pt>
                <c:pt idx="3579">
                  <c:v>22177.19999999921</c:v>
                </c:pt>
                <c:pt idx="3580">
                  <c:v>22179.09999999922</c:v>
                </c:pt>
                <c:pt idx="3581">
                  <c:v>22185.89999999922</c:v>
                </c:pt>
                <c:pt idx="3582">
                  <c:v>22190.89999999922</c:v>
                </c:pt>
                <c:pt idx="3583">
                  <c:v>22197.29999999922</c:v>
                </c:pt>
                <c:pt idx="3584">
                  <c:v>22201.59999999922</c:v>
                </c:pt>
                <c:pt idx="3585">
                  <c:v>22203.69999999921</c:v>
                </c:pt>
                <c:pt idx="3586">
                  <c:v>22208.29999999921</c:v>
                </c:pt>
                <c:pt idx="3587">
                  <c:v>22215.79999999921</c:v>
                </c:pt>
                <c:pt idx="3588">
                  <c:v>22220.09999999921</c:v>
                </c:pt>
                <c:pt idx="3589">
                  <c:v>22224.39999999921</c:v>
                </c:pt>
                <c:pt idx="3590">
                  <c:v>22226.49999999921</c:v>
                </c:pt>
                <c:pt idx="3591">
                  <c:v>22231.49999999921</c:v>
                </c:pt>
                <c:pt idx="3592">
                  <c:v>22238.29999999921</c:v>
                </c:pt>
                <c:pt idx="3593">
                  <c:v>22244.79999999921</c:v>
                </c:pt>
                <c:pt idx="3594">
                  <c:v>22249.69999999921</c:v>
                </c:pt>
                <c:pt idx="3595">
                  <c:v>22253.99999999921</c:v>
                </c:pt>
                <c:pt idx="3596">
                  <c:v>22261.19999999921</c:v>
                </c:pt>
                <c:pt idx="3597">
                  <c:v>22268.09999999921</c:v>
                </c:pt>
                <c:pt idx="3598">
                  <c:v>22275.29999999921</c:v>
                </c:pt>
                <c:pt idx="3599">
                  <c:v>22279.59999999921</c:v>
                </c:pt>
                <c:pt idx="3600">
                  <c:v>22284.19999999921</c:v>
                </c:pt>
                <c:pt idx="3601">
                  <c:v>22288.49999999921</c:v>
                </c:pt>
                <c:pt idx="3602">
                  <c:v>22298.49999999921</c:v>
                </c:pt>
                <c:pt idx="3603">
                  <c:v>22308.49999999921</c:v>
                </c:pt>
                <c:pt idx="3604">
                  <c:v>22318.49999999921</c:v>
                </c:pt>
                <c:pt idx="3605">
                  <c:v>22328.49999999921</c:v>
                </c:pt>
                <c:pt idx="3606">
                  <c:v>22338.49999999921</c:v>
                </c:pt>
                <c:pt idx="3607">
                  <c:v>22348.49999999921</c:v>
                </c:pt>
                <c:pt idx="3608">
                  <c:v>22355.29999999921</c:v>
                </c:pt>
                <c:pt idx="3609">
                  <c:v>22357.19999999921</c:v>
                </c:pt>
                <c:pt idx="3610">
                  <c:v>22359.09999999921</c:v>
                </c:pt>
                <c:pt idx="3611">
                  <c:v>22363.39999999921</c:v>
                </c:pt>
                <c:pt idx="3612">
                  <c:v>22370.19999999921</c:v>
                </c:pt>
                <c:pt idx="3613">
                  <c:v>22374.49999999921</c:v>
                </c:pt>
                <c:pt idx="3614">
                  <c:v>22381.29999999921</c:v>
                </c:pt>
                <c:pt idx="3615">
                  <c:v>22390.59999999921</c:v>
                </c:pt>
                <c:pt idx="3616">
                  <c:v>22399.8999999992</c:v>
                </c:pt>
                <c:pt idx="3617">
                  <c:v>22406.09999999921</c:v>
                </c:pt>
                <c:pt idx="3618">
                  <c:v>22415.3999999992</c:v>
                </c:pt>
                <c:pt idx="3619">
                  <c:v>22419.6999999992</c:v>
                </c:pt>
                <c:pt idx="3620">
                  <c:v>22426.8999999992</c:v>
                </c:pt>
                <c:pt idx="3621">
                  <c:v>22433.6999999992</c:v>
                </c:pt>
                <c:pt idx="3622">
                  <c:v>22440.49999999921</c:v>
                </c:pt>
                <c:pt idx="3623">
                  <c:v>22447.29999999921</c:v>
                </c:pt>
                <c:pt idx="3624">
                  <c:v>22454.0999999992</c:v>
                </c:pt>
                <c:pt idx="3625">
                  <c:v>22460.8999999992</c:v>
                </c:pt>
                <c:pt idx="3626">
                  <c:v>22467.6999999992</c:v>
                </c:pt>
                <c:pt idx="3627">
                  <c:v>22474.4999999992</c:v>
                </c:pt>
                <c:pt idx="3628">
                  <c:v>22481.2999999992</c:v>
                </c:pt>
                <c:pt idx="3629">
                  <c:v>22489.0999999992</c:v>
                </c:pt>
                <c:pt idx="3630">
                  <c:v>22496.5999999992</c:v>
                </c:pt>
                <c:pt idx="3631">
                  <c:v>22503.3999999992</c:v>
                </c:pt>
                <c:pt idx="3632">
                  <c:v>22512.6999999992</c:v>
                </c:pt>
                <c:pt idx="3633">
                  <c:v>22521.9999999992</c:v>
                </c:pt>
                <c:pt idx="3634">
                  <c:v>22531.2999999992</c:v>
                </c:pt>
                <c:pt idx="3635">
                  <c:v>22535.59999999919</c:v>
                </c:pt>
                <c:pt idx="3636">
                  <c:v>22539.89999999919</c:v>
                </c:pt>
                <c:pt idx="3637">
                  <c:v>22543.89999999919</c:v>
                </c:pt>
                <c:pt idx="3638">
                  <c:v>22547.89999999919</c:v>
                </c:pt>
                <c:pt idx="3639">
                  <c:v>22552.19999999919</c:v>
                </c:pt>
                <c:pt idx="3640">
                  <c:v>22556.4999999992</c:v>
                </c:pt>
                <c:pt idx="3641">
                  <c:v>22560.79999999919</c:v>
                </c:pt>
                <c:pt idx="3642">
                  <c:v>22565.39999999919</c:v>
                </c:pt>
                <c:pt idx="3643">
                  <c:v>22569.99999999919</c:v>
                </c:pt>
                <c:pt idx="3644">
                  <c:v>22577.49999999919</c:v>
                </c:pt>
                <c:pt idx="3645">
                  <c:v>22582.49999999919</c:v>
                </c:pt>
                <c:pt idx="3646">
                  <c:v>22586.79999999919</c:v>
                </c:pt>
                <c:pt idx="3647">
                  <c:v>22591.69999999919</c:v>
                </c:pt>
                <c:pt idx="3648">
                  <c:v>22594.99999999919</c:v>
                </c:pt>
                <c:pt idx="3649">
                  <c:v>22602.09999999919</c:v>
                </c:pt>
                <c:pt idx="3650">
                  <c:v>22606.09999999919</c:v>
                </c:pt>
                <c:pt idx="3651">
                  <c:v>22613.29999999919</c:v>
                </c:pt>
                <c:pt idx="3652">
                  <c:v>22620.79999999919</c:v>
                </c:pt>
                <c:pt idx="3653">
                  <c:v>22628.29999999919</c:v>
                </c:pt>
                <c:pt idx="3654">
                  <c:v>22633.39999999919</c:v>
                </c:pt>
                <c:pt idx="3655">
                  <c:v>22638.49999999919</c:v>
                </c:pt>
                <c:pt idx="3656">
                  <c:v>22643.59999999918</c:v>
                </c:pt>
                <c:pt idx="3657">
                  <c:v>22648.59999999918</c:v>
                </c:pt>
                <c:pt idx="3658">
                  <c:v>22656.39999999918</c:v>
                </c:pt>
                <c:pt idx="3659">
                  <c:v>22660.69999999915</c:v>
                </c:pt>
                <c:pt idx="3660">
                  <c:v>22665.69999999915</c:v>
                </c:pt>
                <c:pt idx="3661">
                  <c:v>22669.99999999918</c:v>
                </c:pt>
                <c:pt idx="3662">
                  <c:v>22674.29999999918</c:v>
                </c:pt>
                <c:pt idx="3663">
                  <c:v>22681.39999999918</c:v>
                </c:pt>
                <c:pt idx="3664">
                  <c:v>22688.89999999918</c:v>
                </c:pt>
                <c:pt idx="3665">
                  <c:v>22693.19999999915</c:v>
                </c:pt>
                <c:pt idx="3666">
                  <c:v>22697.49999999918</c:v>
                </c:pt>
                <c:pt idx="3667">
                  <c:v>22704.29999999918</c:v>
                </c:pt>
                <c:pt idx="3668">
                  <c:v>22709.29999999918</c:v>
                </c:pt>
                <c:pt idx="3669">
                  <c:v>22713.29999999918</c:v>
                </c:pt>
                <c:pt idx="3670">
                  <c:v>22720.09999999918</c:v>
                </c:pt>
                <c:pt idx="3671">
                  <c:v>22726.89999999915</c:v>
                </c:pt>
                <c:pt idx="3672">
                  <c:v>22733.69999999915</c:v>
                </c:pt>
                <c:pt idx="3673">
                  <c:v>22738.69999999915</c:v>
                </c:pt>
                <c:pt idx="3674">
                  <c:v>22747.99999999917</c:v>
                </c:pt>
                <c:pt idx="3675">
                  <c:v>22751.29999999917</c:v>
                </c:pt>
                <c:pt idx="3676">
                  <c:v>22758.89999999915</c:v>
                </c:pt>
                <c:pt idx="3677">
                  <c:v>22766.79999999917</c:v>
                </c:pt>
                <c:pt idx="3678">
                  <c:v>22771.79999999917</c:v>
                </c:pt>
                <c:pt idx="3679">
                  <c:v>22779.29999999917</c:v>
                </c:pt>
                <c:pt idx="3680">
                  <c:v>22786.09999999917</c:v>
                </c:pt>
                <c:pt idx="3681">
                  <c:v>22793.59999999917</c:v>
                </c:pt>
                <c:pt idx="3682">
                  <c:v>22800.39999999915</c:v>
                </c:pt>
                <c:pt idx="3683">
                  <c:v>22807.19999999915</c:v>
                </c:pt>
                <c:pt idx="3684">
                  <c:v>22813.99999999917</c:v>
                </c:pt>
                <c:pt idx="3685">
                  <c:v>22820.79999999917</c:v>
                </c:pt>
                <c:pt idx="3686">
                  <c:v>22827.59999999917</c:v>
                </c:pt>
                <c:pt idx="3687">
                  <c:v>22836.89999999915</c:v>
                </c:pt>
                <c:pt idx="3688">
                  <c:v>22846.19999999915</c:v>
                </c:pt>
                <c:pt idx="3689">
                  <c:v>22855.49999999917</c:v>
                </c:pt>
                <c:pt idx="3690">
                  <c:v>22864.79999999917</c:v>
                </c:pt>
                <c:pt idx="3691">
                  <c:v>22869.09999999915</c:v>
                </c:pt>
                <c:pt idx="3692">
                  <c:v>22873.39999999915</c:v>
                </c:pt>
                <c:pt idx="3693">
                  <c:v>22877.39999999915</c:v>
                </c:pt>
                <c:pt idx="3694">
                  <c:v>22880.89999999915</c:v>
                </c:pt>
                <c:pt idx="3695">
                  <c:v>22885.19999999915</c:v>
                </c:pt>
                <c:pt idx="3696">
                  <c:v>22894.49999999916</c:v>
                </c:pt>
                <c:pt idx="3697">
                  <c:v>22903.79999999916</c:v>
                </c:pt>
                <c:pt idx="3698">
                  <c:v>22911.29999999916</c:v>
                </c:pt>
                <c:pt idx="3699">
                  <c:v>22916.29999999916</c:v>
                </c:pt>
                <c:pt idx="3700">
                  <c:v>22926.29999999916</c:v>
                </c:pt>
                <c:pt idx="3701">
                  <c:v>22935.59999999915</c:v>
                </c:pt>
                <c:pt idx="3702">
                  <c:v>22942.39999999915</c:v>
                </c:pt>
                <c:pt idx="3703">
                  <c:v>22944.49999999916</c:v>
                </c:pt>
                <c:pt idx="3704">
                  <c:v>22951.29999999916</c:v>
                </c:pt>
                <c:pt idx="3705">
                  <c:v>22953.19999999915</c:v>
                </c:pt>
                <c:pt idx="3706">
                  <c:v>22959.79999999916</c:v>
                </c:pt>
                <c:pt idx="3707">
                  <c:v>22966.39999999915</c:v>
                </c:pt>
                <c:pt idx="3708">
                  <c:v>22972.99999999916</c:v>
                </c:pt>
                <c:pt idx="3709">
                  <c:v>22977.89999999915</c:v>
                </c:pt>
                <c:pt idx="3710">
                  <c:v>22979.99999999916</c:v>
                </c:pt>
                <c:pt idx="3711">
                  <c:v>22984.29999999916</c:v>
                </c:pt>
                <c:pt idx="3712">
                  <c:v>22988.59999999915</c:v>
                </c:pt>
                <c:pt idx="3713">
                  <c:v>22995.39999999915</c:v>
                </c:pt>
                <c:pt idx="3714">
                  <c:v>23002.19999999915</c:v>
                </c:pt>
                <c:pt idx="3715">
                  <c:v>23006.49999999916</c:v>
                </c:pt>
                <c:pt idx="3716">
                  <c:v>23009.79999999915</c:v>
                </c:pt>
                <c:pt idx="3717">
                  <c:v>23017.59999999915</c:v>
                </c:pt>
                <c:pt idx="3718">
                  <c:v>23022.59999999915</c:v>
                </c:pt>
                <c:pt idx="3719">
                  <c:v>23026.89999999915</c:v>
                </c:pt>
                <c:pt idx="3720">
                  <c:v>23031.19999999915</c:v>
                </c:pt>
                <c:pt idx="3721">
                  <c:v>23035.19999999915</c:v>
                </c:pt>
                <c:pt idx="3722">
                  <c:v>23039.49999999915</c:v>
                </c:pt>
                <c:pt idx="3723">
                  <c:v>23043.79999999915</c:v>
                </c:pt>
                <c:pt idx="3724">
                  <c:v>23048.09999999915</c:v>
                </c:pt>
                <c:pt idx="3725">
                  <c:v>23057.39999999915</c:v>
                </c:pt>
                <c:pt idx="3726">
                  <c:v>23066.69999999911</c:v>
                </c:pt>
                <c:pt idx="3727">
                  <c:v>23075.69999999911</c:v>
                </c:pt>
                <c:pt idx="3728">
                  <c:v>23084.99999999915</c:v>
                </c:pt>
                <c:pt idx="3729">
                  <c:v>23094.99999999915</c:v>
                </c:pt>
                <c:pt idx="3730">
                  <c:v>23099.99999999915</c:v>
                </c:pt>
                <c:pt idx="3731">
                  <c:v>23108.99999999915</c:v>
                </c:pt>
                <c:pt idx="3732">
                  <c:v>23116.19999999911</c:v>
                </c:pt>
                <c:pt idx="3733">
                  <c:v>23120.49999999915</c:v>
                </c:pt>
                <c:pt idx="3734">
                  <c:v>23124.79999999914</c:v>
                </c:pt>
                <c:pt idx="3735">
                  <c:v>23129.09999999914</c:v>
                </c:pt>
                <c:pt idx="3736">
                  <c:v>23133.39999999914</c:v>
                </c:pt>
                <c:pt idx="3737">
                  <c:v>23137.69999999911</c:v>
                </c:pt>
                <c:pt idx="3738">
                  <c:v>23142.59999999914</c:v>
                </c:pt>
                <c:pt idx="3739">
                  <c:v>23147.49999999915</c:v>
                </c:pt>
                <c:pt idx="3740">
                  <c:v>23156.79999999914</c:v>
                </c:pt>
                <c:pt idx="3741">
                  <c:v>23166.09999999914</c:v>
                </c:pt>
                <c:pt idx="3742">
                  <c:v>23175.39999999914</c:v>
                </c:pt>
                <c:pt idx="3743">
                  <c:v>23180.39999999914</c:v>
                </c:pt>
                <c:pt idx="3744">
                  <c:v>23187.89999999914</c:v>
                </c:pt>
                <c:pt idx="3745">
                  <c:v>23192.19999999911</c:v>
                </c:pt>
                <c:pt idx="3746">
                  <c:v>23196.49999999914</c:v>
                </c:pt>
                <c:pt idx="3747">
                  <c:v>23205.79999999914</c:v>
                </c:pt>
                <c:pt idx="3748">
                  <c:v>23215.09999999914</c:v>
                </c:pt>
                <c:pt idx="3749">
                  <c:v>23219.39999999914</c:v>
                </c:pt>
                <c:pt idx="3750">
                  <c:v>23228.69999999911</c:v>
                </c:pt>
                <c:pt idx="3751">
                  <c:v>23237.99999999914</c:v>
                </c:pt>
                <c:pt idx="3752">
                  <c:v>23242.29999999914</c:v>
                </c:pt>
                <c:pt idx="3753">
                  <c:v>23251.59999999914</c:v>
                </c:pt>
                <c:pt idx="3754">
                  <c:v>23260.89999999911</c:v>
                </c:pt>
                <c:pt idx="3755">
                  <c:v>23265.19999999911</c:v>
                </c:pt>
                <c:pt idx="3756">
                  <c:v>23274.49999999913</c:v>
                </c:pt>
                <c:pt idx="3757">
                  <c:v>23278.79999999913</c:v>
                </c:pt>
                <c:pt idx="3758">
                  <c:v>23283.09999999913</c:v>
                </c:pt>
                <c:pt idx="3759">
                  <c:v>23287.39999999911</c:v>
                </c:pt>
                <c:pt idx="3760">
                  <c:v>23294.19999999911</c:v>
                </c:pt>
                <c:pt idx="3761">
                  <c:v>23298.49999999913</c:v>
                </c:pt>
                <c:pt idx="3762">
                  <c:v>23303.49999999913</c:v>
                </c:pt>
                <c:pt idx="3763">
                  <c:v>23310.99999999913</c:v>
                </c:pt>
                <c:pt idx="3764">
                  <c:v>23315.29999999913</c:v>
                </c:pt>
                <c:pt idx="3765">
                  <c:v>23322.09999999913</c:v>
                </c:pt>
                <c:pt idx="3766">
                  <c:v>23328.89999999911</c:v>
                </c:pt>
                <c:pt idx="3767">
                  <c:v>23331.49999999913</c:v>
                </c:pt>
                <c:pt idx="3768">
                  <c:v>23335.79999999913</c:v>
                </c:pt>
                <c:pt idx="3769">
                  <c:v>23340.09999999911</c:v>
                </c:pt>
                <c:pt idx="3770">
                  <c:v>23345.09999999911</c:v>
                </c:pt>
                <c:pt idx="3771">
                  <c:v>23354.39999999911</c:v>
                </c:pt>
                <c:pt idx="3772">
                  <c:v>23358.69999999911</c:v>
                </c:pt>
                <c:pt idx="3773">
                  <c:v>23362.99999999912</c:v>
                </c:pt>
                <c:pt idx="3774">
                  <c:v>23367.29999999912</c:v>
                </c:pt>
                <c:pt idx="3775">
                  <c:v>23374.09999999911</c:v>
                </c:pt>
                <c:pt idx="3776">
                  <c:v>23380.89999999911</c:v>
                </c:pt>
                <c:pt idx="3777">
                  <c:v>23387.69999999911</c:v>
                </c:pt>
                <c:pt idx="3778">
                  <c:v>23394.49999999912</c:v>
                </c:pt>
                <c:pt idx="3779">
                  <c:v>23401.29999999912</c:v>
                </c:pt>
                <c:pt idx="3780">
                  <c:v>23408.09999999911</c:v>
                </c:pt>
                <c:pt idx="3781">
                  <c:v>23414.89999999911</c:v>
                </c:pt>
                <c:pt idx="3782">
                  <c:v>23421.69999999911</c:v>
                </c:pt>
                <c:pt idx="3783">
                  <c:v>23428.49999999912</c:v>
                </c:pt>
                <c:pt idx="3784">
                  <c:v>23435.29999999912</c:v>
                </c:pt>
                <c:pt idx="3785">
                  <c:v>23439.59999999911</c:v>
                </c:pt>
                <c:pt idx="3786">
                  <c:v>23443.89999999911</c:v>
                </c:pt>
                <c:pt idx="3787">
                  <c:v>23448.19999999911</c:v>
                </c:pt>
                <c:pt idx="3788">
                  <c:v>23454.99999999912</c:v>
                </c:pt>
                <c:pt idx="3789">
                  <c:v>23461.79999999911</c:v>
                </c:pt>
                <c:pt idx="3790">
                  <c:v>23468.59999999911</c:v>
                </c:pt>
                <c:pt idx="3791">
                  <c:v>23475.39999999911</c:v>
                </c:pt>
                <c:pt idx="3792">
                  <c:v>23482.19999999911</c:v>
                </c:pt>
                <c:pt idx="3793">
                  <c:v>23486.49999999911</c:v>
                </c:pt>
                <c:pt idx="3794">
                  <c:v>23493.29999999911</c:v>
                </c:pt>
                <c:pt idx="3795">
                  <c:v>23497.59999999911</c:v>
                </c:pt>
                <c:pt idx="3796">
                  <c:v>23504.39999999911</c:v>
                </c:pt>
                <c:pt idx="3797">
                  <c:v>23508.69999999909</c:v>
                </c:pt>
                <c:pt idx="3798">
                  <c:v>23512.99999999911</c:v>
                </c:pt>
                <c:pt idx="3799">
                  <c:v>23517.2999999991</c:v>
                </c:pt>
                <c:pt idx="3800">
                  <c:v>23521.99999999911</c:v>
                </c:pt>
                <c:pt idx="3801">
                  <c:v>23526.99999999911</c:v>
                </c:pt>
                <c:pt idx="3802">
                  <c:v>23533.7999999991</c:v>
                </c:pt>
                <c:pt idx="3803">
                  <c:v>23543.0999999991</c:v>
                </c:pt>
                <c:pt idx="3804">
                  <c:v>23549.8999999991</c:v>
                </c:pt>
                <c:pt idx="3805">
                  <c:v>23558.19999999909</c:v>
                </c:pt>
                <c:pt idx="3806">
                  <c:v>23568.19999999909</c:v>
                </c:pt>
                <c:pt idx="3807">
                  <c:v>23572.4999999991</c:v>
                </c:pt>
                <c:pt idx="3808">
                  <c:v>23580.2999999991</c:v>
                </c:pt>
                <c:pt idx="3809">
                  <c:v>23588.0999999991</c:v>
                </c:pt>
                <c:pt idx="3810">
                  <c:v>23595.8999999991</c:v>
                </c:pt>
                <c:pt idx="3811">
                  <c:v>23603.69999999909</c:v>
                </c:pt>
                <c:pt idx="3812">
                  <c:v>23611.4999999991</c:v>
                </c:pt>
                <c:pt idx="3813">
                  <c:v>23615.7999999991</c:v>
                </c:pt>
                <c:pt idx="3814">
                  <c:v>23623.2999999991</c:v>
                </c:pt>
                <c:pt idx="3815">
                  <c:v>23628.2999999991</c:v>
                </c:pt>
                <c:pt idx="3816">
                  <c:v>23635.0999999991</c:v>
                </c:pt>
                <c:pt idx="3817">
                  <c:v>23640.8999999991</c:v>
                </c:pt>
                <c:pt idx="3818">
                  <c:v>23642.9999999991</c:v>
                </c:pt>
                <c:pt idx="3819">
                  <c:v>23647.0999999991</c:v>
                </c:pt>
                <c:pt idx="3820">
                  <c:v>23652.0999999991</c:v>
                </c:pt>
                <c:pt idx="3821">
                  <c:v>23658.8999999991</c:v>
                </c:pt>
                <c:pt idx="3822">
                  <c:v>23665.69999999909</c:v>
                </c:pt>
                <c:pt idx="3823">
                  <c:v>23672.4999999991</c:v>
                </c:pt>
                <c:pt idx="3824">
                  <c:v>23679.29999999909</c:v>
                </c:pt>
                <c:pt idx="3825">
                  <c:v>23686.09999999909</c:v>
                </c:pt>
                <c:pt idx="3826">
                  <c:v>23692.89999999909</c:v>
                </c:pt>
                <c:pt idx="3827">
                  <c:v>23697.19999999909</c:v>
                </c:pt>
                <c:pt idx="3828">
                  <c:v>23703.9999999991</c:v>
                </c:pt>
                <c:pt idx="3829">
                  <c:v>23710.79999999909</c:v>
                </c:pt>
                <c:pt idx="3830">
                  <c:v>23717.59999999909</c:v>
                </c:pt>
                <c:pt idx="3831">
                  <c:v>23721.89999999908</c:v>
                </c:pt>
                <c:pt idx="3832">
                  <c:v>23728.69999999908</c:v>
                </c:pt>
                <c:pt idx="3833">
                  <c:v>23735.4999999991</c:v>
                </c:pt>
                <c:pt idx="3834">
                  <c:v>23742.29999999909</c:v>
                </c:pt>
                <c:pt idx="3835">
                  <c:v>23749.09999999908</c:v>
                </c:pt>
                <c:pt idx="3836">
                  <c:v>23755.89999999908</c:v>
                </c:pt>
                <c:pt idx="3837">
                  <c:v>23765.19999999908</c:v>
                </c:pt>
                <c:pt idx="3838">
                  <c:v>23771.99999999908</c:v>
                </c:pt>
                <c:pt idx="3839">
                  <c:v>23778.79999999908</c:v>
                </c:pt>
                <c:pt idx="3840">
                  <c:v>23785.59999999908</c:v>
                </c:pt>
                <c:pt idx="3841">
                  <c:v>23792.39999999908</c:v>
                </c:pt>
                <c:pt idx="3842">
                  <c:v>23799.19999999908</c:v>
                </c:pt>
                <c:pt idx="3843">
                  <c:v>23805.99999999908</c:v>
                </c:pt>
                <c:pt idx="3844">
                  <c:v>23812.79999999908</c:v>
                </c:pt>
                <c:pt idx="3845">
                  <c:v>23814.89999999907</c:v>
                </c:pt>
                <c:pt idx="3846">
                  <c:v>23819.19999999907</c:v>
                </c:pt>
                <c:pt idx="3847">
                  <c:v>23825.99999999908</c:v>
                </c:pt>
                <c:pt idx="3848">
                  <c:v>23832.79999999907</c:v>
                </c:pt>
                <c:pt idx="3849">
                  <c:v>23837.09999999907</c:v>
                </c:pt>
                <c:pt idx="3850">
                  <c:v>23846.39999999907</c:v>
                </c:pt>
                <c:pt idx="3851">
                  <c:v>23850.69999999907</c:v>
                </c:pt>
                <c:pt idx="3852">
                  <c:v>23853.99999999907</c:v>
                </c:pt>
                <c:pt idx="3853">
                  <c:v>23860.79999999907</c:v>
                </c:pt>
                <c:pt idx="3854">
                  <c:v>23867.59999999907</c:v>
                </c:pt>
                <c:pt idx="3855">
                  <c:v>23874.39999999907</c:v>
                </c:pt>
                <c:pt idx="3856">
                  <c:v>23883.69999999905</c:v>
                </c:pt>
                <c:pt idx="3857">
                  <c:v>23890.49999999907</c:v>
                </c:pt>
                <c:pt idx="3858">
                  <c:v>23897.29999999906</c:v>
                </c:pt>
                <c:pt idx="3859">
                  <c:v>23904.09999999906</c:v>
                </c:pt>
                <c:pt idx="3860">
                  <c:v>23910.89999999906</c:v>
                </c:pt>
                <c:pt idx="3861">
                  <c:v>23920.19999999905</c:v>
                </c:pt>
                <c:pt idx="3862">
                  <c:v>23923.69999999905</c:v>
                </c:pt>
                <c:pt idx="3863">
                  <c:v>23930.49999999906</c:v>
                </c:pt>
                <c:pt idx="3864">
                  <c:v>23934.79999999906</c:v>
                </c:pt>
                <c:pt idx="3865">
                  <c:v>23942.29999999906</c:v>
                </c:pt>
                <c:pt idx="3866">
                  <c:v>23949.09999999906</c:v>
                </c:pt>
                <c:pt idx="3867">
                  <c:v>23954.09999999906</c:v>
                </c:pt>
                <c:pt idx="3868">
                  <c:v>23958.09999999906</c:v>
                </c:pt>
                <c:pt idx="3869">
                  <c:v>23963.09999999906</c:v>
                </c:pt>
                <c:pt idx="3870">
                  <c:v>23969.89999999906</c:v>
                </c:pt>
                <c:pt idx="3871">
                  <c:v>23976.69999999905</c:v>
                </c:pt>
                <c:pt idx="3872">
                  <c:v>23983.49999999906</c:v>
                </c:pt>
                <c:pt idx="3873">
                  <c:v>23987.79999999906</c:v>
                </c:pt>
                <c:pt idx="3874">
                  <c:v>23994.59999999906</c:v>
                </c:pt>
                <c:pt idx="3875">
                  <c:v>24001.39999999906</c:v>
                </c:pt>
                <c:pt idx="3876">
                  <c:v>24008.19999999905</c:v>
                </c:pt>
                <c:pt idx="3877">
                  <c:v>24014.99999999906</c:v>
                </c:pt>
                <c:pt idx="3878">
                  <c:v>24022.49999999906</c:v>
                </c:pt>
                <c:pt idx="3879">
                  <c:v>24027.49999999906</c:v>
                </c:pt>
                <c:pt idx="3880">
                  <c:v>24034.59999999906</c:v>
                </c:pt>
                <c:pt idx="3881">
                  <c:v>24041.39999999906</c:v>
                </c:pt>
                <c:pt idx="3882">
                  <c:v>24048.19999999905</c:v>
                </c:pt>
                <c:pt idx="3883">
                  <c:v>24050.29999999905</c:v>
                </c:pt>
                <c:pt idx="3884">
                  <c:v>24057.79999999905</c:v>
                </c:pt>
                <c:pt idx="3885">
                  <c:v>24067.09999999905</c:v>
                </c:pt>
                <c:pt idx="3886">
                  <c:v>24076.39999999905</c:v>
                </c:pt>
                <c:pt idx="3887">
                  <c:v>24085.69999999905</c:v>
                </c:pt>
                <c:pt idx="3888">
                  <c:v>24094.99999999905</c:v>
                </c:pt>
                <c:pt idx="3889">
                  <c:v>24101.79999999905</c:v>
                </c:pt>
                <c:pt idx="3890">
                  <c:v>24108.69999999905</c:v>
                </c:pt>
                <c:pt idx="3891">
                  <c:v>24115.59999999905</c:v>
                </c:pt>
                <c:pt idx="3892">
                  <c:v>24120.29999999905</c:v>
                </c:pt>
                <c:pt idx="3893">
                  <c:v>24127.49999999905</c:v>
                </c:pt>
                <c:pt idx="3894">
                  <c:v>24132.39999999906</c:v>
                </c:pt>
                <c:pt idx="3895">
                  <c:v>24139.29999999906</c:v>
                </c:pt>
                <c:pt idx="3896">
                  <c:v>24148.29999999906</c:v>
                </c:pt>
                <c:pt idx="3897">
                  <c:v>24157.29999999906</c:v>
                </c:pt>
                <c:pt idx="3898">
                  <c:v>24166.29999999906</c:v>
                </c:pt>
                <c:pt idx="3899">
                  <c:v>24175.29999999906</c:v>
                </c:pt>
                <c:pt idx="3900">
                  <c:v>24184.59999999906</c:v>
                </c:pt>
                <c:pt idx="3901">
                  <c:v>24192.39999999906</c:v>
                </c:pt>
                <c:pt idx="3902">
                  <c:v>24201.69999999905</c:v>
                </c:pt>
                <c:pt idx="3903">
                  <c:v>24210.99999999905</c:v>
                </c:pt>
                <c:pt idx="3904">
                  <c:v>24220.29999999905</c:v>
                </c:pt>
                <c:pt idx="3905">
                  <c:v>24229.59999999905</c:v>
                </c:pt>
                <c:pt idx="3906">
                  <c:v>24238.59999999905</c:v>
                </c:pt>
                <c:pt idx="3907">
                  <c:v>24243.59999999905</c:v>
                </c:pt>
                <c:pt idx="3908">
                  <c:v>24253.59999999905</c:v>
                </c:pt>
                <c:pt idx="3909">
                  <c:v>24263.59999999905</c:v>
                </c:pt>
                <c:pt idx="3910">
                  <c:v>24272.89999999905</c:v>
                </c:pt>
                <c:pt idx="3911">
                  <c:v>24277.19999999905</c:v>
                </c:pt>
                <c:pt idx="3912">
                  <c:v>24280.49999999905</c:v>
                </c:pt>
                <c:pt idx="3913">
                  <c:v>24282.39999999905</c:v>
                </c:pt>
                <c:pt idx="3914">
                  <c:v>24286.69999999905</c:v>
                </c:pt>
                <c:pt idx="3915">
                  <c:v>24290.99999999905</c:v>
                </c:pt>
                <c:pt idx="3916">
                  <c:v>24292.89999999905</c:v>
                </c:pt>
                <c:pt idx="3917">
                  <c:v>24297.19999999905</c:v>
                </c:pt>
                <c:pt idx="3918">
                  <c:v>24301.59999999905</c:v>
                </c:pt>
                <c:pt idx="3919">
                  <c:v>24305.59999999905</c:v>
                </c:pt>
                <c:pt idx="3920">
                  <c:v>24309.59999999905</c:v>
                </c:pt>
                <c:pt idx="3921">
                  <c:v>24316.39999999905</c:v>
                </c:pt>
                <c:pt idx="3922">
                  <c:v>24323.19999999905</c:v>
                </c:pt>
                <c:pt idx="3923">
                  <c:v>24325.29999999905</c:v>
                </c:pt>
                <c:pt idx="3924">
                  <c:v>24330.29999999905</c:v>
                </c:pt>
                <c:pt idx="3925">
                  <c:v>24336.69999999905</c:v>
                </c:pt>
                <c:pt idx="3926">
                  <c:v>24344.19999999905</c:v>
                </c:pt>
                <c:pt idx="3927">
                  <c:v>24349.19999999905</c:v>
                </c:pt>
                <c:pt idx="3928">
                  <c:v>24358.49999999905</c:v>
                </c:pt>
                <c:pt idx="3929">
                  <c:v>24367.79999999905</c:v>
                </c:pt>
                <c:pt idx="3930">
                  <c:v>24377.09999999905</c:v>
                </c:pt>
                <c:pt idx="3931">
                  <c:v>24386.39999999904</c:v>
                </c:pt>
                <c:pt idx="3932">
                  <c:v>24395.69999999904</c:v>
                </c:pt>
                <c:pt idx="3933">
                  <c:v>24404.99999999905</c:v>
                </c:pt>
                <c:pt idx="3934">
                  <c:v>24414.29999999905</c:v>
                </c:pt>
                <c:pt idx="3935">
                  <c:v>24423.59999999904</c:v>
                </c:pt>
                <c:pt idx="3936">
                  <c:v>24432.89999999904</c:v>
                </c:pt>
                <c:pt idx="3937">
                  <c:v>24442.19999999904</c:v>
                </c:pt>
                <c:pt idx="3938">
                  <c:v>24451.49999999904</c:v>
                </c:pt>
                <c:pt idx="3939">
                  <c:v>24460.79999999904</c:v>
                </c:pt>
                <c:pt idx="3940">
                  <c:v>24470.09999999904</c:v>
                </c:pt>
                <c:pt idx="3941">
                  <c:v>24479.39999999904</c:v>
                </c:pt>
                <c:pt idx="3942">
                  <c:v>24488.69999999904</c:v>
                </c:pt>
                <c:pt idx="3943">
                  <c:v>24497.99999999904</c:v>
                </c:pt>
                <c:pt idx="3944">
                  <c:v>24507.29999999904</c:v>
                </c:pt>
                <c:pt idx="3945">
                  <c:v>24516.59999999903</c:v>
                </c:pt>
                <c:pt idx="3946">
                  <c:v>24525.89999999903</c:v>
                </c:pt>
                <c:pt idx="3947">
                  <c:v>24535.19999999903</c:v>
                </c:pt>
                <c:pt idx="3948">
                  <c:v>24542.69999999903</c:v>
                </c:pt>
                <c:pt idx="3949">
                  <c:v>24550.19999999903</c:v>
                </c:pt>
                <c:pt idx="3950">
                  <c:v>24554.79999999903</c:v>
                </c:pt>
                <c:pt idx="3951">
                  <c:v>24559.79999999903</c:v>
                </c:pt>
                <c:pt idx="3952">
                  <c:v>24564.09999999903</c:v>
                </c:pt>
                <c:pt idx="3953">
                  <c:v>24572.39999999903</c:v>
                </c:pt>
                <c:pt idx="3954">
                  <c:v>24576.69999999903</c:v>
                </c:pt>
                <c:pt idx="3955">
                  <c:v>24583.49999999903</c:v>
                </c:pt>
                <c:pt idx="3956">
                  <c:v>24587.79999999903</c:v>
                </c:pt>
                <c:pt idx="3957">
                  <c:v>24592.09999999903</c:v>
                </c:pt>
                <c:pt idx="3958">
                  <c:v>24598.89999999903</c:v>
                </c:pt>
                <c:pt idx="3959">
                  <c:v>24601.79999999903</c:v>
                </c:pt>
                <c:pt idx="3960">
                  <c:v>24606.09999999903</c:v>
                </c:pt>
                <c:pt idx="3961">
                  <c:v>24610.39999999903</c:v>
                </c:pt>
                <c:pt idx="3962">
                  <c:v>24620.39999999903</c:v>
                </c:pt>
                <c:pt idx="3963">
                  <c:v>24624.69999999901</c:v>
                </c:pt>
                <c:pt idx="3964">
                  <c:v>24631.09999999903</c:v>
                </c:pt>
                <c:pt idx="3965">
                  <c:v>24634.39999999903</c:v>
                </c:pt>
                <c:pt idx="3966">
                  <c:v>24636.49999999903</c:v>
                </c:pt>
                <c:pt idx="3967">
                  <c:v>24639.99999999903</c:v>
                </c:pt>
                <c:pt idx="3968">
                  <c:v>24643.49999999903</c:v>
                </c:pt>
                <c:pt idx="3969">
                  <c:v>24647.79999999902</c:v>
                </c:pt>
                <c:pt idx="3970">
                  <c:v>24652.09999999902</c:v>
                </c:pt>
                <c:pt idx="3971">
                  <c:v>24656.99999999903</c:v>
                </c:pt>
                <c:pt idx="3972">
                  <c:v>24663.49999999903</c:v>
                </c:pt>
                <c:pt idx="3973">
                  <c:v>24668.09999999902</c:v>
                </c:pt>
                <c:pt idx="3974">
                  <c:v>24671.09999999902</c:v>
                </c:pt>
                <c:pt idx="3975">
                  <c:v>24676.09999999902</c:v>
                </c:pt>
                <c:pt idx="3976">
                  <c:v>24680.39999999902</c:v>
                </c:pt>
                <c:pt idx="3977">
                  <c:v>24684.69999999901</c:v>
                </c:pt>
                <c:pt idx="3978">
                  <c:v>24688.99999999902</c:v>
                </c:pt>
                <c:pt idx="3979">
                  <c:v>24693.59999999902</c:v>
                </c:pt>
                <c:pt idx="3980">
                  <c:v>24697.99999999902</c:v>
                </c:pt>
                <c:pt idx="3981">
                  <c:v>24702.59999999902</c:v>
                </c:pt>
                <c:pt idx="3982">
                  <c:v>24704.49999999902</c:v>
                </c:pt>
                <c:pt idx="3983">
                  <c:v>24709.49999999902</c:v>
                </c:pt>
                <c:pt idx="3984">
                  <c:v>24711.59999999902</c:v>
                </c:pt>
                <c:pt idx="3985">
                  <c:v>24718.39999999902</c:v>
                </c:pt>
                <c:pt idx="3986">
                  <c:v>24725.59999999902</c:v>
                </c:pt>
                <c:pt idx="3987">
                  <c:v>24734.89999999902</c:v>
                </c:pt>
                <c:pt idx="3988">
                  <c:v>24742.69999999901</c:v>
                </c:pt>
                <c:pt idx="3989">
                  <c:v>24750.49999999902</c:v>
                </c:pt>
                <c:pt idx="3990">
                  <c:v>24759.79999999902</c:v>
                </c:pt>
                <c:pt idx="3991">
                  <c:v>24766.69999999901</c:v>
                </c:pt>
                <c:pt idx="3992">
                  <c:v>24773.59999999902</c:v>
                </c:pt>
                <c:pt idx="3993">
                  <c:v>24782.89999999902</c:v>
                </c:pt>
                <c:pt idx="3994">
                  <c:v>24792.19999999901</c:v>
                </c:pt>
                <c:pt idx="3995">
                  <c:v>24801.49999999902</c:v>
                </c:pt>
                <c:pt idx="3996">
                  <c:v>24810.79999999902</c:v>
                </c:pt>
                <c:pt idx="3997">
                  <c:v>24820.09999999902</c:v>
                </c:pt>
                <c:pt idx="3998">
                  <c:v>24829.39999999902</c:v>
                </c:pt>
                <c:pt idx="3999">
                  <c:v>24838.69999999901</c:v>
                </c:pt>
                <c:pt idx="4000">
                  <c:v>24847.99999999902</c:v>
                </c:pt>
                <c:pt idx="4001">
                  <c:v>24857.29999999902</c:v>
                </c:pt>
                <c:pt idx="4002">
                  <c:v>24866.59999999902</c:v>
                </c:pt>
                <c:pt idx="4003">
                  <c:v>24876.59999999902</c:v>
                </c:pt>
                <c:pt idx="4004">
                  <c:v>24885.89999999902</c:v>
                </c:pt>
                <c:pt idx="4005">
                  <c:v>24895.19999999901</c:v>
                </c:pt>
                <c:pt idx="4006">
                  <c:v>24904.49999999901</c:v>
                </c:pt>
                <c:pt idx="4007">
                  <c:v>24913.79999999901</c:v>
                </c:pt>
                <c:pt idx="4008">
                  <c:v>24923.09999999901</c:v>
                </c:pt>
                <c:pt idx="4009">
                  <c:v>24932.39999999901</c:v>
                </c:pt>
                <c:pt idx="4010">
                  <c:v>24939.19999999901</c:v>
                </c:pt>
                <c:pt idx="4011">
                  <c:v>24946.69999999901</c:v>
                </c:pt>
                <c:pt idx="4012">
                  <c:v>24953.49999999901</c:v>
                </c:pt>
                <c:pt idx="4013">
                  <c:v>24960.29999999901</c:v>
                </c:pt>
                <c:pt idx="4014">
                  <c:v>24965.29999999901</c:v>
                </c:pt>
                <c:pt idx="4015">
                  <c:v>24974.59999999901</c:v>
                </c:pt>
                <c:pt idx="4016">
                  <c:v>24983.899999999</c:v>
                </c:pt>
                <c:pt idx="4017">
                  <c:v>24993.199999999</c:v>
                </c:pt>
                <c:pt idx="4018">
                  <c:v>24997.49999999901</c:v>
                </c:pt>
                <c:pt idx="4019">
                  <c:v>25001.79999999901</c:v>
                </c:pt>
                <c:pt idx="4020">
                  <c:v>25006.099999999</c:v>
                </c:pt>
                <c:pt idx="4021">
                  <c:v>25015.399999999</c:v>
                </c:pt>
                <c:pt idx="4022">
                  <c:v>25022.899999999</c:v>
                </c:pt>
                <c:pt idx="4023">
                  <c:v>25029.699999999</c:v>
                </c:pt>
                <c:pt idx="4024">
                  <c:v>25038.999999999</c:v>
                </c:pt>
                <c:pt idx="4025">
                  <c:v>25046.499999999</c:v>
                </c:pt>
                <c:pt idx="4026">
                  <c:v>25051.499999999</c:v>
                </c:pt>
                <c:pt idx="4027">
                  <c:v>25056.499999999</c:v>
                </c:pt>
                <c:pt idx="4028">
                  <c:v>25060.499999999</c:v>
                </c:pt>
                <c:pt idx="4029">
                  <c:v>25066.499999999</c:v>
                </c:pt>
                <c:pt idx="4030">
                  <c:v>25071.099999999</c:v>
                </c:pt>
                <c:pt idx="4031">
                  <c:v>25081.099999999</c:v>
                </c:pt>
                <c:pt idx="4032">
                  <c:v>25090.399999999</c:v>
                </c:pt>
                <c:pt idx="4033">
                  <c:v>25095.399999999</c:v>
                </c:pt>
                <c:pt idx="4034">
                  <c:v>25103.199999999</c:v>
                </c:pt>
                <c:pt idx="4035">
                  <c:v>25110.699999999</c:v>
                </c:pt>
                <c:pt idx="4036">
                  <c:v>25118.499999999</c:v>
                </c:pt>
                <c:pt idx="4037">
                  <c:v>25127.799999999</c:v>
                </c:pt>
                <c:pt idx="4038">
                  <c:v>25134.59999999899</c:v>
                </c:pt>
                <c:pt idx="4039">
                  <c:v>25141.499999999</c:v>
                </c:pt>
                <c:pt idx="4040">
                  <c:v>25150.799999999</c:v>
                </c:pt>
                <c:pt idx="4041">
                  <c:v>25160.799999999</c:v>
                </c:pt>
                <c:pt idx="4042">
                  <c:v>25169.799999999</c:v>
                </c:pt>
                <c:pt idx="4043">
                  <c:v>25177.299999999</c:v>
                </c:pt>
                <c:pt idx="4044">
                  <c:v>25181.59999999899</c:v>
                </c:pt>
                <c:pt idx="4045">
                  <c:v>25185.89999999899</c:v>
                </c:pt>
                <c:pt idx="4046">
                  <c:v>25190.19999999899</c:v>
                </c:pt>
                <c:pt idx="4047">
                  <c:v>25199.499999999</c:v>
                </c:pt>
                <c:pt idx="4048">
                  <c:v>25206.69999999899</c:v>
                </c:pt>
                <c:pt idx="4049">
                  <c:v>25213.59999999899</c:v>
                </c:pt>
                <c:pt idx="4050">
                  <c:v>25220.499999999</c:v>
                </c:pt>
                <c:pt idx="4051">
                  <c:v>25227.299999999</c:v>
                </c:pt>
                <c:pt idx="4052">
                  <c:v>25234.499999999</c:v>
                </c:pt>
                <c:pt idx="4053">
                  <c:v>25241.699999999</c:v>
                </c:pt>
                <c:pt idx="4054">
                  <c:v>25250.999999999</c:v>
                </c:pt>
                <c:pt idx="4055">
                  <c:v>25260.299999999</c:v>
                </c:pt>
                <c:pt idx="4056">
                  <c:v>25269.59999999899</c:v>
                </c:pt>
                <c:pt idx="4057">
                  <c:v>25278.89999999899</c:v>
                </c:pt>
                <c:pt idx="4058">
                  <c:v>25288.19999999899</c:v>
                </c:pt>
                <c:pt idx="4059">
                  <c:v>25292.499999999</c:v>
                </c:pt>
                <c:pt idx="4060">
                  <c:v>25301.79999999899</c:v>
                </c:pt>
                <c:pt idx="4061">
                  <c:v>25311.09999999899</c:v>
                </c:pt>
                <c:pt idx="4062">
                  <c:v>25316.09999999899</c:v>
                </c:pt>
                <c:pt idx="4063">
                  <c:v>25321.09999999899</c:v>
                </c:pt>
                <c:pt idx="4064">
                  <c:v>25325.09999999899</c:v>
                </c:pt>
                <c:pt idx="4065">
                  <c:v>25331.89999999899</c:v>
                </c:pt>
                <c:pt idx="4066">
                  <c:v>25341.19999999899</c:v>
                </c:pt>
                <c:pt idx="4067">
                  <c:v>25345.49999999899</c:v>
                </c:pt>
                <c:pt idx="4068">
                  <c:v>25350.49999999899</c:v>
                </c:pt>
                <c:pt idx="4069">
                  <c:v>25357.99999999899</c:v>
                </c:pt>
                <c:pt idx="4070">
                  <c:v>25367.29999999899</c:v>
                </c:pt>
                <c:pt idx="4071">
                  <c:v>25374.09999999899</c:v>
                </c:pt>
                <c:pt idx="4072">
                  <c:v>25378.39999999899</c:v>
                </c:pt>
                <c:pt idx="4073">
                  <c:v>25382.69999999895</c:v>
                </c:pt>
                <c:pt idx="4074">
                  <c:v>25389.49999999899</c:v>
                </c:pt>
                <c:pt idx="4075">
                  <c:v>25396.99999999899</c:v>
                </c:pt>
                <c:pt idx="4076">
                  <c:v>25404.49999999899</c:v>
                </c:pt>
                <c:pt idx="4077">
                  <c:v>25411.09999999898</c:v>
                </c:pt>
                <c:pt idx="4078">
                  <c:v>25415.49999999899</c:v>
                </c:pt>
                <c:pt idx="4079">
                  <c:v>25417.59999999898</c:v>
                </c:pt>
                <c:pt idx="4080">
                  <c:v>25419.29999999898</c:v>
                </c:pt>
                <c:pt idx="4081">
                  <c:v>25426.09999999898</c:v>
                </c:pt>
                <c:pt idx="4082">
                  <c:v>25432.89999999898</c:v>
                </c:pt>
                <c:pt idx="4083">
                  <c:v>25437.89999999898</c:v>
                </c:pt>
                <c:pt idx="4084">
                  <c:v>25445.69999999895</c:v>
                </c:pt>
                <c:pt idx="4085">
                  <c:v>25453.49999999898</c:v>
                </c:pt>
                <c:pt idx="4086">
                  <c:v>25461.29999999898</c:v>
                </c:pt>
                <c:pt idx="4087">
                  <c:v>25469.09999999898</c:v>
                </c:pt>
                <c:pt idx="4088">
                  <c:v>25476.89999999898</c:v>
                </c:pt>
                <c:pt idx="4089">
                  <c:v>25484.69999999895</c:v>
                </c:pt>
                <c:pt idx="4090">
                  <c:v>25492.49999999898</c:v>
                </c:pt>
                <c:pt idx="4091">
                  <c:v>25499.59999999898</c:v>
                </c:pt>
                <c:pt idx="4092">
                  <c:v>25507.39999999895</c:v>
                </c:pt>
                <c:pt idx="4093">
                  <c:v>25515.19999999895</c:v>
                </c:pt>
                <c:pt idx="4094">
                  <c:v>25522.99999999897</c:v>
                </c:pt>
                <c:pt idx="4095">
                  <c:v>25530.79999999897</c:v>
                </c:pt>
                <c:pt idx="4096">
                  <c:v>25539.79999999897</c:v>
                </c:pt>
                <c:pt idx="4097">
                  <c:v>25547.59999999897</c:v>
                </c:pt>
                <c:pt idx="4098">
                  <c:v>25555.39999999895</c:v>
                </c:pt>
                <c:pt idx="4099">
                  <c:v>25563.19999999895</c:v>
                </c:pt>
                <c:pt idx="4100">
                  <c:v>25570.29999999897</c:v>
                </c:pt>
                <c:pt idx="4101">
                  <c:v>25578.09999999897</c:v>
                </c:pt>
                <c:pt idx="4102">
                  <c:v>25585.89999999895</c:v>
                </c:pt>
                <c:pt idx="4103">
                  <c:v>25593.69999999895</c:v>
                </c:pt>
                <c:pt idx="4104">
                  <c:v>25601.49999999897</c:v>
                </c:pt>
                <c:pt idx="4105">
                  <c:v>25609.29999999897</c:v>
                </c:pt>
                <c:pt idx="4106">
                  <c:v>25617.09999999895</c:v>
                </c:pt>
                <c:pt idx="4107">
                  <c:v>25624.89999999895</c:v>
                </c:pt>
                <c:pt idx="4108">
                  <c:v>25632.69999999895</c:v>
                </c:pt>
                <c:pt idx="4109">
                  <c:v>25640.49999999896</c:v>
                </c:pt>
                <c:pt idx="4110">
                  <c:v>25648.29999999896</c:v>
                </c:pt>
                <c:pt idx="4111">
                  <c:v>25655.09999999895</c:v>
                </c:pt>
                <c:pt idx="4112">
                  <c:v>25664.09999999895</c:v>
                </c:pt>
                <c:pt idx="4113">
                  <c:v>25673.09999999895</c:v>
                </c:pt>
                <c:pt idx="4114">
                  <c:v>25678.09999999895</c:v>
                </c:pt>
                <c:pt idx="4115">
                  <c:v>25687.39999999895</c:v>
                </c:pt>
                <c:pt idx="4116">
                  <c:v>25696.69999999895</c:v>
                </c:pt>
                <c:pt idx="4117">
                  <c:v>25705.99999999896</c:v>
                </c:pt>
                <c:pt idx="4118">
                  <c:v>25715.29999999896</c:v>
                </c:pt>
                <c:pt idx="4119">
                  <c:v>25724.59999999895</c:v>
                </c:pt>
                <c:pt idx="4120">
                  <c:v>25733.89999999895</c:v>
                </c:pt>
                <c:pt idx="4121">
                  <c:v>25743.19999999895</c:v>
                </c:pt>
                <c:pt idx="4122">
                  <c:v>25752.49999999896</c:v>
                </c:pt>
                <c:pt idx="4123">
                  <c:v>25761.79999999896</c:v>
                </c:pt>
                <c:pt idx="4124">
                  <c:v>25771.09999999895</c:v>
                </c:pt>
                <c:pt idx="4125">
                  <c:v>25780.39999999895</c:v>
                </c:pt>
                <c:pt idx="4126">
                  <c:v>25789.69999999895</c:v>
                </c:pt>
                <c:pt idx="4127">
                  <c:v>25798.99999999896</c:v>
                </c:pt>
                <c:pt idx="4128">
                  <c:v>25808.29999999895</c:v>
                </c:pt>
                <c:pt idx="4129">
                  <c:v>25812.59999999895</c:v>
                </c:pt>
                <c:pt idx="4130">
                  <c:v>25816.89999999895</c:v>
                </c:pt>
                <c:pt idx="4131">
                  <c:v>25821.19999999895</c:v>
                </c:pt>
                <c:pt idx="4132">
                  <c:v>25825.49999999895</c:v>
                </c:pt>
                <c:pt idx="4133">
                  <c:v>25834.79999999895</c:v>
                </c:pt>
                <c:pt idx="4134">
                  <c:v>25844.09999999895</c:v>
                </c:pt>
                <c:pt idx="4135">
                  <c:v>25845.99999999895</c:v>
                </c:pt>
                <c:pt idx="4136">
                  <c:v>25852.79999999895</c:v>
                </c:pt>
                <c:pt idx="4137">
                  <c:v>25860.29999999895</c:v>
                </c:pt>
                <c:pt idx="4138">
                  <c:v>25862.39999999895</c:v>
                </c:pt>
                <c:pt idx="4139">
                  <c:v>25867.89999999895</c:v>
                </c:pt>
                <c:pt idx="4140">
                  <c:v>25875.39999999895</c:v>
                </c:pt>
                <c:pt idx="4141">
                  <c:v>25880.39999999895</c:v>
                </c:pt>
                <c:pt idx="4142">
                  <c:v>25882.49999999894</c:v>
                </c:pt>
                <c:pt idx="4143">
                  <c:v>25887.49999999894</c:v>
                </c:pt>
                <c:pt idx="4144">
                  <c:v>25891.89999999895</c:v>
                </c:pt>
                <c:pt idx="4145">
                  <c:v>25896.19999999891</c:v>
                </c:pt>
                <c:pt idx="4146">
                  <c:v>25903.99999999894</c:v>
                </c:pt>
                <c:pt idx="4147">
                  <c:v>25908.59999999894</c:v>
                </c:pt>
                <c:pt idx="4148">
                  <c:v>25917.89999999894</c:v>
                </c:pt>
                <c:pt idx="4149">
                  <c:v>25922.19999999891</c:v>
                </c:pt>
                <c:pt idx="4150">
                  <c:v>25928.99999999894</c:v>
                </c:pt>
                <c:pt idx="4151">
                  <c:v>25935.79999999894</c:v>
                </c:pt>
                <c:pt idx="4152">
                  <c:v>25942.59999999894</c:v>
                </c:pt>
                <c:pt idx="4153">
                  <c:v>25949.39999999894</c:v>
                </c:pt>
                <c:pt idx="4154">
                  <c:v>25956.19999999891</c:v>
                </c:pt>
                <c:pt idx="4155">
                  <c:v>25960.49999999894</c:v>
                </c:pt>
                <c:pt idx="4156">
                  <c:v>25964.79999999894</c:v>
                </c:pt>
                <c:pt idx="4157">
                  <c:v>25972.29999999894</c:v>
                </c:pt>
                <c:pt idx="4158">
                  <c:v>25979.49999999894</c:v>
                </c:pt>
                <c:pt idx="4159">
                  <c:v>25987.29999999894</c:v>
                </c:pt>
                <c:pt idx="4160">
                  <c:v>25995.09999999894</c:v>
                </c:pt>
                <c:pt idx="4161">
                  <c:v>25999.39999999891</c:v>
                </c:pt>
                <c:pt idx="4162">
                  <c:v>26003.69999999891</c:v>
                </c:pt>
                <c:pt idx="4163">
                  <c:v>26007.99999999893</c:v>
                </c:pt>
                <c:pt idx="4164">
                  <c:v>26010.09999999893</c:v>
                </c:pt>
                <c:pt idx="4165">
                  <c:v>26012.19999999891</c:v>
                </c:pt>
                <c:pt idx="4166">
                  <c:v>26016.49999999893</c:v>
                </c:pt>
                <c:pt idx="4167">
                  <c:v>26025.49999999893</c:v>
                </c:pt>
                <c:pt idx="4168">
                  <c:v>26030.49999999893</c:v>
                </c:pt>
                <c:pt idx="4169">
                  <c:v>26035.49999999893</c:v>
                </c:pt>
                <c:pt idx="4170">
                  <c:v>26044.49999999893</c:v>
                </c:pt>
                <c:pt idx="4171">
                  <c:v>26054.49999999893</c:v>
                </c:pt>
                <c:pt idx="4172">
                  <c:v>26061.29999999893</c:v>
                </c:pt>
                <c:pt idx="4173">
                  <c:v>26071.29999999893</c:v>
                </c:pt>
                <c:pt idx="4174">
                  <c:v>26080.59999999893</c:v>
                </c:pt>
                <c:pt idx="4175">
                  <c:v>26089.89999999891</c:v>
                </c:pt>
                <c:pt idx="4176">
                  <c:v>26099.19999999891</c:v>
                </c:pt>
                <c:pt idx="4177">
                  <c:v>26108.49999999893</c:v>
                </c:pt>
                <c:pt idx="4178">
                  <c:v>26112.79999999893</c:v>
                </c:pt>
                <c:pt idx="4179">
                  <c:v>26117.09999999891</c:v>
                </c:pt>
                <c:pt idx="4180">
                  <c:v>26124.59999999891</c:v>
                </c:pt>
                <c:pt idx="4181">
                  <c:v>26126.69999999891</c:v>
                </c:pt>
                <c:pt idx="4182">
                  <c:v>26134.19999999891</c:v>
                </c:pt>
                <c:pt idx="4183">
                  <c:v>26139.19999999891</c:v>
                </c:pt>
                <c:pt idx="4184">
                  <c:v>26141.29999999892</c:v>
                </c:pt>
                <c:pt idx="4185">
                  <c:v>26148.49999999892</c:v>
                </c:pt>
                <c:pt idx="4186">
                  <c:v>26153.49999999892</c:v>
                </c:pt>
                <c:pt idx="4187">
                  <c:v>26158.19999999891</c:v>
                </c:pt>
                <c:pt idx="4188">
                  <c:v>26163.09999999891</c:v>
                </c:pt>
                <c:pt idx="4189">
                  <c:v>26169.89999999891</c:v>
                </c:pt>
                <c:pt idx="4190">
                  <c:v>26173.39999999891</c:v>
                </c:pt>
                <c:pt idx="4191">
                  <c:v>26182.69999999891</c:v>
                </c:pt>
                <c:pt idx="4192">
                  <c:v>26189.49999999892</c:v>
                </c:pt>
                <c:pt idx="4193">
                  <c:v>26198.79999999892</c:v>
                </c:pt>
                <c:pt idx="4194">
                  <c:v>26208.09999999891</c:v>
                </c:pt>
                <c:pt idx="4195">
                  <c:v>26217.39999999891</c:v>
                </c:pt>
                <c:pt idx="4196">
                  <c:v>26226.69999999891</c:v>
                </c:pt>
                <c:pt idx="4197">
                  <c:v>26235.99999999892</c:v>
                </c:pt>
                <c:pt idx="4198">
                  <c:v>26245.29999999892</c:v>
                </c:pt>
                <c:pt idx="4199">
                  <c:v>26254.59999999891</c:v>
                </c:pt>
                <c:pt idx="4200">
                  <c:v>26263.89999999891</c:v>
                </c:pt>
                <c:pt idx="4201">
                  <c:v>26273.19999999891</c:v>
                </c:pt>
                <c:pt idx="4202">
                  <c:v>26282.49999999892</c:v>
                </c:pt>
                <c:pt idx="4203">
                  <c:v>26291.79999999892</c:v>
                </c:pt>
                <c:pt idx="4204">
                  <c:v>26301.09999999891</c:v>
                </c:pt>
                <c:pt idx="4205">
                  <c:v>26310.39999999891</c:v>
                </c:pt>
                <c:pt idx="4206">
                  <c:v>26317.19999999891</c:v>
                </c:pt>
                <c:pt idx="4207">
                  <c:v>26323.99999999892</c:v>
                </c:pt>
                <c:pt idx="4208">
                  <c:v>26333.29999999891</c:v>
                </c:pt>
                <c:pt idx="4209">
                  <c:v>26340.09999999891</c:v>
                </c:pt>
                <c:pt idx="4210">
                  <c:v>26344.39999999891</c:v>
                </c:pt>
                <c:pt idx="4211">
                  <c:v>26348.69999999891</c:v>
                </c:pt>
                <c:pt idx="4212">
                  <c:v>26352.99999999891</c:v>
                </c:pt>
                <c:pt idx="4213">
                  <c:v>26362.29999999891</c:v>
                </c:pt>
                <c:pt idx="4214">
                  <c:v>26371.59999999891</c:v>
                </c:pt>
                <c:pt idx="4215">
                  <c:v>26380.89999999891</c:v>
                </c:pt>
                <c:pt idx="4216">
                  <c:v>26385.29999999891</c:v>
                </c:pt>
                <c:pt idx="4217">
                  <c:v>26394.59999999891</c:v>
                </c:pt>
                <c:pt idx="4218">
                  <c:v>26403.89999999891</c:v>
                </c:pt>
                <c:pt idx="4219">
                  <c:v>26413.19999999889</c:v>
                </c:pt>
                <c:pt idx="4220">
                  <c:v>26417.4999999989</c:v>
                </c:pt>
                <c:pt idx="4221">
                  <c:v>26421.7999999989</c:v>
                </c:pt>
                <c:pt idx="4222">
                  <c:v>26431.0999999989</c:v>
                </c:pt>
                <c:pt idx="4223">
                  <c:v>26440.3999999989</c:v>
                </c:pt>
                <c:pt idx="4224">
                  <c:v>26449.69999999889</c:v>
                </c:pt>
                <c:pt idx="4225">
                  <c:v>26458.9999999989</c:v>
                </c:pt>
                <c:pt idx="4226">
                  <c:v>26468.2999999989</c:v>
                </c:pt>
                <c:pt idx="4227">
                  <c:v>26477.5999999989</c:v>
                </c:pt>
                <c:pt idx="4228">
                  <c:v>26486.8999999989</c:v>
                </c:pt>
                <c:pt idx="4229">
                  <c:v>26496.19999999889</c:v>
                </c:pt>
                <c:pt idx="4230">
                  <c:v>26503.3999999989</c:v>
                </c:pt>
                <c:pt idx="4231">
                  <c:v>26513.3999999989</c:v>
                </c:pt>
                <c:pt idx="4232">
                  <c:v>26522.69999999889</c:v>
                </c:pt>
                <c:pt idx="4233">
                  <c:v>26531.9999999989</c:v>
                </c:pt>
                <c:pt idx="4234">
                  <c:v>26539.7999999989</c:v>
                </c:pt>
                <c:pt idx="4235">
                  <c:v>26549.0999999989</c:v>
                </c:pt>
                <c:pt idx="4236">
                  <c:v>26558.3999999989</c:v>
                </c:pt>
                <c:pt idx="4237">
                  <c:v>26567.69999999889</c:v>
                </c:pt>
                <c:pt idx="4238">
                  <c:v>26576.9999999989</c:v>
                </c:pt>
                <c:pt idx="4239">
                  <c:v>26586.2999999989</c:v>
                </c:pt>
                <c:pt idx="4240">
                  <c:v>26595.5999999989</c:v>
                </c:pt>
                <c:pt idx="4241">
                  <c:v>26604.8999999989</c:v>
                </c:pt>
                <c:pt idx="4242">
                  <c:v>26614.19999999889</c:v>
                </c:pt>
                <c:pt idx="4243">
                  <c:v>26623.4999999989</c:v>
                </c:pt>
                <c:pt idx="4244">
                  <c:v>26632.79999999889</c:v>
                </c:pt>
                <c:pt idx="4245">
                  <c:v>26642.09999999889</c:v>
                </c:pt>
                <c:pt idx="4246">
                  <c:v>26651.39999999889</c:v>
                </c:pt>
                <c:pt idx="4247">
                  <c:v>26655.69999999889</c:v>
                </c:pt>
                <c:pt idx="4248">
                  <c:v>26659.9999999989</c:v>
                </c:pt>
                <c:pt idx="4249">
                  <c:v>26664.29999999889</c:v>
                </c:pt>
                <c:pt idx="4250">
                  <c:v>26669.29999999889</c:v>
                </c:pt>
                <c:pt idx="4251">
                  <c:v>26673.59999999889</c:v>
                </c:pt>
                <c:pt idx="4252">
                  <c:v>26678.59999999889</c:v>
                </c:pt>
                <c:pt idx="4253">
                  <c:v>26687.89999999888</c:v>
                </c:pt>
                <c:pt idx="4254">
                  <c:v>26697.19999999888</c:v>
                </c:pt>
                <c:pt idx="4255">
                  <c:v>26699.79999999889</c:v>
                </c:pt>
                <c:pt idx="4256">
                  <c:v>26706.59999999888</c:v>
                </c:pt>
                <c:pt idx="4257">
                  <c:v>26713.39999999888</c:v>
                </c:pt>
                <c:pt idx="4258">
                  <c:v>26718.39999999888</c:v>
                </c:pt>
                <c:pt idx="4259">
                  <c:v>26725.99999999888</c:v>
                </c:pt>
                <c:pt idx="4260">
                  <c:v>26732.89999999888</c:v>
                </c:pt>
                <c:pt idx="4261">
                  <c:v>26738.29999999889</c:v>
                </c:pt>
                <c:pt idx="4262">
                  <c:v>26741.59999999888</c:v>
                </c:pt>
                <c:pt idx="4263">
                  <c:v>26745.89999999888</c:v>
                </c:pt>
                <c:pt idx="4264">
                  <c:v>26750.19999999888</c:v>
                </c:pt>
                <c:pt idx="4265">
                  <c:v>26755.19999999888</c:v>
                </c:pt>
                <c:pt idx="4266">
                  <c:v>26760.19999999888</c:v>
                </c:pt>
                <c:pt idx="4267">
                  <c:v>26768.49999999888</c:v>
                </c:pt>
                <c:pt idx="4268">
                  <c:v>26772.79999999888</c:v>
                </c:pt>
                <c:pt idx="4269">
                  <c:v>26777.09999999888</c:v>
                </c:pt>
                <c:pt idx="4270">
                  <c:v>26783.89999999888</c:v>
                </c:pt>
                <c:pt idx="4271">
                  <c:v>26788.19999999888</c:v>
                </c:pt>
                <c:pt idx="4272">
                  <c:v>26792.49999999888</c:v>
                </c:pt>
                <c:pt idx="4273">
                  <c:v>26799.39999999888</c:v>
                </c:pt>
                <c:pt idx="4274">
                  <c:v>26801.29999999888</c:v>
                </c:pt>
                <c:pt idx="4275">
                  <c:v>26808.09999999888</c:v>
                </c:pt>
                <c:pt idx="4276">
                  <c:v>26813.09999999888</c:v>
                </c:pt>
                <c:pt idx="4277">
                  <c:v>26817.69999999888</c:v>
                </c:pt>
                <c:pt idx="4278">
                  <c:v>26819.19999999888</c:v>
                </c:pt>
                <c:pt idx="4279">
                  <c:v>26823.49999999888</c:v>
                </c:pt>
                <c:pt idx="4280">
                  <c:v>26827.79999999888</c:v>
                </c:pt>
                <c:pt idx="4281">
                  <c:v>26837.09999999887</c:v>
                </c:pt>
                <c:pt idx="4282">
                  <c:v>26846.39999999887</c:v>
                </c:pt>
                <c:pt idx="4283">
                  <c:v>26855.69999999887</c:v>
                </c:pt>
                <c:pt idx="4284">
                  <c:v>26859.99999999888</c:v>
                </c:pt>
                <c:pt idx="4285">
                  <c:v>26869.29999999887</c:v>
                </c:pt>
                <c:pt idx="4286">
                  <c:v>26878.69999999887</c:v>
                </c:pt>
                <c:pt idx="4287">
                  <c:v>26887.99999999888</c:v>
                </c:pt>
                <c:pt idx="4288">
                  <c:v>26897.29999999887</c:v>
                </c:pt>
                <c:pt idx="4289">
                  <c:v>26906.59999999887</c:v>
                </c:pt>
                <c:pt idx="4290">
                  <c:v>26915.89999999887</c:v>
                </c:pt>
                <c:pt idx="4291">
                  <c:v>26925.19999999887</c:v>
                </c:pt>
                <c:pt idx="4292">
                  <c:v>26934.49999999887</c:v>
                </c:pt>
                <c:pt idx="4293">
                  <c:v>26938.79999999887</c:v>
                </c:pt>
                <c:pt idx="4294">
                  <c:v>26948.09999999887</c:v>
                </c:pt>
                <c:pt idx="4295">
                  <c:v>26957.39999999887</c:v>
                </c:pt>
                <c:pt idx="4296">
                  <c:v>26966.69999999885</c:v>
                </c:pt>
                <c:pt idx="4297">
                  <c:v>26970.99999999886</c:v>
                </c:pt>
                <c:pt idx="4298">
                  <c:v>26975.39999999887</c:v>
                </c:pt>
                <c:pt idx="4299">
                  <c:v>26979.69999999885</c:v>
                </c:pt>
                <c:pt idx="4300">
                  <c:v>26986.79999999886</c:v>
                </c:pt>
                <c:pt idx="4301">
                  <c:v>26991.39999999886</c:v>
                </c:pt>
                <c:pt idx="4302">
                  <c:v>26993.49999999886</c:v>
                </c:pt>
                <c:pt idx="4303">
                  <c:v>26999.09999999886</c:v>
                </c:pt>
                <c:pt idx="4304">
                  <c:v>27001.19999999885</c:v>
                </c:pt>
                <c:pt idx="4305">
                  <c:v>27006.19999999885</c:v>
                </c:pt>
                <c:pt idx="4306">
                  <c:v>27010.49999999886</c:v>
                </c:pt>
                <c:pt idx="4307">
                  <c:v>27016.29999999886</c:v>
                </c:pt>
                <c:pt idx="4308">
                  <c:v>27023.09999999886</c:v>
                </c:pt>
                <c:pt idx="4309">
                  <c:v>27029.89999999886</c:v>
                </c:pt>
                <c:pt idx="4310">
                  <c:v>27036.69999999885</c:v>
                </c:pt>
                <c:pt idx="4311">
                  <c:v>27043.49999999886</c:v>
                </c:pt>
                <c:pt idx="4312">
                  <c:v>27045.39999999886</c:v>
                </c:pt>
                <c:pt idx="4313">
                  <c:v>27050.39999999886</c:v>
                </c:pt>
                <c:pt idx="4314">
                  <c:v>27055.09999999886</c:v>
                </c:pt>
                <c:pt idx="4315">
                  <c:v>27059.39999999886</c:v>
                </c:pt>
                <c:pt idx="4316">
                  <c:v>27069.39999999886</c:v>
                </c:pt>
                <c:pt idx="4317">
                  <c:v>27078.69999999885</c:v>
                </c:pt>
                <c:pt idx="4318">
                  <c:v>27088.69999999885</c:v>
                </c:pt>
                <c:pt idx="4319">
                  <c:v>27098.69999999885</c:v>
                </c:pt>
                <c:pt idx="4320">
                  <c:v>27108.69999999885</c:v>
                </c:pt>
                <c:pt idx="4321">
                  <c:v>27118.69999999885</c:v>
                </c:pt>
                <c:pt idx="4322">
                  <c:v>27128.69999999885</c:v>
                </c:pt>
                <c:pt idx="4323">
                  <c:v>27133.79999999886</c:v>
                </c:pt>
                <c:pt idx="4324">
                  <c:v>27137.29999999886</c:v>
                </c:pt>
                <c:pt idx="4325">
                  <c:v>27146.59999999886</c:v>
                </c:pt>
                <c:pt idx="4326">
                  <c:v>27152.99999999886</c:v>
                </c:pt>
                <c:pt idx="4327">
                  <c:v>27160.79999999886</c:v>
                </c:pt>
                <c:pt idx="4328">
                  <c:v>27170.19999999885</c:v>
                </c:pt>
                <c:pt idx="4329">
                  <c:v>27175.19999999885</c:v>
                </c:pt>
                <c:pt idx="4330">
                  <c:v>27179.49999999886</c:v>
                </c:pt>
                <c:pt idx="4331">
                  <c:v>27184.49999999886</c:v>
                </c:pt>
                <c:pt idx="4332">
                  <c:v>27189.49999999886</c:v>
                </c:pt>
                <c:pt idx="4333">
                  <c:v>27193.79999999886</c:v>
                </c:pt>
                <c:pt idx="4334">
                  <c:v>27203.09999999886</c:v>
                </c:pt>
                <c:pt idx="4335">
                  <c:v>27212.39999999885</c:v>
                </c:pt>
                <c:pt idx="4336">
                  <c:v>27221.69999999885</c:v>
                </c:pt>
                <c:pt idx="4337">
                  <c:v>27230.99999999885</c:v>
                </c:pt>
                <c:pt idx="4338">
                  <c:v>27240.29999999885</c:v>
                </c:pt>
                <c:pt idx="4339">
                  <c:v>27247.09999999885</c:v>
                </c:pt>
                <c:pt idx="4340">
                  <c:v>27256.39999999885</c:v>
                </c:pt>
                <c:pt idx="4341">
                  <c:v>27265.69999999885</c:v>
                </c:pt>
                <c:pt idx="4342">
                  <c:v>27269.69999999885</c:v>
                </c:pt>
                <c:pt idx="4343">
                  <c:v>27274.69999999885</c:v>
                </c:pt>
                <c:pt idx="4344">
                  <c:v>27278.69999999885</c:v>
                </c:pt>
                <c:pt idx="4345">
                  <c:v>27282.69999999885</c:v>
                </c:pt>
                <c:pt idx="4346">
                  <c:v>27286.69999999885</c:v>
                </c:pt>
                <c:pt idx="4347">
                  <c:v>27290.69999999885</c:v>
                </c:pt>
                <c:pt idx="4348">
                  <c:v>27297.49999999885</c:v>
                </c:pt>
                <c:pt idx="4349">
                  <c:v>27302.39999999885</c:v>
                </c:pt>
                <c:pt idx="4350">
                  <c:v>27307.39999999885</c:v>
                </c:pt>
                <c:pt idx="4351">
                  <c:v>27312.39999999885</c:v>
                </c:pt>
                <c:pt idx="4352">
                  <c:v>27319.89999999885</c:v>
                </c:pt>
                <c:pt idx="4353">
                  <c:v>27324.89999999885</c:v>
                </c:pt>
                <c:pt idx="4354">
                  <c:v>27333.09999999885</c:v>
                </c:pt>
                <c:pt idx="4355">
                  <c:v>27339.89999999885</c:v>
                </c:pt>
                <c:pt idx="4356">
                  <c:v>27346.69999999885</c:v>
                </c:pt>
                <c:pt idx="4357">
                  <c:v>27353.49999999885</c:v>
                </c:pt>
                <c:pt idx="4358">
                  <c:v>27360.29999999885</c:v>
                </c:pt>
                <c:pt idx="4359">
                  <c:v>27364.59999999885</c:v>
                </c:pt>
                <c:pt idx="4360">
                  <c:v>27371.39999999884</c:v>
                </c:pt>
                <c:pt idx="4361">
                  <c:v>27380.69999999884</c:v>
                </c:pt>
                <c:pt idx="4362">
                  <c:v>27389.99999999885</c:v>
                </c:pt>
                <c:pt idx="4363">
                  <c:v>27399.29999999885</c:v>
                </c:pt>
                <c:pt idx="4364">
                  <c:v>27403.59999999884</c:v>
                </c:pt>
                <c:pt idx="4365">
                  <c:v>27412.89999999884</c:v>
                </c:pt>
                <c:pt idx="4366">
                  <c:v>27422.19999999884</c:v>
                </c:pt>
                <c:pt idx="4367">
                  <c:v>27426.49999999884</c:v>
                </c:pt>
                <c:pt idx="4368">
                  <c:v>27430.79999999884</c:v>
                </c:pt>
                <c:pt idx="4369">
                  <c:v>27437.59999999884</c:v>
                </c:pt>
                <c:pt idx="4370">
                  <c:v>27444.39999999884</c:v>
                </c:pt>
                <c:pt idx="4371">
                  <c:v>27451.19999999884</c:v>
                </c:pt>
                <c:pt idx="4372">
                  <c:v>27457.99999999884</c:v>
                </c:pt>
                <c:pt idx="4373">
                  <c:v>27464.79999999884</c:v>
                </c:pt>
                <c:pt idx="4374">
                  <c:v>27471.59999999883</c:v>
                </c:pt>
                <c:pt idx="4375">
                  <c:v>27478.39999999883</c:v>
                </c:pt>
                <c:pt idx="4376">
                  <c:v>27485.19999999883</c:v>
                </c:pt>
                <c:pt idx="4377">
                  <c:v>27492.69999999883</c:v>
                </c:pt>
                <c:pt idx="4378">
                  <c:v>27499.49999999884</c:v>
                </c:pt>
                <c:pt idx="4379">
                  <c:v>27506.29999999883</c:v>
                </c:pt>
                <c:pt idx="4380">
                  <c:v>27511.29999999883</c:v>
                </c:pt>
                <c:pt idx="4381">
                  <c:v>27518.09999999883</c:v>
                </c:pt>
                <c:pt idx="4382">
                  <c:v>27524.89999999883</c:v>
                </c:pt>
                <c:pt idx="4383">
                  <c:v>27531.69999999883</c:v>
                </c:pt>
                <c:pt idx="4384">
                  <c:v>27538.49999999883</c:v>
                </c:pt>
                <c:pt idx="4385">
                  <c:v>27545.29999999883</c:v>
                </c:pt>
                <c:pt idx="4386">
                  <c:v>27552.09999999883</c:v>
                </c:pt>
                <c:pt idx="4387">
                  <c:v>27558.89999999883</c:v>
                </c:pt>
                <c:pt idx="4388">
                  <c:v>27565.69999999881</c:v>
                </c:pt>
                <c:pt idx="4389">
                  <c:v>27569.99999999882</c:v>
                </c:pt>
                <c:pt idx="4390">
                  <c:v>27576.79999999882</c:v>
                </c:pt>
                <c:pt idx="4391">
                  <c:v>27583.59999999882</c:v>
                </c:pt>
                <c:pt idx="4392">
                  <c:v>27588.59999999882</c:v>
                </c:pt>
                <c:pt idx="4393">
                  <c:v>27595.39999999882</c:v>
                </c:pt>
                <c:pt idx="4394">
                  <c:v>27602.19999999881</c:v>
                </c:pt>
                <c:pt idx="4395">
                  <c:v>27608.99999999882</c:v>
                </c:pt>
                <c:pt idx="4396">
                  <c:v>27615.79999999882</c:v>
                </c:pt>
                <c:pt idx="4397">
                  <c:v>27622.59999999882</c:v>
                </c:pt>
                <c:pt idx="4398">
                  <c:v>27629.39999999882</c:v>
                </c:pt>
                <c:pt idx="4399">
                  <c:v>27636.19999999881</c:v>
                </c:pt>
                <c:pt idx="4400">
                  <c:v>27642.99999999882</c:v>
                </c:pt>
                <c:pt idx="4401">
                  <c:v>27649.79999999882</c:v>
                </c:pt>
                <c:pt idx="4402">
                  <c:v>27656.59999999882</c:v>
                </c:pt>
                <c:pt idx="4403">
                  <c:v>27661.59999999882</c:v>
                </c:pt>
                <c:pt idx="4404">
                  <c:v>27665.59999999882</c:v>
                </c:pt>
                <c:pt idx="4405">
                  <c:v>27669.59999999882</c:v>
                </c:pt>
                <c:pt idx="4406">
                  <c:v>27673.59999999882</c:v>
                </c:pt>
                <c:pt idx="4407">
                  <c:v>27677.59999999882</c:v>
                </c:pt>
                <c:pt idx="4408">
                  <c:v>27681.59999999882</c:v>
                </c:pt>
                <c:pt idx="4409">
                  <c:v>27685.59999999882</c:v>
                </c:pt>
                <c:pt idx="4410">
                  <c:v>27689.99999999882</c:v>
                </c:pt>
                <c:pt idx="4411">
                  <c:v>27692.09999999882</c:v>
                </c:pt>
                <c:pt idx="4412">
                  <c:v>27693.79999999882</c:v>
                </c:pt>
                <c:pt idx="4413">
                  <c:v>27698.39999999882</c:v>
                </c:pt>
                <c:pt idx="4414">
                  <c:v>27700.49999999882</c:v>
                </c:pt>
                <c:pt idx="4415">
                  <c:v>27702.59999999882</c:v>
                </c:pt>
                <c:pt idx="4416">
                  <c:v>27707.59999999882</c:v>
                </c:pt>
                <c:pt idx="4417">
                  <c:v>27714.39999999881</c:v>
                </c:pt>
                <c:pt idx="4418">
                  <c:v>27719.39999999881</c:v>
                </c:pt>
                <c:pt idx="4419">
                  <c:v>27724.39999999881</c:v>
                </c:pt>
                <c:pt idx="4420">
                  <c:v>27728.79999999882</c:v>
                </c:pt>
                <c:pt idx="4421">
                  <c:v>27733.39999999881</c:v>
                </c:pt>
                <c:pt idx="4422">
                  <c:v>27737.69999999881</c:v>
                </c:pt>
                <c:pt idx="4423">
                  <c:v>27739.79999999881</c:v>
                </c:pt>
                <c:pt idx="4424">
                  <c:v>27741.89999999881</c:v>
                </c:pt>
                <c:pt idx="4425">
                  <c:v>27743.99999999881</c:v>
                </c:pt>
                <c:pt idx="4426">
                  <c:v>27750.89999999881</c:v>
                </c:pt>
                <c:pt idx="4427">
                  <c:v>27755.19999999881</c:v>
                </c:pt>
                <c:pt idx="4428">
                  <c:v>27761.99999999881</c:v>
                </c:pt>
                <c:pt idx="4429">
                  <c:v>27766.99999999881</c:v>
                </c:pt>
                <c:pt idx="4430">
                  <c:v>27771.29999999881</c:v>
                </c:pt>
                <c:pt idx="4431">
                  <c:v>27774.79999999881</c:v>
                </c:pt>
                <c:pt idx="4432">
                  <c:v>27781.69999999881</c:v>
                </c:pt>
                <c:pt idx="4433">
                  <c:v>27788.59999999881</c:v>
                </c:pt>
                <c:pt idx="4434">
                  <c:v>27795.49999999881</c:v>
                </c:pt>
                <c:pt idx="4435">
                  <c:v>27802.39999999881</c:v>
                </c:pt>
                <c:pt idx="4436">
                  <c:v>27809.29999999882</c:v>
                </c:pt>
                <c:pt idx="4437">
                  <c:v>27816.19999999881</c:v>
                </c:pt>
                <c:pt idx="4438">
                  <c:v>27825.49999999882</c:v>
                </c:pt>
                <c:pt idx="4439">
                  <c:v>27834.79999999882</c:v>
                </c:pt>
                <c:pt idx="4440">
                  <c:v>27844.09999999882</c:v>
                </c:pt>
                <c:pt idx="4441">
                  <c:v>27853.39999999881</c:v>
                </c:pt>
                <c:pt idx="4442">
                  <c:v>27862.69999999881</c:v>
                </c:pt>
                <c:pt idx="4443">
                  <c:v>27871.99999999881</c:v>
                </c:pt>
                <c:pt idx="4444">
                  <c:v>27881.29999999881</c:v>
                </c:pt>
                <c:pt idx="4445">
                  <c:v>27890.59999999881</c:v>
                </c:pt>
                <c:pt idx="4446">
                  <c:v>27899.89999999881</c:v>
                </c:pt>
                <c:pt idx="4447">
                  <c:v>27909.19999999881</c:v>
                </c:pt>
                <c:pt idx="4448">
                  <c:v>27918.49999999881</c:v>
                </c:pt>
                <c:pt idx="4449">
                  <c:v>27927.79999999881</c:v>
                </c:pt>
                <c:pt idx="4450">
                  <c:v>27937.09999999881</c:v>
                </c:pt>
                <c:pt idx="4451">
                  <c:v>27938.79999999881</c:v>
                </c:pt>
                <c:pt idx="4452">
                  <c:v>27945.99999999881</c:v>
                </c:pt>
                <c:pt idx="4453">
                  <c:v>27955.29999999881</c:v>
                </c:pt>
                <c:pt idx="4454">
                  <c:v>27962.19999999881</c:v>
                </c:pt>
                <c:pt idx="4455">
                  <c:v>27971.49999999881</c:v>
                </c:pt>
                <c:pt idx="4456">
                  <c:v>27980.79999999881</c:v>
                </c:pt>
                <c:pt idx="4457">
                  <c:v>27990.09999999881</c:v>
                </c:pt>
                <c:pt idx="4458">
                  <c:v>27999.3999999988</c:v>
                </c:pt>
                <c:pt idx="4459">
                  <c:v>28009.3999999988</c:v>
                </c:pt>
                <c:pt idx="4460">
                  <c:v>28018.6999999988</c:v>
                </c:pt>
                <c:pt idx="4461">
                  <c:v>28027.99999999881</c:v>
                </c:pt>
                <c:pt idx="4462">
                  <c:v>28035.49999999881</c:v>
                </c:pt>
                <c:pt idx="4463">
                  <c:v>28039.79999999881</c:v>
                </c:pt>
                <c:pt idx="4464">
                  <c:v>28044.79999999881</c:v>
                </c:pt>
                <c:pt idx="4465">
                  <c:v>28049.0999999988</c:v>
                </c:pt>
                <c:pt idx="4466">
                  <c:v>28054.0999999988</c:v>
                </c:pt>
                <c:pt idx="4467">
                  <c:v>28058.3999999988</c:v>
                </c:pt>
                <c:pt idx="4468">
                  <c:v>28063.3999999988</c:v>
                </c:pt>
                <c:pt idx="4469">
                  <c:v>28067.6999999988</c:v>
                </c:pt>
                <c:pt idx="4470">
                  <c:v>28075.6999999988</c:v>
                </c:pt>
                <c:pt idx="4471">
                  <c:v>28082.0999999988</c:v>
                </c:pt>
                <c:pt idx="4472">
                  <c:v>28086.3999999988</c:v>
                </c:pt>
                <c:pt idx="4473">
                  <c:v>28095.79999999881</c:v>
                </c:pt>
                <c:pt idx="4474">
                  <c:v>28102.5999999988</c:v>
                </c:pt>
                <c:pt idx="4475">
                  <c:v>28109.3999999988</c:v>
                </c:pt>
                <c:pt idx="4476">
                  <c:v>28116.1999999988</c:v>
                </c:pt>
                <c:pt idx="4477">
                  <c:v>28122.6999999988</c:v>
                </c:pt>
                <c:pt idx="4478">
                  <c:v>28127.6999999988</c:v>
                </c:pt>
                <c:pt idx="4479">
                  <c:v>28131.9999999988</c:v>
                </c:pt>
                <c:pt idx="4480">
                  <c:v>28136.2999999988</c:v>
                </c:pt>
                <c:pt idx="4481">
                  <c:v>28143.7999999988</c:v>
                </c:pt>
                <c:pt idx="4482">
                  <c:v>28151.2999999988</c:v>
                </c:pt>
                <c:pt idx="4483">
                  <c:v>28155.5999999988</c:v>
                </c:pt>
                <c:pt idx="4484">
                  <c:v>28163.5999999988</c:v>
                </c:pt>
                <c:pt idx="4485">
                  <c:v>28167.8999999988</c:v>
                </c:pt>
                <c:pt idx="4486">
                  <c:v>28172.8999999988</c:v>
                </c:pt>
                <c:pt idx="4487">
                  <c:v>28177.8999999988</c:v>
                </c:pt>
                <c:pt idx="4488">
                  <c:v>28182.1999999988</c:v>
                </c:pt>
                <c:pt idx="4489">
                  <c:v>28187.1999999988</c:v>
                </c:pt>
                <c:pt idx="4490">
                  <c:v>28192.1999999988</c:v>
                </c:pt>
                <c:pt idx="4491">
                  <c:v>28197.1999999988</c:v>
                </c:pt>
                <c:pt idx="4492">
                  <c:v>28199.2999999988</c:v>
                </c:pt>
                <c:pt idx="4493">
                  <c:v>28201.39999999879</c:v>
                </c:pt>
                <c:pt idx="4494">
                  <c:v>28203.4999999988</c:v>
                </c:pt>
                <c:pt idx="4495">
                  <c:v>28205.59999999879</c:v>
                </c:pt>
                <c:pt idx="4496">
                  <c:v>28207.69999999879</c:v>
                </c:pt>
                <c:pt idx="4497">
                  <c:v>28209.79999999879</c:v>
                </c:pt>
                <c:pt idx="4498">
                  <c:v>28211.89999999879</c:v>
                </c:pt>
                <c:pt idx="4499">
                  <c:v>28221.19999999875</c:v>
                </c:pt>
                <c:pt idx="4500">
                  <c:v>28230.49999999878</c:v>
                </c:pt>
                <c:pt idx="4501">
                  <c:v>28239.79999999878</c:v>
                </c:pt>
                <c:pt idx="4502">
                  <c:v>28244.79999999878</c:v>
                </c:pt>
                <c:pt idx="4503">
                  <c:v>28249.09999999878</c:v>
                </c:pt>
                <c:pt idx="4504">
                  <c:v>28254.09999999878</c:v>
                </c:pt>
                <c:pt idx="4505">
                  <c:v>28259.09999999878</c:v>
                </c:pt>
                <c:pt idx="4506">
                  <c:v>28264.09999999878</c:v>
                </c:pt>
                <c:pt idx="4507">
                  <c:v>28270.49999999878</c:v>
                </c:pt>
                <c:pt idx="4508">
                  <c:v>28277.29999999878</c:v>
                </c:pt>
                <c:pt idx="4509">
                  <c:v>28281.59999999878</c:v>
                </c:pt>
                <c:pt idx="4510">
                  <c:v>28287.29999999878</c:v>
                </c:pt>
                <c:pt idx="4511">
                  <c:v>28291.59999999878</c:v>
                </c:pt>
                <c:pt idx="4512">
                  <c:v>28296.59999999878</c:v>
                </c:pt>
                <c:pt idx="4513">
                  <c:v>28306.59999999878</c:v>
                </c:pt>
                <c:pt idx="4514">
                  <c:v>28310.89999999878</c:v>
                </c:pt>
                <c:pt idx="4515">
                  <c:v>28318.39999999878</c:v>
                </c:pt>
                <c:pt idx="4516">
                  <c:v>28328.39999999878</c:v>
                </c:pt>
                <c:pt idx="4517">
                  <c:v>28335.89999999878</c:v>
                </c:pt>
                <c:pt idx="4518">
                  <c:v>28340.49999999878</c:v>
                </c:pt>
                <c:pt idx="4519">
                  <c:v>28342.59999999878</c:v>
                </c:pt>
                <c:pt idx="4520">
                  <c:v>28347.49999999878</c:v>
                </c:pt>
                <c:pt idx="4521">
                  <c:v>28349.59999999878</c:v>
                </c:pt>
                <c:pt idx="4522">
                  <c:v>28351.69999999875</c:v>
                </c:pt>
                <c:pt idx="4523">
                  <c:v>28353.79999999878</c:v>
                </c:pt>
                <c:pt idx="4524">
                  <c:v>28360.69999999875</c:v>
                </c:pt>
                <c:pt idx="4525">
                  <c:v>28365.59999999878</c:v>
                </c:pt>
                <c:pt idx="4526">
                  <c:v>28370.19999999875</c:v>
                </c:pt>
                <c:pt idx="4527">
                  <c:v>28375.09999999878</c:v>
                </c:pt>
                <c:pt idx="4528">
                  <c:v>28379.39999999878</c:v>
                </c:pt>
                <c:pt idx="4529">
                  <c:v>28388.69999999875</c:v>
                </c:pt>
                <c:pt idx="4530">
                  <c:v>28397.99999999878</c:v>
                </c:pt>
                <c:pt idx="4531">
                  <c:v>28407.29999999878</c:v>
                </c:pt>
                <c:pt idx="4532">
                  <c:v>28416.59999999878</c:v>
                </c:pt>
                <c:pt idx="4533">
                  <c:v>28418.69999999875</c:v>
                </c:pt>
                <c:pt idx="4534">
                  <c:v>28422.99999999877</c:v>
                </c:pt>
                <c:pt idx="4535">
                  <c:v>28432.99999999877</c:v>
                </c:pt>
                <c:pt idx="4536">
                  <c:v>28440.49999999877</c:v>
                </c:pt>
                <c:pt idx="4537">
                  <c:v>28447.99999999877</c:v>
                </c:pt>
                <c:pt idx="4538">
                  <c:v>28455.49999999877</c:v>
                </c:pt>
                <c:pt idx="4539">
                  <c:v>28459.49999999877</c:v>
                </c:pt>
                <c:pt idx="4540">
                  <c:v>28461.59999999877</c:v>
                </c:pt>
                <c:pt idx="4541">
                  <c:v>28463.69999999875</c:v>
                </c:pt>
                <c:pt idx="4542">
                  <c:v>28465.79999999877</c:v>
                </c:pt>
                <c:pt idx="4543">
                  <c:v>28472.59999999877</c:v>
                </c:pt>
                <c:pt idx="4544">
                  <c:v>28480.09999999877</c:v>
                </c:pt>
                <c:pt idx="4545">
                  <c:v>28487.29999999877</c:v>
                </c:pt>
                <c:pt idx="4546">
                  <c:v>28492.19999999875</c:v>
                </c:pt>
                <c:pt idx="4547">
                  <c:v>28499.69999999875</c:v>
                </c:pt>
                <c:pt idx="4548">
                  <c:v>28503.99999999877</c:v>
                </c:pt>
                <c:pt idx="4549">
                  <c:v>28511.49999999877</c:v>
                </c:pt>
                <c:pt idx="4550">
                  <c:v>28518.29999999877</c:v>
                </c:pt>
                <c:pt idx="4551">
                  <c:v>28525.49999999877</c:v>
                </c:pt>
                <c:pt idx="4552">
                  <c:v>28532.39999999875</c:v>
                </c:pt>
                <c:pt idx="4553">
                  <c:v>28539.19999999875</c:v>
                </c:pt>
                <c:pt idx="4554">
                  <c:v>28543.49999999877</c:v>
                </c:pt>
                <c:pt idx="4555">
                  <c:v>28552.79999999877</c:v>
                </c:pt>
                <c:pt idx="4556">
                  <c:v>28560.29999999877</c:v>
                </c:pt>
                <c:pt idx="4557">
                  <c:v>28564.59999999877</c:v>
                </c:pt>
                <c:pt idx="4558">
                  <c:v>28574.59999999877</c:v>
                </c:pt>
                <c:pt idx="4559">
                  <c:v>28584.59999999877</c:v>
                </c:pt>
                <c:pt idx="4560">
                  <c:v>28589.59999999877</c:v>
                </c:pt>
                <c:pt idx="4561">
                  <c:v>28597.09999999877</c:v>
                </c:pt>
                <c:pt idx="4562">
                  <c:v>28599.19999999875</c:v>
                </c:pt>
                <c:pt idx="4563">
                  <c:v>28606.39999999875</c:v>
                </c:pt>
                <c:pt idx="4564">
                  <c:v>28613.19999999875</c:v>
                </c:pt>
                <c:pt idx="4565">
                  <c:v>28619.99999999877</c:v>
                </c:pt>
                <c:pt idx="4566">
                  <c:v>28626.79999999877</c:v>
                </c:pt>
                <c:pt idx="4567">
                  <c:v>28633.59999999875</c:v>
                </c:pt>
                <c:pt idx="4568">
                  <c:v>28640.39999999875</c:v>
                </c:pt>
                <c:pt idx="4569">
                  <c:v>28647.19999999875</c:v>
                </c:pt>
                <c:pt idx="4570">
                  <c:v>28653.99999999876</c:v>
                </c:pt>
                <c:pt idx="4571">
                  <c:v>28660.79999999876</c:v>
                </c:pt>
                <c:pt idx="4572">
                  <c:v>28667.59999999875</c:v>
                </c:pt>
                <c:pt idx="4573">
                  <c:v>28674.39999999875</c:v>
                </c:pt>
                <c:pt idx="4574">
                  <c:v>28681.19999999875</c:v>
                </c:pt>
                <c:pt idx="4575">
                  <c:v>28687.99999999876</c:v>
                </c:pt>
                <c:pt idx="4576">
                  <c:v>28694.79999999876</c:v>
                </c:pt>
                <c:pt idx="4577">
                  <c:v>28701.59999999875</c:v>
                </c:pt>
                <c:pt idx="4578">
                  <c:v>28708.39999999875</c:v>
                </c:pt>
                <c:pt idx="4579">
                  <c:v>28715.19999999875</c:v>
                </c:pt>
                <c:pt idx="4580">
                  <c:v>28721.99999999876</c:v>
                </c:pt>
                <c:pt idx="4581">
                  <c:v>28729.19999999875</c:v>
                </c:pt>
                <c:pt idx="4582">
                  <c:v>28734.19999999875</c:v>
                </c:pt>
                <c:pt idx="4583">
                  <c:v>28741.69999999875</c:v>
                </c:pt>
                <c:pt idx="4584">
                  <c:v>28746.29999999876</c:v>
                </c:pt>
                <c:pt idx="4585">
                  <c:v>28753.09999999875</c:v>
                </c:pt>
                <c:pt idx="4586">
                  <c:v>28759.99999999876</c:v>
                </c:pt>
                <c:pt idx="4587">
                  <c:v>28769.99999999876</c:v>
                </c:pt>
                <c:pt idx="4588">
                  <c:v>28775.79999999876</c:v>
                </c:pt>
                <c:pt idx="4589">
                  <c:v>28785.79999999876</c:v>
                </c:pt>
                <c:pt idx="4590">
                  <c:v>28795.79999999876</c:v>
                </c:pt>
                <c:pt idx="4591">
                  <c:v>28805.79999999876</c:v>
                </c:pt>
                <c:pt idx="4592">
                  <c:v>28815.79999999876</c:v>
                </c:pt>
                <c:pt idx="4593">
                  <c:v>28825.79999999876</c:v>
                </c:pt>
                <c:pt idx="4594">
                  <c:v>28830.79999999876</c:v>
                </c:pt>
                <c:pt idx="4595">
                  <c:v>28838.29999999876</c:v>
                </c:pt>
                <c:pt idx="4596">
                  <c:v>28842.59999999875</c:v>
                </c:pt>
                <c:pt idx="4597">
                  <c:v>28844.69999999875</c:v>
                </c:pt>
                <c:pt idx="4598">
                  <c:v>28851.79999999875</c:v>
                </c:pt>
                <c:pt idx="4599">
                  <c:v>28856.39999999875</c:v>
                </c:pt>
                <c:pt idx="4600">
                  <c:v>28861.39999999875</c:v>
                </c:pt>
                <c:pt idx="4601">
                  <c:v>28866.39999999875</c:v>
                </c:pt>
                <c:pt idx="4602">
                  <c:v>28870.69999999875</c:v>
                </c:pt>
                <c:pt idx="4603">
                  <c:v>28878.19999999875</c:v>
                </c:pt>
                <c:pt idx="4604">
                  <c:v>28883.19999999875</c:v>
                </c:pt>
                <c:pt idx="4605">
                  <c:v>28887.49999999875</c:v>
                </c:pt>
                <c:pt idx="4606">
                  <c:v>28891.79999999875</c:v>
                </c:pt>
                <c:pt idx="4607">
                  <c:v>28893.89999999875</c:v>
                </c:pt>
                <c:pt idx="4608">
                  <c:v>28903.89999999875</c:v>
                </c:pt>
                <c:pt idx="4609">
                  <c:v>28908.19999999871</c:v>
                </c:pt>
                <c:pt idx="4610">
                  <c:v>28912.49999999874</c:v>
                </c:pt>
                <c:pt idx="4611">
                  <c:v>28916.79999999874</c:v>
                </c:pt>
                <c:pt idx="4612">
                  <c:v>28921.09999999874</c:v>
                </c:pt>
                <c:pt idx="4613">
                  <c:v>28925.09999999874</c:v>
                </c:pt>
                <c:pt idx="4614">
                  <c:v>28929.39999999874</c:v>
                </c:pt>
                <c:pt idx="4615">
                  <c:v>28936.89999999874</c:v>
                </c:pt>
                <c:pt idx="4616">
                  <c:v>28946.19999999871</c:v>
                </c:pt>
                <c:pt idx="4617">
                  <c:v>28952.99999999874</c:v>
                </c:pt>
                <c:pt idx="4618">
                  <c:v>28957.99999999874</c:v>
                </c:pt>
                <c:pt idx="4619">
                  <c:v>28962.29999999874</c:v>
                </c:pt>
                <c:pt idx="4620">
                  <c:v>28969.49999999874</c:v>
                </c:pt>
                <c:pt idx="4621">
                  <c:v>28974.49999999874</c:v>
                </c:pt>
                <c:pt idx="4622">
                  <c:v>28976.59999999874</c:v>
                </c:pt>
                <c:pt idx="4623">
                  <c:v>28981.19999999871</c:v>
                </c:pt>
                <c:pt idx="4624">
                  <c:v>28987.99999999874</c:v>
                </c:pt>
                <c:pt idx="4625">
                  <c:v>28995.59999999874</c:v>
                </c:pt>
                <c:pt idx="4626">
                  <c:v>29000.19999999871</c:v>
                </c:pt>
                <c:pt idx="4627">
                  <c:v>29004.49999999873</c:v>
                </c:pt>
                <c:pt idx="4628">
                  <c:v>29013.79999999873</c:v>
                </c:pt>
                <c:pt idx="4629">
                  <c:v>29018.79999999873</c:v>
                </c:pt>
                <c:pt idx="4630">
                  <c:v>29023.39999999871</c:v>
                </c:pt>
                <c:pt idx="4631">
                  <c:v>29026.69999999871</c:v>
                </c:pt>
                <c:pt idx="4632">
                  <c:v>29030.99999999873</c:v>
                </c:pt>
                <c:pt idx="4633">
                  <c:v>29037.39999999871</c:v>
                </c:pt>
                <c:pt idx="4634">
                  <c:v>29044.59999999873</c:v>
                </c:pt>
                <c:pt idx="4635">
                  <c:v>29049.59999999873</c:v>
                </c:pt>
                <c:pt idx="4636">
                  <c:v>29056.39999999871</c:v>
                </c:pt>
                <c:pt idx="4637">
                  <c:v>29065.69999999871</c:v>
                </c:pt>
                <c:pt idx="4638">
                  <c:v>29074.99999999873</c:v>
                </c:pt>
                <c:pt idx="4639">
                  <c:v>29084.29999999873</c:v>
                </c:pt>
                <c:pt idx="4640">
                  <c:v>29093.59999999873</c:v>
                </c:pt>
                <c:pt idx="4641">
                  <c:v>29100.49999999873</c:v>
                </c:pt>
                <c:pt idx="4642">
                  <c:v>29104.79999999873</c:v>
                </c:pt>
                <c:pt idx="4643">
                  <c:v>29114.09999999873</c:v>
                </c:pt>
                <c:pt idx="4644">
                  <c:v>29123.39999999871</c:v>
                </c:pt>
                <c:pt idx="4645">
                  <c:v>29132.69999999871</c:v>
                </c:pt>
                <c:pt idx="4646">
                  <c:v>29141.99999999873</c:v>
                </c:pt>
                <c:pt idx="4647">
                  <c:v>29151.29999999873</c:v>
                </c:pt>
                <c:pt idx="4648">
                  <c:v>29158.19999999871</c:v>
                </c:pt>
                <c:pt idx="4649">
                  <c:v>29167.49999999873</c:v>
                </c:pt>
                <c:pt idx="4650">
                  <c:v>29174.69999999871</c:v>
                </c:pt>
                <c:pt idx="4651">
                  <c:v>29176.79999999873</c:v>
                </c:pt>
                <c:pt idx="4652">
                  <c:v>29186.09999999871</c:v>
                </c:pt>
                <c:pt idx="4653">
                  <c:v>29195.39999999871</c:v>
                </c:pt>
                <c:pt idx="4654">
                  <c:v>29202.19999999871</c:v>
                </c:pt>
                <c:pt idx="4655">
                  <c:v>29209.09999999871</c:v>
                </c:pt>
                <c:pt idx="4656">
                  <c:v>29213.39999999871</c:v>
                </c:pt>
                <c:pt idx="4657">
                  <c:v>29218.39999999871</c:v>
                </c:pt>
                <c:pt idx="4658">
                  <c:v>29227.69999999871</c:v>
                </c:pt>
                <c:pt idx="4659">
                  <c:v>29236.99999999872</c:v>
                </c:pt>
                <c:pt idx="4660">
                  <c:v>29246.29999999872</c:v>
                </c:pt>
                <c:pt idx="4661">
                  <c:v>29255.59999999871</c:v>
                </c:pt>
                <c:pt idx="4662">
                  <c:v>29264.89999999871</c:v>
                </c:pt>
                <c:pt idx="4663">
                  <c:v>29274.19999999871</c:v>
                </c:pt>
                <c:pt idx="4664">
                  <c:v>29283.49999999872</c:v>
                </c:pt>
                <c:pt idx="4665">
                  <c:v>29287.79999999872</c:v>
                </c:pt>
                <c:pt idx="4666">
                  <c:v>29297.09999999871</c:v>
                </c:pt>
                <c:pt idx="4667">
                  <c:v>29306.39999999871</c:v>
                </c:pt>
                <c:pt idx="4668">
                  <c:v>29313.19999999871</c:v>
                </c:pt>
                <c:pt idx="4669">
                  <c:v>29322.49999999872</c:v>
                </c:pt>
                <c:pt idx="4670">
                  <c:v>29331.79999999872</c:v>
                </c:pt>
                <c:pt idx="4671">
                  <c:v>29336.09999999871</c:v>
                </c:pt>
                <c:pt idx="4672">
                  <c:v>29345.39999999871</c:v>
                </c:pt>
                <c:pt idx="4673">
                  <c:v>29354.69999999871</c:v>
                </c:pt>
                <c:pt idx="4674">
                  <c:v>29363.99999999872</c:v>
                </c:pt>
                <c:pt idx="4675">
                  <c:v>29368.29999999871</c:v>
                </c:pt>
                <c:pt idx="4676">
                  <c:v>29377.59999999871</c:v>
                </c:pt>
                <c:pt idx="4677">
                  <c:v>29386.89999999871</c:v>
                </c:pt>
                <c:pt idx="4678">
                  <c:v>29396.19999999871</c:v>
                </c:pt>
                <c:pt idx="4679">
                  <c:v>29405.49999999871</c:v>
                </c:pt>
                <c:pt idx="4680">
                  <c:v>29414.79999999871</c:v>
                </c:pt>
                <c:pt idx="4681">
                  <c:v>29424.09999999871</c:v>
                </c:pt>
                <c:pt idx="4682">
                  <c:v>29433.39999999871</c:v>
                </c:pt>
                <c:pt idx="4683">
                  <c:v>29442.69999999869</c:v>
                </c:pt>
                <c:pt idx="4684">
                  <c:v>29451.9999999987</c:v>
                </c:pt>
                <c:pt idx="4685">
                  <c:v>29461.2999999987</c:v>
                </c:pt>
                <c:pt idx="4686">
                  <c:v>29470.5999999987</c:v>
                </c:pt>
                <c:pt idx="4687">
                  <c:v>29479.8999999987</c:v>
                </c:pt>
                <c:pt idx="4688">
                  <c:v>29489.19999999869</c:v>
                </c:pt>
                <c:pt idx="4689">
                  <c:v>29496.0999999987</c:v>
                </c:pt>
                <c:pt idx="4690">
                  <c:v>29502.9999999987</c:v>
                </c:pt>
                <c:pt idx="4691">
                  <c:v>29509.89999999871</c:v>
                </c:pt>
                <c:pt idx="4692">
                  <c:v>29516.79999999871</c:v>
                </c:pt>
                <c:pt idx="4693">
                  <c:v>29523.69999999871</c:v>
                </c:pt>
                <c:pt idx="4694">
                  <c:v>29525.59999999871</c:v>
                </c:pt>
                <c:pt idx="4695">
                  <c:v>29534.89999999871</c:v>
                </c:pt>
                <c:pt idx="4696">
                  <c:v>29544.19999999871</c:v>
                </c:pt>
                <c:pt idx="4697">
                  <c:v>29553.49999999871</c:v>
                </c:pt>
                <c:pt idx="4698">
                  <c:v>29557.79999999871</c:v>
                </c:pt>
                <c:pt idx="4699">
                  <c:v>29567.09999999871</c:v>
                </c:pt>
                <c:pt idx="4700">
                  <c:v>29576.39999999871</c:v>
                </c:pt>
                <c:pt idx="4701">
                  <c:v>29585.69999999869</c:v>
                </c:pt>
                <c:pt idx="4702">
                  <c:v>29594.9999999987</c:v>
                </c:pt>
                <c:pt idx="4703">
                  <c:v>29604.2999999987</c:v>
                </c:pt>
                <c:pt idx="4704">
                  <c:v>29613.5999999987</c:v>
                </c:pt>
                <c:pt idx="4705">
                  <c:v>29620.3999999987</c:v>
                </c:pt>
                <c:pt idx="4706">
                  <c:v>29627.19999999869</c:v>
                </c:pt>
                <c:pt idx="4707">
                  <c:v>29633.9999999987</c:v>
                </c:pt>
                <c:pt idx="4708">
                  <c:v>29640.7999999987</c:v>
                </c:pt>
                <c:pt idx="4709">
                  <c:v>29647.5999999987</c:v>
                </c:pt>
                <c:pt idx="4710">
                  <c:v>29654.3999999987</c:v>
                </c:pt>
                <c:pt idx="4711">
                  <c:v>29658.69999999869</c:v>
                </c:pt>
                <c:pt idx="4712">
                  <c:v>29665.4999999987</c:v>
                </c:pt>
                <c:pt idx="4713">
                  <c:v>29670.4999999987</c:v>
                </c:pt>
                <c:pt idx="4714">
                  <c:v>29674.7999999987</c:v>
                </c:pt>
                <c:pt idx="4715">
                  <c:v>29679.0999999987</c:v>
                </c:pt>
                <c:pt idx="4716">
                  <c:v>29683.3999999987</c:v>
                </c:pt>
                <c:pt idx="4717">
                  <c:v>29687.69999999869</c:v>
                </c:pt>
                <c:pt idx="4718">
                  <c:v>29694.4999999987</c:v>
                </c:pt>
                <c:pt idx="4719">
                  <c:v>29699.4999999987</c:v>
                </c:pt>
                <c:pt idx="4720">
                  <c:v>29706.9999999987</c:v>
                </c:pt>
                <c:pt idx="4721">
                  <c:v>29713.7999999987</c:v>
                </c:pt>
                <c:pt idx="4722">
                  <c:v>29720.5999999987</c:v>
                </c:pt>
                <c:pt idx="4723">
                  <c:v>29727.39999999869</c:v>
                </c:pt>
                <c:pt idx="4724">
                  <c:v>29734.19999999869</c:v>
                </c:pt>
                <c:pt idx="4725">
                  <c:v>29740.9999999987</c:v>
                </c:pt>
                <c:pt idx="4726">
                  <c:v>29743.09999999869</c:v>
                </c:pt>
                <c:pt idx="4727">
                  <c:v>29749.89999999869</c:v>
                </c:pt>
                <c:pt idx="4728">
                  <c:v>29757.09999999869</c:v>
                </c:pt>
                <c:pt idx="4729">
                  <c:v>29762.09999999869</c:v>
                </c:pt>
                <c:pt idx="4730">
                  <c:v>29768.89999999869</c:v>
                </c:pt>
                <c:pt idx="4731">
                  <c:v>29776.39999999869</c:v>
                </c:pt>
                <c:pt idx="4732">
                  <c:v>29783.19999999869</c:v>
                </c:pt>
                <c:pt idx="4733">
                  <c:v>29787.4999999987</c:v>
                </c:pt>
                <c:pt idx="4734">
                  <c:v>29794.9999999987</c:v>
                </c:pt>
                <c:pt idx="4735">
                  <c:v>29799.29999999869</c:v>
                </c:pt>
                <c:pt idx="4736">
                  <c:v>29806.09999999869</c:v>
                </c:pt>
                <c:pt idx="4737">
                  <c:v>29812.89999999868</c:v>
                </c:pt>
                <c:pt idx="4738">
                  <c:v>29819.69999999868</c:v>
                </c:pt>
                <c:pt idx="4739">
                  <c:v>29826.4999999987</c:v>
                </c:pt>
                <c:pt idx="4740">
                  <c:v>29831.4999999987</c:v>
                </c:pt>
                <c:pt idx="4741">
                  <c:v>29836.4999999987</c:v>
                </c:pt>
                <c:pt idx="4742">
                  <c:v>29843.29999999869</c:v>
                </c:pt>
                <c:pt idx="4743">
                  <c:v>29847.59999999868</c:v>
                </c:pt>
                <c:pt idx="4744">
                  <c:v>29854.39999999868</c:v>
                </c:pt>
                <c:pt idx="4745">
                  <c:v>29861.19999999868</c:v>
                </c:pt>
                <c:pt idx="4746">
                  <c:v>29867.99999999868</c:v>
                </c:pt>
                <c:pt idx="4747">
                  <c:v>29872.99999999868</c:v>
                </c:pt>
                <c:pt idx="4748">
                  <c:v>29879.79999999868</c:v>
                </c:pt>
                <c:pt idx="4749">
                  <c:v>29886.59999999868</c:v>
                </c:pt>
                <c:pt idx="4750">
                  <c:v>29893.39999999868</c:v>
                </c:pt>
                <c:pt idx="4751">
                  <c:v>29897.69999999868</c:v>
                </c:pt>
                <c:pt idx="4752">
                  <c:v>29904.49999999868</c:v>
                </c:pt>
                <c:pt idx="4753">
                  <c:v>29911.29999999868</c:v>
                </c:pt>
                <c:pt idx="4754">
                  <c:v>29918.09999999867</c:v>
                </c:pt>
                <c:pt idx="4755">
                  <c:v>29924.89999999867</c:v>
                </c:pt>
                <c:pt idx="4756">
                  <c:v>29929.19999999867</c:v>
                </c:pt>
                <c:pt idx="4757">
                  <c:v>29935.99999999868</c:v>
                </c:pt>
                <c:pt idx="4758">
                  <c:v>29942.79999999867</c:v>
                </c:pt>
                <c:pt idx="4759">
                  <c:v>29949.59999999867</c:v>
                </c:pt>
                <c:pt idx="4760">
                  <c:v>29953.89999999867</c:v>
                </c:pt>
                <c:pt idx="4761">
                  <c:v>29958.19999999867</c:v>
                </c:pt>
                <c:pt idx="4762">
                  <c:v>29964.99999999867</c:v>
                </c:pt>
                <c:pt idx="4763">
                  <c:v>29974.29999999867</c:v>
                </c:pt>
                <c:pt idx="4764">
                  <c:v>29981.09999999867</c:v>
                </c:pt>
                <c:pt idx="4765">
                  <c:v>29987.89999999867</c:v>
                </c:pt>
                <c:pt idx="4766">
                  <c:v>29995.09999999867</c:v>
                </c:pt>
                <c:pt idx="4767">
                  <c:v>29999.69999999865</c:v>
                </c:pt>
                <c:pt idx="4768">
                  <c:v>30003.99999999866</c:v>
                </c:pt>
                <c:pt idx="4769">
                  <c:v>30010.79999999866</c:v>
                </c:pt>
                <c:pt idx="4770">
                  <c:v>30017.59999999866</c:v>
                </c:pt>
                <c:pt idx="4771">
                  <c:v>30024.39999999866</c:v>
                </c:pt>
                <c:pt idx="4772">
                  <c:v>30031.19999999865</c:v>
                </c:pt>
                <c:pt idx="4773">
                  <c:v>30037.99999999866</c:v>
                </c:pt>
                <c:pt idx="4774">
                  <c:v>30044.79999999866</c:v>
                </c:pt>
                <c:pt idx="4775">
                  <c:v>30051.59999999866</c:v>
                </c:pt>
                <c:pt idx="4776">
                  <c:v>30055.89999999866</c:v>
                </c:pt>
                <c:pt idx="4777">
                  <c:v>30060.19999999865</c:v>
                </c:pt>
                <c:pt idx="4778">
                  <c:v>30066.99999999866</c:v>
                </c:pt>
                <c:pt idx="4779">
                  <c:v>30073.79999999866</c:v>
                </c:pt>
                <c:pt idx="4780">
                  <c:v>30080.59999999866</c:v>
                </c:pt>
                <c:pt idx="4781">
                  <c:v>30087.39999999866</c:v>
                </c:pt>
                <c:pt idx="4782">
                  <c:v>30094.19999999865</c:v>
                </c:pt>
                <c:pt idx="4783">
                  <c:v>30100.99999999866</c:v>
                </c:pt>
                <c:pt idx="4784">
                  <c:v>30107.79999999866</c:v>
                </c:pt>
                <c:pt idx="4785">
                  <c:v>30114.59999999866</c:v>
                </c:pt>
                <c:pt idx="4786">
                  <c:v>30121.39999999865</c:v>
                </c:pt>
                <c:pt idx="4787">
                  <c:v>30128.19999999865</c:v>
                </c:pt>
                <c:pt idx="4788">
                  <c:v>30134.99999999865</c:v>
                </c:pt>
                <c:pt idx="4789">
                  <c:v>30141.79999999865</c:v>
                </c:pt>
                <c:pt idx="4790">
                  <c:v>30148.59999999865</c:v>
                </c:pt>
                <c:pt idx="4791">
                  <c:v>30152.89999999865</c:v>
                </c:pt>
                <c:pt idx="4792">
                  <c:v>30162.89999999865</c:v>
                </c:pt>
                <c:pt idx="4793">
                  <c:v>30172.89999999865</c:v>
                </c:pt>
                <c:pt idx="4794">
                  <c:v>30182.89999999865</c:v>
                </c:pt>
                <c:pt idx="4795">
                  <c:v>30192.89999999865</c:v>
                </c:pt>
                <c:pt idx="4796">
                  <c:v>30202.89999999865</c:v>
                </c:pt>
                <c:pt idx="4797">
                  <c:v>30212.89999999865</c:v>
                </c:pt>
                <c:pt idx="4798">
                  <c:v>30222.89999999865</c:v>
                </c:pt>
                <c:pt idx="4799">
                  <c:v>30232.89999999865</c:v>
                </c:pt>
                <c:pt idx="4800">
                  <c:v>30242.89999999865</c:v>
                </c:pt>
                <c:pt idx="4801">
                  <c:v>30252.89999999865</c:v>
                </c:pt>
                <c:pt idx="4802">
                  <c:v>30262.89999999865</c:v>
                </c:pt>
                <c:pt idx="4803">
                  <c:v>30272.19999999865</c:v>
                </c:pt>
                <c:pt idx="4804">
                  <c:v>30276.49999999865</c:v>
                </c:pt>
                <c:pt idx="4805">
                  <c:v>30283.59999999865</c:v>
                </c:pt>
                <c:pt idx="4806">
                  <c:v>30291.09999999865</c:v>
                </c:pt>
                <c:pt idx="4807">
                  <c:v>30295.39999999864</c:v>
                </c:pt>
                <c:pt idx="4808">
                  <c:v>30297.29999999865</c:v>
                </c:pt>
                <c:pt idx="4809">
                  <c:v>30299.19999999865</c:v>
                </c:pt>
                <c:pt idx="4810">
                  <c:v>30303.49999999865</c:v>
                </c:pt>
                <c:pt idx="4811">
                  <c:v>30308.49999999865</c:v>
                </c:pt>
                <c:pt idx="4812">
                  <c:v>30313.49999999865</c:v>
                </c:pt>
                <c:pt idx="4813">
                  <c:v>30318.49999999865</c:v>
                </c:pt>
                <c:pt idx="4814">
                  <c:v>30327.79999999865</c:v>
                </c:pt>
                <c:pt idx="4815">
                  <c:v>30332.79999999865</c:v>
                </c:pt>
                <c:pt idx="4816">
                  <c:v>30337.09999999865</c:v>
                </c:pt>
                <c:pt idx="4817">
                  <c:v>30342.09999999865</c:v>
                </c:pt>
                <c:pt idx="4818">
                  <c:v>30347.89999999864</c:v>
                </c:pt>
                <c:pt idx="4819">
                  <c:v>30355.09999999865</c:v>
                </c:pt>
                <c:pt idx="4820">
                  <c:v>30360.89999999864</c:v>
                </c:pt>
                <c:pt idx="4821">
                  <c:v>30364.19999999864</c:v>
                </c:pt>
                <c:pt idx="4822">
                  <c:v>30370.59999999865</c:v>
                </c:pt>
                <c:pt idx="4823">
                  <c:v>30374.89999999864</c:v>
                </c:pt>
                <c:pt idx="4824">
                  <c:v>30384.19999999864</c:v>
                </c:pt>
                <c:pt idx="4825">
                  <c:v>30393.49999999865</c:v>
                </c:pt>
                <c:pt idx="4826">
                  <c:v>30403.49999999865</c:v>
                </c:pt>
                <c:pt idx="4827">
                  <c:v>30412.79999999865</c:v>
                </c:pt>
                <c:pt idx="4828">
                  <c:v>30422.09999999864</c:v>
                </c:pt>
                <c:pt idx="4829">
                  <c:v>30431.39999999864</c:v>
                </c:pt>
                <c:pt idx="4830">
                  <c:v>30440.69999999864</c:v>
                </c:pt>
                <c:pt idx="4831">
                  <c:v>30449.99999999864</c:v>
                </c:pt>
                <c:pt idx="4832">
                  <c:v>30459.29999999864</c:v>
                </c:pt>
                <c:pt idx="4833">
                  <c:v>30461.39999999864</c:v>
                </c:pt>
                <c:pt idx="4834">
                  <c:v>30468.89999999864</c:v>
                </c:pt>
                <c:pt idx="4835">
                  <c:v>30478.19999999864</c:v>
                </c:pt>
                <c:pt idx="4836">
                  <c:v>30484.59999999864</c:v>
                </c:pt>
                <c:pt idx="4837">
                  <c:v>30492.39999999864</c:v>
                </c:pt>
                <c:pt idx="4838">
                  <c:v>30500.19999999864</c:v>
                </c:pt>
                <c:pt idx="4839">
                  <c:v>30505.99999999864</c:v>
                </c:pt>
                <c:pt idx="4840">
                  <c:v>30511.99999999864</c:v>
                </c:pt>
                <c:pt idx="4841">
                  <c:v>30521.99999999864</c:v>
                </c:pt>
                <c:pt idx="4842">
                  <c:v>30530.99999999864</c:v>
                </c:pt>
                <c:pt idx="4843">
                  <c:v>30539.99999999864</c:v>
                </c:pt>
                <c:pt idx="4844">
                  <c:v>30548.99999999864</c:v>
                </c:pt>
                <c:pt idx="4845">
                  <c:v>30558.99999999864</c:v>
                </c:pt>
                <c:pt idx="4846">
                  <c:v>30566.79999999864</c:v>
                </c:pt>
                <c:pt idx="4847">
                  <c:v>30575.09999999863</c:v>
                </c:pt>
                <c:pt idx="4848">
                  <c:v>30582.99999999864</c:v>
                </c:pt>
                <c:pt idx="4849">
                  <c:v>30590.49999999864</c:v>
                </c:pt>
                <c:pt idx="4850">
                  <c:v>30600.49999999864</c:v>
                </c:pt>
                <c:pt idx="4851">
                  <c:v>30610.49999999864</c:v>
                </c:pt>
                <c:pt idx="4852">
                  <c:v>30620.49999999864</c:v>
                </c:pt>
                <c:pt idx="4853">
                  <c:v>30630.49999999864</c:v>
                </c:pt>
                <c:pt idx="4854">
                  <c:v>30640.49999999864</c:v>
                </c:pt>
                <c:pt idx="4855">
                  <c:v>30649.79999999864</c:v>
                </c:pt>
                <c:pt idx="4856">
                  <c:v>30657.79999999864</c:v>
                </c:pt>
                <c:pt idx="4857">
                  <c:v>30665.59999999863</c:v>
                </c:pt>
                <c:pt idx="4858">
                  <c:v>30673.39999999863</c:v>
                </c:pt>
                <c:pt idx="4859">
                  <c:v>30681.19999999863</c:v>
                </c:pt>
                <c:pt idx="4860">
                  <c:v>30688.99999999864</c:v>
                </c:pt>
                <c:pt idx="4861">
                  <c:v>30696.49999999864</c:v>
                </c:pt>
                <c:pt idx="4862">
                  <c:v>30704.29999999863</c:v>
                </c:pt>
                <c:pt idx="4863">
                  <c:v>30712.09999999863</c:v>
                </c:pt>
                <c:pt idx="4864">
                  <c:v>30719.89999999863</c:v>
                </c:pt>
                <c:pt idx="4865">
                  <c:v>30727.69999999863</c:v>
                </c:pt>
                <c:pt idx="4866">
                  <c:v>30735.19999999863</c:v>
                </c:pt>
                <c:pt idx="4867">
                  <c:v>30741.99999999863</c:v>
                </c:pt>
                <c:pt idx="4868">
                  <c:v>30746.29999999863</c:v>
                </c:pt>
                <c:pt idx="4869">
                  <c:v>30753.09999999863</c:v>
                </c:pt>
                <c:pt idx="4870">
                  <c:v>30758.09999999863</c:v>
                </c:pt>
                <c:pt idx="4871">
                  <c:v>30763.09999999863</c:v>
                </c:pt>
                <c:pt idx="4872">
                  <c:v>30768.09999999863</c:v>
                </c:pt>
                <c:pt idx="4873">
                  <c:v>30773.09999999863</c:v>
                </c:pt>
                <c:pt idx="4874">
                  <c:v>30778.09999999863</c:v>
                </c:pt>
                <c:pt idx="4875">
                  <c:v>30785.59999999863</c:v>
                </c:pt>
                <c:pt idx="4876">
                  <c:v>30790.59999999863</c:v>
                </c:pt>
                <c:pt idx="4877">
                  <c:v>30797.39999999863</c:v>
                </c:pt>
                <c:pt idx="4878">
                  <c:v>30804.89999999863</c:v>
                </c:pt>
                <c:pt idx="4879">
                  <c:v>30809.89999999863</c:v>
                </c:pt>
                <c:pt idx="4880">
                  <c:v>30814.19999999861</c:v>
                </c:pt>
                <c:pt idx="4881">
                  <c:v>30818.49999999862</c:v>
                </c:pt>
                <c:pt idx="4882">
                  <c:v>30825.99999999862</c:v>
                </c:pt>
                <c:pt idx="4883">
                  <c:v>30828.09999999862</c:v>
                </c:pt>
                <c:pt idx="4884">
                  <c:v>30837.39999999862</c:v>
                </c:pt>
                <c:pt idx="4885">
                  <c:v>30842.39999999862</c:v>
                </c:pt>
                <c:pt idx="4886">
                  <c:v>30849.89999999862</c:v>
                </c:pt>
                <c:pt idx="4887">
                  <c:v>30856.69999999861</c:v>
                </c:pt>
                <c:pt idx="4888">
                  <c:v>30863.89999999862</c:v>
                </c:pt>
                <c:pt idx="4889">
                  <c:v>30870.79999999862</c:v>
                </c:pt>
                <c:pt idx="4890">
                  <c:v>30875.79999999862</c:v>
                </c:pt>
                <c:pt idx="4891">
                  <c:v>30882.69999999861</c:v>
                </c:pt>
                <c:pt idx="4892">
                  <c:v>30889.49999999862</c:v>
                </c:pt>
                <c:pt idx="4893">
                  <c:v>30892.79999999862</c:v>
                </c:pt>
                <c:pt idx="4894">
                  <c:v>30894.89999999862</c:v>
                </c:pt>
                <c:pt idx="4895">
                  <c:v>30898.19999999861</c:v>
                </c:pt>
                <c:pt idx="4896">
                  <c:v>30902.49999999862</c:v>
                </c:pt>
                <c:pt idx="4897">
                  <c:v>30908.99999999862</c:v>
                </c:pt>
                <c:pt idx="4898">
                  <c:v>30917.29999999862</c:v>
                </c:pt>
                <c:pt idx="4899">
                  <c:v>30926.59999999862</c:v>
                </c:pt>
                <c:pt idx="4900">
                  <c:v>30934.09999999862</c:v>
                </c:pt>
                <c:pt idx="4901">
                  <c:v>30938.39999999862</c:v>
                </c:pt>
                <c:pt idx="4902">
                  <c:v>30942.69999999861</c:v>
                </c:pt>
                <c:pt idx="4903">
                  <c:v>30946.99999999862</c:v>
                </c:pt>
                <c:pt idx="4904">
                  <c:v>30953.79999999862</c:v>
                </c:pt>
                <c:pt idx="4905">
                  <c:v>30963.09999999862</c:v>
                </c:pt>
                <c:pt idx="4906">
                  <c:v>30972.39999999862</c:v>
                </c:pt>
                <c:pt idx="4907">
                  <c:v>30981.69999999861</c:v>
                </c:pt>
                <c:pt idx="4908">
                  <c:v>30990.99999999862</c:v>
                </c:pt>
                <c:pt idx="4909">
                  <c:v>31000.29999999862</c:v>
                </c:pt>
                <c:pt idx="4910">
                  <c:v>31009.59999999862</c:v>
                </c:pt>
                <c:pt idx="4911">
                  <c:v>31018.89999999861</c:v>
                </c:pt>
                <c:pt idx="4912">
                  <c:v>31028.19999999861</c:v>
                </c:pt>
                <c:pt idx="4913">
                  <c:v>31037.49999999861</c:v>
                </c:pt>
                <c:pt idx="4914">
                  <c:v>31046.79999999861</c:v>
                </c:pt>
                <c:pt idx="4915">
                  <c:v>31056.09999999861</c:v>
                </c:pt>
                <c:pt idx="4916">
                  <c:v>31065.39999999861</c:v>
                </c:pt>
                <c:pt idx="4917">
                  <c:v>31074.69999999861</c:v>
                </c:pt>
                <c:pt idx="4918">
                  <c:v>31078.99999999861</c:v>
                </c:pt>
                <c:pt idx="4919">
                  <c:v>31088.29999999861</c:v>
                </c:pt>
                <c:pt idx="4920">
                  <c:v>31097.59999999861</c:v>
                </c:pt>
                <c:pt idx="4921">
                  <c:v>31106.8999999986</c:v>
                </c:pt>
                <c:pt idx="4922">
                  <c:v>31116.1999999986</c:v>
                </c:pt>
                <c:pt idx="4923">
                  <c:v>31125.49999999861</c:v>
                </c:pt>
                <c:pt idx="4924">
                  <c:v>31134.79999999861</c:v>
                </c:pt>
                <c:pt idx="4925">
                  <c:v>31144.0999999986</c:v>
                </c:pt>
                <c:pt idx="4926">
                  <c:v>31153.3999999986</c:v>
                </c:pt>
                <c:pt idx="4927">
                  <c:v>31162.6999999986</c:v>
                </c:pt>
                <c:pt idx="4928">
                  <c:v>31171.9999999986</c:v>
                </c:pt>
                <c:pt idx="4929">
                  <c:v>31181.2999999986</c:v>
                </c:pt>
                <c:pt idx="4930">
                  <c:v>31185.5999999986</c:v>
                </c:pt>
                <c:pt idx="4931">
                  <c:v>31194.8999999986</c:v>
                </c:pt>
                <c:pt idx="4932">
                  <c:v>31204.1999999986</c:v>
                </c:pt>
                <c:pt idx="4933">
                  <c:v>31213.4999999986</c:v>
                </c:pt>
                <c:pt idx="4934">
                  <c:v>31222.7999999986</c:v>
                </c:pt>
                <c:pt idx="4935">
                  <c:v>31232.09999999859</c:v>
                </c:pt>
                <c:pt idx="4936">
                  <c:v>31237.09999999859</c:v>
                </c:pt>
                <c:pt idx="4937">
                  <c:v>31241.39999999859</c:v>
                </c:pt>
                <c:pt idx="4938">
                  <c:v>31250.69999999859</c:v>
                </c:pt>
                <c:pt idx="4939">
                  <c:v>31259.9999999986</c:v>
                </c:pt>
                <c:pt idx="4940">
                  <c:v>31269.29999999859</c:v>
                </c:pt>
                <c:pt idx="4941">
                  <c:v>31278.59999999859</c:v>
                </c:pt>
                <c:pt idx="4942">
                  <c:v>31287.89999999859</c:v>
                </c:pt>
                <c:pt idx="4943">
                  <c:v>31297.19999999859</c:v>
                </c:pt>
                <c:pt idx="4944">
                  <c:v>31306.49999999859</c:v>
                </c:pt>
                <c:pt idx="4945">
                  <c:v>31315.79999999859</c:v>
                </c:pt>
                <c:pt idx="4946">
                  <c:v>31325.09999999859</c:v>
                </c:pt>
                <c:pt idx="4947">
                  <c:v>31334.39999999859</c:v>
                </c:pt>
                <c:pt idx="4948">
                  <c:v>31343.69999999855</c:v>
                </c:pt>
                <c:pt idx="4949">
                  <c:v>31352.99999999858</c:v>
                </c:pt>
                <c:pt idx="4950">
                  <c:v>31362.29999999858</c:v>
                </c:pt>
                <c:pt idx="4951">
                  <c:v>31366.59999999858</c:v>
                </c:pt>
                <c:pt idx="4952">
                  <c:v>31371.59999999858</c:v>
                </c:pt>
                <c:pt idx="4953">
                  <c:v>31381.59999999858</c:v>
                </c:pt>
                <c:pt idx="4954">
                  <c:v>31388.09999999858</c:v>
                </c:pt>
                <c:pt idx="4955">
                  <c:v>31392.39999999858</c:v>
                </c:pt>
                <c:pt idx="4956">
                  <c:v>31402.39999999858</c:v>
                </c:pt>
                <c:pt idx="4957">
                  <c:v>31411.69999999855</c:v>
                </c:pt>
                <c:pt idx="4958">
                  <c:v>31420.99999999858</c:v>
                </c:pt>
                <c:pt idx="4959">
                  <c:v>31429.99999999858</c:v>
                </c:pt>
                <c:pt idx="4960">
                  <c:v>31439.29999999858</c:v>
                </c:pt>
                <c:pt idx="4961">
                  <c:v>31448.59999999858</c:v>
                </c:pt>
                <c:pt idx="4962">
                  <c:v>31458.59999999858</c:v>
                </c:pt>
                <c:pt idx="4963">
                  <c:v>31465.79999999858</c:v>
                </c:pt>
                <c:pt idx="4964">
                  <c:v>31475.09999999858</c:v>
                </c:pt>
                <c:pt idx="4965">
                  <c:v>31484.39999999858</c:v>
                </c:pt>
                <c:pt idx="4966">
                  <c:v>31491.59999999858</c:v>
                </c:pt>
                <c:pt idx="4967">
                  <c:v>31498.79999999858</c:v>
                </c:pt>
                <c:pt idx="4968">
                  <c:v>31505.99999999858</c:v>
                </c:pt>
                <c:pt idx="4969">
                  <c:v>31513.19999999855</c:v>
                </c:pt>
                <c:pt idx="4970">
                  <c:v>31520.39999999858</c:v>
                </c:pt>
                <c:pt idx="4971">
                  <c:v>31527.59999999858</c:v>
                </c:pt>
                <c:pt idx="4972">
                  <c:v>31534.79999999858</c:v>
                </c:pt>
                <c:pt idx="4973">
                  <c:v>31541.99999999858</c:v>
                </c:pt>
                <c:pt idx="4974">
                  <c:v>31549.19999999855</c:v>
                </c:pt>
                <c:pt idx="4975">
                  <c:v>31556.39999999859</c:v>
                </c:pt>
                <c:pt idx="4976">
                  <c:v>31563.59999999859</c:v>
                </c:pt>
                <c:pt idx="4977">
                  <c:v>31570.39999999859</c:v>
                </c:pt>
                <c:pt idx="4978">
                  <c:v>31577.89999999859</c:v>
                </c:pt>
                <c:pt idx="4979">
                  <c:v>31579.99999999858</c:v>
                </c:pt>
                <c:pt idx="4980">
                  <c:v>31584.29999999858</c:v>
                </c:pt>
                <c:pt idx="4981">
                  <c:v>31589.29999999858</c:v>
                </c:pt>
                <c:pt idx="4982">
                  <c:v>31591.39999999858</c:v>
                </c:pt>
                <c:pt idx="4983">
                  <c:v>31593.49999999858</c:v>
                </c:pt>
                <c:pt idx="4984">
                  <c:v>31598.09999999858</c:v>
                </c:pt>
                <c:pt idx="4985">
                  <c:v>31604.89999999858</c:v>
                </c:pt>
                <c:pt idx="4986">
                  <c:v>31609.89999999858</c:v>
                </c:pt>
                <c:pt idx="4987">
                  <c:v>31614.89999999858</c:v>
                </c:pt>
                <c:pt idx="4988">
                  <c:v>31619.19999999855</c:v>
                </c:pt>
                <c:pt idx="4989">
                  <c:v>31624.19999999855</c:v>
                </c:pt>
                <c:pt idx="4990">
                  <c:v>31629.99999999858</c:v>
                </c:pt>
                <c:pt idx="4991">
                  <c:v>31637.19999999855</c:v>
                </c:pt>
                <c:pt idx="4992">
                  <c:v>31647.19999999855</c:v>
                </c:pt>
                <c:pt idx="4993">
                  <c:v>31657.19999999855</c:v>
                </c:pt>
                <c:pt idx="4994">
                  <c:v>31661.19999999855</c:v>
                </c:pt>
                <c:pt idx="4995">
                  <c:v>31667.99999999858</c:v>
                </c:pt>
                <c:pt idx="4996">
                  <c:v>31672.29999999858</c:v>
                </c:pt>
                <c:pt idx="4997">
                  <c:v>31678.79999999858</c:v>
                </c:pt>
                <c:pt idx="4998">
                  <c:v>31688.09999999858</c:v>
                </c:pt>
                <c:pt idx="4999">
                  <c:v>31694.59999999858</c:v>
                </c:pt>
                <c:pt idx="5000">
                  <c:v>31704.59999999858</c:v>
                </c:pt>
                <c:pt idx="5001">
                  <c:v>31714.59999999858</c:v>
                </c:pt>
                <c:pt idx="5002">
                  <c:v>31723.89999999855</c:v>
                </c:pt>
                <c:pt idx="5003">
                  <c:v>31733.89999999855</c:v>
                </c:pt>
                <c:pt idx="5004">
                  <c:v>31743.19999999855</c:v>
                </c:pt>
                <c:pt idx="5005">
                  <c:v>31747.49999999857</c:v>
                </c:pt>
                <c:pt idx="5006">
                  <c:v>31751.79999999857</c:v>
                </c:pt>
                <c:pt idx="5007">
                  <c:v>31761.09999999857</c:v>
                </c:pt>
                <c:pt idx="5008">
                  <c:v>31771.09999999857</c:v>
                </c:pt>
                <c:pt idx="5009">
                  <c:v>31773.69999999855</c:v>
                </c:pt>
                <c:pt idx="5010">
                  <c:v>31778.69999999855</c:v>
                </c:pt>
                <c:pt idx="5011">
                  <c:v>31783.69999999855</c:v>
                </c:pt>
                <c:pt idx="5012">
                  <c:v>31788.69999999855</c:v>
                </c:pt>
                <c:pt idx="5013">
                  <c:v>31798.69999999855</c:v>
                </c:pt>
                <c:pt idx="5014">
                  <c:v>31808.69999999855</c:v>
                </c:pt>
                <c:pt idx="5015">
                  <c:v>31817.99999999857</c:v>
                </c:pt>
                <c:pt idx="5016">
                  <c:v>31822.99999999857</c:v>
                </c:pt>
                <c:pt idx="5017">
                  <c:v>31827.39999999855</c:v>
                </c:pt>
                <c:pt idx="5018">
                  <c:v>31831.69999999855</c:v>
                </c:pt>
                <c:pt idx="5019">
                  <c:v>31835.99999999857</c:v>
                </c:pt>
                <c:pt idx="5020">
                  <c:v>31842.79999999857</c:v>
                </c:pt>
                <c:pt idx="5021">
                  <c:v>31846.79999999857</c:v>
                </c:pt>
                <c:pt idx="5022">
                  <c:v>31853.59999999857</c:v>
                </c:pt>
                <c:pt idx="5023">
                  <c:v>31858.19999999855</c:v>
                </c:pt>
                <c:pt idx="5024">
                  <c:v>31862.49999999857</c:v>
                </c:pt>
                <c:pt idx="5025">
                  <c:v>31867.49999999857</c:v>
                </c:pt>
                <c:pt idx="5026">
                  <c:v>31872.49999999857</c:v>
                </c:pt>
                <c:pt idx="5027">
                  <c:v>31881.79999999857</c:v>
                </c:pt>
                <c:pt idx="5028">
                  <c:v>31891.79999999857</c:v>
                </c:pt>
                <c:pt idx="5029">
                  <c:v>31901.79999999857</c:v>
                </c:pt>
                <c:pt idx="5030">
                  <c:v>31911.79999999857</c:v>
                </c:pt>
                <c:pt idx="5031">
                  <c:v>31921.79999999857</c:v>
                </c:pt>
                <c:pt idx="5032">
                  <c:v>31931.79999999857</c:v>
                </c:pt>
                <c:pt idx="5033">
                  <c:v>31941.79999999857</c:v>
                </c:pt>
                <c:pt idx="5034">
                  <c:v>31951.09999999855</c:v>
                </c:pt>
                <c:pt idx="5035">
                  <c:v>31960.39999999855</c:v>
                </c:pt>
                <c:pt idx="5036">
                  <c:v>31970.39999999855</c:v>
                </c:pt>
                <c:pt idx="5037">
                  <c:v>31980.39999999855</c:v>
                </c:pt>
                <c:pt idx="5038">
                  <c:v>31988.19999999855</c:v>
                </c:pt>
                <c:pt idx="5039">
                  <c:v>31995.99999999856</c:v>
                </c:pt>
                <c:pt idx="5040">
                  <c:v>32003.79999999855</c:v>
                </c:pt>
                <c:pt idx="5041">
                  <c:v>32011.59999999855</c:v>
                </c:pt>
                <c:pt idx="5042">
                  <c:v>32019.39999999855</c:v>
                </c:pt>
                <c:pt idx="5043">
                  <c:v>32024.39999999855</c:v>
                </c:pt>
                <c:pt idx="5044">
                  <c:v>32028.69999999855</c:v>
                </c:pt>
                <c:pt idx="5045">
                  <c:v>32036.19999999855</c:v>
                </c:pt>
                <c:pt idx="5046">
                  <c:v>32040.49999999856</c:v>
                </c:pt>
                <c:pt idx="5047">
                  <c:v>32044.79999999855</c:v>
                </c:pt>
                <c:pt idx="5048">
                  <c:v>32049.79999999855</c:v>
                </c:pt>
                <c:pt idx="5049">
                  <c:v>32059.09999999855</c:v>
                </c:pt>
                <c:pt idx="5050">
                  <c:v>32068.39999999855</c:v>
                </c:pt>
                <c:pt idx="5051">
                  <c:v>32077.69999999855</c:v>
                </c:pt>
                <c:pt idx="5052">
                  <c:v>32086.99999999856</c:v>
                </c:pt>
                <c:pt idx="5053">
                  <c:v>32096.29999999855</c:v>
                </c:pt>
                <c:pt idx="5054">
                  <c:v>32102.69999999855</c:v>
                </c:pt>
                <c:pt idx="5055">
                  <c:v>32107.69999999855</c:v>
                </c:pt>
                <c:pt idx="5056">
                  <c:v>32117.69999999855</c:v>
                </c:pt>
                <c:pt idx="5057">
                  <c:v>32124.49999999856</c:v>
                </c:pt>
                <c:pt idx="5058">
                  <c:v>32131.99999999856</c:v>
                </c:pt>
                <c:pt idx="5059">
                  <c:v>32134.09999999855</c:v>
                </c:pt>
                <c:pt idx="5060">
                  <c:v>32139.09999999855</c:v>
                </c:pt>
                <c:pt idx="5061">
                  <c:v>32142.39999999855</c:v>
                </c:pt>
                <c:pt idx="5062">
                  <c:v>32147.39999999855</c:v>
                </c:pt>
                <c:pt idx="5063">
                  <c:v>32151.99999999856</c:v>
                </c:pt>
                <c:pt idx="5064">
                  <c:v>32154.09999999855</c:v>
                </c:pt>
                <c:pt idx="5065">
                  <c:v>32156.19999999855</c:v>
                </c:pt>
                <c:pt idx="5066">
                  <c:v>32163.39999999855</c:v>
                </c:pt>
                <c:pt idx="5067">
                  <c:v>32167.39999999855</c:v>
                </c:pt>
                <c:pt idx="5068">
                  <c:v>32169.29999999855</c:v>
                </c:pt>
                <c:pt idx="5069">
                  <c:v>32173.89999999855</c:v>
                </c:pt>
                <c:pt idx="5070">
                  <c:v>32181.39999999855</c:v>
                </c:pt>
                <c:pt idx="5071">
                  <c:v>32185.39999999855</c:v>
                </c:pt>
                <c:pt idx="5072">
                  <c:v>32187.49999999855</c:v>
                </c:pt>
                <c:pt idx="5073">
                  <c:v>32191.09999999855</c:v>
                </c:pt>
                <c:pt idx="5074">
                  <c:v>32192.99999999855</c:v>
                </c:pt>
                <c:pt idx="5075">
                  <c:v>32195.09999999855</c:v>
                </c:pt>
                <c:pt idx="5076">
                  <c:v>32199.39999999855</c:v>
                </c:pt>
                <c:pt idx="5077">
                  <c:v>32208.39999999855</c:v>
                </c:pt>
                <c:pt idx="5078">
                  <c:v>32217.19999999851</c:v>
                </c:pt>
                <c:pt idx="5079">
                  <c:v>32221.49999999854</c:v>
                </c:pt>
                <c:pt idx="5080">
                  <c:v>32223.59999999854</c:v>
                </c:pt>
                <c:pt idx="5081">
                  <c:v>32230.39999999854</c:v>
                </c:pt>
                <c:pt idx="5082">
                  <c:v>32233.69999999851</c:v>
                </c:pt>
                <c:pt idx="5083">
                  <c:v>32235.79999999854</c:v>
                </c:pt>
                <c:pt idx="5084">
                  <c:v>32237.89999999854</c:v>
                </c:pt>
                <c:pt idx="5085">
                  <c:v>32239.59999999854</c:v>
                </c:pt>
                <c:pt idx="5086">
                  <c:v>32241.69999999851</c:v>
                </c:pt>
                <c:pt idx="5087">
                  <c:v>32246.69999999851</c:v>
                </c:pt>
                <c:pt idx="5088">
                  <c:v>32248.79999999854</c:v>
                </c:pt>
                <c:pt idx="5089">
                  <c:v>32250.89999999851</c:v>
                </c:pt>
                <c:pt idx="5090">
                  <c:v>32252.99999999853</c:v>
                </c:pt>
                <c:pt idx="5091">
                  <c:v>32257.89999999851</c:v>
                </c:pt>
                <c:pt idx="5092">
                  <c:v>32262.89999999851</c:v>
                </c:pt>
                <c:pt idx="5093">
                  <c:v>32270.69999999851</c:v>
                </c:pt>
                <c:pt idx="5094">
                  <c:v>32274.99999999853</c:v>
                </c:pt>
                <c:pt idx="5095">
                  <c:v>32279.59999999853</c:v>
                </c:pt>
                <c:pt idx="5096">
                  <c:v>32284.59999999853</c:v>
                </c:pt>
                <c:pt idx="5097">
                  <c:v>32292.09999999853</c:v>
                </c:pt>
                <c:pt idx="5098">
                  <c:v>32294.19999999851</c:v>
                </c:pt>
                <c:pt idx="5099">
                  <c:v>32298.49999999853</c:v>
                </c:pt>
                <c:pt idx="5100">
                  <c:v>32305.29999999853</c:v>
                </c:pt>
                <c:pt idx="5101">
                  <c:v>32307.39999999851</c:v>
                </c:pt>
                <c:pt idx="5102">
                  <c:v>32312.39999999851</c:v>
                </c:pt>
                <c:pt idx="5103">
                  <c:v>32319.89999999851</c:v>
                </c:pt>
                <c:pt idx="5104">
                  <c:v>32327.39999999851</c:v>
                </c:pt>
                <c:pt idx="5105">
                  <c:v>32334.29999999853</c:v>
                </c:pt>
                <c:pt idx="5106">
                  <c:v>32336.39999999851</c:v>
                </c:pt>
                <c:pt idx="5107">
                  <c:v>32338.49999999853</c:v>
                </c:pt>
                <c:pt idx="5108">
                  <c:v>32340.59999999851</c:v>
                </c:pt>
                <c:pt idx="5109">
                  <c:v>32347.39999999851</c:v>
                </c:pt>
                <c:pt idx="5110">
                  <c:v>32351.69999999851</c:v>
                </c:pt>
                <c:pt idx="5111">
                  <c:v>32353.39999999851</c:v>
                </c:pt>
                <c:pt idx="5112">
                  <c:v>32355.09999999851</c:v>
                </c:pt>
                <c:pt idx="5113">
                  <c:v>32356.79999999853</c:v>
                </c:pt>
                <c:pt idx="5114">
                  <c:v>32363.59999999851</c:v>
                </c:pt>
                <c:pt idx="5115">
                  <c:v>32371.09999999851</c:v>
                </c:pt>
                <c:pt idx="5116">
                  <c:v>32373.19999999851</c:v>
                </c:pt>
                <c:pt idx="5117">
                  <c:v>32378.19999999851</c:v>
                </c:pt>
                <c:pt idx="5118">
                  <c:v>32382.49999999852</c:v>
                </c:pt>
                <c:pt idx="5119">
                  <c:v>32386.79999999851</c:v>
                </c:pt>
                <c:pt idx="5120">
                  <c:v>32391.09999999851</c:v>
                </c:pt>
                <c:pt idx="5121">
                  <c:v>32397.29999999851</c:v>
                </c:pt>
                <c:pt idx="5122">
                  <c:v>32407.29999999851</c:v>
                </c:pt>
                <c:pt idx="5123">
                  <c:v>32417.29999999851</c:v>
                </c:pt>
                <c:pt idx="5124">
                  <c:v>32425.09999999851</c:v>
                </c:pt>
                <c:pt idx="5125">
                  <c:v>32434.09999999851</c:v>
                </c:pt>
                <c:pt idx="5126">
                  <c:v>32443.39999999851</c:v>
                </c:pt>
                <c:pt idx="5127">
                  <c:v>32452.69999999851</c:v>
                </c:pt>
                <c:pt idx="5128">
                  <c:v>32461.99999999852</c:v>
                </c:pt>
                <c:pt idx="5129">
                  <c:v>32471.29999999851</c:v>
                </c:pt>
                <c:pt idx="5130">
                  <c:v>32480.29999999851</c:v>
                </c:pt>
                <c:pt idx="5131">
                  <c:v>32489.59999999851</c:v>
                </c:pt>
                <c:pt idx="5132">
                  <c:v>32496.39999999851</c:v>
                </c:pt>
                <c:pt idx="5133">
                  <c:v>32502.39999999851</c:v>
                </c:pt>
                <c:pt idx="5134">
                  <c:v>32509.59999999851</c:v>
                </c:pt>
                <c:pt idx="5135">
                  <c:v>32516.79999999851</c:v>
                </c:pt>
                <c:pt idx="5136">
                  <c:v>32523.99999999852</c:v>
                </c:pt>
                <c:pt idx="5137">
                  <c:v>32531.19999999851</c:v>
                </c:pt>
                <c:pt idx="5138">
                  <c:v>32538.39999999851</c:v>
                </c:pt>
                <c:pt idx="5139">
                  <c:v>32545.59999999851</c:v>
                </c:pt>
                <c:pt idx="5140">
                  <c:v>32552.79999999851</c:v>
                </c:pt>
                <c:pt idx="5141">
                  <c:v>32559.99999999852</c:v>
                </c:pt>
                <c:pt idx="5142">
                  <c:v>32567.19999999851</c:v>
                </c:pt>
                <c:pt idx="5143">
                  <c:v>32574.39999999851</c:v>
                </c:pt>
                <c:pt idx="5144">
                  <c:v>32581.59999999851</c:v>
                </c:pt>
                <c:pt idx="5145">
                  <c:v>32588.79999999853</c:v>
                </c:pt>
                <c:pt idx="5146">
                  <c:v>32595.99999999853</c:v>
                </c:pt>
                <c:pt idx="5147">
                  <c:v>32603.19999999851</c:v>
                </c:pt>
                <c:pt idx="5148">
                  <c:v>32610.39999999851</c:v>
                </c:pt>
                <c:pt idx="5149">
                  <c:v>32617.59999999853</c:v>
                </c:pt>
                <c:pt idx="5150">
                  <c:v>32624.79999999853</c:v>
                </c:pt>
                <c:pt idx="5151">
                  <c:v>32631.99999999853</c:v>
                </c:pt>
                <c:pt idx="5152">
                  <c:v>32641.29999999853</c:v>
                </c:pt>
                <c:pt idx="5153">
                  <c:v>32645.59999999853</c:v>
                </c:pt>
                <c:pt idx="5154">
                  <c:v>32649.89999999851</c:v>
                </c:pt>
                <c:pt idx="5155">
                  <c:v>32654.19999999851</c:v>
                </c:pt>
                <c:pt idx="5156">
                  <c:v>32663.49999999853</c:v>
                </c:pt>
                <c:pt idx="5157">
                  <c:v>32673.49999999853</c:v>
                </c:pt>
                <c:pt idx="5158">
                  <c:v>32680.69999999851</c:v>
                </c:pt>
                <c:pt idx="5159">
                  <c:v>32689.99999999853</c:v>
                </c:pt>
                <c:pt idx="5160">
                  <c:v>32699.29999999853</c:v>
                </c:pt>
                <c:pt idx="5161">
                  <c:v>32703.59999999851</c:v>
                </c:pt>
                <c:pt idx="5162">
                  <c:v>32712.89999999851</c:v>
                </c:pt>
                <c:pt idx="5163">
                  <c:v>32722.19999999851</c:v>
                </c:pt>
                <c:pt idx="5164">
                  <c:v>32731.49999999852</c:v>
                </c:pt>
                <c:pt idx="5165">
                  <c:v>32740.79999999851</c:v>
                </c:pt>
                <c:pt idx="5166">
                  <c:v>32750.09999999851</c:v>
                </c:pt>
                <c:pt idx="5167">
                  <c:v>32754.39999999851</c:v>
                </c:pt>
                <c:pt idx="5168">
                  <c:v>32763.69999999851</c:v>
                </c:pt>
                <c:pt idx="5169">
                  <c:v>32772.99999999853</c:v>
                </c:pt>
                <c:pt idx="5170">
                  <c:v>32782.29999999853</c:v>
                </c:pt>
                <c:pt idx="5171">
                  <c:v>32791.59999999853</c:v>
                </c:pt>
                <c:pt idx="5172">
                  <c:v>32795.89999999853</c:v>
                </c:pt>
                <c:pt idx="5173">
                  <c:v>32805.89999999853</c:v>
                </c:pt>
                <c:pt idx="5174">
                  <c:v>32815.19999999854</c:v>
                </c:pt>
                <c:pt idx="5175">
                  <c:v>32822.99999999854</c:v>
                </c:pt>
                <c:pt idx="5176">
                  <c:v>32832.99999999854</c:v>
                </c:pt>
                <c:pt idx="5177">
                  <c:v>32842.29999999854</c:v>
                </c:pt>
                <c:pt idx="5178">
                  <c:v>32851.59999999854</c:v>
                </c:pt>
                <c:pt idx="5179">
                  <c:v>32860.89999999856</c:v>
                </c:pt>
                <c:pt idx="5180">
                  <c:v>32870.19999999855</c:v>
                </c:pt>
                <c:pt idx="5181">
                  <c:v>32879.49999999855</c:v>
                </c:pt>
                <c:pt idx="5182">
                  <c:v>32888.79999999856</c:v>
                </c:pt>
                <c:pt idx="5183">
                  <c:v>32898.09999999856</c:v>
                </c:pt>
                <c:pt idx="5184">
                  <c:v>32907.39999999856</c:v>
                </c:pt>
                <c:pt idx="5185">
                  <c:v>32916.69999999857</c:v>
                </c:pt>
                <c:pt idx="5186">
                  <c:v>32925.99999999858</c:v>
                </c:pt>
                <c:pt idx="5187">
                  <c:v>32935.29999999857</c:v>
                </c:pt>
                <c:pt idx="5188">
                  <c:v>32939.59999999857</c:v>
                </c:pt>
                <c:pt idx="5189">
                  <c:v>32946.79999999857</c:v>
                </c:pt>
                <c:pt idx="5190">
                  <c:v>32953.99999999858</c:v>
                </c:pt>
                <c:pt idx="5191">
                  <c:v>32961.19999999857</c:v>
                </c:pt>
                <c:pt idx="5192">
                  <c:v>32968.39999999856</c:v>
                </c:pt>
                <c:pt idx="5193">
                  <c:v>32975.19999999857</c:v>
                </c:pt>
                <c:pt idx="5194">
                  <c:v>32980.19999999857</c:v>
                </c:pt>
                <c:pt idx="5195">
                  <c:v>32985.19999999857</c:v>
                </c:pt>
                <c:pt idx="5196">
                  <c:v>32991.99999999858</c:v>
                </c:pt>
                <c:pt idx="5197">
                  <c:v>33001.29999999857</c:v>
                </c:pt>
                <c:pt idx="5198">
                  <c:v>33005.59999999857</c:v>
                </c:pt>
                <c:pt idx="5199">
                  <c:v>33007.69999999857</c:v>
                </c:pt>
                <c:pt idx="5200">
                  <c:v>33012.69999999857</c:v>
                </c:pt>
                <c:pt idx="5201">
                  <c:v>33021.49999999858</c:v>
                </c:pt>
                <c:pt idx="5202">
                  <c:v>33030.79999999858</c:v>
                </c:pt>
                <c:pt idx="5203">
                  <c:v>33035.79999999858</c:v>
                </c:pt>
                <c:pt idx="5204">
                  <c:v>33042.59999999858</c:v>
                </c:pt>
                <c:pt idx="5205">
                  <c:v>33047.49999999858</c:v>
                </c:pt>
                <c:pt idx="5206">
                  <c:v>33053.7999999986</c:v>
                </c:pt>
                <c:pt idx="5207">
                  <c:v>33061.5999999986</c:v>
                </c:pt>
                <c:pt idx="5208">
                  <c:v>33065.8999999986</c:v>
                </c:pt>
                <c:pt idx="5209">
                  <c:v>33075.1999999986</c:v>
                </c:pt>
                <c:pt idx="5210">
                  <c:v>33082.6999999986</c:v>
                </c:pt>
                <c:pt idx="5211">
                  <c:v>33091.9999999986</c:v>
                </c:pt>
                <c:pt idx="5212">
                  <c:v>33101.2999999986</c:v>
                </c:pt>
                <c:pt idx="5213">
                  <c:v>33109.0999999986</c:v>
                </c:pt>
                <c:pt idx="5214">
                  <c:v>33114.0999999986</c:v>
                </c:pt>
                <c:pt idx="5215">
                  <c:v>33118.39999999861</c:v>
                </c:pt>
                <c:pt idx="5216">
                  <c:v>33122.69999999861</c:v>
                </c:pt>
                <c:pt idx="5217">
                  <c:v>33126.99999999861</c:v>
                </c:pt>
                <c:pt idx="5218">
                  <c:v>33134.49999999861</c:v>
                </c:pt>
                <c:pt idx="5219">
                  <c:v>33141.29999999861</c:v>
                </c:pt>
                <c:pt idx="5220">
                  <c:v>33145.89999999861</c:v>
                </c:pt>
                <c:pt idx="5221">
                  <c:v>33150.49999999861</c:v>
                </c:pt>
                <c:pt idx="5222">
                  <c:v>33154.79999999861</c:v>
                </c:pt>
                <c:pt idx="5223">
                  <c:v>33159.09999999862</c:v>
                </c:pt>
                <c:pt idx="5224">
                  <c:v>33163.09999999862</c:v>
                </c:pt>
                <c:pt idx="5225">
                  <c:v>33168.09999999862</c:v>
                </c:pt>
                <c:pt idx="5226">
                  <c:v>33174.89999999862</c:v>
                </c:pt>
                <c:pt idx="5227">
                  <c:v>33179.19999999862</c:v>
                </c:pt>
                <c:pt idx="5228">
                  <c:v>33185.99999999863</c:v>
                </c:pt>
                <c:pt idx="5229">
                  <c:v>33190.99999999863</c:v>
                </c:pt>
                <c:pt idx="5230">
                  <c:v>33195.99999999863</c:v>
                </c:pt>
                <c:pt idx="5231">
                  <c:v>33200.99999999863</c:v>
                </c:pt>
                <c:pt idx="5232">
                  <c:v>33205.99999999863</c:v>
                </c:pt>
                <c:pt idx="5233">
                  <c:v>33208.09999999862</c:v>
                </c:pt>
                <c:pt idx="5234">
                  <c:v>33210.19999999862</c:v>
                </c:pt>
                <c:pt idx="5235">
                  <c:v>33215.09999999862</c:v>
                </c:pt>
                <c:pt idx="5236">
                  <c:v>33220.09999999862</c:v>
                </c:pt>
                <c:pt idx="5237">
                  <c:v>33224.69999999862</c:v>
                </c:pt>
                <c:pt idx="5238">
                  <c:v>33226.79999999862</c:v>
                </c:pt>
                <c:pt idx="5239">
                  <c:v>33231.79999999862</c:v>
                </c:pt>
                <c:pt idx="5240">
                  <c:v>33236.39999999862</c:v>
                </c:pt>
                <c:pt idx="5241">
                  <c:v>33240.99999999862</c:v>
                </c:pt>
                <c:pt idx="5242">
                  <c:v>33245.29999999862</c:v>
                </c:pt>
                <c:pt idx="5243">
                  <c:v>33254.59999999862</c:v>
                </c:pt>
                <c:pt idx="5244">
                  <c:v>33258.89999999863</c:v>
                </c:pt>
                <c:pt idx="5245">
                  <c:v>33263.89999999863</c:v>
                </c:pt>
                <c:pt idx="5246">
                  <c:v>33273.19999999863</c:v>
                </c:pt>
                <c:pt idx="5247">
                  <c:v>33282.49999999863</c:v>
                </c:pt>
                <c:pt idx="5248">
                  <c:v>33288.89999999864</c:v>
                </c:pt>
                <c:pt idx="5249">
                  <c:v>33295.39999999864</c:v>
                </c:pt>
                <c:pt idx="5250">
                  <c:v>33300.39999999864</c:v>
                </c:pt>
                <c:pt idx="5251">
                  <c:v>33305.39999999864</c:v>
                </c:pt>
                <c:pt idx="5252">
                  <c:v>33310.39999999864</c:v>
                </c:pt>
                <c:pt idx="5253">
                  <c:v>33317.19999999864</c:v>
                </c:pt>
                <c:pt idx="5254">
                  <c:v>33323.69999999864</c:v>
                </c:pt>
                <c:pt idx="5255">
                  <c:v>33328.69999999864</c:v>
                </c:pt>
                <c:pt idx="5256">
                  <c:v>33332.99999999864</c:v>
                </c:pt>
                <c:pt idx="5257">
                  <c:v>33337.29999999864</c:v>
                </c:pt>
                <c:pt idx="5258">
                  <c:v>33342.29999999864</c:v>
                </c:pt>
                <c:pt idx="5259">
                  <c:v>33351.29999999864</c:v>
                </c:pt>
                <c:pt idx="5260">
                  <c:v>33361.29999999864</c:v>
                </c:pt>
                <c:pt idx="5261">
                  <c:v>33367.29999999864</c:v>
                </c:pt>
                <c:pt idx="5262">
                  <c:v>33371.59999999865</c:v>
                </c:pt>
                <c:pt idx="5263">
                  <c:v>33380.89999999865</c:v>
                </c:pt>
                <c:pt idx="5264">
                  <c:v>33385.19999999865</c:v>
                </c:pt>
                <c:pt idx="5265">
                  <c:v>33389.49999999866</c:v>
                </c:pt>
                <c:pt idx="5266">
                  <c:v>33393.79999999866</c:v>
                </c:pt>
                <c:pt idx="5267">
                  <c:v>33403.09999999866</c:v>
                </c:pt>
                <c:pt idx="5268">
                  <c:v>33408.09999999866</c:v>
                </c:pt>
                <c:pt idx="5269">
                  <c:v>33413.09999999866</c:v>
                </c:pt>
                <c:pt idx="5270">
                  <c:v>33415.19999999866</c:v>
                </c:pt>
                <c:pt idx="5271">
                  <c:v>33417.09999999866</c:v>
                </c:pt>
                <c:pt idx="5272">
                  <c:v>33422.09999999866</c:v>
                </c:pt>
                <c:pt idx="5273">
                  <c:v>33426.49999999866</c:v>
                </c:pt>
                <c:pt idx="5274">
                  <c:v>33429.79999999866</c:v>
                </c:pt>
                <c:pt idx="5275">
                  <c:v>33434.09999999867</c:v>
                </c:pt>
                <c:pt idx="5276">
                  <c:v>33441.59999999867</c:v>
                </c:pt>
                <c:pt idx="5277">
                  <c:v>33446.49999999867</c:v>
                </c:pt>
                <c:pt idx="5278">
                  <c:v>33450.79999999867</c:v>
                </c:pt>
                <c:pt idx="5279">
                  <c:v>33455.09999999868</c:v>
                </c:pt>
                <c:pt idx="5280">
                  <c:v>33461.69999999867</c:v>
                </c:pt>
                <c:pt idx="5281">
                  <c:v>33468.29999999867</c:v>
                </c:pt>
                <c:pt idx="5282">
                  <c:v>33475.39999999867</c:v>
                </c:pt>
                <c:pt idx="5283">
                  <c:v>33483.19999999867</c:v>
                </c:pt>
                <c:pt idx="5284">
                  <c:v>33490.99999999868</c:v>
                </c:pt>
                <c:pt idx="5285">
                  <c:v>33497.49999999868</c:v>
                </c:pt>
                <c:pt idx="5286">
                  <c:v>33505.99999999868</c:v>
                </c:pt>
                <c:pt idx="5287">
                  <c:v>33512.39999999868</c:v>
                </c:pt>
                <c:pt idx="5288">
                  <c:v>33522.39999999868</c:v>
                </c:pt>
                <c:pt idx="5289">
                  <c:v>33530.19999999868</c:v>
                </c:pt>
                <c:pt idx="5290">
                  <c:v>33531.69999999868</c:v>
                </c:pt>
                <c:pt idx="5291">
                  <c:v>33538.79999999868</c:v>
                </c:pt>
                <c:pt idx="5292">
                  <c:v>33548.09999999868</c:v>
                </c:pt>
                <c:pt idx="5293">
                  <c:v>33557.09999999868</c:v>
                </c:pt>
                <c:pt idx="5294">
                  <c:v>33562.09999999868</c:v>
                </c:pt>
                <c:pt idx="5295">
                  <c:v>33569.8999999987</c:v>
                </c:pt>
                <c:pt idx="5296">
                  <c:v>33577.69999999869</c:v>
                </c:pt>
                <c:pt idx="5297">
                  <c:v>33585.19999999869</c:v>
                </c:pt>
                <c:pt idx="5298">
                  <c:v>33591.19999999869</c:v>
                </c:pt>
                <c:pt idx="5299">
                  <c:v>33598.69999999869</c:v>
                </c:pt>
                <c:pt idx="5300">
                  <c:v>33606.19999999869</c:v>
                </c:pt>
                <c:pt idx="5301">
                  <c:v>33611.19999999869</c:v>
                </c:pt>
                <c:pt idx="5302">
                  <c:v>33616.19999999869</c:v>
                </c:pt>
                <c:pt idx="5303">
                  <c:v>33619.4999999987</c:v>
                </c:pt>
                <c:pt idx="5304">
                  <c:v>33621.3999999987</c:v>
                </c:pt>
                <c:pt idx="5305">
                  <c:v>33624.69999999869</c:v>
                </c:pt>
                <c:pt idx="5306">
                  <c:v>33631.4999999987</c:v>
                </c:pt>
                <c:pt idx="5307">
                  <c:v>33635.7999999987</c:v>
                </c:pt>
                <c:pt idx="5308">
                  <c:v>33642.5999999987</c:v>
                </c:pt>
                <c:pt idx="5309">
                  <c:v>33649.39999999871</c:v>
                </c:pt>
                <c:pt idx="5310">
                  <c:v>33656.19999999871</c:v>
                </c:pt>
                <c:pt idx="5311">
                  <c:v>33662.99999999871</c:v>
                </c:pt>
                <c:pt idx="5312">
                  <c:v>33669.79999999872</c:v>
                </c:pt>
                <c:pt idx="5313">
                  <c:v>33676.59999999872</c:v>
                </c:pt>
                <c:pt idx="5314">
                  <c:v>33683.39999999872</c:v>
                </c:pt>
                <c:pt idx="5315">
                  <c:v>33690.19999999873</c:v>
                </c:pt>
                <c:pt idx="5316">
                  <c:v>33696.99999999873</c:v>
                </c:pt>
                <c:pt idx="5317">
                  <c:v>33703.79999999873</c:v>
                </c:pt>
                <c:pt idx="5318">
                  <c:v>33708.39999999873</c:v>
                </c:pt>
                <c:pt idx="5319">
                  <c:v>33713.39999999873</c:v>
                </c:pt>
                <c:pt idx="5320">
                  <c:v>33717.69999999873</c:v>
                </c:pt>
                <c:pt idx="5321">
                  <c:v>33726.99999999874</c:v>
                </c:pt>
                <c:pt idx="5322">
                  <c:v>33734.49999999874</c:v>
                </c:pt>
                <c:pt idx="5323">
                  <c:v>33738.79999999874</c:v>
                </c:pt>
                <c:pt idx="5324">
                  <c:v>33743.79999999874</c:v>
                </c:pt>
                <c:pt idx="5325">
                  <c:v>33748.09999999874</c:v>
                </c:pt>
                <c:pt idx="5326">
                  <c:v>33752.39999999874</c:v>
                </c:pt>
                <c:pt idx="5327">
                  <c:v>33762.39999999874</c:v>
                </c:pt>
                <c:pt idx="5328">
                  <c:v>33772.39999999874</c:v>
                </c:pt>
                <c:pt idx="5329">
                  <c:v>33782.39999999874</c:v>
                </c:pt>
                <c:pt idx="5330">
                  <c:v>33792.39999999874</c:v>
                </c:pt>
                <c:pt idx="5331">
                  <c:v>33802.39999999874</c:v>
                </c:pt>
                <c:pt idx="5332">
                  <c:v>33812.39999999874</c:v>
                </c:pt>
                <c:pt idx="5333">
                  <c:v>33821.69999999875</c:v>
                </c:pt>
                <c:pt idx="5334">
                  <c:v>33831.69999999875</c:v>
                </c:pt>
                <c:pt idx="5335">
                  <c:v>33840.19999999875</c:v>
                </c:pt>
                <c:pt idx="5336">
                  <c:v>33846.99999999875</c:v>
                </c:pt>
                <c:pt idx="5337">
                  <c:v>33853.89999999875</c:v>
                </c:pt>
                <c:pt idx="5338">
                  <c:v>33861.79999999875</c:v>
                </c:pt>
                <c:pt idx="5339">
                  <c:v>33871.79999999875</c:v>
                </c:pt>
                <c:pt idx="5340">
                  <c:v>33878.99999999875</c:v>
                </c:pt>
                <c:pt idx="5341">
                  <c:v>33883.29999999875</c:v>
                </c:pt>
                <c:pt idx="5342">
                  <c:v>33890.79999999875</c:v>
                </c:pt>
                <c:pt idx="5343">
                  <c:v>33895.39999999875</c:v>
                </c:pt>
                <c:pt idx="5344">
                  <c:v>33899.99999999875</c:v>
                </c:pt>
                <c:pt idx="5345">
                  <c:v>33904.59999999875</c:v>
                </c:pt>
                <c:pt idx="5346">
                  <c:v>33907.89999999875</c:v>
                </c:pt>
                <c:pt idx="5347">
                  <c:v>33912.89999999875</c:v>
                </c:pt>
                <c:pt idx="5348">
                  <c:v>33917.89999999875</c:v>
                </c:pt>
                <c:pt idx="5349">
                  <c:v>33925.39999999875</c:v>
                </c:pt>
                <c:pt idx="5350">
                  <c:v>33930.29999999875</c:v>
                </c:pt>
                <c:pt idx="5351">
                  <c:v>33935.29999999875</c:v>
                </c:pt>
                <c:pt idx="5352">
                  <c:v>33939.89999999875</c:v>
                </c:pt>
                <c:pt idx="5353">
                  <c:v>33944.89999999875</c:v>
                </c:pt>
                <c:pt idx="5354">
                  <c:v>33949.79999999875</c:v>
                </c:pt>
                <c:pt idx="5355">
                  <c:v>33952.39999999875</c:v>
                </c:pt>
                <c:pt idx="5356">
                  <c:v>33959.19999999875</c:v>
                </c:pt>
                <c:pt idx="5357">
                  <c:v>33962.49999999876</c:v>
                </c:pt>
                <c:pt idx="5358">
                  <c:v>33969.29999999876</c:v>
                </c:pt>
                <c:pt idx="5359">
                  <c:v>33973.59999999876</c:v>
                </c:pt>
                <c:pt idx="5360">
                  <c:v>33975.69999999876</c:v>
                </c:pt>
                <c:pt idx="5361">
                  <c:v>33980.29999999876</c:v>
                </c:pt>
                <c:pt idx="5362">
                  <c:v>33987.09999999876</c:v>
                </c:pt>
                <c:pt idx="5363">
                  <c:v>33992.09999999876</c:v>
                </c:pt>
                <c:pt idx="5364">
                  <c:v>33997.09999999876</c:v>
                </c:pt>
                <c:pt idx="5365">
                  <c:v>34001.69999999876</c:v>
                </c:pt>
                <c:pt idx="5366">
                  <c:v>34003.79999999876</c:v>
                </c:pt>
                <c:pt idx="5367">
                  <c:v>34010.59999999876</c:v>
                </c:pt>
                <c:pt idx="5368">
                  <c:v>34017.39999999877</c:v>
                </c:pt>
                <c:pt idx="5369">
                  <c:v>34021.69999999877</c:v>
                </c:pt>
                <c:pt idx="5370">
                  <c:v>34025.99999999877</c:v>
                </c:pt>
                <c:pt idx="5371">
                  <c:v>34032.79999999877</c:v>
                </c:pt>
                <c:pt idx="5372">
                  <c:v>34037.39999999877</c:v>
                </c:pt>
                <c:pt idx="5373">
                  <c:v>34041.99999999877</c:v>
                </c:pt>
                <c:pt idx="5374">
                  <c:v>34046.59999999877</c:v>
                </c:pt>
                <c:pt idx="5375">
                  <c:v>34051.19999999877</c:v>
                </c:pt>
                <c:pt idx="5376">
                  <c:v>34053.29999999877</c:v>
                </c:pt>
                <c:pt idx="5377">
                  <c:v>34055.39999999877</c:v>
                </c:pt>
                <c:pt idx="5378">
                  <c:v>34065.39999999877</c:v>
                </c:pt>
                <c:pt idx="5379">
                  <c:v>34075.39999999877</c:v>
                </c:pt>
                <c:pt idx="5380">
                  <c:v>34085.39999999877</c:v>
                </c:pt>
                <c:pt idx="5381">
                  <c:v>34095.39999999877</c:v>
                </c:pt>
                <c:pt idx="5382">
                  <c:v>34105.39999999877</c:v>
                </c:pt>
                <c:pt idx="5383">
                  <c:v>34115.39999999877</c:v>
                </c:pt>
                <c:pt idx="5384">
                  <c:v>34125.39999999877</c:v>
                </c:pt>
                <c:pt idx="5385">
                  <c:v>34128.59999999876</c:v>
                </c:pt>
                <c:pt idx="5386">
                  <c:v>34132.89999999877</c:v>
                </c:pt>
                <c:pt idx="5387">
                  <c:v>34141.09999999876</c:v>
                </c:pt>
                <c:pt idx="5388">
                  <c:v>34144.29999999876</c:v>
                </c:pt>
                <c:pt idx="5389">
                  <c:v>34149.29999999876</c:v>
                </c:pt>
                <c:pt idx="5390">
                  <c:v>34154.29999999876</c:v>
                </c:pt>
                <c:pt idx="5391">
                  <c:v>34162.09999999876</c:v>
                </c:pt>
                <c:pt idx="5392">
                  <c:v>34166.39999999877</c:v>
                </c:pt>
                <c:pt idx="5393">
                  <c:v>34170.69999999877</c:v>
                </c:pt>
                <c:pt idx="5394">
                  <c:v>34179.99999999877</c:v>
                </c:pt>
                <c:pt idx="5395">
                  <c:v>34189.99999999877</c:v>
                </c:pt>
                <c:pt idx="5396">
                  <c:v>34199.99999999877</c:v>
                </c:pt>
                <c:pt idx="5397">
                  <c:v>34209.99999999877</c:v>
                </c:pt>
                <c:pt idx="5398">
                  <c:v>34219.99999999877</c:v>
                </c:pt>
                <c:pt idx="5399">
                  <c:v>34227.79999999877</c:v>
                </c:pt>
                <c:pt idx="5400">
                  <c:v>34234.99999999877</c:v>
                </c:pt>
                <c:pt idx="5401">
                  <c:v>34242.79999999877</c:v>
                </c:pt>
                <c:pt idx="5402">
                  <c:v>34247.49999999877</c:v>
                </c:pt>
                <c:pt idx="5403">
                  <c:v>34256.79999999877</c:v>
                </c:pt>
                <c:pt idx="5404">
                  <c:v>34263.69999999878</c:v>
                </c:pt>
                <c:pt idx="5405">
                  <c:v>34270.59999999878</c:v>
                </c:pt>
                <c:pt idx="5406">
                  <c:v>34277.49999999878</c:v>
                </c:pt>
                <c:pt idx="5407">
                  <c:v>34284.39999999878</c:v>
                </c:pt>
                <c:pt idx="5408">
                  <c:v>34291.29999999878</c:v>
                </c:pt>
                <c:pt idx="5409">
                  <c:v>34298.19999999878</c:v>
                </c:pt>
                <c:pt idx="5410">
                  <c:v>34305.09999999878</c:v>
                </c:pt>
                <c:pt idx="5411">
                  <c:v>34311.9999999988</c:v>
                </c:pt>
                <c:pt idx="5412">
                  <c:v>34318.8999999988</c:v>
                </c:pt>
                <c:pt idx="5413">
                  <c:v>34325.79999999879</c:v>
                </c:pt>
                <c:pt idx="5414">
                  <c:v>34332.69999999879</c:v>
                </c:pt>
                <c:pt idx="5415">
                  <c:v>34339.5999999988</c:v>
                </c:pt>
                <c:pt idx="5416">
                  <c:v>34341.4999999988</c:v>
                </c:pt>
                <c:pt idx="5417">
                  <c:v>34348.3999999988</c:v>
                </c:pt>
                <c:pt idx="5418">
                  <c:v>34355.2999999988</c:v>
                </c:pt>
                <c:pt idx="5419">
                  <c:v>34365.2999999988</c:v>
                </c:pt>
                <c:pt idx="5420">
                  <c:v>34369.5999999988</c:v>
                </c:pt>
                <c:pt idx="5421">
                  <c:v>34373.8999999988</c:v>
                </c:pt>
                <c:pt idx="5422">
                  <c:v>34377.3999999988</c:v>
                </c:pt>
                <c:pt idx="5423">
                  <c:v>34381.69999999881</c:v>
                </c:pt>
                <c:pt idx="5424">
                  <c:v>34385.99999999881</c:v>
                </c:pt>
                <c:pt idx="5425">
                  <c:v>34391.79999999881</c:v>
                </c:pt>
                <c:pt idx="5426">
                  <c:v>34397.59999999881</c:v>
                </c:pt>
                <c:pt idx="5427">
                  <c:v>34402.19999999881</c:v>
                </c:pt>
                <c:pt idx="5428">
                  <c:v>34406.49999999882</c:v>
                </c:pt>
                <c:pt idx="5429">
                  <c:v>34411.49999999882</c:v>
                </c:pt>
                <c:pt idx="5430">
                  <c:v>34415.79999999882</c:v>
                </c:pt>
                <c:pt idx="5431">
                  <c:v>34422.59999999882</c:v>
                </c:pt>
                <c:pt idx="5432">
                  <c:v>34430.09999999882</c:v>
                </c:pt>
                <c:pt idx="5433">
                  <c:v>34435.09999999882</c:v>
                </c:pt>
                <c:pt idx="5434">
                  <c:v>34441.89999999883</c:v>
                </c:pt>
                <c:pt idx="5435">
                  <c:v>34446.89999999883</c:v>
                </c:pt>
                <c:pt idx="5436">
                  <c:v>34451.89999999883</c:v>
                </c:pt>
                <c:pt idx="5437">
                  <c:v>34453.99999999882</c:v>
                </c:pt>
                <c:pt idx="5438">
                  <c:v>34458.29999999883</c:v>
                </c:pt>
                <c:pt idx="5439">
                  <c:v>34465.79999999883</c:v>
                </c:pt>
                <c:pt idx="5440">
                  <c:v>34472.59999999883</c:v>
                </c:pt>
                <c:pt idx="5441">
                  <c:v>34477.59999999883</c:v>
                </c:pt>
                <c:pt idx="5442">
                  <c:v>34481.89999999883</c:v>
                </c:pt>
                <c:pt idx="5443">
                  <c:v>34486.19999999883</c:v>
                </c:pt>
                <c:pt idx="5444">
                  <c:v>34495.49999999884</c:v>
                </c:pt>
                <c:pt idx="5445">
                  <c:v>34499.79999999884</c:v>
                </c:pt>
                <c:pt idx="5446">
                  <c:v>34509.09999999884</c:v>
                </c:pt>
                <c:pt idx="5447">
                  <c:v>34518.39999999885</c:v>
                </c:pt>
                <c:pt idx="5448">
                  <c:v>34525.49999999884</c:v>
                </c:pt>
                <c:pt idx="5449">
                  <c:v>34535.49999999884</c:v>
                </c:pt>
                <c:pt idx="5450">
                  <c:v>34542.69999999884</c:v>
                </c:pt>
                <c:pt idx="5451">
                  <c:v>34550.49999999884</c:v>
                </c:pt>
                <c:pt idx="5452">
                  <c:v>34559.79999999885</c:v>
                </c:pt>
                <c:pt idx="5453">
                  <c:v>34567.59999999885</c:v>
                </c:pt>
                <c:pt idx="5454">
                  <c:v>34574.69999999885</c:v>
                </c:pt>
                <c:pt idx="5455">
                  <c:v>34583.99999999885</c:v>
                </c:pt>
                <c:pt idx="5456">
                  <c:v>34591.19999999885</c:v>
                </c:pt>
                <c:pt idx="5457">
                  <c:v>34600.49999999885</c:v>
                </c:pt>
                <c:pt idx="5458">
                  <c:v>34604.79999999885</c:v>
                </c:pt>
                <c:pt idx="5459">
                  <c:v>34609.79999999885</c:v>
                </c:pt>
                <c:pt idx="5460">
                  <c:v>34614.09999999886</c:v>
                </c:pt>
                <c:pt idx="5461">
                  <c:v>34623.39999999886</c:v>
                </c:pt>
                <c:pt idx="5462">
                  <c:v>34632.69999999886</c:v>
                </c:pt>
                <c:pt idx="5463">
                  <c:v>34641.99999999887</c:v>
                </c:pt>
                <c:pt idx="5464">
                  <c:v>34651.29999999887</c:v>
                </c:pt>
                <c:pt idx="5465">
                  <c:v>34658.49999999887</c:v>
                </c:pt>
                <c:pt idx="5466">
                  <c:v>34665.39999999888</c:v>
                </c:pt>
                <c:pt idx="5467">
                  <c:v>34674.69999999887</c:v>
                </c:pt>
                <c:pt idx="5468">
                  <c:v>34683.99999999887</c:v>
                </c:pt>
                <c:pt idx="5469">
                  <c:v>34693.29999999888</c:v>
                </c:pt>
                <c:pt idx="5470">
                  <c:v>34702.59999999888</c:v>
                </c:pt>
                <c:pt idx="5471">
                  <c:v>34711.89999999888</c:v>
                </c:pt>
                <c:pt idx="5472">
                  <c:v>34721.1999999989</c:v>
                </c:pt>
                <c:pt idx="5473">
                  <c:v>34725.4999999989</c:v>
                </c:pt>
                <c:pt idx="5474">
                  <c:v>34734.79999999889</c:v>
                </c:pt>
                <c:pt idx="5475">
                  <c:v>34744.0999999989</c:v>
                </c:pt>
                <c:pt idx="5476">
                  <c:v>34753.3999999989</c:v>
                </c:pt>
                <c:pt idx="5477">
                  <c:v>34762.6999999989</c:v>
                </c:pt>
                <c:pt idx="5478">
                  <c:v>34771.9999999989</c:v>
                </c:pt>
                <c:pt idx="5479">
                  <c:v>34781.29999999891</c:v>
                </c:pt>
                <c:pt idx="5480">
                  <c:v>34790.59999999891</c:v>
                </c:pt>
                <c:pt idx="5481">
                  <c:v>34799.89999999891</c:v>
                </c:pt>
                <c:pt idx="5482">
                  <c:v>34809.19999999891</c:v>
                </c:pt>
                <c:pt idx="5483">
                  <c:v>34818.49999999893</c:v>
                </c:pt>
                <c:pt idx="5484">
                  <c:v>34825.39999999893</c:v>
                </c:pt>
                <c:pt idx="5485">
                  <c:v>34832.29999999892</c:v>
                </c:pt>
                <c:pt idx="5486">
                  <c:v>34840.09999999892</c:v>
                </c:pt>
                <c:pt idx="5487">
                  <c:v>34847.89999999893</c:v>
                </c:pt>
                <c:pt idx="5488">
                  <c:v>34857.19999999893</c:v>
                </c:pt>
                <c:pt idx="5489">
                  <c:v>34864.39999999893</c:v>
                </c:pt>
                <c:pt idx="5490">
                  <c:v>34871.29999999893</c:v>
                </c:pt>
                <c:pt idx="5491">
                  <c:v>34879.09999999893</c:v>
                </c:pt>
                <c:pt idx="5492">
                  <c:v>34889.09999999893</c:v>
                </c:pt>
                <c:pt idx="5493">
                  <c:v>34898.39999999893</c:v>
                </c:pt>
                <c:pt idx="5494">
                  <c:v>34907.69999999894</c:v>
                </c:pt>
                <c:pt idx="5495">
                  <c:v>34914.89999999893</c:v>
                </c:pt>
                <c:pt idx="5496">
                  <c:v>34924.19999999894</c:v>
                </c:pt>
                <c:pt idx="5497">
                  <c:v>34928.79999999893</c:v>
                </c:pt>
                <c:pt idx="5498">
                  <c:v>34933.09999999894</c:v>
                </c:pt>
                <c:pt idx="5499">
                  <c:v>34943.09999999894</c:v>
                </c:pt>
                <c:pt idx="5500">
                  <c:v>34950.69999999894</c:v>
                </c:pt>
                <c:pt idx="5501">
                  <c:v>34958.29999999893</c:v>
                </c:pt>
                <c:pt idx="5502">
                  <c:v>34966.09999999894</c:v>
                </c:pt>
                <c:pt idx="5503">
                  <c:v>34976.09999999894</c:v>
                </c:pt>
                <c:pt idx="5504">
                  <c:v>34980.39999999894</c:v>
                </c:pt>
                <c:pt idx="5505">
                  <c:v>34989.69999999894</c:v>
                </c:pt>
                <c:pt idx="5506">
                  <c:v>34993.99999999895</c:v>
                </c:pt>
                <c:pt idx="5507">
                  <c:v>35001.79999999895</c:v>
                </c:pt>
                <c:pt idx="5508">
                  <c:v>35011.09999999895</c:v>
                </c:pt>
                <c:pt idx="5509">
                  <c:v>35020.39999999896</c:v>
                </c:pt>
                <c:pt idx="5510">
                  <c:v>35024.69999999896</c:v>
                </c:pt>
                <c:pt idx="5511">
                  <c:v>35033.99999999896</c:v>
                </c:pt>
                <c:pt idx="5512">
                  <c:v>35043.29999999896</c:v>
                </c:pt>
                <c:pt idx="5513">
                  <c:v>35052.59999999897</c:v>
                </c:pt>
                <c:pt idx="5514">
                  <c:v>35061.899999999</c:v>
                </c:pt>
                <c:pt idx="5515">
                  <c:v>35071.19999999897</c:v>
                </c:pt>
                <c:pt idx="5516">
                  <c:v>35080.49999999898</c:v>
                </c:pt>
                <c:pt idx="5517">
                  <c:v>35089.79999999898</c:v>
                </c:pt>
                <c:pt idx="5518">
                  <c:v>35099.09999999898</c:v>
                </c:pt>
                <c:pt idx="5519">
                  <c:v>35108.399999999</c:v>
                </c:pt>
                <c:pt idx="5520">
                  <c:v>35117.699999999</c:v>
                </c:pt>
                <c:pt idx="5521">
                  <c:v>35126.999999999</c:v>
                </c:pt>
                <c:pt idx="5522">
                  <c:v>35136.299999999</c:v>
                </c:pt>
                <c:pt idx="5523">
                  <c:v>35145.599999999</c:v>
                </c:pt>
                <c:pt idx="5524">
                  <c:v>35154.899999999</c:v>
                </c:pt>
                <c:pt idx="5525">
                  <c:v>35164.199999999</c:v>
                </c:pt>
                <c:pt idx="5526">
                  <c:v>35173.499999999</c:v>
                </c:pt>
                <c:pt idx="5527">
                  <c:v>35177.79999999901</c:v>
                </c:pt>
                <c:pt idx="5528">
                  <c:v>35182.09999999901</c:v>
                </c:pt>
                <c:pt idx="5529">
                  <c:v>35191.39999999901</c:v>
                </c:pt>
                <c:pt idx="5530">
                  <c:v>35200.69999999901</c:v>
                </c:pt>
                <c:pt idx="5531">
                  <c:v>35209.99999999902</c:v>
                </c:pt>
                <c:pt idx="5532">
                  <c:v>35219.29999999902</c:v>
                </c:pt>
                <c:pt idx="5533">
                  <c:v>35223.89999999902</c:v>
                </c:pt>
                <c:pt idx="5534">
                  <c:v>35225.99999999902</c:v>
                </c:pt>
                <c:pt idx="5535">
                  <c:v>35230.29999999902</c:v>
                </c:pt>
                <c:pt idx="5536">
                  <c:v>35234.29999999902</c:v>
                </c:pt>
                <c:pt idx="5537">
                  <c:v>35236.39999999902</c:v>
                </c:pt>
                <c:pt idx="5538">
                  <c:v>35240.69999999902</c:v>
                </c:pt>
                <c:pt idx="5539">
                  <c:v>35248.19999999902</c:v>
                </c:pt>
                <c:pt idx="5540">
                  <c:v>35250.29999999902</c:v>
                </c:pt>
                <c:pt idx="5541">
                  <c:v>35255.29999999902</c:v>
                </c:pt>
                <c:pt idx="5542">
                  <c:v>35260.19999999902</c:v>
                </c:pt>
                <c:pt idx="5543">
                  <c:v>35262.29999999902</c:v>
                </c:pt>
                <c:pt idx="5544">
                  <c:v>35266.89999999902</c:v>
                </c:pt>
                <c:pt idx="5545">
                  <c:v>35268.99999999902</c:v>
                </c:pt>
                <c:pt idx="5546">
                  <c:v>35272.99999999902</c:v>
                </c:pt>
                <c:pt idx="5547">
                  <c:v>35282.29999999902</c:v>
                </c:pt>
                <c:pt idx="5548">
                  <c:v>35289.79999999902</c:v>
                </c:pt>
                <c:pt idx="5549">
                  <c:v>35294.79999999902</c:v>
                </c:pt>
                <c:pt idx="5550">
                  <c:v>35299.09999999903</c:v>
                </c:pt>
                <c:pt idx="5551">
                  <c:v>35303.39999999903</c:v>
                </c:pt>
                <c:pt idx="5552">
                  <c:v>35313.39999999903</c:v>
                </c:pt>
                <c:pt idx="5553">
                  <c:v>35322.69999999903</c:v>
                </c:pt>
                <c:pt idx="5554">
                  <c:v>35331.99999999903</c:v>
                </c:pt>
                <c:pt idx="5555">
                  <c:v>35336.29999999904</c:v>
                </c:pt>
                <c:pt idx="5556">
                  <c:v>35340.59999999904</c:v>
                </c:pt>
                <c:pt idx="5557">
                  <c:v>35349.89999999904</c:v>
                </c:pt>
                <c:pt idx="5558">
                  <c:v>35359.19999999904</c:v>
                </c:pt>
                <c:pt idx="5559">
                  <c:v>35368.49999999905</c:v>
                </c:pt>
                <c:pt idx="5560">
                  <c:v>35372.79999999905</c:v>
                </c:pt>
                <c:pt idx="5561">
                  <c:v>35377.09999999905</c:v>
                </c:pt>
                <c:pt idx="5562">
                  <c:v>35386.39999999906</c:v>
                </c:pt>
                <c:pt idx="5563">
                  <c:v>35390.69999999906</c:v>
                </c:pt>
                <c:pt idx="5564">
                  <c:v>35399.99999999906</c:v>
                </c:pt>
                <c:pt idx="5565">
                  <c:v>35405.09999999906</c:v>
                </c:pt>
                <c:pt idx="5566">
                  <c:v>35414.39999999906</c:v>
                </c:pt>
                <c:pt idx="5567">
                  <c:v>35423.69999999907</c:v>
                </c:pt>
                <c:pt idx="5568">
                  <c:v>35432.99999999907</c:v>
                </c:pt>
                <c:pt idx="5569">
                  <c:v>35442.29999999907</c:v>
                </c:pt>
                <c:pt idx="5570">
                  <c:v>35448.69999999907</c:v>
                </c:pt>
                <c:pt idx="5571">
                  <c:v>35457.99999999908</c:v>
                </c:pt>
                <c:pt idx="5572">
                  <c:v>35462.29999999908</c:v>
                </c:pt>
                <c:pt idx="5573">
                  <c:v>35467.29999999908</c:v>
                </c:pt>
                <c:pt idx="5574">
                  <c:v>35471.59999999908</c:v>
                </c:pt>
                <c:pt idx="5575">
                  <c:v>35475.8999999991</c:v>
                </c:pt>
                <c:pt idx="5576">
                  <c:v>35480.8999999991</c:v>
                </c:pt>
                <c:pt idx="5577">
                  <c:v>35490.8999999991</c:v>
                </c:pt>
                <c:pt idx="5578">
                  <c:v>35497.69999999909</c:v>
                </c:pt>
                <c:pt idx="5579">
                  <c:v>35505.4999999991</c:v>
                </c:pt>
                <c:pt idx="5580">
                  <c:v>35509.79999999909</c:v>
                </c:pt>
                <c:pt idx="5581">
                  <c:v>35518.79999999909</c:v>
                </c:pt>
                <c:pt idx="5582">
                  <c:v>35523.0999999991</c:v>
                </c:pt>
                <c:pt idx="5583">
                  <c:v>35530.5999999991</c:v>
                </c:pt>
                <c:pt idx="5584">
                  <c:v>35538.0999999991</c:v>
                </c:pt>
                <c:pt idx="5585">
                  <c:v>35545.8999999991</c:v>
                </c:pt>
                <c:pt idx="5586">
                  <c:v>35554.8999999991</c:v>
                </c:pt>
                <c:pt idx="5587">
                  <c:v>35561.2999999991</c:v>
                </c:pt>
                <c:pt idx="5588">
                  <c:v>35565.59999999911</c:v>
                </c:pt>
                <c:pt idx="5589">
                  <c:v>35569.89999999911</c:v>
                </c:pt>
                <c:pt idx="5590">
                  <c:v>35574.19999999911</c:v>
                </c:pt>
                <c:pt idx="5591">
                  <c:v>35584.19999999911</c:v>
                </c:pt>
                <c:pt idx="5592">
                  <c:v>35593.49999999911</c:v>
                </c:pt>
                <c:pt idx="5593">
                  <c:v>35602.79999999912</c:v>
                </c:pt>
                <c:pt idx="5594">
                  <c:v>35612.09999999912</c:v>
                </c:pt>
                <c:pt idx="5595">
                  <c:v>35621.39999999912</c:v>
                </c:pt>
                <c:pt idx="5596">
                  <c:v>35630.69999999913</c:v>
                </c:pt>
                <c:pt idx="5597">
                  <c:v>35639.99999999913</c:v>
                </c:pt>
                <c:pt idx="5598">
                  <c:v>35649.29999999913</c:v>
                </c:pt>
                <c:pt idx="5599">
                  <c:v>35658.59999999913</c:v>
                </c:pt>
                <c:pt idx="5600">
                  <c:v>35667.89999999914</c:v>
                </c:pt>
                <c:pt idx="5601">
                  <c:v>35677.19999999914</c:v>
                </c:pt>
                <c:pt idx="5602">
                  <c:v>35686.49999999914</c:v>
                </c:pt>
                <c:pt idx="5603">
                  <c:v>35695.79999999914</c:v>
                </c:pt>
                <c:pt idx="5604">
                  <c:v>35705.09999999915</c:v>
                </c:pt>
                <c:pt idx="5605">
                  <c:v>35714.39999999915</c:v>
                </c:pt>
                <c:pt idx="5606">
                  <c:v>35718.69999999915</c:v>
                </c:pt>
                <c:pt idx="5607">
                  <c:v>35727.99999999916</c:v>
                </c:pt>
                <c:pt idx="5608">
                  <c:v>35732.29999999916</c:v>
                </c:pt>
                <c:pt idx="5609">
                  <c:v>35737.29999999916</c:v>
                </c:pt>
                <c:pt idx="5610">
                  <c:v>35742.29999999916</c:v>
                </c:pt>
                <c:pt idx="5611">
                  <c:v>35744.39999999916</c:v>
                </c:pt>
                <c:pt idx="5612">
                  <c:v>35749.39999999916</c:v>
                </c:pt>
                <c:pt idx="5613">
                  <c:v>35757.19999999916</c:v>
                </c:pt>
                <c:pt idx="5614">
                  <c:v>35762.09999999916</c:v>
                </c:pt>
                <c:pt idx="5615">
                  <c:v>35767.09999999916</c:v>
                </c:pt>
                <c:pt idx="5616">
                  <c:v>35772.09999999916</c:v>
                </c:pt>
                <c:pt idx="5617">
                  <c:v>35774.19999999916</c:v>
                </c:pt>
                <c:pt idx="5618">
                  <c:v>35776.29999999916</c:v>
                </c:pt>
                <c:pt idx="5619">
                  <c:v>35778.39999999916</c:v>
                </c:pt>
                <c:pt idx="5620">
                  <c:v>35783.29999999916</c:v>
                </c:pt>
                <c:pt idx="5621">
                  <c:v>35790.79999999916</c:v>
                </c:pt>
                <c:pt idx="5622">
                  <c:v>35795.09999999916</c:v>
                </c:pt>
                <c:pt idx="5623">
                  <c:v>35799.39999999917</c:v>
                </c:pt>
                <c:pt idx="5624">
                  <c:v>35803.69999999917</c:v>
                </c:pt>
                <c:pt idx="5625">
                  <c:v>35808.29999999917</c:v>
                </c:pt>
                <c:pt idx="5626">
                  <c:v>35815.79999999917</c:v>
                </c:pt>
                <c:pt idx="5627">
                  <c:v>35823.29999999917</c:v>
                </c:pt>
                <c:pt idx="5628">
                  <c:v>35830.09999999917</c:v>
                </c:pt>
                <c:pt idx="5629">
                  <c:v>35837.59999999917</c:v>
                </c:pt>
                <c:pt idx="5630">
                  <c:v>35839.69999999917</c:v>
                </c:pt>
                <c:pt idx="5631">
                  <c:v>35844.69999999917</c:v>
                </c:pt>
                <c:pt idx="5632">
                  <c:v>35849.69999999917</c:v>
                </c:pt>
                <c:pt idx="5633">
                  <c:v>35854.69999999917</c:v>
                </c:pt>
                <c:pt idx="5634">
                  <c:v>35859.29999999917</c:v>
                </c:pt>
                <c:pt idx="5635">
                  <c:v>35864.19999999917</c:v>
                </c:pt>
                <c:pt idx="5636">
                  <c:v>35866.29999999917</c:v>
                </c:pt>
                <c:pt idx="5637">
                  <c:v>35873.09999999917</c:v>
                </c:pt>
                <c:pt idx="5638">
                  <c:v>35877.99999999917</c:v>
                </c:pt>
                <c:pt idx="5639">
                  <c:v>35882.29999999917</c:v>
                </c:pt>
                <c:pt idx="5640">
                  <c:v>35887.29999999917</c:v>
                </c:pt>
                <c:pt idx="5641">
                  <c:v>35889.39999999917</c:v>
                </c:pt>
                <c:pt idx="5642">
                  <c:v>35895.79999999917</c:v>
                </c:pt>
                <c:pt idx="5643">
                  <c:v>35900.79999999917</c:v>
                </c:pt>
                <c:pt idx="5644">
                  <c:v>35907.59999999918</c:v>
                </c:pt>
                <c:pt idx="5645">
                  <c:v>35912.59999999918</c:v>
                </c:pt>
                <c:pt idx="5646">
                  <c:v>35917.59999999918</c:v>
                </c:pt>
                <c:pt idx="5647">
                  <c:v>35921.89999999918</c:v>
                </c:pt>
                <c:pt idx="5648">
                  <c:v>35929.69999999918</c:v>
                </c:pt>
                <c:pt idx="5649">
                  <c:v>35936.79999999918</c:v>
                </c:pt>
                <c:pt idx="5650">
                  <c:v>35944.5999999992</c:v>
                </c:pt>
                <c:pt idx="5651">
                  <c:v>35952.3999999992</c:v>
                </c:pt>
                <c:pt idx="5652">
                  <c:v>35960.19999999919</c:v>
                </c:pt>
                <c:pt idx="5653">
                  <c:v>35966.9999999992</c:v>
                </c:pt>
                <c:pt idx="5654">
                  <c:v>35974.7999999992</c:v>
                </c:pt>
                <c:pt idx="5655">
                  <c:v>35979.7999999992</c:v>
                </c:pt>
                <c:pt idx="5656">
                  <c:v>35987.2999999992</c:v>
                </c:pt>
                <c:pt idx="5657">
                  <c:v>35993.7999999992</c:v>
                </c:pt>
                <c:pt idx="5658">
                  <c:v>35998.0999999992</c:v>
                </c:pt>
                <c:pt idx="5659">
                  <c:v>36004.8999999992</c:v>
                </c:pt>
                <c:pt idx="5660">
                  <c:v>36011.6999999992</c:v>
                </c:pt>
                <c:pt idx="5661">
                  <c:v>36020.99999999921</c:v>
                </c:pt>
                <c:pt idx="5662">
                  <c:v>36030.2999999992</c:v>
                </c:pt>
                <c:pt idx="5663">
                  <c:v>36034.59999999921</c:v>
                </c:pt>
                <c:pt idx="5664">
                  <c:v>36039.59999999921</c:v>
                </c:pt>
                <c:pt idx="5665">
                  <c:v>36043.89999999922</c:v>
                </c:pt>
                <c:pt idx="5666">
                  <c:v>36050.6999999992</c:v>
                </c:pt>
                <c:pt idx="5667">
                  <c:v>36054.99999999922</c:v>
                </c:pt>
                <c:pt idx="5668">
                  <c:v>36061.79999999922</c:v>
                </c:pt>
                <c:pt idx="5669">
                  <c:v>36071.79999999922</c:v>
                </c:pt>
                <c:pt idx="5670">
                  <c:v>36079.29999999922</c:v>
                </c:pt>
                <c:pt idx="5671">
                  <c:v>36088.59999999923</c:v>
                </c:pt>
                <c:pt idx="5672">
                  <c:v>36097.89999999923</c:v>
                </c:pt>
                <c:pt idx="5673">
                  <c:v>36107.19999999923</c:v>
                </c:pt>
                <c:pt idx="5674">
                  <c:v>36116.49999999924</c:v>
                </c:pt>
                <c:pt idx="5675">
                  <c:v>36120.79999999922</c:v>
                </c:pt>
                <c:pt idx="5676">
                  <c:v>36130.09999999923</c:v>
                </c:pt>
                <c:pt idx="5677">
                  <c:v>36139.39999999924</c:v>
                </c:pt>
                <c:pt idx="5678">
                  <c:v>36141.09999999923</c:v>
                </c:pt>
                <c:pt idx="5679">
                  <c:v>36151.09999999923</c:v>
                </c:pt>
                <c:pt idx="5680">
                  <c:v>36153.19999999923</c:v>
                </c:pt>
                <c:pt idx="5681">
                  <c:v>36155.29999999922</c:v>
                </c:pt>
                <c:pt idx="5682">
                  <c:v>36162.79999999922</c:v>
                </c:pt>
                <c:pt idx="5683">
                  <c:v>36167.79999999922</c:v>
                </c:pt>
                <c:pt idx="5684">
                  <c:v>36172.09999999923</c:v>
                </c:pt>
                <c:pt idx="5685">
                  <c:v>36176.39999999924</c:v>
                </c:pt>
                <c:pt idx="5686">
                  <c:v>36183.19999999923</c:v>
                </c:pt>
                <c:pt idx="5687">
                  <c:v>36189.99999999925</c:v>
                </c:pt>
                <c:pt idx="5688">
                  <c:v>36194.29999999925</c:v>
                </c:pt>
                <c:pt idx="5689">
                  <c:v>36199.29999999925</c:v>
                </c:pt>
                <c:pt idx="5690">
                  <c:v>36202.79999999925</c:v>
                </c:pt>
                <c:pt idx="5691">
                  <c:v>36204.89999999925</c:v>
                </c:pt>
                <c:pt idx="5692">
                  <c:v>36209.19999999925</c:v>
                </c:pt>
                <c:pt idx="5693">
                  <c:v>36216.69999999925</c:v>
                </c:pt>
                <c:pt idx="5694">
                  <c:v>36221.69999999925</c:v>
                </c:pt>
                <c:pt idx="5695">
                  <c:v>36225.99999999926</c:v>
                </c:pt>
                <c:pt idx="5696">
                  <c:v>36230.89999999926</c:v>
                </c:pt>
                <c:pt idx="5697">
                  <c:v>36232.99999999926</c:v>
                </c:pt>
                <c:pt idx="5698">
                  <c:v>36240.49999999926</c:v>
                </c:pt>
                <c:pt idx="5699">
                  <c:v>36245.49999999926</c:v>
                </c:pt>
                <c:pt idx="5700">
                  <c:v>36253.39999999926</c:v>
                </c:pt>
                <c:pt idx="5701">
                  <c:v>36258.39999999926</c:v>
                </c:pt>
                <c:pt idx="5702">
                  <c:v>36268.39999999926</c:v>
                </c:pt>
                <c:pt idx="5703">
                  <c:v>36274.39999999926</c:v>
                </c:pt>
                <c:pt idx="5704">
                  <c:v>36281.19999999925</c:v>
                </c:pt>
                <c:pt idx="5705">
                  <c:v>36287.99999999927</c:v>
                </c:pt>
                <c:pt idx="5706">
                  <c:v>36295.79999999925</c:v>
                </c:pt>
                <c:pt idx="5707">
                  <c:v>36303.59999999927</c:v>
                </c:pt>
                <c:pt idx="5708">
                  <c:v>36307.89999999928</c:v>
                </c:pt>
                <c:pt idx="5709">
                  <c:v>36312.19999999928</c:v>
                </c:pt>
                <c:pt idx="5710">
                  <c:v>36319.69999999928</c:v>
                </c:pt>
                <c:pt idx="5711">
                  <c:v>36326.49999999928</c:v>
                </c:pt>
                <c:pt idx="5712">
                  <c:v>36333.29999999928</c:v>
                </c:pt>
                <c:pt idx="5713">
                  <c:v>36340.09999999929</c:v>
                </c:pt>
                <c:pt idx="5714">
                  <c:v>36349.39999999929</c:v>
                </c:pt>
                <c:pt idx="5715">
                  <c:v>36358.69999999928</c:v>
                </c:pt>
                <c:pt idx="5716">
                  <c:v>36365.49999999929</c:v>
                </c:pt>
                <c:pt idx="5717">
                  <c:v>36372.29999999928</c:v>
                </c:pt>
                <c:pt idx="5718">
                  <c:v>36379.0999999993</c:v>
                </c:pt>
                <c:pt idx="5719">
                  <c:v>36385.8999999993</c:v>
                </c:pt>
                <c:pt idx="5720">
                  <c:v>36387.9999999993</c:v>
                </c:pt>
                <c:pt idx="5721">
                  <c:v>36392.5999999993</c:v>
                </c:pt>
                <c:pt idx="5722">
                  <c:v>36396.8999999993</c:v>
                </c:pt>
                <c:pt idx="5723">
                  <c:v>36401.7999999993</c:v>
                </c:pt>
                <c:pt idx="5724">
                  <c:v>36406.09999999931</c:v>
                </c:pt>
                <c:pt idx="5725">
                  <c:v>36410.39999999931</c:v>
                </c:pt>
                <c:pt idx="5726">
                  <c:v>36413.99999999931</c:v>
                </c:pt>
                <c:pt idx="5727">
                  <c:v>36418.89999999931</c:v>
                </c:pt>
                <c:pt idx="5728">
                  <c:v>36423.19999999931</c:v>
                </c:pt>
                <c:pt idx="5729">
                  <c:v>36430.69999999931</c:v>
                </c:pt>
                <c:pt idx="5730">
                  <c:v>36437.49999999932</c:v>
                </c:pt>
                <c:pt idx="5731">
                  <c:v>36441.7999999993</c:v>
                </c:pt>
                <c:pt idx="5732">
                  <c:v>36446.7999999993</c:v>
                </c:pt>
                <c:pt idx="5733">
                  <c:v>36453.59999999932</c:v>
                </c:pt>
                <c:pt idx="5734">
                  <c:v>36460.39999999933</c:v>
                </c:pt>
                <c:pt idx="5735">
                  <c:v>36467.19999999933</c:v>
                </c:pt>
                <c:pt idx="5736">
                  <c:v>36473.99999999933</c:v>
                </c:pt>
                <c:pt idx="5737">
                  <c:v>36480.79999999933</c:v>
                </c:pt>
                <c:pt idx="5738">
                  <c:v>36487.59999999934</c:v>
                </c:pt>
                <c:pt idx="5739">
                  <c:v>36494.39999999934</c:v>
                </c:pt>
                <c:pt idx="5740">
                  <c:v>36501.19999999933</c:v>
                </c:pt>
                <c:pt idx="5741">
                  <c:v>36507.99999999935</c:v>
                </c:pt>
                <c:pt idx="5742">
                  <c:v>36514.79999999933</c:v>
                </c:pt>
                <c:pt idx="5743">
                  <c:v>36521.59999999935</c:v>
                </c:pt>
                <c:pt idx="5744">
                  <c:v>36528.39999999936</c:v>
                </c:pt>
                <c:pt idx="5745">
                  <c:v>36535.19999999936</c:v>
                </c:pt>
                <c:pt idx="5746">
                  <c:v>36539.49999999936</c:v>
                </c:pt>
                <c:pt idx="5747">
                  <c:v>36541.59999999936</c:v>
                </c:pt>
                <c:pt idx="5748">
                  <c:v>36546.59999999936</c:v>
                </c:pt>
                <c:pt idx="5749">
                  <c:v>36555.89999999936</c:v>
                </c:pt>
                <c:pt idx="5750">
                  <c:v>36565.19999999936</c:v>
                </c:pt>
                <c:pt idx="5751">
                  <c:v>36569.49999999937</c:v>
                </c:pt>
                <c:pt idx="5752">
                  <c:v>36578.79999999937</c:v>
                </c:pt>
                <c:pt idx="5753">
                  <c:v>36583.09999999937</c:v>
                </c:pt>
                <c:pt idx="5754">
                  <c:v>36592.39999999938</c:v>
                </c:pt>
                <c:pt idx="5755">
                  <c:v>36601.69999999938</c:v>
                </c:pt>
                <c:pt idx="5756">
                  <c:v>36606.69999999938</c:v>
                </c:pt>
                <c:pt idx="5757">
                  <c:v>36615.99999999938</c:v>
                </c:pt>
                <c:pt idx="5758">
                  <c:v>36622.79999999938</c:v>
                </c:pt>
                <c:pt idx="5759">
                  <c:v>36629.59999999939</c:v>
                </c:pt>
                <c:pt idx="5760">
                  <c:v>36636.3999999994</c:v>
                </c:pt>
                <c:pt idx="5761">
                  <c:v>36640.69999999939</c:v>
                </c:pt>
                <c:pt idx="5762">
                  <c:v>36644.9999999994</c:v>
                </c:pt>
                <c:pt idx="5763">
                  <c:v>36647.59999999939</c:v>
                </c:pt>
                <c:pt idx="5764">
                  <c:v>36654.3999999994</c:v>
                </c:pt>
                <c:pt idx="5765">
                  <c:v>36661.1999999994</c:v>
                </c:pt>
                <c:pt idx="5766">
                  <c:v>36666.1999999994</c:v>
                </c:pt>
                <c:pt idx="5767">
                  <c:v>36672.9999999994</c:v>
                </c:pt>
                <c:pt idx="5768">
                  <c:v>36677.9999999994</c:v>
                </c:pt>
                <c:pt idx="5769">
                  <c:v>36684.39999999941</c:v>
                </c:pt>
                <c:pt idx="5770">
                  <c:v>36691.19999999941</c:v>
                </c:pt>
                <c:pt idx="5771">
                  <c:v>36697.99999999941</c:v>
                </c:pt>
                <c:pt idx="5772">
                  <c:v>36704.79999999941</c:v>
                </c:pt>
                <c:pt idx="5773">
                  <c:v>36711.59999999942</c:v>
                </c:pt>
                <c:pt idx="5774">
                  <c:v>36718.39999999942</c:v>
                </c:pt>
                <c:pt idx="5775">
                  <c:v>36725.19999999942</c:v>
                </c:pt>
                <c:pt idx="5776">
                  <c:v>36731.99999999943</c:v>
                </c:pt>
                <c:pt idx="5777">
                  <c:v>36738.79999999943</c:v>
                </c:pt>
                <c:pt idx="5778">
                  <c:v>36743.69999999943</c:v>
                </c:pt>
                <c:pt idx="5779">
                  <c:v>36752.99999999943</c:v>
                </c:pt>
                <c:pt idx="5780">
                  <c:v>36762.29999999944</c:v>
                </c:pt>
                <c:pt idx="5781">
                  <c:v>36767.29999999944</c:v>
                </c:pt>
                <c:pt idx="5782">
                  <c:v>36772.29999999944</c:v>
                </c:pt>
                <c:pt idx="5783">
                  <c:v>36776.69999999944</c:v>
                </c:pt>
                <c:pt idx="5784">
                  <c:v>36778.59999999944</c:v>
                </c:pt>
                <c:pt idx="5785">
                  <c:v>36784.99999999944</c:v>
                </c:pt>
                <c:pt idx="5786">
                  <c:v>36794.99999999944</c:v>
                </c:pt>
                <c:pt idx="5787">
                  <c:v>36804.99999999944</c:v>
                </c:pt>
                <c:pt idx="5788">
                  <c:v>36814.99999999944</c:v>
                </c:pt>
                <c:pt idx="5789">
                  <c:v>36824.99999999944</c:v>
                </c:pt>
                <c:pt idx="5790">
                  <c:v>36834.99999999944</c:v>
                </c:pt>
                <c:pt idx="5791">
                  <c:v>36844.99999999944</c:v>
                </c:pt>
                <c:pt idx="5792">
                  <c:v>36854.99999999944</c:v>
                </c:pt>
                <c:pt idx="5793">
                  <c:v>36856.19999999944</c:v>
                </c:pt>
                <c:pt idx="5794">
                  <c:v>36862.99999999944</c:v>
                </c:pt>
                <c:pt idx="5795">
                  <c:v>36869.39999999944</c:v>
                </c:pt>
                <c:pt idx="5796">
                  <c:v>36875.79999999944</c:v>
                </c:pt>
                <c:pt idx="5797">
                  <c:v>36882.19999999944</c:v>
                </c:pt>
                <c:pt idx="5798">
                  <c:v>36887.19999999944</c:v>
                </c:pt>
                <c:pt idx="5799">
                  <c:v>36892.19999999944</c:v>
                </c:pt>
                <c:pt idx="5800">
                  <c:v>36898.99999999945</c:v>
                </c:pt>
                <c:pt idx="5801">
                  <c:v>36905.79999999945</c:v>
                </c:pt>
                <c:pt idx="5802">
                  <c:v>36915.09999999945</c:v>
                </c:pt>
                <c:pt idx="5803">
                  <c:v>36922.59999999945</c:v>
                </c:pt>
                <c:pt idx="5804">
                  <c:v>36930.09999999945</c:v>
                </c:pt>
                <c:pt idx="5805">
                  <c:v>36935.09999999945</c:v>
                </c:pt>
                <c:pt idx="5806">
                  <c:v>36939.39999999946</c:v>
                </c:pt>
                <c:pt idx="5807">
                  <c:v>36943.69999999946</c:v>
                </c:pt>
                <c:pt idx="5808">
                  <c:v>36950.49999999946</c:v>
                </c:pt>
                <c:pt idx="5809">
                  <c:v>36956.29999999946</c:v>
                </c:pt>
                <c:pt idx="5810">
                  <c:v>36963.79999999946</c:v>
                </c:pt>
                <c:pt idx="5811">
                  <c:v>36968.79999999946</c:v>
                </c:pt>
                <c:pt idx="5812">
                  <c:v>36976.59999999947</c:v>
                </c:pt>
                <c:pt idx="5813">
                  <c:v>36983.39999999947</c:v>
                </c:pt>
                <c:pt idx="5814">
                  <c:v>36990.89999999947</c:v>
                </c:pt>
                <c:pt idx="5815">
                  <c:v>36998.39999999947</c:v>
                </c:pt>
                <c:pt idx="5816">
                  <c:v>37002.69999999947</c:v>
                </c:pt>
                <c:pt idx="5817">
                  <c:v>37010.19999999947</c:v>
                </c:pt>
                <c:pt idx="5818">
                  <c:v>37014.49999999948</c:v>
                </c:pt>
                <c:pt idx="5819">
                  <c:v>37019.49999999948</c:v>
                </c:pt>
                <c:pt idx="5820">
                  <c:v>37026.99999999948</c:v>
                </c:pt>
                <c:pt idx="5821">
                  <c:v>37031.89999999948</c:v>
                </c:pt>
                <c:pt idx="5822">
                  <c:v>37036.89999999948</c:v>
                </c:pt>
                <c:pt idx="5823">
                  <c:v>37041.89999999948</c:v>
                </c:pt>
                <c:pt idx="5824">
                  <c:v>37043.99999999948</c:v>
                </c:pt>
                <c:pt idx="5825">
                  <c:v>37046.09999999948</c:v>
                </c:pt>
                <c:pt idx="5826">
                  <c:v>37048.19999999947</c:v>
                </c:pt>
                <c:pt idx="5827">
                  <c:v>37054.99999999948</c:v>
                </c:pt>
                <c:pt idx="5828">
                  <c:v>37059.29999999948</c:v>
                </c:pt>
                <c:pt idx="5829">
                  <c:v>37066.09999999948</c:v>
                </c:pt>
                <c:pt idx="5830">
                  <c:v>37070.3999999995</c:v>
                </c:pt>
                <c:pt idx="5831">
                  <c:v>37077.19999999949</c:v>
                </c:pt>
                <c:pt idx="5832">
                  <c:v>37083.9999999995</c:v>
                </c:pt>
                <c:pt idx="5833">
                  <c:v>37090.79999999949</c:v>
                </c:pt>
                <c:pt idx="5834">
                  <c:v>37098.29999999949</c:v>
                </c:pt>
                <c:pt idx="5835">
                  <c:v>37105.0999999995</c:v>
                </c:pt>
                <c:pt idx="5836">
                  <c:v>37111.8999999995</c:v>
                </c:pt>
                <c:pt idx="5837">
                  <c:v>37118.6999999995</c:v>
                </c:pt>
                <c:pt idx="5838">
                  <c:v>37125.49999999951</c:v>
                </c:pt>
                <c:pt idx="5839">
                  <c:v>37132.29999999951</c:v>
                </c:pt>
                <c:pt idx="5840">
                  <c:v>37136.59999999951</c:v>
                </c:pt>
                <c:pt idx="5841">
                  <c:v>37140.89999999952</c:v>
                </c:pt>
                <c:pt idx="5842">
                  <c:v>37145.19999999952</c:v>
                </c:pt>
                <c:pt idx="5843">
                  <c:v>37151.99999999952</c:v>
                </c:pt>
                <c:pt idx="5844">
                  <c:v>37158.79999999952</c:v>
                </c:pt>
                <c:pt idx="5845">
                  <c:v>37165.59999999953</c:v>
                </c:pt>
                <c:pt idx="5846">
                  <c:v>37172.39999999953</c:v>
                </c:pt>
                <c:pt idx="5847">
                  <c:v>37179.19999999953</c:v>
                </c:pt>
                <c:pt idx="5848">
                  <c:v>37183.49999999954</c:v>
                </c:pt>
                <c:pt idx="5849">
                  <c:v>37187.79999999954</c:v>
                </c:pt>
                <c:pt idx="5850">
                  <c:v>37194.59999999954</c:v>
                </c:pt>
                <c:pt idx="5851">
                  <c:v>37199.59999999954</c:v>
                </c:pt>
                <c:pt idx="5852">
                  <c:v>37206.39999999954</c:v>
                </c:pt>
                <c:pt idx="5853">
                  <c:v>37213.19999999955</c:v>
                </c:pt>
                <c:pt idx="5854">
                  <c:v>37217.49999999955</c:v>
                </c:pt>
                <c:pt idx="5855">
                  <c:v>37224.99999999955</c:v>
                </c:pt>
                <c:pt idx="5856">
                  <c:v>37232.79999999955</c:v>
                </c:pt>
                <c:pt idx="5857">
                  <c:v>37242.79999999955</c:v>
                </c:pt>
                <c:pt idx="5858">
                  <c:v>37250.59999999956</c:v>
                </c:pt>
                <c:pt idx="5859">
                  <c:v>37258.39999999956</c:v>
                </c:pt>
                <c:pt idx="5860">
                  <c:v>37266.19999999956</c:v>
                </c:pt>
                <c:pt idx="5861">
                  <c:v>37273.99999999956</c:v>
                </c:pt>
                <c:pt idx="5862">
                  <c:v>37281.79999999957</c:v>
                </c:pt>
                <c:pt idx="5863">
                  <c:v>37289.59999999957</c:v>
                </c:pt>
                <c:pt idx="5864">
                  <c:v>37297.39999999957</c:v>
                </c:pt>
                <c:pt idx="5865">
                  <c:v>37305.19999999958</c:v>
                </c:pt>
                <c:pt idx="5866">
                  <c:v>37312.99999999958</c:v>
                </c:pt>
                <c:pt idx="5867">
                  <c:v>37320.79999999958</c:v>
                </c:pt>
                <c:pt idx="5868">
                  <c:v>37328.5999999996</c:v>
                </c:pt>
                <c:pt idx="5869">
                  <c:v>37336.3999999996</c:v>
                </c:pt>
                <c:pt idx="5870">
                  <c:v>37344.19999999959</c:v>
                </c:pt>
                <c:pt idx="5871">
                  <c:v>37354.19999999959</c:v>
                </c:pt>
                <c:pt idx="5872">
                  <c:v>37358.4999999996</c:v>
                </c:pt>
                <c:pt idx="5873">
                  <c:v>37366.2999999996</c:v>
                </c:pt>
                <c:pt idx="5874">
                  <c:v>37374.0999999996</c:v>
                </c:pt>
                <c:pt idx="5875">
                  <c:v>37381.8999999996</c:v>
                </c:pt>
                <c:pt idx="5876">
                  <c:v>37389.6999999996</c:v>
                </c:pt>
                <c:pt idx="5877">
                  <c:v>37397.49999999961</c:v>
                </c:pt>
                <c:pt idx="5878">
                  <c:v>37405.2999999996</c:v>
                </c:pt>
                <c:pt idx="5879">
                  <c:v>37413.09999999961</c:v>
                </c:pt>
                <c:pt idx="5880">
                  <c:v>37420.89999999962</c:v>
                </c:pt>
                <c:pt idx="5881">
                  <c:v>37429.89999999962</c:v>
                </c:pt>
                <c:pt idx="5882">
                  <c:v>37437.6999999996</c:v>
                </c:pt>
                <c:pt idx="5883">
                  <c:v>37445.49999999962</c:v>
                </c:pt>
                <c:pt idx="5884">
                  <c:v>37454.79999999962</c:v>
                </c:pt>
                <c:pt idx="5885">
                  <c:v>37462.29999999962</c:v>
                </c:pt>
                <c:pt idx="5886">
                  <c:v>37469.79999999962</c:v>
                </c:pt>
                <c:pt idx="5887">
                  <c:v>37477.59999999963</c:v>
                </c:pt>
                <c:pt idx="5888">
                  <c:v>37482.59999999963</c:v>
                </c:pt>
                <c:pt idx="5889">
                  <c:v>37487.59999999963</c:v>
                </c:pt>
                <c:pt idx="5890">
                  <c:v>37492.59999999963</c:v>
                </c:pt>
                <c:pt idx="5891">
                  <c:v>37500.09999999963</c:v>
                </c:pt>
                <c:pt idx="5892">
                  <c:v>37505.09999999963</c:v>
                </c:pt>
                <c:pt idx="5893">
                  <c:v>37509.69999999963</c:v>
                </c:pt>
                <c:pt idx="5894">
                  <c:v>37514.69999999963</c:v>
                </c:pt>
                <c:pt idx="5895">
                  <c:v>37518.99999999963</c:v>
                </c:pt>
                <c:pt idx="5896">
                  <c:v>37523.29999999962</c:v>
                </c:pt>
                <c:pt idx="5897">
                  <c:v>37525.39999999963</c:v>
                </c:pt>
                <c:pt idx="5898">
                  <c:v>37533.19999999963</c:v>
                </c:pt>
                <c:pt idx="5899">
                  <c:v>37538.19999999963</c:v>
                </c:pt>
                <c:pt idx="5900">
                  <c:v>37543.09999999963</c:v>
                </c:pt>
                <c:pt idx="5901">
                  <c:v>37547.99999999964</c:v>
                </c:pt>
                <c:pt idx="5902">
                  <c:v>37554.79999999962</c:v>
                </c:pt>
                <c:pt idx="5903">
                  <c:v>37556.89999999964</c:v>
                </c:pt>
                <c:pt idx="5904">
                  <c:v>37564.09999999963</c:v>
                </c:pt>
                <c:pt idx="5905">
                  <c:v>37569.89999999964</c:v>
                </c:pt>
                <c:pt idx="5906">
                  <c:v>37574.89999999964</c:v>
                </c:pt>
                <c:pt idx="5907">
                  <c:v>37582.39999999964</c:v>
                </c:pt>
                <c:pt idx="5908">
                  <c:v>37587.39999999964</c:v>
                </c:pt>
                <c:pt idx="5909">
                  <c:v>37594.89999999964</c:v>
                </c:pt>
                <c:pt idx="5910">
                  <c:v>37599.19999999963</c:v>
                </c:pt>
                <c:pt idx="5911">
                  <c:v>37605.99999999964</c:v>
                </c:pt>
                <c:pt idx="5912">
                  <c:v>37610.99999999964</c:v>
                </c:pt>
                <c:pt idx="5913">
                  <c:v>37620.29999999962</c:v>
                </c:pt>
                <c:pt idx="5914">
                  <c:v>37629.59999999963</c:v>
                </c:pt>
                <c:pt idx="5915">
                  <c:v>37638.89999999965</c:v>
                </c:pt>
                <c:pt idx="5916">
                  <c:v>37648.19999999966</c:v>
                </c:pt>
                <c:pt idx="5917">
                  <c:v>37657.49999999966</c:v>
                </c:pt>
                <c:pt idx="5918">
                  <c:v>37666.79999999965</c:v>
                </c:pt>
                <c:pt idx="5919">
                  <c:v>37671.09999999966</c:v>
                </c:pt>
                <c:pt idx="5920">
                  <c:v>37680.09999999966</c:v>
                </c:pt>
                <c:pt idx="5921">
                  <c:v>37687.29999999965</c:v>
                </c:pt>
                <c:pt idx="5922">
                  <c:v>37696.59999999966</c:v>
                </c:pt>
                <c:pt idx="5923">
                  <c:v>37705.89999999967</c:v>
                </c:pt>
                <c:pt idx="5924">
                  <c:v>37715.19999999967</c:v>
                </c:pt>
                <c:pt idx="5925">
                  <c:v>37724.49999999967</c:v>
                </c:pt>
                <c:pt idx="5926">
                  <c:v>37732.29999999968</c:v>
                </c:pt>
                <c:pt idx="5927">
                  <c:v>37736.59999999968</c:v>
                </c:pt>
                <c:pt idx="5928">
                  <c:v>37745.09999999968</c:v>
                </c:pt>
                <c:pt idx="5929">
                  <c:v>37755.09999999968</c:v>
                </c:pt>
                <c:pt idx="5930">
                  <c:v>37759.39999999968</c:v>
                </c:pt>
                <c:pt idx="5931">
                  <c:v>37763.69999999968</c:v>
                </c:pt>
                <c:pt idx="5932">
                  <c:v>37767.99999999969</c:v>
                </c:pt>
                <c:pt idx="5933">
                  <c:v>37774.79999999968</c:v>
                </c:pt>
                <c:pt idx="5934">
                  <c:v>37781.59999999969</c:v>
                </c:pt>
                <c:pt idx="5935">
                  <c:v>37785.8999999997</c:v>
                </c:pt>
                <c:pt idx="5936">
                  <c:v>37792.69999999968</c:v>
                </c:pt>
                <c:pt idx="5937">
                  <c:v>37798.4999999997</c:v>
                </c:pt>
                <c:pt idx="5938">
                  <c:v>37805.2999999997</c:v>
                </c:pt>
                <c:pt idx="5939">
                  <c:v>37812.09999999971</c:v>
                </c:pt>
                <c:pt idx="5940">
                  <c:v>37818.89999999971</c:v>
                </c:pt>
                <c:pt idx="5941">
                  <c:v>37826.39999999971</c:v>
                </c:pt>
                <c:pt idx="5942">
                  <c:v>37830.99999999971</c:v>
                </c:pt>
                <c:pt idx="5943">
                  <c:v>37837.7999999997</c:v>
                </c:pt>
                <c:pt idx="5944">
                  <c:v>37844.59999999971</c:v>
                </c:pt>
                <c:pt idx="5945">
                  <c:v>37851.39999999972</c:v>
                </c:pt>
                <c:pt idx="5946">
                  <c:v>37858.49999999972</c:v>
                </c:pt>
                <c:pt idx="5947">
                  <c:v>37868.49999999972</c:v>
                </c:pt>
                <c:pt idx="5948">
                  <c:v>37875.99999999972</c:v>
                </c:pt>
                <c:pt idx="5949">
                  <c:v>37884.2999999997</c:v>
                </c:pt>
                <c:pt idx="5950">
                  <c:v>37891.09999999972</c:v>
                </c:pt>
                <c:pt idx="5951">
                  <c:v>37895.39999999973</c:v>
                </c:pt>
                <c:pt idx="5952">
                  <c:v>37900.89999999973</c:v>
                </c:pt>
                <c:pt idx="5953">
                  <c:v>37910.89999999973</c:v>
                </c:pt>
                <c:pt idx="5954">
                  <c:v>37912.79999999973</c:v>
                </c:pt>
                <c:pt idx="5955">
                  <c:v>37922.79999999973</c:v>
                </c:pt>
                <c:pt idx="5956">
                  <c:v>37932.79999999973</c:v>
                </c:pt>
                <c:pt idx="5957">
                  <c:v>37937.79999999973</c:v>
                </c:pt>
                <c:pt idx="5958">
                  <c:v>37945.59999999973</c:v>
                </c:pt>
                <c:pt idx="5959">
                  <c:v>37950.59999999973</c:v>
                </c:pt>
                <c:pt idx="5960">
                  <c:v>37958.09999999973</c:v>
                </c:pt>
                <c:pt idx="5961">
                  <c:v>37962.39999999973</c:v>
                </c:pt>
                <c:pt idx="5962">
                  <c:v>37966.99999999973</c:v>
                </c:pt>
                <c:pt idx="5963">
                  <c:v>37971.29999999973</c:v>
                </c:pt>
                <c:pt idx="5964">
                  <c:v>37973.39999999973</c:v>
                </c:pt>
                <c:pt idx="5965">
                  <c:v>37977.69999999974</c:v>
                </c:pt>
                <c:pt idx="5966">
                  <c:v>37982.59999999974</c:v>
                </c:pt>
                <c:pt idx="5967">
                  <c:v>37984.69999999974</c:v>
                </c:pt>
                <c:pt idx="5968">
                  <c:v>37989.69999999974</c:v>
                </c:pt>
                <c:pt idx="5969">
                  <c:v>37998.99999999974</c:v>
                </c:pt>
                <c:pt idx="5970">
                  <c:v>38003.29999999973</c:v>
                </c:pt>
                <c:pt idx="5971">
                  <c:v>38007.59999999974</c:v>
                </c:pt>
                <c:pt idx="5972">
                  <c:v>38016.89999999975</c:v>
                </c:pt>
                <c:pt idx="5973">
                  <c:v>38026.19999999975</c:v>
                </c:pt>
                <c:pt idx="5974">
                  <c:v>38035.49999999975</c:v>
                </c:pt>
                <c:pt idx="5975">
                  <c:v>38040.49999999975</c:v>
                </c:pt>
                <c:pt idx="5976">
                  <c:v>38049.79999999976</c:v>
                </c:pt>
                <c:pt idx="5977">
                  <c:v>38059.09999999976</c:v>
                </c:pt>
                <c:pt idx="5978">
                  <c:v>38063.39999999976</c:v>
                </c:pt>
                <c:pt idx="5979">
                  <c:v>38072.69999999976</c:v>
                </c:pt>
                <c:pt idx="5980">
                  <c:v>38079.49999999977</c:v>
                </c:pt>
                <c:pt idx="5981">
                  <c:v>38088.79999999977</c:v>
                </c:pt>
                <c:pt idx="5982">
                  <c:v>38093.09999999977</c:v>
                </c:pt>
                <c:pt idx="5983">
                  <c:v>38097.39999999978</c:v>
                </c:pt>
                <c:pt idx="5984">
                  <c:v>38101.69999999978</c:v>
                </c:pt>
                <c:pt idx="5985">
                  <c:v>38105.99999999978</c:v>
                </c:pt>
                <c:pt idx="5986">
                  <c:v>38113.49999999978</c:v>
                </c:pt>
                <c:pt idx="5987">
                  <c:v>38117.79999999978</c:v>
                </c:pt>
                <c:pt idx="5988">
                  <c:v>38122.09999999979</c:v>
                </c:pt>
                <c:pt idx="5989">
                  <c:v>38126.3999999998</c:v>
                </c:pt>
                <c:pt idx="5990">
                  <c:v>38135.69999999979</c:v>
                </c:pt>
                <c:pt idx="5991">
                  <c:v>38139.9999999998</c:v>
                </c:pt>
                <c:pt idx="5992">
                  <c:v>38144.29999999978</c:v>
                </c:pt>
                <c:pt idx="5993">
                  <c:v>38151.0999999998</c:v>
                </c:pt>
                <c:pt idx="5994">
                  <c:v>38156.0999999998</c:v>
                </c:pt>
                <c:pt idx="5995">
                  <c:v>38162.89999999981</c:v>
                </c:pt>
                <c:pt idx="5996">
                  <c:v>38166.19999999981</c:v>
                </c:pt>
                <c:pt idx="5997">
                  <c:v>38173.39999999981</c:v>
                </c:pt>
                <c:pt idx="5998">
                  <c:v>38177.69999999981</c:v>
                </c:pt>
                <c:pt idx="5999">
                  <c:v>38181.99999999981</c:v>
                </c:pt>
                <c:pt idx="6000">
                  <c:v>38188.79999999981</c:v>
                </c:pt>
                <c:pt idx="6001">
                  <c:v>38193.79999999981</c:v>
                </c:pt>
                <c:pt idx="6002">
                  <c:v>38198.09999999982</c:v>
                </c:pt>
                <c:pt idx="6003">
                  <c:v>38204.89999999982</c:v>
                </c:pt>
                <c:pt idx="6004">
                  <c:v>38211.69999999982</c:v>
                </c:pt>
                <c:pt idx="6005">
                  <c:v>38219.19999999982</c:v>
                </c:pt>
                <c:pt idx="6006">
                  <c:v>38225.99999999983</c:v>
                </c:pt>
                <c:pt idx="6007">
                  <c:v>38235.29999999983</c:v>
                </c:pt>
                <c:pt idx="6008">
                  <c:v>38244.59999999983</c:v>
                </c:pt>
                <c:pt idx="6009">
                  <c:v>38246.69999999983</c:v>
                </c:pt>
                <c:pt idx="6010">
                  <c:v>38248.79999999983</c:v>
                </c:pt>
                <c:pt idx="6011">
                  <c:v>38253.09999999983</c:v>
                </c:pt>
                <c:pt idx="6012">
                  <c:v>38259.89999999984</c:v>
                </c:pt>
                <c:pt idx="6013">
                  <c:v>38264.19999999984</c:v>
                </c:pt>
                <c:pt idx="6014">
                  <c:v>38269.19999999984</c:v>
                </c:pt>
                <c:pt idx="6015">
                  <c:v>38275.99999999984</c:v>
                </c:pt>
                <c:pt idx="6016">
                  <c:v>38280.29999999984</c:v>
                </c:pt>
                <c:pt idx="6017">
                  <c:v>38287.09999999985</c:v>
                </c:pt>
                <c:pt idx="6018">
                  <c:v>38294.59999999985</c:v>
                </c:pt>
                <c:pt idx="6019">
                  <c:v>38302.39999999985</c:v>
                </c:pt>
                <c:pt idx="6020">
                  <c:v>38307.39999999985</c:v>
                </c:pt>
                <c:pt idx="6021">
                  <c:v>38314.89999999985</c:v>
                </c:pt>
                <c:pt idx="6022">
                  <c:v>38324.19999999985</c:v>
                </c:pt>
                <c:pt idx="6023">
                  <c:v>38328.49999999986</c:v>
                </c:pt>
                <c:pt idx="6024">
                  <c:v>38337.79999999986</c:v>
                </c:pt>
                <c:pt idx="6025">
                  <c:v>38346.59999999986</c:v>
                </c:pt>
                <c:pt idx="6026">
                  <c:v>38353.49999999986</c:v>
                </c:pt>
                <c:pt idx="6027">
                  <c:v>38360.69999999986</c:v>
                </c:pt>
                <c:pt idx="6028">
                  <c:v>38364.69999999986</c:v>
                </c:pt>
                <c:pt idx="6029">
                  <c:v>38368.99999999986</c:v>
                </c:pt>
                <c:pt idx="6030">
                  <c:v>38373.99999999986</c:v>
                </c:pt>
                <c:pt idx="6031">
                  <c:v>38381.49999999986</c:v>
                </c:pt>
                <c:pt idx="6032">
                  <c:v>38385.89999999986</c:v>
                </c:pt>
                <c:pt idx="6033">
                  <c:v>38387.99999999986</c:v>
                </c:pt>
                <c:pt idx="6034">
                  <c:v>38390.09999999986</c:v>
                </c:pt>
                <c:pt idx="6035">
                  <c:v>38394.99999999986</c:v>
                </c:pt>
                <c:pt idx="6036">
                  <c:v>38402.79999999986</c:v>
                </c:pt>
                <c:pt idx="6037">
                  <c:v>38409.99999999986</c:v>
                </c:pt>
                <c:pt idx="6038">
                  <c:v>38414.99999999986</c:v>
                </c:pt>
                <c:pt idx="6039">
                  <c:v>38422.19999999986</c:v>
                </c:pt>
                <c:pt idx="6040">
                  <c:v>38424.29999999986</c:v>
                </c:pt>
                <c:pt idx="6041">
                  <c:v>38428.59999999986</c:v>
                </c:pt>
                <c:pt idx="6042">
                  <c:v>38435.39999999986</c:v>
                </c:pt>
                <c:pt idx="6043">
                  <c:v>38440.39999999986</c:v>
                </c:pt>
                <c:pt idx="6044">
                  <c:v>38444.69999999987</c:v>
                </c:pt>
                <c:pt idx="6045">
                  <c:v>38449.59999999987</c:v>
                </c:pt>
                <c:pt idx="6046">
                  <c:v>38454.19999999987</c:v>
                </c:pt>
                <c:pt idx="6047">
                  <c:v>38461.09999999987</c:v>
                </c:pt>
                <c:pt idx="6048">
                  <c:v>38465.69999999987</c:v>
                </c:pt>
                <c:pt idx="6049">
                  <c:v>38473.19999999987</c:v>
                </c:pt>
                <c:pt idx="6050">
                  <c:v>38475.29999999986</c:v>
                </c:pt>
                <c:pt idx="6051">
                  <c:v>38477.39999999986</c:v>
                </c:pt>
                <c:pt idx="6052">
                  <c:v>38482.39999999986</c:v>
                </c:pt>
                <c:pt idx="6053">
                  <c:v>38487.39999999986</c:v>
                </c:pt>
                <c:pt idx="6054">
                  <c:v>38494.59999999986</c:v>
                </c:pt>
                <c:pt idx="6055">
                  <c:v>38499.59999999986</c:v>
                </c:pt>
                <c:pt idx="6056">
                  <c:v>38504.59999999986</c:v>
                </c:pt>
                <c:pt idx="6057">
                  <c:v>38508.89999999986</c:v>
                </c:pt>
                <c:pt idx="6058">
                  <c:v>38513.19999999987</c:v>
                </c:pt>
                <c:pt idx="6059">
                  <c:v>38523.19999999987</c:v>
                </c:pt>
                <c:pt idx="6060">
                  <c:v>38527.19999999987</c:v>
                </c:pt>
                <c:pt idx="6061">
                  <c:v>38533.99999999987</c:v>
                </c:pt>
                <c:pt idx="6062">
                  <c:v>38537.19999999987</c:v>
                </c:pt>
                <c:pt idx="6063">
                  <c:v>38547.19999999987</c:v>
                </c:pt>
                <c:pt idx="6064">
                  <c:v>38553.99999999987</c:v>
                </c:pt>
                <c:pt idx="6065">
                  <c:v>38563.99999999987</c:v>
                </c:pt>
                <c:pt idx="6066">
                  <c:v>38573.99999999987</c:v>
                </c:pt>
                <c:pt idx="6067">
                  <c:v>38581.49999999987</c:v>
                </c:pt>
                <c:pt idx="6068">
                  <c:v>38590.49999999987</c:v>
                </c:pt>
                <c:pt idx="6069">
                  <c:v>38599.49999999987</c:v>
                </c:pt>
                <c:pt idx="6070">
                  <c:v>38604.49999999987</c:v>
                </c:pt>
                <c:pt idx="6071">
                  <c:v>38613.49999999987</c:v>
                </c:pt>
                <c:pt idx="6072">
                  <c:v>38620.29999999987</c:v>
                </c:pt>
                <c:pt idx="6073">
                  <c:v>38629.59999999988</c:v>
                </c:pt>
                <c:pt idx="6074">
                  <c:v>38636.39999999988</c:v>
                </c:pt>
                <c:pt idx="6075">
                  <c:v>38640.69999999988</c:v>
                </c:pt>
                <c:pt idx="6076">
                  <c:v>38647.4999999999</c:v>
                </c:pt>
                <c:pt idx="6077">
                  <c:v>38654.9999999999</c:v>
                </c:pt>
                <c:pt idx="6078">
                  <c:v>38662.4999999999</c:v>
                </c:pt>
                <c:pt idx="6079">
                  <c:v>38667.4999999999</c:v>
                </c:pt>
                <c:pt idx="6080">
                  <c:v>38671.79999999989</c:v>
                </c:pt>
                <c:pt idx="6081">
                  <c:v>38678.59999999989</c:v>
                </c:pt>
                <c:pt idx="6082">
                  <c:v>38685.3999999999</c:v>
                </c:pt>
                <c:pt idx="6083">
                  <c:v>38692.1999999999</c:v>
                </c:pt>
                <c:pt idx="6084">
                  <c:v>38698.9999999999</c:v>
                </c:pt>
                <c:pt idx="6085">
                  <c:v>38705.7999999999</c:v>
                </c:pt>
                <c:pt idx="6086">
                  <c:v>38712.59999999991</c:v>
                </c:pt>
                <c:pt idx="6087">
                  <c:v>38719.39999999991</c:v>
                </c:pt>
                <c:pt idx="6088">
                  <c:v>38726.19999999991</c:v>
                </c:pt>
                <c:pt idx="6089">
                  <c:v>38732.99999999991</c:v>
                </c:pt>
                <c:pt idx="6090">
                  <c:v>38739.79999999992</c:v>
                </c:pt>
                <c:pt idx="6091">
                  <c:v>38746.59999999992</c:v>
                </c:pt>
                <c:pt idx="6092">
                  <c:v>38753.39999999992</c:v>
                </c:pt>
                <c:pt idx="6093">
                  <c:v>38760.19999999993</c:v>
                </c:pt>
                <c:pt idx="6094">
                  <c:v>38766.99999999993</c:v>
                </c:pt>
                <c:pt idx="6095">
                  <c:v>38773.79999999993</c:v>
                </c:pt>
                <c:pt idx="6096">
                  <c:v>38780.59999999993</c:v>
                </c:pt>
                <c:pt idx="6097">
                  <c:v>38787.39999999994</c:v>
                </c:pt>
                <c:pt idx="6098">
                  <c:v>38794.19999999994</c:v>
                </c:pt>
                <c:pt idx="6099">
                  <c:v>38800.99999999994</c:v>
                </c:pt>
                <c:pt idx="6100">
                  <c:v>38805.29999999994</c:v>
                </c:pt>
                <c:pt idx="6101">
                  <c:v>38810.29999999994</c:v>
                </c:pt>
                <c:pt idx="6102">
                  <c:v>38815.29999999994</c:v>
                </c:pt>
                <c:pt idx="6103">
                  <c:v>38822.09999999995</c:v>
                </c:pt>
                <c:pt idx="6104">
                  <c:v>38826.99999999995</c:v>
                </c:pt>
                <c:pt idx="6105">
                  <c:v>38831.69999999995</c:v>
                </c:pt>
                <c:pt idx="6106">
                  <c:v>38839.49999999995</c:v>
                </c:pt>
                <c:pt idx="6107">
                  <c:v>38846.69999999995</c:v>
                </c:pt>
                <c:pt idx="6108">
                  <c:v>38850.99999999995</c:v>
                </c:pt>
                <c:pt idx="6109">
                  <c:v>38855.89999999995</c:v>
                </c:pt>
                <c:pt idx="6110">
                  <c:v>38862.99999999995</c:v>
                </c:pt>
                <c:pt idx="6111">
                  <c:v>38869.79999999995</c:v>
                </c:pt>
                <c:pt idx="6112">
                  <c:v>38876.59999999996</c:v>
                </c:pt>
                <c:pt idx="6113">
                  <c:v>38883.39999999996</c:v>
                </c:pt>
                <c:pt idx="6114">
                  <c:v>38887.99999999996</c:v>
                </c:pt>
                <c:pt idx="6115">
                  <c:v>38892.29999999996</c:v>
                </c:pt>
                <c:pt idx="6116">
                  <c:v>38897.29999999996</c:v>
                </c:pt>
                <c:pt idx="6117">
                  <c:v>38904.09999999996</c:v>
                </c:pt>
                <c:pt idx="6118">
                  <c:v>38908.39999999997</c:v>
                </c:pt>
                <c:pt idx="6119">
                  <c:v>38917.69999999997</c:v>
                </c:pt>
                <c:pt idx="6120">
                  <c:v>38921.99999999997</c:v>
                </c:pt>
                <c:pt idx="6121">
                  <c:v>38929.79999999998</c:v>
                </c:pt>
                <c:pt idx="6122">
                  <c:v>38935.59999999998</c:v>
                </c:pt>
                <c:pt idx="6123">
                  <c:v>38943.09999999998</c:v>
                </c:pt>
                <c:pt idx="6124">
                  <c:v>38950.59999999998</c:v>
                </c:pt>
                <c:pt idx="6125">
                  <c:v>38957.39999999998</c:v>
                </c:pt>
                <c:pt idx="6126">
                  <c:v>38964.19999999998</c:v>
                </c:pt>
                <c:pt idx="6127">
                  <c:v>38969.19999999998</c:v>
                </c:pt>
                <c:pt idx="6128">
                  <c:v>38973.5</c:v>
                </c:pt>
                <c:pt idx="6129">
                  <c:v>38977.79999999999</c:v>
                </c:pt>
                <c:pt idx="6130">
                  <c:v>38985.29999999999</c:v>
                </c:pt>
                <c:pt idx="6131">
                  <c:v>38990.29999999999</c:v>
                </c:pt>
                <c:pt idx="6132">
                  <c:v>38995.29999999999</c:v>
                </c:pt>
                <c:pt idx="6133">
                  <c:v>39004.1</c:v>
                </c:pt>
                <c:pt idx="6134">
                  <c:v>39009.1</c:v>
                </c:pt>
                <c:pt idx="6135">
                  <c:v>39014.1</c:v>
                </c:pt>
                <c:pt idx="6136">
                  <c:v>39020.9</c:v>
                </c:pt>
                <c:pt idx="6137">
                  <c:v>39028.4</c:v>
                </c:pt>
                <c:pt idx="6138">
                  <c:v>39035.9</c:v>
                </c:pt>
                <c:pt idx="6139">
                  <c:v>39040.9</c:v>
                </c:pt>
                <c:pt idx="6140">
                  <c:v>39047.3</c:v>
                </c:pt>
                <c:pt idx="6141">
                  <c:v>39052.3</c:v>
                </c:pt>
                <c:pt idx="6142">
                  <c:v>39057.3</c:v>
                </c:pt>
                <c:pt idx="6143">
                  <c:v>39061.6</c:v>
                </c:pt>
                <c:pt idx="6144">
                  <c:v>39068.4</c:v>
                </c:pt>
                <c:pt idx="6145">
                  <c:v>39072.7</c:v>
                </c:pt>
                <c:pt idx="6146">
                  <c:v>39080.2</c:v>
                </c:pt>
                <c:pt idx="6147">
                  <c:v>39085.2</c:v>
                </c:pt>
                <c:pt idx="6148">
                  <c:v>39090.2</c:v>
                </c:pt>
                <c:pt idx="6149">
                  <c:v>39095.2</c:v>
                </c:pt>
                <c:pt idx="6150">
                  <c:v>39099.2</c:v>
                </c:pt>
                <c:pt idx="6151">
                  <c:v>39104.2</c:v>
                </c:pt>
                <c:pt idx="6152">
                  <c:v>39109.2</c:v>
                </c:pt>
                <c:pt idx="6153">
                  <c:v>39113.50000000001</c:v>
                </c:pt>
                <c:pt idx="6154">
                  <c:v>39115.60000000001</c:v>
                </c:pt>
                <c:pt idx="6155">
                  <c:v>39120.50000000001</c:v>
                </c:pt>
                <c:pt idx="6156">
                  <c:v>39125.10000000001</c:v>
                </c:pt>
                <c:pt idx="6157">
                  <c:v>39129.40000000001</c:v>
                </c:pt>
                <c:pt idx="6158">
                  <c:v>39139.40000000001</c:v>
                </c:pt>
                <c:pt idx="6159">
                  <c:v>39143.7</c:v>
                </c:pt>
                <c:pt idx="6160">
                  <c:v>39148.00000000001</c:v>
                </c:pt>
                <c:pt idx="6161">
                  <c:v>39157.30000000002</c:v>
                </c:pt>
                <c:pt idx="6162">
                  <c:v>39166.60000000002</c:v>
                </c:pt>
                <c:pt idx="6163">
                  <c:v>39170.10000000002</c:v>
                </c:pt>
                <c:pt idx="6164">
                  <c:v>39174.40000000002</c:v>
                </c:pt>
                <c:pt idx="6165">
                  <c:v>39181.90000000002</c:v>
                </c:pt>
                <c:pt idx="6166">
                  <c:v>39189.40000000002</c:v>
                </c:pt>
                <c:pt idx="6167">
                  <c:v>39197.20000000003</c:v>
                </c:pt>
                <c:pt idx="6168">
                  <c:v>39207.20000000003</c:v>
                </c:pt>
                <c:pt idx="6169">
                  <c:v>39216.50000000003</c:v>
                </c:pt>
                <c:pt idx="6170">
                  <c:v>39226.50000000003</c:v>
                </c:pt>
                <c:pt idx="6171">
                  <c:v>39233.00000000003</c:v>
                </c:pt>
                <c:pt idx="6172">
                  <c:v>39236.50000000003</c:v>
                </c:pt>
                <c:pt idx="6173">
                  <c:v>39240.80000000003</c:v>
                </c:pt>
                <c:pt idx="6174">
                  <c:v>39245.10000000003</c:v>
                </c:pt>
                <c:pt idx="6175">
                  <c:v>39250.10000000003</c:v>
                </c:pt>
                <c:pt idx="6176">
                  <c:v>39255.10000000003</c:v>
                </c:pt>
                <c:pt idx="6177">
                  <c:v>39260.10000000003</c:v>
                </c:pt>
                <c:pt idx="6178">
                  <c:v>39265.10000000003</c:v>
                </c:pt>
                <c:pt idx="6179">
                  <c:v>39275.10000000003</c:v>
                </c:pt>
                <c:pt idx="6180">
                  <c:v>39281.20000000003</c:v>
                </c:pt>
                <c:pt idx="6181">
                  <c:v>39290.50000000004</c:v>
                </c:pt>
                <c:pt idx="6182">
                  <c:v>39294.80000000004</c:v>
                </c:pt>
                <c:pt idx="6183">
                  <c:v>39301.60000000003</c:v>
                </c:pt>
                <c:pt idx="6184">
                  <c:v>39306.60000000003</c:v>
                </c:pt>
                <c:pt idx="6185">
                  <c:v>39311.60000000003</c:v>
                </c:pt>
                <c:pt idx="6186">
                  <c:v>39316.60000000003</c:v>
                </c:pt>
                <c:pt idx="6187">
                  <c:v>39321.60000000003</c:v>
                </c:pt>
                <c:pt idx="6188">
                  <c:v>39329.10000000003</c:v>
                </c:pt>
                <c:pt idx="6189">
                  <c:v>39336.60000000003</c:v>
                </c:pt>
                <c:pt idx="6190">
                  <c:v>39340.90000000005</c:v>
                </c:pt>
                <c:pt idx="6191">
                  <c:v>39344.50000000004</c:v>
                </c:pt>
                <c:pt idx="6192">
                  <c:v>39348.00000000004</c:v>
                </c:pt>
                <c:pt idx="6193">
                  <c:v>39358.00000000004</c:v>
                </c:pt>
                <c:pt idx="6194">
                  <c:v>39362.00000000004</c:v>
                </c:pt>
                <c:pt idx="6195">
                  <c:v>39367.00000000004</c:v>
                </c:pt>
                <c:pt idx="6196">
                  <c:v>39376.30000000005</c:v>
                </c:pt>
                <c:pt idx="6197">
                  <c:v>39380.60000000003</c:v>
                </c:pt>
                <c:pt idx="6198">
                  <c:v>39382.70000000003</c:v>
                </c:pt>
                <c:pt idx="6199">
                  <c:v>39392.00000000005</c:v>
                </c:pt>
                <c:pt idx="6200">
                  <c:v>39402.00000000005</c:v>
                </c:pt>
                <c:pt idx="6201">
                  <c:v>39412.00000000005</c:v>
                </c:pt>
                <c:pt idx="6202">
                  <c:v>39421.30000000006</c:v>
                </c:pt>
                <c:pt idx="6203">
                  <c:v>39430.60000000006</c:v>
                </c:pt>
                <c:pt idx="6204">
                  <c:v>39437.80000000006</c:v>
                </c:pt>
                <c:pt idx="6205">
                  <c:v>39445.60000000006</c:v>
                </c:pt>
                <c:pt idx="6206">
                  <c:v>39452.00000000006</c:v>
                </c:pt>
                <c:pt idx="6207">
                  <c:v>39458.90000000006</c:v>
                </c:pt>
                <c:pt idx="6208">
                  <c:v>39468.20000000006</c:v>
                </c:pt>
                <c:pt idx="6209">
                  <c:v>39472.50000000007</c:v>
                </c:pt>
                <c:pt idx="6210">
                  <c:v>39481.80000000007</c:v>
                </c:pt>
                <c:pt idx="6211">
                  <c:v>39486.10000000007</c:v>
                </c:pt>
                <c:pt idx="6212">
                  <c:v>39495.40000000008</c:v>
                </c:pt>
                <c:pt idx="6213">
                  <c:v>39504.70000000008</c:v>
                </c:pt>
                <c:pt idx="6214">
                  <c:v>39514.00000000008</c:v>
                </c:pt>
                <c:pt idx="6215">
                  <c:v>39523.30000000008</c:v>
                </c:pt>
                <c:pt idx="6216">
                  <c:v>39527.60000000009</c:v>
                </c:pt>
                <c:pt idx="6217">
                  <c:v>39536.90000000009</c:v>
                </c:pt>
                <c:pt idx="6218">
                  <c:v>39546.20000000008</c:v>
                </c:pt>
                <c:pt idx="6219">
                  <c:v>39555.50000000009</c:v>
                </c:pt>
                <c:pt idx="6220">
                  <c:v>39560.50000000009</c:v>
                </c:pt>
                <c:pt idx="6221">
                  <c:v>39565.50000000009</c:v>
                </c:pt>
                <c:pt idx="6222">
                  <c:v>39570.50000000009</c:v>
                </c:pt>
                <c:pt idx="6223">
                  <c:v>39575.4000000001</c:v>
                </c:pt>
                <c:pt idx="6224">
                  <c:v>39580.00000000009</c:v>
                </c:pt>
                <c:pt idx="6225">
                  <c:v>39582.10000000009</c:v>
                </c:pt>
                <c:pt idx="6226">
                  <c:v>39584.20000000008</c:v>
                </c:pt>
                <c:pt idx="6227">
                  <c:v>39591.00000000009</c:v>
                </c:pt>
                <c:pt idx="6228">
                  <c:v>39595.3000000001</c:v>
                </c:pt>
                <c:pt idx="6229">
                  <c:v>39599.6000000001</c:v>
                </c:pt>
                <c:pt idx="6230">
                  <c:v>39604.0000000001</c:v>
                </c:pt>
                <c:pt idx="6231">
                  <c:v>39608.30000000011</c:v>
                </c:pt>
                <c:pt idx="6232">
                  <c:v>39615.5000000001</c:v>
                </c:pt>
                <c:pt idx="6233">
                  <c:v>39620.4000000001</c:v>
                </c:pt>
                <c:pt idx="6234">
                  <c:v>39624.70000000011</c:v>
                </c:pt>
                <c:pt idx="6235">
                  <c:v>39629.00000000011</c:v>
                </c:pt>
                <c:pt idx="6236">
                  <c:v>39634.00000000011</c:v>
                </c:pt>
                <c:pt idx="6237">
                  <c:v>39639.00000000011</c:v>
                </c:pt>
                <c:pt idx="6238">
                  <c:v>39646.20000000011</c:v>
                </c:pt>
                <c:pt idx="6239">
                  <c:v>39651.20000000011</c:v>
                </c:pt>
                <c:pt idx="6240">
                  <c:v>39653.30000000011</c:v>
                </c:pt>
                <c:pt idx="6241">
                  <c:v>39660.9000000001</c:v>
                </c:pt>
                <c:pt idx="6242">
                  <c:v>39668.5000000001</c:v>
                </c:pt>
                <c:pt idx="6243">
                  <c:v>39672.80000000011</c:v>
                </c:pt>
                <c:pt idx="6244">
                  <c:v>39680.30000000011</c:v>
                </c:pt>
                <c:pt idx="6245">
                  <c:v>39690.30000000011</c:v>
                </c:pt>
                <c:pt idx="6246">
                  <c:v>39700.30000000011</c:v>
                </c:pt>
                <c:pt idx="6247">
                  <c:v>39710.30000000011</c:v>
                </c:pt>
                <c:pt idx="6248">
                  <c:v>39720.30000000011</c:v>
                </c:pt>
                <c:pt idx="6249">
                  <c:v>39723.30000000011</c:v>
                </c:pt>
                <c:pt idx="6250">
                  <c:v>39729.10000000011</c:v>
                </c:pt>
                <c:pt idx="6251">
                  <c:v>39739.10000000011</c:v>
                </c:pt>
                <c:pt idx="6252">
                  <c:v>39743.40000000011</c:v>
                </c:pt>
                <c:pt idx="6253">
                  <c:v>39751.00000000011</c:v>
                </c:pt>
                <c:pt idx="6254">
                  <c:v>39756.00000000011</c:v>
                </c:pt>
                <c:pt idx="6255">
                  <c:v>39766.00000000011</c:v>
                </c:pt>
                <c:pt idx="6256">
                  <c:v>39770.30000000011</c:v>
                </c:pt>
                <c:pt idx="6257">
                  <c:v>39774.90000000011</c:v>
                </c:pt>
                <c:pt idx="6258">
                  <c:v>39784.20000000011</c:v>
                </c:pt>
                <c:pt idx="6259">
                  <c:v>39793.50000000012</c:v>
                </c:pt>
                <c:pt idx="6260">
                  <c:v>39802.80000000012</c:v>
                </c:pt>
                <c:pt idx="6261">
                  <c:v>39812.10000000012</c:v>
                </c:pt>
                <c:pt idx="6262">
                  <c:v>39821.40000000013</c:v>
                </c:pt>
                <c:pt idx="6263">
                  <c:v>39830.70000000013</c:v>
                </c:pt>
                <c:pt idx="6264">
                  <c:v>39835.00000000013</c:v>
                </c:pt>
                <c:pt idx="6265">
                  <c:v>39839.30000000014</c:v>
                </c:pt>
                <c:pt idx="6266">
                  <c:v>39843.60000000014</c:v>
                </c:pt>
                <c:pt idx="6267">
                  <c:v>39848.60000000014</c:v>
                </c:pt>
                <c:pt idx="6268">
                  <c:v>39855.80000000014</c:v>
                </c:pt>
                <c:pt idx="6269">
                  <c:v>39863.00000000013</c:v>
                </c:pt>
                <c:pt idx="6270">
                  <c:v>39872.30000000014</c:v>
                </c:pt>
                <c:pt idx="6271">
                  <c:v>39881.60000000014</c:v>
                </c:pt>
                <c:pt idx="6272">
                  <c:v>39889.40000000014</c:v>
                </c:pt>
                <c:pt idx="6273">
                  <c:v>39896.60000000014</c:v>
                </c:pt>
                <c:pt idx="6274">
                  <c:v>39905.90000000014</c:v>
                </c:pt>
                <c:pt idx="6275">
                  <c:v>39910.20000000014</c:v>
                </c:pt>
                <c:pt idx="6276">
                  <c:v>39917.40000000014</c:v>
                </c:pt>
                <c:pt idx="6277">
                  <c:v>39926.70000000014</c:v>
                </c:pt>
                <c:pt idx="6278">
                  <c:v>39936.00000000015</c:v>
                </c:pt>
                <c:pt idx="6279">
                  <c:v>39945.30000000015</c:v>
                </c:pt>
                <c:pt idx="6280">
                  <c:v>39954.60000000015</c:v>
                </c:pt>
                <c:pt idx="6281">
                  <c:v>39963.90000000016</c:v>
                </c:pt>
                <c:pt idx="6282">
                  <c:v>39973.20000000016</c:v>
                </c:pt>
                <c:pt idx="6283">
                  <c:v>39981.00000000016</c:v>
                </c:pt>
                <c:pt idx="6284">
                  <c:v>39990.30000000016</c:v>
                </c:pt>
                <c:pt idx="6285">
                  <c:v>39999.60000000017</c:v>
                </c:pt>
                <c:pt idx="6286">
                  <c:v>40008.90000000017</c:v>
                </c:pt>
                <c:pt idx="6287">
                  <c:v>40018.20000000017</c:v>
                </c:pt>
                <c:pt idx="6288">
                  <c:v>40027.50000000018</c:v>
                </c:pt>
                <c:pt idx="6289">
                  <c:v>40036.80000000018</c:v>
                </c:pt>
                <c:pt idx="6290">
                  <c:v>40046.10000000018</c:v>
                </c:pt>
                <c:pt idx="6291">
                  <c:v>40055.40000000018</c:v>
                </c:pt>
                <c:pt idx="6292">
                  <c:v>40060.00000000018</c:v>
                </c:pt>
                <c:pt idx="6293">
                  <c:v>40069.3000000002</c:v>
                </c:pt>
                <c:pt idx="6294">
                  <c:v>40078.60000000019</c:v>
                </c:pt>
                <c:pt idx="6295">
                  <c:v>40087.9000000002</c:v>
                </c:pt>
                <c:pt idx="6296">
                  <c:v>40094.8000000002</c:v>
                </c:pt>
                <c:pt idx="6297">
                  <c:v>40102.00000000019</c:v>
                </c:pt>
                <c:pt idx="6298">
                  <c:v>40109.20000000019</c:v>
                </c:pt>
                <c:pt idx="6299">
                  <c:v>40116.40000000018</c:v>
                </c:pt>
                <c:pt idx="6300">
                  <c:v>40125.70000000019</c:v>
                </c:pt>
                <c:pt idx="6301">
                  <c:v>40135.00000000019</c:v>
                </c:pt>
                <c:pt idx="6302">
                  <c:v>40144.3000000002</c:v>
                </c:pt>
                <c:pt idx="6303">
                  <c:v>40153.60000000019</c:v>
                </c:pt>
                <c:pt idx="6304">
                  <c:v>40157.9000000002</c:v>
                </c:pt>
                <c:pt idx="6305">
                  <c:v>40167.20000000019</c:v>
                </c:pt>
                <c:pt idx="6306">
                  <c:v>40176.5000000002</c:v>
                </c:pt>
                <c:pt idx="6307">
                  <c:v>40185.80000000021</c:v>
                </c:pt>
                <c:pt idx="6308">
                  <c:v>40195.10000000019</c:v>
                </c:pt>
                <c:pt idx="6309">
                  <c:v>40200.10000000019</c:v>
                </c:pt>
                <c:pt idx="6310">
                  <c:v>40209.40000000021</c:v>
                </c:pt>
                <c:pt idx="6311">
                  <c:v>40216.5000000002</c:v>
                </c:pt>
                <c:pt idx="6312">
                  <c:v>40220.80000000021</c:v>
                </c:pt>
                <c:pt idx="6313">
                  <c:v>40230.10000000019</c:v>
                </c:pt>
                <c:pt idx="6314">
                  <c:v>40237.60000000019</c:v>
                </c:pt>
                <c:pt idx="6315">
                  <c:v>40246.90000000022</c:v>
                </c:pt>
                <c:pt idx="6316">
                  <c:v>40256.90000000022</c:v>
                </c:pt>
                <c:pt idx="6317">
                  <c:v>40264.70000000022</c:v>
                </c:pt>
                <c:pt idx="6318">
                  <c:v>40271.90000000022</c:v>
                </c:pt>
                <c:pt idx="6319">
                  <c:v>40274.0000000002</c:v>
                </c:pt>
                <c:pt idx="6320">
                  <c:v>40279.0000000002</c:v>
                </c:pt>
                <c:pt idx="6321">
                  <c:v>40284.0000000002</c:v>
                </c:pt>
                <c:pt idx="6322">
                  <c:v>40293.30000000022</c:v>
                </c:pt>
                <c:pt idx="6323">
                  <c:v>40302.60000000022</c:v>
                </c:pt>
                <c:pt idx="6324">
                  <c:v>40306.90000000023</c:v>
                </c:pt>
                <c:pt idx="6325">
                  <c:v>40314.40000000023</c:v>
                </c:pt>
                <c:pt idx="6326">
                  <c:v>40318.70000000022</c:v>
                </c:pt>
                <c:pt idx="6327">
                  <c:v>40326.20000000022</c:v>
                </c:pt>
                <c:pt idx="6328">
                  <c:v>40333.70000000022</c:v>
                </c:pt>
                <c:pt idx="6329">
                  <c:v>40341.20000000022</c:v>
                </c:pt>
                <c:pt idx="6330">
                  <c:v>40346.20000000022</c:v>
                </c:pt>
                <c:pt idx="6331">
                  <c:v>40356.20000000022</c:v>
                </c:pt>
                <c:pt idx="6332">
                  <c:v>40360.50000000023</c:v>
                </c:pt>
                <c:pt idx="6333">
                  <c:v>40367.30000000024</c:v>
                </c:pt>
                <c:pt idx="6334">
                  <c:v>40371.60000000022</c:v>
                </c:pt>
                <c:pt idx="6335">
                  <c:v>40376.60000000022</c:v>
                </c:pt>
                <c:pt idx="6336">
                  <c:v>40384.10000000022</c:v>
                </c:pt>
                <c:pt idx="6337">
                  <c:v>40393.40000000023</c:v>
                </c:pt>
                <c:pt idx="6338">
                  <c:v>40398.40000000023</c:v>
                </c:pt>
                <c:pt idx="6339">
                  <c:v>40405.90000000023</c:v>
                </c:pt>
                <c:pt idx="6340">
                  <c:v>40415.20000000022</c:v>
                </c:pt>
                <c:pt idx="6341">
                  <c:v>40424.50000000023</c:v>
                </c:pt>
                <c:pt idx="6342">
                  <c:v>40428.80000000025</c:v>
                </c:pt>
                <c:pt idx="6343">
                  <c:v>40433.10000000025</c:v>
                </c:pt>
                <c:pt idx="6344">
                  <c:v>40439.90000000026</c:v>
                </c:pt>
                <c:pt idx="6345">
                  <c:v>40449.90000000026</c:v>
                </c:pt>
                <c:pt idx="6346">
                  <c:v>40454.20000000022</c:v>
                </c:pt>
                <c:pt idx="6347">
                  <c:v>40463.50000000025</c:v>
                </c:pt>
                <c:pt idx="6348">
                  <c:v>40472.80000000026</c:v>
                </c:pt>
                <c:pt idx="6349">
                  <c:v>40477.10000000025</c:v>
                </c:pt>
                <c:pt idx="6350">
                  <c:v>40484.30000000026</c:v>
                </c:pt>
                <c:pt idx="6351">
                  <c:v>40489.30000000026</c:v>
                </c:pt>
                <c:pt idx="6352">
                  <c:v>40494.30000000026</c:v>
                </c:pt>
                <c:pt idx="6353">
                  <c:v>40501.80000000026</c:v>
                </c:pt>
                <c:pt idx="6354">
                  <c:v>40506.10000000025</c:v>
                </c:pt>
                <c:pt idx="6355">
                  <c:v>40512.90000000027</c:v>
                </c:pt>
                <c:pt idx="6356">
                  <c:v>40519.00000000025</c:v>
                </c:pt>
                <c:pt idx="6357">
                  <c:v>40529.00000000025</c:v>
                </c:pt>
                <c:pt idx="6358">
                  <c:v>40534.00000000025</c:v>
                </c:pt>
                <c:pt idx="6359">
                  <c:v>40538.30000000027</c:v>
                </c:pt>
                <c:pt idx="6360">
                  <c:v>40542.60000000028</c:v>
                </c:pt>
                <c:pt idx="6361">
                  <c:v>40546.90000000028</c:v>
                </c:pt>
                <c:pt idx="6362">
                  <c:v>40553.80000000028</c:v>
                </c:pt>
                <c:pt idx="6363">
                  <c:v>40563.10000000028</c:v>
                </c:pt>
                <c:pt idx="6364">
                  <c:v>40568.50000000028</c:v>
                </c:pt>
                <c:pt idx="6365">
                  <c:v>40572.80000000029</c:v>
                </c:pt>
                <c:pt idx="6366">
                  <c:v>40577.10000000028</c:v>
                </c:pt>
                <c:pt idx="6367">
                  <c:v>40581.40000000029</c:v>
                </c:pt>
                <c:pt idx="6368">
                  <c:v>40590.40000000029</c:v>
                </c:pt>
                <c:pt idx="6369">
                  <c:v>40598.20000000027</c:v>
                </c:pt>
                <c:pt idx="6370">
                  <c:v>40606.00000000028</c:v>
                </c:pt>
                <c:pt idx="6371">
                  <c:v>40611.00000000028</c:v>
                </c:pt>
                <c:pt idx="6372">
                  <c:v>40618.50000000028</c:v>
                </c:pt>
                <c:pt idx="6373">
                  <c:v>40622.8000000003</c:v>
                </c:pt>
                <c:pt idx="6374">
                  <c:v>40630.6000000003</c:v>
                </c:pt>
                <c:pt idx="6375">
                  <c:v>40637.7000000003</c:v>
                </c:pt>
                <c:pt idx="6376">
                  <c:v>40644.8000000003</c:v>
                </c:pt>
                <c:pt idx="6377">
                  <c:v>40652.6000000003</c:v>
                </c:pt>
                <c:pt idx="6378">
                  <c:v>40660.40000000031</c:v>
                </c:pt>
                <c:pt idx="6379">
                  <c:v>40669.7000000003</c:v>
                </c:pt>
                <c:pt idx="6380">
                  <c:v>40677.50000000031</c:v>
                </c:pt>
                <c:pt idx="6381">
                  <c:v>40686.50000000031</c:v>
                </c:pt>
                <c:pt idx="6382">
                  <c:v>40694.30000000032</c:v>
                </c:pt>
                <c:pt idx="6383">
                  <c:v>40703.30000000032</c:v>
                </c:pt>
                <c:pt idx="6384">
                  <c:v>40712.30000000032</c:v>
                </c:pt>
                <c:pt idx="6385">
                  <c:v>40720.1000000003</c:v>
                </c:pt>
                <c:pt idx="6386">
                  <c:v>40727.90000000032</c:v>
                </c:pt>
                <c:pt idx="6387">
                  <c:v>40735.70000000032</c:v>
                </c:pt>
                <c:pt idx="6388">
                  <c:v>40743.50000000033</c:v>
                </c:pt>
                <c:pt idx="6389">
                  <c:v>40752.80000000033</c:v>
                </c:pt>
                <c:pt idx="6390">
                  <c:v>40760.60000000033</c:v>
                </c:pt>
                <c:pt idx="6391">
                  <c:v>40767.70000000032</c:v>
                </c:pt>
                <c:pt idx="6392">
                  <c:v>40775.50000000033</c:v>
                </c:pt>
                <c:pt idx="6393">
                  <c:v>40784.00000000033</c:v>
                </c:pt>
                <c:pt idx="6394">
                  <c:v>40791.80000000034</c:v>
                </c:pt>
                <c:pt idx="6395">
                  <c:v>40799.60000000033</c:v>
                </c:pt>
                <c:pt idx="6396">
                  <c:v>40807.40000000034</c:v>
                </c:pt>
                <c:pt idx="6397">
                  <c:v>40811.70000000032</c:v>
                </c:pt>
                <c:pt idx="6398">
                  <c:v>40816.00000000033</c:v>
                </c:pt>
                <c:pt idx="6399">
                  <c:v>40823.50000000033</c:v>
                </c:pt>
                <c:pt idx="6400">
                  <c:v>40830.30000000035</c:v>
                </c:pt>
                <c:pt idx="6401">
                  <c:v>40834.30000000035</c:v>
                </c:pt>
                <c:pt idx="6402">
                  <c:v>40841.90000000035</c:v>
                </c:pt>
                <c:pt idx="6403">
                  <c:v>40847.70000000035</c:v>
                </c:pt>
                <c:pt idx="6404">
                  <c:v>40852.00000000036</c:v>
                </c:pt>
                <c:pt idx="6405">
                  <c:v>40854.90000000036</c:v>
                </c:pt>
                <c:pt idx="6406">
                  <c:v>40861.40000000036</c:v>
                </c:pt>
                <c:pt idx="6407">
                  <c:v>40867.70000000035</c:v>
                </c:pt>
                <c:pt idx="6408">
                  <c:v>40873.50000000036</c:v>
                </c:pt>
                <c:pt idx="6409">
                  <c:v>40881.30000000037</c:v>
                </c:pt>
                <c:pt idx="6410">
                  <c:v>40889.10000000037</c:v>
                </c:pt>
                <c:pt idx="6411">
                  <c:v>40898.40000000037</c:v>
                </c:pt>
                <c:pt idx="6412">
                  <c:v>40903.40000000037</c:v>
                </c:pt>
                <c:pt idx="6413">
                  <c:v>40910.90000000037</c:v>
                </c:pt>
                <c:pt idx="6414">
                  <c:v>40917.70000000038</c:v>
                </c:pt>
                <c:pt idx="6415">
                  <c:v>40922.00000000038</c:v>
                </c:pt>
                <c:pt idx="6416">
                  <c:v>40926.30000000038</c:v>
                </c:pt>
                <c:pt idx="6417">
                  <c:v>40930.30000000038</c:v>
                </c:pt>
                <c:pt idx="6418">
                  <c:v>40935.30000000038</c:v>
                </c:pt>
                <c:pt idx="6419">
                  <c:v>40942.80000000038</c:v>
                </c:pt>
                <c:pt idx="6420">
                  <c:v>40952.10000000038</c:v>
                </c:pt>
                <c:pt idx="6421">
                  <c:v>40956.40000000039</c:v>
                </c:pt>
                <c:pt idx="6422">
                  <c:v>40963.20000000038</c:v>
                </c:pt>
                <c:pt idx="6423">
                  <c:v>40970.00000000039</c:v>
                </c:pt>
                <c:pt idx="6424">
                  <c:v>40976.8000000004</c:v>
                </c:pt>
                <c:pt idx="6425">
                  <c:v>40981.10000000038</c:v>
                </c:pt>
                <c:pt idx="6426">
                  <c:v>40985.4000000004</c:v>
                </c:pt>
                <c:pt idx="6427">
                  <c:v>40989.7000000004</c:v>
                </c:pt>
                <c:pt idx="6428">
                  <c:v>40995.50000000041</c:v>
                </c:pt>
                <c:pt idx="6429">
                  <c:v>41002.30000000041</c:v>
                </c:pt>
                <c:pt idx="6430">
                  <c:v>41006.60000000041</c:v>
                </c:pt>
                <c:pt idx="6431">
                  <c:v>41013.40000000042</c:v>
                </c:pt>
                <c:pt idx="6432">
                  <c:v>41017.7000000004</c:v>
                </c:pt>
                <c:pt idx="6433">
                  <c:v>41027.00000000042</c:v>
                </c:pt>
                <c:pt idx="6434">
                  <c:v>41031.30000000043</c:v>
                </c:pt>
                <c:pt idx="6435">
                  <c:v>41035.60000000043</c:v>
                </c:pt>
                <c:pt idx="6436">
                  <c:v>41044.90000000043</c:v>
                </c:pt>
                <c:pt idx="6437">
                  <c:v>41049.20000000043</c:v>
                </c:pt>
                <c:pt idx="6438">
                  <c:v>41054.20000000043</c:v>
                </c:pt>
                <c:pt idx="6439">
                  <c:v>41058.50000000044</c:v>
                </c:pt>
                <c:pt idx="6440">
                  <c:v>41067.80000000044</c:v>
                </c:pt>
                <c:pt idx="6441">
                  <c:v>41077.10000000044</c:v>
                </c:pt>
                <c:pt idx="6442">
                  <c:v>41086.40000000045</c:v>
                </c:pt>
                <c:pt idx="6443">
                  <c:v>41095.70000000043</c:v>
                </c:pt>
                <c:pt idx="6444">
                  <c:v>41103.20000000043</c:v>
                </c:pt>
                <c:pt idx="6445">
                  <c:v>41107.50000000045</c:v>
                </c:pt>
                <c:pt idx="6446">
                  <c:v>41116.80000000046</c:v>
                </c:pt>
                <c:pt idx="6447">
                  <c:v>41126.10000000046</c:v>
                </c:pt>
                <c:pt idx="6448">
                  <c:v>41135.40000000046</c:v>
                </c:pt>
                <c:pt idx="6449">
                  <c:v>41139.70000000046</c:v>
                </c:pt>
                <c:pt idx="6450">
                  <c:v>41149.00000000047</c:v>
                </c:pt>
                <c:pt idx="6451">
                  <c:v>41154.00000000047</c:v>
                </c:pt>
                <c:pt idx="6452">
                  <c:v>41158.30000000047</c:v>
                </c:pt>
                <c:pt idx="6453">
                  <c:v>41160.90000000047</c:v>
                </c:pt>
                <c:pt idx="6454">
                  <c:v>41165.20000000047</c:v>
                </c:pt>
                <c:pt idx="6455">
                  <c:v>41172.30000000047</c:v>
                </c:pt>
                <c:pt idx="6456">
                  <c:v>41176.60000000047</c:v>
                </c:pt>
                <c:pt idx="6457">
                  <c:v>41186.60000000047</c:v>
                </c:pt>
                <c:pt idx="6458">
                  <c:v>41196.60000000047</c:v>
                </c:pt>
                <c:pt idx="6459">
                  <c:v>41206.60000000047</c:v>
                </c:pt>
                <c:pt idx="6460">
                  <c:v>41211.60000000047</c:v>
                </c:pt>
                <c:pt idx="6461">
                  <c:v>41221.60000000047</c:v>
                </c:pt>
                <c:pt idx="6462">
                  <c:v>41228.10000000047</c:v>
                </c:pt>
                <c:pt idx="6463">
                  <c:v>41235.30000000047</c:v>
                </c:pt>
                <c:pt idx="6464">
                  <c:v>41241.80000000047</c:v>
                </c:pt>
                <c:pt idx="6465">
                  <c:v>41251.10000000047</c:v>
                </c:pt>
                <c:pt idx="6466">
                  <c:v>41255.40000000048</c:v>
                </c:pt>
                <c:pt idx="6467">
                  <c:v>41259.70000000048</c:v>
                </c:pt>
                <c:pt idx="6468">
                  <c:v>41264.00000000048</c:v>
                </c:pt>
                <c:pt idx="6469">
                  <c:v>41268.30000000048</c:v>
                </c:pt>
                <c:pt idx="6470">
                  <c:v>41275.10000000049</c:v>
                </c:pt>
                <c:pt idx="6471">
                  <c:v>41279.40000000049</c:v>
                </c:pt>
                <c:pt idx="6472">
                  <c:v>41284.40000000049</c:v>
                </c:pt>
                <c:pt idx="6473">
                  <c:v>41291.60000000049</c:v>
                </c:pt>
                <c:pt idx="6474">
                  <c:v>41298.40000000049</c:v>
                </c:pt>
                <c:pt idx="6475">
                  <c:v>41303.40000000049</c:v>
                </c:pt>
                <c:pt idx="6476">
                  <c:v>41310.20000000048</c:v>
                </c:pt>
                <c:pt idx="6477">
                  <c:v>41314.50000000049</c:v>
                </c:pt>
                <c:pt idx="6478">
                  <c:v>41321.3000000005</c:v>
                </c:pt>
                <c:pt idx="6479">
                  <c:v>41328.1000000005</c:v>
                </c:pt>
                <c:pt idx="6480">
                  <c:v>41334.9000000005</c:v>
                </c:pt>
                <c:pt idx="6481">
                  <c:v>41341.70000000051</c:v>
                </c:pt>
                <c:pt idx="6482">
                  <c:v>41348.50000000051</c:v>
                </c:pt>
                <c:pt idx="6483">
                  <c:v>41355.30000000051</c:v>
                </c:pt>
                <c:pt idx="6484">
                  <c:v>41362.10000000052</c:v>
                </c:pt>
                <c:pt idx="6485">
                  <c:v>41368.90000000052</c:v>
                </c:pt>
                <c:pt idx="6486">
                  <c:v>41375.70000000052</c:v>
                </c:pt>
                <c:pt idx="6487">
                  <c:v>41382.50000000053</c:v>
                </c:pt>
                <c:pt idx="6488">
                  <c:v>41389.30000000053</c:v>
                </c:pt>
                <c:pt idx="6489">
                  <c:v>41396.10000000053</c:v>
                </c:pt>
                <c:pt idx="6490">
                  <c:v>41400.40000000053</c:v>
                </c:pt>
                <c:pt idx="6491">
                  <c:v>41405.40000000053</c:v>
                </c:pt>
                <c:pt idx="6492">
                  <c:v>41409.70000000054</c:v>
                </c:pt>
                <c:pt idx="6493">
                  <c:v>41419.00000000054</c:v>
                </c:pt>
                <c:pt idx="6494">
                  <c:v>41424.00000000054</c:v>
                </c:pt>
                <c:pt idx="6495">
                  <c:v>41430.90000000054</c:v>
                </c:pt>
                <c:pt idx="6496">
                  <c:v>41437.20000000054</c:v>
                </c:pt>
                <c:pt idx="6497">
                  <c:v>41441.50000000055</c:v>
                </c:pt>
                <c:pt idx="6498">
                  <c:v>41450.80000000055</c:v>
                </c:pt>
                <c:pt idx="6499">
                  <c:v>41454.80000000055</c:v>
                </c:pt>
                <c:pt idx="6500">
                  <c:v>41459.80000000055</c:v>
                </c:pt>
                <c:pt idx="6501">
                  <c:v>41467.30000000055</c:v>
                </c:pt>
                <c:pt idx="6502">
                  <c:v>41471.30000000055</c:v>
                </c:pt>
                <c:pt idx="6503">
                  <c:v>41475.30000000055</c:v>
                </c:pt>
                <c:pt idx="6504">
                  <c:v>41479.60000000055</c:v>
                </c:pt>
                <c:pt idx="6505">
                  <c:v>41483.90000000056</c:v>
                </c:pt>
                <c:pt idx="6506">
                  <c:v>41486.50000000055</c:v>
                </c:pt>
                <c:pt idx="6507">
                  <c:v>41490.80000000056</c:v>
                </c:pt>
                <c:pt idx="6508">
                  <c:v>41495.10000000056</c:v>
                </c:pt>
                <c:pt idx="6509">
                  <c:v>41500.00000000056</c:v>
                </c:pt>
                <c:pt idx="6510">
                  <c:v>41509.30000000056</c:v>
                </c:pt>
                <c:pt idx="6511">
                  <c:v>41518.60000000057</c:v>
                </c:pt>
                <c:pt idx="6512">
                  <c:v>41523.60000000057</c:v>
                </c:pt>
                <c:pt idx="6513">
                  <c:v>41530.50000000057</c:v>
                </c:pt>
                <c:pt idx="6514">
                  <c:v>41534.00000000057</c:v>
                </c:pt>
                <c:pt idx="6515">
                  <c:v>41543.30000000057</c:v>
                </c:pt>
                <c:pt idx="6516">
                  <c:v>41547.60000000057</c:v>
                </c:pt>
                <c:pt idx="6517">
                  <c:v>41556.90000000058</c:v>
                </c:pt>
                <c:pt idx="6518">
                  <c:v>41564.00000000058</c:v>
                </c:pt>
                <c:pt idx="6519">
                  <c:v>41569.00000000058</c:v>
                </c:pt>
                <c:pt idx="6520">
                  <c:v>41578.30000000058</c:v>
                </c:pt>
                <c:pt idx="6521">
                  <c:v>41587.60000000058</c:v>
                </c:pt>
                <c:pt idx="6522">
                  <c:v>41596.9000000006</c:v>
                </c:pt>
                <c:pt idx="6523">
                  <c:v>41606.20000000059</c:v>
                </c:pt>
                <c:pt idx="6524">
                  <c:v>41611.20000000059</c:v>
                </c:pt>
                <c:pt idx="6525">
                  <c:v>41616.20000000059</c:v>
                </c:pt>
                <c:pt idx="6526">
                  <c:v>41620.50000000059</c:v>
                </c:pt>
                <c:pt idx="6527">
                  <c:v>41628.00000000059</c:v>
                </c:pt>
                <c:pt idx="6528">
                  <c:v>41634.8000000006</c:v>
                </c:pt>
                <c:pt idx="6529">
                  <c:v>41642.3000000006</c:v>
                </c:pt>
                <c:pt idx="6530">
                  <c:v>41649.50000000059</c:v>
                </c:pt>
                <c:pt idx="6531">
                  <c:v>41654.4000000006</c:v>
                </c:pt>
                <c:pt idx="6532">
                  <c:v>41659.4000000006</c:v>
                </c:pt>
                <c:pt idx="6533">
                  <c:v>41667.00000000059</c:v>
                </c:pt>
                <c:pt idx="6534">
                  <c:v>41672.00000000059</c:v>
                </c:pt>
                <c:pt idx="6535">
                  <c:v>41677.00000000059</c:v>
                </c:pt>
                <c:pt idx="6536">
                  <c:v>41684.50000000059</c:v>
                </c:pt>
                <c:pt idx="6537">
                  <c:v>41692.00000000059</c:v>
                </c:pt>
                <c:pt idx="6538">
                  <c:v>41701.3000000006</c:v>
                </c:pt>
                <c:pt idx="6539">
                  <c:v>41706.3000000006</c:v>
                </c:pt>
                <c:pt idx="6540">
                  <c:v>41710.9000000006</c:v>
                </c:pt>
                <c:pt idx="6541">
                  <c:v>41718.8000000006</c:v>
                </c:pt>
                <c:pt idx="6542">
                  <c:v>41723.1000000006</c:v>
                </c:pt>
                <c:pt idx="6543">
                  <c:v>41728.1000000006</c:v>
                </c:pt>
                <c:pt idx="6544">
                  <c:v>41733.1000000006</c:v>
                </c:pt>
                <c:pt idx="6545">
                  <c:v>41738.1000000006</c:v>
                </c:pt>
                <c:pt idx="6546">
                  <c:v>41747.4000000006</c:v>
                </c:pt>
                <c:pt idx="6547">
                  <c:v>41752.4000000006</c:v>
                </c:pt>
                <c:pt idx="6548">
                  <c:v>41754.5000000006</c:v>
                </c:pt>
                <c:pt idx="6549">
                  <c:v>41761.4000000006</c:v>
                </c:pt>
                <c:pt idx="6550">
                  <c:v>41766.4000000006</c:v>
                </c:pt>
                <c:pt idx="6551">
                  <c:v>41770.70000000059</c:v>
                </c:pt>
                <c:pt idx="6552">
                  <c:v>41777.5000000006</c:v>
                </c:pt>
                <c:pt idx="6553">
                  <c:v>41781.80000000061</c:v>
                </c:pt>
                <c:pt idx="6554">
                  <c:v>41788.6000000006</c:v>
                </c:pt>
                <c:pt idx="6555">
                  <c:v>41795.40000000061</c:v>
                </c:pt>
                <c:pt idx="6556">
                  <c:v>41802.20000000059</c:v>
                </c:pt>
                <c:pt idx="6557">
                  <c:v>41809.0000000006</c:v>
                </c:pt>
                <c:pt idx="6558">
                  <c:v>41815.80000000062</c:v>
                </c:pt>
                <c:pt idx="6559">
                  <c:v>41823.30000000062</c:v>
                </c:pt>
                <c:pt idx="6560">
                  <c:v>41827.90000000062</c:v>
                </c:pt>
                <c:pt idx="6561">
                  <c:v>41834.70000000062</c:v>
                </c:pt>
                <c:pt idx="6562">
                  <c:v>41839.00000000063</c:v>
                </c:pt>
                <c:pt idx="6563">
                  <c:v>41843.00000000063</c:v>
                </c:pt>
                <c:pt idx="6564">
                  <c:v>41852.00000000063</c:v>
                </c:pt>
                <c:pt idx="6565">
                  <c:v>41861.30000000063</c:v>
                </c:pt>
                <c:pt idx="6566">
                  <c:v>41866.30000000063</c:v>
                </c:pt>
                <c:pt idx="6567">
                  <c:v>41871.30000000063</c:v>
                </c:pt>
                <c:pt idx="6568">
                  <c:v>41875.60000000062</c:v>
                </c:pt>
                <c:pt idx="6569">
                  <c:v>41878.90000000063</c:v>
                </c:pt>
                <c:pt idx="6570">
                  <c:v>41883.90000000063</c:v>
                </c:pt>
                <c:pt idx="6571">
                  <c:v>41888.80000000064</c:v>
                </c:pt>
                <c:pt idx="6572">
                  <c:v>41893.80000000064</c:v>
                </c:pt>
                <c:pt idx="6573">
                  <c:v>41898.80000000064</c:v>
                </c:pt>
                <c:pt idx="6574">
                  <c:v>41900.90000000063</c:v>
                </c:pt>
                <c:pt idx="6575">
                  <c:v>41905.90000000063</c:v>
                </c:pt>
                <c:pt idx="6576">
                  <c:v>41912.70000000062</c:v>
                </c:pt>
                <c:pt idx="6577">
                  <c:v>41917.70000000062</c:v>
                </c:pt>
                <c:pt idx="6578">
                  <c:v>41925.20000000062</c:v>
                </c:pt>
                <c:pt idx="6579">
                  <c:v>41929.50000000063</c:v>
                </c:pt>
                <c:pt idx="6580">
                  <c:v>41934.50000000063</c:v>
                </c:pt>
                <c:pt idx="6581">
                  <c:v>41939.50000000063</c:v>
                </c:pt>
                <c:pt idx="6582">
                  <c:v>41944.50000000063</c:v>
                </c:pt>
                <c:pt idx="6583">
                  <c:v>41951.30000000064</c:v>
                </c:pt>
                <c:pt idx="6584">
                  <c:v>41956.30000000064</c:v>
                </c:pt>
                <c:pt idx="6585">
                  <c:v>41961.20000000062</c:v>
                </c:pt>
                <c:pt idx="6586">
                  <c:v>41971.20000000062</c:v>
                </c:pt>
                <c:pt idx="6587">
                  <c:v>41975.50000000063</c:v>
                </c:pt>
                <c:pt idx="6588">
                  <c:v>41981.90000000063</c:v>
                </c:pt>
                <c:pt idx="6589">
                  <c:v>41986.90000000063</c:v>
                </c:pt>
                <c:pt idx="6590">
                  <c:v>41991.20000000062</c:v>
                </c:pt>
                <c:pt idx="6591">
                  <c:v>41999.00000000065</c:v>
                </c:pt>
                <c:pt idx="6592">
                  <c:v>42006.80000000066</c:v>
                </c:pt>
                <c:pt idx="6593">
                  <c:v>42013.90000000066</c:v>
                </c:pt>
                <c:pt idx="6594">
                  <c:v>42020.40000000066</c:v>
                </c:pt>
                <c:pt idx="6595">
                  <c:v>42028.20000000062</c:v>
                </c:pt>
                <c:pt idx="6596">
                  <c:v>42036.00000000065</c:v>
                </c:pt>
                <c:pt idx="6597">
                  <c:v>42045.30000000067</c:v>
                </c:pt>
                <c:pt idx="6598">
                  <c:v>42054.60000000065</c:v>
                </c:pt>
                <c:pt idx="6599">
                  <c:v>42063.90000000067</c:v>
                </c:pt>
                <c:pt idx="6600">
                  <c:v>42067.90000000067</c:v>
                </c:pt>
                <c:pt idx="6601">
                  <c:v>42072.20000000067</c:v>
                </c:pt>
                <c:pt idx="6602">
                  <c:v>42077.20000000067</c:v>
                </c:pt>
                <c:pt idx="6603">
                  <c:v>42082.20000000067</c:v>
                </c:pt>
                <c:pt idx="6604">
                  <c:v>42086.50000000068</c:v>
                </c:pt>
                <c:pt idx="6605">
                  <c:v>42091.50000000068</c:v>
                </c:pt>
                <c:pt idx="6606">
                  <c:v>42095.80000000068</c:v>
                </c:pt>
                <c:pt idx="6607">
                  <c:v>42100.80000000068</c:v>
                </c:pt>
                <c:pt idx="6608">
                  <c:v>42105.10000000068</c:v>
                </c:pt>
                <c:pt idx="6609">
                  <c:v>42109.10000000068</c:v>
                </c:pt>
                <c:pt idx="6610">
                  <c:v>42113.10000000068</c:v>
                </c:pt>
                <c:pt idx="6611">
                  <c:v>42118.10000000068</c:v>
                </c:pt>
                <c:pt idx="6612">
                  <c:v>42122.40000000069</c:v>
                </c:pt>
                <c:pt idx="6613">
                  <c:v>42126.70000000067</c:v>
                </c:pt>
                <c:pt idx="6614">
                  <c:v>42131.00000000068</c:v>
                </c:pt>
                <c:pt idx="6615">
                  <c:v>42135.30000000069</c:v>
                </c:pt>
                <c:pt idx="6616">
                  <c:v>42139.60000000068</c:v>
                </c:pt>
                <c:pt idx="6617">
                  <c:v>42144.60000000068</c:v>
                </c:pt>
                <c:pt idx="6618">
                  <c:v>42149.20000000067</c:v>
                </c:pt>
                <c:pt idx="6619">
                  <c:v>42153.80000000069</c:v>
                </c:pt>
                <c:pt idx="6620">
                  <c:v>42158.40000000069</c:v>
                </c:pt>
                <c:pt idx="6621">
                  <c:v>42162.70000000067</c:v>
                </c:pt>
                <c:pt idx="6622">
                  <c:v>42167.00000000068</c:v>
                </c:pt>
                <c:pt idx="6623">
                  <c:v>42172.00000000068</c:v>
                </c:pt>
                <c:pt idx="6624">
                  <c:v>42176.3000000007</c:v>
                </c:pt>
                <c:pt idx="6625">
                  <c:v>42180.9000000007</c:v>
                </c:pt>
                <c:pt idx="6626">
                  <c:v>42185.50000000068</c:v>
                </c:pt>
                <c:pt idx="6627">
                  <c:v>42190.10000000068</c:v>
                </c:pt>
                <c:pt idx="6628">
                  <c:v>42194.70000000067</c:v>
                </c:pt>
                <c:pt idx="6629">
                  <c:v>42204.00000000068</c:v>
                </c:pt>
                <c:pt idx="6630">
                  <c:v>42213.3000000007</c:v>
                </c:pt>
                <c:pt idx="6631">
                  <c:v>42222.6000000007</c:v>
                </c:pt>
                <c:pt idx="6632">
                  <c:v>42231.90000000071</c:v>
                </c:pt>
                <c:pt idx="6633">
                  <c:v>42241.2000000007</c:v>
                </c:pt>
                <c:pt idx="6634">
                  <c:v>42250.50000000071</c:v>
                </c:pt>
                <c:pt idx="6635">
                  <c:v>42259.80000000072</c:v>
                </c:pt>
                <c:pt idx="6636">
                  <c:v>42269.1000000007</c:v>
                </c:pt>
                <c:pt idx="6637">
                  <c:v>42278.40000000072</c:v>
                </c:pt>
                <c:pt idx="6638">
                  <c:v>42287.70000000072</c:v>
                </c:pt>
                <c:pt idx="6639">
                  <c:v>42297.00000000073</c:v>
                </c:pt>
                <c:pt idx="6640">
                  <c:v>42306.30000000073</c:v>
                </c:pt>
                <c:pt idx="6641">
                  <c:v>42315.60000000073</c:v>
                </c:pt>
                <c:pt idx="6642">
                  <c:v>42319.90000000074</c:v>
                </c:pt>
                <c:pt idx="6643">
                  <c:v>42324.50000000073</c:v>
                </c:pt>
                <c:pt idx="6644">
                  <c:v>42332.00000000073</c:v>
                </c:pt>
                <c:pt idx="6645">
                  <c:v>42337.00000000073</c:v>
                </c:pt>
                <c:pt idx="6646">
                  <c:v>42340.50000000073</c:v>
                </c:pt>
                <c:pt idx="6647">
                  <c:v>42344.80000000074</c:v>
                </c:pt>
                <c:pt idx="6648">
                  <c:v>42351.90000000074</c:v>
                </c:pt>
                <c:pt idx="6649">
                  <c:v>42354.00000000073</c:v>
                </c:pt>
                <c:pt idx="6650">
                  <c:v>42358.30000000074</c:v>
                </c:pt>
                <c:pt idx="6651">
                  <c:v>42362.60000000073</c:v>
                </c:pt>
                <c:pt idx="6652">
                  <c:v>42366.90000000074</c:v>
                </c:pt>
                <c:pt idx="6653">
                  <c:v>42371.20000000072</c:v>
                </c:pt>
                <c:pt idx="6654">
                  <c:v>42376.10000000073</c:v>
                </c:pt>
                <c:pt idx="6655">
                  <c:v>42380.40000000075</c:v>
                </c:pt>
                <c:pt idx="6656">
                  <c:v>42384.70000000075</c:v>
                </c:pt>
                <c:pt idx="6657">
                  <c:v>42392.20000000075</c:v>
                </c:pt>
                <c:pt idx="6658">
                  <c:v>42397.20000000075</c:v>
                </c:pt>
                <c:pt idx="6659">
                  <c:v>42404.40000000075</c:v>
                </c:pt>
                <c:pt idx="6660">
                  <c:v>42409.40000000075</c:v>
                </c:pt>
                <c:pt idx="6661">
                  <c:v>42416.90000000075</c:v>
                </c:pt>
                <c:pt idx="6662">
                  <c:v>42420.50000000073</c:v>
                </c:pt>
                <c:pt idx="6663">
                  <c:v>42428.00000000073</c:v>
                </c:pt>
                <c:pt idx="6664">
                  <c:v>42435.50000000073</c:v>
                </c:pt>
                <c:pt idx="6665">
                  <c:v>42440.50000000073</c:v>
                </c:pt>
                <c:pt idx="6666">
                  <c:v>42449.80000000075</c:v>
                </c:pt>
                <c:pt idx="6667">
                  <c:v>42459.10000000076</c:v>
                </c:pt>
                <c:pt idx="6668">
                  <c:v>42469.10000000076</c:v>
                </c:pt>
                <c:pt idx="6669">
                  <c:v>42471.20000000075</c:v>
                </c:pt>
                <c:pt idx="6670">
                  <c:v>42476.20000000075</c:v>
                </c:pt>
                <c:pt idx="6671">
                  <c:v>42481.20000000075</c:v>
                </c:pt>
                <c:pt idx="6672">
                  <c:v>42491.20000000075</c:v>
                </c:pt>
                <c:pt idx="6673">
                  <c:v>42496.20000000075</c:v>
                </c:pt>
                <c:pt idx="6674">
                  <c:v>42506.20000000075</c:v>
                </c:pt>
                <c:pt idx="6675">
                  <c:v>42508.30000000075</c:v>
                </c:pt>
                <c:pt idx="6676">
                  <c:v>42510.40000000075</c:v>
                </c:pt>
                <c:pt idx="6677">
                  <c:v>42512.50000000073</c:v>
                </c:pt>
                <c:pt idx="6678">
                  <c:v>42514.40000000075</c:v>
                </c:pt>
                <c:pt idx="6679">
                  <c:v>42516.50000000073</c:v>
                </c:pt>
                <c:pt idx="6680">
                  <c:v>42518.60000000073</c:v>
                </c:pt>
                <c:pt idx="6681">
                  <c:v>42520.70000000072</c:v>
                </c:pt>
                <c:pt idx="6682">
                  <c:v>42527.50000000073</c:v>
                </c:pt>
                <c:pt idx="6683">
                  <c:v>42534.30000000075</c:v>
                </c:pt>
                <c:pt idx="6684">
                  <c:v>42541.50000000073</c:v>
                </c:pt>
                <c:pt idx="6685">
                  <c:v>42545.80000000075</c:v>
                </c:pt>
                <c:pt idx="6686">
                  <c:v>42550.10000000076</c:v>
                </c:pt>
                <c:pt idx="6687">
                  <c:v>42555.90000000076</c:v>
                </c:pt>
                <c:pt idx="6688">
                  <c:v>42560.90000000076</c:v>
                </c:pt>
                <c:pt idx="6689">
                  <c:v>42567.70000000075</c:v>
                </c:pt>
                <c:pt idx="6690">
                  <c:v>42572.70000000075</c:v>
                </c:pt>
                <c:pt idx="6691">
                  <c:v>42577.70000000075</c:v>
                </c:pt>
                <c:pt idx="6692">
                  <c:v>42585.20000000075</c:v>
                </c:pt>
                <c:pt idx="6693">
                  <c:v>42589.50000000076</c:v>
                </c:pt>
                <c:pt idx="6694">
                  <c:v>42593.80000000077</c:v>
                </c:pt>
                <c:pt idx="6695">
                  <c:v>42598.80000000077</c:v>
                </c:pt>
                <c:pt idx="6696">
                  <c:v>42603.80000000077</c:v>
                </c:pt>
                <c:pt idx="6697">
                  <c:v>42611.60000000077</c:v>
                </c:pt>
                <c:pt idx="6698">
                  <c:v>42619.40000000077</c:v>
                </c:pt>
                <c:pt idx="6699">
                  <c:v>42623.70000000078</c:v>
                </c:pt>
                <c:pt idx="6700">
                  <c:v>42631.20000000078</c:v>
                </c:pt>
                <c:pt idx="6701">
                  <c:v>42635.50000000078</c:v>
                </c:pt>
                <c:pt idx="6702">
                  <c:v>42642.30000000078</c:v>
                </c:pt>
                <c:pt idx="6703">
                  <c:v>42651.10000000078</c:v>
                </c:pt>
                <c:pt idx="6704">
                  <c:v>42660.40000000079</c:v>
                </c:pt>
                <c:pt idx="6705">
                  <c:v>42665.40000000079</c:v>
                </c:pt>
                <c:pt idx="6706">
                  <c:v>42669.40000000079</c:v>
                </c:pt>
                <c:pt idx="6707">
                  <c:v>42676.90000000079</c:v>
                </c:pt>
                <c:pt idx="6708">
                  <c:v>42686.20000000078</c:v>
                </c:pt>
                <c:pt idx="6709">
                  <c:v>42693.70000000078</c:v>
                </c:pt>
                <c:pt idx="6710">
                  <c:v>42701.20000000078</c:v>
                </c:pt>
                <c:pt idx="6711">
                  <c:v>42708.70000000078</c:v>
                </c:pt>
                <c:pt idx="6712">
                  <c:v>42718.00000000079</c:v>
                </c:pt>
                <c:pt idx="6713">
                  <c:v>42725.20000000078</c:v>
                </c:pt>
                <c:pt idx="6714">
                  <c:v>42734.50000000079</c:v>
                </c:pt>
                <c:pt idx="6715">
                  <c:v>42742.3000000008</c:v>
                </c:pt>
                <c:pt idx="6716">
                  <c:v>42752.3000000008</c:v>
                </c:pt>
                <c:pt idx="6717">
                  <c:v>42762.3000000008</c:v>
                </c:pt>
                <c:pt idx="6718">
                  <c:v>42772.3000000008</c:v>
                </c:pt>
                <c:pt idx="6719">
                  <c:v>42781.60000000078</c:v>
                </c:pt>
                <c:pt idx="6720">
                  <c:v>42790.9000000008</c:v>
                </c:pt>
                <c:pt idx="6721">
                  <c:v>42800.2000000008</c:v>
                </c:pt>
                <c:pt idx="6722">
                  <c:v>42804.50000000081</c:v>
                </c:pt>
                <c:pt idx="6723">
                  <c:v>42808.80000000081</c:v>
                </c:pt>
                <c:pt idx="6724">
                  <c:v>42813.10000000081</c:v>
                </c:pt>
                <c:pt idx="6725">
                  <c:v>42818.10000000081</c:v>
                </c:pt>
                <c:pt idx="6726">
                  <c:v>42822.40000000082</c:v>
                </c:pt>
                <c:pt idx="6727">
                  <c:v>42826.7000000008</c:v>
                </c:pt>
                <c:pt idx="6728">
                  <c:v>42831.00000000082</c:v>
                </c:pt>
                <c:pt idx="6729">
                  <c:v>42838.2000000008</c:v>
                </c:pt>
                <c:pt idx="6730">
                  <c:v>42845.40000000082</c:v>
                </c:pt>
                <c:pt idx="6731">
                  <c:v>42852.60000000081</c:v>
                </c:pt>
                <c:pt idx="6732">
                  <c:v>42859.80000000081</c:v>
                </c:pt>
                <c:pt idx="6733">
                  <c:v>42867.00000000081</c:v>
                </c:pt>
                <c:pt idx="6734">
                  <c:v>42871.30000000081</c:v>
                </c:pt>
                <c:pt idx="6735">
                  <c:v>42875.60000000081</c:v>
                </c:pt>
                <c:pt idx="6736">
                  <c:v>42879.90000000082</c:v>
                </c:pt>
                <c:pt idx="6737">
                  <c:v>42889.2000000008</c:v>
                </c:pt>
                <c:pt idx="6738">
                  <c:v>42898.50000000082</c:v>
                </c:pt>
                <c:pt idx="6739">
                  <c:v>42907.80000000083</c:v>
                </c:pt>
                <c:pt idx="6740">
                  <c:v>42917.10000000083</c:v>
                </c:pt>
                <c:pt idx="6741">
                  <c:v>42926.40000000083</c:v>
                </c:pt>
                <c:pt idx="6742">
                  <c:v>42935.70000000083</c:v>
                </c:pt>
                <c:pt idx="6743">
                  <c:v>42945.00000000084</c:v>
                </c:pt>
                <c:pt idx="6744">
                  <c:v>42954.30000000084</c:v>
                </c:pt>
                <c:pt idx="6745">
                  <c:v>42958.60000000084</c:v>
                </c:pt>
                <c:pt idx="6746">
                  <c:v>42967.90000000085</c:v>
                </c:pt>
                <c:pt idx="6747">
                  <c:v>42977.20000000083</c:v>
                </c:pt>
                <c:pt idx="6748">
                  <c:v>42986.50000000085</c:v>
                </c:pt>
                <c:pt idx="6749">
                  <c:v>42995.80000000086</c:v>
                </c:pt>
                <c:pt idx="6750">
                  <c:v>43005.10000000086</c:v>
                </c:pt>
                <c:pt idx="6751">
                  <c:v>43012.30000000086</c:v>
                </c:pt>
                <c:pt idx="6752">
                  <c:v>43021.60000000086</c:v>
                </c:pt>
                <c:pt idx="6753">
                  <c:v>43025.90000000086</c:v>
                </c:pt>
                <c:pt idx="6754">
                  <c:v>43033.10000000086</c:v>
                </c:pt>
                <c:pt idx="6755">
                  <c:v>43040.30000000086</c:v>
                </c:pt>
                <c:pt idx="6756">
                  <c:v>43049.60000000086</c:v>
                </c:pt>
                <c:pt idx="6757">
                  <c:v>43053.90000000086</c:v>
                </c:pt>
                <c:pt idx="6758">
                  <c:v>43058.90000000086</c:v>
                </c:pt>
                <c:pt idx="6759">
                  <c:v>43065.70000000086</c:v>
                </c:pt>
                <c:pt idx="6760">
                  <c:v>43069.00000000087</c:v>
                </c:pt>
                <c:pt idx="6761">
                  <c:v>43071.10000000086</c:v>
                </c:pt>
                <c:pt idx="6762">
                  <c:v>43080.40000000087</c:v>
                </c:pt>
                <c:pt idx="6763">
                  <c:v>43089.70000000087</c:v>
                </c:pt>
                <c:pt idx="6764">
                  <c:v>43096.90000000087</c:v>
                </c:pt>
                <c:pt idx="6765">
                  <c:v>43104.10000000086</c:v>
                </c:pt>
                <c:pt idx="6766">
                  <c:v>43108.40000000087</c:v>
                </c:pt>
                <c:pt idx="6767">
                  <c:v>43112.70000000087</c:v>
                </c:pt>
                <c:pt idx="6768">
                  <c:v>43122.00000000087</c:v>
                </c:pt>
                <c:pt idx="6769">
                  <c:v>43131.30000000088</c:v>
                </c:pt>
                <c:pt idx="6770">
                  <c:v>43135.60000000088</c:v>
                </c:pt>
                <c:pt idx="6771">
                  <c:v>43139.90000000088</c:v>
                </c:pt>
                <c:pt idx="6772">
                  <c:v>43144.20000000088</c:v>
                </c:pt>
                <c:pt idx="6773">
                  <c:v>43148.50000000089</c:v>
                </c:pt>
                <c:pt idx="6774">
                  <c:v>43157.8000000009</c:v>
                </c:pt>
                <c:pt idx="6775">
                  <c:v>43162.10000000089</c:v>
                </c:pt>
                <c:pt idx="6776">
                  <c:v>43166.4000000009</c:v>
                </c:pt>
                <c:pt idx="6777">
                  <c:v>43175.70000000088</c:v>
                </c:pt>
                <c:pt idx="6778">
                  <c:v>43180.0000000009</c:v>
                </c:pt>
                <c:pt idx="6779">
                  <c:v>43184.30000000091</c:v>
                </c:pt>
                <c:pt idx="6780">
                  <c:v>43188.60000000091</c:v>
                </c:pt>
                <c:pt idx="6781">
                  <c:v>43192.90000000091</c:v>
                </c:pt>
                <c:pt idx="6782">
                  <c:v>43202.20000000091</c:v>
                </c:pt>
                <c:pt idx="6783">
                  <c:v>43207.20000000091</c:v>
                </c:pt>
                <c:pt idx="6784">
                  <c:v>43212.20000000091</c:v>
                </c:pt>
                <c:pt idx="6785">
                  <c:v>43221.50000000092</c:v>
                </c:pt>
                <c:pt idx="6786">
                  <c:v>43230.80000000092</c:v>
                </c:pt>
                <c:pt idx="6787">
                  <c:v>43235.10000000092</c:v>
                </c:pt>
                <c:pt idx="6788">
                  <c:v>43237.70000000092</c:v>
                </c:pt>
                <c:pt idx="6789">
                  <c:v>43241.00000000093</c:v>
                </c:pt>
                <c:pt idx="6790">
                  <c:v>43246.00000000093</c:v>
                </c:pt>
                <c:pt idx="6791">
                  <c:v>43252.00000000093</c:v>
                </c:pt>
                <c:pt idx="6792">
                  <c:v>43255.30000000093</c:v>
                </c:pt>
                <c:pt idx="6793">
                  <c:v>43258.50000000093</c:v>
                </c:pt>
                <c:pt idx="6794">
                  <c:v>43266.00000000093</c:v>
                </c:pt>
                <c:pt idx="6795">
                  <c:v>43270.30000000093</c:v>
                </c:pt>
                <c:pt idx="6796">
                  <c:v>43274.60000000093</c:v>
                </c:pt>
                <c:pt idx="6797">
                  <c:v>43278.90000000093</c:v>
                </c:pt>
                <c:pt idx="6798">
                  <c:v>43283.20000000094</c:v>
                </c:pt>
                <c:pt idx="6799">
                  <c:v>43287.50000000094</c:v>
                </c:pt>
                <c:pt idx="6800">
                  <c:v>43292.40000000094</c:v>
                </c:pt>
                <c:pt idx="6801">
                  <c:v>43299.90000000094</c:v>
                </c:pt>
                <c:pt idx="6802">
                  <c:v>43304.20000000094</c:v>
                </c:pt>
                <c:pt idx="6803">
                  <c:v>43311.20000000094</c:v>
                </c:pt>
                <c:pt idx="6804">
                  <c:v>43318.10000000094</c:v>
                </c:pt>
                <c:pt idx="6805">
                  <c:v>43322.40000000095</c:v>
                </c:pt>
                <c:pt idx="6806">
                  <c:v>43332.40000000095</c:v>
                </c:pt>
                <c:pt idx="6807">
                  <c:v>43342.40000000095</c:v>
                </c:pt>
                <c:pt idx="6808">
                  <c:v>43346.70000000095</c:v>
                </c:pt>
                <c:pt idx="6809">
                  <c:v>43351.00000000095</c:v>
                </c:pt>
                <c:pt idx="6810">
                  <c:v>43360.30000000096</c:v>
                </c:pt>
                <c:pt idx="6811">
                  <c:v>43369.60000000096</c:v>
                </c:pt>
                <c:pt idx="6812">
                  <c:v>43378.90000000096</c:v>
                </c:pt>
                <c:pt idx="6813">
                  <c:v>43388.20000000096</c:v>
                </c:pt>
                <c:pt idx="6814">
                  <c:v>43397.50000000097</c:v>
                </c:pt>
                <c:pt idx="6815">
                  <c:v>43406.80000000097</c:v>
                </c:pt>
                <c:pt idx="6816">
                  <c:v>43411.10000000098</c:v>
                </c:pt>
                <c:pt idx="6817">
                  <c:v>43420.40000000098</c:v>
                </c:pt>
                <c:pt idx="6818">
                  <c:v>43429.70000000098</c:v>
                </c:pt>
                <c:pt idx="6819">
                  <c:v>43434.00000000098</c:v>
                </c:pt>
                <c:pt idx="6820">
                  <c:v>43439.00000000098</c:v>
                </c:pt>
                <c:pt idx="6821">
                  <c:v>43448.300000001</c:v>
                </c:pt>
                <c:pt idx="6822">
                  <c:v>43454.10000000099</c:v>
                </c:pt>
                <c:pt idx="6823">
                  <c:v>43461.60000000099</c:v>
                </c:pt>
                <c:pt idx="6824">
                  <c:v>43466.60000000099</c:v>
                </c:pt>
                <c:pt idx="6825">
                  <c:v>43471.50000000099</c:v>
                </c:pt>
                <c:pt idx="6826">
                  <c:v>43475.50000000099</c:v>
                </c:pt>
                <c:pt idx="6827">
                  <c:v>43483.00000000099</c:v>
                </c:pt>
                <c:pt idx="6828">
                  <c:v>43488.00000000099</c:v>
                </c:pt>
                <c:pt idx="6829">
                  <c:v>43494.800000001</c:v>
                </c:pt>
                <c:pt idx="6830">
                  <c:v>43499.400000001</c:v>
                </c:pt>
                <c:pt idx="6831">
                  <c:v>43501.50000000099</c:v>
                </c:pt>
                <c:pt idx="6832">
                  <c:v>43505.800000001</c:v>
                </c:pt>
                <c:pt idx="6833">
                  <c:v>43507.900000001</c:v>
                </c:pt>
                <c:pt idx="6834">
                  <c:v>43515.400000001</c:v>
                </c:pt>
                <c:pt idx="6835">
                  <c:v>43517.50000000099</c:v>
                </c:pt>
                <c:pt idx="6836">
                  <c:v>43522.50000000099</c:v>
                </c:pt>
                <c:pt idx="6837">
                  <c:v>43529.400000001</c:v>
                </c:pt>
                <c:pt idx="6838">
                  <c:v>43536.60000000099</c:v>
                </c:pt>
                <c:pt idx="6839">
                  <c:v>43540.60000000099</c:v>
                </c:pt>
                <c:pt idx="6840">
                  <c:v>43545.60000000099</c:v>
                </c:pt>
                <c:pt idx="6841">
                  <c:v>43550.60000000099</c:v>
                </c:pt>
                <c:pt idx="6842">
                  <c:v>43557.400000001</c:v>
                </c:pt>
                <c:pt idx="6843">
                  <c:v>43561.70000000099</c:v>
                </c:pt>
                <c:pt idx="6844">
                  <c:v>43566.000000001</c:v>
                </c:pt>
                <c:pt idx="6845">
                  <c:v>43572.800000001</c:v>
                </c:pt>
                <c:pt idx="6846">
                  <c:v>43576.300000001</c:v>
                </c:pt>
                <c:pt idx="6847">
                  <c:v>43580.600000001</c:v>
                </c:pt>
                <c:pt idx="6848">
                  <c:v>43587.100000001</c:v>
                </c:pt>
                <c:pt idx="6849">
                  <c:v>43591.40000000101</c:v>
                </c:pt>
                <c:pt idx="6850">
                  <c:v>43600.70000000099</c:v>
                </c:pt>
                <c:pt idx="6851">
                  <c:v>43610.000000001</c:v>
                </c:pt>
                <c:pt idx="6852">
                  <c:v>43619.30000000101</c:v>
                </c:pt>
                <c:pt idx="6853">
                  <c:v>43626.20000000099</c:v>
                </c:pt>
                <c:pt idx="6854">
                  <c:v>43634.000000001</c:v>
                </c:pt>
                <c:pt idx="6855">
                  <c:v>43640.500000001</c:v>
                </c:pt>
                <c:pt idx="6856">
                  <c:v>43647.70000000099</c:v>
                </c:pt>
                <c:pt idx="6857">
                  <c:v>43652.70000000099</c:v>
                </c:pt>
                <c:pt idx="6858">
                  <c:v>43657.70000000099</c:v>
                </c:pt>
                <c:pt idx="6859">
                  <c:v>43662.600000001</c:v>
                </c:pt>
                <c:pt idx="6860">
                  <c:v>43666.90000000102</c:v>
                </c:pt>
                <c:pt idx="6861">
                  <c:v>43675.90000000102</c:v>
                </c:pt>
                <c:pt idx="6862">
                  <c:v>43679.90000000102</c:v>
                </c:pt>
                <c:pt idx="6863">
                  <c:v>43688.40000000102</c:v>
                </c:pt>
                <c:pt idx="6864">
                  <c:v>43695.600000001</c:v>
                </c:pt>
                <c:pt idx="6865">
                  <c:v>43699.600000001</c:v>
                </c:pt>
                <c:pt idx="6866">
                  <c:v>43705.40000000102</c:v>
                </c:pt>
                <c:pt idx="6867">
                  <c:v>43708.90000000102</c:v>
                </c:pt>
                <c:pt idx="6868">
                  <c:v>43712.40000000102</c:v>
                </c:pt>
                <c:pt idx="6869">
                  <c:v>43717.40000000102</c:v>
                </c:pt>
                <c:pt idx="6870">
                  <c:v>43724.20000000102</c:v>
                </c:pt>
                <c:pt idx="6871">
                  <c:v>43729.20000000102</c:v>
                </c:pt>
                <c:pt idx="6872">
                  <c:v>43733.50000000103</c:v>
                </c:pt>
                <c:pt idx="6873">
                  <c:v>43737.00000000103</c:v>
                </c:pt>
                <c:pt idx="6874">
                  <c:v>43743.30000000103</c:v>
                </c:pt>
                <c:pt idx="6875">
                  <c:v>43747.60000000102</c:v>
                </c:pt>
                <c:pt idx="6876">
                  <c:v>43751.90000000103</c:v>
                </c:pt>
                <c:pt idx="6877">
                  <c:v>43756.20000000102</c:v>
                </c:pt>
                <c:pt idx="6878">
                  <c:v>43761.20000000102</c:v>
                </c:pt>
                <c:pt idx="6879">
                  <c:v>43766.20000000102</c:v>
                </c:pt>
                <c:pt idx="6880">
                  <c:v>43775.50000000103</c:v>
                </c:pt>
                <c:pt idx="6881">
                  <c:v>43778.40000000103</c:v>
                </c:pt>
                <c:pt idx="6882">
                  <c:v>43781.90000000103</c:v>
                </c:pt>
                <c:pt idx="6883">
                  <c:v>43789.40000000103</c:v>
                </c:pt>
                <c:pt idx="6884">
                  <c:v>43796.20000000102</c:v>
                </c:pt>
                <c:pt idx="6885">
                  <c:v>43805.50000000103</c:v>
                </c:pt>
                <c:pt idx="6886">
                  <c:v>43812.30000000105</c:v>
                </c:pt>
                <c:pt idx="6887">
                  <c:v>43817.30000000105</c:v>
                </c:pt>
                <c:pt idx="6888">
                  <c:v>43823.70000000102</c:v>
                </c:pt>
                <c:pt idx="6889">
                  <c:v>43828.00000000106</c:v>
                </c:pt>
                <c:pt idx="6890">
                  <c:v>43830.10000000105</c:v>
                </c:pt>
                <c:pt idx="6891">
                  <c:v>43835.10000000105</c:v>
                </c:pt>
                <c:pt idx="6892">
                  <c:v>43839.70000000102</c:v>
                </c:pt>
                <c:pt idx="6893">
                  <c:v>43844.70000000102</c:v>
                </c:pt>
                <c:pt idx="6894">
                  <c:v>43849.70000000102</c:v>
                </c:pt>
                <c:pt idx="6895">
                  <c:v>43854.70000000102</c:v>
                </c:pt>
                <c:pt idx="6896">
                  <c:v>43859.00000000106</c:v>
                </c:pt>
                <c:pt idx="6897">
                  <c:v>43863.30000000106</c:v>
                </c:pt>
                <c:pt idx="6898">
                  <c:v>43867.70000000102</c:v>
                </c:pt>
                <c:pt idx="6899">
                  <c:v>43875.20000000102</c:v>
                </c:pt>
                <c:pt idx="6900">
                  <c:v>43880.10000000105</c:v>
                </c:pt>
                <c:pt idx="6901">
                  <c:v>43882.20000000102</c:v>
                </c:pt>
                <c:pt idx="6902">
                  <c:v>43890.00000000106</c:v>
                </c:pt>
                <c:pt idx="6903">
                  <c:v>43892.10000000105</c:v>
                </c:pt>
                <c:pt idx="6904">
                  <c:v>43894.20000000102</c:v>
                </c:pt>
                <c:pt idx="6905">
                  <c:v>43901.00000000106</c:v>
                </c:pt>
                <c:pt idx="6906">
                  <c:v>43903.10000000105</c:v>
                </c:pt>
                <c:pt idx="6907">
                  <c:v>43907.40000000106</c:v>
                </c:pt>
                <c:pt idx="6908">
                  <c:v>43911.70000000102</c:v>
                </c:pt>
                <c:pt idx="6909">
                  <c:v>43916.00000000107</c:v>
                </c:pt>
                <c:pt idx="6910">
                  <c:v>43923.50000000107</c:v>
                </c:pt>
                <c:pt idx="6911">
                  <c:v>43930.30000000107</c:v>
                </c:pt>
                <c:pt idx="6912">
                  <c:v>43936.80000000107</c:v>
                </c:pt>
                <c:pt idx="6913">
                  <c:v>43944.30000000107</c:v>
                </c:pt>
                <c:pt idx="6914">
                  <c:v>43948.30000000107</c:v>
                </c:pt>
                <c:pt idx="6915">
                  <c:v>43955.80000000107</c:v>
                </c:pt>
                <c:pt idx="6916">
                  <c:v>43960.40000000107</c:v>
                </c:pt>
                <c:pt idx="6917">
                  <c:v>43965.00000000107</c:v>
                </c:pt>
                <c:pt idx="6918">
                  <c:v>43969.30000000107</c:v>
                </c:pt>
                <c:pt idx="6919">
                  <c:v>43973.60000000108</c:v>
                </c:pt>
                <c:pt idx="6920">
                  <c:v>43977.60000000108</c:v>
                </c:pt>
                <c:pt idx="6921">
                  <c:v>43985.90000000108</c:v>
                </c:pt>
                <c:pt idx="6922">
                  <c:v>43993.70000000107</c:v>
                </c:pt>
                <c:pt idx="6923">
                  <c:v>43998.00000000108</c:v>
                </c:pt>
                <c:pt idx="6924">
                  <c:v>44007.30000000109</c:v>
                </c:pt>
                <c:pt idx="6925">
                  <c:v>44011.60000000108</c:v>
                </c:pt>
                <c:pt idx="6926">
                  <c:v>44015.90000000109</c:v>
                </c:pt>
                <c:pt idx="6927">
                  <c:v>44022.70000000107</c:v>
                </c:pt>
                <c:pt idx="6928">
                  <c:v>44027.00000000108</c:v>
                </c:pt>
                <c:pt idx="6929">
                  <c:v>44031.3000000011</c:v>
                </c:pt>
                <c:pt idx="6930">
                  <c:v>44035.6000000011</c:v>
                </c:pt>
                <c:pt idx="6931">
                  <c:v>44039.90000000111</c:v>
                </c:pt>
                <c:pt idx="6932">
                  <c:v>44044.90000000111</c:v>
                </c:pt>
                <c:pt idx="6933">
                  <c:v>44049.90000000111</c:v>
                </c:pt>
                <c:pt idx="6934">
                  <c:v>44054.90000000111</c:v>
                </c:pt>
                <c:pt idx="6935">
                  <c:v>44064.2000000011</c:v>
                </c:pt>
                <c:pt idx="6936">
                  <c:v>44073.50000000111</c:v>
                </c:pt>
                <c:pt idx="6937">
                  <c:v>44082.80000000112</c:v>
                </c:pt>
                <c:pt idx="6938">
                  <c:v>44092.1000000011</c:v>
                </c:pt>
                <c:pt idx="6939">
                  <c:v>44101.40000000112</c:v>
                </c:pt>
                <c:pt idx="6940">
                  <c:v>44110.70000000112</c:v>
                </c:pt>
                <c:pt idx="6941">
                  <c:v>44120.00000000113</c:v>
                </c:pt>
                <c:pt idx="6942">
                  <c:v>44129.30000000113</c:v>
                </c:pt>
                <c:pt idx="6943">
                  <c:v>44136.50000000113</c:v>
                </c:pt>
                <c:pt idx="6944">
                  <c:v>44145.80000000113</c:v>
                </c:pt>
                <c:pt idx="6945">
                  <c:v>44153.00000000113</c:v>
                </c:pt>
                <c:pt idx="6946">
                  <c:v>44160.20000000112</c:v>
                </c:pt>
                <c:pt idx="6947">
                  <c:v>44162.30000000112</c:v>
                </c:pt>
                <c:pt idx="6948">
                  <c:v>44164.40000000112</c:v>
                </c:pt>
                <c:pt idx="6949">
                  <c:v>44168.70000000112</c:v>
                </c:pt>
                <c:pt idx="6950">
                  <c:v>44178.00000000113</c:v>
                </c:pt>
                <c:pt idx="6951">
                  <c:v>44187.30000000113</c:v>
                </c:pt>
                <c:pt idx="6952">
                  <c:v>44196.60000000113</c:v>
                </c:pt>
                <c:pt idx="6953">
                  <c:v>44204.10000000113</c:v>
                </c:pt>
                <c:pt idx="6954">
                  <c:v>44213.40000000114</c:v>
                </c:pt>
                <c:pt idx="6955">
                  <c:v>44221.20000000112</c:v>
                </c:pt>
                <c:pt idx="6956">
                  <c:v>44225.50000000114</c:v>
                </c:pt>
                <c:pt idx="6957">
                  <c:v>44232.70000000112</c:v>
                </c:pt>
                <c:pt idx="6958">
                  <c:v>44242.00000000114</c:v>
                </c:pt>
                <c:pt idx="6959">
                  <c:v>44251.30000000115</c:v>
                </c:pt>
                <c:pt idx="6960">
                  <c:v>44258.80000000115</c:v>
                </c:pt>
                <c:pt idx="6961">
                  <c:v>44263.80000000115</c:v>
                </c:pt>
                <c:pt idx="6962">
                  <c:v>44273.80000000115</c:v>
                </c:pt>
                <c:pt idx="6963">
                  <c:v>44281.30000000115</c:v>
                </c:pt>
                <c:pt idx="6964">
                  <c:v>44285.60000000113</c:v>
                </c:pt>
                <c:pt idx="6965">
                  <c:v>44289.90000000115</c:v>
                </c:pt>
                <c:pt idx="6966">
                  <c:v>44294.20000000115</c:v>
                </c:pt>
                <c:pt idx="6967">
                  <c:v>44298.50000000116</c:v>
                </c:pt>
                <c:pt idx="6968">
                  <c:v>44304.00000000116</c:v>
                </c:pt>
                <c:pt idx="6969">
                  <c:v>44310.80000000116</c:v>
                </c:pt>
                <c:pt idx="6970">
                  <c:v>44315.10000000116</c:v>
                </c:pt>
                <c:pt idx="6971">
                  <c:v>44322.60000000116</c:v>
                </c:pt>
                <c:pt idx="6972">
                  <c:v>44330.10000000116</c:v>
                </c:pt>
                <c:pt idx="6973">
                  <c:v>44337.60000000116</c:v>
                </c:pt>
                <c:pt idx="6974">
                  <c:v>44342.60000000116</c:v>
                </c:pt>
                <c:pt idx="6975">
                  <c:v>44344.70000000115</c:v>
                </c:pt>
                <c:pt idx="6976">
                  <c:v>44349.70000000115</c:v>
                </c:pt>
                <c:pt idx="6977">
                  <c:v>44354.00000000116</c:v>
                </c:pt>
                <c:pt idx="6978">
                  <c:v>44359.00000000116</c:v>
                </c:pt>
                <c:pt idx="6979">
                  <c:v>44365.80000000117</c:v>
                </c:pt>
                <c:pt idx="6980">
                  <c:v>44370.80000000117</c:v>
                </c:pt>
                <c:pt idx="6981">
                  <c:v>44377.60000000117</c:v>
                </c:pt>
                <c:pt idx="6982">
                  <c:v>44382.60000000117</c:v>
                </c:pt>
                <c:pt idx="6983">
                  <c:v>44386.90000000117</c:v>
                </c:pt>
                <c:pt idx="6984">
                  <c:v>44391.90000000117</c:v>
                </c:pt>
                <c:pt idx="6985">
                  <c:v>44396.90000000117</c:v>
                </c:pt>
                <c:pt idx="6986">
                  <c:v>44401.20000000118</c:v>
                </c:pt>
                <c:pt idx="6987">
                  <c:v>44408.70000000118</c:v>
                </c:pt>
                <c:pt idx="6988">
                  <c:v>44416.20000000118</c:v>
                </c:pt>
                <c:pt idx="6989">
                  <c:v>44423.70000000118</c:v>
                </c:pt>
                <c:pt idx="6990">
                  <c:v>44427.70000000118</c:v>
                </c:pt>
                <c:pt idx="6991">
                  <c:v>44429.80000000118</c:v>
                </c:pt>
                <c:pt idx="6992">
                  <c:v>44434.80000000118</c:v>
                </c:pt>
                <c:pt idx="6993">
                  <c:v>44439.10000000118</c:v>
                </c:pt>
                <c:pt idx="6994">
                  <c:v>44443.40000000118</c:v>
                </c:pt>
                <c:pt idx="6995">
                  <c:v>44451.20000000118</c:v>
                </c:pt>
                <c:pt idx="6996">
                  <c:v>44456.10000000118</c:v>
                </c:pt>
                <c:pt idx="6997">
                  <c:v>44461.10000000118</c:v>
                </c:pt>
                <c:pt idx="6998">
                  <c:v>44465.10000000118</c:v>
                </c:pt>
                <c:pt idx="6999">
                  <c:v>44469.70000000118</c:v>
                </c:pt>
                <c:pt idx="7000">
                  <c:v>44479.00000000119</c:v>
                </c:pt>
                <c:pt idx="7001">
                  <c:v>44486.50000000119</c:v>
                </c:pt>
                <c:pt idx="7002">
                  <c:v>44493.30000000119</c:v>
                </c:pt>
                <c:pt idx="7003">
                  <c:v>44497.60000000118</c:v>
                </c:pt>
                <c:pt idx="7004">
                  <c:v>44501.90000000119</c:v>
                </c:pt>
                <c:pt idx="7005">
                  <c:v>44508.70000000118</c:v>
                </c:pt>
                <c:pt idx="7006">
                  <c:v>44513.00000000119</c:v>
                </c:pt>
                <c:pt idx="7007">
                  <c:v>44522.3000000012</c:v>
                </c:pt>
                <c:pt idx="7008">
                  <c:v>44528.70000000118</c:v>
                </c:pt>
                <c:pt idx="7009">
                  <c:v>44530.8000000012</c:v>
                </c:pt>
                <c:pt idx="7010">
                  <c:v>44538.3000000012</c:v>
                </c:pt>
                <c:pt idx="7011">
                  <c:v>44540.90000000119</c:v>
                </c:pt>
                <c:pt idx="7012">
                  <c:v>44545.20000000118</c:v>
                </c:pt>
                <c:pt idx="7013">
                  <c:v>44549.50000000119</c:v>
                </c:pt>
                <c:pt idx="7014">
                  <c:v>44556.3000000012</c:v>
                </c:pt>
                <c:pt idx="7015">
                  <c:v>44560.60000000118</c:v>
                </c:pt>
                <c:pt idx="7016">
                  <c:v>44564.90000000119</c:v>
                </c:pt>
                <c:pt idx="7017">
                  <c:v>44572.40000000119</c:v>
                </c:pt>
                <c:pt idx="7018">
                  <c:v>44577.40000000119</c:v>
                </c:pt>
                <c:pt idx="7019">
                  <c:v>44581.70000000118</c:v>
                </c:pt>
                <c:pt idx="7020">
                  <c:v>44585.70000000118</c:v>
                </c:pt>
                <c:pt idx="7021">
                  <c:v>44593.20000000118</c:v>
                </c:pt>
                <c:pt idx="7022">
                  <c:v>44600.70000000118</c:v>
                </c:pt>
                <c:pt idx="7023">
                  <c:v>44605.00000000122</c:v>
                </c:pt>
                <c:pt idx="7024">
                  <c:v>44609.30000000123</c:v>
                </c:pt>
                <c:pt idx="7025">
                  <c:v>44617.00000000122</c:v>
                </c:pt>
                <c:pt idx="7026">
                  <c:v>44626.30000000123</c:v>
                </c:pt>
                <c:pt idx="7027">
                  <c:v>44630.60000000118</c:v>
                </c:pt>
                <c:pt idx="7028">
                  <c:v>44634.90000000122</c:v>
                </c:pt>
                <c:pt idx="7029">
                  <c:v>44640.40000000122</c:v>
                </c:pt>
                <c:pt idx="7030">
                  <c:v>44647.90000000122</c:v>
                </c:pt>
                <c:pt idx="7031">
                  <c:v>44655.40000000122</c:v>
                </c:pt>
                <c:pt idx="7032">
                  <c:v>44660.40000000122</c:v>
                </c:pt>
                <c:pt idx="7033">
                  <c:v>44664.70000000118</c:v>
                </c:pt>
                <c:pt idx="7034">
                  <c:v>44670.90000000122</c:v>
                </c:pt>
                <c:pt idx="7035">
                  <c:v>44677.50000000122</c:v>
                </c:pt>
                <c:pt idx="7036">
                  <c:v>44685.30000000123</c:v>
                </c:pt>
                <c:pt idx="7037">
                  <c:v>44692.40000000122</c:v>
                </c:pt>
                <c:pt idx="7038">
                  <c:v>44699.90000000122</c:v>
                </c:pt>
                <c:pt idx="7039">
                  <c:v>44703.90000000122</c:v>
                </c:pt>
                <c:pt idx="7040">
                  <c:v>44708.90000000122</c:v>
                </c:pt>
                <c:pt idx="7041">
                  <c:v>44712.20000000118</c:v>
                </c:pt>
                <c:pt idx="7042">
                  <c:v>44721.50000000122</c:v>
                </c:pt>
                <c:pt idx="7043">
                  <c:v>44729.30000000123</c:v>
                </c:pt>
                <c:pt idx="7044">
                  <c:v>44735.30000000123</c:v>
                </c:pt>
                <c:pt idx="7045">
                  <c:v>44742.80000000123</c:v>
                </c:pt>
                <c:pt idx="7046">
                  <c:v>44750.70000000118</c:v>
                </c:pt>
                <c:pt idx="7047">
                  <c:v>44755.00000000122</c:v>
                </c:pt>
                <c:pt idx="7048">
                  <c:v>44759.30000000123</c:v>
                </c:pt>
                <c:pt idx="7049">
                  <c:v>44766.80000000123</c:v>
                </c:pt>
                <c:pt idx="7050">
                  <c:v>44771.10000000118</c:v>
                </c:pt>
                <c:pt idx="7051">
                  <c:v>44776.10000000118</c:v>
                </c:pt>
                <c:pt idx="7052">
                  <c:v>44780.40000000125</c:v>
                </c:pt>
                <c:pt idx="7053">
                  <c:v>44784.70000000118</c:v>
                </c:pt>
                <c:pt idx="7054">
                  <c:v>44790.80000000125</c:v>
                </c:pt>
                <c:pt idx="7055">
                  <c:v>44800.10000000118</c:v>
                </c:pt>
                <c:pt idx="7056">
                  <c:v>44809.40000000125</c:v>
                </c:pt>
                <c:pt idx="7057">
                  <c:v>44818.70000000118</c:v>
                </c:pt>
                <c:pt idx="7058">
                  <c:v>44828.00000000122</c:v>
                </c:pt>
                <c:pt idx="7059">
                  <c:v>44837.30000000125</c:v>
                </c:pt>
                <c:pt idx="7060">
                  <c:v>44845.10000000118</c:v>
                </c:pt>
                <c:pt idx="7061">
                  <c:v>44852.20000000118</c:v>
                </c:pt>
                <c:pt idx="7062">
                  <c:v>44860.00000000127</c:v>
                </c:pt>
                <c:pt idx="7063">
                  <c:v>44868.30000000128</c:v>
                </c:pt>
                <c:pt idx="7064">
                  <c:v>44877.30000000128</c:v>
                </c:pt>
                <c:pt idx="7065">
                  <c:v>44879.40000000127</c:v>
                </c:pt>
                <c:pt idx="7066">
                  <c:v>44881.50000000127</c:v>
                </c:pt>
                <c:pt idx="7067">
                  <c:v>44883.60000000118</c:v>
                </c:pt>
                <c:pt idx="7068">
                  <c:v>44885.70000000118</c:v>
                </c:pt>
                <c:pt idx="7069">
                  <c:v>44887.80000000125</c:v>
                </c:pt>
                <c:pt idx="7070">
                  <c:v>44894.30000000125</c:v>
                </c:pt>
                <c:pt idx="7071">
                  <c:v>44901.10000000118</c:v>
                </c:pt>
                <c:pt idx="7072">
                  <c:v>44907.50000000127</c:v>
                </c:pt>
                <c:pt idx="7073">
                  <c:v>44912.40000000127</c:v>
                </c:pt>
                <c:pt idx="7074">
                  <c:v>44916.70000000118</c:v>
                </c:pt>
                <c:pt idx="7075">
                  <c:v>44920.20000000118</c:v>
                </c:pt>
                <c:pt idx="7076">
                  <c:v>44926.70000000118</c:v>
                </c:pt>
                <c:pt idx="7077">
                  <c:v>44931.00000000127</c:v>
                </c:pt>
                <c:pt idx="7078">
                  <c:v>44940.00000000127</c:v>
                </c:pt>
                <c:pt idx="7079">
                  <c:v>44944.30000000128</c:v>
                </c:pt>
                <c:pt idx="7080">
                  <c:v>44948.60000000118</c:v>
                </c:pt>
                <c:pt idx="7081">
                  <c:v>44954.90000000127</c:v>
                </c:pt>
                <c:pt idx="7082">
                  <c:v>44959.90000000127</c:v>
                </c:pt>
                <c:pt idx="7083">
                  <c:v>44963.40000000127</c:v>
                </c:pt>
                <c:pt idx="7084">
                  <c:v>44968.40000000127</c:v>
                </c:pt>
                <c:pt idx="7085">
                  <c:v>44972.70000000118</c:v>
                </c:pt>
                <c:pt idx="7086">
                  <c:v>44980.50000000127</c:v>
                </c:pt>
                <c:pt idx="7087">
                  <c:v>44990.50000000127</c:v>
                </c:pt>
                <c:pt idx="7088">
                  <c:v>45000.50000000127</c:v>
                </c:pt>
                <c:pt idx="7089">
                  <c:v>45005.50000000127</c:v>
                </c:pt>
                <c:pt idx="7090">
                  <c:v>45012.60000000118</c:v>
                </c:pt>
                <c:pt idx="7091">
                  <c:v>45021.90000000127</c:v>
                </c:pt>
                <c:pt idx="7092">
                  <c:v>45026.20000000118</c:v>
                </c:pt>
                <c:pt idx="7093">
                  <c:v>45031.20000000118</c:v>
                </c:pt>
                <c:pt idx="7094">
                  <c:v>45040.5000000013</c:v>
                </c:pt>
                <c:pt idx="7095">
                  <c:v>45042.60000000118</c:v>
                </c:pt>
                <c:pt idx="7096">
                  <c:v>45047.60000000118</c:v>
                </c:pt>
                <c:pt idx="7097">
                  <c:v>45057.60000000118</c:v>
                </c:pt>
                <c:pt idx="7098">
                  <c:v>45061.9000000013</c:v>
                </c:pt>
                <c:pt idx="7099">
                  <c:v>45068.20000000118</c:v>
                </c:pt>
                <c:pt idx="7100">
                  <c:v>45076.0000000013</c:v>
                </c:pt>
                <c:pt idx="7101">
                  <c:v>45086.0000000013</c:v>
                </c:pt>
                <c:pt idx="7102">
                  <c:v>45096.0000000013</c:v>
                </c:pt>
                <c:pt idx="7103">
                  <c:v>45106.0000000013</c:v>
                </c:pt>
                <c:pt idx="7104">
                  <c:v>45116.0000000013</c:v>
                </c:pt>
                <c:pt idx="7105">
                  <c:v>45123.5000000013</c:v>
                </c:pt>
                <c:pt idx="7106">
                  <c:v>45128.5000000013</c:v>
                </c:pt>
                <c:pt idx="7107">
                  <c:v>45132.80000000131</c:v>
                </c:pt>
                <c:pt idx="7108">
                  <c:v>45137.10000000118</c:v>
                </c:pt>
                <c:pt idx="7109">
                  <c:v>45141.4000000013</c:v>
                </c:pt>
                <c:pt idx="7110">
                  <c:v>45146.4000000013</c:v>
                </c:pt>
                <c:pt idx="7111">
                  <c:v>45149.0000000013</c:v>
                </c:pt>
                <c:pt idx="7112">
                  <c:v>45153.30000000132</c:v>
                </c:pt>
                <c:pt idx="7113">
                  <c:v>45157.60000000132</c:v>
                </c:pt>
                <c:pt idx="7114">
                  <c:v>45163.40000000133</c:v>
                </c:pt>
                <c:pt idx="7115">
                  <c:v>45166.90000000133</c:v>
                </c:pt>
                <c:pt idx="7116">
                  <c:v>45173.70000000118</c:v>
                </c:pt>
                <c:pt idx="7117">
                  <c:v>45177.20000000118</c:v>
                </c:pt>
                <c:pt idx="7118">
                  <c:v>45180.20000000118</c:v>
                </c:pt>
                <c:pt idx="7119">
                  <c:v>45186.00000000132</c:v>
                </c:pt>
                <c:pt idx="7120">
                  <c:v>45189.50000000132</c:v>
                </c:pt>
                <c:pt idx="7121">
                  <c:v>45196.40000000133</c:v>
                </c:pt>
                <c:pt idx="7122">
                  <c:v>45201.40000000133</c:v>
                </c:pt>
                <c:pt idx="7123">
                  <c:v>45207.90000000133</c:v>
                </c:pt>
                <c:pt idx="7124">
                  <c:v>45211.40000000133</c:v>
                </c:pt>
                <c:pt idx="7125">
                  <c:v>45219.90000000133</c:v>
                </c:pt>
                <c:pt idx="7126">
                  <c:v>45225.90000000133</c:v>
                </c:pt>
                <c:pt idx="7127">
                  <c:v>45230.20000000118</c:v>
                </c:pt>
                <c:pt idx="7128">
                  <c:v>45234.50000000132</c:v>
                </c:pt>
                <c:pt idx="7129">
                  <c:v>45237.80000000133</c:v>
                </c:pt>
                <c:pt idx="7130">
                  <c:v>45246.80000000133</c:v>
                </c:pt>
                <c:pt idx="7131">
                  <c:v>45253.60000000132</c:v>
                </c:pt>
                <c:pt idx="7132">
                  <c:v>45258.60000000132</c:v>
                </c:pt>
                <c:pt idx="7133">
                  <c:v>45262.90000000133</c:v>
                </c:pt>
                <c:pt idx="7134">
                  <c:v>45270.40000000133</c:v>
                </c:pt>
                <c:pt idx="7135">
                  <c:v>45275.30000000133</c:v>
                </c:pt>
                <c:pt idx="7136">
                  <c:v>45282.10000000132</c:v>
                </c:pt>
                <c:pt idx="7137">
                  <c:v>45287.00000000135</c:v>
                </c:pt>
                <c:pt idx="7138">
                  <c:v>45293.80000000136</c:v>
                </c:pt>
                <c:pt idx="7139">
                  <c:v>45300.60000000132</c:v>
                </c:pt>
                <c:pt idx="7140">
                  <c:v>45305.60000000132</c:v>
                </c:pt>
                <c:pt idx="7141">
                  <c:v>45310.60000000132</c:v>
                </c:pt>
                <c:pt idx="7142">
                  <c:v>45315.60000000132</c:v>
                </c:pt>
                <c:pt idx="7143">
                  <c:v>45323.10000000132</c:v>
                </c:pt>
                <c:pt idx="7144">
                  <c:v>45328.10000000132</c:v>
                </c:pt>
                <c:pt idx="7145">
                  <c:v>45333.80000000136</c:v>
                </c:pt>
                <c:pt idx="7146">
                  <c:v>45339.80000000136</c:v>
                </c:pt>
                <c:pt idx="7147">
                  <c:v>45344.80000000136</c:v>
                </c:pt>
                <c:pt idx="7148">
                  <c:v>45352.30000000136</c:v>
                </c:pt>
                <c:pt idx="7149">
                  <c:v>45359.80000000136</c:v>
                </c:pt>
                <c:pt idx="7150">
                  <c:v>45364.80000000136</c:v>
                </c:pt>
                <c:pt idx="7151">
                  <c:v>45369.80000000136</c:v>
                </c:pt>
                <c:pt idx="7152">
                  <c:v>45371.90000000135</c:v>
                </c:pt>
                <c:pt idx="7153">
                  <c:v>45376.90000000135</c:v>
                </c:pt>
                <c:pt idx="7154">
                  <c:v>45379.00000000135</c:v>
                </c:pt>
                <c:pt idx="7155">
                  <c:v>45383.30000000136</c:v>
                </c:pt>
                <c:pt idx="7156">
                  <c:v>45385.20000000118</c:v>
                </c:pt>
                <c:pt idx="7157">
                  <c:v>45387.30000000136</c:v>
                </c:pt>
                <c:pt idx="7158">
                  <c:v>45391.60000000132</c:v>
                </c:pt>
                <c:pt idx="7159">
                  <c:v>45394.90000000135</c:v>
                </c:pt>
                <c:pt idx="7160">
                  <c:v>45399.90000000135</c:v>
                </c:pt>
                <c:pt idx="7161">
                  <c:v>45406.70000000119</c:v>
                </c:pt>
                <c:pt idx="7162">
                  <c:v>45414.20000000119</c:v>
                </c:pt>
                <c:pt idx="7163">
                  <c:v>45421.70000000119</c:v>
                </c:pt>
                <c:pt idx="7164">
                  <c:v>45425.70000000119</c:v>
                </c:pt>
                <c:pt idx="7165">
                  <c:v>45430.00000000135</c:v>
                </c:pt>
                <c:pt idx="7166">
                  <c:v>45434.30000000137</c:v>
                </c:pt>
                <c:pt idx="7167">
                  <c:v>45438.60000000137</c:v>
                </c:pt>
                <c:pt idx="7168">
                  <c:v>45440.70000000119</c:v>
                </c:pt>
                <c:pt idx="7169">
                  <c:v>45447.50000000138</c:v>
                </c:pt>
                <c:pt idx="7170">
                  <c:v>45455.00000000138</c:v>
                </c:pt>
                <c:pt idx="7171">
                  <c:v>45461.80000000138</c:v>
                </c:pt>
                <c:pt idx="7172">
                  <c:v>45466.80000000138</c:v>
                </c:pt>
                <c:pt idx="7173">
                  <c:v>45471.80000000138</c:v>
                </c:pt>
                <c:pt idx="7174">
                  <c:v>45476.10000000137</c:v>
                </c:pt>
                <c:pt idx="7175">
                  <c:v>45478.2000000012</c:v>
                </c:pt>
                <c:pt idx="7176">
                  <c:v>45480.30000000138</c:v>
                </c:pt>
                <c:pt idx="7177">
                  <c:v>45484.7000000012</c:v>
                </c:pt>
                <c:pt idx="7178">
                  <c:v>45486.80000000138</c:v>
                </c:pt>
                <c:pt idx="7179">
                  <c:v>45491.10000000137</c:v>
                </c:pt>
                <c:pt idx="7180">
                  <c:v>45496.10000000137</c:v>
                </c:pt>
                <c:pt idx="7181">
                  <c:v>45501.10000000137</c:v>
                </c:pt>
                <c:pt idx="7182">
                  <c:v>45508.60000000137</c:v>
                </c:pt>
                <c:pt idx="7183">
                  <c:v>45513.50000000138</c:v>
                </c:pt>
                <c:pt idx="7184">
                  <c:v>45518.40000000138</c:v>
                </c:pt>
                <c:pt idx="7185">
                  <c:v>45523.00000000138</c:v>
                </c:pt>
                <c:pt idx="7186">
                  <c:v>45525.10000000137</c:v>
                </c:pt>
                <c:pt idx="7187">
                  <c:v>45529.7000000012</c:v>
                </c:pt>
                <c:pt idx="7188">
                  <c:v>45534.7000000012</c:v>
                </c:pt>
                <c:pt idx="7189">
                  <c:v>45539.00000000138</c:v>
                </c:pt>
                <c:pt idx="7190">
                  <c:v>45545.80000000139</c:v>
                </c:pt>
                <c:pt idx="7191">
                  <c:v>45550.10000000137</c:v>
                </c:pt>
                <c:pt idx="7192">
                  <c:v>45555.10000000137</c:v>
                </c:pt>
                <c:pt idx="7193">
                  <c:v>45561.90000000138</c:v>
                </c:pt>
                <c:pt idx="7194">
                  <c:v>45566.20000000122</c:v>
                </c:pt>
                <c:pt idx="7195">
                  <c:v>45571.20000000122</c:v>
                </c:pt>
                <c:pt idx="7196">
                  <c:v>45576.10000000137</c:v>
                </c:pt>
                <c:pt idx="7197">
                  <c:v>45580.10000000137</c:v>
                </c:pt>
                <c:pt idx="7198">
                  <c:v>45586.90000000138</c:v>
                </c:pt>
                <c:pt idx="7199">
                  <c:v>45589.8000000014</c:v>
                </c:pt>
                <c:pt idx="7200">
                  <c:v>45595.90000000138</c:v>
                </c:pt>
                <c:pt idx="7201">
                  <c:v>45600.00000000138</c:v>
                </c:pt>
                <c:pt idx="7202">
                  <c:v>45609.3000000014</c:v>
                </c:pt>
                <c:pt idx="7203">
                  <c:v>45615.1000000014</c:v>
                </c:pt>
                <c:pt idx="7204">
                  <c:v>45619.40000000141</c:v>
                </c:pt>
                <c:pt idx="7205">
                  <c:v>45624.40000000141</c:v>
                </c:pt>
                <c:pt idx="7206">
                  <c:v>45628.70000000123</c:v>
                </c:pt>
                <c:pt idx="7207">
                  <c:v>45633.0000000014</c:v>
                </c:pt>
                <c:pt idx="7208">
                  <c:v>45639.80000000141</c:v>
                </c:pt>
                <c:pt idx="7209">
                  <c:v>45646.6000000014</c:v>
                </c:pt>
                <c:pt idx="7210">
                  <c:v>45653.40000000142</c:v>
                </c:pt>
                <c:pt idx="7211">
                  <c:v>45658.40000000142</c:v>
                </c:pt>
                <c:pt idx="7212">
                  <c:v>45665.20000000142</c:v>
                </c:pt>
                <c:pt idx="7213">
                  <c:v>45672.00000000143</c:v>
                </c:pt>
                <c:pt idx="7214">
                  <c:v>45679.20000000142</c:v>
                </c:pt>
                <c:pt idx="7215">
                  <c:v>45681.30000000142</c:v>
                </c:pt>
                <c:pt idx="7216">
                  <c:v>45683.40000000142</c:v>
                </c:pt>
                <c:pt idx="7217">
                  <c:v>45687.70000000142</c:v>
                </c:pt>
                <c:pt idx="7218">
                  <c:v>45692.70000000142</c:v>
                </c:pt>
                <c:pt idx="7219">
                  <c:v>45697.70000000142</c:v>
                </c:pt>
                <c:pt idx="7220">
                  <c:v>45704.50000000143</c:v>
                </c:pt>
                <c:pt idx="7221">
                  <c:v>45709.50000000143</c:v>
                </c:pt>
                <c:pt idx="7222">
                  <c:v>45718.80000000143</c:v>
                </c:pt>
                <c:pt idx="7223">
                  <c:v>45723.80000000143</c:v>
                </c:pt>
                <c:pt idx="7224">
                  <c:v>45728.80000000143</c:v>
                </c:pt>
                <c:pt idx="7225">
                  <c:v>45733.80000000143</c:v>
                </c:pt>
                <c:pt idx="7226">
                  <c:v>45738.80000000143</c:v>
                </c:pt>
                <c:pt idx="7227">
                  <c:v>45743.80000000143</c:v>
                </c:pt>
                <c:pt idx="7228">
                  <c:v>45748.80000000143</c:v>
                </c:pt>
                <c:pt idx="7229">
                  <c:v>45756.30000000143</c:v>
                </c:pt>
                <c:pt idx="7230">
                  <c:v>45760.30000000143</c:v>
                </c:pt>
                <c:pt idx="7231">
                  <c:v>45767.80000000143</c:v>
                </c:pt>
                <c:pt idx="7232">
                  <c:v>45772.10000000142</c:v>
                </c:pt>
                <c:pt idx="7233">
                  <c:v>45777.10000000142</c:v>
                </c:pt>
                <c:pt idx="7234">
                  <c:v>45781.10000000142</c:v>
                </c:pt>
                <c:pt idx="7235">
                  <c:v>45787.50000000143</c:v>
                </c:pt>
                <c:pt idx="7236">
                  <c:v>45794.30000000144</c:v>
                </c:pt>
                <c:pt idx="7237">
                  <c:v>45799.30000000144</c:v>
                </c:pt>
                <c:pt idx="7238">
                  <c:v>45802.80000000144</c:v>
                </c:pt>
                <c:pt idx="7239">
                  <c:v>45810.60000000142</c:v>
                </c:pt>
                <c:pt idx="7240">
                  <c:v>45819.90000000143</c:v>
                </c:pt>
                <c:pt idx="7241">
                  <c:v>45829.20000000142</c:v>
                </c:pt>
                <c:pt idx="7242">
                  <c:v>45838.50000000143</c:v>
                </c:pt>
                <c:pt idx="7243">
                  <c:v>45847.80000000145</c:v>
                </c:pt>
                <c:pt idx="7244">
                  <c:v>45857.10000000145</c:v>
                </c:pt>
                <c:pt idx="7245">
                  <c:v>45866.40000000146</c:v>
                </c:pt>
                <c:pt idx="7246">
                  <c:v>45874.20000000145</c:v>
                </c:pt>
                <c:pt idx="7247">
                  <c:v>45882.00000000146</c:v>
                </c:pt>
                <c:pt idx="7248">
                  <c:v>45888.10000000145</c:v>
                </c:pt>
                <c:pt idx="7249">
                  <c:v>45895.90000000146</c:v>
                </c:pt>
                <c:pt idx="7250">
                  <c:v>45905.20000000145</c:v>
                </c:pt>
                <c:pt idx="7251">
                  <c:v>45909.50000000147</c:v>
                </c:pt>
                <c:pt idx="7252">
                  <c:v>45918.80000000147</c:v>
                </c:pt>
                <c:pt idx="7253">
                  <c:v>45928.10000000148</c:v>
                </c:pt>
                <c:pt idx="7254">
                  <c:v>45937.40000000148</c:v>
                </c:pt>
                <c:pt idx="7255">
                  <c:v>45946.70000000147</c:v>
                </c:pt>
                <c:pt idx="7256">
                  <c:v>45955.70000000147</c:v>
                </c:pt>
                <c:pt idx="7257">
                  <c:v>45965.00000000148</c:v>
                </c:pt>
                <c:pt idx="7258">
                  <c:v>45969.30000000149</c:v>
                </c:pt>
                <c:pt idx="7259">
                  <c:v>45974.30000000149</c:v>
                </c:pt>
                <c:pt idx="7260">
                  <c:v>45979.30000000149</c:v>
                </c:pt>
                <c:pt idx="7261">
                  <c:v>45983.60000000148</c:v>
                </c:pt>
                <c:pt idx="7262">
                  <c:v>45992.90000000149</c:v>
                </c:pt>
                <c:pt idx="7263">
                  <c:v>46002.20000000147</c:v>
                </c:pt>
                <c:pt idx="7264">
                  <c:v>46007.20000000147</c:v>
                </c:pt>
                <c:pt idx="7265">
                  <c:v>46016.50000000148</c:v>
                </c:pt>
                <c:pt idx="7266">
                  <c:v>46025.8000000015</c:v>
                </c:pt>
                <c:pt idx="7267">
                  <c:v>46030.1000000015</c:v>
                </c:pt>
                <c:pt idx="7268">
                  <c:v>46034.40000000151</c:v>
                </c:pt>
                <c:pt idx="7269">
                  <c:v>46038.7000000015</c:v>
                </c:pt>
                <c:pt idx="7270">
                  <c:v>46048.00000000151</c:v>
                </c:pt>
                <c:pt idx="7271">
                  <c:v>46052.30000000152</c:v>
                </c:pt>
                <c:pt idx="7272">
                  <c:v>46061.6000000015</c:v>
                </c:pt>
                <c:pt idx="7273">
                  <c:v>46070.90000000152</c:v>
                </c:pt>
                <c:pt idx="7274">
                  <c:v>46075.20000000153</c:v>
                </c:pt>
                <c:pt idx="7275">
                  <c:v>46084.50000000153</c:v>
                </c:pt>
                <c:pt idx="7276">
                  <c:v>46088.80000000153</c:v>
                </c:pt>
                <c:pt idx="7277">
                  <c:v>46093.80000000153</c:v>
                </c:pt>
                <c:pt idx="7278">
                  <c:v>46098.10000000153</c:v>
                </c:pt>
                <c:pt idx="7279">
                  <c:v>46102.40000000154</c:v>
                </c:pt>
                <c:pt idx="7280">
                  <c:v>46106.70000000153</c:v>
                </c:pt>
                <c:pt idx="7281">
                  <c:v>46111.00000000154</c:v>
                </c:pt>
                <c:pt idx="7282">
                  <c:v>46117.80000000155</c:v>
                </c:pt>
                <c:pt idx="7283">
                  <c:v>46124.60000000153</c:v>
                </c:pt>
                <c:pt idx="7284">
                  <c:v>46131.40000000155</c:v>
                </c:pt>
                <c:pt idx="7285">
                  <c:v>46137.70000000155</c:v>
                </c:pt>
                <c:pt idx="7286">
                  <c:v>46142.70000000155</c:v>
                </c:pt>
                <c:pt idx="7287">
                  <c:v>46147.30000000155</c:v>
                </c:pt>
                <c:pt idx="7288">
                  <c:v>46154.10000000156</c:v>
                </c:pt>
                <c:pt idx="7289">
                  <c:v>46159.60000000156</c:v>
                </c:pt>
                <c:pt idx="7290">
                  <c:v>46163.90000000156</c:v>
                </c:pt>
                <c:pt idx="7291">
                  <c:v>46168.90000000156</c:v>
                </c:pt>
                <c:pt idx="7292">
                  <c:v>46174.00000000156</c:v>
                </c:pt>
                <c:pt idx="7293">
                  <c:v>46179.10000000156</c:v>
                </c:pt>
                <c:pt idx="7294">
                  <c:v>46183.90000000156</c:v>
                </c:pt>
                <c:pt idx="7295">
                  <c:v>46190.50000000156</c:v>
                </c:pt>
                <c:pt idx="7296">
                  <c:v>46194.50000000156</c:v>
                </c:pt>
                <c:pt idx="7297">
                  <c:v>46199.50000000156</c:v>
                </c:pt>
                <c:pt idx="7298">
                  <c:v>46203.80000000156</c:v>
                </c:pt>
                <c:pt idx="7299">
                  <c:v>46208.40000000156</c:v>
                </c:pt>
                <c:pt idx="7300">
                  <c:v>46213.80000000156</c:v>
                </c:pt>
                <c:pt idx="7301">
                  <c:v>46219.30000000156</c:v>
                </c:pt>
                <c:pt idx="7302">
                  <c:v>46225.50000000156</c:v>
                </c:pt>
                <c:pt idx="7303">
                  <c:v>46232.30000000156</c:v>
                </c:pt>
                <c:pt idx="7304">
                  <c:v>46238.90000000156</c:v>
                </c:pt>
                <c:pt idx="7305">
                  <c:v>46243.50000000156</c:v>
                </c:pt>
                <c:pt idx="7306">
                  <c:v>46250.30000000156</c:v>
                </c:pt>
                <c:pt idx="7307">
                  <c:v>46254.90000000156</c:v>
                </c:pt>
                <c:pt idx="7308">
                  <c:v>46261.70000000155</c:v>
                </c:pt>
                <c:pt idx="7309">
                  <c:v>46268.50000000156</c:v>
                </c:pt>
                <c:pt idx="7310">
                  <c:v>46275.30000000157</c:v>
                </c:pt>
                <c:pt idx="7311">
                  <c:v>46282.10000000157</c:v>
                </c:pt>
                <c:pt idx="7312">
                  <c:v>46288.90000000157</c:v>
                </c:pt>
                <c:pt idx="7313">
                  <c:v>46293.50000000157</c:v>
                </c:pt>
                <c:pt idx="7314">
                  <c:v>46297.80000000158</c:v>
                </c:pt>
                <c:pt idx="7315">
                  <c:v>46302.10000000158</c:v>
                </c:pt>
                <c:pt idx="7316">
                  <c:v>46306.40000000158</c:v>
                </c:pt>
                <c:pt idx="7317">
                  <c:v>46310.70000000158</c:v>
                </c:pt>
                <c:pt idx="7318">
                  <c:v>46316.90000000158</c:v>
                </c:pt>
                <c:pt idx="7319">
                  <c:v>46321.50000000158</c:v>
                </c:pt>
                <c:pt idx="7320">
                  <c:v>46325.80000000158</c:v>
                </c:pt>
                <c:pt idx="7321">
                  <c:v>46330.40000000158</c:v>
                </c:pt>
                <c:pt idx="7322">
                  <c:v>46336.60000000158</c:v>
                </c:pt>
                <c:pt idx="7323">
                  <c:v>46345.90000000158</c:v>
                </c:pt>
                <c:pt idx="7324">
                  <c:v>46350.20000000158</c:v>
                </c:pt>
                <c:pt idx="7325">
                  <c:v>46354.50000000159</c:v>
                </c:pt>
                <c:pt idx="7326">
                  <c:v>46358.80000000159</c:v>
                </c:pt>
                <c:pt idx="7327">
                  <c:v>46363.10000000158</c:v>
                </c:pt>
                <c:pt idx="7328">
                  <c:v>46367.40000000159</c:v>
                </c:pt>
                <c:pt idx="7329">
                  <c:v>46371.70000000158</c:v>
                </c:pt>
                <c:pt idx="7330">
                  <c:v>46376.70000000158</c:v>
                </c:pt>
                <c:pt idx="7331">
                  <c:v>46381.70000000158</c:v>
                </c:pt>
                <c:pt idx="7332">
                  <c:v>46386.70000000158</c:v>
                </c:pt>
                <c:pt idx="7333">
                  <c:v>46396.00000000159</c:v>
                </c:pt>
                <c:pt idx="7334">
                  <c:v>46403.20000000158</c:v>
                </c:pt>
                <c:pt idx="7335">
                  <c:v>46412.50000000159</c:v>
                </c:pt>
                <c:pt idx="7336">
                  <c:v>46420.00000000159</c:v>
                </c:pt>
                <c:pt idx="7337">
                  <c:v>46429.3000000016</c:v>
                </c:pt>
                <c:pt idx="7338">
                  <c:v>46433.60000000158</c:v>
                </c:pt>
                <c:pt idx="7339">
                  <c:v>46438.60000000158</c:v>
                </c:pt>
                <c:pt idx="7340">
                  <c:v>46442.90000000159</c:v>
                </c:pt>
                <c:pt idx="7341">
                  <c:v>46452.20000000158</c:v>
                </c:pt>
                <c:pt idx="7342">
                  <c:v>46457.20000000158</c:v>
                </c:pt>
                <c:pt idx="7343">
                  <c:v>46465.00000000159</c:v>
                </c:pt>
                <c:pt idx="7344">
                  <c:v>46469.3000000016</c:v>
                </c:pt>
                <c:pt idx="7345">
                  <c:v>46474.3000000016</c:v>
                </c:pt>
                <c:pt idx="7346">
                  <c:v>46483.60000000158</c:v>
                </c:pt>
                <c:pt idx="7347">
                  <c:v>46488.20000000158</c:v>
                </c:pt>
                <c:pt idx="7348">
                  <c:v>46494.8000000016</c:v>
                </c:pt>
                <c:pt idx="7349">
                  <c:v>46499.10000000158</c:v>
                </c:pt>
                <c:pt idx="7350">
                  <c:v>46504.10000000158</c:v>
                </c:pt>
                <c:pt idx="7351">
                  <c:v>46509.00000000162</c:v>
                </c:pt>
                <c:pt idx="7352">
                  <c:v>46515.80000000163</c:v>
                </c:pt>
                <c:pt idx="7353">
                  <c:v>46523.30000000163</c:v>
                </c:pt>
                <c:pt idx="7354">
                  <c:v>46530.80000000163</c:v>
                </c:pt>
                <c:pt idx="7355">
                  <c:v>46535.80000000163</c:v>
                </c:pt>
                <c:pt idx="7356">
                  <c:v>46539.10000000158</c:v>
                </c:pt>
                <c:pt idx="7357">
                  <c:v>46541.20000000158</c:v>
                </c:pt>
                <c:pt idx="7358">
                  <c:v>46545.80000000163</c:v>
                </c:pt>
                <c:pt idx="7359">
                  <c:v>46550.80000000163</c:v>
                </c:pt>
                <c:pt idx="7360">
                  <c:v>46558.30000000163</c:v>
                </c:pt>
                <c:pt idx="7361">
                  <c:v>46563.30000000163</c:v>
                </c:pt>
                <c:pt idx="7362">
                  <c:v>46567.60000000158</c:v>
                </c:pt>
                <c:pt idx="7363">
                  <c:v>46571.90000000162</c:v>
                </c:pt>
                <c:pt idx="7364">
                  <c:v>46578.70000000158</c:v>
                </c:pt>
                <c:pt idx="7365">
                  <c:v>46582.00000000162</c:v>
                </c:pt>
                <c:pt idx="7366">
                  <c:v>46587.00000000162</c:v>
                </c:pt>
                <c:pt idx="7367">
                  <c:v>46592.00000000162</c:v>
                </c:pt>
                <c:pt idx="7368">
                  <c:v>46596.90000000162</c:v>
                </c:pt>
                <c:pt idx="7369">
                  <c:v>46601.90000000162</c:v>
                </c:pt>
                <c:pt idx="7370">
                  <c:v>46605.20000000158</c:v>
                </c:pt>
                <c:pt idx="7371">
                  <c:v>46612.70000000158</c:v>
                </c:pt>
                <c:pt idx="7372">
                  <c:v>46614.80000000163</c:v>
                </c:pt>
                <c:pt idx="7373">
                  <c:v>46621.70000000158</c:v>
                </c:pt>
                <c:pt idx="7374">
                  <c:v>46628.50000000162</c:v>
                </c:pt>
                <c:pt idx="7375">
                  <c:v>46633.50000000162</c:v>
                </c:pt>
                <c:pt idx="7376">
                  <c:v>46638.50000000162</c:v>
                </c:pt>
                <c:pt idx="7377">
                  <c:v>46643.50000000162</c:v>
                </c:pt>
                <c:pt idx="7378">
                  <c:v>46645.60000000158</c:v>
                </c:pt>
                <c:pt idx="7379">
                  <c:v>46650.60000000158</c:v>
                </c:pt>
                <c:pt idx="7380">
                  <c:v>46652.70000000158</c:v>
                </c:pt>
                <c:pt idx="7381">
                  <c:v>46654.80000000163</c:v>
                </c:pt>
                <c:pt idx="7382">
                  <c:v>46662.30000000163</c:v>
                </c:pt>
                <c:pt idx="7383">
                  <c:v>46667.30000000163</c:v>
                </c:pt>
                <c:pt idx="7384">
                  <c:v>46671.60000000158</c:v>
                </c:pt>
                <c:pt idx="7385">
                  <c:v>46673.70000000158</c:v>
                </c:pt>
                <c:pt idx="7386">
                  <c:v>46681.20000000158</c:v>
                </c:pt>
                <c:pt idx="7387">
                  <c:v>46686.20000000158</c:v>
                </c:pt>
                <c:pt idx="7388">
                  <c:v>46691.20000000158</c:v>
                </c:pt>
                <c:pt idx="7389">
                  <c:v>46693.30000000163</c:v>
                </c:pt>
                <c:pt idx="7390">
                  <c:v>46697.60000000158</c:v>
                </c:pt>
                <c:pt idx="7391">
                  <c:v>46704.40000000162</c:v>
                </c:pt>
                <c:pt idx="7392">
                  <c:v>46709.30000000163</c:v>
                </c:pt>
                <c:pt idx="7393">
                  <c:v>46712.90000000162</c:v>
                </c:pt>
                <c:pt idx="7394">
                  <c:v>46720.10000000158</c:v>
                </c:pt>
                <c:pt idx="7395">
                  <c:v>46724.40000000162</c:v>
                </c:pt>
                <c:pt idx="7396">
                  <c:v>46729.40000000162</c:v>
                </c:pt>
                <c:pt idx="7397">
                  <c:v>46733.70000000158</c:v>
                </c:pt>
                <c:pt idx="7398">
                  <c:v>46743.00000000162</c:v>
                </c:pt>
                <c:pt idx="7399">
                  <c:v>46747.60000000158</c:v>
                </c:pt>
                <c:pt idx="7400">
                  <c:v>46756.90000000165</c:v>
                </c:pt>
                <c:pt idx="7401">
                  <c:v>46761.20000000158</c:v>
                </c:pt>
                <c:pt idx="7402">
                  <c:v>46765.50000000162</c:v>
                </c:pt>
                <c:pt idx="7403">
                  <c:v>46769.80000000165</c:v>
                </c:pt>
                <c:pt idx="7404">
                  <c:v>46774.10000000158</c:v>
                </c:pt>
                <c:pt idx="7405">
                  <c:v>46783.40000000165</c:v>
                </c:pt>
                <c:pt idx="7406">
                  <c:v>46790.00000000162</c:v>
                </c:pt>
                <c:pt idx="7407">
                  <c:v>46795.00000000162</c:v>
                </c:pt>
                <c:pt idx="7408">
                  <c:v>46802.10000000158</c:v>
                </c:pt>
                <c:pt idx="7409">
                  <c:v>46809.90000000165</c:v>
                </c:pt>
                <c:pt idx="7410">
                  <c:v>46817.70000000158</c:v>
                </c:pt>
                <c:pt idx="7411">
                  <c:v>46825.50000000167</c:v>
                </c:pt>
                <c:pt idx="7412">
                  <c:v>46833.30000000168</c:v>
                </c:pt>
                <c:pt idx="7413">
                  <c:v>46840.40000000167</c:v>
                </c:pt>
                <c:pt idx="7414">
                  <c:v>46847.50000000167</c:v>
                </c:pt>
                <c:pt idx="7415">
                  <c:v>46856.80000000168</c:v>
                </c:pt>
                <c:pt idx="7416">
                  <c:v>46863.90000000167</c:v>
                </c:pt>
                <c:pt idx="7417">
                  <c:v>46871.70000000158</c:v>
                </c:pt>
                <c:pt idx="7418">
                  <c:v>46880.70000000158</c:v>
                </c:pt>
                <c:pt idx="7419">
                  <c:v>46887.80000000168</c:v>
                </c:pt>
                <c:pt idx="7420">
                  <c:v>46893.60000000158</c:v>
                </c:pt>
                <c:pt idx="7421">
                  <c:v>46898.60000000158</c:v>
                </c:pt>
                <c:pt idx="7422">
                  <c:v>46907.90000000167</c:v>
                </c:pt>
                <c:pt idx="7423">
                  <c:v>46912.20000000158</c:v>
                </c:pt>
                <c:pt idx="7424">
                  <c:v>46919.70000000158</c:v>
                </c:pt>
                <c:pt idx="7425">
                  <c:v>46926.80000000168</c:v>
                </c:pt>
                <c:pt idx="7426">
                  <c:v>46934.60000000158</c:v>
                </c:pt>
                <c:pt idx="7427">
                  <c:v>46938.90000000167</c:v>
                </c:pt>
                <c:pt idx="7428">
                  <c:v>46946.70000000158</c:v>
                </c:pt>
                <c:pt idx="7429">
                  <c:v>46956.70000000158</c:v>
                </c:pt>
                <c:pt idx="7430">
                  <c:v>46966.00000000167</c:v>
                </c:pt>
                <c:pt idx="7431">
                  <c:v>46970.00000000167</c:v>
                </c:pt>
                <c:pt idx="7432">
                  <c:v>46975.00000000167</c:v>
                </c:pt>
                <c:pt idx="7433">
                  <c:v>46982.50000000167</c:v>
                </c:pt>
                <c:pt idx="7434">
                  <c:v>46987.50000000167</c:v>
                </c:pt>
                <c:pt idx="7435">
                  <c:v>46995.00000000167</c:v>
                </c:pt>
                <c:pt idx="7436">
                  <c:v>47002.80000000168</c:v>
                </c:pt>
                <c:pt idx="7437">
                  <c:v>47010.30000000168</c:v>
                </c:pt>
                <c:pt idx="7438">
                  <c:v>47014.60000000158</c:v>
                </c:pt>
                <c:pt idx="7439">
                  <c:v>47019.30000000168</c:v>
                </c:pt>
                <c:pt idx="7440">
                  <c:v>47026.10000000158</c:v>
                </c:pt>
                <c:pt idx="7441">
                  <c:v>47033.9000000017</c:v>
                </c:pt>
                <c:pt idx="7442">
                  <c:v>47041.70000000158</c:v>
                </c:pt>
                <c:pt idx="7443">
                  <c:v>47049.5000000017</c:v>
                </c:pt>
                <c:pt idx="7444">
                  <c:v>47054.5000000017</c:v>
                </c:pt>
                <c:pt idx="7445">
                  <c:v>47058.80000000171</c:v>
                </c:pt>
                <c:pt idx="7446">
                  <c:v>47068.10000000158</c:v>
                </c:pt>
                <c:pt idx="7447">
                  <c:v>47077.4000000017</c:v>
                </c:pt>
                <c:pt idx="7448">
                  <c:v>47086.70000000158</c:v>
                </c:pt>
                <c:pt idx="7449">
                  <c:v>47096.00000000172</c:v>
                </c:pt>
                <c:pt idx="7450">
                  <c:v>47105.30000000173</c:v>
                </c:pt>
                <c:pt idx="7451">
                  <c:v>47114.60000000172</c:v>
                </c:pt>
                <c:pt idx="7452">
                  <c:v>47123.90000000173</c:v>
                </c:pt>
                <c:pt idx="7453">
                  <c:v>47133.20000000158</c:v>
                </c:pt>
                <c:pt idx="7454">
                  <c:v>47141.00000000172</c:v>
                </c:pt>
                <c:pt idx="7455">
                  <c:v>47150.30000000173</c:v>
                </c:pt>
                <c:pt idx="7456">
                  <c:v>47157.80000000173</c:v>
                </c:pt>
                <c:pt idx="7457">
                  <c:v>47162.80000000173</c:v>
                </c:pt>
                <c:pt idx="7458">
                  <c:v>47166.80000000173</c:v>
                </c:pt>
                <c:pt idx="7459">
                  <c:v>47175.30000000173</c:v>
                </c:pt>
                <c:pt idx="7460">
                  <c:v>47180.30000000173</c:v>
                </c:pt>
                <c:pt idx="7461">
                  <c:v>47182.40000000173</c:v>
                </c:pt>
                <c:pt idx="7462">
                  <c:v>47184.30000000173</c:v>
                </c:pt>
                <c:pt idx="7463">
                  <c:v>47188.60000000172</c:v>
                </c:pt>
                <c:pt idx="7464">
                  <c:v>47193.60000000172</c:v>
                </c:pt>
                <c:pt idx="7465">
                  <c:v>47200.40000000173</c:v>
                </c:pt>
                <c:pt idx="7466">
                  <c:v>47204.70000000158</c:v>
                </c:pt>
                <c:pt idx="7467">
                  <c:v>47208.20000000158</c:v>
                </c:pt>
                <c:pt idx="7468">
                  <c:v>47212.50000000175</c:v>
                </c:pt>
                <c:pt idx="7469">
                  <c:v>47216.80000000176</c:v>
                </c:pt>
                <c:pt idx="7470">
                  <c:v>47224.70000000158</c:v>
                </c:pt>
                <c:pt idx="7471">
                  <c:v>47233.70000000158</c:v>
                </c:pt>
                <c:pt idx="7472">
                  <c:v>47240.90000000175</c:v>
                </c:pt>
                <c:pt idx="7473">
                  <c:v>47244.90000000175</c:v>
                </c:pt>
                <c:pt idx="7474">
                  <c:v>47250.70000000158</c:v>
                </c:pt>
                <c:pt idx="7475">
                  <c:v>47255.00000000175</c:v>
                </c:pt>
                <c:pt idx="7476">
                  <c:v>47259.30000000176</c:v>
                </c:pt>
                <c:pt idx="7477">
                  <c:v>47268.60000000172</c:v>
                </c:pt>
                <c:pt idx="7478">
                  <c:v>47272.90000000177</c:v>
                </c:pt>
                <c:pt idx="7479">
                  <c:v>47282.90000000177</c:v>
                </c:pt>
                <c:pt idx="7480">
                  <c:v>47287.90000000177</c:v>
                </c:pt>
                <c:pt idx="7481">
                  <c:v>47294.30000000177</c:v>
                </c:pt>
                <c:pt idx="7482">
                  <c:v>47302.80000000177</c:v>
                </c:pt>
                <c:pt idx="7483">
                  <c:v>47312.10000000177</c:v>
                </c:pt>
                <c:pt idx="7484">
                  <c:v>47318.90000000178</c:v>
                </c:pt>
                <c:pt idx="7485">
                  <c:v>47323.90000000178</c:v>
                </c:pt>
                <c:pt idx="7486">
                  <c:v>47328.90000000178</c:v>
                </c:pt>
                <c:pt idx="7487">
                  <c:v>47333.20000000177</c:v>
                </c:pt>
                <c:pt idx="7488">
                  <c:v>47338.20000000177</c:v>
                </c:pt>
                <c:pt idx="7489">
                  <c:v>47347.50000000178</c:v>
                </c:pt>
                <c:pt idx="7490">
                  <c:v>47352.50000000178</c:v>
                </c:pt>
                <c:pt idx="7491">
                  <c:v>47357.50000000178</c:v>
                </c:pt>
                <c:pt idx="7492">
                  <c:v>47364.30000000179</c:v>
                </c:pt>
                <c:pt idx="7493">
                  <c:v>47373.30000000179</c:v>
                </c:pt>
                <c:pt idx="7494">
                  <c:v>47381.10000000177</c:v>
                </c:pt>
                <c:pt idx="7495">
                  <c:v>47385.40000000178</c:v>
                </c:pt>
                <c:pt idx="7496">
                  <c:v>47392.90000000178</c:v>
                </c:pt>
                <c:pt idx="7497">
                  <c:v>47400.40000000178</c:v>
                </c:pt>
                <c:pt idx="7498">
                  <c:v>47407.90000000178</c:v>
                </c:pt>
                <c:pt idx="7499">
                  <c:v>47415.40000000178</c:v>
                </c:pt>
                <c:pt idx="7500">
                  <c:v>47422.90000000178</c:v>
                </c:pt>
                <c:pt idx="7501">
                  <c:v>47431.90000000178</c:v>
                </c:pt>
                <c:pt idx="7502">
                  <c:v>47439.40000000178</c:v>
                </c:pt>
                <c:pt idx="7503">
                  <c:v>47449.40000000178</c:v>
                </c:pt>
                <c:pt idx="7504">
                  <c:v>47456.90000000178</c:v>
                </c:pt>
                <c:pt idx="7505">
                  <c:v>47464.40000000178</c:v>
                </c:pt>
                <c:pt idx="7506">
                  <c:v>47471.20000000177</c:v>
                </c:pt>
                <c:pt idx="7507">
                  <c:v>47478.70000000177</c:v>
                </c:pt>
                <c:pt idx="7508">
                  <c:v>47487.50000000178</c:v>
                </c:pt>
                <c:pt idx="7509">
                  <c:v>47494.3000000018</c:v>
                </c:pt>
                <c:pt idx="7510">
                  <c:v>47501.50000000178</c:v>
                </c:pt>
                <c:pt idx="7511">
                  <c:v>47505.8000000018</c:v>
                </c:pt>
                <c:pt idx="7512">
                  <c:v>47512.6000000018</c:v>
                </c:pt>
                <c:pt idx="7513">
                  <c:v>47520.40000000181</c:v>
                </c:pt>
                <c:pt idx="7514">
                  <c:v>47527.90000000181</c:v>
                </c:pt>
                <c:pt idx="7515">
                  <c:v>47532.20000000177</c:v>
                </c:pt>
                <c:pt idx="7516">
                  <c:v>47536.5000000018</c:v>
                </c:pt>
                <c:pt idx="7517">
                  <c:v>47543.30000000181</c:v>
                </c:pt>
                <c:pt idx="7518">
                  <c:v>47547.6000000018</c:v>
                </c:pt>
                <c:pt idx="7519">
                  <c:v>47551.90000000182</c:v>
                </c:pt>
                <c:pt idx="7520">
                  <c:v>47556.90000000182</c:v>
                </c:pt>
                <c:pt idx="7521">
                  <c:v>47559.0000000018</c:v>
                </c:pt>
                <c:pt idx="7522">
                  <c:v>47561.1000000018</c:v>
                </c:pt>
                <c:pt idx="7523">
                  <c:v>47568.6000000018</c:v>
                </c:pt>
                <c:pt idx="7524">
                  <c:v>47576.40000000182</c:v>
                </c:pt>
                <c:pt idx="7525">
                  <c:v>47586.40000000182</c:v>
                </c:pt>
                <c:pt idx="7526">
                  <c:v>47594.20000000182</c:v>
                </c:pt>
                <c:pt idx="7527">
                  <c:v>47599.20000000182</c:v>
                </c:pt>
                <c:pt idx="7528">
                  <c:v>47604.10000000182</c:v>
                </c:pt>
                <c:pt idx="7529">
                  <c:v>47609.10000000182</c:v>
                </c:pt>
                <c:pt idx="7530">
                  <c:v>47613.70000000182</c:v>
                </c:pt>
                <c:pt idx="7531">
                  <c:v>47623.00000000183</c:v>
                </c:pt>
                <c:pt idx="7532">
                  <c:v>47627.30000000183</c:v>
                </c:pt>
                <c:pt idx="7533">
                  <c:v>47634.80000000183</c:v>
                </c:pt>
                <c:pt idx="7534">
                  <c:v>47639.10000000182</c:v>
                </c:pt>
                <c:pt idx="7535">
                  <c:v>47643.40000000183</c:v>
                </c:pt>
                <c:pt idx="7536">
                  <c:v>47645.50000000183</c:v>
                </c:pt>
                <c:pt idx="7537">
                  <c:v>47650.10000000182</c:v>
                </c:pt>
                <c:pt idx="7538">
                  <c:v>47652.20000000182</c:v>
                </c:pt>
                <c:pt idx="7539">
                  <c:v>47659.40000000183</c:v>
                </c:pt>
                <c:pt idx="7540">
                  <c:v>47663.70000000182</c:v>
                </c:pt>
                <c:pt idx="7541">
                  <c:v>47667.70000000182</c:v>
                </c:pt>
                <c:pt idx="7542">
                  <c:v>47672.00000000183</c:v>
                </c:pt>
                <c:pt idx="7543">
                  <c:v>47674.10000000182</c:v>
                </c:pt>
                <c:pt idx="7544">
                  <c:v>47679.10000000182</c:v>
                </c:pt>
                <c:pt idx="7545">
                  <c:v>47686.60000000182</c:v>
                </c:pt>
                <c:pt idx="7546">
                  <c:v>47691.60000000182</c:v>
                </c:pt>
                <c:pt idx="7547">
                  <c:v>47698.40000000183</c:v>
                </c:pt>
                <c:pt idx="7548">
                  <c:v>47705.20000000182</c:v>
                </c:pt>
                <c:pt idx="7549">
                  <c:v>47711.70000000182</c:v>
                </c:pt>
                <c:pt idx="7550">
                  <c:v>47718.20000000182</c:v>
                </c:pt>
                <c:pt idx="7551">
                  <c:v>47724.70000000182</c:v>
                </c:pt>
                <c:pt idx="7552">
                  <c:v>47728.70000000182</c:v>
                </c:pt>
                <c:pt idx="7553">
                  <c:v>47733.70000000182</c:v>
                </c:pt>
                <c:pt idx="7554">
                  <c:v>47738.00000000183</c:v>
                </c:pt>
                <c:pt idx="7555">
                  <c:v>47744.40000000183</c:v>
                </c:pt>
                <c:pt idx="7556">
                  <c:v>47748.70000000182</c:v>
                </c:pt>
                <c:pt idx="7557">
                  <c:v>47752.00000000183</c:v>
                </c:pt>
                <c:pt idx="7558">
                  <c:v>47755.60000000182</c:v>
                </c:pt>
                <c:pt idx="7559">
                  <c:v>47760.60000000182</c:v>
                </c:pt>
                <c:pt idx="7560">
                  <c:v>47767.80000000184</c:v>
                </c:pt>
                <c:pt idx="7561">
                  <c:v>47774.70000000182</c:v>
                </c:pt>
                <c:pt idx="7562">
                  <c:v>47782.20000000182</c:v>
                </c:pt>
                <c:pt idx="7563">
                  <c:v>47787.20000000182</c:v>
                </c:pt>
                <c:pt idx="7564">
                  <c:v>47796.50000000183</c:v>
                </c:pt>
                <c:pt idx="7565">
                  <c:v>47804.30000000185</c:v>
                </c:pt>
                <c:pt idx="7566">
                  <c:v>47812.10000000185</c:v>
                </c:pt>
                <c:pt idx="7567">
                  <c:v>47818.90000000186</c:v>
                </c:pt>
                <c:pt idx="7568">
                  <c:v>47823.90000000186</c:v>
                </c:pt>
                <c:pt idx="7569">
                  <c:v>47828.20000000185</c:v>
                </c:pt>
                <c:pt idx="7570">
                  <c:v>47832.50000000186</c:v>
                </c:pt>
                <c:pt idx="7571">
                  <c:v>47841.50000000186</c:v>
                </c:pt>
                <c:pt idx="7572">
                  <c:v>47849.30000000187</c:v>
                </c:pt>
                <c:pt idx="7573">
                  <c:v>47852.80000000187</c:v>
                </c:pt>
                <c:pt idx="7574">
                  <c:v>47856.30000000187</c:v>
                </c:pt>
                <c:pt idx="7575">
                  <c:v>47859.80000000187</c:v>
                </c:pt>
                <c:pt idx="7576">
                  <c:v>47864.80000000187</c:v>
                </c:pt>
                <c:pt idx="7577">
                  <c:v>47871.30000000187</c:v>
                </c:pt>
                <c:pt idx="7578">
                  <c:v>47877.10000000185</c:v>
                </c:pt>
                <c:pt idx="7579">
                  <c:v>47881.40000000187</c:v>
                </c:pt>
                <c:pt idx="7580">
                  <c:v>47885.70000000187</c:v>
                </c:pt>
                <c:pt idx="7581">
                  <c:v>47890.00000000188</c:v>
                </c:pt>
                <c:pt idx="7582">
                  <c:v>47897.50000000188</c:v>
                </c:pt>
                <c:pt idx="7583">
                  <c:v>47901.80000000188</c:v>
                </c:pt>
                <c:pt idx="7584">
                  <c:v>47911.10000000188</c:v>
                </c:pt>
                <c:pt idx="7585">
                  <c:v>47920.40000000189</c:v>
                </c:pt>
                <c:pt idx="7586">
                  <c:v>47925.40000000189</c:v>
                </c:pt>
                <c:pt idx="7587">
                  <c:v>47934.20000000187</c:v>
                </c:pt>
                <c:pt idx="7588">
                  <c:v>47938.50000000188</c:v>
                </c:pt>
                <c:pt idx="7589">
                  <c:v>47947.80000000189</c:v>
                </c:pt>
                <c:pt idx="7590">
                  <c:v>47955.00000000188</c:v>
                </c:pt>
                <c:pt idx="7591">
                  <c:v>47959.30000000189</c:v>
                </c:pt>
                <c:pt idx="7592">
                  <c:v>47968.60000000188</c:v>
                </c:pt>
                <c:pt idx="7593">
                  <c:v>47977.9000000019</c:v>
                </c:pt>
                <c:pt idx="7594">
                  <c:v>47987.2000000019</c:v>
                </c:pt>
                <c:pt idx="7595">
                  <c:v>47990.7000000019</c:v>
                </c:pt>
                <c:pt idx="7596">
                  <c:v>47994.2000000019</c:v>
                </c:pt>
                <c:pt idx="7597">
                  <c:v>47997.7000000019</c:v>
                </c:pt>
                <c:pt idx="7598">
                  <c:v>48004.9000000019</c:v>
                </c:pt>
                <c:pt idx="7599">
                  <c:v>48011.3000000019</c:v>
                </c:pt>
                <c:pt idx="7600">
                  <c:v>48021.3000000019</c:v>
                </c:pt>
                <c:pt idx="7601">
                  <c:v>48025.6000000019</c:v>
                </c:pt>
                <c:pt idx="7602">
                  <c:v>48029.6000000019</c:v>
                </c:pt>
                <c:pt idx="7603">
                  <c:v>48034.40000000191</c:v>
                </c:pt>
                <c:pt idx="7604">
                  <c:v>48042.7000000019</c:v>
                </c:pt>
                <c:pt idx="7605">
                  <c:v>48048.80000000191</c:v>
                </c:pt>
                <c:pt idx="7606">
                  <c:v>48053.80000000191</c:v>
                </c:pt>
                <c:pt idx="7607">
                  <c:v>48063.80000000191</c:v>
                </c:pt>
                <c:pt idx="7608">
                  <c:v>48068.80000000191</c:v>
                </c:pt>
                <c:pt idx="7609">
                  <c:v>48073.80000000191</c:v>
                </c:pt>
                <c:pt idx="7610">
                  <c:v>48078.80000000191</c:v>
                </c:pt>
                <c:pt idx="7611">
                  <c:v>48083.80000000191</c:v>
                </c:pt>
                <c:pt idx="7612">
                  <c:v>48088.1000000019</c:v>
                </c:pt>
                <c:pt idx="7613">
                  <c:v>48093.1000000019</c:v>
                </c:pt>
                <c:pt idx="7614">
                  <c:v>48097.40000000192</c:v>
                </c:pt>
                <c:pt idx="7615">
                  <c:v>48101.7000000019</c:v>
                </c:pt>
                <c:pt idx="7616">
                  <c:v>48106.7000000019</c:v>
                </c:pt>
                <c:pt idx="7617">
                  <c:v>48113.50000000192</c:v>
                </c:pt>
                <c:pt idx="7618">
                  <c:v>48121.00000000192</c:v>
                </c:pt>
                <c:pt idx="7619">
                  <c:v>48126.00000000192</c:v>
                </c:pt>
                <c:pt idx="7620">
                  <c:v>48132.80000000193</c:v>
                </c:pt>
                <c:pt idx="7621">
                  <c:v>48137.80000000193</c:v>
                </c:pt>
                <c:pt idx="7622">
                  <c:v>48142.80000000193</c:v>
                </c:pt>
                <c:pt idx="7623">
                  <c:v>48152.10000000193</c:v>
                </c:pt>
                <c:pt idx="7624">
                  <c:v>48161.40000000193</c:v>
                </c:pt>
                <c:pt idx="7625">
                  <c:v>48165.70000000193</c:v>
                </c:pt>
                <c:pt idx="7626">
                  <c:v>48171.70000000193</c:v>
                </c:pt>
                <c:pt idx="7627">
                  <c:v>48181.00000000194</c:v>
                </c:pt>
                <c:pt idx="7628">
                  <c:v>48190.30000000194</c:v>
                </c:pt>
                <c:pt idx="7629">
                  <c:v>48199.60000000193</c:v>
                </c:pt>
                <c:pt idx="7630">
                  <c:v>48203.60000000193</c:v>
                </c:pt>
                <c:pt idx="7631">
                  <c:v>48207.60000000193</c:v>
                </c:pt>
                <c:pt idx="7632">
                  <c:v>48212.60000000193</c:v>
                </c:pt>
                <c:pt idx="7633">
                  <c:v>48220.10000000193</c:v>
                </c:pt>
                <c:pt idx="7634">
                  <c:v>48229.40000000194</c:v>
                </c:pt>
                <c:pt idx="7635">
                  <c:v>48233.70000000193</c:v>
                </c:pt>
                <c:pt idx="7636">
                  <c:v>48238.70000000193</c:v>
                </c:pt>
                <c:pt idx="7637">
                  <c:v>48246.20000000193</c:v>
                </c:pt>
                <c:pt idx="7638">
                  <c:v>48250.80000000195</c:v>
                </c:pt>
                <c:pt idx="7639">
                  <c:v>48258.30000000195</c:v>
                </c:pt>
                <c:pt idx="7640">
                  <c:v>48267.60000000193</c:v>
                </c:pt>
                <c:pt idx="7641">
                  <c:v>48271.90000000195</c:v>
                </c:pt>
                <c:pt idx="7642">
                  <c:v>48279.00000000195</c:v>
                </c:pt>
                <c:pt idx="7643">
                  <c:v>48286.80000000195</c:v>
                </c:pt>
                <c:pt idx="7644">
                  <c:v>48294.60000000196</c:v>
                </c:pt>
                <c:pt idx="7645">
                  <c:v>48302.40000000196</c:v>
                </c:pt>
                <c:pt idx="7646">
                  <c:v>48310.20000000195</c:v>
                </c:pt>
                <c:pt idx="7647">
                  <c:v>48317.30000000196</c:v>
                </c:pt>
                <c:pt idx="7648">
                  <c:v>48322.30000000196</c:v>
                </c:pt>
                <c:pt idx="7649">
                  <c:v>48330.10000000196</c:v>
                </c:pt>
                <c:pt idx="7650">
                  <c:v>48334.40000000197</c:v>
                </c:pt>
                <c:pt idx="7651">
                  <c:v>48341.90000000197</c:v>
                </c:pt>
                <c:pt idx="7652">
                  <c:v>48346.90000000197</c:v>
                </c:pt>
                <c:pt idx="7653">
                  <c:v>48349.00000000196</c:v>
                </c:pt>
                <c:pt idx="7654">
                  <c:v>48351.10000000196</c:v>
                </c:pt>
                <c:pt idx="7655">
                  <c:v>48353.20000000195</c:v>
                </c:pt>
                <c:pt idx="7656">
                  <c:v>48355.30000000196</c:v>
                </c:pt>
                <c:pt idx="7657">
                  <c:v>48359.60000000196</c:v>
                </c:pt>
                <c:pt idx="7658">
                  <c:v>48368.90000000197</c:v>
                </c:pt>
                <c:pt idx="7659">
                  <c:v>48378.20000000195</c:v>
                </c:pt>
                <c:pt idx="7660">
                  <c:v>48387.50000000197</c:v>
                </c:pt>
                <c:pt idx="7661">
                  <c:v>48395.30000000198</c:v>
                </c:pt>
                <c:pt idx="7662">
                  <c:v>48404.60000000198</c:v>
                </c:pt>
                <c:pt idx="7663">
                  <c:v>48413.90000000198</c:v>
                </c:pt>
                <c:pt idx="7664">
                  <c:v>48421.10000000198</c:v>
                </c:pt>
                <c:pt idx="7665">
                  <c:v>48425.40000000198</c:v>
                </c:pt>
                <c:pt idx="7666">
                  <c:v>48429.70000000198</c:v>
                </c:pt>
                <c:pt idx="7667">
                  <c:v>48439.70000000198</c:v>
                </c:pt>
                <c:pt idx="7668">
                  <c:v>48446.50000000199</c:v>
                </c:pt>
                <c:pt idx="7669">
                  <c:v>48450.80000000199</c:v>
                </c:pt>
                <c:pt idx="7670">
                  <c:v>48460.10000000198</c:v>
                </c:pt>
                <c:pt idx="7671">
                  <c:v>48469.400000002</c:v>
                </c:pt>
                <c:pt idx="7672">
                  <c:v>48478.70000000198</c:v>
                </c:pt>
                <c:pt idx="7673">
                  <c:v>48488.000000002</c:v>
                </c:pt>
                <c:pt idx="7674">
                  <c:v>48497.30000000201</c:v>
                </c:pt>
                <c:pt idx="7675">
                  <c:v>48506.60000000201</c:v>
                </c:pt>
                <c:pt idx="7676">
                  <c:v>48515.90000000201</c:v>
                </c:pt>
                <c:pt idx="7677">
                  <c:v>48525.20000000201</c:v>
                </c:pt>
                <c:pt idx="7678">
                  <c:v>48534.50000000202</c:v>
                </c:pt>
                <c:pt idx="7679">
                  <c:v>48543.80000000202</c:v>
                </c:pt>
                <c:pt idx="7680">
                  <c:v>48553.10000000202</c:v>
                </c:pt>
                <c:pt idx="7681">
                  <c:v>48562.40000000203</c:v>
                </c:pt>
                <c:pt idx="7682">
                  <c:v>48571.70000000203</c:v>
                </c:pt>
                <c:pt idx="7683">
                  <c:v>48579.50000000203</c:v>
                </c:pt>
                <c:pt idx="7684">
                  <c:v>48586.70000000203</c:v>
                </c:pt>
                <c:pt idx="7685">
                  <c:v>48596.00000000203</c:v>
                </c:pt>
                <c:pt idx="7686">
                  <c:v>48603.20000000203</c:v>
                </c:pt>
                <c:pt idx="7687">
                  <c:v>48612.50000000203</c:v>
                </c:pt>
                <c:pt idx="7688">
                  <c:v>48621.80000000203</c:v>
                </c:pt>
                <c:pt idx="7689">
                  <c:v>48629.60000000204</c:v>
                </c:pt>
                <c:pt idx="7690">
                  <c:v>48638.90000000204</c:v>
                </c:pt>
                <c:pt idx="7691">
                  <c:v>48648.20000000203</c:v>
                </c:pt>
                <c:pt idx="7692">
                  <c:v>48657.50000000204</c:v>
                </c:pt>
                <c:pt idx="7693">
                  <c:v>48661.80000000205</c:v>
                </c:pt>
                <c:pt idx="7694">
                  <c:v>48666.10000000205</c:v>
                </c:pt>
                <c:pt idx="7695">
                  <c:v>48675.40000000205</c:v>
                </c:pt>
                <c:pt idx="7696">
                  <c:v>48684.70000000206</c:v>
                </c:pt>
                <c:pt idx="7697">
                  <c:v>48694.00000000206</c:v>
                </c:pt>
                <c:pt idx="7698">
                  <c:v>48703.30000000206</c:v>
                </c:pt>
                <c:pt idx="7699">
                  <c:v>48712.60000000206</c:v>
                </c:pt>
                <c:pt idx="7700">
                  <c:v>48721.90000000207</c:v>
                </c:pt>
                <c:pt idx="7701">
                  <c:v>48731.20000000207</c:v>
                </c:pt>
                <c:pt idx="7702">
                  <c:v>48740.50000000208</c:v>
                </c:pt>
                <c:pt idx="7703">
                  <c:v>48744.80000000208</c:v>
                </c:pt>
                <c:pt idx="7704">
                  <c:v>48754.10000000208</c:v>
                </c:pt>
                <c:pt idx="7705">
                  <c:v>48758.70000000208</c:v>
                </c:pt>
                <c:pt idx="7706">
                  <c:v>48763.30000000208</c:v>
                </c:pt>
                <c:pt idx="7707">
                  <c:v>48767.90000000208</c:v>
                </c:pt>
                <c:pt idx="7708">
                  <c:v>48772.20000000208</c:v>
                </c:pt>
                <c:pt idx="7709">
                  <c:v>48776.50000000208</c:v>
                </c:pt>
                <c:pt idx="7710">
                  <c:v>48781.10000000208</c:v>
                </c:pt>
                <c:pt idx="7711">
                  <c:v>48783.20000000208</c:v>
                </c:pt>
                <c:pt idx="7712">
                  <c:v>48790.40000000208</c:v>
                </c:pt>
                <c:pt idx="7713">
                  <c:v>48798.30000000208</c:v>
                </c:pt>
                <c:pt idx="7714">
                  <c:v>48802.60000000208</c:v>
                </c:pt>
                <c:pt idx="7715">
                  <c:v>48807.60000000208</c:v>
                </c:pt>
                <c:pt idx="7716">
                  <c:v>48809.50000000208</c:v>
                </c:pt>
                <c:pt idx="7717">
                  <c:v>48811.40000000208</c:v>
                </c:pt>
                <c:pt idx="7718">
                  <c:v>48816.40000000208</c:v>
                </c:pt>
                <c:pt idx="7719">
                  <c:v>48825.70000000209</c:v>
                </c:pt>
                <c:pt idx="7720">
                  <c:v>48827.8000000021</c:v>
                </c:pt>
                <c:pt idx="7721">
                  <c:v>48832.8000000021</c:v>
                </c:pt>
                <c:pt idx="7722">
                  <c:v>48834.90000000208</c:v>
                </c:pt>
                <c:pt idx="7723">
                  <c:v>48839.20000000209</c:v>
                </c:pt>
                <c:pt idx="7724">
                  <c:v>48849.20000000209</c:v>
                </c:pt>
                <c:pt idx="7725">
                  <c:v>48853.20000000209</c:v>
                </c:pt>
                <c:pt idx="7726">
                  <c:v>48857.50000000209</c:v>
                </c:pt>
                <c:pt idx="7727">
                  <c:v>48862.50000000209</c:v>
                </c:pt>
                <c:pt idx="7728">
                  <c:v>48867.50000000209</c:v>
                </c:pt>
                <c:pt idx="7729">
                  <c:v>48871.8000000021</c:v>
                </c:pt>
                <c:pt idx="7730">
                  <c:v>48876.10000000209</c:v>
                </c:pt>
                <c:pt idx="7731">
                  <c:v>48878.20000000209</c:v>
                </c:pt>
                <c:pt idx="7732">
                  <c:v>48881.5000000021</c:v>
                </c:pt>
                <c:pt idx="7733">
                  <c:v>48883.60000000209</c:v>
                </c:pt>
                <c:pt idx="7734">
                  <c:v>48891.10000000209</c:v>
                </c:pt>
                <c:pt idx="7735">
                  <c:v>48898.60000000209</c:v>
                </c:pt>
                <c:pt idx="7736">
                  <c:v>48906.10000000209</c:v>
                </c:pt>
                <c:pt idx="7737">
                  <c:v>48908.20000000209</c:v>
                </c:pt>
                <c:pt idx="7738">
                  <c:v>48909.90000000209</c:v>
                </c:pt>
                <c:pt idx="7739">
                  <c:v>48914.90000000209</c:v>
                </c:pt>
                <c:pt idx="7740">
                  <c:v>48919.90000000209</c:v>
                </c:pt>
                <c:pt idx="7741">
                  <c:v>48923.20000000209</c:v>
                </c:pt>
                <c:pt idx="7742">
                  <c:v>48930.0000000021</c:v>
                </c:pt>
                <c:pt idx="7743">
                  <c:v>48932.10000000209</c:v>
                </c:pt>
                <c:pt idx="7744">
                  <c:v>48937.10000000209</c:v>
                </c:pt>
                <c:pt idx="7745">
                  <c:v>48941.4000000021</c:v>
                </c:pt>
                <c:pt idx="7746">
                  <c:v>48946.0000000021</c:v>
                </c:pt>
                <c:pt idx="7747">
                  <c:v>48953.5000000021</c:v>
                </c:pt>
                <c:pt idx="7748">
                  <c:v>48958.5000000021</c:v>
                </c:pt>
                <c:pt idx="7749">
                  <c:v>48965.3000000021</c:v>
                </c:pt>
                <c:pt idx="7750">
                  <c:v>48970.3000000021</c:v>
                </c:pt>
                <c:pt idx="7751">
                  <c:v>48975.3000000021</c:v>
                </c:pt>
                <c:pt idx="7752">
                  <c:v>48979.6000000021</c:v>
                </c:pt>
                <c:pt idx="7753">
                  <c:v>48987.1000000021</c:v>
                </c:pt>
                <c:pt idx="7754">
                  <c:v>48991.40000000211</c:v>
                </c:pt>
                <c:pt idx="7755">
                  <c:v>48995.70000000211</c:v>
                </c:pt>
                <c:pt idx="7756">
                  <c:v>49003.20000000211</c:v>
                </c:pt>
                <c:pt idx="7757">
                  <c:v>49007.80000000211</c:v>
                </c:pt>
                <c:pt idx="7758">
                  <c:v>49012.10000000211</c:v>
                </c:pt>
                <c:pt idx="7759">
                  <c:v>49016.70000000211</c:v>
                </c:pt>
                <c:pt idx="7760">
                  <c:v>49021.60000000211</c:v>
                </c:pt>
                <c:pt idx="7761">
                  <c:v>49026.60000000211</c:v>
                </c:pt>
                <c:pt idx="7762">
                  <c:v>49031.30000000211</c:v>
                </c:pt>
                <c:pt idx="7763">
                  <c:v>49035.60000000211</c:v>
                </c:pt>
                <c:pt idx="7764">
                  <c:v>49040.60000000211</c:v>
                </c:pt>
                <c:pt idx="7765">
                  <c:v>49044.90000000211</c:v>
                </c:pt>
                <c:pt idx="7766">
                  <c:v>49049.20000000211</c:v>
                </c:pt>
                <c:pt idx="7767">
                  <c:v>49053.50000000212</c:v>
                </c:pt>
                <c:pt idx="7768">
                  <c:v>49057.80000000212</c:v>
                </c:pt>
                <c:pt idx="7769">
                  <c:v>49062.10000000212</c:v>
                </c:pt>
                <c:pt idx="7770">
                  <c:v>49066.40000000213</c:v>
                </c:pt>
                <c:pt idx="7771">
                  <c:v>49070.70000000213</c:v>
                </c:pt>
                <c:pt idx="7772">
                  <c:v>49075.00000000213</c:v>
                </c:pt>
                <c:pt idx="7773">
                  <c:v>49081.40000000213</c:v>
                </c:pt>
                <c:pt idx="7774">
                  <c:v>49090.70000000214</c:v>
                </c:pt>
                <c:pt idx="7775">
                  <c:v>49100.00000000214</c:v>
                </c:pt>
                <c:pt idx="7776">
                  <c:v>49109.30000000214</c:v>
                </c:pt>
                <c:pt idx="7777">
                  <c:v>49114.30000000214</c:v>
                </c:pt>
                <c:pt idx="7778">
                  <c:v>49117.80000000214</c:v>
                </c:pt>
                <c:pt idx="7779">
                  <c:v>49121.30000000214</c:v>
                </c:pt>
                <c:pt idx="7780">
                  <c:v>49125.30000000214</c:v>
                </c:pt>
                <c:pt idx="7781">
                  <c:v>49129.60000000214</c:v>
                </c:pt>
                <c:pt idx="7782">
                  <c:v>49133.90000000215</c:v>
                </c:pt>
                <c:pt idx="7783">
                  <c:v>49138.20000000215</c:v>
                </c:pt>
                <c:pt idx="7784">
                  <c:v>49141.70000000215</c:v>
                </c:pt>
                <c:pt idx="7785">
                  <c:v>49145.20000000215</c:v>
                </c:pt>
                <c:pt idx="7786">
                  <c:v>49149.50000000216</c:v>
                </c:pt>
                <c:pt idx="7787">
                  <c:v>49153.80000000216</c:v>
                </c:pt>
                <c:pt idx="7788">
                  <c:v>49158.90000000216</c:v>
                </c:pt>
                <c:pt idx="7789">
                  <c:v>49161.50000000216</c:v>
                </c:pt>
                <c:pt idx="7790">
                  <c:v>49170.80000000216</c:v>
                </c:pt>
                <c:pt idx="7791">
                  <c:v>49175.10000000216</c:v>
                </c:pt>
                <c:pt idx="7792">
                  <c:v>49179.40000000216</c:v>
                </c:pt>
                <c:pt idx="7793">
                  <c:v>49188.70000000217</c:v>
                </c:pt>
                <c:pt idx="7794">
                  <c:v>49194.50000000217</c:v>
                </c:pt>
                <c:pt idx="7795">
                  <c:v>49197.50000000217</c:v>
                </c:pt>
                <c:pt idx="7796">
                  <c:v>49205.10000000217</c:v>
                </c:pt>
                <c:pt idx="7797">
                  <c:v>49209.40000000217</c:v>
                </c:pt>
                <c:pt idx="7798">
                  <c:v>49210.90000000217</c:v>
                </c:pt>
                <c:pt idx="7799">
                  <c:v>49219.40000000217</c:v>
                </c:pt>
                <c:pt idx="7800">
                  <c:v>49222.90000000217</c:v>
                </c:pt>
                <c:pt idx="7801">
                  <c:v>49226.40000000217</c:v>
                </c:pt>
                <c:pt idx="7802">
                  <c:v>49230.70000000217</c:v>
                </c:pt>
                <c:pt idx="7803">
                  <c:v>49235.00000000218</c:v>
                </c:pt>
                <c:pt idx="7804">
                  <c:v>49240.00000000218</c:v>
                </c:pt>
                <c:pt idx="7805">
                  <c:v>49243.50000000218</c:v>
                </c:pt>
                <c:pt idx="7806">
                  <c:v>49249.30000000218</c:v>
                </c:pt>
                <c:pt idx="7807">
                  <c:v>49253.60000000218</c:v>
                </c:pt>
                <c:pt idx="7808">
                  <c:v>49255.9000000022</c:v>
                </c:pt>
                <c:pt idx="7809">
                  <c:v>49259.4000000022</c:v>
                </c:pt>
                <c:pt idx="7810">
                  <c:v>49262.9000000022</c:v>
                </c:pt>
                <c:pt idx="7811">
                  <c:v>49267.9000000022</c:v>
                </c:pt>
                <c:pt idx="7812">
                  <c:v>49271.4000000022</c:v>
                </c:pt>
                <c:pt idx="7813">
                  <c:v>49276.4000000022</c:v>
                </c:pt>
                <c:pt idx="7814">
                  <c:v>49285.70000000219</c:v>
                </c:pt>
                <c:pt idx="7815">
                  <c:v>49295.0000000022</c:v>
                </c:pt>
                <c:pt idx="7816">
                  <c:v>49304.3000000022</c:v>
                </c:pt>
                <c:pt idx="7817">
                  <c:v>49313.6000000022</c:v>
                </c:pt>
                <c:pt idx="7818">
                  <c:v>49318.6000000022</c:v>
                </c:pt>
                <c:pt idx="7819">
                  <c:v>49323.6000000022</c:v>
                </c:pt>
                <c:pt idx="7820">
                  <c:v>49332.9000000022</c:v>
                </c:pt>
                <c:pt idx="7821">
                  <c:v>49340.4000000022</c:v>
                </c:pt>
                <c:pt idx="7822">
                  <c:v>49349.70000000219</c:v>
                </c:pt>
                <c:pt idx="7823">
                  <c:v>49355.5000000022</c:v>
                </c:pt>
                <c:pt idx="7824">
                  <c:v>49363.0000000022</c:v>
                </c:pt>
                <c:pt idx="7825">
                  <c:v>49373.0000000022</c:v>
                </c:pt>
                <c:pt idx="7826">
                  <c:v>49377.30000000221</c:v>
                </c:pt>
                <c:pt idx="7827">
                  <c:v>49386.6000000022</c:v>
                </c:pt>
                <c:pt idx="7828">
                  <c:v>49391.6000000022</c:v>
                </c:pt>
                <c:pt idx="7829">
                  <c:v>49395.90000000221</c:v>
                </c:pt>
                <c:pt idx="7830">
                  <c:v>49399.40000000221</c:v>
                </c:pt>
                <c:pt idx="7831">
                  <c:v>49403.40000000221</c:v>
                </c:pt>
                <c:pt idx="7832">
                  <c:v>49407.70000000219</c:v>
                </c:pt>
                <c:pt idx="7833">
                  <c:v>49411.70000000219</c:v>
                </c:pt>
                <c:pt idx="7834">
                  <c:v>49416.0000000022</c:v>
                </c:pt>
                <c:pt idx="7835">
                  <c:v>49422.80000000222</c:v>
                </c:pt>
                <c:pt idx="7836">
                  <c:v>49428.90000000222</c:v>
                </c:pt>
                <c:pt idx="7837">
                  <c:v>49434.70000000222</c:v>
                </c:pt>
                <c:pt idx="7838">
                  <c:v>49438.70000000222</c:v>
                </c:pt>
                <c:pt idx="7839">
                  <c:v>49446.20000000222</c:v>
                </c:pt>
                <c:pt idx="7840">
                  <c:v>49451.20000000222</c:v>
                </c:pt>
                <c:pt idx="7841">
                  <c:v>49458.70000000222</c:v>
                </c:pt>
                <c:pt idx="7842">
                  <c:v>49466.20000000222</c:v>
                </c:pt>
                <c:pt idx="7843">
                  <c:v>49470.50000000223</c:v>
                </c:pt>
                <c:pt idx="7844">
                  <c:v>49475.50000000223</c:v>
                </c:pt>
                <c:pt idx="7845">
                  <c:v>49479.80000000223</c:v>
                </c:pt>
                <c:pt idx="7846">
                  <c:v>49487.30000000223</c:v>
                </c:pt>
                <c:pt idx="7847">
                  <c:v>49490.60000000222</c:v>
                </c:pt>
                <c:pt idx="7848">
                  <c:v>49495.60000000222</c:v>
                </c:pt>
                <c:pt idx="7849">
                  <c:v>49500.60000000222</c:v>
                </c:pt>
                <c:pt idx="7850">
                  <c:v>49504.60000000222</c:v>
                </c:pt>
                <c:pt idx="7851">
                  <c:v>49512.10000000222</c:v>
                </c:pt>
                <c:pt idx="7852">
                  <c:v>49516.10000000222</c:v>
                </c:pt>
                <c:pt idx="7853">
                  <c:v>49521.10000000222</c:v>
                </c:pt>
                <c:pt idx="7854">
                  <c:v>49530.40000000224</c:v>
                </c:pt>
                <c:pt idx="7855">
                  <c:v>49539.70000000222</c:v>
                </c:pt>
                <c:pt idx="7856">
                  <c:v>49549.00000000223</c:v>
                </c:pt>
                <c:pt idx="7857">
                  <c:v>49553.30000000224</c:v>
                </c:pt>
                <c:pt idx="7858">
                  <c:v>49557.60000000222</c:v>
                </c:pt>
                <c:pt idx="7859">
                  <c:v>49565.10000000222</c:v>
                </c:pt>
                <c:pt idx="7860">
                  <c:v>49569.40000000225</c:v>
                </c:pt>
                <c:pt idx="7861">
                  <c:v>49578.70000000225</c:v>
                </c:pt>
                <c:pt idx="7862">
                  <c:v>49588.00000000226</c:v>
                </c:pt>
                <c:pt idx="7863">
                  <c:v>49597.30000000226</c:v>
                </c:pt>
                <c:pt idx="7864">
                  <c:v>49606.60000000225</c:v>
                </c:pt>
                <c:pt idx="7865">
                  <c:v>49615.90000000226</c:v>
                </c:pt>
                <c:pt idx="7866">
                  <c:v>49620.20000000225</c:v>
                </c:pt>
                <c:pt idx="7867">
                  <c:v>49629.50000000227</c:v>
                </c:pt>
                <c:pt idx="7868">
                  <c:v>49633.80000000227</c:v>
                </c:pt>
                <c:pt idx="7869">
                  <c:v>49638.10000000228</c:v>
                </c:pt>
                <c:pt idx="7870">
                  <c:v>49647.40000000228</c:v>
                </c:pt>
                <c:pt idx="7871">
                  <c:v>49656.70000000227</c:v>
                </c:pt>
                <c:pt idx="7872">
                  <c:v>49662.50000000228</c:v>
                </c:pt>
                <c:pt idx="7873">
                  <c:v>49671.80000000229</c:v>
                </c:pt>
                <c:pt idx="7874">
                  <c:v>49676.10000000228</c:v>
                </c:pt>
                <c:pt idx="7875">
                  <c:v>49685.40000000229</c:v>
                </c:pt>
                <c:pt idx="7876">
                  <c:v>49689.70000000227</c:v>
                </c:pt>
                <c:pt idx="7877">
                  <c:v>49699.00000000228</c:v>
                </c:pt>
                <c:pt idx="7878">
                  <c:v>49708.3000000023</c:v>
                </c:pt>
                <c:pt idx="7879">
                  <c:v>49712.60000000231</c:v>
                </c:pt>
                <c:pt idx="7880">
                  <c:v>49716.60000000231</c:v>
                </c:pt>
                <c:pt idx="7881">
                  <c:v>49725.90000000231</c:v>
                </c:pt>
                <c:pt idx="7882">
                  <c:v>49735.2000000023</c:v>
                </c:pt>
                <c:pt idx="7883">
                  <c:v>49740.2000000023</c:v>
                </c:pt>
                <c:pt idx="7884">
                  <c:v>49749.50000000231</c:v>
                </c:pt>
                <c:pt idx="7885">
                  <c:v>49753.80000000232</c:v>
                </c:pt>
                <c:pt idx="7886">
                  <c:v>49758.10000000232</c:v>
                </c:pt>
                <c:pt idx="7887">
                  <c:v>49767.40000000232</c:v>
                </c:pt>
                <c:pt idx="7888">
                  <c:v>49776.70000000233</c:v>
                </c:pt>
                <c:pt idx="7889">
                  <c:v>49783.60000000233</c:v>
                </c:pt>
                <c:pt idx="7890">
                  <c:v>49790.80000000233</c:v>
                </c:pt>
                <c:pt idx="7891">
                  <c:v>49800.10000000233</c:v>
                </c:pt>
                <c:pt idx="7892">
                  <c:v>49809.40000000233</c:v>
                </c:pt>
                <c:pt idx="7893">
                  <c:v>49819.40000000233</c:v>
                </c:pt>
                <c:pt idx="7894">
                  <c:v>49828.70000000233</c:v>
                </c:pt>
                <c:pt idx="7895">
                  <c:v>49838.00000000234</c:v>
                </c:pt>
                <c:pt idx="7896">
                  <c:v>49845.20000000233</c:v>
                </c:pt>
                <c:pt idx="7897">
                  <c:v>49852.00000000234</c:v>
                </c:pt>
                <c:pt idx="7898">
                  <c:v>49854.10000000233</c:v>
                </c:pt>
                <c:pt idx="7899">
                  <c:v>49858.40000000234</c:v>
                </c:pt>
                <c:pt idx="7900">
                  <c:v>49867.70000000233</c:v>
                </c:pt>
                <c:pt idx="7901">
                  <c:v>49875.30000000234</c:v>
                </c:pt>
                <c:pt idx="7902">
                  <c:v>49882.10000000233</c:v>
                </c:pt>
                <c:pt idx="7903">
                  <c:v>49888.10000000233</c:v>
                </c:pt>
                <c:pt idx="7904">
                  <c:v>49892.40000000234</c:v>
                </c:pt>
                <c:pt idx="7905">
                  <c:v>49901.70000000233</c:v>
                </c:pt>
                <c:pt idx="7906">
                  <c:v>49906.00000000235</c:v>
                </c:pt>
                <c:pt idx="7907">
                  <c:v>49911.80000000235</c:v>
                </c:pt>
                <c:pt idx="7908">
                  <c:v>49918.60000000236</c:v>
                </c:pt>
                <c:pt idx="7909">
                  <c:v>49925.40000000236</c:v>
                </c:pt>
                <c:pt idx="7910">
                  <c:v>49929.00000000236</c:v>
                </c:pt>
                <c:pt idx="7911">
                  <c:v>49933.30000000236</c:v>
                </c:pt>
                <c:pt idx="7912">
                  <c:v>49940.10000000236</c:v>
                </c:pt>
                <c:pt idx="7913">
                  <c:v>49947.60000000236</c:v>
                </c:pt>
                <c:pt idx="7914">
                  <c:v>49955.20000000235</c:v>
                </c:pt>
                <c:pt idx="7915">
                  <c:v>49964.50000000236</c:v>
                </c:pt>
                <c:pt idx="7916">
                  <c:v>49970.30000000237</c:v>
                </c:pt>
                <c:pt idx="7917">
                  <c:v>49974.60000000237</c:v>
                </c:pt>
                <c:pt idx="7918">
                  <c:v>49979.60000000237</c:v>
                </c:pt>
                <c:pt idx="7919">
                  <c:v>49983.90000000237</c:v>
                </c:pt>
                <c:pt idx="7920">
                  <c:v>49986.00000000237</c:v>
                </c:pt>
                <c:pt idx="7921">
                  <c:v>49990.30000000238</c:v>
                </c:pt>
                <c:pt idx="7922">
                  <c:v>49997.10000000238</c:v>
                </c:pt>
                <c:pt idx="7923">
                  <c:v>50003.90000000238</c:v>
                </c:pt>
                <c:pt idx="7924">
                  <c:v>50010.70000000238</c:v>
                </c:pt>
                <c:pt idx="7925">
                  <c:v>50017.50000000239</c:v>
                </c:pt>
                <c:pt idx="7926">
                  <c:v>50024.30000000239</c:v>
                </c:pt>
                <c:pt idx="7927">
                  <c:v>50031.80000000239</c:v>
                </c:pt>
                <c:pt idx="7928">
                  <c:v>50041.10000000239</c:v>
                </c:pt>
                <c:pt idx="7929">
                  <c:v>50050.4000000024</c:v>
                </c:pt>
                <c:pt idx="7930">
                  <c:v>50059.70000000238</c:v>
                </c:pt>
                <c:pt idx="7931">
                  <c:v>50069.0000000024</c:v>
                </c:pt>
                <c:pt idx="7932">
                  <c:v>50073.30000000241</c:v>
                </c:pt>
                <c:pt idx="7933">
                  <c:v>50077.60000000241</c:v>
                </c:pt>
                <c:pt idx="7934">
                  <c:v>50086.90000000241</c:v>
                </c:pt>
                <c:pt idx="7935">
                  <c:v>50096.20000000241</c:v>
                </c:pt>
                <c:pt idx="7936">
                  <c:v>50105.50000000242</c:v>
                </c:pt>
                <c:pt idx="7937">
                  <c:v>50114.80000000242</c:v>
                </c:pt>
                <c:pt idx="7938">
                  <c:v>50124.10000000242</c:v>
                </c:pt>
                <c:pt idx="7939">
                  <c:v>50133.40000000243</c:v>
                </c:pt>
                <c:pt idx="7940">
                  <c:v>50142.70000000243</c:v>
                </c:pt>
                <c:pt idx="7941">
                  <c:v>50152.00000000243</c:v>
                </c:pt>
                <c:pt idx="7942">
                  <c:v>50158.80000000243</c:v>
                </c:pt>
                <c:pt idx="7943">
                  <c:v>50165.60000000244</c:v>
                </c:pt>
                <c:pt idx="7944">
                  <c:v>50172.40000000244</c:v>
                </c:pt>
                <c:pt idx="7945">
                  <c:v>50178.20000000243</c:v>
                </c:pt>
                <c:pt idx="7946">
                  <c:v>50184.30000000244</c:v>
                </c:pt>
                <c:pt idx="7947">
                  <c:v>50191.10000000244</c:v>
                </c:pt>
                <c:pt idx="7948">
                  <c:v>50195.40000000245</c:v>
                </c:pt>
                <c:pt idx="7949">
                  <c:v>50204.70000000243</c:v>
                </c:pt>
                <c:pt idx="7950">
                  <c:v>50211.50000000245</c:v>
                </c:pt>
                <c:pt idx="7951">
                  <c:v>50218.60000000245</c:v>
                </c:pt>
                <c:pt idx="7952">
                  <c:v>50227.90000000245</c:v>
                </c:pt>
                <c:pt idx="7953">
                  <c:v>50234.30000000246</c:v>
                </c:pt>
                <c:pt idx="7954">
                  <c:v>50239.30000000246</c:v>
                </c:pt>
                <c:pt idx="7955">
                  <c:v>50246.10000000246</c:v>
                </c:pt>
                <c:pt idx="7956">
                  <c:v>50250.40000000246</c:v>
                </c:pt>
                <c:pt idx="7957">
                  <c:v>50254.70000000246</c:v>
                </c:pt>
                <c:pt idx="7958">
                  <c:v>50262.20000000246</c:v>
                </c:pt>
                <c:pt idx="7959">
                  <c:v>50269.40000000246</c:v>
                </c:pt>
                <c:pt idx="7960">
                  <c:v>50277.20000000246</c:v>
                </c:pt>
                <c:pt idx="7961">
                  <c:v>50285.00000000247</c:v>
                </c:pt>
                <c:pt idx="7962">
                  <c:v>50294.00000000247</c:v>
                </c:pt>
                <c:pt idx="7963">
                  <c:v>50303.00000000247</c:v>
                </c:pt>
                <c:pt idx="7964">
                  <c:v>50312.00000000247</c:v>
                </c:pt>
                <c:pt idx="7965">
                  <c:v>50317.00000000247</c:v>
                </c:pt>
                <c:pt idx="7966">
                  <c:v>50321.30000000247</c:v>
                </c:pt>
                <c:pt idx="7967">
                  <c:v>50330.60000000247</c:v>
                </c:pt>
                <c:pt idx="7968">
                  <c:v>50339.90000000248</c:v>
                </c:pt>
                <c:pt idx="7969">
                  <c:v>50349.20000000248</c:v>
                </c:pt>
                <c:pt idx="7970">
                  <c:v>50358.50000000248</c:v>
                </c:pt>
                <c:pt idx="7971">
                  <c:v>50367.8000000025</c:v>
                </c:pt>
                <c:pt idx="7972">
                  <c:v>50372.10000000249</c:v>
                </c:pt>
                <c:pt idx="7973">
                  <c:v>50377.50000000249</c:v>
                </c:pt>
                <c:pt idx="7974">
                  <c:v>50382.50000000249</c:v>
                </c:pt>
                <c:pt idx="7975">
                  <c:v>50386.8000000025</c:v>
                </c:pt>
                <c:pt idx="7976">
                  <c:v>50394.00000000249</c:v>
                </c:pt>
                <c:pt idx="7977">
                  <c:v>50398.3000000025</c:v>
                </c:pt>
                <c:pt idx="7978">
                  <c:v>50403.3000000025</c:v>
                </c:pt>
                <c:pt idx="7979">
                  <c:v>50409.70000000249</c:v>
                </c:pt>
                <c:pt idx="7980">
                  <c:v>50414.0000000025</c:v>
                </c:pt>
                <c:pt idx="7981">
                  <c:v>50421.8000000025</c:v>
                </c:pt>
                <c:pt idx="7982">
                  <c:v>50428.9000000025</c:v>
                </c:pt>
                <c:pt idx="7983">
                  <c:v>50436.7000000025</c:v>
                </c:pt>
                <c:pt idx="7984">
                  <c:v>50441.7000000025</c:v>
                </c:pt>
                <c:pt idx="7985">
                  <c:v>50446.7000000025</c:v>
                </c:pt>
                <c:pt idx="7986">
                  <c:v>50453.8000000025</c:v>
                </c:pt>
                <c:pt idx="7987">
                  <c:v>50461.6000000025</c:v>
                </c:pt>
                <c:pt idx="7988">
                  <c:v>50469.40000000251</c:v>
                </c:pt>
                <c:pt idx="7989">
                  <c:v>50477.20000000251</c:v>
                </c:pt>
                <c:pt idx="7990">
                  <c:v>50485.00000000251</c:v>
                </c:pt>
                <c:pt idx="7991">
                  <c:v>50492.80000000251</c:v>
                </c:pt>
                <c:pt idx="7992">
                  <c:v>50500.60000000252</c:v>
                </c:pt>
                <c:pt idx="7993">
                  <c:v>50507.70000000251</c:v>
                </c:pt>
                <c:pt idx="7994">
                  <c:v>50515.50000000252</c:v>
                </c:pt>
                <c:pt idx="7995">
                  <c:v>50519.80000000252</c:v>
                </c:pt>
                <c:pt idx="7996">
                  <c:v>50524.80000000252</c:v>
                </c:pt>
                <c:pt idx="7997">
                  <c:v>50532.60000000252</c:v>
                </c:pt>
                <c:pt idx="7998">
                  <c:v>50538.90000000253</c:v>
                </c:pt>
                <c:pt idx="7999">
                  <c:v>50544.70000000253</c:v>
                </c:pt>
                <c:pt idx="8000">
                  <c:v>50552.50000000253</c:v>
                </c:pt>
                <c:pt idx="8001">
                  <c:v>50560.30000000254</c:v>
                </c:pt>
                <c:pt idx="8002">
                  <c:v>50567.40000000253</c:v>
                </c:pt>
                <c:pt idx="8003">
                  <c:v>50575.00000000253</c:v>
                </c:pt>
                <c:pt idx="8004">
                  <c:v>50584.30000000254</c:v>
                </c:pt>
                <c:pt idx="8005">
                  <c:v>50591.80000000254</c:v>
                </c:pt>
                <c:pt idx="8006">
                  <c:v>50596.10000000254</c:v>
                </c:pt>
                <c:pt idx="8007">
                  <c:v>50602.70000000254</c:v>
                </c:pt>
                <c:pt idx="8008">
                  <c:v>50609.30000000254</c:v>
                </c:pt>
                <c:pt idx="8009">
                  <c:v>50614.30000000254</c:v>
                </c:pt>
                <c:pt idx="8010">
                  <c:v>50621.40000000253</c:v>
                </c:pt>
                <c:pt idx="8011">
                  <c:v>50629.70000000254</c:v>
                </c:pt>
                <c:pt idx="8012">
                  <c:v>50638.70000000254</c:v>
                </c:pt>
                <c:pt idx="8013">
                  <c:v>50647.70000000254</c:v>
                </c:pt>
                <c:pt idx="8014">
                  <c:v>50655.50000000254</c:v>
                </c:pt>
                <c:pt idx="8015">
                  <c:v>50664.80000000254</c:v>
                </c:pt>
                <c:pt idx="8016">
                  <c:v>50674.80000000254</c:v>
                </c:pt>
                <c:pt idx="8017">
                  <c:v>50682.60000000255</c:v>
                </c:pt>
                <c:pt idx="8018">
                  <c:v>50691.90000000255</c:v>
                </c:pt>
                <c:pt idx="8019">
                  <c:v>50699.40000000255</c:v>
                </c:pt>
                <c:pt idx="8020">
                  <c:v>50704.40000000255</c:v>
                </c:pt>
                <c:pt idx="8021">
                  <c:v>50709.40000000255</c:v>
                </c:pt>
                <c:pt idx="8022">
                  <c:v>50715.10000000255</c:v>
                </c:pt>
                <c:pt idx="8023">
                  <c:v>50720.10000000255</c:v>
                </c:pt>
                <c:pt idx="8024">
                  <c:v>50729.40000000255</c:v>
                </c:pt>
                <c:pt idx="8025">
                  <c:v>50734.40000000255</c:v>
                </c:pt>
                <c:pt idx="8026">
                  <c:v>50739.40000000255</c:v>
                </c:pt>
                <c:pt idx="8027">
                  <c:v>50744.40000000255</c:v>
                </c:pt>
                <c:pt idx="8028">
                  <c:v>50751.20000000255</c:v>
                </c:pt>
                <c:pt idx="8029">
                  <c:v>50755.50000000256</c:v>
                </c:pt>
                <c:pt idx="8030">
                  <c:v>50760.40000000256</c:v>
                </c:pt>
                <c:pt idx="8031">
                  <c:v>50764.70000000256</c:v>
                </c:pt>
                <c:pt idx="8032">
                  <c:v>50770.10000000256</c:v>
                </c:pt>
                <c:pt idx="8033">
                  <c:v>50775.10000000256</c:v>
                </c:pt>
                <c:pt idx="8034">
                  <c:v>50779.40000000256</c:v>
                </c:pt>
                <c:pt idx="8035">
                  <c:v>50785.20000000257</c:v>
                </c:pt>
                <c:pt idx="8036">
                  <c:v>50790.20000000257</c:v>
                </c:pt>
                <c:pt idx="8037">
                  <c:v>50795.60000000257</c:v>
                </c:pt>
                <c:pt idx="8038">
                  <c:v>50800.60000000257</c:v>
                </c:pt>
                <c:pt idx="8039">
                  <c:v>50804.90000000257</c:v>
                </c:pt>
                <c:pt idx="8040">
                  <c:v>50809.90000000257</c:v>
                </c:pt>
                <c:pt idx="8041">
                  <c:v>50814.90000000257</c:v>
                </c:pt>
                <c:pt idx="8042">
                  <c:v>50821.70000000257</c:v>
                </c:pt>
                <c:pt idx="8043">
                  <c:v>50825.70000000257</c:v>
                </c:pt>
                <c:pt idx="8044">
                  <c:v>50832.50000000258</c:v>
                </c:pt>
                <c:pt idx="8045">
                  <c:v>50840.30000000258</c:v>
                </c:pt>
                <c:pt idx="8046">
                  <c:v>50844.70000000258</c:v>
                </c:pt>
                <c:pt idx="8047">
                  <c:v>50854.70000000258</c:v>
                </c:pt>
                <c:pt idx="8048">
                  <c:v>50862.50000000258</c:v>
                </c:pt>
                <c:pt idx="8049">
                  <c:v>50870.3000000026</c:v>
                </c:pt>
                <c:pt idx="8050">
                  <c:v>50877.4000000026</c:v>
                </c:pt>
                <c:pt idx="8051">
                  <c:v>50885.20000000259</c:v>
                </c:pt>
                <c:pt idx="8052">
                  <c:v>50891.3000000026</c:v>
                </c:pt>
                <c:pt idx="8053">
                  <c:v>50895.60000000259</c:v>
                </c:pt>
                <c:pt idx="8054">
                  <c:v>50899.9000000026</c:v>
                </c:pt>
                <c:pt idx="8055">
                  <c:v>50904.9000000026</c:v>
                </c:pt>
                <c:pt idx="8056">
                  <c:v>50909.9000000026</c:v>
                </c:pt>
                <c:pt idx="8057">
                  <c:v>50914.9000000026</c:v>
                </c:pt>
                <c:pt idx="8058">
                  <c:v>50918.9000000026</c:v>
                </c:pt>
                <c:pt idx="8059">
                  <c:v>50923.9000000026</c:v>
                </c:pt>
                <c:pt idx="8060">
                  <c:v>50931.70000000259</c:v>
                </c:pt>
                <c:pt idx="8061">
                  <c:v>50938.0000000026</c:v>
                </c:pt>
                <c:pt idx="8062">
                  <c:v>50943.0000000026</c:v>
                </c:pt>
                <c:pt idx="8063">
                  <c:v>50950.8000000026</c:v>
                </c:pt>
                <c:pt idx="8064">
                  <c:v>50954.8000000026</c:v>
                </c:pt>
                <c:pt idx="8065">
                  <c:v>50961.6000000026</c:v>
                </c:pt>
                <c:pt idx="8066">
                  <c:v>50965.90000000261</c:v>
                </c:pt>
                <c:pt idx="8067">
                  <c:v>50973.1000000026</c:v>
                </c:pt>
                <c:pt idx="8068">
                  <c:v>50980.3000000026</c:v>
                </c:pt>
                <c:pt idx="8069">
                  <c:v>50987.5000000026</c:v>
                </c:pt>
                <c:pt idx="8070">
                  <c:v>50994.70000000259</c:v>
                </c:pt>
                <c:pt idx="8071">
                  <c:v>51001.9000000026</c:v>
                </c:pt>
                <c:pt idx="8072">
                  <c:v>51009.10000000259</c:v>
                </c:pt>
                <c:pt idx="8073">
                  <c:v>51016.3000000026</c:v>
                </c:pt>
                <c:pt idx="8074">
                  <c:v>51023.50000000258</c:v>
                </c:pt>
                <c:pt idx="8075">
                  <c:v>51030.70000000258</c:v>
                </c:pt>
                <c:pt idx="8076">
                  <c:v>51037.90000000258</c:v>
                </c:pt>
                <c:pt idx="8077">
                  <c:v>51045.10000000258</c:v>
                </c:pt>
                <c:pt idx="8078">
                  <c:v>51052.30000000257</c:v>
                </c:pt>
                <c:pt idx="8079">
                  <c:v>51059.50000000257</c:v>
                </c:pt>
                <c:pt idx="8080">
                  <c:v>51066.70000000257</c:v>
                </c:pt>
                <c:pt idx="8081">
                  <c:v>51073.90000000256</c:v>
                </c:pt>
                <c:pt idx="8082">
                  <c:v>51081.10000000256</c:v>
                </c:pt>
                <c:pt idx="8083">
                  <c:v>51088.30000000256</c:v>
                </c:pt>
                <c:pt idx="8084">
                  <c:v>51095.50000000256</c:v>
                </c:pt>
                <c:pt idx="8085">
                  <c:v>51102.70000000255</c:v>
                </c:pt>
                <c:pt idx="8086">
                  <c:v>51109.90000000255</c:v>
                </c:pt>
                <c:pt idx="8087">
                  <c:v>51117.10000000255</c:v>
                </c:pt>
                <c:pt idx="8088">
                  <c:v>51124.30000000254</c:v>
                </c:pt>
                <c:pt idx="8089">
                  <c:v>51131.50000000254</c:v>
                </c:pt>
                <c:pt idx="8090">
                  <c:v>51138.70000000254</c:v>
                </c:pt>
                <c:pt idx="8091">
                  <c:v>51145.90000000253</c:v>
                </c:pt>
                <c:pt idx="8092">
                  <c:v>51153.10000000253</c:v>
                </c:pt>
                <c:pt idx="8093">
                  <c:v>51160.30000000253</c:v>
                </c:pt>
                <c:pt idx="8094">
                  <c:v>51167.50000000253</c:v>
                </c:pt>
                <c:pt idx="8095">
                  <c:v>51174.70000000252</c:v>
                </c:pt>
                <c:pt idx="8096">
                  <c:v>51181.90000000252</c:v>
                </c:pt>
                <c:pt idx="8097">
                  <c:v>51189.10000000252</c:v>
                </c:pt>
                <c:pt idx="8098">
                  <c:v>51196.30000000251</c:v>
                </c:pt>
                <c:pt idx="8099">
                  <c:v>51204.10000000252</c:v>
                </c:pt>
                <c:pt idx="8100">
                  <c:v>51211.90000000252</c:v>
                </c:pt>
                <c:pt idx="8101">
                  <c:v>51219.10000000252</c:v>
                </c:pt>
                <c:pt idx="8102">
                  <c:v>51226.30000000251</c:v>
                </c:pt>
                <c:pt idx="8103">
                  <c:v>51233.50000000251</c:v>
                </c:pt>
                <c:pt idx="8104">
                  <c:v>51240.70000000251</c:v>
                </c:pt>
                <c:pt idx="8105">
                  <c:v>51247.90000000251</c:v>
                </c:pt>
                <c:pt idx="8106">
                  <c:v>51257.20000000251</c:v>
                </c:pt>
                <c:pt idx="8107">
                  <c:v>51266.50000000251</c:v>
                </c:pt>
                <c:pt idx="8108">
                  <c:v>51273.30000000251</c:v>
                </c:pt>
                <c:pt idx="8109">
                  <c:v>51278.20000000251</c:v>
                </c:pt>
                <c:pt idx="8110">
                  <c:v>51285.40000000251</c:v>
                </c:pt>
                <c:pt idx="8111">
                  <c:v>51292.60000000251</c:v>
                </c:pt>
                <c:pt idx="8112">
                  <c:v>51299.80000000251</c:v>
                </c:pt>
                <c:pt idx="8113">
                  <c:v>51307.0000000025</c:v>
                </c:pt>
                <c:pt idx="8114">
                  <c:v>51316.30000000251</c:v>
                </c:pt>
                <c:pt idx="8115">
                  <c:v>51320.60000000251</c:v>
                </c:pt>
                <c:pt idx="8116">
                  <c:v>51327.80000000251</c:v>
                </c:pt>
                <c:pt idx="8117">
                  <c:v>51337.10000000251</c:v>
                </c:pt>
                <c:pt idx="8118">
                  <c:v>51346.40000000251</c:v>
                </c:pt>
                <c:pt idx="8119">
                  <c:v>51355.70000000251</c:v>
                </c:pt>
                <c:pt idx="8120">
                  <c:v>51363.50000000252</c:v>
                </c:pt>
                <c:pt idx="8121">
                  <c:v>51372.80000000252</c:v>
                </c:pt>
                <c:pt idx="8122">
                  <c:v>51382.10000000252</c:v>
                </c:pt>
                <c:pt idx="8123">
                  <c:v>51391.40000000253</c:v>
                </c:pt>
                <c:pt idx="8124">
                  <c:v>51400.70000000253</c:v>
                </c:pt>
                <c:pt idx="8125">
                  <c:v>51410.00000000253</c:v>
                </c:pt>
                <c:pt idx="8126">
                  <c:v>51419.30000000254</c:v>
                </c:pt>
                <c:pt idx="8127">
                  <c:v>51428.60000000254</c:v>
                </c:pt>
                <c:pt idx="8128">
                  <c:v>51437.90000000254</c:v>
                </c:pt>
                <c:pt idx="8129">
                  <c:v>51447.20000000254</c:v>
                </c:pt>
                <c:pt idx="8130">
                  <c:v>51456.50000000255</c:v>
                </c:pt>
                <c:pt idx="8131">
                  <c:v>51465.80000000255</c:v>
                </c:pt>
                <c:pt idx="8132">
                  <c:v>51475.10000000255</c:v>
                </c:pt>
                <c:pt idx="8133">
                  <c:v>51484.40000000256</c:v>
                </c:pt>
                <c:pt idx="8134">
                  <c:v>51493.70000000256</c:v>
                </c:pt>
                <c:pt idx="8135">
                  <c:v>51503.00000000256</c:v>
                </c:pt>
                <c:pt idx="8136">
                  <c:v>51512.30000000257</c:v>
                </c:pt>
                <c:pt idx="8137">
                  <c:v>51521.60000000257</c:v>
                </c:pt>
                <c:pt idx="8138">
                  <c:v>51530.90000000257</c:v>
                </c:pt>
                <c:pt idx="8139">
                  <c:v>51540.20000000257</c:v>
                </c:pt>
                <c:pt idx="8140">
                  <c:v>51549.50000000258</c:v>
                </c:pt>
                <c:pt idx="8141">
                  <c:v>51559.50000000258</c:v>
                </c:pt>
                <c:pt idx="8142">
                  <c:v>51568.80000000258</c:v>
                </c:pt>
                <c:pt idx="8143">
                  <c:v>51576.00000000258</c:v>
                </c:pt>
                <c:pt idx="8144">
                  <c:v>51583.20000000257</c:v>
                </c:pt>
                <c:pt idx="8145">
                  <c:v>51590.40000000257</c:v>
                </c:pt>
                <c:pt idx="8146">
                  <c:v>51599.70000000257</c:v>
                </c:pt>
                <c:pt idx="8147">
                  <c:v>51604.70000000257</c:v>
                </c:pt>
                <c:pt idx="8148">
                  <c:v>51612.20000000257</c:v>
                </c:pt>
                <c:pt idx="8149">
                  <c:v>51619.00000000258</c:v>
                </c:pt>
                <c:pt idx="8150">
                  <c:v>51626.20000000257</c:v>
                </c:pt>
                <c:pt idx="8151">
                  <c:v>51633.40000000257</c:v>
                </c:pt>
                <c:pt idx="8152">
                  <c:v>51640.60000000257</c:v>
                </c:pt>
                <c:pt idx="8153">
                  <c:v>51647.80000000257</c:v>
                </c:pt>
                <c:pt idx="8154">
                  <c:v>51655.00000000256</c:v>
                </c:pt>
                <c:pt idx="8155">
                  <c:v>51662.20000000256</c:v>
                </c:pt>
                <c:pt idx="8156">
                  <c:v>51671.50000000256</c:v>
                </c:pt>
                <c:pt idx="8157">
                  <c:v>51680.80000000257</c:v>
                </c:pt>
                <c:pt idx="8158">
                  <c:v>51690.80000000257</c:v>
                </c:pt>
                <c:pt idx="8159">
                  <c:v>51698.30000000257</c:v>
                </c:pt>
                <c:pt idx="8160">
                  <c:v>51705.80000000257</c:v>
                </c:pt>
                <c:pt idx="8161">
                  <c:v>51715.10000000257</c:v>
                </c:pt>
                <c:pt idx="8162">
                  <c:v>51722.60000000257</c:v>
                </c:pt>
                <c:pt idx="8163">
                  <c:v>51727.20000000257</c:v>
                </c:pt>
                <c:pt idx="8164">
                  <c:v>51732.20000000257</c:v>
                </c:pt>
                <c:pt idx="8165">
                  <c:v>51738.50000000257</c:v>
                </c:pt>
                <c:pt idx="8166">
                  <c:v>51742.00000000257</c:v>
                </c:pt>
                <c:pt idx="8167">
                  <c:v>51746.30000000257</c:v>
                </c:pt>
                <c:pt idx="8168">
                  <c:v>51751.30000000257</c:v>
                </c:pt>
                <c:pt idx="8169">
                  <c:v>51756.30000000257</c:v>
                </c:pt>
                <c:pt idx="8170">
                  <c:v>51766.30000000257</c:v>
                </c:pt>
                <c:pt idx="8171">
                  <c:v>51776.30000000257</c:v>
                </c:pt>
                <c:pt idx="8172">
                  <c:v>51786.30000000257</c:v>
                </c:pt>
                <c:pt idx="8173">
                  <c:v>51791.30000000257</c:v>
                </c:pt>
                <c:pt idx="8174">
                  <c:v>51801.30000000257</c:v>
                </c:pt>
                <c:pt idx="8175">
                  <c:v>51810.60000000258</c:v>
                </c:pt>
                <c:pt idx="8176">
                  <c:v>51819.90000000258</c:v>
                </c:pt>
                <c:pt idx="8177">
                  <c:v>51824.20000000258</c:v>
                </c:pt>
                <c:pt idx="8178">
                  <c:v>51834.20000000258</c:v>
                </c:pt>
                <c:pt idx="8179">
                  <c:v>51841.40000000258</c:v>
                </c:pt>
                <c:pt idx="8180">
                  <c:v>51845.40000000258</c:v>
                </c:pt>
                <c:pt idx="8181">
                  <c:v>51849.40000000258</c:v>
                </c:pt>
                <c:pt idx="8182">
                  <c:v>51858.70000000258</c:v>
                </c:pt>
                <c:pt idx="8183">
                  <c:v>51863.00000000258</c:v>
                </c:pt>
                <c:pt idx="8184">
                  <c:v>51869.8000000026</c:v>
                </c:pt>
                <c:pt idx="8185">
                  <c:v>51877.3000000026</c:v>
                </c:pt>
                <c:pt idx="8186">
                  <c:v>51882.3000000026</c:v>
                </c:pt>
                <c:pt idx="8187">
                  <c:v>51889.00000000258</c:v>
                </c:pt>
                <c:pt idx="8188">
                  <c:v>51895.8000000026</c:v>
                </c:pt>
                <c:pt idx="8189">
                  <c:v>51901.60000000259</c:v>
                </c:pt>
                <c:pt idx="8190">
                  <c:v>51909.5000000026</c:v>
                </c:pt>
                <c:pt idx="8191">
                  <c:v>51914.20000000259</c:v>
                </c:pt>
                <c:pt idx="8192">
                  <c:v>51921.0000000026</c:v>
                </c:pt>
                <c:pt idx="8193">
                  <c:v>51923.9000000026</c:v>
                </c:pt>
                <c:pt idx="8194">
                  <c:v>51932.20000000259</c:v>
                </c:pt>
                <c:pt idx="8195">
                  <c:v>51939.6000000026</c:v>
                </c:pt>
                <c:pt idx="8196">
                  <c:v>51944.6000000026</c:v>
                </c:pt>
                <c:pt idx="8197">
                  <c:v>51949.6000000026</c:v>
                </c:pt>
                <c:pt idx="8198">
                  <c:v>51956.1000000026</c:v>
                </c:pt>
                <c:pt idx="8199">
                  <c:v>51961.1000000026</c:v>
                </c:pt>
                <c:pt idx="8200">
                  <c:v>51966.1000000026</c:v>
                </c:pt>
                <c:pt idx="8201">
                  <c:v>51971.1000000026</c:v>
                </c:pt>
                <c:pt idx="8202">
                  <c:v>51977.9000000026</c:v>
                </c:pt>
                <c:pt idx="8203">
                  <c:v>51983.70000000259</c:v>
                </c:pt>
                <c:pt idx="8204">
                  <c:v>51990.9000000026</c:v>
                </c:pt>
                <c:pt idx="8205">
                  <c:v>51995.9000000026</c:v>
                </c:pt>
                <c:pt idx="8206">
                  <c:v>52000.9000000026</c:v>
                </c:pt>
                <c:pt idx="8207">
                  <c:v>52005.20000000259</c:v>
                </c:pt>
                <c:pt idx="8208">
                  <c:v>52009.5000000026</c:v>
                </c:pt>
                <c:pt idx="8209">
                  <c:v>52011.6000000026</c:v>
                </c:pt>
                <c:pt idx="8210">
                  <c:v>52018.8000000026</c:v>
                </c:pt>
                <c:pt idx="8211">
                  <c:v>52026.0000000026</c:v>
                </c:pt>
                <c:pt idx="8212">
                  <c:v>52035.3000000026</c:v>
                </c:pt>
                <c:pt idx="8213">
                  <c:v>52040.3000000026</c:v>
                </c:pt>
                <c:pt idx="8214">
                  <c:v>52049.6000000026</c:v>
                </c:pt>
                <c:pt idx="8215">
                  <c:v>52058.90000000261</c:v>
                </c:pt>
                <c:pt idx="8216">
                  <c:v>52063.20000000259</c:v>
                </c:pt>
                <c:pt idx="8217">
                  <c:v>52067.5000000026</c:v>
                </c:pt>
                <c:pt idx="8218">
                  <c:v>52071.80000000261</c:v>
                </c:pt>
                <c:pt idx="8219">
                  <c:v>52081.1000000026</c:v>
                </c:pt>
                <c:pt idx="8220">
                  <c:v>52085.40000000262</c:v>
                </c:pt>
                <c:pt idx="8221">
                  <c:v>52089.70000000262</c:v>
                </c:pt>
                <c:pt idx="8222">
                  <c:v>52099.00000000263</c:v>
                </c:pt>
                <c:pt idx="8223">
                  <c:v>52106.20000000262</c:v>
                </c:pt>
                <c:pt idx="8224">
                  <c:v>52115.50000000263</c:v>
                </c:pt>
                <c:pt idx="8225">
                  <c:v>52124.80000000263</c:v>
                </c:pt>
                <c:pt idx="8226">
                  <c:v>52129.10000000263</c:v>
                </c:pt>
                <c:pt idx="8227">
                  <c:v>52133.40000000264</c:v>
                </c:pt>
                <c:pt idx="8228">
                  <c:v>52142.70000000262</c:v>
                </c:pt>
                <c:pt idx="8229">
                  <c:v>52147.00000000263</c:v>
                </c:pt>
                <c:pt idx="8230">
                  <c:v>52154.20000000262</c:v>
                </c:pt>
                <c:pt idx="8231">
                  <c:v>52158.50000000263</c:v>
                </c:pt>
                <c:pt idx="8232">
                  <c:v>52162.80000000264</c:v>
                </c:pt>
                <c:pt idx="8233">
                  <c:v>52170.00000000263</c:v>
                </c:pt>
                <c:pt idx="8234">
                  <c:v>52174.30000000264</c:v>
                </c:pt>
                <c:pt idx="8235">
                  <c:v>52183.60000000263</c:v>
                </c:pt>
                <c:pt idx="8236">
                  <c:v>52192.90000000265</c:v>
                </c:pt>
                <c:pt idx="8237">
                  <c:v>52202.20000000265</c:v>
                </c:pt>
                <c:pt idx="8238">
                  <c:v>52211.50000000266</c:v>
                </c:pt>
                <c:pt idx="8239">
                  <c:v>52220.80000000266</c:v>
                </c:pt>
                <c:pt idx="8240">
                  <c:v>52228.00000000266</c:v>
                </c:pt>
                <c:pt idx="8241">
                  <c:v>52232.00000000266</c:v>
                </c:pt>
                <c:pt idx="8242">
                  <c:v>52236.30000000266</c:v>
                </c:pt>
                <c:pt idx="8243">
                  <c:v>52245.60000000265</c:v>
                </c:pt>
                <c:pt idx="8244">
                  <c:v>52254.90000000266</c:v>
                </c:pt>
                <c:pt idx="8245">
                  <c:v>52259.20000000265</c:v>
                </c:pt>
                <c:pt idx="8246">
                  <c:v>52263.50000000267</c:v>
                </c:pt>
                <c:pt idx="8247">
                  <c:v>52267.80000000267</c:v>
                </c:pt>
                <c:pt idx="8248">
                  <c:v>52272.10000000268</c:v>
                </c:pt>
                <c:pt idx="8249">
                  <c:v>52278.90000000268</c:v>
                </c:pt>
                <c:pt idx="8250">
                  <c:v>52286.40000000268</c:v>
                </c:pt>
                <c:pt idx="8251">
                  <c:v>52293.20000000267</c:v>
                </c:pt>
                <c:pt idx="8252">
                  <c:v>52300.40000000268</c:v>
                </c:pt>
                <c:pt idx="8253">
                  <c:v>52307.60000000268</c:v>
                </c:pt>
                <c:pt idx="8254">
                  <c:v>52317.60000000268</c:v>
                </c:pt>
                <c:pt idx="8255">
                  <c:v>52319.70000000267</c:v>
                </c:pt>
                <c:pt idx="8256">
                  <c:v>52321.80000000267</c:v>
                </c:pt>
                <c:pt idx="8257">
                  <c:v>52328.70000000267</c:v>
                </c:pt>
                <c:pt idx="8258">
                  <c:v>52335.90000000267</c:v>
                </c:pt>
                <c:pt idx="8259">
                  <c:v>52340.80000000267</c:v>
                </c:pt>
                <c:pt idx="8260">
                  <c:v>52345.70000000267</c:v>
                </c:pt>
                <c:pt idx="8261">
                  <c:v>52350.70000000267</c:v>
                </c:pt>
                <c:pt idx="8262">
                  <c:v>52355.40000000267</c:v>
                </c:pt>
                <c:pt idx="8263">
                  <c:v>52360.40000000267</c:v>
                </c:pt>
                <c:pt idx="8264">
                  <c:v>52364.40000000267</c:v>
                </c:pt>
                <c:pt idx="8265">
                  <c:v>52369.40000000267</c:v>
                </c:pt>
                <c:pt idx="8266">
                  <c:v>52374.40000000267</c:v>
                </c:pt>
                <c:pt idx="8267">
                  <c:v>52379.40000000267</c:v>
                </c:pt>
                <c:pt idx="8268">
                  <c:v>52384.00000000267</c:v>
                </c:pt>
                <c:pt idx="8269">
                  <c:v>52389.00000000267</c:v>
                </c:pt>
                <c:pt idx="8270">
                  <c:v>52394.00000000267</c:v>
                </c:pt>
                <c:pt idx="8271">
                  <c:v>52398.30000000267</c:v>
                </c:pt>
                <c:pt idx="8272">
                  <c:v>52404.70000000267</c:v>
                </c:pt>
                <c:pt idx="8273">
                  <c:v>52409.00000000268</c:v>
                </c:pt>
                <c:pt idx="8274">
                  <c:v>52416.20000000267</c:v>
                </c:pt>
                <c:pt idx="8275">
                  <c:v>52420.60000000268</c:v>
                </c:pt>
                <c:pt idx="8276">
                  <c:v>52425.60000000268</c:v>
                </c:pt>
                <c:pt idx="8277">
                  <c:v>52430.70000000267</c:v>
                </c:pt>
                <c:pt idx="8278">
                  <c:v>52436.50000000268</c:v>
                </c:pt>
                <c:pt idx="8279">
                  <c:v>52440.50000000268</c:v>
                </c:pt>
                <c:pt idx="8280">
                  <c:v>52447.30000000268</c:v>
                </c:pt>
                <c:pt idx="8281">
                  <c:v>52451.60000000268</c:v>
                </c:pt>
                <c:pt idx="8282">
                  <c:v>52456.60000000268</c:v>
                </c:pt>
                <c:pt idx="8283">
                  <c:v>52460.90000000269</c:v>
                </c:pt>
                <c:pt idx="8284">
                  <c:v>52465.90000000269</c:v>
                </c:pt>
                <c:pt idx="8285">
                  <c:v>52471.90000000269</c:v>
                </c:pt>
                <c:pt idx="8286">
                  <c:v>52476.20000000267</c:v>
                </c:pt>
                <c:pt idx="8287">
                  <c:v>52481.20000000267</c:v>
                </c:pt>
                <c:pt idx="8288">
                  <c:v>52486.20000000267</c:v>
                </c:pt>
                <c:pt idx="8289">
                  <c:v>52489.50000000268</c:v>
                </c:pt>
                <c:pt idx="8290">
                  <c:v>52493.8000000027</c:v>
                </c:pt>
                <c:pt idx="8291">
                  <c:v>52497.8000000027</c:v>
                </c:pt>
                <c:pt idx="8292">
                  <c:v>52504.60000000268</c:v>
                </c:pt>
                <c:pt idx="8293">
                  <c:v>52506.70000000267</c:v>
                </c:pt>
                <c:pt idx="8294">
                  <c:v>52511.70000000267</c:v>
                </c:pt>
                <c:pt idx="8295">
                  <c:v>52516.70000000267</c:v>
                </c:pt>
                <c:pt idx="8296">
                  <c:v>52521.60000000268</c:v>
                </c:pt>
                <c:pt idx="8297">
                  <c:v>52525.9000000027</c:v>
                </c:pt>
                <c:pt idx="8298">
                  <c:v>52528.00000000268</c:v>
                </c:pt>
                <c:pt idx="8299">
                  <c:v>52532.60000000268</c:v>
                </c:pt>
                <c:pt idx="8300">
                  <c:v>52537.60000000268</c:v>
                </c:pt>
                <c:pt idx="8301">
                  <c:v>52542.60000000268</c:v>
                </c:pt>
                <c:pt idx="8302">
                  <c:v>52544.70000000267</c:v>
                </c:pt>
                <c:pt idx="8303">
                  <c:v>52551.50000000268</c:v>
                </c:pt>
                <c:pt idx="8304">
                  <c:v>52558.3000000027</c:v>
                </c:pt>
                <c:pt idx="8305">
                  <c:v>52563.3000000027</c:v>
                </c:pt>
                <c:pt idx="8306">
                  <c:v>52570.8000000027</c:v>
                </c:pt>
                <c:pt idx="8307">
                  <c:v>52575.7000000027</c:v>
                </c:pt>
                <c:pt idx="8308">
                  <c:v>52583.2000000027</c:v>
                </c:pt>
                <c:pt idx="8309">
                  <c:v>52586.50000000271</c:v>
                </c:pt>
                <c:pt idx="8310">
                  <c:v>52594.30000000271</c:v>
                </c:pt>
                <c:pt idx="8311">
                  <c:v>52598.60000000271</c:v>
                </c:pt>
                <c:pt idx="8312">
                  <c:v>52602.90000000272</c:v>
                </c:pt>
                <c:pt idx="8313">
                  <c:v>52610.40000000272</c:v>
                </c:pt>
                <c:pt idx="8314">
                  <c:v>52613.7000000027</c:v>
                </c:pt>
                <c:pt idx="8315">
                  <c:v>52617.00000000272</c:v>
                </c:pt>
                <c:pt idx="8316">
                  <c:v>52621.30000000273</c:v>
                </c:pt>
                <c:pt idx="8317">
                  <c:v>52628.80000000273</c:v>
                </c:pt>
                <c:pt idx="8318">
                  <c:v>52633.80000000273</c:v>
                </c:pt>
                <c:pt idx="8319">
                  <c:v>52638.10000000273</c:v>
                </c:pt>
                <c:pt idx="8320">
                  <c:v>52643.10000000273</c:v>
                </c:pt>
                <c:pt idx="8321">
                  <c:v>52647.40000000273</c:v>
                </c:pt>
                <c:pt idx="8322">
                  <c:v>52652.30000000273</c:v>
                </c:pt>
                <c:pt idx="8323">
                  <c:v>52657.20000000273</c:v>
                </c:pt>
                <c:pt idx="8324">
                  <c:v>52664.30000000273</c:v>
                </c:pt>
                <c:pt idx="8325">
                  <c:v>52671.50000000273</c:v>
                </c:pt>
                <c:pt idx="8326">
                  <c:v>52674.80000000273</c:v>
                </c:pt>
                <c:pt idx="8327">
                  <c:v>52682.30000000273</c:v>
                </c:pt>
                <c:pt idx="8328">
                  <c:v>52690.10000000273</c:v>
                </c:pt>
                <c:pt idx="8329">
                  <c:v>52697.60000000273</c:v>
                </c:pt>
                <c:pt idx="8330">
                  <c:v>52702.60000000273</c:v>
                </c:pt>
                <c:pt idx="8331">
                  <c:v>52707.50000000274</c:v>
                </c:pt>
                <c:pt idx="8332">
                  <c:v>52712.50000000274</c:v>
                </c:pt>
                <c:pt idx="8333">
                  <c:v>52716.80000000274</c:v>
                </c:pt>
                <c:pt idx="8334">
                  <c:v>52718.90000000274</c:v>
                </c:pt>
                <c:pt idx="8335">
                  <c:v>52721.00000000274</c:v>
                </c:pt>
                <c:pt idx="8336">
                  <c:v>52728.80000000274</c:v>
                </c:pt>
                <c:pt idx="8337">
                  <c:v>52733.80000000274</c:v>
                </c:pt>
                <c:pt idx="8338">
                  <c:v>52735.90000000274</c:v>
                </c:pt>
                <c:pt idx="8339">
                  <c:v>52743.40000000274</c:v>
                </c:pt>
                <c:pt idx="8340">
                  <c:v>52745.50000000274</c:v>
                </c:pt>
                <c:pt idx="8341">
                  <c:v>52750.10000000273</c:v>
                </c:pt>
                <c:pt idx="8342">
                  <c:v>52754.40000000274</c:v>
                </c:pt>
                <c:pt idx="8343">
                  <c:v>52759.40000000274</c:v>
                </c:pt>
                <c:pt idx="8344">
                  <c:v>52766.20000000273</c:v>
                </c:pt>
                <c:pt idx="8345">
                  <c:v>52771.20000000273</c:v>
                </c:pt>
                <c:pt idx="8346">
                  <c:v>52778.10000000273</c:v>
                </c:pt>
                <c:pt idx="8347">
                  <c:v>52784.10000000273</c:v>
                </c:pt>
                <c:pt idx="8348">
                  <c:v>52790.50000000274</c:v>
                </c:pt>
                <c:pt idx="8349">
                  <c:v>52797.30000000275</c:v>
                </c:pt>
                <c:pt idx="8350">
                  <c:v>52802.70000000273</c:v>
                </c:pt>
                <c:pt idx="8351">
                  <c:v>52807.40000000274</c:v>
                </c:pt>
                <c:pt idx="8352">
                  <c:v>52812.40000000274</c:v>
                </c:pt>
                <c:pt idx="8353">
                  <c:v>52819.60000000273</c:v>
                </c:pt>
                <c:pt idx="8354">
                  <c:v>52824.30000000274</c:v>
                </c:pt>
                <c:pt idx="8355">
                  <c:v>52826.40000000274</c:v>
                </c:pt>
                <c:pt idx="8356">
                  <c:v>52828.50000000274</c:v>
                </c:pt>
                <c:pt idx="8357">
                  <c:v>52832.80000000274</c:v>
                </c:pt>
                <c:pt idx="8358">
                  <c:v>52840.30000000274</c:v>
                </c:pt>
                <c:pt idx="8359">
                  <c:v>52845.30000000274</c:v>
                </c:pt>
                <c:pt idx="8360">
                  <c:v>52850.30000000274</c:v>
                </c:pt>
                <c:pt idx="8361">
                  <c:v>52858.10000000273</c:v>
                </c:pt>
                <c:pt idx="8362">
                  <c:v>52862.70000000273</c:v>
                </c:pt>
                <c:pt idx="8363">
                  <c:v>52869.20000000273</c:v>
                </c:pt>
                <c:pt idx="8364">
                  <c:v>52874.20000000273</c:v>
                </c:pt>
                <c:pt idx="8365">
                  <c:v>52878.50000000274</c:v>
                </c:pt>
                <c:pt idx="8366">
                  <c:v>52886.00000000274</c:v>
                </c:pt>
                <c:pt idx="8367">
                  <c:v>52889.50000000274</c:v>
                </c:pt>
                <c:pt idx="8368">
                  <c:v>52894.10000000273</c:v>
                </c:pt>
                <c:pt idx="8369">
                  <c:v>52904.10000000273</c:v>
                </c:pt>
                <c:pt idx="8370">
                  <c:v>52913.40000000274</c:v>
                </c:pt>
                <c:pt idx="8371">
                  <c:v>52918.00000000274</c:v>
                </c:pt>
                <c:pt idx="8372">
                  <c:v>52925.70000000273</c:v>
                </c:pt>
                <c:pt idx="8373">
                  <c:v>52935.70000000273</c:v>
                </c:pt>
                <c:pt idx="8374">
                  <c:v>52943.20000000273</c:v>
                </c:pt>
                <c:pt idx="8375">
                  <c:v>52952.60000000273</c:v>
                </c:pt>
                <c:pt idx="8376">
                  <c:v>52958.70000000273</c:v>
                </c:pt>
                <c:pt idx="8377">
                  <c:v>52968.70000000273</c:v>
                </c:pt>
                <c:pt idx="8378">
                  <c:v>52976.60000000273</c:v>
                </c:pt>
                <c:pt idx="8379">
                  <c:v>52986.60000000273</c:v>
                </c:pt>
                <c:pt idx="8380">
                  <c:v>52996.60000000273</c:v>
                </c:pt>
                <c:pt idx="8381">
                  <c:v>53004.10000000273</c:v>
                </c:pt>
                <c:pt idx="8382">
                  <c:v>53011.60000000273</c:v>
                </c:pt>
                <c:pt idx="8383">
                  <c:v>53020.90000000274</c:v>
                </c:pt>
                <c:pt idx="8384">
                  <c:v>53030.20000000273</c:v>
                </c:pt>
                <c:pt idx="8385">
                  <c:v>53039.50000000275</c:v>
                </c:pt>
                <c:pt idx="8386">
                  <c:v>53048.80000000275</c:v>
                </c:pt>
                <c:pt idx="8387">
                  <c:v>53058.10000000276</c:v>
                </c:pt>
                <c:pt idx="8388">
                  <c:v>53067.40000000276</c:v>
                </c:pt>
                <c:pt idx="8389">
                  <c:v>53076.70000000275</c:v>
                </c:pt>
                <c:pt idx="8390">
                  <c:v>53086.00000000276</c:v>
                </c:pt>
                <c:pt idx="8391">
                  <c:v>53095.30000000277</c:v>
                </c:pt>
                <c:pt idx="8392">
                  <c:v>53104.60000000277</c:v>
                </c:pt>
                <c:pt idx="8393">
                  <c:v>53113.90000000278</c:v>
                </c:pt>
                <c:pt idx="8394">
                  <c:v>53123.20000000278</c:v>
                </c:pt>
                <c:pt idx="8395">
                  <c:v>53130.80000000278</c:v>
                </c:pt>
                <c:pt idx="8396">
                  <c:v>53135.80000000278</c:v>
                </c:pt>
                <c:pt idx="8397">
                  <c:v>53145.80000000278</c:v>
                </c:pt>
                <c:pt idx="8398">
                  <c:v>53155.80000000278</c:v>
                </c:pt>
                <c:pt idx="8399">
                  <c:v>53165.80000000278</c:v>
                </c:pt>
                <c:pt idx="8400">
                  <c:v>53175.80000000278</c:v>
                </c:pt>
                <c:pt idx="8401">
                  <c:v>53185.80000000278</c:v>
                </c:pt>
                <c:pt idx="8402">
                  <c:v>53195.80000000278</c:v>
                </c:pt>
                <c:pt idx="8403">
                  <c:v>53205.80000000278</c:v>
                </c:pt>
                <c:pt idx="8404">
                  <c:v>53215.80000000278</c:v>
                </c:pt>
                <c:pt idx="8405">
                  <c:v>53225.10000000278</c:v>
                </c:pt>
                <c:pt idx="8406">
                  <c:v>53230.10000000278</c:v>
                </c:pt>
                <c:pt idx="8407">
                  <c:v>53236.90000000278</c:v>
                </c:pt>
                <c:pt idx="8408">
                  <c:v>53242.90000000278</c:v>
                </c:pt>
                <c:pt idx="8409">
                  <c:v>53250.40000000278</c:v>
                </c:pt>
                <c:pt idx="8410">
                  <c:v>53254.70000000278</c:v>
                </c:pt>
                <c:pt idx="8411">
                  <c:v>53262.20000000278</c:v>
                </c:pt>
                <c:pt idx="8412">
                  <c:v>53266.50000000279</c:v>
                </c:pt>
                <c:pt idx="8413">
                  <c:v>53271.50000000279</c:v>
                </c:pt>
                <c:pt idx="8414">
                  <c:v>53279.00000000279</c:v>
                </c:pt>
                <c:pt idx="8415">
                  <c:v>53283.30000000279</c:v>
                </c:pt>
                <c:pt idx="8416">
                  <c:v>53290.80000000279</c:v>
                </c:pt>
                <c:pt idx="8417">
                  <c:v>53295.80000000279</c:v>
                </c:pt>
                <c:pt idx="8418">
                  <c:v>53302.60000000279</c:v>
                </c:pt>
                <c:pt idx="8419">
                  <c:v>53309.4000000028</c:v>
                </c:pt>
                <c:pt idx="8420">
                  <c:v>53318.70000000278</c:v>
                </c:pt>
                <c:pt idx="8421">
                  <c:v>53328.0000000028</c:v>
                </c:pt>
                <c:pt idx="8422">
                  <c:v>53337.30000000281</c:v>
                </c:pt>
                <c:pt idx="8423">
                  <c:v>53341.60000000281</c:v>
                </c:pt>
                <c:pt idx="8424">
                  <c:v>53351.60000000281</c:v>
                </c:pt>
                <c:pt idx="8425">
                  <c:v>53359.90000000281</c:v>
                </c:pt>
                <c:pt idx="8426">
                  <c:v>53367.70000000281</c:v>
                </c:pt>
                <c:pt idx="8427">
                  <c:v>53375.50000000282</c:v>
                </c:pt>
                <c:pt idx="8428">
                  <c:v>53383.00000000282</c:v>
                </c:pt>
                <c:pt idx="8429">
                  <c:v>53389.00000000282</c:v>
                </c:pt>
                <c:pt idx="8430">
                  <c:v>53394.00000000282</c:v>
                </c:pt>
                <c:pt idx="8431">
                  <c:v>53401.10000000281</c:v>
                </c:pt>
                <c:pt idx="8432">
                  <c:v>53408.20000000281</c:v>
                </c:pt>
                <c:pt idx="8433">
                  <c:v>53415.30000000281</c:v>
                </c:pt>
                <c:pt idx="8434">
                  <c:v>53421.00000000281</c:v>
                </c:pt>
                <c:pt idx="8435">
                  <c:v>53426.00000000281</c:v>
                </c:pt>
                <c:pt idx="8436">
                  <c:v>53431.80000000281</c:v>
                </c:pt>
                <c:pt idx="8437">
                  <c:v>53436.80000000281</c:v>
                </c:pt>
                <c:pt idx="8438">
                  <c:v>53441.80000000281</c:v>
                </c:pt>
                <c:pt idx="8439">
                  <c:v>53448.90000000281</c:v>
                </c:pt>
                <c:pt idx="8440">
                  <c:v>53456.70000000281</c:v>
                </c:pt>
                <c:pt idx="8441">
                  <c:v>53464.50000000282</c:v>
                </c:pt>
                <c:pt idx="8442">
                  <c:v>53471.60000000281</c:v>
                </c:pt>
                <c:pt idx="8443">
                  <c:v>53478.70000000281</c:v>
                </c:pt>
                <c:pt idx="8444">
                  <c:v>53485.80000000281</c:v>
                </c:pt>
                <c:pt idx="8445">
                  <c:v>53492.90000000281</c:v>
                </c:pt>
                <c:pt idx="8446">
                  <c:v>53497.60000000281</c:v>
                </c:pt>
                <c:pt idx="8447">
                  <c:v>53502.30000000281</c:v>
                </c:pt>
                <c:pt idx="8448">
                  <c:v>53506.60000000281</c:v>
                </c:pt>
                <c:pt idx="8449">
                  <c:v>53514.10000000281</c:v>
                </c:pt>
                <c:pt idx="8450">
                  <c:v>53521.60000000281</c:v>
                </c:pt>
                <c:pt idx="8451">
                  <c:v>53528.70000000281</c:v>
                </c:pt>
                <c:pt idx="8452">
                  <c:v>53533.00000000281</c:v>
                </c:pt>
                <c:pt idx="8453">
                  <c:v>53539.80000000281</c:v>
                </c:pt>
                <c:pt idx="8454">
                  <c:v>53547.00000000281</c:v>
                </c:pt>
                <c:pt idx="8455">
                  <c:v>53553.80000000281</c:v>
                </c:pt>
                <c:pt idx="8456">
                  <c:v>53558.80000000281</c:v>
                </c:pt>
                <c:pt idx="8457">
                  <c:v>53566.60000000281</c:v>
                </c:pt>
                <c:pt idx="8458">
                  <c:v>53570.90000000282</c:v>
                </c:pt>
                <c:pt idx="8459">
                  <c:v>53575.80000000282</c:v>
                </c:pt>
                <c:pt idx="8460">
                  <c:v>53581.80000000282</c:v>
                </c:pt>
                <c:pt idx="8461">
                  <c:v>53585.30000000282</c:v>
                </c:pt>
                <c:pt idx="8462">
                  <c:v>53589.30000000282</c:v>
                </c:pt>
                <c:pt idx="8463">
                  <c:v>53595.10000000282</c:v>
                </c:pt>
                <c:pt idx="8464">
                  <c:v>53599.40000000283</c:v>
                </c:pt>
                <c:pt idx="8465">
                  <c:v>53607.30000000283</c:v>
                </c:pt>
                <c:pt idx="8466">
                  <c:v>53616.60000000283</c:v>
                </c:pt>
                <c:pt idx="8467">
                  <c:v>53625.90000000283</c:v>
                </c:pt>
                <c:pt idx="8468">
                  <c:v>53632.40000000283</c:v>
                </c:pt>
                <c:pt idx="8469">
                  <c:v>53639.50000000283</c:v>
                </c:pt>
                <c:pt idx="8470">
                  <c:v>53641.60000000283</c:v>
                </c:pt>
                <c:pt idx="8471">
                  <c:v>53646.50000000283</c:v>
                </c:pt>
                <c:pt idx="8472">
                  <c:v>53652.50000000283</c:v>
                </c:pt>
                <c:pt idx="8473">
                  <c:v>53661.80000000283</c:v>
                </c:pt>
                <c:pt idx="8474">
                  <c:v>53666.40000000283</c:v>
                </c:pt>
                <c:pt idx="8475">
                  <c:v>53675.40000000283</c:v>
                </c:pt>
                <c:pt idx="8476">
                  <c:v>53681.40000000283</c:v>
                </c:pt>
                <c:pt idx="8477">
                  <c:v>53685.70000000283</c:v>
                </c:pt>
                <c:pt idx="8478">
                  <c:v>53690.70000000283</c:v>
                </c:pt>
                <c:pt idx="8479">
                  <c:v>53700.00000000284</c:v>
                </c:pt>
                <c:pt idx="8480">
                  <c:v>53709.30000000284</c:v>
                </c:pt>
                <c:pt idx="8481">
                  <c:v>53718.60000000284</c:v>
                </c:pt>
                <c:pt idx="8482">
                  <c:v>53727.90000000285</c:v>
                </c:pt>
                <c:pt idx="8483">
                  <c:v>53737.20000000283</c:v>
                </c:pt>
                <c:pt idx="8484">
                  <c:v>53746.50000000285</c:v>
                </c:pt>
                <c:pt idx="8485">
                  <c:v>53755.80000000286</c:v>
                </c:pt>
                <c:pt idx="8486">
                  <c:v>53765.10000000286</c:v>
                </c:pt>
                <c:pt idx="8487">
                  <c:v>53774.40000000286</c:v>
                </c:pt>
                <c:pt idx="8488">
                  <c:v>53783.70000000286</c:v>
                </c:pt>
                <c:pt idx="8489">
                  <c:v>53793.00000000287</c:v>
                </c:pt>
                <c:pt idx="8490">
                  <c:v>53802.30000000287</c:v>
                </c:pt>
                <c:pt idx="8491">
                  <c:v>53811.60000000287</c:v>
                </c:pt>
                <c:pt idx="8492">
                  <c:v>53820.90000000288</c:v>
                </c:pt>
                <c:pt idx="8493">
                  <c:v>53830.20000000288</c:v>
                </c:pt>
                <c:pt idx="8494">
                  <c:v>53839.50000000288</c:v>
                </c:pt>
                <c:pt idx="8495">
                  <c:v>53848.8000000029</c:v>
                </c:pt>
                <c:pt idx="8496">
                  <c:v>53858.10000000289</c:v>
                </c:pt>
                <c:pt idx="8497">
                  <c:v>53867.4000000029</c:v>
                </c:pt>
                <c:pt idx="8498">
                  <c:v>53876.70000000289</c:v>
                </c:pt>
                <c:pt idx="8499">
                  <c:v>53886.0000000029</c:v>
                </c:pt>
                <c:pt idx="8500">
                  <c:v>53895.3000000029</c:v>
                </c:pt>
                <c:pt idx="8501">
                  <c:v>53904.6000000029</c:v>
                </c:pt>
                <c:pt idx="8502">
                  <c:v>53913.90000000291</c:v>
                </c:pt>
                <c:pt idx="8503">
                  <c:v>53918.80000000291</c:v>
                </c:pt>
                <c:pt idx="8504">
                  <c:v>53923.10000000291</c:v>
                </c:pt>
                <c:pt idx="8505">
                  <c:v>53930.90000000291</c:v>
                </c:pt>
                <c:pt idx="8506">
                  <c:v>53940.20000000291</c:v>
                </c:pt>
                <c:pt idx="8507">
                  <c:v>53949.50000000292</c:v>
                </c:pt>
                <c:pt idx="8508">
                  <c:v>53958.80000000292</c:v>
                </c:pt>
                <c:pt idx="8509">
                  <c:v>53968.10000000292</c:v>
                </c:pt>
                <c:pt idx="8510">
                  <c:v>53977.40000000293</c:v>
                </c:pt>
                <c:pt idx="8511">
                  <c:v>53986.70000000293</c:v>
                </c:pt>
                <c:pt idx="8512">
                  <c:v>53996.00000000293</c:v>
                </c:pt>
                <c:pt idx="8513">
                  <c:v>54005.30000000294</c:v>
                </c:pt>
                <c:pt idx="8514">
                  <c:v>54014.60000000294</c:v>
                </c:pt>
                <c:pt idx="8515">
                  <c:v>54023.90000000294</c:v>
                </c:pt>
                <c:pt idx="8516">
                  <c:v>54033.20000000294</c:v>
                </c:pt>
                <c:pt idx="8517">
                  <c:v>54042.50000000295</c:v>
                </c:pt>
                <c:pt idx="8518">
                  <c:v>54051.80000000295</c:v>
                </c:pt>
                <c:pt idx="8519">
                  <c:v>54061.10000000295</c:v>
                </c:pt>
                <c:pt idx="8520">
                  <c:v>54068.30000000295</c:v>
                </c:pt>
                <c:pt idx="8521">
                  <c:v>54077.60000000295</c:v>
                </c:pt>
                <c:pt idx="8522">
                  <c:v>54086.90000000296</c:v>
                </c:pt>
                <c:pt idx="8523">
                  <c:v>54096.20000000296</c:v>
                </c:pt>
                <c:pt idx="8524">
                  <c:v>54105.50000000296</c:v>
                </c:pt>
                <c:pt idx="8525">
                  <c:v>54112.60000000296</c:v>
                </c:pt>
                <c:pt idx="8526">
                  <c:v>54116.90000000296</c:v>
                </c:pt>
                <c:pt idx="8527">
                  <c:v>54126.20000000297</c:v>
                </c:pt>
                <c:pt idx="8528">
                  <c:v>54135.50000000297</c:v>
                </c:pt>
                <c:pt idx="8529">
                  <c:v>54144.80000000297</c:v>
                </c:pt>
                <c:pt idx="8530">
                  <c:v>54154.10000000298</c:v>
                </c:pt>
                <c:pt idx="8531">
                  <c:v>54158.40000000298</c:v>
                </c:pt>
                <c:pt idx="8532">
                  <c:v>54165.60000000298</c:v>
                </c:pt>
                <c:pt idx="8533">
                  <c:v>54174.90000000298</c:v>
                </c:pt>
                <c:pt idx="8534">
                  <c:v>54179.80000000298</c:v>
                </c:pt>
                <c:pt idx="8535">
                  <c:v>54187.00000000298</c:v>
                </c:pt>
                <c:pt idx="8536">
                  <c:v>54196.30000000298</c:v>
                </c:pt>
                <c:pt idx="8537">
                  <c:v>54206.30000000298</c:v>
                </c:pt>
                <c:pt idx="8538">
                  <c:v>54215.60000000298</c:v>
                </c:pt>
                <c:pt idx="8539">
                  <c:v>54219.10000000298</c:v>
                </c:pt>
                <c:pt idx="8540">
                  <c:v>54222.60000000298</c:v>
                </c:pt>
                <c:pt idx="8541">
                  <c:v>54231.900000003</c:v>
                </c:pt>
                <c:pt idx="8542">
                  <c:v>54239.70000000299</c:v>
                </c:pt>
                <c:pt idx="8543">
                  <c:v>54247.500000003</c:v>
                </c:pt>
                <c:pt idx="8544">
                  <c:v>54255.300000003</c:v>
                </c:pt>
                <c:pt idx="8545">
                  <c:v>54264.600000003</c:v>
                </c:pt>
                <c:pt idx="8546">
                  <c:v>54273.900000003</c:v>
                </c:pt>
                <c:pt idx="8547">
                  <c:v>54283.20000000299</c:v>
                </c:pt>
                <c:pt idx="8548">
                  <c:v>54292.500000003</c:v>
                </c:pt>
                <c:pt idx="8549">
                  <c:v>54296.80000000301</c:v>
                </c:pt>
                <c:pt idx="8550">
                  <c:v>54306.100000003</c:v>
                </c:pt>
                <c:pt idx="8551">
                  <c:v>54315.40000000301</c:v>
                </c:pt>
                <c:pt idx="8552">
                  <c:v>54324.70000000299</c:v>
                </c:pt>
                <c:pt idx="8553">
                  <c:v>54331.90000000301</c:v>
                </c:pt>
                <c:pt idx="8554">
                  <c:v>54339.100000003</c:v>
                </c:pt>
                <c:pt idx="8555">
                  <c:v>54346.30000000301</c:v>
                </c:pt>
                <c:pt idx="8556">
                  <c:v>54355.600000003</c:v>
                </c:pt>
                <c:pt idx="8557">
                  <c:v>54362.80000000301</c:v>
                </c:pt>
                <c:pt idx="8558">
                  <c:v>54372.100000003</c:v>
                </c:pt>
                <c:pt idx="8559">
                  <c:v>54381.40000000301</c:v>
                </c:pt>
                <c:pt idx="8560">
                  <c:v>54390.70000000299</c:v>
                </c:pt>
                <c:pt idx="8561">
                  <c:v>54400.00000000302</c:v>
                </c:pt>
                <c:pt idx="8562">
                  <c:v>54409.30000000302</c:v>
                </c:pt>
                <c:pt idx="8563">
                  <c:v>54418.60000000303</c:v>
                </c:pt>
                <c:pt idx="8564">
                  <c:v>54427.90000000303</c:v>
                </c:pt>
                <c:pt idx="8565">
                  <c:v>54437.20000000302</c:v>
                </c:pt>
                <c:pt idx="8566">
                  <c:v>54446.50000000303</c:v>
                </c:pt>
                <c:pt idx="8567">
                  <c:v>54451.50000000303</c:v>
                </c:pt>
                <c:pt idx="8568">
                  <c:v>54457.50000000303</c:v>
                </c:pt>
                <c:pt idx="8569">
                  <c:v>54465.00000000303</c:v>
                </c:pt>
                <c:pt idx="8570">
                  <c:v>54471.80000000304</c:v>
                </c:pt>
                <c:pt idx="8571">
                  <c:v>54478.40000000304</c:v>
                </c:pt>
                <c:pt idx="8572">
                  <c:v>54486.90000000304</c:v>
                </c:pt>
                <c:pt idx="8573">
                  <c:v>54493.70000000302</c:v>
                </c:pt>
                <c:pt idx="8574">
                  <c:v>54498.00000000303</c:v>
                </c:pt>
                <c:pt idx="8575">
                  <c:v>54504.80000000304</c:v>
                </c:pt>
                <c:pt idx="8576">
                  <c:v>54511.60000000303</c:v>
                </c:pt>
                <c:pt idx="8577">
                  <c:v>54518.40000000305</c:v>
                </c:pt>
                <c:pt idx="8578">
                  <c:v>54522.70000000305</c:v>
                </c:pt>
                <c:pt idx="8579">
                  <c:v>54527.60000000305</c:v>
                </c:pt>
                <c:pt idx="8580">
                  <c:v>54532.50000000306</c:v>
                </c:pt>
                <c:pt idx="8581">
                  <c:v>54536.80000000306</c:v>
                </c:pt>
                <c:pt idx="8582">
                  <c:v>54544.60000000305</c:v>
                </c:pt>
                <c:pt idx="8583">
                  <c:v>54553.90000000306</c:v>
                </c:pt>
                <c:pt idx="8584">
                  <c:v>54563.20000000305</c:v>
                </c:pt>
                <c:pt idx="8585">
                  <c:v>54572.50000000307</c:v>
                </c:pt>
                <c:pt idx="8586">
                  <c:v>54581.80000000307</c:v>
                </c:pt>
                <c:pt idx="8587">
                  <c:v>54591.10000000308</c:v>
                </c:pt>
                <c:pt idx="8588">
                  <c:v>54600.40000000308</c:v>
                </c:pt>
                <c:pt idx="8589">
                  <c:v>54609.70000000307</c:v>
                </c:pt>
                <c:pt idx="8590">
                  <c:v>54619.00000000309</c:v>
                </c:pt>
                <c:pt idx="8591">
                  <c:v>54623.30000000309</c:v>
                </c:pt>
                <c:pt idx="8592">
                  <c:v>54627.60000000308</c:v>
                </c:pt>
                <c:pt idx="8593">
                  <c:v>54635.40000000309</c:v>
                </c:pt>
                <c:pt idx="8594">
                  <c:v>54643.20000000307</c:v>
                </c:pt>
                <c:pt idx="8595">
                  <c:v>54651.5000000031</c:v>
                </c:pt>
                <c:pt idx="8596">
                  <c:v>54655.5000000031</c:v>
                </c:pt>
                <c:pt idx="8597">
                  <c:v>54660.5000000031</c:v>
                </c:pt>
                <c:pt idx="8598">
                  <c:v>54668.3000000031</c:v>
                </c:pt>
                <c:pt idx="8599">
                  <c:v>54677.3000000031</c:v>
                </c:pt>
                <c:pt idx="8600">
                  <c:v>54686.3000000031</c:v>
                </c:pt>
                <c:pt idx="8601">
                  <c:v>54694.10000000311</c:v>
                </c:pt>
                <c:pt idx="8602">
                  <c:v>54701.90000000311</c:v>
                </c:pt>
                <c:pt idx="8603">
                  <c:v>54709.7000000031</c:v>
                </c:pt>
                <c:pt idx="8604">
                  <c:v>54717.50000000311</c:v>
                </c:pt>
                <c:pt idx="8605">
                  <c:v>54725.30000000312</c:v>
                </c:pt>
                <c:pt idx="8606">
                  <c:v>54733.10000000312</c:v>
                </c:pt>
                <c:pt idx="8607">
                  <c:v>54737.40000000312</c:v>
                </c:pt>
                <c:pt idx="8608">
                  <c:v>54742.40000000312</c:v>
                </c:pt>
                <c:pt idx="8609">
                  <c:v>54746.70000000313</c:v>
                </c:pt>
                <c:pt idx="8610">
                  <c:v>54751.00000000313</c:v>
                </c:pt>
                <c:pt idx="8611">
                  <c:v>54756.00000000313</c:v>
                </c:pt>
                <c:pt idx="8612">
                  <c:v>54762.00000000313</c:v>
                </c:pt>
                <c:pt idx="8613">
                  <c:v>54768.60000000313</c:v>
                </c:pt>
                <c:pt idx="8614">
                  <c:v>54772.90000000313</c:v>
                </c:pt>
                <c:pt idx="8615">
                  <c:v>54779.40000000313</c:v>
                </c:pt>
                <c:pt idx="8616">
                  <c:v>54786.20000000313</c:v>
                </c:pt>
                <c:pt idx="8617">
                  <c:v>54792.60000000313</c:v>
                </c:pt>
                <c:pt idx="8618">
                  <c:v>54796.90000000314</c:v>
                </c:pt>
                <c:pt idx="8619">
                  <c:v>54803.70000000313</c:v>
                </c:pt>
                <c:pt idx="8620">
                  <c:v>54808.70000000313</c:v>
                </c:pt>
                <c:pt idx="8621">
                  <c:v>54815.50000000314</c:v>
                </c:pt>
                <c:pt idx="8622">
                  <c:v>54819.80000000315</c:v>
                </c:pt>
                <c:pt idx="8623">
                  <c:v>54827.60000000313</c:v>
                </c:pt>
                <c:pt idx="8624">
                  <c:v>54835.40000000315</c:v>
                </c:pt>
                <c:pt idx="8625">
                  <c:v>54840.90000000315</c:v>
                </c:pt>
                <c:pt idx="8626">
                  <c:v>54845.20000000315</c:v>
                </c:pt>
                <c:pt idx="8627">
                  <c:v>54849.50000000316</c:v>
                </c:pt>
                <c:pt idx="8628">
                  <c:v>54856.60000000316</c:v>
                </c:pt>
                <c:pt idx="8629">
                  <c:v>54860.90000000316</c:v>
                </c:pt>
                <c:pt idx="8630">
                  <c:v>54865.90000000316</c:v>
                </c:pt>
                <c:pt idx="8631">
                  <c:v>54872.70000000315</c:v>
                </c:pt>
                <c:pt idx="8632">
                  <c:v>54877.00000000317</c:v>
                </c:pt>
                <c:pt idx="8633">
                  <c:v>54881.30000000317</c:v>
                </c:pt>
                <c:pt idx="8634">
                  <c:v>54885.60000000317</c:v>
                </c:pt>
                <c:pt idx="8635">
                  <c:v>54889.90000000318</c:v>
                </c:pt>
                <c:pt idx="8636">
                  <c:v>54894.20000000318</c:v>
                </c:pt>
                <c:pt idx="8637">
                  <c:v>54898.50000000318</c:v>
                </c:pt>
                <c:pt idx="8638">
                  <c:v>54902.50000000318</c:v>
                </c:pt>
                <c:pt idx="8639">
                  <c:v>54907.50000000318</c:v>
                </c:pt>
                <c:pt idx="8640">
                  <c:v>54911.50000000318</c:v>
                </c:pt>
                <c:pt idx="8641">
                  <c:v>54919.30000000318</c:v>
                </c:pt>
                <c:pt idx="8642">
                  <c:v>54928.30000000318</c:v>
                </c:pt>
                <c:pt idx="8643">
                  <c:v>54935.10000000319</c:v>
                </c:pt>
                <c:pt idx="8644">
                  <c:v>54941.90000000319</c:v>
                </c:pt>
                <c:pt idx="8645">
                  <c:v>54946.90000000319</c:v>
                </c:pt>
                <c:pt idx="8646">
                  <c:v>54951.90000000319</c:v>
                </c:pt>
                <c:pt idx="8647">
                  <c:v>54957.40000000319</c:v>
                </c:pt>
                <c:pt idx="8648">
                  <c:v>54962.40000000319</c:v>
                </c:pt>
                <c:pt idx="8649">
                  <c:v>54966.70000000318</c:v>
                </c:pt>
                <c:pt idx="8650">
                  <c:v>54971.00000000319</c:v>
                </c:pt>
                <c:pt idx="8651">
                  <c:v>54976.4000000032</c:v>
                </c:pt>
                <c:pt idx="8652">
                  <c:v>54980.4000000032</c:v>
                </c:pt>
                <c:pt idx="8653">
                  <c:v>54990.4000000032</c:v>
                </c:pt>
                <c:pt idx="8654">
                  <c:v>54999.4000000032</c:v>
                </c:pt>
                <c:pt idx="8655">
                  <c:v>55004.4000000032</c:v>
                </c:pt>
                <c:pt idx="8656">
                  <c:v>55008.70000000318</c:v>
                </c:pt>
                <c:pt idx="8657">
                  <c:v>55014.20000000318</c:v>
                </c:pt>
                <c:pt idx="8658">
                  <c:v>55018.50000000319</c:v>
                </c:pt>
                <c:pt idx="8659">
                  <c:v>55022.8000000032</c:v>
                </c:pt>
                <c:pt idx="8660">
                  <c:v>55030.60000000319</c:v>
                </c:pt>
                <c:pt idx="8661">
                  <c:v>55040.60000000319</c:v>
                </c:pt>
                <c:pt idx="8662">
                  <c:v>55045.60000000319</c:v>
                </c:pt>
                <c:pt idx="8663">
                  <c:v>55050.60000000319</c:v>
                </c:pt>
                <c:pt idx="8664">
                  <c:v>55056.00000000319</c:v>
                </c:pt>
                <c:pt idx="8665">
                  <c:v>55063.8000000032</c:v>
                </c:pt>
                <c:pt idx="8666">
                  <c:v>55071.60000000319</c:v>
                </c:pt>
                <c:pt idx="8667">
                  <c:v>55078.70000000318</c:v>
                </c:pt>
                <c:pt idx="8668">
                  <c:v>55087.20000000318</c:v>
                </c:pt>
                <c:pt idx="8669">
                  <c:v>55091.50000000319</c:v>
                </c:pt>
                <c:pt idx="8670">
                  <c:v>55096.10000000319</c:v>
                </c:pt>
                <c:pt idx="8671">
                  <c:v>55106.10000000319</c:v>
                </c:pt>
                <c:pt idx="8672">
                  <c:v>55110.70000000318</c:v>
                </c:pt>
                <c:pt idx="8673">
                  <c:v>55116.10000000319</c:v>
                </c:pt>
                <c:pt idx="8674">
                  <c:v>55121.10000000319</c:v>
                </c:pt>
                <c:pt idx="8675">
                  <c:v>55126.10000000319</c:v>
                </c:pt>
                <c:pt idx="8676">
                  <c:v>55130.4000000032</c:v>
                </c:pt>
                <c:pt idx="8677">
                  <c:v>55138.20000000318</c:v>
                </c:pt>
                <c:pt idx="8678">
                  <c:v>55145.00000000322</c:v>
                </c:pt>
                <c:pt idx="8679">
                  <c:v>55151.60000000319</c:v>
                </c:pt>
                <c:pt idx="8680">
                  <c:v>55156.3000000032</c:v>
                </c:pt>
                <c:pt idx="8681">
                  <c:v>55160.60000000319</c:v>
                </c:pt>
                <c:pt idx="8682">
                  <c:v>55167.50000000322</c:v>
                </c:pt>
                <c:pt idx="8683">
                  <c:v>55176.80000000323</c:v>
                </c:pt>
                <c:pt idx="8684">
                  <c:v>55184.30000000323</c:v>
                </c:pt>
                <c:pt idx="8685">
                  <c:v>55188.60000000319</c:v>
                </c:pt>
                <c:pt idx="8686">
                  <c:v>55197.60000000319</c:v>
                </c:pt>
                <c:pt idx="8687">
                  <c:v>55203.80000000323</c:v>
                </c:pt>
                <c:pt idx="8688">
                  <c:v>55208.10000000319</c:v>
                </c:pt>
                <c:pt idx="8689">
                  <c:v>55213.10000000319</c:v>
                </c:pt>
                <c:pt idx="8690">
                  <c:v>55218.10000000319</c:v>
                </c:pt>
                <c:pt idx="8691">
                  <c:v>55226.10000000319</c:v>
                </c:pt>
                <c:pt idx="8692">
                  <c:v>55233.60000000319</c:v>
                </c:pt>
                <c:pt idx="8693">
                  <c:v>55240.80000000323</c:v>
                </c:pt>
                <c:pt idx="8694">
                  <c:v>55245.70000000318</c:v>
                </c:pt>
                <c:pt idx="8695">
                  <c:v>55253.20000000318</c:v>
                </c:pt>
                <c:pt idx="8696">
                  <c:v>55259.40000000322</c:v>
                </c:pt>
                <c:pt idx="8697">
                  <c:v>55266.20000000318</c:v>
                </c:pt>
                <c:pt idx="8698">
                  <c:v>55269.70000000318</c:v>
                </c:pt>
                <c:pt idx="8699">
                  <c:v>55276.10000000319</c:v>
                </c:pt>
                <c:pt idx="8700">
                  <c:v>55285.40000000322</c:v>
                </c:pt>
                <c:pt idx="8701">
                  <c:v>55294.70000000318</c:v>
                </c:pt>
                <c:pt idx="8702">
                  <c:v>55298.20000000318</c:v>
                </c:pt>
                <c:pt idx="8703">
                  <c:v>55303.20000000318</c:v>
                </c:pt>
                <c:pt idx="8704">
                  <c:v>55312.50000000322</c:v>
                </c:pt>
                <c:pt idx="8705">
                  <c:v>55321.80000000323</c:v>
                </c:pt>
                <c:pt idx="8706">
                  <c:v>55331.10000000319</c:v>
                </c:pt>
                <c:pt idx="8707">
                  <c:v>55340.40000000322</c:v>
                </c:pt>
                <c:pt idx="8708">
                  <c:v>55349.70000000318</c:v>
                </c:pt>
                <c:pt idx="8709">
                  <c:v>55359.00000000325</c:v>
                </c:pt>
                <c:pt idx="8710">
                  <c:v>55368.30000000326</c:v>
                </c:pt>
                <c:pt idx="8711">
                  <c:v>55377.60000000319</c:v>
                </c:pt>
                <c:pt idx="8712">
                  <c:v>55386.90000000325</c:v>
                </c:pt>
                <c:pt idx="8713">
                  <c:v>55396.20000000318</c:v>
                </c:pt>
                <c:pt idx="8714">
                  <c:v>55405.50000000325</c:v>
                </c:pt>
                <c:pt idx="8715">
                  <c:v>55414.80000000327</c:v>
                </c:pt>
                <c:pt idx="8716">
                  <c:v>55424.10000000327</c:v>
                </c:pt>
                <c:pt idx="8717">
                  <c:v>55431.30000000327</c:v>
                </c:pt>
                <c:pt idx="8718">
                  <c:v>55439.10000000327</c:v>
                </c:pt>
                <c:pt idx="8719">
                  <c:v>55446.90000000328</c:v>
                </c:pt>
                <c:pt idx="8720">
                  <c:v>55454.10000000327</c:v>
                </c:pt>
                <c:pt idx="8721">
                  <c:v>55463.40000000328</c:v>
                </c:pt>
                <c:pt idx="8722">
                  <c:v>55470.60000000327</c:v>
                </c:pt>
                <c:pt idx="8723">
                  <c:v>55477.80000000327</c:v>
                </c:pt>
                <c:pt idx="8724">
                  <c:v>55485.00000000325</c:v>
                </c:pt>
                <c:pt idx="8725">
                  <c:v>55492.80000000327</c:v>
                </c:pt>
                <c:pt idx="8726">
                  <c:v>55500.60000000327</c:v>
                </c:pt>
                <c:pt idx="8727">
                  <c:v>55509.90000000328</c:v>
                </c:pt>
                <c:pt idx="8728">
                  <c:v>55519.20000000318</c:v>
                </c:pt>
                <c:pt idx="8729">
                  <c:v>55528.50000000327</c:v>
                </c:pt>
                <c:pt idx="8730">
                  <c:v>55537.80000000328</c:v>
                </c:pt>
                <c:pt idx="8731">
                  <c:v>55547.10000000327</c:v>
                </c:pt>
                <c:pt idx="8732">
                  <c:v>55556.40000000328</c:v>
                </c:pt>
                <c:pt idx="8733">
                  <c:v>55563.60000000327</c:v>
                </c:pt>
                <c:pt idx="8734">
                  <c:v>55570.80000000328</c:v>
                </c:pt>
                <c:pt idx="8735">
                  <c:v>55575.70000000318</c:v>
                </c:pt>
                <c:pt idx="8736">
                  <c:v>55582.90000000328</c:v>
                </c:pt>
                <c:pt idx="8737">
                  <c:v>55592.20000000318</c:v>
                </c:pt>
                <c:pt idx="8738">
                  <c:v>55601.50000000327</c:v>
                </c:pt>
                <c:pt idx="8739">
                  <c:v>55610.80000000328</c:v>
                </c:pt>
                <c:pt idx="8740">
                  <c:v>55612.50000000327</c:v>
                </c:pt>
                <c:pt idx="8741">
                  <c:v>55619.70000000318</c:v>
                </c:pt>
                <c:pt idx="8742">
                  <c:v>55629.00000000327</c:v>
                </c:pt>
                <c:pt idx="8743">
                  <c:v>55638.30000000328</c:v>
                </c:pt>
                <c:pt idx="8744">
                  <c:v>55647.60000000327</c:v>
                </c:pt>
                <c:pt idx="8745">
                  <c:v>55656.90000000328</c:v>
                </c:pt>
                <c:pt idx="8746">
                  <c:v>55666.20000000318</c:v>
                </c:pt>
                <c:pt idx="8747">
                  <c:v>55675.5000000033</c:v>
                </c:pt>
                <c:pt idx="8748">
                  <c:v>55679.80000000331</c:v>
                </c:pt>
                <c:pt idx="8749">
                  <c:v>55689.10000000327</c:v>
                </c:pt>
                <c:pt idx="8750">
                  <c:v>55695.9000000033</c:v>
                </c:pt>
                <c:pt idx="8751">
                  <c:v>55702.70000000318</c:v>
                </c:pt>
                <c:pt idx="8752">
                  <c:v>55712.0000000033</c:v>
                </c:pt>
                <c:pt idx="8753">
                  <c:v>55718.80000000332</c:v>
                </c:pt>
                <c:pt idx="8754">
                  <c:v>55725.9000000033</c:v>
                </c:pt>
                <c:pt idx="8755">
                  <c:v>55730.20000000318</c:v>
                </c:pt>
                <c:pt idx="8756">
                  <c:v>55739.50000000333</c:v>
                </c:pt>
                <c:pt idx="8757">
                  <c:v>55744.10000000332</c:v>
                </c:pt>
                <c:pt idx="8758">
                  <c:v>55748.40000000333</c:v>
                </c:pt>
                <c:pt idx="8759">
                  <c:v>55752.70000000318</c:v>
                </c:pt>
                <c:pt idx="8760">
                  <c:v>55762.00000000333</c:v>
                </c:pt>
                <c:pt idx="8761">
                  <c:v>55771.30000000334</c:v>
                </c:pt>
                <c:pt idx="8762">
                  <c:v>55780.60000000332</c:v>
                </c:pt>
                <c:pt idx="8763">
                  <c:v>55789.90000000333</c:v>
                </c:pt>
                <c:pt idx="8764">
                  <c:v>55799.20000000318</c:v>
                </c:pt>
                <c:pt idx="8765">
                  <c:v>55808.50000000333</c:v>
                </c:pt>
                <c:pt idx="8766">
                  <c:v>55817.80000000335</c:v>
                </c:pt>
                <c:pt idx="8767">
                  <c:v>55827.10000000335</c:v>
                </c:pt>
                <c:pt idx="8768">
                  <c:v>55834.90000000336</c:v>
                </c:pt>
                <c:pt idx="8769">
                  <c:v>55837.00000000335</c:v>
                </c:pt>
                <c:pt idx="8770">
                  <c:v>55846.30000000336</c:v>
                </c:pt>
                <c:pt idx="8771">
                  <c:v>55853.80000000336</c:v>
                </c:pt>
                <c:pt idx="8772">
                  <c:v>55855.90000000336</c:v>
                </c:pt>
                <c:pt idx="8773">
                  <c:v>55858.00000000335</c:v>
                </c:pt>
                <c:pt idx="8774">
                  <c:v>55860.10000000335</c:v>
                </c:pt>
                <c:pt idx="8775">
                  <c:v>55867.30000000335</c:v>
                </c:pt>
                <c:pt idx="8776">
                  <c:v>55874.80000000335</c:v>
                </c:pt>
                <c:pt idx="8777">
                  <c:v>55879.80000000335</c:v>
                </c:pt>
                <c:pt idx="8778">
                  <c:v>55883.30000000335</c:v>
                </c:pt>
                <c:pt idx="8779">
                  <c:v>55886.80000000335</c:v>
                </c:pt>
                <c:pt idx="8780">
                  <c:v>55894.00000000333</c:v>
                </c:pt>
                <c:pt idx="8781">
                  <c:v>55899.00000000333</c:v>
                </c:pt>
                <c:pt idx="8782">
                  <c:v>55902.50000000333</c:v>
                </c:pt>
                <c:pt idx="8783">
                  <c:v>55907.50000000333</c:v>
                </c:pt>
                <c:pt idx="8784">
                  <c:v>55911.80000000335</c:v>
                </c:pt>
                <c:pt idx="8785">
                  <c:v>55916.10000000335</c:v>
                </c:pt>
                <c:pt idx="8786">
                  <c:v>55919.60000000335</c:v>
                </c:pt>
                <c:pt idx="8787">
                  <c:v>55923.90000000336</c:v>
                </c:pt>
                <c:pt idx="8788">
                  <c:v>55931.00000000335</c:v>
                </c:pt>
                <c:pt idx="8789">
                  <c:v>55936.00000000335</c:v>
                </c:pt>
                <c:pt idx="8790">
                  <c:v>55940.30000000336</c:v>
                </c:pt>
                <c:pt idx="8791">
                  <c:v>55944.60000000335</c:v>
                </c:pt>
                <c:pt idx="8792">
                  <c:v>55949.60000000335</c:v>
                </c:pt>
                <c:pt idx="8793">
                  <c:v>55956.40000000336</c:v>
                </c:pt>
                <c:pt idx="8794">
                  <c:v>55963.90000000336</c:v>
                </c:pt>
                <c:pt idx="8795">
                  <c:v>55968.90000000336</c:v>
                </c:pt>
                <c:pt idx="8796">
                  <c:v>55972.90000000336</c:v>
                </c:pt>
                <c:pt idx="8797">
                  <c:v>55978.30000000336</c:v>
                </c:pt>
                <c:pt idx="8798">
                  <c:v>55982.60000000335</c:v>
                </c:pt>
                <c:pt idx="8799">
                  <c:v>55987.60000000335</c:v>
                </c:pt>
                <c:pt idx="8800">
                  <c:v>55991.60000000335</c:v>
                </c:pt>
                <c:pt idx="8801">
                  <c:v>55998.40000000337</c:v>
                </c:pt>
                <c:pt idx="8802">
                  <c:v>56001.70000000337</c:v>
                </c:pt>
                <c:pt idx="8803">
                  <c:v>56006.40000000337</c:v>
                </c:pt>
                <c:pt idx="8804">
                  <c:v>56011.10000000335</c:v>
                </c:pt>
                <c:pt idx="8805">
                  <c:v>56017.90000000337</c:v>
                </c:pt>
                <c:pt idx="8806">
                  <c:v>56021.20000000337</c:v>
                </c:pt>
                <c:pt idx="8807">
                  <c:v>56028.00000000338</c:v>
                </c:pt>
                <c:pt idx="8808">
                  <c:v>56032.30000000338</c:v>
                </c:pt>
                <c:pt idx="8809">
                  <c:v>56037.30000000338</c:v>
                </c:pt>
                <c:pt idx="8810">
                  <c:v>56040.60000000337</c:v>
                </c:pt>
                <c:pt idx="8811">
                  <c:v>56045.30000000338</c:v>
                </c:pt>
                <c:pt idx="8812">
                  <c:v>56054.60000000337</c:v>
                </c:pt>
                <c:pt idx="8813">
                  <c:v>56061.40000000338</c:v>
                </c:pt>
                <c:pt idx="8814">
                  <c:v>56065.70000000337</c:v>
                </c:pt>
                <c:pt idx="8815">
                  <c:v>56069.30000000339</c:v>
                </c:pt>
                <c:pt idx="8816">
                  <c:v>56073.60000000337</c:v>
                </c:pt>
                <c:pt idx="8817">
                  <c:v>56080.80000000339</c:v>
                </c:pt>
                <c:pt idx="8818">
                  <c:v>56085.80000000339</c:v>
                </c:pt>
                <c:pt idx="8819">
                  <c:v>56093.30000000339</c:v>
                </c:pt>
                <c:pt idx="8820">
                  <c:v>56098.30000000339</c:v>
                </c:pt>
                <c:pt idx="8821">
                  <c:v>56103.30000000339</c:v>
                </c:pt>
                <c:pt idx="8822">
                  <c:v>56110.10000000337</c:v>
                </c:pt>
                <c:pt idx="8823">
                  <c:v>56114.40000000338</c:v>
                </c:pt>
                <c:pt idx="8824">
                  <c:v>56116.50000000338</c:v>
                </c:pt>
                <c:pt idx="8825">
                  <c:v>56122.30000000339</c:v>
                </c:pt>
                <c:pt idx="8826">
                  <c:v>56127.30000000339</c:v>
                </c:pt>
                <c:pt idx="8827">
                  <c:v>56137.30000000339</c:v>
                </c:pt>
                <c:pt idx="8828">
                  <c:v>56139.40000000338</c:v>
                </c:pt>
                <c:pt idx="8829">
                  <c:v>56146.30000000339</c:v>
                </c:pt>
                <c:pt idx="8830">
                  <c:v>56150.90000000338</c:v>
                </c:pt>
                <c:pt idx="8831">
                  <c:v>56158.40000000338</c:v>
                </c:pt>
                <c:pt idx="8832">
                  <c:v>56165.90000000338</c:v>
                </c:pt>
                <c:pt idx="8833">
                  <c:v>56171.90000000338</c:v>
                </c:pt>
                <c:pt idx="8834">
                  <c:v>56179.40000000338</c:v>
                </c:pt>
                <c:pt idx="8835">
                  <c:v>56184.40000000338</c:v>
                </c:pt>
                <c:pt idx="8836">
                  <c:v>56186.50000000338</c:v>
                </c:pt>
                <c:pt idx="8837">
                  <c:v>56191.50000000338</c:v>
                </c:pt>
                <c:pt idx="8838">
                  <c:v>56199.00000000338</c:v>
                </c:pt>
                <c:pt idx="8839">
                  <c:v>56204.00000000338</c:v>
                </c:pt>
                <c:pt idx="8840">
                  <c:v>56208.30000000339</c:v>
                </c:pt>
                <c:pt idx="8841">
                  <c:v>56211.50000000338</c:v>
                </c:pt>
                <c:pt idx="8842">
                  <c:v>56213.60000000337</c:v>
                </c:pt>
                <c:pt idx="8843">
                  <c:v>56220.40000000338</c:v>
                </c:pt>
                <c:pt idx="8844">
                  <c:v>56227.20000000337</c:v>
                </c:pt>
                <c:pt idx="8845">
                  <c:v>56229.30000000339</c:v>
                </c:pt>
                <c:pt idx="8846">
                  <c:v>56233.60000000337</c:v>
                </c:pt>
                <c:pt idx="8847">
                  <c:v>56238.60000000337</c:v>
                </c:pt>
                <c:pt idx="8848">
                  <c:v>56246.10000000337</c:v>
                </c:pt>
                <c:pt idx="8849">
                  <c:v>56251.10000000337</c:v>
                </c:pt>
                <c:pt idx="8850">
                  <c:v>56254.70000000337</c:v>
                </c:pt>
                <c:pt idx="8851">
                  <c:v>56262.50000000338</c:v>
                </c:pt>
                <c:pt idx="8852">
                  <c:v>56266.8000000034</c:v>
                </c:pt>
                <c:pt idx="8853">
                  <c:v>56271.8000000034</c:v>
                </c:pt>
                <c:pt idx="8854">
                  <c:v>56276.8000000034</c:v>
                </c:pt>
                <c:pt idx="8855">
                  <c:v>56281.8000000034</c:v>
                </c:pt>
                <c:pt idx="8856">
                  <c:v>56286.1000000034</c:v>
                </c:pt>
                <c:pt idx="8857">
                  <c:v>56290.1000000034</c:v>
                </c:pt>
                <c:pt idx="8858">
                  <c:v>56297.00000000341</c:v>
                </c:pt>
                <c:pt idx="8859">
                  <c:v>56301.00000000341</c:v>
                </c:pt>
                <c:pt idx="8860">
                  <c:v>56302.20000000337</c:v>
                </c:pt>
                <c:pt idx="8861">
                  <c:v>56306.20000000337</c:v>
                </c:pt>
                <c:pt idx="8862">
                  <c:v>56310.50000000341</c:v>
                </c:pt>
                <c:pt idx="8863">
                  <c:v>56312.40000000341</c:v>
                </c:pt>
                <c:pt idx="8864">
                  <c:v>56317.40000000341</c:v>
                </c:pt>
                <c:pt idx="8865">
                  <c:v>56321.70000000337</c:v>
                </c:pt>
                <c:pt idx="8866">
                  <c:v>56326.40000000341</c:v>
                </c:pt>
                <c:pt idx="8867">
                  <c:v>56328.30000000341</c:v>
                </c:pt>
                <c:pt idx="8868">
                  <c:v>56332.90000000341</c:v>
                </c:pt>
                <c:pt idx="8869">
                  <c:v>56336.40000000341</c:v>
                </c:pt>
                <c:pt idx="8870">
                  <c:v>56341.30000000341</c:v>
                </c:pt>
                <c:pt idx="8871">
                  <c:v>56345.6000000034</c:v>
                </c:pt>
                <c:pt idx="8872">
                  <c:v>56352.40000000341</c:v>
                </c:pt>
                <c:pt idx="8873">
                  <c:v>56357.00000000341</c:v>
                </c:pt>
                <c:pt idx="8874">
                  <c:v>56363.6000000034</c:v>
                </c:pt>
                <c:pt idx="8875">
                  <c:v>56373.6000000034</c:v>
                </c:pt>
                <c:pt idx="8876">
                  <c:v>56380.00000000341</c:v>
                </c:pt>
                <c:pt idx="8877">
                  <c:v>56386.00000000341</c:v>
                </c:pt>
                <c:pt idx="8878">
                  <c:v>56393.20000000337</c:v>
                </c:pt>
                <c:pt idx="8879">
                  <c:v>56399.00000000341</c:v>
                </c:pt>
                <c:pt idx="8880">
                  <c:v>56405.00000000341</c:v>
                </c:pt>
                <c:pt idx="8881">
                  <c:v>56411.80000000342</c:v>
                </c:pt>
                <c:pt idx="8882">
                  <c:v>56419.30000000342</c:v>
                </c:pt>
                <c:pt idx="8883">
                  <c:v>56429.30000000342</c:v>
                </c:pt>
                <c:pt idx="8884">
                  <c:v>56436.90000000341</c:v>
                </c:pt>
                <c:pt idx="8885">
                  <c:v>56446.90000000341</c:v>
                </c:pt>
                <c:pt idx="8886">
                  <c:v>56454.40000000341</c:v>
                </c:pt>
                <c:pt idx="8887">
                  <c:v>56459.40000000341</c:v>
                </c:pt>
                <c:pt idx="8888">
                  <c:v>56468.40000000341</c:v>
                </c:pt>
                <c:pt idx="8889">
                  <c:v>56474.80000000342</c:v>
                </c:pt>
                <c:pt idx="8890">
                  <c:v>56482.30000000342</c:v>
                </c:pt>
                <c:pt idx="8891">
                  <c:v>56486.6000000034</c:v>
                </c:pt>
                <c:pt idx="8892">
                  <c:v>56490.90000000342</c:v>
                </c:pt>
                <c:pt idx="8893">
                  <c:v>56497.20000000342</c:v>
                </c:pt>
                <c:pt idx="8894">
                  <c:v>56504.70000000342</c:v>
                </c:pt>
                <c:pt idx="8895">
                  <c:v>56514.70000000342</c:v>
                </c:pt>
                <c:pt idx="8896">
                  <c:v>56522.20000000342</c:v>
                </c:pt>
                <c:pt idx="8897">
                  <c:v>56524.80000000342</c:v>
                </c:pt>
                <c:pt idx="8898">
                  <c:v>56529.80000000342</c:v>
                </c:pt>
                <c:pt idx="8899">
                  <c:v>56537.60000000343</c:v>
                </c:pt>
                <c:pt idx="8900">
                  <c:v>56543.40000000343</c:v>
                </c:pt>
                <c:pt idx="8901">
                  <c:v>56547.70000000342</c:v>
                </c:pt>
                <c:pt idx="8902">
                  <c:v>56554.90000000343</c:v>
                </c:pt>
                <c:pt idx="8903">
                  <c:v>56561.70000000342</c:v>
                </c:pt>
                <c:pt idx="8904">
                  <c:v>56568.50000000343</c:v>
                </c:pt>
                <c:pt idx="8905">
                  <c:v>56578.50000000343</c:v>
                </c:pt>
                <c:pt idx="8906">
                  <c:v>56585.70000000342</c:v>
                </c:pt>
                <c:pt idx="8907">
                  <c:v>56591.20000000342</c:v>
                </c:pt>
                <c:pt idx="8908">
                  <c:v>56598.70000000342</c:v>
                </c:pt>
                <c:pt idx="8909">
                  <c:v>56603.00000000343</c:v>
                </c:pt>
                <c:pt idx="8910">
                  <c:v>56608.90000000344</c:v>
                </c:pt>
                <c:pt idx="8911">
                  <c:v>56616.40000000344</c:v>
                </c:pt>
                <c:pt idx="8912">
                  <c:v>56625.70000000342</c:v>
                </c:pt>
                <c:pt idx="8913">
                  <c:v>56635.00000000343</c:v>
                </c:pt>
                <c:pt idx="8914">
                  <c:v>56644.30000000344</c:v>
                </c:pt>
                <c:pt idx="8915">
                  <c:v>56653.60000000343</c:v>
                </c:pt>
                <c:pt idx="8916">
                  <c:v>56662.90000000345</c:v>
                </c:pt>
                <c:pt idx="8917">
                  <c:v>56672.20000000345</c:v>
                </c:pt>
                <c:pt idx="8918">
                  <c:v>56681.50000000346</c:v>
                </c:pt>
                <c:pt idx="8919">
                  <c:v>56690.80000000346</c:v>
                </c:pt>
                <c:pt idx="8920">
                  <c:v>56695.10000000345</c:v>
                </c:pt>
                <c:pt idx="8921">
                  <c:v>56704.40000000346</c:v>
                </c:pt>
                <c:pt idx="8922">
                  <c:v>56713.40000000346</c:v>
                </c:pt>
                <c:pt idx="8923">
                  <c:v>56720.60000000345</c:v>
                </c:pt>
                <c:pt idx="8924">
                  <c:v>56729.90000000346</c:v>
                </c:pt>
                <c:pt idx="8925">
                  <c:v>56736.70000000345</c:v>
                </c:pt>
                <c:pt idx="8926">
                  <c:v>56741.00000000347</c:v>
                </c:pt>
                <c:pt idx="8927">
                  <c:v>56751.00000000347</c:v>
                </c:pt>
                <c:pt idx="8928">
                  <c:v>56755.30000000348</c:v>
                </c:pt>
                <c:pt idx="8929">
                  <c:v>56759.60000000348</c:v>
                </c:pt>
                <c:pt idx="8930">
                  <c:v>56762.90000000348</c:v>
                </c:pt>
                <c:pt idx="8931">
                  <c:v>56765.80000000348</c:v>
                </c:pt>
                <c:pt idx="8932">
                  <c:v>56772.60000000348</c:v>
                </c:pt>
                <c:pt idx="8933">
                  <c:v>56774.50000000349</c:v>
                </c:pt>
                <c:pt idx="8934">
                  <c:v>56781.30000000349</c:v>
                </c:pt>
                <c:pt idx="8935">
                  <c:v>56788.40000000349</c:v>
                </c:pt>
                <c:pt idx="8936">
                  <c:v>56795.50000000349</c:v>
                </c:pt>
                <c:pt idx="8937">
                  <c:v>56797.60000000348</c:v>
                </c:pt>
                <c:pt idx="8938">
                  <c:v>56804.50000000349</c:v>
                </c:pt>
                <c:pt idx="8939">
                  <c:v>56808.80000000349</c:v>
                </c:pt>
                <c:pt idx="8940">
                  <c:v>56813.10000000348</c:v>
                </c:pt>
                <c:pt idx="8941">
                  <c:v>56817.40000000349</c:v>
                </c:pt>
                <c:pt idx="8942">
                  <c:v>56824.50000000349</c:v>
                </c:pt>
                <c:pt idx="8943">
                  <c:v>56828.8000000035</c:v>
                </c:pt>
                <c:pt idx="8944">
                  <c:v>56833.10000000348</c:v>
                </c:pt>
                <c:pt idx="8945">
                  <c:v>56838.0000000035</c:v>
                </c:pt>
                <c:pt idx="8946">
                  <c:v>56844.8000000035</c:v>
                </c:pt>
                <c:pt idx="8947">
                  <c:v>56851.60000000351</c:v>
                </c:pt>
                <c:pt idx="8948">
                  <c:v>56854.90000000351</c:v>
                </c:pt>
                <c:pt idx="8949">
                  <c:v>56862.00000000351</c:v>
                </c:pt>
                <c:pt idx="8950">
                  <c:v>56864.10000000351</c:v>
                </c:pt>
                <c:pt idx="8951">
                  <c:v>56869.00000000351</c:v>
                </c:pt>
                <c:pt idx="8952">
                  <c:v>56875.60000000351</c:v>
                </c:pt>
                <c:pt idx="8953">
                  <c:v>56880.50000000351</c:v>
                </c:pt>
                <c:pt idx="8954">
                  <c:v>56885.40000000351</c:v>
                </c:pt>
                <c:pt idx="8955">
                  <c:v>56891.80000000351</c:v>
                </c:pt>
                <c:pt idx="8956">
                  <c:v>56896.7000000035</c:v>
                </c:pt>
                <c:pt idx="8957">
                  <c:v>56904.50000000351</c:v>
                </c:pt>
                <c:pt idx="8958">
                  <c:v>56908.80000000352</c:v>
                </c:pt>
                <c:pt idx="8959">
                  <c:v>56918.10000000352</c:v>
                </c:pt>
                <c:pt idx="8960">
                  <c:v>56927.40000000352</c:v>
                </c:pt>
                <c:pt idx="8961">
                  <c:v>56931.70000000353</c:v>
                </c:pt>
                <c:pt idx="8962">
                  <c:v>56935.20000000353</c:v>
                </c:pt>
                <c:pt idx="8963">
                  <c:v>56939.50000000353</c:v>
                </c:pt>
                <c:pt idx="8964">
                  <c:v>56943.00000000353</c:v>
                </c:pt>
                <c:pt idx="8965">
                  <c:v>56946.30000000353</c:v>
                </c:pt>
                <c:pt idx="8966">
                  <c:v>56949.80000000353</c:v>
                </c:pt>
                <c:pt idx="8967">
                  <c:v>56959.80000000353</c:v>
                </c:pt>
                <c:pt idx="8968">
                  <c:v>56966.70000000353</c:v>
                </c:pt>
                <c:pt idx="8969">
                  <c:v>56971.00000000354</c:v>
                </c:pt>
                <c:pt idx="8970">
                  <c:v>56977.80000000354</c:v>
                </c:pt>
                <c:pt idx="8971">
                  <c:v>56982.10000000353</c:v>
                </c:pt>
                <c:pt idx="8972">
                  <c:v>56986.40000000354</c:v>
                </c:pt>
                <c:pt idx="8973">
                  <c:v>56989.90000000354</c:v>
                </c:pt>
                <c:pt idx="8974">
                  <c:v>56994.20000000353</c:v>
                </c:pt>
                <c:pt idx="8975">
                  <c:v>56997.70000000353</c:v>
                </c:pt>
                <c:pt idx="8976">
                  <c:v>57002.00000000355</c:v>
                </c:pt>
                <c:pt idx="8977">
                  <c:v>57008.40000000355</c:v>
                </c:pt>
                <c:pt idx="8978">
                  <c:v>57012.70000000356</c:v>
                </c:pt>
                <c:pt idx="8979">
                  <c:v>57019.80000000356</c:v>
                </c:pt>
                <c:pt idx="8980">
                  <c:v>57027.60000000356</c:v>
                </c:pt>
                <c:pt idx="8981">
                  <c:v>57035.40000000356</c:v>
                </c:pt>
                <c:pt idx="8982">
                  <c:v>57043.20000000356</c:v>
                </c:pt>
                <c:pt idx="8983">
                  <c:v>57051.00000000357</c:v>
                </c:pt>
                <c:pt idx="8984">
                  <c:v>57058.80000000357</c:v>
                </c:pt>
                <c:pt idx="8985">
                  <c:v>57066.60000000357</c:v>
                </c:pt>
                <c:pt idx="8986">
                  <c:v>57074.40000000358</c:v>
                </c:pt>
                <c:pt idx="8987">
                  <c:v>57082.20000000358</c:v>
                </c:pt>
                <c:pt idx="8988">
                  <c:v>57089.30000000358</c:v>
                </c:pt>
                <c:pt idx="8989">
                  <c:v>57093.60000000358</c:v>
                </c:pt>
                <c:pt idx="8990">
                  <c:v>57097.90000000358</c:v>
                </c:pt>
                <c:pt idx="8991">
                  <c:v>57107.90000000358</c:v>
                </c:pt>
                <c:pt idx="8992">
                  <c:v>57115.70000000358</c:v>
                </c:pt>
                <c:pt idx="8993">
                  <c:v>57120.70000000358</c:v>
                </c:pt>
                <c:pt idx="8994">
                  <c:v>57125.70000000358</c:v>
                </c:pt>
                <c:pt idx="8995">
                  <c:v>57133.50000000359</c:v>
                </c:pt>
                <c:pt idx="8996">
                  <c:v>57138.50000000359</c:v>
                </c:pt>
                <c:pt idx="8997">
                  <c:v>57145.30000000359</c:v>
                </c:pt>
                <c:pt idx="8998">
                  <c:v>57149.60000000359</c:v>
                </c:pt>
                <c:pt idx="8999">
                  <c:v>57155.9000000036</c:v>
                </c:pt>
                <c:pt idx="9000">
                  <c:v>57160.20000000358</c:v>
                </c:pt>
                <c:pt idx="9001">
                  <c:v>57165.20000000358</c:v>
                </c:pt>
                <c:pt idx="9002">
                  <c:v>57170.9000000036</c:v>
                </c:pt>
                <c:pt idx="9003">
                  <c:v>57175.20000000358</c:v>
                </c:pt>
                <c:pt idx="9004">
                  <c:v>57179.50000000359</c:v>
                </c:pt>
                <c:pt idx="9005">
                  <c:v>57184.50000000359</c:v>
                </c:pt>
                <c:pt idx="9006">
                  <c:v>57192.3000000036</c:v>
                </c:pt>
                <c:pt idx="9007">
                  <c:v>57196.60000000359</c:v>
                </c:pt>
                <c:pt idx="9008">
                  <c:v>57200.9000000036</c:v>
                </c:pt>
                <c:pt idx="9009">
                  <c:v>57207.70000000358</c:v>
                </c:pt>
                <c:pt idx="9010">
                  <c:v>57214.8000000036</c:v>
                </c:pt>
                <c:pt idx="9011">
                  <c:v>57221.9000000036</c:v>
                </c:pt>
                <c:pt idx="9012">
                  <c:v>57231.9000000036</c:v>
                </c:pt>
                <c:pt idx="9013">
                  <c:v>57236.9000000036</c:v>
                </c:pt>
                <c:pt idx="9014">
                  <c:v>57246.9000000036</c:v>
                </c:pt>
                <c:pt idx="9015">
                  <c:v>57254.70000000358</c:v>
                </c:pt>
                <c:pt idx="9016">
                  <c:v>57264.00000000359</c:v>
                </c:pt>
                <c:pt idx="9017">
                  <c:v>57270.3000000036</c:v>
                </c:pt>
                <c:pt idx="9018">
                  <c:v>57275.8000000036</c:v>
                </c:pt>
                <c:pt idx="9019">
                  <c:v>57280.10000000359</c:v>
                </c:pt>
                <c:pt idx="9020">
                  <c:v>57285.10000000359</c:v>
                </c:pt>
                <c:pt idx="9021">
                  <c:v>57291.90000000362</c:v>
                </c:pt>
                <c:pt idx="9022">
                  <c:v>57296.20000000358</c:v>
                </c:pt>
                <c:pt idx="9023">
                  <c:v>57300.50000000362</c:v>
                </c:pt>
                <c:pt idx="9024">
                  <c:v>57306.50000000362</c:v>
                </c:pt>
                <c:pt idx="9025">
                  <c:v>57311.90000000362</c:v>
                </c:pt>
                <c:pt idx="9026">
                  <c:v>57317.60000000359</c:v>
                </c:pt>
                <c:pt idx="9027">
                  <c:v>57321.60000000359</c:v>
                </c:pt>
                <c:pt idx="9028">
                  <c:v>57325.90000000362</c:v>
                </c:pt>
                <c:pt idx="9029">
                  <c:v>57334.90000000362</c:v>
                </c:pt>
                <c:pt idx="9030">
                  <c:v>57339.90000000362</c:v>
                </c:pt>
                <c:pt idx="9031">
                  <c:v>57344.90000000362</c:v>
                </c:pt>
                <c:pt idx="9032">
                  <c:v>57350.90000000362</c:v>
                </c:pt>
                <c:pt idx="9033">
                  <c:v>57354.90000000362</c:v>
                </c:pt>
                <c:pt idx="9034">
                  <c:v>57361.30000000363</c:v>
                </c:pt>
                <c:pt idx="9035">
                  <c:v>57366.30000000363</c:v>
                </c:pt>
                <c:pt idx="9036">
                  <c:v>57371.30000000363</c:v>
                </c:pt>
                <c:pt idx="9037">
                  <c:v>57376.30000000363</c:v>
                </c:pt>
                <c:pt idx="9038">
                  <c:v>57380.30000000363</c:v>
                </c:pt>
                <c:pt idx="9039">
                  <c:v>57387.10000000359</c:v>
                </c:pt>
                <c:pt idx="9040">
                  <c:v>57391.10000000359</c:v>
                </c:pt>
                <c:pt idx="9041">
                  <c:v>57399.60000000359</c:v>
                </c:pt>
                <c:pt idx="9042">
                  <c:v>57407.40000000362</c:v>
                </c:pt>
                <c:pt idx="9043">
                  <c:v>57412.80000000363</c:v>
                </c:pt>
                <c:pt idx="9044">
                  <c:v>57420.60000000359</c:v>
                </c:pt>
                <c:pt idx="9045">
                  <c:v>57428.40000000362</c:v>
                </c:pt>
                <c:pt idx="9046">
                  <c:v>57433.40000000362</c:v>
                </c:pt>
                <c:pt idx="9047">
                  <c:v>57440.50000000362</c:v>
                </c:pt>
                <c:pt idx="9048">
                  <c:v>57445.10000000359</c:v>
                </c:pt>
                <c:pt idx="9049">
                  <c:v>57451.90000000362</c:v>
                </c:pt>
                <c:pt idx="9050">
                  <c:v>57456.90000000362</c:v>
                </c:pt>
                <c:pt idx="9051">
                  <c:v>57464.70000000358</c:v>
                </c:pt>
                <c:pt idx="9052">
                  <c:v>57472.20000000358</c:v>
                </c:pt>
                <c:pt idx="9053">
                  <c:v>57476.50000000365</c:v>
                </c:pt>
                <c:pt idx="9054">
                  <c:v>57483.30000000366</c:v>
                </c:pt>
                <c:pt idx="9055">
                  <c:v>57493.30000000366</c:v>
                </c:pt>
                <c:pt idx="9056">
                  <c:v>57500.10000000359</c:v>
                </c:pt>
                <c:pt idx="9057">
                  <c:v>57505.50000000365</c:v>
                </c:pt>
                <c:pt idx="9058">
                  <c:v>57510.50000000365</c:v>
                </c:pt>
                <c:pt idx="9059">
                  <c:v>57515.50000000365</c:v>
                </c:pt>
                <c:pt idx="9060">
                  <c:v>57520.50000000365</c:v>
                </c:pt>
                <c:pt idx="9061">
                  <c:v>57526.30000000366</c:v>
                </c:pt>
                <c:pt idx="9062">
                  <c:v>57531.30000000366</c:v>
                </c:pt>
                <c:pt idx="9063">
                  <c:v>57536.70000000358</c:v>
                </c:pt>
                <c:pt idx="9064">
                  <c:v>57542.70000000358</c:v>
                </c:pt>
                <c:pt idx="9065">
                  <c:v>57547.00000000365</c:v>
                </c:pt>
                <c:pt idx="9066">
                  <c:v>57556.30000000367</c:v>
                </c:pt>
                <c:pt idx="9067">
                  <c:v>57565.60000000367</c:v>
                </c:pt>
                <c:pt idx="9068">
                  <c:v>57574.90000000368</c:v>
                </c:pt>
                <c:pt idx="9069">
                  <c:v>57581.30000000368</c:v>
                </c:pt>
                <c:pt idx="9070">
                  <c:v>57590.60000000367</c:v>
                </c:pt>
                <c:pt idx="9071">
                  <c:v>57599.90000000368</c:v>
                </c:pt>
                <c:pt idx="9072">
                  <c:v>57607.00000000367</c:v>
                </c:pt>
                <c:pt idx="9073">
                  <c:v>57611.30000000368</c:v>
                </c:pt>
                <c:pt idx="9074">
                  <c:v>57615.60000000367</c:v>
                </c:pt>
                <c:pt idx="9075">
                  <c:v>57624.90000000368</c:v>
                </c:pt>
                <c:pt idx="9076">
                  <c:v>57634.20000000358</c:v>
                </c:pt>
                <c:pt idx="9077">
                  <c:v>57639.10000000367</c:v>
                </c:pt>
                <c:pt idx="9078">
                  <c:v>57644.10000000367</c:v>
                </c:pt>
                <c:pt idx="9079">
                  <c:v>57649.10000000367</c:v>
                </c:pt>
                <c:pt idx="9080">
                  <c:v>57653.40000000368</c:v>
                </c:pt>
                <c:pt idx="9081">
                  <c:v>57657.70000000358</c:v>
                </c:pt>
                <c:pt idx="9082">
                  <c:v>57659.80000000368</c:v>
                </c:pt>
                <c:pt idx="9083">
                  <c:v>57664.40000000368</c:v>
                </c:pt>
                <c:pt idx="9084">
                  <c:v>57672.70000000358</c:v>
                </c:pt>
                <c:pt idx="9085">
                  <c:v>57674.80000000368</c:v>
                </c:pt>
                <c:pt idx="9086">
                  <c:v>57682.30000000368</c:v>
                </c:pt>
                <c:pt idx="9087">
                  <c:v>57687.30000000368</c:v>
                </c:pt>
                <c:pt idx="9088">
                  <c:v>57692.30000000368</c:v>
                </c:pt>
                <c:pt idx="9089">
                  <c:v>57699.10000000367</c:v>
                </c:pt>
                <c:pt idx="9090">
                  <c:v>57705.5000000037</c:v>
                </c:pt>
                <c:pt idx="9091">
                  <c:v>57715.5000000037</c:v>
                </c:pt>
                <c:pt idx="9092">
                  <c:v>57725.5000000037</c:v>
                </c:pt>
                <c:pt idx="9093">
                  <c:v>57735.5000000037</c:v>
                </c:pt>
                <c:pt idx="9094">
                  <c:v>57745.5000000037</c:v>
                </c:pt>
                <c:pt idx="9095">
                  <c:v>57755.5000000037</c:v>
                </c:pt>
                <c:pt idx="9096">
                  <c:v>57765.5000000037</c:v>
                </c:pt>
                <c:pt idx="9097">
                  <c:v>57768.80000000371</c:v>
                </c:pt>
                <c:pt idx="9098">
                  <c:v>57775.60000000367</c:v>
                </c:pt>
                <c:pt idx="9099">
                  <c:v>57782.80000000371</c:v>
                </c:pt>
                <c:pt idx="9100">
                  <c:v>57787.4000000037</c:v>
                </c:pt>
                <c:pt idx="9101">
                  <c:v>57794.20000000358</c:v>
                </c:pt>
                <c:pt idx="9102">
                  <c:v>57803.5000000037</c:v>
                </c:pt>
                <c:pt idx="9103">
                  <c:v>57809.60000000367</c:v>
                </c:pt>
                <c:pt idx="9104">
                  <c:v>57817.10000000367</c:v>
                </c:pt>
                <c:pt idx="9105">
                  <c:v>57820.60000000367</c:v>
                </c:pt>
                <c:pt idx="9106">
                  <c:v>57824.9000000037</c:v>
                </c:pt>
                <c:pt idx="9107">
                  <c:v>57834.20000000358</c:v>
                </c:pt>
                <c:pt idx="9108">
                  <c:v>57838.5000000037</c:v>
                </c:pt>
                <c:pt idx="9109">
                  <c:v>57842.5000000037</c:v>
                </c:pt>
                <c:pt idx="9110">
                  <c:v>57849.30000000372</c:v>
                </c:pt>
                <c:pt idx="9111">
                  <c:v>57853.60000000372</c:v>
                </c:pt>
                <c:pt idx="9112">
                  <c:v>57857.90000000373</c:v>
                </c:pt>
                <c:pt idx="9113">
                  <c:v>57866.20000000372</c:v>
                </c:pt>
                <c:pt idx="9114">
                  <c:v>57874.70000000372</c:v>
                </c:pt>
                <c:pt idx="9115">
                  <c:v>57881.50000000373</c:v>
                </c:pt>
                <c:pt idx="9116">
                  <c:v>57891.50000000373</c:v>
                </c:pt>
                <c:pt idx="9117">
                  <c:v>57896.50000000373</c:v>
                </c:pt>
                <c:pt idx="9118">
                  <c:v>57906.50000000373</c:v>
                </c:pt>
                <c:pt idx="9119">
                  <c:v>57909.30000000374</c:v>
                </c:pt>
                <c:pt idx="9120">
                  <c:v>57914.50000000373</c:v>
                </c:pt>
                <c:pt idx="9121">
                  <c:v>57918.80000000374</c:v>
                </c:pt>
                <c:pt idx="9122">
                  <c:v>57923.10000000372</c:v>
                </c:pt>
                <c:pt idx="9123">
                  <c:v>57926.60000000372</c:v>
                </c:pt>
                <c:pt idx="9124">
                  <c:v>57930.90000000373</c:v>
                </c:pt>
                <c:pt idx="9125">
                  <c:v>57935.20000000372</c:v>
                </c:pt>
                <c:pt idx="9126">
                  <c:v>57943.00000000373</c:v>
                </c:pt>
                <c:pt idx="9127">
                  <c:v>57951.50000000373</c:v>
                </c:pt>
                <c:pt idx="9128">
                  <c:v>57956.50000000373</c:v>
                </c:pt>
                <c:pt idx="9129">
                  <c:v>57961.40000000373</c:v>
                </c:pt>
                <c:pt idx="9130">
                  <c:v>57965.80000000375</c:v>
                </c:pt>
                <c:pt idx="9131">
                  <c:v>57970.80000000375</c:v>
                </c:pt>
                <c:pt idx="9132">
                  <c:v>57977.70000000372</c:v>
                </c:pt>
                <c:pt idx="9133">
                  <c:v>57981.00000000375</c:v>
                </c:pt>
                <c:pt idx="9134">
                  <c:v>57985.70000000372</c:v>
                </c:pt>
                <c:pt idx="9135">
                  <c:v>57990.70000000372</c:v>
                </c:pt>
                <c:pt idx="9136">
                  <c:v>57995.00000000375</c:v>
                </c:pt>
                <c:pt idx="9137">
                  <c:v>57999.30000000376</c:v>
                </c:pt>
                <c:pt idx="9138">
                  <c:v>58004.30000000376</c:v>
                </c:pt>
                <c:pt idx="9139">
                  <c:v>58009.30000000376</c:v>
                </c:pt>
                <c:pt idx="9140">
                  <c:v>58018.60000000375</c:v>
                </c:pt>
                <c:pt idx="9141">
                  <c:v>58022.90000000376</c:v>
                </c:pt>
                <c:pt idx="9142">
                  <c:v>58025.00000000375</c:v>
                </c:pt>
                <c:pt idx="9143">
                  <c:v>58029.40000000376</c:v>
                </c:pt>
                <c:pt idx="9144">
                  <c:v>58034.40000000376</c:v>
                </c:pt>
                <c:pt idx="9145">
                  <c:v>58038.70000000372</c:v>
                </c:pt>
                <c:pt idx="9146">
                  <c:v>58045.20000000372</c:v>
                </c:pt>
                <c:pt idx="9147">
                  <c:v>58049.50000000375</c:v>
                </c:pt>
                <c:pt idx="9148">
                  <c:v>58053.80000000377</c:v>
                </c:pt>
                <c:pt idx="9149">
                  <c:v>58058.10000000377</c:v>
                </c:pt>
                <c:pt idx="9150">
                  <c:v>58063.10000000377</c:v>
                </c:pt>
                <c:pt idx="9151">
                  <c:v>58068.10000000377</c:v>
                </c:pt>
                <c:pt idx="9152">
                  <c:v>58072.40000000378</c:v>
                </c:pt>
                <c:pt idx="9153">
                  <c:v>58076.70000000377</c:v>
                </c:pt>
                <c:pt idx="9154">
                  <c:v>58081.00000000378</c:v>
                </c:pt>
                <c:pt idx="9155">
                  <c:v>58085.30000000379</c:v>
                </c:pt>
                <c:pt idx="9156">
                  <c:v>58092.10000000377</c:v>
                </c:pt>
                <c:pt idx="9157">
                  <c:v>58096.40000000378</c:v>
                </c:pt>
                <c:pt idx="9158">
                  <c:v>58100.70000000377</c:v>
                </c:pt>
                <c:pt idx="9159">
                  <c:v>58110.00000000378</c:v>
                </c:pt>
                <c:pt idx="9160">
                  <c:v>58115.00000000378</c:v>
                </c:pt>
                <c:pt idx="9161">
                  <c:v>58121.10000000377</c:v>
                </c:pt>
                <c:pt idx="9162">
                  <c:v>58127.9000000038</c:v>
                </c:pt>
                <c:pt idx="9163">
                  <c:v>58134.7000000038</c:v>
                </c:pt>
                <c:pt idx="9164">
                  <c:v>58141.50000000381</c:v>
                </c:pt>
                <c:pt idx="9165">
                  <c:v>58145.50000000381</c:v>
                </c:pt>
                <c:pt idx="9166">
                  <c:v>58151.80000000381</c:v>
                </c:pt>
                <c:pt idx="9167">
                  <c:v>58157.80000000381</c:v>
                </c:pt>
                <c:pt idx="9168">
                  <c:v>58162.1000000038</c:v>
                </c:pt>
                <c:pt idx="9169">
                  <c:v>58168.40000000381</c:v>
                </c:pt>
                <c:pt idx="9170">
                  <c:v>58173.80000000382</c:v>
                </c:pt>
                <c:pt idx="9171">
                  <c:v>58178.1000000038</c:v>
                </c:pt>
                <c:pt idx="9172">
                  <c:v>58182.1000000038</c:v>
                </c:pt>
                <c:pt idx="9173">
                  <c:v>58187.50000000382</c:v>
                </c:pt>
                <c:pt idx="9174">
                  <c:v>58191.80000000382</c:v>
                </c:pt>
                <c:pt idx="9175">
                  <c:v>58196.80000000382</c:v>
                </c:pt>
                <c:pt idx="9176">
                  <c:v>58200.80000000382</c:v>
                </c:pt>
                <c:pt idx="9177">
                  <c:v>58205.10000000383</c:v>
                </c:pt>
                <c:pt idx="9178">
                  <c:v>58209.40000000383</c:v>
                </c:pt>
                <c:pt idx="9179">
                  <c:v>58214.80000000383</c:v>
                </c:pt>
                <c:pt idx="9180">
                  <c:v>58220.20000000382</c:v>
                </c:pt>
                <c:pt idx="9181">
                  <c:v>58224.50000000383</c:v>
                </c:pt>
                <c:pt idx="9182">
                  <c:v>58229.50000000383</c:v>
                </c:pt>
                <c:pt idx="9183">
                  <c:v>58234.50000000383</c:v>
                </c:pt>
                <c:pt idx="9184">
                  <c:v>58238.80000000384</c:v>
                </c:pt>
                <c:pt idx="9185">
                  <c:v>58243.10000000383</c:v>
                </c:pt>
                <c:pt idx="9186">
                  <c:v>58248.10000000383</c:v>
                </c:pt>
                <c:pt idx="9187">
                  <c:v>58252.40000000384</c:v>
                </c:pt>
                <c:pt idx="9188">
                  <c:v>58255.90000000384</c:v>
                </c:pt>
                <c:pt idx="9189">
                  <c:v>58259.40000000384</c:v>
                </c:pt>
                <c:pt idx="9190">
                  <c:v>58265.80000000384</c:v>
                </c:pt>
                <c:pt idx="9191">
                  <c:v>58272.90000000384</c:v>
                </c:pt>
                <c:pt idx="9192">
                  <c:v>58276.90000000384</c:v>
                </c:pt>
                <c:pt idx="9193">
                  <c:v>58286.20000000382</c:v>
                </c:pt>
                <c:pt idx="9194">
                  <c:v>58290.50000000383</c:v>
                </c:pt>
                <c:pt idx="9195">
                  <c:v>58297.70000000382</c:v>
                </c:pt>
                <c:pt idx="9196">
                  <c:v>58304.50000000383</c:v>
                </c:pt>
                <c:pt idx="9197">
                  <c:v>58306.40000000385</c:v>
                </c:pt>
                <c:pt idx="9198">
                  <c:v>58313.60000000383</c:v>
                </c:pt>
                <c:pt idx="9199">
                  <c:v>58323.60000000383</c:v>
                </c:pt>
                <c:pt idx="9200">
                  <c:v>58327.90000000385</c:v>
                </c:pt>
                <c:pt idx="9201">
                  <c:v>58334.70000000385</c:v>
                </c:pt>
                <c:pt idx="9202">
                  <c:v>58339.00000000386</c:v>
                </c:pt>
                <c:pt idx="9203">
                  <c:v>58343.30000000386</c:v>
                </c:pt>
                <c:pt idx="9204">
                  <c:v>58350.40000000386</c:v>
                </c:pt>
                <c:pt idx="9205">
                  <c:v>58354.70000000385</c:v>
                </c:pt>
                <c:pt idx="9206">
                  <c:v>58359.00000000386</c:v>
                </c:pt>
                <c:pt idx="9207">
                  <c:v>58363.30000000387</c:v>
                </c:pt>
                <c:pt idx="9208">
                  <c:v>58367.60000000385</c:v>
                </c:pt>
                <c:pt idx="9209">
                  <c:v>58371.90000000387</c:v>
                </c:pt>
                <c:pt idx="9210">
                  <c:v>58376.80000000388</c:v>
                </c:pt>
                <c:pt idx="9211">
                  <c:v>58381.80000000388</c:v>
                </c:pt>
                <c:pt idx="9212">
                  <c:v>58386.10000000388</c:v>
                </c:pt>
                <c:pt idx="9213">
                  <c:v>58390.40000000388</c:v>
                </c:pt>
                <c:pt idx="9214">
                  <c:v>58395.40000000388</c:v>
                </c:pt>
                <c:pt idx="9215">
                  <c:v>58399.70000000388</c:v>
                </c:pt>
                <c:pt idx="9216">
                  <c:v>58404.70000000388</c:v>
                </c:pt>
                <c:pt idx="9217">
                  <c:v>58409.00000000389</c:v>
                </c:pt>
                <c:pt idx="9218">
                  <c:v>58413.30000000389</c:v>
                </c:pt>
                <c:pt idx="9219">
                  <c:v>58417.60000000388</c:v>
                </c:pt>
                <c:pt idx="9220">
                  <c:v>58421.60000000388</c:v>
                </c:pt>
                <c:pt idx="9221">
                  <c:v>58427.00000000389</c:v>
                </c:pt>
                <c:pt idx="9222">
                  <c:v>58432.40000000389</c:v>
                </c:pt>
                <c:pt idx="9223">
                  <c:v>58436.70000000388</c:v>
                </c:pt>
                <c:pt idx="9224">
                  <c:v>58443.20000000388</c:v>
                </c:pt>
                <c:pt idx="9225">
                  <c:v>58449.20000000388</c:v>
                </c:pt>
                <c:pt idx="9226">
                  <c:v>58456.70000000388</c:v>
                </c:pt>
                <c:pt idx="9227">
                  <c:v>58461.0000000039</c:v>
                </c:pt>
                <c:pt idx="9228">
                  <c:v>58465.3000000039</c:v>
                </c:pt>
                <c:pt idx="9229">
                  <c:v>58472.8000000039</c:v>
                </c:pt>
              </c:numCache>
            </c:numRef>
          </c:val>
          <c:smooth val="0"/>
        </c:ser>
        <c:ser>
          <c:idx val="2"/>
          <c:order val="2"/>
          <c:tx>
            <c:strRef>
              <c:f>Sheet1!$D$1</c:f>
              <c:strCache>
                <c:ptCount val="1"/>
                <c:pt idx="0">
                  <c:v>Vendor C</c:v>
                </c:pt>
              </c:strCache>
            </c:strRef>
          </c:tx>
          <c:marker>
            <c:symbol val="none"/>
          </c:marker>
          <c:val>
            <c:numRef>
              <c:f>Sheet1!$D$2:$D$9604</c:f>
              <c:numCache>
                <c:formatCode>General</c:formatCode>
                <c:ptCount val="9603"/>
                <c:pt idx="0">
                  <c:v>6.8</c:v>
                </c:pt>
                <c:pt idx="1">
                  <c:v>13.6</c:v>
                </c:pt>
                <c:pt idx="2">
                  <c:v>18.6</c:v>
                </c:pt>
                <c:pt idx="3">
                  <c:v>22.9</c:v>
                </c:pt>
                <c:pt idx="4">
                  <c:v>32.2</c:v>
                </c:pt>
                <c:pt idx="5">
                  <c:v>41.5</c:v>
                </c:pt>
                <c:pt idx="6">
                  <c:v>49.3</c:v>
                </c:pt>
                <c:pt idx="7">
                  <c:v>53.60000000000001</c:v>
                </c:pt>
                <c:pt idx="8">
                  <c:v>57.9</c:v>
                </c:pt>
                <c:pt idx="9">
                  <c:v>65.4</c:v>
                </c:pt>
                <c:pt idx="10">
                  <c:v>72.2</c:v>
                </c:pt>
                <c:pt idx="11">
                  <c:v>77.2</c:v>
                </c:pt>
                <c:pt idx="12">
                  <c:v>84.0</c:v>
                </c:pt>
                <c:pt idx="13">
                  <c:v>94.0</c:v>
                </c:pt>
                <c:pt idx="14">
                  <c:v>104.0</c:v>
                </c:pt>
                <c:pt idx="15">
                  <c:v>114.0</c:v>
                </c:pt>
                <c:pt idx="16">
                  <c:v>123.3</c:v>
                </c:pt>
                <c:pt idx="17">
                  <c:v>133.3</c:v>
                </c:pt>
                <c:pt idx="18">
                  <c:v>140.4</c:v>
                </c:pt>
                <c:pt idx="19">
                  <c:v>149.7</c:v>
                </c:pt>
                <c:pt idx="20">
                  <c:v>159.0</c:v>
                </c:pt>
                <c:pt idx="21">
                  <c:v>169.0</c:v>
                </c:pt>
                <c:pt idx="22">
                  <c:v>179.0</c:v>
                </c:pt>
                <c:pt idx="23">
                  <c:v>189.0</c:v>
                </c:pt>
                <c:pt idx="24">
                  <c:v>198.3</c:v>
                </c:pt>
                <c:pt idx="25">
                  <c:v>206.1</c:v>
                </c:pt>
                <c:pt idx="26">
                  <c:v>213.9</c:v>
                </c:pt>
                <c:pt idx="27">
                  <c:v>223.2</c:v>
                </c:pt>
                <c:pt idx="28">
                  <c:v>228.2</c:v>
                </c:pt>
                <c:pt idx="29">
                  <c:v>231.9</c:v>
                </c:pt>
                <c:pt idx="30">
                  <c:v>236.2</c:v>
                </c:pt>
                <c:pt idx="31">
                  <c:v>243.0000000000001</c:v>
                </c:pt>
                <c:pt idx="32">
                  <c:v>248.0000000000001</c:v>
                </c:pt>
                <c:pt idx="33">
                  <c:v>253.0000000000001</c:v>
                </c:pt>
                <c:pt idx="34">
                  <c:v>259.8000000000001</c:v>
                </c:pt>
                <c:pt idx="35">
                  <c:v>269.1000000000001</c:v>
                </c:pt>
                <c:pt idx="36">
                  <c:v>276.3000000000001</c:v>
                </c:pt>
                <c:pt idx="37">
                  <c:v>281.3000000000001</c:v>
                </c:pt>
                <c:pt idx="38">
                  <c:v>285.6000000000001</c:v>
                </c:pt>
                <c:pt idx="39">
                  <c:v>292.7000000000001</c:v>
                </c:pt>
                <c:pt idx="40">
                  <c:v>297.7000000000001</c:v>
                </c:pt>
                <c:pt idx="41">
                  <c:v>304.5000000000001</c:v>
                </c:pt>
                <c:pt idx="42">
                  <c:v>309.5000000000001</c:v>
                </c:pt>
                <c:pt idx="43">
                  <c:v>313.8000000000002</c:v>
                </c:pt>
                <c:pt idx="44">
                  <c:v>323.8000000000002</c:v>
                </c:pt>
                <c:pt idx="45">
                  <c:v>328.1000000000002</c:v>
                </c:pt>
                <c:pt idx="46">
                  <c:v>330.7000000000002</c:v>
                </c:pt>
                <c:pt idx="47">
                  <c:v>338.5000000000002</c:v>
                </c:pt>
                <c:pt idx="48">
                  <c:v>345.6000000000002</c:v>
                </c:pt>
                <c:pt idx="49">
                  <c:v>353.2000000000002</c:v>
                </c:pt>
                <c:pt idx="50">
                  <c:v>362.5000000000003</c:v>
                </c:pt>
                <c:pt idx="51">
                  <c:v>367.1000000000003</c:v>
                </c:pt>
                <c:pt idx="52">
                  <c:v>374.6000000000003</c:v>
                </c:pt>
                <c:pt idx="53">
                  <c:v>383.9000000000003</c:v>
                </c:pt>
                <c:pt idx="54">
                  <c:v>388.2000000000003</c:v>
                </c:pt>
                <c:pt idx="55">
                  <c:v>394.6000000000003</c:v>
                </c:pt>
                <c:pt idx="56">
                  <c:v>399.6000000000003</c:v>
                </c:pt>
                <c:pt idx="57">
                  <c:v>406.4000000000003</c:v>
                </c:pt>
                <c:pt idx="58">
                  <c:v>415.7000000000003</c:v>
                </c:pt>
                <c:pt idx="59">
                  <c:v>424.7000000000003</c:v>
                </c:pt>
                <c:pt idx="60">
                  <c:v>426.8000000000003</c:v>
                </c:pt>
                <c:pt idx="61">
                  <c:v>436.8000000000003</c:v>
                </c:pt>
                <c:pt idx="62">
                  <c:v>441.1000000000003</c:v>
                </c:pt>
                <c:pt idx="63">
                  <c:v>447.9000000000003</c:v>
                </c:pt>
                <c:pt idx="64">
                  <c:v>454.8000000000003</c:v>
                </c:pt>
                <c:pt idx="65">
                  <c:v>461.6000000000003</c:v>
                </c:pt>
                <c:pt idx="66">
                  <c:v>470.6000000000003</c:v>
                </c:pt>
                <c:pt idx="67">
                  <c:v>480.6000000000003</c:v>
                </c:pt>
                <c:pt idx="68">
                  <c:v>487.7000000000003</c:v>
                </c:pt>
                <c:pt idx="69">
                  <c:v>494.5000000000003</c:v>
                </c:pt>
                <c:pt idx="70">
                  <c:v>501.3000000000004</c:v>
                </c:pt>
                <c:pt idx="71">
                  <c:v>505.6000000000004</c:v>
                </c:pt>
                <c:pt idx="72">
                  <c:v>514.9000000000003</c:v>
                </c:pt>
                <c:pt idx="73">
                  <c:v>521.8000000000003</c:v>
                </c:pt>
                <c:pt idx="74">
                  <c:v>528.6000000000002</c:v>
                </c:pt>
                <c:pt idx="75">
                  <c:v>532.9000000000002</c:v>
                </c:pt>
                <c:pt idx="76">
                  <c:v>537.9000000000002</c:v>
                </c:pt>
                <c:pt idx="77">
                  <c:v>544.7000000000002</c:v>
                </c:pt>
                <c:pt idx="78">
                  <c:v>552.5000000000001</c:v>
                </c:pt>
                <c:pt idx="79">
                  <c:v>559.6000000000001</c:v>
                </c:pt>
                <c:pt idx="80">
                  <c:v>563.9000000000001</c:v>
                </c:pt>
                <c:pt idx="81">
                  <c:v>572.4000000000001</c:v>
                </c:pt>
                <c:pt idx="82">
                  <c:v>576.2</c:v>
                </c:pt>
                <c:pt idx="83">
                  <c:v>578.3000000000001</c:v>
                </c:pt>
                <c:pt idx="84">
                  <c:v>580.9000000000001</c:v>
                </c:pt>
                <c:pt idx="85">
                  <c:v>587.7</c:v>
                </c:pt>
                <c:pt idx="86">
                  <c:v>592.7</c:v>
                </c:pt>
                <c:pt idx="87">
                  <c:v>602.7</c:v>
                </c:pt>
                <c:pt idx="88">
                  <c:v>610.0</c:v>
                </c:pt>
                <c:pt idx="89">
                  <c:v>612.1</c:v>
                </c:pt>
                <c:pt idx="90">
                  <c:v>616.4</c:v>
                </c:pt>
                <c:pt idx="91">
                  <c:v>623.2</c:v>
                </c:pt>
                <c:pt idx="92">
                  <c:v>625.1</c:v>
                </c:pt>
                <c:pt idx="93">
                  <c:v>629.9999999999999</c:v>
                </c:pt>
                <c:pt idx="94">
                  <c:v>634.9999999999999</c:v>
                </c:pt>
                <c:pt idx="95">
                  <c:v>639.2999999999998</c:v>
                </c:pt>
                <c:pt idx="96">
                  <c:v>648.5999999999998</c:v>
                </c:pt>
                <c:pt idx="97">
                  <c:v>653.5999999999998</c:v>
                </c:pt>
                <c:pt idx="98">
                  <c:v>661.3999999999994</c:v>
                </c:pt>
                <c:pt idx="99">
                  <c:v>668.1999999999997</c:v>
                </c:pt>
                <c:pt idx="100">
                  <c:v>674.9999999999997</c:v>
                </c:pt>
                <c:pt idx="101">
                  <c:v>681.7999999999996</c:v>
                </c:pt>
                <c:pt idx="102">
                  <c:v>686.6999999999996</c:v>
                </c:pt>
                <c:pt idx="103">
                  <c:v>694.4999999999994</c:v>
                </c:pt>
                <c:pt idx="104">
                  <c:v>702.2999999999994</c:v>
                </c:pt>
                <c:pt idx="105">
                  <c:v>709.0999999999994</c:v>
                </c:pt>
                <c:pt idx="106">
                  <c:v>715.8999999999994</c:v>
                </c:pt>
                <c:pt idx="107">
                  <c:v>722.2999999999994</c:v>
                </c:pt>
                <c:pt idx="108">
                  <c:v>727.2999999999994</c:v>
                </c:pt>
                <c:pt idx="109">
                  <c:v>736.5999999999993</c:v>
                </c:pt>
                <c:pt idx="110">
                  <c:v>744.0999999999993</c:v>
                </c:pt>
                <c:pt idx="111">
                  <c:v>751.8999999999993</c:v>
                </c:pt>
                <c:pt idx="112">
                  <c:v>758.9999999999993</c:v>
                </c:pt>
                <c:pt idx="113">
                  <c:v>768.2999999999993</c:v>
                </c:pt>
                <c:pt idx="114">
                  <c:v>777.5999999999992</c:v>
                </c:pt>
                <c:pt idx="115">
                  <c:v>785.0999999999992</c:v>
                </c:pt>
                <c:pt idx="116">
                  <c:v>789.9999999999992</c:v>
                </c:pt>
                <c:pt idx="117">
                  <c:v>799.9999999999992</c:v>
                </c:pt>
                <c:pt idx="118">
                  <c:v>806.7999999999992</c:v>
                </c:pt>
                <c:pt idx="119">
                  <c:v>808.8999999999992</c:v>
                </c:pt>
                <c:pt idx="120">
                  <c:v>811.4999999999992</c:v>
                </c:pt>
                <c:pt idx="121">
                  <c:v>816.4999999999992</c:v>
                </c:pt>
                <c:pt idx="122">
                  <c:v>821.3999999999992</c:v>
                </c:pt>
                <c:pt idx="123">
                  <c:v>829.1999999999991</c:v>
                </c:pt>
                <c:pt idx="124">
                  <c:v>836.6999999999991</c:v>
                </c:pt>
                <c:pt idx="125">
                  <c:v>841.6999999999991</c:v>
                </c:pt>
                <c:pt idx="126">
                  <c:v>849.1999999999991</c:v>
                </c:pt>
                <c:pt idx="127">
                  <c:v>855.9999999999991</c:v>
                </c:pt>
                <c:pt idx="128">
                  <c:v>860.9999999999991</c:v>
                </c:pt>
                <c:pt idx="129">
                  <c:v>865.9999999999991</c:v>
                </c:pt>
                <c:pt idx="130">
                  <c:v>870.6999999999991</c:v>
                </c:pt>
                <c:pt idx="131">
                  <c:v>879.9999999999991</c:v>
                </c:pt>
                <c:pt idx="132">
                  <c:v>889.299999999999</c:v>
                </c:pt>
                <c:pt idx="133">
                  <c:v>898.599999999999</c:v>
                </c:pt>
                <c:pt idx="134">
                  <c:v>907.8999999999984</c:v>
                </c:pt>
                <c:pt idx="135">
                  <c:v>915.699999999999</c:v>
                </c:pt>
                <c:pt idx="136">
                  <c:v>919.9999999999989</c:v>
                </c:pt>
                <c:pt idx="137">
                  <c:v>929.2999999999988</c:v>
                </c:pt>
                <c:pt idx="138">
                  <c:v>935.0999999999988</c:v>
                </c:pt>
                <c:pt idx="139">
                  <c:v>944.3999999999984</c:v>
                </c:pt>
                <c:pt idx="140">
                  <c:v>951.1999999999987</c:v>
                </c:pt>
                <c:pt idx="141">
                  <c:v>960.4999999999984</c:v>
                </c:pt>
                <c:pt idx="142">
                  <c:v>969.7999999999986</c:v>
                </c:pt>
                <c:pt idx="143">
                  <c:v>979.7999999999986</c:v>
                </c:pt>
                <c:pt idx="144">
                  <c:v>989.7999999999986</c:v>
                </c:pt>
                <c:pt idx="145">
                  <c:v>997.2999999999986</c:v>
                </c:pt>
                <c:pt idx="146">
                  <c:v>1001.599999999998</c:v>
                </c:pt>
                <c:pt idx="147">
                  <c:v>1009.399999999998</c:v>
                </c:pt>
                <c:pt idx="148">
                  <c:v>1017.199999999998</c:v>
                </c:pt>
                <c:pt idx="149">
                  <c:v>1023.999999999998</c:v>
                </c:pt>
                <c:pt idx="150">
                  <c:v>1033.299999999998</c:v>
                </c:pt>
                <c:pt idx="151">
                  <c:v>1040.699999999998</c:v>
                </c:pt>
                <c:pt idx="152">
                  <c:v>1049.999999999998</c:v>
                </c:pt>
                <c:pt idx="153">
                  <c:v>1059.299999999998</c:v>
                </c:pt>
                <c:pt idx="154">
                  <c:v>1066.399999999998</c:v>
                </c:pt>
                <c:pt idx="155">
                  <c:v>1076.399999999998</c:v>
                </c:pt>
                <c:pt idx="156">
                  <c:v>1083.999999999998</c:v>
                </c:pt>
                <c:pt idx="157">
                  <c:v>1093.299999999998</c:v>
                </c:pt>
                <c:pt idx="158">
                  <c:v>1101.199999999998</c:v>
                </c:pt>
                <c:pt idx="159">
                  <c:v>1106.199999999998</c:v>
                </c:pt>
                <c:pt idx="160">
                  <c:v>1116.199999999998</c:v>
                </c:pt>
                <c:pt idx="161">
                  <c:v>1122.199999999998</c:v>
                </c:pt>
                <c:pt idx="162">
                  <c:v>1125.699999999998</c:v>
                </c:pt>
                <c:pt idx="163">
                  <c:v>1131.699999999998</c:v>
                </c:pt>
                <c:pt idx="164">
                  <c:v>1139.499999999998</c:v>
                </c:pt>
                <c:pt idx="165">
                  <c:v>1149.499999999998</c:v>
                </c:pt>
                <c:pt idx="166">
                  <c:v>1159.499999999998</c:v>
                </c:pt>
                <c:pt idx="167">
                  <c:v>1162.099999999998</c:v>
                </c:pt>
                <c:pt idx="168">
                  <c:v>1166.999999999998</c:v>
                </c:pt>
                <c:pt idx="169">
                  <c:v>1171.299999999998</c:v>
                </c:pt>
                <c:pt idx="170">
                  <c:v>1181.299999999998</c:v>
                </c:pt>
                <c:pt idx="171">
                  <c:v>1185.299999999998</c:v>
                </c:pt>
                <c:pt idx="172">
                  <c:v>1194.599999999998</c:v>
                </c:pt>
                <c:pt idx="173">
                  <c:v>1198.899999999998</c:v>
                </c:pt>
                <c:pt idx="174">
                  <c:v>1203.299999999998</c:v>
                </c:pt>
                <c:pt idx="175">
                  <c:v>1212.599999999998</c:v>
                </c:pt>
                <c:pt idx="176">
                  <c:v>1217.499999999998</c:v>
                </c:pt>
                <c:pt idx="177">
                  <c:v>1223.499999999998</c:v>
                </c:pt>
                <c:pt idx="178">
                  <c:v>1227.799999999998</c:v>
                </c:pt>
                <c:pt idx="179">
                  <c:v>1232.899999999998</c:v>
                </c:pt>
                <c:pt idx="180">
                  <c:v>1237.199999999998</c:v>
                </c:pt>
                <c:pt idx="181">
                  <c:v>1243.999999999998</c:v>
                </c:pt>
                <c:pt idx="182">
                  <c:v>1248.299999999998</c:v>
                </c:pt>
                <c:pt idx="183">
                  <c:v>1256.099999999998</c:v>
                </c:pt>
                <c:pt idx="184">
                  <c:v>1262.899999999998</c:v>
                </c:pt>
                <c:pt idx="185">
                  <c:v>1267.199999999998</c:v>
                </c:pt>
                <c:pt idx="186">
                  <c:v>1274.599999999998</c:v>
                </c:pt>
                <c:pt idx="187">
                  <c:v>1279.699999999998</c:v>
                </c:pt>
                <c:pt idx="188">
                  <c:v>1288.999999999998</c:v>
                </c:pt>
                <c:pt idx="189">
                  <c:v>1298.299999999998</c:v>
                </c:pt>
                <c:pt idx="190">
                  <c:v>1307.599999999998</c:v>
                </c:pt>
                <c:pt idx="191">
                  <c:v>1314.399999999998</c:v>
                </c:pt>
                <c:pt idx="192">
                  <c:v>1316.499999999997</c:v>
                </c:pt>
                <c:pt idx="193">
                  <c:v>1321.399999999998</c:v>
                </c:pt>
                <c:pt idx="194">
                  <c:v>1331.399999999998</c:v>
                </c:pt>
                <c:pt idx="195">
                  <c:v>1338.899999999998</c:v>
                </c:pt>
                <c:pt idx="196">
                  <c:v>1344.699999999997</c:v>
                </c:pt>
                <c:pt idx="197">
                  <c:v>1348.999999999997</c:v>
                </c:pt>
                <c:pt idx="198">
                  <c:v>1354.799999999997</c:v>
                </c:pt>
                <c:pt idx="199">
                  <c:v>1360.599999999997</c:v>
                </c:pt>
                <c:pt idx="200">
                  <c:v>1364.899999999997</c:v>
                </c:pt>
                <c:pt idx="201">
                  <c:v>1374.199999999997</c:v>
                </c:pt>
                <c:pt idx="202">
                  <c:v>1384.199999999997</c:v>
                </c:pt>
                <c:pt idx="203">
                  <c:v>1390.999999999997</c:v>
                </c:pt>
                <c:pt idx="204">
                  <c:v>1397.799999999997</c:v>
                </c:pt>
                <c:pt idx="205">
                  <c:v>1407.799999999997</c:v>
                </c:pt>
                <c:pt idx="206">
                  <c:v>1417.099999999997</c:v>
                </c:pt>
                <c:pt idx="207">
                  <c:v>1427.099999999997</c:v>
                </c:pt>
                <c:pt idx="208">
                  <c:v>1433.899999999997</c:v>
                </c:pt>
                <c:pt idx="209">
                  <c:v>1438.199999999997</c:v>
                </c:pt>
                <c:pt idx="210">
                  <c:v>1447.499999999997</c:v>
                </c:pt>
                <c:pt idx="211">
                  <c:v>1455.099999999997</c:v>
                </c:pt>
                <c:pt idx="212">
                  <c:v>1461.999999999997</c:v>
                </c:pt>
                <c:pt idx="213">
                  <c:v>1465.999999999997</c:v>
                </c:pt>
                <c:pt idx="214">
                  <c:v>1474.999999999997</c:v>
                </c:pt>
                <c:pt idx="215">
                  <c:v>1484.299999999997</c:v>
                </c:pt>
                <c:pt idx="216">
                  <c:v>1493.599999999997</c:v>
                </c:pt>
                <c:pt idx="217">
                  <c:v>1497.899999999997</c:v>
                </c:pt>
                <c:pt idx="218">
                  <c:v>1504.999999999997</c:v>
                </c:pt>
                <c:pt idx="219">
                  <c:v>1507.099999999996</c:v>
                </c:pt>
                <c:pt idx="220">
                  <c:v>1509.199999999996</c:v>
                </c:pt>
                <c:pt idx="221">
                  <c:v>1513.499999999997</c:v>
                </c:pt>
                <c:pt idx="222">
                  <c:v>1519.699999999996</c:v>
                </c:pt>
                <c:pt idx="223">
                  <c:v>1524.599999999996</c:v>
                </c:pt>
                <c:pt idx="224">
                  <c:v>1526.699999999996</c:v>
                </c:pt>
                <c:pt idx="225">
                  <c:v>1527.899999999996</c:v>
                </c:pt>
                <c:pt idx="226">
                  <c:v>1533.699999999996</c:v>
                </c:pt>
                <c:pt idx="227">
                  <c:v>1540.899999999996</c:v>
                </c:pt>
                <c:pt idx="228">
                  <c:v>1550.899999999996</c:v>
                </c:pt>
                <c:pt idx="229">
                  <c:v>1560.899999999996</c:v>
                </c:pt>
                <c:pt idx="230">
                  <c:v>1565.899999999996</c:v>
                </c:pt>
                <c:pt idx="231">
                  <c:v>1572.299999999997</c:v>
                </c:pt>
                <c:pt idx="232">
                  <c:v>1576.599999999996</c:v>
                </c:pt>
                <c:pt idx="233">
                  <c:v>1583.399999999996</c:v>
                </c:pt>
                <c:pt idx="234">
                  <c:v>1590.299999999997</c:v>
                </c:pt>
                <c:pt idx="235">
                  <c:v>1599.299999999997</c:v>
                </c:pt>
                <c:pt idx="236">
                  <c:v>1606.099999999996</c:v>
                </c:pt>
                <c:pt idx="237">
                  <c:v>1612.899999999996</c:v>
                </c:pt>
                <c:pt idx="238">
                  <c:v>1617.599999999996</c:v>
                </c:pt>
                <c:pt idx="239">
                  <c:v>1627.599999999996</c:v>
                </c:pt>
                <c:pt idx="240">
                  <c:v>1635.399999999996</c:v>
                </c:pt>
                <c:pt idx="241">
                  <c:v>1642.199999999996</c:v>
                </c:pt>
                <c:pt idx="242">
                  <c:v>1647.199999999996</c:v>
                </c:pt>
                <c:pt idx="243">
                  <c:v>1648.699999999996</c:v>
                </c:pt>
                <c:pt idx="244">
                  <c:v>1652.999999999997</c:v>
                </c:pt>
                <c:pt idx="245">
                  <c:v>1657.299999999996</c:v>
                </c:pt>
                <c:pt idx="246">
                  <c:v>1661.599999999996</c:v>
                </c:pt>
                <c:pt idx="247">
                  <c:v>1668.399999999996</c:v>
                </c:pt>
                <c:pt idx="248">
                  <c:v>1675.199999999996</c:v>
                </c:pt>
                <c:pt idx="249">
                  <c:v>1680.199999999996</c:v>
                </c:pt>
                <c:pt idx="250">
                  <c:v>1685.199999999996</c:v>
                </c:pt>
                <c:pt idx="251">
                  <c:v>1692.999999999996</c:v>
                </c:pt>
                <c:pt idx="252">
                  <c:v>1697.999999999996</c:v>
                </c:pt>
                <c:pt idx="253">
                  <c:v>1702.999999999996</c:v>
                </c:pt>
                <c:pt idx="254">
                  <c:v>1707.299999999996</c:v>
                </c:pt>
                <c:pt idx="255">
                  <c:v>1716.599999999996</c:v>
                </c:pt>
                <c:pt idx="256">
                  <c:v>1725.899999999996</c:v>
                </c:pt>
                <c:pt idx="257">
                  <c:v>1730.199999999996</c:v>
                </c:pt>
                <c:pt idx="258">
                  <c:v>1734.499999999996</c:v>
                </c:pt>
                <c:pt idx="259">
                  <c:v>1738.799999999996</c:v>
                </c:pt>
                <c:pt idx="260">
                  <c:v>1741.399999999996</c:v>
                </c:pt>
                <c:pt idx="261">
                  <c:v>1745.699999999996</c:v>
                </c:pt>
                <c:pt idx="262">
                  <c:v>1749.999999999996</c:v>
                </c:pt>
                <c:pt idx="263">
                  <c:v>1754.999999999996</c:v>
                </c:pt>
                <c:pt idx="264">
                  <c:v>1759.299999999996</c:v>
                </c:pt>
                <c:pt idx="265">
                  <c:v>1769.299999999996</c:v>
                </c:pt>
                <c:pt idx="266">
                  <c:v>1773.599999999996</c:v>
                </c:pt>
                <c:pt idx="267">
                  <c:v>1782.899999999996</c:v>
                </c:pt>
                <c:pt idx="268">
                  <c:v>1790.399999999996</c:v>
                </c:pt>
                <c:pt idx="269">
                  <c:v>1799.399999999996</c:v>
                </c:pt>
                <c:pt idx="270">
                  <c:v>1803.699999999995</c:v>
                </c:pt>
                <c:pt idx="271">
                  <c:v>1810.499999999996</c:v>
                </c:pt>
                <c:pt idx="272">
                  <c:v>1817.699999999995</c:v>
                </c:pt>
                <c:pt idx="273">
                  <c:v>1825.199999999995</c:v>
                </c:pt>
                <c:pt idx="274">
                  <c:v>1834.499999999996</c:v>
                </c:pt>
                <c:pt idx="275">
                  <c:v>1843.799999999996</c:v>
                </c:pt>
                <c:pt idx="276">
                  <c:v>1848.099999999996</c:v>
                </c:pt>
                <c:pt idx="277">
                  <c:v>1852.399999999995</c:v>
                </c:pt>
                <c:pt idx="278">
                  <c:v>1854.499999999995</c:v>
                </c:pt>
                <c:pt idx="279">
                  <c:v>1861.299999999995</c:v>
                </c:pt>
                <c:pt idx="280">
                  <c:v>1868.099999999995</c:v>
                </c:pt>
                <c:pt idx="281">
                  <c:v>1872.399999999995</c:v>
                </c:pt>
                <c:pt idx="282">
                  <c:v>1882.399999999995</c:v>
                </c:pt>
                <c:pt idx="283">
                  <c:v>1889.599999999995</c:v>
                </c:pt>
                <c:pt idx="284">
                  <c:v>1897.399999999995</c:v>
                </c:pt>
                <c:pt idx="285">
                  <c:v>1906.699999999995</c:v>
                </c:pt>
                <c:pt idx="286">
                  <c:v>1915.999999999995</c:v>
                </c:pt>
                <c:pt idx="287">
                  <c:v>1920.299999999995</c:v>
                </c:pt>
                <c:pt idx="288">
                  <c:v>1925.199999999995</c:v>
                </c:pt>
                <c:pt idx="289">
                  <c:v>1934.499999999995</c:v>
                </c:pt>
                <c:pt idx="290">
                  <c:v>1943.799999999995</c:v>
                </c:pt>
                <c:pt idx="291">
                  <c:v>1948.099999999995</c:v>
                </c:pt>
                <c:pt idx="292">
                  <c:v>1957.399999999995</c:v>
                </c:pt>
                <c:pt idx="293">
                  <c:v>1966.699999999995</c:v>
                </c:pt>
                <c:pt idx="294">
                  <c:v>1971.399999999995</c:v>
                </c:pt>
                <c:pt idx="295">
                  <c:v>1975.699999999995</c:v>
                </c:pt>
                <c:pt idx="296">
                  <c:v>1982.899999999995</c:v>
                </c:pt>
                <c:pt idx="297">
                  <c:v>1992.199999999995</c:v>
                </c:pt>
                <c:pt idx="298">
                  <c:v>2001.499999999995</c:v>
                </c:pt>
                <c:pt idx="299">
                  <c:v>2010.799999999995</c:v>
                </c:pt>
                <c:pt idx="300">
                  <c:v>2015.099999999995</c:v>
                </c:pt>
                <c:pt idx="301">
                  <c:v>2019.399999999995</c:v>
                </c:pt>
                <c:pt idx="302">
                  <c:v>2023.699999999995</c:v>
                </c:pt>
                <c:pt idx="303">
                  <c:v>2032.999999999995</c:v>
                </c:pt>
                <c:pt idx="304">
                  <c:v>2037.999999999995</c:v>
                </c:pt>
                <c:pt idx="305">
                  <c:v>2042.999999999995</c:v>
                </c:pt>
                <c:pt idx="306">
                  <c:v>2047.999999999995</c:v>
                </c:pt>
                <c:pt idx="307">
                  <c:v>2051.999999999995</c:v>
                </c:pt>
                <c:pt idx="308">
                  <c:v>2055.499999999995</c:v>
                </c:pt>
                <c:pt idx="309">
                  <c:v>2062.299999999995</c:v>
                </c:pt>
                <c:pt idx="310">
                  <c:v>2066.599999999995</c:v>
                </c:pt>
                <c:pt idx="311">
                  <c:v>2072.599999999995</c:v>
                </c:pt>
                <c:pt idx="312">
                  <c:v>2079.399999999995</c:v>
                </c:pt>
                <c:pt idx="313">
                  <c:v>2084.399999999995</c:v>
                </c:pt>
                <c:pt idx="314">
                  <c:v>2086.999999999995</c:v>
                </c:pt>
                <c:pt idx="315">
                  <c:v>2096.299999999995</c:v>
                </c:pt>
                <c:pt idx="316">
                  <c:v>2100.599999999995</c:v>
                </c:pt>
                <c:pt idx="317">
                  <c:v>2109.899999999996</c:v>
                </c:pt>
                <c:pt idx="318">
                  <c:v>2115.899999999996</c:v>
                </c:pt>
                <c:pt idx="319">
                  <c:v>2120.899999999996</c:v>
                </c:pt>
                <c:pt idx="320">
                  <c:v>2122.799999999995</c:v>
                </c:pt>
                <c:pt idx="321">
                  <c:v>2128.799999999995</c:v>
                </c:pt>
                <c:pt idx="322">
                  <c:v>2133.199999999996</c:v>
                </c:pt>
                <c:pt idx="323">
                  <c:v>2138.699999999996</c:v>
                </c:pt>
                <c:pt idx="324">
                  <c:v>2145.499999999996</c:v>
                </c:pt>
                <c:pt idx="325">
                  <c:v>2152.399999999996</c:v>
                </c:pt>
                <c:pt idx="326">
                  <c:v>2160.199999999996</c:v>
                </c:pt>
                <c:pt idx="327">
                  <c:v>2166.799999999996</c:v>
                </c:pt>
                <c:pt idx="328">
                  <c:v>2176.099999999996</c:v>
                </c:pt>
                <c:pt idx="329">
                  <c:v>2182.899999999996</c:v>
                </c:pt>
                <c:pt idx="330">
                  <c:v>2190.399999999996</c:v>
                </c:pt>
                <c:pt idx="331">
                  <c:v>2197.199999999996</c:v>
                </c:pt>
                <c:pt idx="332">
                  <c:v>2206.499999999997</c:v>
                </c:pt>
                <c:pt idx="333">
                  <c:v>2215.799999999997</c:v>
                </c:pt>
                <c:pt idx="334">
                  <c:v>2225.099999999997</c:v>
                </c:pt>
                <c:pt idx="335">
                  <c:v>2231.499999999997</c:v>
                </c:pt>
                <c:pt idx="336">
                  <c:v>2240.799999999997</c:v>
                </c:pt>
                <c:pt idx="337">
                  <c:v>2249.299999999997</c:v>
                </c:pt>
                <c:pt idx="338">
                  <c:v>2258.599999999997</c:v>
                </c:pt>
                <c:pt idx="339">
                  <c:v>2265.399999999998</c:v>
                </c:pt>
                <c:pt idx="340">
                  <c:v>2271.399999999998</c:v>
                </c:pt>
                <c:pt idx="341">
                  <c:v>2278.199999999998</c:v>
                </c:pt>
                <c:pt idx="342">
                  <c:v>2287.499999999998</c:v>
                </c:pt>
                <c:pt idx="343">
                  <c:v>2291.799999999998</c:v>
                </c:pt>
                <c:pt idx="344">
                  <c:v>2298.599999999999</c:v>
                </c:pt>
                <c:pt idx="345">
                  <c:v>2306.099999999999</c:v>
                </c:pt>
                <c:pt idx="346">
                  <c:v>2311.099999999999</c:v>
                </c:pt>
                <c:pt idx="347">
                  <c:v>2321.099999999999</c:v>
                </c:pt>
                <c:pt idx="348">
                  <c:v>2329.599999999999</c:v>
                </c:pt>
                <c:pt idx="349">
                  <c:v>2333.9</c:v>
                </c:pt>
                <c:pt idx="350">
                  <c:v>2341.4</c:v>
                </c:pt>
                <c:pt idx="351">
                  <c:v>2347.199999999999</c:v>
                </c:pt>
                <c:pt idx="352">
                  <c:v>2348.699999999999</c:v>
                </c:pt>
                <c:pt idx="353">
                  <c:v>2352.0</c:v>
                </c:pt>
                <c:pt idx="354">
                  <c:v>2359.199999999999</c:v>
                </c:pt>
                <c:pt idx="355">
                  <c:v>2366.0</c:v>
                </c:pt>
                <c:pt idx="356">
                  <c:v>2372.5</c:v>
                </c:pt>
                <c:pt idx="357">
                  <c:v>2377.199999999999</c:v>
                </c:pt>
                <c:pt idx="358">
                  <c:v>2384.699999999999</c:v>
                </c:pt>
                <c:pt idx="359">
                  <c:v>2391.599999999999</c:v>
                </c:pt>
                <c:pt idx="360">
                  <c:v>2400.9</c:v>
                </c:pt>
                <c:pt idx="361">
                  <c:v>2406.9</c:v>
                </c:pt>
                <c:pt idx="362">
                  <c:v>2414.0</c:v>
                </c:pt>
                <c:pt idx="363">
                  <c:v>2421.199999999999</c:v>
                </c:pt>
                <c:pt idx="364">
                  <c:v>2428.4</c:v>
                </c:pt>
                <c:pt idx="365">
                  <c:v>2438.4</c:v>
                </c:pt>
                <c:pt idx="366">
                  <c:v>2448.4</c:v>
                </c:pt>
                <c:pt idx="367">
                  <c:v>2456.199999999999</c:v>
                </c:pt>
                <c:pt idx="368">
                  <c:v>2466.199999999999</c:v>
                </c:pt>
                <c:pt idx="369">
                  <c:v>2475.5</c:v>
                </c:pt>
                <c:pt idx="370">
                  <c:v>2485.5</c:v>
                </c:pt>
                <c:pt idx="371">
                  <c:v>2489.799999999999</c:v>
                </c:pt>
                <c:pt idx="372">
                  <c:v>2496.599999999999</c:v>
                </c:pt>
                <c:pt idx="373">
                  <c:v>2503.799999999999</c:v>
                </c:pt>
                <c:pt idx="374">
                  <c:v>2511.0</c:v>
                </c:pt>
                <c:pt idx="375">
                  <c:v>2518.199999999999</c:v>
                </c:pt>
                <c:pt idx="376">
                  <c:v>2525.099999999999</c:v>
                </c:pt>
                <c:pt idx="377">
                  <c:v>2527.199999999999</c:v>
                </c:pt>
                <c:pt idx="378">
                  <c:v>2529.099999999999</c:v>
                </c:pt>
                <c:pt idx="379">
                  <c:v>2533.699999999999</c:v>
                </c:pt>
                <c:pt idx="380">
                  <c:v>2540.599999999999</c:v>
                </c:pt>
                <c:pt idx="381">
                  <c:v>2547.5</c:v>
                </c:pt>
                <c:pt idx="382">
                  <c:v>2554.099999999999</c:v>
                </c:pt>
                <c:pt idx="383">
                  <c:v>2561.599999999999</c:v>
                </c:pt>
                <c:pt idx="384">
                  <c:v>2568.4</c:v>
                </c:pt>
                <c:pt idx="385">
                  <c:v>2575.5</c:v>
                </c:pt>
                <c:pt idx="386">
                  <c:v>2584.799999999999</c:v>
                </c:pt>
                <c:pt idx="387">
                  <c:v>2591.9</c:v>
                </c:pt>
                <c:pt idx="388">
                  <c:v>2596.9</c:v>
                </c:pt>
                <c:pt idx="389">
                  <c:v>2606.199999999999</c:v>
                </c:pt>
                <c:pt idx="390">
                  <c:v>2613.699999999999</c:v>
                </c:pt>
                <c:pt idx="391">
                  <c:v>2618.699999999999</c:v>
                </c:pt>
                <c:pt idx="392">
                  <c:v>2626.5</c:v>
                </c:pt>
                <c:pt idx="393">
                  <c:v>2630.8</c:v>
                </c:pt>
                <c:pt idx="394">
                  <c:v>2635.1</c:v>
                </c:pt>
                <c:pt idx="395">
                  <c:v>2639.4</c:v>
                </c:pt>
                <c:pt idx="396">
                  <c:v>2649.4</c:v>
                </c:pt>
                <c:pt idx="397">
                  <c:v>2657.0</c:v>
                </c:pt>
                <c:pt idx="398">
                  <c:v>2667.0</c:v>
                </c:pt>
                <c:pt idx="399">
                  <c:v>2676.3</c:v>
                </c:pt>
                <c:pt idx="400">
                  <c:v>2683.9</c:v>
                </c:pt>
                <c:pt idx="401">
                  <c:v>2690.7</c:v>
                </c:pt>
                <c:pt idx="402">
                  <c:v>2697.5</c:v>
                </c:pt>
                <c:pt idx="403">
                  <c:v>2702.5</c:v>
                </c:pt>
                <c:pt idx="404">
                  <c:v>2707.1</c:v>
                </c:pt>
                <c:pt idx="405">
                  <c:v>2712.1</c:v>
                </c:pt>
                <c:pt idx="406">
                  <c:v>2719.2</c:v>
                </c:pt>
                <c:pt idx="407">
                  <c:v>2723.5</c:v>
                </c:pt>
                <c:pt idx="408">
                  <c:v>2732.800000000001</c:v>
                </c:pt>
                <c:pt idx="409">
                  <c:v>2742.100000000001</c:v>
                </c:pt>
                <c:pt idx="410">
                  <c:v>2751.400000000001</c:v>
                </c:pt>
                <c:pt idx="411">
                  <c:v>2760.700000000001</c:v>
                </c:pt>
                <c:pt idx="412">
                  <c:v>2770.700000000001</c:v>
                </c:pt>
                <c:pt idx="413">
                  <c:v>2780.000000000001</c:v>
                </c:pt>
                <c:pt idx="414">
                  <c:v>2789.300000000002</c:v>
                </c:pt>
                <c:pt idx="415">
                  <c:v>2796.800000000002</c:v>
                </c:pt>
                <c:pt idx="416">
                  <c:v>2803.600000000002</c:v>
                </c:pt>
                <c:pt idx="417">
                  <c:v>2808.500000000002</c:v>
                </c:pt>
                <c:pt idx="418">
                  <c:v>2813.400000000002</c:v>
                </c:pt>
                <c:pt idx="419">
                  <c:v>2819.900000000002</c:v>
                </c:pt>
                <c:pt idx="420">
                  <c:v>2825.400000000002</c:v>
                </c:pt>
                <c:pt idx="421">
                  <c:v>2829.700000000002</c:v>
                </c:pt>
                <c:pt idx="422">
                  <c:v>2834.000000000002</c:v>
                </c:pt>
                <c:pt idx="423">
                  <c:v>2841.200000000002</c:v>
                </c:pt>
                <c:pt idx="424">
                  <c:v>2846.200000000002</c:v>
                </c:pt>
                <c:pt idx="425">
                  <c:v>2855.500000000002</c:v>
                </c:pt>
                <c:pt idx="426">
                  <c:v>2859.800000000002</c:v>
                </c:pt>
                <c:pt idx="427">
                  <c:v>2865.800000000002</c:v>
                </c:pt>
                <c:pt idx="428">
                  <c:v>2870.800000000002</c:v>
                </c:pt>
                <c:pt idx="429">
                  <c:v>2875.800000000002</c:v>
                </c:pt>
                <c:pt idx="430">
                  <c:v>2882.600000000002</c:v>
                </c:pt>
                <c:pt idx="431">
                  <c:v>2889.400000000003</c:v>
                </c:pt>
                <c:pt idx="432">
                  <c:v>2897.000000000003</c:v>
                </c:pt>
                <c:pt idx="433">
                  <c:v>2902.000000000003</c:v>
                </c:pt>
                <c:pt idx="434">
                  <c:v>2909.800000000003</c:v>
                </c:pt>
                <c:pt idx="435">
                  <c:v>2916.600000000003</c:v>
                </c:pt>
                <c:pt idx="436">
                  <c:v>2923.400000000004</c:v>
                </c:pt>
                <c:pt idx="437">
                  <c:v>2925.300000000004</c:v>
                </c:pt>
                <c:pt idx="438">
                  <c:v>2927.400000000004</c:v>
                </c:pt>
                <c:pt idx="439">
                  <c:v>2936.700000000003</c:v>
                </c:pt>
                <c:pt idx="440">
                  <c:v>2943.900000000004</c:v>
                </c:pt>
                <c:pt idx="441">
                  <c:v>2948.600000000003</c:v>
                </c:pt>
                <c:pt idx="442">
                  <c:v>2957.900000000004</c:v>
                </c:pt>
                <c:pt idx="443">
                  <c:v>2961.200000000003</c:v>
                </c:pt>
                <c:pt idx="444">
                  <c:v>2965.500000000004</c:v>
                </c:pt>
                <c:pt idx="445">
                  <c:v>2971.900000000004</c:v>
                </c:pt>
                <c:pt idx="446">
                  <c:v>2981.200000000004</c:v>
                </c:pt>
                <c:pt idx="447">
                  <c:v>2990.500000000004</c:v>
                </c:pt>
                <c:pt idx="448">
                  <c:v>2999.500000000004</c:v>
                </c:pt>
                <c:pt idx="449">
                  <c:v>3006.700000000004</c:v>
                </c:pt>
                <c:pt idx="450">
                  <c:v>3013.900000000004</c:v>
                </c:pt>
                <c:pt idx="451">
                  <c:v>3021.100000000004</c:v>
                </c:pt>
                <c:pt idx="452">
                  <c:v>3025.400000000004</c:v>
                </c:pt>
                <c:pt idx="453">
                  <c:v>3035.400000000004</c:v>
                </c:pt>
                <c:pt idx="454">
                  <c:v>3042.600000000004</c:v>
                </c:pt>
                <c:pt idx="455">
                  <c:v>3047.600000000004</c:v>
                </c:pt>
                <c:pt idx="456">
                  <c:v>3055.100000000004</c:v>
                </c:pt>
                <c:pt idx="457">
                  <c:v>3062.600000000004</c:v>
                </c:pt>
                <c:pt idx="458">
                  <c:v>3070.100000000004</c:v>
                </c:pt>
                <c:pt idx="459">
                  <c:v>3075.100000000004</c:v>
                </c:pt>
                <c:pt idx="460">
                  <c:v>3081.900000000004</c:v>
                </c:pt>
                <c:pt idx="461">
                  <c:v>3089.500000000004</c:v>
                </c:pt>
                <c:pt idx="462">
                  <c:v>3098.800000000004</c:v>
                </c:pt>
                <c:pt idx="463">
                  <c:v>3105.600000000004</c:v>
                </c:pt>
                <c:pt idx="464">
                  <c:v>3114.900000000004</c:v>
                </c:pt>
                <c:pt idx="465">
                  <c:v>3124.200000000004</c:v>
                </c:pt>
                <c:pt idx="466">
                  <c:v>3133.500000000005</c:v>
                </c:pt>
                <c:pt idx="467">
                  <c:v>3140.600000000004</c:v>
                </c:pt>
                <c:pt idx="468">
                  <c:v>3143.200000000004</c:v>
                </c:pt>
                <c:pt idx="469">
                  <c:v>3150.000000000005</c:v>
                </c:pt>
                <c:pt idx="470">
                  <c:v>3156.900000000005</c:v>
                </c:pt>
                <c:pt idx="471">
                  <c:v>3163.700000000005</c:v>
                </c:pt>
                <c:pt idx="472">
                  <c:v>3168.300000000005</c:v>
                </c:pt>
                <c:pt idx="473">
                  <c:v>3175.200000000005</c:v>
                </c:pt>
                <c:pt idx="474">
                  <c:v>3182.400000000005</c:v>
                </c:pt>
                <c:pt idx="475">
                  <c:v>3189.600000000004</c:v>
                </c:pt>
                <c:pt idx="476">
                  <c:v>3198.900000000005</c:v>
                </c:pt>
                <c:pt idx="477">
                  <c:v>3203.900000000005</c:v>
                </c:pt>
                <c:pt idx="478">
                  <c:v>3213.900000000005</c:v>
                </c:pt>
                <c:pt idx="479">
                  <c:v>3222.900000000005</c:v>
                </c:pt>
                <c:pt idx="480">
                  <c:v>3232.900000000005</c:v>
                </c:pt>
                <c:pt idx="481">
                  <c:v>3237.200000000005</c:v>
                </c:pt>
                <c:pt idx="482">
                  <c:v>3241.500000000005</c:v>
                </c:pt>
                <c:pt idx="483">
                  <c:v>3245.800000000005</c:v>
                </c:pt>
                <c:pt idx="484">
                  <c:v>3252.600000000005</c:v>
                </c:pt>
                <c:pt idx="485">
                  <c:v>3256.900000000006</c:v>
                </c:pt>
                <c:pt idx="486">
                  <c:v>3264.400000000006</c:v>
                </c:pt>
                <c:pt idx="487">
                  <c:v>3266.500000000005</c:v>
                </c:pt>
                <c:pt idx="488">
                  <c:v>3273.300000000006</c:v>
                </c:pt>
                <c:pt idx="489">
                  <c:v>3282.600000000006</c:v>
                </c:pt>
                <c:pt idx="490">
                  <c:v>3291.900000000006</c:v>
                </c:pt>
                <c:pt idx="491">
                  <c:v>3300.700000000006</c:v>
                </c:pt>
                <c:pt idx="492">
                  <c:v>3310.000000000006</c:v>
                </c:pt>
                <c:pt idx="493">
                  <c:v>3314.300000000007</c:v>
                </c:pt>
                <c:pt idx="494">
                  <c:v>3319.300000000007</c:v>
                </c:pt>
                <c:pt idx="495">
                  <c:v>3326.100000000007</c:v>
                </c:pt>
                <c:pt idx="496">
                  <c:v>3330.400000000007</c:v>
                </c:pt>
                <c:pt idx="497">
                  <c:v>3340.400000000007</c:v>
                </c:pt>
                <c:pt idx="498">
                  <c:v>3345.300000000007</c:v>
                </c:pt>
                <c:pt idx="499">
                  <c:v>3350.300000000007</c:v>
                </c:pt>
                <c:pt idx="500">
                  <c:v>3360.300000000007</c:v>
                </c:pt>
                <c:pt idx="501">
                  <c:v>3369.300000000007</c:v>
                </c:pt>
                <c:pt idx="502">
                  <c:v>3379.300000000007</c:v>
                </c:pt>
                <c:pt idx="503">
                  <c:v>3388.600000000007</c:v>
                </c:pt>
                <c:pt idx="504">
                  <c:v>3390.500000000007</c:v>
                </c:pt>
                <c:pt idx="505">
                  <c:v>3398.000000000007</c:v>
                </c:pt>
                <c:pt idx="506">
                  <c:v>3405.500000000007</c:v>
                </c:pt>
                <c:pt idx="507">
                  <c:v>3410.500000000007</c:v>
                </c:pt>
                <c:pt idx="508">
                  <c:v>3417.300000000007</c:v>
                </c:pt>
                <c:pt idx="509">
                  <c:v>3424.100000000007</c:v>
                </c:pt>
                <c:pt idx="510">
                  <c:v>3430.900000000008</c:v>
                </c:pt>
                <c:pt idx="511">
                  <c:v>3440.200000000008</c:v>
                </c:pt>
                <c:pt idx="512">
                  <c:v>3444.200000000008</c:v>
                </c:pt>
                <c:pt idx="513">
                  <c:v>3453.500000000008</c:v>
                </c:pt>
                <c:pt idx="514">
                  <c:v>3458.500000000008</c:v>
                </c:pt>
                <c:pt idx="515">
                  <c:v>3466.30000000001</c:v>
                </c:pt>
                <c:pt idx="516">
                  <c:v>3474.10000000001</c:v>
                </c:pt>
                <c:pt idx="517">
                  <c:v>3481.60000000001</c:v>
                </c:pt>
                <c:pt idx="518">
                  <c:v>3486.60000000001</c:v>
                </c:pt>
                <c:pt idx="519">
                  <c:v>3494.10000000001</c:v>
                </c:pt>
                <c:pt idx="520">
                  <c:v>3501.60000000001</c:v>
                </c:pt>
                <c:pt idx="521">
                  <c:v>3509.10000000001</c:v>
                </c:pt>
                <c:pt idx="522">
                  <c:v>3515.90000000001</c:v>
                </c:pt>
                <c:pt idx="523">
                  <c:v>3525.200000000009</c:v>
                </c:pt>
                <c:pt idx="524">
                  <c:v>3530.200000000009</c:v>
                </c:pt>
                <c:pt idx="525">
                  <c:v>3540.200000000009</c:v>
                </c:pt>
                <c:pt idx="526">
                  <c:v>3544.50000000001</c:v>
                </c:pt>
                <c:pt idx="527">
                  <c:v>3549.50000000001</c:v>
                </c:pt>
                <c:pt idx="528">
                  <c:v>3553.80000000001</c:v>
                </c:pt>
                <c:pt idx="529">
                  <c:v>3559.60000000001</c:v>
                </c:pt>
                <c:pt idx="530">
                  <c:v>3568.90000000001</c:v>
                </c:pt>
                <c:pt idx="531">
                  <c:v>3578.90000000001</c:v>
                </c:pt>
                <c:pt idx="532">
                  <c:v>3583.90000000001</c:v>
                </c:pt>
                <c:pt idx="533">
                  <c:v>3589.70000000001</c:v>
                </c:pt>
                <c:pt idx="534">
                  <c:v>3594.00000000001</c:v>
                </c:pt>
                <c:pt idx="535">
                  <c:v>3600.80000000001</c:v>
                </c:pt>
                <c:pt idx="536">
                  <c:v>3610.10000000001</c:v>
                </c:pt>
                <c:pt idx="537">
                  <c:v>3616.900000000011</c:v>
                </c:pt>
                <c:pt idx="538">
                  <c:v>3624.400000000011</c:v>
                </c:pt>
                <c:pt idx="539">
                  <c:v>3629.400000000011</c:v>
                </c:pt>
                <c:pt idx="540">
                  <c:v>3639.400000000011</c:v>
                </c:pt>
                <c:pt idx="541">
                  <c:v>3646.300000000011</c:v>
                </c:pt>
                <c:pt idx="542">
                  <c:v>3655.600000000011</c:v>
                </c:pt>
                <c:pt idx="543">
                  <c:v>3662.700000000011</c:v>
                </c:pt>
                <c:pt idx="544">
                  <c:v>3667.000000000011</c:v>
                </c:pt>
                <c:pt idx="545">
                  <c:v>3671.900000000011</c:v>
                </c:pt>
                <c:pt idx="546">
                  <c:v>3681.900000000011</c:v>
                </c:pt>
                <c:pt idx="547">
                  <c:v>3691.200000000011</c:v>
                </c:pt>
                <c:pt idx="548">
                  <c:v>3701.200000000011</c:v>
                </c:pt>
                <c:pt idx="549">
                  <c:v>3708.000000000011</c:v>
                </c:pt>
                <c:pt idx="550">
                  <c:v>3718.000000000011</c:v>
                </c:pt>
                <c:pt idx="551">
                  <c:v>3727.300000000012</c:v>
                </c:pt>
                <c:pt idx="552">
                  <c:v>3732.300000000012</c:v>
                </c:pt>
                <c:pt idx="553">
                  <c:v>3739.200000000011</c:v>
                </c:pt>
                <c:pt idx="554">
                  <c:v>3744.200000000011</c:v>
                </c:pt>
                <c:pt idx="555">
                  <c:v>3751.700000000011</c:v>
                </c:pt>
                <c:pt idx="556">
                  <c:v>3756.100000000012</c:v>
                </c:pt>
                <c:pt idx="557">
                  <c:v>3763.000000000012</c:v>
                </c:pt>
                <c:pt idx="558">
                  <c:v>3772.300000000012</c:v>
                </c:pt>
                <c:pt idx="559">
                  <c:v>3776.600000000012</c:v>
                </c:pt>
                <c:pt idx="560">
                  <c:v>3783.800000000012</c:v>
                </c:pt>
                <c:pt idx="561">
                  <c:v>3793.800000000012</c:v>
                </c:pt>
                <c:pt idx="562">
                  <c:v>3798.100000000012</c:v>
                </c:pt>
                <c:pt idx="563">
                  <c:v>3807.100000000012</c:v>
                </c:pt>
                <c:pt idx="564">
                  <c:v>3816.400000000012</c:v>
                </c:pt>
                <c:pt idx="565">
                  <c:v>3825.700000000012</c:v>
                </c:pt>
                <c:pt idx="566">
                  <c:v>3835.700000000012</c:v>
                </c:pt>
                <c:pt idx="567">
                  <c:v>3845.700000000012</c:v>
                </c:pt>
                <c:pt idx="568">
                  <c:v>3852.500000000013</c:v>
                </c:pt>
                <c:pt idx="569">
                  <c:v>3854.600000000012</c:v>
                </c:pt>
                <c:pt idx="570">
                  <c:v>3862.100000000012</c:v>
                </c:pt>
                <c:pt idx="571">
                  <c:v>3866.800000000012</c:v>
                </c:pt>
                <c:pt idx="572">
                  <c:v>3873.600000000012</c:v>
                </c:pt>
                <c:pt idx="573">
                  <c:v>3878.500000000013</c:v>
                </c:pt>
                <c:pt idx="574">
                  <c:v>3885.600000000012</c:v>
                </c:pt>
                <c:pt idx="575">
                  <c:v>3890.600000000012</c:v>
                </c:pt>
                <c:pt idx="576">
                  <c:v>3897.400000000013</c:v>
                </c:pt>
                <c:pt idx="577">
                  <c:v>3904.200000000013</c:v>
                </c:pt>
                <c:pt idx="578">
                  <c:v>3908.500000000013</c:v>
                </c:pt>
                <c:pt idx="579">
                  <c:v>3916.000000000013</c:v>
                </c:pt>
                <c:pt idx="580">
                  <c:v>3922.800000000014</c:v>
                </c:pt>
                <c:pt idx="581">
                  <c:v>3927.100000000014</c:v>
                </c:pt>
                <c:pt idx="582">
                  <c:v>3936.400000000014</c:v>
                </c:pt>
                <c:pt idx="583">
                  <c:v>3940.700000000014</c:v>
                </c:pt>
                <c:pt idx="584">
                  <c:v>3947.500000000014</c:v>
                </c:pt>
                <c:pt idx="585">
                  <c:v>3955.000000000014</c:v>
                </c:pt>
                <c:pt idx="586">
                  <c:v>3962.500000000014</c:v>
                </c:pt>
                <c:pt idx="587">
                  <c:v>3969.300000000015</c:v>
                </c:pt>
                <c:pt idx="588">
                  <c:v>3976.900000000014</c:v>
                </c:pt>
                <c:pt idx="589">
                  <c:v>3986.200000000014</c:v>
                </c:pt>
                <c:pt idx="590">
                  <c:v>3990.500000000015</c:v>
                </c:pt>
                <c:pt idx="591">
                  <c:v>3995.400000000015</c:v>
                </c:pt>
                <c:pt idx="592">
                  <c:v>3999.400000000015</c:v>
                </c:pt>
                <c:pt idx="593">
                  <c:v>4004.800000000015</c:v>
                </c:pt>
                <c:pt idx="594">
                  <c:v>4011.900000000015</c:v>
                </c:pt>
                <c:pt idx="595">
                  <c:v>4014.500000000015</c:v>
                </c:pt>
                <c:pt idx="596">
                  <c:v>4018.500000000015</c:v>
                </c:pt>
                <c:pt idx="597">
                  <c:v>4023.500000000015</c:v>
                </c:pt>
                <c:pt idx="598">
                  <c:v>4027.800000000015</c:v>
                </c:pt>
                <c:pt idx="599">
                  <c:v>4037.100000000015</c:v>
                </c:pt>
                <c:pt idx="600">
                  <c:v>4046.400000000015</c:v>
                </c:pt>
                <c:pt idx="601">
                  <c:v>4056.400000000015</c:v>
                </c:pt>
                <c:pt idx="602">
                  <c:v>4066.400000000015</c:v>
                </c:pt>
                <c:pt idx="603">
                  <c:v>4076.400000000015</c:v>
                </c:pt>
                <c:pt idx="604">
                  <c:v>4086.400000000015</c:v>
                </c:pt>
                <c:pt idx="605">
                  <c:v>4090.700000000015</c:v>
                </c:pt>
                <c:pt idx="606">
                  <c:v>4095.000000000015</c:v>
                </c:pt>
                <c:pt idx="607">
                  <c:v>4099.300000000016</c:v>
                </c:pt>
                <c:pt idx="608">
                  <c:v>4104.300000000016</c:v>
                </c:pt>
                <c:pt idx="609">
                  <c:v>4109.300000000016</c:v>
                </c:pt>
                <c:pt idx="610">
                  <c:v>4116.900000000016</c:v>
                </c:pt>
                <c:pt idx="611">
                  <c:v>4121.200000000016</c:v>
                </c:pt>
                <c:pt idx="612">
                  <c:v>4128.700000000016</c:v>
                </c:pt>
                <c:pt idx="613">
                  <c:v>4138.700000000016</c:v>
                </c:pt>
                <c:pt idx="614">
                  <c:v>4148.700000000016</c:v>
                </c:pt>
                <c:pt idx="615">
                  <c:v>4158.700000000016</c:v>
                </c:pt>
                <c:pt idx="616">
                  <c:v>4168.700000000016</c:v>
                </c:pt>
                <c:pt idx="617">
                  <c:v>4178.700000000016</c:v>
                </c:pt>
                <c:pt idx="618">
                  <c:v>4188.700000000016</c:v>
                </c:pt>
                <c:pt idx="619">
                  <c:v>4198.700000000016</c:v>
                </c:pt>
                <c:pt idx="620">
                  <c:v>4208.700000000016</c:v>
                </c:pt>
                <c:pt idx="621">
                  <c:v>4218.700000000016</c:v>
                </c:pt>
                <c:pt idx="622">
                  <c:v>4223.700000000016</c:v>
                </c:pt>
                <c:pt idx="623">
                  <c:v>4228.000000000016</c:v>
                </c:pt>
                <c:pt idx="624">
                  <c:v>4232.300000000017</c:v>
                </c:pt>
                <c:pt idx="625">
                  <c:v>4236.600000000017</c:v>
                </c:pt>
                <c:pt idx="626">
                  <c:v>4245.900000000017</c:v>
                </c:pt>
                <c:pt idx="627">
                  <c:v>4250.200000000017</c:v>
                </c:pt>
                <c:pt idx="628">
                  <c:v>4254.500000000017</c:v>
                </c:pt>
                <c:pt idx="629">
                  <c:v>4261.300000000018</c:v>
                </c:pt>
                <c:pt idx="630">
                  <c:v>4268.100000000018</c:v>
                </c:pt>
                <c:pt idx="631">
                  <c:v>4277.400000000018</c:v>
                </c:pt>
                <c:pt idx="632">
                  <c:v>4284.600000000018</c:v>
                </c:pt>
                <c:pt idx="633">
                  <c:v>4294.600000000018</c:v>
                </c:pt>
                <c:pt idx="634">
                  <c:v>4301.800000000018</c:v>
                </c:pt>
                <c:pt idx="635">
                  <c:v>4307.600000000018</c:v>
                </c:pt>
                <c:pt idx="636">
                  <c:v>4315.100000000018</c:v>
                </c:pt>
                <c:pt idx="637">
                  <c:v>4323.600000000018</c:v>
                </c:pt>
                <c:pt idx="638">
                  <c:v>4330.800000000018</c:v>
                </c:pt>
                <c:pt idx="639">
                  <c:v>4335.800000000018</c:v>
                </c:pt>
                <c:pt idx="640">
                  <c:v>4340.700000000017</c:v>
                </c:pt>
                <c:pt idx="641">
                  <c:v>4345.600000000017</c:v>
                </c:pt>
                <c:pt idx="642">
                  <c:v>4349.900000000017</c:v>
                </c:pt>
                <c:pt idx="643">
                  <c:v>4354.900000000017</c:v>
                </c:pt>
                <c:pt idx="644">
                  <c:v>4361.700000000017</c:v>
                </c:pt>
                <c:pt idx="645">
                  <c:v>4371.000000000017</c:v>
                </c:pt>
                <c:pt idx="646">
                  <c:v>4375.300000000018</c:v>
                </c:pt>
                <c:pt idx="647">
                  <c:v>4385.300000000018</c:v>
                </c:pt>
                <c:pt idx="648">
                  <c:v>4394.600000000018</c:v>
                </c:pt>
                <c:pt idx="649">
                  <c:v>4403.900000000018</c:v>
                </c:pt>
                <c:pt idx="650">
                  <c:v>4413.200000000018</c:v>
                </c:pt>
                <c:pt idx="651">
                  <c:v>4420.700000000018</c:v>
                </c:pt>
                <c:pt idx="652">
                  <c:v>4430.000000000018</c:v>
                </c:pt>
                <c:pt idx="653">
                  <c:v>4439.300000000018</c:v>
                </c:pt>
                <c:pt idx="654">
                  <c:v>4448.60000000002</c:v>
                </c:pt>
                <c:pt idx="655">
                  <c:v>4457.900000000019</c:v>
                </c:pt>
                <c:pt idx="656">
                  <c:v>4467.200000000019</c:v>
                </c:pt>
                <c:pt idx="657">
                  <c:v>4475.00000000002</c:v>
                </c:pt>
                <c:pt idx="658">
                  <c:v>4480.80000000002</c:v>
                </c:pt>
                <c:pt idx="659">
                  <c:v>4482.700000000019</c:v>
                </c:pt>
                <c:pt idx="660">
                  <c:v>4487.00000000002</c:v>
                </c:pt>
                <c:pt idx="661">
                  <c:v>4490.50000000002</c:v>
                </c:pt>
                <c:pt idx="662">
                  <c:v>4498.30000000002</c:v>
                </c:pt>
                <c:pt idx="663">
                  <c:v>4502.60000000002</c:v>
                </c:pt>
                <c:pt idx="664">
                  <c:v>4507.60000000002</c:v>
                </c:pt>
                <c:pt idx="665">
                  <c:v>4513.90000000002</c:v>
                </c:pt>
                <c:pt idx="666">
                  <c:v>4520.70000000002</c:v>
                </c:pt>
                <c:pt idx="667">
                  <c:v>4530.70000000002</c:v>
                </c:pt>
                <c:pt idx="668">
                  <c:v>4538.20000000002</c:v>
                </c:pt>
                <c:pt idx="669">
                  <c:v>4543.10000000002</c:v>
                </c:pt>
                <c:pt idx="670">
                  <c:v>4547.50000000002</c:v>
                </c:pt>
                <c:pt idx="671">
                  <c:v>4549.400000000019</c:v>
                </c:pt>
                <c:pt idx="672">
                  <c:v>4555.200000000019</c:v>
                </c:pt>
                <c:pt idx="673">
                  <c:v>4560.10000000002</c:v>
                </c:pt>
                <c:pt idx="674">
                  <c:v>4565.000000000018</c:v>
                </c:pt>
                <c:pt idx="675">
                  <c:v>4572.800000000018</c:v>
                </c:pt>
                <c:pt idx="676">
                  <c:v>4579.60000000002</c:v>
                </c:pt>
                <c:pt idx="677">
                  <c:v>4587.400000000019</c:v>
                </c:pt>
                <c:pt idx="678">
                  <c:v>4593.800000000018</c:v>
                </c:pt>
                <c:pt idx="679">
                  <c:v>4600.300000000018</c:v>
                </c:pt>
                <c:pt idx="680">
                  <c:v>4605.200000000018</c:v>
                </c:pt>
                <c:pt idx="681">
                  <c:v>4613.000000000018</c:v>
                </c:pt>
                <c:pt idx="682">
                  <c:v>4623.000000000018</c:v>
                </c:pt>
                <c:pt idx="683">
                  <c:v>4632.000000000018</c:v>
                </c:pt>
                <c:pt idx="684">
                  <c:v>4639.500000000018</c:v>
                </c:pt>
                <c:pt idx="685">
                  <c:v>4648.800000000018</c:v>
                </c:pt>
                <c:pt idx="686">
                  <c:v>4655.000000000018</c:v>
                </c:pt>
                <c:pt idx="687">
                  <c:v>4665.000000000018</c:v>
                </c:pt>
                <c:pt idx="688">
                  <c:v>4672.10000000002</c:v>
                </c:pt>
                <c:pt idx="689">
                  <c:v>4679.200000000019</c:v>
                </c:pt>
                <c:pt idx="690">
                  <c:v>4687.00000000002</c:v>
                </c:pt>
                <c:pt idx="691">
                  <c:v>4697.00000000002</c:v>
                </c:pt>
                <c:pt idx="692">
                  <c:v>4701.30000000002</c:v>
                </c:pt>
                <c:pt idx="693">
                  <c:v>4705.60000000002</c:v>
                </c:pt>
                <c:pt idx="694">
                  <c:v>4713.40000000002</c:v>
                </c:pt>
                <c:pt idx="695">
                  <c:v>4720.30000000002</c:v>
                </c:pt>
                <c:pt idx="696">
                  <c:v>4724.60000000002</c:v>
                </c:pt>
                <c:pt idx="697">
                  <c:v>4728.90000000002</c:v>
                </c:pt>
                <c:pt idx="698">
                  <c:v>4738.20000000002</c:v>
                </c:pt>
                <c:pt idx="699">
                  <c:v>4748.20000000002</c:v>
                </c:pt>
                <c:pt idx="700">
                  <c:v>4757.50000000002</c:v>
                </c:pt>
                <c:pt idx="701">
                  <c:v>4765.00000000002</c:v>
                </c:pt>
                <c:pt idx="702">
                  <c:v>4774.30000000002</c:v>
                </c:pt>
                <c:pt idx="703">
                  <c:v>4784.30000000002</c:v>
                </c:pt>
                <c:pt idx="704">
                  <c:v>4791.80000000002</c:v>
                </c:pt>
                <c:pt idx="705">
                  <c:v>4801.10000000002</c:v>
                </c:pt>
                <c:pt idx="706">
                  <c:v>4811.10000000002</c:v>
                </c:pt>
                <c:pt idx="707">
                  <c:v>4818.900000000021</c:v>
                </c:pt>
                <c:pt idx="708">
                  <c:v>4823.900000000021</c:v>
                </c:pt>
                <c:pt idx="709">
                  <c:v>4831.10000000002</c:v>
                </c:pt>
                <c:pt idx="710">
                  <c:v>4838.30000000002</c:v>
                </c:pt>
                <c:pt idx="711">
                  <c:v>4843.30000000002</c:v>
                </c:pt>
                <c:pt idx="712">
                  <c:v>4847.60000000002</c:v>
                </c:pt>
                <c:pt idx="713">
                  <c:v>4852.50000000002</c:v>
                </c:pt>
                <c:pt idx="714">
                  <c:v>4862.50000000002</c:v>
                </c:pt>
                <c:pt idx="715">
                  <c:v>4872.50000000002</c:v>
                </c:pt>
                <c:pt idx="716">
                  <c:v>4882.50000000002</c:v>
                </c:pt>
                <c:pt idx="717">
                  <c:v>4892.50000000002</c:v>
                </c:pt>
                <c:pt idx="718">
                  <c:v>4901.80000000002</c:v>
                </c:pt>
                <c:pt idx="719">
                  <c:v>4911.10000000002</c:v>
                </c:pt>
                <c:pt idx="720">
                  <c:v>4920.400000000021</c:v>
                </c:pt>
                <c:pt idx="721">
                  <c:v>4929.700000000021</c:v>
                </c:pt>
                <c:pt idx="722">
                  <c:v>4936.60000000002</c:v>
                </c:pt>
                <c:pt idx="723">
                  <c:v>4943.80000000002</c:v>
                </c:pt>
                <c:pt idx="724">
                  <c:v>4950.00000000002</c:v>
                </c:pt>
                <c:pt idx="725">
                  <c:v>4957.20000000002</c:v>
                </c:pt>
                <c:pt idx="726">
                  <c:v>4961.60000000002</c:v>
                </c:pt>
                <c:pt idx="727">
                  <c:v>4971.60000000002</c:v>
                </c:pt>
                <c:pt idx="728">
                  <c:v>4976.20000000002</c:v>
                </c:pt>
                <c:pt idx="729">
                  <c:v>4980.50000000002</c:v>
                </c:pt>
                <c:pt idx="730">
                  <c:v>4987.60000000002</c:v>
                </c:pt>
                <c:pt idx="731">
                  <c:v>4995.400000000021</c:v>
                </c:pt>
                <c:pt idx="732">
                  <c:v>5002.200000000021</c:v>
                </c:pt>
                <c:pt idx="733">
                  <c:v>5008.800000000021</c:v>
                </c:pt>
                <c:pt idx="734">
                  <c:v>5015.600000000021</c:v>
                </c:pt>
                <c:pt idx="735">
                  <c:v>5022.400000000021</c:v>
                </c:pt>
                <c:pt idx="736">
                  <c:v>5029.200000000022</c:v>
                </c:pt>
                <c:pt idx="737">
                  <c:v>5038.500000000022</c:v>
                </c:pt>
                <c:pt idx="738">
                  <c:v>5045.400000000021</c:v>
                </c:pt>
                <c:pt idx="739">
                  <c:v>5052.300000000021</c:v>
                </c:pt>
                <c:pt idx="740">
                  <c:v>5059.200000000021</c:v>
                </c:pt>
                <c:pt idx="741">
                  <c:v>5068.500000000021</c:v>
                </c:pt>
                <c:pt idx="742">
                  <c:v>5075.700000000021</c:v>
                </c:pt>
                <c:pt idx="743">
                  <c:v>5082.900000000021</c:v>
                </c:pt>
                <c:pt idx="744">
                  <c:v>5090.10000000002</c:v>
                </c:pt>
                <c:pt idx="745">
                  <c:v>5097.60000000002</c:v>
                </c:pt>
                <c:pt idx="746">
                  <c:v>5107.60000000002</c:v>
                </c:pt>
                <c:pt idx="747">
                  <c:v>5112.60000000002</c:v>
                </c:pt>
                <c:pt idx="748">
                  <c:v>5121.900000000021</c:v>
                </c:pt>
                <c:pt idx="749">
                  <c:v>5128.200000000021</c:v>
                </c:pt>
                <c:pt idx="750">
                  <c:v>5132.500000000021</c:v>
                </c:pt>
                <c:pt idx="751">
                  <c:v>5139.400000000021</c:v>
                </c:pt>
                <c:pt idx="752">
                  <c:v>5146.30000000002</c:v>
                </c:pt>
                <c:pt idx="753">
                  <c:v>5151.30000000002</c:v>
                </c:pt>
                <c:pt idx="754">
                  <c:v>5160.60000000002</c:v>
                </c:pt>
                <c:pt idx="755">
                  <c:v>5170.60000000002</c:v>
                </c:pt>
                <c:pt idx="756">
                  <c:v>5177.80000000002</c:v>
                </c:pt>
                <c:pt idx="757">
                  <c:v>5185.60000000002</c:v>
                </c:pt>
                <c:pt idx="758">
                  <c:v>5192.80000000002</c:v>
                </c:pt>
                <c:pt idx="759">
                  <c:v>5202.10000000002</c:v>
                </c:pt>
                <c:pt idx="760">
                  <c:v>5210.900000000021</c:v>
                </c:pt>
                <c:pt idx="761">
                  <c:v>5214.500000000021</c:v>
                </c:pt>
                <c:pt idx="762">
                  <c:v>5223.800000000021</c:v>
                </c:pt>
                <c:pt idx="763">
                  <c:v>5228.100000000021</c:v>
                </c:pt>
                <c:pt idx="764">
                  <c:v>5232.400000000021</c:v>
                </c:pt>
                <c:pt idx="765">
                  <c:v>5241.700000000022</c:v>
                </c:pt>
                <c:pt idx="766">
                  <c:v>5248.900000000021</c:v>
                </c:pt>
                <c:pt idx="767">
                  <c:v>5255.700000000022</c:v>
                </c:pt>
                <c:pt idx="768">
                  <c:v>5265.100000000021</c:v>
                </c:pt>
                <c:pt idx="769">
                  <c:v>5274.400000000021</c:v>
                </c:pt>
                <c:pt idx="770">
                  <c:v>5278.700000000022</c:v>
                </c:pt>
                <c:pt idx="771">
                  <c:v>5285.100000000021</c:v>
                </c:pt>
                <c:pt idx="772">
                  <c:v>5292.000000000021</c:v>
                </c:pt>
                <c:pt idx="773">
                  <c:v>5298.900000000021</c:v>
                </c:pt>
                <c:pt idx="774">
                  <c:v>5305.700000000021</c:v>
                </c:pt>
                <c:pt idx="775">
                  <c:v>5310.400000000021</c:v>
                </c:pt>
                <c:pt idx="776">
                  <c:v>5315.10000000002</c:v>
                </c:pt>
                <c:pt idx="777">
                  <c:v>5324.400000000021</c:v>
                </c:pt>
                <c:pt idx="778">
                  <c:v>5333.700000000021</c:v>
                </c:pt>
                <c:pt idx="779">
                  <c:v>5338.000000000021</c:v>
                </c:pt>
                <c:pt idx="780">
                  <c:v>5342.300000000021</c:v>
                </c:pt>
                <c:pt idx="781">
                  <c:v>5346.300000000021</c:v>
                </c:pt>
                <c:pt idx="782">
                  <c:v>5350.600000000021</c:v>
                </c:pt>
                <c:pt idx="783">
                  <c:v>5354.900000000021</c:v>
                </c:pt>
                <c:pt idx="784">
                  <c:v>5359.200000000022</c:v>
                </c:pt>
                <c:pt idx="785">
                  <c:v>5366.000000000022</c:v>
                </c:pt>
                <c:pt idx="786">
                  <c:v>5369.600000000022</c:v>
                </c:pt>
                <c:pt idx="787">
                  <c:v>5376.400000000021</c:v>
                </c:pt>
                <c:pt idx="788">
                  <c:v>5381.400000000021</c:v>
                </c:pt>
                <c:pt idx="789">
                  <c:v>5391.400000000021</c:v>
                </c:pt>
                <c:pt idx="790">
                  <c:v>5395.700000000023</c:v>
                </c:pt>
                <c:pt idx="791">
                  <c:v>5402.900000000021</c:v>
                </c:pt>
                <c:pt idx="792">
                  <c:v>5407.200000000023</c:v>
                </c:pt>
                <c:pt idx="793">
                  <c:v>5412.200000000023</c:v>
                </c:pt>
                <c:pt idx="794">
                  <c:v>5421.500000000023</c:v>
                </c:pt>
                <c:pt idx="795">
                  <c:v>5425.800000000023</c:v>
                </c:pt>
                <c:pt idx="796">
                  <c:v>5430.100000000023</c:v>
                </c:pt>
                <c:pt idx="797">
                  <c:v>5437.200000000023</c:v>
                </c:pt>
                <c:pt idx="798">
                  <c:v>5441.900000000021</c:v>
                </c:pt>
                <c:pt idx="799">
                  <c:v>5448.800000000023</c:v>
                </c:pt>
                <c:pt idx="800">
                  <c:v>5453.100000000023</c:v>
                </c:pt>
                <c:pt idx="801">
                  <c:v>5460.300000000023</c:v>
                </c:pt>
                <c:pt idx="802">
                  <c:v>5467.400000000021</c:v>
                </c:pt>
                <c:pt idx="803">
                  <c:v>5473.200000000023</c:v>
                </c:pt>
                <c:pt idx="804">
                  <c:v>5480.100000000023</c:v>
                </c:pt>
                <c:pt idx="805">
                  <c:v>5486.600000000023</c:v>
                </c:pt>
                <c:pt idx="806">
                  <c:v>5490.100000000023</c:v>
                </c:pt>
                <c:pt idx="807">
                  <c:v>5493.400000000021</c:v>
                </c:pt>
                <c:pt idx="808">
                  <c:v>5498.400000000021</c:v>
                </c:pt>
                <c:pt idx="809">
                  <c:v>5507.700000000023</c:v>
                </c:pt>
                <c:pt idx="810">
                  <c:v>5517.000000000024</c:v>
                </c:pt>
                <c:pt idx="811">
                  <c:v>5522.100000000024</c:v>
                </c:pt>
                <c:pt idx="812">
                  <c:v>5527.900000000021</c:v>
                </c:pt>
                <c:pt idx="813">
                  <c:v>5537.200000000023</c:v>
                </c:pt>
                <c:pt idx="814">
                  <c:v>5546.500000000025</c:v>
                </c:pt>
                <c:pt idx="815">
                  <c:v>5555.800000000025</c:v>
                </c:pt>
                <c:pt idx="816">
                  <c:v>5562.900000000021</c:v>
                </c:pt>
                <c:pt idx="817">
                  <c:v>5572.200000000023</c:v>
                </c:pt>
                <c:pt idx="818">
                  <c:v>5579.000000000025</c:v>
                </c:pt>
                <c:pt idx="819">
                  <c:v>5583.300000000026</c:v>
                </c:pt>
                <c:pt idx="820">
                  <c:v>5585.400000000026</c:v>
                </c:pt>
                <c:pt idx="821">
                  <c:v>5590.400000000026</c:v>
                </c:pt>
                <c:pt idx="822">
                  <c:v>5594.700000000026</c:v>
                </c:pt>
                <c:pt idx="823">
                  <c:v>5601.600000000026</c:v>
                </c:pt>
                <c:pt idx="824">
                  <c:v>5608.400000000026</c:v>
                </c:pt>
                <c:pt idx="825">
                  <c:v>5615.200000000026</c:v>
                </c:pt>
                <c:pt idx="826">
                  <c:v>5617.800000000027</c:v>
                </c:pt>
                <c:pt idx="827">
                  <c:v>5627.800000000027</c:v>
                </c:pt>
                <c:pt idx="828">
                  <c:v>5632.100000000027</c:v>
                </c:pt>
                <c:pt idx="829">
                  <c:v>5639.200000000027</c:v>
                </c:pt>
                <c:pt idx="830">
                  <c:v>5649.200000000027</c:v>
                </c:pt>
                <c:pt idx="831">
                  <c:v>5653.500000000027</c:v>
                </c:pt>
                <c:pt idx="832">
                  <c:v>5663.500000000027</c:v>
                </c:pt>
                <c:pt idx="833">
                  <c:v>5673.500000000027</c:v>
                </c:pt>
                <c:pt idx="834">
                  <c:v>5678.500000000027</c:v>
                </c:pt>
                <c:pt idx="835">
                  <c:v>5683.500000000027</c:v>
                </c:pt>
                <c:pt idx="836">
                  <c:v>5691.300000000028</c:v>
                </c:pt>
                <c:pt idx="837">
                  <c:v>5699.100000000028</c:v>
                </c:pt>
                <c:pt idx="838">
                  <c:v>5704.100000000028</c:v>
                </c:pt>
                <c:pt idx="839">
                  <c:v>5709.100000000028</c:v>
                </c:pt>
                <c:pt idx="840">
                  <c:v>5714.100000000028</c:v>
                </c:pt>
                <c:pt idx="841">
                  <c:v>5719.100000000028</c:v>
                </c:pt>
                <c:pt idx="842">
                  <c:v>5729.100000000028</c:v>
                </c:pt>
                <c:pt idx="843">
                  <c:v>5739.100000000028</c:v>
                </c:pt>
                <c:pt idx="844">
                  <c:v>5746.300000000028</c:v>
                </c:pt>
                <c:pt idx="845">
                  <c:v>5755.600000000028</c:v>
                </c:pt>
                <c:pt idx="846">
                  <c:v>5764.900000000028</c:v>
                </c:pt>
                <c:pt idx="847">
                  <c:v>5772.100000000028</c:v>
                </c:pt>
                <c:pt idx="848">
                  <c:v>5778.600000000028</c:v>
                </c:pt>
                <c:pt idx="849">
                  <c:v>5786.100000000028</c:v>
                </c:pt>
                <c:pt idx="850">
                  <c:v>5793.700000000028</c:v>
                </c:pt>
                <c:pt idx="851">
                  <c:v>5797.200000000028</c:v>
                </c:pt>
                <c:pt idx="852">
                  <c:v>5807.200000000028</c:v>
                </c:pt>
                <c:pt idx="853">
                  <c:v>5817.200000000028</c:v>
                </c:pt>
                <c:pt idx="854">
                  <c:v>5821.500000000028</c:v>
                </c:pt>
                <c:pt idx="855">
                  <c:v>5826.500000000028</c:v>
                </c:pt>
                <c:pt idx="856">
                  <c:v>5830.800000000028</c:v>
                </c:pt>
                <c:pt idx="857">
                  <c:v>5840.800000000028</c:v>
                </c:pt>
                <c:pt idx="858">
                  <c:v>5842.900000000029</c:v>
                </c:pt>
                <c:pt idx="859">
                  <c:v>5845.00000000003</c:v>
                </c:pt>
                <c:pt idx="860">
                  <c:v>5849.700000000029</c:v>
                </c:pt>
                <c:pt idx="861">
                  <c:v>5854.00000000003</c:v>
                </c:pt>
                <c:pt idx="862">
                  <c:v>5859.00000000003</c:v>
                </c:pt>
                <c:pt idx="863">
                  <c:v>5863.900000000029</c:v>
                </c:pt>
                <c:pt idx="864">
                  <c:v>5871.00000000003</c:v>
                </c:pt>
                <c:pt idx="865">
                  <c:v>5876.00000000003</c:v>
                </c:pt>
                <c:pt idx="866">
                  <c:v>5881.00000000003</c:v>
                </c:pt>
                <c:pt idx="867">
                  <c:v>5887.80000000003</c:v>
                </c:pt>
                <c:pt idx="868">
                  <c:v>5897.10000000003</c:v>
                </c:pt>
                <c:pt idx="869">
                  <c:v>5901.40000000003</c:v>
                </c:pt>
                <c:pt idx="870">
                  <c:v>5907.20000000003</c:v>
                </c:pt>
                <c:pt idx="871">
                  <c:v>5911.60000000003</c:v>
                </c:pt>
                <c:pt idx="872">
                  <c:v>5920.90000000003</c:v>
                </c:pt>
                <c:pt idx="873">
                  <c:v>5930.20000000003</c:v>
                </c:pt>
                <c:pt idx="874">
                  <c:v>5935.10000000003</c:v>
                </c:pt>
                <c:pt idx="875">
                  <c:v>5944.40000000003</c:v>
                </c:pt>
                <c:pt idx="876">
                  <c:v>5952.20000000003</c:v>
                </c:pt>
                <c:pt idx="877">
                  <c:v>5961.50000000003</c:v>
                </c:pt>
                <c:pt idx="878">
                  <c:v>5970.80000000003</c:v>
                </c:pt>
                <c:pt idx="879">
                  <c:v>5980.10000000003</c:v>
                </c:pt>
                <c:pt idx="880">
                  <c:v>5990.10000000003</c:v>
                </c:pt>
                <c:pt idx="881">
                  <c:v>5997.200000000031</c:v>
                </c:pt>
                <c:pt idx="882">
                  <c:v>6002.200000000031</c:v>
                </c:pt>
                <c:pt idx="883">
                  <c:v>6008.400000000031</c:v>
                </c:pt>
                <c:pt idx="884">
                  <c:v>6012.700000000031</c:v>
                </c:pt>
                <c:pt idx="885">
                  <c:v>6019.500000000031</c:v>
                </c:pt>
                <c:pt idx="886">
                  <c:v>6023.000000000031</c:v>
                </c:pt>
                <c:pt idx="887">
                  <c:v>6028.000000000031</c:v>
                </c:pt>
                <c:pt idx="888">
                  <c:v>6032.300000000031</c:v>
                </c:pt>
                <c:pt idx="889">
                  <c:v>6036.600000000031</c:v>
                </c:pt>
                <c:pt idx="890">
                  <c:v>6046.600000000031</c:v>
                </c:pt>
                <c:pt idx="891">
                  <c:v>6054.100000000031</c:v>
                </c:pt>
                <c:pt idx="892">
                  <c:v>6063.400000000031</c:v>
                </c:pt>
                <c:pt idx="893">
                  <c:v>6072.700000000032</c:v>
                </c:pt>
                <c:pt idx="894">
                  <c:v>6078.500000000032</c:v>
                </c:pt>
                <c:pt idx="895">
                  <c:v>6083.500000000032</c:v>
                </c:pt>
                <c:pt idx="896">
                  <c:v>6091.000000000032</c:v>
                </c:pt>
                <c:pt idx="897">
                  <c:v>6097.800000000032</c:v>
                </c:pt>
                <c:pt idx="898">
                  <c:v>6107.800000000032</c:v>
                </c:pt>
                <c:pt idx="899">
                  <c:v>6114.600000000032</c:v>
                </c:pt>
                <c:pt idx="900">
                  <c:v>6119.600000000032</c:v>
                </c:pt>
                <c:pt idx="901">
                  <c:v>6123.900000000031</c:v>
                </c:pt>
                <c:pt idx="902">
                  <c:v>6130.700000000033</c:v>
                </c:pt>
                <c:pt idx="903">
                  <c:v>6135.600000000032</c:v>
                </c:pt>
                <c:pt idx="904">
                  <c:v>6140.500000000032</c:v>
                </c:pt>
                <c:pt idx="905">
                  <c:v>6148.300000000032</c:v>
                </c:pt>
                <c:pt idx="906">
                  <c:v>6155.800000000032</c:v>
                </c:pt>
                <c:pt idx="907">
                  <c:v>6163.000000000032</c:v>
                </c:pt>
                <c:pt idx="908">
                  <c:v>6172.300000000032</c:v>
                </c:pt>
                <c:pt idx="909">
                  <c:v>6176.600000000032</c:v>
                </c:pt>
                <c:pt idx="910">
                  <c:v>6180.900000000031</c:v>
                </c:pt>
                <c:pt idx="911">
                  <c:v>6185.200000000033</c:v>
                </c:pt>
                <c:pt idx="912">
                  <c:v>6194.500000000033</c:v>
                </c:pt>
                <c:pt idx="913">
                  <c:v>6199.100000000033</c:v>
                </c:pt>
                <c:pt idx="914">
                  <c:v>6201.200000000033</c:v>
                </c:pt>
                <c:pt idx="915">
                  <c:v>6209.000000000034</c:v>
                </c:pt>
                <c:pt idx="916">
                  <c:v>6213.300000000034</c:v>
                </c:pt>
                <c:pt idx="917">
                  <c:v>6216.800000000034</c:v>
                </c:pt>
                <c:pt idx="918">
                  <c:v>6220.800000000034</c:v>
                </c:pt>
                <c:pt idx="919">
                  <c:v>6230.800000000034</c:v>
                </c:pt>
                <c:pt idx="920">
                  <c:v>6238.600000000034</c:v>
                </c:pt>
                <c:pt idx="921">
                  <c:v>6247.900000000031</c:v>
                </c:pt>
                <c:pt idx="922">
                  <c:v>6252.900000000031</c:v>
                </c:pt>
                <c:pt idx="923">
                  <c:v>6262.200000000033</c:v>
                </c:pt>
                <c:pt idx="924">
                  <c:v>6266.500000000035</c:v>
                </c:pt>
                <c:pt idx="925">
                  <c:v>6276.500000000035</c:v>
                </c:pt>
                <c:pt idx="926">
                  <c:v>6285.800000000035</c:v>
                </c:pt>
                <c:pt idx="927">
                  <c:v>6293.300000000035</c:v>
                </c:pt>
                <c:pt idx="928">
                  <c:v>6295.400000000031</c:v>
                </c:pt>
                <c:pt idx="929">
                  <c:v>6304.700000000033</c:v>
                </c:pt>
                <c:pt idx="930">
                  <c:v>6309.700000000033</c:v>
                </c:pt>
                <c:pt idx="931">
                  <c:v>6315.800000000036</c:v>
                </c:pt>
                <c:pt idx="932">
                  <c:v>6320.800000000036</c:v>
                </c:pt>
                <c:pt idx="933">
                  <c:v>6325.800000000036</c:v>
                </c:pt>
                <c:pt idx="934">
                  <c:v>6335.200000000033</c:v>
                </c:pt>
                <c:pt idx="935">
                  <c:v>6341.600000000035</c:v>
                </c:pt>
                <c:pt idx="936">
                  <c:v>6349.400000000031</c:v>
                </c:pt>
                <c:pt idx="937">
                  <c:v>6354.400000000031</c:v>
                </c:pt>
                <c:pt idx="938">
                  <c:v>6363.700000000033</c:v>
                </c:pt>
                <c:pt idx="939">
                  <c:v>6371.500000000035</c:v>
                </c:pt>
                <c:pt idx="940">
                  <c:v>6376.500000000035</c:v>
                </c:pt>
                <c:pt idx="941">
                  <c:v>6380.800000000036</c:v>
                </c:pt>
                <c:pt idx="942">
                  <c:v>6385.100000000036</c:v>
                </c:pt>
                <c:pt idx="943">
                  <c:v>6390.000000000035</c:v>
                </c:pt>
                <c:pt idx="944">
                  <c:v>6394.300000000036</c:v>
                </c:pt>
                <c:pt idx="945">
                  <c:v>6404.300000000036</c:v>
                </c:pt>
                <c:pt idx="946">
                  <c:v>6408.600000000036</c:v>
                </c:pt>
                <c:pt idx="947">
                  <c:v>6416.400000000036</c:v>
                </c:pt>
                <c:pt idx="948">
                  <c:v>6425.700000000036</c:v>
                </c:pt>
                <c:pt idx="949">
                  <c:v>6430.000000000036</c:v>
                </c:pt>
                <c:pt idx="950">
                  <c:v>6434.300000000037</c:v>
                </c:pt>
                <c:pt idx="951">
                  <c:v>6438.600000000037</c:v>
                </c:pt>
                <c:pt idx="952">
                  <c:v>6442.900000000037</c:v>
                </c:pt>
                <c:pt idx="953">
                  <c:v>6447.200000000037</c:v>
                </c:pt>
                <c:pt idx="954">
                  <c:v>6451.500000000037</c:v>
                </c:pt>
                <c:pt idx="955">
                  <c:v>6455.800000000038</c:v>
                </c:pt>
                <c:pt idx="956">
                  <c:v>6464.600000000038</c:v>
                </c:pt>
                <c:pt idx="957">
                  <c:v>6466.700000000038</c:v>
                </c:pt>
                <c:pt idx="958">
                  <c:v>6471.700000000038</c:v>
                </c:pt>
                <c:pt idx="959">
                  <c:v>6476.000000000038</c:v>
                </c:pt>
                <c:pt idx="960">
                  <c:v>6482.500000000038</c:v>
                </c:pt>
                <c:pt idx="961">
                  <c:v>6489.700000000038</c:v>
                </c:pt>
                <c:pt idx="962">
                  <c:v>6496.100000000038</c:v>
                </c:pt>
                <c:pt idx="963">
                  <c:v>6500.400000000038</c:v>
                </c:pt>
                <c:pt idx="964">
                  <c:v>6505.400000000038</c:v>
                </c:pt>
                <c:pt idx="965">
                  <c:v>6512.900000000038</c:v>
                </c:pt>
                <c:pt idx="966">
                  <c:v>6517.900000000038</c:v>
                </c:pt>
                <c:pt idx="967">
                  <c:v>6527.200000000038</c:v>
                </c:pt>
                <c:pt idx="968">
                  <c:v>6532.200000000038</c:v>
                </c:pt>
                <c:pt idx="969">
                  <c:v>6534.300000000038</c:v>
                </c:pt>
                <c:pt idx="970">
                  <c:v>6542.10000000004</c:v>
                </c:pt>
                <c:pt idx="971">
                  <c:v>6546.10000000004</c:v>
                </c:pt>
                <c:pt idx="972">
                  <c:v>6550.400000000039</c:v>
                </c:pt>
                <c:pt idx="973">
                  <c:v>6553.00000000004</c:v>
                </c:pt>
                <c:pt idx="974">
                  <c:v>6556.30000000004</c:v>
                </c:pt>
                <c:pt idx="975">
                  <c:v>6565.60000000004</c:v>
                </c:pt>
                <c:pt idx="976">
                  <c:v>6570.50000000004</c:v>
                </c:pt>
                <c:pt idx="977">
                  <c:v>6575.200000000039</c:v>
                </c:pt>
                <c:pt idx="978">
                  <c:v>6582.400000000039</c:v>
                </c:pt>
                <c:pt idx="979">
                  <c:v>6589.900000000039</c:v>
                </c:pt>
                <c:pt idx="980">
                  <c:v>6593.50000000004</c:v>
                </c:pt>
                <c:pt idx="981">
                  <c:v>6599.30000000004</c:v>
                </c:pt>
                <c:pt idx="982">
                  <c:v>6609.30000000004</c:v>
                </c:pt>
                <c:pt idx="983">
                  <c:v>6613.60000000004</c:v>
                </c:pt>
                <c:pt idx="984">
                  <c:v>6621.10000000004</c:v>
                </c:pt>
                <c:pt idx="985">
                  <c:v>6628.30000000004</c:v>
                </c:pt>
                <c:pt idx="986">
                  <c:v>6630.40000000004</c:v>
                </c:pt>
                <c:pt idx="987">
                  <c:v>6632.50000000004</c:v>
                </c:pt>
                <c:pt idx="988">
                  <c:v>6641.80000000004</c:v>
                </c:pt>
                <c:pt idx="989">
                  <c:v>6651.80000000004</c:v>
                </c:pt>
                <c:pt idx="990">
                  <c:v>6661.80000000004</c:v>
                </c:pt>
                <c:pt idx="991">
                  <c:v>6671.80000000004</c:v>
                </c:pt>
                <c:pt idx="992">
                  <c:v>6681.10000000004</c:v>
                </c:pt>
                <c:pt idx="993">
                  <c:v>6691.10000000004</c:v>
                </c:pt>
                <c:pt idx="994">
                  <c:v>6700.400000000041</c:v>
                </c:pt>
                <c:pt idx="995">
                  <c:v>6709.700000000041</c:v>
                </c:pt>
                <c:pt idx="996">
                  <c:v>6716.200000000041</c:v>
                </c:pt>
                <c:pt idx="997">
                  <c:v>6726.200000000041</c:v>
                </c:pt>
                <c:pt idx="998">
                  <c:v>6733.300000000041</c:v>
                </c:pt>
                <c:pt idx="999">
                  <c:v>6743.300000000041</c:v>
                </c:pt>
                <c:pt idx="1000">
                  <c:v>6749.100000000041</c:v>
                </c:pt>
                <c:pt idx="1001">
                  <c:v>6754.900000000041</c:v>
                </c:pt>
                <c:pt idx="1002">
                  <c:v>6764.200000000042</c:v>
                </c:pt>
                <c:pt idx="1003">
                  <c:v>6771.000000000042</c:v>
                </c:pt>
                <c:pt idx="1004">
                  <c:v>6777.800000000042</c:v>
                </c:pt>
                <c:pt idx="1005">
                  <c:v>6784.600000000042</c:v>
                </c:pt>
                <c:pt idx="1006">
                  <c:v>6794.600000000042</c:v>
                </c:pt>
                <c:pt idx="1007">
                  <c:v>6801.400000000041</c:v>
                </c:pt>
                <c:pt idx="1008">
                  <c:v>6807.200000000043</c:v>
                </c:pt>
                <c:pt idx="1009">
                  <c:v>6814.300000000043</c:v>
                </c:pt>
                <c:pt idx="1010">
                  <c:v>6823.600000000043</c:v>
                </c:pt>
                <c:pt idx="1011">
                  <c:v>6830.400000000041</c:v>
                </c:pt>
                <c:pt idx="1012">
                  <c:v>6832.300000000043</c:v>
                </c:pt>
                <c:pt idx="1013">
                  <c:v>6837.300000000043</c:v>
                </c:pt>
                <c:pt idx="1014">
                  <c:v>6844.200000000043</c:v>
                </c:pt>
                <c:pt idx="1015">
                  <c:v>6854.200000000043</c:v>
                </c:pt>
                <c:pt idx="1016">
                  <c:v>6860.600000000042</c:v>
                </c:pt>
                <c:pt idx="1017">
                  <c:v>6867.800000000042</c:v>
                </c:pt>
                <c:pt idx="1018">
                  <c:v>6874.600000000042</c:v>
                </c:pt>
                <c:pt idx="1019">
                  <c:v>6881.400000000041</c:v>
                </c:pt>
                <c:pt idx="1020">
                  <c:v>6887.200000000043</c:v>
                </c:pt>
                <c:pt idx="1021">
                  <c:v>6893.000000000043</c:v>
                </c:pt>
                <c:pt idx="1022">
                  <c:v>6899.800000000043</c:v>
                </c:pt>
                <c:pt idx="1023">
                  <c:v>6909.100000000043</c:v>
                </c:pt>
                <c:pt idx="1024">
                  <c:v>6913.400000000041</c:v>
                </c:pt>
                <c:pt idx="1025">
                  <c:v>6923.400000000041</c:v>
                </c:pt>
                <c:pt idx="1026">
                  <c:v>6932.700000000043</c:v>
                </c:pt>
                <c:pt idx="1027">
                  <c:v>6937.700000000043</c:v>
                </c:pt>
                <c:pt idx="1028">
                  <c:v>6944.500000000044</c:v>
                </c:pt>
                <c:pt idx="1029">
                  <c:v>6951.700000000043</c:v>
                </c:pt>
                <c:pt idx="1030">
                  <c:v>6961.700000000043</c:v>
                </c:pt>
                <c:pt idx="1031">
                  <c:v>6971.000000000044</c:v>
                </c:pt>
                <c:pt idx="1032">
                  <c:v>6980.300000000044</c:v>
                </c:pt>
                <c:pt idx="1033">
                  <c:v>6989.600000000044</c:v>
                </c:pt>
                <c:pt idx="1034">
                  <c:v>6999.600000000044</c:v>
                </c:pt>
                <c:pt idx="1035">
                  <c:v>7008.900000000041</c:v>
                </c:pt>
                <c:pt idx="1036">
                  <c:v>7018.900000000041</c:v>
                </c:pt>
                <c:pt idx="1037">
                  <c:v>7028.200000000043</c:v>
                </c:pt>
                <c:pt idx="1038">
                  <c:v>7036.000000000045</c:v>
                </c:pt>
                <c:pt idx="1039">
                  <c:v>7041.000000000045</c:v>
                </c:pt>
                <c:pt idx="1040">
                  <c:v>7050.000000000045</c:v>
                </c:pt>
                <c:pt idx="1041">
                  <c:v>7056.800000000045</c:v>
                </c:pt>
                <c:pt idx="1042">
                  <c:v>7061.800000000045</c:v>
                </c:pt>
                <c:pt idx="1043">
                  <c:v>7069.300000000045</c:v>
                </c:pt>
                <c:pt idx="1044">
                  <c:v>7076.800000000045</c:v>
                </c:pt>
                <c:pt idx="1045">
                  <c:v>7086.800000000045</c:v>
                </c:pt>
                <c:pt idx="1046">
                  <c:v>7096.800000000045</c:v>
                </c:pt>
                <c:pt idx="1047">
                  <c:v>7106.100000000045</c:v>
                </c:pt>
                <c:pt idx="1048">
                  <c:v>7115.400000000041</c:v>
                </c:pt>
                <c:pt idx="1049">
                  <c:v>7124.700000000043</c:v>
                </c:pt>
                <c:pt idx="1050">
                  <c:v>7133.700000000043</c:v>
                </c:pt>
                <c:pt idx="1051">
                  <c:v>7142.700000000043</c:v>
                </c:pt>
                <c:pt idx="1052">
                  <c:v>7152.000000000045</c:v>
                </c:pt>
                <c:pt idx="1053">
                  <c:v>7161.300000000046</c:v>
                </c:pt>
                <c:pt idx="1054">
                  <c:v>7170.600000000046</c:v>
                </c:pt>
                <c:pt idx="1055">
                  <c:v>7179.900000000046</c:v>
                </c:pt>
                <c:pt idx="1056">
                  <c:v>7189.200000000046</c:v>
                </c:pt>
                <c:pt idx="1057">
                  <c:v>7198.500000000046</c:v>
                </c:pt>
                <c:pt idx="1058">
                  <c:v>7207.800000000047</c:v>
                </c:pt>
                <c:pt idx="1059">
                  <c:v>7217.100000000047</c:v>
                </c:pt>
                <c:pt idx="1060">
                  <c:v>7226.400000000047</c:v>
                </c:pt>
                <c:pt idx="1061">
                  <c:v>7235.700000000047</c:v>
                </c:pt>
                <c:pt idx="1062">
                  <c:v>7245.000000000047</c:v>
                </c:pt>
                <c:pt idx="1063">
                  <c:v>7254.300000000048</c:v>
                </c:pt>
                <c:pt idx="1064">
                  <c:v>7263.600000000048</c:v>
                </c:pt>
                <c:pt idx="1065">
                  <c:v>7272.900000000048</c:v>
                </c:pt>
                <c:pt idx="1066">
                  <c:v>7282.900000000048</c:v>
                </c:pt>
                <c:pt idx="1067">
                  <c:v>7291.700000000048</c:v>
                </c:pt>
                <c:pt idx="1068">
                  <c:v>7296.700000000048</c:v>
                </c:pt>
                <c:pt idx="1069">
                  <c:v>7303.500000000048</c:v>
                </c:pt>
                <c:pt idx="1070">
                  <c:v>7308.500000000048</c:v>
                </c:pt>
                <c:pt idx="1071">
                  <c:v>7312.900000000048</c:v>
                </c:pt>
                <c:pt idx="1072">
                  <c:v>7317.900000000048</c:v>
                </c:pt>
                <c:pt idx="1073">
                  <c:v>7322.900000000048</c:v>
                </c:pt>
                <c:pt idx="1074">
                  <c:v>7330.400000000048</c:v>
                </c:pt>
                <c:pt idx="1075">
                  <c:v>7340.400000000048</c:v>
                </c:pt>
                <c:pt idx="1076">
                  <c:v>7348.200000000048</c:v>
                </c:pt>
                <c:pt idx="1077">
                  <c:v>7356.000000000048</c:v>
                </c:pt>
                <c:pt idx="1078">
                  <c:v>7363.500000000048</c:v>
                </c:pt>
                <c:pt idx="1079">
                  <c:v>7371.000000000048</c:v>
                </c:pt>
                <c:pt idx="1080">
                  <c:v>7381.000000000048</c:v>
                </c:pt>
                <c:pt idx="1081">
                  <c:v>7383.10000000005</c:v>
                </c:pt>
                <c:pt idx="1082">
                  <c:v>7390.000000000048</c:v>
                </c:pt>
                <c:pt idx="1083">
                  <c:v>7394.300000000048</c:v>
                </c:pt>
                <c:pt idx="1084">
                  <c:v>7401.800000000048</c:v>
                </c:pt>
                <c:pt idx="1085">
                  <c:v>7411.10000000005</c:v>
                </c:pt>
                <c:pt idx="1086">
                  <c:v>7418.60000000005</c:v>
                </c:pt>
                <c:pt idx="1087">
                  <c:v>7426.10000000005</c:v>
                </c:pt>
                <c:pt idx="1088">
                  <c:v>7435.400000000049</c:v>
                </c:pt>
                <c:pt idx="1089">
                  <c:v>7439.700000000049</c:v>
                </c:pt>
                <c:pt idx="1090">
                  <c:v>7444.00000000005</c:v>
                </c:pt>
                <c:pt idx="1091">
                  <c:v>7449.80000000005</c:v>
                </c:pt>
                <c:pt idx="1092">
                  <c:v>7457.00000000005</c:v>
                </c:pt>
                <c:pt idx="1093">
                  <c:v>7467.00000000005</c:v>
                </c:pt>
                <c:pt idx="1094">
                  <c:v>7477.00000000005</c:v>
                </c:pt>
                <c:pt idx="1095">
                  <c:v>7486.30000000005</c:v>
                </c:pt>
                <c:pt idx="1096">
                  <c:v>7495.60000000005</c:v>
                </c:pt>
                <c:pt idx="1097">
                  <c:v>7500.60000000005</c:v>
                </c:pt>
                <c:pt idx="1098">
                  <c:v>7505.50000000005</c:v>
                </c:pt>
                <c:pt idx="1099">
                  <c:v>7512.700000000049</c:v>
                </c:pt>
                <c:pt idx="1100">
                  <c:v>7519.10000000005</c:v>
                </c:pt>
                <c:pt idx="1101">
                  <c:v>7526.60000000005</c:v>
                </c:pt>
                <c:pt idx="1102">
                  <c:v>7533.500000000048</c:v>
                </c:pt>
                <c:pt idx="1103">
                  <c:v>7542.800000000048</c:v>
                </c:pt>
                <c:pt idx="1104">
                  <c:v>7549.900000000049</c:v>
                </c:pt>
                <c:pt idx="1105">
                  <c:v>7556.700000000049</c:v>
                </c:pt>
                <c:pt idx="1106">
                  <c:v>7566.00000000005</c:v>
                </c:pt>
                <c:pt idx="1107">
                  <c:v>7575.30000000005</c:v>
                </c:pt>
                <c:pt idx="1108">
                  <c:v>7582.10000000005</c:v>
                </c:pt>
                <c:pt idx="1109">
                  <c:v>7589.60000000005</c:v>
                </c:pt>
                <c:pt idx="1110">
                  <c:v>7599.60000000005</c:v>
                </c:pt>
                <c:pt idx="1111">
                  <c:v>7608.90000000005</c:v>
                </c:pt>
                <c:pt idx="1112">
                  <c:v>7616.10000000005</c:v>
                </c:pt>
                <c:pt idx="1113">
                  <c:v>7621.00000000005</c:v>
                </c:pt>
                <c:pt idx="1114">
                  <c:v>7628.80000000005</c:v>
                </c:pt>
                <c:pt idx="1115">
                  <c:v>7633.10000000005</c:v>
                </c:pt>
                <c:pt idx="1116">
                  <c:v>7643.10000000005</c:v>
                </c:pt>
                <c:pt idx="1117">
                  <c:v>7650.30000000005</c:v>
                </c:pt>
                <c:pt idx="1118">
                  <c:v>7657.200000000049</c:v>
                </c:pt>
                <c:pt idx="1119">
                  <c:v>7661.50000000005</c:v>
                </c:pt>
                <c:pt idx="1120">
                  <c:v>7666.50000000005</c:v>
                </c:pt>
                <c:pt idx="1121">
                  <c:v>7675.80000000005</c:v>
                </c:pt>
                <c:pt idx="1122">
                  <c:v>7680.700000000049</c:v>
                </c:pt>
                <c:pt idx="1123">
                  <c:v>7688.50000000005</c:v>
                </c:pt>
                <c:pt idx="1124">
                  <c:v>7697.80000000005</c:v>
                </c:pt>
                <c:pt idx="1125">
                  <c:v>7705.60000000005</c:v>
                </c:pt>
                <c:pt idx="1126">
                  <c:v>7712.40000000005</c:v>
                </c:pt>
                <c:pt idx="1127">
                  <c:v>7722.40000000005</c:v>
                </c:pt>
                <c:pt idx="1128">
                  <c:v>7729.20000000005</c:v>
                </c:pt>
                <c:pt idx="1129">
                  <c:v>7738.50000000005</c:v>
                </c:pt>
                <c:pt idx="1130">
                  <c:v>7747.80000000005</c:v>
                </c:pt>
                <c:pt idx="1131">
                  <c:v>7752.10000000005</c:v>
                </c:pt>
                <c:pt idx="1132">
                  <c:v>7756.400000000051</c:v>
                </c:pt>
                <c:pt idx="1133">
                  <c:v>7760.700000000051</c:v>
                </c:pt>
                <c:pt idx="1134">
                  <c:v>7765.000000000051</c:v>
                </c:pt>
                <c:pt idx="1135">
                  <c:v>7774.300000000051</c:v>
                </c:pt>
                <c:pt idx="1136">
                  <c:v>7783.600000000051</c:v>
                </c:pt>
                <c:pt idx="1137">
                  <c:v>7792.900000000051</c:v>
                </c:pt>
                <c:pt idx="1138">
                  <c:v>7802.900000000051</c:v>
                </c:pt>
                <c:pt idx="1139">
                  <c:v>7812.900000000051</c:v>
                </c:pt>
                <c:pt idx="1140">
                  <c:v>7817.200000000052</c:v>
                </c:pt>
                <c:pt idx="1141">
                  <c:v>7819.800000000052</c:v>
                </c:pt>
                <c:pt idx="1142">
                  <c:v>7829.800000000052</c:v>
                </c:pt>
                <c:pt idx="1143">
                  <c:v>7834.800000000052</c:v>
                </c:pt>
                <c:pt idx="1144">
                  <c:v>7844.800000000052</c:v>
                </c:pt>
                <c:pt idx="1145">
                  <c:v>7849.100000000052</c:v>
                </c:pt>
                <c:pt idx="1146">
                  <c:v>7854.100000000052</c:v>
                </c:pt>
                <c:pt idx="1147">
                  <c:v>7860.500000000052</c:v>
                </c:pt>
                <c:pt idx="1148">
                  <c:v>7870.500000000052</c:v>
                </c:pt>
                <c:pt idx="1149">
                  <c:v>7877.300000000052</c:v>
                </c:pt>
                <c:pt idx="1150">
                  <c:v>7885.100000000052</c:v>
                </c:pt>
                <c:pt idx="1151">
                  <c:v>7889.500000000052</c:v>
                </c:pt>
                <c:pt idx="1152">
                  <c:v>7894.100000000052</c:v>
                </c:pt>
                <c:pt idx="1153">
                  <c:v>7901.900000000051</c:v>
                </c:pt>
                <c:pt idx="1154">
                  <c:v>7909.700000000053</c:v>
                </c:pt>
                <c:pt idx="1155">
                  <c:v>7919.700000000053</c:v>
                </c:pt>
                <c:pt idx="1156">
                  <c:v>7929.700000000053</c:v>
                </c:pt>
                <c:pt idx="1157">
                  <c:v>7939.700000000053</c:v>
                </c:pt>
                <c:pt idx="1158">
                  <c:v>7949.000000000053</c:v>
                </c:pt>
                <c:pt idx="1159">
                  <c:v>7959.000000000053</c:v>
                </c:pt>
                <c:pt idx="1160">
                  <c:v>7963.300000000053</c:v>
                </c:pt>
                <c:pt idx="1161">
                  <c:v>7971.100000000053</c:v>
                </c:pt>
                <c:pt idx="1162">
                  <c:v>7978.900000000051</c:v>
                </c:pt>
                <c:pt idx="1163">
                  <c:v>7986.700000000053</c:v>
                </c:pt>
                <c:pt idx="1164">
                  <c:v>7993.800000000054</c:v>
                </c:pt>
                <c:pt idx="1165">
                  <c:v>7998.100000000054</c:v>
                </c:pt>
                <c:pt idx="1166">
                  <c:v>8007.400000000051</c:v>
                </c:pt>
                <c:pt idx="1167">
                  <c:v>8014.200000000053</c:v>
                </c:pt>
                <c:pt idx="1168">
                  <c:v>8021.000000000055</c:v>
                </c:pt>
                <c:pt idx="1169">
                  <c:v>8028.500000000055</c:v>
                </c:pt>
                <c:pt idx="1170">
                  <c:v>8032.800000000055</c:v>
                </c:pt>
                <c:pt idx="1171">
                  <c:v>8040.000000000055</c:v>
                </c:pt>
                <c:pt idx="1172">
                  <c:v>8046.400000000051</c:v>
                </c:pt>
                <c:pt idx="1173">
                  <c:v>8053.600000000054</c:v>
                </c:pt>
                <c:pt idx="1174">
                  <c:v>8060.200000000053</c:v>
                </c:pt>
                <c:pt idx="1175">
                  <c:v>8067.400000000051</c:v>
                </c:pt>
                <c:pt idx="1176">
                  <c:v>8074.600000000054</c:v>
                </c:pt>
                <c:pt idx="1177">
                  <c:v>8081.800000000054</c:v>
                </c:pt>
                <c:pt idx="1178">
                  <c:v>8086.700000000053</c:v>
                </c:pt>
                <c:pt idx="1179">
                  <c:v>8095.700000000053</c:v>
                </c:pt>
                <c:pt idx="1180">
                  <c:v>8100.000000000054</c:v>
                </c:pt>
                <c:pt idx="1181">
                  <c:v>8104.300000000054</c:v>
                </c:pt>
                <c:pt idx="1182">
                  <c:v>8108.600000000054</c:v>
                </c:pt>
                <c:pt idx="1183">
                  <c:v>8113.600000000054</c:v>
                </c:pt>
                <c:pt idx="1184">
                  <c:v>8118.200000000053</c:v>
                </c:pt>
                <c:pt idx="1185">
                  <c:v>8123.200000000053</c:v>
                </c:pt>
                <c:pt idx="1186">
                  <c:v>8128.200000000053</c:v>
                </c:pt>
                <c:pt idx="1187">
                  <c:v>8133.100000000054</c:v>
                </c:pt>
                <c:pt idx="1188">
                  <c:v>8143.100000000054</c:v>
                </c:pt>
                <c:pt idx="1189">
                  <c:v>8150.300000000054</c:v>
                </c:pt>
                <c:pt idx="1190">
                  <c:v>8155.300000000054</c:v>
                </c:pt>
                <c:pt idx="1191">
                  <c:v>8165.300000000054</c:v>
                </c:pt>
                <c:pt idx="1192">
                  <c:v>8172.800000000054</c:v>
                </c:pt>
                <c:pt idx="1193">
                  <c:v>8177.100000000054</c:v>
                </c:pt>
                <c:pt idx="1194">
                  <c:v>8184.900000000051</c:v>
                </c:pt>
                <c:pt idx="1195">
                  <c:v>8194.200000000053</c:v>
                </c:pt>
                <c:pt idx="1196">
                  <c:v>8204.200000000053</c:v>
                </c:pt>
                <c:pt idx="1197">
                  <c:v>8214.200000000053</c:v>
                </c:pt>
                <c:pt idx="1198">
                  <c:v>8218.500000000051</c:v>
                </c:pt>
                <c:pt idx="1199">
                  <c:v>8222.800000000047</c:v>
                </c:pt>
                <c:pt idx="1200">
                  <c:v>8227.800000000047</c:v>
                </c:pt>
                <c:pt idx="1201">
                  <c:v>8237.800000000047</c:v>
                </c:pt>
                <c:pt idx="1202">
                  <c:v>8247.800000000047</c:v>
                </c:pt>
                <c:pt idx="1203">
                  <c:v>8251.800000000047</c:v>
                </c:pt>
                <c:pt idx="1204">
                  <c:v>8261.800000000047</c:v>
                </c:pt>
                <c:pt idx="1205">
                  <c:v>8271.100000000051</c:v>
                </c:pt>
                <c:pt idx="1206">
                  <c:v>8275.400000000049</c:v>
                </c:pt>
                <c:pt idx="1207">
                  <c:v>8282.900000000049</c:v>
                </c:pt>
                <c:pt idx="1208">
                  <c:v>8287.20000000005</c:v>
                </c:pt>
                <c:pt idx="1209">
                  <c:v>8296.20000000005</c:v>
                </c:pt>
                <c:pt idx="1210">
                  <c:v>8306.20000000005</c:v>
                </c:pt>
                <c:pt idx="1211">
                  <c:v>8313.400000000049</c:v>
                </c:pt>
                <c:pt idx="1212">
                  <c:v>8318.900000000049</c:v>
                </c:pt>
                <c:pt idx="1213">
                  <c:v>8326.70000000005</c:v>
                </c:pt>
                <c:pt idx="1214">
                  <c:v>8333.50000000005</c:v>
                </c:pt>
                <c:pt idx="1215">
                  <c:v>8340.300000000047</c:v>
                </c:pt>
                <c:pt idx="1216">
                  <c:v>8347.100000000047</c:v>
                </c:pt>
                <c:pt idx="1217">
                  <c:v>8351.400000000045</c:v>
                </c:pt>
                <c:pt idx="1218">
                  <c:v>8356.100000000047</c:v>
                </c:pt>
                <c:pt idx="1219">
                  <c:v>8360.400000000045</c:v>
                </c:pt>
                <c:pt idx="1220">
                  <c:v>8369.700000000046</c:v>
                </c:pt>
                <c:pt idx="1221">
                  <c:v>8378.200000000046</c:v>
                </c:pt>
                <c:pt idx="1222">
                  <c:v>8388.200000000046</c:v>
                </c:pt>
                <c:pt idx="1223">
                  <c:v>8392.800000000045</c:v>
                </c:pt>
                <c:pt idx="1224">
                  <c:v>8402.800000000045</c:v>
                </c:pt>
                <c:pt idx="1225">
                  <c:v>8410.300000000045</c:v>
                </c:pt>
                <c:pt idx="1226">
                  <c:v>8415.300000000045</c:v>
                </c:pt>
                <c:pt idx="1227">
                  <c:v>8420.300000000045</c:v>
                </c:pt>
                <c:pt idx="1228">
                  <c:v>8430.300000000045</c:v>
                </c:pt>
                <c:pt idx="1229">
                  <c:v>8440.300000000045</c:v>
                </c:pt>
                <c:pt idx="1230">
                  <c:v>8444.600000000045</c:v>
                </c:pt>
                <c:pt idx="1231">
                  <c:v>8449.500000000045</c:v>
                </c:pt>
                <c:pt idx="1232">
                  <c:v>8457.000000000045</c:v>
                </c:pt>
                <c:pt idx="1233">
                  <c:v>8464.200000000046</c:v>
                </c:pt>
                <c:pt idx="1234">
                  <c:v>8469.200000000046</c:v>
                </c:pt>
                <c:pt idx="1235">
                  <c:v>8474.200000000046</c:v>
                </c:pt>
                <c:pt idx="1236">
                  <c:v>8480.000000000045</c:v>
                </c:pt>
                <c:pt idx="1237">
                  <c:v>8484.900000000045</c:v>
                </c:pt>
                <c:pt idx="1238">
                  <c:v>8489.200000000044</c:v>
                </c:pt>
                <c:pt idx="1239">
                  <c:v>8494.100000000044</c:v>
                </c:pt>
                <c:pt idx="1240">
                  <c:v>8498.400000000043</c:v>
                </c:pt>
                <c:pt idx="1241">
                  <c:v>8502.700000000042</c:v>
                </c:pt>
                <c:pt idx="1242">
                  <c:v>8507.700000000042</c:v>
                </c:pt>
                <c:pt idx="1243">
                  <c:v>8512.000000000041</c:v>
                </c:pt>
                <c:pt idx="1244">
                  <c:v>8516.300000000041</c:v>
                </c:pt>
                <c:pt idx="1245">
                  <c:v>8520.60000000004</c:v>
                </c:pt>
                <c:pt idx="1246">
                  <c:v>8524.900000000031</c:v>
                </c:pt>
                <c:pt idx="1247">
                  <c:v>8532.400000000031</c:v>
                </c:pt>
                <c:pt idx="1248">
                  <c:v>8537.400000000031</c:v>
                </c:pt>
                <c:pt idx="1249">
                  <c:v>8541.700000000037</c:v>
                </c:pt>
                <c:pt idx="1250">
                  <c:v>8551.700000000037</c:v>
                </c:pt>
                <c:pt idx="1251">
                  <c:v>8555.400000000031</c:v>
                </c:pt>
                <c:pt idx="1252">
                  <c:v>8562.300000000027</c:v>
                </c:pt>
                <c:pt idx="1253">
                  <c:v>8571.600000000037</c:v>
                </c:pt>
                <c:pt idx="1254">
                  <c:v>8573.700000000037</c:v>
                </c:pt>
                <c:pt idx="1255">
                  <c:v>8578.300000000027</c:v>
                </c:pt>
                <c:pt idx="1256">
                  <c:v>8582.600000000037</c:v>
                </c:pt>
                <c:pt idx="1257">
                  <c:v>8591.600000000037</c:v>
                </c:pt>
                <c:pt idx="1258">
                  <c:v>8599.100000000037</c:v>
                </c:pt>
                <c:pt idx="1259">
                  <c:v>8605.500000000035</c:v>
                </c:pt>
                <c:pt idx="1260">
                  <c:v>8613.400000000031</c:v>
                </c:pt>
                <c:pt idx="1261">
                  <c:v>8619.200000000037</c:v>
                </c:pt>
                <c:pt idx="1262">
                  <c:v>8623.500000000035</c:v>
                </c:pt>
                <c:pt idx="1263">
                  <c:v>8629.500000000035</c:v>
                </c:pt>
                <c:pt idx="1264">
                  <c:v>8636.600000000035</c:v>
                </c:pt>
                <c:pt idx="1265">
                  <c:v>8640.900000000031</c:v>
                </c:pt>
                <c:pt idx="1266">
                  <c:v>8645.200000000035</c:v>
                </c:pt>
                <c:pt idx="1267">
                  <c:v>8653.000000000033</c:v>
                </c:pt>
                <c:pt idx="1268">
                  <c:v>8660.500000000033</c:v>
                </c:pt>
                <c:pt idx="1269">
                  <c:v>8670.500000000033</c:v>
                </c:pt>
                <c:pt idx="1270">
                  <c:v>8677.400000000031</c:v>
                </c:pt>
                <c:pt idx="1271">
                  <c:v>8684.200000000033</c:v>
                </c:pt>
                <c:pt idx="1272">
                  <c:v>8688.500000000031</c:v>
                </c:pt>
                <c:pt idx="1273">
                  <c:v>8696.000000000031</c:v>
                </c:pt>
                <c:pt idx="1274">
                  <c:v>8701.000000000031</c:v>
                </c:pt>
                <c:pt idx="1275">
                  <c:v>8705.700000000033</c:v>
                </c:pt>
                <c:pt idx="1276">
                  <c:v>8710.400000000031</c:v>
                </c:pt>
                <c:pt idx="1277">
                  <c:v>8720.400000000031</c:v>
                </c:pt>
                <c:pt idx="1278">
                  <c:v>8725.100000000033</c:v>
                </c:pt>
                <c:pt idx="1279">
                  <c:v>8730.100000000033</c:v>
                </c:pt>
                <c:pt idx="1280">
                  <c:v>8733.600000000033</c:v>
                </c:pt>
                <c:pt idx="1281">
                  <c:v>8743.600000000033</c:v>
                </c:pt>
                <c:pt idx="1282">
                  <c:v>8752.900000000031</c:v>
                </c:pt>
                <c:pt idx="1283">
                  <c:v>8762.200000000033</c:v>
                </c:pt>
                <c:pt idx="1284">
                  <c:v>8772.200000000033</c:v>
                </c:pt>
                <c:pt idx="1285">
                  <c:v>8781.500000000031</c:v>
                </c:pt>
                <c:pt idx="1286">
                  <c:v>8790.800000000027</c:v>
                </c:pt>
                <c:pt idx="1287">
                  <c:v>8800.800000000027</c:v>
                </c:pt>
                <c:pt idx="1288">
                  <c:v>8810.800000000027</c:v>
                </c:pt>
                <c:pt idx="1289">
                  <c:v>8819.800000000027</c:v>
                </c:pt>
                <c:pt idx="1290">
                  <c:v>8828.800000000027</c:v>
                </c:pt>
                <c:pt idx="1291">
                  <c:v>8838.100000000031</c:v>
                </c:pt>
                <c:pt idx="1292">
                  <c:v>8847.400000000029</c:v>
                </c:pt>
                <c:pt idx="1293">
                  <c:v>8854.300000000027</c:v>
                </c:pt>
                <c:pt idx="1294">
                  <c:v>8857.800000000027</c:v>
                </c:pt>
                <c:pt idx="1295">
                  <c:v>8865.300000000027</c:v>
                </c:pt>
                <c:pt idx="1296">
                  <c:v>8870.300000000027</c:v>
                </c:pt>
                <c:pt idx="1297">
                  <c:v>8875.300000000027</c:v>
                </c:pt>
                <c:pt idx="1298">
                  <c:v>8880.300000000027</c:v>
                </c:pt>
                <c:pt idx="1299">
                  <c:v>8885.300000000027</c:v>
                </c:pt>
                <c:pt idx="1300">
                  <c:v>8890.300000000027</c:v>
                </c:pt>
                <c:pt idx="1301">
                  <c:v>8895.300000000027</c:v>
                </c:pt>
                <c:pt idx="1302">
                  <c:v>8902.10000000003</c:v>
                </c:pt>
                <c:pt idx="1303">
                  <c:v>8909.00000000003</c:v>
                </c:pt>
                <c:pt idx="1304">
                  <c:v>8913.400000000027</c:v>
                </c:pt>
                <c:pt idx="1305">
                  <c:v>8919.200000000028</c:v>
                </c:pt>
                <c:pt idx="1306">
                  <c:v>8926.000000000027</c:v>
                </c:pt>
                <c:pt idx="1307">
                  <c:v>8932.900000000025</c:v>
                </c:pt>
                <c:pt idx="1308">
                  <c:v>8940.000000000027</c:v>
                </c:pt>
                <c:pt idx="1309">
                  <c:v>8944.300000000025</c:v>
                </c:pt>
                <c:pt idx="1310">
                  <c:v>8948.600000000025</c:v>
                </c:pt>
                <c:pt idx="1311">
                  <c:v>8952.900000000025</c:v>
                </c:pt>
                <c:pt idx="1312">
                  <c:v>8957.200000000024</c:v>
                </c:pt>
                <c:pt idx="1313">
                  <c:v>8961.500000000023</c:v>
                </c:pt>
                <c:pt idx="1314">
                  <c:v>8965.800000000021</c:v>
                </c:pt>
                <c:pt idx="1315">
                  <c:v>8970.100000000022</c:v>
                </c:pt>
                <c:pt idx="1316">
                  <c:v>8976.900000000021</c:v>
                </c:pt>
                <c:pt idx="1317">
                  <c:v>8981.20000000002</c:v>
                </c:pt>
                <c:pt idx="1318">
                  <c:v>8985.50000000002</c:v>
                </c:pt>
                <c:pt idx="1319">
                  <c:v>8992.300000000007</c:v>
                </c:pt>
                <c:pt idx="1320">
                  <c:v>8996.600000000017</c:v>
                </c:pt>
                <c:pt idx="1321">
                  <c:v>9003.400000000011</c:v>
                </c:pt>
                <c:pt idx="1322">
                  <c:v>9010.200000000017</c:v>
                </c:pt>
                <c:pt idx="1323">
                  <c:v>9017.000000000015</c:v>
                </c:pt>
                <c:pt idx="1324">
                  <c:v>9023.800000000007</c:v>
                </c:pt>
                <c:pt idx="1325">
                  <c:v>9030.600000000013</c:v>
                </c:pt>
                <c:pt idx="1326">
                  <c:v>9037.400000000011</c:v>
                </c:pt>
                <c:pt idx="1327">
                  <c:v>9044.200000000013</c:v>
                </c:pt>
                <c:pt idx="1328">
                  <c:v>9051.000000000011</c:v>
                </c:pt>
                <c:pt idx="1329">
                  <c:v>9057.800000000007</c:v>
                </c:pt>
                <c:pt idx="1330">
                  <c:v>9064.600000000011</c:v>
                </c:pt>
                <c:pt idx="1331">
                  <c:v>9068.900000000009</c:v>
                </c:pt>
                <c:pt idx="1332">
                  <c:v>9075.70000000001</c:v>
                </c:pt>
                <c:pt idx="1333">
                  <c:v>9085.00000000001</c:v>
                </c:pt>
                <c:pt idx="1334">
                  <c:v>9095.00000000001</c:v>
                </c:pt>
                <c:pt idx="1335">
                  <c:v>9104.300000000007</c:v>
                </c:pt>
                <c:pt idx="1336">
                  <c:v>9113.600000000007</c:v>
                </c:pt>
                <c:pt idx="1337">
                  <c:v>9117.900000000005</c:v>
                </c:pt>
                <c:pt idx="1338">
                  <c:v>9122.200000000006</c:v>
                </c:pt>
                <c:pt idx="1339">
                  <c:v>9126.500000000005</c:v>
                </c:pt>
                <c:pt idx="1340">
                  <c:v>9136.500000000005</c:v>
                </c:pt>
                <c:pt idx="1341">
                  <c:v>9144.000000000005</c:v>
                </c:pt>
                <c:pt idx="1342">
                  <c:v>9150.400000000005</c:v>
                </c:pt>
                <c:pt idx="1343">
                  <c:v>9157.900000000005</c:v>
                </c:pt>
                <c:pt idx="1344">
                  <c:v>9164.800000000003</c:v>
                </c:pt>
                <c:pt idx="1345">
                  <c:v>9172.600000000004</c:v>
                </c:pt>
                <c:pt idx="1346">
                  <c:v>9180.400000000003</c:v>
                </c:pt>
                <c:pt idx="1347">
                  <c:v>9185.400000000003</c:v>
                </c:pt>
                <c:pt idx="1348">
                  <c:v>9189.700000000002</c:v>
                </c:pt>
                <c:pt idx="1349">
                  <c:v>9194.400000000003</c:v>
                </c:pt>
                <c:pt idx="1350">
                  <c:v>9198.700000000002</c:v>
                </c:pt>
                <c:pt idx="1351">
                  <c:v>9206.200000000002</c:v>
                </c:pt>
                <c:pt idx="1352">
                  <c:v>9213.000000000001</c:v>
                </c:pt>
                <c:pt idx="1353">
                  <c:v>9219.800000000001</c:v>
                </c:pt>
                <c:pt idx="1354">
                  <c:v>9224.1</c:v>
                </c:pt>
                <c:pt idx="1355">
                  <c:v>9233.4</c:v>
                </c:pt>
                <c:pt idx="1356">
                  <c:v>9240.6</c:v>
                </c:pt>
                <c:pt idx="1357">
                  <c:v>9249.9</c:v>
                </c:pt>
                <c:pt idx="1358">
                  <c:v>9259.199999999983</c:v>
                </c:pt>
                <c:pt idx="1359">
                  <c:v>9268.499999999962</c:v>
                </c:pt>
                <c:pt idx="1360">
                  <c:v>9277.799999999987</c:v>
                </c:pt>
                <c:pt idx="1361">
                  <c:v>9287.099999999962</c:v>
                </c:pt>
                <c:pt idx="1362">
                  <c:v>9296.399999999954</c:v>
                </c:pt>
                <c:pt idx="1363">
                  <c:v>9305.699999999983</c:v>
                </c:pt>
                <c:pt idx="1364">
                  <c:v>9314.999999999958</c:v>
                </c:pt>
                <c:pt idx="1365">
                  <c:v>9324.299999999987</c:v>
                </c:pt>
                <c:pt idx="1366">
                  <c:v>9331.09999999996</c:v>
                </c:pt>
                <c:pt idx="1367">
                  <c:v>9337.899999999951</c:v>
                </c:pt>
                <c:pt idx="1368">
                  <c:v>9344.699999999983</c:v>
                </c:pt>
                <c:pt idx="1369">
                  <c:v>9354.699999999983</c:v>
                </c:pt>
                <c:pt idx="1370">
                  <c:v>9363.999999999953</c:v>
                </c:pt>
                <c:pt idx="1371">
                  <c:v>9371.499999999953</c:v>
                </c:pt>
                <c:pt idx="1372">
                  <c:v>9378.599999999959</c:v>
                </c:pt>
                <c:pt idx="1373">
                  <c:v>9386.199999999983</c:v>
                </c:pt>
                <c:pt idx="1374">
                  <c:v>9395.499999999953</c:v>
                </c:pt>
                <c:pt idx="1375">
                  <c:v>9400.399999999949</c:v>
                </c:pt>
                <c:pt idx="1376">
                  <c:v>9410.399999999949</c:v>
                </c:pt>
                <c:pt idx="1377">
                  <c:v>9417.899999999949</c:v>
                </c:pt>
                <c:pt idx="1378">
                  <c:v>9424.499999999953</c:v>
                </c:pt>
                <c:pt idx="1379">
                  <c:v>9429.399999999949</c:v>
                </c:pt>
                <c:pt idx="1380">
                  <c:v>9436.599999999959</c:v>
                </c:pt>
                <c:pt idx="1381">
                  <c:v>9443.799999999987</c:v>
                </c:pt>
                <c:pt idx="1382">
                  <c:v>9448.699999999983</c:v>
                </c:pt>
                <c:pt idx="1383">
                  <c:v>9454.999999999953</c:v>
                </c:pt>
                <c:pt idx="1384">
                  <c:v>9459.999999999953</c:v>
                </c:pt>
                <c:pt idx="1385">
                  <c:v>9465.099999999959</c:v>
                </c:pt>
                <c:pt idx="1386">
                  <c:v>9472.199999999983</c:v>
                </c:pt>
                <c:pt idx="1387">
                  <c:v>9479.299999999987</c:v>
                </c:pt>
                <c:pt idx="1388">
                  <c:v>9487.099999999959</c:v>
                </c:pt>
                <c:pt idx="1389">
                  <c:v>9494.199999999983</c:v>
                </c:pt>
                <c:pt idx="1390">
                  <c:v>9504.199999999983</c:v>
                </c:pt>
                <c:pt idx="1391">
                  <c:v>9514.199999999983</c:v>
                </c:pt>
                <c:pt idx="1392">
                  <c:v>9519.299999999987</c:v>
                </c:pt>
                <c:pt idx="1393">
                  <c:v>9529.299999999987</c:v>
                </c:pt>
                <c:pt idx="1394">
                  <c:v>9537.099999999959</c:v>
                </c:pt>
                <c:pt idx="1395">
                  <c:v>9544.199999999983</c:v>
                </c:pt>
                <c:pt idx="1396">
                  <c:v>9551.699999999983</c:v>
                </c:pt>
                <c:pt idx="1397">
                  <c:v>9555.999999999953</c:v>
                </c:pt>
                <c:pt idx="1398">
                  <c:v>9560.999999999953</c:v>
                </c:pt>
                <c:pt idx="1399">
                  <c:v>9570.299999999987</c:v>
                </c:pt>
                <c:pt idx="1400">
                  <c:v>9579.599999999957</c:v>
                </c:pt>
                <c:pt idx="1401">
                  <c:v>9586.399999999947</c:v>
                </c:pt>
                <c:pt idx="1402">
                  <c:v>9595.699999999983</c:v>
                </c:pt>
                <c:pt idx="1403">
                  <c:v>9602.499999999951</c:v>
                </c:pt>
                <c:pt idx="1404">
                  <c:v>9611.799999999985</c:v>
                </c:pt>
                <c:pt idx="1405">
                  <c:v>9618.599999999953</c:v>
                </c:pt>
                <c:pt idx="1406">
                  <c:v>9625.399999999945</c:v>
                </c:pt>
                <c:pt idx="1407">
                  <c:v>9634.699999999983</c:v>
                </c:pt>
                <c:pt idx="1408">
                  <c:v>9638.999999999947</c:v>
                </c:pt>
                <c:pt idx="1409">
                  <c:v>9648.299999999981</c:v>
                </c:pt>
                <c:pt idx="1410">
                  <c:v>9655.099999999949</c:v>
                </c:pt>
                <c:pt idx="1411">
                  <c:v>9661.399999999941</c:v>
                </c:pt>
                <c:pt idx="1412">
                  <c:v>9668.199999999963</c:v>
                </c:pt>
                <c:pt idx="1413">
                  <c:v>9672.499999999944</c:v>
                </c:pt>
                <c:pt idx="1414">
                  <c:v>9676.799999999967</c:v>
                </c:pt>
                <c:pt idx="1415">
                  <c:v>9681.699999999963</c:v>
                </c:pt>
                <c:pt idx="1416">
                  <c:v>9686.699999999963</c:v>
                </c:pt>
                <c:pt idx="1417">
                  <c:v>9690.999999999942</c:v>
                </c:pt>
                <c:pt idx="1418">
                  <c:v>9695.599999999944</c:v>
                </c:pt>
                <c:pt idx="1419">
                  <c:v>9702.399999999938</c:v>
                </c:pt>
                <c:pt idx="1420">
                  <c:v>9711.699999999963</c:v>
                </c:pt>
                <c:pt idx="1421">
                  <c:v>9718.49999999994</c:v>
                </c:pt>
                <c:pt idx="1422">
                  <c:v>9723.49999999994</c:v>
                </c:pt>
                <c:pt idx="1423">
                  <c:v>9727.799999999967</c:v>
                </c:pt>
                <c:pt idx="1424">
                  <c:v>9734.59999999994</c:v>
                </c:pt>
                <c:pt idx="1425">
                  <c:v>9738.899999999934</c:v>
                </c:pt>
                <c:pt idx="1426">
                  <c:v>9748.199999999963</c:v>
                </c:pt>
                <c:pt idx="1427">
                  <c:v>9754.999999999935</c:v>
                </c:pt>
                <c:pt idx="1428">
                  <c:v>9761.799999999967</c:v>
                </c:pt>
                <c:pt idx="1429">
                  <c:v>9766.799999999967</c:v>
                </c:pt>
                <c:pt idx="1430">
                  <c:v>9771.099999999939</c:v>
                </c:pt>
                <c:pt idx="1431">
                  <c:v>9781.099999999939</c:v>
                </c:pt>
                <c:pt idx="1432">
                  <c:v>9788.899999999929</c:v>
                </c:pt>
                <c:pt idx="1433">
                  <c:v>9798.899999999929</c:v>
                </c:pt>
                <c:pt idx="1434">
                  <c:v>9808.899999999929</c:v>
                </c:pt>
                <c:pt idx="1435">
                  <c:v>9815.799999999967</c:v>
                </c:pt>
                <c:pt idx="1436">
                  <c:v>9823.599999999937</c:v>
                </c:pt>
                <c:pt idx="1437">
                  <c:v>9832.599999999937</c:v>
                </c:pt>
                <c:pt idx="1438">
                  <c:v>9841.599999999937</c:v>
                </c:pt>
                <c:pt idx="1439">
                  <c:v>9846.599999999937</c:v>
                </c:pt>
                <c:pt idx="1440">
                  <c:v>9851.599999999937</c:v>
                </c:pt>
                <c:pt idx="1441">
                  <c:v>9856.599999999937</c:v>
                </c:pt>
                <c:pt idx="1442">
                  <c:v>9861.599999999937</c:v>
                </c:pt>
                <c:pt idx="1443">
                  <c:v>9867.599999999937</c:v>
                </c:pt>
                <c:pt idx="1444">
                  <c:v>9871.899999999927</c:v>
                </c:pt>
                <c:pt idx="1445">
                  <c:v>9879.699999999963</c:v>
                </c:pt>
                <c:pt idx="1446">
                  <c:v>9884.699999999963</c:v>
                </c:pt>
                <c:pt idx="1447">
                  <c:v>9892.199999999963</c:v>
                </c:pt>
                <c:pt idx="1448">
                  <c:v>9894.299999999967</c:v>
                </c:pt>
                <c:pt idx="1449">
                  <c:v>9898.599999999935</c:v>
                </c:pt>
                <c:pt idx="1450">
                  <c:v>9907.899999999925</c:v>
                </c:pt>
                <c:pt idx="1451">
                  <c:v>9917.899999999925</c:v>
                </c:pt>
                <c:pt idx="1452">
                  <c:v>9922.899999999925</c:v>
                </c:pt>
                <c:pt idx="1453">
                  <c:v>9927.799999999965</c:v>
                </c:pt>
                <c:pt idx="1454">
                  <c:v>9937.099999999933</c:v>
                </c:pt>
                <c:pt idx="1455">
                  <c:v>9947.099999999933</c:v>
                </c:pt>
                <c:pt idx="1456">
                  <c:v>9952.099999999933</c:v>
                </c:pt>
                <c:pt idx="1457">
                  <c:v>9959.899999999925</c:v>
                </c:pt>
                <c:pt idx="1458">
                  <c:v>9969.199999999963</c:v>
                </c:pt>
                <c:pt idx="1459">
                  <c:v>9979.199999999963</c:v>
                </c:pt>
                <c:pt idx="1460">
                  <c:v>9982.699999999963</c:v>
                </c:pt>
                <c:pt idx="1461">
                  <c:v>9992.699999999963</c:v>
                </c:pt>
                <c:pt idx="1462">
                  <c:v>10001.49999999996</c:v>
                </c:pt>
                <c:pt idx="1463">
                  <c:v>10006.49999999996</c:v>
                </c:pt>
                <c:pt idx="1464">
                  <c:v>10014.29999999996</c:v>
                </c:pt>
                <c:pt idx="1465">
                  <c:v>10021.79999999996</c:v>
                </c:pt>
                <c:pt idx="1466">
                  <c:v>10026.69999999996</c:v>
                </c:pt>
                <c:pt idx="1467">
                  <c:v>10030.99999999996</c:v>
                </c:pt>
                <c:pt idx="1468">
                  <c:v>10037.29999999996</c:v>
                </c:pt>
                <c:pt idx="1469">
                  <c:v>10042.69999999996</c:v>
                </c:pt>
                <c:pt idx="1470">
                  <c:v>10049.19999999996</c:v>
                </c:pt>
                <c:pt idx="1471">
                  <c:v>10053.49999999996</c:v>
                </c:pt>
                <c:pt idx="1472">
                  <c:v>10060.29999999996</c:v>
                </c:pt>
                <c:pt idx="1473">
                  <c:v>10067.49999999996</c:v>
                </c:pt>
                <c:pt idx="1474">
                  <c:v>10074.69999999996</c:v>
                </c:pt>
                <c:pt idx="1475">
                  <c:v>10082.49999999996</c:v>
                </c:pt>
                <c:pt idx="1476">
                  <c:v>10088.89999999996</c:v>
                </c:pt>
                <c:pt idx="1477">
                  <c:v>10093.89999999996</c:v>
                </c:pt>
                <c:pt idx="1478">
                  <c:v>10101.39999999996</c:v>
                </c:pt>
                <c:pt idx="1479">
                  <c:v>10105.69999999996</c:v>
                </c:pt>
                <c:pt idx="1480">
                  <c:v>10111.49999999995</c:v>
                </c:pt>
                <c:pt idx="1481">
                  <c:v>10116.89999999995</c:v>
                </c:pt>
                <c:pt idx="1482">
                  <c:v>10123.79999999996</c:v>
                </c:pt>
                <c:pt idx="1483">
                  <c:v>10132.79999999996</c:v>
                </c:pt>
                <c:pt idx="1484">
                  <c:v>10139.59999999995</c:v>
                </c:pt>
                <c:pt idx="1485">
                  <c:v>10148.89999999995</c:v>
                </c:pt>
                <c:pt idx="1486">
                  <c:v>10156.39999999995</c:v>
                </c:pt>
                <c:pt idx="1487">
                  <c:v>10161.39999999995</c:v>
                </c:pt>
                <c:pt idx="1488">
                  <c:v>10165.69999999995</c:v>
                </c:pt>
                <c:pt idx="1489">
                  <c:v>10170.69999999995</c:v>
                </c:pt>
                <c:pt idx="1490">
                  <c:v>10178.19999999995</c:v>
                </c:pt>
                <c:pt idx="1491">
                  <c:v>10184.69999999995</c:v>
                </c:pt>
                <c:pt idx="1492">
                  <c:v>10189.69999999995</c:v>
                </c:pt>
                <c:pt idx="1493">
                  <c:v>10193.99999999995</c:v>
                </c:pt>
                <c:pt idx="1494">
                  <c:v>10201.09999999995</c:v>
                </c:pt>
                <c:pt idx="1495">
                  <c:v>10207.89999999995</c:v>
                </c:pt>
                <c:pt idx="1496">
                  <c:v>10212.19999999995</c:v>
                </c:pt>
                <c:pt idx="1497">
                  <c:v>10217.19999999995</c:v>
                </c:pt>
                <c:pt idx="1498">
                  <c:v>10223.99999999995</c:v>
                </c:pt>
                <c:pt idx="1499">
                  <c:v>10228.29999999995</c:v>
                </c:pt>
                <c:pt idx="1500">
                  <c:v>10237.59999999995</c:v>
                </c:pt>
                <c:pt idx="1501">
                  <c:v>10246.89999999995</c:v>
                </c:pt>
                <c:pt idx="1502">
                  <c:v>10255.89999999995</c:v>
                </c:pt>
                <c:pt idx="1503">
                  <c:v>10260.89999999995</c:v>
                </c:pt>
                <c:pt idx="1504">
                  <c:v>10265.89999999995</c:v>
                </c:pt>
                <c:pt idx="1505">
                  <c:v>10272.99999999995</c:v>
                </c:pt>
                <c:pt idx="1506">
                  <c:v>10278.39999999995</c:v>
                </c:pt>
                <c:pt idx="1507">
                  <c:v>10287.69999999995</c:v>
                </c:pt>
                <c:pt idx="1508">
                  <c:v>10296.99999999995</c:v>
                </c:pt>
                <c:pt idx="1509">
                  <c:v>10304.09999999995</c:v>
                </c:pt>
                <c:pt idx="1510">
                  <c:v>10313.09999999995</c:v>
                </c:pt>
                <c:pt idx="1511">
                  <c:v>10319.49999999995</c:v>
                </c:pt>
                <c:pt idx="1512">
                  <c:v>10326.59999999995</c:v>
                </c:pt>
                <c:pt idx="1513">
                  <c:v>10333.79999999995</c:v>
                </c:pt>
                <c:pt idx="1514">
                  <c:v>10342.09999999995</c:v>
                </c:pt>
                <c:pt idx="1515">
                  <c:v>10351.49999999995</c:v>
                </c:pt>
                <c:pt idx="1516">
                  <c:v>10358.29999999995</c:v>
                </c:pt>
                <c:pt idx="1517">
                  <c:v>10367.29999999995</c:v>
                </c:pt>
                <c:pt idx="1518">
                  <c:v>10376.29999999995</c:v>
                </c:pt>
                <c:pt idx="1519">
                  <c:v>10380.59999999995</c:v>
                </c:pt>
                <c:pt idx="1520">
                  <c:v>10384.89999999995</c:v>
                </c:pt>
                <c:pt idx="1521">
                  <c:v>10389.19999999994</c:v>
                </c:pt>
                <c:pt idx="1522">
                  <c:v>10396.39999999995</c:v>
                </c:pt>
                <c:pt idx="1523">
                  <c:v>10405.69999999994</c:v>
                </c:pt>
                <c:pt idx="1524">
                  <c:v>10412.89999999995</c:v>
                </c:pt>
                <c:pt idx="1525">
                  <c:v>10417.19999999994</c:v>
                </c:pt>
                <c:pt idx="1526">
                  <c:v>10426.49999999994</c:v>
                </c:pt>
                <c:pt idx="1527">
                  <c:v>10436.49999999994</c:v>
                </c:pt>
                <c:pt idx="1528">
                  <c:v>10445.49999999994</c:v>
                </c:pt>
                <c:pt idx="1529">
                  <c:v>10454.49999999994</c:v>
                </c:pt>
                <c:pt idx="1530">
                  <c:v>10458.79999999994</c:v>
                </c:pt>
                <c:pt idx="1531">
                  <c:v>10463.09999999994</c:v>
                </c:pt>
                <c:pt idx="1532">
                  <c:v>10467.99999999994</c:v>
                </c:pt>
                <c:pt idx="1533">
                  <c:v>10475.19999999994</c:v>
                </c:pt>
                <c:pt idx="1534">
                  <c:v>10482.39999999994</c:v>
                </c:pt>
                <c:pt idx="1535">
                  <c:v>10491.69999999994</c:v>
                </c:pt>
                <c:pt idx="1536">
                  <c:v>10498.79999999994</c:v>
                </c:pt>
                <c:pt idx="1537">
                  <c:v>10503.09999999994</c:v>
                </c:pt>
                <c:pt idx="1538">
                  <c:v>10510.89999999994</c:v>
                </c:pt>
                <c:pt idx="1539">
                  <c:v>10515.19999999994</c:v>
                </c:pt>
                <c:pt idx="1540">
                  <c:v>10520.19999999994</c:v>
                </c:pt>
                <c:pt idx="1541">
                  <c:v>10525.19999999994</c:v>
                </c:pt>
                <c:pt idx="1542">
                  <c:v>10529.49999999994</c:v>
                </c:pt>
                <c:pt idx="1543">
                  <c:v>10531.59999999994</c:v>
                </c:pt>
                <c:pt idx="1544">
                  <c:v>10536.59999999994</c:v>
                </c:pt>
                <c:pt idx="1545">
                  <c:v>10541.19999999994</c:v>
                </c:pt>
                <c:pt idx="1546">
                  <c:v>10548.29999999994</c:v>
                </c:pt>
                <c:pt idx="1547">
                  <c:v>10557.59999999994</c:v>
                </c:pt>
                <c:pt idx="1548">
                  <c:v>10566.89999999994</c:v>
                </c:pt>
                <c:pt idx="1549">
                  <c:v>10576.19999999994</c:v>
                </c:pt>
                <c:pt idx="1550">
                  <c:v>10580.49999999994</c:v>
                </c:pt>
                <c:pt idx="1551">
                  <c:v>10587.29999999994</c:v>
                </c:pt>
                <c:pt idx="1552">
                  <c:v>10594.09999999994</c:v>
                </c:pt>
                <c:pt idx="1553">
                  <c:v>10600.89999999993</c:v>
                </c:pt>
                <c:pt idx="1554">
                  <c:v>10607.69999999994</c:v>
                </c:pt>
                <c:pt idx="1555">
                  <c:v>10614.49999999993</c:v>
                </c:pt>
                <c:pt idx="1556">
                  <c:v>10618.79999999993</c:v>
                </c:pt>
                <c:pt idx="1557">
                  <c:v>10623.39999999993</c:v>
                </c:pt>
                <c:pt idx="1558">
                  <c:v>10630.59999999993</c:v>
                </c:pt>
                <c:pt idx="1559">
                  <c:v>10635.49999999993</c:v>
                </c:pt>
                <c:pt idx="1560">
                  <c:v>10642.69999999994</c:v>
                </c:pt>
                <c:pt idx="1561">
                  <c:v>10647.39999999993</c:v>
                </c:pt>
                <c:pt idx="1562">
                  <c:v>10654.59999999994</c:v>
                </c:pt>
                <c:pt idx="1563">
                  <c:v>10661.79999999994</c:v>
                </c:pt>
                <c:pt idx="1564">
                  <c:v>10668.99999999994</c:v>
                </c:pt>
                <c:pt idx="1565">
                  <c:v>10675.79999999994</c:v>
                </c:pt>
                <c:pt idx="1566">
                  <c:v>10685.79999999994</c:v>
                </c:pt>
                <c:pt idx="1567">
                  <c:v>10690.09999999994</c:v>
                </c:pt>
                <c:pt idx="1568">
                  <c:v>10694.99999999993</c:v>
                </c:pt>
                <c:pt idx="1569">
                  <c:v>10704.29999999994</c:v>
                </c:pt>
                <c:pt idx="1570">
                  <c:v>10709.29999999994</c:v>
                </c:pt>
                <c:pt idx="1571">
                  <c:v>10713.59999999993</c:v>
                </c:pt>
                <c:pt idx="1572">
                  <c:v>10720.39999999993</c:v>
                </c:pt>
                <c:pt idx="1573">
                  <c:v>10724.49999999993</c:v>
                </c:pt>
                <c:pt idx="1574">
                  <c:v>10729.49999999993</c:v>
                </c:pt>
                <c:pt idx="1575">
                  <c:v>10733.79999999993</c:v>
                </c:pt>
                <c:pt idx="1576">
                  <c:v>10738.09999999993</c:v>
                </c:pt>
                <c:pt idx="1577">
                  <c:v>10745.59999999993</c:v>
                </c:pt>
                <c:pt idx="1578">
                  <c:v>10752.79999999993</c:v>
                </c:pt>
                <c:pt idx="1579">
                  <c:v>10759.09999999993</c:v>
                </c:pt>
                <c:pt idx="1580">
                  <c:v>10769.09999999993</c:v>
                </c:pt>
                <c:pt idx="1581">
                  <c:v>10773.39999999993</c:v>
                </c:pt>
                <c:pt idx="1582">
                  <c:v>10781.19999999993</c:v>
                </c:pt>
                <c:pt idx="1583">
                  <c:v>10790.19999999993</c:v>
                </c:pt>
                <c:pt idx="1584">
                  <c:v>10797.99999999993</c:v>
                </c:pt>
                <c:pt idx="1585">
                  <c:v>10807.99999999993</c:v>
                </c:pt>
                <c:pt idx="1586">
                  <c:v>10814.89999999993</c:v>
                </c:pt>
                <c:pt idx="1587">
                  <c:v>10824.19999999993</c:v>
                </c:pt>
                <c:pt idx="1588">
                  <c:v>10828.79999999993</c:v>
                </c:pt>
                <c:pt idx="1589">
                  <c:v>10833.09999999993</c:v>
                </c:pt>
                <c:pt idx="1590">
                  <c:v>10840.29999999993</c:v>
                </c:pt>
                <c:pt idx="1591">
                  <c:v>10847.79999999993</c:v>
                </c:pt>
                <c:pt idx="1592">
                  <c:v>10855.29999999993</c:v>
                </c:pt>
                <c:pt idx="1593">
                  <c:v>10860.29999999993</c:v>
                </c:pt>
                <c:pt idx="1594">
                  <c:v>10867.09999999993</c:v>
                </c:pt>
                <c:pt idx="1595">
                  <c:v>10871.79999999993</c:v>
                </c:pt>
                <c:pt idx="1596">
                  <c:v>10879.29999999993</c:v>
                </c:pt>
                <c:pt idx="1597">
                  <c:v>10884.29999999993</c:v>
                </c:pt>
                <c:pt idx="1598">
                  <c:v>10894.29999999993</c:v>
                </c:pt>
                <c:pt idx="1599">
                  <c:v>10899.29999999993</c:v>
                </c:pt>
                <c:pt idx="1600">
                  <c:v>10906.09999999993</c:v>
                </c:pt>
                <c:pt idx="1601">
                  <c:v>10910.69999999993</c:v>
                </c:pt>
                <c:pt idx="1602">
                  <c:v>10920.69999999993</c:v>
                </c:pt>
                <c:pt idx="1603">
                  <c:v>10929.99999999993</c:v>
                </c:pt>
                <c:pt idx="1604">
                  <c:v>10939.99999999993</c:v>
                </c:pt>
                <c:pt idx="1605">
                  <c:v>10946.79999999993</c:v>
                </c:pt>
                <c:pt idx="1606">
                  <c:v>10951.09999999993</c:v>
                </c:pt>
                <c:pt idx="1607">
                  <c:v>10955.39999999993</c:v>
                </c:pt>
                <c:pt idx="1608">
                  <c:v>10959.69999999993</c:v>
                </c:pt>
                <c:pt idx="1609">
                  <c:v>10968.99999999993</c:v>
                </c:pt>
                <c:pt idx="1610">
                  <c:v>10976.19999999993</c:v>
                </c:pt>
                <c:pt idx="1611">
                  <c:v>10981.19999999993</c:v>
                </c:pt>
                <c:pt idx="1612">
                  <c:v>10990.49999999993</c:v>
                </c:pt>
                <c:pt idx="1613">
                  <c:v>10997.99999999993</c:v>
                </c:pt>
                <c:pt idx="1614">
                  <c:v>11005.49999999993</c:v>
                </c:pt>
                <c:pt idx="1615">
                  <c:v>11009.79999999993</c:v>
                </c:pt>
                <c:pt idx="1616">
                  <c:v>11019.09999999992</c:v>
                </c:pt>
                <c:pt idx="1617">
                  <c:v>11028.09999999992</c:v>
                </c:pt>
                <c:pt idx="1618">
                  <c:v>11032.99999999992</c:v>
                </c:pt>
                <c:pt idx="1619">
                  <c:v>11039.89999999992</c:v>
                </c:pt>
                <c:pt idx="1620">
                  <c:v>11046.69999999992</c:v>
                </c:pt>
                <c:pt idx="1621">
                  <c:v>11054.49999999992</c:v>
                </c:pt>
                <c:pt idx="1622">
                  <c:v>11062.29999999992</c:v>
                </c:pt>
                <c:pt idx="1623">
                  <c:v>11070.09999999992</c:v>
                </c:pt>
                <c:pt idx="1624">
                  <c:v>11077.89999999992</c:v>
                </c:pt>
                <c:pt idx="1625">
                  <c:v>11085.69999999992</c:v>
                </c:pt>
                <c:pt idx="1626">
                  <c:v>11093.49999999992</c:v>
                </c:pt>
                <c:pt idx="1627">
                  <c:v>11101.29999999992</c:v>
                </c:pt>
                <c:pt idx="1628">
                  <c:v>11109.09999999992</c:v>
                </c:pt>
                <c:pt idx="1629">
                  <c:v>11116.89999999991</c:v>
                </c:pt>
                <c:pt idx="1630">
                  <c:v>11124.69999999992</c:v>
                </c:pt>
                <c:pt idx="1631">
                  <c:v>11126.39999999991</c:v>
                </c:pt>
                <c:pt idx="1632">
                  <c:v>11131.29999999992</c:v>
                </c:pt>
                <c:pt idx="1633">
                  <c:v>11140.59999999991</c:v>
                </c:pt>
                <c:pt idx="1634">
                  <c:v>11149.89999999991</c:v>
                </c:pt>
                <c:pt idx="1635">
                  <c:v>11159.19999999991</c:v>
                </c:pt>
                <c:pt idx="1636">
                  <c:v>11166.69999999991</c:v>
                </c:pt>
                <c:pt idx="1637">
                  <c:v>11175.99999999991</c:v>
                </c:pt>
                <c:pt idx="1638">
                  <c:v>11179.49999999991</c:v>
                </c:pt>
                <c:pt idx="1639">
                  <c:v>11184.49999999991</c:v>
                </c:pt>
                <c:pt idx="1640">
                  <c:v>11191.09999999991</c:v>
                </c:pt>
                <c:pt idx="1641">
                  <c:v>11197.89999999991</c:v>
                </c:pt>
                <c:pt idx="1642">
                  <c:v>11202.49999999991</c:v>
                </c:pt>
                <c:pt idx="1643">
                  <c:v>11211.79999999991</c:v>
                </c:pt>
                <c:pt idx="1644">
                  <c:v>11221.09999999991</c:v>
                </c:pt>
                <c:pt idx="1645">
                  <c:v>11230.39999999991</c:v>
                </c:pt>
                <c:pt idx="1646">
                  <c:v>11239.69999999991</c:v>
                </c:pt>
                <c:pt idx="1647">
                  <c:v>11246.49999999991</c:v>
                </c:pt>
                <c:pt idx="1648">
                  <c:v>11253.99999999991</c:v>
                </c:pt>
                <c:pt idx="1649">
                  <c:v>11261.49999999991</c:v>
                </c:pt>
                <c:pt idx="1650">
                  <c:v>11268.99999999991</c:v>
                </c:pt>
                <c:pt idx="1651">
                  <c:v>11278.99999999991</c:v>
                </c:pt>
                <c:pt idx="1652">
                  <c:v>11283.39999999991</c:v>
                </c:pt>
                <c:pt idx="1653">
                  <c:v>11288.89999999991</c:v>
                </c:pt>
                <c:pt idx="1654">
                  <c:v>11295.39999999991</c:v>
                </c:pt>
                <c:pt idx="1655">
                  <c:v>11300.89999999991</c:v>
                </c:pt>
                <c:pt idx="1656">
                  <c:v>11309.89999999991</c:v>
                </c:pt>
                <c:pt idx="1657">
                  <c:v>11317.39999999991</c:v>
                </c:pt>
                <c:pt idx="1658">
                  <c:v>11322.39999999991</c:v>
                </c:pt>
                <c:pt idx="1659">
                  <c:v>11326.69999999991</c:v>
                </c:pt>
                <c:pt idx="1660">
                  <c:v>11331.69999999991</c:v>
                </c:pt>
                <c:pt idx="1661">
                  <c:v>11341.69999999991</c:v>
                </c:pt>
                <c:pt idx="1662">
                  <c:v>11345.99999999991</c:v>
                </c:pt>
                <c:pt idx="1663">
                  <c:v>11350.99999999991</c:v>
                </c:pt>
                <c:pt idx="1664">
                  <c:v>11358.79999999991</c:v>
                </c:pt>
                <c:pt idx="1665">
                  <c:v>11363.09999999991</c:v>
                </c:pt>
                <c:pt idx="1666">
                  <c:v>11368.09999999991</c:v>
                </c:pt>
                <c:pt idx="1667">
                  <c:v>11373.09999999991</c:v>
                </c:pt>
                <c:pt idx="1668">
                  <c:v>11378.09999999991</c:v>
                </c:pt>
                <c:pt idx="1669">
                  <c:v>11387.39999999991</c:v>
                </c:pt>
                <c:pt idx="1670">
                  <c:v>11391.6999999999</c:v>
                </c:pt>
                <c:pt idx="1671">
                  <c:v>11396.6999999999</c:v>
                </c:pt>
                <c:pt idx="1672">
                  <c:v>11400.9999999999</c:v>
                </c:pt>
                <c:pt idx="1673">
                  <c:v>11405.2999999999</c:v>
                </c:pt>
                <c:pt idx="1674">
                  <c:v>11414.5999999999</c:v>
                </c:pt>
                <c:pt idx="1675">
                  <c:v>11424.5999999999</c:v>
                </c:pt>
                <c:pt idx="1676">
                  <c:v>11428.0999999999</c:v>
                </c:pt>
                <c:pt idx="1677">
                  <c:v>11435.5999999999</c:v>
                </c:pt>
                <c:pt idx="1678">
                  <c:v>11440.5999999999</c:v>
                </c:pt>
                <c:pt idx="1679">
                  <c:v>11448.0999999999</c:v>
                </c:pt>
                <c:pt idx="1680">
                  <c:v>11454.8999999999</c:v>
                </c:pt>
                <c:pt idx="1681">
                  <c:v>11461.6999999999</c:v>
                </c:pt>
                <c:pt idx="1682">
                  <c:v>11463.7999999999</c:v>
                </c:pt>
                <c:pt idx="1683">
                  <c:v>11470.9999999999</c:v>
                </c:pt>
                <c:pt idx="1684">
                  <c:v>11475.8999999999</c:v>
                </c:pt>
                <c:pt idx="1685">
                  <c:v>11480.1999999999</c:v>
                </c:pt>
                <c:pt idx="1686">
                  <c:v>11490.1999999999</c:v>
                </c:pt>
                <c:pt idx="1687">
                  <c:v>11499.4999999999</c:v>
                </c:pt>
                <c:pt idx="1688">
                  <c:v>11504.4999999999</c:v>
                </c:pt>
                <c:pt idx="1689">
                  <c:v>11509.0999999999</c:v>
                </c:pt>
                <c:pt idx="1690">
                  <c:v>11511.1999999999</c:v>
                </c:pt>
                <c:pt idx="1691">
                  <c:v>11520.4999999999</c:v>
                </c:pt>
                <c:pt idx="1692">
                  <c:v>11524.4999999999</c:v>
                </c:pt>
                <c:pt idx="1693">
                  <c:v>11528.7999999999</c:v>
                </c:pt>
                <c:pt idx="1694">
                  <c:v>11533.7999999999</c:v>
                </c:pt>
                <c:pt idx="1695">
                  <c:v>11541.5999999999</c:v>
                </c:pt>
                <c:pt idx="1696">
                  <c:v>11549.0999999999</c:v>
                </c:pt>
                <c:pt idx="1697">
                  <c:v>11558.0999999999</c:v>
                </c:pt>
                <c:pt idx="1698">
                  <c:v>11566.5999999999</c:v>
                </c:pt>
                <c:pt idx="1699">
                  <c:v>11571.5999999999</c:v>
                </c:pt>
                <c:pt idx="1700">
                  <c:v>11575.8999999999</c:v>
                </c:pt>
                <c:pt idx="1701">
                  <c:v>11580.7999999999</c:v>
                </c:pt>
                <c:pt idx="1702">
                  <c:v>11585.7999999999</c:v>
                </c:pt>
                <c:pt idx="1703">
                  <c:v>11590.0999999999</c:v>
                </c:pt>
                <c:pt idx="1704">
                  <c:v>11599.39999999989</c:v>
                </c:pt>
                <c:pt idx="1705">
                  <c:v>11608.6999999999</c:v>
                </c:pt>
                <c:pt idx="1706">
                  <c:v>11612.99999999989</c:v>
                </c:pt>
                <c:pt idx="1707">
                  <c:v>11618.79999999989</c:v>
                </c:pt>
                <c:pt idx="1708">
                  <c:v>11623.09999999989</c:v>
                </c:pt>
                <c:pt idx="1709">
                  <c:v>11630.59999999989</c:v>
                </c:pt>
                <c:pt idx="1710">
                  <c:v>11639.89999999989</c:v>
                </c:pt>
                <c:pt idx="1711">
                  <c:v>11644.19999999989</c:v>
                </c:pt>
                <c:pt idx="1712">
                  <c:v>11649.19999999989</c:v>
                </c:pt>
                <c:pt idx="1713">
                  <c:v>11659.19999999989</c:v>
                </c:pt>
                <c:pt idx="1714">
                  <c:v>11669.19999999989</c:v>
                </c:pt>
                <c:pt idx="1715">
                  <c:v>11678.19999999989</c:v>
                </c:pt>
                <c:pt idx="1716">
                  <c:v>11687.49999999989</c:v>
                </c:pt>
                <c:pt idx="1717">
                  <c:v>11695.29999999989</c:v>
                </c:pt>
                <c:pt idx="1718">
                  <c:v>11703.09999999989</c:v>
                </c:pt>
                <c:pt idx="1719">
                  <c:v>11710.89999999989</c:v>
                </c:pt>
                <c:pt idx="1720">
                  <c:v>11718.69999999989</c:v>
                </c:pt>
                <c:pt idx="1721">
                  <c:v>11726.49999999989</c:v>
                </c:pt>
                <c:pt idx="1722">
                  <c:v>11734.29999999989</c:v>
                </c:pt>
                <c:pt idx="1723">
                  <c:v>11739.29999999989</c:v>
                </c:pt>
                <c:pt idx="1724">
                  <c:v>11748.59999999989</c:v>
                </c:pt>
                <c:pt idx="1725">
                  <c:v>11752.89999999989</c:v>
                </c:pt>
                <c:pt idx="1726">
                  <c:v>11757.19999999988</c:v>
                </c:pt>
                <c:pt idx="1727">
                  <c:v>11761.79999999988</c:v>
                </c:pt>
                <c:pt idx="1728">
                  <c:v>11769.29999999988</c:v>
                </c:pt>
                <c:pt idx="1729">
                  <c:v>11778.59999999988</c:v>
                </c:pt>
                <c:pt idx="1730">
                  <c:v>11786.39999999988</c:v>
                </c:pt>
                <c:pt idx="1731">
                  <c:v>11794.19999999988</c:v>
                </c:pt>
                <c:pt idx="1732">
                  <c:v>11803.19999999988</c:v>
                </c:pt>
                <c:pt idx="1733">
                  <c:v>11810.09999999988</c:v>
                </c:pt>
                <c:pt idx="1734">
                  <c:v>11816.99999999988</c:v>
                </c:pt>
                <c:pt idx="1735">
                  <c:v>11824.19999999988</c:v>
                </c:pt>
                <c:pt idx="1736">
                  <c:v>11826.29999999988</c:v>
                </c:pt>
                <c:pt idx="1737">
                  <c:v>11829.79999999988</c:v>
                </c:pt>
                <c:pt idx="1738">
                  <c:v>11839.09999999988</c:v>
                </c:pt>
                <c:pt idx="1739">
                  <c:v>11847.59999999988</c:v>
                </c:pt>
                <c:pt idx="1740">
                  <c:v>11851.89999999988</c:v>
                </c:pt>
                <c:pt idx="1741">
                  <c:v>11856.89999999988</c:v>
                </c:pt>
                <c:pt idx="1742">
                  <c:v>11864.69999999988</c:v>
                </c:pt>
                <c:pt idx="1743">
                  <c:v>11869.69999999988</c:v>
                </c:pt>
                <c:pt idx="1744">
                  <c:v>11873.99999999988</c:v>
                </c:pt>
                <c:pt idx="1745">
                  <c:v>11881.79999999988</c:v>
                </c:pt>
                <c:pt idx="1746">
                  <c:v>11886.19999999988</c:v>
                </c:pt>
                <c:pt idx="1747">
                  <c:v>11891.19999999988</c:v>
                </c:pt>
                <c:pt idx="1748">
                  <c:v>11897.99999999988</c:v>
                </c:pt>
                <c:pt idx="1749">
                  <c:v>11907.99999999988</c:v>
                </c:pt>
                <c:pt idx="1750">
                  <c:v>11915.19999999988</c:v>
                </c:pt>
                <c:pt idx="1751">
                  <c:v>11924.49999999988</c:v>
                </c:pt>
                <c:pt idx="1752">
                  <c:v>11930.49999999988</c:v>
                </c:pt>
                <c:pt idx="1753">
                  <c:v>11940.49999999988</c:v>
                </c:pt>
                <c:pt idx="1754">
                  <c:v>11949.79999999988</c:v>
                </c:pt>
                <c:pt idx="1755">
                  <c:v>11959.79999999988</c:v>
                </c:pt>
                <c:pt idx="1756">
                  <c:v>11964.09999999987</c:v>
                </c:pt>
                <c:pt idx="1757">
                  <c:v>11968.39999999987</c:v>
                </c:pt>
                <c:pt idx="1758">
                  <c:v>11972.69999999988</c:v>
                </c:pt>
                <c:pt idx="1759">
                  <c:v>11976.99999999987</c:v>
                </c:pt>
                <c:pt idx="1760">
                  <c:v>11986.99999999987</c:v>
                </c:pt>
                <c:pt idx="1761">
                  <c:v>11996.99999999987</c:v>
                </c:pt>
                <c:pt idx="1762">
                  <c:v>12004.49999999987</c:v>
                </c:pt>
                <c:pt idx="1763">
                  <c:v>12013.79999999987</c:v>
                </c:pt>
                <c:pt idx="1764">
                  <c:v>12023.09999999987</c:v>
                </c:pt>
                <c:pt idx="1765">
                  <c:v>12033.09999999987</c:v>
                </c:pt>
                <c:pt idx="1766">
                  <c:v>12043.09999999987</c:v>
                </c:pt>
                <c:pt idx="1767">
                  <c:v>12050.59999999987</c:v>
                </c:pt>
                <c:pt idx="1768">
                  <c:v>12059.89999999987</c:v>
                </c:pt>
                <c:pt idx="1769">
                  <c:v>12069.19999999987</c:v>
                </c:pt>
                <c:pt idx="1770">
                  <c:v>12073.49999999987</c:v>
                </c:pt>
                <c:pt idx="1771">
                  <c:v>12077.79999999987</c:v>
                </c:pt>
                <c:pt idx="1772">
                  <c:v>12087.09999999987</c:v>
                </c:pt>
                <c:pt idx="1773">
                  <c:v>12094.29999999987</c:v>
                </c:pt>
                <c:pt idx="1774">
                  <c:v>12101.49999999987</c:v>
                </c:pt>
                <c:pt idx="1775">
                  <c:v>12108.69999999987</c:v>
                </c:pt>
                <c:pt idx="1776">
                  <c:v>12117.99999999987</c:v>
                </c:pt>
                <c:pt idx="1777">
                  <c:v>12127.29999999987</c:v>
                </c:pt>
                <c:pt idx="1778">
                  <c:v>12136.59999999987</c:v>
                </c:pt>
                <c:pt idx="1779">
                  <c:v>12145.89999999987</c:v>
                </c:pt>
                <c:pt idx="1780">
                  <c:v>12155.19999999987</c:v>
                </c:pt>
                <c:pt idx="1781">
                  <c:v>12164.49999999987</c:v>
                </c:pt>
                <c:pt idx="1782">
                  <c:v>12173.79999999987</c:v>
                </c:pt>
                <c:pt idx="1783">
                  <c:v>12178.09999999987</c:v>
                </c:pt>
                <c:pt idx="1784">
                  <c:v>12187.09999999987</c:v>
                </c:pt>
                <c:pt idx="1785">
                  <c:v>12196.39999999987</c:v>
                </c:pt>
                <c:pt idx="1786">
                  <c:v>12205.69999999986</c:v>
                </c:pt>
                <c:pt idx="1787">
                  <c:v>12213.19999999986</c:v>
                </c:pt>
                <c:pt idx="1788">
                  <c:v>12220.39999999987</c:v>
                </c:pt>
                <c:pt idx="1789">
                  <c:v>12223.99999999987</c:v>
                </c:pt>
                <c:pt idx="1790">
                  <c:v>12231.19999999987</c:v>
                </c:pt>
                <c:pt idx="1791">
                  <c:v>12237.99999999987</c:v>
                </c:pt>
                <c:pt idx="1792">
                  <c:v>12244.49999999987</c:v>
                </c:pt>
                <c:pt idx="1793">
                  <c:v>12254.49999999987</c:v>
                </c:pt>
                <c:pt idx="1794">
                  <c:v>12261.29999999986</c:v>
                </c:pt>
                <c:pt idx="1795">
                  <c:v>12270.59999999986</c:v>
                </c:pt>
                <c:pt idx="1796">
                  <c:v>12279.89999999986</c:v>
                </c:pt>
                <c:pt idx="1797">
                  <c:v>12284.49999999986</c:v>
                </c:pt>
                <c:pt idx="1798">
                  <c:v>12292.09999999986</c:v>
                </c:pt>
                <c:pt idx="1799">
                  <c:v>12296.69999999986</c:v>
                </c:pt>
                <c:pt idx="1800">
                  <c:v>12304.19999999986</c:v>
                </c:pt>
                <c:pt idx="1801">
                  <c:v>12313.49999999986</c:v>
                </c:pt>
                <c:pt idx="1802">
                  <c:v>12322.79999999986</c:v>
                </c:pt>
                <c:pt idx="1803">
                  <c:v>12332.09999999986</c:v>
                </c:pt>
                <c:pt idx="1804">
                  <c:v>12341.39999999986</c:v>
                </c:pt>
                <c:pt idx="1805">
                  <c:v>12350.69999999986</c:v>
                </c:pt>
                <c:pt idx="1806">
                  <c:v>12355.69999999986</c:v>
                </c:pt>
                <c:pt idx="1807">
                  <c:v>12362.49999999986</c:v>
                </c:pt>
                <c:pt idx="1808">
                  <c:v>12364.39999999986</c:v>
                </c:pt>
                <c:pt idx="1809">
                  <c:v>12369.29999999986</c:v>
                </c:pt>
                <c:pt idx="1810">
                  <c:v>12378.59999999986</c:v>
                </c:pt>
                <c:pt idx="1811">
                  <c:v>12382.89999999986</c:v>
                </c:pt>
                <c:pt idx="1812">
                  <c:v>12389.69999999986</c:v>
                </c:pt>
                <c:pt idx="1813">
                  <c:v>12398.69999999986</c:v>
                </c:pt>
                <c:pt idx="1814">
                  <c:v>12405.49999999985</c:v>
                </c:pt>
                <c:pt idx="1815">
                  <c:v>12415.49999999985</c:v>
                </c:pt>
                <c:pt idx="1816">
                  <c:v>12420.49999999985</c:v>
                </c:pt>
                <c:pt idx="1817">
                  <c:v>12425.19999999986</c:v>
                </c:pt>
                <c:pt idx="1818">
                  <c:v>12429.59999999985</c:v>
                </c:pt>
                <c:pt idx="1819">
                  <c:v>12434.59999999985</c:v>
                </c:pt>
                <c:pt idx="1820">
                  <c:v>12442.09999999985</c:v>
                </c:pt>
                <c:pt idx="1821">
                  <c:v>12446.99999999985</c:v>
                </c:pt>
                <c:pt idx="1822">
                  <c:v>12454.09999999985</c:v>
                </c:pt>
                <c:pt idx="1823">
                  <c:v>12461.59999999985</c:v>
                </c:pt>
                <c:pt idx="1824">
                  <c:v>12469.19999999986</c:v>
                </c:pt>
                <c:pt idx="1825">
                  <c:v>12473.49999999985</c:v>
                </c:pt>
                <c:pt idx="1826">
                  <c:v>12478.59999999985</c:v>
                </c:pt>
                <c:pt idx="1827">
                  <c:v>12483.59999999985</c:v>
                </c:pt>
                <c:pt idx="1828">
                  <c:v>12492.89999999985</c:v>
                </c:pt>
                <c:pt idx="1829">
                  <c:v>12500.39999999985</c:v>
                </c:pt>
                <c:pt idx="1830">
                  <c:v>12507.19999999986</c:v>
                </c:pt>
                <c:pt idx="1831">
                  <c:v>12514.39999999985</c:v>
                </c:pt>
                <c:pt idx="1832">
                  <c:v>12521.89999999985</c:v>
                </c:pt>
                <c:pt idx="1833">
                  <c:v>12526.89999999985</c:v>
                </c:pt>
                <c:pt idx="1834">
                  <c:v>12536.89999999985</c:v>
                </c:pt>
                <c:pt idx="1835">
                  <c:v>12546.89999999985</c:v>
                </c:pt>
                <c:pt idx="1836">
                  <c:v>12554.39999999985</c:v>
                </c:pt>
                <c:pt idx="1837">
                  <c:v>12561.89999999985</c:v>
                </c:pt>
                <c:pt idx="1838">
                  <c:v>12571.19999999986</c:v>
                </c:pt>
                <c:pt idx="1839">
                  <c:v>12580.49999999985</c:v>
                </c:pt>
                <c:pt idx="1840">
                  <c:v>12589.79999999985</c:v>
                </c:pt>
                <c:pt idx="1841">
                  <c:v>12594.09999999985</c:v>
                </c:pt>
                <c:pt idx="1842">
                  <c:v>12598.79999999985</c:v>
                </c:pt>
                <c:pt idx="1843">
                  <c:v>12603.09999999985</c:v>
                </c:pt>
                <c:pt idx="1844">
                  <c:v>12607.39999999985</c:v>
                </c:pt>
                <c:pt idx="1845">
                  <c:v>12617.39999999985</c:v>
                </c:pt>
                <c:pt idx="1846">
                  <c:v>12626.69999999985</c:v>
                </c:pt>
                <c:pt idx="1847">
                  <c:v>12635.99999999985</c:v>
                </c:pt>
                <c:pt idx="1848">
                  <c:v>12640.99999999985</c:v>
                </c:pt>
                <c:pt idx="1849">
                  <c:v>12650.29999999985</c:v>
                </c:pt>
                <c:pt idx="1850">
                  <c:v>12660.29999999985</c:v>
                </c:pt>
                <c:pt idx="1851">
                  <c:v>12670.29999999985</c:v>
                </c:pt>
                <c:pt idx="1852">
                  <c:v>12675.29999999985</c:v>
                </c:pt>
                <c:pt idx="1853">
                  <c:v>12682.79999999985</c:v>
                </c:pt>
                <c:pt idx="1854">
                  <c:v>12689.59999999985</c:v>
                </c:pt>
                <c:pt idx="1855">
                  <c:v>12696.69999999985</c:v>
                </c:pt>
                <c:pt idx="1856">
                  <c:v>12706.69999999985</c:v>
                </c:pt>
                <c:pt idx="1857">
                  <c:v>12716.69999999985</c:v>
                </c:pt>
                <c:pt idx="1858">
                  <c:v>12726.69999999985</c:v>
                </c:pt>
                <c:pt idx="1859">
                  <c:v>12734.19999999985</c:v>
                </c:pt>
                <c:pt idx="1860">
                  <c:v>12743.49999999985</c:v>
                </c:pt>
                <c:pt idx="1861">
                  <c:v>12748.49999999985</c:v>
                </c:pt>
                <c:pt idx="1862">
                  <c:v>12755.69999999985</c:v>
                </c:pt>
                <c:pt idx="1863">
                  <c:v>12760.29999999985</c:v>
                </c:pt>
                <c:pt idx="1864">
                  <c:v>12767.49999999985</c:v>
                </c:pt>
                <c:pt idx="1865">
                  <c:v>12772.09999999985</c:v>
                </c:pt>
                <c:pt idx="1866">
                  <c:v>12776.39999999985</c:v>
                </c:pt>
                <c:pt idx="1867">
                  <c:v>12786.39999999985</c:v>
                </c:pt>
                <c:pt idx="1868">
                  <c:v>12793.29999999985</c:v>
                </c:pt>
                <c:pt idx="1869">
                  <c:v>12800.49999999985</c:v>
                </c:pt>
                <c:pt idx="1870">
                  <c:v>12809.79999999985</c:v>
                </c:pt>
                <c:pt idx="1871">
                  <c:v>12819.79999999985</c:v>
                </c:pt>
                <c:pt idx="1872">
                  <c:v>12826.59999999985</c:v>
                </c:pt>
                <c:pt idx="1873">
                  <c:v>12831.59999999985</c:v>
                </c:pt>
                <c:pt idx="1874">
                  <c:v>12840.89999999985</c:v>
                </c:pt>
                <c:pt idx="1875">
                  <c:v>12845.79999999985</c:v>
                </c:pt>
                <c:pt idx="1876">
                  <c:v>12853.29999999985</c:v>
                </c:pt>
                <c:pt idx="1877">
                  <c:v>12857.59999999985</c:v>
                </c:pt>
                <c:pt idx="1878">
                  <c:v>12862.19999999985</c:v>
                </c:pt>
                <c:pt idx="1879">
                  <c:v>12866.49999999985</c:v>
                </c:pt>
                <c:pt idx="1880">
                  <c:v>12873.29999999985</c:v>
                </c:pt>
                <c:pt idx="1881">
                  <c:v>12878.29999999985</c:v>
                </c:pt>
                <c:pt idx="1882">
                  <c:v>12883.39999999985</c:v>
                </c:pt>
                <c:pt idx="1883">
                  <c:v>12888.39999999985</c:v>
                </c:pt>
                <c:pt idx="1884">
                  <c:v>12894.79999999985</c:v>
                </c:pt>
                <c:pt idx="1885">
                  <c:v>12899.79999999985</c:v>
                </c:pt>
                <c:pt idx="1886">
                  <c:v>12906.29999999985</c:v>
                </c:pt>
                <c:pt idx="1887">
                  <c:v>12912.79999999985</c:v>
                </c:pt>
                <c:pt idx="1888">
                  <c:v>12917.79999999985</c:v>
                </c:pt>
                <c:pt idx="1889">
                  <c:v>12925.59999999985</c:v>
                </c:pt>
                <c:pt idx="1890">
                  <c:v>12929.89999999985</c:v>
                </c:pt>
                <c:pt idx="1891">
                  <c:v>12937.49999999985</c:v>
                </c:pt>
                <c:pt idx="1892">
                  <c:v>12941.79999999984</c:v>
                </c:pt>
                <c:pt idx="1893">
                  <c:v>12951.79999999984</c:v>
                </c:pt>
                <c:pt idx="1894">
                  <c:v>12961.79999999984</c:v>
                </c:pt>
                <c:pt idx="1895">
                  <c:v>12971.79999999984</c:v>
                </c:pt>
                <c:pt idx="1896">
                  <c:v>12979.59999999984</c:v>
                </c:pt>
                <c:pt idx="1897">
                  <c:v>12984.59999999984</c:v>
                </c:pt>
                <c:pt idx="1898">
                  <c:v>12989.59999999984</c:v>
                </c:pt>
                <c:pt idx="1899">
                  <c:v>12994.69999999984</c:v>
                </c:pt>
                <c:pt idx="1900">
                  <c:v>13001.09999999984</c:v>
                </c:pt>
                <c:pt idx="1901">
                  <c:v>13010.39999999984</c:v>
                </c:pt>
                <c:pt idx="1902">
                  <c:v>13019.69999999984</c:v>
                </c:pt>
                <c:pt idx="1903">
                  <c:v>13028.99999999984</c:v>
                </c:pt>
                <c:pt idx="1904">
                  <c:v>13038.99999999984</c:v>
                </c:pt>
                <c:pt idx="1905">
                  <c:v>13043.99999999984</c:v>
                </c:pt>
                <c:pt idx="1906">
                  <c:v>13053.29999999984</c:v>
                </c:pt>
                <c:pt idx="1907">
                  <c:v>13058.19999999984</c:v>
                </c:pt>
                <c:pt idx="1908">
                  <c:v>13065.99999999984</c:v>
                </c:pt>
                <c:pt idx="1909">
                  <c:v>13070.89999999984</c:v>
                </c:pt>
                <c:pt idx="1910">
                  <c:v>13075.59999999984</c:v>
                </c:pt>
                <c:pt idx="1911">
                  <c:v>13082.79999999984</c:v>
                </c:pt>
                <c:pt idx="1912">
                  <c:v>13087.09999999984</c:v>
                </c:pt>
                <c:pt idx="1913">
                  <c:v>13096.39999999984</c:v>
                </c:pt>
                <c:pt idx="1914">
                  <c:v>13101.39999999984</c:v>
                </c:pt>
                <c:pt idx="1915">
                  <c:v>13106.39999999984</c:v>
                </c:pt>
                <c:pt idx="1916">
                  <c:v>13111.39999999984</c:v>
                </c:pt>
                <c:pt idx="1917">
                  <c:v>13119.19999999984</c:v>
                </c:pt>
                <c:pt idx="1918">
                  <c:v>13126.99999999984</c:v>
                </c:pt>
                <c:pt idx="1919">
                  <c:v>13131.89999999984</c:v>
                </c:pt>
                <c:pt idx="1920">
                  <c:v>13136.89999999984</c:v>
                </c:pt>
                <c:pt idx="1921">
                  <c:v>13144.69999999984</c:v>
                </c:pt>
                <c:pt idx="1922">
                  <c:v>13151.79999999984</c:v>
                </c:pt>
                <c:pt idx="1923">
                  <c:v>13158.89999999984</c:v>
                </c:pt>
                <c:pt idx="1924">
                  <c:v>13165.99999999984</c:v>
                </c:pt>
                <c:pt idx="1925">
                  <c:v>13173.09999999984</c:v>
                </c:pt>
                <c:pt idx="1926">
                  <c:v>13180.89999999984</c:v>
                </c:pt>
                <c:pt idx="1927">
                  <c:v>13185.19999999984</c:v>
                </c:pt>
                <c:pt idx="1928">
                  <c:v>13189.49999999983</c:v>
                </c:pt>
                <c:pt idx="1929">
                  <c:v>13198.79999999984</c:v>
                </c:pt>
                <c:pt idx="1930">
                  <c:v>13205.89999999983</c:v>
                </c:pt>
                <c:pt idx="1931">
                  <c:v>13213.69999999984</c:v>
                </c:pt>
                <c:pt idx="1932">
                  <c:v>13220.79999999984</c:v>
                </c:pt>
                <c:pt idx="1933">
                  <c:v>13230.09999999983</c:v>
                </c:pt>
                <c:pt idx="1934">
                  <c:v>13236.89999999983</c:v>
                </c:pt>
                <c:pt idx="1935">
                  <c:v>13241.19999999983</c:v>
                </c:pt>
                <c:pt idx="1936">
                  <c:v>13251.19999999983</c:v>
                </c:pt>
                <c:pt idx="1937">
                  <c:v>13261.19999999983</c:v>
                </c:pt>
                <c:pt idx="1938">
                  <c:v>13265.49999999983</c:v>
                </c:pt>
                <c:pt idx="1939">
                  <c:v>13272.99999999983</c:v>
                </c:pt>
                <c:pt idx="1940">
                  <c:v>13280.49999999983</c:v>
                </c:pt>
                <c:pt idx="1941">
                  <c:v>13287.29999999983</c:v>
                </c:pt>
                <c:pt idx="1942">
                  <c:v>13292.29999999983</c:v>
                </c:pt>
                <c:pt idx="1943">
                  <c:v>13299.79999999983</c:v>
                </c:pt>
                <c:pt idx="1944">
                  <c:v>13304.79999999983</c:v>
                </c:pt>
                <c:pt idx="1945">
                  <c:v>13309.09999999983</c:v>
                </c:pt>
                <c:pt idx="1946">
                  <c:v>13313.09999999983</c:v>
                </c:pt>
                <c:pt idx="1947">
                  <c:v>13319.89999999983</c:v>
                </c:pt>
                <c:pt idx="1948">
                  <c:v>13329.89999999983</c:v>
                </c:pt>
                <c:pt idx="1949">
                  <c:v>13337.09999999983</c:v>
                </c:pt>
                <c:pt idx="1950">
                  <c:v>13347.09999999983</c:v>
                </c:pt>
                <c:pt idx="1951">
                  <c:v>13351.39999999983</c:v>
                </c:pt>
                <c:pt idx="1952">
                  <c:v>13355.99999999983</c:v>
                </c:pt>
                <c:pt idx="1953">
                  <c:v>13360.99999999983</c:v>
                </c:pt>
                <c:pt idx="1954">
                  <c:v>13368.19999999983</c:v>
                </c:pt>
                <c:pt idx="1955">
                  <c:v>13371.69999999983</c:v>
                </c:pt>
                <c:pt idx="1956">
                  <c:v>13376.69999999983</c:v>
                </c:pt>
                <c:pt idx="1957">
                  <c:v>13385.99999999983</c:v>
                </c:pt>
                <c:pt idx="1958">
                  <c:v>13395.29999999983</c:v>
                </c:pt>
                <c:pt idx="1959">
                  <c:v>13402.49999999983</c:v>
                </c:pt>
                <c:pt idx="1960">
                  <c:v>13412.49999999983</c:v>
                </c:pt>
                <c:pt idx="1961">
                  <c:v>13416.79999999983</c:v>
                </c:pt>
                <c:pt idx="1962">
                  <c:v>13423.89999999983</c:v>
                </c:pt>
                <c:pt idx="1963">
                  <c:v>13430.79999999983</c:v>
                </c:pt>
                <c:pt idx="1964">
                  <c:v>13433.39999999983</c:v>
                </c:pt>
                <c:pt idx="1965">
                  <c:v>13440.19999999983</c:v>
                </c:pt>
                <c:pt idx="1966">
                  <c:v>13447.69999999983</c:v>
                </c:pt>
                <c:pt idx="1967">
                  <c:v>13453.89999999983</c:v>
                </c:pt>
                <c:pt idx="1968">
                  <c:v>13455.79999999983</c:v>
                </c:pt>
                <c:pt idx="1969">
                  <c:v>13460.09999999983</c:v>
                </c:pt>
                <c:pt idx="1970">
                  <c:v>13464.39999999983</c:v>
                </c:pt>
                <c:pt idx="1971">
                  <c:v>13469.29999999983</c:v>
                </c:pt>
                <c:pt idx="1972">
                  <c:v>13476.79999999983</c:v>
                </c:pt>
                <c:pt idx="1973">
                  <c:v>13484.59999999983</c:v>
                </c:pt>
                <c:pt idx="1974">
                  <c:v>13491.39999999983</c:v>
                </c:pt>
                <c:pt idx="1975">
                  <c:v>13498.19999999983</c:v>
                </c:pt>
                <c:pt idx="1976">
                  <c:v>13505.69999999983</c:v>
                </c:pt>
                <c:pt idx="1977">
                  <c:v>13510.69999999983</c:v>
                </c:pt>
                <c:pt idx="1978">
                  <c:v>13519.99999999983</c:v>
                </c:pt>
                <c:pt idx="1979">
                  <c:v>13524.29999999982</c:v>
                </c:pt>
                <c:pt idx="1980">
                  <c:v>13533.59999999982</c:v>
                </c:pt>
                <c:pt idx="1981">
                  <c:v>13540.19999999982</c:v>
                </c:pt>
                <c:pt idx="1982">
                  <c:v>13549.49999999982</c:v>
                </c:pt>
                <c:pt idx="1983">
                  <c:v>13558.79999999982</c:v>
                </c:pt>
                <c:pt idx="1984">
                  <c:v>13568.09999999982</c:v>
                </c:pt>
                <c:pt idx="1985">
                  <c:v>13577.39999999982</c:v>
                </c:pt>
                <c:pt idx="1986">
                  <c:v>13586.69999999982</c:v>
                </c:pt>
                <c:pt idx="1987">
                  <c:v>13596.69999999982</c:v>
                </c:pt>
                <c:pt idx="1988">
                  <c:v>13606.69999999982</c:v>
                </c:pt>
                <c:pt idx="1989">
                  <c:v>13615.99999999982</c:v>
                </c:pt>
                <c:pt idx="1990">
                  <c:v>13625.29999999982</c:v>
                </c:pt>
                <c:pt idx="1991">
                  <c:v>13634.59999999982</c:v>
                </c:pt>
                <c:pt idx="1992">
                  <c:v>13643.89999999982</c:v>
                </c:pt>
                <c:pt idx="1993">
                  <c:v>13653.19999999982</c:v>
                </c:pt>
                <c:pt idx="1994">
                  <c:v>13662.49999999981</c:v>
                </c:pt>
                <c:pt idx="1995">
                  <c:v>13671.79999999982</c:v>
                </c:pt>
                <c:pt idx="1996">
                  <c:v>13681.09999999981</c:v>
                </c:pt>
                <c:pt idx="1997">
                  <c:v>13691.09999999981</c:v>
                </c:pt>
                <c:pt idx="1998">
                  <c:v>13700.39999999981</c:v>
                </c:pt>
                <c:pt idx="1999">
                  <c:v>13709.69999999981</c:v>
                </c:pt>
                <c:pt idx="2000">
                  <c:v>13718.99999999981</c:v>
                </c:pt>
                <c:pt idx="2001">
                  <c:v>13723.89999999981</c:v>
                </c:pt>
                <c:pt idx="2002">
                  <c:v>13731.69999999981</c:v>
                </c:pt>
                <c:pt idx="2003">
                  <c:v>13741.69999999981</c:v>
                </c:pt>
                <c:pt idx="2004">
                  <c:v>13748.19999999981</c:v>
                </c:pt>
                <c:pt idx="2005">
                  <c:v>13752.49999999981</c:v>
                </c:pt>
                <c:pt idx="2006">
                  <c:v>13761.79999999981</c:v>
                </c:pt>
                <c:pt idx="2007">
                  <c:v>13768.59999999981</c:v>
                </c:pt>
                <c:pt idx="2008">
                  <c:v>13776.89999999981</c:v>
                </c:pt>
                <c:pt idx="2009">
                  <c:v>13781.19999999981</c:v>
                </c:pt>
                <c:pt idx="2010">
                  <c:v>13791.19999999981</c:v>
                </c:pt>
                <c:pt idx="2011">
                  <c:v>13801.19999999981</c:v>
                </c:pt>
                <c:pt idx="2012">
                  <c:v>13808.69999999981</c:v>
                </c:pt>
                <c:pt idx="2013">
                  <c:v>13812.99999999981</c:v>
                </c:pt>
                <c:pt idx="2014">
                  <c:v>13822.99999999981</c:v>
                </c:pt>
                <c:pt idx="2015">
                  <c:v>13832.99999999981</c:v>
                </c:pt>
                <c:pt idx="2016">
                  <c:v>13842.99999999981</c:v>
                </c:pt>
                <c:pt idx="2017">
                  <c:v>13847.99999999981</c:v>
                </c:pt>
                <c:pt idx="2018">
                  <c:v>13854.49999999981</c:v>
                </c:pt>
                <c:pt idx="2019">
                  <c:v>13859.49999999981</c:v>
                </c:pt>
                <c:pt idx="2020">
                  <c:v>13863.79999999981</c:v>
                </c:pt>
                <c:pt idx="2021">
                  <c:v>13868.79999999981</c:v>
                </c:pt>
                <c:pt idx="2022">
                  <c:v>13873.79999999981</c:v>
                </c:pt>
                <c:pt idx="2023">
                  <c:v>13878.79999999981</c:v>
                </c:pt>
                <c:pt idx="2024">
                  <c:v>13883.69999999981</c:v>
                </c:pt>
                <c:pt idx="2025">
                  <c:v>13891.19999999981</c:v>
                </c:pt>
                <c:pt idx="2026">
                  <c:v>13898.69999999981</c:v>
                </c:pt>
                <c:pt idx="2027">
                  <c:v>13903.69999999981</c:v>
                </c:pt>
                <c:pt idx="2028">
                  <c:v>13908.69999999981</c:v>
                </c:pt>
                <c:pt idx="2029">
                  <c:v>13918.69999999981</c:v>
                </c:pt>
                <c:pt idx="2030">
                  <c:v>13926.49999999981</c:v>
                </c:pt>
                <c:pt idx="2031">
                  <c:v>13931.49999999981</c:v>
                </c:pt>
                <c:pt idx="2032">
                  <c:v>13941.49999999981</c:v>
                </c:pt>
                <c:pt idx="2033">
                  <c:v>13945.7999999998</c:v>
                </c:pt>
                <c:pt idx="2034">
                  <c:v>13955.0999999998</c:v>
                </c:pt>
                <c:pt idx="2035">
                  <c:v>13961.8999999998</c:v>
                </c:pt>
                <c:pt idx="2036">
                  <c:v>13968.6999999998</c:v>
                </c:pt>
                <c:pt idx="2037">
                  <c:v>13975.4999999998</c:v>
                </c:pt>
                <c:pt idx="2038">
                  <c:v>13980.4999999998</c:v>
                </c:pt>
                <c:pt idx="2039">
                  <c:v>13990.4999999998</c:v>
                </c:pt>
                <c:pt idx="2040">
                  <c:v>13995.4999999998</c:v>
                </c:pt>
                <c:pt idx="2041">
                  <c:v>13999.7999999998</c:v>
                </c:pt>
                <c:pt idx="2042">
                  <c:v>14003.2999999998</c:v>
                </c:pt>
                <c:pt idx="2043">
                  <c:v>14010.7999999998</c:v>
                </c:pt>
                <c:pt idx="2044">
                  <c:v>14015.7999999998</c:v>
                </c:pt>
                <c:pt idx="2045">
                  <c:v>14022.2999999998</c:v>
                </c:pt>
                <c:pt idx="2046">
                  <c:v>14026.5999999998</c:v>
                </c:pt>
                <c:pt idx="2047">
                  <c:v>14030.8999999998</c:v>
                </c:pt>
                <c:pt idx="2048">
                  <c:v>14040.1999999998</c:v>
                </c:pt>
                <c:pt idx="2049">
                  <c:v>14047.3999999998</c:v>
                </c:pt>
                <c:pt idx="2050">
                  <c:v>14051.9999999998</c:v>
                </c:pt>
                <c:pt idx="2051">
                  <c:v>14056.2999999998</c:v>
                </c:pt>
                <c:pt idx="2052">
                  <c:v>14066.2999999998</c:v>
                </c:pt>
                <c:pt idx="2053">
                  <c:v>14067.4999999998</c:v>
                </c:pt>
                <c:pt idx="2054">
                  <c:v>14075.2999999998</c:v>
                </c:pt>
                <c:pt idx="2055">
                  <c:v>14083.0999999998</c:v>
                </c:pt>
                <c:pt idx="2056">
                  <c:v>14089.6999999998</c:v>
                </c:pt>
                <c:pt idx="2057">
                  <c:v>14094.6999999998</c:v>
                </c:pt>
                <c:pt idx="2058">
                  <c:v>14099.5999999998</c:v>
                </c:pt>
                <c:pt idx="2059">
                  <c:v>14103.8999999998</c:v>
                </c:pt>
                <c:pt idx="2060">
                  <c:v>14113.1999999998</c:v>
                </c:pt>
                <c:pt idx="2061">
                  <c:v>14120.99999999979</c:v>
                </c:pt>
                <c:pt idx="2062">
                  <c:v>14125.99999999979</c:v>
                </c:pt>
                <c:pt idx="2063">
                  <c:v>14130.2999999998</c:v>
                </c:pt>
                <c:pt idx="2064">
                  <c:v>14133.99999999979</c:v>
                </c:pt>
                <c:pt idx="2065">
                  <c:v>14141.59999999979</c:v>
                </c:pt>
                <c:pt idx="2066">
                  <c:v>14145.89999999979</c:v>
                </c:pt>
                <c:pt idx="2067">
                  <c:v>14152.2999999998</c:v>
                </c:pt>
                <c:pt idx="2068">
                  <c:v>14162.2999999998</c:v>
                </c:pt>
                <c:pt idx="2069">
                  <c:v>14166.89999999979</c:v>
                </c:pt>
                <c:pt idx="2070">
                  <c:v>14174.09999999979</c:v>
                </c:pt>
                <c:pt idx="2071">
                  <c:v>14178.39999999979</c:v>
                </c:pt>
                <c:pt idx="2072">
                  <c:v>14187.6999999998</c:v>
                </c:pt>
                <c:pt idx="2073">
                  <c:v>14196.99999999979</c:v>
                </c:pt>
                <c:pt idx="2074">
                  <c:v>14204.49999999979</c:v>
                </c:pt>
                <c:pt idx="2075">
                  <c:v>14209.49999999979</c:v>
                </c:pt>
                <c:pt idx="2076">
                  <c:v>14214.09999999979</c:v>
                </c:pt>
                <c:pt idx="2077">
                  <c:v>14218.39999999979</c:v>
                </c:pt>
                <c:pt idx="2078">
                  <c:v>14225.89999999979</c:v>
                </c:pt>
                <c:pt idx="2079">
                  <c:v>14232.39999999979</c:v>
                </c:pt>
                <c:pt idx="2080">
                  <c:v>14234.49999999979</c:v>
                </c:pt>
                <c:pt idx="2081">
                  <c:v>14241.6999999998</c:v>
                </c:pt>
                <c:pt idx="2082">
                  <c:v>14246.6999999998</c:v>
                </c:pt>
                <c:pt idx="2083">
                  <c:v>14251.6999999998</c:v>
                </c:pt>
                <c:pt idx="2084">
                  <c:v>14256.6999999998</c:v>
                </c:pt>
                <c:pt idx="2085">
                  <c:v>14263.89999999979</c:v>
                </c:pt>
                <c:pt idx="2086">
                  <c:v>14270.2999999998</c:v>
                </c:pt>
                <c:pt idx="2087">
                  <c:v>14272.89999999979</c:v>
                </c:pt>
                <c:pt idx="2088">
                  <c:v>14282.1999999998</c:v>
                </c:pt>
                <c:pt idx="2089">
                  <c:v>14289.39999999979</c:v>
                </c:pt>
                <c:pt idx="2090">
                  <c:v>14298.6999999998</c:v>
                </c:pt>
                <c:pt idx="2091">
                  <c:v>14308.6999999998</c:v>
                </c:pt>
                <c:pt idx="2092">
                  <c:v>14317.99999999979</c:v>
                </c:pt>
                <c:pt idx="2093">
                  <c:v>14327.29999999979</c:v>
                </c:pt>
                <c:pt idx="2094">
                  <c:v>14336.59999999979</c:v>
                </c:pt>
                <c:pt idx="2095">
                  <c:v>14340.89999999979</c:v>
                </c:pt>
                <c:pt idx="2096">
                  <c:v>14350.19999999979</c:v>
                </c:pt>
                <c:pt idx="2097">
                  <c:v>14359.49999999979</c:v>
                </c:pt>
                <c:pt idx="2098">
                  <c:v>14368.79999999979</c:v>
                </c:pt>
                <c:pt idx="2099">
                  <c:v>14378.79999999979</c:v>
                </c:pt>
                <c:pt idx="2100">
                  <c:v>14386.29999999979</c:v>
                </c:pt>
                <c:pt idx="2101">
                  <c:v>14390.59999999979</c:v>
                </c:pt>
                <c:pt idx="2102">
                  <c:v>14394.89999999979</c:v>
                </c:pt>
                <c:pt idx="2103">
                  <c:v>14399.19999999979</c:v>
                </c:pt>
                <c:pt idx="2104">
                  <c:v>14403.49999999979</c:v>
                </c:pt>
                <c:pt idx="2105">
                  <c:v>14408.09999999979</c:v>
                </c:pt>
                <c:pt idx="2106">
                  <c:v>14418.09999999979</c:v>
                </c:pt>
                <c:pt idx="2107">
                  <c:v>14425.19999999979</c:v>
                </c:pt>
                <c:pt idx="2108">
                  <c:v>14432.09999999979</c:v>
                </c:pt>
                <c:pt idx="2109">
                  <c:v>14442.09999999979</c:v>
                </c:pt>
                <c:pt idx="2110">
                  <c:v>14446.99999999979</c:v>
                </c:pt>
                <c:pt idx="2111">
                  <c:v>14451.89999999979</c:v>
                </c:pt>
                <c:pt idx="2112">
                  <c:v>14459.69999999979</c:v>
                </c:pt>
                <c:pt idx="2113">
                  <c:v>14467.49999999979</c:v>
                </c:pt>
                <c:pt idx="2114">
                  <c:v>14476.49999999979</c:v>
                </c:pt>
                <c:pt idx="2115">
                  <c:v>14478.59999999979</c:v>
                </c:pt>
                <c:pt idx="2116">
                  <c:v>14486.39999999978</c:v>
                </c:pt>
                <c:pt idx="2117">
                  <c:v>14494.19999999978</c:v>
                </c:pt>
                <c:pt idx="2118">
                  <c:v>14501.99999999978</c:v>
                </c:pt>
                <c:pt idx="2119">
                  <c:v>14506.89999999978</c:v>
                </c:pt>
                <c:pt idx="2120">
                  <c:v>14511.59999999978</c:v>
                </c:pt>
                <c:pt idx="2121">
                  <c:v>14516.59999999978</c:v>
                </c:pt>
                <c:pt idx="2122">
                  <c:v>14525.89999999978</c:v>
                </c:pt>
                <c:pt idx="2123">
                  <c:v>14533.69999999978</c:v>
                </c:pt>
                <c:pt idx="2124">
                  <c:v>14538.69999999978</c:v>
                </c:pt>
                <c:pt idx="2125">
                  <c:v>14547.99999999978</c:v>
                </c:pt>
                <c:pt idx="2126">
                  <c:v>14554.79999999978</c:v>
                </c:pt>
                <c:pt idx="2127">
                  <c:v>14561.29999999978</c:v>
                </c:pt>
                <c:pt idx="2128">
                  <c:v>14570.59999999978</c:v>
                </c:pt>
                <c:pt idx="2129">
                  <c:v>14577.79999999978</c:v>
                </c:pt>
                <c:pt idx="2130">
                  <c:v>14585.39999999978</c:v>
                </c:pt>
                <c:pt idx="2131">
                  <c:v>14591.49999999978</c:v>
                </c:pt>
                <c:pt idx="2132">
                  <c:v>14598.29999999978</c:v>
                </c:pt>
                <c:pt idx="2133">
                  <c:v>14608.29999999978</c:v>
                </c:pt>
                <c:pt idx="2134">
                  <c:v>14610.39999999978</c:v>
                </c:pt>
                <c:pt idx="2135">
                  <c:v>14619.69999999978</c:v>
                </c:pt>
                <c:pt idx="2136">
                  <c:v>14623.99999999978</c:v>
                </c:pt>
                <c:pt idx="2137">
                  <c:v>14633.29999999978</c:v>
                </c:pt>
                <c:pt idx="2138">
                  <c:v>14640.09999999978</c:v>
                </c:pt>
                <c:pt idx="2139">
                  <c:v>14649.39999999978</c:v>
                </c:pt>
                <c:pt idx="2140">
                  <c:v>14656.19999999978</c:v>
                </c:pt>
                <c:pt idx="2141">
                  <c:v>14665.49999999977</c:v>
                </c:pt>
                <c:pt idx="2142">
                  <c:v>14674.79999999978</c:v>
                </c:pt>
                <c:pt idx="2143">
                  <c:v>14679.09999999977</c:v>
                </c:pt>
                <c:pt idx="2144">
                  <c:v>14685.49999999977</c:v>
                </c:pt>
                <c:pt idx="2145">
                  <c:v>14694.79999999977</c:v>
                </c:pt>
                <c:pt idx="2146">
                  <c:v>14701.99999999977</c:v>
                </c:pt>
                <c:pt idx="2147">
                  <c:v>14711.29999999977</c:v>
                </c:pt>
                <c:pt idx="2148">
                  <c:v>14720.59999999977</c:v>
                </c:pt>
                <c:pt idx="2149">
                  <c:v>14728.09999999977</c:v>
                </c:pt>
                <c:pt idx="2150">
                  <c:v>14734.89999999977</c:v>
                </c:pt>
                <c:pt idx="2151">
                  <c:v>14744.89999999977</c:v>
                </c:pt>
                <c:pt idx="2152">
                  <c:v>14754.19999999977</c:v>
                </c:pt>
                <c:pt idx="2153">
                  <c:v>14761.99999999977</c:v>
                </c:pt>
                <c:pt idx="2154">
                  <c:v>14769.19999999977</c:v>
                </c:pt>
                <c:pt idx="2155">
                  <c:v>14775.99999999977</c:v>
                </c:pt>
                <c:pt idx="2156">
                  <c:v>14785.29999999977</c:v>
                </c:pt>
                <c:pt idx="2157">
                  <c:v>14794.29999999977</c:v>
                </c:pt>
                <c:pt idx="2158">
                  <c:v>14798.29999999977</c:v>
                </c:pt>
                <c:pt idx="2159">
                  <c:v>14806.09999999977</c:v>
                </c:pt>
                <c:pt idx="2160">
                  <c:v>14813.59999999977</c:v>
                </c:pt>
                <c:pt idx="2161">
                  <c:v>14821.39999999977</c:v>
                </c:pt>
                <c:pt idx="2162">
                  <c:v>14828.89999999977</c:v>
                </c:pt>
                <c:pt idx="2163">
                  <c:v>14836.39999999977</c:v>
                </c:pt>
                <c:pt idx="2164">
                  <c:v>14842.79999999977</c:v>
                </c:pt>
                <c:pt idx="2165">
                  <c:v>14847.79999999977</c:v>
                </c:pt>
                <c:pt idx="2166">
                  <c:v>14854.89999999977</c:v>
                </c:pt>
                <c:pt idx="2167">
                  <c:v>14859.89999999977</c:v>
                </c:pt>
                <c:pt idx="2168">
                  <c:v>14869.89999999977</c:v>
                </c:pt>
                <c:pt idx="2169">
                  <c:v>14879.89999999977</c:v>
                </c:pt>
                <c:pt idx="2170">
                  <c:v>14884.79999999977</c:v>
                </c:pt>
                <c:pt idx="2171">
                  <c:v>14891.59999999977</c:v>
                </c:pt>
                <c:pt idx="2172">
                  <c:v>14896.59999999977</c:v>
                </c:pt>
                <c:pt idx="2173">
                  <c:v>14900.89999999977</c:v>
                </c:pt>
                <c:pt idx="2174">
                  <c:v>14907.39999999977</c:v>
                </c:pt>
                <c:pt idx="2175">
                  <c:v>14917.39999999977</c:v>
                </c:pt>
                <c:pt idx="2176">
                  <c:v>14926.69999999977</c:v>
                </c:pt>
                <c:pt idx="2177">
                  <c:v>14930.99999999977</c:v>
                </c:pt>
                <c:pt idx="2178">
                  <c:v>14935.29999999976</c:v>
                </c:pt>
                <c:pt idx="2179">
                  <c:v>14940.29999999976</c:v>
                </c:pt>
                <c:pt idx="2180">
                  <c:v>14945.29999999976</c:v>
                </c:pt>
                <c:pt idx="2181">
                  <c:v>14952.79999999976</c:v>
                </c:pt>
                <c:pt idx="2182">
                  <c:v>14962.09999999976</c:v>
                </c:pt>
                <c:pt idx="2183">
                  <c:v>14966.39999999976</c:v>
                </c:pt>
                <c:pt idx="2184">
                  <c:v>14971.29999999976</c:v>
                </c:pt>
                <c:pt idx="2185">
                  <c:v>14975.59999999976</c:v>
                </c:pt>
                <c:pt idx="2186">
                  <c:v>14980.59999999976</c:v>
                </c:pt>
                <c:pt idx="2187">
                  <c:v>14988.09999999976</c:v>
                </c:pt>
                <c:pt idx="2188">
                  <c:v>14993.09999999976</c:v>
                </c:pt>
                <c:pt idx="2189">
                  <c:v>15000.89999999976</c:v>
                </c:pt>
                <c:pt idx="2190">
                  <c:v>15008.69999999976</c:v>
                </c:pt>
                <c:pt idx="2191">
                  <c:v>15015.79999999976</c:v>
                </c:pt>
                <c:pt idx="2192">
                  <c:v>15022.89999999976</c:v>
                </c:pt>
                <c:pt idx="2193">
                  <c:v>15029.99999999976</c:v>
                </c:pt>
                <c:pt idx="2194">
                  <c:v>15037.09999999976</c:v>
                </c:pt>
                <c:pt idx="2195">
                  <c:v>15045.59999999976</c:v>
                </c:pt>
                <c:pt idx="2196">
                  <c:v>15054.09999999976</c:v>
                </c:pt>
                <c:pt idx="2197">
                  <c:v>15063.39999999976</c:v>
                </c:pt>
                <c:pt idx="2198">
                  <c:v>15071.19999999976</c:v>
                </c:pt>
                <c:pt idx="2199">
                  <c:v>15078.29999999976</c:v>
                </c:pt>
                <c:pt idx="2200">
                  <c:v>15086.09999999976</c:v>
                </c:pt>
                <c:pt idx="2201">
                  <c:v>15093.89999999976</c:v>
                </c:pt>
                <c:pt idx="2202">
                  <c:v>15100.99999999976</c:v>
                </c:pt>
                <c:pt idx="2203">
                  <c:v>15108.79999999976</c:v>
                </c:pt>
                <c:pt idx="2204">
                  <c:v>15114.59999999976</c:v>
                </c:pt>
                <c:pt idx="2205">
                  <c:v>15118.89999999976</c:v>
                </c:pt>
                <c:pt idx="2206">
                  <c:v>15126.69999999976</c:v>
                </c:pt>
                <c:pt idx="2207">
                  <c:v>15134.49999999975</c:v>
                </c:pt>
                <c:pt idx="2208">
                  <c:v>15142.29999999976</c:v>
                </c:pt>
                <c:pt idx="2209">
                  <c:v>15147.29999999976</c:v>
                </c:pt>
                <c:pt idx="2210">
                  <c:v>15154.09999999975</c:v>
                </c:pt>
                <c:pt idx="2211">
                  <c:v>15158.39999999975</c:v>
                </c:pt>
                <c:pt idx="2212">
                  <c:v>15162.69999999975</c:v>
                </c:pt>
                <c:pt idx="2213">
                  <c:v>15166.99999999975</c:v>
                </c:pt>
                <c:pt idx="2214">
                  <c:v>15171.39999999975</c:v>
                </c:pt>
                <c:pt idx="2215">
                  <c:v>15175.99999999975</c:v>
                </c:pt>
                <c:pt idx="2216">
                  <c:v>15180.59999999975</c:v>
                </c:pt>
                <c:pt idx="2217">
                  <c:v>15185.59999999975</c:v>
                </c:pt>
                <c:pt idx="2218">
                  <c:v>15190.29999999975</c:v>
                </c:pt>
                <c:pt idx="2219">
                  <c:v>15195.19999999975</c:v>
                </c:pt>
                <c:pt idx="2220">
                  <c:v>15197.29999999975</c:v>
                </c:pt>
                <c:pt idx="2221">
                  <c:v>15204.79999999975</c:v>
                </c:pt>
                <c:pt idx="2222">
                  <c:v>15212.29999999975</c:v>
                </c:pt>
                <c:pt idx="2223">
                  <c:v>15221.59999999975</c:v>
                </c:pt>
                <c:pt idx="2224">
                  <c:v>15226.29999999975</c:v>
                </c:pt>
                <c:pt idx="2225">
                  <c:v>15235.59999999975</c:v>
                </c:pt>
                <c:pt idx="2226">
                  <c:v>15243.39999999975</c:v>
                </c:pt>
                <c:pt idx="2227">
                  <c:v>15247.99999999975</c:v>
                </c:pt>
                <c:pt idx="2228">
                  <c:v>15252.29999999975</c:v>
                </c:pt>
                <c:pt idx="2229">
                  <c:v>15256.59999999975</c:v>
                </c:pt>
                <c:pt idx="2230">
                  <c:v>15266.59999999975</c:v>
                </c:pt>
                <c:pt idx="2231">
                  <c:v>15274.19999999975</c:v>
                </c:pt>
                <c:pt idx="2232">
                  <c:v>15279.19999999975</c:v>
                </c:pt>
                <c:pt idx="2233">
                  <c:v>15289.19999999975</c:v>
                </c:pt>
                <c:pt idx="2234">
                  <c:v>15293.79999999975</c:v>
                </c:pt>
                <c:pt idx="2235">
                  <c:v>15303.79999999975</c:v>
                </c:pt>
                <c:pt idx="2236">
                  <c:v>15313.79999999975</c:v>
                </c:pt>
                <c:pt idx="2237">
                  <c:v>15323.09999999975</c:v>
                </c:pt>
                <c:pt idx="2238">
                  <c:v>15330.29999999975</c:v>
                </c:pt>
                <c:pt idx="2239">
                  <c:v>15332.39999999975</c:v>
                </c:pt>
                <c:pt idx="2240">
                  <c:v>15339.59999999975</c:v>
                </c:pt>
                <c:pt idx="2241">
                  <c:v>15343.09999999975</c:v>
                </c:pt>
                <c:pt idx="2242">
                  <c:v>15347.39999999975</c:v>
                </c:pt>
                <c:pt idx="2243">
                  <c:v>15354.59999999975</c:v>
                </c:pt>
                <c:pt idx="2244">
                  <c:v>15359.59999999975</c:v>
                </c:pt>
                <c:pt idx="2245">
                  <c:v>15364.59999999975</c:v>
                </c:pt>
                <c:pt idx="2246">
                  <c:v>15374.59999999975</c:v>
                </c:pt>
                <c:pt idx="2247">
                  <c:v>15383.89999999975</c:v>
                </c:pt>
                <c:pt idx="2248">
                  <c:v>15393.19999999975</c:v>
                </c:pt>
                <c:pt idx="2249">
                  <c:v>15398.19999999975</c:v>
                </c:pt>
                <c:pt idx="2250">
                  <c:v>15401.49999999975</c:v>
                </c:pt>
                <c:pt idx="2251">
                  <c:v>15404.79999999975</c:v>
                </c:pt>
                <c:pt idx="2252">
                  <c:v>15411.99999999975</c:v>
                </c:pt>
                <c:pt idx="2253">
                  <c:v>15421.29999999975</c:v>
                </c:pt>
                <c:pt idx="2254">
                  <c:v>15430.59999999975</c:v>
                </c:pt>
                <c:pt idx="2255">
                  <c:v>15435.59999999975</c:v>
                </c:pt>
                <c:pt idx="2256">
                  <c:v>15440.59999999975</c:v>
                </c:pt>
                <c:pt idx="2257">
                  <c:v>15449.89999999975</c:v>
                </c:pt>
                <c:pt idx="2258">
                  <c:v>15453.89999999975</c:v>
                </c:pt>
                <c:pt idx="2259">
                  <c:v>15458.19999999975</c:v>
                </c:pt>
                <c:pt idx="2260">
                  <c:v>15462.19999999975</c:v>
                </c:pt>
                <c:pt idx="2261">
                  <c:v>15467.69999999975</c:v>
                </c:pt>
                <c:pt idx="2262">
                  <c:v>15473.19999999975</c:v>
                </c:pt>
                <c:pt idx="2263">
                  <c:v>15478.69999999975</c:v>
                </c:pt>
                <c:pt idx="2264">
                  <c:v>15484.19999999975</c:v>
                </c:pt>
                <c:pt idx="2265">
                  <c:v>15489.69999999975</c:v>
                </c:pt>
                <c:pt idx="2266">
                  <c:v>15493.69999999975</c:v>
                </c:pt>
                <c:pt idx="2267">
                  <c:v>15503.69999999975</c:v>
                </c:pt>
                <c:pt idx="2268">
                  <c:v>15513.69999999975</c:v>
                </c:pt>
                <c:pt idx="2269">
                  <c:v>15518.79999999975</c:v>
                </c:pt>
                <c:pt idx="2270">
                  <c:v>15525.59999999975</c:v>
                </c:pt>
                <c:pt idx="2271">
                  <c:v>15527.69999999975</c:v>
                </c:pt>
                <c:pt idx="2272">
                  <c:v>15532.79999999975</c:v>
                </c:pt>
                <c:pt idx="2273">
                  <c:v>15539.59999999975</c:v>
                </c:pt>
                <c:pt idx="2274">
                  <c:v>15545.09999999975</c:v>
                </c:pt>
                <c:pt idx="2275">
                  <c:v>15552.29999999975</c:v>
                </c:pt>
                <c:pt idx="2276">
                  <c:v>15561.59999999975</c:v>
                </c:pt>
                <c:pt idx="2277">
                  <c:v>15565.89999999975</c:v>
                </c:pt>
                <c:pt idx="2278">
                  <c:v>15575.89999999975</c:v>
                </c:pt>
                <c:pt idx="2279">
                  <c:v>15585.19999999975</c:v>
                </c:pt>
                <c:pt idx="2280">
                  <c:v>15594.49999999975</c:v>
                </c:pt>
                <c:pt idx="2281">
                  <c:v>15603.79999999974</c:v>
                </c:pt>
                <c:pt idx="2282">
                  <c:v>15613.09999999974</c:v>
                </c:pt>
                <c:pt idx="2283">
                  <c:v>15622.39999999974</c:v>
                </c:pt>
                <c:pt idx="2284">
                  <c:v>15626.69999999974</c:v>
                </c:pt>
                <c:pt idx="2285">
                  <c:v>15635.99999999974</c:v>
                </c:pt>
                <c:pt idx="2286">
                  <c:v>15645.29999999974</c:v>
                </c:pt>
                <c:pt idx="2287">
                  <c:v>15652.79999999974</c:v>
                </c:pt>
                <c:pt idx="2288">
                  <c:v>15657.09999999974</c:v>
                </c:pt>
                <c:pt idx="2289">
                  <c:v>15664.29999999974</c:v>
                </c:pt>
                <c:pt idx="2290">
                  <c:v>15673.59999999974</c:v>
                </c:pt>
                <c:pt idx="2291">
                  <c:v>15683.59999999974</c:v>
                </c:pt>
                <c:pt idx="2292">
                  <c:v>15691.39999999974</c:v>
                </c:pt>
                <c:pt idx="2293">
                  <c:v>15695.69999999974</c:v>
                </c:pt>
                <c:pt idx="2294">
                  <c:v>15702.89999999974</c:v>
                </c:pt>
                <c:pt idx="2295">
                  <c:v>15710.39999999974</c:v>
                </c:pt>
                <c:pt idx="2296">
                  <c:v>15717.89999999974</c:v>
                </c:pt>
                <c:pt idx="2297">
                  <c:v>15725.39999999974</c:v>
                </c:pt>
                <c:pt idx="2298">
                  <c:v>15735.39999999974</c:v>
                </c:pt>
                <c:pt idx="2299">
                  <c:v>15745.39999999974</c:v>
                </c:pt>
                <c:pt idx="2300">
                  <c:v>15754.69999999974</c:v>
                </c:pt>
                <c:pt idx="2301">
                  <c:v>15764.69999999974</c:v>
                </c:pt>
                <c:pt idx="2302">
                  <c:v>15768.99999999974</c:v>
                </c:pt>
                <c:pt idx="2303">
                  <c:v>15773.29999999974</c:v>
                </c:pt>
                <c:pt idx="2304">
                  <c:v>15777.59999999973</c:v>
                </c:pt>
                <c:pt idx="2305">
                  <c:v>15785.39999999973</c:v>
                </c:pt>
                <c:pt idx="2306">
                  <c:v>15790.39999999973</c:v>
                </c:pt>
                <c:pt idx="2307">
                  <c:v>15800.39999999973</c:v>
                </c:pt>
                <c:pt idx="2308">
                  <c:v>15807.89999999973</c:v>
                </c:pt>
                <c:pt idx="2309">
                  <c:v>15816.39999999973</c:v>
                </c:pt>
                <c:pt idx="2310">
                  <c:v>15825.69999999974</c:v>
                </c:pt>
                <c:pt idx="2311">
                  <c:v>15830.79999999974</c:v>
                </c:pt>
                <c:pt idx="2312">
                  <c:v>15835.89999999973</c:v>
                </c:pt>
                <c:pt idx="2313">
                  <c:v>15840.89999999973</c:v>
                </c:pt>
                <c:pt idx="2314">
                  <c:v>15847.99999999973</c:v>
                </c:pt>
                <c:pt idx="2315">
                  <c:v>15857.29999999974</c:v>
                </c:pt>
                <c:pt idx="2316">
                  <c:v>15865.09999999973</c:v>
                </c:pt>
                <c:pt idx="2317">
                  <c:v>15869.39999999973</c:v>
                </c:pt>
                <c:pt idx="2318">
                  <c:v>15878.69999999973</c:v>
                </c:pt>
                <c:pt idx="2319">
                  <c:v>15885.89999999973</c:v>
                </c:pt>
                <c:pt idx="2320">
                  <c:v>15895.19999999973</c:v>
                </c:pt>
                <c:pt idx="2321">
                  <c:v>15899.49999999973</c:v>
                </c:pt>
                <c:pt idx="2322">
                  <c:v>15904.19999999973</c:v>
                </c:pt>
                <c:pt idx="2323">
                  <c:v>15911.99999999973</c:v>
                </c:pt>
                <c:pt idx="2324">
                  <c:v>15916.29999999973</c:v>
                </c:pt>
                <c:pt idx="2325">
                  <c:v>15920.69999999973</c:v>
                </c:pt>
                <c:pt idx="2326">
                  <c:v>15930.69999999973</c:v>
                </c:pt>
                <c:pt idx="2327">
                  <c:v>15935.69999999973</c:v>
                </c:pt>
                <c:pt idx="2328">
                  <c:v>15939.99999999973</c:v>
                </c:pt>
                <c:pt idx="2329">
                  <c:v>15949.29999999973</c:v>
                </c:pt>
                <c:pt idx="2330">
                  <c:v>15954.29999999973</c:v>
                </c:pt>
                <c:pt idx="2331">
                  <c:v>15959.29999999973</c:v>
                </c:pt>
                <c:pt idx="2332">
                  <c:v>15965.69999999973</c:v>
                </c:pt>
                <c:pt idx="2333">
                  <c:v>15970.29999999973</c:v>
                </c:pt>
                <c:pt idx="2334">
                  <c:v>15980.29999999973</c:v>
                </c:pt>
                <c:pt idx="2335">
                  <c:v>15984.89999999973</c:v>
                </c:pt>
                <c:pt idx="2336">
                  <c:v>15992.39999999973</c:v>
                </c:pt>
                <c:pt idx="2337">
                  <c:v>15996.69999999973</c:v>
                </c:pt>
                <c:pt idx="2338">
                  <c:v>16005.99999999973</c:v>
                </c:pt>
                <c:pt idx="2339">
                  <c:v>16013.19999999973</c:v>
                </c:pt>
                <c:pt idx="2340">
                  <c:v>16018.09999999973</c:v>
                </c:pt>
                <c:pt idx="2341">
                  <c:v>16028.09999999973</c:v>
                </c:pt>
                <c:pt idx="2342">
                  <c:v>16038.09999999973</c:v>
                </c:pt>
                <c:pt idx="2343">
                  <c:v>16045.19999999973</c:v>
                </c:pt>
                <c:pt idx="2344">
                  <c:v>16055.19999999973</c:v>
                </c:pt>
                <c:pt idx="2345">
                  <c:v>16062.29999999973</c:v>
                </c:pt>
                <c:pt idx="2346">
                  <c:v>16070.09999999973</c:v>
                </c:pt>
                <c:pt idx="2347">
                  <c:v>16080.09999999973</c:v>
                </c:pt>
                <c:pt idx="2348">
                  <c:v>16089.39999999973</c:v>
                </c:pt>
                <c:pt idx="2349">
                  <c:v>16096.49999999973</c:v>
                </c:pt>
                <c:pt idx="2350">
                  <c:v>16103.29999999973</c:v>
                </c:pt>
                <c:pt idx="2351">
                  <c:v>16110.79999999973</c:v>
                </c:pt>
                <c:pt idx="2352">
                  <c:v>16120.79999999973</c:v>
                </c:pt>
                <c:pt idx="2353">
                  <c:v>16129.29999999973</c:v>
                </c:pt>
                <c:pt idx="2354">
                  <c:v>16137.79999999973</c:v>
                </c:pt>
                <c:pt idx="2355">
                  <c:v>16146.29999999973</c:v>
                </c:pt>
                <c:pt idx="2356">
                  <c:v>16155.59999999973</c:v>
                </c:pt>
                <c:pt idx="2357">
                  <c:v>16164.09999999973</c:v>
                </c:pt>
                <c:pt idx="2358">
                  <c:v>16172.59999999973</c:v>
                </c:pt>
                <c:pt idx="2359">
                  <c:v>16181.89999999973</c:v>
                </c:pt>
                <c:pt idx="2360">
                  <c:v>16190.39999999973</c:v>
                </c:pt>
                <c:pt idx="2361">
                  <c:v>16199.69999999973</c:v>
                </c:pt>
                <c:pt idx="2362">
                  <c:v>16208.99999999973</c:v>
                </c:pt>
                <c:pt idx="2363">
                  <c:v>16218.29999999972</c:v>
                </c:pt>
                <c:pt idx="2364">
                  <c:v>16227.59999999972</c:v>
                </c:pt>
                <c:pt idx="2365">
                  <c:v>16236.09999999972</c:v>
                </c:pt>
                <c:pt idx="2366">
                  <c:v>16244.59999999972</c:v>
                </c:pt>
                <c:pt idx="2367">
                  <c:v>16251.39999999972</c:v>
                </c:pt>
                <c:pt idx="2368">
                  <c:v>16260.69999999972</c:v>
                </c:pt>
                <c:pt idx="2369">
                  <c:v>16270.69999999972</c:v>
                </c:pt>
                <c:pt idx="2370">
                  <c:v>16276.49999999972</c:v>
                </c:pt>
                <c:pt idx="2371">
                  <c:v>16286.49999999972</c:v>
                </c:pt>
                <c:pt idx="2372">
                  <c:v>16293.69999999972</c:v>
                </c:pt>
                <c:pt idx="2373">
                  <c:v>16298.59999999972</c:v>
                </c:pt>
                <c:pt idx="2374">
                  <c:v>16307.89999999972</c:v>
                </c:pt>
                <c:pt idx="2375">
                  <c:v>16311.89999999972</c:v>
                </c:pt>
                <c:pt idx="2376">
                  <c:v>16314.49999999972</c:v>
                </c:pt>
                <c:pt idx="2377">
                  <c:v>16319.49999999972</c:v>
                </c:pt>
                <c:pt idx="2378">
                  <c:v>16327.29999999972</c:v>
                </c:pt>
                <c:pt idx="2379">
                  <c:v>16333.29999999972</c:v>
                </c:pt>
                <c:pt idx="2380">
                  <c:v>16341.79999999972</c:v>
                </c:pt>
                <c:pt idx="2381">
                  <c:v>16346.39999999972</c:v>
                </c:pt>
                <c:pt idx="2382">
                  <c:v>16356.39999999972</c:v>
                </c:pt>
                <c:pt idx="2383">
                  <c:v>16360.69999999972</c:v>
                </c:pt>
                <c:pt idx="2384">
                  <c:v>16364.99999999972</c:v>
                </c:pt>
                <c:pt idx="2385">
                  <c:v>16371.49999999972</c:v>
                </c:pt>
                <c:pt idx="2386">
                  <c:v>16376.39999999972</c:v>
                </c:pt>
                <c:pt idx="2387">
                  <c:v>16383.59999999972</c:v>
                </c:pt>
                <c:pt idx="2388">
                  <c:v>16393.59999999971</c:v>
                </c:pt>
                <c:pt idx="2389">
                  <c:v>16402.89999999971</c:v>
                </c:pt>
                <c:pt idx="2390">
                  <c:v>16412.19999999971</c:v>
                </c:pt>
                <c:pt idx="2391">
                  <c:v>16421.49999999972</c:v>
                </c:pt>
                <c:pt idx="2392">
                  <c:v>16425.79999999972</c:v>
                </c:pt>
                <c:pt idx="2393">
                  <c:v>16432.69999999971</c:v>
                </c:pt>
                <c:pt idx="2394">
                  <c:v>16442.69999999971</c:v>
                </c:pt>
                <c:pt idx="2395">
                  <c:v>16447.69999999971</c:v>
                </c:pt>
                <c:pt idx="2396">
                  <c:v>16452.69999999971</c:v>
                </c:pt>
                <c:pt idx="2397">
                  <c:v>16462.69999999971</c:v>
                </c:pt>
                <c:pt idx="2398">
                  <c:v>16472.69999999971</c:v>
                </c:pt>
                <c:pt idx="2399">
                  <c:v>16477.69999999971</c:v>
                </c:pt>
                <c:pt idx="2400">
                  <c:v>16484.89999999971</c:v>
                </c:pt>
                <c:pt idx="2401">
                  <c:v>16489.89999999971</c:v>
                </c:pt>
                <c:pt idx="2402">
                  <c:v>16494.79999999972</c:v>
                </c:pt>
                <c:pt idx="2403">
                  <c:v>16499.09999999971</c:v>
                </c:pt>
                <c:pt idx="2404">
                  <c:v>16504.09999999971</c:v>
                </c:pt>
                <c:pt idx="2405">
                  <c:v>16510.29999999972</c:v>
                </c:pt>
                <c:pt idx="2406">
                  <c:v>16517.49999999972</c:v>
                </c:pt>
                <c:pt idx="2407">
                  <c:v>16526.49999999972</c:v>
                </c:pt>
                <c:pt idx="2408">
                  <c:v>16531.09999999971</c:v>
                </c:pt>
                <c:pt idx="2409">
                  <c:v>16538.89999999971</c:v>
                </c:pt>
                <c:pt idx="2410">
                  <c:v>16546.69999999971</c:v>
                </c:pt>
                <c:pt idx="2411">
                  <c:v>16555.99999999972</c:v>
                </c:pt>
                <c:pt idx="2412">
                  <c:v>16563.09999999971</c:v>
                </c:pt>
                <c:pt idx="2413">
                  <c:v>16570.19999999971</c:v>
                </c:pt>
                <c:pt idx="2414">
                  <c:v>16579.49999999972</c:v>
                </c:pt>
                <c:pt idx="2415">
                  <c:v>16588.79999999972</c:v>
                </c:pt>
                <c:pt idx="2416">
                  <c:v>16591.39999999971</c:v>
                </c:pt>
                <c:pt idx="2417">
                  <c:v>16600.69999999971</c:v>
                </c:pt>
                <c:pt idx="2418">
                  <c:v>16609.99999999971</c:v>
                </c:pt>
                <c:pt idx="2419">
                  <c:v>16619.29999999971</c:v>
                </c:pt>
                <c:pt idx="2420">
                  <c:v>16626.49999999971</c:v>
                </c:pt>
                <c:pt idx="2421">
                  <c:v>16636.49999999971</c:v>
                </c:pt>
                <c:pt idx="2422">
                  <c:v>16646.49999999971</c:v>
                </c:pt>
                <c:pt idx="2423">
                  <c:v>16656.49999999971</c:v>
                </c:pt>
                <c:pt idx="2424">
                  <c:v>16664.29999999971</c:v>
                </c:pt>
                <c:pt idx="2425">
                  <c:v>16668.59999999971</c:v>
                </c:pt>
                <c:pt idx="2426">
                  <c:v>16675.39999999971</c:v>
                </c:pt>
                <c:pt idx="2427">
                  <c:v>16679.39999999971</c:v>
                </c:pt>
                <c:pt idx="2428">
                  <c:v>16688.39999999971</c:v>
                </c:pt>
                <c:pt idx="2429">
                  <c:v>16693.29999999971</c:v>
                </c:pt>
                <c:pt idx="2430">
                  <c:v>16703.29999999971</c:v>
                </c:pt>
                <c:pt idx="2431">
                  <c:v>16710.39999999971</c:v>
                </c:pt>
                <c:pt idx="2432">
                  <c:v>16715.39999999971</c:v>
                </c:pt>
                <c:pt idx="2433">
                  <c:v>16724.69999999971</c:v>
                </c:pt>
                <c:pt idx="2434">
                  <c:v>16729.69999999971</c:v>
                </c:pt>
                <c:pt idx="2435">
                  <c:v>16736.89999999971</c:v>
                </c:pt>
                <c:pt idx="2436">
                  <c:v>16746.89999999971</c:v>
                </c:pt>
                <c:pt idx="2437">
                  <c:v>16756.89999999971</c:v>
                </c:pt>
                <c:pt idx="2438">
                  <c:v>16764.69999999971</c:v>
                </c:pt>
                <c:pt idx="2439">
                  <c:v>16774.69999999971</c:v>
                </c:pt>
                <c:pt idx="2440">
                  <c:v>16784.69999999971</c:v>
                </c:pt>
                <c:pt idx="2441">
                  <c:v>16793.99999999971</c:v>
                </c:pt>
                <c:pt idx="2442">
                  <c:v>16795.89999999971</c:v>
                </c:pt>
                <c:pt idx="2443">
                  <c:v>16799.89999999971</c:v>
                </c:pt>
                <c:pt idx="2444">
                  <c:v>16804.19999999971</c:v>
                </c:pt>
                <c:pt idx="2445">
                  <c:v>16813.49999999971</c:v>
                </c:pt>
                <c:pt idx="2446">
                  <c:v>16822.7999999997</c:v>
                </c:pt>
                <c:pt idx="2447">
                  <c:v>16829.99999999971</c:v>
                </c:pt>
                <c:pt idx="2448">
                  <c:v>16837.0999999997</c:v>
                </c:pt>
                <c:pt idx="2449">
                  <c:v>16847.0999999997</c:v>
                </c:pt>
                <c:pt idx="2450">
                  <c:v>16854.2999999997</c:v>
                </c:pt>
                <c:pt idx="2451">
                  <c:v>16858.8999999997</c:v>
                </c:pt>
                <c:pt idx="2452">
                  <c:v>16860.9999999997</c:v>
                </c:pt>
                <c:pt idx="2453">
                  <c:v>16870.2999999997</c:v>
                </c:pt>
                <c:pt idx="2454">
                  <c:v>16878.0999999997</c:v>
                </c:pt>
                <c:pt idx="2455">
                  <c:v>16884.8999999997</c:v>
                </c:pt>
                <c:pt idx="2456">
                  <c:v>16889.1999999997</c:v>
                </c:pt>
                <c:pt idx="2457">
                  <c:v>16893.4999999997</c:v>
                </c:pt>
                <c:pt idx="2458">
                  <c:v>16898.4999999997</c:v>
                </c:pt>
                <c:pt idx="2459">
                  <c:v>16903.4999999997</c:v>
                </c:pt>
                <c:pt idx="2460">
                  <c:v>16907.7999999997</c:v>
                </c:pt>
                <c:pt idx="2461">
                  <c:v>16912.7999999997</c:v>
                </c:pt>
                <c:pt idx="2462">
                  <c:v>16922.0999999997</c:v>
                </c:pt>
                <c:pt idx="2463">
                  <c:v>16931.3999999997</c:v>
                </c:pt>
                <c:pt idx="2464">
                  <c:v>16935.6999999997</c:v>
                </c:pt>
                <c:pt idx="2465">
                  <c:v>16939.9999999997</c:v>
                </c:pt>
                <c:pt idx="2466">
                  <c:v>16945.7999999997</c:v>
                </c:pt>
                <c:pt idx="2467">
                  <c:v>16954.7999999997</c:v>
                </c:pt>
                <c:pt idx="2468">
                  <c:v>16959.0999999997</c:v>
                </c:pt>
                <c:pt idx="2469">
                  <c:v>16963.3999999997</c:v>
                </c:pt>
                <c:pt idx="2470">
                  <c:v>16972.3999999997</c:v>
                </c:pt>
                <c:pt idx="2471">
                  <c:v>16981.69999999969</c:v>
                </c:pt>
                <c:pt idx="2472">
                  <c:v>16988.4999999997</c:v>
                </c:pt>
                <c:pt idx="2473">
                  <c:v>16990.59999999969</c:v>
                </c:pt>
                <c:pt idx="2474">
                  <c:v>17000.59999999969</c:v>
                </c:pt>
                <c:pt idx="2475">
                  <c:v>17003.19999999969</c:v>
                </c:pt>
                <c:pt idx="2476">
                  <c:v>17012.4999999997</c:v>
                </c:pt>
                <c:pt idx="2477">
                  <c:v>17016.7999999997</c:v>
                </c:pt>
                <c:pt idx="2478">
                  <c:v>17021.09999999969</c:v>
                </c:pt>
                <c:pt idx="2479">
                  <c:v>17031.09999999969</c:v>
                </c:pt>
                <c:pt idx="2480">
                  <c:v>17040.39999999968</c:v>
                </c:pt>
                <c:pt idx="2481">
                  <c:v>17049.69999999968</c:v>
                </c:pt>
                <c:pt idx="2482">
                  <c:v>17058.9999999997</c:v>
                </c:pt>
                <c:pt idx="2483">
                  <c:v>17068.2999999997</c:v>
                </c:pt>
                <c:pt idx="2484">
                  <c:v>17077.59999999969</c:v>
                </c:pt>
                <c:pt idx="2485">
                  <c:v>17087.59999999969</c:v>
                </c:pt>
                <c:pt idx="2486">
                  <c:v>17094.7999999997</c:v>
                </c:pt>
                <c:pt idx="2487">
                  <c:v>17104.7999999997</c:v>
                </c:pt>
                <c:pt idx="2488">
                  <c:v>17114.7999999997</c:v>
                </c:pt>
                <c:pt idx="2489">
                  <c:v>17124.09999999969</c:v>
                </c:pt>
                <c:pt idx="2490">
                  <c:v>17133.39999999968</c:v>
                </c:pt>
                <c:pt idx="2491">
                  <c:v>17142.69999999968</c:v>
                </c:pt>
                <c:pt idx="2492">
                  <c:v>17150.19999999968</c:v>
                </c:pt>
                <c:pt idx="2493">
                  <c:v>17154.49999999968</c:v>
                </c:pt>
                <c:pt idx="2494">
                  <c:v>17164.49999999968</c:v>
                </c:pt>
                <c:pt idx="2495">
                  <c:v>17171.39999999968</c:v>
                </c:pt>
                <c:pt idx="2496">
                  <c:v>17175.99999999968</c:v>
                </c:pt>
                <c:pt idx="2497">
                  <c:v>17183.19999999968</c:v>
                </c:pt>
                <c:pt idx="2498">
                  <c:v>17187.49999999968</c:v>
                </c:pt>
                <c:pt idx="2499">
                  <c:v>17196.29999999968</c:v>
                </c:pt>
                <c:pt idx="2500">
                  <c:v>17203.19999999968</c:v>
                </c:pt>
                <c:pt idx="2501">
                  <c:v>17205.79999999968</c:v>
                </c:pt>
                <c:pt idx="2502">
                  <c:v>17210.09999999968</c:v>
                </c:pt>
                <c:pt idx="2503">
                  <c:v>17214.69999999968</c:v>
                </c:pt>
                <c:pt idx="2504">
                  <c:v>17221.59999999968</c:v>
                </c:pt>
                <c:pt idx="2505">
                  <c:v>17231.59999999968</c:v>
                </c:pt>
                <c:pt idx="2506">
                  <c:v>17236.59999999968</c:v>
                </c:pt>
                <c:pt idx="2507">
                  <c:v>17240.59999999968</c:v>
                </c:pt>
                <c:pt idx="2508">
                  <c:v>17250.59999999968</c:v>
                </c:pt>
                <c:pt idx="2509">
                  <c:v>17255.59999999968</c:v>
                </c:pt>
                <c:pt idx="2510">
                  <c:v>17264.89999999968</c:v>
                </c:pt>
                <c:pt idx="2511">
                  <c:v>17274.89999999968</c:v>
                </c:pt>
                <c:pt idx="2512">
                  <c:v>17279.89999999968</c:v>
                </c:pt>
                <c:pt idx="2513">
                  <c:v>17289.89999999968</c:v>
                </c:pt>
                <c:pt idx="2514">
                  <c:v>17299.89999999968</c:v>
                </c:pt>
                <c:pt idx="2515">
                  <c:v>17304.19999999968</c:v>
                </c:pt>
                <c:pt idx="2516">
                  <c:v>17313.49999999968</c:v>
                </c:pt>
                <c:pt idx="2517">
                  <c:v>17320.99999999968</c:v>
                </c:pt>
                <c:pt idx="2518">
                  <c:v>17328.49999999968</c:v>
                </c:pt>
                <c:pt idx="2519">
                  <c:v>17335.99999999968</c:v>
                </c:pt>
                <c:pt idx="2520">
                  <c:v>17342.49999999968</c:v>
                </c:pt>
                <c:pt idx="2521">
                  <c:v>17349.29999999968</c:v>
                </c:pt>
                <c:pt idx="2522">
                  <c:v>17354.19999999968</c:v>
                </c:pt>
                <c:pt idx="2523">
                  <c:v>17364.19999999968</c:v>
                </c:pt>
                <c:pt idx="2524">
                  <c:v>17369.19999999968</c:v>
                </c:pt>
                <c:pt idx="2525">
                  <c:v>17379.19999999968</c:v>
                </c:pt>
                <c:pt idx="2526">
                  <c:v>17382.69999999968</c:v>
                </c:pt>
                <c:pt idx="2527">
                  <c:v>17386.69999999968</c:v>
                </c:pt>
                <c:pt idx="2528">
                  <c:v>17395.99999999968</c:v>
                </c:pt>
                <c:pt idx="2529">
                  <c:v>17405.29999999968</c:v>
                </c:pt>
                <c:pt idx="2530">
                  <c:v>17411.09999999967</c:v>
                </c:pt>
                <c:pt idx="2531">
                  <c:v>17417.89999999967</c:v>
                </c:pt>
                <c:pt idx="2532">
                  <c:v>17422.79999999968</c:v>
                </c:pt>
                <c:pt idx="2533">
                  <c:v>17427.09999999967</c:v>
                </c:pt>
                <c:pt idx="2534">
                  <c:v>17436.39999999967</c:v>
                </c:pt>
                <c:pt idx="2535">
                  <c:v>17440.69999999967</c:v>
                </c:pt>
                <c:pt idx="2536">
                  <c:v>17444.99999999968</c:v>
                </c:pt>
                <c:pt idx="2537">
                  <c:v>17449.59999999967</c:v>
                </c:pt>
                <c:pt idx="2538">
                  <c:v>17456.39999999967</c:v>
                </c:pt>
                <c:pt idx="2539">
                  <c:v>17461.09999999967</c:v>
                </c:pt>
                <c:pt idx="2540">
                  <c:v>17466.09999999967</c:v>
                </c:pt>
                <c:pt idx="2541">
                  <c:v>17470.39999999967</c:v>
                </c:pt>
                <c:pt idx="2542">
                  <c:v>17477.19999999967</c:v>
                </c:pt>
                <c:pt idx="2543">
                  <c:v>17484.99999999967</c:v>
                </c:pt>
                <c:pt idx="2544">
                  <c:v>17491.39999999967</c:v>
                </c:pt>
                <c:pt idx="2545">
                  <c:v>17495.69999999967</c:v>
                </c:pt>
                <c:pt idx="2546">
                  <c:v>17505.69999999967</c:v>
                </c:pt>
                <c:pt idx="2547">
                  <c:v>17512.89999999967</c:v>
                </c:pt>
                <c:pt idx="2548">
                  <c:v>17522.89999999967</c:v>
                </c:pt>
                <c:pt idx="2549">
                  <c:v>17532.19999999967</c:v>
                </c:pt>
                <c:pt idx="2550">
                  <c:v>17537.19999999967</c:v>
                </c:pt>
                <c:pt idx="2551">
                  <c:v>17542.19999999967</c:v>
                </c:pt>
                <c:pt idx="2552">
                  <c:v>17547.19999999967</c:v>
                </c:pt>
                <c:pt idx="2553">
                  <c:v>17554.09999999967</c:v>
                </c:pt>
                <c:pt idx="2554">
                  <c:v>17558.39999999967</c:v>
                </c:pt>
                <c:pt idx="2555">
                  <c:v>17568.39999999967</c:v>
                </c:pt>
                <c:pt idx="2556">
                  <c:v>17575.89999999967</c:v>
                </c:pt>
                <c:pt idx="2557">
                  <c:v>17580.89999999967</c:v>
                </c:pt>
                <c:pt idx="2558">
                  <c:v>17585.19999999967</c:v>
                </c:pt>
                <c:pt idx="2559">
                  <c:v>17587.79999999967</c:v>
                </c:pt>
                <c:pt idx="2560">
                  <c:v>17592.19999999967</c:v>
                </c:pt>
                <c:pt idx="2561">
                  <c:v>17596.49999999967</c:v>
                </c:pt>
                <c:pt idx="2562">
                  <c:v>17605.79999999967</c:v>
                </c:pt>
                <c:pt idx="2563">
                  <c:v>17610.09999999967</c:v>
                </c:pt>
                <c:pt idx="2564">
                  <c:v>17614.39999999967</c:v>
                </c:pt>
                <c:pt idx="2565">
                  <c:v>17624.39999999967</c:v>
                </c:pt>
                <c:pt idx="2566">
                  <c:v>17629.39999999967</c:v>
                </c:pt>
                <c:pt idx="2567">
                  <c:v>17636.89999999967</c:v>
                </c:pt>
                <c:pt idx="2568">
                  <c:v>17641.79999999967</c:v>
                </c:pt>
                <c:pt idx="2569">
                  <c:v>17648.19999999967</c:v>
                </c:pt>
                <c:pt idx="2570">
                  <c:v>17655.09999999967</c:v>
                </c:pt>
                <c:pt idx="2571">
                  <c:v>17661.99999999968</c:v>
                </c:pt>
                <c:pt idx="2572">
                  <c:v>17666.29999999967</c:v>
                </c:pt>
                <c:pt idx="2573">
                  <c:v>17670.59999999967</c:v>
                </c:pt>
                <c:pt idx="2574">
                  <c:v>17674.99999999968</c:v>
                </c:pt>
                <c:pt idx="2575">
                  <c:v>17679.29999999967</c:v>
                </c:pt>
                <c:pt idx="2576">
                  <c:v>17684.29999999967</c:v>
                </c:pt>
                <c:pt idx="2577">
                  <c:v>17694.29999999967</c:v>
                </c:pt>
                <c:pt idx="2578">
                  <c:v>17699.29999999967</c:v>
                </c:pt>
                <c:pt idx="2579">
                  <c:v>17704.29999999967</c:v>
                </c:pt>
                <c:pt idx="2580">
                  <c:v>17713.29999999967</c:v>
                </c:pt>
                <c:pt idx="2581">
                  <c:v>17720.79999999967</c:v>
                </c:pt>
                <c:pt idx="2582">
                  <c:v>17728.29999999967</c:v>
                </c:pt>
                <c:pt idx="2583">
                  <c:v>17735.39999999967</c:v>
                </c:pt>
                <c:pt idx="2584">
                  <c:v>17742.89999999967</c:v>
                </c:pt>
                <c:pt idx="2585">
                  <c:v>17749.99999999967</c:v>
                </c:pt>
                <c:pt idx="2586">
                  <c:v>17757.09999999967</c:v>
                </c:pt>
                <c:pt idx="2587">
                  <c:v>17762.09999999967</c:v>
                </c:pt>
                <c:pt idx="2588">
                  <c:v>17771.39999999967</c:v>
                </c:pt>
                <c:pt idx="2589">
                  <c:v>17781.39999999967</c:v>
                </c:pt>
                <c:pt idx="2590">
                  <c:v>17790.69999999967</c:v>
                </c:pt>
                <c:pt idx="2591">
                  <c:v>17799.99999999967</c:v>
                </c:pt>
                <c:pt idx="2592">
                  <c:v>17809.29999999966</c:v>
                </c:pt>
                <c:pt idx="2593">
                  <c:v>17818.59999999966</c:v>
                </c:pt>
                <c:pt idx="2594">
                  <c:v>17827.89999999966</c:v>
                </c:pt>
                <c:pt idx="2595">
                  <c:v>17834.29999999966</c:v>
                </c:pt>
                <c:pt idx="2596">
                  <c:v>17838.59999999966</c:v>
                </c:pt>
                <c:pt idx="2597">
                  <c:v>17842.89999999966</c:v>
                </c:pt>
                <c:pt idx="2598">
                  <c:v>17852.19999999966</c:v>
                </c:pt>
                <c:pt idx="2599">
                  <c:v>17859.09999999966</c:v>
                </c:pt>
                <c:pt idx="2600">
                  <c:v>17865.99999999967</c:v>
                </c:pt>
                <c:pt idx="2601">
                  <c:v>17872.89999999967</c:v>
                </c:pt>
                <c:pt idx="2602">
                  <c:v>17879.79999999967</c:v>
                </c:pt>
                <c:pt idx="2603">
                  <c:v>17885.99999999967</c:v>
                </c:pt>
                <c:pt idx="2604">
                  <c:v>17893.19999999967</c:v>
                </c:pt>
                <c:pt idx="2605">
                  <c:v>17898.09999999967</c:v>
                </c:pt>
                <c:pt idx="2606">
                  <c:v>17908.09999999967</c:v>
                </c:pt>
                <c:pt idx="2607">
                  <c:v>17917.39999999967</c:v>
                </c:pt>
                <c:pt idx="2608">
                  <c:v>17925.19999999967</c:v>
                </c:pt>
                <c:pt idx="2609">
                  <c:v>17930.19999999967</c:v>
                </c:pt>
                <c:pt idx="2610">
                  <c:v>17940.19999999967</c:v>
                </c:pt>
                <c:pt idx="2611">
                  <c:v>17949.19999999967</c:v>
                </c:pt>
                <c:pt idx="2612">
                  <c:v>17959.19999999967</c:v>
                </c:pt>
                <c:pt idx="2613">
                  <c:v>17966.99999999967</c:v>
                </c:pt>
                <c:pt idx="2614">
                  <c:v>17971.99999999967</c:v>
                </c:pt>
                <c:pt idx="2615">
                  <c:v>17979.49999999967</c:v>
                </c:pt>
                <c:pt idx="2616">
                  <c:v>17983.79999999967</c:v>
                </c:pt>
                <c:pt idx="2617">
                  <c:v>17991.29999999967</c:v>
                </c:pt>
                <c:pt idx="2618">
                  <c:v>17996.29999999967</c:v>
                </c:pt>
                <c:pt idx="2619">
                  <c:v>18001.29999999967</c:v>
                </c:pt>
                <c:pt idx="2620">
                  <c:v>18006.29999999967</c:v>
                </c:pt>
                <c:pt idx="2621">
                  <c:v>18016.29999999967</c:v>
                </c:pt>
                <c:pt idx="2622">
                  <c:v>18021.29999999967</c:v>
                </c:pt>
                <c:pt idx="2623">
                  <c:v>18024.79999999967</c:v>
                </c:pt>
                <c:pt idx="2624">
                  <c:v>18030.29999999967</c:v>
                </c:pt>
                <c:pt idx="2625">
                  <c:v>18040.29999999967</c:v>
                </c:pt>
                <c:pt idx="2626">
                  <c:v>18050.29999999967</c:v>
                </c:pt>
                <c:pt idx="2627">
                  <c:v>18060.29999999967</c:v>
                </c:pt>
                <c:pt idx="2628">
                  <c:v>18065.29999999967</c:v>
                </c:pt>
                <c:pt idx="2629">
                  <c:v>18067.89999999967</c:v>
                </c:pt>
                <c:pt idx="2630">
                  <c:v>18074.69999999967</c:v>
                </c:pt>
                <c:pt idx="2631">
                  <c:v>18081.49999999967</c:v>
                </c:pt>
                <c:pt idx="2632">
                  <c:v>18086.49999999967</c:v>
                </c:pt>
                <c:pt idx="2633">
                  <c:v>18095.79999999966</c:v>
                </c:pt>
                <c:pt idx="2634">
                  <c:v>18105.79999999966</c:v>
                </c:pt>
                <c:pt idx="2635">
                  <c:v>18110.79999999966</c:v>
                </c:pt>
                <c:pt idx="2636">
                  <c:v>18115.79999999966</c:v>
                </c:pt>
                <c:pt idx="2637">
                  <c:v>18118.39999999966</c:v>
                </c:pt>
                <c:pt idx="2638">
                  <c:v>18125.89999999966</c:v>
                </c:pt>
                <c:pt idx="2639">
                  <c:v>18130.89999999966</c:v>
                </c:pt>
                <c:pt idx="2640">
                  <c:v>18137.69999999966</c:v>
                </c:pt>
                <c:pt idx="2641">
                  <c:v>18143.69999999966</c:v>
                </c:pt>
                <c:pt idx="2642">
                  <c:v>18147.99999999966</c:v>
                </c:pt>
                <c:pt idx="2643">
                  <c:v>18154.79999999966</c:v>
                </c:pt>
                <c:pt idx="2644">
                  <c:v>18159.09999999966</c:v>
                </c:pt>
                <c:pt idx="2645">
                  <c:v>18163.39999999966</c:v>
                </c:pt>
                <c:pt idx="2646">
                  <c:v>18168.39999999966</c:v>
                </c:pt>
                <c:pt idx="2647">
                  <c:v>18175.89999999966</c:v>
                </c:pt>
                <c:pt idx="2648">
                  <c:v>18183.39999999966</c:v>
                </c:pt>
                <c:pt idx="2649">
                  <c:v>18185.99999999966</c:v>
                </c:pt>
                <c:pt idx="2650">
                  <c:v>18190.99999999966</c:v>
                </c:pt>
                <c:pt idx="2651">
                  <c:v>18195.29999999966</c:v>
                </c:pt>
                <c:pt idx="2652">
                  <c:v>18205.29999999966</c:v>
                </c:pt>
                <c:pt idx="2653">
                  <c:v>18209.59999999966</c:v>
                </c:pt>
                <c:pt idx="2654">
                  <c:v>18217.39999999966</c:v>
                </c:pt>
                <c:pt idx="2655">
                  <c:v>18223.39999999966</c:v>
                </c:pt>
                <c:pt idx="2656">
                  <c:v>18230.89999999966</c:v>
                </c:pt>
                <c:pt idx="2657">
                  <c:v>18238.39999999966</c:v>
                </c:pt>
                <c:pt idx="2658">
                  <c:v>18245.89999999966</c:v>
                </c:pt>
                <c:pt idx="2659">
                  <c:v>18251.29999999966</c:v>
                </c:pt>
                <c:pt idx="2660">
                  <c:v>18260.59999999966</c:v>
                </c:pt>
                <c:pt idx="2661">
                  <c:v>18269.89999999966</c:v>
                </c:pt>
                <c:pt idx="2662">
                  <c:v>18279.19999999966</c:v>
                </c:pt>
                <c:pt idx="2663">
                  <c:v>18283.49999999966</c:v>
                </c:pt>
                <c:pt idx="2664">
                  <c:v>18288.49999999966</c:v>
                </c:pt>
                <c:pt idx="2665">
                  <c:v>18298.49999999966</c:v>
                </c:pt>
                <c:pt idx="2666">
                  <c:v>18306.99999999966</c:v>
                </c:pt>
                <c:pt idx="2667">
                  <c:v>18314.19999999966</c:v>
                </c:pt>
                <c:pt idx="2668">
                  <c:v>18316.29999999966</c:v>
                </c:pt>
                <c:pt idx="2669">
                  <c:v>18321.29999999966</c:v>
                </c:pt>
                <c:pt idx="2670">
                  <c:v>18325.89999999966</c:v>
                </c:pt>
                <c:pt idx="2671">
                  <c:v>18334.89999999966</c:v>
                </c:pt>
                <c:pt idx="2672">
                  <c:v>18339.89999999966</c:v>
                </c:pt>
                <c:pt idx="2673">
                  <c:v>18344.79999999966</c:v>
                </c:pt>
                <c:pt idx="2674">
                  <c:v>18349.09999999966</c:v>
                </c:pt>
                <c:pt idx="2675">
                  <c:v>18353.39999999966</c:v>
                </c:pt>
                <c:pt idx="2676">
                  <c:v>18360.59999999966</c:v>
                </c:pt>
                <c:pt idx="2677">
                  <c:v>18365.49999999966</c:v>
                </c:pt>
                <c:pt idx="2678">
                  <c:v>18369.79999999966</c:v>
                </c:pt>
                <c:pt idx="2679">
                  <c:v>18376.99999999966</c:v>
                </c:pt>
                <c:pt idx="2680">
                  <c:v>18381.29999999966</c:v>
                </c:pt>
                <c:pt idx="2681">
                  <c:v>18388.19999999966</c:v>
                </c:pt>
                <c:pt idx="2682">
                  <c:v>18392.49999999966</c:v>
                </c:pt>
                <c:pt idx="2683">
                  <c:v>18396.79999999966</c:v>
                </c:pt>
                <c:pt idx="2684">
                  <c:v>18406.79999999966</c:v>
                </c:pt>
                <c:pt idx="2685">
                  <c:v>18409.39999999966</c:v>
                </c:pt>
                <c:pt idx="2686">
                  <c:v>18414.39999999966</c:v>
                </c:pt>
                <c:pt idx="2687">
                  <c:v>18419.39999999966</c:v>
                </c:pt>
                <c:pt idx="2688">
                  <c:v>18427.19999999965</c:v>
                </c:pt>
                <c:pt idx="2689">
                  <c:v>18434.69999999965</c:v>
                </c:pt>
                <c:pt idx="2690">
                  <c:v>18444.69999999965</c:v>
                </c:pt>
                <c:pt idx="2691">
                  <c:v>18449.29999999965</c:v>
                </c:pt>
                <c:pt idx="2692">
                  <c:v>18453.59999999965</c:v>
                </c:pt>
                <c:pt idx="2693">
                  <c:v>18463.59999999965</c:v>
                </c:pt>
                <c:pt idx="2694">
                  <c:v>18467.89999999965</c:v>
                </c:pt>
                <c:pt idx="2695">
                  <c:v>18473.29999999965</c:v>
                </c:pt>
                <c:pt idx="2696">
                  <c:v>18477.59999999965</c:v>
                </c:pt>
                <c:pt idx="2697">
                  <c:v>18481.89999999965</c:v>
                </c:pt>
                <c:pt idx="2698">
                  <c:v>18486.99999999965</c:v>
                </c:pt>
                <c:pt idx="2699">
                  <c:v>18494.59999999965</c:v>
                </c:pt>
                <c:pt idx="2700">
                  <c:v>18498.89999999964</c:v>
                </c:pt>
                <c:pt idx="2701">
                  <c:v>18502.89999999964</c:v>
                </c:pt>
                <c:pt idx="2702">
                  <c:v>18507.19999999964</c:v>
                </c:pt>
                <c:pt idx="2703">
                  <c:v>18514.99999999965</c:v>
                </c:pt>
                <c:pt idx="2704">
                  <c:v>18519.99999999965</c:v>
                </c:pt>
                <c:pt idx="2705">
                  <c:v>18524.99999999965</c:v>
                </c:pt>
                <c:pt idx="2706">
                  <c:v>18529.99999999965</c:v>
                </c:pt>
                <c:pt idx="2707">
                  <c:v>18534.29999999965</c:v>
                </c:pt>
                <c:pt idx="2708">
                  <c:v>18541.39999999964</c:v>
                </c:pt>
                <c:pt idx="2709">
                  <c:v>18549.19999999964</c:v>
                </c:pt>
                <c:pt idx="2710">
                  <c:v>18553.49999999964</c:v>
                </c:pt>
                <c:pt idx="2711">
                  <c:v>18558.49999999964</c:v>
                </c:pt>
                <c:pt idx="2712">
                  <c:v>18566.29999999964</c:v>
                </c:pt>
                <c:pt idx="2713">
                  <c:v>18570.59999999964</c:v>
                </c:pt>
                <c:pt idx="2714">
                  <c:v>18574.89999999964</c:v>
                </c:pt>
                <c:pt idx="2715">
                  <c:v>18583.89999999964</c:v>
                </c:pt>
                <c:pt idx="2716">
                  <c:v>18588.89999999964</c:v>
                </c:pt>
                <c:pt idx="2717">
                  <c:v>18595.79999999964</c:v>
                </c:pt>
                <c:pt idx="2718">
                  <c:v>18602.99999999964</c:v>
                </c:pt>
                <c:pt idx="2719">
                  <c:v>18609.79999999964</c:v>
                </c:pt>
                <c:pt idx="2720">
                  <c:v>18617.59999999964</c:v>
                </c:pt>
                <c:pt idx="2721">
                  <c:v>18627.59999999964</c:v>
                </c:pt>
                <c:pt idx="2722">
                  <c:v>18637.59999999964</c:v>
                </c:pt>
                <c:pt idx="2723">
                  <c:v>18642.59999999964</c:v>
                </c:pt>
                <c:pt idx="2724">
                  <c:v>18647.59999999964</c:v>
                </c:pt>
                <c:pt idx="2725">
                  <c:v>18649.49999999964</c:v>
                </c:pt>
                <c:pt idx="2726">
                  <c:v>18656.29999999964</c:v>
                </c:pt>
                <c:pt idx="2727">
                  <c:v>18663.79999999964</c:v>
                </c:pt>
                <c:pt idx="2728">
                  <c:v>18670.59999999964</c:v>
                </c:pt>
                <c:pt idx="2729">
                  <c:v>18680.59999999964</c:v>
                </c:pt>
                <c:pt idx="2730">
                  <c:v>18690.59999999964</c:v>
                </c:pt>
                <c:pt idx="2731">
                  <c:v>18694.89999999964</c:v>
                </c:pt>
                <c:pt idx="2732">
                  <c:v>18698.89999999964</c:v>
                </c:pt>
                <c:pt idx="2733">
                  <c:v>18703.19999999964</c:v>
                </c:pt>
                <c:pt idx="2734">
                  <c:v>18712.49999999964</c:v>
                </c:pt>
                <c:pt idx="2735">
                  <c:v>18721.79999999964</c:v>
                </c:pt>
                <c:pt idx="2736">
                  <c:v>18731.09999999963</c:v>
                </c:pt>
                <c:pt idx="2737">
                  <c:v>18740.39999999963</c:v>
                </c:pt>
                <c:pt idx="2738">
                  <c:v>18749.69999999963</c:v>
                </c:pt>
                <c:pt idx="2739">
                  <c:v>18758.99999999964</c:v>
                </c:pt>
                <c:pt idx="2740">
                  <c:v>18768.29999999963</c:v>
                </c:pt>
                <c:pt idx="2741">
                  <c:v>18775.89999999963</c:v>
                </c:pt>
                <c:pt idx="2742">
                  <c:v>18782.69999999963</c:v>
                </c:pt>
                <c:pt idx="2743">
                  <c:v>18791.99999999963</c:v>
                </c:pt>
                <c:pt idx="2744">
                  <c:v>18799.19999999963</c:v>
                </c:pt>
                <c:pt idx="2745">
                  <c:v>18809.19999999963</c:v>
                </c:pt>
                <c:pt idx="2746">
                  <c:v>18811.29999999963</c:v>
                </c:pt>
                <c:pt idx="2747">
                  <c:v>18816.19999999963</c:v>
                </c:pt>
                <c:pt idx="2748">
                  <c:v>18821.19999999963</c:v>
                </c:pt>
                <c:pt idx="2749">
                  <c:v>18828.39999999963</c:v>
                </c:pt>
                <c:pt idx="2750">
                  <c:v>18836.19999999963</c:v>
                </c:pt>
                <c:pt idx="2751">
                  <c:v>18843.99999999963</c:v>
                </c:pt>
                <c:pt idx="2752">
                  <c:v>18848.99999999963</c:v>
                </c:pt>
                <c:pt idx="2753">
                  <c:v>18855.29999999963</c:v>
                </c:pt>
                <c:pt idx="2754">
                  <c:v>18862.49999999963</c:v>
                </c:pt>
                <c:pt idx="2755">
                  <c:v>18867.49999999963</c:v>
                </c:pt>
                <c:pt idx="2756">
                  <c:v>18871.79999999963</c:v>
                </c:pt>
                <c:pt idx="2757">
                  <c:v>18876.79999999963</c:v>
                </c:pt>
                <c:pt idx="2758">
                  <c:v>18878.89999999963</c:v>
                </c:pt>
                <c:pt idx="2759">
                  <c:v>18886.09999999963</c:v>
                </c:pt>
                <c:pt idx="2760">
                  <c:v>18890.99999999963</c:v>
                </c:pt>
                <c:pt idx="2761">
                  <c:v>18897.89999999963</c:v>
                </c:pt>
                <c:pt idx="2762">
                  <c:v>18902.89999999963</c:v>
                </c:pt>
                <c:pt idx="2763">
                  <c:v>18909.79999999963</c:v>
                </c:pt>
                <c:pt idx="2764">
                  <c:v>18914.19999999963</c:v>
                </c:pt>
                <c:pt idx="2765">
                  <c:v>18920.99999999964</c:v>
                </c:pt>
                <c:pt idx="2766">
                  <c:v>18927.79999999963</c:v>
                </c:pt>
                <c:pt idx="2767">
                  <c:v>18932.79999999963</c:v>
                </c:pt>
                <c:pt idx="2768">
                  <c:v>18942.79999999963</c:v>
                </c:pt>
                <c:pt idx="2769">
                  <c:v>18952.79999999963</c:v>
                </c:pt>
                <c:pt idx="2770">
                  <c:v>18957.79999999963</c:v>
                </c:pt>
                <c:pt idx="2771">
                  <c:v>18962.09999999963</c:v>
                </c:pt>
                <c:pt idx="2772">
                  <c:v>18966.39999999963</c:v>
                </c:pt>
                <c:pt idx="2773">
                  <c:v>18973.19999999963</c:v>
                </c:pt>
                <c:pt idx="2774">
                  <c:v>18979.99999999963</c:v>
                </c:pt>
                <c:pt idx="2775">
                  <c:v>18984.29999999963</c:v>
                </c:pt>
                <c:pt idx="2776">
                  <c:v>18990.39999999963</c:v>
                </c:pt>
                <c:pt idx="2777">
                  <c:v>18998.19999999963</c:v>
                </c:pt>
                <c:pt idx="2778">
                  <c:v>19005.99999999963</c:v>
                </c:pt>
                <c:pt idx="2779">
                  <c:v>19014.99999999963</c:v>
                </c:pt>
                <c:pt idx="2780">
                  <c:v>19019.29999999962</c:v>
                </c:pt>
                <c:pt idx="2781">
                  <c:v>19028.29999999962</c:v>
                </c:pt>
                <c:pt idx="2782">
                  <c:v>19038.29999999962</c:v>
                </c:pt>
                <c:pt idx="2783">
                  <c:v>19043.19999999963</c:v>
                </c:pt>
                <c:pt idx="2784">
                  <c:v>19052.49999999963</c:v>
                </c:pt>
                <c:pt idx="2785">
                  <c:v>19061.79999999962</c:v>
                </c:pt>
                <c:pt idx="2786">
                  <c:v>19066.79999999962</c:v>
                </c:pt>
                <c:pt idx="2787">
                  <c:v>19073.99999999963</c:v>
                </c:pt>
                <c:pt idx="2788">
                  <c:v>19080.89999999963</c:v>
                </c:pt>
                <c:pt idx="2789">
                  <c:v>19087.79999999963</c:v>
                </c:pt>
                <c:pt idx="2790">
                  <c:v>19097.09999999963</c:v>
                </c:pt>
                <c:pt idx="2791">
                  <c:v>19104.29999999963</c:v>
                </c:pt>
                <c:pt idx="2792">
                  <c:v>19111.49999999963</c:v>
                </c:pt>
                <c:pt idx="2793">
                  <c:v>19120.79999999963</c:v>
                </c:pt>
                <c:pt idx="2794">
                  <c:v>19127.89999999963</c:v>
                </c:pt>
                <c:pt idx="2795">
                  <c:v>19137.89999999963</c:v>
                </c:pt>
                <c:pt idx="2796">
                  <c:v>19147.19999999963</c:v>
                </c:pt>
                <c:pt idx="2797">
                  <c:v>19156.49999999963</c:v>
                </c:pt>
                <c:pt idx="2798">
                  <c:v>19162.29999999962</c:v>
                </c:pt>
                <c:pt idx="2799">
                  <c:v>19171.59999999962</c:v>
                </c:pt>
                <c:pt idx="2800">
                  <c:v>19180.89999999962</c:v>
                </c:pt>
                <c:pt idx="2801">
                  <c:v>19184.39999999962</c:v>
                </c:pt>
                <c:pt idx="2802">
                  <c:v>19189.89999999962</c:v>
                </c:pt>
                <c:pt idx="2803">
                  <c:v>19199.19999999962</c:v>
                </c:pt>
                <c:pt idx="2804">
                  <c:v>19208.49999999962</c:v>
                </c:pt>
                <c:pt idx="2805">
                  <c:v>19217.79999999962</c:v>
                </c:pt>
                <c:pt idx="2806">
                  <c:v>19227.09999999962</c:v>
                </c:pt>
                <c:pt idx="2807">
                  <c:v>19232.09999999962</c:v>
                </c:pt>
                <c:pt idx="2808">
                  <c:v>19241.39999999962</c:v>
                </c:pt>
                <c:pt idx="2809">
                  <c:v>19250.69999999962</c:v>
                </c:pt>
                <c:pt idx="2810">
                  <c:v>19256.49999999962</c:v>
                </c:pt>
                <c:pt idx="2811">
                  <c:v>19264.29999999962</c:v>
                </c:pt>
                <c:pt idx="2812">
                  <c:v>19271.19999999962</c:v>
                </c:pt>
                <c:pt idx="2813">
                  <c:v>19276.19999999962</c:v>
                </c:pt>
                <c:pt idx="2814">
                  <c:v>19281.09999999962</c:v>
                </c:pt>
                <c:pt idx="2815">
                  <c:v>19291.09999999962</c:v>
                </c:pt>
                <c:pt idx="2816">
                  <c:v>19301.09999999962</c:v>
                </c:pt>
                <c:pt idx="2817">
                  <c:v>19310.39999999962</c:v>
                </c:pt>
                <c:pt idx="2818">
                  <c:v>19319.69999999962</c:v>
                </c:pt>
                <c:pt idx="2819">
                  <c:v>19321.79999999962</c:v>
                </c:pt>
                <c:pt idx="2820">
                  <c:v>19323.69999999962</c:v>
                </c:pt>
                <c:pt idx="2821">
                  <c:v>19327.99999999962</c:v>
                </c:pt>
                <c:pt idx="2822">
                  <c:v>19334.79999999962</c:v>
                </c:pt>
                <c:pt idx="2823">
                  <c:v>19339.09999999962</c:v>
                </c:pt>
                <c:pt idx="2824">
                  <c:v>19343.39999999962</c:v>
                </c:pt>
                <c:pt idx="2825">
                  <c:v>19352.69999999962</c:v>
                </c:pt>
                <c:pt idx="2826">
                  <c:v>19357.09999999962</c:v>
                </c:pt>
                <c:pt idx="2827">
                  <c:v>19361.49999999962</c:v>
                </c:pt>
                <c:pt idx="2828">
                  <c:v>19368.69999999962</c:v>
                </c:pt>
                <c:pt idx="2829">
                  <c:v>19375.49999999962</c:v>
                </c:pt>
                <c:pt idx="2830">
                  <c:v>19382.29999999962</c:v>
                </c:pt>
                <c:pt idx="2831">
                  <c:v>19386.59999999962</c:v>
                </c:pt>
                <c:pt idx="2832">
                  <c:v>19393.39999999962</c:v>
                </c:pt>
                <c:pt idx="2833">
                  <c:v>19400.19999999962</c:v>
                </c:pt>
                <c:pt idx="2834">
                  <c:v>19406.99999999962</c:v>
                </c:pt>
                <c:pt idx="2835">
                  <c:v>19413.79999999962</c:v>
                </c:pt>
                <c:pt idx="2836">
                  <c:v>19418.09999999962</c:v>
                </c:pt>
                <c:pt idx="2837">
                  <c:v>19424.89999999962</c:v>
                </c:pt>
                <c:pt idx="2838">
                  <c:v>19431.29999999962</c:v>
                </c:pt>
                <c:pt idx="2839">
                  <c:v>19441.29999999962</c:v>
                </c:pt>
                <c:pt idx="2840">
                  <c:v>19445.99999999962</c:v>
                </c:pt>
                <c:pt idx="2841">
                  <c:v>19450.89999999962</c:v>
                </c:pt>
                <c:pt idx="2842">
                  <c:v>19459.89999999962</c:v>
                </c:pt>
                <c:pt idx="2843">
                  <c:v>19465.89999999962</c:v>
                </c:pt>
                <c:pt idx="2844">
                  <c:v>19470.89999999962</c:v>
                </c:pt>
                <c:pt idx="2845">
                  <c:v>19475.89999999962</c:v>
                </c:pt>
                <c:pt idx="2846">
                  <c:v>19485.19999999962</c:v>
                </c:pt>
                <c:pt idx="2847">
                  <c:v>19490.19999999962</c:v>
                </c:pt>
                <c:pt idx="2848">
                  <c:v>19499.49999999962</c:v>
                </c:pt>
                <c:pt idx="2849">
                  <c:v>19508.79999999962</c:v>
                </c:pt>
                <c:pt idx="2850">
                  <c:v>19515.59999999962</c:v>
                </c:pt>
                <c:pt idx="2851">
                  <c:v>19524.89999999962</c:v>
                </c:pt>
                <c:pt idx="2852">
                  <c:v>19534.19999999961</c:v>
                </c:pt>
                <c:pt idx="2853">
                  <c:v>19543.49999999961</c:v>
                </c:pt>
                <c:pt idx="2854">
                  <c:v>19552.79999999961</c:v>
                </c:pt>
                <c:pt idx="2855">
                  <c:v>19562.09999999961</c:v>
                </c:pt>
                <c:pt idx="2856">
                  <c:v>19566.39999999961</c:v>
                </c:pt>
                <c:pt idx="2857">
                  <c:v>19571.29999999961</c:v>
                </c:pt>
                <c:pt idx="2858">
                  <c:v>19578.09999999961</c:v>
                </c:pt>
                <c:pt idx="2859">
                  <c:v>19588.09999999961</c:v>
                </c:pt>
                <c:pt idx="2860">
                  <c:v>19598.09999999961</c:v>
                </c:pt>
                <c:pt idx="2861">
                  <c:v>19605.89999999961</c:v>
                </c:pt>
                <c:pt idx="2862">
                  <c:v>19613.69999999961</c:v>
                </c:pt>
                <c:pt idx="2863">
                  <c:v>19621.49999999961</c:v>
                </c:pt>
                <c:pt idx="2864">
                  <c:v>19630.49999999961</c:v>
                </c:pt>
                <c:pt idx="2865">
                  <c:v>19639.79999999961</c:v>
                </c:pt>
                <c:pt idx="2866">
                  <c:v>19649.79999999961</c:v>
                </c:pt>
                <c:pt idx="2867">
                  <c:v>19654.79999999961</c:v>
                </c:pt>
                <c:pt idx="2868">
                  <c:v>19664.09999999961</c:v>
                </c:pt>
                <c:pt idx="2869">
                  <c:v>19673.3999999996</c:v>
                </c:pt>
                <c:pt idx="2870">
                  <c:v>19682.6999999996</c:v>
                </c:pt>
                <c:pt idx="2871">
                  <c:v>19691.99999999961</c:v>
                </c:pt>
                <c:pt idx="2872">
                  <c:v>19701.29999999961</c:v>
                </c:pt>
                <c:pt idx="2873">
                  <c:v>19710.59999999961</c:v>
                </c:pt>
                <c:pt idx="2874">
                  <c:v>19719.8999999996</c:v>
                </c:pt>
                <c:pt idx="2875">
                  <c:v>19729.1999999996</c:v>
                </c:pt>
                <c:pt idx="2876">
                  <c:v>19738.4999999996</c:v>
                </c:pt>
                <c:pt idx="2877">
                  <c:v>19748.4999999996</c:v>
                </c:pt>
                <c:pt idx="2878">
                  <c:v>19753.3999999996</c:v>
                </c:pt>
                <c:pt idx="2879">
                  <c:v>19762.3999999996</c:v>
                </c:pt>
                <c:pt idx="2880">
                  <c:v>19771.6999999996</c:v>
                </c:pt>
                <c:pt idx="2881">
                  <c:v>19780.9999999996</c:v>
                </c:pt>
                <c:pt idx="2882">
                  <c:v>19786.7999999996</c:v>
                </c:pt>
                <c:pt idx="2883">
                  <c:v>19793.1999999996</c:v>
                </c:pt>
                <c:pt idx="2884">
                  <c:v>19802.4999999996</c:v>
                </c:pt>
                <c:pt idx="2885">
                  <c:v>19806.7999999996</c:v>
                </c:pt>
                <c:pt idx="2886">
                  <c:v>19816.0999999996</c:v>
                </c:pt>
                <c:pt idx="2887">
                  <c:v>19820.3999999996</c:v>
                </c:pt>
                <c:pt idx="2888">
                  <c:v>19827.8999999996</c:v>
                </c:pt>
                <c:pt idx="2889">
                  <c:v>19832.8999999996</c:v>
                </c:pt>
                <c:pt idx="2890">
                  <c:v>19837.8999999996</c:v>
                </c:pt>
                <c:pt idx="2891">
                  <c:v>19842.7999999996</c:v>
                </c:pt>
                <c:pt idx="2892">
                  <c:v>19847.6999999996</c:v>
                </c:pt>
                <c:pt idx="2893">
                  <c:v>19857.6999999996</c:v>
                </c:pt>
                <c:pt idx="2894">
                  <c:v>19862.6999999996</c:v>
                </c:pt>
                <c:pt idx="2895">
                  <c:v>19869.4999999996</c:v>
                </c:pt>
                <c:pt idx="2896">
                  <c:v>19873.7999999996</c:v>
                </c:pt>
                <c:pt idx="2897">
                  <c:v>19878.7999999996</c:v>
                </c:pt>
                <c:pt idx="2898">
                  <c:v>19883.7999999996</c:v>
                </c:pt>
                <c:pt idx="2899">
                  <c:v>19888.7999999996</c:v>
                </c:pt>
                <c:pt idx="2900">
                  <c:v>19898.0999999996</c:v>
                </c:pt>
                <c:pt idx="2901">
                  <c:v>19904.8999999996</c:v>
                </c:pt>
                <c:pt idx="2902">
                  <c:v>19912.6999999996</c:v>
                </c:pt>
                <c:pt idx="2903">
                  <c:v>19921.9999999996</c:v>
                </c:pt>
                <c:pt idx="2904">
                  <c:v>19931.2999999996</c:v>
                </c:pt>
                <c:pt idx="2905">
                  <c:v>19941.2999999996</c:v>
                </c:pt>
                <c:pt idx="2906">
                  <c:v>19948.1999999996</c:v>
                </c:pt>
                <c:pt idx="2907">
                  <c:v>19953.0999999996</c:v>
                </c:pt>
                <c:pt idx="2908">
                  <c:v>19963.0999999996</c:v>
                </c:pt>
                <c:pt idx="2909">
                  <c:v>19968.0999999996</c:v>
                </c:pt>
                <c:pt idx="2910">
                  <c:v>19977.3999999996</c:v>
                </c:pt>
                <c:pt idx="2911">
                  <c:v>19984.5999999996</c:v>
                </c:pt>
                <c:pt idx="2912">
                  <c:v>19991.7999999996</c:v>
                </c:pt>
                <c:pt idx="2913">
                  <c:v>20001.7999999996</c:v>
                </c:pt>
                <c:pt idx="2914">
                  <c:v>20006.6999999996</c:v>
                </c:pt>
                <c:pt idx="2915">
                  <c:v>20011.6999999996</c:v>
                </c:pt>
                <c:pt idx="2916">
                  <c:v>20021.6999999996</c:v>
                </c:pt>
                <c:pt idx="2917">
                  <c:v>20031.6999999996</c:v>
                </c:pt>
                <c:pt idx="2918">
                  <c:v>20034.2999999996</c:v>
                </c:pt>
                <c:pt idx="2919">
                  <c:v>20039.6999999996</c:v>
                </c:pt>
                <c:pt idx="2920">
                  <c:v>20044.7999999996</c:v>
                </c:pt>
                <c:pt idx="2921">
                  <c:v>20048.0999999996</c:v>
                </c:pt>
                <c:pt idx="2922">
                  <c:v>20054.2999999996</c:v>
                </c:pt>
                <c:pt idx="2923">
                  <c:v>20058.8999999996</c:v>
                </c:pt>
                <c:pt idx="2924">
                  <c:v>20066.0999999996</c:v>
                </c:pt>
                <c:pt idx="2925">
                  <c:v>20075.3999999996</c:v>
                </c:pt>
                <c:pt idx="2926">
                  <c:v>20084.6999999996</c:v>
                </c:pt>
                <c:pt idx="2927">
                  <c:v>20093.9999999996</c:v>
                </c:pt>
                <c:pt idx="2928">
                  <c:v>20103.9999999996</c:v>
                </c:pt>
                <c:pt idx="2929">
                  <c:v>20111.7999999996</c:v>
                </c:pt>
                <c:pt idx="2930">
                  <c:v>20121.7999999996</c:v>
                </c:pt>
                <c:pt idx="2931">
                  <c:v>20126.7999999996</c:v>
                </c:pt>
                <c:pt idx="2932">
                  <c:v>20128.6999999996</c:v>
                </c:pt>
                <c:pt idx="2933">
                  <c:v>20135.8999999996</c:v>
                </c:pt>
                <c:pt idx="2934">
                  <c:v>20142.3999999996</c:v>
                </c:pt>
                <c:pt idx="2935">
                  <c:v>20149.5999999996</c:v>
                </c:pt>
                <c:pt idx="2936">
                  <c:v>20158.8999999996</c:v>
                </c:pt>
                <c:pt idx="2937">
                  <c:v>20165.6999999996</c:v>
                </c:pt>
                <c:pt idx="2938">
                  <c:v>20170.6999999996</c:v>
                </c:pt>
                <c:pt idx="2939">
                  <c:v>20175.6999999996</c:v>
                </c:pt>
                <c:pt idx="2940">
                  <c:v>20180.5999999996</c:v>
                </c:pt>
                <c:pt idx="2941">
                  <c:v>20184.0999999996</c:v>
                </c:pt>
                <c:pt idx="2942">
                  <c:v>20189.8999999996</c:v>
                </c:pt>
                <c:pt idx="2943">
                  <c:v>20191.9999999996</c:v>
                </c:pt>
                <c:pt idx="2944">
                  <c:v>20194.09999999959</c:v>
                </c:pt>
                <c:pt idx="2945">
                  <c:v>20198.09999999959</c:v>
                </c:pt>
                <c:pt idx="2946">
                  <c:v>20205.59999999959</c:v>
                </c:pt>
                <c:pt idx="2947">
                  <c:v>20214.89999999959</c:v>
                </c:pt>
                <c:pt idx="2948">
                  <c:v>20224.19999999959</c:v>
                </c:pt>
                <c:pt idx="2949">
                  <c:v>20233.4999999996</c:v>
                </c:pt>
                <c:pt idx="2950">
                  <c:v>20242.79999999959</c:v>
                </c:pt>
                <c:pt idx="2951">
                  <c:v>20252.09999999959</c:v>
                </c:pt>
                <c:pt idx="2952">
                  <c:v>20256.69999999959</c:v>
                </c:pt>
                <c:pt idx="2953">
                  <c:v>20260.99999999959</c:v>
                </c:pt>
                <c:pt idx="2954">
                  <c:v>20265.29999999959</c:v>
                </c:pt>
                <c:pt idx="2955">
                  <c:v>20270.19999999959</c:v>
                </c:pt>
                <c:pt idx="2956">
                  <c:v>20275.09999999959</c:v>
                </c:pt>
                <c:pt idx="2957">
                  <c:v>20279.69999999959</c:v>
                </c:pt>
                <c:pt idx="2958">
                  <c:v>20287.19999999959</c:v>
                </c:pt>
                <c:pt idx="2959">
                  <c:v>20293.99999999959</c:v>
                </c:pt>
                <c:pt idx="2960">
                  <c:v>20298.99999999959</c:v>
                </c:pt>
                <c:pt idx="2961">
                  <c:v>20303.29999999959</c:v>
                </c:pt>
                <c:pt idx="2962">
                  <c:v>20312.59999999959</c:v>
                </c:pt>
                <c:pt idx="2963">
                  <c:v>20321.89999999959</c:v>
                </c:pt>
                <c:pt idx="2964">
                  <c:v>20331.19999999959</c:v>
                </c:pt>
                <c:pt idx="2965">
                  <c:v>20340.49999999959</c:v>
                </c:pt>
                <c:pt idx="2966">
                  <c:v>20349.79999999958</c:v>
                </c:pt>
                <c:pt idx="2967">
                  <c:v>20359.09999999958</c:v>
                </c:pt>
                <c:pt idx="2968">
                  <c:v>20368.39999999958</c:v>
                </c:pt>
                <c:pt idx="2969">
                  <c:v>20377.69999999958</c:v>
                </c:pt>
                <c:pt idx="2970">
                  <c:v>20386.99999999958</c:v>
                </c:pt>
                <c:pt idx="2971">
                  <c:v>20396.29999999958</c:v>
                </c:pt>
                <c:pt idx="2972">
                  <c:v>20405.59999999958</c:v>
                </c:pt>
                <c:pt idx="2973">
                  <c:v>20414.89999999958</c:v>
                </c:pt>
                <c:pt idx="2974">
                  <c:v>20424.19999999958</c:v>
                </c:pt>
                <c:pt idx="2975">
                  <c:v>20433.49999999958</c:v>
                </c:pt>
                <c:pt idx="2976">
                  <c:v>20442.79999999958</c:v>
                </c:pt>
                <c:pt idx="2977">
                  <c:v>20452.09999999958</c:v>
                </c:pt>
                <c:pt idx="2978">
                  <c:v>20461.39999999955</c:v>
                </c:pt>
                <c:pt idx="2979">
                  <c:v>20469.19999999955</c:v>
                </c:pt>
                <c:pt idx="2980">
                  <c:v>20473.49999999957</c:v>
                </c:pt>
                <c:pt idx="2981">
                  <c:v>20479.29999999957</c:v>
                </c:pt>
                <c:pt idx="2982">
                  <c:v>20488.59999999957</c:v>
                </c:pt>
                <c:pt idx="2983">
                  <c:v>20497.89999999955</c:v>
                </c:pt>
                <c:pt idx="2984">
                  <c:v>20505.39999999955</c:v>
                </c:pt>
                <c:pt idx="2985">
                  <c:v>20512.89999999955</c:v>
                </c:pt>
                <c:pt idx="2986">
                  <c:v>20517.89999999955</c:v>
                </c:pt>
                <c:pt idx="2987">
                  <c:v>20520.49999999957</c:v>
                </c:pt>
                <c:pt idx="2988">
                  <c:v>20525.49999999957</c:v>
                </c:pt>
                <c:pt idx="2989">
                  <c:v>20529.79999999957</c:v>
                </c:pt>
                <c:pt idx="2990">
                  <c:v>20537.59999999957</c:v>
                </c:pt>
                <c:pt idx="2991">
                  <c:v>20541.89999999955</c:v>
                </c:pt>
                <c:pt idx="2992">
                  <c:v>20546.19999999955</c:v>
                </c:pt>
                <c:pt idx="2993">
                  <c:v>20552.19999999955</c:v>
                </c:pt>
                <c:pt idx="2994">
                  <c:v>20561.19999999955</c:v>
                </c:pt>
                <c:pt idx="2995">
                  <c:v>20570.19999999955</c:v>
                </c:pt>
                <c:pt idx="2996">
                  <c:v>20580.19999999955</c:v>
                </c:pt>
                <c:pt idx="2997">
                  <c:v>20590.19999999955</c:v>
                </c:pt>
                <c:pt idx="2998">
                  <c:v>20598.69999999955</c:v>
                </c:pt>
                <c:pt idx="2999">
                  <c:v>20606.49999999957</c:v>
                </c:pt>
                <c:pt idx="3000">
                  <c:v>20616.49999999957</c:v>
                </c:pt>
                <c:pt idx="3001">
                  <c:v>20626.49999999957</c:v>
                </c:pt>
                <c:pt idx="3002">
                  <c:v>20635.49999999957</c:v>
                </c:pt>
                <c:pt idx="3003">
                  <c:v>20643.29999999957</c:v>
                </c:pt>
                <c:pt idx="3004">
                  <c:v>20650.09999999955</c:v>
                </c:pt>
                <c:pt idx="3005">
                  <c:v>20657.89999999955</c:v>
                </c:pt>
                <c:pt idx="3006">
                  <c:v>20665.69999999955</c:v>
                </c:pt>
                <c:pt idx="3007">
                  <c:v>20673.49999999956</c:v>
                </c:pt>
                <c:pt idx="3008">
                  <c:v>20682.49999999956</c:v>
                </c:pt>
                <c:pt idx="3009">
                  <c:v>20687.89999999955</c:v>
                </c:pt>
                <c:pt idx="3010">
                  <c:v>20694.99999999956</c:v>
                </c:pt>
                <c:pt idx="3011">
                  <c:v>20702.79999999956</c:v>
                </c:pt>
                <c:pt idx="3012">
                  <c:v>20711.79999999956</c:v>
                </c:pt>
                <c:pt idx="3013">
                  <c:v>20718.89999999955</c:v>
                </c:pt>
                <c:pt idx="3014">
                  <c:v>20725.99999999956</c:v>
                </c:pt>
                <c:pt idx="3015">
                  <c:v>20733.09999999955</c:v>
                </c:pt>
                <c:pt idx="3016">
                  <c:v>20740.89999999955</c:v>
                </c:pt>
                <c:pt idx="3017">
                  <c:v>20747.99999999956</c:v>
                </c:pt>
                <c:pt idx="3018">
                  <c:v>20755.79999999956</c:v>
                </c:pt>
                <c:pt idx="3019">
                  <c:v>20765.09999999955</c:v>
                </c:pt>
                <c:pt idx="3020">
                  <c:v>20771.89999999955</c:v>
                </c:pt>
                <c:pt idx="3021">
                  <c:v>20778.39999999955</c:v>
                </c:pt>
                <c:pt idx="3022">
                  <c:v>20784.19999999955</c:v>
                </c:pt>
                <c:pt idx="3023">
                  <c:v>20793.49999999956</c:v>
                </c:pt>
                <c:pt idx="3024">
                  <c:v>20795.59999999955</c:v>
                </c:pt>
                <c:pt idx="3025">
                  <c:v>20797.69999999955</c:v>
                </c:pt>
                <c:pt idx="3026">
                  <c:v>20805.49999999955</c:v>
                </c:pt>
                <c:pt idx="3027">
                  <c:v>20812.69999999955</c:v>
                </c:pt>
                <c:pt idx="3028">
                  <c:v>20814.79999999955</c:v>
                </c:pt>
                <c:pt idx="3029">
                  <c:v>20821.99999999955</c:v>
                </c:pt>
                <c:pt idx="3030">
                  <c:v>20829.49999999955</c:v>
                </c:pt>
                <c:pt idx="3031">
                  <c:v>20836.29999999955</c:v>
                </c:pt>
                <c:pt idx="3032">
                  <c:v>20846.29999999955</c:v>
                </c:pt>
                <c:pt idx="3033">
                  <c:v>20853.79999999955</c:v>
                </c:pt>
                <c:pt idx="3034">
                  <c:v>20861.29999999955</c:v>
                </c:pt>
                <c:pt idx="3035">
                  <c:v>20865.59999999955</c:v>
                </c:pt>
                <c:pt idx="3036">
                  <c:v>20872.79999999955</c:v>
                </c:pt>
                <c:pt idx="3037">
                  <c:v>20877.79999999955</c:v>
                </c:pt>
                <c:pt idx="3038">
                  <c:v>20884.99999999955</c:v>
                </c:pt>
                <c:pt idx="3039">
                  <c:v>20891.49999999955</c:v>
                </c:pt>
                <c:pt idx="3040">
                  <c:v>20898.99999999955</c:v>
                </c:pt>
                <c:pt idx="3041">
                  <c:v>20903.99999999955</c:v>
                </c:pt>
                <c:pt idx="3042">
                  <c:v>20913.99999999955</c:v>
                </c:pt>
                <c:pt idx="3043">
                  <c:v>20923.99999999955</c:v>
                </c:pt>
                <c:pt idx="3044">
                  <c:v>20933.29999999955</c:v>
                </c:pt>
                <c:pt idx="3045">
                  <c:v>20935.39999999955</c:v>
                </c:pt>
                <c:pt idx="3046">
                  <c:v>20940.39999999955</c:v>
                </c:pt>
                <c:pt idx="3047">
                  <c:v>20950.39999999955</c:v>
                </c:pt>
                <c:pt idx="3048">
                  <c:v>20959.69999999955</c:v>
                </c:pt>
                <c:pt idx="3049">
                  <c:v>20969.69999999955</c:v>
                </c:pt>
                <c:pt idx="3050">
                  <c:v>20978.99999999955</c:v>
                </c:pt>
                <c:pt idx="3051">
                  <c:v>20988.99999999955</c:v>
                </c:pt>
                <c:pt idx="3052">
                  <c:v>20996.09999999954</c:v>
                </c:pt>
                <c:pt idx="3053">
                  <c:v>21001.89999999954</c:v>
                </c:pt>
                <c:pt idx="3054">
                  <c:v>21008.99999999954</c:v>
                </c:pt>
                <c:pt idx="3055">
                  <c:v>21016.19999999954</c:v>
                </c:pt>
                <c:pt idx="3056">
                  <c:v>21020.79999999954</c:v>
                </c:pt>
                <c:pt idx="3057">
                  <c:v>21025.69999999954</c:v>
                </c:pt>
                <c:pt idx="3058">
                  <c:v>21030.69999999954</c:v>
                </c:pt>
                <c:pt idx="3059">
                  <c:v>21037.49999999954</c:v>
                </c:pt>
                <c:pt idx="3060">
                  <c:v>21040.09999999954</c:v>
                </c:pt>
                <c:pt idx="3061">
                  <c:v>21045.49999999954</c:v>
                </c:pt>
                <c:pt idx="3062">
                  <c:v>21050.89999999954</c:v>
                </c:pt>
                <c:pt idx="3063">
                  <c:v>21056.29999999954</c:v>
                </c:pt>
                <c:pt idx="3064">
                  <c:v>21060.29999999954</c:v>
                </c:pt>
                <c:pt idx="3065">
                  <c:v>21063.89999999954</c:v>
                </c:pt>
                <c:pt idx="3066">
                  <c:v>21067.49999999954</c:v>
                </c:pt>
                <c:pt idx="3067">
                  <c:v>21072.39999999954</c:v>
                </c:pt>
                <c:pt idx="3068">
                  <c:v>21078.19999999954</c:v>
                </c:pt>
                <c:pt idx="3069">
                  <c:v>21083.19999999954</c:v>
                </c:pt>
                <c:pt idx="3070">
                  <c:v>21093.19999999954</c:v>
                </c:pt>
                <c:pt idx="3071">
                  <c:v>21097.49999999954</c:v>
                </c:pt>
                <c:pt idx="3072">
                  <c:v>21101.79999999954</c:v>
                </c:pt>
                <c:pt idx="3073">
                  <c:v>21106.09999999954</c:v>
                </c:pt>
                <c:pt idx="3074">
                  <c:v>21110.39999999954</c:v>
                </c:pt>
                <c:pt idx="3075">
                  <c:v>21114.69999999954</c:v>
                </c:pt>
                <c:pt idx="3076">
                  <c:v>21119.39999999954</c:v>
                </c:pt>
                <c:pt idx="3077">
                  <c:v>21126.19999999954</c:v>
                </c:pt>
                <c:pt idx="3078">
                  <c:v>21136.19999999954</c:v>
                </c:pt>
                <c:pt idx="3079">
                  <c:v>21140.89999999954</c:v>
                </c:pt>
                <c:pt idx="3080">
                  <c:v>21144.39999999954</c:v>
                </c:pt>
                <c:pt idx="3081">
                  <c:v>21151.19999999954</c:v>
                </c:pt>
                <c:pt idx="3082">
                  <c:v>21157.99999999954</c:v>
                </c:pt>
                <c:pt idx="3083">
                  <c:v>21162.89999999954</c:v>
                </c:pt>
                <c:pt idx="3084">
                  <c:v>21169.79999999954</c:v>
                </c:pt>
                <c:pt idx="3085">
                  <c:v>21176.69999999954</c:v>
                </c:pt>
                <c:pt idx="3086">
                  <c:v>21181.69999999954</c:v>
                </c:pt>
                <c:pt idx="3087">
                  <c:v>21188.49999999954</c:v>
                </c:pt>
                <c:pt idx="3088">
                  <c:v>21197.79999999954</c:v>
                </c:pt>
                <c:pt idx="3089">
                  <c:v>21207.09999999954</c:v>
                </c:pt>
                <c:pt idx="3090">
                  <c:v>21212.59999999954</c:v>
                </c:pt>
                <c:pt idx="3091">
                  <c:v>21218.09999999954</c:v>
                </c:pt>
                <c:pt idx="3092">
                  <c:v>21228.09999999954</c:v>
                </c:pt>
                <c:pt idx="3093">
                  <c:v>21238.09999999954</c:v>
                </c:pt>
                <c:pt idx="3094">
                  <c:v>21248.09999999954</c:v>
                </c:pt>
                <c:pt idx="3095">
                  <c:v>21257.39999999954</c:v>
                </c:pt>
                <c:pt idx="3096">
                  <c:v>21264.89999999954</c:v>
                </c:pt>
                <c:pt idx="3097">
                  <c:v>21271.29999999954</c:v>
                </c:pt>
                <c:pt idx="3098">
                  <c:v>21277.79999999954</c:v>
                </c:pt>
                <c:pt idx="3099">
                  <c:v>21287.09999999954</c:v>
                </c:pt>
                <c:pt idx="3100">
                  <c:v>21293.89999999954</c:v>
                </c:pt>
                <c:pt idx="3101">
                  <c:v>21301.09999999954</c:v>
                </c:pt>
                <c:pt idx="3102">
                  <c:v>21305.79999999954</c:v>
                </c:pt>
                <c:pt idx="3103">
                  <c:v>21315.09999999954</c:v>
                </c:pt>
                <c:pt idx="3104">
                  <c:v>21325.09999999954</c:v>
                </c:pt>
                <c:pt idx="3105">
                  <c:v>21329.09999999954</c:v>
                </c:pt>
                <c:pt idx="3106">
                  <c:v>21336.89999999954</c:v>
                </c:pt>
                <c:pt idx="3107">
                  <c:v>21341.59999999954</c:v>
                </c:pt>
                <c:pt idx="3108">
                  <c:v>21350.89999999954</c:v>
                </c:pt>
                <c:pt idx="3109">
                  <c:v>21360.89999999954</c:v>
                </c:pt>
                <c:pt idx="3110">
                  <c:v>21365.19999999954</c:v>
                </c:pt>
                <c:pt idx="3111">
                  <c:v>21369.49999999954</c:v>
                </c:pt>
                <c:pt idx="3112">
                  <c:v>21375.89999999954</c:v>
                </c:pt>
                <c:pt idx="3113">
                  <c:v>21380.99999999954</c:v>
                </c:pt>
                <c:pt idx="3114">
                  <c:v>21387.79999999954</c:v>
                </c:pt>
                <c:pt idx="3115">
                  <c:v>21394.59999999954</c:v>
                </c:pt>
                <c:pt idx="3116">
                  <c:v>21401.39999999951</c:v>
                </c:pt>
                <c:pt idx="3117">
                  <c:v>21410.69999999951</c:v>
                </c:pt>
                <c:pt idx="3118">
                  <c:v>21420.69999999951</c:v>
                </c:pt>
                <c:pt idx="3119">
                  <c:v>21425.69999999951</c:v>
                </c:pt>
                <c:pt idx="3120">
                  <c:v>21434.99999999953</c:v>
                </c:pt>
                <c:pt idx="3121">
                  <c:v>21444.29999999953</c:v>
                </c:pt>
                <c:pt idx="3122">
                  <c:v>21453.59999999953</c:v>
                </c:pt>
                <c:pt idx="3123">
                  <c:v>21462.89999999951</c:v>
                </c:pt>
                <c:pt idx="3124">
                  <c:v>21472.19999999951</c:v>
                </c:pt>
                <c:pt idx="3125">
                  <c:v>21481.49999999953</c:v>
                </c:pt>
                <c:pt idx="3126">
                  <c:v>21490.79999999953</c:v>
                </c:pt>
                <c:pt idx="3127">
                  <c:v>21494.79999999953</c:v>
                </c:pt>
                <c:pt idx="3128">
                  <c:v>21500.29999999953</c:v>
                </c:pt>
                <c:pt idx="3129">
                  <c:v>21505.79999999953</c:v>
                </c:pt>
                <c:pt idx="3130">
                  <c:v>21514.79999999953</c:v>
                </c:pt>
                <c:pt idx="3131">
                  <c:v>21518.79999999953</c:v>
                </c:pt>
                <c:pt idx="3132">
                  <c:v>21523.79999999953</c:v>
                </c:pt>
                <c:pt idx="3133">
                  <c:v>21529.29999999953</c:v>
                </c:pt>
                <c:pt idx="3134">
                  <c:v>21536.79999999953</c:v>
                </c:pt>
                <c:pt idx="3135">
                  <c:v>21541.19999999951</c:v>
                </c:pt>
                <c:pt idx="3136">
                  <c:v>21545.59999999953</c:v>
                </c:pt>
                <c:pt idx="3137">
                  <c:v>21549.99999999953</c:v>
                </c:pt>
                <c:pt idx="3138">
                  <c:v>21559.99999999953</c:v>
                </c:pt>
                <c:pt idx="3139">
                  <c:v>21568.49999999953</c:v>
                </c:pt>
                <c:pt idx="3140">
                  <c:v>21575.99999999953</c:v>
                </c:pt>
                <c:pt idx="3141">
                  <c:v>21584.99999999953</c:v>
                </c:pt>
                <c:pt idx="3142">
                  <c:v>21590.49999999953</c:v>
                </c:pt>
                <c:pt idx="3143">
                  <c:v>21594.79999999953</c:v>
                </c:pt>
                <c:pt idx="3144">
                  <c:v>21602.59999999953</c:v>
                </c:pt>
                <c:pt idx="3145">
                  <c:v>21609.79999999953</c:v>
                </c:pt>
                <c:pt idx="3146">
                  <c:v>21619.09999999953</c:v>
                </c:pt>
                <c:pt idx="3147">
                  <c:v>21624.09999999953</c:v>
                </c:pt>
                <c:pt idx="3148">
                  <c:v>21628.99999999953</c:v>
                </c:pt>
                <c:pt idx="3149">
                  <c:v>21633.99999999953</c:v>
                </c:pt>
                <c:pt idx="3150">
                  <c:v>21643.99999999953</c:v>
                </c:pt>
                <c:pt idx="3151">
                  <c:v>21653.99999999953</c:v>
                </c:pt>
                <c:pt idx="3152">
                  <c:v>21663.99999999953</c:v>
                </c:pt>
                <c:pt idx="3153">
                  <c:v>21673.29999999953</c:v>
                </c:pt>
                <c:pt idx="3154">
                  <c:v>21682.59999999953</c:v>
                </c:pt>
                <c:pt idx="3155">
                  <c:v>21690.09999999953</c:v>
                </c:pt>
                <c:pt idx="3156">
                  <c:v>21695.09999999953</c:v>
                </c:pt>
                <c:pt idx="3157">
                  <c:v>21700.09999999953</c:v>
                </c:pt>
                <c:pt idx="3158">
                  <c:v>21706.49999999953</c:v>
                </c:pt>
                <c:pt idx="3159">
                  <c:v>21712.89999999951</c:v>
                </c:pt>
                <c:pt idx="3160">
                  <c:v>21718.69999999951</c:v>
                </c:pt>
                <c:pt idx="3161">
                  <c:v>21725.09999999954</c:v>
                </c:pt>
                <c:pt idx="3162">
                  <c:v>21729.39999999951</c:v>
                </c:pt>
                <c:pt idx="3163">
                  <c:v>21739.39999999951</c:v>
                </c:pt>
                <c:pt idx="3164">
                  <c:v>21746.99999999953</c:v>
                </c:pt>
                <c:pt idx="3165">
                  <c:v>21754.19999999951</c:v>
                </c:pt>
                <c:pt idx="3166">
                  <c:v>21761.39999999951</c:v>
                </c:pt>
                <c:pt idx="3167">
                  <c:v>21768.59999999954</c:v>
                </c:pt>
                <c:pt idx="3168">
                  <c:v>21775.79999999954</c:v>
                </c:pt>
                <c:pt idx="3169">
                  <c:v>21782.99999999954</c:v>
                </c:pt>
                <c:pt idx="3170">
                  <c:v>21792.29999999954</c:v>
                </c:pt>
                <c:pt idx="3171">
                  <c:v>21801.59999999954</c:v>
                </c:pt>
                <c:pt idx="3172">
                  <c:v>21810.89999999951</c:v>
                </c:pt>
                <c:pt idx="3173">
                  <c:v>21820.19999999951</c:v>
                </c:pt>
                <c:pt idx="3174">
                  <c:v>21829.49999999953</c:v>
                </c:pt>
                <c:pt idx="3175">
                  <c:v>21838.79999999953</c:v>
                </c:pt>
                <c:pt idx="3176">
                  <c:v>21848.09999999953</c:v>
                </c:pt>
                <c:pt idx="3177">
                  <c:v>21857.09999999953</c:v>
                </c:pt>
                <c:pt idx="3178">
                  <c:v>21866.39999999951</c:v>
                </c:pt>
                <c:pt idx="3179">
                  <c:v>21875.69999999951</c:v>
                </c:pt>
                <c:pt idx="3180">
                  <c:v>21885.69999999951</c:v>
                </c:pt>
                <c:pt idx="3181">
                  <c:v>21893.49999999953</c:v>
                </c:pt>
                <c:pt idx="3182">
                  <c:v>21900.59999999953</c:v>
                </c:pt>
                <c:pt idx="3183">
                  <c:v>21909.89999999951</c:v>
                </c:pt>
                <c:pt idx="3184">
                  <c:v>21914.79999999953</c:v>
                </c:pt>
                <c:pt idx="3185">
                  <c:v>21921.99999999953</c:v>
                </c:pt>
                <c:pt idx="3186">
                  <c:v>21926.99999999953</c:v>
                </c:pt>
                <c:pt idx="3187">
                  <c:v>21934.49999999953</c:v>
                </c:pt>
                <c:pt idx="3188">
                  <c:v>21938.79999999953</c:v>
                </c:pt>
                <c:pt idx="3189">
                  <c:v>21942.09999999953</c:v>
                </c:pt>
                <c:pt idx="3190">
                  <c:v>21949.89999999951</c:v>
                </c:pt>
                <c:pt idx="3191">
                  <c:v>21955.59999999953</c:v>
                </c:pt>
                <c:pt idx="3192">
                  <c:v>21963.39999999951</c:v>
                </c:pt>
                <c:pt idx="3193">
                  <c:v>21971.19999999951</c:v>
                </c:pt>
                <c:pt idx="3194">
                  <c:v>21978.99999999953</c:v>
                </c:pt>
                <c:pt idx="3195">
                  <c:v>21983.29999999953</c:v>
                </c:pt>
                <c:pt idx="3196">
                  <c:v>21993.29999999953</c:v>
                </c:pt>
                <c:pt idx="3197">
                  <c:v>21997.59999999951</c:v>
                </c:pt>
                <c:pt idx="3198">
                  <c:v>22005.39999999951</c:v>
                </c:pt>
                <c:pt idx="3199">
                  <c:v>22013.19999999951</c:v>
                </c:pt>
                <c:pt idx="3200">
                  <c:v>22020.99999999952</c:v>
                </c:pt>
                <c:pt idx="3201">
                  <c:v>22028.79999999952</c:v>
                </c:pt>
                <c:pt idx="3202">
                  <c:v>22038.79999999952</c:v>
                </c:pt>
                <c:pt idx="3203">
                  <c:v>22045.89999999951</c:v>
                </c:pt>
                <c:pt idx="3204">
                  <c:v>22055.19999999951</c:v>
                </c:pt>
                <c:pt idx="3205">
                  <c:v>22061.99999999952</c:v>
                </c:pt>
                <c:pt idx="3206">
                  <c:v>22066.39999999951</c:v>
                </c:pt>
                <c:pt idx="3207">
                  <c:v>22073.59999999951</c:v>
                </c:pt>
                <c:pt idx="3208">
                  <c:v>22078.59999999951</c:v>
                </c:pt>
                <c:pt idx="3209">
                  <c:v>22082.19999999951</c:v>
                </c:pt>
                <c:pt idx="3210">
                  <c:v>22087.09999999951</c:v>
                </c:pt>
                <c:pt idx="3211">
                  <c:v>22093.89999999951</c:v>
                </c:pt>
                <c:pt idx="3212">
                  <c:v>22098.79999999952</c:v>
                </c:pt>
                <c:pt idx="3213">
                  <c:v>22103.09999999951</c:v>
                </c:pt>
                <c:pt idx="3214">
                  <c:v>22107.39999999951</c:v>
                </c:pt>
                <c:pt idx="3215">
                  <c:v>22113.39999999951</c:v>
                </c:pt>
                <c:pt idx="3216">
                  <c:v>22117.79999999952</c:v>
                </c:pt>
                <c:pt idx="3217">
                  <c:v>22127.79999999952</c:v>
                </c:pt>
                <c:pt idx="3218">
                  <c:v>22133.59999999951</c:v>
                </c:pt>
                <c:pt idx="3219">
                  <c:v>22140.39999999951</c:v>
                </c:pt>
                <c:pt idx="3220">
                  <c:v>22150.39999999951</c:v>
                </c:pt>
                <c:pt idx="3221">
                  <c:v>22154.69999999951</c:v>
                </c:pt>
                <c:pt idx="3222">
                  <c:v>22158.99999999952</c:v>
                </c:pt>
                <c:pt idx="3223">
                  <c:v>22163.29999999952</c:v>
                </c:pt>
                <c:pt idx="3224">
                  <c:v>22173.29999999952</c:v>
                </c:pt>
                <c:pt idx="3225">
                  <c:v>22180.49999999952</c:v>
                </c:pt>
                <c:pt idx="3226">
                  <c:v>22190.49999999952</c:v>
                </c:pt>
                <c:pt idx="3227">
                  <c:v>22195.39999999951</c:v>
                </c:pt>
                <c:pt idx="3228">
                  <c:v>22202.59999999951</c:v>
                </c:pt>
                <c:pt idx="3229">
                  <c:v>22212.59999999951</c:v>
                </c:pt>
                <c:pt idx="3230">
                  <c:v>22220.09999999951</c:v>
                </c:pt>
                <c:pt idx="3231">
                  <c:v>22226.89999999951</c:v>
                </c:pt>
                <c:pt idx="3232">
                  <c:v>22233.69999999951</c:v>
                </c:pt>
                <c:pt idx="3233">
                  <c:v>22242.99999999952</c:v>
                </c:pt>
                <c:pt idx="3234">
                  <c:v>22250.79999999952</c:v>
                </c:pt>
                <c:pt idx="3235">
                  <c:v>22258.59999999951</c:v>
                </c:pt>
                <c:pt idx="3236">
                  <c:v>22263.59999999951</c:v>
                </c:pt>
                <c:pt idx="3237">
                  <c:v>22268.59999999951</c:v>
                </c:pt>
                <c:pt idx="3238">
                  <c:v>22273.59999999951</c:v>
                </c:pt>
                <c:pt idx="3239">
                  <c:v>22278.59999999951</c:v>
                </c:pt>
                <c:pt idx="3240">
                  <c:v>22282.89999999951</c:v>
                </c:pt>
                <c:pt idx="3241">
                  <c:v>22289.69999999951</c:v>
                </c:pt>
                <c:pt idx="3242">
                  <c:v>22293.99999999952</c:v>
                </c:pt>
                <c:pt idx="3243">
                  <c:v>22298.29999999952</c:v>
                </c:pt>
                <c:pt idx="3244">
                  <c:v>22302.59999999951</c:v>
                </c:pt>
                <c:pt idx="3245">
                  <c:v>22306.89999999951</c:v>
                </c:pt>
                <c:pt idx="3246">
                  <c:v>22311.19999999951</c:v>
                </c:pt>
                <c:pt idx="3247">
                  <c:v>22320.49999999952</c:v>
                </c:pt>
                <c:pt idx="3248">
                  <c:v>22325.39999999951</c:v>
                </c:pt>
                <c:pt idx="3249">
                  <c:v>22329.79999999952</c:v>
                </c:pt>
                <c:pt idx="3250">
                  <c:v>22337.39999999951</c:v>
                </c:pt>
                <c:pt idx="3251">
                  <c:v>22347.39999999951</c:v>
                </c:pt>
                <c:pt idx="3252">
                  <c:v>22354.19999999951</c:v>
                </c:pt>
                <c:pt idx="3253">
                  <c:v>22361.69999999951</c:v>
                </c:pt>
                <c:pt idx="3254">
                  <c:v>22371.69999999951</c:v>
                </c:pt>
                <c:pt idx="3255">
                  <c:v>22376.69999999951</c:v>
                </c:pt>
                <c:pt idx="3256">
                  <c:v>22381.69999999951</c:v>
                </c:pt>
                <c:pt idx="3257">
                  <c:v>22385.99999999952</c:v>
                </c:pt>
                <c:pt idx="3258">
                  <c:v>22393.79999999951</c:v>
                </c:pt>
                <c:pt idx="3259">
                  <c:v>22398.79999999951</c:v>
                </c:pt>
                <c:pt idx="3260">
                  <c:v>22403.79999999951</c:v>
                </c:pt>
                <c:pt idx="3261">
                  <c:v>22408.69999999951</c:v>
                </c:pt>
                <c:pt idx="3262">
                  <c:v>22416.49999999952</c:v>
                </c:pt>
                <c:pt idx="3263">
                  <c:v>22425.79999999951</c:v>
                </c:pt>
                <c:pt idx="3264">
                  <c:v>22435.09999999951</c:v>
                </c:pt>
                <c:pt idx="3265">
                  <c:v>22439.39999999951</c:v>
                </c:pt>
                <c:pt idx="3266">
                  <c:v>22444.39999999951</c:v>
                </c:pt>
                <c:pt idx="3267">
                  <c:v>22448.69999999951</c:v>
                </c:pt>
                <c:pt idx="3268">
                  <c:v>22452.69999999951</c:v>
                </c:pt>
                <c:pt idx="3269">
                  <c:v>22462.69999999951</c:v>
                </c:pt>
                <c:pt idx="3270">
                  <c:v>22467.59999999951</c:v>
                </c:pt>
                <c:pt idx="3271">
                  <c:v>22477.59999999951</c:v>
                </c:pt>
                <c:pt idx="3272">
                  <c:v>22485.39999999951</c:v>
                </c:pt>
                <c:pt idx="3273">
                  <c:v>22493.19999999951</c:v>
                </c:pt>
                <c:pt idx="3274">
                  <c:v>22500.99999999951</c:v>
                </c:pt>
                <c:pt idx="3275">
                  <c:v>22508.79999999951</c:v>
                </c:pt>
                <c:pt idx="3276">
                  <c:v>22513.69999999951</c:v>
                </c:pt>
                <c:pt idx="3277">
                  <c:v>22517.99999999951</c:v>
                </c:pt>
                <c:pt idx="3278">
                  <c:v>22527.99999999951</c:v>
                </c:pt>
                <c:pt idx="3279">
                  <c:v>22537.29999999951</c:v>
                </c:pt>
                <c:pt idx="3280">
                  <c:v>22546.59999999951</c:v>
                </c:pt>
                <c:pt idx="3281">
                  <c:v>22551.49999999951</c:v>
                </c:pt>
                <c:pt idx="3282">
                  <c:v>22558.29999999951</c:v>
                </c:pt>
                <c:pt idx="3283">
                  <c:v>22563.19999999951</c:v>
                </c:pt>
                <c:pt idx="3284">
                  <c:v>22572.49999999951</c:v>
                </c:pt>
                <c:pt idx="3285">
                  <c:v>22581.79999999951</c:v>
                </c:pt>
                <c:pt idx="3286">
                  <c:v>22588.59999999951</c:v>
                </c:pt>
                <c:pt idx="3287">
                  <c:v>22593.59999999951</c:v>
                </c:pt>
                <c:pt idx="3288">
                  <c:v>22602.89999999951</c:v>
                </c:pt>
                <c:pt idx="3289">
                  <c:v>22612.19999999951</c:v>
                </c:pt>
                <c:pt idx="3290">
                  <c:v>22621.49999999951</c:v>
                </c:pt>
                <c:pt idx="3291">
                  <c:v>22630.7999999995</c:v>
                </c:pt>
                <c:pt idx="3292">
                  <c:v>22640.0999999995</c:v>
                </c:pt>
                <c:pt idx="3293">
                  <c:v>22649.3999999995</c:v>
                </c:pt>
                <c:pt idx="3294">
                  <c:v>22658.6999999995</c:v>
                </c:pt>
                <c:pt idx="3295">
                  <c:v>22666.2999999995</c:v>
                </c:pt>
                <c:pt idx="3296">
                  <c:v>22668.8999999995</c:v>
                </c:pt>
                <c:pt idx="3297">
                  <c:v>22678.1999999995</c:v>
                </c:pt>
                <c:pt idx="3298">
                  <c:v>22687.4999999995</c:v>
                </c:pt>
                <c:pt idx="3299">
                  <c:v>22696.7999999995</c:v>
                </c:pt>
                <c:pt idx="3300">
                  <c:v>22705.7999999995</c:v>
                </c:pt>
                <c:pt idx="3301">
                  <c:v>22714.7999999995</c:v>
                </c:pt>
                <c:pt idx="3302">
                  <c:v>22724.0999999995</c:v>
                </c:pt>
                <c:pt idx="3303">
                  <c:v>22732.5999999995</c:v>
                </c:pt>
                <c:pt idx="3304">
                  <c:v>22741.8999999995</c:v>
                </c:pt>
                <c:pt idx="3305">
                  <c:v>22751.1999999995</c:v>
                </c:pt>
                <c:pt idx="3306">
                  <c:v>22760.4999999995</c:v>
                </c:pt>
                <c:pt idx="3307">
                  <c:v>22769.7999999995</c:v>
                </c:pt>
                <c:pt idx="3308">
                  <c:v>22779.0999999995</c:v>
                </c:pt>
                <c:pt idx="3309">
                  <c:v>22788.3999999995</c:v>
                </c:pt>
                <c:pt idx="3310">
                  <c:v>22798.3999999995</c:v>
                </c:pt>
                <c:pt idx="3311">
                  <c:v>22803.3999999995</c:v>
                </c:pt>
                <c:pt idx="3312">
                  <c:v>22813.3999999995</c:v>
                </c:pt>
                <c:pt idx="3313">
                  <c:v>22817.7999999995</c:v>
                </c:pt>
                <c:pt idx="3314">
                  <c:v>22822.7999999995</c:v>
                </c:pt>
                <c:pt idx="3315">
                  <c:v>22830.2999999995</c:v>
                </c:pt>
                <c:pt idx="3316">
                  <c:v>22834.5999999995</c:v>
                </c:pt>
                <c:pt idx="3317">
                  <c:v>22844.5999999995</c:v>
                </c:pt>
                <c:pt idx="3318">
                  <c:v>22848.8999999995</c:v>
                </c:pt>
                <c:pt idx="3319">
                  <c:v>22853.19999999949</c:v>
                </c:pt>
                <c:pt idx="3320">
                  <c:v>22857.4999999995</c:v>
                </c:pt>
                <c:pt idx="3321">
                  <c:v>22866.79999999949</c:v>
                </c:pt>
                <c:pt idx="3322">
                  <c:v>22876.09999999949</c:v>
                </c:pt>
                <c:pt idx="3323">
                  <c:v>22880.39999999949</c:v>
                </c:pt>
                <c:pt idx="3324">
                  <c:v>22884.69999999949</c:v>
                </c:pt>
                <c:pt idx="3325">
                  <c:v>22893.9999999995</c:v>
                </c:pt>
                <c:pt idx="3326">
                  <c:v>22898.29999999949</c:v>
                </c:pt>
                <c:pt idx="3327">
                  <c:v>22904.09999999949</c:v>
                </c:pt>
                <c:pt idx="3328">
                  <c:v>22909.89999999948</c:v>
                </c:pt>
                <c:pt idx="3329">
                  <c:v>22914.19999999948</c:v>
                </c:pt>
                <c:pt idx="3330">
                  <c:v>22918.4999999995</c:v>
                </c:pt>
                <c:pt idx="3331">
                  <c:v>22927.79999999949</c:v>
                </c:pt>
                <c:pt idx="3332">
                  <c:v>22934.89999999948</c:v>
                </c:pt>
                <c:pt idx="3333">
                  <c:v>22939.19999999948</c:v>
                </c:pt>
                <c:pt idx="3334">
                  <c:v>22948.49999999948</c:v>
                </c:pt>
                <c:pt idx="3335">
                  <c:v>22952.79999999948</c:v>
                </c:pt>
                <c:pt idx="3336">
                  <c:v>22959.89999999948</c:v>
                </c:pt>
                <c:pt idx="3337">
                  <c:v>22969.19999999948</c:v>
                </c:pt>
                <c:pt idx="3338">
                  <c:v>22978.49999999948</c:v>
                </c:pt>
                <c:pt idx="3339">
                  <c:v>22987.79999999948</c:v>
                </c:pt>
                <c:pt idx="3340">
                  <c:v>22990.39999999947</c:v>
                </c:pt>
                <c:pt idx="3341">
                  <c:v>22999.69999999947</c:v>
                </c:pt>
                <c:pt idx="3342">
                  <c:v>23008.99999999948</c:v>
                </c:pt>
                <c:pt idx="3343">
                  <c:v>23016.09999999947</c:v>
                </c:pt>
                <c:pt idx="3344">
                  <c:v>23020.39999999947</c:v>
                </c:pt>
                <c:pt idx="3345">
                  <c:v>23024.69999999947</c:v>
                </c:pt>
                <c:pt idx="3346">
                  <c:v>23026.79999999947</c:v>
                </c:pt>
                <c:pt idx="3347">
                  <c:v>23033.59999999947</c:v>
                </c:pt>
                <c:pt idx="3348">
                  <c:v>23041.09999999947</c:v>
                </c:pt>
                <c:pt idx="3349">
                  <c:v>23048.59999999947</c:v>
                </c:pt>
                <c:pt idx="3350">
                  <c:v>23055.39999999947</c:v>
                </c:pt>
                <c:pt idx="3351">
                  <c:v>23062.19999999947</c:v>
                </c:pt>
                <c:pt idx="3352">
                  <c:v>23066.49999999947</c:v>
                </c:pt>
                <c:pt idx="3353">
                  <c:v>23070.79999999946</c:v>
                </c:pt>
                <c:pt idx="3354">
                  <c:v>23080.09999999946</c:v>
                </c:pt>
                <c:pt idx="3355">
                  <c:v>23089.39999999946</c:v>
                </c:pt>
                <c:pt idx="3356">
                  <c:v>23096.19999999946</c:v>
                </c:pt>
                <c:pt idx="3357">
                  <c:v>23100.49999999946</c:v>
                </c:pt>
                <c:pt idx="3358">
                  <c:v>23105.49999999946</c:v>
                </c:pt>
                <c:pt idx="3359">
                  <c:v>23110.49999999946</c:v>
                </c:pt>
                <c:pt idx="3360">
                  <c:v>23114.49999999946</c:v>
                </c:pt>
                <c:pt idx="3361">
                  <c:v>23123.79999999946</c:v>
                </c:pt>
                <c:pt idx="3362">
                  <c:v>23133.09999999946</c:v>
                </c:pt>
                <c:pt idx="3363">
                  <c:v>23137.39999999946</c:v>
                </c:pt>
                <c:pt idx="3364">
                  <c:v>23141.69999999946</c:v>
                </c:pt>
                <c:pt idx="3365">
                  <c:v>23148.49999999946</c:v>
                </c:pt>
                <c:pt idx="3366">
                  <c:v>23157.79999999946</c:v>
                </c:pt>
                <c:pt idx="3367">
                  <c:v>23167.09999999946</c:v>
                </c:pt>
                <c:pt idx="3368">
                  <c:v>23172.49999999946</c:v>
                </c:pt>
                <c:pt idx="3369">
                  <c:v>23181.79999999946</c:v>
                </c:pt>
                <c:pt idx="3370">
                  <c:v>23191.09999999946</c:v>
                </c:pt>
                <c:pt idx="3371">
                  <c:v>23200.39999999946</c:v>
                </c:pt>
                <c:pt idx="3372">
                  <c:v>23209.69999999946</c:v>
                </c:pt>
                <c:pt idx="3373">
                  <c:v>23218.99999999946</c:v>
                </c:pt>
                <c:pt idx="3374">
                  <c:v>23228.29999999946</c:v>
                </c:pt>
                <c:pt idx="3375">
                  <c:v>23237.59999999946</c:v>
                </c:pt>
                <c:pt idx="3376">
                  <c:v>23246.89999999946</c:v>
                </c:pt>
                <c:pt idx="3377">
                  <c:v>23256.19999999945</c:v>
                </c:pt>
                <c:pt idx="3378">
                  <c:v>23265.49999999945</c:v>
                </c:pt>
                <c:pt idx="3379">
                  <c:v>23274.79999999945</c:v>
                </c:pt>
                <c:pt idx="3380">
                  <c:v>23284.09999999945</c:v>
                </c:pt>
                <c:pt idx="3381">
                  <c:v>23288.39999999945</c:v>
                </c:pt>
                <c:pt idx="3382">
                  <c:v>23297.69999999945</c:v>
                </c:pt>
                <c:pt idx="3383">
                  <c:v>23306.99999999945</c:v>
                </c:pt>
                <c:pt idx="3384">
                  <c:v>23311.29999999945</c:v>
                </c:pt>
                <c:pt idx="3385">
                  <c:v>23315.29999999945</c:v>
                </c:pt>
                <c:pt idx="3386">
                  <c:v>23319.59999999945</c:v>
                </c:pt>
                <c:pt idx="3387">
                  <c:v>23323.89999999944</c:v>
                </c:pt>
                <c:pt idx="3388">
                  <c:v>23328.89999999944</c:v>
                </c:pt>
                <c:pt idx="3389">
                  <c:v>23333.19999999944</c:v>
                </c:pt>
                <c:pt idx="3390">
                  <c:v>23338.99999999945</c:v>
                </c:pt>
                <c:pt idx="3391">
                  <c:v>23341.59999999945</c:v>
                </c:pt>
                <c:pt idx="3392">
                  <c:v>23350.89999999944</c:v>
                </c:pt>
                <c:pt idx="3393">
                  <c:v>23360.19999999944</c:v>
                </c:pt>
                <c:pt idx="3394">
                  <c:v>23365.19999999944</c:v>
                </c:pt>
                <c:pt idx="3395">
                  <c:v>23370.99999999944</c:v>
                </c:pt>
                <c:pt idx="3396">
                  <c:v>23378.09999999944</c:v>
                </c:pt>
                <c:pt idx="3397">
                  <c:v>23385.19999999944</c:v>
                </c:pt>
                <c:pt idx="3398">
                  <c:v>23392.09999999944</c:v>
                </c:pt>
                <c:pt idx="3399">
                  <c:v>23399.29999999944</c:v>
                </c:pt>
                <c:pt idx="3400">
                  <c:v>23408.59999999944</c:v>
                </c:pt>
                <c:pt idx="3401">
                  <c:v>23418.59999999944</c:v>
                </c:pt>
                <c:pt idx="3402">
                  <c:v>23427.89999999944</c:v>
                </c:pt>
                <c:pt idx="3403">
                  <c:v>23437.19999999944</c:v>
                </c:pt>
                <c:pt idx="3404">
                  <c:v>23444.09999999944</c:v>
                </c:pt>
                <c:pt idx="3405">
                  <c:v>23453.39999999944</c:v>
                </c:pt>
                <c:pt idx="3406">
                  <c:v>23462.69999999944</c:v>
                </c:pt>
                <c:pt idx="3407">
                  <c:v>23472.69999999944</c:v>
                </c:pt>
                <c:pt idx="3408">
                  <c:v>23480.49999999944</c:v>
                </c:pt>
                <c:pt idx="3409">
                  <c:v>23488.29999999944</c:v>
                </c:pt>
                <c:pt idx="3410">
                  <c:v>23497.59999999943</c:v>
                </c:pt>
                <c:pt idx="3411">
                  <c:v>23507.59999999943</c:v>
                </c:pt>
                <c:pt idx="3412">
                  <c:v>23512.29999999944</c:v>
                </c:pt>
                <c:pt idx="3413">
                  <c:v>23522.29999999944</c:v>
                </c:pt>
                <c:pt idx="3414">
                  <c:v>23524.19999999944</c:v>
                </c:pt>
                <c:pt idx="3415">
                  <c:v>23531.69999999944</c:v>
                </c:pt>
                <c:pt idx="3416">
                  <c:v>23537.19999999944</c:v>
                </c:pt>
                <c:pt idx="3417">
                  <c:v>23542.69999999944</c:v>
                </c:pt>
                <c:pt idx="3418">
                  <c:v>23546.99999999944</c:v>
                </c:pt>
                <c:pt idx="3419">
                  <c:v>23551.99999999944</c:v>
                </c:pt>
                <c:pt idx="3420">
                  <c:v>23558.79999999944</c:v>
                </c:pt>
                <c:pt idx="3421">
                  <c:v>23568.79999999944</c:v>
                </c:pt>
                <c:pt idx="3422">
                  <c:v>23577.79999999944</c:v>
                </c:pt>
                <c:pt idx="3423">
                  <c:v>23587.79999999944</c:v>
                </c:pt>
                <c:pt idx="3424">
                  <c:v>23591.39999999943</c:v>
                </c:pt>
                <c:pt idx="3425">
                  <c:v>23601.39999999943</c:v>
                </c:pt>
                <c:pt idx="3426">
                  <c:v>23605.69999999943</c:v>
                </c:pt>
                <c:pt idx="3427">
                  <c:v>23613.49999999944</c:v>
                </c:pt>
                <c:pt idx="3428">
                  <c:v>23620.29999999943</c:v>
                </c:pt>
                <c:pt idx="3429">
                  <c:v>23629.29999999943</c:v>
                </c:pt>
                <c:pt idx="3430">
                  <c:v>23632.79999999943</c:v>
                </c:pt>
                <c:pt idx="3431">
                  <c:v>23638.19999999943</c:v>
                </c:pt>
                <c:pt idx="3432">
                  <c:v>23645.99999999944</c:v>
                </c:pt>
                <c:pt idx="3433">
                  <c:v>23653.79999999943</c:v>
                </c:pt>
                <c:pt idx="3434">
                  <c:v>23661.59999999943</c:v>
                </c:pt>
                <c:pt idx="3435">
                  <c:v>23669.39999999943</c:v>
                </c:pt>
                <c:pt idx="3436">
                  <c:v>23677.19999999943</c:v>
                </c:pt>
                <c:pt idx="3437">
                  <c:v>23681.49999999943</c:v>
                </c:pt>
                <c:pt idx="3438">
                  <c:v>23686.49999999943</c:v>
                </c:pt>
                <c:pt idx="3439">
                  <c:v>23692.99999999943</c:v>
                </c:pt>
                <c:pt idx="3440">
                  <c:v>23694.49999999943</c:v>
                </c:pt>
                <c:pt idx="3441">
                  <c:v>23703.79999999943</c:v>
                </c:pt>
                <c:pt idx="3442">
                  <c:v>23709.89999999943</c:v>
                </c:pt>
                <c:pt idx="3443">
                  <c:v>23719.89999999943</c:v>
                </c:pt>
                <c:pt idx="3444">
                  <c:v>23729.19999999943</c:v>
                </c:pt>
                <c:pt idx="3445">
                  <c:v>23734.19999999943</c:v>
                </c:pt>
                <c:pt idx="3446">
                  <c:v>23739.99999999943</c:v>
                </c:pt>
                <c:pt idx="3447">
                  <c:v>23747.09999999942</c:v>
                </c:pt>
                <c:pt idx="3448">
                  <c:v>23756.39999999942</c:v>
                </c:pt>
                <c:pt idx="3449">
                  <c:v>23765.69999999942</c:v>
                </c:pt>
                <c:pt idx="3450">
                  <c:v>23772.49999999942</c:v>
                </c:pt>
                <c:pt idx="3451">
                  <c:v>23781.79999999942</c:v>
                </c:pt>
                <c:pt idx="3452">
                  <c:v>23789.29999999942</c:v>
                </c:pt>
                <c:pt idx="3453">
                  <c:v>23796.19999999942</c:v>
                </c:pt>
                <c:pt idx="3454">
                  <c:v>23800.49999999942</c:v>
                </c:pt>
                <c:pt idx="3455">
                  <c:v>23804.79999999942</c:v>
                </c:pt>
                <c:pt idx="3456">
                  <c:v>23809.69999999942</c:v>
                </c:pt>
                <c:pt idx="3457">
                  <c:v>23817.19999999942</c:v>
                </c:pt>
                <c:pt idx="3458">
                  <c:v>23827.19999999942</c:v>
                </c:pt>
                <c:pt idx="3459">
                  <c:v>23834.99999999942</c:v>
                </c:pt>
                <c:pt idx="3460">
                  <c:v>23844.29999999942</c:v>
                </c:pt>
                <c:pt idx="3461">
                  <c:v>23853.59999999942</c:v>
                </c:pt>
                <c:pt idx="3462">
                  <c:v>23857.89999999942</c:v>
                </c:pt>
                <c:pt idx="3463">
                  <c:v>23864.79999999942</c:v>
                </c:pt>
                <c:pt idx="3464">
                  <c:v>23871.69999999942</c:v>
                </c:pt>
                <c:pt idx="3465">
                  <c:v>23880.19999999942</c:v>
                </c:pt>
                <c:pt idx="3466">
                  <c:v>23890.19999999942</c:v>
                </c:pt>
                <c:pt idx="3467">
                  <c:v>23894.49999999942</c:v>
                </c:pt>
                <c:pt idx="3468">
                  <c:v>23898.79999999942</c:v>
                </c:pt>
                <c:pt idx="3469">
                  <c:v>23906.29999999942</c:v>
                </c:pt>
                <c:pt idx="3470">
                  <c:v>23911.29999999942</c:v>
                </c:pt>
                <c:pt idx="3471">
                  <c:v>23919.79999999942</c:v>
                </c:pt>
                <c:pt idx="3472">
                  <c:v>23924.09999999942</c:v>
                </c:pt>
                <c:pt idx="3473">
                  <c:v>23934.09999999942</c:v>
                </c:pt>
                <c:pt idx="3474">
                  <c:v>23944.09999999942</c:v>
                </c:pt>
                <c:pt idx="3475">
                  <c:v>23954.09999999942</c:v>
                </c:pt>
                <c:pt idx="3476">
                  <c:v>23964.09999999942</c:v>
                </c:pt>
                <c:pt idx="3477">
                  <c:v>23968.39999999942</c:v>
                </c:pt>
                <c:pt idx="3478">
                  <c:v>23972.69999999942</c:v>
                </c:pt>
                <c:pt idx="3479">
                  <c:v>23979.49999999942</c:v>
                </c:pt>
                <c:pt idx="3480">
                  <c:v>23988.79999999942</c:v>
                </c:pt>
                <c:pt idx="3481">
                  <c:v>23998.09999999942</c:v>
                </c:pt>
                <c:pt idx="3482">
                  <c:v>24008.09999999942</c:v>
                </c:pt>
                <c:pt idx="3483">
                  <c:v>24015.89999999942</c:v>
                </c:pt>
                <c:pt idx="3484">
                  <c:v>24025.19999999942</c:v>
                </c:pt>
                <c:pt idx="3485">
                  <c:v>24034.49999999942</c:v>
                </c:pt>
                <c:pt idx="3486">
                  <c:v>24043.79999999942</c:v>
                </c:pt>
                <c:pt idx="3487">
                  <c:v>24052.29999999942</c:v>
                </c:pt>
                <c:pt idx="3488">
                  <c:v>24061.59999999942</c:v>
                </c:pt>
                <c:pt idx="3489">
                  <c:v>24070.89999999942</c:v>
                </c:pt>
                <c:pt idx="3490">
                  <c:v>24080.19999999941</c:v>
                </c:pt>
                <c:pt idx="3491">
                  <c:v>24089.49999999941</c:v>
                </c:pt>
                <c:pt idx="3492">
                  <c:v>24098.79999999941</c:v>
                </c:pt>
                <c:pt idx="3493">
                  <c:v>24108.79999999941</c:v>
                </c:pt>
                <c:pt idx="3494">
                  <c:v>24118.09999999941</c:v>
                </c:pt>
                <c:pt idx="3495">
                  <c:v>24127.39999999941</c:v>
                </c:pt>
                <c:pt idx="3496">
                  <c:v>24134.29999999941</c:v>
                </c:pt>
                <c:pt idx="3497">
                  <c:v>24143.29999999941</c:v>
                </c:pt>
                <c:pt idx="3498">
                  <c:v>24150.09999999941</c:v>
                </c:pt>
                <c:pt idx="3499">
                  <c:v>24157.59999999941</c:v>
                </c:pt>
                <c:pt idx="3500">
                  <c:v>24166.89999999941</c:v>
                </c:pt>
                <c:pt idx="3501">
                  <c:v>24174.09999999941</c:v>
                </c:pt>
                <c:pt idx="3502">
                  <c:v>24183.39999999941</c:v>
                </c:pt>
                <c:pt idx="3503">
                  <c:v>24190.59999999941</c:v>
                </c:pt>
                <c:pt idx="3504">
                  <c:v>24197.49999999941</c:v>
                </c:pt>
                <c:pt idx="3505">
                  <c:v>24202.39999999942</c:v>
                </c:pt>
                <c:pt idx="3506">
                  <c:v>24211.69999999941</c:v>
                </c:pt>
                <c:pt idx="3507">
                  <c:v>24220.99999999941</c:v>
                </c:pt>
                <c:pt idx="3508">
                  <c:v>24223.59999999941</c:v>
                </c:pt>
                <c:pt idx="3509">
                  <c:v>24233.59999999941</c:v>
                </c:pt>
                <c:pt idx="3510">
                  <c:v>24241.39999999941</c:v>
                </c:pt>
                <c:pt idx="3511">
                  <c:v>24250.69999999941</c:v>
                </c:pt>
                <c:pt idx="3512">
                  <c:v>24258.49999999941</c:v>
                </c:pt>
                <c:pt idx="3513">
                  <c:v>24267.79999999941</c:v>
                </c:pt>
                <c:pt idx="3514">
                  <c:v>24277.09999999941</c:v>
                </c:pt>
                <c:pt idx="3515">
                  <c:v>24286.3999999994</c:v>
                </c:pt>
                <c:pt idx="3516">
                  <c:v>24295.6999999994</c:v>
                </c:pt>
                <c:pt idx="3517">
                  <c:v>24304.99999999941</c:v>
                </c:pt>
                <c:pt idx="3518">
                  <c:v>24314.99999999941</c:v>
                </c:pt>
                <c:pt idx="3519">
                  <c:v>24319.99999999941</c:v>
                </c:pt>
                <c:pt idx="3520">
                  <c:v>24324.99999999941</c:v>
                </c:pt>
                <c:pt idx="3521">
                  <c:v>24329.99999999941</c:v>
                </c:pt>
                <c:pt idx="3522">
                  <c:v>24337.1999999994</c:v>
                </c:pt>
                <c:pt idx="3523">
                  <c:v>24342.1999999994</c:v>
                </c:pt>
                <c:pt idx="3524">
                  <c:v>24347.1999999994</c:v>
                </c:pt>
                <c:pt idx="3525">
                  <c:v>24352.1999999994</c:v>
                </c:pt>
                <c:pt idx="3526">
                  <c:v>24357.1999999994</c:v>
                </c:pt>
                <c:pt idx="3527">
                  <c:v>24363.59999999941</c:v>
                </c:pt>
                <c:pt idx="3528">
                  <c:v>24372.8999999994</c:v>
                </c:pt>
                <c:pt idx="3529">
                  <c:v>24377.29999999941</c:v>
                </c:pt>
                <c:pt idx="3530">
                  <c:v>24386.59999999941</c:v>
                </c:pt>
                <c:pt idx="3531">
                  <c:v>24392.3999999994</c:v>
                </c:pt>
                <c:pt idx="3532">
                  <c:v>24396.6999999994</c:v>
                </c:pt>
                <c:pt idx="3533">
                  <c:v>24403.09999999941</c:v>
                </c:pt>
                <c:pt idx="3534">
                  <c:v>24410.29999999941</c:v>
                </c:pt>
                <c:pt idx="3535">
                  <c:v>24415.29999999941</c:v>
                </c:pt>
                <c:pt idx="3536">
                  <c:v>24420.29999999941</c:v>
                </c:pt>
                <c:pt idx="3537">
                  <c:v>24427.79999999941</c:v>
                </c:pt>
                <c:pt idx="3538">
                  <c:v>24435.29999999941</c:v>
                </c:pt>
                <c:pt idx="3539">
                  <c:v>24442.79999999941</c:v>
                </c:pt>
                <c:pt idx="3540">
                  <c:v>24452.79999999941</c:v>
                </c:pt>
                <c:pt idx="3541">
                  <c:v>24456.79999999941</c:v>
                </c:pt>
                <c:pt idx="3542">
                  <c:v>24464.59999999941</c:v>
                </c:pt>
                <c:pt idx="3543">
                  <c:v>24473.09999999941</c:v>
                </c:pt>
                <c:pt idx="3544">
                  <c:v>24479.8999999994</c:v>
                </c:pt>
                <c:pt idx="3545">
                  <c:v>24487.09999999941</c:v>
                </c:pt>
                <c:pt idx="3546">
                  <c:v>24494.1999999994</c:v>
                </c:pt>
                <c:pt idx="3547">
                  <c:v>24498.49999999941</c:v>
                </c:pt>
                <c:pt idx="3548">
                  <c:v>24508.49999999941</c:v>
                </c:pt>
                <c:pt idx="3549">
                  <c:v>24515.6999999994</c:v>
                </c:pt>
                <c:pt idx="3550">
                  <c:v>24519.99999999941</c:v>
                </c:pt>
                <c:pt idx="3551">
                  <c:v>24522.09999999941</c:v>
                </c:pt>
                <c:pt idx="3552">
                  <c:v>24529.29999999941</c:v>
                </c:pt>
                <c:pt idx="3553">
                  <c:v>24535.09999999941</c:v>
                </c:pt>
                <c:pt idx="3554">
                  <c:v>24545.09999999941</c:v>
                </c:pt>
                <c:pt idx="3555">
                  <c:v>24552.29999999941</c:v>
                </c:pt>
                <c:pt idx="3556">
                  <c:v>24559.49999999941</c:v>
                </c:pt>
                <c:pt idx="3557">
                  <c:v>24563.79999999941</c:v>
                </c:pt>
                <c:pt idx="3558">
                  <c:v>24568.79999999941</c:v>
                </c:pt>
                <c:pt idx="3559">
                  <c:v>24573.09999999941</c:v>
                </c:pt>
                <c:pt idx="3560">
                  <c:v>24577.3999999994</c:v>
                </c:pt>
                <c:pt idx="3561">
                  <c:v>24585.1999999994</c:v>
                </c:pt>
                <c:pt idx="3562">
                  <c:v>24592.6999999994</c:v>
                </c:pt>
                <c:pt idx="3563">
                  <c:v>24597.6999999994</c:v>
                </c:pt>
                <c:pt idx="3564">
                  <c:v>24601.9999999994</c:v>
                </c:pt>
                <c:pt idx="3565">
                  <c:v>24604.0999999994</c:v>
                </c:pt>
                <c:pt idx="3566">
                  <c:v>24611.8999999994</c:v>
                </c:pt>
                <c:pt idx="3567">
                  <c:v>24618.6999999994</c:v>
                </c:pt>
                <c:pt idx="3568">
                  <c:v>24622.9999999994</c:v>
                </c:pt>
                <c:pt idx="3569">
                  <c:v>24629.3999999994</c:v>
                </c:pt>
                <c:pt idx="3570">
                  <c:v>24639.3999999994</c:v>
                </c:pt>
                <c:pt idx="3571">
                  <c:v>24649.3999999994</c:v>
                </c:pt>
                <c:pt idx="3572">
                  <c:v>24658.6999999994</c:v>
                </c:pt>
                <c:pt idx="3573">
                  <c:v>24667.9999999994</c:v>
                </c:pt>
                <c:pt idx="3574">
                  <c:v>24674.7999999994</c:v>
                </c:pt>
                <c:pt idx="3575">
                  <c:v>24681.59999999939</c:v>
                </c:pt>
                <c:pt idx="3576">
                  <c:v>24688.39999999939</c:v>
                </c:pt>
                <c:pt idx="3577">
                  <c:v>24695.19999999939</c:v>
                </c:pt>
                <c:pt idx="3578">
                  <c:v>24702.39999999939</c:v>
                </c:pt>
                <c:pt idx="3579">
                  <c:v>24707.7999999994</c:v>
                </c:pt>
                <c:pt idx="3580">
                  <c:v>24714.59999999939</c:v>
                </c:pt>
                <c:pt idx="3581">
                  <c:v>24721.39999999939</c:v>
                </c:pt>
                <c:pt idx="3582">
                  <c:v>24727.39999999939</c:v>
                </c:pt>
                <c:pt idx="3583">
                  <c:v>24731.69999999939</c:v>
                </c:pt>
                <c:pt idx="3584">
                  <c:v>24738.4999999994</c:v>
                </c:pt>
                <c:pt idx="3585">
                  <c:v>24747.79999999939</c:v>
                </c:pt>
                <c:pt idx="3586">
                  <c:v>24757.09999999939</c:v>
                </c:pt>
                <c:pt idx="3587">
                  <c:v>24761.39999999939</c:v>
                </c:pt>
                <c:pt idx="3588">
                  <c:v>24765.69999999939</c:v>
                </c:pt>
                <c:pt idx="3589">
                  <c:v>24772.49999999939</c:v>
                </c:pt>
                <c:pt idx="3590">
                  <c:v>24776.79999999939</c:v>
                </c:pt>
                <c:pt idx="3591">
                  <c:v>24783.59999999939</c:v>
                </c:pt>
                <c:pt idx="3592">
                  <c:v>24790.39999999939</c:v>
                </c:pt>
                <c:pt idx="3593">
                  <c:v>24797.89999999939</c:v>
                </c:pt>
                <c:pt idx="3594">
                  <c:v>24802.89999999939</c:v>
                </c:pt>
                <c:pt idx="3595">
                  <c:v>24809.69999999939</c:v>
                </c:pt>
                <c:pt idx="3596">
                  <c:v>24815.49999999939</c:v>
                </c:pt>
                <c:pt idx="3597">
                  <c:v>24820.59999999938</c:v>
                </c:pt>
                <c:pt idx="3598">
                  <c:v>24828.09999999938</c:v>
                </c:pt>
                <c:pt idx="3599">
                  <c:v>24832.69999999935</c:v>
                </c:pt>
                <c:pt idx="3600">
                  <c:v>24839.49999999938</c:v>
                </c:pt>
                <c:pt idx="3601">
                  <c:v>24846.29999999938</c:v>
                </c:pt>
                <c:pt idx="3602">
                  <c:v>24853.09999999938</c:v>
                </c:pt>
                <c:pt idx="3603">
                  <c:v>24857.99999999938</c:v>
                </c:pt>
                <c:pt idx="3604">
                  <c:v>24862.29999999938</c:v>
                </c:pt>
                <c:pt idx="3605">
                  <c:v>24867.19999999935</c:v>
                </c:pt>
                <c:pt idx="3606">
                  <c:v>24871.89999999938</c:v>
                </c:pt>
                <c:pt idx="3607">
                  <c:v>24876.89999999938</c:v>
                </c:pt>
                <c:pt idx="3608">
                  <c:v>24881.79999999938</c:v>
                </c:pt>
                <c:pt idx="3609">
                  <c:v>24889.09999999938</c:v>
                </c:pt>
                <c:pt idx="3610">
                  <c:v>24893.39999999938</c:v>
                </c:pt>
                <c:pt idx="3611">
                  <c:v>24900.49999999938</c:v>
                </c:pt>
                <c:pt idx="3612">
                  <c:v>24908.29999999938</c:v>
                </c:pt>
                <c:pt idx="3613">
                  <c:v>24915.89999999938</c:v>
                </c:pt>
                <c:pt idx="3614">
                  <c:v>24923.69999999935</c:v>
                </c:pt>
                <c:pt idx="3615">
                  <c:v>24931.49999999938</c:v>
                </c:pt>
                <c:pt idx="3616">
                  <c:v>24939.29999999938</c:v>
                </c:pt>
                <c:pt idx="3617">
                  <c:v>24947.09999999938</c:v>
                </c:pt>
                <c:pt idx="3618">
                  <c:v>24954.89999999935</c:v>
                </c:pt>
                <c:pt idx="3619">
                  <c:v>24962.69999999935</c:v>
                </c:pt>
                <c:pt idx="3620">
                  <c:v>24969.49999999937</c:v>
                </c:pt>
                <c:pt idx="3621">
                  <c:v>24976.59999999937</c:v>
                </c:pt>
                <c:pt idx="3622">
                  <c:v>24984.39999999935</c:v>
                </c:pt>
                <c:pt idx="3623">
                  <c:v>24993.69999999935</c:v>
                </c:pt>
                <c:pt idx="3624">
                  <c:v>25002.99999999937</c:v>
                </c:pt>
                <c:pt idx="3625">
                  <c:v>25012.29999999937</c:v>
                </c:pt>
                <c:pt idx="3626">
                  <c:v>25021.59999999937</c:v>
                </c:pt>
                <c:pt idx="3627">
                  <c:v>25030.89999999935</c:v>
                </c:pt>
                <c:pt idx="3628">
                  <c:v>25040.19999999935</c:v>
                </c:pt>
                <c:pt idx="3629">
                  <c:v>25044.49999999937</c:v>
                </c:pt>
                <c:pt idx="3630">
                  <c:v>25051.59999999935</c:v>
                </c:pt>
                <c:pt idx="3631">
                  <c:v>25056.19999999935</c:v>
                </c:pt>
                <c:pt idx="3632">
                  <c:v>25060.19999999935</c:v>
                </c:pt>
                <c:pt idx="3633">
                  <c:v>25065.09999999935</c:v>
                </c:pt>
                <c:pt idx="3634">
                  <c:v>25069.99999999937</c:v>
                </c:pt>
                <c:pt idx="3635">
                  <c:v>25074.89999999935</c:v>
                </c:pt>
                <c:pt idx="3636">
                  <c:v>25084.89999999935</c:v>
                </c:pt>
                <c:pt idx="3637">
                  <c:v>25092.39999999935</c:v>
                </c:pt>
                <c:pt idx="3638">
                  <c:v>25099.89999999935</c:v>
                </c:pt>
                <c:pt idx="3639">
                  <c:v>25101.79999999937</c:v>
                </c:pt>
                <c:pt idx="3640">
                  <c:v>25111.09999999937</c:v>
                </c:pt>
                <c:pt idx="3641">
                  <c:v>25120.39999999935</c:v>
                </c:pt>
                <c:pt idx="3642">
                  <c:v>25127.19999999935</c:v>
                </c:pt>
                <c:pt idx="3643">
                  <c:v>25131.49999999937</c:v>
                </c:pt>
                <c:pt idx="3644">
                  <c:v>25135.79999999937</c:v>
                </c:pt>
                <c:pt idx="3645">
                  <c:v>25145.09999999935</c:v>
                </c:pt>
                <c:pt idx="3646">
                  <c:v>25154.39999999935</c:v>
                </c:pt>
                <c:pt idx="3647">
                  <c:v>25163.69999999935</c:v>
                </c:pt>
                <c:pt idx="3648">
                  <c:v>25172.99999999936</c:v>
                </c:pt>
                <c:pt idx="3649">
                  <c:v>25182.29999999936</c:v>
                </c:pt>
                <c:pt idx="3650">
                  <c:v>25191.59999999935</c:v>
                </c:pt>
                <c:pt idx="3651">
                  <c:v>25195.89999999935</c:v>
                </c:pt>
                <c:pt idx="3652">
                  <c:v>25200.19999999935</c:v>
                </c:pt>
                <c:pt idx="3653">
                  <c:v>25209.49999999936</c:v>
                </c:pt>
                <c:pt idx="3654">
                  <c:v>25218.79999999936</c:v>
                </c:pt>
                <c:pt idx="3655">
                  <c:v>25228.09999999935</c:v>
                </c:pt>
                <c:pt idx="3656">
                  <c:v>25232.39999999935</c:v>
                </c:pt>
                <c:pt idx="3657">
                  <c:v>25241.69999999935</c:v>
                </c:pt>
                <c:pt idx="3658">
                  <c:v>25245.99999999936</c:v>
                </c:pt>
                <c:pt idx="3659">
                  <c:v>25255.29999999936</c:v>
                </c:pt>
                <c:pt idx="3660">
                  <c:v>25264.59999999935</c:v>
                </c:pt>
                <c:pt idx="3661">
                  <c:v>25273.89999999935</c:v>
                </c:pt>
                <c:pt idx="3662">
                  <c:v>25278.79999999936</c:v>
                </c:pt>
                <c:pt idx="3663">
                  <c:v>25283.69999999935</c:v>
                </c:pt>
                <c:pt idx="3664">
                  <c:v>25287.99999999936</c:v>
                </c:pt>
                <c:pt idx="3665">
                  <c:v>25297.29999999936</c:v>
                </c:pt>
                <c:pt idx="3666">
                  <c:v>25307.29999999936</c:v>
                </c:pt>
                <c:pt idx="3667">
                  <c:v>25314.09999999935</c:v>
                </c:pt>
                <c:pt idx="3668">
                  <c:v>25317.59999999935</c:v>
                </c:pt>
                <c:pt idx="3669">
                  <c:v>25321.89999999935</c:v>
                </c:pt>
                <c:pt idx="3670">
                  <c:v>25331.19999999935</c:v>
                </c:pt>
                <c:pt idx="3671">
                  <c:v>25341.19999999935</c:v>
                </c:pt>
                <c:pt idx="3672">
                  <c:v>25350.49999999936</c:v>
                </c:pt>
                <c:pt idx="3673">
                  <c:v>25354.79999999935</c:v>
                </c:pt>
                <c:pt idx="3674">
                  <c:v>25359.09999999935</c:v>
                </c:pt>
                <c:pt idx="3675">
                  <c:v>25368.39999999935</c:v>
                </c:pt>
                <c:pt idx="3676">
                  <c:v>25377.69999999935</c:v>
                </c:pt>
                <c:pt idx="3677">
                  <c:v>25387.69999999935</c:v>
                </c:pt>
                <c:pt idx="3678">
                  <c:v>25397.69999999935</c:v>
                </c:pt>
                <c:pt idx="3679">
                  <c:v>25407.69999999935</c:v>
                </c:pt>
                <c:pt idx="3680">
                  <c:v>25417.69999999935</c:v>
                </c:pt>
                <c:pt idx="3681">
                  <c:v>25427.69999999935</c:v>
                </c:pt>
                <c:pt idx="3682">
                  <c:v>25437.69999999935</c:v>
                </c:pt>
                <c:pt idx="3683">
                  <c:v>25447.69999999935</c:v>
                </c:pt>
                <c:pt idx="3684">
                  <c:v>25456.99999999935</c:v>
                </c:pt>
                <c:pt idx="3685">
                  <c:v>25461.99999999935</c:v>
                </c:pt>
                <c:pt idx="3686">
                  <c:v>25471.99999999935</c:v>
                </c:pt>
                <c:pt idx="3687">
                  <c:v>25479.19999999935</c:v>
                </c:pt>
                <c:pt idx="3688">
                  <c:v>25484.19999999935</c:v>
                </c:pt>
                <c:pt idx="3689">
                  <c:v>25489.19999999935</c:v>
                </c:pt>
                <c:pt idx="3690">
                  <c:v>25491.79999999935</c:v>
                </c:pt>
                <c:pt idx="3691">
                  <c:v>25499.29999999935</c:v>
                </c:pt>
                <c:pt idx="3692">
                  <c:v>25509.29999999935</c:v>
                </c:pt>
                <c:pt idx="3693">
                  <c:v>25516.49999999935</c:v>
                </c:pt>
                <c:pt idx="3694">
                  <c:v>25521.49999999935</c:v>
                </c:pt>
                <c:pt idx="3695">
                  <c:v>25528.99999999935</c:v>
                </c:pt>
                <c:pt idx="3696">
                  <c:v>25538.29999999935</c:v>
                </c:pt>
                <c:pt idx="3697">
                  <c:v>25547.59999999935</c:v>
                </c:pt>
                <c:pt idx="3698">
                  <c:v>25556.89999999935</c:v>
                </c:pt>
                <c:pt idx="3699">
                  <c:v>25566.19999999935</c:v>
                </c:pt>
                <c:pt idx="3700">
                  <c:v>25575.49999999935</c:v>
                </c:pt>
                <c:pt idx="3701">
                  <c:v>25584.79999999934</c:v>
                </c:pt>
                <c:pt idx="3702">
                  <c:v>25594.09999999934</c:v>
                </c:pt>
                <c:pt idx="3703">
                  <c:v>25603.39999999934</c:v>
                </c:pt>
                <c:pt idx="3704">
                  <c:v>25612.69999999931</c:v>
                </c:pt>
                <c:pt idx="3705">
                  <c:v>25621.99999999934</c:v>
                </c:pt>
                <c:pt idx="3706">
                  <c:v>25629.49999999934</c:v>
                </c:pt>
                <c:pt idx="3707">
                  <c:v>25634.39999999934</c:v>
                </c:pt>
                <c:pt idx="3708">
                  <c:v>25638.39999999934</c:v>
                </c:pt>
                <c:pt idx="3709">
                  <c:v>25644.89999999934</c:v>
                </c:pt>
                <c:pt idx="3710">
                  <c:v>25651.69999999931</c:v>
                </c:pt>
                <c:pt idx="3711">
                  <c:v>25659.19999999931</c:v>
                </c:pt>
                <c:pt idx="3712">
                  <c:v>25668.49999999934</c:v>
                </c:pt>
                <c:pt idx="3713">
                  <c:v>25675.69999999931</c:v>
                </c:pt>
                <c:pt idx="3714">
                  <c:v>25683.49999999934</c:v>
                </c:pt>
                <c:pt idx="3715">
                  <c:v>25690.69999999931</c:v>
                </c:pt>
                <c:pt idx="3716">
                  <c:v>25695.69999999931</c:v>
                </c:pt>
                <c:pt idx="3717">
                  <c:v>25704.99999999934</c:v>
                </c:pt>
                <c:pt idx="3718">
                  <c:v>25714.29999999934</c:v>
                </c:pt>
                <c:pt idx="3719">
                  <c:v>25724.29999999934</c:v>
                </c:pt>
                <c:pt idx="3720">
                  <c:v>25733.59999999934</c:v>
                </c:pt>
                <c:pt idx="3721">
                  <c:v>25743.59999999934</c:v>
                </c:pt>
                <c:pt idx="3722">
                  <c:v>25751.09999999934</c:v>
                </c:pt>
                <c:pt idx="3723">
                  <c:v>25755.39999999934</c:v>
                </c:pt>
                <c:pt idx="3724">
                  <c:v>25764.69999999931</c:v>
                </c:pt>
                <c:pt idx="3725">
                  <c:v>25773.99999999934</c:v>
                </c:pt>
                <c:pt idx="3726">
                  <c:v>25781.09999999934</c:v>
                </c:pt>
                <c:pt idx="3727">
                  <c:v>25790.39999999931</c:v>
                </c:pt>
                <c:pt idx="3728">
                  <c:v>25799.69999999931</c:v>
                </c:pt>
                <c:pt idx="3729">
                  <c:v>25803.99999999933</c:v>
                </c:pt>
                <c:pt idx="3730">
                  <c:v>25813.29999999933</c:v>
                </c:pt>
                <c:pt idx="3731">
                  <c:v>25822.59999999933</c:v>
                </c:pt>
                <c:pt idx="3732">
                  <c:v>25831.89999999931</c:v>
                </c:pt>
                <c:pt idx="3733">
                  <c:v>25841.19999999931</c:v>
                </c:pt>
                <c:pt idx="3734">
                  <c:v>25850.49999999933</c:v>
                </c:pt>
                <c:pt idx="3735">
                  <c:v>25859.79999999933</c:v>
                </c:pt>
                <c:pt idx="3736">
                  <c:v>25869.09999999933</c:v>
                </c:pt>
                <c:pt idx="3737">
                  <c:v>25878.39999999931</c:v>
                </c:pt>
                <c:pt idx="3738">
                  <c:v>25885.29999999933</c:v>
                </c:pt>
                <c:pt idx="3739">
                  <c:v>25892.09999999933</c:v>
                </c:pt>
                <c:pt idx="3740">
                  <c:v>25901.39999999931</c:v>
                </c:pt>
                <c:pt idx="3741">
                  <c:v>25908.59999999933</c:v>
                </c:pt>
                <c:pt idx="3742">
                  <c:v>25915.49999999933</c:v>
                </c:pt>
                <c:pt idx="3743">
                  <c:v>25924.79999999933</c:v>
                </c:pt>
                <c:pt idx="3744">
                  <c:v>25931.69999999931</c:v>
                </c:pt>
                <c:pt idx="3745">
                  <c:v>25936.69999999931</c:v>
                </c:pt>
                <c:pt idx="3746">
                  <c:v>25940.99999999933</c:v>
                </c:pt>
                <c:pt idx="3747">
                  <c:v>25945.99999999933</c:v>
                </c:pt>
                <c:pt idx="3748">
                  <c:v>25950.99999999933</c:v>
                </c:pt>
                <c:pt idx="3749">
                  <c:v>25956.79999999933</c:v>
                </c:pt>
                <c:pt idx="3750">
                  <c:v>25961.79999999933</c:v>
                </c:pt>
                <c:pt idx="3751">
                  <c:v>25968.19999999931</c:v>
                </c:pt>
                <c:pt idx="3752">
                  <c:v>25972.49999999933</c:v>
                </c:pt>
                <c:pt idx="3753">
                  <c:v>25976.79999999933</c:v>
                </c:pt>
                <c:pt idx="3754">
                  <c:v>25981.69999999931</c:v>
                </c:pt>
                <c:pt idx="3755">
                  <c:v>25990.99999999933</c:v>
                </c:pt>
                <c:pt idx="3756">
                  <c:v>26000.29999999933</c:v>
                </c:pt>
                <c:pt idx="3757">
                  <c:v>26009.59999999933</c:v>
                </c:pt>
                <c:pt idx="3758">
                  <c:v>26018.89999999931</c:v>
                </c:pt>
                <c:pt idx="3759">
                  <c:v>26024.69999999931</c:v>
                </c:pt>
                <c:pt idx="3760">
                  <c:v>26033.99999999933</c:v>
                </c:pt>
                <c:pt idx="3761">
                  <c:v>26038.29999999933</c:v>
                </c:pt>
                <c:pt idx="3762">
                  <c:v>26047.59999999931</c:v>
                </c:pt>
                <c:pt idx="3763">
                  <c:v>26056.89999999931</c:v>
                </c:pt>
                <c:pt idx="3764">
                  <c:v>26066.19999999931</c:v>
                </c:pt>
                <c:pt idx="3765">
                  <c:v>26075.49999999932</c:v>
                </c:pt>
                <c:pt idx="3766">
                  <c:v>26084.79999999932</c:v>
                </c:pt>
                <c:pt idx="3767">
                  <c:v>26089.09999999931</c:v>
                </c:pt>
                <c:pt idx="3768">
                  <c:v>26093.99999999932</c:v>
                </c:pt>
                <c:pt idx="3769">
                  <c:v>26101.79999999932</c:v>
                </c:pt>
                <c:pt idx="3770">
                  <c:v>26106.79999999932</c:v>
                </c:pt>
                <c:pt idx="3771">
                  <c:v>26111.69999999931</c:v>
                </c:pt>
                <c:pt idx="3772">
                  <c:v>26116.59999999931</c:v>
                </c:pt>
                <c:pt idx="3773">
                  <c:v>26124.39999999931</c:v>
                </c:pt>
                <c:pt idx="3774">
                  <c:v>26128.99999999932</c:v>
                </c:pt>
                <c:pt idx="3775">
                  <c:v>26133.99999999932</c:v>
                </c:pt>
                <c:pt idx="3776">
                  <c:v>26139.79999999932</c:v>
                </c:pt>
                <c:pt idx="3777">
                  <c:v>26144.69999999931</c:v>
                </c:pt>
                <c:pt idx="3778">
                  <c:v>26148.99999999932</c:v>
                </c:pt>
                <c:pt idx="3779">
                  <c:v>26158.29999999932</c:v>
                </c:pt>
                <c:pt idx="3780">
                  <c:v>26167.59999999931</c:v>
                </c:pt>
                <c:pt idx="3781">
                  <c:v>26176.89999999931</c:v>
                </c:pt>
                <c:pt idx="3782">
                  <c:v>26186.19999999931</c:v>
                </c:pt>
                <c:pt idx="3783">
                  <c:v>26192.99999999932</c:v>
                </c:pt>
                <c:pt idx="3784">
                  <c:v>26200.09999999931</c:v>
                </c:pt>
                <c:pt idx="3785">
                  <c:v>26210.09999999931</c:v>
                </c:pt>
                <c:pt idx="3786">
                  <c:v>26219.39999999931</c:v>
                </c:pt>
                <c:pt idx="3787">
                  <c:v>26226.59999999931</c:v>
                </c:pt>
                <c:pt idx="3788">
                  <c:v>26230.89999999931</c:v>
                </c:pt>
                <c:pt idx="3789">
                  <c:v>26238.39999999931</c:v>
                </c:pt>
                <c:pt idx="3790">
                  <c:v>26248.39999999931</c:v>
                </c:pt>
                <c:pt idx="3791">
                  <c:v>26253.39999999931</c:v>
                </c:pt>
                <c:pt idx="3792">
                  <c:v>26257.69999999931</c:v>
                </c:pt>
                <c:pt idx="3793">
                  <c:v>26262.69999999931</c:v>
                </c:pt>
                <c:pt idx="3794">
                  <c:v>26267.69999999931</c:v>
                </c:pt>
                <c:pt idx="3795">
                  <c:v>26274.79999999932</c:v>
                </c:pt>
                <c:pt idx="3796">
                  <c:v>26281.99999999932</c:v>
                </c:pt>
                <c:pt idx="3797">
                  <c:v>26289.79999999932</c:v>
                </c:pt>
                <c:pt idx="3798">
                  <c:v>26294.79999999932</c:v>
                </c:pt>
                <c:pt idx="3799">
                  <c:v>26299.09999999931</c:v>
                </c:pt>
                <c:pt idx="3800">
                  <c:v>26303.39999999931</c:v>
                </c:pt>
                <c:pt idx="3801">
                  <c:v>26313.39999999931</c:v>
                </c:pt>
                <c:pt idx="3802">
                  <c:v>26318.39999999931</c:v>
                </c:pt>
                <c:pt idx="3803">
                  <c:v>26323.39999999931</c:v>
                </c:pt>
                <c:pt idx="3804">
                  <c:v>26330.29999999932</c:v>
                </c:pt>
                <c:pt idx="3805">
                  <c:v>26339.59999999931</c:v>
                </c:pt>
                <c:pt idx="3806">
                  <c:v>26349.59999999931</c:v>
                </c:pt>
                <c:pt idx="3807">
                  <c:v>26358.89999999931</c:v>
                </c:pt>
                <c:pt idx="3808">
                  <c:v>26363.19999999931</c:v>
                </c:pt>
                <c:pt idx="3809">
                  <c:v>26369.99999999932</c:v>
                </c:pt>
                <c:pt idx="3810">
                  <c:v>26374.99999999932</c:v>
                </c:pt>
                <c:pt idx="3811">
                  <c:v>26384.99999999932</c:v>
                </c:pt>
                <c:pt idx="3812">
                  <c:v>26394.29999999931</c:v>
                </c:pt>
                <c:pt idx="3813">
                  <c:v>26403.59999999931</c:v>
                </c:pt>
                <c:pt idx="3814">
                  <c:v>26412.89999999931</c:v>
                </c:pt>
                <c:pt idx="3815">
                  <c:v>26422.19999999931</c:v>
                </c:pt>
                <c:pt idx="3816">
                  <c:v>26431.49999999931</c:v>
                </c:pt>
                <c:pt idx="3817">
                  <c:v>26440.79999999931</c:v>
                </c:pt>
                <c:pt idx="3818">
                  <c:v>26445.79999999931</c:v>
                </c:pt>
                <c:pt idx="3819">
                  <c:v>26455.09999999931</c:v>
                </c:pt>
                <c:pt idx="3820">
                  <c:v>26460.09999999931</c:v>
                </c:pt>
                <c:pt idx="3821">
                  <c:v>26469.39999999931</c:v>
                </c:pt>
                <c:pt idx="3822">
                  <c:v>26475.19999999931</c:v>
                </c:pt>
                <c:pt idx="3823">
                  <c:v>26480.19999999931</c:v>
                </c:pt>
                <c:pt idx="3824">
                  <c:v>26489.19999999931</c:v>
                </c:pt>
                <c:pt idx="3825">
                  <c:v>26499.19999999931</c:v>
                </c:pt>
                <c:pt idx="3826">
                  <c:v>26509.19999999931</c:v>
                </c:pt>
                <c:pt idx="3827">
                  <c:v>26519.19999999931</c:v>
                </c:pt>
                <c:pt idx="3828">
                  <c:v>26529.19999999931</c:v>
                </c:pt>
                <c:pt idx="3829">
                  <c:v>26539.19999999931</c:v>
                </c:pt>
                <c:pt idx="3830">
                  <c:v>26549.19999999931</c:v>
                </c:pt>
                <c:pt idx="3831">
                  <c:v>26559.19999999931</c:v>
                </c:pt>
                <c:pt idx="3832">
                  <c:v>26568.49999999931</c:v>
                </c:pt>
                <c:pt idx="3833">
                  <c:v>26578.49999999931</c:v>
                </c:pt>
                <c:pt idx="3834">
                  <c:v>26587.7999999993</c:v>
                </c:pt>
                <c:pt idx="3835">
                  <c:v>26597.0999999993</c:v>
                </c:pt>
                <c:pt idx="3836">
                  <c:v>26603.99999999931</c:v>
                </c:pt>
                <c:pt idx="3837">
                  <c:v>26608.99999999931</c:v>
                </c:pt>
                <c:pt idx="3838">
                  <c:v>26613.99999999931</c:v>
                </c:pt>
                <c:pt idx="3839">
                  <c:v>26623.2999999993</c:v>
                </c:pt>
                <c:pt idx="3840">
                  <c:v>26632.5999999993</c:v>
                </c:pt>
                <c:pt idx="3841">
                  <c:v>26641.8999999993</c:v>
                </c:pt>
                <c:pt idx="3842">
                  <c:v>26651.19999999929</c:v>
                </c:pt>
                <c:pt idx="3843">
                  <c:v>26660.4999999993</c:v>
                </c:pt>
                <c:pt idx="3844">
                  <c:v>26669.7999999993</c:v>
                </c:pt>
                <c:pt idx="3845">
                  <c:v>26674.7999999993</c:v>
                </c:pt>
                <c:pt idx="3846">
                  <c:v>26679.7999999993</c:v>
                </c:pt>
                <c:pt idx="3847">
                  <c:v>26684.7999999993</c:v>
                </c:pt>
                <c:pt idx="3848">
                  <c:v>26691.3999999993</c:v>
                </c:pt>
                <c:pt idx="3849">
                  <c:v>26695.7999999993</c:v>
                </c:pt>
                <c:pt idx="3850">
                  <c:v>26700.3999999993</c:v>
                </c:pt>
                <c:pt idx="3851">
                  <c:v>26708.19999999929</c:v>
                </c:pt>
                <c:pt idx="3852">
                  <c:v>26717.4999999993</c:v>
                </c:pt>
                <c:pt idx="3853">
                  <c:v>26723.2999999993</c:v>
                </c:pt>
                <c:pt idx="3854">
                  <c:v>26729.8999999993</c:v>
                </c:pt>
                <c:pt idx="3855">
                  <c:v>26731.9999999993</c:v>
                </c:pt>
                <c:pt idx="3856">
                  <c:v>26739.0999999993</c:v>
                </c:pt>
                <c:pt idx="3857">
                  <c:v>26749.0999999993</c:v>
                </c:pt>
                <c:pt idx="3858">
                  <c:v>26759.0999999993</c:v>
                </c:pt>
                <c:pt idx="3859">
                  <c:v>26769.0999999993</c:v>
                </c:pt>
                <c:pt idx="3860">
                  <c:v>26779.0999999993</c:v>
                </c:pt>
                <c:pt idx="3861">
                  <c:v>26789.0999999993</c:v>
                </c:pt>
                <c:pt idx="3862">
                  <c:v>26794.0999999993</c:v>
                </c:pt>
                <c:pt idx="3863">
                  <c:v>26804.0999999993</c:v>
                </c:pt>
                <c:pt idx="3864">
                  <c:v>26814.0999999993</c:v>
                </c:pt>
                <c:pt idx="3865">
                  <c:v>26818.3999999993</c:v>
                </c:pt>
                <c:pt idx="3866">
                  <c:v>26827.69999999929</c:v>
                </c:pt>
                <c:pt idx="3867">
                  <c:v>26832.69999999929</c:v>
                </c:pt>
                <c:pt idx="3868">
                  <c:v>26841.9999999993</c:v>
                </c:pt>
                <c:pt idx="3869">
                  <c:v>26851.29999999929</c:v>
                </c:pt>
                <c:pt idx="3870">
                  <c:v>26860.59999999929</c:v>
                </c:pt>
                <c:pt idx="3871">
                  <c:v>26869.89999999929</c:v>
                </c:pt>
                <c:pt idx="3872">
                  <c:v>26876.69999999929</c:v>
                </c:pt>
                <c:pt idx="3873">
                  <c:v>26883.4999999993</c:v>
                </c:pt>
                <c:pt idx="3874">
                  <c:v>26890.29999999929</c:v>
                </c:pt>
                <c:pt idx="3875">
                  <c:v>26898.09999999929</c:v>
                </c:pt>
                <c:pt idx="3876">
                  <c:v>26903.09999999929</c:v>
                </c:pt>
                <c:pt idx="3877">
                  <c:v>26913.09999999929</c:v>
                </c:pt>
                <c:pt idx="3878">
                  <c:v>26923.09999999929</c:v>
                </c:pt>
                <c:pt idx="3879">
                  <c:v>26932.39999999928</c:v>
                </c:pt>
                <c:pt idx="3880">
                  <c:v>26941.69999999928</c:v>
                </c:pt>
                <c:pt idx="3881">
                  <c:v>26948.89999999928</c:v>
                </c:pt>
                <c:pt idx="3882">
                  <c:v>26958.89999999928</c:v>
                </c:pt>
                <c:pt idx="3883">
                  <c:v>26966.39999999928</c:v>
                </c:pt>
                <c:pt idx="3884">
                  <c:v>26971.39999999928</c:v>
                </c:pt>
                <c:pt idx="3885">
                  <c:v>26978.89999999928</c:v>
                </c:pt>
                <c:pt idx="3886">
                  <c:v>26982.89999999928</c:v>
                </c:pt>
                <c:pt idx="3887">
                  <c:v>26990.69999999928</c:v>
                </c:pt>
                <c:pt idx="3888">
                  <c:v>26995.59999999929</c:v>
                </c:pt>
                <c:pt idx="3889">
                  <c:v>27003.39999999928</c:v>
                </c:pt>
                <c:pt idx="3890">
                  <c:v>27010.4999999993</c:v>
                </c:pt>
                <c:pt idx="3891">
                  <c:v>27017.29999999929</c:v>
                </c:pt>
                <c:pt idx="3892">
                  <c:v>27021.69999999928</c:v>
                </c:pt>
                <c:pt idx="3893">
                  <c:v>27029.4999999993</c:v>
                </c:pt>
                <c:pt idx="3894">
                  <c:v>27038.79999999929</c:v>
                </c:pt>
                <c:pt idx="3895">
                  <c:v>27043.79999999929</c:v>
                </c:pt>
                <c:pt idx="3896">
                  <c:v>27049.59999999929</c:v>
                </c:pt>
                <c:pt idx="3897">
                  <c:v>27053.89999999928</c:v>
                </c:pt>
                <c:pt idx="3898">
                  <c:v>27055.99999999928</c:v>
                </c:pt>
                <c:pt idx="3899">
                  <c:v>27060.89999999928</c:v>
                </c:pt>
                <c:pt idx="3900">
                  <c:v>27070.89999999928</c:v>
                </c:pt>
                <c:pt idx="3901">
                  <c:v>27076.69999999928</c:v>
                </c:pt>
                <c:pt idx="3902">
                  <c:v>27082.49999999928</c:v>
                </c:pt>
                <c:pt idx="3903">
                  <c:v>27089.69999999928</c:v>
                </c:pt>
                <c:pt idx="3904">
                  <c:v>27096.19999999928</c:v>
                </c:pt>
                <c:pt idx="3905">
                  <c:v>27101.19999999928</c:v>
                </c:pt>
                <c:pt idx="3906">
                  <c:v>27107.69999999928</c:v>
                </c:pt>
                <c:pt idx="3907">
                  <c:v>27112.39999999928</c:v>
                </c:pt>
                <c:pt idx="3908">
                  <c:v>27119.19999999928</c:v>
                </c:pt>
                <c:pt idx="3909">
                  <c:v>27126.39999999928</c:v>
                </c:pt>
                <c:pt idx="3910">
                  <c:v>27133.59999999929</c:v>
                </c:pt>
                <c:pt idx="3911">
                  <c:v>27140.79999999929</c:v>
                </c:pt>
                <c:pt idx="3912">
                  <c:v>27145.09999999929</c:v>
                </c:pt>
                <c:pt idx="3913">
                  <c:v>27149.69999999928</c:v>
                </c:pt>
                <c:pt idx="3914">
                  <c:v>27153.99999999928</c:v>
                </c:pt>
                <c:pt idx="3915">
                  <c:v>27163.99999999928</c:v>
                </c:pt>
                <c:pt idx="3916">
                  <c:v>27173.99999999928</c:v>
                </c:pt>
                <c:pt idx="3917">
                  <c:v>27183.99999999928</c:v>
                </c:pt>
                <c:pt idx="3918">
                  <c:v>27193.99999999928</c:v>
                </c:pt>
                <c:pt idx="3919">
                  <c:v>27203.99999999928</c:v>
                </c:pt>
                <c:pt idx="3920">
                  <c:v>27213.99999999928</c:v>
                </c:pt>
                <c:pt idx="3921">
                  <c:v>27222.99999999928</c:v>
                </c:pt>
                <c:pt idx="3922">
                  <c:v>27227.59999999928</c:v>
                </c:pt>
                <c:pt idx="3923">
                  <c:v>27233.79999999928</c:v>
                </c:pt>
                <c:pt idx="3924">
                  <c:v>27238.09999999928</c:v>
                </c:pt>
                <c:pt idx="3925">
                  <c:v>27247.39999999928</c:v>
                </c:pt>
                <c:pt idx="3926">
                  <c:v>27251.69999999928</c:v>
                </c:pt>
                <c:pt idx="3927">
                  <c:v>27261.69999999928</c:v>
                </c:pt>
                <c:pt idx="3928">
                  <c:v>27270.99999999928</c:v>
                </c:pt>
                <c:pt idx="3929">
                  <c:v>27280.29999999928</c:v>
                </c:pt>
                <c:pt idx="3930">
                  <c:v>27289.59999999927</c:v>
                </c:pt>
                <c:pt idx="3931">
                  <c:v>27299.59999999927</c:v>
                </c:pt>
                <c:pt idx="3932">
                  <c:v>27303.89999999927</c:v>
                </c:pt>
                <c:pt idx="3933">
                  <c:v>27311.09999999927</c:v>
                </c:pt>
                <c:pt idx="3934">
                  <c:v>27320.39999999927</c:v>
                </c:pt>
                <c:pt idx="3935">
                  <c:v>27329.69999999927</c:v>
                </c:pt>
                <c:pt idx="3936">
                  <c:v>27338.99999999928</c:v>
                </c:pt>
                <c:pt idx="3937">
                  <c:v>27348.29999999927</c:v>
                </c:pt>
                <c:pt idx="3938">
                  <c:v>27357.59999999927</c:v>
                </c:pt>
                <c:pt idx="3939">
                  <c:v>27366.89999999927</c:v>
                </c:pt>
                <c:pt idx="3940">
                  <c:v>27376.19999999927</c:v>
                </c:pt>
                <c:pt idx="3941">
                  <c:v>27385.49999999927</c:v>
                </c:pt>
                <c:pt idx="3942">
                  <c:v>27393.29999999927</c:v>
                </c:pt>
                <c:pt idx="3943">
                  <c:v>27403.29999999927</c:v>
                </c:pt>
                <c:pt idx="3944">
                  <c:v>27410.79999999927</c:v>
                </c:pt>
                <c:pt idx="3945">
                  <c:v>27420.09999999927</c:v>
                </c:pt>
                <c:pt idx="3946">
                  <c:v>27429.39999999927</c:v>
                </c:pt>
                <c:pt idx="3947">
                  <c:v>27438.69999999925</c:v>
                </c:pt>
                <c:pt idx="3948">
                  <c:v>27445.09999999927</c:v>
                </c:pt>
                <c:pt idx="3949">
                  <c:v>27450.09999999927</c:v>
                </c:pt>
                <c:pt idx="3950">
                  <c:v>27454.09999999927</c:v>
                </c:pt>
                <c:pt idx="3951">
                  <c:v>27458.09999999927</c:v>
                </c:pt>
                <c:pt idx="3952">
                  <c:v>27463.09999999927</c:v>
                </c:pt>
                <c:pt idx="3953">
                  <c:v>27470.59999999927</c:v>
                </c:pt>
                <c:pt idx="3954">
                  <c:v>27475.59999999927</c:v>
                </c:pt>
                <c:pt idx="3955">
                  <c:v>27482.79999999927</c:v>
                </c:pt>
                <c:pt idx="3956">
                  <c:v>27489.99999999927</c:v>
                </c:pt>
                <c:pt idx="3957">
                  <c:v>27499.29999999927</c:v>
                </c:pt>
                <c:pt idx="3958">
                  <c:v>27503.59999999927</c:v>
                </c:pt>
                <c:pt idx="3959">
                  <c:v>27507.89999999927</c:v>
                </c:pt>
                <c:pt idx="3960">
                  <c:v>27512.79999999927</c:v>
                </c:pt>
                <c:pt idx="3961">
                  <c:v>27516.49999999927</c:v>
                </c:pt>
                <c:pt idx="3962">
                  <c:v>27524.29999999927</c:v>
                </c:pt>
                <c:pt idx="3963">
                  <c:v>27528.29999999927</c:v>
                </c:pt>
                <c:pt idx="3964">
                  <c:v>27535.09999999927</c:v>
                </c:pt>
                <c:pt idx="3965">
                  <c:v>27545.09999999927</c:v>
                </c:pt>
                <c:pt idx="3966">
                  <c:v>27552.59999999927</c:v>
                </c:pt>
                <c:pt idx="3967">
                  <c:v>27557.59999999927</c:v>
                </c:pt>
                <c:pt idx="3968">
                  <c:v>27562.59999999927</c:v>
                </c:pt>
                <c:pt idx="3969">
                  <c:v>27567.59999999927</c:v>
                </c:pt>
                <c:pt idx="3970">
                  <c:v>27575.39999999927</c:v>
                </c:pt>
                <c:pt idx="3971">
                  <c:v>27583.19999999925</c:v>
                </c:pt>
                <c:pt idx="3972">
                  <c:v>27593.19999999925</c:v>
                </c:pt>
                <c:pt idx="3973">
                  <c:v>27600.69999999925</c:v>
                </c:pt>
                <c:pt idx="3974">
                  <c:v>27604.99999999927</c:v>
                </c:pt>
                <c:pt idx="3975">
                  <c:v>27609.99999999927</c:v>
                </c:pt>
                <c:pt idx="3976">
                  <c:v>27619.99999999927</c:v>
                </c:pt>
                <c:pt idx="3977">
                  <c:v>27628.99999999927</c:v>
                </c:pt>
                <c:pt idx="3978">
                  <c:v>27636.49999999927</c:v>
                </c:pt>
                <c:pt idx="3979">
                  <c:v>27640.79999999926</c:v>
                </c:pt>
                <c:pt idx="3980">
                  <c:v>27650.09999999926</c:v>
                </c:pt>
                <c:pt idx="3981">
                  <c:v>27655.09999999926</c:v>
                </c:pt>
                <c:pt idx="3982">
                  <c:v>27659.09999999926</c:v>
                </c:pt>
                <c:pt idx="3983">
                  <c:v>27665.89999999926</c:v>
                </c:pt>
                <c:pt idx="3984">
                  <c:v>27672.69999999925</c:v>
                </c:pt>
                <c:pt idx="3985">
                  <c:v>27679.49999999926</c:v>
                </c:pt>
                <c:pt idx="3986">
                  <c:v>27686.39999999926</c:v>
                </c:pt>
                <c:pt idx="3987">
                  <c:v>27691.39999999926</c:v>
                </c:pt>
                <c:pt idx="3988">
                  <c:v>27700.69999999925</c:v>
                </c:pt>
                <c:pt idx="3989">
                  <c:v>27703.29999999926</c:v>
                </c:pt>
                <c:pt idx="3990">
                  <c:v>27710.89999999926</c:v>
                </c:pt>
                <c:pt idx="3991">
                  <c:v>27718.79999999926</c:v>
                </c:pt>
                <c:pt idx="3992">
                  <c:v>27728.09999999926</c:v>
                </c:pt>
                <c:pt idx="3993">
                  <c:v>27735.59999999926</c:v>
                </c:pt>
                <c:pt idx="3994">
                  <c:v>27743.09999999926</c:v>
                </c:pt>
                <c:pt idx="3995">
                  <c:v>27750.59999999926</c:v>
                </c:pt>
                <c:pt idx="3996">
                  <c:v>27759.89999999926</c:v>
                </c:pt>
                <c:pt idx="3997">
                  <c:v>27769.19999999925</c:v>
                </c:pt>
                <c:pt idx="3998">
                  <c:v>27778.49999999926</c:v>
                </c:pt>
                <c:pt idx="3999">
                  <c:v>27788.49999999926</c:v>
                </c:pt>
                <c:pt idx="4000">
                  <c:v>27798.49999999926</c:v>
                </c:pt>
                <c:pt idx="4001">
                  <c:v>27807.79999999926</c:v>
                </c:pt>
                <c:pt idx="4002">
                  <c:v>27817.09999999926</c:v>
                </c:pt>
                <c:pt idx="4003">
                  <c:v>27826.39999999926</c:v>
                </c:pt>
                <c:pt idx="4004">
                  <c:v>27835.69999999925</c:v>
                </c:pt>
                <c:pt idx="4005">
                  <c:v>27839.99999999926</c:v>
                </c:pt>
                <c:pt idx="4006">
                  <c:v>27846.79999999926</c:v>
                </c:pt>
                <c:pt idx="4007">
                  <c:v>27850.79999999926</c:v>
                </c:pt>
                <c:pt idx="4008">
                  <c:v>27854.29999999926</c:v>
                </c:pt>
                <c:pt idx="4009">
                  <c:v>27856.19999999925</c:v>
                </c:pt>
                <c:pt idx="4010">
                  <c:v>27865.49999999926</c:v>
                </c:pt>
                <c:pt idx="4011">
                  <c:v>27874.79999999926</c:v>
                </c:pt>
                <c:pt idx="4012">
                  <c:v>27879.79999999926</c:v>
                </c:pt>
                <c:pt idx="4013">
                  <c:v>27884.79999999926</c:v>
                </c:pt>
                <c:pt idx="4014">
                  <c:v>27894.79999999926</c:v>
                </c:pt>
                <c:pt idx="4015">
                  <c:v>27904.09999999926</c:v>
                </c:pt>
                <c:pt idx="4016">
                  <c:v>27914.09999999926</c:v>
                </c:pt>
                <c:pt idx="4017">
                  <c:v>27921.29999999926</c:v>
                </c:pt>
                <c:pt idx="4018">
                  <c:v>27926.39999999926</c:v>
                </c:pt>
                <c:pt idx="4019">
                  <c:v>27929.69999999925</c:v>
                </c:pt>
                <c:pt idx="4020">
                  <c:v>27936.29999999925</c:v>
                </c:pt>
                <c:pt idx="4021">
                  <c:v>27942.89999999925</c:v>
                </c:pt>
                <c:pt idx="4022">
                  <c:v>27949.49999999925</c:v>
                </c:pt>
                <c:pt idx="4023">
                  <c:v>27954.09999999925</c:v>
                </c:pt>
                <c:pt idx="4024">
                  <c:v>27956.19999999924</c:v>
                </c:pt>
                <c:pt idx="4025">
                  <c:v>27962.19999999924</c:v>
                </c:pt>
                <c:pt idx="4026">
                  <c:v>27966.49999999925</c:v>
                </c:pt>
                <c:pt idx="4027">
                  <c:v>27973.29999999925</c:v>
                </c:pt>
                <c:pt idx="4028">
                  <c:v>27980.09999999924</c:v>
                </c:pt>
                <c:pt idx="4029">
                  <c:v>27984.39999999924</c:v>
                </c:pt>
                <c:pt idx="4030">
                  <c:v>27987.69999999924</c:v>
                </c:pt>
                <c:pt idx="4031">
                  <c:v>27995.49999999924</c:v>
                </c:pt>
                <c:pt idx="4032">
                  <c:v>28000.49999999924</c:v>
                </c:pt>
                <c:pt idx="4033">
                  <c:v>28004.79999999924</c:v>
                </c:pt>
                <c:pt idx="4034">
                  <c:v>28009.09999999924</c:v>
                </c:pt>
                <c:pt idx="4035">
                  <c:v>28013.09999999924</c:v>
                </c:pt>
                <c:pt idx="4036">
                  <c:v>28017.39999999924</c:v>
                </c:pt>
                <c:pt idx="4037">
                  <c:v>28021.69999999924</c:v>
                </c:pt>
                <c:pt idx="4038">
                  <c:v>28024.29999999924</c:v>
                </c:pt>
                <c:pt idx="4039">
                  <c:v>28033.59999999923</c:v>
                </c:pt>
                <c:pt idx="4040">
                  <c:v>28042.89999999923</c:v>
                </c:pt>
                <c:pt idx="4041">
                  <c:v>28051.89999999923</c:v>
                </c:pt>
                <c:pt idx="4042">
                  <c:v>28061.19999999923</c:v>
                </c:pt>
                <c:pt idx="4043">
                  <c:v>28071.19999999923</c:v>
                </c:pt>
                <c:pt idx="4044">
                  <c:v>28076.19999999923</c:v>
                </c:pt>
                <c:pt idx="4045">
                  <c:v>28085.19999999923</c:v>
                </c:pt>
                <c:pt idx="4046">
                  <c:v>28092.29999999923</c:v>
                </c:pt>
                <c:pt idx="4047">
                  <c:v>28100.09999999923</c:v>
                </c:pt>
                <c:pt idx="4048">
                  <c:v>28105.49999999924</c:v>
                </c:pt>
                <c:pt idx="4049">
                  <c:v>28109.79999999923</c:v>
                </c:pt>
                <c:pt idx="4050">
                  <c:v>28119.79999999923</c:v>
                </c:pt>
                <c:pt idx="4051">
                  <c:v>28125.59999999923</c:v>
                </c:pt>
                <c:pt idx="4052">
                  <c:v>28132.69999999923</c:v>
                </c:pt>
                <c:pt idx="4053">
                  <c:v>28137.59999999923</c:v>
                </c:pt>
                <c:pt idx="4054">
                  <c:v>28146.89999999923</c:v>
                </c:pt>
                <c:pt idx="4055">
                  <c:v>28156.19999999923</c:v>
                </c:pt>
                <c:pt idx="4056">
                  <c:v>28165.49999999923</c:v>
                </c:pt>
                <c:pt idx="4057">
                  <c:v>28170.49999999923</c:v>
                </c:pt>
                <c:pt idx="4058">
                  <c:v>28177.99999999923</c:v>
                </c:pt>
                <c:pt idx="4059">
                  <c:v>28182.29999999923</c:v>
                </c:pt>
                <c:pt idx="4060">
                  <c:v>28186.59999999923</c:v>
                </c:pt>
                <c:pt idx="4061">
                  <c:v>28195.89999999923</c:v>
                </c:pt>
                <c:pt idx="4062">
                  <c:v>28205.19999999921</c:v>
                </c:pt>
                <c:pt idx="4063">
                  <c:v>28209.49999999923</c:v>
                </c:pt>
                <c:pt idx="4064">
                  <c:v>28218.79999999922</c:v>
                </c:pt>
                <c:pt idx="4065">
                  <c:v>28228.09999999922</c:v>
                </c:pt>
                <c:pt idx="4066">
                  <c:v>28232.39999999922</c:v>
                </c:pt>
                <c:pt idx="4067">
                  <c:v>28241.69999999921</c:v>
                </c:pt>
                <c:pt idx="4068">
                  <c:v>28248.49999999922</c:v>
                </c:pt>
                <c:pt idx="4069">
                  <c:v>28252.79999999922</c:v>
                </c:pt>
                <c:pt idx="4070">
                  <c:v>28262.09999999922</c:v>
                </c:pt>
                <c:pt idx="4071">
                  <c:v>28266.39999999922</c:v>
                </c:pt>
                <c:pt idx="4072">
                  <c:v>28270.69999999921</c:v>
                </c:pt>
                <c:pt idx="4073">
                  <c:v>28274.99999999922</c:v>
                </c:pt>
                <c:pt idx="4074">
                  <c:v>28281.79999999922</c:v>
                </c:pt>
                <c:pt idx="4075">
                  <c:v>28291.09999999922</c:v>
                </c:pt>
                <c:pt idx="4076">
                  <c:v>28298.59999999922</c:v>
                </c:pt>
                <c:pt idx="4077">
                  <c:v>28306.09999999922</c:v>
                </c:pt>
                <c:pt idx="4078">
                  <c:v>28309.59999999922</c:v>
                </c:pt>
                <c:pt idx="4079">
                  <c:v>28318.89999999922</c:v>
                </c:pt>
                <c:pt idx="4080">
                  <c:v>28328.19999999921</c:v>
                </c:pt>
                <c:pt idx="4081">
                  <c:v>28332.49999999922</c:v>
                </c:pt>
                <c:pt idx="4082">
                  <c:v>28336.79999999922</c:v>
                </c:pt>
                <c:pt idx="4083">
                  <c:v>28341.09999999922</c:v>
                </c:pt>
                <c:pt idx="4084">
                  <c:v>28345.39999999922</c:v>
                </c:pt>
                <c:pt idx="4085">
                  <c:v>28354.69999999921</c:v>
                </c:pt>
                <c:pt idx="4086">
                  <c:v>28358.99999999921</c:v>
                </c:pt>
                <c:pt idx="4087">
                  <c:v>28363.29999999921</c:v>
                </c:pt>
                <c:pt idx="4088">
                  <c:v>28367.59999999921</c:v>
                </c:pt>
                <c:pt idx="4089">
                  <c:v>28376.89999999921</c:v>
                </c:pt>
                <c:pt idx="4090">
                  <c:v>28386.19999999921</c:v>
                </c:pt>
                <c:pt idx="4091">
                  <c:v>28395.49999999921</c:v>
                </c:pt>
                <c:pt idx="4092">
                  <c:v>28404.79999999921</c:v>
                </c:pt>
                <c:pt idx="4093">
                  <c:v>28414.09999999921</c:v>
                </c:pt>
                <c:pt idx="4094">
                  <c:v>28423.3999999992</c:v>
                </c:pt>
                <c:pt idx="4095">
                  <c:v>28432.6999999992</c:v>
                </c:pt>
                <c:pt idx="4096">
                  <c:v>28441.99999999921</c:v>
                </c:pt>
                <c:pt idx="4097">
                  <c:v>28451.29999999921</c:v>
                </c:pt>
                <c:pt idx="4098">
                  <c:v>28460.5999999992</c:v>
                </c:pt>
                <c:pt idx="4099">
                  <c:v>28464.8999999992</c:v>
                </c:pt>
                <c:pt idx="4100">
                  <c:v>28469.1999999992</c:v>
                </c:pt>
                <c:pt idx="4101">
                  <c:v>28474.9999999992</c:v>
                </c:pt>
                <c:pt idx="4102">
                  <c:v>28484.2999999992</c:v>
                </c:pt>
                <c:pt idx="4103">
                  <c:v>28491.0999999992</c:v>
                </c:pt>
                <c:pt idx="4104">
                  <c:v>28500.3999999992</c:v>
                </c:pt>
                <c:pt idx="4105">
                  <c:v>28509.6999999992</c:v>
                </c:pt>
                <c:pt idx="4106">
                  <c:v>28518.9999999992</c:v>
                </c:pt>
                <c:pt idx="4107">
                  <c:v>28523.2999999992</c:v>
                </c:pt>
                <c:pt idx="4108">
                  <c:v>28532.59999999919</c:v>
                </c:pt>
                <c:pt idx="4109">
                  <c:v>28536.89999999919</c:v>
                </c:pt>
                <c:pt idx="4110">
                  <c:v>28546.19999999919</c:v>
                </c:pt>
                <c:pt idx="4111">
                  <c:v>28550.4999999992</c:v>
                </c:pt>
                <c:pt idx="4112">
                  <c:v>28554.79999999919</c:v>
                </c:pt>
                <c:pt idx="4113">
                  <c:v>28559.09999999919</c:v>
                </c:pt>
                <c:pt idx="4114">
                  <c:v>28560.9999999992</c:v>
                </c:pt>
                <c:pt idx="4115">
                  <c:v>28565.9999999992</c:v>
                </c:pt>
                <c:pt idx="4116">
                  <c:v>28575.29999999919</c:v>
                </c:pt>
                <c:pt idx="4117">
                  <c:v>28584.59999999919</c:v>
                </c:pt>
                <c:pt idx="4118">
                  <c:v>28593.89999999919</c:v>
                </c:pt>
                <c:pt idx="4119">
                  <c:v>28603.89999999919</c:v>
                </c:pt>
                <c:pt idx="4120">
                  <c:v>28613.89999999919</c:v>
                </c:pt>
                <c:pt idx="4121">
                  <c:v>28621.39999999919</c:v>
                </c:pt>
                <c:pt idx="4122">
                  <c:v>28629.19999999919</c:v>
                </c:pt>
                <c:pt idx="4123">
                  <c:v>28636.99999999919</c:v>
                </c:pt>
                <c:pt idx="4124">
                  <c:v>28644.79999999919</c:v>
                </c:pt>
                <c:pt idx="4125">
                  <c:v>28652.59999999919</c:v>
                </c:pt>
                <c:pt idx="4126">
                  <c:v>28660.39999999919</c:v>
                </c:pt>
                <c:pt idx="4127">
                  <c:v>28669.69999999915</c:v>
                </c:pt>
                <c:pt idx="4128">
                  <c:v>28674.79999999918</c:v>
                </c:pt>
                <c:pt idx="4129">
                  <c:v>28679.79999999918</c:v>
                </c:pt>
                <c:pt idx="4130">
                  <c:v>28689.09999999918</c:v>
                </c:pt>
                <c:pt idx="4131">
                  <c:v>28696.59999999918</c:v>
                </c:pt>
                <c:pt idx="4132">
                  <c:v>28701.19999999915</c:v>
                </c:pt>
                <c:pt idx="4133">
                  <c:v>28707.39999999918</c:v>
                </c:pt>
                <c:pt idx="4134">
                  <c:v>28712.39999999918</c:v>
                </c:pt>
                <c:pt idx="4135">
                  <c:v>28721.69999999915</c:v>
                </c:pt>
                <c:pt idx="4136">
                  <c:v>28730.99999999918</c:v>
                </c:pt>
                <c:pt idx="4137">
                  <c:v>28737.79999999918</c:v>
                </c:pt>
                <c:pt idx="4138">
                  <c:v>28747.09999999918</c:v>
                </c:pt>
                <c:pt idx="4139">
                  <c:v>28756.39999999918</c:v>
                </c:pt>
                <c:pt idx="4140">
                  <c:v>28765.69999999915</c:v>
                </c:pt>
                <c:pt idx="4141">
                  <c:v>28769.99999999918</c:v>
                </c:pt>
                <c:pt idx="4142">
                  <c:v>28779.29999999918</c:v>
                </c:pt>
                <c:pt idx="4143">
                  <c:v>28788.59999999918</c:v>
                </c:pt>
                <c:pt idx="4144">
                  <c:v>28797.89999999915</c:v>
                </c:pt>
                <c:pt idx="4145">
                  <c:v>28802.19999999915</c:v>
                </c:pt>
                <c:pt idx="4146">
                  <c:v>28811.49999999917</c:v>
                </c:pt>
                <c:pt idx="4147">
                  <c:v>28820.79999999917</c:v>
                </c:pt>
                <c:pt idx="4148">
                  <c:v>28830.09999999917</c:v>
                </c:pt>
                <c:pt idx="4149">
                  <c:v>28839.39999999915</c:v>
                </c:pt>
                <c:pt idx="4150">
                  <c:v>28848.69999999915</c:v>
                </c:pt>
                <c:pt idx="4151">
                  <c:v>28857.99999999917</c:v>
                </c:pt>
                <c:pt idx="4152">
                  <c:v>28867.29999999917</c:v>
                </c:pt>
                <c:pt idx="4153">
                  <c:v>28876.59999999917</c:v>
                </c:pt>
                <c:pt idx="4154">
                  <c:v>28885.89999999915</c:v>
                </c:pt>
                <c:pt idx="4155">
                  <c:v>28895.19999999915</c:v>
                </c:pt>
                <c:pt idx="4156">
                  <c:v>28904.49999999917</c:v>
                </c:pt>
                <c:pt idx="4157">
                  <c:v>28913.79999999917</c:v>
                </c:pt>
                <c:pt idx="4158">
                  <c:v>28923.09999999915</c:v>
                </c:pt>
                <c:pt idx="4159">
                  <c:v>28927.99999999917</c:v>
                </c:pt>
                <c:pt idx="4160">
                  <c:v>28930.59999999915</c:v>
                </c:pt>
                <c:pt idx="4161">
                  <c:v>28939.89999999915</c:v>
                </c:pt>
                <c:pt idx="4162">
                  <c:v>28949.19999999915</c:v>
                </c:pt>
                <c:pt idx="4163">
                  <c:v>28954.19999999915</c:v>
                </c:pt>
                <c:pt idx="4164">
                  <c:v>28960.99999999916</c:v>
                </c:pt>
                <c:pt idx="4165">
                  <c:v>28967.39999999915</c:v>
                </c:pt>
                <c:pt idx="4166">
                  <c:v>28974.49999999916</c:v>
                </c:pt>
                <c:pt idx="4167">
                  <c:v>28981.39999999915</c:v>
                </c:pt>
                <c:pt idx="4168">
                  <c:v>28990.69999999915</c:v>
                </c:pt>
                <c:pt idx="4169">
                  <c:v>28999.99999999916</c:v>
                </c:pt>
                <c:pt idx="4170">
                  <c:v>29006.79999999916</c:v>
                </c:pt>
                <c:pt idx="4171">
                  <c:v>29013.59999999915</c:v>
                </c:pt>
                <c:pt idx="4172">
                  <c:v>29020.39999999915</c:v>
                </c:pt>
                <c:pt idx="4173">
                  <c:v>29027.19999999915</c:v>
                </c:pt>
                <c:pt idx="4174">
                  <c:v>29033.99999999916</c:v>
                </c:pt>
                <c:pt idx="4175">
                  <c:v>29043.29999999916</c:v>
                </c:pt>
                <c:pt idx="4176">
                  <c:v>29050.09999999915</c:v>
                </c:pt>
                <c:pt idx="4177">
                  <c:v>29059.39999999915</c:v>
                </c:pt>
                <c:pt idx="4178">
                  <c:v>29068.69999999915</c:v>
                </c:pt>
                <c:pt idx="4179">
                  <c:v>29073.69999999915</c:v>
                </c:pt>
                <c:pt idx="4180">
                  <c:v>29079.69999999915</c:v>
                </c:pt>
                <c:pt idx="4181">
                  <c:v>29084.69999999915</c:v>
                </c:pt>
                <c:pt idx="4182">
                  <c:v>29091.49999999916</c:v>
                </c:pt>
                <c:pt idx="4183">
                  <c:v>29098.29999999916</c:v>
                </c:pt>
                <c:pt idx="4184">
                  <c:v>29105.09999999915</c:v>
                </c:pt>
                <c:pt idx="4185">
                  <c:v>29110.89999999915</c:v>
                </c:pt>
                <c:pt idx="4186">
                  <c:v>29117.69999999915</c:v>
                </c:pt>
                <c:pt idx="4187">
                  <c:v>29124.49999999916</c:v>
                </c:pt>
                <c:pt idx="4188">
                  <c:v>29131.99999999916</c:v>
                </c:pt>
                <c:pt idx="4189">
                  <c:v>29141.29999999915</c:v>
                </c:pt>
                <c:pt idx="4190">
                  <c:v>29150.59999999915</c:v>
                </c:pt>
                <c:pt idx="4191">
                  <c:v>29158.39999999915</c:v>
                </c:pt>
                <c:pt idx="4192">
                  <c:v>29165.49999999915</c:v>
                </c:pt>
                <c:pt idx="4193">
                  <c:v>29172.29999999915</c:v>
                </c:pt>
                <c:pt idx="4194">
                  <c:v>29179.09999999915</c:v>
                </c:pt>
                <c:pt idx="4195">
                  <c:v>29183.99999999915</c:v>
                </c:pt>
                <c:pt idx="4196">
                  <c:v>29188.99999999915</c:v>
                </c:pt>
                <c:pt idx="4197">
                  <c:v>29198.29999999915</c:v>
                </c:pt>
                <c:pt idx="4198">
                  <c:v>29207.59999999915</c:v>
                </c:pt>
                <c:pt idx="4199">
                  <c:v>29216.89999999915</c:v>
                </c:pt>
                <c:pt idx="4200">
                  <c:v>29226.19999999911</c:v>
                </c:pt>
                <c:pt idx="4201">
                  <c:v>29230.59999999915</c:v>
                </c:pt>
                <c:pt idx="4202">
                  <c:v>29237.39999999915</c:v>
                </c:pt>
                <c:pt idx="4203">
                  <c:v>29244.59999999915</c:v>
                </c:pt>
                <c:pt idx="4204">
                  <c:v>29249.19999999911</c:v>
                </c:pt>
                <c:pt idx="4205">
                  <c:v>29256.09999999915</c:v>
                </c:pt>
                <c:pt idx="4206">
                  <c:v>29263.89999999915</c:v>
                </c:pt>
                <c:pt idx="4207">
                  <c:v>29270.69999999911</c:v>
                </c:pt>
                <c:pt idx="4208">
                  <c:v>29277.89999999915</c:v>
                </c:pt>
                <c:pt idx="4209">
                  <c:v>29285.09999999915</c:v>
                </c:pt>
                <c:pt idx="4210">
                  <c:v>29292.29999999915</c:v>
                </c:pt>
                <c:pt idx="4211">
                  <c:v>29299.49999999915</c:v>
                </c:pt>
                <c:pt idx="4212">
                  <c:v>29308.79999999915</c:v>
                </c:pt>
                <c:pt idx="4213">
                  <c:v>29313.09999999915</c:v>
                </c:pt>
                <c:pt idx="4214">
                  <c:v>29322.39999999915</c:v>
                </c:pt>
                <c:pt idx="4215">
                  <c:v>29331.69999999911</c:v>
                </c:pt>
                <c:pt idx="4216">
                  <c:v>29340.99999999915</c:v>
                </c:pt>
                <c:pt idx="4217">
                  <c:v>29350.29999999914</c:v>
                </c:pt>
                <c:pt idx="4218">
                  <c:v>29359.29999999914</c:v>
                </c:pt>
                <c:pt idx="4219">
                  <c:v>29364.29999999914</c:v>
                </c:pt>
                <c:pt idx="4220">
                  <c:v>29374.29999999914</c:v>
                </c:pt>
                <c:pt idx="4221">
                  <c:v>29384.29999999914</c:v>
                </c:pt>
                <c:pt idx="4222">
                  <c:v>29391.79999999914</c:v>
                </c:pt>
                <c:pt idx="4223">
                  <c:v>29399.29999999914</c:v>
                </c:pt>
                <c:pt idx="4224">
                  <c:v>29403.89999999914</c:v>
                </c:pt>
                <c:pt idx="4225">
                  <c:v>29407.49999999914</c:v>
                </c:pt>
                <c:pt idx="4226">
                  <c:v>29414.29999999914</c:v>
                </c:pt>
                <c:pt idx="4227">
                  <c:v>29418.59999999914</c:v>
                </c:pt>
                <c:pt idx="4228">
                  <c:v>29423.19999999911</c:v>
                </c:pt>
                <c:pt idx="4229">
                  <c:v>29429.99999999914</c:v>
                </c:pt>
                <c:pt idx="4230">
                  <c:v>29436.79999999914</c:v>
                </c:pt>
                <c:pt idx="4231">
                  <c:v>29440.29999999914</c:v>
                </c:pt>
                <c:pt idx="4232">
                  <c:v>29447.79999999914</c:v>
                </c:pt>
                <c:pt idx="4233">
                  <c:v>29454.59999999914</c:v>
                </c:pt>
                <c:pt idx="4234">
                  <c:v>29461.39999999911</c:v>
                </c:pt>
                <c:pt idx="4235">
                  <c:v>29466.29999999914</c:v>
                </c:pt>
                <c:pt idx="4236">
                  <c:v>29473.09999999914</c:v>
                </c:pt>
                <c:pt idx="4237">
                  <c:v>29480.59999999914</c:v>
                </c:pt>
                <c:pt idx="4238">
                  <c:v>29488.09999999914</c:v>
                </c:pt>
                <c:pt idx="4239">
                  <c:v>29493.09999999914</c:v>
                </c:pt>
                <c:pt idx="4240">
                  <c:v>29502.39999999911</c:v>
                </c:pt>
                <c:pt idx="4241">
                  <c:v>29511.69999999911</c:v>
                </c:pt>
                <c:pt idx="4242">
                  <c:v>29520.99999999913</c:v>
                </c:pt>
                <c:pt idx="4243">
                  <c:v>29530.29999999913</c:v>
                </c:pt>
                <c:pt idx="4244">
                  <c:v>29539.59999999913</c:v>
                </c:pt>
                <c:pt idx="4245">
                  <c:v>29548.89999999911</c:v>
                </c:pt>
                <c:pt idx="4246">
                  <c:v>29558.19999999911</c:v>
                </c:pt>
                <c:pt idx="4247">
                  <c:v>29567.49999999913</c:v>
                </c:pt>
                <c:pt idx="4248">
                  <c:v>29576.79999999913</c:v>
                </c:pt>
                <c:pt idx="4249">
                  <c:v>29583.59999999913</c:v>
                </c:pt>
                <c:pt idx="4250">
                  <c:v>29592.89999999911</c:v>
                </c:pt>
                <c:pt idx="4251">
                  <c:v>29602.19999999911</c:v>
                </c:pt>
                <c:pt idx="4252">
                  <c:v>29611.49999999913</c:v>
                </c:pt>
                <c:pt idx="4253">
                  <c:v>29620.79999999913</c:v>
                </c:pt>
                <c:pt idx="4254">
                  <c:v>29630.09999999911</c:v>
                </c:pt>
                <c:pt idx="4255">
                  <c:v>29639.39999999911</c:v>
                </c:pt>
                <c:pt idx="4256">
                  <c:v>29648.69999999911</c:v>
                </c:pt>
                <c:pt idx="4257">
                  <c:v>29657.99999999912</c:v>
                </c:pt>
                <c:pt idx="4258">
                  <c:v>29667.29999999912</c:v>
                </c:pt>
                <c:pt idx="4259">
                  <c:v>29676.59999999911</c:v>
                </c:pt>
                <c:pt idx="4260">
                  <c:v>29681.59999999911</c:v>
                </c:pt>
                <c:pt idx="4261">
                  <c:v>29689.09999999911</c:v>
                </c:pt>
                <c:pt idx="4262">
                  <c:v>29696.29999999912</c:v>
                </c:pt>
                <c:pt idx="4263">
                  <c:v>29704.09999999911</c:v>
                </c:pt>
                <c:pt idx="4264">
                  <c:v>29709.09999999911</c:v>
                </c:pt>
                <c:pt idx="4265">
                  <c:v>29719.09999999911</c:v>
                </c:pt>
                <c:pt idx="4266">
                  <c:v>29722.39999999911</c:v>
                </c:pt>
                <c:pt idx="4267">
                  <c:v>29730.69999999911</c:v>
                </c:pt>
                <c:pt idx="4268">
                  <c:v>29733.99999999912</c:v>
                </c:pt>
                <c:pt idx="4269">
                  <c:v>29737.29999999912</c:v>
                </c:pt>
                <c:pt idx="4270">
                  <c:v>29745.59999999911</c:v>
                </c:pt>
                <c:pt idx="4271">
                  <c:v>29749.89999999911</c:v>
                </c:pt>
                <c:pt idx="4272">
                  <c:v>29755.89999999911</c:v>
                </c:pt>
                <c:pt idx="4273">
                  <c:v>29760.79999999912</c:v>
                </c:pt>
                <c:pt idx="4274">
                  <c:v>29770.79999999912</c:v>
                </c:pt>
                <c:pt idx="4275">
                  <c:v>29775.09999999911</c:v>
                </c:pt>
                <c:pt idx="4276">
                  <c:v>29781.49999999912</c:v>
                </c:pt>
                <c:pt idx="4277">
                  <c:v>29784.69999999911</c:v>
                </c:pt>
                <c:pt idx="4278">
                  <c:v>29786.59999999911</c:v>
                </c:pt>
                <c:pt idx="4279">
                  <c:v>29790.09999999911</c:v>
                </c:pt>
                <c:pt idx="4280">
                  <c:v>29794.09999999911</c:v>
                </c:pt>
                <c:pt idx="4281">
                  <c:v>29798.39999999911</c:v>
                </c:pt>
                <c:pt idx="4282">
                  <c:v>29802.69999999911</c:v>
                </c:pt>
                <c:pt idx="4283">
                  <c:v>29807.59999999911</c:v>
                </c:pt>
                <c:pt idx="4284">
                  <c:v>29814.09999999911</c:v>
                </c:pt>
                <c:pt idx="4285">
                  <c:v>29818.49999999912</c:v>
                </c:pt>
                <c:pt idx="4286">
                  <c:v>29821.09999999911</c:v>
                </c:pt>
                <c:pt idx="4287">
                  <c:v>29826.09999999911</c:v>
                </c:pt>
                <c:pt idx="4288">
                  <c:v>29830.39999999911</c:v>
                </c:pt>
                <c:pt idx="4289">
                  <c:v>29834.69999999911</c:v>
                </c:pt>
                <c:pt idx="4290">
                  <c:v>29838.99999999912</c:v>
                </c:pt>
                <c:pt idx="4291">
                  <c:v>29846.19999999911</c:v>
                </c:pt>
                <c:pt idx="4292">
                  <c:v>29853.39999999911</c:v>
                </c:pt>
                <c:pt idx="4293">
                  <c:v>29863.39999999911</c:v>
                </c:pt>
                <c:pt idx="4294">
                  <c:v>29867.79999999912</c:v>
                </c:pt>
                <c:pt idx="4295">
                  <c:v>29871.79999999912</c:v>
                </c:pt>
                <c:pt idx="4296">
                  <c:v>29876.69999999911</c:v>
                </c:pt>
                <c:pt idx="4297">
                  <c:v>29881.79999999912</c:v>
                </c:pt>
                <c:pt idx="4298">
                  <c:v>29888.99999999912</c:v>
                </c:pt>
                <c:pt idx="4299">
                  <c:v>29898.99999999912</c:v>
                </c:pt>
                <c:pt idx="4300">
                  <c:v>29906.79999999912</c:v>
                </c:pt>
                <c:pt idx="4301">
                  <c:v>29914.59999999911</c:v>
                </c:pt>
                <c:pt idx="4302">
                  <c:v>29923.89999999911</c:v>
                </c:pt>
                <c:pt idx="4303">
                  <c:v>29930.69999999911</c:v>
                </c:pt>
                <c:pt idx="4304">
                  <c:v>29937.49999999912</c:v>
                </c:pt>
                <c:pt idx="4305">
                  <c:v>29946.79999999912</c:v>
                </c:pt>
                <c:pt idx="4306">
                  <c:v>29956.09999999911</c:v>
                </c:pt>
                <c:pt idx="4307">
                  <c:v>29965.39999999911</c:v>
                </c:pt>
                <c:pt idx="4308">
                  <c:v>29974.69999999911</c:v>
                </c:pt>
                <c:pt idx="4309">
                  <c:v>29983.99999999912</c:v>
                </c:pt>
                <c:pt idx="4310">
                  <c:v>29993.29999999912</c:v>
                </c:pt>
                <c:pt idx="4311">
                  <c:v>30002.59999999911</c:v>
                </c:pt>
                <c:pt idx="4312">
                  <c:v>30011.89999999911</c:v>
                </c:pt>
                <c:pt idx="4313">
                  <c:v>30021.19999999911</c:v>
                </c:pt>
                <c:pt idx="4314">
                  <c:v>30030.49999999912</c:v>
                </c:pt>
                <c:pt idx="4315">
                  <c:v>30039.79999999911</c:v>
                </c:pt>
                <c:pt idx="4316">
                  <c:v>30049.09999999911</c:v>
                </c:pt>
                <c:pt idx="4317">
                  <c:v>30058.39999999911</c:v>
                </c:pt>
                <c:pt idx="4318">
                  <c:v>30067.69999999911</c:v>
                </c:pt>
                <c:pt idx="4319">
                  <c:v>30076.99999999911</c:v>
                </c:pt>
                <c:pt idx="4320">
                  <c:v>30086.29999999911</c:v>
                </c:pt>
                <c:pt idx="4321">
                  <c:v>30095.59999999911</c:v>
                </c:pt>
                <c:pt idx="4322">
                  <c:v>30102.39999999911</c:v>
                </c:pt>
                <c:pt idx="4323">
                  <c:v>30109.19999999909</c:v>
                </c:pt>
                <c:pt idx="4324">
                  <c:v>30118.49999999911</c:v>
                </c:pt>
                <c:pt idx="4325">
                  <c:v>30123.49999999911</c:v>
                </c:pt>
                <c:pt idx="4326">
                  <c:v>30128.49999999911</c:v>
                </c:pt>
                <c:pt idx="4327">
                  <c:v>30137.7999999991</c:v>
                </c:pt>
                <c:pt idx="4328">
                  <c:v>30147.0999999991</c:v>
                </c:pt>
                <c:pt idx="4329">
                  <c:v>30156.3999999991</c:v>
                </c:pt>
                <c:pt idx="4330">
                  <c:v>30160.69999999909</c:v>
                </c:pt>
                <c:pt idx="4331">
                  <c:v>30164.9999999991</c:v>
                </c:pt>
                <c:pt idx="4332">
                  <c:v>30169.2999999991</c:v>
                </c:pt>
                <c:pt idx="4333">
                  <c:v>30178.5999999991</c:v>
                </c:pt>
                <c:pt idx="4334">
                  <c:v>30186.19999999909</c:v>
                </c:pt>
                <c:pt idx="4335">
                  <c:v>30192.9999999991</c:v>
                </c:pt>
                <c:pt idx="4336">
                  <c:v>30202.2999999991</c:v>
                </c:pt>
                <c:pt idx="4337">
                  <c:v>30209.7999999991</c:v>
                </c:pt>
                <c:pt idx="4338">
                  <c:v>30217.5999999991</c:v>
                </c:pt>
                <c:pt idx="4339">
                  <c:v>30221.5999999991</c:v>
                </c:pt>
                <c:pt idx="4340">
                  <c:v>30225.5999999991</c:v>
                </c:pt>
                <c:pt idx="4341">
                  <c:v>30231.5999999991</c:v>
                </c:pt>
                <c:pt idx="4342">
                  <c:v>30238.7999999991</c:v>
                </c:pt>
                <c:pt idx="4343">
                  <c:v>30248.7999999991</c:v>
                </c:pt>
                <c:pt idx="4344">
                  <c:v>30258.7999999991</c:v>
                </c:pt>
                <c:pt idx="4345">
                  <c:v>30264.8999999991</c:v>
                </c:pt>
                <c:pt idx="4346">
                  <c:v>30270.9999999991</c:v>
                </c:pt>
                <c:pt idx="4347">
                  <c:v>30279.2999999991</c:v>
                </c:pt>
                <c:pt idx="4348">
                  <c:v>30285.3999999991</c:v>
                </c:pt>
                <c:pt idx="4349">
                  <c:v>30294.69999999909</c:v>
                </c:pt>
                <c:pt idx="4350">
                  <c:v>30304.69999999909</c:v>
                </c:pt>
                <c:pt idx="4351">
                  <c:v>30311.4999999991</c:v>
                </c:pt>
                <c:pt idx="4352">
                  <c:v>30320.79999999909</c:v>
                </c:pt>
                <c:pt idx="4353">
                  <c:v>30330.09999999909</c:v>
                </c:pt>
                <c:pt idx="4354">
                  <c:v>30339.39999999909</c:v>
                </c:pt>
                <c:pt idx="4355">
                  <c:v>30346.19999999909</c:v>
                </c:pt>
                <c:pt idx="4356">
                  <c:v>30351.9999999991</c:v>
                </c:pt>
                <c:pt idx="4357">
                  <c:v>30356.29999999909</c:v>
                </c:pt>
                <c:pt idx="4358">
                  <c:v>30360.59999999909</c:v>
                </c:pt>
                <c:pt idx="4359">
                  <c:v>30369.89999999908</c:v>
                </c:pt>
                <c:pt idx="4360">
                  <c:v>30377.09999999909</c:v>
                </c:pt>
                <c:pt idx="4361">
                  <c:v>30384.29999999909</c:v>
                </c:pt>
                <c:pt idx="4362">
                  <c:v>30391.4999999991</c:v>
                </c:pt>
                <c:pt idx="4363">
                  <c:v>30396.89999999909</c:v>
                </c:pt>
                <c:pt idx="4364">
                  <c:v>30404.09999999909</c:v>
                </c:pt>
                <c:pt idx="4365">
                  <c:v>30411.29999999909</c:v>
                </c:pt>
                <c:pt idx="4366">
                  <c:v>30420.59999999909</c:v>
                </c:pt>
                <c:pt idx="4367">
                  <c:v>30428.19999999909</c:v>
                </c:pt>
                <c:pt idx="4368">
                  <c:v>30437.4999999991</c:v>
                </c:pt>
                <c:pt idx="4369">
                  <c:v>30446.79999999909</c:v>
                </c:pt>
                <c:pt idx="4370">
                  <c:v>30456.09999999909</c:v>
                </c:pt>
                <c:pt idx="4371">
                  <c:v>30458.69999999908</c:v>
                </c:pt>
                <c:pt idx="4372">
                  <c:v>30467.9999999991</c:v>
                </c:pt>
                <c:pt idx="4373">
                  <c:v>30477.29999999909</c:v>
                </c:pt>
                <c:pt idx="4374">
                  <c:v>30482.29999999909</c:v>
                </c:pt>
                <c:pt idx="4375">
                  <c:v>30487.29999999909</c:v>
                </c:pt>
                <c:pt idx="4376">
                  <c:v>30491.29999999909</c:v>
                </c:pt>
                <c:pt idx="4377">
                  <c:v>30500.59999999908</c:v>
                </c:pt>
                <c:pt idx="4378">
                  <c:v>30507.39999999908</c:v>
                </c:pt>
                <c:pt idx="4379">
                  <c:v>30511.69999999908</c:v>
                </c:pt>
                <c:pt idx="4380">
                  <c:v>30515.99999999908</c:v>
                </c:pt>
                <c:pt idx="4381">
                  <c:v>30525.29999999908</c:v>
                </c:pt>
                <c:pt idx="4382">
                  <c:v>30534.59999999908</c:v>
                </c:pt>
                <c:pt idx="4383">
                  <c:v>30543.89999999908</c:v>
                </c:pt>
                <c:pt idx="4384">
                  <c:v>30548.19999999908</c:v>
                </c:pt>
                <c:pt idx="4385">
                  <c:v>30552.49999999908</c:v>
                </c:pt>
                <c:pt idx="4386">
                  <c:v>30561.79999999908</c:v>
                </c:pt>
                <c:pt idx="4387">
                  <c:v>30570.79999999908</c:v>
                </c:pt>
                <c:pt idx="4388">
                  <c:v>30577.39999999907</c:v>
                </c:pt>
                <c:pt idx="4389">
                  <c:v>30584.19999999907</c:v>
                </c:pt>
                <c:pt idx="4390">
                  <c:v>30591.39999999907</c:v>
                </c:pt>
                <c:pt idx="4391">
                  <c:v>30593.29999999908</c:v>
                </c:pt>
                <c:pt idx="4392">
                  <c:v>30600.09999999907</c:v>
                </c:pt>
                <c:pt idx="4393">
                  <c:v>30606.89999999907</c:v>
                </c:pt>
                <c:pt idx="4394">
                  <c:v>30612.59999999907</c:v>
                </c:pt>
                <c:pt idx="4395">
                  <c:v>30620.39999999907</c:v>
                </c:pt>
                <c:pt idx="4396">
                  <c:v>30628.19999999907</c:v>
                </c:pt>
                <c:pt idx="4397">
                  <c:v>30635.99999999908</c:v>
                </c:pt>
                <c:pt idx="4398">
                  <c:v>30643.79999999907</c:v>
                </c:pt>
                <c:pt idx="4399">
                  <c:v>30651.59999999907</c:v>
                </c:pt>
                <c:pt idx="4400">
                  <c:v>30659.39999999907</c:v>
                </c:pt>
                <c:pt idx="4401">
                  <c:v>30667.19999999907</c:v>
                </c:pt>
                <c:pt idx="4402">
                  <c:v>30674.29999999907</c:v>
                </c:pt>
                <c:pt idx="4403">
                  <c:v>30682.09999999907</c:v>
                </c:pt>
                <c:pt idx="4404">
                  <c:v>30689.89999999907</c:v>
                </c:pt>
                <c:pt idx="4405">
                  <c:v>30697.69999999905</c:v>
                </c:pt>
                <c:pt idx="4406">
                  <c:v>30705.49999999907</c:v>
                </c:pt>
                <c:pt idx="4407">
                  <c:v>30714.49999999907</c:v>
                </c:pt>
                <c:pt idx="4408">
                  <c:v>30722.29999999906</c:v>
                </c:pt>
                <c:pt idx="4409">
                  <c:v>30730.09999999906</c:v>
                </c:pt>
                <c:pt idx="4410">
                  <c:v>30737.89999999906</c:v>
                </c:pt>
                <c:pt idx="4411">
                  <c:v>30744.99999999906</c:v>
                </c:pt>
                <c:pt idx="4412">
                  <c:v>30752.79999999906</c:v>
                </c:pt>
                <c:pt idx="4413">
                  <c:v>30760.59999999906</c:v>
                </c:pt>
                <c:pt idx="4414">
                  <c:v>30768.39999999906</c:v>
                </c:pt>
                <c:pt idx="4415">
                  <c:v>30776.19999999905</c:v>
                </c:pt>
                <c:pt idx="4416">
                  <c:v>30783.99999999906</c:v>
                </c:pt>
                <c:pt idx="4417">
                  <c:v>30791.79999999906</c:v>
                </c:pt>
                <c:pt idx="4418">
                  <c:v>30799.59999999906</c:v>
                </c:pt>
                <c:pt idx="4419">
                  <c:v>30807.39999999906</c:v>
                </c:pt>
                <c:pt idx="4420">
                  <c:v>30815.19999999905</c:v>
                </c:pt>
                <c:pt idx="4421">
                  <c:v>30822.99999999906</c:v>
                </c:pt>
                <c:pt idx="4422">
                  <c:v>30829.79999999906</c:v>
                </c:pt>
                <c:pt idx="4423">
                  <c:v>30838.79999999906</c:v>
                </c:pt>
                <c:pt idx="4424">
                  <c:v>30847.79999999906</c:v>
                </c:pt>
                <c:pt idx="4425">
                  <c:v>30855.29999999906</c:v>
                </c:pt>
                <c:pt idx="4426">
                  <c:v>30864.59999999906</c:v>
                </c:pt>
                <c:pt idx="4427">
                  <c:v>30873.89999999906</c:v>
                </c:pt>
                <c:pt idx="4428">
                  <c:v>30883.19999999905</c:v>
                </c:pt>
                <c:pt idx="4429">
                  <c:v>30892.49999999905</c:v>
                </c:pt>
                <c:pt idx="4430">
                  <c:v>30901.79999999905</c:v>
                </c:pt>
                <c:pt idx="4431">
                  <c:v>30911.09999999905</c:v>
                </c:pt>
                <c:pt idx="4432">
                  <c:v>30920.39999999905</c:v>
                </c:pt>
                <c:pt idx="4433">
                  <c:v>30929.69999999905</c:v>
                </c:pt>
                <c:pt idx="4434">
                  <c:v>30938.99999999905</c:v>
                </c:pt>
                <c:pt idx="4435">
                  <c:v>30948.29999999905</c:v>
                </c:pt>
                <c:pt idx="4436">
                  <c:v>30957.59999999905</c:v>
                </c:pt>
                <c:pt idx="4437">
                  <c:v>30966.89999999904</c:v>
                </c:pt>
                <c:pt idx="4438">
                  <c:v>30976.19999999904</c:v>
                </c:pt>
                <c:pt idx="4439">
                  <c:v>30985.49999999905</c:v>
                </c:pt>
                <c:pt idx="4440">
                  <c:v>30989.79999999905</c:v>
                </c:pt>
                <c:pt idx="4441">
                  <c:v>30994.09999999904</c:v>
                </c:pt>
                <c:pt idx="4442">
                  <c:v>31002.59999999904</c:v>
                </c:pt>
                <c:pt idx="4443">
                  <c:v>31012.59999999904</c:v>
                </c:pt>
                <c:pt idx="4444">
                  <c:v>31021.89999999904</c:v>
                </c:pt>
                <c:pt idx="4445">
                  <c:v>31031.19999999904</c:v>
                </c:pt>
                <c:pt idx="4446">
                  <c:v>31036.09999999904</c:v>
                </c:pt>
                <c:pt idx="4447">
                  <c:v>31040.39999999904</c:v>
                </c:pt>
                <c:pt idx="4448">
                  <c:v>31048.29999999905</c:v>
                </c:pt>
                <c:pt idx="4449">
                  <c:v>31050.39999999904</c:v>
                </c:pt>
                <c:pt idx="4450">
                  <c:v>31058.29999999905</c:v>
                </c:pt>
                <c:pt idx="4451">
                  <c:v>31065.09999999904</c:v>
                </c:pt>
                <c:pt idx="4452">
                  <c:v>31070.09999999904</c:v>
                </c:pt>
                <c:pt idx="4453">
                  <c:v>31074.99999999905</c:v>
                </c:pt>
                <c:pt idx="4454">
                  <c:v>31078.29999999905</c:v>
                </c:pt>
                <c:pt idx="4455">
                  <c:v>31084.49999999905</c:v>
                </c:pt>
                <c:pt idx="4456">
                  <c:v>31088.79999999905</c:v>
                </c:pt>
                <c:pt idx="4457">
                  <c:v>31095.99999999905</c:v>
                </c:pt>
                <c:pt idx="4458">
                  <c:v>31103.19999999904</c:v>
                </c:pt>
                <c:pt idx="4459">
                  <c:v>31112.49999999905</c:v>
                </c:pt>
                <c:pt idx="4460">
                  <c:v>31122.49999999905</c:v>
                </c:pt>
                <c:pt idx="4461">
                  <c:v>31131.79999999905</c:v>
                </c:pt>
                <c:pt idx="4462">
                  <c:v>31141.09999999904</c:v>
                </c:pt>
                <c:pt idx="4463">
                  <c:v>31150.39999999904</c:v>
                </c:pt>
                <c:pt idx="4464">
                  <c:v>31159.69999999904</c:v>
                </c:pt>
                <c:pt idx="4465">
                  <c:v>31168.99999999904</c:v>
                </c:pt>
                <c:pt idx="4466">
                  <c:v>31178.29999999904</c:v>
                </c:pt>
                <c:pt idx="4467">
                  <c:v>31182.59999999904</c:v>
                </c:pt>
                <c:pt idx="4468">
                  <c:v>31190.09999999904</c:v>
                </c:pt>
                <c:pt idx="4469">
                  <c:v>31196.89999999904</c:v>
                </c:pt>
                <c:pt idx="4470">
                  <c:v>31204.69999999904</c:v>
                </c:pt>
                <c:pt idx="4471">
                  <c:v>31211.89999999904</c:v>
                </c:pt>
                <c:pt idx="4472">
                  <c:v>31220.89999999904</c:v>
                </c:pt>
                <c:pt idx="4473">
                  <c:v>31225.19999999904</c:v>
                </c:pt>
                <c:pt idx="4474">
                  <c:v>31230.19999999904</c:v>
                </c:pt>
                <c:pt idx="4475">
                  <c:v>31231.39999999904</c:v>
                </c:pt>
                <c:pt idx="4476">
                  <c:v>31236.09999999904</c:v>
                </c:pt>
                <c:pt idx="4477">
                  <c:v>31240.39999999904</c:v>
                </c:pt>
                <c:pt idx="4478">
                  <c:v>31249.39999999904</c:v>
                </c:pt>
                <c:pt idx="4479">
                  <c:v>31254.39999999904</c:v>
                </c:pt>
                <c:pt idx="4480">
                  <c:v>31259.39999999904</c:v>
                </c:pt>
                <c:pt idx="4481">
                  <c:v>31267.89999999904</c:v>
                </c:pt>
                <c:pt idx="4482">
                  <c:v>31277.89999999904</c:v>
                </c:pt>
                <c:pt idx="4483">
                  <c:v>31284.69999999904</c:v>
                </c:pt>
                <c:pt idx="4484">
                  <c:v>31294.69999999904</c:v>
                </c:pt>
                <c:pt idx="4485">
                  <c:v>31303.99999999904</c:v>
                </c:pt>
                <c:pt idx="4486">
                  <c:v>31313.29999999904</c:v>
                </c:pt>
                <c:pt idx="4487">
                  <c:v>31322.59999999903</c:v>
                </c:pt>
                <c:pt idx="4488">
                  <c:v>31331.89999999903</c:v>
                </c:pt>
                <c:pt idx="4489">
                  <c:v>31336.89999999903</c:v>
                </c:pt>
                <c:pt idx="4490">
                  <c:v>31341.19999999903</c:v>
                </c:pt>
                <c:pt idx="4491">
                  <c:v>31348.69999999903</c:v>
                </c:pt>
                <c:pt idx="4492">
                  <c:v>31353.59999999903</c:v>
                </c:pt>
                <c:pt idx="4493">
                  <c:v>31358.49999999904</c:v>
                </c:pt>
                <c:pt idx="4494">
                  <c:v>31365.99999999904</c:v>
                </c:pt>
                <c:pt idx="4495">
                  <c:v>31370.99999999904</c:v>
                </c:pt>
                <c:pt idx="4496">
                  <c:v>31373.09999999903</c:v>
                </c:pt>
                <c:pt idx="4497">
                  <c:v>31377.99999999904</c:v>
                </c:pt>
                <c:pt idx="4498">
                  <c:v>31382.29999999904</c:v>
                </c:pt>
                <c:pt idx="4499">
                  <c:v>31389.49999999904</c:v>
                </c:pt>
                <c:pt idx="4500">
                  <c:v>31394.39999999904</c:v>
                </c:pt>
                <c:pt idx="4501">
                  <c:v>31401.19999999904</c:v>
                </c:pt>
                <c:pt idx="4502">
                  <c:v>31404.69999999904</c:v>
                </c:pt>
                <c:pt idx="4503">
                  <c:v>31413.99999999904</c:v>
                </c:pt>
                <c:pt idx="4504">
                  <c:v>31423.99999999904</c:v>
                </c:pt>
                <c:pt idx="4505">
                  <c:v>31433.29999999904</c:v>
                </c:pt>
                <c:pt idx="4506">
                  <c:v>31442.59999999903</c:v>
                </c:pt>
                <c:pt idx="4507">
                  <c:v>31451.89999999903</c:v>
                </c:pt>
                <c:pt idx="4508">
                  <c:v>31461.19999999903</c:v>
                </c:pt>
                <c:pt idx="4509">
                  <c:v>31470.49999999904</c:v>
                </c:pt>
                <c:pt idx="4510">
                  <c:v>31479.79999999903</c:v>
                </c:pt>
                <c:pt idx="4511">
                  <c:v>31489.09999999903</c:v>
                </c:pt>
                <c:pt idx="4512">
                  <c:v>31498.39999999903</c:v>
                </c:pt>
                <c:pt idx="4513">
                  <c:v>31507.69999999903</c:v>
                </c:pt>
                <c:pt idx="4514">
                  <c:v>31516.99999999903</c:v>
                </c:pt>
                <c:pt idx="4515">
                  <c:v>31526.29999999903</c:v>
                </c:pt>
                <c:pt idx="4516">
                  <c:v>31535.59999999903</c:v>
                </c:pt>
                <c:pt idx="4517">
                  <c:v>31544.89999999903</c:v>
                </c:pt>
                <c:pt idx="4518">
                  <c:v>31554.19999999901</c:v>
                </c:pt>
                <c:pt idx="4519">
                  <c:v>31563.49999999903</c:v>
                </c:pt>
                <c:pt idx="4520">
                  <c:v>31572.79999999902</c:v>
                </c:pt>
                <c:pt idx="4521">
                  <c:v>31582.09999999902</c:v>
                </c:pt>
                <c:pt idx="4522">
                  <c:v>31584.69999999901</c:v>
                </c:pt>
                <c:pt idx="4523">
                  <c:v>31588.99999999902</c:v>
                </c:pt>
                <c:pt idx="4524">
                  <c:v>31594.79999999902</c:v>
                </c:pt>
                <c:pt idx="4525">
                  <c:v>31604.09999999902</c:v>
                </c:pt>
                <c:pt idx="4526">
                  <c:v>31613.39999999902</c:v>
                </c:pt>
                <c:pt idx="4527">
                  <c:v>31620.29999999902</c:v>
                </c:pt>
                <c:pt idx="4528">
                  <c:v>31627.19999999901</c:v>
                </c:pt>
                <c:pt idx="4529">
                  <c:v>31636.49999999902</c:v>
                </c:pt>
                <c:pt idx="4530">
                  <c:v>31645.79999999902</c:v>
                </c:pt>
                <c:pt idx="4531">
                  <c:v>31655.09999999902</c:v>
                </c:pt>
                <c:pt idx="4532">
                  <c:v>31659.39999999902</c:v>
                </c:pt>
                <c:pt idx="4533">
                  <c:v>31666.19999999901</c:v>
                </c:pt>
                <c:pt idx="4534">
                  <c:v>31675.49999999902</c:v>
                </c:pt>
                <c:pt idx="4535">
                  <c:v>31684.79999999902</c:v>
                </c:pt>
                <c:pt idx="4536">
                  <c:v>31694.09999999902</c:v>
                </c:pt>
                <c:pt idx="4537">
                  <c:v>31703.39999999902</c:v>
                </c:pt>
                <c:pt idx="4538">
                  <c:v>31712.69999999901</c:v>
                </c:pt>
                <c:pt idx="4539">
                  <c:v>31721.99999999902</c:v>
                </c:pt>
                <c:pt idx="4540">
                  <c:v>31731.29999999902</c:v>
                </c:pt>
                <c:pt idx="4541">
                  <c:v>31740.59999999902</c:v>
                </c:pt>
                <c:pt idx="4542">
                  <c:v>31747.79999999902</c:v>
                </c:pt>
                <c:pt idx="4543">
                  <c:v>31755.39999999902</c:v>
                </c:pt>
                <c:pt idx="4544">
                  <c:v>31764.69999999901</c:v>
                </c:pt>
                <c:pt idx="4545">
                  <c:v>31773.99999999901</c:v>
                </c:pt>
                <c:pt idx="4546">
                  <c:v>31781.09999999901</c:v>
                </c:pt>
                <c:pt idx="4547">
                  <c:v>31790.39999999901</c:v>
                </c:pt>
                <c:pt idx="4548">
                  <c:v>31799.69999999901</c:v>
                </c:pt>
                <c:pt idx="4549">
                  <c:v>31808.99999999901</c:v>
                </c:pt>
                <c:pt idx="4550">
                  <c:v>31818.29999999901</c:v>
                </c:pt>
                <c:pt idx="4551">
                  <c:v>31827.59999999901</c:v>
                </c:pt>
                <c:pt idx="4552">
                  <c:v>31836.899999999</c:v>
                </c:pt>
                <c:pt idx="4553">
                  <c:v>31846.199999999</c:v>
                </c:pt>
                <c:pt idx="4554">
                  <c:v>31855.49999999901</c:v>
                </c:pt>
                <c:pt idx="4555">
                  <c:v>31864.79999999901</c:v>
                </c:pt>
                <c:pt idx="4556">
                  <c:v>31874.099999999</c:v>
                </c:pt>
                <c:pt idx="4557">
                  <c:v>31883.399999999</c:v>
                </c:pt>
                <c:pt idx="4558">
                  <c:v>31892.699999999</c:v>
                </c:pt>
                <c:pt idx="4559">
                  <c:v>31896.999999999</c:v>
                </c:pt>
                <c:pt idx="4560">
                  <c:v>31906.299999999</c:v>
                </c:pt>
                <c:pt idx="4561">
                  <c:v>31910.599999999</c:v>
                </c:pt>
                <c:pt idx="4562">
                  <c:v>31915.599999999</c:v>
                </c:pt>
                <c:pt idx="4563">
                  <c:v>31919.899999999</c:v>
                </c:pt>
                <c:pt idx="4564">
                  <c:v>31924.899999999</c:v>
                </c:pt>
                <c:pt idx="4565">
                  <c:v>31934.199999999</c:v>
                </c:pt>
                <c:pt idx="4566">
                  <c:v>31940.999999999</c:v>
                </c:pt>
                <c:pt idx="4567">
                  <c:v>31947.799999999</c:v>
                </c:pt>
                <c:pt idx="4568">
                  <c:v>31957.09999999899</c:v>
                </c:pt>
                <c:pt idx="4569">
                  <c:v>31966.39999999899</c:v>
                </c:pt>
                <c:pt idx="4570">
                  <c:v>31968.499999999</c:v>
                </c:pt>
                <c:pt idx="4571">
                  <c:v>31976.09999999899</c:v>
                </c:pt>
                <c:pt idx="4572">
                  <c:v>31982.999999999</c:v>
                </c:pt>
                <c:pt idx="4573">
                  <c:v>31988.39999999899</c:v>
                </c:pt>
                <c:pt idx="4574">
                  <c:v>31992.69999999899</c:v>
                </c:pt>
                <c:pt idx="4575">
                  <c:v>31996.999999999</c:v>
                </c:pt>
                <c:pt idx="4576">
                  <c:v>32001.999999999</c:v>
                </c:pt>
                <c:pt idx="4577">
                  <c:v>32006.999999999</c:v>
                </c:pt>
                <c:pt idx="4578">
                  <c:v>32015.29999999899</c:v>
                </c:pt>
                <c:pt idx="4579">
                  <c:v>32022.09999999899</c:v>
                </c:pt>
                <c:pt idx="4580">
                  <c:v>32026.39999999899</c:v>
                </c:pt>
                <c:pt idx="4581">
                  <c:v>32032.89999999899</c:v>
                </c:pt>
                <c:pt idx="4582">
                  <c:v>32037.19999999899</c:v>
                </c:pt>
                <c:pt idx="4583">
                  <c:v>32041.49999999899</c:v>
                </c:pt>
                <c:pt idx="4584">
                  <c:v>32048.69999999899</c:v>
                </c:pt>
                <c:pt idx="4585">
                  <c:v>32050.59999999899</c:v>
                </c:pt>
                <c:pt idx="4586">
                  <c:v>32059.89999999899</c:v>
                </c:pt>
                <c:pt idx="4587">
                  <c:v>32065.89999999899</c:v>
                </c:pt>
                <c:pt idx="4588">
                  <c:v>32069.19999999899</c:v>
                </c:pt>
                <c:pt idx="4589">
                  <c:v>32070.69999999899</c:v>
                </c:pt>
                <c:pt idx="4590">
                  <c:v>32074.99999999899</c:v>
                </c:pt>
                <c:pt idx="4591">
                  <c:v>32079.29999999899</c:v>
                </c:pt>
                <c:pt idx="4592">
                  <c:v>32088.59999999899</c:v>
                </c:pt>
                <c:pt idx="4593">
                  <c:v>32097.89999999899</c:v>
                </c:pt>
                <c:pt idx="4594">
                  <c:v>32107.19999999895</c:v>
                </c:pt>
                <c:pt idx="4595">
                  <c:v>32111.49999999899</c:v>
                </c:pt>
                <c:pt idx="4596">
                  <c:v>32120.79999999898</c:v>
                </c:pt>
                <c:pt idx="4597">
                  <c:v>32125.79999999898</c:v>
                </c:pt>
                <c:pt idx="4598">
                  <c:v>32135.09999999898</c:v>
                </c:pt>
                <c:pt idx="4599">
                  <c:v>32144.39999999898</c:v>
                </c:pt>
                <c:pt idx="4600">
                  <c:v>32153.69999999895</c:v>
                </c:pt>
                <c:pt idx="4601">
                  <c:v>32162.99999999898</c:v>
                </c:pt>
                <c:pt idx="4602">
                  <c:v>32172.29999999898</c:v>
                </c:pt>
                <c:pt idx="4603">
                  <c:v>32181.59999999898</c:v>
                </c:pt>
                <c:pt idx="4604">
                  <c:v>32185.89999999898</c:v>
                </c:pt>
                <c:pt idx="4605">
                  <c:v>32195.19999999895</c:v>
                </c:pt>
                <c:pt idx="4606">
                  <c:v>32204.49999999898</c:v>
                </c:pt>
                <c:pt idx="4607">
                  <c:v>32213.79999999898</c:v>
                </c:pt>
                <c:pt idx="4608">
                  <c:v>32218.09999999898</c:v>
                </c:pt>
                <c:pt idx="4609">
                  <c:v>32224.99999999898</c:v>
                </c:pt>
                <c:pt idx="4610">
                  <c:v>32231.79999999898</c:v>
                </c:pt>
                <c:pt idx="4611">
                  <c:v>32239.59999999898</c:v>
                </c:pt>
                <c:pt idx="4612">
                  <c:v>32245.59999999898</c:v>
                </c:pt>
                <c:pt idx="4613">
                  <c:v>32250.29999999898</c:v>
                </c:pt>
                <c:pt idx="4614">
                  <c:v>32256.89999999895</c:v>
                </c:pt>
                <c:pt idx="4615">
                  <c:v>32261.59999999898</c:v>
                </c:pt>
                <c:pt idx="4616">
                  <c:v>32266.59999999898</c:v>
                </c:pt>
                <c:pt idx="4617">
                  <c:v>32273.39999999895</c:v>
                </c:pt>
                <c:pt idx="4618">
                  <c:v>32282.69999999895</c:v>
                </c:pt>
                <c:pt idx="4619">
                  <c:v>32291.99999999897</c:v>
                </c:pt>
                <c:pt idx="4620">
                  <c:v>32301.29999999897</c:v>
                </c:pt>
                <c:pt idx="4621">
                  <c:v>32310.59999999897</c:v>
                </c:pt>
                <c:pt idx="4622">
                  <c:v>32319.89999999895</c:v>
                </c:pt>
                <c:pt idx="4623">
                  <c:v>32321.99999999897</c:v>
                </c:pt>
                <c:pt idx="4624">
                  <c:v>32326.99999999897</c:v>
                </c:pt>
                <c:pt idx="4625">
                  <c:v>32333.29999999897</c:v>
                </c:pt>
                <c:pt idx="4626">
                  <c:v>32337.59999999897</c:v>
                </c:pt>
                <c:pt idx="4627">
                  <c:v>32347.59999999897</c:v>
                </c:pt>
                <c:pt idx="4628">
                  <c:v>32356.89999999895</c:v>
                </c:pt>
                <c:pt idx="4629">
                  <c:v>32366.89999999895</c:v>
                </c:pt>
                <c:pt idx="4630">
                  <c:v>32376.89999999895</c:v>
                </c:pt>
                <c:pt idx="4631">
                  <c:v>32386.89999999895</c:v>
                </c:pt>
                <c:pt idx="4632">
                  <c:v>32396.89999999895</c:v>
                </c:pt>
                <c:pt idx="4633">
                  <c:v>32406.89999999895</c:v>
                </c:pt>
                <c:pt idx="4634">
                  <c:v>32411.99999999897</c:v>
                </c:pt>
                <c:pt idx="4635">
                  <c:v>32415.49999999897</c:v>
                </c:pt>
                <c:pt idx="4636">
                  <c:v>32424.79999999897</c:v>
                </c:pt>
                <c:pt idx="4637">
                  <c:v>32431.19999999895</c:v>
                </c:pt>
                <c:pt idx="4638">
                  <c:v>32438.99999999897</c:v>
                </c:pt>
                <c:pt idx="4639">
                  <c:v>32448.39999999895</c:v>
                </c:pt>
                <c:pt idx="4640">
                  <c:v>32453.39999999895</c:v>
                </c:pt>
                <c:pt idx="4641">
                  <c:v>32457.69999999895</c:v>
                </c:pt>
                <c:pt idx="4642">
                  <c:v>32461.69999999895</c:v>
                </c:pt>
                <c:pt idx="4643">
                  <c:v>32466.69999999895</c:v>
                </c:pt>
                <c:pt idx="4644">
                  <c:v>32470.99999999897</c:v>
                </c:pt>
                <c:pt idx="4645">
                  <c:v>32480.29999999897</c:v>
                </c:pt>
                <c:pt idx="4646">
                  <c:v>32489.59999999895</c:v>
                </c:pt>
                <c:pt idx="4647">
                  <c:v>32498.89999999895</c:v>
                </c:pt>
                <c:pt idx="4648">
                  <c:v>32508.19999999895</c:v>
                </c:pt>
                <c:pt idx="4649">
                  <c:v>32517.49999999896</c:v>
                </c:pt>
                <c:pt idx="4650">
                  <c:v>32526.79999999896</c:v>
                </c:pt>
                <c:pt idx="4651">
                  <c:v>32536.09999999895</c:v>
                </c:pt>
                <c:pt idx="4652">
                  <c:v>32545.39999999895</c:v>
                </c:pt>
                <c:pt idx="4653">
                  <c:v>32549.39999999895</c:v>
                </c:pt>
                <c:pt idx="4654">
                  <c:v>32553.39999999895</c:v>
                </c:pt>
                <c:pt idx="4655">
                  <c:v>32557.39999999895</c:v>
                </c:pt>
                <c:pt idx="4656">
                  <c:v>32561.39999999895</c:v>
                </c:pt>
                <c:pt idx="4657">
                  <c:v>32565.39999999895</c:v>
                </c:pt>
                <c:pt idx="4658">
                  <c:v>32569.39999999895</c:v>
                </c:pt>
                <c:pt idx="4659">
                  <c:v>32576.29999999896</c:v>
                </c:pt>
                <c:pt idx="4660">
                  <c:v>32580.89999999895</c:v>
                </c:pt>
                <c:pt idx="4661">
                  <c:v>32584.89999999895</c:v>
                </c:pt>
                <c:pt idx="4662">
                  <c:v>32593.19999999895</c:v>
                </c:pt>
                <c:pt idx="4663">
                  <c:v>32600.69999999895</c:v>
                </c:pt>
                <c:pt idx="4664">
                  <c:v>32604.69999999895</c:v>
                </c:pt>
                <c:pt idx="4665">
                  <c:v>32613.19999999895</c:v>
                </c:pt>
                <c:pt idx="4666">
                  <c:v>32623.19999999895</c:v>
                </c:pt>
                <c:pt idx="4667">
                  <c:v>32632.49999999896</c:v>
                </c:pt>
                <c:pt idx="4668">
                  <c:v>32641.79999999896</c:v>
                </c:pt>
                <c:pt idx="4669">
                  <c:v>32651.09999999895</c:v>
                </c:pt>
                <c:pt idx="4670">
                  <c:v>32655.39999999895</c:v>
                </c:pt>
                <c:pt idx="4671">
                  <c:v>32664.69999999895</c:v>
                </c:pt>
                <c:pt idx="4672">
                  <c:v>32673.99999999896</c:v>
                </c:pt>
                <c:pt idx="4673">
                  <c:v>32683.29999999896</c:v>
                </c:pt>
                <c:pt idx="4674">
                  <c:v>32692.59999999895</c:v>
                </c:pt>
                <c:pt idx="4675">
                  <c:v>32696.89999999895</c:v>
                </c:pt>
                <c:pt idx="4676">
                  <c:v>32703.69999999895</c:v>
                </c:pt>
                <c:pt idx="4677">
                  <c:v>32712.99999999896</c:v>
                </c:pt>
                <c:pt idx="4678">
                  <c:v>32717.29999999895</c:v>
                </c:pt>
                <c:pt idx="4679">
                  <c:v>32726.59999999895</c:v>
                </c:pt>
                <c:pt idx="4680">
                  <c:v>32733.39999999895</c:v>
                </c:pt>
                <c:pt idx="4681">
                  <c:v>32740.19999999895</c:v>
                </c:pt>
                <c:pt idx="4682">
                  <c:v>32746.99999999895</c:v>
                </c:pt>
                <c:pt idx="4683">
                  <c:v>32753.79999999895</c:v>
                </c:pt>
                <c:pt idx="4684">
                  <c:v>32760.59999999895</c:v>
                </c:pt>
                <c:pt idx="4685">
                  <c:v>32767.39999999895</c:v>
                </c:pt>
                <c:pt idx="4686">
                  <c:v>32774.19999999895</c:v>
                </c:pt>
                <c:pt idx="4687">
                  <c:v>32780.99999999895</c:v>
                </c:pt>
                <c:pt idx="4688">
                  <c:v>32787.79999999896</c:v>
                </c:pt>
                <c:pt idx="4689">
                  <c:v>32794.59999999896</c:v>
                </c:pt>
                <c:pt idx="4690">
                  <c:v>32801.39999999896</c:v>
                </c:pt>
                <c:pt idx="4691">
                  <c:v>32805.69999999897</c:v>
                </c:pt>
                <c:pt idx="4692">
                  <c:v>32812.49999999898</c:v>
                </c:pt>
                <c:pt idx="4693">
                  <c:v>32821.79999999897</c:v>
                </c:pt>
                <c:pt idx="4694">
                  <c:v>32831.09999999897</c:v>
                </c:pt>
                <c:pt idx="4695">
                  <c:v>32840.399999999</c:v>
                </c:pt>
                <c:pt idx="4696">
                  <c:v>32849.69999999898</c:v>
                </c:pt>
                <c:pt idx="4697">
                  <c:v>32858.99999999898</c:v>
                </c:pt>
                <c:pt idx="4698">
                  <c:v>32868.299999999</c:v>
                </c:pt>
                <c:pt idx="4699">
                  <c:v>32877.599999999</c:v>
                </c:pt>
                <c:pt idx="4700">
                  <c:v>32881.899999999</c:v>
                </c:pt>
                <c:pt idx="4701">
                  <c:v>32891.199999999</c:v>
                </c:pt>
                <c:pt idx="4702">
                  <c:v>32900.499999999</c:v>
                </c:pt>
                <c:pt idx="4703">
                  <c:v>32906.299999999</c:v>
                </c:pt>
                <c:pt idx="4704">
                  <c:v>32915.599999999</c:v>
                </c:pt>
                <c:pt idx="4705">
                  <c:v>32924.89999999901</c:v>
                </c:pt>
                <c:pt idx="4706">
                  <c:v>32934.19999999901</c:v>
                </c:pt>
                <c:pt idx="4707">
                  <c:v>32943.49999999901</c:v>
                </c:pt>
                <c:pt idx="4708">
                  <c:v>32952.79999999901</c:v>
                </c:pt>
                <c:pt idx="4709">
                  <c:v>32962.09999999902</c:v>
                </c:pt>
                <c:pt idx="4710">
                  <c:v>32971.39999999902</c:v>
                </c:pt>
                <c:pt idx="4711">
                  <c:v>32980.69999999902</c:v>
                </c:pt>
                <c:pt idx="4712">
                  <c:v>32989.99999999903</c:v>
                </c:pt>
                <c:pt idx="4713">
                  <c:v>32999.29999999903</c:v>
                </c:pt>
                <c:pt idx="4714">
                  <c:v>33004.29999999903</c:v>
                </c:pt>
                <c:pt idx="4715">
                  <c:v>33008.29999999903</c:v>
                </c:pt>
                <c:pt idx="4716">
                  <c:v>33012.29999999903</c:v>
                </c:pt>
                <c:pt idx="4717">
                  <c:v>33016.29999999903</c:v>
                </c:pt>
                <c:pt idx="4718">
                  <c:v>33020.29999999903</c:v>
                </c:pt>
                <c:pt idx="4719">
                  <c:v>33024.29999999903</c:v>
                </c:pt>
                <c:pt idx="4720">
                  <c:v>33028.29999999903</c:v>
                </c:pt>
                <c:pt idx="4721">
                  <c:v>33035.19999999903</c:v>
                </c:pt>
                <c:pt idx="4722">
                  <c:v>33040.09999999903</c:v>
                </c:pt>
                <c:pt idx="4723">
                  <c:v>33044.79999999903</c:v>
                </c:pt>
                <c:pt idx="4724">
                  <c:v>33051.69999999903</c:v>
                </c:pt>
                <c:pt idx="4725">
                  <c:v>33056.59999999903</c:v>
                </c:pt>
                <c:pt idx="4726">
                  <c:v>33058.69999999903</c:v>
                </c:pt>
                <c:pt idx="4727">
                  <c:v>33061.29999999903</c:v>
                </c:pt>
                <c:pt idx="4728">
                  <c:v>33068.89999999903</c:v>
                </c:pt>
                <c:pt idx="4729">
                  <c:v>33075.99999999903</c:v>
                </c:pt>
                <c:pt idx="4730">
                  <c:v>33081.79999999903</c:v>
                </c:pt>
                <c:pt idx="4731">
                  <c:v>33088.99999999903</c:v>
                </c:pt>
                <c:pt idx="4732">
                  <c:v>33092.99999999903</c:v>
                </c:pt>
                <c:pt idx="4733">
                  <c:v>33097.29999999903</c:v>
                </c:pt>
                <c:pt idx="4734">
                  <c:v>33103.09999999903</c:v>
                </c:pt>
                <c:pt idx="4735">
                  <c:v>33107.99999999903</c:v>
                </c:pt>
                <c:pt idx="4736">
                  <c:v>33109.89999999904</c:v>
                </c:pt>
                <c:pt idx="4737">
                  <c:v>33117.09999999903</c:v>
                </c:pt>
                <c:pt idx="4738">
                  <c:v>33121.39999999904</c:v>
                </c:pt>
                <c:pt idx="4739">
                  <c:v>33130.69999999904</c:v>
                </c:pt>
                <c:pt idx="4740">
                  <c:v>33137.09999999904</c:v>
                </c:pt>
                <c:pt idx="4741">
                  <c:v>33141.39999999904</c:v>
                </c:pt>
                <c:pt idx="4742">
                  <c:v>33145.39999999904</c:v>
                </c:pt>
                <c:pt idx="4743">
                  <c:v>33152.59999999904</c:v>
                </c:pt>
                <c:pt idx="4744">
                  <c:v>33159.79999999904</c:v>
                </c:pt>
                <c:pt idx="4745">
                  <c:v>33166.99999999903</c:v>
                </c:pt>
                <c:pt idx="4746">
                  <c:v>33174.19999999903</c:v>
                </c:pt>
                <c:pt idx="4747">
                  <c:v>33181.39999999903</c:v>
                </c:pt>
                <c:pt idx="4748">
                  <c:v>33188.59999999903</c:v>
                </c:pt>
                <c:pt idx="4749">
                  <c:v>33197.89999999903</c:v>
                </c:pt>
                <c:pt idx="4750">
                  <c:v>33207.19999999903</c:v>
                </c:pt>
                <c:pt idx="4751">
                  <c:v>33216.49999999903</c:v>
                </c:pt>
                <c:pt idx="4752">
                  <c:v>33225.79999999904</c:v>
                </c:pt>
                <c:pt idx="4753">
                  <c:v>33235.09999999904</c:v>
                </c:pt>
                <c:pt idx="4754">
                  <c:v>33244.39999999904</c:v>
                </c:pt>
                <c:pt idx="4755">
                  <c:v>33253.69999999904</c:v>
                </c:pt>
                <c:pt idx="4756">
                  <c:v>33262.99999999905</c:v>
                </c:pt>
                <c:pt idx="4757">
                  <c:v>33272.29999999905</c:v>
                </c:pt>
                <c:pt idx="4758">
                  <c:v>33281.59999999905</c:v>
                </c:pt>
                <c:pt idx="4759">
                  <c:v>33288.49999999906</c:v>
                </c:pt>
                <c:pt idx="4760">
                  <c:v>33297.79999999906</c:v>
                </c:pt>
                <c:pt idx="4761">
                  <c:v>33304.69999999906</c:v>
                </c:pt>
                <c:pt idx="4762">
                  <c:v>33309.59999999906</c:v>
                </c:pt>
                <c:pt idx="4763">
                  <c:v>33316.79999999906</c:v>
                </c:pt>
                <c:pt idx="4764">
                  <c:v>33326.09999999906</c:v>
                </c:pt>
                <c:pt idx="4765">
                  <c:v>33333.29999999906</c:v>
                </c:pt>
                <c:pt idx="4766">
                  <c:v>33342.59999999906</c:v>
                </c:pt>
                <c:pt idx="4767">
                  <c:v>33351.89999999906</c:v>
                </c:pt>
                <c:pt idx="4768">
                  <c:v>33361.19999999907</c:v>
                </c:pt>
                <c:pt idx="4769">
                  <c:v>33370.49999999907</c:v>
                </c:pt>
                <c:pt idx="4770">
                  <c:v>33380.49999999907</c:v>
                </c:pt>
                <c:pt idx="4771">
                  <c:v>33389.79999999907</c:v>
                </c:pt>
                <c:pt idx="4772">
                  <c:v>33397.39999999907</c:v>
                </c:pt>
                <c:pt idx="4773">
                  <c:v>33404.89999999907</c:v>
                </c:pt>
                <c:pt idx="4774">
                  <c:v>33409.19999999907</c:v>
                </c:pt>
                <c:pt idx="4775">
                  <c:v>33414.19999999907</c:v>
                </c:pt>
                <c:pt idx="4776">
                  <c:v>33418.49999999908</c:v>
                </c:pt>
                <c:pt idx="4777">
                  <c:v>33423.49999999908</c:v>
                </c:pt>
                <c:pt idx="4778">
                  <c:v>33430.29999999908</c:v>
                </c:pt>
                <c:pt idx="4779">
                  <c:v>33435.29999999908</c:v>
                </c:pt>
                <c:pt idx="4780">
                  <c:v>33439.59999999908</c:v>
                </c:pt>
                <c:pt idx="4781">
                  <c:v>33448.59999999908</c:v>
                </c:pt>
                <c:pt idx="4782">
                  <c:v>33454.99999999908</c:v>
                </c:pt>
                <c:pt idx="4783">
                  <c:v>33459.29999999909</c:v>
                </c:pt>
                <c:pt idx="4784">
                  <c:v>33464.29999999909</c:v>
                </c:pt>
                <c:pt idx="4785">
                  <c:v>33473.59999999909</c:v>
                </c:pt>
                <c:pt idx="4786">
                  <c:v>33480.3999999991</c:v>
                </c:pt>
                <c:pt idx="4787">
                  <c:v>33487.19999999909</c:v>
                </c:pt>
                <c:pt idx="4788">
                  <c:v>33493.69999999909</c:v>
                </c:pt>
                <c:pt idx="4789">
                  <c:v>33498.69999999909</c:v>
                </c:pt>
                <c:pt idx="4790">
                  <c:v>33502.9999999991</c:v>
                </c:pt>
                <c:pt idx="4791">
                  <c:v>33509.7999999991</c:v>
                </c:pt>
                <c:pt idx="4792">
                  <c:v>33517.2999999991</c:v>
                </c:pt>
                <c:pt idx="4793">
                  <c:v>33524.7999999991</c:v>
                </c:pt>
                <c:pt idx="4794">
                  <c:v>33529.09999999911</c:v>
                </c:pt>
                <c:pt idx="4795">
                  <c:v>33537.09999999911</c:v>
                </c:pt>
                <c:pt idx="4796">
                  <c:v>33543.89999999911</c:v>
                </c:pt>
                <c:pt idx="4797">
                  <c:v>33548.89999999911</c:v>
                </c:pt>
                <c:pt idx="4798">
                  <c:v>33553.89999999911</c:v>
                </c:pt>
                <c:pt idx="4799">
                  <c:v>33558.19999999911</c:v>
                </c:pt>
                <c:pt idx="4800">
                  <c:v>33563.19999999911</c:v>
                </c:pt>
                <c:pt idx="4801">
                  <c:v>33568.19999999911</c:v>
                </c:pt>
                <c:pt idx="4802">
                  <c:v>33573.19999999911</c:v>
                </c:pt>
                <c:pt idx="4803">
                  <c:v>33575.09999999911</c:v>
                </c:pt>
                <c:pt idx="4804">
                  <c:v>33576.99999999911</c:v>
                </c:pt>
                <c:pt idx="4805">
                  <c:v>33578.89999999912</c:v>
                </c:pt>
                <c:pt idx="4806">
                  <c:v>33580.79999999912</c:v>
                </c:pt>
                <c:pt idx="4807">
                  <c:v>33582.69999999912</c:v>
                </c:pt>
                <c:pt idx="4808">
                  <c:v>33584.59999999912</c:v>
                </c:pt>
                <c:pt idx="4809">
                  <c:v>33586.49999999912</c:v>
                </c:pt>
                <c:pt idx="4810">
                  <c:v>33595.79999999912</c:v>
                </c:pt>
                <c:pt idx="4811">
                  <c:v>33605.09999999913</c:v>
                </c:pt>
                <c:pt idx="4812">
                  <c:v>33614.39999999913</c:v>
                </c:pt>
                <c:pt idx="4813">
                  <c:v>33619.39999999913</c:v>
                </c:pt>
                <c:pt idx="4814">
                  <c:v>33623.69999999913</c:v>
                </c:pt>
                <c:pt idx="4815">
                  <c:v>33628.69999999913</c:v>
                </c:pt>
                <c:pt idx="4816">
                  <c:v>33633.69999999913</c:v>
                </c:pt>
                <c:pt idx="4817">
                  <c:v>33638.69999999913</c:v>
                </c:pt>
                <c:pt idx="4818">
                  <c:v>33645.09999999913</c:v>
                </c:pt>
                <c:pt idx="4819">
                  <c:v>33651.89999999914</c:v>
                </c:pt>
                <c:pt idx="4820">
                  <c:v>33658.69999999914</c:v>
                </c:pt>
                <c:pt idx="4821">
                  <c:v>33664.39999999914</c:v>
                </c:pt>
                <c:pt idx="4822">
                  <c:v>33668.69999999914</c:v>
                </c:pt>
                <c:pt idx="4823">
                  <c:v>33673.69999999914</c:v>
                </c:pt>
                <c:pt idx="4824">
                  <c:v>33682.99999999914</c:v>
                </c:pt>
                <c:pt idx="4825">
                  <c:v>33687.29999999914</c:v>
                </c:pt>
                <c:pt idx="4826">
                  <c:v>33696.29999999914</c:v>
                </c:pt>
                <c:pt idx="4827">
                  <c:v>33706.29999999914</c:v>
                </c:pt>
                <c:pt idx="4828">
                  <c:v>33716.29999999914</c:v>
                </c:pt>
                <c:pt idx="4829">
                  <c:v>33722.29999999914</c:v>
                </c:pt>
                <c:pt idx="4830">
                  <c:v>33724.39999999914</c:v>
                </c:pt>
                <c:pt idx="4831">
                  <c:v>33731.29999999914</c:v>
                </c:pt>
                <c:pt idx="4832">
                  <c:v>33735.99999999914</c:v>
                </c:pt>
                <c:pt idx="4833">
                  <c:v>33740.69999999914</c:v>
                </c:pt>
                <c:pt idx="4834">
                  <c:v>33745.59999999914</c:v>
                </c:pt>
                <c:pt idx="4835">
                  <c:v>33752.49999999914</c:v>
                </c:pt>
                <c:pt idx="4836">
                  <c:v>33757.39999999914</c:v>
                </c:pt>
                <c:pt idx="4837">
                  <c:v>33764.59999999914</c:v>
                </c:pt>
                <c:pt idx="4838">
                  <c:v>33766.69999999914</c:v>
                </c:pt>
                <c:pt idx="4839">
                  <c:v>33770.99999999914</c:v>
                </c:pt>
                <c:pt idx="4840">
                  <c:v>33780.29999999914</c:v>
                </c:pt>
                <c:pt idx="4841">
                  <c:v>33789.59999999915</c:v>
                </c:pt>
                <c:pt idx="4842">
                  <c:v>33798.89999999915</c:v>
                </c:pt>
                <c:pt idx="4843">
                  <c:v>33808.19999999915</c:v>
                </c:pt>
                <c:pt idx="4844">
                  <c:v>33815.39999999915</c:v>
                </c:pt>
                <c:pt idx="4845">
                  <c:v>33819.69999999915</c:v>
                </c:pt>
                <c:pt idx="4846">
                  <c:v>33829.69999999915</c:v>
                </c:pt>
                <c:pt idx="4847">
                  <c:v>33838.69999999915</c:v>
                </c:pt>
                <c:pt idx="4848">
                  <c:v>33848.69999999915</c:v>
                </c:pt>
                <c:pt idx="4849">
                  <c:v>33858.69999999915</c:v>
                </c:pt>
                <c:pt idx="4850">
                  <c:v>33862.69999999915</c:v>
                </c:pt>
                <c:pt idx="4851">
                  <c:v>33867.59999999916</c:v>
                </c:pt>
                <c:pt idx="4852">
                  <c:v>33872.49999999916</c:v>
                </c:pt>
                <c:pt idx="4853">
                  <c:v>33877.39999999916</c:v>
                </c:pt>
                <c:pt idx="4854">
                  <c:v>33886.69999999916</c:v>
                </c:pt>
                <c:pt idx="4855">
                  <c:v>33892.69999999916</c:v>
                </c:pt>
                <c:pt idx="4856">
                  <c:v>33898.89999999916</c:v>
                </c:pt>
                <c:pt idx="4857">
                  <c:v>33904.59999999916</c:v>
                </c:pt>
                <c:pt idx="4858">
                  <c:v>33912.09999999916</c:v>
                </c:pt>
                <c:pt idx="4859">
                  <c:v>33915.59999999916</c:v>
                </c:pt>
                <c:pt idx="4860">
                  <c:v>33923.09999999916</c:v>
                </c:pt>
                <c:pt idx="4861">
                  <c:v>33932.39999999916</c:v>
                </c:pt>
                <c:pt idx="4862">
                  <c:v>33939.29999999916</c:v>
                </c:pt>
                <c:pt idx="4863">
                  <c:v>33946.49999999916</c:v>
                </c:pt>
                <c:pt idx="4864">
                  <c:v>33953.69999999915</c:v>
                </c:pt>
                <c:pt idx="4865">
                  <c:v>33961.19999999915</c:v>
                </c:pt>
                <c:pt idx="4866">
                  <c:v>33966.19999999915</c:v>
                </c:pt>
                <c:pt idx="4867">
                  <c:v>33975.49999999916</c:v>
                </c:pt>
                <c:pt idx="4868">
                  <c:v>33982.99999999916</c:v>
                </c:pt>
                <c:pt idx="4869">
                  <c:v>33987.29999999916</c:v>
                </c:pt>
                <c:pt idx="4870">
                  <c:v>33997.29999999916</c:v>
                </c:pt>
                <c:pt idx="4871">
                  <c:v>34007.29999999916</c:v>
                </c:pt>
                <c:pt idx="4872">
                  <c:v>34012.29999999916</c:v>
                </c:pt>
                <c:pt idx="4873">
                  <c:v>34019.79999999916</c:v>
                </c:pt>
                <c:pt idx="4874">
                  <c:v>34021.89999999916</c:v>
                </c:pt>
                <c:pt idx="4875">
                  <c:v>34028.79999999916</c:v>
                </c:pt>
                <c:pt idx="4876">
                  <c:v>34033.79999999916</c:v>
                </c:pt>
                <c:pt idx="4877">
                  <c:v>34043.09999999916</c:v>
                </c:pt>
                <c:pt idx="4878">
                  <c:v>34052.39999999917</c:v>
                </c:pt>
                <c:pt idx="4879">
                  <c:v>34061.69999999917</c:v>
                </c:pt>
                <c:pt idx="4880">
                  <c:v>34070.99999999917</c:v>
                </c:pt>
                <c:pt idx="4881">
                  <c:v>34080.29999999917</c:v>
                </c:pt>
                <c:pt idx="4882">
                  <c:v>34089.59999999918</c:v>
                </c:pt>
                <c:pt idx="4883">
                  <c:v>34098.89999999918</c:v>
                </c:pt>
                <c:pt idx="4884">
                  <c:v>34108.19999999918</c:v>
                </c:pt>
                <c:pt idx="4885">
                  <c:v>34117.4999999992</c:v>
                </c:pt>
                <c:pt idx="4886">
                  <c:v>34126.79999999919</c:v>
                </c:pt>
                <c:pt idx="4887">
                  <c:v>34136.0999999992</c:v>
                </c:pt>
                <c:pt idx="4888">
                  <c:v>34145.3999999992</c:v>
                </c:pt>
                <c:pt idx="4889">
                  <c:v>34154.6999999992</c:v>
                </c:pt>
                <c:pt idx="4890">
                  <c:v>34163.9999999992</c:v>
                </c:pt>
                <c:pt idx="4891">
                  <c:v>34173.2999999992</c:v>
                </c:pt>
                <c:pt idx="4892">
                  <c:v>34177.59999999921</c:v>
                </c:pt>
                <c:pt idx="4893">
                  <c:v>34186.89999999921</c:v>
                </c:pt>
                <c:pt idx="4894">
                  <c:v>34194.09999999921</c:v>
                </c:pt>
                <c:pt idx="4895">
                  <c:v>34199.09999999921</c:v>
                </c:pt>
                <c:pt idx="4896">
                  <c:v>34206.59999999921</c:v>
                </c:pt>
                <c:pt idx="4897">
                  <c:v>34210.1999999992</c:v>
                </c:pt>
                <c:pt idx="4898">
                  <c:v>34216.99999999921</c:v>
                </c:pt>
                <c:pt idx="4899">
                  <c:v>34223.89999999921</c:v>
                </c:pt>
                <c:pt idx="4900">
                  <c:v>34233.89999999921</c:v>
                </c:pt>
                <c:pt idx="4901">
                  <c:v>34239.6999999992</c:v>
                </c:pt>
                <c:pt idx="4902">
                  <c:v>34249.6999999992</c:v>
                </c:pt>
                <c:pt idx="4903">
                  <c:v>34259.6999999992</c:v>
                </c:pt>
                <c:pt idx="4904">
                  <c:v>34269.6999999992</c:v>
                </c:pt>
                <c:pt idx="4905">
                  <c:v>34279.6999999992</c:v>
                </c:pt>
                <c:pt idx="4906">
                  <c:v>34289.6999999992</c:v>
                </c:pt>
                <c:pt idx="4907">
                  <c:v>34294.6999999992</c:v>
                </c:pt>
                <c:pt idx="4908">
                  <c:v>34298.99999999921</c:v>
                </c:pt>
                <c:pt idx="4909">
                  <c:v>34303.2999999992</c:v>
                </c:pt>
                <c:pt idx="4910">
                  <c:v>34305.1999999992</c:v>
                </c:pt>
                <c:pt idx="4911">
                  <c:v>34312.2999999992</c:v>
                </c:pt>
                <c:pt idx="4912">
                  <c:v>34319.1999999992</c:v>
                </c:pt>
                <c:pt idx="4913">
                  <c:v>34323.1999999992</c:v>
                </c:pt>
                <c:pt idx="4914">
                  <c:v>34328.1999999992</c:v>
                </c:pt>
                <c:pt idx="4915">
                  <c:v>34332.49999999922</c:v>
                </c:pt>
                <c:pt idx="4916">
                  <c:v>34341.79999999922</c:v>
                </c:pt>
                <c:pt idx="4917">
                  <c:v>34348.59999999923</c:v>
                </c:pt>
                <c:pt idx="4918">
                  <c:v>34352.89999999923</c:v>
                </c:pt>
                <c:pt idx="4919">
                  <c:v>34357.19999999923</c:v>
                </c:pt>
                <c:pt idx="4920">
                  <c:v>34359.29999999922</c:v>
                </c:pt>
                <c:pt idx="4921">
                  <c:v>34368.59999999923</c:v>
                </c:pt>
                <c:pt idx="4922">
                  <c:v>34376.09999999923</c:v>
                </c:pt>
                <c:pt idx="4923">
                  <c:v>34380.39999999924</c:v>
                </c:pt>
                <c:pt idx="4924">
                  <c:v>34384.69999999923</c:v>
                </c:pt>
                <c:pt idx="4925">
                  <c:v>34388.99999999924</c:v>
                </c:pt>
                <c:pt idx="4926">
                  <c:v>34392.99999999924</c:v>
                </c:pt>
                <c:pt idx="4927">
                  <c:v>34397.29999999922</c:v>
                </c:pt>
                <c:pt idx="4928">
                  <c:v>34406.59999999923</c:v>
                </c:pt>
                <c:pt idx="4929">
                  <c:v>34413.49999999925</c:v>
                </c:pt>
                <c:pt idx="4930">
                  <c:v>34422.79999999925</c:v>
                </c:pt>
                <c:pt idx="4931">
                  <c:v>34426.29999999925</c:v>
                </c:pt>
                <c:pt idx="4932">
                  <c:v>34430.59999999926</c:v>
                </c:pt>
                <c:pt idx="4933">
                  <c:v>34437.49999999926</c:v>
                </c:pt>
                <c:pt idx="4934">
                  <c:v>34443.29999999925</c:v>
                </c:pt>
                <c:pt idx="4935">
                  <c:v>34444.49999999926</c:v>
                </c:pt>
                <c:pt idx="4936">
                  <c:v>34450.69999999925</c:v>
                </c:pt>
                <c:pt idx="4937">
                  <c:v>34454.99999999926</c:v>
                </c:pt>
                <c:pt idx="4938">
                  <c:v>34462.59999999926</c:v>
                </c:pt>
                <c:pt idx="4939">
                  <c:v>34466.89999999926</c:v>
                </c:pt>
                <c:pt idx="4940">
                  <c:v>34476.19999999925</c:v>
                </c:pt>
                <c:pt idx="4941">
                  <c:v>34481.19999999925</c:v>
                </c:pt>
                <c:pt idx="4942">
                  <c:v>34485.59999999926</c:v>
                </c:pt>
                <c:pt idx="4943">
                  <c:v>34488.89999999927</c:v>
                </c:pt>
                <c:pt idx="4944">
                  <c:v>34493.19999999925</c:v>
                </c:pt>
                <c:pt idx="4945">
                  <c:v>34498.19999999925</c:v>
                </c:pt>
                <c:pt idx="4946">
                  <c:v>34505.09999999927</c:v>
                </c:pt>
                <c:pt idx="4947">
                  <c:v>34512.59999999927</c:v>
                </c:pt>
                <c:pt idx="4948">
                  <c:v>34520.19999999925</c:v>
                </c:pt>
                <c:pt idx="4949">
                  <c:v>34529.49999999927</c:v>
                </c:pt>
                <c:pt idx="4950">
                  <c:v>34538.79999999928</c:v>
                </c:pt>
                <c:pt idx="4951">
                  <c:v>34548.09999999928</c:v>
                </c:pt>
                <c:pt idx="4952">
                  <c:v>34557.39999999928</c:v>
                </c:pt>
                <c:pt idx="4953">
                  <c:v>34562.09999999928</c:v>
                </c:pt>
                <c:pt idx="4954">
                  <c:v>34566.39999999928</c:v>
                </c:pt>
                <c:pt idx="4955">
                  <c:v>34575.69999999928</c:v>
                </c:pt>
                <c:pt idx="4956">
                  <c:v>34584.99999999929</c:v>
                </c:pt>
                <c:pt idx="4957">
                  <c:v>34594.29999999928</c:v>
                </c:pt>
                <c:pt idx="4958">
                  <c:v>34603.59999999929</c:v>
                </c:pt>
                <c:pt idx="4959">
                  <c:v>34612.8999999993</c:v>
                </c:pt>
                <c:pt idx="4960">
                  <c:v>34620.09999999929</c:v>
                </c:pt>
                <c:pt idx="4961">
                  <c:v>34629.3999999993</c:v>
                </c:pt>
                <c:pt idx="4962">
                  <c:v>34636.59999999929</c:v>
                </c:pt>
                <c:pt idx="4963">
                  <c:v>34641.59999999929</c:v>
                </c:pt>
                <c:pt idx="4964">
                  <c:v>34650.8999999993</c:v>
                </c:pt>
                <c:pt idx="4965">
                  <c:v>34660.19999999928</c:v>
                </c:pt>
                <c:pt idx="4966">
                  <c:v>34667.3999999993</c:v>
                </c:pt>
                <c:pt idx="4967">
                  <c:v>34674.59999999929</c:v>
                </c:pt>
                <c:pt idx="4968">
                  <c:v>34678.8999999993</c:v>
                </c:pt>
                <c:pt idx="4969">
                  <c:v>34683.8999999993</c:v>
                </c:pt>
                <c:pt idx="4970">
                  <c:v>34690.69999999928</c:v>
                </c:pt>
                <c:pt idx="4971">
                  <c:v>34700.69999999928</c:v>
                </c:pt>
                <c:pt idx="4972">
                  <c:v>34710.69999999928</c:v>
                </c:pt>
                <c:pt idx="4973">
                  <c:v>34720.69999999928</c:v>
                </c:pt>
                <c:pt idx="4974">
                  <c:v>34730.69999999928</c:v>
                </c:pt>
                <c:pt idx="4975">
                  <c:v>34740.69999999928</c:v>
                </c:pt>
                <c:pt idx="4976">
                  <c:v>34750.69999999928</c:v>
                </c:pt>
                <c:pt idx="4977">
                  <c:v>34757.4999999993</c:v>
                </c:pt>
                <c:pt idx="4978">
                  <c:v>34766.7999999993</c:v>
                </c:pt>
                <c:pt idx="4979">
                  <c:v>34776.7999999993</c:v>
                </c:pt>
                <c:pt idx="4980">
                  <c:v>34783.59999999931</c:v>
                </c:pt>
                <c:pt idx="4981">
                  <c:v>34793.59999999931</c:v>
                </c:pt>
                <c:pt idx="4982">
                  <c:v>34803.59999999931</c:v>
                </c:pt>
                <c:pt idx="4983">
                  <c:v>34808.59999999931</c:v>
                </c:pt>
                <c:pt idx="4984">
                  <c:v>34818.59999999931</c:v>
                </c:pt>
                <c:pt idx="4985">
                  <c:v>34828.59999999931</c:v>
                </c:pt>
                <c:pt idx="4986">
                  <c:v>34833.59999999931</c:v>
                </c:pt>
                <c:pt idx="4987">
                  <c:v>34843.59999999931</c:v>
                </c:pt>
                <c:pt idx="4988">
                  <c:v>34853.59999999931</c:v>
                </c:pt>
                <c:pt idx="4989">
                  <c:v>34863.59999999931</c:v>
                </c:pt>
                <c:pt idx="4990">
                  <c:v>34873.59999999931</c:v>
                </c:pt>
                <c:pt idx="4991">
                  <c:v>34881.09999999931</c:v>
                </c:pt>
                <c:pt idx="4992">
                  <c:v>34891.09999999931</c:v>
                </c:pt>
                <c:pt idx="4993">
                  <c:v>34901.09999999931</c:v>
                </c:pt>
                <c:pt idx="4994">
                  <c:v>34911.09999999931</c:v>
                </c:pt>
                <c:pt idx="4995">
                  <c:v>34921.09999999931</c:v>
                </c:pt>
                <c:pt idx="4996">
                  <c:v>34931.09999999931</c:v>
                </c:pt>
                <c:pt idx="4997">
                  <c:v>34941.09999999931</c:v>
                </c:pt>
                <c:pt idx="4998">
                  <c:v>34951.09999999931</c:v>
                </c:pt>
                <c:pt idx="4999">
                  <c:v>34961.09999999931</c:v>
                </c:pt>
                <c:pt idx="5000">
                  <c:v>34968.2999999993</c:v>
                </c:pt>
                <c:pt idx="5001">
                  <c:v>34975.4999999993</c:v>
                </c:pt>
                <c:pt idx="5002">
                  <c:v>34982.69999999928</c:v>
                </c:pt>
                <c:pt idx="5003">
                  <c:v>34989.8999999993</c:v>
                </c:pt>
                <c:pt idx="5004">
                  <c:v>34997.09999999929</c:v>
                </c:pt>
                <c:pt idx="5005">
                  <c:v>35003.49999999929</c:v>
                </c:pt>
                <c:pt idx="5006">
                  <c:v>35012.79999999928</c:v>
                </c:pt>
                <c:pt idx="5007">
                  <c:v>35022.0999999993</c:v>
                </c:pt>
                <c:pt idx="5008">
                  <c:v>35031.3999999993</c:v>
                </c:pt>
                <c:pt idx="5009">
                  <c:v>35035.69999999931</c:v>
                </c:pt>
                <c:pt idx="5010">
                  <c:v>35044.99999999931</c:v>
                </c:pt>
                <c:pt idx="5011">
                  <c:v>35054.2999999993</c:v>
                </c:pt>
                <c:pt idx="5012">
                  <c:v>35063.59999999931</c:v>
                </c:pt>
                <c:pt idx="5013">
                  <c:v>35072.89999999932</c:v>
                </c:pt>
                <c:pt idx="5014">
                  <c:v>35082.19999999932</c:v>
                </c:pt>
                <c:pt idx="5015">
                  <c:v>35091.49999999932</c:v>
                </c:pt>
                <c:pt idx="5016">
                  <c:v>35099.09999999932</c:v>
                </c:pt>
                <c:pt idx="5017">
                  <c:v>35106.69999999932</c:v>
                </c:pt>
                <c:pt idx="5018">
                  <c:v>35114.2999999993</c:v>
                </c:pt>
                <c:pt idx="5019">
                  <c:v>35121.89999999932</c:v>
                </c:pt>
                <c:pt idx="5020">
                  <c:v>35129.49999999932</c:v>
                </c:pt>
                <c:pt idx="5021">
                  <c:v>35137.09999999931</c:v>
                </c:pt>
                <c:pt idx="5022">
                  <c:v>35141.39999999932</c:v>
                </c:pt>
                <c:pt idx="5023">
                  <c:v>35145.69999999932</c:v>
                </c:pt>
                <c:pt idx="5024">
                  <c:v>35153.49999999932</c:v>
                </c:pt>
                <c:pt idx="5025">
                  <c:v>35157.79999999933</c:v>
                </c:pt>
                <c:pt idx="5026">
                  <c:v>35163.59999999933</c:v>
                </c:pt>
                <c:pt idx="5027">
                  <c:v>35167.89999999933</c:v>
                </c:pt>
                <c:pt idx="5028">
                  <c:v>35170.49999999933</c:v>
                </c:pt>
                <c:pt idx="5029">
                  <c:v>35179.79999999933</c:v>
                </c:pt>
                <c:pt idx="5030">
                  <c:v>35184.69999999933</c:v>
                </c:pt>
                <c:pt idx="5031">
                  <c:v>35191.49999999934</c:v>
                </c:pt>
                <c:pt idx="5032">
                  <c:v>35198.29999999933</c:v>
                </c:pt>
                <c:pt idx="5033">
                  <c:v>35205.09999999934</c:v>
                </c:pt>
                <c:pt idx="5034">
                  <c:v>35211.89999999935</c:v>
                </c:pt>
                <c:pt idx="5035">
                  <c:v>35218.69999999935</c:v>
                </c:pt>
                <c:pt idx="5036">
                  <c:v>35225.49999999935</c:v>
                </c:pt>
                <c:pt idx="5037">
                  <c:v>35227.59999999935</c:v>
                </c:pt>
                <c:pt idx="5038">
                  <c:v>35234.39999999936</c:v>
                </c:pt>
                <c:pt idx="5039">
                  <c:v>35241.59999999935</c:v>
                </c:pt>
                <c:pt idx="5040">
                  <c:v>35246.59999999935</c:v>
                </c:pt>
                <c:pt idx="5041">
                  <c:v>35253.39999999936</c:v>
                </c:pt>
                <c:pt idx="5042">
                  <c:v>35257.79999999936</c:v>
                </c:pt>
                <c:pt idx="5043">
                  <c:v>35264.59999999936</c:v>
                </c:pt>
                <c:pt idx="5044">
                  <c:v>35268.89999999936</c:v>
                </c:pt>
                <c:pt idx="5045">
                  <c:v>35275.69999999936</c:v>
                </c:pt>
                <c:pt idx="5046">
                  <c:v>35279.99999999937</c:v>
                </c:pt>
                <c:pt idx="5047">
                  <c:v>35289.29999999937</c:v>
                </c:pt>
                <c:pt idx="5048">
                  <c:v>35298.59999999937</c:v>
                </c:pt>
                <c:pt idx="5049">
                  <c:v>35305.39999999938</c:v>
                </c:pt>
                <c:pt idx="5050">
                  <c:v>35312.19999999938</c:v>
                </c:pt>
                <c:pt idx="5051">
                  <c:v>35316.49999999938</c:v>
                </c:pt>
                <c:pt idx="5052">
                  <c:v>35324.29999999938</c:v>
                </c:pt>
                <c:pt idx="5053">
                  <c:v>35331.09999999939</c:v>
                </c:pt>
                <c:pt idx="5054">
                  <c:v>35336.8999999994</c:v>
                </c:pt>
                <c:pt idx="5055">
                  <c:v>35343.69999999939</c:v>
                </c:pt>
                <c:pt idx="5056">
                  <c:v>35351.19999999939</c:v>
                </c:pt>
                <c:pt idx="5057">
                  <c:v>35357.9999999994</c:v>
                </c:pt>
                <c:pt idx="5058">
                  <c:v>35362.9999999994</c:v>
                </c:pt>
                <c:pt idx="5059">
                  <c:v>35369.79999999938</c:v>
                </c:pt>
                <c:pt idx="5060">
                  <c:v>35376.5999999994</c:v>
                </c:pt>
                <c:pt idx="5061">
                  <c:v>35384.0999999994</c:v>
                </c:pt>
                <c:pt idx="5062">
                  <c:v>35389.0999999994</c:v>
                </c:pt>
                <c:pt idx="5063">
                  <c:v>35395.89999999941</c:v>
                </c:pt>
                <c:pt idx="5064">
                  <c:v>35402.69999999941</c:v>
                </c:pt>
                <c:pt idx="5065">
                  <c:v>35409.49999999941</c:v>
                </c:pt>
                <c:pt idx="5066">
                  <c:v>35416.29999999941</c:v>
                </c:pt>
                <c:pt idx="5067">
                  <c:v>35422.69999999942</c:v>
                </c:pt>
                <c:pt idx="5068">
                  <c:v>35429.49999999942</c:v>
                </c:pt>
                <c:pt idx="5069">
                  <c:v>35438.79999999942</c:v>
                </c:pt>
                <c:pt idx="5070">
                  <c:v>35448.09999999943</c:v>
                </c:pt>
                <c:pt idx="5071">
                  <c:v>35452.39999999943</c:v>
                </c:pt>
                <c:pt idx="5072">
                  <c:v>35458.19999999943</c:v>
                </c:pt>
                <c:pt idx="5073">
                  <c:v>35467.49999999943</c:v>
                </c:pt>
                <c:pt idx="5074">
                  <c:v>35476.79999999944</c:v>
                </c:pt>
                <c:pt idx="5075">
                  <c:v>35486.09999999944</c:v>
                </c:pt>
                <c:pt idx="5076">
                  <c:v>35492.89999999944</c:v>
                </c:pt>
                <c:pt idx="5077">
                  <c:v>35502.19999999944</c:v>
                </c:pt>
                <c:pt idx="5078">
                  <c:v>35509.39999999944</c:v>
                </c:pt>
                <c:pt idx="5079">
                  <c:v>35516.89999999944</c:v>
                </c:pt>
                <c:pt idx="5080">
                  <c:v>35523.69999999944</c:v>
                </c:pt>
                <c:pt idx="5081">
                  <c:v>35531.19999999944</c:v>
                </c:pt>
                <c:pt idx="5082">
                  <c:v>35540.49999999945</c:v>
                </c:pt>
                <c:pt idx="5083">
                  <c:v>35549.79999999945</c:v>
                </c:pt>
                <c:pt idx="5084">
                  <c:v>35559.09999999945</c:v>
                </c:pt>
                <c:pt idx="5085">
                  <c:v>35568.39999999946</c:v>
                </c:pt>
                <c:pt idx="5086">
                  <c:v>35577.69999999946</c:v>
                </c:pt>
                <c:pt idx="5087">
                  <c:v>35581.99999999946</c:v>
                </c:pt>
                <c:pt idx="5088">
                  <c:v>35586.29999999946</c:v>
                </c:pt>
                <c:pt idx="5089">
                  <c:v>35595.59999999947</c:v>
                </c:pt>
                <c:pt idx="5090">
                  <c:v>35604.89999999947</c:v>
                </c:pt>
                <c:pt idx="5091">
                  <c:v>35614.19999999947</c:v>
                </c:pt>
                <c:pt idx="5092">
                  <c:v>35623.49999999948</c:v>
                </c:pt>
                <c:pt idx="5093">
                  <c:v>35632.79999999948</c:v>
                </c:pt>
                <c:pt idx="5094">
                  <c:v>35642.09999999948</c:v>
                </c:pt>
                <c:pt idx="5095">
                  <c:v>35651.3999999995</c:v>
                </c:pt>
                <c:pt idx="5096">
                  <c:v>35660.69999999949</c:v>
                </c:pt>
                <c:pt idx="5097">
                  <c:v>35669.9999999995</c:v>
                </c:pt>
                <c:pt idx="5098">
                  <c:v>35679.29999999949</c:v>
                </c:pt>
                <c:pt idx="5099">
                  <c:v>35688.5999999995</c:v>
                </c:pt>
                <c:pt idx="5100">
                  <c:v>35697.8999999995</c:v>
                </c:pt>
                <c:pt idx="5101">
                  <c:v>35705.4999999995</c:v>
                </c:pt>
                <c:pt idx="5102">
                  <c:v>35710.0999999995</c:v>
                </c:pt>
                <c:pt idx="5103">
                  <c:v>35720.0999999995</c:v>
                </c:pt>
                <c:pt idx="5104">
                  <c:v>35730.0999999995</c:v>
                </c:pt>
                <c:pt idx="5105">
                  <c:v>35740.0999999995</c:v>
                </c:pt>
                <c:pt idx="5106">
                  <c:v>35750.0999999995</c:v>
                </c:pt>
                <c:pt idx="5107">
                  <c:v>35760.0999999995</c:v>
                </c:pt>
                <c:pt idx="5108">
                  <c:v>35770.0999999995</c:v>
                </c:pt>
                <c:pt idx="5109">
                  <c:v>35780.0999999995</c:v>
                </c:pt>
                <c:pt idx="5110">
                  <c:v>35790.0999999995</c:v>
                </c:pt>
                <c:pt idx="5111">
                  <c:v>35800.0999999995</c:v>
                </c:pt>
                <c:pt idx="5112">
                  <c:v>35810.0999999995</c:v>
                </c:pt>
                <c:pt idx="5113">
                  <c:v>35820.0999999995</c:v>
                </c:pt>
                <c:pt idx="5114">
                  <c:v>35829.3999999995</c:v>
                </c:pt>
                <c:pt idx="5115">
                  <c:v>35833.6999999995</c:v>
                </c:pt>
                <c:pt idx="5116">
                  <c:v>35840.7999999995</c:v>
                </c:pt>
                <c:pt idx="5117">
                  <c:v>35850.7999999995</c:v>
                </c:pt>
                <c:pt idx="5118">
                  <c:v>35857.59999999951</c:v>
                </c:pt>
                <c:pt idx="5119">
                  <c:v>35861.89999999951</c:v>
                </c:pt>
                <c:pt idx="5120">
                  <c:v>35863.99999999951</c:v>
                </c:pt>
                <c:pt idx="5121">
                  <c:v>35868.29999999951</c:v>
                </c:pt>
                <c:pt idx="5122">
                  <c:v>35873.29999999951</c:v>
                </c:pt>
                <c:pt idx="5123">
                  <c:v>35878.29999999951</c:v>
                </c:pt>
                <c:pt idx="5124">
                  <c:v>35883.29999999951</c:v>
                </c:pt>
                <c:pt idx="5125">
                  <c:v>35890.89999999951</c:v>
                </c:pt>
                <c:pt idx="5126">
                  <c:v>35900.89999999951</c:v>
                </c:pt>
                <c:pt idx="5127">
                  <c:v>35905.19999999951</c:v>
                </c:pt>
                <c:pt idx="5128">
                  <c:v>35911.59999999951</c:v>
                </c:pt>
                <c:pt idx="5129">
                  <c:v>35918.09999999951</c:v>
                </c:pt>
                <c:pt idx="5130">
                  <c:v>35925.29999999951</c:v>
                </c:pt>
                <c:pt idx="5131">
                  <c:v>35931.79999999951</c:v>
                </c:pt>
                <c:pt idx="5132">
                  <c:v>35936.79999999951</c:v>
                </c:pt>
                <c:pt idx="5133">
                  <c:v>35943.19999999951</c:v>
                </c:pt>
                <c:pt idx="5134">
                  <c:v>35950.69999999951</c:v>
                </c:pt>
                <c:pt idx="5135">
                  <c:v>35959.99999999951</c:v>
                </c:pt>
                <c:pt idx="5136">
                  <c:v>35969.99999999951</c:v>
                </c:pt>
                <c:pt idx="5137">
                  <c:v>35979.99999999951</c:v>
                </c:pt>
                <c:pt idx="5138">
                  <c:v>35989.29999999952</c:v>
                </c:pt>
                <c:pt idx="5139">
                  <c:v>35998.59999999952</c:v>
                </c:pt>
                <c:pt idx="5140">
                  <c:v>36008.59999999952</c:v>
                </c:pt>
                <c:pt idx="5141">
                  <c:v>36015.49999999952</c:v>
                </c:pt>
                <c:pt idx="5142">
                  <c:v>36021.29999999952</c:v>
                </c:pt>
                <c:pt idx="5143">
                  <c:v>36030.59999999953</c:v>
                </c:pt>
                <c:pt idx="5144">
                  <c:v>36036.99999999953</c:v>
                </c:pt>
                <c:pt idx="5145">
                  <c:v>36044.79999999953</c:v>
                </c:pt>
                <c:pt idx="5146">
                  <c:v>36052.59999999953</c:v>
                </c:pt>
                <c:pt idx="5147">
                  <c:v>36060.39999999954</c:v>
                </c:pt>
                <c:pt idx="5148">
                  <c:v>36070.39999999954</c:v>
                </c:pt>
                <c:pt idx="5149">
                  <c:v>36080.39999999954</c:v>
                </c:pt>
                <c:pt idx="5150">
                  <c:v>36089.39999999954</c:v>
                </c:pt>
                <c:pt idx="5151">
                  <c:v>36098.39999999954</c:v>
                </c:pt>
                <c:pt idx="5152">
                  <c:v>36107.39999999954</c:v>
                </c:pt>
                <c:pt idx="5153">
                  <c:v>36117.39999999954</c:v>
                </c:pt>
                <c:pt idx="5154">
                  <c:v>36125.19999999954</c:v>
                </c:pt>
                <c:pt idx="5155">
                  <c:v>36133.49999999954</c:v>
                </c:pt>
                <c:pt idx="5156">
                  <c:v>36141.39999999954</c:v>
                </c:pt>
                <c:pt idx="5157">
                  <c:v>36148.89999999954</c:v>
                </c:pt>
                <c:pt idx="5158">
                  <c:v>36158.89999999954</c:v>
                </c:pt>
                <c:pt idx="5159">
                  <c:v>36168.89999999954</c:v>
                </c:pt>
                <c:pt idx="5160">
                  <c:v>36178.89999999954</c:v>
                </c:pt>
                <c:pt idx="5161">
                  <c:v>36188.89999999954</c:v>
                </c:pt>
                <c:pt idx="5162">
                  <c:v>36198.89999999954</c:v>
                </c:pt>
                <c:pt idx="5163">
                  <c:v>36208.19999999955</c:v>
                </c:pt>
                <c:pt idx="5164">
                  <c:v>36216.19999999955</c:v>
                </c:pt>
                <c:pt idx="5165">
                  <c:v>36223.99999999955</c:v>
                </c:pt>
                <c:pt idx="5166">
                  <c:v>36231.79999999955</c:v>
                </c:pt>
                <c:pt idx="5167">
                  <c:v>36239.59999999956</c:v>
                </c:pt>
                <c:pt idx="5168">
                  <c:v>36247.39999999956</c:v>
                </c:pt>
                <c:pt idx="5169">
                  <c:v>36254.89999999956</c:v>
                </c:pt>
                <c:pt idx="5170">
                  <c:v>36262.69999999956</c:v>
                </c:pt>
                <c:pt idx="5171">
                  <c:v>36270.49999999956</c:v>
                </c:pt>
                <c:pt idx="5172">
                  <c:v>36278.29999999957</c:v>
                </c:pt>
                <c:pt idx="5173">
                  <c:v>36286.09999999957</c:v>
                </c:pt>
                <c:pt idx="5174">
                  <c:v>36293.59999999957</c:v>
                </c:pt>
                <c:pt idx="5175">
                  <c:v>36300.39999999957</c:v>
                </c:pt>
                <c:pt idx="5176">
                  <c:v>36305.39999999957</c:v>
                </c:pt>
                <c:pt idx="5177">
                  <c:v>36312.19999999958</c:v>
                </c:pt>
                <c:pt idx="5178">
                  <c:v>36319.99999999958</c:v>
                </c:pt>
                <c:pt idx="5179">
                  <c:v>36327.09999999958</c:v>
                </c:pt>
                <c:pt idx="5180">
                  <c:v>36331.09999999958</c:v>
                </c:pt>
                <c:pt idx="5181">
                  <c:v>36335.39999999958</c:v>
                </c:pt>
                <c:pt idx="5182">
                  <c:v>36339.69999999958</c:v>
                </c:pt>
                <c:pt idx="5183">
                  <c:v>36347.19999999958</c:v>
                </c:pt>
                <c:pt idx="5184">
                  <c:v>36352.19999999958</c:v>
                </c:pt>
                <c:pt idx="5185">
                  <c:v>36358.9999999996</c:v>
                </c:pt>
                <c:pt idx="5186">
                  <c:v>36368.9999999996</c:v>
                </c:pt>
                <c:pt idx="5187">
                  <c:v>36373.9999999996</c:v>
                </c:pt>
                <c:pt idx="5188">
                  <c:v>36378.29999999959</c:v>
                </c:pt>
                <c:pt idx="5189">
                  <c:v>36385.0999999996</c:v>
                </c:pt>
                <c:pt idx="5190">
                  <c:v>36392.5999999996</c:v>
                </c:pt>
                <c:pt idx="5191">
                  <c:v>36394.69999999959</c:v>
                </c:pt>
                <c:pt idx="5192">
                  <c:v>36404.69999999959</c:v>
                </c:pt>
                <c:pt idx="5193">
                  <c:v>36409.69999999959</c:v>
                </c:pt>
                <c:pt idx="5194">
                  <c:v>36415.69999999959</c:v>
                </c:pt>
                <c:pt idx="5195">
                  <c:v>36424.9999999996</c:v>
                </c:pt>
                <c:pt idx="5196">
                  <c:v>36431.8999999996</c:v>
                </c:pt>
                <c:pt idx="5197">
                  <c:v>36438.0999999996</c:v>
                </c:pt>
                <c:pt idx="5198">
                  <c:v>36443.0999999996</c:v>
                </c:pt>
                <c:pt idx="5199">
                  <c:v>36449.9999999996</c:v>
                </c:pt>
                <c:pt idx="5200">
                  <c:v>36456.7999999996</c:v>
                </c:pt>
                <c:pt idx="5201">
                  <c:v>36460.0999999996</c:v>
                </c:pt>
                <c:pt idx="5202">
                  <c:v>36463.3999999996</c:v>
                </c:pt>
                <c:pt idx="5203">
                  <c:v>36466.6999999996</c:v>
                </c:pt>
                <c:pt idx="5204">
                  <c:v>36473.49999999961</c:v>
                </c:pt>
                <c:pt idx="5205">
                  <c:v>36479.99999999961</c:v>
                </c:pt>
                <c:pt idx="5206">
                  <c:v>36489.99999999961</c:v>
                </c:pt>
                <c:pt idx="5207">
                  <c:v>36499.2999999996</c:v>
                </c:pt>
                <c:pt idx="5208">
                  <c:v>36506.7999999996</c:v>
                </c:pt>
                <c:pt idx="5209">
                  <c:v>36511.09999999961</c:v>
                </c:pt>
                <c:pt idx="5210">
                  <c:v>36517.89999999962</c:v>
                </c:pt>
                <c:pt idx="5211">
                  <c:v>36522.1999999996</c:v>
                </c:pt>
                <c:pt idx="5212">
                  <c:v>36529.6999999996</c:v>
                </c:pt>
                <c:pt idx="5213">
                  <c:v>36537.1999999996</c:v>
                </c:pt>
                <c:pt idx="5214">
                  <c:v>36546.49999999962</c:v>
                </c:pt>
                <c:pt idx="5215">
                  <c:v>36555.79999999962</c:v>
                </c:pt>
                <c:pt idx="5216">
                  <c:v>36565.09999999963</c:v>
                </c:pt>
                <c:pt idx="5217">
                  <c:v>36574.39999999963</c:v>
                </c:pt>
                <c:pt idx="5218">
                  <c:v>36583.69999999963</c:v>
                </c:pt>
                <c:pt idx="5219">
                  <c:v>36592.99999999964</c:v>
                </c:pt>
                <c:pt idx="5220">
                  <c:v>36599.89999999964</c:v>
                </c:pt>
                <c:pt idx="5221">
                  <c:v>36609.19999999963</c:v>
                </c:pt>
                <c:pt idx="5222">
                  <c:v>36618.49999999964</c:v>
                </c:pt>
                <c:pt idx="5223">
                  <c:v>36625.39999999964</c:v>
                </c:pt>
                <c:pt idx="5224">
                  <c:v>36634.69999999963</c:v>
                </c:pt>
                <c:pt idx="5225">
                  <c:v>36641.59999999963</c:v>
                </c:pt>
                <c:pt idx="5226">
                  <c:v>36650.89999999965</c:v>
                </c:pt>
                <c:pt idx="5227">
                  <c:v>36660.19999999966</c:v>
                </c:pt>
                <c:pt idx="5228">
                  <c:v>36664.49999999966</c:v>
                </c:pt>
                <c:pt idx="5229">
                  <c:v>36671.39999999966</c:v>
                </c:pt>
                <c:pt idx="5230">
                  <c:v>36680.69999999966</c:v>
                </c:pt>
                <c:pt idx="5231">
                  <c:v>36689.99999999967</c:v>
                </c:pt>
                <c:pt idx="5232">
                  <c:v>36699.29999999965</c:v>
                </c:pt>
                <c:pt idx="5233">
                  <c:v>36708.59999999967</c:v>
                </c:pt>
                <c:pt idx="5234">
                  <c:v>36717.89999999968</c:v>
                </c:pt>
                <c:pt idx="5235">
                  <c:v>36727.19999999968</c:v>
                </c:pt>
                <c:pt idx="5236">
                  <c:v>36736.49999999968</c:v>
                </c:pt>
                <c:pt idx="5237">
                  <c:v>36745.79999999968</c:v>
                </c:pt>
                <c:pt idx="5238">
                  <c:v>36755.09999999969</c:v>
                </c:pt>
                <c:pt idx="5239">
                  <c:v>36764.39999999969</c:v>
                </c:pt>
                <c:pt idx="5240">
                  <c:v>36768.69999999968</c:v>
                </c:pt>
                <c:pt idx="5241">
                  <c:v>36777.99999999969</c:v>
                </c:pt>
                <c:pt idx="5242">
                  <c:v>36787.29999999968</c:v>
                </c:pt>
                <c:pt idx="5243">
                  <c:v>36796.5999999997</c:v>
                </c:pt>
                <c:pt idx="5244">
                  <c:v>36805.8999999997</c:v>
                </c:pt>
                <c:pt idx="5245">
                  <c:v>36815.19999999971</c:v>
                </c:pt>
                <c:pt idx="5246">
                  <c:v>36820.19999999971</c:v>
                </c:pt>
                <c:pt idx="5247">
                  <c:v>36824.49999999971</c:v>
                </c:pt>
                <c:pt idx="5248">
                  <c:v>36833.7999999997</c:v>
                </c:pt>
                <c:pt idx="5249">
                  <c:v>36843.09999999971</c:v>
                </c:pt>
                <c:pt idx="5250">
                  <c:v>36852.39999999972</c:v>
                </c:pt>
                <c:pt idx="5251">
                  <c:v>36861.69999999972</c:v>
                </c:pt>
                <c:pt idx="5252">
                  <c:v>36870.99999999973</c:v>
                </c:pt>
                <c:pt idx="5253">
                  <c:v>36880.29999999973</c:v>
                </c:pt>
                <c:pt idx="5254">
                  <c:v>36889.59999999973</c:v>
                </c:pt>
                <c:pt idx="5255">
                  <c:v>36898.89999999973</c:v>
                </c:pt>
                <c:pt idx="5256">
                  <c:v>36908.19999999974</c:v>
                </c:pt>
                <c:pt idx="5257">
                  <c:v>36917.49999999974</c:v>
                </c:pt>
                <c:pt idx="5258">
                  <c:v>36926.79999999973</c:v>
                </c:pt>
                <c:pt idx="5259">
                  <c:v>36936.09999999974</c:v>
                </c:pt>
                <c:pt idx="5260">
                  <c:v>36945.39999999975</c:v>
                </c:pt>
                <c:pt idx="5261">
                  <c:v>36952.19999999975</c:v>
                </c:pt>
                <c:pt idx="5262">
                  <c:v>36962.19999999975</c:v>
                </c:pt>
                <c:pt idx="5263">
                  <c:v>36970.69999999975</c:v>
                </c:pt>
                <c:pt idx="5264">
                  <c:v>36974.99999999975</c:v>
                </c:pt>
                <c:pt idx="5265">
                  <c:v>36984.99999999975</c:v>
                </c:pt>
                <c:pt idx="5266">
                  <c:v>36994.29999999976</c:v>
                </c:pt>
                <c:pt idx="5267">
                  <c:v>37003.59999999976</c:v>
                </c:pt>
                <c:pt idx="5268">
                  <c:v>37011.09999999976</c:v>
                </c:pt>
                <c:pt idx="5269">
                  <c:v>37020.39999999976</c:v>
                </c:pt>
                <c:pt idx="5270">
                  <c:v>37029.69999999976</c:v>
                </c:pt>
                <c:pt idx="5271">
                  <c:v>37039.69999999976</c:v>
                </c:pt>
                <c:pt idx="5272">
                  <c:v>37046.89999999976</c:v>
                </c:pt>
                <c:pt idx="5273">
                  <c:v>37056.19999999976</c:v>
                </c:pt>
                <c:pt idx="5274">
                  <c:v>37065.49999999977</c:v>
                </c:pt>
                <c:pt idx="5275">
                  <c:v>37072.69999999976</c:v>
                </c:pt>
                <c:pt idx="5276">
                  <c:v>37079.89999999976</c:v>
                </c:pt>
                <c:pt idx="5277">
                  <c:v>37087.09999999976</c:v>
                </c:pt>
                <c:pt idx="5278">
                  <c:v>37094.29999999976</c:v>
                </c:pt>
                <c:pt idx="5279">
                  <c:v>37101.49999999975</c:v>
                </c:pt>
                <c:pt idx="5280">
                  <c:v>37108.69999999975</c:v>
                </c:pt>
                <c:pt idx="5281">
                  <c:v>37115.89999999975</c:v>
                </c:pt>
                <c:pt idx="5282">
                  <c:v>37123.09999999974</c:v>
                </c:pt>
                <c:pt idx="5283">
                  <c:v>37130.29999999973</c:v>
                </c:pt>
                <c:pt idx="5284">
                  <c:v>37137.49999999974</c:v>
                </c:pt>
                <c:pt idx="5285">
                  <c:v>37144.69999999974</c:v>
                </c:pt>
                <c:pt idx="5286">
                  <c:v>37153.99999999974</c:v>
                </c:pt>
                <c:pt idx="5287">
                  <c:v>37163.29999999973</c:v>
                </c:pt>
                <c:pt idx="5288">
                  <c:v>37168.99999999974</c:v>
                </c:pt>
                <c:pt idx="5289">
                  <c:v>37173.29999999973</c:v>
                </c:pt>
                <c:pt idx="5290">
                  <c:v>37177.59999999974</c:v>
                </c:pt>
                <c:pt idx="5291">
                  <c:v>37179.69999999974</c:v>
                </c:pt>
                <c:pt idx="5292">
                  <c:v>37181.79999999973</c:v>
                </c:pt>
                <c:pt idx="5293">
                  <c:v>37187.99999999974</c:v>
                </c:pt>
                <c:pt idx="5294">
                  <c:v>37194.79999999973</c:v>
                </c:pt>
                <c:pt idx="5295">
                  <c:v>37200.49999999974</c:v>
                </c:pt>
                <c:pt idx="5296">
                  <c:v>37204.79999999973</c:v>
                </c:pt>
                <c:pt idx="5297">
                  <c:v>37210.59999999974</c:v>
                </c:pt>
                <c:pt idx="5298">
                  <c:v>37215.59999999974</c:v>
                </c:pt>
                <c:pt idx="5299">
                  <c:v>37223.09999999974</c:v>
                </c:pt>
                <c:pt idx="5300">
                  <c:v>37229.99999999975</c:v>
                </c:pt>
                <c:pt idx="5301">
                  <c:v>37239.99999999975</c:v>
                </c:pt>
                <c:pt idx="5302">
                  <c:v>37249.99999999975</c:v>
                </c:pt>
                <c:pt idx="5303">
                  <c:v>37253.99999999975</c:v>
                </c:pt>
                <c:pt idx="5304">
                  <c:v>37260.79999999973</c:v>
                </c:pt>
                <c:pt idx="5305">
                  <c:v>37265.09999999975</c:v>
                </c:pt>
                <c:pt idx="5306">
                  <c:v>37271.59999999975</c:v>
                </c:pt>
                <c:pt idx="5307">
                  <c:v>37275.99999999975</c:v>
                </c:pt>
                <c:pt idx="5308">
                  <c:v>37282.49999999975</c:v>
                </c:pt>
                <c:pt idx="5309">
                  <c:v>37292.49999999975</c:v>
                </c:pt>
                <c:pt idx="5310">
                  <c:v>37302.49999999975</c:v>
                </c:pt>
                <c:pt idx="5311">
                  <c:v>37306.89999999976</c:v>
                </c:pt>
                <c:pt idx="5312">
                  <c:v>37316.89999999976</c:v>
                </c:pt>
                <c:pt idx="5313">
                  <c:v>37326.89999999976</c:v>
                </c:pt>
                <c:pt idx="5314">
                  <c:v>37331.19999999976</c:v>
                </c:pt>
                <c:pt idx="5315">
                  <c:v>37334.69999999976</c:v>
                </c:pt>
                <c:pt idx="5316">
                  <c:v>37344.69999999976</c:v>
                </c:pt>
                <c:pt idx="5317">
                  <c:v>37354.69999999976</c:v>
                </c:pt>
                <c:pt idx="5318">
                  <c:v>37357.29999999976</c:v>
                </c:pt>
                <c:pt idx="5319">
                  <c:v>37362.29999999976</c:v>
                </c:pt>
                <c:pt idx="5320">
                  <c:v>37367.29999999976</c:v>
                </c:pt>
                <c:pt idx="5321">
                  <c:v>37372.29999999976</c:v>
                </c:pt>
                <c:pt idx="5322">
                  <c:v>37382.29999999976</c:v>
                </c:pt>
                <c:pt idx="5323">
                  <c:v>37392.29999999976</c:v>
                </c:pt>
                <c:pt idx="5324">
                  <c:v>37402.29999999976</c:v>
                </c:pt>
                <c:pt idx="5325">
                  <c:v>37407.29999999976</c:v>
                </c:pt>
                <c:pt idx="5326">
                  <c:v>37411.69999999976</c:v>
                </c:pt>
                <c:pt idx="5327">
                  <c:v>37415.99999999976</c:v>
                </c:pt>
                <c:pt idx="5328">
                  <c:v>37420.29999999976</c:v>
                </c:pt>
                <c:pt idx="5329">
                  <c:v>37425.79999999976</c:v>
                </c:pt>
                <c:pt idx="5330">
                  <c:v>37429.79999999976</c:v>
                </c:pt>
                <c:pt idx="5331">
                  <c:v>37436.59999999977</c:v>
                </c:pt>
                <c:pt idx="5332">
                  <c:v>37441.19999999976</c:v>
                </c:pt>
                <c:pt idx="5333">
                  <c:v>37445.49999999977</c:v>
                </c:pt>
                <c:pt idx="5334">
                  <c:v>37448.99999999977</c:v>
                </c:pt>
                <c:pt idx="5335">
                  <c:v>37452.49999999977</c:v>
                </c:pt>
                <c:pt idx="5336">
                  <c:v>37461.79999999977</c:v>
                </c:pt>
                <c:pt idx="5337">
                  <c:v>37471.79999999977</c:v>
                </c:pt>
                <c:pt idx="5338">
                  <c:v>37481.79999999977</c:v>
                </c:pt>
                <c:pt idx="5339">
                  <c:v>37491.79999999977</c:v>
                </c:pt>
                <c:pt idx="5340">
                  <c:v>37501.79999999977</c:v>
                </c:pt>
                <c:pt idx="5341">
                  <c:v>37511.79999999977</c:v>
                </c:pt>
                <c:pt idx="5342">
                  <c:v>37521.79999999977</c:v>
                </c:pt>
                <c:pt idx="5343">
                  <c:v>37531.09999999977</c:v>
                </c:pt>
                <c:pt idx="5344">
                  <c:v>37540.39999999978</c:v>
                </c:pt>
                <c:pt idx="5345">
                  <c:v>37548.19999999978</c:v>
                </c:pt>
                <c:pt idx="5346">
                  <c:v>37555.99999999978</c:v>
                </c:pt>
                <c:pt idx="5347">
                  <c:v>37563.79999999978</c:v>
                </c:pt>
                <c:pt idx="5348">
                  <c:v>37571.59999999979</c:v>
                </c:pt>
                <c:pt idx="5349">
                  <c:v>37579.3999999998</c:v>
                </c:pt>
                <c:pt idx="5350">
                  <c:v>37587.19999999979</c:v>
                </c:pt>
                <c:pt idx="5351">
                  <c:v>37594.9999999998</c:v>
                </c:pt>
                <c:pt idx="5352">
                  <c:v>37599.9999999998</c:v>
                </c:pt>
                <c:pt idx="5353">
                  <c:v>37604.29999999978</c:v>
                </c:pt>
                <c:pt idx="5354">
                  <c:v>37611.79999999978</c:v>
                </c:pt>
                <c:pt idx="5355">
                  <c:v>37616.0999999998</c:v>
                </c:pt>
                <c:pt idx="5356">
                  <c:v>37620.39999999981</c:v>
                </c:pt>
                <c:pt idx="5357">
                  <c:v>37627.19999999981</c:v>
                </c:pt>
                <c:pt idx="5358">
                  <c:v>37636.49999999981</c:v>
                </c:pt>
                <c:pt idx="5359">
                  <c:v>37645.79999999981</c:v>
                </c:pt>
                <c:pt idx="5360">
                  <c:v>37655.09999999982</c:v>
                </c:pt>
                <c:pt idx="5361">
                  <c:v>37664.39999999982</c:v>
                </c:pt>
                <c:pt idx="5362">
                  <c:v>37673.69999999982</c:v>
                </c:pt>
                <c:pt idx="5363">
                  <c:v>37678.69999999982</c:v>
                </c:pt>
                <c:pt idx="5364">
                  <c:v>37685.19999999982</c:v>
                </c:pt>
                <c:pt idx="5365">
                  <c:v>37695.19999999982</c:v>
                </c:pt>
                <c:pt idx="5366">
                  <c:v>37701.99999999983</c:v>
                </c:pt>
                <c:pt idx="5367">
                  <c:v>37709.49999999983</c:v>
                </c:pt>
                <c:pt idx="5368">
                  <c:v>37714.39999999983</c:v>
                </c:pt>
                <c:pt idx="5369">
                  <c:v>37719.39999999983</c:v>
                </c:pt>
                <c:pt idx="5370">
                  <c:v>37725.69999999983</c:v>
                </c:pt>
                <c:pt idx="5371">
                  <c:v>37730.69999999983</c:v>
                </c:pt>
                <c:pt idx="5372">
                  <c:v>37737.89999999983</c:v>
                </c:pt>
                <c:pt idx="5373">
                  <c:v>37742.79999999983</c:v>
                </c:pt>
                <c:pt idx="5374">
                  <c:v>37747.69999999983</c:v>
                </c:pt>
                <c:pt idx="5375">
                  <c:v>37754.89999999983</c:v>
                </c:pt>
                <c:pt idx="5376">
                  <c:v>37759.89999999983</c:v>
                </c:pt>
                <c:pt idx="5377">
                  <c:v>37766.79999999983</c:v>
                </c:pt>
                <c:pt idx="5378">
                  <c:v>37773.99999999983</c:v>
                </c:pt>
                <c:pt idx="5379">
                  <c:v>37783.99999999983</c:v>
                </c:pt>
                <c:pt idx="5380">
                  <c:v>37785.89999999983</c:v>
                </c:pt>
                <c:pt idx="5381">
                  <c:v>37787.99999999983</c:v>
                </c:pt>
                <c:pt idx="5382">
                  <c:v>37791.59999999983</c:v>
                </c:pt>
                <c:pt idx="5383">
                  <c:v>37793.69999999982</c:v>
                </c:pt>
                <c:pt idx="5384">
                  <c:v>37798.59999999983</c:v>
                </c:pt>
                <c:pt idx="5385">
                  <c:v>37803.19999999982</c:v>
                </c:pt>
                <c:pt idx="5386">
                  <c:v>37812.49999999983</c:v>
                </c:pt>
                <c:pt idx="5387">
                  <c:v>37821.29999999983</c:v>
                </c:pt>
                <c:pt idx="5388">
                  <c:v>37825.59999999983</c:v>
                </c:pt>
                <c:pt idx="5389">
                  <c:v>37827.49999999983</c:v>
                </c:pt>
                <c:pt idx="5390">
                  <c:v>37832.59999999983</c:v>
                </c:pt>
                <c:pt idx="5391">
                  <c:v>37835.89999999984</c:v>
                </c:pt>
                <c:pt idx="5392">
                  <c:v>37843.69999999984</c:v>
                </c:pt>
                <c:pt idx="5393">
                  <c:v>37845.59999999984</c:v>
                </c:pt>
                <c:pt idx="5394">
                  <c:v>37850.99999999984</c:v>
                </c:pt>
                <c:pt idx="5395">
                  <c:v>37853.09999999984</c:v>
                </c:pt>
                <c:pt idx="5396">
                  <c:v>37858.09999999984</c:v>
                </c:pt>
                <c:pt idx="5397">
                  <c:v>37862.99999999984</c:v>
                </c:pt>
                <c:pt idx="5398">
                  <c:v>37867.89999999984</c:v>
                </c:pt>
                <c:pt idx="5399">
                  <c:v>37871.19999999984</c:v>
                </c:pt>
                <c:pt idx="5400">
                  <c:v>37876.09999999985</c:v>
                </c:pt>
                <c:pt idx="5401">
                  <c:v>37880.09999999985</c:v>
                </c:pt>
                <c:pt idx="5402">
                  <c:v>37887.89999999985</c:v>
                </c:pt>
                <c:pt idx="5403">
                  <c:v>37892.19999999985</c:v>
                </c:pt>
                <c:pt idx="5404">
                  <c:v>37898.39999999985</c:v>
                </c:pt>
                <c:pt idx="5405">
                  <c:v>37903.39999999985</c:v>
                </c:pt>
                <c:pt idx="5406">
                  <c:v>37908.49999999985</c:v>
                </c:pt>
                <c:pt idx="5407">
                  <c:v>37910.39999999985</c:v>
                </c:pt>
                <c:pt idx="5408">
                  <c:v>37914.69999999985</c:v>
                </c:pt>
                <c:pt idx="5409">
                  <c:v>37921.59999999985</c:v>
                </c:pt>
                <c:pt idx="5410">
                  <c:v>37926.49999999986</c:v>
                </c:pt>
                <c:pt idx="5411">
                  <c:v>37931.49999999986</c:v>
                </c:pt>
                <c:pt idx="5412">
                  <c:v>37938.29999999986</c:v>
                </c:pt>
                <c:pt idx="5413">
                  <c:v>37945.79999999986</c:v>
                </c:pt>
                <c:pt idx="5414">
                  <c:v>37952.69999999986</c:v>
                </c:pt>
                <c:pt idx="5415">
                  <c:v>37954.59999999986</c:v>
                </c:pt>
                <c:pt idx="5416">
                  <c:v>37956.69999999986</c:v>
                </c:pt>
                <c:pt idx="5417">
                  <c:v>37958.79999999986</c:v>
                </c:pt>
                <c:pt idx="5418">
                  <c:v>37965.59999999986</c:v>
                </c:pt>
                <c:pt idx="5419">
                  <c:v>37969.89999999986</c:v>
                </c:pt>
                <c:pt idx="5420">
                  <c:v>37971.99999999986</c:v>
                </c:pt>
                <c:pt idx="5421">
                  <c:v>37974.09999999986</c:v>
                </c:pt>
                <c:pt idx="5422">
                  <c:v>37976.19999999986</c:v>
                </c:pt>
                <c:pt idx="5423">
                  <c:v>37981.29999999986</c:v>
                </c:pt>
                <c:pt idx="5424">
                  <c:v>37988.79999999986</c:v>
                </c:pt>
                <c:pt idx="5425">
                  <c:v>37992.39999999986</c:v>
                </c:pt>
                <c:pt idx="5426">
                  <c:v>37998.19999999986</c:v>
                </c:pt>
                <c:pt idx="5427">
                  <c:v>38003.19999999986</c:v>
                </c:pt>
                <c:pt idx="5428">
                  <c:v>38008.19999999986</c:v>
                </c:pt>
                <c:pt idx="5429">
                  <c:v>38013.19999999986</c:v>
                </c:pt>
                <c:pt idx="5430">
                  <c:v>38020.09999999986</c:v>
                </c:pt>
                <c:pt idx="5431">
                  <c:v>38030.09999999986</c:v>
                </c:pt>
                <c:pt idx="5432">
                  <c:v>38039.39999999986</c:v>
                </c:pt>
                <c:pt idx="5433">
                  <c:v>38047.19999999987</c:v>
                </c:pt>
                <c:pt idx="5434">
                  <c:v>38056.49999999987</c:v>
                </c:pt>
                <c:pt idx="5435">
                  <c:v>38065.79999999987</c:v>
                </c:pt>
                <c:pt idx="5436">
                  <c:v>38075.09999999988</c:v>
                </c:pt>
                <c:pt idx="5437">
                  <c:v>38084.39999999988</c:v>
                </c:pt>
                <c:pt idx="5438">
                  <c:v>38093.39999999988</c:v>
                </c:pt>
                <c:pt idx="5439">
                  <c:v>38097.69999999988</c:v>
                </c:pt>
                <c:pt idx="5440">
                  <c:v>38104.89999999988</c:v>
                </c:pt>
                <c:pt idx="5441">
                  <c:v>38112.09999999988</c:v>
                </c:pt>
                <c:pt idx="5442">
                  <c:v>38119.29999999987</c:v>
                </c:pt>
                <c:pt idx="5443">
                  <c:v>38126.49999999987</c:v>
                </c:pt>
                <c:pt idx="5444">
                  <c:v>38133.69999999987</c:v>
                </c:pt>
                <c:pt idx="5445">
                  <c:v>38140.89999999986</c:v>
                </c:pt>
                <c:pt idx="5446">
                  <c:v>38148.09999999986</c:v>
                </c:pt>
                <c:pt idx="5447">
                  <c:v>38155.29999999986</c:v>
                </c:pt>
                <c:pt idx="5448">
                  <c:v>38162.49999999986</c:v>
                </c:pt>
                <c:pt idx="5449">
                  <c:v>38169.69999999985</c:v>
                </c:pt>
                <c:pt idx="5450">
                  <c:v>38176.89999999985</c:v>
                </c:pt>
                <c:pt idx="5451">
                  <c:v>38184.09999999985</c:v>
                </c:pt>
                <c:pt idx="5452">
                  <c:v>38191.29999999984</c:v>
                </c:pt>
                <c:pt idx="5453">
                  <c:v>38198.49999999984</c:v>
                </c:pt>
                <c:pt idx="5454">
                  <c:v>38205.69999999984</c:v>
                </c:pt>
                <c:pt idx="5455">
                  <c:v>38212.89999999984</c:v>
                </c:pt>
                <c:pt idx="5456">
                  <c:v>38220.09999999983</c:v>
                </c:pt>
                <c:pt idx="5457">
                  <c:v>38227.29999999983</c:v>
                </c:pt>
                <c:pt idx="5458">
                  <c:v>38234.49999999983</c:v>
                </c:pt>
                <c:pt idx="5459">
                  <c:v>38241.69999999982</c:v>
                </c:pt>
                <c:pt idx="5460">
                  <c:v>38250.99999999983</c:v>
                </c:pt>
                <c:pt idx="5461">
                  <c:v>38256.79999999983</c:v>
                </c:pt>
                <c:pt idx="5462">
                  <c:v>38261.09999999983</c:v>
                </c:pt>
                <c:pt idx="5463">
                  <c:v>38265.39999999984</c:v>
                </c:pt>
                <c:pt idx="5464">
                  <c:v>38274.69999999984</c:v>
                </c:pt>
                <c:pt idx="5465">
                  <c:v>38283.99999999984</c:v>
                </c:pt>
                <c:pt idx="5466">
                  <c:v>38291.19999999984</c:v>
                </c:pt>
                <c:pt idx="5467">
                  <c:v>38300.49999999984</c:v>
                </c:pt>
                <c:pt idx="5468">
                  <c:v>38309.79999999984</c:v>
                </c:pt>
                <c:pt idx="5469">
                  <c:v>38314.09999999985</c:v>
                </c:pt>
                <c:pt idx="5470">
                  <c:v>38323.39999999985</c:v>
                </c:pt>
                <c:pt idx="5471">
                  <c:v>38332.69999999985</c:v>
                </c:pt>
                <c:pt idx="5472">
                  <c:v>38341.99999999986</c:v>
                </c:pt>
                <c:pt idx="5473">
                  <c:v>38351.29999999986</c:v>
                </c:pt>
                <c:pt idx="5474">
                  <c:v>38358.89999999986</c:v>
                </c:pt>
                <c:pt idx="5475">
                  <c:v>38363.19999999986</c:v>
                </c:pt>
                <c:pt idx="5476">
                  <c:v>38372.49999999986</c:v>
                </c:pt>
                <c:pt idx="5477">
                  <c:v>38381.79999999986</c:v>
                </c:pt>
                <c:pt idx="5478">
                  <c:v>38391.09999999987</c:v>
                </c:pt>
                <c:pt idx="5479">
                  <c:v>38395.39999999987</c:v>
                </c:pt>
                <c:pt idx="5480">
                  <c:v>38399.69999999987</c:v>
                </c:pt>
                <c:pt idx="5481">
                  <c:v>38409.69999999987</c:v>
                </c:pt>
                <c:pt idx="5482">
                  <c:v>38418.99999999988</c:v>
                </c:pt>
                <c:pt idx="5483">
                  <c:v>38426.79999999988</c:v>
                </c:pt>
                <c:pt idx="5484">
                  <c:v>38436.79999999988</c:v>
                </c:pt>
                <c:pt idx="5485">
                  <c:v>38446.09999999988</c:v>
                </c:pt>
                <c:pt idx="5486">
                  <c:v>38455.3999999999</c:v>
                </c:pt>
                <c:pt idx="5487">
                  <c:v>38460.4999999999</c:v>
                </c:pt>
                <c:pt idx="5488">
                  <c:v>38469.79999999989</c:v>
                </c:pt>
                <c:pt idx="5489">
                  <c:v>38479.09999999989</c:v>
                </c:pt>
                <c:pt idx="5490">
                  <c:v>38488.3999999999</c:v>
                </c:pt>
                <c:pt idx="5491">
                  <c:v>38497.6999999999</c:v>
                </c:pt>
                <c:pt idx="5492">
                  <c:v>38506.9999999999</c:v>
                </c:pt>
                <c:pt idx="5493">
                  <c:v>38516.2999999999</c:v>
                </c:pt>
                <c:pt idx="5494">
                  <c:v>38525.59999999991</c:v>
                </c:pt>
                <c:pt idx="5495">
                  <c:v>38534.89999999991</c:v>
                </c:pt>
                <c:pt idx="5496">
                  <c:v>38539.19999999991</c:v>
                </c:pt>
                <c:pt idx="5497">
                  <c:v>38546.39999999991</c:v>
                </c:pt>
                <c:pt idx="5498">
                  <c:v>38553.59999999991</c:v>
                </c:pt>
                <c:pt idx="5499">
                  <c:v>38560.7999999999</c:v>
                </c:pt>
                <c:pt idx="5500">
                  <c:v>38567.9999999999</c:v>
                </c:pt>
                <c:pt idx="5501">
                  <c:v>38577.9999999999</c:v>
                </c:pt>
                <c:pt idx="5502">
                  <c:v>38580.0999999999</c:v>
                </c:pt>
                <c:pt idx="5503">
                  <c:v>38584.3999999999</c:v>
                </c:pt>
                <c:pt idx="5504">
                  <c:v>38591.1999999999</c:v>
                </c:pt>
                <c:pt idx="5505">
                  <c:v>38600.49999999991</c:v>
                </c:pt>
                <c:pt idx="5506">
                  <c:v>38606.29999999991</c:v>
                </c:pt>
                <c:pt idx="5507">
                  <c:v>38608.39999999991</c:v>
                </c:pt>
                <c:pt idx="5508">
                  <c:v>38613.39999999991</c:v>
                </c:pt>
                <c:pt idx="5509">
                  <c:v>38622.19999999991</c:v>
                </c:pt>
                <c:pt idx="5510">
                  <c:v>38631.49999999991</c:v>
                </c:pt>
                <c:pt idx="5511">
                  <c:v>38636.49999999991</c:v>
                </c:pt>
                <c:pt idx="5512">
                  <c:v>38643.29999999992</c:v>
                </c:pt>
                <c:pt idx="5513">
                  <c:v>38648.19999999992</c:v>
                </c:pt>
                <c:pt idx="5514">
                  <c:v>38652.19999999992</c:v>
                </c:pt>
                <c:pt idx="5515">
                  <c:v>38659.99999999992</c:v>
                </c:pt>
                <c:pt idx="5516">
                  <c:v>38664.29999999992</c:v>
                </c:pt>
                <c:pt idx="5517">
                  <c:v>38673.59999999993</c:v>
                </c:pt>
                <c:pt idx="5518">
                  <c:v>38681.09999999993</c:v>
                </c:pt>
                <c:pt idx="5519">
                  <c:v>38690.39999999993</c:v>
                </c:pt>
                <c:pt idx="5520">
                  <c:v>38699.69999999993</c:v>
                </c:pt>
                <c:pt idx="5521">
                  <c:v>38707.49999999994</c:v>
                </c:pt>
                <c:pt idx="5522">
                  <c:v>38712.49999999994</c:v>
                </c:pt>
                <c:pt idx="5523">
                  <c:v>38716.79999999994</c:v>
                </c:pt>
                <c:pt idx="5524">
                  <c:v>38721.09999999994</c:v>
                </c:pt>
                <c:pt idx="5525">
                  <c:v>38727.89999999994</c:v>
                </c:pt>
                <c:pt idx="5526">
                  <c:v>38735.39999999994</c:v>
                </c:pt>
                <c:pt idx="5527">
                  <c:v>38742.19999999995</c:v>
                </c:pt>
                <c:pt idx="5528">
                  <c:v>38749.39999999994</c:v>
                </c:pt>
                <c:pt idx="5529">
                  <c:v>38756.29999999994</c:v>
                </c:pt>
                <c:pt idx="5530">
                  <c:v>38760.59999999995</c:v>
                </c:pt>
                <c:pt idx="5531">
                  <c:v>38764.89999999995</c:v>
                </c:pt>
                <c:pt idx="5532">
                  <c:v>38768.39999999995</c:v>
                </c:pt>
                <c:pt idx="5533">
                  <c:v>38773.49999999995</c:v>
                </c:pt>
                <c:pt idx="5534">
                  <c:v>38782.79999999995</c:v>
                </c:pt>
                <c:pt idx="5535">
                  <c:v>38788.59999999996</c:v>
                </c:pt>
                <c:pt idx="5536">
                  <c:v>38797.89999999996</c:v>
                </c:pt>
                <c:pt idx="5537">
                  <c:v>38802.89999999996</c:v>
                </c:pt>
                <c:pt idx="5538">
                  <c:v>38807.19999999996</c:v>
                </c:pt>
                <c:pt idx="5539">
                  <c:v>38812.19999999996</c:v>
                </c:pt>
                <c:pt idx="5540">
                  <c:v>38817.19999999996</c:v>
                </c:pt>
                <c:pt idx="5541">
                  <c:v>38821.19999999996</c:v>
                </c:pt>
                <c:pt idx="5542">
                  <c:v>38826.89999999996</c:v>
                </c:pt>
                <c:pt idx="5543">
                  <c:v>38831.59999999996</c:v>
                </c:pt>
                <c:pt idx="5544">
                  <c:v>38836.59999999996</c:v>
                </c:pt>
                <c:pt idx="5545">
                  <c:v>38843.49999999996</c:v>
                </c:pt>
                <c:pt idx="5546">
                  <c:v>38846.79999999996</c:v>
                </c:pt>
                <c:pt idx="5547">
                  <c:v>38851.79999999996</c:v>
                </c:pt>
                <c:pt idx="5548">
                  <c:v>38858.69999999996</c:v>
                </c:pt>
                <c:pt idx="5549">
                  <c:v>38865.89999999996</c:v>
                </c:pt>
                <c:pt idx="5550">
                  <c:v>38870.89999999996</c:v>
                </c:pt>
                <c:pt idx="5551">
                  <c:v>38880.19999999996</c:v>
                </c:pt>
                <c:pt idx="5552">
                  <c:v>38884.49999999997</c:v>
                </c:pt>
                <c:pt idx="5553">
                  <c:v>38890.89999999997</c:v>
                </c:pt>
                <c:pt idx="5554">
                  <c:v>38900.19999999997</c:v>
                </c:pt>
                <c:pt idx="5555">
                  <c:v>38910.19999999997</c:v>
                </c:pt>
                <c:pt idx="5556">
                  <c:v>38916.59999999997</c:v>
                </c:pt>
                <c:pt idx="5557">
                  <c:v>38923.09999999997</c:v>
                </c:pt>
                <c:pt idx="5558">
                  <c:v>38930.89999999997</c:v>
                </c:pt>
                <c:pt idx="5559">
                  <c:v>38938.69999999998</c:v>
                </c:pt>
                <c:pt idx="5560">
                  <c:v>38946.49999999998</c:v>
                </c:pt>
                <c:pt idx="5561">
                  <c:v>38953.29999999998</c:v>
                </c:pt>
                <c:pt idx="5562">
                  <c:v>38959.79999999998</c:v>
                </c:pt>
                <c:pt idx="5563">
                  <c:v>38964.79999999998</c:v>
                </c:pt>
                <c:pt idx="5564">
                  <c:v>38969.1</c:v>
                </c:pt>
                <c:pt idx="5565">
                  <c:v>38974.0</c:v>
                </c:pt>
                <c:pt idx="5566">
                  <c:v>38979.0</c:v>
                </c:pt>
                <c:pt idx="5567">
                  <c:v>38988.0</c:v>
                </c:pt>
                <c:pt idx="5568">
                  <c:v>38998.0</c:v>
                </c:pt>
                <c:pt idx="5569">
                  <c:v>39004.0</c:v>
                </c:pt>
                <c:pt idx="5570">
                  <c:v>39010.79999999999</c:v>
                </c:pt>
                <c:pt idx="5571">
                  <c:v>39017.6</c:v>
                </c:pt>
                <c:pt idx="5572">
                  <c:v>39021.9</c:v>
                </c:pt>
                <c:pt idx="5573">
                  <c:v>39026.2</c:v>
                </c:pt>
                <c:pt idx="5574">
                  <c:v>39030.5</c:v>
                </c:pt>
                <c:pt idx="5575">
                  <c:v>39039.8</c:v>
                </c:pt>
                <c:pt idx="5576">
                  <c:v>39044.8</c:v>
                </c:pt>
                <c:pt idx="5577">
                  <c:v>39050.5</c:v>
                </c:pt>
                <c:pt idx="5578">
                  <c:v>39055.4</c:v>
                </c:pt>
                <c:pt idx="5579">
                  <c:v>39060.0</c:v>
                </c:pt>
                <c:pt idx="5580">
                  <c:v>39064.3</c:v>
                </c:pt>
                <c:pt idx="5581">
                  <c:v>39071.2</c:v>
                </c:pt>
                <c:pt idx="5582">
                  <c:v>39074.50000000001</c:v>
                </c:pt>
                <c:pt idx="5583">
                  <c:v>39080.30000000001</c:v>
                </c:pt>
                <c:pt idx="5584">
                  <c:v>39089.60000000001</c:v>
                </c:pt>
                <c:pt idx="5585">
                  <c:v>39094.50000000001</c:v>
                </c:pt>
                <c:pt idx="5586">
                  <c:v>39098.80000000002</c:v>
                </c:pt>
                <c:pt idx="5587">
                  <c:v>39103.10000000002</c:v>
                </c:pt>
                <c:pt idx="5588">
                  <c:v>39109.7</c:v>
                </c:pt>
                <c:pt idx="5589">
                  <c:v>39116.30000000002</c:v>
                </c:pt>
                <c:pt idx="5590">
                  <c:v>39123.40000000002</c:v>
                </c:pt>
                <c:pt idx="5591">
                  <c:v>39131.2</c:v>
                </c:pt>
                <c:pt idx="5592">
                  <c:v>39139.00000000002</c:v>
                </c:pt>
                <c:pt idx="5593">
                  <c:v>39145.50000000002</c:v>
                </c:pt>
                <c:pt idx="5594">
                  <c:v>39154.00000000002</c:v>
                </c:pt>
                <c:pt idx="5595">
                  <c:v>39160.40000000002</c:v>
                </c:pt>
                <c:pt idx="5596">
                  <c:v>39170.40000000002</c:v>
                </c:pt>
                <c:pt idx="5597">
                  <c:v>39178.20000000003</c:v>
                </c:pt>
                <c:pt idx="5598">
                  <c:v>39179.70000000003</c:v>
                </c:pt>
                <c:pt idx="5599">
                  <c:v>39189.70000000003</c:v>
                </c:pt>
                <c:pt idx="5600">
                  <c:v>39199.00000000003</c:v>
                </c:pt>
                <c:pt idx="5601">
                  <c:v>39208.00000000003</c:v>
                </c:pt>
                <c:pt idx="5602">
                  <c:v>39213.00000000003</c:v>
                </c:pt>
                <c:pt idx="5603">
                  <c:v>39220.80000000003</c:v>
                </c:pt>
                <c:pt idx="5604">
                  <c:v>39228.60000000003</c:v>
                </c:pt>
                <c:pt idx="5605">
                  <c:v>39238.60000000003</c:v>
                </c:pt>
                <c:pt idx="5606">
                  <c:v>39246.10000000003</c:v>
                </c:pt>
                <c:pt idx="5607">
                  <c:v>39253.60000000003</c:v>
                </c:pt>
                <c:pt idx="5608">
                  <c:v>39258.60000000003</c:v>
                </c:pt>
                <c:pt idx="5609">
                  <c:v>39263.60000000003</c:v>
                </c:pt>
                <c:pt idx="5610">
                  <c:v>39266.90000000004</c:v>
                </c:pt>
                <c:pt idx="5611">
                  <c:v>39271.50000000004</c:v>
                </c:pt>
                <c:pt idx="5612">
                  <c:v>39274.80000000004</c:v>
                </c:pt>
                <c:pt idx="5613">
                  <c:v>39281.60000000003</c:v>
                </c:pt>
                <c:pt idx="5614">
                  <c:v>39285.90000000005</c:v>
                </c:pt>
                <c:pt idx="5615">
                  <c:v>39295.20000000003</c:v>
                </c:pt>
                <c:pt idx="5616">
                  <c:v>39304.50000000005</c:v>
                </c:pt>
                <c:pt idx="5617">
                  <c:v>39313.80000000006</c:v>
                </c:pt>
                <c:pt idx="5618">
                  <c:v>39323.10000000006</c:v>
                </c:pt>
                <c:pt idx="5619">
                  <c:v>39332.40000000006</c:v>
                </c:pt>
                <c:pt idx="5620">
                  <c:v>39341.70000000006</c:v>
                </c:pt>
                <c:pt idx="5621">
                  <c:v>39351.00000000007</c:v>
                </c:pt>
                <c:pt idx="5622">
                  <c:v>39360.30000000007</c:v>
                </c:pt>
                <c:pt idx="5623">
                  <c:v>39369.60000000007</c:v>
                </c:pt>
                <c:pt idx="5624">
                  <c:v>39378.90000000008</c:v>
                </c:pt>
                <c:pt idx="5625">
                  <c:v>39386.10000000007</c:v>
                </c:pt>
                <c:pt idx="5626">
                  <c:v>39391.60000000007</c:v>
                </c:pt>
                <c:pt idx="5627">
                  <c:v>39395.90000000008</c:v>
                </c:pt>
                <c:pt idx="5628">
                  <c:v>39405.20000000008</c:v>
                </c:pt>
                <c:pt idx="5629">
                  <c:v>39412.00000000008</c:v>
                </c:pt>
                <c:pt idx="5630">
                  <c:v>39418.00000000008</c:v>
                </c:pt>
                <c:pt idx="5631">
                  <c:v>39423.00000000008</c:v>
                </c:pt>
                <c:pt idx="5632">
                  <c:v>39427.30000000008</c:v>
                </c:pt>
                <c:pt idx="5633">
                  <c:v>39431.60000000009</c:v>
                </c:pt>
                <c:pt idx="5634">
                  <c:v>39441.60000000009</c:v>
                </c:pt>
                <c:pt idx="5635">
                  <c:v>39451.60000000009</c:v>
                </c:pt>
                <c:pt idx="5636">
                  <c:v>39461.60000000009</c:v>
                </c:pt>
                <c:pt idx="5637">
                  <c:v>39471.60000000009</c:v>
                </c:pt>
                <c:pt idx="5638">
                  <c:v>39481.60000000009</c:v>
                </c:pt>
                <c:pt idx="5639">
                  <c:v>39491.60000000009</c:v>
                </c:pt>
                <c:pt idx="5640">
                  <c:v>39501.60000000009</c:v>
                </c:pt>
                <c:pt idx="5641">
                  <c:v>39511.60000000009</c:v>
                </c:pt>
                <c:pt idx="5642">
                  <c:v>39520.10000000009</c:v>
                </c:pt>
                <c:pt idx="5643">
                  <c:v>39524.40000000009</c:v>
                </c:pt>
                <c:pt idx="5644">
                  <c:v>39531.60000000009</c:v>
                </c:pt>
                <c:pt idx="5645">
                  <c:v>39539.30000000008</c:v>
                </c:pt>
                <c:pt idx="5646">
                  <c:v>39549.30000000008</c:v>
                </c:pt>
                <c:pt idx="5647">
                  <c:v>39551.40000000008</c:v>
                </c:pt>
                <c:pt idx="5648">
                  <c:v>39555.70000000008</c:v>
                </c:pt>
                <c:pt idx="5649">
                  <c:v>39561.50000000009</c:v>
                </c:pt>
                <c:pt idx="5650">
                  <c:v>39568.40000000009</c:v>
                </c:pt>
                <c:pt idx="5651">
                  <c:v>39575.3000000001</c:v>
                </c:pt>
                <c:pt idx="5652">
                  <c:v>39582.70000000008</c:v>
                </c:pt>
                <c:pt idx="5653">
                  <c:v>39590.10000000009</c:v>
                </c:pt>
                <c:pt idx="5654">
                  <c:v>39595.10000000009</c:v>
                </c:pt>
                <c:pt idx="5655">
                  <c:v>39600.10000000009</c:v>
                </c:pt>
                <c:pt idx="5656">
                  <c:v>39607.60000000009</c:v>
                </c:pt>
                <c:pt idx="5657">
                  <c:v>39613.00000000009</c:v>
                </c:pt>
                <c:pt idx="5658">
                  <c:v>39618.4000000001</c:v>
                </c:pt>
                <c:pt idx="5659">
                  <c:v>39619.60000000009</c:v>
                </c:pt>
                <c:pt idx="5660">
                  <c:v>39627.4000000001</c:v>
                </c:pt>
                <c:pt idx="5661">
                  <c:v>39632.10000000009</c:v>
                </c:pt>
                <c:pt idx="5662">
                  <c:v>39634.70000000008</c:v>
                </c:pt>
                <c:pt idx="5663">
                  <c:v>39643.50000000009</c:v>
                </c:pt>
                <c:pt idx="5664">
                  <c:v>39649.10000000009</c:v>
                </c:pt>
                <c:pt idx="5665">
                  <c:v>39655.9000000001</c:v>
                </c:pt>
                <c:pt idx="5666">
                  <c:v>39662.70000000008</c:v>
                </c:pt>
                <c:pt idx="5667">
                  <c:v>39668.8000000001</c:v>
                </c:pt>
                <c:pt idx="5668">
                  <c:v>39670.00000000009</c:v>
                </c:pt>
                <c:pt idx="5669">
                  <c:v>39677.50000000009</c:v>
                </c:pt>
                <c:pt idx="5670">
                  <c:v>39681.8000000001</c:v>
                </c:pt>
                <c:pt idx="5671">
                  <c:v>39689.6000000001</c:v>
                </c:pt>
                <c:pt idx="5672">
                  <c:v>39696.5000000001</c:v>
                </c:pt>
                <c:pt idx="5673">
                  <c:v>39698.6000000001</c:v>
                </c:pt>
                <c:pt idx="5674">
                  <c:v>39705.4000000001</c:v>
                </c:pt>
                <c:pt idx="5675">
                  <c:v>39712.20000000011</c:v>
                </c:pt>
                <c:pt idx="5676">
                  <c:v>39716.50000000011</c:v>
                </c:pt>
                <c:pt idx="5677">
                  <c:v>39722.30000000011</c:v>
                </c:pt>
                <c:pt idx="5678">
                  <c:v>39731.60000000011</c:v>
                </c:pt>
                <c:pt idx="5679">
                  <c:v>39736.20000000011</c:v>
                </c:pt>
                <c:pt idx="5680">
                  <c:v>39738.30000000011</c:v>
                </c:pt>
                <c:pt idx="5681">
                  <c:v>39741.60000000011</c:v>
                </c:pt>
                <c:pt idx="5682">
                  <c:v>39743.70000000011</c:v>
                </c:pt>
                <c:pt idx="5683">
                  <c:v>39748.10000000011</c:v>
                </c:pt>
                <c:pt idx="5684">
                  <c:v>39751.70000000011</c:v>
                </c:pt>
                <c:pt idx="5685">
                  <c:v>39761.70000000011</c:v>
                </c:pt>
                <c:pt idx="5686">
                  <c:v>39771.70000000011</c:v>
                </c:pt>
                <c:pt idx="5687">
                  <c:v>39781.70000000011</c:v>
                </c:pt>
                <c:pt idx="5688">
                  <c:v>39791.70000000011</c:v>
                </c:pt>
                <c:pt idx="5689">
                  <c:v>39801.70000000011</c:v>
                </c:pt>
                <c:pt idx="5690">
                  <c:v>39811.70000000011</c:v>
                </c:pt>
                <c:pt idx="5691">
                  <c:v>39821.70000000011</c:v>
                </c:pt>
                <c:pt idx="5692">
                  <c:v>39826.00000000012</c:v>
                </c:pt>
                <c:pt idx="5693">
                  <c:v>39830.30000000012</c:v>
                </c:pt>
                <c:pt idx="5694">
                  <c:v>39838.50000000012</c:v>
                </c:pt>
                <c:pt idx="5695">
                  <c:v>39842.80000000012</c:v>
                </c:pt>
                <c:pt idx="5696">
                  <c:v>39847.80000000012</c:v>
                </c:pt>
                <c:pt idx="5697">
                  <c:v>39852.80000000012</c:v>
                </c:pt>
                <c:pt idx="5698">
                  <c:v>39861.10000000012</c:v>
                </c:pt>
                <c:pt idx="5699">
                  <c:v>39865.40000000013</c:v>
                </c:pt>
                <c:pt idx="5700">
                  <c:v>39872.90000000013</c:v>
                </c:pt>
                <c:pt idx="5701">
                  <c:v>39882.20000000013</c:v>
                </c:pt>
                <c:pt idx="5702">
                  <c:v>39892.20000000013</c:v>
                </c:pt>
                <c:pt idx="5703">
                  <c:v>39902.20000000013</c:v>
                </c:pt>
                <c:pt idx="5704">
                  <c:v>39912.20000000013</c:v>
                </c:pt>
                <c:pt idx="5705">
                  <c:v>39922.20000000013</c:v>
                </c:pt>
                <c:pt idx="5706">
                  <c:v>39930.00000000013</c:v>
                </c:pt>
                <c:pt idx="5707">
                  <c:v>39937.20000000013</c:v>
                </c:pt>
                <c:pt idx="5708">
                  <c:v>39945.00000000013</c:v>
                </c:pt>
                <c:pt idx="5709">
                  <c:v>39949.70000000013</c:v>
                </c:pt>
                <c:pt idx="5710">
                  <c:v>39959.00000000013</c:v>
                </c:pt>
                <c:pt idx="5711">
                  <c:v>39966.20000000013</c:v>
                </c:pt>
                <c:pt idx="5712">
                  <c:v>39973.40000000013</c:v>
                </c:pt>
                <c:pt idx="5713">
                  <c:v>39980.60000000012</c:v>
                </c:pt>
                <c:pt idx="5714">
                  <c:v>39987.80000000012</c:v>
                </c:pt>
                <c:pt idx="5715">
                  <c:v>39995.00000000012</c:v>
                </c:pt>
                <c:pt idx="5716">
                  <c:v>40002.20000000011</c:v>
                </c:pt>
                <c:pt idx="5717">
                  <c:v>40009.40000000011</c:v>
                </c:pt>
                <c:pt idx="5718">
                  <c:v>40016.60000000011</c:v>
                </c:pt>
                <c:pt idx="5719">
                  <c:v>40023.80000000011</c:v>
                </c:pt>
                <c:pt idx="5720">
                  <c:v>40031.0000000001</c:v>
                </c:pt>
                <c:pt idx="5721">
                  <c:v>40038.20000000008</c:v>
                </c:pt>
                <c:pt idx="5722">
                  <c:v>40045.4000000001</c:v>
                </c:pt>
                <c:pt idx="5723">
                  <c:v>40047.50000000009</c:v>
                </c:pt>
                <c:pt idx="5724">
                  <c:v>40054.70000000008</c:v>
                </c:pt>
                <c:pt idx="5725">
                  <c:v>40061.90000000009</c:v>
                </c:pt>
                <c:pt idx="5726">
                  <c:v>40071.90000000009</c:v>
                </c:pt>
                <c:pt idx="5727">
                  <c:v>40076.20000000008</c:v>
                </c:pt>
                <c:pt idx="5728">
                  <c:v>40080.50000000009</c:v>
                </c:pt>
                <c:pt idx="5729">
                  <c:v>40084.50000000009</c:v>
                </c:pt>
                <c:pt idx="5730">
                  <c:v>40088.8000000001</c:v>
                </c:pt>
                <c:pt idx="5731">
                  <c:v>40093.1000000001</c:v>
                </c:pt>
                <c:pt idx="5732">
                  <c:v>40097.4000000001</c:v>
                </c:pt>
                <c:pt idx="5733">
                  <c:v>40101.70000000011</c:v>
                </c:pt>
                <c:pt idx="5734">
                  <c:v>40106.00000000011</c:v>
                </c:pt>
                <c:pt idx="5735">
                  <c:v>40113.40000000011</c:v>
                </c:pt>
                <c:pt idx="5736">
                  <c:v>40117.70000000011</c:v>
                </c:pt>
                <c:pt idx="5737">
                  <c:v>40122.70000000011</c:v>
                </c:pt>
                <c:pt idx="5738">
                  <c:v>40127.70000000011</c:v>
                </c:pt>
                <c:pt idx="5739">
                  <c:v>40137.70000000011</c:v>
                </c:pt>
                <c:pt idx="5740">
                  <c:v>40147.70000000011</c:v>
                </c:pt>
                <c:pt idx="5741">
                  <c:v>40152.00000000012</c:v>
                </c:pt>
                <c:pt idx="5742">
                  <c:v>40157.10000000011</c:v>
                </c:pt>
                <c:pt idx="5743">
                  <c:v>40162.10000000011</c:v>
                </c:pt>
                <c:pt idx="5744">
                  <c:v>40167.10000000011</c:v>
                </c:pt>
                <c:pt idx="5745">
                  <c:v>40172.00000000012</c:v>
                </c:pt>
                <c:pt idx="5746">
                  <c:v>40176.30000000012</c:v>
                </c:pt>
                <c:pt idx="5747">
                  <c:v>40183.80000000012</c:v>
                </c:pt>
                <c:pt idx="5748">
                  <c:v>40193.10000000012</c:v>
                </c:pt>
                <c:pt idx="5749">
                  <c:v>40198.10000000012</c:v>
                </c:pt>
                <c:pt idx="5750">
                  <c:v>40202.40000000013</c:v>
                </c:pt>
                <c:pt idx="5751">
                  <c:v>40206.70000000013</c:v>
                </c:pt>
                <c:pt idx="5752">
                  <c:v>40216.00000000013</c:v>
                </c:pt>
                <c:pt idx="5753">
                  <c:v>40220.30000000014</c:v>
                </c:pt>
                <c:pt idx="5754">
                  <c:v>40229.60000000014</c:v>
                </c:pt>
                <c:pt idx="5755">
                  <c:v>40238.90000000014</c:v>
                </c:pt>
                <c:pt idx="5756">
                  <c:v>40246.00000000014</c:v>
                </c:pt>
                <c:pt idx="5757">
                  <c:v>40256.00000000014</c:v>
                </c:pt>
                <c:pt idx="5758">
                  <c:v>40263.20000000014</c:v>
                </c:pt>
                <c:pt idx="5759">
                  <c:v>40270.30000000014</c:v>
                </c:pt>
                <c:pt idx="5760">
                  <c:v>40279.60000000014</c:v>
                </c:pt>
                <c:pt idx="5761">
                  <c:v>40284.60000000014</c:v>
                </c:pt>
                <c:pt idx="5762">
                  <c:v>40289.30000000014</c:v>
                </c:pt>
                <c:pt idx="5763">
                  <c:v>40298.60000000014</c:v>
                </c:pt>
                <c:pt idx="5764">
                  <c:v>40305.80000000014</c:v>
                </c:pt>
                <c:pt idx="5765">
                  <c:v>40315.10000000014</c:v>
                </c:pt>
                <c:pt idx="5766">
                  <c:v>40319.40000000014</c:v>
                </c:pt>
                <c:pt idx="5767">
                  <c:v>40323.70000000014</c:v>
                </c:pt>
                <c:pt idx="5768">
                  <c:v>40328.00000000015</c:v>
                </c:pt>
                <c:pt idx="5769">
                  <c:v>40337.30000000015</c:v>
                </c:pt>
                <c:pt idx="5770">
                  <c:v>40346.60000000015</c:v>
                </c:pt>
                <c:pt idx="5771">
                  <c:v>40355.90000000016</c:v>
                </c:pt>
                <c:pt idx="5772">
                  <c:v>40365.20000000016</c:v>
                </c:pt>
                <c:pt idx="5773">
                  <c:v>40372.40000000016</c:v>
                </c:pt>
                <c:pt idx="5774">
                  <c:v>40379.60000000015</c:v>
                </c:pt>
                <c:pt idx="5775">
                  <c:v>40388.90000000016</c:v>
                </c:pt>
                <c:pt idx="5776">
                  <c:v>40398.20000000016</c:v>
                </c:pt>
                <c:pt idx="5777">
                  <c:v>40407.50000000016</c:v>
                </c:pt>
                <c:pt idx="5778">
                  <c:v>40416.80000000016</c:v>
                </c:pt>
                <c:pt idx="5779">
                  <c:v>40426.10000000017</c:v>
                </c:pt>
                <c:pt idx="5780">
                  <c:v>40435.40000000017</c:v>
                </c:pt>
                <c:pt idx="5781">
                  <c:v>40439.70000000017</c:v>
                </c:pt>
                <c:pt idx="5782">
                  <c:v>40449.00000000018</c:v>
                </c:pt>
                <c:pt idx="5783">
                  <c:v>40458.30000000018</c:v>
                </c:pt>
                <c:pt idx="5784">
                  <c:v>40467.60000000018</c:v>
                </c:pt>
                <c:pt idx="5785">
                  <c:v>40476.90000000018</c:v>
                </c:pt>
                <c:pt idx="5786">
                  <c:v>40486.20000000019</c:v>
                </c:pt>
                <c:pt idx="5787">
                  <c:v>40495.50000000019</c:v>
                </c:pt>
                <c:pt idx="5788">
                  <c:v>40504.8000000002</c:v>
                </c:pt>
                <c:pt idx="5789">
                  <c:v>40514.10000000019</c:v>
                </c:pt>
                <c:pt idx="5790">
                  <c:v>40518.8000000002</c:v>
                </c:pt>
                <c:pt idx="5791">
                  <c:v>40528.10000000019</c:v>
                </c:pt>
                <c:pt idx="5792">
                  <c:v>40535.20000000019</c:v>
                </c:pt>
                <c:pt idx="5793">
                  <c:v>40542.4000000002</c:v>
                </c:pt>
                <c:pt idx="5794">
                  <c:v>40547.4000000002</c:v>
                </c:pt>
                <c:pt idx="5795">
                  <c:v>40552.4000000002</c:v>
                </c:pt>
                <c:pt idx="5796">
                  <c:v>40561.70000000019</c:v>
                </c:pt>
                <c:pt idx="5797">
                  <c:v>40568.9000000002</c:v>
                </c:pt>
                <c:pt idx="5798">
                  <c:v>40576.10000000019</c:v>
                </c:pt>
                <c:pt idx="5799">
                  <c:v>40581.10000000019</c:v>
                </c:pt>
                <c:pt idx="5800">
                  <c:v>40591.10000000019</c:v>
                </c:pt>
                <c:pt idx="5801">
                  <c:v>40600.10000000019</c:v>
                </c:pt>
                <c:pt idx="5802">
                  <c:v>40609.4000000002</c:v>
                </c:pt>
                <c:pt idx="5803">
                  <c:v>40616.60000000019</c:v>
                </c:pt>
                <c:pt idx="5804">
                  <c:v>40625.9000000002</c:v>
                </c:pt>
                <c:pt idx="5805">
                  <c:v>40632.8000000002</c:v>
                </c:pt>
                <c:pt idx="5806">
                  <c:v>40637.10000000019</c:v>
                </c:pt>
                <c:pt idx="5807">
                  <c:v>40647.10000000019</c:v>
                </c:pt>
                <c:pt idx="5808">
                  <c:v>40654.70000000019</c:v>
                </c:pt>
                <c:pt idx="5809">
                  <c:v>40664.0000000002</c:v>
                </c:pt>
                <c:pt idx="5810">
                  <c:v>40671.20000000019</c:v>
                </c:pt>
                <c:pt idx="5811">
                  <c:v>40679.0000000002</c:v>
                </c:pt>
                <c:pt idx="5812">
                  <c:v>40686.8000000002</c:v>
                </c:pt>
                <c:pt idx="5813">
                  <c:v>40691.10000000019</c:v>
                </c:pt>
                <c:pt idx="5814">
                  <c:v>40700.40000000021</c:v>
                </c:pt>
                <c:pt idx="5815">
                  <c:v>40705.40000000021</c:v>
                </c:pt>
                <c:pt idx="5816">
                  <c:v>40710.40000000021</c:v>
                </c:pt>
                <c:pt idx="5817">
                  <c:v>40719.70000000019</c:v>
                </c:pt>
                <c:pt idx="5818">
                  <c:v>40729.0000000002</c:v>
                </c:pt>
                <c:pt idx="5819">
                  <c:v>40733.30000000021</c:v>
                </c:pt>
                <c:pt idx="5820">
                  <c:v>40742.60000000019</c:v>
                </c:pt>
                <c:pt idx="5821">
                  <c:v>40752.60000000019</c:v>
                </c:pt>
                <c:pt idx="5822">
                  <c:v>40761.90000000022</c:v>
                </c:pt>
                <c:pt idx="5823">
                  <c:v>40771.20000000022</c:v>
                </c:pt>
                <c:pt idx="5824">
                  <c:v>40780.50000000023</c:v>
                </c:pt>
                <c:pt idx="5825">
                  <c:v>40789.80000000023</c:v>
                </c:pt>
                <c:pt idx="5826">
                  <c:v>40799.10000000022</c:v>
                </c:pt>
                <c:pt idx="5827">
                  <c:v>40808.40000000023</c:v>
                </c:pt>
                <c:pt idx="5828">
                  <c:v>40817.70000000022</c:v>
                </c:pt>
                <c:pt idx="5829">
                  <c:v>40827.00000000023</c:v>
                </c:pt>
                <c:pt idx="5830">
                  <c:v>40836.30000000024</c:v>
                </c:pt>
                <c:pt idx="5831">
                  <c:v>40845.60000000022</c:v>
                </c:pt>
                <c:pt idx="5832">
                  <c:v>40854.90000000023</c:v>
                </c:pt>
                <c:pt idx="5833">
                  <c:v>40864.20000000022</c:v>
                </c:pt>
                <c:pt idx="5834">
                  <c:v>40873.50000000025</c:v>
                </c:pt>
                <c:pt idx="5835">
                  <c:v>40882.80000000026</c:v>
                </c:pt>
                <c:pt idx="5836">
                  <c:v>40887.80000000026</c:v>
                </c:pt>
                <c:pt idx="5837">
                  <c:v>40892.10000000025</c:v>
                </c:pt>
                <c:pt idx="5838">
                  <c:v>40902.10000000025</c:v>
                </c:pt>
                <c:pt idx="5839">
                  <c:v>40912.10000000025</c:v>
                </c:pt>
                <c:pt idx="5840">
                  <c:v>40922.10000000025</c:v>
                </c:pt>
                <c:pt idx="5841">
                  <c:v>40932.10000000025</c:v>
                </c:pt>
                <c:pt idx="5842">
                  <c:v>40938.40000000026</c:v>
                </c:pt>
                <c:pt idx="5843">
                  <c:v>40940.50000000025</c:v>
                </c:pt>
                <c:pt idx="5844">
                  <c:v>40944.80000000026</c:v>
                </c:pt>
                <c:pt idx="5845">
                  <c:v>40948.80000000026</c:v>
                </c:pt>
                <c:pt idx="5846">
                  <c:v>40950.90000000026</c:v>
                </c:pt>
                <c:pt idx="5847">
                  <c:v>40955.20000000022</c:v>
                </c:pt>
                <c:pt idx="5848">
                  <c:v>40962.00000000025</c:v>
                </c:pt>
                <c:pt idx="5849">
                  <c:v>40966.60000000025</c:v>
                </c:pt>
                <c:pt idx="5850">
                  <c:v>40973.00000000025</c:v>
                </c:pt>
                <c:pt idx="5851">
                  <c:v>40975.10000000025</c:v>
                </c:pt>
                <c:pt idx="5852">
                  <c:v>40977.00000000025</c:v>
                </c:pt>
                <c:pt idx="5853">
                  <c:v>40984.40000000027</c:v>
                </c:pt>
                <c:pt idx="5854">
                  <c:v>40989.30000000027</c:v>
                </c:pt>
                <c:pt idx="5855">
                  <c:v>40994.30000000027</c:v>
                </c:pt>
                <c:pt idx="5856">
                  <c:v>41003.60000000028</c:v>
                </c:pt>
                <c:pt idx="5857">
                  <c:v>41013.60000000028</c:v>
                </c:pt>
                <c:pt idx="5858">
                  <c:v>41018.60000000028</c:v>
                </c:pt>
                <c:pt idx="5859">
                  <c:v>41022.90000000028</c:v>
                </c:pt>
                <c:pt idx="5860">
                  <c:v>41028.70000000027</c:v>
                </c:pt>
                <c:pt idx="5861">
                  <c:v>41038.70000000027</c:v>
                </c:pt>
                <c:pt idx="5862">
                  <c:v>41043.10000000028</c:v>
                </c:pt>
                <c:pt idx="5863">
                  <c:v>41049.90000000029</c:v>
                </c:pt>
                <c:pt idx="5864">
                  <c:v>41054.20000000027</c:v>
                </c:pt>
                <c:pt idx="5865">
                  <c:v>41059.20000000027</c:v>
                </c:pt>
                <c:pt idx="5866">
                  <c:v>41069.20000000027</c:v>
                </c:pt>
                <c:pt idx="5867">
                  <c:v>41079.20000000027</c:v>
                </c:pt>
                <c:pt idx="5868">
                  <c:v>41089.20000000027</c:v>
                </c:pt>
                <c:pt idx="5869">
                  <c:v>41093.50000000028</c:v>
                </c:pt>
                <c:pt idx="5870">
                  <c:v>41099.90000000029</c:v>
                </c:pt>
                <c:pt idx="5871">
                  <c:v>41109.90000000029</c:v>
                </c:pt>
                <c:pt idx="5872">
                  <c:v>41114.20000000027</c:v>
                </c:pt>
                <c:pt idx="5873">
                  <c:v>41124.20000000027</c:v>
                </c:pt>
                <c:pt idx="5874">
                  <c:v>41127.70000000027</c:v>
                </c:pt>
                <c:pt idx="5875">
                  <c:v>41135.30000000029</c:v>
                </c:pt>
                <c:pt idx="5876">
                  <c:v>41145.30000000029</c:v>
                </c:pt>
                <c:pt idx="5877">
                  <c:v>41155.30000000029</c:v>
                </c:pt>
                <c:pt idx="5878">
                  <c:v>41165.30000000029</c:v>
                </c:pt>
                <c:pt idx="5879">
                  <c:v>41170.30000000029</c:v>
                </c:pt>
                <c:pt idx="5880">
                  <c:v>41180.30000000029</c:v>
                </c:pt>
                <c:pt idx="5881">
                  <c:v>41184.60000000028</c:v>
                </c:pt>
                <c:pt idx="5882">
                  <c:v>41189.60000000028</c:v>
                </c:pt>
                <c:pt idx="5883">
                  <c:v>41193.9000000003</c:v>
                </c:pt>
                <c:pt idx="5884">
                  <c:v>41198.2000000003</c:v>
                </c:pt>
                <c:pt idx="5885">
                  <c:v>41204.3000000003</c:v>
                </c:pt>
                <c:pt idx="5886">
                  <c:v>41214.3000000003</c:v>
                </c:pt>
                <c:pt idx="5887">
                  <c:v>41221.1000000003</c:v>
                </c:pt>
                <c:pt idx="5888">
                  <c:v>41228.90000000031</c:v>
                </c:pt>
                <c:pt idx="5889">
                  <c:v>41233.2000000003</c:v>
                </c:pt>
                <c:pt idx="5890">
                  <c:v>41241.50000000031</c:v>
                </c:pt>
                <c:pt idx="5891">
                  <c:v>41245.80000000032</c:v>
                </c:pt>
                <c:pt idx="5892">
                  <c:v>41252.30000000032</c:v>
                </c:pt>
                <c:pt idx="5893">
                  <c:v>41259.80000000032</c:v>
                </c:pt>
                <c:pt idx="5894">
                  <c:v>41267.6000000003</c:v>
                </c:pt>
                <c:pt idx="5895">
                  <c:v>41271.1000000003</c:v>
                </c:pt>
                <c:pt idx="5896">
                  <c:v>41277.50000000032</c:v>
                </c:pt>
                <c:pt idx="5897">
                  <c:v>41281.80000000032</c:v>
                </c:pt>
                <c:pt idx="5898">
                  <c:v>41286.10000000033</c:v>
                </c:pt>
                <c:pt idx="5899">
                  <c:v>41290.40000000033</c:v>
                </c:pt>
                <c:pt idx="5900">
                  <c:v>41300.40000000033</c:v>
                </c:pt>
                <c:pt idx="5901">
                  <c:v>41310.40000000033</c:v>
                </c:pt>
                <c:pt idx="5902">
                  <c:v>41319.70000000032</c:v>
                </c:pt>
                <c:pt idx="5903">
                  <c:v>41329.00000000033</c:v>
                </c:pt>
                <c:pt idx="5904">
                  <c:v>41338.30000000034</c:v>
                </c:pt>
                <c:pt idx="5905">
                  <c:v>41347.60000000033</c:v>
                </c:pt>
                <c:pt idx="5906">
                  <c:v>41356.90000000034</c:v>
                </c:pt>
                <c:pt idx="5907">
                  <c:v>41366.20000000032</c:v>
                </c:pt>
                <c:pt idx="5908">
                  <c:v>41375.50000000033</c:v>
                </c:pt>
                <c:pt idx="5909">
                  <c:v>41384.80000000035</c:v>
                </c:pt>
                <c:pt idx="5910">
                  <c:v>41394.10000000036</c:v>
                </c:pt>
                <c:pt idx="5911">
                  <c:v>41403.40000000036</c:v>
                </c:pt>
                <c:pt idx="5912">
                  <c:v>41413.40000000036</c:v>
                </c:pt>
                <c:pt idx="5913">
                  <c:v>41423.40000000036</c:v>
                </c:pt>
                <c:pt idx="5914">
                  <c:v>41433.40000000036</c:v>
                </c:pt>
                <c:pt idx="5915">
                  <c:v>41437.70000000035</c:v>
                </c:pt>
                <c:pt idx="5916">
                  <c:v>41447.70000000035</c:v>
                </c:pt>
                <c:pt idx="5917">
                  <c:v>41452.00000000036</c:v>
                </c:pt>
                <c:pt idx="5918">
                  <c:v>41457.00000000036</c:v>
                </c:pt>
                <c:pt idx="5919">
                  <c:v>41459.60000000036</c:v>
                </c:pt>
                <c:pt idx="5920">
                  <c:v>41464.50000000036</c:v>
                </c:pt>
                <c:pt idx="5921">
                  <c:v>41469.10000000036</c:v>
                </c:pt>
                <c:pt idx="5922">
                  <c:v>41476.90000000037</c:v>
                </c:pt>
                <c:pt idx="5923">
                  <c:v>41481.80000000037</c:v>
                </c:pt>
                <c:pt idx="5924">
                  <c:v>41486.10000000037</c:v>
                </c:pt>
                <c:pt idx="5925">
                  <c:v>41491.00000000037</c:v>
                </c:pt>
                <c:pt idx="5926">
                  <c:v>41492.90000000037</c:v>
                </c:pt>
                <c:pt idx="5927">
                  <c:v>41495.00000000037</c:v>
                </c:pt>
                <c:pt idx="5928">
                  <c:v>41499.90000000037</c:v>
                </c:pt>
                <c:pt idx="5929">
                  <c:v>41508.20000000038</c:v>
                </c:pt>
                <c:pt idx="5930">
                  <c:v>41512.50000000038</c:v>
                </c:pt>
                <c:pt idx="5931">
                  <c:v>41516.90000000038</c:v>
                </c:pt>
                <c:pt idx="5932">
                  <c:v>41520.60000000038</c:v>
                </c:pt>
                <c:pt idx="5933">
                  <c:v>41527.50000000038</c:v>
                </c:pt>
                <c:pt idx="5934">
                  <c:v>41533.90000000038</c:v>
                </c:pt>
                <c:pt idx="5935">
                  <c:v>41540.40000000038</c:v>
                </c:pt>
                <c:pt idx="5936">
                  <c:v>41546.40000000038</c:v>
                </c:pt>
                <c:pt idx="5937">
                  <c:v>41550.40000000038</c:v>
                </c:pt>
                <c:pt idx="5938">
                  <c:v>41556.20000000038</c:v>
                </c:pt>
                <c:pt idx="5939">
                  <c:v>41561.20000000038</c:v>
                </c:pt>
                <c:pt idx="5940">
                  <c:v>41568.40000000038</c:v>
                </c:pt>
                <c:pt idx="5941">
                  <c:v>41573.30000000038</c:v>
                </c:pt>
                <c:pt idx="5942">
                  <c:v>41578.50000000038</c:v>
                </c:pt>
                <c:pt idx="5943">
                  <c:v>41584.50000000038</c:v>
                </c:pt>
                <c:pt idx="5944">
                  <c:v>41589.40000000038</c:v>
                </c:pt>
                <c:pt idx="5945">
                  <c:v>41596.20000000038</c:v>
                </c:pt>
                <c:pt idx="5946">
                  <c:v>41601.20000000038</c:v>
                </c:pt>
                <c:pt idx="5947">
                  <c:v>41608.40000000038</c:v>
                </c:pt>
                <c:pt idx="5948">
                  <c:v>41612.80000000038</c:v>
                </c:pt>
                <c:pt idx="5949">
                  <c:v>41617.80000000038</c:v>
                </c:pt>
                <c:pt idx="5950">
                  <c:v>41627.10000000038</c:v>
                </c:pt>
                <c:pt idx="5951">
                  <c:v>41632.10000000038</c:v>
                </c:pt>
                <c:pt idx="5952">
                  <c:v>41637.10000000038</c:v>
                </c:pt>
                <c:pt idx="5953">
                  <c:v>41641.40000000039</c:v>
                </c:pt>
                <c:pt idx="5954">
                  <c:v>41649.20000000038</c:v>
                </c:pt>
                <c:pt idx="5955">
                  <c:v>41656.30000000039</c:v>
                </c:pt>
                <c:pt idx="5956">
                  <c:v>41664.10000000038</c:v>
                </c:pt>
                <c:pt idx="5957">
                  <c:v>41671.90000000039</c:v>
                </c:pt>
                <c:pt idx="5958">
                  <c:v>41679.70000000038</c:v>
                </c:pt>
                <c:pt idx="5959">
                  <c:v>41686.5000000004</c:v>
                </c:pt>
                <c:pt idx="5960">
                  <c:v>41694.3000000004</c:v>
                </c:pt>
                <c:pt idx="5961">
                  <c:v>41699.3000000004</c:v>
                </c:pt>
                <c:pt idx="5962">
                  <c:v>41706.8000000004</c:v>
                </c:pt>
                <c:pt idx="5963">
                  <c:v>41713.3000000004</c:v>
                </c:pt>
                <c:pt idx="5964">
                  <c:v>41718.7000000004</c:v>
                </c:pt>
                <c:pt idx="5965">
                  <c:v>41725.50000000041</c:v>
                </c:pt>
                <c:pt idx="5966">
                  <c:v>41732.30000000041</c:v>
                </c:pt>
                <c:pt idx="5967">
                  <c:v>41736.60000000041</c:v>
                </c:pt>
                <c:pt idx="5968">
                  <c:v>41743.00000000041</c:v>
                </c:pt>
                <c:pt idx="5969">
                  <c:v>41747.30000000042</c:v>
                </c:pt>
                <c:pt idx="5970">
                  <c:v>41757.30000000042</c:v>
                </c:pt>
                <c:pt idx="5971">
                  <c:v>41759.90000000042</c:v>
                </c:pt>
                <c:pt idx="5972">
                  <c:v>41766.7000000004</c:v>
                </c:pt>
                <c:pt idx="5973">
                  <c:v>41776.7000000004</c:v>
                </c:pt>
                <c:pt idx="5974">
                  <c:v>41786.00000000042</c:v>
                </c:pt>
                <c:pt idx="5975">
                  <c:v>41795.30000000043</c:v>
                </c:pt>
                <c:pt idx="5976">
                  <c:v>41804.60000000043</c:v>
                </c:pt>
                <c:pt idx="5977">
                  <c:v>41811.40000000043</c:v>
                </c:pt>
                <c:pt idx="5978">
                  <c:v>41818.20000000043</c:v>
                </c:pt>
                <c:pt idx="5979">
                  <c:v>41822.50000000044</c:v>
                </c:pt>
                <c:pt idx="5980">
                  <c:v>41832.50000000044</c:v>
                </c:pt>
                <c:pt idx="5981">
                  <c:v>41842.50000000044</c:v>
                </c:pt>
                <c:pt idx="5982">
                  <c:v>41846.10000000044</c:v>
                </c:pt>
                <c:pt idx="5983">
                  <c:v>41856.10000000044</c:v>
                </c:pt>
                <c:pt idx="5984">
                  <c:v>41861.10000000044</c:v>
                </c:pt>
                <c:pt idx="5985">
                  <c:v>41866.00000000044</c:v>
                </c:pt>
                <c:pt idx="5986">
                  <c:v>41872.80000000044</c:v>
                </c:pt>
                <c:pt idx="5987">
                  <c:v>41877.80000000044</c:v>
                </c:pt>
                <c:pt idx="5988">
                  <c:v>41882.10000000044</c:v>
                </c:pt>
                <c:pt idx="5989">
                  <c:v>41884.70000000043</c:v>
                </c:pt>
                <c:pt idx="5990">
                  <c:v>41891.50000000044</c:v>
                </c:pt>
                <c:pt idx="5991">
                  <c:v>41898.30000000045</c:v>
                </c:pt>
                <c:pt idx="5992">
                  <c:v>41902.60000000045</c:v>
                </c:pt>
                <c:pt idx="5993">
                  <c:v>41910.40000000045</c:v>
                </c:pt>
                <c:pt idx="5994">
                  <c:v>41916.20000000046</c:v>
                </c:pt>
                <c:pt idx="5995">
                  <c:v>41921.10000000046</c:v>
                </c:pt>
                <c:pt idx="5996">
                  <c:v>41925.40000000046</c:v>
                </c:pt>
                <c:pt idx="5997">
                  <c:v>41932.20000000046</c:v>
                </c:pt>
                <c:pt idx="5998">
                  <c:v>41938.60000000046</c:v>
                </c:pt>
                <c:pt idx="5999">
                  <c:v>41943.60000000046</c:v>
                </c:pt>
                <c:pt idx="6000">
                  <c:v>41949.30000000046</c:v>
                </c:pt>
                <c:pt idx="6001">
                  <c:v>41950.50000000046</c:v>
                </c:pt>
                <c:pt idx="6002">
                  <c:v>41954.80000000046</c:v>
                </c:pt>
                <c:pt idx="6003">
                  <c:v>41962.30000000046</c:v>
                </c:pt>
                <c:pt idx="6004">
                  <c:v>41970.20000000046</c:v>
                </c:pt>
                <c:pt idx="6005">
                  <c:v>41975.20000000046</c:v>
                </c:pt>
                <c:pt idx="6006">
                  <c:v>41985.20000000046</c:v>
                </c:pt>
                <c:pt idx="6007">
                  <c:v>41993.70000000046</c:v>
                </c:pt>
                <c:pt idx="6008">
                  <c:v>42000.50000000047</c:v>
                </c:pt>
                <c:pt idx="6009">
                  <c:v>42007.30000000047</c:v>
                </c:pt>
                <c:pt idx="6010">
                  <c:v>42015.10000000047</c:v>
                </c:pt>
                <c:pt idx="6011">
                  <c:v>42022.90000000048</c:v>
                </c:pt>
                <c:pt idx="6012">
                  <c:v>42028.70000000048</c:v>
                </c:pt>
                <c:pt idx="6013">
                  <c:v>42035.50000000048</c:v>
                </c:pt>
                <c:pt idx="6014">
                  <c:v>42043.00000000048</c:v>
                </c:pt>
                <c:pt idx="6015">
                  <c:v>42050.50000000048</c:v>
                </c:pt>
                <c:pt idx="6016">
                  <c:v>42058.00000000048</c:v>
                </c:pt>
                <c:pt idx="6017">
                  <c:v>42064.80000000048</c:v>
                </c:pt>
                <c:pt idx="6018">
                  <c:v>42074.10000000049</c:v>
                </c:pt>
                <c:pt idx="6019">
                  <c:v>42083.40000000049</c:v>
                </c:pt>
                <c:pt idx="6020">
                  <c:v>42090.20000000048</c:v>
                </c:pt>
                <c:pt idx="6021">
                  <c:v>42099.50000000049</c:v>
                </c:pt>
                <c:pt idx="6022">
                  <c:v>42104.60000000049</c:v>
                </c:pt>
                <c:pt idx="6023">
                  <c:v>42109.70000000048</c:v>
                </c:pt>
                <c:pt idx="6024">
                  <c:v>42115.20000000048</c:v>
                </c:pt>
                <c:pt idx="6025">
                  <c:v>42121.40000000049</c:v>
                </c:pt>
                <c:pt idx="6026">
                  <c:v>42127.40000000049</c:v>
                </c:pt>
                <c:pt idx="6027">
                  <c:v>42132.3000000005</c:v>
                </c:pt>
                <c:pt idx="6028">
                  <c:v>42136.60000000049</c:v>
                </c:pt>
                <c:pt idx="6029">
                  <c:v>42140.9000000005</c:v>
                </c:pt>
                <c:pt idx="6030">
                  <c:v>42145.50000000049</c:v>
                </c:pt>
                <c:pt idx="6031">
                  <c:v>42149.8000000005</c:v>
                </c:pt>
                <c:pt idx="6032">
                  <c:v>42154.70000000048</c:v>
                </c:pt>
                <c:pt idx="6033">
                  <c:v>42159.0000000005</c:v>
                </c:pt>
                <c:pt idx="6034">
                  <c:v>42164.1000000005</c:v>
                </c:pt>
                <c:pt idx="6035">
                  <c:v>42173.4000000005</c:v>
                </c:pt>
                <c:pt idx="6036">
                  <c:v>42177.70000000051</c:v>
                </c:pt>
                <c:pt idx="6037">
                  <c:v>42187.00000000051</c:v>
                </c:pt>
                <c:pt idx="6038">
                  <c:v>42197.00000000051</c:v>
                </c:pt>
                <c:pt idx="6039">
                  <c:v>42201.30000000051</c:v>
                </c:pt>
                <c:pt idx="6040">
                  <c:v>42210.60000000052</c:v>
                </c:pt>
                <c:pt idx="6041">
                  <c:v>42219.90000000052</c:v>
                </c:pt>
                <c:pt idx="6042">
                  <c:v>42229.20000000052</c:v>
                </c:pt>
                <c:pt idx="6043">
                  <c:v>42238.50000000053</c:v>
                </c:pt>
                <c:pt idx="6044">
                  <c:v>42247.80000000053</c:v>
                </c:pt>
                <c:pt idx="6045">
                  <c:v>42257.80000000053</c:v>
                </c:pt>
                <c:pt idx="6046">
                  <c:v>42267.10000000053</c:v>
                </c:pt>
                <c:pt idx="6047">
                  <c:v>42276.40000000053</c:v>
                </c:pt>
                <c:pt idx="6048">
                  <c:v>42286.40000000053</c:v>
                </c:pt>
                <c:pt idx="6049">
                  <c:v>42293.20000000054</c:v>
                </c:pt>
                <c:pt idx="6050">
                  <c:v>42297.50000000054</c:v>
                </c:pt>
                <c:pt idx="6051">
                  <c:v>42299.60000000054</c:v>
                </c:pt>
                <c:pt idx="6052">
                  <c:v>42304.60000000054</c:v>
                </c:pt>
                <c:pt idx="6053">
                  <c:v>42311.80000000054</c:v>
                </c:pt>
                <c:pt idx="6054">
                  <c:v>42321.10000000054</c:v>
                </c:pt>
                <c:pt idx="6055">
                  <c:v>42325.40000000054</c:v>
                </c:pt>
                <c:pt idx="6056">
                  <c:v>42335.40000000054</c:v>
                </c:pt>
                <c:pt idx="6057">
                  <c:v>42340.40000000054</c:v>
                </c:pt>
                <c:pt idx="6058">
                  <c:v>42350.40000000054</c:v>
                </c:pt>
                <c:pt idx="6059">
                  <c:v>42360.40000000054</c:v>
                </c:pt>
                <c:pt idx="6060">
                  <c:v>42365.40000000054</c:v>
                </c:pt>
                <c:pt idx="6061">
                  <c:v>42374.70000000054</c:v>
                </c:pt>
                <c:pt idx="6062">
                  <c:v>42384.70000000054</c:v>
                </c:pt>
                <c:pt idx="6063">
                  <c:v>42394.70000000054</c:v>
                </c:pt>
                <c:pt idx="6064">
                  <c:v>42404.70000000054</c:v>
                </c:pt>
                <c:pt idx="6065">
                  <c:v>42414.70000000054</c:v>
                </c:pt>
                <c:pt idx="6066">
                  <c:v>42419.00000000055</c:v>
                </c:pt>
                <c:pt idx="6067">
                  <c:v>42423.30000000055</c:v>
                </c:pt>
                <c:pt idx="6068">
                  <c:v>42432.60000000055</c:v>
                </c:pt>
                <c:pt idx="6069">
                  <c:v>42442.60000000055</c:v>
                </c:pt>
                <c:pt idx="6070">
                  <c:v>42446.90000000056</c:v>
                </c:pt>
                <c:pt idx="6071">
                  <c:v>42456.20000000056</c:v>
                </c:pt>
                <c:pt idx="6072">
                  <c:v>42461.20000000056</c:v>
                </c:pt>
                <c:pt idx="6073">
                  <c:v>42466.20000000056</c:v>
                </c:pt>
                <c:pt idx="6074">
                  <c:v>42473.70000000056</c:v>
                </c:pt>
                <c:pt idx="6075">
                  <c:v>42481.20000000056</c:v>
                </c:pt>
                <c:pt idx="6076">
                  <c:v>42488.00000000056</c:v>
                </c:pt>
                <c:pt idx="6077">
                  <c:v>42498.00000000056</c:v>
                </c:pt>
                <c:pt idx="6078">
                  <c:v>42508.00000000056</c:v>
                </c:pt>
                <c:pt idx="6079">
                  <c:v>42514.80000000056</c:v>
                </c:pt>
                <c:pt idx="6080">
                  <c:v>42521.60000000057</c:v>
                </c:pt>
                <c:pt idx="6081">
                  <c:v>42528.40000000057</c:v>
                </c:pt>
                <c:pt idx="6082">
                  <c:v>42533.00000000057</c:v>
                </c:pt>
                <c:pt idx="6083">
                  <c:v>42542.30000000057</c:v>
                </c:pt>
                <c:pt idx="6084">
                  <c:v>42552.30000000057</c:v>
                </c:pt>
                <c:pt idx="6085">
                  <c:v>42559.10000000057</c:v>
                </c:pt>
                <c:pt idx="6086">
                  <c:v>42563.70000000057</c:v>
                </c:pt>
                <c:pt idx="6087">
                  <c:v>42565.80000000057</c:v>
                </c:pt>
                <c:pt idx="6088">
                  <c:v>42572.20000000057</c:v>
                </c:pt>
                <c:pt idx="6089">
                  <c:v>42582.20000000057</c:v>
                </c:pt>
                <c:pt idx="6090">
                  <c:v>42592.20000000057</c:v>
                </c:pt>
                <c:pt idx="6091">
                  <c:v>42602.20000000057</c:v>
                </c:pt>
                <c:pt idx="6092">
                  <c:v>42612.20000000057</c:v>
                </c:pt>
                <c:pt idx="6093">
                  <c:v>42622.20000000057</c:v>
                </c:pt>
                <c:pt idx="6094">
                  <c:v>42632.20000000057</c:v>
                </c:pt>
                <c:pt idx="6095">
                  <c:v>42642.20000000057</c:v>
                </c:pt>
                <c:pt idx="6096">
                  <c:v>42643.40000000057</c:v>
                </c:pt>
                <c:pt idx="6097">
                  <c:v>42650.20000000057</c:v>
                </c:pt>
                <c:pt idx="6098">
                  <c:v>42660.20000000057</c:v>
                </c:pt>
                <c:pt idx="6099">
                  <c:v>42670.20000000057</c:v>
                </c:pt>
                <c:pt idx="6100">
                  <c:v>42680.20000000057</c:v>
                </c:pt>
                <c:pt idx="6101">
                  <c:v>42685.20000000057</c:v>
                </c:pt>
                <c:pt idx="6102">
                  <c:v>42690.20000000057</c:v>
                </c:pt>
                <c:pt idx="6103">
                  <c:v>42695.30000000057</c:v>
                </c:pt>
                <c:pt idx="6104">
                  <c:v>42702.80000000057</c:v>
                </c:pt>
                <c:pt idx="6105">
                  <c:v>42709.60000000057</c:v>
                </c:pt>
                <c:pt idx="6106">
                  <c:v>42719.60000000057</c:v>
                </c:pt>
                <c:pt idx="6107">
                  <c:v>42729.60000000057</c:v>
                </c:pt>
                <c:pt idx="6108">
                  <c:v>42734.60000000057</c:v>
                </c:pt>
                <c:pt idx="6109">
                  <c:v>42738.90000000058</c:v>
                </c:pt>
                <c:pt idx="6110">
                  <c:v>42743.20000000058</c:v>
                </c:pt>
                <c:pt idx="6111">
                  <c:v>42752.50000000058</c:v>
                </c:pt>
                <c:pt idx="6112">
                  <c:v>42759.3000000006</c:v>
                </c:pt>
                <c:pt idx="6113">
                  <c:v>42766.8000000006</c:v>
                </c:pt>
                <c:pt idx="6114">
                  <c:v>42776.8000000006</c:v>
                </c:pt>
                <c:pt idx="6115">
                  <c:v>42784.60000000059</c:v>
                </c:pt>
                <c:pt idx="6116">
                  <c:v>42793.9000000006</c:v>
                </c:pt>
                <c:pt idx="6117">
                  <c:v>42803.20000000059</c:v>
                </c:pt>
                <c:pt idx="6118">
                  <c:v>42808.20000000059</c:v>
                </c:pt>
                <c:pt idx="6119">
                  <c:v>42812.5000000006</c:v>
                </c:pt>
                <c:pt idx="6120">
                  <c:v>42819.3000000006</c:v>
                </c:pt>
                <c:pt idx="6121">
                  <c:v>42823.6000000006</c:v>
                </c:pt>
                <c:pt idx="6122">
                  <c:v>42828.6000000006</c:v>
                </c:pt>
                <c:pt idx="6123">
                  <c:v>42836.1000000006</c:v>
                </c:pt>
                <c:pt idx="6124">
                  <c:v>42841.0000000006</c:v>
                </c:pt>
                <c:pt idx="6125">
                  <c:v>42846.0000000006</c:v>
                </c:pt>
                <c:pt idx="6126">
                  <c:v>42853.6000000006</c:v>
                </c:pt>
                <c:pt idx="6127">
                  <c:v>42858.20000000059</c:v>
                </c:pt>
                <c:pt idx="6128">
                  <c:v>42860.3000000006</c:v>
                </c:pt>
                <c:pt idx="6129">
                  <c:v>42862.4000000006</c:v>
                </c:pt>
                <c:pt idx="6130">
                  <c:v>42869.20000000059</c:v>
                </c:pt>
                <c:pt idx="6131">
                  <c:v>42871.8000000006</c:v>
                </c:pt>
                <c:pt idx="6132">
                  <c:v>42881.1000000006</c:v>
                </c:pt>
                <c:pt idx="6133">
                  <c:v>42885.40000000061</c:v>
                </c:pt>
                <c:pt idx="6134">
                  <c:v>42892.20000000059</c:v>
                </c:pt>
                <c:pt idx="6135">
                  <c:v>42899.0000000006</c:v>
                </c:pt>
                <c:pt idx="6136">
                  <c:v>42905.80000000061</c:v>
                </c:pt>
                <c:pt idx="6137">
                  <c:v>42908.40000000061</c:v>
                </c:pt>
                <c:pt idx="6138">
                  <c:v>42915.20000000059</c:v>
                </c:pt>
                <c:pt idx="6139">
                  <c:v>42922.0000000006</c:v>
                </c:pt>
                <c:pt idx="6140">
                  <c:v>42928.80000000062</c:v>
                </c:pt>
                <c:pt idx="6141">
                  <c:v>42935.60000000062</c:v>
                </c:pt>
                <c:pt idx="6142">
                  <c:v>42942.40000000063</c:v>
                </c:pt>
                <c:pt idx="6143">
                  <c:v>42951.70000000062</c:v>
                </c:pt>
                <c:pt idx="6144">
                  <c:v>42956.00000000063</c:v>
                </c:pt>
                <c:pt idx="6145">
                  <c:v>42961.00000000063</c:v>
                </c:pt>
                <c:pt idx="6146">
                  <c:v>42970.30000000064</c:v>
                </c:pt>
                <c:pt idx="6147">
                  <c:v>42979.60000000062</c:v>
                </c:pt>
                <c:pt idx="6148">
                  <c:v>42988.90000000063</c:v>
                </c:pt>
                <c:pt idx="6149">
                  <c:v>42998.20000000062</c:v>
                </c:pt>
                <c:pt idx="6150">
                  <c:v>43007.50000000063</c:v>
                </c:pt>
                <c:pt idx="6151">
                  <c:v>43010.10000000062</c:v>
                </c:pt>
                <c:pt idx="6152">
                  <c:v>43014.40000000063</c:v>
                </c:pt>
                <c:pt idx="6153">
                  <c:v>43018.70000000062</c:v>
                </c:pt>
                <c:pt idx="6154">
                  <c:v>43023.70000000062</c:v>
                </c:pt>
                <c:pt idx="6155">
                  <c:v>43030.50000000065</c:v>
                </c:pt>
                <c:pt idx="6156">
                  <c:v>43037.30000000066</c:v>
                </c:pt>
                <c:pt idx="6157">
                  <c:v>43039.90000000066</c:v>
                </c:pt>
                <c:pt idx="6158">
                  <c:v>43049.90000000066</c:v>
                </c:pt>
                <c:pt idx="6159">
                  <c:v>43057.70000000062</c:v>
                </c:pt>
                <c:pt idx="6160">
                  <c:v>43067.70000000062</c:v>
                </c:pt>
                <c:pt idx="6161">
                  <c:v>43075.50000000065</c:v>
                </c:pt>
                <c:pt idx="6162">
                  <c:v>43083.30000000067</c:v>
                </c:pt>
                <c:pt idx="6163">
                  <c:v>43089.40000000066</c:v>
                </c:pt>
                <c:pt idx="6164">
                  <c:v>43097.20000000062</c:v>
                </c:pt>
                <c:pt idx="6165">
                  <c:v>43105.00000000065</c:v>
                </c:pt>
                <c:pt idx="6166">
                  <c:v>43112.80000000067</c:v>
                </c:pt>
                <c:pt idx="6167">
                  <c:v>43120.60000000068</c:v>
                </c:pt>
                <c:pt idx="6168">
                  <c:v>43128.40000000068</c:v>
                </c:pt>
                <c:pt idx="6169">
                  <c:v>43136.20000000067</c:v>
                </c:pt>
                <c:pt idx="6170">
                  <c:v>43144.00000000068</c:v>
                </c:pt>
                <c:pt idx="6171">
                  <c:v>43151.80000000069</c:v>
                </c:pt>
                <c:pt idx="6172">
                  <c:v>43159.60000000068</c:v>
                </c:pt>
                <c:pt idx="6173">
                  <c:v>43167.40000000069</c:v>
                </c:pt>
                <c:pt idx="6174">
                  <c:v>43177.40000000069</c:v>
                </c:pt>
                <c:pt idx="6175">
                  <c:v>43181.70000000067</c:v>
                </c:pt>
                <c:pt idx="6176">
                  <c:v>43189.50000000068</c:v>
                </c:pt>
                <c:pt idx="6177">
                  <c:v>43197.3000000007</c:v>
                </c:pt>
                <c:pt idx="6178">
                  <c:v>43205.1000000007</c:v>
                </c:pt>
                <c:pt idx="6179">
                  <c:v>43212.90000000071</c:v>
                </c:pt>
                <c:pt idx="6180">
                  <c:v>43220.7000000007</c:v>
                </c:pt>
                <c:pt idx="6181">
                  <c:v>43228.50000000071</c:v>
                </c:pt>
                <c:pt idx="6182">
                  <c:v>43236.30000000072</c:v>
                </c:pt>
                <c:pt idx="6183">
                  <c:v>43244.1000000007</c:v>
                </c:pt>
                <c:pt idx="6184">
                  <c:v>43253.1000000007</c:v>
                </c:pt>
                <c:pt idx="6185">
                  <c:v>43260.90000000072</c:v>
                </c:pt>
                <c:pt idx="6186">
                  <c:v>43268.70000000072</c:v>
                </c:pt>
                <c:pt idx="6187">
                  <c:v>43278.00000000073</c:v>
                </c:pt>
                <c:pt idx="6188">
                  <c:v>43287.30000000073</c:v>
                </c:pt>
                <c:pt idx="6189">
                  <c:v>43297.30000000073</c:v>
                </c:pt>
                <c:pt idx="6190">
                  <c:v>43302.30000000073</c:v>
                </c:pt>
                <c:pt idx="6191">
                  <c:v>43307.30000000073</c:v>
                </c:pt>
                <c:pt idx="6192">
                  <c:v>43312.30000000073</c:v>
                </c:pt>
                <c:pt idx="6193">
                  <c:v>43317.30000000073</c:v>
                </c:pt>
                <c:pt idx="6194">
                  <c:v>43324.80000000073</c:v>
                </c:pt>
                <c:pt idx="6195">
                  <c:v>43327.40000000073</c:v>
                </c:pt>
                <c:pt idx="6196">
                  <c:v>43334.60000000073</c:v>
                </c:pt>
                <c:pt idx="6197">
                  <c:v>43338.90000000073</c:v>
                </c:pt>
                <c:pt idx="6198">
                  <c:v>43343.20000000072</c:v>
                </c:pt>
                <c:pt idx="6199">
                  <c:v>43347.80000000073</c:v>
                </c:pt>
                <c:pt idx="6200">
                  <c:v>43352.10000000073</c:v>
                </c:pt>
                <c:pt idx="6201">
                  <c:v>43357.00000000073</c:v>
                </c:pt>
                <c:pt idx="6202">
                  <c:v>43362.40000000074</c:v>
                </c:pt>
                <c:pt idx="6203">
                  <c:v>43371.70000000072</c:v>
                </c:pt>
                <c:pt idx="6204">
                  <c:v>43377.10000000073</c:v>
                </c:pt>
                <c:pt idx="6205">
                  <c:v>43384.00000000073</c:v>
                </c:pt>
                <c:pt idx="6206">
                  <c:v>43388.30000000075</c:v>
                </c:pt>
                <c:pt idx="6207">
                  <c:v>43393.30000000075</c:v>
                </c:pt>
                <c:pt idx="6208">
                  <c:v>43400.80000000075</c:v>
                </c:pt>
                <c:pt idx="6209">
                  <c:v>43405.80000000075</c:v>
                </c:pt>
                <c:pt idx="6210">
                  <c:v>43410.20000000072</c:v>
                </c:pt>
                <c:pt idx="6211">
                  <c:v>43414.50000000073</c:v>
                </c:pt>
                <c:pt idx="6212">
                  <c:v>43423.80000000075</c:v>
                </c:pt>
                <c:pt idx="6213">
                  <c:v>43428.80000000075</c:v>
                </c:pt>
                <c:pt idx="6214">
                  <c:v>43438.10000000076</c:v>
                </c:pt>
                <c:pt idx="6215">
                  <c:v>43447.40000000076</c:v>
                </c:pt>
                <c:pt idx="6216">
                  <c:v>43456.70000000075</c:v>
                </c:pt>
                <c:pt idx="6217">
                  <c:v>43466.00000000076</c:v>
                </c:pt>
                <c:pt idx="6218">
                  <c:v>43475.30000000077</c:v>
                </c:pt>
                <c:pt idx="6219">
                  <c:v>43484.60000000077</c:v>
                </c:pt>
                <c:pt idx="6220">
                  <c:v>43488.90000000077</c:v>
                </c:pt>
                <c:pt idx="6221">
                  <c:v>43497.90000000077</c:v>
                </c:pt>
                <c:pt idx="6222">
                  <c:v>43505.10000000077</c:v>
                </c:pt>
                <c:pt idx="6223">
                  <c:v>43514.40000000077</c:v>
                </c:pt>
                <c:pt idx="6224">
                  <c:v>43523.70000000078</c:v>
                </c:pt>
                <c:pt idx="6225">
                  <c:v>43533.00000000078</c:v>
                </c:pt>
                <c:pt idx="6226">
                  <c:v>43542.30000000078</c:v>
                </c:pt>
                <c:pt idx="6227">
                  <c:v>43550.10000000078</c:v>
                </c:pt>
                <c:pt idx="6228">
                  <c:v>43556.90000000079</c:v>
                </c:pt>
                <c:pt idx="6229">
                  <c:v>43565.40000000079</c:v>
                </c:pt>
                <c:pt idx="6230">
                  <c:v>43574.70000000078</c:v>
                </c:pt>
                <c:pt idx="6231">
                  <c:v>43579.00000000079</c:v>
                </c:pt>
                <c:pt idx="6232">
                  <c:v>43581.60000000078</c:v>
                </c:pt>
                <c:pt idx="6233">
                  <c:v>43586.60000000078</c:v>
                </c:pt>
                <c:pt idx="6234">
                  <c:v>43593.40000000079</c:v>
                </c:pt>
                <c:pt idx="6235">
                  <c:v>43602.70000000078</c:v>
                </c:pt>
                <c:pt idx="6236">
                  <c:v>43607.0000000008</c:v>
                </c:pt>
                <c:pt idx="6237">
                  <c:v>43614.5000000008</c:v>
                </c:pt>
                <c:pt idx="6238">
                  <c:v>43618.8000000008</c:v>
                </c:pt>
                <c:pt idx="6239">
                  <c:v>43623.10000000081</c:v>
                </c:pt>
                <c:pt idx="6240">
                  <c:v>43629.90000000081</c:v>
                </c:pt>
                <c:pt idx="6241">
                  <c:v>43636.7000000008</c:v>
                </c:pt>
                <c:pt idx="6242">
                  <c:v>43643.50000000081</c:v>
                </c:pt>
                <c:pt idx="6243">
                  <c:v>43651.00000000081</c:v>
                </c:pt>
                <c:pt idx="6244">
                  <c:v>43658.50000000081</c:v>
                </c:pt>
                <c:pt idx="6245">
                  <c:v>43665.30000000082</c:v>
                </c:pt>
                <c:pt idx="6246">
                  <c:v>43672.10000000082</c:v>
                </c:pt>
                <c:pt idx="6247">
                  <c:v>43679.60000000082</c:v>
                </c:pt>
                <c:pt idx="6248">
                  <c:v>43684.60000000082</c:v>
                </c:pt>
                <c:pt idx="6249">
                  <c:v>43691.80000000082</c:v>
                </c:pt>
                <c:pt idx="6250">
                  <c:v>43699.30000000082</c:v>
                </c:pt>
                <c:pt idx="6251">
                  <c:v>43709.30000000082</c:v>
                </c:pt>
                <c:pt idx="6252">
                  <c:v>43716.10000000082</c:v>
                </c:pt>
                <c:pt idx="6253">
                  <c:v>43720.40000000083</c:v>
                </c:pt>
                <c:pt idx="6254">
                  <c:v>43725.90000000083</c:v>
                </c:pt>
                <c:pt idx="6255">
                  <c:v>43735.90000000083</c:v>
                </c:pt>
                <c:pt idx="6256">
                  <c:v>43737.80000000083</c:v>
                </c:pt>
                <c:pt idx="6257">
                  <c:v>43747.80000000083</c:v>
                </c:pt>
                <c:pt idx="6258">
                  <c:v>43757.80000000083</c:v>
                </c:pt>
                <c:pt idx="6259">
                  <c:v>43763.50000000082</c:v>
                </c:pt>
                <c:pt idx="6260">
                  <c:v>43769.2000000008</c:v>
                </c:pt>
                <c:pt idx="6261">
                  <c:v>43773.50000000082</c:v>
                </c:pt>
                <c:pt idx="6262">
                  <c:v>43781.00000000082</c:v>
                </c:pt>
                <c:pt idx="6263">
                  <c:v>43785.40000000083</c:v>
                </c:pt>
                <c:pt idx="6264">
                  <c:v>43790.00000000082</c:v>
                </c:pt>
                <c:pt idx="6265">
                  <c:v>43796.80000000083</c:v>
                </c:pt>
                <c:pt idx="6266">
                  <c:v>43801.70000000083</c:v>
                </c:pt>
                <c:pt idx="6267">
                  <c:v>43805.70000000083</c:v>
                </c:pt>
                <c:pt idx="6268">
                  <c:v>43810.70000000083</c:v>
                </c:pt>
                <c:pt idx="6269">
                  <c:v>43820.00000000083</c:v>
                </c:pt>
                <c:pt idx="6270">
                  <c:v>43824.30000000083</c:v>
                </c:pt>
                <c:pt idx="6271">
                  <c:v>43826.90000000083</c:v>
                </c:pt>
                <c:pt idx="6272">
                  <c:v>43836.20000000083</c:v>
                </c:pt>
                <c:pt idx="6273">
                  <c:v>43846.20000000083</c:v>
                </c:pt>
                <c:pt idx="6274">
                  <c:v>43856.20000000083</c:v>
                </c:pt>
                <c:pt idx="6275">
                  <c:v>43861.20000000083</c:v>
                </c:pt>
                <c:pt idx="6276">
                  <c:v>43871.20000000083</c:v>
                </c:pt>
                <c:pt idx="6277">
                  <c:v>43880.50000000084</c:v>
                </c:pt>
                <c:pt idx="6278">
                  <c:v>43884.80000000084</c:v>
                </c:pt>
                <c:pt idx="6279">
                  <c:v>43892.30000000084</c:v>
                </c:pt>
                <c:pt idx="6280">
                  <c:v>43902.30000000084</c:v>
                </c:pt>
                <c:pt idx="6281">
                  <c:v>43912.30000000084</c:v>
                </c:pt>
                <c:pt idx="6282">
                  <c:v>43919.80000000084</c:v>
                </c:pt>
                <c:pt idx="6283">
                  <c:v>43924.10000000084</c:v>
                </c:pt>
                <c:pt idx="6284">
                  <c:v>43930.90000000085</c:v>
                </c:pt>
                <c:pt idx="6285">
                  <c:v>43938.40000000085</c:v>
                </c:pt>
                <c:pt idx="6286">
                  <c:v>43945.20000000083</c:v>
                </c:pt>
                <c:pt idx="6287">
                  <c:v>43952.00000000085</c:v>
                </c:pt>
                <c:pt idx="6288">
                  <c:v>43958.80000000086</c:v>
                </c:pt>
                <c:pt idx="6289">
                  <c:v>43963.80000000086</c:v>
                </c:pt>
                <c:pt idx="6290">
                  <c:v>43971.30000000086</c:v>
                </c:pt>
                <c:pt idx="6291">
                  <c:v>43975.60000000086</c:v>
                </c:pt>
                <c:pt idx="6292">
                  <c:v>43979.90000000086</c:v>
                </c:pt>
                <c:pt idx="6293">
                  <c:v>43987.50000000086</c:v>
                </c:pt>
                <c:pt idx="6294">
                  <c:v>43992.50000000086</c:v>
                </c:pt>
                <c:pt idx="6295">
                  <c:v>44001.80000000086</c:v>
                </c:pt>
                <c:pt idx="6296">
                  <c:v>44008.10000000086</c:v>
                </c:pt>
                <c:pt idx="6297">
                  <c:v>44014.30000000086</c:v>
                </c:pt>
                <c:pt idx="6298">
                  <c:v>44021.80000000086</c:v>
                </c:pt>
                <c:pt idx="6299">
                  <c:v>44026.80000000086</c:v>
                </c:pt>
                <c:pt idx="6300">
                  <c:v>44033.60000000086</c:v>
                </c:pt>
                <c:pt idx="6301">
                  <c:v>44037.90000000087</c:v>
                </c:pt>
                <c:pt idx="6302">
                  <c:v>44045.40000000087</c:v>
                </c:pt>
                <c:pt idx="6303">
                  <c:v>44052.90000000087</c:v>
                </c:pt>
                <c:pt idx="6304">
                  <c:v>44060.40000000087</c:v>
                </c:pt>
                <c:pt idx="6305">
                  <c:v>44069.70000000087</c:v>
                </c:pt>
                <c:pt idx="6306">
                  <c:v>44079.00000000087</c:v>
                </c:pt>
                <c:pt idx="6307">
                  <c:v>44080.20000000087</c:v>
                </c:pt>
                <c:pt idx="6308">
                  <c:v>44082.10000000087</c:v>
                </c:pt>
                <c:pt idx="6309">
                  <c:v>44086.40000000088</c:v>
                </c:pt>
                <c:pt idx="6310">
                  <c:v>44095.70000000088</c:v>
                </c:pt>
                <c:pt idx="6311">
                  <c:v>44100.00000000088</c:v>
                </c:pt>
                <c:pt idx="6312">
                  <c:v>44105.00000000088</c:v>
                </c:pt>
                <c:pt idx="6313">
                  <c:v>44114.30000000088</c:v>
                </c:pt>
                <c:pt idx="6314">
                  <c:v>44118.60000000089</c:v>
                </c:pt>
                <c:pt idx="6315">
                  <c:v>44127.90000000089</c:v>
                </c:pt>
                <c:pt idx="6316">
                  <c:v>44137.90000000089</c:v>
                </c:pt>
                <c:pt idx="6317">
                  <c:v>44142.90000000089</c:v>
                </c:pt>
                <c:pt idx="6318">
                  <c:v>44152.90000000089</c:v>
                </c:pt>
                <c:pt idx="6319">
                  <c:v>44162.20000000088</c:v>
                </c:pt>
                <c:pt idx="6320">
                  <c:v>44171.50000000089</c:v>
                </c:pt>
                <c:pt idx="6321">
                  <c:v>44175.8000000009</c:v>
                </c:pt>
                <c:pt idx="6322">
                  <c:v>44185.1000000009</c:v>
                </c:pt>
                <c:pt idx="6323">
                  <c:v>44190.90000000091</c:v>
                </c:pt>
                <c:pt idx="6324">
                  <c:v>44197.80000000091</c:v>
                </c:pt>
                <c:pt idx="6325">
                  <c:v>44205.0000000009</c:v>
                </c:pt>
                <c:pt idx="6326">
                  <c:v>44211.80000000091</c:v>
                </c:pt>
                <c:pt idx="6327">
                  <c:v>44216.10000000091</c:v>
                </c:pt>
                <c:pt idx="6328">
                  <c:v>44220.10000000091</c:v>
                </c:pt>
                <c:pt idx="6329">
                  <c:v>44227.60000000091</c:v>
                </c:pt>
                <c:pt idx="6330">
                  <c:v>44234.50000000091</c:v>
                </c:pt>
                <c:pt idx="6331">
                  <c:v>44238.50000000091</c:v>
                </c:pt>
                <c:pt idx="6332">
                  <c:v>44243.40000000091</c:v>
                </c:pt>
                <c:pt idx="6333">
                  <c:v>44248.30000000091</c:v>
                </c:pt>
                <c:pt idx="6334">
                  <c:v>44252.60000000092</c:v>
                </c:pt>
                <c:pt idx="6335">
                  <c:v>44257.60000000092</c:v>
                </c:pt>
                <c:pt idx="6336">
                  <c:v>44262.50000000092</c:v>
                </c:pt>
                <c:pt idx="6337">
                  <c:v>44267.10000000092</c:v>
                </c:pt>
                <c:pt idx="6338">
                  <c:v>44271.40000000092</c:v>
                </c:pt>
                <c:pt idx="6339">
                  <c:v>44275.70000000092</c:v>
                </c:pt>
                <c:pt idx="6340">
                  <c:v>44280.00000000093</c:v>
                </c:pt>
                <c:pt idx="6341">
                  <c:v>44289.30000000093</c:v>
                </c:pt>
                <c:pt idx="6342">
                  <c:v>44291.40000000093</c:v>
                </c:pt>
                <c:pt idx="6343">
                  <c:v>44298.30000000093</c:v>
                </c:pt>
                <c:pt idx="6344">
                  <c:v>44302.90000000093</c:v>
                </c:pt>
                <c:pt idx="6345">
                  <c:v>44311.90000000093</c:v>
                </c:pt>
                <c:pt idx="6346">
                  <c:v>44316.50000000093</c:v>
                </c:pt>
                <c:pt idx="6347">
                  <c:v>44318.60000000092</c:v>
                </c:pt>
                <c:pt idx="6348">
                  <c:v>44320.70000000092</c:v>
                </c:pt>
                <c:pt idx="6349">
                  <c:v>44325.70000000092</c:v>
                </c:pt>
                <c:pt idx="6350">
                  <c:v>44332.50000000093</c:v>
                </c:pt>
                <c:pt idx="6351">
                  <c:v>44340.30000000093</c:v>
                </c:pt>
                <c:pt idx="6352">
                  <c:v>44345.30000000093</c:v>
                </c:pt>
                <c:pt idx="6353">
                  <c:v>44349.60000000093</c:v>
                </c:pt>
                <c:pt idx="6354">
                  <c:v>44353.90000000093</c:v>
                </c:pt>
                <c:pt idx="6355">
                  <c:v>44363.90000000093</c:v>
                </c:pt>
                <c:pt idx="6356">
                  <c:v>44367.90000000093</c:v>
                </c:pt>
                <c:pt idx="6357">
                  <c:v>44374.70000000094</c:v>
                </c:pt>
                <c:pt idx="6358">
                  <c:v>44377.90000000093</c:v>
                </c:pt>
                <c:pt idx="6359">
                  <c:v>44387.90000000093</c:v>
                </c:pt>
                <c:pt idx="6360">
                  <c:v>44395.40000000093</c:v>
                </c:pt>
                <c:pt idx="6361">
                  <c:v>44405.40000000093</c:v>
                </c:pt>
                <c:pt idx="6362">
                  <c:v>44415.40000000093</c:v>
                </c:pt>
                <c:pt idx="6363">
                  <c:v>44425.40000000093</c:v>
                </c:pt>
                <c:pt idx="6364">
                  <c:v>44432.90000000093</c:v>
                </c:pt>
                <c:pt idx="6365">
                  <c:v>44440.40000000093</c:v>
                </c:pt>
                <c:pt idx="6366">
                  <c:v>44447.90000000093</c:v>
                </c:pt>
                <c:pt idx="6367">
                  <c:v>44455.40000000093</c:v>
                </c:pt>
                <c:pt idx="6368">
                  <c:v>44465.40000000093</c:v>
                </c:pt>
                <c:pt idx="6369">
                  <c:v>44474.70000000094</c:v>
                </c:pt>
                <c:pt idx="6370">
                  <c:v>44484.70000000094</c:v>
                </c:pt>
                <c:pt idx="6371">
                  <c:v>44488.70000000094</c:v>
                </c:pt>
                <c:pt idx="6372">
                  <c:v>44496.20000000094</c:v>
                </c:pt>
                <c:pt idx="6373">
                  <c:v>44503.70000000094</c:v>
                </c:pt>
                <c:pt idx="6374">
                  <c:v>44511.20000000094</c:v>
                </c:pt>
                <c:pt idx="6375">
                  <c:v>44516.20000000094</c:v>
                </c:pt>
                <c:pt idx="6376">
                  <c:v>44520.50000000094</c:v>
                </c:pt>
                <c:pt idx="6377">
                  <c:v>44530.50000000094</c:v>
                </c:pt>
                <c:pt idx="6378">
                  <c:v>44540.50000000094</c:v>
                </c:pt>
                <c:pt idx="6379">
                  <c:v>44550.50000000094</c:v>
                </c:pt>
                <c:pt idx="6380">
                  <c:v>44559.80000000094</c:v>
                </c:pt>
                <c:pt idx="6381">
                  <c:v>44569.10000000094</c:v>
                </c:pt>
                <c:pt idx="6382">
                  <c:v>44579.10000000094</c:v>
                </c:pt>
                <c:pt idx="6383">
                  <c:v>44589.10000000094</c:v>
                </c:pt>
                <c:pt idx="6384">
                  <c:v>44598.40000000095</c:v>
                </c:pt>
                <c:pt idx="6385">
                  <c:v>44607.70000000095</c:v>
                </c:pt>
                <c:pt idx="6386">
                  <c:v>44617.70000000095</c:v>
                </c:pt>
                <c:pt idx="6387">
                  <c:v>44627.70000000095</c:v>
                </c:pt>
                <c:pt idx="6388">
                  <c:v>44637.70000000095</c:v>
                </c:pt>
                <c:pt idx="6389">
                  <c:v>44647.70000000095</c:v>
                </c:pt>
                <c:pt idx="6390">
                  <c:v>44657.00000000095</c:v>
                </c:pt>
                <c:pt idx="6391">
                  <c:v>44666.30000000096</c:v>
                </c:pt>
                <c:pt idx="6392">
                  <c:v>44675.60000000096</c:v>
                </c:pt>
                <c:pt idx="6393">
                  <c:v>44684.90000000096</c:v>
                </c:pt>
                <c:pt idx="6394">
                  <c:v>44694.20000000096</c:v>
                </c:pt>
                <c:pt idx="6395">
                  <c:v>44703.50000000097</c:v>
                </c:pt>
                <c:pt idx="6396">
                  <c:v>44707.80000000097</c:v>
                </c:pt>
                <c:pt idx="6397">
                  <c:v>44712.80000000097</c:v>
                </c:pt>
                <c:pt idx="6398">
                  <c:v>44718.60000000098</c:v>
                </c:pt>
                <c:pt idx="6399">
                  <c:v>44722.90000000098</c:v>
                </c:pt>
                <c:pt idx="6400">
                  <c:v>44727.80000000098</c:v>
                </c:pt>
                <c:pt idx="6401">
                  <c:v>44732.70000000098</c:v>
                </c:pt>
                <c:pt idx="6402">
                  <c:v>44739.80000000098</c:v>
                </c:pt>
                <c:pt idx="6403">
                  <c:v>44747.00000000098</c:v>
                </c:pt>
                <c:pt idx="6404">
                  <c:v>44750.50000000098</c:v>
                </c:pt>
                <c:pt idx="6405">
                  <c:v>44754.50000000098</c:v>
                </c:pt>
                <c:pt idx="6406">
                  <c:v>44761.60000000098</c:v>
                </c:pt>
                <c:pt idx="6407">
                  <c:v>44769.10000000098</c:v>
                </c:pt>
                <c:pt idx="6408">
                  <c:v>44775.90000000098</c:v>
                </c:pt>
                <c:pt idx="6409">
                  <c:v>44780.20000000098</c:v>
                </c:pt>
                <c:pt idx="6410">
                  <c:v>44787.10000000098</c:v>
                </c:pt>
                <c:pt idx="6411">
                  <c:v>44793.50000000098</c:v>
                </c:pt>
                <c:pt idx="6412">
                  <c:v>44798.50000000098</c:v>
                </c:pt>
                <c:pt idx="6413">
                  <c:v>44805.300000001</c:v>
                </c:pt>
                <c:pt idx="6414">
                  <c:v>44809.60000000099</c:v>
                </c:pt>
                <c:pt idx="6415">
                  <c:v>44819.60000000099</c:v>
                </c:pt>
                <c:pt idx="6416">
                  <c:v>44824.60000000099</c:v>
                </c:pt>
                <c:pt idx="6417">
                  <c:v>44832.400000001</c:v>
                </c:pt>
                <c:pt idx="6418">
                  <c:v>44839.20000000099</c:v>
                </c:pt>
                <c:pt idx="6419">
                  <c:v>44848.500000001</c:v>
                </c:pt>
                <c:pt idx="6420">
                  <c:v>44858.500000001</c:v>
                </c:pt>
                <c:pt idx="6421">
                  <c:v>44865.300000001</c:v>
                </c:pt>
                <c:pt idx="6422">
                  <c:v>44872.100000001</c:v>
                </c:pt>
                <c:pt idx="6423">
                  <c:v>44877.100000001</c:v>
                </c:pt>
                <c:pt idx="6424">
                  <c:v>44881.40000000101</c:v>
                </c:pt>
                <c:pt idx="6425">
                  <c:v>44885.70000000099</c:v>
                </c:pt>
                <c:pt idx="6426">
                  <c:v>44893.20000000099</c:v>
                </c:pt>
                <c:pt idx="6427">
                  <c:v>44898.20000000099</c:v>
                </c:pt>
                <c:pt idx="6428">
                  <c:v>44903.20000000099</c:v>
                </c:pt>
                <c:pt idx="6429">
                  <c:v>44908.20000000099</c:v>
                </c:pt>
                <c:pt idx="6430">
                  <c:v>44915.70000000099</c:v>
                </c:pt>
                <c:pt idx="6431">
                  <c:v>44923.20000000099</c:v>
                </c:pt>
                <c:pt idx="6432">
                  <c:v>44930.000000001</c:v>
                </c:pt>
                <c:pt idx="6433">
                  <c:v>44940.000000001</c:v>
                </c:pt>
                <c:pt idx="6434">
                  <c:v>44947.500000001</c:v>
                </c:pt>
                <c:pt idx="6435">
                  <c:v>44952.500000001</c:v>
                </c:pt>
                <c:pt idx="6436">
                  <c:v>44958.90000000101</c:v>
                </c:pt>
                <c:pt idx="6437">
                  <c:v>44963.90000000101</c:v>
                </c:pt>
                <c:pt idx="6438">
                  <c:v>44968.20000000099</c:v>
                </c:pt>
                <c:pt idx="6439">
                  <c:v>44972.500000001</c:v>
                </c:pt>
                <c:pt idx="6440">
                  <c:v>44977.40000000102</c:v>
                </c:pt>
                <c:pt idx="6441">
                  <c:v>44984.90000000102</c:v>
                </c:pt>
                <c:pt idx="6442">
                  <c:v>44989.90000000102</c:v>
                </c:pt>
                <c:pt idx="6443">
                  <c:v>44994.90000000102</c:v>
                </c:pt>
                <c:pt idx="6444">
                  <c:v>44999.90000000102</c:v>
                </c:pt>
                <c:pt idx="6445">
                  <c:v>45007.40000000102</c:v>
                </c:pt>
                <c:pt idx="6446">
                  <c:v>45012.40000000102</c:v>
                </c:pt>
                <c:pt idx="6447">
                  <c:v>45017.40000000102</c:v>
                </c:pt>
                <c:pt idx="6448">
                  <c:v>45022.40000000102</c:v>
                </c:pt>
                <c:pt idx="6449">
                  <c:v>45027.30000000102</c:v>
                </c:pt>
                <c:pt idx="6450">
                  <c:v>45032.20000000102</c:v>
                </c:pt>
                <c:pt idx="6451">
                  <c:v>45034.30000000102</c:v>
                </c:pt>
                <c:pt idx="6452">
                  <c:v>45038.60000000102</c:v>
                </c:pt>
                <c:pt idx="6453">
                  <c:v>45048.60000000102</c:v>
                </c:pt>
                <c:pt idx="6454">
                  <c:v>45053.60000000102</c:v>
                </c:pt>
                <c:pt idx="6455">
                  <c:v>45060.00000000103</c:v>
                </c:pt>
                <c:pt idx="6456">
                  <c:v>45069.30000000103</c:v>
                </c:pt>
                <c:pt idx="6457">
                  <c:v>45078.60000000102</c:v>
                </c:pt>
                <c:pt idx="6458">
                  <c:v>45082.90000000103</c:v>
                </c:pt>
                <c:pt idx="6459">
                  <c:v>45087.20000000102</c:v>
                </c:pt>
                <c:pt idx="6460">
                  <c:v>45096.50000000103</c:v>
                </c:pt>
                <c:pt idx="6461">
                  <c:v>45105.80000000104</c:v>
                </c:pt>
                <c:pt idx="6462">
                  <c:v>45113.60000000102</c:v>
                </c:pt>
                <c:pt idx="6463">
                  <c:v>45123.60000000102</c:v>
                </c:pt>
                <c:pt idx="6464">
                  <c:v>45132.90000000103</c:v>
                </c:pt>
                <c:pt idx="6465">
                  <c:v>45142.90000000103</c:v>
                </c:pt>
                <c:pt idx="6466">
                  <c:v>45149.40000000103</c:v>
                </c:pt>
                <c:pt idx="6467">
                  <c:v>45153.40000000103</c:v>
                </c:pt>
                <c:pt idx="6468">
                  <c:v>45157.70000000102</c:v>
                </c:pt>
                <c:pt idx="6469">
                  <c:v>45162.00000000106</c:v>
                </c:pt>
                <c:pt idx="6470">
                  <c:v>45169.80000000106</c:v>
                </c:pt>
                <c:pt idx="6471">
                  <c:v>45174.80000000106</c:v>
                </c:pt>
                <c:pt idx="6472">
                  <c:v>45184.80000000106</c:v>
                </c:pt>
                <c:pt idx="6473">
                  <c:v>45194.80000000106</c:v>
                </c:pt>
                <c:pt idx="6474">
                  <c:v>45200.90000000106</c:v>
                </c:pt>
                <c:pt idx="6475">
                  <c:v>45207.70000000102</c:v>
                </c:pt>
                <c:pt idx="6476">
                  <c:v>45210.30000000106</c:v>
                </c:pt>
                <c:pt idx="6477">
                  <c:v>45218.20000000102</c:v>
                </c:pt>
                <c:pt idx="6478">
                  <c:v>45223.20000000102</c:v>
                </c:pt>
                <c:pt idx="6479">
                  <c:v>45228.20000000102</c:v>
                </c:pt>
                <c:pt idx="6480">
                  <c:v>45233.20000000102</c:v>
                </c:pt>
                <c:pt idx="6481">
                  <c:v>45238.20000000102</c:v>
                </c:pt>
                <c:pt idx="6482">
                  <c:v>45245.70000000102</c:v>
                </c:pt>
                <c:pt idx="6483">
                  <c:v>45250.10000000105</c:v>
                </c:pt>
                <c:pt idx="6484">
                  <c:v>45252.70000000102</c:v>
                </c:pt>
                <c:pt idx="6485">
                  <c:v>45254.60000000105</c:v>
                </c:pt>
                <c:pt idx="6486">
                  <c:v>45258.10000000105</c:v>
                </c:pt>
                <c:pt idx="6487">
                  <c:v>45268.10000000105</c:v>
                </c:pt>
                <c:pt idx="6488">
                  <c:v>45272.10000000105</c:v>
                </c:pt>
                <c:pt idx="6489">
                  <c:v>45277.10000000105</c:v>
                </c:pt>
                <c:pt idx="6490">
                  <c:v>45286.40000000106</c:v>
                </c:pt>
                <c:pt idx="6491">
                  <c:v>45290.70000000102</c:v>
                </c:pt>
                <c:pt idx="6492">
                  <c:v>45292.80000000107</c:v>
                </c:pt>
                <c:pt idx="6493">
                  <c:v>45302.10000000105</c:v>
                </c:pt>
                <c:pt idx="6494">
                  <c:v>45312.10000000105</c:v>
                </c:pt>
                <c:pt idx="6495">
                  <c:v>45321.40000000107</c:v>
                </c:pt>
                <c:pt idx="6496">
                  <c:v>45330.70000000107</c:v>
                </c:pt>
                <c:pt idx="6497">
                  <c:v>45340.00000000108</c:v>
                </c:pt>
                <c:pt idx="6498">
                  <c:v>45346.90000000108</c:v>
                </c:pt>
                <c:pt idx="6499">
                  <c:v>45351.90000000108</c:v>
                </c:pt>
                <c:pt idx="6500">
                  <c:v>45356.20000000107</c:v>
                </c:pt>
                <c:pt idx="6501">
                  <c:v>45363.10000000108</c:v>
                </c:pt>
                <c:pt idx="6502">
                  <c:v>45372.40000000109</c:v>
                </c:pt>
                <c:pt idx="6503">
                  <c:v>45376.70000000107</c:v>
                </c:pt>
                <c:pt idx="6504">
                  <c:v>45386.00000000108</c:v>
                </c:pt>
                <c:pt idx="6505">
                  <c:v>45390.30000000109</c:v>
                </c:pt>
                <c:pt idx="6506">
                  <c:v>45399.60000000108</c:v>
                </c:pt>
                <c:pt idx="6507">
                  <c:v>45408.9000000011</c:v>
                </c:pt>
                <c:pt idx="6508">
                  <c:v>45418.2000000011</c:v>
                </c:pt>
                <c:pt idx="6509">
                  <c:v>45427.50000000111</c:v>
                </c:pt>
                <c:pt idx="6510">
                  <c:v>45431.80000000111</c:v>
                </c:pt>
                <c:pt idx="6511">
                  <c:v>45441.1000000011</c:v>
                </c:pt>
                <c:pt idx="6512">
                  <c:v>45450.40000000111</c:v>
                </c:pt>
                <c:pt idx="6513">
                  <c:v>45459.7000000011</c:v>
                </c:pt>
                <c:pt idx="6514">
                  <c:v>45462.30000000112</c:v>
                </c:pt>
                <c:pt idx="6515">
                  <c:v>45467.30000000112</c:v>
                </c:pt>
                <c:pt idx="6516">
                  <c:v>45472.30000000112</c:v>
                </c:pt>
                <c:pt idx="6517">
                  <c:v>45479.50000000111</c:v>
                </c:pt>
                <c:pt idx="6518">
                  <c:v>45486.90000000111</c:v>
                </c:pt>
                <c:pt idx="6519">
                  <c:v>45491.50000000111</c:v>
                </c:pt>
                <c:pt idx="6520">
                  <c:v>45493.6000000011</c:v>
                </c:pt>
                <c:pt idx="6521">
                  <c:v>45502.90000000111</c:v>
                </c:pt>
                <c:pt idx="6522">
                  <c:v>45510.40000000111</c:v>
                </c:pt>
                <c:pt idx="6523">
                  <c:v>45514.7000000011</c:v>
                </c:pt>
                <c:pt idx="6524">
                  <c:v>45519.6000000011</c:v>
                </c:pt>
                <c:pt idx="6525">
                  <c:v>45523.90000000112</c:v>
                </c:pt>
                <c:pt idx="6526">
                  <c:v>45531.1000000011</c:v>
                </c:pt>
                <c:pt idx="6527">
                  <c:v>45535.80000000112</c:v>
                </c:pt>
                <c:pt idx="6528">
                  <c:v>45540.1000000011</c:v>
                </c:pt>
                <c:pt idx="6529">
                  <c:v>45545.1000000011</c:v>
                </c:pt>
                <c:pt idx="6530">
                  <c:v>45550.90000000112</c:v>
                </c:pt>
                <c:pt idx="6531">
                  <c:v>45555.20000000112</c:v>
                </c:pt>
                <c:pt idx="6532">
                  <c:v>45562.10000000113</c:v>
                </c:pt>
                <c:pt idx="6533">
                  <c:v>45568.50000000113</c:v>
                </c:pt>
                <c:pt idx="6534">
                  <c:v>45573.40000000113</c:v>
                </c:pt>
                <c:pt idx="6535">
                  <c:v>45580.20000000112</c:v>
                </c:pt>
                <c:pt idx="6536">
                  <c:v>45587.00000000114</c:v>
                </c:pt>
                <c:pt idx="6537">
                  <c:v>45592.80000000114</c:v>
                </c:pt>
                <c:pt idx="6538">
                  <c:v>45597.20000000112</c:v>
                </c:pt>
                <c:pt idx="6539">
                  <c:v>45607.20000000112</c:v>
                </c:pt>
                <c:pt idx="6540">
                  <c:v>45617.20000000112</c:v>
                </c:pt>
                <c:pt idx="6541">
                  <c:v>45627.20000000112</c:v>
                </c:pt>
                <c:pt idx="6542">
                  <c:v>45637.20000000112</c:v>
                </c:pt>
                <c:pt idx="6543">
                  <c:v>45640.50000000114</c:v>
                </c:pt>
                <c:pt idx="6544">
                  <c:v>45646.30000000115</c:v>
                </c:pt>
                <c:pt idx="6545">
                  <c:v>45656.30000000115</c:v>
                </c:pt>
                <c:pt idx="6546">
                  <c:v>45662.10000000113</c:v>
                </c:pt>
                <c:pt idx="6547">
                  <c:v>45669.70000000112</c:v>
                </c:pt>
                <c:pt idx="6548">
                  <c:v>45674.70000000112</c:v>
                </c:pt>
                <c:pt idx="6549">
                  <c:v>45684.70000000112</c:v>
                </c:pt>
                <c:pt idx="6550">
                  <c:v>45689.00000000115</c:v>
                </c:pt>
                <c:pt idx="6551">
                  <c:v>45693.90000000115</c:v>
                </c:pt>
                <c:pt idx="6552">
                  <c:v>45703.20000000115</c:v>
                </c:pt>
                <c:pt idx="6553">
                  <c:v>45712.50000000116</c:v>
                </c:pt>
                <c:pt idx="6554">
                  <c:v>45721.80000000116</c:v>
                </c:pt>
                <c:pt idx="6555">
                  <c:v>45731.10000000116</c:v>
                </c:pt>
                <c:pt idx="6556">
                  <c:v>45740.40000000117</c:v>
                </c:pt>
                <c:pt idx="6557">
                  <c:v>45749.70000000115</c:v>
                </c:pt>
                <c:pt idx="6558">
                  <c:v>45754.00000000117</c:v>
                </c:pt>
                <c:pt idx="6559">
                  <c:v>45758.30000000118</c:v>
                </c:pt>
                <c:pt idx="6560">
                  <c:v>45764.10000000118</c:v>
                </c:pt>
                <c:pt idx="6561">
                  <c:v>45769.10000000118</c:v>
                </c:pt>
                <c:pt idx="6562">
                  <c:v>45776.30000000118</c:v>
                </c:pt>
                <c:pt idx="6563">
                  <c:v>45783.50000000117</c:v>
                </c:pt>
                <c:pt idx="6564">
                  <c:v>45792.80000000118</c:v>
                </c:pt>
                <c:pt idx="6565">
                  <c:v>45802.10000000118</c:v>
                </c:pt>
                <c:pt idx="6566">
                  <c:v>45806.40000000118</c:v>
                </c:pt>
                <c:pt idx="6567">
                  <c:v>45813.60000000118</c:v>
                </c:pt>
                <c:pt idx="6568">
                  <c:v>45822.90000000118</c:v>
                </c:pt>
                <c:pt idx="6569">
                  <c:v>45827.20000000118</c:v>
                </c:pt>
                <c:pt idx="6570">
                  <c:v>45834.40000000118</c:v>
                </c:pt>
                <c:pt idx="6571">
                  <c:v>45843.70000000118</c:v>
                </c:pt>
                <c:pt idx="6572">
                  <c:v>45853.00000000119</c:v>
                </c:pt>
                <c:pt idx="6573">
                  <c:v>45862.30000000119</c:v>
                </c:pt>
                <c:pt idx="6574">
                  <c:v>45871.60000000118</c:v>
                </c:pt>
                <c:pt idx="6575">
                  <c:v>45880.90000000119</c:v>
                </c:pt>
                <c:pt idx="6576">
                  <c:v>45890.20000000118</c:v>
                </c:pt>
                <c:pt idx="6577">
                  <c:v>45895.20000000118</c:v>
                </c:pt>
                <c:pt idx="6578">
                  <c:v>45904.50000000119</c:v>
                </c:pt>
                <c:pt idx="6579">
                  <c:v>45913.8000000012</c:v>
                </c:pt>
                <c:pt idx="6580">
                  <c:v>45921.40000000119</c:v>
                </c:pt>
                <c:pt idx="6581">
                  <c:v>45930.70000000118</c:v>
                </c:pt>
                <c:pt idx="6582">
                  <c:v>45940.00000000119</c:v>
                </c:pt>
                <c:pt idx="6583">
                  <c:v>45949.3000000012</c:v>
                </c:pt>
                <c:pt idx="6584">
                  <c:v>45958.60000000118</c:v>
                </c:pt>
                <c:pt idx="6585">
                  <c:v>45967.90000000119</c:v>
                </c:pt>
                <c:pt idx="6586">
                  <c:v>45969.60000000118</c:v>
                </c:pt>
                <c:pt idx="6587">
                  <c:v>45978.90000000119</c:v>
                </c:pt>
                <c:pt idx="6588">
                  <c:v>45988.20000000118</c:v>
                </c:pt>
                <c:pt idx="6589">
                  <c:v>45997.50000000122</c:v>
                </c:pt>
                <c:pt idx="6590">
                  <c:v>46004.70000000118</c:v>
                </c:pt>
                <c:pt idx="6591">
                  <c:v>46011.90000000119</c:v>
                </c:pt>
                <c:pt idx="6592">
                  <c:v>46019.10000000118</c:v>
                </c:pt>
                <c:pt idx="6593">
                  <c:v>46026.3000000012</c:v>
                </c:pt>
                <c:pt idx="6594">
                  <c:v>46035.60000000118</c:v>
                </c:pt>
                <c:pt idx="6595">
                  <c:v>46044.90000000119</c:v>
                </c:pt>
                <c:pt idx="6596">
                  <c:v>46054.20000000118</c:v>
                </c:pt>
                <c:pt idx="6597">
                  <c:v>46063.50000000122</c:v>
                </c:pt>
                <c:pt idx="6598">
                  <c:v>46067.80000000123</c:v>
                </c:pt>
                <c:pt idx="6599">
                  <c:v>46077.10000000118</c:v>
                </c:pt>
                <c:pt idx="6600">
                  <c:v>46086.40000000122</c:v>
                </c:pt>
                <c:pt idx="6601">
                  <c:v>46095.70000000118</c:v>
                </c:pt>
                <c:pt idx="6602">
                  <c:v>46105.00000000122</c:v>
                </c:pt>
                <c:pt idx="6603">
                  <c:v>46110.00000000122</c:v>
                </c:pt>
                <c:pt idx="6604">
                  <c:v>46119.30000000123</c:v>
                </c:pt>
                <c:pt idx="6605">
                  <c:v>46126.40000000122</c:v>
                </c:pt>
                <c:pt idx="6606">
                  <c:v>46130.70000000118</c:v>
                </c:pt>
                <c:pt idx="6607">
                  <c:v>46140.00000000122</c:v>
                </c:pt>
                <c:pt idx="6608">
                  <c:v>46147.50000000122</c:v>
                </c:pt>
                <c:pt idx="6609">
                  <c:v>46156.80000000123</c:v>
                </c:pt>
                <c:pt idx="6610">
                  <c:v>46166.80000000123</c:v>
                </c:pt>
                <c:pt idx="6611">
                  <c:v>46174.60000000118</c:v>
                </c:pt>
                <c:pt idx="6612">
                  <c:v>46181.80000000123</c:v>
                </c:pt>
                <c:pt idx="6613">
                  <c:v>46183.70000000118</c:v>
                </c:pt>
                <c:pt idx="6614">
                  <c:v>46188.70000000118</c:v>
                </c:pt>
                <c:pt idx="6615">
                  <c:v>46193.70000000118</c:v>
                </c:pt>
                <c:pt idx="6616">
                  <c:v>46203.00000000122</c:v>
                </c:pt>
                <c:pt idx="6617">
                  <c:v>46212.30000000125</c:v>
                </c:pt>
                <c:pt idx="6618">
                  <c:v>46216.60000000118</c:v>
                </c:pt>
                <c:pt idx="6619">
                  <c:v>46224.10000000118</c:v>
                </c:pt>
                <c:pt idx="6620">
                  <c:v>46231.60000000118</c:v>
                </c:pt>
                <c:pt idx="6621">
                  <c:v>46241.60000000118</c:v>
                </c:pt>
                <c:pt idx="6622">
                  <c:v>46251.60000000118</c:v>
                </c:pt>
                <c:pt idx="6623">
                  <c:v>46261.60000000118</c:v>
                </c:pt>
                <c:pt idx="6624">
                  <c:v>46268.00000000122</c:v>
                </c:pt>
                <c:pt idx="6625">
                  <c:v>46278.00000000122</c:v>
                </c:pt>
                <c:pt idx="6626">
                  <c:v>46287.30000000125</c:v>
                </c:pt>
                <c:pt idx="6627">
                  <c:v>46296.60000000118</c:v>
                </c:pt>
                <c:pt idx="6628">
                  <c:v>46300.90000000125</c:v>
                </c:pt>
                <c:pt idx="6629">
                  <c:v>46304.20000000118</c:v>
                </c:pt>
                <c:pt idx="6630">
                  <c:v>46307.50000000127</c:v>
                </c:pt>
                <c:pt idx="6631">
                  <c:v>46315.00000000127</c:v>
                </c:pt>
                <c:pt idx="6632">
                  <c:v>46320.00000000127</c:v>
                </c:pt>
                <c:pt idx="6633">
                  <c:v>46325.00000000127</c:v>
                </c:pt>
                <c:pt idx="6634">
                  <c:v>46331.80000000128</c:v>
                </c:pt>
                <c:pt idx="6635">
                  <c:v>46338.60000000118</c:v>
                </c:pt>
                <c:pt idx="6636">
                  <c:v>46342.90000000127</c:v>
                </c:pt>
                <c:pt idx="6637">
                  <c:v>46347.90000000127</c:v>
                </c:pt>
                <c:pt idx="6638">
                  <c:v>46357.20000000118</c:v>
                </c:pt>
                <c:pt idx="6639">
                  <c:v>46367.20000000118</c:v>
                </c:pt>
                <c:pt idx="6640">
                  <c:v>46371.50000000127</c:v>
                </c:pt>
                <c:pt idx="6641">
                  <c:v>46381.50000000127</c:v>
                </c:pt>
                <c:pt idx="6642">
                  <c:v>46390.80000000128</c:v>
                </c:pt>
                <c:pt idx="6643">
                  <c:v>46393.40000000127</c:v>
                </c:pt>
                <c:pt idx="6644">
                  <c:v>46400.60000000118</c:v>
                </c:pt>
                <c:pt idx="6645">
                  <c:v>46405.60000000118</c:v>
                </c:pt>
                <c:pt idx="6646">
                  <c:v>46411.40000000127</c:v>
                </c:pt>
                <c:pt idx="6647">
                  <c:v>46420.70000000118</c:v>
                </c:pt>
                <c:pt idx="6648">
                  <c:v>46425.00000000127</c:v>
                </c:pt>
                <c:pt idx="6649">
                  <c:v>46435.00000000127</c:v>
                </c:pt>
                <c:pt idx="6650">
                  <c:v>46441.40000000127</c:v>
                </c:pt>
                <c:pt idx="6651">
                  <c:v>46451.40000000127</c:v>
                </c:pt>
                <c:pt idx="6652">
                  <c:v>46454.70000000118</c:v>
                </c:pt>
                <c:pt idx="6653">
                  <c:v>46460.10000000118</c:v>
                </c:pt>
                <c:pt idx="6654">
                  <c:v>46464.4000000013</c:v>
                </c:pt>
                <c:pt idx="6655">
                  <c:v>46471.20000000118</c:v>
                </c:pt>
                <c:pt idx="6656">
                  <c:v>46478.10000000118</c:v>
                </c:pt>
                <c:pt idx="6657">
                  <c:v>46482.5000000013</c:v>
                </c:pt>
                <c:pt idx="6658">
                  <c:v>46489.30000000131</c:v>
                </c:pt>
                <c:pt idx="6659">
                  <c:v>46493.60000000118</c:v>
                </c:pt>
                <c:pt idx="6660">
                  <c:v>46499.4000000013</c:v>
                </c:pt>
                <c:pt idx="6661">
                  <c:v>46503.70000000118</c:v>
                </c:pt>
                <c:pt idx="6662">
                  <c:v>46512.70000000118</c:v>
                </c:pt>
                <c:pt idx="6663">
                  <c:v>46520.50000000132</c:v>
                </c:pt>
                <c:pt idx="6664">
                  <c:v>46528.00000000132</c:v>
                </c:pt>
                <c:pt idx="6665">
                  <c:v>46533.00000000132</c:v>
                </c:pt>
                <c:pt idx="6666">
                  <c:v>46539.50000000132</c:v>
                </c:pt>
                <c:pt idx="6667">
                  <c:v>46543.80000000133</c:v>
                </c:pt>
                <c:pt idx="6668">
                  <c:v>46551.60000000132</c:v>
                </c:pt>
                <c:pt idx="6669">
                  <c:v>46558.70000000118</c:v>
                </c:pt>
                <c:pt idx="6670">
                  <c:v>46565.80000000133</c:v>
                </c:pt>
                <c:pt idx="6671">
                  <c:v>46573.60000000132</c:v>
                </c:pt>
                <c:pt idx="6672">
                  <c:v>46581.40000000133</c:v>
                </c:pt>
                <c:pt idx="6673">
                  <c:v>46590.70000000118</c:v>
                </c:pt>
                <c:pt idx="6674">
                  <c:v>46598.50000000132</c:v>
                </c:pt>
                <c:pt idx="6675">
                  <c:v>46607.50000000132</c:v>
                </c:pt>
                <c:pt idx="6676">
                  <c:v>46615.30000000133</c:v>
                </c:pt>
                <c:pt idx="6677">
                  <c:v>46624.30000000133</c:v>
                </c:pt>
                <c:pt idx="6678">
                  <c:v>46633.30000000133</c:v>
                </c:pt>
                <c:pt idx="6679">
                  <c:v>46641.10000000132</c:v>
                </c:pt>
                <c:pt idx="6680">
                  <c:v>46648.90000000133</c:v>
                </c:pt>
                <c:pt idx="6681">
                  <c:v>46656.70000000118</c:v>
                </c:pt>
                <c:pt idx="6682">
                  <c:v>46664.50000000135</c:v>
                </c:pt>
                <c:pt idx="6683">
                  <c:v>46673.80000000136</c:v>
                </c:pt>
                <c:pt idx="6684">
                  <c:v>46681.60000000132</c:v>
                </c:pt>
                <c:pt idx="6685">
                  <c:v>46688.70000000118</c:v>
                </c:pt>
                <c:pt idx="6686">
                  <c:v>46696.50000000135</c:v>
                </c:pt>
                <c:pt idx="6687">
                  <c:v>46705.00000000135</c:v>
                </c:pt>
                <c:pt idx="6688">
                  <c:v>46712.80000000136</c:v>
                </c:pt>
                <c:pt idx="6689">
                  <c:v>46720.60000000132</c:v>
                </c:pt>
                <c:pt idx="6690">
                  <c:v>46728.40000000135</c:v>
                </c:pt>
                <c:pt idx="6691">
                  <c:v>46732.70000000119</c:v>
                </c:pt>
                <c:pt idx="6692">
                  <c:v>46737.00000000138</c:v>
                </c:pt>
                <c:pt idx="6693">
                  <c:v>46746.30000000138</c:v>
                </c:pt>
                <c:pt idx="6694">
                  <c:v>46753.10000000137</c:v>
                </c:pt>
                <c:pt idx="6695">
                  <c:v>46757.10000000137</c:v>
                </c:pt>
                <c:pt idx="6696">
                  <c:v>46764.7000000012</c:v>
                </c:pt>
                <c:pt idx="6697">
                  <c:v>46772.2000000012</c:v>
                </c:pt>
                <c:pt idx="6698">
                  <c:v>46776.50000000138</c:v>
                </c:pt>
                <c:pt idx="6699">
                  <c:v>46784.40000000138</c:v>
                </c:pt>
                <c:pt idx="6700">
                  <c:v>46790.90000000138</c:v>
                </c:pt>
                <c:pt idx="6701">
                  <c:v>46797.20000000121</c:v>
                </c:pt>
                <c:pt idx="6702">
                  <c:v>46801.50000000138</c:v>
                </c:pt>
                <c:pt idx="6703">
                  <c:v>46809.30000000139</c:v>
                </c:pt>
                <c:pt idx="6704">
                  <c:v>46814.30000000139</c:v>
                </c:pt>
                <c:pt idx="6705">
                  <c:v>46821.80000000139</c:v>
                </c:pt>
                <c:pt idx="6706">
                  <c:v>46826.80000000139</c:v>
                </c:pt>
                <c:pt idx="6707">
                  <c:v>46836.80000000139</c:v>
                </c:pt>
                <c:pt idx="6708">
                  <c:v>46846.80000000139</c:v>
                </c:pt>
                <c:pt idx="6709">
                  <c:v>46851.80000000139</c:v>
                </c:pt>
                <c:pt idx="6710">
                  <c:v>46856.10000000137</c:v>
                </c:pt>
                <c:pt idx="6711">
                  <c:v>46860.10000000137</c:v>
                </c:pt>
                <c:pt idx="6712">
                  <c:v>46866.50000000138</c:v>
                </c:pt>
                <c:pt idx="6713">
                  <c:v>46876.50000000138</c:v>
                </c:pt>
                <c:pt idx="6714">
                  <c:v>46885.8000000014</c:v>
                </c:pt>
                <c:pt idx="6715">
                  <c:v>46890.90000000138</c:v>
                </c:pt>
                <c:pt idx="6716">
                  <c:v>46900.90000000138</c:v>
                </c:pt>
                <c:pt idx="6717">
                  <c:v>46910.90000000138</c:v>
                </c:pt>
                <c:pt idx="6718">
                  <c:v>46920.90000000138</c:v>
                </c:pt>
                <c:pt idx="6719">
                  <c:v>46925.90000000138</c:v>
                </c:pt>
                <c:pt idx="6720">
                  <c:v>46930.20000000122</c:v>
                </c:pt>
                <c:pt idx="6721">
                  <c:v>46935.20000000122</c:v>
                </c:pt>
                <c:pt idx="6722">
                  <c:v>46939.20000000122</c:v>
                </c:pt>
                <c:pt idx="6723">
                  <c:v>46949.20000000122</c:v>
                </c:pt>
                <c:pt idx="6724">
                  <c:v>46953.5000000014</c:v>
                </c:pt>
                <c:pt idx="6725">
                  <c:v>46961.0000000014</c:v>
                </c:pt>
                <c:pt idx="6726">
                  <c:v>46966.1000000014</c:v>
                </c:pt>
                <c:pt idx="6727">
                  <c:v>46973.6000000014</c:v>
                </c:pt>
                <c:pt idx="6728">
                  <c:v>46977.90000000141</c:v>
                </c:pt>
                <c:pt idx="6729">
                  <c:v>46982.90000000141</c:v>
                </c:pt>
                <c:pt idx="6730">
                  <c:v>46992.20000000123</c:v>
                </c:pt>
                <c:pt idx="6731">
                  <c:v>46999.0000000014</c:v>
                </c:pt>
                <c:pt idx="6732">
                  <c:v>47006.5000000014</c:v>
                </c:pt>
                <c:pt idx="6733">
                  <c:v>47012.90000000141</c:v>
                </c:pt>
                <c:pt idx="6734">
                  <c:v>47020.40000000141</c:v>
                </c:pt>
                <c:pt idx="6735">
                  <c:v>47027.90000000141</c:v>
                </c:pt>
                <c:pt idx="6736">
                  <c:v>47035.40000000141</c:v>
                </c:pt>
                <c:pt idx="6737">
                  <c:v>47042.90000000141</c:v>
                </c:pt>
                <c:pt idx="6738">
                  <c:v>47047.20000000124</c:v>
                </c:pt>
                <c:pt idx="6739">
                  <c:v>47051.20000000124</c:v>
                </c:pt>
                <c:pt idx="6740">
                  <c:v>47061.20000000124</c:v>
                </c:pt>
                <c:pt idx="6741">
                  <c:v>47071.20000000124</c:v>
                </c:pt>
                <c:pt idx="6742">
                  <c:v>47081.20000000124</c:v>
                </c:pt>
                <c:pt idx="6743">
                  <c:v>47085.5000000014</c:v>
                </c:pt>
                <c:pt idx="6744">
                  <c:v>47094.80000000142</c:v>
                </c:pt>
                <c:pt idx="6745">
                  <c:v>47099.80000000142</c:v>
                </c:pt>
                <c:pt idx="6746">
                  <c:v>47104.10000000142</c:v>
                </c:pt>
                <c:pt idx="6747">
                  <c:v>47106.70000000142</c:v>
                </c:pt>
                <c:pt idx="6748">
                  <c:v>47111.00000000143</c:v>
                </c:pt>
                <c:pt idx="6749">
                  <c:v>47120.30000000143</c:v>
                </c:pt>
                <c:pt idx="6750">
                  <c:v>47124.60000000142</c:v>
                </c:pt>
                <c:pt idx="6751">
                  <c:v>47134.60000000142</c:v>
                </c:pt>
                <c:pt idx="6752">
                  <c:v>47144.60000000142</c:v>
                </c:pt>
                <c:pt idx="6753">
                  <c:v>47154.60000000142</c:v>
                </c:pt>
                <c:pt idx="6754">
                  <c:v>47159.60000000142</c:v>
                </c:pt>
                <c:pt idx="6755">
                  <c:v>47169.60000000142</c:v>
                </c:pt>
                <c:pt idx="6756">
                  <c:v>47175.10000000142</c:v>
                </c:pt>
                <c:pt idx="6757">
                  <c:v>47182.30000000143</c:v>
                </c:pt>
                <c:pt idx="6758">
                  <c:v>47187.20000000142</c:v>
                </c:pt>
                <c:pt idx="6759">
                  <c:v>47194.70000000142</c:v>
                </c:pt>
                <c:pt idx="6760">
                  <c:v>47201.50000000143</c:v>
                </c:pt>
                <c:pt idx="6761">
                  <c:v>47207.30000000144</c:v>
                </c:pt>
                <c:pt idx="6762">
                  <c:v>47213.70000000142</c:v>
                </c:pt>
                <c:pt idx="6763">
                  <c:v>47218.00000000143</c:v>
                </c:pt>
                <c:pt idx="6764">
                  <c:v>47227.30000000144</c:v>
                </c:pt>
                <c:pt idx="6765">
                  <c:v>47236.60000000142</c:v>
                </c:pt>
                <c:pt idx="6766">
                  <c:v>47245.90000000143</c:v>
                </c:pt>
                <c:pt idx="6767">
                  <c:v>47252.80000000145</c:v>
                </c:pt>
                <c:pt idx="6768">
                  <c:v>47260.30000000145</c:v>
                </c:pt>
                <c:pt idx="6769">
                  <c:v>47265.30000000145</c:v>
                </c:pt>
                <c:pt idx="6770">
                  <c:v>47272.10000000145</c:v>
                </c:pt>
                <c:pt idx="6771">
                  <c:v>47278.50000000146</c:v>
                </c:pt>
                <c:pt idx="6772">
                  <c:v>47285.30000000146</c:v>
                </c:pt>
                <c:pt idx="6773">
                  <c:v>47292.10000000145</c:v>
                </c:pt>
                <c:pt idx="6774">
                  <c:v>47298.90000000146</c:v>
                </c:pt>
                <c:pt idx="6775">
                  <c:v>47306.40000000146</c:v>
                </c:pt>
                <c:pt idx="6776">
                  <c:v>47315.70000000145</c:v>
                </c:pt>
                <c:pt idx="6777">
                  <c:v>47325.00000000147</c:v>
                </c:pt>
                <c:pt idx="6778">
                  <c:v>47334.30000000147</c:v>
                </c:pt>
                <c:pt idx="6779">
                  <c:v>47343.60000000148</c:v>
                </c:pt>
                <c:pt idx="6780">
                  <c:v>47352.90000000148</c:v>
                </c:pt>
                <c:pt idx="6781">
                  <c:v>47362.20000000147</c:v>
                </c:pt>
                <c:pt idx="6782">
                  <c:v>47371.50000000148</c:v>
                </c:pt>
                <c:pt idx="6783">
                  <c:v>47378.30000000149</c:v>
                </c:pt>
                <c:pt idx="6784">
                  <c:v>47382.60000000148</c:v>
                </c:pt>
                <c:pt idx="6785">
                  <c:v>47386.90000000149</c:v>
                </c:pt>
                <c:pt idx="6786">
                  <c:v>47391.90000000149</c:v>
                </c:pt>
                <c:pt idx="6787">
                  <c:v>47401.20000000147</c:v>
                </c:pt>
                <c:pt idx="6788">
                  <c:v>47405.50000000148</c:v>
                </c:pt>
                <c:pt idx="6789">
                  <c:v>47412.70000000147</c:v>
                </c:pt>
                <c:pt idx="6790">
                  <c:v>47419.90000000149</c:v>
                </c:pt>
                <c:pt idx="6791">
                  <c:v>47424.20000000147</c:v>
                </c:pt>
                <c:pt idx="6792">
                  <c:v>47433.50000000148</c:v>
                </c:pt>
                <c:pt idx="6793">
                  <c:v>47437.50000000148</c:v>
                </c:pt>
                <c:pt idx="6794">
                  <c:v>47442.50000000148</c:v>
                </c:pt>
                <c:pt idx="6795">
                  <c:v>47450.00000000148</c:v>
                </c:pt>
                <c:pt idx="6796">
                  <c:v>47454.00000000148</c:v>
                </c:pt>
                <c:pt idx="6797">
                  <c:v>47457.50000000148</c:v>
                </c:pt>
                <c:pt idx="6798">
                  <c:v>47461.8000000015</c:v>
                </c:pt>
                <c:pt idx="6799">
                  <c:v>47466.1000000015</c:v>
                </c:pt>
                <c:pt idx="6800">
                  <c:v>47468.7000000015</c:v>
                </c:pt>
                <c:pt idx="6801">
                  <c:v>47473.00000000151</c:v>
                </c:pt>
                <c:pt idx="6802">
                  <c:v>47477.30000000151</c:v>
                </c:pt>
                <c:pt idx="6803">
                  <c:v>47482.2000000015</c:v>
                </c:pt>
                <c:pt idx="6804">
                  <c:v>47492.2000000015</c:v>
                </c:pt>
                <c:pt idx="6805">
                  <c:v>47502.2000000015</c:v>
                </c:pt>
                <c:pt idx="6806">
                  <c:v>47507.2000000015</c:v>
                </c:pt>
                <c:pt idx="6807">
                  <c:v>47514.40000000151</c:v>
                </c:pt>
                <c:pt idx="6808">
                  <c:v>47517.90000000151</c:v>
                </c:pt>
                <c:pt idx="6809">
                  <c:v>47527.90000000151</c:v>
                </c:pt>
                <c:pt idx="6810">
                  <c:v>47532.2000000015</c:v>
                </c:pt>
                <c:pt idx="6811">
                  <c:v>47542.2000000015</c:v>
                </c:pt>
                <c:pt idx="6812">
                  <c:v>47547.2000000015</c:v>
                </c:pt>
                <c:pt idx="6813">
                  <c:v>47552.2000000015</c:v>
                </c:pt>
                <c:pt idx="6814">
                  <c:v>47562.2000000015</c:v>
                </c:pt>
                <c:pt idx="6815">
                  <c:v>47572.2000000015</c:v>
                </c:pt>
                <c:pt idx="6816">
                  <c:v>47582.2000000015</c:v>
                </c:pt>
                <c:pt idx="6817">
                  <c:v>47591.50000000151</c:v>
                </c:pt>
                <c:pt idx="6818">
                  <c:v>47596.50000000151</c:v>
                </c:pt>
                <c:pt idx="6819">
                  <c:v>47601.50000000151</c:v>
                </c:pt>
                <c:pt idx="6820">
                  <c:v>47605.80000000152</c:v>
                </c:pt>
                <c:pt idx="6821">
                  <c:v>47615.80000000152</c:v>
                </c:pt>
                <c:pt idx="6822">
                  <c:v>47623.30000000152</c:v>
                </c:pt>
                <c:pt idx="6823">
                  <c:v>47630.50000000151</c:v>
                </c:pt>
                <c:pt idx="6824">
                  <c:v>47634.00000000151</c:v>
                </c:pt>
                <c:pt idx="6825">
                  <c:v>47640.80000000152</c:v>
                </c:pt>
                <c:pt idx="6826">
                  <c:v>47645.80000000152</c:v>
                </c:pt>
                <c:pt idx="6827">
                  <c:v>47650.80000000152</c:v>
                </c:pt>
                <c:pt idx="6828">
                  <c:v>47658.30000000152</c:v>
                </c:pt>
                <c:pt idx="6829">
                  <c:v>47665.1000000015</c:v>
                </c:pt>
                <c:pt idx="6830">
                  <c:v>47667.40000000152</c:v>
                </c:pt>
                <c:pt idx="6831">
                  <c:v>47672.40000000152</c:v>
                </c:pt>
                <c:pt idx="6832">
                  <c:v>47678.6000000015</c:v>
                </c:pt>
                <c:pt idx="6833">
                  <c:v>47685.40000000152</c:v>
                </c:pt>
                <c:pt idx="6834">
                  <c:v>47689.70000000153</c:v>
                </c:pt>
                <c:pt idx="6835">
                  <c:v>47696.50000000153</c:v>
                </c:pt>
                <c:pt idx="6836">
                  <c:v>47703.00000000153</c:v>
                </c:pt>
                <c:pt idx="6837">
                  <c:v>47709.80000000153</c:v>
                </c:pt>
                <c:pt idx="6838">
                  <c:v>47717.70000000153</c:v>
                </c:pt>
                <c:pt idx="6839">
                  <c:v>47723.30000000153</c:v>
                </c:pt>
                <c:pt idx="6840">
                  <c:v>47727.60000000153</c:v>
                </c:pt>
                <c:pt idx="6841">
                  <c:v>47732.50000000154</c:v>
                </c:pt>
                <c:pt idx="6842">
                  <c:v>47739.40000000154</c:v>
                </c:pt>
                <c:pt idx="6843">
                  <c:v>47744.40000000154</c:v>
                </c:pt>
                <c:pt idx="6844">
                  <c:v>47748.70000000153</c:v>
                </c:pt>
                <c:pt idx="6845">
                  <c:v>47755.50000000154</c:v>
                </c:pt>
                <c:pt idx="6846">
                  <c:v>47759.80000000155</c:v>
                </c:pt>
                <c:pt idx="6847">
                  <c:v>47769.10000000153</c:v>
                </c:pt>
                <c:pt idx="6848">
                  <c:v>47778.40000000155</c:v>
                </c:pt>
                <c:pt idx="6849">
                  <c:v>47787.70000000155</c:v>
                </c:pt>
                <c:pt idx="6850">
                  <c:v>47797.00000000156</c:v>
                </c:pt>
                <c:pt idx="6851">
                  <c:v>47806.30000000156</c:v>
                </c:pt>
                <c:pt idx="6852">
                  <c:v>47813.80000000156</c:v>
                </c:pt>
                <c:pt idx="6853">
                  <c:v>47818.40000000156</c:v>
                </c:pt>
                <c:pt idx="6854">
                  <c:v>47825.20000000155</c:v>
                </c:pt>
                <c:pt idx="6855">
                  <c:v>47829.50000000156</c:v>
                </c:pt>
                <c:pt idx="6856">
                  <c:v>47833.50000000156</c:v>
                </c:pt>
                <c:pt idx="6857">
                  <c:v>47842.50000000156</c:v>
                </c:pt>
                <c:pt idx="6858">
                  <c:v>47851.80000000157</c:v>
                </c:pt>
                <c:pt idx="6859">
                  <c:v>47856.10000000157</c:v>
                </c:pt>
                <c:pt idx="6860">
                  <c:v>47861.10000000157</c:v>
                </c:pt>
                <c:pt idx="6861">
                  <c:v>47865.40000000157</c:v>
                </c:pt>
                <c:pt idx="6862">
                  <c:v>47867.50000000157</c:v>
                </c:pt>
                <c:pt idx="6863">
                  <c:v>47872.50000000157</c:v>
                </c:pt>
                <c:pt idx="6864">
                  <c:v>47877.40000000157</c:v>
                </c:pt>
                <c:pt idx="6865">
                  <c:v>47884.60000000157</c:v>
                </c:pt>
                <c:pt idx="6866">
                  <c:v>47889.60000000157</c:v>
                </c:pt>
                <c:pt idx="6867">
                  <c:v>47899.60000000157</c:v>
                </c:pt>
                <c:pt idx="6868">
                  <c:v>47904.60000000157</c:v>
                </c:pt>
                <c:pt idx="6869">
                  <c:v>47912.10000000157</c:v>
                </c:pt>
                <c:pt idx="6870">
                  <c:v>47917.10000000157</c:v>
                </c:pt>
                <c:pt idx="6871">
                  <c:v>47922.10000000157</c:v>
                </c:pt>
                <c:pt idx="6872">
                  <c:v>47926.40000000157</c:v>
                </c:pt>
                <c:pt idx="6873">
                  <c:v>47929.00000000157</c:v>
                </c:pt>
                <c:pt idx="6874">
                  <c:v>47934.00000000157</c:v>
                </c:pt>
                <c:pt idx="6875">
                  <c:v>47939.80000000158</c:v>
                </c:pt>
                <c:pt idx="6876">
                  <c:v>47946.60000000158</c:v>
                </c:pt>
                <c:pt idx="6877">
                  <c:v>47951.60000000158</c:v>
                </c:pt>
                <c:pt idx="6878">
                  <c:v>47956.80000000158</c:v>
                </c:pt>
                <c:pt idx="6879">
                  <c:v>47966.80000000158</c:v>
                </c:pt>
                <c:pt idx="6880">
                  <c:v>47971.10000000158</c:v>
                </c:pt>
                <c:pt idx="6881">
                  <c:v>47977.50000000158</c:v>
                </c:pt>
                <c:pt idx="6882">
                  <c:v>47984.30000000158</c:v>
                </c:pt>
                <c:pt idx="6883">
                  <c:v>47992.10000000158</c:v>
                </c:pt>
                <c:pt idx="6884">
                  <c:v>47999.90000000159</c:v>
                </c:pt>
                <c:pt idx="6885">
                  <c:v>48007.00000000159</c:v>
                </c:pt>
                <c:pt idx="6886">
                  <c:v>48013.50000000159</c:v>
                </c:pt>
                <c:pt idx="6887">
                  <c:v>48021.30000000159</c:v>
                </c:pt>
                <c:pt idx="6888">
                  <c:v>48029.10000000158</c:v>
                </c:pt>
                <c:pt idx="6889">
                  <c:v>48038.40000000159</c:v>
                </c:pt>
                <c:pt idx="6890">
                  <c:v>48047.70000000158</c:v>
                </c:pt>
                <c:pt idx="6891">
                  <c:v>48057.00000000159</c:v>
                </c:pt>
                <c:pt idx="6892">
                  <c:v>48063.3000000016</c:v>
                </c:pt>
                <c:pt idx="6893">
                  <c:v>48068.3000000016</c:v>
                </c:pt>
                <c:pt idx="6894">
                  <c:v>48073.3000000016</c:v>
                </c:pt>
                <c:pt idx="6895">
                  <c:v>48078.3000000016</c:v>
                </c:pt>
                <c:pt idx="6896">
                  <c:v>48081.8000000016</c:v>
                </c:pt>
                <c:pt idx="6897">
                  <c:v>48086.8000000016</c:v>
                </c:pt>
                <c:pt idx="6898">
                  <c:v>48091.8000000016</c:v>
                </c:pt>
                <c:pt idx="6899">
                  <c:v>48096.8000000016</c:v>
                </c:pt>
                <c:pt idx="6900">
                  <c:v>48101.10000000158</c:v>
                </c:pt>
                <c:pt idx="6901">
                  <c:v>48105.10000000158</c:v>
                </c:pt>
                <c:pt idx="6902">
                  <c:v>48109.10000000158</c:v>
                </c:pt>
                <c:pt idx="6903">
                  <c:v>48114.10000000158</c:v>
                </c:pt>
                <c:pt idx="6904">
                  <c:v>48118.40000000159</c:v>
                </c:pt>
                <c:pt idx="6905">
                  <c:v>48122.70000000158</c:v>
                </c:pt>
                <c:pt idx="6906">
                  <c:v>48127.00000000159</c:v>
                </c:pt>
                <c:pt idx="6907">
                  <c:v>48131.3000000016</c:v>
                </c:pt>
                <c:pt idx="6908">
                  <c:v>48135.60000000158</c:v>
                </c:pt>
                <c:pt idx="6909">
                  <c:v>48142.00000000162</c:v>
                </c:pt>
                <c:pt idx="6910">
                  <c:v>48149.20000000158</c:v>
                </c:pt>
                <c:pt idx="6911">
                  <c:v>48156.40000000159</c:v>
                </c:pt>
                <c:pt idx="6912">
                  <c:v>48163.60000000158</c:v>
                </c:pt>
                <c:pt idx="6913">
                  <c:v>48167.90000000159</c:v>
                </c:pt>
                <c:pt idx="6914">
                  <c:v>48172.20000000158</c:v>
                </c:pt>
                <c:pt idx="6915">
                  <c:v>48176.20000000158</c:v>
                </c:pt>
                <c:pt idx="6916">
                  <c:v>48183.00000000162</c:v>
                </c:pt>
                <c:pt idx="6917">
                  <c:v>48191.30000000163</c:v>
                </c:pt>
                <c:pt idx="6918">
                  <c:v>48200.30000000163</c:v>
                </c:pt>
                <c:pt idx="6919">
                  <c:v>48209.30000000163</c:v>
                </c:pt>
                <c:pt idx="6920">
                  <c:v>48217.60000000158</c:v>
                </c:pt>
                <c:pt idx="6921">
                  <c:v>48226.90000000162</c:v>
                </c:pt>
                <c:pt idx="6922">
                  <c:v>48236.20000000158</c:v>
                </c:pt>
                <c:pt idx="6923">
                  <c:v>48245.50000000162</c:v>
                </c:pt>
                <c:pt idx="6924">
                  <c:v>48254.80000000163</c:v>
                </c:pt>
                <c:pt idx="6925">
                  <c:v>48264.80000000163</c:v>
                </c:pt>
                <c:pt idx="6926">
                  <c:v>48274.10000000158</c:v>
                </c:pt>
                <c:pt idx="6927">
                  <c:v>48283.40000000162</c:v>
                </c:pt>
                <c:pt idx="6928">
                  <c:v>48292.70000000158</c:v>
                </c:pt>
                <c:pt idx="6929">
                  <c:v>48302.00000000162</c:v>
                </c:pt>
                <c:pt idx="6930">
                  <c:v>48311.30000000165</c:v>
                </c:pt>
                <c:pt idx="6931">
                  <c:v>48320.60000000158</c:v>
                </c:pt>
                <c:pt idx="6932">
                  <c:v>48329.90000000165</c:v>
                </c:pt>
                <c:pt idx="6933">
                  <c:v>48339.20000000158</c:v>
                </c:pt>
                <c:pt idx="6934">
                  <c:v>48346.70000000158</c:v>
                </c:pt>
                <c:pt idx="6935">
                  <c:v>48348.60000000158</c:v>
                </c:pt>
                <c:pt idx="6936">
                  <c:v>48353.60000000158</c:v>
                </c:pt>
                <c:pt idx="6937">
                  <c:v>48358.60000000158</c:v>
                </c:pt>
                <c:pt idx="6938">
                  <c:v>48365.10000000158</c:v>
                </c:pt>
                <c:pt idx="6939">
                  <c:v>48369.40000000165</c:v>
                </c:pt>
                <c:pt idx="6940">
                  <c:v>48374.40000000165</c:v>
                </c:pt>
                <c:pt idx="6941">
                  <c:v>48376.50000000162</c:v>
                </c:pt>
                <c:pt idx="6942">
                  <c:v>48379.80000000165</c:v>
                </c:pt>
                <c:pt idx="6943">
                  <c:v>48383.10000000158</c:v>
                </c:pt>
                <c:pt idx="6944">
                  <c:v>48387.40000000167</c:v>
                </c:pt>
                <c:pt idx="6945">
                  <c:v>48392.40000000167</c:v>
                </c:pt>
                <c:pt idx="6946">
                  <c:v>48397.30000000168</c:v>
                </c:pt>
                <c:pt idx="6947">
                  <c:v>48401.60000000158</c:v>
                </c:pt>
                <c:pt idx="6948">
                  <c:v>48406.60000000158</c:v>
                </c:pt>
                <c:pt idx="6949">
                  <c:v>48413.50000000167</c:v>
                </c:pt>
                <c:pt idx="6950">
                  <c:v>48422.00000000167</c:v>
                </c:pt>
                <c:pt idx="6951">
                  <c:v>48429.50000000167</c:v>
                </c:pt>
                <c:pt idx="6952">
                  <c:v>48433.10000000158</c:v>
                </c:pt>
                <c:pt idx="6953">
                  <c:v>48440.60000000158</c:v>
                </c:pt>
                <c:pt idx="6954">
                  <c:v>48448.10000000158</c:v>
                </c:pt>
                <c:pt idx="6955">
                  <c:v>48458.10000000158</c:v>
                </c:pt>
                <c:pt idx="6956">
                  <c:v>48468.10000000158</c:v>
                </c:pt>
                <c:pt idx="6957">
                  <c:v>48478.10000000158</c:v>
                </c:pt>
                <c:pt idx="6958">
                  <c:v>48488.10000000158</c:v>
                </c:pt>
                <c:pt idx="6959">
                  <c:v>48490.20000000158</c:v>
                </c:pt>
                <c:pt idx="6960">
                  <c:v>48495.20000000158</c:v>
                </c:pt>
                <c:pt idx="6961">
                  <c:v>48500.20000000158</c:v>
                </c:pt>
                <c:pt idx="6962">
                  <c:v>48510.20000000158</c:v>
                </c:pt>
                <c:pt idx="6963">
                  <c:v>48515.20000000158</c:v>
                </c:pt>
                <c:pt idx="6964">
                  <c:v>48525.20000000158</c:v>
                </c:pt>
                <c:pt idx="6965">
                  <c:v>48527.30000000168</c:v>
                </c:pt>
                <c:pt idx="6966">
                  <c:v>48529.40000000167</c:v>
                </c:pt>
                <c:pt idx="6967">
                  <c:v>48531.50000000167</c:v>
                </c:pt>
                <c:pt idx="6968">
                  <c:v>48533.60000000158</c:v>
                </c:pt>
                <c:pt idx="6969">
                  <c:v>48535.70000000158</c:v>
                </c:pt>
                <c:pt idx="6970">
                  <c:v>48537.80000000165</c:v>
                </c:pt>
                <c:pt idx="6971">
                  <c:v>48539.90000000165</c:v>
                </c:pt>
                <c:pt idx="6972">
                  <c:v>48549.20000000158</c:v>
                </c:pt>
                <c:pt idx="6973">
                  <c:v>48558.50000000167</c:v>
                </c:pt>
                <c:pt idx="6974">
                  <c:v>48565.70000000158</c:v>
                </c:pt>
                <c:pt idx="6975">
                  <c:v>48575.70000000158</c:v>
                </c:pt>
                <c:pt idx="6976">
                  <c:v>48580.00000000167</c:v>
                </c:pt>
                <c:pt idx="6977">
                  <c:v>48590.00000000167</c:v>
                </c:pt>
                <c:pt idx="6978">
                  <c:v>48596.10000000158</c:v>
                </c:pt>
                <c:pt idx="6979">
                  <c:v>48603.80000000165</c:v>
                </c:pt>
                <c:pt idx="6980">
                  <c:v>48611.60000000158</c:v>
                </c:pt>
                <c:pt idx="6981">
                  <c:v>48619.40000000167</c:v>
                </c:pt>
                <c:pt idx="6982">
                  <c:v>48629.40000000167</c:v>
                </c:pt>
                <c:pt idx="6983">
                  <c:v>48636.90000000167</c:v>
                </c:pt>
                <c:pt idx="6984">
                  <c:v>48641.20000000158</c:v>
                </c:pt>
                <c:pt idx="6985">
                  <c:v>48646.20000000158</c:v>
                </c:pt>
                <c:pt idx="6986">
                  <c:v>48651.20000000158</c:v>
                </c:pt>
                <c:pt idx="6987">
                  <c:v>48659.00000000167</c:v>
                </c:pt>
                <c:pt idx="6988">
                  <c:v>48666.80000000168</c:v>
                </c:pt>
                <c:pt idx="6989">
                  <c:v>48671.10000000158</c:v>
                </c:pt>
                <c:pt idx="6990">
                  <c:v>48678.60000000158</c:v>
                </c:pt>
                <c:pt idx="6991">
                  <c:v>48683.60000000158</c:v>
                </c:pt>
                <c:pt idx="6992">
                  <c:v>48691.10000000158</c:v>
                </c:pt>
                <c:pt idx="6993">
                  <c:v>48697.50000000167</c:v>
                </c:pt>
                <c:pt idx="6994">
                  <c:v>48706.80000000168</c:v>
                </c:pt>
                <c:pt idx="6995">
                  <c:v>48709.70000000158</c:v>
                </c:pt>
                <c:pt idx="6996">
                  <c:v>48714.70000000158</c:v>
                </c:pt>
                <c:pt idx="6997">
                  <c:v>48722.20000000158</c:v>
                </c:pt>
                <c:pt idx="6998">
                  <c:v>48729.40000000167</c:v>
                </c:pt>
                <c:pt idx="6999">
                  <c:v>48739.40000000167</c:v>
                </c:pt>
                <c:pt idx="7000">
                  <c:v>48749.40000000167</c:v>
                </c:pt>
                <c:pt idx="7001">
                  <c:v>48759.40000000167</c:v>
                </c:pt>
                <c:pt idx="7002">
                  <c:v>48768.70000000158</c:v>
                </c:pt>
                <c:pt idx="7003">
                  <c:v>48775.90000000167</c:v>
                </c:pt>
                <c:pt idx="7004">
                  <c:v>48785.20000000158</c:v>
                </c:pt>
                <c:pt idx="7005">
                  <c:v>48790.20000000158</c:v>
                </c:pt>
                <c:pt idx="7006">
                  <c:v>48800.20000000158</c:v>
                </c:pt>
                <c:pt idx="7007">
                  <c:v>48810.20000000158</c:v>
                </c:pt>
                <c:pt idx="7008">
                  <c:v>48820.20000000158</c:v>
                </c:pt>
                <c:pt idx="7009">
                  <c:v>48827.10000000158</c:v>
                </c:pt>
                <c:pt idx="7010">
                  <c:v>48836.40000000167</c:v>
                </c:pt>
                <c:pt idx="7011">
                  <c:v>48845.70000000158</c:v>
                </c:pt>
                <c:pt idx="7012">
                  <c:v>48850.0000000017</c:v>
                </c:pt>
                <c:pt idx="7013">
                  <c:v>48854.30000000171</c:v>
                </c:pt>
                <c:pt idx="7014">
                  <c:v>48858.60000000158</c:v>
                </c:pt>
                <c:pt idx="7015">
                  <c:v>48864.10000000158</c:v>
                </c:pt>
                <c:pt idx="7016">
                  <c:v>48868.4000000017</c:v>
                </c:pt>
                <c:pt idx="7017">
                  <c:v>48875.20000000158</c:v>
                </c:pt>
                <c:pt idx="7018">
                  <c:v>48879.5000000017</c:v>
                </c:pt>
                <c:pt idx="7019">
                  <c:v>48886.70000000158</c:v>
                </c:pt>
                <c:pt idx="7020">
                  <c:v>48893.9000000017</c:v>
                </c:pt>
                <c:pt idx="7021">
                  <c:v>48901.10000000158</c:v>
                </c:pt>
                <c:pt idx="7022">
                  <c:v>48908.30000000171</c:v>
                </c:pt>
                <c:pt idx="7023">
                  <c:v>48915.20000000158</c:v>
                </c:pt>
                <c:pt idx="7024">
                  <c:v>48919.5000000017</c:v>
                </c:pt>
                <c:pt idx="7025">
                  <c:v>48923.80000000171</c:v>
                </c:pt>
                <c:pt idx="7026">
                  <c:v>48928.10000000158</c:v>
                </c:pt>
                <c:pt idx="7027">
                  <c:v>48937.4000000017</c:v>
                </c:pt>
                <c:pt idx="7028">
                  <c:v>48946.70000000158</c:v>
                </c:pt>
                <c:pt idx="7029">
                  <c:v>48956.00000000172</c:v>
                </c:pt>
                <c:pt idx="7030">
                  <c:v>48965.30000000173</c:v>
                </c:pt>
                <c:pt idx="7031">
                  <c:v>48974.60000000172</c:v>
                </c:pt>
                <c:pt idx="7032">
                  <c:v>48983.90000000173</c:v>
                </c:pt>
                <c:pt idx="7033">
                  <c:v>48993.20000000158</c:v>
                </c:pt>
                <c:pt idx="7034">
                  <c:v>49002.50000000172</c:v>
                </c:pt>
                <c:pt idx="7035">
                  <c:v>49006.80000000173</c:v>
                </c:pt>
                <c:pt idx="7036">
                  <c:v>49016.10000000172</c:v>
                </c:pt>
                <c:pt idx="7037">
                  <c:v>49025.40000000173</c:v>
                </c:pt>
                <c:pt idx="7038">
                  <c:v>49034.70000000158</c:v>
                </c:pt>
                <c:pt idx="7039">
                  <c:v>49044.00000000175</c:v>
                </c:pt>
                <c:pt idx="7040">
                  <c:v>49053.30000000176</c:v>
                </c:pt>
                <c:pt idx="7041">
                  <c:v>49060.50000000175</c:v>
                </c:pt>
                <c:pt idx="7042">
                  <c:v>49069.80000000176</c:v>
                </c:pt>
                <c:pt idx="7043">
                  <c:v>49074.10000000172</c:v>
                </c:pt>
                <c:pt idx="7044">
                  <c:v>49081.30000000176</c:v>
                </c:pt>
                <c:pt idx="7045">
                  <c:v>49088.20000000158</c:v>
                </c:pt>
                <c:pt idx="7046">
                  <c:v>49097.50000000175</c:v>
                </c:pt>
                <c:pt idx="7047">
                  <c:v>49102.50000000175</c:v>
                </c:pt>
                <c:pt idx="7048">
                  <c:v>49106.80000000176</c:v>
                </c:pt>
                <c:pt idx="7049">
                  <c:v>49111.10000000172</c:v>
                </c:pt>
                <c:pt idx="7050">
                  <c:v>49114.40000000177</c:v>
                </c:pt>
                <c:pt idx="7051">
                  <c:v>49116.50000000175</c:v>
                </c:pt>
                <c:pt idx="7052">
                  <c:v>49123.30000000177</c:v>
                </c:pt>
                <c:pt idx="7053">
                  <c:v>49132.60000000177</c:v>
                </c:pt>
                <c:pt idx="7054">
                  <c:v>49141.90000000178</c:v>
                </c:pt>
                <c:pt idx="7055">
                  <c:v>49149.10000000177</c:v>
                </c:pt>
                <c:pt idx="7056">
                  <c:v>49156.00000000178</c:v>
                </c:pt>
                <c:pt idx="7057">
                  <c:v>49160.30000000178</c:v>
                </c:pt>
                <c:pt idx="7058">
                  <c:v>49163.20000000177</c:v>
                </c:pt>
                <c:pt idx="7059">
                  <c:v>49172.50000000178</c:v>
                </c:pt>
                <c:pt idx="7060">
                  <c:v>49181.80000000179</c:v>
                </c:pt>
                <c:pt idx="7061">
                  <c:v>49188.20000000177</c:v>
                </c:pt>
                <c:pt idx="7062">
                  <c:v>49195.00000000178</c:v>
                </c:pt>
                <c:pt idx="7063">
                  <c:v>49199.30000000179</c:v>
                </c:pt>
                <c:pt idx="7064">
                  <c:v>49203.60000000177</c:v>
                </c:pt>
                <c:pt idx="7065">
                  <c:v>49212.90000000178</c:v>
                </c:pt>
                <c:pt idx="7066">
                  <c:v>49217.90000000178</c:v>
                </c:pt>
                <c:pt idx="7067">
                  <c:v>49222.20000000177</c:v>
                </c:pt>
                <c:pt idx="7068">
                  <c:v>49232.20000000177</c:v>
                </c:pt>
                <c:pt idx="7069">
                  <c:v>49236.5000000018</c:v>
                </c:pt>
                <c:pt idx="7070">
                  <c:v>49240.5000000018</c:v>
                </c:pt>
                <c:pt idx="7071">
                  <c:v>49244.80000000181</c:v>
                </c:pt>
                <c:pt idx="7072">
                  <c:v>49249.1000000018</c:v>
                </c:pt>
                <c:pt idx="7073">
                  <c:v>49259.1000000018</c:v>
                </c:pt>
                <c:pt idx="7074">
                  <c:v>49263.40000000181</c:v>
                </c:pt>
                <c:pt idx="7075">
                  <c:v>49267.70000000177</c:v>
                </c:pt>
                <c:pt idx="7076">
                  <c:v>49277.70000000177</c:v>
                </c:pt>
                <c:pt idx="7077">
                  <c:v>49287.0000000018</c:v>
                </c:pt>
                <c:pt idx="7078">
                  <c:v>49291.30000000182</c:v>
                </c:pt>
                <c:pt idx="7079">
                  <c:v>49298.10000000182</c:v>
                </c:pt>
                <c:pt idx="7080">
                  <c:v>49300.20000000182</c:v>
                </c:pt>
                <c:pt idx="7081">
                  <c:v>49303.70000000182</c:v>
                </c:pt>
                <c:pt idx="7082">
                  <c:v>49309.70000000182</c:v>
                </c:pt>
                <c:pt idx="7083">
                  <c:v>49313.30000000182</c:v>
                </c:pt>
                <c:pt idx="7084">
                  <c:v>49316.5000000018</c:v>
                </c:pt>
                <c:pt idx="7085">
                  <c:v>49324.0000000018</c:v>
                </c:pt>
                <c:pt idx="7086">
                  <c:v>49328.30000000182</c:v>
                </c:pt>
                <c:pt idx="7087">
                  <c:v>49336.60000000182</c:v>
                </c:pt>
                <c:pt idx="7088">
                  <c:v>49343.40000000183</c:v>
                </c:pt>
                <c:pt idx="7089">
                  <c:v>49351.70000000182</c:v>
                </c:pt>
                <c:pt idx="7090">
                  <c:v>49356.00000000183</c:v>
                </c:pt>
                <c:pt idx="7091">
                  <c:v>49360.90000000183</c:v>
                </c:pt>
                <c:pt idx="7092">
                  <c:v>49368.40000000183</c:v>
                </c:pt>
                <c:pt idx="7093">
                  <c:v>49372.70000000182</c:v>
                </c:pt>
                <c:pt idx="7094">
                  <c:v>49381.70000000182</c:v>
                </c:pt>
                <c:pt idx="7095">
                  <c:v>49388.60000000182</c:v>
                </c:pt>
                <c:pt idx="7096">
                  <c:v>49392.90000000183</c:v>
                </c:pt>
                <c:pt idx="7097">
                  <c:v>49402.90000000183</c:v>
                </c:pt>
                <c:pt idx="7098">
                  <c:v>49412.90000000183</c:v>
                </c:pt>
                <c:pt idx="7099">
                  <c:v>49417.20000000182</c:v>
                </c:pt>
                <c:pt idx="7100">
                  <c:v>49421.50000000183</c:v>
                </c:pt>
                <c:pt idx="7101">
                  <c:v>49430.80000000185</c:v>
                </c:pt>
                <c:pt idx="7102">
                  <c:v>49440.10000000185</c:v>
                </c:pt>
                <c:pt idx="7103">
                  <c:v>49450.10000000185</c:v>
                </c:pt>
                <c:pt idx="7104">
                  <c:v>49460.10000000185</c:v>
                </c:pt>
                <c:pt idx="7105">
                  <c:v>49470.10000000185</c:v>
                </c:pt>
                <c:pt idx="7106">
                  <c:v>49480.10000000185</c:v>
                </c:pt>
                <c:pt idx="7107">
                  <c:v>49485.10000000185</c:v>
                </c:pt>
                <c:pt idx="7108">
                  <c:v>49495.10000000185</c:v>
                </c:pt>
                <c:pt idx="7109">
                  <c:v>49502.30000000185</c:v>
                </c:pt>
                <c:pt idx="7110">
                  <c:v>49506.60000000185</c:v>
                </c:pt>
                <c:pt idx="7111">
                  <c:v>49511.60000000185</c:v>
                </c:pt>
                <c:pt idx="7112">
                  <c:v>49521.60000000185</c:v>
                </c:pt>
                <c:pt idx="7113">
                  <c:v>49529.10000000185</c:v>
                </c:pt>
                <c:pt idx="7114">
                  <c:v>49534.20000000185</c:v>
                </c:pt>
                <c:pt idx="7115">
                  <c:v>49539.20000000185</c:v>
                </c:pt>
                <c:pt idx="7116">
                  <c:v>49546.30000000185</c:v>
                </c:pt>
                <c:pt idx="7117">
                  <c:v>49549.80000000185</c:v>
                </c:pt>
                <c:pt idx="7118">
                  <c:v>49557.30000000185</c:v>
                </c:pt>
                <c:pt idx="7119">
                  <c:v>49563.80000000185</c:v>
                </c:pt>
                <c:pt idx="7120">
                  <c:v>49570.60000000185</c:v>
                </c:pt>
                <c:pt idx="7121">
                  <c:v>49575.80000000185</c:v>
                </c:pt>
                <c:pt idx="7122">
                  <c:v>49580.70000000185</c:v>
                </c:pt>
                <c:pt idx="7123">
                  <c:v>49585.80000000185</c:v>
                </c:pt>
                <c:pt idx="7124">
                  <c:v>49593.00000000183</c:v>
                </c:pt>
                <c:pt idx="7125">
                  <c:v>49600.50000000183</c:v>
                </c:pt>
                <c:pt idx="7126">
                  <c:v>49604.50000000183</c:v>
                </c:pt>
                <c:pt idx="7127">
                  <c:v>49611.70000000182</c:v>
                </c:pt>
                <c:pt idx="7128">
                  <c:v>49618.60000000182</c:v>
                </c:pt>
                <c:pt idx="7129">
                  <c:v>49622.10000000182</c:v>
                </c:pt>
                <c:pt idx="7130">
                  <c:v>49627.10000000182</c:v>
                </c:pt>
                <c:pt idx="7131">
                  <c:v>49632.10000000182</c:v>
                </c:pt>
                <c:pt idx="7132">
                  <c:v>49639.60000000182</c:v>
                </c:pt>
                <c:pt idx="7133">
                  <c:v>49645.40000000185</c:v>
                </c:pt>
                <c:pt idx="7134">
                  <c:v>49649.70000000185</c:v>
                </c:pt>
                <c:pt idx="7135">
                  <c:v>49656.50000000186</c:v>
                </c:pt>
                <c:pt idx="7136">
                  <c:v>49660.00000000186</c:v>
                </c:pt>
                <c:pt idx="7137">
                  <c:v>49664.30000000186</c:v>
                </c:pt>
                <c:pt idx="7138">
                  <c:v>49670.80000000186</c:v>
                </c:pt>
                <c:pt idx="7139">
                  <c:v>49675.10000000185</c:v>
                </c:pt>
                <c:pt idx="7140">
                  <c:v>49684.40000000186</c:v>
                </c:pt>
                <c:pt idx="7141">
                  <c:v>49693.70000000185</c:v>
                </c:pt>
                <c:pt idx="7142">
                  <c:v>49703.00000000187</c:v>
                </c:pt>
                <c:pt idx="7143">
                  <c:v>49709.90000000187</c:v>
                </c:pt>
                <c:pt idx="7144">
                  <c:v>49714.90000000187</c:v>
                </c:pt>
                <c:pt idx="7145">
                  <c:v>49723.90000000187</c:v>
                </c:pt>
                <c:pt idx="7146">
                  <c:v>49731.10000000185</c:v>
                </c:pt>
                <c:pt idx="7147">
                  <c:v>49736.10000000185</c:v>
                </c:pt>
                <c:pt idx="7148">
                  <c:v>49741.10000000185</c:v>
                </c:pt>
                <c:pt idx="7149">
                  <c:v>49746.00000000187</c:v>
                </c:pt>
                <c:pt idx="7150">
                  <c:v>49750.30000000187</c:v>
                </c:pt>
                <c:pt idx="7151">
                  <c:v>49755.30000000187</c:v>
                </c:pt>
                <c:pt idx="7152">
                  <c:v>49760.30000000187</c:v>
                </c:pt>
                <c:pt idx="7153">
                  <c:v>49767.40000000187</c:v>
                </c:pt>
                <c:pt idx="7154">
                  <c:v>49774.60000000185</c:v>
                </c:pt>
                <c:pt idx="7155">
                  <c:v>49778.10000000185</c:v>
                </c:pt>
                <c:pt idx="7156">
                  <c:v>49785.60000000185</c:v>
                </c:pt>
                <c:pt idx="7157">
                  <c:v>49789.10000000185</c:v>
                </c:pt>
                <c:pt idx="7158">
                  <c:v>49792.60000000185</c:v>
                </c:pt>
                <c:pt idx="7159">
                  <c:v>49796.10000000185</c:v>
                </c:pt>
                <c:pt idx="7160">
                  <c:v>49801.00000000187</c:v>
                </c:pt>
                <c:pt idx="7161">
                  <c:v>49807.80000000187</c:v>
                </c:pt>
                <c:pt idx="7162">
                  <c:v>49815.60000000188</c:v>
                </c:pt>
                <c:pt idx="7163">
                  <c:v>49823.40000000188</c:v>
                </c:pt>
                <c:pt idx="7164">
                  <c:v>49827.70000000187</c:v>
                </c:pt>
                <c:pt idx="7165">
                  <c:v>49834.10000000188</c:v>
                </c:pt>
                <c:pt idx="7166">
                  <c:v>49839.10000000188</c:v>
                </c:pt>
                <c:pt idx="7167">
                  <c:v>49845.90000000189</c:v>
                </c:pt>
                <c:pt idx="7168">
                  <c:v>49852.40000000189</c:v>
                </c:pt>
                <c:pt idx="7169">
                  <c:v>49859.20000000187</c:v>
                </c:pt>
                <c:pt idx="7170">
                  <c:v>49862.10000000188</c:v>
                </c:pt>
                <c:pt idx="7171">
                  <c:v>49870.60000000188</c:v>
                </c:pt>
                <c:pt idx="7172">
                  <c:v>49879.90000000189</c:v>
                </c:pt>
                <c:pt idx="7173">
                  <c:v>49887.40000000189</c:v>
                </c:pt>
                <c:pt idx="7174">
                  <c:v>49896.70000000187</c:v>
                </c:pt>
                <c:pt idx="7175">
                  <c:v>49903.90000000189</c:v>
                </c:pt>
                <c:pt idx="7176">
                  <c:v>49911.40000000189</c:v>
                </c:pt>
                <c:pt idx="7177">
                  <c:v>49917.90000000189</c:v>
                </c:pt>
                <c:pt idx="7178">
                  <c:v>49924.70000000187</c:v>
                </c:pt>
                <c:pt idx="7179">
                  <c:v>49925.90000000189</c:v>
                </c:pt>
                <c:pt idx="7180">
                  <c:v>49930.90000000189</c:v>
                </c:pt>
                <c:pt idx="7181">
                  <c:v>49938.10000000188</c:v>
                </c:pt>
                <c:pt idx="7182">
                  <c:v>49943.10000000188</c:v>
                </c:pt>
                <c:pt idx="7183">
                  <c:v>49948.10000000188</c:v>
                </c:pt>
                <c:pt idx="7184">
                  <c:v>49954.90000000189</c:v>
                </c:pt>
                <c:pt idx="7185">
                  <c:v>49961.70000000187</c:v>
                </c:pt>
                <c:pt idx="7186">
                  <c:v>49966.70000000187</c:v>
                </c:pt>
                <c:pt idx="7187">
                  <c:v>49973.90000000189</c:v>
                </c:pt>
                <c:pt idx="7188">
                  <c:v>49981.40000000189</c:v>
                </c:pt>
                <c:pt idx="7189">
                  <c:v>49985.80000000189</c:v>
                </c:pt>
                <c:pt idx="7190">
                  <c:v>49989.80000000189</c:v>
                </c:pt>
                <c:pt idx="7191">
                  <c:v>49999.80000000189</c:v>
                </c:pt>
                <c:pt idx="7192">
                  <c:v>50004.70000000187</c:v>
                </c:pt>
                <c:pt idx="7193">
                  <c:v>50009.60000000188</c:v>
                </c:pt>
                <c:pt idx="7194">
                  <c:v>50017.10000000188</c:v>
                </c:pt>
                <c:pt idx="7195">
                  <c:v>50022.00000000188</c:v>
                </c:pt>
                <c:pt idx="7196">
                  <c:v>50025.3000000019</c:v>
                </c:pt>
                <c:pt idx="7197">
                  <c:v>50028.6000000019</c:v>
                </c:pt>
                <c:pt idx="7198">
                  <c:v>50031.90000000191</c:v>
                </c:pt>
                <c:pt idx="7199">
                  <c:v>50039.40000000191</c:v>
                </c:pt>
                <c:pt idx="7200">
                  <c:v>50048.7000000019</c:v>
                </c:pt>
                <c:pt idx="7201">
                  <c:v>50055.2000000019</c:v>
                </c:pt>
                <c:pt idx="7202">
                  <c:v>50061.7000000019</c:v>
                </c:pt>
                <c:pt idx="7203">
                  <c:v>50068.2000000019</c:v>
                </c:pt>
                <c:pt idx="7204">
                  <c:v>50075.7000000019</c:v>
                </c:pt>
                <c:pt idx="7205">
                  <c:v>50084.7000000019</c:v>
                </c:pt>
                <c:pt idx="7206">
                  <c:v>50093.7000000019</c:v>
                </c:pt>
                <c:pt idx="7207">
                  <c:v>50101.50000000191</c:v>
                </c:pt>
                <c:pt idx="7208">
                  <c:v>50109.30000000192</c:v>
                </c:pt>
                <c:pt idx="7209">
                  <c:v>50113.30000000192</c:v>
                </c:pt>
                <c:pt idx="7210">
                  <c:v>50121.6000000019</c:v>
                </c:pt>
                <c:pt idx="7211">
                  <c:v>50129.40000000192</c:v>
                </c:pt>
                <c:pt idx="7212">
                  <c:v>50134.40000000192</c:v>
                </c:pt>
                <c:pt idx="7213">
                  <c:v>50143.70000000193</c:v>
                </c:pt>
                <c:pt idx="7214">
                  <c:v>50148.00000000193</c:v>
                </c:pt>
                <c:pt idx="7215">
                  <c:v>50152.30000000193</c:v>
                </c:pt>
                <c:pt idx="7216">
                  <c:v>50159.10000000193</c:v>
                </c:pt>
                <c:pt idx="7217">
                  <c:v>50163.10000000193</c:v>
                </c:pt>
                <c:pt idx="7218">
                  <c:v>50168.90000000194</c:v>
                </c:pt>
                <c:pt idx="7219">
                  <c:v>50172.90000000194</c:v>
                </c:pt>
                <c:pt idx="7220">
                  <c:v>50177.90000000194</c:v>
                </c:pt>
                <c:pt idx="7221">
                  <c:v>50182.90000000194</c:v>
                </c:pt>
                <c:pt idx="7222">
                  <c:v>50187.90000000194</c:v>
                </c:pt>
                <c:pt idx="7223">
                  <c:v>50192.90000000194</c:v>
                </c:pt>
                <c:pt idx="7224">
                  <c:v>50202.20000000193</c:v>
                </c:pt>
                <c:pt idx="7225">
                  <c:v>50211.50000000194</c:v>
                </c:pt>
                <c:pt idx="7226">
                  <c:v>50219.40000000194</c:v>
                </c:pt>
                <c:pt idx="7227">
                  <c:v>50223.70000000193</c:v>
                </c:pt>
                <c:pt idx="7228">
                  <c:v>50233.00000000195</c:v>
                </c:pt>
                <c:pt idx="7229">
                  <c:v>50242.30000000195</c:v>
                </c:pt>
                <c:pt idx="7230">
                  <c:v>50251.60000000196</c:v>
                </c:pt>
                <c:pt idx="7231">
                  <c:v>50260.90000000196</c:v>
                </c:pt>
                <c:pt idx="7232">
                  <c:v>50268.10000000196</c:v>
                </c:pt>
                <c:pt idx="7233">
                  <c:v>50277.40000000196</c:v>
                </c:pt>
                <c:pt idx="7234">
                  <c:v>50284.60000000196</c:v>
                </c:pt>
                <c:pt idx="7235">
                  <c:v>50291.80000000195</c:v>
                </c:pt>
                <c:pt idx="7236">
                  <c:v>50293.90000000195</c:v>
                </c:pt>
                <c:pt idx="7237">
                  <c:v>50298.90000000195</c:v>
                </c:pt>
                <c:pt idx="7238">
                  <c:v>50303.20000000195</c:v>
                </c:pt>
                <c:pt idx="7239">
                  <c:v>50312.50000000196</c:v>
                </c:pt>
                <c:pt idx="7240">
                  <c:v>50321.80000000196</c:v>
                </c:pt>
                <c:pt idx="7241">
                  <c:v>50331.10000000196</c:v>
                </c:pt>
                <c:pt idx="7242">
                  <c:v>50336.90000000197</c:v>
                </c:pt>
                <c:pt idx="7243">
                  <c:v>50346.20000000195</c:v>
                </c:pt>
                <c:pt idx="7244">
                  <c:v>50351.20000000195</c:v>
                </c:pt>
                <c:pt idx="7245">
                  <c:v>50355.50000000197</c:v>
                </c:pt>
                <c:pt idx="7246">
                  <c:v>50362.70000000195</c:v>
                </c:pt>
                <c:pt idx="7247">
                  <c:v>50372.00000000197</c:v>
                </c:pt>
                <c:pt idx="7248">
                  <c:v>50381.30000000198</c:v>
                </c:pt>
                <c:pt idx="7249">
                  <c:v>50391.30000000198</c:v>
                </c:pt>
                <c:pt idx="7250">
                  <c:v>50396.30000000198</c:v>
                </c:pt>
                <c:pt idx="7251">
                  <c:v>50406.30000000198</c:v>
                </c:pt>
                <c:pt idx="7252">
                  <c:v>50413.80000000198</c:v>
                </c:pt>
                <c:pt idx="7253">
                  <c:v>50418.10000000198</c:v>
                </c:pt>
                <c:pt idx="7254">
                  <c:v>50422.40000000198</c:v>
                </c:pt>
                <c:pt idx="7255">
                  <c:v>50427.90000000198</c:v>
                </c:pt>
                <c:pt idx="7256">
                  <c:v>50431.90000000198</c:v>
                </c:pt>
                <c:pt idx="7257">
                  <c:v>50436.20000000198</c:v>
                </c:pt>
                <c:pt idx="7258">
                  <c:v>50443.70000000198</c:v>
                </c:pt>
                <c:pt idx="7259">
                  <c:v>50450.20000000198</c:v>
                </c:pt>
                <c:pt idx="7260">
                  <c:v>50459.50000000199</c:v>
                </c:pt>
                <c:pt idx="7261">
                  <c:v>50467.30000000199</c:v>
                </c:pt>
                <c:pt idx="7262">
                  <c:v>50470.00000000199</c:v>
                </c:pt>
                <c:pt idx="7263">
                  <c:v>50474.00000000199</c:v>
                </c:pt>
                <c:pt idx="7264">
                  <c:v>50478.30000000199</c:v>
                </c:pt>
                <c:pt idx="7265">
                  <c:v>50485.80000000199</c:v>
                </c:pt>
                <c:pt idx="7266">
                  <c:v>50493.30000000199</c:v>
                </c:pt>
                <c:pt idx="7267">
                  <c:v>50495.40000000199</c:v>
                </c:pt>
                <c:pt idx="7268">
                  <c:v>50500.40000000199</c:v>
                </c:pt>
                <c:pt idx="7269">
                  <c:v>50501.60000000198</c:v>
                </c:pt>
                <c:pt idx="7270">
                  <c:v>50505.90000000199</c:v>
                </c:pt>
                <c:pt idx="7271">
                  <c:v>50513.40000000199</c:v>
                </c:pt>
                <c:pt idx="7272">
                  <c:v>50517.40000000199</c:v>
                </c:pt>
                <c:pt idx="7273">
                  <c:v>50522.40000000199</c:v>
                </c:pt>
                <c:pt idx="7274">
                  <c:v>50525.00000000199</c:v>
                </c:pt>
                <c:pt idx="7275">
                  <c:v>50535.00000000199</c:v>
                </c:pt>
                <c:pt idx="7276">
                  <c:v>50539.30000000199</c:v>
                </c:pt>
                <c:pt idx="7277">
                  <c:v>50546.80000000199</c:v>
                </c:pt>
                <c:pt idx="7278">
                  <c:v>50549.50000000199</c:v>
                </c:pt>
                <c:pt idx="7279">
                  <c:v>50554.40000000199</c:v>
                </c:pt>
                <c:pt idx="7280">
                  <c:v>50559.40000000199</c:v>
                </c:pt>
                <c:pt idx="7281">
                  <c:v>50566.20000000198</c:v>
                </c:pt>
                <c:pt idx="7282">
                  <c:v>50571.10000000198</c:v>
                </c:pt>
                <c:pt idx="7283">
                  <c:v>50578.900000002</c:v>
                </c:pt>
                <c:pt idx="7284">
                  <c:v>50583.60000000198</c:v>
                </c:pt>
                <c:pt idx="7285">
                  <c:v>50585.70000000198</c:v>
                </c:pt>
                <c:pt idx="7286">
                  <c:v>50589.70000000198</c:v>
                </c:pt>
                <c:pt idx="7287">
                  <c:v>50596.90000000199</c:v>
                </c:pt>
                <c:pt idx="7288">
                  <c:v>50603.80000000199</c:v>
                </c:pt>
                <c:pt idx="7289">
                  <c:v>50611.30000000199</c:v>
                </c:pt>
                <c:pt idx="7290">
                  <c:v>50618.10000000198</c:v>
                </c:pt>
                <c:pt idx="7291">
                  <c:v>50624.900000002</c:v>
                </c:pt>
                <c:pt idx="7292">
                  <c:v>50629.900000002</c:v>
                </c:pt>
                <c:pt idx="7293">
                  <c:v>50636.70000000198</c:v>
                </c:pt>
                <c:pt idx="7294">
                  <c:v>50641.000000002</c:v>
                </c:pt>
                <c:pt idx="7295">
                  <c:v>50651.000000002</c:v>
                </c:pt>
                <c:pt idx="7296">
                  <c:v>50657.400000002</c:v>
                </c:pt>
                <c:pt idx="7297">
                  <c:v>50659.30000000201</c:v>
                </c:pt>
                <c:pt idx="7298">
                  <c:v>50666.80000000201</c:v>
                </c:pt>
                <c:pt idx="7299">
                  <c:v>50669.400000002</c:v>
                </c:pt>
                <c:pt idx="7300">
                  <c:v>50673.400000002</c:v>
                </c:pt>
                <c:pt idx="7301">
                  <c:v>50677.70000000201</c:v>
                </c:pt>
                <c:pt idx="7302">
                  <c:v>50684.900000002</c:v>
                </c:pt>
                <c:pt idx="7303">
                  <c:v>50690.000000002</c:v>
                </c:pt>
                <c:pt idx="7304">
                  <c:v>50694.30000000201</c:v>
                </c:pt>
                <c:pt idx="7305">
                  <c:v>50700.80000000201</c:v>
                </c:pt>
                <c:pt idx="7306">
                  <c:v>50705.80000000201</c:v>
                </c:pt>
                <c:pt idx="7307">
                  <c:v>50710.10000000201</c:v>
                </c:pt>
                <c:pt idx="7308">
                  <c:v>50717.20000000201</c:v>
                </c:pt>
                <c:pt idx="7309">
                  <c:v>50723.20000000201</c:v>
                </c:pt>
                <c:pt idx="7310">
                  <c:v>50729.70000000201</c:v>
                </c:pt>
                <c:pt idx="7311">
                  <c:v>50734.70000000201</c:v>
                </c:pt>
                <c:pt idx="7312">
                  <c:v>50739.00000000201</c:v>
                </c:pt>
                <c:pt idx="7313">
                  <c:v>50746.70000000201</c:v>
                </c:pt>
                <c:pt idx="7314">
                  <c:v>50756.00000000201</c:v>
                </c:pt>
                <c:pt idx="7315">
                  <c:v>50760.30000000201</c:v>
                </c:pt>
                <c:pt idx="7316">
                  <c:v>50767.10000000201</c:v>
                </c:pt>
                <c:pt idx="7317">
                  <c:v>50771.10000000201</c:v>
                </c:pt>
                <c:pt idx="7318">
                  <c:v>50778.60000000201</c:v>
                </c:pt>
                <c:pt idx="7319">
                  <c:v>50786.10000000201</c:v>
                </c:pt>
                <c:pt idx="7320">
                  <c:v>50796.10000000201</c:v>
                </c:pt>
                <c:pt idx="7321">
                  <c:v>50801.90000000202</c:v>
                </c:pt>
                <c:pt idx="7322">
                  <c:v>50808.80000000202</c:v>
                </c:pt>
                <c:pt idx="7323">
                  <c:v>50815.70000000202</c:v>
                </c:pt>
                <c:pt idx="7324">
                  <c:v>50822.80000000202</c:v>
                </c:pt>
                <c:pt idx="7325">
                  <c:v>50827.80000000202</c:v>
                </c:pt>
                <c:pt idx="7326">
                  <c:v>50836.30000000202</c:v>
                </c:pt>
                <c:pt idx="7327">
                  <c:v>50844.80000000202</c:v>
                </c:pt>
                <c:pt idx="7328">
                  <c:v>50852.60000000202</c:v>
                </c:pt>
                <c:pt idx="7329">
                  <c:v>50860.40000000203</c:v>
                </c:pt>
                <c:pt idx="7330">
                  <c:v>50867.30000000203</c:v>
                </c:pt>
                <c:pt idx="7331">
                  <c:v>50875.10000000203</c:v>
                </c:pt>
                <c:pt idx="7332">
                  <c:v>50879.50000000203</c:v>
                </c:pt>
                <c:pt idx="7333">
                  <c:v>50887.00000000203</c:v>
                </c:pt>
                <c:pt idx="7334">
                  <c:v>50895.50000000203</c:v>
                </c:pt>
                <c:pt idx="7335">
                  <c:v>50902.30000000203</c:v>
                </c:pt>
                <c:pt idx="7336">
                  <c:v>50906.60000000204</c:v>
                </c:pt>
                <c:pt idx="7337">
                  <c:v>50914.10000000204</c:v>
                </c:pt>
                <c:pt idx="7338">
                  <c:v>50918.40000000204</c:v>
                </c:pt>
                <c:pt idx="7339">
                  <c:v>50923.40000000204</c:v>
                </c:pt>
                <c:pt idx="7340">
                  <c:v>50927.70000000203</c:v>
                </c:pt>
                <c:pt idx="7341">
                  <c:v>50932.00000000204</c:v>
                </c:pt>
                <c:pt idx="7342">
                  <c:v>50938.10000000204</c:v>
                </c:pt>
                <c:pt idx="7343">
                  <c:v>50947.40000000205</c:v>
                </c:pt>
                <c:pt idx="7344">
                  <c:v>50956.70000000203</c:v>
                </c:pt>
                <c:pt idx="7345">
                  <c:v>50966.00000000205</c:v>
                </c:pt>
                <c:pt idx="7346">
                  <c:v>50975.30000000206</c:v>
                </c:pt>
                <c:pt idx="7347">
                  <c:v>50984.60000000206</c:v>
                </c:pt>
                <c:pt idx="7348">
                  <c:v>50992.40000000206</c:v>
                </c:pt>
                <c:pt idx="7349">
                  <c:v>50999.50000000206</c:v>
                </c:pt>
                <c:pt idx="7350">
                  <c:v>51007.30000000206</c:v>
                </c:pt>
                <c:pt idx="7351">
                  <c:v>51015.60000000206</c:v>
                </c:pt>
                <c:pt idx="7352">
                  <c:v>51024.60000000206</c:v>
                </c:pt>
                <c:pt idx="7353">
                  <c:v>51026.70000000206</c:v>
                </c:pt>
                <c:pt idx="7354">
                  <c:v>51028.80000000206</c:v>
                </c:pt>
                <c:pt idx="7355">
                  <c:v>51030.90000000206</c:v>
                </c:pt>
                <c:pt idx="7356">
                  <c:v>51033.00000000206</c:v>
                </c:pt>
                <c:pt idx="7357">
                  <c:v>51035.10000000206</c:v>
                </c:pt>
                <c:pt idx="7358">
                  <c:v>51041.60000000206</c:v>
                </c:pt>
                <c:pt idx="7359">
                  <c:v>51048.40000000206</c:v>
                </c:pt>
                <c:pt idx="7360">
                  <c:v>51054.80000000206</c:v>
                </c:pt>
                <c:pt idx="7361">
                  <c:v>51059.70000000206</c:v>
                </c:pt>
                <c:pt idx="7362">
                  <c:v>51064.00000000207</c:v>
                </c:pt>
                <c:pt idx="7363">
                  <c:v>51068.90000000207</c:v>
                </c:pt>
                <c:pt idx="7364">
                  <c:v>51073.80000000207</c:v>
                </c:pt>
                <c:pt idx="7365">
                  <c:v>51078.10000000207</c:v>
                </c:pt>
                <c:pt idx="7366">
                  <c:v>51087.10000000207</c:v>
                </c:pt>
                <c:pt idx="7367">
                  <c:v>51091.40000000208</c:v>
                </c:pt>
                <c:pt idx="7368">
                  <c:v>51095.70000000208</c:v>
                </c:pt>
                <c:pt idx="7369">
                  <c:v>51100.60000000208</c:v>
                </c:pt>
                <c:pt idx="7370">
                  <c:v>51105.60000000208</c:v>
                </c:pt>
                <c:pt idx="7371">
                  <c:v>51109.60000000208</c:v>
                </c:pt>
                <c:pt idx="7372">
                  <c:v>51114.60000000208</c:v>
                </c:pt>
                <c:pt idx="7373">
                  <c:v>51118.90000000208</c:v>
                </c:pt>
                <c:pt idx="7374">
                  <c:v>51126.70000000209</c:v>
                </c:pt>
                <c:pt idx="7375">
                  <c:v>51136.70000000209</c:v>
                </c:pt>
                <c:pt idx="7376">
                  <c:v>51146.70000000209</c:v>
                </c:pt>
                <c:pt idx="7377">
                  <c:v>51151.70000000209</c:v>
                </c:pt>
                <c:pt idx="7378">
                  <c:v>51156.70000000209</c:v>
                </c:pt>
                <c:pt idx="7379">
                  <c:v>51166.00000000209</c:v>
                </c:pt>
                <c:pt idx="7380">
                  <c:v>51170.3000000021</c:v>
                </c:pt>
                <c:pt idx="7381">
                  <c:v>51175.3000000021</c:v>
                </c:pt>
                <c:pt idx="7382">
                  <c:v>51185.3000000021</c:v>
                </c:pt>
                <c:pt idx="7383">
                  <c:v>51187.40000000209</c:v>
                </c:pt>
                <c:pt idx="7384">
                  <c:v>51192.40000000209</c:v>
                </c:pt>
                <c:pt idx="7385">
                  <c:v>51202.40000000209</c:v>
                </c:pt>
                <c:pt idx="7386">
                  <c:v>51206.70000000209</c:v>
                </c:pt>
                <c:pt idx="7387">
                  <c:v>51213.0000000021</c:v>
                </c:pt>
                <c:pt idx="7388">
                  <c:v>51220.8000000021</c:v>
                </c:pt>
                <c:pt idx="7389">
                  <c:v>51230.8000000021</c:v>
                </c:pt>
                <c:pt idx="7390">
                  <c:v>51240.8000000021</c:v>
                </c:pt>
                <c:pt idx="7391">
                  <c:v>51250.8000000021</c:v>
                </c:pt>
                <c:pt idx="7392">
                  <c:v>51260.8000000021</c:v>
                </c:pt>
                <c:pt idx="7393">
                  <c:v>51270.1000000021</c:v>
                </c:pt>
                <c:pt idx="7394">
                  <c:v>51277.90000000211</c:v>
                </c:pt>
                <c:pt idx="7395">
                  <c:v>51284.70000000211</c:v>
                </c:pt>
                <c:pt idx="7396">
                  <c:v>51289.00000000211</c:v>
                </c:pt>
                <c:pt idx="7397">
                  <c:v>51293.30000000211</c:v>
                </c:pt>
                <c:pt idx="7398">
                  <c:v>51303.30000000211</c:v>
                </c:pt>
                <c:pt idx="7399">
                  <c:v>51305.90000000211</c:v>
                </c:pt>
                <c:pt idx="7400">
                  <c:v>51310.20000000211</c:v>
                </c:pt>
                <c:pt idx="7401">
                  <c:v>51314.50000000212</c:v>
                </c:pt>
                <c:pt idx="7402">
                  <c:v>51320.90000000212</c:v>
                </c:pt>
                <c:pt idx="7403">
                  <c:v>51325.20000000212</c:v>
                </c:pt>
                <c:pt idx="7404">
                  <c:v>51332.00000000213</c:v>
                </c:pt>
                <c:pt idx="7405">
                  <c:v>51335.50000000213</c:v>
                </c:pt>
                <c:pt idx="7406">
                  <c:v>51338.80000000213</c:v>
                </c:pt>
                <c:pt idx="7407">
                  <c:v>51344.60000000213</c:v>
                </c:pt>
                <c:pt idx="7408">
                  <c:v>51348.10000000213</c:v>
                </c:pt>
                <c:pt idx="7409">
                  <c:v>51355.00000000213</c:v>
                </c:pt>
                <c:pt idx="7410">
                  <c:v>51360.00000000213</c:v>
                </c:pt>
                <c:pt idx="7411">
                  <c:v>51366.50000000213</c:v>
                </c:pt>
                <c:pt idx="7412">
                  <c:v>51370.00000000213</c:v>
                </c:pt>
                <c:pt idx="7413">
                  <c:v>51379.00000000213</c:v>
                </c:pt>
                <c:pt idx="7414">
                  <c:v>51385.00000000213</c:v>
                </c:pt>
                <c:pt idx="7415">
                  <c:v>51389.30000000214</c:v>
                </c:pt>
                <c:pt idx="7416">
                  <c:v>51393.60000000214</c:v>
                </c:pt>
                <c:pt idx="7417">
                  <c:v>51396.90000000214</c:v>
                </c:pt>
                <c:pt idx="7418">
                  <c:v>51405.90000000214</c:v>
                </c:pt>
                <c:pt idx="7419">
                  <c:v>51415.90000000214</c:v>
                </c:pt>
                <c:pt idx="7420">
                  <c:v>51420.90000000214</c:v>
                </c:pt>
                <c:pt idx="7421">
                  <c:v>51425.20000000214</c:v>
                </c:pt>
                <c:pt idx="7422">
                  <c:v>51432.70000000214</c:v>
                </c:pt>
                <c:pt idx="7423">
                  <c:v>51437.60000000214</c:v>
                </c:pt>
                <c:pt idx="7424">
                  <c:v>51444.40000000215</c:v>
                </c:pt>
                <c:pt idx="7425">
                  <c:v>51452.00000000215</c:v>
                </c:pt>
                <c:pt idx="7426">
                  <c:v>51458.80000000215</c:v>
                </c:pt>
                <c:pt idx="7427">
                  <c:v>51465.60000000215</c:v>
                </c:pt>
                <c:pt idx="7428">
                  <c:v>51470.60000000215</c:v>
                </c:pt>
                <c:pt idx="7429">
                  <c:v>51475.60000000215</c:v>
                </c:pt>
                <c:pt idx="7430">
                  <c:v>51482.40000000216</c:v>
                </c:pt>
                <c:pt idx="7431">
                  <c:v>51487.00000000216</c:v>
                </c:pt>
                <c:pt idx="7432">
                  <c:v>51492.00000000216</c:v>
                </c:pt>
                <c:pt idx="7433">
                  <c:v>51499.80000000216</c:v>
                </c:pt>
                <c:pt idx="7434">
                  <c:v>51509.80000000216</c:v>
                </c:pt>
                <c:pt idx="7435">
                  <c:v>51513.80000000216</c:v>
                </c:pt>
                <c:pt idx="7436">
                  <c:v>51520.60000000216</c:v>
                </c:pt>
                <c:pt idx="7437">
                  <c:v>51528.10000000216</c:v>
                </c:pt>
                <c:pt idx="7438">
                  <c:v>51533.10000000216</c:v>
                </c:pt>
                <c:pt idx="7439">
                  <c:v>51537.40000000216</c:v>
                </c:pt>
                <c:pt idx="7440">
                  <c:v>51539.50000000216</c:v>
                </c:pt>
                <c:pt idx="7441">
                  <c:v>51544.50000000216</c:v>
                </c:pt>
                <c:pt idx="7442">
                  <c:v>51546.60000000216</c:v>
                </c:pt>
                <c:pt idx="7443">
                  <c:v>51550.90000000216</c:v>
                </c:pt>
                <c:pt idx="7444">
                  <c:v>51552.80000000217</c:v>
                </c:pt>
                <c:pt idx="7445">
                  <c:v>51557.70000000217</c:v>
                </c:pt>
                <c:pt idx="7446">
                  <c:v>51562.00000000217</c:v>
                </c:pt>
                <c:pt idx="7447">
                  <c:v>51567.60000000217</c:v>
                </c:pt>
                <c:pt idx="7448">
                  <c:v>51571.10000000217</c:v>
                </c:pt>
                <c:pt idx="7449">
                  <c:v>51575.40000000217</c:v>
                </c:pt>
                <c:pt idx="7450">
                  <c:v>51582.90000000217</c:v>
                </c:pt>
                <c:pt idx="7451">
                  <c:v>51590.40000000217</c:v>
                </c:pt>
                <c:pt idx="7452">
                  <c:v>51595.30000000217</c:v>
                </c:pt>
                <c:pt idx="7453">
                  <c:v>51599.60000000218</c:v>
                </c:pt>
                <c:pt idx="7454">
                  <c:v>51603.90000000218</c:v>
                </c:pt>
                <c:pt idx="7455">
                  <c:v>51608.20000000218</c:v>
                </c:pt>
                <c:pt idx="7456">
                  <c:v>51610.30000000218</c:v>
                </c:pt>
                <c:pt idx="7457">
                  <c:v>51617.10000000218</c:v>
                </c:pt>
                <c:pt idx="7458">
                  <c:v>51621.70000000218</c:v>
                </c:pt>
                <c:pt idx="7459">
                  <c:v>51628.50000000218</c:v>
                </c:pt>
                <c:pt idx="7460">
                  <c:v>51634.3000000022</c:v>
                </c:pt>
                <c:pt idx="7461">
                  <c:v>51639.20000000219</c:v>
                </c:pt>
                <c:pt idx="7462">
                  <c:v>51643.20000000219</c:v>
                </c:pt>
                <c:pt idx="7463">
                  <c:v>51649.3000000022</c:v>
                </c:pt>
                <c:pt idx="7464">
                  <c:v>51654.00000000218</c:v>
                </c:pt>
                <c:pt idx="7465">
                  <c:v>51660.9000000022</c:v>
                </c:pt>
                <c:pt idx="7466">
                  <c:v>51666.50000000218</c:v>
                </c:pt>
                <c:pt idx="7467">
                  <c:v>51670.8000000022</c:v>
                </c:pt>
                <c:pt idx="7468">
                  <c:v>51675.10000000219</c:v>
                </c:pt>
                <c:pt idx="7469">
                  <c:v>51681.60000000219</c:v>
                </c:pt>
                <c:pt idx="7470">
                  <c:v>51686.60000000219</c:v>
                </c:pt>
                <c:pt idx="7471">
                  <c:v>51692.20000000219</c:v>
                </c:pt>
                <c:pt idx="7472">
                  <c:v>51698.4000000022</c:v>
                </c:pt>
                <c:pt idx="7473">
                  <c:v>51705.60000000218</c:v>
                </c:pt>
                <c:pt idx="7474">
                  <c:v>51712.50000000218</c:v>
                </c:pt>
                <c:pt idx="7475">
                  <c:v>51714.4000000022</c:v>
                </c:pt>
                <c:pt idx="7476">
                  <c:v>51720.20000000219</c:v>
                </c:pt>
                <c:pt idx="7477">
                  <c:v>51727.0000000022</c:v>
                </c:pt>
                <c:pt idx="7478">
                  <c:v>51733.8000000022</c:v>
                </c:pt>
                <c:pt idx="7479">
                  <c:v>51739.6000000022</c:v>
                </c:pt>
                <c:pt idx="7480">
                  <c:v>51744.6000000022</c:v>
                </c:pt>
                <c:pt idx="7481">
                  <c:v>51751.4000000022</c:v>
                </c:pt>
                <c:pt idx="7482">
                  <c:v>51755.70000000219</c:v>
                </c:pt>
                <c:pt idx="7483">
                  <c:v>51763.5000000022</c:v>
                </c:pt>
                <c:pt idx="7484">
                  <c:v>51768.90000000221</c:v>
                </c:pt>
                <c:pt idx="7485">
                  <c:v>51772.90000000221</c:v>
                </c:pt>
                <c:pt idx="7486">
                  <c:v>51782.20000000219</c:v>
                </c:pt>
                <c:pt idx="7487">
                  <c:v>51787.90000000221</c:v>
                </c:pt>
                <c:pt idx="7488">
                  <c:v>51794.0000000022</c:v>
                </c:pt>
                <c:pt idx="7489">
                  <c:v>51796.90000000221</c:v>
                </c:pt>
                <c:pt idx="7490">
                  <c:v>51806.20000000219</c:v>
                </c:pt>
                <c:pt idx="7491">
                  <c:v>51812.0000000022</c:v>
                </c:pt>
                <c:pt idx="7492">
                  <c:v>51816.30000000221</c:v>
                </c:pt>
                <c:pt idx="7493">
                  <c:v>51821.30000000221</c:v>
                </c:pt>
                <c:pt idx="7494">
                  <c:v>51825.6000000022</c:v>
                </c:pt>
                <c:pt idx="7495">
                  <c:v>51829.90000000222</c:v>
                </c:pt>
                <c:pt idx="7496">
                  <c:v>51837.40000000222</c:v>
                </c:pt>
                <c:pt idx="7497">
                  <c:v>51844.20000000222</c:v>
                </c:pt>
                <c:pt idx="7498">
                  <c:v>51851.00000000223</c:v>
                </c:pt>
                <c:pt idx="7499">
                  <c:v>51856.00000000223</c:v>
                </c:pt>
                <c:pt idx="7500">
                  <c:v>51862.80000000223</c:v>
                </c:pt>
                <c:pt idx="7501">
                  <c:v>51869.60000000222</c:v>
                </c:pt>
                <c:pt idx="7502">
                  <c:v>51876.50000000223</c:v>
                </c:pt>
                <c:pt idx="7503">
                  <c:v>51878.40000000224</c:v>
                </c:pt>
                <c:pt idx="7504">
                  <c:v>51882.70000000222</c:v>
                </c:pt>
                <c:pt idx="7505">
                  <c:v>51889.10000000222</c:v>
                </c:pt>
                <c:pt idx="7506">
                  <c:v>51894.10000000222</c:v>
                </c:pt>
                <c:pt idx="7507">
                  <c:v>51899.10000000222</c:v>
                </c:pt>
                <c:pt idx="7508">
                  <c:v>51904.20000000222</c:v>
                </c:pt>
                <c:pt idx="7509">
                  <c:v>51909.20000000222</c:v>
                </c:pt>
                <c:pt idx="7510">
                  <c:v>51918.50000000223</c:v>
                </c:pt>
                <c:pt idx="7511">
                  <c:v>51923.50000000223</c:v>
                </c:pt>
                <c:pt idx="7512">
                  <c:v>51928.50000000223</c:v>
                </c:pt>
                <c:pt idx="7513">
                  <c:v>51933.50000000223</c:v>
                </c:pt>
                <c:pt idx="7514">
                  <c:v>51938.50000000223</c:v>
                </c:pt>
                <c:pt idx="7515">
                  <c:v>51943.50000000223</c:v>
                </c:pt>
                <c:pt idx="7516">
                  <c:v>51953.50000000223</c:v>
                </c:pt>
                <c:pt idx="7517">
                  <c:v>51963.50000000223</c:v>
                </c:pt>
                <c:pt idx="7518">
                  <c:v>51967.50000000223</c:v>
                </c:pt>
                <c:pt idx="7519">
                  <c:v>51976.80000000224</c:v>
                </c:pt>
                <c:pt idx="7520">
                  <c:v>51984.60000000222</c:v>
                </c:pt>
                <c:pt idx="7521">
                  <c:v>51989.60000000222</c:v>
                </c:pt>
                <c:pt idx="7522">
                  <c:v>51993.60000000222</c:v>
                </c:pt>
                <c:pt idx="7523">
                  <c:v>51997.90000000225</c:v>
                </c:pt>
                <c:pt idx="7524">
                  <c:v>52004.70000000225</c:v>
                </c:pt>
                <c:pt idx="7525">
                  <c:v>52009.70000000225</c:v>
                </c:pt>
                <c:pt idx="7526">
                  <c:v>52013.20000000225</c:v>
                </c:pt>
                <c:pt idx="7527">
                  <c:v>52021.00000000226</c:v>
                </c:pt>
                <c:pt idx="7528">
                  <c:v>52030.30000000226</c:v>
                </c:pt>
                <c:pt idx="7529">
                  <c:v>52039.60000000225</c:v>
                </c:pt>
                <c:pt idx="7530">
                  <c:v>52048.90000000226</c:v>
                </c:pt>
                <c:pt idx="7531">
                  <c:v>52058.20000000225</c:v>
                </c:pt>
                <c:pt idx="7532">
                  <c:v>52067.50000000227</c:v>
                </c:pt>
                <c:pt idx="7533">
                  <c:v>52076.80000000227</c:v>
                </c:pt>
                <c:pt idx="7534">
                  <c:v>52084.60000000228</c:v>
                </c:pt>
                <c:pt idx="7535">
                  <c:v>52091.70000000227</c:v>
                </c:pt>
                <c:pt idx="7536">
                  <c:v>52095.00000000228</c:v>
                </c:pt>
                <c:pt idx="7537">
                  <c:v>52102.10000000228</c:v>
                </c:pt>
                <c:pt idx="7538">
                  <c:v>52111.40000000228</c:v>
                </c:pt>
                <c:pt idx="7539">
                  <c:v>52121.40000000228</c:v>
                </c:pt>
                <c:pt idx="7540">
                  <c:v>52128.20000000227</c:v>
                </c:pt>
                <c:pt idx="7541">
                  <c:v>52138.20000000227</c:v>
                </c:pt>
                <c:pt idx="7542">
                  <c:v>52147.50000000228</c:v>
                </c:pt>
                <c:pt idx="7543">
                  <c:v>52157.50000000228</c:v>
                </c:pt>
                <c:pt idx="7544">
                  <c:v>52167.50000000228</c:v>
                </c:pt>
                <c:pt idx="7545">
                  <c:v>52172.50000000228</c:v>
                </c:pt>
                <c:pt idx="7546">
                  <c:v>52180.10000000228</c:v>
                </c:pt>
                <c:pt idx="7547">
                  <c:v>52184.40000000229</c:v>
                </c:pt>
                <c:pt idx="7548">
                  <c:v>52190.20000000227</c:v>
                </c:pt>
                <c:pt idx="7549">
                  <c:v>52197.00000000228</c:v>
                </c:pt>
                <c:pt idx="7550">
                  <c:v>52203.80000000229</c:v>
                </c:pt>
                <c:pt idx="7551">
                  <c:v>52213.10000000228</c:v>
                </c:pt>
                <c:pt idx="7552">
                  <c:v>52218.10000000228</c:v>
                </c:pt>
                <c:pt idx="7553">
                  <c:v>52228.10000000228</c:v>
                </c:pt>
                <c:pt idx="7554">
                  <c:v>52238.10000000228</c:v>
                </c:pt>
                <c:pt idx="7555">
                  <c:v>52244.9000000023</c:v>
                </c:pt>
                <c:pt idx="7556">
                  <c:v>52249.2000000023</c:v>
                </c:pt>
                <c:pt idx="7557">
                  <c:v>52253.2000000023</c:v>
                </c:pt>
                <c:pt idx="7558">
                  <c:v>52262.50000000231</c:v>
                </c:pt>
                <c:pt idx="7559">
                  <c:v>52271.80000000231</c:v>
                </c:pt>
                <c:pt idx="7560">
                  <c:v>52281.80000000231</c:v>
                </c:pt>
                <c:pt idx="7561">
                  <c:v>52291.10000000231</c:v>
                </c:pt>
                <c:pt idx="7562">
                  <c:v>52296.90000000232</c:v>
                </c:pt>
                <c:pt idx="7563">
                  <c:v>52306.2000000023</c:v>
                </c:pt>
                <c:pt idx="7564">
                  <c:v>52310.50000000232</c:v>
                </c:pt>
                <c:pt idx="7565">
                  <c:v>52315.50000000232</c:v>
                </c:pt>
                <c:pt idx="7566">
                  <c:v>52319.80000000233</c:v>
                </c:pt>
                <c:pt idx="7567">
                  <c:v>52324.10000000233</c:v>
                </c:pt>
                <c:pt idx="7568">
                  <c:v>52329.90000000233</c:v>
                </c:pt>
                <c:pt idx="7569">
                  <c:v>52335.70000000233</c:v>
                </c:pt>
                <c:pt idx="7570">
                  <c:v>52342.90000000233</c:v>
                </c:pt>
                <c:pt idx="7571">
                  <c:v>52349.70000000233</c:v>
                </c:pt>
                <c:pt idx="7572">
                  <c:v>52356.50000000234</c:v>
                </c:pt>
                <c:pt idx="7573">
                  <c:v>52365.00000000234</c:v>
                </c:pt>
                <c:pt idx="7574">
                  <c:v>52370.00000000234</c:v>
                </c:pt>
                <c:pt idx="7575">
                  <c:v>52374.60000000233</c:v>
                </c:pt>
                <c:pt idx="7576">
                  <c:v>52381.40000000234</c:v>
                </c:pt>
                <c:pt idx="7577">
                  <c:v>52385.40000000234</c:v>
                </c:pt>
                <c:pt idx="7578">
                  <c:v>52392.20000000233</c:v>
                </c:pt>
                <c:pt idx="7579">
                  <c:v>52397.20000000233</c:v>
                </c:pt>
                <c:pt idx="7580">
                  <c:v>52402.30000000234</c:v>
                </c:pt>
                <c:pt idx="7581">
                  <c:v>52407.40000000234</c:v>
                </c:pt>
                <c:pt idx="7582">
                  <c:v>52411.70000000233</c:v>
                </c:pt>
                <c:pt idx="7583">
                  <c:v>52418.30000000234</c:v>
                </c:pt>
                <c:pt idx="7584">
                  <c:v>52422.30000000234</c:v>
                </c:pt>
                <c:pt idx="7585">
                  <c:v>52427.30000000234</c:v>
                </c:pt>
                <c:pt idx="7586">
                  <c:v>52433.10000000233</c:v>
                </c:pt>
                <c:pt idx="7587">
                  <c:v>52437.70000000233</c:v>
                </c:pt>
                <c:pt idx="7588">
                  <c:v>52443.10000000233</c:v>
                </c:pt>
                <c:pt idx="7589">
                  <c:v>52448.60000000233</c:v>
                </c:pt>
                <c:pt idx="7590">
                  <c:v>52454.80000000234</c:v>
                </c:pt>
                <c:pt idx="7591">
                  <c:v>52461.60000000233</c:v>
                </c:pt>
                <c:pt idx="7592">
                  <c:v>52468.20000000233</c:v>
                </c:pt>
                <c:pt idx="7593">
                  <c:v>52472.80000000234</c:v>
                </c:pt>
                <c:pt idx="7594">
                  <c:v>52479.60000000233</c:v>
                </c:pt>
                <c:pt idx="7595">
                  <c:v>52484.20000000233</c:v>
                </c:pt>
                <c:pt idx="7596">
                  <c:v>52491.00000000234</c:v>
                </c:pt>
                <c:pt idx="7597">
                  <c:v>52497.80000000235</c:v>
                </c:pt>
                <c:pt idx="7598">
                  <c:v>52504.60000000233</c:v>
                </c:pt>
                <c:pt idx="7599">
                  <c:v>52511.40000000235</c:v>
                </c:pt>
                <c:pt idx="7600">
                  <c:v>52518.20000000235</c:v>
                </c:pt>
                <c:pt idx="7601">
                  <c:v>52522.80000000235</c:v>
                </c:pt>
                <c:pt idx="7602">
                  <c:v>52528.60000000236</c:v>
                </c:pt>
                <c:pt idx="7603">
                  <c:v>52534.40000000236</c:v>
                </c:pt>
                <c:pt idx="7604">
                  <c:v>52538.70000000235</c:v>
                </c:pt>
                <c:pt idx="7605">
                  <c:v>52544.50000000236</c:v>
                </c:pt>
                <c:pt idx="7606">
                  <c:v>52551.30000000237</c:v>
                </c:pt>
                <c:pt idx="7607">
                  <c:v>52557.50000000236</c:v>
                </c:pt>
                <c:pt idx="7608">
                  <c:v>52562.10000000236</c:v>
                </c:pt>
                <c:pt idx="7609">
                  <c:v>52566.70000000235</c:v>
                </c:pt>
                <c:pt idx="7610">
                  <c:v>52572.90000000236</c:v>
                </c:pt>
                <c:pt idx="7611">
                  <c:v>52582.90000000236</c:v>
                </c:pt>
                <c:pt idx="7612">
                  <c:v>52592.20000000235</c:v>
                </c:pt>
                <c:pt idx="7613">
                  <c:v>52596.50000000236</c:v>
                </c:pt>
                <c:pt idx="7614">
                  <c:v>52605.80000000237</c:v>
                </c:pt>
                <c:pt idx="7615">
                  <c:v>52610.10000000237</c:v>
                </c:pt>
                <c:pt idx="7616">
                  <c:v>52615.20000000235</c:v>
                </c:pt>
                <c:pt idx="7617">
                  <c:v>52620.20000000235</c:v>
                </c:pt>
                <c:pt idx="7618">
                  <c:v>52625.20000000235</c:v>
                </c:pt>
                <c:pt idx="7619">
                  <c:v>52629.20000000235</c:v>
                </c:pt>
                <c:pt idx="7620">
                  <c:v>52633.50000000237</c:v>
                </c:pt>
                <c:pt idx="7621">
                  <c:v>52642.80000000238</c:v>
                </c:pt>
                <c:pt idx="7622">
                  <c:v>52649.60000000238</c:v>
                </c:pt>
                <c:pt idx="7623">
                  <c:v>52659.60000000238</c:v>
                </c:pt>
                <c:pt idx="7624">
                  <c:v>52666.40000000238</c:v>
                </c:pt>
                <c:pt idx="7625">
                  <c:v>52673.30000000238</c:v>
                </c:pt>
                <c:pt idx="7626">
                  <c:v>52677.60000000239</c:v>
                </c:pt>
                <c:pt idx="7627">
                  <c:v>52681.90000000239</c:v>
                </c:pt>
                <c:pt idx="7628">
                  <c:v>52686.20000000238</c:v>
                </c:pt>
                <c:pt idx="7629">
                  <c:v>52695.50000000239</c:v>
                </c:pt>
                <c:pt idx="7630">
                  <c:v>52700.50000000239</c:v>
                </c:pt>
                <c:pt idx="7631">
                  <c:v>52708.3000000024</c:v>
                </c:pt>
                <c:pt idx="7632">
                  <c:v>52711.8000000024</c:v>
                </c:pt>
                <c:pt idx="7633">
                  <c:v>52716.8000000024</c:v>
                </c:pt>
                <c:pt idx="7634">
                  <c:v>52724.00000000239</c:v>
                </c:pt>
                <c:pt idx="7635">
                  <c:v>52731.20000000238</c:v>
                </c:pt>
                <c:pt idx="7636">
                  <c:v>52738.10000000239</c:v>
                </c:pt>
                <c:pt idx="7637">
                  <c:v>52742.4000000024</c:v>
                </c:pt>
                <c:pt idx="7638">
                  <c:v>52747.4000000024</c:v>
                </c:pt>
                <c:pt idx="7639">
                  <c:v>52752.3000000024</c:v>
                </c:pt>
                <c:pt idx="7640">
                  <c:v>52759.1000000024</c:v>
                </c:pt>
                <c:pt idx="7641">
                  <c:v>52766.6000000024</c:v>
                </c:pt>
                <c:pt idx="7642">
                  <c:v>52774.1000000024</c:v>
                </c:pt>
                <c:pt idx="7643">
                  <c:v>52780.5000000024</c:v>
                </c:pt>
                <c:pt idx="7644">
                  <c:v>52784.1000000024</c:v>
                </c:pt>
                <c:pt idx="7645">
                  <c:v>52789.1000000024</c:v>
                </c:pt>
                <c:pt idx="7646">
                  <c:v>52796.0000000024</c:v>
                </c:pt>
                <c:pt idx="7647">
                  <c:v>52801.0000000024</c:v>
                </c:pt>
                <c:pt idx="7648">
                  <c:v>52808.5000000024</c:v>
                </c:pt>
                <c:pt idx="7649">
                  <c:v>52813.5000000024</c:v>
                </c:pt>
                <c:pt idx="7650">
                  <c:v>52817.80000000241</c:v>
                </c:pt>
                <c:pt idx="7651">
                  <c:v>52824.60000000241</c:v>
                </c:pt>
                <c:pt idx="7652">
                  <c:v>52831.40000000241</c:v>
                </c:pt>
                <c:pt idx="7653">
                  <c:v>52833.50000000241</c:v>
                </c:pt>
                <c:pt idx="7654">
                  <c:v>52838.50000000241</c:v>
                </c:pt>
                <c:pt idx="7655">
                  <c:v>52843.50000000241</c:v>
                </c:pt>
                <c:pt idx="7656">
                  <c:v>52845.40000000241</c:v>
                </c:pt>
                <c:pt idx="7657">
                  <c:v>52849.70000000241</c:v>
                </c:pt>
                <c:pt idx="7658">
                  <c:v>52856.30000000241</c:v>
                </c:pt>
                <c:pt idx="7659">
                  <c:v>52866.30000000241</c:v>
                </c:pt>
                <c:pt idx="7660">
                  <c:v>52868.20000000241</c:v>
                </c:pt>
                <c:pt idx="7661">
                  <c:v>52874.00000000242</c:v>
                </c:pt>
                <c:pt idx="7662">
                  <c:v>52880.40000000242</c:v>
                </c:pt>
                <c:pt idx="7663">
                  <c:v>52885.40000000242</c:v>
                </c:pt>
                <c:pt idx="7664">
                  <c:v>52890.40000000242</c:v>
                </c:pt>
                <c:pt idx="7665">
                  <c:v>52894.70000000242</c:v>
                </c:pt>
                <c:pt idx="7666">
                  <c:v>52896.80000000242</c:v>
                </c:pt>
                <c:pt idx="7667">
                  <c:v>52899.40000000242</c:v>
                </c:pt>
                <c:pt idx="7668">
                  <c:v>52901.30000000242</c:v>
                </c:pt>
                <c:pt idx="7669">
                  <c:v>52903.40000000242</c:v>
                </c:pt>
                <c:pt idx="7670">
                  <c:v>52910.20000000242</c:v>
                </c:pt>
                <c:pt idx="7671">
                  <c:v>52914.80000000242</c:v>
                </c:pt>
                <c:pt idx="7672">
                  <c:v>52919.10000000242</c:v>
                </c:pt>
                <c:pt idx="7673">
                  <c:v>52921.20000000242</c:v>
                </c:pt>
                <c:pt idx="7674">
                  <c:v>52926.30000000242</c:v>
                </c:pt>
                <c:pt idx="7675">
                  <c:v>52930.30000000242</c:v>
                </c:pt>
                <c:pt idx="7676">
                  <c:v>52934.30000000242</c:v>
                </c:pt>
                <c:pt idx="7677">
                  <c:v>52939.30000000242</c:v>
                </c:pt>
                <c:pt idx="7678">
                  <c:v>52943.60000000242</c:v>
                </c:pt>
                <c:pt idx="7679">
                  <c:v>52950.40000000243</c:v>
                </c:pt>
                <c:pt idx="7680">
                  <c:v>52955.10000000242</c:v>
                </c:pt>
                <c:pt idx="7681">
                  <c:v>52958.80000000242</c:v>
                </c:pt>
                <c:pt idx="7682">
                  <c:v>52963.10000000242</c:v>
                </c:pt>
                <c:pt idx="7683">
                  <c:v>52967.40000000243</c:v>
                </c:pt>
                <c:pt idx="7684">
                  <c:v>52971.70000000243</c:v>
                </c:pt>
                <c:pt idx="7685">
                  <c:v>52981.00000000243</c:v>
                </c:pt>
                <c:pt idx="7686">
                  <c:v>52987.80000000243</c:v>
                </c:pt>
                <c:pt idx="7687">
                  <c:v>52992.10000000244</c:v>
                </c:pt>
                <c:pt idx="7688">
                  <c:v>52996.40000000244</c:v>
                </c:pt>
                <c:pt idx="7689">
                  <c:v>53000.70000000243</c:v>
                </c:pt>
                <c:pt idx="7690">
                  <c:v>53010.00000000244</c:v>
                </c:pt>
                <c:pt idx="7691">
                  <c:v>53012.10000000244</c:v>
                </c:pt>
                <c:pt idx="7692">
                  <c:v>53017.10000000244</c:v>
                </c:pt>
                <c:pt idx="7693">
                  <c:v>53024.20000000243</c:v>
                </c:pt>
                <c:pt idx="7694">
                  <c:v>53032.00000000244</c:v>
                </c:pt>
                <c:pt idx="7695">
                  <c:v>53039.80000000245</c:v>
                </c:pt>
                <c:pt idx="7696">
                  <c:v>53047.60000000245</c:v>
                </c:pt>
                <c:pt idx="7697">
                  <c:v>53055.40000000245</c:v>
                </c:pt>
                <c:pt idx="7698">
                  <c:v>53063.20000000246</c:v>
                </c:pt>
                <c:pt idx="7699">
                  <c:v>53070.30000000246</c:v>
                </c:pt>
                <c:pt idx="7700">
                  <c:v>53079.60000000246</c:v>
                </c:pt>
                <c:pt idx="7701">
                  <c:v>53086.70000000246</c:v>
                </c:pt>
                <c:pt idx="7702">
                  <c:v>53094.50000000246</c:v>
                </c:pt>
                <c:pt idx="7703">
                  <c:v>53103.50000000246</c:v>
                </c:pt>
                <c:pt idx="7704">
                  <c:v>53110.60000000246</c:v>
                </c:pt>
                <c:pt idx="7705">
                  <c:v>53116.40000000246</c:v>
                </c:pt>
                <c:pt idx="7706">
                  <c:v>53120.70000000246</c:v>
                </c:pt>
                <c:pt idx="7707">
                  <c:v>53130.70000000246</c:v>
                </c:pt>
                <c:pt idx="7708">
                  <c:v>53138.30000000246</c:v>
                </c:pt>
                <c:pt idx="7709">
                  <c:v>53145.80000000246</c:v>
                </c:pt>
                <c:pt idx="7710">
                  <c:v>53150.10000000247</c:v>
                </c:pt>
                <c:pt idx="7711">
                  <c:v>53153.40000000247</c:v>
                </c:pt>
                <c:pt idx="7712">
                  <c:v>53161.00000000247</c:v>
                </c:pt>
                <c:pt idx="7713">
                  <c:v>53168.10000000247</c:v>
                </c:pt>
                <c:pt idx="7714">
                  <c:v>53178.10000000247</c:v>
                </c:pt>
                <c:pt idx="7715">
                  <c:v>53187.40000000247</c:v>
                </c:pt>
                <c:pt idx="7716">
                  <c:v>53196.70000000247</c:v>
                </c:pt>
                <c:pt idx="7717">
                  <c:v>53202.80000000247</c:v>
                </c:pt>
                <c:pt idx="7718">
                  <c:v>53212.80000000247</c:v>
                </c:pt>
                <c:pt idx="7719">
                  <c:v>53222.80000000247</c:v>
                </c:pt>
                <c:pt idx="7720">
                  <c:v>53230.60000000247</c:v>
                </c:pt>
                <c:pt idx="7721">
                  <c:v>53240.60000000247</c:v>
                </c:pt>
                <c:pt idx="7722">
                  <c:v>53250.60000000247</c:v>
                </c:pt>
                <c:pt idx="7723">
                  <c:v>53257.50000000248</c:v>
                </c:pt>
                <c:pt idx="7724">
                  <c:v>53266.80000000248</c:v>
                </c:pt>
                <c:pt idx="7725">
                  <c:v>53276.80000000248</c:v>
                </c:pt>
                <c:pt idx="7726">
                  <c:v>53284.60000000248</c:v>
                </c:pt>
                <c:pt idx="7727">
                  <c:v>53292.40000000248</c:v>
                </c:pt>
                <c:pt idx="7728">
                  <c:v>53302.40000000248</c:v>
                </c:pt>
                <c:pt idx="7729">
                  <c:v>53308.40000000248</c:v>
                </c:pt>
                <c:pt idx="7730">
                  <c:v>53312.70000000249</c:v>
                </c:pt>
                <c:pt idx="7731">
                  <c:v>53322.00000000249</c:v>
                </c:pt>
                <c:pt idx="7732">
                  <c:v>53331.3000000025</c:v>
                </c:pt>
                <c:pt idx="7733">
                  <c:v>53340.60000000249</c:v>
                </c:pt>
                <c:pt idx="7734">
                  <c:v>53349.9000000025</c:v>
                </c:pt>
                <c:pt idx="7735">
                  <c:v>53359.2000000025</c:v>
                </c:pt>
                <c:pt idx="7736">
                  <c:v>53368.5000000025</c:v>
                </c:pt>
                <c:pt idx="7737">
                  <c:v>53378.5000000025</c:v>
                </c:pt>
                <c:pt idx="7738">
                  <c:v>53387.80000000251</c:v>
                </c:pt>
                <c:pt idx="7739">
                  <c:v>53391.30000000251</c:v>
                </c:pt>
                <c:pt idx="7740">
                  <c:v>53400.60000000251</c:v>
                </c:pt>
                <c:pt idx="7741">
                  <c:v>53408.10000000251</c:v>
                </c:pt>
                <c:pt idx="7742">
                  <c:v>53413.10000000251</c:v>
                </c:pt>
                <c:pt idx="7743">
                  <c:v>53421.60000000251</c:v>
                </c:pt>
                <c:pt idx="7744">
                  <c:v>53426.60000000251</c:v>
                </c:pt>
                <c:pt idx="7745">
                  <c:v>53428.70000000251</c:v>
                </c:pt>
                <c:pt idx="7746">
                  <c:v>53430.60000000251</c:v>
                </c:pt>
                <c:pt idx="7747">
                  <c:v>53434.90000000251</c:v>
                </c:pt>
                <c:pt idx="7748">
                  <c:v>53439.90000000251</c:v>
                </c:pt>
                <c:pt idx="7749">
                  <c:v>53446.70000000251</c:v>
                </c:pt>
                <c:pt idx="7750">
                  <c:v>53451.00000000252</c:v>
                </c:pt>
                <c:pt idx="7751">
                  <c:v>53454.50000000252</c:v>
                </c:pt>
                <c:pt idx="7752">
                  <c:v>53458.80000000252</c:v>
                </c:pt>
                <c:pt idx="7753">
                  <c:v>53463.10000000252</c:v>
                </c:pt>
                <c:pt idx="7754">
                  <c:v>53471.00000000253</c:v>
                </c:pt>
                <c:pt idx="7755">
                  <c:v>53480.00000000253</c:v>
                </c:pt>
                <c:pt idx="7756">
                  <c:v>53487.20000000252</c:v>
                </c:pt>
                <c:pt idx="7757">
                  <c:v>53491.20000000252</c:v>
                </c:pt>
                <c:pt idx="7758">
                  <c:v>53497.30000000252</c:v>
                </c:pt>
                <c:pt idx="7759">
                  <c:v>53501.60000000252</c:v>
                </c:pt>
                <c:pt idx="7760">
                  <c:v>53505.90000000253</c:v>
                </c:pt>
                <c:pt idx="7761">
                  <c:v>53515.20000000253</c:v>
                </c:pt>
                <c:pt idx="7762">
                  <c:v>53519.50000000253</c:v>
                </c:pt>
                <c:pt idx="7763">
                  <c:v>53529.50000000253</c:v>
                </c:pt>
                <c:pt idx="7764">
                  <c:v>53537.30000000254</c:v>
                </c:pt>
                <c:pt idx="7765">
                  <c:v>53545.10000000254</c:v>
                </c:pt>
                <c:pt idx="7766">
                  <c:v>53555.10000000254</c:v>
                </c:pt>
                <c:pt idx="7767">
                  <c:v>53564.40000000254</c:v>
                </c:pt>
                <c:pt idx="7768">
                  <c:v>53571.20000000254</c:v>
                </c:pt>
                <c:pt idx="7769">
                  <c:v>53579.00000000255</c:v>
                </c:pt>
                <c:pt idx="7770">
                  <c:v>53586.80000000255</c:v>
                </c:pt>
                <c:pt idx="7771">
                  <c:v>53591.10000000255</c:v>
                </c:pt>
                <c:pt idx="7772">
                  <c:v>53596.10000000255</c:v>
                </c:pt>
                <c:pt idx="7773">
                  <c:v>53606.10000000255</c:v>
                </c:pt>
                <c:pt idx="7774">
                  <c:v>53611.10000000255</c:v>
                </c:pt>
                <c:pt idx="7775">
                  <c:v>53616.10000000255</c:v>
                </c:pt>
                <c:pt idx="7776">
                  <c:v>53622.90000000256</c:v>
                </c:pt>
                <c:pt idx="7777">
                  <c:v>53632.20000000256</c:v>
                </c:pt>
                <c:pt idx="7778">
                  <c:v>53640.00000000256</c:v>
                </c:pt>
                <c:pt idx="7779">
                  <c:v>53644.30000000257</c:v>
                </c:pt>
                <c:pt idx="7780">
                  <c:v>53651.80000000257</c:v>
                </c:pt>
                <c:pt idx="7781">
                  <c:v>53659.30000000257</c:v>
                </c:pt>
                <c:pt idx="7782">
                  <c:v>53666.80000000257</c:v>
                </c:pt>
                <c:pt idx="7783">
                  <c:v>53674.30000000257</c:v>
                </c:pt>
                <c:pt idx="7784">
                  <c:v>53681.80000000257</c:v>
                </c:pt>
                <c:pt idx="7785">
                  <c:v>53690.80000000257</c:v>
                </c:pt>
                <c:pt idx="7786">
                  <c:v>53698.30000000257</c:v>
                </c:pt>
                <c:pt idx="7787">
                  <c:v>53708.30000000257</c:v>
                </c:pt>
                <c:pt idx="7788">
                  <c:v>53715.80000000257</c:v>
                </c:pt>
                <c:pt idx="7789">
                  <c:v>53723.30000000257</c:v>
                </c:pt>
                <c:pt idx="7790">
                  <c:v>53730.10000000257</c:v>
                </c:pt>
                <c:pt idx="7791">
                  <c:v>53737.60000000257</c:v>
                </c:pt>
                <c:pt idx="7792">
                  <c:v>53746.40000000257</c:v>
                </c:pt>
                <c:pt idx="7793">
                  <c:v>53753.20000000257</c:v>
                </c:pt>
                <c:pt idx="7794">
                  <c:v>53760.40000000257</c:v>
                </c:pt>
                <c:pt idx="7795">
                  <c:v>53764.70000000257</c:v>
                </c:pt>
                <c:pt idx="7796">
                  <c:v>53771.90000000257</c:v>
                </c:pt>
                <c:pt idx="7797">
                  <c:v>53776.90000000257</c:v>
                </c:pt>
                <c:pt idx="7798">
                  <c:v>53781.90000000257</c:v>
                </c:pt>
                <c:pt idx="7799">
                  <c:v>53785.20000000257</c:v>
                </c:pt>
                <c:pt idx="7800">
                  <c:v>53788.50000000258</c:v>
                </c:pt>
                <c:pt idx="7801">
                  <c:v>53794.30000000258</c:v>
                </c:pt>
                <c:pt idx="7802">
                  <c:v>53797.80000000258</c:v>
                </c:pt>
                <c:pt idx="7803">
                  <c:v>53802.10000000258</c:v>
                </c:pt>
                <c:pt idx="7804">
                  <c:v>53807.10000000258</c:v>
                </c:pt>
                <c:pt idx="7805">
                  <c:v>53811.10000000258</c:v>
                </c:pt>
                <c:pt idx="7806">
                  <c:v>53815.10000000258</c:v>
                </c:pt>
                <c:pt idx="7807">
                  <c:v>53825.10000000258</c:v>
                </c:pt>
                <c:pt idx="7808">
                  <c:v>53832.9000000026</c:v>
                </c:pt>
                <c:pt idx="7809">
                  <c:v>53842.9000000026</c:v>
                </c:pt>
                <c:pt idx="7810">
                  <c:v>53850.70000000259</c:v>
                </c:pt>
                <c:pt idx="7811">
                  <c:v>53855.70000000259</c:v>
                </c:pt>
                <c:pt idx="7812">
                  <c:v>53860.3000000026</c:v>
                </c:pt>
                <c:pt idx="7813">
                  <c:v>53865.3000000026</c:v>
                </c:pt>
                <c:pt idx="7814">
                  <c:v>53873.60000000259</c:v>
                </c:pt>
                <c:pt idx="7815">
                  <c:v>53881.5000000026</c:v>
                </c:pt>
                <c:pt idx="7816">
                  <c:v>53885.8000000026</c:v>
                </c:pt>
                <c:pt idx="7817">
                  <c:v>53890.1000000026</c:v>
                </c:pt>
                <c:pt idx="7818">
                  <c:v>53898.0000000026</c:v>
                </c:pt>
                <c:pt idx="7819">
                  <c:v>53902.70000000259</c:v>
                </c:pt>
                <c:pt idx="7820">
                  <c:v>53909.6000000026</c:v>
                </c:pt>
                <c:pt idx="7821">
                  <c:v>53914.3000000026</c:v>
                </c:pt>
                <c:pt idx="7822">
                  <c:v>53921.5000000026</c:v>
                </c:pt>
                <c:pt idx="7823">
                  <c:v>53926.5000000026</c:v>
                </c:pt>
                <c:pt idx="7824">
                  <c:v>53930.0000000026</c:v>
                </c:pt>
                <c:pt idx="7825">
                  <c:v>53934.3000000026</c:v>
                </c:pt>
                <c:pt idx="7826">
                  <c:v>53939.20000000259</c:v>
                </c:pt>
                <c:pt idx="7827">
                  <c:v>53944.20000000259</c:v>
                </c:pt>
                <c:pt idx="7828">
                  <c:v>53950.4000000026</c:v>
                </c:pt>
                <c:pt idx="7829">
                  <c:v>53956.8000000026</c:v>
                </c:pt>
                <c:pt idx="7830">
                  <c:v>53964.3000000026</c:v>
                </c:pt>
                <c:pt idx="7831">
                  <c:v>53971.1000000026</c:v>
                </c:pt>
                <c:pt idx="7832">
                  <c:v>53977.6000000026</c:v>
                </c:pt>
                <c:pt idx="7833">
                  <c:v>53984.1000000026</c:v>
                </c:pt>
                <c:pt idx="7834">
                  <c:v>53990.1000000026</c:v>
                </c:pt>
                <c:pt idx="7835">
                  <c:v>53994.1000000026</c:v>
                </c:pt>
                <c:pt idx="7836">
                  <c:v>53999.1000000026</c:v>
                </c:pt>
                <c:pt idx="7837">
                  <c:v>54000.6000000026</c:v>
                </c:pt>
                <c:pt idx="7838">
                  <c:v>54008.1000000026</c:v>
                </c:pt>
                <c:pt idx="7839">
                  <c:v>54013.9000000026</c:v>
                </c:pt>
                <c:pt idx="7840">
                  <c:v>54016.0000000026</c:v>
                </c:pt>
                <c:pt idx="7841">
                  <c:v>54019.6000000026</c:v>
                </c:pt>
                <c:pt idx="7842">
                  <c:v>54024.6000000026</c:v>
                </c:pt>
                <c:pt idx="7843">
                  <c:v>54028.3000000026</c:v>
                </c:pt>
                <c:pt idx="7844">
                  <c:v>54035.20000000259</c:v>
                </c:pt>
                <c:pt idx="7845">
                  <c:v>54042.0000000026</c:v>
                </c:pt>
                <c:pt idx="7846">
                  <c:v>54049.1000000026</c:v>
                </c:pt>
                <c:pt idx="7847">
                  <c:v>54059.1000000026</c:v>
                </c:pt>
                <c:pt idx="7848">
                  <c:v>54066.9000000026</c:v>
                </c:pt>
                <c:pt idx="7849">
                  <c:v>54074.0000000026</c:v>
                </c:pt>
                <c:pt idx="7850">
                  <c:v>54083.3000000026</c:v>
                </c:pt>
                <c:pt idx="7851">
                  <c:v>54088.3000000026</c:v>
                </c:pt>
                <c:pt idx="7852">
                  <c:v>54092.6000000026</c:v>
                </c:pt>
                <c:pt idx="7853">
                  <c:v>54096.90000000261</c:v>
                </c:pt>
                <c:pt idx="7854">
                  <c:v>54104.70000000259</c:v>
                </c:pt>
                <c:pt idx="7855">
                  <c:v>54113.70000000259</c:v>
                </c:pt>
                <c:pt idx="7856">
                  <c:v>54117.20000000259</c:v>
                </c:pt>
                <c:pt idx="7857">
                  <c:v>54120.70000000259</c:v>
                </c:pt>
                <c:pt idx="7858">
                  <c:v>54127.5000000026</c:v>
                </c:pt>
                <c:pt idx="7859">
                  <c:v>54132.5000000026</c:v>
                </c:pt>
                <c:pt idx="7860">
                  <c:v>54139.0000000026</c:v>
                </c:pt>
                <c:pt idx="7861">
                  <c:v>54144.80000000261</c:v>
                </c:pt>
                <c:pt idx="7862">
                  <c:v>54150.6000000026</c:v>
                </c:pt>
                <c:pt idx="7863">
                  <c:v>54156.40000000262</c:v>
                </c:pt>
                <c:pt idx="7864">
                  <c:v>54166.40000000262</c:v>
                </c:pt>
                <c:pt idx="7865">
                  <c:v>54173.20000000262</c:v>
                </c:pt>
                <c:pt idx="7866">
                  <c:v>54177.50000000263</c:v>
                </c:pt>
                <c:pt idx="7867">
                  <c:v>54187.50000000263</c:v>
                </c:pt>
                <c:pt idx="7868">
                  <c:v>54197.50000000263</c:v>
                </c:pt>
                <c:pt idx="7869">
                  <c:v>54201.80000000263</c:v>
                </c:pt>
                <c:pt idx="7870">
                  <c:v>54210.00000000263</c:v>
                </c:pt>
                <c:pt idx="7871">
                  <c:v>54214.30000000263</c:v>
                </c:pt>
                <c:pt idx="7872">
                  <c:v>54223.60000000263</c:v>
                </c:pt>
                <c:pt idx="7873">
                  <c:v>54230.80000000263</c:v>
                </c:pt>
                <c:pt idx="7874">
                  <c:v>54235.10000000263</c:v>
                </c:pt>
                <c:pt idx="7875">
                  <c:v>54244.40000000264</c:v>
                </c:pt>
                <c:pt idx="7876">
                  <c:v>54253.70000000262</c:v>
                </c:pt>
                <c:pt idx="7877">
                  <c:v>54263.00000000263</c:v>
                </c:pt>
                <c:pt idx="7878">
                  <c:v>54267.30000000264</c:v>
                </c:pt>
                <c:pt idx="7879">
                  <c:v>54271.60000000263</c:v>
                </c:pt>
                <c:pt idx="7880">
                  <c:v>54278.40000000265</c:v>
                </c:pt>
                <c:pt idx="7881">
                  <c:v>54285.60000000263</c:v>
                </c:pt>
                <c:pt idx="7882">
                  <c:v>54292.00000000263</c:v>
                </c:pt>
                <c:pt idx="7883">
                  <c:v>54302.00000000263</c:v>
                </c:pt>
                <c:pt idx="7884">
                  <c:v>54306.30000000265</c:v>
                </c:pt>
                <c:pt idx="7885">
                  <c:v>54310.30000000265</c:v>
                </c:pt>
                <c:pt idx="7886">
                  <c:v>54315.10000000265</c:v>
                </c:pt>
                <c:pt idx="7887">
                  <c:v>54319.90000000266</c:v>
                </c:pt>
                <c:pt idx="7888">
                  <c:v>54326.00000000266</c:v>
                </c:pt>
                <c:pt idx="7889">
                  <c:v>54331.00000000266</c:v>
                </c:pt>
                <c:pt idx="7890">
                  <c:v>54341.00000000266</c:v>
                </c:pt>
                <c:pt idx="7891">
                  <c:v>54350.30000000266</c:v>
                </c:pt>
                <c:pt idx="7892">
                  <c:v>54355.30000000266</c:v>
                </c:pt>
                <c:pt idx="7893">
                  <c:v>54359.60000000265</c:v>
                </c:pt>
                <c:pt idx="7894">
                  <c:v>54364.60000000265</c:v>
                </c:pt>
                <c:pt idx="7895">
                  <c:v>54368.90000000266</c:v>
                </c:pt>
                <c:pt idx="7896">
                  <c:v>54375.20000000265</c:v>
                </c:pt>
                <c:pt idx="7897">
                  <c:v>54382.00000000267</c:v>
                </c:pt>
                <c:pt idx="7898">
                  <c:v>54386.30000000267</c:v>
                </c:pt>
                <c:pt idx="7899">
                  <c:v>54396.30000000267</c:v>
                </c:pt>
                <c:pt idx="7900">
                  <c:v>54405.60000000268</c:v>
                </c:pt>
                <c:pt idx="7901">
                  <c:v>54411.60000000268</c:v>
                </c:pt>
                <c:pt idx="7902">
                  <c:v>54415.90000000268</c:v>
                </c:pt>
                <c:pt idx="7903">
                  <c:v>54423.40000000268</c:v>
                </c:pt>
                <c:pt idx="7904">
                  <c:v>54428.40000000268</c:v>
                </c:pt>
                <c:pt idx="7905">
                  <c:v>54432.70000000267</c:v>
                </c:pt>
                <c:pt idx="7906">
                  <c:v>54442.00000000268</c:v>
                </c:pt>
                <c:pt idx="7907">
                  <c:v>54451.30000000269</c:v>
                </c:pt>
                <c:pt idx="7908">
                  <c:v>54455.60000000268</c:v>
                </c:pt>
                <c:pt idx="7909">
                  <c:v>54460.60000000268</c:v>
                </c:pt>
                <c:pt idx="7910">
                  <c:v>54470.60000000268</c:v>
                </c:pt>
                <c:pt idx="7911">
                  <c:v>54480.60000000268</c:v>
                </c:pt>
                <c:pt idx="7912">
                  <c:v>54484.60000000268</c:v>
                </c:pt>
                <c:pt idx="7913">
                  <c:v>54488.60000000268</c:v>
                </c:pt>
                <c:pt idx="7914">
                  <c:v>54496.40000000269</c:v>
                </c:pt>
                <c:pt idx="7915">
                  <c:v>54503.90000000269</c:v>
                </c:pt>
                <c:pt idx="7916">
                  <c:v>54513.20000000267</c:v>
                </c:pt>
                <c:pt idx="7917">
                  <c:v>54517.50000000268</c:v>
                </c:pt>
                <c:pt idx="7918">
                  <c:v>54522.50000000268</c:v>
                </c:pt>
                <c:pt idx="7919">
                  <c:v>54530.00000000268</c:v>
                </c:pt>
                <c:pt idx="7920">
                  <c:v>54539.3000000027</c:v>
                </c:pt>
                <c:pt idx="7921">
                  <c:v>54546.8000000027</c:v>
                </c:pt>
                <c:pt idx="7922">
                  <c:v>54553.60000000271</c:v>
                </c:pt>
                <c:pt idx="7923">
                  <c:v>54561.40000000271</c:v>
                </c:pt>
                <c:pt idx="7924">
                  <c:v>54569.2000000027</c:v>
                </c:pt>
                <c:pt idx="7925">
                  <c:v>54579.2000000027</c:v>
                </c:pt>
                <c:pt idx="7926">
                  <c:v>54587.00000000271</c:v>
                </c:pt>
                <c:pt idx="7927">
                  <c:v>54595.50000000271</c:v>
                </c:pt>
                <c:pt idx="7928">
                  <c:v>54604.80000000272</c:v>
                </c:pt>
                <c:pt idx="7929">
                  <c:v>54609.80000000272</c:v>
                </c:pt>
                <c:pt idx="7930">
                  <c:v>54617.60000000272</c:v>
                </c:pt>
                <c:pt idx="7931">
                  <c:v>54621.90000000272</c:v>
                </c:pt>
                <c:pt idx="7932">
                  <c:v>54629.40000000272</c:v>
                </c:pt>
                <c:pt idx="7933">
                  <c:v>54632.00000000272</c:v>
                </c:pt>
                <c:pt idx="7934">
                  <c:v>54633.90000000272</c:v>
                </c:pt>
                <c:pt idx="7935">
                  <c:v>54635.80000000273</c:v>
                </c:pt>
                <c:pt idx="7936">
                  <c:v>54637.70000000273</c:v>
                </c:pt>
                <c:pt idx="7937">
                  <c:v>54639.60000000273</c:v>
                </c:pt>
                <c:pt idx="7938">
                  <c:v>54643.90000000273</c:v>
                </c:pt>
                <c:pt idx="7939">
                  <c:v>54653.20000000273</c:v>
                </c:pt>
                <c:pt idx="7940">
                  <c:v>54662.50000000274</c:v>
                </c:pt>
                <c:pt idx="7941">
                  <c:v>54671.80000000274</c:v>
                </c:pt>
                <c:pt idx="7942">
                  <c:v>54679.60000000273</c:v>
                </c:pt>
                <c:pt idx="7943">
                  <c:v>54688.90000000274</c:v>
                </c:pt>
                <c:pt idx="7944">
                  <c:v>54698.20000000273</c:v>
                </c:pt>
                <c:pt idx="7945">
                  <c:v>54705.40000000274</c:v>
                </c:pt>
                <c:pt idx="7946">
                  <c:v>54709.70000000273</c:v>
                </c:pt>
                <c:pt idx="7947">
                  <c:v>54714.00000000275</c:v>
                </c:pt>
                <c:pt idx="7948">
                  <c:v>54724.00000000275</c:v>
                </c:pt>
                <c:pt idx="7949">
                  <c:v>54729.80000000275</c:v>
                </c:pt>
                <c:pt idx="7950">
                  <c:v>54734.10000000276</c:v>
                </c:pt>
                <c:pt idx="7951">
                  <c:v>54743.40000000276</c:v>
                </c:pt>
                <c:pt idx="7952">
                  <c:v>54752.70000000275</c:v>
                </c:pt>
                <c:pt idx="7953">
                  <c:v>54762.00000000276</c:v>
                </c:pt>
                <c:pt idx="7954">
                  <c:v>54771.30000000277</c:v>
                </c:pt>
                <c:pt idx="7955">
                  <c:v>54780.60000000277</c:v>
                </c:pt>
                <c:pt idx="7956">
                  <c:v>54789.90000000278</c:v>
                </c:pt>
                <c:pt idx="7957">
                  <c:v>54799.20000000278</c:v>
                </c:pt>
                <c:pt idx="7958">
                  <c:v>54808.50000000278</c:v>
                </c:pt>
                <c:pt idx="7959">
                  <c:v>54817.80000000278</c:v>
                </c:pt>
                <c:pt idx="7960">
                  <c:v>54827.10000000279</c:v>
                </c:pt>
                <c:pt idx="7961">
                  <c:v>54836.40000000279</c:v>
                </c:pt>
                <c:pt idx="7962">
                  <c:v>54846.40000000279</c:v>
                </c:pt>
                <c:pt idx="7963">
                  <c:v>54855.70000000278</c:v>
                </c:pt>
                <c:pt idx="7964">
                  <c:v>54863.50000000279</c:v>
                </c:pt>
                <c:pt idx="7965">
                  <c:v>54870.70000000278</c:v>
                </c:pt>
                <c:pt idx="7966">
                  <c:v>54880.00000000279</c:v>
                </c:pt>
                <c:pt idx="7967">
                  <c:v>54887.20000000278</c:v>
                </c:pt>
                <c:pt idx="7968">
                  <c:v>54896.50000000279</c:v>
                </c:pt>
                <c:pt idx="7969">
                  <c:v>54904.00000000279</c:v>
                </c:pt>
                <c:pt idx="7970">
                  <c:v>54909.00000000279</c:v>
                </c:pt>
                <c:pt idx="7971">
                  <c:v>54918.3000000028</c:v>
                </c:pt>
                <c:pt idx="7972">
                  <c:v>54922.6000000028</c:v>
                </c:pt>
                <c:pt idx="7973">
                  <c:v>54930.1000000028</c:v>
                </c:pt>
                <c:pt idx="7974">
                  <c:v>54937.9000000028</c:v>
                </c:pt>
                <c:pt idx="7975">
                  <c:v>54942.9000000028</c:v>
                </c:pt>
                <c:pt idx="7976">
                  <c:v>54952.20000000281</c:v>
                </c:pt>
                <c:pt idx="7977">
                  <c:v>54961.50000000281</c:v>
                </c:pt>
                <c:pt idx="7978">
                  <c:v>54970.80000000281</c:v>
                </c:pt>
                <c:pt idx="7979">
                  <c:v>54980.10000000281</c:v>
                </c:pt>
                <c:pt idx="7980">
                  <c:v>54989.40000000282</c:v>
                </c:pt>
                <c:pt idx="7981">
                  <c:v>54998.70000000282</c:v>
                </c:pt>
                <c:pt idx="7982">
                  <c:v>55008.00000000282</c:v>
                </c:pt>
                <c:pt idx="7983">
                  <c:v>55017.30000000283</c:v>
                </c:pt>
                <c:pt idx="7984">
                  <c:v>55022.30000000283</c:v>
                </c:pt>
                <c:pt idx="7985">
                  <c:v>55029.10000000283</c:v>
                </c:pt>
                <c:pt idx="7986">
                  <c:v>55036.30000000283</c:v>
                </c:pt>
                <c:pt idx="7987">
                  <c:v>55043.10000000283</c:v>
                </c:pt>
                <c:pt idx="7988">
                  <c:v>55049.90000000283</c:v>
                </c:pt>
                <c:pt idx="7989">
                  <c:v>55056.70000000283</c:v>
                </c:pt>
                <c:pt idx="7990">
                  <c:v>55062.50000000284</c:v>
                </c:pt>
                <c:pt idx="7991">
                  <c:v>55069.60000000284</c:v>
                </c:pt>
                <c:pt idx="7992">
                  <c:v>55076.40000000284</c:v>
                </c:pt>
                <c:pt idx="7993">
                  <c:v>55083.60000000284</c:v>
                </c:pt>
                <c:pt idx="7994">
                  <c:v>55091.50000000284</c:v>
                </c:pt>
                <c:pt idx="7995">
                  <c:v>55095.80000000284</c:v>
                </c:pt>
                <c:pt idx="7996">
                  <c:v>55105.10000000284</c:v>
                </c:pt>
                <c:pt idx="7997">
                  <c:v>55109.70000000283</c:v>
                </c:pt>
                <c:pt idx="7998">
                  <c:v>55114.40000000284</c:v>
                </c:pt>
                <c:pt idx="7999">
                  <c:v>55120.80000000284</c:v>
                </c:pt>
                <c:pt idx="8000">
                  <c:v>55128.30000000284</c:v>
                </c:pt>
                <c:pt idx="8001">
                  <c:v>55130.40000000284</c:v>
                </c:pt>
                <c:pt idx="8002">
                  <c:v>55135.40000000284</c:v>
                </c:pt>
                <c:pt idx="8003">
                  <c:v>55138.10000000284</c:v>
                </c:pt>
                <c:pt idx="8004">
                  <c:v>55140.70000000283</c:v>
                </c:pt>
                <c:pt idx="8005">
                  <c:v>55150.00000000284</c:v>
                </c:pt>
                <c:pt idx="8006">
                  <c:v>55153.50000000284</c:v>
                </c:pt>
                <c:pt idx="8007">
                  <c:v>55157.00000000284</c:v>
                </c:pt>
                <c:pt idx="8008">
                  <c:v>55161.90000000284</c:v>
                </c:pt>
                <c:pt idx="8009">
                  <c:v>55167.00000000284</c:v>
                </c:pt>
                <c:pt idx="8010">
                  <c:v>55172.10000000284</c:v>
                </c:pt>
                <c:pt idx="8011">
                  <c:v>55177.30000000283</c:v>
                </c:pt>
                <c:pt idx="8012">
                  <c:v>55181.00000000283</c:v>
                </c:pt>
                <c:pt idx="8013">
                  <c:v>55186.00000000283</c:v>
                </c:pt>
                <c:pt idx="8014">
                  <c:v>55190.30000000283</c:v>
                </c:pt>
                <c:pt idx="8015">
                  <c:v>55192.40000000283</c:v>
                </c:pt>
                <c:pt idx="8016">
                  <c:v>55194.30000000283</c:v>
                </c:pt>
                <c:pt idx="8017">
                  <c:v>55200.50000000283</c:v>
                </c:pt>
                <c:pt idx="8018">
                  <c:v>55202.60000000283</c:v>
                </c:pt>
                <c:pt idx="8019">
                  <c:v>55207.60000000283</c:v>
                </c:pt>
                <c:pt idx="8020">
                  <c:v>55212.60000000283</c:v>
                </c:pt>
                <c:pt idx="8021">
                  <c:v>55215.90000000283</c:v>
                </c:pt>
                <c:pt idx="8022">
                  <c:v>55223.40000000283</c:v>
                </c:pt>
                <c:pt idx="8023">
                  <c:v>55227.00000000283</c:v>
                </c:pt>
                <c:pt idx="8024">
                  <c:v>55233.80000000283</c:v>
                </c:pt>
                <c:pt idx="8025">
                  <c:v>55238.10000000284</c:v>
                </c:pt>
                <c:pt idx="8026">
                  <c:v>55244.30000000283</c:v>
                </c:pt>
                <c:pt idx="8027">
                  <c:v>55251.80000000283</c:v>
                </c:pt>
                <c:pt idx="8028">
                  <c:v>55256.80000000283</c:v>
                </c:pt>
                <c:pt idx="8029">
                  <c:v>55263.60000000284</c:v>
                </c:pt>
                <c:pt idx="8030">
                  <c:v>55268.60000000284</c:v>
                </c:pt>
                <c:pt idx="8031">
                  <c:v>55271.50000000284</c:v>
                </c:pt>
                <c:pt idx="8032">
                  <c:v>55275.80000000284</c:v>
                </c:pt>
                <c:pt idx="8033">
                  <c:v>55285.80000000284</c:v>
                </c:pt>
                <c:pt idx="8034">
                  <c:v>55290.10000000284</c:v>
                </c:pt>
                <c:pt idx="8035">
                  <c:v>55295.00000000284</c:v>
                </c:pt>
                <c:pt idx="8036">
                  <c:v>55301.80000000285</c:v>
                </c:pt>
                <c:pt idx="8037">
                  <c:v>55309.00000000284</c:v>
                </c:pt>
                <c:pt idx="8038">
                  <c:v>55313.30000000285</c:v>
                </c:pt>
                <c:pt idx="8039">
                  <c:v>55319.90000000285</c:v>
                </c:pt>
                <c:pt idx="8040">
                  <c:v>55326.40000000285</c:v>
                </c:pt>
                <c:pt idx="8041">
                  <c:v>55331.40000000285</c:v>
                </c:pt>
                <c:pt idx="8042">
                  <c:v>55337.60000000284</c:v>
                </c:pt>
                <c:pt idx="8043">
                  <c:v>55343.60000000284</c:v>
                </c:pt>
                <c:pt idx="8044">
                  <c:v>55347.90000000285</c:v>
                </c:pt>
                <c:pt idx="8045">
                  <c:v>55352.20000000283</c:v>
                </c:pt>
                <c:pt idx="8046">
                  <c:v>55356.50000000285</c:v>
                </c:pt>
                <c:pt idx="8047">
                  <c:v>55360.80000000286</c:v>
                </c:pt>
                <c:pt idx="8048">
                  <c:v>55365.10000000286</c:v>
                </c:pt>
                <c:pt idx="8049">
                  <c:v>55369.40000000286</c:v>
                </c:pt>
                <c:pt idx="8050">
                  <c:v>55373.70000000286</c:v>
                </c:pt>
                <c:pt idx="8051">
                  <c:v>55378.00000000287</c:v>
                </c:pt>
                <c:pt idx="8052">
                  <c:v>55382.30000000287</c:v>
                </c:pt>
                <c:pt idx="8053">
                  <c:v>55388.70000000287</c:v>
                </c:pt>
                <c:pt idx="8054">
                  <c:v>55398.70000000287</c:v>
                </c:pt>
                <c:pt idx="8055">
                  <c:v>55405.50000000288</c:v>
                </c:pt>
                <c:pt idx="8056">
                  <c:v>55415.50000000288</c:v>
                </c:pt>
                <c:pt idx="8057">
                  <c:v>55420.50000000288</c:v>
                </c:pt>
                <c:pt idx="8058">
                  <c:v>55427.30000000288</c:v>
                </c:pt>
                <c:pt idx="8059">
                  <c:v>55430.80000000288</c:v>
                </c:pt>
                <c:pt idx="8060">
                  <c:v>55434.80000000288</c:v>
                </c:pt>
                <c:pt idx="8061">
                  <c:v>55439.10000000288</c:v>
                </c:pt>
                <c:pt idx="8062">
                  <c:v>55443.40000000288</c:v>
                </c:pt>
                <c:pt idx="8063">
                  <c:v>55447.70000000289</c:v>
                </c:pt>
                <c:pt idx="8064">
                  <c:v>55453.70000000289</c:v>
                </c:pt>
                <c:pt idx="8065">
                  <c:v>55457.20000000289</c:v>
                </c:pt>
                <c:pt idx="8066">
                  <c:v>55461.50000000289</c:v>
                </c:pt>
                <c:pt idx="8067">
                  <c:v>55465.8000000029</c:v>
                </c:pt>
                <c:pt idx="8068">
                  <c:v>55470.10000000289</c:v>
                </c:pt>
                <c:pt idx="8069">
                  <c:v>55479.4000000029</c:v>
                </c:pt>
                <c:pt idx="8070">
                  <c:v>55483.7000000029</c:v>
                </c:pt>
                <c:pt idx="8071">
                  <c:v>55488.0000000029</c:v>
                </c:pt>
                <c:pt idx="8072">
                  <c:v>55498.0000000029</c:v>
                </c:pt>
                <c:pt idx="8073">
                  <c:v>55505.6000000029</c:v>
                </c:pt>
                <c:pt idx="8074">
                  <c:v>55513.2000000029</c:v>
                </c:pt>
                <c:pt idx="8075">
                  <c:v>55517.5000000029</c:v>
                </c:pt>
                <c:pt idx="8076">
                  <c:v>55519.0000000029</c:v>
                </c:pt>
                <c:pt idx="8077">
                  <c:v>55527.5000000029</c:v>
                </c:pt>
                <c:pt idx="8078">
                  <c:v>55531.0000000029</c:v>
                </c:pt>
                <c:pt idx="8079">
                  <c:v>55534.5000000029</c:v>
                </c:pt>
                <c:pt idx="8080">
                  <c:v>55538.80000000291</c:v>
                </c:pt>
                <c:pt idx="8081">
                  <c:v>55543.10000000291</c:v>
                </c:pt>
                <c:pt idx="8082">
                  <c:v>55548.10000000291</c:v>
                </c:pt>
                <c:pt idx="8083">
                  <c:v>55551.60000000291</c:v>
                </c:pt>
                <c:pt idx="8084">
                  <c:v>55558.00000000291</c:v>
                </c:pt>
                <c:pt idx="8085">
                  <c:v>55562.30000000291</c:v>
                </c:pt>
                <c:pt idx="8086">
                  <c:v>55567.50000000291</c:v>
                </c:pt>
                <c:pt idx="8087">
                  <c:v>55571.00000000291</c:v>
                </c:pt>
                <c:pt idx="8088">
                  <c:v>55574.50000000291</c:v>
                </c:pt>
                <c:pt idx="8089">
                  <c:v>55579.50000000291</c:v>
                </c:pt>
                <c:pt idx="8090">
                  <c:v>55583.00000000291</c:v>
                </c:pt>
                <c:pt idx="8091">
                  <c:v>55588.00000000291</c:v>
                </c:pt>
                <c:pt idx="8092">
                  <c:v>55597.30000000291</c:v>
                </c:pt>
                <c:pt idx="8093">
                  <c:v>55607.30000000291</c:v>
                </c:pt>
                <c:pt idx="8094">
                  <c:v>55616.60000000292</c:v>
                </c:pt>
                <c:pt idx="8095">
                  <c:v>55625.90000000292</c:v>
                </c:pt>
                <c:pt idx="8096">
                  <c:v>55630.90000000292</c:v>
                </c:pt>
                <c:pt idx="8097">
                  <c:v>55635.20000000292</c:v>
                </c:pt>
                <c:pt idx="8098">
                  <c:v>55644.50000000293</c:v>
                </c:pt>
                <c:pt idx="8099">
                  <c:v>55653.80000000293</c:v>
                </c:pt>
                <c:pt idx="8100">
                  <c:v>55660.60000000293</c:v>
                </c:pt>
                <c:pt idx="8101">
                  <c:v>55670.60000000293</c:v>
                </c:pt>
                <c:pt idx="8102">
                  <c:v>55680.60000000293</c:v>
                </c:pt>
                <c:pt idx="8103">
                  <c:v>55690.60000000293</c:v>
                </c:pt>
                <c:pt idx="8104">
                  <c:v>55697.40000000294</c:v>
                </c:pt>
                <c:pt idx="8105">
                  <c:v>55705.90000000294</c:v>
                </c:pt>
                <c:pt idx="8106">
                  <c:v>55710.90000000294</c:v>
                </c:pt>
                <c:pt idx="8107">
                  <c:v>55715.20000000294</c:v>
                </c:pt>
                <c:pt idx="8108">
                  <c:v>55719.50000000294</c:v>
                </c:pt>
                <c:pt idx="8109">
                  <c:v>55723.50000000294</c:v>
                </c:pt>
                <c:pt idx="8110">
                  <c:v>55727.80000000294</c:v>
                </c:pt>
                <c:pt idx="8111">
                  <c:v>55731.80000000294</c:v>
                </c:pt>
                <c:pt idx="8112">
                  <c:v>55735.30000000294</c:v>
                </c:pt>
                <c:pt idx="8113">
                  <c:v>55742.10000000295</c:v>
                </c:pt>
                <c:pt idx="8114">
                  <c:v>55748.20000000294</c:v>
                </c:pt>
                <c:pt idx="8115">
                  <c:v>55754.00000000295</c:v>
                </c:pt>
                <c:pt idx="8116">
                  <c:v>55758.00000000295</c:v>
                </c:pt>
                <c:pt idx="8117">
                  <c:v>55765.50000000295</c:v>
                </c:pt>
                <c:pt idx="8118">
                  <c:v>55770.50000000295</c:v>
                </c:pt>
                <c:pt idx="8119">
                  <c:v>55778.00000000295</c:v>
                </c:pt>
                <c:pt idx="8120">
                  <c:v>55785.50000000295</c:v>
                </c:pt>
                <c:pt idx="8121">
                  <c:v>55794.80000000295</c:v>
                </c:pt>
                <c:pt idx="8122">
                  <c:v>55804.10000000295</c:v>
                </c:pt>
                <c:pt idx="8123">
                  <c:v>55808.40000000296</c:v>
                </c:pt>
                <c:pt idx="8124">
                  <c:v>55818.40000000296</c:v>
                </c:pt>
                <c:pt idx="8125">
                  <c:v>55825.50000000296</c:v>
                </c:pt>
                <c:pt idx="8126">
                  <c:v>55833.30000000296</c:v>
                </c:pt>
                <c:pt idx="8127">
                  <c:v>55840.10000000296</c:v>
                </c:pt>
                <c:pt idx="8128">
                  <c:v>55846.90000000296</c:v>
                </c:pt>
                <c:pt idx="8129">
                  <c:v>55856.90000000296</c:v>
                </c:pt>
                <c:pt idx="8130">
                  <c:v>55860.90000000296</c:v>
                </c:pt>
                <c:pt idx="8131">
                  <c:v>55865.90000000296</c:v>
                </c:pt>
                <c:pt idx="8132">
                  <c:v>55875.20000000297</c:v>
                </c:pt>
                <c:pt idx="8133">
                  <c:v>55884.50000000297</c:v>
                </c:pt>
                <c:pt idx="8134">
                  <c:v>55893.80000000297</c:v>
                </c:pt>
                <c:pt idx="8135">
                  <c:v>55900.60000000298</c:v>
                </c:pt>
                <c:pt idx="8136">
                  <c:v>55905.60000000298</c:v>
                </c:pt>
                <c:pt idx="8137">
                  <c:v>55915.60000000298</c:v>
                </c:pt>
                <c:pt idx="8138">
                  <c:v>55921.40000000298</c:v>
                </c:pt>
                <c:pt idx="8139">
                  <c:v>55930.70000000298</c:v>
                </c:pt>
                <c:pt idx="8140">
                  <c:v>55940.00000000298</c:v>
                </c:pt>
                <c:pt idx="8141">
                  <c:v>55950.00000000298</c:v>
                </c:pt>
                <c:pt idx="8142">
                  <c:v>55960.00000000298</c:v>
                </c:pt>
                <c:pt idx="8143">
                  <c:v>55969.300000003</c:v>
                </c:pt>
                <c:pt idx="8144">
                  <c:v>55978.60000000299</c:v>
                </c:pt>
                <c:pt idx="8145">
                  <c:v>55988.60000000299</c:v>
                </c:pt>
                <c:pt idx="8146">
                  <c:v>55993.60000000299</c:v>
                </c:pt>
                <c:pt idx="8147">
                  <c:v>56002.900000003</c:v>
                </c:pt>
                <c:pt idx="8148">
                  <c:v>56007.900000003</c:v>
                </c:pt>
                <c:pt idx="8149">
                  <c:v>56017.900000003</c:v>
                </c:pt>
                <c:pt idx="8150">
                  <c:v>56023.70000000299</c:v>
                </c:pt>
                <c:pt idx="8151">
                  <c:v>56033.70000000299</c:v>
                </c:pt>
                <c:pt idx="8152">
                  <c:v>56038.70000000299</c:v>
                </c:pt>
                <c:pt idx="8153">
                  <c:v>56048.70000000299</c:v>
                </c:pt>
                <c:pt idx="8154">
                  <c:v>56052.70000000299</c:v>
                </c:pt>
                <c:pt idx="8155">
                  <c:v>56062.70000000299</c:v>
                </c:pt>
                <c:pt idx="8156">
                  <c:v>56072.70000000299</c:v>
                </c:pt>
                <c:pt idx="8157">
                  <c:v>56077.000000003</c:v>
                </c:pt>
                <c:pt idx="8158">
                  <c:v>56082.000000003</c:v>
                </c:pt>
                <c:pt idx="8159">
                  <c:v>56091.300000003</c:v>
                </c:pt>
                <c:pt idx="8160">
                  <c:v>56101.300000003</c:v>
                </c:pt>
                <c:pt idx="8161">
                  <c:v>56106.300000003</c:v>
                </c:pt>
                <c:pt idx="8162">
                  <c:v>56110.600000003</c:v>
                </c:pt>
                <c:pt idx="8163">
                  <c:v>56114.90000000301</c:v>
                </c:pt>
                <c:pt idx="8164">
                  <c:v>56120.70000000299</c:v>
                </c:pt>
                <c:pt idx="8165">
                  <c:v>56130.70000000299</c:v>
                </c:pt>
                <c:pt idx="8166">
                  <c:v>56140.70000000299</c:v>
                </c:pt>
                <c:pt idx="8167">
                  <c:v>56147.600000003</c:v>
                </c:pt>
                <c:pt idx="8168">
                  <c:v>56154.80000000301</c:v>
                </c:pt>
                <c:pt idx="8169">
                  <c:v>56164.100000003</c:v>
                </c:pt>
                <c:pt idx="8170">
                  <c:v>56174.100000003</c:v>
                </c:pt>
                <c:pt idx="8171">
                  <c:v>56184.100000003</c:v>
                </c:pt>
                <c:pt idx="8172">
                  <c:v>56193.40000000301</c:v>
                </c:pt>
                <c:pt idx="8173">
                  <c:v>56202.70000000299</c:v>
                </c:pt>
                <c:pt idx="8174">
                  <c:v>56209.600000003</c:v>
                </c:pt>
                <c:pt idx="8175">
                  <c:v>56217.100000003</c:v>
                </c:pt>
                <c:pt idx="8176">
                  <c:v>56220.70000000299</c:v>
                </c:pt>
                <c:pt idx="8177">
                  <c:v>56227.50000000302</c:v>
                </c:pt>
                <c:pt idx="8178">
                  <c:v>56236.80000000302</c:v>
                </c:pt>
                <c:pt idx="8179">
                  <c:v>56244.40000000302</c:v>
                </c:pt>
                <c:pt idx="8180">
                  <c:v>56252.00000000302</c:v>
                </c:pt>
                <c:pt idx="8181">
                  <c:v>56256.00000000302</c:v>
                </c:pt>
                <c:pt idx="8182">
                  <c:v>56260.30000000302</c:v>
                </c:pt>
                <c:pt idx="8183">
                  <c:v>56269.60000000303</c:v>
                </c:pt>
                <c:pt idx="8184">
                  <c:v>56273.90000000303</c:v>
                </c:pt>
                <c:pt idx="8185">
                  <c:v>56279.70000000302</c:v>
                </c:pt>
                <c:pt idx="8186">
                  <c:v>56284.00000000303</c:v>
                </c:pt>
                <c:pt idx="8187">
                  <c:v>56289.80000000304</c:v>
                </c:pt>
                <c:pt idx="8188">
                  <c:v>56291.90000000304</c:v>
                </c:pt>
                <c:pt idx="8189">
                  <c:v>56296.20000000302</c:v>
                </c:pt>
                <c:pt idx="8190">
                  <c:v>56300.80000000304</c:v>
                </c:pt>
                <c:pt idx="8191">
                  <c:v>56304.30000000304</c:v>
                </c:pt>
                <c:pt idx="8192">
                  <c:v>56313.60000000303</c:v>
                </c:pt>
                <c:pt idx="8193">
                  <c:v>56322.90000000304</c:v>
                </c:pt>
                <c:pt idx="8194">
                  <c:v>56328.70000000302</c:v>
                </c:pt>
                <c:pt idx="8195">
                  <c:v>56331.30000000304</c:v>
                </c:pt>
                <c:pt idx="8196">
                  <c:v>56337.70000000302</c:v>
                </c:pt>
                <c:pt idx="8197">
                  <c:v>56342.00000000303</c:v>
                </c:pt>
                <c:pt idx="8198">
                  <c:v>56346.90000000305</c:v>
                </c:pt>
                <c:pt idx="8199">
                  <c:v>56351.20000000305</c:v>
                </c:pt>
                <c:pt idx="8200">
                  <c:v>56358.00000000306</c:v>
                </c:pt>
                <c:pt idx="8201">
                  <c:v>56364.80000000306</c:v>
                </c:pt>
                <c:pt idx="8202">
                  <c:v>56371.60000000305</c:v>
                </c:pt>
                <c:pt idx="8203">
                  <c:v>56378.40000000306</c:v>
                </c:pt>
                <c:pt idx="8204">
                  <c:v>56385.20000000305</c:v>
                </c:pt>
                <c:pt idx="8205">
                  <c:v>56394.50000000307</c:v>
                </c:pt>
                <c:pt idx="8206">
                  <c:v>56403.80000000307</c:v>
                </c:pt>
                <c:pt idx="8207">
                  <c:v>56413.10000000308</c:v>
                </c:pt>
                <c:pt idx="8208">
                  <c:v>56422.40000000308</c:v>
                </c:pt>
                <c:pt idx="8209">
                  <c:v>56431.70000000307</c:v>
                </c:pt>
                <c:pt idx="8210">
                  <c:v>56436.00000000309</c:v>
                </c:pt>
                <c:pt idx="8211">
                  <c:v>56440.30000000309</c:v>
                </c:pt>
                <c:pt idx="8212">
                  <c:v>56449.60000000308</c:v>
                </c:pt>
                <c:pt idx="8213">
                  <c:v>56458.90000000309</c:v>
                </c:pt>
                <c:pt idx="8214">
                  <c:v>56468.20000000307</c:v>
                </c:pt>
                <c:pt idx="8215">
                  <c:v>56477.5000000031</c:v>
                </c:pt>
                <c:pt idx="8216">
                  <c:v>56486.8000000031</c:v>
                </c:pt>
                <c:pt idx="8217">
                  <c:v>56496.10000000311</c:v>
                </c:pt>
                <c:pt idx="8218">
                  <c:v>56505.40000000311</c:v>
                </c:pt>
                <c:pt idx="8219">
                  <c:v>56514.7000000031</c:v>
                </c:pt>
                <c:pt idx="8220">
                  <c:v>56521.50000000311</c:v>
                </c:pt>
                <c:pt idx="8221">
                  <c:v>56528.30000000312</c:v>
                </c:pt>
                <c:pt idx="8222">
                  <c:v>56535.10000000312</c:v>
                </c:pt>
                <c:pt idx="8223">
                  <c:v>56540.90000000312</c:v>
                </c:pt>
                <c:pt idx="8224">
                  <c:v>56545.80000000313</c:v>
                </c:pt>
                <c:pt idx="8225">
                  <c:v>56552.60000000313</c:v>
                </c:pt>
                <c:pt idx="8226">
                  <c:v>56556.90000000313</c:v>
                </c:pt>
                <c:pt idx="8227">
                  <c:v>56566.20000000313</c:v>
                </c:pt>
                <c:pt idx="8228">
                  <c:v>56573.00000000314</c:v>
                </c:pt>
                <c:pt idx="8229">
                  <c:v>56580.80000000314</c:v>
                </c:pt>
                <c:pt idx="8230">
                  <c:v>56587.60000000313</c:v>
                </c:pt>
                <c:pt idx="8231">
                  <c:v>56597.60000000313</c:v>
                </c:pt>
                <c:pt idx="8232">
                  <c:v>56602.60000000313</c:v>
                </c:pt>
                <c:pt idx="8233">
                  <c:v>56611.90000000314</c:v>
                </c:pt>
                <c:pt idx="8234">
                  <c:v>56616.20000000313</c:v>
                </c:pt>
                <c:pt idx="8235">
                  <c:v>56623.00000000315</c:v>
                </c:pt>
                <c:pt idx="8236">
                  <c:v>56633.00000000315</c:v>
                </c:pt>
                <c:pt idx="8237">
                  <c:v>56640.20000000313</c:v>
                </c:pt>
                <c:pt idx="8238">
                  <c:v>56648.00000000315</c:v>
                </c:pt>
                <c:pt idx="8239">
                  <c:v>56655.80000000315</c:v>
                </c:pt>
                <c:pt idx="8240">
                  <c:v>56664.80000000315</c:v>
                </c:pt>
                <c:pt idx="8241">
                  <c:v>56673.80000000315</c:v>
                </c:pt>
                <c:pt idx="8242">
                  <c:v>56682.80000000315</c:v>
                </c:pt>
                <c:pt idx="8243">
                  <c:v>56687.80000000315</c:v>
                </c:pt>
                <c:pt idx="8244">
                  <c:v>56692.10000000316</c:v>
                </c:pt>
                <c:pt idx="8245">
                  <c:v>56701.40000000316</c:v>
                </c:pt>
                <c:pt idx="8246">
                  <c:v>56710.70000000315</c:v>
                </c:pt>
                <c:pt idx="8247">
                  <c:v>56720.00000000317</c:v>
                </c:pt>
                <c:pt idx="8248">
                  <c:v>56729.30000000317</c:v>
                </c:pt>
                <c:pt idx="8249">
                  <c:v>56738.60000000317</c:v>
                </c:pt>
                <c:pt idx="8250">
                  <c:v>56745.40000000318</c:v>
                </c:pt>
                <c:pt idx="8251">
                  <c:v>56750.80000000318</c:v>
                </c:pt>
                <c:pt idx="8252">
                  <c:v>56755.80000000318</c:v>
                </c:pt>
                <c:pt idx="8253">
                  <c:v>56760.10000000318</c:v>
                </c:pt>
                <c:pt idx="8254">
                  <c:v>56766.90000000318</c:v>
                </c:pt>
                <c:pt idx="8255">
                  <c:v>56773.70000000318</c:v>
                </c:pt>
                <c:pt idx="8256">
                  <c:v>56778.70000000318</c:v>
                </c:pt>
                <c:pt idx="8257">
                  <c:v>56785.10000000319</c:v>
                </c:pt>
                <c:pt idx="8258">
                  <c:v>56789.40000000319</c:v>
                </c:pt>
                <c:pt idx="8259">
                  <c:v>56797.20000000318</c:v>
                </c:pt>
                <c:pt idx="8260">
                  <c:v>56804.30000000319</c:v>
                </c:pt>
                <c:pt idx="8261">
                  <c:v>56812.10000000319</c:v>
                </c:pt>
                <c:pt idx="8262">
                  <c:v>56817.10000000319</c:v>
                </c:pt>
                <c:pt idx="8263">
                  <c:v>56821.4000000032</c:v>
                </c:pt>
                <c:pt idx="8264">
                  <c:v>56828.50000000319</c:v>
                </c:pt>
                <c:pt idx="8265">
                  <c:v>56836.3000000032</c:v>
                </c:pt>
                <c:pt idx="8266">
                  <c:v>56844.10000000319</c:v>
                </c:pt>
                <c:pt idx="8267">
                  <c:v>56851.9000000032</c:v>
                </c:pt>
                <c:pt idx="8268">
                  <c:v>56859.70000000318</c:v>
                </c:pt>
                <c:pt idx="8269">
                  <c:v>56867.50000000319</c:v>
                </c:pt>
                <c:pt idx="8270">
                  <c:v>56875.3000000032</c:v>
                </c:pt>
                <c:pt idx="8271">
                  <c:v>56882.4000000032</c:v>
                </c:pt>
                <c:pt idx="8272">
                  <c:v>56890.20000000318</c:v>
                </c:pt>
                <c:pt idx="8273">
                  <c:v>56897.00000000319</c:v>
                </c:pt>
                <c:pt idx="8274">
                  <c:v>56902.00000000319</c:v>
                </c:pt>
                <c:pt idx="8275">
                  <c:v>56909.8000000032</c:v>
                </c:pt>
                <c:pt idx="8276">
                  <c:v>56916.10000000319</c:v>
                </c:pt>
                <c:pt idx="8277">
                  <c:v>56923.60000000319</c:v>
                </c:pt>
                <c:pt idx="8278">
                  <c:v>56931.40000000322</c:v>
                </c:pt>
                <c:pt idx="8279">
                  <c:v>56939.20000000318</c:v>
                </c:pt>
                <c:pt idx="8280">
                  <c:v>56946.30000000323</c:v>
                </c:pt>
                <c:pt idx="8281">
                  <c:v>56953.90000000322</c:v>
                </c:pt>
                <c:pt idx="8282">
                  <c:v>56963.20000000318</c:v>
                </c:pt>
                <c:pt idx="8283">
                  <c:v>56970.70000000318</c:v>
                </c:pt>
                <c:pt idx="8284">
                  <c:v>56975.00000000322</c:v>
                </c:pt>
                <c:pt idx="8285">
                  <c:v>56981.60000000319</c:v>
                </c:pt>
                <c:pt idx="8286">
                  <c:v>56988.20000000318</c:v>
                </c:pt>
                <c:pt idx="8287">
                  <c:v>56993.20000000318</c:v>
                </c:pt>
                <c:pt idx="8288">
                  <c:v>57000.30000000323</c:v>
                </c:pt>
                <c:pt idx="8289">
                  <c:v>57008.60000000319</c:v>
                </c:pt>
                <c:pt idx="8290">
                  <c:v>57017.60000000319</c:v>
                </c:pt>
                <c:pt idx="8291">
                  <c:v>57026.60000000319</c:v>
                </c:pt>
                <c:pt idx="8292">
                  <c:v>57034.40000000322</c:v>
                </c:pt>
                <c:pt idx="8293">
                  <c:v>57043.70000000318</c:v>
                </c:pt>
                <c:pt idx="8294">
                  <c:v>57053.70000000318</c:v>
                </c:pt>
                <c:pt idx="8295">
                  <c:v>57061.50000000322</c:v>
                </c:pt>
                <c:pt idx="8296">
                  <c:v>57070.80000000323</c:v>
                </c:pt>
                <c:pt idx="8297">
                  <c:v>57078.30000000323</c:v>
                </c:pt>
                <c:pt idx="8298">
                  <c:v>57083.30000000323</c:v>
                </c:pt>
                <c:pt idx="8299">
                  <c:v>57088.30000000323</c:v>
                </c:pt>
                <c:pt idx="8300">
                  <c:v>57094.00000000322</c:v>
                </c:pt>
                <c:pt idx="8301">
                  <c:v>57099.00000000322</c:v>
                </c:pt>
                <c:pt idx="8302">
                  <c:v>57108.30000000323</c:v>
                </c:pt>
                <c:pt idx="8303">
                  <c:v>57113.30000000323</c:v>
                </c:pt>
                <c:pt idx="8304">
                  <c:v>57118.30000000323</c:v>
                </c:pt>
                <c:pt idx="8305">
                  <c:v>57123.30000000323</c:v>
                </c:pt>
                <c:pt idx="8306">
                  <c:v>57130.10000000319</c:v>
                </c:pt>
                <c:pt idx="8307">
                  <c:v>57134.40000000322</c:v>
                </c:pt>
                <c:pt idx="8308">
                  <c:v>57139.30000000323</c:v>
                </c:pt>
                <c:pt idx="8309">
                  <c:v>57146.10000000319</c:v>
                </c:pt>
                <c:pt idx="8310">
                  <c:v>57151.50000000325</c:v>
                </c:pt>
                <c:pt idx="8311">
                  <c:v>57156.50000000325</c:v>
                </c:pt>
                <c:pt idx="8312">
                  <c:v>57160.80000000326</c:v>
                </c:pt>
                <c:pt idx="8313">
                  <c:v>57166.60000000319</c:v>
                </c:pt>
                <c:pt idx="8314">
                  <c:v>57171.60000000319</c:v>
                </c:pt>
                <c:pt idx="8315">
                  <c:v>57177.00000000325</c:v>
                </c:pt>
                <c:pt idx="8316">
                  <c:v>57182.00000000325</c:v>
                </c:pt>
                <c:pt idx="8317">
                  <c:v>57187.80000000326</c:v>
                </c:pt>
                <c:pt idx="8318">
                  <c:v>57192.80000000326</c:v>
                </c:pt>
                <c:pt idx="8319">
                  <c:v>57197.80000000326</c:v>
                </c:pt>
                <c:pt idx="8320">
                  <c:v>57204.60000000319</c:v>
                </c:pt>
                <c:pt idx="8321">
                  <c:v>57208.60000000319</c:v>
                </c:pt>
                <c:pt idx="8322">
                  <c:v>57215.40000000325</c:v>
                </c:pt>
                <c:pt idx="8323">
                  <c:v>57223.20000000318</c:v>
                </c:pt>
                <c:pt idx="8324">
                  <c:v>57227.60000000327</c:v>
                </c:pt>
                <c:pt idx="8325">
                  <c:v>57237.60000000327</c:v>
                </c:pt>
                <c:pt idx="8326">
                  <c:v>57245.40000000328</c:v>
                </c:pt>
                <c:pt idx="8327">
                  <c:v>57253.20000000318</c:v>
                </c:pt>
                <c:pt idx="8328">
                  <c:v>57261.00000000327</c:v>
                </c:pt>
                <c:pt idx="8329">
                  <c:v>57268.80000000328</c:v>
                </c:pt>
                <c:pt idx="8330">
                  <c:v>57274.90000000328</c:v>
                </c:pt>
                <c:pt idx="8331">
                  <c:v>57279.20000000318</c:v>
                </c:pt>
                <c:pt idx="8332">
                  <c:v>57283.50000000327</c:v>
                </c:pt>
                <c:pt idx="8333">
                  <c:v>57288.50000000327</c:v>
                </c:pt>
                <c:pt idx="8334">
                  <c:v>57293.50000000327</c:v>
                </c:pt>
                <c:pt idx="8335">
                  <c:v>57298.50000000327</c:v>
                </c:pt>
                <c:pt idx="8336">
                  <c:v>57302.50000000327</c:v>
                </c:pt>
                <c:pt idx="8337">
                  <c:v>57307.50000000327</c:v>
                </c:pt>
                <c:pt idx="8338">
                  <c:v>57315.30000000328</c:v>
                </c:pt>
                <c:pt idx="8339">
                  <c:v>57321.60000000327</c:v>
                </c:pt>
                <c:pt idx="8340">
                  <c:v>57326.60000000327</c:v>
                </c:pt>
                <c:pt idx="8341">
                  <c:v>57334.40000000328</c:v>
                </c:pt>
                <c:pt idx="8342">
                  <c:v>57338.40000000328</c:v>
                </c:pt>
                <c:pt idx="8343">
                  <c:v>57345.20000000318</c:v>
                </c:pt>
                <c:pt idx="8344">
                  <c:v>57349.5000000033</c:v>
                </c:pt>
                <c:pt idx="8345">
                  <c:v>57354.4000000033</c:v>
                </c:pt>
                <c:pt idx="8346">
                  <c:v>57359.30000000331</c:v>
                </c:pt>
                <c:pt idx="8347">
                  <c:v>57364.20000000318</c:v>
                </c:pt>
                <c:pt idx="8348">
                  <c:v>57369.10000000327</c:v>
                </c:pt>
                <c:pt idx="8349">
                  <c:v>57374.0000000033</c:v>
                </c:pt>
                <c:pt idx="8350">
                  <c:v>57378.9000000033</c:v>
                </c:pt>
                <c:pt idx="8351">
                  <c:v>57383.80000000331</c:v>
                </c:pt>
                <c:pt idx="8352">
                  <c:v>57388.70000000318</c:v>
                </c:pt>
                <c:pt idx="8353">
                  <c:v>57393.60000000327</c:v>
                </c:pt>
                <c:pt idx="8354">
                  <c:v>57398.5000000033</c:v>
                </c:pt>
                <c:pt idx="8355">
                  <c:v>57403.4000000033</c:v>
                </c:pt>
                <c:pt idx="8356">
                  <c:v>57408.30000000332</c:v>
                </c:pt>
                <c:pt idx="8357">
                  <c:v>57413.20000000318</c:v>
                </c:pt>
                <c:pt idx="8358">
                  <c:v>57418.10000000332</c:v>
                </c:pt>
                <c:pt idx="8359">
                  <c:v>57423.00000000333</c:v>
                </c:pt>
                <c:pt idx="8360">
                  <c:v>57427.90000000333</c:v>
                </c:pt>
                <c:pt idx="8361">
                  <c:v>57432.80000000333</c:v>
                </c:pt>
                <c:pt idx="8362">
                  <c:v>57437.70000000318</c:v>
                </c:pt>
                <c:pt idx="8363">
                  <c:v>57442.60000000332</c:v>
                </c:pt>
                <c:pt idx="8364">
                  <c:v>57447.50000000333</c:v>
                </c:pt>
                <c:pt idx="8365">
                  <c:v>57452.40000000333</c:v>
                </c:pt>
                <c:pt idx="8366">
                  <c:v>57457.30000000334</c:v>
                </c:pt>
                <c:pt idx="8367">
                  <c:v>57462.20000000318</c:v>
                </c:pt>
                <c:pt idx="8368">
                  <c:v>57467.10000000332</c:v>
                </c:pt>
                <c:pt idx="8369">
                  <c:v>57472.00000000333</c:v>
                </c:pt>
                <c:pt idx="8370">
                  <c:v>57476.90000000333</c:v>
                </c:pt>
                <c:pt idx="8371">
                  <c:v>57481.80000000334</c:v>
                </c:pt>
                <c:pt idx="8372">
                  <c:v>57486.70000000318</c:v>
                </c:pt>
                <c:pt idx="8373">
                  <c:v>57491.60000000332</c:v>
                </c:pt>
                <c:pt idx="8374">
                  <c:v>57498.80000000334</c:v>
                </c:pt>
                <c:pt idx="8375">
                  <c:v>57506.00000000333</c:v>
                </c:pt>
                <c:pt idx="8376">
                  <c:v>57513.20000000318</c:v>
                </c:pt>
                <c:pt idx="8377">
                  <c:v>57520.30000000334</c:v>
                </c:pt>
                <c:pt idx="8378">
                  <c:v>57525.30000000334</c:v>
                </c:pt>
                <c:pt idx="8379">
                  <c:v>57532.20000000318</c:v>
                </c:pt>
                <c:pt idx="8380">
                  <c:v>57537.10000000332</c:v>
                </c:pt>
                <c:pt idx="8381">
                  <c:v>57544.30000000334</c:v>
                </c:pt>
                <c:pt idx="8382">
                  <c:v>57551.50000000333</c:v>
                </c:pt>
                <c:pt idx="8383">
                  <c:v>57558.70000000318</c:v>
                </c:pt>
                <c:pt idx="8384">
                  <c:v>57568.00000000333</c:v>
                </c:pt>
                <c:pt idx="8385">
                  <c:v>57572.30000000334</c:v>
                </c:pt>
                <c:pt idx="8386">
                  <c:v>57575.80000000334</c:v>
                </c:pt>
                <c:pt idx="8387">
                  <c:v>57582.90000000333</c:v>
                </c:pt>
                <c:pt idx="8388">
                  <c:v>57589.80000000334</c:v>
                </c:pt>
                <c:pt idx="8389">
                  <c:v>57596.70000000318</c:v>
                </c:pt>
                <c:pt idx="8390">
                  <c:v>57601.60000000332</c:v>
                </c:pt>
                <c:pt idx="8391">
                  <c:v>57608.80000000334</c:v>
                </c:pt>
                <c:pt idx="8392">
                  <c:v>57618.10000000332</c:v>
                </c:pt>
                <c:pt idx="8393">
                  <c:v>57623.90000000333</c:v>
                </c:pt>
                <c:pt idx="8394">
                  <c:v>57631.10000000332</c:v>
                </c:pt>
                <c:pt idx="8395">
                  <c:v>57640.40000000333</c:v>
                </c:pt>
                <c:pt idx="8396">
                  <c:v>57649.70000000318</c:v>
                </c:pt>
                <c:pt idx="8397">
                  <c:v>57659.00000000333</c:v>
                </c:pt>
                <c:pt idx="8398">
                  <c:v>57664.00000000333</c:v>
                </c:pt>
                <c:pt idx="8399">
                  <c:v>57673.30000000335</c:v>
                </c:pt>
                <c:pt idx="8400">
                  <c:v>57682.60000000335</c:v>
                </c:pt>
                <c:pt idx="8401">
                  <c:v>57691.90000000336</c:v>
                </c:pt>
                <c:pt idx="8402">
                  <c:v>57701.20000000318</c:v>
                </c:pt>
                <c:pt idx="8403">
                  <c:v>57710.50000000335</c:v>
                </c:pt>
                <c:pt idx="8404">
                  <c:v>57719.80000000336</c:v>
                </c:pt>
                <c:pt idx="8405">
                  <c:v>57729.10000000335</c:v>
                </c:pt>
                <c:pt idx="8406">
                  <c:v>57738.40000000337</c:v>
                </c:pt>
                <c:pt idx="8407">
                  <c:v>57747.70000000337</c:v>
                </c:pt>
                <c:pt idx="8408">
                  <c:v>57757.70000000337</c:v>
                </c:pt>
                <c:pt idx="8409">
                  <c:v>57767.70000000337</c:v>
                </c:pt>
                <c:pt idx="8410">
                  <c:v>57777.70000000337</c:v>
                </c:pt>
                <c:pt idx="8411">
                  <c:v>57787.00000000338</c:v>
                </c:pt>
                <c:pt idx="8412">
                  <c:v>57797.00000000338</c:v>
                </c:pt>
                <c:pt idx="8413">
                  <c:v>57806.30000000338</c:v>
                </c:pt>
                <c:pt idx="8414">
                  <c:v>57815.60000000337</c:v>
                </c:pt>
                <c:pt idx="8415">
                  <c:v>57824.90000000338</c:v>
                </c:pt>
                <c:pt idx="8416">
                  <c:v>57834.20000000337</c:v>
                </c:pt>
                <c:pt idx="8417">
                  <c:v>57843.50000000338</c:v>
                </c:pt>
                <c:pt idx="8418">
                  <c:v>57852.80000000339</c:v>
                </c:pt>
                <c:pt idx="8419">
                  <c:v>57862.80000000339</c:v>
                </c:pt>
                <c:pt idx="8420">
                  <c:v>57872.10000000337</c:v>
                </c:pt>
                <c:pt idx="8421">
                  <c:v>57879.30000000339</c:v>
                </c:pt>
                <c:pt idx="8422">
                  <c:v>57886.50000000338</c:v>
                </c:pt>
                <c:pt idx="8423">
                  <c:v>57893.70000000337</c:v>
                </c:pt>
                <c:pt idx="8424">
                  <c:v>57903.00000000338</c:v>
                </c:pt>
                <c:pt idx="8425">
                  <c:v>57908.00000000338</c:v>
                </c:pt>
                <c:pt idx="8426">
                  <c:v>57915.50000000338</c:v>
                </c:pt>
                <c:pt idx="8427">
                  <c:v>57924.50000000338</c:v>
                </c:pt>
                <c:pt idx="8428">
                  <c:v>57931.70000000337</c:v>
                </c:pt>
                <c:pt idx="8429">
                  <c:v>57938.90000000338</c:v>
                </c:pt>
                <c:pt idx="8430">
                  <c:v>57946.10000000337</c:v>
                </c:pt>
                <c:pt idx="8431">
                  <c:v>57953.30000000338</c:v>
                </c:pt>
                <c:pt idx="8432">
                  <c:v>57960.50000000338</c:v>
                </c:pt>
                <c:pt idx="8433">
                  <c:v>57967.70000000337</c:v>
                </c:pt>
                <c:pt idx="8434">
                  <c:v>57977.00000000338</c:v>
                </c:pt>
                <c:pt idx="8435">
                  <c:v>57986.30000000338</c:v>
                </c:pt>
                <c:pt idx="8436">
                  <c:v>57993.80000000338</c:v>
                </c:pt>
                <c:pt idx="8437">
                  <c:v>58003.80000000338</c:v>
                </c:pt>
                <c:pt idx="8438">
                  <c:v>58013.80000000338</c:v>
                </c:pt>
                <c:pt idx="8439">
                  <c:v>58021.00000000338</c:v>
                </c:pt>
                <c:pt idx="8440">
                  <c:v>58028.10000000337</c:v>
                </c:pt>
                <c:pt idx="8441">
                  <c:v>58032.10000000337</c:v>
                </c:pt>
                <c:pt idx="8442">
                  <c:v>58035.60000000337</c:v>
                </c:pt>
                <c:pt idx="8443">
                  <c:v>58039.90000000338</c:v>
                </c:pt>
                <c:pt idx="8444">
                  <c:v>58041.10000000337</c:v>
                </c:pt>
                <c:pt idx="8445">
                  <c:v>58046.10000000337</c:v>
                </c:pt>
                <c:pt idx="8446">
                  <c:v>58056.10000000337</c:v>
                </c:pt>
                <c:pt idx="8447">
                  <c:v>58066.10000000337</c:v>
                </c:pt>
                <c:pt idx="8448">
                  <c:v>58076.10000000337</c:v>
                </c:pt>
                <c:pt idx="8449">
                  <c:v>58081.10000000337</c:v>
                </c:pt>
                <c:pt idx="8450">
                  <c:v>58091.10000000337</c:v>
                </c:pt>
                <c:pt idx="8451">
                  <c:v>58101.10000000337</c:v>
                </c:pt>
                <c:pt idx="8452">
                  <c:v>58111.10000000337</c:v>
                </c:pt>
                <c:pt idx="8453">
                  <c:v>58118.60000000337</c:v>
                </c:pt>
                <c:pt idx="8454">
                  <c:v>58128.60000000337</c:v>
                </c:pt>
                <c:pt idx="8455">
                  <c:v>58135.50000000338</c:v>
                </c:pt>
                <c:pt idx="8456">
                  <c:v>58139.50000000338</c:v>
                </c:pt>
                <c:pt idx="8457">
                  <c:v>58143.50000000338</c:v>
                </c:pt>
                <c:pt idx="8458">
                  <c:v>58153.50000000338</c:v>
                </c:pt>
                <c:pt idx="8459">
                  <c:v>58157.80000000338</c:v>
                </c:pt>
                <c:pt idx="8460">
                  <c:v>58167.80000000338</c:v>
                </c:pt>
                <c:pt idx="8461">
                  <c:v>58174.50000000338</c:v>
                </c:pt>
                <c:pt idx="8462">
                  <c:v>58181.30000000338</c:v>
                </c:pt>
                <c:pt idx="8463">
                  <c:v>58184.80000000338</c:v>
                </c:pt>
                <c:pt idx="8464">
                  <c:v>58192.70000000337</c:v>
                </c:pt>
                <c:pt idx="8465">
                  <c:v>58197.40000000338</c:v>
                </c:pt>
                <c:pt idx="8466">
                  <c:v>58201.70000000337</c:v>
                </c:pt>
                <c:pt idx="8467">
                  <c:v>58204.60000000337</c:v>
                </c:pt>
                <c:pt idx="8468">
                  <c:v>58212.90000000338</c:v>
                </c:pt>
                <c:pt idx="8469">
                  <c:v>58220.30000000339</c:v>
                </c:pt>
                <c:pt idx="8470">
                  <c:v>58228.10000000337</c:v>
                </c:pt>
                <c:pt idx="8471">
                  <c:v>58235.60000000337</c:v>
                </c:pt>
                <c:pt idx="8472">
                  <c:v>58244.60000000337</c:v>
                </c:pt>
                <c:pt idx="8473">
                  <c:v>58249.60000000337</c:v>
                </c:pt>
                <c:pt idx="8474">
                  <c:v>58254.50000000338</c:v>
                </c:pt>
                <c:pt idx="8475">
                  <c:v>58259.50000000338</c:v>
                </c:pt>
                <c:pt idx="8476">
                  <c:v>58267.10000000337</c:v>
                </c:pt>
                <c:pt idx="8477">
                  <c:v>58271.40000000338</c:v>
                </c:pt>
                <c:pt idx="8478">
                  <c:v>58278.30000000339</c:v>
                </c:pt>
                <c:pt idx="8479">
                  <c:v>58283.30000000339</c:v>
                </c:pt>
                <c:pt idx="8480">
                  <c:v>58288.30000000339</c:v>
                </c:pt>
                <c:pt idx="8481">
                  <c:v>58295.80000000339</c:v>
                </c:pt>
                <c:pt idx="8482">
                  <c:v>58300.10000000337</c:v>
                </c:pt>
                <c:pt idx="8483">
                  <c:v>58304.40000000338</c:v>
                </c:pt>
                <c:pt idx="8484">
                  <c:v>58311.3000000034</c:v>
                </c:pt>
                <c:pt idx="8485">
                  <c:v>58318.20000000337</c:v>
                </c:pt>
                <c:pt idx="8486">
                  <c:v>58327.50000000341</c:v>
                </c:pt>
                <c:pt idx="8487">
                  <c:v>58331.80000000341</c:v>
                </c:pt>
                <c:pt idx="8488">
                  <c:v>58341.1000000034</c:v>
                </c:pt>
                <c:pt idx="8489">
                  <c:v>58350.40000000341</c:v>
                </c:pt>
                <c:pt idx="8490">
                  <c:v>58359.70000000337</c:v>
                </c:pt>
                <c:pt idx="8491">
                  <c:v>58364.00000000342</c:v>
                </c:pt>
                <c:pt idx="8492">
                  <c:v>58368.30000000342</c:v>
                </c:pt>
                <c:pt idx="8493">
                  <c:v>58375.80000000342</c:v>
                </c:pt>
                <c:pt idx="8494">
                  <c:v>58380.80000000342</c:v>
                </c:pt>
                <c:pt idx="8495">
                  <c:v>58384.80000000342</c:v>
                </c:pt>
                <c:pt idx="8496">
                  <c:v>58394.10000000343</c:v>
                </c:pt>
                <c:pt idx="8497">
                  <c:v>58401.30000000342</c:v>
                </c:pt>
                <c:pt idx="8498">
                  <c:v>58410.60000000343</c:v>
                </c:pt>
                <c:pt idx="8499">
                  <c:v>58420.60000000343</c:v>
                </c:pt>
                <c:pt idx="8500">
                  <c:v>58424.90000000343</c:v>
                </c:pt>
                <c:pt idx="8501">
                  <c:v>58429.20000000342</c:v>
                </c:pt>
                <c:pt idx="8502">
                  <c:v>58439.20000000342</c:v>
                </c:pt>
                <c:pt idx="8503">
                  <c:v>58443.50000000343</c:v>
                </c:pt>
                <c:pt idx="8504">
                  <c:v>58450.40000000344</c:v>
                </c:pt>
                <c:pt idx="8505">
                  <c:v>58454.70000000342</c:v>
                </c:pt>
                <c:pt idx="8506">
                  <c:v>58459.00000000343</c:v>
                </c:pt>
                <c:pt idx="8507">
                  <c:v>58465.90000000344</c:v>
                </c:pt>
                <c:pt idx="8508">
                  <c:v>58471.30000000344</c:v>
                </c:pt>
                <c:pt idx="8509">
                  <c:v>58478.10000000343</c:v>
                </c:pt>
                <c:pt idx="8510">
                  <c:v>58487.40000000345</c:v>
                </c:pt>
                <c:pt idx="8511">
                  <c:v>58496.70000000345</c:v>
                </c:pt>
                <c:pt idx="8512">
                  <c:v>58506.00000000346</c:v>
                </c:pt>
                <c:pt idx="8513">
                  <c:v>58512.80000000346</c:v>
                </c:pt>
                <c:pt idx="8514">
                  <c:v>58519.00000000346</c:v>
                </c:pt>
                <c:pt idx="8515">
                  <c:v>58523.00000000346</c:v>
                </c:pt>
                <c:pt idx="8516">
                  <c:v>58525.60000000345</c:v>
                </c:pt>
                <c:pt idx="8517">
                  <c:v>58532.40000000346</c:v>
                </c:pt>
                <c:pt idx="8518">
                  <c:v>58541.70000000345</c:v>
                </c:pt>
                <c:pt idx="8519">
                  <c:v>58548.50000000346</c:v>
                </c:pt>
                <c:pt idx="8520">
                  <c:v>58555.30000000347</c:v>
                </c:pt>
                <c:pt idx="8521">
                  <c:v>58559.60000000345</c:v>
                </c:pt>
                <c:pt idx="8522">
                  <c:v>58563.90000000347</c:v>
                </c:pt>
                <c:pt idx="8523">
                  <c:v>58573.20000000347</c:v>
                </c:pt>
                <c:pt idx="8524">
                  <c:v>58579.80000000348</c:v>
                </c:pt>
                <c:pt idx="8525">
                  <c:v>58587.00000000347</c:v>
                </c:pt>
                <c:pt idx="8526">
                  <c:v>58593.20000000345</c:v>
                </c:pt>
                <c:pt idx="8527">
                  <c:v>58600.70000000345</c:v>
                </c:pt>
                <c:pt idx="8528">
                  <c:v>58607.60000000345</c:v>
                </c:pt>
                <c:pt idx="8529">
                  <c:v>58612.00000000347</c:v>
                </c:pt>
                <c:pt idx="8530">
                  <c:v>58618.80000000348</c:v>
                </c:pt>
                <c:pt idx="8531">
                  <c:v>58625.60000000348</c:v>
                </c:pt>
                <c:pt idx="8532">
                  <c:v>58631.80000000348</c:v>
                </c:pt>
                <c:pt idx="8533">
                  <c:v>58636.40000000347</c:v>
                </c:pt>
                <c:pt idx="8534">
                  <c:v>58641.40000000347</c:v>
                </c:pt>
                <c:pt idx="8535">
                  <c:v>58647.60000000345</c:v>
                </c:pt>
                <c:pt idx="8536">
                  <c:v>58651.60000000345</c:v>
                </c:pt>
                <c:pt idx="8537">
                  <c:v>58655.10000000345</c:v>
                </c:pt>
                <c:pt idx="8538">
                  <c:v>58657.20000000345</c:v>
                </c:pt>
                <c:pt idx="8539">
                  <c:v>58661.20000000345</c:v>
                </c:pt>
                <c:pt idx="8540">
                  <c:v>58666.20000000345</c:v>
                </c:pt>
                <c:pt idx="8541">
                  <c:v>58672.40000000346</c:v>
                </c:pt>
                <c:pt idx="8542">
                  <c:v>58676.70000000345</c:v>
                </c:pt>
                <c:pt idx="8543">
                  <c:v>58681.70000000345</c:v>
                </c:pt>
                <c:pt idx="8544">
                  <c:v>58686.00000000347</c:v>
                </c:pt>
                <c:pt idx="8545">
                  <c:v>58691.80000000348</c:v>
                </c:pt>
                <c:pt idx="8546">
                  <c:v>58696.10000000348</c:v>
                </c:pt>
                <c:pt idx="8547">
                  <c:v>58703.30000000348</c:v>
                </c:pt>
                <c:pt idx="8548">
                  <c:v>58710.20000000347</c:v>
                </c:pt>
                <c:pt idx="8549">
                  <c:v>58715.20000000347</c:v>
                </c:pt>
                <c:pt idx="8550">
                  <c:v>58720.30000000348</c:v>
                </c:pt>
                <c:pt idx="8551">
                  <c:v>58726.30000000348</c:v>
                </c:pt>
                <c:pt idx="8552">
                  <c:v>58733.10000000348</c:v>
                </c:pt>
                <c:pt idx="8553">
                  <c:v>58739.90000000348</c:v>
                </c:pt>
                <c:pt idx="8554">
                  <c:v>58744.20000000347</c:v>
                </c:pt>
                <c:pt idx="8555">
                  <c:v>58749.20000000347</c:v>
                </c:pt>
                <c:pt idx="8556">
                  <c:v>58753.50000000349</c:v>
                </c:pt>
                <c:pt idx="8557">
                  <c:v>58761.00000000349</c:v>
                </c:pt>
                <c:pt idx="8558">
                  <c:v>58767.00000000349</c:v>
                </c:pt>
                <c:pt idx="8559">
                  <c:v>58771.30000000349</c:v>
                </c:pt>
                <c:pt idx="8560">
                  <c:v>58777.80000000349</c:v>
                </c:pt>
                <c:pt idx="8561">
                  <c:v>58781.80000000349</c:v>
                </c:pt>
                <c:pt idx="8562">
                  <c:v>58791.80000000349</c:v>
                </c:pt>
                <c:pt idx="8563">
                  <c:v>58797.60000000348</c:v>
                </c:pt>
                <c:pt idx="8564">
                  <c:v>58802.70000000347</c:v>
                </c:pt>
                <c:pt idx="8565">
                  <c:v>58807.70000000347</c:v>
                </c:pt>
                <c:pt idx="8566">
                  <c:v>58811.00000000349</c:v>
                </c:pt>
                <c:pt idx="8567">
                  <c:v>58816.8000000035</c:v>
                </c:pt>
                <c:pt idx="8568">
                  <c:v>58823.60000000348</c:v>
                </c:pt>
                <c:pt idx="8569">
                  <c:v>58829.3000000035</c:v>
                </c:pt>
                <c:pt idx="8570">
                  <c:v>58833.60000000348</c:v>
                </c:pt>
                <c:pt idx="8571">
                  <c:v>58835.70000000347</c:v>
                </c:pt>
                <c:pt idx="8572">
                  <c:v>58842.60000000348</c:v>
                </c:pt>
                <c:pt idx="8573">
                  <c:v>58847.60000000348</c:v>
                </c:pt>
                <c:pt idx="8574">
                  <c:v>58851.9000000035</c:v>
                </c:pt>
                <c:pt idx="8575">
                  <c:v>58853.8000000035</c:v>
                </c:pt>
                <c:pt idx="8576">
                  <c:v>58863.10000000351</c:v>
                </c:pt>
                <c:pt idx="8577">
                  <c:v>58872.40000000351</c:v>
                </c:pt>
                <c:pt idx="8578">
                  <c:v>58877.40000000351</c:v>
                </c:pt>
                <c:pt idx="8579">
                  <c:v>58886.7000000035</c:v>
                </c:pt>
                <c:pt idx="8580">
                  <c:v>58892.2000000035</c:v>
                </c:pt>
                <c:pt idx="8581">
                  <c:v>58899.7000000035</c:v>
                </c:pt>
                <c:pt idx="8582">
                  <c:v>58906.60000000351</c:v>
                </c:pt>
                <c:pt idx="8583">
                  <c:v>58914.40000000352</c:v>
                </c:pt>
                <c:pt idx="8584">
                  <c:v>58919.40000000352</c:v>
                </c:pt>
                <c:pt idx="8585">
                  <c:v>58923.7000000035</c:v>
                </c:pt>
                <c:pt idx="8586">
                  <c:v>58931.2000000035</c:v>
                </c:pt>
                <c:pt idx="8587">
                  <c:v>58937.50000000352</c:v>
                </c:pt>
                <c:pt idx="8588">
                  <c:v>58941.90000000352</c:v>
                </c:pt>
                <c:pt idx="8589">
                  <c:v>58944.50000000352</c:v>
                </c:pt>
                <c:pt idx="8590">
                  <c:v>58951.30000000353</c:v>
                </c:pt>
                <c:pt idx="8591">
                  <c:v>58956.30000000353</c:v>
                </c:pt>
                <c:pt idx="8592">
                  <c:v>58963.10000000353</c:v>
                </c:pt>
                <c:pt idx="8593">
                  <c:v>58972.50000000353</c:v>
                </c:pt>
                <c:pt idx="8594">
                  <c:v>58975.10000000353</c:v>
                </c:pt>
                <c:pt idx="8595">
                  <c:v>58980.30000000353</c:v>
                </c:pt>
                <c:pt idx="8596">
                  <c:v>58985.00000000352</c:v>
                </c:pt>
                <c:pt idx="8597">
                  <c:v>58992.10000000352</c:v>
                </c:pt>
                <c:pt idx="8598">
                  <c:v>58999.30000000352</c:v>
                </c:pt>
                <c:pt idx="8599">
                  <c:v>59004.30000000352</c:v>
                </c:pt>
                <c:pt idx="8600">
                  <c:v>59012.10000000352</c:v>
                </c:pt>
                <c:pt idx="8601">
                  <c:v>59021.40000000352</c:v>
                </c:pt>
                <c:pt idx="8602">
                  <c:v>59026.40000000352</c:v>
                </c:pt>
                <c:pt idx="8603">
                  <c:v>59031.30000000353</c:v>
                </c:pt>
                <c:pt idx="8604">
                  <c:v>59035.60000000353</c:v>
                </c:pt>
                <c:pt idx="8605">
                  <c:v>59039.90000000353</c:v>
                </c:pt>
                <c:pt idx="8606">
                  <c:v>59043.70000000353</c:v>
                </c:pt>
                <c:pt idx="8607">
                  <c:v>59045.80000000353</c:v>
                </c:pt>
                <c:pt idx="8608">
                  <c:v>59050.80000000353</c:v>
                </c:pt>
                <c:pt idx="8609">
                  <c:v>59058.30000000353</c:v>
                </c:pt>
                <c:pt idx="8610">
                  <c:v>59060.40000000353</c:v>
                </c:pt>
                <c:pt idx="8611">
                  <c:v>59067.90000000353</c:v>
                </c:pt>
                <c:pt idx="8612">
                  <c:v>59069.80000000353</c:v>
                </c:pt>
                <c:pt idx="8613">
                  <c:v>59076.70000000353</c:v>
                </c:pt>
                <c:pt idx="8614">
                  <c:v>59081.00000000354</c:v>
                </c:pt>
                <c:pt idx="8615">
                  <c:v>59085.30000000354</c:v>
                </c:pt>
                <c:pt idx="8616">
                  <c:v>59092.10000000353</c:v>
                </c:pt>
                <c:pt idx="8617">
                  <c:v>59097.10000000353</c:v>
                </c:pt>
                <c:pt idx="8618">
                  <c:v>59104.30000000354</c:v>
                </c:pt>
                <c:pt idx="8619">
                  <c:v>59111.80000000354</c:v>
                </c:pt>
                <c:pt idx="8620">
                  <c:v>59119.30000000354</c:v>
                </c:pt>
                <c:pt idx="8621">
                  <c:v>59126.10000000353</c:v>
                </c:pt>
                <c:pt idx="8622">
                  <c:v>59131.50000000354</c:v>
                </c:pt>
                <c:pt idx="8623">
                  <c:v>59137.20000000353</c:v>
                </c:pt>
                <c:pt idx="8624">
                  <c:v>59141.20000000353</c:v>
                </c:pt>
                <c:pt idx="8625">
                  <c:v>59148.40000000354</c:v>
                </c:pt>
                <c:pt idx="8626">
                  <c:v>59153.30000000354</c:v>
                </c:pt>
                <c:pt idx="8627">
                  <c:v>59155.40000000354</c:v>
                </c:pt>
                <c:pt idx="8628">
                  <c:v>59157.50000000354</c:v>
                </c:pt>
                <c:pt idx="8629">
                  <c:v>59163.30000000354</c:v>
                </c:pt>
                <c:pt idx="8630">
                  <c:v>59172.60000000353</c:v>
                </c:pt>
                <c:pt idx="8631">
                  <c:v>59177.60000000353</c:v>
                </c:pt>
                <c:pt idx="8632">
                  <c:v>59182.60000000353</c:v>
                </c:pt>
                <c:pt idx="8633">
                  <c:v>59190.40000000354</c:v>
                </c:pt>
                <c:pt idx="8634">
                  <c:v>59198.00000000354</c:v>
                </c:pt>
                <c:pt idx="8635">
                  <c:v>59204.50000000354</c:v>
                </c:pt>
                <c:pt idx="8636">
                  <c:v>59212.00000000354</c:v>
                </c:pt>
                <c:pt idx="8637">
                  <c:v>59215.50000000354</c:v>
                </c:pt>
                <c:pt idx="8638">
                  <c:v>59219.80000000355</c:v>
                </c:pt>
                <c:pt idx="8639">
                  <c:v>59223.30000000355</c:v>
                </c:pt>
                <c:pt idx="8640">
                  <c:v>59229.30000000355</c:v>
                </c:pt>
                <c:pt idx="8641">
                  <c:v>59239.30000000355</c:v>
                </c:pt>
                <c:pt idx="8642">
                  <c:v>59249.30000000355</c:v>
                </c:pt>
                <c:pt idx="8643">
                  <c:v>59253.90000000354</c:v>
                </c:pt>
                <c:pt idx="8644">
                  <c:v>59261.60000000353</c:v>
                </c:pt>
                <c:pt idx="8645">
                  <c:v>59271.60000000353</c:v>
                </c:pt>
                <c:pt idx="8646">
                  <c:v>59279.10000000353</c:v>
                </c:pt>
                <c:pt idx="8647">
                  <c:v>59288.50000000354</c:v>
                </c:pt>
                <c:pt idx="8648">
                  <c:v>59296.30000000355</c:v>
                </c:pt>
                <c:pt idx="8649">
                  <c:v>59298.40000000354</c:v>
                </c:pt>
                <c:pt idx="8650">
                  <c:v>59306.30000000355</c:v>
                </c:pt>
                <c:pt idx="8651">
                  <c:v>59316.30000000355</c:v>
                </c:pt>
                <c:pt idx="8652">
                  <c:v>59326.30000000355</c:v>
                </c:pt>
                <c:pt idx="8653">
                  <c:v>59331.30000000355</c:v>
                </c:pt>
                <c:pt idx="8654">
                  <c:v>59338.80000000355</c:v>
                </c:pt>
                <c:pt idx="8655">
                  <c:v>59346.30000000355</c:v>
                </c:pt>
                <c:pt idx="8656">
                  <c:v>59356.30000000355</c:v>
                </c:pt>
                <c:pt idx="8657">
                  <c:v>59366.30000000355</c:v>
                </c:pt>
                <c:pt idx="8658">
                  <c:v>59367.80000000355</c:v>
                </c:pt>
                <c:pt idx="8659">
                  <c:v>59375.40000000354</c:v>
                </c:pt>
                <c:pt idx="8660">
                  <c:v>59380.40000000354</c:v>
                </c:pt>
                <c:pt idx="8661">
                  <c:v>59390.40000000354</c:v>
                </c:pt>
                <c:pt idx="8662">
                  <c:v>59394.70000000353</c:v>
                </c:pt>
                <c:pt idx="8663">
                  <c:v>59404.00000000355</c:v>
                </c:pt>
                <c:pt idx="8664">
                  <c:v>59414.00000000355</c:v>
                </c:pt>
                <c:pt idx="8665">
                  <c:v>59424.00000000355</c:v>
                </c:pt>
                <c:pt idx="8666">
                  <c:v>59433.30000000356</c:v>
                </c:pt>
                <c:pt idx="8667">
                  <c:v>59440.90000000355</c:v>
                </c:pt>
                <c:pt idx="8668">
                  <c:v>59445.90000000355</c:v>
                </c:pt>
                <c:pt idx="8669">
                  <c:v>59455.90000000355</c:v>
                </c:pt>
                <c:pt idx="8670">
                  <c:v>59465.90000000355</c:v>
                </c:pt>
                <c:pt idx="8671">
                  <c:v>59475.90000000355</c:v>
                </c:pt>
                <c:pt idx="8672">
                  <c:v>59485.90000000355</c:v>
                </c:pt>
                <c:pt idx="8673">
                  <c:v>59495.90000000355</c:v>
                </c:pt>
                <c:pt idx="8674">
                  <c:v>59505.90000000355</c:v>
                </c:pt>
                <c:pt idx="8675">
                  <c:v>59515.90000000355</c:v>
                </c:pt>
                <c:pt idx="8676">
                  <c:v>59525.90000000355</c:v>
                </c:pt>
                <c:pt idx="8677">
                  <c:v>59535.20000000356</c:v>
                </c:pt>
                <c:pt idx="8678">
                  <c:v>59542.70000000356</c:v>
                </c:pt>
                <c:pt idx="8679">
                  <c:v>59552.00000000356</c:v>
                </c:pt>
                <c:pt idx="8680">
                  <c:v>59559.10000000356</c:v>
                </c:pt>
                <c:pt idx="8681">
                  <c:v>59566.90000000356</c:v>
                </c:pt>
                <c:pt idx="8682">
                  <c:v>59571.20000000356</c:v>
                </c:pt>
                <c:pt idx="8683">
                  <c:v>59575.50000000357</c:v>
                </c:pt>
                <c:pt idx="8684">
                  <c:v>59583.00000000357</c:v>
                </c:pt>
                <c:pt idx="8685">
                  <c:v>59588.00000000357</c:v>
                </c:pt>
                <c:pt idx="8686">
                  <c:v>59595.80000000357</c:v>
                </c:pt>
                <c:pt idx="8687">
                  <c:v>59601.20000000357</c:v>
                </c:pt>
                <c:pt idx="8688">
                  <c:v>59611.20000000357</c:v>
                </c:pt>
                <c:pt idx="8689">
                  <c:v>59621.20000000357</c:v>
                </c:pt>
                <c:pt idx="8690">
                  <c:v>59631.20000000357</c:v>
                </c:pt>
                <c:pt idx="8691">
                  <c:v>59636.60000000357</c:v>
                </c:pt>
                <c:pt idx="8692">
                  <c:v>59646.60000000357</c:v>
                </c:pt>
                <c:pt idx="8693">
                  <c:v>59655.90000000358</c:v>
                </c:pt>
                <c:pt idx="8694">
                  <c:v>59663.00000000357</c:v>
                </c:pt>
                <c:pt idx="8695">
                  <c:v>59670.80000000358</c:v>
                </c:pt>
                <c:pt idx="8696">
                  <c:v>59680.10000000358</c:v>
                </c:pt>
                <c:pt idx="8697">
                  <c:v>59686.70000000358</c:v>
                </c:pt>
                <c:pt idx="8698">
                  <c:v>59694.50000000358</c:v>
                </c:pt>
                <c:pt idx="8699">
                  <c:v>59698.80000000358</c:v>
                </c:pt>
                <c:pt idx="8700">
                  <c:v>59706.60000000359</c:v>
                </c:pt>
                <c:pt idx="8701">
                  <c:v>59714.40000000359</c:v>
                </c:pt>
                <c:pt idx="8702">
                  <c:v>59721.50000000359</c:v>
                </c:pt>
                <c:pt idx="8703">
                  <c:v>59728.60000000359</c:v>
                </c:pt>
                <c:pt idx="8704">
                  <c:v>59735.50000000359</c:v>
                </c:pt>
                <c:pt idx="8705">
                  <c:v>59740.50000000359</c:v>
                </c:pt>
                <c:pt idx="8706">
                  <c:v>59745.50000000359</c:v>
                </c:pt>
                <c:pt idx="8707">
                  <c:v>59752.60000000359</c:v>
                </c:pt>
                <c:pt idx="8708">
                  <c:v>59759.70000000358</c:v>
                </c:pt>
                <c:pt idx="8709">
                  <c:v>59766.80000000358</c:v>
                </c:pt>
                <c:pt idx="8710">
                  <c:v>59773.90000000358</c:v>
                </c:pt>
                <c:pt idx="8711">
                  <c:v>59781.00000000358</c:v>
                </c:pt>
                <c:pt idx="8712">
                  <c:v>59785.70000000358</c:v>
                </c:pt>
                <c:pt idx="8713">
                  <c:v>59790.40000000358</c:v>
                </c:pt>
                <c:pt idx="8714">
                  <c:v>59794.70000000358</c:v>
                </c:pt>
                <c:pt idx="8715">
                  <c:v>59801.10000000358</c:v>
                </c:pt>
                <c:pt idx="8716">
                  <c:v>59808.60000000358</c:v>
                </c:pt>
                <c:pt idx="8717">
                  <c:v>59815.70000000358</c:v>
                </c:pt>
                <c:pt idx="8718">
                  <c:v>59820.70000000358</c:v>
                </c:pt>
                <c:pt idx="8719">
                  <c:v>59828.60000000358</c:v>
                </c:pt>
                <c:pt idx="8720">
                  <c:v>59834.60000000358</c:v>
                </c:pt>
                <c:pt idx="8721">
                  <c:v>59842.10000000358</c:v>
                </c:pt>
                <c:pt idx="8722">
                  <c:v>59847.00000000358</c:v>
                </c:pt>
                <c:pt idx="8723">
                  <c:v>59852.00000000358</c:v>
                </c:pt>
                <c:pt idx="8724">
                  <c:v>59856.30000000358</c:v>
                </c:pt>
                <c:pt idx="8725">
                  <c:v>59861.20000000358</c:v>
                </c:pt>
                <c:pt idx="8726">
                  <c:v>59867.70000000358</c:v>
                </c:pt>
                <c:pt idx="8727">
                  <c:v>59874.50000000359</c:v>
                </c:pt>
                <c:pt idx="8728">
                  <c:v>59879.50000000359</c:v>
                </c:pt>
                <c:pt idx="8729">
                  <c:v>59885.30000000359</c:v>
                </c:pt>
                <c:pt idx="8730">
                  <c:v>59891.70000000358</c:v>
                </c:pt>
                <c:pt idx="8731">
                  <c:v>59900.20000000358</c:v>
                </c:pt>
                <c:pt idx="8732">
                  <c:v>59909.50000000359</c:v>
                </c:pt>
                <c:pt idx="8733">
                  <c:v>59918.8000000036</c:v>
                </c:pt>
                <c:pt idx="8734">
                  <c:v>59925.3000000036</c:v>
                </c:pt>
                <c:pt idx="8735">
                  <c:v>59932.4000000036</c:v>
                </c:pt>
                <c:pt idx="8736">
                  <c:v>59934.50000000359</c:v>
                </c:pt>
                <c:pt idx="8737">
                  <c:v>59936.60000000359</c:v>
                </c:pt>
                <c:pt idx="8738">
                  <c:v>59942.60000000359</c:v>
                </c:pt>
                <c:pt idx="8739">
                  <c:v>59952.60000000359</c:v>
                </c:pt>
                <c:pt idx="8740">
                  <c:v>59959.80000000359</c:v>
                </c:pt>
                <c:pt idx="8741">
                  <c:v>59968.80000000359</c:v>
                </c:pt>
                <c:pt idx="8742">
                  <c:v>59977.80000000359</c:v>
                </c:pt>
                <c:pt idx="8743">
                  <c:v>59984.60000000359</c:v>
                </c:pt>
                <c:pt idx="8744">
                  <c:v>59988.9000000036</c:v>
                </c:pt>
                <c:pt idx="8745">
                  <c:v>59998.20000000358</c:v>
                </c:pt>
                <c:pt idx="8746">
                  <c:v>60007.50000000359</c:v>
                </c:pt>
                <c:pt idx="8747">
                  <c:v>60016.8000000036</c:v>
                </c:pt>
                <c:pt idx="8748">
                  <c:v>60026.10000000359</c:v>
                </c:pt>
                <c:pt idx="8749">
                  <c:v>60035.4000000036</c:v>
                </c:pt>
                <c:pt idx="8750">
                  <c:v>60044.70000000358</c:v>
                </c:pt>
                <c:pt idx="8751">
                  <c:v>60054.00000000359</c:v>
                </c:pt>
                <c:pt idx="8752">
                  <c:v>60063.3000000036</c:v>
                </c:pt>
                <c:pt idx="8753">
                  <c:v>60072.60000000359</c:v>
                </c:pt>
                <c:pt idx="8754">
                  <c:v>60081.90000000362</c:v>
                </c:pt>
                <c:pt idx="8755">
                  <c:v>60091.20000000358</c:v>
                </c:pt>
                <c:pt idx="8756">
                  <c:v>60100.50000000362</c:v>
                </c:pt>
                <c:pt idx="8757">
                  <c:v>60109.80000000363</c:v>
                </c:pt>
                <c:pt idx="8758">
                  <c:v>60119.10000000359</c:v>
                </c:pt>
                <c:pt idx="8759">
                  <c:v>60128.40000000362</c:v>
                </c:pt>
                <c:pt idx="8760">
                  <c:v>60137.70000000358</c:v>
                </c:pt>
                <c:pt idx="8761">
                  <c:v>60147.00000000362</c:v>
                </c:pt>
                <c:pt idx="8762">
                  <c:v>60156.30000000363</c:v>
                </c:pt>
                <c:pt idx="8763">
                  <c:v>60165.60000000359</c:v>
                </c:pt>
                <c:pt idx="8764">
                  <c:v>60174.90000000365</c:v>
                </c:pt>
                <c:pt idx="8765">
                  <c:v>60184.20000000358</c:v>
                </c:pt>
                <c:pt idx="8766">
                  <c:v>60193.50000000365</c:v>
                </c:pt>
                <c:pt idx="8767">
                  <c:v>60202.80000000366</c:v>
                </c:pt>
                <c:pt idx="8768">
                  <c:v>60212.10000000359</c:v>
                </c:pt>
                <c:pt idx="8769">
                  <c:v>60216.50000000365</c:v>
                </c:pt>
                <c:pt idx="8770">
                  <c:v>60220.80000000367</c:v>
                </c:pt>
                <c:pt idx="8771">
                  <c:v>60227.90000000365</c:v>
                </c:pt>
                <c:pt idx="8772">
                  <c:v>60237.20000000358</c:v>
                </c:pt>
                <c:pt idx="8773">
                  <c:v>60246.50000000367</c:v>
                </c:pt>
                <c:pt idx="8774">
                  <c:v>60255.80000000368</c:v>
                </c:pt>
                <c:pt idx="8775">
                  <c:v>60265.10000000367</c:v>
                </c:pt>
                <c:pt idx="8776">
                  <c:v>60274.40000000368</c:v>
                </c:pt>
                <c:pt idx="8777">
                  <c:v>60283.70000000358</c:v>
                </c:pt>
                <c:pt idx="8778">
                  <c:v>60293.00000000367</c:v>
                </c:pt>
                <c:pt idx="8779">
                  <c:v>60302.30000000368</c:v>
                </c:pt>
                <c:pt idx="8780">
                  <c:v>60311.60000000367</c:v>
                </c:pt>
                <c:pt idx="8781">
                  <c:v>60320.90000000368</c:v>
                </c:pt>
                <c:pt idx="8782">
                  <c:v>60330.20000000358</c:v>
                </c:pt>
                <c:pt idx="8783">
                  <c:v>60339.5000000037</c:v>
                </c:pt>
                <c:pt idx="8784">
                  <c:v>60348.80000000371</c:v>
                </c:pt>
                <c:pt idx="8785">
                  <c:v>60358.10000000367</c:v>
                </c:pt>
                <c:pt idx="8786">
                  <c:v>60365.0000000037</c:v>
                </c:pt>
                <c:pt idx="8787">
                  <c:v>60374.30000000371</c:v>
                </c:pt>
                <c:pt idx="8788">
                  <c:v>60383.60000000367</c:v>
                </c:pt>
                <c:pt idx="8789">
                  <c:v>60392.9000000037</c:v>
                </c:pt>
                <c:pt idx="8790">
                  <c:v>60402.20000000372</c:v>
                </c:pt>
                <c:pt idx="8791">
                  <c:v>60406.50000000373</c:v>
                </c:pt>
                <c:pt idx="8792">
                  <c:v>60411.50000000373</c:v>
                </c:pt>
                <c:pt idx="8793">
                  <c:v>60420.80000000373</c:v>
                </c:pt>
                <c:pt idx="8794">
                  <c:v>60430.10000000372</c:v>
                </c:pt>
                <c:pt idx="8795">
                  <c:v>60439.40000000373</c:v>
                </c:pt>
                <c:pt idx="8796">
                  <c:v>60448.70000000372</c:v>
                </c:pt>
                <c:pt idx="8797">
                  <c:v>60453.00000000373</c:v>
                </c:pt>
                <c:pt idx="8798">
                  <c:v>60460.20000000372</c:v>
                </c:pt>
                <c:pt idx="8799">
                  <c:v>60469.50000000373</c:v>
                </c:pt>
                <c:pt idx="8800">
                  <c:v>60474.40000000373</c:v>
                </c:pt>
                <c:pt idx="8801">
                  <c:v>60481.60000000372</c:v>
                </c:pt>
                <c:pt idx="8802">
                  <c:v>60490.90000000373</c:v>
                </c:pt>
                <c:pt idx="8803">
                  <c:v>60500.90000000373</c:v>
                </c:pt>
                <c:pt idx="8804">
                  <c:v>60510.20000000372</c:v>
                </c:pt>
                <c:pt idx="8805">
                  <c:v>60514.50000000373</c:v>
                </c:pt>
                <c:pt idx="8806">
                  <c:v>60518.80000000375</c:v>
                </c:pt>
                <c:pt idx="8807">
                  <c:v>60528.10000000375</c:v>
                </c:pt>
                <c:pt idx="8808">
                  <c:v>60535.90000000376</c:v>
                </c:pt>
                <c:pt idx="8809">
                  <c:v>60543.70000000372</c:v>
                </c:pt>
                <c:pt idx="8810">
                  <c:v>60548.70000000372</c:v>
                </c:pt>
                <c:pt idx="8811">
                  <c:v>60558.00000000375</c:v>
                </c:pt>
                <c:pt idx="8812">
                  <c:v>60567.30000000376</c:v>
                </c:pt>
                <c:pt idx="8813">
                  <c:v>60576.60000000375</c:v>
                </c:pt>
                <c:pt idx="8814">
                  <c:v>60585.90000000377</c:v>
                </c:pt>
                <c:pt idx="8815">
                  <c:v>60590.20000000377</c:v>
                </c:pt>
                <c:pt idx="8816">
                  <c:v>60599.50000000378</c:v>
                </c:pt>
                <c:pt idx="8817">
                  <c:v>60608.80000000378</c:v>
                </c:pt>
                <c:pt idx="8818">
                  <c:v>60618.80000000378</c:v>
                </c:pt>
                <c:pt idx="8819">
                  <c:v>60626.00000000378</c:v>
                </c:pt>
                <c:pt idx="8820">
                  <c:v>60633.20000000377</c:v>
                </c:pt>
                <c:pt idx="8821">
                  <c:v>60640.40000000377</c:v>
                </c:pt>
                <c:pt idx="8822">
                  <c:v>60649.70000000377</c:v>
                </c:pt>
                <c:pt idx="8823">
                  <c:v>60656.90000000377</c:v>
                </c:pt>
                <c:pt idx="8824">
                  <c:v>60666.20000000377</c:v>
                </c:pt>
                <c:pt idx="8825">
                  <c:v>60675.50000000378</c:v>
                </c:pt>
                <c:pt idx="8826">
                  <c:v>60684.80000000378</c:v>
                </c:pt>
                <c:pt idx="8827">
                  <c:v>60694.10000000377</c:v>
                </c:pt>
                <c:pt idx="8828">
                  <c:v>60703.40000000378</c:v>
                </c:pt>
                <c:pt idx="8829">
                  <c:v>60712.70000000377</c:v>
                </c:pt>
                <c:pt idx="8830">
                  <c:v>60722.00000000378</c:v>
                </c:pt>
                <c:pt idx="8831">
                  <c:v>60731.30000000379</c:v>
                </c:pt>
                <c:pt idx="8832">
                  <c:v>60740.60000000377</c:v>
                </c:pt>
                <c:pt idx="8833">
                  <c:v>60745.60000000377</c:v>
                </c:pt>
                <c:pt idx="8834">
                  <c:v>60751.60000000377</c:v>
                </c:pt>
                <c:pt idx="8835">
                  <c:v>60759.10000000377</c:v>
                </c:pt>
                <c:pt idx="8836">
                  <c:v>60765.9000000038</c:v>
                </c:pt>
                <c:pt idx="8837">
                  <c:v>60768.00000000378</c:v>
                </c:pt>
                <c:pt idx="8838">
                  <c:v>60777.00000000378</c:v>
                </c:pt>
                <c:pt idx="8839">
                  <c:v>60781.3000000038</c:v>
                </c:pt>
                <c:pt idx="8840">
                  <c:v>60787.1000000038</c:v>
                </c:pt>
                <c:pt idx="8841">
                  <c:v>60791.40000000381</c:v>
                </c:pt>
                <c:pt idx="8842">
                  <c:v>60794.90000000381</c:v>
                </c:pt>
                <c:pt idx="8843">
                  <c:v>60799.2000000038</c:v>
                </c:pt>
                <c:pt idx="8844">
                  <c:v>60803.50000000381</c:v>
                </c:pt>
                <c:pt idx="8845">
                  <c:v>60810.7000000038</c:v>
                </c:pt>
                <c:pt idx="8846">
                  <c:v>60815.1000000038</c:v>
                </c:pt>
                <c:pt idx="8847">
                  <c:v>60820.1000000038</c:v>
                </c:pt>
                <c:pt idx="8848">
                  <c:v>60830.1000000038</c:v>
                </c:pt>
                <c:pt idx="8849">
                  <c:v>60840.1000000038</c:v>
                </c:pt>
                <c:pt idx="8850">
                  <c:v>60850.1000000038</c:v>
                </c:pt>
                <c:pt idx="8851">
                  <c:v>60860.1000000038</c:v>
                </c:pt>
                <c:pt idx="8852">
                  <c:v>60870.1000000038</c:v>
                </c:pt>
                <c:pt idx="8853">
                  <c:v>60880.1000000038</c:v>
                </c:pt>
                <c:pt idx="8854">
                  <c:v>60890.1000000038</c:v>
                </c:pt>
                <c:pt idx="8855">
                  <c:v>60900.1000000038</c:v>
                </c:pt>
                <c:pt idx="8856">
                  <c:v>60904.40000000381</c:v>
                </c:pt>
                <c:pt idx="8857">
                  <c:v>60908.7000000038</c:v>
                </c:pt>
                <c:pt idx="8858">
                  <c:v>60916.50000000382</c:v>
                </c:pt>
                <c:pt idx="8859">
                  <c:v>60924.30000000382</c:v>
                </c:pt>
                <c:pt idx="8860">
                  <c:v>60932.60000000383</c:v>
                </c:pt>
                <c:pt idx="8861">
                  <c:v>60936.60000000383</c:v>
                </c:pt>
                <c:pt idx="8862">
                  <c:v>60941.60000000383</c:v>
                </c:pt>
                <c:pt idx="8863">
                  <c:v>60949.40000000383</c:v>
                </c:pt>
                <c:pt idx="8864">
                  <c:v>60958.40000000383</c:v>
                </c:pt>
                <c:pt idx="8865">
                  <c:v>60967.40000000383</c:v>
                </c:pt>
                <c:pt idx="8866">
                  <c:v>60975.20000000382</c:v>
                </c:pt>
                <c:pt idx="8867">
                  <c:v>60983.00000000383</c:v>
                </c:pt>
                <c:pt idx="8868">
                  <c:v>60990.80000000384</c:v>
                </c:pt>
                <c:pt idx="8869">
                  <c:v>60998.60000000383</c:v>
                </c:pt>
                <c:pt idx="8870">
                  <c:v>61006.40000000384</c:v>
                </c:pt>
                <c:pt idx="8871">
                  <c:v>61014.20000000382</c:v>
                </c:pt>
                <c:pt idx="8872">
                  <c:v>61018.50000000383</c:v>
                </c:pt>
                <c:pt idx="8873">
                  <c:v>61023.50000000383</c:v>
                </c:pt>
                <c:pt idx="8874">
                  <c:v>61030.30000000385</c:v>
                </c:pt>
                <c:pt idx="8875">
                  <c:v>61037.10000000385</c:v>
                </c:pt>
                <c:pt idx="8876">
                  <c:v>61042.10000000385</c:v>
                </c:pt>
                <c:pt idx="8877">
                  <c:v>61048.70000000385</c:v>
                </c:pt>
                <c:pt idx="8878">
                  <c:v>61055.50000000386</c:v>
                </c:pt>
                <c:pt idx="8879">
                  <c:v>61059.80000000386</c:v>
                </c:pt>
                <c:pt idx="8880">
                  <c:v>61066.30000000386</c:v>
                </c:pt>
                <c:pt idx="8881">
                  <c:v>61073.10000000385</c:v>
                </c:pt>
                <c:pt idx="8882">
                  <c:v>61080.60000000385</c:v>
                </c:pt>
                <c:pt idx="8883">
                  <c:v>61084.90000000386</c:v>
                </c:pt>
                <c:pt idx="8884">
                  <c:v>61091.70000000385</c:v>
                </c:pt>
                <c:pt idx="8885">
                  <c:v>61096.70000000385</c:v>
                </c:pt>
                <c:pt idx="8886">
                  <c:v>61103.50000000387</c:v>
                </c:pt>
                <c:pt idx="8887">
                  <c:v>61107.80000000388</c:v>
                </c:pt>
                <c:pt idx="8888">
                  <c:v>61115.60000000388</c:v>
                </c:pt>
                <c:pt idx="8889">
                  <c:v>61123.40000000388</c:v>
                </c:pt>
                <c:pt idx="8890">
                  <c:v>61129.90000000388</c:v>
                </c:pt>
                <c:pt idx="8891">
                  <c:v>61134.20000000388</c:v>
                </c:pt>
                <c:pt idx="8892">
                  <c:v>61138.50000000389</c:v>
                </c:pt>
                <c:pt idx="8893">
                  <c:v>61146.30000000389</c:v>
                </c:pt>
                <c:pt idx="8894">
                  <c:v>61150.60000000388</c:v>
                </c:pt>
                <c:pt idx="8895">
                  <c:v>61155.60000000388</c:v>
                </c:pt>
                <c:pt idx="8896">
                  <c:v>61162.40000000389</c:v>
                </c:pt>
                <c:pt idx="8897">
                  <c:v>61166.70000000388</c:v>
                </c:pt>
                <c:pt idx="8898">
                  <c:v>61173.5000000039</c:v>
                </c:pt>
                <c:pt idx="8899">
                  <c:v>61177.8000000039</c:v>
                </c:pt>
                <c:pt idx="8900">
                  <c:v>61182.10000000391</c:v>
                </c:pt>
                <c:pt idx="8901">
                  <c:v>61186.40000000391</c:v>
                </c:pt>
                <c:pt idx="8902">
                  <c:v>61193.2000000039</c:v>
                </c:pt>
                <c:pt idx="8903">
                  <c:v>61197.2000000039</c:v>
                </c:pt>
                <c:pt idx="8904">
                  <c:v>61202.2000000039</c:v>
                </c:pt>
                <c:pt idx="8905">
                  <c:v>61206.2000000039</c:v>
                </c:pt>
                <c:pt idx="8906">
                  <c:v>61214.00000000391</c:v>
                </c:pt>
                <c:pt idx="8907">
                  <c:v>61223.00000000391</c:v>
                </c:pt>
                <c:pt idx="8908">
                  <c:v>61229.80000000392</c:v>
                </c:pt>
                <c:pt idx="8909">
                  <c:v>61236.60000000392</c:v>
                </c:pt>
                <c:pt idx="8910">
                  <c:v>61241.60000000392</c:v>
                </c:pt>
                <c:pt idx="8911">
                  <c:v>61246.60000000392</c:v>
                </c:pt>
                <c:pt idx="8912">
                  <c:v>61253.10000000392</c:v>
                </c:pt>
                <c:pt idx="8913">
                  <c:v>61258.10000000392</c:v>
                </c:pt>
                <c:pt idx="8914">
                  <c:v>61262.40000000392</c:v>
                </c:pt>
                <c:pt idx="8915">
                  <c:v>61266.70000000393</c:v>
                </c:pt>
                <c:pt idx="8916">
                  <c:v>61272.10000000393</c:v>
                </c:pt>
                <c:pt idx="8917">
                  <c:v>61276.10000000393</c:v>
                </c:pt>
                <c:pt idx="8918">
                  <c:v>61286.10000000393</c:v>
                </c:pt>
                <c:pt idx="8919">
                  <c:v>61295.10000000393</c:v>
                </c:pt>
                <c:pt idx="8920">
                  <c:v>61300.10000000393</c:v>
                </c:pt>
                <c:pt idx="8921">
                  <c:v>61305.90000000393</c:v>
                </c:pt>
                <c:pt idx="8922">
                  <c:v>61309.90000000393</c:v>
                </c:pt>
                <c:pt idx="8923">
                  <c:v>61316.70000000393</c:v>
                </c:pt>
                <c:pt idx="8924">
                  <c:v>61323.50000000394</c:v>
                </c:pt>
                <c:pt idx="8925">
                  <c:v>61331.30000000394</c:v>
                </c:pt>
                <c:pt idx="8926">
                  <c:v>61341.30000000394</c:v>
                </c:pt>
                <c:pt idx="8927">
                  <c:v>61346.30000000394</c:v>
                </c:pt>
                <c:pt idx="8928">
                  <c:v>61351.30000000394</c:v>
                </c:pt>
                <c:pt idx="8929">
                  <c:v>61358.40000000394</c:v>
                </c:pt>
                <c:pt idx="8930">
                  <c:v>61366.20000000393</c:v>
                </c:pt>
                <c:pt idx="8931">
                  <c:v>61374.00000000394</c:v>
                </c:pt>
                <c:pt idx="8932">
                  <c:v>61381.10000000393</c:v>
                </c:pt>
                <c:pt idx="8933">
                  <c:v>61389.60000000393</c:v>
                </c:pt>
                <c:pt idx="8934">
                  <c:v>61393.90000000395</c:v>
                </c:pt>
                <c:pt idx="8935">
                  <c:v>61398.50000000394</c:v>
                </c:pt>
                <c:pt idx="8936">
                  <c:v>61407.80000000395</c:v>
                </c:pt>
                <c:pt idx="8937">
                  <c:v>61412.40000000395</c:v>
                </c:pt>
                <c:pt idx="8938">
                  <c:v>61420.20000000393</c:v>
                </c:pt>
                <c:pt idx="8939">
                  <c:v>61425.20000000393</c:v>
                </c:pt>
                <c:pt idx="8940">
                  <c:v>61430.20000000393</c:v>
                </c:pt>
                <c:pt idx="8941">
                  <c:v>61434.50000000395</c:v>
                </c:pt>
                <c:pt idx="8942">
                  <c:v>61442.30000000396</c:v>
                </c:pt>
                <c:pt idx="8943">
                  <c:v>61448.60000000396</c:v>
                </c:pt>
                <c:pt idx="8944">
                  <c:v>61455.80000000396</c:v>
                </c:pt>
                <c:pt idx="8945">
                  <c:v>61460.50000000395</c:v>
                </c:pt>
                <c:pt idx="8946">
                  <c:v>61464.80000000396</c:v>
                </c:pt>
                <c:pt idx="8947">
                  <c:v>61471.70000000396</c:v>
                </c:pt>
                <c:pt idx="8948">
                  <c:v>61479.20000000396</c:v>
                </c:pt>
                <c:pt idx="8949">
                  <c:v>61486.70000000396</c:v>
                </c:pt>
                <c:pt idx="8950">
                  <c:v>61495.70000000396</c:v>
                </c:pt>
                <c:pt idx="8951">
                  <c:v>61503.30000000396</c:v>
                </c:pt>
                <c:pt idx="8952">
                  <c:v>61507.60000000396</c:v>
                </c:pt>
                <c:pt idx="8953">
                  <c:v>61515.40000000396</c:v>
                </c:pt>
                <c:pt idx="8954">
                  <c:v>61520.40000000396</c:v>
                </c:pt>
                <c:pt idx="8955">
                  <c:v>61528.40000000396</c:v>
                </c:pt>
                <c:pt idx="8956">
                  <c:v>61535.90000000396</c:v>
                </c:pt>
                <c:pt idx="8957">
                  <c:v>61542.80000000396</c:v>
                </c:pt>
                <c:pt idx="8958">
                  <c:v>61547.70000000396</c:v>
                </c:pt>
                <c:pt idx="8959">
                  <c:v>61555.50000000397</c:v>
                </c:pt>
                <c:pt idx="8960">
                  <c:v>61561.70000000396</c:v>
                </c:pt>
                <c:pt idx="8961">
                  <c:v>61568.50000000397</c:v>
                </c:pt>
                <c:pt idx="8962">
                  <c:v>61572.00000000397</c:v>
                </c:pt>
                <c:pt idx="8963">
                  <c:v>61577.50000000397</c:v>
                </c:pt>
                <c:pt idx="8964">
                  <c:v>61584.30000000397</c:v>
                </c:pt>
                <c:pt idx="8965">
                  <c:v>61591.10000000397</c:v>
                </c:pt>
                <c:pt idx="8966">
                  <c:v>61594.60000000397</c:v>
                </c:pt>
                <c:pt idx="8967">
                  <c:v>61599.60000000397</c:v>
                </c:pt>
                <c:pt idx="8968">
                  <c:v>61608.90000000398</c:v>
                </c:pt>
                <c:pt idx="8969">
                  <c:v>61618.20000000398</c:v>
                </c:pt>
                <c:pt idx="8970">
                  <c:v>61627.50000000398</c:v>
                </c:pt>
                <c:pt idx="8971">
                  <c:v>61636.80000000398</c:v>
                </c:pt>
                <c:pt idx="8972">
                  <c:v>61646.10000000399</c:v>
                </c:pt>
                <c:pt idx="8973">
                  <c:v>61655.40000000399</c:v>
                </c:pt>
                <c:pt idx="8974">
                  <c:v>61664.70000000398</c:v>
                </c:pt>
                <c:pt idx="8975">
                  <c:v>61674.00000000399</c:v>
                </c:pt>
                <c:pt idx="8976">
                  <c:v>61683.300000004</c:v>
                </c:pt>
                <c:pt idx="8977">
                  <c:v>61692.600000004</c:v>
                </c:pt>
                <c:pt idx="8978">
                  <c:v>61701.900000004</c:v>
                </c:pt>
                <c:pt idx="8979">
                  <c:v>61711.20000000401</c:v>
                </c:pt>
                <c:pt idx="8980">
                  <c:v>61720.50000000401</c:v>
                </c:pt>
                <c:pt idx="8981">
                  <c:v>61727.40000000401</c:v>
                </c:pt>
                <c:pt idx="8982">
                  <c:v>61735.20000000401</c:v>
                </c:pt>
                <c:pt idx="8983">
                  <c:v>61743.00000000402</c:v>
                </c:pt>
                <c:pt idx="8984">
                  <c:v>61749.90000000402</c:v>
                </c:pt>
                <c:pt idx="8985">
                  <c:v>61759.20000000402</c:v>
                </c:pt>
                <c:pt idx="8986">
                  <c:v>61766.40000000402</c:v>
                </c:pt>
                <c:pt idx="8987">
                  <c:v>61773.60000000401</c:v>
                </c:pt>
                <c:pt idx="8988">
                  <c:v>61780.80000000401</c:v>
                </c:pt>
                <c:pt idx="8989">
                  <c:v>61785.80000000401</c:v>
                </c:pt>
                <c:pt idx="8990">
                  <c:v>61790.80000000401</c:v>
                </c:pt>
                <c:pt idx="8991">
                  <c:v>61800.10000000401</c:v>
                </c:pt>
                <c:pt idx="8992">
                  <c:v>61809.40000000402</c:v>
                </c:pt>
                <c:pt idx="8993">
                  <c:v>61818.70000000402</c:v>
                </c:pt>
                <c:pt idx="8994">
                  <c:v>61828.00000000403</c:v>
                </c:pt>
                <c:pt idx="8995">
                  <c:v>61837.30000000403</c:v>
                </c:pt>
                <c:pt idx="8996">
                  <c:v>61846.60000000403</c:v>
                </c:pt>
                <c:pt idx="8997">
                  <c:v>61853.50000000403</c:v>
                </c:pt>
                <c:pt idx="8998">
                  <c:v>61860.70000000403</c:v>
                </c:pt>
                <c:pt idx="8999">
                  <c:v>61864.20000000403</c:v>
                </c:pt>
                <c:pt idx="9000">
                  <c:v>61871.40000000403</c:v>
                </c:pt>
                <c:pt idx="9001">
                  <c:v>61880.70000000403</c:v>
                </c:pt>
                <c:pt idx="9002">
                  <c:v>61890.00000000403</c:v>
                </c:pt>
                <c:pt idx="9003">
                  <c:v>61899.30000000404</c:v>
                </c:pt>
                <c:pt idx="9004">
                  <c:v>61904.20000000404</c:v>
                </c:pt>
                <c:pt idx="9005">
                  <c:v>61911.40000000403</c:v>
                </c:pt>
                <c:pt idx="9006">
                  <c:v>61920.70000000404</c:v>
                </c:pt>
                <c:pt idx="9007">
                  <c:v>61930.00000000404</c:v>
                </c:pt>
                <c:pt idx="9008">
                  <c:v>61939.30000000404</c:v>
                </c:pt>
                <c:pt idx="9009">
                  <c:v>61948.60000000404</c:v>
                </c:pt>
                <c:pt idx="9010">
                  <c:v>61957.90000000405</c:v>
                </c:pt>
                <c:pt idx="9011">
                  <c:v>61964.70000000405</c:v>
                </c:pt>
                <c:pt idx="9012">
                  <c:v>61969.00000000405</c:v>
                </c:pt>
                <c:pt idx="9013">
                  <c:v>61978.30000000406</c:v>
                </c:pt>
                <c:pt idx="9014">
                  <c:v>61986.20000000406</c:v>
                </c:pt>
                <c:pt idx="9015">
                  <c:v>61993.40000000406</c:v>
                </c:pt>
                <c:pt idx="9016">
                  <c:v>62001.00000000405</c:v>
                </c:pt>
                <c:pt idx="9017">
                  <c:v>62008.20000000405</c:v>
                </c:pt>
                <c:pt idx="9018">
                  <c:v>62012.90000000405</c:v>
                </c:pt>
                <c:pt idx="9019">
                  <c:v>62017.90000000405</c:v>
                </c:pt>
                <c:pt idx="9020">
                  <c:v>62027.20000000405</c:v>
                </c:pt>
                <c:pt idx="9021">
                  <c:v>62034.40000000405</c:v>
                </c:pt>
                <c:pt idx="9022">
                  <c:v>62038.70000000405</c:v>
                </c:pt>
                <c:pt idx="9023">
                  <c:v>62043.00000000405</c:v>
                </c:pt>
                <c:pt idx="9024">
                  <c:v>62052.30000000406</c:v>
                </c:pt>
                <c:pt idx="9025">
                  <c:v>62061.60000000406</c:v>
                </c:pt>
                <c:pt idx="9026">
                  <c:v>62070.90000000406</c:v>
                </c:pt>
                <c:pt idx="9027">
                  <c:v>62080.20000000406</c:v>
                </c:pt>
                <c:pt idx="9028">
                  <c:v>62089.50000000407</c:v>
                </c:pt>
                <c:pt idx="9029">
                  <c:v>62098.80000000407</c:v>
                </c:pt>
                <c:pt idx="9030">
                  <c:v>62108.10000000407</c:v>
                </c:pt>
                <c:pt idx="9031">
                  <c:v>62117.40000000408</c:v>
                </c:pt>
                <c:pt idx="9032">
                  <c:v>62125.20000000408</c:v>
                </c:pt>
                <c:pt idx="9033">
                  <c:v>62129.80000000408</c:v>
                </c:pt>
                <c:pt idx="9034">
                  <c:v>62139.10000000408</c:v>
                </c:pt>
                <c:pt idx="9035">
                  <c:v>62144.10000000408</c:v>
                </c:pt>
                <c:pt idx="9036">
                  <c:v>62149.00000000408</c:v>
                </c:pt>
                <c:pt idx="9037">
                  <c:v>62155.90000000408</c:v>
                </c:pt>
                <c:pt idx="9038">
                  <c:v>62162.10000000408</c:v>
                </c:pt>
                <c:pt idx="9039">
                  <c:v>62169.30000000408</c:v>
                </c:pt>
                <c:pt idx="9040">
                  <c:v>62176.80000000408</c:v>
                </c:pt>
                <c:pt idx="9041">
                  <c:v>62180.80000000408</c:v>
                </c:pt>
                <c:pt idx="9042">
                  <c:v>62184.30000000408</c:v>
                </c:pt>
                <c:pt idx="9043">
                  <c:v>62187.80000000408</c:v>
                </c:pt>
                <c:pt idx="9044">
                  <c:v>62195.00000000408</c:v>
                </c:pt>
                <c:pt idx="9045">
                  <c:v>62200.00000000408</c:v>
                </c:pt>
                <c:pt idx="9046">
                  <c:v>62203.50000000408</c:v>
                </c:pt>
                <c:pt idx="9047">
                  <c:v>62207.50000000408</c:v>
                </c:pt>
                <c:pt idx="9048">
                  <c:v>62211.80000000408</c:v>
                </c:pt>
                <c:pt idx="9049">
                  <c:v>62216.10000000408</c:v>
                </c:pt>
                <c:pt idx="9050">
                  <c:v>62219.60000000408</c:v>
                </c:pt>
                <c:pt idx="9051">
                  <c:v>62226.40000000408</c:v>
                </c:pt>
                <c:pt idx="9052">
                  <c:v>62233.50000000408</c:v>
                </c:pt>
                <c:pt idx="9053">
                  <c:v>62238.50000000408</c:v>
                </c:pt>
                <c:pt idx="9054">
                  <c:v>62243.50000000408</c:v>
                </c:pt>
                <c:pt idx="9055">
                  <c:v>62250.3000000041</c:v>
                </c:pt>
                <c:pt idx="9056">
                  <c:v>62255.70000000409</c:v>
                </c:pt>
                <c:pt idx="9057">
                  <c:v>62262.50000000409</c:v>
                </c:pt>
                <c:pt idx="9058">
                  <c:v>62270.00000000409</c:v>
                </c:pt>
                <c:pt idx="9059">
                  <c:v>62275.00000000409</c:v>
                </c:pt>
                <c:pt idx="9060">
                  <c:v>62280.00000000409</c:v>
                </c:pt>
                <c:pt idx="9061">
                  <c:v>62285.4000000041</c:v>
                </c:pt>
                <c:pt idx="9062">
                  <c:v>62290.4000000041</c:v>
                </c:pt>
                <c:pt idx="9063">
                  <c:v>62294.4000000041</c:v>
                </c:pt>
                <c:pt idx="9064">
                  <c:v>62298.4000000041</c:v>
                </c:pt>
                <c:pt idx="9065">
                  <c:v>62305.20000000409</c:v>
                </c:pt>
                <c:pt idx="9066">
                  <c:v>62308.8000000041</c:v>
                </c:pt>
                <c:pt idx="9067">
                  <c:v>62313.50000000409</c:v>
                </c:pt>
                <c:pt idx="9068">
                  <c:v>62318.20000000409</c:v>
                </c:pt>
                <c:pt idx="9069">
                  <c:v>62325.00000000409</c:v>
                </c:pt>
                <c:pt idx="9070">
                  <c:v>62331.9000000041</c:v>
                </c:pt>
                <c:pt idx="9071">
                  <c:v>62340.4000000041</c:v>
                </c:pt>
                <c:pt idx="9072">
                  <c:v>62344.70000000409</c:v>
                </c:pt>
                <c:pt idx="9073">
                  <c:v>62349.70000000409</c:v>
                </c:pt>
                <c:pt idx="9074">
                  <c:v>62356.0000000041</c:v>
                </c:pt>
                <c:pt idx="9075">
                  <c:v>62360.9000000041</c:v>
                </c:pt>
                <c:pt idx="9076">
                  <c:v>62368.4000000041</c:v>
                </c:pt>
                <c:pt idx="9077">
                  <c:v>62375.2000000041</c:v>
                </c:pt>
                <c:pt idx="9078">
                  <c:v>62379.50000000411</c:v>
                </c:pt>
                <c:pt idx="9079">
                  <c:v>62381.40000000411</c:v>
                </c:pt>
                <c:pt idx="9080">
                  <c:v>62385.70000000411</c:v>
                </c:pt>
                <c:pt idx="9081">
                  <c:v>62392.60000000411</c:v>
                </c:pt>
                <c:pt idx="9082">
                  <c:v>62396.10000000411</c:v>
                </c:pt>
                <c:pt idx="9083">
                  <c:v>62403.60000000411</c:v>
                </c:pt>
                <c:pt idx="9084">
                  <c:v>62408.60000000411</c:v>
                </c:pt>
                <c:pt idx="9085">
                  <c:v>62413.60000000411</c:v>
                </c:pt>
                <c:pt idx="9086">
                  <c:v>62417.90000000411</c:v>
                </c:pt>
                <c:pt idx="9087">
                  <c:v>62421.90000000411</c:v>
                </c:pt>
                <c:pt idx="9088">
                  <c:v>62427.90000000411</c:v>
                </c:pt>
                <c:pt idx="9089">
                  <c:v>62433.70000000412</c:v>
                </c:pt>
                <c:pt idx="9090">
                  <c:v>62438.70000000412</c:v>
                </c:pt>
                <c:pt idx="9091">
                  <c:v>62448.70000000412</c:v>
                </c:pt>
                <c:pt idx="9092">
                  <c:v>62453.30000000412</c:v>
                </c:pt>
                <c:pt idx="9093">
                  <c:v>62460.20000000412</c:v>
                </c:pt>
                <c:pt idx="9094">
                  <c:v>62466.70000000412</c:v>
                </c:pt>
                <c:pt idx="9095">
                  <c:v>62473.50000000412</c:v>
                </c:pt>
                <c:pt idx="9096">
                  <c:v>62477.80000000412</c:v>
                </c:pt>
                <c:pt idx="9097">
                  <c:v>62481.30000000412</c:v>
                </c:pt>
                <c:pt idx="9098">
                  <c:v>62487.30000000412</c:v>
                </c:pt>
                <c:pt idx="9099">
                  <c:v>62491.60000000413</c:v>
                </c:pt>
                <c:pt idx="9100">
                  <c:v>62493.50000000413</c:v>
                </c:pt>
                <c:pt idx="9101">
                  <c:v>62495.40000000413</c:v>
                </c:pt>
                <c:pt idx="9102">
                  <c:v>62500.00000000413</c:v>
                </c:pt>
                <c:pt idx="9103">
                  <c:v>62504.40000000413</c:v>
                </c:pt>
                <c:pt idx="9104">
                  <c:v>62508.70000000413</c:v>
                </c:pt>
                <c:pt idx="9105">
                  <c:v>62511.90000000413</c:v>
                </c:pt>
                <c:pt idx="9106">
                  <c:v>62514.60000000413</c:v>
                </c:pt>
                <c:pt idx="9107">
                  <c:v>62521.40000000413</c:v>
                </c:pt>
                <c:pt idx="9108">
                  <c:v>62528.20000000413</c:v>
                </c:pt>
                <c:pt idx="9109">
                  <c:v>62535.40000000413</c:v>
                </c:pt>
                <c:pt idx="9110">
                  <c:v>62543.90000000413</c:v>
                </c:pt>
                <c:pt idx="9111">
                  <c:v>62548.90000000413</c:v>
                </c:pt>
                <c:pt idx="9112">
                  <c:v>62557.20000000413</c:v>
                </c:pt>
                <c:pt idx="9113">
                  <c:v>62562.40000000413</c:v>
                </c:pt>
                <c:pt idx="9114">
                  <c:v>62569.20000000413</c:v>
                </c:pt>
                <c:pt idx="9115">
                  <c:v>62574.20000000413</c:v>
                </c:pt>
                <c:pt idx="9116">
                  <c:v>62578.50000000413</c:v>
                </c:pt>
                <c:pt idx="9117">
                  <c:v>62583.50000000413</c:v>
                </c:pt>
                <c:pt idx="9118">
                  <c:v>62587.80000000414</c:v>
                </c:pt>
                <c:pt idx="9119">
                  <c:v>62592.80000000414</c:v>
                </c:pt>
                <c:pt idx="9120">
                  <c:v>62597.80000000414</c:v>
                </c:pt>
                <c:pt idx="9121">
                  <c:v>62599.90000000414</c:v>
                </c:pt>
                <c:pt idx="9122">
                  <c:v>62606.80000000414</c:v>
                </c:pt>
                <c:pt idx="9123">
                  <c:v>62610.80000000414</c:v>
                </c:pt>
                <c:pt idx="9124">
                  <c:v>62612.00000000413</c:v>
                </c:pt>
                <c:pt idx="9125">
                  <c:v>62616.00000000413</c:v>
                </c:pt>
                <c:pt idx="9126">
                  <c:v>62620.30000000414</c:v>
                </c:pt>
                <c:pt idx="9127">
                  <c:v>62625.50000000413</c:v>
                </c:pt>
                <c:pt idx="9128">
                  <c:v>62629.80000000414</c:v>
                </c:pt>
                <c:pt idx="9129">
                  <c:v>62634.10000000414</c:v>
                </c:pt>
                <c:pt idx="9130">
                  <c:v>62639.80000000414</c:v>
                </c:pt>
                <c:pt idx="9131">
                  <c:v>62645.00000000413</c:v>
                </c:pt>
                <c:pt idx="9132">
                  <c:v>62650.20000000413</c:v>
                </c:pt>
                <c:pt idx="9133">
                  <c:v>62653.70000000413</c:v>
                </c:pt>
                <c:pt idx="9134">
                  <c:v>62660.80000000413</c:v>
                </c:pt>
                <c:pt idx="9135">
                  <c:v>62662.90000000413</c:v>
                </c:pt>
                <c:pt idx="9136">
                  <c:v>62669.10000000413</c:v>
                </c:pt>
                <c:pt idx="9137">
                  <c:v>62673.10000000413</c:v>
                </c:pt>
                <c:pt idx="9138">
                  <c:v>62679.70000000412</c:v>
                </c:pt>
                <c:pt idx="9139">
                  <c:v>62689.70000000412</c:v>
                </c:pt>
                <c:pt idx="9140">
                  <c:v>62694.00000000413</c:v>
                </c:pt>
                <c:pt idx="9141">
                  <c:v>62700.00000000413</c:v>
                </c:pt>
                <c:pt idx="9142">
                  <c:v>62707.20000000412</c:v>
                </c:pt>
                <c:pt idx="9143">
                  <c:v>62713.00000000413</c:v>
                </c:pt>
                <c:pt idx="9144">
                  <c:v>62717.30000000413</c:v>
                </c:pt>
                <c:pt idx="9145">
                  <c:v>62722.40000000413</c:v>
                </c:pt>
                <c:pt idx="9146">
                  <c:v>62729.90000000413</c:v>
                </c:pt>
                <c:pt idx="9147">
                  <c:v>62739.90000000413</c:v>
                </c:pt>
                <c:pt idx="9148">
                  <c:v>62747.50000000413</c:v>
                </c:pt>
                <c:pt idx="9149">
                  <c:v>62756.80000000413</c:v>
                </c:pt>
                <c:pt idx="9150">
                  <c:v>62764.30000000413</c:v>
                </c:pt>
                <c:pt idx="9151">
                  <c:v>62768.60000000413</c:v>
                </c:pt>
                <c:pt idx="9152">
                  <c:v>62777.60000000413</c:v>
                </c:pt>
                <c:pt idx="9153">
                  <c:v>62785.40000000414</c:v>
                </c:pt>
                <c:pt idx="9154">
                  <c:v>62795.40000000414</c:v>
                </c:pt>
                <c:pt idx="9155">
                  <c:v>62799.70000000414</c:v>
                </c:pt>
                <c:pt idx="9156">
                  <c:v>62804.00000000414</c:v>
                </c:pt>
                <c:pt idx="9157">
                  <c:v>62808.00000000414</c:v>
                </c:pt>
                <c:pt idx="9158">
                  <c:v>62815.50000000414</c:v>
                </c:pt>
                <c:pt idx="9159">
                  <c:v>62823.00000000414</c:v>
                </c:pt>
                <c:pt idx="9160">
                  <c:v>62830.50000000414</c:v>
                </c:pt>
                <c:pt idx="9161">
                  <c:v>62834.80000000414</c:v>
                </c:pt>
                <c:pt idx="9162">
                  <c:v>62841.20000000414</c:v>
                </c:pt>
                <c:pt idx="9163">
                  <c:v>62849.00000000415</c:v>
                </c:pt>
                <c:pt idx="9164">
                  <c:v>62855.80000000415</c:v>
                </c:pt>
                <c:pt idx="9165">
                  <c:v>62861.60000000415</c:v>
                </c:pt>
                <c:pt idx="9166">
                  <c:v>62868.80000000415</c:v>
                </c:pt>
                <c:pt idx="9167">
                  <c:v>62878.10000000415</c:v>
                </c:pt>
                <c:pt idx="9168">
                  <c:v>62887.40000000416</c:v>
                </c:pt>
                <c:pt idx="9169">
                  <c:v>62897.40000000416</c:v>
                </c:pt>
                <c:pt idx="9170">
                  <c:v>62904.60000000415</c:v>
                </c:pt>
                <c:pt idx="9171">
                  <c:v>62909.20000000415</c:v>
                </c:pt>
                <c:pt idx="9172">
                  <c:v>62915.70000000415</c:v>
                </c:pt>
                <c:pt idx="9173">
                  <c:v>62920.00000000416</c:v>
                </c:pt>
                <c:pt idx="9174">
                  <c:v>62927.20000000415</c:v>
                </c:pt>
                <c:pt idx="9175">
                  <c:v>62931.50000000416</c:v>
                </c:pt>
                <c:pt idx="9176">
                  <c:v>62937.70000000415</c:v>
                </c:pt>
                <c:pt idx="9177">
                  <c:v>62943.90000000415</c:v>
                </c:pt>
                <c:pt idx="9178">
                  <c:v>62953.20000000415</c:v>
                </c:pt>
                <c:pt idx="9179">
                  <c:v>62962.50000000416</c:v>
                </c:pt>
                <c:pt idx="9180">
                  <c:v>62971.80000000416</c:v>
                </c:pt>
                <c:pt idx="9181">
                  <c:v>62981.10000000416</c:v>
                </c:pt>
                <c:pt idx="9182">
                  <c:v>62990.40000000416</c:v>
                </c:pt>
                <c:pt idx="9183">
                  <c:v>62994.70000000417</c:v>
                </c:pt>
                <c:pt idx="9184">
                  <c:v>63004.00000000417</c:v>
                </c:pt>
                <c:pt idx="9185">
                  <c:v>63010.80000000417</c:v>
                </c:pt>
                <c:pt idx="9186">
                  <c:v>63018.00000000417</c:v>
                </c:pt>
                <c:pt idx="9187">
                  <c:v>63022.30000000417</c:v>
                </c:pt>
                <c:pt idx="9188">
                  <c:v>63029.10000000418</c:v>
                </c:pt>
                <c:pt idx="9189">
                  <c:v>63033.40000000418</c:v>
                </c:pt>
                <c:pt idx="9190">
                  <c:v>63037.70000000418</c:v>
                </c:pt>
                <c:pt idx="9191">
                  <c:v>63042.0000000042</c:v>
                </c:pt>
                <c:pt idx="9192">
                  <c:v>63047.4000000042</c:v>
                </c:pt>
                <c:pt idx="9193">
                  <c:v>63054.9000000042</c:v>
                </c:pt>
                <c:pt idx="9194">
                  <c:v>63059.60000000418</c:v>
                </c:pt>
                <c:pt idx="9195">
                  <c:v>63068.9000000042</c:v>
                </c:pt>
                <c:pt idx="9196">
                  <c:v>63076.70000000419</c:v>
                </c:pt>
                <c:pt idx="9197">
                  <c:v>63083.8000000042</c:v>
                </c:pt>
                <c:pt idx="9198">
                  <c:v>63088.70000000419</c:v>
                </c:pt>
                <c:pt idx="9199">
                  <c:v>63092.4000000042</c:v>
                </c:pt>
                <c:pt idx="9200">
                  <c:v>63096.70000000419</c:v>
                </c:pt>
                <c:pt idx="9201">
                  <c:v>63101.0000000042</c:v>
                </c:pt>
                <c:pt idx="9202">
                  <c:v>63105.3000000042</c:v>
                </c:pt>
                <c:pt idx="9203">
                  <c:v>63112.4000000042</c:v>
                </c:pt>
                <c:pt idx="9204">
                  <c:v>63116.7000000042</c:v>
                </c:pt>
                <c:pt idx="9205">
                  <c:v>63121.0000000042</c:v>
                </c:pt>
                <c:pt idx="9206">
                  <c:v>63125.9000000042</c:v>
                </c:pt>
                <c:pt idx="9207">
                  <c:v>63132.7000000042</c:v>
                </c:pt>
                <c:pt idx="9208">
                  <c:v>63139.50000000421</c:v>
                </c:pt>
                <c:pt idx="9209">
                  <c:v>63142.80000000421</c:v>
                </c:pt>
                <c:pt idx="9210">
                  <c:v>63149.90000000421</c:v>
                </c:pt>
                <c:pt idx="9211">
                  <c:v>63152.00000000421</c:v>
                </c:pt>
                <c:pt idx="9212">
                  <c:v>63156.90000000421</c:v>
                </c:pt>
                <c:pt idx="9213">
                  <c:v>63163.50000000421</c:v>
                </c:pt>
                <c:pt idx="9214">
                  <c:v>63168.40000000421</c:v>
                </c:pt>
                <c:pt idx="9215">
                  <c:v>63173.30000000421</c:v>
                </c:pt>
                <c:pt idx="9216">
                  <c:v>63179.7000000042</c:v>
                </c:pt>
                <c:pt idx="9217">
                  <c:v>63184.6000000042</c:v>
                </c:pt>
                <c:pt idx="9218">
                  <c:v>63192.40000000421</c:v>
                </c:pt>
                <c:pt idx="9219">
                  <c:v>63198.80000000422</c:v>
                </c:pt>
                <c:pt idx="9220">
                  <c:v>63208.80000000422</c:v>
                </c:pt>
                <c:pt idx="9221">
                  <c:v>63218.80000000422</c:v>
                </c:pt>
                <c:pt idx="9222">
                  <c:v>63223.1000000042</c:v>
                </c:pt>
                <c:pt idx="9223">
                  <c:v>63226.6000000042</c:v>
                </c:pt>
                <c:pt idx="9224">
                  <c:v>63234.1000000042</c:v>
                </c:pt>
                <c:pt idx="9225">
                  <c:v>63239.00000000422</c:v>
                </c:pt>
                <c:pt idx="9226">
                  <c:v>63242.30000000422</c:v>
                </c:pt>
                <c:pt idx="9227">
                  <c:v>63245.80000000422</c:v>
                </c:pt>
                <c:pt idx="9228">
                  <c:v>63255.80000000422</c:v>
                </c:pt>
                <c:pt idx="9229">
                  <c:v>63262.70000000422</c:v>
                </c:pt>
                <c:pt idx="9230">
                  <c:v>63268.50000000423</c:v>
                </c:pt>
                <c:pt idx="9231">
                  <c:v>63275.30000000423</c:v>
                </c:pt>
                <c:pt idx="9232">
                  <c:v>63278.80000000423</c:v>
                </c:pt>
                <c:pt idx="9233">
                  <c:v>63283.10000000423</c:v>
                </c:pt>
                <c:pt idx="9234">
                  <c:v>63286.60000000423</c:v>
                </c:pt>
                <c:pt idx="9235">
                  <c:v>63290.90000000424</c:v>
                </c:pt>
                <c:pt idx="9236">
                  <c:v>63294.90000000424</c:v>
                </c:pt>
                <c:pt idx="9237">
                  <c:v>63302.00000000423</c:v>
                </c:pt>
                <c:pt idx="9238">
                  <c:v>63307.00000000423</c:v>
                </c:pt>
                <c:pt idx="9239">
                  <c:v>63313.80000000424</c:v>
                </c:pt>
                <c:pt idx="9240">
                  <c:v>63320.90000000424</c:v>
                </c:pt>
                <c:pt idx="9241">
                  <c:v>63328.70000000422</c:v>
                </c:pt>
                <c:pt idx="9242">
                  <c:v>63336.50000000423</c:v>
                </c:pt>
                <c:pt idx="9243">
                  <c:v>63344.30000000424</c:v>
                </c:pt>
                <c:pt idx="9244">
                  <c:v>63352.10000000423</c:v>
                </c:pt>
                <c:pt idx="9245">
                  <c:v>63359.90000000425</c:v>
                </c:pt>
                <c:pt idx="9246">
                  <c:v>63367.70000000425</c:v>
                </c:pt>
                <c:pt idx="9247">
                  <c:v>63375.50000000426</c:v>
                </c:pt>
                <c:pt idx="9248">
                  <c:v>63383.30000000426</c:v>
                </c:pt>
                <c:pt idx="9249">
                  <c:v>63390.40000000426</c:v>
                </c:pt>
                <c:pt idx="9250">
                  <c:v>63394.70000000425</c:v>
                </c:pt>
                <c:pt idx="9251">
                  <c:v>63399.00000000426</c:v>
                </c:pt>
                <c:pt idx="9252">
                  <c:v>63409.00000000426</c:v>
                </c:pt>
                <c:pt idx="9253">
                  <c:v>63416.80000000427</c:v>
                </c:pt>
                <c:pt idx="9254">
                  <c:v>63421.80000000427</c:v>
                </c:pt>
                <c:pt idx="9255">
                  <c:v>63426.80000000427</c:v>
                </c:pt>
                <c:pt idx="9256">
                  <c:v>63434.60000000427</c:v>
                </c:pt>
                <c:pt idx="9257">
                  <c:v>63439.60000000427</c:v>
                </c:pt>
                <c:pt idx="9258">
                  <c:v>63446.40000000427</c:v>
                </c:pt>
                <c:pt idx="9259">
                  <c:v>63450.70000000428</c:v>
                </c:pt>
                <c:pt idx="9260">
                  <c:v>63457.00000000428</c:v>
                </c:pt>
                <c:pt idx="9261">
                  <c:v>63461.30000000428</c:v>
                </c:pt>
                <c:pt idx="9262">
                  <c:v>63466.30000000428</c:v>
                </c:pt>
                <c:pt idx="9263">
                  <c:v>63472.00000000428</c:v>
                </c:pt>
                <c:pt idx="9264">
                  <c:v>63476.30000000428</c:v>
                </c:pt>
                <c:pt idx="9265">
                  <c:v>63480.60000000428</c:v>
                </c:pt>
                <c:pt idx="9266">
                  <c:v>63485.60000000428</c:v>
                </c:pt>
                <c:pt idx="9267">
                  <c:v>63493.40000000429</c:v>
                </c:pt>
                <c:pt idx="9268">
                  <c:v>63497.70000000428</c:v>
                </c:pt>
                <c:pt idx="9269">
                  <c:v>63502.00000000429</c:v>
                </c:pt>
                <c:pt idx="9270">
                  <c:v>63508.60000000428</c:v>
                </c:pt>
                <c:pt idx="9271">
                  <c:v>63515.70000000428</c:v>
                </c:pt>
                <c:pt idx="9272">
                  <c:v>63522.80000000429</c:v>
                </c:pt>
                <c:pt idx="9273">
                  <c:v>63532.80000000429</c:v>
                </c:pt>
                <c:pt idx="9274">
                  <c:v>63537.10000000428</c:v>
                </c:pt>
                <c:pt idx="9275">
                  <c:v>63547.10000000428</c:v>
                </c:pt>
                <c:pt idx="9276">
                  <c:v>63554.20000000428</c:v>
                </c:pt>
                <c:pt idx="9277">
                  <c:v>63561.30000000429</c:v>
                </c:pt>
                <c:pt idx="9278">
                  <c:v>63567.60000000428</c:v>
                </c:pt>
                <c:pt idx="9279">
                  <c:v>63573.10000000428</c:v>
                </c:pt>
                <c:pt idx="9280">
                  <c:v>63577.40000000429</c:v>
                </c:pt>
                <c:pt idx="9281">
                  <c:v>63582.40000000429</c:v>
                </c:pt>
                <c:pt idx="9282">
                  <c:v>63589.20000000428</c:v>
                </c:pt>
                <c:pt idx="9283">
                  <c:v>63593.5000000043</c:v>
                </c:pt>
                <c:pt idx="9284">
                  <c:v>63597.8000000043</c:v>
                </c:pt>
                <c:pt idx="9285">
                  <c:v>63604.3000000043</c:v>
                </c:pt>
                <c:pt idx="9286">
                  <c:v>63611.4000000043</c:v>
                </c:pt>
                <c:pt idx="9287">
                  <c:v>63617.10000000428</c:v>
                </c:pt>
                <c:pt idx="9288">
                  <c:v>63621.10000000428</c:v>
                </c:pt>
                <c:pt idx="9289">
                  <c:v>63627.9000000043</c:v>
                </c:pt>
                <c:pt idx="9290">
                  <c:v>63636.9000000043</c:v>
                </c:pt>
                <c:pt idx="9291">
                  <c:v>63641.9000000043</c:v>
                </c:pt>
                <c:pt idx="9292">
                  <c:v>63646.9000000043</c:v>
                </c:pt>
                <c:pt idx="9293">
                  <c:v>63652.9000000043</c:v>
                </c:pt>
                <c:pt idx="9294">
                  <c:v>63656.9000000043</c:v>
                </c:pt>
                <c:pt idx="9295">
                  <c:v>63663.3000000043</c:v>
                </c:pt>
                <c:pt idx="9296">
                  <c:v>63668.3000000043</c:v>
                </c:pt>
                <c:pt idx="9297">
                  <c:v>63676.10000000431</c:v>
                </c:pt>
                <c:pt idx="9298">
                  <c:v>63681.10000000431</c:v>
                </c:pt>
                <c:pt idx="9299">
                  <c:v>63687.10000000431</c:v>
                </c:pt>
                <c:pt idx="9300">
                  <c:v>63693.90000000431</c:v>
                </c:pt>
                <c:pt idx="9301">
                  <c:v>63697.40000000431</c:v>
                </c:pt>
                <c:pt idx="9302">
                  <c:v>63705.90000000431</c:v>
                </c:pt>
                <c:pt idx="9303">
                  <c:v>63713.7000000043</c:v>
                </c:pt>
                <c:pt idx="9304">
                  <c:v>63719.10000000431</c:v>
                </c:pt>
                <c:pt idx="9305">
                  <c:v>63726.90000000432</c:v>
                </c:pt>
                <c:pt idx="9306">
                  <c:v>63734.7000000043</c:v>
                </c:pt>
                <c:pt idx="9307">
                  <c:v>63739.00000000432</c:v>
                </c:pt>
                <c:pt idx="9308">
                  <c:v>63746.10000000432</c:v>
                </c:pt>
                <c:pt idx="9309">
                  <c:v>63750.7000000043</c:v>
                </c:pt>
                <c:pt idx="9310">
                  <c:v>63757.00000000432</c:v>
                </c:pt>
                <c:pt idx="9311">
                  <c:v>63763.40000000432</c:v>
                </c:pt>
                <c:pt idx="9312">
                  <c:v>63771.20000000433</c:v>
                </c:pt>
                <c:pt idx="9313">
                  <c:v>63778.70000000433</c:v>
                </c:pt>
                <c:pt idx="9314">
                  <c:v>63783.00000000433</c:v>
                </c:pt>
                <c:pt idx="9315">
                  <c:v>63789.80000000433</c:v>
                </c:pt>
                <c:pt idx="9316">
                  <c:v>63799.80000000433</c:v>
                </c:pt>
                <c:pt idx="9317">
                  <c:v>63806.60000000434</c:v>
                </c:pt>
                <c:pt idx="9318">
                  <c:v>63812.00000000434</c:v>
                </c:pt>
                <c:pt idx="9319">
                  <c:v>63817.00000000434</c:v>
                </c:pt>
                <c:pt idx="9320">
                  <c:v>63822.00000000434</c:v>
                </c:pt>
                <c:pt idx="9321">
                  <c:v>63827.00000000434</c:v>
                </c:pt>
                <c:pt idx="9322">
                  <c:v>63831.30000000434</c:v>
                </c:pt>
                <c:pt idx="9323">
                  <c:v>63836.30000000434</c:v>
                </c:pt>
                <c:pt idx="9324">
                  <c:v>63843.40000000434</c:v>
                </c:pt>
                <c:pt idx="9325">
                  <c:v>63850.20000000433</c:v>
                </c:pt>
                <c:pt idx="9326">
                  <c:v>63854.50000000434</c:v>
                </c:pt>
                <c:pt idx="9327">
                  <c:v>63858.80000000435</c:v>
                </c:pt>
                <c:pt idx="9328">
                  <c:v>63865.60000000435</c:v>
                </c:pt>
                <c:pt idx="9329">
                  <c:v>63875.60000000435</c:v>
                </c:pt>
                <c:pt idx="9330">
                  <c:v>63883.90000000435</c:v>
                </c:pt>
                <c:pt idx="9331">
                  <c:v>63893.90000000435</c:v>
                </c:pt>
                <c:pt idx="9332">
                  <c:v>63903.90000000435</c:v>
                </c:pt>
                <c:pt idx="9333">
                  <c:v>63913.20000000436</c:v>
                </c:pt>
                <c:pt idx="9334">
                  <c:v>63917.50000000436</c:v>
                </c:pt>
                <c:pt idx="9335">
                  <c:v>63921.80000000436</c:v>
                </c:pt>
                <c:pt idx="9336">
                  <c:v>63931.80000000436</c:v>
                </c:pt>
                <c:pt idx="9337">
                  <c:v>63941.80000000436</c:v>
                </c:pt>
                <c:pt idx="9338">
                  <c:v>63946.10000000436</c:v>
                </c:pt>
                <c:pt idx="9339">
                  <c:v>63951.10000000436</c:v>
                </c:pt>
                <c:pt idx="9340">
                  <c:v>63956.10000000436</c:v>
                </c:pt>
                <c:pt idx="9341">
                  <c:v>63960.40000000437</c:v>
                </c:pt>
                <c:pt idx="9342">
                  <c:v>63965.80000000437</c:v>
                </c:pt>
                <c:pt idx="9343">
                  <c:v>63970.50000000437</c:v>
                </c:pt>
                <c:pt idx="9344">
                  <c:v>63977.40000000437</c:v>
                </c:pt>
                <c:pt idx="9345">
                  <c:v>63985.70000000437</c:v>
                </c:pt>
                <c:pt idx="9346">
                  <c:v>63989.40000000437</c:v>
                </c:pt>
                <c:pt idx="9347">
                  <c:v>63996.90000000437</c:v>
                </c:pt>
                <c:pt idx="9348">
                  <c:v>64004.70000000437</c:v>
                </c:pt>
                <c:pt idx="9349">
                  <c:v>64011.80000000437</c:v>
                </c:pt>
                <c:pt idx="9350">
                  <c:v>64013.30000000437</c:v>
                </c:pt>
                <c:pt idx="9351">
                  <c:v>64019.70000000437</c:v>
                </c:pt>
                <c:pt idx="9352">
                  <c:v>64021.20000000437</c:v>
                </c:pt>
                <c:pt idx="9353">
                  <c:v>64031.20000000437</c:v>
                </c:pt>
                <c:pt idx="9354">
                  <c:v>64041.20000000437</c:v>
                </c:pt>
                <c:pt idx="9355">
                  <c:v>64051.20000000437</c:v>
                </c:pt>
                <c:pt idx="9356">
                  <c:v>64061.20000000437</c:v>
                </c:pt>
                <c:pt idx="9357">
                  <c:v>64071.20000000437</c:v>
                </c:pt>
                <c:pt idx="9358">
                  <c:v>64081.20000000437</c:v>
                </c:pt>
                <c:pt idx="9359">
                  <c:v>64085.50000000437</c:v>
                </c:pt>
                <c:pt idx="9360">
                  <c:v>64092.30000000438</c:v>
                </c:pt>
                <c:pt idx="9361">
                  <c:v>64099.50000000437</c:v>
                </c:pt>
                <c:pt idx="9362">
                  <c:v>64103.90000000438</c:v>
                </c:pt>
                <c:pt idx="9363">
                  <c:v>64110.70000000438</c:v>
                </c:pt>
                <c:pt idx="9364">
                  <c:v>64117.50000000438</c:v>
                </c:pt>
                <c:pt idx="9365">
                  <c:v>64125.30000000438</c:v>
                </c:pt>
                <c:pt idx="9366">
                  <c:v>64134.60000000439</c:v>
                </c:pt>
                <c:pt idx="9367">
                  <c:v>64139.00000000439</c:v>
                </c:pt>
                <c:pt idx="9368">
                  <c:v>64143.00000000439</c:v>
                </c:pt>
                <c:pt idx="9369">
                  <c:v>64147.3000000044</c:v>
                </c:pt>
                <c:pt idx="9370">
                  <c:v>64156.60000000439</c:v>
                </c:pt>
                <c:pt idx="9371">
                  <c:v>64160.9000000044</c:v>
                </c:pt>
                <c:pt idx="9372">
                  <c:v>64166.70000000438</c:v>
                </c:pt>
                <c:pt idx="9373">
                  <c:v>64171.70000000438</c:v>
                </c:pt>
                <c:pt idx="9374">
                  <c:v>64176.0000000044</c:v>
                </c:pt>
                <c:pt idx="9375">
                  <c:v>64181.0000000044</c:v>
                </c:pt>
                <c:pt idx="9376">
                  <c:v>64187.80000000441</c:v>
                </c:pt>
                <c:pt idx="9377">
                  <c:v>64194.30000000441</c:v>
                </c:pt>
                <c:pt idx="9378">
                  <c:v>64201.10000000441</c:v>
                </c:pt>
                <c:pt idx="9379">
                  <c:v>64211.10000000441</c:v>
                </c:pt>
                <c:pt idx="9380">
                  <c:v>64216.10000000441</c:v>
                </c:pt>
                <c:pt idx="9381">
                  <c:v>64226.10000000441</c:v>
                </c:pt>
                <c:pt idx="9382">
                  <c:v>64229.60000000441</c:v>
                </c:pt>
                <c:pt idx="9383">
                  <c:v>64234.80000000441</c:v>
                </c:pt>
                <c:pt idx="9384">
                  <c:v>64239.10000000441</c:v>
                </c:pt>
                <c:pt idx="9385">
                  <c:v>64242.60000000441</c:v>
                </c:pt>
                <c:pt idx="9386">
                  <c:v>64246.90000000441</c:v>
                </c:pt>
                <c:pt idx="9387">
                  <c:v>64251.20000000441</c:v>
                </c:pt>
                <c:pt idx="9388">
                  <c:v>64259.00000000442</c:v>
                </c:pt>
                <c:pt idx="9389">
                  <c:v>64267.50000000442</c:v>
                </c:pt>
                <c:pt idx="9390">
                  <c:v>64273.20000000441</c:v>
                </c:pt>
                <c:pt idx="9391">
                  <c:v>64279.40000000441</c:v>
                </c:pt>
                <c:pt idx="9392">
                  <c:v>64286.30000000441</c:v>
                </c:pt>
                <c:pt idx="9393">
                  <c:v>64292.10000000442</c:v>
                </c:pt>
                <c:pt idx="9394">
                  <c:v>64298.90000000442</c:v>
                </c:pt>
                <c:pt idx="9395">
                  <c:v>64301.00000000442</c:v>
                </c:pt>
                <c:pt idx="9396">
                  <c:v>64306.00000000442</c:v>
                </c:pt>
                <c:pt idx="9397">
                  <c:v>64310.30000000442</c:v>
                </c:pt>
                <c:pt idx="9398">
                  <c:v>64314.60000000442</c:v>
                </c:pt>
                <c:pt idx="9399">
                  <c:v>64321.00000000443</c:v>
                </c:pt>
                <c:pt idx="9400">
                  <c:v>64326.00000000443</c:v>
                </c:pt>
                <c:pt idx="9401">
                  <c:v>64333.50000000443</c:v>
                </c:pt>
                <c:pt idx="9402">
                  <c:v>64337.50000000443</c:v>
                </c:pt>
                <c:pt idx="9403">
                  <c:v>64342.50000000443</c:v>
                </c:pt>
                <c:pt idx="9404">
                  <c:v>64347.50000000443</c:v>
                </c:pt>
                <c:pt idx="9405">
                  <c:v>64351.50000000443</c:v>
                </c:pt>
                <c:pt idx="9406">
                  <c:v>64358.30000000443</c:v>
                </c:pt>
                <c:pt idx="9407">
                  <c:v>64362.30000000443</c:v>
                </c:pt>
                <c:pt idx="9408">
                  <c:v>64366.60000000443</c:v>
                </c:pt>
                <c:pt idx="9409">
                  <c:v>64371.60000000443</c:v>
                </c:pt>
                <c:pt idx="9410">
                  <c:v>64378.40000000443</c:v>
                </c:pt>
                <c:pt idx="9411">
                  <c:v>64383.40000000443</c:v>
                </c:pt>
                <c:pt idx="9412">
                  <c:v>64388.40000000443</c:v>
                </c:pt>
                <c:pt idx="9413">
                  <c:v>64392.70000000444</c:v>
                </c:pt>
                <c:pt idx="9414">
                  <c:v>64398.50000000444</c:v>
                </c:pt>
                <c:pt idx="9415">
                  <c:v>64403.70000000444</c:v>
                </c:pt>
                <c:pt idx="9416">
                  <c:v>64407.00000000444</c:v>
                </c:pt>
                <c:pt idx="9417">
                  <c:v>64416.30000000444</c:v>
                </c:pt>
                <c:pt idx="9418">
                  <c:v>64421.30000000444</c:v>
                </c:pt>
                <c:pt idx="9419">
                  <c:v>64426.30000000444</c:v>
                </c:pt>
                <c:pt idx="9420">
                  <c:v>64435.60000000444</c:v>
                </c:pt>
                <c:pt idx="9421">
                  <c:v>64442.00000000445</c:v>
                </c:pt>
                <c:pt idx="9422">
                  <c:v>64448.10000000444</c:v>
                </c:pt>
                <c:pt idx="9423">
                  <c:v>64454.90000000445</c:v>
                </c:pt>
                <c:pt idx="9424">
                  <c:v>64461.50000000445</c:v>
                </c:pt>
                <c:pt idx="9425">
                  <c:v>64468.30000000445</c:v>
                </c:pt>
                <c:pt idx="9426">
                  <c:v>64472.30000000445</c:v>
                </c:pt>
                <c:pt idx="9427">
                  <c:v>64478.60000000445</c:v>
                </c:pt>
                <c:pt idx="9428">
                  <c:v>64485.50000000445</c:v>
                </c:pt>
                <c:pt idx="9429">
                  <c:v>64489.80000000446</c:v>
                </c:pt>
                <c:pt idx="9430">
                  <c:v>64496.10000000446</c:v>
                </c:pt>
                <c:pt idx="9431">
                  <c:v>64501.50000000446</c:v>
                </c:pt>
                <c:pt idx="9432">
                  <c:v>64505.80000000446</c:v>
                </c:pt>
                <c:pt idx="9433">
                  <c:v>64509.80000000446</c:v>
                </c:pt>
                <c:pt idx="9434">
                  <c:v>64516.90000000446</c:v>
                </c:pt>
                <c:pt idx="9435">
                  <c:v>64521.20000000446</c:v>
                </c:pt>
                <c:pt idx="9436">
                  <c:v>64526.20000000446</c:v>
                </c:pt>
                <c:pt idx="9437">
                  <c:v>64531.20000000446</c:v>
                </c:pt>
                <c:pt idx="9438">
                  <c:v>64536.20000000446</c:v>
                </c:pt>
                <c:pt idx="9439">
                  <c:v>64543.30000000446</c:v>
                </c:pt>
                <c:pt idx="9440">
                  <c:v>64550.40000000446</c:v>
                </c:pt>
                <c:pt idx="9441">
                  <c:v>64555.80000000446</c:v>
                </c:pt>
                <c:pt idx="9442">
                  <c:v>64560.10000000447</c:v>
                </c:pt>
                <c:pt idx="9443">
                  <c:v>64565.10000000447</c:v>
                </c:pt>
                <c:pt idx="9444">
                  <c:v>64570.10000000447</c:v>
                </c:pt>
                <c:pt idx="9445">
                  <c:v>64576.90000000447</c:v>
                </c:pt>
                <c:pt idx="9446">
                  <c:v>64581.20000000447</c:v>
                </c:pt>
                <c:pt idx="9447">
                  <c:v>64586.20000000447</c:v>
                </c:pt>
                <c:pt idx="9448">
                  <c:v>64592.60000000447</c:v>
                </c:pt>
                <c:pt idx="9449">
                  <c:v>64596.10000000447</c:v>
                </c:pt>
                <c:pt idx="9450">
                  <c:v>64599.60000000447</c:v>
                </c:pt>
                <c:pt idx="9451">
                  <c:v>64604.60000000447</c:v>
                </c:pt>
                <c:pt idx="9452">
                  <c:v>64611.70000000447</c:v>
                </c:pt>
                <c:pt idx="9453">
                  <c:v>64615.70000000447</c:v>
                </c:pt>
                <c:pt idx="9454">
                  <c:v>64625.70000000447</c:v>
                </c:pt>
                <c:pt idx="9455">
                  <c:v>64632.50000000448</c:v>
                </c:pt>
                <c:pt idx="9456">
                  <c:v>64639.40000000448</c:v>
                </c:pt>
                <c:pt idx="9457">
                  <c:v>64648.70000000448</c:v>
                </c:pt>
                <c:pt idx="9458">
                  <c:v>64653.40000000448</c:v>
                </c:pt>
                <c:pt idx="9459">
                  <c:v>64660.60000000447</c:v>
                </c:pt>
                <c:pt idx="9460">
                  <c:v>64670.60000000447</c:v>
                </c:pt>
                <c:pt idx="9461">
                  <c:v>64675.60000000447</c:v>
                </c:pt>
                <c:pt idx="9462">
                  <c:v>64685.60000000447</c:v>
                </c:pt>
                <c:pt idx="9463">
                  <c:v>64687.70000000447</c:v>
                </c:pt>
                <c:pt idx="9464">
                  <c:v>64692.00000000448</c:v>
                </c:pt>
                <c:pt idx="9465">
                  <c:v>64699.10000000447</c:v>
                </c:pt>
                <c:pt idx="9466">
                  <c:v>64704.90000000448</c:v>
                </c:pt>
                <c:pt idx="9467">
                  <c:v>64709.20000000448</c:v>
                </c:pt>
                <c:pt idx="9468">
                  <c:v>64713.50000000448</c:v>
                </c:pt>
                <c:pt idx="9469">
                  <c:v>64717.8000000045</c:v>
                </c:pt>
                <c:pt idx="9470">
                  <c:v>64722.10000000449</c:v>
                </c:pt>
                <c:pt idx="9471">
                  <c:v>64725.60000000449</c:v>
                </c:pt>
                <c:pt idx="9472">
                  <c:v>64730.60000000449</c:v>
                </c:pt>
                <c:pt idx="9473">
                  <c:v>64736.4000000045</c:v>
                </c:pt>
                <c:pt idx="9474">
                  <c:v>64742.20000000449</c:v>
                </c:pt>
                <c:pt idx="9475">
                  <c:v>64747.20000000449</c:v>
                </c:pt>
                <c:pt idx="9476">
                  <c:v>64753.0000000045</c:v>
                </c:pt>
                <c:pt idx="9477">
                  <c:v>64758.0000000045</c:v>
                </c:pt>
                <c:pt idx="9478">
                  <c:v>64762.3000000045</c:v>
                </c:pt>
                <c:pt idx="9479">
                  <c:v>64766.6000000045</c:v>
                </c:pt>
                <c:pt idx="9480">
                  <c:v>64773.40000000451</c:v>
                </c:pt>
                <c:pt idx="9481">
                  <c:v>64777.40000000451</c:v>
                </c:pt>
                <c:pt idx="9482">
                  <c:v>64782.80000000451</c:v>
                </c:pt>
                <c:pt idx="9483">
                  <c:v>64788.20000000451</c:v>
                </c:pt>
                <c:pt idx="9484">
                  <c:v>64792.50000000451</c:v>
                </c:pt>
                <c:pt idx="9485">
                  <c:v>64799.00000000451</c:v>
                </c:pt>
                <c:pt idx="9486">
                  <c:v>64805.80000000452</c:v>
                </c:pt>
                <c:pt idx="9487">
                  <c:v>64813.30000000452</c:v>
                </c:pt>
                <c:pt idx="9488">
                  <c:v>64817.60000000452</c:v>
                </c:pt>
                <c:pt idx="9489">
                  <c:v>64821.90000000452</c:v>
                </c:pt>
                <c:pt idx="9490">
                  <c:v>64829.40000000452</c:v>
                </c:pt>
              </c:numCache>
            </c:numRef>
          </c:val>
          <c:smooth val="0"/>
        </c:ser>
        <c:dLbls>
          <c:showLegendKey val="0"/>
          <c:showVal val="0"/>
          <c:showCatName val="0"/>
          <c:showSerName val="0"/>
          <c:showPercent val="0"/>
          <c:showBubbleSize val="0"/>
        </c:dLbls>
        <c:marker val="1"/>
        <c:smooth val="0"/>
        <c:axId val="-1979069096"/>
        <c:axId val="-1979063384"/>
      </c:lineChart>
      <c:catAx>
        <c:axId val="-1979069096"/>
        <c:scaling>
          <c:orientation val="minMax"/>
        </c:scaling>
        <c:delete val="0"/>
        <c:axPos val="b"/>
        <c:title>
          <c:tx>
            <c:rich>
              <a:bodyPr/>
              <a:lstStyle/>
              <a:p>
                <a:pPr>
                  <a:defRPr/>
                </a:pPr>
                <a:r>
                  <a:rPr lang="en-GB"/>
                  <a:t>Series</a:t>
                </a:r>
                <a:r>
                  <a:rPr lang="en-GB" baseline="0"/>
                  <a:t> Order</a:t>
                </a:r>
                <a:endParaRPr lang="en-GB"/>
              </a:p>
            </c:rich>
          </c:tx>
          <c:layout/>
          <c:overlay val="0"/>
        </c:title>
        <c:majorTickMark val="out"/>
        <c:minorTickMark val="none"/>
        <c:tickLblPos val="nextTo"/>
        <c:crossAx val="-1979063384"/>
        <c:crosses val="autoZero"/>
        <c:auto val="1"/>
        <c:lblAlgn val="ctr"/>
        <c:lblOffset val="100"/>
        <c:noMultiLvlLbl val="0"/>
      </c:catAx>
      <c:valAx>
        <c:axId val="-1979063384"/>
        <c:scaling>
          <c:orientation val="minMax"/>
        </c:scaling>
        <c:delete val="0"/>
        <c:axPos val="l"/>
        <c:majorGridlines/>
        <c:title>
          <c:tx>
            <c:rich>
              <a:bodyPr rot="-5400000" vert="horz"/>
              <a:lstStyle/>
              <a:p>
                <a:pPr>
                  <a:defRPr/>
                </a:pPr>
                <a:r>
                  <a:rPr lang="en-GB"/>
                  <a:t>Cumulative</a:t>
                </a:r>
                <a:r>
                  <a:rPr lang="en-GB" baseline="0"/>
                  <a:t> CVSS Score</a:t>
                </a:r>
                <a:endParaRPr lang="en-GB"/>
              </a:p>
            </c:rich>
          </c:tx>
          <c:layout/>
          <c:overlay val="0"/>
        </c:title>
        <c:numFmt formatCode="General" sourceLinked="1"/>
        <c:majorTickMark val="out"/>
        <c:minorTickMark val="none"/>
        <c:tickLblPos val="nextTo"/>
        <c:crossAx val="-1979069096"/>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Sheet1!$H$1</c:f>
              <c:strCache>
                <c:ptCount val="1"/>
                <c:pt idx="0">
                  <c:v>Network A</c:v>
                </c:pt>
              </c:strCache>
            </c:strRef>
          </c:tx>
          <c:marker>
            <c:symbol val="none"/>
          </c:marker>
          <c:val>
            <c:numRef>
              <c:f>Sheet1!$H$2:$H$9604</c:f>
              <c:numCache>
                <c:formatCode>General</c:formatCode>
                <c:ptCount val="9603"/>
                <c:pt idx="0">
                  <c:v>1.0</c:v>
                </c:pt>
                <c:pt idx="1">
                  <c:v>2.0</c:v>
                </c:pt>
                <c:pt idx="2">
                  <c:v>2.0</c:v>
                </c:pt>
                <c:pt idx="3">
                  <c:v>3.0</c:v>
                </c:pt>
                <c:pt idx="4">
                  <c:v>4.0</c:v>
                </c:pt>
                <c:pt idx="5">
                  <c:v>5.0</c:v>
                </c:pt>
                <c:pt idx="6">
                  <c:v>6.0</c:v>
                </c:pt>
                <c:pt idx="7">
                  <c:v>7.0</c:v>
                </c:pt>
                <c:pt idx="8">
                  <c:v>8.0</c:v>
                </c:pt>
                <c:pt idx="9">
                  <c:v>9.0</c:v>
                </c:pt>
                <c:pt idx="10">
                  <c:v>10.0</c:v>
                </c:pt>
                <c:pt idx="11">
                  <c:v>11.0</c:v>
                </c:pt>
                <c:pt idx="12">
                  <c:v>12.0</c:v>
                </c:pt>
                <c:pt idx="13">
                  <c:v>13.0</c:v>
                </c:pt>
                <c:pt idx="14">
                  <c:v>14.0</c:v>
                </c:pt>
                <c:pt idx="15">
                  <c:v>15.0</c:v>
                </c:pt>
                <c:pt idx="16">
                  <c:v>16.0</c:v>
                </c:pt>
                <c:pt idx="17">
                  <c:v>17.0</c:v>
                </c:pt>
                <c:pt idx="18">
                  <c:v>17.0</c:v>
                </c:pt>
                <c:pt idx="19">
                  <c:v>18.0</c:v>
                </c:pt>
                <c:pt idx="20">
                  <c:v>19.0</c:v>
                </c:pt>
                <c:pt idx="21">
                  <c:v>20.0</c:v>
                </c:pt>
                <c:pt idx="22">
                  <c:v>21.0</c:v>
                </c:pt>
                <c:pt idx="23">
                  <c:v>22.0</c:v>
                </c:pt>
                <c:pt idx="24">
                  <c:v>23.0</c:v>
                </c:pt>
                <c:pt idx="25">
                  <c:v>24.0</c:v>
                </c:pt>
                <c:pt idx="26">
                  <c:v>25.0</c:v>
                </c:pt>
                <c:pt idx="27">
                  <c:v>26.0</c:v>
                </c:pt>
                <c:pt idx="28">
                  <c:v>27.0</c:v>
                </c:pt>
                <c:pt idx="29">
                  <c:v>27.0</c:v>
                </c:pt>
                <c:pt idx="30">
                  <c:v>28.0</c:v>
                </c:pt>
                <c:pt idx="31">
                  <c:v>29.0</c:v>
                </c:pt>
                <c:pt idx="32">
                  <c:v>30.0</c:v>
                </c:pt>
                <c:pt idx="33">
                  <c:v>31.0</c:v>
                </c:pt>
                <c:pt idx="34">
                  <c:v>32.0</c:v>
                </c:pt>
                <c:pt idx="35">
                  <c:v>33.0</c:v>
                </c:pt>
                <c:pt idx="36">
                  <c:v>33.0</c:v>
                </c:pt>
                <c:pt idx="37">
                  <c:v>34.0</c:v>
                </c:pt>
                <c:pt idx="38">
                  <c:v>35.0</c:v>
                </c:pt>
                <c:pt idx="39">
                  <c:v>36.0</c:v>
                </c:pt>
                <c:pt idx="40">
                  <c:v>37.0</c:v>
                </c:pt>
                <c:pt idx="41">
                  <c:v>38.0</c:v>
                </c:pt>
                <c:pt idx="42">
                  <c:v>39.0</c:v>
                </c:pt>
                <c:pt idx="43">
                  <c:v>40.0</c:v>
                </c:pt>
                <c:pt idx="44">
                  <c:v>41.0</c:v>
                </c:pt>
                <c:pt idx="45">
                  <c:v>42.0</c:v>
                </c:pt>
                <c:pt idx="46">
                  <c:v>43.0</c:v>
                </c:pt>
                <c:pt idx="47">
                  <c:v>43.0</c:v>
                </c:pt>
                <c:pt idx="48">
                  <c:v>44.0</c:v>
                </c:pt>
                <c:pt idx="49">
                  <c:v>45.0</c:v>
                </c:pt>
                <c:pt idx="50">
                  <c:v>46.0</c:v>
                </c:pt>
                <c:pt idx="51">
                  <c:v>46.0</c:v>
                </c:pt>
                <c:pt idx="52">
                  <c:v>47.0</c:v>
                </c:pt>
                <c:pt idx="53">
                  <c:v>48.0</c:v>
                </c:pt>
                <c:pt idx="54">
                  <c:v>49.0</c:v>
                </c:pt>
                <c:pt idx="55">
                  <c:v>50.0</c:v>
                </c:pt>
                <c:pt idx="56">
                  <c:v>51.0</c:v>
                </c:pt>
                <c:pt idx="57">
                  <c:v>52.0</c:v>
                </c:pt>
                <c:pt idx="58">
                  <c:v>52.0</c:v>
                </c:pt>
                <c:pt idx="59">
                  <c:v>53.0</c:v>
                </c:pt>
                <c:pt idx="60">
                  <c:v>53.0</c:v>
                </c:pt>
                <c:pt idx="61">
                  <c:v>54.0</c:v>
                </c:pt>
                <c:pt idx="62">
                  <c:v>55.0</c:v>
                </c:pt>
                <c:pt idx="63">
                  <c:v>56.0</c:v>
                </c:pt>
                <c:pt idx="64">
                  <c:v>56.0</c:v>
                </c:pt>
                <c:pt idx="65">
                  <c:v>57.0</c:v>
                </c:pt>
                <c:pt idx="66">
                  <c:v>57.0</c:v>
                </c:pt>
                <c:pt idx="67">
                  <c:v>57.0</c:v>
                </c:pt>
                <c:pt idx="68">
                  <c:v>58.0</c:v>
                </c:pt>
                <c:pt idx="69">
                  <c:v>59.0</c:v>
                </c:pt>
                <c:pt idx="70">
                  <c:v>60.0</c:v>
                </c:pt>
                <c:pt idx="71">
                  <c:v>61.0</c:v>
                </c:pt>
                <c:pt idx="72">
                  <c:v>62.0</c:v>
                </c:pt>
                <c:pt idx="73">
                  <c:v>62.0</c:v>
                </c:pt>
                <c:pt idx="74">
                  <c:v>62.0</c:v>
                </c:pt>
                <c:pt idx="75">
                  <c:v>63.0</c:v>
                </c:pt>
                <c:pt idx="76">
                  <c:v>64.0</c:v>
                </c:pt>
                <c:pt idx="77">
                  <c:v>64.0</c:v>
                </c:pt>
                <c:pt idx="78">
                  <c:v>65.0</c:v>
                </c:pt>
                <c:pt idx="79">
                  <c:v>66.0</c:v>
                </c:pt>
                <c:pt idx="80">
                  <c:v>67.0</c:v>
                </c:pt>
                <c:pt idx="81">
                  <c:v>67.0</c:v>
                </c:pt>
                <c:pt idx="82">
                  <c:v>67.0</c:v>
                </c:pt>
                <c:pt idx="83">
                  <c:v>67.0</c:v>
                </c:pt>
                <c:pt idx="84">
                  <c:v>68.0</c:v>
                </c:pt>
                <c:pt idx="85">
                  <c:v>69.0</c:v>
                </c:pt>
                <c:pt idx="86">
                  <c:v>70.0</c:v>
                </c:pt>
                <c:pt idx="87">
                  <c:v>71.0</c:v>
                </c:pt>
                <c:pt idx="88">
                  <c:v>72.0</c:v>
                </c:pt>
                <c:pt idx="89">
                  <c:v>73.0</c:v>
                </c:pt>
                <c:pt idx="90">
                  <c:v>74.0</c:v>
                </c:pt>
                <c:pt idx="91">
                  <c:v>74.0</c:v>
                </c:pt>
                <c:pt idx="92">
                  <c:v>74.0</c:v>
                </c:pt>
                <c:pt idx="93">
                  <c:v>75.0</c:v>
                </c:pt>
                <c:pt idx="94">
                  <c:v>76.0</c:v>
                </c:pt>
                <c:pt idx="95">
                  <c:v>77.0</c:v>
                </c:pt>
                <c:pt idx="96">
                  <c:v>78.0</c:v>
                </c:pt>
                <c:pt idx="97">
                  <c:v>79.0</c:v>
                </c:pt>
                <c:pt idx="98">
                  <c:v>80.0</c:v>
                </c:pt>
                <c:pt idx="99">
                  <c:v>81.0</c:v>
                </c:pt>
                <c:pt idx="100">
                  <c:v>82.0</c:v>
                </c:pt>
                <c:pt idx="101">
                  <c:v>83.0</c:v>
                </c:pt>
                <c:pt idx="102">
                  <c:v>83.0</c:v>
                </c:pt>
                <c:pt idx="103">
                  <c:v>84.0</c:v>
                </c:pt>
                <c:pt idx="104">
                  <c:v>85.0</c:v>
                </c:pt>
                <c:pt idx="105">
                  <c:v>86.0</c:v>
                </c:pt>
                <c:pt idx="106">
                  <c:v>87.0</c:v>
                </c:pt>
                <c:pt idx="107">
                  <c:v>88.0</c:v>
                </c:pt>
                <c:pt idx="108">
                  <c:v>89.0</c:v>
                </c:pt>
                <c:pt idx="109">
                  <c:v>90.0</c:v>
                </c:pt>
                <c:pt idx="110">
                  <c:v>91.0</c:v>
                </c:pt>
                <c:pt idx="111">
                  <c:v>92.0</c:v>
                </c:pt>
                <c:pt idx="112">
                  <c:v>93.0</c:v>
                </c:pt>
                <c:pt idx="113">
                  <c:v>94.0</c:v>
                </c:pt>
                <c:pt idx="114">
                  <c:v>95.0</c:v>
                </c:pt>
                <c:pt idx="115">
                  <c:v>96.0</c:v>
                </c:pt>
                <c:pt idx="116">
                  <c:v>96.0</c:v>
                </c:pt>
                <c:pt idx="117">
                  <c:v>97.0</c:v>
                </c:pt>
                <c:pt idx="118">
                  <c:v>98.0</c:v>
                </c:pt>
                <c:pt idx="119">
                  <c:v>98.0</c:v>
                </c:pt>
                <c:pt idx="120">
                  <c:v>99.0</c:v>
                </c:pt>
                <c:pt idx="121">
                  <c:v>100.0</c:v>
                </c:pt>
                <c:pt idx="122">
                  <c:v>100.0</c:v>
                </c:pt>
                <c:pt idx="123">
                  <c:v>101.0</c:v>
                </c:pt>
                <c:pt idx="124">
                  <c:v>101.0</c:v>
                </c:pt>
                <c:pt idx="125">
                  <c:v>102.0</c:v>
                </c:pt>
                <c:pt idx="126">
                  <c:v>103.0</c:v>
                </c:pt>
                <c:pt idx="127">
                  <c:v>104.0</c:v>
                </c:pt>
                <c:pt idx="128">
                  <c:v>105.0</c:v>
                </c:pt>
                <c:pt idx="129">
                  <c:v>106.0</c:v>
                </c:pt>
                <c:pt idx="130">
                  <c:v>106.0</c:v>
                </c:pt>
                <c:pt idx="131">
                  <c:v>107.0</c:v>
                </c:pt>
                <c:pt idx="132">
                  <c:v>108.0</c:v>
                </c:pt>
                <c:pt idx="133">
                  <c:v>109.0</c:v>
                </c:pt>
                <c:pt idx="134">
                  <c:v>110.0</c:v>
                </c:pt>
                <c:pt idx="135">
                  <c:v>111.0</c:v>
                </c:pt>
                <c:pt idx="136">
                  <c:v>112.0</c:v>
                </c:pt>
                <c:pt idx="137">
                  <c:v>113.0</c:v>
                </c:pt>
                <c:pt idx="138">
                  <c:v>114.0</c:v>
                </c:pt>
                <c:pt idx="139">
                  <c:v>115.0</c:v>
                </c:pt>
                <c:pt idx="140">
                  <c:v>116.0</c:v>
                </c:pt>
                <c:pt idx="141">
                  <c:v>117.0</c:v>
                </c:pt>
                <c:pt idx="142">
                  <c:v>118.0</c:v>
                </c:pt>
                <c:pt idx="143">
                  <c:v>119.0</c:v>
                </c:pt>
                <c:pt idx="144">
                  <c:v>120.0</c:v>
                </c:pt>
                <c:pt idx="145">
                  <c:v>121.0</c:v>
                </c:pt>
                <c:pt idx="146">
                  <c:v>122.0</c:v>
                </c:pt>
                <c:pt idx="147">
                  <c:v>123.0</c:v>
                </c:pt>
                <c:pt idx="148">
                  <c:v>124.0</c:v>
                </c:pt>
                <c:pt idx="149">
                  <c:v>125.0</c:v>
                </c:pt>
                <c:pt idx="150">
                  <c:v>126.0</c:v>
                </c:pt>
                <c:pt idx="151">
                  <c:v>127.0</c:v>
                </c:pt>
                <c:pt idx="152">
                  <c:v>128.0</c:v>
                </c:pt>
                <c:pt idx="153">
                  <c:v>129.0</c:v>
                </c:pt>
                <c:pt idx="154">
                  <c:v>130.0</c:v>
                </c:pt>
                <c:pt idx="155">
                  <c:v>131.0</c:v>
                </c:pt>
                <c:pt idx="156">
                  <c:v>132.0</c:v>
                </c:pt>
                <c:pt idx="157">
                  <c:v>133.0</c:v>
                </c:pt>
                <c:pt idx="158">
                  <c:v>134.0</c:v>
                </c:pt>
                <c:pt idx="159">
                  <c:v>135.0</c:v>
                </c:pt>
                <c:pt idx="160">
                  <c:v>136.0</c:v>
                </c:pt>
                <c:pt idx="161">
                  <c:v>137.0</c:v>
                </c:pt>
                <c:pt idx="162">
                  <c:v>138.0</c:v>
                </c:pt>
                <c:pt idx="163">
                  <c:v>138.0</c:v>
                </c:pt>
                <c:pt idx="164">
                  <c:v>139.0</c:v>
                </c:pt>
                <c:pt idx="165">
                  <c:v>140.0</c:v>
                </c:pt>
                <c:pt idx="166">
                  <c:v>141.0</c:v>
                </c:pt>
                <c:pt idx="167">
                  <c:v>142.0</c:v>
                </c:pt>
                <c:pt idx="168">
                  <c:v>142.0</c:v>
                </c:pt>
                <c:pt idx="169">
                  <c:v>143.0</c:v>
                </c:pt>
                <c:pt idx="170">
                  <c:v>144.0</c:v>
                </c:pt>
                <c:pt idx="171">
                  <c:v>145.0</c:v>
                </c:pt>
                <c:pt idx="172">
                  <c:v>146.0</c:v>
                </c:pt>
                <c:pt idx="173">
                  <c:v>147.0</c:v>
                </c:pt>
                <c:pt idx="174">
                  <c:v>147.0</c:v>
                </c:pt>
                <c:pt idx="175">
                  <c:v>148.0</c:v>
                </c:pt>
                <c:pt idx="176">
                  <c:v>149.0</c:v>
                </c:pt>
                <c:pt idx="177">
                  <c:v>150.0</c:v>
                </c:pt>
                <c:pt idx="178">
                  <c:v>151.0</c:v>
                </c:pt>
                <c:pt idx="179">
                  <c:v>152.0</c:v>
                </c:pt>
                <c:pt idx="180">
                  <c:v>153.0</c:v>
                </c:pt>
                <c:pt idx="181">
                  <c:v>154.0</c:v>
                </c:pt>
                <c:pt idx="182">
                  <c:v>155.0</c:v>
                </c:pt>
                <c:pt idx="183">
                  <c:v>156.0</c:v>
                </c:pt>
                <c:pt idx="184">
                  <c:v>157.0</c:v>
                </c:pt>
                <c:pt idx="185">
                  <c:v>158.0</c:v>
                </c:pt>
                <c:pt idx="186">
                  <c:v>159.0</c:v>
                </c:pt>
                <c:pt idx="187">
                  <c:v>160.0</c:v>
                </c:pt>
                <c:pt idx="188">
                  <c:v>161.0</c:v>
                </c:pt>
                <c:pt idx="189">
                  <c:v>162.0</c:v>
                </c:pt>
                <c:pt idx="190">
                  <c:v>163.0</c:v>
                </c:pt>
                <c:pt idx="191">
                  <c:v>164.0</c:v>
                </c:pt>
                <c:pt idx="192">
                  <c:v>164.0</c:v>
                </c:pt>
                <c:pt idx="193">
                  <c:v>164.0</c:v>
                </c:pt>
                <c:pt idx="194">
                  <c:v>165.0</c:v>
                </c:pt>
                <c:pt idx="195">
                  <c:v>166.0</c:v>
                </c:pt>
                <c:pt idx="196">
                  <c:v>167.0</c:v>
                </c:pt>
                <c:pt idx="197">
                  <c:v>168.0</c:v>
                </c:pt>
                <c:pt idx="198">
                  <c:v>169.0</c:v>
                </c:pt>
                <c:pt idx="199">
                  <c:v>170.0</c:v>
                </c:pt>
                <c:pt idx="200">
                  <c:v>171.0</c:v>
                </c:pt>
                <c:pt idx="201">
                  <c:v>172.0</c:v>
                </c:pt>
                <c:pt idx="202">
                  <c:v>173.0</c:v>
                </c:pt>
                <c:pt idx="203">
                  <c:v>174.0</c:v>
                </c:pt>
                <c:pt idx="204">
                  <c:v>175.0</c:v>
                </c:pt>
                <c:pt idx="205">
                  <c:v>176.0</c:v>
                </c:pt>
                <c:pt idx="206">
                  <c:v>177.0</c:v>
                </c:pt>
                <c:pt idx="207">
                  <c:v>178.0</c:v>
                </c:pt>
                <c:pt idx="208">
                  <c:v>179.0</c:v>
                </c:pt>
                <c:pt idx="209">
                  <c:v>180.0</c:v>
                </c:pt>
                <c:pt idx="210">
                  <c:v>181.0</c:v>
                </c:pt>
                <c:pt idx="211">
                  <c:v>182.0</c:v>
                </c:pt>
                <c:pt idx="212">
                  <c:v>183.0</c:v>
                </c:pt>
                <c:pt idx="213">
                  <c:v>184.0</c:v>
                </c:pt>
                <c:pt idx="214">
                  <c:v>184.0</c:v>
                </c:pt>
                <c:pt idx="215">
                  <c:v>185.0</c:v>
                </c:pt>
                <c:pt idx="216">
                  <c:v>186.0</c:v>
                </c:pt>
                <c:pt idx="217">
                  <c:v>187.0</c:v>
                </c:pt>
                <c:pt idx="218">
                  <c:v>188.0</c:v>
                </c:pt>
                <c:pt idx="219">
                  <c:v>189.0</c:v>
                </c:pt>
                <c:pt idx="220">
                  <c:v>190.0</c:v>
                </c:pt>
                <c:pt idx="221">
                  <c:v>190.0</c:v>
                </c:pt>
                <c:pt idx="222">
                  <c:v>190.0</c:v>
                </c:pt>
                <c:pt idx="223">
                  <c:v>191.0</c:v>
                </c:pt>
                <c:pt idx="224">
                  <c:v>191.0</c:v>
                </c:pt>
                <c:pt idx="225">
                  <c:v>191.0</c:v>
                </c:pt>
                <c:pt idx="226">
                  <c:v>191.0</c:v>
                </c:pt>
                <c:pt idx="227">
                  <c:v>191.0</c:v>
                </c:pt>
                <c:pt idx="228">
                  <c:v>192.0</c:v>
                </c:pt>
                <c:pt idx="229">
                  <c:v>192.0</c:v>
                </c:pt>
                <c:pt idx="230">
                  <c:v>193.0</c:v>
                </c:pt>
                <c:pt idx="231">
                  <c:v>193.0</c:v>
                </c:pt>
                <c:pt idx="232">
                  <c:v>194.0</c:v>
                </c:pt>
                <c:pt idx="233">
                  <c:v>195.0</c:v>
                </c:pt>
                <c:pt idx="234">
                  <c:v>196.0</c:v>
                </c:pt>
                <c:pt idx="235">
                  <c:v>197.0</c:v>
                </c:pt>
                <c:pt idx="236">
                  <c:v>198.0</c:v>
                </c:pt>
                <c:pt idx="237">
                  <c:v>199.0</c:v>
                </c:pt>
                <c:pt idx="238">
                  <c:v>200.0</c:v>
                </c:pt>
                <c:pt idx="239">
                  <c:v>201.0</c:v>
                </c:pt>
                <c:pt idx="240">
                  <c:v>201.0</c:v>
                </c:pt>
                <c:pt idx="241">
                  <c:v>202.0</c:v>
                </c:pt>
                <c:pt idx="242">
                  <c:v>203.0</c:v>
                </c:pt>
                <c:pt idx="243">
                  <c:v>204.0</c:v>
                </c:pt>
                <c:pt idx="244">
                  <c:v>205.0</c:v>
                </c:pt>
                <c:pt idx="245">
                  <c:v>205.0</c:v>
                </c:pt>
                <c:pt idx="246">
                  <c:v>206.0</c:v>
                </c:pt>
                <c:pt idx="247">
                  <c:v>207.0</c:v>
                </c:pt>
                <c:pt idx="248">
                  <c:v>208.0</c:v>
                </c:pt>
                <c:pt idx="249">
                  <c:v>209.0</c:v>
                </c:pt>
                <c:pt idx="250">
                  <c:v>210.0</c:v>
                </c:pt>
                <c:pt idx="251">
                  <c:v>211.0</c:v>
                </c:pt>
                <c:pt idx="252">
                  <c:v>212.0</c:v>
                </c:pt>
                <c:pt idx="253">
                  <c:v>213.0</c:v>
                </c:pt>
                <c:pt idx="254">
                  <c:v>214.0</c:v>
                </c:pt>
                <c:pt idx="255">
                  <c:v>215.0</c:v>
                </c:pt>
                <c:pt idx="256">
                  <c:v>216.0</c:v>
                </c:pt>
                <c:pt idx="257">
                  <c:v>217.0</c:v>
                </c:pt>
                <c:pt idx="258">
                  <c:v>218.0</c:v>
                </c:pt>
                <c:pt idx="259">
                  <c:v>219.0</c:v>
                </c:pt>
                <c:pt idx="260">
                  <c:v>220.0</c:v>
                </c:pt>
                <c:pt idx="261">
                  <c:v>221.0</c:v>
                </c:pt>
                <c:pt idx="262">
                  <c:v>222.0</c:v>
                </c:pt>
                <c:pt idx="263">
                  <c:v>223.0</c:v>
                </c:pt>
                <c:pt idx="264">
                  <c:v>224.0</c:v>
                </c:pt>
                <c:pt idx="265">
                  <c:v>225.0</c:v>
                </c:pt>
                <c:pt idx="266">
                  <c:v>226.0</c:v>
                </c:pt>
                <c:pt idx="267">
                  <c:v>227.0</c:v>
                </c:pt>
                <c:pt idx="268">
                  <c:v>228.0</c:v>
                </c:pt>
                <c:pt idx="269">
                  <c:v>229.0</c:v>
                </c:pt>
                <c:pt idx="270">
                  <c:v>230.0</c:v>
                </c:pt>
                <c:pt idx="271">
                  <c:v>231.0</c:v>
                </c:pt>
                <c:pt idx="272">
                  <c:v>232.0</c:v>
                </c:pt>
                <c:pt idx="273">
                  <c:v>233.0</c:v>
                </c:pt>
                <c:pt idx="274">
                  <c:v>233.0</c:v>
                </c:pt>
                <c:pt idx="275">
                  <c:v>234.0</c:v>
                </c:pt>
                <c:pt idx="276">
                  <c:v>235.0</c:v>
                </c:pt>
                <c:pt idx="277">
                  <c:v>236.0</c:v>
                </c:pt>
                <c:pt idx="278">
                  <c:v>237.0</c:v>
                </c:pt>
                <c:pt idx="279">
                  <c:v>238.0</c:v>
                </c:pt>
                <c:pt idx="280">
                  <c:v>238.0</c:v>
                </c:pt>
                <c:pt idx="281">
                  <c:v>239.0</c:v>
                </c:pt>
                <c:pt idx="282">
                  <c:v>240.0</c:v>
                </c:pt>
                <c:pt idx="283">
                  <c:v>241.0</c:v>
                </c:pt>
                <c:pt idx="284">
                  <c:v>242.0</c:v>
                </c:pt>
                <c:pt idx="285">
                  <c:v>242.0</c:v>
                </c:pt>
                <c:pt idx="286">
                  <c:v>243.0</c:v>
                </c:pt>
                <c:pt idx="287">
                  <c:v>244.0</c:v>
                </c:pt>
                <c:pt idx="288">
                  <c:v>245.0</c:v>
                </c:pt>
                <c:pt idx="289">
                  <c:v>246.0</c:v>
                </c:pt>
                <c:pt idx="290">
                  <c:v>246.0</c:v>
                </c:pt>
                <c:pt idx="291">
                  <c:v>247.0</c:v>
                </c:pt>
                <c:pt idx="292">
                  <c:v>248.0</c:v>
                </c:pt>
                <c:pt idx="293">
                  <c:v>249.0</c:v>
                </c:pt>
                <c:pt idx="294">
                  <c:v>250.0</c:v>
                </c:pt>
                <c:pt idx="295">
                  <c:v>251.0</c:v>
                </c:pt>
                <c:pt idx="296">
                  <c:v>251.0</c:v>
                </c:pt>
                <c:pt idx="297">
                  <c:v>252.0</c:v>
                </c:pt>
                <c:pt idx="298">
                  <c:v>252.0</c:v>
                </c:pt>
                <c:pt idx="299">
                  <c:v>253.0</c:v>
                </c:pt>
                <c:pt idx="300">
                  <c:v>254.0</c:v>
                </c:pt>
                <c:pt idx="301">
                  <c:v>255.0</c:v>
                </c:pt>
                <c:pt idx="302">
                  <c:v>256.0</c:v>
                </c:pt>
                <c:pt idx="303">
                  <c:v>257.0</c:v>
                </c:pt>
                <c:pt idx="304">
                  <c:v>258.0</c:v>
                </c:pt>
                <c:pt idx="305">
                  <c:v>259.0</c:v>
                </c:pt>
                <c:pt idx="306">
                  <c:v>260.0</c:v>
                </c:pt>
                <c:pt idx="307">
                  <c:v>261.0</c:v>
                </c:pt>
                <c:pt idx="308">
                  <c:v>262.0</c:v>
                </c:pt>
                <c:pt idx="309">
                  <c:v>262.0</c:v>
                </c:pt>
                <c:pt idx="310">
                  <c:v>263.0</c:v>
                </c:pt>
                <c:pt idx="311">
                  <c:v>264.0</c:v>
                </c:pt>
                <c:pt idx="312">
                  <c:v>265.0</c:v>
                </c:pt>
                <c:pt idx="313">
                  <c:v>265.0</c:v>
                </c:pt>
                <c:pt idx="314">
                  <c:v>266.0</c:v>
                </c:pt>
                <c:pt idx="315">
                  <c:v>267.0</c:v>
                </c:pt>
                <c:pt idx="316">
                  <c:v>268.0</c:v>
                </c:pt>
                <c:pt idx="317">
                  <c:v>269.0</c:v>
                </c:pt>
                <c:pt idx="318">
                  <c:v>270.0</c:v>
                </c:pt>
                <c:pt idx="319">
                  <c:v>271.0</c:v>
                </c:pt>
                <c:pt idx="320">
                  <c:v>272.0</c:v>
                </c:pt>
                <c:pt idx="321">
                  <c:v>273.0</c:v>
                </c:pt>
                <c:pt idx="322">
                  <c:v>273.0</c:v>
                </c:pt>
                <c:pt idx="323">
                  <c:v>273.0</c:v>
                </c:pt>
                <c:pt idx="324">
                  <c:v>273.0</c:v>
                </c:pt>
                <c:pt idx="325">
                  <c:v>274.0</c:v>
                </c:pt>
                <c:pt idx="326">
                  <c:v>275.0</c:v>
                </c:pt>
                <c:pt idx="327">
                  <c:v>275.0</c:v>
                </c:pt>
                <c:pt idx="328">
                  <c:v>276.0</c:v>
                </c:pt>
                <c:pt idx="329">
                  <c:v>276.0</c:v>
                </c:pt>
                <c:pt idx="330">
                  <c:v>277.0</c:v>
                </c:pt>
                <c:pt idx="331">
                  <c:v>278.0</c:v>
                </c:pt>
                <c:pt idx="332">
                  <c:v>279.0</c:v>
                </c:pt>
                <c:pt idx="333">
                  <c:v>280.0</c:v>
                </c:pt>
                <c:pt idx="334">
                  <c:v>281.0</c:v>
                </c:pt>
                <c:pt idx="335">
                  <c:v>282.0</c:v>
                </c:pt>
                <c:pt idx="336">
                  <c:v>283.0</c:v>
                </c:pt>
                <c:pt idx="337">
                  <c:v>284.0</c:v>
                </c:pt>
                <c:pt idx="338">
                  <c:v>285.0</c:v>
                </c:pt>
                <c:pt idx="339">
                  <c:v>286.0</c:v>
                </c:pt>
                <c:pt idx="340">
                  <c:v>287.0</c:v>
                </c:pt>
                <c:pt idx="341">
                  <c:v>288.0</c:v>
                </c:pt>
                <c:pt idx="342">
                  <c:v>288.0</c:v>
                </c:pt>
                <c:pt idx="343">
                  <c:v>289.0</c:v>
                </c:pt>
                <c:pt idx="344">
                  <c:v>290.0</c:v>
                </c:pt>
                <c:pt idx="345">
                  <c:v>291.0</c:v>
                </c:pt>
                <c:pt idx="346">
                  <c:v>292.0</c:v>
                </c:pt>
                <c:pt idx="347">
                  <c:v>293.0</c:v>
                </c:pt>
                <c:pt idx="348">
                  <c:v>294.0</c:v>
                </c:pt>
                <c:pt idx="349">
                  <c:v>295.0</c:v>
                </c:pt>
                <c:pt idx="350">
                  <c:v>296.0</c:v>
                </c:pt>
                <c:pt idx="351">
                  <c:v>297.0</c:v>
                </c:pt>
                <c:pt idx="352">
                  <c:v>298.0</c:v>
                </c:pt>
                <c:pt idx="353">
                  <c:v>299.0</c:v>
                </c:pt>
                <c:pt idx="354">
                  <c:v>299.0</c:v>
                </c:pt>
                <c:pt idx="355">
                  <c:v>299.0</c:v>
                </c:pt>
                <c:pt idx="356">
                  <c:v>299.0</c:v>
                </c:pt>
                <c:pt idx="357">
                  <c:v>300.0</c:v>
                </c:pt>
                <c:pt idx="358">
                  <c:v>300.0</c:v>
                </c:pt>
                <c:pt idx="359">
                  <c:v>300.0</c:v>
                </c:pt>
                <c:pt idx="360">
                  <c:v>301.0</c:v>
                </c:pt>
                <c:pt idx="361">
                  <c:v>302.0</c:v>
                </c:pt>
                <c:pt idx="362">
                  <c:v>303.0</c:v>
                </c:pt>
                <c:pt idx="363">
                  <c:v>304.0</c:v>
                </c:pt>
                <c:pt idx="364">
                  <c:v>305.0</c:v>
                </c:pt>
                <c:pt idx="365">
                  <c:v>305.0</c:v>
                </c:pt>
                <c:pt idx="366">
                  <c:v>305.0</c:v>
                </c:pt>
                <c:pt idx="367">
                  <c:v>306.0</c:v>
                </c:pt>
                <c:pt idx="368">
                  <c:v>307.0</c:v>
                </c:pt>
                <c:pt idx="369">
                  <c:v>307.0</c:v>
                </c:pt>
                <c:pt idx="370">
                  <c:v>307.0</c:v>
                </c:pt>
                <c:pt idx="371">
                  <c:v>308.0</c:v>
                </c:pt>
                <c:pt idx="372">
                  <c:v>308.0</c:v>
                </c:pt>
                <c:pt idx="373">
                  <c:v>309.0</c:v>
                </c:pt>
                <c:pt idx="374">
                  <c:v>310.0</c:v>
                </c:pt>
                <c:pt idx="375">
                  <c:v>310.0</c:v>
                </c:pt>
                <c:pt idx="376">
                  <c:v>310.0</c:v>
                </c:pt>
                <c:pt idx="377">
                  <c:v>310.0</c:v>
                </c:pt>
                <c:pt idx="378">
                  <c:v>310.0</c:v>
                </c:pt>
                <c:pt idx="379">
                  <c:v>310.0</c:v>
                </c:pt>
                <c:pt idx="380">
                  <c:v>310.0</c:v>
                </c:pt>
                <c:pt idx="381">
                  <c:v>310.0</c:v>
                </c:pt>
                <c:pt idx="382">
                  <c:v>310.0</c:v>
                </c:pt>
                <c:pt idx="383">
                  <c:v>310.0</c:v>
                </c:pt>
                <c:pt idx="384">
                  <c:v>310.0</c:v>
                </c:pt>
                <c:pt idx="385">
                  <c:v>311.0</c:v>
                </c:pt>
                <c:pt idx="386">
                  <c:v>312.0</c:v>
                </c:pt>
                <c:pt idx="387">
                  <c:v>313.0</c:v>
                </c:pt>
                <c:pt idx="388">
                  <c:v>314.0</c:v>
                </c:pt>
                <c:pt idx="389">
                  <c:v>315.0</c:v>
                </c:pt>
                <c:pt idx="390">
                  <c:v>316.0</c:v>
                </c:pt>
                <c:pt idx="391">
                  <c:v>317.0</c:v>
                </c:pt>
                <c:pt idx="392">
                  <c:v>318.0</c:v>
                </c:pt>
                <c:pt idx="393">
                  <c:v>319.0</c:v>
                </c:pt>
                <c:pt idx="394">
                  <c:v>320.0</c:v>
                </c:pt>
                <c:pt idx="395">
                  <c:v>321.0</c:v>
                </c:pt>
                <c:pt idx="396">
                  <c:v>322.0</c:v>
                </c:pt>
                <c:pt idx="397">
                  <c:v>323.0</c:v>
                </c:pt>
                <c:pt idx="398">
                  <c:v>324.0</c:v>
                </c:pt>
                <c:pt idx="399">
                  <c:v>325.0</c:v>
                </c:pt>
                <c:pt idx="400">
                  <c:v>326.0</c:v>
                </c:pt>
                <c:pt idx="401">
                  <c:v>327.0</c:v>
                </c:pt>
                <c:pt idx="402">
                  <c:v>328.0</c:v>
                </c:pt>
                <c:pt idx="403">
                  <c:v>328.0</c:v>
                </c:pt>
                <c:pt idx="404">
                  <c:v>328.0</c:v>
                </c:pt>
                <c:pt idx="405">
                  <c:v>328.0</c:v>
                </c:pt>
                <c:pt idx="406">
                  <c:v>328.0</c:v>
                </c:pt>
                <c:pt idx="407">
                  <c:v>329.0</c:v>
                </c:pt>
                <c:pt idx="408">
                  <c:v>329.0</c:v>
                </c:pt>
                <c:pt idx="409">
                  <c:v>330.0</c:v>
                </c:pt>
                <c:pt idx="410">
                  <c:v>331.0</c:v>
                </c:pt>
                <c:pt idx="411">
                  <c:v>332.0</c:v>
                </c:pt>
                <c:pt idx="412">
                  <c:v>333.0</c:v>
                </c:pt>
                <c:pt idx="413">
                  <c:v>334.0</c:v>
                </c:pt>
                <c:pt idx="414">
                  <c:v>335.0</c:v>
                </c:pt>
                <c:pt idx="415">
                  <c:v>336.0</c:v>
                </c:pt>
                <c:pt idx="416">
                  <c:v>337.0</c:v>
                </c:pt>
                <c:pt idx="417">
                  <c:v>338.0</c:v>
                </c:pt>
                <c:pt idx="418">
                  <c:v>339.0</c:v>
                </c:pt>
                <c:pt idx="419">
                  <c:v>339.0</c:v>
                </c:pt>
                <c:pt idx="420">
                  <c:v>339.0</c:v>
                </c:pt>
                <c:pt idx="421">
                  <c:v>339.0</c:v>
                </c:pt>
                <c:pt idx="422">
                  <c:v>339.0</c:v>
                </c:pt>
                <c:pt idx="423">
                  <c:v>340.0</c:v>
                </c:pt>
                <c:pt idx="424">
                  <c:v>341.0</c:v>
                </c:pt>
                <c:pt idx="425">
                  <c:v>341.0</c:v>
                </c:pt>
                <c:pt idx="426">
                  <c:v>342.0</c:v>
                </c:pt>
                <c:pt idx="427">
                  <c:v>343.0</c:v>
                </c:pt>
                <c:pt idx="428">
                  <c:v>344.0</c:v>
                </c:pt>
                <c:pt idx="429">
                  <c:v>345.0</c:v>
                </c:pt>
                <c:pt idx="430">
                  <c:v>346.0</c:v>
                </c:pt>
                <c:pt idx="431">
                  <c:v>347.0</c:v>
                </c:pt>
                <c:pt idx="432">
                  <c:v>348.0</c:v>
                </c:pt>
                <c:pt idx="433">
                  <c:v>349.0</c:v>
                </c:pt>
                <c:pt idx="434">
                  <c:v>350.0</c:v>
                </c:pt>
                <c:pt idx="435">
                  <c:v>351.0</c:v>
                </c:pt>
                <c:pt idx="436">
                  <c:v>352.0</c:v>
                </c:pt>
                <c:pt idx="437">
                  <c:v>353.0</c:v>
                </c:pt>
                <c:pt idx="438">
                  <c:v>353.0</c:v>
                </c:pt>
                <c:pt idx="439">
                  <c:v>353.0</c:v>
                </c:pt>
                <c:pt idx="440">
                  <c:v>353.0</c:v>
                </c:pt>
                <c:pt idx="441">
                  <c:v>354.0</c:v>
                </c:pt>
                <c:pt idx="442">
                  <c:v>354.0</c:v>
                </c:pt>
                <c:pt idx="443">
                  <c:v>354.0</c:v>
                </c:pt>
                <c:pt idx="444">
                  <c:v>355.0</c:v>
                </c:pt>
                <c:pt idx="445">
                  <c:v>355.0</c:v>
                </c:pt>
                <c:pt idx="446">
                  <c:v>356.0</c:v>
                </c:pt>
                <c:pt idx="447">
                  <c:v>357.0</c:v>
                </c:pt>
                <c:pt idx="448">
                  <c:v>358.0</c:v>
                </c:pt>
                <c:pt idx="449">
                  <c:v>359.0</c:v>
                </c:pt>
                <c:pt idx="450">
                  <c:v>360.0</c:v>
                </c:pt>
                <c:pt idx="451">
                  <c:v>360.0</c:v>
                </c:pt>
                <c:pt idx="452">
                  <c:v>360.0</c:v>
                </c:pt>
                <c:pt idx="453">
                  <c:v>360.0</c:v>
                </c:pt>
                <c:pt idx="454">
                  <c:v>361.0</c:v>
                </c:pt>
                <c:pt idx="455">
                  <c:v>362.0</c:v>
                </c:pt>
                <c:pt idx="456">
                  <c:v>362.0</c:v>
                </c:pt>
                <c:pt idx="457">
                  <c:v>363.0</c:v>
                </c:pt>
                <c:pt idx="458">
                  <c:v>364.0</c:v>
                </c:pt>
                <c:pt idx="459">
                  <c:v>365.0</c:v>
                </c:pt>
                <c:pt idx="460">
                  <c:v>366.0</c:v>
                </c:pt>
                <c:pt idx="461">
                  <c:v>367.0</c:v>
                </c:pt>
                <c:pt idx="462">
                  <c:v>368.0</c:v>
                </c:pt>
                <c:pt idx="463">
                  <c:v>369.0</c:v>
                </c:pt>
                <c:pt idx="464">
                  <c:v>370.0</c:v>
                </c:pt>
                <c:pt idx="465">
                  <c:v>371.0</c:v>
                </c:pt>
                <c:pt idx="466">
                  <c:v>372.0</c:v>
                </c:pt>
                <c:pt idx="467">
                  <c:v>373.0</c:v>
                </c:pt>
                <c:pt idx="468">
                  <c:v>374.0</c:v>
                </c:pt>
                <c:pt idx="469">
                  <c:v>375.0</c:v>
                </c:pt>
                <c:pt idx="470">
                  <c:v>376.0</c:v>
                </c:pt>
                <c:pt idx="471">
                  <c:v>377.0</c:v>
                </c:pt>
                <c:pt idx="472">
                  <c:v>377.0</c:v>
                </c:pt>
                <c:pt idx="473">
                  <c:v>378.0</c:v>
                </c:pt>
                <c:pt idx="474">
                  <c:v>379.0</c:v>
                </c:pt>
                <c:pt idx="475">
                  <c:v>379.0</c:v>
                </c:pt>
                <c:pt idx="476">
                  <c:v>379.0</c:v>
                </c:pt>
                <c:pt idx="477">
                  <c:v>379.0</c:v>
                </c:pt>
                <c:pt idx="478">
                  <c:v>380.0</c:v>
                </c:pt>
                <c:pt idx="479">
                  <c:v>381.0</c:v>
                </c:pt>
                <c:pt idx="480">
                  <c:v>382.0</c:v>
                </c:pt>
                <c:pt idx="481">
                  <c:v>383.0</c:v>
                </c:pt>
                <c:pt idx="482">
                  <c:v>384.0</c:v>
                </c:pt>
                <c:pt idx="483">
                  <c:v>385.0</c:v>
                </c:pt>
                <c:pt idx="484">
                  <c:v>386.0</c:v>
                </c:pt>
                <c:pt idx="485">
                  <c:v>387.0</c:v>
                </c:pt>
                <c:pt idx="486">
                  <c:v>388.0</c:v>
                </c:pt>
                <c:pt idx="487">
                  <c:v>389.0</c:v>
                </c:pt>
                <c:pt idx="488">
                  <c:v>390.0</c:v>
                </c:pt>
                <c:pt idx="489">
                  <c:v>390.0</c:v>
                </c:pt>
                <c:pt idx="490">
                  <c:v>391.0</c:v>
                </c:pt>
                <c:pt idx="491">
                  <c:v>392.0</c:v>
                </c:pt>
                <c:pt idx="492">
                  <c:v>393.0</c:v>
                </c:pt>
                <c:pt idx="493">
                  <c:v>394.0</c:v>
                </c:pt>
                <c:pt idx="494">
                  <c:v>395.0</c:v>
                </c:pt>
                <c:pt idx="495">
                  <c:v>396.0</c:v>
                </c:pt>
                <c:pt idx="496">
                  <c:v>397.0</c:v>
                </c:pt>
                <c:pt idx="497">
                  <c:v>398.0</c:v>
                </c:pt>
                <c:pt idx="498">
                  <c:v>398.0</c:v>
                </c:pt>
                <c:pt idx="499">
                  <c:v>399.0</c:v>
                </c:pt>
                <c:pt idx="500">
                  <c:v>399.0</c:v>
                </c:pt>
                <c:pt idx="501">
                  <c:v>400.0</c:v>
                </c:pt>
                <c:pt idx="502">
                  <c:v>401.0</c:v>
                </c:pt>
                <c:pt idx="503">
                  <c:v>402.0</c:v>
                </c:pt>
                <c:pt idx="504">
                  <c:v>403.0</c:v>
                </c:pt>
                <c:pt idx="505">
                  <c:v>404.0</c:v>
                </c:pt>
                <c:pt idx="506">
                  <c:v>404.0</c:v>
                </c:pt>
                <c:pt idx="507">
                  <c:v>405.0</c:v>
                </c:pt>
                <c:pt idx="508">
                  <c:v>406.0</c:v>
                </c:pt>
                <c:pt idx="509">
                  <c:v>407.0</c:v>
                </c:pt>
                <c:pt idx="510">
                  <c:v>408.0</c:v>
                </c:pt>
                <c:pt idx="511">
                  <c:v>409.0</c:v>
                </c:pt>
                <c:pt idx="512">
                  <c:v>410.0</c:v>
                </c:pt>
                <c:pt idx="513">
                  <c:v>411.0</c:v>
                </c:pt>
                <c:pt idx="514">
                  <c:v>412.0</c:v>
                </c:pt>
                <c:pt idx="515">
                  <c:v>413.0</c:v>
                </c:pt>
                <c:pt idx="516">
                  <c:v>414.0</c:v>
                </c:pt>
                <c:pt idx="517">
                  <c:v>415.0</c:v>
                </c:pt>
                <c:pt idx="518">
                  <c:v>416.0</c:v>
                </c:pt>
                <c:pt idx="519">
                  <c:v>417.0</c:v>
                </c:pt>
                <c:pt idx="520">
                  <c:v>418.0</c:v>
                </c:pt>
                <c:pt idx="521">
                  <c:v>419.0</c:v>
                </c:pt>
                <c:pt idx="522">
                  <c:v>420.0</c:v>
                </c:pt>
                <c:pt idx="523">
                  <c:v>421.0</c:v>
                </c:pt>
                <c:pt idx="524">
                  <c:v>422.0</c:v>
                </c:pt>
                <c:pt idx="525">
                  <c:v>423.0</c:v>
                </c:pt>
                <c:pt idx="526">
                  <c:v>424.0</c:v>
                </c:pt>
                <c:pt idx="527">
                  <c:v>425.0</c:v>
                </c:pt>
                <c:pt idx="528">
                  <c:v>426.0</c:v>
                </c:pt>
                <c:pt idx="529">
                  <c:v>427.0</c:v>
                </c:pt>
                <c:pt idx="530">
                  <c:v>428.0</c:v>
                </c:pt>
                <c:pt idx="531">
                  <c:v>429.0</c:v>
                </c:pt>
                <c:pt idx="532">
                  <c:v>430.0</c:v>
                </c:pt>
                <c:pt idx="533">
                  <c:v>431.0</c:v>
                </c:pt>
                <c:pt idx="534">
                  <c:v>432.0</c:v>
                </c:pt>
                <c:pt idx="535">
                  <c:v>433.0</c:v>
                </c:pt>
                <c:pt idx="536">
                  <c:v>434.0</c:v>
                </c:pt>
                <c:pt idx="537">
                  <c:v>435.0</c:v>
                </c:pt>
                <c:pt idx="538">
                  <c:v>436.0</c:v>
                </c:pt>
                <c:pt idx="539">
                  <c:v>437.0</c:v>
                </c:pt>
                <c:pt idx="540">
                  <c:v>438.0</c:v>
                </c:pt>
                <c:pt idx="541">
                  <c:v>438.0</c:v>
                </c:pt>
                <c:pt idx="542">
                  <c:v>439.0</c:v>
                </c:pt>
                <c:pt idx="543">
                  <c:v>439.0</c:v>
                </c:pt>
                <c:pt idx="544">
                  <c:v>440.0</c:v>
                </c:pt>
                <c:pt idx="545">
                  <c:v>440.0</c:v>
                </c:pt>
                <c:pt idx="546">
                  <c:v>441.0</c:v>
                </c:pt>
                <c:pt idx="547">
                  <c:v>441.0</c:v>
                </c:pt>
                <c:pt idx="548">
                  <c:v>441.0</c:v>
                </c:pt>
                <c:pt idx="549">
                  <c:v>442.0</c:v>
                </c:pt>
                <c:pt idx="550">
                  <c:v>442.0</c:v>
                </c:pt>
                <c:pt idx="551">
                  <c:v>443.0</c:v>
                </c:pt>
                <c:pt idx="552">
                  <c:v>444.0</c:v>
                </c:pt>
                <c:pt idx="553">
                  <c:v>445.0</c:v>
                </c:pt>
                <c:pt idx="554">
                  <c:v>446.0</c:v>
                </c:pt>
                <c:pt idx="555">
                  <c:v>446.0</c:v>
                </c:pt>
                <c:pt idx="556">
                  <c:v>447.0</c:v>
                </c:pt>
                <c:pt idx="557">
                  <c:v>448.0</c:v>
                </c:pt>
                <c:pt idx="558">
                  <c:v>448.0</c:v>
                </c:pt>
                <c:pt idx="559">
                  <c:v>448.0</c:v>
                </c:pt>
                <c:pt idx="560">
                  <c:v>449.0</c:v>
                </c:pt>
                <c:pt idx="561">
                  <c:v>450.0</c:v>
                </c:pt>
                <c:pt idx="562">
                  <c:v>450.0</c:v>
                </c:pt>
                <c:pt idx="563">
                  <c:v>451.0</c:v>
                </c:pt>
                <c:pt idx="564">
                  <c:v>451.0</c:v>
                </c:pt>
                <c:pt idx="565">
                  <c:v>452.0</c:v>
                </c:pt>
                <c:pt idx="566">
                  <c:v>453.0</c:v>
                </c:pt>
                <c:pt idx="567">
                  <c:v>454.0</c:v>
                </c:pt>
                <c:pt idx="568">
                  <c:v>454.0</c:v>
                </c:pt>
                <c:pt idx="569">
                  <c:v>455.0</c:v>
                </c:pt>
                <c:pt idx="570">
                  <c:v>456.0</c:v>
                </c:pt>
                <c:pt idx="571">
                  <c:v>456.0</c:v>
                </c:pt>
                <c:pt idx="572">
                  <c:v>457.0</c:v>
                </c:pt>
                <c:pt idx="573">
                  <c:v>457.0</c:v>
                </c:pt>
                <c:pt idx="574">
                  <c:v>458.0</c:v>
                </c:pt>
                <c:pt idx="575">
                  <c:v>458.0</c:v>
                </c:pt>
                <c:pt idx="576">
                  <c:v>459.0</c:v>
                </c:pt>
                <c:pt idx="577">
                  <c:v>460.0</c:v>
                </c:pt>
                <c:pt idx="578">
                  <c:v>461.0</c:v>
                </c:pt>
                <c:pt idx="579">
                  <c:v>462.0</c:v>
                </c:pt>
                <c:pt idx="580">
                  <c:v>463.0</c:v>
                </c:pt>
                <c:pt idx="581">
                  <c:v>464.0</c:v>
                </c:pt>
                <c:pt idx="582">
                  <c:v>465.0</c:v>
                </c:pt>
                <c:pt idx="583">
                  <c:v>466.0</c:v>
                </c:pt>
                <c:pt idx="584">
                  <c:v>467.0</c:v>
                </c:pt>
                <c:pt idx="585">
                  <c:v>468.0</c:v>
                </c:pt>
                <c:pt idx="586">
                  <c:v>469.0</c:v>
                </c:pt>
                <c:pt idx="587">
                  <c:v>470.0</c:v>
                </c:pt>
                <c:pt idx="588">
                  <c:v>471.0</c:v>
                </c:pt>
                <c:pt idx="589">
                  <c:v>472.0</c:v>
                </c:pt>
                <c:pt idx="590">
                  <c:v>472.0</c:v>
                </c:pt>
                <c:pt idx="591">
                  <c:v>473.0</c:v>
                </c:pt>
                <c:pt idx="592">
                  <c:v>474.0</c:v>
                </c:pt>
                <c:pt idx="593">
                  <c:v>474.0</c:v>
                </c:pt>
                <c:pt idx="594">
                  <c:v>475.0</c:v>
                </c:pt>
                <c:pt idx="595">
                  <c:v>476.0</c:v>
                </c:pt>
                <c:pt idx="596">
                  <c:v>477.0</c:v>
                </c:pt>
                <c:pt idx="597">
                  <c:v>478.0</c:v>
                </c:pt>
                <c:pt idx="598">
                  <c:v>478.0</c:v>
                </c:pt>
                <c:pt idx="599">
                  <c:v>479.0</c:v>
                </c:pt>
                <c:pt idx="600">
                  <c:v>480.0</c:v>
                </c:pt>
                <c:pt idx="601">
                  <c:v>481.0</c:v>
                </c:pt>
                <c:pt idx="602">
                  <c:v>482.0</c:v>
                </c:pt>
                <c:pt idx="603">
                  <c:v>483.0</c:v>
                </c:pt>
                <c:pt idx="604">
                  <c:v>484.0</c:v>
                </c:pt>
                <c:pt idx="605">
                  <c:v>485.0</c:v>
                </c:pt>
                <c:pt idx="606">
                  <c:v>486.0</c:v>
                </c:pt>
                <c:pt idx="607">
                  <c:v>487.0</c:v>
                </c:pt>
                <c:pt idx="608">
                  <c:v>488.0</c:v>
                </c:pt>
                <c:pt idx="609">
                  <c:v>489.0</c:v>
                </c:pt>
                <c:pt idx="610">
                  <c:v>490.0</c:v>
                </c:pt>
                <c:pt idx="611">
                  <c:v>491.0</c:v>
                </c:pt>
                <c:pt idx="612">
                  <c:v>492.0</c:v>
                </c:pt>
                <c:pt idx="613">
                  <c:v>492.0</c:v>
                </c:pt>
                <c:pt idx="614">
                  <c:v>493.0</c:v>
                </c:pt>
                <c:pt idx="615">
                  <c:v>494.0</c:v>
                </c:pt>
                <c:pt idx="616">
                  <c:v>495.0</c:v>
                </c:pt>
                <c:pt idx="617">
                  <c:v>496.0</c:v>
                </c:pt>
                <c:pt idx="618">
                  <c:v>497.0</c:v>
                </c:pt>
                <c:pt idx="619">
                  <c:v>498.0</c:v>
                </c:pt>
                <c:pt idx="620">
                  <c:v>499.0</c:v>
                </c:pt>
                <c:pt idx="621">
                  <c:v>500.0</c:v>
                </c:pt>
                <c:pt idx="622">
                  <c:v>501.0</c:v>
                </c:pt>
                <c:pt idx="623">
                  <c:v>502.0</c:v>
                </c:pt>
                <c:pt idx="624">
                  <c:v>503.0</c:v>
                </c:pt>
                <c:pt idx="625">
                  <c:v>504.0</c:v>
                </c:pt>
                <c:pt idx="626">
                  <c:v>505.0</c:v>
                </c:pt>
                <c:pt idx="627">
                  <c:v>506.0</c:v>
                </c:pt>
                <c:pt idx="628">
                  <c:v>507.0</c:v>
                </c:pt>
                <c:pt idx="629">
                  <c:v>508.0</c:v>
                </c:pt>
                <c:pt idx="630">
                  <c:v>509.0</c:v>
                </c:pt>
                <c:pt idx="631">
                  <c:v>510.0</c:v>
                </c:pt>
                <c:pt idx="632">
                  <c:v>511.0</c:v>
                </c:pt>
                <c:pt idx="633">
                  <c:v>512.0</c:v>
                </c:pt>
                <c:pt idx="634">
                  <c:v>513.0</c:v>
                </c:pt>
                <c:pt idx="635">
                  <c:v>514.0</c:v>
                </c:pt>
                <c:pt idx="636">
                  <c:v>514.0</c:v>
                </c:pt>
                <c:pt idx="637">
                  <c:v>515.0</c:v>
                </c:pt>
                <c:pt idx="638">
                  <c:v>515.0</c:v>
                </c:pt>
                <c:pt idx="639">
                  <c:v>516.0</c:v>
                </c:pt>
                <c:pt idx="640">
                  <c:v>517.0</c:v>
                </c:pt>
                <c:pt idx="641">
                  <c:v>517.0</c:v>
                </c:pt>
                <c:pt idx="642">
                  <c:v>517.0</c:v>
                </c:pt>
                <c:pt idx="643">
                  <c:v>518.0</c:v>
                </c:pt>
                <c:pt idx="644">
                  <c:v>518.0</c:v>
                </c:pt>
                <c:pt idx="645">
                  <c:v>518.0</c:v>
                </c:pt>
                <c:pt idx="646">
                  <c:v>519.0</c:v>
                </c:pt>
                <c:pt idx="647">
                  <c:v>520.0</c:v>
                </c:pt>
                <c:pt idx="648">
                  <c:v>521.0</c:v>
                </c:pt>
                <c:pt idx="649">
                  <c:v>522.0</c:v>
                </c:pt>
                <c:pt idx="650">
                  <c:v>523.0</c:v>
                </c:pt>
                <c:pt idx="651">
                  <c:v>524.0</c:v>
                </c:pt>
                <c:pt idx="652">
                  <c:v>525.0</c:v>
                </c:pt>
                <c:pt idx="653">
                  <c:v>526.0</c:v>
                </c:pt>
                <c:pt idx="654">
                  <c:v>527.0</c:v>
                </c:pt>
                <c:pt idx="655">
                  <c:v>528.0</c:v>
                </c:pt>
                <c:pt idx="656">
                  <c:v>529.0</c:v>
                </c:pt>
                <c:pt idx="657">
                  <c:v>530.0</c:v>
                </c:pt>
                <c:pt idx="658">
                  <c:v>531.0</c:v>
                </c:pt>
                <c:pt idx="659">
                  <c:v>532.0</c:v>
                </c:pt>
                <c:pt idx="660">
                  <c:v>533.0</c:v>
                </c:pt>
                <c:pt idx="661">
                  <c:v>534.0</c:v>
                </c:pt>
                <c:pt idx="662">
                  <c:v>535.0</c:v>
                </c:pt>
                <c:pt idx="663">
                  <c:v>536.0</c:v>
                </c:pt>
                <c:pt idx="664">
                  <c:v>536.0</c:v>
                </c:pt>
                <c:pt idx="665">
                  <c:v>537.0</c:v>
                </c:pt>
                <c:pt idx="666">
                  <c:v>537.0</c:v>
                </c:pt>
                <c:pt idx="667">
                  <c:v>538.0</c:v>
                </c:pt>
                <c:pt idx="668">
                  <c:v>539.0</c:v>
                </c:pt>
                <c:pt idx="669">
                  <c:v>539.0</c:v>
                </c:pt>
                <c:pt idx="670">
                  <c:v>539.0</c:v>
                </c:pt>
                <c:pt idx="671">
                  <c:v>540.0</c:v>
                </c:pt>
                <c:pt idx="672">
                  <c:v>541.0</c:v>
                </c:pt>
                <c:pt idx="673">
                  <c:v>541.0</c:v>
                </c:pt>
                <c:pt idx="674">
                  <c:v>541.0</c:v>
                </c:pt>
                <c:pt idx="675">
                  <c:v>542.0</c:v>
                </c:pt>
                <c:pt idx="676">
                  <c:v>542.0</c:v>
                </c:pt>
                <c:pt idx="677">
                  <c:v>542.0</c:v>
                </c:pt>
                <c:pt idx="678">
                  <c:v>542.0</c:v>
                </c:pt>
                <c:pt idx="679">
                  <c:v>543.0</c:v>
                </c:pt>
                <c:pt idx="680">
                  <c:v>544.0</c:v>
                </c:pt>
                <c:pt idx="681">
                  <c:v>545.0</c:v>
                </c:pt>
                <c:pt idx="682">
                  <c:v>546.0</c:v>
                </c:pt>
                <c:pt idx="683">
                  <c:v>547.0</c:v>
                </c:pt>
                <c:pt idx="684">
                  <c:v>547.0</c:v>
                </c:pt>
                <c:pt idx="685">
                  <c:v>548.0</c:v>
                </c:pt>
                <c:pt idx="686">
                  <c:v>549.0</c:v>
                </c:pt>
                <c:pt idx="687">
                  <c:v>550.0</c:v>
                </c:pt>
                <c:pt idx="688">
                  <c:v>551.0</c:v>
                </c:pt>
                <c:pt idx="689">
                  <c:v>552.0</c:v>
                </c:pt>
                <c:pt idx="690">
                  <c:v>552.0</c:v>
                </c:pt>
                <c:pt idx="691">
                  <c:v>553.0</c:v>
                </c:pt>
                <c:pt idx="692">
                  <c:v>554.0</c:v>
                </c:pt>
                <c:pt idx="693">
                  <c:v>555.0</c:v>
                </c:pt>
                <c:pt idx="694">
                  <c:v>556.0</c:v>
                </c:pt>
                <c:pt idx="695">
                  <c:v>557.0</c:v>
                </c:pt>
                <c:pt idx="696">
                  <c:v>558.0</c:v>
                </c:pt>
                <c:pt idx="697">
                  <c:v>559.0</c:v>
                </c:pt>
                <c:pt idx="698">
                  <c:v>560.0</c:v>
                </c:pt>
                <c:pt idx="699">
                  <c:v>561.0</c:v>
                </c:pt>
                <c:pt idx="700">
                  <c:v>561.0</c:v>
                </c:pt>
                <c:pt idx="701">
                  <c:v>562.0</c:v>
                </c:pt>
                <c:pt idx="702">
                  <c:v>563.0</c:v>
                </c:pt>
                <c:pt idx="703">
                  <c:v>564.0</c:v>
                </c:pt>
                <c:pt idx="704">
                  <c:v>565.0</c:v>
                </c:pt>
                <c:pt idx="705">
                  <c:v>566.0</c:v>
                </c:pt>
                <c:pt idx="706">
                  <c:v>567.0</c:v>
                </c:pt>
                <c:pt idx="707">
                  <c:v>568.0</c:v>
                </c:pt>
                <c:pt idx="708">
                  <c:v>569.0</c:v>
                </c:pt>
                <c:pt idx="709">
                  <c:v>570.0</c:v>
                </c:pt>
                <c:pt idx="710">
                  <c:v>571.0</c:v>
                </c:pt>
                <c:pt idx="711">
                  <c:v>572.0</c:v>
                </c:pt>
                <c:pt idx="712">
                  <c:v>573.0</c:v>
                </c:pt>
                <c:pt idx="713">
                  <c:v>574.0</c:v>
                </c:pt>
                <c:pt idx="714">
                  <c:v>574.0</c:v>
                </c:pt>
                <c:pt idx="715">
                  <c:v>574.0</c:v>
                </c:pt>
                <c:pt idx="716">
                  <c:v>575.0</c:v>
                </c:pt>
                <c:pt idx="717">
                  <c:v>576.0</c:v>
                </c:pt>
                <c:pt idx="718">
                  <c:v>576.0</c:v>
                </c:pt>
                <c:pt idx="719">
                  <c:v>577.0</c:v>
                </c:pt>
                <c:pt idx="720">
                  <c:v>578.0</c:v>
                </c:pt>
                <c:pt idx="721">
                  <c:v>579.0</c:v>
                </c:pt>
                <c:pt idx="722">
                  <c:v>580.0</c:v>
                </c:pt>
                <c:pt idx="723">
                  <c:v>581.0</c:v>
                </c:pt>
                <c:pt idx="724">
                  <c:v>582.0</c:v>
                </c:pt>
                <c:pt idx="725">
                  <c:v>583.0</c:v>
                </c:pt>
                <c:pt idx="726">
                  <c:v>584.0</c:v>
                </c:pt>
                <c:pt idx="727">
                  <c:v>584.0</c:v>
                </c:pt>
                <c:pt idx="728">
                  <c:v>584.0</c:v>
                </c:pt>
                <c:pt idx="729">
                  <c:v>585.0</c:v>
                </c:pt>
                <c:pt idx="730">
                  <c:v>585.0</c:v>
                </c:pt>
                <c:pt idx="731">
                  <c:v>585.0</c:v>
                </c:pt>
                <c:pt idx="732">
                  <c:v>585.0</c:v>
                </c:pt>
                <c:pt idx="733">
                  <c:v>586.0</c:v>
                </c:pt>
                <c:pt idx="734">
                  <c:v>586.0</c:v>
                </c:pt>
                <c:pt idx="735">
                  <c:v>587.0</c:v>
                </c:pt>
                <c:pt idx="736">
                  <c:v>588.0</c:v>
                </c:pt>
                <c:pt idx="737">
                  <c:v>588.0</c:v>
                </c:pt>
                <c:pt idx="738">
                  <c:v>589.0</c:v>
                </c:pt>
                <c:pt idx="739">
                  <c:v>589.0</c:v>
                </c:pt>
                <c:pt idx="740">
                  <c:v>590.0</c:v>
                </c:pt>
                <c:pt idx="741">
                  <c:v>591.0</c:v>
                </c:pt>
                <c:pt idx="742">
                  <c:v>592.0</c:v>
                </c:pt>
                <c:pt idx="743">
                  <c:v>593.0</c:v>
                </c:pt>
                <c:pt idx="744">
                  <c:v>593.0</c:v>
                </c:pt>
                <c:pt idx="745">
                  <c:v>593.0</c:v>
                </c:pt>
                <c:pt idx="746">
                  <c:v>593.0</c:v>
                </c:pt>
                <c:pt idx="747">
                  <c:v>593.0</c:v>
                </c:pt>
                <c:pt idx="748">
                  <c:v>593.0</c:v>
                </c:pt>
                <c:pt idx="749">
                  <c:v>593.0</c:v>
                </c:pt>
                <c:pt idx="750">
                  <c:v>593.0</c:v>
                </c:pt>
                <c:pt idx="751">
                  <c:v>594.0</c:v>
                </c:pt>
                <c:pt idx="752">
                  <c:v>595.0</c:v>
                </c:pt>
                <c:pt idx="753">
                  <c:v>596.0</c:v>
                </c:pt>
                <c:pt idx="754">
                  <c:v>597.0</c:v>
                </c:pt>
                <c:pt idx="755">
                  <c:v>597.0</c:v>
                </c:pt>
                <c:pt idx="756">
                  <c:v>598.0</c:v>
                </c:pt>
                <c:pt idx="757">
                  <c:v>598.0</c:v>
                </c:pt>
                <c:pt idx="758">
                  <c:v>598.0</c:v>
                </c:pt>
                <c:pt idx="759">
                  <c:v>599.0</c:v>
                </c:pt>
                <c:pt idx="760">
                  <c:v>600.0</c:v>
                </c:pt>
                <c:pt idx="761">
                  <c:v>601.0</c:v>
                </c:pt>
                <c:pt idx="762">
                  <c:v>601.0</c:v>
                </c:pt>
                <c:pt idx="763">
                  <c:v>602.0</c:v>
                </c:pt>
                <c:pt idx="764">
                  <c:v>602.0</c:v>
                </c:pt>
                <c:pt idx="765">
                  <c:v>603.0</c:v>
                </c:pt>
                <c:pt idx="766">
                  <c:v>604.0</c:v>
                </c:pt>
                <c:pt idx="767">
                  <c:v>604.0</c:v>
                </c:pt>
                <c:pt idx="768">
                  <c:v>605.0</c:v>
                </c:pt>
                <c:pt idx="769">
                  <c:v>606.0</c:v>
                </c:pt>
                <c:pt idx="770">
                  <c:v>607.0</c:v>
                </c:pt>
                <c:pt idx="771">
                  <c:v>608.0</c:v>
                </c:pt>
                <c:pt idx="772">
                  <c:v>608.0</c:v>
                </c:pt>
                <c:pt idx="773">
                  <c:v>609.0</c:v>
                </c:pt>
                <c:pt idx="774">
                  <c:v>610.0</c:v>
                </c:pt>
                <c:pt idx="775">
                  <c:v>611.0</c:v>
                </c:pt>
                <c:pt idx="776">
                  <c:v>612.0</c:v>
                </c:pt>
                <c:pt idx="777">
                  <c:v>613.0</c:v>
                </c:pt>
                <c:pt idx="778">
                  <c:v>613.0</c:v>
                </c:pt>
                <c:pt idx="779">
                  <c:v>614.0</c:v>
                </c:pt>
                <c:pt idx="780">
                  <c:v>615.0</c:v>
                </c:pt>
                <c:pt idx="781">
                  <c:v>615.0</c:v>
                </c:pt>
                <c:pt idx="782">
                  <c:v>615.0</c:v>
                </c:pt>
                <c:pt idx="783">
                  <c:v>616.0</c:v>
                </c:pt>
                <c:pt idx="784">
                  <c:v>617.0</c:v>
                </c:pt>
                <c:pt idx="785">
                  <c:v>618.0</c:v>
                </c:pt>
                <c:pt idx="786">
                  <c:v>619.0</c:v>
                </c:pt>
                <c:pt idx="787">
                  <c:v>620.0</c:v>
                </c:pt>
                <c:pt idx="788">
                  <c:v>621.0</c:v>
                </c:pt>
                <c:pt idx="789">
                  <c:v>622.0</c:v>
                </c:pt>
                <c:pt idx="790">
                  <c:v>623.0</c:v>
                </c:pt>
                <c:pt idx="791">
                  <c:v>624.0</c:v>
                </c:pt>
                <c:pt idx="792">
                  <c:v>624.0</c:v>
                </c:pt>
                <c:pt idx="793">
                  <c:v>625.0</c:v>
                </c:pt>
                <c:pt idx="794">
                  <c:v>625.0</c:v>
                </c:pt>
                <c:pt idx="795">
                  <c:v>626.0</c:v>
                </c:pt>
                <c:pt idx="796">
                  <c:v>627.0</c:v>
                </c:pt>
                <c:pt idx="797">
                  <c:v>627.0</c:v>
                </c:pt>
                <c:pt idx="798">
                  <c:v>628.0</c:v>
                </c:pt>
                <c:pt idx="799">
                  <c:v>628.0</c:v>
                </c:pt>
                <c:pt idx="800">
                  <c:v>629.0</c:v>
                </c:pt>
                <c:pt idx="801">
                  <c:v>630.0</c:v>
                </c:pt>
                <c:pt idx="802">
                  <c:v>631.0</c:v>
                </c:pt>
                <c:pt idx="803">
                  <c:v>632.0</c:v>
                </c:pt>
                <c:pt idx="804">
                  <c:v>632.0</c:v>
                </c:pt>
                <c:pt idx="805">
                  <c:v>632.0</c:v>
                </c:pt>
                <c:pt idx="806">
                  <c:v>633.0</c:v>
                </c:pt>
                <c:pt idx="807">
                  <c:v>633.0</c:v>
                </c:pt>
                <c:pt idx="808">
                  <c:v>634.0</c:v>
                </c:pt>
                <c:pt idx="809">
                  <c:v>635.0</c:v>
                </c:pt>
                <c:pt idx="810">
                  <c:v>636.0</c:v>
                </c:pt>
                <c:pt idx="811">
                  <c:v>637.0</c:v>
                </c:pt>
                <c:pt idx="812">
                  <c:v>638.0</c:v>
                </c:pt>
                <c:pt idx="813">
                  <c:v>639.0</c:v>
                </c:pt>
                <c:pt idx="814">
                  <c:v>640.0</c:v>
                </c:pt>
                <c:pt idx="815">
                  <c:v>641.0</c:v>
                </c:pt>
                <c:pt idx="816">
                  <c:v>642.0</c:v>
                </c:pt>
                <c:pt idx="817">
                  <c:v>643.0</c:v>
                </c:pt>
                <c:pt idx="818">
                  <c:v>644.0</c:v>
                </c:pt>
                <c:pt idx="819">
                  <c:v>645.0</c:v>
                </c:pt>
                <c:pt idx="820">
                  <c:v>646.0</c:v>
                </c:pt>
                <c:pt idx="821">
                  <c:v>647.0</c:v>
                </c:pt>
                <c:pt idx="822">
                  <c:v>647.0</c:v>
                </c:pt>
                <c:pt idx="823">
                  <c:v>648.0</c:v>
                </c:pt>
                <c:pt idx="824">
                  <c:v>649.0</c:v>
                </c:pt>
                <c:pt idx="825">
                  <c:v>650.0</c:v>
                </c:pt>
                <c:pt idx="826">
                  <c:v>651.0</c:v>
                </c:pt>
                <c:pt idx="827">
                  <c:v>652.0</c:v>
                </c:pt>
                <c:pt idx="828">
                  <c:v>653.0</c:v>
                </c:pt>
                <c:pt idx="829">
                  <c:v>653.0</c:v>
                </c:pt>
                <c:pt idx="830">
                  <c:v>654.0</c:v>
                </c:pt>
                <c:pt idx="831">
                  <c:v>655.0</c:v>
                </c:pt>
                <c:pt idx="832">
                  <c:v>656.0</c:v>
                </c:pt>
                <c:pt idx="833">
                  <c:v>656.0</c:v>
                </c:pt>
                <c:pt idx="834">
                  <c:v>657.0</c:v>
                </c:pt>
                <c:pt idx="835">
                  <c:v>658.0</c:v>
                </c:pt>
                <c:pt idx="836">
                  <c:v>659.0</c:v>
                </c:pt>
                <c:pt idx="837">
                  <c:v>660.0</c:v>
                </c:pt>
                <c:pt idx="838">
                  <c:v>661.0</c:v>
                </c:pt>
                <c:pt idx="839">
                  <c:v>662.0</c:v>
                </c:pt>
                <c:pt idx="840">
                  <c:v>663.0</c:v>
                </c:pt>
                <c:pt idx="841">
                  <c:v>664.0</c:v>
                </c:pt>
                <c:pt idx="842">
                  <c:v>665.0</c:v>
                </c:pt>
                <c:pt idx="843">
                  <c:v>666.0</c:v>
                </c:pt>
                <c:pt idx="844">
                  <c:v>666.0</c:v>
                </c:pt>
                <c:pt idx="845">
                  <c:v>667.0</c:v>
                </c:pt>
                <c:pt idx="846">
                  <c:v>668.0</c:v>
                </c:pt>
                <c:pt idx="847">
                  <c:v>669.0</c:v>
                </c:pt>
                <c:pt idx="848">
                  <c:v>670.0</c:v>
                </c:pt>
                <c:pt idx="849">
                  <c:v>671.0</c:v>
                </c:pt>
                <c:pt idx="850">
                  <c:v>671.0</c:v>
                </c:pt>
                <c:pt idx="851">
                  <c:v>672.0</c:v>
                </c:pt>
                <c:pt idx="852">
                  <c:v>673.0</c:v>
                </c:pt>
                <c:pt idx="853">
                  <c:v>673.0</c:v>
                </c:pt>
                <c:pt idx="854">
                  <c:v>674.0</c:v>
                </c:pt>
                <c:pt idx="855">
                  <c:v>675.0</c:v>
                </c:pt>
                <c:pt idx="856">
                  <c:v>675.0</c:v>
                </c:pt>
                <c:pt idx="857">
                  <c:v>676.0</c:v>
                </c:pt>
                <c:pt idx="858">
                  <c:v>677.0</c:v>
                </c:pt>
                <c:pt idx="859">
                  <c:v>678.0</c:v>
                </c:pt>
                <c:pt idx="860">
                  <c:v>679.0</c:v>
                </c:pt>
                <c:pt idx="861">
                  <c:v>680.0</c:v>
                </c:pt>
                <c:pt idx="862">
                  <c:v>681.0</c:v>
                </c:pt>
                <c:pt idx="863">
                  <c:v>682.0</c:v>
                </c:pt>
                <c:pt idx="864">
                  <c:v>682.0</c:v>
                </c:pt>
                <c:pt idx="865">
                  <c:v>683.0</c:v>
                </c:pt>
                <c:pt idx="866">
                  <c:v>683.0</c:v>
                </c:pt>
                <c:pt idx="867">
                  <c:v>684.0</c:v>
                </c:pt>
                <c:pt idx="868">
                  <c:v>685.0</c:v>
                </c:pt>
                <c:pt idx="869">
                  <c:v>685.0</c:v>
                </c:pt>
                <c:pt idx="870">
                  <c:v>686.0</c:v>
                </c:pt>
                <c:pt idx="871">
                  <c:v>687.0</c:v>
                </c:pt>
                <c:pt idx="872">
                  <c:v>688.0</c:v>
                </c:pt>
                <c:pt idx="873">
                  <c:v>689.0</c:v>
                </c:pt>
                <c:pt idx="874">
                  <c:v>690.0</c:v>
                </c:pt>
                <c:pt idx="875">
                  <c:v>691.0</c:v>
                </c:pt>
                <c:pt idx="876">
                  <c:v>692.0</c:v>
                </c:pt>
                <c:pt idx="877">
                  <c:v>692.0</c:v>
                </c:pt>
                <c:pt idx="878">
                  <c:v>693.0</c:v>
                </c:pt>
                <c:pt idx="879">
                  <c:v>694.0</c:v>
                </c:pt>
                <c:pt idx="880">
                  <c:v>694.0</c:v>
                </c:pt>
                <c:pt idx="881">
                  <c:v>695.0</c:v>
                </c:pt>
                <c:pt idx="882">
                  <c:v>696.0</c:v>
                </c:pt>
                <c:pt idx="883">
                  <c:v>697.0</c:v>
                </c:pt>
                <c:pt idx="884">
                  <c:v>698.0</c:v>
                </c:pt>
                <c:pt idx="885">
                  <c:v>699.0</c:v>
                </c:pt>
                <c:pt idx="886">
                  <c:v>700.0</c:v>
                </c:pt>
                <c:pt idx="887">
                  <c:v>701.0</c:v>
                </c:pt>
                <c:pt idx="888">
                  <c:v>702.0</c:v>
                </c:pt>
                <c:pt idx="889">
                  <c:v>702.0</c:v>
                </c:pt>
                <c:pt idx="890">
                  <c:v>703.0</c:v>
                </c:pt>
                <c:pt idx="891">
                  <c:v>704.0</c:v>
                </c:pt>
                <c:pt idx="892">
                  <c:v>705.0</c:v>
                </c:pt>
                <c:pt idx="893">
                  <c:v>706.0</c:v>
                </c:pt>
                <c:pt idx="894">
                  <c:v>707.0</c:v>
                </c:pt>
                <c:pt idx="895">
                  <c:v>708.0</c:v>
                </c:pt>
                <c:pt idx="896">
                  <c:v>709.0</c:v>
                </c:pt>
                <c:pt idx="897">
                  <c:v>710.0</c:v>
                </c:pt>
                <c:pt idx="898">
                  <c:v>711.0</c:v>
                </c:pt>
                <c:pt idx="899">
                  <c:v>712.0</c:v>
                </c:pt>
                <c:pt idx="900">
                  <c:v>713.0</c:v>
                </c:pt>
                <c:pt idx="901">
                  <c:v>714.0</c:v>
                </c:pt>
                <c:pt idx="902">
                  <c:v>715.0</c:v>
                </c:pt>
                <c:pt idx="903">
                  <c:v>716.0</c:v>
                </c:pt>
                <c:pt idx="904">
                  <c:v>717.0</c:v>
                </c:pt>
                <c:pt idx="905">
                  <c:v>718.0</c:v>
                </c:pt>
                <c:pt idx="906">
                  <c:v>719.0</c:v>
                </c:pt>
                <c:pt idx="907">
                  <c:v>720.0</c:v>
                </c:pt>
                <c:pt idx="908">
                  <c:v>721.0</c:v>
                </c:pt>
                <c:pt idx="909">
                  <c:v>721.0</c:v>
                </c:pt>
                <c:pt idx="910">
                  <c:v>721.0</c:v>
                </c:pt>
                <c:pt idx="911">
                  <c:v>722.0</c:v>
                </c:pt>
                <c:pt idx="912">
                  <c:v>723.0</c:v>
                </c:pt>
                <c:pt idx="913">
                  <c:v>724.0</c:v>
                </c:pt>
                <c:pt idx="914">
                  <c:v>725.0</c:v>
                </c:pt>
                <c:pt idx="915">
                  <c:v>726.0</c:v>
                </c:pt>
                <c:pt idx="916">
                  <c:v>727.0</c:v>
                </c:pt>
                <c:pt idx="917">
                  <c:v>728.0</c:v>
                </c:pt>
                <c:pt idx="918">
                  <c:v>729.0</c:v>
                </c:pt>
                <c:pt idx="919">
                  <c:v>729.0</c:v>
                </c:pt>
                <c:pt idx="920">
                  <c:v>729.0</c:v>
                </c:pt>
                <c:pt idx="921">
                  <c:v>730.0</c:v>
                </c:pt>
                <c:pt idx="922">
                  <c:v>731.0</c:v>
                </c:pt>
                <c:pt idx="923">
                  <c:v>732.0</c:v>
                </c:pt>
                <c:pt idx="924">
                  <c:v>733.0</c:v>
                </c:pt>
                <c:pt idx="925">
                  <c:v>734.0</c:v>
                </c:pt>
                <c:pt idx="926">
                  <c:v>735.0</c:v>
                </c:pt>
                <c:pt idx="927">
                  <c:v>735.0</c:v>
                </c:pt>
                <c:pt idx="928">
                  <c:v>735.0</c:v>
                </c:pt>
                <c:pt idx="929">
                  <c:v>735.0</c:v>
                </c:pt>
                <c:pt idx="930">
                  <c:v>736.0</c:v>
                </c:pt>
                <c:pt idx="931">
                  <c:v>737.0</c:v>
                </c:pt>
                <c:pt idx="932">
                  <c:v>738.0</c:v>
                </c:pt>
                <c:pt idx="933">
                  <c:v>739.0</c:v>
                </c:pt>
                <c:pt idx="934">
                  <c:v>739.0</c:v>
                </c:pt>
                <c:pt idx="935">
                  <c:v>740.0</c:v>
                </c:pt>
                <c:pt idx="936">
                  <c:v>741.0</c:v>
                </c:pt>
                <c:pt idx="937">
                  <c:v>742.0</c:v>
                </c:pt>
                <c:pt idx="938">
                  <c:v>743.0</c:v>
                </c:pt>
                <c:pt idx="939">
                  <c:v>744.0</c:v>
                </c:pt>
                <c:pt idx="940">
                  <c:v>745.0</c:v>
                </c:pt>
                <c:pt idx="941">
                  <c:v>746.0</c:v>
                </c:pt>
                <c:pt idx="942">
                  <c:v>747.0</c:v>
                </c:pt>
                <c:pt idx="943">
                  <c:v>748.0</c:v>
                </c:pt>
                <c:pt idx="944">
                  <c:v>749.0</c:v>
                </c:pt>
                <c:pt idx="945">
                  <c:v>750.0</c:v>
                </c:pt>
                <c:pt idx="946">
                  <c:v>751.0</c:v>
                </c:pt>
                <c:pt idx="947">
                  <c:v>752.0</c:v>
                </c:pt>
                <c:pt idx="948">
                  <c:v>753.0</c:v>
                </c:pt>
                <c:pt idx="949">
                  <c:v>753.0</c:v>
                </c:pt>
                <c:pt idx="950">
                  <c:v>754.0</c:v>
                </c:pt>
                <c:pt idx="951">
                  <c:v>755.0</c:v>
                </c:pt>
                <c:pt idx="952">
                  <c:v>756.0</c:v>
                </c:pt>
                <c:pt idx="953">
                  <c:v>757.0</c:v>
                </c:pt>
                <c:pt idx="954">
                  <c:v>758.0</c:v>
                </c:pt>
                <c:pt idx="955">
                  <c:v>759.0</c:v>
                </c:pt>
                <c:pt idx="956">
                  <c:v>760.0</c:v>
                </c:pt>
                <c:pt idx="957">
                  <c:v>761.0</c:v>
                </c:pt>
                <c:pt idx="958">
                  <c:v>762.0</c:v>
                </c:pt>
                <c:pt idx="959">
                  <c:v>763.0</c:v>
                </c:pt>
                <c:pt idx="960">
                  <c:v>764.0</c:v>
                </c:pt>
                <c:pt idx="961">
                  <c:v>765.0</c:v>
                </c:pt>
                <c:pt idx="962">
                  <c:v>766.0</c:v>
                </c:pt>
                <c:pt idx="963">
                  <c:v>767.0</c:v>
                </c:pt>
                <c:pt idx="964">
                  <c:v>767.0</c:v>
                </c:pt>
                <c:pt idx="965">
                  <c:v>768.0</c:v>
                </c:pt>
                <c:pt idx="966">
                  <c:v>769.0</c:v>
                </c:pt>
                <c:pt idx="967">
                  <c:v>770.0</c:v>
                </c:pt>
                <c:pt idx="968">
                  <c:v>771.0</c:v>
                </c:pt>
                <c:pt idx="969">
                  <c:v>772.0</c:v>
                </c:pt>
                <c:pt idx="970">
                  <c:v>773.0</c:v>
                </c:pt>
                <c:pt idx="971">
                  <c:v>774.0</c:v>
                </c:pt>
                <c:pt idx="972">
                  <c:v>775.0</c:v>
                </c:pt>
                <c:pt idx="973">
                  <c:v>776.0</c:v>
                </c:pt>
                <c:pt idx="974">
                  <c:v>777.0</c:v>
                </c:pt>
                <c:pt idx="975">
                  <c:v>778.0</c:v>
                </c:pt>
                <c:pt idx="976">
                  <c:v>778.0</c:v>
                </c:pt>
                <c:pt idx="977">
                  <c:v>778.0</c:v>
                </c:pt>
                <c:pt idx="978">
                  <c:v>779.0</c:v>
                </c:pt>
                <c:pt idx="979">
                  <c:v>780.0</c:v>
                </c:pt>
                <c:pt idx="980">
                  <c:v>781.0</c:v>
                </c:pt>
                <c:pt idx="981">
                  <c:v>781.0</c:v>
                </c:pt>
                <c:pt idx="982">
                  <c:v>782.0</c:v>
                </c:pt>
                <c:pt idx="983">
                  <c:v>782.0</c:v>
                </c:pt>
                <c:pt idx="984">
                  <c:v>782.0</c:v>
                </c:pt>
                <c:pt idx="985">
                  <c:v>782.0</c:v>
                </c:pt>
                <c:pt idx="986">
                  <c:v>783.0</c:v>
                </c:pt>
                <c:pt idx="987">
                  <c:v>783.0</c:v>
                </c:pt>
                <c:pt idx="988">
                  <c:v>784.0</c:v>
                </c:pt>
                <c:pt idx="989">
                  <c:v>785.0</c:v>
                </c:pt>
                <c:pt idx="990">
                  <c:v>786.0</c:v>
                </c:pt>
                <c:pt idx="991">
                  <c:v>786.0</c:v>
                </c:pt>
                <c:pt idx="992">
                  <c:v>786.0</c:v>
                </c:pt>
                <c:pt idx="993">
                  <c:v>786.0</c:v>
                </c:pt>
                <c:pt idx="994">
                  <c:v>786.0</c:v>
                </c:pt>
                <c:pt idx="995">
                  <c:v>787.0</c:v>
                </c:pt>
                <c:pt idx="996">
                  <c:v>788.0</c:v>
                </c:pt>
                <c:pt idx="997">
                  <c:v>789.0</c:v>
                </c:pt>
                <c:pt idx="998">
                  <c:v>790.0</c:v>
                </c:pt>
                <c:pt idx="999">
                  <c:v>791.0</c:v>
                </c:pt>
                <c:pt idx="1000">
                  <c:v>792.0</c:v>
                </c:pt>
                <c:pt idx="1001">
                  <c:v>793.0</c:v>
                </c:pt>
                <c:pt idx="1002">
                  <c:v>794.0</c:v>
                </c:pt>
                <c:pt idx="1003">
                  <c:v>795.0</c:v>
                </c:pt>
                <c:pt idx="1004">
                  <c:v>796.0</c:v>
                </c:pt>
                <c:pt idx="1005">
                  <c:v>797.0</c:v>
                </c:pt>
                <c:pt idx="1006">
                  <c:v>798.0</c:v>
                </c:pt>
                <c:pt idx="1007">
                  <c:v>799.0</c:v>
                </c:pt>
                <c:pt idx="1008">
                  <c:v>800.0</c:v>
                </c:pt>
                <c:pt idx="1009">
                  <c:v>801.0</c:v>
                </c:pt>
                <c:pt idx="1010">
                  <c:v>802.0</c:v>
                </c:pt>
                <c:pt idx="1011">
                  <c:v>803.0</c:v>
                </c:pt>
                <c:pt idx="1012">
                  <c:v>804.0</c:v>
                </c:pt>
                <c:pt idx="1013">
                  <c:v>805.0</c:v>
                </c:pt>
                <c:pt idx="1014">
                  <c:v>806.0</c:v>
                </c:pt>
                <c:pt idx="1015">
                  <c:v>807.0</c:v>
                </c:pt>
                <c:pt idx="1016">
                  <c:v>808.0</c:v>
                </c:pt>
                <c:pt idx="1017">
                  <c:v>809.0</c:v>
                </c:pt>
                <c:pt idx="1018">
                  <c:v>810.0</c:v>
                </c:pt>
                <c:pt idx="1019">
                  <c:v>810.0</c:v>
                </c:pt>
                <c:pt idx="1020">
                  <c:v>810.0</c:v>
                </c:pt>
                <c:pt idx="1021">
                  <c:v>811.0</c:v>
                </c:pt>
                <c:pt idx="1022">
                  <c:v>811.0</c:v>
                </c:pt>
                <c:pt idx="1023">
                  <c:v>812.0</c:v>
                </c:pt>
                <c:pt idx="1024">
                  <c:v>813.0</c:v>
                </c:pt>
                <c:pt idx="1025">
                  <c:v>813.0</c:v>
                </c:pt>
                <c:pt idx="1026">
                  <c:v>814.0</c:v>
                </c:pt>
                <c:pt idx="1027">
                  <c:v>815.0</c:v>
                </c:pt>
                <c:pt idx="1028">
                  <c:v>816.0</c:v>
                </c:pt>
                <c:pt idx="1029">
                  <c:v>817.0</c:v>
                </c:pt>
                <c:pt idx="1030">
                  <c:v>818.0</c:v>
                </c:pt>
                <c:pt idx="1031">
                  <c:v>819.0</c:v>
                </c:pt>
                <c:pt idx="1032">
                  <c:v>820.0</c:v>
                </c:pt>
                <c:pt idx="1033">
                  <c:v>821.0</c:v>
                </c:pt>
                <c:pt idx="1034">
                  <c:v>822.0</c:v>
                </c:pt>
                <c:pt idx="1035">
                  <c:v>823.0</c:v>
                </c:pt>
                <c:pt idx="1036">
                  <c:v>824.0</c:v>
                </c:pt>
                <c:pt idx="1037">
                  <c:v>825.0</c:v>
                </c:pt>
                <c:pt idx="1038">
                  <c:v>826.0</c:v>
                </c:pt>
                <c:pt idx="1039">
                  <c:v>827.0</c:v>
                </c:pt>
                <c:pt idx="1040">
                  <c:v>828.0</c:v>
                </c:pt>
                <c:pt idx="1041">
                  <c:v>829.0</c:v>
                </c:pt>
                <c:pt idx="1042">
                  <c:v>830.0</c:v>
                </c:pt>
                <c:pt idx="1043">
                  <c:v>831.0</c:v>
                </c:pt>
                <c:pt idx="1044">
                  <c:v>832.0</c:v>
                </c:pt>
                <c:pt idx="1045">
                  <c:v>833.0</c:v>
                </c:pt>
                <c:pt idx="1046">
                  <c:v>833.0</c:v>
                </c:pt>
                <c:pt idx="1047">
                  <c:v>834.0</c:v>
                </c:pt>
                <c:pt idx="1048">
                  <c:v>835.0</c:v>
                </c:pt>
                <c:pt idx="1049">
                  <c:v>836.0</c:v>
                </c:pt>
                <c:pt idx="1050">
                  <c:v>837.0</c:v>
                </c:pt>
                <c:pt idx="1051">
                  <c:v>838.0</c:v>
                </c:pt>
                <c:pt idx="1052">
                  <c:v>839.0</c:v>
                </c:pt>
                <c:pt idx="1053">
                  <c:v>840.0</c:v>
                </c:pt>
                <c:pt idx="1054">
                  <c:v>841.0</c:v>
                </c:pt>
                <c:pt idx="1055">
                  <c:v>842.0</c:v>
                </c:pt>
                <c:pt idx="1056">
                  <c:v>843.0</c:v>
                </c:pt>
                <c:pt idx="1057">
                  <c:v>844.0</c:v>
                </c:pt>
                <c:pt idx="1058">
                  <c:v>845.0</c:v>
                </c:pt>
                <c:pt idx="1059">
                  <c:v>846.0</c:v>
                </c:pt>
                <c:pt idx="1060">
                  <c:v>847.0</c:v>
                </c:pt>
                <c:pt idx="1061">
                  <c:v>848.0</c:v>
                </c:pt>
                <c:pt idx="1062">
                  <c:v>849.0</c:v>
                </c:pt>
                <c:pt idx="1063">
                  <c:v>850.0</c:v>
                </c:pt>
                <c:pt idx="1064">
                  <c:v>851.0</c:v>
                </c:pt>
                <c:pt idx="1065">
                  <c:v>852.0</c:v>
                </c:pt>
                <c:pt idx="1066">
                  <c:v>853.0</c:v>
                </c:pt>
                <c:pt idx="1067">
                  <c:v>854.0</c:v>
                </c:pt>
                <c:pt idx="1068">
                  <c:v>855.0</c:v>
                </c:pt>
                <c:pt idx="1069">
                  <c:v>856.0</c:v>
                </c:pt>
                <c:pt idx="1070">
                  <c:v>857.0</c:v>
                </c:pt>
                <c:pt idx="1071">
                  <c:v>858.0</c:v>
                </c:pt>
                <c:pt idx="1072">
                  <c:v>859.0</c:v>
                </c:pt>
                <c:pt idx="1073">
                  <c:v>860.0</c:v>
                </c:pt>
                <c:pt idx="1074">
                  <c:v>861.0</c:v>
                </c:pt>
                <c:pt idx="1075">
                  <c:v>862.0</c:v>
                </c:pt>
                <c:pt idx="1076">
                  <c:v>863.0</c:v>
                </c:pt>
                <c:pt idx="1077">
                  <c:v>864.0</c:v>
                </c:pt>
                <c:pt idx="1078">
                  <c:v>865.0</c:v>
                </c:pt>
                <c:pt idx="1079">
                  <c:v>865.0</c:v>
                </c:pt>
                <c:pt idx="1080">
                  <c:v>866.0</c:v>
                </c:pt>
                <c:pt idx="1081">
                  <c:v>867.0</c:v>
                </c:pt>
                <c:pt idx="1082">
                  <c:v>868.0</c:v>
                </c:pt>
                <c:pt idx="1083">
                  <c:v>869.0</c:v>
                </c:pt>
                <c:pt idx="1084">
                  <c:v>870.0</c:v>
                </c:pt>
                <c:pt idx="1085">
                  <c:v>871.0</c:v>
                </c:pt>
                <c:pt idx="1086">
                  <c:v>872.0</c:v>
                </c:pt>
                <c:pt idx="1087">
                  <c:v>873.0</c:v>
                </c:pt>
                <c:pt idx="1088">
                  <c:v>874.0</c:v>
                </c:pt>
                <c:pt idx="1089">
                  <c:v>874.0</c:v>
                </c:pt>
                <c:pt idx="1090">
                  <c:v>874.0</c:v>
                </c:pt>
                <c:pt idx="1091">
                  <c:v>875.0</c:v>
                </c:pt>
                <c:pt idx="1092">
                  <c:v>876.0</c:v>
                </c:pt>
                <c:pt idx="1093">
                  <c:v>877.0</c:v>
                </c:pt>
                <c:pt idx="1094">
                  <c:v>878.0</c:v>
                </c:pt>
                <c:pt idx="1095">
                  <c:v>879.0</c:v>
                </c:pt>
                <c:pt idx="1096">
                  <c:v>880.0</c:v>
                </c:pt>
                <c:pt idx="1097">
                  <c:v>881.0</c:v>
                </c:pt>
                <c:pt idx="1098">
                  <c:v>882.0</c:v>
                </c:pt>
                <c:pt idx="1099">
                  <c:v>883.0</c:v>
                </c:pt>
                <c:pt idx="1100">
                  <c:v>883.0</c:v>
                </c:pt>
                <c:pt idx="1101">
                  <c:v>884.0</c:v>
                </c:pt>
                <c:pt idx="1102">
                  <c:v>885.0</c:v>
                </c:pt>
                <c:pt idx="1103">
                  <c:v>886.0</c:v>
                </c:pt>
                <c:pt idx="1104">
                  <c:v>887.0</c:v>
                </c:pt>
                <c:pt idx="1105">
                  <c:v>888.0</c:v>
                </c:pt>
                <c:pt idx="1106">
                  <c:v>888.0</c:v>
                </c:pt>
                <c:pt idx="1107">
                  <c:v>888.0</c:v>
                </c:pt>
                <c:pt idx="1108">
                  <c:v>889.0</c:v>
                </c:pt>
                <c:pt idx="1109">
                  <c:v>890.0</c:v>
                </c:pt>
                <c:pt idx="1110">
                  <c:v>890.0</c:v>
                </c:pt>
                <c:pt idx="1111">
                  <c:v>891.0</c:v>
                </c:pt>
                <c:pt idx="1112">
                  <c:v>892.0</c:v>
                </c:pt>
                <c:pt idx="1113">
                  <c:v>893.0</c:v>
                </c:pt>
                <c:pt idx="1114">
                  <c:v>894.0</c:v>
                </c:pt>
                <c:pt idx="1115">
                  <c:v>895.0</c:v>
                </c:pt>
                <c:pt idx="1116">
                  <c:v>896.0</c:v>
                </c:pt>
                <c:pt idx="1117">
                  <c:v>897.0</c:v>
                </c:pt>
                <c:pt idx="1118">
                  <c:v>898.0</c:v>
                </c:pt>
                <c:pt idx="1119">
                  <c:v>899.0</c:v>
                </c:pt>
                <c:pt idx="1120">
                  <c:v>899.0</c:v>
                </c:pt>
                <c:pt idx="1121">
                  <c:v>899.0</c:v>
                </c:pt>
                <c:pt idx="1122">
                  <c:v>900.0</c:v>
                </c:pt>
                <c:pt idx="1123">
                  <c:v>901.0</c:v>
                </c:pt>
                <c:pt idx="1124">
                  <c:v>902.0</c:v>
                </c:pt>
                <c:pt idx="1125">
                  <c:v>902.0</c:v>
                </c:pt>
                <c:pt idx="1126">
                  <c:v>902.0</c:v>
                </c:pt>
                <c:pt idx="1127">
                  <c:v>903.0</c:v>
                </c:pt>
                <c:pt idx="1128">
                  <c:v>904.0</c:v>
                </c:pt>
                <c:pt idx="1129">
                  <c:v>905.0</c:v>
                </c:pt>
                <c:pt idx="1130">
                  <c:v>905.0</c:v>
                </c:pt>
                <c:pt idx="1131">
                  <c:v>906.0</c:v>
                </c:pt>
                <c:pt idx="1132">
                  <c:v>907.0</c:v>
                </c:pt>
                <c:pt idx="1133">
                  <c:v>908.0</c:v>
                </c:pt>
                <c:pt idx="1134">
                  <c:v>909.0</c:v>
                </c:pt>
                <c:pt idx="1135">
                  <c:v>910.0</c:v>
                </c:pt>
                <c:pt idx="1136">
                  <c:v>911.0</c:v>
                </c:pt>
                <c:pt idx="1137">
                  <c:v>912.0</c:v>
                </c:pt>
                <c:pt idx="1138">
                  <c:v>913.0</c:v>
                </c:pt>
                <c:pt idx="1139">
                  <c:v>914.0</c:v>
                </c:pt>
                <c:pt idx="1140">
                  <c:v>915.0</c:v>
                </c:pt>
                <c:pt idx="1141">
                  <c:v>916.0</c:v>
                </c:pt>
                <c:pt idx="1142">
                  <c:v>917.0</c:v>
                </c:pt>
                <c:pt idx="1143">
                  <c:v>918.0</c:v>
                </c:pt>
                <c:pt idx="1144">
                  <c:v>919.0</c:v>
                </c:pt>
                <c:pt idx="1145">
                  <c:v>919.0</c:v>
                </c:pt>
                <c:pt idx="1146">
                  <c:v>920.0</c:v>
                </c:pt>
                <c:pt idx="1147">
                  <c:v>921.0</c:v>
                </c:pt>
                <c:pt idx="1148">
                  <c:v>922.0</c:v>
                </c:pt>
                <c:pt idx="1149">
                  <c:v>923.0</c:v>
                </c:pt>
                <c:pt idx="1150">
                  <c:v>924.0</c:v>
                </c:pt>
                <c:pt idx="1151">
                  <c:v>925.0</c:v>
                </c:pt>
                <c:pt idx="1152">
                  <c:v>926.0</c:v>
                </c:pt>
                <c:pt idx="1153">
                  <c:v>927.0</c:v>
                </c:pt>
                <c:pt idx="1154">
                  <c:v>928.0</c:v>
                </c:pt>
                <c:pt idx="1155">
                  <c:v>929.0</c:v>
                </c:pt>
                <c:pt idx="1156">
                  <c:v>930.0</c:v>
                </c:pt>
                <c:pt idx="1157">
                  <c:v>931.0</c:v>
                </c:pt>
                <c:pt idx="1158">
                  <c:v>932.0</c:v>
                </c:pt>
                <c:pt idx="1159">
                  <c:v>932.0</c:v>
                </c:pt>
                <c:pt idx="1160">
                  <c:v>932.0</c:v>
                </c:pt>
                <c:pt idx="1161">
                  <c:v>933.0</c:v>
                </c:pt>
                <c:pt idx="1162">
                  <c:v>934.0</c:v>
                </c:pt>
                <c:pt idx="1163">
                  <c:v>935.0</c:v>
                </c:pt>
                <c:pt idx="1164">
                  <c:v>936.0</c:v>
                </c:pt>
                <c:pt idx="1165">
                  <c:v>937.0</c:v>
                </c:pt>
                <c:pt idx="1166">
                  <c:v>938.0</c:v>
                </c:pt>
                <c:pt idx="1167">
                  <c:v>939.0</c:v>
                </c:pt>
                <c:pt idx="1168">
                  <c:v>940.0</c:v>
                </c:pt>
                <c:pt idx="1169">
                  <c:v>941.0</c:v>
                </c:pt>
                <c:pt idx="1170">
                  <c:v>942.0</c:v>
                </c:pt>
                <c:pt idx="1171">
                  <c:v>943.0</c:v>
                </c:pt>
                <c:pt idx="1172">
                  <c:v>944.0</c:v>
                </c:pt>
                <c:pt idx="1173">
                  <c:v>945.0</c:v>
                </c:pt>
                <c:pt idx="1174">
                  <c:v>946.0</c:v>
                </c:pt>
                <c:pt idx="1175">
                  <c:v>947.0</c:v>
                </c:pt>
                <c:pt idx="1176">
                  <c:v>948.0</c:v>
                </c:pt>
                <c:pt idx="1177">
                  <c:v>949.0</c:v>
                </c:pt>
                <c:pt idx="1178">
                  <c:v>950.0</c:v>
                </c:pt>
                <c:pt idx="1179">
                  <c:v>950.0</c:v>
                </c:pt>
                <c:pt idx="1180">
                  <c:v>951.0</c:v>
                </c:pt>
                <c:pt idx="1181">
                  <c:v>951.0</c:v>
                </c:pt>
                <c:pt idx="1182">
                  <c:v>951.0</c:v>
                </c:pt>
                <c:pt idx="1183">
                  <c:v>951.0</c:v>
                </c:pt>
                <c:pt idx="1184">
                  <c:v>951.0</c:v>
                </c:pt>
                <c:pt idx="1185">
                  <c:v>951.0</c:v>
                </c:pt>
                <c:pt idx="1186">
                  <c:v>951.0</c:v>
                </c:pt>
                <c:pt idx="1187">
                  <c:v>952.0</c:v>
                </c:pt>
                <c:pt idx="1188">
                  <c:v>953.0</c:v>
                </c:pt>
                <c:pt idx="1189">
                  <c:v>954.0</c:v>
                </c:pt>
                <c:pt idx="1190">
                  <c:v>955.0</c:v>
                </c:pt>
                <c:pt idx="1191">
                  <c:v>956.0</c:v>
                </c:pt>
                <c:pt idx="1192">
                  <c:v>956.0</c:v>
                </c:pt>
                <c:pt idx="1193">
                  <c:v>957.0</c:v>
                </c:pt>
                <c:pt idx="1194">
                  <c:v>958.0</c:v>
                </c:pt>
                <c:pt idx="1195">
                  <c:v>958.0</c:v>
                </c:pt>
                <c:pt idx="1196">
                  <c:v>959.0</c:v>
                </c:pt>
                <c:pt idx="1197">
                  <c:v>959.0</c:v>
                </c:pt>
                <c:pt idx="1198">
                  <c:v>960.0</c:v>
                </c:pt>
                <c:pt idx="1199">
                  <c:v>961.0</c:v>
                </c:pt>
                <c:pt idx="1200">
                  <c:v>962.0</c:v>
                </c:pt>
                <c:pt idx="1201">
                  <c:v>963.0</c:v>
                </c:pt>
                <c:pt idx="1202">
                  <c:v>964.0</c:v>
                </c:pt>
                <c:pt idx="1203">
                  <c:v>965.0</c:v>
                </c:pt>
                <c:pt idx="1204">
                  <c:v>966.0</c:v>
                </c:pt>
                <c:pt idx="1205">
                  <c:v>966.0</c:v>
                </c:pt>
                <c:pt idx="1206">
                  <c:v>967.0</c:v>
                </c:pt>
                <c:pt idx="1207">
                  <c:v>968.0</c:v>
                </c:pt>
                <c:pt idx="1208">
                  <c:v>969.0</c:v>
                </c:pt>
                <c:pt idx="1209">
                  <c:v>970.0</c:v>
                </c:pt>
                <c:pt idx="1210">
                  <c:v>971.0</c:v>
                </c:pt>
                <c:pt idx="1211">
                  <c:v>972.0</c:v>
                </c:pt>
                <c:pt idx="1212">
                  <c:v>973.0</c:v>
                </c:pt>
                <c:pt idx="1213">
                  <c:v>974.0</c:v>
                </c:pt>
                <c:pt idx="1214">
                  <c:v>975.0</c:v>
                </c:pt>
                <c:pt idx="1215">
                  <c:v>976.0</c:v>
                </c:pt>
                <c:pt idx="1216">
                  <c:v>977.0</c:v>
                </c:pt>
                <c:pt idx="1217">
                  <c:v>978.0</c:v>
                </c:pt>
                <c:pt idx="1218">
                  <c:v>979.0</c:v>
                </c:pt>
                <c:pt idx="1219">
                  <c:v>979.0</c:v>
                </c:pt>
                <c:pt idx="1220">
                  <c:v>979.0</c:v>
                </c:pt>
                <c:pt idx="1221">
                  <c:v>980.0</c:v>
                </c:pt>
                <c:pt idx="1222">
                  <c:v>981.0</c:v>
                </c:pt>
                <c:pt idx="1223">
                  <c:v>982.0</c:v>
                </c:pt>
                <c:pt idx="1224">
                  <c:v>982.0</c:v>
                </c:pt>
                <c:pt idx="1225">
                  <c:v>983.0</c:v>
                </c:pt>
                <c:pt idx="1226">
                  <c:v>983.0</c:v>
                </c:pt>
                <c:pt idx="1227">
                  <c:v>984.0</c:v>
                </c:pt>
                <c:pt idx="1228">
                  <c:v>985.0</c:v>
                </c:pt>
                <c:pt idx="1229">
                  <c:v>986.0</c:v>
                </c:pt>
                <c:pt idx="1230">
                  <c:v>987.0</c:v>
                </c:pt>
                <c:pt idx="1231">
                  <c:v>987.0</c:v>
                </c:pt>
                <c:pt idx="1232">
                  <c:v>988.0</c:v>
                </c:pt>
                <c:pt idx="1233">
                  <c:v>989.0</c:v>
                </c:pt>
                <c:pt idx="1234">
                  <c:v>990.0</c:v>
                </c:pt>
                <c:pt idx="1235">
                  <c:v>991.0</c:v>
                </c:pt>
                <c:pt idx="1236">
                  <c:v>992.0</c:v>
                </c:pt>
                <c:pt idx="1237">
                  <c:v>993.0</c:v>
                </c:pt>
                <c:pt idx="1238">
                  <c:v>994.0</c:v>
                </c:pt>
                <c:pt idx="1239">
                  <c:v>994.0</c:v>
                </c:pt>
                <c:pt idx="1240">
                  <c:v>995.0</c:v>
                </c:pt>
                <c:pt idx="1241">
                  <c:v>995.0</c:v>
                </c:pt>
                <c:pt idx="1242">
                  <c:v>996.0</c:v>
                </c:pt>
                <c:pt idx="1243">
                  <c:v>997.0</c:v>
                </c:pt>
                <c:pt idx="1244">
                  <c:v>998.0</c:v>
                </c:pt>
                <c:pt idx="1245">
                  <c:v>999.0</c:v>
                </c:pt>
                <c:pt idx="1246">
                  <c:v>1000.0</c:v>
                </c:pt>
                <c:pt idx="1247">
                  <c:v>1000.0</c:v>
                </c:pt>
                <c:pt idx="1248">
                  <c:v>1001.0</c:v>
                </c:pt>
                <c:pt idx="1249">
                  <c:v>1002.0</c:v>
                </c:pt>
                <c:pt idx="1250">
                  <c:v>1003.0</c:v>
                </c:pt>
                <c:pt idx="1251">
                  <c:v>1004.0</c:v>
                </c:pt>
                <c:pt idx="1252">
                  <c:v>1005.0</c:v>
                </c:pt>
                <c:pt idx="1253">
                  <c:v>1006.0</c:v>
                </c:pt>
                <c:pt idx="1254">
                  <c:v>1007.0</c:v>
                </c:pt>
                <c:pt idx="1255">
                  <c:v>1008.0</c:v>
                </c:pt>
                <c:pt idx="1256">
                  <c:v>1009.0</c:v>
                </c:pt>
                <c:pt idx="1257">
                  <c:v>1010.0</c:v>
                </c:pt>
                <c:pt idx="1258">
                  <c:v>1011.0</c:v>
                </c:pt>
                <c:pt idx="1259">
                  <c:v>1011.0</c:v>
                </c:pt>
                <c:pt idx="1260">
                  <c:v>1011.0</c:v>
                </c:pt>
                <c:pt idx="1261">
                  <c:v>1012.0</c:v>
                </c:pt>
                <c:pt idx="1262">
                  <c:v>1012.0</c:v>
                </c:pt>
                <c:pt idx="1263">
                  <c:v>1012.0</c:v>
                </c:pt>
                <c:pt idx="1264">
                  <c:v>1013.0</c:v>
                </c:pt>
                <c:pt idx="1265">
                  <c:v>1014.0</c:v>
                </c:pt>
                <c:pt idx="1266">
                  <c:v>1015.0</c:v>
                </c:pt>
                <c:pt idx="1267">
                  <c:v>1016.0</c:v>
                </c:pt>
                <c:pt idx="1268">
                  <c:v>1017.0</c:v>
                </c:pt>
                <c:pt idx="1269">
                  <c:v>1018.0</c:v>
                </c:pt>
                <c:pt idx="1270">
                  <c:v>1019.0</c:v>
                </c:pt>
                <c:pt idx="1271">
                  <c:v>1020.0</c:v>
                </c:pt>
                <c:pt idx="1272">
                  <c:v>1021.0</c:v>
                </c:pt>
                <c:pt idx="1273">
                  <c:v>1022.0</c:v>
                </c:pt>
                <c:pt idx="1274">
                  <c:v>1023.0</c:v>
                </c:pt>
                <c:pt idx="1275">
                  <c:v>1024.0</c:v>
                </c:pt>
                <c:pt idx="1276">
                  <c:v>1025.0</c:v>
                </c:pt>
                <c:pt idx="1277">
                  <c:v>1026.0</c:v>
                </c:pt>
                <c:pt idx="1278">
                  <c:v>1026.0</c:v>
                </c:pt>
                <c:pt idx="1279">
                  <c:v>1027.0</c:v>
                </c:pt>
                <c:pt idx="1280">
                  <c:v>1028.0</c:v>
                </c:pt>
                <c:pt idx="1281">
                  <c:v>1029.0</c:v>
                </c:pt>
                <c:pt idx="1282">
                  <c:v>1030.0</c:v>
                </c:pt>
                <c:pt idx="1283">
                  <c:v>1030.0</c:v>
                </c:pt>
                <c:pt idx="1284">
                  <c:v>1030.0</c:v>
                </c:pt>
                <c:pt idx="1285">
                  <c:v>1031.0</c:v>
                </c:pt>
                <c:pt idx="1286">
                  <c:v>1031.0</c:v>
                </c:pt>
                <c:pt idx="1287">
                  <c:v>1032.0</c:v>
                </c:pt>
                <c:pt idx="1288">
                  <c:v>1033.0</c:v>
                </c:pt>
                <c:pt idx="1289">
                  <c:v>1034.0</c:v>
                </c:pt>
                <c:pt idx="1290">
                  <c:v>1035.0</c:v>
                </c:pt>
                <c:pt idx="1291">
                  <c:v>1036.0</c:v>
                </c:pt>
                <c:pt idx="1292">
                  <c:v>1037.0</c:v>
                </c:pt>
                <c:pt idx="1293">
                  <c:v>1038.0</c:v>
                </c:pt>
                <c:pt idx="1294">
                  <c:v>1039.0</c:v>
                </c:pt>
                <c:pt idx="1295">
                  <c:v>1040.0</c:v>
                </c:pt>
                <c:pt idx="1296">
                  <c:v>1041.0</c:v>
                </c:pt>
                <c:pt idx="1297">
                  <c:v>1042.0</c:v>
                </c:pt>
                <c:pt idx="1298">
                  <c:v>1043.0</c:v>
                </c:pt>
                <c:pt idx="1299">
                  <c:v>1044.0</c:v>
                </c:pt>
                <c:pt idx="1300">
                  <c:v>1045.0</c:v>
                </c:pt>
                <c:pt idx="1301">
                  <c:v>1045.0</c:v>
                </c:pt>
                <c:pt idx="1302">
                  <c:v>1046.0</c:v>
                </c:pt>
                <c:pt idx="1303">
                  <c:v>1047.0</c:v>
                </c:pt>
                <c:pt idx="1304">
                  <c:v>1048.0</c:v>
                </c:pt>
                <c:pt idx="1305">
                  <c:v>1049.0</c:v>
                </c:pt>
                <c:pt idx="1306">
                  <c:v>1050.0</c:v>
                </c:pt>
                <c:pt idx="1307">
                  <c:v>1051.0</c:v>
                </c:pt>
                <c:pt idx="1308">
                  <c:v>1052.0</c:v>
                </c:pt>
                <c:pt idx="1309">
                  <c:v>1053.0</c:v>
                </c:pt>
                <c:pt idx="1310">
                  <c:v>1054.0</c:v>
                </c:pt>
                <c:pt idx="1311">
                  <c:v>1054.0</c:v>
                </c:pt>
                <c:pt idx="1312">
                  <c:v>1054.0</c:v>
                </c:pt>
                <c:pt idx="1313">
                  <c:v>1055.0</c:v>
                </c:pt>
                <c:pt idx="1314">
                  <c:v>1056.0</c:v>
                </c:pt>
                <c:pt idx="1315">
                  <c:v>1056.0</c:v>
                </c:pt>
                <c:pt idx="1316">
                  <c:v>1057.0</c:v>
                </c:pt>
                <c:pt idx="1317">
                  <c:v>1058.0</c:v>
                </c:pt>
                <c:pt idx="1318">
                  <c:v>1059.0</c:v>
                </c:pt>
                <c:pt idx="1319">
                  <c:v>1060.0</c:v>
                </c:pt>
                <c:pt idx="1320">
                  <c:v>1061.0</c:v>
                </c:pt>
                <c:pt idx="1321">
                  <c:v>1062.0</c:v>
                </c:pt>
                <c:pt idx="1322">
                  <c:v>1063.0</c:v>
                </c:pt>
                <c:pt idx="1323">
                  <c:v>1064.0</c:v>
                </c:pt>
                <c:pt idx="1324">
                  <c:v>1065.0</c:v>
                </c:pt>
                <c:pt idx="1325">
                  <c:v>1066.0</c:v>
                </c:pt>
                <c:pt idx="1326">
                  <c:v>1067.0</c:v>
                </c:pt>
                <c:pt idx="1327">
                  <c:v>1068.0</c:v>
                </c:pt>
                <c:pt idx="1328">
                  <c:v>1069.0</c:v>
                </c:pt>
                <c:pt idx="1329">
                  <c:v>1070.0</c:v>
                </c:pt>
                <c:pt idx="1330">
                  <c:v>1071.0</c:v>
                </c:pt>
                <c:pt idx="1331">
                  <c:v>1072.0</c:v>
                </c:pt>
                <c:pt idx="1332">
                  <c:v>1073.0</c:v>
                </c:pt>
                <c:pt idx="1333">
                  <c:v>1074.0</c:v>
                </c:pt>
                <c:pt idx="1334">
                  <c:v>1075.0</c:v>
                </c:pt>
                <c:pt idx="1335">
                  <c:v>1076.0</c:v>
                </c:pt>
                <c:pt idx="1336">
                  <c:v>1077.0</c:v>
                </c:pt>
                <c:pt idx="1337">
                  <c:v>1078.0</c:v>
                </c:pt>
                <c:pt idx="1338">
                  <c:v>1079.0</c:v>
                </c:pt>
                <c:pt idx="1339">
                  <c:v>1080.0</c:v>
                </c:pt>
                <c:pt idx="1340">
                  <c:v>1081.0</c:v>
                </c:pt>
                <c:pt idx="1341">
                  <c:v>1082.0</c:v>
                </c:pt>
                <c:pt idx="1342">
                  <c:v>1083.0</c:v>
                </c:pt>
                <c:pt idx="1343">
                  <c:v>1084.0</c:v>
                </c:pt>
                <c:pt idx="1344">
                  <c:v>1085.0</c:v>
                </c:pt>
                <c:pt idx="1345">
                  <c:v>1086.0</c:v>
                </c:pt>
                <c:pt idx="1346">
                  <c:v>1087.0</c:v>
                </c:pt>
                <c:pt idx="1347">
                  <c:v>1088.0</c:v>
                </c:pt>
                <c:pt idx="1348">
                  <c:v>1089.0</c:v>
                </c:pt>
                <c:pt idx="1349">
                  <c:v>1090.0</c:v>
                </c:pt>
                <c:pt idx="1350">
                  <c:v>1091.0</c:v>
                </c:pt>
                <c:pt idx="1351">
                  <c:v>1092.0</c:v>
                </c:pt>
                <c:pt idx="1352">
                  <c:v>1092.0</c:v>
                </c:pt>
                <c:pt idx="1353">
                  <c:v>1093.0</c:v>
                </c:pt>
                <c:pt idx="1354">
                  <c:v>1094.0</c:v>
                </c:pt>
                <c:pt idx="1355">
                  <c:v>1095.0</c:v>
                </c:pt>
                <c:pt idx="1356">
                  <c:v>1096.0</c:v>
                </c:pt>
                <c:pt idx="1357">
                  <c:v>1097.0</c:v>
                </c:pt>
                <c:pt idx="1358">
                  <c:v>1098.0</c:v>
                </c:pt>
                <c:pt idx="1359">
                  <c:v>1099.0</c:v>
                </c:pt>
                <c:pt idx="1360">
                  <c:v>1100.0</c:v>
                </c:pt>
                <c:pt idx="1361">
                  <c:v>1101.0</c:v>
                </c:pt>
                <c:pt idx="1362">
                  <c:v>1102.0</c:v>
                </c:pt>
                <c:pt idx="1363">
                  <c:v>1103.0</c:v>
                </c:pt>
                <c:pt idx="1364">
                  <c:v>1103.0</c:v>
                </c:pt>
                <c:pt idx="1365">
                  <c:v>1104.0</c:v>
                </c:pt>
                <c:pt idx="1366">
                  <c:v>1105.0</c:v>
                </c:pt>
                <c:pt idx="1367">
                  <c:v>1106.0</c:v>
                </c:pt>
                <c:pt idx="1368">
                  <c:v>1107.0</c:v>
                </c:pt>
                <c:pt idx="1369">
                  <c:v>1108.0</c:v>
                </c:pt>
                <c:pt idx="1370">
                  <c:v>1109.0</c:v>
                </c:pt>
                <c:pt idx="1371">
                  <c:v>1110.0</c:v>
                </c:pt>
                <c:pt idx="1372">
                  <c:v>1111.0</c:v>
                </c:pt>
                <c:pt idx="1373">
                  <c:v>1112.0</c:v>
                </c:pt>
                <c:pt idx="1374">
                  <c:v>1113.0</c:v>
                </c:pt>
                <c:pt idx="1375">
                  <c:v>1114.0</c:v>
                </c:pt>
                <c:pt idx="1376">
                  <c:v>1115.0</c:v>
                </c:pt>
                <c:pt idx="1377">
                  <c:v>1116.0</c:v>
                </c:pt>
                <c:pt idx="1378">
                  <c:v>1117.0</c:v>
                </c:pt>
                <c:pt idx="1379">
                  <c:v>1118.0</c:v>
                </c:pt>
                <c:pt idx="1380">
                  <c:v>1119.0</c:v>
                </c:pt>
                <c:pt idx="1381">
                  <c:v>1120.0</c:v>
                </c:pt>
                <c:pt idx="1382">
                  <c:v>1121.0</c:v>
                </c:pt>
                <c:pt idx="1383">
                  <c:v>1121.0</c:v>
                </c:pt>
                <c:pt idx="1384">
                  <c:v>1122.0</c:v>
                </c:pt>
                <c:pt idx="1385">
                  <c:v>1123.0</c:v>
                </c:pt>
                <c:pt idx="1386">
                  <c:v>1124.0</c:v>
                </c:pt>
                <c:pt idx="1387">
                  <c:v>1124.0</c:v>
                </c:pt>
                <c:pt idx="1388">
                  <c:v>1124.0</c:v>
                </c:pt>
                <c:pt idx="1389">
                  <c:v>1124.0</c:v>
                </c:pt>
                <c:pt idx="1390">
                  <c:v>1124.0</c:v>
                </c:pt>
                <c:pt idx="1391">
                  <c:v>1124.0</c:v>
                </c:pt>
                <c:pt idx="1392">
                  <c:v>1125.0</c:v>
                </c:pt>
                <c:pt idx="1393">
                  <c:v>1126.0</c:v>
                </c:pt>
                <c:pt idx="1394">
                  <c:v>1127.0</c:v>
                </c:pt>
                <c:pt idx="1395">
                  <c:v>1128.0</c:v>
                </c:pt>
                <c:pt idx="1396">
                  <c:v>1129.0</c:v>
                </c:pt>
                <c:pt idx="1397">
                  <c:v>1130.0</c:v>
                </c:pt>
                <c:pt idx="1398">
                  <c:v>1131.0</c:v>
                </c:pt>
                <c:pt idx="1399">
                  <c:v>1132.0</c:v>
                </c:pt>
                <c:pt idx="1400">
                  <c:v>1133.0</c:v>
                </c:pt>
                <c:pt idx="1401">
                  <c:v>1134.0</c:v>
                </c:pt>
                <c:pt idx="1402">
                  <c:v>1135.0</c:v>
                </c:pt>
                <c:pt idx="1403">
                  <c:v>1136.0</c:v>
                </c:pt>
                <c:pt idx="1404">
                  <c:v>1137.0</c:v>
                </c:pt>
                <c:pt idx="1405">
                  <c:v>1138.0</c:v>
                </c:pt>
                <c:pt idx="1406">
                  <c:v>1139.0</c:v>
                </c:pt>
                <c:pt idx="1407">
                  <c:v>1140.0</c:v>
                </c:pt>
                <c:pt idx="1408">
                  <c:v>1141.0</c:v>
                </c:pt>
                <c:pt idx="1409">
                  <c:v>1142.0</c:v>
                </c:pt>
                <c:pt idx="1410">
                  <c:v>1143.0</c:v>
                </c:pt>
                <c:pt idx="1411">
                  <c:v>1144.0</c:v>
                </c:pt>
                <c:pt idx="1412">
                  <c:v>1145.0</c:v>
                </c:pt>
                <c:pt idx="1413">
                  <c:v>1146.0</c:v>
                </c:pt>
                <c:pt idx="1414">
                  <c:v>1147.0</c:v>
                </c:pt>
                <c:pt idx="1415">
                  <c:v>1148.0</c:v>
                </c:pt>
                <c:pt idx="1416">
                  <c:v>1149.0</c:v>
                </c:pt>
                <c:pt idx="1417">
                  <c:v>1150.0</c:v>
                </c:pt>
                <c:pt idx="1418">
                  <c:v>1151.0</c:v>
                </c:pt>
                <c:pt idx="1419">
                  <c:v>1152.0</c:v>
                </c:pt>
                <c:pt idx="1420">
                  <c:v>1153.0</c:v>
                </c:pt>
                <c:pt idx="1421">
                  <c:v>1154.0</c:v>
                </c:pt>
                <c:pt idx="1422">
                  <c:v>1155.0</c:v>
                </c:pt>
                <c:pt idx="1423">
                  <c:v>1155.0</c:v>
                </c:pt>
                <c:pt idx="1424">
                  <c:v>1156.0</c:v>
                </c:pt>
                <c:pt idx="1425">
                  <c:v>1157.0</c:v>
                </c:pt>
                <c:pt idx="1426">
                  <c:v>1157.0</c:v>
                </c:pt>
                <c:pt idx="1427">
                  <c:v>1158.0</c:v>
                </c:pt>
                <c:pt idx="1428">
                  <c:v>1159.0</c:v>
                </c:pt>
                <c:pt idx="1429">
                  <c:v>1160.0</c:v>
                </c:pt>
                <c:pt idx="1430">
                  <c:v>1161.0</c:v>
                </c:pt>
                <c:pt idx="1431">
                  <c:v>1162.0</c:v>
                </c:pt>
                <c:pt idx="1432">
                  <c:v>1163.0</c:v>
                </c:pt>
                <c:pt idx="1433">
                  <c:v>1164.0</c:v>
                </c:pt>
                <c:pt idx="1434">
                  <c:v>1165.0</c:v>
                </c:pt>
                <c:pt idx="1435">
                  <c:v>1166.0</c:v>
                </c:pt>
                <c:pt idx="1436">
                  <c:v>1167.0</c:v>
                </c:pt>
                <c:pt idx="1437">
                  <c:v>1168.0</c:v>
                </c:pt>
                <c:pt idx="1438">
                  <c:v>1169.0</c:v>
                </c:pt>
                <c:pt idx="1439">
                  <c:v>1170.0</c:v>
                </c:pt>
                <c:pt idx="1440">
                  <c:v>1171.0</c:v>
                </c:pt>
                <c:pt idx="1441">
                  <c:v>1171.0</c:v>
                </c:pt>
                <c:pt idx="1442">
                  <c:v>1172.0</c:v>
                </c:pt>
                <c:pt idx="1443">
                  <c:v>1172.0</c:v>
                </c:pt>
                <c:pt idx="1444">
                  <c:v>1173.0</c:v>
                </c:pt>
                <c:pt idx="1445">
                  <c:v>1174.0</c:v>
                </c:pt>
                <c:pt idx="1446">
                  <c:v>1175.0</c:v>
                </c:pt>
                <c:pt idx="1447">
                  <c:v>1176.0</c:v>
                </c:pt>
                <c:pt idx="1448">
                  <c:v>1177.0</c:v>
                </c:pt>
                <c:pt idx="1449">
                  <c:v>1178.0</c:v>
                </c:pt>
                <c:pt idx="1450">
                  <c:v>1179.0</c:v>
                </c:pt>
                <c:pt idx="1451">
                  <c:v>1180.0</c:v>
                </c:pt>
                <c:pt idx="1452">
                  <c:v>1181.0</c:v>
                </c:pt>
                <c:pt idx="1453">
                  <c:v>1182.0</c:v>
                </c:pt>
                <c:pt idx="1454">
                  <c:v>1183.0</c:v>
                </c:pt>
                <c:pt idx="1455">
                  <c:v>1184.0</c:v>
                </c:pt>
                <c:pt idx="1456">
                  <c:v>1184.0</c:v>
                </c:pt>
                <c:pt idx="1457">
                  <c:v>1185.0</c:v>
                </c:pt>
                <c:pt idx="1458">
                  <c:v>1186.0</c:v>
                </c:pt>
                <c:pt idx="1459">
                  <c:v>1187.0</c:v>
                </c:pt>
                <c:pt idx="1460">
                  <c:v>1188.0</c:v>
                </c:pt>
                <c:pt idx="1461">
                  <c:v>1188.0</c:v>
                </c:pt>
                <c:pt idx="1462">
                  <c:v>1189.0</c:v>
                </c:pt>
                <c:pt idx="1463">
                  <c:v>1190.0</c:v>
                </c:pt>
                <c:pt idx="1464">
                  <c:v>1191.0</c:v>
                </c:pt>
                <c:pt idx="1465">
                  <c:v>1192.0</c:v>
                </c:pt>
                <c:pt idx="1466">
                  <c:v>1193.0</c:v>
                </c:pt>
                <c:pt idx="1467">
                  <c:v>1194.0</c:v>
                </c:pt>
                <c:pt idx="1468">
                  <c:v>1195.0</c:v>
                </c:pt>
                <c:pt idx="1469">
                  <c:v>1195.0</c:v>
                </c:pt>
                <c:pt idx="1470">
                  <c:v>1196.0</c:v>
                </c:pt>
                <c:pt idx="1471">
                  <c:v>1197.0</c:v>
                </c:pt>
                <c:pt idx="1472">
                  <c:v>1198.0</c:v>
                </c:pt>
                <c:pt idx="1473">
                  <c:v>1199.0</c:v>
                </c:pt>
                <c:pt idx="1474">
                  <c:v>1199.0</c:v>
                </c:pt>
                <c:pt idx="1475">
                  <c:v>1200.0</c:v>
                </c:pt>
                <c:pt idx="1476">
                  <c:v>1200.0</c:v>
                </c:pt>
                <c:pt idx="1477">
                  <c:v>1201.0</c:v>
                </c:pt>
                <c:pt idx="1478">
                  <c:v>1202.0</c:v>
                </c:pt>
                <c:pt idx="1479">
                  <c:v>1203.0</c:v>
                </c:pt>
                <c:pt idx="1480">
                  <c:v>1203.0</c:v>
                </c:pt>
                <c:pt idx="1481">
                  <c:v>1203.0</c:v>
                </c:pt>
                <c:pt idx="1482">
                  <c:v>1203.0</c:v>
                </c:pt>
                <c:pt idx="1483">
                  <c:v>1204.0</c:v>
                </c:pt>
                <c:pt idx="1484">
                  <c:v>1205.0</c:v>
                </c:pt>
                <c:pt idx="1485">
                  <c:v>1206.0</c:v>
                </c:pt>
                <c:pt idx="1486">
                  <c:v>1206.0</c:v>
                </c:pt>
                <c:pt idx="1487">
                  <c:v>1207.0</c:v>
                </c:pt>
                <c:pt idx="1488">
                  <c:v>1208.0</c:v>
                </c:pt>
                <c:pt idx="1489">
                  <c:v>1209.0</c:v>
                </c:pt>
                <c:pt idx="1490">
                  <c:v>1209.0</c:v>
                </c:pt>
                <c:pt idx="1491">
                  <c:v>1209.0</c:v>
                </c:pt>
                <c:pt idx="1492">
                  <c:v>1209.0</c:v>
                </c:pt>
                <c:pt idx="1493">
                  <c:v>1210.0</c:v>
                </c:pt>
                <c:pt idx="1494">
                  <c:v>1211.0</c:v>
                </c:pt>
                <c:pt idx="1495">
                  <c:v>1212.0</c:v>
                </c:pt>
                <c:pt idx="1496">
                  <c:v>1213.0</c:v>
                </c:pt>
                <c:pt idx="1497">
                  <c:v>1214.0</c:v>
                </c:pt>
                <c:pt idx="1498">
                  <c:v>1215.0</c:v>
                </c:pt>
                <c:pt idx="1499">
                  <c:v>1216.0</c:v>
                </c:pt>
                <c:pt idx="1500">
                  <c:v>1217.0</c:v>
                </c:pt>
                <c:pt idx="1501">
                  <c:v>1218.0</c:v>
                </c:pt>
                <c:pt idx="1502">
                  <c:v>1219.0</c:v>
                </c:pt>
                <c:pt idx="1503">
                  <c:v>1220.0</c:v>
                </c:pt>
                <c:pt idx="1504">
                  <c:v>1221.0</c:v>
                </c:pt>
                <c:pt idx="1505">
                  <c:v>1222.0</c:v>
                </c:pt>
                <c:pt idx="1506">
                  <c:v>1223.0</c:v>
                </c:pt>
                <c:pt idx="1507">
                  <c:v>1224.0</c:v>
                </c:pt>
                <c:pt idx="1508">
                  <c:v>1225.0</c:v>
                </c:pt>
                <c:pt idx="1509">
                  <c:v>1226.0</c:v>
                </c:pt>
                <c:pt idx="1510">
                  <c:v>1226.0</c:v>
                </c:pt>
                <c:pt idx="1511">
                  <c:v>1227.0</c:v>
                </c:pt>
                <c:pt idx="1512">
                  <c:v>1228.0</c:v>
                </c:pt>
                <c:pt idx="1513">
                  <c:v>1229.0</c:v>
                </c:pt>
                <c:pt idx="1514">
                  <c:v>1230.0</c:v>
                </c:pt>
                <c:pt idx="1515">
                  <c:v>1231.0</c:v>
                </c:pt>
                <c:pt idx="1516">
                  <c:v>1232.0</c:v>
                </c:pt>
                <c:pt idx="1517">
                  <c:v>1233.0</c:v>
                </c:pt>
                <c:pt idx="1518">
                  <c:v>1234.0</c:v>
                </c:pt>
                <c:pt idx="1519">
                  <c:v>1235.0</c:v>
                </c:pt>
                <c:pt idx="1520">
                  <c:v>1236.0</c:v>
                </c:pt>
                <c:pt idx="1521">
                  <c:v>1236.0</c:v>
                </c:pt>
                <c:pt idx="1522">
                  <c:v>1236.0</c:v>
                </c:pt>
                <c:pt idx="1523">
                  <c:v>1237.0</c:v>
                </c:pt>
                <c:pt idx="1524">
                  <c:v>1238.0</c:v>
                </c:pt>
                <c:pt idx="1525">
                  <c:v>1238.0</c:v>
                </c:pt>
                <c:pt idx="1526">
                  <c:v>1238.0</c:v>
                </c:pt>
                <c:pt idx="1527">
                  <c:v>1239.0</c:v>
                </c:pt>
                <c:pt idx="1528">
                  <c:v>1240.0</c:v>
                </c:pt>
                <c:pt idx="1529">
                  <c:v>1241.0</c:v>
                </c:pt>
                <c:pt idx="1530">
                  <c:v>1241.0</c:v>
                </c:pt>
                <c:pt idx="1531">
                  <c:v>1242.0</c:v>
                </c:pt>
                <c:pt idx="1532">
                  <c:v>1242.0</c:v>
                </c:pt>
                <c:pt idx="1533">
                  <c:v>1243.0</c:v>
                </c:pt>
                <c:pt idx="1534">
                  <c:v>1244.0</c:v>
                </c:pt>
                <c:pt idx="1535">
                  <c:v>1245.0</c:v>
                </c:pt>
                <c:pt idx="1536">
                  <c:v>1246.0</c:v>
                </c:pt>
                <c:pt idx="1537">
                  <c:v>1247.0</c:v>
                </c:pt>
                <c:pt idx="1538">
                  <c:v>1248.0</c:v>
                </c:pt>
                <c:pt idx="1539">
                  <c:v>1249.0</c:v>
                </c:pt>
                <c:pt idx="1540">
                  <c:v>1249.0</c:v>
                </c:pt>
                <c:pt idx="1541">
                  <c:v>1249.0</c:v>
                </c:pt>
                <c:pt idx="1542">
                  <c:v>1249.0</c:v>
                </c:pt>
                <c:pt idx="1543">
                  <c:v>1250.0</c:v>
                </c:pt>
                <c:pt idx="1544">
                  <c:v>1251.0</c:v>
                </c:pt>
                <c:pt idx="1545">
                  <c:v>1252.0</c:v>
                </c:pt>
                <c:pt idx="1546">
                  <c:v>1253.0</c:v>
                </c:pt>
                <c:pt idx="1547">
                  <c:v>1254.0</c:v>
                </c:pt>
                <c:pt idx="1548">
                  <c:v>1255.0</c:v>
                </c:pt>
                <c:pt idx="1549">
                  <c:v>1256.0</c:v>
                </c:pt>
                <c:pt idx="1550">
                  <c:v>1257.0</c:v>
                </c:pt>
                <c:pt idx="1551">
                  <c:v>1257.0</c:v>
                </c:pt>
                <c:pt idx="1552">
                  <c:v>1258.0</c:v>
                </c:pt>
                <c:pt idx="1553">
                  <c:v>1258.0</c:v>
                </c:pt>
                <c:pt idx="1554">
                  <c:v>1259.0</c:v>
                </c:pt>
                <c:pt idx="1555">
                  <c:v>1260.0</c:v>
                </c:pt>
                <c:pt idx="1556">
                  <c:v>1261.0</c:v>
                </c:pt>
                <c:pt idx="1557">
                  <c:v>1262.0</c:v>
                </c:pt>
                <c:pt idx="1558">
                  <c:v>1263.0</c:v>
                </c:pt>
                <c:pt idx="1559">
                  <c:v>1264.0</c:v>
                </c:pt>
                <c:pt idx="1560">
                  <c:v>1265.0</c:v>
                </c:pt>
                <c:pt idx="1561">
                  <c:v>1266.0</c:v>
                </c:pt>
                <c:pt idx="1562">
                  <c:v>1267.0</c:v>
                </c:pt>
                <c:pt idx="1563">
                  <c:v>1268.0</c:v>
                </c:pt>
                <c:pt idx="1564">
                  <c:v>1269.0</c:v>
                </c:pt>
                <c:pt idx="1565">
                  <c:v>1269.0</c:v>
                </c:pt>
                <c:pt idx="1566">
                  <c:v>1269.0</c:v>
                </c:pt>
                <c:pt idx="1567">
                  <c:v>1269.0</c:v>
                </c:pt>
                <c:pt idx="1568">
                  <c:v>1269.0</c:v>
                </c:pt>
                <c:pt idx="1569">
                  <c:v>1269.0</c:v>
                </c:pt>
                <c:pt idx="1570">
                  <c:v>1269.0</c:v>
                </c:pt>
                <c:pt idx="1571">
                  <c:v>1269.0</c:v>
                </c:pt>
                <c:pt idx="1572">
                  <c:v>1269.0</c:v>
                </c:pt>
                <c:pt idx="1573">
                  <c:v>1270.0</c:v>
                </c:pt>
                <c:pt idx="1574">
                  <c:v>1271.0</c:v>
                </c:pt>
                <c:pt idx="1575">
                  <c:v>1272.0</c:v>
                </c:pt>
                <c:pt idx="1576">
                  <c:v>1272.0</c:v>
                </c:pt>
                <c:pt idx="1577">
                  <c:v>1273.0</c:v>
                </c:pt>
                <c:pt idx="1578">
                  <c:v>1274.0</c:v>
                </c:pt>
                <c:pt idx="1579">
                  <c:v>1275.0</c:v>
                </c:pt>
                <c:pt idx="1580">
                  <c:v>1275.0</c:v>
                </c:pt>
                <c:pt idx="1581">
                  <c:v>1275.0</c:v>
                </c:pt>
                <c:pt idx="1582">
                  <c:v>1276.0</c:v>
                </c:pt>
                <c:pt idx="1583">
                  <c:v>1277.0</c:v>
                </c:pt>
                <c:pt idx="1584">
                  <c:v>1278.0</c:v>
                </c:pt>
                <c:pt idx="1585">
                  <c:v>1279.0</c:v>
                </c:pt>
                <c:pt idx="1586">
                  <c:v>1279.0</c:v>
                </c:pt>
                <c:pt idx="1587">
                  <c:v>1279.0</c:v>
                </c:pt>
                <c:pt idx="1588">
                  <c:v>1280.0</c:v>
                </c:pt>
                <c:pt idx="1589">
                  <c:v>1281.0</c:v>
                </c:pt>
                <c:pt idx="1590">
                  <c:v>1282.0</c:v>
                </c:pt>
                <c:pt idx="1591">
                  <c:v>1283.0</c:v>
                </c:pt>
                <c:pt idx="1592">
                  <c:v>1284.0</c:v>
                </c:pt>
                <c:pt idx="1593">
                  <c:v>1285.0</c:v>
                </c:pt>
                <c:pt idx="1594">
                  <c:v>1285.0</c:v>
                </c:pt>
                <c:pt idx="1595">
                  <c:v>1286.0</c:v>
                </c:pt>
                <c:pt idx="1596">
                  <c:v>1286.0</c:v>
                </c:pt>
                <c:pt idx="1597">
                  <c:v>1287.0</c:v>
                </c:pt>
                <c:pt idx="1598">
                  <c:v>1287.0</c:v>
                </c:pt>
                <c:pt idx="1599">
                  <c:v>1288.0</c:v>
                </c:pt>
                <c:pt idx="1600">
                  <c:v>1289.0</c:v>
                </c:pt>
                <c:pt idx="1601">
                  <c:v>1290.0</c:v>
                </c:pt>
                <c:pt idx="1602">
                  <c:v>1291.0</c:v>
                </c:pt>
                <c:pt idx="1603">
                  <c:v>1291.0</c:v>
                </c:pt>
                <c:pt idx="1604">
                  <c:v>1292.0</c:v>
                </c:pt>
                <c:pt idx="1605">
                  <c:v>1293.0</c:v>
                </c:pt>
                <c:pt idx="1606">
                  <c:v>1294.0</c:v>
                </c:pt>
                <c:pt idx="1607">
                  <c:v>1295.0</c:v>
                </c:pt>
                <c:pt idx="1608">
                  <c:v>1296.0</c:v>
                </c:pt>
                <c:pt idx="1609">
                  <c:v>1296.0</c:v>
                </c:pt>
                <c:pt idx="1610">
                  <c:v>1297.0</c:v>
                </c:pt>
                <c:pt idx="1611">
                  <c:v>1298.0</c:v>
                </c:pt>
                <c:pt idx="1612">
                  <c:v>1299.0</c:v>
                </c:pt>
                <c:pt idx="1613">
                  <c:v>1300.0</c:v>
                </c:pt>
                <c:pt idx="1614">
                  <c:v>1301.0</c:v>
                </c:pt>
                <c:pt idx="1615">
                  <c:v>1302.0</c:v>
                </c:pt>
                <c:pt idx="1616">
                  <c:v>1303.0</c:v>
                </c:pt>
                <c:pt idx="1617">
                  <c:v>1304.0</c:v>
                </c:pt>
                <c:pt idx="1618">
                  <c:v>1304.0</c:v>
                </c:pt>
                <c:pt idx="1619">
                  <c:v>1305.0</c:v>
                </c:pt>
                <c:pt idx="1620">
                  <c:v>1306.0</c:v>
                </c:pt>
                <c:pt idx="1621">
                  <c:v>1307.0</c:v>
                </c:pt>
                <c:pt idx="1622">
                  <c:v>1307.0</c:v>
                </c:pt>
                <c:pt idx="1623">
                  <c:v>1308.0</c:v>
                </c:pt>
                <c:pt idx="1624">
                  <c:v>1309.0</c:v>
                </c:pt>
                <c:pt idx="1625">
                  <c:v>1310.0</c:v>
                </c:pt>
                <c:pt idx="1626">
                  <c:v>1310.0</c:v>
                </c:pt>
                <c:pt idx="1627">
                  <c:v>1311.0</c:v>
                </c:pt>
                <c:pt idx="1628">
                  <c:v>1312.0</c:v>
                </c:pt>
                <c:pt idx="1629">
                  <c:v>1313.0</c:v>
                </c:pt>
                <c:pt idx="1630">
                  <c:v>1314.0</c:v>
                </c:pt>
                <c:pt idx="1631">
                  <c:v>1315.0</c:v>
                </c:pt>
                <c:pt idx="1632">
                  <c:v>1316.0</c:v>
                </c:pt>
                <c:pt idx="1633">
                  <c:v>1317.0</c:v>
                </c:pt>
                <c:pt idx="1634">
                  <c:v>1318.0</c:v>
                </c:pt>
                <c:pt idx="1635">
                  <c:v>1319.0</c:v>
                </c:pt>
                <c:pt idx="1636">
                  <c:v>1320.0</c:v>
                </c:pt>
                <c:pt idx="1637">
                  <c:v>1321.0</c:v>
                </c:pt>
                <c:pt idx="1638">
                  <c:v>1322.0</c:v>
                </c:pt>
                <c:pt idx="1639">
                  <c:v>1322.0</c:v>
                </c:pt>
                <c:pt idx="1640">
                  <c:v>1322.0</c:v>
                </c:pt>
                <c:pt idx="1641">
                  <c:v>1323.0</c:v>
                </c:pt>
                <c:pt idx="1642">
                  <c:v>1324.0</c:v>
                </c:pt>
                <c:pt idx="1643">
                  <c:v>1325.0</c:v>
                </c:pt>
                <c:pt idx="1644">
                  <c:v>1326.0</c:v>
                </c:pt>
                <c:pt idx="1645">
                  <c:v>1327.0</c:v>
                </c:pt>
                <c:pt idx="1646">
                  <c:v>1328.0</c:v>
                </c:pt>
                <c:pt idx="1647">
                  <c:v>1329.0</c:v>
                </c:pt>
                <c:pt idx="1648">
                  <c:v>1329.0</c:v>
                </c:pt>
                <c:pt idx="1649">
                  <c:v>1330.0</c:v>
                </c:pt>
                <c:pt idx="1650">
                  <c:v>1330.0</c:v>
                </c:pt>
                <c:pt idx="1651">
                  <c:v>1331.0</c:v>
                </c:pt>
                <c:pt idx="1652">
                  <c:v>1332.0</c:v>
                </c:pt>
                <c:pt idx="1653">
                  <c:v>1333.0</c:v>
                </c:pt>
                <c:pt idx="1654">
                  <c:v>1334.0</c:v>
                </c:pt>
                <c:pt idx="1655">
                  <c:v>1335.0</c:v>
                </c:pt>
                <c:pt idx="1656">
                  <c:v>1335.0</c:v>
                </c:pt>
                <c:pt idx="1657">
                  <c:v>1335.0</c:v>
                </c:pt>
                <c:pt idx="1658">
                  <c:v>1335.0</c:v>
                </c:pt>
                <c:pt idx="1659">
                  <c:v>1336.0</c:v>
                </c:pt>
                <c:pt idx="1660">
                  <c:v>1336.0</c:v>
                </c:pt>
                <c:pt idx="1661">
                  <c:v>1337.0</c:v>
                </c:pt>
                <c:pt idx="1662">
                  <c:v>1338.0</c:v>
                </c:pt>
                <c:pt idx="1663">
                  <c:v>1339.0</c:v>
                </c:pt>
                <c:pt idx="1664">
                  <c:v>1340.0</c:v>
                </c:pt>
                <c:pt idx="1665">
                  <c:v>1341.0</c:v>
                </c:pt>
                <c:pt idx="1666">
                  <c:v>1342.0</c:v>
                </c:pt>
                <c:pt idx="1667">
                  <c:v>1343.0</c:v>
                </c:pt>
                <c:pt idx="1668">
                  <c:v>1344.0</c:v>
                </c:pt>
                <c:pt idx="1669">
                  <c:v>1345.0</c:v>
                </c:pt>
                <c:pt idx="1670">
                  <c:v>1346.0</c:v>
                </c:pt>
                <c:pt idx="1671">
                  <c:v>1347.0</c:v>
                </c:pt>
                <c:pt idx="1672">
                  <c:v>1348.0</c:v>
                </c:pt>
                <c:pt idx="1673">
                  <c:v>1349.0</c:v>
                </c:pt>
                <c:pt idx="1674">
                  <c:v>1350.0</c:v>
                </c:pt>
                <c:pt idx="1675">
                  <c:v>1351.0</c:v>
                </c:pt>
                <c:pt idx="1676">
                  <c:v>1352.0</c:v>
                </c:pt>
                <c:pt idx="1677">
                  <c:v>1353.0</c:v>
                </c:pt>
                <c:pt idx="1678">
                  <c:v>1354.0</c:v>
                </c:pt>
                <c:pt idx="1679">
                  <c:v>1355.0</c:v>
                </c:pt>
                <c:pt idx="1680">
                  <c:v>1356.0</c:v>
                </c:pt>
                <c:pt idx="1681">
                  <c:v>1357.0</c:v>
                </c:pt>
                <c:pt idx="1682">
                  <c:v>1358.0</c:v>
                </c:pt>
                <c:pt idx="1683">
                  <c:v>1359.0</c:v>
                </c:pt>
                <c:pt idx="1684">
                  <c:v>1360.0</c:v>
                </c:pt>
                <c:pt idx="1685">
                  <c:v>1361.0</c:v>
                </c:pt>
                <c:pt idx="1686">
                  <c:v>1362.0</c:v>
                </c:pt>
                <c:pt idx="1687">
                  <c:v>1363.0</c:v>
                </c:pt>
                <c:pt idx="1688">
                  <c:v>1363.0</c:v>
                </c:pt>
                <c:pt idx="1689">
                  <c:v>1363.0</c:v>
                </c:pt>
                <c:pt idx="1690">
                  <c:v>1363.0</c:v>
                </c:pt>
                <c:pt idx="1691">
                  <c:v>1363.0</c:v>
                </c:pt>
                <c:pt idx="1692">
                  <c:v>1363.0</c:v>
                </c:pt>
                <c:pt idx="1693">
                  <c:v>1364.0</c:v>
                </c:pt>
                <c:pt idx="1694">
                  <c:v>1365.0</c:v>
                </c:pt>
                <c:pt idx="1695">
                  <c:v>1366.0</c:v>
                </c:pt>
                <c:pt idx="1696">
                  <c:v>1367.0</c:v>
                </c:pt>
                <c:pt idx="1697">
                  <c:v>1367.0</c:v>
                </c:pt>
                <c:pt idx="1698">
                  <c:v>1367.0</c:v>
                </c:pt>
                <c:pt idx="1699">
                  <c:v>1368.0</c:v>
                </c:pt>
                <c:pt idx="1700">
                  <c:v>1369.0</c:v>
                </c:pt>
                <c:pt idx="1701">
                  <c:v>1370.0</c:v>
                </c:pt>
                <c:pt idx="1702">
                  <c:v>1371.0</c:v>
                </c:pt>
                <c:pt idx="1703">
                  <c:v>1372.0</c:v>
                </c:pt>
                <c:pt idx="1704">
                  <c:v>1373.0</c:v>
                </c:pt>
                <c:pt idx="1705">
                  <c:v>1374.0</c:v>
                </c:pt>
                <c:pt idx="1706">
                  <c:v>1375.0</c:v>
                </c:pt>
                <c:pt idx="1707">
                  <c:v>1376.0</c:v>
                </c:pt>
                <c:pt idx="1708">
                  <c:v>1377.0</c:v>
                </c:pt>
                <c:pt idx="1709">
                  <c:v>1377.0</c:v>
                </c:pt>
                <c:pt idx="1710">
                  <c:v>1378.0</c:v>
                </c:pt>
                <c:pt idx="1711">
                  <c:v>1379.0</c:v>
                </c:pt>
                <c:pt idx="1712">
                  <c:v>1380.0</c:v>
                </c:pt>
                <c:pt idx="1713">
                  <c:v>1381.0</c:v>
                </c:pt>
                <c:pt idx="1714">
                  <c:v>1382.0</c:v>
                </c:pt>
                <c:pt idx="1715">
                  <c:v>1383.0</c:v>
                </c:pt>
                <c:pt idx="1716">
                  <c:v>1384.0</c:v>
                </c:pt>
                <c:pt idx="1717">
                  <c:v>1385.0</c:v>
                </c:pt>
                <c:pt idx="1718">
                  <c:v>1386.0</c:v>
                </c:pt>
                <c:pt idx="1719">
                  <c:v>1387.0</c:v>
                </c:pt>
                <c:pt idx="1720">
                  <c:v>1388.0</c:v>
                </c:pt>
                <c:pt idx="1721">
                  <c:v>1389.0</c:v>
                </c:pt>
                <c:pt idx="1722">
                  <c:v>1390.0</c:v>
                </c:pt>
                <c:pt idx="1723">
                  <c:v>1391.0</c:v>
                </c:pt>
                <c:pt idx="1724">
                  <c:v>1392.0</c:v>
                </c:pt>
                <c:pt idx="1725">
                  <c:v>1393.0</c:v>
                </c:pt>
                <c:pt idx="1726">
                  <c:v>1394.0</c:v>
                </c:pt>
                <c:pt idx="1727">
                  <c:v>1395.0</c:v>
                </c:pt>
                <c:pt idx="1728">
                  <c:v>1396.0</c:v>
                </c:pt>
                <c:pt idx="1729">
                  <c:v>1397.0</c:v>
                </c:pt>
                <c:pt idx="1730">
                  <c:v>1398.0</c:v>
                </c:pt>
                <c:pt idx="1731">
                  <c:v>1399.0</c:v>
                </c:pt>
                <c:pt idx="1732">
                  <c:v>1400.0</c:v>
                </c:pt>
                <c:pt idx="1733">
                  <c:v>1401.0</c:v>
                </c:pt>
                <c:pt idx="1734">
                  <c:v>1402.0</c:v>
                </c:pt>
                <c:pt idx="1735">
                  <c:v>1403.0</c:v>
                </c:pt>
                <c:pt idx="1736">
                  <c:v>1404.0</c:v>
                </c:pt>
                <c:pt idx="1737">
                  <c:v>1405.0</c:v>
                </c:pt>
                <c:pt idx="1738">
                  <c:v>1406.0</c:v>
                </c:pt>
                <c:pt idx="1739">
                  <c:v>1407.0</c:v>
                </c:pt>
                <c:pt idx="1740">
                  <c:v>1408.0</c:v>
                </c:pt>
                <c:pt idx="1741">
                  <c:v>1408.0</c:v>
                </c:pt>
                <c:pt idx="1742">
                  <c:v>1408.0</c:v>
                </c:pt>
                <c:pt idx="1743">
                  <c:v>1408.0</c:v>
                </c:pt>
                <c:pt idx="1744">
                  <c:v>1408.0</c:v>
                </c:pt>
                <c:pt idx="1745">
                  <c:v>1408.0</c:v>
                </c:pt>
                <c:pt idx="1746">
                  <c:v>1409.0</c:v>
                </c:pt>
                <c:pt idx="1747">
                  <c:v>1410.0</c:v>
                </c:pt>
                <c:pt idx="1748">
                  <c:v>1411.0</c:v>
                </c:pt>
                <c:pt idx="1749">
                  <c:v>1412.0</c:v>
                </c:pt>
                <c:pt idx="1750">
                  <c:v>1413.0</c:v>
                </c:pt>
                <c:pt idx="1751">
                  <c:v>1414.0</c:v>
                </c:pt>
                <c:pt idx="1752">
                  <c:v>1415.0</c:v>
                </c:pt>
                <c:pt idx="1753">
                  <c:v>1416.0</c:v>
                </c:pt>
                <c:pt idx="1754">
                  <c:v>1417.0</c:v>
                </c:pt>
                <c:pt idx="1755">
                  <c:v>1417.0</c:v>
                </c:pt>
                <c:pt idx="1756">
                  <c:v>1418.0</c:v>
                </c:pt>
                <c:pt idx="1757">
                  <c:v>1419.0</c:v>
                </c:pt>
                <c:pt idx="1758">
                  <c:v>1420.0</c:v>
                </c:pt>
                <c:pt idx="1759">
                  <c:v>1420.0</c:v>
                </c:pt>
                <c:pt idx="1760">
                  <c:v>1421.0</c:v>
                </c:pt>
                <c:pt idx="1761">
                  <c:v>1422.0</c:v>
                </c:pt>
                <c:pt idx="1762">
                  <c:v>1423.0</c:v>
                </c:pt>
                <c:pt idx="1763">
                  <c:v>1424.0</c:v>
                </c:pt>
                <c:pt idx="1764">
                  <c:v>1425.0</c:v>
                </c:pt>
                <c:pt idx="1765">
                  <c:v>1426.0</c:v>
                </c:pt>
                <c:pt idx="1766">
                  <c:v>1427.0</c:v>
                </c:pt>
                <c:pt idx="1767">
                  <c:v>1428.0</c:v>
                </c:pt>
                <c:pt idx="1768">
                  <c:v>1429.0</c:v>
                </c:pt>
                <c:pt idx="1769">
                  <c:v>1430.0</c:v>
                </c:pt>
                <c:pt idx="1770">
                  <c:v>1431.0</c:v>
                </c:pt>
                <c:pt idx="1771">
                  <c:v>1432.0</c:v>
                </c:pt>
                <c:pt idx="1772">
                  <c:v>1433.0</c:v>
                </c:pt>
                <c:pt idx="1773">
                  <c:v>1434.0</c:v>
                </c:pt>
                <c:pt idx="1774">
                  <c:v>1435.0</c:v>
                </c:pt>
                <c:pt idx="1775">
                  <c:v>1436.0</c:v>
                </c:pt>
                <c:pt idx="1776">
                  <c:v>1437.0</c:v>
                </c:pt>
                <c:pt idx="1777">
                  <c:v>1438.0</c:v>
                </c:pt>
                <c:pt idx="1778">
                  <c:v>1439.0</c:v>
                </c:pt>
                <c:pt idx="1779">
                  <c:v>1440.0</c:v>
                </c:pt>
                <c:pt idx="1780">
                  <c:v>1441.0</c:v>
                </c:pt>
                <c:pt idx="1781">
                  <c:v>1442.0</c:v>
                </c:pt>
                <c:pt idx="1782">
                  <c:v>1442.0</c:v>
                </c:pt>
                <c:pt idx="1783">
                  <c:v>1442.0</c:v>
                </c:pt>
                <c:pt idx="1784">
                  <c:v>1442.0</c:v>
                </c:pt>
                <c:pt idx="1785">
                  <c:v>1443.0</c:v>
                </c:pt>
                <c:pt idx="1786">
                  <c:v>1444.0</c:v>
                </c:pt>
                <c:pt idx="1787">
                  <c:v>1445.0</c:v>
                </c:pt>
                <c:pt idx="1788">
                  <c:v>1446.0</c:v>
                </c:pt>
                <c:pt idx="1789">
                  <c:v>1447.0</c:v>
                </c:pt>
                <c:pt idx="1790">
                  <c:v>1448.0</c:v>
                </c:pt>
                <c:pt idx="1791">
                  <c:v>1449.0</c:v>
                </c:pt>
                <c:pt idx="1792">
                  <c:v>1450.0</c:v>
                </c:pt>
                <c:pt idx="1793">
                  <c:v>1451.0</c:v>
                </c:pt>
                <c:pt idx="1794">
                  <c:v>1452.0</c:v>
                </c:pt>
                <c:pt idx="1795">
                  <c:v>1453.0</c:v>
                </c:pt>
                <c:pt idx="1796">
                  <c:v>1454.0</c:v>
                </c:pt>
                <c:pt idx="1797">
                  <c:v>1454.0</c:v>
                </c:pt>
                <c:pt idx="1798">
                  <c:v>1454.0</c:v>
                </c:pt>
                <c:pt idx="1799">
                  <c:v>1454.0</c:v>
                </c:pt>
                <c:pt idx="1800">
                  <c:v>1455.0</c:v>
                </c:pt>
                <c:pt idx="1801">
                  <c:v>1456.0</c:v>
                </c:pt>
                <c:pt idx="1802">
                  <c:v>1457.0</c:v>
                </c:pt>
                <c:pt idx="1803">
                  <c:v>1458.0</c:v>
                </c:pt>
                <c:pt idx="1804">
                  <c:v>1459.0</c:v>
                </c:pt>
                <c:pt idx="1805">
                  <c:v>1460.0</c:v>
                </c:pt>
                <c:pt idx="1806">
                  <c:v>1461.0</c:v>
                </c:pt>
                <c:pt idx="1807">
                  <c:v>1462.0</c:v>
                </c:pt>
                <c:pt idx="1808">
                  <c:v>1462.0</c:v>
                </c:pt>
                <c:pt idx="1809">
                  <c:v>1463.0</c:v>
                </c:pt>
                <c:pt idx="1810">
                  <c:v>1464.0</c:v>
                </c:pt>
                <c:pt idx="1811">
                  <c:v>1465.0</c:v>
                </c:pt>
                <c:pt idx="1812">
                  <c:v>1466.0</c:v>
                </c:pt>
                <c:pt idx="1813">
                  <c:v>1467.0</c:v>
                </c:pt>
                <c:pt idx="1814">
                  <c:v>1468.0</c:v>
                </c:pt>
                <c:pt idx="1815">
                  <c:v>1469.0</c:v>
                </c:pt>
                <c:pt idx="1816">
                  <c:v>1470.0</c:v>
                </c:pt>
                <c:pt idx="1817">
                  <c:v>1470.0</c:v>
                </c:pt>
                <c:pt idx="1818">
                  <c:v>1470.0</c:v>
                </c:pt>
                <c:pt idx="1819">
                  <c:v>1471.0</c:v>
                </c:pt>
                <c:pt idx="1820">
                  <c:v>1472.0</c:v>
                </c:pt>
                <c:pt idx="1821">
                  <c:v>1473.0</c:v>
                </c:pt>
                <c:pt idx="1822">
                  <c:v>1473.0</c:v>
                </c:pt>
                <c:pt idx="1823">
                  <c:v>1473.0</c:v>
                </c:pt>
                <c:pt idx="1824">
                  <c:v>1473.0</c:v>
                </c:pt>
                <c:pt idx="1825">
                  <c:v>1474.0</c:v>
                </c:pt>
                <c:pt idx="1826">
                  <c:v>1474.0</c:v>
                </c:pt>
                <c:pt idx="1827">
                  <c:v>1474.0</c:v>
                </c:pt>
                <c:pt idx="1828">
                  <c:v>1475.0</c:v>
                </c:pt>
                <c:pt idx="1829">
                  <c:v>1476.0</c:v>
                </c:pt>
                <c:pt idx="1830">
                  <c:v>1476.0</c:v>
                </c:pt>
                <c:pt idx="1831">
                  <c:v>1477.0</c:v>
                </c:pt>
                <c:pt idx="1832">
                  <c:v>1478.0</c:v>
                </c:pt>
                <c:pt idx="1833">
                  <c:v>1478.0</c:v>
                </c:pt>
                <c:pt idx="1834">
                  <c:v>1479.0</c:v>
                </c:pt>
                <c:pt idx="1835">
                  <c:v>1480.0</c:v>
                </c:pt>
                <c:pt idx="1836">
                  <c:v>1481.0</c:v>
                </c:pt>
                <c:pt idx="1837">
                  <c:v>1482.0</c:v>
                </c:pt>
                <c:pt idx="1838">
                  <c:v>1483.0</c:v>
                </c:pt>
                <c:pt idx="1839">
                  <c:v>1484.0</c:v>
                </c:pt>
                <c:pt idx="1840">
                  <c:v>1484.0</c:v>
                </c:pt>
                <c:pt idx="1841">
                  <c:v>1485.0</c:v>
                </c:pt>
                <c:pt idx="1842">
                  <c:v>1486.0</c:v>
                </c:pt>
                <c:pt idx="1843">
                  <c:v>1487.0</c:v>
                </c:pt>
                <c:pt idx="1844">
                  <c:v>1488.0</c:v>
                </c:pt>
                <c:pt idx="1845">
                  <c:v>1489.0</c:v>
                </c:pt>
                <c:pt idx="1846">
                  <c:v>1490.0</c:v>
                </c:pt>
                <c:pt idx="1847">
                  <c:v>1491.0</c:v>
                </c:pt>
                <c:pt idx="1848">
                  <c:v>1492.0</c:v>
                </c:pt>
                <c:pt idx="1849">
                  <c:v>1493.0</c:v>
                </c:pt>
                <c:pt idx="1850">
                  <c:v>1494.0</c:v>
                </c:pt>
                <c:pt idx="1851">
                  <c:v>1494.0</c:v>
                </c:pt>
                <c:pt idx="1852">
                  <c:v>1495.0</c:v>
                </c:pt>
                <c:pt idx="1853">
                  <c:v>1496.0</c:v>
                </c:pt>
                <c:pt idx="1854">
                  <c:v>1497.0</c:v>
                </c:pt>
                <c:pt idx="1855">
                  <c:v>1498.0</c:v>
                </c:pt>
                <c:pt idx="1856">
                  <c:v>1499.0</c:v>
                </c:pt>
                <c:pt idx="1857">
                  <c:v>1500.0</c:v>
                </c:pt>
                <c:pt idx="1858">
                  <c:v>1501.0</c:v>
                </c:pt>
                <c:pt idx="1859">
                  <c:v>1502.0</c:v>
                </c:pt>
                <c:pt idx="1860">
                  <c:v>1503.0</c:v>
                </c:pt>
                <c:pt idx="1861">
                  <c:v>1504.0</c:v>
                </c:pt>
                <c:pt idx="1862">
                  <c:v>1505.0</c:v>
                </c:pt>
                <c:pt idx="1863">
                  <c:v>1506.0</c:v>
                </c:pt>
                <c:pt idx="1864">
                  <c:v>1506.0</c:v>
                </c:pt>
                <c:pt idx="1865">
                  <c:v>1507.0</c:v>
                </c:pt>
                <c:pt idx="1866">
                  <c:v>1508.0</c:v>
                </c:pt>
                <c:pt idx="1867">
                  <c:v>1509.0</c:v>
                </c:pt>
                <c:pt idx="1868">
                  <c:v>1510.0</c:v>
                </c:pt>
                <c:pt idx="1869">
                  <c:v>1511.0</c:v>
                </c:pt>
                <c:pt idx="1870">
                  <c:v>1512.0</c:v>
                </c:pt>
                <c:pt idx="1871">
                  <c:v>1512.0</c:v>
                </c:pt>
                <c:pt idx="1872">
                  <c:v>1512.0</c:v>
                </c:pt>
                <c:pt idx="1873">
                  <c:v>1512.0</c:v>
                </c:pt>
                <c:pt idx="1874">
                  <c:v>1512.0</c:v>
                </c:pt>
                <c:pt idx="1875">
                  <c:v>1513.0</c:v>
                </c:pt>
                <c:pt idx="1876">
                  <c:v>1514.0</c:v>
                </c:pt>
                <c:pt idx="1877">
                  <c:v>1514.0</c:v>
                </c:pt>
                <c:pt idx="1878">
                  <c:v>1514.0</c:v>
                </c:pt>
                <c:pt idx="1879">
                  <c:v>1515.0</c:v>
                </c:pt>
                <c:pt idx="1880">
                  <c:v>1516.0</c:v>
                </c:pt>
                <c:pt idx="1881">
                  <c:v>1517.0</c:v>
                </c:pt>
                <c:pt idx="1882">
                  <c:v>1518.0</c:v>
                </c:pt>
                <c:pt idx="1883">
                  <c:v>1519.0</c:v>
                </c:pt>
                <c:pt idx="1884">
                  <c:v>1519.0</c:v>
                </c:pt>
                <c:pt idx="1885">
                  <c:v>1520.0</c:v>
                </c:pt>
                <c:pt idx="1886">
                  <c:v>1520.0</c:v>
                </c:pt>
                <c:pt idx="1887">
                  <c:v>1521.0</c:v>
                </c:pt>
                <c:pt idx="1888">
                  <c:v>1521.0</c:v>
                </c:pt>
                <c:pt idx="1889">
                  <c:v>1522.0</c:v>
                </c:pt>
                <c:pt idx="1890">
                  <c:v>1523.0</c:v>
                </c:pt>
                <c:pt idx="1891">
                  <c:v>1524.0</c:v>
                </c:pt>
                <c:pt idx="1892">
                  <c:v>1525.0</c:v>
                </c:pt>
                <c:pt idx="1893">
                  <c:v>1526.0</c:v>
                </c:pt>
                <c:pt idx="1894">
                  <c:v>1527.0</c:v>
                </c:pt>
                <c:pt idx="1895">
                  <c:v>1528.0</c:v>
                </c:pt>
                <c:pt idx="1896">
                  <c:v>1528.0</c:v>
                </c:pt>
                <c:pt idx="1897">
                  <c:v>1529.0</c:v>
                </c:pt>
                <c:pt idx="1898">
                  <c:v>1530.0</c:v>
                </c:pt>
                <c:pt idx="1899">
                  <c:v>1531.0</c:v>
                </c:pt>
                <c:pt idx="1900">
                  <c:v>1532.0</c:v>
                </c:pt>
                <c:pt idx="1901">
                  <c:v>1533.0</c:v>
                </c:pt>
                <c:pt idx="1902">
                  <c:v>1534.0</c:v>
                </c:pt>
                <c:pt idx="1903">
                  <c:v>1535.0</c:v>
                </c:pt>
                <c:pt idx="1904">
                  <c:v>1536.0</c:v>
                </c:pt>
                <c:pt idx="1905">
                  <c:v>1537.0</c:v>
                </c:pt>
                <c:pt idx="1906">
                  <c:v>1538.0</c:v>
                </c:pt>
                <c:pt idx="1907">
                  <c:v>1539.0</c:v>
                </c:pt>
                <c:pt idx="1908">
                  <c:v>1540.0</c:v>
                </c:pt>
                <c:pt idx="1909">
                  <c:v>1541.0</c:v>
                </c:pt>
                <c:pt idx="1910">
                  <c:v>1542.0</c:v>
                </c:pt>
                <c:pt idx="1911">
                  <c:v>1543.0</c:v>
                </c:pt>
                <c:pt idx="1912">
                  <c:v>1544.0</c:v>
                </c:pt>
                <c:pt idx="1913">
                  <c:v>1545.0</c:v>
                </c:pt>
                <c:pt idx="1914">
                  <c:v>1546.0</c:v>
                </c:pt>
                <c:pt idx="1915">
                  <c:v>1547.0</c:v>
                </c:pt>
                <c:pt idx="1916">
                  <c:v>1547.0</c:v>
                </c:pt>
                <c:pt idx="1917">
                  <c:v>1548.0</c:v>
                </c:pt>
                <c:pt idx="1918">
                  <c:v>1548.0</c:v>
                </c:pt>
                <c:pt idx="1919">
                  <c:v>1548.0</c:v>
                </c:pt>
                <c:pt idx="1920">
                  <c:v>1548.0</c:v>
                </c:pt>
                <c:pt idx="1921">
                  <c:v>1549.0</c:v>
                </c:pt>
                <c:pt idx="1922">
                  <c:v>1550.0</c:v>
                </c:pt>
                <c:pt idx="1923">
                  <c:v>1551.0</c:v>
                </c:pt>
                <c:pt idx="1924">
                  <c:v>1552.0</c:v>
                </c:pt>
                <c:pt idx="1925">
                  <c:v>1553.0</c:v>
                </c:pt>
                <c:pt idx="1926">
                  <c:v>1554.0</c:v>
                </c:pt>
                <c:pt idx="1927">
                  <c:v>1555.0</c:v>
                </c:pt>
                <c:pt idx="1928">
                  <c:v>1555.0</c:v>
                </c:pt>
                <c:pt idx="1929">
                  <c:v>1556.0</c:v>
                </c:pt>
                <c:pt idx="1930">
                  <c:v>1557.0</c:v>
                </c:pt>
                <c:pt idx="1931">
                  <c:v>1558.0</c:v>
                </c:pt>
                <c:pt idx="1932">
                  <c:v>1559.0</c:v>
                </c:pt>
                <c:pt idx="1933">
                  <c:v>1560.0</c:v>
                </c:pt>
                <c:pt idx="1934">
                  <c:v>1561.0</c:v>
                </c:pt>
                <c:pt idx="1935">
                  <c:v>1562.0</c:v>
                </c:pt>
                <c:pt idx="1936">
                  <c:v>1563.0</c:v>
                </c:pt>
                <c:pt idx="1937">
                  <c:v>1564.0</c:v>
                </c:pt>
                <c:pt idx="1938">
                  <c:v>1565.0</c:v>
                </c:pt>
                <c:pt idx="1939">
                  <c:v>1566.0</c:v>
                </c:pt>
                <c:pt idx="1940">
                  <c:v>1567.0</c:v>
                </c:pt>
                <c:pt idx="1941">
                  <c:v>1568.0</c:v>
                </c:pt>
                <c:pt idx="1942">
                  <c:v>1569.0</c:v>
                </c:pt>
                <c:pt idx="1943">
                  <c:v>1569.0</c:v>
                </c:pt>
                <c:pt idx="1944">
                  <c:v>1570.0</c:v>
                </c:pt>
                <c:pt idx="1945">
                  <c:v>1571.0</c:v>
                </c:pt>
                <c:pt idx="1946">
                  <c:v>1572.0</c:v>
                </c:pt>
                <c:pt idx="1947">
                  <c:v>1573.0</c:v>
                </c:pt>
                <c:pt idx="1948">
                  <c:v>1574.0</c:v>
                </c:pt>
                <c:pt idx="1949">
                  <c:v>1575.0</c:v>
                </c:pt>
                <c:pt idx="1950">
                  <c:v>1576.0</c:v>
                </c:pt>
                <c:pt idx="1951">
                  <c:v>1577.0</c:v>
                </c:pt>
                <c:pt idx="1952">
                  <c:v>1578.0</c:v>
                </c:pt>
                <c:pt idx="1953">
                  <c:v>1579.0</c:v>
                </c:pt>
                <c:pt idx="1954">
                  <c:v>1580.0</c:v>
                </c:pt>
                <c:pt idx="1955">
                  <c:v>1581.0</c:v>
                </c:pt>
                <c:pt idx="1956">
                  <c:v>1582.0</c:v>
                </c:pt>
                <c:pt idx="1957">
                  <c:v>1583.0</c:v>
                </c:pt>
                <c:pt idx="1958">
                  <c:v>1583.0</c:v>
                </c:pt>
                <c:pt idx="1959">
                  <c:v>1584.0</c:v>
                </c:pt>
                <c:pt idx="1960">
                  <c:v>1585.0</c:v>
                </c:pt>
                <c:pt idx="1961">
                  <c:v>1585.0</c:v>
                </c:pt>
                <c:pt idx="1962">
                  <c:v>1586.0</c:v>
                </c:pt>
                <c:pt idx="1963">
                  <c:v>1586.0</c:v>
                </c:pt>
                <c:pt idx="1964">
                  <c:v>1587.0</c:v>
                </c:pt>
                <c:pt idx="1965">
                  <c:v>1588.0</c:v>
                </c:pt>
                <c:pt idx="1966">
                  <c:v>1589.0</c:v>
                </c:pt>
                <c:pt idx="1967">
                  <c:v>1590.0</c:v>
                </c:pt>
                <c:pt idx="1968">
                  <c:v>1590.0</c:v>
                </c:pt>
                <c:pt idx="1969">
                  <c:v>1591.0</c:v>
                </c:pt>
                <c:pt idx="1970">
                  <c:v>1592.0</c:v>
                </c:pt>
                <c:pt idx="1971">
                  <c:v>1593.0</c:v>
                </c:pt>
                <c:pt idx="1972">
                  <c:v>1593.0</c:v>
                </c:pt>
                <c:pt idx="1973">
                  <c:v>1594.0</c:v>
                </c:pt>
                <c:pt idx="1974">
                  <c:v>1595.0</c:v>
                </c:pt>
                <c:pt idx="1975">
                  <c:v>1596.0</c:v>
                </c:pt>
                <c:pt idx="1976">
                  <c:v>1596.0</c:v>
                </c:pt>
                <c:pt idx="1977">
                  <c:v>1596.0</c:v>
                </c:pt>
                <c:pt idx="1978">
                  <c:v>1597.0</c:v>
                </c:pt>
                <c:pt idx="1979">
                  <c:v>1598.0</c:v>
                </c:pt>
                <c:pt idx="1980">
                  <c:v>1598.0</c:v>
                </c:pt>
                <c:pt idx="1981">
                  <c:v>1599.0</c:v>
                </c:pt>
                <c:pt idx="1982">
                  <c:v>1600.0</c:v>
                </c:pt>
                <c:pt idx="1983">
                  <c:v>1601.0</c:v>
                </c:pt>
                <c:pt idx="1984">
                  <c:v>1602.0</c:v>
                </c:pt>
                <c:pt idx="1985">
                  <c:v>1603.0</c:v>
                </c:pt>
                <c:pt idx="1986">
                  <c:v>1604.0</c:v>
                </c:pt>
                <c:pt idx="1987">
                  <c:v>1605.0</c:v>
                </c:pt>
                <c:pt idx="1988">
                  <c:v>1606.0</c:v>
                </c:pt>
                <c:pt idx="1989">
                  <c:v>1607.0</c:v>
                </c:pt>
                <c:pt idx="1990">
                  <c:v>1607.0</c:v>
                </c:pt>
                <c:pt idx="1991">
                  <c:v>1608.0</c:v>
                </c:pt>
                <c:pt idx="1992">
                  <c:v>1609.0</c:v>
                </c:pt>
                <c:pt idx="1993">
                  <c:v>1610.0</c:v>
                </c:pt>
                <c:pt idx="1994">
                  <c:v>1611.0</c:v>
                </c:pt>
                <c:pt idx="1995">
                  <c:v>1612.0</c:v>
                </c:pt>
                <c:pt idx="1996">
                  <c:v>1613.0</c:v>
                </c:pt>
                <c:pt idx="1997">
                  <c:v>1614.0</c:v>
                </c:pt>
                <c:pt idx="1998">
                  <c:v>1615.0</c:v>
                </c:pt>
                <c:pt idx="1999">
                  <c:v>1616.0</c:v>
                </c:pt>
                <c:pt idx="2000">
                  <c:v>1617.0</c:v>
                </c:pt>
                <c:pt idx="2001">
                  <c:v>1618.0</c:v>
                </c:pt>
                <c:pt idx="2002">
                  <c:v>1619.0</c:v>
                </c:pt>
                <c:pt idx="2003">
                  <c:v>1620.0</c:v>
                </c:pt>
                <c:pt idx="2004">
                  <c:v>1621.0</c:v>
                </c:pt>
                <c:pt idx="2005">
                  <c:v>1622.0</c:v>
                </c:pt>
                <c:pt idx="2006">
                  <c:v>1623.0</c:v>
                </c:pt>
                <c:pt idx="2007">
                  <c:v>1624.0</c:v>
                </c:pt>
                <c:pt idx="2008">
                  <c:v>1625.0</c:v>
                </c:pt>
                <c:pt idx="2009">
                  <c:v>1626.0</c:v>
                </c:pt>
                <c:pt idx="2010">
                  <c:v>1626.0</c:v>
                </c:pt>
                <c:pt idx="2011">
                  <c:v>1627.0</c:v>
                </c:pt>
                <c:pt idx="2012">
                  <c:v>1628.0</c:v>
                </c:pt>
                <c:pt idx="2013">
                  <c:v>1629.0</c:v>
                </c:pt>
                <c:pt idx="2014">
                  <c:v>1630.0</c:v>
                </c:pt>
                <c:pt idx="2015">
                  <c:v>1631.0</c:v>
                </c:pt>
                <c:pt idx="2016">
                  <c:v>1632.0</c:v>
                </c:pt>
                <c:pt idx="2017">
                  <c:v>1633.0</c:v>
                </c:pt>
                <c:pt idx="2018">
                  <c:v>1634.0</c:v>
                </c:pt>
                <c:pt idx="2019">
                  <c:v>1635.0</c:v>
                </c:pt>
                <c:pt idx="2020">
                  <c:v>1636.0</c:v>
                </c:pt>
                <c:pt idx="2021">
                  <c:v>1637.0</c:v>
                </c:pt>
                <c:pt idx="2022">
                  <c:v>1638.0</c:v>
                </c:pt>
                <c:pt idx="2023">
                  <c:v>1639.0</c:v>
                </c:pt>
                <c:pt idx="2024">
                  <c:v>1640.0</c:v>
                </c:pt>
                <c:pt idx="2025">
                  <c:v>1641.0</c:v>
                </c:pt>
                <c:pt idx="2026">
                  <c:v>1642.0</c:v>
                </c:pt>
                <c:pt idx="2027">
                  <c:v>1643.0</c:v>
                </c:pt>
                <c:pt idx="2028">
                  <c:v>1644.0</c:v>
                </c:pt>
                <c:pt idx="2029">
                  <c:v>1645.0</c:v>
                </c:pt>
                <c:pt idx="2030">
                  <c:v>1646.0</c:v>
                </c:pt>
                <c:pt idx="2031">
                  <c:v>1647.0</c:v>
                </c:pt>
                <c:pt idx="2032">
                  <c:v>1648.0</c:v>
                </c:pt>
                <c:pt idx="2033">
                  <c:v>1648.0</c:v>
                </c:pt>
                <c:pt idx="2034">
                  <c:v>1649.0</c:v>
                </c:pt>
                <c:pt idx="2035">
                  <c:v>1650.0</c:v>
                </c:pt>
                <c:pt idx="2036">
                  <c:v>1651.0</c:v>
                </c:pt>
                <c:pt idx="2037">
                  <c:v>1652.0</c:v>
                </c:pt>
                <c:pt idx="2038">
                  <c:v>1653.0</c:v>
                </c:pt>
                <c:pt idx="2039">
                  <c:v>1654.0</c:v>
                </c:pt>
                <c:pt idx="2040">
                  <c:v>1655.0</c:v>
                </c:pt>
                <c:pt idx="2041">
                  <c:v>1656.0</c:v>
                </c:pt>
                <c:pt idx="2042">
                  <c:v>1657.0</c:v>
                </c:pt>
                <c:pt idx="2043">
                  <c:v>1658.0</c:v>
                </c:pt>
                <c:pt idx="2044">
                  <c:v>1659.0</c:v>
                </c:pt>
                <c:pt idx="2045">
                  <c:v>1660.0</c:v>
                </c:pt>
                <c:pt idx="2046">
                  <c:v>1661.0</c:v>
                </c:pt>
                <c:pt idx="2047">
                  <c:v>1662.0</c:v>
                </c:pt>
                <c:pt idx="2048">
                  <c:v>1663.0</c:v>
                </c:pt>
                <c:pt idx="2049">
                  <c:v>1664.0</c:v>
                </c:pt>
                <c:pt idx="2050">
                  <c:v>1665.0</c:v>
                </c:pt>
                <c:pt idx="2051">
                  <c:v>1666.0</c:v>
                </c:pt>
                <c:pt idx="2052">
                  <c:v>1667.0</c:v>
                </c:pt>
                <c:pt idx="2053">
                  <c:v>1668.0</c:v>
                </c:pt>
                <c:pt idx="2054">
                  <c:v>1669.0</c:v>
                </c:pt>
                <c:pt idx="2055">
                  <c:v>1670.0</c:v>
                </c:pt>
                <c:pt idx="2056">
                  <c:v>1671.0</c:v>
                </c:pt>
                <c:pt idx="2057">
                  <c:v>1672.0</c:v>
                </c:pt>
                <c:pt idx="2058">
                  <c:v>1672.0</c:v>
                </c:pt>
                <c:pt idx="2059">
                  <c:v>1672.0</c:v>
                </c:pt>
                <c:pt idx="2060">
                  <c:v>1673.0</c:v>
                </c:pt>
                <c:pt idx="2061">
                  <c:v>1674.0</c:v>
                </c:pt>
                <c:pt idx="2062">
                  <c:v>1674.0</c:v>
                </c:pt>
                <c:pt idx="2063">
                  <c:v>1675.0</c:v>
                </c:pt>
                <c:pt idx="2064">
                  <c:v>1676.0</c:v>
                </c:pt>
                <c:pt idx="2065">
                  <c:v>1676.0</c:v>
                </c:pt>
                <c:pt idx="2066">
                  <c:v>1677.0</c:v>
                </c:pt>
                <c:pt idx="2067">
                  <c:v>1677.0</c:v>
                </c:pt>
                <c:pt idx="2068">
                  <c:v>1677.0</c:v>
                </c:pt>
                <c:pt idx="2069">
                  <c:v>1678.0</c:v>
                </c:pt>
                <c:pt idx="2070">
                  <c:v>1679.0</c:v>
                </c:pt>
                <c:pt idx="2071">
                  <c:v>1680.0</c:v>
                </c:pt>
                <c:pt idx="2072">
                  <c:v>1681.0</c:v>
                </c:pt>
                <c:pt idx="2073">
                  <c:v>1682.0</c:v>
                </c:pt>
                <c:pt idx="2074">
                  <c:v>1682.0</c:v>
                </c:pt>
                <c:pt idx="2075">
                  <c:v>1683.0</c:v>
                </c:pt>
                <c:pt idx="2076">
                  <c:v>1684.0</c:v>
                </c:pt>
                <c:pt idx="2077">
                  <c:v>1685.0</c:v>
                </c:pt>
                <c:pt idx="2078">
                  <c:v>1686.0</c:v>
                </c:pt>
                <c:pt idx="2079">
                  <c:v>1686.0</c:v>
                </c:pt>
                <c:pt idx="2080">
                  <c:v>1686.0</c:v>
                </c:pt>
                <c:pt idx="2081">
                  <c:v>1687.0</c:v>
                </c:pt>
                <c:pt idx="2082">
                  <c:v>1688.0</c:v>
                </c:pt>
                <c:pt idx="2083">
                  <c:v>1689.0</c:v>
                </c:pt>
                <c:pt idx="2084">
                  <c:v>1690.0</c:v>
                </c:pt>
                <c:pt idx="2085">
                  <c:v>1691.0</c:v>
                </c:pt>
                <c:pt idx="2086">
                  <c:v>1691.0</c:v>
                </c:pt>
                <c:pt idx="2087">
                  <c:v>1692.0</c:v>
                </c:pt>
                <c:pt idx="2088">
                  <c:v>1693.0</c:v>
                </c:pt>
                <c:pt idx="2089">
                  <c:v>1694.0</c:v>
                </c:pt>
                <c:pt idx="2090">
                  <c:v>1694.0</c:v>
                </c:pt>
                <c:pt idx="2091">
                  <c:v>1694.0</c:v>
                </c:pt>
                <c:pt idx="2092">
                  <c:v>1695.0</c:v>
                </c:pt>
                <c:pt idx="2093">
                  <c:v>1696.0</c:v>
                </c:pt>
                <c:pt idx="2094">
                  <c:v>1697.0</c:v>
                </c:pt>
                <c:pt idx="2095">
                  <c:v>1697.0</c:v>
                </c:pt>
                <c:pt idx="2096">
                  <c:v>1698.0</c:v>
                </c:pt>
                <c:pt idx="2097">
                  <c:v>1698.0</c:v>
                </c:pt>
                <c:pt idx="2098">
                  <c:v>1699.0</c:v>
                </c:pt>
                <c:pt idx="2099">
                  <c:v>1699.0</c:v>
                </c:pt>
                <c:pt idx="2100">
                  <c:v>1700.0</c:v>
                </c:pt>
                <c:pt idx="2101">
                  <c:v>1701.0</c:v>
                </c:pt>
                <c:pt idx="2102">
                  <c:v>1702.0</c:v>
                </c:pt>
                <c:pt idx="2103">
                  <c:v>1703.0</c:v>
                </c:pt>
                <c:pt idx="2104">
                  <c:v>1704.0</c:v>
                </c:pt>
                <c:pt idx="2105">
                  <c:v>1705.0</c:v>
                </c:pt>
                <c:pt idx="2106">
                  <c:v>1706.0</c:v>
                </c:pt>
                <c:pt idx="2107">
                  <c:v>1707.0</c:v>
                </c:pt>
                <c:pt idx="2108">
                  <c:v>1708.0</c:v>
                </c:pt>
                <c:pt idx="2109">
                  <c:v>1709.0</c:v>
                </c:pt>
                <c:pt idx="2110">
                  <c:v>1710.0</c:v>
                </c:pt>
                <c:pt idx="2111">
                  <c:v>1711.0</c:v>
                </c:pt>
                <c:pt idx="2112">
                  <c:v>1712.0</c:v>
                </c:pt>
                <c:pt idx="2113">
                  <c:v>1713.0</c:v>
                </c:pt>
                <c:pt idx="2114">
                  <c:v>1714.0</c:v>
                </c:pt>
                <c:pt idx="2115">
                  <c:v>1714.0</c:v>
                </c:pt>
                <c:pt idx="2116">
                  <c:v>1715.0</c:v>
                </c:pt>
                <c:pt idx="2117">
                  <c:v>1716.0</c:v>
                </c:pt>
                <c:pt idx="2118">
                  <c:v>1716.0</c:v>
                </c:pt>
                <c:pt idx="2119">
                  <c:v>1717.0</c:v>
                </c:pt>
                <c:pt idx="2120">
                  <c:v>1717.0</c:v>
                </c:pt>
                <c:pt idx="2121">
                  <c:v>1717.0</c:v>
                </c:pt>
                <c:pt idx="2122">
                  <c:v>1718.0</c:v>
                </c:pt>
                <c:pt idx="2123">
                  <c:v>1719.0</c:v>
                </c:pt>
                <c:pt idx="2124">
                  <c:v>1720.0</c:v>
                </c:pt>
                <c:pt idx="2125">
                  <c:v>1720.0</c:v>
                </c:pt>
                <c:pt idx="2126">
                  <c:v>1720.0</c:v>
                </c:pt>
                <c:pt idx="2127">
                  <c:v>1721.0</c:v>
                </c:pt>
                <c:pt idx="2128">
                  <c:v>1722.0</c:v>
                </c:pt>
                <c:pt idx="2129">
                  <c:v>1723.0</c:v>
                </c:pt>
                <c:pt idx="2130">
                  <c:v>1723.0</c:v>
                </c:pt>
                <c:pt idx="2131">
                  <c:v>1723.0</c:v>
                </c:pt>
                <c:pt idx="2132">
                  <c:v>1724.0</c:v>
                </c:pt>
                <c:pt idx="2133">
                  <c:v>1725.0</c:v>
                </c:pt>
                <c:pt idx="2134">
                  <c:v>1726.0</c:v>
                </c:pt>
                <c:pt idx="2135">
                  <c:v>1727.0</c:v>
                </c:pt>
                <c:pt idx="2136">
                  <c:v>1727.0</c:v>
                </c:pt>
                <c:pt idx="2137">
                  <c:v>1728.0</c:v>
                </c:pt>
                <c:pt idx="2138">
                  <c:v>1729.0</c:v>
                </c:pt>
                <c:pt idx="2139">
                  <c:v>1730.0</c:v>
                </c:pt>
                <c:pt idx="2140">
                  <c:v>1730.0</c:v>
                </c:pt>
                <c:pt idx="2141">
                  <c:v>1730.0</c:v>
                </c:pt>
                <c:pt idx="2142">
                  <c:v>1730.0</c:v>
                </c:pt>
                <c:pt idx="2143">
                  <c:v>1731.0</c:v>
                </c:pt>
                <c:pt idx="2144">
                  <c:v>1731.0</c:v>
                </c:pt>
                <c:pt idx="2145">
                  <c:v>1731.0</c:v>
                </c:pt>
                <c:pt idx="2146">
                  <c:v>1732.0</c:v>
                </c:pt>
                <c:pt idx="2147">
                  <c:v>1733.0</c:v>
                </c:pt>
                <c:pt idx="2148">
                  <c:v>1734.0</c:v>
                </c:pt>
                <c:pt idx="2149">
                  <c:v>1735.0</c:v>
                </c:pt>
                <c:pt idx="2150">
                  <c:v>1736.0</c:v>
                </c:pt>
                <c:pt idx="2151">
                  <c:v>1737.0</c:v>
                </c:pt>
                <c:pt idx="2152">
                  <c:v>1738.0</c:v>
                </c:pt>
                <c:pt idx="2153">
                  <c:v>1739.0</c:v>
                </c:pt>
                <c:pt idx="2154">
                  <c:v>1740.0</c:v>
                </c:pt>
                <c:pt idx="2155">
                  <c:v>1741.0</c:v>
                </c:pt>
                <c:pt idx="2156">
                  <c:v>1742.0</c:v>
                </c:pt>
                <c:pt idx="2157">
                  <c:v>1742.0</c:v>
                </c:pt>
                <c:pt idx="2158">
                  <c:v>1743.0</c:v>
                </c:pt>
                <c:pt idx="2159">
                  <c:v>1744.0</c:v>
                </c:pt>
                <c:pt idx="2160">
                  <c:v>1745.0</c:v>
                </c:pt>
                <c:pt idx="2161">
                  <c:v>1746.0</c:v>
                </c:pt>
                <c:pt idx="2162">
                  <c:v>1747.0</c:v>
                </c:pt>
                <c:pt idx="2163">
                  <c:v>1748.0</c:v>
                </c:pt>
                <c:pt idx="2164">
                  <c:v>1749.0</c:v>
                </c:pt>
                <c:pt idx="2165">
                  <c:v>1749.0</c:v>
                </c:pt>
                <c:pt idx="2166">
                  <c:v>1750.0</c:v>
                </c:pt>
                <c:pt idx="2167">
                  <c:v>1751.0</c:v>
                </c:pt>
                <c:pt idx="2168">
                  <c:v>1752.0</c:v>
                </c:pt>
                <c:pt idx="2169">
                  <c:v>1753.0</c:v>
                </c:pt>
                <c:pt idx="2170">
                  <c:v>1754.0</c:v>
                </c:pt>
                <c:pt idx="2171">
                  <c:v>1755.0</c:v>
                </c:pt>
                <c:pt idx="2172">
                  <c:v>1756.0</c:v>
                </c:pt>
                <c:pt idx="2173">
                  <c:v>1757.0</c:v>
                </c:pt>
                <c:pt idx="2174">
                  <c:v>1758.0</c:v>
                </c:pt>
                <c:pt idx="2175">
                  <c:v>1759.0</c:v>
                </c:pt>
                <c:pt idx="2176">
                  <c:v>1760.0</c:v>
                </c:pt>
                <c:pt idx="2177">
                  <c:v>1761.0</c:v>
                </c:pt>
                <c:pt idx="2178">
                  <c:v>1762.0</c:v>
                </c:pt>
                <c:pt idx="2179">
                  <c:v>1763.0</c:v>
                </c:pt>
                <c:pt idx="2180">
                  <c:v>1764.0</c:v>
                </c:pt>
                <c:pt idx="2181">
                  <c:v>1764.0</c:v>
                </c:pt>
                <c:pt idx="2182">
                  <c:v>1764.0</c:v>
                </c:pt>
                <c:pt idx="2183">
                  <c:v>1765.0</c:v>
                </c:pt>
                <c:pt idx="2184">
                  <c:v>1766.0</c:v>
                </c:pt>
                <c:pt idx="2185">
                  <c:v>1767.0</c:v>
                </c:pt>
                <c:pt idx="2186">
                  <c:v>1768.0</c:v>
                </c:pt>
                <c:pt idx="2187">
                  <c:v>1769.0</c:v>
                </c:pt>
                <c:pt idx="2188">
                  <c:v>1770.0</c:v>
                </c:pt>
                <c:pt idx="2189">
                  <c:v>1771.0</c:v>
                </c:pt>
                <c:pt idx="2190">
                  <c:v>1772.0</c:v>
                </c:pt>
                <c:pt idx="2191">
                  <c:v>1773.0</c:v>
                </c:pt>
                <c:pt idx="2192">
                  <c:v>1774.0</c:v>
                </c:pt>
                <c:pt idx="2193">
                  <c:v>1775.0</c:v>
                </c:pt>
                <c:pt idx="2194">
                  <c:v>1776.0</c:v>
                </c:pt>
                <c:pt idx="2195">
                  <c:v>1776.0</c:v>
                </c:pt>
                <c:pt idx="2196">
                  <c:v>1777.0</c:v>
                </c:pt>
                <c:pt idx="2197">
                  <c:v>1778.0</c:v>
                </c:pt>
                <c:pt idx="2198">
                  <c:v>1779.0</c:v>
                </c:pt>
                <c:pt idx="2199">
                  <c:v>1780.0</c:v>
                </c:pt>
                <c:pt idx="2200">
                  <c:v>1781.0</c:v>
                </c:pt>
                <c:pt idx="2201">
                  <c:v>1782.0</c:v>
                </c:pt>
                <c:pt idx="2202">
                  <c:v>1783.0</c:v>
                </c:pt>
                <c:pt idx="2203">
                  <c:v>1784.0</c:v>
                </c:pt>
                <c:pt idx="2204">
                  <c:v>1785.0</c:v>
                </c:pt>
                <c:pt idx="2205">
                  <c:v>1786.0</c:v>
                </c:pt>
                <c:pt idx="2206">
                  <c:v>1787.0</c:v>
                </c:pt>
                <c:pt idx="2207">
                  <c:v>1788.0</c:v>
                </c:pt>
                <c:pt idx="2208">
                  <c:v>1789.0</c:v>
                </c:pt>
                <c:pt idx="2209">
                  <c:v>1790.0</c:v>
                </c:pt>
                <c:pt idx="2210">
                  <c:v>1791.0</c:v>
                </c:pt>
                <c:pt idx="2211">
                  <c:v>1792.0</c:v>
                </c:pt>
                <c:pt idx="2212">
                  <c:v>1793.0</c:v>
                </c:pt>
                <c:pt idx="2213">
                  <c:v>1794.0</c:v>
                </c:pt>
                <c:pt idx="2214">
                  <c:v>1795.0</c:v>
                </c:pt>
                <c:pt idx="2215">
                  <c:v>1796.0</c:v>
                </c:pt>
                <c:pt idx="2216">
                  <c:v>1797.0</c:v>
                </c:pt>
                <c:pt idx="2217">
                  <c:v>1798.0</c:v>
                </c:pt>
                <c:pt idx="2218">
                  <c:v>1799.0</c:v>
                </c:pt>
                <c:pt idx="2219">
                  <c:v>1800.0</c:v>
                </c:pt>
                <c:pt idx="2220">
                  <c:v>1801.0</c:v>
                </c:pt>
                <c:pt idx="2221">
                  <c:v>1802.0</c:v>
                </c:pt>
                <c:pt idx="2222">
                  <c:v>1803.0</c:v>
                </c:pt>
                <c:pt idx="2223">
                  <c:v>1804.0</c:v>
                </c:pt>
                <c:pt idx="2224">
                  <c:v>1805.0</c:v>
                </c:pt>
                <c:pt idx="2225">
                  <c:v>1805.0</c:v>
                </c:pt>
                <c:pt idx="2226">
                  <c:v>1806.0</c:v>
                </c:pt>
                <c:pt idx="2227">
                  <c:v>1807.0</c:v>
                </c:pt>
                <c:pt idx="2228">
                  <c:v>1808.0</c:v>
                </c:pt>
                <c:pt idx="2229">
                  <c:v>1808.0</c:v>
                </c:pt>
                <c:pt idx="2230">
                  <c:v>1808.0</c:v>
                </c:pt>
                <c:pt idx="2231">
                  <c:v>1808.0</c:v>
                </c:pt>
                <c:pt idx="2232">
                  <c:v>1809.0</c:v>
                </c:pt>
                <c:pt idx="2233">
                  <c:v>1810.0</c:v>
                </c:pt>
                <c:pt idx="2234">
                  <c:v>1811.0</c:v>
                </c:pt>
                <c:pt idx="2235">
                  <c:v>1811.0</c:v>
                </c:pt>
                <c:pt idx="2236">
                  <c:v>1812.0</c:v>
                </c:pt>
                <c:pt idx="2237">
                  <c:v>1813.0</c:v>
                </c:pt>
                <c:pt idx="2238">
                  <c:v>1813.0</c:v>
                </c:pt>
                <c:pt idx="2239">
                  <c:v>1814.0</c:v>
                </c:pt>
                <c:pt idx="2240">
                  <c:v>1815.0</c:v>
                </c:pt>
                <c:pt idx="2241">
                  <c:v>1816.0</c:v>
                </c:pt>
                <c:pt idx="2242">
                  <c:v>1817.0</c:v>
                </c:pt>
                <c:pt idx="2243">
                  <c:v>1817.0</c:v>
                </c:pt>
                <c:pt idx="2244">
                  <c:v>1817.0</c:v>
                </c:pt>
                <c:pt idx="2245">
                  <c:v>1817.0</c:v>
                </c:pt>
                <c:pt idx="2246">
                  <c:v>1818.0</c:v>
                </c:pt>
                <c:pt idx="2247">
                  <c:v>1819.0</c:v>
                </c:pt>
                <c:pt idx="2248">
                  <c:v>1820.0</c:v>
                </c:pt>
                <c:pt idx="2249">
                  <c:v>1820.0</c:v>
                </c:pt>
                <c:pt idx="2250">
                  <c:v>1820.0</c:v>
                </c:pt>
                <c:pt idx="2251">
                  <c:v>1820.0</c:v>
                </c:pt>
                <c:pt idx="2252">
                  <c:v>1821.0</c:v>
                </c:pt>
                <c:pt idx="2253">
                  <c:v>1822.0</c:v>
                </c:pt>
                <c:pt idx="2254">
                  <c:v>1822.0</c:v>
                </c:pt>
                <c:pt idx="2255">
                  <c:v>1823.0</c:v>
                </c:pt>
                <c:pt idx="2256">
                  <c:v>1824.0</c:v>
                </c:pt>
                <c:pt idx="2257">
                  <c:v>1825.0</c:v>
                </c:pt>
                <c:pt idx="2258">
                  <c:v>1826.0</c:v>
                </c:pt>
                <c:pt idx="2259">
                  <c:v>1827.0</c:v>
                </c:pt>
                <c:pt idx="2260">
                  <c:v>1828.0</c:v>
                </c:pt>
                <c:pt idx="2261">
                  <c:v>1829.0</c:v>
                </c:pt>
                <c:pt idx="2262">
                  <c:v>1830.0</c:v>
                </c:pt>
                <c:pt idx="2263">
                  <c:v>1830.0</c:v>
                </c:pt>
                <c:pt idx="2264">
                  <c:v>1831.0</c:v>
                </c:pt>
                <c:pt idx="2265">
                  <c:v>1832.0</c:v>
                </c:pt>
                <c:pt idx="2266">
                  <c:v>1833.0</c:v>
                </c:pt>
                <c:pt idx="2267">
                  <c:v>1834.0</c:v>
                </c:pt>
                <c:pt idx="2268">
                  <c:v>1835.0</c:v>
                </c:pt>
                <c:pt idx="2269">
                  <c:v>1836.0</c:v>
                </c:pt>
                <c:pt idx="2270">
                  <c:v>1837.0</c:v>
                </c:pt>
                <c:pt idx="2271">
                  <c:v>1838.0</c:v>
                </c:pt>
                <c:pt idx="2272">
                  <c:v>1839.0</c:v>
                </c:pt>
                <c:pt idx="2273">
                  <c:v>1840.0</c:v>
                </c:pt>
                <c:pt idx="2274">
                  <c:v>1841.0</c:v>
                </c:pt>
                <c:pt idx="2275">
                  <c:v>1842.0</c:v>
                </c:pt>
                <c:pt idx="2276">
                  <c:v>1843.0</c:v>
                </c:pt>
                <c:pt idx="2277">
                  <c:v>1844.0</c:v>
                </c:pt>
                <c:pt idx="2278">
                  <c:v>1845.0</c:v>
                </c:pt>
                <c:pt idx="2279">
                  <c:v>1846.0</c:v>
                </c:pt>
                <c:pt idx="2280">
                  <c:v>1847.0</c:v>
                </c:pt>
                <c:pt idx="2281">
                  <c:v>1848.0</c:v>
                </c:pt>
                <c:pt idx="2282">
                  <c:v>1849.0</c:v>
                </c:pt>
                <c:pt idx="2283">
                  <c:v>1850.0</c:v>
                </c:pt>
                <c:pt idx="2284">
                  <c:v>1851.0</c:v>
                </c:pt>
                <c:pt idx="2285">
                  <c:v>1852.0</c:v>
                </c:pt>
                <c:pt idx="2286">
                  <c:v>1852.0</c:v>
                </c:pt>
                <c:pt idx="2287">
                  <c:v>1853.0</c:v>
                </c:pt>
                <c:pt idx="2288">
                  <c:v>1854.0</c:v>
                </c:pt>
                <c:pt idx="2289">
                  <c:v>1855.0</c:v>
                </c:pt>
                <c:pt idx="2290">
                  <c:v>1856.0</c:v>
                </c:pt>
                <c:pt idx="2291">
                  <c:v>1857.0</c:v>
                </c:pt>
                <c:pt idx="2292">
                  <c:v>1858.0</c:v>
                </c:pt>
                <c:pt idx="2293">
                  <c:v>1859.0</c:v>
                </c:pt>
                <c:pt idx="2294">
                  <c:v>1860.0</c:v>
                </c:pt>
                <c:pt idx="2295">
                  <c:v>1861.0</c:v>
                </c:pt>
                <c:pt idx="2296">
                  <c:v>1862.0</c:v>
                </c:pt>
                <c:pt idx="2297">
                  <c:v>1863.0</c:v>
                </c:pt>
                <c:pt idx="2298">
                  <c:v>1864.0</c:v>
                </c:pt>
                <c:pt idx="2299">
                  <c:v>1865.0</c:v>
                </c:pt>
                <c:pt idx="2300">
                  <c:v>1865.0</c:v>
                </c:pt>
                <c:pt idx="2301">
                  <c:v>1866.0</c:v>
                </c:pt>
                <c:pt idx="2302">
                  <c:v>1867.0</c:v>
                </c:pt>
                <c:pt idx="2303">
                  <c:v>1868.0</c:v>
                </c:pt>
                <c:pt idx="2304">
                  <c:v>1869.0</c:v>
                </c:pt>
                <c:pt idx="2305">
                  <c:v>1869.0</c:v>
                </c:pt>
                <c:pt idx="2306">
                  <c:v>1870.0</c:v>
                </c:pt>
                <c:pt idx="2307">
                  <c:v>1871.0</c:v>
                </c:pt>
                <c:pt idx="2308">
                  <c:v>1872.0</c:v>
                </c:pt>
                <c:pt idx="2309">
                  <c:v>1873.0</c:v>
                </c:pt>
                <c:pt idx="2310">
                  <c:v>1874.0</c:v>
                </c:pt>
                <c:pt idx="2311">
                  <c:v>1875.0</c:v>
                </c:pt>
                <c:pt idx="2312">
                  <c:v>1876.0</c:v>
                </c:pt>
                <c:pt idx="2313">
                  <c:v>1877.0</c:v>
                </c:pt>
                <c:pt idx="2314">
                  <c:v>1878.0</c:v>
                </c:pt>
                <c:pt idx="2315">
                  <c:v>1879.0</c:v>
                </c:pt>
                <c:pt idx="2316">
                  <c:v>1880.0</c:v>
                </c:pt>
                <c:pt idx="2317">
                  <c:v>1880.0</c:v>
                </c:pt>
                <c:pt idx="2318">
                  <c:v>1881.0</c:v>
                </c:pt>
                <c:pt idx="2319">
                  <c:v>1882.0</c:v>
                </c:pt>
                <c:pt idx="2320">
                  <c:v>1883.0</c:v>
                </c:pt>
                <c:pt idx="2321">
                  <c:v>1884.0</c:v>
                </c:pt>
                <c:pt idx="2322">
                  <c:v>1885.0</c:v>
                </c:pt>
                <c:pt idx="2323">
                  <c:v>1886.0</c:v>
                </c:pt>
                <c:pt idx="2324">
                  <c:v>1887.0</c:v>
                </c:pt>
                <c:pt idx="2325">
                  <c:v>1888.0</c:v>
                </c:pt>
                <c:pt idx="2326">
                  <c:v>1889.0</c:v>
                </c:pt>
                <c:pt idx="2327">
                  <c:v>1890.0</c:v>
                </c:pt>
                <c:pt idx="2328">
                  <c:v>1891.0</c:v>
                </c:pt>
                <c:pt idx="2329">
                  <c:v>1892.0</c:v>
                </c:pt>
                <c:pt idx="2330">
                  <c:v>1892.0</c:v>
                </c:pt>
                <c:pt idx="2331">
                  <c:v>1893.0</c:v>
                </c:pt>
                <c:pt idx="2332">
                  <c:v>1894.0</c:v>
                </c:pt>
                <c:pt idx="2333">
                  <c:v>1894.0</c:v>
                </c:pt>
                <c:pt idx="2334">
                  <c:v>1895.0</c:v>
                </c:pt>
                <c:pt idx="2335">
                  <c:v>1896.0</c:v>
                </c:pt>
                <c:pt idx="2336">
                  <c:v>1897.0</c:v>
                </c:pt>
                <c:pt idx="2337">
                  <c:v>1897.0</c:v>
                </c:pt>
                <c:pt idx="2338">
                  <c:v>1898.0</c:v>
                </c:pt>
                <c:pt idx="2339">
                  <c:v>1899.0</c:v>
                </c:pt>
                <c:pt idx="2340">
                  <c:v>1900.0</c:v>
                </c:pt>
                <c:pt idx="2341">
                  <c:v>1901.0</c:v>
                </c:pt>
                <c:pt idx="2342">
                  <c:v>1902.0</c:v>
                </c:pt>
                <c:pt idx="2343">
                  <c:v>1903.0</c:v>
                </c:pt>
                <c:pt idx="2344">
                  <c:v>1904.0</c:v>
                </c:pt>
                <c:pt idx="2345">
                  <c:v>1904.0</c:v>
                </c:pt>
                <c:pt idx="2346">
                  <c:v>1905.0</c:v>
                </c:pt>
                <c:pt idx="2347">
                  <c:v>1905.0</c:v>
                </c:pt>
                <c:pt idx="2348">
                  <c:v>1906.0</c:v>
                </c:pt>
                <c:pt idx="2349">
                  <c:v>1907.0</c:v>
                </c:pt>
                <c:pt idx="2350">
                  <c:v>1908.0</c:v>
                </c:pt>
                <c:pt idx="2351">
                  <c:v>1908.0</c:v>
                </c:pt>
                <c:pt idx="2352">
                  <c:v>1908.0</c:v>
                </c:pt>
                <c:pt idx="2353">
                  <c:v>1908.0</c:v>
                </c:pt>
                <c:pt idx="2354">
                  <c:v>1908.0</c:v>
                </c:pt>
                <c:pt idx="2355">
                  <c:v>1909.0</c:v>
                </c:pt>
                <c:pt idx="2356">
                  <c:v>1910.0</c:v>
                </c:pt>
                <c:pt idx="2357">
                  <c:v>1911.0</c:v>
                </c:pt>
                <c:pt idx="2358">
                  <c:v>1912.0</c:v>
                </c:pt>
                <c:pt idx="2359">
                  <c:v>1913.0</c:v>
                </c:pt>
                <c:pt idx="2360">
                  <c:v>1914.0</c:v>
                </c:pt>
                <c:pt idx="2361">
                  <c:v>1915.0</c:v>
                </c:pt>
                <c:pt idx="2362">
                  <c:v>1916.0</c:v>
                </c:pt>
                <c:pt idx="2363">
                  <c:v>1917.0</c:v>
                </c:pt>
                <c:pt idx="2364">
                  <c:v>1918.0</c:v>
                </c:pt>
                <c:pt idx="2365">
                  <c:v>1919.0</c:v>
                </c:pt>
                <c:pt idx="2366">
                  <c:v>1920.0</c:v>
                </c:pt>
                <c:pt idx="2367">
                  <c:v>1921.0</c:v>
                </c:pt>
                <c:pt idx="2368">
                  <c:v>1922.0</c:v>
                </c:pt>
                <c:pt idx="2369">
                  <c:v>1923.0</c:v>
                </c:pt>
                <c:pt idx="2370">
                  <c:v>1924.0</c:v>
                </c:pt>
                <c:pt idx="2371">
                  <c:v>1925.0</c:v>
                </c:pt>
                <c:pt idx="2372">
                  <c:v>1926.0</c:v>
                </c:pt>
                <c:pt idx="2373">
                  <c:v>1927.0</c:v>
                </c:pt>
                <c:pt idx="2374">
                  <c:v>1928.0</c:v>
                </c:pt>
                <c:pt idx="2375">
                  <c:v>1929.0</c:v>
                </c:pt>
                <c:pt idx="2376">
                  <c:v>1930.0</c:v>
                </c:pt>
                <c:pt idx="2377">
                  <c:v>1931.0</c:v>
                </c:pt>
                <c:pt idx="2378">
                  <c:v>1932.0</c:v>
                </c:pt>
                <c:pt idx="2379">
                  <c:v>1933.0</c:v>
                </c:pt>
                <c:pt idx="2380">
                  <c:v>1933.0</c:v>
                </c:pt>
                <c:pt idx="2381">
                  <c:v>1934.0</c:v>
                </c:pt>
                <c:pt idx="2382">
                  <c:v>1935.0</c:v>
                </c:pt>
                <c:pt idx="2383">
                  <c:v>1936.0</c:v>
                </c:pt>
                <c:pt idx="2384">
                  <c:v>1937.0</c:v>
                </c:pt>
                <c:pt idx="2385">
                  <c:v>1938.0</c:v>
                </c:pt>
                <c:pt idx="2386">
                  <c:v>1938.0</c:v>
                </c:pt>
                <c:pt idx="2387">
                  <c:v>1939.0</c:v>
                </c:pt>
                <c:pt idx="2388">
                  <c:v>1939.0</c:v>
                </c:pt>
                <c:pt idx="2389">
                  <c:v>1940.0</c:v>
                </c:pt>
                <c:pt idx="2390">
                  <c:v>1941.0</c:v>
                </c:pt>
                <c:pt idx="2391">
                  <c:v>1942.0</c:v>
                </c:pt>
                <c:pt idx="2392">
                  <c:v>1943.0</c:v>
                </c:pt>
                <c:pt idx="2393">
                  <c:v>1944.0</c:v>
                </c:pt>
                <c:pt idx="2394">
                  <c:v>1945.0</c:v>
                </c:pt>
                <c:pt idx="2395">
                  <c:v>1946.0</c:v>
                </c:pt>
                <c:pt idx="2396">
                  <c:v>1947.0</c:v>
                </c:pt>
                <c:pt idx="2397">
                  <c:v>1948.0</c:v>
                </c:pt>
                <c:pt idx="2398">
                  <c:v>1949.0</c:v>
                </c:pt>
                <c:pt idx="2399">
                  <c:v>1949.0</c:v>
                </c:pt>
                <c:pt idx="2400">
                  <c:v>1949.0</c:v>
                </c:pt>
                <c:pt idx="2401">
                  <c:v>1950.0</c:v>
                </c:pt>
                <c:pt idx="2402">
                  <c:v>1951.0</c:v>
                </c:pt>
                <c:pt idx="2403">
                  <c:v>1952.0</c:v>
                </c:pt>
                <c:pt idx="2404">
                  <c:v>1953.0</c:v>
                </c:pt>
                <c:pt idx="2405">
                  <c:v>1954.0</c:v>
                </c:pt>
                <c:pt idx="2406">
                  <c:v>1954.0</c:v>
                </c:pt>
                <c:pt idx="2407">
                  <c:v>1955.0</c:v>
                </c:pt>
                <c:pt idx="2408">
                  <c:v>1956.0</c:v>
                </c:pt>
                <c:pt idx="2409">
                  <c:v>1957.0</c:v>
                </c:pt>
                <c:pt idx="2410">
                  <c:v>1958.0</c:v>
                </c:pt>
                <c:pt idx="2411">
                  <c:v>1959.0</c:v>
                </c:pt>
                <c:pt idx="2412">
                  <c:v>1960.0</c:v>
                </c:pt>
                <c:pt idx="2413">
                  <c:v>1960.0</c:v>
                </c:pt>
                <c:pt idx="2414">
                  <c:v>1961.0</c:v>
                </c:pt>
                <c:pt idx="2415">
                  <c:v>1961.0</c:v>
                </c:pt>
                <c:pt idx="2416">
                  <c:v>1962.0</c:v>
                </c:pt>
                <c:pt idx="2417">
                  <c:v>1963.0</c:v>
                </c:pt>
                <c:pt idx="2418">
                  <c:v>1963.0</c:v>
                </c:pt>
                <c:pt idx="2419">
                  <c:v>1963.0</c:v>
                </c:pt>
                <c:pt idx="2420">
                  <c:v>1964.0</c:v>
                </c:pt>
                <c:pt idx="2421">
                  <c:v>1964.0</c:v>
                </c:pt>
                <c:pt idx="2422">
                  <c:v>1965.0</c:v>
                </c:pt>
                <c:pt idx="2423">
                  <c:v>1966.0</c:v>
                </c:pt>
                <c:pt idx="2424">
                  <c:v>1967.0</c:v>
                </c:pt>
                <c:pt idx="2425">
                  <c:v>1968.0</c:v>
                </c:pt>
                <c:pt idx="2426">
                  <c:v>1968.0</c:v>
                </c:pt>
                <c:pt idx="2427">
                  <c:v>1969.0</c:v>
                </c:pt>
                <c:pt idx="2428">
                  <c:v>1970.0</c:v>
                </c:pt>
                <c:pt idx="2429">
                  <c:v>1971.0</c:v>
                </c:pt>
                <c:pt idx="2430">
                  <c:v>1972.0</c:v>
                </c:pt>
                <c:pt idx="2431">
                  <c:v>1973.0</c:v>
                </c:pt>
                <c:pt idx="2432">
                  <c:v>1974.0</c:v>
                </c:pt>
                <c:pt idx="2433">
                  <c:v>1974.0</c:v>
                </c:pt>
                <c:pt idx="2434">
                  <c:v>1975.0</c:v>
                </c:pt>
                <c:pt idx="2435">
                  <c:v>1976.0</c:v>
                </c:pt>
                <c:pt idx="2436">
                  <c:v>1977.0</c:v>
                </c:pt>
                <c:pt idx="2437">
                  <c:v>1978.0</c:v>
                </c:pt>
                <c:pt idx="2438">
                  <c:v>1979.0</c:v>
                </c:pt>
                <c:pt idx="2439">
                  <c:v>1980.0</c:v>
                </c:pt>
                <c:pt idx="2440">
                  <c:v>1981.0</c:v>
                </c:pt>
                <c:pt idx="2441">
                  <c:v>1982.0</c:v>
                </c:pt>
                <c:pt idx="2442">
                  <c:v>1982.0</c:v>
                </c:pt>
                <c:pt idx="2443">
                  <c:v>1983.0</c:v>
                </c:pt>
                <c:pt idx="2444">
                  <c:v>1984.0</c:v>
                </c:pt>
                <c:pt idx="2445">
                  <c:v>1985.0</c:v>
                </c:pt>
                <c:pt idx="2446">
                  <c:v>1986.0</c:v>
                </c:pt>
                <c:pt idx="2447">
                  <c:v>1987.0</c:v>
                </c:pt>
                <c:pt idx="2448">
                  <c:v>1987.0</c:v>
                </c:pt>
                <c:pt idx="2449">
                  <c:v>1988.0</c:v>
                </c:pt>
                <c:pt idx="2450">
                  <c:v>1989.0</c:v>
                </c:pt>
                <c:pt idx="2451">
                  <c:v>1990.0</c:v>
                </c:pt>
                <c:pt idx="2452">
                  <c:v>1991.0</c:v>
                </c:pt>
                <c:pt idx="2453">
                  <c:v>1992.0</c:v>
                </c:pt>
                <c:pt idx="2454">
                  <c:v>1993.0</c:v>
                </c:pt>
                <c:pt idx="2455">
                  <c:v>1993.0</c:v>
                </c:pt>
                <c:pt idx="2456">
                  <c:v>1994.0</c:v>
                </c:pt>
                <c:pt idx="2457">
                  <c:v>1995.0</c:v>
                </c:pt>
                <c:pt idx="2458">
                  <c:v>1996.0</c:v>
                </c:pt>
                <c:pt idx="2459">
                  <c:v>1997.0</c:v>
                </c:pt>
                <c:pt idx="2460">
                  <c:v>1997.0</c:v>
                </c:pt>
                <c:pt idx="2461">
                  <c:v>1998.0</c:v>
                </c:pt>
                <c:pt idx="2462">
                  <c:v>1999.0</c:v>
                </c:pt>
                <c:pt idx="2463">
                  <c:v>1999.0</c:v>
                </c:pt>
                <c:pt idx="2464">
                  <c:v>1999.0</c:v>
                </c:pt>
                <c:pt idx="2465">
                  <c:v>1999.0</c:v>
                </c:pt>
                <c:pt idx="2466">
                  <c:v>2000.0</c:v>
                </c:pt>
                <c:pt idx="2467">
                  <c:v>2001.0</c:v>
                </c:pt>
                <c:pt idx="2468">
                  <c:v>2002.0</c:v>
                </c:pt>
                <c:pt idx="2469">
                  <c:v>2003.0</c:v>
                </c:pt>
                <c:pt idx="2470">
                  <c:v>2004.0</c:v>
                </c:pt>
                <c:pt idx="2471">
                  <c:v>2005.0</c:v>
                </c:pt>
                <c:pt idx="2472">
                  <c:v>2006.0</c:v>
                </c:pt>
                <c:pt idx="2473">
                  <c:v>2007.0</c:v>
                </c:pt>
                <c:pt idx="2474">
                  <c:v>2008.0</c:v>
                </c:pt>
                <c:pt idx="2475">
                  <c:v>2009.0</c:v>
                </c:pt>
                <c:pt idx="2476">
                  <c:v>2010.0</c:v>
                </c:pt>
                <c:pt idx="2477">
                  <c:v>2011.0</c:v>
                </c:pt>
                <c:pt idx="2478">
                  <c:v>2012.0</c:v>
                </c:pt>
                <c:pt idx="2479">
                  <c:v>2013.0</c:v>
                </c:pt>
                <c:pt idx="2480">
                  <c:v>2014.0</c:v>
                </c:pt>
                <c:pt idx="2481">
                  <c:v>2015.0</c:v>
                </c:pt>
                <c:pt idx="2482">
                  <c:v>2016.0</c:v>
                </c:pt>
                <c:pt idx="2483">
                  <c:v>2017.0</c:v>
                </c:pt>
                <c:pt idx="2484">
                  <c:v>2018.0</c:v>
                </c:pt>
                <c:pt idx="2485">
                  <c:v>2019.0</c:v>
                </c:pt>
                <c:pt idx="2486">
                  <c:v>2019.0</c:v>
                </c:pt>
                <c:pt idx="2487">
                  <c:v>2020.0</c:v>
                </c:pt>
                <c:pt idx="2488">
                  <c:v>2021.0</c:v>
                </c:pt>
                <c:pt idx="2489">
                  <c:v>2022.0</c:v>
                </c:pt>
                <c:pt idx="2490">
                  <c:v>2023.0</c:v>
                </c:pt>
                <c:pt idx="2491">
                  <c:v>2024.0</c:v>
                </c:pt>
                <c:pt idx="2492">
                  <c:v>2025.0</c:v>
                </c:pt>
                <c:pt idx="2493">
                  <c:v>2026.0</c:v>
                </c:pt>
                <c:pt idx="2494">
                  <c:v>2027.0</c:v>
                </c:pt>
                <c:pt idx="2495">
                  <c:v>2028.0</c:v>
                </c:pt>
                <c:pt idx="2496">
                  <c:v>2029.0</c:v>
                </c:pt>
                <c:pt idx="2497">
                  <c:v>2030.0</c:v>
                </c:pt>
                <c:pt idx="2498">
                  <c:v>2031.0</c:v>
                </c:pt>
                <c:pt idx="2499">
                  <c:v>2031.0</c:v>
                </c:pt>
                <c:pt idx="2500">
                  <c:v>2032.0</c:v>
                </c:pt>
                <c:pt idx="2501">
                  <c:v>2033.0</c:v>
                </c:pt>
                <c:pt idx="2502">
                  <c:v>2034.0</c:v>
                </c:pt>
                <c:pt idx="2503">
                  <c:v>2035.0</c:v>
                </c:pt>
                <c:pt idx="2504">
                  <c:v>2036.0</c:v>
                </c:pt>
                <c:pt idx="2505">
                  <c:v>2037.0</c:v>
                </c:pt>
                <c:pt idx="2506">
                  <c:v>2038.0</c:v>
                </c:pt>
                <c:pt idx="2507">
                  <c:v>2039.0</c:v>
                </c:pt>
                <c:pt idx="2508">
                  <c:v>2040.0</c:v>
                </c:pt>
                <c:pt idx="2509">
                  <c:v>2040.0</c:v>
                </c:pt>
                <c:pt idx="2510">
                  <c:v>2040.0</c:v>
                </c:pt>
                <c:pt idx="2511">
                  <c:v>2040.0</c:v>
                </c:pt>
                <c:pt idx="2512">
                  <c:v>2041.0</c:v>
                </c:pt>
                <c:pt idx="2513">
                  <c:v>2042.0</c:v>
                </c:pt>
                <c:pt idx="2514">
                  <c:v>2042.0</c:v>
                </c:pt>
                <c:pt idx="2515">
                  <c:v>2042.0</c:v>
                </c:pt>
                <c:pt idx="2516">
                  <c:v>2043.0</c:v>
                </c:pt>
                <c:pt idx="2517">
                  <c:v>2043.0</c:v>
                </c:pt>
                <c:pt idx="2518">
                  <c:v>2043.0</c:v>
                </c:pt>
                <c:pt idx="2519">
                  <c:v>2043.0</c:v>
                </c:pt>
                <c:pt idx="2520">
                  <c:v>2044.0</c:v>
                </c:pt>
                <c:pt idx="2521">
                  <c:v>2044.0</c:v>
                </c:pt>
                <c:pt idx="2522">
                  <c:v>2045.0</c:v>
                </c:pt>
                <c:pt idx="2523">
                  <c:v>2046.0</c:v>
                </c:pt>
                <c:pt idx="2524">
                  <c:v>2047.0</c:v>
                </c:pt>
                <c:pt idx="2525">
                  <c:v>2048.0</c:v>
                </c:pt>
                <c:pt idx="2526">
                  <c:v>2049.0</c:v>
                </c:pt>
                <c:pt idx="2527">
                  <c:v>2050.0</c:v>
                </c:pt>
                <c:pt idx="2528">
                  <c:v>2051.0</c:v>
                </c:pt>
                <c:pt idx="2529">
                  <c:v>2052.0</c:v>
                </c:pt>
                <c:pt idx="2530">
                  <c:v>2053.0</c:v>
                </c:pt>
                <c:pt idx="2531">
                  <c:v>2054.0</c:v>
                </c:pt>
                <c:pt idx="2532">
                  <c:v>2055.0</c:v>
                </c:pt>
                <c:pt idx="2533">
                  <c:v>2056.0</c:v>
                </c:pt>
                <c:pt idx="2534">
                  <c:v>2057.0</c:v>
                </c:pt>
                <c:pt idx="2535">
                  <c:v>2058.0</c:v>
                </c:pt>
                <c:pt idx="2536">
                  <c:v>2058.0</c:v>
                </c:pt>
                <c:pt idx="2537">
                  <c:v>2059.0</c:v>
                </c:pt>
                <c:pt idx="2538">
                  <c:v>2060.0</c:v>
                </c:pt>
                <c:pt idx="2539">
                  <c:v>2061.0</c:v>
                </c:pt>
                <c:pt idx="2540">
                  <c:v>2062.0</c:v>
                </c:pt>
                <c:pt idx="2541">
                  <c:v>2062.0</c:v>
                </c:pt>
                <c:pt idx="2542">
                  <c:v>2063.0</c:v>
                </c:pt>
                <c:pt idx="2543">
                  <c:v>2064.0</c:v>
                </c:pt>
                <c:pt idx="2544">
                  <c:v>2065.0</c:v>
                </c:pt>
                <c:pt idx="2545">
                  <c:v>2066.0</c:v>
                </c:pt>
                <c:pt idx="2546">
                  <c:v>2066.0</c:v>
                </c:pt>
                <c:pt idx="2547">
                  <c:v>2067.0</c:v>
                </c:pt>
                <c:pt idx="2548">
                  <c:v>2068.0</c:v>
                </c:pt>
                <c:pt idx="2549">
                  <c:v>2069.0</c:v>
                </c:pt>
                <c:pt idx="2550">
                  <c:v>2070.0</c:v>
                </c:pt>
                <c:pt idx="2551">
                  <c:v>2070.0</c:v>
                </c:pt>
                <c:pt idx="2552">
                  <c:v>2071.0</c:v>
                </c:pt>
                <c:pt idx="2553">
                  <c:v>2071.0</c:v>
                </c:pt>
                <c:pt idx="2554">
                  <c:v>2072.0</c:v>
                </c:pt>
                <c:pt idx="2555">
                  <c:v>2073.0</c:v>
                </c:pt>
                <c:pt idx="2556">
                  <c:v>2074.0</c:v>
                </c:pt>
                <c:pt idx="2557">
                  <c:v>2075.0</c:v>
                </c:pt>
                <c:pt idx="2558">
                  <c:v>2076.0</c:v>
                </c:pt>
                <c:pt idx="2559">
                  <c:v>2077.0</c:v>
                </c:pt>
                <c:pt idx="2560">
                  <c:v>2078.0</c:v>
                </c:pt>
                <c:pt idx="2561">
                  <c:v>2078.0</c:v>
                </c:pt>
                <c:pt idx="2562">
                  <c:v>2078.0</c:v>
                </c:pt>
                <c:pt idx="2563">
                  <c:v>2079.0</c:v>
                </c:pt>
                <c:pt idx="2564">
                  <c:v>2080.0</c:v>
                </c:pt>
                <c:pt idx="2565">
                  <c:v>2081.0</c:v>
                </c:pt>
                <c:pt idx="2566">
                  <c:v>2082.0</c:v>
                </c:pt>
                <c:pt idx="2567">
                  <c:v>2082.0</c:v>
                </c:pt>
                <c:pt idx="2568">
                  <c:v>2082.0</c:v>
                </c:pt>
                <c:pt idx="2569">
                  <c:v>2083.0</c:v>
                </c:pt>
                <c:pt idx="2570">
                  <c:v>2084.0</c:v>
                </c:pt>
                <c:pt idx="2571">
                  <c:v>2085.0</c:v>
                </c:pt>
                <c:pt idx="2572">
                  <c:v>2086.0</c:v>
                </c:pt>
                <c:pt idx="2573">
                  <c:v>2087.0</c:v>
                </c:pt>
                <c:pt idx="2574">
                  <c:v>2087.0</c:v>
                </c:pt>
                <c:pt idx="2575">
                  <c:v>2088.0</c:v>
                </c:pt>
                <c:pt idx="2576">
                  <c:v>2089.0</c:v>
                </c:pt>
                <c:pt idx="2577">
                  <c:v>2090.0</c:v>
                </c:pt>
                <c:pt idx="2578">
                  <c:v>2091.0</c:v>
                </c:pt>
                <c:pt idx="2579">
                  <c:v>2092.0</c:v>
                </c:pt>
                <c:pt idx="2580">
                  <c:v>2093.0</c:v>
                </c:pt>
                <c:pt idx="2581">
                  <c:v>2094.0</c:v>
                </c:pt>
                <c:pt idx="2582">
                  <c:v>2094.0</c:v>
                </c:pt>
                <c:pt idx="2583">
                  <c:v>2095.0</c:v>
                </c:pt>
                <c:pt idx="2584">
                  <c:v>2095.0</c:v>
                </c:pt>
                <c:pt idx="2585">
                  <c:v>2095.0</c:v>
                </c:pt>
                <c:pt idx="2586">
                  <c:v>2096.0</c:v>
                </c:pt>
                <c:pt idx="2587">
                  <c:v>2097.0</c:v>
                </c:pt>
                <c:pt idx="2588">
                  <c:v>2097.0</c:v>
                </c:pt>
                <c:pt idx="2589">
                  <c:v>2098.0</c:v>
                </c:pt>
                <c:pt idx="2590">
                  <c:v>2099.0</c:v>
                </c:pt>
                <c:pt idx="2591">
                  <c:v>2100.0</c:v>
                </c:pt>
                <c:pt idx="2592">
                  <c:v>2101.0</c:v>
                </c:pt>
                <c:pt idx="2593">
                  <c:v>2102.0</c:v>
                </c:pt>
                <c:pt idx="2594">
                  <c:v>2103.0</c:v>
                </c:pt>
                <c:pt idx="2595">
                  <c:v>2104.0</c:v>
                </c:pt>
                <c:pt idx="2596">
                  <c:v>2105.0</c:v>
                </c:pt>
                <c:pt idx="2597">
                  <c:v>2106.0</c:v>
                </c:pt>
                <c:pt idx="2598">
                  <c:v>2107.0</c:v>
                </c:pt>
                <c:pt idx="2599">
                  <c:v>2108.0</c:v>
                </c:pt>
                <c:pt idx="2600">
                  <c:v>2109.0</c:v>
                </c:pt>
                <c:pt idx="2601">
                  <c:v>2110.0</c:v>
                </c:pt>
                <c:pt idx="2602">
                  <c:v>2111.0</c:v>
                </c:pt>
                <c:pt idx="2603">
                  <c:v>2112.0</c:v>
                </c:pt>
                <c:pt idx="2604">
                  <c:v>2113.0</c:v>
                </c:pt>
                <c:pt idx="2605">
                  <c:v>2114.0</c:v>
                </c:pt>
                <c:pt idx="2606">
                  <c:v>2115.0</c:v>
                </c:pt>
                <c:pt idx="2607">
                  <c:v>2116.0</c:v>
                </c:pt>
                <c:pt idx="2608">
                  <c:v>2117.0</c:v>
                </c:pt>
                <c:pt idx="2609">
                  <c:v>2118.0</c:v>
                </c:pt>
                <c:pt idx="2610">
                  <c:v>2119.0</c:v>
                </c:pt>
                <c:pt idx="2611">
                  <c:v>2120.0</c:v>
                </c:pt>
                <c:pt idx="2612">
                  <c:v>2121.0</c:v>
                </c:pt>
                <c:pt idx="2613">
                  <c:v>2121.0</c:v>
                </c:pt>
                <c:pt idx="2614">
                  <c:v>2121.0</c:v>
                </c:pt>
                <c:pt idx="2615">
                  <c:v>2121.0</c:v>
                </c:pt>
                <c:pt idx="2616">
                  <c:v>2121.0</c:v>
                </c:pt>
                <c:pt idx="2617">
                  <c:v>2121.0</c:v>
                </c:pt>
                <c:pt idx="2618">
                  <c:v>2121.0</c:v>
                </c:pt>
                <c:pt idx="2619">
                  <c:v>2121.0</c:v>
                </c:pt>
                <c:pt idx="2620">
                  <c:v>2122.0</c:v>
                </c:pt>
                <c:pt idx="2621">
                  <c:v>2123.0</c:v>
                </c:pt>
                <c:pt idx="2622">
                  <c:v>2124.0</c:v>
                </c:pt>
                <c:pt idx="2623">
                  <c:v>2125.0</c:v>
                </c:pt>
                <c:pt idx="2624">
                  <c:v>2126.0</c:v>
                </c:pt>
                <c:pt idx="2625">
                  <c:v>2127.0</c:v>
                </c:pt>
                <c:pt idx="2626">
                  <c:v>2128.0</c:v>
                </c:pt>
                <c:pt idx="2627">
                  <c:v>2129.0</c:v>
                </c:pt>
                <c:pt idx="2628">
                  <c:v>2130.0</c:v>
                </c:pt>
                <c:pt idx="2629">
                  <c:v>2131.0</c:v>
                </c:pt>
                <c:pt idx="2630">
                  <c:v>2131.0</c:v>
                </c:pt>
                <c:pt idx="2631">
                  <c:v>2132.0</c:v>
                </c:pt>
                <c:pt idx="2632">
                  <c:v>2133.0</c:v>
                </c:pt>
                <c:pt idx="2633">
                  <c:v>2134.0</c:v>
                </c:pt>
                <c:pt idx="2634">
                  <c:v>2135.0</c:v>
                </c:pt>
                <c:pt idx="2635">
                  <c:v>2136.0</c:v>
                </c:pt>
                <c:pt idx="2636">
                  <c:v>2137.0</c:v>
                </c:pt>
                <c:pt idx="2637">
                  <c:v>2138.0</c:v>
                </c:pt>
                <c:pt idx="2638">
                  <c:v>2139.0</c:v>
                </c:pt>
                <c:pt idx="2639">
                  <c:v>2140.0</c:v>
                </c:pt>
                <c:pt idx="2640">
                  <c:v>2141.0</c:v>
                </c:pt>
                <c:pt idx="2641">
                  <c:v>2142.0</c:v>
                </c:pt>
                <c:pt idx="2642">
                  <c:v>2143.0</c:v>
                </c:pt>
                <c:pt idx="2643">
                  <c:v>2144.0</c:v>
                </c:pt>
                <c:pt idx="2644">
                  <c:v>2145.0</c:v>
                </c:pt>
                <c:pt idx="2645">
                  <c:v>2146.0</c:v>
                </c:pt>
                <c:pt idx="2646">
                  <c:v>2147.0</c:v>
                </c:pt>
                <c:pt idx="2647">
                  <c:v>2148.0</c:v>
                </c:pt>
                <c:pt idx="2648">
                  <c:v>2149.0</c:v>
                </c:pt>
                <c:pt idx="2649">
                  <c:v>2150.0</c:v>
                </c:pt>
                <c:pt idx="2650">
                  <c:v>2151.0</c:v>
                </c:pt>
                <c:pt idx="2651">
                  <c:v>2152.0</c:v>
                </c:pt>
                <c:pt idx="2652">
                  <c:v>2153.0</c:v>
                </c:pt>
                <c:pt idx="2653">
                  <c:v>2154.0</c:v>
                </c:pt>
                <c:pt idx="2654">
                  <c:v>2155.0</c:v>
                </c:pt>
                <c:pt idx="2655">
                  <c:v>2156.0</c:v>
                </c:pt>
                <c:pt idx="2656">
                  <c:v>2157.0</c:v>
                </c:pt>
                <c:pt idx="2657">
                  <c:v>2158.0</c:v>
                </c:pt>
                <c:pt idx="2658">
                  <c:v>2159.0</c:v>
                </c:pt>
                <c:pt idx="2659">
                  <c:v>2160.0</c:v>
                </c:pt>
                <c:pt idx="2660">
                  <c:v>2161.0</c:v>
                </c:pt>
                <c:pt idx="2661">
                  <c:v>2162.0</c:v>
                </c:pt>
                <c:pt idx="2662">
                  <c:v>2163.0</c:v>
                </c:pt>
                <c:pt idx="2663">
                  <c:v>2164.0</c:v>
                </c:pt>
                <c:pt idx="2664">
                  <c:v>2165.0</c:v>
                </c:pt>
                <c:pt idx="2665">
                  <c:v>2166.0</c:v>
                </c:pt>
                <c:pt idx="2666">
                  <c:v>2166.0</c:v>
                </c:pt>
                <c:pt idx="2667">
                  <c:v>2167.0</c:v>
                </c:pt>
                <c:pt idx="2668">
                  <c:v>2168.0</c:v>
                </c:pt>
                <c:pt idx="2669">
                  <c:v>2169.0</c:v>
                </c:pt>
                <c:pt idx="2670">
                  <c:v>2170.0</c:v>
                </c:pt>
                <c:pt idx="2671">
                  <c:v>2171.0</c:v>
                </c:pt>
                <c:pt idx="2672">
                  <c:v>2171.0</c:v>
                </c:pt>
                <c:pt idx="2673">
                  <c:v>2172.0</c:v>
                </c:pt>
                <c:pt idx="2674">
                  <c:v>2173.0</c:v>
                </c:pt>
                <c:pt idx="2675">
                  <c:v>2174.0</c:v>
                </c:pt>
                <c:pt idx="2676">
                  <c:v>2175.0</c:v>
                </c:pt>
                <c:pt idx="2677">
                  <c:v>2176.0</c:v>
                </c:pt>
                <c:pt idx="2678">
                  <c:v>2177.0</c:v>
                </c:pt>
                <c:pt idx="2679">
                  <c:v>2178.0</c:v>
                </c:pt>
                <c:pt idx="2680">
                  <c:v>2179.0</c:v>
                </c:pt>
                <c:pt idx="2681">
                  <c:v>2180.0</c:v>
                </c:pt>
                <c:pt idx="2682">
                  <c:v>2180.0</c:v>
                </c:pt>
                <c:pt idx="2683">
                  <c:v>2180.0</c:v>
                </c:pt>
                <c:pt idx="2684">
                  <c:v>2181.0</c:v>
                </c:pt>
                <c:pt idx="2685">
                  <c:v>2181.0</c:v>
                </c:pt>
                <c:pt idx="2686">
                  <c:v>2182.0</c:v>
                </c:pt>
                <c:pt idx="2687">
                  <c:v>2183.0</c:v>
                </c:pt>
                <c:pt idx="2688">
                  <c:v>2183.0</c:v>
                </c:pt>
                <c:pt idx="2689">
                  <c:v>2184.0</c:v>
                </c:pt>
                <c:pt idx="2690">
                  <c:v>2185.0</c:v>
                </c:pt>
                <c:pt idx="2691">
                  <c:v>2185.0</c:v>
                </c:pt>
                <c:pt idx="2692">
                  <c:v>2185.0</c:v>
                </c:pt>
                <c:pt idx="2693">
                  <c:v>2186.0</c:v>
                </c:pt>
                <c:pt idx="2694">
                  <c:v>2186.0</c:v>
                </c:pt>
                <c:pt idx="2695">
                  <c:v>2187.0</c:v>
                </c:pt>
                <c:pt idx="2696">
                  <c:v>2187.0</c:v>
                </c:pt>
                <c:pt idx="2697">
                  <c:v>2188.0</c:v>
                </c:pt>
                <c:pt idx="2698">
                  <c:v>2189.0</c:v>
                </c:pt>
                <c:pt idx="2699">
                  <c:v>2190.0</c:v>
                </c:pt>
                <c:pt idx="2700">
                  <c:v>2191.0</c:v>
                </c:pt>
                <c:pt idx="2701">
                  <c:v>2192.0</c:v>
                </c:pt>
                <c:pt idx="2702">
                  <c:v>2193.0</c:v>
                </c:pt>
                <c:pt idx="2703">
                  <c:v>2194.0</c:v>
                </c:pt>
                <c:pt idx="2704">
                  <c:v>2195.0</c:v>
                </c:pt>
                <c:pt idx="2705">
                  <c:v>2196.0</c:v>
                </c:pt>
                <c:pt idx="2706">
                  <c:v>2196.0</c:v>
                </c:pt>
                <c:pt idx="2707">
                  <c:v>2197.0</c:v>
                </c:pt>
                <c:pt idx="2708">
                  <c:v>2198.0</c:v>
                </c:pt>
                <c:pt idx="2709">
                  <c:v>2199.0</c:v>
                </c:pt>
                <c:pt idx="2710">
                  <c:v>2199.0</c:v>
                </c:pt>
                <c:pt idx="2711">
                  <c:v>2200.0</c:v>
                </c:pt>
                <c:pt idx="2712">
                  <c:v>2201.0</c:v>
                </c:pt>
                <c:pt idx="2713">
                  <c:v>2202.0</c:v>
                </c:pt>
                <c:pt idx="2714">
                  <c:v>2203.0</c:v>
                </c:pt>
                <c:pt idx="2715">
                  <c:v>2204.0</c:v>
                </c:pt>
                <c:pt idx="2716">
                  <c:v>2205.0</c:v>
                </c:pt>
                <c:pt idx="2717">
                  <c:v>2206.0</c:v>
                </c:pt>
                <c:pt idx="2718">
                  <c:v>2207.0</c:v>
                </c:pt>
                <c:pt idx="2719">
                  <c:v>2208.0</c:v>
                </c:pt>
                <c:pt idx="2720">
                  <c:v>2209.0</c:v>
                </c:pt>
                <c:pt idx="2721">
                  <c:v>2210.0</c:v>
                </c:pt>
                <c:pt idx="2722">
                  <c:v>2211.0</c:v>
                </c:pt>
                <c:pt idx="2723">
                  <c:v>2212.0</c:v>
                </c:pt>
                <c:pt idx="2724">
                  <c:v>2213.0</c:v>
                </c:pt>
                <c:pt idx="2725">
                  <c:v>2214.0</c:v>
                </c:pt>
                <c:pt idx="2726">
                  <c:v>2215.0</c:v>
                </c:pt>
                <c:pt idx="2727">
                  <c:v>2216.0</c:v>
                </c:pt>
                <c:pt idx="2728">
                  <c:v>2217.0</c:v>
                </c:pt>
                <c:pt idx="2729">
                  <c:v>2218.0</c:v>
                </c:pt>
                <c:pt idx="2730">
                  <c:v>2219.0</c:v>
                </c:pt>
                <c:pt idx="2731">
                  <c:v>2220.0</c:v>
                </c:pt>
                <c:pt idx="2732">
                  <c:v>2220.0</c:v>
                </c:pt>
                <c:pt idx="2733">
                  <c:v>2220.0</c:v>
                </c:pt>
                <c:pt idx="2734">
                  <c:v>2221.0</c:v>
                </c:pt>
                <c:pt idx="2735">
                  <c:v>2222.0</c:v>
                </c:pt>
                <c:pt idx="2736">
                  <c:v>2223.0</c:v>
                </c:pt>
                <c:pt idx="2737">
                  <c:v>2224.0</c:v>
                </c:pt>
                <c:pt idx="2738">
                  <c:v>2225.0</c:v>
                </c:pt>
                <c:pt idx="2739">
                  <c:v>2226.0</c:v>
                </c:pt>
                <c:pt idx="2740">
                  <c:v>2227.0</c:v>
                </c:pt>
                <c:pt idx="2741">
                  <c:v>2227.0</c:v>
                </c:pt>
                <c:pt idx="2742">
                  <c:v>2228.0</c:v>
                </c:pt>
                <c:pt idx="2743">
                  <c:v>2229.0</c:v>
                </c:pt>
                <c:pt idx="2744">
                  <c:v>2229.0</c:v>
                </c:pt>
                <c:pt idx="2745">
                  <c:v>2229.0</c:v>
                </c:pt>
                <c:pt idx="2746">
                  <c:v>2230.0</c:v>
                </c:pt>
                <c:pt idx="2747">
                  <c:v>2231.0</c:v>
                </c:pt>
                <c:pt idx="2748">
                  <c:v>2232.0</c:v>
                </c:pt>
                <c:pt idx="2749">
                  <c:v>2233.0</c:v>
                </c:pt>
                <c:pt idx="2750">
                  <c:v>2234.0</c:v>
                </c:pt>
                <c:pt idx="2751">
                  <c:v>2235.0</c:v>
                </c:pt>
                <c:pt idx="2752">
                  <c:v>2236.0</c:v>
                </c:pt>
                <c:pt idx="2753">
                  <c:v>2237.0</c:v>
                </c:pt>
                <c:pt idx="2754">
                  <c:v>2238.0</c:v>
                </c:pt>
                <c:pt idx="2755">
                  <c:v>2239.0</c:v>
                </c:pt>
                <c:pt idx="2756">
                  <c:v>2240.0</c:v>
                </c:pt>
                <c:pt idx="2757">
                  <c:v>2241.0</c:v>
                </c:pt>
                <c:pt idx="2758">
                  <c:v>2242.0</c:v>
                </c:pt>
                <c:pt idx="2759">
                  <c:v>2242.0</c:v>
                </c:pt>
                <c:pt idx="2760">
                  <c:v>2243.0</c:v>
                </c:pt>
                <c:pt idx="2761">
                  <c:v>2243.0</c:v>
                </c:pt>
                <c:pt idx="2762">
                  <c:v>2243.0</c:v>
                </c:pt>
                <c:pt idx="2763">
                  <c:v>2244.0</c:v>
                </c:pt>
                <c:pt idx="2764">
                  <c:v>2244.0</c:v>
                </c:pt>
                <c:pt idx="2765">
                  <c:v>2245.0</c:v>
                </c:pt>
                <c:pt idx="2766">
                  <c:v>2246.0</c:v>
                </c:pt>
                <c:pt idx="2767">
                  <c:v>2247.0</c:v>
                </c:pt>
                <c:pt idx="2768">
                  <c:v>2248.0</c:v>
                </c:pt>
                <c:pt idx="2769">
                  <c:v>2248.0</c:v>
                </c:pt>
                <c:pt idx="2770">
                  <c:v>2249.0</c:v>
                </c:pt>
                <c:pt idx="2771">
                  <c:v>2250.0</c:v>
                </c:pt>
                <c:pt idx="2772">
                  <c:v>2251.0</c:v>
                </c:pt>
                <c:pt idx="2773">
                  <c:v>2251.0</c:v>
                </c:pt>
                <c:pt idx="2774">
                  <c:v>2251.0</c:v>
                </c:pt>
                <c:pt idx="2775">
                  <c:v>2251.0</c:v>
                </c:pt>
                <c:pt idx="2776">
                  <c:v>2251.0</c:v>
                </c:pt>
                <c:pt idx="2777">
                  <c:v>2252.0</c:v>
                </c:pt>
                <c:pt idx="2778">
                  <c:v>2252.0</c:v>
                </c:pt>
                <c:pt idx="2779">
                  <c:v>2252.0</c:v>
                </c:pt>
                <c:pt idx="2780">
                  <c:v>2253.0</c:v>
                </c:pt>
                <c:pt idx="2781">
                  <c:v>2254.0</c:v>
                </c:pt>
                <c:pt idx="2782">
                  <c:v>2255.0</c:v>
                </c:pt>
                <c:pt idx="2783">
                  <c:v>2256.0</c:v>
                </c:pt>
                <c:pt idx="2784">
                  <c:v>2257.0</c:v>
                </c:pt>
                <c:pt idx="2785">
                  <c:v>2258.0</c:v>
                </c:pt>
                <c:pt idx="2786">
                  <c:v>2259.0</c:v>
                </c:pt>
                <c:pt idx="2787">
                  <c:v>2260.0</c:v>
                </c:pt>
                <c:pt idx="2788">
                  <c:v>2261.0</c:v>
                </c:pt>
                <c:pt idx="2789">
                  <c:v>2262.0</c:v>
                </c:pt>
                <c:pt idx="2790">
                  <c:v>2263.0</c:v>
                </c:pt>
                <c:pt idx="2791">
                  <c:v>2263.0</c:v>
                </c:pt>
                <c:pt idx="2792">
                  <c:v>2264.0</c:v>
                </c:pt>
                <c:pt idx="2793">
                  <c:v>2265.0</c:v>
                </c:pt>
                <c:pt idx="2794">
                  <c:v>2266.0</c:v>
                </c:pt>
                <c:pt idx="2795">
                  <c:v>2267.0</c:v>
                </c:pt>
                <c:pt idx="2796">
                  <c:v>2268.0</c:v>
                </c:pt>
                <c:pt idx="2797">
                  <c:v>2269.0</c:v>
                </c:pt>
                <c:pt idx="2798">
                  <c:v>2269.0</c:v>
                </c:pt>
                <c:pt idx="2799">
                  <c:v>2270.0</c:v>
                </c:pt>
                <c:pt idx="2800">
                  <c:v>2271.0</c:v>
                </c:pt>
                <c:pt idx="2801">
                  <c:v>2272.0</c:v>
                </c:pt>
                <c:pt idx="2802">
                  <c:v>2272.0</c:v>
                </c:pt>
                <c:pt idx="2803">
                  <c:v>2272.0</c:v>
                </c:pt>
                <c:pt idx="2804">
                  <c:v>2272.0</c:v>
                </c:pt>
                <c:pt idx="2805">
                  <c:v>2273.0</c:v>
                </c:pt>
                <c:pt idx="2806">
                  <c:v>2273.0</c:v>
                </c:pt>
                <c:pt idx="2807">
                  <c:v>2273.0</c:v>
                </c:pt>
                <c:pt idx="2808">
                  <c:v>2274.0</c:v>
                </c:pt>
                <c:pt idx="2809">
                  <c:v>2275.0</c:v>
                </c:pt>
                <c:pt idx="2810">
                  <c:v>2276.0</c:v>
                </c:pt>
                <c:pt idx="2811">
                  <c:v>2277.0</c:v>
                </c:pt>
                <c:pt idx="2812">
                  <c:v>2278.0</c:v>
                </c:pt>
                <c:pt idx="2813">
                  <c:v>2279.0</c:v>
                </c:pt>
                <c:pt idx="2814">
                  <c:v>2280.0</c:v>
                </c:pt>
                <c:pt idx="2815">
                  <c:v>2281.0</c:v>
                </c:pt>
                <c:pt idx="2816">
                  <c:v>2282.0</c:v>
                </c:pt>
                <c:pt idx="2817">
                  <c:v>2283.0</c:v>
                </c:pt>
                <c:pt idx="2818">
                  <c:v>2284.0</c:v>
                </c:pt>
                <c:pt idx="2819">
                  <c:v>2285.0</c:v>
                </c:pt>
                <c:pt idx="2820">
                  <c:v>2286.0</c:v>
                </c:pt>
                <c:pt idx="2821">
                  <c:v>2287.0</c:v>
                </c:pt>
                <c:pt idx="2822">
                  <c:v>2288.0</c:v>
                </c:pt>
                <c:pt idx="2823">
                  <c:v>2289.0</c:v>
                </c:pt>
                <c:pt idx="2824">
                  <c:v>2290.0</c:v>
                </c:pt>
                <c:pt idx="2825">
                  <c:v>2291.0</c:v>
                </c:pt>
                <c:pt idx="2826">
                  <c:v>2292.0</c:v>
                </c:pt>
                <c:pt idx="2827">
                  <c:v>2292.0</c:v>
                </c:pt>
                <c:pt idx="2828">
                  <c:v>2293.0</c:v>
                </c:pt>
                <c:pt idx="2829">
                  <c:v>2293.0</c:v>
                </c:pt>
                <c:pt idx="2830">
                  <c:v>2294.0</c:v>
                </c:pt>
                <c:pt idx="2831">
                  <c:v>2295.0</c:v>
                </c:pt>
                <c:pt idx="2832">
                  <c:v>2296.0</c:v>
                </c:pt>
                <c:pt idx="2833">
                  <c:v>2297.0</c:v>
                </c:pt>
                <c:pt idx="2834">
                  <c:v>2297.0</c:v>
                </c:pt>
                <c:pt idx="2835">
                  <c:v>2298.0</c:v>
                </c:pt>
                <c:pt idx="2836">
                  <c:v>2299.0</c:v>
                </c:pt>
                <c:pt idx="2837">
                  <c:v>2300.0</c:v>
                </c:pt>
                <c:pt idx="2838">
                  <c:v>2301.0</c:v>
                </c:pt>
                <c:pt idx="2839">
                  <c:v>2302.0</c:v>
                </c:pt>
                <c:pt idx="2840">
                  <c:v>2303.0</c:v>
                </c:pt>
                <c:pt idx="2841">
                  <c:v>2303.0</c:v>
                </c:pt>
                <c:pt idx="2842">
                  <c:v>2303.0</c:v>
                </c:pt>
                <c:pt idx="2843">
                  <c:v>2303.0</c:v>
                </c:pt>
                <c:pt idx="2844">
                  <c:v>2304.0</c:v>
                </c:pt>
                <c:pt idx="2845">
                  <c:v>2305.0</c:v>
                </c:pt>
                <c:pt idx="2846">
                  <c:v>2306.0</c:v>
                </c:pt>
                <c:pt idx="2847">
                  <c:v>2307.0</c:v>
                </c:pt>
                <c:pt idx="2848">
                  <c:v>2308.0</c:v>
                </c:pt>
                <c:pt idx="2849">
                  <c:v>2309.0</c:v>
                </c:pt>
                <c:pt idx="2850">
                  <c:v>2310.0</c:v>
                </c:pt>
                <c:pt idx="2851">
                  <c:v>2311.0</c:v>
                </c:pt>
                <c:pt idx="2852">
                  <c:v>2312.0</c:v>
                </c:pt>
                <c:pt idx="2853">
                  <c:v>2313.0</c:v>
                </c:pt>
                <c:pt idx="2854">
                  <c:v>2314.0</c:v>
                </c:pt>
                <c:pt idx="2855">
                  <c:v>2314.0</c:v>
                </c:pt>
                <c:pt idx="2856">
                  <c:v>2314.0</c:v>
                </c:pt>
                <c:pt idx="2857">
                  <c:v>2315.0</c:v>
                </c:pt>
                <c:pt idx="2858">
                  <c:v>2316.0</c:v>
                </c:pt>
                <c:pt idx="2859">
                  <c:v>2317.0</c:v>
                </c:pt>
                <c:pt idx="2860">
                  <c:v>2318.0</c:v>
                </c:pt>
                <c:pt idx="2861">
                  <c:v>2319.0</c:v>
                </c:pt>
                <c:pt idx="2862">
                  <c:v>2320.0</c:v>
                </c:pt>
                <c:pt idx="2863">
                  <c:v>2321.0</c:v>
                </c:pt>
                <c:pt idx="2864">
                  <c:v>2322.0</c:v>
                </c:pt>
                <c:pt idx="2865">
                  <c:v>2323.0</c:v>
                </c:pt>
                <c:pt idx="2866">
                  <c:v>2324.0</c:v>
                </c:pt>
                <c:pt idx="2867">
                  <c:v>2325.0</c:v>
                </c:pt>
                <c:pt idx="2868">
                  <c:v>2326.0</c:v>
                </c:pt>
                <c:pt idx="2869">
                  <c:v>2327.0</c:v>
                </c:pt>
                <c:pt idx="2870">
                  <c:v>2328.0</c:v>
                </c:pt>
                <c:pt idx="2871">
                  <c:v>2329.0</c:v>
                </c:pt>
                <c:pt idx="2872">
                  <c:v>2330.0</c:v>
                </c:pt>
                <c:pt idx="2873">
                  <c:v>2331.0</c:v>
                </c:pt>
                <c:pt idx="2874">
                  <c:v>2331.0</c:v>
                </c:pt>
                <c:pt idx="2875">
                  <c:v>2331.0</c:v>
                </c:pt>
                <c:pt idx="2876">
                  <c:v>2332.0</c:v>
                </c:pt>
                <c:pt idx="2877">
                  <c:v>2333.0</c:v>
                </c:pt>
                <c:pt idx="2878">
                  <c:v>2334.0</c:v>
                </c:pt>
                <c:pt idx="2879">
                  <c:v>2335.0</c:v>
                </c:pt>
                <c:pt idx="2880">
                  <c:v>2336.0</c:v>
                </c:pt>
                <c:pt idx="2881">
                  <c:v>2337.0</c:v>
                </c:pt>
                <c:pt idx="2882">
                  <c:v>2338.0</c:v>
                </c:pt>
                <c:pt idx="2883">
                  <c:v>2338.0</c:v>
                </c:pt>
                <c:pt idx="2884">
                  <c:v>2339.0</c:v>
                </c:pt>
                <c:pt idx="2885">
                  <c:v>2340.0</c:v>
                </c:pt>
                <c:pt idx="2886">
                  <c:v>2341.0</c:v>
                </c:pt>
                <c:pt idx="2887">
                  <c:v>2342.0</c:v>
                </c:pt>
                <c:pt idx="2888">
                  <c:v>2343.0</c:v>
                </c:pt>
                <c:pt idx="2889">
                  <c:v>2344.0</c:v>
                </c:pt>
                <c:pt idx="2890">
                  <c:v>2345.0</c:v>
                </c:pt>
                <c:pt idx="2891">
                  <c:v>2346.0</c:v>
                </c:pt>
                <c:pt idx="2892">
                  <c:v>2347.0</c:v>
                </c:pt>
                <c:pt idx="2893">
                  <c:v>2348.0</c:v>
                </c:pt>
                <c:pt idx="2894">
                  <c:v>2349.0</c:v>
                </c:pt>
                <c:pt idx="2895">
                  <c:v>2349.0</c:v>
                </c:pt>
                <c:pt idx="2896">
                  <c:v>2350.0</c:v>
                </c:pt>
                <c:pt idx="2897">
                  <c:v>2351.0</c:v>
                </c:pt>
                <c:pt idx="2898">
                  <c:v>2352.0</c:v>
                </c:pt>
                <c:pt idx="2899">
                  <c:v>2353.0</c:v>
                </c:pt>
                <c:pt idx="2900">
                  <c:v>2354.0</c:v>
                </c:pt>
                <c:pt idx="2901">
                  <c:v>2355.0</c:v>
                </c:pt>
                <c:pt idx="2902">
                  <c:v>2356.0</c:v>
                </c:pt>
                <c:pt idx="2903">
                  <c:v>2357.0</c:v>
                </c:pt>
                <c:pt idx="2904">
                  <c:v>2358.0</c:v>
                </c:pt>
                <c:pt idx="2905">
                  <c:v>2359.0</c:v>
                </c:pt>
                <c:pt idx="2906">
                  <c:v>2360.0</c:v>
                </c:pt>
                <c:pt idx="2907">
                  <c:v>2361.0</c:v>
                </c:pt>
                <c:pt idx="2908">
                  <c:v>2361.0</c:v>
                </c:pt>
                <c:pt idx="2909">
                  <c:v>2361.0</c:v>
                </c:pt>
                <c:pt idx="2910">
                  <c:v>2362.0</c:v>
                </c:pt>
                <c:pt idx="2911">
                  <c:v>2363.0</c:v>
                </c:pt>
                <c:pt idx="2912">
                  <c:v>2364.0</c:v>
                </c:pt>
                <c:pt idx="2913">
                  <c:v>2365.0</c:v>
                </c:pt>
                <c:pt idx="2914">
                  <c:v>2366.0</c:v>
                </c:pt>
                <c:pt idx="2915">
                  <c:v>2367.0</c:v>
                </c:pt>
                <c:pt idx="2916">
                  <c:v>2368.0</c:v>
                </c:pt>
                <c:pt idx="2917">
                  <c:v>2369.0</c:v>
                </c:pt>
                <c:pt idx="2918">
                  <c:v>2370.0</c:v>
                </c:pt>
                <c:pt idx="2919">
                  <c:v>2371.0</c:v>
                </c:pt>
                <c:pt idx="2920">
                  <c:v>2372.0</c:v>
                </c:pt>
                <c:pt idx="2921">
                  <c:v>2373.0</c:v>
                </c:pt>
                <c:pt idx="2922">
                  <c:v>2374.0</c:v>
                </c:pt>
                <c:pt idx="2923">
                  <c:v>2374.0</c:v>
                </c:pt>
                <c:pt idx="2924">
                  <c:v>2374.0</c:v>
                </c:pt>
                <c:pt idx="2925">
                  <c:v>2375.0</c:v>
                </c:pt>
                <c:pt idx="2926">
                  <c:v>2376.0</c:v>
                </c:pt>
                <c:pt idx="2927">
                  <c:v>2377.0</c:v>
                </c:pt>
                <c:pt idx="2928">
                  <c:v>2377.0</c:v>
                </c:pt>
                <c:pt idx="2929">
                  <c:v>2377.0</c:v>
                </c:pt>
                <c:pt idx="2930">
                  <c:v>2378.0</c:v>
                </c:pt>
                <c:pt idx="2931">
                  <c:v>2378.0</c:v>
                </c:pt>
                <c:pt idx="2932">
                  <c:v>2379.0</c:v>
                </c:pt>
                <c:pt idx="2933">
                  <c:v>2380.0</c:v>
                </c:pt>
                <c:pt idx="2934">
                  <c:v>2381.0</c:v>
                </c:pt>
                <c:pt idx="2935">
                  <c:v>2382.0</c:v>
                </c:pt>
                <c:pt idx="2936">
                  <c:v>2383.0</c:v>
                </c:pt>
                <c:pt idx="2937">
                  <c:v>2384.0</c:v>
                </c:pt>
                <c:pt idx="2938">
                  <c:v>2384.0</c:v>
                </c:pt>
                <c:pt idx="2939">
                  <c:v>2384.0</c:v>
                </c:pt>
                <c:pt idx="2940">
                  <c:v>2384.0</c:v>
                </c:pt>
                <c:pt idx="2941">
                  <c:v>2384.0</c:v>
                </c:pt>
                <c:pt idx="2942">
                  <c:v>2385.0</c:v>
                </c:pt>
                <c:pt idx="2943">
                  <c:v>2386.0</c:v>
                </c:pt>
                <c:pt idx="2944">
                  <c:v>2387.0</c:v>
                </c:pt>
                <c:pt idx="2945">
                  <c:v>2388.0</c:v>
                </c:pt>
                <c:pt idx="2946">
                  <c:v>2389.0</c:v>
                </c:pt>
                <c:pt idx="2947">
                  <c:v>2390.0</c:v>
                </c:pt>
                <c:pt idx="2948">
                  <c:v>2391.0</c:v>
                </c:pt>
                <c:pt idx="2949">
                  <c:v>2392.0</c:v>
                </c:pt>
                <c:pt idx="2950">
                  <c:v>2392.0</c:v>
                </c:pt>
                <c:pt idx="2951">
                  <c:v>2393.0</c:v>
                </c:pt>
                <c:pt idx="2952">
                  <c:v>2393.0</c:v>
                </c:pt>
                <c:pt idx="2953">
                  <c:v>2394.0</c:v>
                </c:pt>
                <c:pt idx="2954">
                  <c:v>2395.0</c:v>
                </c:pt>
                <c:pt idx="2955">
                  <c:v>2396.0</c:v>
                </c:pt>
                <c:pt idx="2956">
                  <c:v>2397.0</c:v>
                </c:pt>
                <c:pt idx="2957">
                  <c:v>2397.0</c:v>
                </c:pt>
                <c:pt idx="2958">
                  <c:v>2398.0</c:v>
                </c:pt>
                <c:pt idx="2959">
                  <c:v>2399.0</c:v>
                </c:pt>
                <c:pt idx="2960">
                  <c:v>2399.0</c:v>
                </c:pt>
                <c:pt idx="2961">
                  <c:v>2399.0</c:v>
                </c:pt>
                <c:pt idx="2962">
                  <c:v>2400.0</c:v>
                </c:pt>
                <c:pt idx="2963">
                  <c:v>2401.0</c:v>
                </c:pt>
                <c:pt idx="2964">
                  <c:v>2402.0</c:v>
                </c:pt>
                <c:pt idx="2965">
                  <c:v>2403.0</c:v>
                </c:pt>
                <c:pt idx="2966">
                  <c:v>2404.0</c:v>
                </c:pt>
                <c:pt idx="2967">
                  <c:v>2405.0</c:v>
                </c:pt>
                <c:pt idx="2968">
                  <c:v>2406.0</c:v>
                </c:pt>
                <c:pt idx="2969">
                  <c:v>2406.0</c:v>
                </c:pt>
                <c:pt idx="2970">
                  <c:v>2407.0</c:v>
                </c:pt>
                <c:pt idx="2971">
                  <c:v>2408.0</c:v>
                </c:pt>
                <c:pt idx="2972">
                  <c:v>2408.0</c:v>
                </c:pt>
                <c:pt idx="2973">
                  <c:v>2408.0</c:v>
                </c:pt>
                <c:pt idx="2974">
                  <c:v>2408.0</c:v>
                </c:pt>
                <c:pt idx="2975">
                  <c:v>2409.0</c:v>
                </c:pt>
                <c:pt idx="2976">
                  <c:v>2410.0</c:v>
                </c:pt>
                <c:pt idx="2977">
                  <c:v>2411.0</c:v>
                </c:pt>
                <c:pt idx="2978">
                  <c:v>2412.0</c:v>
                </c:pt>
                <c:pt idx="2979">
                  <c:v>2413.0</c:v>
                </c:pt>
                <c:pt idx="2980">
                  <c:v>2414.0</c:v>
                </c:pt>
                <c:pt idx="2981">
                  <c:v>2415.0</c:v>
                </c:pt>
                <c:pt idx="2982">
                  <c:v>2416.0</c:v>
                </c:pt>
                <c:pt idx="2983">
                  <c:v>2417.0</c:v>
                </c:pt>
                <c:pt idx="2984">
                  <c:v>2418.0</c:v>
                </c:pt>
                <c:pt idx="2985">
                  <c:v>2419.0</c:v>
                </c:pt>
                <c:pt idx="2986">
                  <c:v>2420.0</c:v>
                </c:pt>
                <c:pt idx="2987">
                  <c:v>2421.0</c:v>
                </c:pt>
                <c:pt idx="2988">
                  <c:v>2422.0</c:v>
                </c:pt>
                <c:pt idx="2989">
                  <c:v>2423.0</c:v>
                </c:pt>
                <c:pt idx="2990">
                  <c:v>2424.0</c:v>
                </c:pt>
                <c:pt idx="2991">
                  <c:v>2425.0</c:v>
                </c:pt>
                <c:pt idx="2992">
                  <c:v>2426.0</c:v>
                </c:pt>
                <c:pt idx="2993">
                  <c:v>2427.0</c:v>
                </c:pt>
                <c:pt idx="2994">
                  <c:v>2428.0</c:v>
                </c:pt>
                <c:pt idx="2995">
                  <c:v>2429.0</c:v>
                </c:pt>
                <c:pt idx="2996">
                  <c:v>2430.0</c:v>
                </c:pt>
                <c:pt idx="2997">
                  <c:v>2431.0</c:v>
                </c:pt>
                <c:pt idx="2998">
                  <c:v>2432.0</c:v>
                </c:pt>
                <c:pt idx="2999">
                  <c:v>2433.0</c:v>
                </c:pt>
                <c:pt idx="3000">
                  <c:v>2434.0</c:v>
                </c:pt>
                <c:pt idx="3001">
                  <c:v>2435.0</c:v>
                </c:pt>
                <c:pt idx="3002">
                  <c:v>2436.0</c:v>
                </c:pt>
                <c:pt idx="3003">
                  <c:v>2437.0</c:v>
                </c:pt>
                <c:pt idx="3004">
                  <c:v>2438.0</c:v>
                </c:pt>
                <c:pt idx="3005">
                  <c:v>2439.0</c:v>
                </c:pt>
                <c:pt idx="3006">
                  <c:v>2440.0</c:v>
                </c:pt>
                <c:pt idx="3007">
                  <c:v>2441.0</c:v>
                </c:pt>
                <c:pt idx="3008">
                  <c:v>2442.0</c:v>
                </c:pt>
                <c:pt idx="3009">
                  <c:v>2443.0</c:v>
                </c:pt>
                <c:pt idx="3010">
                  <c:v>2444.0</c:v>
                </c:pt>
                <c:pt idx="3011">
                  <c:v>2445.0</c:v>
                </c:pt>
                <c:pt idx="3012">
                  <c:v>2446.0</c:v>
                </c:pt>
                <c:pt idx="3013">
                  <c:v>2447.0</c:v>
                </c:pt>
                <c:pt idx="3014">
                  <c:v>2448.0</c:v>
                </c:pt>
                <c:pt idx="3015">
                  <c:v>2449.0</c:v>
                </c:pt>
                <c:pt idx="3016">
                  <c:v>2450.0</c:v>
                </c:pt>
                <c:pt idx="3017">
                  <c:v>2451.0</c:v>
                </c:pt>
                <c:pt idx="3018">
                  <c:v>2452.0</c:v>
                </c:pt>
                <c:pt idx="3019">
                  <c:v>2453.0</c:v>
                </c:pt>
                <c:pt idx="3020">
                  <c:v>2454.0</c:v>
                </c:pt>
                <c:pt idx="3021">
                  <c:v>2455.0</c:v>
                </c:pt>
                <c:pt idx="3022">
                  <c:v>2456.0</c:v>
                </c:pt>
                <c:pt idx="3023">
                  <c:v>2457.0</c:v>
                </c:pt>
                <c:pt idx="3024">
                  <c:v>2458.0</c:v>
                </c:pt>
                <c:pt idx="3025">
                  <c:v>2459.0</c:v>
                </c:pt>
                <c:pt idx="3026">
                  <c:v>2460.0</c:v>
                </c:pt>
                <c:pt idx="3027">
                  <c:v>2461.0</c:v>
                </c:pt>
                <c:pt idx="3028">
                  <c:v>2462.0</c:v>
                </c:pt>
                <c:pt idx="3029">
                  <c:v>2463.0</c:v>
                </c:pt>
                <c:pt idx="3030">
                  <c:v>2464.0</c:v>
                </c:pt>
                <c:pt idx="3031">
                  <c:v>2465.0</c:v>
                </c:pt>
                <c:pt idx="3032">
                  <c:v>2466.0</c:v>
                </c:pt>
                <c:pt idx="3033">
                  <c:v>2467.0</c:v>
                </c:pt>
                <c:pt idx="3034">
                  <c:v>2468.0</c:v>
                </c:pt>
                <c:pt idx="3035">
                  <c:v>2469.0</c:v>
                </c:pt>
                <c:pt idx="3036">
                  <c:v>2469.0</c:v>
                </c:pt>
                <c:pt idx="3037">
                  <c:v>2470.0</c:v>
                </c:pt>
                <c:pt idx="3038">
                  <c:v>2471.0</c:v>
                </c:pt>
                <c:pt idx="3039">
                  <c:v>2472.0</c:v>
                </c:pt>
                <c:pt idx="3040">
                  <c:v>2473.0</c:v>
                </c:pt>
                <c:pt idx="3041">
                  <c:v>2473.0</c:v>
                </c:pt>
                <c:pt idx="3042">
                  <c:v>2473.0</c:v>
                </c:pt>
                <c:pt idx="3043">
                  <c:v>2474.0</c:v>
                </c:pt>
                <c:pt idx="3044">
                  <c:v>2474.0</c:v>
                </c:pt>
                <c:pt idx="3045">
                  <c:v>2474.0</c:v>
                </c:pt>
                <c:pt idx="3046">
                  <c:v>2474.0</c:v>
                </c:pt>
                <c:pt idx="3047">
                  <c:v>2475.0</c:v>
                </c:pt>
                <c:pt idx="3048">
                  <c:v>2476.0</c:v>
                </c:pt>
                <c:pt idx="3049">
                  <c:v>2476.0</c:v>
                </c:pt>
                <c:pt idx="3050">
                  <c:v>2477.0</c:v>
                </c:pt>
                <c:pt idx="3051">
                  <c:v>2478.0</c:v>
                </c:pt>
                <c:pt idx="3052">
                  <c:v>2479.0</c:v>
                </c:pt>
                <c:pt idx="3053">
                  <c:v>2480.0</c:v>
                </c:pt>
                <c:pt idx="3054">
                  <c:v>2480.0</c:v>
                </c:pt>
                <c:pt idx="3055">
                  <c:v>2481.0</c:v>
                </c:pt>
                <c:pt idx="3056">
                  <c:v>2481.0</c:v>
                </c:pt>
                <c:pt idx="3057">
                  <c:v>2482.0</c:v>
                </c:pt>
                <c:pt idx="3058">
                  <c:v>2483.0</c:v>
                </c:pt>
                <c:pt idx="3059">
                  <c:v>2484.0</c:v>
                </c:pt>
                <c:pt idx="3060">
                  <c:v>2485.0</c:v>
                </c:pt>
                <c:pt idx="3061">
                  <c:v>2486.0</c:v>
                </c:pt>
                <c:pt idx="3062">
                  <c:v>2487.0</c:v>
                </c:pt>
                <c:pt idx="3063">
                  <c:v>2487.0</c:v>
                </c:pt>
                <c:pt idx="3064">
                  <c:v>2488.0</c:v>
                </c:pt>
                <c:pt idx="3065">
                  <c:v>2489.0</c:v>
                </c:pt>
                <c:pt idx="3066">
                  <c:v>2490.0</c:v>
                </c:pt>
                <c:pt idx="3067">
                  <c:v>2491.0</c:v>
                </c:pt>
                <c:pt idx="3068">
                  <c:v>2492.0</c:v>
                </c:pt>
                <c:pt idx="3069">
                  <c:v>2493.0</c:v>
                </c:pt>
                <c:pt idx="3070">
                  <c:v>2494.0</c:v>
                </c:pt>
                <c:pt idx="3071">
                  <c:v>2495.0</c:v>
                </c:pt>
                <c:pt idx="3072">
                  <c:v>2496.0</c:v>
                </c:pt>
                <c:pt idx="3073">
                  <c:v>2496.0</c:v>
                </c:pt>
                <c:pt idx="3074">
                  <c:v>2496.0</c:v>
                </c:pt>
                <c:pt idx="3075">
                  <c:v>2496.0</c:v>
                </c:pt>
                <c:pt idx="3076">
                  <c:v>2497.0</c:v>
                </c:pt>
                <c:pt idx="3077">
                  <c:v>2498.0</c:v>
                </c:pt>
                <c:pt idx="3078">
                  <c:v>2499.0</c:v>
                </c:pt>
                <c:pt idx="3079">
                  <c:v>2500.0</c:v>
                </c:pt>
                <c:pt idx="3080">
                  <c:v>2501.0</c:v>
                </c:pt>
                <c:pt idx="3081">
                  <c:v>2502.0</c:v>
                </c:pt>
                <c:pt idx="3082">
                  <c:v>2503.0</c:v>
                </c:pt>
                <c:pt idx="3083">
                  <c:v>2503.0</c:v>
                </c:pt>
                <c:pt idx="3084">
                  <c:v>2503.0</c:v>
                </c:pt>
                <c:pt idx="3085">
                  <c:v>2503.0</c:v>
                </c:pt>
                <c:pt idx="3086">
                  <c:v>2504.0</c:v>
                </c:pt>
                <c:pt idx="3087">
                  <c:v>2505.0</c:v>
                </c:pt>
                <c:pt idx="3088">
                  <c:v>2506.0</c:v>
                </c:pt>
                <c:pt idx="3089">
                  <c:v>2507.0</c:v>
                </c:pt>
                <c:pt idx="3090">
                  <c:v>2508.0</c:v>
                </c:pt>
                <c:pt idx="3091">
                  <c:v>2509.0</c:v>
                </c:pt>
                <c:pt idx="3092">
                  <c:v>2510.0</c:v>
                </c:pt>
                <c:pt idx="3093">
                  <c:v>2511.0</c:v>
                </c:pt>
                <c:pt idx="3094">
                  <c:v>2511.0</c:v>
                </c:pt>
                <c:pt idx="3095">
                  <c:v>2512.0</c:v>
                </c:pt>
                <c:pt idx="3096">
                  <c:v>2513.0</c:v>
                </c:pt>
                <c:pt idx="3097">
                  <c:v>2513.0</c:v>
                </c:pt>
                <c:pt idx="3098">
                  <c:v>2514.0</c:v>
                </c:pt>
                <c:pt idx="3099">
                  <c:v>2515.0</c:v>
                </c:pt>
                <c:pt idx="3100">
                  <c:v>2516.0</c:v>
                </c:pt>
                <c:pt idx="3101">
                  <c:v>2516.0</c:v>
                </c:pt>
                <c:pt idx="3102">
                  <c:v>2516.0</c:v>
                </c:pt>
                <c:pt idx="3103">
                  <c:v>2516.0</c:v>
                </c:pt>
                <c:pt idx="3104">
                  <c:v>2517.0</c:v>
                </c:pt>
                <c:pt idx="3105">
                  <c:v>2518.0</c:v>
                </c:pt>
                <c:pt idx="3106">
                  <c:v>2519.0</c:v>
                </c:pt>
                <c:pt idx="3107">
                  <c:v>2520.0</c:v>
                </c:pt>
                <c:pt idx="3108">
                  <c:v>2521.0</c:v>
                </c:pt>
                <c:pt idx="3109">
                  <c:v>2522.0</c:v>
                </c:pt>
                <c:pt idx="3110">
                  <c:v>2523.0</c:v>
                </c:pt>
                <c:pt idx="3111">
                  <c:v>2524.0</c:v>
                </c:pt>
                <c:pt idx="3112">
                  <c:v>2525.0</c:v>
                </c:pt>
                <c:pt idx="3113">
                  <c:v>2526.0</c:v>
                </c:pt>
                <c:pt idx="3114">
                  <c:v>2527.0</c:v>
                </c:pt>
                <c:pt idx="3115">
                  <c:v>2528.0</c:v>
                </c:pt>
                <c:pt idx="3116">
                  <c:v>2529.0</c:v>
                </c:pt>
                <c:pt idx="3117">
                  <c:v>2530.0</c:v>
                </c:pt>
                <c:pt idx="3118">
                  <c:v>2531.0</c:v>
                </c:pt>
                <c:pt idx="3119">
                  <c:v>2531.0</c:v>
                </c:pt>
                <c:pt idx="3120">
                  <c:v>2531.0</c:v>
                </c:pt>
                <c:pt idx="3121">
                  <c:v>2532.0</c:v>
                </c:pt>
                <c:pt idx="3122">
                  <c:v>2533.0</c:v>
                </c:pt>
                <c:pt idx="3123">
                  <c:v>2534.0</c:v>
                </c:pt>
                <c:pt idx="3124">
                  <c:v>2535.0</c:v>
                </c:pt>
                <c:pt idx="3125">
                  <c:v>2535.0</c:v>
                </c:pt>
                <c:pt idx="3126">
                  <c:v>2536.0</c:v>
                </c:pt>
                <c:pt idx="3127">
                  <c:v>2537.0</c:v>
                </c:pt>
                <c:pt idx="3128">
                  <c:v>2538.0</c:v>
                </c:pt>
                <c:pt idx="3129">
                  <c:v>2539.0</c:v>
                </c:pt>
                <c:pt idx="3130">
                  <c:v>2540.0</c:v>
                </c:pt>
                <c:pt idx="3131">
                  <c:v>2541.0</c:v>
                </c:pt>
                <c:pt idx="3132">
                  <c:v>2542.0</c:v>
                </c:pt>
                <c:pt idx="3133">
                  <c:v>2543.0</c:v>
                </c:pt>
                <c:pt idx="3134">
                  <c:v>2544.0</c:v>
                </c:pt>
                <c:pt idx="3135">
                  <c:v>2545.0</c:v>
                </c:pt>
                <c:pt idx="3136">
                  <c:v>2546.0</c:v>
                </c:pt>
                <c:pt idx="3137">
                  <c:v>2547.0</c:v>
                </c:pt>
                <c:pt idx="3138">
                  <c:v>2548.0</c:v>
                </c:pt>
                <c:pt idx="3139">
                  <c:v>2549.0</c:v>
                </c:pt>
                <c:pt idx="3140">
                  <c:v>2550.0</c:v>
                </c:pt>
                <c:pt idx="3141">
                  <c:v>2551.0</c:v>
                </c:pt>
                <c:pt idx="3142">
                  <c:v>2552.0</c:v>
                </c:pt>
                <c:pt idx="3143">
                  <c:v>2553.0</c:v>
                </c:pt>
                <c:pt idx="3144">
                  <c:v>2554.0</c:v>
                </c:pt>
                <c:pt idx="3145">
                  <c:v>2555.0</c:v>
                </c:pt>
                <c:pt idx="3146">
                  <c:v>2556.0</c:v>
                </c:pt>
                <c:pt idx="3147">
                  <c:v>2557.0</c:v>
                </c:pt>
                <c:pt idx="3148">
                  <c:v>2558.0</c:v>
                </c:pt>
                <c:pt idx="3149">
                  <c:v>2559.0</c:v>
                </c:pt>
                <c:pt idx="3150">
                  <c:v>2560.0</c:v>
                </c:pt>
                <c:pt idx="3151">
                  <c:v>2561.0</c:v>
                </c:pt>
                <c:pt idx="3152">
                  <c:v>2562.0</c:v>
                </c:pt>
                <c:pt idx="3153">
                  <c:v>2562.0</c:v>
                </c:pt>
                <c:pt idx="3154">
                  <c:v>2562.0</c:v>
                </c:pt>
                <c:pt idx="3155">
                  <c:v>2562.0</c:v>
                </c:pt>
                <c:pt idx="3156">
                  <c:v>2563.0</c:v>
                </c:pt>
                <c:pt idx="3157">
                  <c:v>2564.0</c:v>
                </c:pt>
                <c:pt idx="3158">
                  <c:v>2565.0</c:v>
                </c:pt>
                <c:pt idx="3159">
                  <c:v>2566.0</c:v>
                </c:pt>
                <c:pt idx="3160">
                  <c:v>2566.0</c:v>
                </c:pt>
                <c:pt idx="3161">
                  <c:v>2567.0</c:v>
                </c:pt>
                <c:pt idx="3162">
                  <c:v>2568.0</c:v>
                </c:pt>
                <c:pt idx="3163">
                  <c:v>2568.0</c:v>
                </c:pt>
                <c:pt idx="3164">
                  <c:v>2569.0</c:v>
                </c:pt>
                <c:pt idx="3165">
                  <c:v>2569.0</c:v>
                </c:pt>
                <c:pt idx="3166">
                  <c:v>2569.0</c:v>
                </c:pt>
                <c:pt idx="3167">
                  <c:v>2570.0</c:v>
                </c:pt>
                <c:pt idx="3168">
                  <c:v>2571.0</c:v>
                </c:pt>
                <c:pt idx="3169">
                  <c:v>2572.0</c:v>
                </c:pt>
                <c:pt idx="3170">
                  <c:v>2573.0</c:v>
                </c:pt>
                <c:pt idx="3171">
                  <c:v>2574.0</c:v>
                </c:pt>
                <c:pt idx="3172">
                  <c:v>2575.0</c:v>
                </c:pt>
                <c:pt idx="3173">
                  <c:v>2576.0</c:v>
                </c:pt>
                <c:pt idx="3174">
                  <c:v>2577.0</c:v>
                </c:pt>
                <c:pt idx="3175">
                  <c:v>2578.0</c:v>
                </c:pt>
                <c:pt idx="3176">
                  <c:v>2579.0</c:v>
                </c:pt>
                <c:pt idx="3177">
                  <c:v>2580.0</c:v>
                </c:pt>
                <c:pt idx="3178">
                  <c:v>2580.0</c:v>
                </c:pt>
                <c:pt idx="3179">
                  <c:v>2581.0</c:v>
                </c:pt>
                <c:pt idx="3180">
                  <c:v>2582.0</c:v>
                </c:pt>
                <c:pt idx="3181">
                  <c:v>2583.0</c:v>
                </c:pt>
                <c:pt idx="3182">
                  <c:v>2584.0</c:v>
                </c:pt>
                <c:pt idx="3183">
                  <c:v>2584.0</c:v>
                </c:pt>
                <c:pt idx="3184">
                  <c:v>2584.0</c:v>
                </c:pt>
                <c:pt idx="3185">
                  <c:v>2584.0</c:v>
                </c:pt>
                <c:pt idx="3186">
                  <c:v>2584.0</c:v>
                </c:pt>
                <c:pt idx="3187">
                  <c:v>2584.0</c:v>
                </c:pt>
                <c:pt idx="3188">
                  <c:v>2585.0</c:v>
                </c:pt>
                <c:pt idx="3189">
                  <c:v>2586.0</c:v>
                </c:pt>
                <c:pt idx="3190">
                  <c:v>2587.0</c:v>
                </c:pt>
                <c:pt idx="3191">
                  <c:v>2588.0</c:v>
                </c:pt>
                <c:pt idx="3192">
                  <c:v>2588.0</c:v>
                </c:pt>
                <c:pt idx="3193">
                  <c:v>2589.0</c:v>
                </c:pt>
                <c:pt idx="3194">
                  <c:v>2590.0</c:v>
                </c:pt>
                <c:pt idx="3195">
                  <c:v>2591.0</c:v>
                </c:pt>
                <c:pt idx="3196">
                  <c:v>2592.0</c:v>
                </c:pt>
                <c:pt idx="3197">
                  <c:v>2593.0</c:v>
                </c:pt>
                <c:pt idx="3198">
                  <c:v>2594.0</c:v>
                </c:pt>
                <c:pt idx="3199">
                  <c:v>2595.0</c:v>
                </c:pt>
                <c:pt idx="3200">
                  <c:v>2596.0</c:v>
                </c:pt>
                <c:pt idx="3201">
                  <c:v>2597.0</c:v>
                </c:pt>
                <c:pt idx="3202">
                  <c:v>2597.0</c:v>
                </c:pt>
                <c:pt idx="3203">
                  <c:v>2597.0</c:v>
                </c:pt>
                <c:pt idx="3204">
                  <c:v>2598.0</c:v>
                </c:pt>
                <c:pt idx="3205">
                  <c:v>2599.0</c:v>
                </c:pt>
                <c:pt idx="3206">
                  <c:v>2600.0</c:v>
                </c:pt>
                <c:pt idx="3207">
                  <c:v>2601.0</c:v>
                </c:pt>
                <c:pt idx="3208">
                  <c:v>2602.0</c:v>
                </c:pt>
                <c:pt idx="3209">
                  <c:v>2603.0</c:v>
                </c:pt>
                <c:pt idx="3210">
                  <c:v>2604.0</c:v>
                </c:pt>
                <c:pt idx="3211">
                  <c:v>2605.0</c:v>
                </c:pt>
                <c:pt idx="3212">
                  <c:v>2606.0</c:v>
                </c:pt>
                <c:pt idx="3213">
                  <c:v>2607.0</c:v>
                </c:pt>
                <c:pt idx="3214">
                  <c:v>2608.0</c:v>
                </c:pt>
                <c:pt idx="3215">
                  <c:v>2609.0</c:v>
                </c:pt>
                <c:pt idx="3216">
                  <c:v>2610.0</c:v>
                </c:pt>
                <c:pt idx="3217">
                  <c:v>2611.0</c:v>
                </c:pt>
                <c:pt idx="3218">
                  <c:v>2612.0</c:v>
                </c:pt>
                <c:pt idx="3219">
                  <c:v>2613.0</c:v>
                </c:pt>
                <c:pt idx="3220">
                  <c:v>2614.0</c:v>
                </c:pt>
                <c:pt idx="3221">
                  <c:v>2615.0</c:v>
                </c:pt>
                <c:pt idx="3222">
                  <c:v>2616.0</c:v>
                </c:pt>
                <c:pt idx="3223">
                  <c:v>2617.0</c:v>
                </c:pt>
                <c:pt idx="3224">
                  <c:v>2617.0</c:v>
                </c:pt>
                <c:pt idx="3225">
                  <c:v>2617.0</c:v>
                </c:pt>
                <c:pt idx="3226">
                  <c:v>2618.0</c:v>
                </c:pt>
                <c:pt idx="3227">
                  <c:v>2618.0</c:v>
                </c:pt>
                <c:pt idx="3228">
                  <c:v>2618.0</c:v>
                </c:pt>
                <c:pt idx="3229">
                  <c:v>2619.0</c:v>
                </c:pt>
                <c:pt idx="3230">
                  <c:v>2619.0</c:v>
                </c:pt>
                <c:pt idx="3231">
                  <c:v>2620.0</c:v>
                </c:pt>
                <c:pt idx="3232">
                  <c:v>2621.0</c:v>
                </c:pt>
                <c:pt idx="3233">
                  <c:v>2622.0</c:v>
                </c:pt>
                <c:pt idx="3234">
                  <c:v>2622.0</c:v>
                </c:pt>
                <c:pt idx="3235">
                  <c:v>2623.0</c:v>
                </c:pt>
                <c:pt idx="3236">
                  <c:v>2624.0</c:v>
                </c:pt>
                <c:pt idx="3237">
                  <c:v>2625.0</c:v>
                </c:pt>
                <c:pt idx="3238">
                  <c:v>2626.0</c:v>
                </c:pt>
                <c:pt idx="3239">
                  <c:v>2627.0</c:v>
                </c:pt>
                <c:pt idx="3240">
                  <c:v>2628.0</c:v>
                </c:pt>
                <c:pt idx="3241">
                  <c:v>2629.0</c:v>
                </c:pt>
                <c:pt idx="3242">
                  <c:v>2630.0</c:v>
                </c:pt>
                <c:pt idx="3243">
                  <c:v>2630.0</c:v>
                </c:pt>
                <c:pt idx="3244">
                  <c:v>2631.0</c:v>
                </c:pt>
                <c:pt idx="3245">
                  <c:v>2631.0</c:v>
                </c:pt>
                <c:pt idx="3246">
                  <c:v>2631.0</c:v>
                </c:pt>
                <c:pt idx="3247">
                  <c:v>2632.0</c:v>
                </c:pt>
                <c:pt idx="3248">
                  <c:v>2633.0</c:v>
                </c:pt>
                <c:pt idx="3249">
                  <c:v>2633.0</c:v>
                </c:pt>
                <c:pt idx="3250">
                  <c:v>2634.0</c:v>
                </c:pt>
                <c:pt idx="3251">
                  <c:v>2635.0</c:v>
                </c:pt>
                <c:pt idx="3252">
                  <c:v>2636.0</c:v>
                </c:pt>
                <c:pt idx="3253">
                  <c:v>2637.0</c:v>
                </c:pt>
                <c:pt idx="3254">
                  <c:v>2638.0</c:v>
                </c:pt>
                <c:pt idx="3255">
                  <c:v>2639.0</c:v>
                </c:pt>
                <c:pt idx="3256">
                  <c:v>2640.0</c:v>
                </c:pt>
                <c:pt idx="3257">
                  <c:v>2641.0</c:v>
                </c:pt>
                <c:pt idx="3258">
                  <c:v>2642.0</c:v>
                </c:pt>
                <c:pt idx="3259">
                  <c:v>2643.0</c:v>
                </c:pt>
                <c:pt idx="3260">
                  <c:v>2644.0</c:v>
                </c:pt>
                <c:pt idx="3261">
                  <c:v>2645.0</c:v>
                </c:pt>
                <c:pt idx="3262">
                  <c:v>2646.0</c:v>
                </c:pt>
                <c:pt idx="3263">
                  <c:v>2647.0</c:v>
                </c:pt>
                <c:pt idx="3264">
                  <c:v>2648.0</c:v>
                </c:pt>
                <c:pt idx="3265">
                  <c:v>2649.0</c:v>
                </c:pt>
                <c:pt idx="3266">
                  <c:v>2649.0</c:v>
                </c:pt>
                <c:pt idx="3267">
                  <c:v>2649.0</c:v>
                </c:pt>
                <c:pt idx="3268">
                  <c:v>2650.0</c:v>
                </c:pt>
                <c:pt idx="3269">
                  <c:v>2651.0</c:v>
                </c:pt>
                <c:pt idx="3270">
                  <c:v>2652.0</c:v>
                </c:pt>
                <c:pt idx="3271">
                  <c:v>2653.0</c:v>
                </c:pt>
                <c:pt idx="3272">
                  <c:v>2654.0</c:v>
                </c:pt>
                <c:pt idx="3273">
                  <c:v>2655.0</c:v>
                </c:pt>
                <c:pt idx="3274">
                  <c:v>2656.0</c:v>
                </c:pt>
                <c:pt idx="3275">
                  <c:v>2657.0</c:v>
                </c:pt>
                <c:pt idx="3276">
                  <c:v>2658.0</c:v>
                </c:pt>
                <c:pt idx="3277">
                  <c:v>2659.0</c:v>
                </c:pt>
                <c:pt idx="3278">
                  <c:v>2660.0</c:v>
                </c:pt>
                <c:pt idx="3279">
                  <c:v>2661.0</c:v>
                </c:pt>
                <c:pt idx="3280">
                  <c:v>2661.0</c:v>
                </c:pt>
                <c:pt idx="3281">
                  <c:v>2662.0</c:v>
                </c:pt>
                <c:pt idx="3282">
                  <c:v>2663.0</c:v>
                </c:pt>
                <c:pt idx="3283">
                  <c:v>2664.0</c:v>
                </c:pt>
                <c:pt idx="3284">
                  <c:v>2665.0</c:v>
                </c:pt>
                <c:pt idx="3285">
                  <c:v>2666.0</c:v>
                </c:pt>
                <c:pt idx="3286">
                  <c:v>2667.0</c:v>
                </c:pt>
                <c:pt idx="3287">
                  <c:v>2668.0</c:v>
                </c:pt>
                <c:pt idx="3288">
                  <c:v>2669.0</c:v>
                </c:pt>
                <c:pt idx="3289">
                  <c:v>2669.0</c:v>
                </c:pt>
                <c:pt idx="3290">
                  <c:v>2670.0</c:v>
                </c:pt>
                <c:pt idx="3291">
                  <c:v>2671.0</c:v>
                </c:pt>
                <c:pt idx="3292">
                  <c:v>2672.0</c:v>
                </c:pt>
                <c:pt idx="3293">
                  <c:v>2673.0</c:v>
                </c:pt>
                <c:pt idx="3294">
                  <c:v>2674.0</c:v>
                </c:pt>
                <c:pt idx="3295">
                  <c:v>2674.0</c:v>
                </c:pt>
                <c:pt idx="3296">
                  <c:v>2674.0</c:v>
                </c:pt>
                <c:pt idx="3297">
                  <c:v>2675.0</c:v>
                </c:pt>
                <c:pt idx="3298">
                  <c:v>2676.0</c:v>
                </c:pt>
                <c:pt idx="3299">
                  <c:v>2677.0</c:v>
                </c:pt>
                <c:pt idx="3300">
                  <c:v>2677.0</c:v>
                </c:pt>
                <c:pt idx="3301">
                  <c:v>2678.0</c:v>
                </c:pt>
                <c:pt idx="3302">
                  <c:v>2678.0</c:v>
                </c:pt>
                <c:pt idx="3303">
                  <c:v>2679.0</c:v>
                </c:pt>
                <c:pt idx="3304">
                  <c:v>2680.0</c:v>
                </c:pt>
                <c:pt idx="3305">
                  <c:v>2681.0</c:v>
                </c:pt>
                <c:pt idx="3306">
                  <c:v>2682.0</c:v>
                </c:pt>
                <c:pt idx="3307">
                  <c:v>2683.0</c:v>
                </c:pt>
                <c:pt idx="3308">
                  <c:v>2684.0</c:v>
                </c:pt>
                <c:pt idx="3309">
                  <c:v>2685.0</c:v>
                </c:pt>
                <c:pt idx="3310">
                  <c:v>2686.0</c:v>
                </c:pt>
                <c:pt idx="3311">
                  <c:v>2687.0</c:v>
                </c:pt>
                <c:pt idx="3312">
                  <c:v>2688.0</c:v>
                </c:pt>
                <c:pt idx="3313">
                  <c:v>2689.0</c:v>
                </c:pt>
                <c:pt idx="3314">
                  <c:v>2690.0</c:v>
                </c:pt>
                <c:pt idx="3315">
                  <c:v>2691.0</c:v>
                </c:pt>
                <c:pt idx="3316">
                  <c:v>2692.0</c:v>
                </c:pt>
                <c:pt idx="3317">
                  <c:v>2693.0</c:v>
                </c:pt>
                <c:pt idx="3318">
                  <c:v>2694.0</c:v>
                </c:pt>
                <c:pt idx="3319">
                  <c:v>2694.0</c:v>
                </c:pt>
                <c:pt idx="3320">
                  <c:v>2694.0</c:v>
                </c:pt>
                <c:pt idx="3321">
                  <c:v>2695.0</c:v>
                </c:pt>
                <c:pt idx="3322">
                  <c:v>2696.0</c:v>
                </c:pt>
                <c:pt idx="3323">
                  <c:v>2697.0</c:v>
                </c:pt>
                <c:pt idx="3324">
                  <c:v>2698.0</c:v>
                </c:pt>
                <c:pt idx="3325">
                  <c:v>2699.0</c:v>
                </c:pt>
                <c:pt idx="3326">
                  <c:v>2700.0</c:v>
                </c:pt>
                <c:pt idx="3327">
                  <c:v>2701.0</c:v>
                </c:pt>
                <c:pt idx="3328">
                  <c:v>2702.0</c:v>
                </c:pt>
                <c:pt idx="3329">
                  <c:v>2703.0</c:v>
                </c:pt>
                <c:pt idx="3330">
                  <c:v>2704.0</c:v>
                </c:pt>
                <c:pt idx="3331">
                  <c:v>2705.0</c:v>
                </c:pt>
                <c:pt idx="3332">
                  <c:v>2706.0</c:v>
                </c:pt>
                <c:pt idx="3333">
                  <c:v>2706.0</c:v>
                </c:pt>
                <c:pt idx="3334">
                  <c:v>2707.0</c:v>
                </c:pt>
                <c:pt idx="3335">
                  <c:v>2708.0</c:v>
                </c:pt>
                <c:pt idx="3336">
                  <c:v>2709.0</c:v>
                </c:pt>
                <c:pt idx="3337">
                  <c:v>2710.0</c:v>
                </c:pt>
                <c:pt idx="3338">
                  <c:v>2711.0</c:v>
                </c:pt>
                <c:pt idx="3339">
                  <c:v>2712.0</c:v>
                </c:pt>
                <c:pt idx="3340">
                  <c:v>2713.0</c:v>
                </c:pt>
                <c:pt idx="3341">
                  <c:v>2714.0</c:v>
                </c:pt>
                <c:pt idx="3342">
                  <c:v>2715.0</c:v>
                </c:pt>
                <c:pt idx="3343">
                  <c:v>2716.0</c:v>
                </c:pt>
                <c:pt idx="3344">
                  <c:v>2717.0</c:v>
                </c:pt>
                <c:pt idx="3345">
                  <c:v>2718.0</c:v>
                </c:pt>
                <c:pt idx="3346">
                  <c:v>2719.0</c:v>
                </c:pt>
                <c:pt idx="3347">
                  <c:v>2720.0</c:v>
                </c:pt>
                <c:pt idx="3348">
                  <c:v>2721.0</c:v>
                </c:pt>
                <c:pt idx="3349">
                  <c:v>2722.0</c:v>
                </c:pt>
                <c:pt idx="3350">
                  <c:v>2723.0</c:v>
                </c:pt>
                <c:pt idx="3351">
                  <c:v>2724.0</c:v>
                </c:pt>
                <c:pt idx="3352">
                  <c:v>2725.0</c:v>
                </c:pt>
                <c:pt idx="3353">
                  <c:v>2726.0</c:v>
                </c:pt>
                <c:pt idx="3354">
                  <c:v>2727.0</c:v>
                </c:pt>
                <c:pt idx="3355">
                  <c:v>2728.0</c:v>
                </c:pt>
                <c:pt idx="3356">
                  <c:v>2729.0</c:v>
                </c:pt>
                <c:pt idx="3357">
                  <c:v>2730.0</c:v>
                </c:pt>
                <c:pt idx="3358">
                  <c:v>2731.0</c:v>
                </c:pt>
                <c:pt idx="3359">
                  <c:v>2732.0</c:v>
                </c:pt>
                <c:pt idx="3360">
                  <c:v>2733.0</c:v>
                </c:pt>
                <c:pt idx="3361">
                  <c:v>2734.0</c:v>
                </c:pt>
                <c:pt idx="3362">
                  <c:v>2735.0</c:v>
                </c:pt>
                <c:pt idx="3363">
                  <c:v>2736.0</c:v>
                </c:pt>
                <c:pt idx="3364">
                  <c:v>2737.0</c:v>
                </c:pt>
                <c:pt idx="3365">
                  <c:v>2738.0</c:v>
                </c:pt>
                <c:pt idx="3366">
                  <c:v>2738.0</c:v>
                </c:pt>
                <c:pt idx="3367">
                  <c:v>2739.0</c:v>
                </c:pt>
                <c:pt idx="3368">
                  <c:v>2740.0</c:v>
                </c:pt>
                <c:pt idx="3369">
                  <c:v>2741.0</c:v>
                </c:pt>
                <c:pt idx="3370">
                  <c:v>2742.0</c:v>
                </c:pt>
                <c:pt idx="3371">
                  <c:v>2743.0</c:v>
                </c:pt>
                <c:pt idx="3372">
                  <c:v>2744.0</c:v>
                </c:pt>
                <c:pt idx="3373">
                  <c:v>2745.0</c:v>
                </c:pt>
                <c:pt idx="3374">
                  <c:v>2746.0</c:v>
                </c:pt>
                <c:pt idx="3375">
                  <c:v>2747.0</c:v>
                </c:pt>
                <c:pt idx="3376">
                  <c:v>2748.0</c:v>
                </c:pt>
                <c:pt idx="3377">
                  <c:v>2749.0</c:v>
                </c:pt>
                <c:pt idx="3378">
                  <c:v>2749.0</c:v>
                </c:pt>
                <c:pt idx="3379">
                  <c:v>2750.0</c:v>
                </c:pt>
                <c:pt idx="3380">
                  <c:v>2750.0</c:v>
                </c:pt>
                <c:pt idx="3381">
                  <c:v>2751.0</c:v>
                </c:pt>
                <c:pt idx="3382">
                  <c:v>2752.0</c:v>
                </c:pt>
                <c:pt idx="3383">
                  <c:v>2753.0</c:v>
                </c:pt>
                <c:pt idx="3384">
                  <c:v>2754.0</c:v>
                </c:pt>
                <c:pt idx="3385">
                  <c:v>2754.0</c:v>
                </c:pt>
                <c:pt idx="3386">
                  <c:v>2755.0</c:v>
                </c:pt>
                <c:pt idx="3387">
                  <c:v>2756.0</c:v>
                </c:pt>
                <c:pt idx="3388">
                  <c:v>2757.0</c:v>
                </c:pt>
                <c:pt idx="3389">
                  <c:v>2758.0</c:v>
                </c:pt>
                <c:pt idx="3390">
                  <c:v>2759.0</c:v>
                </c:pt>
                <c:pt idx="3391">
                  <c:v>2760.0</c:v>
                </c:pt>
                <c:pt idx="3392">
                  <c:v>2761.0</c:v>
                </c:pt>
                <c:pt idx="3393">
                  <c:v>2762.0</c:v>
                </c:pt>
                <c:pt idx="3394">
                  <c:v>2763.0</c:v>
                </c:pt>
                <c:pt idx="3395">
                  <c:v>2764.0</c:v>
                </c:pt>
                <c:pt idx="3396">
                  <c:v>2765.0</c:v>
                </c:pt>
                <c:pt idx="3397">
                  <c:v>2766.0</c:v>
                </c:pt>
                <c:pt idx="3398">
                  <c:v>2767.0</c:v>
                </c:pt>
                <c:pt idx="3399">
                  <c:v>2768.0</c:v>
                </c:pt>
                <c:pt idx="3400">
                  <c:v>2769.0</c:v>
                </c:pt>
                <c:pt idx="3401">
                  <c:v>2770.0</c:v>
                </c:pt>
                <c:pt idx="3402">
                  <c:v>2771.0</c:v>
                </c:pt>
                <c:pt idx="3403">
                  <c:v>2772.0</c:v>
                </c:pt>
                <c:pt idx="3404">
                  <c:v>2773.0</c:v>
                </c:pt>
                <c:pt idx="3405">
                  <c:v>2774.0</c:v>
                </c:pt>
                <c:pt idx="3406">
                  <c:v>2775.0</c:v>
                </c:pt>
                <c:pt idx="3407">
                  <c:v>2776.0</c:v>
                </c:pt>
                <c:pt idx="3408">
                  <c:v>2777.0</c:v>
                </c:pt>
                <c:pt idx="3409">
                  <c:v>2778.0</c:v>
                </c:pt>
                <c:pt idx="3410">
                  <c:v>2779.0</c:v>
                </c:pt>
                <c:pt idx="3411">
                  <c:v>2780.0</c:v>
                </c:pt>
                <c:pt idx="3412">
                  <c:v>2781.0</c:v>
                </c:pt>
                <c:pt idx="3413">
                  <c:v>2782.0</c:v>
                </c:pt>
                <c:pt idx="3414">
                  <c:v>2783.0</c:v>
                </c:pt>
                <c:pt idx="3415">
                  <c:v>2784.0</c:v>
                </c:pt>
                <c:pt idx="3416">
                  <c:v>2785.0</c:v>
                </c:pt>
                <c:pt idx="3417">
                  <c:v>2786.0</c:v>
                </c:pt>
                <c:pt idx="3418">
                  <c:v>2786.0</c:v>
                </c:pt>
                <c:pt idx="3419">
                  <c:v>2786.0</c:v>
                </c:pt>
                <c:pt idx="3420">
                  <c:v>2787.0</c:v>
                </c:pt>
                <c:pt idx="3421">
                  <c:v>2788.0</c:v>
                </c:pt>
                <c:pt idx="3422">
                  <c:v>2789.0</c:v>
                </c:pt>
                <c:pt idx="3423">
                  <c:v>2790.0</c:v>
                </c:pt>
                <c:pt idx="3424">
                  <c:v>2790.0</c:v>
                </c:pt>
                <c:pt idx="3425">
                  <c:v>2791.0</c:v>
                </c:pt>
                <c:pt idx="3426">
                  <c:v>2792.0</c:v>
                </c:pt>
                <c:pt idx="3427">
                  <c:v>2793.0</c:v>
                </c:pt>
                <c:pt idx="3428">
                  <c:v>2794.0</c:v>
                </c:pt>
                <c:pt idx="3429">
                  <c:v>2795.0</c:v>
                </c:pt>
                <c:pt idx="3430">
                  <c:v>2796.0</c:v>
                </c:pt>
                <c:pt idx="3431">
                  <c:v>2797.0</c:v>
                </c:pt>
                <c:pt idx="3432">
                  <c:v>2797.0</c:v>
                </c:pt>
                <c:pt idx="3433">
                  <c:v>2798.0</c:v>
                </c:pt>
                <c:pt idx="3434">
                  <c:v>2798.0</c:v>
                </c:pt>
                <c:pt idx="3435">
                  <c:v>2799.0</c:v>
                </c:pt>
                <c:pt idx="3436">
                  <c:v>2800.0</c:v>
                </c:pt>
                <c:pt idx="3437">
                  <c:v>2801.0</c:v>
                </c:pt>
                <c:pt idx="3438">
                  <c:v>2802.0</c:v>
                </c:pt>
                <c:pt idx="3439">
                  <c:v>2803.0</c:v>
                </c:pt>
                <c:pt idx="3440">
                  <c:v>2804.0</c:v>
                </c:pt>
                <c:pt idx="3441">
                  <c:v>2805.0</c:v>
                </c:pt>
                <c:pt idx="3442">
                  <c:v>2806.0</c:v>
                </c:pt>
                <c:pt idx="3443">
                  <c:v>2807.0</c:v>
                </c:pt>
                <c:pt idx="3444">
                  <c:v>2808.0</c:v>
                </c:pt>
                <c:pt idx="3445">
                  <c:v>2809.0</c:v>
                </c:pt>
                <c:pt idx="3446">
                  <c:v>2810.0</c:v>
                </c:pt>
                <c:pt idx="3447">
                  <c:v>2811.0</c:v>
                </c:pt>
                <c:pt idx="3448">
                  <c:v>2812.0</c:v>
                </c:pt>
                <c:pt idx="3449">
                  <c:v>2813.0</c:v>
                </c:pt>
                <c:pt idx="3450">
                  <c:v>2814.0</c:v>
                </c:pt>
                <c:pt idx="3451">
                  <c:v>2815.0</c:v>
                </c:pt>
                <c:pt idx="3452">
                  <c:v>2816.0</c:v>
                </c:pt>
                <c:pt idx="3453">
                  <c:v>2817.0</c:v>
                </c:pt>
                <c:pt idx="3454">
                  <c:v>2818.0</c:v>
                </c:pt>
                <c:pt idx="3455">
                  <c:v>2819.0</c:v>
                </c:pt>
                <c:pt idx="3456">
                  <c:v>2820.0</c:v>
                </c:pt>
                <c:pt idx="3457">
                  <c:v>2821.0</c:v>
                </c:pt>
                <c:pt idx="3458">
                  <c:v>2822.0</c:v>
                </c:pt>
                <c:pt idx="3459">
                  <c:v>2823.0</c:v>
                </c:pt>
                <c:pt idx="3460">
                  <c:v>2823.0</c:v>
                </c:pt>
                <c:pt idx="3461">
                  <c:v>2824.0</c:v>
                </c:pt>
                <c:pt idx="3462">
                  <c:v>2825.0</c:v>
                </c:pt>
                <c:pt idx="3463">
                  <c:v>2826.0</c:v>
                </c:pt>
                <c:pt idx="3464">
                  <c:v>2827.0</c:v>
                </c:pt>
                <c:pt idx="3465">
                  <c:v>2828.0</c:v>
                </c:pt>
                <c:pt idx="3466">
                  <c:v>2829.0</c:v>
                </c:pt>
                <c:pt idx="3467">
                  <c:v>2830.0</c:v>
                </c:pt>
                <c:pt idx="3468">
                  <c:v>2831.0</c:v>
                </c:pt>
                <c:pt idx="3469">
                  <c:v>2832.0</c:v>
                </c:pt>
                <c:pt idx="3470">
                  <c:v>2833.0</c:v>
                </c:pt>
                <c:pt idx="3471">
                  <c:v>2834.0</c:v>
                </c:pt>
                <c:pt idx="3472">
                  <c:v>2835.0</c:v>
                </c:pt>
                <c:pt idx="3473">
                  <c:v>2835.0</c:v>
                </c:pt>
                <c:pt idx="3474">
                  <c:v>2836.0</c:v>
                </c:pt>
                <c:pt idx="3475">
                  <c:v>2837.0</c:v>
                </c:pt>
                <c:pt idx="3476">
                  <c:v>2837.0</c:v>
                </c:pt>
                <c:pt idx="3477">
                  <c:v>2838.0</c:v>
                </c:pt>
                <c:pt idx="3478">
                  <c:v>2839.0</c:v>
                </c:pt>
                <c:pt idx="3479">
                  <c:v>2840.0</c:v>
                </c:pt>
                <c:pt idx="3480">
                  <c:v>2841.0</c:v>
                </c:pt>
                <c:pt idx="3481">
                  <c:v>2842.0</c:v>
                </c:pt>
                <c:pt idx="3482">
                  <c:v>2843.0</c:v>
                </c:pt>
                <c:pt idx="3483">
                  <c:v>2844.0</c:v>
                </c:pt>
                <c:pt idx="3484">
                  <c:v>2845.0</c:v>
                </c:pt>
                <c:pt idx="3485">
                  <c:v>2846.0</c:v>
                </c:pt>
                <c:pt idx="3486">
                  <c:v>2847.0</c:v>
                </c:pt>
                <c:pt idx="3487">
                  <c:v>2848.0</c:v>
                </c:pt>
                <c:pt idx="3488">
                  <c:v>2849.0</c:v>
                </c:pt>
                <c:pt idx="3489">
                  <c:v>2850.0</c:v>
                </c:pt>
                <c:pt idx="3490">
                  <c:v>2851.0</c:v>
                </c:pt>
                <c:pt idx="3491">
                  <c:v>2852.0</c:v>
                </c:pt>
                <c:pt idx="3492">
                  <c:v>2853.0</c:v>
                </c:pt>
                <c:pt idx="3493">
                  <c:v>2854.0</c:v>
                </c:pt>
                <c:pt idx="3494">
                  <c:v>2855.0</c:v>
                </c:pt>
                <c:pt idx="3495">
                  <c:v>2856.0</c:v>
                </c:pt>
                <c:pt idx="3496">
                  <c:v>2857.0</c:v>
                </c:pt>
                <c:pt idx="3497">
                  <c:v>2858.0</c:v>
                </c:pt>
                <c:pt idx="3498">
                  <c:v>2859.0</c:v>
                </c:pt>
                <c:pt idx="3499">
                  <c:v>2860.0</c:v>
                </c:pt>
                <c:pt idx="3500">
                  <c:v>2861.0</c:v>
                </c:pt>
                <c:pt idx="3501">
                  <c:v>2862.0</c:v>
                </c:pt>
                <c:pt idx="3502">
                  <c:v>2863.0</c:v>
                </c:pt>
                <c:pt idx="3503">
                  <c:v>2864.0</c:v>
                </c:pt>
                <c:pt idx="3504">
                  <c:v>2865.0</c:v>
                </c:pt>
                <c:pt idx="3505">
                  <c:v>2866.0</c:v>
                </c:pt>
                <c:pt idx="3506">
                  <c:v>2867.0</c:v>
                </c:pt>
                <c:pt idx="3507">
                  <c:v>2868.0</c:v>
                </c:pt>
                <c:pt idx="3508">
                  <c:v>2869.0</c:v>
                </c:pt>
                <c:pt idx="3509">
                  <c:v>2870.0</c:v>
                </c:pt>
                <c:pt idx="3510">
                  <c:v>2871.0</c:v>
                </c:pt>
                <c:pt idx="3511">
                  <c:v>2872.0</c:v>
                </c:pt>
                <c:pt idx="3512">
                  <c:v>2873.0</c:v>
                </c:pt>
                <c:pt idx="3513">
                  <c:v>2874.0</c:v>
                </c:pt>
                <c:pt idx="3514">
                  <c:v>2875.0</c:v>
                </c:pt>
                <c:pt idx="3515">
                  <c:v>2876.0</c:v>
                </c:pt>
                <c:pt idx="3516">
                  <c:v>2876.0</c:v>
                </c:pt>
                <c:pt idx="3517">
                  <c:v>2877.0</c:v>
                </c:pt>
                <c:pt idx="3518">
                  <c:v>2878.0</c:v>
                </c:pt>
                <c:pt idx="3519">
                  <c:v>2879.0</c:v>
                </c:pt>
                <c:pt idx="3520">
                  <c:v>2880.0</c:v>
                </c:pt>
                <c:pt idx="3521">
                  <c:v>2880.0</c:v>
                </c:pt>
                <c:pt idx="3522">
                  <c:v>2881.0</c:v>
                </c:pt>
                <c:pt idx="3523">
                  <c:v>2881.0</c:v>
                </c:pt>
                <c:pt idx="3524">
                  <c:v>2881.0</c:v>
                </c:pt>
                <c:pt idx="3525">
                  <c:v>2881.0</c:v>
                </c:pt>
                <c:pt idx="3526">
                  <c:v>2882.0</c:v>
                </c:pt>
                <c:pt idx="3527">
                  <c:v>2883.0</c:v>
                </c:pt>
                <c:pt idx="3528">
                  <c:v>2884.0</c:v>
                </c:pt>
                <c:pt idx="3529">
                  <c:v>2885.0</c:v>
                </c:pt>
                <c:pt idx="3530">
                  <c:v>2886.0</c:v>
                </c:pt>
                <c:pt idx="3531">
                  <c:v>2887.0</c:v>
                </c:pt>
                <c:pt idx="3532">
                  <c:v>2888.0</c:v>
                </c:pt>
                <c:pt idx="3533">
                  <c:v>2889.0</c:v>
                </c:pt>
                <c:pt idx="3534">
                  <c:v>2890.0</c:v>
                </c:pt>
                <c:pt idx="3535">
                  <c:v>2891.0</c:v>
                </c:pt>
                <c:pt idx="3536">
                  <c:v>2892.0</c:v>
                </c:pt>
                <c:pt idx="3537">
                  <c:v>2893.0</c:v>
                </c:pt>
                <c:pt idx="3538">
                  <c:v>2894.0</c:v>
                </c:pt>
                <c:pt idx="3539">
                  <c:v>2895.0</c:v>
                </c:pt>
                <c:pt idx="3540">
                  <c:v>2896.0</c:v>
                </c:pt>
                <c:pt idx="3541">
                  <c:v>2897.0</c:v>
                </c:pt>
                <c:pt idx="3542">
                  <c:v>2897.0</c:v>
                </c:pt>
                <c:pt idx="3543">
                  <c:v>2898.0</c:v>
                </c:pt>
                <c:pt idx="3544">
                  <c:v>2899.0</c:v>
                </c:pt>
                <c:pt idx="3545">
                  <c:v>2900.0</c:v>
                </c:pt>
                <c:pt idx="3546">
                  <c:v>2901.0</c:v>
                </c:pt>
                <c:pt idx="3547">
                  <c:v>2902.0</c:v>
                </c:pt>
                <c:pt idx="3548">
                  <c:v>2903.0</c:v>
                </c:pt>
                <c:pt idx="3549">
                  <c:v>2904.0</c:v>
                </c:pt>
                <c:pt idx="3550">
                  <c:v>2905.0</c:v>
                </c:pt>
                <c:pt idx="3551">
                  <c:v>2906.0</c:v>
                </c:pt>
                <c:pt idx="3552">
                  <c:v>2907.0</c:v>
                </c:pt>
                <c:pt idx="3553">
                  <c:v>2908.0</c:v>
                </c:pt>
                <c:pt idx="3554">
                  <c:v>2908.0</c:v>
                </c:pt>
                <c:pt idx="3555">
                  <c:v>2909.0</c:v>
                </c:pt>
                <c:pt idx="3556">
                  <c:v>2910.0</c:v>
                </c:pt>
                <c:pt idx="3557">
                  <c:v>2911.0</c:v>
                </c:pt>
                <c:pt idx="3558">
                  <c:v>2912.0</c:v>
                </c:pt>
                <c:pt idx="3559">
                  <c:v>2913.0</c:v>
                </c:pt>
                <c:pt idx="3560">
                  <c:v>2914.0</c:v>
                </c:pt>
                <c:pt idx="3561">
                  <c:v>2915.0</c:v>
                </c:pt>
                <c:pt idx="3562">
                  <c:v>2916.0</c:v>
                </c:pt>
                <c:pt idx="3563">
                  <c:v>2917.0</c:v>
                </c:pt>
                <c:pt idx="3564">
                  <c:v>2917.0</c:v>
                </c:pt>
                <c:pt idx="3565">
                  <c:v>2917.0</c:v>
                </c:pt>
                <c:pt idx="3566">
                  <c:v>2918.0</c:v>
                </c:pt>
                <c:pt idx="3567">
                  <c:v>2919.0</c:v>
                </c:pt>
                <c:pt idx="3568">
                  <c:v>2920.0</c:v>
                </c:pt>
                <c:pt idx="3569">
                  <c:v>2920.0</c:v>
                </c:pt>
                <c:pt idx="3570">
                  <c:v>2921.0</c:v>
                </c:pt>
                <c:pt idx="3571">
                  <c:v>2921.0</c:v>
                </c:pt>
                <c:pt idx="3572">
                  <c:v>2921.0</c:v>
                </c:pt>
                <c:pt idx="3573">
                  <c:v>2922.0</c:v>
                </c:pt>
                <c:pt idx="3574">
                  <c:v>2923.0</c:v>
                </c:pt>
                <c:pt idx="3575">
                  <c:v>2923.0</c:v>
                </c:pt>
                <c:pt idx="3576">
                  <c:v>2923.0</c:v>
                </c:pt>
                <c:pt idx="3577">
                  <c:v>2924.0</c:v>
                </c:pt>
                <c:pt idx="3578">
                  <c:v>2925.0</c:v>
                </c:pt>
                <c:pt idx="3579">
                  <c:v>2926.0</c:v>
                </c:pt>
                <c:pt idx="3580">
                  <c:v>2927.0</c:v>
                </c:pt>
                <c:pt idx="3581">
                  <c:v>2928.0</c:v>
                </c:pt>
                <c:pt idx="3582">
                  <c:v>2929.0</c:v>
                </c:pt>
                <c:pt idx="3583">
                  <c:v>2930.0</c:v>
                </c:pt>
                <c:pt idx="3584">
                  <c:v>2931.0</c:v>
                </c:pt>
                <c:pt idx="3585">
                  <c:v>2931.0</c:v>
                </c:pt>
                <c:pt idx="3586">
                  <c:v>2932.0</c:v>
                </c:pt>
                <c:pt idx="3587">
                  <c:v>2933.0</c:v>
                </c:pt>
                <c:pt idx="3588">
                  <c:v>2934.0</c:v>
                </c:pt>
                <c:pt idx="3589">
                  <c:v>2935.0</c:v>
                </c:pt>
                <c:pt idx="3590">
                  <c:v>2936.0</c:v>
                </c:pt>
                <c:pt idx="3591">
                  <c:v>2937.0</c:v>
                </c:pt>
                <c:pt idx="3592">
                  <c:v>2938.0</c:v>
                </c:pt>
                <c:pt idx="3593">
                  <c:v>2939.0</c:v>
                </c:pt>
                <c:pt idx="3594">
                  <c:v>2940.0</c:v>
                </c:pt>
                <c:pt idx="3595">
                  <c:v>2941.0</c:v>
                </c:pt>
                <c:pt idx="3596">
                  <c:v>2942.0</c:v>
                </c:pt>
                <c:pt idx="3597">
                  <c:v>2943.0</c:v>
                </c:pt>
                <c:pt idx="3598">
                  <c:v>2943.0</c:v>
                </c:pt>
                <c:pt idx="3599">
                  <c:v>2944.0</c:v>
                </c:pt>
                <c:pt idx="3600">
                  <c:v>2945.0</c:v>
                </c:pt>
                <c:pt idx="3601">
                  <c:v>2946.0</c:v>
                </c:pt>
                <c:pt idx="3602">
                  <c:v>2947.0</c:v>
                </c:pt>
                <c:pt idx="3603">
                  <c:v>2948.0</c:v>
                </c:pt>
                <c:pt idx="3604">
                  <c:v>2949.0</c:v>
                </c:pt>
                <c:pt idx="3605">
                  <c:v>2950.0</c:v>
                </c:pt>
                <c:pt idx="3606">
                  <c:v>2951.0</c:v>
                </c:pt>
                <c:pt idx="3607">
                  <c:v>2952.0</c:v>
                </c:pt>
                <c:pt idx="3608">
                  <c:v>2953.0</c:v>
                </c:pt>
                <c:pt idx="3609">
                  <c:v>2954.0</c:v>
                </c:pt>
                <c:pt idx="3610">
                  <c:v>2955.0</c:v>
                </c:pt>
                <c:pt idx="3611">
                  <c:v>2956.0</c:v>
                </c:pt>
                <c:pt idx="3612">
                  <c:v>2957.0</c:v>
                </c:pt>
                <c:pt idx="3613">
                  <c:v>2958.0</c:v>
                </c:pt>
                <c:pt idx="3614">
                  <c:v>2959.0</c:v>
                </c:pt>
                <c:pt idx="3615">
                  <c:v>2960.0</c:v>
                </c:pt>
                <c:pt idx="3616">
                  <c:v>2961.0</c:v>
                </c:pt>
                <c:pt idx="3617">
                  <c:v>2962.0</c:v>
                </c:pt>
                <c:pt idx="3618">
                  <c:v>2963.0</c:v>
                </c:pt>
                <c:pt idx="3619">
                  <c:v>2963.0</c:v>
                </c:pt>
                <c:pt idx="3620">
                  <c:v>2964.0</c:v>
                </c:pt>
                <c:pt idx="3621">
                  <c:v>2965.0</c:v>
                </c:pt>
                <c:pt idx="3622">
                  <c:v>2966.0</c:v>
                </c:pt>
                <c:pt idx="3623">
                  <c:v>2966.0</c:v>
                </c:pt>
                <c:pt idx="3624">
                  <c:v>2967.0</c:v>
                </c:pt>
                <c:pt idx="3625">
                  <c:v>2967.0</c:v>
                </c:pt>
                <c:pt idx="3626">
                  <c:v>2967.0</c:v>
                </c:pt>
                <c:pt idx="3627">
                  <c:v>2968.0</c:v>
                </c:pt>
                <c:pt idx="3628">
                  <c:v>2968.0</c:v>
                </c:pt>
                <c:pt idx="3629">
                  <c:v>2968.0</c:v>
                </c:pt>
                <c:pt idx="3630">
                  <c:v>2969.0</c:v>
                </c:pt>
                <c:pt idx="3631">
                  <c:v>2970.0</c:v>
                </c:pt>
                <c:pt idx="3632">
                  <c:v>2971.0</c:v>
                </c:pt>
                <c:pt idx="3633">
                  <c:v>2972.0</c:v>
                </c:pt>
                <c:pt idx="3634">
                  <c:v>2973.0</c:v>
                </c:pt>
                <c:pt idx="3635">
                  <c:v>2974.0</c:v>
                </c:pt>
                <c:pt idx="3636">
                  <c:v>2975.0</c:v>
                </c:pt>
                <c:pt idx="3637">
                  <c:v>2976.0</c:v>
                </c:pt>
                <c:pt idx="3638">
                  <c:v>2977.0</c:v>
                </c:pt>
                <c:pt idx="3639">
                  <c:v>2978.0</c:v>
                </c:pt>
                <c:pt idx="3640">
                  <c:v>2979.0</c:v>
                </c:pt>
                <c:pt idx="3641">
                  <c:v>2980.0</c:v>
                </c:pt>
                <c:pt idx="3642">
                  <c:v>2981.0</c:v>
                </c:pt>
                <c:pt idx="3643">
                  <c:v>2982.0</c:v>
                </c:pt>
                <c:pt idx="3644">
                  <c:v>2983.0</c:v>
                </c:pt>
                <c:pt idx="3645">
                  <c:v>2984.0</c:v>
                </c:pt>
                <c:pt idx="3646">
                  <c:v>2985.0</c:v>
                </c:pt>
                <c:pt idx="3647">
                  <c:v>2986.0</c:v>
                </c:pt>
                <c:pt idx="3648">
                  <c:v>2987.0</c:v>
                </c:pt>
                <c:pt idx="3649">
                  <c:v>2988.0</c:v>
                </c:pt>
                <c:pt idx="3650">
                  <c:v>2989.0</c:v>
                </c:pt>
                <c:pt idx="3651">
                  <c:v>2989.0</c:v>
                </c:pt>
                <c:pt idx="3652">
                  <c:v>2990.0</c:v>
                </c:pt>
                <c:pt idx="3653">
                  <c:v>2990.0</c:v>
                </c:pt>
                <c:pt idx="3654">
                  <c:v>2990.0</c:v>
                </c:pt>
                <c:pt idx="3655">
                  <c:v>2990.0</c:v>
                </c:pt>
                <c:pt idx="3656">
                  <c:v>2991.0</c:v>
                </c:pt>
                <c:pt idx="3657">
                  <c:v>2992.0</c:v>
                </c:pt>
                <c:pt idx="3658">
                  <c:v>2993.0</c:v>
                </c:pt>
                <c:pt idx="3659">
                  <c:v>2994.0</c:v>
                </c:pt>
                <c:pt idx="3660">
                  <c:v>2995.0</c:v>
                </c:pt>
                <c:pt idx="3661">
                  <c:v>2996.0</c:v>
                </c:pt>
                <c:pt idx="3662">
                  <c:v>2997.0</c:v>
                </c:pt>
                <c:pt idx="3663">
                  <c:v>2998.0</c:v>
                </c:pt>
                <c:pt idx="3664">
                  <c:v>2999.0</c:v>
                </c:pt>
                <c:pt idx="3665">
                  <c:v>3000.0</c:v>
                </c:pt>
                <c:pt idx="3666">
                  <c:v>3001.0</c:v>
                </c:pt>
                <c:pt idx="3667">
                  <c:v>3002.0</c:v>
                </c:pt>
                <c:pt idx="3668">
                  <c:v>3003.0</c:v>
                </c:pt>
                <c:pt idx="3669">
                  <c:v>3004.0</c:v>
                </c:pt>
                <c:pt idx="3670">
                  <c:v>3005.0</c:v>
                </c:pt>
                <c:pt idx="3671">
                  <c:v>3006.0</c:v>
                </c:pt>
                <c:pt idx="3672">
                  <c:v>3007.0</c:v>
                </c:pt>
                <c:pt idx="3673">
                  <c:v>3008.0</c:v>
                </c:pt>
                <c:pt idx="3674">
                  <c:v>3009.0</c:v>
                </c:pt>
                <c:pt idx="3675">
                  <c:v>3010.0</c:v>
                </c:pt>
                <c:pt idx="3676">
                  <c:v>3011.0</c:v>
                </c:pt>
                <c:pt idx="3677">
                  <c:v>3012.0</c:v>
                </c:pt>
                <c:pt idx="3678">
                  <c:v>3013.0</c:v>
                </c:pt>
                <c:pt idx="3679">
                  <c:v>3014.0</c:v>
                </c:pt>
                <c:pt idx="3680">
                  <c:v>3015.0</c:v>
                </c:pt>
                <c:pt idx="3681">
                  <c:v>3016.0</c:v>
                </c:pt>
                <c:pt idx="3682">
                  <c:v>3017.0</c:v>
                </c:pt>
                <c:pt idx="3683">
                  <c:v>3017.0</c:v>
                </c:pt>
                <c:pt idx="3684">
                  <c:v>3017.0</c:v>
                </c:pt>
                <c:pt idx="3685">
                  <c:v>3018.0</c:v>
                </c:pt>
                <c:pt idx="3686">
                  <c:v>3019.0</c:v>
                </c:pt>
                <c:pt idx="3687">
                  <c:v>3020.0</c:v>
                </c:pt>
                <c:pt idx="3688">
                  <c:v>3021.0</c:v>
                </c:pt>
                <c:pt idx="3689">
                  <c:v>3022.0</c:v>
                </c:pt>
                <c:pt idx="3690">
                  <c:v>3023.0</c:v>
                </c:pt>
                <c:pt idx="3691">
                  <c:v>3024.0</c:v>
                </c:pt>
                <c:pt idx="3692">
                  <c:v>3025.0</c:v>
                </c:pt>
                <c:pt idx="3693">
                  <c:v>3026.0</c:v>
                </c:pt>
                <c:pt idx="3694">
                  <c:v>3026.0</c:v>
                </c:pt>
                <c:pt idx="3695">
                  <c:v>3026.0</c:v>
                </c:pt>
                <c:pt idx="3696">
                  <c:v>3027.0</c:v>
                </c:pt>
                <c:pt idx="3697">
                  <c:v>3028.0</c:v>
                </c:pt>
                <c:pt idx="3698">
                  <c:v>3029.0</c:v>
                </c:pt>
                <c:pt idx="3699">
                  <c:v>3030.0</c:v>
                </c:pt>
                <c:pt idx="3700">
                  <c:v>3031.0</c:v>
                </c:pt>
                <c:pt idx="3701">
                  <c:v>3032.0</c:v>
                </c:pt>
                <c:pt idx="3702">
                  <c:v>3033.0</c:v>
                </c:pt>
                <c:pt idx="3703">
                  <c:v>3034.0</c:v>
                </c:pt>
                <c:pt idx="3704">
                  <c:v>3035.0</c:v>
                </c:pt>
                <c:pt idx="3705">
                  <c:v>3036.0</c:v>
                </c:pt>
                <c:pt idx="3706">
                  <c:v>3037.0</c:v>
                </c:pt>
                <c:pt idx="3707">
                  <c:v>3038.0</c:v>
                </c:pt>
                <c:pt idx="3708">
                  <c:v>3038.0</c:v>
                </c:pt>
                <c:pt idx="3709">
                  <c:v>3039.0</c:v>
                </c:pt>
                <c:pt idx="3710">
                  <c:v>3040.0</c:v>
                </c:pt>
                <c:pt idx="3711">
                  <c:v>3041.0</c:v>
                </c:pt>
                <c:pt idx="3712">
                  <c:v>3042.0</c:v>
                </c:pt>
                <c:pt idx="3713">
                  <c:v>3043.0</c:v>
                </c:pt>
                <c:pt idx="3714">
                  <c:v>3043.0</c:v>
                </c:pt>
                <c:pt idx="3715">
                  <c:v>3044.0</c:v>
                </c:pt>
                <c:pt idx="3716">
                  <c:v>3045.0</c:v>
                </c:pt>
                <c:pt idx="3717">
                  <c:v>3046.0</c:v>
                </c:pt>
                <c:pt idx="3718">
                  <c:v>3047.0</c:v>
                </c:pt>
                <c:pt idx="3719">
                  <c:v>3048.0</c:v>
                </c:pt>
                <c:pt idx="3720">
                  <c:v>3049.0</c:v>
                </c:pt>
                <c:pt idx="3721">
                  <c:v>3050.0</c:v>
                </c:pt>
                <c:pt idx="3722">
                  <c:v>3051.0</c:v>
                </c:pt>
                <c:pt idx="3723">
                  <c:v>3052.0</c:v>
                </c:pt>
                <c:pt idx="3724">
                  <c:v>3053.0</c:v>
                </c:pt>
                <c:pt idx="3725">
                  <c:v>3054.0</c:v>
                </c:pt>
                <c:pt idx="3726">
                  <c:v>3055.0</c:v>
                </c:pt>
                <c:pt idx="3727">
                  <c:v>3056.0</c:v>
                </c:pt>
                <c:pt idx="3728">
                  <c:v>3056.0</c:v>
                </c:pt>
                <c:pt idx="3729">
                  <c:v>3057.0</c:v>
                </c:pt>
                <c:pt idx="3730">
                  <c:v>3058.0</c:v>
                </c:pt>
                <c:pt idx="3731">
                  <c:v>3059.0</c:v>
                </c:pt>
                <c:pt idx="3732">
                  <c:v>3059.0</c:v>
                </c:pt>
                <c:pt idx="3733">
                  <c:v>3060.0</c:v>
                </c:pt>
                <c:pt idx="3734">
                  <c:v>3060.0</c:v>
                </c:pt>
                <c:pt idx="3735">
                  <c:v>3060.0</c:v>
                </c:pt>
                <c:pt idx="3736">
                  <c:v>3060.0</c:v>
                </c:pt>
                <c:pt idx="3737">
                  <c:v>3061.0</c:v>
                </c:pt>
                <c:pt idx="3738">
                  <c:v>3061.0</c:v>
                </c:pt>
                <c:pt idx="3739">
                  <c:v>3062.0</c:v>
                </c:pt>
                <c:pt idx="3740">
                  <c:v>3063.0</c:v>
                </c:pt>
                <c:pt idx="3741">
                  <c:v>3064.0</c:v>
                </c:pt>
                <c:pt idx="3742">
                  <c:v>3065.0</c:v>
                </c:pt>
                <c:pt idx="3743">
                  <c:v>3066.0</c:v>
                </c:pt>
                <c:pt idx="3744">
                  <c:v>3067.0</c:v>
                </c:pt>
                <c:pt idx="3745">
                  <c:v>3068.0</c:v>
                </c:pt>
                <c:pt idx="3746">
                  <c:v>3069.0</c:v>
                </c:pt>
                <c:pt idx="3747">
                  <c:v>3070.0</c:v>
                </c:pt>
                <c:pt idx="3748">
                  <c:v>3071.0</c:v>
                </c:pt>
                <c:pt idx="3749">
                  <c:v>3072.0</c:v>
                </c:pt>
                <c:pt idx="3750">
                  <c:v>3073.0</c:v>
                </c:pt>
                <c:pt idx="3751">
                  <c:v>3074.0</c:v>
                </c:pt>
                <c:pt idx="3752">
                  <c:v>3075.0</c:v>
                </c:pt>
                <c:pt idx="3753">
                  <c:v>3076.0</c:v>
                </c:pt>
                <c:pt idx="3754">
                  <c:v>3077.0</c:v>
                </c:pt>
                <c:pt idx="3755">
                  <c:v>3078.0</c:v>
                </c:pt>
                <c:pt idx="3756">
                  <c:v>3079.0</c:v>
                </c:pt>
                <c:pt idx="3757">
                  <c:v>3080.0</c:v>
                </c:pt>
                <c:pt idx="3758">
                  <c:v>3081.0</c:v>
                </c:pt>
                <c:pt idx="3759">
                  <c:v>3082.0</c:v>
                </c:pt>
                <c:pt idx="3760">
                  <c:v>3082.0</c:v>
                </c:pt>
                <c:pt idx="3761">
                  <c:v>3083.0</c:v>
                </c:pt>
                <c:pt idx="3762">
                  <c:v>3084.0</c:v>
                </c:pt>
                <c:pt idx="3763">
                  <c:v>3084.0</c:v>
                </c:pt>
                <c:pt idx="3764">
                  <c:v>3084.0</c:v>
                </c:pt>
                <c:pt idx="3765">
                  <c:v>3085.0</c:v>
                </c:pt>
                <c:pt idx="3766">
                  <c:v>3085.0</c:v>
                </c:pt>
                <c:pt idx="3767">
                  <c:v>3086.0</c:v>
                </c:pt>
                <c:pt idx="3768">
                  <c:v>3087.0</c:v>
                </c:pt>
                <c:pt idx="3769">
                  <c:v>3088.0</c:v>
                </c:pt>
                <c:pt idx="3770">
                  <c:v>3088.0</c:v>
                </c:pt>
                <c:pt idx="3771">
                  <c:v>3089.0</c:v>
                </c:pt>
                <c:pt idx="3772">
                  <c:v>3090.0</c:v>
                </c:pt>
                <c:pt idx="3773">
                  <c:v>3091.0</c:v>
                </c:pt>
                <c:pt idx="3774">
                  <c:v>3092.0</c:v>
                </c:pt>
                <c:pt idx="3775">
                  <c:v>3093.0</c:v>
                </c:pt>
                <c:pt idx="3776">
                  <c:v>3094.0</c:v>
                </c:pt>
                <c:pt idx="3777">
                  <c:v>3094.0</c:v>
                </c:pt>
                <c:pt idx="3778">
                  <c:v>3095.0</c:v>
                </c:pt>
                <c:pt idx="3779">
                  <c:v>3096.0</c:v>
                </c:pt>
                <c:pt idx="3780">
                  <c:v>3097.0</c:v>
                </c:pt>
                <c:pt idx="3781">
                  <c:v>3098.0</c:v>
                </c:pt>
                <c:pt idx="3782">
                  <c:v>3099.0</c:v>
                </c:pt>
                <c:pt idx="3783">
                  <c:v>3100.0</c:v>
                </c:pt>
                <c:pt idx="3784">
                  <c:v>3101.0</c:v>
                </c:pt>
                <c:pt idx="3785">
                  <c:v>3102.0</c:v>
                </c:pt>
                <c:pt idx="3786">
                  <c:v>3103.0</c:v>
                </c:pt>
                <c:pt idx="3787">
                  <c:v>3104.0</c:v>
                </c:pt>
                <c:pt idx="3788">
                  <c:v>3105.0</c:v>
                </c:pt>
                <c:pt idx="3789">
                  <c:v>3106.0</c:v>
                </c:pt>
                <c:pt idx="3790">
                  <c:v>3107.0</c:v>
                </c:pt>
                <c:pt idx="3791">
                  <c:v>3107.0</c:v>
                </c:pt>
                <c:pt idx="3792">
                  <c:v>3108.0</c:v>
                </c:pt>
                <c:pt idx="3793">
                  <c:v>3109.0</c:v>
                </c:pt>
                <c:pt idx="3794">
                  <c:v>3109.0</c:v>
                </c:pt>
                <c:pt idx="3795">
                  <c:v>3109.0</c:v>
                </c:pt>
                <c:pt idx="3796">
                  <c:v>3110.0</c:v>
                </c:pt>
                <c:pt idx="3797">
                  <c:v>3110.0</c:v>
                </c:pt>
                <c:pt idx="3798">
                  <c:v>3111.0</c:v>
                </c:pt>
                <c:pt idx="3799">
                  <c:v>3112.0</c:v>
                </c:pt>
                <c:pt idx="3800">
                  <c:v>3112.0</c:v>
                </c:pt>
                <c:pt idx="3801">
                  <c:v>3113.0</c:v>
                </c:pt>
                <c:pt idx="3802">
                  <c:v>3114.0</c:v>
                </c:pt>
                <c:pt idx="3803">
                  <c:v>3115.0</c:v>
                </c:pt>
                <c:pt idx="3804">
                  <c:v>3116.0</c:v>
                </c:pt>
                <c:pt idx="3805">
                  <c:v>3117.0</c:v>
                </c:pt>
                <c:pt idx="3806">
                  <c:v>3118.0</c:v>
                </c:pt>
                <c:pt idx="3807">
                  <c:v>3119.0</c:v>
                </c:pt>
                <c:pt idx="3808">
                  <c:v>3120.0</c:v>
                </c:pt>
                <c:pt idx="3809">
                  <c:v>3121.0</c:v>
                </c:pt>
                <c:pt idx="3810">
                  <c:v>3121.0</c:v>
                </c:pt>
                <c:pt idx="3811">
                  <c:v>3122.0</c:v>
                </c:pt>
                <c:pt idx="3812">
                  <c:v>3123.0</c:v>
                </c:pt>
                <c:pt idx="3813">
                  <c:v>3124.0</c:v>
                </c:pt>
                <c:pt idx="3814">
                  <c:v>3125.0</c:v>
                </c:pt>
                <c:pt idx="3815">
                  <c:v>3126.0</c:v>
                </c:pt>
                <c:pt idx="3816">
                  <c:v>3127.0</c:v>
                </c:pt>
                <c:pt idx="3817">
                  <c:v>3128.0</c:v>
                </c:pt>
                <c:pt idx="3818">
                  <c:v>3128.0</c:v>
                </c:pt>
                <c:pt idx="3819">
                  <c:v>3128.0</c:v>
                </c:pt>
                <c:pt idx="3820">
                  <c:v>3129.0</c:v>
                </c:pt>
                <c:pt idx="3821">
                  <c:v>3130.0</c:v>
                </c:pt>
                <c:pt idx="3822">
                  <c:v>3131.0</c:v>
                </c:pt>
                <c:pt idx="3823">
                  <c:v>3132.0</c:v>
                </c:pt>
                <c:pt idx="3824">
                  <c:v>3133.0</c:v>
                </c:pt>
                <c:pt idx="3825">
                  <c:v>3134.0</c:v>
                </c:pt>
                <c:pt idx="3826">
                  <c:v>3135.0</c:v>
                </c:pt>
                <c:pt idx="3827">
                  <c:v>3135.0</c:v>
                </c:pt>
                <c:pt idx="3828">
                  <c:v>3136.0</c:v>
                </c:pt>
                <c:pt idx="3829">
                  <c:v>3137.0</c:v>
                </c:pt>
                <c:pt idx="3830">
                  <c:v>3138.0</c:v>
                </c:pt>
                <c:pt idx="3831">
                  <c:v>3139.0</c:v>
                </c:pt>
                <c:pt idx="3832">
                  <c:v>3140.0</c:v>
                </c:pt>
                <c:pt idx="3833">
                  <c:v>3141.0</c:v>
                </c:pt>
                <c:pt idx="3834">
                  <c:v>3142.0</c:v>
                </c:pt>
                <c:pt idx="3835">
                  <c:v>3143.0</c:v>
                </c:pt>
                <c:pt idx="3836">
                  <c:v>3144.0</c:v>
                </c:pt>
                <c:pt idx="3837">
                  <c:v>3145.0</c:v>
                </c:pt>
                <c:pt idx="3838">
                  <c:v>3146.0</c:v>
                </c:pt>
                <c:pt idx="3839">
                  <c:v>3147.0</c:v>
                </c:pt>
                <c:pt idx="3840">
                  <c:v>3148.0</c:v>
                </c:pt>
                <c:pt idx="3841">
                  <c:v>3149.0</c:v>
                </c:pt>
                <c:pt idx="3842">
                  <c:v>3150.0</c:v>
                </c:pt>
                <c:pt idx="3843">
                  <c:v>3151.0</c:v>
                </c:pt>
                <c:pt idx="3844">
                  <c:v>3152.0</c:v>
                </c:pt>
                <c:pt idx="3845">
                  <c:v>3153.0</c:v>
                </c:pt>
                <c:pt idx="3846">
                  <c:v>3154.0</c:v>
                </c:pt>
                <c:pt idx="3847">
                  <c:v>3155.0</c:v>
                </c:pt>
                <c:pt idx="3848">
                  <c:v>3156.0</c:v>
                </c:pt>
                <c:pt idx="3849">
                  <c:v>3157.0</c:v>
                </c:pt>
                <c:pt idx="3850">
                  <c:v>3158.0</c:v>
                </c:pt>
                <c:pt idx="3851">
                  <c:v>3159.0</c:v>
                </c:pt>
                <c:pt idx="3852">
                  <c:v>3160.0</c:v>
                </c:pt>
                <c:pt idx="3853">
                  <c:v>3161.0</c:v>
                </c:pt>
                <c:pt idx="3854">
                  <c:v>3162.0</c:v>
                </c:pt>
                <c:pt idx="3855">
                  <c:v>3163.0</c:v>
                </c:pt>
                <c:pt idx="3856">
                  <c:v>3164.0</c:v>
                </c:pt>
                <c:pt idx="3857">
                  <c:v>3165.0</c:v>
                </c:pt>
                <c:pt idx="3858">
                  <c:v>3166.0</c:v>
                </c:pt>
                <c:pt idx="3859">
                  <c:v>3166.0</c:v>
                </c:pt>
                <c:pt idx="3860">
                  <c:v>3167.0</c:v>
                </c:pt>
                <c:pt idx="3861">
                  <c:v>3168.0</c:v>
                </c:pt>
                <c:pt idx="3862">
                  <c:v>3169.0</c:v>
                </c:pt>
                <c:pt idx="3863">
                  <c:v>3170.0</c:v>
                </c:pt>
                <c:pt idx="3864">
                  <c:v>3171.0</c:v>
                </c:pt>
                <c:pt idx="3865">
                  <c:v>3172.0</c:v>
                </c:pt>
                <c:pt idx="3866">
                  <c:v>3173.0</c:v>
                </c:pt>
                <c:pt idx="3867">
                  <c:v>3174.0</c:v>
                </c:pt>
                <c:pt idx="3868">
                  <c:v>3175.0</c:v>
                </c:pt>
                <c:pt idx="3869">
                  <c:v>3176.0</c:v>
                </c:pt>
                <c:pt idx="3870">
                  <c:v>3177.0</c:v>
                </c:pt>
                <c:pt idx="3871">
                  <c:v>3177.0</c:v>
                </c:pt>
                <c:pt idx="3872">
                  <c:v>3177.0</c:v>
                </c:pt>
                <c:pt idx="3873">
                  <c:v>3177.0</c:v>
                </c:pt>
                <c:pt idx="3874">
                  <c:v>3178.0</c:v>
                </c:pt>
                <c:pt idx="3875">
                  <c:v>3179.0</c:v>
                </c:pt>
                <c:pt idx="3876">
                  <c:v>3180.0</c:v>
                </c:pt>
                <c:pt idx="3877">
                  <c:v>3180.0</c:v>
                </c:pt>
                <c:pt idx="3878">
                  <c:v>3180.0</c:v>
                </c:pt>
                <c:pt idx="3879">
                  <c:v>3181.0</c:v>
                </c:pt>
                <c:pt idx="3880">
                  <c:v>3182.0</c:v>
                </c:pt>
                <c:pt idx="3881">
                  <c:v>3183.0</c:v>
                </c:pt>
                <c:pt idx="3882">
                  <c:v>3184.0</c:v>
                </c:pt>
                <c:pt idx="3883">
                  <c:v>3185.0</c:v>
                </c:pt>
                <c:pt idx="3884">
                  <c:v>3186.0</c:v>
                </c:pt>
                <c:pt idx="3885">
                  <c:v>3187.0</c:v>
                </c:pt>
                <c:pt idx="3886">
                  <c:v>3188.0</c:v>
                </c:pt>
                <c:pt idx="3887">
                  <c:v>3189.0</c:v>
                </c:pt>
                <c:pt idx="3888">
                  <c:v>3190.0</c:v>
                </c:pt>
                <c:pt idx="3889">
                  <c:v>3191.0</c:v>
                </c:pt>
                <c:pt idx="3890">
                  <c:v>3192.0</c:v>
                </c:pt>
                <c:pt idx="3891">
                  <c:v>3193.0</c:v>
                </c:pt>
                <c:pt idx="3892">
                  <c:v>3194.0</c:v>
                </c:pt>
                <c:pt idx="3893">
                  <c:v>3195.0</c:v>
                </c:pt>
                <c:pt idx="3894">
                  <c:v>3196.0</c:v>
                </c:pt>
                <c:pt idx="3895">
                  <c:v>3197.0</c:v>
                </c:pt>
                <c:pt idx="3896">
                  <c:v>3198.0</c:v>
                </c:pt>
                <c:pt idx="3897">
                  <c:v>3199.0</c:v>
                </c:pt>
                <c:pt idx="3898">
                  <c:v>3200.0</c:v>
                </c:pt>
                <c:pt idx="3899">
                  <c:v>3201.0</c:v>
                </c:pt>
                <c:pt idx="3900">
                  <c:v>3202.0</c:v>
                </c:pt>
                <c:pt idx="3901">
                  <c:v>3203.0</c:v>
                </c:pt>
                <c:pt idx="3902">
                  <c:v>3204.0</c:v>
                </c:pt>
                <c:pt idx="3903">
                  <c:v>3205.0</c:v>
                </c:pt>
                <c:pt idx="3904">
                  <c:v>3206.0</c:v>
                </c:pt>
                <c:pt idx="3905">
                  <c:v>3207.0</c:v>
                </c:pt>
                <c:pt idx="3906">
                  <c:v>3208.0</c:v>
                </c:pt>
                <c:pt idx="3907">
                  <c:v>3209.0</c:v>
                </c:pt>
                <c:pt idx="3908">
                  <c:v>3210.0</c:v>
                </c:pt>
                <c:pt idx="3909">
                  <c:v>3211.0</c:v>
                </c:pt>
                <c:pt idx="3910">
                  <c:v>3212.0</c:v>
                </c:pt>
                <c:pt idx="3911">
                  <c:v>3212.0</c:v>
                </c:pt>
                <c:pt idx="3912">
                  <c:v>3212.0</c:v>
                </c:pt>
                <c:pt idx="3913">
                  <c:v>3212.0</c:v>
                </c:pt>
                <c:pt idx="3914">
                  <c:v>3213.0</c:v>
                </c:pt>
                <c:pt idx="3915">
                  <c:v>3214.0</c:v>
                </c:pt>
                <c:pt idx="3916">
                  <c:v>3214.0</c:v>
                </c:pt>
                <c:pt idx="3917">
                  <c:v>3215.0</c:v>
                </c:pt>
                <c:pt idx="3918">
                  <c:v>3216.0</c:v>
                </c:pt>
                <c:pt idx="3919">
                  <c:v>3217.0</c:v>
                </c:pt>
                <c:pt idx="3920">
                  <c:v>3218.0</c:v>
                </c:pt>
                <c:pt idx="3921">
                  <c:v>3218.0</c:v>
                </c:pt>
                <c:pt idx="3922">
                  <c:v>3218.0</c:v>
                </c:pt>
                <c:pt idx="3923">
                  <c:v>3219.0</c:v>
                </c:pt>
                <c:pt idx="3924">
                  <c:v>3220.0</c:v>
                </c:pt>
                <c:pt idx="3925">
                  <c:v>3221.0</c:v>
                </c:pt>
                <c:pt idx="3926">
                  <c:v>3221.0</c:v>
                </c:pt>
                <c:pt idx="3927">
                  <c:v>3222.0</c:v>
                </c:pt>
                <c:pt idx="3928">
                  <c:v>3223.0</c:v>
                </c:pt>
                <c:pt idx="3929">
                  <c:v>3224.0</c:v>
                </c:pt>
                <c:pt idx="3930">
                  <c:v>3224.0</c:v>
                </c:pt>
                <c:pt idx="3931">
                  <c:v>3225.0</c:v>
                </c:pt>
                <c:pt idx="3932">
                  <c:v>3225.0</c:v>
                </c:pt>
                <c:pt idx="3933">
                  <c:v>3225.0</c:v>
                </c:pt>
                <c:pt idx="3934">
                  <c:v>3225.0</c:v>
                </c:pt>
                <c:pt idx="3935">
                  <c:v>3226.0</c:v>
                </c:pt>
                <c:pt idx="3936">
                  <c:v>3226.0</c:v>
                </c:pt>
                <c:pt idx="3937">
                  <c:v>3227.0</c:v>
                </c:pt>
                <c:pt idx="3938">
                  <c:v>3228.0</c:v>
                </c:pt>
                <c:pt idx="3939">
                  <c:v>3229.0</c:v>
                </c:pt>
                <c:pt idx="3940">
                  <c:v>3230.0</c:v>
                </c:pt>
                <c:pt idx="3941">
                  <c:v>3231.0</c:v>
                </c:pt>
                <c:pt idx="3942">
                  <c:v>3232.0</c:v>
                </c:pt>
                <c:pt idx="3943">
                  <c:v>3233.0</c:v>
                </c:pt>
                <c:pt idx="3944">
                  <c:v>3234.0</c:v>
                </c:pt>
                <c:pt idx="3945">
                  <c:v>3234.0</c:v>
                </c:pt>
                <c:pt idx="3946">
                  <c:v>3234.0</c:v>
                </c:pt>
                <c:pt idx="3947">
                  <c:v>3235.0</c:v>
                </c:pt>
                <c:pt idx="3948">
                  <c:v>3236.0</c:v>
                </c:pt>
                <c:pt idx="3949">
                  <c:v>3237.0</c:v>
                </c:pt>
                <c:pt idx="3950">
                  <c:v>3238.0</c:v>
                </c:pt>
                <c:pt idx="3951">
                  <c:v>3239.0</c:v>
                </c:pt>
                <c:pt idx="3952">
                  <c:v>3240.0</c:v>
                </c:pt>
                <c:pt idx="3953">
                  <c:v>3240.0</c:v>
                </c:pt>
                <c:pt idx="3954">
                  <c:v>3241.0</c:v>
                </c:pt>
                <c:pt idx="3955">
                  <c:v>3242.0</c:v>
                </c:pt>
                <c:pt idx="3956">
                  <c:v>3242.0</c:v>
                </c:pt>
                <c:pt idx="3957">
                  <c:v>3243.0</c:v>
                </c:pt>
                <c:pt idx="3958">
                  <c:v>3244.0</c:v>
                </c:pt>
                <c:pt idx="3959">
                  <c:v>3245.0</c:v>
                </c:pt>
                <c:pt idx="3960">
                  <c:v>3246.0</c:v>
                </c:pt>
                <c:pt idx="3961">
                  <c:v>3247.0</c:v>
                </c:pt>
                <c:pt idx="3962">
                  <c:v>3248.0</c:v>
                </c:pt>
                <c:pt idx="3963">
                  <c:v>3249.0</c:v>
                </c:pt>
                <c:pt idx="3964">
                  <c:v>3250.0</c:v>
                </c:pt>
                <c:pt idx="3965">
                  <c:v>3251.0</c:v>
                </c:pt>
                <c:pt idx="3966">
                  <c:v>3252.0</c:v>
                </c:pt>
                <c:pt idx="3967">
                  <c:v>3253.0</c:v>
                </c:pt>
                <c:pt idx="3968">
                  <c:v>3254.0</c:v>
                </c:pt>
                <c:pt idx="3969">
                  <c:v>3255.0</c:v>
                </c:pt>
                <c:pt idx="3970">
                  <c:v>3256.0</c:v>
                </c:pt>
                <c:pt idx="3971">
                  <c:v>3257.0</c:v>
                </c:pt>
                <c:pt idx="3972">
                  <c:v>3258.0</c:v>
                </c:pt>
                <c:pt idx="3973">
                  <c:v>3259.0</c:v>
                </c:pt>
                <c:pt idx="3974">
                  <c:v>3260.0</c:v>
                </c:pt>
                <c:pt idx="3975">
                  <c:v>3261.0</c:v>
                </c:pt>
                <c:pt idx="3976">
                  <c:v>3262.0</c:v>
                </c:pt>
                <c:pt idx="3977">
                  <c:v>3263.0</c:v>
                </c:pt>
                <c:pt idx="3978">
                  <c:v>3263.0</c:v>
                </c:pt>
                <c:pt idx="3979">
                  <c:v>3263.0</c:v>
                </c:pt>
                <c:pt idx="3980">
                  <c:v>3264.0</c:v>
                </c:pt>
                <c:pt idx="3981">
                  <c:v>3265.0</c:v>
                </c:pt>
                <c:pt idx="3982">
                  <c:v>3266.0</c:v>
                </c:pt>
                <c:pt idx="3983">
                  <c:v>3266.0</c:v>
                </c:pt>
                <c:pt idx="3984">
                  <c:v>3266.0</c:v>
                </c:pt>
                <c:pt idx="3985">
                  <c:v>3267.0</c:v>
                </c:pt>
                <c:pt idx="3986">
                  <c:v>3268.0</c:v>
                </c:pt>
                <c:pt idx="3987">
                  <c:v>3268.0</c:v>
                </c:pt>
                <c:pt idx="3988">
                  <c:v>3269.0</c:v>
                </c:pt>
                <c:pt idx="3989">
                  <c:v>3270.0</c:v>
                </c:pt>
                <c:pt idx="3990">
                  <c:v>3271.0</c:v>
                </c:pt>
                <c:pt idx="3991">
                  <c:v>3272.0</c:v>
                </c:pt>
                <c:pt idx="3992">
                  <c:v>3273.0</c:v>
                </c:pt>
                <c:pt idx="3993">
                  <c:v>3274.0</c:v>
                </c:pt>
                <c:pt idx="3994">
                  <c:v>3275.0</c:v>
                </c:pt>
                <c:pt idx="3995">
                  <c:v>3276.0</c:v>
                </c:pt>
                <c:pt idx="3996">
                  <c:v>3277.0</c:v>
                </c:pt>
                <c:pt idx="3997">
                  <c:v>3278.0</c:v>
                </c:pt>
                <c:pt idx="3998">
                  <c:v>3279.0</c:v>
                </c:pt>
                <c:pt idx="3999">
                  <c:v>3280.0</c:v>
                </c:pt>
                <c:pt idx="4000">
                  <c:v>3281.0</c:v>
                </c:pt>
                <c:pt idx="4001">
                  <c:v>3282.0</c:v>
                </c:pt>
                <c:pt idx="4002">
                  <c:v>3283.0</c:v>
                </c:pt>
                <c:pt idx="4003">
                  <c:v>3284.0</c:v>
                </c:pt>
                <c:pt idx="4004">
                  <c:v>3285.0</c:v>
                </c:pt>
                <c:pt idx="4005">
                  <c:v>3286.0</c:v>
                </c:pt>
                <c:pt idx="4006">
                  <c:v>3287.0</c:v>
                </c:pt>
                <c:pt idx="4007">
                  <c:v>3288.0</c:v>
                </c:pt>
                <c:pt idx="4008">
                  <c:v>3289.0</c:v>
                </c:pt>
                <c:pt idx="4009">
                  <c:v>3289.0</c:v>
                </c:pt>
                <c:pt idx="4010">
                  <c:v>3290.0</c:v>
                </c:pt>
                <c:pt idx="4011">
                  <c:v>3291.0</c:v>
                </c:pt>
                <c:pt idx="4012">
                  <c:v>3292.0</c:v>
                </c:pt>
                <c:pt idx="4013">
                  <c:v>3293.0</c:v>
                </c:pt>
                <c:pt idx="4014">
                  <c:v>3294.0</c:v>
                </c:pt>
                <c:pt idx="4015">
                  <c:v>3295.0</c:v>
                </c:pt>
                <c:pt idx="4016">
                  <c:v>3296.0</c:v>
                </c:pt>
                <c:pt idx="4017">
                  <c:v>3297.0</c:v>
                </c:pt>
                <c:pt idx="4018">
                  <c:v>3298.0</c:v>
                </c:pt>
                <c:pt idx="4019">
                  <c:v>3299.0</c:v>
                </c:pt>
                <c:pt idx="4020">
                  <c:v>3300.0</c:v>
                </c:pt>
                <c:pt idx="4021">
                  <c:v>3301.0</c:v>
                </c:pt>
                <c:pt idx="4022">
                  <c:v>3302.0</c:v>
                </c:pt>
                <c:pt idx="4023">
                  <c:v>3303.0</c:v>
                </c:pt>
                <c:pt idx="4024">
                  <c:v>3304.0</c:v>
                </c:pt>
                <c:pt idx="4025">
                  <c:v>3305.0</c:v>
                </c:pt>
                <c:pt idx="4026">
                  <c:v>3306.0</c:v>
                </c:pt>
                <c:pt idx="4027">
                  <c:v>3307.0</c:v>
                </c:pt>
                <c:pt idx="4028">
                  <c:v>3308.0</c:v>
                </c:pt>
                <c:pt idx="4029">
                  <c:v>3309.0</c:v>
                </c:pt>
                <c:pt idx="4030">
                  <c:v>3310.0</c:v>
                </c:pt>
                <c:pt idx="4031">
                  <c:v>3311.0</c:v>
                </c:pt>
                <c:pt idx="4032">
                  <c:v>3311.0</c:v>
                </c:pt>
                <c:pt idx="4033">
                  <c:v>3312.0</c:v>
                </c:pt>
                <c:pt idx="4034">
                  <c:v>3313.0</c:v>
                </c:pt>
                <c:pt idx="4035">
                  <c:v>3314.0</c:v>
                </c:pt>
                <c:pt idx="4036">
                  <c:v>3315.0</c:v>
                </c:pt>
                <c:pt idx="4037">
                  <c:v>3316.0</c:v>
                </c:pt>
                <c:pt idx="4038">
                  <c:v>3317.0</c:v>
                </c:pt>
                <c:pt idx="4039">
                  <c:v>3318.0</c:v>
                </c:pt>
                <c:pt idx="4040">
                  <c:v>3318.0</c:v>
                </c:pt>
                <c:pt idx="4041">
                  <c:v>3319.0</c:v>
                </c:pt>
                <c:pt idx="4042">
                  <c:v>3319.0</c:v>
                </c:pt>
                <c:pt idx="4043">
                  <c:v>3319.0</c:v>
                </c:pt>
                <c:pt idx="4044">
                  <c:v>3319.0</c:v>
                </c:pt>
                <c:pt idx="4045">
                  <c:v>3319.0</c:v>
                </c:pt>
                <c:pt idx="4046">
                  <c:v>3319.0</c:v>
                </c:pt>
                <c:pt idx="4047">
                  <c:v>3319.0</c:v>
                </c:pt>
                <c:pt idx="4048">
                  <c:v>3320.0</c:v>
                </c:pt>
                <c:pt idx="4049">
                  <c:v>3321.0</c:v>
                </c:pt>
                <c:pt idx="4050">
                  <c:v>3322.0</c:v>
                </c:pt>
                <c:pt idx="4051">
                  <c:v>3323.0</c:v>
                </c:pt>
                <c:pt idx="4052">
                  <c:v>3324.0</c:v>
                </c:pt>
                <c:pt idx="4053">
                  <c:v>3325.0</c:v>
                </c:pt>
                <c:pt idx="4054">
                  <c:v>3326.0</c:v>
                </c:pt>
                <c:pt idx="4055">
                  <c:v>3327.0</c:v>
                </c:pt>
                <c:pt idx="4056">
                  <c:v>3328.0</c:v>
                </c:pt>
                <c:pt idx="4057">
                  <c:v>3329.0</c:v>
                </c:pt>
                <c:pt idx="4058">
                  <c:v>3330.0</c:v>
                </c:pt>
                <c:pt idx="4059">
                  <c:v>3331.0</c:v>
                </c:pt>
                <c:pt idx="4060">
                  <c:v>3332.0</c:v>
                </c:pt>
                <c:pt idx="4061">
                  <c:v>3333.0</c:v>
                </c:pt>
                <c:pt idx="4062">
                  <c:v>3334.0</c:v>
                </c:pt>
                <c:pt idx="4063">
                  <c:v>3335.0</c:v>
                </c:pt>
                <c:pt idx="4064">
                  <c:v>3336.0</c:v>
                </c:pt>
                <c:pt idx="4065">
                  <c:v>3337.0</c:v>
                </c:pt>
                <c:pt idx="4066">
                  <c:v>3338.0</c:v>
                </c:pt>
                <c:pt idx="4067">
                  <c:v>3339.0</c:v>
                </c:pt>
                <c:pt idx="4068">
                  <c:v>3340.0</c:v>
                </c:pt>
                <c:pt idx="4069">
                  <c:v>3340.0</c:v>
                </c:pt>
                <c:pt idx="4070">
                  <c:v>3340.0</c:v>
                </c:pt>
                <c:pt idx="4071">
                  <c:v>3340.0</c:v>
                </c:pt>
                <c:pt idx="4072">
                  <c:v>3341.0</c:v>
                </c:pt>
                <c:pt idx="4073">
                  <c:v>3342.0</c:v>
                </c:pt>
                <c:pt idx="4074">
                  <c:v>3343.0</c:v>
                </c:pt>
                <c:pt idx="4075">
                  <c:v>3344.0</c:v>
                </c:pt>
                <c:pt idx="4076">
                  <c:v>3344.0</c:v>
                </c:pt>
                <c:pt idx="4077">
                  <c:v>3345.0</c:v>
                </c:pt>
                <c:pt idx="4078">
                  <c:v>3346.0</c:v>
                </c:pt>
                <c:pt idx="4079">
                  <c:v>3347.0</c:v>
                </c:pt>
                <c:pt idx="4080">
                  <c:v>3348.0</c:v>
                </c:pt>
                <c:pt idx="4081">
                  <c:v>3349.0</c:v>
                </c:pt>
                <c:pt idx="4082">
                  <c:v>3350.0</c:v>
                </c:pt>
                <c:pt idx="4083">
                  <c:v>3351.0</c:v>
                </c:pt>
                <c:pt idx="4084">
                  <c:v>3352.0</c:v>
                </c:pt>
                <c:pt idx="4085">
                  <c:v>3353.0</c:v>
                </c:pt>
                <c:pt idx="4086">
                  <c:v>3354.0</c:v>
                </c:pt>
                <c:pt idx="4087">
                  <c:v>3355.0</c:v>
                </c:pt>
                <c:pt idx="4088">
                  <c:v>3356.0</c:v>
                </c:pt>
                <c:pt idx="4089">
                  <c:v>3357.0</c:v>
                </c:pt>
                <c:pt idx="4090">
                  <c:v>3358.0</c:v>
                </c:pt>
                <c:pt idx="4091">
                  <c:v>3359.0</c:v>
                </c:pt>
                <c:pt idx="4092">
                  <c:v>3360.0</c:v>
                </c:pt>
                <c:pt idx="4093">
                  <c:v>3361.0</c:v>
                </c:pt>
                <c:pt idx="4094">
                  <c:v>3362.0</c:v>
                </c:pt>
                <c:pt idx="4095">
                  <c:v>3363.0</c:v>
                </c:pt>
                <c:pt idx="4096">
                  <c:v>3364.0</c:v>
                </c:pt>
                <c:pt idx="4097">
                  <c:v>3365.0</c:v>
                </c:pt>
                <c:pt idx="4098">
                  <c:v>3366.0</c:v>
                </c:pt>
                <c:pt idx="4099">
                  <c:v>3367.0</c:v>
                </c:pt>
                <c:pt idx="4100">
                  <c:v>3368.0</c:v>
                </c:pt>
                <c:pt idx="4101">
                  <c:v>3369.0</c:v>
                </c:pt>
                <c:pt idx="4102">
                  <c:v>3370.0</c:v>
                </c:pt>
                <c:pt idx="4103">
                  <c:v>3371.0</c:v>
                </c:pt>
                <c:pt idx="4104">
                  <c:v>3372.0</c:v>
                </c:pt>
                <c:pt idx="4105">
                  <c:v>3373.0</c:v>
                </c:pt>
                <c:pt idx="4106">
                  <c:v>3374.0</c:v>
                </c:pt>
                <c:pt idx="4107">
                  <c:v>3375.0</c:v>
                </c:pt>
                <c:pt idx="4108">
                  <c:v>3376.0</c:v>
                </c:pt>
                <c:pt idx="4109">
                  <c:v>3377.0</c:v>
                </c:pt>
                <c:pt idx="4110">
                  <c:v>3378.0</c:v>
                </c:pt>
                <c:pt idx="4111">
                  <c:v>3379.0</c:v>
                </c:pt>
                <c:pt idx="4112">
                  <c:v>3380.0</c:v>
                </c:pt>
                <c:pt idx="4113">
                  <c:v>3381.0</c:v>
                </c:pt>
                <c:pt idx="4114">
                  <c:v>3382.0</c:v>
                </c:pt>
                <c:pt idx="4115">
                  <c:v>3383.0</c:v>
                </c:pt>
                <c:pt idx="4116">
                  <c:v>3384.0</c:v>
                </c:pt>
                <c:pt idx="4117">
                  <c:v>3385.0</c:v>
                </c:pt>
                <c:pt idx="4118">
                  <c:v>3386.0</c:v>
                </c:pt>
                <c:pt idx="4119">
                  <c:v>3387.0</c:v>
                </c:pt>
                <c:pt idx="4120">
                  <c:v>3388.0</c:v>
                </c:pt>
                <c:pt idx="4121">
                  <c:v>3389.0</c:v>
                </c:pt>
                <c:pt idx="4122">
                  <c:v>3390.0</c:v>
                </c:pt>
                <c:pt idx="4123">
                  <c:v>3391.0</c:v>
                </c:pt>
                <c:pt idx="4124">
                  <c:v>3392.0</c:v>
                </c:pt>
                <c:pt idx="4125">
                  <c:v>3393.0</c:v>
                </c:pt>
                <c:pt idx="4126">
                  <c:v>3394.0</c:v>
                </c:pt>
                <c:pt idx="4127">
                  <c:v>3395.0</c:v>
                </c:pt>
                <c:pt idx="4128">
                  <c:v>3396.0</c:v>
                </c:pt>
                <c:pt idx="4129">
                  <c:v>3397.0</c:v>
                </c:pt>
                <c:pt idx="4130">
                  <c:v>3398.0</c:v>
                </c:pt>
                <c:pt idx="4131">
                  <c:v>3399.0</c:v>
                </c:pt>
                <c:pt idx="4132">
                  <c:v>3400.0</c:v>
                </c:pt>
                <c:pt idx="4133">
                  <c:v>3401.0</c:v>
                </c:pt>
                <c:pt idx="4134">
                  <c:v>3402.0</c:v>
                </c:pt>
                <c:pt idx="4135">
                  <c:v>3403.0</c:v>
                </c:pt>
                <c:pt idx="4136">
                  <c:v>3404.0</c:v>
                </c:pt>
                <c:pt idx="4137">
                  <c:v>3404.0</c:v>
                </c:pt>
                <c:pt idx="4138">
                  <c:v>3405.0</c:v>
                </c:pt>
                <c:pt idx="4139">
                  <c:v>3406.0</c:v>
                </c:pt>
                <c:pt idx="4140">
                  <c:v>3407.0</c:v>
                </c:pt>
                <c:pt idx="4141">
                  <c:v>3408.0</c:v>
                </c:pt>
                <c:pt idx="4142">
                  <c:v>3409.0</c:v>
                </c:pt>
                <c:pt idx="4143">
                  <c:v>3410.0</c:v>
                </c:pt>
                <c:pt idx="4144">
                  <c:v>3411.0</c:v>
                </c:pt>
                <c:pt idx="4145">
                  <c:v>3412.0</c:v>
                </c:pt>
                <c:pt idx="4146">
                  <c:v>3413.0</c:v>
                </c:pt>
                <c:pt idx="4147">
                  <c:v>3414.0</c:v>
                </c:pt>
                <c:pt idx="4148">
                  <c:v>3415.0</c:v>
                </c:pt>
                <c:pt idx="4149">
                  <c:v>3416.0</c:v>
                </c:pt>
                <c:pt idx="4150">
                  <c:v>3417.0</c:v>
                </c:pt>
                <c:pt idx="4151">
                  <c:v>3418.0</c:v>
                </c:pt>
                <c:pt idx="4152">
                  <c:v>3419.0</c:v>
                </c:pt>
                <c:pt idx="4153">
                  <c:v>3420.0</c:v>
                </c:pt>
                <c:pt idx="4154">
                  <c:v>3421.0</c:v>
                </c:pt>
                <c:pt idx="4155">
                  <c:v>3421.0</c:v>
                </c:pt>
                <c:pt idx="4156">
                  <c:v>3421.0</c:v>
                </c:pt>
                <c:pt idx="4157">
                  <c:v>3422.0</c:v>
                </c:pt>
                <c:pt idx="4158">
                  <c:v>3423.0</c:v>
                </c:pt>
                <c:pt idx="4159">
                  <c:v>3424.0</c:v>
                </c:pt>
                <c:pt idx="4160">
                  <c:v>3425.0</c:v>
                </c:pt>
                <c:pt idx="4161">
                  <c:v>3426.0</c:v>
                </c:pt>
                <c:pt idx="4162">
                  <c:v>3427.0</c:v>
                </c:pt>
                <c:pt idx="4163">
                  <c:v>3428.0</c:v>
                </c:pt>
                <c:pt idx="4164">
                  <c:v>3429.0</c:v>
                </c:pt>
                <c:pt idx="4165">
                  <c:v>3430.0</c:v>
                </c:pt>
                <c:pt idx="4166">
                  <c:v>3431.0</c:v>
                </c:pt>
                <c:pt idx="4167">
                  <c:v>3432.0</c:v>
                </c:pt>
                <c:pt idx="4168">
                  <c:v>3433.0</c:v>
                </c:pt>
                <c:pt idx="4169">
                  <c:v>3434.0</c:v>
                </c:pt>
                <c:pt idx="4170">
                  <c:v>3435.0</c:v>
                </c:pt>
                <c:pt idx="4171">
                  <c:v>3436.0</c:v>
                </c:pt>
                <c:pt idx="4172">
                  <c:v>3437.0</c:v>
                </c:pt>
                <c:pt idx="4173">
                  <c:v>3438.0</c:v>
                </c:pt>
                <c:pt idx="4174">
                  <c:v>3439.0</c:v>
                </c:pt>
                <c:pt idx="4175">
                  <c:v>3440.0</c:v>
                </c:pt>
                <c:pt idx="4176">
                  <c:v>3441.0</c:v>
                </c:pt>
                <c:pt idx="4177">
                  <c:v>3442.0</c:v>
                </c:pt>
                <c:pt idx="4178">
                  <c:v>3443.0</c:v>
                </c:pt>
                <c:pt idx="4179">
                  <c:v>3444.0</c:v>
                </c:pt>
                <c:pt idx="4180">
                  <c:v>3445.0</c:v>
                </c:pt>
                <c:pt idx="4181">
                  <c:v>3446.0</c:v>
                </c:pt>
                <c:pt idx="4182">
                  <c:v>3446.0</c:v>
                </c:pt>
                <c:pt idx="4183">
                  <c:v>3447.0</c:v>
                </c:pt>
                <c:pt idx="4184">
                  <c:v>3448.0</c:v>
                </c:pt>
                <c:pt idx="4185">
                  <c:v>3449.0</c:v>
                </c:pt>
                <c:pt idx="4186">
                  <c:v>3450.0</c:v>
                </c:pt>
                <c:pt idx="4187">
                  <c:v>3451.0</c:v>
                </c:pt>
                <c:pt idx="4188">
                  <c:v>3452.0</c:v>
                </c:pt>
                <c:pt idx="4189">
                  <c:v>3453.0</c:v>
                </c:pt>
                <c:pt idx="4190">
                  <c:v>3454.0</c:v>
                </c:pt>
                <c:pt idx="4191">
                  <c:v>3455.0</c:v>
                </c:pt>
                <c:pt idx="4192">
                  <c:v>3456.0</c:v>
                </c:pt>
                <c:pt idx="4193">
                  <c:v>3457.0</c:v>
                </c:pt>
                <c:pt idx="4194">
                  <c:v>3458.0</c:v>
                </c:pt>
                <c:pt idx="4195">
                  <c:v>3459.0</c:v>
                </c:pt>
                <c:pt idx="4196">
                  <c:v>3460.0</c:v>
                </c:pt>
                <c:pt idx="4197">
                  <c:v>3461.0</c:v>
                </c:pt>
                <c:pt idx="4198">
                  <c:v>3462.0</c:v>
                </c:pt>
                <c:pt idx="4199">
                  <c:v>3463.0</c:v>
                </c:pt>
                <c:pt idx="4200">
                  <c:v>3464.0</c:v>
                </c:pt>
                <c:pt idx="4201">
                  <c:v>3465.0</c:v>
                </c:pt>
                <c:pt idx="4202">
                  <c:v>3465.0</c:v>
                </c:pt>
                <c:pt idx="4203">
                  <c:v>3466.0</c:v>
                </c:pt>
                <c:pt idx="4204">
                  <c:v>3467.0</c:v>
                </c:pt>
                <c:pt idx="4205">
                  <c:v>3468.0</c:v>
                </c:pt>
                <c:pt idx="4206">
                  <c:v>3469.0</c:v>
                </c:pt>
                <c:pt idx="4207">
                  <c:v>3470.0</c:v>
                </c:pt>
                <c:pt idx="4208">
                  <c:v>3471.0</c:v>
                </c:pt>
                <c:pt idx="4209">
                  <c:v>3472.0</c:v>
                </c:pt>
                <c:pt idx="4210">
                  <c:v>3473.0</c:v>
                </c:pt>
                <c:pt idx="4211">
                  <c:v>3474.0</c:v>
                </c:pt>
                <c:pt idx="4212">
                  <c:v>3475.0</c:v>
                </c:pt>
                <c:pt idx="4213">
                  <c:v>3475.0</c:v>
                </c:pt>
                <c:pt idx="4214">
                  <c:v>3476.0</c:v>
                </c:pt>
                <c:pt idx="4215">
                  <c:v>3477.0</c:v>
                </c:pt>
                <c:pt idx="4216">
                  <c:v>3478.0</c:v>
                </c:pt>
                <c:pt idx="4217">
                  <c:v>3479.0</c:v>
                </c:pt>
                <c:pt idx="4218">
                  <c:v>3480.0</c:v>
                </c:pt>
                <c:pt idx="4219">
                  <c:v>3481.0</c:v>
                </c:pt>
                <c:pt idx="4220">
                  <c:v>3481.0</c:v>
                </c:pt>
                <c:pt idx="4221">
                  <c:v>3482.0</c:v>
                </c:pt>
                <c:pt idx="4222">
                  <c:v>3483.0</c:v>
                </c:pt>
                <c:pt idx="4223">
                  <c:v>3484.0</c:v>
                </c:pt>
                <c:pt idx="4224">
                  <c:v>3485.0</c:v>
                </c:pt>
                <c:pt idx="4225">
                  <c:v>3486.0</c:v>
                </c:pt>
                <c:pt idx="4226">
                  <c:v>3487.0</c:v>
                </c:pt>
                <c:pt idx="4227">
                  <c:v>3488.0</c:v>
                </c:pt>
                <c:pt idx="4228">
                  <c:v>3489.0</c:v>
                </c:pt>
                <c:pt idx="4229">
                  <c:v>3490.0</c:v>
                </c:pt>
                <c:pt idx="4230">
                  <c:v>3490.0</c:v>
                </c:pt>
                <c:pt idx="4231">
                  <c:v>3491.0</c:v>
                </c:pt>
                <c:pt idx="4232">
                  <c:v>3492.0</c:v>
                </c:pt>
                <c:pt idx="4233">
                  <c:v>3493.0</c:v>
                </c:pt>
                <c:pt idx="4234">
                  <c:v>3494.0</c:v>
                </c:pt>
                <c:pt idx="4235">
                  <c:v>3495.0</c:v>
                </c:pt>
                <c:pt idx="4236">
                  <c:v>3496.0</c:v>
                </c:pt>
                <c:pt idx="4237">
                  <c:v>3497.0</c:v>
                </c:pt>
                <c:pt idx="4238">
                  <c:v>3498.0</c:v>
                </c:pt>
                <c:pt idx="4239">
                  <c:v>3499.0</c:v>
                </c:pt>
                <c:pt idx="4240">
                  <c:v>3500.0</c:v>
                </c:pt>
                <c:pt idx="4241">
                  <c:v>3501.0</c:v>
                </c:pt>
                <c:pt idx="4242">
                  <c:v>3502.0</c:v>
                </c:pt>
                <c:pt idx="4243">
                  <c:v>3503.0</c:v>
                </c:pt>
                <c:pt idx="4244">
                  <c:v>3504.0</c:v>
                </c:pt>
                <c:pt idx="4245">
                  <c:v>3505.0</c:v>
                </c:pt>
                <c:pt idx="4246">
                  <c:v>3506.0</c:v>
                </c:pt>
                <c:pt idx="4247">
                  <c:v>3507.0</c:v>
                </c:pt>
                <c:pt idx="4248">
                  <c:v>3508.0</c:v>
                </c:pt>
                <c:pt idx="4249">
                  <c:v>3508.0</c:v>
                </c:pt>
                <c:pt idx="4250">
                  <c:v>3508.0</c:v>
                </c:pt>
                <c:pt idx="4251">
                  <c:v>3509.0</c:v>
                </c:pt>
                <c:pt idx="4252">
                  <c:v>3510.0</c:v>
                </c:pt>
                <c:pt idx="4253">
                  <c:v>3510.0</c:v>
                </c:pt>
                <c:pt idx="4254">
                  <c:v>3511.0</c:v>
                </c:pt>
                <c:pt idx="4255">
                  <c:v>3511.0</c:v>
                </c:pt>
                <c:pt idx="4256">
                  <c:v>3512.0</c:v>
                </c:pt>
                <c:pt idx="4257">
                  <c:v>3513.0</c:v>
                </c:pt>
                <c:pt idx="4258">
                  <c:v>3514.0</c:v>
                </c:pt>
                <c:pt idx="4259">
                  <c:v>3515.0</c:v>
                </c:pt>
                <c:pt idx="4260">
                  <c:v>3515.0</c:v>
                </c:pt>
                <c:pt idx="4261">
                  <c:v>3516.0</c:v>
                </c:pt>
                <c:pt idx="4262">
                  <c:v>3517.0</c:v>
                </c:pt>
                <c:pt idx="4263">
                  <c:v>3518.0</c:v>
                </c:pt>
                <c:pt idx="4264">
                  <c:v>3519.0</c:v>
                </c:pt>
                <c:pt idx="4265">
                  <c:v>3520.0</c:v>
                </c:pt>
                <c:pt idx="4266">
                  <c:v>3521.0</c:v>
                </c:pt>
                <c:pt idx="4267">
                  <c:v>3522.0</c:v>
                </c:pt>
                <c:pt idx="4268">
                  <c:v>3523.0</c:v>
                </c:pt>
                <c:pt idx="4269">
                  <c:v>3524.0</c:v>
                </c:pt>
                <c:pt idx="4270">
                  <c:v>3525.0</c:v>
                </c:pt>
                <c:pt idx="4271">
                  <c:v>3526.0</c:v>
                </c:pt>
                <c:pt idx="4272">
                  <c:v>3527.0</c:v>
                </c:pt>
                <c:pt idx="4273">
                  <c:v>3528.0</c:v>
                </c:pt>
                <c:pt idx="4274">
                  <c:v>3529.0</c:v>
                </c:pt>
                <c:pt idx="4275">
                  <c:v>3530.0</c:v>
                </c:pt>
                <c:pt idx="4276">
                  <c:v>3531.0</c:v>
                </c:pt>
                <c:pt idx="4277">
                  <c:v>3532.0</c:v>
                </c:pt>
                <c:pt idx="4278">
                  <c:v>3533.0</c:v>
                </c:pt>
                <c:pt idx="4279">
                  <c:v>3534.0</c:v>
                </c:pt>
                <c:pt idx="4280">
                  <c:v>3535.0</c:v>
                </c:pt>
                <c:pt idx="4281">
                  <c:v>3536.0</c:v>
                </c:pt>
                <c:pt idx="4282">
                  <c:v>3537.0</c:v>
                </c:pt>
                <c:pt idx="4283">
                  <c:v>3538.0</c:v>
                </c:pt>
                <c:pt idx="4284">
                  <c:v>3539.0</c:v>
                </c:pt>
                <c:pt idx="4285">
                  <c:v>3540.0</c:v>
                </c:pt>
                <c:pt idx="4286">
                  <c:v>3541.0</c:v>
                </c:pt>
                <c:pt idx="4287">
                  <c:v>3541.0</c:v>
                </c:pt>
                <c:pt idx="4288">
                  <c:v>3542.0</c:v>
                </c:pt>
                <c:pt idx="4289">
                  <c:v>3543.0</c:v>
                </c:pt>
                <c:pt idx="4290">
                  <c:v>3544.0</c:v>
                </c:pt>
                <c:pt idx="4291">
                  <c:v>3545.0</c:v>
                </c:pt>
                <c:pt idx="4292">
                  <c:v>3546.0</c:v>
                </c:pt>
                <c:pt idx="4293">
                  <c:v>3547.0</c:v>
                </c:pt>
                <c:pt idx="4294">
                  <c:v>3548.0</c:v>
                </c:pt>
                <c:pt idx="4295">
                  <c:v>3549.0</c:v>
                </c:pt>
                <c:pt idx="4296">
                  <c:v>3550.0</c:v>
                </c:pt>
                <c:pt idx="4297">
                  <c:v>3551.0</c:v>
                </c:pt>
                <c:pt idx="4298">
                  <c:v>3552.0</c:v>
                </c:pt>
                <c:pt idx="4299">
                  <c:v>3553.0</c:v>
                </c:pt>
                <c:pt idx="4300">
                  <c:v>3554.0</c:v>
                </c:pt>
                <c:pt idx="4301">
                  <c:v>3555.0</c:v>
                </c:pt>
                <c:pt idx="4302">
                  <c:v>3555.0</c:v>
                </c:pt>
                <c:pt idx="4303">
                  <c:v>3555.0</c:v>
                </c:pt>
                <c:pt idx="4304">
                  <c:v>3556.0</c:v>
                </c:pt>
                <c:pt idx="4305">
                  <c:v>3557.0</c:v>
                </c:pt>
                <c:pt idx="4306">
                  <c:v>3558.0</c:v>
                </c:pt>
                <c:pt idx="4307">
                  <c:v>3559.0</c:v>
                </c:pt>
                <c:pt idx="4308">
                  <c:v>3560.0</c:v>
                </c:pt>
                <c:pt idx="4309">
                  <c:v>3561.0</c:v>
                </c:pt>
                <c:pt idx="4310">
                  <c:v>3561.0</c:v>
                </c:pt>
                <c:pt idx="4311">
                  <c:v>3561.0</c:v>
                </c:pt>
                <c:pt idx="4312">
                  <c:v>3562.0</c:v>
                </c:pt>
                <c:pt idx="4313">
                  <c:v>3563.0</c:v>
                </c:pt>
                <c:pt idx="4314">
                  <c:v>3564.0</c:v>
                </c:pt>
                <c:pt idx="4315">
                  <c:v>3565.0</c:v>
                </c:pt>
                <c:pt idx="4316">
                  <c:v>3565.0</c:v>
                </c:pt>
                <c:pt idx="4317">
                  <c:v>3565.0</c:v>
                </c:pt>
                <c:pt idx="4318">
                  <c:v>3565.0</c:v>
                </c:pt>
                <c:pt idx="4319">
                  <c:v>3565.0</c:v>
                </c:pt>
                <c:pt idx="4320">
                  <c:v>3566.0</c:v>
                </c:pt>
                <c:pt idx="4321">
                  <c:v>3566.0</c:v>
                </c:pt>
                <c:pt idx="4322">
                  <c:v>3567.0</c:v>
                </c:pt>
                <c:pt idx="4323">
                  <c:v>3567.0</c:v>
                </c:pt>
                <c:pt idx="4324">
                  <c:v>3568.0</c:v>
                </c:pt>
                <c:pt idx="4325">
                  <c:v>3569.0</c:v>
                </c:pt>
                <c:pt idx="4326">
                  <c:v>3570.0</c:v>
                </c:pt>
                <c:pt idx="4327">
                  <c:v>3571.0</c:v>
                </c:pt>
                <c:pt idx="4328">
                  <c:v>3572.0</c:v>
                </c:pt>
                <c:pt idx="4329">
                  <c:v>3573.0</c:v>
                </c:pt>
                <c:pt idx="4330">
                  <c:v>3574.0</c:v>
                </c:pt>
                <c:pt idx="4331">
                  <c:v>3575.0</c:v>
                </c:pt>
                <c:pt idx="4332">
                  <c:v>3576.0</c:v>
                </c:pt>
                <c:pt idx="4333">
                  <c:v>3577.0</c:v>
                </c:pt>
                <c:pt idx="4334">
                  <c:v>3578.0</c:v>
                </c:pt>
                <c:pt idx="4335">
                  <c:v>3579.0</c:v>
                </c:pt>
                <c:pt idx="4336">
                  <c:v>3580.0</c:v>
                </c:pt>
                <c:pt idx="4337">
                  <c:v>3581.0</c:v>
                </c:pt>
                <c:pt idx="4338">
                  <c:v>3582.0</c:v>
                </c:pt>
                <c:pt idx="4339">
                  <c:v>3583.0</c:v>
                </c:pt>
                <c:pt idx="4340">
                  <c:v>3584.0</c:v>
                </c:pt>
                <c:pt idx="4341">
                  <c:v>3585.0</c:v>
                </c:pt>
                <c:pt idx="4342">
                  <c:v>3586.0</c:v>
                </c:pt>
                <c:pt idx="4343">
                  <c:v>3587.0</c:v>
                </c:pt>
                <c:pt idx="4344">
                  <c:v>3588.0</c:v>
                </c:pt>
                <c:pt idx="4345">
                  <c:v>3589.0</c:v>
                </c:pt>
                <c:pt idx="4346">
                  <c:v>3590.0</c:v>
                </c:pt>
                <c:pt idx="4347">
                  <c:v>3591.0</c:v>
                </c:pt>
                <c:pt idx="4348">
                  <c:v>3592.0</c:v>
                </c:pt>
                <c:pt idx="4349">
                  <c:v>3593.0</c:v>
                </c:pt>
                <c:pt idx="4350">
                  <c:v>3594.0</c:v>
                </c:pt>
                <c:pt idx="4351">
                  <c:v>3595.0</c:v>
                </c:pt>
                <c:pt idx="4352">
                  <c:v>3596.0</c:v>
                </c:pt>
                <c:pt idx="4353">
                  <c:v>3597.0</c:v>
                </c:pt>
                <c:pt idx="4354">
                  <c:v>3598.0</c:v>
                </c:pt>
                <c:pt idx="4355">
                  <c:v>3599.0</c:v>
                </c:pt>
                <c:pt idx="4356">
                  <c:v>3600.0</c:v>
                </c:pt>
                <c:pt idx="4357">
                  <c:v>3601.0</c:v>
                </c:pt>
                <c:pt idx="4358">
                  <c:v>3602.0</c:v>
                </c:pt>
                <c:pt idx="4359">
                  <c:v>3603.0</c:v>
                </c:pt>
                <c:pt idx="4360">
                  <c:v>3604.0</c:v>
                </c:pt>
                <c:pt idx="4361">
                  <c:v>3605.0</c:v>
                </c:pt>
                <c:pt idx="4362">
                  <c:v>3606.0</c:v>
                </c:pt>
                <c:pt idx="4363">
                  <c:v>3607.0</c:v>
                </c:pt>
                <c:pt idx="4364">
                  <c:v>3608.0</c:v>
                </c:pt>
                <c:pt idx="4365">
                  <c:v>3609.0</c:v>
                </c:pt>
                <c:pt idx="4366">
                  <c:v>3610.0</c:v>
                </c:pt>
                <c:pt idx="4367">
                  <c:v>3610.0</c:v>
                </c:pt>
                <c:pt idx="4368">
                  <c:v>3611.0</c:v>
                </c:pt>
                <c:pt idx="4369">
                  <c:v>3612.0</c:v>
                </c:pt>
                <c:pt idx="4370">
                  <c:v>3613.0</c:v>
                </c:pt>
                <c:pt idx="4371">
                  <c:v>3614.0</c:v>
                </c:pt>
                <c:pt idx="4372">
                  <c:v>3615.0</c:v>
                </c:pt>
                <c:pt idx="4373">
                  <c:v>3616.0</c:v>
                </c:pt>
                <c:pt idx="4374">
                  <c:v>3617.0</c:v>
                </c:pt>
                <c:pt idx="4375">
                  <c:v>3618.0</c:v>
                </c:pt>
                <c:pt idx="4376">
                  <c:v>3618.0</c:v>
                </c:pt>
                <c:pt idx="4377">
                  <c:v>3619.0</c:v>
                </c:pt>
                <c:pt idx="4378">
                  <c:v>3620.0</c:v>
                </c:pt>
                <c:pt idx="4379">
                  <c:v>3621.0</c:v>
                </c:pt>
                <c:pt idx="4380">
                  <c:v>3622.0</c:v>
                </c:pt>
                <c:pt idx="4381">
                  <c:v>3623.0</c:v>
                </c:pt>
                <c:pt idx="4382">
                  <c:v>3624.0</c:v>
                </c:pt>
                <c:pt idx="4383">
                  <c:v>3625.0</c:v>
                </c:pt>
                <c:pt idx="4384">
                  <c:v>3626.0</c:v>
                </c:pt>
                <c:pt idx="4385">
                  <c:v>3626.0</c:v>
                </c:pt>
                <c:pt idx="4386">
                  <c:v>3626.0</c:v>
                </c:pt>
                <c:pt idx="4387">
                  <c:v>3626.0</c:v>
                </c:pt>
                <c:pt idx="4388">
                  <c:v>3627.0</c:v>
                </c:pt>
                <c:pt idx="4389">
                  <c:v>3627.0</c:v>
                </c:pt>
                <c:pt idx="4390">
                  <c:v>3627.0</c:v>
                </c:pt>
                <c:pt idx="4391">
                  <c:v>3628.0</c:v>
                </c:pt>
                <c:pt idx="4392">
                  <c:v>3629.0</c:v>
                </c:pt>
                <c:pt idx="4393">
                  <c:v>3630.0</c:v>
                </c:pt>
                <c:pt idx="4394">
                  <c:v>3631.0</c:v>
                </c:pt>
                <c:pt idx="4395">
                  <c:v>3632.0</c:v>
                </c:pt>
                <c:pt idx="4396">
                  <c:v>3633.0</c:v>
                </c:pt>
                <c:pt idx="4397">
                  <c:v>3634.0</c:v>
                </c:pt>
                <c:pt idx="4398">
                  <c:v>3635.0</c:v>
                </c:pt>
                <c:pt idx="4399">
                  <c:v>3636.0</c:v>
                </c:pt>
                <c:pt idx="4400">
                  <c:v>3637.0</c:v>
                </c:pt>
                <c:pt idx="4401">
                  <c:v>3638.0</c:v>
                </c:pt>
                <c:pt idx="4402">
                  <c:v>3639.0</c:v>
                </c:pt>
                <c:pt idx="4403">
                  <c:v>3640.0</c:v>
                </c:pt>
                <c:pt idx="4404">
                  <c:v>3641.0</c:v>
                </c:pt>
                <c:pt idx="4405">
                  <c:v>3642.0</c:v>
                </c:pt>
                <c:pt idx="4406">
                  <c:v>3643.0</c:v>
                </c:pt>
                <c:pt idx="4407">
                  <c:v>3644.0</c:v>
                </c:pt>
                <c:pt idx="4408">
                  <c:v>3645.0</c:v>
                </c:pt>
                <c:pt idx="4409">
                  <c:v>3646.0</c:v>
                </c:pt>
                <c:pt idx="4410">
                  <c:v>3647.0</c:v>
                </c:pt>
                <c:pt idx="4411">
                  <c:v>3648.0</c:v>
                </c:pt>
                <c:pt idx="4412">
                  <c:v>3649.0</c:v>
                </c:pt>
                <c:pt idx="4413">
                  <c:v>3650.0</c:v>
                </c:pt>
                <c:pt idx="4414">
                  <c:v>3650.0</c:v>
                </c:pt>
                <c:pt idx="4415">
                  <c:v>3650.0</c:v>
                </c:pt>
                <c:pt idx="4416">
                  <c:v>3650.0</c:v>
                </c:pt>
                <c:pt idx="4417">
                  <c:v>3650.0</c:v>
                </c:pt>
                <c:pt idx="4418">
                  <c:v>3651.0</c:v>
                </c:pt>
                <c:pt idx="4419">
                  <c:v>3652.0</c:v>
                </c:pt>
                <c:pt idx="4420">
                  <c:v>3653.0</c:v>
                </c:pt>
                <c:pt idx="4421">
                  <c:v>3654.0</c:v>
                </c:pt>
                <c:pt idx="4422">
                  <c:v>3655.0</c:v>
                </c:pt>
                <c:pt idx="4423">
                  <c:v>3656.0</c:v>
                </c:pt>
                <c:pt idx="4424">
                  <c:v>3657.0</c:v>
                </c:pt>
                <c:pt idx="4425">
                  <c:v>3658.0</c:v>
                </c:pt>
                <c:pt idx="4426">
                  <c:v>3659.0</c:v>
                </c:pt>
                <c:pt idx="4427">
                  <c:v>3660.0</c:v>
                </c:pt>
                <c:pt idx="4428">
                  <c:v>3661.0</c:v>
                </c:pt>
                <c:pt idx="4429">
                  <c:v>3662.0</c:v>
                </c:pt>
                <c:pt idx="4430">
                  <c:v>3663.0</c:v>
                </c:pt>
                <c:pt idx="4431">
                  <c:v>3664.0</c:v>
                </c:pt>
                <c:pt idx="4432">
                  <c:v>3665.0</c:v>
                </c:pt>
                <c:pt idx="4433">
                  <c:v>3666.0</c:v>
                </c:pt>
                <c:pt idx="4434">
                  <c:v>3667.0</c:v>
                </c:pt>
                <c:pt idx="4435">
                  <c:v>3668.0</c:v>
                </c:pt>
                <c:pt idx="4436">
                  <c:v>3669.0</c:v>
                </c:pt>
                <c:pt idx="4437">
                  <c:v>3670.0</c:v>
                </c:pt>
                <c:pt idx="4438">
                  <c:v>3671.0</c:v>
                </c:pt>
                <c:pt idx="4439">
                  <c:v>3672.0</c:v>
                </c:pt>
                <c:pt idx="4440">
                  <c:v>3673.0</c:v>
                </c:pt>
                <c:pt idx="4441">
                  <c:v>3674.0</c:v>
                </c:pt>
                <c:pt idx="4442">
                  <c:v>3675.0</c:v>
                </c:pt>
                <c:pt idx="4443">
                  <c:v>3676.0</c:v>
                </c:pt>
                <c:pt idx="4444">
                  <c:v>3677.0</c:v>
                </c:pt>
                <c:pt idx="4445">
                  <c:v>3678.0</c:v>
                </c:pt>
                <c:pt idx="4446">
                  <c:v>3679.0</c:v>
                </c:pt>
                <c:pt idx="4447">
                  <c:v>3680.0</c:v>
                </c:pt>
                <c:pt idx="4448">
                  <c:v>3681.0</c:v>
                </c:pt>
                <c:pt idx="4449">
                  <c:v>3682.0</c:v>
                </c:pt>
                <c:pt idx="4450">
                  <c:v>3683.0</c:v>
                </c:pt>
                <c:pt idx="4451">
                  <c:v>3684.0</c:v>
                </c:pt>
                <c:pt idx="4452">
                  <c:v>3685.0</c:v>
                </c:pt>
                <c:pt idx="4453">
                  <c:v>3686.0</c:v>
                </c:pt>
                <c:pt idx="4454">
                  <c:v>3687.0</c:v>
                </c:pt>
                <c:pt idx="4455">
                  <c:v>3688.0</c:v>
                </c:pt>
                <c:pt idx="4456">
                  <c:v>3689.0</c:v>
                </c:pt>
                <c:pt idx="4457">
                  <c:v>3690.0</c:v>
                </c:pt>
                <c:pt idx="4458">
                  <c:v>3691.0</c:v>
                </c:pt>
                <c:pt idx="4459">
                  <c:v>3692.0</c:v>
                </c:pt>
                <c:pt idx="4460">
                  <c:v>3693.0</c:v>
                </c:pt>
                <c:pt idx="4461">
                  <c:v>3694.0</c:v>
                </c:pt>
                <c:pt idx="4462">
                  <c:v>3695.0</c:v>
                </c:pt>
                <c:pt idx="4463">
                  <c:v>3696.0</c:v>
                </c:pt>
                <c:pt idx="4464">
                  <c:v>3697.0</c:v>
                </c:pt>
                <c:pt idx="4465">
                  <c:v>3698.0</c:v>
                </c:pt>
                <c:pt idx="4466">
                  <c:v>3699.0</c:v>
                </c:pt>
                <c:pt idx="4467">
                  <c:v>3700.0</c:v>
                </c:pt>
                <c:pt idx="4468">
                  <c:v>3701.0</c:v>
                </c:pt>
                <c:pt idx="4469">
                  <c:v>3702.0</c:v>
                </c:pt>
                <c:pt idx="4470">
                  <c:v>3703.0</c:v>
                </c:pt>
                <c:pt idx="4471">
                  <c:v>3704.0</c:v>
                </c:pt>
                <c:pt idx="4472">
                  <c:v>3704.0</c:v>
                </c:pt>
                <c:pt idx="4473">
                  <c:v>3705.0</c:v>
                </c:pt>
                <c:pt idx="4474">
                  <c:v>3706.0</c:v>
                </c:pt>
                <c:pt idx="4475">
                  <c:v>3706.0</c:v>
                </c:pt>
                <c:pt idx="4476">
                  <c:v>3706.0</c:v>
                </c:pt>
                <c:pt idx="4477">
                  <c:v>3707.0</c:v>
                </c:pt>
                <c:pt idx="4478">
                  <c:v>3708.0</c:v>
                </c:pt>
                <c:pt idx="4479">
                  <c:v>3708.0</c:v>
                </c:pt>
                <c:pt idx="4480">
                  <c:v>3708.0</c:v>
                </c:pt>
                <c:pt idx="4481">
                  <c:v>3708.0</c:v>
                </c:pt>
                <c:pt idx="4482">
                  <c:v>3709.0</c:v>
                </c:pt>
                <c:pt idx="4483">
                  <c:v>3709.0</c:v>
                </c:pt>
                <c:pt idx="4484">
                  <c:v>3709.0</c:v>
                </c:pt>
                <c:pt idx="4485">
                  <c:v>3710.0</c:v>
                </c:pt>
                <c:pt idx="4486">
                  <c:v>3711.0</c:v>
                </c:pt>
                <c:pt idx="4487">
                  <c:v>3712.0</c:v>
                </c:pt>
                <c:pt idx="4488">
                  <c:v>3713.0</c:v>
                </c:pt>
                <c:pt idx="4489">
                  <c:v>3714.0</c:v>
                </c:pt>
                <c:pt idx="4490">
                  <c:v>3715.0</c:v>
                </c:pt>
                <c:pt idx="4491">
                  <c:v>3716.0</c:v>
                </c:pt>
                <c:pt idx="4492">
                  <c:v>3717.0</c:v>
                </c:pt>
                <c:pt idx="4493">
                  <c:v>3718.0</c:v>
                </c:pt>
                <c:pt idx="4494">
                  <c:v>3719.0</c:v>
                </c:pt>
                <c:pt idx="4495">
                  <c:v>3719.0</c:v>
                </c:pt>
                <c:pt idx="4496">
                  <c:v>3720.0</c:v>
                </c:pt>
                <c:pt idx="4497">
                  <c:v>3721.0</c:v>
                </c:pt>
                <c:pt idx="4498">
                  <c:v>3722.0</c:v>
                </c:pt>
                <c:pt idx="4499">
                  <c:v>3723.0</c:v>
                </c:pt>
                <c:pt idx="4500">
                  <c:v>3724.0</c:v>
                </c:pt>
                <c:pt idx="4501">
                  <c:v>3724.0</c:v>
                </c:pt>
                <c:pt idx="4502">
                  <c:v>3724.0</c:v>
                </c:pt>
                <c:pt idx="4503">
                  <c:v>3725.0</c:v>
                </c:pt>
                <c:pt idx="4504">
                  <c:v>3726.0</c:v>
                </c:pt>
                <c:pt idx="4505">
                  <c:v>3727.0</c:v>
                </c:pt>
                <c:pt idx="4506">
                  <c:v>3728.0</c:v>
                </c:pt>
                <c:pt idx="4507">
                  <c:v>3729.0</c:v>
                </c:pt>
                <c:pt idx="4508">
                  <c:v>3730.0</c:v>
                </c:pt>
                <c:pt idx="4509">
                  <c:v>3730.0</c:v>
                </c:pt>
                <c:pt idx="4510">
                  <c:v>3731.0</c:v>
                </c:pt>
                <c:pt idx="4511">
                  <c:v>3732.0</c:v>
                </c:pt>
                <c:pt idx="4512">
                  <c:v>3733.0</c:v>
                </c:pt>
                <c:pt idx="4513">
                  <c:v>3734.0</c:v>
                </c:pt>
                <c:pt idx="4514">
                  <c:v>3735.0</c:v>
                </c:pt>
                <c:pt idx="4515">
                  <c:v>3736.0</c:v>
                </c:pt>
                <c:pt idx="4516">
                  <c:v>3737.0</c:v>
                </c:pt>
                <c:pt idx="4517">
                  <c:v>3738.0</c:v>
                </c:pt>
                <c:pt idx="4518">
                  <c:v>3738.0</c:v>
                </c:pt>
                <c:pt idx="4519">
                  <c:v>3738.0</c:v>
                </c:pt>
                <c:pt idx="4520">
                  <c:v>3739.0</c:v>
                </c:pt>
                <c:pt idx="4521">
                  <c:v>3740.0</c:v>
                </c:pt>
                <c:pt idx="4522">
                  <c:v>3740.0</c:v>
                </c:pt>
                <c:pt idx="4523">
                  <c:v>3740.0</c:v>
                </c:pt>
                <c:pt idx="4524">
                  <c:v>3741.0</c:v>
                </c:pt>
                <c:pt idx="4525">
                  <c:v>3741.0</c:v>
                </c:pt>
                <c:pt idx="4526">
                  <c:v>3741.0</c:v>
                </c:pt>
                <c:pt idx="4527">
                  <c:v>3742.0</c:v>
                </c:pt>
                <c:pt idx="4528">
                  <c:v>3743.0</c:v>
                </c:pt>
                <c:pt idx="4529">
                  <c:v>3744.0</c:v>
                </c:pt>
                <c:pt idx="4530">
                  <c:v>3745.0</c:v>
                </c:pt>
                <c:pt idx="4531">
                  <c:v>3746.0</c:v>
                </c:pt>
                <c:pt idx="4532">
                  <c:v>3747.0</c:v>
                </c:pt>
                <c:pt idx="4533">
                  <c:v>3748.0</c:v>
                </c:pt>
                <c:pt idx="4534">
                  <c:v>3749.0</c:v>
                </c:pt>
                <c:pt idx="4535">
                  <c:v>3750.0</c:v>
                </c:pt>
                <c:pt idx="4536">
                  <c:v>3751.0</c:v>
                </c:pt>
                <c:pt idx="4537">
                  <c:v>3752.0</c:v>
                </c:pt>
                <c:pt idx="4538">
                  <c:v>3753.0</c:v>
                </c:pt>
                <c:pt idx="4539">
                  <c:v>3754.0</c:v>
                </c:pt>
                <c:pt idx="4540">
                  <c:v>3755.0</c:v>
                </c:pt>
                <c:pt idx="4541">
                  <c:v>3756.0</c:v>
                </c:pt>
                <c:pt idx="4542">
                  <c:v>3757.0</c:v>
                </c:pt>
                <c:pt idx="4543">
                  <c:v>3758.0</c:v>
                </c:pt>
                <c:pt idx="4544">
                  <c:v>3759.0</c:v>
                </c:pt>
                <c:pt idx="4545">
                  <c:v>3760.0</c:v>
                </c:pt>
                <c:pt idx="4546">
                  <c:v>3761.0</c:v>
                </c:pt>
                <c:pt idx="4547">
                  <c:v>3762.0</c:v>
                </c:pt>
                <c:pt idx="4548">
                  <c:v>3763.0</c:v>
                </c:pt>
                <c:pt idx="4549">
                  <c:v>3764.0</c:v>
                </c:pt>
                <c:pt idx="4550">
                  <c:v>3765.0</c:v>
                </c:pt>
                <c:pt idx="4551">
                  <c:v>3766.0</c:v>
                </c:pt>
                <c:pt idx="4552">
                  <c:v>3767.0</c:v>
                </c:pt>
                <c:pt idx="4553">
                  <c:v>3768.0</c:v>
                </c:pt>
                <c:pt idx="4554">
                  <c:v>3768.0</c:v>
                </c:pt>
                <c:pt idx="4555">
                  <c:v>3769.0</c:v>
                </c:pt>
                <c:pt idx="4556">
                  <c:v>3770.0</c:v>
                </c:pt>
                <c:pt idx="4557">
                  <c:v>3771.0</c:v>
                </c:pt>
                <c:pt idx="4558">
                  <c:v>3772.0</c:v>
                </c:pt>
                <c:pt idx="4559">
                  <c:v>3773.0</c:v>
                </c:pt>
                <c:pt idx="4560">
                  <c:v>3774.0</c:v>
                </c:pt>
                <c:pt idx="4561">
                  <c:v>3775.0</c:v>
                </c:pt>
                <c:pt idx="4562">
                  <c:v>3776.0</c:v>
                </c:pt>
                <c:pt idx="4563">
                  <c:v>3777.0</c:v>
                </c:pt>
                <c:pt idx="4564">
                  <c:v>3778.0</c:v>
                </c:pt>
                <c:pt idx="4565">
                  <c:v>3779.0</c:v>
                </c:pt>
                <c:pt idx="4566">
                  <c:v>3780.0</c:v>
                </c:pt>
                <c:pt idx="4567">
                  <c:v>3781.0</c:v>
                </c:pt>
                <c:pt idx="4568">
                  <c:v>3781.0</c:v>
                </c:pt>
                <c:pt idx="4569">
                  <c:v>3782.0</c:v>
                </c:pt>
                <c:pt idx="4570">
                  <c:v>3783.0</c:v>
                </c:pt>
                <c:pt idx="4571">
                  <c:v>3784.0</c:v>
                </c:pt>
                <c:pt idx="4572">
                  <c:v>3785.0</c:v>
                </c:pt>
                <c:pt idx="4573">
                  <c:v>3786.0</c:v>
                </c:pt>
                <c:pt idx="4574">
                  <c:v>3787.0</c:v>
                </c:pt>
                <c:pt idx="4575">
                  <c:v>3788.0</c:v>
                </c:pt>
                <c:pt idx="4576">
                  <c:v>3789.0</c:v>
                </c:pt>
                <c:pt idx="4577">
                  <c:v>3790.0</c:v>
                </c:pt>
                <c:pt idx="4578">
                  <c:v>3791.0</c:v>
                </c:pt>
                <c:pt idx="4579">
                  <c:v>3792.0</c:v>
                </c:pt>
                <c:pt idx="4580">
                  <c:v>3793.0</c:v>
                </c:pt>
                <c:pt idx="4581">
                  <c:v>3794.0</c:v>
                </c:pt>
                <c:pt idx="4582">
                  <c:v>3795.0</c:v>
                </c:pt>
                <c:pt idx="4583">
                  <c:v>3796.0</c:v>
                </c:pt>
                <c:pt idx="4584">
                  <c:v>3797.0</c:v>
                </c:pt>
                <c:pt idx="4585">
                  <c:v>3798.0</c:v>
                </c:pt>
                <c:pt idx="4586">
                  <c:v>3799.0</c:v>
                </c:pt>
                <c:pt idx="4587">
                  <c:v>3800.0</c:v>
                </c:pt>
                <c:pt idx="4588">
                  <c:v>3801.0</c:v>
                </c:pt>
                <c:pt idx="4589">
                  <c:v>3802.0</c:v>
                </c:pt>
                <c:pt idx="4590">
                  <c:v>3803.0</c:v>
                </c:pt>
                <c:pt idx="4591">
                  <c:v>3804.0</c:v>
                </c:pt>
                <c:pt idx="4592">
                  <c:v>3805.0</c:v>
                </c:pt>
                <c:pt idx="4593">
                  <c:v>3806.0</c:v>
                </c:pt>
                <c:pt idx="4594">
                  <c:v>3807.0</c:v>
                </c:pt>
                <c:pt idx="4595">
                  <c:v>3808.0</c:v>
                </c:pt>
                <c:pt idx="4596">
                  <c:v>3808.0</c:v>
                </c:pt>
                <c:pt idx="4597">
                  <c:v>3808.0</c:v>
                </c:pt>
                <c:pt idx="4598">
                  <c:v>3808.0</c:v>
                </c:pt>
                <c:pt idx="4599">
                  <c:v>3809.0</c:v>
                </c:pt>
                <c:pt idx="4600">
                  <c:v>3809.0</c:v>
                </c:pt>
                <c:pt idx="4601">
                  <c:v>3810.0</c:v>
                </c:pt>
                <c:pt idx="4602">
                  <c:v>3811.0</c:v>
                </c:pt>
                <c:pt idx="4603">
                  <c:v>3812.0</c:v>
                </c:pt>
                <c:pt idx="4604">
                  <c:v>3813.0</c:v>
                </c:pt>
                <c:pt idx="4605">
                  <c:v>3814.0</c:v>
                </c:pt>
                <c:pt idx="4606">
                  <c:v>3815.0</c:v>
                </c:pt>
                <c:pt idx="4607">
                  <c:v>3816.0</c:v>
                </c:pt>
                <c:pt idx="4608">
                  <c:v>3817.0</c:v>
                </c:pt>
                <c:pt idx="4609">
                  <c:v>3818.0</c:v>
                </c:pt>
                <c:pt idx="4610">
                  <c:v>3819.0</c:v>
                </c:pt>
                <c:pt idx="4611">
                  <c:v>3819.0</c:v>
                </c:pt>
                <c:pt idx="4612">
                  <c:v>3819.0</c:v>
                </c:pt>
                <c:pt idx="4613">
                  <c:v>3820.0</c:v>
                </c:pt>
                <c:pt idx="4614">
                  <c:v>3821.0</c:v>
                </c:pt>
                <c:pt idx="4615">
                  <c:v>3821.0</c:v>
                </c:pt>
                <c:pt idx="4616">
                  <c:v>3821.0</c:v>
                </c:pt>
                <c:pt idx="4617">
                  <c:v>3822.0</c:v>
                </c:pt>
                <c:pt idx="4618">
                  <c:v>3823.0</c:v>
                </c:pt>
                <c:pt idx="4619">
                  <c:v>3824.0</c:v>
                </c:pt>
                <c:pt idx="4620">
                  <c:v>3825.0</c:v>
                </c:pt>
                <c:pt idx="4621">
                  <c:v>3826.0</c:v>
                </c:pt>
                <c:pt idx="4622">
                  <c:v>3827.0</c:v>
                </c:pt>
                <c:pt idx="4623">
                  <c:v>3828.0</c:v>
                </c:pt>
                <c:pt idx="4624">
                  <c:v>3829.0</c:v>
                </c:pt>
                <c:pt idx="4625">
                  <c:v>3830.0</c:v>
                </c:pt>
                <c:pt idx="4626">
                  <c:v>3831.0</c:v>
                </c:pt>
                <c:pt idx="4627">
                  <c:v>3832.0</c:v>
                </c:pt>
                <c:pt idx="4628">
                  <c:v>3833.0</c:v>
                </c:pt>
                <c:pt idx="4629">
                  <c:v>3834.0</c:v>
                </c:pt>
                <c:pt idx="4630">
                  <c:v>3835.0</c:v>
                </c:pt>
                <c:pt idx="4631">
                  <c:v>3836.0</c:v>
                </c:pt>
                <c:pt idx="4632">
                  <c:v>3837.0</c:v>
                </c:pt>
                <c:pt idx="4633">
                  <c:v>3838.0</c:v>
                </c:pt>
                <c:pt idx="4634">
                  <c:v>3839.0</c:v>
                </c:pt>
                <c:pt idx="4635">
                  <c:v>3840.0</c:v>
                </c:pt>
                <c:pt idx="4636">
                  <c:v>3840.0</c:v>
                </c:pt>
                <c:pt idx="4637">
                  <c:v>3840.0</c:v>
                </c:pt>
                <c:pt idx="4638">
                  <c:v>3841.0</c:v>
                </c:pt>
                <c:pt idx="4639">
                  <c:v>3842.0</c:v>
                </c:pt>
                <c:pt idx="4640">
                  <c:v>3842.0</c:v>
                </c:pt>
                <c:pt idx="4641">
                  <c:v>3842.0</c:v>
                </c:pt>
                <c:pt idx="4642">
                  <c:v>3842.0</c:v>
                </c:pt>
                <c:pt idx="4643">
                  <c:v>3843.0</c:v>
                </c:pt>
                <c:pt idx="4644">
                  <c:v>3843.0</c:v>
                </c:pt>
                <c:pt idx="4645">
                  <c:v>3844.0</c:v>
                </c:pt>
                <c:pt idx="4646">
                  <c:v>3845.0</c:v>
                </c:pt>
                <c:pt idx="4647">
                  <c:v>3846.0</c:v>
                </c:pt>
                <c:pt idx="4648">
                  <c:v>3847.0</c:v>
                </c:pt>
                <c:pt idx="4649">
                  <c:v>3848.0</c:v>
                </c:pt>
                <c:pt idx="4650">
                  <c:v>3848.0</c:v>
                </c:pt>
                <c:pt idx="4651">
                  <c:v>3849.0</c:v>
                </c:pt>
                <c:pt idx="4652">
                  <c:v>3849.0</c:v>
                </c:pt>
                <c:pt idx="4653">
                  <c:v>3850.0</c:v>
                </c:pt>
                <c:pt idx="4654">
                  <c:v>3851.0</c:v>
                </c:pt>
                <c:pt idx="4655">
                  <c:v>3852.0</c:v>
                </c:pt>
                <c:pt idx="4656">
                  <c:v>3853.0</c:v>
                </c:pt>
                <c:pt idx="4657">
                  <c:v>3854.0</c:v>
                </c:pt>
                <c:pt idx="4658">
                  <c:v>3855.0</c:v>
                </c:pt>
                <c:pt idx="4659">
                  <c:v>3856.0</c:v>
                </c:pt>
                <c:pt idx="4660">
                  <c:v>3857.0</c:v>
                </c:pt>
                <c:pt idx="4661">
                  <c:v>3858.0</c:v>
                </c:pt>
                <c:pt idx="4662">
                  <c:v>3859.0</c:v>
                </c:pt>
                <c:pt idx="4663">
                  <c:v>3860.0</c:v>
                </c:pt>
                <c:pt idx="4664">
                  <c:v>3861.0</c:v>
                </c:pt>
                <c:pt idx="4665">
                  <c:v>3862.0</c:v>
                </c:pt>
                <c:pt idx="4666">
                  <c:v>3863.0</c:v>
                </c:pt>
                <c:pt idx="4667">
                  <c:v>3864.0</c:v>
                </c:pt>
                <c:pt idx="4668">
                  <c:v>3865.0</c:v>
                </c:pt>
                <c:pt idx="4669">
                  <c:v>3866.0</c:v>
                </c:pt>
                <c:pt idx="4670">
                  <c:v>3867.0</c:v>
                </c:pt>
                <c:pt idx="4671">
                  <c:v>3868.0</c:v>
                </c:pt>
                <c:pt idx="4672">
                  <c:v>3869.0</c:v>
                </c:pt>
                <c:pt idx="4673">
                  <c:v>3870.0</c:v>
                </c:pt>
                <c:pt idx="4674">
                  <c:v>3871.0</c:v>
                </c:pt>
                <c:pt idx="4675">
                  <c:v>3872.0</c:v>
                </c:pt>
                <c:pt idx="4676">
                  <c:v>3873.0</c:v>
                </c:pt>
                <c:pt idx="4677">
                  <c:v>3874.0</c:v>
                </c:pt>
                <c:pt idx="4678">
                  <c:v>3875.0</c:v>
                </c:pt>
                <c:pt idx="4679">
                  <c:v>3876.0</c:v>
                </c:pt>
                <c:pt idx="4680">
                  <c:v>3877.0</c:v>
                </c:pt>
                <c:pt idx="4681">
                  <c:v>3878.0</c:v>
                </c:pt>
                <c:pt idx="4682">
                  <c:v>3879.0</c:v>
                </c:pt>
                <c:pt idx="4683">
                  <c:v>3880.0</c:v>
                </c:pt>
                <c:pt idx="4684">
                  <c:v>3881.0</c:v>
                </c:pt>
                <c:pt idx="4685">
                  <c:v>3882.0</c:v>
                </c:pt>
                <c:pt idx="4686">
                  <c:v>3882.0</c:v>
                </c:pt>
                <c:pt idx="4687">
                  <c:v>3882.0</c:v>
                </c:pt>
                <c:pt idx="4688">
                  <c:v>3883.0</c:v>
                </c:pt>
                <c:pt idx="4689">
                  <c:v>3884.0</c:v>
                </c:pt>
                <c:pt idx="4690">
                  <c:v>3885.0</c:v>
                </c:pt>
                <c:pt idx="4691">
                  <c:v>3886.0</c:v>
                </c:pt>
                <c:pt idx="4692">
                  <c:v>3887.0</c:v>
                </c:pt>
                <c:pt idx="4693">
                  <c:v>3888.0</c:v>
                </c:pt>
                <c:pt idx="4694">
                  <c:v>3889.0</c:v>
                </c:pt>
                <c:pt idx="4695">
                  <c:v>3890.0</c:v>
                </c:pt>
                <c:pt idx="4696">
                  <c:v>3891.0</c:v>
                </c:pt>
                <c:pt idx="4697">
                  <c:v>3892.0</c:v>
                </c:pt>
                <c:pt idx="4698">
                  <c:v>3893.0</c:v>
                </c:pt>
                <c:pt idx="4699">
                  <c:v>3894.0</c:v>
                </c:pt>
                <c:pt idx="4700">
                  <c:v>3895.0</c:v>
                </c:pt>
                <c:pt idx="4701">
                  <c:v>3896.0</c:v>
                </c:pt>
                <c:pt idx="4702">
                  <c:v>3897.0</c:v>
                </c:pt>
                <c:pt idx="4703">
                  <c:v>3898.0</c:v>
                </c:pt>
                <c:pt idx="4704">
                  <c:v>3899.0</c:v>
                </c:pt>
                <c:pt idx="4705">
                  <c:v>3900.0</c:v>
                </c:pt>
                <c:pt idx="4706">
                  <c:v>3901.0</c:v>
                </c:pt>
                <c:pt idx="4707">
                  <c:v>3902.0</c:v>
                </c:pt>
                <c:pt idx="4708">
                  <c:v>3903.0</c:v>
                </c:pt>
                <c:pt idx="4709">
                  <c:v>3904.0</c:v>
                </c:pt>
                <c:pt idx="4710">
                  <c:v>3905.0</c:v>
                </c:pt>
                <c:pt idx="4711">
                  <c:v>3906.0</c:v>
                </c:pt>
                <c:pt idx="4712">
                  <c:v>3907.0</c:v>
                </c:pt>
                <c:pt idx="4713">
                  <c:v>3908.0</c:v>
                </c:pt>
                <c:pt idx="4714">
                  <c:v>3909.0</c:v>
                </c:pt>
                <c:pt idx="4715">
                  <c:v>3910.0</c:v>
                </c:pt>
                <c:pt idx="4716">
                  <c:v>3911.0</c:v>
                </c:pt>
                <c:pt idx="4717">
                  <c:v>3912.0</c:v>
                </c:pt>
                <c:pt idx="4718">
                  <c:v>3913.0</c:v>
                </c:pt>
                <c:pt idx="4719">
                  <c:v>3914.0</c:v>
                </c:pt>
                <c:pt idx="4720">
                  <c:v>3915.0</c:v>
                </c:pt>
                <c:pt idx="4721">
                  <c:v>3916.0</c:v>
                </c:pt>
                <c:pt idx="4722">
                  <c:v>3917.0</c:v>
                </c:pt>
                <c:pt idx="4723">
                  <c:v>3918.0</c:v>
                </c:pt>
                <c:pt idx="4724">
                  <c:v>3919.0</c:v>
                </c:pt>
                <c:pt idx="4725">
                  <c:v>3920.0</c:v>
                </c:pt>
                <c:pt idx="4726">
                  <c:v>3921.0</c:v>
                </c:pt>
                <c:pt idx="4727">
                  <c:v>3922.0</c:v>
                </c:pt>
                <c:pt idx="4728">
                  <c:v>3923.0</c:v>
                </c:pt>
                <c:pt idx="4729">
                  <c:v>3924.0</c:v>
                </c:pt>
                <c:pt idx="4730">
                  <c:v>3925.0</c:v>
                </c:pt>
                <c:pt idx="4731">
                  <c:v>3926.0</c:v>
                </c:pt>
                <c:pt idx="4732">
                  <c:v>3927.0</c:v>
                </c:pt>
                <c:pt idx="4733">
                  <c:v>3928.0</c:v>
                </c:pt>
                <c:pt idx="4734">
                  <c:v>3929.0</c:v>
                </c:pt>
                <c:pt idx="4735">
                  <c:v>3930.0</c:v>
                </c:pt>
                <c:pt idx="4736">
                  <c:v>3931.0</c:v>
                </c:pt>
                <c:pt idx="4737">
                  <c:v>3932.0</c:v>
                </c:pt>
                <c:pt idx="4738">
                  <c:v>3933.0</c:v>
                </c:pt>
                <c:pt idx="4739">
                  <c:v>3934.0</c:v>
                </c:pt>
                <c:pt idx="4740">
                  <c:v>3935.0</c:v>
                </c:pt>
                <c:pt idx="4741">
                  <c:v>3936.0</c:v>
                </c:pt>
                <c:pt idx="4742">
                  <c:v>3937.0</c:v>
                </c:pt>
                <c:pt idx="4743">
                  <c:v>3938.0</c:v>
                </c:pt>
                <c:pt idx="4744">
                  <c:v>3939.0</c:v>
                </c:pt>
                <c:pt idx="4745">
                  <c:v>3940.0</c:v>
                </c:pt>
                <c:pt idx="4746">
                  <c:v>3941.0</c:v>
                </c:pt>
                <c:pt idx="4747">
                  <c:v>3942.0</c:v>
                </c:pt>
                <c:pt idx="4748">
                  <c:v>3943.0</c:v>
                </c:pt>
                <c:pt idx="4749">
                  <c:v>3943.0</c:v>
                </c:pt>
                <c:pt idx="4750">
                  <c:v>3943.0</c:v>
                </c:pt>
                <c:pt idx="4751">
                  <c:v>3943.0</c:v>
                </c:pt>
                <c:pt idx="4752">
                  <c:v>3943.0</c:v>
                </c:pt>
                <c:pt idx="4753">
                  <c:v>3943.0</c:v>
                </c:pt>
                <c:pt idx="4754">
                  <c:v>3944.0</c:v>
                </c:pt>
                <c:pt idx="4755">
                  <c:v>3945.0</c:v>
                </c:pt>
                <c:pt idx="4756">
                  <c:v>3946.0</c:v>
                </c:pt>
                <c:pt idx="4757">
                  <c:v>3947.0</c:v>
                </c:pt>
                <c:pt idx="4758">
                  <c:v>3948.0</c:v>
                </c:pt>
                <c:pt idx="4759">
                  <c:v>3948.0</c:v>
                </c:pt>
                <c:pt idx="4760">
                  <c:v>3949.0</c:v>
                </c:pt>
                <c:pt idx="4761">
                  <c:v>3949.0</c:v>
                </c:pt>
                <c:pt idx="4762">
                  <c:v>3949.0</c:v>
                </c:pt>
                <c:pt idx="4763">
                  <c:v>3949.0</c:v>
                </c:pt>
                <c:pt idx="4764">
                  <c:v>3949.0</c:v>
                </c:pt>
                <c:pt idx="4765">
                  <c:v>3950.0</c:v>
                </c:pt>
                <c:pt idx="4766">
                  <c:v>3951.0</c:v>
                </c:pt>
                <c:pt idx="4767">
                  <c:v>3952.0</c:v>
                </c:pt>
                <c:pt idx="4768">
                  <c:v>3953.0</c:v>
                </c:pt>
                <c:pt idx="4769">
                  <c:v>3954.0</c:v>
                </c:pt>
                <c:pt idx="4770">
                  <c:v>3954.0</c:v>
                </c:pt>
                <c:pt idx="4771">
                  <c:v>3954.0</c:v>
                </c:pt>
                <c:pt idx="4772">
                  <c:v>3954.0</c:v>
                </c:pt>
                <c:pt idx="4773">
                  <c:v>3954.0</c:v>
                </c:pt>
                <c:pt idx="4774">
                  <c:v>3954.0</c:v>
                </c:pt>
                <c:pt idx="4775">
                  <c:v>3954.0</c:v>
                </c:pt>
                <c:pt idx="4776">
                  <c:v>3955.0</c:v>
                </c:pt>
                <c:pt idx="4777">
                  <c:v>3956.0</c:v>
                </c:pt>
                <c:pt idx="4778">
                  <c:v>3957.0</c:v>
                </c:pt>
                <c:pt idx="4779">
                  <c:v>3958.0</c:v>
                </c:pt>
                <c:pt idx="4780">
                  <c:v>3959.0</c:v>
                </c:pt>
                <c:pt idx="4781">
                  <c:v>3960.0</c:v>
                </c:pt>
                <c:pt idx="4782">
                  <c:v>3961.0</c:v>
                </c:pt>
                <c:pt idx="4783">
                  <c:v>3962.0</c:v>
                </c:pt>
                <c:pt idx="4784">
                  <c:v>3963.0</c:v>
                </c:pt>
                <c:pt idx="4785">
                  <c:v>3964.0</c:v>
                </c:pt>
                <c:pt idx="4786">
                  <c:v>3965.0</c:v>
                </c:pt>
                <c:pt idx="4787">
                  <c:v>3966.0</c:v>
                </c:pt>
                <c:pt idx="4788">
                  <c:v>3967.0</c:v>
                </c:pt>
                <c:pt idx="4789">
                  <c:v>3967.0</c:v>
                </c:pt>
                <c:pt idx="4790">
                  <c:v>3967.0</c:v>
                </c:pt>
                <c:pt idx="4791">
                  <c:v>3968.0</c:v>
                </c:pt>
                <c:pt idx="4792">
                  <c:v>3968.0</c:v>
                </c:pt>
                <c:pt idx="4793">
                  <c:v>3969.0</c:v>
                </c:pt>
                <c:pt idx="4794">
                  <c:v>3970.0</c:v>
                </c:pt>
                <c:pt idx="4795">
                  <c:v>3971.0</c:v>
                </c:pt>
                <c:pt idx="4796">
                  <c:v>3972.0</c:v>
                </c:pt>
                <c:pt idx="4797">
                  <c:v>3973.0</c:v>
                </c:pt>
                <c:pt idx="4798">
                  <c:v>3974.0</c:v>
                </c:pt>
                <c:pt idx="4799">
                  <c:v>3975.0</c:v>
                </c:pt>
                <c:pt idx="4800">
                  <c:v>3976.0</c:v>
                </c:pt>
                <c:pt idx="4801">
                  <c:v>3977.0</c:v>
                </c:pt>
                <c:pt idx="4802">
                  <c:v>3978.0</c:v>
                </c:pt>
                <c:pt idx="4803">
                  <c:v>3979.0</c:v>
                </c:pt>
                <c:pt idx="4804">
                  <c:v>3980.0</c:v>
                </c:pt>
                <c:pt idx="4805">
                  <c:v>3981.0</c:v>
                </c:pt>
                <c:pt idx="4806">
                  <c:v>3982.0</c:v>
                </c:pt>
                <c:pt idx="4807">
                  <c:v>3983.0</c:v>
                </c:pt>
                <c:pt idx="4808">
                  <c:v>3984.0</c:v>
                </c:pt>
                <c:pt idx="4809">
                  <c:v>3985.0</c:v>
                </c:pt>
                <c:pt idx="4810">
                  <c:v>3986.0</c:v>
                </c:pt>
                <c:pt idx="4811">
                  <c:v>3987.0</c:v>
                </c:pt>
                <c:pt idx="4812">
                  <c:v>3988.0</c:v>
                </c:pt>
                <c:pt idx="4813">
                  <c:v>3989.0</c:v>
                </c:pt>
                <c:pt idx="4814">
                  <c:v>3990.0</c:v>
                </c:pt>
                <c:pt idx="4815">
                  <c:v>3991.0</c:v>
                </c:pt>
                <c:pt idx="4816">
                  <c:v>3992.0</c:v>
                </c:pt>
                <c:pt idx="4817">
                  <c:v>3993.0</c:v>
                </c:pt>
                <c:pt idx="4818">
                  <c:v>3994.0</c:v>
                </c:pt>
                <c:pt idx="4819">
                  <c:v>3995.0</c:v>
                </c:pt>
                <c:pt idx="4820">
                  <c:v>3996.0</c:v>
                </c:pt>
                <c:pt idx="4821">
                  <c:v>3997.0</c:v>
                </c:pt>
                <c:pt idx="4822">
                  <c:v>3998.0</c:v>
                </c:pt>
                <c:pt idx="4823">
                  <c:v>3999.0</c:v>
                </c:pt>
                <c:pt idx="4824">
                  <c:v>4000.0</c:v>
                </c:pt>
                <c:pt idx="4825">
                  <c:v>4001.0</c:v>
                </c:pt>
                <c:pt idx="4826">
                  <c:v>4002.0</c:v>
                </c:pt>
                <c:pt idx="4827">
                  <c:v>4003.0</c:v>
                </c:pt>
                <c:pt idx="4828">
                  <c:v>4004.0</c:v>
                </c:pt>
                <c:pt idx="4829">
                  <c:v>4005.0</c:v>
                </c:pt>
                <c:pt idx="4830">
                  <c:v>4006.0</c:v>
                </c:pt>
                <c:pt idx="4831">
                  <c:v>4006.0</c:v>
                </c:pt>
                <c:pt idx="4832">
                  <c:v>4006.0</c:v>
                </c:pt>
                <c:pt idx="4833">
                  <c:v>4006.0</c:v>
                </c:pt>
                <c:pt idx="4834">
                  <c:v>4006.0</c:v>
                </c:pt>
                <c:pt idx="4835">
                  <c:v>4006.0</c:v>
                </c:pt>
                <c:pt idx="4836">
                  <c:v>4006.0</c:v>
                </c:pt>
                <c:pt idx="4837">
                  <c:v>4006.0</c:v>
                </c:pt>
                <c:pt idx="4838">
                  <c:v>4007.0</c:v>
                </c:pt>
                <c:pt idx="4839">
                  <c:v>4008.0</c:v>
                </c:pt>
                <c:pt idx="4840">
                  <c:v>4009.0</c:v>
                </c:pt>
                <c:pt idx="4841">
                  <c:v>4010.0</c:v>
                </c:pt>
                <c:pt idx="4842">
                  <c:v>4011.0</c:v>
                </c:pt>
                <c:pt idx="4843">
                  <c:v>4012.0</c:v>
                </c:pt>
                <c:pt idx="4844">
                  <c:v>4013.0</c:v>
                </c:pt>
                <c:pt idx="4845">
                  <c:v>4014.0</c:v>
                </c:pt>
                <c:pt idx="4846">
                  <c:v>4015.0</c:v>
                </c:pt>
                <c:pt idx="4847">
                  <c:v>4016.0</c:v>
                </c:pt>
                <c:pt idx="4848">
                  <c:v>4017.0</c:v>
                </c:pt>
                <c:pt idx="4849">
                  <c:v>4017.0</c:v>
                </c:pt>
                <c:pt idx="4850">
                  <c:v>4018.0</c:v>
                </c:pt>
                <c:pt idx="4851">
                  <c:v>4019.0</c:v>
                </c:pt>
                <c:pt idx="4852">
                  <c:v>4020.0</c:v>
                </c:pt>
                <c:pt idx="4853">
                  <c:v>4021.0</c:v>
                </c:pt>
                <c:pt idx="4854">
                  <c:v>4022.0</c:v>
                </c:pt>
                <c:pt idx="4855">
                  <c:v>4023.0</c:v>
                </c:pt>
                <c:pt idx="4856">
                  <c:v>4024.0</c:v>
                </c:pt>
                <c:pt idx="4857">
                  <c:v>4024.0</c:v>
                </c:pt>
                <c:pt idx="4858">
                  <c:v>4024.0</c:v>
                </c:pt>
                <c:pt idx="4859">
                  <c:v>4024.0</c:v>
                </c:pt>
                <c:pt idx="4860">
                  <c:v>4024.0</c:v>
                </c:pt>
                <c:pt idx="4861">
                  <c:v>4024.0</c:v>
                </c:pt>
                <c:pt idx="4862">
                  <c:v>4024.0</c:v>
                </c:pt>
                <c:pt idx="4863">
                  <c:v>4024.0</c:v>
                </c:pt>
                <c:pt idx="4864">
                  <c:v>4024.0</c:v>
                </c:pt>
                <c:pt idx="4865">
                  <c:v>4024.0</c:v>
                </c:pt>
                <c:pt idx="4866">
                  <c:v>4024.0</c:v>
                </c:pt>
                <c:pt idx="4867">
                  <c:v>4025.0</c:v>
                </c:pt>
                <c:pt idx="4868">
                  <c:v>4026.0</c:v>
                </c:pt>
                <c:pt idx="4869">
                  <c:v>4027.0</c:v>
                </c:pt>
                <c:pt idx="4870">
                  <c:v>4028.0</c:v>
                </c:pt>
                <c:pt idx="4871">
                  <c:v>4029.0</c:v>
                </c:pt>
                <c:pt idx="4872">
                  <c:v>4029.0</c:v>
                </c:pt>
                <c:pt idx="4873">
                  <c:v>4030.0</c:v>
                </c:pt>
                <c:pt idx="4874">
                  <c:v>4031.0</c:v>
                </c:pt>
                <c:pt idx="4875">
                  <c:v>4032.0</c:v>
                </c:pt>
                <c:pt idx="4876">
                  <c:v>4033.0</c:v>
                </c:pt>
                <c:pt idx="4877">
                  <c:v>4034.0</c:v>
                </c:pt>
                <c:pt idx="4878">
                  <c:v>4034.0</c:v>
                </c:pt>
                <c:pt idx="4879">
                  <c:v>4034.0</c:v>
                </c:pt>
                <c:pt idx="4880">
                  <c:v>4034.0</c:v>
                </c:pt>
                <c:pt idx="4881">
                  <c:v>4034.0</c:v>
                </c:pt>
                <c:pt idx="4882">
                  <c:v>4035.0</c:v>
                </c:pt>
                <c:pt idx="4883">
                  <c:v>4036.0</c:v>
                </c:pt>
                <c:pt idx="4884">
                  <c:v>4036.0</c:v>
                </c:pt>
                <c:pt idx="4885">
                  <c:v>4036.0</c:v>
                </c:pt>
                <c:pt idx="4886">
                  <c:v>4037.0</c:v>
                </c:pt>
                <c:pt idx="4887">
                  <c:v>4038.0</c:v>
                </c:pt>
                <c:pt idx="4888">
                  <c:v>4039.0</c:v>
                </c:pt>
                <c:pt idx="4889">
                  <c:v>4040.0</c:v>
                </c:pt>
                <c:pt idx="4890">
                  <c:v>4040.0</c:v>
                </c:pt>
                <c:pt idx="4891">
                  <c:v>4040.0</c:v>
                </c:pt>
                <c:pt idx="4892">
                  <c:v>4040.0</c:v>
                </c:pt>
                <c:pt idx="4893">
                  <c:v>4041.0</c:v>
                </c:pt>
                <c:pt idx="4894">
                  <c:v>4042.0</c:v>
                </c:pt>
                <c:pt idx="4895">
                  <c:v>4043.0</c:v>
                </c:pt>
                <c:pt idx="4896">
                  <c:v>4044.0</c:v>
                </c:pt>
                <c:pt idx="4897">
                  <c:v>4045.0</c:v>
                </c:pt>
                <c:pt idx="4898">
                  <c:v>4046.0</c:v>
                </c:pt>
                <c:pt idx="4899">
                  <c:v>4047.0</c:v>
                </c:pt>
                <c:pt idx="4900">
                  <c:v>4048.0</c:v>
                </c:pt>
                <c:pt idx="4901">
                  <c:v>4049.0</c:v>
                </c:pt>
                <c:pt idx="4902">
                  <c:v>4049.0</c:v>
                </c:pt>
                <c:pt idx="4903">
                  <c:v>4049.0</c:v>
                </c:pt>
                <c:pt idx="4904">
                  <c:v>4050.0</c:v>
                </c:pt>
                <c:pt idx="4905">
                  <c:v>4051.0</c:v>
                </c:pt>
                <c:pt idx="4906">
                  <c:v>4052.0</c:v>
                </c:pt>
                <c:pt idx="4907">
                  <c:v>4053.0</c:v>
                </c:pt>
                <c:pt idx="4908">
                  <c:v>4054.0</c:v>
                </c:pt>
                <c:pt idx="4909">
                  <c:v>4055.0</c:v>
                </c:pt>
                <c:pt idx="4910">
                  <c:v>4056.0</c:v>
                </c:pt>
                <c:pt idx="4911">
                  <c:v>4057.0</c:v>
                </c:pt>
                <c:pt idx="4912">
                  <c:v>4058.0</c:v>
                </c:pt>
                <c:pt idx="4913">
                  <c:v>4059.0</c:v>
                </c:pt>
                <c:pt idx="4914">
                  <c:v>4060.0</c:v>
                </c:pt>
                <c:pt idx="4915">
                  <c:v>4061.0</c:v>
                </c:pt>
                <c:pt idx="4916">
                  <c:v>4062.0</c:v>
                </c:pt>
                <c:pt idx="4917">
                  <c:v>4063.0</c:v>
                </c:pt>
                <c:pt idx="4918">
                  <c:v>4064.0</c:v>
                </c:pt>
                <c:pt idx="4919">
                  <c:v>4065.0</c:v>
                </c:pt>
                <c:pt idx="4920">
                  <c:v>4066.0</c:v>
                </c:pt>
                <c:pt idx="4921">
                  <c:v>4067.0</c:v>
                </c:pt>
                <c:pt idx="4922">
                  <c:v>4067.0</c:v>
                </c:pt>
                <c:pt idx="4923">
                  <c:v>4068.0</c:v>
                </c:pt>
                <c:pt idx="4924">
                  <c:v>4069.0</c:v>
                </c:pt>
                <c:pt idx="4925">
                  <c:v>4069.0</c:v>
                </c:pt>
                <c:pt idx="4926">
                  <c:v>4070.0</c:v>
                </c:pt>
                <c:pt idx="4927">
                  <c:v>4070.0</c:v>
                </c:pt>
                <c:pt idx="4928">
                  <c:v>4071.0</c:v>
                </c:pt>
                <c:pt idx="4929">
                  <c:v>4072.0</c:v>
                </c:pt>
                <c:pt idx="4930">
                  <c:v>4073.0</c:v>
                </c:pt>
                <c:pt idx="4931">
                  <c:v>4074.0</c:v>
                </c:pt>
                <c:pt idx="4932">
                  <c:v>4075.0</c:v>
                </c:pt>
                <c:pt idx="4933">
                  <c:v>4076.0</c:v>
                </c:pt>
                <c:pt idx="4934">
                  <c:v>4077.0</c:v>
                </c:pt>
                <c:pt idx="4935">
                  <c:v>4078.0</c:v>
                </c:pt>
                <c:pt idx="4936">
                  <c:v>4079.0</c:v>
                </c:pt>
                <c:pt idx="4937">
                  <c:v>4080.0</c:v>
                </c:pt>
                <c:pt idx="4938">
                  <c:v>4080.0</c:v>
                </c:pt>
                <c:pt idx="4939">
                  <c:v>4081.0</c:v>
                </c:pt>
                <c:pt idx="4940">
                  <c:v>4081.0</c:v>
                </c:pt>
                <c:pt idx="4941">
                  <c:v>4082.0</c:v>
                </c:pt>
                <c:pt idx="4942">
                  <c:v>4083.0</c:v>
                </c:pt>
                <c:pt idx="4943">
                  <c:v>4084.0</c:v>
                </c:pt>
                <c:pt idx="4944">
                  <c:v>4085.0</c:v>
                </c:pt>
                <c:pt idx="4945">
                  <c:v>4086.0</c:v>
                </c:pt>
                <c:pt idx="4946">
                  <c:v>4087.0</c:v>
                </c:pt>
                <c:pt idx="4947">
                  <c:v>4088.0</c:v>
                </c:pt>
                <c:pt idx="4948">
                  <c:v>4088.0</c:v>
                </c:pt>
                <c:pt idx="4949">
                  <c:v>4089.0</c:v>
                </c:pt>
                <c:pt idx="4950">
                  <c:v>4090.0</c:v>
                </c:pt>
                <c:pt idx="4951">
                  <c:v>4091.0</c:v>
                </c:pt>
                <c:pt idx="4952">
                  <c:v>4092.0</c:v>
                </c:pt>
                <c:pt idx="4953">
                  <c:v>4093.0</c:v>
                </c:pt>
                <c:pt idx="4954">
                  <c:v>4094.0</c:v>
                </c:pt>
                <c:pt idx="4955">
                  <c:v>4095.0</c:v>
                </c:pt>
                <c:pt idx="4956">
                  <c:v>4096.0</c:v>
                </c:pt>
                <c:pt idx="4957">
                  <c:v>4097.0</c:v>
                </c:pt>
                <c:pt idx="4958">
                  <c:v>4098.0</c:v>
                </c:pt>
                <c:pt idx="4959">
                  <c:v>4099.0</c:v>
                </c:pt>
                <c:pt idx="4960">
                  <c:v>4100.0</c:v>
                </c:pt>
                <c:pt idx="4961">
                  <c:v>4100.0</c:v>
                </c:pt>
                <c:pt idx="4962">
                  <c:v>4101.0</c:v>
                </c:pt>
                <c:pt idx="4963">
                  <c:v>4101.0</c:v>
                </c:pt>
                <c:pt idx="4964">
                  <c:v>4101.0</c:v>
                </c:pt>
                <c:pt idx="4965">
                  <c:v>4102.0</c:v>
                </c:pt>
                <c:pt idx="4966">
                  <c:v>4103.0</c:v>
                </c:pt>
                <c:pt idx="4967">
                  <c:v>4103.0</c:v>
                </c:pt>
                <c:pt idx="4968">
                  <c:v>4104.0</c:v>
                </c:pt>
                <c:pt idx="4969">
                  <c:v>4105.0</c:v>
                </c:pt>
                <c:pt idx="4970">
                  <c:v>4106.0</c:v>
                </c:pt>
                <c:pt idx="4971">
                  <c:v>4106.0</c:v>
                </c:pt>
                <c:pt idx="4972">
                  <c:v>4106.0</c:v>
                </c:pt>
                <c:pt idx="4973">
                  <c:v>4107.0</c:v>
                </c:pt>
                <c:pt idx="4974">
                  <c:v>4108.0</c:v>
                </c:pt>
                <c:pt idx="4975">
                  <c:v>4108.0</c:v>
                </c:pt>
                <c:pt idx="4976">
                  <c:v>4109.0</c:v>
                </c:pt>
                <c:pt idx="4977">
                  <c:v>4110.0</c:v>
                </c:pt>
                <c:pt idx="4978">
                  <c:v>4111.0</c:v>
                </c:pt>
                <c:pt idx="4979">
                  <c:v>4112.0</c:v>
                </c:pt>
                <c:pt idx="4980">
                  <c:v>4113.0</c:v>
                </c:pt>
                <c:pt idx="4981">
                  <c:v>4114.0</c:v>
                </c:pt>
                <c:pt idx="4982">
                  <c:v>4114.0</c:v>
                </c:pt>
                <c:pt idx="4983">
                  <c:v>4115.0</c:v>
                </c:pt>
                <c:pt idx="4984">
                  <c:v>4116.0</c:v>
                </c:pt>
                <c:pt idx="4985">
                  <c:v>4117.0</c:v>
                </c:pt>
                <c:pt idx="4986">
                  <c:v>4118.0</c:v>
                </c:pt>
                <c:pt idx="4987">
                  <c:v>4119.0</c:v>
                </c:pt>
                <c:pt idx="4988">
                  <c:v>4120.0</c:v>
                </c:pt>
                <c:pt idx="4989">
                  <c:v>4120.0</c:v>
                </c:pt>
                <c:pt idx="4990">
                  <c:v>4121.0</c:v>
                </c:pt>
                <c:pt idx="4991">
                  <c:v>4121.0</c:v>
                </c:pt>
                <c:pt idx="4992">
                  <c:v>4122.0</c:v>
                </c:pt>
                <c:pt idx="4993">
                  <c:v>4123.0</c:v>
                </c:pt>
                <c:pt idx="4994">
                  <c:v>4124.0</c:v>
                </c:pt>
                <c:pt idx="4995">
                  <c:v>4124.0</c:v>
                </c:pt>
                <c:pt idx="4996">
                  <c:v>4124.0</c:v>
                </c:pt>
                <c:pt idx="4997">
                  <c:v>4125.0</c:v>
                </c:pt>
                <c:pt idx="4998">
                  <c:v>4126.0</c:v>
                </c:pt>
                <c:pt idx="4999">
                  <c:v>4127.0</c:v>
                </c:pt>
                <c:pt idx="5000">
                  <c:v>4128.0</c:v>
                </c:pt>
                <c:pt idx="5001">
                  <c:v>4129.0</c:v>
                </c:pt>
                <c:pt idx="5002">
                  <c:v>4130.0</c:v>
                </c:pt>
                <c:pt idx="5003">
                  <c:v>4131.0</c:v>
                </c:pt>
                <c:pt idx="5004">
                  <c:v>4132.0</c:v>
                </c:pt>
                <c:pt idx="5005">
                  <c:v>4133.0</c:v>
                </c:pt>
                <c:pt idx="5006">
                  <c:v>4134.0</c:v>
                </c:pt>
                <c:pt idx="5007">
                  <c:v>4135.0</c:v>
                </c:pt>
                <c:pt idx="5008">
                  <c:v>4136.0</c:v>
                </c:pt>
                <c:pt idx="5009">
                  <c:v>4137.0</c:v>
                </c:pt>
                <c:pt idx="5010">
                  <c:v>4138.0</c:v>
                </c:pt>
                <c:pt idx="5011">
                  <c:v>4139.0</c:v>
                </c:pt>
                <c:pt idx="5012">
                  <c:v>4140.0</c:v>
                </c:pt>
                <c:pt idx="5013">
                  <c:v>4141.0</c:v>
                </c:pt>
                <c:pt idx="5014">
                  <c:v>4142.0</c:v>
                </c:pt>
                <c:pt idx="5015">
                  <c:v>4143.0</c:v>
                </c:pt>
                <c:pt idx="5016">
                  <c:v>4144.0</c:v>
                </c:pt>
                <c:pt idx="5017">
                  <c:v>4145.0</c:v>
                </c:pt>
                <c:pt idx="5018">
                  <c:v>4146.0</c:v>
                </c:pt>
                <c:pt idx="5019">
                  <c:v>4147.0</c:v>
                </c:pt>
                <c:pt idx="5020">
                  <c:v>4148.0</c:v>
                </c:pt>
                <c:pt idx="5021">
                  <c:v>4149.0</c:v>
                </c:pt>
                <c:pt idx="5022">
                  <c:v>4150.0</c:v>
                </c:pt>
                <c:pt idx="5023">
                  <c:v>4151.0</c:v>
                </c:pt>
                <c:pt idx="5024">
                  <c:v>4152.0</c:v>
                </c:pt>
                <c:pt idx="5025">
                  <c:v>4153.0</c:v>
                </c:pt>
                <c:pt idx="5026">
                  <c:v>4154.0</c:v>
                </c:pt>
                <c:pt idx="5027">
                  <c:v>4155.0</c:v>
                </c:pt>
                <c:pt idx="5028">
                  <c:v>4156.0</c:v>
                </c:pt>
                <c:pt idx="5029">
                  <c:v>4157.0</c:v>
                </c:pt>
                <c:pt idx="5030">
                  <c:v>4157.0</c:v>
                </c:pt>
                <c:pt idx="5031">
                  <c:v>4157.0</c:v>
                </c:pt>
                <c:pt idx="5032">
                  <c:v>4157.0</c:v>
                </c:pt>
                <c:pt idx="5033">
                  <c:v>4157.0</c:v>
                </c:pt>
                <c:pt idx="5034">
                  <c:v>4157.0</c:v>
                </c:pt>
                <c:pt idx="5035">
                  <c:v>4157.0</c:v>
                </c:pt>
                <c:pt idx="5036">
                  <c:v>4158.0</c:v>
                </c:pt>
                <c:pt idx="5037">
                  <c:v>4159.0</c:v>
                </c:pt>
                <c:pt idx="5038">
                  <c:v>4160.0</c:v>
                </c:pt>
                <c:pt idx="5039">
                  <c:v>4161.0</c:v>
                </c:pt>
                <c:pt idx="5040">
                  <c:v>4162.0</c:v>
                </c:pt>
                <c:pt idx="5041">
                  <c:v>4163.0</c:v>
                </c:pt>
                <c:pt idx="5042">
                  <c:v>4164.0</c:v>
                </c:pt>
                <c:pt idx="5043">
                  <c:v>4165.0</c:v>
                </c:pt>
                <c:pt idx="5044">
                  <c:v>4166.0</c:v>
                </c:pt>
                <c:pt idx="5045">
                  <c:v>4167.0</c:v>
                </c:pt>
                <c:pt idx="5046">
                  <c:v>4168.0</c:v>
                </c:pt>
                <c:pt idx="5047">
                  <c:v>4169.0</c:v>
                </c:pt>
                <c:pt idx="5048">
                  <c:v>4170.0</c:v>
                </c:pt>
                <c:pt idx="5049">
                  <c:v>4171.0</c:v>
                </c:pt>
                <c:pt idx="5050">
                  <c:v>4171.0</c:v>
                </c:pt>
                <c:pt idx="5051">
                  <c:v>4171.0</c:v>
                </c:pt>
                <c:pt idx="5052">
                  <c:v>4172.0</c:v>
                </c:pt>
                <c:pt idx="5053">
                  <c:v>4173.0</c:v>
                </c:pt>
                <c:pt idx="5054">
                  <c:v>4174.0</c:v>
                </c:pt>
                <c:pt idx="5055">
                  <c:v>4175.0</c:v>
                </c:pt>
                <c:pt idx="5056">
                  <c:v>4176.0</c:v>
                </c:pt>
                <c:pt idx="5057">
                  <c:v>4177.0</c:v>
                </c:pt>
                <c:pt idx="5058">
                  <c:v>4178.0</c:v>
                </c:pt>
                <c:pt idx="5059">
                  <c:v>4179.0</c:v>
                </c:pt>
                <c:pt idx="5060">
                  <c:v>4179.0</c:v>
                </c:pt>
                <c:pt idx="5061">
                  <c:v>4180.0</c:v>
                </c:pt>
                <c:pt idx="5062">
                  <c:v>4181.0</c:v>
                </c:pt>
                <c:pt idx="5063">
                  <c:v>4182.0</c:v>
                </c:pt>
                <c:pt idx="5064">
                  <c:v>4183.0</c:v>
                </c:pt>
                <c:pt idx="5065">
                  <c:v>4184.0</c:v>
                </c:pt>
                <c:pt idx="5066">
                  <c:v>4185.0</c:v>
                </c:pt>
                <c:pt idx="5067">
                  <c:v>4185.0</c:v>
                </c:pt>
                <c:pt idx="5068">
                  <c:v>4186.0</c:v>
                </c:pt>
                <c:pt idx="5069">
                  <c:v>4186.0</c:v>
                </c:pt>
                <c:pt idx="5070">
                  <c:v>4187.0</c:v>
                </c:pt>
                <c:pt idx="5071">
                  <c:v>4188.0</c:v>
                </c:pt>
                <c:pt idx="5072">
                  <c:v>4189.0</c:v>
                </c:pt>
                <c:pt idx="5073">
                  <c:v>4190.0</c:v>
                </c:pt>
                <c:pt idx="5074">
                  <c:v>4191.0</c:v>
                </c:pt>
                <c:pt idx="5075">
                  <c:v>4192.0</c:v>
                </c:pt>
                <c:pt idx="5076">
                  <c:v>4193.0</c:v>
                </c:pt>
                <c:pt idx="5077">
                  <c:v>4194.0</c:v>
                </c:pt>
                <c:pt idx="5078">
                  <c:v>4195.0</c:v>
                </c:pt>
                <c:pt idx="5079">
                  <c:v>4196.0</c:v>
                </c:pt>
                <c:pt idx="5080">
                  <c:v>4197.0</c:v>
                </c:pt>
                <c:pt idx="5081">
                  <c:v>4198.0</c:v>
                </c:pt>
                <c:pt idx="5082">
                  <c:v>4198.0</c:v>
                </c:pt>
                <c:pt idx="5083">
                  <c:v>4199.0</c:v>
                </c:pt>
                <c:pt idx="5084">
                  <c:v>4200.0</c:v>
                </c:pt>
                <c:pt idx="5085">
                  <c:v>4201.0</c:v>
                </c:pt>
                <c:pt idx="5086">
                  <c:v>4202.0</c:v>
                </c:pt>
                <c:pt idx="5087">
                  <c:v>4203.0</c:v>
                </c:pt>
                <c:pt idx="5088">
                  <c:v>4204.0</c:v>
                </c:pt>
                <c:pt idx="5089">
                  <c:v>4205.0</c:v>
                </c:pt>
                <c:pt idx="5090">
                  <c:v>4206.0</c:v>
                </c:pt>
                <c:pt idx="5091">
                  <c:v>4207.0</c:v>
                </c:pt>
                <c:pt idx="5092">
                  <c:v>4208.0</c:v>
                </c:pt>
                <c:pt idx="5093">
                  <c:v>4209.0</c:v>
                </c:pt>
                <c:pt idx="5094">
                  <c:v>4210.0</c:v>
                </c:pt>
                <c:pt idx="5095">
                  <c:v>4211.0</c:v>
                </c:pt>
                <c:pt idx="5096">
                  <c:v>4212.0</c:v>
                </c:pt>
                <c:pt idx="5097">
                  <c:v>4213.0</c:v>
                </c:pt>
                <c:pt idx="5098">
                  <c:v>4214.0</c:v>
                </c:pt>
                <c:pt idx="5099">
                  <c:v>4215.0</c:v>
                </c:pt>
                <c:pt idx="5100">
                  <c:v>4216.0</c:v>
                </c:pt>
                <c:pt idx="5101">
                  <c:v>4217.0</c:v>
                </c:pt>
                <c:pt idx="5102">
                  <c:v>4218.0</c:v>
                </c:pt>
                <c:pt idx="5103">
                  <c:v>4219.0</c:v>
                </c:pt>
                <c:pt idx="5104">
                  <c:v>4220.0</c:v>
                </c:pt>
                <c:pt idx="5105">
                  <c:v>4221.0</c:v>
                </c:pt>
                <c:pt idx="5106">
                  <c:v>4222.0</c:v>
                </c:pt>
                <c:pt idx="5107">
                  <c:v>4223.0</c:v>
                </c:pt>
                <c:pt idx="5108">
                  <c:v>4223.0</c:v>
                </c:pt>
                <c:pt idx="5109">
                  <c:v>4224.0</c:v>
                </c:pt>
                <c:pt idx="5110">
                  <c:v>4225.0</c:v>
                </c:pt>
                <c:pt idx="5111">
                  <c:v>4226.0</c:v>
                </c:pt>
                <c:pt idx="5112">
                  <c:v>4227.0</c:v>
                </c:pt>
                <c:pt idx="5113">
                  <c:v>4228.0</c:v>
                </c:pt>
                <c:pt idx="5114">
                  <c:v>4229.0</c:v>
                </c:pt>
                <c:pt idx="5115">
                  <c:v>4230.0</c:v>
                </c:pt>
                <c:pt idx="5116">
                  <c:v>4231.0</c:v>
                </c:pt>
                <c:pt idx="5117">
                  <c:v>4232.0</c:v>
                </c:pt>
                <c:pt idx="5118">
                  <c:v>4233.0</c:v>
                </c:pt>
                <c:pt idx="5119">
                  <c:v>4234.0</c:v>
                </c:pt>
                <c:pt idx="5120">
                  <c:v>4235.0</c:v>
                </c:pt>
                <c:pt idx="5121">
                  <c:v>4236.0</c:v>
                </c:pt>
                <c:pt idx="5122">
                  <c:v>4237.0</c:v>
                </c:pt>
                <c:pt idx="5123">
                  <c:v>4238.0</c:v>
                </c:pt>
                <c:pt idx="5124">
                  <c:v>4239.0</c:v>
                </c:pt>
                <c:pt idx="5125">
                  <c:v>4240.0</c:v>
                </c:pt>
                <c:pt idx="5126">
                  <c:v>4241.0</c:v>
                </c:pt>
                <c:pt idx="5127">
                  <c:v>4242.0</c:v>
                </c:pt>
                <c:pt idx="5128">
                  <c:v>4243.0</c:v>
                </c:pt>
                <c:pt idx="5129">
                  <c:v>4244.0</c:v>
                </c:pt>
                <c:pt idx="5130">
                  <c:v>4245.0</c:v>
                </c:pt>
                <c:pt idx="5131">
                  <c:v>4246.0</c:v>
                </c:pt>
                <c:pt idx="5132">
                  <c:v>4246.0</c:v>
                </c:pt>
                <c:pt idx="5133">
                  <c:v>4247.0</c:v>
                </c:pt>
                <c:pt idx="5134">
                  <c:v>4248.0</c:v>
                </c:pt>
                <c:pt idx="5135">
                  <c:v>4249.0</c:v>
                </c:pt>
                <c:pt idx="5136">
                  <c:v>4250.0</c:v>
                </c:pt>
                <c:pt idx="5137">
                  <c:v>4251.0</c:v>
                </c:pt>
                <c:pt idx="5138">
                  <c:v>4252.0</c:v>
                </c:pt>
                <c:pt idx="5139">
                  <c:v>4253.0</c:v>
                </c:pt>
                <c:pt idx="5140">
                  <c:v>4254.0</c:v>
                </c:pt>
                <c:pt idx="5141">
                  <c:v>4255.0</c:v>
                </c:pt>
                <c:pt idx="5142">
                  <c:v>4256.0</c:v>
                </c:pt>
                <c:pt idx="5143">
                  <c:v>4257.0</c:v>
                </c:pt>
                <c:pt idx="5144">
                  <c:v>4258.0</c:v>
                </c:pt>
                <c:pt idx="5145">
                  <c:v>4259.0</c:v>
                </c:pt>
                <c:pt idx="5146">
                  <c:v>4260.0</c:v>
                </c:pt>
                <c:pt idx="5147">
                  <c:v>4261.0</c:v>
                </c:pt>
                <c:pt idx="5148">
                  <c:v>4262.0</c:v>
                </c:pt>
                <c:pt idx="5149">
                  <c:v>4262.0</c:v>
                </c:pt>
                <c:pt idx="5150">
                  <c:v>4262.0</c:v>
                </c:pt>
                <c:pt idx="5151">
                  <c:v>4263.0</c:v>
                </c:pt>
                <c:pt idx="5152">
                  <c:v>4264.0</c:v>
                </c:pt>
                <c:pt idx="5153">
                  <c:v>4265.0</c:v>
                </c:pt>
                <c:pt idx="5154">
                  <c:v>4266.0</c:v>
                </c:pt>
                <c:pt idx="5155">
                  <c:v>4267.0</c:v>
                </c:pt>
                <c:pt idx="5156">
                  <c:v>4268.0</c:v>
                </c:pt>
                <c:pt idx="5157">
                  <c:v>4269.0</c:v>
                </c:pt>
                <c:pt idx="5158">
                  <c:v>4270.0</c:v>
                </c:pt>
                <c:pt idx="5159">
                  <c:v>4270.0</c:v>
                </c:pt>
                <c:pt idx="5160">
                  <c:v>4270.0</c:v>
                </c:pt>
                <c:pt idx="5161">
                  <c:v>4271.0</c:v>
                </c:pt>
                <c:pt idx="5162">
                  <c:v>4272.0</c:v>
                </c:pt>
                <c:pt idx="5163">
                  <c:v>4273.0</c:v>
                </c:pt>
                <c:pt idx="5164">
                  <c:v>4274.0</c:v>
                </c:pt>
                <c:pt idx="5165">
                  <c:v>4275.0</c:v>
                </c:pt>
                <c:pt idx="5166">
                  <c:v>4276.0</c:v>
                </c:pt>
                <c:pt idx="5167">
                  <c:v>4277.0</c:v>
                </c:pt>
                <c:pt idx="5168">
                  <c:v>4278.0</c:v>
                </c:pt>
                <c:pt idx="5169">
                  <c:v>4279.0</c:v>
                </c:pt>
                <c:pt idx="5170">
                  <c:v>4280.0</c:v>
                </c:pt>
                <c:pt idx="5171">
                  <c:v>4281.0</c:v>
                </c:pt>
                <c:pt idx="5172">
                  <c:v>4282.0</c:v>
                </c:pt>
                <c:pt idx="5173">
                  <c:v>4283.0</c:v>
                </c:pt>
                <c:pt idx="5174">
                  <c:v>4283.0</c:v>
                </c:pt>
                <c:pt idx="5175">
                  <c:v>4284.0</c:v>
                </c:pt>
                <c:pt idx="5176">
                  <c:v>4285.0</c:v>
                </c:pt>
                <c:pt idx="5177">
                  <c:v>4286.0</c:v>
                </c:pt>
                <c:pt idx="5178">
                  <c:v>4287.0</c:v>
                </c:pt>
                <c:pt idx="5179">
                  <c:v>4288.0</c:v>
                </c:pt>
                <c:pt idx="5180">
                  <c:v>4289.0</c:v>
                </c:pt>
                <c:pt idx="5181">
                  <c:v>4290.0</c:v>
                </c:pt>
                <c:pt idx="5182">
                  <c:v>4291.0</c:v>
                </c:pt>
                <c:pt idx="5183">
                  <c:v>4292.0</c:v>
                </c:pt>
                <c:pt idx="5184">
                  <c:v>4293.0</c:v>
                </c:pt>
                <c:pt idx="5185">
                  <c:v>4294.0</c:v>
                </c:pt>
                <c:pt idx="5186">
                  <c:v>4295.0</c:v>
                </c:pt>
                <c:pt idx="5187">
                  <c:v>4296.0</c:v>
                </c:pt>
                <c:pt idx="5188">
                  <c:v>4296.0</c:v>
                </c:pt>
                <c:pt idx="5189">
                  <c:v>4296.0</c:v>
                </c:pt>
                <c:pt idx="5190">
                  <c:v>4297.0</c:v>
                </c:pt>
                <c:pt idx="5191">
                  <c:v>4298.0</c:v>
                </c:pt>
                <c:pt idx="5192">
                  <c:v>4299.0</c:v>
                </c:pt>
                <c:pt idx="5193">
                  <c:v>4300.0</c:v>
                </c:pt>
                <c:pt idx="5194">
                  <c:v>4301.0</c:v>
                </c:pt>
                <c:pt idx="5195">
                  <c:v>4302.0</c:v>
                </c:pt>
                <c:pt idx="5196">
                  <c:v>4303.0</c:v>
                </c:pt>
                <c:pt idx="5197">
                  <c:v>4304.0</c:v>
                </c:pt>
                <c:pt idx="5198">
                  <c:v>4305.0</c:v>
                </c:pt>
                <c:pt idx="5199">
                  <c:v>4306.0</c:v>
                </c:pt>
                <c:pt idx="5200">
                  <c:v>4307.0</c:v>
                </c:pt>
                <c:pt idx="5201">
                  <c:v>4308.0</c:v>
                </c:pt>
                <c:pt idx="5202">
                  <c:v>4309.0</c:v>
                </c:pt>
                <c:pt idx="5203">
                  <c:v>4310.0</c:v>
                </c:pt>
                <c:pt idx="5204">
                  <c:v>4311.0</c:v>
                </c:pt>
                <c:pt idx="5205">
                  <c:v>4312.0</c:v>
                </c:pt>
                <c:pt idx="5206">
                  <c:v>4313.0</c:v>
                </c:pt>
                <c:pt idx="5207">
                  <c:v>4314.0</c:v>
                </c:pt>
                <c:pt idx="5208">
                  <c:v>4315.0</c:v>
                </c:pt>
                <c:pt idx="5209">
                  <c:v>4316.0</c:v>
                </c:pt>
                <c:pt idx="5210">
                  <c:v>4316.0</c:v>
                </c:pt>
                <c:pt idx="5211">
                  <c:v>4316.0</c:v>
                </c:pt>
                <c:pt idx="5212">
                  <c:v>4317.0</c:v>
                </c:pt>
                <c:pt idx="5213">
                  <c:v>4318.0</c:v>
                </c:pt>
                <c:pt idx="5214">
                  <c:v>4319.0</c:v>
                </c:pt>
                <c:pt idx="5215">
                  <c:v>4320.0</c:v>
                </c:pt>
                <c:pt idx="5216">
                  <c:v>4321.0</c:v>
                </c:pt>
                <c:pt idx="5217">
                  <c:v>4322.0</c:v>
                </c:pt>
                <c:pt idx="5218">
                  <c:v>4323.0</c:v>
                </c:pt>
                <c:pt idx="5219">
                  <c:v>4324.0</c:v>
                </c:pt>
                <c:pt idx="5220">
                  <c:v>4325.0</c:v>
                </c:pt>
                <c:pt idx="5221">
                  <c:v>4326.0</c:v>
                </c:pt>
                <c:pt idx="5222">
                  <c:v>4327.0</c:v>
                </c:pt>
                <c:pt idx="5223">
                  <c:v>4328.0</c:v>
                </c:pt>
                <c:pt idx="5224">
                  <c:v>4328.0</c:v>
                </c:pt>
                <c:pt idx="5225">
                  <c:v>4329.0</c:v>
                </c:pt>
                <c:pt idx="5226">
                  <c:v>4330.0</c:v>
                </c:pt>
                <c:pt idx="5227">
                  <c:v>4331.0</c:v>
                </c:pt>
                <c:pt idx="5228">
                  <c:v>4332.0</c:v>
                </c:pt>
                <c:pt idx="5229">
                  <c:v>4332.0</c:v>
                </c:pt>
                <c:pt idx="5230">
                  <c:v>4332.0</c:v>
                </c:pt>
                <c:pt idx="5231">
                  <c:v>4333.0</c:v>
                </c:pt>
                <c:pt idx="5232">
                  <c:v>4333.0</c:v>
                </c:pt>
                <c:pt idx="5233">
                  <c:v>4334.0</c:v>
                </c:pt>
                <c:pt idx="5234">
                  <c:v>4334.0</c:v>
                </c:pt>
                <c:pt idx="5235">
                  <c:v>4334.0</c:v>
                </c:pt>
                <c:pt idx="5236">
                  <c:v>4334.0</c:v>
                </c:pt>
                <c:pt idx="5237">
                  <c:v>4335.0</c:v>
                </c:pt>
                <c:pt idx="5238">
                  <c:v>4336.0</c:v>
                </c:pt>
                <c:pt idx="5239">
                  <c:v>4337.0</c:v>
                </c:pt>
                <c:pt idx="5240">
                  <c:v>4338.0</c:v>
                </c:pt>
                <c:pt idx="5241">
                  <c:v>4338.0</c:v>
                </c:pt>
                <c:pt idx="5242">
                  <c:v>4339.0</c:v>
                </c:pt>
                <c:pt idx="5243">
                  <c:v>4340.0</c:v>
                </c:pt>
                <c:pt idx="5244">
                  <c:v>4341.0</c:v>
                </c:pt>
                <c:pt idx="5245">
                  <c:v>4342.0</c:v>
                </c:pt>
                <c:pt idx="5246">
                  <c:v>4342.0</c:v>
                </c:pt>
                <c:pt idx="5247">
                  <c:v>4343.0</c:v>
                </c:pt>
                <c:pt idx="5248">
                  <c:v>4344.0</c:v>
                </c:pt>
                <c:pt idx="5249">
                  <c:v>4345.0</c:v>
                </c:pt>
                <c:pt idx="5250">
                  <c:v>4346.0</c:v>
                </c:pt>
                <c:pt idx="5251">
                  <c:v>4347.0</c:v>
                </c:pt>
                <c:pt idx="5252">
                  <c:v>4348.0</c:v>
                </c:pt>
                <c:pt idx="5253">
                  <c:v>4349.0</c:v>
                </c:pt>
                <c:pt idx="5254">
                  <c:v>4350.0</c:v>
                </c:pt>
                <c:pt idx="5255">
                  <c:v>4351.0</c:v>
                </c:pt>
                <c:pt idx="5256">
                  <c:v>4352.0</c:v>
                </c:pt>
                <c:pt idx="5257">
                  <c:v>4353.0</c:v>
                </c:pt>
                <c:pt idx="5258">
                  <c:v>4354.0</c:v>
                </c:pt>
                <c:pt idx="5259">
                  <c:v>4355.0</c:v>
                </c:pt>
                <c:pt idx="5260">
                  <c:v>4356.0</c:v>
                </c:pt>
                <c:pt idx="5261">
                  <c:v>4357.0</c:v>
                </c:pt>
                <c:pt idx="5262">
                  <c:v>4358.0</c:v>
                </c:pt>
                <c:pt idx="5263">
                  <c:v>4359.0</c:v>
                </c:pt>
                <c:pt idx="5264">
                  <c:v>4360.0</c:v>
                </c:pt>
                <c:pt idx="5265">
                  <c:v>4361.0</c:v>
                </c:pt>
                <c:pt idx="5266">
                  <c:v>4362.0</c:v>
                </c:pt>
                <c:pt idx="5267">
                  <c:v>4363.0</c:v>
                </c:pt>
                <c:pt idx="5268">
                  <c:v>4364.0</c:v>
                </c:pt>
                <c:pt idx="5269">
                  <c:v>4365.0</c:v>
                </c:pt>
                <c:pt idx="5270">
                  <c:v>4366.0</c:v>
                </c:pt>
                <c:pt idx="5271">
                  <c:v>4367.0</c:v>
                </c:pt>
                <c:pt idx="5272">
                  <c:v>4368.0</c:v>
                </c:pt>
                <c:pt idx="5273">
                  <c:v>4369.0</c:v>
                </c:pt>
                <c:pt idx="5274">
                  <c:v>4370.0</c:v>
                </c:pt>
                <c:pt idx="5275">
                  <c:v>4371.0</c:v>
                </c:pt>
                <c:pt idx="5276">
                  <c:v>4372.0</c:v>
                </c:pt>
                <c:pt idx="5277">
                  <c:v>4373.0</c:v>
                </c:pt>
                <c:pt idx="5278">
                  <c:v>4374.0</c:v>
                </c:pt>
                <c:pt idx="5279">
                  <c:v>4375.0</c:v>
                </c:pt>
                <c:pt idx="5280">
                  <c:v>4376.0</c:v>
                </c:pt>
                <c:pt idx="5281">
                  <c:v>4377.0</c:v>
                </c:pt>
                <c:pt idx="5282">
                  <c:v>4378.0</c:v>
                </c:pt>
                <c:pt idx="5283">
                  <c:v>4379.0</c:v>
                </c:pt>
                <c:pt idx="5284">
                  <c:v>4380.0</c:v>
                </c:pt>
                <c:pt idx="5285">
                  <c:v>4381.0</c:v>
                </c:pt>
                <c:pt idx="5286">
                  <c:v>4382.0</c:v>
                </c:pt>
                <c:pt idx="5287">
                  <c:v>4383.0</c:v>
                </c:pt>
                <c:pt idx="5288">
                  <c:v>4384.0</c:v>
                </c:pt>
                <c:pt idx="5289">
                  <c:v>4385.0</c:v>
                </c:pt>
                <c:pt idx="5290">
                  <c:v>4386.0</c:v>
                </c:pt>
                <c:pt idx="5291">
                  <c:v>4387.0</c:v>
                </c:pt>
                <c:pt idx="5292">
                  <c:v>4388.0</c:v>
                </c:pt>
                <c:pt idx="5293">
                  <c:v>4389.0</c:v>
                </c:pt>
                <c:pt idx="5294">
                  <c:v>4390.0</c:v>
                </c:pt>
                <c:pt idx="5295">
                  <c:v>4391.0</c:v>
                </c:pt>
                <c:pt idx="5296">
                  <c:v>4392.0</c:v>
                </c:pt>
                <c:pt idx="5297">
                  <c:v>4393.0</c:v>
                </c:pt>
                <c:pt idx="5298">
                  <c:v>4394.0</c:v>
                </c:pt>
                <c:pt idx="5299">
                  <c:v>4395.0</c:v>
                </c:pt>
                <c:pt idx="5300">
                  <c:v>4396.0</c:v>
                </c:pt>
                <c:pt idx="5301">
                  <c:v>4397.0</c:v>
                </c:pt>
                <c:pt idx="5302">
                  <c:v>4398.0</c:v>
                </c:pt>
                <c:pt idx="5303">
                  <c:v>4399.0</c:v>
                </c:pt>
                <c:pt idx="5304">
                  <c:v>4400.0</c:v>
                </c:pt>
                <c:pt idx="5305">
                  <c:v>4401.0</c:v>
                </c:pt>
                <c:pt idx="5306">
                  <c:v>4401.0</c:v>
                </c:pt>
                <c:pt idx="5307">
                  <c:v>4402.0</c:v>
                </c:pt>
                <c:pt idx="5308">
                  <c:v>4403.0</c:v>
                </c:pt>
                <c:pt idx="5309">
                  <c:v>4403.0</c:v>
                </c:pt>
                <c:pt idx="5310">
                  <c:v>4403.0</c:v>
                </c:pt>
                <c:pt idx="5311">
                  <c:v>4403.0</c:v>
                </c:pt>
                <c:pt idx="5312">
                  <c:v>4403.0</c:v>
                </c:pt>
                <c:pt idx="5313">
                  <c:v>4403.0</c:v>
                </c:pt>
                <c:pt idx="5314">
                  <c:v>4403.0</c:v>
                </c:pt>
                <c:pt idx="5315">
                  <c:v>4403.0</c:v>
                </c:pt>
                <c:pt idx="5316">
                  <c:v>4403.0</c:v>
                </c:pt>
                <c:pt idx="5317">
                  <c:v>4403.0</c:v>
                </c:pt>
                <c:pt idx="5318">
                  <c:v>4403.0</c:v>
                </c:pt>
                <c:pt idx="5319">
                  <c:v>4403.0</c:v>
                </c:pt>
                <c:pt idx="5320">
                  <c:v>4404.0</c:v>
                </c:pt>
                <c:pt idx="5321">
                  <c:v>4405.0</c:v>
                </c:pt>
                <c:pt idx="5322">
                  <c:v>4405.0</c:v>
                </c:pt>
                <c:pt idx="5323">
                  <c:v>4406.0</c:v>
                </c:pt>
                <c:pt idx="5324">
                  <c:v>4407.0</c:v>
                </c:pt>
                <c:pt idx="5325">
                  <c:v>4407.0</c:v>
                </c:pt>
                <c:pt idx="5326">
                  <c:v>4407.0</c:v>
                </c:pt>
                <c:pt idx="5327">
                  <c:v>4407.0</c:v>
                </c:pt>
                <c:pt idx="5328">
                  <c:v>4408.0</c:v>
                </c:pt>
                <c:pt idx="5329">
                  <c:v>4409.0</c:v>
                </c:pt>
                <c:pt idx="5330">
                  <c:v>4410.0</c:v>
                </c:pt>
                <c:pt idx="5331">
                  <c:v>4411.0</c:v>
                </c:pt>
                <c:pt idx="5332">
                  <c:v>4412.0</c:v>
                </c:pt>
                <c:pt idx="5333">
                  <c:v>4413.0</c:v>
                </c:pt>
                <c:pt idx="5334">
                  <c:v>4413.0</c:v>
                </c:pt>
                <c:pt idx="5335">
                  <c:v>4414.0</c:v>
                </c:pt>
                <c:pt idx="5336">
                  <c:v>4415.0</c:v>
                </c:pt>
                <c:pt idx="5337">
                  <c:v>4416.0</c:v>
                </c:pt>
                <c:pt idx="5338">
                  <c:v>4417.0</c:v>
                </c:pt>
                <c:pt idx="5339">
                  <c:v>4418.0</c:v>
                </c:pt>
                <c:pt idx="5340">
                  <c:v>4419.0</c:v>
                </c:pt>
                <c:pt idx="5341">
                  <c:v>4419.0</c:v>
                </c:pt>
                <c:pt idx="5342">
                  <c:v>4420.0</c:v>
                </c:pt>
                <c:pt idx="5343">
                  <c:v>4421.0</c:v>
                </c:pt>
                <c:pt idx="5344">
                  <c:v>4422.0</c:v>
                </c:pt>
                <c:pt idx="5345">
                  <c:v>4422.0</c:v>
                </c:pt>
                <c:pt idx="5346">
                  <c:v>4423.0</c:v>
                </c:pt>
                <c:pt idx="5347">
                  <c:v>4424.0</c:v>
                </c:pt>
                <c:pt idx="5348">
                  <c:v>4425.0</c:v>
                </c:pt>
                <c:pt idx="5349">
                  <c:v>4426.0</c:v>
                </c:pt>
                <c:pt idx="5350">
                  <c:v>4427.0</c:v>
                </c:pt>
                <c:pt idx="5351">
                  <c:v>4428.0</c:v>
                </c:pt>
                <c:pt idx="5352">
                  <c:v>4429.0</c:v>
                </c:pt>
                <c:pt idx="5353">
                  <c:v>4430.0</c:v>
                </c:pt>
                <c:pt idx="5354">
                  <c:v>4431.0</c:v>
                </c:pt>
                <c:pt idx="5355">
                  <c:v>4432.0</c:v>
                </c:pt>
                <c:pt idx="5356">
                  <c:v>4433.0</c:v>
                </c:pt>
                <c:pt idx="5357">
                  <c:v>4434.0</c:v>
                </c:pt>
                <c:pt idx="5358">
                  <c:v>4435.0</c:v>
                </c:pt>
                <c:pt idx="5359">
                  <c:v>4435.0</c:v>
                </c:pt>
                <c:pt idx="5360">
                  <c:v>4435.0</c:v>
                </c:pt>
                <c:pt idx="5361">
                  <c:v>4436.0</c:v>
                </c:pt>
                <c:pt idx="5362">
                  <c:v>4437.0</c:v>
                </c:pt>
                <c:pt idx="5363">
                  <c:v>4438.0</c:v>
                </c:pt>
                <c:pt idx="5364">
                  <c:v>4439.0</c:v>
                </c:pt>
                <c:pt idx="5365">
                  <c:v>4440.0</c:v>
                </c:pt>
                <c:pt idx="5366">
                  <c:v>4440.0</c:v>
                </c:pt>
                <c:pt idx="5367">
                  <c:v>4441.0</c:v>
                </c:pt>
                <c:pt idx="5368">
                  <c:v>4442.0</c:v>
                </c:pt>
                <c:pt idx="5369">
                  <c:v>4443.0</c:v>
                </c:pt>
                <c:pt idx="5370">
                  <c:v>4444.0</c:v>
                </c:pt>
                <c:pt idx="5371">
                  <c:v>4445.0</c:v>
                </c:pt>
                <c:pt idx="5372">
                  <c:v>4446.0</c:v>
                </c:pt>
                <c:pt idx="5373">
                  <c:v>4447.0</c:v>
                </c:pt>
                <c:pt idx="5374">
                  <c:v>4448.0</c:v>
                </c:pt>
                <c:pt idx="5375">
                  <c:v>4449.0</c:v>
                </c:pt>
                <c:pt idx="5376">
                  <c:v>4450.0</c:v>
                </c:pt>
                <c:pt idx="5377">
                  <c:v>4451.0</c:v>
                </c:pt>
                <c:pt idx="5378">
                  <c:v>4452.0</c:v>
                </c:pt>
                <c:pt idx="5379">
                  <c:v>4453.0</c:v>
                </c:pt>
                <c:pt idx="5380">
                  <c:v>4453.0</c:v>
                </c:pt>
                <c:pt idx="5381">
                  <c:v>4454.0</c:v>
                </c:pt>
                <c:pt idx="5382">
                  <c:v>4455.0</c:v>
                </c:pt>
                <c:pt idx="5383">
                  <c:v>4456.0</c:v>
                </c:pt>
                <c:pt idx="5384">
                  <c:v>4457.0</c:v>
                </c:pt>
                <c:pt idx="5385">
                  <c:v>4458.0</c:v>
                </c:pt>
                <c:pt idx="5386">
                  <c:v>4459.0</c:v>
                </c:pt>
                <c:pt idx="5387">
                  <c:v>4460.0</c:v>
                </c:pt>
                <c:pt idx="5388">
                  <c:v>4461.0</c:v>
                </c:pt>
                <c:pt idx="5389">
                  <c:v>4462.0</c:v>
                </c:pt>
                <c:pt idx="5390">
                  <c:v>4463.0</c:v>
                </c:pt>
                <c:pt idx="5391">
                  <c:v>4464.0</c:v>
                </c:pt>
                <c:pt idx="5392">
                  <c:v>4465.0</c:v>
                </c:pt>
                <c:pt idx="5393">
                  <c:v>4466.0</c:v>
                </c:pt>
                <c:pt idx="5394">
                  <c:v>4467.0</c:v>
                </c:pt>
                <c:pt idx="5395">
                  <c:v>4468.0</c:v>
                </c:pt>
                <c:pt idx="5396">
                  <c:v>4469.0</c:v>
                </c:pt>
                <c:pt idx="5397">
                  <c:v>4470.0</c:v>
                </c:pt>
                <c:pt idx="5398">
                  <c:v>4471.0</c:v>
                </c:pt>
                <c:pt idx="5399">
                  <c:v>4472.0</c:v>
                </c:pt>
                <c:pt idx="5400">
                  <c:v>4473.0</c:v>
                </c:pt>
                <c:pt idx="5401">
                  <c:v>4474.0</c:v>
                </c:pt>
                <c:pt idx="5402">
                  <c:v>4474.0</c:v>
                </c:pt>
                <c:pt idx="5403">
                  <c:v>4475.0</c:v>
                </c:pt>
                <c:pt idx="5404">
                  <c:v>4475.0</c:v>
                </c:pt>
                <c:pt idx="5405">
                  <c:v>4476.0</c:v>
                </c:pt>
                <c:pt idx="5406">
                  <c:v>4476.0</c:v>
                </c:pt>
                <c:pt idx="5407">
                  <c:v>4476.0</c:v>
                </c:pt>
                <c:pt idx="5408">
                  <c:v>4476.0</c:v>
                </c:pt>
                <c:pt idx="5409">
                  <c:v>4476.0</c:v>
                </c:pt>
                <c:pt idx="5410">
                  <c:v>4477.0</c:v>
                </c:pt>
                <c:pt idx="5411">
                  <c:v>4477.0</c:v>
                </c:pt>
                <c:pt idx="5412">
                  <c:v>4477.0</c:v>
                </c:pt>
                <c:pt idx="5413">
                  <c:v>4477.0</c:v>
                </c:pt>
                <c:pt idx="5414">
                  <c:v>4477.0</c:v>
                </c:pt>
                <c:pt idx="5415">
                  <c:v>4477.0</c:v>
                </c:pt>
                <c:pt idx="5416">
                  <c:v>4477.0</c:v>
                </c:pt>
                <c:pt idx="5417">
                  <c:v>4477.0</c:v>
                </c:pt>
                <c:pt idx="5418">
                  <c:v>4477.0</c:v>
                </c:pt>
                <c:pt idx="5419">
                  <c:v>4478.0</c:v>
                </c:pt>
                <c:pt idx="5420">
                  <c:v>4479.0</c:v>
                </c:pt>
                <c:pt idx="5421">
                  <c:v>4480.0</c:v>
                </c:pt>
                <c:pt idx="5422">
                  <c:v>4481.0</c:v>
                </c:pt>
                <c:pt idx="5423">
                  <c:v>4481.0</c:v>
                </c:pt>
                <c:pt idx="5424">
                  <c:v>4482.0</c:v>
                </c:pt>
                <c:pt idx="5425">
                  <c:v>4482.0</c:v>
                </c:pt>
                <c:pt idx="5426">
                  <c:v>4482.0</c:v>
                </c:pt>
                <c:pt idx="5427">
                  <c:v>4482.0</c:v>
                </c:pt>
                <c:pt idx="5428">
                  <c:v>4482.0</c:v>
                </c:pt>
                <c:pt idx="5429">
                  <c:v>4482.0</c:v>
                </c:pt>
                <c:pt idx="5430">
                  <c:v>4483.0</c:v>
                </c:pt>
                <c:pt idx="5431">
                  <c:v>4483.0</c:v>
                </c:pt>
                <c:pt idx="5432">
                  <c:v>4483.0</c:v>
                </c:pt>
                <c:pt idx="5433">
                  <c:v>4483.0</c:v>
                </c:pt>
                <c:pt idx="5434">
                  <c:v>4483.0</c:v>
                </c:pt>
                <c:pt idx="5435">
                  <c:v>4484.0</c:v>
                </c:pt>
                <c:pt idx="5436">
                  <c:v>4485.0</c:v>
                </c:pt>
                <c:pt idx="5437">
                  <c:v>4486.0</c:v>
                </c:pt>
                <c:pt idx="5438">
                  <c:v>4486.0</c:v>
                </c:pt>
                <c:pt idx="5439">
                  <c:v>4487.0</c:v>
                </c:pt>
                <c:pt idx="5440">
                  <c:v>4488.0</c:v>
                </c:pt>
                <c:pt idx="5441">
                  <c:v>4488.0</c:v>
                </c:pt>
                <c:pt idx="5442">
                  <c:v>4489.0</c:v>
                </c:pt>
                <c:pt idx="5443">
                  <c:v>4489.0</c:v>
                </c:pt>
                <c:pt idx="5444">
                  <c:v>4489.0</c:v>
                </c:pt>
                <c:pt idx="5445">
                  <c:v>4490.0</c:v>
                </c:pt>
                <c:pt idx="5446">
                  <c:v>4491.0</c:v>
                </c:pt>
                <c:pt idx="5447">
                  <c:v>4492.0</c:v>
                </c:pt>
                <c:pt idx="5448">
                  <c:v>4492.0</c:v>
                </c:pt>
                <c:pt idx="5449">
                  <c:v>4492.0</c:v>
                </c:pt>
                <c:pt idx="5450">
                  <c:v>4492.0</c:v>
                </c:pt>
                <c:pt idx="5451">
                  <c:v>4492.0</c:v>
                </c:pt>
                <c:pt idx="5452">
                  <c:v>4493.0</c:v>
                </c:pt>
                <c:pt idx="5453">
                  <c:v>4494.0</c:v>
                </c:pt>
                <c:pt idx="5454">
                  <c:v>4494.0</c:v>
                </c:pt>
                <c:pt idx="5455">
                  <c:v>4494.0</c:v>
                </c:pt>
                <c:pt idx="5456">
                  <c:v>4494.0</c:v>
                </c:pt>
                <c:pt idx="5457">
                  <c:v>4495.0</c:v>
                </c:pt>
                <c:pt idx="5458">
                  <c:v>4495.0</c:v>
                </c:pt>
                <c:pt idx="5459">
                  <c:v>4495.0</c:v>
                </c:pt>
                <c:pt idx="5460">
                  <c:v>4496.0</c:v>
                </c:pt>
                <c:pt idx="5461">
                  <c:v>4497.0</c:v>
                </c:pt>
                <c:pt idx="5462">
                  <c:v>4498.0</c:v>
                </c:pt>
                <c:pt idx="5463">
                  <c:v>4499.0</c:v>
                </c:pt>
                <c:pt idx="5464">
                  <c:v>4499.0</c:v>
                </c:pt>
                <c:pt idx="5465">
                  <c:v>4500.0</c:v>
                </c:pt>
                <c:pt idx="5466">
                  <c:v>4501.0</c:v>
                </c:pt>
                <c:pt idx="5467">
                  <c:v>4502.0</c:v>
                </c:pt>
                <c:pt idx="5468">
                  <c:v>4503.0</c:v>
                </c:pt>
                <c:pt idx="5469">
                  <c:v>4504.0</c:v>
                </c:pt>
                <c:pt idx="5470">
                  <c:v>4505.0</c:v>
                </c:pt>
                <c:pt idx="5471">
                  <c:v>4506.0</c:v>
                </c:pt>
                <c:pt idx="5472">
                  <c:v>4507.0</c:v>
                </c:pt>
                <c:pt idx="5473">
                  <c:v>4508.0</c:v>
                </c:pt>
                <c:pt idx="5474">
                  <c:v>4509.0</c:v>
                </c:pt>
                <c:pt idx="5475">
                  <c:v>4509.0</c:v>
                </c:pt>
                <c:pt idx="5476">
                  <c:v>4509.0</c:v>
                </c:pt>
                <c:pt idx="5477">
                  <c:v>4509.0</c:v>
                </c:pt>
                <c:pt idx="5478">
                  <c:v>4509.0</c:v>
                </c:pt>
                <c:pt idx="5479">
                  <c:v>4509.0</c:v>
                </c:pt>
                <c:pt idx="5480">
                  <c:v>4509.0</c:v>
                </c:pt>
                <c:pt idx="5481">
                  <c:v>4509.0</c:v>
                </c:pt>
                <c:pt idx="5482">
                  <c:v>4509.0</c:v>
                </c:pt>
                <c:pt idx="5483">
                  <c:v>4509.0</c:v>
                </c:pt>
                <c:pt idx="5484">
                  <c:v>4509.0</c:v>
                </c:pt>
                <c:pt idx="5485">
                  <c:v>4509.0</c:v>
                </c:pt>
                <c:pt idx="5486">
                  <c:v>4509.0</c:v>
                </c:pt>
                <c:pt idx="5487">
                  <c:v>4509.0</c:v>
                </c:pt>
                <c:pt idx="5488">
                  <c:v>4509.0</c:v>
                </c:pt>
                <c:pt idx="5489">
                  <c:v>4509.0</c:v>
                </c:pt>
                <c:pt idx="5490">
                  <c:v>4509.0</c:v>
                </c:pt>
                <c:pt idx="5491">
                  <c:v>4509.0</c:v>
                </c:pt>
                <c:pt idx="5492">
                  <c:v>4509.0</c:v>
                </c:pt>
                <c:pt idx="5493">
                  <c:v>4509.0</c:v>
                </c:pt>
                <c:pt idx="5494">
                  <c:v>4509.0</c:v>
                </c:pt>
                <c:pt idx="5495">
                  <c:v>4510.0</c:v>
                </c:pt>
                <c:pt idx="5496">
                  <c:v>4511.0</c:v>
                </c:pt>
                <c:pt idx="5497">
                  <c:v>4512.0</c:v>
                </c:pt>
                <c:pt idx="5498">
                  <c:v>4513.0</c:v>
                </c:pt>
                <c:pt idx="5499">
                  <c:v>4514.0</c:v>
                </c:pt>
                <c:pt idx="5500">
                  <c:v>4515.0</c:v>
                </c:pt>
                <c:pt idx="5501">
                  <c:v>4515.0</c:v>
                </c:pt>
                <c:pt idx="5502">
                  <c:v>4516.0</c:v>
                </c:pt>
                <c:pt idx="5503">
                  <c:v>4517.0</c:v>
                </c:pt>
                <c:pt idx="5504">
                  <c:v>4518.0</c:v>
                </c:pt>
                <c:pt idx="5505">
                  <c:v>4519.0</c:v>
                </c:pt>
                <c:pt idx="5506">
                  <c:v>4520.0</c:v>
                </c:pt>
                <c:pt idx="5507">
                  <c:v>4521.0</c:v>
                </c:pt>
                <c:pt idx="5508">
                  <c:v>4522.0</c:v>
                </c:pt>
                <c:pt idx="5509">
                  <c:v>4523.0</c:v>
                </c:pt>
                <c:pt idx="5510">
                  <c:v>4524.0</c:v>
                </c:pt>
                <c:pt idx="5511">
                  <c:v>4525.0</c:v>
                </c:pt>
                <c:pt idx="5512">
                  <c:v>4526.0</c:v>
                </c:pt>
                <c:pt idx="5513">
                  <c:v>4527.0</c:v>
                </c:pt>
                <c:pt idx="5514">
                  <c:v>4528.0</c:v>
                </c:pt>
                <c:pt idx="5515">
                  <c:v>4529.0</c:v>
                </c:pt>
                <c:pt idx="5516">
                  <c:v>4529.0</c:v>
                </c:pt>
                <c:pt idx="5517">
                  <c:v>4530.0</c:v>
                </c:pt>
                <c:pt idx="5518">
                  <c:v>4531.0</c:v>
                </c:pt>
                <c:pt idx="5519">
                  <c:v>4532.0</c:v>
                </c:pt>
                <c:pt idx="5520">
                  <c:v>4533.0</c:v>
                </c:pt>
                <c:pt idx="5521">
                  <c:v>4534.0</c:v>
                </c:pt>
                <c:pt idx="5522">
                  <c:v>4535.0</c:v>
                </c:pt>
                <c:pt idx="5523">
                  <c:v>4536.0</c:v>
                </c:pt>
                <c:pt idx="5524">
                  <c:v>4537.0</c:v>
                </c:pt>
                <c:pt idx="5525">
                  <c:v>4538.0</c:v>
                </c:pt>
                <c:pt idx="5526">
                  <c:v>4539.0</c:v>
                </c:pt>
                <c:pt idx="5527">
                  <c:v>4540.0</c:v>
                </c:pt>
                <c:pt idx="5528">
                  <c:v>4541.0</c:v>
                </c:pt>
                <c:pt idx="5529">
                  <c:v>4542.0</c:v>
                </c:pt>
                <c:pt idx="5530">
                  <c:v>4543.0</c:v>
                </c:pt>
                <c:pt idx="5531">
                  <c:v>4544.0</c:v>
                </c:pt>
                <c:pt idx="5532">
                  <c:v>4544.0</c:v>
                </c:pt>
                <c:pt idx="5533">
                  <c:v>4544.0</c:v>
                </c:pt>
                <c:pt idx="5534">
                  <c:v>4544.0</c:v>
                </c:pt>
                <c:pt idx="5535">
                  <c:v>4544.0</c:v>
                </c:pt>
                <c:pt idx="5536">
                  <c:v>4545.0</c:v>
                </c:pt>
                <c:pt idx="5537">
                  <c:v>4546.0</c:v>
                </c:pt>
                <c:pt idx="5538">
                  <c:v>4547.0</c:v>
                </c:pt>
                <c:pt idx="5539">
                  <c:v>4548.0</c:v>
                </c:pt>
                <c:pt idx="5540">
                  <c:v>4549.0</c:v>
                </c:pt>
                <c:pt idx="5541">
                  <c:v>4550.0</c:v>
                </c:pt>
                <c:pt idx="5542">
                  <c:v>4550.0</c:v>
                </c:pt>
                <c:pt idx="5543">
                  <c:v>4551.0</c:v>
                </c:pt>
                <c:pt idx="5544">
                  <c:v>4552.0</c:v>
                </c:pt>
                <c:pt idx="5545">
                  <c:v>4553.0</c:v>
                </c:pt>
                <c:pt idx="5546">
                  <c:v>4554.0</c:v>
                </c:pt>
                <c:pt idx="5547">
                  <c:v>4555.0</c:v>
                </c:pt>
                <c:pt idx="5548">
                  <c:v>4555.0</c:v>
                </c:pt>
                <c:pt idx="5549">
                  <c:v>4555.0</c:v>
                </c:pt>
                <c:pt idx="5550">
                  <c:v>4556.0</c:v>
                </c:pt>
                <c:pt idx="5551">
                  <c:v>4557.0</c:v>
                </c:pt>
                <c:pt idx="5552">
                  <c:v>4558.0</c:v>
                </c:pt>
                <c:pt idx="5553">
                  <c:v>4559.0</c:v>
                </c:pt>
                <c:pt idx="5554">
                  <c:v>4560.0</c:v>
                </c:pt>
                <c:pt idx="5555">
                  <c:v>4561.0</c:v>
                </c:pt>
                <c:pt idx="5556">
                  <c:v>4562.0</c:v>
                </c:pt>
                <c:pt idx="5557">
                  <c:v>4563.0</c:v>
                </c:pt>
                <c:pt idx="5558">
                  <c:v>4564.0</c:v>
                </c:pt>
                <c:pt idx="5559">
                  <c:v>4565.0</c:v>
                </c:pt>
                <c:pt idx="5560">
                  <c:v>4566.0</c:v>
                </c:pt>
                <c:pt idx="5561">
                  <c:v>4567.0</c:v>
                </c:pt>
                <c:pt idx="5562">
                  <c:v>4568.0</c:v>
                </c:pt>
                <c:pt idx="5563">
                  <c:v>4568.0</c:v>
                </c:pt>
                <c:pt idx="5564">
                  <c:v>4568.0</c:v>
                </c:pt>
                <c:pt idx="5565">
                  <c:v>4569.0</c:v>
                </c:pt>
                <c:pt idx="5566">
                  <c:v>4570.0</c:v>
                </c:pt>
                <c:pt idx="5567">
                  <c:v>4571.0</c:v>
                </c:pt>
                <c:pt idx="5568">
                  <c:v>4572.0</c:v>
                </c:pt>
                <c:pt idx="5569">
                  <c:v>4573.0</c:v>
                </c:pt>
                <c:pt idx="5570">
                  <c:v>4574.0</c:v>
                </c:pt>
                <c:pt idx="5571">
                  <c:v>4575.0</c:v>
                </c:pt>
                <c:pt idx="5572">
                  <c:v>4576.0</c:v>
                </c:pt>
                <c:pt idx="5573">
                  <c:v>4577.0</c:v>
                </c:pt>
                <c:pt idx="5574">
                  <c:v>4578.0</c:v>
                </c:pt>
                <c:pt idx="5575">
                  <c:v>4579.0</c:v>
                </c:pt>
                <c:pt idx="5576">
                  <c:v>4580.0</c:v>
                </c:pt>
                <c:pt idx="5577">
                  <c:v>4581.0</c:v>
                </c:pt>
                <c:pt idx="5578">
                  <c:v>4581.0</c:v>
                </c:pt>
                <c:pt idx="5579">
                  <c:v>4582.0</c:v>
                </c:pt>
                <c:pt idx="5580">
                  <c:v>4582.0</c:v>
                </c:pt>
                <c:pt idx="5581">
                  <c:v>4583.0</c:v>
                </c:pt>
                <c:pt idx="5582">
                  <c:v>4584.0</c:v>
                </c:pt>
                <c:pt idx="5583">
                  <c:v>4584.0</c:v>
                </c:pt>
                <c:pt idx="5584">
                  <c:v>4584.0</c:v>
                </c:pt>
                <c:pt idx="5585">
                  <c:v>4585.0</c:v>
                </c:pt>
                <c:pt idx="5586">
                  <c:v>4586.0</c:v>
                </c:pt>
                <c:pt idx="5587">
                  <c:v>4587.0</c:v>
                </c:pt>
                <c:pt idx="5588">
                  <c:v>4588.0</c:v>
                </c:pt>
                <c:pt idx="5589">
                  <c:v>4589.0</c:v>
                </c:pt>
                <c:pt idx="5590">
                  <c:v>4590.0</c:v>
                </c:pt>
                <c:pt idx="5591">
                  <c:v>4591.0</c:v>
                </c:pt>
                <c:pt idx="5592">
                  <c:v>4592.0</c:v>
                </c:pt>
                <c:pt idx="5593">
                  <c:v>4593.0</c:v>
                </c:pt>
                <c:pt idx="5594">
                  <c:v>4594.0</c:v>
                </c:pt>
                <c:pt idx="5595">
                  <c:v>4595.0</c:v>
                </c:pt>
                <c:pt idx="5596">
                  <c:v>4596.0</c:v>
                </c:pt>
                <c:pt idx="5597">
                  <c:v>4597.0</c:v>
                </c:pt>
                <c:pt idx="5598">
                  <c:v>4598.0</c:v>
                </c:pt>
                <c:pt idx="5599">
                  <c:v>4599.0</c:v>
                </c:pt>
                <c:pt idx="5600">
                  <c:v>4600.0</c:v>
                </c:pt>
                <c:pt idx="5601">
                  <c:v>4601.0</c:v>
                </c:pt>
                <c:pt idx="5602">
                  <c:v>4602.0</c:v>
                </c:pt>
                <c:pt idx="5603">
                  <c:v>4603.0</c:v>
                </c:pt>
                <c:pt idx="5604">
                  <c:v>4604.0</c:v>
                </c:pt>
                <c:pt idx="5605">
                  <c:v>4605.0</c:v>
                </c:pt>
                <c:pt idx="5606">
                  <c:v>4606.0</c:v>
                </c:pt>
                <c:pt idx="5607">
                  <c:v>4607.0</c:v>
                </c:pt>
                <c:pt idx="5608">
                  <c:v>4608.0</c:v>
                </c:pt>
                <c:pt idx="5609">
                  <c:v>4609.0</c:v>
                </c:pt>
                <c:pt idx="5610">
                  <c:v>4610.0</c:v>
                </c:pt>
                <c:pt idx="5611">
                  <c:v>4611.0</c:v>
                </c:pt>
                <c:pt idx="5612">
                  <c:v>4612.0</c:v>
                </c:pt>
                <c:pt idx="5613">
                  <c:v>4612.0</c:v>
                </c:pt>
                <c:pt idx="5614">
                  <c:v>4612.0</c:v>
                </c:pt>
                <c:pt idx="5615">
                  <c:v>4613.0</c:v>
                </c:pt>
                <c:pt idx="5616">
                  <c:v>4614.0</c:v>
                </c:pt>
                <c:pt idx="5617">
                  <c:v>4614.0</c:v>
                </c:pt>
                <c:pt idx="5618">
                  <c:v>4614.0</c:v>
                </c:pt>
                <c:pt idx="5619">
                  <c:v>4615.0</c:v>
                </c:pt>
                <c:pt idx="5620">
                  <c:v>4616.0</c:v>
                </c:pt>
                <c:pt idx="5621">
                  <c:v>4616.0</c:v>
                </c:pt>
                <c:pt idx="5622">
                  <c:v>4617.0</c:v>
                </c:pt>
                <c:pt idx="5623">
                  <c:v>4618.0</c:v>
                </c:pt>
                <c:pt idx="5624">
                  <c:v>4618.0</c:v>
                </c:pt>
                <c:pt idx="5625">
                  <c:v>4618.0</c:v>
                </c:pt>
                <c:pt idx="5626">
                  <c:v>4619.0</c:v>
                </c:pt>
                <c:pt idx="5627">
                  <c:v>4620.0</c:v>
                </c:pt>
                <c:pt idx="5628">
                  <c:v>4621.0</c:v>
                </c:pt>
                <c:pt idx="5629">
                  <c:v>4622.0</c:v>
                </c:pt>
                <c:pt idx="5630">
                  <c:v>4623.0</c:v>
                </c:pt>
                <c:pt idx="5631">
                  <c:v>4624.0</c:v>
                </c:pt>
                <c:pt idx="5632">
                  <c:v>4625.0</c:v>
                </c:pt>
                <c:pt idx="5633">
                  <c:v>4626.0</c:v>
                </c:pt>
                <c:pt idx="5634">
                  <c:v>4627.0</c:v>
                </c:pt>
                <c:pt idx="5635">
                  <c:v>4627.0</c:v>
                </c:pt>
                <c:pt idx="5636">
                  <c:v>4628.0</c:v>
                </c:pt>
                <c:pt idx="5637">
                  <c:v>4629.0</c:v>
                </c:pt>
                <c:pt idx="5638">
                  <c:v>4630.0</c:v>
                </c:pt>
                <c:pt idx="5639">
                  <c:v>4631.0</c:v>
                </c:pt>
                <c:pt idx="5640">
                  <c:v>4632.0</c:v>
                </c:pt>
                <c:pt idx="5641">
                  <c:v>4633.0</c:v>
                </c:pt>
                <c:pt idx="5642">
                  <c:v>4634.0</c:v>
                </c:pt>
                <c:pt idx="5643">
                  <c:v>4635.0</c:v>
                </c:pt>
                <c:pt idx="5644">
                  <c:v>4636.0</c:v>
                </c:pt>
                <c:pt idx="5645">
                  <c:v>4637.0</c:v>
                </c:pt>
                <c:pt idx="5646">
                  <c:v>4638.0</c:v>
                </c:pt>
                <c:pt idx="5647">
                  <c:v>4639.0</c:v>
                </c:pt>
                <c:pt idx="5648">
                  <c:v>4639.0</c:v>
                </c:pt>
                <c:pt idx="5649">
                  <c:v>4639.0</c:v>
                </c:pt>
                <c:pt idx="5650">
                  <c:v>4639.0</c:v>
                </c:pt>
                <c:pt idx="5651">
                  <c:v>4640.0</c:v>
                </c:pt>
                <c:pt idx="5652">
                  <c:v>4641.0</c:v>
                </c:pt>
                <c:pt idx="5653">
                  <c:v>4642.0</c:v>
                </c:pt>
                <c:pt idx="5654">
                  <c:v>4643.0</c:v>
                </c:pt>
                <c:pt idx="5655">
                  <c:v>4644.0</c:v>
                </c:pt>
                <c:pt idx="5656">
                  <c:v>4645.0</c:v>
                </c:pt>
                <c:pt idx="5657">
                  <c:v>4646.0</c:v>
                </c:pt>
                <c:pt idx="5658">
                  <c:v>4647.0</c:v>
                </c:pt>
                <c:pt idx="5659">
                  <c:v>4648.0</c:v>
                </c:pt>
                <c:pt idx="5660">
                  <c:v>4649.0</c:v>
                </c:pt>
                <c:pt idx="5661">
                  <c:v>4650.0</c:v>
                </c:pt>
                <c:pt idx="5662">
                  <c:v>4651.0</c:v>
                </c:pt>
                <c:pt idx="5663">
                  <c:v>4651.0</c:v>
                </c:pt>
                <c:pt idx="5664">
                  <c:v>4652.0</c:v>
                </c:pt>
                <c:pt idx="5665">
                  <c:v>4652.0</c:v>
                </c:pt>
                <c:pt idx="5666">
                  <c:v>4653.0</c:v>
                </c:pt>
                <c:pt idx="5667">
                  <c:v>4654.0</c:v>
                </c:pt>
                <c:pt idx="5668">
                  <c:v>4655.0</c:v>
                </c:pt>
                <c:pt idx="5669">
                  <c:v>4656.0</c:v>
                </c:pt>
                <c:pt idx="5670">
                  <c:v>4657.0</c:v>
                </c:pt>
                <c:pt idx="5671">
                  <c:v>4658.0</c:v>
                </c:pt>
                <c:pt idx="5672">
                  <c:v>4659.0</c:v>
                </c:pt>
                <c:pt idx="5673">
                  <c:v>4660.0</c:v>
                </c:pt>
                <c:pt idx="5674">
                  <c:v>4661.0</c:v>
                </c:pt>
                <c:pt idx="5675">
                  <c:v>4662.0</c:v>
                </c:pt>
                <c:pt idx="5676">
                  <c:v>4663.0</c:v>
                </c:pt>
                <c:pt idx="5677">
                  <c:v>4664.0</c:v>
                </c:pt>
                <c:pt idx="5678">
                  <c:v>4665.0</c:v>
                </c:pt>
                <c:pt idx="5679">
                  <c:v>4666.0</c:v>
                </c:pt>
                <c:pt idx="5680">
                  <c:v>4667.0</c:v>
                </c:pt>
                <c:pt idx="5681">
                  <c:v>4668.0</c:v>
                </c:pt>
                <c:pt idx="5682">
                  <c:v>4668.0</c:v>
                </c:pt>
                <c:pt idx="5683">
                  <c:v>4668.0</c:v>
                </c:pt>
                <c:pt idx="5684">
                  <c:v>4669.0</c:v>
                </c:pt>
                <c:pt idx="5685">
                  <c:v>4669.0</c:v>
                </c:pt>
                <c:pt idx="5686">
                  <c:v>4670.0</c:v>
                </c:pt>
                <c:pt idx="5687">
                  <c:v>4671.0</c:v>
                </c:pt>
                <c:pt idx="5688">
                  <c:v>4671.0</c:v>
                </c:pt>
                <c:pt idx="5689">
                  <c:v>4671.0</c:v>
                </c:pt>
                <c:pt idx="5690">
                  <c:v>4671.0</c:v>
                </c:pt>
                <c:pt idx="5691">
                  <c:v>4671.0</c:v>
                </c:pt>
                <c:pt idx="5692">
                  <c:v>4671.0</c:v>
                </c:pt>
                <c:pt idx="5693">
                  <c:v>4672.0</c:v>
                </c:pt>
                <c:pt idx="5694">
                  <c:v>4673.0</c:v>
                </c:pt>
                <c:pt idx="5695">
                  <c:v>4674.0</c:v>
                </c:pt>
                <c:pt idx="5696">
                  <c:v>4675.0</c:v>
                </c:pt>
                <c:pt idx="5697">
                  <c:v>4676.0</c:v>
                </c:pt>
                <c:pt idx="5698">
                  <c:v>4676.0</c:v>
                </c:pt>
                <c:pt idx="5699">
                  <c:v>4677.0</c:v>
                </c:pt>
                <c:pt idx="5700">
                  <c:v>4677.0</c:v>
                </c:pt>
                <c:pt idx="5701">
                  <c:v>4678.0</c:v>
                </c:pt>
                <c:pt idx="5702">
                  <c:v>4679.0</c:v>
                </c:pt>
                <c:pt idx="5703">
                  <c:v>4679.0</c:v>
                </c:pt>
                <c:pt idx="5704">
                  <c:v>4680.0</c:v>
                </c:pt>
                <c:pt idx="5705">
                  <c:v>4681.0</c:v>
                </c:pt>
                <c:pt idx="5706">
                  <c:v>4681.0</c:v>
                </c:pt>
                <c:pt idx="5707">
                  <c:v>4681.0</c:v>
                </c:pt>
                <c:pt idx="5708">
                  <c:v>4682.0</c:v>
                </c:pt>
                <c:pt idx="5709">
                  <c:v>4683.0</c:v>
                </c:pt>
                <c:pt idx="5710">
                  <c:v>4684.0</c:v>
                </c:pt>
                <c:pt idx="5711">
                  <c:v>4684.0</c:v>
                </c:pt>
                <c:pt idx="5712">
                  <c:v>4684.0</c:v>
                </c:pt>
                <c:pt idx="5713">
                  <c:v>4685.0</c:v>
                </c:pt>
                <c:pt idx="5714">
                  <c:v>4686.0</c:v>
                </c:pt>
                <c:pt idx="5715">
                  <c:v>4687.0</c:v>
                </c:pt>
                <c:pt idx="5716">
                  <c:v>4688.0</c:v>
                </c:pt>
                <c:pt idx="5717">
                  <c:v>4689.0</c:v>
                </c:pt>
                <c:pt idx="5718">
                  <c:v>4689.0</c:v>
                </c:pt>
                <c:pt idx="5719">
                  <c:v>4689.0</c:v>
                </c:pt>
                <c:pt idx="5720">
                  <c:v>4689.0</c:v>
                </c:pt>
                <c:pt idx="5721">
                  <c:v>4689.0</c:v>
                </c:pt>
                <c:pt idx="5722">
                  <c:v>4689.0</c:v>
                </c:pt>
                <c:pt idx="5723">
                  <c:v>4689.0</c:v>
                </c:pt>
                <c:pt idx="5724">
                  <c:v>4690.0</c:v>
                </c:pt>
                <c:pt idx="5725">
                  <c:v>4691.0</c:v>
                </c:pt>
                <c:pt idx="5726">
                  <c:v>4692.0</c:v>
                </c:pt>
                <c:pt idx="5727">
                  <c:v>4693.0</c:v>
                </c:pt>
                <c:pt idx="5728">
                  <c:v>4694.0</c:v>
                </c:pt>
                <c:pt idx="5729">
                  <c:v>4695.0</c:v>
                </c:pt>
                <c:pt idx="5730">
                  <c:v>4696.0</c:v>
                </c:pt>
                <c:pt idx="5731">
                  <c:v>4696.0</c:v>
                </c:pt>
                <c:pt idx="5732">
                  <c:v>4697.0</c:v>
                </c:pt>
                <c:pt idx="5733">
                  <c:v>4698.0</c:v>
                </c:pt>
                <c:pt idx="5734">
                  <c:v>4698.0</c:v>
                </c:pt>
                <c:pt idx="5735">
                  <c:v>4699.0</c:v>
                </c:pt>
                <c:pt idx="5736">
                  <c:v>4700.0</c:v>
                </c:pt>
                <c:pt idx="5737">
                  <c:v>4701.0</c:v>
                </c:pt>
                <c:pt idx="5738">
                  <c:v>4702.0</c:v>
                </c:pt>
                <c:pt idx="5739">
                  <c:v>4703.0</c:v>
                </c:pt>
                <c:pt idx="5740">
                  <c:v>4704.0</c:v>
                </c:pt>
                <c:pt idx="5741">
                  <c:v>4705.0</c:v>
                </c:pt>
                <c:pt idx="5742">
                  <c:v>4706.0</c:v>
                </c:pt>
                <c:pt idx="5743">
                  <c:v>4707.0</c:v>
                </c:pt>
                <c:pt idx="5744">
                  <c:v>4708.0</c:v>
                </c:pt>
                <c:pt idx="5745">
                  <c:v>4709.0</c:v>
                </c:pt>
                <c:pt idx="5746">
                  <c:v>4709.0</c:v>
                </c:pt>
                <c:pt idx="5747">
                  <c:v>4710.0</c:v>
                </c:pt>
                <c:pt idx="5748">
                  <c:v>4710.0</c:v>
                </c:pt>
                <c:pt idx="5749">
                  <c:v>4711.0</c:v>
                </c:pt>
                <c:pt idx="5750">
                  <c:v>4711.0</c:v>
                </c:pt>
                <c:pt idx="5751">
                  <c:v>4711.0</c:v>
                </c:pt>
                <c:pt idx="5752">
                  <c:v>4711.0</c:v>
                </c:pt>
                <c:pt idx="5753">
                  <c:v>4711.0</c:v>
                </c:pt>
                <c:pt idx="5754">
                  <c:v>4711.0</c:v>
                </c:pt>
                <c:pt idx="5755">
                  <c:v>4711.0</c:v>
                </c:pt>
                <c:pt idx="5756">
                  <c:v>4711.0</c:v>
                </c:pt>
                <c:pt idx="5757">
                  <c:v>4711.0</c:v>
                </c:pt>
                <c:pt idx="5758">
                  <c:v>4711.0</c:v>
                </c:pt>
                <c:pt idx="5759">
                  <c:v>4711.0</c:v>
                </c:pt>
                <c:pt idx="5760">
                  <c:v>4711.0</c:v>
                </c:pt>
                <c:pt idx="5761">
                  <c:v>4711.0</c:v>
                </c:pt>
                <c:pt idx="5762">
                  <c:v>4711.0</c:v>
                </c:pt>
                <c:pt idx="5763">
                  <c:v>4711.0</c:v>
                </c:pt>
                <c:pt idx="5764">
                  <c:v>4711.0</c:v>
                </c:pt>
                <c:pt idx="5765">
                  <c:v>4712.0</c:v>
                </c:pt>
                <c:pt idx="5766">
                  <c:v>4713.0</c:v>
                </c:pt>
                <c:pt idx="5767">
                  <c:v>4714.0</c:v>
                </c:pt>
                <c:pt idx="5768">
                  <c:v>4715.0</c:v>
                </c:pt>
                <c:pt idx="5769">
                  <c:v>4716.0</c:v>
                </c:pt>
                <c:pt idx="5770">
                  <c:v>4717.0</c:v>
                </c:pt>
                <c:pt idx="5771">
                  <c:v>4718.0</c:v>
                </c:pt>
                <c:pt idx="5772">
                  <c:v>4719.0</c:v>
                </c:pt>
                <c:pt idx="5773">
                  <c:v>4720.0</c:v>
                </c:pt>
                <c:pt idx="5774">
                  <c:v>4720.0</c:v>
                </c:pt>
                <c:pt idx="5775">
                  <c:v>4721.0</c:v>
                </c:pt>
                <c:pt idx="5776">
                  <c:v>4722.0</c:v>
                </c:pt>
                <c:pt idx="5777">
                  <c:v>4723.0</c:v>
                </c:pt>
                <c:pt idx="5778">
                  <c:v>4724.0</c:v>
                </c:pt>
                <c:pt idx="5779">
                  <c:v>4725.0</c:v>
                </c:pt>
                <c:pt idx="5780">
                  <c:v>4726.0</c:v>
                </c:pt>
                <c:pt idx="5781">
                  <c:v>4727.0</c:v>
                </c:pt>
                <c:pt idx="5782">
                  <c:v>4728.0</c:v>
                </c:pt>
                <c:pt idx="5783">
                  <c:v>4729.0</c:v>
                </c:pt>
                <c:pt idx="5784">
                  <c:v>4729.0</c:v>
                </c:pt>
                <c:pt idx="5785">
                  <c:v>4729.0</c:v>
                </c:pt>
                <c:pt idx="5786">
                  <c:v>4730.0</c:v>
                </c:pt>
                <c:pt idx="5787">
                  <c:v>4731.0</c:v>
                </c:pt>
                <c:pt idx="5788">
                  <c:v>4732.0</c:v>
                </c:pt>
                <c:pt idx="5789">
                  <c:v>4733.0</c:v>
                </c:pt>
                <c:pt idx="5790">
                  <c:v>4734.0</c:v>
                </c:pt>
                <c:pt idx="5791">
                  <c:v>4735.0</c:v>
                </c:pt>
                <c:pt idx="5792">
                  <c:v>4736.0</c:v>
                </c:pt>
                <c:pt idx="5793">
                  <c:v>4737.0</c:v>
                </c:pt>
                <c:pt idx="5794">
                  <c:v>4738.0</c:v>
                </c:pt>
                <c:pt idx="5795">
                  <c:v>4739.0</c:v>
                </c:pt>
                <c:pt idx="5796">
                  <c:v>4740.0</c:v>
                </c:pt>
                <c:pt idx="5797">
                  <c:v>4740.0</c:v>
                </c:pt>
                <c:pt idx="5798">
                  <c:v>4741.0</c:v>
                </c:pt>
                <c:pt idx="5799">
                  <c:v>4742.0</c:v>
                </c:pt>
                <c:pt idx="5800">
                  <c:v>4743.0</c:v>
                </c:pt>
                <c:pt idx="5801">
                  <c:v>4744.0</c:v>
                </c:pt>
                <c:pt idx="5802">
                  <c:v>4745.0</c:v>
                </c:pt>
                <c:pt idx="5803">
                  <c:v>4745.0</c:v>
                </c:pt>
                <c:pt idx="5804">
                  <c:v>4746.0</c:v>
                </c:pt>
                <c:pt idx="5805">
                  <c:v>4747.0</c:v>
                </c:pt>
                <c:pt idx="5806">
                  <c:v>4748.0</c:v>
                </c:pt>
                <c:pt idx="5807">
                  <c:v>4749.0</c:v>
                </c:pt>
                <c:pt idx="5808">
                  <c:v>4750.0</c:v>
                </c:pt>
                <c:pt idx="5809">
                  <c:v>4751.0</c:v>
                </c:pt>
                <c:pt idx="5810">
                  <c:v>4752.0</c:v>
                </c:pt>
                <c:pt idx="5811">
                  <c:v>4753.0</c:v>
                </c:pt>
                <c:pt idx="5812">
                  <c:v>4753.0</c:v>
                </c:pt>
                <c:pt idx="5813">
                  <c:v>4753.0</c:v>
                </c:pt>
                <c:pt idx="5814">
                  <c:v>4754.0</c:v>
                </c:pt>
                <c:pt idx="5815">
                  <c:v>4755.0</c:v>
                </c:pt>
                <c:pt idx="5816">
                  <c:v>4756.0</c:v>
                </c:pt>
                <c:pt idx="5817">
                  <c:v>4757.0</c:v>
                </c:pt>
                <c:pt idx="5818">
                  <c:v>4758.0</c:v>
                </c:pt>
                <c:pt idx="5819">
                  <c:v>4759.0</c:v>
                </c:pt>
                <c:pt idx="5820">
                  <c:v>4760.0</c:v>
                </c:pt>
                <c:pt idx="5821">
                  <c:v>4761.0</c:v>
                </c:pt>
                <c:pt idx="5822">
                  <c:v>4762.0</c:v>
                </c:pt>
                <c:pt idx="5823">
                  <c:v>4763.0</c:v>
                </c:pt>
                <c:pt idx="5824">
                  <c:v>4764.0</c:v>
                </c:pt>
                <c:pt idx="5825">
                  <c:v>4765.0</c:v>
                </c:pt>
                <c:pt idx="5826">
                  <c:v>4766.0</c:v>
                </c:pt>
                <c:pt idx="5827">
                  <c:v>4767.0</c:v>
                </c:pt>
                <c:pt idx="5828">
                  <c:v>4768.0</c:v>
                </c:pt>
                <c:pt idx="5829">
                  <c:v>4769.0</c:v>
                </c:pt>
                <c:pt idx="5830">
                  <c:v>4770.0</c:v>
                </c:pt>
                <c:pt idx="5831">
                  <c:v>4771.0</c:v>
                </c:pt>
                <c:pt idx="5832">
                  <c:v>4771.0</c:v>
                </c:pt>
                <c:pt idx="5833">
                  <c:v>4772.0</c:v>
                </c:pt>
                <c:pt idx="5834">
                  <c:v>4773.0</c:v>
                </c:pt>
                <c:pt idx="5835">
                  <c:v>4774.0</c:v>
                </c:pt>
                <c:pt idx="5836">
                  <c:v>4774.0</c:v>
                </c:pt>
                <c:pt idx="5837">
                  <c:v>4774.0</c:v>
                </c:pt>
                <c:pt idx="5838">
                  <c:v>4775.0</c:v>
                </c:pt>
                <c:pt idx="5839">
                  <c:v>4776.0</c:v>
                </c:pt>
                <c:pt idx="5840">
                  <c:v>4777.0</c:v>
                </c:pt>
                <c:pt idx="5841">
                  <c:v>4778.0</c:v>
                </c:pt>
                <c:pt idx="5842">
                  <c:v>4778.0</c:v>
                </c:pt>
                <c:pt idx="5843">
                  <c:v>4779.0</c:v>
                </c:pt>
                <c:pt idx="5844">
                  <c:v>4779.0</c:v>
                </c:pt>
                <c:pt idx="5845">
                  <c:v>4780.0</c:v>
                </c:pt>
                <c:pt idx="5846">
                  <c:v>4781.0</c:v>
                </c:pt>
                <c:pt idx="5847">
                  <c:v>4782.0</c:v>
                </c:pt>
                <c:pt idx="5848">
                  <c:v>4783.0</c:v>
                </c:pt>
                <c:pt idx="5849">
                  <c:v>4783.0</c:v>
                </c:pt>
                <c:pt idx="5850">
                  <c:v>4784.0</c:v>
                </c:pt>
                <c:pt idx="5851">
                  <c:v>4785.0</c:v>
                </c:pt>
                <c:pt idx="5852">
                  <c:v>4786.0</c:v>
                </c:pt>
                <c:pt idx="5853">
                  <c:v>4787.0</c:v>
                </c:pt>
                <c:pt idx="5854">
                  <c:v>4788.0</c:v>
                </c:pt>
                <c:pt idx="5855">
                  <c:v>4789.0</c:v>
                </c:pt>
                <c:pt idx="5856">
                  <c:v>4790.0</c:v>
                </c:pt>
                <c:pt idx="5857">
                  <c:v>4791.0</c:v>
                </c:pt>
                <c:pt idx="5858">
                  <c:v>4792.0</c:v>
                </c:pt>
                <c:pt idx="5859">
                  <c:v>4793.0</c:v>
                </c:pt>
                <c:pt idx="5860">
                  <c:v>4794.0</c:v>
                </c:pt>
                <c:pt idx="5861">
                  <c:v>4795.0</c:v>
                </c:pt>
                <c:pt idx="5862">
                  <c:v>4796.0</c:v>
                </c:pt>
                <c:pt idx="5863">
                  <c:v>4797.0</c:v>
                </c:pt>
                <c:pt idx="5864">
                  <c:v>4798.0</c:v>
                </c:pt>
                <c:pt idx="5865">
                  <c:v>4799.0</c:v>
                </c:pt>
                <c:pt idx="5866">
                  <c:v>4800.0</c:v>
                </c:pt>
                <c:pt idx="5867">
                  <c:v>4801.0</c:v>
                </c:pt>
                <c:pt idx="5868">
                  <c:v>4802.0</c:v>
                </c:pt>
                <c:pt idx="5869">
                  <c:v>4803.0</c:v>
                </c:pt>
                <c:pt idx="5870">
                  <c:v>4804.0</c:v>
                </c:pt>
                <c:pt idx="5871">
                  <c:v>4805.0</c:v>
                </c:pt>
                <c:pt idx="5872">
                  <c:v>4806.0</c:v>
                </c:pt>
                <c:pt idx="5873">
                  <c:v>4807.0</c:v>
                </c:pt>
                <c:pt idx="5874">
                  <c:v>4808.0</c:v>
                </c:pt>
                <c:pt idx="5875">
                  <c:v>4809.0</c:v>
                </c:pt>
                <c:pt idx="5876">
                  <c:v>4810.0</c:v>
                </c:pt>
                <c:pt idx="5877">
                  <c:v>4811.0</c:v>
                </c:pt>
                <c:pt idx="5878">
                  <c:v>4812.0</c:v>
                </c:pt>
                <c:pt idx="5879">
                  <c:v>4813.0</c:v>
                </c:pt>
                <c:pt idx="5880">
                  <c:v>4814.0</c:v>
                </c:pt>
                <c:pt idx="5881">
                  <c:v>4814.0</c:v>
                </c:pt>
                <c:pt idx="5882">
                  <c:v>4814.0</c:v>
                </c:pt>
                <c:pt idx="5883">
                  <c:v>4815.0</c:v>
                </c:pt>
                <c:pt idx="5884">
                  <c:v>4816.0</c:v>
                </c:pt>
                <c:pt idx="5885">
                  <c:v>4816.0</c:v>
                </c:pt>
                <c:pt idx="5886">
                  <c:v>4817.0</c:v>
                </c:pt>
                <c:pt idx="5887">
                  <c:v>4818.0</c:v>
                </c:pt>
                <c:pt idx="5888">
                  <c:v>4818.0</c:v>
                </c:pt>
                <c:pt idx="5889">
                  <c:v>4819.0</c:v>
                </c:pt>
                <c:pt idx="5890">
                  <c:v>4819.0</c:v>
                </c:pt>
                <c:pt idx="5891">
                  <c:v>4819.0</c:v>
                </c:pt>
                <c:pt idx="5892">
                  <c:v>4819.0</c:v>
                </c:pt>
                <c:pt idx="5893">
                  <c:v>4819.0</c:v>
                </c:pt>
                <c:pt idx="5894">
                  <c:v>4820.0</c:v>
                </c:pt>
                <c:pt idx="5895">
                  <c:v>4821.0</c:v>
                </c:pt>
                <c:pt idx="5896">
                  <c:v>4822.0</c:v>
                </c:pt>
                <c:pt idx="5897">
                  <c:v>4823.0</c:v>
                </c:pt>
                <c:pt idx="5898">
                  <c:v>4824.0</c:v>
                </c:pt>
                <c:pt idx="5899">
                  <c:v>4825.0</c:v>
                </c:pt>
                <c:pt idx="5900">
                  <c:v>4826.0</c:v>
                </c:pt>
                <c:pt idx="5901">
                  <c:v>4827.0</c:v>
                </c:pt>
                <c:pt idx="5902">
                  <c:v>4828.0</c:v>
                </c:pt>
                <c:pt idx="5903">
                  <c:v>4829.0</c:v>
                </c:pt>
                <c:pt idx="5904">
                  <c:v>4830.0</c:v>
                </c:pt>
                <c:pt idx="5905">
                  <c:v>4831.0</c:v>
                </c:pt>
                <c:pt idx="5906">
                  <c:v>4832.0</c:v>
                </c:pt>
                <c:pt idx="5907">
                  <c:v>4833.0</c:v>
                </c:pt>
                <c:pt idx="5908">
                  <c:v>4834.0</c:v>
                </c:pt>
                <c:pt idx="5909">
                  <c:v>4835.0</c:v>
                </c:pt>
                <c:pt idx="5910">
                  <c:v>4836.0</c:v>
                </c:pt>
                <c:pt idx="5911">
                  <c:v>4837.0</c:v>
                </c:pt>
                <c:pt idx="5912">
                  <c:v>4838.0</c:v>
                </c:pt>
                <c:pt idx="5913">
                  <c:v>4839.0</c:v>
                </c:pt>
                <c:pt idx="5914">
                  <c:v>4840.0</c:v>
                </c:pt>
                <c:pt idx="5915">
                  <c:v>4841.0</c:v>
                </c:pt>
                <c:pt idx="5916">
                  <c:v>4842.0</c:v>
                </c:pt>
                <c:pt idx="5917">
                  <c:v>4843.0</c:v>
                </c:pt>
                <c:pt idx="5918">
                  <c:v>4844.0</c:v>
                </c:pt>
                <c:pt idx="5919">
                  <c:v>4845.0</c:v>
                </c:pt>
                <c:pt idx="5920">
                  <c:v>4846.0</c:v>
                </c:pt>
                <c:pt idx="5921">
                  <c:v>4847.0</c:v>
                </c:pt>
                <c:pt idx="5922">
                  <c:v>4848.0</c:v>
                </c:pt>
                <c:pt idx="5923">
                  <c:v>4849.0</c:v>
                </c:pt>
                <c:pt idx="5924">
                  <c:v>4850.0</c:v>
                </c:pt>
                <c:pt idx="5925">
                  <c:v>4851.0</c:v>
                </c:pt>
                <c:pt idx="5926">
                  <c:v>4851.0</c:v>
                </c:pt>
                <c:pt idx="5927">
                  <c:v>4852.0</c:v>
                </c:pt>
                <c:pt idx="5928">
                  <c:v>4853.0</c:v>
                </c:pt>
                <c:pt idx="5929">
                  <c:v>4854.0</c:v>
                </c:pt>
                <c:pt idx="5930">
                  <c:v>4855.0</c:v>
                </c:pt>
                <c:pt idx="5931">
                  <c:v>4856.0</c:v>
                </c:pt>
                <c:pt idx="5932">
                  <c:v>4857.0</c:v>
                </c:pt>
                <c:pt idx="5933">
                  <c:v>4858.0</c:v>
                </c:pt>
                <c:pt idx="5934">
                  <c:v>4859.0</c:v>
                </c:pt>
                <c:pt idx="5935">
                  <c:v>4860.0</c:v>
                </c:pt>
                <c:pt idx="5936">
                  <c:v>4861.0</c:v>
                </c:pt>
                <c:pt idx="5937">
                  <c:v>4862.0</c:v>
                </c:pt>
                <c:pt idx="5938">
                  <c:v>4863.0</c:v>
                </c:pt>
                <c:pt idx="5939">
                  <c:v>4864.0</c:v>
                </c:pt>
                <c:pt idx="5940">
                  <c:v>4865.0</c:v>
                </c:pt>
                <c:pt idx="5941">
                  <c:v>4866.0</c:v>
                </c:pt>
                <c:pt idx="5942">
                  <c:v>4867.0</c:v>
                </c:pt>
                <c:pt idx="5943">
                  <c:v>4868.0</c:v>
                </c:pt>
                <c:pt idx="5944">
                  <c:v>4869.0</c:v>
                </c:pt>
                <c:pt idx="5945">
                  <c:v>4870.0</c:v>
                </c:pt>
                <c:pt idx="5946">
                  <c:v>4871.0</c:v>
                </c:pt>
                <c:pt idx="5947">
                  <c:v>4872.0</c:v>
                </c:pt>
                <c:pt idx="5948">
                  <c:v>4873.0</c:v>
                </c:pt>
                <c:pt idx="5949">
                  <c:v>4874.0</c:v>
                </c:pt>
                <c:pt idx="5950">
                  <c:v>4875.0</c:v>
                </c:pt>
                <c:pt idx="5951">
                  <c:v>4876.0</c:v>
                </c:pt>
                <c:pt idx="5952">
                  <c:v>4877.0</c:v>
                </c:pt>
                <c:pt idx="5953">
                  <c:v>4878.0</c:v>
                </c:pt>
                <c:pt idx="5954">
                  <c:v>4879.0</c:v>
                </c:pt>
                <c:pt idx="5955">
                  <c:v>4880.0</c:v>
                </c:pt>
                <c:pt idx="5956">
                  <c:v>4881.0</c:v>
                </c:pt>
                <c:pt idx="5957">
                  <c:v>4882.0</c:v>
                </c:pt>
                <c:pt idx="5958">
                  <c:v>4883.0</c:v>
                </c:pt>
                <c:pt idx="5959">
                  <c:v>4883.0</c:v>
                </c:pt>
                <c:pt idx="5960">
                  <c:v>4884.0</c:v>
                </c:pt>
                <c:pt idx="5961">
                  <c:v>4885.0</c:v>
                </c:pt>
                <c:pt idx="5962">
                  <c:v>4885.0</c:v>
                </c:pt>
                <c:pt idx="5963">
                  <c:v>4886.0</c:v>
                </c:pt>
                <c:pt idx="5964">
                  <c:v>4887.0</c:v>
                </c:pt>
                <c:pt idx="5965">
                  <c:v>4887.0</c:v>
                </c:pt>
                <c:pt idx="5966">
                  <c:v>4887.0</c:v>
                </c:pt>
                <c:pt idx="5967">
                  <c:v>4887.0</c:v>
                </c:pt>
                <c:pt idx="5968">
                  <c:v>4887.0</c:v>
                </c:pt>
                <c:pt idx="5969">
                  <c:v>4887.0</c:v>
                </c:pt>
                <c:pt idx="5970">
                  <c:v>4888.0</c:v>
                </c:pt>
                <c:pt idx="5971">
                  <c:v>4888.0</c:v>
                </c:pt>
                <c:pt idx="5972">
                  <c:v>4888.0</c:v>
                </c:pt>
                <c:pt idx="5973">
                  <c:v>4888.0</c:v>
                </c:pt>
                <c:pt idx="5974">
                  <c:v>4889.0</c:v>
                </c:pt>
                <c:pt idx="5975">
                  <c:v>4890.0</c:v>
                </c:pt>
                <c:pt idx="5976">
                  <c:v>4891.0</c:v>
                </c:pt>
                <c:pt idx="5977">
                  <c:v>4892.0</c:v>
                </c:pt>
                <c:pt idx="5978">
                  <c:v>4892.0</c:v>
                </c:pt>
                <c:pt idx="5979">
                  <c:v>4893.0</c:v>
                </c:pt>
                <c:pt idx="5980">
                  <c:v>4894.0</c:v>
                </c:pt>
                <c:pt idx="5981">
                  <c:v>4895.0</c:v>
                </c:pt>
                <c:pt idx="5982">
                  <c:v>4895.0</c:v>
                </c:pt>
                <c:pt idx="5983">
                  <c:v>4895.0</c:v>
                </c:pt>
                <c:pt idx="5984">
                  <c:v>4895.0</c:v>
                </c:pt>
                <c:pt idx="5985">
                  <c:v>4895.0</c:v>
                </c:pt>
                <c:pt idx="5986">
                  <c:v>4895.0</c:v>
                </c:pt>
                <c:pt idx="5987">
                  <c:v>4896.0</c:v>
                </c:pt>
                <c:pt idx="5988">
                  <c:v>4897.0</c:v>
                </c:pt>
                <c:pt idx="5989">
                  <c:v>4897.0</c:v>
                </c:pt>
                <c:pt idx="5990">
                  <c:v>4898.0</c:v>
                </c:pt>
                <c:pt idx="5991">
                  <c:v>4899.0</c:v>
                </c:pt>
                <c:pt idx="5992">
                  <c:v>4900.0</c:v>
                </c:pt>
                <c:pt idx="5993">
                  <c:v>4901.0</c:v>
                </c:pt>
                <c:pt idx="5994">
                  <c:v>4902.0</c:v>
                </c:pt>
                <c:pt idx="5995">
                  <c:v>4903.0</c:v>
                </c:pt>
                <c:pt idx="5996">
                  <c:v>4904.0</c:v>
                </c:pt>
                <c:pt idx="5997">
                  <c:v>4905.0</c:v>
                </c:pt>
                <c:pt idx="5998">
                  <c:v>4906.0</c:v>
                </c:pt>
                <c:pt idx="5999">
                  <c:v>4907.0</c:v>
                </c:pt>
                <c:pt idx="6000">
                  <c:v>4908.0</c:v>
                </c:pt>
                <c:pt idx="6001">
                  <c:v>4908.0</c:v>
                </c:pt>
                <c:pt idx="6002">
                  <c:v>4909.0</c:v>
                </c:pt>
                <c:pt idx="6003">
                  <c:v>4910.0</c:v>
                </c:pt>
                <c:pt idx="6004">
                  <c:v>4911.0</c:v>
                </c:pt>
                <c:pt idx="6005">
                  <c:v>4912.0</c:v>
                </c:pt>
                <c:pt idx="6006">
                  <c:v>4913.0</c:v>
                </c:pt>
                <c:pt idx="6007">
                  <c:v>4914.0</c:v>
                </c:pt>
                <c:pt idx="6008">
                  <c:v>4915.0</c:v>
                </c:pt>
                <c:pt idx="6009">
                  <c:v>4916.0</c:v>
                </c:pt>
                <c:pt idx="6010">
                  <c:v>4917.0</c:v>
                </c:pt>
                <c:pt idx="6011">
                  <c:v>4918.0</c:v>
                </c:pt>
                <c:pt idx="6012">
                  <c:v>4919.0</c:v>
                </c:pt>
                <c:pt idx="6013">
                  <c:v>4920.0</c:v>
                </c:pt>
                <c:pt idx="6014">
                  <c:v>4921.0</c:v>
                </c:pt>
                <c:pt idx="6015">
                  <c:v>4922.0</c:v>
                </c:pt>
                <c:pt idx="6016">
                  <c:v>4923.0</c:v>
                </c:pt>
                <c:pt idx="6017">
                  <c:v>4924.0</c:v>
                </c:pt>
                <c:pt idx="6018">
                  <c:v>4925.0</c:v>
                </c:pt>
                <c:pt idx="6019">
                  <c:v>4926.0</c:v>
                </c:pt>
                <c:pt idx="6020">
                  <c:v>4927.0</c:v>
                </c:pt>
                <c:pt idx="6021">
                  <c:v>4928.0</c:v>
                </c:pt>
                <c:pt idx="6022">
                  <c:v>4929.0</c:v>
                </c:pt>
                <c:pt idx="6023">
                  <c:v>4930.0</c:v>
                </c:pt>
                <c:pt idx="6024">
                  <c:v>4931.0</c:v>
                </c:pt>
                <c:pt idx="6025">
                  <c:v>4932.0</c:v>
                </c:pt>
                <c:pt idx="6026">
                  <c:v>4932.0</c:v>
                </c:pt>
                <c:pt idx="6027">
                  <c:v>4933.0</c:v>
                </c:pt>
                <c:pt idx="6028">
                  <c:v>4933.0</c:v>
                </c:pt>
                <c:pt idx="6029">
                  <c:v>4933.0</c:v>
                </c:pt>
                <c:pt idx="6030">
                  <c:v>4934.0</c:v>
                </c:pt>
                <c:pt idx="6031">
                  <c:v>4935.0</c:v>
                </c:pt>
                <c:pt idx="6032">
                  <c:v>4936.0</c:v>
                </c:pt>
                <c:pt idx="6033">
                  <c:v>4937.0</c:v>
                </c:pt>
                <c:pt idx="6034">
                  <c:v>4938.0</c:v>
                </c:pt>
                <c:pt idx="6035">
                  <c:v>4939.0</c:v>
                </c:pt>
                <c:pt idx="6036">
                  <c:v>4940.0</c:v>
                </c:pt>
                <c:pt idx="6037">
                  <c:v>4941.0</c:v>
                </c:pt>
                <c:pt idx="6038">
                  <c:v>4942.0</c:v>
                </c:pt>
                <c:pt idx="6039">
                  <c:v>4942.0</c:v>
                </c:pt>
                <c:pt idx="6040">
                  <c:v>4943.0</c:v>
                </c:pt>
                <c:pt idx="6041">
                  <c:v>4943.0</c:v>
                </c:pt>
                <c:pt idx="6042">
                  <c:v>4944.0</c:v>
                </c:pt>
                <c:pt idx="6043">
                  <c:v>4945.0</c:v>
                </c:pt>
                <c:pt idx="6044">
                  <c:v>4945.0</c:v>
                </c:pt>
                <c:pt idx="6045">
                  <c:v>4945.0</c:v>
                </c:pt>
                <c:pt idx="6046">
                  <c:v>4946.0</c:v>
                </c:pt>
                <c:pt idx="6047">
                  <c:v>4947.0</c:v>
                </c:pt>
                <c:pt idx="6048">
                  <c:v>4947.0</c:v>
                </c:pt>
                <c:pt idx="6049">
                  <c:v>4948.0</c:v>
                </c:pt>
                <c:pt idx="6050">
                  <c:v>4949.0</c:v>
                </c:pt>
                <c:pt idx="6051">
                  <c:v>4950.0</c:v>
                </c:pt>
                <c:pt idx="6052">
                  <c:v>4951.0</c:v>
                </c:pt>
                <c:pt idx="6053">
                  <c:v>4952.0</c:v>
                </c:pt>
                <c:pt idx="6054">
                  <c:v>4953.0</c:v>
                </c:pt>
                <c:pt idx="6055">
                  <c:v>4954.0</c:v>
                </c:pt>
                <c:pt idx="6056">
                  <c:v>4955.0</c:v>
                </c:pt>
                <c:pt idx="6057">
                  <c:v>4956.0</c:v>
                </c:pt>
                <c:pt idx="6058">
                  <c:v>4957.0</c:v>
                </c:pt>
                <c:pt idx="6059">
                  <c:v>4958.0</c:v>
                </c:pt>
                <c:pt idx="6060">
                  <c:v>4959.0</c:v>
                </c:pt>
                <c:pt idx="6061">
                  <c:v>4960.0</c:v>
                </c:pt>
                <c:pt idx="6062">
                  <c:v>4961.0</c:v>
                </c:pt>
                <c:pt idx="6063">
                  <c:v>4962.0</c:v>
                </c:pt>
                <c:pt idx="6064">
                  <c:v>4963.0</c:v>
                </c:pt>
                <c:pt idx="6065">
                  <c:v>4963.0</c:v>
                </c:pt>
                <c:pt idx="6066">
                  <c:v>4964.0</c:v>
                </c:pt>
                <c:pt idx="6067">
                  <c:v>4965.0</c:v>
                </c:pt>
                <c:pt idx="6068">
                  <c:v>4965.0</c:v>
                </c:pt>
                <c:pt idx="6069">
                  <c:v>4965.0</c:v>
                </c:pt>
                <c:pt idx="6070">
                  <c:v>4966.0</c:v>
                </c:pt>
                <c:pt idx="6071">
                  <c:v>4966.0</c:v>
                </c:pt>
                <c:pt idx="6072">
                  <c:v>4967.0</c:v>
                </c:pt>
                <c:pt idx="6073">
                  <c:v>4968.0</c:v>
                </c:pt>
                <c:pt idx="6074">
                  <c:v>4968.0</c:v>
                </c:pt>
                <c:pt idx="6075">
                  <c:v>4969.0</c:v>
                </c:pt>
                <c:pt idx="6076">
                  <c:v>4969.0</c:v>
                </c:pt>
                <c:pt idx="6077">
                  <c:v>4970.0</c:v>
                </c:pt>
                <c:pt idx="6078">
                  <c:v>4971.0</c:v>
                </c:pt>
                <c:pt idx="6079">
                  <c:v>4972.0</c:v>
                </c:pt>
                <c:pt idx="6080">
                  <c:v>4973.0</c:v>
                </c:pt>
                <c:pt idx="6081">
                  <c:v>4974.0</c:v>
                </c:pt>
                <c:pt idx="6082">
                  <c:v>4975.0</c:v>
                </c:pt>
                <c:pt idx="6083">
                  <c:v>4976.0</c:v>
                </c:pt>
                <c:pt idx="6084">
                  <c:v>4977.0</c:v>
                </c:pt>
                <c:pt idx="6085">
                  <c:v>4978.0</c:v>
                </c:pt>
                <c:pt idx="6086">
                  <c:v>4979.0</c:v>
                </c:pt>
                <c:pt idx="6087">
                  <c:v>4980.0</c:v>
                </c:pt>
                <c:pt idx="6088">
                  <c:v>4981.0</c:v>
                </c:pt>
                <c:pt idx="6089">
                  <c:v>4982.0</c:v>
                </c:pt>
                <c:pt idx="6090">
                  <c:v>4983.0</c:v>
                </c:pt>
                <c:pt idx="6091">
                  <c:v>4984.0</c:v>
                </c:pt>
                <c:pt idx="6092">
                  <c:v>4985.0</c:v>
                </c:pt>
                <c:pt idx="6093">
                  <c:v>4986.0</c:v>
                </c:pt>
                <c:pt idx="6094">
                  <c:v>4987.0</c:v>
                </c:pt>
                <c:pt idx="6095">
                  <c:v>4988.0</c:v>
                </c:pt>
                <c:pt idx="6096">
                  <c:v>4988.0</c:v>
                </c:pt>
                <c:pt idx="6097">
                  <c:v>4989.0</c:v>
                </c:pt>
                <c:pt idx="6098">
                  <c:v>4990.0</c:v>
                </c:pt>
                <c:pt idx="6099">
                  <c:v>4991.0</c:v>
                </c:pt>
                <c:pt idx="6100">
                  <c:v>4992.0</c:v>
                </c:pt>
                <c:pt idx="6101">
                  <c:v>4993.0</c:v>
                </c:pt>
                <c:pt idx="6102">
                  <c:v>4994.0</c:v>
                </c:pt>
                <c:pt idx="6103">
                  <c:v>4995.0</c:v>
                </c:pt>
                <c:pt idx="6104">
                  <c:v>4996.0</c:v>
                </c:pt>
                <c:pt idx="6105">
                  <c:v>4997.0</c:v>
                </c:pt>
                <c:pt idx="6106">
                  <c:v>4998.0</c:v>
                </c:pt>
                <c:pt idx="6107">
                  <c:v>4999.0</c:v>
                </c:pt>
                <c:pt idx="6108">
                  <c:v>5000.0</c:v>
                </c:pt>
                <c:pt idx="6109">
                  <c:v>5001.0</c:v>
                </c:pt>
                <c:pt idx="6110">
                  <c:v>5002.0</c:v>
                </c:pt>
                <c:pt idx="6111">
                  <c:v>5003.0</c:v>
                </c:pt>
                <c:pt idx="6112">
                  <c:v>5004.0</c:v>
                </c:pt>
                <c:pt idx="6113">
                  <c:v>5005.0</c:v>
                </c:pt>
                <c:pt idx="6114">
                  <c:v>5006.0</c:v>
                </c:pt>
                <c:pt idx="6115">
                  <c:v>5007.0</c:v>
                </c:pt>
                <c:pt idx="6116">
                  <c:v>5008.0</c:v>
                </c:pt>
                <c:pt idx="6117">
                  <c:v>5009.0</c:v>
                </c:pt>
                <c:pt idx="6118">
                  <c:v>5010.0</c:v>
                </c:pt>
                <c:pt idx="6119">
                  <c:v>5011.0</c:v>
                </c:pt>
                <c:pt idx="6120">
                  <c:v>5012.0</c:v>
                </c:pt>
                <c:pt idx="6121">
                  <c:v>5013.0</c:v>
                </c:pt>
                <c:pt idx="6122">
                  <c:v>5014.0</c:v>
                </c:pt>
                <c:pt idx="6123">
                  <c:v>5015.0</c:v>
                </c:pt>
                <c:pt idx="6124">
                  <c:v>5016.0</c:v>
                </c:pt>
                <c:pt idx="6125">
                  <c:v>5017.0</c:v>
                </c:pt>
                <c:pt idx="6126">
                  <c:v>5018.0</c:v>
                </c:pt>
                <c:pt idx="6127">
                  <c:v>5018.0</c:v>
                </c:pt>
                <c:pt idx="6128">
                  <c:v>5019.0</c:v>
                </c:pt>
                <c:pt idx="6129">
                  <c:v>5020.0</c:v>
                </c:pt>
                <c:pt idx="6130">
                  <c:v>5020.0</c:v>
                </c:pt>
                <c:pt idx="6131">
                  <c:v>5021.0</c:v>
                </c:pt>
                <c:pt idx="6132">
                  <c:v>5021.0</c:v>
                </c:pt>
                <c:pt idx="6133">
                  <c:v>5021.0</c:v>
                </c:pt>
                <c:pt idx="6134">
                  <c:v>5022.0</c:v>
                </c:pt>
                <c:pt idx="6135">
                  <c:v>5023.0</c:v>
                </c:pt>
                <c:pt idx="6136">
                  <c:v>5024.0</c:v>
                </c:pt>
                <c:pt idx="6137">
                  <c:v>5025.0</c:v>
                </c:pt>
                <c:pt idx="6138">
                  <c:v>5026.0</c:v>
                </c:pt>
                <c:pt idx="6139">
                  <c:v>5027.0</c:v>
                </c:pt>
                <c:pt idx="6140">
                  <c:v>5028.0</c:v>
                </c:pt>
                <c:pt idx="6141">
                  <c:v>5029.0</c:v>
                </c:pt>
                <c:pt idx="6142">
                  <c:v>5029.0</c:v>
                </c:pt>
                <c:pt idx="6143">
                  <c:v>5029.0</c:v>
                </c:pt>
                <c:pt idx="6144">
                  <c:v>5030.0</c:v>
                </c:pt>
                <c:pt idx="6145">
                  <c:v>5031.0</c:v>
                </c:pt>
                <c:pt idx="6146">
                  <c:v>5032.0</c:v>
                </c:pt>
                <c:pt idx="6147">
                  <c:v>5033.0</c:v>
                </c:pt>
                <c:pt idx="6148">
                  <c:v>5034.0</c:v>
                </c:pt>
                <c:pt idx="6149">
                  <c:v>5035.0</c:v>
                </c:pt>
                <c:pt idx="6150">
                  <c:v>5036.0</c:v>
                </c:pt>
                <c:pt idx="6151">
                  <c:v>5037.0</c:v>
                </c:pt>
                <c:pt idx="6152">
                  <c:v>5038.0</c:v>
                </c:pt>
                <c:pt idx="6153">
                  <c:v>5039.0</c:v>
                </c:pt>
                <c:pt idx="6154">
                  <c:v>5040.0</c:v>
                </c:pt>
                <c:pt idx="6155">
                  <c:v>5041.0</c:v>
                </c:pt>
                <c:pt idx="6156">
                  <c:v>5042.0</c:v>
                </c:pt>
                <c:pt idx="6157">
                  <c:v>5042.0</c:v>
                </c:pt>
                <c:pt idx="6158">
                  <c:v>5043.0</c:v>
                </c:pt>
                <c:pt idx="6159">
                  <c:v>5044.0</c:v>
                </c:pt>
                <c:pt idx="6160">
                  <c:v>5045.0</c:v>
                </c:pt>
                <c:pt idx="6161">
                  <c:v>5046.0</c:v>
                </c:pt>
                <c:pt idx="6162">
                  <c:v>5047.0</c:v>
                </c:pt>
                <c:pt idx="6163">
                  <c:v>5048.0</c:v>
                </c:pt>
                <c:pt idx="6164">
                  <c:v>5049.0</c:v>
                </c:pt>
                <c:pt idx="6165">
                  <c:v>5050.0</c:v>
                </c:pt>
                <c:pt idx="6166">
                  <c:v>5051.0</c:v>
                </c:pt>
                <c:pt idx="6167">
                  <c:v>5052.0</c:v>
                </c:pt>
                <c:pt idx="6168">
                  <c:v>5053.0</c:v>
                </c:pt>
                <c:pt idx="6169">
                  <c:v>5054.0</c:v>
                </c:pt>
                <c:pt idx="6170">
                  <c:v>5054.0</c:v>
                </c:pt>
                <c:pt idx="6171">
                  <c:v>5055.0</c:v>
                </c:pt>
                <c:pt idx="6172">
                  <c:v>5056.0</c:v>
                </c:pt>
                <c:pt idx="6173">
                  <c:v>5056.0</c:v>
                </c:pt>
                <c:pt idx="6174">
                  <c:v>5056.0</c:v>
                </c:pt>
                <c:pt idx="6175">
                  <c:v>5056.0</c:v>
                </c:pt>
                <c:pt idx="6176">
                  <c:v>5057.0</c:v>
                </c:pt>
                <c:pt idx="6177">
                  <c:v>5058.0</c:v>
                </c:pt>
                <c:pt idx="6178">
                  <c:v>5059.0</c:v>
                </c:pt>
                <c:pt idx="6179">
                  <c:v>5060.0</c:v>
                </c:pt>
                <c:pt idx="6180">
                  <c:v>5061.0</c:v>
                </c:pt>
                <c:pt idx="6181">
                  <c:v>5062.0</c:v>
                </c:pt>
                <c:pt idx="6182">
                  <c:v>5063.0</c:v>
                </c:pt>
                <c:pt idx="6183">
                  <c:v>5064.0</c:v>
                </c:pt>
                <c:pt idx="6184">
                  <c:v>5065.0</c:v>
                </c:pt>
                <c:pt idx="6185">
                  <c:v>5066.0</c:v>
                </c:pt>
                <c:pt idx="6186">
                  <c:v>5067.0</c:v>
                </c:pt>
                <c:pt idx="6187">
                  <c:v>5068.0</c:v>
                </c:pt>
                <c:pt idx="6188">
                  <c:v>5069.0</c:v>
                </c:pt>
                <c:pt idx="6189">
                  <c:v>5070.0</c:v>
                </c:pt>
                <c:pt idx="6190">
                  <c:v>5071.0</c:v>
                </c:pt>
                <c:pt idx="6191">
                  <c:v>5072.0</c:v>
                </c:pt>
                <c:pt idx="6192">
                  <c:v>5073.0</c:v>
                </c:pt>
                <c:pt idx="6193">
                  <c:v>5074.0</c:v>
                </c:pt>
                <c:pt idx="6194">
                  <c:v>5075.0</c:v>
                </c:pt>
                <c:pt idx="6195">
                  <c:v>5076.0</c:v>
                </c:pt>
                <c:pt idx="6196">
                  <c:v>5077.0</c:v>
                </c:pt>
                <c:pt idx="6197">
                  <c:v>5078.0</c:v>
                </c:pt>
                <c:pt idx="6198">
                  <c:v>5079.0</c:v>
                </c:pt>
                <c:pt idx="6199">
                  <c:v>5080.0</c:v>
                </c:pt>
                <c:pt idx="6200">
                  <c:v>5081.0</c:v>
                </c:pt>
                <c:pt idx="6201">
                  <c:v>5082.0</c:v>
                </c:pt>
                <c:pt idx="6202">
                  <c:v>5083.0</c:v>
                </c:pt>
                <c:pt idx="6203">
                  <c:v>5084.0</c:v>
                </c:pt>
                <c:pt idx="6204">
                  <c:v>5085.0</c:v>
                </c:pt>
                <c:pt idx="6205">
                  <c:v>5086.0</c:v>
                </c:pt>
                <c:pt idx="6206">
                  <c:v>5087.0</c:v>
                </c:pt>
                <c:pt idx="6207">
                  <c:v>5088.0</c:v>
                </c:pt>
                <c:pt idx="6208">
                  <c:v>5089.0</c:v>
                </c:pt>
                <c:pt idx="6209">
                  <c:v>5089.0</c:v>
                </c:pt>
                <c:pt idx="6210">
                  <c:v>5090.0</c:v>
                </c:pt>
                <c:pt idx="6211">
                  <c:v>5091.0</c:v>
                </c:pt>
                <c:pt idx="6212">
                  <c:v>5092.0</c:v>
                </c:pt>
                <c:pt idx="6213">
                  <c:v>5093.0</c:v>
                </c:pt>
                <c:pt idx="6214">
                  <c:v>5094.0</c:v>
                </c:pt>
                <c:pt idx="6215">
                  <c:v>5095.0</c:v>
                </c:pt>
                <c:pt idx="6216">
                  <c:v>5096.0</c:v>
                </c:pt>
                <c:pt idx="6217">
                  <c:v>5097.0</c:v>
                </c:pt>
                <c:pt idx="6218">
                  <c:v>5098.0</c:v>
                </c:pt>
                <c:pt idx="6219">
                  <c:v>5099.0</c:v>
                </c:pt>
                <c:pt idx="6220">
                  <c:v>5100.0</c:v>
                </c:pt>
                <c:pt idx="6221">
                  <c:v>5101.0</c:v>
                </c:pt>
                <c:pt idx="6222">
                  <c:v>5102.0</c:v>
                </c:pt>
                <c:pt idx="6223">
                  <c:v>5103.0</c:v>
                </c:pt>
                <c:pt idx="6224">
                  <c:v>5104.0</c:v>
                </c:pt>
                <c:pt idx="6225">
                  <c:v>5105.0</c:v>
                </c:pt>
                <c:pt idx="6226">
                  <c:v>5106.0</c:v>
                </c:pt>
                <c:pt idx="6227">
                  <c:v>5107.0</c:v>
                </c:pt>
                <c:pt idx="6228">
                  <c:v>5108.0</c:v>
                </c:pt>
                <c:pt idx="6229">
                  <c:v>5109.0</c:v>
                </c:pt>
                <c:pt idx="6230">
                  <c:v>5110.0</c:v>
                </c:pt>
                <c:pt idx="6231">
                  <c:v>5111.0</c:v>
                </c:pt>
                <c:pt idx="6232">
                  <c:v>5112.0</c:v>
                </c:pt>
                <c:pt idx="6233">
                  <c:v>5113.0</c:v>
                </c:pt>
                <c:pt idx="6234">
                  <c:v>5114.0</c:v>
                </c:pt>
                <c:pt idx="6235">
                  <c:v>5115.0</c:v>
                </c:pt>
                <c:pt idx="6236">
                  <c:v>5115.0</c:v>
                </c:pt>
                <c:pt idx="6237">
                  <c:v>5116.0</c:v>
                </c:pt>
                <c:pt idx="6238">
                  <c:v>5117.0</c:v>
                </c:pt>
                <c:pt idx="6239">
                  <c:v>5117.0</c:v>
                </c:pt>
                <c:pt idx="6240">
                  <c:v>5117.0</c:v>
                </c:pt>
                <c:pt idx="6241">
                  <c:v>5118.0</c:v>
                </c:pt>
                <c:pt idx="6242">
                  <c:v>5119.0</c:v>
                </c:pt>
                <c:pt idx="6243">
                  <c:v>5119.0</c:v>
                </c:pt>
                <c:pt idx="6244">
                  <c:v>5120.0</c:v>
                </c:pt>
                <c:pt idx="6245">
                  <c:v>5121.0</c:v>
                </c:pt>
                <c:pt idx="6246">
                  <c:v>5121.0</c:v>
                </c:pt>
                <c:pt idx="6247">
                  <c:v>5122.0</c:v>
                </c:pt>
                <c:pt idx="6248">
                  <c:v>5123.0</c:v>
                </c:pt>
                <c:pt idx="6249">
                  <c:v>5123.0</c:v>
                </c:pt>
                <c:pt idx="6250">
                  <c:v>5123.0</c:v>
                </c:pt>
                <c:pt idx="6251">
                  <c:v>5124.0</c:v>
                </c:pt>
                <c:pt idx="6252">
                  <c:v>5124.0</c:v>
                </c:pt>
                <c:pt idx="6253">
                  <c:v>5124.0</c:v>
                </c:pt>
                <c:pt idx="6254">
                  <c:v>5125.0</c:v>
                </c:pt>
                <c:pt idx="6255">
                  <c:v>5126.0</c:v>
                </c:pt>
                <c:pt idx="6256">
                  <c:v>5127.0</c:v>
                </c:pt>
                <c:pt idx="6257">
                  <c:v>5128.0</c:v>
                </c:pt>
                <c:pt idx="6258">
                  <c:v>5128.0</c:v>
                </c:pt>
                <c:pt idx="6259">
                  <c:v>5129.0</c:v>
                </c:pt>
                <c:pt idx="6260">
                  <c:v>5130.0</c:v>
                </c:pt>
                <c:pt idx="6261">
                  <c:v>5131.0</c:v>
                </c:pt>
                <c:pt idx="6262">
                  <c:v>5132.0</c:v>
                </c:pt>
                <c:pt idx="6263">
                  <c:v>5133.0</c:v>
                </c:pt>
                <c:pt idx="6264">
                  <c:v>5134.0</c:v>
                </c:pt>
                <c:pt idx="6265">
                  <c:v>5135.0</c:v>
                </c:pt>
                <c:pt idx="6266">
                  <c:v>5136.0</c:v>
                </c:pt>
                <c:pt idx="6267">
                  <c:v>5137.0</c:v>
                </c:pt>
                <c:pt idx="6268">
                  <c:v>5138.0</c:v>
                </c:pt>
                <c:pt idx="6269">
                  <c:v>5139.0</c:v>
                </c:pt>
                <c:pt idx="6270">
                  <c:v>5139.0</c:v>
                </c:pt>
                <c:pt idx="6271">
                  <c:v>5140.0</c:v>
                </c:pt>
                <c:pt idx="6272">
                  <c:v>5141.0</c:v>
                </c:pt>
                <c:pt idx="6273">
                  <c:v>5142.0</c:v>
                </c:pt>
                <c:pt idx="6274">
                  <c:v>5143.0</c:v>
                </c:pt>
                <c:pt idx="6275">
                  <c:v>5144.0</c:v>
                </c:pt>
                <c:pt idx="6276">
                  <c:v>5145.0</c:v>
                </c:pt>
                <c:pt idx="6277">
                  <c:v>5146.0</c:v>
                </c:pt>
                <c:pt idx="6278">
                  <c:v>5147.0</c:v>
                </c:pt>
                <c:pt idx="6279">
                  <c:v>5148.0</c:v>
                </c:pt>
                <c:pt idx="6280">
                  <c:v>5149.0</c:v>
                </c:pt>
                <c:pt idx="6281">
                  <c:v>5150.0</c:v>
                </c:pt>
                <c:pt idx="6282">
                  <c:v>5151.0</c:v>
                </c:pt>
                <c:pt idx="6283">
                  <c:v>5152.0</c:v>
                </c:pt>
                <c:pt idx="6284">
                  <c:v>5152.0</c:v>
                </c:pt>
                <c:pt idx="6285">
                  <c:v>5153.0</c:v>
                </c:pt>
                <c:pt idx="6286">
                  <c:v>5153.0</c:v>
                </c:pt>
                <c:pt idx="6287">
                  <c:v>5154.0</c:v>
                </c:pt>
                <c:pt idx="6288">
                  <c:v>5155.0</c:v>
                </c:pt>
                <c:pt idx="6289">
                  <c:v>5156.0</c:v>
                </c:pt>
                <c:pt idx="6290">
                  <c:v>5157.0</c:v>
                </c:pt>
                <c:pt idx="6291">
                  <c:v>5158.0</c:v>
                </c:pt>
                <c:pt idx="6292">
                  <c:v>5159.0</c:v>
                </c:pt>
                <c:pt idx="6293">
                  <c:v>5160.0</c:v>
                </c:pt>
                <c:pt idx="6294">
                  <c:v>5161.0</c:v>
                </c:pt>
                <c:pt idx="6295">
                  <c:v>5162.0</c:v>
                </c:pt>
                <c:pt idx="6296">
                  <c:v>5163.0</c:v>
                </c:pt>
                <c:pt idx="6297">
                  <c:v>5163.0</c:v>
                </c:pt>
                <c:pt idx="6298">
                  <c:v>5164.0</c:v>
                </c:pt>
                <c:pt idx="6299">
                  <c:v>5164.0</c:v>
                </c:pt>
                <c:pt idx="6300">
                  <c:v>5164.0</c:v>
                </c:pt>
                <c:pt idx="6301">
                  <c:v>5165.0</c:v>
                </c:pt>
                <c:pt idx="6302">
                  <c:v>5166.0</c:v>
                </c:pt>
                <c:pt idx="6303">
                  <c:v>5167.0</c:v>
                </c:pt>
                <c:pt idx="6304">
                  <c:v>5167.0</c:v>
                </c:pt>
                <c:pt idx="6305">
                  <c:v>5168.0</c:v>
                </c:pt>
                <c:pt idx="6306">
                  <c:v>5169.0</c:v>
                </c:pt>
                <c:pt idx="6307">
                  <c:v>5169.0</c:v>
                </c:pt>
                <c:pt idx="6308">
                  <c:v>5169.0</c:v>
                </c:pt>
                <c:pt idx="6309">
                  <c:v>5170.0</c:v>
                </c:pt>
                <c:pt idx="6310">
                  <c:v>5171.0</c:v>
                </c:pt>
                <c:pt idx="6311">
                  <c:v>5172.0</c:v>
                </c:pt>
                <c:pt idx="6312">
                  <c:v>5172.0</c:v>
                </c:pt>
                <c:pt idx="6313">
                  <c:v>5173.0</c:v>
                </c:pt>
                <c:pt idx="6314">
                  <c:v>5173.0</c:v>
                </c:pt>
                <c:pt idx="6315">
                  <c:v>5174.0</c:v>
                </c:pt>
                <c:pt idx="6316">
                  <c:v>5174.0</c:v>
                </c:pt>
                <c:pt idx="6317">
                  <c:v>5174.0</c:v>
                </c:pt>
                <c:pt idx="6318">
                  <c:v>5175.0</c:v>
                </c:pt>
                <c:pt idx="6319">
                  <c:v>5176.0</c:v>
                </c:pt>
                <c:pt idx="6320">
                  <c:v>5177.0</c:v>
                </c:pt>
                <c:pt idx="6321">
                  <c:v>5178.0</c:v>
                </c:pt>
                <c:pt idx="6322">
                  <c:v>5179.0</c:v>
                </c:pt>
                <c:pt idx="6323">
                  <c:v>5180.0</c:v>
                </c:pt>
                <c:pt idx="6324">
                  <c:v>5181.0</c:v>
                </c:pt>
                <c:pt idx="6325">
                  <c:v>5182.0</c:v>
                </c:pt>
                <c:pt idx="6326">
                  <c:v>5183.0</c:v>
                </c:pt>
                <c:pt idx="6327">
                  <c:v>5184.0</c:v>
                </c:pt>
                <c:pt idx="6328">
                  <c:v>5185.0</c:v>
                </c:pt>
                <c:pt idx="6329">
                  <c:v>5186.0</c:v>
                </c:pt>
                <c:pt idx="6330">
                  <c:v>5187.0</c:v>
                </c:pt>
                <c:pt idx="6331">
                  <c:v>5188.0</c:v>
                </c:pt>
                <c:pt idx="6332">
                  <c:v>5189.0</c:v>
                </c:pt>
                <c:pt idx="6333">
                  <c:v>5190.0</c:v>
                </c:pt>
                <c:pt idx="6334">
                  <c:v>5191.0</c:v>
                </c:pt>
                <c:pt idx="6335">
                  <c:v>5192.0</c:v>
                </c:pt>
                <c:pt idx="6336">
                  <c:v>5193.0</c:v>
                </c:pt>
                <c:pt idx="6337">
                  <c:v>5194.0</c:v>
                </c:pt>
                <c:pt idx="6338">
                  <c:v>5195.0</c:v>
                </c:pt>
                <c:pt idx="6339">
                  <c:v>5195.0</c:v>
                </c:pt>
                <c:pt idx="6340">
                  <c:v>5196.0</c:v>
                </c:pt>
                <c:pt idx="6341">
                  <c:v>5197.0</c:v>
                </c:pt>
                <c:pt idx="6342">
                  <c:v>5198.0</c:v>
                </c:pt>
                <c:pt idx="6343">
                  <c:v>5199.0</c:v>
                </c:pt>
                <c:pt idx="6344">
                  <c:v>5200.0</c:v>
                </c:pt>
                <c:pt idx="6345">
                  <c:v>5201.0</c:v>
                </c:pt>
                <c:pt idx="6346">
                  <c:v>5201.0</c:v>
                </c:pt>
                <c:pt idx="6347">
                  <c:v>5201.0</c:v>
                </c:pt>
                <c:pt idx="6348">
                  <c:v>5202.0</c:v>
                </c:pt>
                <c:pt idx="6349">
                  <c:v>5203.0</c:v>
                </c:pt>
                <c:pt idx="6350">
                  <c:v>5204.0</c:v>
                </c:pt>
                <c:pt idx="6351">
                  <c:v>5204.0</c:v>
                </c:pt>
                <c:pt idx="6352">
                  <c:v>5205.0</c:v>
                </c:pt>
                <c:pt idx="6353">
                  <c:v>5206.0</c:v>
                </c:pt>
                <c:pt idx="6354">
                  <c:v>5207.0</c:v>
                </c:pt>
                <c:pt idx="6355">
                  <c:v>5208.0</c:v>
                </c:pt>
                <c:pt idx="6356">
                  <c:v>5209.0</c:v>
                </c:pt>
                <c:pt idx="6357">
                  <c:v>5210.0</c:v>
                </c:pt>
                <c:pt idx="6358">
                  <c:v>5211.0</c:v>
                </c:pt>
                <c:pt idx="6359">
                  <c:v>5211.0</c:v>
                </c:pt>
                <c:pt idx="6360">
                  <c:v>5211.0</c:v>
                </c:pt>
                <c:pt idx="6361">
                  <c:v>5212.0</c:v>
                </c:pt>
                <c:pt idx="6362">
                  <c:v>5213.0</c:v>
                </c:pt>
                <c:pt idx="6363">
                  <c:v>5214.0</c:v>
                </c:pt>
                <c:pt idx="6364">
                  <c:v>5215.0</c:v>
                </c:pt>
                <c:pt idx="6365">
                  <c:v>5216.0</c:v>
                </c:pt>
                <c:pt idx="6366">
                  <c:v>5217.0</c:v>
                </c:pt>
                <c:pt idx="6367">
                  <c:v>5218.0</c:v>
                </c:pt>
                <c:pt idx="6368">
                  <c:v>5219.0</c:v>
                </c:pt>
                <c:pt idx="6369">
                  <c:v>5220.0</c:v>
                </c:pt>
                <c:pt idx="6370">
                  <c:v>5221.0</c:v>
                </c:pt>
                <c:pt idx="6371">
                  <c:v>5222.0</c:v>
                </c:pt>
                <c:pt idx="6372">
                  <c:v>5223.0</c:v>
                </c:pt>
                <c:pt idx="6373">
                  <c:v>5224.0</c:v>
                </c:pt>
                <c:pt idx="6374">
                  <c:v>5225.0</c:v>
                </c:pt>
                <c:pt idx="6375">
                  <c:v>5226.0</c:v>
                </c:pt>
                <c:pt idx="6376">
                  <c:v>5226.0</c:v>
                </c:pt>
                <c:pt idx="6377">
                  <c:v>5226.0</c:v>
                </c:pt>
                <c:pt idx="6378">
                  <c:v>5227.0</c:v>
                </c:pt>
                <c:pt idx="6379">
                  <c:v>5228.0</c:v>
                </c:pt>
                <c:pt idx="6380">
                  <c:v>5229.0</c:v>
                </c:pt>
                <c:pt idx="6381">
                  <c:v>5230.0</c:v>
                </c:pt>
                <c:pt idx="6382">
                  <c:v>5230.0</c:v>
                </c:pt>
                <c:pt idx="6383">
                  <c:v>5230.0</c:v>
                </c:pt>
                <c:pt idx="6384">
                  <c:v>5230.0</c:v>
                </c:pt>
                <c:pt idx="6385">
                  <c:v>5230.0</c:v>
                </c:pt>
                <c:pt idx="6386">
                  <c:v>5231.0</c:v>
                </c:pt>
                <c:pt idx="6387">
                  <c:v>5231.0</c:v>
                </c:pt>
                <c:pt idx="6388">
                  <c:v>5232.0</c:v>
                </c:pt>
                <c:pt idx="6389">
                  <c:v>5232.0</c:v>
                </c:pt>
                <c:pt idx="6390">
                  <c:v>5232.0</c:v>
                </c:pt>
                <c:pt idx="6391">
                  <c:v>5233.0</c:v>
                </c:pt>
                <c:pt idx="6392">
                  <c:v>5234.0</c:v>
                </c:pt>
                <c:pt idx="6393">
                  <c:v>5235.0</c:v>
                </c:pt>
                <c:pt idx="6394">
                  <c:v>5236.0</c:v>
                </c:pt>
                <c:pt idx="6395">
                  <c:v>5236.0</c:v>
                </c:pt>
                <c:pt idx="6396">
                  <c:v>5237.0</c:v>
                </c:pt>
                <c:pt idx="6397">
                  <c:v>5237.0</c:v>
                </c:pt>
                <c:pt idx="6398">
                  <c:v>5238.0</c:v>
                </c:pt>
                <c:pt idx="6399">
                  <c:v>5239.0</c:v>
                </c:pt>
                <c:pt idx="6400">
                  <c:v>5240.0</c:v>
                </c:pt>
                <c:pt idx="6401">
                  <c:v>5240.0</c:v>
                </c:pt>
                <c:pt idx="6402">
                  <c:v>5240.0</c:v>
                </c:pt>
                <c:pt idx="6403">
                  <c:v>5241.0</c:v>
                </c:pt>
                <c:pt idx="6404">
                  <c:v>5241.0</c:v>
                </c:pt>
                <c:pt idx="6405">
                  <c:v>5242.0</c:v>
                </c:pt>
                <c:pt idx="6406">
                  <c:v>5243.0</c:v>
                </c:pt>
                <c:pt idx="6407">
                  <c:v>5244.0</c:v>
                </c:pt>
                <c:pt idx="6408">
                  <c:v>5245.0</c:v>
                </c:pt>
                <c:pt idx="6409">
                  <c:v>5246.0</c:v>
                </c:pt>
                <c:pt idx="6410">
                  <c:v>5247.0</c:v>
                </c:pt>
                <c:pt idx="6411">
                  <c:v>5247.0</c:v>
                </c:pt>
                <c:pt idx="6412">
                  <c:v>5247.0</c:v>
                </c:pt>
                <c:pt idx="6413">
                  <c:v>5248.0</c:v>
                </c:pt>
                <c:pt idx="6414">
                  <c:v>5249.0</c:v>
                </c:pt>
                <c:pt idx="6415">
                  <c:v>5250.0</c:v>
                </c:pt>
                <c:pt idx="6416">
                  <c:v>5251.0</c:v>
                </c:pt>
                <c:pt idx="6417">
                  <c:v>5252.0</c:v>
                </c:pt>
                <c:pt idx="6418">
                  <c:v>5253.0</c:v>
                </c:pt>
                <c:pt idx="6419">
                  <c:v>5254.0</c:v>
                </c:pt>
                <c:pt idx="6420">
                  <c:v>5255.0</c:v>
                </c:pt>
                <c:pt idx="6421">
                  <c:v>5256.0</c:v>
                </c:pt>
                <c:pt idx="6422">
                  <c:v>5257.0</c:v>
                </c:pt>
                <c:pt idx="6423">
                  <c:v>5258.0</c:v>
                </c:pt>
                <c:pt idx="6424">
                  <c:v>5259.0</c:v>
                </c:pt>
                <c:pt idx="6425">
                  <c:v>5260.0</c:v>
                </c:pt>
                <c:pt idx="6426">
                  <c:v>5261.0</c:v>
                </c:pt>
                <c:pt idx="6427">
                  <c:v>5262.0</c:v>
                </c:pt>
                <c:pt idx="6428">
                  <c:v>5263.0</c:v>
                </c:pt>
                <c:pt idx="6429">
                  <c:v>5264.0</c:v>
                </c:pt>
                <c:pt idx="6430">
                  <c:v>5265.0</c:v>
                </c:pt>
                <c:pt idx="6431">
                  <c:v>5266.0</c:v>
                </c:pt>
                <c:pt idx="6432">
                  <c:v>5267.0</c:v>
                </c:pt>
                <c:pt idx="6433">
                  <c:v>5268.0</c:v>
                </c:pt>
                <c:pt idx="6434">
                  <c:v>5269.0</c:v>
                </c:pt>
                <c:pt idx="6435">
                  <c:v>5270.0</c:v>
                </c:pt>
                <c:pt idx="6436">
                  <c:v>5271.0</c:v>
                </c:pt>
                <c:pt idx="6437">
                  <c:v>5272.0</c:v>
                </c:pt>
                <c:pt idx="6438">
                  <c:v>5273.0</c:v>
                </c:pt>
                <c:pt idx="6439">
                  <c:v>5274.0</c:v>
                </c:pt>
                <c:pt idx="6440">
                  <c:v>5275.0</c:v>
                </c:pt>
                <c:pt idx="6441">
                  <c:v>5276.0</c:v>
                </c:pt>
                <c:pt idx="6442">
                  <c:v>5277.0</c:v>
                </c:pt>
                <c:pt idx="6443">
                  <c:v>5278.0</c:v>
                </c:pt>
                <c:pt idx="6444">
                  <c:v>5279.0</c:v>
                </c:pt>
                <c:pt idx="6445">
                  <c:v>5280.0</c:v>
                </c:pt>
                <c:pt idx="6446">
                  <c:v>5281.0</c:v>
                </c:pt>
                <c:pt idx="6447">
                  <c:v>5282.0</c:v>
                </c:pt>
                <c:pt idx="6448">
                  <c:v>5283.0</c:v>
                </c:pt>
                <c:pt idx="6449">
                  <c:v>5284.0</c:v>
                </c:pt>
                <c:pt idx="6450">
                  <c:v>5285.0</c:v>
                </c:pt>
                <c:pt idx="6451">
                  <c:v>5286.0</c:v>
                </c:pt>
                <c:pt idx="6452">
                  <c:v>5287.0</c:v>
                </c:pt>
                <c:pt idx="6453">
                  <c:v>5288.0</c:v>
                </c:pt>
                <c:pt idx="6454">
                  <c:v>5288.0</c:v>
                </c:pt>
                <c:pt idx="6455">
                  <c:v>5288.0</c:v>
                </c:pt>
                <c:pt idx="6456">
                  <c:v>5288.0</c:v>
                </c:pt>
                <c:pt idx="6457">
                  <c:v>5288.0</c:v>
                </c:pt>
                <c:pt idx="6458">
                  <c:v>5289.0</c:v>
                </c:pt>
                <c:pt idx="6459">
                  <c:v>5289.0</c:v>
                </c:pt>
                <c:pt idx="6460">
                  <c:v>5290.0</c:v>
                </c:pt>
                <c:pt idx="6461">
                  <c:v>5291.0</c:v>
                </c:pt>
                <c:pt idx="6462">
                  <c:v>5292.0</c:v>
                </c:pt>
                <c:pt idx="6463">
                  <c:v>5293.0</c:v>
                </c:pt>
                <c:pt idx="6464">
                  <c:v>5293.0</c:v>
                </c:pt>
                <c:pt idx="6465">
                  <c:v>5294.0</c:v>
                </c:pt>
                <c:pt idx="6466">
                  <c:v>5295.0</c:v>
                </c:pt>
                <c:pt idx="6467">
                  <c:v>5296.0</c:v>
                </c:pt>
                <c:pt idx="6468">
                  <c:v>5297.0</c:v>
                </c:pt>
                <c:pt idx="6469">
                  <c:v>5298.0</c:v>
                </c:pt>
                <c:pt idx="6470">
                  <c:v>5299.0</c:v>
                </c:pt>
                <c:pt idx="6471">
                  <c:v>5300.0</c:v>
                </c:pt>
                <c:pt idx="6472">
                  <c:v>5301.0</c:v>
                </c:pt>
                <c:pt idx="6473">
                  <c:v>5302.0</c:v>
                </c:pt>
                <c:pt idx="6474">
                  <c:v>5303.0</c:v>
                </c:pt>
                <c:pt idx="6475">
                  <c:v>5304.0</c:v>
                </c:pt>
                <c:pt idx="6476">
                  <c:v>5305.0</c:v>
                </c:pt>
                <c:pt idx="6477">
                  <c:v>5306.0</c:v>
                </c:pt>
                <c:pt idx="6478">
                  <c:v>5307.0</c:v>
                </c:pt>
                <c:pt idx="6479">
                  <c:v>5308.0</c:v>
                </c:pt>
                <c:pt idx="6480">
                  <c:v>5309.0</c:v>
                </c:pt>
                <c:pt idx="6481">
                  <c:v>5310.0</c:v>
                </c:pt>
                <c:pt idx="6482">
                  <c:v>5311.0</c:v>
                </c:pt>
                <c:pt idx="6483">
                  <c:v>5312.0</c:v>
                </c:pt>
                <c:pt idx="6484">
                  <c:v>5313.0</c:v>
                </c:pt>
                <c:pt idx="6485">
                  <c:v>5314.0</c:v>
                </c:pt>
                <c:pt idx="6486">
                  <c:v>5315.0</c:v>
                </c:pt>
                <c:pt idx="6487">
                  <c:v>5316.0</c:v>
                </c:pt>
                <c:pt idx="6488">
                  <c:v>5317.0</c:v>
                </c:pt>
                <c:pt idx="6489">
                  <c:v>5318.0</c:v>
                </c:pt>
                <c:pt idx="6490">
                  <c:v>5319.0</c:v>
                </c:pt>
                <c:pt idx="6491">
                  <c:v>5320.0</c:v>
                </c:pt>
                <c:pt idx="6492">
                  <c:v>5321.0</c:v>
                </c:pt>
                <c:pt idx="6493">
                  <c:v>5322.0</c:v>
                </c:pt>
                <c:pt idx="6494">
                  <c:v>5323.0</c:v>
                </c:pt>
                <c:pt idx="6495">
                  <c:v>5324.0</c:v>
                </c:pt>
                <c:pt idx="6496">
                  <c:v>5324.0</c:v>
                </c:pt>
                <c:pt idx="6497">
                  <c:v>5324.0</c:v>
                </c:pt>
                <c:pt idx="6498">
                  <c:v>5325.0</c:v>
                </c:pt>
                <c:pt idx="6499">
                  <c:v>5326.0</c:v>
                </c:pt>
                <c:pt idx="6500">
                  <c:v>5327.0</c:v>
                </c:pt>
                <c:pt idx="6501">
                  <c:v>5328.0</c:v>
                </c:pt>
                <c:pt idx="6502">
                  <c:v>5329.0</c:v>
                </c:pt>
                <c:pt idx="6503">
                  <c:v>5330.0</c:v>
                </c:pt>
                <c:pt idx="6504">
                  <c:v>5331.0</c:v>
                </c:pt>
                <c:pt idx="6505">
                  <c:v>5331.0</c:v>
                </c:pt>
                <c:pt idx="6506">
                  <c:v>5331.0</c:v>
                </c:pt>
                <c:pt idx="6507">
                  <c:v>5332.0</c:v>
                </c:pt>
                <c:pt idx="6508">
                  <c:v>5333.0</c:v>
                </c:pt>
                <c:pt idx="6509">
                  <c:v>5334.0</c:v>
                </c:pt>
                <c:pt idx="6510">
                  <c:v>5335.0</c:v>
                </c:pt>
                <c:pt idx="6511">
                  <c:v>5336.0</c:v>
                </c:pt>
                <c:pt idx="6512">
                  <c:v>5337.0</c:v>
                </c:pt>
                <c:pt idx="6513">
                  <c:v>5338.0</c:v>
                </c:pt>
                <c:pt idx="6514">
                  <c:v>5339.0</c:v>
                </c:pt>
                <c:pt idx="6515">
                  <c:v>5340.0</c:v>
                </c:pt>
                <c:pt idx="6516">
                  <c:v>5341.0</c:v>
                </c:pt>
                <c:pt idx="6517">
                  <c:v>5342.0</c:v>
                </c:pt>
                <c:pt idx="6518">
                  <c:v>5343.0</c:v>
                </c:pt>
                <c:pt idx="6519">
                  <c:v>5344.0</c:v>
                </c:pt>
                <c:pt idx="6520">
                  <c:v>5345.0</c:v>
                </c:pt>
                <c:pt idx="6521">
                  <c:v>5346.0</c:v>
                </c:pt>
                <c:pt idx="6522">
                  <c:v>5347.0</c:v>
                </c:pt>
                <c:pt idx="6523">
                  <c:v>5348.0</c:v>
                </c:pt>
                <c:pt idx="6524">
                  <c:v>5349.0</c:v>
                </c:pt>
                <c:pt idx="6525">
                  <c:v>5350.0</c:v>
                </c:pt>
                <c:pt idx="6526">
                  <c:v>5351.0</c:v>
                </c:pt>
                <c:pt idx="6527">
                  <c:v>5352.0</c:v>
                </c:pt>
                <c:pt idx="6528">
                  <c:v>5353.0</c:v>
                </c:pt>
                <c:pt idx="6529">
                  <c:v>5354.0</c:v>
                </c:pt>
                <c:pt idx="6530">
                  <c:v>5355.0</c:v>
                </c:pt>
                <c:pt idx="6531">
                  <c:v>5356.0</c:v>
                </c:pt>
                <c:pt idx="6532">
                  <c:v>5357.0</c:v>
                </c:pt>
                <c:pt idx="6533">
                  <c:v>5358.0</c:v>
                </c:pt>
                <c:pt idx="6534">
                  <c:v>5359.0</c:v>
                </c:pt>
                <c:pt idx="6535">
                  <c:v>5360.0</c:v>
                </c:pt>
                <c:pt idx="6536">
                  <c:v>5361.0</c:v>
                </c:pt>
                <c:pt idx="6537">
                  <c:v>5362.0</c:v>
                </c:pt>
                <c:pt idx="6538">
                  <c:v>5363.0</c:v>
                </c:pt>
                <c:pt idx="6539">
                  <c:v>5364.0</c:v>
                </c:pt>
                <c:pt idx="6540">
                  <c:v>5365.0</c:v>
                </c:pt>
                <c:pt idx="6541">
                  <c:v>5366.0</c:v>
                </c:pt>
                <c:pt idx="6542">
                  <c:v>5367.0</c:v>
                </c:pt>
                <c:pt idx="6543">
                  <c:v>5368.0</c:v>
                </c:pt>
                <c:pt idx="6544">
                  <c:v>5368.0</c:v>
                </c:pt>
                <c:pt idx="6545">
                  <c:v>5369.0</c:v>
                </c:pt>
                <c:pt idx="6546">
                  <c:v>5370.0</c:v>
                </c:pt>
                <c:pt idx="6547">
                  <c:v>5371.0</c:v>
                </c:pt>
                <c:pt idx="6548">
                  <c:v>5372.0</c:v>
                </c:pt>
                <c:pt idx="6549">
                  <c:v>5373.0</c:v>
                </c:pt>
                <c:pt idx="6550">
                  <c:v>5374.0</c:v>
                </c:pt>
                <c:pt idx="6551">
                  <c:v>5374.0</c:v>
                </c:pt>
                <c:pt idx="6552">
                  <c:v>5375.0</c:v>
                </c:pt>
                <c:pt idx="6553">
                  <c:v>5376.0</c:v>
                </c:pt>
                <c:pt idx="6554">
                  <c:v>5377.0</c:v>
                </c:pt>
                <c:pt idx="6555">
                  <c:v>5378.0</c:v>
                </c:pt>
                <c:pt idx="6556">
                  <c:v>5379.0</c:v>
                </c:pt>
                <c:pt idx="6557">
                  <c:v>5379.0</c:v>
                </c:pt>
                <c:pt idx="6558">
                  <c:v>5380.0</c:v>
                </c:pt>
                <c:pt idx="6559">
                  <c:v>5381.0</c:v>
                </c:pt>
                <c:pt idx="6560">
                  <c:v>5381.0</c:v>
                </c:pt>
                <c:pt idx="6561">
                  <c:v>5382.0</c:v>
                </c:pt>
                <c:pt idx="6562">
                  <c:v>5383.0</c:v>
                </c:pt>
                <c:pt idx="6563">
                  <c:v>5384.0</c:v>
                </c:pt>
                <c:pt idx="6564">
                  <c:v>5385.0</c:v>
                </c:pt>
                <c:pt idx="6565">
                  <c:v>5386.0</c:v>
                </c:pt>
                <c:pt idx="6566">
                  <c:v>5387.0</c:v>
                </c:pt>
                <c:pt idx="6567">
                  <c:v>5388.0</c:v>
                </c:pt>
                <c:pt idx="6568">
                  <c:v>5389.0</c:v>
                </c:pt>
                <c:pt idx="6569">
                  <c:v>5390.0</c:v>
                </c:pt>
                <c:pt idx="6570">
                  <c:v>5391.0</c:v>
                </c:pt>
                <c:pt idx="6571">
                  <c:v>5392.0</c:v>
                </c:pt>
                <c:pt idx="6572">
                  <c:v>5393.0</c:v>
                </c:pt>
                <c:pt idx="6573">
                  <c:v>5394.0</c:v>
                </c:pt>
                <c:pt idx="6574">
                  <c:v>5395.0</c:v>
                </c:pt>
                <c:pt idx="6575">
                  <c:v>5396.0</c:v>
                </c:pt>
                <c:pt idx="6576">
                  <c:v>5396.0</c:v>
                </c:pt>
                <c:pt idx="6577">
                  <c:v>5396.0</c:v>
                </c:pt>
                <c:pt idx="6578">
                  <c:v>5396.0</c:v>
                </c:pt>
                <c:pt idx="6579">
                  <c:v>5396.0</c:v>
                </c:pt>
                <c:pt idx="6580">
                  <c:v>5397.0</c:v>
                </c:pt>
                <c:pt idx="6581">
                  <c:v>5398.0</c:v>
                </c:pt>
                <c:pt idx="6582">
                  <c:v>5399.0</c:v>
                </c:pt>
                <c:pt idx="6583">
                  <c:v>5399.0</c:v>
                </c:pt>
                <c:pt idx="6584">
                  <c:v>5400.0</c:v>
                </c:pt>
                <c:pt idx="6585">
                  <c:v>5400.0</c:v>
                </c:pt>
                <c:pt idx="6586">
                  <c:v>5400.0</c:v>
                </c:pt>
                <c:pt idx="6587">
                  <c:v>5401.0</c:v>
                </c:pt>
                <c:pt idx="6588">
                  <c:v>5402.0</c:v>
                </c:pt>
                <c:pt idx="6589">
                  <c:v>5403.0</c:v>
                </c:pt>
                <c:pt idx="6590">
                  <c:v>5404.0</c:v>
                </c:pt>
                <c:pt idx="6591">
                  <c:v>5404.0</c:v>
                </c:pt>
                <c:pt idx="6592">
                  <c:v>5405.0</c:v>
                </c:pt>
                <c:pt idx="6593">
                  <c:v>5405.0</c:v>
                </c:pt>
                <c:pt idx="6594">
                  <c:v>5406.0</c:v>
                </c:pt>
                <c:pt idx="6595">
                  <c:v>5407.0</c:v>
                </c:pt>
                <c:pt idx="6596">
                  <c:v>5408.0</c:v>
                </c:pt>
                <c:pt idx="6597">
                  <c:v>5409.0</c:v>
                </c:pt>
                <c:pt idx="6598">
                  <c:v>5410.0</c:v>
                </c:pt>
                <c:pt idx="6599">
                  <c:v>5411.0</c:v>
                </c:pt>
                <c:pt idx="6600">
                  <c:v>5412.0</c:v>
                </c:pt>
                <c:pt idx="6601">
                  <c:v>5413.0</c:v>
                </c:pt>
                <c:pt idx="6602">
                  <c:v>5413.0</c:v>
                </c:pt>
                <c:pt idx="6603">
                  <c:v>5414.0</c:v>
                </c:pt>
                <c:pt idx="6604">
                  <c:v>5415.0</c:v>
                </c:pt>
                <c:pt idx="6605">
                  <c:v>5416.0</c:v>
                </c:pt>
                <c:pt idx="6606">
                  <c:v>5417.0</c:v>
                </c:pt>
                <c:pt idx="6607">
                  <c:v>5418.0</c:v>
                </c:pt>
                <c:pt idx="6608">
                  <c:v>5419.0</c:v>
                </c:pt>
                <c:pt idx="6609">
                  <c:v>5420.0</c:v>
                </c:pt>
                <c:pt idx="6610">
                  <c:v>5420.0</c:v>
                </c:pt>
                <c:pt idx="6611">
                  <c:v>5421.0</c:v>
                </c:pt>
                <c:pt idx="6612">
                  <c:v>5422.0</c:v>
                </c:pt>
                <c:pt idx="6613">
                  <c:v>5423.0</c:v>
                </c:pt>
                <c:pt idx="6614">
                  <c:v>5424.0</c:v>
                </c:pt>
                <c:pt idx="6615">
                  <c:v>5425.0</c:v>
                </c:pt>
                <c:pt idx="6616">
                  <c:v>5426.0</c:v>
                </c:pt>
                <c:pt idx="6617">
                  <c:v>5427.0</c:v>
                </c:pt>
                <c:pt idx="6618">
                  <c:v>5428.0</c:v>
                </c:pt>
                <c:pt idx="6619">
                  <c:v>5429.0</c:v>
                </c:pt>
                <c:pt idx="6620">
                  <c:v>5430.0</c:v>
                </c:pt>
                <c:pt idx="6621">
                  <c:v>5430.0</c:v>
                </c:pt>
                <c:pt idx="6622">
                  <c:v>5430.0</c:v>
                </c:pt>
                <c:pt idx="6623">
                  <c:v>5431.0</c:v>
                </c:pt>
                <c:pt idx="6624">
                  <c:v>5432.0</c:v>
                </c:pt>
                <c:pt idx="6625">
                  <c:v>5433.0</c:v>
                </c:pt>
                <c:pt idx="6626">
                  <c:v>5433.0</c:v>
                </c:pt>
                <c:pt idx="6627">
                  <c:v>5434.0</c:v>
                </c:pt>
                <c:pt idx="6628">
                  <c:v>5435.0</c:v>
                </c:pt>
                <c:pt idx="6629">
                  <c:v>5435.0</c:v>
                </c:pt>
                <c:pt idx="6630">
                  <c:v>5436.0</c:v>
                </c:pt>
                <c:pt idx="6631">
                  <c:v>5437.0</c:v>
                </c:pt>
                <c:pt idx="6632">
                  <c:v>5438.0</c:v>
                </c:pt>
                <c:pt idx="6633">
                  <c:v>5439.0</c:v>
                </c:pt>
                <c:pt idx="6634">
                  <c:v>5440.0</c:v>
                </c:pt>
                <c:pt idx="6635">
                  <c:v>5441.0</c:v>
                </c:pt>
                <c:pt idx="6636">
                  <c:v>5442.0</c:v>
                </c:pt>
                <c:pt idx="6637">
                  <c:v>5443.0</c:v>
                </c:pt>
                <c:pt idx="6638">
                  <c:v>5444.0</c:v>
                </c:pt>
                <c:pt idx="6639">
                  <c:v>5445.0</c:v>
                </c:pt>
                <c:pt idx="6640">
                  <c:v>5446.0</c:v>
                </c:pt>
                <c:pt idx="6641">
                  <c:v>5447.0</c:v>
                </c:pt>
                <c:pt idx="6642">
                  <c:v>5448.0</c:v>
                </c:pt>
                <c:pt idx="6643">
                  <c:v>5449.0</c:v>
                </c:pt>
                <c:pt idx="6644">
                  <c:v>5450.0</c:v>
                </c:pt>
                <c:pt idx="6645">
                  <c:v>5450.0</c:v>
                </c:pt>
                <c:pt idx="6646">
                  <c:v>5451.0</c:v>
                </c:pt>
                <c:pt idx="6647">
                  <c:v>5452.0</c:v>
                </c:pt>
                <c:pt idx="6648">
                  <c:v>5453.0</c:v>
                </c:pt>
                <c:pt idx="6649">
                  <c:v>5453.0</c:v>
                </c:pt>
                <c:pt idx="6650">
                  <c:v>5453.0</c:v>
                </c:pt>
                <c:pt idx="6651">
                  <c:v>5453.0</c:v>
                </c:pt>
                <c:pt idx="6652">
                  <c:v>5453.0</c:v>
                </c:pt>
                <c:pt idx="6653">
                  <c:v>5454.0</c:v>
                </c:pt>
                <c:pt idx="6654">
                  <c:v>5455.0</c:v>
                </c:pt>
                <c:pt idx="6655">
                  <c:v>5456.0</c:v>
                </c:pt>
                <c:pt idx="6656">
                  <c:v>5457.0</c:v>
                </c:pt>
                <c:pt idx="6657">
                  <c:v>5458.0</c:v>
                </c:pt>
                <c:pt idx="6658">
                  <c:v>5459.0</c:v>
                </c:pt>
                <c:pt idx="6659">
                  <c:v>5460.0</c:v>
                </c:pt>
                <c:pt idx="6660">
                  <c:v>5461.0</c:v>
                </c:pt>
                <c:pt idx="6661">
                  <c:v>5462.0</c:v>
                </c:pt>
                <c:pt idx="6662">
                  <c:v>5463.0</c:v>
                </c:pt>
                <c:pt idx="6663">
                  <c:v>5464.0</c:v>
                </c:pt>
                <c:pt idx="6664">
                  <c:v>5465.0</c:v>
                </c:pt>
                <c:pt idx="6665">
                  <c:v>5466.0</c:v>
                </c:pt>
                <c:pt idx="6666">
                  <c:v>5467.0</c:v>
                </c:pt>
                <c:pt idx="6667">
                  <c:v>5468.0</c:v>
                </c:pt>
                <c:pt idx="6668">
                  <c:v>5469.0</c:v>
                </c:pt>
                <c:pt idx="6669">
                  <c:v>5470.0</c:v>
                </c:pt>
                <c:pt idx="6670">
                  <c:v>5471.0</c:v>
                </c:pt>
                <c:pt idx="6671">
                  <c:v>5471.0</c:v>
                </c:pt>
                <c:pt idx="6672">
                  <c:v>5471.0</c:v>
                </c:pt>
                <c:pt idx="6673">
                  <c:v>5472.0</c:v>
                </c:pt>
                <c:pt idx="6674">
                  <c:v>5473.0</c:v>
                </c:pt>
                <c:pt idx="6675">
                  <c:v>5474.0</c:v>
                </c:pt>
                <c:pt idx="6676">
                  <c:v>5475.0</c:v>
                </c:pt>
                <c:pt idx="6677">
                  <c:v>5476.0</c:v>
                </c:pt>
                <c:pt idx="6678">
                  <c:v>5477.0</c:v>
                </c:pt>
                <c:pt idx="6679">
                  <c:v>5478.0</c:v>
                </c:pt>
                <c:pt idx="6680">
                  <c:v>5479.0</c:v>
                </c:pt>
                <c:pt idx="6681">
                  <c:v>5480.0</c:v>
                </c:pt>
                <c:pt idx="6682">
                  <c:v>5481.0</c:v>
                </c:pt>
                <c:pt idx="6683">
                  <c:v>5482.0</c:v>
                </c:pt>
                <c:pt idx="6684">
                  <c:v>5483.0</c:v>
                </c:pt>
                <c:pt idx="6685">
                  <c:v>5484.0</c:v>
                </c:pt>
                <c:pt idx="6686">
                  <c:v>5485.0</c:v>
                </c:pt>
                <c:pt idx="6687">
                  <c:v>5486.0</c:v>
                </c:pt>
                <c:pt idx="6688">
                  <c:v>5487.0</c:v>
                </c:pt>
                <c:pt idx="6689">
                  <c:v>5488.0</c:v>
                </c:pt>
                <c:pt idx="6690">
                  <c:v>5489.0</c:v>
                </c:pt>
                <c:pt idx="6691">
                  <c:v>5490.0</c:v>
                </c:pt>
                <c:pt idx="6692">
                  <c:v>5491.0</c:v>
                </c:pt>
                <c:pt idx="6693">
                  <c:v>5492.0</c:v>
                </c:pt>
                <c:pt idx="6694">
                  <c:v>5493.0</c:v>
                </c:pt>
                <c:pt idx="6695">
                  <c:v>5494.0</c:v>
                </c:pt>
                <c:pt idx="6696">
                  <c:v>5495.0</c:v>
                </c:pt>
                <c:pt idx="6697">
                  <c:v>5496.0</c:v>
                </c:pt>
                <c:pt idx="6698">
                  <c:v>5497.0</c:v>
                </c:pt>
                <c:pt idx="6699">
                  <c:v>5498.0</c:v>
                </c:pt>
                <c:pt idx="6700">
                  <c:v>5499.0</c:v>
                </c:pt>
                <c:pt idx="6701">
                  <c:v>5500.0</c:v>
                </c:pt>
                <c:pt idx="6702">
                  <c:v>5501.0</c:v>
                </c:pt>
                <c:pt idx="6703">
                  <c:v>5502.0</c:v>
                </c:pt>
                <c:pt idx="6704">
                  <c:v>5503.0</c:v>
                </c:pt>
                <c:pt idx="6705">
                  <c:v>5504.0</c:v>
                </c:pt>
                <c:pt idx="6706">
                  <c:v>5505.0</c:v>
                </c:pt>
                <c:pt idx="6707">
                  <c:v>5506.0</c:v>
                </c:pt>
                <c:pt idx="6708">
                  <c:v>5506.0</c:v>
                </c:pt>
                <c:pt idx="6709">
                  <c:v>5506.0</c:v>
                </c:pt>
                <c:pt idx="6710">
                  <c:v>5506.0</c:v>
                </c:pt>
                <c:pt idx="6711">
                  <c:v>5506.0</c:v>
                </c:pt>
                <c:pt idx="6712">
                  <c:v>5506.0</c:v>
                </c:pt>
                <c:pt idx="6713">
                  <c:v>5507.0</c:v>
                </c:pt>
                <c:pt idx="6714">
                  <c:v>5507.0</c:v>
                </c:pt>
                <c:pt idx="6715">
                  <c:v>5507.0</c:v>
                </c:pt>
                <c:pt idx="6716">
                  <c:v>5507.0</c:v>
                </c:pt>
                <c:pt idx="6717">
                  <c:v>5507.0</c:v>
                </c:pt>
                <c:pt idx="6718">
                  <c:v>5508.0</c:v>
                </c:pt>
                <c:pt idx="6719">
                  <c:v>5509.0</c:v>
                </c:pt>
                <c:pt idx="6720">
                  <c:v>5510.0</c:v>
                </c:pt>
                <c:pt idx="6721">
                  <c:v>5511.0</c:v>
                </c:pt>
                <c:pt idx="6722">
                  <c:v>5512.0</c:v>
                </c:pt>
                <c:pt idx="6723">
                  <c:v>5513.0</c:v>
                </c:pt>
                <c:pt idx="6724">
                  <c:v>5513.0</c:v>
                </c:pt>
                <c:pt idx="6725">
                  <c:v>5514.0</c:v>
                </c:pt>
                <c:pt idx="6726">
                  <c:v>5515.0</c:v>
                </c:pt>
                <c:pt idx="6727">
                  <c:v>5516.0</c:v>
                </c:pt>
                <c:pt idx="6728">
                  <c:v>5517.0</c:v>
                </c:pt>
                <c:pt idx="6729">
                  <c:v>5518.0</c:v>
                </c:pt>
                <c:pt idx="6730">
                  <c:v>5519.0</c:v>
                </c:pt>
                <c:pt idx="6731">
                  <c:v>5520.0</c:v>
                </c:pt>
                <c:pt idx="6732">
                  <c:v>5521.0</c:v>
                </c:pt>
                <c:pt idx="6733">
                  <c:v>5522.0</c:v>
                </c:pt>
                <c:pt idx="6734">
                  <c:v>5523.0</c:v>
                </c:pt>
                <c:pt idx="6735">
                  <c:v>5524.0</c:v>
                </c:pt>
                <c:pt idx="6736">
                  <c:v>5525.0</c:v>
                </c:pt>
                <c:pt idx="6737">
                  <c:v>5526.0</c:v>
                </c:pt>
                <c:pt idx="6738">
                  <c:v>5527.0</c:v>
                </c:pt>
                <c:pt idx="6739">
                  <c:v>5528.0</c:v>
                </c:pt>
                <c:pt idx="6740">
                  <c:v>5529.0</c:v>
                </c:pt>
                <c:pt idx="6741">
                  <c:v>5530.0</c:v>
                </c:pt>
                <c:pt idx="6742">
                  <c:v>5531.0</c:v>
                </c:pt>
                <c:pt idx="6743">
                  <c:v>5532.0</c:v>
                </c:pt>
                <c:pt idx="6744">
                  <c:v>5533.0</c:v>
                </c:pt>
                <c:pt idx="6745">
                  <c:v>5534.0</c:v>
                </c:pt>
                <c:pt idx="6746">
                  <c:v>5535.0</c:v>
                </c:pt>
                <c:pt idx="6747">
                  <c:v>5536.0</c:v>
                </c:pt>
                <c:pt idx="6748">
                  <c:v>5537.0</c:v>
                </c:pt>
                <c:pt idx="6749">
                  <c:v>5538.0</c:v>
                </c:pt>
                <c:pt idx="6750">
                  <c:v>5539.0</c:v>
                </c:pt>
                <c:pt idx="6751">
                  <c:v>5540.0</c:v>
                </c:pt>
                <c:pt idx="6752">
                  <c:v>5541.0</c:v>
                </c:pt>
                <c:pt idx="6753">
                  <c:v>5542.0</c:v>
                </c:pt>
                <c:pt idx="6754">
                  <c:v>5543.0</c:v>
                </c:pt>
                <c:pt idx="6755">
                  <c:v>5544.0</c:v>
                </c:pt>
                <c:pt idx="6756">
                  <c:v>5545.0</c:v>
                </c:pt>
                <c:pt idx="6757">
                  <c:v>5545.0</c:v>
                </c:pt>
                <c:pt idx="6758">
                  <c:v>5546.0</c:v>
                </c:pt>
                <c:pt idx="6759">
                  <c:v>5547.0</c:v>
                </c:pt>
                <c:pt idx="6760">
                  <c:v>5548.0</c:v>
                </c:pt>
                <c:pt idx="6761">
                  <c:v>5549.0</c:v>
                </c:pt>
                <c:pt idx="6762">
                  <c:v>5550.0</c:v>
                </c:pt>
                <c:pt idx="6763">
                  <c:v>5551.0</c:v>
                </c:pt>
                <c:pt idx="6764">
                  <c:v>5552.0</c:v>
                </c:pt>
                <c:pt idx="6765">
                  <c:v>5553.0</c:v>
                </c:pt>
                <c:pt idx="6766">
                  <c:v>5554.0</c:v>
                </c:pt>
                <c:pt idx="6767">
                  <c:v>5555.0</c:v>
                </c:pt>
                <c:pt idx="6768">
                  <c:v>5556.0</c:v>
                </c:pt>
                <c:pt idx="6769">
                  <c:v>5557.0</c:v>
                </c:pt>
                <c:pt idx="6770">
                  <c:v>5558.0</c:v>
                </c:pt>
                <c:pt idx="6771">
                  <c:v>5559.0</c:v>
                </c:pt>
                <c:pt idx="6772">
                  <c:v>5560.0</c:v>
                </c:pt>
                <c:pt idx="6773">
                  <c:v>5561.0</c:v>
                </c:pt>
                <c:pt idx="6774">
                  <c:v>5562.0</c:v>
                </c:pt>
                <c:pt idx="6775">
                  <c:v>5563.0</c:v>
                </c:pt>
                <c:pt idx="6776">
                  <c:v>5564.0</c:v>
                </c:pt>
                <c:pt idx="6777">
                  <c:v>5565.0</c:v>
                </c:pt>
                <c:pt idx="6778">
                  <c:v>5566.0</c:v>
                </c:pt>
                <c:pt idx="6779">
                  <c:v>5567.0</c:v>
                </c:pt>
                <c:pt idx="6780">
                  <c:v>5568.0</c:v>
                </c:pt>
                <c:pt idx="6781">
                  <c:v>5569.0</c:v>
                </c:pt>
                <c:pt idx="6782">
                  <c:v>5570.0</c:v>
                </c:pt>
                <c:pt idx="6783">
                  <c:v>5571.0</c:v>
                </c:pt>
                <c:pt idx="6784">
                  <c:v>5572.0</c:v>
                </c:pt>
                <c:pt idx="6785">
                  <c:v>5573.0</c:v>
                </c:pt>
                <c:pt idx="6786">
                  <c:v>5574.0</c:v>
                </c:pt>
                <c:pt idx="6787">
                  <c:v>5575.0</c:v>
                </c:pt>
                <c:pt idx="6788">
                  <c:v>5576.0</c:v>
                </c:pt>
                <c:pt idx="6789">
                  <c:v>5577.0</c:v>
                </c:pt>
                <c:pt idx="6790">
                  <c:v>5578.0</c:v>
                </c:pt>
                <c:pt idx="6791">
                  <c:v>5579.0</c:v>
                </c:pt>
                <c:pt idx="6792">
                  <c:v>5580.0</c:v>
                </c:pt>
                <c:pt idx="6793">
                  <c:v>5581.0</c:v>
                </c:pt>
                <c:pt idx="6794">
                  <c:v>5582.0</c:v>
                </c:pt>
                <c:pt idx="6795">
                  <c:v>5583.0</c:v>
                </c:pt>
                <c:pt idx="6796">
                  <c:v>5584.0</c:v>
                </c:pt>
                <c:pt idx="6797">
                  <c:v>5585.0</c:v>
                </c:pt>
                <c:pt idx="6798">
                  <c:v>5586.0</c:v>
                </c:pt>
                <c:pt idx="6799">
                  <c:v>5587.0</c:v>
                </c:pt>
                <c:pt idx="6800">
                  <c:v>5588.0</c:v>
                </c:pt>
                <c:pt idx="6801">
                  <c:v>5589.0</c:v>
                </c:pt>
                <c:pt idx="6802">
                  <c:v>5590.0</c:v>
                </c:pt>
                <c:pt idx="6803">
                  <c:v>5591.0</c:v>
                </c:pt>
                <c:pt idx="6804">
                  <c:v>5592.0</c:v>
                </c:pt>
                <c:pt idx="6805">
                  <c:v>5593.0</c:v>
                </c:pt>
                <c:pt idx="6806">
                  <c:v>5594.0</c:v>
                </c:pt>
                <c:pt idx="6807">
                  <c:v>5595.0</c:v>
                </c:pt>
                <c:pt idx="6808">
                  <c:v>5596.0</c:v>
                </c:pt>
                <c:pt idx="6809">
                  <c:v>5597.0</c:v>
                </c:pt>
                <c:pt idx="6810">
                  <c:v>5598.0</c:v>
                </c:pt>
                <c:pt idx="6811">
                  <c:v>5599.0</c:v>
                </c:pt>
                <c:pt idx="6812">
                  <c:v>5600.0</c:v>
                </c:pt>
                <c:pt idx="6813">
                  <c:v>5601.0</c:v>
                </c:pt>
                <c:pt idx="6814">
                  <c:v>5602.0</c:v>
                </c:pt>
                <c:pt idx="6815">
                  <c:v>5603.0</c:v>
                </c:pt>
                <c:pt idx="6816">
                  <c:v>5604.0</c:v>
                </c:pt>
                <c:pt idx="6817">
                  <c:v>5604.0</c:v>
                </c:pt>
                <c:pt idx="6818">
                  <c:v>5605.0</c:v>
                </c:pt>
                <c:pt idx="6819">
                  <c:v>5606.0</c:v>
                </c:pt>
                <c:pt idx="6820">
                  <c:v>5607.0</c:v>
                </c:pt>
                <c:pt idx="6821">
                  <c:v>5608.0</c:v>
                </c:pt>
                <c:pt idx="6822">
                  <c:v>5609.0</c:v>
                </c:pt>
                <c:pt idx="6823">
                  <c:v>5610.0</c:v>
                </c:pt>
                <c:pt idx="6824">
                  <c:v>5611.0</c:v>
                </c:pt>
                <c:pt idx="6825">
                  <c:v>5612.0</c:v>
                </c:pt>
                <c:pt idx="6826">
                  <c:v>5613.0</c:v>
                </c:pt>
                <c:pt idx="6827">
                  <c:v>5613.0</c:v>
                </c:pt>
                <c:pt idx="6828">
                  <c:v>5614.0</c:v>
                </c:pt>
                <c:pt idx="6829">
                  <c:v>5615.0</c:v>
                </c:pt>
                <c:pt idx="6830">
                  <c:v>5616.0</c:v>
                </c:pt>
                <c:pt idx="6831">
                  <c:v>5617.0</c:v>
                </c:pt>
                <c:pt idx="6832">
                  <c:v>5618.0</c:v>
                </c:pt>
                <c:pt idx="6833">
                  <c:v>5619.0</c:v>
                </c:pt>
                <c:pt idx="6834">
                  <c:v>5620.0</c:v>
                </c:pt>
                <c:pt idx="6835">
                  <c:v>5621.0</c:v>
                </c:pt>
                <c:pt idx="6836">
                  <c:v>5622.0</c:v>
                </c:pt>
                <c:pt idx="6837">
                  <c:v>5623.0</c:v>
                </c:pt>
                <c:pt idx="6838">
                  <c:v>5624.0</c:v>
                </c:pt>
                <c:pt idx="6839">
                  <c:v>5625.0</c:v>
                </c:pt>
                <c:pt idx="6840">
                  <c:v>5626.0</c:v>
                </c:pt>
                <c:pt idx="6841">
                  <c:v>5627.0</c:v>
                </c:pt>
                <c:pt idx="6842">
                  <c:v>5628.0</c:v>
                </c:pt>
                <c:pt idx="6843">
                  <c:v>5629.0</c:v>
                </c:pt>
                <c:pt idx="6844">
                  <c:v>5630.0</c:v>
                </c:pt>
                <c:pt idx="6845">
                  <c:v>5631.0</c:v>
                </c:pt>
                <c:pt idx="6846">
                  <c:v>5632.0</c:v>
                </c:pt>
                <c:pt idx="6847">
                  <c:v>5633.0</c:v>
                </c:pt>
                <c:pt idx="6848">
                  <c:v>5634.0</c:v>
                </c:pt>
                <c:pt idx="6849">
                  <c:v>5634.0</c:v>
                </c:pt>
                <c:pt idx="6850">
                  <c:v>5634.0</c:v>
                </c:pt>
                <c:pt idx="6851">
                  <c:v>5635.0</c:v>
                </c:pt>
                <c:pt idx="6852">
                  <c:v>5636.0</c:v>
                </c:pt>
                <c:pt idx="6853">
                  <c:v>5637.0</c:v>
                </c:pt>
                <c:pt idx="6854">
                  <c:v>5638.0</c:v>
                </c:pt>
                <c:pt idx="6855">
                  <c:v>5639.0</c:v>
                </c:pt>
                <c:pt idx="6856">
                  <c:v>5640.0</c:v>
                </c:pt>
                <c:pt idx="6857">
                  <c:v>5641.0</c:v>
                </c:pt>
                <c:pt idx="6858">
                  <c:v>5642.0</c:v>
                </c:pt>
                <c:pt idx="6859">
                  <c:v>5643.0</c:v>
                </c:pt>
                <c:pt idx="6860">
                  <c:v>5644.0</c:v>
                </c:pt>
                <c:pt idx="6861">
                  <c:v>5645.0</c:v>
                </c:pt>
                <c:pt idx="6862">
                  <c:v>5646.0</c:v>
                </c:pt>
                <c:pt idx="6863">
                  <c:v>5646.0</c:v>
                </c:pt>
                <c:pt idx="6864">
                  <c:v>5647.0</c:v>
                </c:pt>
                <c:pt idx="6865">
                  <c:v>5648.0</c:v>
                </c:pt>
                <c:pt idx="6866">
                  <c:v>5649.0</c:v>
                </c:pt>
                <c:pt idx="6867">
                  <c:v>5649.0</c:v>
                </c:pt>
                <c:pt idx="6868">
                  <c:v>5650.0</c:v>
                </c:pt>
                <c:pt idx="6869">
                  <c:v>5651.0</c:v>
                </c:pt>
                <c:pt idx="6870">
                  <c:v>5652.0</c:v>
                </c:pt>
                <c:pt idx="6871">
                  <c:v>5653.0</c:v>
                </c:pt>
                <c:pt idx="6872">
                  <c:v>5654.0</c:v>
                </c:pt>
                <c:pt idx="6873">
                  <c:v>5655.0</c:v>
                </c:pt>
                <c:pt idx="6874">
                  <c:v>5656.0</c:v>
                </c:pt>
                <c:pt idx="6875">
                  <c:v>5657.0</c:v>
                </c:pt>
                <c:pt idx="6876">
                  <c:v>5658.0</c:v>
                </c:pt>
                <c:pt idx="6877">
                  <c:v>5659.0</c:v>
                </c:pt>
                <c:pt idx="6878">
                  <c:v>5660.0</c:v>
                </c:pt>
                <c:pt idx="6879">
                  <c:v>5661.0</c:v>
                </c:pt>
                <c:pt idx="6880">
                  <c:v>5662.0</c:v>
                </c:pt>
                <c:pt idx="6881">
                  <c:v>5663.0</c:v>
                </c:pt>
                <c:pt idx="6882">
                  <c:v>5664.0</c:v>
                </c:pt>
                <c:pt idx="6883">
                  <c:v>5665.0</c:v>
                </c:pt>
                <c:pt idx="6884">
                  <c:v>5665.0</c:v>
                </c:pt>
                <c:pt idx="6885">
                  <c:v>5665.0</c:v>
                </c:pt>
                <c:pt idx="6886">
                  <c:v>5666.0</c:v>
                </c:pt>
                <c:pt idx="6887">
                  <c:v>5667.0</c:v>
                </c:pt>
                <c:pt idx="6888">
                  <c:v>5668.0</c:v>
                </c:pt>
                <c:pt idx="6889">
                  <c:v>5669.0</c:v>
                </c:pt>
                <c:pt idx="6890">
                  <c:v>5670.0</c:v>
                </c:pt>
                <c:pt idx="6891">
                  <c:v>5671.0</c:v>
                </c:pt>
                <c:pt idx="6892">
                  <c:v>5671.0</c:v>
                </c:pt>
                <c:pt idx="6893">
                  <c:v>5672.0</c:v>
                </c:pt>
                <c:pt idx="6894">
                  <c:v>5672.0</c:v>
                </c:pt>
                <c:pt idx="6895">
                  <c:v>5672.0</c:v>
                </c:pt>
                <c:pt idx="6896">
                  <c:v>5673.0</c:v>
                </c:pt>
                <c:pt idx="6897">
                  <c:v>5674.0</c:v>
                </c:pt>
                <c:pt idx="6898">
                  <c:v>5674.0</c:v>
                </c:pt>
                <c:pt idx="6899">
                  <c:v>5674.0</c:v>
                </c:pt>
                <c:pt idx="6900">
                  <c:v>5675.0</c:v>
                </c:pt>
                <c:pt idx="6901">
                  <c:v>5675.0</c:v>
                </c:pt>
                <c:pt idx="6902">
                  <c:v>5676.0</c:v>
                </c:pt>
                <c:pt idx="6903">
                  <c:v>5676.0</c:v>
                </c:pt>
                <c:pt idx="6904">
                  <c:v>5676.0</c:v>
                </c:pt>
                <c:pt idx="6905">
                  <c:v>5677.0</c:v>
                </c:pt>
                <c:pt idx="6906">
                  <c:v>5678.0</c:v>
                </c:pt>
                <c:pt idx="6907">
                  <c:v>5679.0</c:v>
                </c:pt>
                <c:pt idx="6908">
                  <c:v>5680.0</c:v>
                </c:pt>
                <c:pt idx="6909">
                  <c:v>5681.0</c:v>
                </c:pt>
                <c:pt idx="6910">
                  <c:v>5682.0</c:v>
                </c:pt>
                <c:pt idx="6911">
                  <c:v>5683.0</c:v>
                </c:pt>
                <c:pt idx="6912">
                  <c:v>5684.0</c:v>
                </c:pt>
                <c:pt idx="6913">
                  <c:v>5685.0</c:v>
                </c:pt>
                <c:pt idx="6914">
                  <c:v>5686.0</c:v>
                </c:pt>
                <c:pt idx="6915">
                  <c:v>5686.0</c:v>
                </c:pt>
                <c:pt idx="6916">
                  <c:v>5687.0</c:v>
                </c:pt>
                <c:pt idx="6917">
                  <c:v>5688.0</c:v>
                </c:pt>
                <c:pt idx="6918">
                  <c:v>5689.0</c:v>
                </c:pt>
                <c:pt idx="6919">
                  <c:v>5690.0</c:v>
                </c:pt>
                <c:pt idx="6920">
                  <c:v>5691.0</c:v>
                </c:pt>
                <c:pt idx="6921">
                  <c:v>5692.0</c:v>
                </c:pt>
                <c:pt idx="6922">
                  <c:v>5693.0</c:v>
                </c:pt>
                <c:pt idx="6923">
                  <c:v>5694.0</c:v>
                </c:pt>
                <c:pt idx="6924">
                  <c:v>5694.0</c:v>
                </c:pt>
                <c:pt idx="6925">
                  <c:v>5695.0</c:v>
                </c:pt>
                <c:pt idx="6926">
                  <c:v>5695.0</c:v>
                </c:pt>
                <c:pt idx="6927">
                  <c:v>5695.0</c:v>
                </c:pt>
                <c:pt idx="6928">
                  <c:v>5696.0</c:v>
                </c:pt>
                <c:pt idx="6929">
                  <c:v>5696.0</c:v>
                </c:pt>
                <c:pt idx="6930">
                  <c:v>5697.0</c:v>
                </c:pt>
                <c:pt idx="6931">
                  <c:v>5698.0</c:v>
                </c:pt>
                <c:pt idx="6932">
                  <c:v>5699.0</c:v>
                </c:pt>
                <c:pt idx="6933">
                  <c:v>5700.0</c:v>
                </c:pt>
                <c:pt idx="6934">
                  <c:v>5701.0</c:v>
                </c:pt>
                <c:pt idx="6935">
                  <c:v>5702.0</c:v>
                </c:pt>
                <c:pt idx="6936">
                  <c:v>5703.0</c:v>
                </c:pt>
                <c:pt idx="6937">
                  <c:v>5704.0</c:v>
                </c:pt>
                <c:pt idx="6938">
                  <c:v>5705.0</c:v>
                </c:pt>
                <c:pt idx="6939">
                  <c:v>5706.0</c:v>
                </c:pt>
                <c:pt idx="6940">
                  <c:v>5706.0</c:v>
                </c:pt>
                <c:pt idx="6941">
                  <c:v>5707.0</c:v>
                </c:pt>
                <c:pt idx="6942">
                  <c:v>5708.0</c:v>
                </c:pt>
                <c:pt idx="6943">
                  <c:v>5709.0</c:v>
                </c:pt>
                <c:pt idx="6944">
                  <c:v>5710.0</c:v>
                </c:pt>
                <c:pt idx="6945">
                  <c:v>5711.0</c:v>
                </c:pt>
                <c:pt idx="6946">
                  <c:v>5712.0</c:v>
                </c:pt>
                <c:pt idx="6947">
                  <c:v>5713.0</c:v>
                </c:pt>
                <c:pt idx="6948">
                  <c:v>5714.0</c:v>
                </c:pt>
                <c:pt idx="6949">
                  <c:v>5714.0</c:v>
                </c:pt>
                <c:pt idx="6950">
                  <c:v>5715.0</c:v>
                </c:pt>
                <c:pt idx="6951">
                  <c:v>5716.0</c:v>
                </c:pt>
                <c:pt idx="6952">
                  <c:v>5717.0</c:v>
                </c:pt>
                <c:pt idx="6953">
                  <c:v>5717.0</c:v>
                </c:pt>
                <c:pt idx="6954">
                  <c:v>5718.0</c:v>
                </c:pt>
                <c:pt idx="6955">
                  <c:v>5719.0</c:v>
                </c:pt>
                <c:pt idx="6956">
                  <c:v>5720.0</c:v>
                </c:pt>
                <c:pt idx="6957">
                  <c:v>5721.0</c:v>
                </c:pt>
                <c:pt idx="6958">
                  <c:v>5722.0</c:v>
                </c:pt>
                <c:pt idx="6959">
                  <c:v>5723.0</c:v>
                </c:pt>
                <c:pt idx="6960">
                  <c:v>5724.0</c:v>
                </c:pt>
                <c:pt idx="6961">
                  <c:v>5725.0</c:v>
                </c:pt>
                <c:pt idx="6962">
                  <c:v>5726.0</c:v>
                </c:pt>
                <c:pt idx="6963">
                  <c:v>5727.0</c:v>
                </c:pt>
                <c:pt idx="6964">
                  <c:v>5728.0</c:v>
                </c:pt>
                <c:pt idx="6965">
                  <c:v>5729.0</c:v>
                </c:pt>
                <c:pt idx="6966">
                  <c:v>5730.0</c:v>
                </c:pt>
                <c:pt idx="6967">
                  <c:v>5731.0</c:v>
                </c:pt>
                <c:pt idx="6968">
                  <c:v>5731.0</c:v>
                </c:pt>
                <c:pt idx="6969">
                  <c:v>5732.0</c:v>
                </c:pt>
                <c:pt idx="6970">
                  <c:v>5733.0</c:v>
                </c:pt>
                <c:pt idx="6971">
                  <c:v>5734.0</c:v>
                </c:pt>
                <c:pt idx="6972">
                  <c:v>5735.0</c:v>
                </c:pt>
                <c:pt idx="6973">
                  <c:v>5736.0</c:v>
                </c:pt>
                <c:pt idx="6974">
                  <c:v>5737.0</c:v>
                </c:pt>
                <c:pt idx="6975">
                  <c:v>5737.0</c:v>
                </c:pt>
                <c:pt idx="6976">
                  <c:v>5737.0</c:v>
                </c:pt>
                <c:pt idx="6977">
                  <c:v>5737.0</c:v>
                </c:pt>
                <c:pt idx="6978">
                  <c:v>5738.0</c:v>
                </c:pt>
                <c:pt idx="6979">
                  <c:v>5739.0</c:v>
                </c:pt>
                <c:pt idx="6980">
                  <c:v>5740.0</c:v>
                </c:pt>
                <c:pt idx="6981">
                  <c:v>5741.0</c:v>
                </c:pt>
                <c:pt idx="6982">
                  <c:v>5741.0</c:v>
                </c:pt>
                <c:pt idx="6983">
                  <c:v>5741.0</c:v>
                </c:pt>
                <c:pt idx="6984">
                  <c:v>5741.0</c:v>
                </c:pt>
                <c:pt idx="6985">
                  <c:v>5741.0</c:v>
                </c:pt>
                <c:pt idx="6986">
                  <c:v>5742.0</c:v>
                </c:pt>
                <c:pt idx="6987">
                  <c:v>5743.0</c:v>
                </c:pt>
                <c:pt idx="6988">
                  <c:v>5744.0</c:v>
                </c:pt>
                <c:pt idx="6989">
                  <c:v>5745.0</c:v>
                </c:pt>
                <c:pt idx="6990">
                  <c:v>5746.0</c:v>
                </c:pt>
                <c:pt idx="6991">
                  <c:v>5747.0</c:v>
                </c:pt>
                <c:pt idx="6992">
                  <c:v>5748.0</c:v>
                </c:pt>
                <c:pt idx="6993">
                  <c:v>5749.0</c:v>
                </c:pt>
                <c:pt idx="6994">
                  <c:v>5750.0</c:v>
                </c:pt>
                <c:pt idx="6995">
                  <c:v>5751.0</c:v>
                </c:pt>
                <c:pt idx="6996">
                  <c:v>5752.0</c:v>
                </c:pt>
                <c:pt idx="6997">
                  <c:v>5753.0</c:v>
                </c:pt>
                <c:pt idx="6998">
                  <c:v>5754.0</c:v>
                </c:pt>
                <c:pt idx="6999">
                  <c:v>5755.0</c:v>
                </c:pt>
                <c:pt idx="7000">
                  <c:v>5755.0</c:v>
                </c:pt>
                <c:pt idx="7001">
                  <c:v>5756.0</c:v>
                </c:pt>
                <c:pt idx="7002">
                  <c:v>5757.0</c:v>
                </c:pt>
                <c:pt idx="7003">
                  <c:v>5758.0</c:v>
                </c:pt>
                <c:pt idx="7004">
                  <c:v>5759.0</c:v>
                </c:pt>
                <c:pt idx="7005">
                  <c:v>5760.0</c:v>
                </c:pt>
                <c:pt idx="7006">
                  <c:v>5760.0</c:v>
                </c:pt>
                <c:pt idx="7007">
                  <c:v>5761.0</c:v>
                </c:pt>
                <c:pt idx="7008">
                  <c:v>5762.0</c:v>
                </c:pt>
                <c:pt idx="7009">
                  <c:v>5763.0</c:v>
                </c:pt>
                <c:pt idx="7010">
                  <c:v>5764.0</c:v>
                </c:pt>
                <c:pt idx="7011">
                  <c:v>5764.0</c:v>
                </c:pt>
                <c:pt idx="7012">
                  <c:v>5765.0</c:v>
                </c:pt>
                <c:pt idx="7013">
                  <c:v>5766.0</c:v>
                </c:pt>
                <c:pt idx="7014">
                  <c:v>5767.0</c:v>
                </c:pt>
                <c:pt idx="7015">
                  <c:v>5768.0</c:v>
                </c:pt>
                <c:pt idx="7016">
                  <c:v>5768.0</c:v>
                </c:pt>
                <c:pt idx="7017">
                  <c:v>5769.0</c:v>
                </c:pt>
                <c:pt idx="7018">
                  <c:v>5770.0</c:v>
                </c:pt>
                <c:pt idx="7019">
                  <c:v>5770.0</c:v>
                </c:pt>
                <c:pt idx="7020">
                  <c:v>5771.0</c:v>
                </c:pt>
                <c:pt idx="7021">
                  <c:v>5772.0</c:v>
                </c:pt>
                <c:pt idx="7022">
                  <c:v>5773.0</c:v>
                </c:pt>
                <c:pt idx="7023">
                  <c:v>5774.0</c:v>
                </c:pt>
                <c:pt idx="7024">
                  <c:v>5775.0</c:v>
                </c:pt>
                <c:pt idx="7025">
                  <c:v>5776.0</c:v>
                </c:pt>
                <c:pt idx="7026">
                  <c:v>5776.0</c:v>
                </c:pt>
                <c:pt idx="7027">
                  <c:v>5777.0</c:v>
                </c:pt>
                <c:pt idx="7028">
                  <c:v>5778.0</c:v>
                </c:pt>
                <c:pt idx="7029">
                  <c:v>5779.0</c:v>
                </c:pt>
                <c:pt idx="7030">
                  <c:v>5780.0</c:v>
                </c:pt>
                <c:pt idx="7031">
                  <c:v>5781.0</c:v>
                </c:pt>
                <c:pt idx="7032">
                  <c:v>5782.0</c:v>
                </c:pt>
                <c:pt idx="7033">
                  <c:v>5783.0</c:v>
                </c:pt>
                <c:pt idx="7034">
                  <c:v>5784.0</c:v>
                </c:pt>
                <c:pt idx="7035">
                  <c:v>5785.0</c:v>
                </c:pt>
                <c:pt idx="7036">
                  <c:v>5786.0</c:v>
                </c:pt>
                <c:pt idx="7037">
                  <c:v>5787.0</c:v>
                </c:pt>
                <c:pt idx="7038">
                  <c:v>5788.0</c:v>
                </c:pt>
                <c:pt idx="7039">
                  <c:v>5789.0</c:v>
                </c:pt>
                <c:pt idx="7040">
                  <c:v>5790.0</c:v>
                </c:pt>
                <c:pt idx="7041">
                  <c:v>5790.0</c:v>
                </c:pt>
                <c:pt idx="7042">
                  <c:v>5790.0</c:v>
                </c:pt>
                <c:pt idx="7043">
                  <c:v>5791.0</c:v>
                </c:pt>
                <c:pt idx="7044">
                  <c:v>5792.0</c:v>
                </c:pt>
                <c:pt idx="7045">
                  <c:v>5792.0</c:v>
                </c:pt>
                <c:pt idx="7046">
                  <c:v>5793.0</c:v>
                </c:pt>
                <c:pt idx="7047">
                  <c:v>5794.0</c:v>
                </c:pt>
                <c:pt idx="7048">
                  <c:v>5795.0</c:v>
                </c:pt>
                <c:pt idx="7049">
                  <c:v>5796.0</c:v>
                </c:pt>
                <c:pt idx="7050">
                  <c:v>5797.0</c:v>
                </c:pt>
                <c:pt idx="7051">
                  <c:v>5798.0</c:v>
                </c:pt>
                <c:pt idx="7052">
                  <c:v>5799.0</c:v>
                </c:pt>
                <c:pt idx="7053">
                  <c:v>5800.0</c:v>
                </c:pt>
                <c:pt idx="7054">
                  <c:v>5801.0</c:v>
                </c:pt>
                <c:pt idx="7055">
                  <c:v>5802.0</c:v>
                </c:pt>
                <c:pt idx="7056">
                  <c:v>5803.0</c:v>
                </c:pt>
                <c:pt idx="7057">
                  <c:v>5804.0</c:v>
                </c:pt>
                <c:pt idx="7058">
                  <c:v>5805.0</c:v>
                </c:pt>
                <c:pt idx="7059">
                  <c:v>5806.0</c:v>
                </c:pt>
                <c:pt idx="7060">
                  <c:v>5807.0</c:v>
                </c:pt>
                <c:pt idx="7061">
                  <c:v>5808.0</c:v>
                </c:pt>
                <c:pt idx="7062">
                  <c:v>5809.0</c:v>
                </c:pt>
                <c:pt idx="7063">
                  <c:v>5810.0</c:v>
                </c:pt>
                <c:pt idx="7064">
                  <c:v>5811.0</c:v>
                </c:pt>
                <c:pt idx="7065">
                  <c:v>5811.0</c:v>
                </c:pt>
                <c:pt idx="7066">
                  <c:v>5812.0</c:v>
                </c:pt>
                <c:pt idx="7067">
                  <c:v>5813.0</c:v>
                </c:pt>
                <c:pt idx="7068">
                  <c:v>5814.0</c:v>
                </c:pt>
                <c:pt idx="7069">
                  <c:v>5815.0</c:v>
                </c:pt>
                <c:pt idx="7070">
                  <c:v>5815.0</c:v>
                </c:pt>
                <c:pt idx="7071">
                  <c:v>5816.0</c:v>
                </c:pt>
                <c:pt idx="7072">
                  <c:v>5817.0</c:v>
                </c:pt>
                <c:pt idx="7073">
                  <c:v>5818.0</c:v>
                </c:pt>
                <c:pt idx="7074">
                  <c:v>5819.0</c:v>
                </c:pt>
                <c:pt idx="7075">
                  <c:v>5820.0</c:v>
                </c:pt>
                <c:pt idx="7076">
                  <c:v>5821.0</c:v>
                </c:pt>
                <c:pt idx="7077">
                  <c:v>5822.0</c:v>
                </c:pt>
                <c:pt idx="7078">
                  <c:v>5823.0</c:v>
                </c:pt>
                <c:pt idx="7079">
                  <c:v>5824.0</c:v>
                </c:pt>
                <c:pt idx="7080">
                  <c:v>5825.0</c:v>
                </c:pt>
                <c:pt idx="7081">
                  <c:v>5826.0</c:v>
                </c:pt>
                <c:pt idx="7082">
                  <c:v>5827.0</c:v>
                </c:pt>
                <c:pt idx="7083">
                  <c:v>5828.0</c:v>
                </c:pt>
                <c:pt idx="7084">
                  <c:v>5829.0</c:v>
                </c:pt>
                <c:pt idx="7085">
                  <c:v>5830.0</c:v>
                </c:pt>
                <c:pt idx="7086">
                  <c:v>5830.0</c:v>
                </c:pt>
                <c:pt idx="7087">
                  <c:v>5830.0</c:v>
                </c:pt>
                <c:pt idx="7088">
                  <c:v>5830.0</c:v>
                </c:pt>
                <c:pt idx="7089">
                  <c:v>5830.0</c:v>
                </c:pt>
                <c:pt idx="7090">
                  <c:v>5830.0</c:v>
                </c:pt>
                <c:pt idx="7091">
                  <c:v>5831.0</c:v>
                </c:pt>
                <c:pt idx="7092">
                  <c:v>5832.0</c:v>
                </c:pt>
                <c:pt idx="7093">
                  <c:v>5833.0</c:v>
                </c:pt>
                <c:pt idx="7094">
                  <c:v>5834.0</c:v>
                </c:pt>
                <c:pt idx="7095">
                  <c:v>5835.0</c:v>
                </c:pt>
                <c:pt idx="7096">
                  <c:v>5836.0</c:v>
                </c:pt>
                <c:pt idx="7097">
                  <c:v>5837.0</c:v>
                </c:pt>
                <c:pt idx="7098">
                  <c:v>5838.0</c:v>
                </c:pt>
                <c:pt idx="7099">
                  <c:v>5839.0</c:v>
                </c:pt>
                <c:pt idx="7100">
                  <c:v>5840.0</c:v>
                </c:pt>
                <c:pt idx="7101">
                  <c:v>5841.0</c:v>
                </c:pt>
                <c:pt idx="7102">
                  <c:v>5842.0</c:v>
                </c:pt>
                <c:pt idx="7103">
                  <c:v>5843.0</c:v>
                </c:pt>
                <c:pt idx="7104">
                  <c:v>5844.0</c:v>
                </c:pt>
                <c:pt idx="7105">
                  <c:v>5845.0</c:v>
                </c:pt>
                <c:pt idx="7106">
                  <c:v>5846.0</c:v>
                </c:pt>
                <c:pt idx="7107">
                  <c:v>5847.0</c:v>
                </c:pt>
                <c:pt idx="7108">
                  <c:v>5847.0</c:v>
                </c:pt>
                <c:pt idx="7109">
                  <c:v>5848.0</c:v>
                </c:pt>
                <c:pt idx="7110">
                  <c:v>5849.0</c:v>
                </c:pt>
                <c:pt idx="7111">
                  <c:v>5849.0</c:v>
                </c:pt>
                <c:pt idx="7112">
                  <c:v>5849.0</c:v>
                </c:pt>
                <c:pt idx="7113">
                  <c:v>5850.0</c:v>
                </c:pt>
                <c:pt idx="7114">
                  <c:v>5851.0</c:v>
                </c:pt>
                <c:pt idx="7115">
                  <c:v>5852.0</c:v>
                </c:pt>
                <c:pt idx="7116">
                  <c:v>5853.0</c:v>
                </c:pt>
                <c:pt idx="7117">
                  <c:v>5853.0</c:v>
                </c:pt>
                <c:pt idx="7118">
                  <c:v>5853.0</c:v>
                </c:pt>
                <c:pt idx="7119">
                  <c:v>5854.0</c:v>
                </c:pt>
                <c:pt idx="7120">
                  <c:v>5855.0</c:v>
                </c:pt>
                <c:pt idx="7121">
                  <c:v>5856.0</c:v>
                </c:pt>
                <c:pt idx="7122">
                  <c:v>5856.0</c:v>
                </c:pt>
                <c:pt idx="7123">
                  <c:v>5856.0</c:v>
                </c:pt>
                <c:pt idx="7124">
                  <c:v>5857.0</c:v>
                </c:pt>
                <c:pt idx="7125">
                  <c:v>5858.0</c:v>
                </c:pt>
                <c:pt idx="7126">
                  <c:v>5859.0</c:v>
                </c:pt>
                <c:pt idx="7127">
                  <c:v>5860.0</c:v>
                </c:pt>
                <c:pt idx="7128">
                  <c:v>5861.0</c:v>
                </c:pt>
                <c:pt idx="7129">
                  <c:v>5862.0</c:v>
                </c:pt>
                <c:pt idx="7130">
                  <c:v>5863.0</c:v>
                </c:pt>
                <c:pt idx="7131">
                  <c:v>5864.0</c:v>
                </c:pt>
                <c:pt idx="7132">
                  <c:v>5865.0</c:v>
                </c:pt>
                <c:pt idx="7133">
                  <c:v>5866.0</c:v>
                </c:pt>
                <c:pt idx="7134">
                  <c:v>5867.0</c:v>
                </c:pt>
                <c:pt idx="7135">
                  <c:v>5868.0</c:v>
                </c:pt>
                <c:pt idx="7136">
                  <c:v>5869.0</c:v>
                </c:pt>
                <c:pt idx="7137">
                  <c:v>5870.0</c:v>
                </c:pt>
                <c:pt idx="7138">
                  <c:v>5871.0</c:v>
                </c:pt>
                <c:pt idx="7139">
                  <c:v>5872.0</c:v>
                </c:pt>
                <c:pt idx="7140">
                  <c:v>5873.0</c:v>
                </c:pt>
                <c:pt idx="7141">
                  <c:v>5874.0</c:v>
                </c:pt>
                <c:pt idx="7142">
                  <c:v>5875.0</c:v>
                </c:pt>
                <c:pt idx="7143">
                  <c:v>5876.0</c:v>
                </c:pt>
                <c:pt idx="7144">
                  <c:v>5877.0</c:v>
                </c:pt>
                <c:pt idx="7145">
                  <c:v>5878.0</c:v>
                </c:pt>
                <c:pt idx="7146">
                  <c:v>5879.0</c:v>
                </c:pt>
                <c:pt idx="7147">
                  <c:v>5879.0</c:v>
                </c:pt>
                <c:pt idx="7148">
                  <c:v>5880.0</c:v>
                </c:pt>
                <c:pt idx="7149">
                  <c:v>5880.0</c:v>
                </c:pt>
                <c:pt idx="7150">
                  <c:v>5880.0</c:v>
                </c:pt>
                <c:pt idx="7151">
                  <c:v>5880.0</c:v>
                </c:pt>
                <c:pt idx="7152">
                  <c:v>5881.0</c:v>
                </c:pt>
                <c:pt idx="7153">
                  <c:v>5882.0</c:v>
                </c:pt>
                <c:pt idx="7154">
                  <c:v>5883.0</c:v>
                </c:pt>
                <c:pt idx="7155">
                  <c:v>5884.0</c:v>
                </c:pt>
                <c:pt idx="7156">
                  <c:v>5885.0</c:v>
                </c:pt>
                <c:pt idx="7157">
                  <c:v>5886.0</c:v>
                </c:pt>
                <c:pt idx="7158">
                  <c:v>5887.0</c:v>
                </c:pt>
                <c:pt idx="7159">
                  <c:v>5888.0</c:v>
                </c:pt>
                <c:pt idx="7160">
                  <c:v>5889.0</c:v>
                </c:pt>
                <c:pt idx="7161">
                  <c:v>5890.0</c:v>
                </c:pt>
                <c:pt idx="7162">
                  <c:v>5891.0</c:v>
                </c:pt>
                <c:pt idx="7163">
                  <c:v>5892.0</c:v>
                </c:pt>
                <c:pt idx="7164">
                  <c:v>5893.0</c:v>
                </c:pt>
                <c:pt idx="7165">
                  <c:v>5894.0</c:v>
                </c:pt>
                <c:pt idx="7166">
                  <c:v>5895.0</c:v>
                </c:pt>
                <c:pt idx="7167">
                  <c:v>5896.0</c:v>
                </c:pt>
                <c:pt idx="7168">
                  <c:v>5897.0</c:v>
                </c:pt>
                <c:pt idx="7169">
                  <c:v>5898.0</c:v>
                </c:pt>
                <c:pt idx="7170">
                  <c:v>5899.0</c:v>
                </c:pt>
                <c:pt idx="7171">
                  <c:v>5900.0</c:v>
                </c:pt>
                <c:pt idx="7172">
                  <c:v>5901.0</c:v>
                </c:pt>
                <c:pt idx="7173">
                  <c:v>5902.0</c:v>
                </c:pt>
                <c:pt idx="7174">
                  <c:v>5903.0</c:v>
                </c:pt>
                <c:pt idx="7175">
                  <c:v>5904.0</c:v>
                </c:pt>
                <c:pt idx="7176">
                  <c:v>5905.0</c:v>
                </c:pt>
                <c:pt idx="7177">
                  <c:v>5906.0</c:v>
                </c:pt>
                <c:pt idx="7178">
                  <c:v>5907.0</c:v>
                </c:pt>
                <c:pt idx="7179">
                  <c:v>5908.0</c:v>
                </c:pt>
                <c:pt idx="7180">
                  <c:v>5909.0</c:v>
                </c:pt>
                <c:pt idx="7181">
                  <c:v>5910.0</c:v>
                </c:pt>
                <c:pt idx="7182">
                  <c:v>5911.0</c:v>
                </c:pt>
                <c:pt idx="7183">
                  <c:v>5912.0</c:v>
                </c:pt>
                <c:pt idx="7184">
                  <c:v>5912.0</c:v>
                </c:pt>
                <c:pt idx="7185">
                  <c:v>5913.0</c:v>
                </c:pt>
                <c:pt idx="7186">
                  <c:v>5914.0</c:v>
                </c:pt>
                <c:pt idx="7187">
                  <c:v>5915.0</c:v>
                </c:pt>
                <c:pt idx="7188">
                  <c:v>5916.0</c:v>
                </c:pt>
                <c:pt idx="7189">
                  <c:v>5916.0</c:v>
                </c:pt>
                <c:pt idx="7190">
                  <c:v>5916.0</c:v>
                </c:pt>
                <c:pt idx="7191">
                  <c:v>5917.0</c:v>
                </c:pt>
                <c:pt idx="7192">
                  <c:v>5917.0</c:v>
                </c:pt>
                <c:pt idx="7193">
                  <c:v>5918.0</c:v>
                </c:pt>
                <c:pt idx="7194">
                  <c:v>5918.0</c:v>
                </c:pt>
                <c:pt idx="7195">
                  <c:v>5919.0</c:v>
                </c:pt>
                <c:pt idx="7196">
                  <c:v>5919.0</c:v>
                </c:pt>
                <c:pt idx="7197">
                  <c:v>5919.0</c:v>
                </c:pt>
                <c:pt idx="7198">
                  <c:v>5920.0</c:v>
                </c:pt>
                <c:pt idx="7199">
                  <c:v>5921.0</c:v>
                </c:pt>
                <c:pt idx="7200">
                  <c:v>5922.0</c:v>
                </c:pt>
                <c:pt idx="7201">
                  <c:v>5923.0</c:v>
                </c:pt>
                <c:pt idx="7202">
                  <c:v>5924.0</c:v>
                </c:pt>
                <c:pt idx="7203">
                  <c:v>5925.0</c:v>
                </c:pt>
                <c:pt idx="7204">
                  <c:v>5926.0</c:v>
                </c:pt>
                <c:pt idx="7205">
                  <c:v>5927.0</c:v>
                </c:pt>
                <c:pt idx="7206">
                  <c:v>5928.0</c:v>
                </c:pt>
                <c:pt idx="7207">
                  <c:v>5929.0</c:v>
                </c:pt>
                <c:pt idx="7208">
                  <c:v>5930.0</c:v>
                </c:pt>
                <c:pt idx="7209">
                  <c:v>5931.0</c:v>
                </c:pt>
                <c:pt idx="7210">
                  <c:v>5932.0</c:v>
                </c:pt>
                <c:pt idx="7211">
                  <c:v>5933.0</c:v>
                </c:pt>
                <c:pt idx="7212">
                  <c:v>5933.0</c:v>
                </c:pt>
                <c:pt idx="7213">
                  <c:v>5934.0</c:v>
                </c:pt>
                <c:pt idx="7214">
                  <c:v>5935.0</c:v>
                </c:pt>
                <c:pt idx="7215">
                  <c:v>5935.0</c:v>
                </c:pt>
                <c:pt idx="7216">
                  <c:v>5936.0</c:v>
                </c:pt>
                <c:pt idx="7217">
                  <c:v>5937.0</c:v>
                </c:pt>
                <c:pt idx="7218">
                  <c:v>5937.0</c:v>
                </c:pt>
                <c:pt idx="7219">
                  <c:v>5938.0</c:v>
                </c:pt>
                <c:pt idx="7220">
                  <c:v>5939.0</c:v>
                </c:pt>
                <c:pt idx="7221">
                  <c:v>5940.0</c:v>
                </c:pt>
                <c:pt idx="7222">
                  <c:v>5940.0</c:v>
                </c:pt>
                <c:pt idx="7223">
                  <c:v>5940.0</c:v>
                </c:pt>
                <c:pt idx="7224">
                  <c:v>5941.0</c:v>
                </c:pt>
                <c:pt idx="7225">
                  <c:v>5942.0</c:v>
                </c:pt>
                <c:pt idx="7226">
                  <c:v>5943.0</c:v>
                </c:pt>
                <c:pt idx="7227">
                  <c:v>5944.0</c:v>
                </c:pt>
                <c:pt idx="7228">
                  <c:v>5945.0</c:v>
                </c:pt>
                <c:pt idx="7229">
                  <c:v>5946.0</c:v>
                </c:pt>
                <c:pt idx="7230">
                  <c:v>5947.0</c:v>
                </c:pt>
                <c:pt idx="7231">
                  <c:v>5947.0</c:v>
                </c:pt>
                <c:pt idx="7232">
                  <c:v>5948.0</c:v>
                </c:pt>
                <c:pt idx="7233">
                  <c:v>5949.0</c:v>
                </c:pt>
                <c:pt idx="7234">
                  <c:v>5950.0</c:v>
                </c:pt>
                <c:pt idx="7235">
                  <c:v>5951.0</c:v>
                </c:pt>
                <c:pt idx="7236">
                  <c:v>5952.0</c:v>
                </c:pt>
                <c:pt idx="7237">
                  <c:v>5952.0</c:v>
                </c:pt>
                <c:pt idx="7238">
                  <c:v>5953.0</c:v>
                </c:pt>
                <c:pt idx="7239">
                  <c:v>5954.0</c:v>
                </c:pt>
                <c:pt idx="7240">
                  <c:v>5954.0</c:v>
                </c:pt>
                <c:pt idx="7241">
                  <c:v>5954.0</c:v>
                </c:pt>
                <c:pt idx="7242">
                  <c:v>5955.0</c:v>
                </c:pt>
                <c:pt idx="7243">
                  <c:v>5956.0</c:v>
                </c:pt>
                <c:pt idx="7244">
                  <c:v>5957.0</c:v>
                </c:pt>
                <c:pt idx="7245">
                  <c:v>5957.0</c:v>
                </c:pt>
                <c:pt idx="7246">
                  <c:v>5958.0</c:v>
                </c:pt>
                <c:pt idx="7247">
                  <c:v>5959.0</c:v>
                </c:pt>
                <c:pt idx="7248">
                  <c:v>5960.0</c:v>
                </c:pt>
                <c:pt idx="7249">
                  <c:v>5960.0</c:v>
                </c:pt>
                <c:pt idx="7250">
                  <c:v>5961.0</c:v>
                </c:pt>
                <c:pt idx="7251">
                  <c:v>5961.0</c:v>
                </c:pt>
                <c:pt idx="7252">
                  <c:v>5962.0</c:v>
                </c:pt>
                <c:pt idx="7253">
                  <c:v>5963.0</c:v>
                </c:pt>
                <c:pt idx="7254">
                  <c:v>5964.0</c:v>
                </c:pt>
                <c:pt idx="7255">
                  <c:v>5965.0</c:v>
                </c:pt>
                <c:pt idx="7256">
                  <c:v>5966.0</c:v>
                </c:pt>
                <c:pt idx="7257">
                  <c:v>5966.0</c:v>
                </c:pt>
                <c:pt idx="7258">
                  <c:v>5967.0</c:v>
                </c:pt>
                <c:pt idx="7259">
                  <c:v>5967.0</c:v>
                </c:pt>
                <c:pt idx="7260">
                  <c:v>5967.0</c:v>
                </c:pt>
                <c:pt idx="7261">
                  <c:v>5968.0</c:v>
                </c:pt>
                <c:pt idx="7262">
                  <c:v>5968.0</c:v>
                </c:pt>
                <c:pt idx="7263">
                  <c:v>5968.0</c:v>
                </c:pt>
                <c:pt idx="7264">
                  <c:v>5969.0</c:v>
                </c:pt>
                <c:pt idx="7265">
                  <c:v>5969.0</c:v>
                </c:pt>
                <c:pt idx="7266">
                  <c:v>5970.0</c:v>
                </c:pt>
                <c:pt idx="7267">
                  <c:v>5971.0</c:v>
                </c:pt>
                <c:pt idx="7268">
                  <c:v>5972.0</c:v>
                </c:pt>
                <c:pt idx="7269">
                  <c:v>5973.0</c:v>
                </c:pt>
                <c:pt idx="7270">
                  <c:v>5974.0</c:v>
                </c:pt>
                <c:pt idx="7271">
                  <c:v>5975.0</c:v>
                </c:pt>
                <c:pt idx="7272">
                  <c:v>5976.0</c:v>
                </c:pt>
                <c:pt idx="7273">
                  <c:v>5977.0</c:v>
                </c:pt>
                <c:pt idx="7274">
                  <c:v>5977.0</c:v>
                </c:pt>
                <c:pt idx="7275">
                  <c:v>5977.0</c:v>
                </c:pt>
                <c:pt idx="7276">
                  <c:v>5977.0</c:v>
                </c:pt>
                <c:pt idx="7277">
                  <c:v>5977.0</c:v>
                </c:pt>
                <c:pt idx="7278">
                  <c:v>5978.0</c:v>
                </c:pt>
                <c:pt idx="7279">
                  <c:v>5979.0</c:v>
                </c:pt>
                <c:pt idx="7280">
                  <c:v>5979.0</c:v>
                </c:pt>
                <c:pt idx="7281">
                  <c:v>5980.0</c:v>
                </c:pt>
                <c:pt idx="7282">
                  <c:v>5981.0</c:v>
                </c:pt>
                <c:pt idx="7283">
                  <c:v>5982.0</c:v>
                </c:pt>
                <c:pt idx="7284">
                  <c:v>5983.0</c:v>
                </c:pt>
                <c:pt idx="7285">
                  <c:v>5984.0</c:v>
                </c:pt>
                <c:pt idx="7286">
                  <c:v>5985.0</c:v>
                </c:pt>
                <c:pt idx="7287">
                  <c:v>5986.0</c:v>
                </c:pt>
                <c:pt idx="7288">
                  <c:v>5987.0</c:v>
                </c:pt>
                <c:pt idx="7289">
                  <c:v>5988.0</c:v>
                </c:pt>
                <c:pt idx="7290">
                  <c:v>5989.0</c:v>
                </c:pt>
                <c:pt idx="7291">
                  <c:v>5990.0</c:v>
                </c:pt>
                <c:pt idx="7292">
                  <c:v>5991.0</c:v>
                </c:pt>
                <c:pt idx="7293">
                  <c:v>5992.0</c:v>
                </c:pt>
                <c:pt idx="7294">
                  <c:v>5993.0</c:v>
                </c:pt>
                <c:pt idx="7295">
                  <c:v>5994.0</c:v>
                </c:pt>
                <c:pt idx="7296">
                  <c:v>5995.0</c:v>
                </c:pt>
                <c:pt idx="7297">
                  <c:v>5996.0</c:v>
                </c:pt>
                <c:pt idx="7298">
                  <c:v>5997.0</c:v>
                </c:pt>
                <c:pt idx="7299">
                  <c:v>5998.0</c:v>
                </c:pt>
                <c:pt idx="7300">
                  <c:v>5999.0</c:v>
                </c:pt>
                <c:pt idx="7301">
                  <c:v>6000.0</c:v>
                </c:pt>
                <c:pt idx="7302">
                  <c:v>6000.0</c:v>
                </c:pt>
                <c:pt idx="7303">
                  <c:v>6001.0</c:v>
                </c:pt>
                <c:pt idx="7304">
                  <c:v>6001.0</c:v>
                </c:pt>
                <c:pt idx="7305">
                  <c:v>6001.0</c:v>
                </c:pt>
                <c:pt idx="7306">
                  <c:v>6001.0</c:v>
                </c:pt>
                <c:pt idx="7307">
                  <c:v>6002.0</c:v>
                </c:pt>
                <c:pt idx="7308">
                  <c:v>6003.0</c:v>
                </c:pt>
                <c:pt idx="7309">
                  <c:v>6004.0</c:v>
                </c:pt>
                <c:pt idx="7310">
                  <c:v>6005.0</c:v>
                </c:pt>
                <c:pt idx="7311">
                  <c:v>6006.0</c:v>
                </c:pt>
                <c:pt idx="7312">
                  <c:v>6007.0</c:v>
                </c:pt>
                <c:pt idx="7313">
                  <c:v>6008.0</c:v>
                </c:pt>
                <c:pt idx="7314">
                  <c:v>6009.0</c:v>
                </c:pt>
                <c:pt idx="7315">
                  <c:v>6010.0</c:v>
                </c:pt>
                <c:pt idx="7316">
                  <c:v>6010.0</c:v>
                </c:pt>
                <c:pt idx="7317">
                  <c:v>6011.0</c:v>
                </c:pt>
                <c:pt idx="7318">
                  <c:v>6012.0</c:v>
                </c:pt>
                <c:pt idx="7319">
                  <c:v>6013.0</c:v>
                </c:pt>
                <c:pt idx="7320">
                  <c:v>6014.0</c:v>
                </c:pt>
                <c:pt idx="7321">
                  <c:v>6015.0</c:v>
                </c:pt>
                <c:pt idx="7322">
                  <c:v>6015.0</c:v>
                </c:pt>
                <c:pt idx="7323">
                  <c:v>6016.0</c:v>
                </c:pt>
                <c:pt idx="7324">
                  <c:v>6017.0</c:v>
                </c:pt>
                <c:pt idx="7325">
                  <c:v>6018.0</c:v>
                </c:pt>
                <c:pt idx="7326">
                  <c:v>6019.0</c:v>
                </c:pt>
                <c:pt idx="7327">
                  <c:v>6020.0</c:v>
                </c:pt>
                <c:pt idx="7328">
                  <c:v>6021.0</c:v>
                </c:pt>
                <c:pt idx="7329">
                  <c:v>6022.0</c:v>
                </c:pt>
                <c:pt idx="7330">
                  <c:v>6023.0</c:v>
                </c:pt>
                <c:pt idx="7331">
                  <c:v>6024.0</c:v>
                </c:pt>
                <c:pt idx="7332">
                  <c:v>6025.0</c:v>
                </c:pt>
                <c:pt idx="7333">
                  <c:v>6025.0</c:v>
                </c:pt>
                <c:pt idx="7334">
                  <c:v>6025.0</c:v>
                </c:pt>
                <c:pt idx="7335">
                  <c:v>6025.0</c:v>
                </c:pt>
                <c:pt idx="7336">
                  <c:v>6026.0</c:v>
                </c:pt>
                <c:pt idx="7337">
                  <c:v>6027.0</c:v>
                </c:pt>
                <c:pt idx="7338">
                  <c:v>6028.0</c:v>
                </c:pt>
                <c:pt idx="7339">
                  <c:v>6029.0</c:v>
                </c:pt>
                <c:pt idx="7340">
                  <c:v>6030.0</c:v>
                </c:pt>
                <c:pt idx="7341">
                  <c:v>6031.0</c:v>
                </c:pt>
                <c:pt idx="7342">
                  <c:v>6032.0</c:v>
                </c:pt>
                <c:pt idx="7343">
                  <c:v>6033.0</c:v>
                </c:pt>
                <c:pt idx="7344">
                  <c:v>6034.0</c:v>
                </c:pt>
                <c:pt idx="7345">
                  <c:v>6035.0</c:v>
                </c:pt>
                <c:pt idx="7346">
                  <c:v>6036.0</c:v>
                </c:pt>
                <c:pt idx="7347">
                  <c:v>6037.0</c:v>
                </c:pt>
                <c:pt idx="7348">
                  <c:v>6038.0</c:v>
                </c:pt>
                <c:pt idx="7349">
                  <c:v>6039.0</c:v>
                </c:pt>
                <c:pt idx="7350">
                  <c:v>6040.0</c:v>
                </c:pt>
                <c:pt idx="7351">
                  <c:v>6040.0</c:v>
                </c:pt>
                <c:pt idx="7352">
                  <c:v>6041.0</c:v>
                </c:pt>
                <c:pt idx="7353">
                  <c:v>6042.0</c:v>
                </c:pt>
                <c:pt idx="7354">
                  <c:v>6043.0</c:v>
                </c:pt>
                <c:pt idx="7355">
                  <c:v>6044.0</c:v>
                </c:pt>
                <c:pt idx="7356">
                  <c:v>6044.0</c:v>
                </c:pt>
                <c:pt idx="7357">
                  <c:v>6044.0</c:v>
                </c:pt>
                <c:pt idx="7358">
                  <c:v>6045.0</c:v>
                </c:pt>
                <c:pt idx="7359">
                  <c:v>6045.0</c:v>
                </c:pt>
                <c:pt idx="7360">
                  <c:v>6046.0</c:v>
                </c:pt>
                <c:pt idx="7361">
                  <c:v>6047.0</c:v>
                </c:pt>
                <c:pt idx="7362">
                  <c:v>6048.0</c:v>
                </c:pt>
                <c:pt idx="7363">
                  <c:v>6049.0</c:v>
                </c:pt>
                <c:pt idx="7364">
                  <c:v>6050.0</c:v>
                </c:pt>
                <c:pt idx="7365">
                  <c:v>6051.0</c:v>
                </c:pt>
                <c:pt idx="7366">
                  <c:v>6052.0</c:v>
                </c:pt>
                <c:pt idx="7367">
                  <c:v>6052.0</c:v>
                </c:pt>
                <c:pt idx="7368">
                  <c:v>6053.0</c:v>
                </c:pt>
                <c:pt idx="7369">
                  <c:v>6053.0</c:v>
                </c:pt>
                <c:pt idx="7370">
                  <c:v>6054.0</c:v>
                </c:pt>
                <c:pt idx="7371">
                  <c:v>6055.0</c:v>
                </c:pt>
                <c:pt idx="7372">
                  <c:v>6056.0</c:v>
                </c:pt>
                <c:pt idx="7373">
                  <c:v>6057.0</c:v>
                </c:pt>
                <c:pt idx="7374">
                  <c:v>6057.0</c:v>
                </c:pt>
                <c:pt idx="7375">
                  <c:v>6058.0</c:v>
                </c:pt>
                <c:pt idx="7376">
                  <c:v>6059.0</c:v>
                </c:pt>
                <c:pt idx="7377">
                  <c:v>6060.0</c:v>
                </c:pt>
                <c:pt idx="7378">
                  <c:v>6061.0</c:v>
                </c:pt>
                <c:pt idx="7379">
                  <c:v>6062.0</c:v>
                </c:pt>
                <c:pt idx="7380">
                  <c:v>6062.0</c:v>
                </c:pt>
                <c:pt idx="7381">
                  <c:v>6063.0</c:v>
                </c:pt>
                <c:pt idx="7382">
                  <c:v>6064.0</c:v>
                </c:pt>
                <c:pt idx="7383">
                  <c:v>6065.0</c:v>
                </c:pt>
                <c:pt idx="7384">
                  <c:v>6066.0</c:v>
                </c:pt>
                <c:pt idx="7385">
                  <c:v>6067.0</c:v>
                </c:pt>
                <c:pt idx="7386">
                  <c:v>6068.0</c:v>
                </c:pt>
                <c:pt idx="7387">
                  <c:v>6069.0</c:v>
                </c:pt>
                <c:pt idx="7388">
                  <c:v>6070.0</c:v>
                </c:pt>
                <c:pt idx="7389">
                  <c:v>6071.0</c:v>
                </c:pt>
                <c:pt idx="7390">
                  <c:v>6072.0</c:v>
                </c:pt>
                <c:pt idx="7391">
                  <c:v>6073.0</c:v>
                </c:pt>
                <c:pt idx="7392">
                  <c:v>6074.0</c:v>
                </c:pt>
                <c:pt idx="7393">
                  <c:v>6075.0</c:v>
                </c:pt>
                <c:pt idx="7394">
                  <c:v>6075.0</c:v>
                </c:pt>
                <c:pt idx="7395">
                  <c:v>6075.0</c:v>
                </c:pt>
                <c:pt idx="7396">
                  <c:v>6076.0</c:v>
                </c:pt>
                <c:pt idx="7397">
                  <c:v>6077.0</c:v>
                </c:pt>
                <c:pt idx="7398">
                  <c:v>6078.0</c:v>
                </c:pt>
                <c:pt idx="7399">
                  <c:v>6079.0</c:v>
                </c:pt>
                <c:pt idx="7400">
                  <c:v>6080.0</c:v>
                </c:pt>
                <c:pt idx="7401">
                  <c:v>6081.0</c:v>
                </c:pt>
                <c:pt idx="7402">
                  <c:v>6081.0</c:v>
                </c:pt>
                <c:pt idx="7403">
                  <c:v>6082.0</c:v>
                </c:pt>
                <c:pt idx="7404">
                  <c:v>6082.0</c:v>
                </c:pt>
                <c:pt idx="7405">
                  <c:v>6083.0</c:v>
                </c:pt>
                <c:pt idx="7406">
                  <c:v>6084.0</c:v>
                </c:pt>
                <c:pt idx="7407">
                  <c:v>6085.0</c:v>
                </c:pt>
                <c:pt idx="7408">
                  <c:v>6086.0</c:v>
                </c:pt>
                <c:pt idx="7409">
                  <c:v>6087.0</c:v>
                </c:pt>
                <c:pt idx="7410">
                  <c:v>6088.0</c:v>
                </c:pt>
                <c:pt idx="7411">
                  <c:v>6089.0</c:v>
                </c:pt>
                <c:pt idx="7412">
                  <c:v>6090.0</c:v>
                </c:pt>
                <c:pt idx="7413">
                  <c:v>6091.0</c:v>
                </c:pt>
                <c:pt idx="7414">
                  <c:v>6091.0</c:v>
                </c:pt>
                <c:pt idx="7415">
                  <c:v>6092.0</c:v>
                </c:pt>
                <c:pt idx="7416">
                  <c:v>6093.0</c:v>
                </c:pt>
                <c:pt idx="7417">
                  <c:v>6094.0</c:v>
                </c:pt>
                <c:pt idx="7418">
                  <c:v>6095.0</c:v>
                </c:pt>
                <c:pt idx="7419">
                  <c:v>6096.0</c:v>
                </c:pt>
                <c:pt idx="7420">
                  <c:v>6097.0</c:v>
                </c:pt>
                <c:pt idx="7421">
                  <c:v>6098.0</c:v>
                </c:pt>
                <c:pt idx="7422">
                  <c:v>6099.0</c:v>
                </c:pt>
                <c:pt idx="7423">
                  <c:v>6099.0</c:v>
                </c:pt>
                <c:pt idx="7424">
                  <c:v>6099.0</c:v>
                </c:pt>
                <c:pt idx="7425">
                  <c:v>6100.0</c:v>
                </c:pt>
                <c:pt idx="7426">
                  <c:v>6101.0</c:v>
                </c:pt>
                <c:pt idx="7427">
                  <c:v>6102.0</c:v>
                </c:pt>
                <c:pt idx="7428">
                  <c:v>6103.0</c:v>
                </c:pt>
                <c:pt idx="7429">
                  <c:v>6104.0</c:v>
                </c:pt>
                <c:pt idx="7430">
                  <c:v>6105.0</c:v>
                </c:pt>
                <c:pt idx="7431">
                  <c:v>6105.0</c:v>
                </c:pt>
                <c:pt idx="7432">
                  <c:v>6106.0</c:v>
                </c:pt>
                <c:pt idx="7433">
                  <c:v>6107.0</c:v>
                </c:pt>
                <c:pt idx="7434">
                  <c:v>6108.0</c:v>
                </c:pt>
                <c:pt idx="7435">
                  <c:v>6109.0</c:v>
                </c:pt>
                <c:pt idx="7436">
                  <c:v>6110.0</c:v>
                </c:pt>
                <c:pt idx="7437">
                  <c:v>6111.0</c:v>
                </c:pt>
                <c:pt idx="7438">
                  <c:v>6112.0</c:v>
                </c:pt>
                <c:pt idx="7439">
                  <c:v>6113.0</c:v>
                </c:pt>
                <c:pt idx="7440">
                  <c:v>6114.0</c:v>
                </c:pt>
                <c:pt idx="7441">
                  <c:v>6115.0</c:v>
                </c:pt>
                <c:pt idx="7442">
                  <c:v>6115.0</c:v>
                </c:pt>
                <c:pt idx="7443">
                  <c:v>6116.0</c:v>
                </c:pt>
                <c:pt idx="7444">
                  <c:v>6117.0</c:v>
                </c:pt>
                <c:pt idx="7445">
                  <c:v>6118.0</c:v>
                </c:pt>
                <c:pt idx="7446">
                  <c:v>6119.0</c:v>
                </c:pt>
                <c:pt idx="7447">
                  <c:v>6120.0</c:v>
                </c:pt>
                <c:pt idx="7448">
                  <c:v>6121.0</c:v>
                </c:pt>
                <c:pt idx="7449">
                  <c:v>6122.0</c:v>
                </c:pt>
                <c:pt idx="7450">
                  <c:v>6123.0</c:v>
                </c:pt>
                <c:pt idx="7451">
                  <c:v>6124.0</c:v>
                </c:pt>
                <c:pt idx="7452">
                  <c:v>6125.0</c:v>
                </c:pt>
                <c:pt idx="7453">
                  <c:v>6126.0</c:v>
                </c:pt>
                <c:pt idx="7454">
                  <c:v>6127.0</c:v>
                </c:pt>
                <c:pt idx="7455">
                  <c:v>6128.0</c:v>
                </c:pt>
                <c:pt idx="7456">
                  <c:v>6128.0</c:v>
                </c:pt>
                <c:pt idx="7457">
                  <c:v>6129.0</c:v>
                </c:pt>
                <c:pt idx="7458">
                  <c:v>6130.0</c:v>
                </c:pt>
                <c:pt idx="7459">
                  <c:v>6131.0</c:v>
                </c:pt>
                <c:pt idx="7460">
                  <c:v>6131.0</c:v>
                </c:pt>
                <c:pt idx="7461">
                  <c:v>6132.0</c:v>
                </c:pt>
                <c:pt idx="7462">
                  <c:v>6133.0</c:v>
                </c:pt>
                <c:pt idx="7463">
                  <c:v>6134.0</c:v>
                </c:pt>
                <c:pt idx="7464">
                  <c:v>6135.0</c:v>
                </c:pt>
                <c:pt idx="7465">
                  <c:v>6136.0</c:v>
                </c:pt>
                <c:pt idx="7466">
                  <c:v>6137.0</c:v>
                </c:pt>
                <c:pt idx="7467">
                  <c:v>6138.0</c:v>
                </c:pt>
                <c:pt idx="7468">
                  <c:v>6139.0</c:v>
                </c:pt>
                <c:pt idx="7469">
                  <c:v>6140.0</c:v>
                </c:pt>
                <c:pt idx="7470">
                  <c:v>6141.0</c:v>
                </c:pt>
                <c:pt idx="7471">
                  <c:v>6142.0</c:v>
                </c:pt>
                <c:pt idx="7472">
                  <c:v>6143.0</c:v>
                </c:pt>
                <c:pt idx="7473">
                  <c:v>6144.0</c:v>
                </c:pt>
                <c:pt idx="7474">
                  <c:v>6145.0</c:v>
                </c:pt>
                <c:pt idx="7475">
                  <c:v>6146.0</c:v>
                </c:pt>
                <c:pt idx="7476">
                  <c:v>6147.0</c:v>
                </c:pt>
                <c:pt idx="7477">
                  <c:v>6148.0</c:v>
                </c:pt>
                <c:pt idx="7478">
                  <c:v>6149.0</c:v>
                </c:pt>
                <c:pt idx="7479">
                  <c:v>6149.0</c:v>
                </c:pt>
                <c:pt idx="7480">
                  <c:v>6150.0</c:v>
                </c:pt>
                <c:pt idx="7481">
                  <c:v>6151.0</c:v>
                </c:pt>
                <c:pt idx="7482">
                  <c:v>6151.0</c:v>
                </c:pt>
                <c:pt idx="7483">
                  <c:v>6152.0</c:v>
                </c:pt>
                <c:pt idx="7484">
                  <c:v>6153.0</c:v>
                </c:pt>
                <c:pt idx="7485">
                  <c:v>6154.0</c:v>
                </c:pt>
                <c:pt idx="7486">
                  <c:v>6155.0</c:v>
                </c:pt>
                <c:pt idx="7487">
                  <c:v>6156.0</c:v>
                </c:pt>
                <c:pt idx="7488">
                  <c:v>6157.0</c:v>
                </c:pt>
                <c:pt idx="7489">
                  <c:v>6158.0</c:v>
                </c:pt>
                <c:pt idx="7490">
                  <c:v>6158.0</c:v>
                </c:pt>
                <c:pt idx="7491">
                  <c:v>6159.0</c:v>
                </c:pt>
                <c:pt idx="7492">
                  <c:v>6160.0</c:v>
                </c:pt>
                <c:pt idx="7493">
                  <c:v>6161.0</c:v>
                </c:pt>
                <c:pt idx="7494">
                  <c:v>6162.0</c:v>
                </c:pt>
                <c:pt idx="7495">
                  <c:v>6163.0</c:v>
                </c:pt>
                <c:pt idx="7496">
                  <c:v>6163.0</c:v>
                </c:pt>
                <c:pt idx="7497">
                  <c:v>6164.0</c:v>
                </c:pt>
                <c:pt idx="7498">
                  <c:v>6164.0</c:v>
                </c:pt>
                <c:pt idx="7499">
                  <c:v>6165.0</c:v>
                </c:pt>
                <c:pt idx="7500">
                  <c:v>6166.0</c:v>
                </c:pt>
                <c:pt idx="7501">
                  <c:v>6167.0</c:v>
                </c:pt>
                <c:pt idx="7502">
                  <c:v>6168.0</c:v>
                </c:pt>
                <c:pt idx="7503">
                  <c:v>6169.0</c:v>
                </c:pt>
                <c:pt idx="7504">
                  <c:v>6169.0</c:v>
                </c:pt>
                <c:pt idx="7505">
                  <c:v>6170.0</c:v>
                </c:pt>
                <c:pt idx="7506">
                  <c:v>6170.0</c:v>
                </c:pt>
                <c:pt idx="7507">
                  <c:v>6171.0</c:v>
                </c:pt>
                <c:pt idx="7508">
                  <c:v>6172.0</c:v>
                </c:pt>
                <c:pt idx="7509">
                  <c:v>6173.0</c:v>
                </c:pt>
                <c:pt idx="7510">
                  <c:v>6174.0</c:v>
                </c:pt>
                <c:pt idx="7511">
                  <c:v>6175.0</c:v>
                </c:pt>
                <c:pt idx="7512">
                  <c:v>6176.0</c:v>
                </c:pt>
                <c:pt idx="7513">
                  <c:v>6177.0</c:v>
                </c:pt>
                <c:pt idx="7514">
                  <c:v>6178.0</c:v>
                </c:pt>
                <c:pt idx="7515">
                  <c:v>6178.0</c:v>
                </c:pt>
                <c:pt idx="7516">
                  <c:v>6178.0</c:v>
                </c:pt>
                <c:pt idx="7517">
                  <c:v>6178.0</c:v>
                </c:pt>
                <c:pt idx="7518">
                  <c:v>6178.0</c:v>
                </c:pt>
                <c:pt idx="7519">
                  <c:v>6179.0</c:v>
                </c:pt>
                <c:pt idx="7520">
                  <c:v>6180.0</c:v>
                </c:pt>
                <c:pt idx="7521">
                  <c:v>6180.0</c:v>
                </c:pt>
                <c:pt idx="7522">
                  <c:v>6181.0</c:v>
                </c:pt>
                <c:pt idx="7523">
                  <c:v>6182.0</c:v>
                </c:pt>
                <c:pt idx="7524">
                  <c:v>6183.0</c:v>
                </c:pt>
                <c:pt idx="7525">
                  <c:v>6184.0</c:v>
                </c:pt>
                <c:pt idx="7526">
                  <c:v>6184.0</c:v>
                </c:pt>
                <c:pt idx="7527">
                  <c:v>6185.0</c:v>
                </c:pt>
                <c:pt idx="7528">
                  <c:v>6186.0</c:v>
                </c:pt>
                <c:pt idx="7529">
                  <c:v>6187.0</c:v>
                </c:pt>
                <c:pt idx="7530">
                  <c:v>6187.0</c:v>
                </c:pt>
                <c:pt idx="7531">
                  <c:v>6188.0</c:v>
                </c:pt>
                <c:pt idx="7532">
                  <c:v>6188.0</c:v>
                </c:pt>
                <c:pt idx="7533">
                  <c:v>6189.0</c:v>
                </c:pt>
                <c:pt idx="7534">
                  <c:v>6190.0</c:v>
                </c:pt>
                <c:pt idx="7535">
                  <c:v>6191.0</c:v>
                </c:pt>
                <c:pt idx="7536">
                  <c:v>6192.0</c:v>
                </c:pt>
                <c:pt idx="7537">
                  <c:v>6192.0</c:v>
                </c:pt>
                <c:pt idx="7538">
                  <c:v>6192.0</c:v>
                </c:pt>
                <c:pt idx="7539">
                  <c:v>6192.0</c:v>
                </c:pt>
                <c:pt idx="7540">
                  <c:v>6192.0</c:v>
                </c:pt>
                <c:pt idx="7541">
                  <c:v>6193.0</c:v>
                </c:pt>
                <c:pt idx="7542">
                  <c:v>6194.0</c:v>
                </c:pt>
                <c:pt idx="7543">
                  <c:v>6195.0</c:v>
                </c:pt>
                <c:pt idx="7544">
                  <c:v>6196.0</c:v>
                </c:pt>
                <c:pt idx="7545">
                  <c:v>6196.0</c:v>
                </c:pt>
                <c:pt idx="7546">
                  <c:v>6196.0</c:v>
                </c:pt>
                <c:pt idx="7547">
                  <c:v>6196.0</c:v>
                </c:pt>
                <c:pt idx="7548">
                  <c:v>6196.0</c:v>
                </c:pt>
                <c:pt idx="7549">
                  <c:v>6196.0</c:v>
                </c:pt>
                <c:pt idx="7550">
                  <c:v>6197.0</c:v>
                </c:pt>
                <c:pt idx="7551">
                  <c:v>6198.0</c:v>
                </c:pt>
                <c:pt idx="7552">
                  <c:v>6199.0</c:v>
                </c:pt>
                <c:pt idx="7553">
                  <c:v>6200.0</c:v>
                </c:pt>
                <c:pt idx="7554">
                  <c:v>6201.0</c:v>
                </c:pt>
                <c:pt idx="7555">
                  <c:v>6202.0</c:v>
                </c:pt>
                <c:pt idx="7556">
                  <c:v>6203.0</c:v>
                </c:pt>
                <c:pt idx="7557">
                  <c:v>6204.0</c:v>
                </c:pt>
                <c:pt idx="7558">
                  <c:v>6204.0</c:v>
                </c:pt>
                <c:pt idx="7559">
                  <c:v>6205.0</c:v>
                </c:pt>
                <c:pt idx="7560">
                  <c:v>6206.0</c:v>
                </c:pt>
                <c:pt idx="7561">
                  <c:v>6206.0</c:v>
                </c:pt>
                <c:pt idx="7562">
                  <c:v>6206.0</c:v>
                </c:pt>
                <c:pt idx="7563">
                  <c:v>6206.0</c:v>
                </c:pt>
                <c:pt idx="7564">
                  <c:v>6207.0</c:v>
                </c:pt>
                <c:pt idx="7565">
                  <c:v>6208.0</c:v>
                </c:pt>
                <c:pt idx="7566">
                  <c:v>6209.0</c:v>
                </c:pt>
                <c:pt idx="7567">
                  <c:v>6210.0</c:v>
                </c:pt>
                <c:pt idx="7568">
                  <c:v>6211.0</c:v>
                </c:pt>
                <c:pt idx="7569">
                  <c:v>6212.0</c:v>
                </c:pt>
                <c:pt idx="7570">
                  <c:v>6213.0</c:v>
                </c:pt>
                <c:pt idx="7571">
                  <c:v>6214.0</c:v>
                </c:pt>
                <c:pt idx="7572">
                  <c:v>6215.0</c:v>
                </c:pt>
                <c:pt idx="7573">
                  <c:v>6216.0</c:v>
                </c:pt>
                <c:pt idx="7574">
                  <c:v>6217.0</c:v>
                </c:pt>
                <c:pt idx="7575">
                  <c:v>6218.0</c:v>
                </c:pt>
                <c:pt idx="7576">
                  <c:v>6218.0</c:v>
                </c:pt>
                <c:pt idx="7577">
                  <c:v>6218.0</c:v>
                </c:pt>
                <c:pt idx="7578">
                  <c:v>6219.0</c:v>
                </c:pt>
                <c:pt idx="7579">
                  <c:v>6220.0</c:v>
                </c:pt>
                <c:pt idx="7580">
                  <c:v>6221.0</c:v>
                </c:pt>
                <c:pt idx="7581">
                  <c:v>6222.0</c:v>
                </c:pt>
                <c:pt idx="7582">
                  <c:v>6223.0</c:v>
                </c:pt>
                <c:pt idx="7583">
                  <c:v>6224.0</c:v>
                </c:pt>
                <c:pt idx="7584">
                  <c:v>6225.0</c:v>
                </c:pt>
                <c:pt idx="7585">
                  <c:v>6226.0</c:v>
                </c:pt>
                <c:pt idx="7586">
                  <c:v>6227.0</c:v>
                </c:pt>
                <c:pt idx="7587">
                  <c:v>6228.0</c:v>
                </c:pt>
                <c:pt idx="7588">
                  <c:v>6229.0</c:v>
                </c:pt>
                <c:pt idx="7589">
                  <c:v>6230.0</c:v>
                </c:pt>
                <c:pt idx="7590">
                  <c:v>6231.0</c:v>
                </c:pt>
                <c:pt idx="7591">
                  <c:v>6232.0</c:v>
                </c:pt>
                <c:pt idx="7592">
                  <c:v>6233.0</c:v>
                </c:pt>
                <c:pt idx="7593">
                  <c:v>6234.0</c:v>
                </c:pt>
                <c:pt idx="7594">
                  <c:v>6235.0</c:v>
                </c:pt>
                <c:pt idx="7595">
                  <c:v>6236.0</c:v>
                </c:pt>
                <c:pt idx="7596">
                  <c:v>6237.0</c:v>
                </c:pt>
                <c:pt idx="7597">
                  <c:v>6238.0</c:v>
                </c:pt>
                <c:pt idx="7598">
                  <c:v>6239.0</c:v>
                </c:pt>
                <c:pt idx="7599">
                  <c:v>6240.0</c:v>
                </c:pt>
                <c:pt idx="7600">
                  <c:v>6241.0</c:v>
                </c:pt>
                <c:pt idx="7601">
                  <c:v>6242.0</c:v>
                </c:pt>
                <c:pt idx="7602">
                  <c:v>6243.0</c:v>
                </c:pt>
                <c:pt idx="7603">
                  <c:v>6244.0</c:v>
                </c:pt>
                <c:pt idx="7604">
                  <c:v>6245.0</c:v>
                </c:pt>
                <c:pt idx="7605">
                  <c:v>6246.0</c:v>
                </c:pt>
                <c:pt idx="7606">
                  <c:v>6247.0</c:v>
                </c:pt>
                <c:pt idx="7607">
                  <c:v>6248.0</c:v>
                </c:pt>
                <c:pt idx="7608">
                  <c:v>6249.0</c:v>
                </c:pt>
                <c:pt idx="7609">
                  <c:v>6250.0</c:v>
                </c:pt>
                <c:pt idx="7610">
                  <c:v>6250.0</c:v>
                </c:pt>
                <c:pt idx="7611">
                  <c:v>6250.0</c:v>
                </c:pt>
                <c:pt idx="7612">
                  <c:v>6251.0</c:v>
                </c:pt>
                <c:pt idx="7613">
                  <c:v>6252.0</c:v>
                </c:pt>
                <c:pt idx="7614">
                  <c:v>6253.0</c:v>
                </c:pt>
                <c:pt idx="7615">
                  <c:v>6254.0</c:v>
                </c:pt>
                <c:pt idx="7616">
                  <c:v>6255.0</c:v>
                </c:pt>
                <c:pt idx="7617">
                  <c:v>6256.0</c:v>
                </c:pt>
                <c:pt idx="7618">
                  <c:v>6257.0</c:v>
                </c:pt>
                <c:pt idx="7619">
                  <c:v>6258.0</c:v>
                </c:pt>
                <c:pt idx="7620">
                  <c:v>6259.0</c:v>
                </c:pt>
                <c:pt idx="7621">
                  <c:v>6260.0</c:v>
                </c:pt>
                <c:pt idx="7622">
                  <c:v>6261.0</c:v>
                </c:pt>
                <c:pt idx="7623">
                  <c:v>6262.0</c:v>
                </c:pt>
                <c:pt idx="7624">
                  <c:v>6263.0</c:v>
                </c:pt>
                <c:pt idx="7625">
                  <c:v>6264.0</c:v>
                </c:pt>
                <c:pt idx="7626">
                  <c:v>6265.0</c:v>
                </c:pt>
                <c:pt idx="7627">
                  <c:v>6266.0</c:v>
                </c:pt>
                <c:pt idx="7628">
                  <c:v>6267.0</c:v>
                </c:pt>
                <c:pt idx="7629">
                  <c:v>6268.0</c:v>
                </c:pt>
                <c:pt idx="7630">
                  <c:v>6269.0</c:v>
                </c:pt>
                <c:pt idx="7631">
                  <c:v>6270.0</c:v>
                </c:pt>
                <c:pt idx="7632">
                  <c:v>6271.0</c:v>
                </c:pt>
                <c:pt idx="7633">
                  <c:v>6272.0</c:v>
                </c:pt>
                <c:pt idx="7634">
                  <c:v>6273.0</c:v>
                </c:pt>
                <c:pt idx="7635">
                  <c:v>6274.0</c:v>
                </c:pt>
                <c:pt idx="7636">
                  <c:v>6275.0</c:v>
                </c:pt>
                <c:pt idx="7637">
                  <c:v>6276.0</c:v>
                </c:pt>
                <c:pt idx="7638">
                  <c:v>6277.0</c:v>
                </c:pt>
                <c:pt idx="7639">
                  <c:v>6278.0</c:v>
                </c:pt>
                <c:pt idx="7640">
                  <c:v>6279.0</c:v>
                </c:pt>
                <c:pt idx="7641">
                  <c:v>6280.0</c:v>
                </c:pt>
                <c:pt idx="7642">
                  <c:v>6281.0</c:v>
                </c:pt>
                <c:pt idx="7643">
                  <c:v>6282.0</c:v>
                </c:pt>
                <c:pt idx="7644">
                  <c:v>6282.0</c:v>
                </c:pt>
                <c:pt idx="7645">
                  <c:v>6282.0</c:v>
                </c:pt>
                <c:pt idx="7646">
                  <c:v>6282.0</c:v>
                </c:pt>
                <c:pt idx="7647">
                  <c:v>6283.0</c:v>
                </c:pt>
                <c:pt idx="7648">
                  <c:v>6284.0</c:v>
                </c:pt>
                <c:pt idx="7649">
                  <c:v>6284.0</c:v>
                </c:pt>
                <c:pt idx="7650">
                  <c:v>6284.0</c:v>
                </c:pt>
                <c:pt idx="7651">
                  <c:v>6285.0</c:v>
                </c:pt>
                <c:pt idx="7652">
                  <c:v>6286.0</c:v>
                </c:pt>
                <c:pt idx="7653">
                  <c:v>6287.0</c:v>
                </c:pt>
                <c:pt idx="7654">
                  <c:v>6288.0</c:v>
                </c:pt>
                <c:pt idx="7655">
                  <c:v>6289.0</c:v>
                </c:pt>
                <c:pt idx="7656">
                  <c:v>6289.0</c:v>
                </c:pt>
                <c:pt idx="7657">
                  <c:v>6289.0</c:v>
                </c:pt>
                <c:pt idx="7658">
                  <c:v>6290.0</c:v>
                </c:pt>
                <c:pt idx="7659">
                  <c:v>6291.0</c:v>
                </c:pt>
                <c:pt idx="7660">
                  <c:v>6292.0</c:v>
                </c:pt>
                <c:pt idx="7661">
                  <c:v>6292.0</c:v>
                </c:pt>
                <c:pt idx="7662">
                  <c:v>6293.0</c:v>
                </c:pt>
                <c:pt idx="7663">
                  <c:v>6293.0</c:v>
                </c:pt>
                <c:pt idx="7664">
                  <c:v>6293.0</c:v>
                </c:pt>
                <c:pt idx="7665">
                  <c:v>6293.0</c:v>
                </c:pt>
                <c:pt idx="7666">
                  <c:v>6293.0</c:v>
                </c:pt>
                <c:pt idx="7667">
                  <c:v>6293.0</c:v>
                </c:pt>
                <c:pt idx="7668">
                  <c:v>6293.0</c:v>
                </c:pt>
                <c:pt idx="7669">
                  <c:v>6293.0</c:v>
                </c:pt>
                <c:pt idx="7670">
                  <c:v>6293.0</c:v>
                </c:pt>
                <c:pt idx="7671">
                  <c:v>6293.0</c:v>
                </c:pt>
                <c:pt idx="7672">
                  <c:v>6293.0</c:v>
                </c:pt>
                <c:pt idx="7673">
                  <c:v>6293.0</c:v>
                </c:pt>
                <c:pt idx="7674">
                  <c:v>6293.0</c:v>
                </c:pt>
                <c:pt idx="7675">
                  <c:v>6293.0</c:v>
                </c:pt>
                <c:pt idx="7676">
                  <c:v>6294.0</c:v>
                </c:pt>
                <c:pt idx="7677">
                  <c:v>6295.0</c:v>
                </c:pt>
                <c:pt idx="7678">
                  <c:v>6296.0</c:v>
                </c:pt>
                <c:pt idx="7679">
                  <c:v>6297.0</c:v>
                </c:pt>
                <c:pt idx="7680">
                  <c:v>6297.0</c:v>
                </c:pt>
                <c:pt idx="7681">
                  <c:v>6297.0</c:v>
                </c:pt>
                <c:pt idx="7682">
                  <c:v>6297.0</c:v>
                </c:pt>
                <c:pt idx="7683">
                  <c:v>6297.0</c:v>
                </c:pt>
                <c:pt idx="7684">
                  <c:v>6297.0</c:v>
                </c:pt>
                <c:pt idx="7685">
                  <c:v>6298.0</c:v>
                </c:pt>
                <c:pt idx="7686">
                  <c:v>6299.0</c:v>
                </c:pt>
                <c:pt idx="7687">
                  <c:v>6300.0</c:v>
                </c:pt>
                <c:pt idx="7688">
                  <c:v>6301.0</c:v>
                </c:pt>
                <c:pt idx="7689">
                  <c:v>6302.0</c:v>
                </c:pt>
                <c:pt idx="7690">
                  <c:v>6303.0</c:v>
                </c:pt>
                <c:pt idx="7691">
                  <c:v>6304.0</c:v>
                </c:pt>
                <c:pt idx="7692">
                  <c:v>6305.0</c:v>
                </c:pt>
                <c:pt idx="7693">
                  <c:v>6306.0</c:v>
                </c:pt>
                <c:pt idx="7694">
                  <c:v>6307.0</c:v>
                </c:pt>
                <c:pt idx="7695">
                  <c:v>6308.0</c:v>
                </c:pt>
                <c:pt idx="7696">
                  <c:v>6309.0</c:v>
                </c:pt>
                <c:pt idx="7697">
                  <c:v>6310.0</c:v>
                </c:pt>
                <c:pt idx="7698">
                  <c:v>6311.0</c:v>
                </c:pt>
                <c:pt idx="7699">
                  <c:v>6312.0</c:v>
                </c:pt>
                <c:pt idx="7700">
                  <c:v>6313.0</c:v>
                </c:pt>
                <c:pt idx="7701">
                  <c:v>6314.0</c:v>
                </c:pt>
                <c:pt idx="7702">
                  <c:v>6315.0</c:v>
                </c:pt>
                <c:pt idx="7703">
                  <c:v>6316.0</c:v>
                </c:pt>
                <c:pt idx="7704">
                  <c:v>6317.0</c:v>
                </c:pt>
                <c:pt idx="7705">
                  <c:v>6318.0</c:v>
                </c:pt>
                <c:pt idx="7706">
                  <c:v>6319.0</c:v>
                </c:pt>
                <c:pt idx="7707">
                  <c:v>6320.0</c:v>
                </c:pt>
                <c:pt idx="7708">
                  <c:v>6321.0</c:v>
                </c:pt>
                <c:pt idx="7709">
                  <c:v>6321.0</c:v>
                </c:pt>
                <c:pt idx="7710">
                  <c:v>6321.0</c:v>
                </c:pt>
                <c:pt idx="7711">
                  <c:v>6321.0</c:v>
                </c:pt>
                <c:pt idx="7712">
                  <c:v>6322.0</c:v>
                </c:pt>
                <c:pt idx="7713">
                  <c:v>6322.0</c:v>
                </c:pt>
                <c:pt idx="7714">
                  <c:v>6323.0</c:v>
                </c:pt>
                <c:pt idx="7715">
                  <c:v>6324.0</c:v>
                </c:pt>
                <c:pt idx="7716">
                  <c:v>6325.0</c:v>
                </c:pt>
                <c:pt idx="7717">
                  <c:v>6326.0</c:v>
                </c:pt>
                <c:pt idx="7718">
                  <c:v>6326.0</c:v>
                </c:pt>
                <c:pt idx="7719">
                  <c:v>6326.0</c:v>
                </c:pt>
                <c:pt idx="7720">
                  <c:v>6326.0</c:v>
                </c:pt>
                <c:pt idx="7721">
                  <c:v>6327.0</c:v>
                </c:pt>
                <c:pt idx="7722">
                  <c:v>6328.0</c:v>
                </c:pt>
                <c:pt idx="7723">
                  <c:v>6329.0</c:v>
                </c:pt>
                <c:pt idx="7724">
                  <c:v>6330.0</c:v>
                </c:pt>
                <c:pt idx="7725">
                  <c:v>6331.0</c:v>
                </c:pt>
                <c:pt idx="7726">
                  <c:v>6332.0</c:v>
                </c:pt>
                <c:pt idx="7727">
                  <c:v>6332.0</c:v>
                </c:pt>
                <c:pt idx="7728">
                  <c:v>6333.0</c:v>
                </c:pt>
                <c:pt idx="7729">
                  <c:v>6334.0</c:v>
                </c:pt>
                <c:pt idx="7730">
                  <c:v>6334.0</c:v>
                </c:pt>
                <c:pt idx="7731">
                  <c:v>6335.0</c:v>
                </c:pt>
                <c:pt idx="7732">
                  <c:v>6335.0</c:v>
                </c:pt>
                <c:pt idx="7733">
                  <c:v>6336.0</c:v>
                </c:pt>
                <c:pt idx="7734">
                  <c:v>6336.0</c:v>
                </c:pt>
                <c:pt idx="7735">
                  <c:v>6336.0</c:v>
                </c:pt>
                <c:pt idx="7736">
                  <c:v>6337.0</c:v>
                </c:pt>
                <c:pt idx="7737">
                  <c:v>6338.0</c:v>
                </c:pt>
                <c:pt idx="7738">
                  <c:v>6339.0</c:v>
                </c:pt>
                <c:pt idx="7739">
                  <c:v>6339.0</c:v>
                </c:pt>
                <c:pt idx="7740">
                  <c:v>6340.0</c:v>
                </c:pt>
                <c:pt idx="7741">
                  <c:v>6340.0</c:v>
                </c:pt>
                <c:pt idx="7742">
                  <c:v>6341.0</c:v>
                </c:pt>
                <c:pt idx="7743">
                  <c:v>6341.0</c:v>
                </c:pt>
                <c:pt idx="7744">
                  <c:v>6341.0</c:v>
                </c:pt>
                <c:pt idx="7745">
                  <c:v>6342.0</c:v>
                </c:pt>
                <c:pt idx="7746">
                  <c:v>6342.0</c:v>
                </c:pt>
                <c:pt idx="7747">
                  <c:v>6343.0</c:v>
                </c:pt>
                <c:pt idx="7748">
                  <c:v>6343.0</c:v>
                </c:pt>
                <c:pt idx="7749">
                  <c:v>6344.0</c:v>
                </c:pt>
                <c:pt idx="7750">
                  <c:v>6345.0</c:v>
                </c:pt>
                <c:pt idx="7751">
                  <c:v>6346.0</c:v>
                </c:pt>
                <c:pt idx="7752">
                  <c:v>6347.0</c:v>
                </c:pt>
                <c:pt idx="7753">
                  <c:v>6348.0</c:v>
                </c:pt>
                <c:pt idx="7754">
                  <c:v>6349.0</c:v>
                </c:pt>
                <c:pt idx="7755">
                  <c:v>6349.0</c:v>
                </c:pt>
                <c:pt idx="7756">
                  <c:v>6349.0</c:v>
                </c:pt>
                <c:pt idx="7757">
                  <c:v>6349.0</c:v>
                </c:pt>
                <c:pt idx="7758">
                  <c:v>6350.0</c:v>
                </c:pt>
                <c:pt idx="7759">
                  <c:v>6351.0</c:v>
                </c:pt>
                <c:pt idx="7760">
                  <c:v>6352.0</c:v>
                </c:pt>
                <c:pt idx="7761">
                  <c:v>6353.0</c:v>
                </c:pt>
                <c:pt idx="7762">
                  <c:v>6353.0</c:v>
                </c:pt>
                <c:pt idx="7763">
                  <c:v>6354.0</c:v>
                </c:pt>
                <c:pt idx="7764">
                  <c:v>6355.0</c:v>
                </c:pt>
                <c:pt idx="7765">
                  <c:v>6356.0</c:v>
                </c:pt>
                <c:pt idx="7766">
                  <c:v>6357.0</c:v>
                </c:pt>
                <c:pt idx="7767">
                  <c:v>6358.0</c:v>
                </c:pt>
                <c:pt idx="7768">
                  <c:v>6359.0</c:v>
                </c:pt>
                <c:pt idx="7769">
                  <c:v>6359.0</c:v>
                </c:pt>
                <c:pt idx="7770">
                  <c:v>6360.0</c:v>
                </c:pt>
                <c:pt idx="7771">
                  <c:v>6361.0</c:v>
                </c:pt>
                <c:pt idx="7772">
                  <c:v>6362.0</c:v>
                </c:pt>
                <c:pt idx="7773">
                  <c:v>6363.0</c:v>
                </c:pt>
                <c:pt idx="7774">
                  <c:v>6364.0</c:v>
                </c:pt>
                <c:pt idx="7775">
                  <c:v>6365.0</c:v>
                </c:pt>
                <c:pt idx="7776">
                  <c:v>6366.0</c:v>
                </c:pt>
                <c:pt idx="7777">
                  <c:v>6367.0</c:v>
                </c:pt>
                <c:pt idx="7778">
                  <c:v>6368.0</c:v>
                </c:pt>
                <c:pt idx="7779">
                  <c:v>6369.0</c:v>
                </c:pt>
                <c:pt idx="7780">
                  <c:v>6370.0</c:v>
                </c:pt>
                <c:pt idx="7781">
                  <c:v>6371.0</c:v>
                </c:pt>
                <c:pt idx="7782">
                  <c:v>6372.0</c:v>
                </c:pt>
                <c:pt idx="7783">
                  <c:v>6373.0</c:v>
                </c:pt>
                <c:pt idx="7784">
                  <c:v>6374.0</c:v>
                </c:pt>
                <c:pt idx="7785">
                  <c:v>6375.0</c:v>
                </c:pt>
                <c:pt idx="7786">
                  <c:v>6376.0</c:v>
                </c:pt>
                <c:pt idx="7787">
                  <c:v>6377.0</c:v>
                </c:pt>
                <c:pt idx="7788">
                  <c:v>6378.0</c:v>
                </c:pt>
                <c:pt idx="7789">
                  <c:v>6379.0</c:v>
                </c:pt>
                <c:pt idx="7790">
                  <c:v>6380.0</c:v>
                </c:pt>
                <c:pt idx="7791">
                  <c:v>6381.0</c:v>
                </c:pt>
                <c:pt idx="7792">
                  <c:v>6382.0</c:v>
                </c:pt>
                <c:pt idx="7793">
                  <c:v>6383.0</c:v>
                </c:pt>
                <c:pt idx="7794">
                  <c:v>6384.0</c:v>
                </c:pt>
                <c:pt idx="7795">
                  <c:v>6384.0</c:v>
                </c:pt>
                <c:pt idx="7796">
                  <c:v>6385.0</c:v>
                </c:pt>
                <c:pt idx="7797">
                  <c:v>6386.0</c:v>
                </c:pt>
                <c:pt idx="7798">
                  <c:v>6387.0</c:v>
                </c:pt>
                <c:pt idx="7799">
                  <c:v>6388.0</c:v>
                </c:pt>
                <c:pt idx="7800">
                  <c:v>6389.0</c:v>
                </c:pt>
                <c:pt idx="7801">
                  <c:v>6389.0</c:v>
                </c:pt>
                <c:pt idx="7802">
                  <c:v>6389.0</c:v>
                </c:pt>
                <c:pt idx="7803">
                  <c:v>6390.0</c:v>
                </c:pt>
                <c:pt idx="7804">
                  <c:v>6391.0</c:v>
                </c:pt>
                <c:pt idx="7805">
                  <c:v>6392.0</c:v>
                </c:pt>
                <c:pt idx="7806">
                  <c:v>6393.0</c:v>
                </c:pt>
                <c:pt idx="7807">
                  <c:v>6394.0</c:v>
                </c:pt>
                <c:pt idx="7808">
                  <c:v>6395.0</c:v>
                </c:pt>
                <c:pt idx="7809">
                  <c:v>6396.0</c:v>
                </c:pt>
                <c:pt idx="7810">
                  <c:v>6397.0</c:v>
                </c:pt>
                <c:pt idx="7811">
                  <c:v>6398.0</c:v>
                </c:pt>
                <c:pt idx="7812">
                  <c:v>6399.0</c:v>
                </c:pt>
                <c:pt idx="7813">
                  <c:v>6400.0</c:v>
                </c:pt>
                <c:pt idx="7814">
                  <c:v>6401.0</c:v>
                </c:pt>
                <c:pt idx="7815">
                  <c:v>6402.0</c:v>
                </c:pt>
                <c:pt idx="7816">
                  <c:v>6403.0</c:v>
                </c:pt>
                <c:pt idx="7817">
                  <c:v>6404.0</c:v>
                </c:pt>
                <c:pt idx="7818">
                  <c:v>6405.0</c:v>
                </c:pt>
                <c:pt idx="7819">
                  <c:v>6406.0</c:v>
                </c:pt>
                <c:pt idx="7820">
                  <c:v>6407.0</c:v>
                </c:pt>
                <c:pt idx="7821">
                  <c:v>6408.0</c:v>
                </c:pt>
                <c:pt idx="7822">
                  <c:v>6409.0</c:v>
                </c:pt>
                <c:pt idx="7823">
                  <c:v>6410.0</c:v>
                </c:pt>
                <c:pt idx="7824">
                  <c:v>6410.0</c:v>
                </c:pt>
                <c:pt idx="7825">
                  <c:v>6410.0</c:v>
                </c:pt>
                <c:pt idx="7826">
                  <c:v>6411.0</c:v>
                </c:pt>
                <c:pt idx="7827">
                  <c:v>6412.0</c:v>
                </c:pt>
                <c:pt idx="7828">
                  <c:v>6413.0</c:v>
                </c:pt>
                <c:pt idx="7829">
                  <c:v>6414.0</c:v>
                </c:pt>
                <c:pt idx="7830">
                  <c:v>6415.0</c:v>
                </c:pt>
                <c:pt idx="7831">
                  <c:v>6416.0</c:v>
                </c:pt>
                <c:pt idx="7832">
                  <c:v>6417.0</c:v>
                </c:pt>
                <c:pt idx="7833">
                  <c:v>6417.0</c:v>
                </c:pt>
                <c:pt idx="7834">
                  <c:v>6418.0</c:v>
                </c:pt>
                <c:pt idx="7835">
                  <c:v>6418.0</c:v>
                </c:pt>
                <c:pt idx="7836">
                  <c:v>6419.0</c:v>
                </c:pt>
                <c:pt idx="7837">
                  <c:v>6420.0</c:v>
                </c:pt>
                <c:pt idx="7838">
                  <c:v>6421.0</c:v>
                </c:pt>
                <c:pt idx="7839">
                  <c:v>6422.0</c:v>
                </c:pt>
                <c:pt idx="7840">
                  <c:v>6423.0</c:v>
                </c:pt>
                <c:pt idx="7841">
                  <c:v>6424.0</c:v>
                </c:pt>
                <c:pt idx="7842">
                  <c:v>6425.0</c:v>
                </c:pt>
                <c:pt idx="7843">
                  <c:v>6426.0</c:v>
                </c:pt>
                <c:pt idx="7844">
                  <c:v>6427.0</c:v>
                </c:pt>
                <c:pt idx="7845">
                  <c:v>6428.0</c:v>
                </c:pt>
                <c:pt idx="7846">
                  <c:v>6429.0</c:v>
                </c:pt>
                <c:pt idx="7847">
                  <c:v>6430.0</c:v>
                </c:pt>
                <c:pt idx="7848">
                  <c:v>6431.0</c:v>
                </c:pt>
                <c:pt idx="7849">
                  <c:v>6432.0</c:v>
                </c:pt>
                <c:pt idx="7850">
                  <c:v>6433.0</c:v>
                </c:pt>
                <c:pt idx="7851">
                  <c:v>6434.0</c:v>
                </c:pt>
                <c:pt idx="7852">
                  <c:v>6435.0</c:v>
                </c:pt>
                <c:pt idx="7853">
                  <c:v>6436.0</c:v>
                </c:pt>
                <c:pt idx="7854">
                  <c:v>6437.0</c:v>
                </c:pt>
                <c:pt idx="7855">
                  <c:v>6438.0</c:v>
                </c:pt>
                <c:pt idx="7856">
                  <c:v>6439.0</c:v>
                </c:pt>
                <c:pt idx="7857">
                  <c:v>6440.0</c:v>
                </c:pt>
                <c:pt idx="7858">
                  <c:v>6441.0</c:v>
                </c:pt>
                <c:pt idx="7859">
                  <c:v>6442.0</c:v>
                </c:pt>
                <c:pt idx="7860">
                  <c:v>6443.0</c:v>
                </c:pt>
                <c:pt idx="7861">
                  <c:v>6444.0</c:v>
                </c:pt>
                <c:pt idx="7862">
                  <c:v>6445.0</c:v>
                </c:pt>
                <c:pt idx="7863">
                  <c:v>6446.0</c:v>
                </c:pt>
                <c:pt idx="7864">
                  <c:v>6447.0</c:v>
                </c:pt>
                <c:pt idx="7865">
                  <c:v>6448.0</c:v>
                </c:pt>
                <c:pt idx="7866">
                  <c:v>6449.0</c:v>
                </c:pt>
                <c:pt idx="7867">
                  <c:v>6450.0</c:v>
                </c:pt>
                <c:pt idx="7868">
                  <c:v>6451.0</c:v>
                </c:pt>
                <c:pt idx="7869">
                  <c:v>6452.0</c:v>
                </c:pt>
                <c:pt idx="7870">
                  <c:v>6453.0</c:v>
                </c:pt>
                <c:pt idx="7871">
                  <c:v>6454.0</c:v>
                </c:pt>
                <c:pt idx="7872">
                  <c:v>6455.0</c:v>
                </c:pt>
                <c:pt idx="7873">
                  <c:v>6455.0</c:v>
                </c:pt>
                <c:pt idx="7874">
                  <c:v>6456.0</c:v>
                </c:pt>
                <c:pt idx="7875">
                  <c:v>6456.0</c:v>
                </c:pt>
                <c:pt idx="7876">
                  <c:v>6457.0</c:v>
                </c:pt>
                <c:pt idx="7877">
                  <c:v>6458.0</c:v>
                </c:pt>
                <c:pt idx="7878">
                  <c:v>6459.0</c:v>
                </c:pt>
                <c:pt idx="7879">
                  <c:v>6460.0</c:v>
                </c:pt>
                <c:pt idx="7880">
                  <c:v>6461.0</c:v>
                </c:pt>
                <c:pt idx="7881">
                  <c:v>6462.0</c:v>
                </c:pt>
                <c:pt idx="7882">
                  <c:v>6463.0</c:v>
                </c:pt>
                <c:pt idx="7883">
                  <c:v>6463.0</c:v>
                </c:pt>
                <c:pt idx="7884">
                  <c:v>6464.0</c:v>
                </c:pt>
                <c:pt idx="7885">
                  <c:v>6464.0</c:v>
                </c:pt>
                <c:pt idx="7886">
                  <c:v>6464.0</c:v>
                </c:pt>
                <c:pt idx="7887">
                  <c:v>6465.0</c:v>
                </c:pt>
                <c:pt idx="7888">
                  <c:v>6466.0</c:v>
                </c:pt>
                <c:pt idx="7889">
                  <c:v>6467.0</c:v>
                </c:pt>
                <c:pt idx="7890">
                  <c:v>6468.0</c:v>
                </c:pt>
                <c:pt idx="7891">
                  <c:v>6469.0</c:v>
                </c:pt>
                <c:pt idx="7892">
                  <c:v>6469.0</c:v>
                </c:pt>
                <c:pt idx="7893">
                  <c:v>6470.0</c:v>
                </c:pt>
                <c:pt idx="7894">
                  <c:v>6470.0</c:v>
                </c:pt>
                <c:pt idx="7895">
                  <c:v>6470.0</c:v>
                </c:pt>
                <c:pt idx="7896">
                  <c:v>6471.0</c:v>
                </c:pt>
                <c:pt idx="7897">
                  <c:v>6472.0</c:v>
                </c:pt>
                <c:pt idx="7898">
                  <c:v>6473.0</c:v>
                </c:pt>
                <c:pt idx="7899">
                  <c:v>6473.0</c:v>
                </c:pt>
                <c:pt idx="7900">
                  <c:v>6473.0</c:v>
                </c:pt>
                <c:pt idx="7901">
                  <c:v>6473.0</c:v>
                </c:pt>
                <c:pt idx="7902">
                  <c:v>6473.0</c:v>
                </c:pt>
                <c:pt idx="7903">
                  <c:v>6473.0</c:v>
                </c:pt>
                <c:pt idx="7904">
                  <c:v>6474.0</c:v>
                </c:pt>
                <c:pt idx="7905">
                  <c:v>6475.0</c:v>
                </c:pt>
                <c:pt idx="7906">
                  <c:v>6476.0</c:v>
                </c:pt>
                <c:pt idx="7907">
                  <c:v>6476.0</c:v>
                </c:pt>
                <c:pt idx="7908">
                  <c:v>6477.0</c:v>
                </c:pt>
                <c:pt idx="7909">
                  <c:v>6477.0</c:v>
                </c:pt>
                <c:pt idx="7910">
                  <c:v>6478.0</c:v>
                </c:pt>
                <c:pt idx="7911">
                  <c:v>6479.0</c:v>
                </c:pt>
                <c:pt idx="7912">
                  <c:v>6480.0</c:v>
                </c:pt>
                <c:pt idx="7913">
                  <c:v>6481.0</c:v>
                </c:pt>
                <c:pt idx="7914">
                  <c:v>6482.0</c:v>
                </c:pt>
                <c:pt idx="7915">
                  <c:v>6483.0</c:v>
                </c:pt>
                <c:pt idx="7916">
                  <c:v>6484.0</c:v>
                </c:pt>
                <c:pt idx="7917">
                  <c:v>6485.0</c:v>
                </c:pt>
                <c:pt idx="7918">
                  <c:v>6485.0</c:v>
                </c:pt>
                <c:pt idx="7919">
                  <c:v>6486.0</c:v>
                </c:pt>
                <c:pt idx="7920">
                  <c:v>6487.0</c:v>
                </c:pt>
                <c:pt idx="7921">
                  <c:v>6487.0</c:v>
                </c:pt>
                <c:pt idx="7922">
                  <c:v>6487.0</c:v>
                </c:pt>
                <c:pt idx="7923">
                  <c:v>6488.0</c:v>
                </c:pt>
                <c:pt idx="7924">
                  <c:v>6488.0</c:v>
                </c:pt>
                <c:pt idx="7925">
                  <c:v>6488.0</c:v>
                </c:pt>
                <c:pt idx="7926">
                  <c:v>6489.0</c:v>
                </c:pt>
                <c:pt idx="7927">
                  <c:v>6490.0</c:v>
                </c:pt>
                <c:pt idx="7928">
                  <c:v>6491.0</c:v>
                </c:pt>
                <c:pt idx="7929">
                  <c:v>6492.0</c:v>
                </c:pt>
                <c:pt idx="7930">
                  <c:v>6493.0</c:v>
                </c:pt>
                <c:pt idx="7931">
                  <c:v>6494.0</c:v>
                </c:pt>
                <c:pt idx="7932">
                  <c:v>6495.0</c:v>
                </c:pt>
                <c:pt idx="7933">
                  <c:v>6496.0</c:v>
                </c:pt>
                <c:pt idx="7934">
                  <c:v>6497.0</c:v>
                </c:pt>
                <c:pt idx="7935">
                  <c:v>6498.0</c:v>
                </c:pt>
                <c:pt idx="7936">
                  <c:v>6499.0</c:v>
                </c:pt>
                <c:pt idx="7937">
                  <c:v>6500.0</c:v>
                </c:pt>
                <c:pt idx="7938">
                  <c:v>6501.0</c:v>
                </c:pt>
                <c:pt idx="7939">
                  <c:v>6502.0</c:v>
                </c:pt>
                <c:pt idx="7940">
                  <c:v>6503.0</c:v>
                </c:pt>
                <c:pt idx="7941">
                  <c:v>6504.0</c:v>
                </c:pt>
                <c:pt idx="7942">
                  <c:v>6505.0</c:v>
                </c:pt>
                <c:pt idx="7943">
                  <c:v>6506.0</c:v>
                </c:pt>
                <c:pt idx="7944">
                  <c:v>6507.0</c:v>
                </c:pt>
                <c:pt idx="7945">
                  <c:v>6508.0</c:v>
                </c:pt>
                <c:pt idx="7946">
                  <c:v>6509.0</c:v>
                </c:pt>
                <c:pt idx="7947">
                  <c:v>6510.0</c:v>
                </c:pt>
                <c:pt idx="7948">
                  <c:v>6511.0</c:v>
                </c:pt>
                <c:pt idx="7949">
                  <c:v>6512.0</c:v>
                </c:pt>
                <c:pt idx="7950">
                  <c:v>6513.0</c:v>
                </c:pt>
                <c:pt idx="7951">
                  <c:v>6514.0</c:v>
                </c:pt>
                <c:pt idx="7952">
                  <c:v>6515.0</c:v>
                </c:pt>
                <c:pt idx="7953">
                  <c:v>6516.0</c:v>
                </c:pt>
                <c:pt idx="7954">
                  <c:v>6516.0</c:v>
                </c:pt>
                <c:pt idx="7955">
                  <c:v>6517.0</c:v>
                </c:pt>
                <c:pt idx="7956">
                  <c:v>6518.0</c:v>
                </c:pt>
                <c:pt idx="7957">
                  <c:v>6519.0</c:v>
                </c:pt>
                <c:pt idx="7958">
                  <c:v>6520.0</c:v>
                </c:pt>
                <c:pt idx="7959">
                  <c:v>6521.0</c:v>
                </c:pt>
                <c:pt idx="7960">
                  <c:v>6522.0</c:v>
                </c:pt>
                <c:pt idx="7961">
                  <c:v>6523.0</c:v>
                </c:pt>
                <c:pt idx="7962">
                  <c:v>6523.0</c:v>
                </c:pt>
                <c:pt idx="7963">
                  <c:v>6524.0</c:v>
                </c:pt>
                <c:pt idx="7964">
                  <c:v>6525.0</c:v>
                </c:pt>
                <c:pt idx="7965">
                  <c:v>6526.0</c:v>
                </c:pt>
                <c:pt idx="7966">
                  <c:v>6527.0</c:v>
                </c:pt>
                <c:pt idx="7967">
                  <c:v>6527.0</c:v>
                </c:pt>
                <c:pt idx="7968">
                  <c:v>6527.0</c:v>
                </c:pt>
                <c:pt idx="7969">
                  <c:v>6527.0</c:v>
                </c:pt>
                <c:pt idx="7970">
                  <c:v>6528.0</c:v>
                </c:pt>
                <c:pt idx="7971">
                  <c:v>6529.0</c:v>
                </c:pt>
                <c:pt idx="7972">
                  <c:v>6530.0</c:v>
                </c:pt>
                <c:pt idx="7973">
                  <c:v>6530.0</c:v>
                </c:pt>
                <c:pt idx="7974">
                  <c:v>6531.0</c:v>
                </c:pt>
                <c:pt idx="7975">
                  <c:v>6532.0</c:v>
                </c:pt>
                <c:pt idx="7976">
                  <c:v>6533.0</c:v>
                </c:pt>
                <c:pt idx="7977">
                  <c:v>6534.0</c:v>
                </c:pt>
                <c:pt idx="7978">
                  <c:v>6535.0</c:v>
                </c:pt>
                <c:pt idx="7979">
                  <c:v>6536.0</c:v>
                </c:pt>
                <c:pt idx="7980">
                  <c:v>6537.0</c:v>
                </c:pt>
                <c:pt idx="7981">
                  <c:v>6537.0</c:v>
                </c:pt>
                <c:pt idx="7982">
                  <c:v>6538.0</c:v>
                </c:pt>
                <c:pt idx="7983">
                  <c:v>6539.0</c:v>
                </c:pt>
                <c:pt idx="7984">
                  <c:v>6540.0</c:v>
                </c:pt>
                <c:pt idx="7985">
                  <c:v>6541.0</c:v>
                </c:pt>
                <c:pt idx="7986">
                  <c:v>6542.0</c:v>
                </c:pt>
                <c:pt idx="7987">
                  <c:v>6543.0</c:v>
                </c:pt>
                <c:pt idx="7988">
                  <c:v>6544.0</c:v>
                </c:pt>
                <c:pt idx="7989">
                  <c:v>6545.0</c:v>
                </c:pt>
                <c:pt idx="7990">
                  <c:v>6546.0</c:v>
                </c:pt>
                <c:pt idx="7991">
                  <c:v>6547.0</c:v>
                </c:pt>
                <c:pt idx="7992">
                  <c:v>6548.0</c:v>
                </c:pt>
                <c:pt idx="7993">
                  <c:v>6549.0</c:v>
                </c:pt>
                <c:pt idx="7994">
                  <c:v>6550.0</c:v>
                </c:pt>
                <c:pt idx="7995">
                  <c:v>6551.0</c:v>
                </c:pt>
                <c:pt idx="7996">
                  <c:v>6552.0</c:v>
                </c:pt>
                <c:pt idx="7997">
                  <c:v>6553.0</c:v>
                </c:pt>
                <c:pt idx="7998">
                  <c:v>6554.0</c:v>
                </c:pt>
                <c:pt idx="7999">
                  <c:v>6555.0</c:v>
                </c:pt>
                <c:pt idx="8000">
                  <c:v>6556.0</c:v>
                </c:pt>
                <c:pt idx="8001">
                  <c:v>6557.0</c:v>
                </c:pt>
                <c:pt idx="8002">
                  <c:v>6557.0</c:v>
                </c:pt>
                <c:pt idx="8003">
                  <c:v>6558.0</c:v>
                </c:pt>
                <c:pt idx="8004">
                  <c:v>6559.0</c:v>
                </c:pt>
                <c:pt idx="8005">
                  <c:v>6560.0</c:v>
                </c:pt>
                <c:pt idx="8006">
                  <c:v>6561.0</c:v>
                </c:pt>
                <c:pt idx="8007">
                  <c:v>6562.0</c:v>
                </c:pt>
                <c:pt idx="8008">
                  <c:v>6563.0</c:v>
                </c:pt>
                <c:pt idx="8009">
                  <c:v>6564.0</c:v>
                </c:pt>
                <c:pt idx="8010">
                  <c:v>6565.0</c:v>
                </c:pt>
                <c:pt idx="8011">
                  <c:v>6566.0</c:v>
                </c:pt>
                <c:pt idx="8012">
                  <c:v>6567.0</c:v>
                </c:pt>
                <c:pt idx="8013">
                  <c:v>6568.0</c:v>
                </c:pt>
                <c:pt idx="8014">
                  <c:v>6569.0</c:v>
                </c:pt>
                <c:pt idx="8015">
                  <c:v>6570.0</c:v>
                </c:pt>
                <c:pt idx="8016">
                  <c:v>6571.0</c:v>
                </c:pt>
                <c:pt idx="8017">
                  <c:v>6571.0</c:v>
                </c:pt>
                <c:pt idx="8018">
                  <c:v>6571.0</c:v>
                </c:pt>
                <c:pt idx="8019">
                  <c:v>6571.0</c:v>
                </c:pt>
                <c:pt idx="8020">
                  <c:v>6571.0</c:v>
                </c:pt>
                <c:pt idx="8021">
                  <c:v>6572.0</c:v>
                </c:pt>
                <c:pt idx="8022">
                  <c:v>6573.0</c:v>
                </c:pt>
                <c:pt idx="8023">
                  <c:v>6574.0</c:v>
                </c:pt>
                <c:pt idx="8024">
                  <c:v>6575.0</c:v>
                </c:pt>
                <c:pt idx="8025">
                  <c:v>6576.0</c:v>
                </c:pt>
                <c:pt idx="8026">
                  <c:v>6577.0</c:v>
                </c:pt>
                <c:pt idx="8027">
                  <c:v>6578.0</c:v>
                </c:pt>
                <c:pt idx="8028">
                  <c:v>6578.0</c:v>
                </c:pt>
                <c:pt idx="8029">
                  <c:v>6579.0</c:v>
                </c:pt>
                <c:pt idx="8030">
                  <c:v>6580.0</c:v>
                </c:pt>
                <c:pt idx="8031">
                  <c:v>6581.0</c:v>
                </c:pt>
                <c:pt idx="8032">
                  <c:v>6582.0</c:v>
                </c:pt>
                <c:pt idx="8033">
                  <c:v>6583.0</c:v>
                </c:pt>
                <c:pt idx="8034">
                  <c:v>6584.0</c:v>
                </c:pt>
                <c:pt idx="8035">
                  <c:v>6585.0</c:v>
                </c:pt>
                <c:pt idx="8036">
                  <c:v>6586.0</c:v>
                </c:pt>
                <c:pt idx="8037">
                  <c:v>6587.0</c:v>
                </c:pt>
                <c:pt idx="8038">
                  <c:v>6588.0</c:v>
                </c:pt>
                <c:pt idx="8039">
                  <c:v>6589.0</c:v>
                </c:pt>
                <c:pt idx="8040">
                  <c:v>6590.0</c:v>
                </c:pt>
                <c:pt idx="8041">
                  <c:v>6591.0</c:v>
                </c:pt>
                <c:pt idx="8042">
                  <c:v>6592.0</c:v>
                </c:pt>
                <c:pt idx="8043">
                  <c:v>6593.0</c:v>
                </c:pt>
                <c:pt idx="8044">
                  <c:v>6594.0</c:v>
                </c:pt>
                <c:pt idx="8045">
                  <c:v>6595.0</c:v>
                </c:pt>
                <c:pt idx="8046">
                  <c:v>6596.0</c:v>
                </c:pt>
                <c:pt idx="8047">
                  <c:v>6597.0</c:v>
                </c:pt>
                <c:pt idx="8048">
                  <c:v>6597.0</c:v>
                </c:pt>
                <c:pt idx="8049">
                  <c:v>6598.0</c:v>
                </c:pt>
                <c:pt idx="8050">
                  <c:v>6598.0</c:v>
                </c:pt>
                <c:pt idx="8051">
                  <c:v>6599.0</c:v>
                </c:pt>
                <c:pt idx="8052">
                  <c:v>6600.0</c:v>
                </c:pt>
                <c:pt idx="8053">
                  <c:v>6601.0</c:v>
                </c:pt>
                <c:pt idx="8054">
                  <c:v>6602.0</c:v>
                </c:pt>
                <c:pt idx="8055">
                  <c:v>6603.0</c:v>
                </c:pt>
                <c:pt idx="8056">
                  <c:v>6604.0</c:v>
                </c:pt>
                <c:pt idx="8057">
                  <c:v>6605.0</c:v>
                </c:pt>
                <c:pt idx="8058">
                  <c:v>6606.0</c:v>
                </c:pt>
                <c:pt idx="8059">
                  <c:v>6607.0</c:v>
                </c:pt>
                <c:pt idx="8060">
                  <c:v>6608.0</c:v>
                </c:pt>
                <c:pt idx="8061">
                  <c:v>6609.0</c:v>
                </c:pt>
                <c:pt idx="8062">
                  <c:v>6610.0</c:v>
                </c:pt>
                <c:pt idx="8063">
                  <c:v>6611.0</c:v>
                </c:pt>
                <c:pt idx="8064">
                  <c:v>6612.0</c:v>
                </c:pt>
                <c:pt idx="8065">
                  <c:v>6613.0</c:v>
                </c:pt>
                <c:pt idx="8066">
                  <c:v>6614.0</c:v>
                </c:pt>
                <c:pt idx="8067">
                  <c:v>6615.0</c:v>
                </c:pt>
                <c:pt idx="8068">
                  <c:v>6616.0</c:v>
                </c:pt>
                <c:pt idx="8069">
                  <c:v>6616.0</c:v>
                </c:pt>
                <c:pt idx="8070">
                  <c:v>6616.0</c:v>
                </c:pt>
                <c:pt idx="8071">
                  <c:v>6616.0</c:v>
                </c:pt>
                <c:pt idx="8072">
                  <c:v>6617.0</c:v>
                </c:pt>
                <c:pt idx="8073">
                  <c:v>6618.0</c:v>
                </c:pt>
                <c:pt idx="8074">
                  <c:v>6618.0</c:v>
                </c:pt>
                <c:pt idx="8075">
                  <c:v>6618.0</c:v>
                </c:pt>
                <c:pt idx="8076">
                  <c:v>6618.0</c:v>
                </c:pt>
                <c:pt idx="8077">
                  <c:v>6619.0</c:v>
                </c:pt>
                <c:pt idx="8078">
                  <c:v>6620.0</c:v>
                </c:pt>
                <c:pt idx="8079">
                  <c:v>6621.0</c:v>
                </c:pt>
                <c:pt idx="8080">
                  <c:v>6621.0</c:v>
                </c:pt>
                <c:pt idx="8081">
                  <c:v>6621.0</c:v>
                </c:pt>
                <c:pt idx="8082">
                  <c:v>6622.0</c:v>
                </c:pt>
                <c:pt idx="8083">
                  <c:v>6623.0</c:v>
                </c:pt>
                <c:pt idx="8084">
                  <c:v>6623.0</c:v>
                </c:pt>
                <c:pt idx="8085">
                  <c:v>6624.0</c:v>
                </c:pt>
                <c:pt idx="8086">
                  <c:v>6624.0</c:v>
                </c:pt>
                <c:pt idx="8087">
                  <c:v>6625.0</c:v>
                </c:pt>
                <c:pt idx="8088">
                  <c:v>6625.0</c:v>
                </c:pt>
                <c:pt idx="8089">
                  <c:v>6626.0</c:v>
                </c:pt>
                <c:pt idx="8090">
                  <c:v>6627.0</c:v>
                </c:pt>
                <c:pt idx="8091">
                  <c:v>6627.0</c:v>
                </c:pt>
                <c:pt idx="8092">
                  <c:v>6628.0</c:v>
                </c:pt>
                <c:pt idx="8093">
                  <c:v>6629.0</c:v>
                </c:pt>
                <c:pt idx="8094">
                  <c:v>6630.0</c:v>
                </c:pt>
                <c:pt idx="8095">
                  <c:v>6630.0</c:v>
                </c:pt>
                <c:pt idx="8096">
                  <c:v>6630.0</c:v>
                </c:pt>
                <c:pt idx="8097">
                  <c:v>6631.0</c:v>
                </c:pt>
                <c:pt idx="8098">
                  <c:v>6632.0</c:v>
                </c:pt>
                <c:pt idx="8099">
                  <c:v>6633.0</c:v>
                </c:pt>
                <c:pt idx="8100">
                  <c:v>6634.0</c:v>
                </c:pt>
                <c:pt idx="8101">
                  <c:v>6634.0</c:v>
                </c:pt>
                <c:pt idx="8102">
                  <c:v>6634.0</c:v>
                </c:pt>
                <c:pt idx="8103">
                  <c:v>6635.0</c:v>
                </c:pt>
                <c:pt idx="8104">
                  <c:v>6636.0</c:v>
                </c:pt>
                <c:pt idx="8105">
                  <c:v>6636.0</c:v>
                </c:pt>
                <c:pt idx="8106">
                  <c:v>6637.0</c:v>
                </c:pt>
                <c:pt idx="8107">
                  <c:v>6637.0</c:v>
                </c:pt>
                <c:pt idx="8108">
                  <c:v>6638.0</c:v>
                </c:pt>
                <c:pt idx="8109">
                  <c:v>6639.0</c:v>
                </c:pt>
                <c:pt idx="8110">
                  <c:v>6639.0</c:v>
                </c:pt>
                <c:pt idx="8111">
                  <c:v>6640.0</c:v>
                </c:pt>
                <c:pt idx="8112">
                  <c:v>6641.0</c:v>
                </c:pt>
                <c:pt idx="8113">
                  <c:v>6642.0</c:v>
                </c:pt>
                <c:pt idx="8114">
                  <c:v>6643.0</c:v>
                </c:pt>
                <c:pt idx="8115">
                  <c:v>6644.0</c:v>
                </c:pt>
                <c:pt idx="8116">
                  <c:v>6645.0</c:v>
                </c:pt>
                <c:pt idx="8117">
                  <c:v>6646.0</c:v>
                </c:pt>
                <c:pt idx="8118">
                  <c:v>6647.0</c:v>
                </c:pt>
                <c:pt idx="8119">
                  <c:v>6647.0</c:v>
                </c:pt>
                <c:pt idx="8120">
                  <c:v>6648.0</c:v>
                </c:pt>
                <c:pt idx="8121">
                  <c:v>6648.0</c:v>
                </c:pt>
                <c:pt idx="8122">
                  <c:v>6649.0</c:v>
                </c:pt>
                <c:pt idx="8123">
                  <c:v>6649.0</c:v>
                </c:pt>
                <c:pt idx="8124">
                  <c:v>6649.0</c:v>
                </c:pt>
                <c:pt idx="8125">
                  <c:v>6650.0</c:v>
                </c:pt>
                <c:pt idx="8126">
                  <c:v>6650.0</c:v>
                </c:pt>
                <c:pt idx="8127">
                  <c:v>6651.0</c:v>
                </c:pt>
                <c:pt idx="8128">
                  <c:v>6652.0</c:v>
                </c:pt>
                <c:pt idx="8129">
                  <c:v>6653.0</c:v>
                </c:pt>
                <c:pt idx="8130">
                  <c:v>6654.0</c:v>
                </c:pt>
                <c:pt idx="8131">
                  <c:v>6655.0</c:v>
                </c:pt>
                <c:pt idx="8132">
                  <c:v>6656.0</c:v>
                </c:pt>
                <c:pt idx="8133">
                  <c:v>6657.0</c:v>
                </c:pt>
                <c:pt idx="8134">
                  <c:v>6658.0</c:v>
                </c:pt>
                <c:pt idx="8135">
                  <c:v>6659.0</c:v>
                </c:pt>
                <c:pt idx="8136">
                  <c:v>6660.0</c:v>
                </c:pt>
                <c:pt idx="8137">
                  <c:v>6661.0</c:v>
                </c:pt>
                <c:pt idx="8138">
                  <c:v>6662.0</c:v>
                </c:pt>
                <c:pt idx="8139">
                  <c:v>6663.0</c:v>
                </c:pt>
                <c:pt idx="8140">
                  <c:v>6664.0</c:v>
                </c:pt>
                <c:pt idx="8141">
                  <c:v>6665.0</c:v>
                </c:pt>
                <c:pt idx="8142">
                  <c:v>6666.0</c:v>
                </c:pt>
                <c:pt idx="8143">
                  <c:v>6667.0</c:v>
                </c:pt>
                <c:pt idx="8144">
                  <c:v>6668.0</c:v>
                </c:pt>
                <c:pt idx="8145">
                  <c:v>6669.0</c:v>
                </c:pt>
                <c:pt idx="8146">
                  <c:v>6670.0</c:v>
                </c:pt>
                <c:pt idx="8147">
                  <c:v>6671.0</c:v>
                </c:pt>
                <c:pt idx="8148">
                  <c:v>6672.0</c:v>
                </c:pt>
                <c:pt idx="8149">
                  <c:v>6673.0</c:v>
                </c:pt>
                <c:pt idx="8150">
                  <c:v>6674.0</c:v>
                </c:pt>
                <c:pt idx="8151">
                  <c:v>6675.0</c:v>
                </c:pt>
                <c:pt idx="8152">
                  <c:v>6676.0</c:v>
                </c:pt>
                <c:pt idx="8153">
                  <c:v>6677.0</c:v>
                </c:pt>
                <c:pt idx="8154">
                  <c:v>6678.0</c:v>
                </c:pt>
                <c:pt idx="8155">
                  <c:v>6679.0</c:v>
                </c:pt>
                <c:pt idx="8156">
                  <c:v>6680.0</c:v>
                </c:pt>
                <c:pt idx="8157">
                  <c:v>6681.0</c:v>
                </c:pt>
                <c:pt idx="8158">
                  <c:v>6682.0</c:v>
                </c:pt>
                <c:pt idx="8159">
                  <c:v>6682.0</c:v>
                </c:pt>
                <c:pt idx="8160">
                  <c:v>6683.0</c:v>
                </c:pt>
                <c:pt idx="8161">
                  <c:v>6684.0</c:v>
                </c:pt>
                <c:pt idx="8162">
                  <c:v>6684.0</c:v>
                </c:pt>
                <c:pt idx="8163">
                  <c:v>6685.0</c:v>
                </c:pt>
                <c:pt idx="8164">
                  <c:v>6686.0</c:v>
                </c:pt>
                <c:pt idx="8165">
                  <c:v>6687.0</c:v>
                </c:pt>
                <c:pt idx="8166">
                  <c:v>6688.0</c:v>
                </c:pt>
                <c:pt idx="8167">
                  <c:v>6689.0</c:v>
                </c:pt>
                <c:pt idx="8168">
                  <c:v>6690.0</c:v>
                </c:pt>
                <c:pt idx="8169">
                  <c:v>6691.0</c:v>
                </c:pt>
                <c:pt idx="8170">
                  <c:v>6692.0</c:v>
                </c:pt>
                <c:pt idx="8171">
                  <c:v>6693.0</c:v>
                </c:pt>
                <c:pt idx="8172">
                  <c:v>6693.0</c:v>
                </c:pt>
                <c:pt idx="8173">
                  <c:v>6694.0</c:v>
                </c:pt>
                <c:pt idx="8174">
                  <c:v>6695.0</c:v>
                </c:pt>
                <c:pt idx="8175">
                  <c:v>6696.0</c:v>
                </c:pt>
                <c:pt idx="8176">
                  <c:v>6697.0</c:v>
                </c:pt>
                <c:pt idx="8177">
                  <c:v>6698.0</c:v>
                </c:pt>
                <c:pt idx="8178">
                  <c:v>6699.0</c:v>
                </c:pt>
                <c:pt idx="8179">
                  <c:v>6700.0</c:v>
                </c:pt>
                <c:pt idx="8180">
                  <c:v>6701.0</c:v>
                </c:pt>
                <c:pt idx="8181">
                  <c:v>6702.0</c:v>
                </c:pt>
                <c:pt idx="8182">
                  <c:v>6703.0</c:v>
                </c:pt>
                <c:pt idx="8183">
                  <c:v>6704.0</c:v>
                </c:pt>
                <c:pt idx="8184">
                  <c:v>6705.0</c:v>
                </c:pt>
                <c:pt idx="8185">
                  <c:v>6706.0</c:v>
                </c:pt>
                <c:pt idx="8186">
                  <c:v>6707.0</c:v>
                </c:pt>
                <c:pt idx="8187">
                  <c:v>6708.0</c:v>
                </c:pt>
                <c:pt idx="8188">
                  <c:v>6709.0</c:v>
                </c:pt>
                <c:pt idx="8189">
                  <c:v>6710.0</c:v>
                </c:pt>
                <c:pt idx="8190">
                  <c:v>6711.0</c:v>
                </c:pt>
                <c:pt idx="8191">
                  <c:v>6712.0</c:v>
                </c:pt>
                <c:pt idx="8192">
                  <c:v>6713.0</c:v>
                </c:pt>
                <c:pt idx="8193">
                  <c:v>6714.0</c:v>
                </c:pt>
                <c:pt idx="8194">
                  <c:v>6715.0</c:v>
                </c:pt>
                <c:pt idx="8195">
                  <c:v>6716.0</c:v>
                </c:pt>
                <c:pt idx="8196">
                  <c:v>6717.0</c:v>
                </c:pt>
                <c:pt idx="8197">
                  <c:v>6718.0</c:v>
                </c:pt>
                <c:pt idx="8198">
                  <c:v>6719.0</c:v>
                </c:pt>
                <c:pt idx="8199">
                  <c:v>6720.0</c:v>
                </c:pt>
                <c:pt idx="8200">
                  <c:v>6721.0</c:v>
                </c:pt>
                <c:pt idx="8201">
                  <c:v>6722.0</c:v>
                </c:pt>
                <c:pt idx="8202">
                  <c:v>6723.0</c:v>
                </c:pt>
                <c:pt idx="8203">
                  <c:v>6724.0</c:v>
                </c:pt>
                <c:pt idx="8204">
                  <c:v>6725.0</c:v>
                </c:pt>
                <c:pt idx="8205">
                  <c:v>6726.0</c:v>
                </c:pt>
                <c:pt idx="8206">
                  <c:v>6727.0</c:v>
                </c:pt>
                <c:pt idx="8207">
                  <c:v>6728.0</c:v>
                </c:pt>
                <c:pt idx="8208">
                  <c:v>6729.0</c:v>
                </c:pt>
                <c:pt idx="8209">
                  <c:v>6730.0</c:v>
                </c:pt>
                <c:pt idx="8210">
                  <c:v>6731.0</c:v>
                </c:pt>
                <c:pt idx="8211">
                  <c:v>6732.0</c:v>
                </c:pt>
                <c:pt idx="8212">
                  <c:v>6732.0</c:v>
                </c:pt>
                <c:pt idx="8213">
                  <c:v>6733.0</c:v>
                </c:pt>
                <c:pt idx="8214">
                  <c:v>6734.0</c:v>
                </c:pt>
                <c:pt idx="8215">
                  <c:v>6735.0</c:v>
                </c:pt>
                <c:pt idx="8216">
                  <c:v>6736.0</c:v>
                </c:pt>
                <c:pt idx="8217">
                  <c:v>6737.0</c:v>
                </c:pt>
                <c:pt idx="8218">
                  <c:v>6738.0</c:v>
                </c:pt>
                <c:pt idx="8219">
                  <c:v>6739.0</c:v>
                </c:pt>
                <c:pt idx="8220">
                  <c:v>6740.0</c:v>
                </c:pt>
                <c:pt idx="8221">
                  <c:v>6741.0</c:v>
                </c:pt>
                <c:pt idx="8222">
                  <c:v>6742.0</c:v>
                </c:pt>
                <c:pt idx="8223">
                  <c:v>6743.0</c:v>
                </c:pt>
                <c:pt idx="8224">
                  <c:v>6744.0</c:v>
                </c:pt>
                <c:pt idx="8225">
                  <c:v>6745.0</c:v>
                </c:pt>
                <c:pt idx="8226">
                  <c:v>6746.0</c:v>
                </c:pt>
                <c:pt idx="8227">
                  <c:v>6747.0</c:v>
                </c:pt>
                <c:pt idx="8228">
                  <c:v>6748.0</c:v>
                </c:pt>
                <c:pt idx="8229">
                  <c:v>6749.0</c:v>
                </c:pt>
                <c:pt idx="8230">
                  <c:v>6750.0</c:v>
                </c:pt>
                <c:pt idx="8231">
                  <c:v>6751.0</c:v>
                </c:pt>
                <c:pt idx="8232">
                  <c:v>6752.0</c:v>
                </c:pt>
                <c:pt idx="8233">
                  <c:v>6753.0</c:v>
                </c:pt>
                <c:pt idx="8234">
                  <c:v>6754.0</c:v>
                </c:pt>
                <c:pt idx="8235">
                  <c:v>6755.0</c:v>
                </c:pt>
                <c:pt idx="8236">
                  <c:v>6756.0</c:v>
                </c:pt>
                <c:pt idx="8237">
                  <c:v>6757.0</c:v>
                </c:pt>
                <c:pt idx="8238">
                  <c:v>6758.0</c:v>
                </c:pt>
                <c:pt idx="8239">
                  <c:v>6759.0</c:v>
                </c:pt>
                <c:pt idx="8240">
                  <c:v>6760.0</c:v>
                </c:pt>
                <c:pt idx="8241">
                  <c:v>6761.0</c:v>
                </c:pt>
                <c:pt idx="8242">
                  <c:v>6762.0</c:v>
                </c:pt>
                <c:pt idx="8243">
                  <c:v>6763.0</c:v>
                </c:pt>
                <c:pt idx="8244">
                  <c:v>6764.0</c:v>
                </c:pt>
                <c:pt idx="8245">
                  <c:v>6765.0</c:v>
                </c:pt>
                <c:pt idx="8246">
                  <c:v>6766.0</c:v>
                </c:pt>
                <c:pt idx="8247">
                  <c:v>6767.0</c:v>
                </c:pt>
                <c:pt idx="8248">
                  <c:v>6768.0</c:v>
                </c:pt>
                <c:pt idx="8249">
                  <c:v>6769.0</c:v>
                </c:pt>
                <c:pt idx="8250">
                  <c:v>6770.0</c:v>
                </c:pt>
                <c:pt idx="8251">
                  <c:v>6771.0</c:v>
                </c:pt>
                <c:pt idx="8252">
                  <c:v>6772.0</c:v>
                </c:pt>
                <c:pt idx="8253">
                  <c:v>6773.0</c:v>
                </c:pt>
                <c:pt idx="8254">
                  <c:v>6773.0</c:v>
                </c:pt>
                <c:pt idx="8255">
                  <c:v>6773.0</c:v>
                </c:pt>
                <c:pt idx="8256">
                  <c:v>6774.0</c:v>
                </c:pt>
                <c:pt idx="8257">
                  <c:v>6775.0</c:v>
                </c:pt>
                <c:pt idx="8258">
                  <c:v>6776.0</c:v>
                </c:pt>
                <c:pt idx="8259">
                  <c:v>6777.0</c:v>
                </c:pt>
                <c:pt idx="8260">
                  <c:v>6778.0</c:v>
                </c:pt>
                <c:pt idx="8261">
                  <c:v>6778.0</c:v>
                </c:pt>
                <c:pt idx="8262">
                  <c:v>6779.0</c:v>
                </c:pt>
                <c:pt idx="8263">
                  <c:v>6779.0</c:v>
                </c:pt>
                <c:pt idx="8264">
                  <c:v>6780.0</c:v>
                </c:pt>
                <c:pt idx="8265">
                  <c:v>6781.0</c:v>
                </c:pt>
                <c:pt idx="8266">
                  <c:v>6782.0</c:v>
                </c:pt>
                <c:pt idx="8267">
                  <c:v>6783.0</c:v>
                </c:pt>
                <c:pt idx="8268">
                  <c:v>6784.0</c:v>
                </c:pt>
                <c:pt idx="8269">
                  <c:v>6785.0</c:v>
                </c:pt>
                <c:pt idx="8270">
                  <c:v>6786.0</c:v>
                </c:pt>
                <c:pt idx="8271">
                  <c:v>6787.0</c:v>
                </c:pt>
                <c:pt idx="8272">
                  <c:v>6788.0</c:v>
                </c:pt>
                <c:pt idx="8273">
                  <c:v>6789.0</c:v>
                </c:pt>
                <c:pt idx="8274">
                  <c:v>6790.0</c:v>
                </c:pt>
                <c:pt idx="8275">
                  <c:v>6790.0</c:v>
                </c:pt>
                <c:pt idx="8276">
                  <c:v>6791.0</c:v>
                </c:pt>
                <c:pt idx="8277">
                  <c:v>6791.0</c:v>
                </c:pt>
                <c:pt idx="8278">
                  <c:v>6792.0</c:v>
                </c:pt>
                <c:pt idx="8279">
                  <c:v>6793.0</c:v>
                </c:pt>
                <c:pt idx="8280">
                  <c:v>6794.0</c:v>
                </c:pt>
                <c:pt idx="8281">
                  <c:v>6795.0</c:v>
                </c:pt>
                <c:pt idx="8282">
                  <c:v>6796.0</c:v>
                </c:pt>
                <c:pt idx="8283">
                  <c:v>6797.0</c:v>
                </c:pt>
                <c:pt idx="8284">
                  <c:v>6798.0</c:v>
                </c:pt>
                <c:pt idx="8285">
                  <c:v>6798.0</c:v>
                </c:pt>
                <c:pt idx="8286">
                  <c:v>6799.0</c:v>
                </c:pt>
                <c:pt idx="8287">
                  <c:v>6800.0</c:v>
                </c:pt>
                <c:pt idx="8288">
                  <c:v>6801.0</c:v>
                </c:pt>
                <c:pt idx="8289">
                  <c:v>6802.0</c:v>
                </c:pt>
                <c:pt idx="8290">
                  <c:v>6803.0</c:v>
                </c:pt>
                <c:pt idx="8291">
                  <c:v>6804.0</c:v>
                </c:pt>
                <c:pt idx="8292">
                  <c:v>6805.0</c:v>
                </c:pt>
                <c:pt idx="8293">
                  <c:v>6806.0</c:v>
                </c:pt>
                <c:pt idx="8294">
                  <c:v>6807.0</c:v>
                </c:pt>
                <c:pt idx="8295">
                  <c:v>6808.0</c:v>
                </c:pt>
                <c:pt idx="8296">
                  <c:v>6809.0</c:v>
                </c:pt>
                <c:pt idx="8297">
                  <c:v>6810.0</c:v>
                </c:pt>
                <c:pt idx="8298">
                  <c:v>6811.0</c:v>
                </c:pt>
                <c:pt idx="8299">
                  <c:v>6812.0</c:v>
                </c:pt>
                <c:pt idx="8300">
                  <c:v>6813.0</c:v>
                </c:pt>
                <c:pt idx="8301">
                  <c:v>6814.0</c:v>
                </c:pt>
                <c:pt idx="8302">
                  <c:v>6815.0</c:v>
                </c:pt>
                <c:pt idx="8303">
                  <c:v>6816.0</c:v>
                </c:pt>
                <c:pt idx="8304">
                  <c:v>6817.0</c:v>
                </c:pt>
                <c:pt idx="8305">
                  <c:v>6818.0</c:v>
                </c:pt>
                <c:pt idx="8306">
                  <c:v>6819.0</c:v>
                </c:pt>
                <c:pt idx="8307">
                  <c:v>6820.0</c:v>
                </c:pt>
                <c:pt idx="8308">
                  <c:v>6821.0</c:v>
                </c:pt>
                <c:pt idx="8309">
                  <c:v>6822.0</c:v>
                </c:pt>
                <c:pt idx="8310">
                  <c:v>6823.0</c:v>
                </c:pt>
                <c:pt idx="8311">
                  <c:v>6823.0</c:v>
                </c:pt>
                <c:pt idx="8312">
                  <c:v>6824.0</c:v>
                </c:pt>
                <c:pt idx="8313">
                  <c:v>6825.0</c:v>
                </c:pt>
                <c:pt idx="8314">
                  <c:v>6826.0</c:v>
                </c:pt>
                <c:pt idx="8315">
                  <c:v>6827.0</c:v>
                </c:pt>
                <c:pt idx="8316">
                  <c:v>6828.0</c:v>
                </c:pt>
                <c:pt idx="8317">
                  <c:v>6829.0</c:v>
                </c:pt>
                <c:pt idx="8318">
                  <c:v>6830.0</c:v>
                </c:pt>
                <c:pt idx="8319">
                  <c:v>6831.0</c:v>
                </c:pt>
                <c:pt idx="8320">
                  <c:v>6832.0</c:v>
                </c:pt>
                <c:pt idx="8321">
                  <c:v>6833.0</c:v>
                </c:pt>
                <c:pt idx="8322">
                  <c:v>6834.0</c:v>
                </c:pt>
                <c:pt idx="8323">
                  <c:v>6835.0</c:v>
                </c:pt>
                <c:pt idx="8324">
                  <c:v>6835.0</c:v>
                </c:pt>
                <c:pt idx="8325">
                  <c:v>6836.0</c:v>
                </c:pt>
                <c:pt idx="8326">
                  <c:v>6837.0</c:v>
                </c:pt>
                <c:pt idx="8327">
                  <c:v>6838.0</c:v>
                </c:pt>
                <c:pt idx="8328">
                  <c:v>6839.0</c:v>
                </c:pt>
                <c:pt idx="8329">
                  <c:v>6840.0</c:v>
                </c:pt>
                <c:pt idx="8330">
                  <c:v>6841.0</c:v>
                </c:pt>
                <c:pt idx="8331">
                  <c:v>6842.0</c:v>
                </c:pt>
                <c:pt idx="8332">
                  <c:v>6843.0</c:v>
                </c:pt>
                <c:pt idx="8333">
                  <c:v>6844.0</c:v>
                </c:pt>
                <c:pt idx="8334">
                  <c:v>6845.0</c:v>
                </c:pt>
                <c:pt idx="8335">
                  <c:v>6846.0</c:v>
                </c:pt>
                <c:pt idx="8336">
                  <c:v>6847.0</c:v>
                </c:pt>
                <c:pt idx="8337">
                  <c:v>6848.0</c:v>
                </c:pt>
                <c:pt idx="8338">
                  <c:v>6849.0</c:v>
                </c:pt>
                <c:pt idx="8339">
                  <c:v>6850.0</c:v>
                </c:pt>
                <c:pt idx="8340">
                  <c:v>6851.0</c:v>
                </c:pt>
                <c:pt idx="8341">
                  <c:v>6851.0</c:v>
                </c:pt>
                <c:pt idx="8342">
                  <c:v>6852.0</c:v>
                </c:pt>
                <c:pt idx="8343">
                  <c:v>6853.0</c:v>
                </c:pt>
                <c:pt idx="8344">
                  <c:v>6853.0</c:v>
                </c:pt>
                <c:pt idx="8345">
                  <c:v>6854.0</c:v>
                </c:pt>
                <c:pt idx="8346">
                  <c:v>6855.0</c:v>
                </c:pt>
                <c:pt idx="8347">
                  <c:v>6856.0</c:v>
                </c:pt>
                <c:pt idx="8348">
                  <c:v>6857.0</c:v>
                </c:pt>
                <c:pt idx="8349">
                  <c:v>6858.0</c:v>
                </c:pt>
                <c:pt idx="8350">
                  <c:v>6859.0</c:v>
                </c:pt>
                <c:pt idx="8351">
                  <c:v>6860.0</c:v>
                </c:pt>
                <c:pt idx="8352">
                  <c:v>6861.0</c:v>
                </c:pt>
                <c:pt idx="8353">
                  <c:v>6862.0</c:v>
                </c:pt>
                <c:pt idx="8354">
                  <c:v>6863.0</c:v>
                </c:pt>
                <c:pt idx="8355">
                  <c:v>6864.0</c:v>
                </c:pt>
                <c:pt idx="8356">
                  <c:v>6865.0</c:v>
                </c:pt>
                <c:pt idx="8357">
                  <c:v>6866.0</c:v>
                </c:pt>
                <c:pt idx="8358">
                  <c:v>6867.0</c:v>
                </c:pt>
                <c:pt idx="8359">
                  <c:v>6868.0</c:v>
                </c:pt>
                <c:pt idx="8360">
                  <c:v>6869.0</c:v>
                </c:pt>
                <c:pt idx="8361">
                  <c:v>6870.0</c:v>
                </c:pt>
                <c:pt idx="8362">
                  <c:v>6871.0</c:v>
                </c:pt>
                <c:pt idx="8363">
                  <c:v>6872.0</c:v>
                </c:pt>
                <c:pt idx="8364">
                  <c:v>6873.0</c:v>
                </c:pt>
                <c:pt idx="8365">
                  <c:v>6874.0</c:v>
                </c:pt>
                <c:pt idx="8366">
                  <c:v>6875.0</c:v>
                </c:pt>
                <c:pt idx="8367">
                  <c:v>6876.0</c:v>
                </c:pt>
                <c:pt idx="8368">
                  <c:v>6877.0</c:v>
                </c:pt>
                <c:pt idx="8369">
                  <c:v>6878.0</c:v>
                </c:pt>
                <c:pt idx="8370">
                  <c:v>6879.0</c:v>
                </c:pt>
                <c:pt idx="8371">
                  <c:v>6880.0</c:v>
                </c:pt>
                <c:pt idx="8372">
                  <c:v>6880.0</c:v>
                </c:pt>
                <c:pt idx="8373">
                  <c:v>6880.0</c:v>
                </c:pt>
                <c:pt idx="8374">
                  <c:v>6881.0</c:v>
                </c:pt>
                <c:pt idx="8375">
                  <c:v>6882.0</c:v>
                </c:pt>
                <c:pt idx="8376">
                  <c:v>6882.0</c:v>
                </c:pt>
                <c:pt idx="8377">
                  <c:v>6883.0</c:v>
                </c:pt>
                <c:pt idx="8378">
                  <c:v>6884.0</c:v>
                </c:pt>
                <c:pt idx="8379">
                  <c:v>6885.0</c:v>
                </c:pt>
                <c:pt idx="8380">
                  <c:v>6886.0</c:v>
                </c:pt>
                <c:pt idx="8381">
                  <c:v>6887.0</c:v>
                </c:pt>
                <c:pt idx="8382">
                  <c:v>6888.0</c:v>
                </c:pt>
                <c:pt idx="8383">
                  <c:v>6889.0</c:v>
                </c:pt>
                <c:pt idx="8384">
                  <c:v>6890.0</c:v>
                </c:pt>
                <c:pt idx="8385">
                  <c:v>6891.0</c:v>
                </c:pt>
                <c:pt idx="8386">
                  <c:v>6892.0</c:v>
                </c:pt>
                <c:pt idx="8387">
                  <c:v>6892.0</c:v>
                </c:pt>
                <c:pt idx="8388">
                  <c:v>6893.0</c:v>
                </c:pt>
                <c:pt idx="8389">
                  <c:v>6894.0</c:v>
                </c:pt>
                <c:pt idx="8390">
                  <c:v>6895.0</c:v>
                </c:pt>
                <c:pt idx="8391">
                  <c:v>6896.0</c:v>
                </c:pt>
                <c:pt idx="8392">
                  <c:v>6897.0</c:v>
                </c:pt>
                <c:pt idx="8393">
                  <c:v>6898.0</c:v>
                </c:pt>
                <c:pt idx="8394">
                  <c:v>6899.0</c:v>
                </c:pt>
                <c:pt idx="8395">
                  <c:v>6900.0</c:v>
                </c:pt>
                <c:pt idx="8396">
                  <c:v>6901.0</c:v>
                </c:pt>
                <c:pt idx="8397">
                  <c:v>6902.0</c:v>
                </c:pt>
                <c:pt idx="8398">
                  <c:v>6903.0</c:v>
                </c:pt>
                <c:pt idx="8399">
                  <c:v>6904.0</c:v>
                </c:pt>
                <c:pt idx="8400">
                  <c:v>6905.0</c:v>
                </c:pt>
                <c:pt idx="8401">
                  <c:v>6906.0</c:v>
                </c:pt>
                <c:pt idx="8402">
                  <c:v>6907.0</c:v>
                </c:pt>
                <c:pt idx="8403">
                  <c:v>6908.0</c:v>
                </c:pt>
                <c:pt idx="8404">
                  <c:v>6909.0</c:v>
                </c:pt>
                <c:pt idx="8405">
                  <c:v>6910.0</c:v>
                </c:pt>
                <c:pt idx="8406">
                  <c:v>6911.0</c:v>
                </c:pt>
                <c:pt idx="8407">
                  <c:v>6912.0</c:v>
                </c:pt>
                <c:pt idx="8408">
                  <c:v>6912.0</c:v>
                </c:pt>
                <c:pt idx="8409">
                  <c:v>6913.0</c:v>
                </c:pt>
                <c:pt idx="8410">
                  <c:v>6914.0</c:v>
                </c:pt>
                <c:pt idx="8411">
                  <c:v>6915.0</c:v>
                </c:pt>
                <c:pt idx="8412">
                  <c:v>6915.0</c:v>
                </c:pt>
                <c:pt idx="8413">
                  <c:v>6916.0</c:v>
                </c:pt>
                <c:pt idx="8414">
                  <c:v>6917.0</c:v>
                </c:pt>
                <c:pt idx="8415">
                  <c:v>6918.0</c:v>
                </c:pt>
                <c:pt idx="8416">
                  <c:v>6919.0</c:v>
                </c:pt>
                <c:pt idx="8417">
                  <c:v>6920.0</c:v>
                </c:pt>
                <c:pt idx="8418">
                  <c:v>6920.0</c:v>
                </c:pt>
                <c:pt idx="8419">
                  <c:v>6921.0</c:v>
                </c:pt>
                <c:pt idx="8420">
                  <c:v>6922.0</c:v>
                </c:pt>
                <c:pt idx="8421">
                  <c:v>6923.0</c:v>
                </c:pt>
                <c:pt idx="8422">
                  <c:v>6924.0</c:v>
                </c:pt>
                <c:pt idx="8423">
                  <c:v>6925.0</c:v>
                </c:pt>
                <c:pt idx="8424">
                  <c:v>6926.0</c:v>
                </c:pt>
                <c:pt idx="8425">
                  <c:v>6927.0</c:v>
                </c:pt>
                <c:pt idx="8426">
                  <c:v>6928.0</c:v>
                </c:pt>
                <c:pt idx="8427">
                  <c:v>6929.0</c:v>
                </c:pt>
                <c:pt idx="8428">
                  <c:v>6930.0</c:v>
                </c:pt>
                <c:pt idx="8429">
                  <c:v>6931.0</c:v>
                </c:pt>
                <c:pt idx="8430">
                  <c:v>6932.0</c:v>
                </c:pt>
                <c:pt idx="8431">
                  <c:v>6933.0</c:v>
                </c:pt>
                <c:pt idx="8432">
                  <c:v>6934.0</c:v>
                </c:pt>
                <c:pt idx="8433">
                  <c:v>6934.0</c:v>
                </c:pt>
                <c:pt idx="8434">
                  <c:v>6934.0</c:v>
                </c:pt>
                <c:pt idx="8435">
                  <c:v>6934.0</c:v>
                </c:pt>
                <c:pt idx="8436">
                  <c:v>6934.0</c:v>
                </c:pt>
                <c:pt idx="8437">
                  <c:v>6934.0</c:v>
                </c:pt>
                <c:pt idx="8438">
                  <c:v>6934.0</c:v>
                </c:pt>
                <c:pt idx="8439">
                  <c:v>6934.0</c:v>
                </c:pt>
                <c:pt idx="8440">
                  <c:v>6934.0</c:v>
                </c:pt>
                <c:pt idx="8441">
                  <c:v>6934.0</c:v>
                </c:pt>
                <c:pt idx="8442">
                  <c:v>6934.0</c:v>
                </c:pt>
                <c:pt idx="8443">
                  <c:v>6934.0</c:v>
                </c:pt>
                <c:pt idx="8444">
                  <c:v>6934.0</c:v>
                </c:pt>
                <c:pt idx="8445">
                  <c:v>6934.0</c:v>
                </c:pt>
                <c:pt idx="8446">
                  <c:v>6934.0</c:v>
                </c:pt>
                <c:pt idx="8447">
                  <c:v>6934.0</c:v>
                </c:pt>
                <c:pt idx="8448">
                  <c:v>6934.0</c:v>
                </c:pt>
                <c:pt idx="8449">
                  <c:v>6934.0</c:v>
                </c:pt>
                <c:pt idx="8450">
                  <c:v>6934.0</c:v>
                </c:pt>
                <c:pt idx="8451">
                  <c:v>6934.0</c:v>
                </c:pt>
                <c:pt idx="8452">
                  <c:v>6934.0</c:v>
                </c:pt>
                <c:pt idx="8453">
                  <c:v>6934.0</c:v>
                </c:pt>
                <c:pt idx="8454">
                  <c:v>6934.0</c:v>
                </c:pt>
                <c:pt idx="8455">
                  <c:v>6934.0</c:v>
                </c:pt>
                <c:pt idx="8456">
                  <c:v>6934.0</c:v>
                </c:pt>
                <c:pt idx="8457">
                  <c:v>6934.0</c:v>
                </c:pt>
                <c:pt idx="8458">
                  <c:v>6934.0</c:v>
                </c:pt>
                <c:pt idx="8459">
                  <c:v>6934.0</c:v>
                </c:pt>
                <c:pt idx="8460">
                  <c:v>6934.0</c:v>
                </c:pt>
                <c:pt idx="8461">
                  <c:v>6934.0</c:v>
                </c:pt>
                <c:pt idx="8462">
                  <c:v>6934.0</c:v>
                </c:pt>
                <c:pt idx="8463">
                  <c:v>6934.0</c:v>
                </c:pt>
                <c:pt idx="8464">
                  <c:v>6934.0</c:v>
                </c:pt>
                <c:pt idx="8465">
                  <c:v>6935.0</c:v>
                </c:pt>
                <c:pt idx="8466">
                  <c:v>6936.0</c:v>
                </c:pt>
                <c:pt idx="8467">
                  <c:v>6936.0</c:v>
                </c:pt>
                <c:pt idx="8468">
                  <c:v>6937.0</c:v>
                </c:pt>
                <c:pt idx="8469">
                  <c:v>6937.0</c:v>
                </c:pt>
                <c:pt idx="8470">
                  <c:v>6937.0</c:v>
                </c:pt>
                <c:pt idx="8471">
                  <c:v>6937.0</c:v>
                </c:pt>
                <c:pt idx="8472">
                  <c:v>6938.0</c:v>
                </c:pt>
                <c:pt idx="8473">
                  <c:v>6939.0</c:v>
                </c:pt>
                <c:pt idx="8474">
                  <c:v>6940.0</c:v>
                </c:pt>
                <c:pt idx="8475">
                  <c:v>6941.0</c:v>
                </c:pt>
                <c:pt idx="8476">
                  <c:v>6941.0</c:v>
                </c:pt>
                <c:pt idx="8477">
                  <c:v>6941.0</c:v>
                </c:pt>
                <c:pt idx="8478">
                  <c:v>6942.0</c:v>
                </c:pt>
                <c:pt idx="8479">
                  <c:v>6942.0</c:v>
                </c:pt>
                <c:pt idx="8480">
                  <c:v>6943.0</c:v>
                </c:pt>
                <c:pt idx="8481">
                  <c:v>6944.0</c:v>
                </c:pt>
                <c:pt idx="8482">
                  <c:v>6944.0</c:v>
                </c:pt>
                <c:pt idx="8483">
                  <c:v>6945.0</c:v>
                </c:pt>
                <c:pt idx="8484">
                  <c:v>6946.0</c:v>
                </c:pt>
                <c:pt idx="8485">
                  <c:v>6947.0</c:v>
                </c:pt>
                <c:pt idx="8486">
                  <c:v>6948.0</c:v>
                </c:pt>
                <c:pt idx="8487">
                  <c:v>6949.0</c:v>
                </c:pt>
                <c:pt idx="8488">
                  <c:v>6950.0</c:v>
                </c:pt>
                <c:pt idx="8489">
                  <c:v>6951.0</c:v>
                </c:pt>
                <c:pt idx="8490">
                  <c:v>6952.0</c:v>
                </c:pt>
                <c:pt idx="8491">
                  <c:v>6953.0</c:v>
                </c:pt>
                <c:pt idx="8492">
                  <c:v>6954.0</c:v>
                </c:pt>
                <c:pt idx="8493">
                  <c:v>6955.0</c:v>
                </c:pt>
                <c:pt idx="8494">
                  <c:v>6956.0</c:v>
                </c:pt>
                <c:pt idx="8495">
                  <c:v>6957.0</c:v>
                </c:pt>
                <c:pt idx="8496">
                  <c:v>6958.0</c:v>
                </c:pt>
                <c:pt idx="8497">
                  <c:v>6959.0</c:v>
                </c:pt>
                <c:pt idx="8498">
                  <c:v>6960.0</c:v>
                </c:pt>
                <c:pt idx="8499">
                  <c:v>6961.0</c:v>
                </c:pt>
                <c:pt idx="8500">
                  <c:v>6962.0</c:v>
                </c:pt>
                <c:pt idx="8501">
                  <c:v>6963.0</c:v>
                </c:pt>
                <c:pt idx="8502">
                  <c:v>6964.0</c:v>
                </c:pt>
                <c:pt idx="8503">
                  <c:v>6965.0</c:v>
                </c:pt>
                <c:pt idx="8504">
                  <c:v>6966.0</c:v>
                </c:pt>
                <c:pt idx="8505">
                  <c:v>6967.0</c:v>
                </c:pt>
                <c:pt idx="8506">
                  <c:v>6968.0</c:v>
                </c:pt>
                <c:pt idx="8507">
                  <c:v>6969.0</c:v>
                </c:pt>
                <c:pt idx="8508">
                  <c:v>6970.0</c:v>
                </c:pt>
                <c:pt idx="8509">
                  <c:v>6970.0</c:v>
                </c:pt>
                <c:pt idx="8510">
                  <c:v>6970.0</c:v>
                </c:pt>
                <c:pt idx="8511">
                  <c:v>6970.0</c:v>
                </c:pt>
                <c:pt idx="8512">
                  <c:v>6971.0</c:v>
                </c:pt>
                <c:pt idx="8513">
                  <c:v>6972.0</c:v>
                </c:pt>
                <c:pt idx="8514">
                  <c:v>6973.0</c:v>
                </c:pt>
                <c:pt idx="8515">
                  <c:v>6973.0</c:v>
                </c:pt>
                <c:pt idx="8516">
                  <c:v>6973.0</c:v>
                </c:pt>
                <c:pt idx="8517">
                  <c:v>6973.0</c:v>
                </c:pt>
                <c:pt idx="8518">
                  <c:v>6973.0</c:v>
                </c:pt>
                <c:pt idx="8519">
                  <c:v>6973.0</c:v>
                </c:pt>
                <c:pt idx="8520">
                  <c:v>6973.0</c:v>
                </c:pt>
                <c:pt idx="8521">
                  <c:v>6973.0</c:v>
                </c:pt>
                <c:pt idx="8522">
                  <c:v>6974.0</c:v>
                </c:pt>
                <c:pt idx="8523">
                  <c:v>6975.0</c:v>
                </c:pt>
                <c:pt idx="8524">
                  <c:v>6976.0</c:v>
                </c:pt>
                <c:pt idx="8525">
                  <c:v>6977.0</c:v>
                </c:pt>
                <c:pt idx="8526">
                  <c:v>6978.0</c:v>
                </c:pt>
                <c:pt idx="8527">
                  <c:v>6979.0</c:v>
                </c:pt>
                <c:pt idx="8528">
                  <c:v>6980.0</c:v>
                </c:pt>
                <c:pt idx="8529">
                  <c:v>6980.0</c:v>
                </c:pt>
                <c:pt idx="8530">
                  <c:v>6981.0</c:v>
                </c:pt>
                <c:pt idx="8531">
                  <c:v>6982.0</c:v>
                </c:pt>
                <c:pt idx="8532">
                  <c:v>6983.0</c:v>
                </c:pt>
                <c:pt idx="8533">
                  <c:v>6984.0</c:v>
                </c:pt>
                <c:pt idx="8534">
                  <c:v>6984.0</c:v>
                </c:pt>
                <c:pt idx="8535">
                  <c:v>6985.0</c:v>
                </c:pt>
                <c:pt idx="8536">
                  <c:v>6986.0</c:v>
                </c:pt>
                <c:pt idx="8537">
                  <c:v>6987.0</c:v>
                </c:pt>
                <c:pt idx="8538">
                  <c:v>6988.0</c:v>
                </c:pt>
                <c:pt idx="8539">
                  <c:v>6989.0</c:v>
                </c:pt>
                <c:pt idx="8540">
                  <c:v>6990.0</c:v>
                </c:pt>
                <c:pt idx="8541">
                  <c:v>6991.0</c:v>
                </c:pt>
                <c:pt idx="8542">
                  <c:v>6992.0</c:v>
                </c:pt>
                <c:pt idx="8543">
                  <c:v>6993.0</c:v>
                </c:pt>
                <c:pt idx="8544">
                  <c:v>6994.0</c:v>
                </c:pt>
                <c:pt idx="8545">
                  <c:v>6994.0</c:v>
                </c:pt>
                <c:pt idx="8546">
                  <c:v>6995.0</c:v>
                </c:pt>
                <c:pt idx="8547">
                  <c:v>6996.0</c:v>
                </c:pt>
                <c:pt idx="8548">
                  <c:v>6997.0</c:v>
                </c:pt>
                <c:pt idx="8549">
                  <c:v>6998.0</c:v>
                </c:pt>
                <c:pt idx="8550">
                  <c:v>6999.0</c:v>
                </c:pt>
                <c:pt idx="8551">
                  <c:v>7000.0</c:v>
                </c:pt>
                <c:pt idx="8552">
                  <c:v>7001.0</c:v>
                </c:pt>
                <c:pt idx="8553">
                  <c:v>7001.0</c:v>
                </c:pt>
                <c:pt idx="8554">
                  <c:v>7001.0</c:v>
                </c:pt>
                <c:pt idx="8555">
                  <c:v>7002.0</c:v>
                </c:pt>
                <c:pt idx="8556">
                  <c:v>7003.0</c:v>
                </c:pt>
                <c:pt idx="8557">
                  <c:v>7004.0</c:v>
                </c:pt>
                <c:pt idx="8558">
                  <c:v>7005.0</c:v>
                </c:pt>
                <c:pt idx="8559">
                  <c:v>7005.0</c:v>
                </c:pt>
                <c:pt idx="8560">
                  <c:v>7005.0</c:v>
                </c:pt>
                <c:pt idx="8561">
                  <c:v>7005.0</c:v>
                </c:pt>
                <c:pt idx="8562">
                  <c:v>7006.0</c:v>
                </c:pt>
                <c:pt idx="8563">
                  <c:v>7007.0</c:v>
                </c:pt>
                <c:pt idx="8564">
                  <c:v>7008.0</c:v>
                </c:pt>
                <c:pt idx="8565">
                  <c:v>7009.0</c:v>
                </c:pt>
                <c:pt idx="8566">
                  <c:v>7010.0</c:v>
                </c:pt>
                <c:pt idx="8567">
                  <c:v>7011.0</c:v>
                </c:pt>
                <c:pt idx="8568">
                  <c:v>7011.0</c:v>
                </c:pt>
                <c:pt idx="8569">
                  <c:v>7012.0</c:v>
                </c:pt>
                <c:pt idx="8570">
                  <c:v>7012.0</c:v>
                </c:pt>
                <c:pt idx="8571">
                  <c:v>7013.0</c:v>
                </c:pt>
                <c:pt idx="8572">
                  <c:v>7014.0</c:v>
                </c:pt>
                <c:pt idx="8573">
                  <c:v>7015.0</c:v>
                </c:pt>
                <c:pt idx="8574">
                  <c:v>7016.0</c:v>
                </c:pt>
                <c:pt idx="8575">
                  <c:v>7017.0</c:v>
                </c:pt>
                <c:pt idx="8576">
                  <c:v>7018.0</c:v>
                </c:pt>
                <c:pt idx="8577">
                  <c:v>7018.0</c:v>
                </c:pt>
                <c:pt idx="8578">
                  <c:v>7019.0</c:v>
                </c:pt>
                <c:pt idx="8579">
                  <c:v>7020.0</c:v>
                </c:pt>
                <c:pt idx="8580">
                  <c:v>7021.0</c:v>
                </c:pt>
                <c:pt idx="8581">
                  <c:v>7022.0</c:v>
                </c:pt>
                <c:pt idx="8582">
                  <c:v>7023.0</c:v>
                </c:pt>
                <c:pt idx="8583">
                  <c:v>7024.0</c:v>
                </c:pt>
                <c:pt idx="8584">
                  <c:v>7025.0</c:v>
                </c:pt>
                <c:pt idx="8585">
                  <c:v>7026.0</c:v>
                </c:pt>
                <c:pt idx="8586">
                  <c:v>7027.0</c:v>
                </c:pt>
                <c:pt idx="8587">
                  <c:v>7028.0</c:v>
                </c:pt>
                <c:pt idx="8588">
                  <c:v>7029.0</c:v>
                </c:pt>
                <c:pt idx="8589">
                  <c:v>7029.0</c:v>
                </c:pt>
                <c:pt idx="8590">
                  <c:v>7030.0</c:v>
                </c:pt>
                <c:pt idx="8591">
                  <c:v>7031.0</c:v>
                </c:pt>
                <c:pt idx="8592">
                  <c:v>7032.0</c:v>
                </c:pt>
                <c:pt idx="8593">
                  <c:v>7033.0</c:v>
                </c:pt>
                <c:pt idx="8594">
                  <c:v>7034.0</c:v>
                </c:pt>
                <c:pt idx="8595">
                  <c:v>7035.0</c:v>
                </c:pt>
                <c:pt idx="8596">
                  <c:v>7035.0</c:v>
                </c:pt>
                <c:pt idx="8597">
                  <c:v>7036.0</c:v>
                </c:pt>
                <c:pt idx="8598">
                  <c:v>7037.0</c:v>
                </c:pt>
                <c:pt idx="8599">
                  <c:v>7038.0</c:v>
                </c:pt>
                <c:pt idx="8600">
                  <c:v>7039.0</c:v>
                </c:pt>
                <c:pt idx="8601">
                  <c:v>7040.0</c:v>
                </c:pt>
                <c:pt idx="8602">
                  <c:v>7041.0</c:v>
                </c:pt>
                <c:pt idx="8603">
                  <c:v>7042.0</c:v>
                </c:pt>
                <c:pt idx="8604">
                  <c:v>7043.0</c:v>
                </c:pt>
                <c:pt idx="8605">
                  <c:v>7044.0</c:v>
                </c:pt>
                <c:pt idx="8606">
                  <c:v>7044.0</c:v>
                </c:pt>
                <c:pt idx="8607">
                  <c:v>7045.0</c:v>
                </c:pt>
                <c:pt idx="8608">
                  <c:v>7046.0</c:v>
                </c:pt>
                <c:pt idx="8609">
                  <c:v>7047.0</c:v>
                </c:pt>
                <c:pt idx="8610">
                  <c:v>7048.0</c:v>
                </c:pt>
                <c:pt idx="8611">
                  <c:v>7049.0</c:v>
                </c:pt>
                <c:pt idx="8612">
                  <c:v>7050.0</c:v>
                </c:pt>
                <c:pt idx="8613">
                  <c:v>7051.0</c:v>
                </c:pt>
                <c:pt idx="8614">
                  <c:v>7052.0</c:v>
                </c:pt>
                <c:pt idx="8615">
                  <c:v>7053.0</c:v>
                </c:pt>
                <c:pt idx="8616">
                  <c:v>7054.0</c:v>
                </c:pt>
                <c:pt idx="8617">
                  <c:v>7055.0</c:v>
                </c:pt>
                <c:pt idx="8618">
                  <c:v>7055.0</c:v>
                </c:pt>
                <c:pt idx="8619">
                  <c:v>7055.0</c:v>
                </c:pt>
                <c:pt idx="8620">
                  <c:v>7056.0</c:v>
                </c:pt>
                <c:pt idx="8621">
                  <c:v>7056.0</c:v>
                </c:pt>
                <c:pt idx="8622">
                  <c:v>7057.0</c:v>
                </c:pt>
                <c:pt idx="8623">
                  <c:v>7057.0</c:v>
                </c:pt>
                <c:pt idx="8624">
                  <c:v>7057.0</c:v>
                </c:pt>
                <c:pt idx="8625">
                  <c:v>7057.0</c:v>
                </c:pt>
                <c:pt idx="8626">
                  <c:v>7057.0</c:v>
                </c:pt>
                <c:pt idx="8627">
                  <c:v>7058.0</c:v>
                </c:pt>
                <c:pt idx="8628">
                  <c:v>7058.0</c:v>
                </c:pt>
                <c:pt idx="8629">
                  <c:v>7059.0</c:v>
                </c:pt>
                <c:pt idx="8630">
                  <c:v>7060.0</c:v>
                </c:pt>
                <c:pt idx="8631">
                  <c:v>7061.0</c:v>
                </c:pt>
                <c:pt idx="8632">
                  <c:v>7062.0</c:v>
                </c:pt>
                <c:pt idx="8633">
                  <c:v>7063.0</c:v>
                </c:pt>
                <c:pt idx="8634">
                  <c:v>7063.0</c:v>
                </c:pt>
                <c:pt idx="8635">
                  <c:v>7064.0</c:v>
                </c:pt>
                <c:pt idx="8636">
                  <c:v>7065.0</c:v>
                </c:pt>
                <c:pt idx="8637">
                  <c:v>7066.0</c:v>
                </c:pt>
                <c:pt idx="8638">
                  <c:v>7067.0</c:v>
                </c:pt>
                <c:pt idx="8639">
                  <c:v>7068.0</c:v>
                </c:pt>
                <c:pt idx="8640">
                  <c:v>7068.0</c:v>
                </c:pt>
                <c:pt idx="8641">
                  <c:v>7068.0</c:v>
                </c:pt>
                <c:pt idx="8642">
                  <c:v>7069.0</c:v>
                </c:pt>
                <c:pt idx="8643">
                  <c:v>7070.0</c:v>
                </c:pt>
                <c:pt idx="8644">
                  <c:v>7071.0</c:v>
                </c:pt>
                <c:pt idx="8645">
                  <c:v>7072.0</c:v>
                </c:pt>
                <c:pt idx="8646">
                  <c:v>7073.0</c:v>
                </c:pt>
                <c:pt idx="8647">
                  <c:v>7073.0</c:v>
                </c:pt>
                <c:pt idx="8648">
                  <c:v>7074.0</c:v>
                </c:pt>
                <c:pt idx="8649">
                  <c:v>7075.0</c:v>
                </c:pt>
                <c:pt idx="8650">
                  <c:v>7076.0</c:v>
                </c:pt>
                <c:pt idx="8651">
                  <c:v>7077.0</c:v>
                </c:pt>
                <c:pt idx="8652">
                  <c:v>7078.0</c:v>
                </c:pt>
                <c:pt idx="8653">
                  <c:v>7079.0</c:v>
                </c:pt>
                <c:pt idx="8654">
                  <c:v>7080.0</c:v>
                </c:pt>
                <c:pt idx="8655">
                  <c:v>7081.0</c:v>
                </c:pt>
                <c:pt idx="8656">
                  <c:v>7081.0</c:v>
                </c:pt>
                <c:pt idx="8657">
                  <c:v>7082.0</c:v>
                </c:pt>
                <c:pt idx="8658">
                  <c:v>7083.0</c:v>
                </c:pt>
                <c:pt idx="8659">
                  <c:v>7084.0</c:v>
                </c:pt>
                <c:pt idx="8660">
                  <c:v>7084.0</c:v>
                </c:pt>
                <c:pt idx="8661">
                  <c:v>7085.0</c:v>
                </c:pt>
                <c:pt idx="8662">
                  <c:v>7086.0</c:v>
                </c:pt>
                <c:pt idx="8663">
                  <c:v>7086.0</c:v>
                </c:pt>
                <c:pt idx="8664">
                  <c:v>7087.0</c:v>
                </c:pt>
                <c:pt idx="8665">
                  <c:v>7087.0</c:v>
                </c:pt>
                <c:pt idx="8666">
                  <c:v>7087.0</c:v>
                </c:pt>
                <c:pt idx="8667">
                  <c:v>7088.0</c:v>
                </c:pt>
                <c:pt idx="8668">
                  <c:v>7089.0</c:v>
                </c:pt>
                <c:pt idx="8669">
                  <c:v>7089.0</c:v>
                </c:pt>
                <c:pt idx="8670">
                  <c:v>7090.0</c:v>
                </c:pt>
                <c:pt idx="8671">
                  <c:v>7091.0</c:v>
                </c:pt>
                <c:pt idx="8672">
                  <c:v>7092.0</c:v>
                </c:pt>
                <c:pt idx="8673">
                  <c:v>7093.0</c:v>
                </c:pt>
                <c:pt idx="8674">
                  <c:v>7094.0</c:v>
                </c:pt>
                <c:pt idx="8675">
                  <c:v>7095.0</c:v>
                </c:pt>
                <c:pt idx="8676">
                  <c:v>7095.0</c:v>
                </c:pt>
                <c:pt idx="8677">
                  <c:v>7096.0</c:v>
                </c:pt>
                <c:pt idx="8678">
                  <c:v>7097.0</c:v>
                </c:pt>
                <c:pt idx="8679">
                  <c:v>7098.0</c:v>
                </c:pt>
                <c:pt idx="8680">
                  <c:v>7099.0</c:v>
                </c:pt>
                <c:pt idx="8681">
                  <c:v>7099.0</c:v>
                </c:pt>
                <c:pt idx="8682">
                  <c:v>7099.0</c:v>
                </c:pt>
                <c:pt idx="8683">
                  <c:v>7100.0</c:v>
                </c:pt>
                <c:pt idx="8684">
                  <c:v>7101.0</c:v>
                </c:pt>
                <c:pt idx="8685">
                  <c:v>7102.0</c:v>
                </c:pt>
                <c:pt idx="8686">
                  <c:v>7103.0</c:v>
                </c:pt>
                <c:pt idx="8687">
                  <c:v>7104.0</c:v>
                </c:pt>
                <c:pt idx="8688">
                  <c:v>7105.0</c:v>
                </c:pt>
                <c:pt idx="8689">
                  <c:v>7105.0</c:v>
                </c:pt>
                <c:pt idx="8690">
                  <c:v>7105.0</c:v>
                </c:pt>
                <c:pt idx="8691">
                  <c:v>7106.0</c:v>
                </c:pt>
                <c:pt idx="8692">
                  <c:v>7106.0</c:v>
                </c:pt>
                <c:pt idx="8693">
                  <c:v>7106.0</c:v>
                </c:pt>
                <c:pt idx="8694">
                  <c:v>7107.0</c:v>
                </c:pt>
                <c:pt idx="8695">
                  <c:v>7108.0</c:v>
                </c:pt>
                <c:pt idx="8696">
                  <c:v>7109.0</c:v>
                </c:pt>
                <c:pt idx="8697">
                  <c:v>7110.0</c:v>
                </c:pt>
                <c:pt idx="8698">
                  <c:v>7110.0</c:v>
                </c:pt>
                <c:pt idx="8699">
                  <c:v>7111.0</c:v>
                </c:pt>
                <c:pt idx="8700">
                  <c:v>7112.0</c:v>
                </c:pt>
                <c:pt idx="8701">
                  <c:v>7112.0</c:v>
                </c:pt>
                <c:pt idx="8702">
                  <c:v>7112.0</c:v>
                </c:pt>
                <c:pt idx="8703">
                  <c:v>7113.0</c:v>
                </c:pt>
                <c:pt idx="8704">
                  <c:v>7114.0</c:v>
                </c:pt>
                <c:pt idx="8705">
                  <c:v>7114.0</c:v>
                </c:pt>
                <c:pt idx="8706">
                  <c:v>7115.0</c:v>
                </c:pt>
                <c:pt idx="8707">
                  <c:v>7115.0</c:v>
                </c:pt>
                <c:pt idx="8708">
                  <c:v>7115.0</c:v>
                </c:pt>
                <c:pt idx="8709">
                  <c:v>7116.0</c:v>
                </c:pt>
                <c:pt idx="8710">
                  <c:v>7117.0</c:v>
                </c:pt>
                <c:pt idx="8711">
                  <c:v>7118.0</c:v>
                </c:pt>
                <c:pt idx="8712">
                  <c:v>7119.0</c:v>
                </c:pt>
                <c:pt idx="8713">
                  <c:v>7119.0</c:v>
                </c:pt>
                <c:pt idx="8714">
                  <c:v>7120.0</c:v>
                </c:pt>
                <c:pt idx="8715">
                  <c:v>7121.0</c:v>
                </c:pt>
                <c:pt idx="8716">
                  <c:v>7122.0</c:v>
                </c:pt>
                <c:pt idx="8717">
                  <c:v>7123.0</c:v>
                </c:pt>
                <c:pt idx="8718">
                  <c:v>7123.0</c:v>
                </c:pt>
                <c:pt idx="8719">
                  <c:v>7124.0</c:v>
                </c:pt>
                <c:pt idx="8720">
                  <c:v>7124.0</c:v>
                </c:pt>
                <c:pt idx="8721">
                  <c:v>7124.0</c:v>
                </c:pt>
                <c:pt idx="8722">
                  <c:v>7124.0</c:v>
                </c:pt>
                <c:pt idx="8723">
                  <c:v>7124.0</c:v>
                </c:pt>
                <c:pt idx="8724">
                  <c:v>7125.0</c:v>
                </c:pt>
                <c:pt idx="8725">
                  <c:v>7126.0</c:v>
                </c:pt>
                <c:pt idx="8726">
                  <c:v>7127.0</c:v>
                </c:pt>
                <c:pt idx="8727">
                  <c:v>7128.0</c:v>
                </c:pt>
                <c:pt idx="8728">
                  <c:v>7129.0</c:v>
                </c:pt>
                <c:pt idx="8729">
                  <c:v>7130.0</c:v>
                </c:pt>
                <c:pt idx="8730">
                  <c:v>7131.0</c:v>
                </c:pt>
                <c:pt idx="8731">
                  <c:v>7132.0</c:v>
                </c:pt>
                <c:pt idx="8732">
                  <c:v>7133.0</c:v>
                </c:pt>
                <c:pt idx="8733">
                  <c:v>7134.0</c:v>
                </c:pt>
                <c:pt idx="8734">
                  <c:v>7135.0</c:v>
                </c:pt>
                <c:pt idx="8735">
                  <c:v>7136.0</c:v>
                </c:pt>
                <c:pt idx="8736">
                  <c:v>7137.0</c:v>
                </c:pt>
                <c:pt idx="8737">
                  <c:v>7138.0</c:v>
                </c:pt>
                <c:pt idx="8738">
                  <c:v>7138.0</c:v>
                </c:pt>
                <c:pt idx="8739">
                  <c:v>7139.0</c:v>
                </c:pt>
                <c:pt idx="8740">
                  <c:v>7140.0</c:v>
                </c:pt>
                <c:pt idx="8741">
                  <c:v>7141.0</c:v>
                </c:pt>
                <c:pt idx="8742">
                  <c:v>7142.0</c:v>
                </c:pt>
                <c:pt idx="8743">
                  <c:v>7142.0</c:v>
                </c:pt>
                <c:pt idx="8744">
                  <c:v>7143.0</c:v>
                </c:pt>
                <c:pt idx="8745">
                  <c:v>7143.0</c:v>
                </c:pt>
                <c:pt idx="8746">
                  <c:v>7144.0</c:v>
                </c:pt>
                <c:pt idx="8747">
                  <c:v>7145.0</c:v>
                </c:pt>
                <c:pt idx="8748">
                  <c:v>7146.0</c:v>
                </c:pt>
                <c:pt idx="8749">
                  <c:v>7147.0</c:v>
                </c:pt>
                <c:pt idx="8750">
                  <c:v>7148.0</c:v>
                </c:pt>
                <c:pt idx="8751">
                  <c:v>7149.0</c:v>
                </c:pt>
                <c:pt idx="8752">
                  <c:v>7150.0</c:v>
                </c:pt>
                <c:pt idx="8753">
                  <c:v>7150.0</c:v>
                </c:pt>
                <c:pt idx="8754">
                  <c:v>7151.0</c:v>
                </c:pt>
                <c:pt idx="8755">
                  <c:v>7152.0</c:v>
                </c:pt>
                <c:pt idx="8756">
                  <c:v>7153.0</c:v>
                </c:pt>
                <c:pt idx="8757">
                  <c:v>7154.0</c:v>
                </c:pt>
                <c:pt idx="8758">
                  <c:v>7155.0</c:v>
                </c:pt>
                <c:pt idx="8759">
                  <c:v>7156.0</c:v>
                </c:pt>
                <c:pt idx="8760">
                  <c:v>7157.0</c:v>
                </c:pt>
                <c:pt idx="8761">
                  <c:v>7158.0</c:v>
                </c:pt>
                <c:pt idx="8762">
                  <c:v>7159.0</c:v>
                </c:pt>
                <c:pt idx="8763">
                  <c:v>7160.0</c:v>
                </c:pt>
                <c:pt idx="8764">
                  <c:v>7161.0</c:v>
                </c:pt>
                <c:pt idx="8765">
                  <c:v>7162.0</c:v>
                </c:pt>
                <c:pt idx="8766">
                  <c:v>7163.0</c:v>
                </c:pt>
                <c:pt idx="8767">
                  <c:v>7164.0</c:v>
                </c:pt>
                <c:pt idx="8768">
                  <c:v>7165.0</c:v>
                </c:pt>
                <c:pt idx="8769">
                  <c:v>7166.0</c:v>
                </c:pt>
                <c:pt idx="8770">
                  <c:v>7167.0</c:v>
                </c:pt>
                <c:pt idx="8771">
                  <c:v>7168.0</c:v>
                </c:pt>
                <c:pt idx="8772">
                  <c:v>7169.0</c:v>
                </c:pt>
                <c:pt idx="8773">
                  <c:v>7170.0</c:v>
                </c:pt>
                <c:pt idx="8774">
                  <c:v>7171.0</c:v>
                </c:pt>
                <c:pt idx="8775">
                  <c:v>7172.0</c:v>
                </c:pt>
                <c:pt idx="8776">
                  <c:v>7173.0</c:v>
                </c:pt>
                <c:pt idx="8777">
                  <c:v>7174.0</c:v>
                </c:pt>
                <c:pt idx="8778">
                  <c:v>7175.0</c:v>
                </c:pt>
                <c:pt idx="8779">
                  <c:v>7176.0</c:v>
                </c:pt>
                <c:pt idx="8780">
                  <c:v>7176.0</c:v>
                </c:pt>
                <c:pt idx="8781">
                  <c:v>7177.0</c:v>
                </c:pt>
                <c:pt idx="8782">
                  <c:v>7178.0</c:v>
                </c:pt>
                <c:pt idx="8783">
                  <c:v>7179.0</c:v>
                </c:pt>
                <c:pt idx="8784">
                  <c:v>7180.0</c:v>
                </c:pt>
                <c:pt idx="8785">
                  <c:v>7181.0</c:v>
                </c:pt>
                <c:pt idx="8786">
                  <c:v>7182.0</c:v>
                </c:pt>
                <c:pt idx="8787">
                  <c:v>7183.0</c:v>
                </c:pt>
                <c:pt idx="8788">
                  <c:v>7184.0</c:v>
                </c:pt>
                <c:pt idx="8789">
                  <c:v>7185.0</c:v>
                </c:pt>
                <c:pt idx="8790">
                  <c:v>7186.0</c:v>
                </c:pt>
                <c:pt idx="8791">
                  <c:v>7187.0</c:v>
                </c:pt>
                <c:pt idx="8792">
                  <c:v>7188.0</c:v>
                </c:pt>
                <c:pt idx="8793">
                  <c:v>7189.0</c:v>
                </c:pt>
                <c:pt idx="8794">
                  <c:v>7190.0</c:v>
                </c:pt>
                <c:pt idx="8795">
                  <c:v>7191.0</c:v>
                </c:pt>
                <c:pt idx="8796">
                  <c:v>7191.0</c:v>
                </c:pt>
                <c:pt idx="8797">
                  <c:v>7192.0</c:v>
                </c:pt>
                <c:pt idx="8798">
                  <c:v>7193.0</c:v>
                </c:pt>
                <c:pt idx="8799">
                  <c:v>7194.0</c:v>
                </c:pt>
                <c:pt idx="8800">
                  <c:v>7195.0</c:v>
                </c:pt>
                <c:pt idx="8801">
                  <c:v>7196.0</c:v>
                </c:pt>
                <c:pt idx="8802">
                  <c:v>7197.0</c:v>
                </c:pt>
                <c:pt idx="8803">
                  <c:v>7197.0</c:v>
                </c:pt>
                <c:pt idx="8804">
                  <c:v>7198.0</c:v>
                </c:pt>
                <c:pt idx="8805">
                  <c:v>7199.0</c:v>
                </c:pt>
                <c:pt idx="8806">
                  <c:v>7200.0</c:v>
                </c:pt>
                <c:pt idx="8807">
                  <c:v>7201.0</c:v>
                </c:pt>
                <c:pt idx="8808">
                  <c:v>7202.0</c:v>
                </c:pt>
                <c:pt idx="8809">
                  <c:v>7203.0</c:v>
                </c:pt>
                <c:pt idx="8810">
                  <c:v>7204.0</c:v>
                </c:pt>
                <c:pt idx="8811">
                  <c:v>7205.0</c:v>
                </c:pt>
                <c:pt idx="8812">
                  <c:v>7206.0</c:v>
                </c:pt>
                <c:pt idx="8813">
                  <c:v>7207.0</c:v>
                </c:pt>
                <c:pt idx="8814">
                  <c:v>7207.0</c:v>
                </c:pt>
                <c:pt idx="8815">
                  <c:v>7207.0</c:v>
                </c:pt>
                <c:pt idx="8816">
                  <c:v>7208.0</c:v>
                </c:pt>
                <c:pt idx="8817">
                  <c:v>7209.0</c:v>
                </c:pt>
                <c:pt idx="8818">
                  <c:v>7210.0</c:v>
                </c:pt>
                <c:pt idx="8819">
                  <c:v>7211.0</c:v>
                </c:pt>
                <c:pt idx="8820">
                  <c:v>7212.0</c:v>
                </c:pt>
                <c:pt idx="8821">
                  <c:v>7213.0</c:v>
                </c:pt>
                <c:pt idx="8822">
                  <c:v>7213.0</c:v>
                </c:pt>
                <c:pt idx="8823">
                  <c:v>7214.0</c:v>
                </c:pt>
                <c:pt idx="8824">
                  <c:v>7215.0</c:v>
                </c:pt>
                <c:pt idx="8825">
                  <c:v>7216.0</c:v>
                </c:pt>
                <c:pt idx="8826">
                  <c:v>7217.0</c:v>
                </c:pt>
                <c:pt idx="8827">
                  <c:v>7217.0</c:v>
                </c:pt>
                <c:pt idx="8828">
                  <c:v>7218.0</c:v>
                </c:pt>
                <c:pt idx="8829">
                  <c:v>7219.0</c:v>
                </c:pt>
                <c:pt idx="8830">
                  <c:v>7220.0</c:v>
                </c:pt>
                <c:pt idx="8831">
                  <c:v>7221.0</c:v>
                </c:pt>
                <c:pt idx="8832">
                  <c:v>7222.0</c:v>
                </c:pt>
                <c:pt idx="8833">
                  <c:v>7223.0</c:v>
                </c:pt>
                <c:pt idx="8834">
                  <c:v>7224.0</c:v>
                </c:pt>
                <c:pt idx="8835">
                  <c:v>7225.0</c:v>
                </c:pt>
                <c:pt idx="8836">
                  <c:v>7226.0</c:v>
                </c:pt>
                <c:pt idx="8837">
                  <c:v>7227.0</c:v>
                </c:pt>
                <c:pt idx="8838">
                  <c:v>7227.0</c:v>
                </c:pt>
                <c:pt idx="8839">
                  <c:v>7227.0</c:v>
                </c:pt>
                <c:pt idx="8840">
                  <c:v>7228.0</c:v>
                </c:pt>
                <c:pt idx="8841">
                  <c:v>7229.0</c:v>
                </c:pt>
                <c:pt idx="8842">
                  <c:v>7229.0</c:v>
                </c:pt>
                <c:pt idx="8843">
                  <c:v>7230.0</c:v>
                </c:pt>
                <c:pt idx="8844">
                  <c:v>7231.0</c:v>
                </c:pt>
                <c:pt idx="8845">
                  <c:v>7232.0</c:v>
                </c:pt>
                <c:pt idx="8846">
                  <c:v>7233.0</c:v>
                </c:pt>
                <c:pt idx="8847">
                  <c:v>7234.0</c:v>
                </c:pt>
                <c:pt idx="8848">
                  <c:v>7235.0</c:v>
                </c:pt>
                <c:pt idx="8849">
                  <c:v>7236.0</c:v>
                </c:pt>
                <c:pt idx="8850">
                  <c:v>7237.0</c:v>
                </c:pt>
                <c:pt idx="8851">
                  <c:v>7238.0</c:v>
                </c:pt>
                <c:pt idx="8852">
                  <c:v>7239.0</c:v>
                </c:pt>
                <c:pt idx="8853">
                  <c:v>7240.0</c:v>
                </c:pt>
                <c:pt idx="8854">
                  <c:v>7241.0</c:v>
                </c:pt>
                <c:pt idx="8855">
                  <c:v>7242.0</c:v>
                </c:pt>
                <c:pt idx="8856">
                  <c:v>7243.0</c:v>
                </c:pt>
                <c:pt idx="8857">
                  <c:v>7244.0</c:v>
                </c:pt>
                <c:pt idx="8858">
                  <c:v>7245.0</c:v>
                </c:pt>
                <c:pt idx="8859">
                  <c:v>7246.0</c:v>
                </c:pt>
                <c:pt idx="8860">
                  <c:v>7247.0</c:v>
                </c:pt>
                <c:pt idx="8861">
                  <c:v>7248.0</c:v>
                </c:pt>
                <c:pt idx="8862">
                  <c:v>7249.0</c:v>
                </c:pt>
                <c:pt idx="8863">
                  <c:v>7250.0</c:v>
                </c:pt>
                <c:pt idx="8864">
                  <c:v>7251.0</c:v>
                </c:pt>
                <c:pt idx="8865">
                  <c:v>7252.0</c:v>
                </c:pt>
                <c:pt idx="8866">
                  <c:v>7253.0</c:v>
                </c:pt>
                <c:pt idx="8867">
                  <c:v>7254.0</c:v>
                </c:pt>
                <c:pt idx="8868">
                  <c:v>7255.0</c:v>
                </c:pt>
                <c:pt idx="8869">
                  <c:v>7256.0</c:v>
                </c:pt>
                <c:pt idx="8870">
                  <c:v>7257.0</c:v>
                </c:pt>
                <c:pt idx="8871">
                  <c:v>7258.0</c:v>
                </c:pt>
                <c:pt idx="8872">
                  <c:v>7259.0</c:v>
                </c:pt>
                <c:pt idx="8873">
                  <c:v>7260.0</c:v>
                </c:pt>
                <c:pt idx="8874">
                  <c:v>7261.0</c:v>
                </c:pt>
                <c:pt idx="8875">
                  <c:v>7262.0</c:v>
                </c:pt>
                <c:pt idx="8876">
                  <c:v>7263.0</c:v>
                </c:pt>
                <c:pt idx="8877">
                  <c:v>7264.0</c:v>
                </c:pt>
                <c:pt idx="8878">
                  <c:v>7265.0</c:v>
                </c:pt>
                <c:pt idx="8879">
                  <c:v>7266.0</c:v>
                </c:pt>
                <c:pt idx="8880">
                  <c:v>7267.0</c:v>
                </c:pt>
                <c:pt idx="8881">
                  <c:v>7268.0</c:v>
                </c:pt>
                <c:pt idx="8882">
                  <c:v>7269.0</c:v>
                </c:pt>
                <c:pt idx="8883">
                  <c:v>7270.0</c:v>
                </c:pt>
                <c:pt idx="8884">
                  <c:v>7271.0</c:v>
                </c:pt>
                <c:pt idx="8885">
                  <c:v>7272.0</c:v>
                </c:pt>
                <c:pt idx="8886">
                  <c:v>7273.0</c:v>
                </c:pt>
                <c:pt idx="8887">
                  <c:v>7274.0</c:v>
                </c:pt>
                <c:pt idx="8888">
                  <c:v>7274.0</c:v>
                </c:pt>
                <c:pt idx="8889">
                  <c:v>7275.0</c:v>
                </c:pt>
                <c:pt idx="8890">
                  <c:v>7276.0</c:v>
                </c:pt>
                <c:pt idx="8891">
                  <c:v>7277.0</c:v>
                </c:pt>
                <c:pt idx="8892">
                  <c:v>7278.0</c:v>
                </c:pt>
                <c:pt idx="8893">
                  <c:v>7279.0</c:v>
                </c:pt>
                <c:pt idx="8894">
                  <c:v>7280.0</c:v>
                </c:pt>
                <c:pt idx="8895">
                  <c:v>7281.0</c:v>
                </c:pt>
                <c:pt idx="8896">
                  <c:v>7282.0</c:v>
                </c:pt>
                <c:pt idx="8897">
                  <c:v>7283.0</c:v>
                </c:pt>
                <c:pt idx="8898">
                  <c:v>7284.0</c:v>
                </c:pt>
                <c:pt idx="8899">
                  <c:v>7285.0</c:v>
                </c:pt>
                <c:pt idx="8900">
                  <c:v>7285.0</c:v>
                </c:pt>
                <c:pt idx="8901">
                  <c:v>7286.0</c:v>
                </c:pt>
                <c:pt idx="8902">
                  <c:v>7286.0</c:v>
                </c:pt>
                <c:pt idx="8903">
                  <c:v>7286.0</c:v>
                </c:pt>
                <c:pt idx="8904">
                  <c:v>7287.0</c:v>
                </c:pt>
                <c:pt idx="8905">
                  <c:v>7288.0</c:v>
                </c:pt>
                <c:pt idx="8906">
                  <c:v>7289.0</c:v>
                </c:pt>
                <c:pt idx="8907">
                  <c:v>7290.0</c:v>
                </c:pt>
                <c:pt idx="8908">
                  <c:v>7291.0</c:v>
                </c:pt>
                <c:pt idx="8909">
                  <c:v>7292.0</c:v>
                </c:pt>
                <c:pt idx="8910">
                  <c:v>7293.0</c:v>
                </c:pt>
                <c:pt idx="8911">
                  <c:v>7294.0</c:v>
                </c:pt>
                <c:pt idx="8912">
                  <c:v>7295.0</c:v>
                </c:pt>
                <c:pt idx="8913">
                  <c:v>7296.0</c:v>
                </c:pt>
                <c:pt idx="8914">
                  <c:v>7297.0</c:v>
                </c:pt>
                <c:pt idx="8915">
                  <c:v>7298.0</c:v>
                </c:pt>
                <c:pt idx="8916">
                  <c:v>7299.0</c:v>
                </c:pt>
                <c:pt idx="8917">
                  <c:v>7300.0</c:v>
                </c:pt>
                <c:pt idx="8918">
                  <c:v>7301.0</c:v>
                </c:pt>
                <c:pt idx="8919">
                  <c:v>7302.0</c:v>
                </c:pt>
                <c:pt idx="8920">
                  <c:v>7303.0</c:v>
                </c:pt>
                <c:pt idx="8921">
                  <c:v>7303.0</c:v>
                </c:pt>
                <c:pt idx="8922">
                  <c:v>7303.0</c:v>
                </c:pt>
                <c:pt idx="8923">
                  <c:v>7303.0</c:v>
                </c:pt>
                <c:pt idx="8924">
                  <c:v>7304.0</c:v>
                </c:pt>
                <c:pt idx="8925">
                  <c:v>7304.0</c:v>
                </c:pt>
                <c:pt idx="8926">
                  <c:v>7305.0</c:v>
                </c:pt>
                <c:pt idx="8927">
                  <c:v>7306.0</c:v>
                </c:pt>
                <c:pt idx="8928">
                  <c:v>7307.0</c:v>
                </c:pt>
                <c:pt idx="8929">
                  <c:v>7308.0</c:v>
                </c:pt>
                <c:pt idx="8930">
                  <c:v>7309.0</c:v>
                </c:pt>
                <c:pt idx="8931">
                  <c:v>7310.0</c:v>
                </c:pt>
                <c:pt idx="8932">
                  <c:v>7311.0</c:v>
                </c:pt>
                <c:pt idx="8933">
                  <c:v>7312.0</c:v>
                </c:pt>
                <c:pt idx="8934">
                  <c:v>7313.0</c:v>
                </c:pt>
                <c:pt idx="8935">
                  <c:v>7314.0</c:v>
                </c:pt>
                <c:pt idx="8936">
                  <c:v>7315.0</c:v>
                </c:pt>
                <c:pt idx="8937">
                  <c:v>7316.0</c:v>
                </c:pt>
                <c:pt idx="8938">
                  <c:v>7316.0</c:v>
                </c:pt>
                <c:pt idx="8939">
                  <c:v>7316.0</c:v>
                </c:pt>
                <c:pt idx="8940">
                  <c:v>7317.0</c:v>
                </c:pt>
                <c:pt idx="8941">
                  <c:v>7318.0</c:v>
                </c:pt>
                <c:pt idx="8942">
                  <c:v>7319.0</c:v>
                </c:pt>
                <c:pt idx="8943">
                  <c:v>7320.0</c:v>
                </c:pt>
                <c:pt idx="8944">
                  <c:v>7320.0</c:v>
                </c:pt>
                <c:pt idx="8945">
                  <c:v>7321.0</c:v>
                </c:pt>
                <c:pt idx="8946">
                  <c:v>7322.0</c:v>
                </c:pt>
                <c:pt idx="8947">
                  <c:v>7322.0</c:v>
                </c:pt>
                <c:pt idx="8948">
                  <c:v>7322.0</c:v>
                </c:pt>
                <c:pt idx="8949">
                  <c:v>7323.0</c:v>
                </c:pt>
                <c:pt idx="8950">
                  <c:v>7324.0</c:v>
                </c:pt>
                <c:pt idx="8951">
                  <c:v>7325.0</c:v>
                </c:pt>
                <c:pt idx="8952">
                  <c:v>7326.0</c:v>
                </c:pt>
                <c:pt idx="8953">
                  <c:v>7327.0</c:v>
                </c:pt>
                <c:pt idx="8954">
                  <c:v>7328.0</c:v>
                </c:pt>
                <c:pt idx="8955">
                  <c:v>7329.0</c:v>
                </c:pt>
                <c:pt idx="8956">
                  <c:v>7330.0</c:v>
                </c:pt>
                <c:pt idx="8957">
                  <c:v>7331.0</c:v>
                </c:pt>
                <c:pt idx="8958">
                  <c:v>7332.0</c:v>
                </c:pt>
                <c:pt idx="8959">
                  <c:v>7333.0</c:v>
                </c:pt>
                <c:pt idx="8960">
                  <c:v>7334.0</c:v>
                </c:pt>
                <c:pt idx="8961">
                  <c:v>7335.0</c:v>
                </c:pt>
                <c:pt idx="8962">
                  <c:v>7336.0</c:v>
                </c:pt>
                <c:pt idx="8963">
                  <c:v>7336.0</c:v>
                </c:pt>
                <c:pt idx="8964">
                  <c:v>7337.0</c:v>
                </c:pt>
                <c:pt idx="8965">
                  <c:v>7338.0</c:v>
                </c:pt>
                <c:pt idx="8966">
                  <c:v>7339.0</c:v>
                </c:pt>
                <c:pt idx="8967">
                  <c:v>7340.0</c:v>
                </c:pt>
                <c:pt idx="8968">
                  <c:v>7341.0</c:v>
                </c:pt>
                <c:pt idx="8969">
                  <c:v>7342.0</c:v>
                </c:pt>
                <c:pt idx="8970">
                  <c:v>7343.0</c:v>
                </c:pt>
                <c:pt idx="8971">
                  <c:v>7344.0</c:v>
                </c:pt>
                <c:pt idx="8972">
                  <c:v>7345.0</c:v>
                </c:pt>
                <c:pt idx="8973">
                  <c:v>7346.0</c:v>
                </c:pt>
                <c:pt idx="8974">
                  <c:v>7347.0</c:v>
                </c:pt>
                <c:pt idx="8975">
                  <c:v>7348.0</c:v>
                </c:pt>
                <c:pt idx="8976">
                  <c:v>7349.0</c:v>
                </c:pt>
                <c:pt idx="8977">
                  <c:v>7350.0</c:v>
                </c:pt>
                <c:pt idx="8978">
                  <c:v>7351.0</c:v>
                </c:pt>
                <c:pt idx="8979">
                  <c:v>7352.0</c:v>
                </c:pt>
                <c:pt idx="8980">
                  <c:v>7352.0</c:v>
                </c:pt>
                <c:pt idx="8981">
                  <c:v>7352.0</c:v>
                </c:pt>
                <c:pt idx="8982">
                  <c:v>7353.0</c:v>
                </c:pt>
                <c:pt idx="8983">
                  <c:v>7354.0</c:v>
                </c:pt>
                <c:pt idx="8984">
                  <c:v>7354.0</c:v>
                </c:pt>
                <c:pt idx="8985">
                  <c:v>7355.0</c:v>
                </c:pt>
                <c:pt idx="8986">
                  <c:v>7356.0</c:v>
                </c:pt>
                <c:pt idx="8987">
                  <c:v>7357.0</c:v>
                </c:pt>
                <c:pt idx="8988">
                  <c:v>7358.0</c:v>
                </c:pt>
                <c:pt idx="8989">
                  <c:v>7358.0</c:v>
                </c:pt>
                <c:pt idx="8990">
                  <c:v>7358.0</c:v>
                </c:pt>
                <c:pt idx="8991">
                  <c:v>7359.0</c:v>
                </c:pt>
                <c:pt idx="8992">
                  <c:v>7360.0</c:v>
                </c:pt>
                <c:pt idx="8993">
                  <c:v>7361.0</c:v>
                </c:pt>
                <c:pt idx="8994">
                  <c:v>7362.0</c:v>
                </c:pt>
                <c:pt idx="8995">
                  <c:v>7363.0</c:v>
                </c:pt>
                <c:pt idx="8996">
                  <c:v>7364.0</c:v>
                </c:pt>
                <c:pt idx="8997">
                  <c:v>7365.0</c:v>
                </c:pt>
                <c:pt idx="8998">
                  <c:v>7366.0</c:v>
                </c:pt>
                <c:pt idx="8999">
                  <c:v>7367.0</c:v>
                </c:pt>
                <c:pt idx="9000">
                  <c:v>7368.0</c:v>
                </c:pt>
                <c:pt idx="9001">
                  <c:v>7369.0</c:v>
                </c:pt>
                <c:pt idx="9002">
                  <c:v>7370.0</c:v>
                </c:pt>
                <c:pt idx="9003">
                  <c:v>7371.0</c:v>
                </c:pt>
                <c:pt idx="9004">
                  <c:v>7372.0</c:v>
                </c:pt>
                <c:pt idx="9005">
                  <c:v>7373.0</c:v>
                </c:pt>
                <c:pt idx="9006">
                  <c:v>7374.0</c:v>
                </c:pt>
                <c:pt idx="9007">
                  <c:v>7375.0</c:v>
                </c:pt>
                <c:pt idx="9008">
                  <c:v>7376.0</c:v>
                </c:pt>
                <c:pt idx="9009">
                  <c:v>7377.0</c:v>
                </c:pt>
                <c:pt idx="9010">
                  <c:v>7378.0</c:v>
                </c:pt>
                <c:pt idx="9011">
                  <c:v>7378.0</c:v>
                </c:pt>
                <c:pt idx="9012">
                  <c:v>7378.0</c:v>
                </c:pt>
                <c:pt idx="9013">
                  <c:v>7379.0</c:v>
                </c:pt>
                <c:pt idx="9014">
                  <c:v>7380.0</c:v>
                </c:pt>
                <c:pt idx="9015">
                  <c:v>7381.0</c:v>
                </c:pt>
                <c:pt idx="9016">
                  <c:v>7382.0</c:v>
                </c:pt>
                <c:pt idx="9017">
                  <c:v>7383.0</c:v>
                </c:pt>
                <c:pt idx="9018">
                  <c:v>7384.0</c:v>
                </c:pt>
                <c:pt idx="9019">
                  <c:v>7385.0</c:v>
                </c:pt>
                <c:pt idx="9020">
                  <c:v>7386.0</c:v>
                </c:pt>
                <c:pt idx="9021">
                  <c:v>7387.0</c:v>
                </c:pt>
                <c:pt idx="9022">
                  <c:v>7388.0</c:v>
                </c:pt>
                <c:pt idx="9023">
                  <c:v>7389.0</c:v>
                </c:pt>
                <c:pt idx="9024">
                  <c:v>7390.0</c:v>
                </c:pt>
                <c:pt idx="9025">
                  <c:v>7391.0</c:v>
                </c:pt>
                <c:pt idx="9026">
                  <c:v>7392.0</c:v>
                </c:pt>
                <c:pt idx="9027">
                  <c:v>7393.0</c:v>
                </c:pt>
                <c:pt idx="9028">
                  <c:v>7394.0</c:v>
                </c:pt>
                <c:pt idx="9029">
                  <c:v>7395.0</c:v>
                </c:pt>
                <c:pt idx="9030">
                  <c:v>7396.0</c:v>
                </c:pt>
                <c:pt idx="9031">
                  <c:v>7397.0</c:v>
                </c:pt>
                <c:pt idx="9032">
                  <c:v>7398.0</c:v>
                </c:pt>
                <c:pt idx="9033">
                  <c:v>7399.0</c:v>
                </c:pt>
                <c:pt idx="9034">
                  <c:v>7400.0</c:v>
                </c:pt>
                <c:pt idx="9035">
                  <c:v>7401.0</c:v>
                </c:pt>
                <c:pt idx="9036">
                  <c:v>7402.0</c:v>
                </c:pt>
                <c:pt idx="9037">
                  <c:v>7403.0</c:v>
                </c:pt>
                <c:pt idx="9038">
                  <c:v>7403.0</c:v>
                </c:pt>
                <c:pt idx="9039">
                  <c:v>7404.0</c:v>
                </c:pt>
                <c:pt idx="9040">
                  <c:v>7404.0</c:v>
                </c:pt>
                <c:pt idx="9041">
                  <c:v>7405.0</c:v>
                </c:pt>
                <c:pt idx="9042">
                  <c:v>7406.0</c:v>
                </c:pt>
                <c:pt idx="9043">
                  <c:v>7407.0</c:v>
                </c:pt>
                <c:pt idx="9044">
                  <c:v>7408.0</c:v>
                </c:pt>
                <c:pt idx="9045">
                  <c:v>7409.0</c:v>
                </c:pt>
                <c:pt idx="9046">
                  <c:v>7410.0</c:v>
                </c:pt>
                <c:pt idx="9047">
                  <c:v>7410.0</c:v>
                </c:pt>
                <c:pt idx="9048">
                  <c:v>7410.0</c:v>
                </c:pt>
                <c:pt idx="9049">
                  <c:v>7411.0</c:v>
                </c:pt>
                <c:pt idx="9050">
                  <c:v>7411.0</c:v>
                </c:pt>
                <c:pt idx="9051">
                  <c:v>7412.0</c:v>
                </c:pt>
                <c:pt idx="9052">
                  <c:v>7413.0</c:v>
                </c:pt>
                <c:pt idx="9053">
                  <c:v>7414.0</c:v>
                </c:pt>
                <c:pt idx="9054">
                  <c:v>7415.0</c:v>
                </c:pt>
                <c:pt idx="9055">
                  <c:v>7415.0</c:v>
                </c:pt>
                <c:pt idx="9056">
                  <c:v>7416.0</c:v>
                </c:pt>
                <c:pt idx="9057">
                  <c:v>7417.0</c:v>
                </c:pt>
                <c:pt idx="9058">
                  <c:v>7418.0</c:v>
                </c:pt>
                <c:pt idx="9059">
                  <c:v>7418.0</c:v>
                </c:pt>
                <c:pt idx="9060">
                  <c:v>7419.0</c:v>
                </c:pt>
                <c:pt idx="9061">
                  <c:v>7419.0</c:v>
                </c:pt>
                <c:pt idx="9062">
                  <c:v>7419.0</c:v>
                </c:pt>
                <c:pt idx="9063">
                  <c:v>7420.0</c:v>
                </c:pt>
                <c:pt idx="9064">
                  <c:v>7420.0</c:v>
                </c:pt>
                <c:pt idx="9065">
                  <c:v>7421.0</c:v>
                </c:pt>
                <c:pt idx="9066">
                  <c:v>7422.0</c:v>
                </c:pt>
                <c:pt idx="9067">
                  <c:v>7423.0</c:v>
                </c:pt>
                <c:pt idx="9068">
                  <c:v>7423.0</c:v>
                </c:pt>
                <c:pt idx="9069">
                  <c:v>7423.0</c:v>
                </c:pt>
                <c:pt idx="9070">
                  <c:v>7424.0</c:v>
                </c:pt>
                <c:pt idx="9071">
                  <c:v>7425.0</c:v>
                </c:pt>
                <c:pt idx="9072">
                  <c:v>7426.0</c:v>
                </c:pt>
                <c:pt idx="9073">
                  <c:v>7427.0</c:v>
                </c:pt>
                <c:pt idx="9074">
                  <c:v>7428.0</c:v>
                </c:pt>
                <c:pt idx="9075">
                  <c:v>7429.0</c:v>
                </c:pt>
                <c:pt idx="9076">
                  <c:v>7430.0</c:v>
                </c:pt>
                <c:pt idx="9077">
                  <c:v>7431.0</c:v>
                </c:pt>
                <c:pt idx="9078">
                  <c:v>7432.0</c:v>
                </c:pt>
                <c:pt idx="9079">
                  <c:v>7433.0</c:v>
                </c:pt>
                <c:pt idx="9080">
                  <c:v>7434.0</c:v>
                </c:pt>
                <c:pt idx="9081">
                  <c:v>7435.0</c:v>
                </c:pt>
                <c:pt idx="9082">
                  <c:v>7436.0</c:v>
                </c:pt>
                <c:pt idx="9083">
                  <c:v>7437.0</c:v>
                </c:pt>
                <c:pt idx="9084">
                  <c:v>7438.0</c:v>
                </c:pt>
                <c:pt idx="9085">
                  <c:v>7438.0</c:v>
                </c:pt>
                <c:pt idx="9086">
                  <c:v>7439.0</c:v>
                </c:pt>
                <c:pt idx="9087">
                  <c:v>7440.0</c:v>
                </c:pt>
                <c:pt idx="9088">
                  <c:v>7440.0</c:v>
                </c:pt>
                <c:pt idx="9089">
                  <c:v>7441.0</c:v>
                </c:pt>
                <c:pt idx="9090">
                  <c:v>7441.0</c:v>
                </c:pt>
                <c:pt idx="9091">
                  <c:v>7441.0</c:v>
                </c:pt>
                <c:pt idx="9092">
                  <c:v>7441.0</c:v>
                </c:pt>
                <c:pt idx="9093">
                  <c:v>7442.0</c:v>
                </c:pt>
                <c:pt idx="9094">
                  <c:v>7443.0</c:v>
                </c:pt>
                <c:pt idx="9095">
                  <c:v>7444.0</c:v>
                </c:pt>
                <c:pt idx="9096">
                  <c:v>7445.0</c:v>
                </c:pt>
                <c:pt idx="9097">
                  <c:v>7446.0</c:v>
                </c:pt>
                <c:pt idx="9098">
                  <c:v>7447.0</c:v>
                </c:pt>
                <c:pt idx="9099">
                  <c:v>7448.0</c:v>
                </c:pt>
                <c:pt idx="9100">
                  <c:v>7449.0</c:v>
                </c:pt>
                <c:pt idx="9101">
                  <c:v>7449.0</c:v>
                </c:pt>
                <c:pt idx="9102">
                  <c:v>7449.0</c:v>
                </c:pt>
                <c:pt idx="9103">
                  <c:v>7449.0</c:v>
                </c:pt>
                <c:pt idx="9104">
                  <c:v>7449.0</c:v>
                </c:pt>
                <c:pt idx="9105">
                  <c:v>7450.0</c:v>
                </c:pt>
                <c:pt idx="9106">
                  <c:v>7451.0</c:v>
                </c:pt>
                <c:pt idx="9107">
                  <c:v>7452.0</c:v>
                </c:pt>
                <c:pt idx="9108">
                  <c:v>7452.0</c:v>
                </c:pt>
                <c:pt idx="9109">
                  <c:v>7452.0</c:v>
                </c:pt>
                <c:pt idx="9110">
                  <c:v>7453.0</c:v>
                </c:pt>
                <c:pt idx="9111">
                  <c:v>7454.0</c:v>
                </c:pt>
                <c:pt idx="9112">
                  <c:v>7455.0</c:v>
                </c:pt>
                <c:pt idx="9113">
                  <c:v>7456.0</c:v>
                </c:pt>
                <c:pt idx="9114">
                  <c:v>7457.0</c:v>
                </c:pt>
                <c:pt idx="9115">
                  <c:v>7458.0</c:v>
                </c:pt>
                <c:pt idx="9116">
                  <c:v>7459.0</c:v>
                </c:pt>
                <c:pt idx="9117">
                  <c:v>7460.0</c:v>
                </c:pt>
                <c:pt idx="9118">
                  <c:v>7460.0</c:v>
                </c:pt>
                <c:pt idx="9119">
                  <c:v>7460.0</c:v>
                </c:pt>
                <c:pt idx="9120">
                  <c:v>7461.0</c:v>
                </c:pt>
                <c:pt idx="9121">
                  <c:v>7461.0</c:v>
                </c:pt>
                <c:pt idx="9122">
                  <c:v>7462.0</c:v>
                </c:pt>
                <c:pt idx="9123">
                  <c:v>7463.0</c:v>
                </c:pt>
                <c:pt idx="9124">
                  <c:v>7464.0</c:v>
                </c:pt>
                <c:pt idx="9125">
                  <c:v>7464.0</c:v>
                </c:pt>
                <c:pt idx="9126">
                  <c:v>7465.0</c:v>
                </c:pt>
                <c:pt idx="9127">
                  <c:v>7466.0</c:v>
                </c:pt>
                <c:pt idx="9128">
                  <c:v>7467.0</c:v>
                </c:pt>
                <c:pt idx="9129">
                  <c:v>7468.0</c:v>
                </c:pt>
                <c:pt idx="9130">
                  <c:v>7469.0</c:v>
                </c:pt>
                <c:pt idx="9131">
                  <c:v>7470.0</c:v>
                </c:pt>
                <c:pt idx="9132">
                  <c:v>7471.0</c:v>
                </c:pt>
                <c:pt idx="9133">
                  <c:v>7472.0</c:v>
                </c:pt>
                <c:pt idx="9134">
                  <c:v>7473.0</c:v>
                </c:pt>
                <c:pt idx="9135">
                  <c:v>7474.0</c:v>
                </c:pt>
                <c:pt idx="9136">
                  <c:v>7475.0</c:v>
                </c:pt>
                <c:pt idx="9137">
                  <c:v>7475.0</c:v>
                </c:pt>
                <c:pt idx="9138">
                  <c:v>7476.0</c:v>
                </c:pt>
                <c:pt idx="9139">
                  <c:v>7477.0</c:v>
                </c:pt>
                <c:pt idx="9140">
                  <c:v>7477.0</c:v>
                </c:pt>
                <c:pt idx="9141">
                  <c:v>7477.0</c:v>
                </c:pt>
                <c:pt idx="9142">
                  <c:v>7477.0</c:v>
                </c:pt>
                <c:pt idx="9143">
                  <c:v>7477.0</c:v>
                </c:pt>
                <c:pt idx="9144">
                  <c:v>7478.0</c:v>
                </c:pt>
                <c:pt idx="9145">
                  <c:v>7479.0</c:v>
                </c:pt>
                <c:pt idx="9146">
                  <c:v>7480.0</c:v>
                </c:pt>
                <c:pt idx="9147">
                  <c:v>7481.0</c:v>
                </c:pt>
                <c:pt idx="9148">
                  <c:v>7481.0</c:v>
                </c:pt>
                <c:pt idx="9149">
                  <c:v>7482.0</c:v>
                </c:pt>
                <c:pt idx="9150">
                  <c:v>7483.0</c:v>
                </c:pt>
                <c:pt idx="9151">
                  <c:v>7484.0</c:v>
                </c:pt>
                <c:pt idx="9152">
                  <c:v>7485.0</c:v>
                </c:pt>
                <c:pt idx="9153">
                  <c:v>7486.0</c:v>
                </c:pt>
                <c:pt idx="9154">
                  <c:v>7487.0</c:v>
                </c:pt>
                <c:pt idx="9155">
                  <c:v>7488.0</c:v>
                </c:pt>
                <c:pt idx="9156">
                  <c:v>7489.0</c:v>
                </c:pt>
                <c:pt idx="9157">
                  <c:v>7489.0</c:v>
                </c:pt>
                <c:pt idx="9158">
                  <c:v>7490.0</c:v>
                </c:pt>
                <c:pt idx="9159">
                  <c:v>7491.0</c:v>
                </c:pt>
                <c:pt idx="9160">
                  <c:v>7491.0</c:v>
                </c:pt>
                <c:pt idx="9161">
                  <c:v>7492.0</c:v>
                </c:pt>
                <c:pt idx="9162">
                  <c:v>7493.0</c:v>
                </c:pt>
                <c:pt idx="9163">
                  <c:v>7494.0</c:v>
                </c:pt>
                <c:pt idx="9164">
                  <c:v>7495.0</c:v>
                </c:pt>
                <c:pt idx="9165">
                  <c:v>7496.0</c:v>
                </c:pt>
                <c:pt idx="9166">
                  <c:v>7497.0</c:v>
                </c:pt>
                <c:pt idx="9167">
                  <c:v>7498.0</c:v>
                </c:pt>
                <c:pt idx="9168">
                  <c:v>7499.0</c:v>
                </c:pt>
                <c:pt idx="9169">
                  <c:v>7500.0</c:v>
                </c:pt>
                <c:pt idx="9170">
                  <c:v>7500.0</c:v>
                </c:pt>
                <c:pt idx="9171">
                  <c:v>7500.0</c:v>
                </c:pt>
                <c:pt idx="9172">
                  <c:v>7500.0</c:v>
                </c:pt>
                <c:pt idx="9173">
                  <c:v>7501.0</c:v>
                </c:pt>
                <c:pt idx="9174">
                  <c:v>7501.0</c:v>
                </c:pt>
                <c:pt idx="9175">
                  <c:v>7502.0</c:v>
                </c:pt>
                <c:pt idx="9176">
                  <c:v>7503.0</c:v>
                </c:pt>
                <c:pt idx="9177">
                  <c:v>7504.0</c:v>
                </c:pt>
                <c:pt idx="9178">
                  <c:v>7504.0</c:v>
                </c:pt>
                <c:pt idx="9179">
                  <c:v>7504.0</c:v>
                </c:pt>
                <c:pt idx="9180">
                  <c:v>7505.0</c:v>
                </c:pt>
                <c:pt idx="9181">
                  <c:v>7506.0</c:v>
                </c:pt>
                <c:pt idx="9182">
                  <c:v>7507.0</c:v>
                </c:pt>
                <c:pt idx="9183">
                  <c:v>7507.0</c:v>
                </c:pt>
                <c:pt idx="9184">
                  <c:v>7508.0</c:v>
                </c:pt>
                <c:pt idx="9185">
                  <c:v>7508.0</c:v>
                </c:pt>
                <c:pt idx="9186">
                  <c:v>7509.0</c:v>
                </c:pt>
                <c:pt idx="9187">
                  <c:v>7510.0</c:v>
                </c:pt>
                <c:pt idx="9188">
                  <c:v>7511.0</c:v>
                </c:pt>
                <c:pt idx="9189">
                  <c:v>7512.0</c:v>
                </c:pt>
                <c:pt idx="9190">
                  <c:v>7513.0</c:v>
                </c:pt>
                <c:pt idx="9191">
                  <c:v>7513.0</c:v>
                </c:pt>
                <c:pt idx="9192">
                  <c:v>7513.0</c:v>
                </c:pt>
                <c:pt idx="9193">
                  <c:v>7514.0</c:v>
                </c:pt>
                <c:pt idx="9194">
                  <c:v>7515.0</c:v>
                </c:pt>
                <c:pt idx="9195">
                  <c:v>7516.0</c:v>
                </c:pt>
                <c:pt idx="9196">
                  <c:v>7516.0</c:v>
                </c:pt>
                <c:pt idx="9197">
                  <c:v>7516.0</c:v>
                </c:pt>
                <c:pt idx="9198">
                  <c:v>7516.0</c:v>
                </c:pt>
                <c:pt idx="9199">
                  <c:v>7517.0</c:v>
                </c:pt>
                <c:pt idx="9200">
                  <c:v>7517.0</c:v>
                </c:pt>
                <c:pt idx="9201">
                  <c:v>7518.0</c:v>
                </c:pt>
                <c:pt idx="9202">
                  <c:v>7518.0</c:v>
                </c:pt>
                <c:pt idx="9203">
                  <c:v>7519.0</c:v>
                </c:pt>
                <c:pt idx="9204">
                  <c:v>7519.0</c:v>
                </c:pt>
                <c:pt idx="9205">
                  <c:v>7519.0</c:v>
                </c:pt>
                <c:pt idx="9206">
                  <c:v>7519.0</c:v>
                </c:pt>
                <c:pt idx="9207">
                  <c:v>7519.0</c:v>
                </c:pt>
                <c:pt idx="9208">
                  <c:v>7520.0</c:v>
                </c:pt>
                <c:pt idx="9209">
                  <c:v>7520.0</c:v>
                </c:pt>
                <c:pt idx="9210">
                  <c:v>7520.0</c:v>
                </c:pt>
                <c:pt idx="9211">
                  <c:v>7521.0</c:v>
                </c:pt>
                <c:pt idx="9212">
                  <c:v>7522.0</c:v>
                </c:pt>
                <c:pt idx="9213">
                  <c:v>7522.0</c:v>
                </c:pt>
                <c:pt idx="9214">
                  <c:v>7522.0</c:v>
                </c:pt>
                <c:pt idx="9215">
                  <c:v>7523.0</c:v>
                </c:pt>
                <c:pt idx="9216">
                  <c:v>7524.0</c:v>
                </c:pt>
                <c:pt idx="9217">
                  <c:v>7524.0</c:v>
                </c:pt>
                <c:pt idx="9218">
                  <c:v>7524.0</c:v>
                </c:pt>
                <c:pt idx="9219">
                  <c:v>7525.0</c:v>
                </c:pt>
                <c:pt idx="9220">
                  <c:v>7526.0</c:v>
                </c:pt>
                <c:pt idx="9221">
                  <c:v>7527.0</c:v>
                </c:pt>
                <c:pt idx="9222">
                  <c:v>7528.0</c:v>
                </c:pt>
                <c:pt idx="9223">
                  <c:v>7529.0</c:v>
                </c:pt>
                <c:pt idx="9224">
                  <c:v>7530.0</c:v>
                </c:pt>
                <c:pt idx="9225">
                  <c:v>7531.0</c:v>
                </c:pt>
                <c:pt idx="9226">
                  <c:v>7531.0</c:v>
                </c:pt>
                <c:pt idx="9227">
                  <c:v>7532.0</c:v>
                </c:pt>
                <c:pt idx="9228">
                  <c:v>7532.0</c:v>
                </c:pt>
                <c:pt idx="9229">
                  <c:v>7533.0</c:v>
                </c:pt>
                <c:pt idx="9230">
                  <c:v>7534.0</c:v>
                </c:pt>
                <c:pt idx="9231">
                  <c:v>7534.0</c:v>
                </c:pt>
                <c:pt idx="9232">
                  <c:v>7535.0</c:v>
                </c:pt>
                <c:pt idx="9233">
                  <c:v>7536.0</c:v>
                </c:pt>
                <c:pt idx="9234">
                  <c:v>7536.0</c:v>
                </c:pt>
                <c:pt idx="9235">
                  <c:v>7536.0</c:v>
                </c:pt>
                <c:pt idx="9236">
                  <c:v>7536.0</c:v>
                </c:pt>
                <c:pt idx="9237">
                  <c:v>7537.0</c:v>
                </c:pt>
                <c:pt idx="9238">
                  <c:v>7538.0</c:v>
                </c:pt>
                <c:pt idx="9239">
                  <c:v>7538.0</c:v>
                </c:pt>
                <c:pt idx="9240">
                  <c:v>7538.0</c:v>
                </c:pt>
                <c:pt idx="9241">
                  <c:v>7538.0</c:v>
                </c:pt>
                <c:pt idx="9242">
                  <c:v>7539.0</c:v>
                </c:pt>
                <c:pt idx="9243">
                  <c:v>7540.0</c:v>
                </c:pt>
                <c:pt idx="9244">
                  <c:v>7541.0</c:v>
                </c:pt>
                <c:pt idx="9245">
                  <c:v>7542.0</c:v>
                </c:pt>
                <c:pt idx="9246">
                  <c:v>7542.0</c:v>
                </c:pt>
                <c:pt idx="9247">
                  <c:v>7542.0</c:v>
                </c:pt>
                <c:pt idx="9248">
                  <c:v>7543.0</c:v>
                </c:pt>
                <c:pt idx="9249">
                  <c:v>7543.0</c:v>
                </c:pt>
                <c:pt idx="9250">
                  <c:v>7543.0</c:v>
                </c:pt>
                <c:pt idx="9251">
                  <c:v>7544.0</c:v>
                </c:pt>
                <c:pt idx="9252">
                  <c:v>7545.0</c:v>
                </c:pt>
                <c:pt idx="9253">
                  <c:v>7546.0</c:v>
                </c:pt>
                <c:pt idx="9254">
                  <c:v>7547.0</c:v>
                </c:pt>
                <c:pt idx="9255">
                  <c:v>7548.0</c:v>
                </c:pt>
                <c:pt idx="9256">
                  <c:v>7549.0</c:v>
                </c:pt>
                <c:pt idx="9257">
                  <c:v>7550.0</c:v>
                </c:pt>
                <c:pt idx="9258">
                  <c:v>7551.0</c:v>
                </c:pt>
                <c:pt idx="9259">
                  <c:v>7552.0</c:v>
                </c:pt>
                <c:pt idx="9260">
                  <c:v>7553.0</c:v>
                </c:pt>
                <c:pt idx="9261">
                  <c:v>7554.0</c:v>
                </c:pt>
                <c:pt idx="9262">
                  <c:v>7555.0</c:v>
                </c:pt>
                <c:pt idx="9263">
                  <c:v>7556.0</c:v>
                </c:pt>
                <c:pt idx="9264">
                  <c:v>7557.0</c:v>
                </c:pt>
                <c:pt idx="9265">
                  <c:v>7558.0</c:v>
                </c:pt>
                <c:pt idx="9266">
                  <c:v>7559.0</c:v>
                </c:pt>
                <c:pt idx="9267">
                  <c:v>7560.0</c:v>
                </c:pt>
                <c:pt idx="9268">
                  <c:v>7561.0</c:v>
                </c:pt>
                <c:pt idx="9269">
                  <c:v>7562.0</c:v>
                </c:pt>
                <c:pt idx="9270">
                  <c:v>7563.0</c:v>
                </c:pt>
                <c:pt idx="9271">
                  <c:v>7563.0</c:v>
                </c:pt>
                <c:pt idx="9272">
                  <c:v>7564.0</c:v>
                </c:pt>
                <c:pt idx="9273">
                  <c:v>7565.0</c:v>
                </c:pt>
                <c:pt idx="9274">
                  <c:v>7566.0</c:v>
                </c:pt>
                <c:pt idx="9275">
                  <c:v>7566.0</c:v>
                </c:pt>
                <c:pt idx="9276">
                  <c:v>7566.0</c:v>
                </c:pt>
                <c:pt idx="9277">
                  <c:v>7566.0</c:v>
                </c:pt>
                <c:pt idx="9278">
                  <c:v>7567.0</c:v>
                </c:pt>
                <c:pt idx="9279">
                  <c:v>7568.0</c:v>
                </c:pt>
                <c:pt idx="9280">
                  <c:v>7569.0</c:v>
                </c:pt>
                <c:pt idx="9281">
                  <c:v>7570.0</c:v>
                </c:pt>
                <c:pt idx="9282">
                  <c:v>7571.0</c:v>
                </c:pt>
                <c:pt idx="9283">
                  <c:v>7572.0</c:v>
                </c:pt>
                <c:pt idx="9284">
                  <c:v>7573.0</c:v>
                </c:pt>
                <c:pt idx="9285">
                  <c:v>7574.0</c:v>
                </c:pt>
                <c:pt idx="9286">
                  <c:v>7575.0</c:v>
                </c:pt>
                <c:pt idx="9287">
                  <c:v>7576.0</c:v>
                </c:pt>
                <c:pt idx="9288">
                  <c:v>7577.0</c:v>
                </c:pt>
                <c:pt idx="9289">
                  <c:v>7578.0</c:v>
                </c:pt>
                <c:pt idx="9290">
                  <c:v>7579.0</c:v>
                </c:pt>
                <c:pt idx="9291">
                  <c:v>7580.0</c:v>
                </c:pt>
                <c:pt idx="9292">
                  <c:v>7580.0</c:v>
                </c:pt>
                <c:pt idx="9293">
                  <c:v>7581.0</c:v>
                </c:pt>
                <c:pt idx="9294">
                  <c:v>7582.0</c:v>
                </c:pt>
                <c:pt idx="9295">
                  <c:v>7583.0</c:v>
                </c:pt>
                <c:pt idx="9296">
                  <c:v>7584.0</c:v>
                </c:pt>
                <c:pt idx="9297">
                  <c:v>7585.0</c:v>
                </c:pt>
                <c:pt idx="9298">
                  <c:v>7586.0</c:v>
                </c:pt>
                <c:pt idx="9299">
                  <c:v>7587.0</c:v>
                </c:pt>
                <c:pt idx="9300">
                  <c:v>7588.0</c:v>
                </c:pt>
                <c:pt idx="9301">
                  <c:v>7589.0</c:v>
                </c:pt>
                <c:pt idx="9302">
                  <c:v>7589.0</c:v>
                </c:pt>
                <c:pt idx="9303">
                  <c:v>7589.0</c:v>
                </c:pt>
                <c:pt idx="9304">
                  <c:v>7590.0</c:v>
                </c:pt>
                <c:pt idx="9305">
                  <c:v>7590.0</c:v>
                </c:pt>
                <c:pt idx="9306">
                  <c:v>7590.0</c:v>
                </c:pt>
                <c:pt idx="9307">
                  <c:v>7590.0</c:v>
                </c:pt>
                <c:pt idx="9308">
                  <c:v>7591.0</c:v>
                </c:pt>
                <c:pt idx="9309">
                  <c:v>7592.0</c:v>
                </c:pt>
                <c:pt idx="9310">
                  <c:v>7593.0</c:v>
                </c:pt>
                <c:pt idx="9311">
                  <c:v>7594.0</c:v>
                </c:pt>
                <c:pt idx="9312">
                  <c:v>7595.0</c:v>
                </c:pt>
                <c:pt idx="9313">
                  <c:v>7596.0</c:v>
                </c:pt>
                <c:pt idx="9314">
                  <c:v>7596.0</c:v>
                </c:pt>
                <c:pt idx="9315">
                  <c:v>7596.0</c:v>
                </c:pt>
                <c:pt idx="9316">
                  <c:v>7597.0</c:v>
                </c:pt>
                <c:pt idx="9317">
                  <c:v>7597.0</c:v>
                </c:pt>
                <c:pt idx="9318">
                  <c:v>7598.0</c:v>
                </c:pt>
                <c:pt idx="9319">
                  <c:v>7598.0</c:v>
                </c:pt>
                <c:pt idx="9320">
                  <c:v>7598.0</c:v>
                </c:pt>
                <c:pt idx="9321">
                  <c:v>7598.0</c:v>
                </c:pt>
                <c:pt idx="9322">
                  <c:v>7598.0</c:v>
                </c:pt>
                <c:pt idx="9323">
                  <c:v>7598.0</c:v>
                </c:pt>
                <c:pt idx="9324">
                  <c:v>7599.0</c:v>
                </c:pt>
                <c:pt idx="9325">
                  <c:v>7599.0</c:v>
                </c:pt>
                <c:pt idx="9326">
                  <c:v>7600.0</c:v>
                </c:pt>
                <c:pt idx="9327">
                  <c:v>7601.0</c:v>
                </c:pt>
                <c:pt idx="9328">
                  <c:v>7602.0</c:v>
                </c:pt>
                <c:pt idx="9329">
                  <c:v>7603.0</c:v>
                </c:pt>
                <c:pt idx="9330">
                  <c:v>7603.0</c:v>
                </c:pt>
                <c:pt idx="9331">
                  <c:v>7604.0</c:v>
                </c:pt>
                <c:pt idx="9332">
                  <c:v>7605.0</c:v>
                </c:pt>
                <c:pt idx="9333">
                  <c:v>7606.0</c:v>
                </c:pt>
                <c:pt idx="9334">
                  <c:v>7606.0</c:v>
                </c:pt>
                <c:pt idx="9335">
                  <c:v>7607.0</c:v>
                </c:pt>
                <c:pt idx="9336">
                  <c:v>7608.0</c:v>
                </c:pt>
                <c:pt idx="9337">
                  <c:v>7608.0</c:v>
                </c:pt>
                <c:pt idx="9338">
                  <c:v>7609.0</c:v>
                </c:pt>
                <c:pt idx="9339">
                  <c:v>7610.0</c:v>
                </c:pt>
                <c:pt idx="9340">
                  <c:v>7611.0</c:v>
                </c:pt>
                <c:pt idx="9341">
                  <c:v>7612.0</c:v>
                </c:pt>
                <c:pt idx="9342">
                  <c:v>7613.0</c:v>
                </c:pt>
                <c:pt idx="9343">
                  <c:v>7614.0</c:v>
                </c:pt>
                <c:pt idx="9344">
                  <c:v>7615.0</c:v>
                </c:pt>
                <c:pt idx="9345">
                  <c:v>7616.0</c:v>
                </c:pt>
                <c:pt idx="9346">
                  <c:v>7617.0</c:v>
                </c:pt>
                <c:pt idx="9347">
                  <c:v>7618.0</c:v>
                </c:pt>
                <c:pt idx="9348">
                  <c:v>7619.0</c:v>
                </c:pt>
                <c:pt idx="9349">
                  <c:v>7620.0</c:v>
                </c:pt>
                <c:pt idx="9350">
                  <c:v>7621.0</c:v>
                </c:pt>
                <c:pt idx="9351">
                  <c:v>7622.0</c:v>
                </c:pt>
                <c:pt idx="9352">
                  <c:v>7623.0</c:v>
                </c:pt>
                <c:pt idx="9353">
                  <c:v>7624.0</c:v>
                </c:pt>
                <c:pt idx="9354">
                  <c:v>7625.0</c:v>
                </c:pt>
                <c:pt idx="9355">
                  <c:v>7626.0</c:v>
                </c:pt>
                <c:pt idx="9356">
                  <c:v>7627.0</c:v>
                </c:pt>
                <c:pt idx="9357">
                  <c:v>7628.0</c:v>
                </c:pt>
                <c:pt idx="9358">
                  <c:v>7629.0</c:v>
                </c:pt>
                <c:pt idx="9359">
                  <c:v>7630.0</c:v>
                </c:pt>
                <c:pt idx="9360">
                  <c:v>7631.0</c:v>
                </c:pt>
                <c:pt idx="9361">
                  <c:v>7632.0</c:v>
                </c:pt>
                <c:pt idx="9362">
                  <c:v>7633.0</c:v>
                </c:pt>
                <c:pt idx="9363">
                  <c:v>7634.0</c:v>
                </c:pt>
                <c:pt idx="9364">
                  <c:v>7635.0</c:v>
                </c:pt>
                <c:pt idx="9365">
                  <c:v>7636.0</c:v>
                </c:pt>
                <c:pt idx="9366">
                  <c:v>7636.0</c:v>
                </c:pt>
                <c:pt idx="9367">
                  <c:v>7637.0</c:v>
                </c:pt>
                <c:pt idx="9368">
                  <c:v>7638.0</c:v>
                </c:pt>
                <c:pt idx="9369">
                  <c:v>7639.0</c:v>
                </c:pt>
                <c:pt idx="9370">
                  <c:v>7640.0</c:v>
                </c:pt>
                <c:pt idx="9371">
                  <c:v>7640.0</c:v>
                </c:pt>
                <c:pt idx="9372">
                  <c:v>7641.0</c:v>
                </c:pt>
                <c:pt idx="9373">
                  <c:v>7642.0</c:v>
                </c:pt>
                <c:pt idx="9374">
                  <c:v>7643.0</c:v>
                </c:pt>
                <c:pt idx="9375">
                  <c:v>7644.0</c:v>
                </c:pt>
                <c:pt idx="9376">
                  <c:v>7645.0</c:v>
                </c:pt>
                <c:pt idx="9377">
                  <c:v>7646.0</c:v>
                </c:pt>
                <c:pt idx="9378">
                  <c:v>7646.0</c:v>
                </c:pt>
                <c:pt idx="9379">
                  <c:v>7647.0</c:v>
                </c:pt>
                <c:pt idx="9380">
                  <c:v>7648.0</c:v>
                </c:pt>
                <c:pt idx="9381">
                  <c:v>7649.0</c:v>
                </c:pt>
                <c:pt idx="9382">
                  <c:v>7650.0</c:v>
                </c:pt>
                <c:pt idx="9383">
                  <c:v>7651.0</c:v>
                </c:pt>
                <c:pt idx="9384">
                  <c:v>7652.0</c:v>
                </c:pt>
                <c:pt idx="9385">
                  <c:v>7653.0</c:v>
                </c:pt>
                <c:pt idx="9386">
                  <c:v>7654.0</c:v>
                </c:pt>
                <c:pt idx="9387">
                  <c:v>7655.0</c:v>
                </c:pt>
                <c:pt idx="9388">
                  <c:v>7656.0</c:v>
                </c:pt>
                <c:pt idx="9389">
                  <c:v>7657.0</c:v>
                </c:pt>
                <c:pt idx="9390">
                  <c:v>7657.0</c:v>
                </c:pt>
                <c:pt idx="9391">
                  <c:v>7658.0</c:v>
                </c:pt>
                <c:pt idx="9392">
                  <c:v>7659.0</c:v>
                </c:pt>
                <c:pt idx="9393">
                  <c:v>7660.0</c:v>
                </c:pt>
                <c:pt idx="9394">
                  <c:v>7661.0</c:v>
                </c:pt>
                <c:pt idx="9395">
                  <c:v>7661.0</c:v>
                </c:pt>
                <c:pt idx="9396">
                  <c:v>7662.0</c:v>
                </c:pt>
                <c:pt idx="9397">
                  <c:v>7663.0</c:v>
                </c:pt>
                <c:pt idx="9398">
                  <c:v>7664.0</c:v>
                </c:pt>
                <c:pt idx="9399">
                  <c:v>7665.0</c:v>
                </c:pt>
                <c:pt idx="9400">
                  <c:v>7666.0</c:v>
                </c:pt>
                <c:pt idx="9401">
                  <c:v>7666.0</c:v>
                </c:pt>
                <c:pt idx="9402">
                  <c:v>7667.0</c:v>
                </c:pt>
                <c:pt idx="9403">
                  <c:v>7668.0</c:v>
                </c:pt>
                <c:pt idx="9404">
                  <c:v>7669.0</c:v>
                </c:pt>
                <c:pt idx="9405">
                  <c:v>7670.0</c:v>
                </c:pt>
                <c:pt idx="9406">
                  <c:v>7671.0</c:v>
                </c:pt>
                <c:pt idx="9407">
                  <c:v>7672.0</c:v>
                </c:pt>
                <c:pt idx="9408">
                  <c:v>7673.0</c:v>
                </c:pt>
                <c:pt idx="9409">
                  <c:v>7674.0</c:v>
                </c:pt>
                <c:pt idx="9410">
                  <c:v>7675.0</c:v>
                </c:pt>
                <c:pt idx="9411">
                  <c:v>7676.0</c:v>
                </c:pt>
                <c:pt idx="9412">
                  <c:v>7677.0</c:v>
                </c:pt>
                <c:pt idx="9413">
                  <c:v>7678.0</c:v>
                </c:pt>
                <c:pt idx="9414">
                  <c:v>7679.0</c:v>
                </c:pt>
                <c:pt idx="9415">
                  <c:v>7680.0</c:v>
                </c:pt>
                <c:pt idx="9416">
                  <c:v>7681.0</c:v>
                </c:pt>
                <c:pt idx="9417">
                  <c:v>7681.0</c:v>
                </c:pt>
                <c:pt idx="9418">
                  <c:v>7682.0</c:v>
                </c:pt>
                <c:pt idx="9419">
                  <c:v>7683.0</c:v>
                </c:pt>
                <c:pt idx="9420">
                  <c:v>7684.0</c:v>
                </c:pt>
                <c:pt idx="9421">
                  <c:v>7685.0</c:v>
                </c:pt>
                <c:pt idx="9422">
                  <c:v>7686.0</c:v>
                </c:pt>
                <c:pt idx="9423">
                  <c:v>7686.0</c:v>
                </c:pt>
                <c:pt idx="9424">
                  <c:v>7687.0</c:v>
                </c:pt>
                <c:pt idx="9425">
                  <c:v>7688.0</c:v>
                </c:pt>
                <c:pt idx="9426">
                  <c:v>7689.0</c:v>
                </c:pt>
                <c:pt idx="9427">
                  <c:v>7690.0</c:v>
                </c:pt>
                <c:pt idx="9428">
                  <c:v>7691.0</c:v>
                </c:pt>
                <c:pt idx="9429">
                  <c:v>7692.0</c:v>
                </c:pt>
                <c:pt idx="9430">
                  <c:v>7693.0</c:v>
                </c:pt>
                <c:pt idx="9431">
                  <c:v>7694.0</c:v>
                </c:pt>
                <c:pt idx="9432">
                  <c:v>7695.0</c:v>
                </c:pt>
                <c:pt idx="9433">
                  <c:v>7696.0</c:v>
                </c:pt>
                <c:pt idx="9434">
                  <c:v>7697.0</c:v>
                </c:pt>
                <c:pt idx="9435">
                  <c:v>7698.0</c:v>
                </c:pt>
                <c:pt idx="9436">
                  <c:v>7699.0</c:v>
                </c:pt>
                <c:pt idx="9437">
                  <c:v>7700.0</c:v>
                </c:pt>
                <c:pt idx="9438">
                  <c:v>7701.0</c:v>
                </c:pt>
                <c:pt idx="9439">
                  <c:v>7702.0</c:v>
                </c:pt>
                <c:pt idx="9440">
                  <c:v>7703.0</c:v>
                </c:pt>
                <c:pt idx="9441">
                  <c:v>7704.0</c:v>
                </c:pt>
                <c:pt idx="9442">
                  <c:v>7705.0</c:v>
                </c:pt>
                <c:pt idx="9443">
                  <c:v>7706.0</c:v>
                </c:pt>
                <c:pt idx="9444">
                  <c:v>7707.0</c:v>
                </c:pt>
                <c:pt idx="9445">
                  <c:v>7708.0</c:v>
                </c:pt>
                <c:pt idx="9446">
                  <c:v>7708.0</c:v>
                </c:pt>
                <c:pt idx="9447">
                  <c:v>7709.0</c:v>
                </c:pt>
                <c:pt idx="9448">
                  <c:v>7710.0</c:v>
                </c:pt>
                <c:pt idx="9449">
                  <c:v>7711.0</c:v>
                </c:pt>
                <c:pt idx="9450">
                  <c:v>7712.0</c:v>
                </c:pt>
                <c:pt idx="9451">
                  <c:v>7712.0</c:v>
                </c:pt>
                <c:pt idx="9452">
                  <c:v>7712.0</c:v>
                </c:pt>
                <c:pt idx="9453">
                  <c:v>7713.0</c:v>
                </c:pt>
                <c:pt idx="9454">
                  <c:v>7713.0</c:v>
                </c:pt>
                <c:pt idx="9455">
                  <c:v>7714.0</c:v>
                </c:pt>
                <c:pt idx="9456">
                  <c:v>7715.0</c:v>
                </c:pt>
                <c:pt idx="9457">
                  <c:v>7716.0</c:v>
                </c:pt>
                <c:pt idx="9458">
                  <c:v>7717.0</c:v>
                </c:pt>
                <c:pt idx="9459">
                  <c:v>7718.0</c:v>
                </c:pt>
                <c:pt idx="9460">
                  <c:v>7719.0</c:v>
                </c:pt>
                <c:pt idx="9461">
                  <c:v>7720.0</c:v>
                </c:pt>
                <c:pt idx="9462">
                  <c:v>7721.0</c:v>
                </c:pt>
                <c:pt idx="9463">
                  <c:v>7722.0</c:v>
                </c:pt>
                <c:pt idx="9464">
                  <c:v>7723.0</c:v>
                </c:pt>
                <c:pt idx="9465">
                  <c:v>7724.0</c:v>
                </c:pt>
                <c:pt idx="9466">
                  <c:v>7725.0</c:v>
                </c:pt>
                <c:pt idx="9467">
                  <c:v>7726.0</c:v>
                </c:pt>
                <c:pt idx="9468">
                  <c:v>7727.0</c:v>
                </c:pt>
                <c:pt idx="9469">
                  <c:v>7727.0</c:v>
                </c:pt>
                <c:pt idx="9470">
                  <c:v>7727.0</c:v>
                </c:pt>
                <c:pt idx="9471">
                  <c:v>7728.0</c:v>
                </c:pt>
                <c:pt idx="9472">
                  <c:v>7729.0</c:v>
                </c:pt>
                <c:pt idx="9473">
                  <c:v>7729.0</c:v>
                </c:pt>
                <c:pt idx="9474">
                  <c:v>7730.0</c:v>
                </c:pt>
                <c:pt idx="9475">
                  <c:v>7731.0</c:v>
                </c:pt>
                <c:pt idx="9476">
                  <c:v>7731.0</c:v>
                </c:pt>
                <c:pt idx="9477">
                  <c:v>7732.0</c:v>
                </c:pt>
                <c:pt idx="9478">
                  <c:v>7733.0</c:v>
                </c:pt>
                <c:pt idx="9479">
                  <c:v>7734.0</c:v>
                </c:pt>
                <c:pt idx="9480">
                  <c:v>7735.0</c:v>
                </c:pt>
                <c:pt idx="9481">
                  <c:v>7736.0</c:v>
                </c:pt>
                <c:pt idx="9482">
                  <c:v>7737.0</c:v>
                </c:pt>
                <c:pt idx="9483">
                  <c:v>7738.0</c:v>
                </c:pt>
                <c:pt idx="9484">
                  <c:v>7739.0</c:v>
                </c:pt>
                <c:pt idx="9485">
                  <c:v>7740.0</c:v>
                </c:pt>
                <c:pt idx="9486">
                  <c:v>7741.0</c:v>
                </c:pt>
                <c:pt idx="9487">
                  <c:v>7742.0</c:v>
                </c:pt>
                <c:pt idx="9488">
                  <c:v>7743.0</c:v>
                </c:pt>
                <c:pt idx="9489">
                  <c:v>7744.0</c:v>
                </c:pt>
                <c:pt idx="9490">
                  <c:v>7745.0</c:v>
                </c:pt>
                <c:pt idx="9491">
                  <c:v>7745.0</c:v>
                </c:pt>
                <c:pt idx="9492">
                  <c:v>7746.0</c:v>
                </c:pt>
                <c:pt idx="9493">
                  <c:v>7747.0</c:v>
                </c:pt>
                <c:pt idx="9494">
                  <c:v>7748.0</c:v>
                </c:pt>
                <c:pt idx="9495">
                  <c:v>7749.0</c:v>
                </c:pt>
                <c:pt idx="9496">
                  <c:v>7750.0</c:v>
                </c:pt>
                <c:pt idx="9497">
                  <c:v>7751.0</c:v>
                </c:pt>
                <c:pt idx="9498">
                  <c:v>7752.0</c:v>
                </c:pt>
                <c:pt idx="9499">
                  <c:v>7752.0</c:v>
                </c:pt>
                <c:pt idx="9500">
                  <c:v>7752.0</c:v>
                </c:pt>
                <c:pt idx="9501">
                  <c:v>7752.0</c:v>
                </c:pt>
                <c:pt idx="9502">
                  <c:v>7753.0</c:v>
                </c:pt>
                <c:pt idx="9503">
                  <c:v>7753.0</c:v>
                </c:pt>
                <c:pt idx="9504">
                  <c:v>7753.0</c:v>
                </c:pt>
                <c:pt idx="9505">
                  <c:v>7754.0</c:v>
                </c:pt>
                <c:pt idx="9506">
                  <c:v>7755.0</c:v>
                </c:pt>
                <c:pt idx="9507">
                  <c:v>7756.0</c:v>
                </c:pt>
                <c:pt idx="9508">
                  <c:v>7757.0</c:v>
                </c:pt>
                <c:pt idx="9509">
                  <c:v>7758.0</c:v>
                </c:pt>
                <c:pt idx="9510">
                  <c:v>7759.0</c:v>
                </c:pt>
                <c:pt idx="9511">
                  <c:v>7760.0</c:v>
                </c:pt>
                <c:pt idx="9512">
                  <c:v>7761.0</c:v>
                </c:pt>
                <c:pt idx="9513">
                  <c:v>7761.0</c:v>
                </c:pt>
                <c:pt idx="9514">
                  <c:v>7762.0</c:v>
                </c:pt>
                <c:pt idx="9515">
                  <c:v>7763.0</c:v>
                </c:pt>
                <c:pt idx="9516">
                  <c:v>7764.0</c:v>
                </c:pt>
                <c:pt idx="9517">
                  <c:v>7765.0</c:v>
                </c:pt>
                <c:pt idx="9518">
                  <c:v>7766.0</c:v>
                </c:pt>
                <c:pt idx="9519">
                  <c:v>7767.0</c:v>
                </c:pt>
                <c:pt idx="9520">
                  <c:v>7768.0</c:v>
                </c:pt>
                <c:pt idx="9521">
                  <c:v>7769.0</c:v>
                </c:pt>
                <c:pt idx="9522">
                  <c:v>7770.0</c:v>
                </c:pt>
                <c:pt idx="9523">
                  <c:v>7771.0</c:v>
                </c:pt>
                <c:pt idx="9524">
                  <c:v>7772.0</c:v>
                </c:pt>
                <c:pt idx="9525">
                  <c:v>7773.0</c:v>
                </c:pt>
                <c:pt idx="9526">
                  <c:v>7773.0</c:v>
                </c:pt>
                <c:pt idx="9527">
                  <c:v>7774.0</c:v>
                </c:pt>
                <c:pt idx="9528">
                  <c:v>7775.0</c:v>
                </c:pt>
                <c:pt idx="9529">
                  <c:v>7776.0</c:v>
                </c:pt>
                <c:pt idx="9530">
                  <c:v>7777.0</c:v>
                </c:pt>
                <c:pt idx="9531">
                  <c:v>7778.0</c:v>
                </c:pt>
                <c:pt idx="9532">
                  <c:v>7778.0</c:v>
                </c:pt>
                <c:pt idx="9533">
                  <c:v>7779.0</c:v>
                </c:pt>
                <c:pt idx="9534">
                  <c:v>7779.0</c:v>
                </c:pt>
                <c:pt idx="9535">
                  <c:v>7780.0</c:v>
                </c:pt>
                <c:pt idx="9536">
                  <c:v>7781.0</c:v>
                </c:pt>
                <c:pt idx="9537">
                  <c:v>7782.0</c:v>
                </c:pt>
                <c:pt idx="9538">
                  <c:v>7782.0</c:v>
                </c:pt>
                <c:pt idx="9539">
                  <c:v>7783.0</c:v>
                </c:pt>
                <c:pt idx="9540">
                  <c:v>7784.0</c:v>
                </c:pt>
                <c:pt idx="9541">
                  <c:v>7785.0</c:v>
                </c:pt>
                <c:pt idx="9542">
                  <c:v>7786.0</c:v>
                </c:pt>
                <c:pt idx="9543">
                  <c:v>7787.0</c:v>
                </c:pt>
                <c:pt idx="9544">
                  <c:v>7788.0</c:v>
                </c:pt>
                <c:pt idx="9545">
                  <c:v>7789.0</c:v>
                </c:pt>
                <c:pt idx="9546">
                  <c:v>7790.0</c:v>
                </c:pt>
                <c:pt idx="9547">
                  <c:v>7791.0</c:v>
                </c:pt>
                <c:pt idx="9548">
                  <c:v>7792.0</c:v>
                </c:pt>
                <c:pt idx="9549">
                  <c:v>7793.0</c:v>
                </c:pt>
                <c:pt idx="9550">
                  <c:v>7794.0</c:v>
                </c:pt>
                <c:pt idx="9551">
                  <c:v>7795.0</c:v>
                </c:pt>
                <c:pt idx="9552">
                  <c:v>7796.0</c:v>
                </c:pt>
                <c:pt idx="9553">
                  <c:v>7797.0</c:v>
                </c:pt>
                <c:pt idx="9554">
                  <c:v>7798.0</c:v>
                </c:pt>
                <c:pt idx="9555">
                  <c:v>7799.0</c:v>
                </c:pt>
                <c:pt idx="9556">
                  <c:v>7800.0</c:v>
                </c:pt>
                <c:pt idx="9557">
                  <c:v>7801.0</c:v>
                </c:pt>
                <c:pt idx="9558">
                  <c:v>7802.0</c:v>
                </c:pt>
                <c:pt idx="9559">
                  <c:v>7803.0</c:v>
                </c:pt>
                <c:pt idx="9560">
                  <c:v>7804.0</c:v>
                </c:pt>
                <c:pt idx="9561">
                  <c:v>7805.0</c:v>
                </c:pt>
                <c:pt idx="9562">
                  <c:v>7806.0</c:v>
                </c:pt>
                <c:pt idx="9563">
                  <c:v>7807.0</c:v>
                </c:pt>
                <c:pt idx="9564">
                  <c:v>7808.0</c:v>
                </c:pt>
                <c:pt idx="9565">
                  <c:v>7809.0</c:v>
                </c:pt>
                <c:pt idx="9566">
                  <c:v>7809.0</c:v>
                </c:pt>
                <c:pt idx="9567">
                  <c:v>7810.0</c:v>
                </c:pt>
                <c:pt idx="9568">
                  <c:v>7810.0</c:v>
                </c:pt>
                <c:pt idx="9569">
                  <c:v>7810.0</c:v>
                </c:pt>
                <c:pt idx="9570">
                  <c:v>7811.0</c:v>
                </c:pt>
                <c:pt idx="9571">
                  <c:v>7812.0</c:v>
                </c:pt>
                <c:pt idx="9572">
                  <c:v>7813.0</c:v>
                </c:pt>
                <c:pt idx="9573">
                  <c:v>7814.0</c:v>
                </c:pt>
                <c:pt idx="9574">
                  <c:v>7815.0</c:v>
                </c:pt>
                <c:pt idx="9575">
                  <c:v>7816.0</c:v>
                </c:pt>
                <c:pt idx="9576">
                  <c:v>7817.0</c:v>
                </c:pt>
                <c:pt idx="9577">
                  <c:v>7818.0</c:v>
                </c:pt>
                <c:pt idx="9578">
                  <c:v>7819.0</c:v>
                </c:pt>
                <c:pt idx="9579">
                  <c:v>7820.0</c:v>
                </c:pt>
                <c:pt idx="9580">
                  <c:v>7821.0</c:v>
                </c:pt>
                <c:pt idx="9581">
                  <c:v>7822.0</c:v>
                </c:pt>
                <c:pt idx="9582">
                  <c:v>7823.0</c:v>
                </c:pt>
                <c:pt idx="9583">
                  <c:v>7824.0</c:v>
                </c:pt>
                <c:pt idx="9584">
                  <c:v>7825.0</c:v>
                </c:pt>
                <c:pt idx="9585">
                  <c:v>7826.0</c:v>
                </c:pt>
                <c:pt idx="9586">
                  <c:v>7827.0</c:v>
                </c:pt>
                <c:pt idx="9587">
                  <c:v>7828.0</c:v>
                </c:pt>
                <c:pt idx="9588">
                  <c:v>7829.0</c:v>
                </c:pt>
                <c:pt idx="9589">
                  <c:v>7830.0</c:v>
                </c:pt>
                <c:pt idx="9590">
                  <c:v>7831.0</c:v>
                </c:pt>
                <c:pt idx="9591">
                  <c:v>7832.0</c:v>
                </c:pt>
                <c:pt idx="9592">
                  <c:v>7833.0</c:v>
                </c:pt>
                <c:pt idx="9593">
                  <c:v>7834.0</c:v>
                </c:pt>
                <c:pt idx="9594">
                  <c:v>7835.0</c:v>
                </c:pt>
                <c:pt idx="9595">
                  <c:v>7836.0</c:v>
                </c:pt>
                <c:pt idx="9596">
                  <c:v>7837.0</c:v>
                </c:pt>
                <c:pt idx="9597">
                  <c:v>7838.0</c:v>
                </c:pt>
                <c:pt idx="9598">
                  <c:v>7839.0</c:v>
                </c:pt>
                <c:pt idx="9599">
                  <c:v>7840.0</c:v>
                </c:pt>
                <c:pt idx="9600">
                  <c:v>7841.0</c:v>
                </c:pt>
                <c:pt idx="9601">
                  <c:v>7842.0</c:v>
                </c:pt>
                <c:pt idx="9602">
                  <c:v>7843.0</c:v>
                </c:pt>
              </c:numCache>
            </c:numRef>
          </c:val>
          <c:smooth val="0"/>
        </c:ser>
        <c:ser>
          <c:idx val="1"/>
          <c:order val="1"/>
          <c:tx>
            <c:strRef>
              <c:f>Sheet1!$I$1</c:f>
              <c:strCache>
                <c:ptCount val="1"/>
                <c:pt idx="0">
                  <c:v>Adjacent A</c:v>
                </c:pt>
              </c:strCache>
            </c:strRef>
          </c:tx>
          <c:marker>
            <c:symbol val="none"/>
          </c:marker>
          <c:val>
            <c:numRef>
              <c:f>Sheet1!$I$2:$I$9604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2.0</c:v>
                </c:pt>
                <c:pt idx="48">
                  <c:v>2.0</c:v>
                </c:pt>
                <c:pt idx="49">
                  <c:v>2.0</c:v>
                </c:pt>
                <c:pt idx="50">
                  <c:v>2.0</c:v>
                </c:pt>
                <c:pt idx="51">
                  <c:v>2.0</c:v>
                </c:pt>
                <c:pt idx="52">
                  <c:v>2.0</c:v>
                </c:pt>
                <c:pt idx="53">
                  <c:v>2.0</c:v>
                </c:pt>
                <c:pt idx="54">
                  <c:v>2.0</c:v>
                </c:pt>
                <c:pt idx="55">
                  <c:v>2.0</c:v>
                </c:pt>
                <c:pt idx="56">
                  <c:v>2.0</c:v>
                </c:pt>
                <c:pt idx="57">
                  <c:v>2.0</c:v>
                </c:pt>
                <c:pt idx="58">
                  <c:v>2.0</c:v>
                </c:pt>
                <c:pt idx="59">
                  <c:v>2.0</c:v>
                </c:pt>
                <c:pt idx="60">
                  <c:v>2.0</c:v>
                </c:pt>
                <c:pt idx="61">
                  <c:v>2.0</c:v>
                </c:pt>
                <c:pt idx="62">
                  <c:v>2.0</c:v>
                </c:pt>
                <c:pt idx="63">
                  <c:v>2.0</c:v>
                </c:pt>
                <c:pt idx="64">
                  <c:v>2.0</c:v>
                </c:pt>
                <c:pt idx="65">
                  <c:v>2.0</c:v>
                </c:pt>
                <c:pt idx="66">
                  <c:v>2.0</c:v>
                </c:pt>
                <c:pt idx="67">
                  <c:v>3.0</c:v>
                </c:pt>
                <c:pt idx="68">
                  <c:v>3.0</c:v>
                </c:pt>
                <c:pt idx="69">
                  <c:v>3.0</c:v>
                </c:pt>
                <c:pt idx="70">
                  <c:v>3.0</c:v>
                </c:pt>
                <c:pt idx="71">
                  <c:v>3.0</c:v>
                </c:pt>
                <c:pt idx="72">
                  <c:v>3.0</c:v>
                </c:pt>
                <c:pt idx="73">
                  <c:v>3.0</c:v>
                </c:pt>
                <c:pt idx="74">
                  <c:v>4.0</c:v>
                </c:pt>
                <c:pt idx="75">
                  <c:v>4.0</c:v>
                </c:pt>
                <c:pt idx="76">
                  <c:v>4.0</c:v>
                </c:pt>
                <c:pt idx="77">
                  <c:v>4.0</c:v>
                </c:pt>
                <c:pt idx="78">
                  <c:v>4.0</c:v>
                </c:pt>
                <c:pt idx="79">
                  <c:v>4.0</c:v>
                </c:pt>
                <c:pt idx="80">
                  <c:v>4.0</c:v>
                </c:pt>
                <c:pt idx="81">
                  <c:v>4.0</c:v>
                </c:pt>
                <c:pt idx="82">
                  <c:v>4.0</c:v>
                </c:pt>
                <c:pt idx="83">
                  <c:v>4.0</c:v>
                </c:pt>
                <c:pt idx="84">
                  <c:v>4.0</c:v>
                </c:pt>
                <c:pt idx="85">
                  <c:v>4.0</c:v>
                </c:pt>
                <c:pt idx="86">
                  <c:v>4.0</c:v>
                </c:pt>
                <c:pt idx="87">
                  <c:v>4.0</c:v>
                </c:pt>
                <c:pt idx="88">
                  <c:v>4.0</c:v>
                </c:pt>
                <c:pt idx="89">
                  <c:v>4.0</c:v>
                </c:pt>
                <c:pt idx="90">
                  <c:v>4.0</c:v>
                </c:pt>
                <c:pt idx="91">
                  <c:v>4.0</c:v>
                </c:pt>
                <c:pt idx="92">
                  <c:v>4.0</c:v>
                </c:pt>
                <c:pt idx="93">
                  <c:v>4.0</c:v>
                </c:pt>
                <c:pt idx="94">
                  <c:v>4.0</c:v>
                </c:pt>
                <c:pt idx="95">
                  <c:v>4.0</c:v>
                </c:pt>
                <c:pt idx="96">
                  <c:v>4.0</c:v>
                </c:pt>
                <c:pt idx="97">
                  <c:v>4.0</c:v>
                </c:pt>
                <c:pt idx="98">
                  <c:v>4.0</c:v>
                </c:pt>
                <c:pt idx="99">
                  <c:v>4.0</c:v>
                </c:pt>
                <c:pt idx="100">
                  <c:v>4.0</c:v>
                </c:pt>
                <c:pt idx="101">
                  <c:v>4.0</c:v>
                </c:pt>
                <c:pt idx="102">
                  <c:v>4.0</c:v>
                </c:pt>
                <c:pt idx="103">
                  <c:v>4.0</c:v>
                </c:pt>
                <c:pt idx="104">
                  <c:v>4.0</c:v>
                </c:pt>
                <c:pt idx="105">
                  <c:v>4.0</c:v>
                </c:pt>
                <c:pt idx="106">
                  <c:v>4.0</c:v>
                </c:pt>
                <c:pt idx="107">
                  <c:v>4.0</c:v>
                </c:pt>
                <c:pt idx="108">
                  <c:v>4.0</c:v>
                </c:pt>
                <c:pt idx="109">
                  <c:v>4.0</c:v>
                </c:pt>
                <c:pt idx="110">
                  <c:v>4.0</c:v>
                </c:pt>
                <c:pt idx="111">
                  <c:v>4.0</c:v>
                </c:pt>
                <c:pt idx="112">
                  <c:v>4.0</c:v>
                </c:pt>
                <c:pt idx="113">
                  <c:v>4.0</c:v>
                </c:pt>
                <c:pt idx="114">
                  <c:v>4.0</c:v>
                </c:pt>
                <c:pt idx="115">
                  <c:v>4.0</c:v>
                </c:pt>
                <c:pt idx="116">
                  <c:v>4.0</c:v>
                </c:pt>
                <c:pt idx="117">
                  <c:v>4.0</c:v>
                </c:pt>
                <c:pt idx="118">
                  <c:v>4.0</c:v>
                </c:pt>
                <c:pt idx="119">
                  <c:v>4.0</c:v>
                </c:pt>
                <c:pt idx="120">
                  <c:v>4.0</c:v>
                </c:pt>
                <c:pt idx="121">
                  <c:v>4.0</c:v>
                </c:pt>
                <c:pt idx="122">
                  <c:v>4.0</c:v>
                </c:pt>
                <c:pt idx="123">
                  <c:v>4.0</c:v>
                </c:pt>
                <c:pt idx="124">
                  <c:v>4.0</c:v>
                </c:pt>
                <c:pt idx="125">
                  <c:v>4.0</c:v>
                </c:pt>
                <c:pt idx="126">
                  <c:v>4.0</c:v>
                </c:pt>
                <c:pt idx="127">
                  <c:v>4.0</c:v>
                </c:pt>
                <c:pt idx="128">
                  <c:v>4.0</c:v>
                </c:pt>
                <c:pt idx="129">
                  <c:v>4.0</c:v>
                </c:pt>
                <c:pt idx="130">
                  <c:v>4.0</c:v>
                </c:pt>
                <c:pt idx="131">
                  <c:v>4.0</c:v>
                </c:pt>
                <c:pt idx="132">
                  <c:v>4.0</c:v>
                </c:pt>
                <c:pt idx="133">
                  <c:v>4.0</c:v>
                </c:pt>
                <c:pt idx="134">
                  <c:v>4.0</c:v>
                </c:pt>
                <c:pt idx="135">
                  <c:v>4.0</c:v>
                </c:pt>
                <c:pt idx="136">
                  <c:v>4.0</c:v>
                </c:pt>
                <c:pt idx="137">
                  <c:v>4.0</c:v>
                </c:pt>
                <c:pt idx="138">
                  <c:v>4.0</c:v>
                </c:pt>
                <c:pt idx="139">
                  <c:v>4.0</c:v>
                </c:pt>
                <c:pt idx="140">
                  <c:v>4.0</c:v>
                </c:pt>
                <c:pt idx="141">
                  <c:v>4.0</c:v>
                </c:pt>
                <c:pt idx="142">
                  <c:v>4.0</c:v>
                </c:pt>
                <c:pt idx="143">
                  <c:v>4.0</c:v>
                </c:pt>
                <c:pt idx="144">
                  <c:v>4.0</c:v>
                </c:pt>
                <c:pt idx="145">
                  <c:v>4.0</c:v>
                </c:pt>
                <c:pt idx="146">
                  <c:v>4.0</c:v>
                </c:pt>
                <c:pt idx="147">
                  <c:v>4.0</c:v>
                </c:pt>
                <c:pt idx="148">
                  <c:v>4.0</c:v>
                </c:pt>
                <c:pt idx="149">
                  <c:v>4.0</c:v>
                </c:pt>
                <c:pt idx="150">
                  <c:v>4.0</c:v>
                </c:pt>
                <c:pt idx="151">
                  <c:v>4.0</c:v>
                </c:pt>
                <c:pt idx="152">
                  <c:v>4.0</c:v>
                </c:pt>
                <c:pt idx="153">
                  <c:v>4.0</c:v>
                </c:pt>
                <c:pt idx="154">
                  <c:v>4.0</c:v>
                </c:pt>
                <c:pt idx="155">
                  <c:v>4.0</c:v>
                </c:pt>
                <c:pt idx="156">
                  <c:v>4.0</c:v>
                </c:pt>
                <c:pt idx="157">
                  <c:v>4.0</c:v>
                </c:pt>
                <c:pt idx="158">
                  <c:v>4.0</c:v>
                </c:pt>
                <c:pt idx="159">
                  <c:v>4.0</c:v>
                </c:pt>
                <c:pt idx="160">
                  <c:v>4.0</c:v>
                </c:pt>
                <c:pt idx="161">
                  <c:v>4.0</c:v>
                </c:pt>
                <c:pt idx="162">
                  <c:v>4.0</c:v>
                </c:pt>
                <c:pt idx="163">
                  <c:v>4.0</c:v>
                </c:pt>
                <c:pt idx="164">
                  <c:v>4.0</c:v>
                </c:pt>
                <c:pt idx="165">
                  <c:v>4.0</c:v>
                </c:pt>
                <c:pt idx="166">
                  <c:v>4.0</c:v>
                </c:pt>
                <c:pt idx="167">
                  <c:v>4.0</c:v>
                </c:pt>
                <c:pt idx="168">
                  <c:v>4.0</c:v>
                </c:pt>
                <c:pt idx="169">
                  <c:v>4.0</c:v>
                </c:pt>
                <c:pt idx="170">
                  <c:v>4.0</c:v>
                </c:pt>
                <c:pt idx="171">
                  <c:v>4.0</c:v>
                </c:pt>
                <c:pt idx="172">
                  <c:v>4.0</c:v>
                </c:pt>
                <c:pt idx="173">
                  <c:v>4.0</c:v>
                </c:pt>
                <c:pt idx="174">
                  <c:v>4.0</c:v>
                </c:pt>
                <c:pt idx="175">
                  <c:v>4.0</c:v>
                </c:pt>
                <c:pt idx="176">
                  <c:v>4.0</c:v>
                </c:pt>
                <c:pt idx="177">
                  <c:v>4.0</c:v>
                </c:pt>
                <c:pt idx="178">
                  <c:v>4.0</c:v>
                </c:pt>
                <c:pt idx="179">
                  <c:v>4.0</c:v>
                </c:pt>
                <c:pt idx="180">
                  <c:v>4.0</c:v>
                </c:pt>
                <c:pt idx="181">
                  <c:v>4.0</c:v>
                </c:pt>
                <c:pt idx="182">
                  <c:v>4.0</c:v>
                </c:pt>
                <c:pt idx="183">
                  <c:v>4.0</c:v>
                </c:pt>
                <c:pt idx="184">
                  <c:v>4.0</c:v>
                </c:pt>
                <c:pt idx="185">
                  <c:v>4.0</c:v>
                </c:pt>
                <c:pt idx="186">
                  <c:v>4.0</c:v>
                </c:pt>
                <c:pt idx="187">
                  <c:v>4.0</c:v>
                </c:pt>
                <c:pt idx="188">
                  <c:v>4.0</c:v>
                </c:pt>
                <c:pt idx="189">
                  <c:v>4.0</c:v>
                </c:pt>
                <c:pt idx="190">
                  <c:v>4.0</c:v>
                </c:pt>
                <c:pt idx="191">
                  <c:v>4.0</c:v>
                </c:pt>
                <c:pt idx="192">
                  <c:v>4.0</c:v>
                </c:pt>
                <c:pt idx="193">
                  <c:v>4.0</c:v>
                </c:pt>
                <c:pt idx="194">
                  <c:v>4.0</c:v>
                </c:pt>
                <c:pt idx="195">
                  <c:v>4.0</c:v>
                </c:pt>
                <c:pt idx="196">
                  <c:v>4.0</c:v>
                </c:pt>
                <c:pt idx="197">
                  <c:v>4.0</c:v>
                </c:pt>
                <c:pt idx="198">
                  <c:v>4.0</c:v>
                </c:pt>
                <c:pt idx="199">
                  <c:v>4.0</c:v>
                </c:pt>
                <c:pt idx="200">
                  <c:v>4.0</c:v>
                </c:pt>
                <c:pt idx="201">
                  <c:v>4.0</c:v>
                </c:pt>
                <c:pt idx="202">
                  <c:v>4.0</c:v>
                </c:pt>
                <c:pt idx="203">
                  <c:v>4.0</c:v>
                </c:pt>
                <c:pt idx="204">
                  <c:v>4.0</c:v>
                </c:pt>
                <c:pt idx="205">
                  <c:v>4.0</c:v>
                </c:pt>
                <c:pt idx="206">
                  <c:v>4.0</c:v>
                </c:pt>
                <c:pt idx="207">
                  <c:v>4.0</c:v>
                </c:pt>
                <c:pt idx="208">
                  <c:v>4.0</c:v>
                </c:pt>
                <c:pt idx="209">
                  <c:v>4.0</c:v>
                </c:pt>
                <c:pt idx="210">
                  <c:v>4.0</c:v>
                </c:pt>
                <c:pt idx="211">
                  <c:v>4.0</c:v>
                </c:pt>
                <c:pt idx="212">
                  <c:v>4.0</c:v>
                </c:pt>
                <c:pt idx="213">
                  <c:v>4.0</c:v>
                </c:pt>
                <c:pt idx="214">
                  <c:v>4.0</c:v>
                </c:pt>
                <c:pt idx="215">
                  <c:v>4.0</c:v>
                </c:pt>
                <c:pt idx="216">
                  <c:v>4.0</c:v>
                </c:pt>
                <c:pt idx="217">
                  <c:v>4.0</c:v>
                </c:pt>
                <c:pt idx="218">
                  <c:v>4.0</c:v>
                </c:pt>
                <c:pt idx="219">
                  <c:v>4.0</c:v>
                </c:pt>
                <c:pt idx="220">
                  <c:v>4.0</c:v>
                </c:pt>
                <c:pt idx="221">
                  <c:v>4.0</c:v>
                </c:pt>
                <c:pt idx="222">
                  <c:v>4.0</c:v>
                </c:pt>
                <c:pt idx="223">
                  <c:v>4.0</c:v>
                </c:pt>
                <c:pt idx="224">
                  <c:v>4.0</c:v>
                </c:pt>
                <c:pt idx="225">
                  <c:v>4.0</c:v>
                </c:pt>
                <c:pt idx="226">
                  <c:v>4.0</c:v>
                </c:pt>
                <c:pt idx="227">
                  <c:v>4.0</c:v>
                </c:pt>
                <c:pt idx="228">
                  <c:v>4.0</c:v>
                </c:pt>
                <c:pt idx="229">
                  <c:v>4.0</c:v>
                </c:pt>
                <c:pt idx="230">
                  <c:v>4.0</c:v>
                </c:pt>
                <c:pt idx="231">
                  <c:v>5.0</c:v>
                </c:pt>
                <c:pt idx="232">
                  <c:v>5.0</c:v>
                </c:pt>
                <c:pt idx="233">
                  <c:v>5.0</c:v>
                </c:pt>
                <c:pt idx="234">
                  <c:v>5.0</c:v>
                </c:pt>
                <c:pt idx="235">
                  <c:v>5.0</c:v>
                </c:pt>
                <c:pt idx="236">
                  <c:v>5.0</c:v>
                </c:pt>
                <c:pt idx="237">
                  <c:v>5.0</c:v>
                </c:pt>
                <c:pt idx="238">
                  <c:v>5.0</c:v>
                </c:pt>
                <c:pt idx="239">
                  <c:v>5.0</c:v>
                </c:pt>
                <c:pt idx="240">
                  <c:v>5.0</c:v>
                </c:pt>
                <c:pt idx="241">
                  <c:v>5.0</c:v>
                </c:pt>
                <c:pt idx="242">
                  <c:v>5.0</c:v>
                </c:pt>
                <c:pt idx="243">
                  <c:v>5.0</c:v>
                </c:pt>
                <c:pt idx="244">
                  <c:v>5.0</c:v>
                </c:pt>
                <c:pt idx="245">
                  <c:v>5.0</c:v>
                </c:pt>
                <c:pt idx="246">
                  <c:v>5.0</c:v>
                </c:pt>
                <c:pt idx="247">
                  <c:v>5.0</c:v>
                </c:pt>
                <c:pt idx="248">
                  <c:v>5.0</c:v>
                </c:pt>
                <c:pt idx="249">
                  <c:v>5.0</c:v>
                </c:pt>
                <c:pt idx="250">
                  <c:v>5.0</c:v>
                </c:pt>
                <c:pt idx="251">
                  <c:v>5.0</c:v>
                </c:pt>
                <c:pt idx="252">
                  <c:v>5.0</c:v>
                </c:pt>
                <c:pt idx="253">
                  <c:v>5.0</c:v>
                </c:pt>
                <c:pt idx="254">
                  <c:v>5.0</c:v>
                </c:pt>
                <c:pt idx="255">
                  <c:v>5.0</c:v>
                </c:pt>
                <c:pt idx="256">
                  <c:v>5.0</c:v>
                </c:pt>
                <c:pt idx="257">
                  <c:v>5.0</c:v>
                </c:pt>
                <c:pt idx="258">
                  <c:v>5.0</c:v>
                </c:pt>
                <c:pt idx="259">
                  <c:v>5.0</c:v>
                </c:pt>
                <c:pt idx="260">
                  <c:v>5.0</c:v>
                </c:pt>
                <c:pt idx="261">
                  <c:v>5.0</c:v>
                </c:pt>
                <c:pt idx="262">
                  <c:v>5.0</c:v>
                </c:pt>
                <c:pt idx="263">
                  <c:v>5.0</c:v>
                </c:pt>
                <c:pt idx="264">
                  <c:v>5.0</c:v>
                </c:pt>
                <c:pt idx="265">
                  <c:v>5.0</c:v>
                </c:pt>
                <c:pt idx="266">
                  <c:v>5.0</c:v>
                </c:pt>
                <c:pt idx="267">
                  <c:v>5.0</c:v>
                </c:pt>
                <c:pt idx="268">
                  <c:v>5.0</c:v>
                </c:pt>
                <c:pt idx="269">
                  <c:v>5.0</c:v>
                </c:pt>
                <c:pt idx="270">
                  <c:v>5.0</c:v>
                </c:pt>
                <c:pt idx="271">
                  <c:v>5.0</c:v>
                </c:pt>
                <c:pt idx="272">
                  <c:v>5.0</c:v>
                </c:pt>
                <c:pt idx="273">
                  <c:v>5.0</c:v>
                </c:pt>
                <c:pt idx="274">
                  <c:v>5.0</c:v>
                </c:pt>
                <c:pt idx="275">
                  <c:v>5.0</c:v>
                </c:pt>
                <c:pt idx="276">
                  <c:v>5.0</c:v>
                </c:pt>
                <c:pt idx="277">
                  <c:v>5.0</c:v>
                </c:pt>
                <c:pt idx="278">
                  <c:v>5.0</c:v>
                </c:pt>
                <c:pt idx="279">
                  <c:v>5.0</c:v>
                </c:pt>
                <c:pt idx="280">
                  <c:v>5.0</c:v>
                </c:pt>
                <c:pt idx="281">
                  <c:v>5.0</c:v>
                </c:pt>
                <c:pt idx="282">
                  <c:v>5.0</c:v>
                </c:pt>
                <c:pt idx="283">
                  <c:v>5.0</c:v>
                </c:pt>
                <c:pt idx="284">
                  <c:v>5.0</c:v>
                </c:pt>
                <c:pt idx="285">
                  <c:v>5.0</c:v>
                </c:pt>
                <c:pt idx="286">
                  <c:v>5.0</c:v>
                </c:pt>
                <c:pt idx="287">
                  <c:v>5.0</c:v>
                </c:pt>
                <c:pt idx="288">
                  <c:v>5.0</c:v>
                </c:pt>
                <c:pt idx="289">
                  <c:v>5.0</c:v>
                </c:pt>
                <c:pt idx="290">
                  <c:v>5.0</c:v>
                </c:pt>
                <c:pt idx="291">
                  <c:v>5.0</c:v>
                </c:pt>
                <c:pt idx="292">
                  <c:v>5.0</c:v>
                </c:pt>
                <c:pt idx="293">
                  <c:v>5.0</c:v>
                </c:pt>
                <c:pt idx="294">
                  <c:v>5.0</c:v>
                </c:pt>
                <c:pt idx="295">
                  <c:v>5.0</c:v>
                </c:pt>
                <c:pt idx="296">
                  <c:v>5.0</c:v>
                </c:pt>
                <c:pt idx="297">
                  <c:v>5.0</c:v>
                </c:pt>
                <c:pt idx="298">
                  <c:v>5.0</c:v>
                </c:pt>
                <c:pt idx="299">
                  <c:v>5.0</c:v>
                </c:pt>
                <c:pt idx="300">
                  <c:v>5.0</c:v>
                </c:pt>
                <c:pt idx="301">
                  <c:v>5.0</c:v>
                </c:pt>
                <c:pt idx="302">
                  <c:v>5.0</c:v>
                </c:pt>
                <c:pt idx="303">
                  <c:v>5.0</c:v>
                </c:pt>
                <c:pt idx="304">
                  <c:v>5.0</c:v>
                </c:pt>
                <c:pt idx="305">
                  <c:v>5.0</c:v>
                </c:pt>
                <c:pt idx="306">
                  <c:v>5.0</c:v>
                </c:pt>
                <c:pt idx="307">
                  <c:v>5.0</c:v>
                </c:pt>
                <c:pt idx="308">
                  <c:v>5.0</c:v>
                </c:pt>
                <c:pt idx="309">
                  <c:v>5.0</c:v>
                </c:pt>
                <c:pt idx="310">
                  <c:v>5.0</c:v>
                </c:pt>
                <c:pt idx="311">
                  <c:v>5.0</c:v>
                </c:pt>
                <c:pt idx="312">
                  <c:v>5.0</c:v>
                </c:pt>
                <c:pt idx="313">
                  <c:v>5.0</c:v>
                </c:pt>
                <c:pt idx="314">
                  <c:v>5.0</c:v>
                </c:pt>
                <c:pt idx="315">
                  <c:v>5.0</c:v>
                </c:pt>
                <c:pt idx="316">
                  <c:v>5.0</c:v>
                </c:pt>
                <c:pt idx="317">
                  <c:v>5.0</c:v>
                </c:pt>
                <c:pt idx="318">
                  <c:v>5.0</c:v>
                </c:pt>
                <c:pt idx="319">
                  <c:v>5.0</c:v>
                </c:pt>
                <c:pt idx="320">
                  <c:v>5.0</c:v>
                </c:pt>
                <c:pt idx="321">
                  <c:v>5.0</c:v>
                </c:pt>
                <c:pt idx="322">
                  <c:v>5.0</c:v>
                </c:pt>
                <c:pt idx="323">
                  <c:v>5.0</c:v>
                </c:pt>
                <c:pt idx="324">
                  <c:v>5.0</c:v>
                </c:pt>
                <c:pt idx="325">
                  <c:v>5.0</c:v>
                </c:pt>
                <c:pt idx="326">
                  <c:v>5.0</c:v>
                </c:pt>
                <c:pt idx="327">
                  <c:v>5.0</c:v>
                </c:pt>
                <c:pt idx="328">
                  <c:v>5.0</c:v>
                </c:pt>
                <c:pt idx="329">
                  <c:v>5.0</c:v>
                </c:pt>
                <c:pt idx="330">
                  <c:v>5.0</c:v>
                </c:pt>
                <c:pt idx="331">
                  <c:v>5.0</c:v>
                </c:pt>
                <c:pt idx="332">
                  <c:v>5.0</c:v>
                </c:pt>
                <c:pt idx="333">
                  <c:v>5.0</c:v>
                </c:pt>
                <c:pt idx="334">
                  <c:v>5.0</c:v>
                </c:pt>
                <c:pt idx="335">
                  <c:v>5.0</c:v>
                </c:pt>
                <c:pt idx="336">
                  <c:v>5.0</c:v>
                </c:pt>
                <c:pt idx="337">
                  <c:v>5.0</c:v>
                </c:pt>
                <c:pt idx="338">
                  <c:v>5.0</c:v>
                </c:pt>
                <c:pt idx="339">
                  <c:v>5.0</c:v>
                </c:pt>
                <c:pt idx="340">
                  <c:v>5.0</c:v>
                </c:pt>
                <c:pt idx="341">
                  <c:v>5.0</c:v>
                </c:pt>
                <c:pt idx="342">
                  <c:v>5.0</c:v>
                </c:pt>
                <c:pt idx="343">
                  <c:v>5.0</c:v>
                </c:pt>
                <c:pt idx="344">
                  <c:v>5.0</c:v>
                </c:pt>
                <c:pt idx="345">
                  <c:v>5.0</c:v>
                </c:pt>
                <c:pt idx="346">
                  <c:v>5.0</c:v>
                </c:pt>
                <c:pt idx="347">
                  <c:v>5.0</c:v>
                </c:pt>
                <c:pt idx="348">
                  <c:v>5.0</c:v>
                </c:pt>
                <c:pt idx="349">
                  <c:v>5.0</c:v>
                </c:pt>
                <c:pt idx="350">
                  <c:v>5.0</c:v>
                </c:pt>
                <c:pt idx="351">
                  <c:v>5.0</c:v>
                </c:pt>
                <c:pt idx="352">
                  <c:v>5.0</c:v>
                </c:pt>
                <c:pt idx="353">
                  <c:v>5.0</c:v>
                </c:pt>
                <c:pt idx="354">
                  <c:v>5.0</c:v>
                </c:pt>
                <c:pt idx="355">
                  <c:v>5.0</c:v>
                </c:pt>
                <c:pt idx="356">
                  <c:v>5.0</c:v>
                </c:pt>
                <c:pt idx="357">
                  <c:v>5.0</c:v>
                </c:pt>
                <c:pt idx="358">
                  <c:v>6.0</c:v>
                </c:pt>
                <c:pt idx="359">
                  <c:v>6.0</c:v>
                </c:pt>
                <c:pt idx="360">
                  <c:v>6.0</c:v>
                </c:pt>
                <c:pt idx="361">
                  <c:v>6.0</c:v>
                </c:pt>
                <c:pt idx="362">
                  <c:v>6.0</c:v>
                </c:pt>
                <c:pt idx="363">
                  <c:v>6.0</c:v>
                </c:pt>
                <c:pt idx="364">
                  <c:v>6.0</c:v>
                </c:pt>
                <c:pt idx="365">
                  <c:v>6.0</c:v>
                </c:pt>
                <c:pt idx="366">
                  <c:v>6.0</c:v>
                </c:pt>
                <c:pt idx="367">
                  <c:v>6.0</c:v>
                </c:pt>
                <c:pt idx="368">
                  <c:v>6.0</c:v>
                </c:pt>
                <c:pt idx="369">
                  <c:v>6.0</c:v>
                </c:pt>
                <c:pt idx="370">
                  <c:v>7.0</c:v>
                </c:pt>
                <c:pt idx="371">
                  <c:v>7.0</c:v>
                </c:pt>
                <c:pt idx="372">
                  <c:v>7.0</c:v>
                </c:pt>
                <c:pt idx="373">
                  <c:v>7.0</c:v>
                </c:pt>
                <c:pt idx="374">
                  <c:v>7.0</c:v>
                </c:pt>
                <c:pt idx="375">
                  <c:v>7.0</c:v>
                </c:pt>
                <c:pt idx="376">
                  <c:v>7.0</c:v>
                </c:pt>
                <c:pt idx="377">
                  <c:v>7.0</c:v>
                </c:pt>
                <c:pt idx="378">
                  <c:v>7.0</c:v>
                </c:pt>
                <c:pt idx="379">
                  <c:v>7.0</c:v>
                </c:pt>
                <c:pt idx="380">
                  <c:v>7.0</c:v>
                </c:pt>
                <c:pt idx="381">
                  <c:v>7.0</c:v>
                </c:pt>
                <c:pt idx="382">
                  <c:v>7.0</c:v>
                </c:pt>
                <c:pt idx="383">
                  <c:v>7.0</c:v>
                </c:pt>
                <c:pt idx="384">
                  <c:v>7.0</c:v>
                </c:pt>
                <c:pt idx="385">
                  <c:v>7.0</c:v>
                </c:pt>
                <c:pt idx="386">
                  <c:v>7.0</c:v>
                </c:pt>
                <c:pt idx="387">
                  <c:v>7.0</c:v>
                </c:pt>
                <c:pt idx="388">
                  <c:v>7.0</c:v>
                </c:pt>
                <c:pt idx="389">
                  <c:v>7.0</c:v>
                </c:pt>
                <c:pt idx="390">
                  <c:v>7.0</c:v>
                </c:pt>
                <c:pt idx="391">
                  <c:v>7.0</c:v>
                </c:pt>
                <c:pt idx="392">
                  <c:v>7.0</c:v>
                </c:pt>
                <c:pt idx="393">
                  <c:v>7.0</c:v>
                </c:pt>
                <c:pt idx="394">
                  <c:v>7.0</c:v>
                </c:pt>
                <c:pt idx="395">
                  <c:v>7.0</c:v>
                </c:pt>
                <c:pt idx="396">
                  <c:v>7.0</c:v>
                </c:pt>
                <c:pt idx="397">
                  <c:v>7.0</c:v>
                </c:pt>
                <c:pt idx="398">
                  <c:v>7.0</c:v>
                </c:pt>
                <c:pt idx="399">
                  <c:v>7.0</c:v>
                </c:pt>
                <c:pt idx="400">
                  <c:v>7.0</c:v>
                </c:pt>
                <c:pt idx="401">
                  <c:v>7.0</c:v>
                </c:pt>
                <c:pt idx="402">
                  <c:v>7.0</c:v>
                </c:pt>
                <c:pt idx="403">
                  <c:v>7.0</c:v>
                </c:pt>
                <c:pt idx="404">
                  <c:v>7.0</c:v>
                </c:pt>
                <c:pt idx="405">
                  <c:v>7.0</c:v>
                </c:pt>
                <c:pt idx="406">
                  <c:v>7.0</c:v>
                </c:pt>
                <c:pt idx="407">
                  <c:v>7.0</c:v>
                </c:pt>
                <c:pt idx="408">
                  <c:v>8.0</c:v>
                </c:pt>
                <c:pt idx="409">
                  <c:v>8.0</c:v>
                </c:pt>
                <c:pt idx="410">
                  <c:v>8.0</c:v>
                </c:pt>
                <c:pt idx="411">
                  <c:v>8.0</c:v>
                </c:pt>
                <c:pt idx="412">
                  <c:v>8.0</c:v>
                </c:pt>
                <c:pt idx="413">
                  <c:v>8.0</c:v>
                </c:pt>
                <c:pt idx="414">
                  <c:v>8.0</c:v>
                </c:pt>
                <c:pt idx="415">
                  <c:v>8.0</c:v>
                </c:pt>
                <c:pt idx="416">
                  <c:v>8.0</c:v>
                </c:pt>
                <c:pt idx="417">
                  <c:v>8.0</c:v>
                </c:pt>
                <c:pt idx="418">
                  <c:v>8.0</c:v>
                </c:pt>
                <c:pt idx="419">
                  <c:v>8.0</c:v>
                </c:pt>
                <c:pt idx="420">
                  <c:v>8.0</c:v>
                </c:pt>
                <c:pt idx="421">
                  <c:v>8.0</c:v>
                </c:pt>
                <c:pt idx="422">
                  <c:v>8.0</c:v>
                </c:pt>
                <c:pt idx="423">
                  <c:v>8.0</c:v>
                </c:pt>
                <c:pt idx="424">
                  <c:v>8.0</c:v>
                </c:pt>
                <c:pt idx="425">
                  <c:v>8.0</c:v>
                </c:pt>
                <c:pt idx="426">
                  <c:v>8.0</c:v>
                </c:pt>
                <c:pt idx="427">
                  <c:v>8.0</c:v>
                </c:pt>
                <c:pt idx="428">
                  <c:v>8.0</c:v>
                </c:pt>
                <c:pt idx="429">
                  <c:v>8.0</c:v>
                </c:pt>
                <c:pt idx="430">
                  <c:v>8.0</c:v>
                </c:pt>
                <c:pt idx="431">
                  <c:v>8.0</c:v>
                </c:pt>
                <c:pt idx="432">
                  <c:v>8.0</c:v>
                </c:pt>
                <c:pt idx="433">
                  <c:v>8.0</c:v>
                </c:pt>
                <c:pt idx="434">
                  <c:v>8.0</c:v>
                </c:pt>
                <c:pt idx="435">
                  <c:v>8.0</c:v>
                </c:pt>
                <c:pt idx="436">
                  <c:v>8.0</c:v>
                </c:pt>
                <c:pt idx="437">
                  <c:v>8.0</c:v>
                </c:pt>
                <c:pt idx="438">
                  <c:v>8.0</c:v>
                </c:pt>
                <c:pt idx="439">
                  <c:v>8.0</c:v>
                </c:pt>
                <c:pt idx="440">
                  <c:v>8.0</c:v>
                </c:pt>
                <c:pt idx="441">
                  <c:v>8.0</c:v>
                </c:pt>
                <c:pt idx="442">
                  <c:v>8.0</c:v>
                </c:pt>
                <c:pt idx="443">
                  <c:v>8.0</c:v>
                </c:pt>
                <c:pt idx="444">
                  <c:v>8.0</c:v>
                </c:pt>
                <c:pt idx="445">
                  <c:v>8.0</c:v>
                </c:pt>
                <c:pt idx="446">
                  <c:v>8.0</c:v>
                </c:pt>
                <c:pt idx="447">
                  <c:v>8.0</c:v>
                </c:pt>
                <c:pt idx="448">
                  <c:v>8.0</c:v>
                </c:pt>
                <c:pt idx="449">
                  <c:v>8.0</c:v>
                </c:pt>
                <c:pt idx="450">
                  <c:v>8.0</c:v>
                </c:pt>
                <c:pt idx="451">
                  <c:v>8.0</c:v>
                </c:pt>
                <c:pt idx="452">
                  <c:v>8.0</c:v>
                </c:pt>
                <c:pt idx="453">
                  <c:v>8.0</c:v>
                </c:pt>
                <c:pt idx="454">
                  <c:v>8.0</c:v>
                </c:pt>
                <c:pt idx="455">
                  <c:v>8.0</c:v>
                </c:pt>
                <c:pt idx="456">
                  <c:v>8.0</c:v>
                </c:pt>
                <c:pt idx="457">
                  <c:v>8.0</c:v>
                </c:pt>
                <c:pt idx="458">
                  <c:v>8.0</c:v>
                </c:pt>
                <c:pt idx="459">
                  <c:v>8.0</c:v>
                </c:pt>
                <c:pt idx="460">
                  <c:v>8.0</c:v>
                </c:pt>
                <c:pt idx="461">
                  <c:v>8.0</c:v>
                </c:pt>
                <c:pt idx="462">
                  <c:v>8.0</c:v>
                </c:pt>
                <c:pt idx="463">
                  <c:v>8.0</c:v>
                </c:pt>
                <c:pt idx="464">
                  <c:v>8.0</c:v>
                </c:pt>
                <c:pt idx="465">
                  <c:v>8.0</c:v>
                </c:pt>
                <c:pt idx="466">
                  <c:v>8.0</c:v>
                </c:pt>
                <c:pt idx="467">
                  <c:v>8.0</c:v>
                </c:pt>
                <c:pt idx="468">
                  <c:v>8.0</c:v>
                </c:pt>
                <c:pt idx="469">
                  <c:v>8.0</c:v>
                </c:pt>
                <c:pt idx="470">
                  <c:v>8.0</c:v>
                </c:pt>
                <c:pt idx="471">
                  <c:v>8.0</c:v>
                </c:pt>
                <c:pt idx="472">
                  <c:v>8.0</c:v>
                </c:pt>
                <c:pt idx="473">
                  <c:v>8.0</c:v>
                </c:pt>
                <c:pt idx="474">
                  <c:v>8.0</c:v>
                </c:pt>
                <c:pt idx="475">
                  <c:v>8.0</c:v>
                </c:pt>
                <c:pt idx="476">
                  <c:v>8.0</c:v>
                </c:pt>
                <c:pt idx="477">
                  <c:v>8.0</c:v>
                </c:pt>
                <c:pt idx="478">
                  <c:v>8.0</c:v>
                </c:pt>
                <c:pt idx="479">
                  <c:v>8.0</c:v>
                </c:pt>
                <c:pt idx="480">
                  <c:v>8.0</c:v>
                </c:pt>
                <c:pt idx="481">
                  <c:v>8.0</c:v>
                </c:pt>
                <c:pt idx="482">
                  <c:v>8.0</c:v>
                </c:pt>
                <c:pt idx="483">
                  <c:v>8.0</c:v>
                </c:pt>
                <c:pt idx="484">
                  <c:v>8.0</c:v>
                </c:pt>
                <c:pt idx="485">
                  <c:v>8.0</c:v>
                </c:pt>
                <c:pt idx="486">
                  <c:v>8.0</c:v>
                </c:pt>
                <c:pt idx="487">
                  <c:v>8.0</c:v>
                </c:pt>
                <c:pt idx="488">
                  <c:v>8.0</c:v>
                </c:pt>
                <c:pt idx="489">
                  <c:v>8.0</c:v>
                </c:pt>
                <c:pt idx="490">
                  <c:v>8.0</c:v>
                </c:pt>
                <c:pt idx="491">
                  <c:v>8.0</c:v>
                </c:pt>
                <c:pt idx="492">
                  <c:v>8.0</c:v>
                </c:pt>
                <c:pt idx="493">
                  <c:v>8.0</c:v>
                </c:pt>
                <c:pt idx="494">
                  <c:v>8.0</c:v>
                </c:pt>
                <c:pt idx="495">
                  <c:v>8.0</c:v>
                </c:pt>
                <c:pt idx="496">
                  <c:v>8.0</c:v>
                </c:pt>
                <c:pt idx="497">
                  <c:v>8.0</c:v>
                </c:pt>
                <c:pt idx="498">
                  <c:v>8.0</c:v>
                </c:pt>
                <c:pt idx="499">
                  <c:v>8.0</c:v>
                </c:pt>
                <c:pt idx="500">
                  <c:v>8.0</c:v>
                </c:pt>
                <c:pt idx="501">
                  <c:v>8.0</c:v>
                </c:pt>
                <c:pt idx="502">
                  <c:v>8.0</c:v>
                </c:pt>
                <c:pt idx="503">
                  <c:v>8.0</c:v>
                </c:pt>
                <c:pt idx="504">
                  <c:v>8.0</c:v>
                </c:pt>
                <c:pt idx="505">
                  <c:v>8.0</c:v>
                </c:pt>
                <c:pt idx="506">
                  <c:v>8.0</c:v>
                </c:pt>
                <c:pt idx="507">
                  <c:v>8.0</c:v>
                </c:pt>
                <c:pt idx="508">
                  <c:v>8.0</c:v>
                </c:pt>
                <c:pt idx="509">
                  <c:v>8.0</c:v>
                </c:pt>
                <c:pt idx="510">
                  <c:v>8.0</c:v>
                </c:pt>
                <c:pt idx="511">
                  <c:v>8.0</c:v>
                </c:pt>
                <c:pt idx="512">
                  <c:v>8.0</c:v>
                </c:pt>
                <c:pt idx="513">
                  <c:v>8.0</c:v>
                </c:pt>
                <c:pt idx="514">
                  <c:v>8.0</c:v>
                </c:pt>
                <c:pt idx="515">
                  <c:v>8.0</c:v>
                </c:pt>
                <c:pt idx="516">
                  <c:v>8.0</c:v>
                </c:pt>
                <c:pt idx="517">
                  <c:v>8.0</c:v>
                </c:pt>
                <c:pt idx="518">
                  <c:v>8.0</c:v>
                </c:pt>
                <c:pt idx="519">
                  <c:v>8.0</c:v>
                </c:pt>
                <c:pt idx="520">
                  <c:v>8.0</c:v>
                </c:pt>
                <c:pt idx="521">
                  <c:v>8.0</c:v>
                </c:pt>
                <c:pt idx="522">
                  <c:v>8.0</c:v>
                </c:pt>
                <c:pt idx="523">
                  <c:v>8.0</c:v>
                </c:pt>
                <c:pt idx="524">
                  <c:v>8.0</c:v>
                </c:pt>
                <c:pt idx="525">
                  <c:v>8.0</c:v>
                </c:pt>
                <c:pt idx="526">
                  <c:v>8.0</c:v>
                </c:pt>
                <c:pt idx="527">
                  <c:v>8.0</c:v>
                </c:pt>
                <c:pt idx="528">
                  <c:v>8.0</c:v>
                </c:pt>
                <c:pt idx="529">
                  <c:v>8.0</c:v>
                </c:pt>
                <c:pt idx="530">
                  <c:v>8.0</c:v>
                </c:pt>
                <c:pt idx="531">
                  <c:v>8.0</c:v>
                </c:pt>
                <c:pt idx="532">
                  <c:v>8.0</c:v>
                </c:pt>
                <c:pt idx="533">
                  <c:v>8.0</c:v>
                </c:pt>
                <c:pt idx="534">
                  <c:v>8.0</c:v>
                </c:pt>
                <c:pt idx="535">
                  <c:v>8.0</c:v>
                </c:pt>
                <c:pt idx="536">
                  <c:v>8.0</c:v>
                </c:pt>
                <c:pt idx="537">
                  <c:v>8.0</c:v>
                </c:pt>
                <c:pt idx="538">
                  <c:v>8.0</c:v>
                </c:pt>
                <c:pt idx="539">
                  <c:v>8.0</c:v>
                </c:pt>
                <c:pt idx="540">
                  <c:v>8.0</c:v>
                </c:pt>
                <c:pt idx="541">
                  <c:v>9.0</c:v>
                </c:pt>
                <c:pt idx="542">
                  <c:v>9.0</c:v>
                </c:pt>
                <c:pt idx="543">
                  <c:v>9.0</c:v>
                </c:pt>
                <c:pt idx="544">
                  <c:v>9.0</c:v>
                </c:pt>
                <c:pt idx="545">
                  <c:v>10.0</c:v>
                </c:pt>
                <c:pt idx="546">
                  <c:v>10.0</c:v>
                </c:pt>
                <c:pt idx="547">
                  <c:v>10.0</c:v>
                </c:pt>
                <c:pt idx="548">
                  <c:v>11.0</c:v>
                </c:pt>
                <c:pt idx="549">
                  <c:v>11.0</c:v>
                </c:pt>
                <c:pt idx="550">
                  <c:v>12.0</c:v>
                </c:pt>
                <c:pt idx="551">
                  <c:v>12.0</c:v>
                </c:pt>
                <c:pt idx="552">
                  <c:v>12.0</c:v>
                </c:pt>
                <c:pt idx="553">
                  <c:v>12.0</c:v>
                </c:pt>
                <c:pt idx="554">
                  <c:v>12.0</c:v>
                </c:pt>
                <c:pt idx="555">
                  <c:v>12.0</c:v>
                </c:pt>
                <c:pt idx="556">
                  <c:v>12.0</c:v>
                </c:pt>
                <c:pt idx="557">
                  <c:v>12.0</c:v>
                </c:pt>
                <c:pt idx="558">
                  <c:v>12.0</c:v>
                </c:pt>
                <c:pt idx="559">
                  <c:v>12.0</c:v>
                </c:pt>
                <c:pt idx="560">
                  <c:v>12.0</c:v>
                </c:pt>
                <c:pt idx="561">
                  <c:v>12.0</c:v>
                </c:pt>
                <c:pt idx="562">
                  <c:v>12.0</c:v>
                </c:pt>
                <c:pt idx="563">
                  <c:v>12.0</c:v>
                </c:pt>
                <c:pt idx="564">
                  <c:v>13.0</c:v>
                </c:pt>
                <c:pt idx="565">
                  <c:v>13.0</c:v>
                </c:pt>
                <c:pt idx="566">
                  <c:v>13.0</c:v>
                </c:pt>
                <c:pt idx="567">
                  <c:v>13.0</c:v>
                </c:pt>
                <c:pt idx="568">
                  <c:v>14.0</c:v>
                </c:pt>
                <c:pt idx="569">
                  <c:v>14.0</c:v>
                </c:pt>
                <c:pt idx="570">
                  <c:v>14.0</c:v>
                </c:pt>
                <c:pt idx="571">
                  <c:v>14.0</c:v>
                </c:pt>
                <c:pt idx="572">
                  <c:v>14.0</c:v>
                </c:pt>
                <c:pt idx="573">
                  <c:v>14.0</c:v>
                </c:pt>
                <c:pt idx="574">
                  <c:v>14.0</c:v>
                </c:pt>
                <c:pt idx="575">
                  <c:v>14.0</c:v>
                </c:pt>
                <c:pt idx="576">
                  <c:v>14.0</c:v>
                </c:pt>
                <c:pt idx="577">
                  <c:v>14.0</c:v>
                </c:pt>
                <c:pt idx="578">
                  <c:v>14.0</c:v>
                </c:pt>
                <c:pt idx="579">
                  <c:v>14.0</c:v>
                </c:pt>
                <c:pt idx="580">
                  <c:v>14.0</c:v>
                </c:pt>
                <c:pt idx="581">
                  <c:v>14.0</c:v>
                </c:pt>
                <c:pt idx="582">
                  <c:v>14.0</c:v>
                </c:pt>
                <c:pt idx="583">
                  <c:v>14.0</c:v>
                </c:pt>
                <c:pt idx="584">
                  <c:v>14.0</c:v>
                </c:pt>
                <c:pt idx="585">
                  <c:v>14.0</c:v>
                </c:pt>
                <c:pt idx="586">
                  <c:v>14.0</c:v>
                </c:pt>
                <c:pt idx="587">
                  <c:v>14.0</c:v>
                </c:pt>
                <c:pt idx="588">
                  <c:v>14.0</c:v>
                </c:pt>
                <c:pt idx="589">
                  <c:v>14.0</c:v>
                </c:pt>
                <c:pt idx="590">
                  <c:v>14.0</c:v>
                </c:pt>
                <c:pt idx="591">
                  <c:v>14.0</c:v>
                </c:pt>
                <c:pt idx="592">
                  <c:v>14.0</c:v>
                </c:pt>
                <c:pt idx="593">
                  <c:v>14.0</c:v>
                </c:pt>
                <c:pt idx="594">
                  <c:v>14.0</c:v>
                </c:pt>
                <c:pt idx="595">
                  <c:v>14.0</c:v>
                </c:pt>
                <c:pt idx="596">
                  <c:v>14.0</c:v>
                </c:pt>
                <c:pt idx="597">
                  <c:v>14.0</c:v>
                </c:pt>
                <c:pt idx="598">
                  <c:v>15.0</c:v>
                </c:pt>
                <c:pt idx="599">
                  <c:v>15.0</c:v>
                </c:pt>
                <c:pt idx="600">
                  <c:v>15.0</c:v>
                </c:pt>
                <c:pt idx="601">
                  <c:v>15.0</c:v>
                </c:pt>
                <c:pt idx="602">
                  <c:v>15.0</c:v>
                </c:pt>
                <c:pt idx="603">
                  <c:v>15.0</c:v>
                </c:pt>
                <c:pt idx="604">
                  <c:v>15.0</c:v>
                </c:pt>
                <c:pt idx="605">
                  <c:v>15.0</c:v>
                </c:pt>
                <c:pt idx="606">
                  <c:v>15.0</c:v>
                </c:pt>
                <c:pt idx="607">
                  <c:v>15.0</c:v>
                </c:pt>
                <c:pt idx="608">
                  <c:v>15.0</c:v>
                </c:pt>
                <c:pt idx="609">
                  <c:v>15.0</c:v>
                </c:pt>
                <c:pt idx="610">
                  <c:v>15.0</c:v>
                </c:pt>
                <c:pt idx="611">
                  <c:v>15.0</c:v>
                </c:pt>
                <c:pt idx="612">
                  <c:v>15.0</c:v>
                </c:pt>
                <c:pt idx="613">
                  <c:v>15.0</c:v>
                </c:pt>
                <c:pt idx="614">
                  <c:v>15.0</c:v>
                </c:pt>
                <c:pt idx="615">
                  <c:v>15.0</c:v>
                </c:pt>
                <c:pt idx="616">
                  <c:v>15.0</c:v>
                </c:pt>
                <c:pt idx="617">
                  <c:v>15.0</c:v>
                </c:pt>
                <c:pt idx="618">
                  <c:v>15.0</c:v>
                </c:pt>
                <c:pt idx="619">
                  <c:v>15.0</c:v>
                </c:pt>
                <c:pt idx="620">
                  <c:v>15.0</c:v>
                </c:pt>
                <c:pt idx="621">
                  <c:v>15.0</c:v>
                </c:pt>
                <c:pt idx="622">
                  <c:v>15.0</c:v>
                </c:pt>
                <c:pt idx="623">
                  <c:v>15.0</c:v>
                </c:pt>
                <c:pt idx="624">
                  <c:v>15.0</c:v>
                </c:pt>
                <c:pt idx="625">
                  <c:v>15.0</c:v>
                </c:pt>
                <c:pt idx="626">
                  <c:v>15.0</c:v>
                </c:pt>
                <c:pt idx="627">
                  <c:v>15.0</c:v>
                </c:pt>
                <c:pt idx="628">
                  <c:v>15.0</c:v>
                </c:pt>
                <c:pt idx="629">
                  <c:v>15.0</c:v>
                </c:pt>
                <c:pt idx="630">
                  <c:v>15.0</c:v>
                </c:pt>
                <c:pt idx="631">
                  <c:v>15.0</c:v>
                </c:pt>
                <c:pt idx="632">
                  <c:v>15.0</c:v>
                </c:pt>
                <c:pt idx="633">
                  <c:v>15.0</c:v>
                </c:pt>
                <c:pt idx="634">
                  <c:v>15.0</c:v>
                </c:pt>
                <c:pt idx="635">
                  <c:v>15.0</c:v>
                </c:pt>
                <c:pt idx="636">
                  <c:v>15.0</c:v>
                </c:pt>
                <c:pt idx="637">
                  <c:v>15.0</c:v>
                </c:pt>
                <c:pt idx="638">
                  <c:v>15.0</c:v>
                </c:pt>
                <c:pt idx="639">
                  <c:v>15.0</c:v>
                </c:pt>
                <c:pt idx="640">
                  <c:v>15.0</c:v>
                </c:pt>
                <c:pt idx="641">
                  <c:v>16.0</c:v>
                </c:pt>
                <c:pt idx="642">
                  <c:v>17.0</c:v>
                </c:pt>
                <c:pt idx="643">
                  <c:v>17.0</c:v>
                </c:pt>
                <c:pt idx="644">
                  <c:v>17.0</c:v>
                </c:pt>
                <c:pt idx="645">
                  <c:v>17.0</c:v>
                </c:pt>
                <c:pt idx="646">
                  <c:v>17.0</c:v>
                </c:pt>
                <c:pt idx="647">
                  <c:v>17.0</c:v>
                </c:pt>
                <c:pt idx="648">
                  <c:v>17.0</c:v>
                </c:pt>
                <c:pt idx="649">
                  <c:v>17.0</c:v>
                </c:pt>
                <c:pt idx="650">
                  <c:v>17.0</c:v>
                </c:pt>
                <c:pt idx="651">
                  <c:v>17.0</c:v>
                </c:pt>
                <c:pt idx="652">
                  <c:v>17.0</c:v>
                </c:pt>
                <c:pt idx="653">
                  <c:v>17.0</c:v>
                </c:pt>
                <c:pt idx="654">
                  <c:v>17.0</c:v>
                </c:pt>
                <c:pt idx="655">
                  <c:v>17.0</c:v>
                </c:pt>
                <c:pt idx="656">
                  <c:v>17.0</c:v>
                </c:pt>
                <c:pt idx="657">
                  <c:v>17.0</c:v>
                </c:pt>
                <c:pt idx="658">
                  <c:v>17.0</c:v>
                </c:pt>
                <c:pt idx="659">
                  <c:v>17.0</c:v>
                </c:pt>
                <c:pt idx="660">
                  <c:v>17.0</c:v>
                </c:pt>
                <c:pt idx="661">
                  <c:v>17.0</c:v>
                </c:pt>
                <c:pt idx="662">
                  <c:v>17.0</c:v>
                </c:pt>
                <c:pt idx="663">
                  <c:v>17.0</c:v>
                </c:pt>
                <c:pt idx="664">
                  <c:v>18.0</c:v>
                </c:pt>
                <c:pt idx="665">
                  <c:v>18.0</c:v>
                </c:pt>
                <c:pt idx="666">
                  <c:v>18.0</c:v>
                </c:pt>
                <c:pt idx="667">
                  <c:v>18.0</c:v>
                </c:pt>
                <c:pt idx="668">
                  <c:v>18.0</c:v>
                </c:pt>
                <c:pt idx="669">
                  <c:v>19.0</c:v>
                </c:pt>
                <c:pt idx="670">
                  <c:v>20.0</c:v>
                </c:pt>
                <c:pt idx="671">
                  <c:v>20.0</c:v>
                </c:pt>
                <c:pt idx="672">
                  <c:v>20.0</c:v>
                </c:pt>
                <c:pt idx="673">
                  <c:v>20.0</c:v>
                </c:pt>
                <c:pt idx="674">
                  <c:v>20.0</c:v>
                </c:pt>
                <c:pt idx="675">
                  <c:v>20.0</c:v>
                </c:pt>
                <c:pt idx="676">
                  <c:v>20.0</c:v>
                </c:pt>
                <c:pt idx="677">
                  <c:v>20.0</c:v>
                </c:pt>
                <c:pt idx="678">
                  <c:v>20.0</c:v>
                </c:pt>
                <c:pt idx="679">
                  <c:v>20.0</c:v>
                </c:pt>
                <c:pt idx="680">
                  <c:v>20.0</c:v>
                </c:pt>
                <c:pt idx="681">
                  <c:v>20.0</c:v>
                </c:pt>
                <c:pt idx="682">
                  <c:v>20.0</c:v>
                </c:pt>
                <c:pt idx="683">
                  <c:v>20.0</c:v>
                </c:pt>
                <c:pt idx="684">
                  <c:v>20.0</c:v>
                </c:pt>
                <c:pt idx="685">
                  <c:v>20.0</c:v>
                </c:pt>
                <c:pt idx="686">
                  <c:v>20.0</c:v>
                </c:pt>
                <c:pt idx="687">
                  <c:v>20.0</c:v>
                </c:pt>
                <c:pt idx="688">
                  <c:v>20.0</c:v>
                </c:pt>
                <c:pt idx="689">
                  <c:v>20.0</c:v>
                </c:pt>
                <c:pt idx="690">
                  <c:v>20.0</c:v>
                </c:pt>
                <c:pt idx="691">
                  <c:v>20.0</c:v>
                </c:pt>
                <c:pt idx="692">
                  <c:v>20.0</c:v>
                </c:pt>
                <c:pt idx="693">
                  <c:v>20.0</c:v>
                </c:pt>
                <c:pt idx="694">
                  <c:v>20.0</c:v>
                </c:pt>
                <c:pt idx="695">
                  <c:v>20.0</c:v>
                </c:pt>
                <c:pt idx="696">
                  <c:v>20.0</c:v>
                </c:pt>
                <c:pt idx="697">
                  <c:v>20.0</c:v>
                </c:pt>
                <c:pt idx="698">
                  <c:v>20.0</c:v>
                </c:pt>
                <c:pt idx="699">
                  <c:v>20.0</c:v>
                </c:pt>
                <c:pt idx="700">
                  <c:v>20.0</c:v>
                </c:pt>
                <c:pt idx="701">
                  <c:v>20.0</c:v>
                </c:pt>
                <c:pt idx="702">
                  <c:v>20.0</c:v>
                </c:pt>
                <c:pt idx="703">
                  <c:v>20.0</c:v>
                </c:pt>
                <c:pt idx="704">
                  <c:v>20.0</c:v>
                </c:pt>
                <c:pt idx="705">
                  <c:v>20.0</c:v>
                </c:pt>
                <c:pt idx="706">
                  <c:v>20.0</c:v>
                </c:pt>
                <c:pt idx="707">
                  <c:v>20.0</c:v>
                </c:pt>
                <c:pt idx="708">
                  <c:v>20.0</c:v>
                </c:pt>
                <c:pt idx="709">
                  <c:v>20.0</c:v>
                </c:pt>
                <c:pt idx="710">
                  <c:v>20.0</c:v>
                </c:pt>
                <c:pt idx="711">
                  <c:v>20.0</c:v>
                </c:pt>
                <c:pt idx="712">
                  <c:v>20.0</c:v>
                </c:pt>
                <c:pt idx="713">
                  <c:v>20.0</c:v>
                </c:pt>
                <c:pt idx="714">
                  <c:v>20.0</c:v>
                </c:pt>
                <c:pt idx="715">
                  <c:v>20.0</c:v>
                </c:pt>
                <c:pt idx="716">
                  <c:v>20.0</c:v>
                </c:pt>
                <c:pt idx="717">
                  <c:v>20.0</c:v>
                </c:pt>
                <c:pt idx="718">
                  <c:v>20.0</c:v>
                </c:pt>
                <c:pt idx="719">
                  <c:v>20.0</c:v>
                </c:pt>
                <c:pt idx="720">
                  <c:v>20.0</c:v>
                </c:pt>
                <c:pt idx="721">
                  <c:v>20.0</c:v>
                </c:pt>
                <c:pt idx="722">
                  <c:v>20.0</c:v>
                </c:pt>
                <c:pt idx="723">
                  <c:v>20.0</c:v>
                </c:pt>
                <c:pt idx="724">
                  <c:v>20.0</c:v>
                </c:pt>
                <c:pt idx="725">
                  <c:v>20.0</c:v>
                </c:pt>
                <c:pt idx="726">
                  <c:v>20.0</c:v>
                </c:pt>
                <c:pt idx="727">
                  <c:v>20.0</c:v>
                </c:pt>
                <c:pt idx="728">
                  <c:v>20.0</c:v>
                </c:pt>
                <c:pt idx="729">
                  <c:v>20.0</c:v>
                </c:pt>
                <c:pt idx="730">
                  <c:v>20.0</c:v>
                </c:pt>
                <c:pt idx="731">
                  <c:v>20.0</c:v>
                </c:pt>
                <c:pt idx="732">
                  <c:v>20.0</c:v>
                </c:pt>
                <c:pt idx="733">
                  <c:v>20.0</c:v>
                </c:pt>
                <c:pt idx="734">
                  <c:v>20.0</c:v>
                </c:pt>
                <c:pt idx="735">
                  <c:v>20.0</c:v>
                </c:pt>
                <c:pt idx="736">
                  <c:v>20.0</c:v>
                </c:pt>
                <c:pt idx="737">
                  <c:v>20.0</c:v>
                </c:pt>
                <c:pt idx="738">
                  <c:v>20.0</c:v>
                </c:pt>
                <c:pt idx="739">
                  <c:v>20.0</c:v>
                </c:pt>
                <c:pt idx="740">
                  <c:v>20.0</c:v>
                </c:pt>
                <c:pt idx="741">
                  <c:v>20.0</c:v>
                </c:pt>
                <c:pt idx="742">
                  <c:v>20.0</c:v>
                </c:pt>
                <c:pt idx="743">
                  <c:v>20.0</c:v>
                </c:pt>
                <c:pt idx="744">
                  <c:v>20.0</c:v>
                </c:pt>
                <c:pt idx="745">
                  <c:v>20.0</c:v>
                </c:pt>
                <c:pt idx="746">
                  <c:v>20.0</c:v>
                </c:pt>
                <c:pt idx="747">
                  <c:v>20.0</c:v>
                </c:pt>
                <c:pt idx="748">
                  <c:v>20.0</c:v>
                </c:pt>
                <c:pt idx="749">
                  <c:v>20.0</c:v>
                </c:pt>
                <c:pt idx="750">
                  <c:v>20.0</c:v>
                </c:pt>
                <c:pt idx="751">
                  <c:v>20.0</c:v>
                </c:pt>
                <c:pt idx="752">
                  <c:v>20.0</c:v>
                </c:pt>
                <c:pt idx="753">
                  <c:v>20.0</c:v>
                </c:pt>
                <c:pt idx="754">
                  <c:v>20.0</c:v>
                </c:pt>
                <c:pt idx="755">
                  <c:v>20.0</c:v>
                </c:pt>
                <c:pt idx="756">
                  <c:v>20.0</c:v>
                </c:pt>
                <c:pt idx="757">
                  <c:v>20.0</c:v>
                </c:pt>
                <c:pt idx="758">
                  <c:v>20.0</c:v>
                </c:pt>
                <c:pt idx="759">
                  <c:v>20.0</c:v>
                </c:pt>
                <c:pt idx="760">
                  <c:v>20.0</c:v>
                </c:pt>
                <c:pt idx="761">
                  <c:v>20.0</c:v>
                </c:pt>
                <c:pt idx="762">
                  <c:v>20.0</c:v>
                </c:pt>
                <c:pt idx="763">
                  <c:v>20.0</c:v>
                </c:pt>
                <c:pt idx="764">
                  <c:v>20.0</c:v>
                </c:pt>
                <c:pt idx="765">
                  <c:v>20.0</c:v>
                </c:pt>
                <c:pt idx="766">
                  <c:v>20.0</c:v>
                </c:pt>
                <c:pt idx="767">
                  <c:v>21.0</c:v>
                </c:pt>
                <c:pt idx="768">
                  <c:v>21.0</c:v>
                </c:pt>
                <c:pt idx="769">
                  <c:v>21.0</c:v>
                </c:pt>
                <c:pt idx="770">
                  <c:v>21.0</c:v>
                </c:pt>
                <c:pt idx="771">
                  <c:v>21.0</c:v>
                </c:pt>
                <c:pt idx="772">
                  <c:v>21.0</c:v>
                </c:pt>
                <c:pt idx="773">
                  <c:v>21.0</c:v>
                </c:pt>
                <c:pt idx="774">
                  <c:v>21.0</c:v>
                </c:pt>
                <c:pt idx="775">
                  <c:v>21.0</c:v>
                </c:pt>
                <c:pt idx="776">
                  <c:v>21.0</c:v>
                </c:pt>
                <c:pt idx="777">
                  <c:v>21.0</c:v>
                </c:pt>
                <c:pt idx="778">
                  <c:v>21.0</c:v>
                </c:pt>
                <c:pt idx="779">
                  <c:v>21.0</c:v>
                </c:pt>
                <c:pt idx="780">
                  <c:v>21.0</c:v>
                </c:pt>
                <c:pt idx="781">
                  <c:v>21.0</c:v>
                </c:pt>
                <c:pt idx="782">
                  <c:v>21.0</c:v>
                </c:pt>
                <c:pt idx="783">
                  <c:v>21.0</c:v>
                </c:pt>
                <c:pt idx="784">
                  <c:v>21.0</c:v>
                </c:pt>
                <c:pt idx="785">
                  <c:v>21.0</c:v>
                </c:pt>
                <c:pt idx="786">
                  <c:v>21.0</c:v>
                </c:pt>
                <c:pt idx="787">
                  <c:v>21.0</c:v>
                </c:pt>
                <c:pt idx="788">
                  <c:v>21.0</c:v>
                </c:pt>
                <c:pt idx="789">
                  <c:v>21.0</c:v>
                </c:pt>
                <c:pt idx="790">
                  <c:v>21.0</c:v>
                </c:pt>
                <c:pt idx="791">
                  <c:v>21.0</c:v>
                </c:pt>
                <c:pt idx="792">
                  <c:v>21.0</c:v>
                </c:pt>
                <c:pt idx="793">
                  <c:v>21.0</c:v>
                </c:pt>
                <c:pt idx="794">
                  <c:v>22.0</c:v>
                </c:pt>
                <c:pt idx="795">
                  <c:v>22.0</c:v>
                </c:pt>
                <c:pt idx="796">
                  <c:v>22.0</c:v>
                </c:pt>
                <c:pt idx="797">
                  <c:v>22.0</c:v>
                </c:pt>
                <c:pt idx="798">
                  <c:v>22.0</c:v>
                </c:pt>
                <c:pt idx="799">
                  <c:v>22.0</c:v>
                </c:pt>
                <c:pt idx="800">
                  <c:v>22.0</c:v>
                </c:pt>
                <c:pt idx="801">
                  <c:v>22.0</c:v>
                </c:pt>
                <c:pt idx="802">
                  <c:v>22.0</c:v>
                </c:pt>
                <c:pt idx="803">
                  <c:v>22.0</c:v>
                </c:pt>
                <c:pt idx="804">
                  <c:v>22.0</c:v>
                </c:pt>
                <c:pt idx="805">
                  <c:v>22.0</c:v>
                </c:pt>
                <c:pt idx="806">
                  <c:v>22.0</c:v>
                </c:pt>
                <c:pt idx="807">
                  <c:v>22.0</c:v>
                </c:pt>
                <c:pt idx="808">
                  <c:v>22.0</c:v>
                </c:pt>
                <c:pt idx="809">
                  <c:v>22.0</c:v>
                </c:pt>
                <c:pt idx="810">
                  <c:v>22.0</c:v>
                </c:pt>
                <c:pt idx="811">
                  <c:v>22.0</c:v>
                </c:pt>
                <c:pt idx="812">
                  <c:v>22.0</c:v>
                </c:pt>
                <c:pt idx="813">
                  <c:v>22.0</c:v>
                </c:pt>
                <c:pt idx="814">
                  <c:v>22.0</c:v>
                </c:pt>
                <c:pt idx="815">
                  <c:v>22.0</c:v>
                </c:pt>
                <c:pt idx="816">
                  <c:v>22.0</c:v>
                </c:pt>
                <c:pt idx="817">
                  <c:v>22.0</c:v>
                </c:pt>
                <c:pt idx="818">
                  <c:v>22.0</c:v>
                </c:pt>
                <c:pt idx="819">
                  <c:v>22.0</c:v>
                </c:pt>
                <c:pt idx="820">
                  <c:v>22.0</c:v>
                </c:pt>
                <c:pt idx="821">
                  <c:v>22.0</c:v>
                </c:pt>
                <c:pt idx="822">
                  <c:v>23.0</c:v>
                </c:pt>
                <c:pt idx="823">
                  <c:v>23.0</c:v>
                </c:pt>
                <c:pt idx="824">
                  <c:v>23.0</c:v>
                </c:pt>
                <c:pt idx="825">
                  <c:v>23.0</c:v>
                </c:pt>
                <c:pt idx="826">
                  <c:v>23.0</c:v>
                </c:pt>
                <c:pt idx="827">
                  <c:v>23.0</c:v>
                </c:pt>
                <c:pt idx="828">
                  <c:v>23.0</c:v>
                </c:pt>
                <c:pt idx="829">
                  <c:v>23.0</c:v>
                </c:pt>
                <c:pt idx="830">
                  <c:v>23.0</c:v>
                </c:pt>
                <c:pt idx="831">
                  <c:v>23.0</c:v>
                </c:pt>
                <c:pt idx="832">
                  <c:v>23.0</c:v>
                </c:pt>
                <c:pt idx="833">
                  <c:v>23.0</c:v>
                </c:pt>
                <c:pt idx="834">
                  <c:v>23.0</c:v>
                </c:pt>
                <c:pt idx="835">
                  <c:v>23.0</c:v>
                </c:pt>
                <c:pt idx="836">
                  <c:v>23.0</c:v>
                </c:pt>
                <c:pt idx="837">
                  <c:v>23.0</c:v>
                </c:pt>
                <c:pt idx="838">
                  <c:v>23.0</c:v>
                </c:pt>
                <c:pt idx="839">
                  <c:v>23.0</c:v>
                </c:pt>
                <c:pt idx="840">
                  <c:v>23.0</c:v>
                </c:pt>
                <c:pt idx="841">
                  <c:v>23.0</c:v>
                </c:pt>
                <c:pt idx="842">
                  <c:v>23.0</c:v>
                </c:pt>
                <c:pt idx="843">
                  <c:v>23.0</c:v>
                </c:pt>
                <c:pt idx="844">
                  <c:v>24.0</c:v>
                </c:pt>
                <c:pt idx="845">
                  <c:v>24.0</c:v>
                </c:pt>
                <c:pt idx="846">
                  <c:v>24.0</c:v>
                </c:pt>
                <c:pt idx="847">
                  <c:v>24.0</c:v>
                </c:pt>
                <c:pt idx="848">
                  <c:v>24.0</c:v>
                </c:pt>
                <c:pt idx="849">
                  <c:v>24.0</c:v>
                </c:pt>
                <c:pt idx="850">
                  <c:v>24.0</c:v>
                </c:pt>
                <c:pt idx="851">
                  <c:v>24.0</c:v>
                </c:pt>
                <c:pt idx="852">
                  <c:v>24.0</c:v>
                </c:pt>
                <c:pt idx="853">
                  <c:v>24.0</c:v>
                </c:pt>
                <c:pt idx="854">
                  <c:v>24.0</c:v>
                </c:pt>
                <c:pt idx="855">
                  <c:v>24.0</c:v>
                </c:pt>
                <c:pt idx="856">
                  <c:v>24.0</c:v>
                </c:pt>
                <c:pt idx="857">
                  <c:v>24.0</c:v>
                </c:pt>
                <c:pt idx="858">
                  <c:v>24.0</c:v>
                </c:pt>
                <c:pt idx="859">
                  <c:v>24.0</c:v>
                </c:pt>
                <c:pt idx="860">
                  <c:v>24.0</c:v>
                </c:pt>
                <c:pt idx="861">
                  <c:v>24.0</c:v>
                </c:pt>
                <c:pt idx="862">
                  <c:v>24.0</c:v>
                </c:pt>
                <c:pt idx="863">
                  <c:v>24.0</c:v>
                </c:pt>
                <c:pt idx="864">
                  <c:v>24.0</c:v>
                </c:pt>
                <c:pt idx="865">
                  <c:v>24.0</c:v>
                </c:pt>
                <c:pt idx="866">
                  <c:v>24.0</c:v>
                </c:pt>
                <c:pt idx="867">
                  <c:v>24.0</c:v>
                </c:pt>
                <c:pt idx="868">
                  <c:v>24.0</c:v>
                </c:pt>
                <c:pt idx="869">
                  <c:v>24.0</c:v>
                </c:pt>
                <c:pt idx="870">
                  <c:v>24.0</c:v>
                </c:pt>
                <c:pt idx="871">
                  <c:v>24.0</c:v>
                </c:pt>
                <c:pt idx="872">
                  <c:v>24.0</c:v>
                </c:pt>
                <c:pt idx="873">
                  <c:v>24.0</c:v>
                </c:pt>
                <c:pt idx="874">
                  <c:v>24.0</c:v>
                </c:pt>
                <c:pt idx="875">
                  <c:v>24.0</c:v>
                </c:pt>
                <c:pt idx="876">
                  <c:v>24.0</c:v>
                </c:pt>
                <c:pt idx="877">
                  <c:v>24.0</c:v>
                </c:pt>
                <c:pt idx="878">
                  <c:v>24.0</c:v>
                </c:pt>
                <c:pt idx="879">
                  <c:v>24.0</c:v>
                </c:pt>
                <c:pt idx="880">
                  <c:v>24.0</c:v>
                </c:pt>
                <c:pt idx="881">
                  <c:v>24.0</c:v>
                </c:pt>
                <c:pt idx="882">
                  <c:v>24.0</c:v>
                </c:pt>
                <c:pt idx="883">
                  <c:v>24.0</c:v>
                </c:pt>
                <c:pt idx="884">
                  <c:v>24.0</c:v>
                </c:pt>
                <c:pt idx="885">
                  <c:v>24.0</c:v>
                </c:pt>
                <c:pt idx="886">
                  <c:v>24.0</c:v>
                </c:pt>
                <c:pt idx="887">
                  <c:v>24.0</c:v>
                </c:pt>
                <c:pt idx="888">
                  <c:v>24.0</c:v>
                </c:pt>
                <c:pt idx="889">
                  <c:v>24.0</c:v>
                </c:pt>
                <c:pt idx="890">
                  <c:v>24.0</c:v>
                </c:pt>
                <c:pt idx="891">
                  <c:v>24.0</c:v>
                </c:pt>
                <c:pt idx="892">
                  <c:v>24.0</c:v>
                </c:pt>
                <c:pt idx="893">
                  <c:v>24.0</c:v>
                </c:pt>
                <c:pt idx="894">
                  <c:v>24.0</c:v>
                </c:pt>
                <c:pt idx="895">
                  <c:v>24.0</c:v>
                </c:pt>
                <c:pt idx="896">
                  <c:v>24.0</c:v>
                </c:pt>
                <c:pt idx="897">
                  <c:v>24.0</c:v>
                </c:pt>
                <c:pt idx="898">
                  <c:v>24.0</c:v>
                </c:pt>
                <c:pt idx="899">
                  <c:v>24.0</c:v>
                </c:pt>
                <c:pt idx="900">
                  <c:v>24.0</c:v>
                </c:pt>
                <c:pt idx="901">
                  <c:v>24.0</c:v>
                </c:pt>
                <c:pt idx="902">
                  <c:v>24.0</c:v>
                </c:pt>
                <c:pt idx="903">
                  <c:v>24.0</c:v>
                </c:pt>
                <c:pt idx="904">
                  <c:v>24.0</c:v>
                </c:pt>
                <c:pt idx="905">
                  <c:v>24.0</c:v>
                </c:pt>
                <c:pt idx="906">
                  <c:v>24.0</c:v>
                </c:pt>
                <c:pt idx="907">
                  <c:v>24.0</c:v>
                </c:pt>
                <c:pt idx="908">
                  <c:v>24.0</c:v>
                </c:pt>
                <c:pt idx="909">
                  <c:v>24.0</c:v>
                </c:pt>
                <c:pt idx="910">
                  <c:v>24.0</c:v>
                </c:pt>
                <c:pt idx="911">
                  <c:v>24.0</c:v>
                </c:pt>
                <c:pt idx="912">
                  <c:v>24.0</c:v>
                </c:pt>
                <c:pt idx="913">
                  <c:v>24.0</c:v>
                </c:pt>
                <c:pt idx="914">
                  <c:v>24.0</c:v>
                </c:pt>
                <c:pt idx="915">
                  <c:v>24.0</c:v>
                </c:pt>
                <c:pt idx="916">
                  <c:v>24.0</c:v>
                </c:pt>
                <c:pt idx="917">
                  <c:v>24.0</c:v>
                </c:pt>
                <c:pt idx="918">
                  <c:v>24.0</c:v>
                </c:pt>
                <c:pt idx="919">
                  <c:v>24.0</c:v>
                </c:pt>
                <c:pt idx="920">
                  <c:v>24.0</c:v>
                </c:pt>
                <c:pt idx="921">
                  <c:v>24.0</c:v>
                </c:pt>
                <c:pt idx="922">
                  <c:v>24.0</c:v>
                </c:pt>
                <c:pt idx="923">
                  <c:v>24.0</c:v>
                </c:pt>
                <c:pt idx="924">
                  <c:v>24.0</c:v>
                </c:pt>
                <c:pt idx="925">
                  <c:v>24.0</c:v>
                </c:pt>
                <c:pt idx="926">
                  <c:v>24.0</c:v>
                </c:pt>
                <c:pt idx="927">
                  <c:v>24.0</c:v>
                </c:pt>
                <c:pt idx="928">
                  <c:v>24.0</c:v>
                </c:pt>
                <c:pt idx="929">
                  <c:v>24.0</c:v>
                </c:pt>
                <c:pt idx="930">
                  <c:v>24.0</c:v>
                </c:pt>
                <c:pt idx="931">
                  <c:v>24.0</c:v>
                </c:pt>
                <c:pt idx="932">
                  <c:v>24.0</c:v>
                </c:pt>
                <c:pt idx="933">
                  <c:v>24.0</c:v>
                </c:pt>
                <c:pt idx="934">
                  <c:v>24.0</c:v>
                </c:pt>
                <c:pt idx="935">
                  <c:v>24.0</c:v>
                </c:pt>
                <c:pt idx="936">
                  <c:v>24.0</c:v>
                </c:pt>
                <c:pt idx="937">
                  <c:v>24.0</c:v>
                </c:pt>
                <c:pt idx="938">
                  <c:v>24.0</c:v>
                </c:pt>
                <c:pt idx="939">
                  <c:v>24.0</c:v>
                </c:pt>
                <c:pt idx="940">
                  <c:v>24.0</c:v>
                </c:pt>
                <c:pt idx="941">
                  <c:v>24.0</c:v>
                </c:pt>
                <c:pt idx="942">
                  <c:v>24.0</c:v>
                </c:pt>
                <c:pt idx="943">
                  <c:v>24.0</c:v>
                </c:pt>
                <c:pt idx="944">
                  <c:v>24.0</c:v>
                </c:pt>
                <c:pt idx="945">
                  <c:v>24.0</c:v>
                </c:pt>
                <c:pt idx="946">
                  <c:v>24.0</c:v>
                </c:pt>
                <c:pt idx="947">
                  <c:v>24.0</c:v>
                </c:pt>
                <c:pt idx="948">
                  <c:v>24.0</c:v>
                </c:pt>
                <c:pt idx="949">
                  <c:v>24.0</c:v>
                </c:pt>
                <c:pt idx="950">
                  <c:v>24.0</c:v>
                </c:pt>
                <c:pt idx="951">
                  <c:v>24.0</c:v>
                </c:pt>
                <c:pt idx="952">
                  <c:v>24.0</c:v>
                </c:pt>
                <c:pt idx="953">
                  <c:v>24.0</c:v>
                </c:pt>
                <c:pt idx="954">
                  <c:v>24.0</c:v>
                </c:pt>
                <c:pt idx="955">
                  <c:v>24.0</c:v>
                </c:pt>
                <c:pt idx="956">
                  <c:v>24.0</c:v>
                </c:pt>
                <c:pt idx="957">
                  <c:v>24.0</c:v>
                </c:pt>
                <c:pt idx="958">
                  <c:v>24.0</c:v>
                </c:pt>
                <c:pt idx="959">
                  <c:v>24.0</c:v>
                </c:pt>
                <c:pt idx="960">
                  <c:v>24.0</c:v>
                </c:pt>
                <c:pt idx="961">
                  <c:v>24.0</c:v>
                </c:pt>
                <c:pt idx="962">
                  <c:v>24.0</c:v>
                </c:pt>
                <c:pt idx="963">
                  <c:v>24.0</c:v>
                </c:pt>
                <c:pt idx="964">
                  <c:v>24.0</c:v>
                </c:pt>
                <c:pt idx="965">
                  <c:v>24.0</c:v>
                </c:pt>
                <c:pt idx="966">
                  <c:v>24.0</c:v>
                </c:pt>
                <c:pt idx="967">
                  <c:v>24.0</c:v>
                </c:pt>
                <c:pt idx="968">
                  <c:v>24.0</c:v>
                </c:pt>
                <c:pt idx="969">
                  <c:v>24.0</c:v>
                </c:pt>
                <c:pt idx="970">
                  <c:v>24.0</c:v>
                </c:pt>
                <c:pt idx="971">
                  <c:v>24.0</c:v>
                </c:pt>
                <c:pt idx="972">
                  <c:v>24.0</c:v>
                </c:pt>
                <c:pt idx="973">
                  <c:v>24.0</c:v>
                </c:pt>
                <c:pt idx="974">
                  <c:v>24.0</c:v>
                </c:pt>
                <c:pt idx="975">
                  <c:v>24.0</c:v>
                </c:pt>
                <c:pt idx="976">
                  <c:v>24.0</c:v>
                </c:pt>
                <c:pt idx="977">
                  <c:v>24.0</c:v>
                </c:pt>
                <c:pt idx="978">
                  <c:v>24.0</c:v>
                </c:pt>
                <c:pt idx="979">
                  <c:v>24.0</c:v>
                </c:pt>
                <c:pt idx="980">
                  <c:v>24.0</c:v>
                </c:pt>
                <c:pt idx="981">
                  <c:v>24.0</c:v>
                </c:pt>
                <c:pt idx="982">
                  <c:v>24.0</c:v>
                </c:pt>
                <c:pt idx="983">
                  <c:v>24.0</c:v>
                </c:pt>
                <c:pt idx="984">
                  <c:v>24.0</c:v>
                </c:pt>
                <c:pt idx="985">
                  <c:v>24.0</c:v>
                </c:pt>
                <c:pt idx="986">
                  <c:v>24.0</c:v>
                </c:pt>
                <c:pt idx="987">
                  <c:v>24.0</c:v>
                </c:pt>
                <c:pt idx="988">
                  <c:v>24.0</c:v>
                </c:pt>
                <c:pt idx="989">
                  <c:v>24.0</c:v>
                </c:pt>
                <c:pt idx="990">
                  <c:v>24.0</c:v>
                </c:pt>
                <c:pt idx="991">
                  <c:v>24.0</c:v>
                </c:pt>
                <c:pt idx="992">
                  <c:v>24.0</c:v>
                </c:pt>
                <c:pt idx="993">
                  <c:v>24.0</c:v>
                </c:pt>
                <c:pt idx="994">
                  <c:v>24.0</c:v>
                </c:pt>
                <c:pt idx="995">
                  <c:v>24.0</c:v>
                </c:pt>
                <c:pt idx="996">
                  <c:v>24.0</c:v>
                </c:pt>
                <c:pt idx="997">
                  <c:v>24.0</c:v>
                </c:pt>
                <c:pt idx="998">
                  <c:v>24.0</c:v>
                </c:pt>
                <c:pt idx="999">
                  <c:v>24.0</c:v>
                </c:pt>
                <c:pt idx="1000">
                  <c:v>24.0</c:v>
                </c:pt>
                <c:pt idx="1001">
                  <c:v>24.0</c:v>
                </c:pt>
                <c:pt idx="1002">
                  <c:v>24.0</c:v>
                </c:pt>
                <c:pt idx="1003">
                  <c:v>24.0</c:v>
                </c:pt>
                <c:pt idx="1004">
                  <c:v>24.0</c:v>
                </c:pt>
                <c:pt idx="1005">
                  <c:v>24.0</c:v>
                </c:pt>
                <c:pt idx="1006">
                  <c:v>24.0</c:v>
                </c:pt>
                <c:pt idx="1007">
                  <c:v>24.0</c:v>
                </c:pt>
                <c:pt idx="1008">
                  <c:v>24.0</c:v>
                </c:pt>
                <c:pt idx="1009">
                  <c:v>24.0</c:v>
                </c:pt>
                <c:pt idx="1010">
                  <c:v>24.0</c:v>
                </c:pt>
                <c:pt idx="1011">
                  <c:v>24.0</c:v>
                </c:pt>
                <c:pt idx="1012">
                  <c:v>24.0</c:v>
                </c:pt>
                <c:pt idx="1013">
                  <c:v>24.0</c:v>
                </c:pt>
                <c:pt idx="1014">
                  <c:v>24.0</c:v>
                </c:pt>
                <c:pt idx="1015">
                  <c:v>24.0</c:v>
                </c:pt>
                <c:pt idx="1016">
                  <c:v>24.0</c:v>
                </c:pt>
                <c:pt idx="1017">
                  <c:v>24.0</c:v>
                </c:pt>
                <c:pt idx="1018">
                  <c:v>24.0</c:v>
                </c:pt>
                <c:pt idx="1019">
                  <c:v>24.0</c:v>
                </c:pt>
                <c:pt idx="1020">
                  <c:v>24.0</c:v>
                </c:pt>
                <c:pt idx="1021">
                  <c:v>24.0</c:v>
                </c:pt>
                <c:pt idx="1022">
                  <c:v>24.0</c:v>
                </c:pt>
                <c:pt idx="1023">
                  <c:v>24.0</c:v>
                </c:pt>
                <c:pt idx="1024">
                  <c:v>24.0</c:v>
                </c:pt>
                <c:pt idx="1025">
                  <c:v>24.0</c:v>
                </c:pt>
                <c:pt idx="1026">
                  <c:v>24.0</c:v>
                </c:pt>
                <c:pt idx="1027">
                  <c:v>24.0</c:v>
                </c:pt>
                <c:pt idx="1028">
                  <c:v>24.0</c:v>
                </c:pt>
                <c:pt idx="1029">
                  <c:v>24.0</c:v>
                </c:pt>
                <c:pt idx="1030">
                  <c:v>24.0</c:v>
                </c:pt>
                <c:pt idx="1031">
                  <c:v>24.0</c:v>
                </c:pt>
                <c:pt idx="1032">
                  <c:v>24.0</c:v>
                </c:pt>
                <c:pt idx="1033">
                  <c:v>24.0</c:v>
                </c:pt>
                <c:pt idx="1034">
                  <c:v>24.0</c:v>
                </c:pt>
                <c:pt idx="1035">
                  <c:v>24.0</c:v>
                </c:pt>
                <c:pt idx="1036">
                  <c:v>24.0</c:v>
                </c:pt>
                <c:pt idx="1037">
                  <c:v>24.0</c:v>
                </c:pt>
                <c:pt idx="1038">
                  <c:v>24.0</c:v>
                </c:pt>
                <c:pt idx="1039">
                  <c:v>24.0</c:v>
                </c:pt>
                <c:pt idx="1040">
                  <c:v>24.0</c:v>
                </c:pt>
                <c:pt idx="1041">
                  <c:v>24.0</c:v>
                </c:pt>
                <c:pt idx="1042">
                  <c:v>24.0</c:v>
                </c:pt>
                <c:pt idx="1043">
                  <c:v>24.0</c:v>
                </c:pt>
                <c:pt idx="1044">
                  <c:v>24.0</c:v>
                </c:pt>
                <c:pt idx="1045">
                  <c:v>24.0</c:v>
                </c:pt>
                <c:pt idx="1046">
                  <c:v>25.0</c:v>
                </c:pt>
                <c:pt idx="1047">
                  <c:v>25.0</c:v>
                </c:pt>
                <c:pt idx="1048">
                  <c:v>25.0</c:v>
                </c:pt>
                <c:pt idx="1049">
                  <c:v>25.0</c:v>
                </c:pt>
                <c:pt idx="1050">
                  <c:v>25.0</c:v>
                </c:pt>
                <c:pt idx="1051">
                  <c:v>25.0</c:v>
                </c:pt>
                <c:pt idx="1052">
                  <c:v>25.0</c:v>
                </c:pt>
                <c:pt idx="1053">
                  <c:v>25.0</c:v>
                </c:pt>
                <c:pt idx="1054">
                  <c:v>25.0</c:v>
                </c:pt>
                <c:pt idx="1055">
                  <c:v>25.0</c:v>
                </c:pt>
                <c:pt idx="1056">
                  <c:v>25.0</c:v>
                </c:pt>
                <c:pt idx="1057">
                  <c:v>25.0</c:v>
                </c:pt>
                <c:pt idx="1058">
                  <c:v>25.0</c:v>
                </c:pt>
                <c:pt idx="1059">
                  <c:v>25.0</c:v>
                </c:pt>
                <c:pt idx="1060">
                  <c:v>25.0</c:v>
                </c:pt>
                <c:pt idx="1061">
                  <c:v>25.0</c:v>
                </c:pt>
                <c:pt idx="1062">
                  <c:v>25.0</c:v>
                </c:pt>
                <c:pt idx="1063">
                  <c:v>25.0</c:v>
                </c:pt>
                <c:pt idx="1064">
                  <c:v>25.0</c:v>
                </c:pt>
                <c:pt idx="1065">
                  <c:v>25.0</c:v>
                </c:pt>
                <c:pt idx="1066">
                  <c:v>25.0</c:v>
                </c:pt>
                <c:pt idx="1067">
                  <c:v>25.0</c:v>
                </c:pt>
                <c:pt idx="1068">
                  <c:v>25.0</c:v>
                </c:pt>
                <c:pt idx="1069">
                  <c:v>25.0</c:v>
                </c:pt>
                <c:pt idx="1070">
                  <c:v>25.0</c:v>
                </c:pt>
                <c:pt idx="1071">
                  <c:v>25.0</c:v>
                </c:pt>
                <c:pt idx="1072">
                  <c:v>25.0</c:v>
                </c:pt>
                <c:pt idx="1073">
                  <c:v>25.0</c:v>
                </c:pt>
                <c:pt idx="1074">
                  <c:v>25.0</c:v>
                </c:pt>
                <c:pt idx="1075">
                  <c:v>25.0</c:v>
                </c:pt>
                <c:pt idx="1076">
                  <c:v>25.0</c:v>
                </c:pt>
                <c:pt idx="1077">
                  <c:v>25.0</c:v>
                </c:pt>
                <c:pt idx="1078">
                  <c:v>25.0</c:v>
                </c:pt>
                <c:pt idx="1079">
                  <c:v>25.0</c:v>
                </c:pt>
                <c:pt idx="1080">
                  <c:v>25.0</c:v>
                </c:pt>
                <c:pt idx="1081">
                  <c:v>25.0</c:v>
                </c:pt>
                <c:pt idx="1082">
                  <c:v>25.0</c:v>
                </c:pt>
                <c:pt idx="1083">
                  <c:v>25.0</c:v>
                </c:pt>
                <c:pt idx="1084">
                  <c:v>25.0</c:v>
                </c:pt>
                <c:pt idx="1085">
                  <c:v>25.0</c:v>
                </c:pt>
                <c:pt idx="1086">
                  <c:v>25.0</c:v>
                </c:pt>
                <c:pt idx="1087">
                  <c:v>25.0</c:v>
                </c:pt>
                <c:pt idx="1088">
                  <c:v>25.0</c:v>
                </c:pt>
                <c:pt idx="1089">
                  <c:v>25.0</c:v>
                </c:pt>
                <c:pt idx="1090">
                  <c:v>25.0</c:v>
                </c:pt>
                <c:pt idx="1091">
                  <c:v>25.0</c:v>
                </c:pt>
                <c:pt idx="1092">
                  <c:v>25.0</c:v>
                </c:pt>
                <c:pt idx="1093">
                  <c:v>25.0</c:v>
                </c:pt>
                <c:pt idx="1094">
                  <c:v>25.0</c:v>
                </c:pt>
                <c:pt idx="1095">
                  <c:v>25.0</c:v>
                </c:pt>
                <c:pt idx="1096">
                  <c:v>25.0</c:v>
                </c:pt>
                <c:pt idx="1097">
                  <c:v>25.0</c:v>
                </c:pt>
                <c:pt idx="1098">
                  <c:v>25.0</c:v>
                </c:pt>
                <c:pt idx="1099">
                  <c:v>25.0</c:v>
                </c:pt>
                <c:pt idx="1100">
                  <c:v>25.0</c:v>
                </c:pt>
                <c:pt idx="1101">
                  <c:v>25.0</c:v>
                </c:pt>
                <c:pt idx="1102">
                  <c:v>25.0</c:v>
                </c:pt>
                <c:pt idx="1103">
                  <c:v>25.0</c:v>
                </c:pt>
                <c:pt idx="1104">
                  <c:v>25.0</c:v>
                </c:pt>
                <c:pt idx="1105">
                  <c:v>25.0</c:v>
                </c:pt>
                <c:pt idx="1106">
                  <c:v>25.0</c:v>
                </c:pt>
                <c:pt idx="1107">
                  <c:v>25.0</c:v>
                </c:pt>
                <c:pt idx="1108">
                  <c:v>25.0</c:v>
                </c:pt>
                <c:pt idx="1109">
                  <c:v>25.0</c:v>
                </c:pt>
                <c:pt idx="1110">
                  <c:v>25.0</c:v>
                </c:pt>
                <c:pt idx="1111">
                  <c:v>25.0</c:v>
                </c:pt>
                <c:pt idx="1112">
                  <c:v>25.0</c:v>
                </c:pt>
                <c:pt idx="1113">
                  <c:v>25.0</c:v>
                </c:pt>
                <c:pt idx="1114">
                  <c:v>25.0</c:v>
                </c:pt>
                <c:pt idx="1115">
                  <c:v>25.0</c:v>
                </c:pt>
                <c:pt idx="1116">
                  <c:v>25.0</c:v>
                </c:pt>
                <c:pt idx="1117">
                  <c:v>25.0</c:v>
                </c:pt>
                <c:pt idx="1118">
                  <c:v>25.0</c:v>
                </c:pt>
                <c:pt idx="1119">
                  <c:v>25.0</c:v>
                </c:pt>
                <c:pt idx="1120">
                  <c:v>25.0</c:v>
                </c:pt>
                <c:pt idx="1121">
                  <c:v>25.0</c:v>
                </c:pt>
                <c:pt idx="1122">
                  <c:v>25.0</c:v>
                </c:pt>
                <c:pt idx="1123">
                  <c:v>25.0</c:v>
                </c:pt>
                <c:pt idx="1124">
                  <c:v>25.0</c:v>
                </c:pt>
                <c:pt idx="1125">
                  <c:v>25.0</c:v>
                </c:pt>
                <c:pt idx="1126">
                  <c:v>25.0</c:v>
                </c:pt>
                <c:pt idx="1127">
                  <c:v>25.0</c:v>
                </c:pt>
                <c:pt idx="1128">
                  <c:v>25.0</c:v>
                </c:pt>
                <c:pt idx="1129">
                  <c:v>25.0</c:v>
                </c:pt>
                <c:pt idx="1130">
                  <c:v>25.0</c:v>
                </c:pt>
                <c:pt idx="1131">
                  <c:v>25.0</c:v>
                </c:pt>
                <c:pt idx="1132">
                  <c:v>25.0</c:v>
                </c:pt>
                <c:pt idx="1133">
                  <c:v>25.0</c:v>
                </c:pt>
                <c:pt idx="1134">
                  <c:v>25.0</c:v>
                </c:pt>
                <c:pt idx="1135">
                  <c:v>25.0</c:v>
                </c:pt>
                <c:pt idx="1136">
                  <c:v>25.0</c:v>
                </c:pt>
                <c:pt idx="1137">
                  <c:v>25.0</c:v>
                </c:pt>
                <c:pt idx="1138">
                  <c:v>25.0</c:v>
                </c:pt>
                <c:pt idx="1139">
                  <c:v>25.0</c:v>
                </c:pt>
                <c:pt idx="1140">
                  <c:v>25.0</c:v>
                </c:pt>
                <c:pt idx="1141">
                  <c:v>25.0</c:v>
                </c:pt>
                <c:pt idx="1142">
                  <c:v>25.0</c:v>
                </c:pt>
                <c:pt idx="1143">
                  <c:v>25.0</c:v>
                </c:pt>
                <c:pt idx="1144">
                  <c:v>25.0</c:v>
                </c:pt>
                <c:pt idx="1145">
                  <c:v>25.0</c:v>
                </c:pt>
                <c:pt idx="1146">
                  <c:v>25.0</c:v>
                </c:pt>
                <c:pt idx="1147">
                  <c:v>25.0</c:v>
                </c:pt>
                <c:pt idx="1148">
                  <c:v>25.0</c:v>
                </c:pt>
                <c:pt idx="1149">
                  <c:v>25.0</c:v>
                </c:pt>
                <c:pt idx="1150">
                  <c:v>25.0</c:v>
                </c:pt>
                <c:pt idx="1151">
                  <c:v>25.0</c:v>
                </c:pt>
                <c:pt idx="1152">
                  <c:v>25.0</c:v>
                </c:pt>
                <c:pt idx="1153">
                  <c:v>25.0</c:v>
                </c:pt>
                <c:pt idx="1154">
                  <c:v>25.0</c:v>
                </c:pt>
                <c:pt idx="1155">
                  <c:v>25.0</c:v>
                </c:pt>
                <c:pt idx="1156">
                  <c:v>25.0</c:v>
                </c:pt>
                <c:pt idx="1157">
                  <c:v>25.0</c:v>
                </c:pt>
                <c:pt idx="1158">
                  <c:v>25.0</c:v>
                </c:pt>
                <c:pt idx="1159">
                  <c:v>25.0</c:v>
                </c:pt>
                <c:pt idx="1160">
                  <c:v>25.0</c:v>
                </c:pt>
                <c:pt idx="1161">
                  <c:v>25.0</c:v>
                </c:pt>
                <c:pt idx="1162">
                  <c:v>25.0</c:v>
                </c:pt>
                <c:pt idx="1163">
                  <c:v>25.0</c:v>
                </c:pt>
                <c:pt idx="1164">
                  <c:v>25.0</c:v>
                </c:pt>
                <c:pt idx="1165">
                  <c:v>25.0</c:v>
                </c:pt>
                <c:pt idx="1166">
                  <c:v>25.0</c:v>
                </c:pt>
                <c:pt idx="1167">
                  <c:v>25.0</c:v>
                </c:pt>
                <c:pt idx="1168">
                  <c:v>25.0</c:v>
                </c:pt>
                <c:pt idx="1169">
                  <c:v>25.0</c:v>
                </c:pt>
                <c:pt idx="1170">
                  <c:v>25.0</c:v>
                </c:pt>
                <c:pt idx="1171">
                  <c:v>25.0</c:v>
                </c:pt>
                <c:pt idx="1172">
                  <c:v>25.0</c:v>
                </c:pt>
                <c:pt idx="1173">
                  <c:v>25.0</c:v>
                </c:pt>
                <c:pt idx="1174">
                  <c:v>25.0</c:v>
                </c:pt>
                <c:pt idx="1175">
                  <c:v>25.0</c:v>
                </c:pt>
                <c:pt idx="1176">
                  <c:v>25.0</c:v>
                </c:pt>
                <c:pt idx="1177">
                  <c:v>25.0</c:v>
                </c:pt>
                <c:pt idx="1178">
                  <c:v>25.0</c:v>
                </c:pt>
                <c:pt idx="1179">
                  <c:v>25.0</c:v>
                </c:pt>
                <c:pt idx="1180">
                  <c:v>25.0</c:v>
                </c:pt>
                <c:pt idx="1181">
                  <c:v>25.0</c:v>
                </c:pt>
                <c:pt idx="1182">
                  <c:v>25.0</c:v>
                </c:pt>
                <c:pt idx="1183">
                  <c:v>25.0</c:v>
                </c:pt>
                <c:pt idx="1184">
                  <c:v>25.0</c:v>
                </c:pt>
                <c:pt idx="1185">
                  <c:v>25.0</c:v>
                </c:pt>
                <c:pt idx="1186">
                  <c:v>25.0</c:v>
                </c:pt>
                <c:pt idx="1187">
                  <c:v>25.0</c:v>
                </c:pt>
                <c:pt idx="1188">
                  <c:v>25.0</c:v>
                </c:pt>
                <c:pt idx="1189">
                  <c:v>25.0</c:v>
                </c:pt>
                <c:pt idx="1190">
                  <c:v>25.0</c:v>
                </c:pt>
                <c:pt idx="1191">
                  <c:v>25.0</c:v>
                </c:pt>
                <c:pt idx="1192">
                  <c:v>25.0</c:v>
                </c:pt>
                <c:pt idx="1193">
                  <c:v>25.0</c:v>
                </c:pt>
                <c:pt idx="1194">
                  <c:v>25.0</c:v>
                </c:pt>
                <c:pt idx="1195">
                  <c:v>25.0</c:v>
                </c:pt>
                <c:pt idx="1196">
                  <c:v>25.0</c:v>
                </c:pt>
                <c:pt idx="1197">
                  <c:v>25.0</c:v>
                </c:pt>
                <c:pt idx="1198">
                  <c:v>25.0</c:v>
                </c:pt>
                <c:pt idx="1199">
                  <c:v>25.0</c:v>
                </c:pt>
                <c:pt idx="1200">
                  <c:v>25.0</c:v>
                </c:pt>
                <c:pt idx="1201">
                  <c:v>25.0</c:v>
                </c:pt>
                <c:pt idx="1202">
                  <c:v>25.0</c:v>
                </c:pt>
                <c:pt idx="1203">
                  <c:v>25.0</c:v>
                </c:pt>
                <c:pt idx="1204">
                  <c:v>25.0</c:v>
                </c:pt>
                <c:pt idx="1205">
                  <c:v>26.0</c:v>
                </c:pt>
                <c:pt idx="1206">
                  <c:v>26.0</c:v>
                </c:pt>
                <c:pt idx="1207">
                  <c:v>26.0</c:v>
                </c:pt>
                <c:pt idx="1208">
                  <c:v>26.0</c:v>
                </c:pt>
                <c:pt idx="1209">
                  <c:v>26.0</c:v>
                </c:pt>
                <c:pt idx="1210">
                  <c:v>26.0</c:v>
                </c:pt>
                <c:pt idx="1211">
                  <c:v>26.0</c:v>
                </c:pt>
                <c:pt idx="1212">
                  <c:v>26.0</c:v>
                </c:pt>
                <c:pt idx="1213">
                  <c:v>26.0</c:v>
                </c:pt>
                <c:pt idx="1214">
                  <c:v>26.0</c:v>
                </c:pt>
                <c:pt idx="1215">
                  <c:v>26.0</c:v>
                </c:pt>
                <c:pt idx="1216">
                  <c:v>26.0</c:v>
                </c:pt>
                <c:pt idx="1217">
                  <c:v>26.0</c:v>
                </c:pt>
                <c:pt idx="1218">
                  <c:v>26.0</c:v>
                </c:pt>
                <c:pt idx="1219">
                  <c:v>26.0</c:v>
                </c:pt>
                <c:pt idx="1220">
                  <c:v>26.0</c:v>
                </c:pt>
                <c:pt idx="1221">
                  <c:v>26.0</c:v>
                </c:pt>
                <c:pt idx="1222">
                  <c:v>26.0</c:v>
                </c:pt>
                <c:pt idx="1223">
                  <c:v>26.0</c:v>
                </c:pt>
                <c:pt idx="1224">
                  <c:v>26.0</c:v>
                </c:pt>
                <c:pt idx="1225">
                  <c:v>26.0</c:v>
                </c:pt>
                <c:pt idx="1226">
                  <c:v>26.0</c:v>
                </c:pt>
                <c:pt idx="1227">
                  <c:v>26.0</c:v>
                </c:pt>
                <c:pt idx="1228">
                  <c:v>26.0</c:v>
                </c:pt>
                <c:pt idx="1229">
                  <c:v>26.0</c:v>
                </c:pt>
                <c:pt idx="1230">
                  <c:v>26.0</c:v>
                </c:pt>
                <c:pt idx="1231">
                  <c:v>26.0</c:v>
                </c:pt>
                <c:pt idx="1232">
                  <c:v>26.0</c:v>
                </c:pt>
                <c:pt idx="1233">
                  <c:v>26.0</c:v>
                </c:pt>
                <c:pt idx="1234">
                  <c:v>26.0</c:v>
                </c:pt>
                <c:pt idx="1235">
                  <c:v>26.0</c:v>
                </c:pt>
                <c:pt idx="1236">
                  <c:v>26.0</c:v>
                </c:pt>
                <c:pt idx="1237">
                  <c:v>26.0</c:v>
                </c:pt>
                <c:pt idx="1238">
                  <c:v>26.0</c:v>
                </c:pt>
                <c:pt idx="1239">
                  <c:v>26.0</c:v>
                </c:pt>
                <c:pt idx="1240">
                  <c:v>26.0</c:v>
                </c:pt>
                <c:pt idx="1241">
                  <c:v>26.0</c:v>
                </c:pt>
                <c:pt idx="1242">
                  <c:v>26.0</c:v>
                </c:pt>
                <c:pt idx="1243">
                  <c:v>26.0</c:v>
                </c:pt>
                <c:pt idx="1244">
                  <c:v>26.0</c:v>
                </c:pt>
                <c:pt idx="1245">
                  <c:v>26.0</c:v>
                </c:pt>
                <c:pt idx="1246">
                  <c:v>26.0</c:v>
                </c:pt>
                <c:pt idx="1247">
                  <c:v>26.0</c:v>
                </c:pt>
                <c:pt idx="1248">
                  <c:v>26.0</c:v>
                </c:pt>
                <c:pt idx="1249">
                  <c:v>26.0</c:v>
                </c:pt>
                <c:pt idx="1250">
                  <c:v>26.0</c:v>
                </c:pt>
                <c:pt idx="1251">
                  <c:v>26.0</c:v>
                </c:pt>
                <c:pt idx="1252">
                  <c:v>26.0</c:v>
                </c:pt>
                <c:pt idx="1253">
                  <c:v>26.0</c:v>
                </c:pt>
                <c:pt idx="1254">
                  <c:v>26.0</c:v>
                </c:pt>
                <c:pt idx="1255">
                  <c:v>26.0</c:v>
                </c:pt>
                <c:pt idx="1256">
                  <c:v>26.0</c:v>
                </c:pt>
                <c:pt idx="1257">
                  <c:v>26.0</c:v>
                </c:pt>
                <c:pt idx="1258">
                  <c:v>26.0</c:v>
                </c:pt>
                <c:pt idx="1259">
                  <c:v>26.0</c:v>
                </c:pt>
                <c:pt idx="1260">
                  <c:v>26.0</c:v>
                </c:pt>
                <c:pt idx="1261">
                  <c:v>26.0</c:v>
                </c:pt>
                <c:pt idx="1262">
                  <c:v>26.0</c:v>
                </c:pt>
                <c:pt idx="1263">
                  <c:v>26.0</c:v>
                </c:pt>
                <c:pt idx="1264">
                  <c:v>26.0</c:v>
                </c:pt>
                <c:pt idx="1265">
                  <c:v>26.0</c:v>
                </c:pt>
                <c:pt idx="1266">
                  <c:v>26.0</c:v>
                </c:pt>
                <c:pt idx="1267">
                  <c:v>26.0</c:v>
                </c:pt>
                <c:pt idx="1268">
                  <c:v>26.0</c:v>
                </c:pt>
                <c:pt idx="1269">
                  <c:v>26.0</c:v>
                </c:pt>
                <c:pt idx="1270">
                  <c:v>26.0</c:v>
                </c:pt>
                <c:pt idx="1271">
                  <c:v>26.0</c:v>
                </c:pt>
                <c:pt idx="1272">
                  <c:v>26.0</c:v>
                </c:pt>
                <c:pt idx="1273">
                  <c:v>26.0</c:v>
                </c:pt>
                <c:pt idx="1274">
                  <c:v>26.0</c:v>
                </c:pt>
                <c:pt idx="1275">
                  <c:v>26.0</c:v>
                </c:pt>
                <c:pt idx="1276">
                  <c:v>26.0</c:v>
                </c:pt>
                <c:pt idx="1277">
                  <c:v>26.0</c:v>
                </c:pt>
                <c:pt idx="1278">
                  <c:v>26.0</c:v>
                </c:pt>
                <c:pt idx="1279">
                  <c:v>26.0</c:v>
                </c:pt>
                <c:pt idx="1280">
                  <c:v>26.0</c:v>
                </c:pt>
                <c:pt idx="1281">
                  <c:v>26.0</c:v>
                </c:pt>
                <c:pt idx="1282">
                  <c:v>26.0</c:v>
                </c:pt>
                <c:pt idx="1283">
                  <c:v>26.0</c:v>
                </c:pt>
                <c:pt idx="1284">
                  <c:v>26.0</c:v>
                </c:pt>
                <c:pt idx="1285">
                  <c:v>26.0</c:v>
                </c:pt>
                <c:pt idx="1286">
                  <c:v>26.0</c:v>
                </c:pt>
                <c:pt idx="1287">
                  <c:v>26.0</c:v>
                </c:pt>
                <c:pt idx="1288">
                  <c:v>26.0</c:v>
                </c:pt>
                <c:pt idx="1289">
                  <c:v>26.0</c:v>
                </c:pt>
                <c:pt idx="1290">
                  <c:v>26.0</c:v>
                </c:pt>
                <c:pt idx="1291">
                  <c:v>26.0</c:v>
                </c:pt>
                <c:pt idx="1292">
                  <c:v>26.0</c:v>
                </c:pt>
                <c:pt idx="1293">
                  <c:v>26.0</c:v>
                </c:pt>
                <c:pt idx="1294">
                  <c:v>26.0</c:v>
                </c:pt>
                <c:pt idx="1295">
                  <c:v>26.0</c:v>
                </c:pt>
                <c:pt idx="1296">
                  <c:v>26.0</c:v>
                </c:pt>
                <c:pt idx="1297">
                  <c:v>26.0</c:v>
                </c:pt>
                <c:pt idx="1298">
                  <c:v>26.0</c:v>
                </c:pt>
                <c:pt idx="1299">
                  <c:v>26.0</c:v>
                </c:pt>
                <c:pt idx="1300">
                  <c:v>26.0</c:v>
                </c:pt>
                <c:pt idx="1301">
                  <c:v>26.0</c:v>
                </c:pt>
                <c:pt idx="1302">
                  <c:v>26.0</c:v>
                </c:pt>
                <c:pt idx="1303">
                  <c:v>26.0</c:v>
                </c:pt>
                <c:pt idx="1304">
                  <c:v>26.0</c:v>
                </c:pt>
                <c:pt idx="1305">
                  <c:v>26.0</c:v>
                </c:pt>
                <c:pt idx="1306">
                  <c:v>26.0</c:v>
                </c:pt>
                <c:pt idx="1307">
                  <c:v>26.0</c:v>
                </c:pt>
                <c:pt idx="1308">
                  <c:v>26.0</c:v>
                </c:pt>
                <c:pt idx="1309">
                  <c:v>26.0</c:v>
                </c:pt>
                <c:pt idx="1310">
                  <c:v>26.0</c:v>
                </c:pt>
                <c:pt idx="1311">
                  <c:v>26.0</c:v>
                </c:pt>
                <c:pt idx="1312">
                  <c:v>26.0</c:v>
                </c:pt>
                <c:pt idx="1313">
                  <c:v>26.0</c:v>
                </c:pt>
                <c:pt idx="1314">
                  <c:v>26.0</c:v>
                </c:pt>
                <c:pt idx="1315">
                  <c:v>26.0</c:v>
                </c:pt>
                <c:pt idx="1316">
                  <c:v>26.0</c:v>
                </c:pt>
                <c:pt idx="1317">
                  <c:v>26.0</c:v>
                </c:pt>
                <c:pt idx="1318">
                  <c:v>26.0</c:v>
                </c:pt>
                <c:pt idx="1319">
                  <c:v>26.0</c:v>
                </c:pt>
                <c:pt idx="1320">
                  <c:v>26.0</c:v>
                </c:pt>
                <c:pt idx="1321">
                  <c:v>26.0</c:v>
                </c:pt>
                <c:pt idx="1322">
                  <c:v>26.0</c:v>
                </c:pt>
                <c:pt idx="1323">
                  <c:v>26.0</c:v>
                </c:pt>
                <c:pt idx="1324">
                  <c:v>26.0</c:v>
                </c:pt>
                <c:pt idx="1325">
                  <c:v>26.0</c:v>
                </c:pt>
                <c:pt idx="1326">
                  <c:v>26.0</c:v>
                </c:pt>
                <c:pt idx="1327">
                  <c:v>26.0</c:v>
                </c:pt>
                <c:pt idx="1328">
                  <c:v>26.0</c:v>
                </c:pt>
                <c:pt idx="1329">
                  <c:v>26.0</c:v>
                </c:pt>
                <c:pt idx="1330">
                  <c:v>26.0</c:v>
                </c:pt>
                <c:pt idx="1331">
                  <c:v>26.0</c:v>
                </c:pt>
                <c:pt idx="1332">
                  <c:v>26.0</c:v>
                </c:pt>
                <c:pt idx="1333">
                  <c:v>26.0</c:v>
                </c:pt>
                <c:pt idx="1334">
                  <c:v>26.0</c:v>
                </c:pt>
                <c:pt idx="1335">
                  <c:v>26.0</c:v>
                </c:pt>
                <c:pt idx="1336">
                  <c:v>26.0</c:v>
                </c:pt>
                <c:pt idx="1337">
                  <c:v>26.0</c:v>
                </c:pt>
                <c:pt idx="1338">
                  <c:v>26.0</c:v>
                </c:pt>
                <c:pt idx="1339">
                  <c:v>26.0</c:v>
                </c:pt>
                <c:pt idx="1340">
                  <c:v>26.0</c:v>
                </c:pt>
                <c:pt idx="1341">
                  <c:v>26.0</c:v>
                </c:pt>
                <c:pt idx="1342">
                  <c:v>26.0</c:v>
                </c:pt>
                <c:pt idx="1343">
                  <c:v>26.0</c:v>
                </c:pt>
                <c:pt idx="1344">
                  <c:v>26.0</c:v>
                </c:pt>
                <c:pt idx="1345">
                  <c:v>26.0</c:v>
                </c:pt>
                <c:pt idx="1346">
                  <c:v>26.0</c:v>
                </c:pt>
                <c:pt idx="1347">
                  <c:v>26.0</c:v>
                </c:pt>
                <c:pt idx="1348">
                  <c:v>26.0</c:v>
                </c:pt>
                <c:pt idx="1349">
                  <c:v>26.0</c:v>
                </c:pt>
                <c:pt idx="1350">
                  <c:v>26.0</c:v>
                </c:pt>
                <c:pt idx="1351">
                  <c:v>26.0</c:v>
                </c:pt>
                <c:pt idx="1352">
                  <c:v>26.0</c:v>
                </c:pt>
                <c:pt idx="1353">
                  <c:v>26.0</c:v>
                </c:pt>
                <c:pt idx="1354">
                  <c:v>26.0</c:v>
                </c:pt>
                <c:pt idx="1355">
                  <c:v>26.0</c:v>
                </c:pt>
                <c:pt idx="1356">
                  <c:v>26.0</c:v>
                </c:pt>
                <c:pt idx="1357">
                  <c:v>26.0</c:v>
                </c:pt>
                <c:pt idx="1358">
                  <c:v>26.0</c:v>
                </c:pt>
                <c:pt idx="1359">
                  <c:v>26.0</c:v>
                </c:pt>
                <c:pt idx="1360">
                  <c:v>26.0</c:v>
                </c:pt>
                <c:pt idx="1361">
                  <c:v>26.0</c:v>
                </c:pt>
                <c:pt idx="1362">
                  <c:v>26.0</c:v>
                </c:pt>
                <c:pt idx="1363">
                  <c:v>26.0</c:v>
                </c:pt>
                <c:pt idx="1364">
                  <c:v>26.0</c:v>
                </c:pt>
                <c:pt idx="1365">
                  <c:v>26.0</c:v>
                </c:pt>
                <c:pt idx="1366">
                  <c:v>26.0</c:v>
                </c:pt>
                <c:pt idx="1367">
                  <c:v>26.0</c:v>
                </c:pt>
                <c:pt idx="1368">
                  <c:v>26.0</c:v>
                </c:pt>
                <c:pt idx="1369">
                  <c:v>26.0</c:v>
                </c:pt>
                <c:pt idx="1370">
                  <c:v>26.0</c:v>
                </c:pt>
                <c:pt idx="1371">
                  <c:v>26.0</c:v>
                </c:pt>
                <c:pt idx="1372">
                  <c:v>26.0</c:v>
                </c:pt>
                <c:pt idx="1373">
                  <c:v>26.0</c:v>
                </c:pt>
                <c:pt idx="1374">
                  <c:v>26.0</c:v>
                </c:pt>
                <c:pt idx="1375">
                  <c:v>26.0</c:v>
                </c:pt>
                <c:pt idx="1376">
                  <c:v>26.0</c:v>
                </c:pt>
                <c:pt idx="1377">
                  <c:v>26.0</c:v>
                </c:pt>
                <c:pt idx="1378">
                  <c:v>26.0</c:v>
                </c:pt>
                <c:pt idx="1379">
                  <c:v>26.0</c:v>
                </c:pt>
                <c:pt idx="1380">
                  <c:v>26.0</c:v>
                </c:pt>
                <c:pt idx="1381">
                  <c:v>26.0</c:v>
                </c:pt>
                <c:pt idx="1382">
                  <c:v>26.0</c:v>
                </c:pt>
                <c:pt idx="1383">
                  <c:v>26.0</c:v>
                </c:pt>
                <c:pt idx="1384">
                  <c:v>26.0</c:v>
                </c:pt>
                <c:pt idx="1385">
                  <c:v>26.0</c:v>
                </c:pt>
                <c:pt idx="1386">
                  <c:v>26.0</c:v>
                </c:pt>
                <c:pt idx="1387">
                  <c:v>26.0</c:v>
                </c:pt>
                <c:pt idx="1388">
                  <c:v>26.0</c:v>
                </c:pt>
                <c:pt idx="1389">
                  <c:v>26.0</c:v>
                </c:pt>
                <c:pt idx="1390">
                  <c:v>26.0</c:v>
                </c:pt>
                <c:pt idx="1391">
                  <c:v>27.0</c:v>
                </c:pt>
                <c:pt idx="1392">
                  <c:v>27.0</c:v>
                </c:pt>
                <c:pt idx="1393">
                  <c:v>27.0</c:v>
                </c:pt>
                <c:pt idx="1394">
                  <c:v>27.0</c:v>
                </c:pt>
                <c:pt idx="1395">
                  <c:v>27.0</c:v>
                </c:pt>
                <c:pt idx="1396">
                  <c:v>27.0</c:v>
                </c:pt>
                <c:pt idx="1397">
                  <c:v>27.0</c:v>
                </c:pt>
                <c:pt idx="1398">
                  <c:v>27.0</c:v>
                </c:pt>
                <c:pt idx="1399">
                  <c:v>27.0</c:v>
                </c:pt>
                <c:pt idx="1400">
                  <c:v>27.0</c:v>
                </c:pt>
                <c:pt idx="1401">
                  <c:v>27.0</c:v>
                </c:pt>
                <c:pt idx="1402">
                  <c:v>27.0</c:v>
                </c:pt>
                <c:pt idx="1403">
                  <c:v>27.0</c:v>
                </c:pt>
                <c:pt idx="1404">
                  <c:v>27.0</c:v>
                </c:pt>
                <c:pt idx="1405">
                  <c:v>27.0</c:v>
                </c:pt>
                <c:pt idx="1406">
                  <c:v>27.0</c:v>
                </c:pt>
                <c:pt idx="1407">
                  <c:v>27.0</c:v>
                </c:pt>
                <c:pt idx="1408">
                  <c:v>27.0</c:v>
                </c:pt>
                <c:pt idx="1409">
                  <c:v>27.0</c:v>
                </c:pt>
                <c:pt idx="1410">
                  <c:v>27.0</c:v>
                </c:pt>
                <c:pt idx="1411">
                  <c:v>27.0</c:v>
                </c:pt>
                <c:pt idx="1412">
                  <c:v>27.0</c:v>
                </c:pt>
                <c:pt idx="1413">
                  <c:v>27.0</c:v>
                </c:pt>
                <c:pt idx="1414">
                  <c:v>27.0</c:v>
                </c:pt>
                <c:pt idx="1415">
                  <c:v>27.0</c:v>
                </c:pt>
                <c:pt idx="1416">
                  <c:v>27.0</c:v>
                </c:pt>
                <c:pt idx="1417">
                  <c:v>27.0</c:v>
                </c:pt>
                <c:pt idx="1418">
                  <c:v>27.0</c:v>
                </c:pt>
                <c:pt idx="1419">
                  <c:v>27.0</c:v>
                </c:pt>
                <c:pt idx="1420">
                  <c:v>27.0</c:v>
                </c:pt>
                <c:pt idx="1421">
                  <c:v>27.0</c:v>
                </c:pt>
                <c:pt idx="1422">
                  <c:v>27.0</c:v>
                </c:pt>
                <c:pt idx="1423">
                  <c:v>27.0</c:v>
                </c:pt>
                <c:pt idx="1424">
                  <c:v>27.0</c:v>
                </c:pt>
                <c:pt idx="1425">
                  <c:v>27.0</c:v>
                </c:pt>
                <c:pt idx="1426">
                  <c:v>27.0</c:v>
                </c:pt>
                <c:pt idx="1427">
                  <c:v>27.0</c:v>
                </c:pt>
                <c:pt idx="1428">
                  <c:v>27.0</c:v>
                </c:pt>
                <c:pt idx="1429">
                  <c:v>27.0</c:v>
                </c:pt>
                <c:pt idx="1430">
                  <c:v>27.0</c:v>
                </c:pt>
                <c:pt idx="1431">
                  <c:v>27.0</c:v>
                </c:pt>
                <c:pt idx="1432">
                  <c:v>27.0</c:v>
                </c:pt>
                <c:pt idx="1433">
                  <c:v>27.0</c:v>
                </c:pt>
                <c:pt idx="1434">
                  <c:v>27.0</c:v>
                </c:pt>
                <c:pt idx="1435">
                  <c:v>27.0</c:v>
                </c:pt>
                <c:pt idx="1436">
                  <c:v>27.0</c:v>
                </c:pt>
                <c:pt idx="1437">
                  <c:v>27.0</c:v>
                </c:pt>
                <c:pt idx="1438">
                  <c:v>27.0</c:v>
                </c:pt>
                <c:pt idx="1439">
                  <c:v>27.0</c:v>
                </c:pt>
                <c:pt idx="1440">
                  <c:v>27.0</c:v>
                </c:pt>
                <c:pt idx="1441">
                  <c:v>28.0</c:v>
                </c:pt>
                <c:pt idx="1442">
                  <c:v>28.0</c:v>
                </c:pt>
                <c:pt idx="1443">
                  <c:v>28.0</c:v>
                </c:pt>
                <c:pt idx="1444">
                  <c:v>28.0</c:v>
                </c:pt>
                <c:pt idx="1445">
                  <c:v>28.0</c:v>
                </c:pt>
                <c:pt idx="1446">
                  <c:v>28.0</c:v>
                </c:pt>
                <c:pt idx="1447">
                  <c:v>28.0</c:v>
                </c:pt>
                <c:pt idx="1448">
                  <c:v>28.0</c:v>
                </c:pt>
                <c:pt idx="1449">
                  <c:v>28.0</c:v>
                </c:pt>
                <c:pt idx="1450">
                  <c:v>28.0</c:v>
                </c:pt>
                <c:pt idx="1451">
                  <c:v>28.0</c:v>
                </c:pt>
                <c:pt idx="1452">
                  <c:v>28.0</c:v>
                </c:pt>
                <c:pt idx="1453">
                  <c:v>28.0</c:v>
                </c:pt>
                <c:pt idx="1454">
                  <c:v>28.0</c:v>
                </c:pt>
                <c:pt idx="1455">
                  <c:v>28.0</c:v>
                </c:pt>
                <c:pt idx="1456">
                  <c:v>28.0</c:v>
                </c:pt>
                <c:pt idx="1457">
                  <c:v>28.0</c:v>
                </c:pt>
                <c:pt idx="1458">
                  <c:v>28.0</c:v>
                </c:pt>
                <c:pt idx="1459">
                  <c:v>28.0</c:v>
                </c:pt>
                <c:pt idx="1460">
                  <c:v>28.0</c:v>
                </c:pt>
                <c:pt idx="1461">
                  <c:v>28.0</c:v>
                </c:pt>
                <c:pt idx="1462">
                  <c:v>28.0</c:v>
                </c:pt>
                <c:pt idx="1463">
                  <c:v>28.0</c:v>
                </c:pt>
                <c:pt idx="1464">
                  <c:v>28.0</c:v>
                </c:pt>
                <c:pt idx="1465">
                  <c:v>28.0</c:v>
                </c:pt>
                <c:pt idx="1466">
                  <c:v>28.0</c:v>
                </c:pt>
                <c:pt idx="1467">
                  <c:v>28.0</c:v>
                </c:pt>
                <c:pt idx="1468">
                  <c:v>28.0</c:v>
                </c:pt>
                <c:pt idx="1469">
                  <c:v>29.0</c:v>
                </c:pt>
                <c:pt idx="1470">
                  <c:v>29.0</c:v>
                </c:pt>
                <c:pt idx="1471">
                  <c:v>29.0</c:v>
                </c:pt>
                <c:pt idx="1472">
                  <c:v>29.0</c:v>
                </c:pt>
                <c:pt idx="1473">
                  <c:v>29.0</c:v>
                </c:pt>
                <c:pt idx="1474">
                  <c:v>29.0</c:v>
                </c:pt>
                <c:pt idx="1475">
                  <c:v>29.0</c:v>
                </c:pt>
                <c:pt idx="1476">
                  <c:v>29.0</c:v>
                </c:pt>
                <c:pt idx="1477">
                  <c:v>29.0</c:v>
                </c:pt>
                <c:pt idx="1478">
                  <c:v>29.0</c:v>
                </c:pt>
                <c:pt idx="1479">
                  <c:v>29.0</c:v>
                </c:pt>
                <c:pt idx="1480">
                  <c:v>29.0</c:v>
                </c:pt>
                <c:pt idx="1481">
                  <c:v>29.0</c:v>
                </c:pt>
                <c:pt idx="1482">
                  <c:v>29.0</c:v>
                </c:pt>
                <c:pt idx="1483">
                  <c:v>29.0</c:v>
                </c:pt>
                <c:pt idx="1484">
                  <c:v>29.0</c:v>
                </c:pt>
                <c:pt idx="1485">
                  <c:v>29.0</c:v>
                </c:pt>
                <c:pt idx="1486">
                  <c:v>29.0</c:v>
                </c:pt>
                <c:pt idx="1487">
                  <c:v>29.0</c:v>
                </c:pt>
                <c:pt idx="1488">
                  <c:v>29.0</c:v>
                </c:pt>
                <c:pt idx="1489">
                  <c:v>29.0</c:v>
                </c:pt>
                <c:pt idx="1490">
                  <c:v>29.0</c:v>
                </c:pt>
                <c:pt idx="1491">
                  <c:v>29.0</c:v>
                </c:pt>
                <c:pt idx="1492">
                  <c:v>29.0</c:v>
                </c:pt>
                <c:pt idx="1493">
                  <c:v>29.0</c:v>
                </c:pt>
                <c:pt idx="1494">
                  <c:v>29.0</c:v>
                </c:pt>
                <c:pt idx="1495">
                  <c:v>29.0</c:v>
                </c:pt>
                <c:pt idx="1496">
                  <c:v>29.0</c:v>
                </c:pt>
                <c:pt idx="1497">
                  <c:v>29.0</c:v>
                </c:pt>
                <c:pt idx="1498">
                  <c:v>29.0</c:v>
                </c:pt>
                <c:pt idx="1499">
                  <c:v>29.0</c:v>
                </c:pt>
                <c:pt idx="1500">
                  <c:v>29.0</c:v>
                </c:pt>
                <c:pt idx="1501">
                  <c:v>29.0</c:v>
                </c:pt>
                <c:pt idx="1502">
                  <c:v>29.0</c:v>
                </c:pt>
                <c:pt idx="1503">
                  <c:v>29.0</c:v>
                </c:pt>
                <c:pt idx="1504">
                  <c:v>29.0</c:v>
                </c:pt>
                <c:pt idx="1505">
                  <c:v>29.0</c:v>
                </c:pt>
                <c:pt idx="1506">
                  <c:v>29.0</c:v>
                </c:pt>
                <c:pt idx="1507">
                  <c:v>29.0</c:v>
                </c:pt>
                <c:pt idx="1508">
                  <c:v>29.0</c:v>
                </c:pt>
                <c:pt idx="1509">
                  <c:v>29.0</c:v>
                </c:pt>
                <c:pt idx="1510">
                  <c:v>29.0</c:v>
                </c:pt>
                <c:pt idx="1511">
                  <c:v>29.0</c:v>
                </c:pt>
                <c:pt idx="1512">
                  <c:v>29.0</c:v>
                </c:pt>
                <c:pt idx="1513">
                  <c:v>29.0</c:v>
                </c:pt>
                <c:pt idx="1514">
                  <c:v>29.0</c:v>
                </c:pt>
                <c:pt idx="1515">
                  <c:v>29.0</c:v>
                </c:pt>
                <c:pt idx="1516">
                  <c:v>29.0</c:v>
                </c:pt>
                <c:pt idx="1517">
                  <c:v>29.0</c:v>
                </c:pt>
                <c:pt idx="1518">
                  <c:v>29.0</c:v>
                </c:pt>
                <c:pt idx="1519">
                  <c:v>29.0</c:v>
                </c:pt>
                <c:pt idx="1520">
                  <c:v>29.0</c:v>
                </c:pt>
                <c:pt idx="1521">
                  <c:v>29.0</c:v>
                </c:pt>
                <c:pt idx="1522">
                  <c:v>30.0</c:v>
                </c:pt>
                <c:pt idx="1523">
                  <c:v>30.0</c:v>
                </c:pt>
                <c:pt idx="1524">
                  <c:v>30.0</c:v>
                </c:pt>
                <c:pt idx="1525">
                  <c:v>30.0</c:v>
                </c:pt>
                <c:pt idx="1526">
                  <c:v>30.0</c:v>
                </c:pt>
                <c:pt idx="1527">
                  <c:v>30.0</c:v>
                </c:pt>
                <c:pt idx="1528">
                  <c:v>30.0</c:v>
                </c:pt>
                <c:pt idx="1529">
                  <c:v>30.0</c:v>
                </c:pt>
                <c:pt idx="1530">
                  <c:v>30.0</c:v>
                </c:pt>
                <c:pt idx="1531">
                  <c:v>30.0</c:v>
                </c:pt>
                <c:pt idx="1532">
                  <c:v>30.0</c:v>
                </c:pt>
                <c:pt idx="1533">
                  <c:v>30.0</c:v>
                </c:pt>
                <c:pt idx="1534">
                  <c:v>30.0</c:v>
                </c:pt>
                <c:pt idx="1535">
                  <c:v>30.0</c:v>
                </c:pt>
                <c:pt idx="1536">
                  <c:v>30.0</c:v>
                </c:pt>
                <c:pt idx="1537">
                  <c:v>30.0</c:v>
                </c:pt>
                <c:pt idx="1538">
                  <c:v>30.0</c:v>
                </c:pt>
                <c:pt idx="1539">
                  <c:v>30.0</c:v>
                </c:pt>
                <c:pt idx="1540">
                  <c:v>30.0</c:v>
                </c:pt>
                <c:pt idx="1541">
                  <c:v>30.0</c:v>
                </c:pt>
                <c:pt idx="1542">
                  <c:v>30.0</c:v>
                </c:pt>
                <c:pt idx="1543">
                  <c:v>30.0</c:v>
                </c:pt>
                <c:pt idx="1544">
                  <c:v>30.0</c:v>
                </c:pt>
                <c:pt idx="1545">
                  <c:v>30.0</c:v>
                </c:pt>
                <c:pt idx="1546">
                  <c:v>30.0</c:v>
                </c:pt>
                <c:pt idx="1547">
                  <c:v>30.0</c:v>
                </c:pt>
                <c:pt idx="1548">
                  <c:v>30.0</c:v>
                </c:pt>
                <c:pt idx="1549">
                  <c:v>30.0</c:v>
                </c:pt>
                <c:pt idx="1550">
                  <c:v>30.0</c:v>
                </c:pt>
                <c:pt idx="1551">
                  <c:v>30.0</c:v>
                </c:pt>
                <c:pt idx="1552">
                  <c:v>30.0</c:v>
                </c:pt>
                <c:pt idx="1553">
                  <c:v>30.0</c:v>
                </c:pt>
                <c:pt idx="1554">
                  <c:v>30.0</c:v>
                </c:pt>
                <c:pt idx="1555">
                  <c:v>30.0</c:v>
                </c:pt>
                <c:pt idx="1556">
                  <c:v>30.0</c:v>
                </c:pt>
                <c:pt idx="1557">
                  <c:v>30.0</c:v>
                </c:pt>
                <c:pt idx="1558">
                  <c:v>30.0</c:v>
                </c:pt>
                <c:pt idx="1559">
                  <c:v>30.0</c:v>
                </c:pt>
                <c:pt idx="1560">
                  <c:v>30.0</c:v>
                </c:pt>
                <c:pt idx="1561">
                  <c:v>30.0</c:v>
                </c:pt>
                <c:pt idx="1562">
                  <c:v>30.0</c:v>
                </c:pt>
                <c:pt idx="1563">
                  <c:v>30.0</c:v>
                </c:pt>
                <c:pt idx="1564">
                  <c:v>30.0</c:v>
                </c:pt>
                <c:pt idx="1565">
                  <c:v>30.0</c:v>
                </c:pt>
                <c:pt idx="1566">
                  <c:v>30.0</c:v>
                </c:pt>
                <c:pt idx="1567">
                  <c:v>30.0</c:v>
                </c:pt>
                <c:pt idx="1568">
                  <c:v>30.0</c:v>
                </c:pt>
                <c:pt idx="1569">
                  <c:v>30.0</c:v>
                </c:pt>
                <c:pt idx="1570">
                  <c:v>30.0</c:v>
                </c:pt>
                <c:pt idx="1571">
                  <c:v>30.0</c:v>
                </c:pt>
                <c:pt idx="1572">
                  <c:v>30.0</c:v>
                </c:pt>
                <c:pt idx="1573">
                  <c:v>30.0</c:v>
                </c:pt>
                <c:pt idx="1574">
                  <c:v>30.0</c:v>
                </c:pt>
                <c:pt idx="1575">
                  <c:v>30.0</c:v>
                </c:pt>
                <c:pt idx="1576">
                  <c:v>30.0</c:v>
                </c:pt>
                <c:pt idx="1577">
                  <c:v>30.0</c:v>
                </c:pt>
                <c:pt idx="1578">
                  <c:v>30.0</c:v>
                </c:pt>
                <c:pt idx="1579">
                  <c:v>30.0</c:v>
                </c:pt>
                <c:pt idx="1580">
                  <c:v>30.0</c:v>
                </c:pt>
                <c:pt idx="1581">
                  <c:v>30.0</c:v>
                </c:pt>
                <c:pt idx="1582">
                  <c:v>30.0</c:v>
                </c:pt>
                <c:pt idx="1583">
                  <c:v>30.0</c:v>
                </c:pt>
                <c:pt idx="1584">
                  <c:v>30.0</c:v>
                </c:pt>
                <c:pt idx="1585">
                  <c:v>30.0</c:v>
                </c:pt>
                <c:pt idx="1586">
                  <c:v>30.0</c:v>
                </c:pt>
                <c:pt idx="1587">
                  <c:v>30.0</c:v>
                </c:pt>
                <c:pt idx="1588">
                  <c:v>30.0</c:v>
                </c:pt>
                <c:pt idx="1589">
                  <c:v>30.0</c:v>
                </c:pt>
                <c:pt idx="1590">
                  <c:v>30.0</c:v>
                </c:pt>
                <c:pt idx="1591">
                  <c:v>30.0</c:v>
                </c:pt>
                <c:pt idx="1592">
                  <c:v>30.0</c:v>
                </c:pt>
                <c:pt idx="1593">
                  <c:v>30.0</c:v>
                </c:pt>
                <c:pt idx="1594">
                  <c:v>30.0</c:v>
                </c:pt>
                <c:pt idx="1595">
                  <c:v>30.0</c:v>
                </c:pt>
                <c:pt idx="1596">
                  <c:v>30.0</c:v>
                </c:pt>
                <c:pt idx="1597">
                  <c:v>30.0</c:v>
                </c:pt>
                <c:pt idx="1598">
                  <c:v>30.0</c:v>
                </c:pt>
                <c:pt idx="1599">
                  <c:v>30.0</c:v>
                </c:pt>
                <c:pt idx="1600">
                  <c:v>30.0</c:v>
                </c:pt>
                <c:pt idx="1601">
                  <c:v>30.0</c:v>
                </c:pt>
                <c:pt idx="1602">
                  <c:v>30.0</c:v>
                </c:pt>
                <c:pt idx="1603">
                  <c:v>30.0</c:v>
                </c:pt>
                <c:pt idx="1604">
                  <c:v>30.0</c:v>
                </c:pt>
                <c:pt idx="1605">
                  <c:v>30.0</c:v>
                </c:pt>
                <c:pt idx="1606">
                  <c:v>30.0</c:v>
                </c:pt>
                <c:pt idx="1607">
                  <c:v>30.0</c:v>
                </c:pt>
                <c:pt idx="1608">
                  <c:v>30.0</c:v>
                </c:pt>
                <c:pt idx="1609">
                  <c:v>30.0</c:v>
                </c:pt>
                <c:pt idx="1610">
                  <c:v>30.0</c:v>
                </c:pt>
                <c:pt idx="1611">
                  <c:v>30.0</c:v>
                </c:pt>
                <c:pt idx="1612">
                  <c:v>30.0</c:v>
                </c:pt>
                <c:pt idx="1613">
                  <c:v>30.0</c:v>
                </c:pt>
                <c:pt idx="1614">
                  <c:v>30.0</c:v>
                </c:pt>
                <c:pt idx="1615">
                  <c:v>30.0</c:v>
                </c:pt>
                <c:pt idx="1616">
                  <c:v>30.0</c:v>
                </c:pt>
                <c:pt idx="1617">
                  <c:v>30.0</c:v>
                </c:pt>
                <c:pt idx="1618">
                  <c:v>30.0</c:v>
                </c:pt>
                <c:pt idx="1619">
                  <c:v>30.0</c:v>
                </c:pt>
                <c:pt idx="1620">
                  <c:v>30.0</c:v>
                </c:pt>
                <c:pt idx="1621">
                  <c:v>30.0</c:v>
                </c:pt>
                <c:pt idx="1622">
                  <c:v>30.0</c:v>
                </c:pt>
                <c:pt idx="1623">
                  <c:v>30.0</c:v>
                </c:pt>
                <c:pt idx="1624">
                  <c:v>30.0</c:v>
                </c:pt>
                <c:pt idx="1625">
                  <c:v>30.0</c:v>
                </c:pt>
                <c:pt idx="1626">
                  <c:v>30.0</c:v>
                </c:pt>
                <c:pt idx="1627">
                  <c:v>30.0</c:v>
                </c:pt>
                <c:pt idx="1628">
                  <c:v>30.0</c:v>
                </c:pt>
                <c:pt idx="1629">
                  <c:v>30.0</c:v>
                </c:pt>
                <c:pt idx="1630">
                  <c:v>30.0</c:v>
                </c:pt>
                <c:pt idx="1631">
                  <c:v>30.0</c:v>
                </c:pt>
                <c:pt idx="1632">
                  <c:v>30.0</c:v>
                </c:pt>
                <c:pt idx="1633">
                  <c:v>30.0</c:v>
                </c:pt>
                <c:pt idx="1634">
                  <c:v>30.0</c:v>
                </c:pt>
                <c:pt idx="1635">
                  <c:v>30.0</c:v>
                </c:pt>
                <c:pt idx="1636">
                  <c:v>30.0</c:v>
                </c:pt>
                <c:pt idx="1637">
                  <c:v>30.0</c:v>
                </c:pt>
                <c:pt idx="1638">
                  <c:v>30.0</c:v>
                </c:pt>
                <c:pt idx="1639">
                  <c:v>30.0</c:v>
                </c:pt>
                <c:pt idx="1640">
                  <c:v>30.0</c:v>
                </c:pt>
                <c:pt idx="1641">
                  <c:v>30.0</c:v>
                </c:pt>
                <c:pt idx="1642">
                  <c:v>30.0</c:v>
                </c:pt>
                <c:pt idx="1643">
                  <c:v>30.0</c:v>
                </c:pt>
                <c:pt idx="1644">
                  <c:v>30.0</c:v>
                </c:pt>
                <c:pt idx="1645">
                  <c:v>30.0</c:v>
                </c:pt>
                <c:pt idx="1646">
                  <c:v>30.0</c:v>
                </c:pt>
                <c:pt idx="1647">
                  <c:v>30.0</c:v>
                </c:pt>
                <c:pt idx="1648">
                  <c:v>30.0</c:v>
                </c:pt>
                <c:pt idx="1649">
                  <c:v>30.0</c:v>
                </c:pt>
                <c:pt idx="1650">
                  <c:v>30.0</c:v>
                </c:pt>
                <c:pt idx="1651">
                  <c:v>30.0</c:v>
                </c:pt>
                <c:pt idx="1652">
                  <c:v>30.0</c:v>
                </c:pt>
                <c:pt idx="1653">
                  <c:v>30.0</c:v>
                </c:pt>
                <c:pt idx="1654">
                  <c:v>30.0</c:v>
                </c:pt>
                <c:pt idx="1655">
                  <c:v>30.0</c:v>
                </c:pt>
                <c:pt idx="1656">
                  <c:v>30.0</c:v>
                </c:pt>
                <c:pt idx="1657">
                  <c:v>30.0</c:v>
                </c:pt>
                <c:pt idx="1658">
                  <c:v>30.0</c:v>
                </c:pt>
                <c:pt idx="1659">
                  <c:v>30.0</c:v>
                </c:pt>
                <c:pt idx="1660">
                  <c:v>30.0</c:v>
                </c:pt>
                <c:pt idx="1661">
                  <c:v>30.0</c:v>
                </c:pt>
                <c:pt idx="1662">
                  <c:v>30.0</c:v>
                </c:pt>
                <c:pt idx="1663">
                  <c:v>30.0</c:v>
                </c:pt>
                <c:pt idx="1664">
                  <c:v>30.0</c:v>
                </c:pt>
                <c:pt idx="1665">
                  <c:v>30.0</c:v>
                </c:pt>
                <c:pt idx="1666">
                  <c:v>30.0</c:v>
                </c:pt>
                <c:pt idx="1667">
                  <c:v>30.0</c:v>
                </c:pt>
                <c:pt idx="1668">
                  <c:v>30.0</c:v>
                </c:pt>
                <c:pt idx="1669">
                  <c:v>30.0</c:v>
                </c:pt>
                <c:pt idx="1670">
                  <c:v>30.0</c:v>
                </c:pt>
                <c:pt idx="1671">
                  <c:v>30.0</c:v>
                </c:pt>
                <c:pt idx="1672">
                  <c:v>30.0</c:v>
                </c:pt>
                <c:pt idx="1673">
                  <c:v>30.0</c:v>
                </c:pt>
                <c:pt idx="1674">
                  <c:v>30.0</c:v>
                </c:pt>
                <c:pt idx="1675">
                  <c:v>30.0</c:v>
                </c:pt>
                <c:pt idx="1676">
                  <c:v>30.0</c:v>
                </c:pt>
                <c:pt idx="1677">
                  <c:v>30.0</c:v>
                </c:pt>
                <c:pt idx="1678">
                  <c:v>30.0</c:v>
                </c:pt>
                <c:pt idx="1679">
                  <c:v>30.0</c:v>
                </c:pt>
                <c:pt idx="1680">
                  <c:v>30.0</c:v>
                </c:pt>
                <c:pt idx="1681">
                  <c:v>30.0</c:v>
                </c:pt>
                <c:pt idx="1682">
                  <c:v>30.0</c:v>
                </c:pt>
                <c:pt idx="1683">
                  <c:v>30.0</c:v>
                </c:pt>
                <c:pt idx="1684">
                  <c:v>30.0</c:v>
                </c:pt>
                <c:pt idx="1685">
                  <c:v>30.0</c:v>
                </c:pt>
                <c:pt idx="1686">
                  <c:v>30.0</c:v>
                </c:pt>
                <c:pt idx="1687">
                  <c:v>30.0</c:v>
                </c:pt>
                <c:pt idx="1688">
                  <c:v>30.0</c:v>
                </c:pt>
                <c:pt idx="1689">
                  <c:v>30.0</c:v>
                </c:pt>
                <c:pt idx="1690">
                  <c:v>30.0</c:v>
                </c:pt>
                <c:pt idx="1691">
                  <c:v>30.0</c:v>
                </c:pt>
                <c:pt idx="1692">
                  <c:v>30.0</c:v>
                </c:pt>
                <c:pt idx="1693">
                  <c:v>30.0</c:v>
                </c:pt>
                <c:pt idx="1694">
                  <c:v>30.0</c:v>
                </c:pt>
                <c:pt idx="1695">
                  <c:v>30.0</c:v>
                </c:pt>
                <c:pt idx="1696">
                  <c:v>30.0</c:v>
                </c:pt>
                <c:pt idx="1697">
                  <c:v>30.0</c:v>
                </c:pt>
                <c:pt idx="1698">
                  <c:v>30.0</c:v>
                </c:pt>
                <c:pt idx="1699">
                  <c:v>30.0</c:v>
                </c:pt>
                <c:pt idx="1700">
                  <c:v>30.0</c:v>
                </c:pt>
                <c:pt idx="1701">
                  <c:v>30.0</c:v>
                </c:pt>
                <c:pt idx="1702">
                  <c:v>30.0</c:v>
                </c:pt>
                <c:pt idx="1703">
                  <c:v>30.0</c:v>
                </c:pt>
                <c:pt idx="1704">
                  <c:v>30.0</c:v>
                </c:pt>
                <c:pt idx="1705">
                  <c:v>30.0</c:v>
                </c:pt>
                <c:pt idx="1706">
                  <c:v>30.0</c:v>
                </c:pt>
                <c:pt idx="1707">
                  <c:v>30.0</c:v>
                </c:pt>
                <c:pt idx="1708">
                  <c:v>30.0</c:v>
                </c:pt>
                <c:pt idx="1709">
                  <c:v>30.0</c:v>
                </c:pt>
                <c:pt idx="1710">
                  <c:v>30.0</c:v>
                </c:pt>
                <c:pt idx="1711">
                  <c:v>30.0</c:v>
                </c:pt>
                <c:pt idx="1712">
                  <c:v>30.0</c:v>
                </c:pt>
                <c:pt idx="1713">
                  <c:v>30.0</c:v>
                </c:pt>
                <c:pt idx="1714">
                  <c:v>30.0</c:v>
                </c:pt>
                <c:pt idx="1715">
                  <c:v>30.0</c:v>
                </c:pt>
                <c:pt idx="1716">
                  <c:v>30.0</c:v>
                </c:pt>
                <c:pt idx="1717">
                  <c:v>30.0</c:v>
                </c:pt>
                <c:pt idx="1718">
                  <c:v>30.0</c:v>
                </c:pt>
                <c:pt idx="1719">
                  <c:v>30.0</c:v>
                </c:pt>
                <c:pt idx="1720">
                  <c:v>30.0</c:v>
                </c:pt>
                <c:pt idx="1721">
                  <c:v>30.0</c:v>
                </c:pt>
                <c:pt idx="1722">
                  <c:v>30.0</c:v>
                </c:pt>
                <c:pt idx="1723">
                  <c:v>30.0</c:v>
                </c:pt>
                <c:pt idx="1724">
                  <c:v>30.0</c:v>
                </c:pt>
                <c:pt idx="1725">
                  <c:v>30.0</c:v>
                </c:pt>
                <c:pt idx="1726">
                  <c:v>30.0</c:v>
                </c:pt>
                <c:pt idx="1727">
                  <c:v>30.0</c:v>
                </c:pt>
                <c:pt idx="1728">
                  <c:v>30.0</c:v>
                </c:pt>
                <c:pt idx="1729">
                  <c:v>30.0</c:v>
                </c:pt>
                <c:pt idx="1730">
                  <c:v>30.0</c:v>
                </c:pt>
                <c:pt idx="1731">
                  <c:v>30.0</c:v>
                </c:pt>
                <c:pt idx="1732">
                  <c:v>30.0</c:v>
                </c:pt>
                <c:pt idx="1733">
                  <c:v>30.0</c:v>
                </c:pt>
                <c:pt idx="1734">
                  <c:v>30.0</c:v>
                </c:pt>
                <c:pt idx="1735">
                  <c:v>30.0</c:v>
                </c:pt>
                <c:pt idx="1736">
                  <c:v>30.0</c:v>
                </c:pt>
                <c:pt idx="1737">
                  <c:v>30.0</c:v>
                </c:pt>
                <c:pt idx="1738">
                  <c:v>30.0</c:v>
                </c:pt>
                <c:pt idx="1739">
                  <c:v>30.0</c:v>
                </c:pt>
                <c:pt idx="1740">
                  <c:v>30.0</c:v>
                </c:pt>
                <c:pt idx="1741">
                  <c:v>30.0</c:v>
                </c:pt>
                <c:pt idx="1742">
                  <c:v>30.0</c:v>
                </c:pt>
                <c:pt idx="1743">
                  <c:v>30.0</c:v>
                </c:pt>
                <c:pt idx="1744">
                  <c:v>30.0</c:v>
                </c:pt>
                <c:pt idx="1745">
                  <c:v>30.0</c:v>
                </c:pt>
                <c:pt idx="1746">
                  <c:v>30.0</c:v>
                </c:pt>
                <c:pt idx="1747">
                  <c:v>30.0</c:v>
                </c:pt>
                <c:pt idx="1748">
                  <c:v>30.0</c:v>
                </c:pt>
                <c:pt idx="1749">
                  <c:v>30.0</c:v>
                </c:pt>
                <c:pt idx="1750">
                  <c:v>30.0</c:v>
                </c:pt>
                <c:pt idx="1751">
                  <c:v>30.0</c:v>
                </c:pt>
                <c:pt idx="1752">
                  <c:v>30.0</c:v>
                </c:pt>
                <c:pt idx="1753">
                  <c:v>30.0</c:v>
                </c:pt>
                <c:pt idx="1754">
                  <c:v>30.0</c:v>
                </c:pt>
                <c:pt idx="1755">
                  <c:v>30.0</c:v>
                </c:pt>
                <c:pt idx="1756">
                  <c:v>30.0</c:v>
                </c:pt>
                <c:pt idx="1757">
                  <c:v>30.0</c:v>
                </c:pt>
                <c:pt idx="1758">
                  <c:v>30.0</c:v>
                </c:pt>
                <c:pt idx="1759">
                  <c:v>30.0</c:v>
                </c:pt>
                <c:pt idx="1760">
                  <c:v>30.0</c:v>
                </c:pt>
                <c:pt idx="1761">
                  <c:v>30.0</c:v>
                </c:pt>
                <c:pt idx="1762">
                  <c:v>30.0</c:v>
                </c:pt>
                <c:pt idx="1763">
                  <c:v>30.0</c:v>
                </c:pt>
                <c:pt idx="1764">
                  <c:v>30.0</c:v>
                </c:pt>
                <c:pt idx="1765">
                  <c:v>30.0</c:v>
                </c:pt>
                <c:pt idx="1766">
                  <c:v>30.0</c:v>
                </c:pt>
                <c:pt idx="1767">
                  <c:v>30.0</c:v>
                </c:pt>
                <c:pt idx="1768">
                  <c:v>30.0</c:v>
                </c:pt>
                <c:pt idx="1769">
                  <c:v>30.0</c:v>
                </c:pt>
                <c:pt idx="1770">
                  <c:v>30.0</c:v>
                </c:pt>
                <c:pt idx="1771">
                  <c:v>30.0</c:v>
                </c:pt>
                <c:pt idx="1772">
                  <c:v>30.0</c:v>
                </c:pt>
                <c:pt idx="1773">
                  <c:v>30.0</c:v>
                </c:pt>
                <c:pt idx="1774">
                  <c:v>30.0</c:v>
                </c:pt>
                <c:pt idx="1775">
                  <c:v>30.0</c:v>
                </c:pt>
                <c:pt idx="1776">
                  <c:v>30.0</c:v>
                </c:pt>
                <c:pt idx="1777">
                  <c:v>30.0</c:v>
                </c:pt>
                <c:pt idx="1778">
                  <c:v>30.0</c:v>
                </c:pt>
                <c:pt idx="1779">
                  <c:v>30.0</c:v>
                </c:pt>
                <c:pt idx="1780">
                  <c:v>30.0</c:v>
                </c:pt>
                <c:pt idx="1781">
                  <c:v>30.0</c:v>
                </c:pt>
                <c:pt idx="1782">
                  <c:v>30.0</c:v>
                </c:pt>
                <c:pt idx="1783">
                  <c:v>30.0</c:v>
                </c:pt>
                <c:pt idx="1784">
                  <c:v>30.0</c:v>
                </c:pt>
                <c:pt idx="1785">
                  <c:v>30.0</c:v>
                </c:pt>
                <c:pt idx="1786">
                  <c:v>30.0</c:v>
                </c:pt>
                <c:pt idx="1787">
                  <c:v>30.0</c:v>
                </c:pt>
                <c:pt idx="1788">
                  <c:v>30.0</c:v>
                </c:pt>
                <c:pt idx="1789">
                  <c:v>30.0</c:v>
                </c:pt>
                <c:pt idx="1790">
                  <c:v>30.0</c:v>
                </c:pt>
                <c:pt idx="1791">
                  <c:v>30.0</c:v>
                </c:pt>
                <c:pt idx="1792">
                  <c:v>30.0</c:v>
                </c:pt>
                <c:pt idx="1793">
                  <c:v>30.0</c:v>
                </c:pt>
                <c:pt idx="1794">
                  <c:v>30.0</c:v>
                </c:pt>
                <c:pt idx="1795">
                  <c:v>30.0</c:v>
                </c:pt>
                <c:pt idx="1796">
                  <c:v>30.0</c:v>
                </c:pt>
                <c:pt idx="1797">
                  <c:v>30.0</c:v>
                </c:pt>
                <c:pt idx="1798">
                  <c:v>30.0</c:v>
                </c:pt>
                <c:pt idx="1799">
                  <c:v>30.0</c:v>
                </c:pt>
                <c:pt idx="1800">
                  <c:v>30.0</c:v>
                </c:pt>
                <c:pt idx="1801">
                  <c:v>30.0</c:v>
                </c:pt>
                <c:pt idx="1802">
                  <c:v>30.0</c:v>
                </c:pt>
                <c:pt idx="1803">
                  <c:v>30.0</c:v>
                </c:pt>
                <c:pt idx="1804">
                  <c:v>30.0</c:v>
                </c:pt>
                <c:pt idx="1805">
                  <c:v>30.0</c:v>
                </c:pt>
                <c:pt idx="1806">
                  <c:v>30.0</c:v>
                </c:pt>
                <c:pt idx="1807">
                  <c:v>30.0</c:v>
                </c:pt>
                <c:pt idx="1808">
                  <c:v>30.0</c:v>
                </c:pt>
                <c:pt idx="1809">
                  <c:v>30.0</c:v>
                </c:pt>
                <c:pt idx="1810">
                  <c:v>30.0</c:v>
                </c:pt>
                <c:pt idx="1811">
                  <c:v>30.0</c:v>
                </c:pt>
                <c:pt idx="1812">
                  <c:v>30.0</c:v>
                </c:pt>
                <c:pt idx="1813">
                  <c:v>30.0</c:v>
                </c:pt>
                <c:pt idx="1814">
                  <c:v>30.0</c:v>
                </c:pt>
                <c:pt idx="1815">
                  <c:v>30.0</c:v>
                </c:pt>
                <c:pt idx="1816">
                  <c:v>30.0</c:v>
                </c:pt>
                <c:pt idx="1817">
                  <c:v>30.0</c:v>
                </c:pt>
                <c:pt idx="1818">
                  <c:v>30.0</c:v>
                </c:pt>
                <c:pt idx="1819">
                  <c:v>30.0</c:v>
                </c:pt>
                <c:pt idx="1820">
                  <c:v>30.0</c:v>
                </c:pt>
                <c:pt idx="1821">
                  <c:v>30.0</c:v>
                </c:pt>
                <c:pt idx="1822">
                  <c:v>30.0</c:v>
                </c:pt>
                <c:pt idx="1823">
                  <c:v>30.0</c:v>
                </c:pt>
                <c:pt idx="1824">
                  <c:v>30.0</c:v>
                </c:pt>
                <c:pt idx="1825">
                  <c:v>30.0</c:v>
                </c:pt>
                <c:pt idx="1826">
                  <c:v>30.0</c:v>
                </c:pt>
                <c:pt idx="1827">
                  <c:v>30.0</c:v>
                </c:pt>
                <c:pt idx="1828">
                  <c:v>30.0</c:v>
                </c:pt>
                <c:pt idx="1829">
                  <c:v>30.0</c:v>
                </c:pt>
                <c:pt idx="1830">
                  <c:v>30.0</c:v>
                </c:pt>
                <c:pt idx="1831">
                  <c:v>30.0</c:v>
                </c:pt>
                <c:pt idx="1832">
                  <c:v>30.0</c:v>
                </c:pt>
                <c:pt idx="1833">
                  <c:v>30.0</c:v>
                </c:pt>
                <c:pt idx="1834">
                  <c:v>30.0</c:v>
                </c:pt>
                <c:pt idx="1835">
                  <c:v>30.0</c:v>
                </c:pt>
                <c:pt idx="1836">
                  <c:v>30.0</c:v>
                </c:pt>
                <c:pt idx="1837">
                  <c:v>30.0</c:v>
                </c:pt>
                <c:pt idx="1838">
                  <c:v>30.0</c:v>
                </c:pt>
                <c:pt idx="1839">
                  <c:v>30.0</c:v>
                </c:pt>
                <c:pt idx="1840">
                  <c:v>30.0</c:v>
                </c:pt>
                <c:pt idx="1841">
                  <c:v>30.0</c:v>
                </c:pt>
                <c:pt idx="1842">
                  <c:v>30.0</c:v>
                </c:pt>
                <c:pt idx="1843">
                  <c:v>30.0</c:v>
                </c:pt>
                <c:pt idx="1844">
                  <c:v>30.0</c:v>
                </c:pt>
                <c:pt idx="1845">
                  <c:v>30.0</c:v>
                </c:pt>
                <c:pt idx="1846">
                  <c:v>30.0</c:v>
                </c:pt>
                <c:pt idx="1847">
                  <c:v>30.0</c:v>
                </c:pt>
                <c:pt idx="1848">
                  <c:v>30.0</c:v>
                </c:pt>
                <c:pt idx="1849">
                  <c:v>30.0</c:v>
                </c:pt>
                <c:pt idx="1850">
                  <c:v>30.0</c:v>
                </c:pt>
                <c:pt idx="1851">
                  <c:v>30.0</c:v>
                </c:pt>
                <c:pt idx="1852">
                  <c:v>30.0</c:v>
                </c:pt>
                <c:pt idx="1853">
                  <c:v>30.0</c:v>
                </c:pt>
                <c:pt idx="1854">
                  <c:v>30.0</c:v>
                </c:pt>
                <c:pt idx="1855">
                  <c:v>30.0</c:v>
                </c:pt>
                <c:pt idx="1856">
                  <c:v>30.0</c:v>
                </c:pt>
                <c:pt idx="1857">
                  <c:v>30.0</c:v>
                </c:pt>
                <c:pt idx="1858">
                  <c:v>30.0</c:v>
                </c:pt>
                <c:pt idx="1859">
                  <c:v>30.0</c:v>
                </c:pt>
                <c:pt idx="1860">
                  <c:v>30.0</c:v>
                </c:pt>
                <c:pt idx="1861">
                  <c:v>30.0</c:v>
                </c:pt>
                <c:pt idx="1862">
                  <c:v>30.0</c:v>
                </c:pt>
                <c:pt idx="1863">
                  <c:v>30.0</c:v>
                </c:pt>
                <c:pt idx="1864">
                  <c:v>31.0</c:v>
                </c:pt>
                <c:pt idx="1865">
                  <c:v>31.0</c:v>
                </c:pt>
                <c:pt idx="1866">
                  <c:v>31.0</c:v>
                </c:pt>
                <c:pt idx="1867">
                  <c:v>31.0</c:v>
                </c:pt>
                <c:pt idx="1868">
                  <c:v>31.0</c:v>
                </c:pt>
                <c:pt idx="1869">
                  <c:v>31.0</c:v>
                </c:pt>
                <c:pt idx="1870">
                  <c:v>31.0</c:v>
                </c:pt>
                <c:pt idx="1871">
                  <c:v>31.0</c:v>
                </c:pt>
                <c:pt idx="1872">
                  <c:v>31.0</c:v>
                </c:pt>
                <c:pt idx="1873">
                  <c:v>31.0</c:v>
                </c:pt>
                <c:pt idx="1874">
                  <c:v>31.0</c:v>
                </c:pt>
                <c:pt idx="1875">
                  <c:v>31.0</c:v>
                </c:pt>
                <c:pt idx="1876">
                  <c:v>31.0</c:v>
                </c:pt>
                <c:pt idx="1877">
                  <c:v>31.0</c:v>
                </c:pt>
                <c:pt idx="1878">
                  <c:v>31.0</c:v>
                </c:pt>
                <c:pt idx="1879">
                  <c:v>31.0</c:v>
                </c:pt>
                <c:pt idx="1880">
                  <c:v>31.0</c:v>
                </c:pt>
                <c:pt idx="1881">
                  <c:v>31.0</c:v>
                </c:pt>
                <c:pt idx="1882">
                  <c:v>31.0</c:v>
                </c:pt>
                <c:pt idx="1883">
                  <c:v>31.0</c:v>
                </c:pt>
                <c:pt idx="1884">
                  <c:v>31.0</c:v>
                </c:pt>
                <c:pt idx="1885">
                  <c:v>31.0</c:v>
                </c:pt>
                <c:pt idx="1886">
                  <c:v>31.0</c:v>
                </c:pt>
                <c:pt idx="1887">
                  <c:v>31.0</c:v>
                </c:pt>
                <c:pt idx="1888">
                  <c:v>31.0</c:v>
                </c:pt>
                <c:pt idx="1889">
                  <c:v>31.0</c:v>
                </c:pt>
                <c:pt idx="1890">
                  <c:v>31.0</c:v>
                </c:pt>
                <c:pt idx="1891">
                  <c:v>31.0</c:v>
                </c:pt>
                <c:pt idx="1892">
                  <c:v>31.0</c:v>
                </c:pt>
                <c:pt idx="1893">
                  <c:v>31.0</c:v>
                </c:pt>
                <c:pt idx="1894">
                  <c:v>31.0</c:v>
                </c:pt>
                <c:pt idx="1895">
                  <c:v>31.0</c:v>
                </c:pt>
                <c:pt idx="1896">
                  <c:v>31.0</c:v>
                </c:pt>
                <c:pt idx="1897">
                  <c:v>31.0</c:v>
                </c:pt>
                <c:pt idx="1898">
                  <c:v>31.0</c:v>
                </c:pt>
                <c:pt idx="1899">
                  <c:v>31.0</c:v>
                </c:pt>
                <c:pt idx="1900">
                  <c:v>31.0</c:v>
                </c:pt>
                <c:pt idx="1901">
                  <c:v>31.0</c:v>
                </c:pt>
                <c:pt idx="1902">
                  <c:v>31.0</c:v>
                </c:pt>
                <c:pt idx="1903">
                  <c:v>31.0</c:v>
                </c:pt>
                <c:pt idx="1904">
                  <c:v>31.0</c:v>
                </c:pt>
                <c:pt idx="1905">
                  <c:v>31.0</c:v>
                </c:pt>
                <c:pt idx="1906">
                  <c:v>31.0</c:v>
                </c:pt>
                <c:pt idx="1907">
                  <c:v>31.0</c:v>
                </c:pt>
                <c:pt idx="1908">
                  <c:v>31.0</c:v>
                </c:pt>
                <c:pt idx="1909">
                  <c:v>31.0</c:v>
                </c:pt>
                <c:pt idx="1910">
                  <c:v>31.0</c:v>
                </c:pt>
                <c:pt idx="1911">
                  <c:v>31.0</c:v>
                </c:pt>
                <c:pt idx="1912">
                  <c:v>31.0</c:v>
                </c:pt>
                <c:pt idx="1913">
                  <c:v>31.0</c:v>
                </c:pt>
                <c:pt idx="1914">
                  <c:v>31.0</c:v>
                </c:pt>
                <c:pt idx="1915">
                  <c:v>31.0</c:v>
                </c:pt>
                <c:pt idx="1916">
                  <c:v>31.0</c:v>
                </c:pt>
                <c:pt idx="1917">
                  <c:v>31.0</c:v>
                </c:pt>
                <c:pt idx="1918">
                  <c:v>31.0</c:v>
                </c:pt>
                <c:pt idx="1919">
                  <c:v>31.0</c:v>
                </c:pt>
                <c:pt idx="1920">
                  <c:v>31.0</c:v>
                </c:pt>
                <c:pt idx="1921">
                  <c:v>31.0</c:v>
                </c:pt>
                <c:pt idx="1922">
                  <c:v>31.0</c:v>
                </c:pt>
                <c:pt idx="1923">
                  <c:v>31.0</c:v>
                </c:pt>
                <c:pt idx="1924">
                  <c:v>31.0</c:v>
                </c:pt>
                <c:pt idx="1925">
                  <c:v>31.0</c:v>
                </c:pt>
                <c:pt idx="1926">
                  <c:v>31.0</c:v>
                </c:pt>
                <c:pt idx="1927">
                  <c:v>31.0</c:v>
                </c:pt>
                <c:pt idx="1928">
                  <c:v>31.0</c:v>
                </c:pt>
                <c:pt idx="1929">
                  <c:v>31.0</c:v>
                </c:pt>
                <c:pt idx="1930">
                  <c:v>31.0</c:v>
                </c:pt>
                <c:pt idx="1931">
                  <c:v>31.0</c:v>
                </c:pt>
                <c:pt idx="1932">
                  <c:v>31.0</c:v>
                </c:pt>
                <c:pt idx="1933">
                  <c:v>31.0</c:v>
                </c:pt>
                <c:pt idx="1934">
                  <c:v>31.0</c:v>
                </c:pt>
                <c:pt idx="1935">
                  <c:v>31.0</c:v>
                </c:pt>
                <c:pt idx="1936">
                  <c:v>31.0</c:v>
                </c:pt>
                <c:pt idx="1937">
                  <c:v>31.0</c:v>
                </c:pt>
                <c:pt idx="1938">
                  <c:v>31.0</c:v>
                </c:pt>
                <c:pt idx="1939">
                  <c:v>31.0</c:v>
                </c:pt>
                <c:pt idx="1940">
                  <c:v>31.0</c:v>
                </c:pt>
                <c:pt idx="1941">
                  <c:v>31.0</c:v>
                </c:pt>
                <c:pt idx="1942">
                  <c:v>31.0</c:v>
                </c:pt>
                <c:pt idx="1943">
                  <c:v>31.0</c:v>
                </c:pt>
                <c:pt idx="1944">
                  <c:v>31.0</c:v>
                </c:pt>
                <c:pt idx="1945">
                  <c:v>31.0</c:v>
                </c:pt>
                <c:pt idx="1946">
                  <c:v>31.0</c:v>
                </c:pt>
                <c:pt idx="1947">
                  <c:v>31.0</c:v>
                </c:pt>
                <c:pt idx="1948">
                  <c:v>31.0</c:v>
                </c:pt>
                <c:pt idx="1949">
                  <c:v>31.0</c:v>
                </c:pt>
                <c:pt idx="1950">
                  <c:v>31.0</c:v>
                </c:pt>
                <c:pt idx="1951">
                  <c:v>31.0</c:v>
                </c:pt>
                <c:pt idx="1952">
                  <c:v>31.0</c:v>
                </c:pt>
                <c:pt idx="1953">
                  <c:v>31.0</c:v>
                </c:pt>
                <c:pt idx="1954">
                  <c:v>31.0</c:v>
                </c:pt>
                <c:pt idx="1955">
                  <c:v>31.0</c:v>
                </c:pt>
                <c:pt idx="1956">
                  <c:v>31.0</c:v>
                </c:pt>
                <c:pt idx="1957">
                  <c:v>31.0</c:v>
                </c:pt>
                <c:pt idx="1958">
                  <c:v>31.0</c:v>
                </c:pt>
                <c:pt idx="1959">
                  <c:v>31.0</c:v>
                </c:pt>
                <c:pt idx="1960">
                  <c:v>31.0</c:v>
                </c:pt>
                <c:pt idx="1961">
                  <c:v>31.0</c:v>
                </c:pt>
                <c:pt idx="1962">
                  <c:v>31.0</c:v>
                </c:pt>
                <c:pt idx="1963">
                  <c:v>31.0</c:v>
                </c:pt>
                <c:pt idx="1964">
                  <c:v>31.0</c:v>
                </c:pt>
                <c:pt idx="1965">
                  <c:v>31.0</c:v>
                </c:pt>
                <c:pt idx="1966">
                  <c:v>31.0</c:v>
                </c:pt>
                <c:pt idx="1967">
                  <c:v>31.0</c:v>
                </c:pt>
                <c:pt idx="1968">
                  <c:v>31.0</c:v>
                </c:pt>
                <c:pt idx="1969">
                  <c:v>31.0</c:v>
                </c:pt>
                <c:pt idx="1970">
                  <c:v>31.0</c:v>
                </c:pt>
                <c:pt idx="1971">
                  <c:v>31.0</c:v>
                </c:pt>
                <c:pt idx="1972">
                  <c:v>31.0</c:v>
                </c:pt>
                <c:pt idx="1973">
                  <c:v>31.0</c:v>
                </c:pt>
                <c:pt idx="1974">
                  <c:v>31.0</c:v>
                </c:pt>
                <c:pt idx="1975">
                  <c:v>31.0</c:v>
                </c:pt>
                <c:pt idx="1976">
                  <c:v>31.0</c:v>
                </c:pt>
                <c:pt idx="1977">
                  <c:v>31.0</c:v>
                </c:pt>
                <c:pt idx="1978">
                  <c:v>31.0</c:v>
                </c:pt>
                <c:pt idx="1979">
                  <c:v>31.0</c:v>
                </c:pt>
                <c:pt idx="1980">
                  <c:v>31.0</c:v>
                </c:pt>
                <c:pt idx="1981">
                  <c:v>31.0</c:v>
                </c:pt>
                <c:pt idx="1982">
                  <c:v>31.0</c:v>
                </c:pt>
                <c:pt idx="1983">
                  <c:v>31.0</c:v>
                </c:pt>
                <c:pt idx="1984">
                  <c:v>31.0</c:v>
                </c:pt>
                <c:pt idx="1985">
                  <c:v>31.0</c:v>
                </c:pt>
                <c:pt idx="1986">
                  <c:v>31.0</c:v>
                </c:pt>
                <c:pt idx="1987">
                  <c:v>31.0</c:v>
                </c:pt>
                <c:pt idx="1988">
                  <c:v>31.0</c:v>
                </c:pt>
                <c:pt idx="1989">
                  <c:v>31.0</c:v>
                </c:pt>
                <c:pt idx="1990">
                  <c:v>31.0</c:v>
                </c:pt>
                <c:pt idx="1991">
                  <c:v>31.0</c:v>
                </c:pt>
                <c:pt idx="1992">
                  <c:v>31.0</c:v>
                </c:pt>
                <c:pt idx="1993">
                  <c:v>31.0</c:v>
                </c:pt>
                <c:pt idx="1994">
                  <c:v>31.0</c:v>
                </c:pt>
                <c:pt idx="1995">
                  <c:v>31.0</c:v>
                </c:pt>
                <c:pt idx="1996">
                  <c:v>31.0</c:v>
                </c:pt>
                <c:pt idx="1997">
                  <c:v>31.0</c:v>
                </c:pt>
                <c:pt idx="1998">
                  <c:v>31.0</c:v>
                </c:pt>
                <c:pt idx="1999">
                  <c:v>31.0</c:v>
                </c:pt>
                <c:pt idx="2000">
                  <c:v>31.0</c:v>
                </c:pt>
                <c:pt idx="2001">
                  <c:v>31.0</c:v>
                </c:pt>
                <c:pt idx="2002">
                  <c:v>31.0</c:v>
                </c:pt>
                <c:pt idx="2003">
                  <c:v>31.0</c:v>
                </c:pt>
                <c:pt idx="2004">
                  <c:v>31.0</c:v>
                </c:pt>
                <c:pt idx="2005">
                  <c:v>31.0</c:v>
                </c:pt>
                <c:pt idx="2006">
                  <c:v>31.0</c:v>
                </c:pt>
                <c:pt idx="2007">
                  <c:v>31.0</c:v>
                </c:pt>
                <c:pt idx="2008">
                  <c:v>31.0</c:v>
                </c:pt>
                <c:pt idx="2009">
                  <c:v>31.0</c:v>
                </c:pt>
                <c:pt idx="2010">
                  <c:v>31.0</c:v>
                </c:pt>
                <c:pt idx="2011">
                  <c:v>31.0</c:v>
                </c:pt>
                <c:pt idx="2012">
                  <c:v>31.0</c:v>
                </c:pt>
                <c:pt idx="2013">
                  <c:v>31.0</c:v>
                </c:pt>
                <c:pt idx="2014">
                  <c:v>31.0</c:v>
                </c:pt>
                <c:pt idx="2015">
                  <c:v>31.0</c:v>
                </c:pt>
                <c:pt idx="2016">
                  <c:v>31.0</c:v>
                </c:pt>
                <c:pt idx="2017">
                  <c:v>31.0</c:v>
                </c:pt>
                <c:pt idx="2018">
                  <c:v>31.0</c:v>
                </c:pt>
                <c:pt idx="2019">
                  <c:v>31.0</c:v>
                </c:pt>
                <c:pt idx="2020">
                  <c:v>31.0</c:v>
                </c:pt>
                <c:pt idx="2021">
                  <c:v>31.0</c:v>
                </c:pt>
                <c:pt idx="2022">
                  <c:v>31.0</c:v>
                </c:pt>
                <c:pt idx="2023">
                  <c:v>31.0</c:v>
                </c:pt>
                <c:pt idx="2024">
                  <c:v>31.0</c:v>
                </c:pt>
                <c:pt idx="2025">
                  <c:v>31.0</c:v>
                </c:pt>
                <c:pt idx="2026">
                  <c:v>31.0</c:v>
                </c:pt>
                <c:pt idx="2027">
                  <c:v>31.0</c:v>
                </c:pt>
                <c:pt idx="2028">
                  <c:v>31.0</c:v>
                </c:pt>
                <c:pt idx="2029">
                  <c:v>31.0</c:v>
                </c:pt>
                <c:pt idx="2030">
                  <c:v>31.0</c:v>
                </c:pt>
                <c:pt idx="2031">
                  <c:v>31.0</c:v>
                </c:pt>
                <c:pt idx="2032">
                  <c:v>31.0</c:v>
                </c:pt>
                <c:pt idx="2033">
                  <c:v>31.0</c:v>
                </c:pt>
                <c:pt idx="2034">
                  <c:v>31.0</c:v>
                </c:pt>
                <c:pt idx="2035">
                  <c:v>31.0</c:v>
                </c:pt>
                <c:pt idx="2036">
                  <c:v>31.0</c:v>
                </c:pt>
                <c:pt idx="2037">
                  <c:v>31.0</c:v>
                </c:pt>
                <c:pt idx="2038">
                  <c:v>31.0</c:v>
                </c:pt>
                <c:pt idx="2039">
                  <c:v>31.0</c:v>
                </c:pt>
                <c:pt idx="2040">
                  <c:v>31.0</c:v>
                </c:pt>
                <c:pt idx="2041">
                  <c:v>31.0</c:v>
                </c:pt>
                <c:pt idx="2042">
                  <c:v>31.0</c:v>
                </c:pt>
                <c:pt idx="2043">
                  <c:v>31.0</c:v>
                </c:pt>
                <c:pt idx="2044">
                  <c:v>31.0</c:v>
                </c:pt>
                <c:pt idx="2045">
                  <c:v>31.0</c:v>
                </c:pt>
                <c:pt idx="2046">
                  <c:v>31.0</c:v>
                </c:pt>
                <c:pt idx="2047">
                  <c:v>31.0</c:v>
                </c:pt>
                <c:pt idx="2048">
                  <c:v>31.0</c:v>
                </c:pt>
                <c:pt idx="2049">
                  <c:v>31.0</c:v>
                </c:pt>
                <c:pt idx="2050">
                  <c:v>31.0</c:v>
                </c:pt>
                <c:pt idx="2051">
                  <c:v>31.0</c:v>
                </c:pt>
                <c:pt idx="2052">
                  <c:v>31.0</c:v>
                </c:pt>
                <c:pt idx="2053">
                  <c:v>31.0</c:v>
                </c:pt>
                <c:pt idx="2054">
                  <c:v>31.0</c:v>
                </c:pt>
                <c:pt idx="2055">
                  <c:v>31.0</c:v>
                </c:pt>
                <c:pt idx="2056">
                  <c:v>31.0</c:v>
                </c:pt>
                <c:pt idx="2057">
                  <c:v>31.0</c:v>
                </c:pt>
                <c:pt idx="2058">
                  <c:v>31.0</c:v>
                </c:pt>
                <c:pt idx="2059">
                  <c:v>31.0</c:v>
                </c:pt>
                <c:pt idx="2060">
                  <c:v>31.0</c:v>
                </c:pt>
                <c:pt idx="2061">
                  <c:v>31.0</c:v>
                </c:pt>
                <c:pt idx="2062">
                  <c:v>31.0</c:v>
                </c:pt>
                <c:pt idx="2063">
                  <c:v>31.0</c:v>
                </c:pt>
                <c:pt idx="2064">
                  <c:v>31.0</c:v>
                </c:pt>
                <c:pt idx="2065">
                  <c:v>31.0</c:v>
                </c:pt>
                <c:pt idx="2066">
                  <c:v>31.0</c:v>
                </c:pt>
                <c:pt idx="2067">
                  <c:v>31.0</c:v>
                </c:pt>
                <c:pt idx="2068">
                  <c:v>31.0</c:v>
                </c:pt>
                <c:pt idx="2069">
                  <c:v>31.0</c:v>
                </c:pt>
                <c:pt idx="2070">
                  <c:v>31.0</c:v>
                </c:pt>
                <c:pt idx="2071">
                  <c:v>31.0</c:v>
                </c:pt>
                <c:pt idx="2072">
                  <c:v>31.0</c:v>
                </c:pt>
                <c:pt idx="2073">
                  <c:v>31.0</c:v>
                </c:pt>
                <c:pt idx="2074">
                  <c:v>31.0</c:v>
                </c:pt>
                <c:pt idx="2075">
                  <c:v>31.0</c:v>
                </c:pt>
                <c:pt idx="2076">
                  <c:v>31.0</c:v>
                </c:pt>
                <c:pt idx="2077">
                  <c:v>31.0</c:v>
                </c:pt>
                <c:pt idx="2078">
                  <c:v>31.0</c:v>
                </c:pt>
                <c:pt idx="2079">
                  <c:v>31.0</c:v>
                </c:pt>
                <c:pt idx="2080">
                  <c:v>31.0</c:v>
                </c:pt>
                <c:pt idx="2081">
                  <c:v>31.0</c:v>
                </c:pt>
                <c:pt idx="2082">
                  <c:v>31.0</c:v>
                </c:pt>
                <c:pt idx="2083">
                  <c:v>31.0</c:v>
                </c:pt>
                <c:pt idx="2084">
                  <c:v>31.0</c:v>
                </c:pt>
                <c:pt idx="2085">
                  <c:v>31.0</c:v>
                </c:pt>
                <c:pt idx="2086">
                  <c:v>31.0</c:v>
                </c:pt>
                <c:pt idx="2087">
                  <c:v>31.0</c:v>
                </c:pt>
                <c:pt idx="2088">
                  <c:v>31.0</c:v>
                </c:pt>
                <c:pt idx="2089">
                  <c:v>31.0</c:v>
                </c:pt>
                <c:pt idx="2090">
                  <c:v>31.0</c:v>
                </c:pt>
                <c:pt idx="2091">
                  <c:v>31.0</c:v>
                </c:pt>
                <c:pt idx="2092">
                  <c:v>31.0</c:v>
                </c:pt>
                <c:pt idx="2093">
                  <c:v>31.0</c:v>
                </c:pt>
                <c:pt idx="2094">
                  <c:v>31.0</c:v>
                </c:pt>
                <c:pt idx="2095">
                  <c:v>31.0</c:v>
                </c:pt>
                <c:pt idx="2096">
                  <c:v>31.0</c:v>
                </c:pt>
                <c:pt idx="2097">
                  <c:v>31.0</c:v>
                </c:pt>
                <c:pt idx="2098">
                  <c:v>31.0</c:v>
                </c:pt>
                <c:pt idx="2099">
                  <c:v>31.0</c:v>
                </c:pt>
                <c:pt idx="2100">
                  <c:v>31.0</c:v>
                </c:pt>
                <c:pt idx="2101">
                  <c:v>31.0</c:v>
                </c:pt>
                <c:pt idx="2102">
                  <c:v>31.0</c:v>
                </c:pt>
                <c:pt idx="2103">
                  <c:v>31.0</c:v>
                </c:pt>
                <c:pt idx="2104">
                  <c:v>31.0</c:v>
                </c:pt>
                <c:pt idx="2105">
                  <c:v>31.0</c:v>
                </c:pt>
                <c:pt idx="2106">
                  <c:v>31.0</c:v>
                </c:pt>
                <c:pt idx="2107">
                  <c:v>31.0</c:v>
                </c:pt>
                <c:pt idx="2108">
                  <c:v>31.0</c:v>
                </c:pt>
                <c:pt idx="2109">
                  <c:v>31.0</c:v>
                </c:pt>
                <c:pt idx="2110">
                  <c:v>31.0</c:v>
                </c:pt>
                <c:pt idx="2111">
                  <c:v>31.0</c:v>
                </c:pt>
                <c:pt idx="2112">
                  <c:v>31.0</c:v>
                </c:pt>
                <c:pt idx="2113">
                  <c:v>31.0</c:v>
                </c:pt>
                <c:pt idx="2114">
                  <c:v>31.0</c:v>
                </c:pt>
                <c:pt idx="2115">
                  <c:v>31.0</c:v>
                </c:pt>
                <c:pt idx="2116">
                  <c:v>31.0</c:v>
                </c:pt>
                <c:pt idx="2117">
                  <c:v>31.0</c:v>
                </c:pt>
                <c:pt idx="2118">
                  <c:v>31.0</c:v>
                </c:pt>
                <c:pt idx="2119">
                  <c:v>31.0</c:v>
                </c:pt>
                <c:pt idx="2120">
                  <c:v>31.0</c:v>
                </c:pt>
                <c:pt idx="2121">
                  <c:v>31.0</c:v>
                </c:pt>
                <c:pt idx="2122">
                  <c:v>31.0</c:v>
                </c:pt>
                <c:pt idx="2123">
                  <c:v>31.0</c:v>
                </c:pt>
                <c:pt idx="2124">
                  <c:v>31.0</c:v>
                </c:pt>
                <c:pt idx="2125">
                  <c:v>31.0</c:v>
                </c:pt>
                <c:pt idx="2126">
                  <c:v>31.0</c:v>
                </c:pt>
                <c:pt idx="2127">
                  <c:v>31.0</c:v>
                </c:pt>
                <c:pt idx="2128">
                  <c:v>31.0</c:v>
                </c:pt>
                <c:pt idx="2129">
                  <c:v>31.0</c:v>
                </c:pt>
                <c:pt idx="2130">
                  <c:v>31.0</c:v>
                </c:pt>
                <c:pt idx="2131">
                  <c:v>31.0</c:v>
                </c:pt>
                <c:pt idx="2132">
                  <c:v>31.0</c:v>
                </c:pt>
                <c:pt idx="2133">
                  <c:v>31.0</c:v>
                </c:pt>
                <c:pt idx="2134">
                  <c:v>31.0</c:v>
                </c:pt>
                <c:pt idx="2135">
                  <c:v>31.0</c:v>
                </c:pt>
                <c:pt idx="2136">
                  <c:v>32.0</c:v>
                </c:pt>
                <c:pt idx="2137">
                  <c:v>32.0</c:v>
                </c:pt>
                <c:pt idx="2138">
                  <c:v>32.0</c:v>
                </c:pt>
                <c:pt idx="2139">
                  <c:v>32.0</c:v>
                </c:pt>
                <c:pt idx="2140">
                  <c:v>32.0</c:v>
                </c:pt>
                <c:pt idx="2141">
                  <c:v>32.0</c:v>
                </c:pt>
                <c:pt idx="2142">
                  <c:v>33.0</c:v>
                </c:pt>
                <c:pt idx="2143">
                  <c:v>33.0</c:v>
                </c:pt>
                <c:pt idx="2144">
                  <c:v>33.0</c:v>
                </c:pt>
                <c:pt idx="2145">
                  <c:v>33.0</c:v>
                </c:pt>
                <c:pt idx="2146">
                  <c:v>33.0</c:v>
                </c:pt>
                <c:pt idx="2147">
                  <c:v>33.0</c:v>
                </c:pt>
                <c:pt idx="2148">
                  <c:v>33.0</c:v>
                </c:pt>
                <c:pt idx="2149">
                  <c:v>33.0</c:v>
                </c:pt>
                <c:pt idx="2150">
                  <c:v>33.0</c:v>
                </c:pt>
                <c:pt idx="2151">
                  <c:v>33.0</c:v>
                </c:pt>
                <c:pt idx="2152">
                  <c:v>33.0</c:v>
                </c:pt>
                <c:pt idx="2153">
                  <c:v>33.0</c:v>
                </c:pt>
                <c:pt idx="2154">
                  <c:v>33.0</c:v>
                </c:pt>
                <c:pt idx="2155">
                  <c:v>33.0</c:v>
                </c:pt>
                <c:pt idx="2156">
                  <c:v>33.0</c:v>
                </c:pt>
                <c:pt idx="2157">
                  <c:v>33.0</c:v>
                </c:pt>
                <c:pt idx="2158">
                  <c:v>33.0</c:v>
                </c:pt>
                <c:pt idx="2159">
                  <c:v>33.0</c:v>
                </c:pt>
                <c:pt idx="2160">
                  <c:v>33.0</c:v>
                </c:pt>
                <c:pt idx="2161">
                  <c:v>33.0</c:v>
                </c:pt>
                <c:pt idx="2162">
                  <c:v>33.0</c:v>
                </c:pt>
                <c:pt idx="2163">
                  <c:v>33.0</c:v>
                </c:pt>
                <c:pt idx="2164">
                  <c:v>33.0</c:v>
                </c:pt>
                <c:pt idx="2165">
                  <c:v>33.0</c:v>
                </c:pt>
                <c:pt idx="2166">
                  <c:v>33.0</c:v>
                </c:pt>
                <c:pt idx="2167">
                  <c:v>33.0</c:v>
                </c:pt>
                <c:pt idx="2168">
                  <c:v>33.0</c:v>
                </c:pt>
                <c:pt idx="2169">
                  <c:v>33.0</c:v>
                </c:pt>
                <c:pt idx="2170">
                  <c:v>33.0</c:v>
                </c:pt>
                <c:pt idx="2171">
                  <c:v>33.0</c:v>
                </c:pt>
                <c:pt idx="2172">
                  <c:v>33.0</c:v>
                </c:pt>
                <c:pt idx="2173">
                  <c:v>33.0</c:v>
                </c:pt>
                <c:pt idx="2174">
                  <c:v>33.0</c:v>
                </c:pt>
                <c:pt idx="2175">
                  <c:v>33.0</c:v>
                </c:pt>
                <c:pt idx="2176">
                  <c:v>33.0</c:v>
                </c:pt>
                <c:pt idx="2177">
                  <c:v>33.0</c:v>
                </c:pt>
                <c:pt idx="2178">
                  <c:v>33.0</c:v>
                </c:pt>
                <c:pt idx="2179">
                  <c:v>33.0</c:v>
                </c:pt>
                <c:pt idx="2180">
                  <c:v>33.0</c:v>
                </c:pt>
                <c:pt idx="2181">
                  <c:v>33.0</c:v>
                </c:pt>
                <c:pt idx="2182">
                  <c:v>33.0</c:v>
                </c:pt>
                <c:pt idx="2183">
                  <c:v>33.0</c:v>
                </c:pt>
                <c:pt idx="2184">
                  <c:v>33.0</c:v>
                </c:pt>
                <c:pt idx="2185">
                  <c:v>33.0</c:v>
                </c:pt>
                <c:pt idx="2186">
                  <c:v>33.0</c:v>
                </c:pt>
                <c:pt idx="2187">
                  <c:v>33.0</c:v>
                </c:pt>
                <c:pt idx="2188">
                  <c:v>33.0</c:v>
                </c:pt>
                <c:pt idx="2189">
                  <c:v>33.0</c:v>
                </c:pt>
                <c:pt idx="2190">
                  <c:v>33.0</c:v>
                </c:pt>
                <c:pt idx="2191">
                  <c:v>33.0</c:v>
                </c:pt>
                <c:pt idx="2192">
                  <c:v>33.0</c:v>
                </c:pt>
                <c:pt idx="2193">
                  <c:v>33.0</c:v>
                </c:pt>
                <c:pt idx="2194">
                  <c:v>33.0</c:v>
                </c:pt>
                <c:pt idx="2195">
                  <c:v>33.0</c:v>
                </c:pt>
                <c:pt idx="2196">
                  <c:v>33.0</c:v>
                </c:pt>
                <c:pt idx="2197">
                  <c:v>33.0</c:v>
                </c:pt>
                <c:pt idx="2198">
                  <c:v>33.0</c:v>
                </c:pt>
                <c:pt idx="2199">
                  <c:v>33.0</c:v>
                </c:pt>
                <c:pt idx="2200">
                  <c:v>33.0</c:v>
                </c:pt>
                <c:pt idx="2201">
                  <c:v>33.0</c:v>
                </c:pt>
                <c:pt idx="2202">
                  <c:v>33.0</c:v>
                </c:pt>
                <c:pt idx="2203">
                  <c:v>33.0</c:v>
                </c:pt>
                <c:pt idx="2204">
                  <c:v>33.0</c:v>
                </c:pt>
                <c:pt idx="2205">
                  <c:v>33.0</c:v>
                </c:pt>
                <c:pt idx="2206">
                  <c:v>33.0</c:v>
                </c:pt>
                <c:pt idx="2207">
                  <c:v>33.0</c:v>
                </c:pt>
                <c:pt idx="2208">
                  <c:v>33.0</c:v>
                </c:pt>
                <c:pt idx="2209">
                  <c:v>33.0</c:v>
                </c:pt>
                <c:pt idx="2210">
                  <c:v>33.0</c:v>
                </c:pt>
                <c:pt idx="2211">
                  <c:v>33.0</c:v>
                </c:pt>
                <c:pt idx="2212">
                  <c:v>33.0</c:v>
                </c:pt>
                <c:pt idx="2213">
                  <c:v>33.0</c:v>
                </c:pt>
                <c:pt idx="2214">
                  <c:v>33.0</c:v>
                </c:pt>
                <c:pt idx="2215">
                  <c:v>33.0</c:v>
                </c:pt>
                <c:pt idx="2216">
                  <c:v>33.0</c:v>
                </c:pt>
                <c:pt idx="2217">
                  <c:v>33.0</c:v>
                </c:pt>
                <c:pt idx="2218">
                  <c:v>33.0</c:v>
                </c:pt>
                <c:pt idx="2219">
                  <c:v>33.0</c:v>
                </c:pt>
                <c:pt idx="2220">
                  <c:v>33.0</c:v>
                </c:pt>
                <c:pt idx="2221">
                  <c:v>33.0</c:v>
                </c:pt>
                <c:pt idx="2222">
                  <c:v>33.0</c:v>
                </c:pt>
                <c:pt idx="2223">
                  <c:v>33.0</c:v>
                </c:pt>
                <c:pt idx="2224">
                  <c:v>33.0</c:v>
                </c:pt>
                <c:pt idx="2225">
                  <c:v>33.0</c:v>
                </c:pt>
                <c:pt idx="2226">
                  <c:v>33.0</c:v>
                </c:pt>
                <c:pt idx="2227">
                  <c:v>33.0</c:v>
                </c:pt>
                <c:pt idx="2228">
                  <c:v>33.0</c:v>
                </c:pt>
                <c:pt idx="2229">
                  <c:v>33.0</c:v>
                </c:pt>
                <c:pt idx="2230">
                  <c:v>33.0</c:v>
                </c:pt>
                <c:pt idx="2231">
                  <c:v>33.0</c:v>
                </c:pt>
                <c:pt idx="2232">
                  <c:v>33.0</c:v>
                </c:pt>
                <c:pt idx="2233">
                  <c:v>33.0</c:v>
                </c:pt>
                <c:pt idx="2234">
                  <c:v>33.0</c:v>
                </c:pt>
                <c:pt idx="2235">
                  <c:v>33.0</c:v>
                </c:pt>
                <c:pt idx="2236">
                  <c:v>33.0</c:v>
                </c:pt>
                <c:pt idx="2237">
                  <c:v>33.0</c:v>
                </c:pt>
                <c:pt idx="2238">
                  <c:v>33.0</c:v>
                </c:pt>
                <c:pt idx="2239">
                  <c:v>33.0</c:v>
                </c:pt>
                <c:pt idx="2240">
                  <c:v>33.0</c:v>
                </c:pt>
                <c:pt idx="2241">
                  <c:v>33.0</c:v>
                </c:pt>
                <c:pt idx="2242">
                  <c:v>33.0</c:v>
                </c:pt>
                <c:pt idx="2243">
                  <c:v>33.0</c:v>
                </c:pt>
                <c:pt idx="2244">
                  <c:v>33.0</c:v>
                </c:pt>
                <c:pt idx="2245">
                  <c:v>33.0</c:v>
                </c:pt>
                <c:pt idx="2246">
                  <c:v>33.0</c:v>
                </c:pt>
                <c:pt idx="2247">
                  <c:v>33.0</c:v>
                </c:pt>
                <c:pt idx="2248">
                  <c:v>33.0</c:v>
                </c:pt>
                <c:pt idx="2249">
                  <c:v>33.0</c:v>
                </c:pt>
                <c:pt idx="2250">
                  <c:v>33.0</c:v>
                </c:pt>
                <c:pt idx="2251">
                  <c:v>33.0</c:v>
                </c:pt>
                <c:pt idx="2252">
                  <c:v>33.0</c:v>
                </c:pt>
                <c:pt idx="2253">
                  <c:v>33.0</c:v>
                </c:pt>
                <c:pt idx="2254">
                  <c:v>33.0</c:v>
                </c:pt>
                <c:pt idx="2255">
                  <c:v>33.0</c:v>
                </c:pt>
                <c:pt idx="2256">
                  <c:v>33.0</c:v>
                </c:pt>
                <c:pt idx="2257">
                  <c:v>33.0</c:v>
                </c:pt>
                <c:pt idx="2258">
                  <c:v>33.0</c:v>
                </c:pt>
                <c:pt idx="2259">
                  <c:v>33.0</c:v>
                </c:pt>
                <c:pt idx="2260">
                  <c:v>33.0</c:v>
                </c:pt>
                <c:pt idx="2261">
                  <c:v>33.0</c:v>
                </c:pt>
                <c:pt idx="2262">
                  <c:v>33.0</c:v>
                </c:pt>
                <c:pt idx="2263">
                  <c:v>33.0</c:v>
                </c:pt>
                <c:pt idx="2264">
                  <c:v>33.0</c:v>
                </c:pt>
                <c:pt idx="2265">
                  <c:v>33.0</c:v>
                </c:pt>
                <c:pt idx="2266">
                  <c:v>33.0</c:v>
                </c:pt>
                <c:pt idx="2267">
                  <c:v>33.0</c:v>
                </c:pt>
                <c:pt idx="2268">
                  <c:v>33.0</c:v>
                </c:pt>
                <c:pt idx="2269">
                  <c:v>33.0</c:v>
                </c:pt>
                <c:pt idx="2270">
                  <c:v>33.0</c:v>
                </c:pt>
                <c:pt idx="2271">
                  <c:v>33.0</c:v>
                </c:pt>
                <c:pt idx="2272">
                  <c:v>33.0</c:v>
                </c:pt>
                <c:pt idx="2273">
                  <c:v>33.0</c:v>
                </c:pt>
                <c:pt idx="2274">
                  <c:v>33.0</c:v>
                </c:pt>
                <c:pt idx="2275">
                  <c:v>33.0</c:v>
                </c:pt>
                <c:pt idx="2276">
                  <c:v>33.0</c:v>
                </c:pt>
                <c:pt idx="2277">
                  <c:v>33.0</c:v>
                </c:pt>
                <c:pt idx="2278">
                  <c:v>33.0</c:v>
                </c:pt>
                <c:pt idx="2279">
                  <c:v>33.0</c:v>
                </c:pt>
                <c:pt idx="2280">
                  <c:v>33.0</c:v>
                </c:pt>
                <c:pt idx="2281">
                  <c:v>33.0</c:v>
                </c:pt>
                <c:pt idx="2282">
                  <c:v>33.0</c:v>
                </c:pt>
                <c:pt idx="2283">
                  <c:v>33.0</c:v>
                </c:pt>
                <c:pt idx="2284">
                  <c:v>33.0</c:v>
                </c:pt>
                <c:pt idx="2285">
                  <c:v>33.0</c:v>
                </c:pt>
                <c:pt idx="2286">
                  <c:v>33.0</c:v>
                </c:pt>
                <c:pt idx="2287">
                  <c:v>33.0</c:v>
                </c:pt>
                <c:pt idx="2288">
                  <c:v>33.0</c:v>
                </c:pt>
                <c:pt idx="2289">
                  <c:v>33.0</c:v>
                </c:pt>
                <c:pt idx="2290">
                  <c:v>33.0</c:v>
                </c:pt>
                <c:pt idx="2291">
                  <c:v>33.0</c:v>
                </c:pt>
                <c:pt idx="2292">
                  <c:v>33.0</c:v>
                </c:pt>
                <c:pt idx="2293">
                  <c:v>33.0</c:v>
                </c:pt>
                <c:pt idx="2294">
                  <c:v>33.0</c:v>
                </c:pt>
                <c:pt idx="2295">
                  <c:v>33.0</c:v>
                </c:pt>
                <c:pt idx="2296">
                  <c:v>33.0</c:v>
                </c:pt>
                <c:pt idx="2297">
                  <c:v>33.0</c:v>
                </c:pt>
                <c:pt idx="2298">
                  <c:v>33.0</c:v>
                </c:pt>
                <c:pt idx="2299">
                  <c:v>33.0</c:v>
                </c:pt>
                <c:pt idx="2300">
                  <c:v>33.0</c:v>
                </c:pt>
                <c:pt idx="2301">
                  <c:v>33.0</c:v>
                </c:pt>
                <c:pt idx="2302">
                  <c:v>33.0</c:v>
                </c:pt>
                <c:pt idx="2303">
                  <c:v>33.0</c:v>
                </c:pt>
                <c:pt idx="2304">
                  <c:v>33.0</c:v>
                </c:pt>
                <c:pt idx="2305">
                  <c:v>33.0</c:v>
                </c:pt>
                <c:pt idx="2306">
                  <c:v>33.0</c:v>
                </c:pt>
                <c:pt idx="2307">
                  <c:v>33.0</c:v>
                </c:pt>
                <c:pt idx="2308">
                  <c:v>33.0</c:v>
                </c:pt>
                <c:pt idx="2309">
                  <c:v>33.0</c:v>
                </c:pt>
                <c:pt idx="2310">
                  <c:v>33.0</c:v>
                </c:pt>
                <c:pt idx="2311">
                  <c:v>33.0</c:v>
                </c:pt>
                <c:pt idx="2312">
                  <c:v>33.0</c:v>
                </c:pt>
                <c:pt idx="2313">
                  <c:v>33.0</c:v>
                </c:pt>
                <c:pt idx="2314">
                  <c:v>33.0</c:v>
                </c:pt>
                <c:pt idx="2315">
                  <c:v>33.0</c:v>
                </c:pt>
                <c:pt idx="2316">
                  <c:v>33.0</c:v>
                </c:pt>
                <c:pt idx="2317">
                  <c:v>33.0</c:v>
                </c:pt>
                <c:pt idx="2318">
                  <c:v>33.0</c:v>
                </c:pt>
                <c:pt idx="2319">
                  <c:v>33.0</c:v>
                </c:pt>
                <c:pt idx="2320">
                  <c:v>33.0</c:v>
                </c:pt>
                <c:pt idx="2321">
                  <c:v>33.0</c:v>
                </c:pt>
                <c:pt idx="2322">
                  <c:v>33.0</c:v>
                </c:pt>
                <c:pt idx="2323">
                  <c:v>33.0</c:v>
                </c:pt>
                <c:pt idx="2324">
                  <c:v>33.0</c:v>
                </c:pt>
                <c:pt idx="2325">
                  <c:v>33.0</c:v>
                </c:pt>
                <c:pt idx="2326">
                  <c:v>33.0</c:v>
                </c:pt>
                <c:pt idx="2327">
                  <c:v>33.0</c:v>
                </c:pt>
                <c:pt idx="2328">
                  <c:v>33.0</c:v>
                </c:pt>
                <c:pt idx="2329">
                  <c:v>33.0</c:v>
                </c:pt>
                <c:pt idx="2330">
                  <c:v>33.0</c:v>
                </c:pt>
                <c:pt idx="2331">
                  <c:v>33.0</c:v>
                </c:pt>
                <c:pt idx="2332">
                  <c:v>33.0</c:v>
                </c:pt>
                <c:pt idx="2333">
                  <c:v>33.0</c:v>
                </c:pt>
                <c:pt idx="2334">
                  <c:v>33.0</c:v>
                </c:pt>
                <c:pt idx="2335">
                  <c:v>33.0</c:v>
                </c:pt>
                <c:pt idx="2336">
                  <c:v>33.0</c:v>
                </c:pt>
                <c:pt idx="2337">
                  <c:v>33.0</c:v>
                </c:pt>
                <c:pt idx="2338">
                  <c:v>33.0</c:v>
                </c:pt>
                <c:pt idx="2339">
                  <c:v>33.0</c:v>
                </c:pt>
                <c:pt idx="2340">
                  <c:v>33.0</c:v>
                </c:pt>
                <c:pt idx="2341">
                  <c:v>33.0</c:v>
                </c:pt>
                <c:pt idx="2342">
                  <c:v>33.0</c:v>
                </c:pt>
                <c:pt idx="2343">
                  <c:v>33.0</c:v>
                </c:pt>
                <c:pt idx="2344">
                  <c:v>33.0</c:v>
                </c:pt>
                <c:pt idx="2345">
                  <c:v>33.0</c:v>
                </c:pt>
                <c:pt idx="2346">
                  <c:v>33.0</c:v>
                </c:pt>
                <c:pt idx="2347">
                  <c:v>33.0</c:v>
                </c:pt>
                <c:pt idx="2348">
                  <c:v>33.0</c:v>
                </c:pt>
                <c:pt idx="2349">
                  <c:v>33.0</c:v>
                </c:pt>
                <c:pt idx="2350">
                  <c:v>33.0</c:v>
                </c:pt>
                <c:pt idx="2351">
                  <c:v>33.0</c:v>
                </c:pt>
                <c:pt idx="2352">
                  <c:v>33.0</c:v>
                </c:pt>
                <c:pt idx="2353">
                  <c:v>33.0</c:v>
                </c:pt>
                <c:pt idx="2354">
                  <c:v>33.0</c:v>
                </c:pt>
                <c:pt idx="2355">
                  <c:v>33.0</c:v>
                </c:pt>
                <c:pt idx="2356">
                  <c:v>33.0</c:v>
                </c:pt>
                <c:pt idx="2357">
                  <c:v>33.0</c:v>
                </c:pt>
                <c:pt idx="2358">
                  <c:v>33.0</c:v>
                </c:pt>
                <c:pt idx="2359">
                  <c:v>33.0</c:v>
                </c:pt>
                <c:pt idx="2360">
                  <c:v>33.0</c:v>
                </c:pt>
                <c:pt idx="2361">
                  <c:v>33.0</c:v>
                </c:pt>
                <c:pt idx="2362">
                  <c:v>33.0</c:v>
                </c:pt>
                <c:pt idx="2363">
                  <c:v>33.0</c:v>
                </c:pt>
                <c:pt idx="2364">
                  <c:v>33.0</c:v>
                </c:pt>
                <c:pt idx="2365">
                  <c:v>33.0</c:v>
                </c:pt>
                <c:pt idx="2366">
                  <c:v>33.0</c:v>
                </c:pt>
                <c:pt idx="2367">
                  <c:v>33.0</c:v>
                </c:pt>
                <c:pt idx="2368">
                  <c:v>33.0</c:v>
                </c:pt>
                <c:pt idx="2369">
                  <c:v>33.0</c:v>
                </c:pt>
                <c:pt idx="2370">
                  <c:v>33.0</c:v>
                </c:pt>
                <c:pt idx="2371">
                  <c:v>33.0</c:v>
                </c:pt>
                <c:pt idx="2372">
                  <c:v>33.0</c:v>
                </c:pt>
                <c:pt idx="2373">
                  <c:v>33.0</c:v>
                </c:pt>
                <c:pt idx="2374">
                  <c:v>33.0</c:v>
                </c:pt>
                <c:pt idx="2375">
                  <c:v>33.0</c:v>
                </c:pt>
                <c:pt idx="2376">
                  <c:v>33.0</c:v>
                </c:pt>
                <c:pt idx="2377">
                  <c:v>33.0</c:v>
                </c:pt>
                <c:pt idx="2378">
                  <c:v>33.0</c:v>
                </c:pt>
                <c:pt idx="2379">
                  <c:v>33.0</c:v>
                </c:pt>
                <c:pt idx="2380">
                  <c:v>33.0</c:v>
                </c:pt>
                <c:pt idx="2381">
                  <c:v>33.0</c:v>
                </c:pt>
                <c:pt idx="2382">
                  <c:v>33.0</c:v>
                </c:pt>
                <c:pt idx="2383">
                  <c:v>33.0</c:v>
                </c:pt>
                <c:pt idx="2384">
                  <c:v>33.0</c:v>
                </c:pt>
                <c:pt idx="2385">
                  <c:v>33.0</c:v>
                </c:pt>
                <c:pt idx="2386">
                  <c:v>33.0</c:v>
                </c:pt>
                <c:pt idx="2387">
                  <c:v>33.0</c:v>
                </c:pt>
                <c:pt idx="2388">
                  <c:v>33.0</c:v>
                </c:pt>
                <c:pt idx="2389">
                  <c:v>33.0</c:v>
                </c:pt>
                <c:pt idx="2390">
                  <c:v>33.0</c:v>
                </c:pt>
                <c:pt idx="2391">
                  <c:v>33.0</c:v>
                </c:pt>
                <c:pt idx="2392">
                  <c:v>33.0</c:v>
                </c:pt>
                <c:pt idx="2393">
                  <c:v>33.0</c:v>
                </c:pt>
                <c:pt idx="2394">
                  <c:v>33.0</c:v>
                </c:pt>
                <c:pt idx="2395">
                  <c:v>33.0</c:v>
                </c:pt>
                <c:pt idx="2396">
                  <c:v>33.0</c:v>
                </c:pt>
                <c:pt idx="2397">
                  <c:v>33.0</c:v>
                </c:pt>
                <c:pt idx="2398">
                  <c:v>33.0</c:v>
                </c:pt>
                <c:pt idx="2399">
                  <c:v>33.0</c:v>
                </c:pt>
                <c:pt idx="2400">
                  <c:v>33.0</c:v>
                </c:pt>
                <c:pt idx="2401">
                  <c:v>33.0</c:v>
                </c:pt>
                <c:pt idx="2402">
                  <c:v>33.0</c:v>
                </c:pt>
                <c:pt idx="2403">
                  <c:v>33.0</c:v>
                </c:pt>
                <c:pt idx="2404">
                  <c:v>33.0</c:v>
                </c:pt>
                <c:pt idx="2405">
                  <c:v>33.0</c:v>
                </c:pt>
                <c:pt idx="2406">
                  <c:v>33.0</c:v>
                </c:pt>
                <c:pt idx="2407">
                  <c:v>33.0</c:v>
                </c:pt>
                <c:pt idx="2408">
                  <c:v>33.0</c:v>
                </c:pt>
                <c:pt idx="2409">
                  <c:v>33.0</c:v>
                </c:pt>
                <c:pt idx="2410">
                  <c:v>33.0</c:v>
                </c:pt>
                <c:pt idx="2411">
                  <c:v>33.0</c:v>
                </c:pt>
                <c:pt idx="2412">
                  <c:v>33.0</c:v>
                </c:pt>
                <c:pt idx="2413">
                  <c:v>33.0</c:v>
                </c:pt>
                <c:pt idx="2414">
                  <c:v>33.0</c:v>
                </c:pt>
                <c:pt idx="2415">
                  <c:v>33.0</c:v>
                </c:pt>
                <c:pt idx="2416">
                  <c:v>33.0</c:v>
                </c:pt>
                <c:pt idx="2417">
                  <c:v>33.0</c:v>
                </c:pt>
                <c:pt idx="2418">
                  <c:v>33.0</c:v>
                </c:pt>
                <c:pt idx="2419">
                  <c:v>33.0</c:v>
                </c:pt>
                <c:pt idx="2420">
                  <c:v>33.0</c:v>
                </c:pt>
                <c:pt idx="2421">
                  <c:v>33.0</c:v>
                </c:pt>
                <c:pt idx="2422">
                  <c:v>33.0</c:v>
                </c:pt>
                <c:pt idx="2423">
                  <c:v>33.0</c:v>
                </c:pt>
                <c:pt idx="2424">
                  <c:v>33.0</c:v>
                </c:pt>
                <c:pt idx="2425">
                  <c:v>33.0</c:v>
                </c:pt>
                <c:pt idx="2426">
                  <c:v>34.0</c:v>
                </c:pt>
                <c:pt idx="2427">
                  <c:v>34.0</c:v>
                </c:pt>
                <c:pt idx="2428">
                  <c:v>34.0</c:v>
                </c:pt>
                <c:pt idx="2429">
                  <c:v>34.0</c:v>
                </c:pt>
                <c:pt idx="2430">
                  <c:v>34.0</c:v>
                </c:pt>
                <c:pt idx="2431">
                  <c:v>34.0</c:v>
                </c:pt>
                <c:pt idx="2432">
                  <c:v>34.0</c:v>
                </c:pt>
                <c:pt idx="2433">
                  <c:v>34.0</c:v>
                </c:pt>
                <c:pt idx="2434">
                  <c:v>34.0</c:v>
                </c:pt>
                <c:pt idx="2435">
                  <c:v>34.0</c:v>
                </c:pt>
                <c:pt idx="2436">
                  <c:v>34.0</c:v>
                </c:pt>
                <c:pt idx="2437">
                  <c:v>34.0</c:v>
                </c:pt>
                <c:pt idx="2438">
                  <c:v>34.0</c:v>
                </c:pt>
                <c:pt idx="2439">
                  <c:v>34.0</c:v>
                </c:pt>
                <c:pt idx="2440">
                  <c:v>34.0</c:v>
                </c:pt>
                <c:pt idx="2441">
                  <c:v>34.0</c:v>
                </c:pt>
                <c:pt idx="2442">
                  <c:v>34.0</c:v>
                </c:pt>
                <c:pt idx="2443">
                  <c:v>34.0</c:v>
                </c:pt>
                <c:pt idx="2444">
                  <c:v>34.0</c:v>
                </c:pt>
                <c:pt idx="2445">
                  <c:v>34.0</c:v>
                </c:pt>
                <c:pt idx="2446">
                  <c:v>34.0</c:v>
                </c:pt>
                <c:pt idx="2447">
                  <c:v>34.0</c:v>
                </c:pt>
                <c:pt idx="2448">
                  <c:v>34.0</c:v>
                </c:pt>
                <c:pt idx="2449">
                  <c:v>34.0</c:v>
                </c:pt>
                <c:pt idx="2450">
                  <c:v>34.0</c:v>
                </c:pt>
                <c:pt idx="2451">
                  <c:v>34.0</c:v>
                </c:pt>
                <c:pt idx="2452">
                  <c:v>34.0</c:v>
                </c:pt>
                <c:pt idx="2453">
                  <c:v>34.0</c:v>
                </c:pt>
                <c:pt idx="2454">
                  <c:v>34.0</c:v>
                </c:pt>
                <c:pt idx="2455">
                  <c:v>34.0</c:v>
                </c:pt>
                <c:pt idx="2456">
                  <c:v>34.0</c:v>
                </c:pt>
                <c:pt idx="2457">
                  <c:v>34.0</c:v>
                </c:pt>
                <c:pt idx="2458">
                  <c:v>34.0</c:v>
                </c:pt>
                <c:pt idx="2459">
                  <c:v>34.0</c:v>
                </c:pt>
                <c:pt idx="2460">
                  <c:v>34.0</c:v>
                </c:pt>
                <c:pt idx="2461">
                  <c:v>34.0</c:v>
                </c:pt>
                <c:pt idx="2462">
                  <c:v>34.0</c:v>
                </c:pt>
                <c:pt idx="2463">
                  <c:v>34.0</c:v>
                </c:pt>
                <c:pt idx="2464">
                  <c:v>34.0</c:v>
                </c:pt>
                <c:pt idx="2465">
                  <c:v>34.0</c:v>
                </c:pt>
                <c:pt idx="2466">
                  <c:v>34.0</c:v>
                </c:pt>
                <c:pt idx="2467">
                  <c:v>34.0</c:v>
                </c:pt>
                <c:pt idx="2468">
                  <c:v>34.0</c:v>
                </c:pt>
                <c:pt idx="2469">
                  <c:v>34.0</c:v>
                </c:pt>
                <c:pt idx="2470">
                  <c:v>34.0</c:v>
                </c:pt>
                <c:pt idx="2471">
                  <c:v>34.0</c:v>
                </c:pt>
                <c:pt idx="2472">
                  <c:v>34.0</c:v>
                </c:pt>
                <c:pt idx="2473">
                  <c:v>34.0</c:v>
                </c:pt>
                <c:pt idx="2474">
                  <c:v>34.0</c:v>
                </c:pt>
                <c:pt idx="2475">
                  <c:v>34.0</c:v>
                </c:pt>
                <c:pt idx="2476">
                  <c:v>34.0</c:v>
                </c:pt>
                <c:pt idx="2477">
                  <c:v>34.0</c:v>
                </c:pt>
                <c:pt idx="2478">
                  <c:v>34.0</c:v>
                </c:pt>
                <c:pt idx="2479">
                  <c:v>34.0</c:v>
                </c:pt>
                <c:pt idx="2480">
                  <c:v>34.0</c:v>
                </c:pt>
                <c:pt idx="2481">
                  <c:v>34.0</c:v>
                </c:pt>
                <c:pt idx="2482">
                  <c:v>34.0</c:v>
                </c:pt>
                <c:pt idx="2483">
                  <c:v>34.0</c:v>
                </c:pt>
                <c:pt idx="2484">
                  <c:v>34.0</c:v>
                </c:pt>
                <c:pt idx="2485">
                  <c:v>34.0</c:v>
                </c:pt>
                <c:pt idx="2486">
                  <c:v>34.0</c:v>
                </c:pt>
                <c:pt idx="2487">
                  <c:v>34.0</c:v>
                </c:pt>
                <c:pt idx="2488">
                  <c:v>34.0</c:v>
                </c:pt>
                <c:pt idx="2489">
                  <c:v>34.0</c:v>
                </c:pt>
                <c:pt idx="2490">
                  <c:v>34.0</c:v>
                </c:pt>
                <c:pt idx="2491">
                  <c:v>34.0</c:v>
                </c:pt>
                <c:pt idx="2492">
                  <c:v>34.0</c:v>
                </c:pt>
                <c:pt idx="2493">
                  <c:v>34.0</c:v>
                </c:pt>
                <c:pt idx="2494">
                  <c:v>34.0</c:v>
                </c:pt>
                <c:pt idx="2495">
                  <c:v>34.0</c:v>
                </c:pt>
                <c:pt idx="2496">
                  <c:v>34.0</c:v>
                </c:pt>
                <c:pt idx="2497">
                  <c:v>34.0</c:v>
                </c:pt>
                <c:pt idx="2498">
                  <c:v>34.0</c:v>
                </c:pt>
                <c:pt idx="2499">
                  <c:v>34.0</c:v>
                </c:pt>
                <c:pt idx="2500">
                  <c:v>34.0</c:v>
                </c:pt>
                <c:pt idx="2501">
                  <c:v>34.0</c:v>
                </c:pt>
                <c:pt idx="2502">
                  <c:v>34.0</c:v>
                </c:pt>
                <c:pt idx="2503">
                  <c:v>34.0</c:v>
                </c:pt>
                <c:pt idx="2504">
                  <c:v>34.0</c:v>
                </c:pt>
                <c:pt idx="2505">
                  <c:v>34.0</c:v>
                </c:pt>
                <c:pt idx="2506">
                  <c:v>34.0</c:v>
                </c:pt>
                <c:pt idx="2507">
                  <c:v>34.0</c:v>
                </c:pt>
                <c:pt idx="2508">
                  <c:v>34.0</c:v>
                </c:pt>
                <c:pt idx="2509">
                  <c:v>34.0</c:v>
                </c:pt>
                <c:pt idx="2510">
                  <c:v>34.0</c:v>
                </c:pt>
                <c:pt idx="2511">
                  <c:v>34.0</c:v>
                </c:pt>
                <c:pt idx="2512">
                  <c:v>34.0</c:v>
                </c:pt>
                <c:pt idx="2513">
                  <c:v>34.0</c:v>
                </c:pt>
                <c:pt idx="2514">
                  <c:v>34.0</c:v>
                </c:pt>
                <c:pt idx="2515">
                  <c:v>34.0</c:v>
                </c:pt>
                <c:pt idx="2516">
                  <c:v>34.0</c:v>
                </c:pt>
                <c:pt idx="2517">
                  <c:v>34.0</c:v>
                </c:pt>
                <c:pt idx="2518">
                  <c:v>34.0</c:v>
                </c:pt>
                <c:pt idx="2519">
                  <c:v>34.0</c:v>
                </c:pt>
                <c:pt idx="2520">
                  <c:v>34.0</c:v>
                </c:pt>
                <c:pt idx="2521">
                  <c:v>34.0</c:v>
                </c:pt>
                <c:pt idx="2522">
                  <c:v>34.0</c:v>
                </c:pt>
                <c:pt idx="2523">
                  <c:v>34.0</c:v>
                </c:pt>
                <c:pt idx="2524">
                  <c:v>34.0</c:v>
                </c:pt>
                <c:pt idx="2525">
                  <c:v>34.0</c:v>
                </c:pt>
                <c:pt idx="2526">
                  <c:v>34.0</c:v>
                </c:pt>
                <c:pt idx="2527">
                  <c:v>34.0</c:v>
                </c:pt>
                <c:pt idx="2528">
                  <c:v>34.0</c:v>
                </c:pt>
                <c:pt idx="2529">
                  <c:v>34.0</c:v>
                </c:pt>
                <c:pt idx="2530">
                  <c:v>34.0</c:v>
                </c:pt>
                <c:pt idx="2531">
                  <c:v>34.0</c:v>
                </c:pt>
                <c:pt idx="2532">
                  <c:v>34.0</c:v>
                </c:pt>
                <c:pt idx="2533">
                  <c:v>34.0</c:v>
                </c:pt>
                <c:pt idx="2534">
                  <c:v>34.0</c:v>
                </c:pt>
                <c:pt idx="2535">
                  <c:v>34.0</c:v>
                </c:pt>
                <c:pt idx="2536">
                  <c:v>34.0</c:v>
                </c:pt>
                <c:pt idx="2537">
                  <c:v>34.0</c:v>
                </c:pt>
                <c:pt idx="2538">
                  <c:v>34.0</c:v>
                </c:pt>
                <c:pt idx="2539">
                  <c:v>34.0</c:v>
                </c:pt>
                <c:pt idx="2540">
                  <c:v>34.0</c:v>
                </c:pt>
                <c:pt idx="2541">
                  <c:v>34.0</c:v>
                </c:pt>
                <c:pt idx="2542">
                  <c:v>34.0</c:v>
                </c:pt>
                <c:pt idx="2543">
                  <c:v>34.0</c:v>
                </c:pt>
                <c:pt idx="2544">
                  <c:v>34.0</c:v>
                </c:pt>
                <c:pt idx="2545">
                  <c:v>34.0</c:v>
                </c:pt>
                <c:pt idx="2546">
                  <c:v>34.0</c:v>
                </c:pt>
                <c:pt idx="2547">
                  <c:v>34.0</c:v>
                </c:pt>
                <c:pt idx="2548">
                  <c:v>34.0</c:v>
                </c:pt>
                <c:pt idx="2549">
                  <c:v>34.0</c:v>
                </c:pt>
                <c:pt idx="2550">
                  <c:v>34.0</c:v>
                </c:pt>
                <c:pt idx="2551">
                  <c:v>34.0</c:v>
                </c:pt>
                <c:pt idx="2552">
                  <c:v>34.0</c:v>
                </c:pt>
                <c:pt idx="2553">
                  <c:v>34.0</c:v>
                </c:pt>
                <c:pt idx="2554">
                  <c:v>34.0</c:v>
                </c:pt>
                <c:pt idx="2555">
                  <c:v>34.0</c:v>
                </c:pt>
                <c:pt idx="2556">
                  <c:v>34.0</c:v>
                </c:pt>
                <c:pt idx="2557">
                  <c:v>34.0</c:v>
                </c:pt>
                <c:pt idx="2558">
                  <c:v>34.0</c:v>
                </c:pt>
                <c:pt idx="2559">
                  <c:v>34.0</c:v>
                </c:pt>
                <c:pt idx="2560">
                  <c:v>34.0</c:v>
                </c:pt>
                <c:pt idx="2561">
                  <c:v>34.0</c:v>
                </c:pt>
                <c:pt idx="2562">
                  <c:v>35.0</c:v>
                </c:pt>
                <c:pt idx="2563">
                  <c:v>35.0</c:v>
                </c:pt>
                <c:pt idx="2564">
                  <c:v>35.0</c:v>
                </c:pt>
                <c:pt idx="2565">
                  <c:v>35.0</c:v>
                </c:pt>
                <c:pt idx="2566">
                  <c:v>35.0</c:v>
                </c:pt>
                <c:pt idx="2567">
                  <c:v>35.0</c:v>
                </c:pt>
                <c:pt idx="2568">
                  <c:v>35.0</c:v>
                </c:pt>
                <c:pt idx="2569">
                  <c:v>35.0</c:v>
                </c:pt>
                <c:pt idx="2570">
                  <c:v>35.0</c:v>
                </c:pt>
                <c:pt idx="2571">
                  <c:v>35.0</c:v>
                </c:pt>
                <c:pt idx="2572">
                  <c:v>35.0</c:v>
                </c:pt>
                <c:pt idx="2573">
                  <c:v>35.0</c:v>
                </c:pt>
                <c:pt idx="2574">
                  <c:v>35.0</c:v>
                </c:pt>
                <c:pt idx="2575">
                  <c:v>35.0</c:v>
                </c:pt>
                <c:pt idx="2576">
                  <c:v>35.0</c:v>
                </c:pt>
                <c:pt idx="2577">
                  <c:v>35.0</c:v>
                </c:pt>
                <c:pt idx="2578">
                  <c:v>35.0</c:v>
                </c:pt>
                <c:pt idx="2579">
                  <c:v>35.0</c:v>
                </c:pt>
                <c:pt idx="2580">
                  <c:v>35.0</c:v>
                </c:pt>
                <c:pt idx="2581">
                  <c:v>35.0</c:v>
                </c:pt>
                <c:pt idx="2582">
                  <c:v>35.0</c:v>
                </c:pt>
                <c:pt idx="2583">
                  <c:v>35.0</c:v>
                </c:pt>
                <c:pt idx="2584">
                  <c:v>35.0</c:v>
                </c:pt>
                <c:pt idx="2585">
                  <c:v>35.0</c:v>
                </c:pt>
                <c:pt idx="2586">
                  <c:v>35.0</c:v>
                </c:pt>
                <c:pt idx="2587">
                  <c:v>35.0</c:v>
                </c:pt>
                <c:pt idx="2588">
                  <c:v>35.0</c:v>
                </c:pt>
                <c:pt idx="2589">
                  <c:v>35.0</c:v>
                </c:pt>
                <c:pt idx="2590">
                  <c:v>35.0</c:v>
                </c:pt>
                <c:pt idx="2591">
                  <c:v>35.0</c:v>
                </c:pt>
                <c:pt idx="2592">
                  <c:v>35.0</c:v>
                </c:pt>
                <c:pt idx="2593">
                  <c:v>35.0</c:v>
                </c:pt>
                <c:pt idx="2594">
                  <c:v>35.0</c:v>
                </c:pt>
                <c:pt idx="2595">
                  <c:v>35.0</c:v>
                </c:pt>
                <c:pt idx="2596">
                  <c:v>35.0</c:v>
                </c:pt>
                <c:pt idx="2597">
                  <c:v>35.0</c:v>
                </c:pt>
                <c:pt idx="2598">
                  <c:v>35.0</c:v>
                </c:pt>
                <c:pt idx="2599">
                  <c:v>35.0</c:v>
                </c:pt>
                <c:pt idx="2600">
                  <c:v>35.0</c:v>
                </c:pt>
                <c:pt idx="2601">
                  <c:v>35.0</c:v>
                </c:pt>
                <c:pt idx="2602">
                  <c:v>35.0</c:v>
                </c:pt>
                <c:pt idx="2603">
                  <c:v>35.0</c:v>
                </c:pt>
                <c:pt idx="2604">
                  <c:v>35.0</c:v>
                </c:pt>
                <c:pt idx="2605">
                  <c:v>35.0</c:v>
                </c:pt>
                <c:pt idx="2606">
                  <c:v>35.0</c:v>
                </c:pt>
                <c:pt idx="2607">
                  <c:v>35.0</c:v>
                </c:pt>
                <c:pt idx="2608">
                  <c:v>35.0</c:v>
                </c:pt>
                <c:pt idx="2609">
                  <c:v>35.0</c:v>
                </c:pt>
                <c:pt idx="2610">
                  <c:v>35.0</c:v>
                </c:pt>
                <c:pt idx="2611">
                  <c:v>35.0</c:v>
                </c:pt>
                <c:pt idx="2612">
                  <c:v>35.0</c:v>
                </c:pt>
                <c:pt idx="2613">
                  <c:v>35.0</c:v>
                </c:pt>
                <c:pt idx="2614">
                  <c:v>35.0</c:v>
                </c:pt>
                <c:pt idx="2615">
                  <c:v>35.0</c:v>
                </c:pt>
                <c:pt idx="2616">
                  <c:v>35.0</c:v>
                </c:pt>
                <c:pt idx="2617">
                  <c:v>35.0</c:v>
                </c:pt>
                <c:pt idx="2618">
                  <c:v>35.0</c:v>
                </c:pt>
                <c:pt idx="2619">
                  <c:v>35.0</c:v>
                </c:pt>
                <c:pt idx="2620">
                  <c:v>35.0</c:v>
                </c:pt>
                <c:pt idx="2621">
                  <c:v>35.0</c:v>
                </c:pt>
                <c:pt idx="2622">
                  <c:v>35.0</c:v>
                </c:pt>
                <c:pt idx="2623">
                  <c:v>35.0</c:v>
                </c:pt>
                <c:pt idx="2624">
                  <c:v>35.0</c:v>
                </c:pt>
                <c:pt idx="2625">
                  <c:v>35.0</c:v>
                </c:pt>
                <c:pt idx="2626">
                  <c:v>35.0</c:v>
                </c:pt>
                <c:pt idx="2627">
                  <c:v>35.0</c:v>
                </c:pt>
                <c:pt idx="2628">
                  <c:v>35.0</c:v>
                </c:pt>
                <c:pt idx="2629">
                  <c:v>35.0</c:v>
                </c:pt>
                <c:pt idx="2630">
                  <c:v>35.0</c:v>
                </c:pt>
                <c:pt idx="2631">
                  <c:v>35.0</c:v>
                </c:pt>
                <c:pt idx="2632">
                  <c:v>35.0</c:v>
                </c:pt>
                <c:pt idx="2633">
                  <c:v>35.0</c:v>
                </c:pt>
                <c:pt idx="2634">
                  <c:v>35.0</c:v>
                </c:pt>
                <c:pt idx="2635">
                  <c:v>35.0</c:v>
                </c:pt>
                <c:pt idx="2636">
                  <c:v>35.0</c:v>
                </c:pt>
                <c:pt idx="2637">
                  <c:v>35.0</c:v>
                </c:pt>
                <c:pt idx="2638">
                  <c:v>35.0</c:v>
                </c:pt>
                <c:pt idx="2639">
                  <c:v>35.0</c:v>
                </c:pt>
                <c:pt idx="2640">
                  <c:v>35.0</c:v>
                </c:pt>
                <c:pt idx="2641">
                  <c:v>35.0</c:v>
                </c:pt>
                <c:pt idx="2642">
                  <c:v>35.0</c:v>
                </c:pt>
                <c:pt idx="2643">
                  <c:v>35.0</c:v>
                </c:pt>
                <c:pt idx="2644">
                  <c:v>35.0</c:v>
                </c:pt>
                <c:pt idx="2645">
                  <c:v>35.0</c:v>
                </c:pt>
                <c:pt idx="2646">
                  <c:v>35.0</c:v>
                </c:pt>
                <c:pt idx="2647">
                  <c:v>35.0</c:v>
                </c:pt>
                <c:pt idx="2648">
                  <c:v>35.0</c:v>
                </c:pt>
                <c:pt idx="2649">
                  <c:v>35.0</c:v>
                </c:pt>
                <c:pt idx="2650">
                  <c:v>35.0</c:v>
                </c:pt>
                <c:pt idx="2651">
                  <c:v>35.0</c:v>
                </c:pt>
                <c:pt idx="2652">
                  <c:v>35.0</c:v>
                </c:pt>
                <c:pt idx="2653">
                  <c:v>35.0</c:v>
                </c:pt>
                <c:pt idx="2654">
                  <c:v>35.0</c:v>
                </c:pt>
                <c:pt idx="2655">
                  <c:v>35.0</c:v>
                </c:pt>
                <c:pt idx="2656">
                  <c:v>35.0</c:v>
                </c:pt>
                <c:pt idx="2657">
                  <c:v>35.0</c:v>
                </c:pt>
                <c:pt idx="2658">
                  <c:v>35.0</c:v>
                </c:pt>
                <c:pt idx="2659">
                  <c:v>35.0</c:v>
                </c:pt>
                <c:pt idx="2660">
                  <c:v>35.0</c:v>
                </c:pt>
                <c:pt idx="2661">
                  <c:v>35.0</c:v>
                </c:pt>
                <c:pt idx="2662">
                  <c:v>35.0</c:v>
                </c:pt>
                <c:pt idx="2663">
                  <c:v>35.0</c:v>
                </c:pt>
                <c:pt idx="2664">
                  <c:v>35.0</c:v>
                </c:pt>
                <c:pt idx="2665">
                  <c:v>35.0</c:v>
                </c:pt>
                <c:pt idx="2666">
                  <c:v>35.0</c:v>
                </c:pt>
                <c:pt idx="2667">
                  <c:v>35.0</c:v>
                </c:pt>
                <c:pt idx="2668">
                  <c:v>35.0</c:v>
                </c:pt>
                <c:pt idx="2669">
                  <c:v>35.0</c:v>
                </c:pt>
                <c:pt idx="2670">
                  <c:v>35.0</c:v>
                </c:pt>
                <c:pt idx="2671">
                  <c:v>35.0</c:v>
                </c:pt>
                <c:pt idx="2672">
                  <c:v>35.0</c:v>
                </c:pt>
                <c:pt idx="2673">
                  <c:v>35.0</c:v>
                </c:pt>
                <c:pt idx="2674">
                  <c:v>35.0</c:v>
                </c:pt>
                <c:pt idx="2675">
                  <c:v>35.0</c:v>
                </c:pt>
                <c:pt idx="2676">
                  <c:v>35.0</c:v>
                </c:pt>
                <c:pt idx="2677">
                  <c:v>35.0</c:v>
                </c:pt>
                <c:pt idx="2678">
                  <c:v>35.0</c:v>
                </c:pt>
                <c:pt idx="2679">
                  <c:v>35.0</c:v>
                </c:pt>
                <c:pt idx="2680">
                  <c:v>35.0</c:v>
                </c:pt>
                <c:pt idx="2681">
                  <c:v>35.0</c:v>
                </c:pt>
                <c:pt idx="2682">
                  <c:v>35.0</c:v>
                </c:pt>
                <c:pt idx="2683">
                  <c:v>35.0</c:v>
                </c:pt>
                <c:pt idx="2684">
                  <c:v>35.0</c:v>
                </c:pt>
                <c:pt idx="2685">
                  <c:v>35.0</c:v>
                </c:pt>
                <c:pt idx="2686">
                  <c:v>35.0</c:v>
                </c:pt>
                <c:pt idx="2687">
                  <c:v>35.0</c:v>
                </c:pt>
                <c:pt idx="2688">
                  <c:v>35.0</c:v>
                </c:pt>
                <c:pt idx="2689">
                  <c:v>35.0</c:v>
                </c:pt>
                <c:pt idx="2690">
                  <c:v>35.0</c:v>
                </c:pt>
                <c:pt idx="2691">
                  <c:v>35.0</c:v>
                </c:pt>
                <c:pt idx="2692">
                  <c:v>35.0</c:v>
                </c:pt>
                <c:pt idx="2693">
                  <c:v>35.0</c:v>
                </c:pt>
                <c:pt idx="2694">
                  <c:v>35.0</c:v>
                </c:pt>
                <c:pt idx="2695">
                  <c:v>35.0</c:v>
                </c:pt>
                <c:pt idx="2696">
                  <c:v>35.0</c:v>
                </c:pt>
                <c:pt idx="2697">
                  <c:v>35.0</c:v>
                </c:pt>
                <c:pt idx="2698">
                  <c:v>35.0</c:v>
                </c:pt>
                <c:pt idx="2699">
                  <c:v>35.0</c:v>
                </c:pt>
                <c:pt idx="2700">
                  <c:v>35.0</c:v>
                </c:pt>
                <c:pt idx="2701">
                  <c:v>35.0</c:v>
                </c:pt>
                <c:pt idx="2702">
                  <c:v>35.0</c:v>
                </c:pt>
                <c:pt idx="2703">
                  <c:v>35.0</c:v>
                </c:pt>
                <c:pt idx="2704">
                  <c:v>35.0</c:v>
                </c:pt>
                <c:pt idx="2705">
                  <c:v>35.0</c:v>
                </c:pt>
                <c:pt idx="2706">
                  <c:v>35.0</c:v>
                </c:pt>
                <c:pt idx="2707">
                  <c:v>35.0</c:v>
                </c:pt>
                <c:pt idx="2708">
                  <c:v>35.0</c:v>
                </c:pt>
                <c:pt idx="2709">
                  <c:v>35.0</c:v>
                </c:pt>
                <c:pt idx="2710">
                  <c:v>35.0</c:v>
                </c:pt>
                <c:pt idx="2711">
                  <c:v>35.0</c:v>
                </c:pt>
                <c:pt idx="2712">
                  <c:v>35.0</c:v>
                </c:pt>
                <c:pt idx="2713">
                  <c:v>35.0</c:v>
                </c:pt>
                <c:pt idx="2714">
                  <c:v>35.0</c:v>
                </c:pt>
                <c:pt idx="2715">
                  <c:v>35.0</c:v>
                </c:pt>
                <c:pt idx="2716">
                  <c:v>35.0</c:v>
                </c:pt>
                <c:pt idx="2717">
                  <c:v>35.0</c:v>
                </c:pt>
                <c:pt idx="2718">
                  <c:v>35.0</c:v>
                </c:pt>
                <c:pt idx="2719">
                  <c:v>35.0</c:v>
                </c:pt>
                <c:pt idx="2720">
                  <c:v>35.0</c:v>
                </c:pt>
                <c:pt idx="2721">
                  <c:v>35.0</c:v>
                </c:pt>
                <c:pt idx="2722">
                  <c:v>35.0</c:v>
                </c:pt>
                <c:pt idx="2723">
                  <c:v>35.0</c:v>
                </c:pt>
                <c:pt idx="2724">
                  <c:v>35.0</c:v>
                </c:pt>
                <c:pt idx="2725">
                  <c:v>35.0</c:v>
                </c:pt>
                <c:pt idx="2726">
                  <c:v>35.0</c:v>
                </c:pt>
                <c:pt idx="2727">
                  <c:v>35.0</c:v>
                </c:pt>
                <c:pt idx="2728">
                  <c:v>35.0</c:v>
                </c:pt>
                <c:pt idx="2729">
                  <c:v>35.0</c:v>
                </c:pt>
                <c:pt idx="2730">
                  <c:v>35.0</c:v>
                </c:pt>
                <c:pt idx="2731">
                  <c:v>35.0</c:v>
                </c:pt>
                <c:pt idx="2732">
                  <c:v>35.0</c:v>
                </c:pt>
                <c:pt idx="2733">
                  <c:v>35.0</c:v>
                </c:pt>
                <c:pt idx="2734">
                  <c:v>35.0</c:v>
                </c:pt>
                <c:pt idx="2735">
                  <c:v>35.0</c:v>
                </c:pt>
                <c:pt idx="2736">
                  <c:v>35.0</c:v>
                </c:pt>
                <c:pt idx="2737">
                  <c:v>35.0</c:v>
                </c:pt>
                <c:pt idx="2738">
                  <c:v>35.0</c:v>
                </c:pt>
                <c:pt idx="2739">
                  <c:v>35.0</c:v>
                </c:pt>
                <c:pt idx="2740">
                  <c:v>35.0</c:v>
                </c:pt>
                <c:pt idx="2741">
                  <c:v>35.0</c:v>
                </c:pt>
                <c:pt idx="2742">
                  <c:v>35.0</c:v>
                </c:pt>
                <c:pt idx="2743">
                  <c:v>35.0</c:v>
                </c:pt>
                <c:pt idx="2744">
                  <c:v>35.0</c:v>
                </c:pt>
                <c:pt idx="2745">
                  <c:v>35.0</c:v>
                </c:pt>
                <c:pt idx="2746">
                  <c:v>35.0</c:v>
                </c:pt>
                <c:pt idx="2747">
                  <c:v>35.0</c:v>
                </c:pt>
                <c:pt idx="2748">
                  <c:v>35.0</c:v>
                </c:pt>
                <c:pt idx="2749">
                  <c:v>35.0</c:v>
                </c:pt>
                <c:pt idx="2750">
                  <c:v>35.0</c:v>
                </c:pt>
                <c:pt idx="2751">
                  <c:v>35.0</c:v>
                </c:pt>
                <c:pt idx="2752">
                  <c:v>35.0</c:v>
                </c:pt>
                <c:pt idx="2753">
                  <c:v>35.0</c:v>
                </c:pt>
                <c:pt idx="2754">
                  <c:v>35.0</c:v>
                </c:pt>
                <c:pt idx="2755">
                  <c:v>35.0</c:v>
                </c:pt>
                <c:pt idx="2756">
                  <c:v>35.0</c:v>
                </c:pt>
                <c:pt idx="2757">
                  <c:v>35.0</c:v>
                </c:pt>
                <c:pt idx="2758">
                  <c:v>35.0</c:v>
                </c:pt>
                <c:pt idx="2759">
                  <c:v>35.0</c:v>
                </c:pt>
                <c:pt idx="2760">
                  <c:v>35.0</c:v>
                </c:pt>
                <c:pt idx="2761">
                  <c:v>35.0</c:v>
                </c:pt>
                <c:pt idx="2762">
                  <c:v>35.0</c:v>
                </c:pt>
                <c:pt idx="2763">
                  <c:v>35.0</c:v>
                </c:pt>
                <c:pt idx="2764">
                  <c:v>35.0</c:v>
                </c:pt>
                <c:pt idx="2765">
                  <c:v>35.0</c:v>
                </c:pt>
                <c:pt idx="2766">
                  <c:v>35.0</c:v>
                </c:pt>
                <c:pt idx="2767">
                  <c:v>35.0</c:v>
                </c:pt>
                <c:pt idx="2768">
                  <c:v>35.0</c:v>
                </c:pt>
                <c:pt idx="2769">
                  <c:v>35.0</c:v>
                </c:pt>
                <c:pt idx="2770">
                  <c:v>35.0</c:v>
                </c:pt>
                <c:pt idx="2771">
                  <c:v>35.0</c:v>
                </c:pt>
                <c:pt idx="2772">
                  <c:v>35.0</c:v>
                </c:pt>
                <c:pt idx="2773">
                  <c:v>35.0</c:v>
                </c:pt>
                <c:pt idx="2774">
                  <c:v>35.0</c:v>
                </c:pt>
                <c:pt idx="2775">
                  <c:v>35.0</c:v>
                </c:pt>
                <c:pt idx="2776">
                  <c:v>35.0</c:v>
                </c:pt>
                <c:pt idx="2777">
                  <c:v>35.0</c:v>
                </c:pt>
                <c:pt idx="2778">
                  <c:v>35.0</c:v>
                </c:pt>
                <c:pt idx="2779">
                  <c:v>35.0</c:v>
                </c:pt>
                <c:pt idx="2780">
                  <c:v>35.0</c:v>
                </c:pt>
                <c:pt idx="2781">
                  <c:v>35.0</c:v>
                </c:pt>
                <c:pt idx="2782">
                  <c:v>35.0</c:v>
                </c:pt>
                <c:pt idx="2783">
                  <c:v>35.0</c:v>
                </c:pt>
                <c:pt idx="2784">
                  <c:v>35.0</c:v>
                </c:pt>
                <c:pt idx="2785">
                  <c:v>35.0</c:v>
                </c:pt>
                <c:pt idx="2786">
                  <c:v>35.0</c:v>
                </c:pt>
                <c:pt idx="2787">
                  <c:v>35.0</c:v>
                </c:pt>
                <c:pt idx="2788">
                  <c:v>35.0</c:v>
                </c:pt>
                <c:pt idx="2789">
                  <c:v>35.0</c:v>
                </c:pt>
                <c:pt idx="2790">
                  <c:v>35.0</c:v>
                </c:pt>
                <c:pt idx="2791">
                  <c:v>36.0</c:v>
                </c:pt>
                <c:pt idx="2792">
                  <c:v>36.0</c:v>
                </c:pt>
                <c:pt idx="2793">
                  <c:v>36.0</c:v>
                </c:pt>
                <c:pt idx="2794">
                  <c:v>36.0</c:v>
                </c:pt>
                <c:pt idx="2795">
                  <c:v>36.0</c:v>
                </c:pt>
                <c:pt idx="2796">
                  <c:v>36.0</c:v>
                </c:pt>
                <c:pt idx="2797">
                  <c:v>36.0</c:v>
                </c:pt>
                <c:pt idx="2798">
                  <c:v>36.0</c:v>
                </c:pt>
                <c:pt idx="2799">
                  <c:v>36.0</c:v>
                </c:pt>
                <c:pt idx="2800">
                  <c:v>36.0</c:v>
                </c:pt>
                <c:pt idx="2801">
                  <c:v>36.0</c:v>
                </c:pt>
                <c:pt idx="2802">
                  <c:v>36.0</c:v>
                </c:pt>
                <c:pt idx="2803">
                  <c:v>36.0</c:v>
                </c:pt>
                <c:pt idx="2804">
                  <c:v>36.0</c:v>
                </c:pt>
                <c:pt idx="2805">
                  <c:v>36.0</c:v>
                </c:pt>
                <c:pt idx="2806">
                  <c:v>36.0</c:v>
                </c:pt>
                <c:pt idx="2807">
                  <c:v>36.0</c:v>
                </c:pt>
                <c:pt idx="2808">
                  <c:v>36.0</c:v>
                </c:pt>
                <c:pt idx="2809">
                  <c:v>36.0</c:v>
                </c:pt>
                <c:pt idx="2810">
                  <c:v>36.0</c:v>
                </c:pt>
                <c:pt idx="2811">
                  <c:v>36.0</c:v>
                </c:pt>
                <c:pt idx="2812">
                  <c:v>36.0</c:v>
                </c:pt>
                <c:pt idx="2813">
                  <c:v>36.0</c:v>
                </c:pt>
                <c:pt idx="2814">
                  <c:v>36.0</c:v>
                </c:pt>
                <c:pt idx="2815">
                  <c:v>36.0</c:v>
                </c:pt>
                <c:pt idx="2816">
                  <c:v>36.0</c:v>
                </c:pt>
                <c:pt idx="2817">
                  <c:v>36.0</c:v>
                </c:pt>
                <c:pt idx="2818">
                  <c:v>36.0</c:v>
                </c:pt>
                <c:pt idx="2819">
                  <c:v>36.0</c:v>
                </c:pt>
                <c:pt idx="2820">
                  <c:v>36.0</c:v>
                </c:pt>
                <c:pt idx="2821">
                  <c:v>36.0</c:v>
                </c:pt>
                <c:pt idx="2822">
                  <c:v>36.0</c:v>
                </c:pt>
                <c:pt idx="2823">
                  <c:v>36.0</c:v>
                </c:pt>
                <c:pt idx="2824">
                  <c:v>36.0</c:v>
                </c:pt>
                <c:pt idx="2825">
                  <c:v>36.0</c:v>
                </c:pt>
                <c:pt idx="2826">
                  <c:v>36.0</c:v>
                </c:pt>
                <c:pt idx="2827">
                  <c:v>36.0</c:v>
                </c:pt>
                <c:pt idx="2828">
                  <c:v>36.0</c:v>
                </c:pt>
                <c:pt idx="2829">
                  <c:v>36.0</c:v>
                </c:pt>
                <c:pt idx="2830">
                  <c:v>36.0</c:v>
                </c:pt>
                <c:pt idx="2831">
                  <c:v>36.0</c:v>
                </c:pt>
                <c:pt idx="2832">
                  <c:v>36.0</c:v>
                </c:pt>
                <c:pt idx="2833">
                  <c:v>36.0</c:v>
                </c:pt>
                <c:pt idx="2834">
                  <c:v>36.0</c:v>
                </c:pt>
                <c:pt idx="2835">
                  <c:v>36.0</c:v>
                </c:pt>
                <c:pt idx="2836">
                  <c:v>36.0</c:v>
                </c:pt>
                <c:pt idx="2837">
                  <c:v>36.0</c:v>
                </c:pt>
                <c:pt idx="2838">
                  <c:v>36.0</c:v>
                </c:pt>
                <c:pt idx="2839">
                  <c:v>36.0</c:v>
                </c:pt>
                <c:pt idx="2840">
                  <c:v>36.0</c:v>
                </c:pt>
                <c:pt idx="2841">
                  <c:v>36.0</c:v>
                </c:pt>
                <c:pt idx="2842">
                  <c:v>36.0</c:v>
                </c:pt>
                <c:pt idx="2843">
                  <c:v>36.0</c:v>
                </c:pt>
                <c:pt idx="2844">
                  <c:v>36.0</c:v>
                </c:pt>
                <c:pt idx="2845">
                  <c:v>36.0</c:v>
                </c:pt>
                <c:pt idx="2846">
                  <c:v>36.0</c:v>
                </c:pt>
                <c:pt idx="2847">
                  <c:v>36.0</c:v>
                </c:pt>
                <c:pt idx="2848">
                  <c:v>36.0</c:v>
                </c:pt>
                <c:pt idx="2849">
                  <c:v>36.0</c:v>
                </c:pt>
                <c:pt idx="2850">
                  <c:v>36.0</c:v>
                </c:pt>
                <c:pt idx="2851">
                  <c:v>36.0</c:v>
                </c:pt>
                <c:pt idx="2852">
                  <c:v>36.0</c:v>
                </c:pt>
                <c:pt idx="2853">
                  <c:v>36.0</c:v>
                </c:pt>
                <c:pt idx="2854">
                  <c:v>36.0</c:v>
                </c:pt>
                <c:pt idx="2855">
                  <c:v>36.0</c:v>
                </c:pt>
                <c:pt idx="2856">
                  <c:v>36.0</c:v>
                </c:pt>
                <c:pt idx="2857">
                  <c:v>36.0</c:v>
                </c:pt>
                <c:pt idx="2858">
                  <c:v>36.0</c:v>
                </c:pt>
                <c:pt idx="2859">
                  <c:v>36.0</c:v>
                </c:pt>
                <c:pt idx="2860">
                  <c:v>36.0</c:v>
                </c:pt>
                <c:pt idx="2861">
                  <c:v>36.0</c:v>
                </c:pt>
                <c:pt idx="2862">
                  <c:v>36.0</c:v>
                </c:pt>
                <c:pt idx="2863">
                  <c:v>36.0</c:v>
                </c:pt>
                <c:pt idx="2864">
                  <c:v>36.0</c:v>
                </c:pt>
                <c:pt idx="2865">
                  <c:v>36.0</c:v>
                </c:pt>
                <c:pt idx="2866">
                  <c:v>36.0</c:v>
                </c:pt>
                <c:pt idx="2867">
                  <c:v>36.0</c:v>
                </c:pt>
                <c:pt idx="2868">
                  <c:v>36.0</c:v>
                </c:pt>
                <c:pt idx="2869">
                  <c:v>36.0</c:v>
                </c:pt>
                <c:pt idx="2870">
                  <c:v>36.0</c:v>
                </c:pt>
                <c:pt idx="2871">
                  <c:v>36.0</c:v>
                </c:pt>
                <c:pt idx="2872">
                  <c:v>36.0</c:v>
                </c:pt>
                <c:pt idx="2873">
                  <c:v>36.0</c:v>
                </c:pt>
                <c:pt idx="2874">
                  <c:v>36.0</c:v>
                </c:pt>
                <c:pt idx="2875">
                  <c:v>36.0</c:v>
                </c:pt>
                <c:pt idx="2876">
                  <c:v>36.0</c:v>
                </c:pt>
                <c:pt idx="2877">
                  <c:v>36.0</c:v>
                </c:pt>
                <c:pt idx="2878">
                  <c:v>36.0</c:v>
                </c:pt>
                <c:pt idx="2879">
                  <c:v>36.0</c:v>
                </c:pt>
                <c:pt idx="2880">
                  <c:v>36.0</c:v>
                </c:pt>
                <c:pt idx="2881">
                  <c:v>36.0</c:v>
                </c:pt>
                <c:pt idx="2882">
                  <c:v>36.0</c:v>
                </c:pt>
                <c:pt idx="2883">
                  <c:v>36.0</c:v>
                </c:pt>
                <c:pt idx="2884">
                  <c:v>36.0</c:v>
                </c:pt>
                <c:pt idx="2885">
                  <c:v>36.0</c:v>
                </c:pt>
                <c:pt idx="2886">
                  <c:v>36.0</c:v>
                </c:pt>
                <c:pt idx="2887">
                  <c:v>36.0</c:v>
                </c:pt>
                <c:pt idx="2888">
                  <c:v>36.0</c:v>
                </c:pt>
                <c:pt idx="2889">
                  <c:v>36.0</c:v>
                </c:pt>
                <c:pt idx="2890">
                  <c:v>36.0</c:v>
                </c:pt>
                <c:pt idx="2891">
                  <c:v>36.0</c:v>
                </c:pt>
                <c:pt idx="2892">
                  <c:v>36.0</c:v>
                </c:pt>
                <c:pt idx="2893">
                  <c:v>36.0</c:v>
                </c:pt>
                <c:pt idx="2894">
                  <c:v>36.0</c:v>
                </c:pt>
                <c:pt idx="2895">
                  <c:v>36.0</c:v>
                </c:pt>
                <c:pt idx="2896">
                  <c:v>36.0</c:v>
                </c:pt>
                <c:pt idx="2897">
                  <c:v>36.0</c:v>
                </c:pt>
                <c:pt idx="2898">
                  <c:v>36.0</c:v>
                </c:pt>
                <c:pt idx="2899">
                  <c:v>36.0</c:v>
                </c:pt>
                <c:pt idx="2900">
                  <c:v>36.0</c:v>
                </c:pt>
                <c:pt idx="2901">
                  <c:v>36.0</c:v>
                </c:pt>
                <c:pt idx="2902">
                  <c:v>36.0</c:v>
                </c:pt>
                <c:pt idx="2903">
                  <c:v>36.0</c:v>
                </c:pt>
                <c:pt idx="2904">
                  <c:v>36.0</c:v>
                </c:pt>
                <c:pt idx="2905">
                  <c:v>36.0</c:v>
                </c:pt>
                <c:pt idx="2906">
                  <c:v>36.0</c:v>
                </c:pt>
                <c:pt idx="2907">
                  <c:v>36.0</c:v>
                </c:pt>
                <c:pt idx="2908">
                  <c:v>36.0</c:v>
                </c:pt>
                <c:pt idx="2909">
                  <c:v>36.0</c:v>
                </c:pt>
                <c:pt idx="2910">
                  <c:v>36.0</c:v>
                </c:pt>
                <c:pt idx="2911">
                  <c:v>36.0</c:v>
                </c:pt>
                <c:pt idx="2912">
                  <c:v>36.0</c:v>
                </c:pt>
                <c:pt idx="2913">
                  <c:v>36.0</c:v>
                </c:pt>
                <c:pt idx="2914">
                  <c:v>36.0</c:v>
                </c:pt>
                <c:pt idx="2915">
                  <c:v>36.0</c:v>
                </c:pt>
                <c:pt idx="2916">
                  <c:v>36.0</c:v>
                </c:pt>
                <c:pt idx="2917">
                  <c:v>36.0</c:v>
                </c:pt>
                <c:pt idx="2918">
                  <c:v>36.0</c:v>
                </c:pt>
                <c:pt idx="2919">
                  <c:v>36.0</c:v>
                </c:pt>
                <c:pt idx="2920">
                  <c:v>36.0</c:v>
                </c:pt>
                <c:pt idx="2921">
                  <c:v>36.0</c:v>
                </c:pt>
                <c:pt idx="2922">
                  <c:v>36.0</c:v>
                </c:pt>
                <c:pt idx="2923">
                  <c:v>36.0</c:v>
                </c:pt>
                <c:pt idx="2924">
                  <c:v>36.0</c:v>
                </c:pt>
                <c:pt idx="2925">
                  <c:v>36.0</c:v>
                </c:pt>
                <c:pt idx="2926">
                  <c:v>36.0</c:v>
                </c:pt>
                <c:pt idx="2927">
                  <c:v>36.0</c:v>
                </c:pt>
                <c:pt idx="2928">
                  <c:v>36.0</c:v>
                </c:pt>
                <c:pt idx="2929">
                  <c:v>36.0</c:v>
                </c:pt>
                <c:pt idx="2930">
                  <c:v>36.0</c:v>
                </c:pt>
                <c:pt idx="2931">
                  <c:v>36.0</c:v>
                </c:pt>
                <c:pt idx="2932">
                  <c:v>36.0</c:v>
                </c:pt>
                <c:pt idx="2933">
                  <c:v>36.0</c:v>
                </c:pt>
                <c:pt idx="2934">
                  <c:v>36.0</c:v>
                </c:pt>
                <c:pt idx="2935">
                  <c:v>36.0</c:v>
                </c:pt>
                <c:pt idx="2936">
                  <c:v>36.0</c:v>
                </c:pt>
                <c:pt idx="2937">
                  <c:v>36.0</c:v>
                </c:pt>
                <c:pt idx="2938">
                  <c:v>36.0</c:v>
                </c:pt>
                <c:pt idx="2939">
                  <c:v>36.0</c:v>
                </c:pt>
                <c:pt idx="2940">
                  <c:v>36.0</c:v>
                </c:pt>
                <c:pt idx="2941">
                  <c:v>36.0</c:v>
                </c:pt>
                <c:pt idx="2942">
                  <c:v>36.0</c:v>
                </c:pt>
                <c:pt idx="2943">
                  <c:v>36.0</c:v>
                </c:pt>
                <c:pt idx="2944">
                  <c:v>36.0</c:v>
                </c:pt>
                <c:pt idx="2945">
                  <c:v>36.0</c:v>
                </c:pt>
                <c:pt idx="2946">
                  <c:v>36.0</c:v>
                </c:pt>
                <c:pt idx="2947">
                  <c:v>36.0</c:v>
                </c:pt>
                <c:pt idx="2948">
                  <c:v>36.0</c:v>
                </c:pt>
                <c:pt idx="2949">
                  <c:v>36.0</c:v>
                </c:pt>
                <c:pt idx="2950">
                  <c:v>36.0</c:v>
                </c:pt>
                <c:pt idx="2951">
                  <c:v>36.0</c:v>
                </c:pt>
                <c:pt idx="2952">
                  <c:v>36.0</c:v>
                </c:pt>
                <c:pt idx="2953">
                  <c:v>36.0</c:v>
                </c:pt>
                <c:pt idx="2954">
                  <c:v>36.0</c:v>
                </c:pt>
                <c:pt idx="2955">
                  <c:v>36.0</c:v>
                </c:pt>
                <c:pt idx="2956">
                  <c:v>36.0</c:v>
                </c:pt>
                <c:pt idx="2957">
                  <c:v>36.0</c:v>
                </c:pt>
                <c:pt idx="2958">
                  <c:v>36.0</c:v>
                </c:pt>
                <c:pt idx="2959">
                  <c:v>36.0</c:v>
                </c:pt>
                <c:pt idx="2960">
                  <c:v>36.0</c:v>
                </c:pt>
                <c:pt idx="2961">
                  <c:v>36.0</c:v>
                </c:pt>
                <c:pt idx="2962">
                  <c:v>36.0</c:v>
                </c:pt>
                <c:pt idx="2963">
                  <c:v>36.0</c:v>
                </c:pt>
                <c:pt idx="2964">
                  <c:v>36.0</c:v>
                </c:pt>
                <c:pt idx="2965">
                  <c:v>36.0</c:v>
                </c:pt>
                <c:pt idx="2966">
                  <c:v>36.0</c:v>
                </c:pt>
                <c:pt idx="2967">
                  <c:v>36.0</c:v>
                </c:pt>
                <c:pt idx="2968">
                  <c:v>36.0</c:v>
                </c:pt>
                <c:pt idx="2969">
                  <c:v>36.0</c:v>
                </c:pt>
                <c:pt idx="2970">
                  <c:v>36.0</c:v>
                </c:pt>
                <c:pt idx="2971">
                  <c:v>36.0</c:v>
                </c:pt>
                <c:pt idx="2972">
                  <c:v>36.0</c:v>
                </c:pt>
                <c:pt idx="2973">
                  <c:v>36.0</c:v>
                </c:pt>
                <c:pt idx="2974">
                  <c:v>36.0</c:v>
                </c:pt>
                <c:pt idx="2975">
                  <c:v>36.0</c:v>
                </c:pt>
                <c:pt idx="2976">
                  <c:v>36.0</c:v>
                </c:pt>
                <c:pt idx="2977">
                  <c:v>36.0</c:v>
                </c:pt>
                <c:pt idx="2978">
                  <c:v>36.0</c:v>
                </c:pt>
                <c:pt idx="2979">
                  <c:v>36.0</c:v>
                </c:pt>
                <c:pt idx="2980">
                  <c:v>36.0</c:v>
                </c:pt>
                <c:pt idx="2981">
                  <c:v>36.0</c:v>
                </c:pt>
                <c:pt idx="2982">
                  <c:v>36.0</c:v>
                </c:pt>
                <c:pt idx="2983">
                  <c:v>36.0</c:v>
                </c:pt>
                <c:pt idx="2984">
                  <c:v>36.0</c:v>
                </c:pt>
                <c:pt idx="2985">
                  <c:v>36.0</c:v>
                </c:pt>
                <c:pt idx="2986">
                  <c:v>36.0</c:v>
                </c:pt>
                <c:pt idx="2987">
                  <c:v>36.0</c:v>
                </c:pt>
                <c:pt idx="2988">
                  <c:v>36.0</c:v>
                </c:pt>
                <c:pt idx="2989">
                  <c:v>36.0</c:v>
                </c:pt>
                <c:pt idx="2990">
                  <c:v>36.0</c:v>
                </c:pt>
                <c:pt idx="2991">
                  <c:v>36.0</c:v>
                </c:pt>
                <c:pt idx="2992">
                  <c:v>36.0</c:v>
                </c:pt>
                <c:pt idx="2993">
                  <c:v>36.0</c:v>
                </c:pt>
                <c:pt idx="2994">
                  <c:v>36.0</c:v>
                </c:pt>
                <c:pt idx="2995">
                  <c:v>36.0</c:v>
                </c:pt>
                <c:pt idx="2996">
                  <c:v>36.0</c:v>
                </c:pt>
                <c:pt idx="2997">
                  <c:v>36.0</c:v>
                </c:pt>
                <c:pt idx="2998">
                  <c:v>36.0</c:v>
                </c:pt>
                <c:pt idx="2999">
                  <c:v>36.0</c:v>
                </c:pt>
                <c:pt idx="3000">
                  <c:v>36.0</c:v>
                </c:pt>
                <c:pt idx="3001">
                  <c:v>36.0</c:v>
                </c:pt>
                <c:pt idx="3002">
                  <c:v>36.0</c:v>
                </c:pt>
                <c:pt idx="3003">
                  <c:v>36.0</c:v>
                </c:pt>
                <c:pt idx="3004">
                  <c:v>36.0</c:v>
                </c:pt>
                <c:pt idx="3005">
                  <c:v>36.0</c:v>
                </c:pt>
                <c:pt idx="3006">
                  <c:v>36.0</c:v>
                </c:pt>
                <c:pt idx="3007">
                  <c:v>36.0</c:v>
                </c:pt>
                <c:pt idx="3008">
                  <c:v>36.0</c:v>
                </c:pt>
                <c:pt idx="3009">
                  <c:v>36.0</c:v>
                </c:pt>
                <c:pt idx="3010">
                  <c:v>36.0</c:v>
                </c:pt>
                <c:pt idx="3011">
                  <c:v>36.0</c:v>
                </c:pt>
                <c:pt idx="3012">
                  <c:v>36.0</c:v>
                </c:pt>
                <c:pt idx="3013">
                  <c:v>36.0</c:v>
                </c:pt>
                <c:pt idx="3014">
                  <c:v>36.0</c:v>
                </c:pt>
                <c:pt idx="3015">
                  <c:v>36.0</c:v>
                </c:pt>
                <c:pt idx="3016">
                  <c:v>36.0</c:v>
                </c:pt>
                <c:pt idx="3017">
                  <c:v>36.0</c:v>
                </c:pt>
                <c:pt idx="3018">
                  <c:v>36.0</c:v>
                </c:pt>
                <c:pt idx="3019">
                  <c:v>36.0</c:v>
                </c:pt>
                <c:pt idx="3020">
                  <c:v>36.0</c:v>
                </c:pt>
                <c:pt idx="3021">
                  <c:v>36.0</c:v>
                </c:pt>
                <c:pt idx="3022">
                  <c:v>36.0</c:v>
                </c:pt>
                <c:pt idx="3023">
                  <c:v>36.0</c:v>
                </c:pt>
                <c:pt idx="3024">
                  <c:v>36.0</c:v>
                </c:pt>
                <c:pt idx="3025">
                  <c:v>36.0</c:v>
                </c:pt>
                <c:pt idx="3026">
                  <c:v>36.0</c:v>
                </c:pt>
                <c:pt idx="3027">
                  <c:v>36.0</c:v>
                </c:pt>
                <c:pt idx="3028">
                  <c:v>36.0</c:v>
                </c:pt>
                <c:pt idx="3029">
                  <c:v>36.0</c:v>
                </c:pt>
                <c:pt idx="3030">
                  <c:v>36.0</c:v>
                </c:pt>
                <c:pt idx="3031">
                  <c:v>36.0</c:v>
                </c:pt>
                <c:pt idx="3032">
                  <c:v>36.0</c:v>
                </c:pt>
                <c:pt idx="3033">
                  <c:v>36.0</c:v>
                </c:pt>
                <c:pt idx="3034">
                  <c:v>36.0</c:v>
                </c:pt>
                <c:pt idx="3035">
                  <c:v>36.0</c:v>
                </c:pt>
                <c:pt idx="3036">
                  <c:v>36.0</c:v>
                </c:pt>
                <c:pt idx="3037">
                  <c:v>36.0</c:v>
                </c:pt>
                <c:pt idx="3038">
                  <c:v>36.0</c:v>
                </c:pt>
                <c:pt idx="3039">
                  <c:v>36.0</c:v>
                </c:pt>
                <c:pt idx="3040">
                  <c:v>36.0</c:v>
                </c:pt>
                <c:pt idx="3041">
                  <c:v>36.0</c:v>
                </c:pt>
                <c:pt idx="3042">
                  <c:v>36.0</c:v>
                </c:pt>
                <c:pt idx="3043">
                  <c:v>36.0</c:v>
                </c:pt>
                <c:pt idx="3044">
                  <c:v>36.0</c:v>
                </c:pt>
                <c:pt idx="3045">
                  <c:v>36.0</c:v>
                </c:pt>
                <c:pt idx="3046">
                  <c:v>36.0</c:v>
                </c:pt>
                <c:pt idx="3047">
                  <c:v>36.0</c:v>
                </c:pt>
                <c:pt idx="3048">
                  <c:v>36.0</c:v>
                </c:pt>
                <c:pt idx="3049">
                  <c:v>37.0</c:v>
                </c:pt>
                <c:pt idx="3050">
                  <c:v>37.0</c:v>
                </c:pt>
                <c:pt idx="3051">
                  <c:v>37.0</c:v>
                </c:pt>
                <c:pt idx="3052">
                  <c:v>37.0</c:v>
                </c:pt>
                <c:pt idx="3053">
                  <c:v>37.0</c:v>
                </c:pt>
                <c:pt idx="3054">
                  <c:v>37.0</c:v>
                </c:pt>
                <c:pt idx="3055">
                  <c:v>37.0</c:v>
                </c:pt>
                <c:pt idx="3056">
                  <c:v>37.0</c:v>
                </c:pt>
                <c:pt idx="3057">
                  <c:v>37.0</c:v>
                </c:pt>
                <c:pt idx="3058">
                  <c:v>37.0</c:v>
                </c:pt>
                <c:pt idx="3059">
                  <c:v>37.0</c:v>
                </c:pt>
                <c:pt idx="3060">
                  <c:v>37.0</c:v>
                </c:pt>
                <c:pt idx="3061">
                  <c:v>37.0</c:v>
                </c:pt>
                <c:pt idx="3062">
                  <c:v>37.0</c:v>
                </c:pt>
                <c:pt idx="3063">
                  <c:v>37.0</c:v>
                </c:pt>
                <c:pt idx="3064">
                  <c:v>37.0</c:v>
                </c:pt>
                <c:pt idx="3065">
                  <c:v>37.0</c:v>
                </c:pt>
                <c:pt idx="3066">
                  <c:v>37.0</c:v>
                </c:pt>
                <c:pt idx="3067">
                  <c:v>37.0</c:v>
                </c:pt>
                <c:pt idx="3068">
                  <c:v>37.0</c:v>
                </c:pt>
                <c:pt idx="3069">
                  <c:v>37.0</c:v>
                </c:pt>
                <c:pt idx="3070">
                  <c:v>37.0</c:v>
                </c:pt>
                <c:pt idx="3071">
                  <c:v>37.0</c:v>
                </c:pt>
                <c:pt idx="3072">
                  <c:v>37.0</c:v>
                </c:pt>
                <c:pt idx="3073">
                  <c:v>37.0</c:v>
                </c:pt>
                <c:pt idx="3074">
                  <c:v>37.0</c:v>
                </c:pt>
                <c:pt idx="3075">
                  <c:v>37.0</c:v>
                </c:pt>
                <c:pt idx="3076">
                  <c:v>37.0</c:v>
                </c:pt>
                <c:pt idx="3077">
                  <c:v>37.0</c:v>
                </c:pt>
                <c:pt idx="3078">
                  <c:v>37.0</c:v>
                </c:pt>
                <c:pt idx="3079">
                  <c:v>37.0</c:v>
                </c:pt>
                <c:pt idx="3080">
                  <c:v>37.0</c:v>
                </c:pt>
                <c:pt idx="3081">
                  <c:v>37.0</c:v>
                </c:pt>
                <c:pt idx="3082">
                  <c:v>37.0</c:v>
                </c:pt>
                <c:pt idx="3083">
                  <c:v>37.0</c:v>
                </c:pt>
                <c:pt idx="3084">
                  <c:v>37.0</c:v>
                </c:pt>
                <c:pt idx="3085">
                  <c:v>37.0</c:v>
                </c:pt>
                <c:pt idx="3086">
                  <c:v>37.0</c:v>
                </c:pt>
                <c:pt idx="3087">
                  <c:v>37.0</c:v>
                </c:pt>
                <c:pt idx="3088">
                  <c:v>37.0</c:v>
                </c:pt>
                <c:pt idx="3089">
                  <c:v>37.0</c:v>
                </c:pt>
                <c:pt idx="3090">
                  <c:v>37.0</c:v>
                </c:pt>
                <c:pt idx="3091">
                  <c:v>37.0</c:v>
                </c:pt>
                <c:pt idx="3092">
                  <c:v>37.0</c:v>
                </c:pt>
                <c:pt idx="3093">
                  <c:v>37.0</c:v>
                </c:pt>
                <c:pt idx="3094">
                  <c:v>37.0</c:v>
                </c:pt>
                <c:pt idx="3095">
                  <c:v>37.0</c:v>
                </c:pt>
                <c:pt idx="3096">
                  <c:v>37.0</c:v>
                </c:pt>
                <c:pt idx="3097">
                  <c:v>37.0</c:v>
                </c:pt>
                <c:pt idx="3098">
                  <c:v>37.0</c:v>
                </c:pt>
                <c:pt idx="3099">
                  <c:v>37.0</c:v>
                </c:pt>
                <c:pt idx="3100">
                  <c:v>37.0</c:v>
                </c:pt>
                <c:pt idx="3101">
                  <c:v>37.0</c:v>
                </c:pt>
                <c:pt idx="3102">
                  <c:v>37.0</c:v>
                </c:pt>
                <c:pt idx="3103">
                  <c:v>37.0</c:v>
                </c:pt>
                <c:pt idx="3104">
                  <c:v>37.0</c:v>
                </c:pt>
                <c:pt idx="3105">
                  <c:v>37.0</c:v>
                </c:pt>
                <c:pt idx="3106">
                  <c:v>37.0</c:v>
                </c:pt>
                <c:pt idx="3107">
                  <c:v>37.0</c:v>
                </c:pt>
                <c:pt idx="3108">
                  <c:v>37.0</c:v>
                </c:pt>
                <c:pt idx="3109">
                  <c:v>37.0</c:v>
                </c:pt>
                <c:pt idx="3110">
                  <c:v>37.0</c:v>
                </c:pt>
                <c:pt idx="3111">
                  <c:v>37.0</c:v>
                </c:pt>
                <c:pt idx="3112">
                  <c:v>37.0</c:v>
                </c:pt>
                <c:pt idx="3113">
                  <c:v>37.0</c:v>
                </c:pt>
                <c:pt idx="3114">
                  <c:v>37.0</c:v>
                </c:pt>
                <c:pt idx="3115">
                  <c:v>37.0</c:v>
                </c:pt>
                <c:pt idx="3116">
                  <c:v>37.0</c:v>
                </c:pt>
                <c:pt idx="3117">
                  <c:v>37.0</c:v>
                </c:pt>
                <c:pt idx="3118">
                  <c:v>37.0</c:v>
                </c:pt>
                <c:pt idx="3119">
                  <c:v>37.0</c:v>
                </c:pt>
                <c:pt idx="3120">
                  <c:v>37.0</c:v>
                </c:pt>
                <c:pt idx="3121">
                  <c:v>37.0</c:v>
                </c:pt>
                <c:pt idx="3122">
                  <c:v>37.0</c:v>
                </c:pt>
                <c:pt idx="3123">
                  <c:v>37.0</c:v>
                </c:pt>
                <c:pt idx="3124">
                  <c:v>37.0</c:v>
                </c:pt>
                <c:pt idx="3125">
                  <c:v>37.0</c:v>
                </c:pt>
                <c:pt idx="3126">
                  <c:v>37.0</c:v>
                </c:pt>
                <c:pt idx="3127">
                  <c:v>37.0</c:v>
                </c:pt>
                <c:pt idx="3128">
                  <c:v>37.0</c:v>
                </c:pt>
                <c:pt idx="3129">
                  <c:v>37.0</c:v>
                </c:pt>
                <c:pt idx="3130">
                  <c:v>37.0</c:v>
                </c:pt>
                <c:pt idx="3131">
                  <c:v>37.0</c:v>
                </c:pt>
                <c:pt idx="3132">
                  <c:v>37.0</c:v>
                </c:pt>
                <c:pt idx="3133">
                  <c:v>37.0</c:v>
                </c:pt>
                <c:pt idx="3134">
                  <c:v>37.0</c:v>
                </c:pt>
                <c:pt idx="3135">
                  <c:v>37.0</c:v>
                </c:pt>
                <c:pt idx="3136">
                  <c:v>37.0</c:v>
                </c:pt>
                <c:pt idx="3137">
                  <c:v>37.0</c:v>
                </c:pt>
                <c:pt idx="3138">
                  <c:v>37.0</c:v>
                </c:pt>
                <c:pt idx="3139">
                  <c:v>37.0</c:v>
                </c:pt>
                <c:pt idx="3140">
                  <c:v>37.0</c:v>
                </c:pt>
                <c:pt idx="3141">
                  <c:v>37.0</c:v>
                </c:pt>
                <c:pt idx="3142">
                  <c:v>37.0</c:v>
                </c:pt>
                <c:pt idx="3143">
                  <c:v>37.0</c:v>
                </c:pt>
                <c:pt idx="3144">
                  <c:v>37.0</c:v>
                </c:pt>
                <c:pt idx="3145">
                  <c:v>37.0</c:v>
                </c:pt>
                <c:pt idx="3146">
                  <c:v>37.0</c:v>
                </c:pt>
                <c:pt idx="3147">
                  <c:v>37.0</c:v>
                </c:pt>
                <c:pt idx="3148">
                  <c:v>37.0</c:v>
                </c:pt>
                <c:pt idx="3149">
                  <c:v>37.0</c:v>
                </c:pt>
                <c:pt idx="3150">
                  <c:v>37.0</c:v>
                </c:pt>
                <c:pt idx="3151">
                  <c:v>37.0</c:v>
                </c:pt>
                <c:pt idx="3152">
                  <c:v>37.0</c:v>
                </c:pt>
                <c:pt idx="3153">
                  <c:v>37.0</c:v>
                </c:pt>
                <c:pt idx="3154">
                  <c:v>37.0</c:v>
                </c:pt>
                <c:pt idx="3155">
                  <c:v>37.0</c:v>
                </c:pt>
                <c:pt idx="3156">
                  <c:v>37.0</c:v>
                </c:pt>
                <c:pt idx="3157">
                  <c:v>37.0</c:v>
                </c:pt>
                <c:pt idx="3158">
                  <c:v>37.0</c:v>
                </c:pt>
                <c:pt idx="3159">
                  <c:v>37.0</c:v>
                </c:pt>
                <c:pt idx="3160">
                  <c:v>37.0</c:v>
                </c:pt>
                <c:pt idx="3161">
                  <c:v>37.0</c:v>
                </c:pt>
                <c:pt idx="3162">
                  <c:v>37.0</c:v>
                </c:pt>
                <c:pt idx="3163">
                  <c:v>37.0</c:v>
                </c:pt>
                <c:pt idx="3164">
                  <c:v>37.0</c:v>
                </c:pt>
                <c:pt idx="3165">
                  <c:v>38.0</c:v>
                </c:pt>
                <c:pt idx="3166">
                  <c:v>38.0</c:v>
                </c:pt>
                <c:pt idx="3167">
                  <c:v>38.0</c:v>
                </c:pt>
                <c:pt idx="3168">
                  <c:v>38.0</c:v>
                </c:pt>
                <c:pt idx="3169">
                  <c:v>38.0</c:v>
                </c:pt>
                <c:pt idx="3170">
                  <c:v>38.0</c:v>
                </c:pt>
                <c:pt idx="3171">
                  <c:v>38.0</c:v>
                </c:pt>
                <c:pt idx="3172">
                  <c:v>38.0</c:v>
                </c:pt>
                <c:pt idx="3173">
                  <c:v>38.0</c:v>
                </c:pt>
                <c:pt idx="3174">
                  <c:v>38.0</c:v>
                </c:pt>
                <c:pt idx="3175">
                  <c:v>38.0</c:v>
                </c:pt>
                <c:pt idx="3176">
                  <c:v>38.0</c:v>
                </c:pt>
                <c:pt idx="3177">
                  <c:v>38.0</c:v>
                </c:pt>
                <c:pt idx="3178">
                  <c:v>38.0</c:v>
                </c:pt>
                <c:pt idx="3179">
                  <c:v>38.0</c:v>
                </c:pt>
                <c:pt idx="3180">
                  <c:v>38.0</c:v>
                </c:pt>
                <c:pt idx="3181">
                  <c:v>38.0</c:v>
                </c:pt>
                <c:pt idx="3182">
                  <c:v>38.0</c:v>
                </c:pt>
                <c:pt idx="3183">
                  <c:v>38.0</c:v>
                </c:pt>
                <c:pt idx="3184">
                  <c:v>38.0</c:v>
                </c:pt>
                <c:pt idx="3185">
                  <c:v>38.0</c:v>
                </c:pt>
                <c:pt idx="3186">
                  <c:v>38.0</c:v>
                </c:pt>
                <c:pt idx="3187">
                  <c:v>38.0</c:v>
                </c:pt>
                <c:pt idx="3188">
                  <c:v>38.0</c:v>
                </c:pt>
                <c:pt idx="3189">
                  <c:v>38.0</c:v>
                </c:pt>
                <c:pt idx="3190">
                  <c:v>38.0</c:v>
                </c:pt>
                <c:pt idx="3191">
                  <c:v>38.0</c:v>
                </c:pt>
                <c:pt idx="3192">
                  <c:v>39.0</c:v>
                </c:pt>
                <c:pt idx="3193">
                  <c:v>39.0</c:v>
                </c:pt>
                <c:pt idx="3194">
                  <c:v>39.0</c:v>
                </c:pt>
                <c:pt idx="3195">
                  <c:v>39.0</c:v>
                </c:pt>
                <c:pt idx="3196">
                  <c:v>39.0</c:v>
                </c:pt>
                <c:pt idx="3197">
                  <c:v>39.0</c:v>
                </c:pt>
                <c:pt idx="3198">
                  <c:v>39.0</c:v>
                </c:pt>
                <c:pt idx="3199">
                  <c:v>39.0</c:v>
                </c:pt>
                <c:pt idx="3200">
                  <c:v>39.0</c:v>
                </c:pt>
                <c:pt idx="3201">
                  <c:v>39.0</c:v>
                </c:pt>
                <c:pt idx="3202">
                  <c:v>39.0</c:v>
                </c:pt>
                <c:pt idx="3203">
                  <c:v>39.0</c:v>
                </c:pt>
                <c:pt idx="3204">
                  <c:v>39.0</c:v>
                </c:pt>
                <c:pt idx="3205">
                  <c:v>39.0</c:v>
                </c:pt>
                <c:pt idx="3206">
                  <c:v>39.0</c:v>
                </c:pt>
                <c:pt idx="3207">
                  <c:v>39.0</c:v>
                </c:pt>
                <c:pt idx="3208">
                  <c:v>39.0</c:v>
                </c:pt>
                <c:pt idx="3209">
                  <c:v>39.0</c:v>
                </c:pt>
                <c:pt idx="3210">
                  <c:v>39.0</c:v>
                </c:pt>
                <c:pt idx="3211">
                  <c:v>39.0</c:v>
                </c:pt>
                <c:pt idx="3212">
                  <c:v>39.0</c:v>
                </c:pt>
                <c:pt idx="3213">
                  <c:v>39.0</c:v>
                </c:pt>
                <c:pt idx="3214">
                  <c:v>39.0</c:v>
                </c:pt>
                <c:pt idx="3215">
                  <c:v>39.0</c:v>
                </c:pt>
                <c:pt idx="3216">
                  <c:v>39.0</c:v>
                </c:pt>
                <c:pt idx="3217">
                  <c:v>39.0</c:v>
                </c:pt>
                <c:pt idx="3218">
                  <c:v>39.0</c:v>
                </c:pt>
                <c:pt idx="3219">
                  <c:v>39.0</c:v>
                </c:pt>
                <c:pt idx="3220">
                  <c:v>39.0</c:v>
                </c:pt>
                <c:pt idx="3221">
                  <c:v>39.0</c:v>
                </c:pt>
                <c:pt idx="3222">
                  <c:v>39.0</c:v>
                </c:pt>
                <c:pt idx="3223">
                  <c:v>39.0</c:v>
                </c:pt>
                <c:pt idx="3224">
                  <c:v>39.0</c:v>
                </c:pt>
                <c:pt idx="3225">
                  <c:v>39.0</c:v>
                </c:pt>
                <c:pt idx="3226">
                  <c:v>39.0</c:v>
                </c:pt>
                <c:pt idx="3227">
                  <c:v>39.0</c:v>
                </c:pt>
                <c:pt idx="3228">
                  <c:v>39.0</c:v>
                </c:pt>
                <c:pt idx="3229">
                  <c:v>39.0</c:v>
                </c:pt>
                <c:pt idx="3230">
                  <c:v>39.0</c:v>
                </c:pt>
                <c:pt idx="3231">
                  <c:v>39.0</c:v>
                </c:pt>
                <c:pt idx="3232">
                  <c:v>39.0</c:v>
                </c:pt>
                <c:pt idx="3233">
                  <c:v>39.0</c:v>
                </c:pt>
                <c:pt idx="3234">
                  <c:v>39.0</c:v>
                </c:pt>
                <c:pt idx="3235">
                  <c:v>39.0</c:v>
                </c:pt>
                <c:pt idx="3236">
                  <c:v>39.0</c:v>
                </c:pt>
                <c:pt idx="3237">
                  <c:v>39.0</c:v>
                </c:pt>
                <c:pt idx="3238">
                  <c:v>39.0</c:v>
                </c:pt>
                <c:pt idx="3239">
                  <c:v>39.0</c:v>
                </c:pt>
                <c:pt idx="3240">
                  <c:v>39.0</c:v>
                </c:pt>
                <c:pt idx="3241">
                  <c:v>39.0</c:v>
                </c:pt>
                <c:pt idx="3242">
                  <c:v>39.0</c:v>
                </c:pt>
                <c:pt idx="3243">
                  <c:v>39.0</c:v>
                </c:pt>
                <c:pt idx="3244">
                  <c:v>39.0</c:v>
                </c:pt>
                <c:pt idx="3245">
                  <c:v>39.0</c:v>
                </c:pt>
                <c:pt idx="3246">
                  <c:v>39.0</c:v>
                </c:pt>
                <c:pt idx="3247">
                  <c:v>39.0</c:v>
                </c:pt>
                <c:pt idx="3248">
                  <c:v>39.0</c:v>
                </c:pt>
                <c:pt idx="3249">
                  <c:v>39.0</c:v>
                </c:pt>
                <c:pt idx="3250">
                  <c:v>39.0</c:v>
                </c:pt>
                <c:pt idx="3251">
                  <c:v>39.0</c:v>
                </c:pt>
                <c:pt idx="3252">
                  <c:v>39.0</c:v>
                </c:pt>
                <c:pt idx="3253">
                  <c:v>39.0</c:v>
                </c:pt>
                <c:pt idx="3254">
                  <c:v>39.0</c:v>
                </c:pt>
                <c:pt idx="3255">
                  <c:v>39.0</c:v>
                </c:pt>
                <c:pt idx="3256">
                  <c:v>39.0</c:v>
                </c:pt>
                <c:pt idx="3257">
                  <c:v>39.0</c:v>
                </c:pt>
                <c:pt idx="3258">
                  <c:v>39.0</c:v>
                </c:pt>
                <c:pt idx="3259">
                  <c:v>39.0</c:v>
                </c:pt>
                <c:pt idx="3260">
                  <c:v>39.0</c:v>
                </c:pt>
                <c:pt idx="3261">
                  <c:v>39.0</c:v>
                </c:pt>
                <c:pt idx="3262">
                  <c:v>39.0</c:v>
                </c:pt>
                <c:pt idx="3263">
                  <c:v>39.0</c:v>
                </c:pt>
                <c:pt idx="3264">
                  <c:v>39.0</c:v>
                </c:pt>
                <c:pt idx="3265">
                  <c:v>39.0</c:v>
                </c:pt>
                <c:pt idx="3266">
                  <c:v>39.0</c:v>
                </c:pt>
                <c:pt idx="3267">
                  <c:v>39.0</c:v>
                </c:pt>
                <c:pt idx="3268">
                  <c:v>39.0</c:v>
                </c:pt>
                <c:pt idx="3269">
                  <c:v>39.0</c:v>
                </c:pt>
                <c:pt idx="3270">
                  <c:v>39.0</c:v>
                </c:pt>
                <c:pt idx="3271">
                  <c:v>39.0</c:v>
                </c:pt>
                <c:pt idx="3272">
                  <c:v>39.0</c:v>
                </c:pt>
                <c:pt idx="3273">
                  <c:v>39.0</c:v>
                </c:pt>
                <c:pt idx="3274">
                  <c:v>39.0</c:v>
                </c:pt>
                <c:pt idx="3275">
                  <c:v>39.0</c:v>
                </c:pt>
                <c:pt idx="3276">
                  <c:v>39.0</c:v>
                </c:pt>
                <c:pt idx="3277">
                  <c:v>39.0</c:v>
                </c:pt>
                <c:pt idx="3278">
                  <c:v>39.0</c:v>
                </c:pt>
                <c:pt idx="3279">
                  <c:v>39.0</c:v>
                </c:pt>
                <c:pt idx="3280">
                  <c:v>39.0</c:v>
                </c:pt>
                <c:pt idx="3281">
                  <c:v>39.0</c:v>
                </c:pt>
                <c:pt idx="3282">
                  <c:v>39.0</c:v>
                </c:pt>
                <c:pt idx="3283">
                  <c:v>39.0</c:v>
                </c:pt>
                <c:pt idx="3284">
                  <c:v>39.0</c:v>
                </c:pt>
                <c:pt idx="3285">
                  <c:v>39.0</c:v>
                </c:pt>
                <c:pt idx="3286">
                  <c:v>39.0</c:v>
                </c:pt>
                <c:pt idx="3287">
                  <c:v>39.0</c:v>
                </c:pt>
                <c:pt idx="3288">
                  <c:v>39.0</c:v>
                </c:pt>
                <c:pt idx="3289">
                  <c:v>39.0</c:v>
                </c:pt>
                <c:pt idx="3290">
                  <c:v>39.0</c:v>
                </c:pt>
                <c:pt idx="3291">
                  <c:v>39.0</c:v>
                </c:pt>
                <c:pt idx="3292">
                  <c:v>39.0</c:v>
                </c:pt>
                <c:pt idx="3293">
                  <c:v>39.0</c:v>
                </c:pt>
                <c:pt idx="3294">
                  <c:v>39.0</c:v>
                </c:pt>
                <c:pt idx="3295">
                  <c:v>39.0</c:v>
                </c:pt>
                <c:pt idx="3296">
                  <c:v>39.0</c:v>
                </c:pt>
                <c:pt idx="3297">
                  <c:v>39.0</c:v>
                </c:pt>
                <c:pt idx="3298">
                  <c:v>39.0</c:v>
                </c:pt>
                <c:pt idx="3299">
                  <c:v>39.0</c:v>
                </c:pt>
                <c:pt idx="3300">
                  <c:v>39.0</c:v>
                </c:pt>
                <c:pt idx="3301">
                  <c:v>39.0</c:v>
                </c:pt>
                <c:pt idx="3302">
                  <c:v>39.0</c:v>
                </c:pt>
                <c:pt idx="3303">
                  <c:v>39.0</c:v>
                </c:pt>
                <c:pt idx="3304">
                  <c:v>39.0</c:v>
                </c:pt>
                <c:pt idx="3305">
                  <c:v>39.0</c:v>
                </c:pt>
                <c:pt idx="3306">
                  <c:v>39.0</c:v>
                </c:pt>
                <c:pt idx="3307">
                  <c:v>39.0</c:v>
                </c:pt>
                <c:pt idx="3308">
                  <c:v>39.0</c:v>
                </c:pt>
                <c:pt idx="3309">
                  <c:v>39.0</c:v>
                </c:pt>
                <c:pt idx="3310">
                  <c:v>39.0</c:v>
                </c:pt>
                <c:pt idx="3311">
                  <c:v>39.0</c:v>
                </c:pt>
                <c:pt idx="3312">
                  <c:v>39.0</c:v>
                </c:pt>
                <c:pt idx="3313">
                  <c:v>39.0</c:v>
                </c:pt>
                <c:pt idx="3314">
                  <c:v>39.0</c:v>
                </c:pt>
                <c:pt idx="3315">
                  <c:v>39.0</c:v>
                </c:pt>
                <c:pt idx="3316">
                  <c:v>39.0</c:v>
                </c:pt>
                <c:pt idx="3317">
                  <c:v>39.0</c:v>
                </c:pt>
                <c:pt idx="3318">
                  <c:v>39.0</c:v>
                </c:pt>
                <c:pt idx="3319">
                  <c:v>39.0</c:v>
                </c:pt>
                <c:pt idx="3320">
                  <c:v>39.0</c:v>
                </c:pt>
                <c:pt idx="3321">
                  <c:v>39.0</c:v>
                </c:pt>
                <c:pt idx="3322">
                  <c:v>39.0</c:v>
                </c:pt>
                <c:pt idx="3323">
                  <c:v>39.0</c:v>
                </c:pt>
                <c:pt idx="3324">
                  <c:v>39.0</c:v>
                </c:pt>
                <c:pt idx="3325">
                  <c:v>39.0</c:v>
                </c:pt>
                <c:pt idx="3326">
                  <c:v>39.0</c:v>
                </c:pt>
                <c:pt idx="3327">
                  <c:v>39.0</c:v>
                </c:pt>
                <c:pt idx="3328">
                  <c:v>39.0</c:v>
                </c:pt>
                <c:pt idx="3329">
                  <c:v>39.0</c:v>
                </c:pt>
                <c:pt idx="3330">
                  <c:v>39.0</c:v>
                </c:pt>
                <c:pt idx="3331">
                  <c:v>39.0</c:v>
                </c:pt>
                <c:pt idx="3332">
                  <c:v>39.0</c:v>
                </c:pt>
                <c:pt idx="3333">
                  <c:v>39.0</c:v>
                </c:pt>
                <c:pt idx="3334">
                  <c:v>39.0</c:v>
                </c:pt>
                <c:pt idx="3335">
                  <c:v>39.0</c:v>
                </c:pt>
                <c:pt idx="3336">
                  <c:v>39.0</c:v>
                </c:pt>
                <c:pt idx="3337">
                  <c:v>39.0</c:v>
                </c:pt>
                <c:pt idx="3338">
                  <c:v>39.0</c:v>
                </c:pt>
                <c:pt idx="3339">
                  <c:v>39.0</c:v>
                </c:pt>
                <c:pt idx="3340">
                  <c:v>39.0</c:v>
                </c:pt>
                <c:pt idx="3341">
                  <c:v>39.0</c:v>
                </c:pt>
                <c:pt idx="3342">
                  <c:v>39.0</c:v>
                </c:pt>
                <c:pt idx="3343">
                  <c:v>39.0</c:v>
                </c:pt>
                <c:pt idx="3344">
                  <c:v>39.0</c:v>
                </c:pt>
                <c:pt idx="3345">
                  <c:v>39.0</c:v>
                </c:pt>
                <c:pt idx="3346">
                  <c:v>39.0</c:v>
                </c:pt>
                <c:pt idx="3347">
                  <c:v>39.0</c:v>
                </c:pt>
                <c:pt idx="3348">
                  <c:v>39.0</c:v>
                </c:pt>
                <c:pt idx="3349">
                  <c:v>39.0</c:v>
                </c:pt>
                <c:pt idx="3350">
                  <c:v>39.0</c:v>
                </c:pt>
                <c:pt idx="3351">
                  <c:v>39.0</c:v>
                </c:pt>
                <c:pt idx="3352">
                  <c:v>39.0</c:v>
                </c:pt>
                <c:pt idx="3353">
                  <c:v>39.0</c:v>
                </c:pt>
                <c:pt idx="3354">
                  <c:v>39.0</c:v>
                </c:pt>
                <c:pt idx="3355">
                  <c:v>39.0</c:v>
                </c:pt>
                <c:pt idx="3356">
                  <c:v>39.0</c:v>
                </c:pt>
                <c:pt idx="3357">
                  <c:v>39.0</c:v>
                </c:pt>
                <c:pt idx="3358">
                  <c:v>39.0</c:v>
                </c:pt>
                <c:pt idx="3359">
                  <c:v>39.0</c:v>
                </c:pt>
                <c:pt idx="3360">
                  <c:v>39.0</c:v>
                </c:pt>
                <c:pt idx="3361">
                  <c:v>39.0</c:v>
                </c:pt>
                <c:pt idx="3362">
                  <c:v>39.0</c:v>
                </c:pt>
                <c:pt idx="3363">
                  <c:v>39.0</c:v>
                </c:pt>
                <c:pt idx="3364">
                  <c:v>39.0</c:v>
                </c:pt>
                <c:pt idx="3365">
                  <c:v>39.0</c:v>
                </c:pt>
                <c:pt idx="3366">
                  <c:v>39.0</c:v>
                </c:pt>
                <c:pt idx="3367">
                  <c:v>39.0</c:v>
                </c:pt>
                <c:pt idx="3368">
                  <c:v>39.0</c:v>
                </c:pt>
                <c:pt idx="3369">
                  <c:v>39.0</c:v>
                </c:pt>
                <c:pt idx="3370">
                  <c:v>39.0</c:v>
                </c:pt>
                <c:pt idx="3371">
                  <c:v>39.0</c:v>
                </c:pt>
                <c:pt idx="3372">
                  <c:v>39.0</c:v>
                </c:pt>
                <c:pt idx="3373">
                  <c:v>39.0</c:v>
                </c:pt>
                <c:pt idx="3374">
                  <c:v>39.0</c:v>
                </c:pt>
                <c:pt idx="3375">
                  <c:v>39.0</c:v>
                </c:pt>
                <c:pt idx="3376">
                  <c:v>39.0</c:v>
                </c:pt>
                <c:pt idx="3377">
                  <c:v>39.0</c:v>
                </c:pt>
                <c:pt idx="3378">
                  <c:v>39.0</c:v>
                </c:pt>
                <c:pt idx="3379">
                  <c:v>39.0</c:v>
                </c:pt>
                <c:pt idx="3380">
                  <c:v>39.0</c:v>
                </c:pt>
                <c:pt idx="3381">
                  <c:v>39.0</c:v>
                </c:pt>
                <c:pt idx="3382">
                  <c:v>39.0</c:v>
                </c:pt>
                <c:pt idx="3383">
                  <c:v>39.0</c:v>
                </c:pt>
                <c:pt idx="3384">
                  <c:v>39.0</c:v>
                </c:pt>
                <c:pt idx="3385">
                  <c:v>40.0</c:v>
                </c:pt>
                <c:pt idx="3386">
                  <c:v>40.0</c:v>
                </c:pt>
                <c:pt idx="3387">
                  <c:v>40.0</c:v>
                </c:pt>
                <c:pt idx="3388">
                  <c:v>40.0</c:v>
                </c:pt>
                <c:pt idx="3389">
                  <c:v>40.0</c:v>
                </c:pt>
                <c:pt idx="3390">
                  <c:v>40.0</c:v>
                </c:pt>
                <c:pt idx="3391">
                  <c:v>40.0</c:v>
                </c:pt>
                <c:pt idx="3392">
                  <c:v>40.0</c:v>
                </c:pt>
                <c:pt idx="3393">
                  <c:v>40.0</c:v>
                </c:pt>
                <c:pt idx="3394">
                  <c:v>40.0</c:v>
                </c:pt>
                <c:pt idx="3395">
                  <c:v>40.0</c:v>
                </c:pt>
                <c:pt idx="3396">
                  <c:v>40.0</c:v>
                </c:pt>
                <c:pt idx="3397">
                  <c:v>40.0</c:v>
                </c:pt>
                <c:pt idx="3398">
                  <c:v>40.0</c:v>
                </c:pt>
                <c:pt idx="3399">
                  <c:v>40.0</c:v>
                </c:pt>
                <c:pt idx="3400">
                  <c:v>40.0</c:v>
                </c:pt>
                <c:pt idx="3401">
                  <c:v>40.0</c:v>
                </c:pt>
                <c:pt idx="3402">
                  <c:v>40.0</c:v>
                </c:pt>
                <c:pt idx="3403">
                  <c:v>40.0</c:v>
                </c:pt>
                <c:pt idx="3404">
                  <c:v>40.0</c:v>
                </c:pt>
                <c:pt idx="3405">
                  <c:v>40.0</c:v>
                </c:pt>
                <c:pt idx="3406">
                  <c:v>40.0</c:v>
                </c:pt>
                <c:pt idx="3407">
                  <c:v>40.0</c:v>
                </c:pt>
                <c:pt idx="3408">
                  <c:v>40.0</c:v>
                </c:pt>
                <c:pt idx="3409">
                  <c:v>40.0</c:v>
                </c:pt>
                <c:pt idx="3410">
                  <c:v>40.0</c:v>
                </c:pt>
                <c:pt idx="3411">
                  <c:v>40.0</c:v>
                </c:pt>
                <c:pt idx="3412">
                  <c:v>40.0</c:v>
                </c:pt>
                <c:pt idx="3413">
                  <c:v>40.0</c:v>
                </c:pt>
                <c:pt idx="3414">
                  <c:v>40.0</c:v>
                </c:pt>
                <c:pt idx="3415">
                  <c:v>40.0</c:v>
                </c:pt>
                <c:pt idx="3416">
                  <c:v>40.0</c:v>
                </c:pt>
                <c:pt idx="3417">
                  <c:v>40.0</c:v>
                </c:pt>
                <c:pt idx="3418">
                  <c:v>40.0</c:v>
                </c:pt>
                <c:pt idx="3419">
                  <c:v>40.0</c:v>
                </c:pt>
                <c:pt idx="3420">
                  <c:v>40.0</c:v>
                </c:pt>
                <c:pt idx="3421">
                  <c:v>40.0</c:v>
                </c:pt>
                <c:pt idx="3422">
                  <c:v>40.0</c:v>
                </c:pt>
                <c:pt idx="3423">
                  <c:v>40.0</c:v>
                </c:pt>
                <c:pt idx="3424">
                  <c:v>40.0</c:v>
                </c:pt>
                <c:pt idx="3425">
                  <c:v>40.0</c:v>
                </c:pt>
                <c:pt idx="3426">
                  <c:v>40.0</c:v>
                </c:pt>
                <c:pt idx="3427">
                  <c:v>40.0</c:v>
                </c:pt>
                <c:pt idx="3428">
                  <c:v>40.0</c:v>
                </c:pt>
                <c:pt idx="3429">
                  <c:v>40.0</c:v>
                </c:pt>
                <c:pt idx="3430">
                  <c:v>40.0</c:v>
                </c:pt>
                <c:pt idx="3431">
                  <c:v>40.0</c:v>
                </c:pt>
                <c:pt idx="3432">
                  <c:v>40.0</c:v>
                </c:pt>
                <c:pt idx="3433">
                  <c:v>40.0</c:v>
                </c:pt>
                <c:pt idx="3434">
                  <c:v>40.0</c:v>
                </c:pt>
                <c:pt idx="3435">
                  <c:v>40.0</c:v>
                </c:pt>
                <c:pt idx="3436">
                  <c:v>40.0</c:v>
                </c:pt>
                <c:pt idx="3437">
                  <c:v>40.0</c:v>
                </c:pt>
                <c:pt idx="3438">
                  <c:v>40.0</c:v>
                </c:pt>
                <c:pt idx="3439">
                  <c:v>40.0</c:v>
                </c:pt>
                <c:pt idx="3440">
                  <c:v>40.0</c:v>
                </c:pt>
                <c:pt idx="3441">
                  <c:v>40.0</c:v>
                </c:pt>
                <c:pt idx="3442">
                  <c:v>40.0</c:v>
                </c:pt>
                <c:pt idx="3443">
                  <c:v>40.0</c:v>
                </c:pt>
                <c:pt idx="3444">
                  <c:v>40.0</c:v>
                </c:pt>
                <c:pt idx="3445">
                  <c:v>40.0</c:v>
                </c:pt>
                <c:pt idx="3446">
                  <c:v>40.0</c:v>
                </c:pt>
                <c:pt idx="3447">
                  <c:v>40.0</c:v>
                </c:pt>
                <c:pt idx="3448">
                  <c:v>40.0</c:v>
                </c:pt>
                <c:pt idx="3449">
                  <c:v>40.0</c:v>
                </c:pt>
                <c:pt idx="3450">
                  <c:v>40.0</c:v>
                </c:pt>
                <c:pt idx="3451">
                  <c:v>40.0</c:v>
                </c:pt>
                <c:pt idx="3452">
                  <c:v>40.0</c:v>
                </c:pt>
                <c:pt idx="3453">
                  <c:v>40.0</c:v>
                </c:pt>
                <c:pt idx="3454">
                  <c:v>40.0</c:v>
                </c:pt>
                <c:pt idx="3455">
                  <c:v>40.0</c:v>
                </c:pt>
                <c:pt idx="3456">
                  <c:v>40.0</c:v>
                </c:pt>
                <c:pt idx="3457">
                  <c:v>40.0</c:v>
                </c:pt>
                <c:pt idx="3458">
                  <c:v>40.0</c:v>
                </c:pt>
                <c:pt idx="3459">
                  <c:v>40.0</c:v>
                </c:pt>
                <c:pt idx="3460">
                  <c:v>40.0</c:v>
                </c:pt>
                <c:pt idx="3461">
                  <c:v>40.0</c:v>
                </c:pt>
                <c:pt idx="3462">
                  <c:v>40.0</c:v>
                </c:pt>
                <c:pt idx="3463">
                  <c:v>40.0</c:v>
                </c:pt>
                <c:pt idx="3464">
                  <c:v>40.0</c:v>
                </c:pt>
                <c:pt idx="3465">
                  <c:v>40.0</c:v>
                </c:pt>
                <c:pt idx="3466">
                  <c:v>40.0</c:v>
                </c:pt>
                <c:pt idx="3467">
                  <c:v>40.0</c:v>
                </c:pt>
                <c:pt idx="3468">
                  <c:v>40.0</c:v>
                </c:pt>
                <c:pt idx="3469">
                  <c:v>40.0</c:v>
                </c:pt>
                <c:pt idx="3470">
                  <c:v>40.0</c:v>
                </c:pt>
                <c:pt idx="3471">
                  <c:v>40.0</c:v>
                </c:pt>
                <c:pt idx="3472">
                  <c:v>40.0</c:v>
                </c:pt>
                <c:pt idx="3473">
                  <c:v>40.0</c:v>
                </c:pt>
                <c:pt idx="3474">
                  <c:v>40.0</c:v>
                </c:pt>
                <c:pt idx="3475">
                  <c:v>40.0</c:v>
                </c:pt>
                <c:pt idx="3476">
                  <c:v>40.0</c:v>
                </c:pt>
                <c:pt idx="3477">
                  <c:v>40.0</c:v>
                </c:pt>
                <c:pt idx="3478">
                  <c:v>40.0</c:v>
                </c:pt>
                <c:pt idx="3479">
                  <c:v>40.0</c:v>
                </c:pt>
                <c:pt idx="3480">
                  <c:v>40.0</c:v>
                </c:pt>
                <c:pt idx="3481">
                  <c:v>40.0</c:v>
                </c:pt>
                <c:pt idx="3482">
                  <c:v>40.0</c:v>
                </c:pt>
                <c:pt idx="3483">
                  <c:v>40.0</c:v>
                </c:pt>
                <c:pt idx="3484">
                  <c:v>40.0</c:v>
                </c:pt>
                <c:pt idx="3485">
                  <c:v>40.0</c:v>
                </c:pt>
                <c:pt idx="3486">
                  <c:v>40.0</c:v>
                </c:pt>
                <c:pt idx="3487">
                  <c:v>40.0</c:v>
                </c:pt>
                <c:pt idx="3488">
                  <c:v>40.0</c:v>
                </c:pt>
                <c:pt idx="3489">
                  <c:v>40.0</c:v>
                </c:pt>
                <c:pt idx="3490">
                  <c:v>40.0</c:v>
                </c:pt>
                <c:pt idx="3491">
                  <c:v>40.0</c:v>
                </c:pt>
                <c:pt idx="3492">
                  <c:v>40.0</c:v>
                </c:pt>
                <c:pt idx="3493">
                  <c:v>40.0</c:v>
                </c:pt>
                <c:pt idx="3494">
                  <c:v>40.0</c:v>
                </c:pt>
                <c:pt idx="3495">
                  <c:v>40.0</c:v>
                </c:pt>
                <c:pt idx="3496">
                  <c:v>40.0</c:v>
                </c:pt>
                <c:pt idx="3497">
                  <c:v>40.0</c:v>
                </c:pt>
                <c:pt idx="3498">
                  <c:v>40.0</c:v>
                </c:pt>
                <c:pt idx="3499">
                  <c:v>40.0</c:v>
                </c:pt>
                <c:pt idx="3500">
                  <c:v>40.0</c:v>
                </c:pt>
                <c:pt idx="3501">
                  <c:v>40.0</c:v>
                </c:pt>
                <c:pt idx="3502">
                  <c:v>40.0</c:v>
                </c:pt>
                <c:pt idx="3503">
                  <c:v>40.0</c:v>
                </c:pt>
                <c:pt idx="3504">
                  <c:v>40.0</c:v>
                </c:pt>
                <c:pt idx="3505">
                  <c:v>40.0</c:v>
                </c:pt>
                <c:pt idx="3506">
                  <c:v>40.0</c:v>
                </c:pt>
                <c:pt idx="3507">
                  <c:v>40.0</c:v>
                </c:pt>
                <c:pt idx="3508">
                  <c:v>40.0</c:v>
                </c:pt>
                <c:pt idx="3509">
                  <c:v>40.0</c:v>
                </c:pt>
                <c:pt idx="3510">
                  <c:v>40.0</c:v>
                </c:pt>
                <c:pt idx="3511">
                  <c:v>40.0</c:v>
                </c:pt>
                <c:pt idx="3512">
                  <c:v>40.0</c:v>
                </c:pt>
                <c:pt idx="3513">
                  <c:v>40.0</c:v>
                </c:pt>
                <c:pt idx="3514">
                  <c:v>40.0</c:v>
                </c:pt>
                <c:pt idx="3515">
                  <c:v>40.0</c:v>
                </c:pt>
                <c:pt idx="3516">
                  <c:v>40.0</c:v>
                </c:pt>
                <c:pt idx="3517">
                  <c:v>40.0</c:v>
                </c:pt>
                <c:pt idx="3518">
                  <c:v>40.0</c:v>
                </c:pt>
                <c:pt idx="3519">
                  <c:v>40.0</c:v>
                </c:pt>
                <c:pt idx="3520">
                  <c:v>40.0</c:v>
                </c:pt>
                <c:pt idx="3521">
                  <c:v>40.0</c:v>
                </c:pt>
                <c:pt idx="3522">
                  <c:v>40.0</c:v>
                </c:pt>
                <c:pt idx="3523">
                  <c:v>40.0</c:v>
                </c:pt>
                <c:pt idx="3524">
                  <c:v>40.0</c:v>
                </c:pt>
                <c:pt idx="3525">
                  <c:v>40.0</c:v>
                </c:pt>
                <c:pt idx="3526">
                  <c:v>40.0</c:v>
                </c:pt>
                <c:pt idx="3527">
                  <c:v>40.0</c:v>
                </c:pt>
                <c:pt idx="3528">
                  <c:v>40.0</c:v>
                </c:pt>
                <c:pt idx="3529">
                  <c:v>40.0</c:v>
                </c:pt>
                <c:pt idx="3530">
                  <c:v>40.0</c:v>
                </c:pt>
                <c:pt idx="3531">
                  <c:v>40.0</c:v>
                </c:pt>
                <c:pt idx="3532">
                  <c:v>40.0</c:v>
                </c:pt>
                <c:pt idx="3533">
                  <c:v>40.0</c:v>
                </c:pt>
                <c:pt idx="3534">
                  <c:v>40.0</c:v>
                </c:pt>
                <c:pt idx="3535">
                  <c:v>40.0</c:v>
                </c:pt>
                <c:pt idx="3536">
                  <c:v>40.0</c:v>
                </c:pt>
                <c:pt idx="3537">
                  <c:v>40.0</c:v>
                </c:pt>
                <c:pt idx="3538">
                  <c:v>40.0</c:v>
                </c:pt>
                <c:pt idx="3539">
                  <c:v>40.0</c:v>
                </c:pt>
                <c:pt idx="3540">
                  <c:v>40.0</c:v>
                </c:pt>
                <c:pt idx="3541">
                  <c:v>40.0</c:v>
                </c:pt>
                <c:pt idx="3542">
                  <c:v>40.0</c:v>
                </c:pt>
                <c:pt idx="3543">
                  <c:v>40.0</c:v>
                </c:pt>
                <c:pt idx="3544">
                  <c:v>40.0</c:v>
                </c:pt>
                <c:pt idx="3545">
                  <c:v>40.0</c:v>
                </c:pt>
                <c:pt idx="3546">
                  <c:v>40.0</c:v>
                </c:pt>
                <c:pt idx="3547">
                  <c:v>40.0</c:v>
                </c:pt>
                <c:pt idx="3548">
                  <c:v>40.0</c:v>
                </c:pt>
                <c:pt idx="3549">
                  <c:v>40.0</c:v>
                </c:pt>
                <c:pt idx="3550">
                  <c:v>40.0</c:v>
                </c:pt>
                <c:pt idx="3551">
                  <c:v>40.0</c:v>
                </c:pt>
                <c:pt idx="3552">
                  <c:v>40.0</c:v>
                </c:pt>
                <c:pt idx="3553">
                  <c:v>40.0</c:v>
                </c:pt>
                <c:pt idx="3554">
                  <c:v>40.0</c:v>
                </c:pt>
                <c:pt idx="3555">
                  <c:v>40.0</c:v>
                </c:pt>
                <c:pt idx="3556">
                  <c:v>40.0</c:v>
                </c:pt>
                <c:pt idx="3557">
                  <c:v>40.0</c:v>
                </c:pt>
                <c:pt idx="3558">
                  <c:v>40.0</c:v>
                </c:pt>
                <c:pt idx="3559">
                  <c:v>40.0</c:v>
                </c:pt>
                <c:pt idx="3560">
                  <c:v>40.0</c:v>
                </c:pt>
                <c:pt idx="3561">
                  <c:v>40.0</c:v>
                </c:pt>
                <c:pt idx="3562">
                  <c:v>40.0</c:v>
                </c:pt>
                <c:pt idx="3563">
                  <c:v>40.0</c:v>
                </c:pt>
                <c:pt idx="3564">
                  <c:v>40.0</c:v>
                </c:pt>
                <c:pt idx="3565">
                  <c:v>40.0</c:v>
                </c:pt>
                <c:pt idx="3566">
                  <c:v>40.0</c:v>
                </c:pt>
                <c:pt idx="3567">
                  <c:v>40.0</c:v>
                </c:pt>
                <c:pt idx="3568">
                  <c:v>40.0</c:v>
                </c:pt>
                <c:pt idx="3569">
                  <c:v>40.0</c:v>
                </c:pt>
                <c:pt idx="3570">
                  <c:v>40.0</c:v>
                </c:pt>
                <c:pt idx="3571">
                  <c:v>40.0</c:v>
                </c:pt>
                <c:pt idx="3572">
                  <c:v>40.0</c:v>
                </c:pt>
                <c:pt idx="3573">
                  <c:v>40.0</c:v>
                </c:pt>
                <c:pt idx="3574">
                  <c:v>40.0</c:v>
                </c:pt>
                <c:pt idx="3575">
                  <c:v>40.0</c:v>
                </c:pt>
                <c:pt idx="3576">
                  <c:v>40.0</c:v>
                </c:pt>
                <c:pt idx="3577">
                  <c:v>40.0</c:v>
                </c:pt>
                <c:pt idx="3578">
                  <c:v>40.0</c:v>
                </c:pt>
                <c:pt idx="3579">
                  <c:v>40.0</c:v>
                </c:pt>
                <c:pt idx="3580">
                  <c:v>40.0</c:v>
                </c:pt>
                <c:pt idx="3581">
                  <c:v>40.0</c:v>
                </c:pt>
                <c:pt idx="3582">
                  <c:v>40.0</c:v>
                </c:pt>
                <c:pt idx="3583">
                  <c:v>40.0</c:v>
                </c:pt>
                <c:pt idx="3584">
                  <c:v>40.0</c:v>
                </c:pt>
                <c:pt idx="3585">
                  <c:v>40.0</c:v>
                </c:pt>
                <c:pt idx="3586">
                  <c:v>40.0</c:v>
                </c:pt>
                <c:pt idx="3587">
                  <c:v>40.0</c:v>
                </c:pt>
                <c:pt idx="3588">
                  <c:v>40.0</c:v>
                </c:pt>
                <c:pt idx="3589">
                  <c:v>40.0</c:v>
                </c:pt>
                <c:pt idx="3590">
                  <c:v>40.0</c:v>
                </c:pt>
                <c:pt idx="3591">
                  <c:v>40.0</c:v>
                </c:pt>
                <c:pt idx="3592">
                  <c:v>40.0</c:v>
                </c:pt>
                <c:pt idx="3593">
                  <c:v>40.0</c:v>
                </c:pt>
                <c:pt idx="3594">
                  <c:v>40.0</c:v>
                </c:pt>
                <c:pt idx="3595">
                  <c:v>40.0</c:v>
                </c:pt>
                <c:pt idx="3596">
                  <c:v>40.0</c:v>
                </c:pt>
                <c:pt idx="3597">
                  <c:v>40.0</c:v>
                </c:pt>
                <c:pt idx="3598">
                  <c:v>40.0</c:v>
                </c:pt>
                <c:pt idx="3599">
                  <c:v>40.0</c:v>
                </c:pt>
                <c:pt idx="3600">
                  <c:v>40.0</c:v>
                </c:pt>
                <c:pt idx="3601">
                  <c:v>40.0</c:v>
                </c:pt>
                <c:pt idx="3602">
                  <c:v>40.0</c:v>
                </c:pt>
                <c:pt idx="3603">
                  <c:v>40.0</c:v>
                </c:pt>
                <c:pt idx="3604">
                  <c:v>40.0</c:v>
                </c:pt>
                <c:pt idx="3605">
                  <c:v>40.0</c:v>
                </c:pt>
                <c:pt idx="3606">
                  <c:v>40.0</c:v>
                </c:pt>
                <c:pt idx="3607">
                  <c:v>40.0</c:v>
                </c:pt>
                <c:pt idx="3608">
                  <c:v>40.0</c:v>
                </c:pt>
                <c:pt idx="3609">
                  <c:v>40.0</c:v>
                </c:pt>
                <c:pt idx="3610">
                  <c:v>40.0</c:v>
                </c:pt>
                <c:pt idx="3611">
                  <c:v>40.0</c:v>
                </c:pt>
                <c:pt idx="3612">
                  <c:v>40.0</c:v>
                </c:pt>
                <c:pt idx="3613">
                  <c:v>40.0</c:v>
                </c:pt>
                <c:pt idx="3614">
                  <c:v>40.0</c:v>
                </c:pt>
                <c:pt idx="3615">
                  <c:v>40.0</c:v>
                </c:pt>
                <c:pt idx="3616">
                  <c:v>40.0</c:v>
                </c:pt>
                <c:pt idx="3617">
                  <c:v>40.0</c:v>
                </c:pt>
                <c:pt idx="3618">
                  <c:v>40.0</c:v>
                </c:pt>
                <c:pt idx="3619">
                  <c:v>40.0</c:v>
                </c:pt>
                <c:pt idx="3620">
                  <c:v>40.0</c:v>
                </c:pt>
                <c:pt idx="3621">
                  <c:v>40.0</c:v>
                </c:pt>
                <c:pt idx="3622">
                  <c:v>40.0</c:v>
                </c:pt>
                <c:pt idx="3623">
                  <c:v>40.0</c:v>
                </c:pt>
                <c:pt idx="3624">
                  <c:v>40.0</c:v>
                </c:pt>
                <c:pt idx="3625">
                  <c:v>40.0</c:v>
                </c:pt>
                <c:pt idx="3626">
                  <c:v>40.0</c:v>
                </c:pt>
                <c:pt idx="3627">
                  <c:v>40.0</c:v>
                </c:pt>
                <c:pt idx="3628">
                  <c:v>40.0</c:v>
                </c:pt>
                <c:pt idx="3629">
                  <c:v>41.0</c:v>
                </c:pt>
                <c:pt idx="3630">
                  <c:v>41.0</c:v>
                </c:pt>
                <c:pt idx="3631">
                  <c:v>41.0</c:v>
                </c:pt>
                <c:pt idx="3632">
                  <c:v>41.0</c:v>
                </c:pt>
                <c:pt idx="3633">
                  <c:v>41.0</c:v>
                </c:pt>
                <c:pt idx="3634">
                  <c:v>41.0</c:v>
                </c:pt>
                <c:pt idx="3635">
                  <c:v>41.0</c:v>
                </c:pt>
                <c:pt idx="3636">
                  <c:v>41.0</c:v>
                </c:pt>
                <c:pt idx="3637">
                  <c:v>41.0</c:v>
                </c:pt>
                <c:pt idx="3638">
                  <c:v>41.0</c:v>
                </c:pt>
                <c:pt idx="3639">
                  <c:v>41.0</c:v>
                </c:pt>
                <c:pt idx="3640">
                  <c:v>41.0</c:v>
                </c:pt>
                <c:pt idx="3641">
                  <c:v>41.0</c:v>
                </c:pt>
                <c:pt idx="3642">
                  <c:v>41.0</c:v>
                </c:pt>
                <c:pt idx="3643">
                  <c:v>41.0</c:v>
                </c:pt>
                <c:pt idx="3644">
                  <c:v>41.0</c:v>
                </c:pt>
                <c:pt idx="3645">
                  <c:v>41.0</c:v>
                </c:pt>
                <c:pt idx="3646">
                  <c:v>41.0</c:v>
                </c:pt>
                <c:pt idx="3647">
                  <c:v>41.0</c:v>
                </c:pt>
                <c:pt idx="3648">
                  <c:v>41.0</c:v>
                </c:pt>
                <c:pt idx="3649">
                  <c:v>41.0</c:v>
                </c:pt>
                <c:pt idx="3650">
                  <c:v>41.0</c:v>
                </c:pt>
                <c:pt idx="3651">
                  <c:v>41.0</c:v>
                </c:pt>
                <c:pt idx="3652">
                  <c:v>41.0</c:v>
                </c:pt>
                <c:pt idx="3653">
                  <c:v>41.0</c:v>
                </c:pt>
                <c:pt idx="3654">
                  <c:v>41.0</c:v>
                </c:pt>
                <c:pt idx="3655">
                  <c:v>41.0</c:v>
                </c:pt>
                <c:pt idx="3656">
                  <c:v>41.0</c:v>
                </c:pt>
                <c:pt idx="3657">
                  <c:v>41.0</c:v>
                </c:pt>
                <c:pt idx="3658">
                  <c:v>41.0</c:v>
                </c:pt>
                <c:pt idx="3659">
                  <c:v>41.0</c:v>
                </c:pt>
                <c:pt idx="3660">
                  <c:v>41.0</c:v>
                </c:pt>
                <c:pt idx="3661">
                  <c:v>41.0</c:v>
                </c:pt>
                <c:pt idx="3662">
                  <c:v>41.0</c:v>
                </c:pt>
                <c:pt idx="3663">
                  <c:v>41.0</c:v>
                </c:pt>
                <c:pt idx="3664">
                  <c:v>41.0</c:v>
                </c:pt>
                <c:pt idx="3665">
                  <c:v>41.0</c:v>
                </c:pt>
                <c:pt idx="3666">
                  <c:v>41.0</c:v>
                </c:pt>
                <c:pt idx="3667">
                  <c:v>41.0</c:v>
                </c:pt>
                <c:pt idx="3668">
                  <c:v>41.0</c:v>
                </c:pt>
                <c:pt idx="3669">
                  <c:v>41.0</c:v>
                </c:pt>
                <c:pt idx="3670">
                  <c:v>41.0</c:v>
                </c:pt>
                <c:pt idx="3671">
                  <c:v>41.0</c:v>
                </c:pt>
                <c:pt idx="3672">
                  <c:v>41.0</c:v>
                </c:pt>
                <c:pt idx="3673">
                  <c:v>41.0</c:v>
                </c:pt>
                <c:pt idx="3674">
                  <c:v>41.0</c:v>
                </c:pt>
                <c:pt idx="3675">
                  <c:v>41.0</c:v>
                </c:pt>
                <c:pt idx="3676">
                  <c:v>41.0</c:v>
                </c:pt>
                <c:pt idx="3677">
                  <c:v>41.0</c:v>
                </c:pt>
                <c:pt idx="3678">
                  <c:v>41.0</c:v>
                </c:pt>
                <c:pt idx="3679">
                  <c:v>41.0</c:v>
                </c:pt>
                <c:pt idx="3680">
                  <c:v>41.0</c:v>
                </c:pt>
                <c:pt idx="3681">
                  <c:v>41.0</c:v>
                </c:pt>
                <c:pt idx="3682">
                  <c:v>41.0</c:v>
                </c:pt>
                <c:pt idx="3683">
                  <c:v>41.0</c:v>
                </c:pt>
                <c:pt idx="3684">
                  <c:v>41.0</c:v>
                </c:pt>
                <c:pt idx="3685">
                  <c:v>41.0</c:v>
                </c:pt>
                <c:pt idx="3686">
                  <c:v>41.0</c:v>
                </c:pt>
                <c:pt idx="3687">
                  <c:v>41.0</c:v>
                </c:pt>
                <c:pt idx="3688">
                  <c:v>41.0</c:v>
                </c:pt>
                <c:pt idx="3689">
                  <c:v>41.0</c:v>
                </c:pt>
                <c:pt idx="3690">
                  <c:v>41.0</c:v>
                </c:pt>
                <c:pt idx="3691">
                  <c:v>41.0</c:v>
                </c:pt>
                <c:pt idx="3692">
                  <c:v>41.0</c:v>
                </c:pt>
                <c:pt idx="3693">
                  <c:v>41.0</c:v>
                </c:pt>
                <c:pt idx="3694">
                  <c:v>41.0</c:v>
                </c:pt>
                <c:pt idx="3695">
                  <c:v>42.0</c:v>
                </c:pt>
                <c:pt idx="3696">
                  <c:v>42.0</c:v>
                </c:pt>
                <c:pt idx="3697">
                  <c:v>42.0</c:v>
                </c:pt>
                <c:pt idx="3698">
                  <c:v>42.0</c:v>
                </c:pt>
                <c:pt idx="3699">
                  <c:v>42.0</c:v>
                </c:pt>
                <c:pt idx="3700">
                  <c:v>42.0</c:v>
                </c:pt>
                <c:pt idx="3701">
                  <c:v>42.0</c:v>
                </c:pt>
                <c:pt idx="3702">
                  <c:v>42.0</c:v>
                </c:pt>
                <c:pt idx="3703">
                  <c:v>42.0</c:v>
                </c:pt>
                <c:pt idx="3704">
                  <c:v>42.0</c:v>
                </c:pt>
                <c:pt idx="3705">
                  <c:v>42.0</c:v>
                </c:pt>
                <c:pt idx="3706">
                  <c:v>42.0</c:v>
                </c:pt>
                <c:pt idx="3707">
                  <c:v>42.0</c:v>
                </c:pt>
                <c:pt idx="3708">
                  <c:v>42.0</c:v>
                </c:pt>
                <c:pt idx="3709">
                  <c:v>42.0</c:v>
                </c:pt>
                <c:pt idx="3710">
                  <c:v>42.0</c:v>
                </c:pt>
                <c:pt idx="3711">
                  <c:v>42.0</c:v>
                </c:pt>
                <c:pt idx="3712">
                  <c:v>42.0</c:v>
                </c:pt>
                <c:pt idx="3713">
                  <c:v>42.0</c:v>
                </c:pt>
                <c:pt idx="3714">
                  <c:v>42.0</c:v>
                </c:pt>
                <c:pt idx="3715">
                  <c:v>42.0</c:v>
                </c:pt>
                <c:pt idx="3716">
                  <c:v>42.0</c:v>
                </c:pt>
                <c:pt idx="3717">
                  <c:v>42.0</c:v>
                </c:pt>
                <c:pt idx="3718">
                  <c:v>42.0</c:v>
                </c:pt>
                <c:pt idx="3719">
                  <c:v>42.0</c:v>
                </c:pt>
                <c:pt idx="3720">
                  <c:v>42.0</c:v>
                </c:pt>
                <c:pt idx="3721">
                  <c:v>42.0</c:v>
                </c:pt>
                <c:pt idx="3722">
                  <c:v>42.0</c:v>
                </c:pt>
                <c:pt idx="3723">
                  <c:v>42.0</c:v>
                </c:pt>
                <c:pt idx="3724">
                  <c:v>42.0</c:v>
                </c:pt>
                <c:pt idx="3725">
                  <c:v>42.0</c:v>
                </c:pt>
                <c:pt idx="3726">
                  <c:v>42.0</c:v>
                </c:pt>
                <c:pt idx="3727">
                  <c:v>42.0</c:v>
                </c:pt>
                <c:pt idx="3728">
                  <c:v>42.0</c:v>
                </c:pt>
                <c:pt idx="3729">
                  <c:v>42.0</c:v>
                </c:pt>
                <c:pt idx="3730">
                  <c:v>42.0</c:v>
                </c:pt>
                <c:pt idx="3731">
                  <c:v>42.0</c:v>
                </c:pt>
                <c:pt idx="3732">
                  <c:v>42.0</c:v>
                </c:pt>
                <c:pt idx="3733">
                  <c:v>42.0</c:v>
                </c:pt>
                <c:pt idx="3734">
                  <c:v>42.0</c:v>
                </c:pt>
                <c:pt idx="3735">
                  <c:v>42.0</c:v>
                </c:pt>
                <c:pt idx="3736">
                  <c:v>42.0</c:v>
                </c:pt>
                <c:pt idx="3737">
                  <c:v>42.0</c:v>
                </c:pt>
                <c:pt idx="3738">
                  <c:v>42.0</c:v>
                </c:pt>
                <c:pt idx="3739">
                  <c:v>42.0</c:v>
                </c:pt>
                <c:pt idx="3740">
                  <c:v>42.0</c:v>
                </c:pt>
                <c:pt idx="3741">
                  <c:v>42.0</c:v>
                </c:pt>
                <c:pt idx="3742">
                  <c:v>42.0</c:v>
                </c:pt>
                <c:pt idx="3743">
                  <c:v>42.0</c:v>
                </c:pt>
                <c:pt idx="3744">
                  <c:v>42.0</c:v>
                </c:pt>
                <c:pt idx="3745">
                  <c:v>42.0</c:v>
                </c:pt>
                <c:pt idx="3746">
                  <c:v>42.0</c:v>
                </c:pt>
                <c:pt idx="3747">
                  <c:v>42.0</c:v>
                </c:pt>
                <c:pt idx="3748">
                  <c:v>42.0</c:v>
                </c:pt>
                <c:pt idx="3749">
                  <c:v>42.0</c:v>
                </c:pt>
                <c:pt idx="3750">
                  <c:v>42.0</c:v>
                </c:pt>
                <c:pt idx="3751">
                  <c:v>42.0</c:v>
                </c:pt>
                <c:pt idx="3752">
                  <c:v>42.0</c:v>
                </c:pt>
                <c:pt idx="3753">
                  <c:v>42.0</c:v>
                </c:pt>
                <c:pt idx="3754">
                  <c:v>42.0</c:v>
                </c:pt>
                <c:pt idx="3755">
                  <c:v>42.0</c:v>
                </c:pt>
                <c:pt idx="3756">
                  <c:v>42.0</c:v>
                </c:pt>
                <c:pt idx="3757">
                  <c:v>42.0</c:v>
                </c:pt>
                <c:pt idx="3758">
                  <c:v>42.0</c:v>
                </c:pt>
                <c:pt idx="3759">
                  <c:v>42.0</c:v>
                </c:pt>
                <c:pt idx="3760">
                  <c:v>42.0</c:v>
                </c:pt>
                <c:pt idx="3761">
                  <c:v>42.0</c:v>
                </c:pt>
                <c:pt idx="3762">
                  <c:v>42.0</c:v>
                </c:pt>
                <c:pt idx="3763">
                  <c:v>42.0</c:v>
                </c:pt>
                <c:pt idx="3764">
                  <c:v>42.0</c:v>
                </c:pt>
                <c:pt idx="3765">
                  <c:v>42.0</c:v>
                </c:pt>
                <c:pt idx="3766">
                  <c:v>42.0</c:v>
                </c:pt>
                <c:pt idx="3767">
                  <c:v>42.0</c:v>
                </c:pt>
                <c:pt idx="3768">
                  <c:v>42.0</c:v>
                </c:pt>
                <c:pt idx="3769">
                  <c:v>42.0</c:v>
                </c:pt>
                <c:pt idx="3770">
                  <c:v>43.0</c:v>
                </c:pt>
                <c:pt idx="3771">
                  <c:v>43.0</c:v>
                </c:pt>
                <c:pt idx="3772">
                  <c:v>43.0</c:v>
                </c:pt>
                <c:pt idx="3773">
                  <c:v>43.0</c:v>
                </c:pt>
                <c:pt idx="3774">
                  <c:v>43.0</c:v>
                </c:pt>
                <c:pt idx="3775">
                  <c:v>43.0</c:v>
                </c:pt>
                <c:pt idx="3776">
                  <c:v>43.0</c:v>
                </c:pt>
                <c:pt idx="3777">
                  <c:v>43.0</c:v>
                </c:pt>
                <c:pt idx="3778">
                  <c:v>43.0</c:v>
                </c:pt>
                <c:pt idx="3779">
                  <c:v>43.0</c:v>
                </c:pt>
                <c:pt idx="3780">
                  <c:v>43.0</c:v>
                </c:pt>
                <c:pt idx="3781">
                  <c:v>43.0</c:v>
                </c:pt>
                <c:pt idx="3782">
                  <c:v>43.0</c:v>
                </c:pt>
                <c:pt idx="3783">
                  <c:v>43.0</c:v>
                </c:pt>
                <c:pt idx="3784">
                  <c:v>43.0</c:v>
                </c:pt>
                <c:pt idx="3785">
                  <c:v>43.0</c:v>
                </c:pt>
                <c:pt idx="3786">
                  <c:v>43.0</c:v>
                </c:pt>
                <c:pt idx="3787">
                  <c:v>43.0</c:v>
                </c:pt>
                <c:pt idx="3788">
                  <c:v>43.0</c:v>
                </c:pt>
                <c:pt idx="3789">
                  <c:v>43.0</c:v>
                </c:pt>
                <c:pt idx="3790">
                  <c:v>43.0</c:v>
                </c:pt>
                <c:pt idx="3791">
                  <c:v>43.0</c:v>
                </c:pt>
                <c:pt idx="3792">
                  <c:v>43.0</c:v>
                </c:pt>
                <c:pt idx="3793">
                  <c:v>43.0</c:v>
                </c:pt>
                <c:pt idx="3794">
                  <c:v>43.0</c:v>
                </c:pt>
                <c:pt idx="3795">
                  <c:v>43.0</c:v>
                </c:pt>
                <c:pt idx="3796">
                  <c:v>43.0</c:v>
                </c:pt>
                <c:pt idx="3797">
                  <c:v>43.0</c:v>
                </c:pt>
                <c:pt idx="3798">
                  <c:v>43.0</c:v>
                </c:pt>
                <c:pt idx="3799">
                  <c:v>43.0</c:v>
                </c:pt>
                <c:pt idx="3800">
                  <c:v>43.0</c:v>
                </c:pt>
                <c:pt idx="3801">
                  <c:v>43.0</c:v>
                </c:pt>
                <c:pt idx="3802">
                  <c:v>43.0</c:v>
                </c:pt>
                <c:pt idx="3803">
                  <c:v>43.0</c:v>
                </c:pt>
                <c:pt idx="3804">
                  <c:v>43.0</c:v>
                </c:pt>
                <c:pt idx="3805">
                  <c:v>43.0</c:v>
                </c:pt>
                <c:pt idx="3806">
                  <c:v>43.0</c:v>
                </c:pt>
                <c:pt idx="3807">
                  <c:v>43.0</c:v>
                </c:pt>
                <c:pt idx="3808">
                  <c:v>43.0</c:v>
                </c:pt>
                <c:pt idx="3809">
                  <c:v>43.0</c:v>
                </c:pt>
                <c:pt idx="3810">
                  <c:v>43.0</c:v>
                </c:pt>
                <c:pt idx="3811">
                  <c:v>43.0</c:v>
                </c:pt>
                <c:pt idx="3812">
                  <c:v>43.0</c:v>
                </c:pt>
                <c:pt idx="3813">
                  <c:v>43.0</c:v>
                </c:pt>
                <c:pt idx="3814">
                  <c:v>43.0</c:v>
                </c:pt>
                <c:pt idx="3815">
                  <c:v>43.0</c:v>
                </c:pt>
                <c:pt idx="3816">
                  <c:v>43.0</c:v>
                </c:pt>
                <c:pt idx="3817">
                  <c:v>43.0</c:v>
                </c:pt>
                <c:pt idx="3818">
                  <c:v>43.0</c:v>
                </c:pt>
                <c:pt idx="3819">
                  <c:v>43.0</c:v>
                </c:pt>
                <c:pt idx="3820">
                  <c:v>43.0</c:v>
                </c:pt>
                <c:pt idx="3821">
                  <c:v>43.0</c:v>
                </c:pt>
                <c:pt idx="3822">
                  <c:v>43.0</c:v>
                </c:pt>
                <c:pt idx="3823">
                  <c:v>43.0</c:v>
                </c:pt>
                <c:pt idx="3824">
                  <c:v>43.0</c:v>
                </c:pt>
                <c:pt idx="3825">
                  <c:v>43.0</c:v>
                </c:pt>
                <c:pt idx="3826">
                  <c:v>43.0</c:v>
                </c:pt>
                <c:pt idx="3827">
                  <c:v>43.0</c:v>
                </c:pt>
                <c:pt idx="3828">
                  <c:v>43.0</c:v>
                </c:pt>
                <c:pt idx="3829">
                  <c:v>43.0</c:v>
                </c:pt>
                <c:pt idx="3830">
                  <c:v>43.0</c:v>
                </c:pt>
                <c:pt idx="3831">
                  <c:v>43.0</c:v>
                </c:pt>
                <c:pt idx="3832">
                  <c:v>43.0</c:v>
                </c:pt>
                <c:pt idx="3833">
                  <c:v>43.0</c:v>
                </c:pt>
                <c:pt idx="3834">
                  <c:v>43.0</c:v>
                </c:pt>
                <c:pt idx="3835">
                  <c:v>43.0</c:v>
                </c:pt>
                <c:pt idx="3836">
                  <c:v>43.0</c:v>
                </c:pt>
                <c:pt idx="3837">
                  <c:v>43.0</c:v>
                </c:pt>
                <c:pt idx="3838">
                  <c:v>43.0</c:v>
                </c:pt>
                <c:pt idx="3839">
                  <c:v>43.0</c:v>
                </c:pt>
                <c:pt idx="3840">
                  <c:v>43.0</c:v>
                </c:pt>
                <c:pt idx="3841">
                  <c:v>43.0</c:v>
                </c:pt>
                <c:pt idx="3842">
                  <c:v>43.0</c:v>
                </c:pt>
                <c:pt idx="3843">
                  <c:v>43.0</c:v>
                </c:pt>
                <c:pt idx="3844">
                  <c:v>43.0</c:v>
                </c:pt>
                <c:pt idx="3845">
                  <c:v>43.0</c:v>
                </c:pt>
                <c:pt idx="3846">
                  <c:v>43.0</c:v>
                </c:pt>
                <c:pt idx="3847">
                  <c:v>43.0</c:v>
                </c:pt>
                <c:pt idx="3848">
                  <c:v>43.0</c:v>
                </c:pt>
                <c:pt idx="3849">
                  <c:v>43.0</c:v>
                </c:pt>
                <c:pt idx="3850">
                  <c:v>43.0</c:v>
                </c:pt>
                <c:pt idx="3851">
                  <c:v>43.0</c:v>
                </c:pt>
                <c:pt idx="3852">
                  <c:v>43.0</c:v>
                </c:pt>
                <c:pt idx="3853">
                  <c:v>43.0</c:v>
                </c:pt>
                <c:pt idx="3854">
                  <c:v>43.0</c:v>
                </c:pt>
                <c:pt idx="3855">
                  <c:v>43.0</c:v>
                </c:pt>
                <c:pt idx="3856">
                  <c:v>43.0</c:v>
                </c:pt>
                <c:pt idx="3857">
                  <c:v>43.0</c:v>
                </c:pt>
                <c:pt idx="3858">
                  <c:v>43.0</c:v>
                </c:pt>
                <c:pt idx="3859">
                  <c:v>43.0</c:v>
                </c:pt>
                <c:pt idx="3860">
                  <c:v>43.0</c:v>
                </c:pt>
                <c:pt idx="3861">
                  <c:v>43.0</c:v>
                </c:pt>
                <c:pt idx="3862">
                  <c:v>43.0</c:v>
                </c:pt>
                <c:pt idx="3863">
                  <c:v>43.0</c:v>
                </c:pt>
                <c:pt idx="3864">
                  <c:v>43.0</c:v>
                </c:pt>
                <c:pt idx="3865">
                  <c:v>43.0</c:v>
                </c:pt>
                <c:pt idx="3866">
                  <c:v>43.0</c:v>
                </c:pt>
                <c:pt idx="3867">
                  <c:v>43.0</c:v>
                </c:pt>
                <c:pt idx="3868">
                  <c:v>43.0</c:v>
                </c:pt>
                <c:pt idx="3869">
                  <c:v>43.0</c:v>
                </c:pt>
                <c:pt idx="3870">
                  <c:v>43.0</c:v>
                </c:pt>
                <c:pt idx="3871">
                  <c:v>43.0</c:v>
                </c:pt>
                <c:pt idx="3872">
                  <c:v>43.0</c:v>
                </c:pt>
                <c:pt idx="3873">
                  <c:v>43.0</c:v>
                </c:pt>
                <c:pt idx="3874">
                  <c:v>43.0</c:v>
                </c:pt>
                <c:pt idx="3875">
                  <c:v>43.0</c:v>
                </c:pt>
                <c:pt idx="3876">
                  <c:v>43.0</c:v>
                </c:pt>
                <c:pt idx="3877">
                  <c:v>43.0</c:v>
                </c:pt>
                <c:pt idx="3878">
                  <c:v>43.0</c:v>
                </c:pt>
                <c:pt idx="3879">
                  <c:v>43.0</c:v>
                </c:pt>
                <c:pt idx="3880">
                  <c:v>43.0</c:v>
                </c:pt>
                <c:pt idx="3881">
                  <c:v>43.0</c:v>
                </c:pt>
                <c:pt idx="3882">
                  <c:v>43.0</c:v>
                </c:pt>
                <c:pt idx="3883">
                  <c:v>43.0</c:v>
                </c:pt>
                <c:pt idx="3884">
                  <c:v>43.0</c:v>
                </c:pt>
                <c:pt idx="3885">
                  <c:v>43.0</c:v>
                </c:pt>
                <c:pt idx="3886">
                  <c:v>43.0</c:v>
                </c:pt>
                <c:pt idx="3887">
                  <c:v>43.0</c:v>
                </c:pt>
                <c:pt idx="3888">
                  <c:v>43.0</c:v>
                </c:pt>
                <c:pt idx="3889">
                  <c:v>43.0</c:v>
                </c:pt>
                <c:pt idx="3890">
                  <c:v>43.0</c:v>
                </c:pt>
                <c:pt idx="3891">
                  <c:v>43.0</c:v>
                </c:pt>
                <c:pt idx="3892">
                  <c:v>43.0</c:v>
                </c:pt>
                <c:pt idx="3893">
                  <c:v>43.0</c:v>
                </c:pt>
                <c:pt idx="3894">
                  <c:v>43.0</c:v>
                </c:pt>
                <c:pt idx="3895">
                  <c:v>43.0</c:v>
                </c:pt>
                <c:pt idx="3896">
                  <c:v>43.0</c:v>
                </c:pt>
                <c:pt idx="3897">
                  <c:v>43.0</c:v>
                </c:pt>
                <c:pt idx="3898">
                  <c:v>43.0</c:v>
                </c:pt>
                <c:pt idx="3899">
                  <c:v>43.0</c:v>
                </c:pt>
                <c:pt idx="3900">
                  <c:v>43.0</c:v>
                </c:pt>
                <c:pt idx="3901">
                  <c:v>43.0</c:v>
                </c:pt>
                <c:pt idx="3902">
                  <c:v>43.0</c:v>
                </c:pt>
                <c:pt idx="3903">
                  <c:v>43.0</c:v>
                </c:pt>
                <c:pt idx="3904">
                  <c:v>43.0</c:v>
                </c:pt>
                <c:pt idx="3905">
                  <c:v>43.0</c:v>
                </c:pt>
                <c:pt idx="3906">
                  <c:v>43.0</c:v>
                </c:pt>
                <c:pt idx="3907">
                  <c:v>43.0</c:v>
                </c:pt>
                <c:pt idx="3908">
                  <c:v>43.0</c:v>
                </c:pt>
                <c:pt idx="3909">
                  <c:v>43.0</c:v>
                </c:pt>
                <c:pt idx="3910">
                  <c:v>43.0</c:v>
                </c:pt>
                <c:pt idx="3911">
                  <c:v>43.0</c:v>
                </c:pt>
                <c:pt idx="3912">
                  <c:v>44.0</c:v>
                </c:pt>
                <c:pt idx="3913">
                  <c:v>45.0</c:v>
                </c:pt>
                <c:pt idx="3914">
                  <c:v>45.0</c:v>
                </c:pt>
                <c:pt idx="3915">
                  <c:v>45.0</c:v>
                </c:pt>
                <c:pt idx="3916">
                  <c:v>45.0</c:v>
                </c:pt>
                <c:pt idx="3917">
                  <c:v>45.0</c:v>
                </c:pt>
                <c:pt idx="3918">
                  <c:v>45.0</c:v>
                </c:pt>
                <c:pt idx="3919">
                  <c:v>45.0</c:v>
                </c:pt>
                <c:pt idx="3920">
                  <c:v>45.0</c:v>
                </c:pt>
                <c:pt idx="3921">
                  <c:v>45.0</c:v>
                </c:pt>
                <c:pt idx="3922">
                  <c:v>45.0</c:v>
                </c:pt>
                <c:pt idx="3923">
                  <c:v>45.0</c:v>
                </c:pt>
                <c:pt idx="3924">
                  <c:v>45.0</c:v>
                </c:pt>
                <c:pt idx="3925">
                  <c:v>45.0</c:v>
                </c:pt>
                <c:pt idx="3926">
                  <c:v>45.0</c:v>
                </c:pt>
                <c:pt idx="3927">
                  <c:v>45.0</c:v>
                </c:pt>
                <c:pt idx="3928">
                  <c:v>45.0</c:v>
                </c:pt>
                <c:pt idx="3929">
                  <c:v>45.0</c:v>
                </c:pt>
                <c:pt idx="3930">
                  <c:v>45.0</c:v>
                </c:pt>
                <c:pt idx="3931">
                  <c:v>45.0</c:v>
                </c:pt>
                <c:pt idx="3932">
                  <c:v>45.0</c:v>
                </c:pt>
                <c:pt idx="3933">
                  <c:v>45.0</c:v>
                </c:pt>
                <c:pt idx="3934">
                  <c:v>45.0</c:v>
                </c:pt>
                <c:pt idx="3935">
                  <c:v>45.0</c:v>
                </c:pt>
                <c:pt idx="3936">
                  <c:v>45.0</c:v>
                </c:pt>
                <c:pt idx="3937">
                  <c:v>45.0</c:v>
                </c:pt>
                <c:pt idx="3938">
                  <c:v>45.0</c:v>
                </c:pt>
                <c:pt idx="3939">
                  <c:v>45.0</c:v>
                </c:pt>
                <c:pt idx="3940">
                  <c:v>45.0</c:v>
                </c:pt>
                <c:pt idx="3941">
                  <c:v>45.0</c:v>
                </c:pt>
                <c:pt idx="3942">
                  <c:v>45.0</c:v>
                </c:pt>
                <c:pt idx="3943">
                  <c:v>45.0</c:v>
                </c:pt>
                <c:pt idx="3944">
                  <c:v>45.0</c:v>
                </c:pt>
                <c:pt idx="3945">
                  <c:v>45.0</c:v>
                </c:pt>
                <c:pt idx="3946">
                  <c:v>45.0</c:v>
                </c:pt>
                <c:pt idx="3947">
                  <c:v>45.0</c:v>
                </c:pt>
                <c:pt idx="3948">
                  <c:v>45.0</c:v>
                </c:pt>
                <c:pt idx="3949">
                  <c:v>45.0</c:v>
                </c:pt>
                <c:pt idx="3950">
                  <c:v>45.0</c:v>
                </c:pt>
                <c:pt idx="3951">
                  <c:v>45.0</c:v>
                </c:pt>
                <c:pt idx="3952">
                  <c:v>45.0</c:v>
                </c:pt>
                <c:pt idx="3953">
                  <c:v>45.0</c:v>
                </c:pt>
                <c:pt idx="3954">
                  <c:v>45.0</c:v>
                </c:pt>
                <c:pt idx="3955">
                  <c:v>45.0</c:v>
                </c:pt>
                <c:pt idx="3956">
                  <c:v>45.0</c:v>
                </c:pt>
                <c:pt idx="3957">
                  <c:v>45.0</c:v>
                </c:pt>
                <c:pt idx="3958">
                  <c:v>45.0</c:v>
                </c:pt>
                <c:pt idx="3959">
                  <c:v>45.0</c:v>
                </c:pt>
                <c:pt idx="3960">
                  <c:v>45.0</c:v>
                </c:pt>
                <c:pt idx="3961">
                  <c:v>45.0</c:v>
                </c:pt>
                <c:pt idx="3962">
                  <c:v>45.0</c:v>
                </c:pt>
                <c:pt idx="3963">
                  <c:v>45.0</c:v>
                </c:pt>
                <c:pt idx="3964">
                  <c:v>45.0</c:v>
                </c:pt>
                <c:pt idx="3965">
                  <c:v>45.0</c:v>
                </c:pt>
                <c:pt idx="3966">
                  <c:v>45.0</c:v>
                </c:pt>
                <c:pt idx="3967">
                  <c:v>45.0</c:v>
                </c:pt>
                <c:pt idx="3968">
                  <c:v>45.0</c:v>
                </c:pt>
                <c:pt idx="3969">
                  <c:v>45.0</c:v>
                </c:pt>
                <c:pt idx="3970">
                  <c:v>45.0</c:v>
                </c:pt>
                <c:pt idx="3971">
                  <c:v>45.0</c:v>
                </c:pt>
                <c:pt idx="3972">
                  <c:v>45.0</c:v>
                </c:pt>
                <c:pt idx="3973">
                  <c:v>45.0</c:v>
                </c:pt>
                <c:pt idx="3974">
                  <c:v>45.0</c:v>
                </c:pt>
                <c:pt idx="3975">
                  <c:v>45.0</c:v>
                </c:pt>
                <c:pt idx="3976">
                  <c:v>45.0</c:v>
                </c:pt>
                <c:pt idx="3977">
                  <c:v>45.0</c:v>
                </c:pt>
                <c:pt idx="3978">
                  <c:v>45.0</c:v>
                </c:pt>
                <c:pt idx="3979">
                  <c:v>45.0</c:v>
                </c:pt>
                <c:pt idx="3980">
                  <c:v>45.0</c:v>
                </c:pt>
                <c:pt idx="3981">
                  <c:v>45.0</c:v>
                </c:pt>
                <c:pt idx="3982">
                  <c:v>45.0</c:v>
                </c:pt>
                <c:pt idx="3983">
                  <c:v>45.0</c:v>
                </c:pt>
                <c:pt idx="3984">
                  <c:v>45.0</c:v>
                </c:pt>
                <c:pt idx="3985">
                  <c:v>45.0</c:v>
                </c:pt>
                <c:pt idx="3986">
                  <c:v>45.0</c:v>
                </c:pt>
                <c:pt idx="3987">
                  <c:v>45.0</c:v>
                </c:pt>
                <c:pt idx="3988">
                  <c:v>45.0</c:v>
                </c:pt>
                <c:pt idx="3989">
                  <c:v>45.0</c:v>
                </c:pt>
                <c:pt idx="3990">
                  <c:v>45.0</c:v>
                </c:pt>
                <c:pt idx="3991">
                  <c:v>45.0</c:v>
                </c:pt>
                <c:pt idx="3992">
                  <c:v>45.0</c:v>
                </c:pt>
                <c:pt idx="3993">
                  <c:v>45.0</c:v>
                </c:pt>
                <c:pt idx="3994">
                  <c:v>45.0</c:v>
                </c:pt>
                <c:pt idx="3995">
                  <c:v>45.0</c:v>
                </c:pt>
                <c:pt idx="3996">
                  <c:v>45.0</c:v>
                </c:pt>
                <c:pt idx="3997">
                  <c:v>45.0</c:v>
                </c:pt>
                <c:pt idx="3998">
                  <c:v>45.0</c:v>
                </c:pt>
                <c:pt idx="3999">
                  <c:v>45.0</c:v>
                </c:pt>
                <c:pt idx="4000">
                  <c:v>45.0</c:v>
                </c:pt>
                <c:pt idx="4001">
                  <c:v>45.0</c:v>
                </c:pt>
                <c:pt idx="4002">
                  <c:v>45.0</c:v>
                </c:pt>
                <c:pt idx="4003">
                  <c:v>45.0</c:v>
                </c:pt>
                <c:pt idx="4004">
                  <c:v>45.0</c:v>
                </c:pt>
                <c:pt idx="4005">
                  <c:v>45.0</c:v>
                </c:pt>
                <c:pt idx="4006">
                  <c:v>45.0</c:v>
                </c:pt>
                <c:pt idx="4007">
                  <c:v>45.0</c:v>
                </c:pt>
                <c:pt idx="4008">
                  <c:v>45.0</c:v>
                </c:pt>
                <c:pt idx="4009">
                  <c:v>45.0</c:v>
                </c:pt>
                <c:pt idx="4010">
                  <c:v>45.0</c:v>
                </c:pt>
                <c:pt idx="4011">
                  <c:v>45.0</c:v>
                </c:pt>
                <c:pt idx="4012">
                  <c:v>45.0</c:v>
                </c:pt>
                <c:pt idx="4013">
                  <c:v>45.0</c:v>
                </c:pt>
                <c:pt idx="4014">
                  <c:v>45.0</c:v>
                </c:pt>
                <c:pt idx="4015">
                  <c:v>45.0</c:v>
                </c:pt>
                <c:pt idx="4016">
                  <c:v>45.0</c:v>
                </c:pt>
                <c:pt idx="4017">
                  <c:v>45.0</c:v>
                </c:pt>
                <c:pt idx="4018">
                  <c:v>45.0</c:v>
                </c:pt>
                <c:pt idx="4019">
                  <c:v>45.0</c:v>
                </c:pt>
                <c:pt idx="4020">
                  <c:v>45.0</c:v>
                </c:pt>
                <c:pt idx="4021">
                  <c:v>45.0</c:v>
                </c:pt>
                <c:pt idx="4022">
                  <c:v>45.0</c:v>
                </c:pt>
                <c:pt idx="4023">
                  <c:v>45.0</c:v>
                </c:pt>
                <c:pt idx="4024">
                  <c:v>45.0</c:v>
                </c:pt>
                <c:pt idx="4025">
                  <c:v>45.0</c:v>
                </c:pt>
                <c:pt idx="4026">
                  <c:v>45.0</c:v>
                </c:pt>
                <c:pt idx="4027">
                  <c:v>45.0</c:v>
                </c:pt>
                <c:pt idx="4028">
                  <c:v>45.0</c:v>
                </c:pt>
                <c:pt idx="4029">
                  <c:v>45.0</c:v>
                </c:pt>
                <c:pt idx="4030">
                  <c:v>45.0</c:v>
                </c:pt>
                <c:pt idx="4031">
                  <c:v>45.0</c:v>
                </c:pt>
                <c:pt idx="4032">
                  <c:v>45.0</c:v>
                </c:pt>
                <c:pt idx="4033">
                  <c:v>45.0</c:v>
                </c:pt>
                <c:pt idx="4034">
                  <c:v>45.0</c:v>
                </c:pt>
                <c:pt idx="4035">
                  <c:v>45.0</c:v>
                </c:pt>
                <c:pt idx="4036">
                  <c:v>45.0</c:v>
                </c:pt>
                <c:pt idx="4037">
                  <c:v>45.0</c:v>
                </c:pt>
                <c:pt idx="4038">
                  <c:v>45.0</c:v>
                </c:pt>
                <c:pt idx="4039">
                  <c:v>45.0</c:v>
                </c:pt>
                <c:pt idx="4040">
                  <c:v>45.0</c:v>
                </c:pt>
                <c:pt idx="4041">
                  <c:v>45.0</c:v>
                </c:pt>
                <c:pt idx="4042">
                  <c:v>45.0</c:v>
                </c:pt>
                <c:pt idx="4043">
                  <c:v>45.0</c:v>
                </c:pt>
                <c:pt idx="4044">
                  <c:v>45.0</c:v>
                </c:pt>
                <c:pt idx="4045">
                  <c:v>45.0</c:v>
                </c:pt>
                <c:pt idx="4046">
                  <c:v>45.0</c:v>
                </c:pt>
                <c:pt idx="4047">
                  <c:v>45.0</c:v>
                </c:pt>
                <c:pt idx="4048">
                  <c:v>45.0</c:v>
                </c:pt>
                <c:pt idx="4049">
                  <c:v>45.0</c:v>
                </c:pt>
                <c:pt idx="4050">
                  <c:v>45.0</c:v>
                </c:pt>
                <c:pt idx="4051">
                  <c:v>45.0</c:v>
                </c:pt>
                <c:pt idx="4052">
                  <c:v>45.0</c:v>
                </c:pt>
                <c:pt idx="4053">
                  <c:v>45.0</c:v>
                </c:pt>
                <c:pt idx="4054">
                  <c:v>45.0</c:v>
                </c:pt>
                <c:pt idx="4055">
                  <c:v>45.0</c:v>
                </c:pt>
                <c:pt idx="4056">
                  <c:v>45.0</c:v>
                </c:pt>
                <c:pt idx="4057">
                  <c:v>45.0</c:v>
                </c:pt>
                <c:pt idx="4058">
                  <c:v>45.0</c:v>
                </c:pt>
                <c:pt idx="4059">
                  <c:v>45.0</c:v>
                </c:pt>
                <c:pt idx="4060">
                  <c:v>45.0</c:v>
                </c:pt>
                <c:pt idx="4061">
                  <c:v>45.0</c:v>
                </c:pt>
                <c:pt idx="4062">
                  <c:v>45.0</c:v>
                </c:pt>
                <c:pt idx="4063">
                  <c:v>45.0</c:v>
                </c:pt>
                <c:pt idx="4064">
                  <c:v>45.0</c:v>
                </c:pt>
                <c:pt idx="4065">
                  <c:v>45.0</c:v>
                </c:pt>
                <c:pt idx="4066">
                  <c:v>45.0</c:v>
                </c:pt>
                <c:pt idx="4067">
                  <c:v>45.0</c:v>
                </c:pt>
                <c:pt idx="4068">
                  <c:v>45.0</c:v>
                </c:pt>
                <c:pt idx="4069">
                  <c:v>45.0</c:v>
                </c:pt>
                <c:pt idx="4070">
                  <c:v>45.0</c:v>
                </c:pt>
                <c:pt idx="4071">
                  <c:v>45.0</c:v>
                </c:pt>
                <c:pt idx="4072">
                  <c:v>45.0</c:v>
                </c:pt>
                <c:pt idx="4073">
                  <c:v>45.0</c:v>
                </c:pt>
                <c:pt idx="4074">
                  <c:v>45.0</c:v>
                </c:pt>
                <c:pt idx="4075">
                  <c:v>45.0</c:v>
                </c:pt>
                <c:pt idx="4076">
                  <c:v>45.0</c:v>
                </c:pt>
                <c:pt idx="4077">
                  <c:v>45.0</c:v>
                </c:pt>
                <c:pt idx="4078">
                  <c:v>45.0</c:v>
                </c:pt>
                <c:pt idx="4079">
                  <c:v>45.0</c:v>
                </c:pt>
                <c:pt idx="4080">
                  <c:v>45.0</c:v>
                </c:pt>
                <c:pt idx="4081">
                  <c:v>45.0</c:v>
                </c:pt>
                <c:pt idx="4082">
                  <c:v>45.0</c:v>
                </c:pt>
                <c:pt idx="4083">
                  <c:v>45.0</c:v>
                </c:pt>
                <c:pt idx="4084">
                  <c:v>45.0</c:v>
                </c:pt>
                <c:pt idx="4085">
                  <c:v>45.0</c:v>
                </c:pt>
                <c:pt idx="4086">
                  <c:v>45.0</c:v>
                </c:pt>
                <c:pt idx="4087">
                  <c:v>45.0</c:v>
                </c:pt>
                <c:pt idx="4088">
                  <c:v>45.0</c:v>
                </c:pt>
                <c:pt idx="4089">
                  <c:v>45.0</c:v>
                </c:pt>
                <c:pt idx="4090">
                  <c:v>45.0</c:v>
                </c:pt>
                <c:pt idx="4091">
                  <c:v>45.0</c:v>
                </c:pt>
                <c:pt idx="4092">
                  <c:v>45.0</c:v>
                </c:pt>
                <c:pt idx="4093">
                  <c:v>45.0</c:v>
                </c:pt>
                <c:pt idx="4094">
                  <c:v>45.0</c:v>
                </c:pt>
                <c:pt idx="4095">
                  <c:v>45.0</c:v>
                </c:pt>
                <c:pt idx="4096">
                  <c:v>45.0</c:v>
                </c:pt>
                <c:pt idx="4097">
                  <c:v>45.0</c:v>
                </c:pt>
                <c:pt idx="4098">
                  <c:v>45.0</c:v>
                </c:pt>
                <c:pt idx="4099">
                  <c:v>45.0</c:v>
                </c:pt>
                <c:pt idx="4100">
                  <c:v>45.0</c:v>
                </c:pt>
                <c:pt idx="4101">
                  <c:v>45.0</c:v>
                </c:pt>
                <c:pt idx="4102">
                  <c:v>45.0</c:v>
                </c:pt>
                <c:pt idx="4103">
                  <c:v>45.0</c:v>
                </c:pt>
                <c:pt idx="4104">
                  <c:v>45.0</c:v>
                </c:pt>
                <c:pt idx="4105">
                  <c:v>45.0</c:v>
                </c:pt>
                <c:pt idx="4106">
                  <c:v>45.0</c:v>
                </c:pt>
                <c:pt idx="4107">
                  <c:v>45.0</c:v>
                </c:pt>
                <c:pt idx="4108">
                  <c:v>45.0</c:v>
                </c:pt>
                <c:pt idx="4109">
                  <c:v>45.0</c:v>
                </c:pt>
                <c:pt idx="4110">
                  <c:v>45.0</c:v>
                </c:pt>
                <c:pt idx="4111">
                  <c:v>45.0</c:v>
                </c:pt>
                <c:pt idx="4112">
                  <c:v>45.0</c:v>
                </c:pt>
                <c:pt idx="4113">
                  <c:v>45.0</c:v>
                </c:pt>
                <c:pt idx="4114">
                  <c:v>45.0</c:v>
                </c:pt>
                <c:pt idx="4115">
                  <c:v>45.0</c:v>
                </c:pt>
                <c:pt idx="4116">
                  <c:v>45.0</c:v>
                </c:pt>
                <c:pt idx="4117">
                  <c:v>45.0</c:v>
                </c:pt>
                <c:pt idx="4118">
                  <c:v>45.0</c:v>
                </c:pt>
                <c:pt idx="4119">
                  <c:v>45.0</c:v>
                </c:pt>
                <c:pt idx="4120">
                  <c:v>45.0</c:v>
                </c:pt>
                <c:pt idx="4121">
                  <c:v>45.0</c:v>
                </c:pt>
                <c:pt idx="4122">
                  <c:v>45.0</c:v>
                </c:pt>
                <c:pt idx="4123">
                  <c:v>45.0</c:v>
                </c:pt>
                <c:pt idx="4124">
                  <c:v>45.0</c:v>
                </c:pt>
                <c:pt idx="4125">
                  <c:v>45.0</c:v>
                </c:pt>
                <c:pt idx="4126">
                  <c:v>45.0</c:v>
                </c:pt>
                <c:pt idx="4127">
                  <c:v>45.0</c:v>
                </c:pt>
                <c:pt idx="4128">
                  <c:v>45.0</c:v>
                </c:pt>
                <c:pt idx="4129">
                  <c:v>45.0</c:v>
                </c:pt>
                <c:pt idx="4130">
                  <c:v>45.0</c:v>
                </c:pt>
                <c:pt idx="4131">
                  <c:v>45.0</c:v>
                </c:pt>
                <c:pt idx="4132">
                  <c:v>45.0</c:v>
                </c:pt>
                <c:pt idx="4133">
                  <c:v>45.0</c:v>
                </c:pt>
                <c:pt idx="4134">
                  <c:v>45.0</c:v>
                </c:pt>
                <c:pt idx="4135">
                  <c:v>45.0</c:v>
                </c:pt>
                <c:pt idx="4136">
                  <c:v>45.0</c:v>
                </c:pt>
                <c:pt idx="4137">
                  <c:v>45.0</c:v>
                </c:pt>
                <c:pt idx="4138">
                  <c:v>45.0</c:v>
                </c:pt>
                <c:pt idx="4139">
                  <c:v>45.0</c:v>
                </c:pt>
                <c:pt idx="4140">
                  <c:v>45.0</c:v>
                </c:pt>
                <c:pt idx="4141">
                  <c:v>45.0</c:v>
                </c:pt>
                <c:pt idx="4142">
                  <c:v>45.0</c:v>
                </c:pt>
                <c:pt idx="4143">
                  <c:v>45.0</c:v>
                </c:pt>
                <c:pt idx="4144">
                  <c:v>45.0</c:v>
                </c:pt>
                <c:pt idx="4145">
                  <c:v>45.0</c:v>
                </c:pt>
                <c:pt idx="4146">
                  <c:v>45.0</c:v>
                </c:pt>
                <c:pt idx="4147">
                  <c:v>45.0</c:v>
                </c:pt>
                <c:pt idx="4148">
                  <c:v>45.0</c:v>
                </c:pt>
                <c:pt idx="4149">
                  <c:v>45.0</c:v>
                </c:pt>
                <c:pt idx="4150">
                  <c:v>45.0</c:v>
                </c:pt>
                <c:pt idx="4151">
                  <c:v>45.0</c:v>
                </c:pt>
                <c:pt idx="4152">
                  <c:v>45.0</c:v>
                </c:pt>
                <c:pt idx="4153">
                  <c:v>45.0</c:v>
                </c:pt>
                <c:pt idx="4154">
                  <c:v>45.0</c:v>
                </c:pt>
                <c:pt idx="4155">
                  <c:v>45.0</c:v>
                </c:pt>
                <c:pt idx="4156">
                  <c:v>45.0</c:v>
                </c:pt>
                <c:pt idx="4157">
                  <c:v>45.0</c:v>
                </c:pt>
                <c:pt idx="4158">
                  <c:v>45.0</c:v>
                </c:pt>
                <c:pt idx="4159">
                  <c:v>45.0</c:v>
                </c:pt>
                <c:pt idx="4160">
                  <c:v>45.0</c:v>
                </c:pt>
                <c:pt idx="4161">
                  <c:v>45.0</c:v>
                </c:pt>
                <c:pt idx="4162">
                  <c:v>45.0</c:v>
                </c:pt>
                <c:pt idx="4163">
                  <c:v>45.0</c:v>
                </c:pt>
                <c:pt idx="4164">
                  <c:v>45.0</c:v>
                </c:pt>
                <c:pt idx="4165">
                  <c:v>45.0</c:v>
                </c:pt>
                <c:pt idx="4166">
                  <c:v>45.0</c:v>
                </c:pt>
                <c:pt idx="4167">
                  <c:v>45.0</c:v>
                </c:pt>
                <c:pt idx="4168">
                  <c:v>45.0</c:v>
                </c:pt>
                <c:pt idx="4169">
                  <c:v>45.0</c:v>
                </c:pt>
                <c:pt idx="4170">
                  <c:v>45.0</c:v>
                </c:pt>
                <c:pt idx="4171">
                  <c:v>45.0</c:v>
                </c:pt>
                <c:pt idx="4172">
                  <c:v>45.0</c:v>
                </c:pt>
                <c:pt idx="4173">
                  <c:v>45.0</c:v>
                </c:pt>
                <c:pt idx="4174">
                  <c:v>45.0</c:v>
                </c:pt>
                <c:pt idx="4175">
                  <c:v>45.0</c:v>
                </c:pt>
                <c:pt idx="4176">
                  <c:v>45.0</c:v>
                </c:pt>
                <c:pt idx="4177">
                  <c:v>45.0</c:v>
                </c:pt>
                <c:pt idx="4178">
                  <c:v>45.0</c:v>
                </c:pt>
                <c:pt idx="4179">
                  <c:v>45.0</c:v>
                </c:pt>
                <c:pt idx="4180">
                  <c:v>45.0</c:v>
                </c:pt>
                <c:pt idx="4181">
                  <c:v>45.0</c:v>
                </c:pt>
                <c:pt idx="4182">
                  <c:v>45.0</c:v>
                </c:pt>
                <c:pt idx="4183">
                  <c:v>45.0</c:v>
                </c:pt>
                <c:pt idx="4184">
                  <c:v>45.0</c:v>
                </c:pt>
                <c:pt idx="4185">
                  <c:v>45.0</c:v>
                </c:pt>
                <c:pt idx="4186">
                  <c:v>45.0</c:v>
                </c:pt>
                <c:pt idx="4187">
                  <c:v>45.0</c:v>
                </c:pt>
                <c:pt idx="4188">
                  <c:v>45.0</c:v>
                </c:pt>
                <c:pt idx="4189">
                  <c:v>45.0</c:v>
                </c:pt>
                <c:pt idx="4190">
                  <c:v>45.0</c:v>
                </c:pt>
                <c:pt idx="4191">
                  <c:v>45.0</c:v>
                </c:pt>
                <c:pt idx="4192">
                  <c:v>45.0</c:v>
                </c:pt>
                <c:pt idx="4193">
                  <c:v>45.0</c:v>
                </c:pt>
                <c:pt idx="4194">
                  <c:v>45.0</c:v>
                </c:pt>
                <c:pt idx="4195">
                  <c:v>45.0</c:v>
                </c:pt>
                <c:pt idx="4196">
                  <c:v>45.0</c:v>
                </c:pt>
                <c:pt idx="4197">
                  <c:v>45.0</c:v>
                </c:pt>
                <c:pt idx="4198">
                  <c:v>45.0</c:v>
                </c:pt>
                <c:pt idx="4199">
                  <c:v>45.0</c:v>
                </c:pt>
                <c:pt idx="4200">
                  <c:v>45.0</c:v>
                </c:pt>
                <c:pt idx="4201">
                  <c:v>45.0</c:v>
                </c:pt>
                <c:pt idx="4202">
                  <c:v>45.0</c:v>
                </c:pt>
                <c:pt idx="4203">
                  <c:v>45.0</c:v>
                </c:pt>
                <c:pt idx="4204">
                  <c:v>45.0</c:v>
                </c:pt>
                <c:pt idx="4205">
                  <c:v>45.0</c:v>
                </c:pt>
                <c:pt idx="4206">
                  <c:v>45.0</c:v>
                </c:pt>
                <c:pt idx="4207">
                  <c:v>45.0</c:v>
                </c:pt>
                <c:pt idx="4208">
                  <c:v>45.0</c:v>
                </c:pt>
                <c:pt idx="4209">
                  <c:v>45.0</c:v>
                </c:pt>
                <c:pt idx="4210">
                  <c:v>45.0</c:v>
                </c:pt>
                <c:pt idx="4211">
                  <c:v>45.0</c:v>
                </c:pt>
                <c:pt idx="4212">
                  <c:v>45.0</c:v>
                </c:pt>
                <c:pt idx="4213">
                  <c:v>45.0</c:v>
                </c:pt>
                <c:pt idx="4214">
                  <c:v>45.0</c:v>
                </c:pt>
                <c:pt idx="4215">
                  <c:v>45.0</c:v>
                </c:pt>
                <c:pt idx="4216">
                  <c:v>45.0</c:v>
                </c:pt>
                <c:pt idx="4217">
                  <c:v>45.0</c:v>
                </c:pt>
                <c:pt idx="4218">
                  <c:v>45.0</c:v>
                </c:pt>
                <c:pt idx="4219">
                  <c:v>45.0</c:v>
                </c:pt>
                <c:pt idx="4220">
                  <c:v>45.0</c:v>
                </c:pt>
                <c:pt idx="4221">
                  <c:v>45.0</c:v>
                </c:pt>
                <c:pt idx="4222">
                  <c:v>45.0</c:v>
                </c:pt>
                <c:pt idx="4223">
                  <c:v>45.0</c:v>
                </c:pt>
                <c:pt idx="4224">
                  <c:v>45.0</c:v>
                </c:pt>
                <c:pt idx="4225">
                  <c:v>45.0</c:v>
                </c:pt>
                <c:pt idx="4226">
                  <c:v>45.0</c:v>
                </c:pt>
                <c:pt idx="4227">
                  <c:v>45.0</c:v>
                </c:pt>
                <c:pt idx="4228">
                  <c:v>45.0</c:v>
                </c:pt>
                <c:pt idx="4229">
                  <c:v>45.0</c:v>
                </c:pt>
                <c:pt idx="4230">
                  <c:v>45.0</c:v>
                </c:pt>
                <c:pt idx="4231">
                  <c:v>45.0</c:v>
                </c:pt>
                <c:pt idx="4232">
                  <c:v>45.0</c:v>
                </c:pt>
                <c:pt idx="4233">
                  <c:v>45.0</c:v>
                </c:pt>
                <c:pt idx="4234">
                  <c:v>45.0</c:v>
                </c:pt>
                <c:pt idx="4235">
                  <c:v>45.0</c:v>
                </c:pt>
                <c:pt idx="4236">
                  <c:v>45.0</c:v>
                </c:pt>
                <c:pt idx="4237">
                  <c:v>45.0</c:v>
                </c:pt>
                <c:pt idx="4238">
                  <c:v>45.0</c:v>
                </c:pt>
                <c:pt idx="4239">
                  <c:v>45.0</c:v>
                </c:pt>
                <c:pt idx="4240">
                  <c:v>45.0</c:v>
                </c:pt>
                <c:pt idx="4241">
                  <c:v>45.0</c:v>
                </c:pt>
                <c:pt idx="4242">
                  <c:v>45.0</c:v>
                </c:pt>
                <c:pt idx="4243">
                  <c:v>45.0</c:v>
                </c:pt>
                <c:pt idx="4244">
                  <c:v>45.0</c:v>
                </c:pt>
                <c:pt idx="4245">
                  <c:v>45.0</c:v>
                </c:pt>
                <c:pt idx="4246">
                  <c:v>45.0</c:v>
                </c:pt>
                <c:pt idx="4247">
                  <c:v>45.0</c:v>
                </c:pt>
                <c:pt idx="4248">
                  <c:v>45.0</c:v>
                </c:pt>
                <c:pt idx="4249">
                  <c:v>45.0</c:v>
                </c:pt>
                <c:pt idx="4250">
                  <c:v>45.0</c:v>
                </c:pt>
                <c:pt idx="4251">
                  <c:v>45.0</c:v>
                </c:pt>
                <c:pt idx="4252">
                  <c:v>45.0</c:v>
                </c:pt>
                <c:pt idx="4253">
                  <c:v>45.0</c:v>
                </c:pt>
                <c:pt idx="4254">
                  <c:v>45.0</c:v>
                </c:pt>
                <c:pt idx="4255">
                  <c:v>45.0</c:v>
                </c:pt>
                <c:pt idx="4256">
                  <c:v>45.0</c:v>
                </c:pt>
                <c:pt idx="4257">
                  <c:v>45.0</c:v>
                </c:pt>
                <c:pt idx="4258">
                  <c:v>45.0</c:v>
                </c:pt>
                <c:pt idx="4259">
                  <c:v>45.0</c:v>
                </c:pt>
                <c:pt idx="4260">
                  <c:v>45.0</c:v>
                </c:pt>
                <c:pt idx="4261">
                  <c:v>45.0</c:v>
                </c:pt>
                <c:pt idx="4262">
                  <c:v>45.0</c:v>
                </c:pt>
                <c:pt idx="4263">
                  <c:v>45.0</c:v>
                </c:pt>
                <c:pt idx="4264">
                  <c:v>45.0</c:v>
                </c:pt>
                <c:pt idx="4265">
                  <c:v>45.0</c:v>
                </c:pt>
                <c:pt idx="4266">
                  <c:v>45.0</c:v>
                </c:pt>
                <c:pt idx="4267">
                  <c:v>45.0</c:v>
                </c:pt>
                <c:pt idx="4268">
                  <c:v>45.0</c:v>
                </c:pt>
                <c:pt idx="4269">
                  <c:v>45.0</c:v>
                </c:pt>
                <c:pt idx="4270">
                  <c:v>45.0</c:v>
                </c:pt>
                <c:pt idx="4271">
                  <c:v>45.0</c:v>
                </c:pt>
                <c:pt idx="4272">
                  <c:v>45.0</c:v>
                </c:pt>
                <c:pt idx="4273">
                  <c:v>45.0</c:v>
                </c:pt>
                <c:pt idx="4274">
                  <c:v>45.0</c:v>
                </c:pt>
                <c:pt idx="4275">
                  <c:v>45.0</c:v>
                </c:pt>
                <c:pt idx="4276">
                  <c:v>45.0</c:v>
                </c:pt>
                <c:pt idx="4277">
                  <c:v>45.0</c:v>
                </c:pt>
                <c:pt idx="4278">
                  <c:v>45.0</c:v>
                </c:pt>
                <c:pt idx="4279">
                  <c:v>45.0</c:v>
                </c:pt>
                <c:pt idx="4280">
                  <c:v>45.0</c:v>
                </c:pt>
                <c:pt idx="4281">
                  <c:v>45.0</c:v>
                </c:pt>
                <c:pt idx="4282">
                  <c:v>45.0</c:v>
                </c:pt>
                <c:pt idx="4283">
                  <c:v>45.0</c:v>
                </c:pt>
                <c:pt idx="4284">
                  <c:v>45.0</c:v>
                </c:pt>
                <c:pt idx="4285">
                  <c:v>45.0</c:v>
                </c:pt>
                <c:pt idx="4286">
                  <c:v>45.0</c:v>
                </c:pt>
                <c:pt idx="4287">
                  <c:v>45.0</c:v>
                </c:pt>
                <c:pt idx="4288">
                  <c:v>45.0</c:v>
                </c:pt>
                <c:pt idx="4289">
                  <c:v>45.0</c:v>
                </c:pt>
                <c:pt idx="4290">
                  <c:v>45.0</c:v>
                </c:pt>
                <c:pt idx="4291">
                  <c:v>45.0</c:v>
                </c:pt>
                <c:pt idx="4292">
                  <c:v>45.0</c:v>
                </c:pt>
                <c:pt idx="4293">
                  <c:v>45.0</c:v>
                </c:pt>
                <c:pt idx="4294">
                  <c:v>45.0</c:v>
                </c:pt>
                <c:pt idx="4295">
                  <c:v>45.0</c:v>
                </c:pt>
                <c:pt idx="4296">
                  <c:v>45.0</c:v>
                </c:pt>
                <c:pt idx="4297">
                  <c:v>45.0</c:v>
                </c:pt>
                <c:pt idx="4298">
                  <c:v>45.0</c:v>
                </c:pt>
                <c:pt idx="4299">
                  <c:v>45.0</c:v>
                </c:pt>
                <c:pt idx="4300">
                  <c:v>45.0</c:v>
                </c:pt>
                <c:pt idx="4301">
                  <c:v>45.0</c:v>
                </c:pt>
                <c:pt idx="4302">
                  <c:v>45.0</c:v>
                </c:pt>
                <c:pt idx="4303">
                  <c:v>45.0</c:v>
                </c:pt>
                <c:pt idx="4304">
                  <c:v>45.0</c:v>
                </c:pt>
                <c:pt idx="4305">
                  <c:v>45.0</c:v>
                </c:pt>
                <c:pt idx="4306">
                  <c:v>45.0</c:v>
                </c:pt>
                <c:pt idx="4307">
                  <c:v>45.0</c:v>
                </c:pt>
                <c:pt idx="4308">
                  <c:v>45.0</c:v>
                </c:pt>
                <c:pt idx="4309">
                  <c:v>45.0</c:v>
                </c:pt>
                <c:pt idx="4310">
                  <c:v>45.0</c:v>
                </c:pt>
                <c:pt idx="4311">
                  <c:v>45.0</c:v>
                </c:pt>
                <c:pt idx="4312">
                  <c:v>45.0</c:v>
                </c:pt>
                <c:pt idx="4313">
                  <c:v>45.0</c:v>
                </c:pt>
                <c:pt idx="4314">
                  <c:v>45.0</c:v>
                </c:pt>
                <c:pt idx="4315">
                  <c:v>45.0</c:v>
                </c:pt>
                <c:pt idx="4316">
                  <c:v>45.0</c:v>
                </c:pt>
                <c:pt idx="4317">
                  <c:v>45.0</c:v>
                </c:pt>
                <c:pt idx="4318">
                  <c:v>45.0</c:v>
                </c:pt>
                <c:pt idx="4319">
                  <c:v>45.0</c:v>
                </c:pt>
                <c:pt idx="4320">
                  <c:v>45.0</c:v>
                </c:pt>
                <c:pt idx="4321">
                  <c:v>45.0</c:v>
                </c:pt>
                <c:pt idx="4322">
                  <c:v>45.0</c:v>
                </c:pt>
                <c:pt idx="4323">
                  <c:v>45.0</c:v>
                </c:pt>
                <c:pt idx="4324">
                  <c:v>45.0</c:v>
                </c:pt>
                <c:pt idx="4325">
                  <c:v>45.0</c:v>
                </c:pt>
                <c:pt idx="4326">
                  <c:v>45.0</c:v>
                </c:pt>
                <c:pt idx="4327">
                  <c:v>45.0</c:v>
                </c:pt>
                <c:pt idx="4328">
                  <c:v>45.0</c:v>
                </c:pt>
                <c:pt idx="4329">
                  <c:v>45.0</c:v>
                </c:pt>
                <c:pt idx="4330">
                  <c:v>45.0</c:v>
                </c:pt>
                <c:pt idx="4331">
                  <c:v>45.0</c:v>
                </c:pt>
                <c:pt idx="4332">
                  <c:v>45.0</c:v>
                </c:pt>
                <c:pt idx="4333">
                  <c:v>45.0</c:v>
                </c:pt>
                <c:pt idx="4334">
                  <c:v>45.0</c:v>
                </c:pt>
                <c:pt idx="4335">
                  <c:v>45.0</c:v>
                </c:pt>
                <c:pt idx="4336">
                  <c:v>45.0</c:v>
                </c:pt>
                <c:pt idx="4337">
                  <c:v>45.0</c:v>
                </c:pt>
                <c:pt idx="4338">
                  <c:v>45.0</c:v>
                </c:pt>
                <c:pt idx="4339">
                  <c:v>45.0</c:v>
                </c:pt>
                <c:pt idx="4340">
                  <c:v>45.0</c:v>
                </c:pt>
                <c:pt idx="4341">
                  <c:v>45.0</c:v>
                </c:pt>
                <c:pt idx="4342">
                  <c:v>45.0</c:v>
                </c:pt>
                <c:pt idx="4343">
                  <c:v>45.0</c:v>
                </c:pt>
                <c:pt idx="4344">
                  <c:v>45.0</c:v>
                </c:pt>
                <c:pt idx="4345">
                  <c:v>45.0</c:v>
                </c:pt>
                <c:pt idx="4346">
                  <c:v>45.0</c:v>
                </c:pt>
                <c:pt idx="4347">
                  <c:v>45.0</c:v>
                </c:pt>
                <c:pt idx="4348">
                  <c:v>45.0</c:v>
                </c:pt>
                <c:pt idx="4349">
                  <c:v>45.0</c:v>
                </c:pt>
                <c:pt idx="4350">
                  <c:v>45.0</c:v>
                </c:pt>
                <c:pt idx="4351">
                  <c:v>45.0</c:v>
                </c:pt>
                <c:pt idx="4352">
                  <c:v>45.0</c:v>
                </c:pt>
                <c:pt idx="4353">
                  <c:v>45.0</c:v>
                </c:pt>
                <c:pt idx="4354">
                  <c:v>45.0</c:v>
                </c:pt>
                <c:pt idx="4355">
                  <c:v>45.0</c:v>
                </c:pt>
                <c:pt idx="4356">
                  <c:v>45.0</c:v>
                </c:pt>
                <c:pt idx="4357">
                  <c:v>45.0</c:v>
                </c:pt>
                <c:pt idx="4358">
                  <c:v>45.0</c:v>
                </c:pt>
                <c:pt idx="4359">
                  <c:v>45.0</c:v>
                </c:pt>
                <c:pt idx="4360">
                  <c:v>45.0</c:v>
                </c:pt>
                <c:pt idx="4361">
                  <c:v>45.0</c:v>
                </c:pt>
                <c:pt idx="4362">
                  <c:v>45.0</c:v>
                </c:pt>
                <c:pt idx="4363">
                  <c:v>45.0</c:v>
                </c:pt>
                <c:pt idx="4364">
                  <c:v>45.0</c:v>
                </c:pt>
                <c:pt idx="4365">
                  <c:v>45.0</c:v>
                </c:pt>
                <c:pt idx="4366">
                  <c:v>45.0</c:v>
                </c:pt>
                <c:pt idx="4367">
                  <c:v>45.0</c:v>
                </c:pt>
                <c:pt idx="4368">
                  <c:v>45.0</c:v>
                </c:pt>
                <c:pt idx="4369">
                  <c:v>45.0</c:v>
                </c:pt>
                <c:pt idx="4370">
                  <c:v>45.0</c:v>
                </c:pt>
                <c:pt idx="4371">
                  <c:v>45.0</c:v>
                </c:pt>
                <c:pt idx="4372">
                  <c:v>45.0</c:v>
                </c:pt>
                <c:pt idx="4373">
                  <c:v>45.0</c:v>
                </c:pt>
                <c:pt idx="4374">
                  <c:v>45.0</c:v>
                </c:pt>
                <c:pt idx="4375">
                  <c:v>45.0</c:v>
                </c:pt>
                <c:pt idx="4376">
                  <c:v>45.0</c:v>
                </c:pt>
                <c:pt idx="4377">
                  <c:v>45.0</c:v>
                </c:pt>
                <c:pt idx="4378">
                  <c:v>45.0</c:v>
                </c:pt>
                <c:pt idx="4379">
                  <c:v>45.0</c:v>
                </c:pt>
                <c:pt idx="4380">
                  <c:v>45.0</c:v>
                </c:pt>
                <c:pt idx="4381">
                  <c:v>45.0</c:v>
                </c:pt>
                <c:pt idx="4382">
                  <c:v>45.0</c:v>
                </c:pt>
                <c:pt idx="4383">
                  <c:v>45.0</c:v>
                </c:pt>
                <c:pt idx="4384">
                  <c:v>45.0</c:v>
                </c:pt>
                <c:pt idx="4385">
                  <c:v>45.0</c:v>
                </c:pt>
                <c:pt idx="4386">
                  <c:v>45.0</c:v>
                </c:pt>
                <c:pt idx="4387">
                  <c:v>45.0</c:v>
                </c:pt>
                <c:pt idx="4388">
                  <c:v>45.0</c:v>
                </c:pt>
                <c:pt idx="4389">
                  <c:v>45.0</c:v>
                </c:pt>
                <c:pt idx="4390">
                  <c:v>45.0</c:v>
                </c:pt>
                <c:pt idx="4391">
                  <c:v>45.0</c:v>
                </c:pt>
                <c:pt idx="4392">
                  <c:v>45.0</c:v>
                </c:pt>
                <c:pt idx="4393">
                  <c:v>45.0</c:v>
                </c:pt>
                <c:pt idx="4394">
                  <c:v>45.0</c:v>
                </c:pt>
                <c:pt idx="4395">
                  <c:v>45.0</c:v>
                </c:pt>
                <c:pt idx="4396">
                  <c:v>45.0</c:v>
                </c:pt>
                <c:pt idx="4397">
                  <c:v>45.0</c:v>
                </c:pt>
                <c:pt idx="4398">
                  <c:v>45.0</c:v>
                </c:pt>
                <c:pt idx="4399">
                  <c:v>45.0</c:v>
                </c:pt>
                <c:pt idx="4400">
                  <c:v>45.0</c:v>
                </c:pt>
                <c:pt idx="4401">
                  <c:v>45.0</c:v>
                </c:pt>
                <c:pt idx="4402">
                  <c:v>45.0</c:v>
                </c:pt>
                <c:pt idx="4403">
                  <c:v>45.0</c:v>
                </c:pt>
                <c:pt idx="4404">
                  <c:v>45.0</c:v>
                </c:pt>
                <c:pt idx="4405">
                  <c:v>45.0</c:v>
                </c:pt>
                <c:pt idx="4406">
                  <c:v>45.0</c:v>
                </c:pt>
                <c:pt idx="4407">
                  <c:v>45.0</c:v>
                </c:pt>
                <c:pt idx="4408">
                  <c:v>45.0</c:v>
                </c:pt>
                <c:pt idx="4409">
                  <c:v>45.0</c:v>
                </c:pt>
                <c:pt idx="4410">
                  <c:v>45.0</c:v>
                </c:pt>
                <c:pt idx="4411">
                  <c:v>45.0</c:v>
                </c:pt>
                <c:pt idx="4412">
                  <c:v>45.0</c:v>
                </c:pt>
                <c:pt idx="4413">
                  <c:v>45.0</c:v>
                </c:pt>
                <c:pt idx="4414">
                  <c:v>45.0</c:v>
                </c:pt>
                <c:pt idx="4415">
                  <c:v>45.0</c:v>
                </c:pt>
                <c:pt idx="4416">
                  <c:v>45.0</c:v>
                </c:pt>
                <c:pt idx="4417">
                  <c:v>45.0</c:v>
                </c:pt>
                <c:pt idx="4418">
                  <c:v>45.0</c:v>
                </c:pt>
                <c:pt idx="4419">
                  <c:v>45.0</c:v>
                </c:pt>
                <c:pt idx="4420">
                  <c:v>45.0</c:v>
                </c:pt>
                <c:pt idx="4421">
                  <c:v>45.0</c:v>
                </c:pt>
                <c:pt idx="4422">
                  <c:v>45.0</c:v>
                </c:pt>
                <c:pt idx="4423">
                  <c:v>45.0</c:v>
                </c:pt>
                <c:pt idx="4424">
                  <c:v>45.0</c:v>
                </c:pt>
                <c:pt idx="4425">
                  <c:v>45.0</c:v>
                </c:pt>
                <c:pt idx="4426">
                  <c:v>45.0</c:v>
                </c:pt>
                <c:pt idx="4427">
                  <c:v>45.0</c:v>
                </c:pt>
                <c:pt idx="4428">
                  <c:v>45.0</c:v>
                </c:pt>
                <c:pt idx="4429">
                  <c:v>45.0</c:v>
                </c:pt>
                <c:pt idx="4430">
                  <c:v>45.0</c:v>
                </c:pt>
                <c:pt idx="4431">
                  <c:v>45.0</c:v>
                </c:pt>
                <c:pt idx="4432">
                  <c:v>45.0</c:v>
                </c:pt>
                <c:pt idx="4433">
                  <c:v>45.0</c:v>
                </c:pt>
                <c:pt idx="4434">
                  <c:v>45.0</c:v>
                </c:pt>
                <c:pt idx="4435">
                  <c:v>45.0</c:v>
                </c:pt>
                <c:pt idx="4436">
                  <c:v>45.0</c:v>
                </c:pt>
                <c:pt idx="4437">
                  <c:v>45.0</c:v>
                </c:pt>
                <c:pt idx="4438">
                  <c:v>45.0</c:v>
                </c:pt>
                <c:pt idx="4439">
                  <c:v>45.0</c:v>
                </c:pt>
                <c:pt idx="4440">
                  <c:v>45.0</c:v>
                </c:pt>
                <c:pt idx="4441">
                  <c:v>45.0</c:v>
                </c:pt>
                <c:pt idx="4442">
                  <c:v>45.0</c:v>
                </c:pt>
                <c:pt idx="4443">
                  <c:v>45.0</c:v>
                </c:pt>
                <c:pt idx="4444">
                  <c:v>45.0</c:v>
                </c:pt>
                <c:pt idx="4445">
                  <c:v>45.0</c:v>
                </c:pt>
                <c:pt idx="4446">
                  <c:v>45.0</c:v>
                </c:pt>
                <c:pt idx="4447">
                  <c:v>45.0</c:v>
                </c:pt>
                <c:pt idx="4448">
                  <c:v>45.0</c:v>
                </c:pt>
                <c:pt idx="4449">
                  <c:v>45.0</c:v>
                </c:pt>
                <c:pt idx="4450">
                  <c:v>45.0</c:v>
                </c:pt>
                <c:pt idx="4451">
                  <c:v>45.0</c:v>
                </c:pt>
                <c:pt idx="4452">
                  <c:v>45.0</c:v>
                </c:pt>
                <c:pt idx="4453">
                  <c:v>45.0</c:v>
                </c:pt>
                <c:pt idx="4454">
                  <c:v>45.0</c:v>
                </c:pt>
                <c:pt idx="4455">
                  <c:v>45.0</c:v>
                </c:pt>
                <c:pt idx="4456">
                  <c:v>45.0</c:v>
                </c:pt>
                <c:pt idx="4457">
                  <c:v>45.0</c:v>
                </c:pt>
                <c:pt idx="4458">
                  <c:v>45.0</c:v>
                </c:pt>
                <c:pt idx="4459">
                  <c:v>45.0</c:v>
                </c:pt>
                <c:pt idx="4460">
                  <c:v>45.0</c:v>
                </c:pt>
                <c:pt idx="4461">
                  <c:v>45.0</c:v>
                </c:pt>
                <c:pt idx="4462">
                  <c:v>45.0</c:v>
                </c:pt>
                <c:pt idx="4463">
                  <c:v>45.0</c:v>
                </c:pt>
                <c:pt idx="4464">
                  <c:v>45.0</c:v>
                </c:pt>
                <c:pt idx="4465">
                  <c:v>45.0</c:v>
                </c:pt>
                <c:pt idx="4466">
                  <c:v>45.0</c:v>
                </c:pt>
                <c:pt idx="4467">
                  <c:v>45.0</c:v>
                </c:pt>
                <c:pt idx="4468">
                  <c:v>45.0</c:v>
                </c:pt>
                <c:pt idx="4469">
                  <c:v>45.0</c:v>
                </c:pt>
                <c:pt idx="4470">
                  <c:v>45.0</c:v>
                </c:pt>
                <c:pt idx="4471">
                  <c:v>45.0</c:v>
                </c:pt>
                <c:pt idx="4472">
                  <c:v>45.0</c:v>
                </c:pt>
                <c:pt idx="4473">
                  <c:v>45.0</c:v>
                </c:pt>
                <c:pt idx="4474">
                  <c:v>45.0</c:v>
                </c:pt>
                <c:pt idx="4475">
                  <c:v>45.0</c:v>
                </c:pt>
                <c:pt idx="4476">
                  <c:v>45.0</c:v>
                </c:pt>
                <c:pt idx="4477">
                  <c:v>45.0</c:v>
                </c:pt>
                <c:pt idx="4478">
                  <c:v>45.0</c:v>
                </c:pt>
                <c:pt idx="4479">
                  <c:v>45.0</c:v>
                </c:pt>
                <c:pt idx="4480">
                  <c:v>45.0</c:v>
                </c:pt>
                <c:pt idx="4481">
                  <c:v>45.0</c:v>
                </c:pt>
                <c:pt idx="4482">
                  <c:v>45.0</c:v>
                </c:pt>
                <c:pt idx="4483">
                  <c:v>45.0</c:v>
                </c:pt>
                <c:pt idx="4484">
                  <c:v>45.0</c:v>
                </c:pt>
                <c:pt idx="4485">
                  <c:v>45.0</c:v>
                </c:pt>
                <c:pt idx="4486">
                  <c:v>45.0</c:v>
                </c:pt>
                <c:pt idx="4487">
                  <c:v>45.0</c:v>
                </c:pt>
                <c:pt idx="4488">
                  <c:v>45.0</c:v>
                </c:pt>
                <c:pt idx="4489">
                  <c:v>45.0</c:v>
                </c:pt>
                <c:pt idx="4490">
                  <c:v>45.0</c:v>
                </c:pt>
                <c:pt idx="4491">
                  <c:v>45.0</c:v>
                </c:pt>
                <c:pt idx="4492">
                  <c:v>45.0</c:v>
                </c:pt>
                <c:pt idx="4493">
                  <c:v>45.0</c:v>
                </c:pt>
                <c:pt idx="4494">
                  <c:v>45.0</c:v>
                </c:pt>
                <c:pt idx="4495">
                  <c:v>45.0</c:v>
                </c:pt>
                <c:pt idx="4496">
                  <c:v>45.0</c:v>
                </c:pt>
                <c:pt idx="4497">
                  <c:v>45.0</c:v>
                </c:pt>
                <c:pt idx="4498">
                  <c:v>45.0</c:v>
                </c:pt>
                <c:pt idx="4499">
                  <c:v>45.0</c:v>
                </c:pt>
                <c:pt idx="4500">
                  <c:v>45.0</c:v>
                </c:pt>
                <c:pt idx="4501">
                  <c:v>45.0</c:v>
                </c:pt>
                <c:pt idx="4502">
                  <c:v>45.0</c:v>
                </c:pt>
                <c:pt idx="4503">
                  <c:v>45.0</c:v>
                </c:pt>
                <c:pt idx="4504">
                  <c:v>45.0</c:v>
                </c:pt>
                <c:pt idx="4505">
                  <c:v>45.0</c:v>
                </c:pt>
                <c:pt idx="4506">
                  <c:v>45.0</c:v>
                </c:pt>
                <c:pt idx="4507">
                  <c:v>45.0</c:v>
                </c:pt>
                <c:pt idx="4508">
                  <c:v>45.0</c:v>
                </c:pt>
                <c:pt idx="4509">
                  <c:v>45.0</c:v>
                </c:pt>
                <c:pt idx="4510">
                  <c:v>45.0</c:v>
                </c:pt>
                <c:pt idx="4511">
                  <c:v>45.0</c:v>
                </c:pt>
                <c:pt idx="4512">
                  <c:v>45.0</c:v>
                </c:pt>
                <c:pt idx="4513">
                  <c:v>45.0</c:v>
                </c:pt>
                <c:pt idx="4514">
                  <c:v>45.0</c:v>
                </c:pt>
                <c:pt idx="4515">
                  <c:v>45.0</c:v>
                </c:pt>
                <c:pt idx="4516">
                  <c:v>45.0</c:v>
                </c:pt>
                <c:pt idx="4517">
                  <c:v>45.0</c:v>
                </c:pt>
                <c:pt idx="4518">
                  <c:v>45.0</c:v>
                </c:pt>
                <c:pt idx="4519">
                  <c:v>45.0</c:v>
                </c:pt>
                <c:pt idx="4520">
                  <c:v>45.0</c:v>
                </c:pt>
                <c:pt idx="4521">
                  <c:v>45.0</c:v>
                </c:pt>
                <c:pt idx="4522">
                  <c:v>45.0</c:v>
                </c:pt>
                <c:pt idx="4523">
                  <c:v>45.0</c:v>
                </c:pt>
                <c:pt idx="4524">
                  <c:v>45.0</c:v>
                </c:pt>
                <c:pt idx="4525">
                  <c:v>45.0</c:v>
                </c:pt>
                <c:pt idx="4526">
                  <c:v>45.0</c:v>
                </c:pt>
                <c:pt idx="4527">
                  <c:v>45.0</c:v>
                </c:pt>
                <c:pt idx="4528">
                  <c:v>45.0</c:v>
                </c:pt>
                <c:pt idx="4529">
                  <c:v>45.0</c:v>
                </c:pt>
                <c:pt idx="4530">
                  <c:v>45.0</c:v>
                </c:pt>
                <c:pt idx="4531">
                  <c:v>45.0</c:v>
                </c:pt>
                <c:pt idx="4532">
                  <c:v>45.0</c:v>
                </c:pt>
                <c:pt idx="4533">
                  <c:v>45.0</c:v>
                </c:pt>
                <c:pt idx="4534">
                  <c:v>45.0</c:v>
                </c:pt>
                <c:pt idx="4535">
                  <c:v>45.0</c:v>
                </c:pt>
                <c:pt idx="4536">
                  <c:v>45.0</c:v>
                </c:pt>
                <c:pt idx="4537">
                  <c:v>45.0</c:v>
                </c:pt>
                <c:pt idx="4538">
                  <c:v>45.0</c:v>
                </c:pt>
                <c:pt idx="4539">
                  <c:v>45.0</c:v>
                </c:pt>
                <c:pt idx="4540">
                  <c:v>45.0</c:v>
                </c:pt>
                <c:pt idx="4541">
                  <c:v>45.0</c:v>
                </c:pt>
                <c:pt idx="4542">
                  <c:v>45.0</c:v>
                </c:pt>
                <c:pt idx="4543">
                  <c:v>45.0</c:v>
                </c:pt>
                <c:pt idx="4544">
                  <c:v>45.0</c:v>
                </c:pt>
                <c:pt idx="4545">
                  <c:v>45.0</c:v>
                </c:pt>
                <c:pt idx="4546">
                  <c:v>45.0</c:v>
                </c:pt>
                <c:pt idx="4547">
                  <c:v>45.0</c:v>
                </c:pt>
                <c:pt idx="4548">
                  <c:v>45.0</c:v>
                </c:pt>
                <c:pt idx="4549">
                  <c:v>45.0</c:v>
                </c:pt>
                <c:pt idx="4550">
                  <c:v>45.0</c:v>
                </c:pt>
                <c:pt idx="4551">
                  <c:v>45.0</c:v>
                </c:pt>
                <c:pt idx="4552">
                  <c:v>45.0</c:v>
                </c:pt>
                <c:pt idx="4553">
                  <c:v>45.0</c:v>
                </c:pt>
                <c:pt idx="4554">
                  <c:v>45.0</c:v>
                </c:pt>
                <c:pt idx="4555">
                  <c:v>45.0</c:v>
                </c:pt>
                <c:pt idx="4556">
                  <c:v>45.0</c:v>
                </c:pt>
                <c:pt idx="4557">
                  <c:v>45.0</c:v>
                </c:pt>
                <c:pt idx="4558">
                  <c:v>45.0</c:v>
                </c:pt>
                <c:pt idx="4559">
                  <c:v>45.0</c:v>
                </c:pt>
                <c:pt idx="4560">
                  <c:v>45.0</c:v>
                </c:pt>
                <c:pt idx="4561">
                  <c:v>45.0</c:v>
                </c:pt>
                <c:pt idx="4562">
                  <c:v>45.0</c:v>
                </c:pt>
                <c:pt idx="4563">
                  <c:v>45.0</c:v>
                </c:pt>
                <c:pt idx="4564">
                  <c:v>45.0</c:v>
                </c:pt>
                <c:pt idx="4565">
                  <c:v>45.0</c:v>
                </c:pt>
                <c:pt idx="4566">
                  <c:v>45.0</c:v>
                </c:pt>
                <c:pt idx="4567">
                  <c:v>45.0</c:v>
                </c:pt>
                <c:pt idx="4568">
                  <c:v>45.0</c:v>
                </c:pt>
                <c:pt idx="4569">
                  <c:v>45.0</c:v>
                </c:pt>
                <c:pt idx="4570">
                  <c:v>45.0</c:v>
                </c:pt>
                <c:pt idx="4571">
                  <c:v>45.0</c:v>
                </c:pt>
                <c:pt idx="4572">
                  <c:v>45.0</c:v>
                </c:pt>
                <c:pt idx="4573">
                  <c:v>45.0</c:v>
                </c:pt>
                <c:pt idx="4574">
                  <c:v>45.0</c:v>
                </c:pt>
                <c:pt idx="4575">
                  <c:v>45.0</c:v>
                </c:pt>
                <c:pt idx="4576">
                  <c:v>45.0</c:v>
                </c:pt>
                <c:pt idx="4577">
                  <c:v>45.0</c:v>
                </c:pt>
                <c:pt idx="4578">
                  <c:v>45.0</c:v>
                </c:pt>
                <c:pt idx="4579">
                  <c:v>45.0</c:v>
                </c:pt>
                <c:pt idx="4580">
                  <c:v>45.0</c:v>
                </c:pt>
                <c:pt idx="4581">
                  <c:v>45.0</c:v>
                </c:pt>
                <c:pt idx="4582">
                  <c:v>45.0</c:v>
                </c:pt>
                <c:pt idx="4583">
                  <c:v>45.0</c:v>
                </c:pt>
                <c:pt idx="4584">
                  <c:v>45.0</c:v>
                </c:pt>
                <c:pt idx="4585">
                  <c:v>45.0</c:v>
                </c:pt>
                <c:pt idx="4586">
                  <c:v>45.0</c:v>
                </c:pt>
                <c:pt idx="4587">
                  <c:v>45.0</c:v>
                </c:pt>
                <c:pt idx="4588">
                  <c:v>45.0</c:v>
                </c:pt>
                <c:pt idx="4589">
                  <c:v>45.0</c:v>
                </c:pt>
                <c:pt idx="4590">
                  <c:v>45.0</c:v>
                </c:pt>
                <c:pt idx="4591">
                  <c:v>45.0</c:v>
                </c:pt>
                <c:pt idx="4592">
                  <c:v>45.0</c:v>
                </c:pt>
                <c:pt idx="4593">
                  <c:v>45.0</c:v>
                </c:pt>
                <c:pt idx="4594">
                  <c:v>45.0</c:v>
                </c:pt>
                <c:pt idx="4595">
                  <c:v>45.0</c:v>
                </c:pt>
                <c:pt idx="4596">
                  <c:v>45.0</c:v>
                </c:pt>
                <c:pt idx="4597">
                  <c:v>46.0</c:v>
                </c:pt>
                <c:pt idx="4598">
                  <c:v>47.0</c:v>
                </c:pt>
                <c:pt idx="4599">
                  <c:v>47.0</c:v>
                </c:pt>
                <c:pt idx="4600">
                  <c:v>47.0</c:v>
                </c:pt>
                <c:pt idx="4601">
                  <c:v>47.0</c:v>
                </c:pt>
                <c:pt idx="4602">
                  <c:v>47.0</c:v>
                </c:pt>
                <c:pt idx="4603">
                  <c:v>47.0</c:v>
                </c:pt>
                <c:pt idx="4604">
                  <c:v>47.0</c:v>
                </c:pt>
                <c:pt idx="4605">
                  <c:v>47.0</c:v>
                </c:pt>
                <c:pt idx="4606">
                  <c:v>47.0</c:v>
                </c:pt>
                <c:pt idx="4607">
                  <c:v>47.0</c:v>
                </c:pt>
                <c:pt idx="4608">
                  <c:v>47.0</c:v>
                </c:pt>
                <c:pt idx="4609">
                  <c:v>47.0</c:v>
                </c:pt>
                <c:pt idx="4610">
                  <c:v>47.0</c:v>
                </c:pt>
                <c:pt idx="4611">
                  <c:v>47.0</c:v>
                </c:pt>
                <c:pt idx="4612">
                  <c:v>47.0</c:v>
                </c:pt>
                <c:pt idx="4613">
                  <c:v>47.0</c:v>
                </c:pt>
                <c:pt idx="4614">
                  <c:v>47.0</c:v>
                </c:pt>
                <c:pt idx="4615">
                  <c:v>47.0</c:v>
                </c:pt>
                <c:pt idx="4616">
                  <c:v>47.0</c:v>
                </c:pt>
                <c:pt idx="4617">
                  <c:v>47.0</c:v>
                </c:pt>
                <c:pt idx="4618">
                  <c:v>47.0</c:v>
                </c:pt>
                <c:pt idx="4619">
                  <c:v>47.0</c:v>
                </c:pt>
                <c:pt idx="4620">
                  <c:v>47.0</c:v>
                </c:pt>
                <c:pt idx="4621">
                  <c:v>47.0</c:v>
                </c:pt>
                <c:pt idx="4622">
                  <c:v>47.0</c:v>
                </c:pt>
                <c:pt idx="4623">
                  <c:v>47.0</c:v>
                </c:pt>
                <c:pt idx="4624">
                  <c:v>47.0</c:v>
                </c:pt>
                <c:pt idx="4625">
                  <c:v>47.0</c:v>
                </c:pt>
                <c:pt idx="4626">
                  <c:v>47.0</c:v>
                </c:pt>
                <c:pt idx="4627">
                  <c:v>47.0</c:v>
                </c:pt>
                <c:pt idx="4628">
                  <c:v>47.0</c:v>
                </c:pt>
                <c:pt idx="4629">
                  <c:v>47.0</c:v>
                </c:pt>
                <c:pt idx="4630">
                  <c:v>47.0</c:v>
                </c:pt>
                <c:pt idx="4631">
                  <c:v>47.0</c:v>
                </c:pt>
                <c:pt idx="4632">
                  <c:v>47.0</c:v>
                </c:pt>
                <c:pt idx="4633">
                  <c:v>47.0</c:v>
                </c:pt>
                <c:pt idx="4634">
                  <c:v>47.0</c:v>
                </c:pt>
                <c:pt idx="4635">
                  <c:v>47.0</c:v>
                </c:pt>
                <c:pt idx="4636">
                  <c:v>47.0</c:v>
                </c:pt>
                <c:pt idx="4637">
                  <c:v>47.0</c:v>
                </c:pt>
                <c:pt idx="4638">
                  <c:v>47.0</c:v>
                </c:pt>
                <c:pt idx="4639">
                  <c:v>47.0</c:v>
                </c:pt>
                <c:pt idx="4640">
                  <c:v>47.0</c:v>
                </c:pt>
                <c:pt idx="4641">
                  <c:v>47.0</c:v>
                </c:pt>
                <c:pt idx="4642">
                  <c:v>47.0</c:v>
                </c:pt>
                <c:pt idx="4643">
                  <c:v>47.0</c:v>
                </c:pt>
                <c:pt idx="4644">
                  <c:v>48.0</c:v>
                </c:pt>
                <c:pt idx="4645">
                  <c:v>48.0</c:v>
                </c:pt>
                <c:pt idx="4646">
                  <c:v>48.0</c:v>
                </c:pt>
                <c:pt idx="4647">
                  <c:v>48.0</c:v>
                </c:pt>
                <c:pt idx="4648">
                  <c:v>48.0</c:v>
                </c:pt>
                <c:pt idx="4649">
                  <c:v>48.0</c:v>
                </c:pt>
                <c:pt idx="4650">
                  <c:v>48.0</c:v>
                </c:pt>
                <c:pt idx="4651">
                  <c:v>48.0</c:v>
                </c:pt>
                <c:pt idx="4652">
                  <c:v>48.0</c:v>
                </c:pt>
                <c:pt idx="4653">
                  <c:v>48.0</c:v>
                </c:pt>
                <c:pt idx="4654">
                  <c:v>48.0</c:v>
                </c:pt>
                <c:pt idx="4655">
                  <c:v>48.0</c:v>
                </c:pt>
                <c:pt idx="4656">
                  <c:v>48.0</c:v>
                </c:pt>
                <c:pt idx="4657">
                  <c:v>48.0</c:v>
                </c:pt>
                <c:pt idx="4658">
                  <c:v>48.0</c:v>
                </c:pt>
                <c:pt idx="4659">
                  <c:v>48.0</c:v>
                </c:pt>
                <c:pt idx="4660">
                  <c:v>48.0</c:v>
                </c:pt>
                <c:pt idx="4661">
                  <c:v>48.0</c:v>
                </c:pt>
                <c:pt idx="4662">
                  <c:v>48.0</c:v>
                </c:pt>
                <c:pt idx="4663">
                  <c:v>48.0</c:v>
                </c:pt>
                <c:pt idx="4664">
                  <c:v>48.0</c:v>
                </c:pt>
                <c:pt idx="4665">
                  <c:v>48.0</c:v>
                </c:pt>
                <c:pt idx="4666">
                  <c:v>48.0</c:v>
                </c:pt>
                <c:pt idx="4667">
                  <c:v>48.0</c:v>
                </c:pt>
                <c:pt idx="4668">
                  <c:v>48.0</c:v>
                </c:pt>
                <c:pt idx="4669">
                  <c:v>48.0</c:v>
                </c:pt>
                <c:pt idx="4670">
                  <c:v>48.0</c:v>
                </c:pt>
                <c:pt idx="4671">
                  <c:v>48.0</c:v>
                </c:pt>
                <c:pt idx="4672">
                  <c:v>48.0</c:v>
                </c:pt>
                <c:pt idx="4673">
                  <c:v>48.0</c:v>
                </c:pt>
                <c:pt idx="4674">
                  <c:v>48.0</c:v>
                </c:pt>
                <c:pt idx="4675">
                  <c:v>48.0</c:v>
                </c:pt>
                <c:pt idx="4676">
                  <c:v>48.0</c:v>
                </c:pt>
                <c:pt idx="4677">
                  <c:v>48.0</c:v>
                </c:pt>
                <c:pt idx="4678">
                  <c:v>48.0</c:v>
                </c:pt>
                <c:pt idx="4679">
                  <c:v>48.0</c:v>
                </c:pt>
                <c:pt idx="4680">
                  <c:v>48.0</c:v>
                </c:pt>
                <c:pt idx="4681">
                  <c:v>48.0</c:v>
                </c:pt>
                <c:pt idx="4682">
                  <c:v>48.0</c:v>
                </c:pt>
                <c:pt idx="4683">
                  <c:v>48.0</c:v>
                </c:pt>
                <c:pt idx="4684">
                  <c:v>48.0</c:v>
                </c:pt>
                <c:pt idx="4685">
                  <c:v>48.0</c:v>
                </c:pt>
                <c:pt idx="4686">
                  <c:v>48.0</c:v>
                </c:pt>
                <c:pt idx="4687">
                  <c:v>48.0</c:v>
                </c:pt>
                <c:pt idx="4688">
                  <c:v>48.0</c:v>
                </c:pt>
                <c:pt idx="4689">
                  <c:v>48.0</c:v>
                </c:pt>
                <c:pt idx="4690">
                  <c:v>48.0</c:v>
                </c:pt>
                <c:pt idx="4691">
                  <c:v>48.0</c:v>
                </c:pt>
                <c:pt idx="4692">
                  <c:v>48.0</c:v>
                </c:pt>
                <c:pt idx="4693">
                  <c:v>48.0</c:v>
                </c:pt>
                <c:pt idx="4694">
                  <c:v>48.0</c:v>
                </c:pt>
                <c:pt idx="4695">
                  <c:v>48.0</c:v>
                </c:pt>
                <c:pt idx="4696">
                  <c:v>48.0</c:v>
                </c:pt>
                <c:pt idx="4697">
                  <c:v>48.0</c:v>
                </c:pt>
                <c:pt idx="4698">
                  <c:v>48.0</c:v>
                </c:pt>
                <c:pt idx="4699">
                  <c:v>48.0</c:v>
                </c:pt>
                <c:pt idx="4700">
                  <c:v>48.0</c:v>
                </c:pt>
                <c:pt idx="4701">
                  <c:v>48.0</c:v>
                </c:pt>
                <c:pt idx="4702">
                  <c:v>48.0</c:v>
                </c:pt>
                <c:pt idx="4703">
                  <c:v>48.0</c:v>
                </c:pt>
                <c:pt idx="4704">
                  <c:v>48.0</c:v>
                </c:pt>
                <c:pt idx="4705">
                  <c:v>48.0</c:v>
                </c:pt>
                <c:pt idx="4706">
                  <c:v>48.0</c:v>
                </c:pt>
                <c:pt idx="4707">
                  <c:v>48.0</c:v>
                </c:pt>
                <c:pt idx="4708">
                  <c:v>48.0</c:v>
                </c:pt>
                <c:pt idx="4709">
                  <c:v>48.0</c:v>
                </c:pt>
                <c:pt idx="4710">
                  <c:v>48.0</c:v>
                </c:pt>
                <c:pt idx="4711">
                  <c:v>48.0</c:v>
                </c:pt>
                <c:pt idx="4712">
                  <c:v>48.0</c:v>
                </c:pt>
                <c:pt idx="4713">
                  <c:v>48.0</c:v>
                </c:pt>
                <c:pt idx="4714">
                  <c:v>48.0</c:v>
                </c:pt>
                <c:pt idx="4715">
                  <c:v>48.0</c:v>
                </c:pt>
                <c:pt idx="4716">
                  <c:v>48.0</c:v>
                </c:pt>
                <c:pt idx="4717">
                  <c:v>48.0</c:v>
                </c:pt>
                <c:pt idx="4718">
                  <c:v>48.0</c:v>
                </c:pt>
                <c:pt idx="4719">
                  <c:v>48.0</c:v>
                </c:pt>
                <c:pt idx="4720">
                  <c:v>48.0</c:v>
                </c:pt>
                <c:pt idx="4721">
                  <c:v>48.0</c:v>
                </c:pt>
                <c:pt idx="4722">
                  <c:v>48.0</c:v>
                </c:pt>
                <c:pt idx="4723">
                  <c:v>48.0</c:v>
                </c:pt>
                <c:pt idx="4724">
                  <c:v>48.0</c:v>
                </c:pt>
                <c:pt idx="4725">
                  <c:v>48.0</c:v>
                </c:pt>
                <c:pt idx="4726">
                  <c:v>48.0</c:v>
                </c:pt>
                <c:pt idx="4727">
                  <c:v>48.0</c:v>
                </c:pt>
                <c:pt idx="4728">
                  <c:v>48.0</c:v>
                </c:pt>
                <c:pt idx="4729">
                  <c:v>48.0</c:v>
                </c:pt>
                <c:pt idx="4730">
                  <c:v>48.0</c:v>
                </c:pt>
                <c:pt idx="4731">
                  <c:v>48.0</c:v>
                </c:pt>
                <c:pt idx="4732">
                  <c:v>48.0</c:v>
                </c:pt>
                <c:pt idx="4733">
                  <c:v>48.0</c:v>
                </c:pt>
                <c:pt idx="4734">
                  <c:v>48.0</c:v>
                </c:pt>
                <c:pt idx="4735">
                  <c:v>48.0</c:v>
                </c:pt>
                <c:pt idx="4736">
                  <c:v>48.0</c:v>
                </c:pt>
                <c:pt idx="4737">
                  <c:v>48.0</c:v>
                </c:pt>
                <c:pt idx="4738">
                  <c:v>48.0</c:v>
                </c:pt>
                <c:pt idx="4739">
                  <c:v>48.0</c:v>
                </c:pt>
                <c:pt idx="4740">
                  <c:v>48.0</c:v>
                </c:pt>
                <c:pt idx="4741">
                  <c:v>48.0</c:v>
                </c:pt>
                <c:pt idx="4742">
                  <c:v>48.0</c:v>
                </c:pt>
                <c:pt idx="4743">
                  <c:v>48.0</c:v>
                </c:pt>
                <c:pt idx="4744">
                  <c:v>48.0</c:v>
                </c:pt>
                <c:pt idx="4745">
                  <c:v>48.0</c:v>
                </c:pt>
                <c:pt idx="4746">
                  <c:v>48.0</c:v>
                </c:pt>
                <c:pt idx="4747">
                  <c:v>48.0</c:v>
                </c:pt>
                <c:pt idx="4748">
                  <c:v>48.0</c:v>
                </c:pt>
                <c:pt idx="4749">
                  <c:v>48.0</c:v>
                </c:pt>
                <c:pt idx="4750">
                  <c:v>48.0</c:v>
                </c:pt>
                <c:pt idx="4751">
                  <c:v>48.0</c:v>
                </c:pt>
                <c:pt idx="4752">
                  <c:v>48.0</c:v>
                </c:pt>
                <c:pt idx="4753">
                  <c:v>48.0</c:v>
                </c:pt>
                <c:pt idx="4754">
                  <c:v>48.0</c:v>
                </c:pt>
                <c:pt idx="4755">
                  <c:v>48.0</c:v>
                </c:pt>
                <c:pt idx="4756">
                  <c:v>48.0</c:v>
                </c:pt>
                <c:pt idx="4757">
                  <c:v>48.0</c:v>
                </c:pt>
                <c:pt idx="4758">
                  <c:v>48.0</c:v>
                </c:pt>
                <c:pt idx="4759">
                  <c:v>48.0</c:v>
                </c:pt>
                <c:pt idx="4760">
                  <c:v>48.0</c:v>
                </c:pt>
                <c:pt idx="4761">
                  <c:v>48.0</c:v>
                </c:pt>
                <c:pt idx="4762">
                  <c:v>48.0</c:v>
                </c:pt>
                <c:pt idx="4763">
                  <c:v>48.0</c:v>
                </c:pt>
                <c:pt idx="4764">
                  <c:v>48.0</c:v>
                </c:pt>
                <c:pt idx="4765">
                  <c:v>48.0</c:v>
                </c:pt>
                <c:pt idx="4766">
                  <c:v>48.0</c:v>
                </c:pt>
                <c:pt idx="4767">
                  <c:v>48.0</c:v>
                </c:pt>
                <c:pt idx="4768">
                  <c:v>48.0</c:v>
                </c:pt>
                <c:pt idx="4769">
                  <c:v>48.0</c:v>
                </c:pt>
                <c:pt idx="4770">
                  <c:v>48.0</c:v>
                </c:pt>
                <c:pt idx="4771">
                  <c:v>48.0</c:v>
                </c:pt>
                <c:pt idx="4772">
                  <c:v>48.0</c:v>
                </c:pt>
                <c:pt idx="4773">
                  <c:v>48.0</c:v>
                </c:pt>
                <c:pt idx="4774">
                  <c:v>48.0</c:v>
                </c:pt>
                <c:pt idx="4775">
                  <c:v>48.0</c:v>
                </c:pt>
                <c:pt idx="4776">
                  <c:v>48.0</c:v>
                </c:pt>
                <c:pt idx="4777">
                  <c:v>48.0</c:v>
                </c:pt>
                <c:pt idx="4778">
                  <c:v>48.0</c:v>
                </c:pt>
                <c:pt idx="4779">
                  <c:v>48.0</c:v>
                </c:pt>
                <c:pt idx="4780">
                  <c:v>48.0</c:v>
                </c:pt>
                <c:pt idx="4781">
                  <c:v>48.0</c:v>
                </c:pt>
                <c:pt idx="4782">
                  <c:v>48.0</c:v>
                </c:pt>
                <c:pt idx="4783">
                  <c:v>48.0</c:v>
                </c:pt>
                <c:pt idx="4784">
                  <c:v>48.0</c:v>
                </c:pt>
                <c:pt idx="4785">
                  <c:v>48.0</c:v>
                </c:pt>
                <c:pt idx="4786">
                  <c:v>48.0</c:v>
                </c:pt>
                <c:pt idx="4787">
                  <c:v>48.0</c:v>
                </c:pt>
                <c:pt idx="4788">
                  <c:v>48.0</c:v>
                </c:pt>
                <c:pt idx="4789">
                  <c:v>48.0</c:v>
                </c:pt>
                <c:pt idx="4790">
                  <c:v>48.0</c:v>
                </c:pt>
                <c:pt idx="4791">
                  <c:v>48.0</c:v>
                </c:pt>
                <c:pt idx="4792">
                  <c:v>48.0</c:v>
                </c:pt>
                <c:pt idx="4793">
                  <c:v>48.0</c:v>
                </c:pt>
                <c:pt idx="4794">
                  <c:v>48.0</c:v>
                </c:pt>
                <c:pt idx="4795">
                  <c:v>48.0</c:v>
                </c:pt>
                <c:pt idx="4796">
                  <c:v>48.0</c:v>
                </c:pt>
                <c:pt idx="4797">
                  <c:v>48.0</c:v>
                </c:pt>
                <c:pt idx="4798">
                  <c:v>48.0</c:v>
                </c:pt>
                <c:pt idx="4799">
                  <c:v>48.0</c:v>
                </c:pt>
                <c:pt idx="4800">
                  <c:v>48.0</c:v>
                </c:pt>
                <c:pt idx="4801">
                  <c:v>48.0</c:v>
                </c:pt>
                <c:pt idx="4802">
                  <c:v>48.0</c:v>
                </c:pt>
                <c:pt idx="4803">
                  <c:v>48.0</c:v>
                </c:pt>
                <c:pt idx="4804">
                  <c:v>48.0</c:v>
                </c:pt>
                <c:pt idx="4805">
                  <c:v>48.0</c:v>
                </c:pt>
                <c:pt idx="4806">
                  <c:v>48.0</c:v>
                </c:pt>
                <c:pt idx="4807">
                  <c:v>48.0</c:v>
                </c:pt>
                <c:pt idx="4808">
                  <c:v>48.0</c:v>
                </c:pt>
                <c:pt idx="4809">
                  <c:v>48.0</c:v>
                </c:pt>
                <c:pt idx="4810">
                  <c:v>48.0</c:v>
                </c:pt>
                <c:pt idx="4811">
                  <c:v>48.0</c:v>
                </c:pt>
                <c:pt idx="4812">
                  <c:v>48.0</c:v>
                </c:pt>
                <c:pt idx="4813">
                  <c:v>48.0</c:v>
                </c:pt>
                <c:pt idx="4814">
                  <c:v>48.0</c:v>
                </c:pt>
                <c:pt idx="4815">
                  <c:v>48.0</c:v>
                </c:pt>
                <c:pt idx="4816">
                  <c:v>48.0</c:v>
                </c:pt>
                <c:pt idx="4817">
                  <c:v>48.0</c:v>
                </c:pt>
                <c:pt idx="4818">
                  <c:v>48.0</c:v>
                </c:pt>
                <c:pt idx="4819">
                  <c:v>48.0</c:v>
                </c:pt>
                <c:pt idx="4820">
                  <c:v>48.0</c:v>
                </c:pt>
                <c:pt idx="4821">
                  <c:v>48.0</c:v>
                </c:pt>
                <c:pt idx="4822">
                  <c:v>48.0</c:v>
                </c:pt>
                <c:pt idx="4823">
                  <c:v>48.0</c:v>
                </c:pt>
                <c:pt idx="4824">
                  <c:v>48.0</c:v>
                </c:pt>
                <c:pt idx="4825">
                  <c:v>48.0</c:v>
                </c:pt>
                <c:pt idx="4826">
                  <c:v>48.0</c:v>
                </c:pt>
                <c:pt idx="4827">
                  <c:v>48.0</c:v>
                </c:pt>
                <c:pt idx="4828">
                  <c:v>48.0</c:v>
                </c:pt>
                <c:pt idx="4829">
                  <c:v>48.0</c:v>
                </c:pt>
                <c:pt idx="4830">
                  <c:v>48.0</c:v>
                </c:pt>
                <c:pt idx="4831">
                  <c:v>48.0</c:v>
                </c:pt>
                <c:pt idx="4832">
                  <c:v>48.0</c:v>
                </c:pt>
                <c:pt idx="4833">
                  <c:v>48.0</c:v>
                </c:pt>
                <c:pt idx="4834">
                  <c:v>48.0</c:v>
                </c:pt>
                <c:pt idx="4835">
                  <c:v>48.0</c:v>
                </c:pt>
                <c:pt idx="4836">
                  <c:v>48.0</c:v>
                </c:pt>
                <c:pt idx="4837">
                  <c:v>48.0</c:v>
                </c:pt>
                <c:pt idx="4838">
                  <c:v>48.0</c:v>
                </c:pt>
                <c:pt idx="4839">
                  <c:v>48.0</c:v>
                </c:pt>
                <c:pt idx="4840">
                  <c:v>48.0</c:v>
                </c:pt>
                <c:pt idx="4841">
                  <c:v>48.0</c:v>
                </c:pt>
                <c:pt idx="4842">
                  <c:v>48.0</c:v>
                </c:pt>
                <c:pt idx="4843">
                  <c:v>48.0</c:v>
                </c:pt>
                <c:pt idx="4844">
                  <c:v>48.0</c:v>
                </c:pt>
                <c:pt idx="4845">
                  <c:v>48.0</c:v>
                </c:pt>
                <c:pt idx="4846">
                  <c:v>48.0</c:v>
                </c:pt>
                <c:pt idx="4847">
                  <c:v>48.0</c:v>
                </c:pt>
                <c:pt idx="4848">
                  <c:v>48.0</c:v>
                </c:pt>
                <c:pt idx="4849">
                  <c:v>48.0</c:v>
                </c:pt>
                <c:pt idx="4850">
                  <c:v>48.0</c:v>
                </c:pt>
                <c:pt idx="4851">
                  <c:v>48.0</c:v>
                </c:pt>
                <c:pt idx="4852">
                  <c:v>48.0</c:v>
                </c:pt>
                <c:pt idx="4853">
                  <c:v>48.0</c:v>
                </c:pt>
                <c:pt idx="4854">
                  <c:v>48.0</c:v>
                </c:pt>
                <c:pt idx="4855">
                  <c:v>48.0</c:v>
                </c:pt>
                <c:pt idx="4856">
                  <c:v>48.0</c:v>
                </c:pt>
                <c:pt idx="4857">
                  <c:v>48.0</c:v>
                </c:pt>
                <c:pt idx="4858">
                  <c:v>48.0</c:v>
                </c:pt>
                <c:pt idx="4859">
                  <c:v>48.0</c:v>
                </c:pt>
                <c:pt idx="4860">
                  <c:v>48.0</c:v>
                </c:pt>
                <c:pt idx="4861">
                  <c:v>48.0</c:v>
                </c:pt>
                <c:pt idx="4862">
                  <c:v>48.0</c:v>
                </c:pt>
                <c:pt idx="4863">
                  <c:v>48.0</c:v>
                </c:pt>
                <c:pt idx="4864">
                  <c:v>48.0</c:v>
                </c:pt>
                <c:pt idx="4865">
                  <c:v>48.0</c:v>
                </c:pt>
                <c:pt idx="4866">
                  <c:v>48.0</c:v>
                </c:pt>
                <c:pt idx="4867">
                  <c:v>48.0</c:v>
                </c:pt>
                <c:pt idx="4868">
                  <c:v>48.0</c:v>
                </c:pt>
                <c:pt idx="4869">
                  <c:v>48.0</c:v>
                </c:pt>
                <c:pt idx="4870">
                  <c:v>48.0</c:v>
                </c:pt>
                <c:pt idx="4871">
                  <c:v>48.0</c:v>
                </c:pt>
                <c:pt idx="4872">
                  <c:v>48.0</c:v>
                </c:pt>
                <c:pt idx="4873">
                  <c:v>48.0</c:v>
                </c:pt>
                <c:pt idx="4874">
                  <c:v>48.0</c:v>
                </c:pt>
                <c:pt idx="4875">
                  <c:v>48.0</c:v>
                </c:pt>
                <c:pt idx="4876">
                  <c:v>48.0</c:v>
                </c:pt>
                <c:pt idx="4877">
                  <c:v>48.0</c:v>
                </c:pt>
                <c:pt idx="4878">
                  <c:v>48.0</c:v>
                </c:pt>
                <c:pt idx="4879">
                  <c:v>48.0</c:v>
                </c:pt>
                <c:pt idx="4880">
                  <c:v>48.0</c:v>
                </c:pt>
                <c:pt idx="4881">
                  <c:v>48.0</c:v>
                </c:pt>
                <c:pt idx="4882">
                  <c:v>48.0</c:v>
                </c:pt>
                <c:pt idx="4883">
                  <c:v>48.0</c:v>
                </c:pt>
                <c:pt idx="4884">
                  <c:v>48.0</c:v>
                </c:pt>
                <c:pt idx="4885">
                  <c:v>49.0</c:v>
                </c:pt>
                <c:pt idx="4886">
                  <c:v>49.0</c:v>
                </c:pt>
                <c:pt idx="4887">
                  <c:v>49.0</c:v>
                </c:pt>
                <c:pt idx="4888">
                  <c:v>49.0</c:v>
                </c:pt>
                <c:pt idx="4889">
                  <c:v>49.0</c:v>
                </c:pt>
                <c:pt idx="4890">
                  <c:v>49.0</c:v>
                </c:pt>
                <c:pt idx="4891">
                  <c:v>49.0</c:v>
                </c:pt>
                <c:pt idx="4892">
                  <c:v>49.0</c:v>
                </c:pt>
                <c:pt idx="4893">
                  <c:v>49.0</c:v>
                </c:pt>
                <c:pt idx="4894">
                  <c:v>49.0</c:v>
                </c:pt>
                <c:pt idx="4895">
                  <c:v>49.0</c:v>
                </c:pt>
                <c:pt idx="4896">
                  <c:v>49.0</c:v>
                </c:pt>
                <c:pt idx="4897">
                  <c:v>49.0</c:v>
                </c:pt>
                <c:pt idx="4898">
                  <c:v>49.0</c:v>
                </c:pt>
                <c:pt idx="4899">
                  <c:v>49.0</c:v>
                </c:pt>
                <c:pt idx="4900">
                  <c:v>49.0</c:v>
                </c:pt>
                <c:pt idx="4901">
                  <c:v>49.0</c:v>
                </c:pt>
                <c:pt idx="4902">
                  <c:v>49.0</c:v>
                </c:pt>
                <c:pt idx="4903">
                  <c:v>49.0</c:v>
                </c:pt>
                <c:pt idx="4904">
                  <c:v>49.0</c:v>
                </c:pt>
                <c:pt idx="4905">
                  <c:v>49.0</c:v>
                </c:pt>
                <c:pt idx="4906">
                  <c:v>49.0</c:v>
                </c:pt>
                <c:pt idx="4907">
                  <c:v>49.0</c:v>
                </c:pt>
                <c:pt idx="4908">
                  <c:v>49.0</c:v>
                </c:pt>
                <c:pt idx="4909">
                  <c:v>49.0</c:v>
                </c:pt>
                <c:pt idx="4910">
                  <c:v>49.0</c:v>
                </c:pt>
                <c:pt idx="4911">
                  <c:v>49.0</c:v>
                </c:pt>
                <c:pt idx="4912">
                  <c:v>49.0</c:v>
                </c:pt>
                <c:pt idx="4913">
                  <c:v>49.0</c:v>
                </c:pt>
                <c:pt idx="4914">
                  <c:v>49.0</c:v>
                </c:pt>
                <c:pt idx="4915">
                  <c:v>49.0</c:v>
                </c:pt>
                <c:pt idx="4916">
                  <c:v>49.0</c:v>
                </c:pt>
                <c:pt idx="4917">
                  <c:v>49.0</c:v>
                </c:pt>
                <c:pt idx="4918">
                  <c:v>49.0</c:v>
                </c:pt>
                <c:pt idx="4919">
                  <c:v>49.0</c:v>
                </c:pt>
                <c:pt idx="4920">
                  <c:v>49.0</c:v>
                </c:pt>
                <c:pt idx="4921">
                  <c:v>49.0</c:v>
                </c:pt>
                <c:pt idx="4922">
                  <c:v>49.0</c:v>
                </c:pt>
                <c:pt idx="4923">
                  <c:v>49.0</c:v>
                </c:pt>
                <c:pt idx="4924">
                  <c:v>49.0</c:v>
                </c:pt>
                <c:pt idx="4925">
                  <c:v>49.0</c:v>
                </c:pt>
                <c:pt idx="4926">
                  <c:v>49.0</c:v>
                </c:pt>
                <c:pt idx="4927">
                  <c:v>49.0</c:v>
                </c:pt>
                <c:pt idx="4928">
                  <c:v>49.0</c:v>
                </c:pt>
                <c:pt idx="4929">
                  <c:v>49.0</c:v>
                </c:pt>
                <c:pt idx="4930">
                  <c:v>49.0</c:v>
                </c:pt>
                <c:pt idx="4931">
                  <c:v>49.0</c:v>
                </c:pt>
                <c:pt idx="4932">
                  <c:v>49.0</c:v>
                </c:pt>
                <c:pt idx="4933">
                  <c:v>49.0</c:v>
                </c:pt>
                <c:pt idx="4934">
                  <c:v>49.0</c:v>
                </c:pt>
                <c:pt idx="4935">
                  <c:v>49.0</c:v>
                </c:pt>
                <c:pt idx="4936">
                  <c:v>49.0</c:v>
                </c:pt>
                <c:pt idx="4937">
                  <c:v>49.0</c:v>
                </c:pt>
                <c:pt idx="4938">
                  <c:v>49.0</c:v>
                </c:pt>
                <c:pt idx="4939">
                  <c:v>49.0</c:v>
                </c:pt>
                <c:pt idx="4940">
                  <c:v>49.0</c:v>
                </c:pt>
                <c:pt idx="4941">
                  <c:v>49.0</c:v>
                </c:pt>
                <c:pt idx="4942">
                  <c:v>49.0</c:v>
                </c:pt>
                <c:pt idx="4943">
                  <c:v>49.0</c:v>
                </c:pt>
                <c:pt idx="4944">
                  <c:v>49.0</c:v>
                </c:pt>
                <c:pt idx="4945">
                  <c:v>49.0</c:v>
                </c:pt>
                <c:pt idx="4946">
                  <c:v>49.0</c:v>
                </c:pt>
                <c:pt idx="4947">
                  <c:v>49.0</c:v>
                </c:pt>
                <c:pt idx="4948">
                  <c:v>49.0</c:v>
                </c:pt>
                <c:pt idx="4949">
                  <c:v>49.0</c:v>
                </c:pt>
                <c:pt idx="4950">
                  <c:v>49.0</c:v>
                </c:pt>
                <c:pt idx="4951">
                  <c:v>49.0</c:v>
                </c:pt>
                <c:pt idx="4952">
                  <c:v>49.0</c:v>
                </c:pt>
                <c:pt idx="4953">
                  <c:v>49.0</c:v>
                </c:pt>
                <c:pt idx="4954">
                  <c:v>49.0</c:v>
                </c:pt>
                <c:pt idx="4955">
                  <c:v>49.0</c:v>
                </c:pt>
                <c:pt idx="4956">
                  <c:v>49.0</c:v>
                </c:pt>
                <c:pt idx="4957">
                  <c:v>49.0</c:v>
                </c:pt>
                <c:pt idx="4958">
                  <c:v>49.0</c:v>
                </c:pt>
                <c:pt idx="4959">
                  <c:v>49.0</c:v>
                </c:pt>
                <c:pt idx="4960">
                  <c:v>49.0</c:v>
                </c:pt>
                <c:pt idx="4961">
                  <c:v>49.0</c:v>
                </c:pt>
                <c:pt idx="4962">
                  <c:v>49.0</c:v>
                </c:pt>
                <c:pt idx="4963">
                  <c:v>49.0</c:v>
                </c:pt>
                <c:pt idx="4964">
                  <c:v>49.0</c:v>
                </c:pt>
                <c:pt idx="4965">
                  <c:v>49.0</c:v>
                </c:pt>
                <c:pt idx="4966">
                  <c:v>49.0</c:v>
                </c:pt>
                <c:pt idx="4967">
                  <c:v>49.0</c:v>
                </c:pt>
                <c:pt idx="4968">
                  <c:v>49.0</c:v>
                </c:pt>
                <c:pt idx="4969">
                  <c:v>49.0</c:v>
                </c:pt>
                <c:pt idx="4970">
                  <c:v>49.0</c:v>
                </c:pt>
                <c:pt idx="4971">
                  <c:v>49.0</c:v>
                </c:pt>
                <c:pt idx="4972">
                  <c:v>49.0</c:v>
                </c:pt>
                <c:pt idx="4973">
                  <c:v>49.0</c:v>
                </c:pt>
                <c:pt idx="4974">
                  <c:v>49.0</c:v>
                </c:pt>
                <c:pt idx="4975">
                  <c:v>49.0</c:v>
                </c:pt>
                <c:pt idx="4976">
                  <c:v>49.0</c:v>
                </c:pt>
                <c:pt idx="4977">
                  <c:v>49.0</c:v>
                </c:pt>
                <c:pt idx="4978">
                  <c:v>49.0</c:v>
                </c:pt>
                <c:pt idx="4979">
                  <c:v>49.0</c:v>
                </c:pt>
                <c:pt idx="4980">
                  <c:v>49.0</c:v>
                </c:pt>
                <c:pt idx="4981">
                  <c:v>49.0</c:v>
                </c:pt>
                <c:pt idx="4982">
                  <c:v>49.0</c:v>
                </c:pt>
                <c:pt idx="4983">
                  <c:v>49.0</c:v>
                </c:pt>
                <c:pt idx="4984">
                  <c:v>49.0</c:v>
                </c:pt>
                <c:pt idx="4985">
                  <c:v>49.0</c:v>
                </c:pt>
                <c:pt idx="4986">
                  <c:v>49.0</c:v>
                </c:pt>
                <c:pt idx="4987">
                  <c:v>49.0</c:v>
                </c:pt>
                <c:pt idx="4988">
                  <c:v>49.0</c:v>
                </c:pt>
                <c:pt idx="4989">
                  <c:v>49.0</c:v>
                </c:pt>
                <c:pt idx="4990">
                  <c:v>49.0</c:v>
                </c:pt>
                <c:pt idx="4991">
                  <c:v>49.0</c:v>
                </c:pt>
                <c:pt idx="4992">
                  <c:v>49.0</c:v>
                </c:pt>
                <c:pt idx="4993">
                  <c:v>49.0</c:v>
                </c:pt>
                <c:pt idx="4994">
                  <c:v>49.0</c:v>
                </c:pt>
                <c:pt idx="4995">
                  <c:v>49.0</c:v>
                </c:pt>
                <c:pt idx="4996">
                  <c:v>49.0</c:v>
                </c:pt>
                <c:pt idx="4997">
                  <c:v>49.0</c:v>
                </c:pt>
                <c:pt idx="4998">
                  <c:v>49.0</c:v>
                </c:pt>
                <c:pt idx="4999">
                  <c:v>49.0</c:v>
                </c:pt>
                <c:pt idx="5000">
                  <c:v>49.0</c:v>
                </c:pt>
                <c:pt idx="5001">
                  <c:v>49.0</c:v>
                </c:pt>
                <c:pt idx="5002">
                  <c:v>49.0</c:v>
                </c:pt>
                <c:pt idx="5003">
                  <c:v>49.0</c:v>
                </c:pt>
                <c:pt idx="5004">
                  <c:v>49.0</c:v>
                </c:pt>
                <c:pt idx="5005">
                  <c:v>49.0</c:v>
                </c:pt>
                <c:pt idx="5006">
                  <c:v>49.0</c:v>
                </c:pt>
                <c:pt idx="5007">
                  <c:v>49.0</c:v>
                </c:pt>
                <c:pt idx="5008">
                  <c:v>49.0</c:v>
                </c:pt>
                <c:pt idx="5009">
                  <c:v>49.0</c:v>
                </c:pt>
                <c:pt idx="5010">
                  <c:v>49.0</c:v>
                </c:pt>
                <c:pt idx="5011">
                  <c:v>49.0</c:v>
                </c:pt>
                <c:pt idx="5012">
                  <c:v>49.0</c:v>
                </c:pt>
                <c:pt idx="5013">
                  <c:v>49.0</c:v>
                </c:pt>
                <c:pt idx="5014">
                  <c:v>49.0</c:v>
                </c:pt>
                <c:pt idx="5015">
                  <c:v>49.0</c:v>
                </c:pt>
                <c:pt idx="5016">
                  <c:v>49.0</c:v>
                </c:pt>
                <c:pt idx="5017">
                  <c:v>49.0</c:v>
                </c:pt>
                <c:pt idx="5018">
                  <c:v>49.0</c:v>
                </c:pt>
                <c:pt idx="5019">
                  <c:v>49.0</c:v>
                </c:pt>
                <c:pt idx="5020">
                  <c:v>49.0</c:v>
                </c:pt>
                <c:pt idx="5021">
                  <c:v>49.0</c:v>
                </c:pt>
                <c:pt idx="5022">
                  <c:v>49.0</c:v>
                </c:pt>
                <c:pt idx="5023">
                  <c:v>49.0</c:v>
                </c:pt>
                <c:pt idx="5024">
                  <c:v>49.0</c:v>
                </c:pt>
                <c:pt idx="5025">
                  <c:v>49.0</c:v>
                </c:pt>
                <c:pt idx="5026">
                  <c:v>49.0</c:v>
                </c:pt>
                <c:pt idx="5027">
                  <c:v>49.0</c:v>
                </c:pt>
                <c:pt idx="5028">
                  <c:v>49.0</c:v>
                </c:pt>
                <c:pt idx="5029">
                  <c:v>49.0</c:v>
                </c:pt>
                <c:pt idx="5030">
                  <c:v>49.0</c:v>
                </c:pt>
                <c:pt idx="5031">
                  <c:v>49.0</c:v>
                </c:pt>
                <c:pt idx="5032">
                  <c:v>49.0</c:v>
                </c:pt>
                <c:pt idx="5033">
                  <c:v>49.0</c:v>
                </c:pt>
                <c:pt idx="5034">
                  <c:v>49.0</c:v>
                </c:pt>
                <c:pt idx="5035">
                  <c:v>50.0</c:v>
                </c:pt>
                <c:pt idx="5036">
                  <c:v>50.0</c:v>
                </c:pt>
                <c:pt idx="5037">
                  <c:v>50.0</c:v>
                </c:pt>
                <c:pt idx="5038">
                  <c:v>50.0</c:v>
                </c:pt>
                <c:pt idx="5039">
                  <c:v>50.0</c:v>
                </c:pt>
                <c:pt idx="5040">
                  <c:v>50.0</c:v>
                </c:pt>
                <c:pt idx="5041">
                  <c:v>50.0</c:v>
                </c:pt>
                <c:pt idx="5042">
                  <c:v>50.0</c:v>
                </c:pt>
                <c:pt idx="5043">
                  <c:v>50.0</c:v>
                </c:pt>
                <c:pt idx="5044">
                  <c:v>50.0</c:v>
                </c:pt>
                <c:pt idx="5045">
                  <c:v>50.0</c:v>
                </c:pt>
                <c:pt idx="5046">
                  <c:v>50.0</c:v>
                </c:pt>
                <c:pt idx="5047">
                  <c:v>50.0</c:v>
                </c:pt>
                <c:pt idx="5048">
                  <c:v>50.0</c:v>
                </c:pt>
                <c:pt idx="5049">
                  <c:v>50.0</c:v>
                </c:pt>
                <c:pt idx="5050">
                  <c:v>51.0</c:v>
                </c:pt>
                <c:pt idx="5051">
                  <c:v>52.0</c:v>
                </c:pt>
                <c:pt idx="5052">
                  <c:v>52.0</c:v>
                </c:pt>
                <c:pt idx="5053">
                  <c:v>52.0</c:v>
                </c:pt>
                <c:pt idx="5054">
                  <c:v>52.0</c:v>
                </c:pt>
                <c:pt idx="5055">
                  <c:v>52.0</c:v>
                </c:pt>
                <c:pt idx="5056">
                  <c:v>52.0</c:v>
                </c:pt>
                <c:pt idx="5057">
                  <c:v>52.0</c:v>
                </c:pt>
                <c:pt idx="5058">
                  <c:v>52.0</c:v>
                </c:pt>
                <c:pt idx="5059">
                  <c:v>52.0</c:v>
                </c:pt>
                <c:pt idx="5060">
                  <c:v>53.0</c:v>
                </c:pt>
                <c:pt idx="5061">
                  <c:v>53.0</c:v>
                </c:pt>
                <c:pt idx="5062">
                  <c:v>53.0</c:v>
                </c:pt>
                <c:pt idx="5063">
                  <c:v>53.0</c:v>
                </c:pt>
                <c:pt idx="5064">
                  <c:v>53.0</c:v>
                </c:pt>
                <c:pt idx="5065">
                  <c:v>53.0</c:v>
                </c:pt>
                <c:pt idx="5066">
                  <c:v>53.0</c:v>
                </c:pt>
                <c:pt idx="5067">
                  <c:v>53.0</c:v>
                </c:pt>
                <c:pt idx="5068">
                  <c:v>53.0</c:v>
                </c:pt>
                <c:pt idx="5069">
                  <c:v>53.0</c:v>
                </c:pt>
                <c:pt idx="5070">
                  <c:v>53.0</c:v>
                </c:pt>
                <c:pt idx="5071">
                  <c:v>53.0</c:v>
                </c:pt>
                <c:pt idx="5072">
                  <c:v>53.0</c:v>
                </c:pt>
                <c:pt idx="5073">
                  <c:v>53.0</c:v>
                </c:pt>
                <c:pt idx="5074">
                  <c:v>53.0</c:v>
                </c:pt>
                <c:pt idx="5075">
                  <c:v>53.0</c:v>
                </c:pt>
                <c:pt idx="5076">
                  <c:v>53.0</c:v>
                </c:pt>
                <c:pt idx="5077">
                  <c:v>53.0</c:v>
                </c:pt>
                <c:pt idx="5078">
                  <c:v>53.0</c:v>
                </c:pt>
                <c:pt idx="5079">
                  <c:v>53.0</c:v>
                </c:pt>
                <c:pt idx="5080">
                  <c:v>53.0</c:v>
                </c:pt>
                <c:pt idx="5081">
                  <c:v>53.0</c:v>
                </c:pt>
                <c:pt idx="5082">
                  <c:v>54.0</c:v>
                </c:pt>
                <c:pt idx="5083">
                  <c:v>54.0</c:v>
                </c:pt>
                <c:pt idx="5084">
                  <c:v>54.0</c:v>
                </c:pt>
                <c:pt idx="5085">
                  <c:v>54.0</c:v>
                </c:pt>
                <c:pt idx="5086">
                  <c:v>54.0</c:v>
                </c:pt>
                <c:pt idx="5087">
                  <c:v>54.0</c:v>
                </c:pt>
                <c:pt idx="5088">
                  <c:v>54.0</c:v>
                </c:pt>
                <c:pt idx="5089">
                  <c:v>54.0</c:v>
                </c:pt>
                <c:pt idx="5090">
                  <c:v>54.0</c:v>
                </c:pt>
                <c:pt idx="5091">
                  <c:v>54.0</c:v>
                </c:pt>
                <c:pt idx="5092">
                  <c:v>54.0</c:v>
                </c:pt>
                <c:pt idx="5093">
                  <c:v>54.0</c:v>
                </c:pt>
                <c:pt idx="5094">
                  <c:v>54.0</c:v>
                </c:pt>
                <c:pt idx="5095">
                  <c:v>54.0</c:v>
                </c:pt>
                <c:pt idx="5096">
                  <c:v>54.0</c:v>
                </c:pt>
                <c:pt idx="5097">
                  <c:v>54.0</c:v>
                </c:pt>
                <c:pt idx="5098">
                  <c:v>54.0</c:v>
                </c:pt>
                <c:pt idx="5099">
                  <c:v>54.0</c:v>
                </c:pt>
                <c:pt idx="5100">
                  <c:v>54.0</c:v>
                </c:pt>
                <c:pt idx="5101">
                  <c:v>54.0</c:v>
                </c:pt>
                <c:pt idx="5102">
                  <c:v>54.0</c:v>
                </c:pt>
                <c:pt idx="5103">
                  <c:v>54.0</c:v>
                </c:pt>
                <c:pt idx="5104">
                  <c:v>54.0</c:v>
                </c:pt>
                <c:pt idx="5105">
                  <c:v>54.0</c:v>
                </c:pt>
                <c:pt idx="5106">
                  <c:v>54.0</c:v>
                </c:pt>
                <c:pt idx="5107">
                  <c:v>54.0</c:v>
                </c:pt>
                <c:pt idx="5108">
                  <c:v>54.0</c:v>
                </c:pt>
                <c:pt idx="5109">
                  <c:v>54.0</c:v>
                </c:pt>
                <c:pt idx="5110">
                  <c:v>54.0</c:v>
                </c:pt>
                <c:pt idx="5111">
                  <c:v>54.0</c:v>
                </c:pt>
                <c:pt idx="5112">
                  <c:v>54.0</c:v>
                </c:pt>
                <c:pt idx="5113">
                  <c:v>54.0</c:v>
                </c:pt>
                <c:pt idx="5114">
                  <c:v>54.0</c:v>
                </c:pt>
                <c:pt idx="5115">
                  <c:v>54.0</c:v>
                </c:pt>
                <c:pt idx="5116">
                  <c:v>54.0</c:v>
                </c:pt>
                <c:pt idx="5117">
                  <c:v>54.0</c:v>
                </c:pt>
                <c:pt idx="5118">
                  <c:v>54.0</c:v>
                </c:pt>
                <c:pt idx="5119">
                  <c:v>54.0</c:v>
                </c:pt>
                <c:pt idx="5120">
                  <c:v>54.0</c:v>
                </c:pt>
                <c:pt idx="5121">
                  <c:v>54.0</c:v>
                </c:pt>
                <c:pt idx="5122">
                  <c:v>54.0</c:v>
                </c:pt>
                <c:pt idx="5123">
                  <c:v>54.0</c:v>
                </c:pt>
                <c:pt idx="5124">
                  <c:v>54.0</c:v>
                </c:pt>
                <c:pt idx="5125">
                  <c:v>54.0</c:v>
                </c:pt>
                <c:pt idx="5126">
                  <c:v>54.0</c:v>
                </c:pt>
                <c:pt idx="5127">
                  <c:v>54.0</c:v>
                </c:pt>
                <c:pt idx="5128">
                  <c:v>54.0</c:v>
                </c:pt>
                <c:pt idx="5129">
                  <c:v>54.0</c:v>
                </c:pt>
                <c:pt idx="5130">
                  <c:v>54.0</c:v>
                </c:pt>
                <c:pt idx="5131">
                  <c:v>54.0</c:v>
                </c:pt>
                <c:pt idx="5132">
                  <c:v>54.0</c:v>
                </c:pt>
                <c:pt idx="5133">
                  <c:v>54.0</c:v>
                </c:pt>
                <c:pt idx="5134">
                  <c:v>54.0</c:v>
                </c:pt>
                <c:pt idx="5135">
                  <c:v>54.0</c:v>
                </c:pt>
                <c:pt idx="5136">
                  <c:v>54.0</c:v>
                </c:pt>
                <c:pt idx="5137">
                  <c:v>54.0</c:v>
                </c:pt>
                <c:pt idx="5138">
                  <c:v>54.0</c:v>
                </c:pt>
                <c:pt idx="5139">
                  <c:v>54.0</c:v>
                </c:pt>
                <c:pt idx="5140">
                  <c:v>54.0</c:v>
                </c:pt>
                <c:pt idx="5141">
                  <c:v>54.0</c:v>
                </c:pt>
                <c:pt idx="5142">
                  <c:v>54.0</c:v>
                </c:pt>
                <c:pt idx="5143">
                  <c:v>54.0</c:v>
                </c:pt>
                <c:pt idx="5144">
                  <c:v>54.0</c:v>
                </c:pt>
                <c:pt idx="5145">
                  <c:v>54.0</c:v>
                </c:pt>
                <c:pt idx="5146">
                  <c:v>54.0</c:v>
                </c:pt>
                <c:pt idx="5147">
                  <c:v>54.0</c:v>
                </c:pt>
                <c:pt idx="5148">
                  <c:v>54.0</c:v>
                </c:pt>
                <c:pt idx="5149">
                  <c:v>54.0</c:v>
                </c:pt>
                <c:pt idx="5150">
                  <c:v>54.0</c:v>
                </c:pt>
                <c:pt idx="5151">
                  <c:v>54.0</c:v>
                </c:pt>
                <c:pt idx="5152">
                  <c:v>54.0</c:v>
                </c:pt>
                <c:pt idx="5153">
                  <c:v>54.0</c:v>
                </c:pt>
                <c:pt idx="5154">
                  <c:v>54.0</c:v>
                </c:pt>
                <c:pt idx="5155">
                  <c:v>54.0</c:v>
                </c:pt>
                <c:pt idx="5156">
                  <c:v>54.0</c:v>
                </c:pt>
                <c:pt idx="5157">
                  <c:v>54.0</c:v>
                </c:pt>
                <c:pt idx="5158">
                  <c:v>54.0</c:v>
                </c:pt>
                <c:pt idx="5159">
                  <c:v>55.0</c:v>
                </c:pt>
                <c:pt idx="5160">
                  <c:v>55.0</c:v>
                </c:pt>
                <c:pt idx="5161">
                  <c:v>55.0</c:v>
                </c:pt>
                <c:pt idx="5162">
                  <c:v>55.0</c:v>
                </c:pt>
                <c:pt idx="5163">
                  <c:v>55.0</c:v>
                </c:pt>
                <c:pt idx="5164">
                  <c:v>55.0</c:v>
                </c:pt>
                <c:pt idx="5165">
                  <c:v>55.0</c:v>
                </c:pt>
                <c:pt idx="5166">
                  <c:v>55.0</c:v>
                </c:pt>
                <c:pt idx="5167">
                  <c:v>55.0</c:v>
                </c:pt>
                <c:pt idx="5168">
                  <c:v>55.0</c:v>
                </c:pt>
                <c:pt idx="5169">
                  <c:v>55.0</c:v>
                </c:pt>
                <c:pt idx="5170">
                  <c:v>55.0</c:v>
                </c:pt>
                <c:pt idx="5171">
                  <c:v>55.0</c:v>
                </c:pt>
                <c:pt idx="5172">
                  <c:v>55.0</c:v>
                </c:pt>
                <c:pt idx="5173">
                  <c:v>55.0</c:v>
                </c:pt>
                <c:pt idx="5174">
                  <c:v>55.0</c:v>
                </c:pt>
                <c:pt idx="5175">
                  <c:v>55.0</c:v>
                </c:pt>
                <c:pt idx="5176">
                  <c:v>55.0</c:v>
                </c:pt>
                <c:pt idx="5177">
                  <c:v>55.0</c:v>
                </c:pt>
                <c:pt idx="5178">
                  <c:v>55.0</c:v>
                </c:pt>
                <c:pt idx="5179">
                  <c:v>55.0</c:v>
                </c:pt>
                <c:pt idx="5180">
                  <c:v>55.0</c:v>
                </c:pt>
                <c:pt idx="5181">
                  <c:v>55.0</c:v>
                </c:pt>
                <c:pt idx="5182">
                  <c:v>55.0</c:v>
                </c:pt>
                <c:pt idx="5183">
                  <c:v>55.0</c:v>
                </c:pt>
                <c:pt idx="5184">
                  <c:v>55.0</c:v>
                </c:pt>
                <c:pt idx="5185">
                  <c:v>55.0</c:v>
                </c:pt>
                <c:pt idx="5186">
                  <c:v>55.0</c:v>
                </c:pt>
                <c:pt idx="5187">
                  <c:v>55.0</c:v>
                </c:pt>
                <c:pt idx="5188">
                  <c:v>56.0</c:v>
                </c:pt>
                <c:pt idx="5189">
                  <c:v>57.0</c:v>
                </c:pt>
                <c:pt idx="5190">
                  <c:v>57.0</c:v>
                </c:pt>
                <c:pt idx="5191">
                  <c:v>57.0</c:v>
                </c:pt>
                <c:pt idx="5192">
                  <c:v>57.0</c:v>
                </c:pt>
                <c:pt idx="5193">
                  <c:v>57.0</c:v>
                </c:pt>
                <c:pt idx="5194">
                  <c:v>57.0</c:v>
                </c:pt>
                <c:pt idx="5195">
                  <c:v>57.0</c:v>
                </c:pt>
                <c:pt idx="5196">
                  <c:v>57.0</c:v>
                </c:pt>
                <c:pt idx="5197">
                  <c:v>57.0</c:v>
                </c:pt>
                <c:pt idx="5198">
                  <c:v>57.0</c:v>
                </c:pt>
                <c:pt idx="5199">
                  <c:v>57.0</c:v>
                </c:pt>
                <c:pt idx="5200">
                  <c:v>57.0</c:v>
                </c:pt>
                <c:pt idx="5201">
                  <c:v>57.0</c:v>
                </c:pt>
                <c:pt idx="5202">
                  <c:v>57.0</c:v>
                </c:pt>
                <c:pt idx="5203">
                  <c:v>57.0</c:v>
                </c:pt>
                <c:pt idx="5204">
                  <c:v>57.0</c:v>
                </c:pt>
                <c:pt idx="5205">
                  <c:v>57.0</c:v>
                </c:pt>
                <c:pt idx="5206">
                  <c:v>57.0</c:v>
                </c:pt>
                <c:pt idx="5207">
                  <c:v>57.0</c:v>
                </c:pt>
                <c:pt idx="5208">
                  <c:v>57.0</c:v>
                </c:pt>
                <c:pt idx="5209">
                  <c:v>57.0</c:v>
                </c:pt>
                <c:pt idx="5210">
                  <c:v>58.0</c:v>
                </c:pt>
                <c:pt idx="5211">
                  <c:v>59.0</c:v>
                </c:pt>
                <c:pt idx="5212">
                  <c:v>59.0</c:v>
                </c:pt>
                <c:pt idx="5213">
                  <c:v>59.0</c:v>
                </c:pt>
                <c:pt idx="5214">
                  <c:v>59.0</c:v>
                </c:pt>
                <c:pt idx="5215">
                  <c:v>59.0</c:v>
                </c:pt>
                <c:pt idx="5216">
                  <c:v>59.0</c:v>
                </c:pt>
                <c:pt idx="5217">
                  <c:v>59.0</c:v>
                </c:pt>
                <c:pt idx="5218">
                  <c:v>59.0</c:v>
                </c:pt>
                <c:pt idx="5219">
                  <c:v>59.0</c:v>
                </c:pt>
                <c:pt idx="5220">
                  <c:v>59.0</c:v>
                </c:pt>
                <c:pt idx="5221">
                  <c:v>59.0</c:v>
                </c:pt>
                <c:pt idx="5222">
                  <c:v>59.0</c:v>
                </c:pt>
                <c:pt idx="5223">
                  <c:v>59.0</c:v>
                </c:pt>
                <c:pt idx="5224">
                  <c:v>59.0</c:v>
                </c:pt>
                <c:pt idx="5225">
                  <c:v>59.0</c:v>
                </c:pt>
                <c:pt idx="5226">
                  <c:v>59.0</c:v>
                </c:pt>
                <c:pt idx="5227">
                  <c:v>59.0</c:v>
                </c:pt>
                <c:pt idx="5228">
                  <c:v>59.0</c:v>
                </c:pt>
                <c:pt idx="5229">
                  <c:v>59.0</c:v>
                </c:pt>
                <c:pt idx="5230">
                  <c:v>59.0</c:v>
                </c:pt>
                <c:pt idx="5231">
                  <c:v>59.0</c:v>
                </c:pt>
                <c:pt idx="5232">
                  <c:v>59.0</c:v>
                </c:pt>
                <c:pt idx="5233">
                  <c:v>59.0</c:v>
                </c:pt>
                <c:pt idx="5234">
                  <c:v>59.0</c:v>
                </c:pt>
                <c:pt idx="5235">
                  <c:v>59.0</c:v>
                </c:pt>
                <c:pt idx="5236">
                  <c:v>59.0</c:v>
                </c:pt>
                <c:pt idx="5237">
                  <c:v>59.0</c:v>
                </c:pt>
                <c:pt idx="5238">
                  <c:v>59.0</c:v>
                </c:pt>
                <c:pt idx="5239">
                  <c:v>59.0</c:v>
                </c:pt>
                <c:pt idx="5240">
                  <c:v>59.0</c:v>
                </c:pt>
                <c:pt idx="5241">
                  <c:v>60.0</c:v>
                </c:pt>
                <c:pt idx="5242">
                  <c:v>60.0</c:v>
                </c:pt>
                <c:pt idx="5243">
                  <c:v>60.0</c:v>
                </c:pt>
                <c:pt idx="5244">
                  <c:v>60.0</c:v>
                </c:pt>
                <c:pt idx="5245">
                  <c:v>60.0</c:v>
                </c:pt>
                <c:pt idx="5246">
                  <c:v>61.0</c:v>
                </c:pt>
                <c:pt idx="5247">
                  <c:v>61.0</c:v>
                </c:pt>
                <c:pt idx="5248">
                  <c:v>61.0</c:v>
                </c:pt>
                <c:pt idx="5249">
                  <c:v>61.0</c:v>
                </c:pt>
                <c:pt idx="5250">
                  <c:v>61.0</c:v>
                </c:pt>
                <c:pt idx="5251">
                  <c:v>61.0</c:v>
                </c:pt>
                <c:pt idx="5252">
                  <c:v>61.0</c:v>
                </c:pt>
                <c:pt idx="5253">
                  <c:v>61.0</c:v>
                </c:pt>
                <c:pt idx="5254">
                  <c:v>61.0</c:v>
                </c:pt>
                <c:pt idx="5255">
                  <c:v>61.0</c:v>
                </c:pt>
                <c:pt idx="5256">
                  <c:v>61.0</c:v>
                </c:pt>
                <c:pt idx="5257">
                  <c:v>61.0</c:v>
                </c:pt>
                <c:pt idx="5258">
                  <c:v>61.0</c:v>
                </c:pt>
                <c:pt idx="5259">
                  <c:v>61.0</c:v>
                </c:pt>
                <c:pt idx="5260">
                  <c:v>61.0</c:v>
                </c:pt>
                <c:pt idx="5261">
                  <c:v>61.0</c:v>
                </c:pt>
                <c:pt idx="5262">
                  <c:v>61.0</c:v>
                </c:pt>
                <c:pt idx="5263">
                  <c:v>61.0</c:v>
                </c:pt>
                <c:pt idx="5264">
                  <c:v>61.0</c:v>
                </c:pt>
                <c:pt idx="5265">
                  <c:v>61.0</c:v>
                </c:pt>
                <c:pt idx="5266">
                  <c:v>61.0</c:v>
                </c:pt>
                <c:pt idx="5267">
                  <c:v>61.0</c:v>
                </c:pt>
                <c:pt idx="5268">
                  <c:v>61.0</c:v>
                </c:pt>
                <c:pt idx="5269">
                  <c:v>61.0</c:v>
                </c:pt>
                <c:pt idx="5270">
                  <c:v>61.0</c:v>
                </c:pt>
                <c:pt idx="5271">
                  <c:v>61.0</c:v>
                </c:pt>
                <c:pt idx="5272">
                  <c:v>61.0</c:v>
                </c:pt>
                <c:pt idx="5273">
                  <c:v>61.0</c:v>
                </c:pt>
                <c:pt idx="5274">
                  <c:v>61.0</c:v>
                </c:pt>
                <c:pt idx="5275">
                  <c:v>61.0</c:v>
                </c:pt>
                <c:pt idx="5276">
                  <c:v>61.0</c:v>
                </c:pt>
                <c:pt idx="5277">
                  <c:v>61.0</c:v>
                </c:pt>
                <c:pt idx="5278">
                  <c:v>61.0</c:v>
                </c:pt>
                <c:pt idx="5279">
                  <c:v>61.0</c:v>
                </c:pt>
                <c:pt idx="5280">
                  <c:v>61.0</c:v>
                </c:pt>
                <c:pt idx="5281">
                  <c:v>61.0</c:v>
                </c:pt>
                <c:pt idx="5282">
                  <c:v>61.0</c:v>
                </c:pt>
                <c:pt idx="5283">
                  <c:v>61.0</c:v>
                </c:pt>
                <c:pt idx="5284">
                  <c:v>61.0</c:v>
                </c:pt>
                <c:pt idx="5285">
                  <c:v>61.0</c:v>
                </c:pt>
                <c:pt idx="5286">
                  <c:v>61.0</c:v>
                </c:pt>
                <c:pt idx="5287">
                  <c:v>61.0</c:v>
                </c:pt>
                <c:pt idx="5288">
                  <c:v>61.0</c:v>
                </c:pt>
                <c:pt idx="5289">
                  <c:v>61.0</c:v>
                </c:pt>
                <c:pt idx="5290">
                  <c:v>61.0</c:v>
                </c:pt>
                <c:pt idx="5291">
                  <c:v>61.0</c:v>
                </c:pt>
                <c:pt idx="5292">
                  <c:v>61.0</c:v>
                </c:pt>
                <c:pt idx="5293">
                  <c:v>61.0</c:v>
                </c:pt>
                <c:pt idx="5294">
                  <c:v>61.0</c:v>
                </c:pt>
                <c:pt idx="5295">
                  <c:v>61.0</c:v>
                </c:pt>
                <c:pt idx="5296">
                  <c:v>61.0</c:v>
                </c:pt>
                <c:pt idx="5297">
                  <c:v>61.0</c:v>
                </c:pt>
                <c:pt idx="5298">
                  <c:v>61.0</c:v>
                </c:pt>
                <c:pt idx="5299">
                  <c:v>61.0</c:v>
                </c:pt>
                <c:pt idx="5300">
                  <c:v>61.0</c:v>
                </c:pt>
                <c:pt idx="5301">
                  <c:v>61.0</c:v>
                </c:pt>
                <c:pt idx="5302">
                  <c:v>61.0</c:v>
                </c:pt>
                <c:pt idx="5303">
                  <c:v>61.0</c:v>
                </c:pt>
                <c:pt idx="5304">
                  <c:v>61.0</c:v>
                </c:pt>
                <c:pt idx="5305">
                  <c:v>61.0</c:v>
                </c:pt>
                <c:pt idx="5306">
                  <c:v>61.0</c:v>
                </c:pt>
                <c:pt idx="5307">
                  <c:v>61.0</c:v>
                </c:pt>
                <c:pt idx="5308">
                  <c:v>61.0</c:v>
                </c:pt>
                <c:pt idx="5309">
                  <c:v>61.0</c:v>
                </c:pt>
                <c:pt idx="5310">
                  <c:v>61.0</c:v>
                </c:pt>
                <c:pt idx="5311">
                  <c:v>61.0</c:v>
                </c:pt>
                <c:pt idx="5312">
                  <c:v>61.0</c:v>
                </c:pt>
                <c:pt idx="5313">
                  <c:v>61.0</c:v>
                </c:pt>
                <c:pt idx="5314">
                  <c:v>61.0</c:v>
                </c:pt>
                <c:pt idx="5315">
                  <c:v>61.0</c:v>
                </c:pt>
                <c:pt idx="5316">
                  <c:v>61.0</c:v>
                </c:pt>
                <c:pt idx="5317">
                  <c:v>61.0</c:v>
                </c:pt>
                <c:pt idx="5318">
                  <c:v>61.0</c:v>
                </c:pt>
                <c:pt idx="5319">
                  <c:v>61.0</c:v>
                </c:pt>
                <c:pt idx="5320">
                  <c:v>61.0</c:v>
                </c:pt>
                <c:pt idx="5321">
                  <c:v>61.0</c:v>
                </c:pt>
                <c:pt idx="5322">
                  <c:v>62.0</c:v>
                </c:pt>
                <c:pt idx="5323">
                  <c:v>62.0</c:v>
                </c:pt>
                <c:pt idx="5324">
                  <c:v>62.0</c:v>
                </c:pt>
                <c:pt idx="5325">
                  <c:v>62.0</c:v>
                </c:pt>
                <c:pt idx="5326">
                  <c:v>62.0</c:v>
                </c:pt>
                <c:pt idx="5327">
                  <c:v>62.0</c:v>
                </c:pt>
                <c:pt idx="5328">
                  <c:v>62.0</c:v>
                </c:pt>
                <c:pt idx="5329">
                  <c:v>62.0</c:v>
                </c:pt>
                <c:pt idx="5330">
                  <c:v>62.0</c:v>
                </c:pt>
                <c:pt idx="5331">
                  <c:v>62.0</c:v>
                </c:pt>
                <c:pt idx="5332">
                  <c:v>62.0</c:v>
                </c:pt>
                <c:pt idx="5333">
                  <c:v>62.0</c:v>
                </c:pt>
                <c:pt idx="5334">
                  <c:v>62.0</c:v>
                </c:pt>
                <c:pt idx="5335">
                  <c:v>62.0</c:v>
                </c:pt>
                <c:pt idx="5336">
                  <c:v>62.0</c:v>
                </c:pt>
                <c:pt idx="5337">
                  <c:v>62.0</c:v>
                </c:pt>
                <c:pt idx="5338">
                  <c:v>62.0</c:v>
                </c:pt>
                <c:pt idx="5339">
                  <c:v>62.0</c:v>
                </c:pt>
                <c:pt idx="5340">
                  <c:v>62.0</c:v>
                </c:pt>
                <c:pt idx="5341">
                  <c:v>62.0</c:v>
                </c:pt>
                <c:pt idx="5342">
                  <c:v>62.0</c:v>
                </c:pt>
                <c:pt idx="5343">
                  <c:v>62.0</c:v>
                </c:pt>
                <c:pt idx="5344">
                  <c:v>62.0</c:v>
                </c:pt>
                <c:pt idx="5345">
                  <c:v>62.0</c:v>
                </c:pt>
                <c:pt idx="5346">
                  <c:v>62.0</c:v>
                </c:pt>
                <c:pt idx="5347">
                  <c:v>62.0</c:v>
                </c:pt>
                <c:pt idx="5348">
                  <c:v>62.0</c:v>
                </c:pt>
                <c:pt idx="5349">
                  <c:v>62.0</c:v>
                </c:pt>
                <c:pt idx="5350">
                  <c:v>62.0</c:v>
                </c:pt>
                <c:pt idx="5351">
                  <c:v>62.0</c:v>
                </c:pt>
                <c:pt idx="5352">
                  <c:v>62.0</c:v>
                </c:pt>
                <c:pt idx="5353">
                  <c:v>62.0</c:v>
                </c:pt>
                <c:pt idx="5354">
                  <c:v>62.0</c:v>
                </c:pt>
                <c:pt idx="5355">
                  <c:v>62.0</c:v>
                </c:pt>
                <c:pt idx="5356">
                  <c:v>62.0</c:v>
                </c:pt>
                <c:pt idx="5357">
                  <c:v>62.0</c:v>
                </c:pt>
                <c:pt idx="5358">
                  <c:v>62.0</c:v>
                </c:pt>
                <c:pt idx="5359">
                  <c:v>63.0</c:v>
                </c:pt>
                <c:pt idx="5360">
                  <c:v>63.0</c:v>
                </c:pt>
                <c:pt idx="5361">
                  <c:v>63.0</c:v>
                </c:pt>
                <c:pt idx="5362">
                  <c:v>63.0</c:v>
                </c:pt>
                <c:pt idx="5363">
                  <c:v>63.0</c:v>
                </c:pt>
                <c:pt idx="5364">
                  <c:v>63.0</c:v>
                </c:pt>
                <c:pt idx="5365">
                  <c:v>63.0</c:v>
                </c:pt>
                <c:pt idx="5366">
                  <c:v>63.0</c:v>
                </c:pt>
                <c:pt idx="5367">
                  <c:v>63.0</c:v>
                </c:pt>
                <c:pt idx="5368">
                  <c:v>63.0</c:v>
                </c:pt>
                <c:pt idx="5369">
                  <c:v>63.0</c:v>
                </c:pt>
                <c:pt idx="5370">
                  <c:v>63.0</c:v>
                </c:pt>
                <c:pt idx="5371">
                  <c:v>63.0</c:v>
                </c:pt>
                <c:pt idx="5372">
                  <c:v>63.0</c:v>
                </c:pt>
                <c:pt idx="5373">
                  <c:v>63.0</c:v>
                </c:pt>
                <c:pt idx="5374">
                  <c:v>63.0</c:v>
                </c:pt>
                <c:pt idx="5375">
                  <c:v>63.0</c:v>
                </c:pt>
                <c:pt idx="5376">
                  <c:v>63.0</c:v>
                </c:pt>
                <c:pt idx="5377">
                  <c:v>63.0</c:v>
                </c:pt>
                <c:pt idx="5378">
                  <c:v>63.0</c:v>
                </c:pt>
                <c:pt idx="5379">
                  <c:v>63.0</c:v>
                </c:pt>
                <c:pt idx="5380">
                  <c:v>64.0</c:v>
                </c:pt>
                <c:pt idx="5381">
                  <c:v>64.0</c:v>
                </c:pt>
                <c:pt idx="5382">
                  <c:v>64.0</c:v>
                </c:pt>
                <c:pt idx="5383">
                  <c:v>64.0</c:v>
                </c:pt>
                <c:pt idx="5384">
                  <c:v>64.0</c:v>
                </c:pt>
                <c:pt idx="5385">
                  <c:v>64.0</c:v>
                </c:pt>
                <c:pt idx="5386">
                  <c:v>64.0</c:v>
                </c:pt>
                <c:pt idx="5387">
                  <c:v>64.0</c:v>
                </c:pt>
                <c:pt idx="5388">
                  <c:v>64.0</c:v>
                </c:pt>
                <c:pt idx="5389">
                  <c:v>64.0</c:v>
                </c:pt>
                <c:pt idx="5390">
                  <c:v>64.0</c:v>
                </c:pt>
                <c:pt idx="5391">
                  <c:v>64.0</c:v>
                </c:pt>
                <c:pt idx="5392">
                  <c:v>64.0</c:v>
                </c:pt>
                <c:pt idx="5393">
                  <c:v>64.0</c:v>
                </c:pt>
                <c:pt idx="5394">
                  <c:v>64.0</c:v>
                </c:pt>
                <c:pt idx="5395">
                  <c:v>64.0</c:v>
                </c:pt>
                <c:pt idx="5396">
                  <c:v>64.0</c:v>
                </c:pt>
                <c:pt idx="5397">
                  <c:v>64.0</c:v>
                </c:pt>
                <c:pt idx="5398">
                  <c:v>64.0</c:v>
                </c:pt>
                <c:pt idx="5399">
                  <c:v>64.0</c:v>
                </c:pt>
                <c:pt idx="5400">
                  <c:v>64.0</c:v>
                </c:pt>
                <c:pt idx="5401">
                  <c:v>64.0</c:v>
                </c:pt>
                <c:pt idx="5402">
                  <c:v>64.0</c:v>
                </c:pt>
                <c:pt idx="5403">
                  <c:v>64.0</c:v>
                </c:pt>
                <c:pt idx="5404">
                  <c:v>64.0</c:v>
                </c:pt>
                <c:pt idx="5405">
                  <c:v>64.0</c:v>
                </c:pt>
                <c:pt idx="5406">
                  <c:v>64.0</c:v>
                </c:pt>
                <c:pt idx="5407">
                  <c:v>64.0</c:v>
                </c:pt>
                <c:pt idx="5408">
                  <c:v>64.0</c:v>
                </c:pt>
                <c:pt idx="5409">
                  <c:v>64.0</c:v>
                </c:pt>
                <c:pt idx="5410">
                  <c:v>64.0</c:v>
                </c:pt>
                <c:pt idx="5411">
                  <c:v>64.0</c:v>
                </c:pt>
                <c:pt idx="5412">
                  <c:v>64.0</c:v>
                </c:pt>
                <c:pt idx="5413">
                  <c:v>64.0</c:v>
                </c:pt>
                <c:pt idx="5414">
                  <c:v>64.0</c:v>
                </c:pt>
                <c:pt idx="5415">
                  <c:v>64.0</c:v>
                </c:pt>
                <c:pt idx="5416">
                  <c:v>64.0</c:v>
                </c:pt>
                <c:pt idx="5417">
                  <c:v>64.0</c:v>
                </c:pt>
                <c:pt idx="5418">
                  <c:v>64.0</c:v>
                </c:pt>
                <c:pt idx="5419">
                  <c:v>64.0</c:v>
                </c:pt>
                <c:pt idx="5420">
                  <c:v>64.0</c:v>
                </c:pt>
                <c:pt idx="5421">
                  <c:v>64.0</c:v>
                </c:pt>
                <c:pt idx="5422">
                  <c:v>64.0</c:v>
                </c:pt>
                <c:pt idx="5423">
                  <c:v>64.0</c:v>
                </c:pt>
                <c:pt idx="5424">
                  <c:v>64.0</c:v>
                </c:pt>
                <c:pt idx="5425">
                  <c:v>64.0</c:v>
                </c:pt>
                <c:pt idx="5426">
                  <c:v>64.0</c:v>
                </c:pt>
                <c:pt idx="5427">
                  <c:v>64.0</c:v>
                </c:pt>
                <c:pt idx="5428">
                  <c:v>64.0</c:v>
                </c:pt>
                <c:pt idx="5429">
                  <c:v>64.0</c:v>
                </c:pt>
                <c:pt idx="5430">
                  <c:v>64.0</c:v>
                </c:pt>
                <c:pt idx="5431">
                  <c:v>64.0</c:v>
                </c:pt>
                <c:pt idx="5432">
                  <c:v>64.0</c:v>
                </c:pt>
                <c:pt idx="5433">
                  <c:v>64.0</c:v>
                </c:pt>
                <c:pt idx="5434">
                  <c:v>64.0</c:v>
                </c:pt>
                <c:pt idx="5435">
                  <c:v>64.0</c:v>
                </c:pt>
                <c:pt idx="5436">
                  <c:v>64.0</c:v>
                </c:pt>
                <c:pt idx="5437">
                  <c:v>64.0</c:v>
                </c:pt>
                <c:pt idx="5438">
                  <c:v>64.0</c:v>
                </c:pt>
                <c:pt idx="5439">
                  <c:v>64.0</c:v>
                </c:pt>
                <c:pt idx="5440">
                  <c:v>64.0</c:v>
                </c:pt>
                <c:pt idx="5441">
                  <c:v>64.0</c:v>
                </c:pt>
                <c:pt idx="5442">
                  <c:v>64.0</c:v>
                </c:pt>
                <c:pt idx="5443">
                  <c:v>64.0</c:v>
                </c:pt>
                <c:pt idx="5444">
                  <c:v>64.0</c:v>
                </c:pt>
                <c:pt idx="5445">
                  <c:v>64.0</c:v>
                </c:pt>
                <c:pt idx="5446">
                  <c:v>64.0</c:v>
                </c:pt>
                <c:pt idx="5447">
                  <c:v>64.0</c:v>
                </c:pt>
                <c:pt idx="5448">
                  <c:v>64.0</c:v>
                </c:pt>
                <c:pt idx="5449">
                  <c:v>64.0</c:v>
                </c:pt>
                <c:pt idx="5450">
                  <c:v>64.0</c:v>
                </c:pt>
                <c:pt idx="5451">
                  <c:v>64.0</c:v>
                </c:pt>
                <c:pt idx="5452">
                  <c:v>64.0</c:v>
                </c:pt>
                <c:pt idx="5453">
                  <c:v>64.0</c:v>
                </c:pt>
                <c:pt idx="5454">
                  <c:v>64.0</c:v>
                </c:pt>
                <c:pt idx="5455">
                  <c:v>64.0</c:v>
                </c:pt>
                <c:pt idx="5456">
                  <c:v>64.0</c:v>
                </c:pt>
                <c:pt idx="5457">
                  <c:v>64.0</c:v>
                </c:pt>
                <c:pt idx="5458">
                  <c:v>65.0</c:v>
                </c:pt>
                <c:pt idx="5459">
                  <c:v>65.0</c:v>
                </c:pt>
                <c:pt idx="5460">
                  <c:v>65.0</c:v>
                </c:pt>
                <c:pt idx="5461">
                  <c:v>65.0</c:v>
                </c:pt>
                <c:pt idx="5462">
                  <c:v>65.0</c:v>
                </c:pt>
                <c:pt idx="5463">
                  <c:v>65.0</c:v>
                </c:pt>
                <c:pt idx="5464">
                  <c:v>65.0</c:v>
                </c:pt>
                <c:pt idx="5465">
                  <c:v>65.0</c:v>
                </c:pt>
                <c:pt idx="5466">
                  <c:v>65.0</c:v>
                </c:pt>
                <c:pt idx="5467">
                  <c:v>65.0</c:v>
                </c:pt>
                <c:pt idx="5468">
                  <c:v>65.0</c:v>
                </c:pt>
                <c:pt idx="5469">
                  <c:v>65.0</c:v>
                </c:pt>
                <c:pt idx="5470">
                  <c:v>65.0</c:v>
                </c:pt>
                <c:pt idx="5471">
                  <c:v>65.0</c:v>
                </c:pt>
                <c:pt idx="5472">
                  <c:v>65.0</c:v>
                </c:pt>
                <c:pt idx="5473">
                  <c:v>65.0</c:v>
                </c:pt>
                <c:pt idx="5474">
                  <c:v>65.0</c:v>
                </c:pt>
                <c:pt idx="5475">
                  <c:v>65.0</c:v>
                </c:pt>
                <c:pt idx="5476">
                  <c:v>65.0</c:v>
                </c:pt>
                <c:pt idx="5477">
                  <c:v>65.0</c:v>
                </c:pt>
                <c:pt idx="5478">
                  <c:v>65.0</c:v>
                </c:pt>
                <c:pt idx="5479">
                  <c:v>65.0</c:v>
                </c:pt>
                <c:pt idx="5480">
                  <c:v>65.0</c:v>
                </c:pt>
                <c:pt idx="5481">
                  <c:v>65.0</c:v>
                </c:pt>
                <c:pt idx="5482">
                  <c:v>65.0</c:v>
                </c:pt>
                <c:pt idx="5483">
                  <c:v>65.0</c:v>
                </c:pt>
                <c:pt idx="5484">
                  <c:v>65.0</c:v>
                </c:pt>
                <c:pt idx="5485">
                  <c:v>65.0</c:v>
                </c:pt>
                <c:pt idx="5486">
                  <c:v>65.0</c:v>
                </c:pt>
                <c:pt idx="5487">
                  <c:v>65.0</c:v>
                </c:pt>
                <c:pt idx="5488">
                  <c:v>65.0</c:v>
                </c:pt>
                <c:pt idx="5489">
                  <c:v>65.0</c:v>
                </c:pt>
                <c:pt idx="5490">
                  <c:v>65.0</c:v>
                </c:pt>
                <c:pt idx="5491">
                  <c:v>65.0</c:v>
                </c:pt>
                <c:pt idx="5492">
                  <c:v>65.0</c:v>
                </c:pt>
                <c:pt idx="5493">
                  <c:v>65.0</c:v>
                </c:pt>
                <c:pt idx="5494">
                  <c:v>65.0</c:v>
                </c:pt>
                <c:pt idx="5495">
                  <c:v>65.0</c:v>
                </c:pt>
                <c:pt idx="5496">
                  <c:v>65.0</c:v>
                </c:pt>
                <c:pt idx="5497">
                  <c:v>65.0</c:v>
                </c:pt>
                <c:pt idx="5498">
                  <c:v>65.0</c:v>
                </c:pt>
                <c:pt idx="5499">
                  <c:v>65.0</c:v>
                </c:pt>
                <c:pt idx="5500">
                  <c:v>65.0</c:v>
                </c:pt>
                <c:pt idx="5501">
                  <c:v>65.0</c:v>
                </c:pt>
                <c:pt idx="5502">
                  <c:v>65.0</c:v>
                </c:pt>
                <c:pt idx="5503">
                  <c:v>65.0</c:v>
                </c:pt>
                <c:pt idx="5504">
                  <c:v>65.0</c:v>
                </c:pt>
                <c:pt idx="5505">
                  <c:v>65.0</c:v>
                </c:pt>
                <c:pt idx="5506">
                  <c:v>65.0</c:v>
                </c:pt>
                <c:pt idx="5507">
                  <c:v>65.0</c:v>
                </c:pt>
                <c:pt idx="5508">
                  <c:v>65.0</c:v>
                </c:pt>
                <c:pt idx="5509">
                  <c:v>65.0</c:v>
                </c:pt>
                <c:pt idx="5510">
                  <c:v>65.0</c:v>
                </c:pt>
                <c:pt idx="5511">
                  <c:v>65.0</c:v>
                </c:pt>
                <c:pt idx="5512">
                  <c:v>65.0</c:v>
                </c:pt>
                <c:pt idx="5513">
                  <c:v>65.0</c:v>
                </c:pt>
                <c:pt idx="5514">
                  <c:v>65.0</c:v>
                </c:pt>
                <c:pt idx="5515">
                  <c:v>65.0</c:v>
                </c:pt>
                <c:pt idx="5516">
                  <c:v>65.0</c:v>
                </c:pt>
                <c:pt idx="5517">
                  <c:v>65.0</c:v>
                </c:pt>
                <c:pt idx="5518">
                  <c:v>65.0</c:v>
                </c:pt>
                <c:pt idx="5519">
                  <c:v>65.0</c:v>
                </c:pt>
                <c:pt idx="5520">
                  <c:v>65.0</c:v>
                </c:pt>
                <c:pt idx="5521">
                  <c:v>65.0</c:v>
                </c:pt>
                <c:pt idx="5522">
                  <c:v>65.0</c:v>
                </c:pt>
                <c:pt idx="5523">
                  <c:v>65.0</c:v>
                </c:pt>
                <c:pt idx="5524">
                  <c:v>65.0</c:v>
                </c:pt>
                <c:pt idx="5525">
                  <c:v>65.0</c:v>
                </c:pt>
                <c:pt idx="5526">
                  <c:v>65.0</c:v>
                </c:pt>
                <c:pt idx="5527">
                  <c:v>65.0</c:v>
                </c:pt>
                <c:pt idx="5528">
                  <c:v>65.0</c:v>
                </c:pt>
                <c:pt idx="5529">
                  <c:v>65.0</c:v>
                </c:pt>
                <c:pt idx="5530">
                  <c:v>65.0</c:v>
                </c:pt>
                <c:pt idx="5531">
                  <c:v>65.0</c:v>
                </c:pt>
                <c:pt idx="5532">
                  <c:v>65.0</c:v>
                </c:pt>
                <c:pt idx="5533">
                  <c:v>65.0</c:v>
                </c:pt>
                <c:pt idx="5534">
                  <c:v>65.0</c:v>
                </c:pt>
                <c:pt idx="5535">
                  <c:v>65.0</c:v>
                </c:pt>
                <c:pt idx="5536">
                  <c:v>65.0</c:v>
                </c:pt>
                <c:pt idx="5537">
                  <c:v>65.0</c:v>
                </c:pt>
                <c:pt idx="5538">
                  <c:v>65.0</c:v>
                </c:pt>
                <c:pt idx="5539">
                  <c:v>65.0</c:v>
                </c:pt>
                <c:pt idx="5540">
                  <c:v>65.0</c:v>
                </c:pt>
                <c:pt idx="5541">
                  <c:v>65.0</c:v>
                </c:pt>
                <c:pt idx="5542">
                  <c:v>65.0</c:v>
                </c:pt>
                <c:pt idx="5543">
                  <c:v>65.0</c:v>
                </c:pt>
                <c:pt idx="5544">
                  <c:v>65.0</c:v>
                </c:pt>
                <c:pt idx="5545">
                  <c:v>65.0</c:v>
                </c:pt>
                <c:pt idx="5546">
                  <c:v>65.0</c:v>
                </c:pt>
                <c:pt idx="5547">
                  <c:v>65.0</c:v>
                </c:pt>
                <c:pt idx="5548">
                  <c:v>65.0</c:v>
                </c:pt>
                <c:pt idx="5549">
                  <c:v>65.0</c:v>
                </c:pt>
                <c:pt idx="5550">
                  <c:v>65.0</c:v>
                </c:pt>
                <c:pt idx="5551">
                  <c:v>65.0</c:v>
                </c:pt>
                <c:pt idx="5552">
                  <c:v>65.0</c:v>
                </c:pt>
                <c:pt idx="5553">
                  <c:v>65.0</c:v>
                </c:pt>
                <c:pt idx="5554">
                  <c:v>65.0</c:v>
                </c:pt>
                <c:pt idx="5555">
                  <c:v>65.0</c:v>
                </c:pt>
                <c:pt idx="5556">
                  <c:v>65.0</c:v>
                </c:pt>
                <c:pt idx="5557">
                  <c:v>65.0</c:v>
                </c:pt>
                <c:pt idx="5558">
                  <c:v>65.0</c:v>
                </c:pt>
                <c:pt idx="5559">
                  <c:v>65.0</c:v>
                </c:pt>
                <c:pt idx="5560">
                  <c:v>65.0</c:v>
                </c:pt>
                <c:pt idx="5561">
                  <c:v>65.0</c:v>
                </c:pt>
                <c:pt idx="5562">
                  <c:v>65.0</c:v>
                </c:pt>
                <c:pt idx="5563">
                  <c:v>65.0</c:v>
                </c:pt>
                <c:pt idx="5564">
                  <c:v>65.0</c:v>
                </c:pt>
                <c:pt idx="5565">
                  <c:v>65.0</c:v>
                </c:pt>
                <c:pt idx="5566">
                  <c:v>65.0</c:v>
                </c:pt>
                <c:pt idx="5567">
                  <c:v>65.0</c:v>
                </c:pt>
                <c:pt idx="5568">
                  <c:v>65.0</c:v>
                </c:pt>
                <c:pt idx="5569">
                  <c:v>65.0</c:v>
                </c:pt>
                <c:pt idx="5570">
                  <c:v>65.0</c:v>
                </c:pt>
                <c:pt idx="5571">
                  <c:v>65.0</c:v>
                </c:pt>
                <c:pt idx="5572">
                  <c:v>65.0</c:v>
                </c:pt>
                <c:pt idx="5573">
                  <c:v>65.0</c:v>
                </c:pt>
                <c:pt idx="5574">
                  <c:v>65.0</c:v>
                </c:pt>
                <c:pt idx="5575">
                  <c:v>65.0</c:v>
                </c:pt>
                <c:pt idx="5576">
                  <c:v>65.0</c:v>
                </c:pt>
                <c:pt idx="5577">
                  <c:v>65.0</c:v>
                </c:pt>
                <c:pt idx="5578">
                  <c:v>65.0</c:v>
                </c:pt>
                <c:pt idx="5579">
                  <c:v>65.0</c:v>
                </c:pt>
                <c:pt idx="5580">
                  <c:v>65.0</c:v>
                </c:pt>
                <c:pt idx="5581">
                  <c:v>65.0</c:v>
                </c:pt>
                <c:pt idx="5582">
                  <c:v>65.0</c:v>
                </c:pt>
                <c:pt idx="5583">
                  <c:v>65.0</c:v>
                </c:pt>
                <c:pt idx="5584">
                  <c:v>65.0</c:v>
                </c:pt>
                <c:pt idx="5585">
                  <c:v>65.0</c:v>
                </c:pt>
                <c:pt idx="5586">
                  <c:v>65.0</c:v>
                </c:pt>
                <c:pt idx="5587">
                  <c:v>65.0</c:v>
                </c:pt>
                <c:pt idx="5588">
                  <c:v>65.0</c:v>
                </c:pt>
                <c:pt idx="5589">
                  <c:v>65.0</c:v>
                </c:pt>
                <c:pt idx="5590">
                  <c:v>65.0</c:v>
                </c:pt>
                <c:pt idx="5591">
                  <c:v>65.0</c:v>
                </c:pt>
                <c:pt idx="5592">
                  <c:v>65.0</c:v>
                </c:pt>
                <c:pt idx="5593">
                  <c:v>65.0</c:v>
                </c:pt>
                <c:pt idx="5594">
                  <c:v>65.0</c:v>
                </c:pt>
                <c:pt idx="5595">
                  <c:v>65.0</c:v>
                </c:pt>
                <c:pt idx="5596">
                  <c:v>65.0</c:v>
                </c:pt>
                <c:pt idx="5597">
                  <c:v>65.0</c:v>
                </c:pt>
                <c:pt idx="5598">
                  <c:v>65.0</c:v>
                </c:pt>
                <c:pt idx="5599">
                  <c:v>65.0</c:v>
                </c:pt>
                <c:pt idx="5600">
                  <c:v>65.0</c:v>
                </c:pt>
                <c:pt idx="5601">
                  <c:v>65.0</c:v>
                </c:pt>
                <c:pt idx="5602">
                  <c:v>65.0</c:v>
                </c:pt>
                <c:pt idx="5603">
                  <c:v>65.0</c:v>
                </c:pt>
                <c:pt idx="5604">
                  <c:v>65.0</c:v>
                </c:pt>
                <c:pt idx="5605">
                  <c:v>65.0</c:v>
                </c:pt>
                <c:pt idx="5606">
                  <c:v>65.0</c:v>
                </c:pt>
                <c:pt idx="5607">
                  <c:v>65.0</c:v>
                </c:pt>
                <c:pt idx="5608">
                  <c:v>65.0</c:v>
                </c:pt>
                <c:pt idx="5609">
                  <c:v>65.0</c:v>
                </c:pt>
                <c:pt idx="5610">
                  <c:v>65.0</c:v>
                </c:pt>
                <c:pt idx="5611">
                  <c:v>65.0</c:v>
                </c:pt>
                <c:pt idx="5612">
                  <c:v>65.0</c:v>
                </c:pt>
                <c:pt idx="5613">
                  <c:v>65.0</c:v>
                </c:pt>
                <c:pt idx="5614">
                  <c:v>65.0</c:v>
                </c:pt>
                <c:pt idx="5615">
                  <c:v>65.0</c:v>
                </c:pt>
                <c:pt idx="5616">
                  <c:v>65.0</c:v>
                </c:pt>
                <c:pt idx="5617">
                  <c:v>65.0</c:v>
                </c:pt>
                <c:pt idx="5618">
                  <c:v>65.0</c:v>
                </c:pt>
                <c:pt idx="5619">
                  <c:v>65.0</c:v>
                </c:pt>
                <c:pt idx="5620">
                  <c:v>65.0</c:v>
                </c:pt>
                <c:pt idx="5621">
                  <c:v>65.0</c:v>
                </c:pt>
                <c:pt idx="5622">
                  <c:v>65.0</c:v>
                </c:pt>
                <c:pt idx="5623">
                  <c:v>65.0</c:v>
                </c:pt>
                <c:pt idx="5624">
                  <c:v>65.0</c:v>
                </c:pt>
                <c:pt idx="5625">
                  <c:v>65.0</c:v>
                </c:pt>
                <c:pt idx="5626">
                  <c:v>65.0</c:v>
                </c:pt>
                <c:pt idx="5627">
                  <c:v>65.0</c:v>
                </c:pt>
                <c:pt idx="5628">
                  <c:v>65.0</c:v>
                </c:pt>
                <c:pt idx="5629">
                  <c:v>65.0</c:v>
                </c:pt>
                <c:pt idx="5630">
                  <c:v>65.0</c:v>
                </c:pt>
                <c:pt idx="5631">
                  <c:v>65.0</c:v>
                </c:pt>
                <c:pt idx="5632">
                  <c:v>65.0</c:v>
                </c:pt>
                <c:pt idx="5633">
                  <c:v>65.0</c:v>
                </c:pt>
                <c:pt idx="5634">
                  <c:v>65.0</c:v>
                </c:pt>
                <c:pt idx="5635">
                  <c:v>65.0</c:v>
                </c:pt>
                <c:pt idx="5636">
                  <c:v>65.0</c:v>
                </c:pt>
                <c:pt idx="5637">
                  <c:v>65.0</c:v>
                </c:pt>
                <c:pt idx="5638">
                  <c:v>65.0</c:v>
                </c:pt>
                <c:pt idx="5639">
                  <c:v>65.0</c:v>
                </c:pt>
                <c:pt idx="5640">
                  <c:v>65.0</c:v>
                </c:pt>
                <c:pt idx="5641">
                  <c:v>65.0</c:v>
                </c:pt>
                <c:pt idx="5642">
                  <c:v>65.0</c:v>
                </c:pt>
                <c:pt idx="5643">
                  <c:v>65.0</c:v>
                </c:pt>
                <c:pt idx="5644">
                  <c:v>65.0</c:v>
                </c:pt>
                <c:pt idx="5645">
                  <c:v>65.0</c:v>
                </c:pt>
                <c:pt idx="5646">
                  <c:v>65.0</c:v>
                </c:pt>
                <c:pt idx="5647">
                  <c:v>65.0</c:v>
                </c:pt>
                <c:pt idx="5648">
                  <c:v>65.0</c:v>
                </c:pt>
                <c:pt idx="5649">
                  <c:v>65.0</c:v>
                </c:pt>
                <c:pt idx="5650">
                  <c:v>65.0</c:v>
                </c:pt>
                <c:pt idx="5651">
                  <c:v>65.0</c:v>
                </c:pt>
                <c:pt idx="5652">
                  <c:v>65.0</c:v>
                </c:pt>
                <c:pt idx="5653">
                  <c:v>65.0</c:v>
                </c:pt>
                <c:pt idx="5654">
                  <c:v>65.0</c:v>
                </c:pt>
                <c:pt idx="5655">
                  <c:v>65.0</c:v>
                </c:pt>
                <c:pt idx="5656">
                  <c:v>65.0</c:v>
                </c:pt>
                <c:pt idx="5657">
                  <c:v>65.0</c:v>
                </c:pt>
                <c:pt idx="5658">
                  <c:v>65.0</c:v>
                </c:pt>
                <c:pt idx="5659">
                  <c:v>65.0</c:v>
                </c:pt>
                <c:pt idx="5660">
                  <c:v>65.0</c:v>
                </c:pt>
                <c:pt idx="5661">
                  <c:v>65.0</c:v>
                </c:pt>
                <c:pt idx="5662">
                  <c:v>65.0</c:v>
                </c:pt>
                <c:pt idx="5663">
                  <c:v>65.0</c:v>
                </c:pt>
                <c:pt idx="5664">
                  <c:v>65.0</c:v>
                </c:pt>
                <c:pt idx="5665">
                  <c:v>65.0</c:v>
                </c:pt>
                <c:pt idx="5666">
                  <c:v>65.0</c:v>
                </c:pt>
                <c:pt idx="5667">
                  <c:v>65.0</c:v>
                </c:pt>
                <c:pt idx="5668">
                  <c:v>65.0</c:v>
                </c:pt>
                <c:pt idx="5669">
                  <c:v>65.0</c:v>
                </c:pt>
                <c:pt idx="5670">
                  <c:v>65.0</c:v>
                </c:pt>
                <c:pt idx="5671">
                  <c:v>65.0</c:v>
                </c:pt>
                <c:pt idx="5672">
                  <c:v>65.0</c:v>
                </c:pt>
                <c:pt idx="5673">
                  <c:v>65.0</c:v>
                </c:pt>
                <c:pt idx="5674">
                  <c:v>65.0</c:v>
                </c:pt>
                <c:pt idx="5675">
                  <c:v>65.0</c:v>
                </c:pt>
                <c:pt idx="5676">
                  <c:v>65.0</c:v>
                </c:pt>
                <c:pt idx="5677">
                  <c:v>65.0</c:v>
                </c:pt>
                <c:pt idx="5678">
                  <c:v>65.0</c:v>
                </c:pt>
                <c:pt idx="5679">
                  <c:v>65.0</c:v>
                </c:pt>
                <c:pt idx="5680">
                  <c:v>65.0</c:v>
                </c:pt>
                <c:pt idx="5681">
                  <c:v>65.0</c:v>
                </c:pt>
                <c:pt idx="5682">
                  <c:v>65.0</c:v>
                </c:pt>
                <c:pt idx="5683">
                  <c:v>66.0</c:v>
                </c:pt>
                <c:pt idx="5684">
                  <c:v>66.0</c:v>
                </c:pt>
                <c:pt idx="5685">
                  <c:v>66.0</c:v>
                </c:pt>
                <c:pt idx="5686">
                  <c:v>66.0</c:v>
                </c:pt>
                <c:pt idx="5687">
                  <c:v>66.0</c:v>
                </c:pt>
                <c:pt idx="5688">
                  <c:v>66.0</c:v>
                </c:pt>
                <c:pt idx="5689">
                  <c:v>66.0</c:v>
                </c:pt>
                <c:pt idx="5690">
                  <c:v>66.0</c:v>
                </c:pt>
                <c:pt idx="5691">
                  <c:v>66.0</c:v>
                </c:pt>
                <c:pt idx="5692">
                  <c:v>66.0</c:v>
                </c:pt>
                <c:pt idx="5693">
                  <c:v>66.0</c:v>
                </c:pt>
                <c:pt idx="5694">
                  <c:v>66.0</c:v>
                </c:pt>
                <c:pt idx="5695">
                  <c:v>66.0</c:v>
                </c:pt>
                <c:pt idx="5696">
                  <c:v>66.0</c:v>
                </c:pt>
                <c:pt idx="5697">
                  <c:v>66.0</c:v>
                </c:pt>
                <c:pt idx="5698">
                  <c:v>67.0</c:v>
                </c:pt>
                <c:pt idx="5699">
                  <c:v>67.0</c:v>
                </c:pt>
                <c:pt idx="5700">
                  <c:v>67.0</c:v>
                </c:pt>
                <c:pt idx="5701">
                  <c:v>67.0</c:v>
                </c:pt>
                <c:pt idx="5702">
                  <c:v>67.0</c:v>
                </c:pt>
                <c:pt idx="5703">
                  <c:v>67.0</c:v>
                </c:pt>
                <c:pt idx="5704">
                  <c:v>67.0</c:v>
                </c:pt>
                <c:pt idx="5705">
                  <c:v>67.0</c:v>
                </c:pt>
                <c:pt idx="5706">
                  <c:v>67.0</c:v>
                </c:pt>
                <c:pt idx="5707">
                  <c:v>68.0</c:v>
                </c:pt>
                <c:pt idx="5708">
                  <c:v>68.0</c:v>
                </c:pt>
                <c:pt idx="5709">
                  <c:v>68.0</c:v>
                </c:pt>
                <c:pt idx="5710">
                  <c:v>68.0</c:v>
                </c:pt>
                <c:pt idx="5711">
                  <c:v>68.0</c:v>
                </c:pt>
                <c:pt idx="5712">
                  <c:v>68.0</c:v>
                </c:pt>
                <c:pt idx="5713">
                  <c:v>68.0</c:v>
                </c:pt>
                <c:pt idx="5714">
                  <c:v>68.0</c:v>
                </c:pt>
                <c:pt idx="5715">
                  <c:v>68.0</c:v>
                </c:pt>
                <c:pt idx="5716">
                  <c:v>68.0</c:v>
                </c:pt>
                <c:pt idx="5717">
                  <c:v>68.0</c:v>
                </c:pt>
                <c:pt idx="5718">
                  <c:v>68.0</c:v>
                </c:pt>
                <c:pt idx="5719">
                  <c:v>68.0</c:v>
                </c:pt>
                <c:pt idx="5720">
                  <c:v>68.0</c:v>
                </c:pt>
                <c:pt idx="5721">
                  <c:v>68.0</c:v>
                </c:pt>
                <c:pt idx="5722">
                  <c:v>68.0</c:v>
                </c:pt>
                <c:pt idx="5723">
                  <c:v>68.0</c:v>
                </c:pt>
                <c:pt idx="5724">
                  <c:v>68.0</c:v>
                </c:pt>
                <c:pt idx="5725">
                  <c:v>68.0</c:v>
                </c:pt>
                <c:pt idx="5726">
                  <c:v>68.0</c:v>
                </c:pt>
                <c:pt idx="5727">
                  <c:v>68.0</c:v>
                </c:pt>
                <c:pt idx="5728">
                  <c:v>68.0</c:v>
                </c:pt>
                <c:pt idx="5729">
                  <c:v>68.0</c:v>
                </c:pt>
                <c:pt idx="5730">
                  <c:v>68.0</c:v>
                </c:pt>
                <c:pt idx="5731">
                  <c:v>68.0</c:v>
                </c:pt>
                <c:pt idx="5732">
                  <c:v>68.0</c:v>
                </c:pt>
                <c:pt idx="5733">
                  <c:v>68.0</c:v>
                </c:pt>
                <c:pt idx="5734">
                  <c:v>68.0</c:v>
                </c:pt>
                <c:pt idx="5735">
                  <c:v>68.0</c:v>
                </c:pt>
                <c:pt idx="5736">
                  <c:v>68.0</c:v>
                </c:pt>
                <c:pt idx="5737">
                  <c:v>68.0</c:v>
                </c:pt>
                <c:pt idx="5738">
                  <c:v>68.0</c:v>
                </c:pt>
                <c:pt idx="5739">
                  <c:v>68.0</c:v>
                </c:pt>
                <c:pt idx="5740">
                  <c:v>68.0</c:v>
                </c:pt>
                <c:pt idx="5741">
                  <c:v>68.0</c:v>
                </c:pt>
                <c:pt idx="5742">
                  <c:v>68.0</c:v>
                </c:pt>
                <c:pt idx="5743">
                  <c:v>68.0</c:v>
                </c:pt>
                <c:pt idx="5744">
                  <c:v>68.0</c:v>
                </c:pt>
                <c:pt idx="5745">
                  <c:v>68.0</c:v>
                </c:pt>
                <c:pt idx="5746">
                  <c:v>68.0</c:v>
                </c:pt>
                <c:pt idx="5747">
                  <c:v>68.0</c:v>
                </c:pt>
                <c:pt idx="5748">
                  <c:v>68.0</c:v>
                </c:pt>
                <c:pt idx="5749">
                  <c:v>68.0</c:v>
                </c:pt>
                <c:pt idx="5750">
                  <c:v>68.0</c:v>
                </c:pt>
                <c:pt idx="5751">
                  <c:v>68.0</c:v>
                </c:pt>
                <c:pt idx="5752">
                  <c:v>68.0</c:v>
                </c:pt>
                <c:pt idx="5753">
                  <c:v>68.0</c:v>
                </c:pt>
                <c:pt idx="5754">
                  <c:v>68.0</c:v>
                </c:pt>
                <c:pt idx="5755">
                  <c:v>68.0</c:v>
                </c:pt>
                <c:pt idx="5756">
                  <c:v>68.0</c:v>
                </c:pt>
                <c:pt idx="5757">
                  <c:v>68.0</c:v>
                </c:pt>
                <c:pt idx="5758">
                  <c:v>68.0</c:v>
                </c:pt>
                <c:pt idx="5759">
                  <c:v>68.0</c:v>
                </c:pt>
                <c:pt idx="5760">
                  <c:v>68.0</c:v>
                </c:pt>
                <c:pt idx="5761">
                  <c:v>68.0</c:v>
                </c:pt>
                <c:pt idx="5762">
                  <c:v>68.0</c:v>
                </c:pt>
                <c:pt idx="5763">
                  <c:v>68.0</c:v>
                </c:pt>
                <c:pt idx="5764">
                  <c:v>68.0</c:v>
                </c:pt>
                <c:pt idx="5765">
                  <c:v>68.0</c:v>
                </c:pt>
                <c:pt idx="5766">
                  <c:v>68.0</c:v>
                </c:pt>
                <c:pt idx="5767">
                  <c:v>68.0</c:v>
                </c:pt>
                <c:pt idx="5768">
                  <c:v>68.0</c:v>
                </c:pt>
                <c:pt idx="5769">
                  <c:v>68.0</c:v>
                </c:pt>
                <c:pt idx="5770">
                  <c:v>68.0</c:v>
                </c:pt>
                <c:pt idx="5771">
                  <c:v>68.0</c:v>
                </c:pt>
                <c:pt idx="5772">
                  <c:v>68.0</c:v>
                </c:pt>
                <c:pt idx="5773">
                  <c:v>68.0</c:v>
                </c:pt>
                <c:pt idx="5774">
                  <c:v>68.0</c:v>
                </c:pt>
                <c:pt idx="5775">
                  <c:v>68.0</c:v>
                </c:pt>
                <c:pt idx="5776">
                  <c:v>68.0</c:v>
                </c:pt>
                <c:pt idx="5777">
                  <c:v>68.0</c:v>
                </c:pt>
                <c:pt idx="5778">
                  <c:v>68.0</c:v>
                </c:pt>
                <c:pt idx="5779">
                  <c:v>68.0</c:v>
                </c:pt>
                <c:pt idx="5780">
                  <c:v>68.0</c:v>
                </c:pt>
                <c:pt idx="5781">
                  <c:v>68.0</c:v>
                </c:pt>
                <c:pt idx="5782">
                  <c:v>68.0</c:v>
                </c:pt>
                <c:pt idx="5783">
                  <c:v>68.0</c:v>
                </c:pt>
                <c:pt idx="5784">
                  <c:v>68.0</c:v>
                </c:pt>
                <c:pt idx="5785">
                  <c:v>68.0</c:v>
                </c:pt>
                <c:pt idx="5786">
                  <c:v>68.0</c:v>
                </c:pt>
                <c:pt idx="5787">
                  <c:v>68.0</c:v>
                </c:pt>
                <c:pt idx="5788">
                  <c:v>68.0</c:v>
                </c:pt>
                <c:pt idx="5789">
                  <c:v>68.0</c:v>
                </c:pt>
                <c:pt idx="5790">
                  <c:v>68.0</c:v>
                </c:pt>
                <c:pt idx="5791">
                  <c:v>68.0</c:v>
                </c:pt>
                <c:pt idx="5792">
                  <c:v>68.0</c:v>
                </c:pt>
                <c:pt idx="5793">
                  <c:v>68.0</c:v>
                </c:pt>
                <c:pt idx="5794">
                  <c:v>68.0</c:v>
                </c:pt>
                <c:pt idx="5795">
                  <c:v>68.0</c:v>
                </c:pt>
                <c:pt idx="5796">
                  <c:v>68.0</c:v>
                </c:pt>
                <c:pt idx="5797">
                  <c:v>68.0</c:v>
                </c:pt>
                <c:pt idx="5798">
                  <c:v>68.0</c:v>
                </c:pt>
                <c:pt idx="5799">
                  <c:v>68.0</c:v>
                </c:pt>
                <c:pt idx="5800">
                  <c:v>68.0</c:v>
                </c:pt>
                <c:pt idx="5801">
                  <c:v>68.0</c:v>
                </c:pt>
                <c:pt idx="5802">
                  <c:v>68.0</c:v>
                </c:pt>
                <c:pt idx="5803">
                  <c:v>68.0</c:v>
                </c:pt>
                <c:pt idx="5804">
                  <c:v>68.0</c:v>
                </c:pt>
                <c:pt idx="5805">
                  <c:v>68.0</c:v>
                </c:pt>
                <c:pt idx="5806">
                  <c:v>68.0</c:v>
                </c:pt>
                <c:pt idx="5807">
                  <c:v>68.0</c:v>
                </c:pt>
                <c:pt idx="5808">
                  <c:v>68.0</c:v>
                </c:pt>
                <c:pt idx="5809">
                  <c:v>68.0</c:v>
                </c:pt>
                <c:pt idx="5810">
                  <c:v>68.0</c:v>
                </c:pt>
                <c:pt idx="5811">
                  <c:v>68.0</c:v>
                </c:pt>
                <c:pt idx="5812">
                  <c:v>68.0</c:v>
                </c:pt>
                <c:pt idx="5813">
                  <c:v>68.0</c:v>
                </c:pt>
                <c:pt idx="5814">
                  <c:v>68.0</c:v>
                </c:pt>
                <c:pt idx="5815">
                  <c:v>68.0</c:v>
                </c:pt>
                <c:pt idx="5816">
                  <c:v>68.0</c:v>
                </c:pt>
                <c:pt idx="5817">
                  <c:v>68.0</c:v>
                </c:pt>
                <c:pt idx="5818">
                  <c:v>68.0</c:v>
                </c:pt>
                <c:pt idx="5819">
                  <c:v>68.0</c:v>
                </c:pt>
                <c:pt idx="5820">
                  <c:v>68.0</c:v>
                </c:pt>
                <c:pt idx="5821">
                  <c:v>68.0</c:v>
                </c:pt>
                <c:pt idx="5822">
                  <c:v>68.0</c:v>
                </c:pt>
                <c:pt idx="5823">
                  <c:v>68.0</c:v>
                </c:pt>
                <c:pt idx="5824">
                  <c:v>68.0</c:v>
                </c:pt>
                <c:pt idx="5825">
                  <c:v>68.0</c:v>
                </c:pt>
                <c:pt idx="5826">
                  <c:v>68.0</c:v>
                </c:pt>
                <c:pt idx="5827">
                  <c:v>68.0</c:v>
                </c:pt>
                <c:pt idx="5828">
                  <c:v>68.0</c:v>
                </c:pt>
                <c:pt idx="5829">
                  <c:v>68.0</c:v>
                </c:pt>
                <c:pt idx="5830">
                  <c:v>68.0</c:v>
                </c:pt>
                <c:pt idx="5831">
                  <c:v>68.0</c:v>
                </c:pt>
                <c:pt idx="5832">
                  <c:v>68.0</c:v>
                </c:pt>
                <c:pt idx="5833">
                  <c:v>68.0</c:v>
                </c:pt>
                <c:pt idx="5834">
                  <c:v>68.0</c:v>
                </c:pt>
                <c:pt idx="5835">
                  <c:v>68.0</c:v>
                </c:pt>
                <c:pt idx="5836">
                  <c:v>68.0</c:v>
                </c:pt>
                <c:pt idx="5837">
                  <c:v>68.0</c:v>
                </c:pt>
                <c:pt idx="5838">
                  <c:v>68.0</c:v>
                </c:pt>
                <c:pt idx="5839">
                  <c:v>68.0</c:v>
                </c:pt>
                <c:pt idx="5840">
                  <c:v>68.0</c:v>
                </c:pt>
                <c:pt idx="5841">
                  <c:v>68.0</c:v>
                </c:pt>
                <c:pt idx="5842">
                  <c:v>68.0</c:v>
                </c:pt>
                <c:pt idx="5843">
                  <c:v>68.0</c:v>
                </c:pt>
                <c:pt idx="5844">
                  <c:v>68.0</c:v>
                </c:pt>
                <c:pt idx="5845">
                  <c:v>68.0</c:v>
                </c:pt>
                <c:pt idx="5846">
                  <c:v>68.0</c:v>
                </c:pt>
                <c:pt idx="5847">
                  <c:v>68.0</c:v>
                </c:pt>
                <c:pt idx="5848">
                  <c:v>68.0</c:v>
                </c:pt>
                <c:pt idx="5849">
                  <c:v>68.0</c:v>
                </c:pt>
                <c:pt idx="5850">
                  <c:v>68.0</c:v>
                </c:pt>
                <c:pt idx="5851">
                  <c:v>68.0</c:v>
                </c:pt>
                <c:pt idx="5852">
                  <c:v>68.0</c:v>
                </c:pt>
                <c:pt idx="5853">
                  <c:v>68.0</c:v>
                </c:pt>
                <c:pt idx="5854">
                  <c:v>68.0</c:v>
                </c:pt>
                <c:pt idx="5855">
                  <c:v>68.0</c:v>
                </c:pt>
                <c:pt idx="5856">
                  <c:v>68.0</c:v>
                </c:pt>
                <c:pt idx="5857">
                  <c:v>68.0</c:v>
                </c:pt>
                <c:pt idx="5858">
                  <c:v>68.0</c:v>
                </c:pt>
                <c:pt idx="5859">
                  <c:v>68.0</c:v>
                </c:pt>
                <c:pt idx="5860">
                  <c:v>68.0</c:v>
                </c:pt>
                <c:pt idx="5861">
                  <c:v>68.0</c:v>
                </c:pt>
                <c:pt idx="5862">
                  <c:v>68.0</c:v>
                </c:pt>
                <c:pt idx="5863">
                  <c:v>68.0</c:v>
                </c:pt>
                <c:pt idx="5864">
                  <c:v>68.0</c:v>
                </c:pt>
                <c:pt idx="5865">
                  <c:v>68.0</c:v>
                </c:pt>
                <c:pt idx="5866">
                  <c:v>68.0</c:v>
                </c:pt>
                <c:pt idx="5867">
                  <c:v>68.0</c:v>
                </c:pt>
                <c:pt idx="5868">
                  <c:v>68.0</c:v>
                </c:pt>
                <c:pt idx="5869">
                  <c:v>68.0</c:v>
                </c:pt>
                <c:pt idx="5870">
                  <c:v>68.0</c:v>
                </c:pt>
                <c:pt idx="5871">
                  <c:v>68.0</c:v>
                </c:pt>
                <c:pt idx="5872">
                  <c:v>68.0</c:v>
                </c:pt>
                <c:pt idx="5873">
                  <c:v>68.0</c:v>
                </c:pt>
                <c:pt idx="5874">
                  <c:v>68.0</c:v>
                </c:pt>
                <c:pt idx="5875">
                  <c:v>68.0</c:v>
                </c:pt>
                <c:pt idx="5876">
                  <c:v>68.0</c:v>
                </c:pt>
                <c:pt idx="5877">
                  <c:v>68.0</c:v>
                </c:pt>
                <c:pt idx="5878">
                  <c:v>68.0</c:v>
                </c:pt>
                <c:pt idx="5879">
                  <c:v>68.0</c:v>
                </c:pt>
                <c:pt idx="5880">
                  <c:v>68.0</c:v>
                </c:pt>
                <c:pt idx="5881">
                  <c:v>68.0</c:v>
                </c:pt>
                <c:pt idx="5882">
                  <c:v>68.0</c:v>
                </c:pt>
                <c:pt idx="5883">
                  <c:v>68.0</c:v>
                </c:pt>
                <c:pt idx="5884">
                  <c:v>68.0</c:v>
                </c:pt>
                <c:pt idx="5885">
                  <c:v>68.0</c:v>
                </c:pt>
                <c:pt idx="5886">
                  <c:v>68.0</c:v>
                </c:pt>
                <c:pt idx="5887">
                  <c:v>68.0</c:v>
                </c:pt>
                <c:pt idx="5888">
                  <c:v>68.0</c:v>
                </c:pt>
                <c:pt idx="5889">
                  <c:v>68.0</c:v>
                </c:pt>
                <c:pt idx="5890">
                  <c:v>68.0</c:v>
                </c:pt>
                <c:pt idx="5891">
                  <c:v>68.0</c:v>
                </c:pt>
                <c:pt idx="5892">
                  <c:v>68.0</c:v>
                </c:pt>
                <c:pt idx="5893">
                  <c:v>68.0</c:v>
                </c:pt>
                <c:pt idx="5894">
                  <c:v>68.0</c:v>
                </c:pt>
                <c:pt idx="5895">
                  <c:v>68.0</c:v>
                </c:pt>
                <c:pt idx="5896">
                  <c:v>68.0</c:v>
                </c:pt>
                <c:pt idx="5897">
                  <c:v>68.0</c:v>
                </c:pt>
                <c:pt idx="5898">
                  <c:v>68.0</c:v>
                </c:pt>
                <c:pt idx="5899">
                  <c:v>68.0</c:v>
                </c:pt>
                <c:pt idx="5900">
                  <c:v>68.0</c:v>
                </c:pt>
                <c:pt idx="5901">
                  <c:v>68.0</c:v>
                </c:pt>
                <c:pt idx="5902">
                  <c:v>68.0</c:v>
                </c:pt>
                <c:pt idx="5903">
                  <c:v>68.0</c:v>
                </c:pt>
                <c:pt idx="5904">
                  <c:v>68.0</c:v>
                </c:pt>
                <c:pt idx="5905">
                  <c:v>68.0</c:v>
                </c:pt>
                <c:pt idx="5906">
                  <c:v>68.0</c:v>
                </c:pt>
                <c:pt idx="5907">
                  <c:v>68.0</c:v>
                </c:pt>
                <c:pt idx="5908">
                  <c:v>68.0</c:v>
                </c:pt>
                <c:pt idx="5909">
                  <c:v>68.0</c:v>
                </c:pt>
                <c:pt idx="5910">
                  <c:v>68.0</c:v>
                </c:pt>
                <c:pt idx="5911">
                  <c:v>68.0</c:v>
                </c:pt>
                <c:pt idx="5912">
                  <c:v>68.0</c:v>
                </c:pt>
                <c:pt idx="5913">
                  <c:v>68.0</c:v>
                </c:pt>
                <c:pt idx="5914">
                  <c:v>68.0</c:v>
                </c:pt>
                <c:pt idx="5915">
                  <c:v>68.0</c:v>
                </c:pt>
                <c:pt idx="5916">
                  <c:v>68.0</c:v>
                </c:pt>
                <c:pt idx="5917">
                  <c:v>68.0</c:v>
                </c:pt>
                <c:pt idx="5918">
                  <c:v>68.0</c:v>
                </c:pt>
                <c:pt idx="5919">
                  <c:v>68.0</c:v>
                </c:pt>
                <c:pt idx="5920">
                  <c:v>68.0</c:v>
                </c:pt>
                <c:pt idx="5921">
                  <c:v>68.0</c:v>
                </c:pt>
                <c:pt idx="5922">
                  <c:v>68.0</c:v>
                </c:pt>
                <c:pt idx="5923">
                  <c:v>68.0</c:v>
                </c:pt>
                <c:pt idx="5924">
                  <c:v>68.0</c:v>
                </c:pt>
                <c:pt idx="5925">
                  <c:v>68.0</c:v>
                </c:pt>
                <c:pt idx="5926">
                  <c:v>68.0</c:v>
                </c:pt>
                <c:pt idx="5927">
                  <c:v>68.0</c:v>
                </c:pt>
                <c:pt idx="5928">
                  <c:v>68.0</c:v>
                </c:pt>
                <c:pt idx="5929">
                  <c:v>68.0</c:v>
                </c:pt>
                <c:pt idx="5930">
                  <c:v>68.0</c:v>
                </c:pt>
                <c:pt idx="5931">
                  <c:v>68.0</c:v>
                </c:pt>
                <c:pt idx="5932">
                  <c:v>68.0</c:v>
                </c:pt>
                <c:pt idx="5933">
                  <c:v>68.0</c:v>
                </c:pt>
                <c:pt idx="5934">
                  <c:v>68.0</c:v>
                </c:pt>
                <c:pt idx="5935">
                  <c:v>68.0</c:v>
                </c:pt>
                <c:pt idx="5936">
                  <c:v>68.0</c:v>
                </c:pt>
                <c:pt idx="5937">
                  <c:v>68.0</c:v>
                </c:pt>
                <c:pt idx="5938">
                  <c:v>68.0</c:v>
                </c:pt>
                <c:pt idx="5939">
                  <c:v>68.0</c:v>
                </c:pt>
                <c:pt idx="5940">
                  <c:v>68.0</c:v>
                </c:pt>
                <c:pt idx="5941">
                  <c:v>68.0</c:v>
                </c:pt>
                <c:pt idx="5942">
                  <c:v>68.0</c:v>
                </c:pt>
                <c:pt idx="5943">
                  <c:v>68.0</c:v>
                </c:pt>
                <c:pt idx="5944">
                  <c:v>68.0</c:v>
                </c:pt>
                <c:pt idx="5945">
                  <c:v>68.0</c:v>
                </c:pt>
                <c:pt idx="5946">
                  <c:v>68.0</c:v>
                </c:pt>
                <c:pt idx="5947">
                  <c:v>68.0</c:v>
                </c:pt>
                <c:pt idx="5948">
                  <c:v>68.0</c:v>
                </c:pt>
                <c:pt idx="5949">
                  <c:v>68.0</c:v>
                </c:pt>
                <c:pt idx="5950">
                  <c:v>68.0</c:v>
                </c:pt>
                <c:pt idx="5951">
                  <c:v>68.0</c:v>
                </c:pt>
                <c:pt idx="5952">
                  <c:v>68.0</c:v>
                </c:pt>
                <c:pt idx="5953">
                  <c:v>68.0</c:v>
                </c:pt>
                <c:pt idx="5954">
                  <c:v>68.0</c:v>
                </c:pt>
                <c:pt idx="5955">
                  <c:v>68.0</c:v>
                </c:pt>
                <c:pt idx="5956">
                  <c:v>68.0</c:v>
                </c:pt>
                <c:pt idx="5957">
                  <c:v>68.0</c:v>
                </c:pt>
                <c:pt idx="5958">
                  <c:v>68.0</c:v>
                </c:pt>
                <c:pt idx="5959">
                  <c:v>68.0</c:v>
                </c:pt>
                <c:pt idx="5960">
                  <c:v>68.0</c:v>
                </c:pt>
                <c:pt idx="5961">
                  <c:v>68.0</c:v>
                </c:pt>
                <c:pt idx="5962">
                  <c:v>68.0</c:v>
                </c:pt>
                <c:pt idx="5963">
                  <c:v>68.0</c:v>
                </c:pt>
                <c:pt idx="5964">
                  <c:v>68.0</c:v>
                </c:pt>
                <c:pt idx="5965">
                  <c:v>68.0</c:v>
                </c:pt>
                <c:pt idx="5966">
                  <c:v>69.0</c:v>
                </c:pt>
                <c:pt idx="5967">
                  <c:v>69.0</c:v>
                </c:pt>
                <c:pt idx="5968">
                  <c:v>69.0</c:v>
                </c:pt>
                <c:pt idx="5969">
                  <c:v>70.0</c:v>
                </c:pt>
                <c:pt idx="5970">
                  <c:v>70.0</c:v>
                </c:pt>
                <c:pt idx="5971">
                  <c:v>70.0</c:v>
                </c:pt>
                <c:pt idx="5972">
                  <c:v>70.0</c:v>
                </c:pt>
                <c:pt idx="5973">
                  <c:v>71.0</c:v>
                </c:pt>
                <c:pt idx="5974">
                  <c:v>71.0</c:v>
                </c:pt>
                <c:pt idx="5975">
                  <c:v>71.0</c:v>
                </c:pt>
                <c:pt idx="5976">
                  <c:v>71.0</c:v>
                </c:pt>
                <c:pt idx="5977">
                  <c:v>71.0</c:v>
                </c:pt>
                <c:pt idx="5978">
                  <c:v>71.0</c:v>
                </c:pt>
                <c:pt idx="5979">
                  <c:v>71.0</c:v>
                </c:pt>
                <c:pt idx="5980">
                  <c:v>71.0</c:v>
                </c:pt>
                <c:pt idx="5981">
                  <c:v>71.0</c:v>
                </c:pt>
                <c:pt idx="5982">
                  <c:v>71.0</c:v>
                </c:pt>
                <c:pt idx="5983">
                  <c:v>71.0</c:v>
                </c:pt>
                <c:pt idx="5984">
                  <c:v>72.0</c:v>
                </c:pt>
                <c:pt idx="5985">
                  <c:v>72.0</c:v>
                </c:pt>
                <c:pt idx="5986">
                  <c:v>72.0</c:v>
                </c:pt>
                <c:pt idx="5987">
                  <c:v>72.0</c:v>
                </c:pt>
                <c:pt idx="5988">
                  <c:v>72.0</c:v>
                </c:pt>
                <c:pt idx="5989">
                  <c:v>72.0</c:v>
                </c:pt>
                <c:pt idx="5990">
                  <c:v>72.0</c:v>
                </c:pt>
                <c:pt idx="5991">
                  <c:v>72.0</c:v>
                </c:pt>
                <c:pt idx="5992">
                  <c:v>72.0</c:v>
                </c:pt>
                <c:pt idx="5993">
                  <c:v>72.0</c:v>
                </c:pt>
                <c:pt idx="5994">
                  <c:v>72.0</c:v>
                </c:pt>
                <c:pt idx="5995">
                  <c:v>72.0</c:v>
                </c:pt>
                <c:pt idx="5996">
                  <c:v>72.0</c:v>
                </c:pt>
                <c:pt idx="5997">
                  <c:v>72.0</c:v>
                </c:pt>
                <c:pt idx="5998">
                  <c:v>72.0</c:v>
                </c:pt>
                <c:pt idx="5999">
                  <c:v>72.0</c:v>
                </c:pt>
                <c:pt idx="6000">
                  <c:v>72.0</c:v>
                </c:pt>
                <c:pt idx="6001">
                  <c:v>72.0</c:v>
                </c:pt>
                <c:pt idx="6002">
                  <c:v>72.0</c:v>
                </c:pt>
                <c:pt idx="6003">
                  <c:v>72.0</c:v>
                </c:pt>
                <c:pt idx="6004">
                  <c:v>72.0</c:v>
                </c:pt>
                <c:pt idx="6005">
                  <c:v>72.0</c:v>
                </c:pt>
                <c:pt idx="6006">
                  <c:v>72.0</c:v>
                </c:pt>
                <c:pt idx="6007">
                  <c:v>72.0</c:v>
                </c:pt>
                <c:pt idx="6008">
                  <c:v>72.0</c:v>
                </c:pt>
                <c:pt idx="6009">
                  <c:v>72.0</c:v>
                </c:pt>
                <c:pt idx="6010">
                  <c:v>72.0</c:v>
                </c:pt>
                <c:pt idx="6011">
                  <c:v>72.0</c:v>
                </c:pt>
                <c:pt idx="6012">
                  <c:v>72.0</c:v>
                </c:pt>
                <c:pt idx="6013">
                  <c:v>72.0</c:v>
                </c:pt>
                <c:pt idx="6014">
                  <c:v>72.0</c:v>
                </c:pt>
                <c:pt idx="6015">
                  <c:v>72.0</c:v>
                </c:pt>
                <c:pt idx="6016">
                  <c:v>72.0</c:v>
                </c:pt>
                <c:pt idx="6017">
                  <c:v>72.0</c:v>
                </c:pt>
                <c:pt idx="6018">
                  <c:v>72.0</c:v>
                </c:pt>
                <c:pt idx="6019">
                  <c:v>72.0</c:v>
                </c:pt>
                <c:pt idx="6020">
                  <c:v>72.0</c:v>
                </c:pt>
                <c:pt idx="6021">
                  <c:v>72.0</c:v>
                </c:pt>
                <c:pt idx="6022">
                  <c:v>72.0</c:v>
                </c:pt>
                <c:pt idx="6023">
                  <c:v>72.0</c:v>
                </c:pt>
                <c:pt idx="6024">
                  <c:v>72.0</c:v>
                </c:pt>
                <c:pt idx="6025">
                  <c:v>72.0</c:v>
                </c:pt>
                <c:pt idx="6026">
                  <c:v>72.0</c:v>
                </c:pt>
                <c:pt idx="6027">
                  <c:v>72.0</c:v>
                </c:pt>
                <c:pt idx="6028">
                  <c:v>72.0</c:v>
                </c:pt>
                <c:pt idx="6029">
                  <c:v>72.0</c:v>
                </c:pt>
                <c:pt idx="6030">
                  <c:v>72.0</c:v>
                </c:pt>
                <c:pt idx="6031">
                  <c:v>72.0</c:v>
                </c:pt>
                <c:pt idx="6032">
                  <c:v>72.0</c:v>
                </c:pt>
                <c:pt idx="6033">
                  <c:v>72.0</c:v>
                </c:pt>
                <c:pt idx="6034">
                  <c:v>72.0</c:v>
                </c:pt>
                <c:pt idx="6035">
                  <c:v>72.0</c:v>
                </c:pt>
                <c:pt idx="6036">
                  <c:v>72.0</c:v>
                </c:pt>
                <c:pt idx="6037">
                  <c:v>72.0</c:v>
                </c:pt>
                <c:pt idx="6038">
                  <c:v>72.0</c:v>
                </c:pt>
                <c:pt idx="6039">
                  <c:v>72.0</c:v>
                </c:pt>
                <c:pt idx="6040">
                  <c:v>72.0</c:v>
                </c:pt>
                <c:pt idx="6041">
                  <c:v>73.0</c:v>
                </c:pt>
                <c:pt idx="6042">
                  <c:v>73.0</c:v>
                </c:pt>
                <c:pt idx="6043">
                  <c:v>73.0</c:v>
                </c:pt>
                <c:pt idx="6044">
                  <c:v>74.0</c:v>
                </c:pt>
                <c:pt idx="6045">
                  <c:v>74.0</c:v>
                </c:pt>
                <c:pt idx="6046">
                  <c:v>74.0</c:v>
                </c:pt>
                <c:pt idx="6047">
                  <c:v>74.0</c:v>
                </c:pt>
                <c:pt idx="6048">
                  <c:v>75.0</c:v>
                </c:pt>
                <c:pt idx="6049">
                  <c:v>75.0</c:v>
                </c:pt>
                <c:pt idx="6050">
                  <c:v>75.0</c:v>
                </c:pt>
                <c:pt idx="6051">
                  <c:v>75.0</c:v>
                </c:pt>
                <c:pt idx="6052">
                  <c:v>75.0</c:v>
                </c:pt>
                <c:pt idx="6053">
                  <c:v>75.0</c:v>
                </c:pt>
                <c:pt idx="6054">
                  <c:v>75.0</c:v>
                </c:pt>
                <c:pt idx="6055">
                  <c:v>75.0</c:v>
                </c:pt>
                <c:pt idx="6056">
                  <c:v>75.0</c:v>
                </c:pt>
                <c:pt idx="6057">
                  <c:v>75.0</c:v>
                </c:pt>
                <c:pt idx="6058">
                  <c:v>75.0</c:v>
                </c:pt>
                <c:pt idx="6059">
                  <c:v>75.0</c:v>
                </c:pt>
                <c:pt idx="6060">
                  <c:v>75.0</c:v>
                </c:pt>
                <c:pt idx="6061">
                  <c:v>75.0</c:v>
                </c:pt>
                <c:pt idx="6062">
                  <c:v>75.0</c:v>
                </c:pt>
                <c:pt idx="6063">
                  <c:v>75.0</c:v>
                </c:pt>
                <c:pt idx="6064">
                  <c:v>75.0</c:v>
                </c:pt>
                <c:pt idx="6065">
                  <c:v>75.0</c:v>
                </c:pt>
                <c:pt idx="6066">
                  <c:v>75.0</c:v>
                </c:pt>
                <c:pt idx="6067">
                  <c:v>75.0</c:v>
                </c:pt>
                <c:pt idx="6068">
                  <c:v>75.0</c:v>
                </c:pt>
                <c:pt idx="6069">
                  <c:v>75.0</c:v>
                </c:pt>
                <c:pt idx="6070">
                  <c:v>75.0</c:v>
                </c:pt>
                <c:pt idx="6071">
                  <c:v>75.0</c:v>
                </c:pt>
                <c:pt idx="6072">
                  <c:v>75.0</c:v>
                </c:pt>
                <c:pt idx="6073">
                  <c:v>75.0</c:v>
                </c:pt>
                <c:pt idx="6074">
                  <c:v>75.0</c:v>
                </c:pt>
                <c:pt idx="6075">
                  <c:v>75.0</c:v>
                </c:pt>
                <c:pt idx="6076">
                  <c:v>75.0</c:v>
                </c:pt>
                <c:pt idx="6077">
                  <c:v>75.0</c:v>
                </c:pt>
                <c:pt idx="6078">
                  <c:v>75.0</c:v>
                </c:pt>
                <c:pt idx="6079">
                  <c:v>75.0</c:v>
                </c:pt>
                <c:pt idx="6080">
                  <c:v>75.0</c:v>
                </c:pt>
                <c:pt idx="6081">
                  <c:v>75.0</c:v>
                </c:pt>
                <c:pt idx="6082">
                  <c:v>75.0</c:v>
                </c:pt>
                <c:pt idx="6083">
                  <c:v>75.0</c:v>
                </c:pt>
                <c:pt idx="6084">
                  <c:v>75.0</c:v>
                </c:pt>
                <c:pt idx="6085">
                  <c:v>75.0</c:v>
                </c:pt>
                <c:pt idx="6086">
                  <c:v>75.0</c:v>
                </c:pt>
                <c:pt idx="6087">
                  <c:v>75.0</c:v>
                </c:pt>
                <c:pt idx="6088">
                  <c:v>75.0</c:v>
                </c:pt>
                <c:pt idx="6089">
                  <c:v>75.0</c:v>
                </c:pt>
                <c:pt idx="6090">
                  <c:v>75.0</c:v>
                </c:pt>
                <c:pt idx="6091">
                  <c:v>75.0</c:v>
                </c:pt>
                <c:pt idx="6092">
                  <c:v>75.0</c:v>
                </c:pt>
                <c:pt idx="6093">
                  <c:v>75.0</c:v>
                </c:pt>
                <c:pt idx="6094">
                  <c:v>75.0</c:v>
                </c:pt>
                <c:pt idx="6095">
                  <c:v>75.0</c:v>
                </c:pt>
                <c:pt idx="6096">
                  <c:v>75.0</c:v>
                </c:pt>
                <c:pt idx="6097">
                  <c:v>75.0</c:v>
                </c:pt>
                <c:pt idx="6098">
                  <c:v>75.0</c:v>
                </c:pt>
                <c:pt idx="6099">
                  <c:v>75.0</c:v>
                </c:pt>
                <c:pt idx="6100">
                  <c:v>75.0</c:v>
                </c:pt>
                <c:pt idx="6101">
                  <c:v>75.0</c:v>
                </c:pt>
                <c:pt idx="6102">
                  <c:v>75.0</c:v>
                </c:pt>
                <c:pt idx="6103">
                  <c:v>75.0</c:v>
                </c:pt>
                <c:pt idx="6104">
                  <c:v>75.0</c:v>
                </c:pt>
                <c:pt idx="6105">
                  <c:v>75.0</c:v>
                </c:pt>
                <c:pt idx="6106">
                  <c:v>75.0</c:v>
                </c:pt>
                <c:pt idx="6107">
                  <c:v>75.0</c:v>
                </c:pt>
                <c:pt idx="6108">
                  <c:v>75.0</c:v>
                </c:pt>
                <c:pt idx="6109">
                  <c:v>75.0</c:v>
                </c:pt>
                <c:pt idx="6110">
                  <c:v>75.0</c:v>
                </c:pt>
                <c:pt idx="6111">
                  <c:v>75.0</c:v>
                </c:pt>
                <c:pt idx="6112">
                  <c:v>75.0</c:v>
                </c:pt>
                <c:pt idx="6113">
                  <c:v>75.0</c:v>
                </c:pt>
                <c:pt idx="6114">
                  <c:v>75.0</c:v>
                </c:pt>
                <c:pt idx="6115">
                  <c:v>75.0</c:v>
                </c:pt>
                <c:pt idx="6116">
                  <c:v>75.0</c:v>
                </c:pt>
                <c:pt idx="6117">
                  <c:v>75.0</c:v>
                </c:pt>
                <c:pt idx="6118">
                  <c:v>75.0</c:v>
                </c:pt>
                <c:pt idx="6119">
                  <c:v>75.0</c:v>
                </c:pt>
                <c:pt idx="6120">
                  <c:v>75.0</c:v>
                </c:pt>
                <c:pt idx="6121">
                  <c:v>75.0</c:v>
                </c:pt>
                <c:pt idx="6122">
                  <c:v>75.0</c:v>
                </c:pt>
                <c:pt idx="6123">
                  <c:v>75.0</c:v>
                </c:pt>
                <c:pt idx="6124">
                  <c:v>75.0</c:v>
                </c:pt>
                <c:pt idx="6125">
                  <c:v>75.0</c:v>
                </c:pt>
                <c:pt idx="6126">
                  <c:v>75.0</c:v>
                </c:pt>
                <c:pt idx="6127">
                  <c:v>75.0</c:v>
                </c:pt>
                <c:pt idx="6128">
                  <c:v>75.0</c:v>
                </c:pt>
                <c:pt idx="6129">
                  <c:v>75.0</c:v>
                </c:pt>
                <c:pt idx="6130">
                  <c:v>75.0</c:v>
                </c:pt>
                <c:pt idx="6131">
                  <c:v>75.0</c:v>
                </c:pt>
                <c:pt idx="6132">
                  <c:v>75.0</c:v>
                </c:pt>
                <c:pt idx="6133">
                  <c:v>75.0</c:v>
                </c:pt>
                <c:pt idx="6134">
                  <c:v>75.0</c:v>
                </c:pt>
                <c:pt idx="6135">
                  <c:v>75.0</c:v>
                </c:pt>
                <c:pt idx="6136">
                  <c:v>75.0</c:v>
                </c:pt>
                <c:pt idx="6137">
                  <c:v>75.0</c:v>
                </c:pt>
                <c:pt idx="6138">
                  <c:v>75.0</c:v>
                </c:pt>
                <c:pt idx="6139">
                  <c:v>75.0</c:v>
                </c:pt>
                <c:pt idx="6140">
                  <c:v>75.0</c:v>
                </c:pt>
                <c:pt idx="6141">
                  <c:v>75.0</c:v>
                </c:pt>
                <c:pt idx="6142">
                  <c:v>75.0</c:v>
                </c:pt>
                <c:pt idx="6143">
                  <c:v>75.0</c:v>
                </c:pt>
                <c:pt idx="6144">
                  <c:v>75.0</c:v>
                </c:pt>
                <c:pt idx="6145">
                  <c:v>75.0</c:v>
                </c:pt>
                <c:pt idx="6146">
                  <c:v>75.0</c:v>
                </c:pt>
                <c:pt idx="6147">
                  <c:v>75.0</c:v>
                </c:pt>
                <c:pt idx="6148">
                  <c:v>75.0</c:v>
                </c:pt>
                <c:pt idx="6149">
                  <c:v>75.0</c:v>
                </c:pt>
                <c:pt idx="6150">
                  <c:v>75.0</c:v>
                </c:pt>
                <c:pt idx="6151">
                  <c:v>75.0</c:v>
                </c:pt>
                <c:pt idx="6152">
                  <c:v>75.0</c:v>
                </c:pt>
                <c:pt idx="6153">
                  <c:v>75.0</c:v>
                </c:pt>
                <c:pt idx="6154">
                  <c:v>75.0</c:v>
                </c:pt>
                <c:pt idx="6155">
                  <c:v>75.0</c:v>
                </c:pt>
                <c:pt idx="6156">
                  <c:v>75.0</c:v>
                </c:pt>
                <c:pt idx="6157">
                  <c:v>76.0</c:v>
                </c:pt>
                <c:pt idx="6158">
                  <c:v>76.0</c:v>
                </c:pt>
                <c:pt idx="6159">
                  <c:v>76.0</c:v>
                </c:pt>
                <c:pt idx="6160">
                  <c:v>76.0</c:v>
                </c:pt>
                <c:pt idx="6161">
                  <c:v>76.0</c:v>
                </c:pt>
                <c:pt idx="6162">
                  <c:v>76.0</c:v>
                </c:pt>
                <c:pt idx="6163">
                  <c:v>76.0</c:v>
                </c:pt>
                <c:pt idx="6164">
                  <c:v>76.0</c:v>
                </c:pt>
                <c:pt idx="6165">
                  <c:v>76.0</c:v>
                </c:pt>
                <c:pt idx="6166">
                  <c:v>76.0</c:v>
                </c:pt>
                <c:pt idx="6167">
                  <c:v>76.0</c:v>
                </c:pt>
                <c:pt idx="6168">
                  <c:v>76.0</c:v>
                </c:pt>
                <c:pt idx="6169">
                  <c:v>76.0</c:v>
                </c:pt>
                <c:pt idx="6170">
                  <c:v>76.0</c:v>
                </c:pt>
                <c:pt idx="6171">
                  <c:v>76.0</c:v>
                </c:pt>
                <c:pt idx="6172">
                  <c:v>76.0</c:v>
                </c:pt>
                <c:pt idx="6173">
                  <c:v>76.0</c:v>
                </c:pt>
                <c:pt idx="6174">
                  <c:v>76.0</c:v>
                </c:pt>
                <c:pt idx="6175">
                  <c:v>76.0</c:v>
                </c:pt>
                <c:pt idx="6176">
                  <c:v>76.0</c:v>
                </c:pt>
                <c:pt idx="6177">
                  <c:v>76.0</c:v>
                </c:pt>
                <c:pt idx="6178">
                  <c:v>76.0</c:v>
                </c:pt>
                <c:pt idx="6179">
                  <c:v>76.0</c:v>
                </c:pt>
                <c:pt idx="6180">
                  <c:v>76.0</c:v>
                </c:pt>
                <c:pt idx="6181">
                  <c:v>76.0</c:v>
                </c:pt>
                <c:pt idx="6182">
                  <c:v>76.0</c:v>
                </c:pt>
                <c:pt idx="6183">
                  <c:v>76.0</c:v>
                </c:pt>
                <c:pt idx="6184">
                  <c:v>76.0</c:v>
                </c:pt>
                <c:pt idx="6185">
                  <c:v>76.0</c:v>
                </c:pt>
                <c:pt idx="6186">
                  <c:v>76.0</c:v>
                </c:pt>
                <c:pt idx="6187">
                  <c:v>76.0</c:v>
                </c:pt>
                <c:pt idx="6188">
                  <c:v>76.0</c:v>
                </c:pt>
                <c:pt idx="6189">
                  <c:v>76.0</c:v>
                </c:pt>
                <c:pt idx="6190">
                  <c:v>76.0</c:v>
                </c:pt>
                <c:pt idx="6191">
                  <c:v>76.0</c:v>
                </c:pt>
                <c:pt idx="6192">
                  <c:v>76.0</c:v>
                </c:pt>
                <c:pt idx="6193">
                  <c:v>76.0</c:v>
                </c:pt>
                <c:pt idx="6194">
                  <c:v>76.0</c:v>
                </c:pt>
                <c:pt idx="6195">
                  <c:v>76.0</c:v>
                </c:pt>
                <c:pt idx="6196">
                  <c:v>76.0</c:v>
                </c:pt>
                <c:pt idx="6197">
                  <c:v>76.0</c:v>
                </c:pt>
                <c:pt idx="6198">
                  <c:v>76.0</c:v>
                </c:pt>
                <c:pt idx="6199">
                  <c:v>76.0</c:v>
                </c:pt>
                <c:pt idx="6200">
                  <c:v>76.0</c:v>
                </c:pt>
                <c:pt idx="6201">
                  <c:v>76.0</c:v>
                </c:pt>
                <c:pt idx="6202">
                  <c:v>76.0</c:v>
                </c:pt>
                <c:pt idx="6203">
                  <c:v>76.0</c:v>
                </c:pt>
                <c:pt idx="6204">
                  <c:v>76.0</c:v>
                </c:pt>
                <c:pt idx="6205">
                  <c:v>76.0</c:v>
                </c:pt>
                <c:pt idx="6206">
                  <c:v>76.0</c:v>
                </c:pt>
                <c:pt idx="6207">
                  <c:v>76.0</c:v>
                </c:pt>
                <c:pt idx="6208">
                  <c:v>76.0</c:v>
                </c:pt>
                <c:pt idx="6209">
                  <c:v>77.0</c:v>
                </c:pt>
                <c:pt idx="6210">
                  <c:v>77.0</c:v>
                </c:pt>
                <c:pt idx="6211">
                  <c:v>77.0</c:v>
                </c:pt>
                <c:pt idx="6212">
                  <c:v>77.0</c:v>
                </c:pt>
                <c:pt idx="6213">
                  <c:v>77.0</c:v>
                </c:pt>
                <c:pt idx="6214">
                  <c:v>77.0</c:v>
                </c:pt>
                <c:pt idx="6215">
                  <c:v>77.0</c:v>
                </c:pt>
                <c:pt idx="6216">
                  <c:v>77.0</c:v>
                </c:pt>
                <c:pt idx="6217">
                  <c:v>77.0</c:v>
                </c:pt>
                <c:pt idx="6218">
                  <c:v>77.0</c:v>
                </c:pt>
                <c:pt idx="6219">
                  <c:v>77.0</c:v>
                </c:pt>
                <c:pt idx="6220">
                  <c:v>77.0</c:v>
                </c:pt>
                <c:pt idx="6221">
                  <c:v>77.0</c:v>
                </c:pt>
                <c:pt idx="6222">
                  <c:v>77.0</c:v>
                </c:pt>
                <c:pt idx="6223">
                  <c:v>77.0</c:v>
                </c:pt>
                <c:pt idx="6224">
                  <c:v>77.0</c:v>
                </c:pt>
                <c:pt idx="6225">
                  <c:v>77.0</c:v>
                </c:pt>
                <c:pt idx="6226">
                  <c:v>77.0</c:v>
                </c:pt>
                <c:pt idx="6227">
                  <c:v>77.0</c:v>
                </c:pt>
                <c:pt idx="6228">
                  <c:v>77.0</c:v>
                </c:pt>
                <c:pt idx="6229">
                  <c:v>77.0</c:v>
                </c:pt>
                <c:pt idx="6230">
                  <c:v>77.0</c:v>
                </c:pt>
                <c:pt idx="6231">
                  <c:v>77.0</c:v>
                </c:pt>
                <c:pt idx="6232">
                  <c:v>77.0</c:v>
                </c:pt>
                <c:pt idx="6233">
                  <c:v>77.0</c:v>
                </c:pt>
                <c:pt idx="6234">
                  <c:v>77.0</c:v>
                </c:pt>
                <c:pt idx="6235">
                  <c:v>77.0</c:v>
                </c:pt>
                <c:pt idx="6236">
                  <c:v>78.0</c:v>
                </c:pt>
                <c:pt idx="6237">
                  <c:v>78.0</c:v>
                </c:pt>
                <c:pt idx="6238">
                  <c:v>78.0</c:v>
                </c:pt>
                <c:pt idx="6239">
                  <c:v>79.0</c:v>
                </c:pt>
                <c:pt idx="6240">
                  <c:v>80.0</c:v>
                </c:pt>
                <c:pt idx="6241">
                  <c:v>80.0</c:v>
                </c:pt>
                <c:pt idx="6242">
                  <c:v>80.0</c:v>
                </c:pt>
                <c:pt idx="6243">
                  <c:v>80.0</c:v>
                </c:pt>
                <c:pt idx="6244">
                  <c:v>80.0</c:v>
                </c:pt>
                <c:pt idx="6245">
                  <c:v>80.0</c:v>
                </c:pt>
                <c:pt idx="6246">
                  <c:v>80.0</c:v>
                </c:pt>
                <c:pt idx="6247">
                  <c:v>80.0</c:v>
                </c:pt>
                <c:pt idx="6248">
                  <c:v>80.0</c:v>
                </c:pt>
                <c:pt idx="6249">
                  <c:v>80.0</c:v>
                </c:pt>
                <c:pt idx="6250">
                  <c:v>80.0</c:v>
                </c:pt>
                <c:pt idx="6251">
                  <c:v>80.0</c:v>
                </c:pt>
                <c:pt idx="6252">
                  <c:v>81.0</c:v>
                </c:pt>
                <c:pt idx="6253">
                  <c:v>81.0</c:v>
                </c:pt>
                <c:pt idx="6254">
                  <c:v>81.0</c:v>
                </c:pt>
                <c:pt idx="6255">
                  <c:v>81.0</c:v>
                </c:pt>
                <c:pt idx="6256">
                  <c:v>81.0</c:v>
                </c:pt>
                <c:pt idx="6257">
                  <c:v>81.0</c:v>
                </c:pt>
                <c:pt idx="6258">
                  <c:v>81.0</c:v>
                </c:pt>
                <c:pt idx="6259">
                  <c:v>81.0</c:v>
                </c:pt>
                <c:pt idx="6260">
                  <c:v>81.0</c:v>
                </c:pt>
                <c:pt idx="6261">
                  <c:v>81.0</c:v>
                </c:pt>
                <c:pt idx="6262">
                  <c:v>81.0</c:v>
                </c:pt>
                <c:pt idx="6263">
                  <c:v>81.0</c:v>
                </c:pt>
                <c:pt idx="6264">
                  <c:v>81.0</c:v>
                </c:pt>
                <c:pt idx="6265">
                  <c:v>81.0</c:v>
                </c:pt>
                <c:pt idx="6266">
                  <c:v>81.0</c:v>
                </c:pt>
                <c:pt idx="6267">
                  <c:v>81.0</c:v>
                </c:pt>
                <c:pt idx="6268">
                  <c:v>81.0</c:v>
                </c:pt>
                <c:pt idx="6269">
                  <c:v>81.0</c:v>
                </c:pt>
                <c:pt idx="6270">
                  <c:v>81.0</c:v>
                </c:pt>
                <c:pt idx="6271">
                  <c:v>81.0</c:v>
                </c:pt>
                <c:pt idx="6272">
                  <c:v>81.0</c:v>
                </c:pt>
                <c:pt idx="6273">
                  <c:v>81.0</c:v>
                </c:pt>
                <c:pt idx="6274">
                  <c:v>81.0</c:v>
                </c:pt>
                <c:pt idx="6275">
                  <c:v>81.0</c:v>
                </c:pt>
                <c:pt idx="6276">
                  <c:v>81.0</c:v>
                </c:pt>
                <c:pt idx="6277">
                  <c:v>81.0</c:v>
                </c:pt>
                <c:pt idx="6278">
                  <c:v>81.0</c:v>
                </c:pt>
                <c:pt idx="6279">
                  <c:v>81.0</c:v>
                </c:pt>
                <c:pt idx="6280">
                  <c:v>81.0</c:v>
                </c:pt>
                <c:pt idx="6281">
                  <c:v>81.0</c:v>
                </c:pt>
                <c:pt idx="6282">
                  <c:v>81.0</c:v>
                </c:pt>
                <c:pt idx="6283">
                  <c:v>81.0</c:v>
                </c:pt>
                <c:pt idx="6284">
                  <c:v>81.0</c:v>
                </c:pt>
                <c:pt idx="6285">
                  <c:v>81.0</c:v>
                </c:pt>
                <c:pt idx="6286">
                  <c:v>82.0</c:v>
                </c:pt>
                <c:pt idx="6287">
                  <c:v>82.0</c:v>
                </c:pt>
                <c:pt idx="6288">
                  <c:v>82.0</c:v>
                </c:pt>
                <c:pt idx="6289">
                  <c:v>82.0</c:v>
                </c:pt>
                <c:pt idx="6290">
                  <c:v>82.0</c:v>
                </c:pt>
                <c:pt idx="6291">
                  <c:v>82.0</c:v>
                </c:pt>
                <c:pt idx="6292">
                  <c:v>82.0</c:v>
                </c:pt>
                <c:pt idx="6293">
                  <c:v>82.0</c:v>
                </c:pt>
                <c:pt idx="6294">
                  <c:v>82.0</c:v>
                </c:pt>
                <c:pt idx="6295">
                  <c:v>82.0</c:v>
                </c:pt>
                <c:pt idx="6296">
                  <c:v>82.0</c:v>
                </c:pt>
                <c:pt idx="6297">
                  <c:v>82.0</c:v>
                </c:pt>
                <c:pt idx="6298">
                  <c:v>82.0</c:v>
                </c:pt>
                <c:pt idx="6299">
                  <c:v>83.0</c:v>
                </c:pt>
                <c:pt idx="6300">
                  <c:v>83.0</c:v>
                </c:pt>
                <c:pt idx="6301">
                  <c:v>83.0</c:v>
                </c:pt>
                <c:pt idx="6302">
                  <c:v>83.0</c:v>
                </c:pt>
                <c:pt idx="6303">
                  <c:v>83.0</c:v>
                </c:pt>
                <c:pt idx="6304">
                  <c:v>83.0</c:v>
                </c:pt>
                <c:pt idx="6305">
                  <c:v>83.0</c:v>
                </c:pt>
                <c:pt idx="6306">
                  <c:v>83.0</c:v>
                </c:pt>
                <c:pt idx="6307">
                  <c:v>84.0</c:v>
                </c:pt>
                <c:pt idx="6308">
                  <c:v>85.0</c:v>
                </c:pt>
                <c:pt idx="6309">
                  <c:v>85.0</c:v>
                </c:pt>
                <c:pt idx="6310">
                  <c:v>85.0</c:v>
                </c:pt>
                <c:pt idx="6311">
                  <c:v>85.0</c:v>
                </c:pt>
                <c:pt idx="6312">
                  <c:v>85.0</c:v>
                </c:pt>
                <c:pt idx="6313">
                  <c:v>85.0</c:v>
                </c:pt>
                <c:pt idx="6314">
                  <c:v>85.0</c:v>
                </c:pt>
                <c:pt idx="6315">
                  <c:v>85.0</c:v>
                </c:pt>
                <c:pt idx="6316">
                  <c:v>85.0</c:v>
                </c:pt>
                <c:pt idx="6317">
                  <c:v>85.0</c:v>
                </c:pt>
                <c:pt idx="6318">
                  <c:v>85.0</c:v>
                </c:pt>
                <c:pt idx="6319">
                  <c:v>85.0</c:v>
                </c:pt>
                <c:pt idx="6320">
                  <c:v>85.0</c:v>
                </c:pt>
                <c:pt idx="6321">
                  <c:v>85.0</c:v>
                </c:pt>
                <c:pt idx="6322">
                  <c:v>85.0</c:v>
                </c:pt>
                <c:pt idx="6323">
                  <c:v>85.0</c:v>
                </c:pt>
                <c:pt idx="6324">
                  <c:v>85.0</c:v>
                </c:pt>
                <c:pt idx="6325">
                  <c:v>85.0</c:v>
                </c:pt>
                <c:pt idx="6326">
                  <c:v>85.0</c:v>
                </c:pt>
                <c:pt idx="6327">
                  <c:v>85.0</c:v>
                </c:pt>
                <c:pt idx="6328">
                  <c:v>85.0</c:v>
                </c:pt>
                <c:pt idx="6329">
                  <c:v>85.0</c:v>
                </c:pt>
                <c:pt idx="6330">
                  <c:v>85.0</c:v>
                </c:pt>
                <c:pt idx="6331">
                  <c:v>85.0</c:v>
                </c:pt>
                <c:pt idx="6332">
                  <c:v>85.0</c:v>
                </c:pt>
                <c:pt idx="6333">
                  <c:v>85.0</c:v>
                </c:pt>
                <c:pt idx="6334">
                  <c:v>85.0</c:v>
                </c:pt>
                <c:pt idx="6335">
                  <c:v>85.0</c:v>
                </c:pt>
                <c:pt idx="6336">
                  <c:v>85.0</c:v>
                </c:pt>
                <c:pt idx="6337">
                  <c:v>85.0</c:v>
                </c:pt>
                <c:pt idx="6338">
                  <c:v>85.0</c:v>
                </c:pt>
                <c:pt idx="6339">
                  <c:v>86.0</c:v>
                </c:pt>
                <c:pt idx="6340">
                  <c:v>86.0</c:v>
                </c:pt>
                <c:pt idx="6341">
                  <c:v>86.0</c:v>
                </c:pt>
                <c:pt idx="6342">
                  <c:v>86.0</c:v>
                </c:pt>
                <c:pt idx="6343">
                  <c:v>86.0</c:v>
                </c:pt>
                <c:pt idx="6344">
                  <c:v>86.0</c:v>
                </c:pt>
                <c:pt idx="6345">
                  <c:v>86.0</c:v>
                </c:pt>
                <c:pt idx="6346">
                  <c:v>86.0</c:v>
                </c:pt>
                <c:pt idx="6347">
                  <c:v>86.0</c:v>
                </c:pt>
                <c:pt idx="6348">
                  <c:v>86.0</c:v>
                </c:pt>
                <c:pt idx="6349">
                  <c:v>86.0</c:v>
                </c:pt>
                <c:pt idx="6350">
                  <c:v>86.0</c:v>
                </c:pt>
                <c:pt idx="6351">
                  <c:v>86.0</c:v>
                </c:pt>
                <c:pt idx="6352">
                  <c:v>86.0</c:v>
                </c:pt>
                <c:pt idx="6353">
                  <c:v>86.0</c:v>
                </c:pt>
                <c:pt idx="6354">
                  <c:v>86.0</c:v>
                </c:pt>
                <c:pt idx="6355">
                  <c:v>86.0</c:v>
                </c:pt>
                <c:pt idx="6356">
                  <c:v>86.0</c:v>
                </c:pt>
                <c:pt idx="6357">
                  <c:v>86.0</c:v>
                </c:pt>
                <c:pt idx="6358">
                  <c:v>86.0</c:v>
                </c:pt>
                <c:pt idx="6359">
                  <c:v>86.0</c:v>
                </c:pt>
                <c:pt idx="6360">
                  <c:v>86.0</c:v>
                </c:pt>
                <c:pt idx="6361">
                  <c:v>86.0</c:v>
                </c:pt>
                <c:pt idx="6362">
                  <c:v>86.0</c:v>
                </c:pt>
                <c:pt idx="6363">
                  <c:v>86.0</c:v>
                </c:pt>
                <c:pt idx="6364">
                  <c:v>86.0</c:v>
                </c:pt>
                <c:pt idx="6365">
                  <c:v>86.0</c:v>
                </c:pt>
                <c:pt idx="6366">
                  <c:v>86.0</c:v>
                </c:pt>
                <c:pt idx="6367">
                  <c:v>86.0</c:v>
                </c:pt>
                <c:pt idx="6368">
                  <c:v>86.0</c:v>
                </c:pt>
                <c:pt idx="6369">
                  <c:v>86.0</c:v>
                </c:pt>
                <c:pt idx="6370">
                  <c:v>86.0</c:v>
                </c:pt>
                <c:pt idx="6371">
                  <c:v>86.0</c:v>
                </c:pt>
                <c:pt idx="6372">
                  <c:v>86.0</c:v>
                </c:pt>
                <c:pt idx="6373">
                  <c:v>86.0</c:v>
                </c:pt>
                <c:pt idx="6374">
                  <c:v>86.0</c:v>
                </c:pt>
                <c:pt idx="6375">
                  <c:v>86.0</c:v>
                </c:pt>
                <c:pt idx="6376">
                  <c:v>86.0</c:v>
                </c:pt>
                <c:pt idx="6377">
                  <c:v>86.0</c:v>
                </c:pt>
                <c:pt idx="6378">
                  <c:v>86.0</c:v>
                </c:pt>
                <c:pt idx="6379">
                  <c:v>86.0</c:v>
                </c:pt>
                <c:pt idx="6380">
                  <c:v>86.0</c:v>
                </c:pt>
                <c:pt idx="6381">
                  <c:v>86.0</c:v>
                </c:pt>
                <c:pt idx="6382">
                  <c:v>86.0</c:v>
                </c:pt>
                <c:pt idx="6383">
                  <c:v>86.0</c:v>
                </c:pt>
                <c:pt idx="6384">
                  <c:v>86.0</c:v>
                </c:pt>
                <c:pt idx="6385">
                  <c:v>86.0</c:v>
                </c:pt>
                <c:pt idx="6386">
                  <c:v>86.0</c:v>
                </c:pt>
                <c:pt idx="6387">
                  <c:v>86.0</c:v>
                </c:pt>
                <c:pt idx="6388">
                  <c:v>86.0</c:v>
                </c:pt>
                <c:pt idx="6389">
                  <c:v>86.0</c:v>
                </c:pt>
                <c:pt idx="6390">
                  <c:v>86.0</c:v>
                </c:pt>
                <c:pt idx="6391">
                  <c:v>86.0</c:v>
                </c:pt>
                <c:pt idx="6392">
                  <c:v>86.0</c:v>
                </c:pt>
                <c:pt idx="6393">
                  <c:v>86.0</c:v>
                </c:pt>
                <c:pt idx="6394">
                  <c:v>86.0</c:v>
                </c:pt>
                <c:pt idx="6395">
                  <c:v>86.0</c:v>
                </c:pt>
                <c:pt idx="6396">
                  <c:v>86.0</c:v>
                </c:pt>
                <c:pt idx="6397">
                  <c:v>86.0</c:v>
                </c:pt>
                <c:pt idx="6398">
                  <c:v>86.0</c:v>
                </c:pt>
                <c:pt idx="6399">
                  <c:v>86.0</c:v>
                </c:pt>
                <c:pt idx="6400">
                  <c:v>86.0</c:v>
                </c:pt>
                <c:pt idx="6401">
                  <c:v>86.0</c:v>
                </c:pt>
                <c:pt idx="6402">
                  <c:v>86.0</c:v>
                </c:pt>
                <c:pt idx="6403">
                  <c:v>86.0</c:v>
                </c:pt>
                <c:pt idx="6404">
                  <c:v>86.0</c:v>
                </c:pt>
                <c:pt idx="6405">
                  <c:v>86.0</c:v>
                </c:pt>
                <c:pt idx="6406">
                  <c:v>86.0</c:v>
                </c:pt>
                <c:pt idx="6407">
                  <c:v>86.0</c:v>
                </c:pt>
                <c:pt idx="6408">
                  <c:v>86.0</c:v>
                </c:pt>
                <c:pt idx="6409">
                  <c:v>86.0</c:v>
                </c:pt>
                <c:pt idx="6410">
                  <c:v>86.0</c:v>
                </c:pt>
                <c:pt idx="6411">
                  <c:v>86.0</c:v>
                </c:pt>
                <c:pt idx="6412">
                  <c:v>86.0</c:v>
                </c:pt>
                <c:pt idx="6413">
                  <c:v>86.0</c:v>
                </c:pt>
                <c:pt idx="6414">
                  <c:v>86.0</c:v>
                </c:pt>
                <c:pt idx="6415">
                  <c:v>86.0</c:v>
                </c:pt>
                <c:pt idx="6416">
                  <c:v>86.0</c:v>
                </c:pt>
                <c:pt idx="6417">
                  <c:v>86.0</c:v>
                </c:pt>
                <c:pt idx="6418">
                  <c:v>86.0</c:v>
                </c:pt>
                <c:pt idx="6419">
                  <c:v>86.0</c:v>
                </c:pt>
                <c:pt idx="6420">
                  <c:v>86.0</c:v>
                </c:pt>
                <c:pt idx="6421">
                  <c:v>86.0</c:v>
                </c:pt>
                <c:pt idx="6422">
                  <c:v>86.0</c:v>
                </c:pt>
                <c:pt idx="6423">
                  <c:v>86.0</c:v>
                </c:pt>
                <c:pt idx="6424">
                  <c:v>86.0</c:v>
                </c:pt>
                <c:pt idx="6425">
                  <c:v>86.0</c:v>
                </c:pt>
                <c:pt idx="6426">
                  <c:v>86.0</c:v>
                </c:pt>
                <c:pt idx="6427">
                  <c:v>86.0</c:v>
                </c:pt>
                <c:pt idx="6428">
                  <c:v>86.0</c:v>
                </c:pt>
                <c:pt idx="6429">
                  <c:v>86.0</c:v>
                </c:pt>
                <c:pt idx="6430">
                  <c:v>86.0</c:v>
                </c:pt>
                <c:pt idx="6431">
                  <c:v>86.0</c:v>
                </c:pt>
                <c:pt idx="6432">
                  <c:v>86.0</c:v>
                </c:pt>
                <c:pt idx="6433">
                  <c:v>86.0</c:v>
                </c:pt>
                <c:pt idx="6434">
                  <c:v>86.0</c:v>
                </c:pt>
                <c:pt idx="6435">
                  <c:v>86.0</c:v>
                </c:pt>
                <c:pt idx="6436">
                  <c:v>86.0</c:v>
                </c:pt>
                <c:pt idx="6437">
                  <c:v>86.0</c:v>
                </c:pt>
                <c:pt idx="6438">
                  <c:v>86.0</c:v>
                </c:pt>
                <c:pt idx="6439">
                  <c:v>86.0</c:v>
                </c:pt>
                <c:pt idx="6440">
                  <c:v>86.0</c:v>
                </c:pt>
                <c:pt idx="6441">
                  <c:v>86.0</c:v>
                </c:pt>
                <c:pt idx="6442">
                  <c:v>86.0</c:v>
                </c:pt>
                <c:pt idx="6443">
                  <c:v>86.0</c:v>
                </c:pt>
                <c:pt idx="6444">
                  <c:v>86.0</c:v>
                </c:pt>
                <c:pt idx="6445">
                  <c:v>86.0</c:v>
                </c:pt>
                <c:pt idx="6446">
                  <c:v>86.0</c:v>
                </c:pt>
                <c:pt idx="6447">
                  <c:v>86.0</c:v>
                </c:pt>
                <c:pt idx="6448">
                  <c:v>86.0</c:v>
                </c:pt>
                <c:pt idx="6449">
                  <c:v>86.0</c:v>
                </c:pt>
                <c:pt idx="6450">
                  <c:v>86.0</c:v>
                </c:pt>
                <c:pt idx="6451">
                  <c:v>86.0</c:v>
                </c:pt>
                <c:pt idx="6452">
                  <c:v>86.0</c:v>
                </c:pt>
                <c:pt idx="6453">
                  <c:v>86.0</c:v>
                </c:pt>
                <c:pt idx="6454">
                  <c:v>86.0</c:v>
                </c:pt>
                <c:pt idx="6455">
                  <c:v>86.0</c:v>
                </c:pt>
                <c:pt idx="6456">
                  <c:v>86.0</c:v>
                </c:pt>
                <c:pt idx="6457">
                  <c:v>86.0</c:v>
                </c:pt>
                <c:pt idx="6458">
                  <c:v>86.0</c:v>
                </c:pt>
                <c:pt idx="6459">
                  <c:v>86.0</c:v>
                </c:pt>
                <c:pt idx="6460">
                  <c:v>86.0</c:v>
                </c:pt>
                <c:pt idx="6461">
                  <c:v>86.0</c:v>
                </c:pt>
                <c:pt idx="6462">
                  <c:v>86.0</c:v>
                </c:pt>
                <c:pt idx="6463">
                  <c:v>86.0</c:v>
                </c:pt>
                <c:pt idx="6464">
                  <c:v>86.0</c:v>
                </c:pt>
                <c:pt idx="6465">
                  <c:v>86.0</c:v>
                </c:pt>
                <c:pt idx="6466">
                  <c:v>86.0</c:v>
                </c:pt>
                <c:pt idx="6467">
                  <c:v>86.0</c:v>
                </c:pt>
                <c:pt idx="6468">
                  <c:v>86.0</c:v>
                </c:pt>
                <c:pt idx="6469">
                  <c:v>86.0</c:v>
                </c:pt>
                <c:pt idx="6470">
                  <c:v>86.0</c:v>
                </c:pt>
                <c:pt idx="6471">
                  <c:v>86.0</c:v>
                </c:pt>
                <c:pt idx="6472">
                  <c:v>86.0</c:v>
                </c:pt>
                <c:pt idx="6473">
                  <c:v>86.0</c:v>
                </c:pt>
                <c:pt idx="6474">
                  <c:v>86.0</c:v>
                </c:pt>
                <c:pt idx="6475">
                  <c:v>86.0</c:v>
                </c:pt>
                <c:pt idx="6476">
                  <c:v>86.0</c:v>
                </c:pt>
                <c:pt idx="6477">
                  <c:v>86.0</c:v>
                </c:pt>
                <c:pt idx="6478">
                  <c:v>86.0</c:v>
                </c:pt>
                <c:pt idx="6479">
                  <c:v>86.0</c:v>
                </c:pt>
                <c:pt idx="6480">
                  <c:v>86.0</c:v>
                </c:pt>
                <c:pt idx="6481">
                  <c:v>86.0</c:v>
                </c:pt>
                <c:pt idx="6482">
                  <c:v>86.0</c:v>
                </c:pt>
                <c:pt idx="6483">
                  <c:v>86.0</c:v>
                </c:pt>
                <c:pt idx="6484">
                  <c:v>86.0</c:v>
                </c:pt>
                <c:pt idx="6485">
                  <c:v>86.0</c:v>
                </c:pt>
                <c:pt idx="6486">
                  <c:v>86.0</c:v>
                </c:pt>
                <c:pt idx="6487">
                  <c:v>86.0</c:v>
                </c:pt>
                <c:pt idx="6488">
                  <c:v>86.0</c:v>
                </c:pt>
                <c:pt idx="6489">
                  <c:v>86.0</c:v>
                </c:pt>
                <c:pt idx="6490">
                  <c:v>86.0</c:v>
                </c:pt>
                <c:pt idx="6491">
                  <c:v>86.0</c:v>
                </c:pt>
                <c:pt idx="6492">
                  <c:v>86.0</c:v>
                </c:pt>
                <c:pt idx="6493">
                  <c:v>86.0</c:v>
                </c:pt>
                <c:pt idx="6494">
                  <c:v>86.0</c:v>
                </c:pt>
                <c:pt idx="6495">
                  <c:v>86.0</c:v>
                </c:pt>
                <c:pt idx="6496">
                  <c:v>86.0</c:v>
                </c:pt>
                <c:pt idx="6497">
                  <c:v>86.0</c:v>
                </c:pt>
                <c:pt idx="6498">
                  <c:v>86.0</c:v>
                </c:pt>
                <c:pt idx="6499">
                  <c:v>86.0</c:v>
                </c:pt>
                <c:pt idx="6500">
                  <c:v>86.0</c:v>
                </c:pt>
                <c:pt idx="6501">
                  <c:v>86.0</c:v>
                </c:pt>
                <c:pt idx="6502">
                  <c:v>86.0</c:v>
                </c:pt>
                <c:pt idx="6503">
                  <c:v>86.0</c:v>
                </c:pt>
                <c:pt idx="6504">
                  <c:v>86.0</c:v>
                </c:pt>
                <c:pt idx="6505">
                  <c:v>86.0</c:v>
                </c:pt>
                <c:pt idx="6506">
                  <c:v>86.0</c:v>
                </c:pt>
                <c:pt idx="6507">
                  <c:v>86.0</c:v>
                </c:pt>
                <c:pt idx="6508">
                  <c:v>86.0</c:v>
                </c:pt>
                <c:pt idx="6509">
                  <c:v>86.0</c:v>
                </c:pt>
                <c:pt idx="6510">
                  <c:v>86.0</c:v>
                </c:pt>
                <c:pt idx="6511">
                  <c:v>86.0</c:v>
                </c:pt>
                <c:pt idx="6512">
                  <c:v>86.0</c:v>
                </c:pt>
                <c:pt idx="6513">
                  <c:v>86.0</c:v>
                </c:pt>
                <c:pt idx="6514">
                  <c:v>86.0</c:v>
                </c:pt>
                <c:pt idx="6515">
                  <c:v>86.0</c:v>
                </c:pt>
                <c:pt idx="6516">
                  <c:v>86.0</c:v>
                </c:pt>
                <c:pt idx="6517">
                  <c:v>86.0</c:v>
                </c:pt>
                <c:pt idx="6518">
                  <c:v>86.0</c:v>
                </c:pt>
                <c:pt idx="6519">
                  <c:v>86.0</c:v>
                </c:pt>
                <c:pt idx="6520">
                  <c:v>86.0</c:v>
                </c:pt>
                <c:pt idx="6521">
                  <c:v>86.0</c:v>
                </c:pt>
                <c:pt idx="6522">
                  <c:v>86.0</c:v>
                </c:pt>
                <c:pt idx="6523">
                  <c:v>86.0</c:v>
                </c:pt>
                <c:pt idx="6524">
                  <c:v>86.0</c:v>
                </c:pt>
                <c:pt idx="6525">
                  <c:v>86.0</c:v>
                </c:pt>
                <c:pt idx="6526">
                  <c:v>86.0</c:v>
                </c:pt>
                <c:pt idx="6527">
                  <c:v>86.0</c:v>
                </c:pt>
                <c:pt idx="6528">
                  <c:v>86.0</c:v>
                </c:pt>
                <c:pt idx="6529">
                  <c:v>86.0</c:v>
                </c:pt>
                <c:pt idx="6530">
                  <c:v>86.0</c:v>
                </c:pt>
                <c:pt idx="6531">
                  <c:v>86.0</c:v>
                </c:pt>
                <c:pt idx="6532">
                  <c:v>86.0</c:v>
                </c:pt>
                <c:pt idx="6533">
                  <c:v>86.0</c:v>
                </c:pt>
                <c:pt idx="6534">
                  <c:v>86.0</c:v>
                </c:pt>
                <c:pt idx="6535">
                  <c:v>86.0</c:v>
                </c:pt>
                <c:pt idx="6536">
                  <c:v>86.0</c:v>
                </c:pt>
                <c:pt idx="6537">
                  <c:v>86.0</c:v>
                </c:pt>
                <c:pt idx="6538">
                  <c:v>86.0</c:v>
                </c:pt>
                <c:pt idx="6539">
                  <c:v>86.0</c:v>
                </c:pt>
                <c:pt idx="6540">
                  <c:v>86.0</c:v>
                </c:pt>
                <c:pt idx="6541">
                  <c:v>86.0</c:v>
                </c:pt>
                <c:pt idx="6542">
                  <c:v>86.0</c:v>
                </c:pt>
                <c:pt idx="6543">
                  <c:v>86.0</c:v>
                </c:pt>
                <c:pt idx="6544">
                  <c:v>86.0</c:v>
                </c:pt>
                <c:pt idx="6545">
                  <c:v>86.0</c:v>
                </c:pt>
                <c:pt idx="6546">
                  <c:v>86.0</c:v>
                </c:pt>
                <c:pt idx="6547">
                  <c:v>86.0</c:v>
                </c:pt>
                <c:pt idx="6548">
                  <c:v>86.0</c:v>
                </c:pt>
                <c:pt idx="6549">
                  <c:v>86.0</c:v>
                </c:pt>
                <c:pt idx="6550">
                  <c:v>86.0</c:v>
                </c:pt>
                <c:pt idx="6551">
                  <c:v>86.0</c:v>
                </c:pt>
                <c:pt idx="6552">
                  <c:v>86.0</c:v>
                </c:pt>
                <c:pt idx="6553">
                  <c:v>86.0</c:v>
                </c:pt>
                <c:pt idx="6554">
                  <c:v>86.0</c:v>
                </c:pt>
                <c:pt idx="6555">
                  <c:v>86.0</c:v>
                </c:pt>
                <c:pt idx="6556">
                  <c:v>86.0</c:v>
                </c:pt>
                <c:pt idx="6557">
                  <c:v>86.0</c:v>
                </c:pt>
                <c:pt idx="6558">
                  <c:v>86.0</c:v>
                </c:pt>
                <c:pt idx="6559">
                  <c:v>86.0</c:v>
                </c:pt>
                <c:pt idx="6560">
                  <c:v>86.0</c:v>
                </c:pt>
                <c:pt idx="6561">
                  <c:v>86.0</c:v>
                </c:pt>
                <c:pt idx="6562">
                  <c:v>86.0</c:v>
                </c:pt>
                <c:pt idx="6563">
                  <c:v>86.0</c:v>
                </c:pt>
                <c:pt idx="6564">
                  <c:v>86.0</c:v>
                </c:pt>
                <c:pt idx="6565">
                  <c:v>86.0</c:v>
                </c:pt>
                <c:pt idx="6566">
                  <c:v>86.0</c:v>
                </c:pt>
                <c:pt idx="6567">
                  <c:v>86.0</c:v>
                </c:pt>
                <c:pt idx="6568">
                  <c:v>86.0</c:v>
                </c:pt>
                <c:pt idx="6569">
                  <c:v>86.0</c:v>
                </c:pt>
                <c:pt idx="6570">
                  <c:v>86.0</c:v>
                </c:pt>
                <c:pt idx="6571">
                  <c:v>86.0</c:v>
                </c:pt>
                <c:pt idx="6572">
                  <c:v>86.0</c:v>
                </c:pt>
                <c:pt idx="6573">
                  <c:v>86.0</c:v>
                </c:pt>
                <c:pt idx="6574">
                  <c:v>86.0</c:v>
                </c:pt>
                <c:pt idx="6575">
                  <c:v>86.0</c:v>
                </c:pt>
                <c:pt idx="6576">
                  <c:v>86.0</c:v>
                </c:pt>
                <c:pt idx="6577">
                  <c:v>86.0</c:v>
                </c:pt>
                <c:pt idx="6578">
                  <c:v>86.0</c:v>
                </c:pt>
                <c:pt idx="6579">
                  <c:v>86.0</c:v>
                </c:pt>
                <c:pt idx="6580">
                  <c:v>86.0</c:v>
                </c:pt>
                <c:pt idx="6581">
                  <c:v>86.0</c:v>
                </c:pt>
                <c:pt idx="6582">
                  <c:v>86.0</c:v>
                </c:pt>
                <c:pt idx="6583">
                  <c:v>86.0</c:v>
                </c:pt>
                <c:pt idx="6584">
                  <c:v>86.0</c:v>
                </c:pt>
                <c:pt idx="6585">
                  <c:v>86.0</c:v>
                </c:pt>
                <c:pt idx="6586">
                  <c:v>86.0</c:v>
                </c:pt>
                <c:pt idx="6587">
                  <c:v>86.0</c:v>
                </c:pt>
                <c:pt idx="6588">
                  <c:v>86.0</c:v>
                </c:pt>
                <c:pt idx="6589">
                  <c:v>86.0</c:v>
                </c:pt>
                <c:pt idx="6590">
                  <c:v>86.0</c:v>
                </c:pt>
                <c:pt idx="6591">
                  <c:v>86.0</c:v>
                </c:pt>
                <c:pt idx="6592">
                  <c:v>86.0</c:v>
                </c:pt>
                <c:pt idx="6593">
                  <c:v>86.0</c:v>
                </c:pt>
                <c:pt idx="6594">
                  <c:v>86.0</c:v>
                </c:pt>
                <c:pt idx="6595">
                  <c:v>86.0</c:v>
                </c:pt>
                <c:pt idx="6596">
                  <c:v>86.0</c:v>
                </c:pt>
                <c:pt idx="6597">
                  <c:v>86.0</c:v>
                </c:pt>
                <c:pt idx="6598">
                  <c:v>86.0</c:v>
                </c:pt>
                <c:pt idx="6599">
                  <c:v>86.0</c:v>
                </c:pt>
                <c:pt idx="6600">
                  <c:v>86.0</c:v>
                </c:pt>
                <c:pt idx="6601">
                  <c:v>86.0</c:v>
                </c:pt>
                <c:pt idx="6602">
                  <c:v>86.0</c:v>
                </c:pt>
                <c:pt idx="6603">
                  <c:v>86.0</c:v>
                </c:pt>
                <c:pt idx="6604">
                  <c:v>86.0</c:v>
                </c:pt>
                <c:pt idx="6605">
                  <c:v>86.0</c:v>
                </c:pt>
                <c:pt idx="6606">
                  <c:v>86.0</c:v>
                </c:pt>
                <c:pt idx="6607">
                  <c:v>86.0</c:v>
                </c:pt>
                <c:pt idx="6608">
                  <c:v>86.0</c:v>
                </c:pt>
                <c:pt idx="6609">
                  <c:v>86.0</c:v>
                </c:pt>
                <c:pt idx="6610">
                  <c:v>86.0</c:v>
                </c:pt>
                <c:pt idx="6611">
                  <c:v>86.0</c:v>
                </c:pt>
                <c:pt idx="6612">
                  <c:v>86.0</c:v>
                </c:pt>
                <c:pt idx="6613">
                  <c:v>86.0</c:v>
                </c:pt>
                <c:pt idx="6614">
                  <c:v>86.0</c:v>
                </c:pt>
                <c:pt idx="6615">
                  <c:v>86.0</c:v>
                </c:pt>
                <c:pt idx="6616">
                  <c:v>86.0</c:v>
                </c:pt>
                <c:pt idx="6617">
                  <c:v>86.0</c:v>
                </c:pt>
                <c:pt idx="6618">
                  <c:v>86.0</c:v>
                </c:pt>
                <c:pt idx="6619">
                  <c:v>86.0</c:v>
                </c:pt>
                <c:pt idx="6620">
                  <c:v>86.0</c:v>
                </c:pt>
                <c:pt idx="6621">
                  <c:v>86.0</c:v>
                </c:pt>
                <c:pt idx="6622">
                  <c:v>86.0</c:v>
                </c:pt>
                <c:pt idx="6623">
                  <c:v>86.0</c:v>
                </c:pt>
                <c:pt idx="6624">
                  <c:v>86.0</c:v>
                </c:pt>
                <c:pt idx="6625">
                  <c:v>86.0</c:v>
                </c:pt>
                <c:pt idx="6626">
                  <c:v>86.0</c:v>
                </c:pt>
                <c:pt idx="6627">
                  <c:v>86.0</c:v>
                </c:pt>
                <c:pt idx="6628">
                  <c:v>86.0</c:v>
                </c:pt>
                <c:pt idx="6629">
                  <c:v>86.0</c:v>
                </c:pt>
                <c:pt idx="6630">
                  <c:v>86.0</c:v>
                </c:pt>
                <c:pt idx="6631">
                  <c:v>86.0</c:v>
                </c:pt>
                <c:pt idx="6632">
                  <c:v>86.0</c:v>
                </c:pt>
                <c:pt idx="6633">
                  <c:v>86.0</c:v>
                </c:pt>
                <c:pt idx="6634">
                  <c:v>86.0</c:v>
                </c:pt>
                <c:pt idx="6635">
                  <c:v>86.0</c:v>
                </c:pt>
                <c:pt idx="6636">
                  <c:v>86.0</c:v>
                </c:pt>
                <c:pt idx="6637">
                  <c:v>86.0</c:v>
                </c:pt>
                <c:pt idx="6638">
                  <c:v>86.0</c:v>
                </c:pt>
                <c:pt idx="6639">
                  <c:v>86.0</c:v>
                </c:pt>
                <c:pt idx="6640">
                  <c:v>86.0</c:v>
                </c:pt>
                <c:pt idx="6641">
                  <c:v>86.0</c:v>
                </c:pt>
                <c:pt idx="6642">
                  <c:v>86.0</c:v>
                </c:pt>
                <c:pt idx="6643">
                  <c:v>86.0</c:v>
                </c:pt>
                <c:pt idx="6644">
                  <c:v>86.0</c:v>
                </c:pt>
                <c:pt idx="6645">
                  <c:v>87.0</c:v>
                </c:pt>
                <c:pt idx="6646">
                  <c:v>87.0</c:v>
                </c:pt>
                <c:pt idx="6647">
                  <c:v>87.0</c:v>
                </c:pt>
                <c:pt idx="6648">
                  <c:v>87.0</c:v>
                </c:pt>
                <c:pt idx="6649">
                  <c:v>87.0</c:v>
                </c:pt>
                <c:pt idx="6650">
                  <c:v>87.0</c:v>
                </c:pt>
                <c:pt idx="6651">
                  <c:v>87.0</c:v>
                </c:pt>
                <c:pt idx="6652">
                  <c:v>87.0</c:v>
                </c:pt>
                <c:pt idx="6653">
                  <c:v>87.0</c:v>
                </c:pt>
                <c:pt idx="6654">
                  <c:v>87.0</c:v>
                </c:pt>
                <c:pt idx="6655">
                  <c:v>87.0</c:v>
                </c:pt>
                <c:pt idx="6656">
                  <c:v>87.0</c:v>
                </c:pt>
                <c:pt idx="6657">
                  <c:v>87.0</c:v>
                </c:pt>
                <c:pt idx="6658">
                  <c:v>87.0</c:v>
                </c:pt>
                <c:pt idx="6659">
                  <c:v>87.0</c:v>
                </c:pt>
                <c:pt idx="6660">
                  <c:v>87.0</c:v>
                </c:pt>
                <c:pt idx="6661">
                  <c:v>87.0</c:v>
                </c:pt>
                <c:pt idx="6662">
                  <c:v>87.0</c:v>
                </c:pt>
                <c:pt idx="6663">
                  <c:v>87.0</c:v>
                </c:pt>
                <c:pt idx="6664">
                  <c:v>87.0</c:v>
                </c:pt>
                <c:pt idx="6665">
                  <c:v>87.0</c:v>
                </c:pt>
                <c:pt idx="6666">
                  <c:v>87.0</c:v>
                </c:pt>
                <c:pt idx="6667">
                  <c:v>87.0</c:v>
                </c:pt>
                <c:pt idx="6668">
                  <c:v>87.0</c:v>
                </c:pt>
                <c:pt idx="6669">
                  <c:v>87.0</c:v>
                </c:pt>
                <c:pt idx="6670">
                  <c:v>87.0</c:v>
                </c:pt>
                <c:pt idx="6671">
                  <c:v>87.0</c:v>
                </c:pt>
                <c:pt idx="6672">
                  <c:v>87.0</c:v>
                </c:pt>
                <c:pt idx="6673">
                  <c:v>87.0</c:v>
                </c:pt>
                <c:pt idx="6674">
                  <c:v>87.0</c:v>
                </c:pt>
                <c:pt idx="6675">
                  <c:v>87.0</c:v>
                </c:pt>
                <c:pt idx="6676">
                  <c:v>87.0</c:v>
                </c:pt>
                <c:pt idx="6677">
                  <c:v>87.0</c:v>
                </c:pt>
                <c:pt idx="6678">
                  <c:v>87.0</c:v>
                </c:pt>
                <c:pt idx="6679">
                  <c:v>87.0</c:v>
                </c:pt>
                <c:pt idx="6680">
                  <c:v>87.0</c:v>
                </c:pt>
                <c:pt idx="6681">
                  <c:v>87.0</c:v>
                </c:pt>
                <c:pt idx="6682">
                  <c:v>87.0</c:v>
                </c:pt>
                <c:pt idx="6683">
                  <c:v>87.0</c:v>
                </c:pt>
                <c:pt idx="6684">
                  <c:v>87.0</c:v>
                </c:pt>
                <c:pt idx="6685">
                  <c:v>87.0</c:v>
                </c:pt>
                <c:pt idx="6686">
                  <c:v>87.0</c:v>
                </c:pt>
                <c:pt idx="6687">
                  <c:v>87.0</c:v>
                </c:pt>
                <c:pt idx="6688">
                  <c:v>87.0</c:v>
                </c:pt>
                <c:pt idx="6689">
                  <c:v>87.0</c:v>
                </c:pt>
                <c:pt idx="6690">
                  <c:v>87.0</c:v>
                </c:pt>
                <c:pt idx="6691">
                  <c:v>87.0</c:v>
                </c:pt>
                <c:pt idx="6692">
                  <c:v>87.0</c:v>
                </c:pt>
                <c:pt idx="6693">
                  <c:v>87.0</c:v>
                </c:pt>
                <c:pt idx="6694">
                  <c:v>87.0</c:v>
                </c:pt>
                <c:pt idx="6695">
                  <c:v>87.0</c:v>
                </c:pt>
                <c:pt idx="6696">
                  <c:v>87.0</c:v>
                </c:pt>
                <c:pt idx="6697">
                  <c:v>87.0</c:v>
                </c:pt>
                <c:pt idx="6698">
                  <c:v>87.0</c:v>
                </c:pt>
                <c:pt idx="6699">
                  <c:v>87.0</c:v>
                </c:pt>
                <c:pt idx="6700">
                  <c:v>87.0</c:v>
                </c:pt>
                <c:pt idx="6701">
                  <c:v>87.0</c:v>
                </c:pt>
                <c:pt idx="6702">
                  <c:v>87.0</c:v>
                </c:pt>
                <c:pt idx="6703">
                  <c:v>87.0</c:v>
                </c:pt>
                <c:pt idx="6704">
                  <c:v>87.0</c:v>
                </c:pt>
                <c:pt idx="6705">
                  <c:v>87.0</c:v>
                </c:pt>
                <c:pt idx="6706">
                  <c:v>87.0</c:v>
                </c:pt>
                <c:pt idx="6707">
                  <c:v>87.0</c:v>
                </c:pt>
                <c:pt idx="6708">
                  <c:v>88.0</c:v>
                </c:pt>
                <c:pt idx="6709">
                  <c:v>89.0</c:v>
                </c:pt>
                <c:pt idx="6710">
                  <c:v>90.0</c:v>
                </c:pt>
                <c:pt idx="6711">
                  <c:v>91.0</c:v>
                </c:pt>
                <c:pt idx="6712">
                  <c:v>92.0</c:v>
                </c:pt>
                <c:pt idx="6713">
                  <c:v>92.0</c:v>
                </c:pt>
                <c:pt idx="6714">
                  <c:v>93.0</c:v>
                </c:pt>
                <c:pt idx="6715">
                  <c:v>93.0</c:v>
                </c:pt>
                <c:pt idx="6716">
                  <c:v>94.0</c:v>
                </c:pt>
                <c:pt idx="6717">
                  <c:v>95.0</c:v>
                </c:pt>
                <c:pt idx="6718">
                  <c:v>95.0</c:v>
                </c:pt>
                <c:pt idx="6719">
                  <c:v>95.0</c:v>
                </c:pt>
                <c:pt idx="6720">
                  <c:v>95.0</c:v>
                </c:pt>
                <c:pt idx="6721">
                  <c:v>95.0</c:v>
                </c:pt>
                <c:pt idx="6722">
                  <c:v>95.0</c:v>
                </c:pt>
                <c:pt idx="6723">
                  <c:v>95.0</c:v>
                </c:pt>
                <c:pt idx="6724">
                  <c:v>96.0</c:v>
                </c:pt>
                <c:pt idx="6725">
                  <c:v>96.0</c:v>
                </c:pt>
                <c:pt idx="6726">
                  <c:v>96.0</c:v>
                </c:pt>
                <c:pt idx="6727">
                  <c:v>96.0</c:v>
                </c:pt>
                <c:pt idx="6728">
                  <c:v>96.0</c:v>
                </c:pt>
                <c:pt idx="6729">
                  <c:v>96.0</c:v>
                </c:pt>
                <c:pt idx="6730">
                  <c:v>96.0</c:v>
                </c:pt>
                <c:pt idx="6731">
                  <c:v>96.0</c:v>
                </c:pt>
                <c:pt idx="6732">
                  <c:v>96.0</c:v>
                </c:pt>
                <c:pt idx="6733">
                  <c:v>96.0</c:v>
                </c:pt>
                <c:pt idx="6734">
                  <c:v>96.0</c:v>
                </c:pt>
                <c:pt idx="6735">
                  <c:v>96.0</c:v>
                </c:pt>
                <c:pt idx="6736">
                  <c:v>96.0</c:v>
                </c:pt>
                <c:pt idx="6737">
                  <c:v>96.0</c:v>
                </c:pt>
                <c:pt idx="6738">
                  <c:v>96.0</c:v>
                </c:pt>
                <c:pt idx="6739">
                  <c:v>96.0</c:v>
                </c:pt>
                <c:pt idx="6740">
                  <c:v>96.0</c:v>
                </c:pt>
                <c:pt idx="6741">
                  <c:v>96.0</c:v>
                </c:pt>
                <c:pt idx="6742">
                  <c:v>96.0</c:v>
                </c:pt>
                <c:pt idx="6743">
                  <c:v>96.0</c:v>
                </c:pt>
                <c:pt idx="6744">
                  <c:v>96.0</c:v>
                </c:pt>
                <c:pt idx="6745">
                  <c:v>96.0</c:v>
                </c:pt>
                <c:pt idx="6746">
                  <c:v>96.0</c:v>
                </c:pt>
                <c:pt idx="6747">
                  <c:v>96.0</c:v>
                </c:pt>
                <c:pt idx="6748">
                  <c:v>96.0</c:v>
                </c:pt>
                <c:pt idx="6749">
                  <c:v>96.0</c:v>
                </c:pt>
                <c:pt idx="6750">
                  <c:v>96.0</c:v>
                </c:pt>
                <c:pt idx="6751">
                  <c:v>96.0</c:v>
                </c:pt>
                <c:pt idx="6752">
                  <c:v>96.0</c:v>
                </c:pt>
                <c:pt idx="6753">
                  <c:v>96.0</c:v>
                </c:pt>
                <c:pt idx="6754">
                  <c:v>96.0</c:v>
                </c:pt>
                <c:pt idx="6755">
                  <c:v>96.0</c:v>
                </c:pt>
                <c:pt idx="6756">
                  <c:v>96.0</c:v>
                </c:pt>
                <c:pt idx="6757">
                  <c:v>97.0</c:v>
                </c:pt>
                <c:pt idx="6758">
                  <c:v>97.0</c:v>
                </c:pt>
                <c:pt idx="6759">
                  <c:v>97.0</c:v>
                </c:pt>
                <c:pt idx="6760">
                  <c:v>97.0</c:v>
                </c:pt>
                <c:pt idx="6761">
                  <c:v>97.0</c:v>
                </c:pt>
                <c:pt idx="6762">
                  <c:v>97.0</c:v>
                </c:pt>
                <c:pt idx="6763">
                  <c:v>97.0</c:v>
                </c:pt>
                <c:pt idx="6764">
                  <c:v>97.0</c:v>
                </c:pt>
                <c:pt idx="6765">
                  <c:v>97.0</c:v>
                </c:pt>
                <c:pt idx="6766">
                  <c:v>97.0</c:v>
                </c:pt>
                <c:pt idx="6767">
                  <c:v>97.0</c:v>
                </c:pt>
                <c:pt idx="6768">
                  <c:v>97.0</c:v>
                </c:pt>
                <c:pt idx="6769">
                  <c:v>97.0</c:v>
                </c:pt>
                <c:pt idx="6770">
                  <c:v>97.0</c:v>
                </c:pt>
                <c:pt idx="6771">
                  <c:v>97.0</c:v>
                </c:pt>
                <c:pt idx="6772">
                  <c:v>97.0</c:v>
                </c:pt>
                <c:pt idx="6773">
                  <c:v>97.0</c:v>
                </c:pt>
                <c:pt idx="6774">
                  <c:v>97.0</c:v>
                </c:pt>
                <c:pt idx="6775">
                  <c:v>97.0</c:v>
                </c:pt>
                <c:pt idx="6776">
                  <c:v>97.0</c:v>
                </c:pt>
                <c:pt idx="6777">
                  <c:v>97.0</c:v>
                </c:pt>
                <c:pt idx="6778">
                  <c:v>97.0</c:v>
                </c:pt>
                <c:pt idx="6779">
                  <c:v>97.0</c:v>
                </c:pt>
                <c:pt idx="6780">
                  <c:v>97.0</c:v>
                </c:pt>
                <c:pt idx="6781">
                  <c:v>97.0</c:v>
                </c:pt>
                <c:pt idx="6782">
                  <c:v>97.0</c:v>
                </c:pt>
                <c:pt idx="6783">
                  <c:v>97.0</c:v>
                </c:pt>
                <c:pt idx="6784">
                  <c:v>97.0</c:v>
                </c:pt>
                <c:pt idx="6785">
                  <c:v>97.0</c:v>
                </c:pt>
                <c:pt idx="6786">
                  <c:v>97.0</c:v>
                </c:pt>
                <c:pt idx="6787">
                  <c:v>97.0</c:v>
                </c:pt>
                <c:pt idx="6788">
                  <c:v>97.0</c:v>
                </c:pt>
                <c:pt idx="6789">
                  <c:v>97.0</c:v>
                </c:pt>
                <c:pt idx="6790">
                  <c:v>97.0</c:v>
                </c:pt>
                <c:pt idx="6791">
                  <c:v>97.0</c:v>
                </c:pt>
                <c:pt idx="6792">
                  <c:v>97.0</c:v>
                </c:pt>
                <c:pt idx="6793">
                  <c:v>97.0</c:v>
                </c:pt>
                <c:pt idx="6794">
                  <c:v>97.0</c:v>
                </c:pt>
                <c:pt idx="6795">
                  <c:v>97.0</c:v>
                </c:pt>
                <c:pt idx="6796">
                  <c:v>97.0</c:v>
                </c:pt>
                <c:pt idx="6797">
                  <c:v>97.0</c:v>
                </c:pt>
                <c:pt idx="6798">
                  <c:v>97.0</c:v>
                </c:pt>
                <c:pt idx="6799">
                  <c:v>97.0</c:v>
                </c:pt>
                <c:pt idx="6800">
                  <c:v>97.0</c:v>
                </c:pt>
                <c:pt idx="6801">
                  <c:v>97.0</c:v>
                </c:pt>
                <c:pt idx="6802">
                  <c:v>97.0</c:v>
                </c:pt>
                <c:pt idx="6803">
                  <c:v>97.0</c:v>
                </c:pt>
                <c:pt idx="6804">
                  <c:v>97.0</c:v>
                </c:pt>
                <c:pt idx="6805">
                  <c:v>97.0</c:v>
                </c:pt>
                <c:pt idx="6806">
                  <c:v>97.0</c:v>
                </c:pt>
                <c:pt idx="6807">
                  <c:v>97.0</c:v>
                </c:pt>
                <c:pt idx="6808">
                  <c:v>97.0</c:v>
                </c:pt>
                <c:pt idx="6809">
                  <c:v>97.0</c:v>
                </c:pt>
                <c:pt idx="6810">
                  <c:v>97.0</c:v>
                </c:pt>
                <c:pt idx="6811">
                  <c:v>97.0</c:v>
                </c:pt>
                <c:pt idx="6812">
                  <c:v>97.0</c:v>
                </c:pt>
                <c:pt idx="6813">
                  <c:v>97.0</c:v>
                </c:pt>
                <c:pt idx="6814">
                  <c:v>97.0</c:v>
                </c:pt>
                <c:pt idx="6815">
                  <c:v>97.0</c:v>
                </c:pt>
                <c:pt idx="6816">
                  <c:v>97.0</c:v>
                </c:pt>
                <c:pt idx="6817">
                  <c:v>97.0</c:v>
                </c:pt>
                <c:pt idx="6818">
                  <c:v>97.0</c:v>
                </c:pt>
                <c:pt idx="6819">
                  <c:v>97.0</c:v>
                </c:pt>
                <c:pt idx="6820">
                  <c:v>97.0</c:v>
                </c:pt>
                <c:pt idx="6821">
                  <c:v>97.0</c:v>
                </c:pt>
                <c:pt idx="6822">
                  <c:v>97.0</c:v>
                </c:pt>
                <c:pt idx="6823">
                  <c:v>97.0</c:v>
                </c:pt>
                <c:pt idx="6824">
                  <c:v>97.0</c:v>
                </c:pt>
                <c:pt idx="6825">
                  <c:v>97.0</c:v>
                </c:pt>
                <c:pt idx="6826">
                  <c:v>97.0</c:v>
                </c:pt>
                <c:pt idx="6827">
                  <c:v>97.0</c:v>
                </c:pt>
                <c:pt idx="6828">
                  <c:v>97.0</c:v>
                </c:pt>
                <c:pt idx="6829">
                  <c:v>97.0</c:v>
                </c:pt>
                <c:pt idx="6830">
                  <c:v>97.0</c:v>
                </c:pt>
                <c:pt idx="6831">
                  <c:v>97.0</c:v>
                </c:pt>
                <c:pt idx="6832">
                  <c:v>97.0</c:v>
                </c:pt>
                <c:pt idx="6833">
                  <c:v>97.0</c:v>
                </c:pt>
                <c:pt idx="6834">
                  <c:v>97.0</c:v>
                </c:pt>
                <c:pt idx="6835">
                  <c:v>97.0</c:v>
                </c:pt>
                <c:pt idx="6836">
                  <c:v>97.0</c:v>
                </c:pt>
                <c:pt idx="6837">
                  <c:v>97.0</c:v>
                </c:pt>
                <c:pt idx="6838">
                  <c:v>97.0</c:v>
                </c:pt>
                <c:pt idx="6839">
                  <c:v>97.0</c:v>
                </c:pt>
                <c:pt idx="6840">
                  <c:v>97.0</c:v>
                </c:pt>
                <c:pt idx="6841">
                  <c:v>97.0</c:v>
                </c:pt>
                <c:pt idx="6842">
                  <c:v>97.0</c:v>
                </c:pt>
                <c:pt idx="6843">
                  <c:v>97.0</c:v>
                </c:pt>
                <c:pt idx="6844">
                  <c:v>97.0</c:v>
                </c:pt>
                <c:pt idx="6845">
                  <c:v>97.0</c:v>
                </c:pt>
                <c:pt idx="6846">
                  <c:v>97.0</c:v>
                </c:pt>
                <c:pt idx="6847">
                  <c:v>97.0</c:v>
                </c:pt>
                <c:pt idx="6848">
                  <c:v>97.0</c:v>
                </c:pt>
                <c:pt idx="6849">
                  <c:v>97.0</c:v>
                </c:pt>
                <c:pt idx="6850">
                  <c:v>97.0</c:v>
                </c:pt>
                <c:pt idx="6851">
                  <c:v>97.0</c:v>
                </c:pt>
                <c:pt idx="6852">
                  <c:v>97.0</c:v>
                </c:pt>
                <c:pt idx="6853">
                  <c:v>97.0</c:v>
                </c:pt>
                <c:pt idx="6854">
                  <c:v>97.0</c:v>
                </c:pt>
                <c:pt idx="6855">
                  <c:v>97.0</c:v>
                </c:pt>
                <c:pt idx="6856">
                  <c:v>97.0</c:v>
                </c:pt>
                <c:pt idx="6857">
                  <c:v>97.0</c:v>
                </c:pt>
                <c:pt idx="6858">
                  <c:v>97.0</c:v>
                </c:pt>
                <c:pt idx="6859">
                  <c:v>97.0</c:v>
                </c:pt>
                <c:pt idx="6860">
                  <c:v>97.0</c:v>
                </c:pt>
                <c:pt idx="6861">
                  <c:v>97.0</c:v>
                </c:pt>
                <c:pt idx="6862">
                  <c:v>97.0</c:v>
                </c:pt>
                <c:pt idx="6863">
                  <c:v>97.0</c:v>
                </c:pt>
                <c:pt idx="6864">
                  <c:v>97.0</c:v>
                </c:pt>
                <c:pt idx="6865">
                  <c:v>97.0</c:v>
                </c:pt>
                <c:pt idx="6866">
                  <c:v>97.0</c:v>
                </c:pt>
                <c:pt idx="6867">
                  <c:v>97.0</c:v>
                </c:pt>
                <c:pt idx="6868">
                  <c:v>97.0</c:v>
                </c:pt>
                <c:pt idx="6869">
                  <c:v>97.0</c:v>
                </c:pt>
                <c:pt idx="6870">
                  <c:v>97.0</c:v>
                </c:pt>
                <c:pt idx="6871">
                  <c:v>97.0</c:v>
                </c:pt>
                <c:pt idx="6872">
                  <c:v>97.0</c:v>
                </c:pt>
                <c:pt idx="6873">
                  <c:v>97.0</c:v>
                </c:pt>
                <c:pt idx="6874">
                  <c:v>97.0</c:v>
                </c:pt>
                <c:pt idx="6875">
                  <c:v>97.0</c:v>
                </c:pt>
                <c:pt idx="6876">
                  <c:v>97.0</c:v>
                </c:pt>
                <c:pt idx="6877">
                  <c:v>97.0</c:v>
                </c:pt>
                <c:pt idx="6878">
                  <c:v>97.0</c:v>
                </c:pt>
                <c:pt idx="6879">
                  <c:v>97.0</c:v>
                </c:pt>
                <c:pt idx="6880">
                  <c:v>97.0</c:v>
                </c:pt>
                <c:pt idx="6881">
                  <c:v>97.0</c:v>
                </c:pt>
                <c:pt idx="6882">
                  <c:v>97.0</c:v>
                </c:pt>
                <c:pt idx="6883">
                  <c:v>97.0</c:v>
                </c:pt>
                <c:pt idx="6884">
                  <c:v>97.0</c:v>
                </c:pt>
                <c:pt idx="6885">
                  <c:v>97.0</c:v>
                </c:pt>
                <c:pt idx="6886">
                  <c:v>97.0</c:v>
                </c:pt>
                <c:pt idx="6887">
                  <c:v>97.0</c:v>
                </c:pt>
                <c:pt idx="6888">
                  <c:v>97.0</c:v>
                </c:pt>
                <c:pt idx="6889">
                  <c:v>97.0</c:v>
                </c:pt>
                <c:pt idx="6890">
                  <c:v>97.0</c:v>
                </c:pt>
                <c:pt idx="6891">
                  <c:v>97.0</c:v>
                </c:pt>
                <c:pt idx="6892">
                  <c:v>98.0</c:v>
                </c:pt>
                <c:pt idx="6893">
                  <c:v>98.0</c:v>
                </c:pt>
                <c:pt idx="6894">
                  <c:v>98.0</c:v>
                </c:pt>
                <c:pt idx="6895">
                  <c:v>99.0</c:v>
                </c:pt>
                <c:pt idx="6896">
                  <c:v>99.0</c:v>
                </c:pt>
                <c:pt idx="6897">
                  <c:v>99.0</c:v>
                </c:pt>
                <c:pt idx="6898">
                  <c:v>99.0</c:v>
                </c:pt>
                <c:pt idx="6899">
                  <c:v>100.0</c:v>
                </c:pt>
                <c:pt idx="6900">
                  <c:v>100.0</c:v>
                </c:pt>
                <c:pt idx="6901">
                  <c:v>100.0</c:v>
                </c:pt>
                <c:pt idx="6902">
                  <c:v>100.0</c:v>
                </c:pt>
                <c:pt idx="6903">
                  <c:v>100.0</c:v>
                </c:pt>
                <c:pt idx="6904">
                  <c:v>100.0</c:v>
                </c:pt>
                <c:pt idx="6905">
                  <c:v>100.0</c:v>
                </c:pt>
                <c:pt idx="6906">
                  <c:v>100.0</c:v>
                </c:pt>
                <c:pt idx="6907">
                  <c:v>100.0</c:v>
                </c:pt>
                <c:pt idx="6908">
                  <c:v>100.0</c:v>
                </c:pt>
                <c:pt idx="6909">
                  <c:v>100.0</c:v>
                </c:pt>
                <c:pt idx="6910">
                  <c:v>100.0</c:v>
                </c:pt>
                <c:pt idx="6911">
                  <c:v>100.0</c:v>
                </c:pt>
                <c:pt idx="6912">
                  <c:v>100.0</c:v>
                </c:pt>
                <c:pt idx="6913">
                  <c:v>100.0</c:v>
                </c:pt>
                <c:pt idx="6914">
                  <c:v>100.0</c:v>
                </c:pt>
                <c:pt idx="6915">
                  <c:v>100.0</c:v>
                </c:pt>
                <c:pt idx="6916">
                  <c:v>100.0</c:v>
                </c:pt>
                <c:pt idx="6917">
                  <c:v>100.0</c:v>
                </c:pt>
                <c:pt idx="6918">
                  <c:v>100.0</c:v>
                </c:pt>
                <c:pt idx="6919">
                  <c:v>100.0</c:v>
                </c:pt>
                <c:pt idx="6920">
                  <c:v>100.0</c:v>
                </c:pt>
                <c:pt idx="6921">
                  <c:v>100.0</c:v>
                </c:pt>
                <c:pt idx="6922">
                  <c:v>100.0</c:v>
                </c:pt>
                <c:pt idx="6923">
                  <c:v>100.0</c:v>
                </c:pt>
                <c:pt idx="6924">
                  <c:v>100.0</c:v>
                </c:pt>
                <c:pt idx="6925">
                  <c:v>100.0</c:v>
                </c:pt>
                <c:pt idx="6926">
                  <c:v>100.0</c:v>
                </c:pt>
                <c:pt idx="6927">
                  <c:v>100.0</c:v>
                </c:pt>
                <c:pt idx="6928">
                  <c:v>100.0</c:v>
                </c:pt>
                <c:pt idx="6929">
                  <c:v>100.0</c:v>
                </c:pt>
                <c:pt idx="6930">
                  <c:v>100.0</c:v>
                </c:pt>
                <c:pt idx="6931">
                  <c:v>100.0</c:v>
                </c:pt>
                <c:pt idx="6932">
                  <c:v>100.0</c:v>
                </c:pt>
                <c:pt idx="6933">
                  <c:v>100.0</c:v>
                </c:pt>
                <c:pt idx="6934">
                  <c:v>100.0</c:v>
                </c:pt>
                <c:pt idx="6935">
                  <c:v>100.0</c:v>
                </c:pt>
                <c:pt idx="6936">
                  <c:v>100.0</c:v>
                </c:pt>
                <c:pt idx="6937">
                  <c:v>100.0</c:v>
                </c:pt>
                <c:pt idx="6938">
                  <c:v>100.0</c:v>
                </c:pt>
                <c:pt idx="6939">
                  <c:v>100.0</c:v>
                </c:pt>
                <c:pt idx="6940">
                  <c:v>101.0</c:v>
                </c:pt>
                <c:pt idx="6941">
                  <c:v>101.0</c:v>
                </c:pt>
                <c:pt idx="6942">
                  <c:v>101.0</c:v>
                </c:pt>
                <c:pt idx="6943">
                  <c:v>101.0</c:v>
                </c:pt>
                <c:pt idx="6944">
                  <c:v>101.0</c:v>
                </c:pt>
                <c:pt idx="6945">
                  <c:v>101.0</c:v>
                </c:pt>
                <c:pt idx="6946">
                  <c:v>101.0</c:v>
                </c:pt>
                <c:pt idx="6947">
                  <c:v>101.0</c:v>
                </c:pt>
                <c:pt idx="6948">
                  <c:v>101.0</c:v>
                </c:pt>
                <c:pt idx="6949">
                  <c:v>101.0</c:v>
                </c:pt>
                <c:pt idx="6950">
                  <c:v>101.0</c:v>
                </c:pt>
                <c:pt idx="6951">
                  <c:v>101.0</c:v>
                </c:pt>
                <c:pt idx="6952">
                  <c:v>101.0</c:v>
                </c:pt>
                <c:pt idx="6953">
                  <c:v>102.0</c:v>
                </c:pt>
                <c:pt idx="6954">
                  <c:v>102.0</c:v>
                </c:pt>
                <c:pt idx="6955">
                  <c:v>102.0</c:v>
                </c:pt>
                <c:pt idx="6956">
                  <c:v>102.0</c:v>
                </c:pt>
                <c:pt idx="6957">
                  <c:v>102.0</c:v>
                </c:pt>
                <c:pt idx="6958">
                  <c:v>102.0</c:v>
                </c:pt>
                <c:pt idx="6959">
                  <c:v>102.0</c:v>
                </c:pt>
                <c:pt idx="6960">
                  <c:v>102.0</c:v>
                </c:pt>
                <c:pt idx="6961">
                  <c:v>102.0</c:v>
                </c:pt>
                <c:pt idx="6962">
                  <c:v>102.0</c:v>
                </c:pt>
                <c:pt idx="6963">
                  <c:v>102.0</c:v>
                </c:pt>
                <c:pt idx="6964">
                  <c:v>102.0</c:v>
                </c:pt>
                <c:pt idx="6965">
                  <c:v>102.0</c:v>
                </c:pt>
                <c:pt idx="6966">
                  <c:v>102.0</c:v>
                </c:pt>
                <c:pt idx="6967">
                  <c:v>102.0</c:v>
                </c:pt>
                <c:pt idx="6968">
                  <c:v>103.0</c:v>
                </c:pt>
                <c:pt idx="6969">
                  <c:v>103.0</c:v>
                </c:pt>
                <c:pt idx="6970">
                  <c:v>103.0</c:v>
                </c:pt>
                <c:pt idx="6971">
                  <c:v>103.0</c:v>
                </c:pt>
                <c:pt idx="6972">
                  <c:v>103.0</c:v>
                </c:pt>
                <c:pt idx="6973">
                  <c:v>103.0</c:v>
                </c:pt>
                <c:pt idx="6974">
                  <c:v>103.0</c:v>
                </c:pt>
                <c:pt idx="6975">
                  <c:v>103.0</c:v>
                </c:pt>
                <c:pt idx="6976">
                  <c:v>103.0</c:v>
                </c:pt>
                <c:pt idx="6977">
                  <c:v>103.0</c:v>
                </c:pt>
                <c:pt idx="6978">
                  <c:v>103.0</c:v>
                </c:pt>
                <c:pt idx="6979">
                  <c:v>103.0</c:v>
                </c:pt>
                <c:pt idx="6980">
                  <c:v>103.0</c:v>
                </c:pt>
                <c:pt idx="6981">
                  <c:v>103.0</c:v>
                </c:pt>
                <c:pt idx="6982">
                  <c:v>103.0</c:v>
                </c:pt>
                <c:pt idx="6983">
                  <c:v>103.0</c:v>
                </c:pt>
                <c:pt idx="6984">
                  <c:v>103.0</c:v>
                </c:pt>
                <c:pt idx="6985">
                  <c:v>103.0</c:v>
                </c:pt>
                <c:pt idx="6986">
                  <c:v>103.0</c:v>
                </c:pt>
                <c:pt idx="6987">
                  <c:v>103.0</c:v>
                </c:pt>
                <c:pt idx="6988">
                  <c:v>103.0</c:v>
                </c:pt>
                <c:pt idx="6989">
                  <c:v>103.0</c:v>
                </c:pt>
                <c:pt idx="6990">
                  <c:v>103.0</c:v>
                </c:pt>
                <c:pt idx="6991">
                  <c:v>103.0</c:v>
                </c:pt>
                <c:pt idx="6992">
                  <c:v>103.0</c:v>
                </c:pt>
                <c:pt idx="6993">
                  <c:v>103.0</c:v>
                </c:pt>
                <c:pt idx="6994">
                  <c:v>103.0</c:v>
                </c:pt>
                <c:pt idx="6995">
                  <c:v>103.0</c:v>
                </c:pt>
                <c:pt idx="6996">
                  <c:v>103.0</c:v>
                </c:pt>
                <c:pt idx="6997">
                  <c:v>103.0</c:v>
                </c:pt>
                <c:pt idx="6998">
                  <c:v>103.0</c:v>
                </c:pt>
                <c:pt idx="6999">
                  <c:v>103.0</c:v>
                </c:pt>
                <c:pt idx="7000">
                  <c:v>103.0</c:v>
                </c:pt>
                <c:pt idx="7001">
                  <c:v>103.0</c:v>
                </c:pt>
                <c:pt idx="7002">
                  <c:v>103.0</c:v>
                </c:pt>
                <c:pt idx="7003">
                  <c:v>103.0</c:v>
                </c:pt>
                <c:pt idx="7004">
                  <c:v>103.0</c:v>
                </c:pt>
                <c:pt idx="7005">
                  <c:v>103.0</c:v>
                </c:pt>
                <c:pt idx="7006">
                  <c:v>103.0</c:v>
                </c:pt>
                <c:pt idx="7007">
                  <c:v>103.0</c:v>
                </c:pt>
                <c:pt idx="7008">
                  <c:v>103.0</c:v>
                </c:pt>
                <c:pt idx="7009">
                  <c:v>103.0</c:v>
                </c:pt>
                <c:pt idx="7010">
                  <c:v>103.0</c:v>
                </c:pt>
                <c:pt idx="7011">
                  <c:v>103.0</c:v>
                </c:pt>
                <c:pt idx="7012">
                  <c:v>103.0</c:v>
                </c:pt>
                <c:pt idx="7013">
                  <c:v>103.0</c:v>
                </c:pt>
                <c:pt idx="7014">
                  <c:v>103.0</c:v>
                </c:pt>
                <c:pt idx="7015">
                  <c:v>103.0</c:v>
                </c:pt>
                <c:pt idx="7016">
                  <c:v>103.0</c:v>
                </c:pt>
                <c:pt idx="7017">
                  <c:v>103.0</c:v>
                </c:pt>
                <c:pt idx="7018">
                  <c:v>103.0</c:v>
                </c:pt>
                <c:pt idx="7019">
                  <c:v>103.0</c:v>
                </c:pt>
                <c:pt idx="7020">
                  <c:v>103.0</c:v>
                </c:pt>
                <c:pt idx="7021">
                  <c:v>103.0</c:v>
                </c:pt>
                <c:pt idx="7022">
                  <c:v>103.0</c:v>
                </c:pt>
                <c:pt idx="7023">
                  <c:v>103.0</c:v>
                </c:pt>
                <c:pt idx="7024">
                  <c:v>103.0</c:v>
                </c:pt>
                <c:pt idx="7025">
                  <c:v>103.0</c:v>
                </c:pt>
                <c:pt idx="7026">
                  <c:v>103.0</c:v>
                </c:pt>
                <c:pt idx="7027">
                  <c:v>103.0</c:v>
                </c:pt>
                <c:pt idx="7028">
                  <c:v>103.0</c:v>
                </c:pt>
                <c:pt idx="7029">
                  <c:v>103.0</c:v>
                </c:pt>
                <c:pt idx="7030">
                  <c:v>103.0</c:v>
                </c:pt>
                <c:pt idx="7031">
                  <c:v>103.0</c:v>
                </c:pt>
                <c:pt idx="7032">
                  <c:v>103.0</c:v>
                </c:pt>
                <c:pt idx="7033">
                  <c:v>103.0</c:v>
                </c:pt>
                <c:pt idx="7034">
                  <c:v>103.0</c:v>
                </c:pt>
                <c:pt idx="7035">
                  <c:v>103.0</c:v>
                </c:pt>
                <c:pt idx="7036">
                  <c:v>103.0</c:v>
                </c:pt>
                <c:pt idx="7037">
                  <c:v>103.0</c:v>
                </c:pt>
                <c:pt idx="7038">
                  <c:v>103.0</c:v>
                </c:pt>
                <c:pt idx="7039">
                  <c:v>103.0</c:v>
                </c:pt>
                <c:pt idx="7040">
                  <c:v>103.0</c:v>
                </c:pt>
                <c:pt idx="7041">
                  <c:v>103.0</c:v>
                </c:pt>
                <c:pt idx="7042">
                  <c:v>103.0</c:v>
                </c:pt>
                <c:pt idx="7043">
                  <c:v>103.0</c:v>
                </c:pt>
                <c:pt idx="7044">
                  <c:v>103.0</c:v>
                </c:pt>
                <c:pt idx="7045">
                  <c:v>104.0</c:v>
                </c:pt>
                <c:pt idx="7046">
                  <c:v>104.0</c:v>
                </c:pt>
                <c:pt idx="7047">
                  <c:v>104.0</c:v>
                </c:pt>
                <c:pt idx="7048">
                  <c:v>104.0</c:v>
                </c:pt>
                <c:pt idx="7049">
                  <c:v>104.0</c:v>
                </c:pt>
                <c:pt idx="7050">
                  <c:v>104.0</c:v>
                </c:pt>
                <c:pt idx="7051">
                  <c:v>104.0</c:v>
                </c:pt>
                <c:pt idx="7052">
                  <c:v>104.0</c:v>
                </c:pt>
                <c:pt idx="7053">
                  <c:v>104.0</c:v>
                </c:pt>
                <c:pt idx="7054">
                  <c:v>104.0</c:v>
                </c:pt>
                <c:pt idx="7055">
                  <c:v>104.0</c:v>
                </c:pt>
                <c:pt idx="7056">
                  <c:v>104.0</c:v>
                </c:pt>
                <c:pt idx="7057">
                  <c:v>104.0</c:v>
                </c:pt>
                <c:pt idx="7058">
                  <c:v>104.0</c:v>
                </c:pt>
                <c:pt idx="7059">
                  <c:v>104.0</c:v>
                </c:pt>
                <c:pt idx="7060">
                  <c:v>104.0</c:v>
                </c:pt>
                <c:pt idx="7061">
                  <c:v>104.0</c:v>
                </c:pt>
                <c:pt idx="7062">
                  <c:v>104.0</c:v>
                </c:pt>
                <c:pt idx="7063">
                  <c:v>104.0</c:v>
                </c:pt>
                <c:pt idx="7064">
                  <c:v>104.0</c:v>
                </c:pt>
                <c:pt idx="7065">
                  <c:v>105.0</c:v>
                </c:pt>
                <c:pt idx="7066">
                  <c:v>105.0</c:v>
                </c:pt>
                <c:pt idx="7067">
                  <c:v>105.0</c:v>
                </c:pt>
                <c:pt idx="7068">
                  <c:v>105.0</c:v>
                </c:pt>
                <c:pt idx="7069">
                  <c:v>105.0</c:v>
                </c:pt>
                <c:pt idx="7070">
                  <c:v>105.0</c:v>
                </c:pt>
                <c:pt idx="7071">
                  <c:v>105.0</c:v>
                </c:pt>
                <c:pt idx="7072">
                  <c:v>105.0</c:v>
                </c:pt>
                <c:pt idx="7073">
                  <c:v>105.0</c:v>
                </c:pt>
                <c:pt idx="7074">
                  <c:v>105.0</c:v>
                </c:pt>
                <c:pt idx="7075">
                  <c:v>105.0</c:v>
                </c:pt>
                <c:pt idx="7076">
                  <c:v>105.0</c:v>
                </c:pt>
                <c:pt idx="7077">
                  <c:v>105.0</c:v>
                </c:pt>
                <c:pt idx="7078">
                  <c:v>105.0</c:v>
                </c:pt>
                <c:pt idx="7079">
                  <c:v>105.0</c:v>
                </c:pt>
                <c:pt idx="7080">
                  <c:v>105.0</c:v>
                </c:pt>
                <c:pt idx="7081">
                  <c:v>105.0</c:v>
                </c:pt>
                <c:pt idx="7082">
                  <c:v>105.0</c:v>
                </c:pt>
                <c:pt idx="7083">
                  <c:v>105.0</c:v>
                </c:pt>
                <c:pt idx="7084">
                  <c:v>105.0</c:v>
                </c:pt>
                <c:pt idx="7085">
                  <c:v>105.0</c:v>
                </c:pt>
                <c:pt idx="7086">
                  <c:v>105.0</c:v>
                </c:pt>
                <c:pt idx="7087">
                  <c:v>105.0</c:v>
                </c:pt>
                <c:pt idx="7088">
                  <c:v>105.0</c:v>
                </c:pt>
                <c:pt idx="7089">
                  <c:v>105.0</c:v>
                </c:pt>
                <c:pt idx="7090">
                  <c:v>105.0</c:v>
                </c:pt>
                <c:pt idx="7091">
                  <c:v>105.0</c:v>
                </c:pt>
                <c:pt idx="7092">
                  <c:v>105.0</c:v>
                </c:pt>
                <c:pt idx="7093">
                  <c:v>105.0</c:v>
                </c:pt>
                <c:pt idx="7094">
                  <c:v>105.0</c:v>
                </c:pt>
                <c:pt idx="7095">
                  <c:v>105.0</c:v>
                </c:pt>
                <c:pt idx="7096">
                  <c:v>105.0</c:v>
                </c:pt>
                <c:pt idx="7097">
                  <c:v>105.0</c:v>
                </c:pt>
                <c:pt idx="7098">
                  <c:v>105.0</c:v>
                </c:pt>
                <c:pt idx="7099">
                  <c:v>105.0</c:v>
                </c:pt>
                <c:pt idx="7100">
                  <c:v>105.0</c:v>
                </c:pt>
                <c:pt idx="7101">
                  <c:v>105.0</c:v>
                </c:pt>
                <c:pt idx="7102">
                  <c:v>105.0</c:v>
                </c:pt>
                <c:pt idx="7103">
                  <c:v>105.0</c:v>
                </c:pt>
                <c:pt idx="7104">
                  <c:v>105.0</c:v>
                </c:pt>
                <c:pt idx="7105">
                  <c:v>105.0</c:v>
                </c:pt>
                <c:pt idx="7106">
                  <c:v>105.0</c:v>
                </c:pt>
                <c:pt idx="7107">
                  <c:v>105.0</c:v>
                </c:pt>
                <c:pt idx="7108">
                  <c:v>105.0</c:v>
                </c:pt>
                <c:pt idx="7109">
                  <c:v>105.0</c:v>
                </c:pt>
                <c:pt idx="7110">
                  <c:v>105.0</c:v>
                </c:pt>
                <c:pt idx="7111">
                  <c:v>105.0</c:v>
                </c:pt>
                <c:pt idx="7112">
                  <c:v>105.0</c:v>
                </c:pt>
                <c:pt idx="7113">
                  <c:v>105.0</c:v>
                </c:pt>
                <c:pt idx="7114">
                  <c:v>105.0</c:v>
                </c:pt>
                <c:pt idx="7115">
                  <c:v>105.0</c:v>
                </c:pt>
                <c:pt idx="7116">
                  <c:v>105.0</c:v>
                </c:pt>
                <c:pt idx="7117">
                  <c:v>105.0</c:v>
                </c:pt>
                <c:pt idx="7118">
                  <c:v>105.0</c:v>
                </c:pt>
                <c:pt idx="7119">
                  <c:v>105.0</c:v>
                </c:pt>
                <c:pt idx="7120">
                  <c:v>105.0</c:v>
                </c:pt>
                <c:pt idx="7121">
                  <c:v>105.0</c:v>
                </c:pt>
                <c:pt idx="7122">
                  <c:v>105.0</c:v>
                </c:pt>
                <c:pt idx="7123">
                  <c:v>105.0</c:v>
                </c:pt>
                <c:pt idx="7124">
                  <c:v>105.0</c:v>
                </c:pt>
                <c:pt idx="7125">
                  <c:v>105.0</c:v>
                </c:pt>
                <c:pt idx="7126">
                  <c:v>105.0</c:v>
                </c:pt>
                <c:pt idx="7127">
                  <c:v>105.0</c:v>
                </c:pt>
                <c:pt idx="7128">
                  <c:v>105.0</c:v>
                </c:pt>
                <c:pt idx="7129">
                  <c:v>105.0</c:v>
                </c:pt>
                <c:pt idx="7130">
                  <c:v>105.0</c:v>
                </c:pt>
                <c:pt idx="7131">
                  <c:v>105.0</c:v>
                </c:pt>
                <c:pt idx="7132">
                  <c:v>105.0</c:v>
                </c:pt>
                <c:pt idx="7133">
                  <c:v>105.0</c:v>
                </c:pt>
                <c:pt idx="7134">
                  <c:v>105.0</c:v>
                </c:pt>
                <c:pt idx="7135">
                  <c:v>105.0</c:v>
                </c:pt>
                <c:pt idx="7136">
                  <c:v>105.0</c:v>
                </c:pt>
                <c:pt idx="7137">
                  <c:v>105.0</c:v>
                </c:pt>
                <c:pt idx="7138">
                  <c:v>105.0</c:v>
                </c:pt>
                <c:pt idx="7139">
                  <c:v>105.0</c:v>
                </c:pt>
                <c:pt idx="7140">
                  <c:v>105.0</c:v>
                </c:pt>
                <c:pt idx="7141">
                  <c:v>105.0</c:v>
                </c:pt>
                <c:pt idx="7142">
                  <c:v>105.0</c:v>
                </c:pt>
                <c:pt idx="7143">
                  <c:v>105.0</c:v>
                </c:pt>
                <c:pt idx="7144">
                  <c:v>105.0</c:v>
                </c:pt>
                <c:pt idx="7145">
                  <c:v>105.0</c:v>
                </c:pt>
                <c:pt idx="7146">
                  <c:v>105.0</c:v>
                </c:pt>
                <c:pt idx="7147">
                  <c:v>105.0</c:v>
                </c:pt>
                <c:pt idx="7148">
                  <c:v>105.0</c:v>
                </c:pt>
                <c:pt idx="7149">
                  <c:v>105.0</c:v>
                </c:pt>
                <c:pt idx="7150">
                  <c:v>105.0</c:v>
                </c:pt>
                <c:pt idx="7151">
                  <c:v>105.0</c:v>
                </c:pt>
                <c:pt idx="7152">
                  <c:v>105.0</c:v>
                </c:pt>
                <c:pt idx="7153">
                  <c:v>105.0</c:v>
                </c:pt>
                <c:pt idx="7154">
                  <c:v>105.0</c:v>
                </c:pt>
                <c:pt idx="7155">
                  <c:v>105.0</c:v>
                </c:pt>
                <c:pt idx="7156">
                  <c:v>105.0</c:v>
                </c:pt>
                <c:pt idx="7157">
                  <c:v>105.0</c:v>
                </c:pt>
                <c:pt idx="7158">
                  <c:v>105.0</c:v>
                </c:pt>
                <c:pt idx="7159">
                  <c:v>105.0</c:v>
                </c:pt>
                <c:pt idx="7160">
                  <c:v>105.0</c:v>
                </c:pt>
                <c:pt idx="7161">
                  <c:v>105.0</c:v>
                </c:pt>
                <c:pt idx="7162">
                  <c:v>105.0</c:v>
                </c:pt>
                <c:pt idx="7163">
                  <c:v>105.0</c:v>
                </c:pt>
                <c:pt idx="7164">
                  <c:v>105.0</c:v>
                </c:pt>
                <c:pt idx="7165">
                  <c:v>105.0</c:v>
                </c:pt>
                <c:pt idx="7166">
                  <c:v>105.0</c:v>
                </c:pt>
                <c:pt idx="7167">
                  <c:v>105.0</c:v>
                </c:pt>
                <c:pt idx="7168">
                  <c:v>105.0</c:v>
                </c:pt>
                <c:pt idx="7169">
                  <c:v>105.0</c:v>
                </c:pt>
                <c:pt idx="7170">
                  <c:v>105.0</c:v>
                </c:pt>
                <c:pt idx="7171">
                  <c:v>105.0</c:v>
                </c:pt>
                <c:pt idx="7172">
                  <c:v>105.0</c:v>
                </c:pt>
                <c:pt idx="7173">
                  <c:v>105.0</c:v>
                </c:pt>
                <c:pt idx="7174">
                  <c:v>105.0</c:v>
                </c:pt>
                <c:pt idx="7175">
                  <c:v>105.0</c:v>
                </c:pt>
                <c:pt idx="7176">
                  <c:v>105.0</c:v>
                </c:pt>
                <c:pt idx="7177">
                  <c:v>105.0</c:v>
                </c:pt>
                <c:pt idx="7178">
                  <c:v>105.0</c:v>
                </c:pt>
                <c:pt idx="7179">
                  <c:v>105.0</c:v>
                </c:pt>
                <c:pt idx="7180">
                  <c:v>105.0</c:v>
                </c:pt>
                <c:pt idx="7181">
                  <c:v>105.0</c:v>
                </c:pt>
                <c:pt idx="7182">
                  <c:v>105.0</c:v>
                </c:pt>
                <c:pt idx="7183">
                  <c:v>105.0</c:v>
                </c:pt>
                <c:pt idx="7184">
                  <c:v>105.0</c:v>
                </c:pt>
                <c:pt idx="7185">
                  <c:v>105.0</c:v>
                </c:pt>
                <c:pt idx="7186">
                  <c:v>105.0</c:v>
                </c:pt>
                <c:pt idx="7187">
                  <c:v>105.0</c:v>
                </c:pt>
                <c:pt idx="7188">
                  <c:v>105.0</c:v>
                </c:pt>
                <c:pt idx="7189">
                  <c:v>105.0</c:v>
                </c:pt>
                <c:pt idx="7190">
                  <c:v>105.0</c:v>
                </c:pt>
                <c:pt idx="7191">
                  <c:v>105.0</c:v>
                </c:pt>
                <c:pt idx="7192">
                  <c:v>105.0</c:v>
                </c:pt>
                <c:pt idx="7193">
                  <c:v>105.0</c:v>
                </c:pt>
                <c:pt idx="7194">
                  <c:v>105.0</c:v>
                </c:pt>
                <c:pt idx="7195">
                  <c:v>105.0</c:v>
                </c:pt>
                <c:pt idx="7196">
                  <c:v>105.0</c:v>
                </c:pt>
                <c:pt idx="7197">
                  <c:v>105.0</c:v>
                </c:pt>
                <c:pt idx="7198">
                  <c:v>105.0</c:v>
                </c:pt>
                <c:pt idx="7199">
                  <c:v>105.0</c:v>
                </c:pt>
                <c:pt idx="7200">
                  <c:v>105.0</c:v>
                </c:pt>
                <c:pt idx="7201">
                  <c:v>105.0</c:v>
                </c:pt>
                <c:pt idx="7202">
                  <c:v>105.0</c:v>
                </c:pt>
                <c:pt idx="7203">
                  <c:v>105.0</c:v>
                </c:pt>
                <c:pt idx="7204">
                  <c:v>105.0</c:v>
                </c:pt>
                <c:pt idx="7205">
                  <c:v>105.0</c:v>
                </c:pt>
                <c:pt idx="7206">
                  <c:v>105.0</c:v>
                </c:pt>
                <c:pt idx="7207">
                  <c:v>105.0</c:v>
                </c:pt>
                <c:pt idx="7208">
                  <c:v>105.0</c:v>
                </c:pt>
                <c:pt idx="7209">
                  <c:v>105.0</c:v>
                </c:pt>
                <c:pt idx="7210">
                  <c:v>105.0</c:v>
                </c:pt>
                <c:pt idx="7211">
                  <c:v>105.0</c:v>
                </c:pt>
                <c:pt idx="7212">
                  <c:v>105.0</c:v>
                </c:pt>
                <c:pt idx="7213">
                  <c:v>105.0</c:v>
                </c:pt>
                <c:pt idx="7214">
                  <c:v>105.0</c:v>
                </c:pt>
                <c:pt idx="7215">
                  <c:v>105.0</c:v>
                </c:pt>
                <c:pt idx="7216">
                  <c:v>105.0</c:v>
                </c:pt>
                <c:pt idx="7217">
                  <c:v>105.0</c:v>
                </c:pt>
                <c:pt idx="7218">
                  <c:v>105.0</c:v>
                </c:pt>
                <c:pt idx="7219">
                  <c:v>105.0</c:v>
                </c:pt>
                <c:pt idx="7220">
                  <c:v>105.0</c:v>
                </c:pt>
                <c:pt idx="7221">
                  <c:v>105.0</c:v>
                </c:pt>
                <c:pt idx="7222">
                  <c:v>105.0</c:v>
                </c:pt>
                <c:pt idx="7223">
                  <c:v>105.0</c:v>
                </c:pt>
                <c:pt idx="7224">
                  <c:v>105.0</c:v>
                </c:pt>
                <c:pt idx="7225">
                  <c:v>105.0</c:v>
                </c:pt>
                <c:pt idx="7226">
                  <c:v>105.0</c:v>
                </c:pt>
                <c:pt idx="7227">
                  <c:v>105.0</c:v>
                </c:pt>
                <c:pt idx="7228">
                  <c:v>105.0</c:v>
                </c:pt>
                <c:pt idx="7229">
                  <c:v>105.0</c:v>
                </c:pt>
                <c:pt idx="7230">
                  <c:v>105.0</c:v>
                </c:pt>
                <c:pt idx="7231">
                  <c:v>106.0</c:v>
                </c:pt>
                <c:pt idx="7232">
                  <c:v>106.0</c:v>
                </c:pt>
                <c:pt idx="7233">
                  <c:v>106.0</c:v>
                </c:pt>
                <c:pt idx="7234">
                  <c:v>106.0</c:v>
                </c:pt>
                <c:pt idx="7235">
                  <c:v>106.0</c:v>
                </c:pt>
                <c:pt idx="7236">
                  <c:v>106.0</c:v>
                </c:pt>
                <c:pt idx="7237">
                  <c:v>107.0</c:v>
                </c:pt>
                <c:pt idx="7238">
                  <c:v>107.0</c:v>
                </c:pt>
                <c:pt idx="7239">
                  <c:v>107.0</c:v>
                </c:pt>
                <c:pt idx="7240">
                  <c:v>108.0</c:v>
                </c:pt>
                <c:pt idx="7241">
                  <c:v>109.0</c:v>
                </c:pt>
                <c:pt idx="7242">
                  <c:v>109.0</c:v>
                </c:pt>
                <c:pt idx="7243">
                  <c:v>109.0</c:v>
                </c:pt>
                <c:pt idx="7244">
                  <c:v>109.0</c:v>
                </c:pt>
                <c:pt idx="7245">
                  <c:v>109.0</c:v>
                </c:pt>
                <c:pt idx="7246">
                  <c:v>109.0</c:v>
                </c:pt>
                <c:pt idx="7247">
                  <c:v>109.0</c:v>
                </c:pt>
                <c:pt idx="7248">
                  <c:v>109.0</c:v>
                </c:pt>
                <c:pt idx="7249">
                  <c:v>109.0</c:v>
                </c:pt>
                <c:pt idx="7250">
                  <c:v>109.0</c:v>
                </c:pt>
                <c:pt idx="7251">
                  <c:v>109.0</c:v>
                </c:pt>
                <c:pt idx="7252">
                  <c:v>109.0</c:v>
                </c:pt>
                <c:pt idx="7253">
                  <c:v>109.0</c:v>
                </c:pt>
                <c:pt idx="7254">
                  <c:v>109.0</c:v>
                </c:pt>
                <c:pt idx="7255">
                  <c:v>109.0</c:v>
                </c:pt>
                <c:pt idx="7256">
                  <c:v>109.0</c:v>
                </c:pt>
                <c:pt idx="7257">
                  <c:v>109.0</c:v>
                </c:pt>
                <c:pt idx="7258">
                  <c:v>109.0</c:v>
                </c:pt>
                <c:pt idx="7259">
                  <c:v>109.0</c:v>
                </c:pt>
                <c:pt idx="7260">
                  <c:v>109.0</c:v>
                </c:pt>
                <c:pt idx="7261">
                  <c:v>109.0</c:v>
                </c:pt>
                <c:pt idx="7262">
                  <c:v>109.0</c:v>
                </c:pt>
                <c:pt idx="7263">
                  <c:v>109.0</c:v>
                </c:pt>
                <c:pt idx="7264">
                  <c:v>109.0</c:v>
                </c:pt>
                <c:pt idx="7265">
                  <c:v>109.0</c:v>
                </c:pt>
                <c:pt idx="7266">
                  <c:v>109.0</c:v>
                </c:pt>
                <c:pt idx="7267">
                  <c:v>109.0</c:v>
                </c:pt>
                <c:pt idx="7268">
                  <c:v>109.0</c:v>
                </c:pt>
                <c:pt idx="7269">
                  <c:v>109.0</c:v>
                </c:pt>
                <c:pt idx="7270">
                  <c:v>109.0</c:v>
                </c:pt>
                <c:pt idx="7271">
                  <c:v>109.0</c:v>
                </c:pt>
                <c:pt idx="7272">
                  <c:v>109.0</c:v>
                </c:pt>
                <c:pt idx="7273">
                  <c:v>109.0</c:v>
                </c:pt>
                <c:pt idx="7274">
                  <c:v>110.0</c:v>
                </c:pt>
                <c:pt idx="7275">
                  <c:v>110.0</c:v>
                </c:pt>
                <c:pt idx="7276">
                  <c:v>110.0</c:v>
                </c:pt>
                <c:pt idx="7277">
                  <c:v>111.0</c:v>
                </c:pt>
                <c:pt idx="7278">
                  <c:v>111.0</c:v>
                </c:pt>
                <c:pt idx="7279">
                  <c:v>111.0</c:v>
                </c:pt>
                <c:pt idx="7280">
                  <c:v>112.0</c:v>
                </c:pt>
                <c:pt idx="7281">
                  <c:v>112.0</c:v>
                </c:pt>
                <c:pt idx="7282">
                  <c:v>112.0</c:v>
                </c:pt>
                <c:pt idx="7283">
                  <c:v>112.0</c:v>
                </c:pt>
                <c:pt idx="7284">
                  <c:v>112.0</c:v>
                </c:pt>
                <c:pt idx="7285">
                  <c:v>112.0</c:v>
                </c:pt>
                <c:pt idx="7286">
                  <c:v>112.0</c:v>
                </c:pt>
                <c:pt idx="7287">
                  <c:v>112.0</c:v>
                </c:pt>
                <c:pt idx="7288">
                  <c:v>112.0</c:v>
                </c:pt>
                <c:pt idx="7289">
                  <c:v>112.0</c:v>
                </c:pt>
                <c:pt idx="7290">
                  <c:v>112.0</c:v>
                </c:pt>
                <c:pt idx="7291">
                  <c:v>112.0</c:v>
                </c:pt>
                <c:pt idx="7292">
                  <c:v>112.0</c:v>
                </c:pt>
                <c:pt idx="7293">
                  <c:v>112.0</c:v>
                </c:pt>
                <c:pt idx="7294">
                  <c:v>112.0</c:v>
                </c:pt>
                <c:pt idx="7295">
                  <c:v>112.0</c:v>
                </c:pt>
                <c:pt idx="7296">
                  <c:v>112.0</c:v>
                </c:pt>
                <c:pt idx="7297">
                  <c:v>112.0</c:v>
                </c:pt>
                <c:pt idx="7298">
                  <c:v>112.0</c:v>
                </c:pt>
                <c:pt idx="7299">
                  <c:v>112.0</c:v>
                </c:pt>
                <c:pt idx="7300">
                  <c:v>112.0</c:v>
                </c:pt>
                <c:pt idx="7301">
                  <c:v>112.0</c:v>
                </c:pt>
                <c:pt idx="7302">
                  <c:v>112.0</c:v>
                </c:pt>
                <c:pt idx="7303">
                  <c:v>112.0</c:v>
                </c:pt>
                <c:pt idx="7304">
                  <c:v>112.0</c:v>
                </c:pt>
                <c:pt idx="7305">
                  <c:v>112.0</c:v>
                </c:pt>
                <c:pt idx="7306">
                  <c:v>112.0</c:v>
                </c:pt>
                <c:pt idx="7307">
                  <c:v>112.0</c:v>
                </c:pt>
                <c:pt idx="7308">
                  <c:v>112.0</c:v>
                </c:pt>
                <c:pt idx="7309">
                  <c:v>112.0</c:v>
                </c:pt>
                <c:pt idx="7310">
                  <c:v>112.0</c:v>
                </c:pt>
                <c:pt idx="7311">
                  <c:v>112.0</c:v>
                </c:pt>
                <c:pt idx="7312">
                  <c:v>112.0</c:v>
                </c:pt>
                <c:pt idx="7313">
                  <c:v>112.0</c:v>
                </c:pt>
                <c:pt idx="7314">
                  <c:v>112.0</c:v>
                </c:pt>
                <c:pt idx="7315">
                  <c:v>112.0</c:v>
                </c:pt>
                <c:pt idx="7316">
                  <c:v>112.0</c:v>
                </c:pt>
                <c:pt idx="7317">
                  <c:v>112.0</c:v>
                </c:pt>
                <c:pt idx="7318">
                  <c:v>112.0</c:v>
                </c:pt>
                <c:pt idx="7319">
                  <c:v>112.0</c:v>
                </c:pt>
                <c:pt idx="7320">
                  <c:v>112.0</c:v>
                </c:pt>
                <c:pt idx="7321">
                  <c:v>112.0</c:v>
                </c:pt>
                <c:pt idx="7322">
                  <c:v>113.0</c:v>
                </c:pt>
                <c:pt idx="7323">
                  <c:v>113.0</c:v>
                </c:pt>
                <c:pt idx="7324">
                  <c:v>113.0</c:v>
                </c:pt>
                <c:pt idx="7325">
                  <c:v>113.0</c:v>
                </c:pt>
                <c:pt idx="7326">
                  <c:v>113.0</c:v>
                </c:pt>
                <c:pt idx="7327">
                  <c:v>113.0</c:v>
                </c:pt>
                <c:pt idx="7328">
                  <c:v>113.0</c:v>
                </c:pt>
                <c:pt idx="7329">
                  <c:v>113.0</c:v>
                </c:pt>
                <c:pt idx="7330">
                  <c:v>113.0</c:v>
                </c:pt>
                <c:pt idx="7331">
                  <c:v>113.0</c:v>
                </c:pt>
                <c:pt idx="7332">
                  <c:v>113.0</c:v>
                </c:pt>
                <c:pt idx="7333">
                  <c:v>114.0</c:v>
                </c:pt>
                <c:pt idx="7334">
                  <c:v>115.0</c:v>
                </c:pt>
                <c:pt idx="7335">
                  <c:v>116.0</c:v>
                </c:pt>
                <c:pt idx="7336">
                  <c:v>116.0</c:v>
                </c:pt>
                <c:pt idx="7337">
                  <c:v>116.0</c:v>
                </c:pt>
                <c:pt idx="7338">
                  <c:v>116.0</c:v>
                </c:pt>
                <c:pt idx="7339">
                  <c:v>116.0</c:v>
                </c:pt>
                <c:pt idx="7340">
                  <c:v>116.0</c:v>
                </c:pt>
                <c:pt idx="7341">
                  <c:v>116.0</c:v>
                </c:pt>
                <c:pt idx="7342">
                  <c:v>116.0</c:v>
                </c:pt>
                <c:pt idx="7343">
                  <c:v>116.0</c:v>
                </c:pt>
                <c:pt idx="7344">
                  <c:v>116.0</c:v>
                </c:pt>
                <c:pt idx="7345">
                  <c:v>116.0</c:v>
                </c:pt>
                <c:pt idx="7346">
                  <c:v>116.0</c:v>
                </c:pt>
                <c:pt idx="7347">
                  <c:v>116.0</c:v>
                </c:pt>
                <c:pt idx="7348">
                  <c:v>116.0</c:v>
                </c:pt>
                <c:pt idx="7349">
                  <c:v>116.0</c:v>
                </c:pt>
                <c:pt idx="7350">
                  <c:v>116.0</c:v>
                </c:pt>
                <c:pt idx="7351">
                  <c:v>116.0</c:v>
                </c:pt>
                <c:pt idx="7352">
                  <c:v>116.0</c:v>
                </c:pt>
                <c:pt idx="7353">
                  <c:v>116.0</c:v>
                </c:pt>
                <c:pt idx="7354">
                  <c:v>116.0</c:v>
                </c:pt>
                <c:pt idx="7355">
                  <c:v>116.0</c:v>
                </c:pt>
                <c:pt idx="7356">
                  <c:v>116.0</c:v>
                </c:pt>
                <c:pt idx="7357">
                  <c:v>116.0</c:v>
                </c:pt>
                <c:pt idx="7358">
                  <c:v>116.0</c:v>
                </c:pt>
                <c:pt idx="7359">
                  <c:v>116.0</c:v>
                </c:pt>
                <c:pt idx="7360">
                  <c:v>116.0</c:v>
                </c:pt>
                <c:pt idx="7361">
                  <c:v>116.0</c:v>
                </c:pt>
                <c:pt idx="7362">
                  <c:v>116.0</c:v>
                </c:pt>
                <c:pt idx="7363">
                  <c:v>116.0</c:v>
                </c:pt>
                <c:pt idx="7364">
                  <c:v>116.0</c:v>
                </c:pt>
                <c:pt idx="7365">
                  <c:v>116.0</c:v>
                </c:pt>
                <c:pt idx="7366">
                  <c:v>116.0</c:v>
                </c:pt>
                <c:pt idx="7367">
                  <c:v>116.0</c:v>
                </c:pt>
                <c:pt idx="7368">
                  <c:v>116.0</c:v>
                </c:pt>
                <c:pt idx="7369">
                  <c:v>116.0</c:v>
                </c:pt>
                <c:pt idx="7370">
                  <c:v>116.0</c:v>
                </c:pt>
                <c:pt idx="7371">
                  <c:v>116.0</c:v>
                </c:pt>
                <c:pt idx="7372">
                  <c:v>116.0</c:v>
                </c:pt>
                <c:pt idx="7373">
                  <c:v>116.0</c:v>
                </c:pt>
                <c:pt idx="7374">
                  <c:v>116.0</c:v>
                </c:pt>
                <c:pt idx="7375">
                  <c:v>116.0</c:v>
                </c:pt>
                <c:pt idx="7376">
                  <c:v>116.0</c:v>
                </c:pt>
                <c:pt idx="7377">
                  <c:v>116.0</c:v>
                </c:pt>
                <c:pt idx="7378">
                  <c:v>116.0</c:v>
                </c:pt>
                <c:pt idx="7379">
                  <c:v>116.0</c:v>
                </c:pt>
                <c:pt idx="7380">
                  <c:v>116.0</c:v>
                </c:pt>
                <c:pt idx="7381">
                  <c:v>116.0</c:v>
                </c:pt>
                <c:pt idx="7382">
                  <c:v>116.0</c:v>
                </c:pt>
                <c:pt idx="7383">
                  <c:v>116.0</c:v>
                </c:pt>
                <c:pt idx="7384">
                  <c:v>116.0</c:v>
                </c:pt>
                <c:pt idx="7385">
                  <c:v>116.0</c:v>
                </c:pt>
                <c:pt idx="7386">
                  <c:v>116.0</c:v>
                </c:pt>
                <c:pt idx="7387">
                  <c:v>116.0</c:v>
                </c:pt>
                <c:pt idx="7388">
                  <c:v>116.0</c:v>
                </c:pt>
                <c:pt idx="7389">
                  <c:v>116.0</c:v>
                </c:pt>
                <c:pt idx="7390">
                  <c:v>116.0</c:v>
                </c:pt>
                <c:pt idx="7391">
                  <c:v>116.0</c:v>
                </c:pt>
                <c:pt idx="7392">
                  <c:v>116.0</c:v>
                </c:pt>
                <c:pt idx="7393">
                  <c:v>116.0</c:v>
                </c:pt>
                <c:pt idx="7394">
                  <c:v>116.0</c:v>
                </c:pt>
                <c:pt idx="7395">
                  <c:v>116.0</c:v>
                </c:pt>
                <c:pt idx="7396">
                  <c:v>116.0</c:v>
                </c:pt>
                <c:pt idx="7397">
                  <c:v>116.0</c:v>
                </c:pt>
                <c:pt idx="7398">
                  <c:v>116.0</c:v>
                </c:pt>
                <c:pt idx="7399">
                  <c:v>116.0</c:v>
                </c:pt>
                <c:pt idx="7400">
                  <c:v>116.0</c:v>
                </c:pt>
                <c:pt idx="7401">
                  <c:v>116.0</c:v>
                </c:pt>
                <c:pt idx="7402">
                  <c:v>116.0</c:v>
                </c:pt>
                <c:pt idx="7403">
                  <c:v>116.0</c:v>
                </c:pt>
                <c:pt idx="7404">
                  <c:v>116.0</c:v>
                </c:pt>
                <c:pt idx="7405">
                  <c:v>116.0</c:v>
                </c:pt>
                <c:pt idx="7406">
                  <c:v>116.0</c:v>
                </c:pt>
                <c:pt idx="7407">
                  <c:v>116.0</c:v>
                </c:pt>
                <c:pt idx="7408">
                  <c:v>116.0</c:v>
                </c:pt>
                <c:pt idx="7409">
                  <c:v>116.0</c:v>
                </c:pt>
                <c:pt idx="7410">
                  <c:v>116.0</c:v>
                </c:pt>
                <c:pt idx="7411">
                  <c:v>116.0</c:v>
                </c:pt>
                <c:pt idx="7412">
                  <c:v>116.0</c:v>
                </c:pt>
                <c:pt idx="7413">
                  <c:v>116.0</c:v>
                </c:pt>
                <c:pt idx="7414">
                  <c:v>117.0</c:v>
                </c:pt>
                <c:pt idx="7415">
                  <c:v>117.0</c:v>
                </c:pt>
                <c:pt idx="7416">
                  <c:v>117.0</c:v>
                </c:pt>
                <c:pt idx="7417">
                  <c:v>117.0</c:v>
                </c:pt>
                <c:pt idx="7418">
                  <c:v>117.0</c:v>
                </c:pt>
                <c:pt idx="7419">
                  <c:v>117.0</c:v>
                </c:pt>
                <c:pt idx="7420">
                  <c:v>117.0</c:v>
                </c:pt>
                <c:pt idx="7421">
                  <c:v>117.0</c:v>
                </c:pt>
                <c:pt idx="7422">
                  <c:v>117.0</c:v>
                </c:pt>
                <c:pt idx="7423">
                  <c:v>118.0</c:v>
                </c:pt>
                <c:pt idx="7424">
                  <c:v>119.0</c:v>
                </c:pt>
                <c:pt idx="7425">
                  <c:v>119.0</c:v>
                </c:pt>
                <c:pt idx="7426">
                  <c:v>119.0</c:v>
                </c:pt>
                <c:pt idx="7427">
                  <c:v>119.0</c:v>
                </c:pt>
                <c:pt idx="7428">
                  <c:v>119.0</c:v>
                </c:pt>
                <c:pt idx="7429">
                  <c:v>119.0</c:v>
                </c:pt>
                <c:pt idx="7430">
                  <c:v>119.0</c:v>
                </c:pt>
                <c:pt idx="7431">
                  <c:v>119.0</c:v>
                </c:pt>
                <c:pt idx="7432">
                  <c:v>119.0</c:v>
                </c:pt>
                <c:pt idx="7433">
                  <c:v>119.0</c:v>
                </c:pt>
                <c:pt idx="7434">
                  <c:v>119.0</c:v>
                </c:pt>
                <c:pt idx="7435">
                  <c:v>119.0</c:v>
                </c:pt>
                <c:pt idx="7436">
                  <c:v>119.0</c:v>
                </c:pt>
                <c:pt idx="7437">
                  <c:v>119.0</c:v>
                </c:pt>
                <c:pt idx="7438">
                  <c:v>119.0</c:v>
                </c:pt>
                <c:pt idx="7439">
                  <c:v>119.0</c:v>
                </c:pt>
                <c:pt idx="7440">
                  <c:v>119.0</c:v>
                </c:pt>
                <c:pt idx="7441">
                  <c:v>119.0</c:v>
                </c:pt>
                <c:pt idx="7442">
                  <c:v>119.0</c:v>
                </c:pt>
                <c:pt idx="7443">
                  <c:v>119.0</c:v>
                </c:pt>
                <c:pt idx="7444">
                  <c:v>119.0</c:v>
                </c:pt>
                <c:pt idx="7445">
                  <c:v>119.0</c:v>
                </c:pt>
                <c:pt idx="7446">
                  <c:v>119.0</c:v>
                </c:pt>
                <c:pt idx="7447">
                  <c:v>119.0</c:v>
                </c:pt>
                <c:pt idx="7448">
                  <c:v>119.0</c:v>
                </c:pt>
                <c:pt idx="7449">
                  <c:v>119.0</c:v>
                </c:pt>
                <c:pt idx="7450">
                  <c:v>119.0</c:v>
                </c:pt>
                <c:pt idx="7451">
                  <c:v>119.0</c:v>
                </c:pt>
                <c:pt idx="7452">
                  <c:v>119.0</c:v>
                </c:pt>
                <c:pt idx="7453">
                  <c:v>119.0</c:v>
                </c:pt>
                <c:pt idx="7454">
                  <c:v>119.0</c:v>
                </c:pt>
                <c:pt idx="7455">
                  <c:v>119.0</c:v>
                </c:pt>
                <c:pt idx="7456">
                  <c:v>119.0</c:v>
                </c:pt>
                <c:pt idx="7457">
                  <c:v>119.0</c:v>
                </c:pt>
                <c:pt idx="7458">
                  <c:v>119.0</c:v>
                </c:pt>
                <c:pt idx="7459">
                  <c:v>119.0</c:v>
                </c:pt>
                <c:pt idx="7460">
                  <c:v>120.0</c:v>
                </c:pt>
                <c:pt idx="7461">
                  <c:v>120.0</c:v>
                </c:pt>
                <c:pt idx="7462">
                  <c:v>120.0</c:v>
                </c:pt>
                <c:pt idx="7463">
                  <c:v>120.0</c:v>
                </c:pt>
                <c:pt idx="7464">
                  <c:v>120.0</c:v>
                </c:pt>
                <c:pt idx="7465">
                  <c:v>120.0</c:v>
                </c:pt>
                <c:pt idx="7466">
                  <c:v>120.0</c:v>
                </c:pt>
                <c:pt idx="7467">
                  <c:v>120.0</c:v>
                </c:pt>
                <c:pt idx="7468">
                  <c:v>120.0</c:v>
                </c:pt>
                <c:pt idx="7469">
                  <c:v>120.0</c:v>
                </c:pt>
                <c:pt idx="7470">
                  <c:v>120.0</c:v>
                </c:pt>
                <c:pt idx="7471">
                  <c:v>120.0</c:v>
                </c:pt>
                <c:pt idx="7472">
                  <c:v>120.0</c:v>
                </c:pt>
                <c:pt idx="7473">
                  <c:v>120.0</c:v>
                </c:pt>
                <c:pt idx="7474">
                  <c:v>120.0</c:v>
                </c:pt>
                <c:pt idx="7475">
                  <c:v>120.0</c:v>
                </c:pt>
                <c:pt idx="7476">
                  <c:v>120.0</c:v>
                </c:pt>
                <c:pt idx="7477">
                  <c:v>120.0</c:v>
                </c:pt>
                <c:pt idx="7478">
                  <c:v>120.0</c:v>
                </c:pt>
                <c:pt idx="7479">
                  <c:v>120.0</c:v>
                </c:pt>
                <c:pt idx="7480">
                  <c:v>120.0</c:v>
                </c:pt>
                <c:pt idx="7481">
                  <c:v>120.0</c:v>
                </c:pt>
                <c:pt idx="7482">
                  <c:v>120.0</c:v>
                </c:pt>
                <c:pt idx="7483">
                  <c:v>120.0</c:v>
                </c:pt>
                <c:pt idx="7484">
                  <c:v>120.0</c:v>
                </c:pt>
                <c:pt idx="7485">
                  <c:v>120.0</c:v>
                </c:pt>
                <c:pt idx="7486">
                  <c:v>120.0</c:v>
                </c:pt>
                <c:pt idx="7487">
                  <c:v>120.0</c:v>
                </c:pt>
                <c:pt idx="7488">
                  <c:v>120.0</c:v>
                </c:pt>
                <c:pt idx="7489">
                  <c:v>120.0</c:v>
                </c:pt>
                <c:pt idx="7490">
                  <c:v>120.0</c:v>
                </c:pt>
                <c:pt idx="7491">
                  <c:v>120.0</c:v>
                </c:pt>
                <c:pt idx="7492">
                  <c:v>120.0</c:v>
                </c:pt>
                <c:pt idx="7493">
                  <c:v>120.0</c:v>
                </c:pt>
                <c:pt idx="7494">
                  <c:v>120.0</c:v>
                </c:pt>
                <c:pt idx="7495">
                  <c:v>120.0</c:v>
                </c:pt>
                <c:pt idx="7496">
                  <c:v>120.0</c:v>
                </c:pt>
                <c:pt idx="7497">
                  <c:v>120.0</c:v>
                </c:pt>
                <c:pt idx="7498">
                  <c:v>120.0</c:v>
                </c:pt>
                <c:pt idx="7499">
                  <c:v>120.0</c:v>
                </c:pt>
                <c:pt idx="7500">
                  <c:v>120.0</c:v>
                </c:pt>
                <c:pt idx="7501">
                  <c:v>120.0</c:v>
                </c:pt>
                <c:pt idx="7502">
                  <c:v>120.0</c:v>
                </c:pt>
                <c:pt idx="7503">
                  <c:v>120.0</c:v>
                </c:pt>
                <c:pt idx="7504">
                  <c:v>120.0</c:v>
                </c:pt>
                <c:pt idx="7505">
                  <c:v>120.0</c:v>
                </c:pt>
                <c:pt idx="7506">
                  <c:v>120.0</c:v>
                </c:pt>
                <c:pt idx="7507">
                  <c:v>120.0</c:v>
                </c:pt>
                <c:pt idx="7508">
                  <c:v>120.0</c:v>
                </c:pt>
                <c:pt idx="7509">
                  <c:v>120.0</c:v>
                </c:pt>
                <c:pt idx="7510">
                  <c:v>120.0</c:v>
                </c:pt>
                <c:pt idx="7511">
                  <c:v>120.0</c:v>
                </c:pt>
                <c:pt idx="7512">
                  <c:v>120.0</c:v>
                </c:pt>
                <c:pt idx="7513">
                  <c:v>120.0</c:v>
                </c:pt>
                <c:pt idx="7514">
                  <c:v>120.0</c:v>
                </c:pt>
                <c:pt idx="7515">
                  <c:v>120.0</c:v>
                </c:pt>
                <c:pt idx="7516">
                  <c:v>121.0</c:v>
                </c:pt>
                <c:pt idx="7517">
                  <c:v>121.0</c:v>
                </c:pt>
                <c:pt idx="7518">
                  <c:v>121.0</c:v>
                </c:pt>
                <c:pt idx="7519">
                  <c:v>121.0</c:v>
                </c:pt>
                <c:pt idx="7520">
                  <c:v>121.0</c:v>
                </c:pt>
                <c:pt idx="7521">
                  <c:v>121.0</c:v>
                </c:pt>
                <c:pt idx="7522">
                  <c:v>121.0</c:v>
                </c:pt>
                <c:pt idx="7523">
                  <c:v>121.0</c:v>
                </c:pt>
                <c:pt idx="7524">
                  <c:v>121.0</c:v>
                </c:pt>
                <c:pt idx="7525">
                  <c:v>121.0</c:v>
                </c:pt>
                <c:pt idx="7526">
                  <c:v>122.0</c:v>
                </c:pt>
                <c:pt idx="7527">
                  <c:v>122.0</c:v>
                </c:pt>
                <c:pt idx="7528">
                  <c:v>122.0</c:v>
                </c:pt>
                <c:pt idx="7529">
                  <c:v>122.0</c:v>
                </c:pt>
                <c:pt idx="7530">
                  <c:v>122.0</c:v>
                </c:pt>
                <c:pt idx="7531">
                  <c:v>122.0</c:v>
                </c:pt>
                <c:pt idx="7532">
                  <c:v>122.0</c:v>
                </c:pt>
                <c:pt idx="7533">
                  <c:v>122.0</c:v>
                </c:pt>
                <c:pt idx="7534">
                  <c:v>122.0</c:v>
                </c:pt>
                <c:pt idx="7535">
                  <c:v>122.0</c:v>
                </c:pt>
                <c:pt idx="7536">
                  <c:v>122.0</c:v>
                </c:pt>
                <c:pt idx="7537">
                  <c:v>123.0</c:v>
                </c:pt>
                <c:pt idx="7538">
                  <c:v>124.0</c:v>
                </c:pt>
                <c:pt idx="7539">
                  <c:v>125.0</c:v>
                </c:pt>
                <c:pt idx="7540">
                  <c:v>126.0</c:v>
                </c:pt>
                <c:pt idx="7541">
                  <c:v>126.0</c:v>
                </c:pt>
                <c:pt idx="7542">
                  <c:v>126.0</c:v>
                </c:pt>
                <c:pt idx="7543">
                  <c:v>126.0</c:v>
                </c:pt>
                <c:pt idx="7544">
                  <c:v>126.0</c:v>
                </c:pt>
                <c:pt idx="7545">
                  <c:v>126.0</c:v>
                </c:pt>
                <c:pt idx="7546">
                  <c:v>126.0</c:v>
                </c:pt>
                <c:pt idx="7547">
                  <c:v>127.0</c:v>
                </c:pt>
                <c:pt idx="7548">
                  <c:v>128.0</c:v>
                </c:pt>
                <c:pt idx="7549">
                  <c:v>128.0</c:v>
                </c:pt>
                <c:pt idx="7550">
                  <c:v>128.0</c:v>
                </c:pt>
                <c:pt idx="7551">
                  <c:v>128.0</c:v>
                </c:pt>
                <c:pt idx="7552">
                  <c:v>128.0</c:v>
                </c:pt>
                <c:pt idx="7553">
                  <c:v>128.0</c:v>
                </c:pt>
                <c:pt idx="7554">
                  <c:v>128.0</c:v>
                </c:pt>
                <c:pt idx="7555">
                  <c:v>128.0</c:v>
                </c:pt>
                <c:pt idx="7556">
                  <c:v>128.0</c:v>
                </c:pt>
                <c:pt idx="7557">
                  <c:v>128.0</c:v>
                </c:pt>
                <c:pt idx="7558">
                  <c:v>128.0</c:v>
                </c:pt>
                <c:pt idx="7559">
                  <c:v>128.0</c:v>
                </c:pt>
                <c:pt idx="7560">
                  <c:v>128.0</c:v>
                </c:pt>
                <c:pt idx="7561">
                  <c:v>129.0</c:v>
                </c:pt>
                <c:pt idx="7562">
                  <c:v>130.0</c:v>
                </c:pt>
                <c:pt idx="7563">
                  <c:v>131.0</c:v>
                </c:pt>
                <c:pt idx="7564">
                  <c:v>131.0</c:v>
                </c:pt>
                <c:pt idx="7565">
                  <c:v>131.0</c:v>
                </c:pt>
                <c:pt idx="7566">
                  <c:v>131.0</c:v>
                </c:pt>
                <c:pt idx="7567">
                  <c:v>131.0</c:v>
                </c:pt>
                <c:pt idx="7568">
                  <c:v>131.0</c:v>
                </c:pt>
                <c:pt idx="7569">
                  <c:v>131.0</c:v>
                </c:pt>
                <c:pt idx="7570">
                  <c:v>131.0</c:v>
                </c:pt>
                <c:pt idx="7571">
                  <c:v>131.0</c:v>
                </c:pt>
                <c:pt idx="7572">
                  <c:v>131.0</c:v>
                </c:pt>
                <c:pt idx="7573">
                  <c:v>131.0</c:v>
                </c:pt>
                <c:pt idx="7574">
                  <c:v>131.0</c:v>
                </c:pt>
                <c:pt idx="7575">
                  <c:v>131.0</c:v>
                </c:pt>
                <c:pt idx="7576">
                  <c:v>131.0</c:v>
                </c:pt>
                <c:pt idx="7577">
                  <c:v>131.0</c:v>
                </c:pt>
                <c:pt idx="7578">
                  <c:v>131.0</c:v>
                </c:pt>
                <c:pt idx="7579">
                  <c:v>131.0</c:v>
                </c:pt>
                <c:pt idx="7580">
                  <c:v>131.0</c:v>
                </c:pt>
                <c:pt idx="7581">
                  <c:v>131.0</c:v>
                </c:pt>
                <c:pt idx="7582">
                  <c:v>131.0</c:v>
                </c:pt>
                <c:pt idx="7583">
                  <c:v>131.0</c:v>
                </c:pt>
                <c:pt idx="7584">
                  <c:v>131.0</c:v>
                </c:pt>
                <c:pt idx="7585">
                  <c:v>131.0</c:v>
                </c:pt>
                <c:pt idx="7586">
                  <c:v>131.0</c:v>
                </c:pt>
                <c:pt idx="7587">
                  <c:v>131.0</c:v>
                </c:pt>
                <c:pt idx="7588">
                  <c:v>131.0</c:v>
                </c:pt>
                <c:pt idx="7589">
                  <c:v>131.0</c:v>
                </c:pt>
                <c:pt idx="7590">
                  <c:v>131.0</c:v>
                </c:pt>
                <c:pt idx="7591">
                  <c:v>131.0</c:v>
                </c:pt>
                <c:pt idx="7592">
                  <c:v>131.0</c:v>
                </c:pt>
                <c:pt idx="7593">
                  <c:v>131.0</c:v>
                </c:pt>
                <c:pt idx="7594">
                  <c:v>131.0</c:v>
                </c:pt>
                <c:pt idx="7595">
                  <c:v>131.0</c:v>
                </c:pt>
                <c:pt idx="7596">
                  <c:v>131.0</c:v>
                </c:pt>
                <c:pt idx="7597">
                  <c:v>131.0</c:v>
                </c:pt>
                <c:pt idx="7598">
                  <c:v>131.0</c:v>
                </c:pt>
                <c:pt idx="7599">
                  <c:v>131.0</c:v>
                </c:pt>
                <c:pt idx="7600">
                  <c:v>131.0</c:v>
                </c:pt>
                <c:pt idx="7601">
                  <c:v>131.0</c:v>
                </c:pt>
                <c:pt idx="7602">
                  <c:v>131.0</c:v>
                </c:pt>
                <c:pt idx="7603">
                  <c:v>131.0</c:v>
                </c:pt>
                <c:pt idx="7604">
                  <c:v>131.0</c:v>
                </c:pt>
                <c:pt idx="7605">
                  <c:v>131.0</c:v>
                </c:pt>
                <c:pt idx="7606">
                  <c:v>131.0</c:v>
                </c:pt>
                <c:pt idx="7607">
                  <c:v>131.0</c:v>
                </c:pt>
                <c:pt idx="7608">
                  <c:v>131.0</c:v>
                </c:pt>
                <c:pt idx="7609">
                  <c:v>131.0</c:v>
                </c:pt>
                <c:pt idx="7610">
                  <c:v>132.0</c:v>
                </c:pt>
                <c:pt idx="7611">
                  <c:v>133.0</c:v>
                </c:pt>
                <c:pt idx="7612">
                  <c:v>133.0</c:v>
                </c:pt>
                <c:pt idx="7613">
                  <c:v>133.0</c:v>
                </c:pt>
                <c:pt idx="7614">
                  <c:v>133.0</c:v>
                </c:pt>
                <c:pt idx="7615">
                  <c:v>133.0</c:v>
                </c:pt>
                <c:pt idx="7616">
                  <c:v>133.0</c:v>
                </c:pt>
                <c:pt idx="7617">
                  <c:v>133.0</c:v>
                </c:pt>
                <c:pt idx="7618">
                  <c:v>133.0</c:v>
                </c:pt>
                <c:pt idx="7619">
                  <c:v>133.0</c:v>
                </c:pt>
                <c:pt idx="7620">
                  <c:v>133.0</c:v>
                </c:pt>
                <c:pt idx="7621">
                  <c:v>133.0</c:v>
                </c:pt>
                <c:pt idx="7622">
                  <c:v>133.0</c:v>
                </c:pt>
                <c:pt idx="7623">
                  <c:v>133.0</c:v>
                </c:pt>
                <c:pt idx="7624">
                  <c:v>133.0</c:v>
                </c:pt>
                <c:pt idx="7625">
                  <c:v>133.0</c:v>
                </c:pt>
                <c:pt idx="7626">
                  <c:v>133.0</c:v>
                </c:pt>
                <c:pt idx="7627">
                  <c:v>133.0</c:v>
                </c:pt>
                <c:pt idx="7628">
                  <c:v>133.0</c:v>
                </c:pt>
                <c:pt idx="7629">
                  <c:v>133.0</c:v>
                </c:pt>
                <c:pt idx="7630">
                  <c:v>133.0</c:v>
                </c:pt>
                <c:pt idx="7631">
                  <c:v>133.0</c:v>
                </c:pt>
                <c:pt idx="7632">
                  <c:v>133.0</c:v>
                </c:pt>
                <c:pt idx="7633">
                  <c:v>133.0</c:v>
                </c:pt>
                <c:pt idx="7634">
                  <c:v>133.0</c:v>
                </c:pt>
                <c:pt idx="7635">
                  <c:v>133.0</c:v>
                </c:pt>
                <c:pt idx="7636">
                  <c:v>133.0</c:v>
                </c:pt>
                <c:pt idx="7637">
                  <c:v>133.0</c:v>
                </c:pt>
                <c:pt idx="7638">
                  <c:v>133.0</c:v>
                </c:pt>
                <c:pt idx="7639">
                  <c:v>133.0</c:v>
                </c:pt>
                <c:pt idx="7640">
                  <c:v>133.0</c:v>
                </c:pt>
                <c:pt idx="7641">
                  <c:v>133.0</c:v>
                </c:pt>
                <c:pt idx="7642">
                  <c:v>133.0</c:v>
                </c:pt>
                <c:pt idx="7643">
                  <c:v>133.0</c:v>
                </c:pt>
                <c:pt idx="7644">
                  <c:v>133.0</c:v>
                </c:pt>
                <c:pt idx="7645">
                  <c:v>133.0</c:v>
                </c:pt>
                <c:pt idx="7646">
                  <c:v>133.0</c:v>
                </c:pt>
                <c:pt idx="7647">
                  <c:v>133.0</c:v>
                </c:pt>
                <c:pt idx="7648">
                  <c:v>133.0</c:v>
                </c:pt>
                <c:pt idx="7649">
                  <c:v>133.0</c:v>
                </c:pt>
                <c:pt idx="7650">
                  <c:v>133.0</c:v>
                </c:pt>
                <c:pt idx="7651">
                  <c:v>133.0</c:v>
                </c:pt>
                <c:pt idx="7652">
                  <c:v>133.0</c:v>
                </c:pt>
                <c:pt idx="7653">
                  <c:v>133.0</c:v>
                </c:pt>
                <c:pt idx="7654">
                  <c:v>133.0</c:v>
                </c:pt>
                <c:pt idx="7655">
                  <c:v>133.0</c:v>
                </c:pt>
                <c:pt idx="7656">
                  <c:v>134.0</c:v>
                </c:pt>
                <c:pt idx="7657">
                  <c:v>134.0</c:v>
                </c:pt>
                <c:pt idx="7658">
                  <c:v>134.0</c:v>
                </c:pt>
                <c:pt idx="7659">
                  <c:v>134.0</c:v>
                </c:pt>
                <c:pt idx="7660">
                  <c:v>134.0</c:v>
                </c:pt>
                <c:pt idx="7661">
                  <c:v>134.0</c:v>
                </c:pt>
                <c:pt idx="7662">
                  <c:v>134.0</c:v>
                </c:pt>
                <c:pt idx="7663">
                  <c:v>134.0</c:v>
                </c:pt>
                <c:pt idx="7664">
                  <c:v>134.0</c:v>
                </c:pt>
                <c:pt idx="7665">
                  <c:v>134.0</c:v>
                </c:pt>
                <c:pt idx="7666">
                  <c:v>134.0</c:v>
                </c:pt>
                <c:pt idx="7667">
                  <c:v>134.0</c:v>
                </c:pt>
                <c:pt idx="7668">
                  <c:v>134.0</c:v>
                </c:pt>
                <c:pt idx="7669">
                  <c:v>134.0</c:v>
                </c:pt>
                <c:pt idx="7670">
                  <c:v>134.0</c:v>
                </c:pt>
                <c:pt idx="7671">
                  <c:v>134.0</c:v>
                </c:pt>
                <c:pt idx="7672">
                  <c:v>134.0</c:v>
                </c:pt>
                <c:pt idx="7673">
                  <c:v>134.0</c:v>
                </c:pt>
                <c:pt idx="7674">
                  <c:v>134.0</c:v>
                </c:pt>
                <c:pt idx="7675">
                  <c:v>134.0</c:v>
                </c:pt>
                <c:pt idx="7676">
                  <c:v>134.0</c:v>
                </c:pt>
                <c:pt idx="7677">
                  <c:v>134.0</c:v>
                </c:pt>
                <c:pt idx="7678">
                  <c:v>134.0</c:v>
                </c:pt>
                <c:pt idx="7679">
                  <c:v>134.0</c:v>
                </c:pt>
                <c:pt idx="7680">
                  <c:v>134.0</c:v>
                </c:pt>
                <c:pt idx="7681">
                  <c:v>134.0</c:v>
                </c:pt>
                <c:pt idx="7682">
                  <c:v>134.0</c:v>
                </c:pt>
                <c:pt idx="7683">
                  <c:v>134.0</c:v>
                </c:pt>
                <c:pt idx="7684">
                  <c:v>134.0</c:v>
                </c:pt>
                <c:pt idx="7685">
                  <c:v>134.0</c:v>
                </c:pt>
                <c:pt idx="7686">
                  <c:v>134.0</c:v>
                </c:pt>
                <c:pt idx="7687">
                  <c:v>134.0</c:v>
                </c:pt>
                <c:pt idx="7688">
                  <c:v>134.0</c:v>
                </c:pt>
                <c:pt idx="7689">
                  <c:v>134.0</c:v>
                </c:pt>
                <c:pt idx="7690">
                  <c:v>134.0</c:v>
                </c:pt>
                <c:pt idx="7691">
                  <c:v>134.0</c:v>
                </c:pt>
                <c:pt idx="7692">
                  <c:v>134.0</c:v>
                </c:pt>
                <c:pt idx="7693">
                  <c:v>134.0</c:v>
                </c:pt>
                <c:pt idx="7694">
                  <c:v>134.0</c:v>
                </c:pt>
                <c:pt idx="7695">
                  <c:v>134.0</c:v>
                </c:pt>
                <c:pt idx="7696">
                  <c:v>134.0</c:v>
                </c:pt>
                <c:pt idx="7697">
                  <c:v>134.0</c:v>
                </c:pt>
                <c:pt idx="7698">
                  <c:v>134.0</c:v>
                </c:pt>
                <c:pt idx="7699">
                  <c:v>134.0</c:v>
                </c:pt>
                <c:pt idx="7700">
                  <c:v>134.0</c:v>
                </c:pt>
                <c:pt idx="7701">
                  <c:v>134.0</c:v>
                </c:pt>
                <c:pt idx="7702">
                  <c:v>134.0</c:v>
                </c:pt>
                <c:pt idx="7703">
                  <c:v>134.0</c:v>
                </c:pt>
                <c:pt idx="7704">
                  <c:v>134.0</c:v>
                </c:pt>
                <c:pt idx="7705">
                  <c:v>134.0</c:v>
                </c:pt>
                <c:pt idx="7706">
                  <c:v>134.0</c:v>
                </c:pt>
                <c:pt idx="7707">
                  <c:v>134.0</c:v>
                </c:pt>
                <c:pt idx="7708">
                  <c:v>134.0</c:v>
                </c:pt>
                <c:pt idx="7709">
                  <c:v>134.0</c:v>
                </c:pt>
                <c:pt idx="7710">
                  <c:v>134.0</c:v>
                </c:pt>
                <c:pt idx="7711">
                  <c:v>134.0</c:v>
                </c:pt>
                <c:pt idx="7712">
                  <c:v>134.0</c:v>
                </c:pt>
                <c:pt idx="7713">
                  <c:v>134.0</c:v>
                </c:pt>
                <c:pt idx="7714">
                  <c:v>134.0</c:v>
                </c:pt>
                <c:pt idx="7715">
                  <c:v>134.0</c:v>
                </c:pt>
                <c:pt idx="7716">
                  <c:v>134.0</c:v>
                </c:pt>
                <c:pt idx="7717">
                  <c:v>134.0</c:v>
                </c:pt>
                <c:pt idx="7718">
                  <c:v>134.0</c:v>
                </c:pt>
                <c:pt idx="7719">
                  <c:v>135.0</c:v>
                </c:pt>
                <c:pt idx="7720">
                  <c:v>135.0</c:v>
                </c:pt>
                <c:pt idx="7721">
                  <c:v>135.0</c:v>
                </c:pt>
                <c:pt idx="7722">
                  <c:v>135.0</c:v>
                </c:pt>
                <c:pt idx="7723">
                  <c:v>135.0</c:v>
                </c:pt>
                <c:pt idx="7724">
                  <c:v>135.0</c:v>
                </c:pt>
                <c:pt idx="7725">
                  <c:v>135.0</c:v>
                </c:pt>
                <c:pt idx="7726">
                  <c:v>135.0</c:v>
                </c:pt>
                <c:pt idx="7727">
                  <c:v>135.0</c:v>
                </c:pt>
                <c:pt idx="7728">
                  <c:v>135.0</c:v>
                </c:pt>
                <c:pt idx="7729">
                  <c:v>135.0</c:v>
                </c:pt>
                <c:pt idx="7730">
                  <c:v>135.0</c:v>
                </c:pt>
                <c:pt idx="7731">
                  <c:v>135.0</c:v>
                </c:pt>
                <c:pt idx="7732">
                  <c:v>135.0</c:v>
                </c:pt>
                <c:pt idx="7733">
                  <c:v>135.0</c:v>
                </c:pt>
                <c:pt idx="7734">
                  <c:v>135.0</c:v>
                </c:pt>
                <c:pt idx="7735">
                  <c:v>135.0</c:v>
                </c:pt>
                <c:pt idx="7736">
                  <c:v>135.0</c:v>
                </c:pt>
                <c:pt idx="7737">
                  <c:v>135.0</c:v>
                </c:pt>
                <c:pt idx="7738">
                  <c:v>135.0</c:v>
                </c:pt>
                <c:pt idx="7739">
                  <c:v>135.0</c:v>
                </c:pt>
                <c:pt idx="7740">
                  <c:v>135.0</c:v>
                </c:pt>
                <c:pt idx="7741">
                  <c:v>135.0</c:v>
                </c:pt>
                <c:pt idx="7742">
                  <c:v>135.0</c:v>
                </c:pt>
                <c:pt idx="7743">
                  <c:v>136.0</c:v>
                </c:pt>
                <c:pt idx="7744">
                  <c:v>137.0</c:v>
                </c:pt>
                <c:pt idx="7745">
                  <c:v>137.0</c:v>
                </c:pt>
                <c:pt idx="7746">
                  <c:v>138.0</c:v>
                </c:pt>
                <c:pt idx="7747">
                  <c:v>138.0</c:v>
                </c:pt>
                <c:pt idx="7748">
                  <c:v>138.0</c:v>
                </c:pt>
                <c:pt idx="7749">
                  <c:v>138.0</c:v>
                </c:pt>
                <c:pt idx="7750">
                  <c:v>138.0</c:v>
                </c:pt>
                <c:pt idx="7751">
                  <c:v>138.0</c:v>
                </c:pt>
                <c:pt idx="7752">
                  <c:v>138.0</c:v>
                </c:pt>
                <c:pt idx="7753">
                  <c:v>138.0</c:v>
                </c:pt>
                <c:pt idx="7754">
                  <c:v>138.0</c:v>
                </c:pt>
                <c:pt idx="7755">
                  <c:v>138.0</c:v>
                </c:pt>
                <c:pt idx="7756">
                  <c:v>138.0</c:v>
                </c:pt>
                <c:pt idx="7757">
                  <c:v>138.0</c:v>
                </c:pt>
                <c:pt idx="7758">
                  <c:v>138.0</c:v>
                </c:pt>
                <c:pt idx="7759">
                  <c:v>138.0</c:v>
                </c:pt>
                <c:pt idx="7760">
                  <c:v>138.0</c:v>
                </c:pt>
                <c:pt idx="7761">
                  <c:v>138.0</c:v>
                </c:pt>
                <c:pt idx="7762">
                  <c:v>139.0</c:v>
                </c:pt>
                <c:pt idx="7763">
                  <c:v>139.0</c:v>
                </c:pt>
                <c:pt idx="7764">
                  <c:v>139.0</c:v>
                </c:pt>
                <c:pt idx="7765">
                  <c:v>139.0</c:v>
                </c:pt>
                <c:pt idx="7766">
                  <c:v>139.0</c:v>
                </c:pt>
                <c:pt idx="7767">
                  <c:v>139.0</c:v>
                </c:pt>
                <c:pt idx="7768">
                  <c:v>139.0</c:v>
                </c:pt>
                <c:pt idx="7769">
                  <c:v>139.0</c:v>
                </c:pt>
                <c:pt idx="7770">
                  <c:v>139.0</c:v>
                </c:pt>
                <c:pt idx="7771">
                  <c:v>139.0</c:v>
                </c:pt>
                <c:pt idx="7772">
                  <c:v>139.0</c:v>
                </c:pt>
                <c:pt idx="7773">
                  <c:v>139.0</c:v>
                </c:pt>
                <c:pt idx="7774">
                  <c:v>139.0</c:v>
                </c:pt>
                <c:pt idx="7775">
                  <c:v>139.0</c:v>
                </c:pt>
                <c:pt idx="7776">
                  <c:v>139.0</c:v>
                </c:pt>
                <c:pt idx="7777">
                  <c:v>139.0</c:v>
                </c:pt>
                <c:pt idx="7778">
                  <c:v>139.0</c:v>
                </c:pt>
                <c:pt idx="7779">
                  <c:v>139.0</c:v>
                </c:pt>
                <c:pt idx="7780">
                  <c:v>139.0</c:v>
                </c:pt>
                <c:pt idx="7781">
                  <c:v>139.0</c:v>
                </c:pt>
                <c:pt idx="7782">
                  <c:v>139.0</c:v>
                </c:pt>
                <c:pt idx="7783">
                  <c:v>139.0</c:v>
                </c:pt>
                <c:pt idx="7784">
                  <c:v>139.0</c:v>
                </c:pt>
                <c:pt idx="7785">
                  <c:v>139.0</c:v>
                </c:pt>
                <c:pt idx="7786">
                  <c:v>139.0</c:v>
                </c:pt>
                <c:pt idx="7787">
                  <c:v>139.0</c:v>
                </c:pt>
                <c:pt idx="7788">
                  <c:v>139.0</c:v>
                </c:pt>
                <c:pt idx="7789">
                  <c:v>139.0</c:v>
                </c:pt>
                <c:pt idx="7790">
                  <c:v>139.0</c:v>
                </c:pt>
                <c:pt idx="7791">
                  <c:v>139.0</c:v>
                </c:pt>
                <c:pt idx="7792">
                  <c:v>139.0</c:v>
                </c:pt>
                <c:pt idx="7793">
                  <c:v>139.0</c:v>
                </c:pt>
                <c:pt idx="7794">
                  <c:v>139.0</c:v>
                </c:pt>
                <c:pt idx="7795">
                  <c:v>140.0</c:v>
                </c:pt>
                <c:pt idx="7796">
                  <c:v>140.0</c:v>
                </c:pt>
                <c:pt idx="7797">
                  <c:v>140.0</c:v>
                </c:pt>
                <c:pt idx="7798">
                  <c:v>140.0</c:v>
                </c:pt>
                <c:pt idx="7799">
                  <c:v>140.0</c:v>
                </c:pt>
                <c:pt idx="7800">
                  <c:v>140.0</c:v>
                </c:pt>
                <c:pt idx="7801">
                  <c:v>140.0</c:v>
                </c:pt>
                <c:pt idx="7802">
                  <c:v>140.0</c:v>
                </c:pt>
                <c:pt idx="7803">
                  <c:v>140.0</c:v>
                </c:pt>
                <c:pt idx="7804">
                  <c:v>140.0</c:v>
                </c:pt>
                <c:pt idx="7805">
                  <c:v>140.0</c:v>
                </c:pt>
                <c:pt idx="7806">
                  <c:v>140.0</c:v>
                </c:pt>
                <c:pt idx="7807">
                  <c:v>140.0</c:v>
                </c:pt>
                <c:pt idx="7808">
                  <c:v>140.0</c:v>
                </c:pt>
                <c:pt idx="7809">
                  <c:v>140.0</c:v>
                </c:pt>
                <c:pt idx="7810">
                  <c:v>140.0</c:v>
                </c:pt>
                <c:pt idx="7811">
                  <c:v>140.0</c:v>
                </c:pt>
                <c:pt idx="7812">
                  <c:v>140.0</c:v>
                </c:pt>
                <c:pt idx="7813">
                  <c:v>140.0</c:v>
                </c:pt>
                <c:pt idx="7814">
                  <c:v>140.0</c:v>
                </c:pt>
                <c:pt idx="7815">
                  <c:v>140.0</c:v>
                </c:pt>
                <c:pt idx="7816">
                  <c:v>140.0</c:v>
                </c:pt>
                <c:pt idx="7817">
                  <c:v>140.0</c:v>
                </c:pt>
                <c:pt idx="7818">
                  <c:v>140.0</c:v>
                </c:pt>
                <c:pt idx="7819">
                  <c:v>140.0</c:v>
                </c:pt>
                <c:pt idx="7820">
                  <c:v>140.0</c:v>
                </c:pt>
                <c:pt idx="7821">
                  <c:v>140.0</c:v>
                </c:pt>
                <c:pt idx="7822">
                  <c:v>140.0</c:v>
                </c:pt>
                <c:pt idx="7823">
                  <c:v>140.0</c:v>
                </c:pt>
                <c:pt idx="7824">
                  <c:v>140.0</c:v>
                </c:pt>
                <c:pt idx="7825">
                  <c:v>140.0</c:v>
                </c:pt>
                <c:pt idx="7826">
                  <c:v>140.0</c:v>
                </c:pt>
                <c:pt idx="7827">
                  <c:v>140.0</c:v>
                </c:pt>
                <c:pt idx="7828">
                  <c:v>140.0</c:v>
                </c:pt>
                <c:pt idx="7829">
                  <c:v>140.0</c:v>
                </c:pt>
                <c:pt idx="7830">
                  <c:v>140.0</c:v>
                </c:pt>
                <c:pt idx="7831">
                  <c:v>140.0</c:v>
                </c:pt>
                <c:pt idx="7832">
                  <c:v>140.0</c:v>
                </c:pt>
                <c:pt idx="7833">
                  <c:v>141.0</c:v>
                </c:pt>
                <c:pt idx="7834">
                  <c:v>141.0</c:v>
                </c:pt>
                <c:pt idx="7835">
                  <c:v>141.0</c:v>
                </c:pt>
                <c:pt idx="7836">
                  <c:v>141.0</c:v>
                </c:pt>
                <c:pt idx="7837">
                  <c:v>141.0</c:v>
                </c:pt>
                <c:pt idx="7838">
                  <c:v>141.0</c:v>
                </c:pt>
                <c:pt idx="7839">
                  <c:v>141.0</c:v>
                </c:pt>
                <c:pt idx="7840">
                  <c:v>141.0</c:v>
                </c:pt>
                <c:pt idx="7841">
                  <c:v>141.0</c:v>
                </c:pt>
                <c:pt idx="7842">
                  <c:v>141.0</c:v>
                </c:pt>
                <c:pt idx="7843">
                  <c:v>141.0</c:v>
                </c:pt>
                <c:pt idx="7844">
                  <c:v>141.0</c:v>
                </c:pt>
                <c:pt idx="7845">
                  <c:v>141.0</c:v>
                </c:pt>
                <c:pt idx="7846">
                  <c:v>141.0</c:v>
                </c:pt>
                <c:pt idx="7847">
                  <c:v>141.0</c:v>
                </c:pt>
                <c:pt idx="7848">
                  <c:v>141.0</c:v>
                </c:pt>
                <c:pt idx="7849">
                  <c:v>141.0</c:v>
                </c:pt>
                <c:pt idx="7850">
                  <c:v>141.0</c:v>
                </c:pt>
                <c:pt idx="7851">
                  <c:v>141.0</c:v>
                </c:pt>
                <c:pt idx="7852">
                  <c:v>141.0</c:v>
                </c:pt>
                <c:pt idx="7853">
                  <c:v>141.0</c:v>
                </c:pt>
                <c:pt idx="7854">
                  <c:v>141.0</c:v>
                </c:pt>
                <c:pt idx="7855">
                  <c:v>141.0</c:v>
                </c:pt>
                <c:pt idx="7856">
                  <c:v>141.0</c:v>
                </c:pt>
                <c:pt idx="7857">
                  <c:v>141.0</c:v>
                </c:pt>
                <c:pt idx="7858">
                  <c:v>141.0</c:v>
                </c:pt>
                <c:pt idx="7859">
                  <c:v>141.0</c:v>
                </c:pt>
                <c:pt idx="7860">
                  <c:v>141.0</c:v>
                </c:pt>
                <c:pt idx="7861">
                  <c:v>141.0</c:v>
                </c:pt>
                <c:pt idx="7862">
                  <c:v>141.0</c:v>
                </c:pt>
                <c:pt idx="7863">
                  <c:v>141.0</c:v>
                </c:pt>
                <c:pt idx="7864">
                  <c:v>141.0</c:v>
                </c:pt>
                <c:pt idx="7865">
                  <c:v>141.0</c:v>
                </c:pt>
                <c:pt idx="7866">
                  <c:v>141.0</c:v>
                </c:pt>
                <c:pt idx="7867">
                  <c:v>141.0</c:v>
                </c:pt>
                <c:pt idx="7868">
                  <c:v>141.0</c:v>
                </c:pt>
                <c:pt idx="7869">
                  <c:v>141.0</c:v>
                </c:pt>
                <c:pt idx="7870">
                  <c:v>141.0</c:v>
                </c:pt>
                <c:pt idx="7871">
                  <c:v>141.0</c:v>
                </c:pt>
                <c:pt idx="7872">
                  <c:v>141.0</c:v>
                </c:pt>
                <c:pt idx="7873">
                  <c:v>141.0</c:v>
                </c:pt>
                <c:pt idx="7874">
                  <c:v>141.0</c:v>
                </c:pt>
                <c:pt idx="7875">
                  <c:v>141.0</c:v>
                </c:pt>
                <c:pt idx="7876">
                  <c:v>141.0</c:v>
                </c:pt>
                <c:pt idx="7877">
                  <c:v>141.0</c:v>
                </c:pt>
                <c:pt idx="7878">
                  <c:v>141.0</c:v>
                </c:pt>
                <c:pt idx="7879">
                  <c:v>141.0</c:v>
                </c:pt>
                <c:pt idx="7880">
                  <c:v>141.0</c:v>
                </c:pt>
                <c:pt idx="7881">
                  <c:v>141.0</c:v>
                </c:pt>
                <c:pt idx="7882">
                  <c:v>141.0</c:v>
                </c:pt>
                <c:pt idx="7883">
                  <c:v>142.0</c:v>
                </c:pt>
                <c:pt idx="7884">
                  <c:v>142.0</c:v>
                </c:pt>
                <c:pt idx="7885">
                  <c:v>142.0</c:v>
                </c:pt>
                <c:pt idx="7886">
                  <c:v>142.0</c:v>
                </c:pt>
                <c:pt idx="7887">
                  <c:v>142.0</c:v>
                </c:pt>
                <c:pt idx="7888">
                  <c:v>142.0</c:v>
                </c:pt>
                <c:pt idx="7889">
                  <c:v>142.0</c:v>
                </c:pt>
                <c:pt idx="7890">
                  <c:v>142.0</c:v>
                </c:pt>
                <c:pt idx="7891">
                  <c:v>142.0</c:v>
                </c:pt>
                <c:pt idx="7892">
                  <c:v>142.0</c:v>
                </c:pt>
                <c:pt idx="7893">
                  <c:v>142.0</c:v>
                </c:pt>
                <c:pt idx="7894">
                  <c:v>142.0</c:v>
                </c:pt>
                <c:pt idx="7895">
                  <c:v>142.0</c:v>
                </c:pt>
                <c:pt idx="7896">
                  <c:v>142.0</c:v>
                </c:pt>
                <c:pt idx="7897">
                  <c:v>142.0</c:v>
                </c:pt>
                <c:pt idx="7898">
                  <c:v>142.0</c:v>
                </c:pt>
                <c:pt idx="7899">
                  <c:v>143.0</c:v>
                </c:pt>
                <c:pt idx="7900">
                  <c:v>143.0</c:v>
                </c:pt>
                <c:pt idx="7901">
                  <c:v>143.0</c:v>
                </c:pt>
                <c:pt idx="7902">
                  <c:v>144.0</c:v>
                </c:pt>
                <c:pt idx="7903">
                  <c:v>144.0</c:v>
                </c:pt>
                <c:pt idx="7904">
                  <c:v>144.0</c:v>
                </c:pt>
                <c:pt idx="7905">
                  <c:v>144.0</c:v>
                </c:pt>
                <c:pt idx="7906">
                  <c:v>144.0</c:v>
                </c:pt>
                <c:pt idx="7907">
                  <c:v>144.0</c:v>
                </c:pt>
                <c:pt idx="7908">
                  <c:v>144.0</c:v>
                </c:pt>
                <c:pt idx="7909">
                  <c:v>144.0</c:v>
                </c:pt>
                <c:pt idx="7910">
                  <c:v>144.0</c:v>
                </c:pt>
                <c:pt idx="7911">
                  <c:v>144.0</c:v>
                </c:pt>
                <c:pt idx="7912">
                  <c:v>144.0</c:v>
                </c:pt>
                <c:pt idx="7913">
                  <c:v>144.0</c:v>
                </c:pt>
                <c:pt idx="7914">
                  <c:v>144.0</c:v>
                </c:pt>
                <c:pt idx="7915">
                  <c:v>144.0</c:v>
                </c:pt>
                <c:pt idx="7916">
                  <c:v>144.0</c:v>
                </c:pt>
                <c:pt idx="7917">
                  <c:v>144.0</c:v>
                </c:pt>
                <c:pt idx="7918">
                  <c:v>144.0</c:v>
                </c:pt>
                <c:pt idx="7919">
                  <c:v>144.0</c:v>
                </c:pt>
                <c:pt idx="7920">
                  <c:v>144.0</c:v>
                </c:pt>
                <c:pt idx="7921">
                  <c:v>144.0</c:v>
                </c:pt>
                <c:pt idx="7922">
                  <c:v>144.0</c:v>
                </c:pt>
                <c:pt idx="7923">
                  <c:v>144.0</c:v>
                </c:pt>
                <c:pt idx="7924">
                  <c:v>144.0</c:v>
                </c:pt>
                <c:pt idx="7925">
                  <c:v>144.0</c:v>
                </c:pt>
                <c:pt idx="7926">
                  <c:v>144.0</c:v>
                </c:pt>
                <c:pt idx="7927">
                  <c:v>144.0</c:v>
                </c:pt>
                <c:pt idx="7928">
                  <c:v>144.0</c:v>
                </c:pt>
                <c:pt idx="7929">
                  <c:v>144.0</c:v>
                </c:pt>
                <c:pt idx="7930">
                  <c:v>144.0</c:v>
                </c:pt>
                <c:pt idx="7931">
                  <c:v>144.0</c:v>
                </c:pt>
                <c:pt idx="7932">
                  <c:v>144.0</c:v>
                </c:pt>
                <c:pt idx="7933">
                  <c:v>144.0</c:v>
                </c:pt>
                <c:pt idx="7934">
                  <c:v>144.0</c:v>
                </c:pt>
                <c:pt idx="7935">
                  <c:v>144.0</c:v>
                </c:pt>
                <c:pt idx="7936">
                  <c:v>144.0</c:v>
                </c:pt>
                <c:pt idx="7937">
                  <c:v>144.0</c:v>
                </c:pt>
                <c:pt idx="7938">
                  <c:v>144.0</c:v>
                </c:pt>
                <c:pt idx="7939">
                  <c:v>144.0</c:v>
                </c:pt>
                <c:pt idx="7940">
                  <c:v>144.0</c:v>
                </c:pt>
                <c:pt idx="7941">
                  <c:v>144.0</c:v>
                </c:pt>
                <c:pt idx="7942">
                  <c:v>144.0</c:v>
                </c:pt>
                <c:pt idx="7943">
                  <c:v>144.0</c:v>
                </c:pt>
                <c:pt idx="7944">
                  <c:v>144.0</c:v>
                </c:pt>
                <c:pt idx="7945">
                  <c:v>144.0</c:v>
                </c:pt>
                <c:pt idx="7946">
                  <c:v>144.0</c:v>
                </c:pt>
                <c:pt idx="7947">
                  <c:v>144.0</c:v>
                </c:pt>
                <c:pt idx="7948">
                  <c:v>144.0</c:v>
                </c:pt>
                <c:pt idx="7949">
                  <c:v>144.0</c:v>
                </c:pt>
                <c:pt idx="7950">
                  <c:v>144.0</c:v>
                </c:pt>
                <c:pt idx="7951">
                  <c:v>144.0</c:v>
                </c:pt>
                <c:pt idx="7952">
                  <c:v>144.0</c:v>
                </c:pt>
                <c:pt idx="7953">
                  <c:v>144.0</c:v>
                </c:pt>
                <c:pt idx="7954">
                  <c:v>144.0</c:v>
                </c:pt>
                <c:pt idx="7955">
                  <c:v>144.0</c:v>
                </c:pt>
                <c:pt idx="7956">
                  <c:v>144.0</c:v>
                </c:pt>
                <c:pt idx="7957">
                  <c:v>144.0</c:v>
                </c:pt>
                <c:pt idx="7958">
                  <c:v>144.0</c:v>
                </c:pt>
                <c:pt idx="7959">
                  <c:v>144.0</c:v>
                </c:pt>
                <c:pt idx="7960">
                  <c:v>144.0</c:v>
                </c:pt>
                <c:pt idx="7961">
                  <c:v>144.0</c:v>
                </c:pt>
                <c:pt idx="7962">
                  <c:v>144.0</c:v>
                </c:pt>
                <c:pt idx="7963">
                  <c:v>144.0</c:v>
                </c:pt>
                <c:pt idx="7964">
                  <c:v>144.0</c:v>
                </c:pt>
                <c:pt idx="7965">
                  <c:v>144.0</c:v>
                </c:pt>
                <c:pt idx="7966">
                  <c:v>144.0</c:v>
                </c:pt>
                <c:pt idx="7967">
                  <c:v>145.0</c:v>
                </c:pt>
                <c:pt idx="7968">
                  <c:v>146.0</c:v>
                </c:pt>
                <c:pt idx="7969">
                  <c:v>147.0</c:v>
                </c:pt>
                <c:pt idx="7970">
                  <c:v>147.0</c:v>
                </c:pt>
                <c:pt idx="7971">
                  <c:v>147.0</c:v>
                </c:pt>
                <c:pt idx="7972">
                  <c:v>147.0</c:v>
                </c:pt>
                <c:pt idx="7973">
                  <c:v>148.0</c:v>
                </c:pt>
                <c:pt idx="7974">
                  <c:v>148.0</c:v>
                </c:pt>
                <c:pt idx="7975">
                  <c:v>148.0</c:v>
                </c:pt>
                <c:pt idx="7976">
                  <c:v>148.0</c:v>
                </c:pt>
                <c:pt idx="7977">
                  <c:v>148.0</c:v>
                </c:pt>
                <c:pt idx="7978">
                  <c:v>148.0</c:v>
                </c:pt>
                <c:pt idx="7979">
                  <c:v>148.0</c:v>
                </c:pt>
                <c:pt idx="7980">
                  <c:v>148.0</c:v>
                </c:pt>
                <c:pt idx="7981">
                  <c:v>149.0</c:v>
                </c:pt>
                <c:pt idx="7982">
                  <c:v>149.0</c:v>
                </c:pt>
                <c:pt idx="7983">
                  <c:v>149.0</c:v>
                </c:pt>
                <c:pt idx="7984">
                  <c:v>149.0</c:v>
                </c:pt>
                <c:pt idx="7985">
                  <c:v>149.0</c:v>
                </c:pt>
                <c:pt idx="7986">
                  <c:v>149.0</c:v>
                </c:pt>
                <c:pt idx="7987">
                  <c:v>149.0</c:v>
                </c:pt>
                <c:pt idx="7988">
                  <c:v>149.0</c:v>
                </c:pt>
                <c:pt idx="7989">
                  <c:v>149.0</c:v>
                </c:pt>
                <c:pt idx="7990">
                  <c:v>149.0</c:v>
                </c:pt>
                <c:pt idx="7991">
                  <c:v>149.0</c:v>
                </c:pt>
                <c:pt idx="7992">
                  <c:v>149.0</c:v>
                </c:pt>
                <c:pt idx="7993">
                  <c:v>149.0</c:v>
                </c:pt>
                <c:pt idx="7994">
                  <c:v>149.0</c:v>
                </c:pt>
                <c:pt idx="7995">
                  <c:v>149.0</c:v>
                </c:pt>
                <c:pt idx="7996">
                  <c:v>149.0</c:v>
                </c:pt>
                <c:pt idx="7997">
                  <c:v>149.0</c:v>
                </c:pt>
                <c:pt idx="7998">
                  <c:v>149.0</c:v>
                </c:pt>
                <c:pt idx="7999">
                  <c:v>149.0</c:v>
                </c:pt>
                <c:pt idx="8000">
                  <c:v>149.0</c:v>
                </c:pt>
                <c:pt idx="8001">
                  <c:v>149.0</c:v>
                </c:pt>
                <c:pt idx="8002">
                  <c:v>149.0</c:v>
                </c:pt>
                <c:pt idx="8003">
                  <c:v>149.0</c:v>
                </c:pt>
                <c:pt idx="8004">
                  <c:v>149.0</c:v>
                </c:pt>
                <c:pt idx="8005">
                  <c:v>149.0</c:v>
                </c:pt>
                <c:pt idx="8006">
                  <c:v>149.0</c:v>
                </c:pt>
                <c:pt idx="8007">
                  <c:v>149.0</c:v>
                </c:pt>
                <c:pt idx="8008">
                  <c:v>149.0</c:v>
                </c:pt>
                <c:pt idx="8009">
                  <c:v>149.0</c:v>
                </c:pt>
                <c:pt idx="8010">
                  <c:v>149.0</c:v>
                </c:pt>
                <c:pt idx="8011">
                  <c:v>149.0</c:v>
                </c:pt>
                <c:pt idx="8012">
                  <c:v>149.0</c:v>
                </c:pt>
                <c:pt idx="8013">
                  <c:v>149.0</c:v>
                </c:pt>
                <c:pt idx="8014">
                  <c:v>149.0</c:v>
                </c:pt>
                <c:pt idx="8015">
                  <c:v>149.0</c:v>
                </c:pt>
                <c:pt idx="8016">
                  <c:v>149.0</c:v>
                </c:pt>
                <c:pt idx="8017">
                  <c:v>149.0</c:v>
                </c:pt>
                <c:pt idx="8018">
                  <c:v>149.0</c:v>
                </c:pt>
                <c:pt idx="8019">
                  <c:v>149.0</c:v>
                </c:pt>
                <c:pt idx="8020">
                  <c:v>149.0</c:v>
                </c:pt>
                <c:pt idx="8021">
                  <c:v>149.0</c:v>
                </c:pt>
                <c:pt idx="8022">
                  <c:v>149.0</c:v>
                </c:pt>
                <c:pt idx="8023">
                  <c:v>149.0</c:v>
                </c:pt>
                <c:pt idx="8024">
                  <c:v>149.0</c:v>
                </c:pt>
                <c:pt idx="8025">
                  <c:v>149.0</c:v>
                </c:pt>
                <c:pt idx="8026">
                  <c:v>149.0</c:v>
                </c:pt>
                <c:pt idx="8027">
                  <c:v>149.0</c:v>
                </c:pt>
                <c:pt idx="8028">
                  <c:v>149.0</c:v>
                </c:pt>
                <c:pt idx="8029">
                  <c:v>149.0</c:v>
                </c:pt>
                <c:pt idx="8030">
                  <c:v>149.0</c:v>
                </c:pt>
                <c:pt idx="8031">
                  <c:v>149.0</c:v>
                </c:pt>
                <c:pt idx="8032">
                  <c:v>149.0</c:v>
                </c:pt>
                <c:pt idx="8033">
                  <c:v>149.0</c:v>
                </c:pt>
                <c:pt idx="8034">
                  <c:v>149.0</c:v>
                </c:pt>
                <c:pt idx="8035">
                  <c:v>149.0</c:v>
                </c:pt>
                <c:pt idx="8036">
                  <c:v>149.0</c:v>
                </c:pt>
                <c:pt idx="8037">
                  <c:v>149.0</c:v>
                </c:pt>
                <c:pt idx="8038">
                  <c:v>149.0</c:v>
                </c:pt>
                <c:pt idx="8039">
                  <c:v>149.0</c:v>
                </c:pt>
                <c:pt idx="8040">
                  <c:v>149.0</c:v>
                </c:pt>
                <c:pt idx="8041">
                  <c:v>149.0</c:v>
                </c:pt>
                <c:pt idx="8042">
                  <c:v>149.0</c:v>
                </c:pt>
                <c:pt idx="8043">
                  <c:v>149.0</c:v>
                </c:pt>
                <c:pt idx="8044">
                  <c:v>149.0</c:v>
                </c:pt>
                <c:pt idx="8045">
                  <c:v>149.0</c:v>
                </c:pt>
                <c:pt idx="8046">
                  <c:v>149.0</c:v>
                </c:pt>
                <c:pt idx="8047">
                  <c:v>149.0</c:v>
                </c:pt>
                <c:pt idx="8048">
                  <c:v>149.0</c:v>
                </c:pt>
                <c:pt idx="8049">
                  <c:v>149.0</c:v>
                </c:pt>
                <c:pt idx="8050">
                  <c:v>149.0</c:v>
                </c:pt>
                <c:pt idx="8051">
                  <c:v>149.0</c:v>
                </c:pt>
                <c:pt idx="8052">
                  <c:v>149.0</c:v>
                </c:pt>
                <c:pt idx="8053">
                  <c:v>149.0</c:v>
                </c:pt>
                <c:pt idx="8054">
                  <c:v>149.0</c:v>
                </c:pt>
                <c:pt idx="8055">
                  <c:v>149.0</c:v>
                </c:pt>
                <c:pt idx="8056">
                  <c:v>149.0</c:v>
                </c:pt>
                <c:pt idx="8057">
                  <c:v>149.0</c:v>
                </c:pt>
                <c:pt idx="8058">
                  <c:v>149.0</c:v>
                </c:pt>
                <c:pt idx="8059">
                  <c:v>149.0</c:v>
                </c:pt>
                <c:pt idx="8060">
                  <c:v>149.0</c:v>
                </c:pt>
                <c:pt idx="8061">
                  <c:v>149.0</c:v>
                </c:pt>
                <c:pt idx="8062">
                  <c:v>149.0</c:v>
                </c:pt>
                <c:pt idx="8063">
                  <c:v>149.0</c:v>
                </c:pt>
                <c:pt idx="8064">
                  <c:v>149.0</c:v>
                </c:pt>
                <c:pt idx="8065">
                  <c:v>149.0</c:v>
                </c:pt>
                <c:pt idx="8066">
                  <c:v>149.0</c:v>
                </c:pt>
                <c:pt idx="8067">
                  <c:v>149.0</c:v>
                </c:pt>
                <c:pt idx="8068">
                  <c:v>149.0</c:v>
                </c:pt>
                <c:pt idx="8069">
                  <c:v>149.0</c:v>
                </c:pt>
                <c:pt idx="8070">
                  <c:v>149.0</c:v>
                </c:pt>
                <c:pt idx="8071">
                  <c:v>149.0</c:v>
                </c:pt>
                <c:pt idx="8072">
                  <c:v>149.0</c:v>
                </c:pt>
                <c:pt idx="8073">
                  <c:v>149.0</c:v>
                </c:pt>
                <c:pt idx="8074">
                  <c:v>149.0</c:v>
                </c:pt>
                <c:pt idx="8075">
                  <c:v>149.0</c:v>
                </c:pt>
                <c:pt idx="8076">
                  <c:v>149.0</c:v>
                </c:pt>
                <c:pt idx="8077">
                  <c:v>149.0</c:v>
                </c:pt>
                <c:pt idx="8078">
                  <c:v>149.0</c:v>
                </c:pt>
                <c:pt idx="8079">
                  <c:v>149.0</c:v>
                </c:pt>
                <c:pt idx="8080">
                  <c:v>150.0</c:v>
                </c:pt>
                <c:pt idx="8081">
                  <c:v>150.0</c:v>
                </c:pt>
                <c:pt idx="8082">
                  <c:v>150.0</c:v>
                </c:pt>
                <c:pt idx="8083">
                  <c:v>150.0</c:v>
                </c:pt>
                <c:pt idx="8084">
                  <c:v>150.0</c:v>
                </c:pt>
                <c:pt idx="8085">
                  <c:v>150.0</c:v>
                </c:pt>
                <c:pt idx="8086">
                  <c:v>151.0</c:v>
                </c:pt>
                <c:pt idx="8087">
                  <c:v>151.0</c:v>
                </c:pt>
                <c:pt idx="8088">
                  <c:v>152.0</c:v>
                </c:pt>
                <c:pt idx="8089">
                  <c:v>152.0</c:v>
                </c:pt>
                <c:pt idx="8090">
                  <c:v>152.0</c:v>
                </c:pt>
                <c:pt idx="8091">
                  <c:v>152.0</c:v>
                </c:pt>
                <c:pt idx="8092">
                  <c:v>152.0</c:v>
                </c:pt>
                <c:pt idx="8093">
                  <c:v>152.0</c:v>
                </c:pt>
                <c:pt idx="8094">
                  <c:v>152.0</c:v>
                </c:pt>
                <c:pt idx="8095">
                  <c:v>152.0</c:v>
                </c:pt>
                <c:pt idx="8096">
                  <c:v>152.0</c:v>
                </c:pt>
                <c:pt idx="8097">
                  <c:v>152.0</c:v>
                </c:pt>
                <c:pt idx="8098">
                  <c:v>152.0</c:v>
                </c:pt>
                <c:pt idx="8099">
                  <c:v>152.0</c:v>
                </c:pt>
                <c:pt idx="8100">
                  <c:v>152.0</c:v>
                </c:pt>
                <c:pt idx="8101">
                  <c:v>152.0</c:v>
                </c:pt>
                <c:pt idx="8102">
                  <c:v>153.0</c:v>
                </c:pt>
                <c:pt idx="8103">
                  <c:v>153.0</c:v>
                </c:pt>
                <c:pt idx="8104">
                  <c:v>153.0</c:v>
                </c:pt>
                <c:pt idx="8105">
                  <c:v>153.0</c:v>
                </c:pt>
                <c:pt idx="8106">
                  <c:v>153.0</c:v>
                </c:pt>
                <c:pt idx="8107">
                  <c:v>153.0</c:v>
                </c:pt>
                <c:pt idx="8108">
                  <c:v>153.0</c:v>
                </c:pt>
                <c:pt idx="8109">
                  <c:v>153.0</c:v>
                </c:pt>
                <c:pt idx="8110">
                  <c:v>153.0</c:v>
                </c:pt>
                <c:pt idx="8111">
                  <c:v>153.0</c:v>
                </c:pt>
                <c:pt idx="8112">
                  <c:v>153.0</c:v>
                </c:pt>
                <c:pt idx="8113">
                  <c:v>153.0</c:v>
                </c:pt>
                <c:pt idx="8114">
                  <c:v>153.0</c:v>
                </c:pt>
                <c:pt idx="8115">
                  <c:v>153.0</c:v>
                </c:pt>
                <c:pt idx="8116">
                  <c:v>153.0</c:v>
                </c:pt>
                <c:pt idx="8117">
                  <c:v>153.0</c:v>
                </c:pt>
                <c:pt idx="8118">
                  <c:v>153.0</c:v>
                </c:pt>
                <c:pt idx="8119">
                  <c:v>153.0</c:v>
                </c:pt>
                <c:pt idx="8120">
                  <c:v>153.0</c:v>
                </c:pt>
                <c:pt idx="8121">
                  <c:v>153.0</c:v>
                </c:pt>
                <c:pt idx="8122">
                  <c:v>153.0</c:v>
                </c:pt>
                <c:pt idx="8123">
                  <c:v>153.0</c:v>
                </c:pt>
                <c:pt idx="8124">
                  <c:v>153.0</c:v>
                </c:pt>
                <c:pt idx="8125">
                  <c:v>153.0</c:v>
                </c:pt>
                <c:pt idx="8126">
                  <c:v>153.0</c:v>
                </c:pt>
                <c:pt idx="8127">
                  <c:v>153.0</c:v>
                </c:pt>
                <c:pt idx="8128">
                  <c:v>153.0</c:v>
                </c:pt>
                <c:pt idx="8129">
                  <c:v>153.0</c:v>
                </c:pt>
                <c:pt idx="8130">
                  <c:v>153.0</c:v>
                </c:pt>
                <c:pt idx="8131">
                  <c:v>153.0</c:v>
                </c:pt>
                <c:pt idx="8132">
                  <c:v>153.0</c:v>
                </c:pt>
                <c:pt idx="8133">
                  <c:v>153.0</c:v>
                </c:pt>
                <c:pt idx="8134">
                  <c:v>153.0</c:v>
                </c:pt>
                <c:pt idx="8135">
                  <c:v>153.0</c:v>
                </c:pt>
                <c:pt idx="8136">
                  <c:v>153.0</c:v>
                </c:pt>
                <c:pt idx="8137">
                  <c:v>153.0</c:v>
                </c:pt>
                <c:pt idx="8138">
                  <c:v>153.0</c:v>
                </c:pt>
                <c:pt idx="8139">
                  <c:v>153.0</c:v>
                </c:pt>
                <c:pt idx="8140">
                  <c:v>153.0</c:v>
                </c:pt>
                <c:pt idx="8141">
                  <c:v>153.0</c:v>
                </c:pt>
                <c:pt idx="8142">
                  <c:v>153.0</c:v>
                </c:pt>
                <c:pt idx="8143">
                  <c:v>153.0</c:v>
                </c:pt>
                <c:pt idx="8144">
                  <c:v>153.0</c:v>
                </c:pt>
                <c:pt idx="8145">
                  <c:v>153.0</c:v>
                </c:pt>
                <c:pt idx="8146">
                  <c:v>153.0</c:v>
                </c:pt>
                <c:pt idx="8147">
                  <c:v>153.0</c:v>
                </c:pt>
                <c:pt idx="8148">
                  <c:v>153.0</c:v>
                </c:pt>
                <c:pt idx="8149">
                  <c:v>153.0</c:v>
                </c:pt>
                <c:pt idx="8150">
                  <c:v>153.0</c:v>
                </c:pt>
                <c:pt idx="8151">
                  <c:v>153.0</c:v>
                </c:pt>
                <c:pt idx="8152">
                  <c:v>153.0</c:v>
                </c:pt>
                <c:pt idx="8153">
                  <c:v>153.0</c:v>
                </c:pt>
                <c:pt idx="8154">
                  <c:v>153.0</c:v>
                </c:pt>
                <c:pt idx="8155">
                  <c:v>153.0</c:v>
                </c:pt>
                <c:pt idx="8156">
                  <c:v>153.0</c:v>
                </c:pt>
                <c:pt idx="8157">
                  <c:v>153.0</c:v>
                </c:pt>
                <c:pt idx="8158">
                  <c:v>153.0</c:v>
                </c:pt>
                <c:pt idx="8159">
                  <c:v>153.0</c:v>
                </c:pt>
                <c:pt idx="8160">
                  <c:v>153.0</c:v>
                </c:pt>
                <c:pt idx="8161">
                  <c:v>153.0</c:v>
                </c:pt>
                <c:pt idx="8162">
                  <c:v>153.0</c:v>
                </c:pt>
                <c:pt idx="8163">
                  <c:v>153.0</c:v>
                </c:pt>
                <c:pt idx="8164">
                  <c:v>153.0</c:v>
                </c:pt>
                <c:pt idx="8165">
                  <c:v>153.0</c:v>
                </c:pt>
                <c:pt idx="8166">
                  <c:v>153.0</c:v>
                </c:pt>
                <c:pt idx="8167">
                  <c:v>153.0</c:v>
                </c:pt>
                <c:pt idx="8168">
                  <c:v>153.0</c:v>
                </c:pt>
                <c:pt idx="8169">
                  <c:v>153.0</c:v>
                </c:pt>
                <c:pt idx="8170">
                  <c:v>153.0</c:v>
                </c:pt>
                <c:pt idx="8171">
                  <c:v>153.0</c:v>
                </c:pt>
                <c:pt idx="8172">
                  <c:v>154.0</c:v>
                </c:pt>
                <c:pt idx="8173">
                  <c:v>154.0</c:v>
                </c:pt>
                <c:pt idx="8174">
                  <c:v>154.0</c:v>
                </c:pt>
                <c:pt idx="8175">
                  <c:v>154.0</c:v>
                </c:pt>
                <c:pt idx="8176">
                  <c:v>154.0</c:v>
                </c:pt>
                <c:pt idx="8177">
                  <c:v>154.0</c:v>
                </c:pt>
                <c:pt idx="8178">
                  <c:v>154.0</c:v>
                </c:pt>
                <c:pt idx="8179">
                  <c:v>154.0</c:v>
                </c:pt>
                <c:pt idx="8180">
                  <c:v>154.0</c:v>
                </c:pt>
                <c:pt idx="8181">
                  <c:v>154.0</c:v>
                </c:pt>
                <c:pt idx="8182">
                  <c:v>154.0</c:v>
                </c:pt>
                <c:pt idx="8183">
                  <c:v>154.0</c:v>
                </c:pt>
                <c:pt idx="8184">
                  <c:v>154.0</c:v>
                </c:pt>
                <c:pt idx="8185">
                  <c:v>154.0</c:v>
                </c:pt>
                <c:pt idx="8186">
                  <c:v>154.0</c:v>
                </c:pt>
                <c:pt idx="8187">
                  <c:v>154.0</c:v>
                </c:pt>
                <c:pt idx="8188">
                  <c:v>154.0</c:v>
                </c:pt>
                <c:pt idx="8189">
                  <c:v>154.0</c:v>
                </c:pt>
                <c:pt idx="8190">
                  <c:v>154.0</c:v>
                </c:pt>
                <c:pt idx="8191">
                  <c:v>154.0</c:v>
                </c:pt>
                <c:pt idx="8192">
                  <c:v>154.0</c:v>
                </c:pt>
                <c:pt idx="8193">
                  <c:v>154.0</c:v>
                </c:pt>
                <c:pt idx="8194">
                  <c:v>154.0</c:v>
                </c:pt>
                <c:pt idx="8195">
                  <c:v>154.0</c:v>
                </c:pt>
                <c:pt idx="8196">
                  <c:v>154.0</c:v>
                </c:pt>
                <c:pt idx="8197">
                  <c:v>154.0</c:v>
                </c:pt>
                <c:pt idx="8198">
                  <c:v>154.0</c:v>
                </c:pt>
                <c:pt idx="8199">
                  <c:v>154.0</c:v>
                </c:pt>
                <c:pt idx="8200">
                  <c:v>154.0</c:v>
                </c:pt>
                <c:pt idx="8201">
                  <c:v>154.0</c:v>
                </c:pt>
                <c:pt idx="8202">
                  <c:v>154.0</c:v>
                </c:pt>
                <c:pt idx="8203">
                  <c:v>154.0</c:v>
                </c:pt>
                <c:pt idx="8204">
                  <c:v>154.0</c:v>
                </c:pt>
                <c:pt idx="8205">
                  <c:v>154.0</c:v>
                </c:pt>
                <c:pt idx="8206">
                  <c:v>154.0</c:v>
                </c:pt>
                <c:pt idx="8207">
                  <c:v>154.0</c:v>
                </c:pt>
                <c:pt idx="8208">
                  <c:v>154.0</c:v>
                </c:pt>
                <c:pt idx="8209">
                  <c:v>154.0</c:v>
                </c:pt>
                <c:pt idx="8210">
                  <c:v>154.0</c:v>
                </c:pt>
                <c:pt idx="8211">
                  <c:v>154.0</c:v>
                </c:pt>
                <c:pt idx="8212">
                  <c:v>154.0</c:v>
                </c:pt>
                <c:pt idx="8213">
                  <c:v>154.0</c:v>
                </c:pt>
                <c:pt idx="8214">
                  <c:v>154.0</c:v>
                </c:pt>
                <c:pt idx="8215">
                  <c:v>154.0</c:v>
                </c:pt>
                <c:pt idx="8216">
                  <c:v>154.0</c:v>
                </c:pt>
                <c:pt idx="8217">
                  <c:v>154.0</c:v>
                </c:pt>
                <c:pt idx="8218">
                  <c:v>154.0</c:v>
                </c:pt>
                <c:pt idx="8219">
                  <c:v>154.0</c:v>
                </c:pt>
                <c:pt idx="8220">
                  <c:v>154.0</c:v>
                </c:pt>
                <c:pt idx="8221">
                  <c:v>154.0</c:v>
                </c:pt>
                <c:pt idx="8222">
                  <c:v>154.0</c:v>
                </c:pt>
                <c:pt idx="8223">
                  <c:v>154.0</c:v>
                </c:pt>
                <c:pt idx="8224">
                  <c:v>154.0</c:v>
                </c:pt>
                <c:pt idx="8225">
                  <c:v>154.0</c:v>
                </c:pt>
                <c:pt idx="8226">
                  <c:v>154.0</c:v>
                </c:pt>
                <c:pt idx="8227">
                  <c:v>154.0</c:v>
                </c:pt>
                <c:pt idx="8228">
                  <c:v>154.0</c:v>
                </c:pt>
                <c:pt idx="8229">
                  <c:v>154.0</c:v>
                </c:pt>
                <c:pt idx="8230">
                  <c:v>154.0</c:v>
                </c:pt>
                <c:pt idx="8231">
                  <c:v>154.0</c:v>
                </c:pt>
                <c:pt idx="8232">
                  <c:v>154.0</c:v>
                </c:pt>
                <c:pt idx="8233">
                  <c:v>154.0</c:v>
                </c:pt>
                <c:pt idx="8234">
                  <c:v>154.0</c:v>
                </c:pt>
                <c:pt idx="8235">
                  <c:v>154.0</c:v>
                </c:pt>
                <c:pt idx="8236">
                  <c:v>154.0</c:v>
                </c:pt>
                <c:pt idx="8237">
                  <c:v>154.0</c:v>
                </c:pt>
                <c:pt idx="8238">
                  <c:v>154.0</c:v>
                </c:pt>
                <c:pt idx="8239">
                  <c:v>154.0</c:v>
                </c:pt>
                <c:pt idx="8240">
                  <c:v>154.0</c:v>
                </c:pt>
                <c:pt idx="8241">
                  <c:v>154.0</c:v>
                </c:pt>
                <c:pt idx="8242">
                  <c:v>154.0</c:v>
                </c:pt>
                <c:pt idx="8243">
                  <c:v>154.0</c:v>
                </c:pt>
                <c:pt idx="8244">
                  <c:v>154.0</c:v>
                </c:pt>
                <c:pt idx="8245">
                  <c:v>154.0</c:v>
                </c:pt>
                <c:pt idx="8246">
                  <c:v>154.0</c:v>
                </c:pt>
                <c:pt idx="8247">
                  <c:v>154.0</c:v>
                </c:pt>
                <c:pt idx="8248">
                  <c:v>154.0</c:v>
                </c:pt>
                <c:pt idx="8249">
                  <c:v>154.0</c:v>
                </c:pt>
                <c:pt idx="8250">
                  <c:v>154.0</c:v>
                </c:pt>
                <c:pt idx="8251">
                  <c:v>154.0</c:v>
                </c:pt>
                <c:pt idx="8252">
                  <c:v>154.0</c:v>
                </c:pt>
                <c:pt idx="8253">
                  <c:v>154.0</c:v>
                </c:pt>
                <c:pt idx="8254">
                  <c:v>154.0</c:v>
                </c:pt>
                <c:pt idx="8255">
                  <c:v>154.0</c:v>
                </c:pt>
                <c:pt idx="8256">
                  <c:v>154.0</c:v>
                </c:pt>
                <c:pt idx="8257">
                  <c:v>154.0</c:v>
                </c:pt>
                <c:pt idx="8258">
                  <c:v>154.0</c:v>
                </c:pt>
                <c:pt idx="8259">
                  <c:v>154.0</c:v>
                </c:pt>
                <c:pt idx="8260">
                  <c:v>154.0</c:v>
                </c:pt>
                <c:pt idx="8261">
                  <c:v>154.0</c:v>
                </c:pt>
                <c:pt idx="8262">
                  <c:v>154.0</c:v>
                </c:pt>
                <c:pt idx="8263">
                  <c:v>154.0</c:v>
                </c:pt>
                <c:pt idx="8264">
                  <c:v>154.0</c:v>
                </c:pt>
                <c:pt idx="8265">
                  <c:v>154.0</c:v>
                </c:pt>
                <c:pt idx="8266">
                  <c:v>154.0</c:v>
                </c:pt>
                <c:pt idx="8267">
                  <c:v>154.0</c:v>
                </c:pt>
                <c:pt idx="8268">
                  <c:v>154.0</c:v>
                </c:pt>
                <c:pt idx="8269">
                  <c:v>154.0</c:v>
                </c:pt>
                <c:pt idx="8270">
                  <c:v>154.0</c:v>
                </c:pt>
                <c:pt idx="8271">
                  <c:v>154.0</c:v>
                </c:pt>
                <c:pt idx="8272">
                  <c:v>154.0</c:v>
                </c:pt>
                <c:pt idx="8273">
                  <c:v>154.0</c:v>
                </c:pt>
                <c:pt idx="8274">
                  <c:v>154.0</c:v>
                </c:pt>
                <c:pt idx="8275">
                  <c:v>154.0</c:v>
                </c:pt>
                <c:pt idx="8276">
                  <c:v>154.0</c:v>
                </c:pt>
                <c:pt idx="8277">
                  <c:v>154.0</c:v>
                </c:pt>
                <c:pt idx="8278">
                  <c:v>154.0</c:v>
                </c:pt>
                <c:pt idx="8279">
                  <c:v>154.0</c:v>
                </c:pt>
                <c:pt idx="8280">
                  <c:v>154.0</c:v>
                </c:pt>
                <c:pt idx="8281">
                  <c:v>154.0</c:v>
                </c:pt>
                <c:pt idx="8282">
                  <c:v>154.0</c:v>
                </c:pt>
                <c:pt idx="8283">
                  <c:v>154.0</c:v>
                </c:pt>
                <c:pt idx="8284">
                  <c:v>154.0</c:v>
                </c:pt>
                <c:pt idx="8285">
                  <c:v>154.0</c:v>
                </c:pt>
                <c:pt idx="8286">
                  <c:v>154.0</c:v>
                </c:pt>
                <c:pt idx="8287">
                  <c:v>154.0</c:v>
                </c:pt>
                <c:pt idx="8288">
                  <c:v>154.0</c:v>
                </c:pt>
                <c:pt idx="8289">
                  <c:v>154.0</c:v>
                </c:pt>
                <c:pt idx="8290">
                  <c:v>154.0</c:v>
                </c:pt>
                <c:pt idx="8291">
                  <c:v>154.0</c:v>
                </c:pt>
                <c:pt idx="8292">
                  <c:v>154.0</c:v>
                </c:pt>
                <c:pt idx="8293">
                  <c:v>154.0</c:v>
                </c:pt>
                <c:pt idx="8294">
                  <c:v>154.0</c:v>
                </c:pt>
                <c:pt idx="8295">
                  <c:v>154.0</c:v>
                </c:pt>
                <c:pt idx="8296">
                  <c:v>154.0</c:v>
                </c:pt>
                <c:pt idx="8297">
                  <c:v>154.0</c:v>
                </c:pt>
                <c:pt idx="8298">
                  <c:v>154.0</c:v>
                </c:pt>
                <c:pt idx="8299">
                  <c:v>154.0</c:v>
                </c:pt>
                <c:pt idx="8300">
                  <c:v>154.0</c:v>
                </c:pt>
                <c:pt idx="8301">
                  <c:v>154.0</c:v>
                </c:pt>
                <c:pt idx="8302">
                  <c:v>154.0</c:v>
                </c:pt>
                <c:pt idx="8303">
                  <c:v>154.0</c:v>
                </c:pt>
                <c:pt idx="8304">
                  <c:v>154.0</c:v>
                </c:pt>
                <c:pt idx="8305">
                  <c:v>154.0</c:v>
                </c:pt>
                <c:pt idx="8306">
                  <c:v>154.0</c:v>
                </c:pt>
                <c:pt idx="8307">
                  <c:v>154.0</c:v>
                </c:pt>
                <c:pt idx="8308">
                  <c:v>154.0</c:v>
                </c:pt>
                <c:pt idx="8309">
                  <c:v>154.0</c:v>
                </c:pt>
                <c:pt idx="8310">
                  <c:v>154.0</c:v>
                </c:pt>
                <c:pt idx="8311">
                  <c:v>155.0</c:v>
                </c:pt>
                <c:pt idx="8312">
                  <c:v>155.0</c:v>
                </c:pt>
                <c:pt idx="8313">
                  <c:v>155.0</c:v>
                </c:pt>
                <c:pt idx="8314">
                  <c:v>155.0</c:v>
                </c:pt>
                <c:pt idx="8315">
                  <c:v>155.0</c:v>
                </c:pt>
                <c:pt idx="8316">
                  <c:v>155.0</c:v>
                </c:pt>
                <c:pt idx="8317">
                  <c:v>155.0</c:v>
                </c:pt>
                <c:pt idx="8318">
                  <c:v>155.0</c:v>
                </c:pt>
                <c:pt idx="8319">
                  <c:v>155.0</c:v>
                </c:pt>
                <c:pt idx="8320">
                  <c:v>155.0</c:v>
                </c:pt>
                <c:pt idx="8321">
                  <c:v>155.0</c:v>
                </c:pt>
                <c:pt idx="8322">
                  <c:v>155.0</c:v>
                </c:pt>
                <c:pt idx="8323">
                  <c:v>155.0</c:v>
                </c:pt>
                <c:pt idx="8324">
                  <c:v>155.0</c:v>
                </c:pt>
                <c:pt idx="8325">
                  <c:v>155.0</c:v>
                </c:pt>
                <c:pt idx="8326">
                  <c:v>155.0</c:v>
                </c:pt>
                <c:pt idx="8327">
                  <c:v>155.0</c:v>
                </c:pt>
                <c:pt idx="8328">
                  <c:v>155.0</c:v>
                </c:pt>
                <c:pt idx="8329">
                  <c:v>155.0</c:v>
                </c:pt>
                <c:pt idx="8330">
                  <c:v>155.0</c:v>
                </c:pt>
                <c:pt idx="8331">
                  <c:v>155.0</c:v>
                </c:pt>
                <c:pt idx="8332">
                  <c:v>155.0</c:v>
                </c:pt>
                <c:pt idx="8333">
                  <c:v>155.0</c:v>
                </c:pt>
                <c:pt idx="8334">
                  <c:v>155.0</c:v>
                </c:pt>
                <c:pt idx="8335">
                  <c:v>155.0</c:v>
                </c:pt>
                <c:pt idx="8336">
                  <c:v>155.0</c:v>
                </c:pt>
                <c:pt idx="8337">
                  <c:v>155.0</c:v>
                </c:pt>
                <c:pt idx="8338">
                  <c:v>155.0</c:v>
                </c:pt>
                <c:pt idx="8339">
                  <c:v>155.0</c:v>
                </c:pt>
                <c:pt idx="8340">
                  <c:v>155.0</c:v>
                </c:pt>
                <c:pt idx="8341">
                  <c:v>155.0</c:v>
                </c:pt>
                <c:pt idx="8342">
                  <c:v>155.0</c:v>
                </c:pt>
                <c:pt idx="8343">
                  <c:v>155.0</c:v>
                </c:pt>
                <c:pt idx="8344">
                  <c:v>156.0</c:v>
                </c:pt>
                <c:pt idx="8345">
                  <c:v>156.0</c:v>
                </c:pt>
                <c:pt idx="8346">
                  <c:v>156.0</c:v>
                </c:pt>
                <c:pt idx="8347">
                  <c:v>156.0</c:v>
                </c:pt>
                <c:pt idx="8348">
                  <c:v>156.0</c:v>
                </c:pt>
                <c:pt idx="8349">
                  <c:v>156.0</c:v>
                </c:pt>
                <c:pt idx="8350">
                  <c:v>156.0</c:v>
                </c:pt>
                <c:pt idx="8351">
                  <c:v>156.0</c:v>
                </c:pt>
                <c:pt idx="8352">
                  <c:v>156.0</c:v>
                </c:pt>
                <c:pt idx="8353">
                  <c:v>156.0</c:v>
                </c:pt>
                <c:pt idx="8354">
                  <c:v>156.0</c:v>
                </c:pt>
                <c:pt idx="8355">
                  <c:v>156.0</c:v>
                </c:pt>
                <c:pt idx="8356">
                  <c:v>156.0</c:v>
                </c:pt>
                <c:pt idx="8357">
                  <c:v>156.0</c:v>
                </c:pt>
                <c:pt idx="8358">
                  <c:v>156.0</c:v>
                </c:pt>
                <c:pt idx="8359">
                  <c:v>156.0</c:v>
                </c:pt>
                <c:pt idx="8360">
                  <c:v>156.0</c:v>
                </c:pt>
                <c:pt idx="8361">
                  <c:v>156.0</c:v>
                </c:pt>
                <c:pt idx="8362">
                  <c:v>156.0</c:v>
                </c:pt>
                <c:pt idx="8363">
                  <c:v>156.0</c:v>
                </c:pt>
                <c:pt idx="8364">
                  <c:v>156.0</c:v>
                </c:pt>
                <c:pt idx="8365">
                  <c:v>156.0</c:v>
                </c:pt>
                <c:pt idx="8366">
                  <c:v>156.0</c:v>
                </c:pt>
                <c:pt idx="8367">
                  <c:v>156.0</c:v>
                </c:pt>
                <c:pt idx="8368">
                  <c:v>156.0</c:v>
                </c:pt>
                <c:pt idx="8369">
                  <c:v>156.0</c:v>
                </c:pt>
                <c:pt idx="8370">
                  <c:v>156.0</c:v>
                </c:pt>
                <c:pt idx="8371">
                  <c:v>156.0</c:v>
                </c:pt>
                <c:pt idx="8372">
                  <c:v>156.0</c:v>
                </c:pt>
                <c:pt idx="8373">
                  <c:v>156.0</c:v>
                </c:pt>
                <c:pt idx="8374">
                  <c:v>156.0</c:v>
                </c:pt>
                <c:pt idx="8375">
                  <c:v>156.0</c:v>
                </c:pt>
                <c:pt idx="8376">
                  <c:v>157.0</c:v>
                </c:pt>
                <c:pt idx="8377">
                  <c:v>157.0</c:v>
                </c:pt>
                <c:pt idx="8378">
                  <c:v>157.0</c:v>
                </c:pt>
                <c:pt idx="8379">
                  <c:v>157.0</c:v>
                </c:pt>
                <c:pt idx="8380">
                  <c:v>157.0</c:v>
                </c:pt>
                <c:pt idx="8381">
                  <c:v>157.0</c:v>
                </c:pt>
                <c:pt idx="8382">
                  <c:v>157.0</c:v>
                </c:pt>
                <c:pt idx="8383">
                  <c:v>157.0</c:v>
                </c:pt>
                <c:pt idx="8384">
                  <c:v>157.0</c:v>
                </c:pt>
                <c:pt idx="8385">
                  <c:v>157.0</c:v>
                </c:pt>
                <c:pt idx="8386">
                  <c:v>157.0</c:v>
                </c:pt>
                <c:pt idx="8387">
                  <c:v>158.0</c:v>
                </c:pt>
                <c:pt idx="8388">
                  <c:v>158.0</c:v>
                </c:pt>
                <c:pt idx="8389">
                  <c:v>158.0</c:v>
                </c:pt>
                <c:pt idx="8390">
                  <c:v>158.0</c:v>
                </c:pt>
                <c:pt idx="8391">
                  <c:v>158.0</c:v>
                </c:pt>
                <c:pt idx="8392">
                  <c:v>158.0</c:v>
                </c:pt>
                <c:pt idx="8393">
                  <c:v>158.0</c:v>
                </c:pt>
                <c:pt idx="8394">
                  <c:v>158.0</c:v>
                </c:pt>
                <c:pt idx="8395">
                  <c:v>158.0</c:v>
                </c:pt>
                <c:pt idx="8396">
                  <c:v>158.0</c:v>
                </c:pt>
                <c:pt idx="8397">
                  <c:v>158.0</c:v>
                </c:pt>
                <c:pt idx="8398">
                  <c:v>158.0</c:v>
                </c:pt>
                <c:pt idx="8399">
                  <c:v>158.0</c:v>
                </c:pt>
                <c:pt idx="8400">
                  <c:v>158.0</c:v>
                </c:pt>
                <c:pt idx="8401">
                  <c:v>158.0</c:v>
                </c:pt>
                <c:pt idx="8402">
                  <c:v>158.0</c:v>
                </c:pt>
                <c:pt idx="8403">
                  <c:v>158.0</c:v>
                </c:pt>
                <c:pt idx="8404">
                  <c:v>158.0</c:v>
                </c:pt>
                <c:pt idx="8405">
                  <c:v>158.0</c:v>
                </c:pt>
                <c:pt idx="8406">
                  <c:v>158.0</c:v>
                </c:pt>
                <c:pt idx="8407">
                  <c:v>158.0</c:v>
                </c:pt>
                <c:pt idx="8408">
                  <c:v>158.0</c:v>
                </c:pt>
                <c:pt idx="8409">
                  <c:v>158.0</c:v>
                </c:pt>
                <c:pt idx="8410">
                  <c:v>158.0</c:v>
                </c:pt>
                <c:pt idx="8411">
                  <c:v>158.0</c:v>
                </c:pt>
                <c:pt idx="8412">
                  <c:v>158.0</c:v>
                </c:pt>
                <c:pt idx="8413">
                  <c:v>158.0</c:v>
                </c:pt>
                <c:pt idx="8414">
                  <c:v>158.0</c:v>
                </c:pt>
                <c:pt idx="8415">
                  <c:v>158.0</c:v>
                </c:pt>
                <c:pt idx="8416">
                  <c:v>158.0</c:v>
                </c:pt>
                <c:pt idx="8417">
                  <c:v>158.0</c:v>
                </c:pt>
                <c:pt idx="8418">
                  <c:v>159.0</c:v>
                </c:pt>
                <c:pt idx="8419">
                  <c:v>159.0</c:v>
                </c:pt>
                <c:pt idx="8420">
                  <c:v>159.0</c:v>
                </c:pt>
                <c:pt idx="8421">
                  <c:v>159.0</c:v>
                </c:pt>
                <c:pt idx="8422">
                  <c:v>159.0</c:v>
                </c:pt>
                <c:pt idx="8423">
                  <c:v>159.0</c:v>
                </c:pt>
                <c:pt idx="8424">
                  <c:v>159.0</c:v>
                </c:pt>
                <c:pt idx="8425">
                  <c:v>159.0</c:v>
                </c:pt>
                <c:pt idx="8426">
                  <c:v>159.0</c:v>
                </c:pt>
                <c:pt idx="8427">
                  <c:v>159.0</c:v>
                </c:pt>
                <c:pt idx="8428">
                  <c:v>159.0</c:v>
                </c:pt>
                <c:pt idx="8429">
                  <c:v>159.0</c:v>
                </c:pt>
                <c:pt idx="8430">
                  <c:v>159.0</c:v>
                </c:pt>
                <c:pt idx="8431">
                  <c:v>159.0</c:v>
                </c:pt>
                <c:pt idx="8432">
                  <c:v>159.0</c:v>
                </c:pt>
                <c:pt idx="8433">
                  <c:v>159.0</c:v>
                </c:pt>
                <c:pt idx="8434">
                  <c:v>159.0</c:v>
                </c:pt>
                <c:pt idx="8435">
                  <c:v>159.0</c:v>
                </c:pt>
                <c:pt idx="8436">
                  <c:v>159.0</c:v>
                </c:pt>
                <c:pt idx="8437">
                  <c:v>159.0</c:v>
                </c:pt>
                <c:pt idx="8438">
                  <c:v>159.0</c:v>
                </c:pt>
                <c:pt idx="8439">
                  <c:v>159.0</c:v>
                </c:pt>
                <c:pt idx="8440">
                  <c:v>159.0</c:v>
                </c:pt>
                <c:pt idx="8441">
                  <c:v>159.0</c:v>
                </c:pt>
                <c:pt idx="8442">
                  <c:v>159.0</c:v>
                </c:pt>
                <c:pt idx="8443">
                  <c:v>159.0</c:v>
                </c:pt>
                <c:pt idx="8444">
                  <c:v>159.0</c:v>
                </c:pt>
                <c:pt idx="8445">
                  <c:v>159.0</c:v>
                </c:pt>
                <c:pt idx="8446">
                  <c:v>159.0</c:v>
                </c:pt>
                <c:pt idx="8447">
                  <c:v>159.0</c:v>
                </c:pt>
                <c:pt idx="8448">
                  <c:v>159.0</c:v>
                </c:pt>
                <c:pt idx="8449">
                  <c:v>159.0</c:v>
                </c:pt>
                <c:pt idx="8450">
                  <c:v>159.0</c:v>
                </c:pt>
                <c:pt idx="8451">
                  <c:v>159.0</c:v>
                </c:pt>
                <c:pt idx="8452">
                  <c:v>159.0</c:v>
                </c:pt>
                <c:pt idx="8453">
                  <c:v>159.0</c:v>
                </c:pt>
                <c:pt idx="8454">
                  <c:v>159.0</c:v>
                </c:pt>
                <c:pt idx="8455">
                  <c:v>159.0</c:v>
                </c:pt>
                <c:pt idx="8456">
                  <c:v>159.0</c:v>
                </c:pt>
                <c:pt idx="8457">
                  <c:v>159.0</c:v>
                </c:pt>
                <c:pt idx="8458">
                  <c:v>159.0</c:v>
                </c:pt>
                <c:pt idx="8459">
                  <c:v>159.0</c:v>
                </c:pt>
                <c:pt idx="8460">
                  <c:v>159.0</c:v>
                </c:pt>
                <c:pt idx="8461">
                  <c:v>159.0</c:v>
                </c:pt>
                <c:pt idx="8462">
                  <c:v>159.0</c:v>
                </c:pt>
                <c:pt idx="8463">
                  <c:v>159.0</c:v>
                </c:pt>
                <c:pt idx="8464">
                  <c:v>159.0</c:v>
                </c:pt>
                <c:pt idx="8465">
                  <c:v>159.0</c:v>
                </c:pt>
                <c:pt idx="8466">
                  <c:v>159.0</c:v>
                </c:pt>
                <c:pt idx="8467">
                  <c:v>159.0</c:v>
                </c:pt>
                <c:pt idx="8468">
                  <c:v>159.0</c:v>
                </c:pt>
                <c:pt idx="8469">
                  <c:v>159.0</c:v>
                </c:pt>
                <c:pt idx="8470">
                  <c:v>159.0</c:v>
                </c:pt>
                <c:pt idx="8471">
                  <c:v>159.0</c:v>
                </c:pt>
                <c:pt idx="8472">
                  <c:v>159.0</c:v>
                </c:pt>
                <c:pt idx="8473">
                  <c:v>159.0</c:v>
                </c:pt>
                <c:pt idx="8474">
                  <c:v>159.0</c:v>
                </c:pt>
                <c:pt idx="8475">
                  <c:v>159.0</c:v>
                </c:pt>
                <c:pt idx="8476">
                  <c:v>159.0</c:v>
                </c:pt>
                <c:pt idx="8477">
                  <c:v>159.0</c:v>
                </c:pt>
                <c:pt idx="8478">
                  <c:v>159.0</c:v>
                </c:pt>
                <c:pt idx="8479">
                  <c:v>159.0</c:v>
                </c:pt>
                <c:pt idx="8480">
                  <c:v>159.0</c:v>
                </c:pt>
                <c:pt idx="8481">
                  <c:v>159.0</c:v>
                </c:pt>
                <c:pt idx="8482">
                  <c:v>159.0</c:v>
                </c:pt>
                <c:pt idx="8483">
                  <c:v>159.0</c:v>
                </c:pt>
                <c:pt idx="8484">
                  <c:v>159.0</c:v>
                </c:pt>
                <c:pt idx="8485">
                  <c:v>159.0</c:v>
                </c:pt>
                <c:pt idx="8486">
                  <c:v>159.0</c:v>
                </c:pt>
                <c:pt idx="8487">
                  <c:v>159.0</c:v>
                </c:pt>
                <c:pt idx="8488">
                  <c:v>159.0</c:v>
                </c:pt>
                <c:pt idx="8489">
                  <c:v>159.0</c:v>
                </c:pt>
                <c:pt idx="8490">
                  <c:v>159.0</c:v>
                </c:pt>
                <c:pt idx="8491">
                  <c:v>159.0</c:v>
                </c:pt>
                <c:pt idx="8492">
                  <c:v>159.0</c:v>
                </c:pt>
                <c:pt idx="8493">
                  <c:v>159.0</c:v>
                </c:pt>
                <c:pt idx="8494">
                  <c:v>159.0</c:v>
                </c:pt>
                <c:pt idx="8495">
                  <c:v>159.0</c:v>
                </c:pt>
                <c:pt idx="8496">
                  <c:v>159.0</c:v>
                </c:pt>
                <c:pt idx="8497">
                  <c:v>159.0</c:v>
                </c:pt>
                <c:pt idx="8498">
                  <c:v>159.0</c:v>
                </c:pt>
                <c:pt idx="8499">
                  <c:v>159.0</c:v>
                </c:pt>
                <c:pt idx="8500">
                  <c:v>159.0</c:v>
                </c:pt>
                <c:pt idx="8501">
                  <c:v>159.0</c:v>
                </c:pt>
                <c:pt idx="8502">
                  <c:v>159.0</c:v>
                </c:pt>
                <c:pt idx="8503">
                  <c:v>159.0</c:v>
                </c:pt>
                <c:pt idx="8504">
                  <c:v>159.0</c:v>
                </c:pt>
                <c:pt idx="8505">
                  <c:v>159.0</c:v>
                </c:pt>
                <c:pt idx="8506">
                  <c:v>159.0</c:v>
                </c:pt>
                <c:pt idx="8507">
                  <c:v>159.0</c:v>
                </c:pt>
                <c:pt idx="8508">
                  <c:v>159.0</c:v>
                </c:pt>
                <c:pt idx="8509">
                  <c:v>159.0</c:v>
                </c:pt>
                <c:pt idx="8510">
                  <c:v>159.0</c:v>
                </c:pt>
                <c:pt idx="8511">
                  <c:v>159.0</c:v>
                </c:pt>
                <c:pt idx="8512">
                  <c:v>159.0</c:v>
                </c:pt>
                <c:pt idx="8513">
                  <c:v>159.0</c:v>
                </c:pt>
                <c:pt idx="8514">
                  <c:v>159.0</c:v>
                </c:pt>
                <c:pt idx="8515">
                  <c:v>159.0</c:v>
                </c:pt>
                <c:pt idx="8516">
                  <c:v>159.0</c:v>
                </c:pt>
                <c:pt idx="8517">
                  <c:v>159.0</c:v>
                </c:pt>
                <c:pt idx="8518">
                  <c:v>159.0</c:v>
                </c:pt>
                <c:pt idx="8519">
                  <c:v>159.0</c:v>
                </c:pt>
                <c:pt idx="8520">
                  <c:v>159.0</c:v>
                </c:pt>
                <c:pt idx="8521">
                  <c:v>159.0</c:v>
                </c:pt>
                <c:pt idx="8522">
                  <c:v>159.0</c:v>
                </c:pt>
                <c:pt idx="8523">
                  <c:v>159.0</c:v>
                </c:pt>
                <c:pt idx="8524">
                  <c:v>159.0</c:v>
                </c:pt>
                <c:pt idx="8525">
                  <c:v>159.0</c:v>
                </c:pt>
                <c:pt idx="8526">
                  <c:v>159.0</c:v>
                </c:pt>
                <c:pt idx="8527">
                  <c:v>159.0</c:v>
                </c:pt>
                <c:pt idx="8528">
                  <c:v>159.0</c:v>
                </c:pt>
                <c:pt idx="8529">
                  <c:v>159.0</c:v>
                </c:pt>
                <c:pt idx="8530">
                  <c:v>159.0</c:v>
                </c:pt>
                <c:pt idx="8531">
                  <c:v>159.0</c:v>
                </c:pt>
                <c:pt idx="8532">
                  <c:v>159.0</c:v>
                </c:pt>
                <c:pt idx="8533">
                  <c:v>159.0</c:v>
                </c:pt>
                <c:pt idx="8534">
                  <c:v>159.0</c:v>
                </c:pt>
                <c:pt idx="8535">
                  <c:v>159.0</c:v>
                </c:pt>
                <c:pt idx="8536">
                  <c:v>159.0</c:v>
                </c:pt>
                <c:pt idx="8537">
                  <c:v>159.0</c:v>
                </c:pt>
                <c:pt idx="8538">
                  <c:v>159.0</c:v>
                </c:pt>
                <c:pt idx="8539">
                  <c:v>159.0</c:v>
                </c:pt>
                <c:pt idx="8540">
                  <c:v>159.0</c:v>
                </c:pt>
                <c:pt idx="8541">
                  <c:v>159.0</c:v>
                </c:pt>
                <c:pt idx="8542">
                  <c:v>159.0</c:v>
                </c:pt>
                <c:pt idx="8543">
                  <c:v>159.0</c:v>
                </c:pt>
                <c:pt idx="8544">
                  <c:v>159.0</c:v>
                </c:pt>
                <c:pt idx="8545">
                  <c:v>159.0</c:v>
                </c:pt>
                <c:pt idx="8546">
                  <c:v>159.0</c:v>
                </c:pt>
                <c:pt idx="8547">
                  <c:v>159.0</c:v>
                </c:pt>
                <c:pt idx="8548">
                  <c:v>159.0</c:v>
                </c:pt>
                <c:pt idx="8549">
                  <c:v>159.0</c:v>
                </c:pt>
                <c:pt idx="8550">
                  <c:v>159.0</c:v>
                </c:pt>
                <c:pt idx="8551">
                  <c:v>159.0</c:v>
                </c:pt>
                <c:pt idx="8552">
                  <c:v>159.0</c:v>
                </c:pt>
                <c:pt idx="8553">
                  <c:v>160.0</c:v>
                </c:pt>
                <c:pt idx="8554">
                  <c:v>160.0</c:v>
                </c:pt>
                <c:pt idx="8555">
                  <c:v>160.0</c:v>
                </c:pt>
                <c:pt idx="8556">
                  <c:v>160.0</c:v>
                </c:pt>
                <c:pt idx="8557">
                  <c:v>160.0</c:v>
                </c:pt>
                <c:pt idx="8558">
                  <c:v>160.0</c:v>
                </c:pt>
                <c:pt idx="8559">
                  <c:v>161.0</c:v>
                </c:pt>
                <c:pt idx="8560">
                  <c:v>162.0</c:v>
                </c:pt>
                <c:pt idx="8561">
                  <c:v>163.0</c:v>
                </c:pt>
                <c:pt idx="8562">
                  <c:v>163.0</c:v>
                </c:pt>
                <c:pt idx="8563">
                  <c:v>163.0</c:v>
                </c:pt>
                <c:pt idx="8564">
                  <c:v>163.0</c:v>
                </c:pt>
                <c:pt idx="8565">
                  <c:v>163.0</c:v>
                </c:pt>
                <c:pt idx="8566">
                  <c:v>163.0</c:v>
                </c:pt>
                <c:pt idx="8567">
                  <c:v>163.0</c:v>
                </c:pt>
                <c:pt idx="8568">
                  <c:v>164.0</c:v>
                </c:pt>
                <c:pt idx="8569">
                  <c:v>164.0</c:v>
                </c:pt>
                <c:pt idx="8570">
                  <c:v>164.0</c:v>
                </c:pt>
                <c:pt idx="8571">
                  <c:v>164.0</c:v>
                </c:pt>
                <c:pt idx="8572">
                  <c:v>164.0</c:v>
                </c:pt>
                <c:pt idx="8573">
                  <c:v>164.0</c:v>
                </c:pt>
                <c:pt idx="8574">
                  <c:v>164.0</c:v>
                </c:pt>
                <c:pt idx="8575">
                  <c:v>164.0</c:v>
                </c:pt>
                <c:pt idx="8576">
                  <c:v>164.0</c:v>
                </c:pt>
                <c:pt idx="8577">
                  <c:v>164.0</c:v>
                </c:pt>
                <c:pt idx="8578">
                  <c:v>164.0</c:v>
                </c:pt>
                <c:pt idx="8579">
                  <c:v>164.0</c:v>
                </c:pt>
                <c:pt idx="8580">
                  <c:v>164.0</c:v>
                </c:pt>
                <c:pt idx="8581">
                  <c:v>164.0</c:v>
                </c:pt>
                <c:pt idx="8582">
                  <c:v>164.0</c:v>
                </c:pt>
                <c:pt idx="8583">
                  <c:v>164.0</c:v>
                </c:pt>
                <c:pt idx="8584">
                  <c:v>164.0</c:v>
                </c:pt>
                <c:pt idx="8585">
                  <c:v>164.0</c:v>
                </c:pt>
                <c:pt idx="8586">
                  <c:v>164.0</c:v>
                </c:pt>
                <c:pt idx="8587">
                  <c:v>164.0</c:v>
                </c:pt>
                <c:pt idx="8588">
                  <c:v>164.0</c:v>
                </c:pt>
                <c:pt idx="8589">
                  <c:v>164.0</c:v>
                </c:pt>
                <c:pt idx="8590">
                  <c:v>164.0</c:v>
                </c:pt>
                <c:pt idx="8591">
                  <c:v>164.0</c:v>
                </c:pt>
                <c:pt idx="8592">
                  <c:v>164.0</c:v>
                </c:pt>
                <c:pt idx="8593">
                  <c:v>164.0</c:v>
                </c:pt>
                <c:pt idx="8594">
                  <c:v>164.0</c:v>
                </c:pt>
                <c:pt idx="8595">
                  <c:v>164.0</c:v>
                </c:pt>
                <c:pt idx="8596">
                  <c:v>164.0</c:v>
                </c:pt>
                <c:pt idx="8597">
                  <c:v>164.0</c:v>
                </c:pt>
                <c:pt idx="8598">
                  <c:v>164.0</c:v>
                </c:pt>
                <c:pt idx="8599">
                  <c:v>164.0</c:v>
                </c:pt>
                <c:pt idx="8600">
                  <c:v>164.0</c:v>
                </c:pt>
                <c:pt idx="8601">
                  <c:v>164.0</c:v>
                </c:pt>
                <c:pt idx="8602">
                  <c:v>164.0</c:v>
                </c:pt>
                <c:pt idx="8603">
                  <c:v>164.0</c:v>
                </c:pt>
                <c:pt idx="8604">
                  <c:v>164.0</c:v>
                </c:pt>
                <c:pt idx="8605">
                  <c:v>164.0</c:v>
                </c:pt>
                <c:pt idx="8606">
                  <c:v>164.0</c:v>
                </c:pt>
                <c:pt idx="8607">
                  <c:v>164.0</c:v>
                </c:pt>
                <c:pt idx="8608">
                  <c:v>164.0</c:v>
                </c:pt>
                <c:pt idx="8609">
                  <c:v>164.0</c:v>
                </c:pt>
                <c:pt idx="8610">
                  <c:v>164.0</c:v>
                </c:pt>
                <c:pt idx="8611">
                  <c:v>164.0</c:v>
                </c:pt>
                <c:pt idx="8612">
                  <c:v>164.0</c:v>
                </c:pt>
                <c:pt idx="8613">
                  <c:v>164.0</c:v>
                </c:pt>
                <c:pt idx="8614">
                  <c:v>164.0</c:v>
                </c:pt>
                <c:pt idx="8615">
                  <c:v>164.0</c:v>
                </c:pt>
                <c:pt idx="8616">
                  <c:v>164.0</c:v>
                </c:pt>
                <c:pt idx="8617">
                  <c:v>164.0</c:v>
                </c:pt>
                <c:pt idx="8618">
                  <c:v>164.0</c:v>
                </c:pt>
                <c:pt idx="8619">
                  <c:v>164.0</c:v>
                </c:pt>
                <c:pt idx="8620">
                  <c:v>164.0</c:v>
                </c:pt>
                <c:pt idx="8621">
                  <c:v>164.0</c:v>
                </c:pt>
                <c:pt idx="8622">
                  <c:v>164.0</c:v>
                </c:pt>
                <c:pt idx="8623">
                  <c:v>164.0</c:v>
                </c:pt>
                <c:pt idx="8624">
                  <c:v>164.0</c:v>
                </c:pt>
                <c:pt idx="8625">
                  <c:v>164.0</c:v>
                </c:pt>
                <c:pt idx="8626">
                  <c:v>164.0</c:v>
                </c:pt>
                <c:pt idx="8627">
                  <c:v>164.0</c:v>
                </c:pt>
                <c:pt idx="8628">
                  <c:v>164.0</c:v>
                </c:pt>
                <c:pt idx="8629">
                  <c:v>164.0</c:v>
                </c:pt>
                <c:pt idx="8630">
                  <c:v>164.0</c:v>
                </c:pt>
                <c:pt idx="8631">
                  <c:v>164.0</c:v>
                </c:pt>
                <c:pt idx="8632">
                  <c:v>164.0</c:v>
                </c:pt>
                <c:pt idx="8633">
                  <c:v>164.0</c:v>
                </c:pt>
                <c:pt idx="8634">
                  <c:v>164.0</c:v>
                </c:pt>
                <c:pt idx="8635">
                  <c:v>164.0</c:v>
                </c:pt>
                <c:pt idx="8636">
                  <c:v>164.0</c:v>
                </c:pt>
                <c:pt idx="8637">
                  <c:v>164.0</c:v>
                </c:pt>
                <c:pt idx="8638">
                  <c:v>164.0</c:v>
                </c:pt>
                <c:pt idx="8639">
                  <c:v>164.0</c:v>
                </c:pt>
                <c:pt idx="8640">
                  <c:v>164.0</c:v>
                </c:pt>
                <c:pt idx="8641">
                  <c:v>164.0</c:v>
                </c:pt>
                <c:pt idx="8642">
                  <c:v>164.0</c:v>
                </c:pt>
                <c:pt idx="8643">
                  <c:v>164.0</c:v>
                </c:pt>
                <c:pt idx="8644">
                  <c:v>164.0</c:v>
                </c:pt>
                <c:pt idx="8645">
                  <c:v>164.0</c:v>
                </c:pt>
                <c:pt idx="8646">
                  <c:v>164.0</c:v>
                </c:pt>
                <c:pt idx="8647">
                  <c:v>164.0</c:v>
                </c:pt>
                <c:pt idx="8648">
                  <c:v>164.0</c:v>
                </c:pt>
                <c:pt idx="8649">
                  <c:v>164.0</c:v>
                </c:pt>
                <c:pt idx="8650">
                  <c:v>164.0</c:v>
                </c:pt>
                <c:pt idx="8651">
                  <c:v>164.0</c:v>
                </c:pt>
                <c:pt idx="8652">
                  <c:v>164.0</c:v>
                </c:pt>
                <c:pt idx="8653">
                  <c:v>164.0</c:v>
                </c:pt>
                <c:pt idx="8654">
                  <c:v>164.0</c:v>
                </c:pt>
                <c:pt idx="8655">
                  <c:v>164.0</c:v>
                </c:pt>
                <c:pt idx="8656">
                  <c:v>164.0</c:v>
                </c:pt>
                <c:pt idx="8657">
                  <c:v>164.0</c:v>
                </c:pt>
                <c:pt idx="8658">
                  <c:v>164.0</c:v>
                </c:pt>
                <c:pt idx="8659">
                  <c:v>164.0</c:v>
                </c:pt>
                <c:pt idx="8660">
                  <c:v>164.0</c:v>
                </c:pt>
                <c:pt idx="8661">
                  <c:v>164.0</c:v>
                </c:pt>
                <c:pt idx="8662">
                  <c:v>164.0</c:v>
                </c:pt>
                <c:pt idx="8663">
                  <c:v>165.0</c:v>
                </c:pt>
                <c:pt idx="8664">
                  <c:v>165.0</c:v>
                </c:pt>
                <c:pt idx="8665">
                  <c:v>165.0</c:v>
                </c:pt>
                <c:pt idx="8666">
                  <c:v>165.0</c:v>
                </c:pt>
                <c:pt idx="8667">
                  <c:v>165.0</c:v>
                </c:pt>
                <c:pt idx="8668">
                  <c:v>165.0</c:v>
                </c:pt>
                <c:pt idx="8669">
                  <c:v>165.0</c:v>
                </c:pt>
                <c:pt idx="8670">
                  <c:v>165.0</c:v>
                </c:pt>
                <c:pt idx="8671">
                  <c:v>165.0</c:v>
                </c:pt>
                <c:pt idx="8672">
                  <c:v>165.0</c:v>
                </c:pt>
                <c:pt idx="8673">
                  <c:v>165.0</c:v>
                </c:pt>
                <c:pt idx="8674">
                  <c:v>165.0</c:v>
                </c:pt>
                <c:pt idx="8675">
                  <c:v>165.0</c:v>
                </c:pt>
                <c:pt idx="8676">
                  <c:v>165.0</c:v>
                </c:pt>
                <c:pt idx="8677">
                  <c:v>165.0</c:v>
                </c:pt>
                <c:pt idx="8678">
                  <c:v>165.0</c:v>
                </c:pt>
                <c:pt idx="8679">
                  <c:v>165.0</c:v>
                </c:pt>
                <c:pt idx="8680">
                  <c:v>165.0</c:v>
                </c:pt>
                <c:pt idx="8681">
                  <c:v>165.0</c:v>
                </c:pt>
                <c:pt idx="8682">
                  <c:v>165.0</c:v>
                </c:pt>
                <c:pt idx="8683">
                  <c:v>165.0</c:v>
                </c:pt>
                <c:pt idx="8684">
                  <c:v>165.0</c:v>
                </c:pt>
                <c:pt idx="8685">
                  <c:v>165.0</c:v>
                </c:pt>
                <c:pt idx="8686">
                  <c:v>165.0</c:v>
                </c:pt>
                <c:pt idx="8687">
                  <c:v>165.0</c:v>
                </c:pt>
                <c:pt idx="8688">
                  <c:v>165.0</c:v>
                </c:pt>
                <c:pt idx="8689">
                  <c:v>165.0</c:v>
                </c:pt>
                <c:pt idx="8690">
                  <c:v>165.0</c:v>
                </c:pt>
                <c:pt idx="8691">
                  <c:v>165.0</c:v>
                </c:pt>
                <c:pt idx="8692">
                  <c:v>165.0</c:v>
                </c:pt>
                <c:pt idx="8693">
                  <c:v>165.0</c:v>
                </c:pt>
                <c:pt idx="8694">
                  <c:v>165.0</c:v>
                </c:pt>
                <c:pt idx="8695">
                  <c:v>165.0</c:v>
                </c:pt>
                <c:pt idx="8696">
                  <c:v>165.0</c:v>
                </c:pt>
                <c:pt idx="8697">
                  <c:v>165.0</c:v>
                </c:pt>
                <c:pt idx="8698">
                  <c:v>165.0</c:v>
                </c:pt>
                <c:pt idx="8699">
                  <c:v>165.0</c:v>
                </c:pt>
                <c:pt idx="8700">
                  <c:v>165.0</c:v>
                </c:pt>
                <c:pt idx="8701">
                  <c:v>165.0</c:v>
                </c:pt>
                <c:pt idx="8702">
                  <c:v>165.0</c:v>
                </c:pt>
                <c:pt idx="8703">
                  <c:v>165.0</c:v>
                </c:pt>
                <c:pt idx="8704">
                  <c:v>165.0</c:v>
                </c:pt>
                <c:pt idx="8705">
                  <c:v>165.0</c:v>
                </c:pt>
                <c:pt idx="8706">
                  <c:v>165.0</c:v>
                </c:pt>
                <c:pt idx="8707">
                  <c:v>165.0</c:v>
                </c:pt>
                <c:pt idx="8708">
                  <c:v>165.0</c:v>
                </c:pt>
                <c:pt idx="8709">
                  <c:v>165.0</c:v>
                </c:pt>
                <c:pt idx="8710">
                  <c:v>165.0</c:v>
                </c:pt>
                <c:pt idx="8711">
                  <c:v>165.0</c:v>
                </c:pt>
                <c:pt idx="8712">
                  <c:v>165.0</c:v>
                </c:pt>
                <c:pt idx="8713">
                  <c:v>165.0</c:v>
                </c:pt>
                <c:pt idx="8714">
                  <c:v>165.0</c:v>
                </c:pt>
                <c:pt idx="8715">
                  <c:v>165.0</c:v>
                </c:pt>
                <c:pt idx="8716">
                  <c:v>165.0</c:v>
                </c:pt>
                <c:pt idx="8717">
                  <c:v>165.0</c:v>
                </c:pt>
                <c:pt idx="8718">
                  <c:v>165.0</c:v>
                </c:pt>
                <c:pt idx="8719">
                  <c:v>165.0</c:v>
                </c:pt>
                <c:pt idx="8720">
                  <c:v>165.0</c:v>
                </c:pt>
                <c:pt idx="8721">
                  <c:v>165.0</c:v>
                </c:pt>
                <c:pt idx="8722">
                  <c:v>165.0</c:v>
                </c:pt>
                <c:pt idx="8723">
                  <c:v>165.0</c:v>
                </c:pt>
                <c:pt idx="8724">
                  <c:v>165.0</c:v>
                </c:pt>
                <c:pt idx="8725">
                  <c:v>165.0</c:v>
                </c:pt>
                <c:pt idx="8726">
                  <c:v>165.0</c:v>
                </c:pt>
                <c:pt idx="8727">
                  <c:v>165.0</c:v>
                </c:pt>
                <c:pt idx="8728">
                  <c:v>165.0</c:v>
                </c:pt>
                <c:pt idx="8729">
                  <c:v>165.0</c:v>
                </c:pt>
                <c:pt idx="8730">
                  <c:v>165.0</c:v>
                </c:pt>
                <c:pt idx="8731">
                  <c:v>165.0</c:v>
                </c:pt>
                <c:pt idx="8732">
                  <c:v>165.0</c:v>
                </c:pt>
                <c:pt idx="8733">
                  <c:v>165.0</c:v>
                </c:pt>
                <c:pt idx="8734">
                  <c:v>165.0</c:v>
                </c:pt>
                <c:pt idx="8735">
                  <c:v>165.0</c:v>
                </c:pt>
                <c:pt idx="8736">
                  <c:v>165.0</c:v>
                </c:pt>
                <c:pt idx="8737">
                  <c:v>165.0</c:v>
                </c:pt>
                <c:pt idx="8738">
                  <c:v>165.0</c:v>
                </c:pt>
                <c:pt idx="8739">
                  <c:v>165.0</c:v>
                </c:pt>
                <c:pt idx="8740">
                  <c:v>165.0</c:v>
                </c:pt>
                <c:pt idx="8741">
                  <c:v>165.0</c:v>
                </c:pt>
                <c:pt idx="8742">
                  <c:v>165.0</c:v>
                </c:pt>
                <c:pt idx="8743">
                  <c:v>166.0</c:v>
                </c:pt>
                <c:pt idx="8744">
                  <c:v>166.0</c:v>
                </c:pt>
                <c:pt idx="8745">
                  <c:v>167.0</c:v>
                </c:pt>
                <c:pt idx="8746">
                  <c:v>167.0</c:v>
                </c:pt>
                <c:pt idx="8747">
                  <c:v>167.0</c:v>
                </c:pt>
                <c:pt idx="8748">
                  <c:v>167.0</c:v>
                </c:pt>
                <c:pt idx="8749">
                  <c:v>167.0</c:v>
                </c:pt>
                <c:pt idx="8750">
                  <c:v>167.0</c:v>
                </c:pt>
                <c:pt idx="8751">
                  <c:v>167.0</c:v>
                </c:pt>
                <c:pt idx="8752">
                  <c:v>167.0</c:v>
                </c:pt>
                <c:pt idx="8753">
                  <c:v>167.0</c:v>
                </c:pt>
                <c:pt idx="8754">
                  <c:v>167.0</c:v>
                </c:pt>
                <c:pt idx="8755">
                  <c:v>167.0</c:v>
                </c:pt>
                <c:pt idx="8756">
                  <c:v>167.0</c:v>
                </c:pt>
                <c:pt idx="8757">
                  <c:v>167.0</c:v>
                </c:pt>
                <c:pt idx="8758">
                  <c:v>167.0</c:v>
                </c:pt>
                <c:pt idx="8759">
                  <c:v>167.0</c:v>
                </c:pt>
                <c:pt idx="8760">
                  <c:v>167.0</c:v>
                </c:pt>
                <c:pt idx="8761">
                  <c:v>167.0</c:v>
                </c:pt>
                <c:pt idx="8762">
                  <c:v>167.0</c:v>
                </c:pt>
                <c:pt idx="8763">
                  <c:v>167.0</c:v>
                </c:pt>
                <c:pt idx="8764">
                  <c:v>167.0</c:v>
                </c:pt>
                <c:pt idx="8765">
                  <c:v>167.0</c:v>
                </c:pt>
                <c:pt idx="8766">
                  <c:v>167.0</c:v>
                </c:pt>
                <c:pt idx="8767">
                  <c:v>167.0</c:v>
                </c:pt>
                <c:pt idx="8768">
                  <c:v>167.0</c:v>
                </c:pt>
                <c:pt idx="8769">
                  <c:v>167.0</c:v>
                </c:pt>
                <c:pt idx="8770">
                  <c:v>167.0</c:v>
                </c:pt>
                <c:pt idx="8771">
                  <c:v>167.0</c:v>
                </c:pt>
                <c:pt idx="8772">
                  <c:v>167.0</c:v>
                </c:pt>
                <c:pt idx="8773">
                  <c:v>167.0</c:v>
                </c:pt>
                <c:pt idx="8774">
                  <c:v>167.0</c:v>
                </c:pt>
                <c:pt idx="8775">
                  <c:v>167.0</c:v>
                </c:pt>
                <c:pt idx="8776">
                  <c:v>167.0</c:v>
                </c:pt>
                <c:pt idx="8777">
                  <c:v>167.0</c:v>
                </c:pt>
                <c:pt idx="8778">
                  <c:v>167.0</c:v>
                </c:pt>
                <c:pt idx="8779">
                  <c:v>167.0</c:v>
                </c:pt>
                <c:pt idx="8780">
                  <c:v>167.0</c:v>
                </c:pt>
                <c:pt idx="8781">
                  <c:v>167.0</c:v>
                </c:pt>
                <c:pt idx="8782">
                  <c:v>167.0</c:v>
                </c:pt>
                <c:pt idx="8783">
                  <c:v>167.0</c:v>
                </c:pt>
                <c:pt idx="8784">
                  <c:v>167.0</c:v>
                </c:pt>
                <c:pt idx="8785">
                  <c:v>167.0</c:v>
                </c:pt>
                <c:pt idx="8786">
                  <c:v>167.0</c:v>
                </c:pt>
                <c:pt idx="8787">
                  <c:v>167.0</c:v>
                </c:pt>
                <c:pt idx="8788">
                  <c:v>167.0</c:v>
                </c:pt>
                <c:pt idx="8789">
                  <c:v>167.0</c:v>
                </c:pt>
                <c:pt idx="8790">
                  <c:v>167.0</c:v>
                </c:pt>
                <c:pt idx="8791">
                  <c:v>167.0</c:v>
                </c:pt>
                <c:pt idx="8792">
                  <c:v>167.0</c:v>
                </c:pt>
                <c:pt idx="8793">
                  <c:v>167.0</c:v>
                </c:pt>
                <c:pt idx="8794">
                  <c:v>167.0</c:v>
                </c:pt>
                <c:pt idx="8795">
                  <c:v>167.0</c:v>
                </c:pt>
                <c:pt idx="8796">
                  <c:v>167.0</c:v>
                </c:pt>
                <c:pt idx="8797">
                  <c:v>167.0</c:v>
                </c:pt>
                <c:pt idx="8798">
                  <c:v>167.0</c:v>
                </c:pt>
                <c:pt idx="8799">
                  <c:v>167.0</c:v>
                </c:pt>
                <c:pt idx="8800">
                  <c:v>167.0</c:v>
                </c:pt>
                <c:pt idx="8801">
                  <c:v>167.0</c:v>
                </c:pt>
                <c:pt idx="8802">
                  <c:v>167.0</c:v>
                </c:pt>
                <c:pt idx="8803">
                  <c:v>167.0</c:v>
                </c:pt>
                <c:pt idx="8804">
                  <c:v>167.0</c:v>
                </c:pt>
                <c:pt idx="8805">
                  <c:v>167.0</c:v>
                </c:pt>
                <c:pt idx="8806">
                  <c:v>167.0</c:v>
                </c:pt>
                <c:pt idx="8807">
                  <c:v>167.0</c:v>
                </c:pt>
                <c:pt idx="8808">
                  <c:v>167.0</c:v>
                </c:pt>
                <c:pt idx="8809">
                  <c:v>167.0</c:v>
                </c:pt>
                <c:pt idx="8810">
                  <c:v>167.0</c:v>
                </c:pt>
                <c:pt idx="8811">
                  <c:v>167.0</c:v>
                </c:pt>
                <c:pt idx="8812">
                  <c:v>167.0</c:v>
                </c:pt>
                <c:pt idx="8813">
                  <c:v>167.0</c:v>
                </c:pt>
                <c:pt idx="8814">
                  <c:v>167.0</c:v>
                </c:pt>
                <c:pt idx="8815">
                  <c:v>167.0</c:v>
                </c:pt>
                <c:pt idx="8816">
                  <c:v>167.0</c:v>
                </c:pt>
                <c:pt idx="8817">
                  <c:v>167.0</c:v>
                </c:pt>
                <c:pt idx="8818">
                  <c:v>167.0</c:v>
                </c:pt>
                <c:pt idx="8819">
                  <c:v>167.0</c:v>
                </c:pt>
                <c:pt idx="8820">
                  <c:v>167.0</c:v>
                </c:pt>
                <c:pt idx="8821">
                  <c:v>167.0</c:v>
                </c:pt>
                <c:pt idx="8822">
                  <c:v>167.0</c:v>
                </c:pt>
                <c:pt idx="8823">
                  <c:v>167.0</c:v>
                </c:pt>
                <c:pt idx="8824">
                  <c:v>167.0</c:v>
                </c:pt>
                <c:pt idx="8825">
                  <c:v>167.0</c:v>
                </c:pt>
                <c:pt idx="8826">
                  <c:v>167.0</c:v>
                </c:pt>
                <c:pt idx="8827">
                  <c:v>167.0</c:v>
                </c:pt>
                <c:pt idx="8828">
                  <c:v>167.0</c:v>
                </c:pt>
                <c:pt idx="8829">
                  <c:v>167.0</c:v>
                </c:pt>
                <c:pt idx="8830">
                  <c:v>167.0</c:v>
                </c:pt>
                <c:pt idx="8831">
                  <c:v>167.0</c:v>
                </c:pt>
                <c:pt idx="8832">
                  <c:v>167.0</c:v>
                </c:pt>
                <c:pt idx="8833">
                  <c:v>167.0</c:v>
                </c:pt>
                <c:pt idx="8834">
                  <c:v>167.0</c:v>
                </c:pt>
                <c:pt idx="8835">
                  <c:v>167.0</c:v>
                </c:pt>
                <c:pt idx="8836">
                  <c:v>167.0</c:v>
                </c:pt>
                <c:pt idx="8837">
                  <c:v>167.0</c:v>
                </c:pt>
                <c:pt idx="8838">
                  <c:v>167.0</c:v>
                </c:pt>
                <c:pt idx="8839">
                  <c:v>167.0</c:v>
                </c:pt>
                <c:pt idx="8840">
                  <c:v>167.0</c:v>
                </c:pt>
                <c:pt idx="8841">
                  <c:v>167.0</c:v>
                </c:pt>
                <c:pt idx="8842">
                  <c:v>167.0</c:v>
                </c:pt>
                <c:pt idx="8843">
                  <c:v>167.0</c:v>
                </c:pt>
                <c:pt idx="8844">
                  <c:v>167.0</c:v>
                </c:pt>
                <c:pt idx="8845">
                  <c:v>167.0</c:v>
                </c:pt>
                <c:pt idx="8846">
                  <c:v>167.0</c:v>
                </c:pt>
                <c:pt idx="8847">
                  <c:v>167.0</c:v>
                </c:pt>
                <c:pt idx="8848">
                  <c:v>167.0</c:v>
                </c:pt>
                <c:pt idx="8849">
                  <c:v>167.0</c:v>
                </c:pt>
                <c:pt idx="8850">
                  <c:v>167.0</c:v>
                </c:pt>
                <c:pt idx="8851">
                  <c:v>167.0</c:v>
                </c:pt>
                <c:pt idx="8852">
                  <c:v>167.0</c:v>
                </c:pt>
                <c:pt idx="8853">
                  <c:v>167.0</c:v>
                </c:pt>
                <c:pt idx="8854">
                  <c:v>167.0</c:v>
                </c:pt>
                <c:pt idx="8855">
                  <c:v>167.0</c:v>
                </c:pt>
                <c:pt idx="8856">
                  <c:v>167.0</c:v>
                </c:pt>
                <c:pt idx="8857">
                  <c:v>167.0</c:v>
                </c:pt>
                <c:pt idx="8858">
                  <c:v>167.0</c:v>
                </c:pt>
                <c:pt idx="8859">
                  <c:v>167.0</c:v>
                </c:pt>
                <c:pt idx="8860">
                  <c:v>167.0</c:v>
                </c:pt>
                <c:pt idx="8861">
                  <c:v>167.0</c:v>
                </c:pt>
                <c:pt idx="8862">
                  <c:v>167.0</c:v>
                </c:pt>
                <c:pt idx="8863">
                  <c:v>167.0</c:v>
                </c:pt>
                <c:pt idx="8864">
                  <c:v>167.0</c:v>
                </c:pt>
                <c:pt idx="8865">
                  <c:v>167.0</c:v>
                </c:pt>
                <c:pt idx="8866">
                  <c:v>167.0</c:v>
                </c:pt>
                <c:pt idx="8867">
                  <c:v>167.0</c:v>
                </c:pt>
                <c:pt idx="8868">
                  <c:v>167.0</c:v>
                </c:pt>
                <c:pt idx="8869">
                  <c:v>167.0</c:v>
                </c:pt>
                <c:pt idx="8870">
                  <c:v>167.0</c:v>
                </c:pt>
                <c:pt idx="8871">
                  <c:v>167.0</c:v>
                </c:pt>
                <c:pt idx="8872">
                  <c:v>167.0</c:v>
                </c:pt>
                <c:pt idx="8873">
                  <c:v>167.0</c:v>
                </c:pt>
                <c:pt idx="8874">
                  <c:v>167.0</c:v>
                </c:pt>
                <c:pt idx="8875">
                  <c:v>167.0</c:v>
                </c:pt>
                <c:pt idx="8876">
                  <c:v>167.0</c:v>
                </c:pt>
                <c:pt idx="8877">
                  <c:v>167.0</c:v>
                </c:pt>
                <c:pt idx="8878">
                  <c:v>167.0</c:v>
                </c:pt>
                <c:pt idx="8879">
                  <c:v>167.0</c:v>
                </c:pt>
                <c:pt idx="8880">
                  <c:v>167.0</c:v>
                </c:pt>
                <c:pt idx="8881">
                  <c:v>167.0</c:v>
                </c:pt>
                <c:pt idx="8882">
                  <c:v>167.0</c:v>
                </c:pt>
                <c:pt idx="8883">
                  <c:v>167.0</c:v>
                </c:pt>
                <c:pt idx="8884">
                  <c:v>167.0</c:v>
                </c:pt>
                <c:pt idx="8885">
                  <c:v>167.0</c:v>
                </c:pt>
                <c:pt idx="8886">
                  <c:v>167.0</c:v>
                </c:pt>
                <c:pt idx="8887">
                  <c:v>167.0</c:v>
                </c:pt>
                <c:pt idx="8888">
                  <c:v>167.0</c:v>
                </c:pt>
                <c:pt idx="8889">
                  <c:v>167.0</c:v>
                </c:pt>
                <c:pt idx="8890">
                  <c:v>167.0</c:v>
                </c:pt>
                <c:pt idx="8891">
                  <c:v>167.0</c:v>
                </c:pt>
                <c:pt idx="8892">
                  <c:v>167.0</c:v>
                </c:pt>
                <c:pt idx="8893">
                  <c:v>167.0</c:v>
                </c:pt>
                <c:pt idx="8894">
                  <c:v>167.0</c:v>
                </c:pt>
                <c:pt idx="8895">
                  <c:v>167.0</c:v>
                </c:pt>
                <c:pt idx="8896">
                  <c:v>167.0</c:v>
                </c:pt>
                <c:pt idx="8897">
                  <c:v>167.0</c:v>
                </c:pt>
                <c:pt idx="8898">
                  <c:v>167.0</c:v>
                </c:pt>
                <c:pt idx="8899">
                  <c:v>167.0</c:v>
                </c:pt>
                <c:pt idx="8900">
                  <c:v>167.0</c:v>
                </c:pt>
                <c:pt idx="8901">
                  <c:v>167.0</c:v>
                </c:pt>
                <c:pt idx="8902">
                  <c:v>167.0</c:v>
                </c:pt>
                <c:pt idx="8903">
                  <c:v>167.0</c:v>
                </c:pt>
                <c:pt idx="8904">
                  <c:v>167.0</c:v>
                </c:pt>
                <c:pt idx="8905">
                  <c:v>167.0</c:v>
                </c:pt>
                <c:pt idx="8906">
                  <c:v>167.0</c:v>
                </c:pt>
                <c:pt idx="8907">
                  <c:v>167.0</c:v>
                </c:pt>
                <c:pt idx="8908">
                  <c:v>167.0</c:v>
                </c:pt>
                <c:pt idx="8909">
                  <c:v>167.0</c:v>
                </c:pt>
                <c:pt idx="8910">
                  <c:v>167.0</c:v>
                </c:pt>
                <c:pt idx="8911">
                  <c:v>167.0</c:v>
                </c:pt>
                <c:pt idx="8912">
                  <c:v>167.0</c:v>
                </c:pt>
                <c:pt idx="8913">
                  <c:v>167.0</c:v>
                </c:pt>
                <c:pt idx="8914">
                  <c:v>167.0</c:v>
                </c:pt>
                <c:pt idx="8915">
                  <c:v>167.0</c:v>
                </c:pt>
                <c:pt idx="8916">
                  <c:v>167.0</c:v>
                </c:pt>
                <c:pt idx="8917">
                  <c:v>167.0</c:v>
                </c:pt>
                <c:pt idx="8918">
                  <c:v>167.0</c:v>
                </c:pt>
                <c:pt idx="8919">
                  <c:v>167.0</c:v>
                </c:pt>
                <c:pt idx="8920">
                  <c:v>167.0</c:v>
                </c:pt>
                <c:pt idx="8921">
                  <c:v>167.0</c:v>
                </c:pt>
                <c:pt idx="8922">
                  <c:v>167.0</c:v>
                </c:pt>
                <c:pt idx="8923">
                  <c:v>167.0</c:v>
                </c:pt>
                <c:pt idx="8924">
                  <c:v>167.0</c:v>
                </c:pt>
                <c:pt idx="8925">
                  <c:v>167.0</c:v>
                </c:pt>
                <c:pt idx="8926">
                  <c:v>167.0</c:v>
                </c:pt>
                <c:pt idx="8927">
                  <c:v>167.0</c:v>
                </c:pt>
                <c:pt idx="8928">
                  <c:v>167.0</c:v>
                </c:pt>
                <c:pt idx="8929">
                  <c:v>167.0</c:v>
                </c:pt>
                <c:pt idx="8930">
                  <c:v>167.0</c:v>
                </c:pt>
                <c:pt idx="8931">
                  <c:v>167.0</c:v>
                </c:pt>
                <c:pt idx="8932">
                  <c:v>167.0</c:v>
                </c:pt>
                <c:pt idx="8933">
                  <c:v>167.0</c:v>
                </c:pt>
                <c:pt idx="8934">
                  <c:v>167.0</c:v>
                </c:pt>
                <c:pt idx="8935">
                  <c:v>167.0</c:v>
                </c:pt>
                <c:pt idx="8936">
                  <c:v>167.0</c:v>
                </c:pt>
                <c:pt idx="8937">
                  <c:v>167.0</c:v>
                </c:pt>
                <c:pt idx="8938">
                  <c:v>167.0</c:v>
                </c:pt>
                <c:pt idx="8939">
                  <c:v>167.0</c:v>
                </c:pt>
                <c:pt idx="8940">
                  <c:v>167.0</c:v>
                </c:pt>
                <c:pt idx="8941">
                  <c:v>167.0</c:v>
                </c:pt>
                <c:pt idx="8942">
                  <c:v>167.0</c:v>
                </c:pt>
                <c:pt idx="8943">
                  <c:v>167.0</c:v>
                </c:pt>
                <c:pt idx="8944">
                  <c:v>167.0</c:v>
                </c:pt>
                <c:pt idx="8945">
                  <c:v>167.0</c:v>
                </c:pt>
                <c:pt idx="8946">
                  <c:v>167.0</c:v>
                </c:pt>
                <c:pt idx="8947">
                  <c:v>167.0</c:v>
                </c:pt>
                <c:pt idx="8948">
                  <c:v>167.0</c:v>
                </c:pt>
                <c:pt idx="8949">
                  <c:v>167.0</c:v>
                </c:pt>
                <c:pt idx="8950">
                  <c:v>167.0</c:v>
                </c:pt>
                <c:pt idx="8951">
                  <c:v>167.0</c:v>
                </c:pt>
                <c:pt idx="8952">
                  <c:v>167.0</c:v>
                </c:pt>
                <c:pt idx="8953">
                  <c:v>167.0</c:v>
                </c:pt>
                <c:pt idx="8954">
                  <c:v>167.0</c:v>
                </c:pt>
                <c:pt idx="8955">
                  <c:v>167.0</c:v>
                </c:pt>
                <c:pt idx="8956">
                  <c:v>167.0</c:v>
                </c:pt>
                <c:pt idx="8957">
                  <c:v>167.0</c:v>
                </c:pt>
                <c:pt idx="8958">
                  <c:v>167.0</c:v>
                </c:pt>
                <c:pt idx="8959">
                  <c:v>167.0</c:v>
                </c:pt>
                <c:pt idx="8960">
                  <c:v>167.0</c:v>
                </c:pt>
                <c:pt idx="8961">
                  <c:v>167.0</c:v>
                </c:pt>
                <c:pt idx="8962">
                  <c:v>167.0</c:v>
                </c:pt>
                <c:pt idx="8963">
                  <c:v>168.0</c:v>
                </c:pt>
                <c:pt idx="8964">
                  <c:v>168.0</c:v>
                </c:pt>
                <c:pt idx="8965">
                  <c:v>168.0</c:v>
                </c:pt>
                <c:pt idx="8966">
                  <c:v>168.0</c:v>
                </c:pt>
                <c:pt idx="8967">
                  <c:v>168.0</c:v>
                </c:pt>
                <c:pt idx="8968">
                  <c:v>168.0</c:v>
                </c:pt>
                <c:pt idx="8969">
                  <c:v>168.0</c:v>
                </c:pt>
                <c:pt idx="8970">
                  <c:v>168.0</c:v>
                </c:pt>
                <c:pt idx="8971">
                  <c:v>168.0</c:v>
                </c:pt>
                <c:pt idx="8972">
                  <c:v>168.0</c:v>
                </c:pt>
                <c:pt idx="8973">
                  <c:v>168.0</c:v>
                </c:pt>
                <c:pt idx="8974">
                  <c:v>168.0</c:v>
                </c:pt>
                <c:pt idx="8975">
                  <c:v>168.0</c:v>
                </c:pt>
                <c:pt idx="8976">
                  <c:v>168.0</c:v>
                </c:pt>
                <c:pt idx="8977">
                  <c:v>168.0</c:v>
                </c:pt>
                <c:pt idx="8978">
                  <c:v>168.0</c:v>
                </c:pt>
                <c:pt idx="8979">
                  <c:v>168.0</c:v>
                </c:pt>
                <c:pt idx="8980">
                  <c:v>168.0</c:v>
                </c:pt>
                <c:pt idx="8981">
                  <c:v>168.0</c:v>
                </c:pt>
                <c:pt idx="8982">
                  <c:v>168.0</c:v>
                </c:pt>
                <c:pt idx="8983">
                  <c:v>168.0</c:v>
                </c:pt>
                <c:pt idx="8984">
                  <c:v>168.0</c:v>
                </c:pt>
                <c:pt idx="8985">
                  <c:v>168.0</c:v>
                </c:pt>
                <c:pt idx="8986">
                  <c:v>168.0</c:v>
                </c:pt>
                <c:pt idx="8987">
                  <c:v>168.0</c:v>
                </c:pt>
                <c:pt idx="8988">
                  <c:v>168.0</c:v>
                </c:pt>
                <c:pt idx="8989">
                  <c:v>168.0</c:v>
                </c:pt>
                <c:pt idx="8990">
                  <c:v>168.0</c:v>
                </c:pt>
                <c:pt idx="8991">
                  <c:v>168.0</c:v>
                </c:pt>
                <c:pt idx="8992">
                  <c:v>168.0</c:v>
                </c:pt>
                <c:pt idx="8993">
                  <c:v>168.0</c:v>
                </c:pt>
                <c:pt idx="8994">
                  <c:v>168.0</c:v>
                </c:pt>
                <c:pt idx="8995">
                  <c:v>168.0</c:v>
                </c:pt>
                <c:pt idx="8996">
                  <c:v>168.0</c:v>
                </c:pt>
                <c:pt idx="8997">
                  <c:v>168.0</c:v>
                </c:pt>
                <c:pt idx="8998">
                  <c:v>168.0</c:v>
                </c:pt>
                <c:pt idx="8999">
                  <c:v>168.0</c:v>
                </c:pt>
                <c:pt idx="9000">
                  <c:v>168.0</c:v>
                </c:pt>
                <c:pt idx="9001">
                  <c:v>168.0</c:v>
                </c:pt>
                <c:pt idx="9002">
                  <c:v>168.0</c:v>
                </c:pt>
                <c:pt idx="9003">
                  <c:v>168.0</c:v>
                </c:pt>
                <c:pt idx="9004">
                  <c:v>168.0</c:v>
                </c:pt>
                <c:pt idx="9005">
                  <c:v>168.0</c:v>
                </c:pt>
                <c:pt idx="9006">
                  <c:v>168.0</c:v>
                </c:pt>
                <c:pt idx="9007">
                  <c:v>168.0</c:v>
                </c:pt>
                <c:pt idx="9008">
                  <c:v>168.0</c:v>
                </c:pt>
                <c:pt idx="9009">
                  <c:v>168.0</c:v>
                </c:pt>
                <c:pt idx="9010">
                  <c:v>168.0</c:v>
                </c:pt>
                <c:pt idx="9011">
                  <c:v>168.0</c:v>
                </c:pt>
                <c:pt idx="9012">
                  <c:v>168.0</c:v>
                </c:pt>
                <c:pt idx="9013">
                  <c:v>168.0</c:v>
                </c:pt>
                <c:pt idx="9014">
                  <c:v>168.0</c:v>
                </c:pt>
                <c:pt idx="9015">
                  <c:v>168.0</c:v>
                </c:pt>
                <c:pt idx="9016">
                  <c:v>168.0</c:v>
                </c:pt>
                <c:pt idx="9017">
                  <c:v>168.0</c:v>
                </c:pt>
                <c:pt idx="9018">
                  <c:v>168.0</c:v>
                </c:pt>
                <c:pt idx="9019">
                  <c:v>168.0</c:v>
                </c:pt>
                <c:pt idx="9020">
                  <c:v>168.0</c:v>
                </c:pt>
                <c:pt idx="9021">
                  <c:v>168.0</c:v>
                </c:pt>
                <c:pt idx="9022">
                  <c:v>168.0</c:v>
                </c:pt>
                <c:pt idx="9023">
                  <c:v>168.0</c:v>
                </c:pt>
                <c:pt idx="9024">
                  <c:v>168.0</c:v>
                </c:pt>
                <c:pt idx="9025">
                  <c:v>168.0</c:v>
                </c:pt>
                <c:pt idx="9026">
                  <c:v>168.0</c:v>
                </c:pt>
                <c:pt idx="9027">
                  <c:v>168.0</c:v>
                </c:pt>
                <c:pt idx="9028">
                  <c:v>168.0</c:v>
                </c:pt>
                <c:pt idx="9029">
                  <c:v>168.0</c:v>
                </c:pt>
                <c:pt idx="9030">
                  <c:v>168.0</c:v>
                </c:pt>
                <c:pt idx="9031">
                  <c:v>168.0</c:v>
                </c:pt>
                <c:pt idx="9032">
                  <c:v>168.0</c:v>
                </c:pt>
                <c:pt idx="9033">
                  <c:v>168.0</c:v>
                </c:pt>
                <c:pt idx="9034">
                  <c:v>168.0</c:v>
                </c:pt>
                <c:pt idx="9035">
                  <c:v>168.0</c:v>
                </c:pt>
                <c:pt idx="9036">
                  <c:v>168.0</c:v>
                </c:pt>
                <c:pt idx="9037">
                  <c:v>168.0</c:v>
                </c:pt>
                <c:pt idx="9038">
                  <c:v>168.0</c:v>
                </c:pt>
                <c:pt idx="9039">
                  <c:v>168.0</c:v>
                </c:pt>
                <c:pt idx="9040">
                  <c:v>168.0</c:v>
                </c:pt>
                <c:pt idx="9041">
                  <c:v>168.0</c:v>
                </c:pt>
                <c:pt idx="9042">
                  <c:v>168.0</c:v>
                </c:pt>
                <c:pt idx="9043">
                  <c:v>168.0</c:v>
                </c:pt>
                <c:pt idx="9044">
                  <c:v>168.0</c:v>
                </c:pt>
                <c:pt idx="9045">
                  <c:v>168.0</c:v>
                </c:pt>
                <c:pt idx="9046">
                  <c:v>168.0</c:v>
                </c:pt>
                <c:pt idx="9047">
                  <c:v>168.0</c:v>
                </c:pt>
                <c:pt idx="9048">
                  <c:v>168.0</c:v>
                </c:pt>
                <c:pt idx="9049">
                  <c:v>168.0</c:v>
                </c:pt>
                <c:pt idx="9050">
                  <c:v>168.0</c:v>
                </c:pt>
                <c:pt idx="9051">
                  <c:v>168.0</c:v>
                </c:pt>
                <c:pt idx="9052">
                  <c:v>168.0</c:v>
                </c:pt>
                <c:pt idx="9053">
                  <c:v>168.0</c:v>
                </c:pt>
                <c:pt idx="9054">
                  <c:v>168.0</c:v>
                </c:pt>
                <c:pt idx="9055">
                  <c:v>168.0</c:v>
                </c:pt>
                <c:pt idx="9056">
                  <c:v>168.0</c:v>
                </c:pt>
                <c:pt idx="9057">
                  <c:v>168.0</c:v>
                </c:pt>
                <c:pt idx="9058">
                  <c:v>168.0</c:v>
                </c:pt>
                <c:pt idx="9059">
                  <c:v>169.0</c:v>
                </c:pt>
                <c:pt idx="9060">
                  <c:v>169.0</c:v>
                </c:pt>
                <c:pt idx="9061">
                  <c:v>169.0</c:v>
                </c:pt>
                <c:pt idx="9062">
                  <c:v>169.0</c:v>
                </c:pt>
                <c:pt idx="9063">
                  <c:v>169.0</c:v>
                </c:pt>
                <c:pt idx="9064">
                  <c:v>169.0</c:v>
                </c:pt>
                <c:pt idx="9065">
                  <c:v>169.0</c:v>
                </c:pt>
                <c:pt idx="9066">
                  <c:v>169.0</c:v>
                </c:pt>
                <c:pt idx="9067">
                  <c:v>169.0</c:v>
                </c:pt>
                <c:pt idx="9068">
                  <c:v>169.0</c:v>
                </c:pt>
                <c:pt idx="9069">
                  <c:v>169.0</c:v>
                </c:pt>
                <c:pt idx="9070">
                  <c:v>169.0</c:v>
                </c:pt>
                <c:pt idx="9071">
                  <c:v>169.0</c:v>
                </c:pt>
                <c:pt idx="9072">
                  <c:v>169.0</c:v>
                </c:pt>
                <c:pt idx="9073">
                  <c:v>169.0</c:v>
                </c:pt>
                <c:pt idx="9074">
                  <c:v>169.0</c:v>
                </c:pt>
                <c:pt idx="9075">
                  <c:v>169.0</c:v>
                </c:pt>
                <c:pt idx="9076">
                  <c:v>169.0</c:v>
                </c:pt>
                <c:pt idx="9077">
                  <c:v>169.0</c:v>
                </c:pt>
                <c:pt idx="9078">
                  <c:v>169.0</c:v>
                </c:pt>
                <c:pt idx="9079">
                  <c:v>169.0</c:v>
                </c:pt>
                <c:pt idx="9080">
                  <c:v>169.0</c:v>
                </c:pt>
                <c:pt idx="9081">
                  <c:v>169.0</c:v>
                </c:pt>
                <c:pt idx="9082">
                  <c:v>169.0</c:v>
                </c:pt>
                <c:pt idx="9083">
                  <c:v>169.0</c:v>
                </c:pt>
                <c:pt idx="9084">
                  <c:v>169.0</c:v>
                </c:pt>
                <c:pt idx="9085">
                  <c:v>169.0</c:v>
                </c:pt>
                <c:pt idx="9086">
                  <c:v>169.0</c:v>
                </c:pt>
                <c:pt idx="9087">
                  <c:v>169.0</c:v>
                </c:pt>
                <c:pt idx="9088">
                  <c:v>169.0</c:v>
                </c:pt>
                <c:pt idx="9089">
                  <c:v>169.0</c:v>
                </c:pt>
                <c:pt idx="9090">
                  <c:v>169.0</c:v>
                </c:pt>
                <c:pt idx="9091">
                  <c:v>169.0</c:v>
                </c:pt>
                <c:pt idx="9092">
                  <c:v>169.0</c:v>
                </c:pt>
                <c:pt idx="9093">
                  <c:v>169.0</c:v>
                </c:pt>
                <c:pt idx="9094">
                  <c:v>169.0</c:v>
                </c:pt>
                <c:pt idx="9095">
                  <c:v>169.0</c:v>
                </c:pt>
                <c:pt idx="9096">
                  <c:v>169.0</c:v>
                </c:pt>
                <c:pt idx="9097">
                  <c:v>169.0</c:v>
                </c:pt>
                <c:pt idx="9098">
                  <c:v>169.0</c:v>
                </c:pt>
                <c:pt idx="9099">
                  <c:v>169.0</c:v>
                </c:pt>
                <c:pt idx="9100">
                  <c:v>169.0</c:v>
                </c:pt>
                <c:pt idx="9101">
                  <c:v>169.0</c:v>
                </c:pt>
                <c:pt idx="9102">
                  <c:v>169.0</c:v>
                </c:pt>
                <c:pt idx="9103">
                  <c:v>169.0</c:v>
                </c:pt>
                <c:pt idx="9104">
                  <c:v>169.0</c:v>
                </c:pt>
                <c:pt idx="9105">
                  <c:v>169.0</c:v>
                </c:pt>
                <c:pt idx="9106">
                  <c:v>169.0</c:v>
                </c:pt>
                <c:pt idx="9107">
                  <c:v>169.0</c:v>
                </c:pt>
                <c:pt idx="9108">
                  <c:v>169.0</c:v>
                </c:pt>
                <c:pt idx="9109">
                  <c:v>169.0</c:v>
                </c:pt>
                <c:pt idx="9110">
                  <c:v>169.0</c:v>
                </c:pt>
                <c:pt idx="9111">
                  <c:v>169.0</c:v>
                </c:pt>
                <c:pt idx="9112">
                  <c:v>169.0</c:v>
                </c:pt>
                <c:pt idx="9113">
                  <c:v>169.0</c:v>
                </c:pt>
                <c:pt idx="9114">
                  <c:v>169.0</c:v>
                </c:pt>
                <c:pt idx="9115">
                  <c:v>169.0</c:v>
                </c:pt>
                <c:pt idx="9116">
                  <c:v>169.0</c:v>
                </c:pt>
                <c:pt idx="9117">
                  <c:v>169.0</c:v>
                </c:pt>
                <c:pt idx="9118">
                  <c:v>169.0</c:v>
                </c:pt>
                <c:pt idx="9119">
                  <c:v>169.0</c:v>
                </c:pt>
                <c:pt idx="9120">
                  <c:v>169.0</c:v>
                </c:pt>
                <c:pt idx="9121">
                  <c:v>169.0</c:v>
                </c:pt>
                <c:pt idx="9122">
                  <c:v>169.0</c:v>
                </c:pt>
                <c:pt idx="9123">
                  <c:v>169.0</c:v>
                </c:pt>
                <c:pt idx="9124">
                  <c:v>169.0</c:v>
                </c:pt>
                <c:pt idx="9125">
                  <c:v>169.0</c:v>
                </c:pt>
                <c:pt idx="9126">
                  <c:v>169.0</c:v>
                </c:pt>
                <c:pt idx="9127">
                  <c:v>169.0</c:v>
                </c:pt>
                <c:pt idx="9128">
                  <c:v>169.0</c:v>
                </c:pt>
                <c:pt idx="9129">
                  <c:v>169.0</c:v>
                </c:pt>
                <c:pt idx="9130">
                  <c:v>169.0</c:v>
                </c:pt>
                <c:pt idx="9131">
                  <c:v>169.0</c:v>
                </c:pt>
                <c:pt idx="9132">
                  <c:v>169.0</c:v>
                </c:pt>
                <c:pt idx="9133">
                  <c:v>169.0</c:v>
                </c:pt>
                <c:pt idx="9134">
                  <c:v>169.0</c:v>
                </c:pt>
                <c:pt idx="9135">
                  <c:v>169.0</c:v>
                </c:pt>
                <c:pt idx="9136">
                  <c:v>169.0</c:v>
                </c:pt>
                <c:pt idx="9137">
                  <c:v>169.0</c:v>
                </c:pt>
                <c:pt idx="9138">
                  <c:v>169.0</c:v>
                </c:pt>
                <c:pt idx="9139">
                  <c:v>169.0</c:v>
                </c:pt>
                <c:pt idx="9140">
                  <c:v>169.0</c:v>
                </c:pt>
                <c:pt idx="9141">
                  <c:v>169.0</c:v>
                </c:pt>
                <c:pt idx="9142">
                  <c:v>169.0</c:v>
                </c:pt>
                <c:pt idx="9143">
                  <c:v>169.0</c:v>
                </c:pt>
                <c:pt idx="9144">
                  <c:v>169.0</c:v>
                </c:pt>
                <c:pt idx="9145">
                  <c:v>169.0</c:v>
                </c:pt>
                <c:pt idx="9146">
                  <c:v>169.0</c:v>
                </c:pt>
                <c:pt idx="9147">
                  <c:v>169.0</c:v>
                </c:pt>
                <c:pt idx="9148">
                  <c:v>169.0</c:v>
                </c:pt>
                <c:pt idx="9149">
                  <c:v>169.0</c:v>
                </c:pt>
                <c:pt idx="9150">
                  <c:v>169.0</c:v>
                </c:pt>
                <c:pt idx="9151">
                  <c:v>169.0</c:v>
                </c:pt>
                <c:pt idx="9152">
                  <c:v>169.0</c:v>
                </c:pt>
                <c:pt idx="9153">
                  <c:v>169.0</c:v>
                </c:pt>
                <c:pt idx="9154">
                  <c:v>169.0</c:v>
                </c:pt>
                <c:pt idx="9155">
                  <c:v>169.0</c:v>
                </c:pt>
                <c:pt idx="9156">
                  <c:v>169.0</c:v>
                </c:pt>
                <c:pt idx="9157">
                  <c:v>170.0</c:v>
                </c:pt>
                <c:pt idx="9158">
                  <c:v>170.0</c:v>
                </c:pt>
                <c:pt idx="9159">
                  <c:v>170.0</c:v>
                </c:pt>
                <c:pt idx="9160">
                  <c:v>170.0</c:v>
                </c:pt>
                <c:pt idx="9161">
                  <c:v>170.0</c:v>
                </c:pt>
                <c:pt idx="9162">
                  <c:v>170.0</c:v>
                </c:pt>
                <c:pt idx="9163">
                  <c:v>170.0</c:v>
                </c:pt>
                <c:pt idx="9164">
                  <c:v>170.0</c:v>
                </c:pt>
                <c:pt idx="9165">
                  <c:v>170.0</c:v>
                </c:pt>
                <c:pt idx="9166">
                  <c:v>170.0</c:v>
                </c:pt>
                <c:pt idx="9167">
                  <c:v>170.0</c:v>
                </c:pt>
                <c:pt idx="9168">
                  <c:v>170.0</c:v>
                </c:pt>
                <c:pt idx="9169">
                  <c:v>170.0</c:v>
                </c:pt>
                <c:pt idx="9170">
                  <c:v>170.0</c:v>
                </c:pt>
                <c:pt idx="9171">
                  <c:v>170.0</c:v>
                </c:pt>
                <c:pt idx="9172">
                  <c:v>170.0</c:v>
                </c:pt>
                <c:pt idx="9173">
                  <c:v>170.0</c:v>
                </c:pt>
                <c:pt idx="9174">
                  <c:v>170.0</c:v>
                </c:pt>
                <c:pt idx="9175">
                  <c:v>170.0</c:v>
                </c:pt>
                <c:pt idx="9176">
                  <c:v>170.0</c:v>
                </c:pt>
                <c:pt idx="9177">
                  <c:v>170.0</c:v>
                </c:pt>
                <c:pt idx="9178">
                  <c:v>170.0</c:v>
                </c:pt>
                <c:pt idx="9179">
                  <c:v>170.0</c:v>
                </c:pt>
                <c:pt idx="9180">
                  <c:v>170.0</c:v>
                </c:pt>
                <c:pt idx="9181">
                  <c:v>170.0</c:v>
                </c:pt>
                <c:pt idx="9182">
                  <c:v>170.0</c:v>
                </c:pt>
                <c:pt idx="9183">
                  <c:v>170.0</c:v>
                </c:pt>
                <c:pt idx="9184">
                  <c:v>170.0</c:v>
                </c:pt>
                <c:pt idx="9185">
                  <c:v>170.0</c:v>
                </c:pt>
                <c:pt idx="9186">
                  <c:v>170.0</c:v>
                </c:pt>
                <c:pt idx="9187">
                  <c:v>170.0</c:v>
                </c:pt>
                <c:pt idx="9188">
                  <c:v>170.0</c:v>
                </c:pt>
                <c:pt idx="9189">
                  <c:v>170.0</c:v>
                </c:pt>
                <c:pt idx="9190">
                  <c:v>170.0</c:v>
                </c:pt>
                <c:pt idx="9191">
                  <c:v>171.0</c:v>
                </c:pt>
                <c:pt idx="9192">
                  <c:v>171.0</c:v>
                </c:pt>
                <c:pt idx="9193">
                  <c:v>171.0</c:v>
                </c:pt>
                <c:pt idx="9194">
                  <c:v>171.0</c:v>
                </c:pt>
                <c:pt idx="9195">
                  <c:v>171.0</c:v>
                </c:pt>
                <c:pt idx="9196">
                  <c:v>171.0</c:v>
                </c:pt>
                <c:pt idx="9197">
                  <c:v>171.0</c:v>
                </c:pt>
                <c:pt idx="9198">
                  <c:v>171.0</c:v>
                </c:pt>
                <c:pt idx="9199">
                  <c:v>171.0</c:v>
                </c:pt>
                <c:pt idx="9200">
                  <c:v>171.0</c:v>
                </c:pt>
                <c:pt idx="9201">
                  <c:v>171.0</c:v>
                </c:pt>
                <c:pt idx="9202">
                  <c:v>171.0</c:v>
                </c:pt>
                <c:pt idx="9203">
                  <c:v>171.0</c:v>
                </c:pt>
                <c:pt idx="9204">
                  <c:v>171.0</c:v>
                </c:pt>
                <c:pt idx="9205">
                  <c:v>171.0</c:v>
                </c:pt>
                <c:pt idx="9206">
                  <c:v>171.0</c:v>
                </c:pt>
                <c:pt idx="9207">
                  <c:v>171.0</c:v>
                </c:pt>
                <c:pt idx="9208">
                  <c:v>171.0</c:v>
                </c:pt>
                <c:pt idx="9209">
                  <c:v>171.0</c:v>
                </c:pt>
                <c:pt idx="9210">
                  <c:v>171.0</c:v>
                </c:pt>
                <c:pt idx="9211">
                  <c:v>171.0</c:v>
                </c:pt>
                <c:pt idx="9212">
                  <c:v>171.0</c:v>
                </c:pt>
                <c:pt idx="9213">
                  <c:v>171.0</c:v>
                </c:pt>
                <c:pt idx="9214">
                  <c:v>172.0</c:v>
                </c:pt>
                <c:pt idx="9215">
                  <c:v>172.0</c:v>
                </c:pt>
                <c:pt idx="9216">
                  <c:v>172.0</c:v>
                </c:pt>
                <c:pt idx="9217">
                  <c:v>172.0</c:v>
                </c:pt>
                <c:pt idx="9218">
                  <c:v>173.0</c:v>
                </c:pt>
                <c:pt idx="9219">
                  <c:v>173.0</c:v>
                </c:pt>
                <c:pt idx="9220">
                  <c:v>173.0</c:v>
                </c:pt>
                <c:pt idx="9221">
                  <c:v>173.0</c:v>
                </c:pt>
                <c:pt idx="9222">
                  <c:v>173.0</c:v>
                </c:pt>
                <c:pt idx="9223">
                  <c:v>173.0</c:v>
                </c:pt>
                <c:pt idx="9224">
                  <c:v>173.0</c:v>
                </c:pt>
                <c:pt idx="9225">
                  <c:v>173.0</c:v>
                </c:pt>
                <c:pt idx="9226">
                  <c:v>173.0</c:v>
                </c:pt>
                <c:pt idx="9227">
                  <c:v>173.0</c:v>
                </c:pt>
                <c:pt idx="9228">
                  <c:v>173.0</c:v>
                </c:pt>
                <c:pt idx="9229">
                  <c:v>173.0</c:v>
                </c:pt>
                <c:pt idx="9230">
                  <c:v>173.0</c:v>
                </c:pt>
                <c:pt idx="9231">
                  <c:v>174.0</c:v>
                </c:pt>
                <c:pt idx="9232">
                  <c:v>174.0</c:v>
                </c:pt>
                <c:pt idx="9233">
                  <c:v>174.0</c:v>
                </c:pt>
                <c:pt idx="9234">
                  <c:v>175.0</c:v>
                </c:pt>
                <c:pt idx="9235">
                  <c:v>175.0</c:v>
                </c:pt>
                <c:pt idx="9236">
                  <c:v>175.0</c:v>
                </c:pt>
                <c:pt idx="9237">
                  <c:v>175.0</c:v>
                </c:pt>
                <c:pt idx="9238">
                  <c:v>175.0</c:v>
                </c:pt>
                <c:pt idx="9239">
                  <c:v>175.0</c:v>
                </c:pt>
                <c:pt idx="9240">
                  <c:v>175.0</c:v>
                </c:pt>
                <c:pt idx="9241">
                  <c:v>175.0</c:v>
                </c:pt>
                <c:pt idx="9242">
                  <c:v>175.0</c:v>
                </c:pt>
                <c:pt idx="9243">
                  <c:v>175.0</c:v>
                </c:pt>
                <c:pt idx="9244">
                  <c:v>175.0</c:v>
                </c:pt>
                <c:pt idx="9245">
                  <c:v>175.0</c:v>
                </c:pt>
                <c:pt idx="9246">
                  <c:v>176.0</c:v>
                </c:pt>
                <c:pt idx="9247">
                  <c:v>177.0</c:v>
                </c:pt>
                <c:pt idx="9248">
                  <c:v>177.0</c:v>
                </c:pt>
                <c:pt idx="9249">
                  <c:v>177.0</c:v>
                </c:pt>
                <c:pt idx="9250">
                  <c:v>177.0</c:v>
                </c:pt>
                <c:pt idx="9251">
                  <c:v>177.0</c:v>
                </c:pt>
                <c:pt idx="9252">
                  <c:v>177.0</c:v>
                </c:pt>
                <c:pt idx="9253">
                  <c:v>177.0</c:v>
                </c:pt>
                <c:pt idx="9254">
                  <c:v>177.0</c:v>
                </c:pt>
                <c:pt idx="9255">
                  <c:v>177.0</c:v>
                </c:pt>
                <c:pt idx="9256">
                  <c:v>177.0</c:v>
                </c:pt>
                <c:pt idx="9257">
                  <c:v>177.0</c:v>
                </c:pt>
                <c:pt idx="9258">
                  <c:v>177.0</c:v>
                </c:pt>
                <c:pt idx="9259">
                  <c:v>177.0</c:v>
                </c:pt>
                <c:pt idx="9260">
                  <c:v>177.0</c:v>
                </c:pt>
                <c:pt idx="9261">
                  <c:v>177.0</c:v>
                </c:pt>
                <c:pt idx="9262">
                  <c:v>177.0</c:v>
                </c:pt>
                <c:pt idx="9263">
                  <c:v>177.0</c:v>
                </c:pt>
                <c:pt idx="9264">
                  <c:v>177.0</c:v>
                </c:pt>
                <c:pt idx="9265">
                  <c:v>177.0</c:v>
                </c:pt>
                <c:pt idx="9266">
                  <c:v>177.0</c:v>
                </c:pt>
                <c:pt idx="9267">
                  <c:v>177.0</c:v>
                </c:pt>
                <c:pt idx="9268">
                  <c:v>177.0</c:v>
                </c:pt>
                <c:pt idx="9269">
                  <c:v>177.0</c:v>
                </c:pt>
                <c:pt idx="9270">
                  <c:v>177.0</c:v>
                </c:pt>
                <c:pt idx="9271">
                  <c:v>177.0</c:v>
                </c:pt>
                <c:pt idx="9272">
                  <c:v>177.0</c:v>
                </c:pt>
                <c:pt idx="9273">
                  <c:v>177.0</c:v>
                </c:pt>
                <c:pt idx="9274">
                  <c:v>177.0</c:v>
                </c:pt>
                <c:pt idx="9275">
                  <c:v>177.0</c:v>
                </c:pt>
                <c:pt idx="9276">
                  <c:v>177.0</c:v>
                </c:pt>
                <c:pt idx="9277">
                  <c:v>177.0</c:v>
                </c:pt>
                <c:pt idx="9278">
                  <c:v>177.0</c:v>
                </c:pt>
                <c:pt idx="9279">
                  <c:v>177.0</c:v>
                </c:pt>
                <c:pt idx="9280">
                  <c:v>177.0</c:v>
                </c:pt>
                <c:pt idx="9281">
                  <c:v>177.0</c:v>
                </c:pt>
                <c:pt idx="9282">
                  <c:v>177.0</c:v>
                </c:pt>
                <c:pt idx="9283">
                  <c:v>177.0</c:v>
                </c:pt>
                <c:pt idx="9284">
                  <c:v>177.0</c:v>
                </c:pt>
                <c:pt idx="9285">
                  <c:v>177.0</c:v>
                </c:pt>
                <c:pt idx="9286">
                  <c:v>177.0</c:v>
                </c:pt>
                <c:pt idx="9287">
                  <c:v>177.0</c:v>
                </c:pt>
                <c:pt idx="9288">
                  <c:v>177.0</c:v>
                </c:pt>
                <c:pt idx="9289">
                  <c:v>177.0</c:v>
                </c:pt>
                <c:pt idx="9290">
                  <c:v>177.0</c:v>
                </c:pt>
                <c:pt idx="9291">
                  <c:v>177.0</c:v>
                </c:pt>
                <c:pt idx="9292">
                  <c:v>177.0</c:v>
                </c:pt>
                <c:pt idx="9293">
                  <c:v>177.0</c:v>
                </c:pt>
                <c:pt idx="9294">
                  <c:v>177.0</c:v>
                </c:pt>
                <c:pt idx="9295">
                  <c:v>177.0</c:v>
                </c:pt>
                <c:pt idx="9296">
                  <c:v>177.0</c:v>
                </c:pt>
                <c:pt idx="9297">
                  <c:v>177.0</c:v>
                </c:pt>
                <c:pt idx="9298">
                  <c:v>177.0</c:v>
                </c:pt>
                <c:pt idx="9299">
                  <c:v>177.0</c:v>
                </c:pt>
                <c:pt idx="9300">
                  <c:v>177.0</c:v>
                </c:pt>
                <c:pt idx="9301">
                  <c:v>177.0</c:v>
                </c:pt>
                <c:pt idx="9302">
                  <c:v>177.0</c:v>
                </c:pt>
                <c:pt idx="9303">
                  <c:v>177.0</c:v>
                </c:pt>
                <c:pt idx="9304">
                  <c:v>177.0</c:v>
                </c:pt>
                <c:pt idx="9305">
                  <c:v>177.0</c:v>
                </c:pt>
                <c:pt idx="9306">
                  <c:v>177.0</c:v>
                </c:pt>
                <c:pt idx="9307">
                  <c:v>177.0</c:v>
                </c:pt>
                <c:pt idx="9308">
                  <c:v>177.0</c:v>
                </c:pt>
                <c:pt idx="9309">
                  <c:v>177.0</c:v>
                </c:pt>
                <c:pt idx="9310">
                  <c:v>177.0</c:v>
                </c:pt>
                <c:pt idx="9311">
                  <c:v>177.0</c:v>
                </c:pt>
                <c:pt idx="9312">
                  <c:v>177.0</c:v>
                </c:pt>
                <c:pt idx="9313">
                  <c:v>177.0</c:v>
                </c:pt>
                <c:pt idx="9314">
                  <c:v>177.0</c:v>
                </c:pt>
                <c:pt idx="9315">
                  <c:v>177.0</c:v>
                </c:pt>
                <c:pt idx="9316">
                  <c:v>177.0</c:v>
                </c:pt>
                <c:pt idx="9317">
                  <c:v>177.0</c:v>
                </c:pt>
                <c:pt idx="9318">
                  <c:v>177.0</c:v>
                </c:pt>
                <c:pt idx="9319">
                  <c:v>177.0</c:v>
                </c:pt>
                <c:pt idx="9320">
                  <c:v>177.0</c:v>
                </c:pt>
                <c:pt idx="9321">
                  <c:v>177.0</c:v>
                </c:pt>
                <c:pt idx="9322">
                  <c:v>177.0</c:v>
                </c:pt>
                <c:pt idx="9323">
                  <c:v>177.0</c:v>
                </c:pt>
                <c:pt idx="9324">
                  <c:v>177.0</c:v>
                </c:pt>
                <c:pt idx="9325">
                  <c:v>177.0</c:v>
                </c:pt>
                <c:pt idx="9326">
                  <c:v>177.0</c:v>
                </c:pt>
                <c:pt idx="9327">
                  <c:v>177.0</c:v>
                </c:pt>
                <c:pt idx="9328">
                  <c:v>177.0</c:v>
                </c:pt>
                <c:pt idx="9329">
                  <c:v>177.0</c:v>
                </c:pt>
                <c:pt idx="9330">
                  <c:v>178.0</c:v>
                </c:pt>
                <c:pt idx="9331">
                  <c:v>178.0</c:v>
                </c:pt>
                <c:pt idx="9332">
                  <c:v>178.0</c:v>
                </c:pt>
                <c:pt idx="9333">
                  <c:v>178.0</c:v>
                </c:pt>
                <c:pt idx="9334">
                  <c:v>179.0</c:v>
                </c:pt>
                <c:pt idx="9335">
                  <c:v>179.0</c:v>
                </c:pt>
                <c:pt idx="9336">
                  <c:v>179.0</c:v>
                </c:pt>
                <c:pt idx="9337">
                  <c:v>179.0</c:v>
                </c:pt>
                <c:pt idx="9338">
                  <c:v>179.0</c:v>
                </c:pt>
                <c:pt idx="9339">
                  <c:v>179.0</c:v>
                </c:pt>
                <c:pt idx="9340">
                  <c:v>179.0</c:v>
                </c:pt>
                <c:pt idx="9341">
                  <c:v>179.0</c:v>
                </c:pt>
                <c:pt idx="9342">
                  <c:v>179.0</c:v>
                </c:pt>
                <c:pt idx="9343">
                  <c:v>179.0</c:v>
                </c:pt>
                <c:pt idx="9344">
                  <c:v>179.0</c:v>
                </c:pt>
                <c:pt idx="9345">
                  <c:v>179.0</c:v>
                </c:pt>
                <c:pt idx="9346">
                  <c:v>179.0</c:v>
                </c:pt>
                <c:pt idx="9347">
                  <c:v>179.0</c:v>
                </c:pt>
                <c:pt idx="9348">
                  <c:v>179.0</c:v>
                </c:pt>
                <c:pt idx="9349">
                  <c:v>179.0</c:v>
                </c:pt>
                <c:pt idx="9350">
                  <c:v>179.0</c:v>
                </c:pt>
                <c:pt idx="9351">
                  <c:v>179.0</c:v>
                </c:pt>
                <c:pt idx="9352">
                  <c:v>179.0</c:v>
                </c:pt>
                <c:pt idx="9353">
                  <c:v>179.0</c:v>
                </c:pt>
                <c:pt idx="9354">
                  <c:v>179.0</c:v>
                </c:pt>
                <c:pt idx="9355">
                  <c:v>179.0</c:v>
                </c:pt>
                <c:pt idx="9356">
                  <c:v>179.0</c:v>
                </c:pt>
                <c:pt idx="9357">
                  <c:v>179.0</c:v>
                </c:pt>
                <c:pt idx="9358">
                  <c:v>179.0</c:v>
                </c:pt>
                <c:pt idx="9359">
                  <c:v>179.0</c:v>
                </c:pt>
                <c:pt idx="9360">
                  <c:v>179.0</c:v>
                </c:pt>
                <c:pt idx="9361">
                  <c:v>179.0</c:v>
                </c:pt>
                <c:pt idx="9362">
                  <c:v>179.0</c:v>
                </c:pt>
                <c:pt idx="9363">
                  <c:v>179.0</c:v>
                </c:pt>
                <c:pt idx="9364">
                  <c:v>179.0</c:v>
                </c:pt>
                <c:pt idx="9365">
                  <c:v>179.0</c:v>
                </c:pt>
                <c:pt idx="9366">
                  <c:v>179.0</c:v>
                </c:pt>
                <c:pt idx="9367">
                  <c:v>179.0</c:v>
                </c:pt>
                <c:pt idx="9368">
                  <c:v>179.0</c:v>
                </c:pt>
                <c:pt idx="9369">
                  <c:v>179.0</c:v>
                </c:pt>
                <c:pt idx="9370">
                  <c:v>179.0</c:v>
                </c:pt>
                <c:pt idx="9371">
                  <c:v>180.0</c:v>
                </c:pt>
                <c:pt idx="9372">
                  <c:v>180.0</c:v>
                </c:pt>
                <c:pt idx="9373">
                  <c:v>180.0</c:v>
                </c:pt>
                <c:pt idx="9374">
                  <c:v>180.0</c:v>
                </c:pt>
                <c:pt idx="9375">
                  <c:v>180.0</c:v>
                </c:pt>
                <c:pt idx="9376">
                  <c:v>180.0</c:v>
                </c:pt>
                <c:pt idx="9377">
                  <c:v>180.0</c:v>
                </c:pt>
                <c:pt idx="9378">
                  <c:v>180.0</c:v>
                </c:pt>
                <c:pt idx="9379">
                  <c:v>180.0</c:v>
                </c:pt>
                <c:pt idx="9380">
                  <c:v>180.0</c:v>
                </c:pt>
                <c:pt idx="9381">
                  <c:v>180.0</c:v>
                </c:pt>
                <c:pt idx="9382">
                  <c:v>180.0</c:v>
                </c:pt>
                <c:pt idx="9383">
                  <c:v>180.0</c:v>
                </c:pt>
                <c:pt idx="9384">
                  <c:v>180.0</c:v>
                </c:pt>
                <c:pt idx="9385">
                  <c:v>180.0</c:v>
                </c:pt>
                <c:pt idx="9386">
                  <c:v>180.0</c:v>
                </c:pt>
                <c:pt idx="9387">
                  <c:v>180.0</c:v>
                </c:pt>
                <c:pt idx="9388">
                  <c:v>180.0</c:v>
                </c:pt>
                <c:pt idx="9389">
                  <c:v>180.0</c:v>
                </c:pt>
                <c:pt idx="9390">
                  <c:v>180.0</c:v>
                </c:pt>
                <c:pt idx="9391">
                  <c:v>180.0</c:v>
                </c:pt>
                <c:pt idx="9392">
                  <c:v>180.0</c:v>
                </c:pt>
                <c:pt idx="9393">
                  <c:v>180.0</c:v>
                </c:pt>
                <c:pt idx="9394">
                  <c:v>180.0</c:v>
                </c:pt>
                <c:pt idx="9395">
                  <c:v>181.0</c:v>
                </c:pt>
                <c:pt idx="9396">
                  <c:v>181.0</c:v>
                </c:pt>
                <c:pt idx="9397">
                  <c:v>181.0</c:v>
                </c:pt>
                <c:pt idx="9398">
                  <c:v>181.0</c:v>
                </c:pt>
                <c:pt idx="9399">
                  <c:v>181.0</c:v>
                </c:pt>
                <c:pt idx="9400">
                  <c:v>181.0</c:v>
                </c:pt>
                <c:pt idx="9401">
                  <c:v>181.0</c:v>
                </c:pt>
                <c:pt idx="9402">
                  <c:v>181.0</c:v>
                </c:pt>
                <c:pt idx="9403">
                  <c:v>181.0</c:v>
                </c:pt>
                <c:pt idx="9404">
                  <c:v>181.0</c:v>
                </c:pt>
                <c:pt idx="9405">
                  <c:v>181.0</c:v>
                </c:pt>
                <c:pt idx="9406">
                  <c:v>181.0</c:v>
                </c:pt>
                <c:pt idx="9407">
                  <c:v>181.0</c:v>
                </c:pt>
                <c:pt idx="9408">
                  <c:v>181.0</c:v>
                </c:pt>
                <c:pt idx="9409">
                  <c:v>181.0</c:v>
                </c:pt>
                <c:pt idx="9410">
                  <c:v>181.0</c:v>
                </c:pt>
                <c:pt idx="9411">
                  <c:v>181.0</c:v>
                </c:pt>
                <c:pt idx="9412">
                  <c:v>181.0</c:v>
                </c:pt>
                <c:pt idx="9413">
                  <c:v>181.0</c:v>
                </c:pt>
                <c:pt idx="9414">
                  <c:v>181.0</c:v>
                </c:pt>
                <c:pt idx="9415">
                  <c:v>181.0</c:v>
                </c:pt>
                <c:pt idx="9416">
                  <c:v>181.0</c:v>
                </c:pt>
                <c:pt idx="9417">
                  <c:v>181.0</c:v>
                </c:pt>
                <c:pt idx="9418">
                  <c:v>181.0</c:v>
                </c:pt>
                <c:pt idx="9419">
                  <c:v>181.0</c:v>
                </c:pt>
                <c:pt idx="9420">
                  <c:v>181.0</c:v>
                </c:pt>
                <c:pt idx="9421">
                  <c:v>181.0</c:v>
                </c:pt>
                <c:pt idx="9422">
                  <c:v>181.0</c:v>
                </c:pt>
                <c:pt idx="9423">
                  <c:v>181.0</c:v>
                </c:pt>
                <c:pt idx="9424">
                  <c:v>181.0</c:v>
                </c:pt>
                <c:pt idx="9425">
                  <c:v>181.0</c:v>
                </c:pt>
                <c:pt idx="9426">
                  <c:v>181.0</c:v>
                </c:pt>
                <c:pt idx="9427">
                  <c:v>181.0</c:v>
                </c:pt>
                <c:pt idx="9428">
                  <c:v>181.0</c:v>
                </c:pt>
                <c:pt idx="9429">
                  <c:v>181.0</c:v>
                </c:pt>
                <c:pt idx="9430">
                  <c:v>181.0</c:v>
                </c:pt>
                <c:pt idx="9431">
                  <c:v>181.0</c:v>
                </c:pt>
                <c:pt idx="9432">
                  <c:v>181.0</c:v>
                </c:pt>
                <c:pt idx="9433">
                  <c:v>181.0</c:v>
                </c:pt>
                <c:pt idx="9434">
                  <c:v>181.0</c:v>
                </c:pt>
                <c:pt idx="9435">
                  <c:v>181.0</c:v>
                </c:pt>
                <c:pt idx="9436">
                  <c:v>181.0</c:v>
                </c:pt>
                <c:pt idx="9437">
                  <c:v>181.0</c:v>
                </c:pt>
                <c:pt idx="9438">
                  <c:v>181.0</c:v>
                </c:pt>
                <c:pt idx="9439">
                  <c:v>181.0</c:v>
                </c:pt>
                <c:pt idx="9440">
                  <c:v>181.0</c:v>
                </c:pt>
                <c:pt idx="9441">
                  <c:v>181.0</c:v>
                </c:pt>
                <c:pt idx="9442">
                  <c:v>181.0</c:v>
                </c:pt>
                <c:pt idx="9443">
                  <c:v>181.0</c:v>
                </c:pt>
                <c:pt idx="9444">
                  <c:v>181.0</c:v>
                </c:pt>
                <c:pt idx="9445">
                  <c:v>181.0</c:v>
                </c:pt>
                <c:pt idx="9446">
                  <c:v>181.0</c:v>
                </c:pt>
                <c:pt idx="9447">
                  <c:v>181.0</c:v>
                </c:pt>
                <c:pt idx="9448">
                  <c:v>181.0</c:v>
                </c:pt>
                <c:pt idx="9449">
                  <c:v>181.0</c:v>
                </c:pt>
                <c:pt idx="9450">
                  <c:v>181.0</c:v>
                </c:pt>
                <c:pt idx="9451">
                  <c:v>181.0</c:v>
                </c:pt>
                <c:pt idx="9452">
                  <c:v>181.0</c:v>
                </c:pt>
                <c:pt idx="9453">
                  <c:v>181.0</c:v>
                </c:pt>
                <c:pt idx="9454">
                  <c:v>181.0</c:v>
                </c:pt>
                <c:pt idx="9455">
                  <c:v>181.0</c:v>
                </c:pt>
                <c:pt idx="9456">
                  <c:v>181.0</c:v>
                </c:pt>
                <c:pt idx="9457">
                  <c:v>181.0</c:v>
                </c:pt>
                <c:pt idx="9458">
                  <c:v>181.0</c:v>
                </c:pt>
                <c:pt idx="9459">
                  <c:v>181.0</c:v>
                </c:pt>
                <c:pt idx="9460">
                  <c:v>181.0</c:v>
                </c:pt>
                <c:pt idx="9461">
                  <c:v>181.0</c:v>
                </c:pt>
                <c:pt idx="9462">
                  <c:v>181.0</c:v>
                </c:pt>
                <c:pt idx="9463">
                  <c:v>181.0</c:v>
                </c:pt>
                <c:pt idx="9464">
                  <c:v>181.0</c:v>
                </c:pt>
                <c:pt idx="9465">
                  <c:v>181.0</c:v>
                </c:pt>
                <c:pt idx="9466">
                  <c:v>181.0</c:v>
                </c:pt>
                <c:pt idx="9467">
                  <c:v>181.0</c:v>
                </c:pt>
                <c:pt idx="9468">
                  <c:v>181.0</c:v>
                </c:pt>
                <c:pt idx="9469">
                  <c:v>181.0</c:v>
                </c:pt>
                <c:pt idx="9470">
                  <c:v>181.0</c:v>
                </c:pt>
                <c:pt idx="9471">
                  <c:v>181.0</c:v>
                </c:pt>
                <c:pt idx="9472">
                  <c:v>181.0</c:v>
                </c:pt>
                <c:pt idx="9473">
                  <c:v>182.0</c:v>
                </c:pt>
                <c:pt idx="9474">
                  <c:v>182.0</c:v>
                </c:pt>
                <c:pt idx="9475">
                  <c:v>182.0</c:v>
                </c:pt>
                <c:pt idx="9476">
                  <c:v>183.0</c:v>
                </c:pt>
                <c:pt idx="9477">
                  <c:v>183.0</c:v>
                </c:pt>
                <c:pt idx="9478">
                  <c:v>183.0</c:v>
                </c:pt>
                <c:pt idx="9479">
                  <c:v>183.0</c:v>
                </c:pt>
                <c:pt idx="9480">
                  <c:v>183.0</c:v>
                </c:pt>
                <c:pt idx="9481">
                  <c:v>183.0</c:v>
                </c:pt>
                <c:pt idx="9482">
                  <c:v>183.0</c:v>
                </c:pt>
                <c:pt idx="9483">
                  <c:v>183.0</c:v>
                </c:pt>
                <c:pt idx="9484">
                  <c:v>183.0</c:v>
                </c:pt>
                <c:pt idx="9485">
                  <c:v>183.0</c:v>
                </c:pt>
                <c:pt idx="9486">
                  <c:v>183.0</c:v>
                </c:pt>
                <c:pt idx="9487">
                  <c:v>183.0</c:v>
                </c:pt>
                <c:pt idx="9488">
                  <c:v>183.0</c:v>
                </c:pt>
                <c:pt idx="9489">
                  <c:v>183.0</c:v>
                </c:pt>
                <c:pt idx="9490">
                  <c:v>183.0</c:v>
                </c:pt>
                <c:pt idx="9491">
                  <c:v>184.0</c:v>
                </c:pt>
                <c:pt idx="9492">
                  <c:v>184.0</c:v>
                </c:pt>
                <c:pt idx="9493">
                  <c:v>184.0</c:v>
                </c:pt>
                <c:pt idx="9494">
                  <c:v>184.0</c:v>
                </c:pt>
                <c:pt idx="9495">
                  <c:v>184.0</c:v>
                </c:pt>
                <c:pt idx="9496">
                  <c:v>184.0</c:v>
                </c:pt>
                <c:pt idx="9497">
                  <c:v>184.0</c:v>
                </c:pt>
                <c:pt idx="9498">
                  <c:v>184.0</c:v>
                </c:pt>
                <c:pt idx="9499">
                  <c:v>185.0</c:v>
                </c:pt>
                <c:pt idx="9500">
                  <c:v>185.0</c:v>
                </c:pt>
                <c:pt idx="9501">
                  <c:v>185.0</c:v>
                </c:pt>
                <c:pt idx="9502">
                  <c:v>185.0</c:v>
                </c:pt>
                <c:pt idx="9503">
                  <c:v>186.0</c:v>
                </c:pt>
                <c:pt idx="9504">
                  <c:v>186.0</c:v>
                </c:pt>
                <c:pt idx="9505">
                  <c:v>186.0</c:v>
                </c:pt>
                <c:pt idx="9506">
                  <c:v>186.0</c:v>
                </c:pt>
                <c:pt idx="9507">
                  <c:v>186.0</c:v>
                </c:pt>
                <c:pt idx="9508">
                  <c:v>186.0</c:v>
                </c:pt>
                <c:pt idx="9509">
                  <c:v>186.0</c:v>
                </c:pt>
                <c:pt idx="9510">
                  <c:v>186.0</c:v>
                </c:pt>
                <c:pt idx="9511">
                  <c:v>186.0</c:v>
                </c:pt>
                <c:pt idx="9512">
                  <c:v>186.0</c:v>
                </c:pt>
                <c:pt idx="9513">
                  <c:v>187.0</c:v>
                </c:pt>
                <c:pt idx="9514">
                  <c:v>187.0</c:v>
                </c:pt>
                <c:pt idx="9515">
                  <c:v>187.0</c:v>
                </c:pt>
                <c:pt idx="9516">
                  <c:v>187.0</c:v>
                </c:pt>
                <c:pt idx="9517">
                  <c:v>187.0</c:v>
                </c:pt>
                <c:pt idx="9518">
                  <c:v>187.0</c:v>
                </c:pt>
                <c:pt idx="9519">
                  <c:v>187.0</c:v>
                </c:pt>
                <c:pt idx="9520">
                  <c:v>187.0</c:v>
                </c:pt>
                <c:pt idx="9521">
                  <c:v>187.0</c:v>
                </c:pt>
                <c:pt idx="9522">
                  <c:v>187.0</c:v>
                </c:pt>
                <c:pt idx="9523">
                  <c:v>187.0</c:v>
                </c:pt>
                <c:pt idx="9524">
                  <c:v>187.0</c:v>
                </c:pt>
                <c:pt idx="9525">
                  <c:v>187.0</c:v>
                </c:pt>
                <c:pt idx="9526">
                  <c:v>188.0</c:v>
                </c:pt>
                <c:pt idx="9527">
                  <c:v>188.0</c:v>
                </c:pt>
                <c:pt idx="9528">
                  <c:v>188.0</c:v>
                </c:pt>
                <c:pt idx="9529">
                  <c:v>188.0</c:v>
                </c:pt>
                <c:pt idx="9530">
                  <c:v>188.0</c:v>
                </c:pt>
                <c:pt idx="9531">
                  <c:v>188.0</c:v>
                </c:pt>
                <c:pt idx="9532">
                  <c:v>189.0</c:v>
                </c:pt>
                <c:pt idx="9533">
                  <c:v>189.0</c:v>
                </c:pt>
                <c:pt idx="9534">
                  <c:v>189.0</c:v>
                </c:pt>
                <c:pt idx="9535">
                  <c:v>189.0</c:v>
                </c:pt>
                <c:pt idx="9536">
                  <c:v>189.0</c:v>
                </c:pt>
                <c:pt idx="9537">
                  <c:v>189.0</c:v>
                </c:pt>
                <c:pt idx="9538">
                  <c:v>189.0</c:v>
                </c:pt>
                <c:pt idx="9539">
                  <c:v>189.0</c:v>
                </c:pt>
                <c:pt idx="9540">
                  <c:v>189.0</c:v>
                </c:pt>
                <c:pt idx="9541">
                  <c:v>189.0</c:v>
                </c:pt>
                <c:pt idx="9542">
                  <c:v>189.0</c:v>
                </c:pt>
                <c:pt idx="9543">
                  <c:v>189.0</c:v>
                </c:pt>
                <c:pt idx="9544">
                  <c:v>189.0</c:v>
                </c:pt>
                <c:pt idx="9545">
                  <c:v>189.0</c:v>
                </c:pt>
                <c:pt idx="9546">
                  <c:v>189.0</c:v>
                </c:pt>
                <c:pt idx="9547">
                  <c:v>189.0</c:v>
                </c:pt>
                <c:pt idx="9548">
                  <c:v>189.0</c:v>
                </c:pt>
                <c:pt idx="9549">
                  <c:v>189.0</c:v>
                </c:pt>
                <c:pt idx="9550">
                  <c:v>189.0</c:v>
                </c:pt>
                <c:pt idx="9551">
                  <c:v>189.0</c:v>
                </c:pt>
                <c:pt idx="9552">
                  <c:v>189.0</c:v>
                </c:pt>
                <c:pt idx="9553">
                  <c:v>189.0</c:v>
                </c:pt>
                <c:pt idx="9554">
                  <c:v>189.0</c:v>
                </c:pt>
                <c:pt idx="9555">
                  <c:v>189.0</c:v>
                </c:pt>
                <c:pt idx="9556">
                  <c:v>189.0</c:v>
                </c:pt>
                <c:pt idx="9557">
                  <c:v>189.0</c:v>
                </c:pt>
                <c:pt idx="9558">
                  <c:v>189.0</c:v>
                </c:pt>
                <c:pt idx="9559">
                  <c:v>189.0</c:v>
                </c:pt>
                <c:pt idx="9560">
                  <c:v>189.0</c:v>
                </c:pt>
                <c:pt idx="9561">
                  <c:v>189.0</c:v>
                </c:pt>
                <c:pt idx="9562">
                  <c:v>189.0</c:v>
                </c:pt>
                <c:pt idx="9563">
                  <c:v>189.0</c:v>
                </c:pt>
                <c:pt idx="9564">
                  <c:v>189.0</c:v>
                </c:pt>
                <c:pt idx="9565">
                  <c:v>189.0</c:v>
                </c:pt>
                <c:pt idx="9566">
                  <c:v>189.0</c:v>
                </c:pt>
                <c:pt idx="9567">
                  <c:v>189.0</c:v>
                </c:pt>
                <c:pt idx="9568">
                  <c:v>189.0</c:v>
                </c:pt>
                <c:pt idx="9569">
                  <c:v>189.0</c:v>
                </c:pt>
                <c:pt idx="9570">
                  <c:v>189.0</c:v>
                </c:pt>
                <c:pt idx="9571">
                  <c:v>189.0</c:v>
                </c:pt>
                <c:pt idx="9572">
                  <c:v>189.0</c:v>
                </c:pt>
                <c:pt idx="9573">
                  <c:v>189.0</c:v>
                </c:pt>
                <c:pt idx="9574">
                  <c:v>189.0</c:v>
                </c:pt>
                <c:pt idx="9575">
                  <c:v>189.0</c:v>
                </c:pt>
                <c:pt idx="9576">
                  <c:v>189.0</c:v>
                </c:pt>
                <c:pt idx="9577">
                  <c:v>189.0</c:v>
                </c:pt>
                <c:pt idx="9578">
                  <c:v>189.0</c:v>
                </c:pt>
                <c:pt idx="9579">
                  <c:v>189.0</c:v>
                </c:pt>
                <c:pt idx="9580">
                  <c:v>189.0</c:v>
                </c:pt>
                <c:pt idx="9581">
                  <c:v>189.0</c:v>
                </c:pt>
                <c:pt idx="9582">
                  <c:v>189.0</c:v>
                </c:pt>
                <c:pt idx="9583">
                  <c:v>189.0</c:v>
                </c:pt>
                <c:pt idx="9584">
                  <c:v>189.0</c:v>
                </c:pt>
                <c:pt idx="9585">
                  <c:v>189.0</c:v>
                </c:pt>
                <c:pt idx="9586">
                  <c:v>189.0</c:v>
                </c:pt>
                <c:pt idx="9587">
                  <c:v>189.0</c:v>
                </c:pt>
                <c:pt idx="9588">
                  <c:v>189.0</c:v>
                </c:pt>
                <c:pt idx="9589">
                  <c:v>189.0</c:v>
                </c:pt>
                <c:pt idx="9590">
                  <c:v>189.0</c:v>
                </c:pt>
                <c:pt idx="9591">
                  <c:v>189.0</c:v>
                </c:pt>
                <c:pt idx="9592">
                  <c:v>189.0</c:v>
                </c:pt>
                <c:pt idx="9593">
                  <c:v>189.0</c:v>
                </c:pt>
                <c:pt idx="9594">
                  <c:v>189.0</c:v>
                </c:pt>
                <c:pt idx="9595">
                  <c:v>189.0</c:v>
                </c:pt>
                <c:pt idx="9596">
                  <c:v>189.0</c:v>
                </c:pt>
                <c:pt idx="9597">
                  <c:v>189.0</c:v>
                </c:pt>
                <c:pt idx="9598">
                  <c:v>189.0</c:v>
                </c:pt>
                <c:pt idx="9599">
                  <c:v>189.0</c:v>
                </c:pt>
                <c:pt idx="9600">
                  <c:v>189.0</c:v>
                </c:pt>
                <c:pt idx="9601">
                  <c:v>189.0</c:v>
                </c:pt>
                <c:pt idx="9602">
                  <c:v>189.0</c:v>
                </c:pt>
              </c:numCache>
            </c:numRef>
          </c:val>
          <c:smooth val="0"/>
        </c:ser>
        <c:ser>
          <c:idx val="2"/>
          <c:order val="2"/>
          <c:tx>
            <c:strRef>
              <c:f>Sheet1!$J$1</c:f>
              <c:strCache>
                <c:ptCount val="1"/>
                <c:pt idx="0">
                  <c:v>Local A</c:v>
                </c:pt>
              </c:strCache>
            </c:strRef>
          </c:tx>
          <c:marker>
            <c:symbol val="none"/>
          </c:marker>
          <c:val>
            <c:numRef>
              <c:f>Sheet1!$J$2:$J$9604</c:f>
              <c:numCache>
                <c:formatCode>General</c:formatCode>
                <c:ptCount val="9603"/>
                <c:pt idx="0">
                  <c:v>0.0</c:v>
                </c:pt>
                <c:pt idx="1">
                  <c:v>0.0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2.0</c:v>
                </c:pt>
                <c:pt idx="30">
                  <c:v>2.0</c:v>
                </c:pt>
                <c:pt idx="31">
                  <c:v>2.0</c:v>
                </c:pt>
                <c:pt idx="32">
                  <c:v>2.0</c:v>
                </c:pt>
                <c:pt idx="33">
                  <c:v>2.0</c:v>
                </c:pt>
                <c:pt idx="34">
                  <c:v>2.0</c:v>
                </c:pt>
                <c:pt idx="35">
                  <c:v>2.0</c:v>
                </c:pt>
                <c:pt idx="36">
                  <c:v>3.0</c:v>
                </c:pt>
                <c:pt idx="37">
                  <c:v>3.0</c:v>
                </c:pt>
                <c:pt idx="38">
                  <c:v>3.0</c:v>
                </c:pt>
                <c:pt idx="39">
                  <c:v>3.0</c:v>
                </c:pt>
                <c:pt idx="40">
                  <c:v>3.0</c:v>
                </c:pt>
                <c:pt idx="41">
                  <c:v>3.0</c:v>
                </c:pt>
                <c:pt idx="42">
                  <c:v>3.0</c:v>
                </c:pt>
                <c:pt idx="43">
                  <c:v>3.0</c:v>
                </c:pt>
                <c:pt idx="44">
                  <c:v>3.0</c:v>
                </c:pt>
                <c:pt idx="45">
                  <c:v>3.0</c:v>
                </c:pt>
                <c:pt idx="46">
                  <c:v>3.0</c:v>
                </c:pt>
                <c:pt idx="47">
                  <c:v>3.0</c:v>
                </c:pt>
                <c:pt idx="48">
                  <c:v>3.0</c:v>
                </c:pt>
                <c:pt idx="49">
                  <c:v>3.0</c:v>
                </c:pt>
                <c:pt idx="50">
                  <c:v>3.0</c:v>
                </c:pt>
                <c:pt idx="51">
                  <c:v>4.0</c:v>
                </c:pt>
                <c:pt idx="52">
                  <c:v>4.0</c:v>
                </c:pt>
                <c:pt idx="53">
                  <c:v>4.0</c:v>
                </c:pt>
                <c:pt idx="54">
                  <c:v>4.0</c:v>
                </c:pt>
                <c:pt idx="55">
                  <c:v>4.0</c:v>
                </c:pt>
                <c:pt idx="56">
                  <c:v>4.0</c:v>
                </c:pt>
                <c:pt idx="57">
                  <c:v>4.0</c:v>
                </c:pt>
                <c:pt idx="58">
                  <c:v>5.0</c:v>
                </c:pt>
                <c:pt idx="59">
                  <c:v>5.0</c:v>
                </c:pt>
                <c:pt idx="60">
                  <c:v>6.0</c:v>
                </c:pt>
                <c:pt idx="61">
                  <c:v>6.0</c:v>
                </c:pt>
                <c:pt idx="62">
                  <c:v>6.0</c:v>
                </c:pt>
                <c:pt idx="63">
                  <c:v>6.0</c:v>
                </c:pt>
                <c:pt idx="64">
                  <c:v>7.0</c:v>
                </c:pt>
                <c:pt idx="65">
                  <c:v>7.0</c:v>
                </c:pt>
                <c:pt idx="66">
                  <c:v>8.0</c:v>
                </c:pt>
                <c:pt idx="67">
                  <c:v>8.0</c:v>
                </c:pt>
                <c:pt idx="68">
                  <c:v>8.0</c:v>
                </c:pt>
                <c:pt idx="69">
                  <c:v>8.0</c:v>
                </c:pt>
                <c:pt idx="70">
                  <c:v>8.0</c:v>
                </c:pt>
                <c:pt idx="71">
                  <c:v>8.0</c:v>
                </c:pt>
                <c:pt idx="72">
                  <c:v>8.0</c:v>
                </c:pt>
                <c:pt idx="73">
                  <c:v>9.0</c:v>
                </c:pt>
                <c:pt idx="74">
                  <c:v>9.0</c:v>
                </c:pt>
                <c:pt idx="75">
                  <c:v>9.0</c:v>
                </c:pt>
                <c:pt idx="76">
                  <c:v>9.0</c:v>
                </c:pt>
                <c:pt idx="77">
                  <c:v>10.0</c:v>
                </c:pt>
                <c:pt idx="78">
                  <c:v>10.0</c:v>
                </c:pt>
                <c:pt idx="79">
                  <c:v>10.0</c:v>
                </c:pt>
                <c:pt idx="80">
                  <c:v>10.0</c:v>
                </c:pt>
                <c:pt idx="81">
                  <c:v>11.0</c:v>
                </c:pt>
                <c:pt idx="82">
                  <c:v>12.0</c:v>
                </c:pt>
                <c:pt idx="83">
                  <c:v>13.0</c:v>
                </c:pt>
                <c:pt idx="84">
                  <c:v>13.0</c:v>
                </c:pt>
                <c:pt idx="85">
                  <c:v>13.0</c:v>
                </c:pt>
                <c:pt idx="86">
                  <c:v>13.0</c:v>
                </c:pt>
                <c:pt idx="87">
                  <c:v>13.0</c:v>
                </c:pt>
                <c:pt idx="88">
                  <c:v>13.0</c:v>
                </c:pt>
                <c:pt idx="89">
                  <c:v>13.0</c:v>
                </c:pt>
                <c:pt idx="90">
                  <c:v>13.0</c:v>
                </c:pt>
                <c:pt idx="91">
                  <c:v>14.0</c:v>
                </c:pt>
                <c:pt idx="92">
                  <c:v>15.0</c:v>
                </c:pt>
                <c:pt idx="93">
                  <c:v>15.0</c:v>
                </c:pt>
                <c:pt idx="94">
                  <c:v>15.0</c:v>
                </c:pt>
                <c:pt idx="95">
                  <c:v>15.0</c:v>
                </c:pt>
                <c:pt idx="96">
                  <c:v>15.0</c:v>
                </c:pt>
                <c:pt idx="97">
                  <c:v>15.0</c:v>
                </c:pt>
                <c:pt idx="98">
                  <c:v>15.0</c:v>
                </c:pt>
                <c:pt idx="99">
                  <c:v>15.0</c:v>
                </c:pt>
                <c:pt idx="100">
                  <c:v>15.0</c:v>
                </c:pt>
                <c:pt idx="101">
                  <c:v>15.0</c:v>
                </c:pt>
                <c:pt idx="102">
                  <c:v>16.0</c:v>
                </c:pt>
                <c:pt idx="103">
                  <c:v>16.0</c:v>
                </c:pt>
                <c:pt idx="104">
                  <c:v>16.0</c:v>
                </c:pt>
                <c:pt idx="105">
                  <c:v>16.0</c:v>
                </c:pt>
                <c:pt idx="106">
                  <c:v>16.0</c:v>
                </c:pt>
                <c:pt idx="107">
                  <c:v>16.0</c:v>
                </c:pt>
                <c:pt idx="108">
                  <c:v>16.0</c:v>
                </c:pt>
                <c:pt idx="109">
                  <c:v>16.0</c:v>
                </c:pt>
                <c:pt idx="110">
                  <c:v>16.0</c:v>
                </c:pt>
                <c:pt idx="111">
                  <c:v>16.0</c:v>
                </c:pt>
                <c:pt idx="112">
                  <c:v>16.0</c:v>
                </c:pt>
                <c:pt idx="113">
                  <c:v>16.0</c:v>
                </c:pt>
                <c:pt idx="114">
                  <c:v>16.0</c:v>
                </c:pt>
                <c:pt idx="115">
                  <c:v>16.0</c:v>
                </c:pt>
                <c:pt idx="116">
                  <c:v>17.0</c:v>
                </c:pt>
                <c:pt idx="117">
                  <c:v>17.0</c:v>
                </c:pt>
                <c:pt idx="118">
                  <c:v>17.0</c:v>
                </c:pt>
                <c:pt idx="119">
                  <c:v>18.0</c:v>
                </c:pt>
                <c:pt idx="120">
                  <c:v>18.0</c:v>
                </c:pt>
                <c:pt idx="121">
                  <c:v>18.0</c:v>
                </c:pt>
                <c:pt idx="122">
                  <c:v>19.0</c:v>
                </c:pt>
                <c:pt idx="123">
                  <c:v>19.0</c:v>
                </c:pt>
                <c:pt idx="124">
                  <c:v>20.0</c:v>
                </c:pt>
                <c:pt idx="125">
                  <c:v>20.0</c:v>
                </c:pt>
                <c:pt idx="126">
                  <c:v>20.0</c:v>
                </c:pt>
                <c:pt idx="127">
                  <c:v>20.0</c:v>
                </c:pt>
                <c:pt idx="128">
                  <c:v>20.0</c:v>
                </c:pt>
                <c:pt idx="129">
                  <c:v>20.0</c:v>
                </c:pt>
                <c:pt idx="130">
                  <c:v>21.0</c:v>
                </c:pt>
                <c:pt idx="131">
                  <c:v>21.0</c:v>
                </c:pt>
                <c:pt idx="132">
                  <c:v>21.0</c:v>
                </c:pt>
                <c:pt idx="133">
                  <c:v>21.0</c:v>
                </c:pt>
                <c:pt idx="134">
                  <c:v>21.0</c:v>
                </c:pt>
                <c:pt idx="135">
                  <c:v>21.0</c:v>
                </c:pt>
                <c:pt idx="136">
                  <c:v>21.0</c:v>
                </c:pt>
                <c:pt idx="137">
                  <c:v>21.0</c:v>
                </c:pt>
                <c:pt idx="138">
                  <c:v>21.0</c:v>
                </c:pt>
                <c:pt idx="139">
                  <c:v>21.0</c:v>
                </c:pt>
                <c:pt idx="140">
                  <c:v>21.0</c:v>
                </c:pt>
                <c:pt idx="141">
                  <c:v>21.0</c:v>
                </c:pt>
                <c:pt idx="142">
                  <c:v>21.0</c:v>
                </c:pt>
                <c:pt idx="143">
                  <c:v>21.0</c:v>
                </c:pt>
                <c:pt idx="144">
                  <c:v>21.0</c:v>
                </c:pt>
                <c:pt idx="145">
                  <c:v>21.0</c:v>
                </c:pt>
                <c:pt idx="146">
                  <c:v>21.0</c:v>
                </c:pt>
                <c:pt idx="147">
                  <c:v>21.0</c:v>
                </c:pt>
                <c:pt idx="148">
                  <c:v>21.0</c:v>
                </c:pt>
                <c:pt idx="149">
                  <c:v>21.0</c:v>
                </c:pt>
                <c:pt idx="150">
                  <c:v>21.0</c:v>
                </c:pt>
                <c:pt idx="151">
                  <c:v>21.0</c:v>
                </c:pt>
                <c:pt idx="152">
                  <c:v>21.0</c:v>
                </c:pt>
                <c:pt idx="153">
                  <c:v>21.0</c:v>
                </c:pt>
                <c:pt idx="154">
                  <c:v>21.0</c:v>
                </c:pt>
                <c:pt idx="155">
                  <c:v>21.0</c:v>
                </c:pt>
                <c:pt idx="156">
                  <c:v>21.0</c:v>
                </c:pt>
                <c:pt idx="157">
                  <c:v>21.0</c:v>
                </c:pt>
                <c:pt idx="158">
                  <c:v>21.0</c:v>
                </c:pt>
                <c:pt idx="159">
                  <c:v>21.0</c:v>
                </c:pt>
                <c:pt idx="160">
                  <c:v>21.0</c:v>
                </c:pt>
                <c:pt idx="161">
                  <c:v>21.0</c:v>
                </c:pt>
                <c:pt idx="162">
                  <c:v>21.0</c:v>
                </c:pt>
                <c:pt idx="163">
                  <c:v>22.0</c:v>
                </c:pt>
                <c:pt idx="164">
                  <c:v>22.0</c:v>
                </c:pt>
                <c:pt idx="165">
                  <c:v>22.0</c:v>
                </c:pt>
                <c:pt idx="166">
                  <c:v>22.0</c:v>
                </c:pt>
                <c:pt idx="167">
                  <c:v>22.0</c:v>
                </c:pt>
                <c:pt idx="168">
                  <c:v>23.0</c:v>
                </c:pt>
                <c:pt idx="169">
                  <c:v>23.0</c:v>
                </c:pt>
                <c:pt idx="170">
                  <c:v>23.0</c:v>
                </c:pt>
                <c:pt idx="171">
                  <c:v>23.0</c:v>
                </c:pt>
                <c:pt idx="172">
                  <c:v>23.0</c:v>
                </c:pt>
                <c:pt idx="173">
                  <c:v>23.0</c:v>
                </c:pt>
                <c:pt idx="174">
                  <c:v>24.0</c:v>
                </c:pt>
                <c:pt idx="175">
                  <c:v>24.0</c:v>
                </c:pt>
                <c:pt idx="176">
                  <c:v>24.0</c:v>
                </c:pt>
                <c:pt idx="177">
                  <c:v>24.0</c:v>
                </c:pt>
                <c:pt idx="178">
                  <c:v>24.0</c:v>
                </c:pt>
                <c:pt idx="179">
                  <c:v>24.0</c:v>
                </c:pt>
                <c:pt idx="180">
                  <c:v>24.0</c:v>
                </c:pt>
                <c:pt idx="181">
                  <c:v>24.0</c:v>
                </c:pt>
                <c:pt idx="182">
                  <c:v>24.0</c:v>
                </c:pt>
                <c:pt idx="183">
                  <c:v>24.0</c:v>
                </c:pt>
                <c:pt idx="184">
                  <c:v>24.0</c:v>
                </c:pt>
                <c:pt idx="185">
                  <c:v>24.0</c:v>
                </c:pt>
                <c:pt idx="186">
                  <c:v>24.0</c:v>
                </c:pt>
                <c:pt idx="187">
                  <c:v>24.0</c:v>
                </c:pt>
                <c:pt idx="188">
                  <c:v>24.0</c:v>
                </c:pt>
                <c:pt idx="189">
                  <c:v>24.0</c:v>
                </c:pt>
                <c:pt idx="190">
                  <c:v>24.0</c:v>
                </c:pt>
                <c:pt idx="191">
                  <c:v>24.0</c:v>
                </c:pt>
                <c:pt idx="192">
                  <c:v>25.0</c:v>
                </c:pt>
                <c:pt idx="193">
                  <c:v>26.0</c:v>
                </c:pt>
                <c:pt idx="194">
                  <c:v>26.0</c:v>
                </c:pt>
                <c:pt idx="195">
                  <c:v>26.0</c:v>
                </c:pt>
                <c:pt idx="196">
                  <c:v>26.0</c:v>
                </c:pt>
                <c:pt idx="197">
                  <c:v>26.0</c:v>
                </c:pt>
                <c:pt idx="198">
                  <c:v>26.0</c:v>
                </c:pt>
                <c:pt idx="199">
                  <c:v>26.0</c:v>
                </c:pt>
                <c:pt idx="200">
                  <c:v>26.0</c:v>
                </c:pt>
                <c:pt idx="201">
                  <c:v>26.0</c:v>
                </c:pt>
                <c:pt idx="202">
                  <c:v>26.0</c:v>
                </c:pt>
                <c:pt idx="203">
                  <c:v>26.0</c:v>
                </c:pt>
                <c:pt idx="204">
                  <c:v>26.0</c:v>
                </c:pt>
                <c:pt idx="205">
                  <c:v>26.0</c:v>
                </c:pt>
                <c:pt idx="206">
                  <c:v>26.0</c:v>
                </c:pt>
                <c:pt idx="207">
                  <c:v>26.0</c:v>
                </c:pt>
                <c:pt idx="208">
                  <c:v>26.0</c:v>
                </c:pt>
                <c:pt idx="209">
                  <c:v>26.0</c:v>
                </c:pt>
                <c:pt idx="210">
                  <c:v>26.0</c:v>
                </c:pt>
                <c:pt idx="211">
                  <c:v>26.0</c:v>
                </c:pt>
                <c:pt idx="212">
                  <c:v>26.0</c:v>
                </c:pt>
                <c:pt idx="213">
                  <c:v>26.0</c:v>
                </c:pt>
                <c:pt idx="214">
                  <c:v>27.0</c:v>
                </c:pt>
                <c:pt idx="215">
                  <c:v>27.0</c:v>
                </c:pt>
                <c:pt idx="216">
                  <c:v>27.0</c:v>
                </c:pt>
                <c:pt idx="217">
                  <c:v>27.0</c:v>
                </c:pt>
                <c:pt idx="218">
                  <c:v>27.0</c:v>
                </c:pt>
                <c:pt idx="219">
                  <c:v>27.0</c:v>
                </c:pt>
                <c:pt idx="220">
                  <c:v>27.0</c:v>
                </c:pt>
                <c:pt idx="221">
                  <c:v>28.0</c:v>
                </c:pt>
                <c:pt idx="222">
                  <c:v>29.0</c:v>
                </c:pt>
                <c:pt idx="223">
                  <c:v>29.0</c:v>
                </c:pt>
                <c:pt idx="224">
                  <c:v>30.0</c:v>
                </c:pt>
                <c:pt idx="225">
                  <c:v>31.0</c:v>
                </c:pt>
                <c:pt idx="226">
                  <c:v>32.0</c:v>
                </c:pt>
                <c:pt idx="227">
                  <c:v>33.0</c:v>
                </c:pt>
                <c:pt idx="228">
                  <c:v>33.0</c:v>
                </c:pt>
                <c:pt idx="229">
                  <c:v>34.0</c:v>
                </c:pt>
                <c:pt idx="230">
                  <c:v>34.0</c:v>
                </c:pt>
                <c:pt idx="231">
                  <c:v>34.0</c:v>
                </c:pt>
                <c:pt idx="232">
                  <c:v>34.0</c:v>
                </c:pt>
                <c:pt idx="233">
                  <c:v>34.0</c:v>
                </c:pt>
                <c:pt idx="234">
                  <c:v>34.0</c:v>
                </c:pt>
                <c:pt idx="235">
                  <c:v>34.0</c:v>
                </c:pt>
                <c:pt idx="236">
                  <c:v>34.0</c:v>
                </c:pt>
                <c:pt idx="237">
                  <c:v>34.0</c:v>
                </c:pt>
                <c:pt idx="238">
                  <c:v>34.0</c:v>
                </c:pt>
                <c:pt idx="239">
                  <c:v>34.0</c:v>
                </c:pt>
                <c:pt idx="240">
                  <c:v>35.0</c:v>
                </c:pt>
                <c:pt idx="241">
                  <c:v>35.0</c:v>
                </c:pt>
                <c:pt idx="242">
                  <c:v>35.0</c:v>
                </c:pt>
                <c:pt idx="243">
                  <c:v>35.0</c:v>
                </c:pt>
                <c:pt idx="244">
                  <c:v>35.0</c:v>
                </c:pt>
                <c:pt idx="245">
                  <c:v>36.0</c:v>
                </c:pt>
                <c:pt idx="246">
                  <c:v>36.0</c:v>
                </c:pt>
                <c:pt idx="247">
                  <c:v>36.0</c:v>
                </c:pt>
                <c:pt idx="248">
                  <c:v>36.0</c:v>
                </c:pt>
                <c:pt idx="249">
                  <c:v>36.0</c:v>
                </c:pt>
                <c:pt idx="250">
                  <c:v>36.0</c:v>
                </c:pt>
                <c:pt idx="251">
                  <c:v>36.0</c:v>
                </c:pt>
                <c:pt idx="252">
                  <c:v>36.0</c:v>
                </c:pt>
                <c:pt idx="253">
                  <c:v>36.0</c:v>
                </c:pt>
                <c:pt idx="254">
                  <c:v>36.0</c:v>
                </c:pt>
                <c:pt idx="255">
                  <c:v>36.0</c:v>
                </c:pt>
                <c:pt idx="256">
                  <c:v>36.0</c:v>
                </c:pt>
                <c:pt idx="257">
                  <c:v>36.0</c:v>
                </c:pt>
                <c:pt idx="258">
                  <c:v>36.0</c:v>
                </c:pt>
                <c:pt idx="259">
                  <c:v>36.0</c:v>
                </c:pt>
                <c:pt idx="260">
                  <c:v>36.0</c:v>
                </c:pt>
                <c:pt idx="261">
                  <c:v>36.0</c:v>
                </c:pt>
                <c:pt idx="262">
                  <c:v>36.0</c:v>
                </c:pt>
                <c:pt idx="263">
                  <c:v>36.0</c:v>
                </c:pt>
                <c:pt idx="264">
                  <c:v>36.0</c:v>
                </c:pt>
                <c:pt idx="265">
                  <c:v>36.0</c:v>
                </c:pt>
                <c:pt idx="266">
                  <c:v>36.0</c:v>
                </c:pt>
                <c:pt idx="267">
                  <c:v>36.0</c:v>
                </c:pt>
                <c:pt idx="268">
                  <c:v>36.0</c:v>
                </c:pt>
                <c:pt idx="269">
                  <c:v>36.0</c:v>
                </c:pt>
                <c:pt idx="270">
                  <c:v>36.0</c:v>
                </c:pt>
                <c:pt idx="271">
                  <c:v>36.0</c:v>
                </c:pt>
                <c:pt idx="272">
                  <c:v>36.0</c:v>
                </c:pt>
                <c:pt idx="273">
                  <c:v>36.0</c:v>
                </c:pt>
                <c:pt idx="274">
                  <c:v>37.0</c:v>
                </c:pt>
                <c:pt idx="275">
                  <c:v>37.0</c:v>
                </c:pt>
                <c:pt idx="276">
                  <c:v>37.0</c:v>
                </c:pt>
                <c:pt idx="277">
                  <c:v>37.0</c:v>
                </c:pt>
                <c:pt idx="278">
                  <c:v>37.0</c:v>
                </c:pt>
                <c:pt idx="279">
                  <c:v>37.0</c:v>
                </c:pt>
                <c:pt idx="280">
                  <c:v>38.0</c:v>
                </c:pt>
                <c:pt idx="281">
                  <c:v>38.0</c:v>
                </c:pt>
                <c:pt idx="282">
                  <c:v>38.0</c:v>
                </c:pt>
                <c:pt idx="283">
                  <c:v>38.0</c:v>
                </c:pt>
                <c:pt idx="284">
                  <c:v>38.0</c:v>
                </c:pt>
                <c:pt idx="285">
                  <c:v>39.0</c:v>
                </c:pt>
                <c:pt idx="286">
                  <c:v>39.0</c:v>
                </c:pt>
                <c:pt idx="287">
                  <c:v>39.0</c:v>
                </c:pt>
                <c:pt idx="288">
                  <c:v>39.0</c:v>
                </c:pt>
                <c:pt idx="289">
                  <c:v>39.0</c:v>
                </c:pt>
                <c:pt idx="290">
                  <c:v>40.0</c:v>
                </c:pt>
                <c:pt idx="291">
                  <c:v>40.0</c:v>
                </c:pt>
                <c:pt idx="292">
                  <c:v>40.0</c:v>
                </c:pt>
                <c:pt idx="293">
                  <c:v>40.0</c:v>
                </c:pt>
                <c:pt idx="294">
                  <c:v>40.0</c:v>
                </c:pt>
                <c:pt idx="295">
                  <c:v>40.0</c:v>
                </c:pt>
                <c:pt idx="296">
                  <c:v>41.0</c:v>
                </c:pt>
                <c:pt idx="297">
                  <c:v>41.0</c:v>
                </c:pt>
                <c:pt idx="298">
                  <c:v>42.0</c:v>
                </c:pt>
                <c:pt idx="299">
                  <c:v>42.0</c:v>
                </c:pt>
                <c:pt idx="300">
                  <c:v>42.0</c:v>
                </c:pt>
                <c:pt idx="301">
                  <c:v>42.0</c:v>
                </c:pt>
                <c:pt idx="302">
                  <c:v>42.0</c:v>
                </c:pt>
                <c:pt idx="303">
                  <c:v>42.0</c:v>
                </c:pt>
                <c:pt idx="304">
                  <c:v>42.0</c:v>
                </c:pt>
                <c:pt idx="305">
                  <c:v>42.0</c:v>
                </c:pt>
                <c:pt idx="306">
                  <c:v>42.0</c:v>
                </c:pt>
                <c:pt idx="307">
                  <c:v>42.0</c:v>
                </c:pt>
                <c:pt idx="308">
                  <c:v>42.0</c:v>
                </c:pt>
                <c:pt idx="309">
                  <c:v>43.0</c:v>
                </c:pt>
                <c:pt idx="310">
                  <c:v>43.0</c:v>
                </c:pt>
                <c:pt idx="311">
                  <c:v>43.0</c:v>
                </c:pt>
                <c:pt idx="312">
                  <c:v>43.0</c:v>
                </c:pt>
                <c:pt idx="313">
                  <c:v>44.0</c:v>
                </c:pt>
                <c:pt idx="314">
                  <c:v>44.0</c:v>
                </c:pt>
                <c:pt idx="315">
                  <c:v>44.0</c:v>
                </c:pt>
                <c:pt idx="316">
                  <c:v>44.0</c:v>
                </c:pt>
                <c:pt idx="317">
                  <c:v>44.0</c:v>
                </c:pt>
                <c:pt idx="318">
                  <c:v>44.0</c:v>
                </c:pt>
                <c:pt idx="319">
                  <c:v>44.0</c:v>
                </c:pt>
                <c:pt idx="320">
                  <c:v>44.0</c:v>
                </c:pt>
                <c:pt idx="321">
                  <c:v>44.0</c:v>
                </c:pt>
                <c:pt idx="322">
                  <c:v>45.0</c:v>
                </c:pt>
                <c:pt idx="323">
                  <c:v>46.0</c:v>
                </c:pt>
                <c:pt idx="324">
                  <c:v>47.0</c:v>
                </c:pt>
                <c:pt idx="325">
                  <c:v>47.0</c:v>
                </c:pt>
                <c:pt idx="326">
                  <c:v>47.0</c:v>
                </c:pt>
                <c:pt idx="327">
                  <c:v>48.0</c:v>
                </c:pt>
                <c:pt idx="328">
                  <c:v>48.0</c:v>
                </c:pt>
                <c:pt idx="329">
                  <c:v>49.0</c:v>
                </c:pt>
                <c:pt idx="330">
                  <c:v>49.0</c:v>
                </c:pt>
                <c:pt idx="331">
                  <c:v>49.0</c:v>
                </c:pt>
                <c:pt idx="332">
                  <c:v>49.0</c:v>
                </c:pt>
                <c:pt idx="333">
                  <c:v>49.0</c:v>
                </c:pt>
                <c:pt idx="334">
                  <c:v>49.0</c:v>
                </c:pt>
                <c:pt idx="335">
                  <c:v>49.0</c:v>
                </c:pt>
                <c:pt idx="336">
                  <c:v>49.0</c:v>
                </c:pt>
                <c:pt idx="337">
                  <c:v>49.0</c:v>
                </c:pt>
                <c:pt idx="338">
                  <c:v>49.0</c:v>
                </c:pt>
                <c:pt idx="339">
                  <c:v>49.0</c:v>
                </c:pt>
                <c:pt idx="340">
                  <c:v>49.0</c:v>
                </c:pt>
                <c:pt idx="341">
                  <c:v>49.0</c:v>
                </c:pt>
                <c:pt idx="342">
                  <c:v>50.0</c:v>
                </c:pt>
                <c:pt idx="343">
                  <c:v>50.0</c:v>
                </c:pt>
                <c:pt idx="344">
                  <c:v>50.0</c:v>
                </c:pt>
                <c:pt idx="345">
                  <c:v>50.0</c:v>
                </c:pt>
                <c:pt idx="346">
                  <c:v>50.0</c:v>
                </c:pt>
                <c:pt idx="347">
                  <c:v>50.0</c:v>
                </c:pt>
                <c:pt idx="348">
                  <c:v>50.0</c:v>
                </c:pt>
                <c:pt idx="349">
                  <c:v>50.0</c:v>
                </c:pt>
                <c:pt idx="350">
                  <c:v>50.0</c:v>
                </c:pt>
                <c:pt idx="351">
                  <c:v>50.0</c:v>
                </c:pt>
                <c:pt idx="352">
                  <c:v>50.0</c:v>
                </c:pt>
                <c:pt idx="353">
                  <c:v>50.0</c:v>
                </c:pt>
                <c:pt idx="354">
                  <c:v>51.0</c:v>
                </c:pt>
                <c:pt idx="355">
                  <c:v>52.0</c:v>
                </c:pt>
                <c:pt idx="356">
                  <c:v>53.0</c:v>
                </c:pt>
                <c:pt idx="357">
                  <c:v>53.0</c:v>
                </c:pt>
                <c:pt idx="358">
                  <c:v>53.0</c:v>
                </c:pt>
                <c:pt idx="359">
                  <c:v>54.0</c:v>
                </c:pt>
                <c:pt idx="360">
                  <c:v>54.0</c:v>
                </c:pt>
                <c:pt idx="361">
                  <c:v>54.0</c:v>
                </c:pt>
                <c:pt idx="362">
                  <c:v>54.0</c:v>
                </c:pt>
                <c:pt idx="363">
                  <c:v>54.0</c:v>
                </c:pt>
                <c:pt idx="364">
                  <c:v>54.0</c:v>
                </c:pt>
                <c:pt idx="365">
                  <c:v>55.0</c:v>
                </c:pt>
                <c:pt idx="366">
                  <c:v>56.0</c:v>
                </c:pt>
                <c:pt idx="367">
                  <c:v>56.0</c:v>
                </c:pt>
                <c:pt idx="368">
                  <c:v>56.0</c:v>
                </c:pt>
                <c:pt idx="369">
                  <c:v>57.0</c:v>
                </c:pt>
                <c:pt idx="370">
                  <c:v>57.0</c:v>
                </c:pt>
                <c:pt idx="371">
                  <c:v>57.0</c:v>
                </c:pt>
                <c:pt idx="372">
                  <c:v>58.0</c:v>
                </c:pt>
                <c:pt idx="373">
                  <c:v>58.0</c:v>
                </c:pt>
                <c:pt idx="374">
                  <c:v>58.0</c:v>
                </c:pt>
                <c:pt idx="375">
                  <c:v>59.0</c:v>
                </c:pt>
                <c:pt idx="376">
                  <c:v>60.0</c:v>
                </c:pt>
                <c:pt idx="377">
                  <c:v>61.0</c:v>
                </c:pt>
                <c:pt idx="378">
                  <c:v>62.0</c:v>
                </c:pt>
                <c:pt idx="379">
                  <c:v>63.0</c:v>
                </c:pt>
                <c:pt idx="380">
                  <c:v>64.0</c:v>
                </c:pt>
                <c:pt idx="381">
                  <c:v>65.0</c:v>
                </c:pt>
                <c:pt idx="382">
                  <c:v>66.0</c:v>
                </c:pt>
                <c:pt idx="383">
                  <c:v>67.0</c:v>
                </c:pt>
                <c:pt idx="384">
                  <c:v>68.0</c:v>
                </c:pt>
                <c:pt idx="385">
                  <c:v>68.0</c:v>
                </c:pt>
                <c:pt idx="386">
                  <c:v>68.0</c:v>
                </c:pt>
                <c:pt idx="387">
                  <c:v>68.0</c:v>
                </c:pt>
                <c:pt idx="388">
                  <c:v>68.0</c:v>
                </c:pt>
                <c:pt idx="389">
                  <c:v>68.0</c:v>
                </c:pt>
                <c:pt idx="390">
                  <c:v>68.0</c:v>
                </c:pt>
                <c:pt idx="391">
                  <c:v>68.0</c:v>
                </c:pt>
                <c:pt idx="392">
                  <c:v>68.0</c:v>
                </c:pt>
                <c:pt idx="393">
                  <c:v>68.0</c:v>
                </c:pt>
                <c:pt idx="394">
                  <c:v>68.0</c:v>
                </c:pt>
                <c:pt idx="395">
                  <c:v>68.0</c:v>
                </c:pt>
                <c:pt idx="396">
                  <c:v>68.0</c:v>
                </c:pt>
                <c:pt idx="397">
                  <c:v>68.0</c:v>
                </c:pt>
                <c:pt idx="398">
                  <c:v>68.0</c:v>
                </c:pt>
                <c:pt idx="399">
                  <c:v>68.0</c:v>
                </c:pt>
                <c:pt idx="400">
                  <c:v>68.0</c:v>
                </c:pt>
                <c:pt idx="401">
                  <c:v>68.0</c:v>
                </c:pt>
                <c:pt idx="402">
                  <c:v>68.0</c:v>
                </c:pt>
                <c:pt idx="403">
                  <c:v>69.0</c:v>
                </c:pt>
                <c:pt idx="404">
                  <c:v>70.0</c:v>
                </c:pt>
                <c:pt idx="405">
                  <c:v>71.0</c:v>
                </c:pt>
                <c:pt idx="406">
                  <c:v>72.0</c:v>
                </c:pt>
                <c:pt idx="407">
                  <c:v>72.0</c:v>
                </c:pt>
                <c:pt idx="408">
                  <c:v>72.0</c:v>
                </c:pt>
                <c:pt idx="409">
                  <c:v>72.0</c:v>
                </c:pt>
                <c:pt idx="410">
                  <c:v>72.0</c:v>
                </c:pt>
                <c:pt idx="411">
                  <c:v>72.0</c:v>
                </c:pt>
                <c:pt idx="412">
                  <c:v>72.0</c:v>
                </c:pt>
                <c:pt idx="413">
                  <c:v>72.0</c:v>
                </c:pt>
                <c:pt idx="414">
                  <c:v>72.0</c:v>
                </c:pt>
                <c:pt idx="415">
                  <c:v>72.0</c:v>
                </c:pt>
                <c:pt idx="416">
                  <c:v>72.0</c:v>
                </c:pt>
                <c:pt idx="417">
                  <c:v>72.0</c:v>
                </c:pt>
                <c:pt idx="418">
                  <c:v>72.0</c:v>
                </c:pt>
                <c:pt idx="419">
                  <c:v>73.0</c:v>
                </c:pt>
                <c:pt idx="420">
                  <c:v>74.0</c:v>
                </c:pt>
                <c:pt idx="421">
                  <c:v>75.0</c:v>
                </c:pt>
                <c:pt idx="422">
                  <c:v>76.0</c:v>
                </c:pt>
                <c:pt idx="423">
                  <c:v>76.0</c:v>
                </c:pt>
                <c:pt idx="424">
                  <c:v>76.0</c:v>
                </c:pt>
                <c:pt idx="425">
                  <c:v>77.0</c:v>
                </c:pt>
                <c:pt idx="426">
                  <c:v>77.0</c:v>
                </c:pt>
                <c:pt idx="427">
                  <c:v>77.0</c:v>
                </c:pt>
                <c:pt idx="428">
                  <c:v>77.0</c:v>
                </c:pt>
                <c:pt idx="429">
                  <c:v>77.0</c:v>
                </c:pt>
                <c:pt idx="430">
                  <c:v>77.0</c:v>
                </c:pt>
                <c:pt idx="431">
                  <c:v>77.0</c:v>
                </c:pt>
                <c:pt idx="432">
                  <c:v>77.0</c:v>
                </c:pt>
                <c:pt idx="433">
                  <c:v>77.0</c:v>
                </c:pt>
                <c:pt idx="434">
                  <c:v>77.0</c:v>
                </c:pt>
                <c:pt idx="435">
                  <c:v>77.0</c:v>
                </c:pt>
                <c:pt idx="436">
                  <c:v>77.0</c:v>
                </c:pt>
                <c:pt idx="437">
                  <c:v>77.0</c:v>
                </c:pt>
                <c:pt idx="438">
                  <c:v>78.0</c:v>
                </c:pt>
                <c:pt idx="439">
                  <c:v>79.0</c:v>
                </c:pt>
                <c:pt idx="440">
                  <c:v>80.0</c:v>
                </c:pt>
                <c:pt idx="441">
                  <c:v>80.0</c:v>
                </c:pt>
                <c:pt idx="442">
                  <c:v>81.0</c:v>
                </c:pt>
                <c:pt idx="443">
                  <c:v>82.0</c:v>
                </c:pt>
                <c:pt idx="444">
                  <c:v>82.0</c:v>
                </c:pt>
                <c:pt idx="445">
                  <c:v>83.0</c:v>
                </c:pt>
                <c:pt idx="446">
                  <c:v>83.0</c:v>
                </c:pt>
                <c:pt idx="447">
                  <c:v>83.0</c:v>
                </c:pt>
                <c:pt idx="448">
                  <c:v>83.0</c:v>
                </c:pt>
                <c:pt idx="449">
                  <c:v>83.0</c:v>
                </c:pt>
                <c:pt idx="450">
                  <c:v>83.0</c:v>
                </c:pt>
                <c:pt idx="451">
                  <c:v>84.0</c:v>
                </c:pt>
                <c:pt idx="452">
                  <c:v>85.0</c:v>
                </c:pt>
                <c:pt idx="453">
                  <c:v>86.0</c:v>
                </c:pt>
                <c:pt idx="454">
                  <c:v>86.0</c:v>
                </c:pt>
                <c:pt idx="455">
                  <c:v>86.0</c:v>
                </c:pt>
                <c:pt idx="456">
                  <c:v>87.0</c:v>
                </c:pt>
                <c:pt idx="457">
                  <c:v>87.0</c:v>
                </c:pt>
                <c:pt idx="458">
                  <c:v>87.0</c:v>
                </c:pt>
                <c:pt idx="459">
                  <c:v>87.0</c:v>
                </c:pt>
                <c:pt idx="460">
                  <c:v>87.0</c:v>
                </c:pt>
                <c:pt idx="461">
                  <c:v>87.0</c:v>
                </c:pt>
                <c:pt idx="462">
                  <c:v>87.0</c:v>
                </c:pt>
                <c:pt idx="463">
                  <c:v>87.0</c:v>
                </c:pt>
                <c:pt idx="464">
                  <c:v>87.0</c:v>
                </c:pt>
                <c:pt idx="465">
                  <c:v>87.0</c:v>
                </c:pt>
                <c:pt idx="466">
                  <c:v>87.0</c:v>
                </c:pt>
                <c:pt idx="467">
                  <c:v>87.0</c:v>
                </c:pt>
                <c:pt idx="468">
                  <c:v>87.0</c:v>
                </c:pt>
                <c:pt idx="469">
                  <c:v>87.0</c:v>
                </c:pt>
                <c:pt idx="470">
                  <c:v>87.0</c:v>
                </c:pt>
                <c:pt idx="471">
                  <c:v>87.0</c:v>
                </c:pt>
                <c:pt idx="472">
                  <c:v>88.0</c:v>
                </c:pt>
                <c:pt idx="473">
                  <c:v>88.0</c:v>
                </c:pt>
                <c:pt idx="474">
                  <c:v>88.0</c:v>
                </c:pt>
                <c:pt idx="475">
                  <c:v>89.0</c:v>
                </c:pt>
                <c:pt idx="476">
                  <c:v>90.0</c:v>
                </c:pt>
                <c:pt idx="477">
                  <c:v>91.0</c:v>
                </c:pt>
                <c:pt idx="478">
                  <c:v>91.0</c:v>
                </c:pt>
                <c:pt idx="479">
                  <c:v>91.0</c:v>
                </c:pt>
                <c:pt idx="480">
                  <c:v>91.0</c:v>
                </c:pt>
                <c:pt idx="481">
                  <c:v>91.0</c:v>
                </c:pt>
                <c:pt idx="482">
                  <c:v>91.0</c:v>
                </c:pt>
                <c:pt idx="483">
                  <c:v>91.0</c:v>
                </c:pt>
                <c:pt idx="484">
                  <c:v>91.0</c:v>
                </c:pt>
                <c:pt idx="485">
                  <c:v>91.0</c:v>
                </c:pt>
                <c:pt idx="486">
                  <c:v>91.0</c:v>
                </c:pt>
                <c:pt idx="487">
                  <c:v>91.0</c:v>
                </c:pt>
                <c:pt idx="488">
                  <c:v>91.0</c:v>
                </c:pt>
                <c:pt idx="489">
                  <c:v>92.0</c:v>
                </c:pt>
                <c:pt idx="490">
                  <c:v>92.0</c:v>
                </c:pt>
                <c:pt idx="491">
                  <c:v>92.0</c:v>
                </c:pt>
                <c:pt idx="492">
                  <c:v>92.0</c:v>
                </c:pt>
                <c:pt idx="493">
                  <c:v>92.0</c:v>
                </c:pt>
                <c:pt idx="494">
                  <c:v>92.0</c:v>
                </c:pt>
                <c:pt idx="495">
                  <c:v>92.0</c:v>
                </c:pt>
                <c:pt idx="496">
                  <c:v>92.0</c:v>
                </c:pt>
                <c:pt idx="497">
                  <c:v>92.0</c:v>
                </c:pt>
                <c:pt idx="498">
                  <c:v>93.0</c:v>
                </c:pt>
                <c:pt idx="499">
                  <c:v>93.0</c:v>
                </c:pt>
                <c:pt idx="500">
                  <c:v>94.0</c:v>
                </c:pt>
                <c:pt idx="501">
                  <c:v>94.0</c:v>
                </c:pt>
                <c:pt idx="502">
                  <c:v>94.0</c:v>
                </c:pt>
                <c:pt idx="503">
                  <c:v>94.0</c:v>
                </c:pt>
                <c:pt idx="504">
                  <c:v>94.0</c:v>
                </c:pt>
                <c:pt idx="505">
                  <c:v>94.0</c:v>
                </c:pt>
                <c:pt idx="506">
                  <c:v>95.0</c:v>
                </c:pt>
                <c:pt idx="507">
                  <c:v>95.0</c:v>
                </c:pt>
                <c:pt idx="508">
                  <c:v>95.0</c:v>
                </c:pt>
                <c:pt idx="509">
                  <c:v>95.0</c:v>
                </c:pt>
                <c:pt idx="510">
                  <c:v>95.0</c:v>
                </c:pt>
                <c:pt idx="511">
                  <c:v>95.0</c:v>
                </c:pt>
                <c:pt idx="512">
                  <c:v>95.0</c:v>
                </c:pt>
                <c:pt idx="513">
                  <c:v>95.0</c:v>
                </c:pt>
                <c:pt idx="514">
                  <c:v>95.0</c:v>
                </c:pt>
                <c:pt idx="515">
                  <c:v>95.0</c:v>
                </c:pt>
                <c:pt idx="516">
                  <c:v>95.0</c:v>
                </c:pt>
                <c:pt idx="517">
                  <c:v>95.0</c:v>
                </c:pt>
                <c:pt idx="518">
                  <c:v>95.0</c:v>
                </c:pt>
                <c:pt idx="519">
                  <c:v>95.0</c:v>
                </c:pt>
                <c:pt idx="520">
                  <c:v>95.0</c:v>
                </c:pt>
                <c:pt idx="521">
                  <c:v>95.0</c:v>
                </c:pt>
                <c:pt idx="522">
                  <c:v>95.0</c:v>
                </c:pt>
                <c:pt idx="523">
                  <c:v>95.0</c:v>
                </c:pt>
                <c:pt idx="524">
                  <c:v>95.0</c:v>
                </c:pt>
                <c:pt idx="525">
                  <c:v>95.0</c:v>
                </c:pt>
                <c:pt idx="526">
                  <c:v>95.0</c:v>
                </c:pt>
                <c:pt idx="527">
                  <c:v>95.0</c:v>
                </c:pt>
                <c:pt idx="528">
                  <c:v>95.0</c:v>
                </c:pt>
                <c:pt idx="529">
                  <c:v>95.0</c:v>
                </c:pt>
                <c:pt idx="530">
                  <c:v>95.0</c:v>
                </c:pt>
                <c:pt idx="531">
                  <c:v>95.0</c:v>
                </c:pt>
                <c:pt idx="532">
                  <c:v>95.0</c:v>
                </c:pt>
                <c:pt idx="533">
                  <c:v>95.0</c:v>
                </c:pt>
                <c:pt idx="534">
                  <c:v>95.0</c:v>
                </c:pt>
                <c:pt idx="535">
                  <c:v>95.0</c:v>
                </c:pt>
                <c:pt idx="536">
                  <c:v>95.0</c:v>
                </c:pt>
                <c:pt idx="537">
                  <c:v>95.0</c:v>
                </c:pt>
                <c:pt idx="538">
                  <c:v>95.0</c:v>
                </c:pt>
                <c:pt idx="539">
                  <c:v>95.0</c:v>
                </c:pt>
                <c:pt idx="540">
                  <c:v>95.0</c:v>
                </c:pt>
                <c:pt idx="541">
                  <c:v>95.0</c:v>
                </c:pt>
                <c:pt idx="542">
                  <c:v>95.0</c:v>
                </c:pt>
                <c:pt idx="543">
                  <c:v>96.0</c:v>
                </c:pt>
                <c:pt idx="544">
                  <c:v>96.0</c:v>
                </c:pt>
                <c:pt idx="545">
                  <c:v>96.0</c:v>
                </c:pt>
                <c:pt idx="546">
                  <c:v>96.0</c:v>
                </c:pt>
                <c:pt idx="547">
                  <c:v>97.0</c:v>
                </c:pt>
                <c:pt idx="548">
                  <c:v>97.0</c:v>
                </c:pt>
                <c:pt idx="549">
                  <c:v>97.0</c:v>
                </c:pt>
                <c:pt idx="550">
                  <c:v>97.0</c:v>
                </c:pt>
                <c:pt idx="551">
                  <c:v>97.0</c:v>
                </c:pt>
                <c:pt idx="552">
                  <c:v>97.0</c:v>
                </c:pt>
                <c:pt idx="553">
                  <c:v>97.0</c:v>
                </c:pt>
                <c:pt idx="554">
                  <c:v>97.0</c:v>
                </c:pt>
                <c:pt idx="555">
                  <c:v>98.0</c:v>
                </c:pt>
                <c:pt idx="556">
                  <c:v>98.0</c:v>
                </c:pt>
                <c:pt idx="557">
                  <c:v>98.0</c:v>
                </c:pt>
                <c:pt idx="558">
                  <c:v>99.0</c:v>
                </c:pt>
                <c:pt idx="559">
                  <c:v>100.0</c:v>
                </c:pt>
                <c:pt idx="560">
                  <c:v>100.0</c:v>
                </c:pt>
                <c:pt idx="561">
                  <c:v>100.0</c:v>
                </c:pt>
                <c:pt idx="562">
                  <c:v>101.0</c:v>
                </c:pt>
                <c:pt idx="563">
                  <c:v>101.0</c:v>
                </c:pt>
                <c:pt idx="564">
                  <c:v>101.0</c:v>
                </c:pt>
                <c:pt idx="565">
                  <c:v>101.0</c:v>
                </c:pt>
                <c:pt idx="566">
                  <c:v>101.0</c:v>
                </c:pt>
                <c:pt idx="567">
                  <c:v>101.0</c:v>
                </c:pt>
                <c:pt idx="568">
                  <c:v>101.0</c:v>
                </c:pt>
                <c:pt idx="569">
                  <c:v>101.0</c:v>
                </c:pt>
                <c:pt idx="570">
                  <c:v>101.0</c:v>
                </c:pt>
                <c:pt idx="571">
                  <c:v>102.0</c:v>
                </c:pt>
                <c:pt idx="572">
                  <c:v>102.0</c:v>
                </c:pt>
                <c:pt idx="573">
                  <c:v>103.0</c:v>
                </c:pt>
                <c:pt idx="574">
                  <c:v>103.0</c:v>
                </c:pt>
                <c:pt idx="575">
                  <c:v>104.0</c:v>
                </c:pt>
                <c:pt idx="576">
                  <c:v>104.0</c:v>
                </c:pt>
                <c:pt idx="577">
                  <c:v>104.0</c:v>
                </c:pt>
                <c:pt idx="578">
                  <c:v>104.0</c:v>
                </c:pt>
                <c:pt idx="579">
                  <c:v>104.0</c:v>
                </c:pt>
                <c:pt idx="580">
                  <c:v>104.0</c:v>
                </c:pt>
                <c:pt idx="581">
                  <c:v>104.0</c:v>
                </c:pt>
                <c:pt idx="582">
                  <c:v>104.0</c:v>
                </c:pt>
                <c:pt idx="583">
                  <c:v>104.0</c:v>
                </c:pt>
                <c:pt idx="584">
                  <c:v>104.0</c:v>
                </c:pt>
                <c:pt idx="585">
                  <c:v>104.0</c:v>
                </c:pt>
                <c:pt idx="586">
                  <c:v>104.0</c:v>
                </c:pt>
                <c:pt idx="587">
                  <c:v>104.0</c:v>
                </c:pt>
                <c:pt idx="588">
                  <c:v>104.0</c:v>
                </c:pt>
                <c:pt idx="589">
                  <c:v>104.0</c:v>
                </c:pt>
                <c:pt idx="590">
                  <c:v>105.0</c:v>
                </c:pt>
                <c:pt idx="591">
                  <c:v>105.0</c:v>
                </c:pt>
                <c:pt idx="592">
                  <c:v>105.0</c:v>
                </c:pt>
                <c:pt idx="593">
                  <c:v>106.0</c:v>
                </c:pt>
                <c:pt idx="594">
                  <c:v>106.0</c:v>
                </c:pt>
                <c:pt idx="595">
                  <c:v>106.0</c:v>
                </c:pt>
                <c:pt idx="596">
                  <c:v>106.0</c:v>
                </c:pt>
                <c:pt idx="597">
                  <c:v>106.0</c:v>
                </c:pt>
                <c:pt idx="598">
                  <c:v>106.0</c:v>
                </c:pt>
                <c:pt idx="599">
                  <c:v>106.0</c:v>
                </c:pt>
                <c:pt idx="600">
                  <c:v>106.0</c:v>
                </c:pt>
                <c:pt idx="601">
                  <c:v>106.0</c:v>
                </c:pt>
                <c:pt idx="602">
                  <c:v>106.0</c:v>
                </c:pt>
                <c:pt idx="603">
                  <c:v>106.0</c:v>
                </c:pt>
                <c:pt idx="604">
                  <c:v>106.0</c:v>
                </c:pt>
                <c:pt idx="605">
                  <c:v>106.0</c:v>
                </c:pt>
                <c:pt idx="606">
                  <c:v>106.0</c:v>
                </c:pt>
                <c:pt idx="607">
                  <c:v>106.0</c:v>
                </c:pt>
                <c:pt idx="608">
                  <c:v>106.0</c:v>
                </c:pt>
                <c:pt idx="609">
                  <c:v>106.0</c:v>
                </c:pt>
                <c:pt idx="610">
                  <c:v>106.0</c:v>
                </c:pt>
                <c:pt idx="611">
                  <c:v>106.0</c:v>
                </c:pt>
                <c:pt idx="612">
                  <c:v>106.0</c:v>
                </c:pt>
                <c:pt idx="613">
                  <c:v>107.0</c:v>
                </c:pt>
                <c:pt idx="614">
                  <c:v>107.0</c:v>
                </c:pt>
                <c:pt idx="615">
                  <c:v>107.0</c:v>
                </c:pt>
                <c:pt idx="616">
                  <c:v>107.0</c:v>
                </c:pt>
                <c:pt idx="617">
                  <c:v>107.0</c:v>
                </c:pt>
                <c:pt idx="618">
                  <c:v>107.0</c:v>
                </c:pt>
                <c:pt idx="619">
                  <c:v>107.0</c:v>
                </c:pt>
                <c:pt idx="620">
                  <c:v>107.0</c:v>
                </c:pt>
                <c:pt idx="621">
                  <c:v>107.0</c:v>
                </c:pt>
                <c:pt idx="622">
                  <c:v>107.0</c:v>
                </c:pt>
                <c:pt idx="623">
                  <c:v>107.0</c:v>
                </c:pt>
                <c:pt idx="624">
                  <c:v>107.0</c:v>
                </c:pt>
                <c:pt idx="625">
                  <c:v>107.0</c:v>
                </c:pt>
                <c:pt idx="626">
                  <c:v>107.0</c:v>
                </c:pt>
                <c:pt idx="627">
                  <c:v>107.0</c:v>
                </c:pt>
                <c:pt idx="628">
                  <c:v>107.0</c:v>
                </c:pt>
                <c:pt idx="629">
                  <c:v>107.0</c:v>
                </c:pt>
                <c:pt idx="630">
                  <c:v>107.0</c:v>
                </c:pt>
                <c:pt idx="631">
                  <c:v>107.0</c:v>
                </c:pt>
                <c:pt idx="632">
                  <c:v>107.0</c:v>
                </c:pt>
                <c:pt idx="633">
                  <c:v>107.0</c:v>
                </c:pt>
                <c:pt idx="634">
                  <c:v>107.0</c:v>
                </c:pt>
                <c:pt idx="635">
                  <c:v>107.0</c:v>
                </c:pt>
                <c:pt idx="636">
                  <c:v>108.0</c:v>
                </c:pt>
                <c:pt idx="637">
                  <c:v>108.0</c:v>
                </c:pt>
                <c:pt idx="638">
                  <c:v>109.0</c:v>
                </c:pt>
                <c:pt idx="639">
                  <c:v>109.0</c:v>
                </c:pt>
                <c:pt idx="640">
                  <c:v>109.0</c:v>
                </c:pt>
                <c:pt idx="641">
                  <c:v>109.0</c:v>
                </c:pt>
                <c:pt idx="642">
                  <c:v>109.0</c:v>
                </c:pt>
                <c:pt idx="643">
                  <c:v>109.0</c:v>
                </c:pt>
                <c:pt idx="644">
                  <c:v>110.0</c:v>
                </c:pt>
                <c:pt idx="645">
                  <c:v>111.0</c:v>
                </c:pt>
                <c:pt idx="646">
                  <c:v>111.0</c:v>
                </c:pt>
                <c:pt idx="647">
                  <c:v>111.0</c:v>
                </c:pt>
                <c:pt idx="648">
                  <c:v>111.0</c:v>
                </c:pt>
                <c:pt idx="649">
                  <c:v>111.0</c:v>
                </c:pt>
                <c:pt idx="650">
                  <c:v>111.0</c:v>
                </c:pt>
                <c:pt idx="651">
                  <c:v>111.0</c:v>
                </c:pt>
                <c:pt idx="652">
                  <c:v>111.0</c:v>
                </c:pt>
                <c:pt idx="653">
                  <c:v>111.0</c:v>
                </c:pt>
                <c:pt idx="654">
                  <c:v>111.0</c:v>
                </c:pt>
                <c:pt idx="655">
                  <c:v>111.0</c:v>
                </c:pt>
                <c:pt idx="656">
                  <c:v>111.0</c:v>
                </c:pt>
                <c:pt idx="657">
                  <c:v>111.0</c:v>
                </c:pt>
                <c:pt idx="658">
                  <c:v>111.0</c:v>
                </c:pt>
                <c:pt idx="659">
                  <c:v>111.0</c:v>
                </c:pt>
                <c:pt idx="660">
                  <c:v>111.0</c:v>
                </c:pt>
                <c:pt idx="661">
                  <c:v>111.0</c:v>
                </c:pt>
                <c:pt idx="662">
                  <c:v>111.0</c:v>
                </c:pt>
                <c:pt idx="663">
                  <c:v>111.0</c:v>
                </c:pt>
                <c:pt idx="664">
                  <c:v>111.0</c:v>
                </c:pt>
                <c:pt idx="665">
                  <c:v>111.0</c:v>
                </c:pt>
                <c:pt idx="666">
                  <c:v>112.0</c:v>
                </c:pt>
                <c:pt idx="667">
                  <c:v>112.0</c:v>
                </c:pt>
                <c:pt idx="668">
                  <c:v>112.0</c:v>
                </c:pt>
                <c:pt idx="669">
                  <c:v>112.0</c:v>
                </c:pt>
                <c:pt idx="670">
                  <c:v>112.0</c:v>
                </c:pt>
                <c:pt idx="671">
                  <c:v>112.0</c:v>
                </c:pt>
                <c:pt idx="672">
                  <c:v>112.0</c:v>
                </c:pt>
                <c:pt idx="673">
                  <c:v>113.0</c:v>
                </c:pt>
                <c:pt idx="674">
                  <c:v>114.0</c:v>
                </c:pt>
                <c:pt idx="675">
                  <c:v>114.0</c:v>
                </c:pt>
                <c:pt idx="676">
                  <c:v>115.0</c:v>
                </c:pt>
                <c:pt idx="677">
                  <c:v>116.0</c:v>
                </c:pt>
                <c:pt idx="678">
                  <c:v>117.0</c:v>
                </c:pt>
                <c:pt idx="679">
                  <c:v>117.0</c:v>
                </c:pt>
                <c:pt idx="680">
                  <c:v>117.0</c:v>
                </c:pt>
                <c:pt idx="681">
                  <c:v>117.0</c:v>
                </c:pt>
                <c:pt idx="682">
                  <c:v>117.0</c:v>
                </c:pt>
                <c:pt idx="683">
                  <c:v>117.0</c:v>
                </c:pt>
                <c:pt idx="684">
                  <c:v>118.0</c:v>
                </c:pt>
                <c:pt idx="685">
                  <c:v>118.0</c:v>
                </c:pt>
                <c:pt idx="686">
                  <c:v>118.0</c:v>
                </c:pt>
                <c:pt idx="687">
                  <c:v>118.0</c:v>
                </c:pt>
                <c:pt idx="688">
                  <c:v>118.0</c:v>
                </c:pt>
                <c:pt idx="689">
                  <c:v>118.0</c:v>
                </c:pt>
                <c:pt idx="690">
                  <c:v>119.0</c:v>
                </c:pt>
                <c:pt idx="691">
                  <c:v>119.0</c:v>
                </c:pt>
                <c:pt idx="692">
                  <c:v>119.0</c:v>
                </c:pt>
                <c:pt idx="693">
                  <c:v>119.0</c:v>
                </c:pt>
                <c:pt idx="694">
                  <c:v>119.0</c:v>
                </c:pt>
                <c:pt idx="695">
                  <c:v>119.0</c:v>
                </c:pt>
                <c:pt idx="696">
                  <c:v>119.0</c:v>
                </c:pt>
                <c:pt idx="697">
                  <c:v>119.0</c:v>
                </c:pt>
                <c:pt idx="698">
                  <c:v>119.0</c:v>
                </c:pt>
                <c:pt idx="699">
                  <c:v>119.0</c:v>
                </c:pt>
                <c:pt idx="700">
                  <c:v>120.0</c:v>
                </c:pt>
                <c:pt idx="701">
                  <c:v>120.0</c:v>
                </c:pt>
                <c:pt idx="702">
                  <c:v>120.0</c:v>
                </c:pt>
                <c:pt idx="703">
                  <c:v>120.0</c:v>
                </c:pt>
                <c:pt idx="704">
                  <c:v>120.0</c:v>
                </c:pt>
                <c:pt idx="705">
                  <c:v>120.0</c:v>
                </c:pt>
                <c:pt idx="706">
                  <c:v>120.0</c:v>
                </c:pt>
                <c:pt idx="707">
                  <c:v>120.0</c:v>
                </c:pt>
                <c:pt idx="708">
                  <c:v>120.0</c:v>
                </c:pt>
                <c:pt idx="709">
                  <c:v>120.0</c:v>
                </c:pt>
                <c:pt idx="710">
                  <c:v>120.0</c:v>
                </c:pt>
                <c:pt idx="711">
                  <c:v>120.0</c:v>
                </c:pt>
                <c:pt idx="712">
                  <c:v>120.0</c:v>
                </c:pt>
                <c:pt idx="713">
                  <c:v>120.0</c:v>
                </c:pt>
                <c:pt idx="714">
                  <c:v>121.0</c:v>
                </c:pt>
                <c:pt idx="715">
                  <c:v>122.0</c:v>
                </c:pt>
                <c:pt idx="716">
                  <c:v>122.0</c:v>
                </c:pt>
                <c:pt idx="717">
                  <c:v>122.0</c:v>
                </c:pt>
                <c:pt idx="718">
                  <c:v>123.0</c:v>
                </c:pt>
                <c:pt idx="719">
                  <c:v>123.0</c:v>
                </c:pt>
                <c:pt idx="720">
                  <c:v>123.0</c:v>
                </c:pt>
                <c:pt idx="721">
                  <c:v>123.0</c:v>
                </c:pt>
                <c:pt idx="722">
                  <c:v>123.0</c:v>
                </c:pt>
                <c:pt idx="723">
                  <c:v>123.0</c:v>
                </c:pt>
                <c:pt idx="724">
                  <c:v>123.0</c:v>
                </c:pt>
                <c:pt idx="725">
                  <c:v>123.0</c:v>
                </c:pt>
                <c:pt idx="726">
                  <c:v>123.0</c:v>
                </c:pt>
                <c:pt idx="727">
                  <c:v>124.0</c:v>
                </c:pt>
                <c:pt idx="728">
                  <c:v>125.0</c:v>
                </c:pt>
                <c:pt idx="729">
                  <c:v>125.0</c:v>
                </c:pt>
                <c:pt idx="730">
                  <c:v>126.0</c:v>
                </c:pt>
                <c:pt idx="731">
                  <c:v>127.0</c:v>
                </c:pt>
                <c:pt idx="732">
                  <c:v>128.0</c:v>
                </c:pt>
                <c:pt idx="733">
                  <c:v>128.0</c:v>
                </c:pt>
                <c:pt idx="734">
                  <c:v>129.0</c:v>
                </c:pt>
                <c:pt idx="735">
                  <c:v>129.0</c:v>
                </c:pt>
                <c:pt idx="736">
                  <c:v>129.0</c:v>
                </c:pt>
                <c:pt idx="737">
                  <c:v>130.0</c:v>
                </c:pt>
                <c:pt idx="738">
                  <c:v>130.0</c:v>
                </c:pt>
                <c:pt idx="739">
                  <c:v>131.0</c:v>
                </c:pt>
                <c:pt idx="740">
                  <c:v>131.0</c:v>
                </c:pt>
                <c:pt idx="741">
                  <c:v>131.0</c:v>
                </c:pt>
                <c:pt idx="742">
                  <c:v>131.0</c:v>
                </c:pt>
                <c:pt idx="743">
                  <c:v>131.0</c:v>
                </c:pt>
                <c:pt idx="744">
                  <c:v>132.0</c:v>
                </c:pt>
                <c:pt idx="745">
                  <c:v>133.0</c:v>
                </c:pt>
                <c:pt idx="746">
                  <c:v>134.0</c:v>
                </c:pt>
                <c:pt idx="747">
                  <c:v>135.0</c:v>
                </c:pt>
                <c:pt idx="748">
                  <c:v>136.0</c:v>
                </c:pt>
                <c:pt idx="749">
                  <c:v>137.0</c:v>
                </c:pt>
                <c:pt idx="750">
                  <c:v>138.0</c:v>
                </c:pt>
                <c:pt idx="751">
                  <c:v>138.0</c:v>
                </c:pt>
                <c:pt idx="752">
                  <c:v>138.0</c:v>
                </c:pt>
                <c:pt idx="753">
                  <c:v>138.0</c:v>
                </c:pt>
                <c:pt idx="754">
                  <c:v>138.0</c:v>
                </c:pt>
                <c:pt idx="755">
                  <c:v>139.0</c:v>
                </c:pt>
                <c:pt idx="756">
                  <c:v>139.0</c:v>
                </c:pt>
                <c:pt idx="757">
                  <c:v>140.0</c:v>
                </c:pt>
                <c:pt idx="758">
                  <c:v>141.0</c:v>
                </c:pt>
                <c:pt idx="759">
                  <c:v>141.0</c:v>
                </c:pt>
                <c:pt idx="760">
                  <c:v>141.0</c:v>
                </c:pt>
                <c:pt idx="761">
                  <c:v>141.0</c:v>
                </c:pt>
                <c:pt idx="762">
                  <c:v>142.0</c:v>
                </c:pt>
                <c:pt idx="763">
                  <c:v>142.0</c:v>
                </c:pt>
                <c:pt idx="764">
                  <c:v>143.0</c:v>
                </c:pt>
                <c:pt idx="765">
                  <c:v>143.0</c:v>
                </c:pt>
                <c:pt idx="766">
                  <c:v>143.0</c:v>
                </c:pt>
                <c:pt idx="767">
                  <c:v>143.0</c:v>
                </c:pt>
                <c:pt idx="768">
                  <c:v>143.0</c:v>
                </c:pt>
                <c:pt idx="769">
                  <c:v>143.0</c:v>
                </c:pt>
                <c:pt idx="770">
                  <c:v>143.0</c:v>
                </c:pt>
                <c:pt idx="771">
                  <c:v>143.0</c:v>
                </c:pt>
                <c:pt idx="772">
                  <c:v>144.0</c:v>
                </c:pt>
                <c:pt idx="773">
                  <c:v>144.0</c:v>
                </c:pt>
                <c:pt idx="774">
                  <c:v>144.0</c:v>
                </c:pt>
                <c:pt idx="775">
                  <c:v>144.0</c:v>
                </c:pt>
                <c:pt idx="776">
                  <c:v>144.0</c:v>
                </c:pt>
                <c:pt idx="777">
                  <c:v>144.0</c:v>
                </c:pt>
                <c:pt idx="778">
                  <c:v>145.0</c:v>
                </c:pt>
                <c:pt idx="779">
                  <c:v>145.0</c:v>
                </c:pt>
                <c:pt idx="780">
                  <c:v>145.0</c:v>
                </c:pt>
                <c:pt idx="781">
                  <c:v>146.0</c:v>
                </c:pt>
                <c:pt idx="782">
                  <c:v>147.0</c:v>
                </c:pt>
                <c:pt idx="783">
                  <c:v>147.0</c:v>
                </c:pt>
                <c:pt idx="784">
                  <c:v>147.0</c:v>
                </c:pt>
                <c:pt idx="785">
                  <c:v>147.0</c:v>
                </c:pt>
                <c:pt idx="786">
                  <c:v>147.0</c:v>
                </c:pt>
                <c:pt idx="787">
                  <c:v>147.0</c:v>
                </c:pt>
                <c:pt idx="788">
                  <c:v>147.0</c:v>
                </c:pt>
                <c:pt idx="789">
                  <c:v>147.0</c:v>
                </c:pt>
                <c:pt idx="790">
                  <c:v>147.0</c:v>
                </c:pt>
                <c:pt idx="791">
                  <c:v>147.0</c:v>
                </c:pt>
                <c:pt idx="792">
                  <c:v>148.0</c:v>
                </c:pt>
                <c:pt idx="793">
                  <c:v>148.0</c:v>
                </c:pt>
                <c:pt idx="794">
                  <c:v>148.0</c:v>
                </c:pt>
                <c:pt idx="795">
                  <c:v>148.0</c:v>
                </c:pt>
                <c:pt idx="796">
                  <c:v>148.0</c:v>
                </c:pt>
                <c:pt idx="797">
                  <c:v>149.0</c:v>
                </c:pt>
                <c:pt idx="798">
                  <c:v>149.0</c:v>
                </c:pt>
                <c:pt idx="799">
                  <c:v>150.0</c:v>
                </c:pt>
                <c:pt idx="800">
                  <c:v>150.0</c:v>
                </c:pt>
                <c:pt idx="801">
                  <c:v>150.0</c:v>
                </c:pt>
                <c:pt idx="802">
                  <c:v>150.0</c:v>
                </c:pt>
                <c:pt idx="803">
                  <c:v>150.0</c:v>
                </c:pt>
                <c:pt idx="804">
                  <c:v>151.0</c:v>
                </c:pt>
                <c:pt idx="805">
                  <c:v>152.0</c:v>
                </c:pt>
                <c:pt idx="806">
                  <c:v>152.0</c:v>
                </c:pt>
                <c:pt idx="807">
                  <c:v>153.0</c:v>
                </c:pt>
                <c:pt idx="808">
                  <c:v>153.0</c:v>
                </c:pt>
                <c:pt idx="809">
                  <c:v>153.0</c:v>
                </c:pt>
                <c:pt idx="810">
                  <c:v>153.0</c:v>
                </c:pt>
                <c:pt idx="811">
                  <c:v>153.0</c:v>
                </c:pt>
                <c:pt idx="812">
                  <c:v>153.0</c:v>
                </c:pt>
                <c:pt idx="813">
                  <c:v>153.0</c:v>
                </c:pt>
                <c:pt idx="814">
                  <c:v>153.0</c:v>
                </c:pt>
                <c:pt idx="815">
                  <c:v>153.0</c:v>
                </c:pt>
                <c:pt idx="816">
                  <c:v>153.0</c:v>
                </c:pt>
                <c:pt idx="817">
                  <c:v>153.0</c:v>
                </c:pt>
                <c:pt idx="818">
                  <c:v>153.0</c:v>
                </c:pt>
                <c:pt idx="819">
                  <c:v>153.0</c:v>
                </c:pt>
                <c:pt idx="820">
                  <c:v>153.0</c:v>
                </c:pt>
                <c:pt idx="821">
                  <c:v>153.0</c:v>
                </c:pt>
                <c:pt idx="822">
                  <c:v>153.0</c:v>
                </c:pt>
                <c:pt idx="823">
                  <c:v>153.0</c:v>
                </c:pt>
                <c:pt idx="824">
                  <c:v>153.0</c:v>
                </c:pt>
                <c:pt idx="825">
                  <c:v>153.0</c:v>
                </c:pt>
                <c:pt idx="826">
                  <c:v>153.0</c:v>
                </c:pt>
                <c:pt idx="827">
                  <c:v>153.0</c:v>
                </c:pt>
                <c:pt idx="828">
                  <c:v>153.0</c:v>
                </c:pt>
                <c:pt idx="829">
                  <c:v>154.0</c:v>
                </c:pt>
                <c:pt idx="830">
                  <c:v>154.0</c:v>
                </c:pt>
                <c:pt idx="831">
                  <c:v>154.0</c:v>
                </c:pt>
                <c:pt idx="832">
                  <c:v>154.0</c:v>
                </c:pt>
                <c:pt idx="833">
                  <c:v>155.0</c:v>
                </c:pt>
                <c:pt idx="834">
                  <c:v>155.0</c:v>
                </c:pt>
                <c:pt idx="835">
                  <c:v>155.0</c:v>
                </c:pt>
                <c:pt idx="836">
                  <c:v>155.0</c:v>
                </c:pt>
                <c:pt idx="837">
                  <c:v>155.0</c:v>
                </c:pt>
                <c:pt idx="838">
                  <c:v>155.0</c:v>
                </c:pt>
                <c:pt idx="839">
                  <c:v>155.0</c:v>
                </c:pt>
                <c:pt idx="840">
                  <c:v>155.0</c:v>
                </c:pt>
                <c:pt idx="841">
                  <c:v>155.0</c:v>
                </c:pt>
                <c:pt idx="842">
                  <c:v>155.0</c:v>
                </c:pt>
                <c:pt idx="843">
                  <c:v>155.0</c:v>
                </c:pt>
                <c:pt idx="844">
                  <c:v>155.0</c:v>
                </c:pt>
                <c:pt idx="845">
                  <c:v>155.0</c:v>
                </c:pt>
                <c:pt idx="846">
                  <c:v>155.0</c:v>
                </c:pt>
                <c:pt idx="847">
                  <c:v>155.0</c:v>
                </c:pt>
                <c:pt idx="848">
                  <c:v>155.0</c:v>
                </c:pt>
                <c:pt idx="849">
                  <c:v>155.0</c:v>
                </c:pt>
                <c:pt idx="850">
                  <c:v>156.0</c:v>
                </c:pt>
                <c:pt idx="851">
                  <c:v>156.0</c:v>
                </c:pt>
                <c:pt idx="852">
                  <c:v>156.0</c:v>
                </c:pt>
                <c:pt idx="853">
                  <c:v>157.0</c:v>
                </c:pt>
                <c:pt idx="854">
                  <c:v>157.0</c:v>
                </c:pt>
                <c:pt idx="855">
                  <c:v>157.0</c:v>
                </c:pt>
                <c:pt idx="856">
                  <c:v>158.0</c:v>
                </c:pt>
                <c:pt idx="857">
                  <c:v>158.0</c:v>
                </c:pt>
                <c:pt idx="858">
                  <c:v>158.0</c:v>
                </c:pt>
                <c:pt idx="859">
                  <c:v>158.0</c:v>
                </c:pt>
                <c:pt idx="860">
                  <c:v>158.0</c:v>
                </c:pt>
                <c:pt idx="861">
                  <c:v>158.0</c:v>
                </c:pt>
                <c:pt idx="862">
                  <c:v>158.0</c:v>
                </c:pt>
                <c:pt idx="863">
                  <c:v>158.0</c:v>
                </c:pt>
                <c:pt idx="864">
                  <c:v>159.0</c:v>
                </c:pt>
                <c:pt idx="865">
                  <c:v>159.0</c:v>
                </c:pt>
                <c:pt idx="866">
                  <c:v>160.0</c:v>
                </c:pt>
                <c:pt idx="867">
                  <c:v>160.0</c:v>
                </c:pt>
                <c:pt idx="868">
                  <c:v>160.0</c:v>
                </c:pt>
                <c:pt idx="869">
                  <c:v>161.0</c:v>
                </c:pt>
                <c:pt idx="870">
                  <c:v>161.0</c:v>
                </c:pt>
                <c:pt idx="871">
                  <c:v>161.0</c:v>
                </c:pt>
                <c:pt idx="872">
                  <c:v>161.0</c:v>
                </c:pt>
                <c:pt idx="873">
                  <c:v>161.0</c:v>
                </c:pt>
                <c:pt idx="874">
                  <c:v>161.0</c:v>
                </c:pt>
                <c:pt idx="875">
                  <c:v>161.0</c:v>
                </c:pt>
                <c:pt idx="876">
                  <c:v>161.0</c:v>
                </c:pt>
                <c:pt idx="877">
                  <c:v>162.0</c:v>
                </c:pt>
                <c:pt idx="878">
                  <c:v>162.0</c:v>
                </c:pt>
                <c:pt idx="879">
                  <c:v>162.0</c:v>
                </c:pt>
                <c:pt idx="880">
                  <c:v>163.0</c:v>
                </c:pt>
                <c:pt idx="881">
                  <c:v>163.0</c:v>
                </c:pt>
                <c:pt idx="882">
                  <c:v>163.0</c:v>
                </c:pt>
                <c:pt idx="883">
                  <c:v>163.0</c:v>
                </c:pt>
                <c:pt idx="884">
                  <c:v>163.0</c:v>
                </c:pt>
                <c:pt idx="885">
                  <c:v>163.0</c:v>
                </c:pt>
                <c:pt idx="886">
                  <c:v>163.0</c:v>
                </c:pt>
                <c:pt idx="887">
                  <c:v>163.0</c:v>
                </c:pt>
                <c:pt idx="888">
                  <c:v>163.0</c:v>
                </c:pt>
                <c:pt idx="889">
                  <c:v>164.0</c:v>
                </c:pt>
                <c:pt idx="890">
                  <c:v>164.0</c:v>
                </c:pt>
                <c:pt idx="891">
                  <c:v>164.0</c:v>
                </c:pt>
                <c:pt idx="892">
                  <c:v>164.0</c:v>
                </c:pt>
                <c:pt idx="893">
                  <c:v>164.0</c:v>
                </c:pt>
                <c:pt idx="894">
                  <c:v>164.0</c:v>
                </c:pt>
                <c:pt idx="895">
                  <c:v>164.0</c:v>
                </c:pt>
                <c:pt idx="896">
                  <c:v>164.0</c:v>
                </c:pt>
                <c:pt idx="897">
                  <c:v>164.0</c:v>
                </c:pt>
                <c:pt idx="898">
                  <c:v>164.0</c:v>
                </c:pt>
                <c:pt idx="899">
                  <c:v>164.0</c:v>
                </c:pt>
                <c:pt idx="900">
                  <c:v>164.0</c:v>
                </c:pt>
                <c:pt idx="901">
                  <c:v>164.0</c:v>
                </c:pt>
                <c:pt idx="902">
                  <c:v>164.0</c:v>
                </c:pt>
                <c:pt idx="903">
                  <c:v>164.0</c:v>
                </c:pt>
                <c:pt idx="904">
                  <c:v>164.0</c:v>
                </c:pt>
                <c:pt idx="905">
                  <c:v>164.0</c:v>
                </c:pt>
                <c:pt idx="906">
                  <c:v>164.0</c:v>
                </c:pt>
                <c:pt idx="907">
                  <c:v>164.0</c:v>
                </c:pt>
                <c:pt idx="908">
                  <c:v>164.0</c:v>
                </c:pt>
                <c:pt idx="909">
                  <c:v>165.0</c:v>
                </c:pt>
                <c:pt idx="910">
                  <c:v>166.0</c:v>
                </c:pt>
                <c:pt idx="911">
                  <c:v>166.0</c:v>
                </c:pt>
                <c:pt idx="912">
                  <c:v>166.0</c:v>
                </c:pt>
                <c:pt idx="913">
                  <c:v>166.0</c:v>
                </c:pt>
                <c:pt idx="914">
                  <c:v>166.0</c:v>
                </c:pt>
                <c:pt idx="915">
                  <c:v>166.0</c:v>
                </c:pt>
                <c:pt idx="916">
                  <c:v>166.0</c:v>
                </c:pt>
                <c:pt idx="917">
                  <c:v>166.0</c:v>
                </c:pt>
                <c:pt idx="918">
                  <c:v>166.0</c:v>
                </c:pt>
                <c:pt idx="919">
                  <c:v>167.0</c:v>
                </c:pt>
                <c:pt idx="920">
                  <c:v>168.0</c:v>
                </c:pt>
                <c:pt idx="921">
                  <c:v>168.0</c:v>
                </c:pt>
                <c:pt idx="922">
                  <c:v>168.0</c:v>
                </c:pt>
                <c:pt idx="923">
                  <c:v>168.0</c:v>
                </c:pt>
                <c:pt idx="924">
                  <c:v>168.0</c:v>
                </c:pt>
                <c:pt idx="925">
                  <c:v>168.0</c:v>
                </c:pt>
                <c:pt idx="926">
                  <c:v>168.0</c:v>
                </c:pt>
                <c:pt idx="927">
                  <c:v>169.0</c:v>
                </c:pt>
                <c:pt idx="928">
                  <c:v>170.0</c:v>
                </c:pt>
                <c:pt idx="929">
                  <c:v>171.0</c:v>
                </c:pt>
                <c:pt idx="930">
                  <c:v>171.0</c:v>
                </c:pt>
                <c:pt idx="931">
                  <c:v>171.0</c:v>
                </c:pt>
                <c:pt idx="932">
                  <c:v>171.0</c:v>
                </c:pt>
                <c:pt idx="933">
                  <c:v>171.0</c:v>
                </c:pt>
                <c:pt idx="934">
                  <c:v>172.0</c:v>
                </c:pt>
                <c:pt idx="935">
                  <c:v>172.0</c:v>
                </c:pt>
                <c:pt idx="936">
                  <c:v>172.0</c:v>
                </c:pt>
                <c:pt idx="937">
                  <c:v>172.0</c:v>
                </c:pt>
                <c:pt idx="938">
                  <c:v>172.0</c:v>
                </c:pt>
                <c:pt idx="939">
                  <c:v>172.0</c:v>
                </c:pt>
                <c:pt idx="940">
                  <c:v>172.0</c:v>
                </c:pt>
                <c:pt idx="941">
                  <c:v>172.0</c:v>
                </c:pt>
                <c:pt idx="942">
                  <c:v>172.0</c:v>
                </c:pt>
                <c:pt idx="943">
                  <c:v>172.0</c:v>
                </c:pt>
                <c:pt idx="944">
                  <c:v>172.0</c:v>
                </c:pt>
                <c:pt idx="945">
                  <c:v>172.0</c:v>
                </c:pt>
                <c:pt idx="946">
                  <c:v>172.0</c:v>
                </c:pt>
                <c:pt idx="947">
                  <c:v>172.0</c:v>
                </c:pt>
                <c:pt idx="948">
                  <c:v>172.0</c:v>
                </c:pt>
                <c:pt idx="949">
                  <c:v>173.0</c:v>
                </c:pt>
                <c:pt idx="950">
                  <c:v>173.0</c:v>
                </c:pt>
                <c:pt idx="951">
                  <c:v>173.0</c:v>
                </c:pt>
                <c:pt idx="952">
                  <c:v>173.0</c:v>
                </c:pt>
                <c:pt idx="953">
                  <c:v>173.0</c:v>
                </c:pt>
                <c:pt idx="954">
                  <c:v>173.0</c:v>
                </c:pt>
                <c:pt idx="955">
                  <c:v>173.0</c:v>
                </c:pt>
                <c:pt idx="956">
                  <c:v>173.0</c:v>
                </c:pt>
                <c:pt idx="957">
                  <c:v>173.0</c:v>
                </c:pt>
                <c:pt idx="958">
                  <c:v>173.0</c:v>
                </c:pt>
                <c:pt idx="959">
                  <c:v>173.0</c:v>
                </c:pt>
                <c:pt idx="960">
                  <c:v>173.0</c:v>
                </c:pt>
                <c:pt idx="961">
                  <c:v>173.0</c:v>
                </c:pt>
                <c:pt idx="962">
                  <c:v>173.0</c:v>
                </c:pt>
                <c:pt idx="963">
                  <c:v>173.0</c:v>
                </c:pt>
                <c:pt idx="964">
                  <c:v>174.0</c:v>
                </c:pt>
                <c:pt idx="965">
                  <c:v>174.0</c:v>
                </c:pt>
                <c:pt idx="966">
                  <c:v>174.0</c:v>
                </c:pt>
                <c:pt idx="967">
                  <c:v>174.0</c:v>
                </c:pt>
                <c:pt idx="968">
                  <c:v>174.0</c:v>
                </c:pt>
                <c:pt idx="969">
                  <c:v>174.0</c:v>
                </c:pt>
                <c:pt idx="970">
                  <c:v>174.0</c:v>
                </c:pt>
                <c:pt idx="971">
                  <c:v>174.0</c:v>
                </c:pt>
                <c:pt idx="972">
                  <c:v>174.0</c:v>
                </c:pt>
                <c:pt idx="973">
                  <c:v>174.0</c:v>
                </c:pt>
                <c:pt idx="974">
                  <c:v>174.0</c:v>
                </c:pt>
                <c:pt idx="975">
                  <c:v>174.0</c:v>
                </c:pt>
                <c:pt idx="976">
                  <c:v>175.0</c:v>
                </c:pt>
                <c:pt idx="977">
                  <c:v>176.0</c:v>
                </c:pt>
                <c:pt idx="978">
                  <c:v>176.0</c:v>
                </c:pt>
                <c:pt idx="979">
                  <c:v>176.0</c:v>
                </c:pt>
                <c:pt idx="980">
                  <c:v>176.0</c:v>
                </c:pt>
                <c:pt idx="981">
                  <c:v>177.0</c:v>
                </c:pt>
                <c:pt idx="982">
                  <c:v>177.0</c:v>
                </c:pt>
                <c:pt idx="983">
                  <c:v>178.0</c:v>
                </c:pt>
                <c:pt idx="984">
                  <c:v>179.0</c:v>
                </c:pt>
                <c:pt idx="985">
                  <c:v>180.0</c:v>
                </c:pt>
                <c:pt idx="986">
                  <c:v>180.0</c:v>
                </c:pt>
                <c:pt idx="987">
                  <c:v>181.0</c:v>
                </c:pt>
                <c:pt idx="988">
                  <c:v>181.0</c:v>
                </c:pt>
                <c:pt idx="989">
                  <c:v>181.0</c:v>
                </c:pt>
                <c:pt idx="990">
                  <c:v>181.0</c:v>
                </c:pt>
                <c:pt idx="991">
                  <c:v>182.0</c:v>
                </c:pt>
                <c:pt idx="992">
                  <c:v>183.0</c:v>
                </c:pt>
                <c:pt idx="993">
                  <c:v>184.0</c:v>
                </c:pt>
                <c:pt idx="994">
                  <c:v>185.0</c:v>
                </c:pt>
                <c:pt idx="995">
                  <c:v>185.0</c:v>
                </c:pt>
                <c:pt idx="996">
                  <c:v>185.0</c:v>
                </c:pt>
                <c:pt idx="997">
                  <c:v>185.0</c:v>
                </c:pt>
                <c:pt idx="998">
                  <c:v>185.0</c:v>
                </c:pt>
                <c:pt idx="999">
                  <c:v>185.0</c:v>
                </c:pt>
                <c:pt idx="1000">
                  <c:v>185.0</c:v>
                </c:pt>
                <c:pt idx="1001">
                  <c:v>185.0</c:v>
                </c:pt>
                <c:pt idx="1002">
                  <c:v>185.0</c:v>
                </c:pt>
                <c:pt idx="1003">
                  <c:v>185.0</c:v>
                </c:pt>
                <c:pt idx="1004">
                  <c:v>185.0</c:v>
                </c:pt>
                <c:pt idx="1005">
                  <c:v>185.0</c:v>
                </c:pt>
                <c:pt idx="1006">
                  <c:v>185.0</c:v>
                </c:pt>
                <c:pt idx="1007">
                  <c:v>185.0</c:v>
                </c:pt>
                <c:pt idx="1008">
                  <c:v>185.0</c:v>
                </c:pt>
                <c:pt idx="1009">
                  <c:v>185.0</c:v>
                </c:pt>
                <c:pt idx="1010">
                  <c:v>185.0</c:v>
                </c:pt>
                <c:pt idx="1011">
                  <c:v>185.0</c:v>
                </c:pt>
                <c:pt idx="1012">
                  <c:v>185.0</c:v>
                </c:pt>
                <c:pt idx="1013">
                  <c:v>185.0</c:v>
                </c:pt>
                <c:pt idx="1014">
                  <c:v>185.0</c:v>
                </c:pt>
                <c:pt idx="1015">
                  <c:v>185.0</c:v>
                </c:pt>
                <c:pt idx="1016">
                  <c:v>185.0</c:v>
                </c:pt>
                <c:pt idx="1017">
                  <c:v>185.0</c:v>
                </c:pt>
                <c:pt idx="1018">
                  <c:v>185.0</c:v>
                </c:pt>
                <c:pt idx="1019">
                  <c:v>186.0</c:v>
                </c:pt>
                <c:pt idx="1020">
                  <c:v>187.0</c:v>
                </c:pt>
                <c:pt idx="1021">
                  <c:v>187.0</c:v>
                </c:pt>
                <c:pt idx="1022">
                  <c:v>188.0</c:v>
                </c:pt>
                <c:pt idx="1023">
                  <c:v>188.0</c:v>
                </c:pt>
                <c:pt idx="1024">
                  <c:v>188.0</c:v>
                </c:pt>
                <c:pt idx="1025">
                  <c:v>189.0</c:v>
                </c:pt>
                <c:pt idx="1026">
                  <c:v>189.0</c:v>
                </c:pt>
                <c:pt idx="1027">
                  <c:v>189.0</c:v>
                </c:pt>
                <c:pt idx="1028">
                  <c:v>189.0</c:v>
                </c:pt>
                <c:pt idx="1029">
                  <c:v>189.0</c:v>
                </c:pt>
                <c:pt idx="1030">
                  <c:v>189.0</c:v>
                </c:pt>
                <c:pt idx="1031">
                  <c:v>189.0</c:v>
                </c:pt>
                <c:pt idx="1032">
                  <c:v>189.0</c:v>
                </c:pt>
                <c:pt idx="1033">
                  <c:v>189.0</c:v>
                </c:pt>
                <c:pt idx="1034">
                  <c:v>189.0</c:v>
                </c:pt>
                <c:pt idx="1035">
                  <c:v>189.0</c:v>
                </c:pt>
                <c:pt idx="1036">
                  <c:v>189.0</c:v>
                </c:pt>
                <c:pt idx="1037">
                  <c:v>189.0</c:v>
                </c:pt>
                <c:pt idx="1038">
                  <c:v>189.0</c:v>
                </c:pt>
                <c:pt idx="1039">
                  <c:v>189.0</c:v>
                </c:pt>
                <c:pt idx="1040">
                  <c:v>189.0</c:v>
                </c:pt>
                <c:pt idx="1041">
                  <c:v>189.0</c:v>
                </c:pt>
                <c:pt idx="1042">
                  <c:v>189.0</c:v>
                </c:pt>
                <c:pt idx="1043">
                  <c:v>189.0</c:v>
                </c:pt>
                <c:pt idx="1044">
                  <c:v>189.0</c:v>
                </c:pt>
                <c:pt idx="1045">
                  <c:v>189.0</c:v>
                </c:pt>
                <c:pt idx="1046">
                  <c:v>189.0</c:v>
                </c:pt>
                <c:pt idx="1047">
                  <c:v>189.0</c:v>
                </c:pt>
                <c:pt idx="1048">
                  <c:v>189.0</c:v>
                </c:pt>
                <c:pt idx="1049">
                  <c:v>189.0</c:v>
                </c:pt>
                <c:pt idx="1050">
                  <c:v>189.0</c:v>
                </c:pt>
                <c:pt idx="1051">
                  <c:v>189.0</c:v>
                </c:pt>
                <c:pt idx="1052">
                  <c:v>189.0</c:v>
                </c:pt>
                <c:pt idx="1053">
                  <c:v>189.0</c:v>
                </c:pt>
                <c:pt idx="1054">
                  <c:v>189.0</c:v>
                </c:pt>
                <c:pt idx="1055">
                  <c:v>189.0</c:v>
                </c:pt>
                <c:pt idx="1056">
                  <c:v>189.0</c:v>
                </c:pt>
                <c:pt idx="1057">
                  <c:v>189.0</c:v>
                </c:pt>
                <c:pt idx="1058">
                  <c:v>189.0</c:v>
                </c:pt>
                <c:pt idx="1059">
                  <c:v>189.0</c:v>
                </c:pt>
                <c:pt idx="1060">
                  <c:v>189.0</c:v>
                </c:pt>
                <c:pt idx="1061">
                  <c:v>189.0</c:v>
                </c:pt>
                <c:pt idx="1062">
                  <c:v>189.0</c:v>
                </c:pt>
                <c:pt idx="1063">
                  <c:v>189.0</c:v>
                </c:pt>
                <c:pt idx="1064">
                  <c:v>189.0</c:v>
                </c:pt>
                <c:pt idx="1065">
                  <c:v>189.0</c:v>
                </c:pt>
                <c:pt idx="1066">
                  <c:v>189.0</c:v>
                </c:pt>
                <c:pt idx="1067">
                  <c:v>189.0</c:v>
                </c:pt>
                <c:pt idx="1068">
                  <c:v>189.0</c:v>
                </c:pt>
                <c:pt idx="1069">
                  <c:v>189.0</c:v>
                </c:pt>
                <c:pt idx="1070">
                  <c:v>189.0</c:v>
                </c:pt>
                <c:pt idx="1071">
                  <c:v>189.0</c:v>
                </c:pt>
                <c:pt idx="1072">
                  <c:v>189.0</c:v>
                </c:pt>
                <c:pt idx="1073">
                  <c:v>189.0</c:v>
                </c:pt>
                <c:pt idx="1074">
                  <c:v>189.0</c:v>
                </c:pt>
                <c:pt idx="1075">
                  <c:v>189.0</c:v>
                </c:pt>
                <c:pt idx="1076">
                  <c:v>189.0</c:v>
                </c:pt>
                <c:pt idx="1077">
                  <c:v>189.0</c:v>
                </c:pt>
                <c:pt idx="1078">
                  <c:v>189.0</c:v>
                </c:pt>
                <c:pt idx="1079">
                  <c:v>190.0</c:v>
                </c:pt>
                <c:pt idx="1080">
                  <c:v>190.0</c:v>
                </c:pt>
                <c:pt idx="1081">
                  <c:v>190.0</c:v>
                </c:pt>
                <c:pt idx="1082">
                  <c:v>190.0</c:v>
                </c:pt>
                <c:pt idx="1083">
                  <c:v>190.0</c:v>
                </c:pt>
                <c:pt idx="1084">
                  <c:v>190.0</c:v>
                </c:pt>
                <c:pt idx="1085">
                  <c:v>190.0</c:v>
                </c:pt>
                <c:pt idx="1086">
                  <c:v>190.0</c:v>
                </c:pt>
                <c:pt idx="1087">
                  <c:v>190.0</c:v>
                </c:pt>
                <c:pt idx="1088">
                  <c:v>190.0</c:v>
                </c:pt>
                <c:pt idx="1089">
                  <c:v>191.0</c:v>
                </c:pt>
                <c:pt idx="1090">
                  <c:v>192.0</c:v>
                </c:pt>
                <c:pt idx="1091">
                  <c:v>192.0</c:v>
                </c:pt>
                <c:pt idx="1092">
                  <c:v>192.0</c:v>
                </c:pt>
                <c:pt idx="1093">
                  <c:v>192.0</c:v>
                </c:pt>
                <c:pt idx="1094">
                  <c:v>192.0</c:v>
                </c:pt>
                <c:pt idx="1095">
                  <c:v>192.0</c:v>
                </c:pt>
                <c:pt idx="1096">
                  <c:v>192.0</c:v>
                </c:pt>
                <c:pt idx="1097">
                  <c:v>192.0</c:v>
                </c:pt>
                <c:pt idx="1098">
                  <c:v>192.0</c:v>
                </c:pt>
                <c:pt idx="1099">
                  <c:v>192.0</c:v>
                </c:pt>
                <c:pt idx="1100">
                  <c:v>193.0</c:v>
                </c:pt>
                <c:pt idx="1101">
                  <c:v>193.0</c:v>
                </c:pt>
                <c:pt idx="1102">
                  <c:v>193.0</c:v>
                </c:pt>
                <c:pt idx="1103">
                  <c:v>193.0</c:v>
                </c:pt>
                <c:pt idx="1104">
                  <c:v>193.0</c:v>
                </c:pt>
                <c:pt idx="1105">
                  <c:v>193.0</c:v>
                </c:pt>
                <c:pt idx="1106">
                  <c:v>194.0</c:v>
                </c:pt>
                <c:pt idx="1107">
                  <c:v>195.0</c:v>
                </c:pt>
                <c:pt idx="1108">
                  <c:v>195.0</c:v>
                </c:pt>
                <c:pt idx="1109">
                  <c:v>195.0</c:v>
                </c:pt>
                <c:pt idx="1110">
                  <c:v>196.0</c:v>
                </c:pt>
                <c:pt idx="1111">
                  <c:v>196.0</c:v>
                </c:pt>
                <c:pt idx="1112">
                  <c:v>196.0</c:v>
                </c:pt>
                <c:pt idx="1113">
                  <c:v>196.0</c:v>
                </c:pt>
                <c:pt idx="1114">
                  <c:v>196.0</c:v>
                </c:pt>
                <c:pt idx="1115">
                  <c:v>196.0</c:v>
                </c:pt>
                <c:pt idx="1116">
                  <c:v>196.0</c:v>
                </c:pt>
                <c:pt idx="1117">
                  <c:v>196.0</c:v>
                </c:pt>
                <c:pt idx="1118">
                  <c:v>196.0</c:v>
                </c:pt>
                <c:pt idx="1119">
                  <c:v>196.0</c:v>
                </c:pt>
                <c:pt idx="1120">
                  <c:v>197.0</c:v>
                </c:pt>
                <c:pt idx="1121">
                  <c:v>198.0</c:v>
                </c:pt>
                <c:pt idx="1122">
                  <c:v>198.0</c:v>
                </c:pt>
                <c:pt idx="1123">
                  <c:v>198.0</c:v>
                </c:pt>
                <c:pt idx="1124">
                  <c:v>198.0</c:v>
                </c:pt>
                <c:pt idx="1125">
                  <c:v>199.0</c:v>
                </c:pt>
                <c:pt idx="1126">
                  <c:v>200.0</c:v>
                </c:pt>
                <c:pt idx="1127">
                  <c:v>200.0</c:v>
                </c:pt>
                <c:pt idx="1128">
                  <c:v>200.0</c:v>
                </c:pt>
                <c:pt idx="1129">
                  <c:v>200.0</c:v>
                </c:pt>
                <c:pt idx="1130">
                  <c:v>201.0</c:v>
                </c:pt>
                <c:pt idx="1131">
                  <c:v>201.0</c:v>
                </c:pt>
                <c:pt idx="1132">
                  <c:v>201.0</c:v>
                </c:pt>
                <c:pt idx="1133">
                  <c:v>201.0</c:v>
                </c:pt>
                <c:pt idx="1134">
                  <c:v>201.0</c:v>
                </c:pt>
                <c:pt idx="1135">
                  <c:v>201.0</c:v>
                </c:pt>
                <c:pt idx="1136">
                  <c:v>201.0</c:v>
                </c:pt>
                <c:pt idx="1137">
                  <c:v>201.0</c:v>
                </c:pt>
                <c:pt idx="1138">
                  <c:v>201.0</c:v>
                </c:pt>
                <c:pt idx="1139">
                  <c:v>201.0</c:v>
                </c:pt>
                <c:pt idx="1140">
                  <c:v>201.0</c:v>
                </c:pt>
                <c:pt idx="1141">
                  <c:v>201.0</c:v>
                </c:pt>
                <c:pt idx="1142">
                  <c:v>201.0</c:v>
                </c:pt>
                <c:pt idx="1143">
                  <c:v>201.0</c:v>
                </c:pt>
                <c:pt idx="1144">
                  <c:v>201.0</c:v>
                </c:pt>
                <c:pt idx="1145">
                  <c:v>202.0</c:v>
                </c:pt>
                <c:pt idx="1146">
                  <c:v>202.0</c:v>
                </c:pt>
                <c:pt idx="1147">
                  <c:v>202.0</c:v>
                </c:pt>
                <c:pt idx="1148">
                  <c:v>202.0</c:v>
                </c:pt>
                <c:pt idx="1149">
                  <c:v>202.0</c:v>
                </c:pt>
                <c:pt idx="1150">
                  <c:v>202.0</c:v>
                </c:pt>
                <c:pt idx="1151">
                  <c:v>202.0</c:v>
                </c:pt>
                <c:pt idx="1152">
                  <c:v>202.0</c:v>
                </c:pt>
                <c:pt idx="1153">
                  <c:v>202.0</c:v>
                </c:pt>
                <c:pt idx="1154">
                  <c:v>202.0</c:v>
                </c:pt>
                <c:pt idx="1155">
                  <c:v>202.0</c:v>
                </c:pt>
                <c:pt idx="1156">
                  <c:v>202.0</c:v>
                </c:pt>
                <c:pt idx="1157">
                  <c:v>202.0</c:v>
                </c:pt>
                <c:pt idx="1158">
                  <c:v>202.0</c:v>
                </c:pt>
                <c:pt idx="1159">
                  <c:v>203.0</c:v>
                </c:pt>
                <c:pt idx="1160">
                  <c:v>204.0</c:v>
                </c:pt>
                <c:pt idx="1161">
                  <c:v>204.0</c:v>
                </c:pt>
                <c:pt idx="1162">
                  <c:v>204.0</c:v>
                </c:pt>
                <c:pt idx="1163">
                  <c:v>204.0</c:v>
                </c:pt>
                <c:pt idx="1164">
                  <c:v>204.0</c:v>
                </c:pt>
                <c:pt idx="1165">
                  <c:v>204.0</c:v>
                </c:pt>
                <c:pt idx="1166">
                  <c:v>204.0</c:v>
                </c:pt>
                <c:pt idx="1167">
                  <c:v>204.0</c:v>
                </c:pt>
                <c:pt idx="1168">
                  <c:v>204.0</c:v>
                </c:pt>
                <c:pt idx="1169">
                  <c:v>204.0</c:v>
                </c:pt>
                <c:pt idx="1170">
                  <c:v>204.0</c:v>
                </c:pt>
                <c:pt idx="1171">
                  <c:v>204.0</c:v>
                </c:pt>
                <c:pt idx="1172">
                  <c:v>204.0</c:v>
                </c:pt>
                <c:pt idx="1173">
                  <c:v>204.0</c:v>
                </c:pt>
                <c:pt idx="1174">
                  <c:v>204.0</c:v>
                </c:pt>
                <c:pt idx="1175">
                  <c:v>204.0</c:v>
                </c:pt>
                <c:pt idx="1176">
                  <c:v>204.0</c:v>
                </c:pt>
                <c:pt idx="1177">
                  <c:v>204.0</c:v>
                </c:pt>
                <c:pt idx="1178">
                  <c:v>204.0</c:v>
                </c:pt>
                <c:pt idx="1179">
                  <c:v>205.0</c:v>
                </c:pt>
                <c:pt idx="1180">
                  <c:v>205.0</c:v>
                </c:pt>
                <c:pt idx="1181">
                  <c:v>206.0</c:v>
                </c:pt>
                <c:pt idx="1182">
                  <c:v>207.0</c:v>
                </c:pt>
                <c:pt idx="1183">
                  <c:v>208.0</c:v>
                </c:pt>
                <c:pt idx="1184">
                  <c:v>209.0</c:v>
                </c:pt>
                <c:pt idx="1185">
                  <c:v>210.0</c:v>
                </c:pt>
                <c:pt idx="1186">
                  <c:v>211.0</c:v>
                </c:pt>
                <c:pt idx="1187">
                  <c:v>211.0</c:v>
                </c:pt>
                <c:pt idx="1188">
                  <c:v>211.0</c:v>
                </c:pt>
                <c:pt idx="1189">
                  <c:v>211.0</c:v>
                </c:pt>
                <c:pt idx="1190">
                  <c:v>211.0</c:v>
                </c:pt>
                <c:pt idx="1191">
                  <c:v>211.0</c:v>
                </c:pt>
                <c:pt idx="1192">
                  <c:v>212.0</c:v>
                </c:pt>
                <c:pt idx="1193">
                  <c:v>212.0</c:v>
                </c:pt>
                <c:pt idx="1194">
                  <c:v>212.0</c:v>
                </c:pt>
                <c:pt idx="1195">
                  <c:v>213.0</c:v>
                </c:pt>
                <c:pt idx="1196">
                  <c:v>213.0</c:v>
                </c:pt>
                <c:pt idx="1197">
                  <c:v>214.0</c:v>
                </c:pt>
                <c:pt idx="1198">
                  <c:v>214.0</c:v>
                </c:pt>
                <c:pt idx="1199">
                  <c:v>214.0</c:v>
                </c:pt>
                <c:pt idx="1200">
                  <c:v>214.0</c:v>
                </c:pt>
                <c:pt idx="1201">
                  <c:v>214.0</c:v>
                </c:pt>
                <c:pt idx="1202">
                  <c:v>214.0</c:v>
                </c:pt>
                <c:pt idx="1203">
                  <c:v>214.0</c:v>
                </c:pt>
                <c:pt idx="1204">
                  <c:v>214.0</c:v>
                </c:pt>
                <c:pt idx="1205">
                  <c:v>214.0</c:v>
                </c:pt>
                <c:pt idx="1206">
                  <c:v>214.0</c:v>
                </c:pt>
                <c:pt idx="1207">
                  <c:v>214.0</c:v>
                </c:pt>
                <c:pt idx="1208">
                  <c:v>214.0</c:v>
                </c:pt>
                <c:pt idx="1209">
                  <c:v>214.0</c:v>
                </c:pt>
                <c:pt idx="1210">
                  <c:v>214.0</c:v>
                </c:pt>
                <c:pt idx="1211">
                  <c:v>214.0</c:v>
                </c:pt>
                <c:pt idx="1212">
                  <c:v>214.0</c:v>
                </c:pt>
                <c:pt idx="1213">
                  <c:v>214.0</c:v>
                </c:pt>
                <c:pt idx="1214">
                  <c:v>214.0</c:v>
                </c:pt>
                <c:pt idx="1215">
                  <c:v>214.0</c:v>
                </c:pt>
                <c:pt idx="1216">
                  <c:v>214.0</c:v>
                </c:pt>
                <c:pt idx="1217">
                  <c:v>214.0</c:v>
                </c:pt>
                <c:pt idx="1218">
                  <c:v>214.0</c:v>
                </c:pt>
                <c:pt idx="1219">
                  <c:v>215.0</c:v>
                </c:pt>
                <c:pt idx="1220">
                  <c:v>216.0</c:v>
                </c:pt>
                <c:pt idx="1221">
                  <c:v>216.0</c:v>
                </c:pt>
                <c:pt idx="1222">
                  <c:v>216.0</c:v>
                </c:pt>
                <c:pt idx="1223">
                  <c:v>216.0</c:v>
                </c:pt>
                <c:pt idx="1224">
                  <c:v>217.0</c:v>
                </c:pt>
                <c:pt idx="1225">
                  <c:v>217.0</c:v>
                </c:pt>
                <c:pt idx="1226">
                  <c:v>218.0</c:v>
                </c:pt>
                <c:pt idx="1227">
                  <c:v>218.0</c:v>
                </c:pt>
                <c:pt idx="1228">
                  <c:v>218.0</c:v>
                </c:pt>
                <c:pt idx="1229">
                  <c:v>218.0</c:v>
                </c:pt>
                <c:pt idx="1230">
                  <c:v>218.0</c:v>
                </c:pt>
                <c:pt idx="1231">
                  <c:v>219.0</c:v>
                </c:pt>
                <c:pt idx="1232">
                  <c:v>219.0</c:v>
                </c:pt>
                <c:pt idx="1233">
                  <c:v>219.0</c:v>
                </c:pt>
                <c:pt idx="1234">
                  <c:v>219.0</c:v>
                </c:pt>
                <c:pt idx="1235">
                  <c:v>219.0</c:v>
                </c:pt>
                <c:pt idx="1236">
                  <c:v>219.0</c:v>
                </c:pt>
                <c:pt idx="1237">
                  <c:v>219.0</c:v>
                </c:pt>
                <c:pt idx="1238">
                  <c:v>219.0</c:v>
                </c:pt>
                <c:pt idx="1239">
                  <c:v>220.0</c:v>
                </c:pt>
                <c:pt idx="1240">
                  <c:v>220.0</c:v>
                </c:pt>
                <c:pt idx="1241">
                  <c:v>221.0</c:v>
                </c:pt>
                <c:pt idx="1242">
                  <c:v>221.0</c:v>
                </c:pt>
                <c:pt idx="1243">
                  <c:v>221.0</c:v>
                </c:pt>
                <c:pt idx="1244">
                  <c:v>221.0</c:v>
                </c:pt>
                <c:pt idx="1245">
                  <c:v>221.0</c:v>
                </c:pt>
                <c:pt idx="1246">
                  <c:v>221.0</c:v>
                </c:pt>
                <c:pt idx="1247">
                  <c:v>222.0</c:v>
                </c:pt>
                <c:pt idx="1248">
                  <c:v>222.0</c:v>
                </c:pt>
                <c:pt idx="1249">
                  <c:v>222.0</c:v>
                </c:pt>
                <c:pt idx="1250">
                  <c:v>222.0</c:v>
                </c:pt>
                <c:pt idx="1251">
                  <c:v>222.0</c:v>
                </c:pt>
                <c:pt idx="1252">
                  <c:v>222.0</c:v>
                </c:pt>
                <c:pt idx="1253">
                  <c:v>222.0</c:v>
                </c:pt>
                <c:pt idx="1254">
                  <c:v>222.0</c:v>
                </c:pt>
                <c:pt idx="1255">
                  <c:v>222.0</c:v>
                </c:pt>
                <c:pt idx="1256">
                  <c:v>222.0</c:v>
                </c:pt>
                <c:pt idx="1257">
                  <c:v>222.0</c:v>
                </c:pt>
                <c:pt idx="1258">
                  <c:v>222.0</c:v>
                </c:pt>
                <c:pt idx="1259">
                  <c:v>223.0</c:v>
                </c:pt>
                <c:pt idx="1260">
                  <c:v>224.0</c:v>
                </c:pt>
                <c:pt idx="1261">
                  <c:v>224.0</c:v>
                </c:pt>
                <c:pt idx="1262">
                  <c:v>225.0</c:v>
                </c:pt>
                <c:pt idx="1263">
                  <c:v>226.0</c:v>
                </c:pt>
                <c:pt idx="1264">
                  <c:v>226.0</c:v>
                </c:pt>
                <c:pt idx="1265">
                  <c:v>226.0</c:v>
                </c:pt>
                <c:pt idx="1266">
                  <c:v>226.0</c:v>
                </c:pt>
                <c:pt idx="1267">
                  <c:v>226.0</c:v>
                </c:pt>
                <c:pt idx="1268">
                  <c:v>226.0</c:v>
                </c:pt>
                <c:pt idx="1269">
                  <c:v>226.0</c:v>
                </c:pt>
                <c:pt idx="1270">
                  <c:v>226.0</c:v>
                </c:pt>
                <c:pt idx="1271">
                  <c:v>226.0</c:v>
                </c:pt>
                <c:pt idx="1272">
                  <c:v>226.0</c:v>
                </c:pt>
                <c:pt idx="1273">
                  <c:v>226.0</c:v>
                </c:pt>
                <c:pt idx="1274">
                  <c:v>226.0</c:v>
                </c:pt>
                <c:pt idx="1275">
                  <c:v>226.0</c:v>
                </c:pt>
                <c:pt idx="1276">
                  <c:v>226.0</c:v>
                </c:pt>
                <c:pt idx="1277">
                  <c:v>226.0</c:v>
                </c:pt>
                <c:pt idx="1278">
                  <c:v>227.0</c:v>
                </c:pt>
                <c:pt idx="1279">
                  <c:v>227.0</c:v>
                </c:pt>
                <c:pt idx="1280">
                  <c:v>227.0</c:v>
                </c:pt>
                <c:pt idx="1281">
                  <c:v>227.0</c:v>
                </c:pt>
                <c:pt idx="1282">
                  <c:v>227.0</c:v>
                </c:pt>
                <c:pt idx="1283">
                  <c:v>228.0</c:v>
                </c:pt>
                <c:pt idx="1284">
                  <c:v>229.0</c:v>
                </c:pt>
                <c:pt idx="1285">
                  <c:v>229.0</c:v>
                </c:pt>
                <c:pt idx="1286">
                  <c:v>230.0</c:v>
                </c:pt>
                <c:pt idx="1287">
                  <c:v>230.0</c:v>
                </c:pt>
                <c:pt idx="1288">
                  <c:v>230.0</c:v>
                </c:pt>
                <c:pt idx="1289">
                  <c:v>230.0</c:v>
                </c:pt>
                <c:pt idx="1290">
                  <c:v>230.0</c:v>
                </c:pt>
                <c:pt idx="1291">
                  <c:v>230.0</c:v>
                </c:pt>
                <c:pt idx="1292">
                  <c:v>230.0</c:v>
                </c:pt>
                <c:pt idx="1293">
                  <c:v>230.0</c:v>
                </c:pt>
                <c:pt idx="1294">
                  <c:v>230.0</c:v>
                </c:pt>
                <c:pt idx="1295">
                  <c:v>230.0</c:v>
                </c:pt>
                <c:pt idx="1296">
                  <c:v>230.0</c:v>
                </c:pt>
                <c:pt idx="1297">
                  <c:v>230.0</c:v>
                </c:pt>
                <c:pt idx="1298">
                  <c:v>230.0</c:v>
                </c:pt>
                <c:pt idx="1299">
                  <c:v>230.0</c:v>
                </c:pt>
                <c:pt idx="1300">
                  <c:v>230.0</c:v>
                </c:pt>
                <c:pt idx="1301">
                  <c:v>231.0</c:v>
                </c:pt>
                <c:pt idx="1302">
                  <c:v>231.0</c:v>
                </c:pt>
                <c:pt idx="1303">
                  <c:v>231.0</c:v>
                </c:pt>
                <c:pt idx="1304">
                  <c:v>231.0</c:v>
                </c:pt>
                <c:pt idx="1305">
                  <c:v>231.0</c:v>
                </c:pt>
                <c:pt idx="1306">
                  <c:v>231.0</c:v>
                </c:pt>
                <c:pt idx="1307">
                  <c:v>231.0</c:v>
                </c:pt>
                <c:pt idx="1308">
                  <c:v>231.0</c:v>
                </c:pt>
                <c:pt idx="1309">
                  <c:v>231.0</c:v>
                </c:pt>
                <c:pt idx="1310">
                  <c:v>231.0</c:v>
                </c:pt>
                <c:pt idx="1311">
                  <c:v>232.0</c:v>
                </c:pt>
                <c:pt idx="1312">
                  <c:v>233.0</c:v>
                </c:pt>
                <c:pt idx="1313">
                  <c:v>233.0</c:v>
                </c:pt>
                <c:pt idx="1314">
                  <c:v>233.0</c:v>
                </c:pt>
                <c:pt idx="1315">
                  <c:v>234.0</c:v>
                </c:pt>
                <c:pt idx="1316">
                  <c:v>234.0</c:v>
                </c:pt>
                <c:pt idx="1317">
                  <c:v>234.0</c:v>
                </c:pt>
                <c:pt idx="1318">
                  <c:v>234.0</c:v>
                </c:pt>
                <c:pt idx="1319">
                  <c:v>234.0</c:v>
                </c:pt>
                <c:pt idx="1320">
                  <c:v>234.0</c:v>
                </c:pt>
                <c:pt idx="1321">
                  <c:v>234.0</c:v>
                </c:pt>
                <c:pt idx="1322">
                  <c:v>234.0</c:v>
                </c:pt>
                <c:pt idx="1323">
                  <c:v>234.0</c:v>
                </c:pt>
                <c:pt idx="1324">
                  <c:v>234.0</c:v>
                </c:pt>
                <c:pt idx="1325">
                  <c:v>234.0</c:v>
                </c:pt>
                <c:pt idx="1326">
                  <c:v>234.0</c:v>
                </c:pt>
                <c:pt idx="1327">
                  <c:v>234.0</c:v>
                </c:pt>
                <c:pt idx="1328">
                  <c:v>234.0</c:v>
                </c:pt>
                <c:pt idx="1329">
                  <c:v>234.0</c:v>
                </c:pt>
                <c:pt idx="1330">
                  <c:v>234.0</c:v>
                </c:pt>
                <c:pt idx="1331">
                  <c:v>234.0</c:v>
                </c:pt>
                <c:pt idx="1332">
                  <c:v>234.0</c:v>
                </c:pt>
                <c:pt idx="1333">
                  <c:v>234.0</c:v>
                </c:pt>
                <c:pt idx="1334">
                  <c:v>234.0</c:v>
                </c:pt>
                <c:pt idx="1335">
                  <c:v>234.0</c:v>
                </c:pt>
                <c:pt idx="1336">
                  <c:v>234.0</c:v>
                </c:pt>
                <c:pt idx="1337">
                  <c:v>234.0</c:v>
                </c:pt>
                <c:pt idx="1338">
                  <c:v>234.0</c:v>
                </c:pt>
                <c:pt idx="1339">
                  <c:v>234.0</c:v>
                </c:pt>
                <c:pt idx="1340">
                  <c:v>234.0</c:v>
                </c:pt>
                <c:pt idx="1341">
                  <c:v>234.0</c:v>
                </c:pt>
                <c:pt idx="1342">
                  <c:v>234.0</c:v>
                </c:pt>
                <c:pt idx="1343">
                  <c:v>234.0</c:v>
                </c:pt>
                <c:pt idx="1344">
                  <c:v>234.0</c:v>
                </c:pt>
                <c:pt idx="1345">
                  <c:v>234.0</c:v>
                </c:pt>
                <c:pt idx="1346">
                  <c:v>234.0</c:v>
                </c:pt>
                <c:pt idx="1347">
                  <c:v>234.0</c:v>
                </c:pt>
                <c:pt idx="1348">
                  <c:v>234.0</c:v>
                </c:pt>
                <c:pt idx="1349">
                  <c:v>234.0</c:v>
                </c:pt>
                <c:pt idx="1350">
                  <c:v>234.0</c:v>
                </c:pt>
                <c:pt idx="1351">
                  <c:v>234.0</c:v>
                </c:pt>
                <c:pt idx="1352">
                  <c:v>235.0</c:v>
                </c:pt>
                <c:pt idx="1353">
                  <c:v>235.0</c:v>
                </c:pt>
                <c:pt idx="1354">
                  <c:v>235.0</c:v>
                </c:pt>
                <c:pt idx="1355">
                  <c:v>235.0</c:v>
                </c:pt>
                <c:pt idx="1356">
                  <c:v>235.0</c:v>
                </c:pt>
                <c:pt idx="1357">
                  <c:v>235.0</c:v>
                </c:pt>
                <c:pt idx="1358">
                  <c:v>235.0</c:v>
                </c:pt>
                <c:pt idx="1359">
                  <c:v>235.0</c:v>
                </c:pt>
                <c:pt idx="1360">
                  <c:v>235.0</c:v>
                </c:pt>
                <c:pt idx="1361">
                  <c:v>235.0</c:v>
                </c:pt>
                <c:pt idx="1362">
                  <c:v>235.0</c:v>
                </c:pt>
                <c:pt idx="1363">
                  <c:v>235.0</c:v>
                </c:pt>
                <c:pt idx="1364">
                  <c:v>236.0</c:v>
                </c:pt>
                <c:pt idx="1365">
                  <c:v>236.0</c:v>
                </c:pt>
                <c:pt idx="1366">
                  <c:v>236.0</c:v>
                </c:pt>
                <c:pt idx="1367">
                  <c:v>236.0</c:v>
                </c:pt>
                <c:pt idx="1368">
                  <c:v>236.0</c:v>
                </c:pt>
                <c:pt idx="1369">
                  <c:v>236.0</c:v>
                </c:pt>
                <c:pt idx="1370">
                  <c:v>236.0</c:v>
                </c:pt>
                <c:pt idx="1371">
                  <c:v>236.0</c:v>
                </c:pt>
                <c:pt idx="1372">
                  <c:v>236.0</c:v>
                </c:pt>
                <c:pt idx="1373">
                  <c:v>236.0</c:v>
                </c:pt>
                <c:pt idx="1374">
                  <c:v>236.0</c:v>
                </c:pt>
                <c:pt idx="1375">
                  <c:v>236.0</c:v>
                </c:pt>
                <c:pt idx="1376">
                  <c:v>236.0</c:v>
                </c:pt>
                <c:pt idx="1377">
                  <c:v>236.0</c:v>
                </c:pt>
                <c:pt idx="1378">
                  <c:v>236.0</c:v>
                </c:pt>
                <c:pt idx="1379">
                  <c:v>236.0</c:v>
                </c:pt>
                <c:pt idx="1380">
                  <c:v>236.0</c:v>
                </c:pt>
                <c:pt idx="1381">
                  <c:v>236.0</c:v>
                </c:pt>
                <c:pt idx="1382">
                  <c:v>236.0</c:v>
                </c:pt>
                <c:pt idx="1383">
                  <c:v>237.0</c:v>
                </c:pt>
                <c:pt idx="1384">
                  <c:v>237.0</c:v>
                </c:pt>
                <c:pt idx="1385">
                  <c:v>237.0</c:v>
                </c:pt>
                <c:pt idx="1386">
                  <c:v>237.0</c:v>
                </c:pt>
                <c:pt idx="1387">
                  <c:v>238.0</c:v>
                </c:pt>
                <c:pt idx="1388">
                  <c:v>239.0</c:v>
                </c:pt>
                <c:pt idx="1389">
                  <c:v>240.0</c:v>
                </c:pt>
                <c:pt idx="1390">
                  <c:v>241.0</c:v>
                </c:pt>
                <c:pt idx="1391">
                  <c:v>241.0</c:v>
                </c:pt>
                <c:pt idx="1392">
                  <c:v>241.0</c:v>
                </c:pt>
                <c:pt idx="1393">
                  <c:v>241.0</c:v>
                </c:pt>
                <c:pt idx="1394">
                  <c:v>241.0</c:v>
                </c:pt>
                <c:pt idx="1395">
                  <c:v>241.0</c:v>
                </c:pt>
                <c:pt idx="1396">
                  <c:v>241.0</c:v>
                </c:pt>
                <c:pt idx="1397">
                  <c:v>241.0</c:v>
                </c:pt>
                <c:pt idx="1398">
                  <c:v>241.0</c:v>
                </c:pt>
                <c:pt idx="1399">
                  <c:v>241.0</c:v>
                </c:pt>
                <c:pt idx="1400">
                  <c:v>241.0</c:v>
                </c:pt>
                <c:pt idx="1401">
                  <c:v>241.0</c:v>
                </c:pt>
                <c:pt idx="1402">
                  <c:v>241.0</c:v>
                </c:pt>
                <c:pt idx="1403">
                  <c:v>241.0</c:v>
                </c:pt>
                <c:pt idx="1404">
                  <c:v>241.0</c:v>
                </c:pt>
                <c:pt idx="1405">
                  <c:v>241.0</c:v>
                </c:pt>
                <c:pt idx="1406">
                  <c:v>241.0</c:v>
                </c:pt>
                <c:pt idx="1407">
                  <c:v>241.0</c:v>
                </c:pt>
                <c:pt idx="1408">
                  <c:v>241.0</c:v>
                </c:pt>
                <c:pt idx="1409">
                  <c:v>241.0</c:v>
                </c:pt>
                <c:pt idx="1410">
                  <c:v>241.0</c:v>
                </c:pt>
                <c:pt idx="1411">
                  <c:v>241.0</c:v>
                </c:pt>
                <c:pt idx="1412">
                  <c:v>241.0</c:v>
                </c:pt>
                <c:pt idx="1413">
                  <c:v>241.0</c:v>
                </c:pt>
                <c:pt idx="1414">
                  <c:v>241.0</c:v>
                </c:pt>
                <c:pt idx="1415">
                  <c:v>241.0</c:v>
                </c:pt>
                <c:pt idx="1416">
                  <c:v>241.0</c:v>
                </c:pt>
                <c:pt idx="1417">
                  <c:v>241.0</c:v>
                </c:pt>
                <c:pt idx="1418">
                  <c:v>241.0</c:v>
                </c:pt>
                <c:pt idx="1419">
                  <c:v>241.0</c:v>
                </c:pt>
                <c:pt idx="1420">
                  <c:v>241.0</c:v>
                </c:pt>
                <c:pt idx="1421">
                  <c:v>241.0</c:v>
                </c:pt>
                <c:pt idx="1422">
                  <c:v>241.0</c:v>
                </c:pt>
                <c:pt idx="1423">
                  <c:v>242.0</c:v>
                </c:pt>
                <c:pt idx="1424">
                  <c:v>242.0</c:v>
                </c:pt>
                <c:pt idx="1425">
                  <c:v>242.0</c:v>
                </c:pt>
                <c:pt idx="1426">
                  <c:v>243.0</c:v>
                </c:pt>
                <c:pt idx="1427">
                  <c:v>243.0</c:v>
                </c:pt>
                <c:pt idx="1428">
                  <c:v>243.0</c:v>
                </c:pt>
                <c:pt idx="1429">
                  <c:v>243.0</c:v>
                </c:pt>
                <c:pt idx="1430">
                  <c:v>243.0</c:v>
                </c:pt>
                <c:pt idx="1431">
                  <c:v>243.0</c:v>
                </c:pt>
                <c:pt idx="1432">
                  <c:v>243.0</c:v>
                </c:pt>
                <c:pt idx="1433">
                  <c:v>243.0</c:v>
                </c:pt>
                <c:pt idx="1434">
                  <c:v>243.0</c:v>
                </c:pt>
                <c:pt idx="1435">
                  <c:v>243.0</c:v>
                </c:pt>
                <c:pt idx="1436">
                  <c:v>243.0</c:v>
                </c:pt>
                <c:pt idx="1437">
                  <c:v>243.0</c:v>
                </c:pt>
                <c:pt idx="1438">
                  <c:v>243.0</c:v>
                </c:pt>
                <c:pt idx="1439">
                  <c:v>243.0</c:v>
                </c:pt>
                <c:pt idx="1440">
                  <c:v>243.0</c:v>
                </c:pt>
                <c:pt idx="1441">
                  <c:v>243.0</c:v>
                </c:pt>
                <c:pt idx="1442">
                  <c:v>243.0</c:v>
                </c:pt>
                <c:pt idx="1443">
                  <c:v>244.0</c:v>
                </c:pt>
                <c:pt idx="1444">
                  <c:v>244.0</c:v>
                </c:pt>
                <c:pt idx="1445">
                  <c:v>244.0</c:v>
                </c:pt>
                <c:pt idx="1446">
                  <c:v>244.0</c:v>
                </c:pt>
                <c:pt idx="1447">
                  <c:v>244.0</c:v>
                </c:pt>
                <c:pt idx="1448">
                  <c:v>244.0</c:v>
                </c:pt>
                <c:pt idx="1449">
                  <c:v>244.0</c:v>
                </c:pt>
                <c:pt idx="1450">
                  <c:v>244.0</c:v>
                </c:pt>
                <c:pt idx="1451">
                  <c:v>244.0</c:v>
                </c:pt>
                <c:pt idx="1452">
                  <c:v>244.0</c:v>
                </c:pt>
                <c:pt idx="1453">
                  <c:v>244.0</c:v>
                </c:pt>
                <c:pt idx="1454">
                  <c:v>244.0</c:v>
                </c:pt>
                <c:pt idx="1455">
                  <c:v>244.0</c:v>
                </c:pt>
                <c:pt idx="1456">
                  <c:v>245.0</c:v>
                </c:pt>
                <c:pt idx="1457">
                  <c:v>245.0</c:v>
                </c:pt>
                <c:pt idx="1458">
                  <c:v>245.0</c:v>
                </c:pt>
                <c:pt idx="1459">
                  <c:v>245.0</c:v>
                </c:pt>
                <c:pt idx="1460">
                  <c:v>245.0</c:v>
                </c:pt>
                <c:pt idx="1461">
                  <c:v>246.0</c:v>
                </c:pt>
                <c:pt idx="1462">
                  <c:v>246.0</c:v>
                </c:pt>
                <c:pt idx="1463">
                  <c:v>246.0</c:v>
                </c:pt>
                <c:pt idx="1464">
                  <c:v>246.0</c:v>
                </c:pt>
                <c:pt idx="1465">
                  <c:v>246.0</c:v>
                </c:pt>
                <c:pt idx="1466">
                  <c:v>246.0</c:v>
                </c:pt>
                <c:pt idx="1467">
                  <c:v>246.0</c:v>
                </c:pt>
                <c:pt idx="1468">
                  <c:v>246.0</c:v>
                </c:pt>
                <c:pt idx="1469">
                  <c:v>246.0</c:v>
                </c:pt>
                <c:pt idx="1470">
                  <c:v>246.0</c:v>
                </c:pt>
                <c:pt idx="1471">
                  <c:v>246.0</c:v>
                </c:pt>
                <c:pt idx="1472">
                  <c:v>246.0</c:v>
                </c:pt>
                <c:pt idx="1473">
                  <c:v>246.0</c:v>
                </c:pt>
                <c:pt idx="1474">
                  <c:v>247.0</c:v>
                </c:pt>
                <c:pt idx="1475">
                  <c:v>247.0</c:v>
                </c:pt>
                <c:pt idx="1476">
                  <c:v>248.0</c:v>
                </c:pt>
                <c:pt idx="1477">
                  <c:v>248.0</c:v>
                </c:pt>
                <c:pt idx="1478">
                  <c:v>248.0</c:v>
                </c:pt>
                <c:pt idx="1479">
                  <c:v>248.0</c:v>
                </c:pt>
                <c:pt idx="1480">
                  <c:v>249.0</c:v>
                </c:pt>
                <c:pt idx="1481">
                  <c:v>250.0</c:v>
                </c:pt>
                <c:pt idx="1482">
                  <c:v>251.0</c:v>
                </c:pt>
                <c:pt idx="1483">
                  <c:v>251.0</c:v>
                </c:pt>
                <c:pt idx="1484">
                  <c:v>251.0</c:v>
                </c:pt>
                <c:pt idx="1485">
                  <c:v>251.0</c:v>
                </c:pt>
                <c:pt idx="1486">
                  <c:v>252.0</c:v>
                </c:pt>
                <c:pt idx="1487">
                  <c:v>252.0</c:v>
                </c:pt>
                <c:pt idx="1488">
                  <c:v>252.0</c:v>
                </c:pt>
                <c:pt idx="1489">
                  <c:v>252.0</c:v>
                </c:pt>
                <c:pt idx="1490">
                  <c:v>253.0</c:v>
                </c:pt>
                <c:pt idx="1491">
                  <c:v>254.0</c:v>
                </c:pt>
                <c:pt idx="1492">
                  <c:v>255.0</c:v>
                </c:pt>
                <c:pt idx="1493">
                  <c:v>255.0</c:v>
                </c:pt>
                <c:pt idx="1494">
                  <c:v>255.0</c:v>
                </c:pt>
                <c:pt idx="1495">
                  <c:v>255.0</c:v>
                </c:pt>
                <c:pt idx="1496">
                  <c:v>255.0</c:v>
                </c:pt>
                <c:pt idx="1497">
                  <c:v>255.0</c:v>
                </c:pt>
                <c:pt idx="1498">
                  <c:v>255.0</c:v>
                </c:pt>
                <c:pt idx="1499">
                  <c:v>255.0</c:v>
                </c:pt>
                <c:pt idx="1500">
                  <c:v>255.0</c:v>
                </c:pt>
                <c:pt idx="1501">
                  <c:v>255.0</c:v>
                </c:pt>
                <c:pt idx="1502">
                  <c:v>255.0</c:v>
                </c:pt>
                <c:pt idx="1503">
                  <c:v>255.0</c:v>
                </c:pt>
                <c:pt idx="1504">
                  <c:v>255.0</c:v>
                </c:pt>
                <c:pt idx="1505">
                  <c:v>255.0</c:v>
                </c:pt>
                <c:pt idx="1506">
                  <c:v>255.0</c:v>
                </c:pt>
                <c:pt idx="1507">
                  <c:v>255.0</c:v>
                </c:pt>
                <c:pt idx="1508">
                  <c:v>255.0</c:v>
                </c:pt>
                <c:pt idx="1509">
                  <c:v>255.0</c:v>
                </c:pt>
                <c:pt idx="1510">
                  <c:v>256.0</c:v>
                </c:pt>
                <c:pt idx="1511">
                  <c:v>256.0</c:v>
                </c:pt>
                <c:pt idx="1512">
                  <c:v>256.0</c:v>
                </c:pt>
                <c:pt idx="1513">
                  <c:v>256.0</c:v>
                </c:pt>
                <c:pt idx="1514">
                  <c:v>256.0</c:v>
                </c:pt>
                <c:pt idx="1515">
                  <c:v>256.0</c:v>
                </c:pt>
                <c:pt idx="1516">
                  <c:v>256.0</c:v>
                </c:pt>
                <c:pt idx="1517">
                  <c:v>256.0</c:v>
                </c:pt>
                <c:pt idx="1518">
                  <c:v>256.0</c:v>
                </c:pt>
                <c:pt idx="1519">
                  <c:v>256.0</c:v>
                </c:pt>
                <c:pt idx="1520">
                  <c:v>256.0</c:v>
                </c:pt>
                <c:pt idx="1521">
                  <c:v>257.0</c:v>
                </c:pt>
                <c:pt idx="1522">
                  <c:v>257.0</c:v>
                </c:pt>
                <c:pt idx="1523">
                  <c:v>257.0</c:v>
                </c:pt>
                <c:pt idx="1524">
                  <c:v>257.0</c:v>
                </c:pt>
                <c:pt idx="1525">
                  <c:v>258.0</c:v>
                </c:pt>
                <c:pt idx="1526">
                  <c:v>259.0</c:v>
                </c:pt>
                <c:pt idx="1527">
                  <c:v>259.0</c:v>
                </c:pt>
                <c:pt idx="1528">
                  <c:v>259.0</c:v>
                </c:pt>
                <c:pt idx="1529">
                  <c:v>259.0</c:v>
                </c:pt>
                <c:pt idx="1530">
                  <c:v>260.0</c:v>
                </c:pt>
                <c:pt idx="1531">
                  <c:v>260.0</c:v>
                </c:pt>
                <c:pt idx="1532">
                  <c:v>261.0</c:v>
                </c:pt>
                <c:pt idx="1533">
                  <c:v>261.0</c:v>
                </c:pt>
                <c:pt idx="1534">
                  <c:v>261.0</c:v>
                </c:pt>
                <c:pt idx="1535">
                  <c:v>261.0</c:v>
                </c:pt>
                <c:pt idx="1536">
                  <c:v>261.0</c:v>
                </c:pt>
                <c:pt idx="1537">
                  <c:v>261.0</c:v>
                </c:pt>
                <c:pt idx="1538">
                  <c:v>261.0</c:v>
                </c:pt>
                <c:pt idx="1539">
                  <c:v>261.0</c:v>
                </c:pt>
                <c:pt idx="1540">
                  <c:v>262.0</c:v>
                </c:pt>
                <c:pt idx="1541">
                  <c:v>263.0</c:v>
                </c:pt>
                <c:pt idx="1542">
                  <c:v>264.0</c:v>
                </c:pt>
                <c:pt idx="1543">
                  <c:v>264.0</c:v>
                </c:pt>
                <c:pt idx="1544">
                  <c:v>264.0</c:v>
                </c:pt>
                <c:pt idx="1545">
                  <c:v>264.0</c:v>
                </c:pt>
                <c:pt idx="1546">
                  <c:v>264.0</c:v>
                </c:pt>
                <c:pt idx="1547">
                  <c:v>264.0</c:v>
                </c:pt>
                <c:pt idx="1548">
                  <c:v>264.0</c:v>
                </c:pt>
                <c:pt idx="1549">
                  <c:v>264.0</c:v>
                </c:pt>
                <c:pt idx="1550">
                  <c:v>264.0</c:v>
                </c:pt>
                <c:pt idx="1551">
                  <c:v>265.0</c:v>
                </c:pt>
                <c:pt idx="1552">
                  <c:v>265.0</c:v>
                </c:pt>
                <c:pt idx="1553">
                  <c:v>266.0</c:v>
                </c:pt>
                <c:pt idx="1554">
                  <c:v>266.0</c:v>
                </c:pt>
                <c:pt idx="1555">
                  <c:v>266.0</c:v>
                </c:pt>
                <c:pt idx="1556">
                  <c:v>266.0</c:v>
                </c:pt>
                <c:pt idx="1557">
                  <c:v>266.0</c:v>
                </c:pt>
                <c:pt idx="1558">
                  <c:v>266.0</c:v>
                </c:pt>
                <c:pt idx="1559">
                  <c:v>266.0</c:v>
                </c:pt>
                <c:pt idx="1560">
                  <c:v>266.0</c:v>
                </c:pt>
                <c:pt idx="1561">
                  <c:v>266.0</c:v>
                </c:pt>
                <c:pt idx="1562">
                  <c:v>266.0</c:v>
                </c:pt>
                <c:pt idx="1563">
                  <c:v>266.0</c:v>
                </c:pt>
                <c:pt idx="1564">
                  <c:v>266.0</c:v>
                </c:pt>
                <c:pt idx="1565">
                  <c:v>267.0</c:v>
                </c:pt>
                <c:pt idx="1566">
                  <c:v>268.0</c:v>
                </c:pt>
                <c:pt idx="1567">
                  <c:v>269.0</c:v>
                </c:pt>
                <c:pt idx="1568">
                  <c:v>270.0</c:v>
                </c:pt>
                <c:pt idx="1569">
                  <c:v>271.0</c:v>
                </c:pt>
                <c:pt idx="1570">
                  <c:v>272.0</c:v>
                </c:pt>
                <c:pt idx="1571">
                  <c:v>273.0</c:v>
                </c:pt>
                <c:pt idx="1572">
                  <c:v>274.0</c:v>
                </c:pt>
                <c:pt idx="1573">
                  <c:v>274.0</c:v>
                </c:pt>
                <c:pt idx="1574">
                  <c:v>274.0</c:v>
                </c:pt>
                <c:pt idx="1575">
                  <c:v>274.0</c:v>
                </c:pt>
                <c:pt idx="1576">
                  <c:v>275.0</c:v>
                </c:pt>
                <c:pt idx="1577">
                  <c:v>275.0</c:v>
                </c:pt>
                <c:pt idx="1578">
                  <c:v>275.0</c:v>
                </c:pt>
                <c:pt idx="1579">
                  <c:v>275.0</c:v>
                </c:pt>
                <c:pt idx="1580">
                  <c:v>276.0</c:v>
                </c:pt>
                <c:pt idx="1581">
                  <c:v>277.0</c:v>
                </c:pt>
                <c:pt idx="1582">
                  <c:v>277.0</c:v>
                </c:pt>
                <c:pt idx="1583">
                  <c:v>277.0</c:v>
                </c:pt>
                <c:pt idx="1584">
                  <c:v>277.0</c:v>
                </c:pt>
                <c:pt idx="1585">
                  <c:v>277.0</c:v>
                </c:pt>
                <c:pt idx="1586">
                  <c:v>278.0</c:v>
                </c:pt>
                <c:pt idx="1587">
                  <c:v>279.0</c:v>
                </c:pt>
                <c:pt idx="1588">
                  <c:v>279.0</c:v>
                </c:pt>
                <c:pt idx="1589">
                  <c:v>279.0</c:v>
                </c:pt>
                <c:pt idx="1590">
                  <c:v>279.0</c:v>
                </c:pt>
                <c:pt idx="1591">
                  <c:v>279.0</c:v>
                </c:pt>
                <c:pt idx="1592">
                  <c:v>279.0</c:v>
                </c:pt>
                <c:pt idx="1593">
                  <c:v>279.0</c:v>
                </c:pt>
                <c:pt idx="1594">
                  <c:v>280.0</c:v>
                </c:pt>
                <c:pt idx="1595">
                  <c:v>280.0</c:v>
                </c:pt>
                <c:pt idx="1596">
                  <c:v>281.0</c:v>
                </c:pt>
                <c:pt idx="1597">
                  <c:v>281.0</c:v>
                </c:pt>
                <c:pt idx="1598">
                  <c:v>282.0</c:v>
                </c:pt>
                <c:pt idx="1599">
                  <c:v>282.0</c:v>
                </c:pt>
                <c:pt idx="1600">
                  <c:v>282.0</c:v>
                </c:pt>
                <c:pt idx="1601">
                  <c:v>282.0</c:v>
                </c:pt>
                <c:pt idx="1602">
                  <c:v>282.0</c:v>
                </c:pt>
                <c:pt idx="1603">
                  <c:v>283.0</c:v>
                </c:pt>
                <c:pt idx="1604">
                  <c:v>283.0</c:v>
                </c:pt>
                <c:pt idx="1605">
                  <c:v>283.0</c:v>
                </c:pt>
                <c:pt idx="1606">
                  <c:v>283.0</c:v>
                </c:pt>
                <c:pt idx="1607">
                  <c:v>283.0</c:v>
                </c:pt>
                <c:pt idx="1608">
                  <c:v>283.0</c:v>
                </c:pt>
                <c:pt idx="1609">
                  <c:v>284.0</c:v>
                </c:pt>
                <c:pt idx="1610">
                  <c:v>284.0</c:v>
                </c:pt>
                <c:pt idx="1611">
                  <c:v>284.0</c:v>
                </c:pt>
                <c:pt idx="1612">
                  <c:v>284.0</c:v>
                </c:pt>
                <c:pt idx="1613">
                  <c:v>284.0</c:v>
                </c:pt>
                <c:pt idx="1614">
                  <c:v>284.0</c:v>
                </c:pt>
                <c:pt idx="1615">
                  <c:v>284.0</c:v>
                </c:pt>
                <c:pt idx="1616">
                  <c:v>284.0</c:v>
                </c:pt>
                <c:pt idx="1617">
                  <c:v>284.0</c:v>
                </c:pt>
                <c:pt idx="1618">
                  <c:v>285.0</c:v>
                </c:pt>
                <c:pt idx="1619">
                  <c:v>285.0</c:v>
                </c:pt>
                <c:pt idx="1620">
                  <c:v>285.0</c:v>
                </c:pt>
                <c:pt idx="1621">
                  <c:v>285.0</c:v>
                </c:pt>
                <c:pt idx="1622">
                  <c:v>286.0</c:v>
                </c:pt>
                <c:pt idx="1623">
                  <c:v>286.0</c:v>
                </c:pt>
                <c:pt idx="1624">
                  <c:v>286.0</c:v>
                </c:pt>
                <c:pt idx="1625">
                  <c:v>286.0</c:v>
                </c:pt>
                <c:pt idx="1626">
                  <c:v>287.0</c:v>
                </c:pt>
                <c:pt idx="1627">
                  <c:v>287.0</c:v>
                </c:pt>
                <c:pt idx="1628">
                  <c:v>287.0</c:v>
                </c:pt>
                <c:pt idx="1629">
                  <c:v>287.0</c:v>
                </c:pt>
                <c:pt idx="1630">
                  <c:v>287.0</c:v>
                </c:pt>
                <c:pt idx="1631">
                  <c:v>287.0</c:v>
                </c:pt>
                <c:pt idx="1632">
                  <c:v>287.0</c:v>
                </c:pt>
                <c:pt idx="1633">
                  <c:v>287.0</c:v>
                </c:pt>
                <c:pt idx="1634">
                  <c:v>287.0</c:v>
                </c:pt>
                <c:pt idx="1635">
                  <c:v>287.0</c:v>
                </c:pt>
                <c:pt idx="1636">
                  <c:v>287.0</c:v>
                </c:pt>
                <c:pt idx="1637">
                  <c:v>287.0</c:v>
                </c:pt>
                <c:pt idx="1638">
                  <c:v>287.0</c:v>
                </c:pt>
                <c:pt idx="1639">
                  <c:v>288.0</c:v>
                </c:pt>
                <c:pt idx="1640">
                  <c:v>289.0</c:v>
                </c:pt>
                <c:pt idx="1641">
                  <c:v>289.0</c:v>
                </c:pt>
                <c:pt idx="1642">
                  <c:v>289.0</c:v>
                </c:pt>
                <c:pt idx="1643">
                  <c:v>289.0</c:v>
                </c:pt>
                <c:pt idx="1644">
                  <c:v>289.0</c:v>
                </c:pt>
                <c:pt idx="1645">
                  <c:v>289.0</c:v>
                </c:pt>
                <c:pt idx="1646">
                  <c:v>289.0</c:v>
                </c:pt>
                <c:pt idx="1647">
                  <c:v>289.0</c:v>
                </c:pt>
                <c:pt idx="1648">
                  <c:v>290.0</c:v>
                </c:pt>
                <c:pt idx="1649">
                  <c:v>290.0</c:v>
                </c:pt>
                <c:pt idx="1650">
                  <c:v>291.0</c:v>
                </c:pt>
                <c:pt idx="1651">
                  <c:v>291.0</c:v>
                </c:pt>
                <c:pt idx="1652">
                  <c:v>291.0</c:v>
                </c:pt>
                <c:pt idx="1653">
                  <c:v>291.0</c:v>
                </c:pt>
                <c:pt idx="1654">
                  <c:v>291.0</c:v>
                </c:pt>
                <c:pt idx="1655">
                  <c:v>291.0</c:v>
                </c:pt>
                <c:pt idx="1656">
                  <c:v>292.0</c:v>
                </c:pt>
                <c:pt idx="1657">
                  <c:v>293.0</c:v>
                </c:pt>
                <c:pt idx="1658">
                  <c:v>294.0</c:v>
                </c:pt>
                <c:pt idx="1659">
                  <c:v>294.0</c:v>
                </c:pt>
                <c:pt idx="1660">
                  <c:v>295.0</c:v>
                </c:pt>
                <c:pt idx="1661">
                  <c:v>295.0</c:v>
                </c:pt>
                <c:pt idx="1662">
                  <c:v>295.0</c:v>
                </c:pt>
                <c:pt idx="1663">
                  <c:v>295.0</c:v>
                </c:pt>
                <c:pt idx="1664">
                  <c:v>295.0</c:v>
                </c:pt>
                <c:pt idx="1665">
                  <c:v>295.0</c:v>
                </c:pt>
                <c:pt idx="1666">
                  <c:v>295.0</c:v>
                </c:pt>
                <c:pt idx="1667">
                  <c:v>295.0</c:v>
                </c:pt>
                <c:pt idx="1668">
                  <c:v>295.0</c:v>
                </c:pt>
                <c:pt idx="1669">
                  <c:v>295.0</c:v>
                </c:pt>
                <c:pt idx="1670">
                  <c:v>295.0</c:v>
                </c:pt>
                <c:pt idx="1671">
                  <c:v>295.0</c:v>
                </c:pt>
                <c:pt idx="1672">
                  <c:v>295.0</c:v>
                </c:pt>
                <c:pt idx="1673">
                  <c:v>295.0</c:v>
                </c:pt>
                <c:pt idx="1674">
                  <c:v>295.0</c:v>
                </c:pt>
                <c:pt idx="1675">
                  <c:v>295.0</c:v>
                </c:pt>
                <c:pt idx="1676">
                  <c:v>295.0</c:v>
                </c:pt>
                <c:pt idx="1677">
                  <c:v>295.0</c:v>
                </c:pt>
                <c:pt idx="1678">
                  <c:v>295.0</c:v>
                </c:pt>
                <c:pt idx="1679">
                  <c:v>295.0</c:v>
                </c:pt>
                <c:pt idx="1680">
                  <c:v>295.0</c:v>
                </c:pt>
                <c:pt idx="1681">
                  <c:v>295.0</c:v>
                </c:pt>
                <c:pt idx="1682">
                  <c:v>295.0</c:v>
                </c:pt>
                <c:pt idx="1683">
                  <c:v>295.0</c:v>
                </c:pt>
                <c:pt idx="1684">
                  <c:v>295.0</c:v>
                </c:pt>
                <c:pt idx="1685">
                  <c:v>295.0</c:v>
                </c:pt>
                <c:pt idx="1686">
                  <c:v>295.0</c:v>
                </c:pt>
                <c:pt idx="1687">
                  <c:v>295.0</c:v>
                </c:pt>
                <c:pt idx="1688">
                  <c:v>296.0</c:v>
                </c:pt>
                <c:pt idx="1689">
                  <c:v>297.0</c:v>
                </c:pt>
                <c:pt idx="1690">
                  <c:v>298.0</c:v>
                </c:pt>
                <c:pt idx="1691">
                  <c:v>299.0</c:v>
                </c:pt>
                <c:pt idx="1692">
                  <c:v>300.0</c:v>
                </c:pt>
                <c:pt idx="1693">
                  <c:v>300.0</c:v>
                </c:pt>
                <c:pt idx="1694">
                  <c:v>300.0</c:v>
                </c:pt>
                <c:pt idx="1695">
                  <c:v>300.0</c:v>
                </c:pt>
                <c:pt idx="1696">
                  <c:v>300.0</c:v>
                </c:pt>
                <c:pt idx="1697">
                  <c:v>301.0</c:v>
                </c:pt>
                <c:pt idx="1698">
                  <c:v>302.0</c:v>
                </c:pt>
                <c:pt idx="1699">
                  <c:v>302.0</c:v>
                </c:pt>
                <c:pt idx="1700">
                  <c:v>302.0</c:v>
                </c:pt>
                <c:pt idx="1701">
                  <c:v>302.0</c:v>
                </c:pt>
                <c:pt idx="1702">
                  <c:v>302.0</c:v>
                </c:pt>
                <c:pt idx="1703">
                  <c:v>302.0</c:v>
                </c:pt>
                <c:pt idx="1704">
                  <c:v>302.0</c:v>
                </c:pt>
                <c:pt idx="1705">
                  <c:v>302.0</c:v>
                </c:pt>
                <c:pt idx="1706">
                  <c:v>302.0</c:v>
                </c:pt>
                <c:pt idx="1707">
                  <c:v>302.0</c:v>
                </c:pt>
                <c:pt idx="1708">
                  <c:v>302.0</c:v>
                </c:pt>
                <c:pt idx="1709">
                  <c:v>303.0</c:v>
                </c:pt>
                <c:pt idx="1710">
                  <c:v>303.0</c:v>
                </c:pt>
                <c:pt idx="1711">
                  <c:v>303.0</c:v>
                </c:pt>
                <c:pt idx="1712">
                  <c:v>303.0</c:v>
                </c:pt>
                <c:pt idx="1713">
                  <c:v>303.0</c:v>
                </c:pt>
                <c:pt idx="1714">
                  <c:v>303.0</c:v>
                </c:pt>
                <c:pt idx="1715">
                  <c:v>303.0</c:v>
                </c:pt>
                <c:pt idx="1716">
                  <c:v>303.0</c:v>
                </c:pt>
                <c:pt idx="1717">
                  <c:v>303.0</c:v>
                </c:pt>
                <c:pt idx="1718">
                  <c:v>303.0</c:v>
                </c:pt>
                <c:pt idx="1719">
                  <c:v>303.0</c:v>
                </c:pt>
                <c:pt idx="1720">
                  <c:v>303.0</c:v>
                </c:pt>
                <c:pt idx="1721">
                  <c:v>303.0</c:v>
                </c:pt>
                <c:pt idx="1722">
                  <c:v>303.0</c:v>
                </c:pt>
                <c:pt idx="1723">
                  <c:v>303.0</c:v>
                </c:pt>
                <c:pt idx="1724">
                  <c:v>303.0</c:v>
                </c:pt>
                <c:pt idx="1725">
                  <c:v>303.0</c:v>
                </c:pt>
                <c:pt idx="1726">
                  <c:v>303.0</c:v>
                </c:pt>
                <c:pt idx="1727">
                  <c:v>303.0</c:v>
                </c:pt>
                <c:pt idx="1728">
                  <c:v>303.0</c:v>
                </c:pt>
                <c:pt idx="1729">
                  <c:v>303.0</c:v>
                </c:pt>
                <c:pt idx="1730">
                  <c:v>303.0</c:v>
                </c:pt>
                <c:pt idx="1731">
                  <c:v>303.0</c:v>
                </c:pt>
                <c:pt idx="1732">
                  <c:v>303.0</c:v>
                </c:pt>
                <c:pt idx="1733">
                  <c:v>303.0</c:v>
                </c:pt>
                <c:pt idx="1734">
                  <c:v>303.0</c:v>
                </c:pt>
                <c:pt idx="1735">
                  <c:v>303.0</c:v>
                </c:pt>
                <c:pt idx="1736">
                  <c:v>303.0</c:v>
                </c:pt>
                <c:pt idx="1737">
                  <c:v>303.0</c:v>
                </c:pt>
                <c:pt idx="1738">
                  <c:v>303.0</c:v>
                </c:pt>
                <c:pt idx="1739">
                  <c:v>303.0</c:v>
                </c:pt>
                <c:pt idx="1740">
                  <c:v>303.0</c:v>
                </c:pt>
                <c:pt idx="1741">
                  <c:v>304.0</c:v>
                </c:pt>
                <c:pt idx="1742">
                  <c:v>305.0</c:v>
                </c:pt>
                <c:pt idx="1743">
                  <c:v>306.0</c:v>
                </c:pt>
                <c:pt idx="1744">
                  <c:v>307.0</c:v>
                </c:pt>
                <c:pt idx="1745">
                  <c:v>308.0</c:v>
                </c:pt>
                <c:pt idx="1746">
                  <c:v>308.0</c:v>
                </c:pt>
                <c:pt idx="1747">
                  <c:v>308.0</c:v>
                </c:pt>
                <c:pt idx="1748">
                  <c:v>308.0</c:v>
                </c:pt>
                <c:pt idx="1749">
                  <c:v>308.0</c:v>
                </c:pt>
                <c:pt idx="1750">
                  <c:v>308.0</c:v>
                </c:pt>
                <c:pt idx="1751">
                  <c:v>308.0</c:v>
                </c:pt>
                <c:pt idx="1752">
                  <c:v>308.0</c:v>
                </c:pt>
                <c:pt idx="1753">
                  <c:v>308.0</c:v>
                </c:pt>
                <c:pt idx="1754">
                  <c:v>308.0</c:v>
                </c:pt>
                <c:pt idx="1755">
                  <c:v>309.0</c:v>
                </c:pt>
                <c:pt idx="1756">
                  <c:v>309.0</c:v>
                </c:pt>
                <c:pt idx="1757">
                  <c:v>309.0</c:v>
                </c:pt>
                <c:pt idx="1758">
                  <c:v>309.0</c:v>
                </c:pt>
                <c:pt idx="1759">
                  <c:v>310.0</c:v>
                </c:pt>
                <c:pt idx="1760">
                  <c:v>310.0</c:v>
                </c:pt>
                <c:pt idx="1761">
                  <c:v>310.0</c:v>
                </c:pt>
                <c:pt idx="1762">
                  <c:v>310.0</c:v>
                </c:pt>
                <c:pt idx="1763">
                  <c:v>310.0</c:v>
                </c:pt>
                <c:pt idx="1764">
                  <c:v>310.0</c:v>
                </c:pt>
                <c:pt idx="1765">
                  <c:v>310.0</c:v>
                </c:pt>
                <c:pt idx="1766">
                  <c:v>310.0</c:v>
                </c:pt>
                <c:pt idx="1767">
                  <c:v>310.0</c:v>
                </c:pt>
                <c:pt idx="1768">
                  <c:v>310.0</c:v>
                </c:pt>
                <c:pt idx="1769">
                  <c:v>310.0</c:v>
                </c:pt>
                <c:pt idx="1770">
                  <c:v>310.0</c:v>
                </c:pt>
                <c:pt idx="1771">
                  <c:v>310.0</c:v>
                </c:pt>
                <c:pt idx="1772">
                  <c:v>310.0</c:v>
                </c:pt>
                <c:pt idx="1773">
                  <c:v>310.0</c:v>
                </c:pt>
                <c:pt idx="1774">
                  <c:v>310.0</c:v>
                </c:pt>
                <c:pt idx="1775">
                  <c:v>310.0</c:v>
                </c:pt>
                <c:pt idx="1776">
                  <c:v>310.0</c:v>
                </c:pt>
                <c:pt idx="1777">
                  <c:v>310.0</c:v>
                </c:pt>
                <c:pt idx="1778">
                  <c:v>310.0</c:v>
                </c:pt>
                <c:pt idx="1779">
                  <c:v>310.0</c:v>
                </c:pt>
                <c:pt idx="1780">
                  <c:v>310.0</c:v>
                </c:pt>
                <c:pt idx="1781">
                  <c:v>310.0</c:v>
                </c:pt>
                <c:pt idx="1782">
                  <c:v>311.0</c:v>
                </c:pt>
                <c:pt idx="1783">
                  <c:v>312.0</c:v>
                </c:pt>
                <c:pt idx="1784">
                  <c:v>313.0</c:v>
                </c:pt>
                <c:pt idx="1785">
                  <c:v>313.0</c:v>
                </c:pt>
                <c:pt idx="1786">
                  <c:v>313.0</c:v>
                </c:pt>
                <c:pt idx="1787">
                  <c:v>313.0</c:v>
                </c:pt>
                <c:pt idx="1788">
                  <c:v>313.0</c:v>
                </c:pt>
                <c:pt idx="1789">
                  <c:v>313.0</c:v>
                </c:pt>
                <c:pt idx="1790">
                  <c:v>313.0</c:v>
                </c:pt>
                <c:pt idx="1791">
                  <c:v>313.0</c:v>
                </c:pt>
                <c:pt idx="1792">
                  <c:v>313.0</c:v>
                </c:pt>
                <c:pt idx="1793">
                  <c:v>313.0</c:v>
                </c:pt>
                <c:pt idx="1794">
                  <c:v>313.0</c:v>
                </c:pt>
                <c:pt idx="1795">
                  <c:v>313.0</c:v>
                </c:pt>
                <c:pt idx="1796">
                  <c:v>313.0</c:v>
                </c:pt>
                <c:pt idx="1797">
                  <c:v>314.0</c:v>
                </c:pt>
                <c:pt idx="1798">
                  <c:v>315.0</c:v>
                </c:pt>
                <c:pt idx="1799">
                  <c:v>316.0</c:v>
                </c:pt>
                <c:pt idx="1800">
                  <c:v>316.0</c:v>
                </c:pt>
                <c:pt idx="1801">
                  <c:v>316.0</c:v>
                </c:pt>
                <c:pt idx="1802">
                  <c:v>316.0</c:v>
                </c:pt>
                <c:pt idx="1803">
                  <c:v>316.0</c:v>
                </c:pt>
                <c:pt idx="1804">
                  <c:v>316.0</c:v>
                </c:pt>
                <c:pt idx="1805">
                  <c:v>316.0</c:v>
                </c:pt>
                <c:pt idx="1806">
                  <c:v>316.0</c:v>
                </c:pt>
                <c:pt idx="1807">
                  <c:v>316.0</c:v>
                </c:pt>
                <c:pt idx="1808">
                  <c:v>317.0</c:v>
                </c:pt>
                <c:pt idx="1809">
                  <c:v>317.0</c:v>
                </c:pt>
                <c:pt idx="1810">
                  <c:v>317.0</c:v>
                </c:pt>
                <c:pt idx="1811">
                  <c:v>317.0</c:v>
                </c:pt>
                <c:pt idx="1812">
                  <c:v>317.0</c:v>
                </c:pt>
                <c:pt idx="1813">
                  <c:v>317.0</c:v>
                </c:pt>
                <c:pt idx="1814">
                  <c:v>317.0</c:v>
                </c:pt>
                <c:pt idx="1815">
                  <c:v>317.0</c:v>
                </c:pt>
                <c:pt idx="1816">
                  <c:v>317.0</c:v>
                </c:pt>
                <c:pt idx="1817">
                  <c:v>318.0</c:v>
                </c:pt>
                <c:pt idx="1818">
                  <c:v>319.0</c:v>
                </c:pt>
                <c:pt idx="1819">
                  <c:v>319.0</c:v>
                </c:pt>
                <c:pt idx="1820">
                  <c:v>319.0</c:v>
                </c:pt>
                <c:pt idx="1821">
                  <c:v>319.0</c:v>
                </c:pt>
                <c:pt idx="1822">
                  <c:v>320.0</c:v>
                </c:pt>
                <c:pt idx="1823">
                  <c:v>321.0</c:v>
                </c:pt>
                <c:pt idx="1824">
                  <c:v>322.0</c:v>
                </c:pt>
                <c:pt idx="1825">
                  <c:v>322.0</c:v>
                </c:pt>
                <c:pt idx="1826">
                  <c:v>323.0</c:v>
                </c:pt>
                <c:pt idx="1827">
                  <c:v>324.0</c:v>
                </c:pt>
                <c:pt idx="1828">
                  <c:v>324.0</c:v>
                </c:pt>
                <c:pt idx="1829">
                  <c:v>324.0</c:v>
                </c:pt>
                <c:pt idx="1830">
                  <c:v>325.0</c:v>
                </c:pt>
                <c:pt idx="1831">
                  <c:v>325.0</c:v>
                </c:pt>
                <c:pt idx="1832">
                  <c:v>325.0</c:v>
                </c:pt>
                <c:pt idx="1833">
                  <c:v>326.0</c:v>
                </c:pt>
                <c:pt idx="1834">
                  <c:v>326.0</c:v>
                </c:pt>
                <c:pt idx="1835">
                  <c:v>326.0</c:v>
                </c:pt>
                <c:pt idx="1836">
                  <c:v>326.0</c:v>
                </c:pt>
                <c:pt idx="1837">
                  <c:v>326.0</c:v>
                </c:pt>
                <c:pt idx="1838">
                  <c:v>326.0</c:v>
                </c:pt>
                <c:pt idx="1839">
                  <c:v>326.0</c:v>
                </c:pt>
                <c:pt idx="1840">
                  <c:v>327.0</c:v>
                </c:pt>
                <c:pt idx="1841">
                  <c:v>327.0</c:v>
                </c:pt>
                <c:pt idx="1842">
                  <c:v>327.0</c:v>
                </c:pt>
                <c:pt idx="1843">
                  <c:v>327.0</c:v>
                </c:pt>
                <c:pt idx="1844">
                  <c:v>327.0</c:v>
                </c:pt>
                <c:pt idx="1845">
                  <c:v>327.0</c:v>
                </c:pt>
                <c:pt idx="1846">
                  <c:v>327.0</c:v>
                </c:pt>
                <c:pt idx="1847">
                  <c:v>327.0</c:v>
                </c:pt>
                <c:pt idx="1848">
                  <c:v>327.0</c:v>
                </c:pt>
                <c:pt idx="1849">
                  <c:v>327.0</c:v>
                </c:pt>
                <c:pt idx="1850">
                  <c:v>327.0</c:v>
                </c:pt>
                <c:pt idx="1851">
                  <c:v>328.0</c:v>
                </c:pt>
                <c:pt idx="1852">
                  <c:v>328.0</c:v>
                </c:pt>
                <c:pt idx="1853">
                  <c:v>328.0</c:v>
                </c:pt>
                <c:pt idx="1854">
                  <c:v>328.0</c:v>
                </c:pt>
                <c:pt idx="1855">
                  <c:v>328.0</c:v>
                </c:pt>
                <c:pt idx="1856">
                  <c:v>328.0</c:v>
                </c:pt>
                <c:pt idx="1857">
                  <c:v>328.0</c:v>
                </c:pt>
                <c:pt idx="1858">
                  <c:v>328.0</c:v>
                </c:pt>
                <c:pt idx="1859">
                  <c:v>328.0</c:v>
                </c:pt>
                <c:pt idx="1860">
                  <c:v>328.0</c:v>
                </c:pt>
                <c:pt idx="1861">
                  <c:v>328.0</c:v>
                </c:pt>
                <c:pt idx="1862">
                  <c:v>328.0</c:v>
                </c:pt>
                <c:pt idx="1863">
                  <c:v>328.0</c:v>
                </c:pt>
                <c:pt idx="1864">
                  <c:v>328.0</c:v>
                </c:pt>
                <c:pt idx="1865">
                  <c:v>328.0</c:v>
                </c:pt>
                <c:pt idx="1866">
                  <c:v>328.0</c:v>
                </c:pt>
                <c:pt idx="1867">
                  <c:v>328.0</c:v>
                </c:pt>
                <c:pt idx="1868">
                  <c:v>328.0</c:v>
                </c:pt>
                <c:pt idx="1869">
                  <c:v>328.0</c:v>
                </c:pt>
                <c:pt idx="1870">
                  <c:v>328.0</c:v>
                </c:pt>
                <c:pt idx="1871">
                  <c:v>329.0</c:v>
                </c:pt>
                <c:pt idx="1872">
                  <c:v>330.0</c:v>
                </c:pt>
                <c:pt idx="1873">
                  <c:v>331.0</c:v>
                </c:pt>
                <c:pt idx="1874">
                  <c:v>332.0</c:v>
                </c:pt>
                <c:pt idx="1875">
                  <c:v>332.0</c:v>
                </c:pt>
                <c:pt idx="1876">
                  <c:v>332.0</c:v>
                </c:pt>
                <c:pt idx="1877">
                  <c:v>333.0</c:v>
                </c:pt>
                <c:pt idx="1878">
                  <c:v>334.0</c:v>
                </c:pt>
                <c:pt idx="1879">
                  <c:v>334.0</c:v>
                </c:pt>
                <c:pt idx="1880">
                  <c:v>334.0</c:v>
                </c:pt>
                <c:pt idx="1881">
                  <c:v>334.0</c:v>
                </c:pt>
                <c:pt idx="1882">
                  <c:v>334.0</c:v>
                </c:pt>
                <c:pt idx="1883">
                  <c:v>334.0</c:v>
                </c:pt>
                <c:pt idx="1884">
                  <c:v>335.0</c:v>
                </c:pt>
                <c:pt idx="1885">
                  <c:v>335.0</c:v>
                </c:pt>
                <c:pt idx="1886">
                  <c:v>336.0</c:v>
                </c:pt>
                <c:pt idx="1887">
                  <c:v>336.0</c:v>
                </c:pt>
                <c:pt idx="1888">
                  <c:v>337.0</c:v>
                </c:pt>
                <c:pt idx="1889">
                  <c:v>337.0</c:v>
                </c:pt>
                <c:pt idx="1890">
                  <c:v>337.0</c:v>
                </c:pt>
                <c:pt idx="1891">
                  <c:v>337.0</c:v>
                </c:pt>
                <c:pt idx="1892">
                  <c:v>337.0</c:v>
                </c:pt>
                <c:pt idx="1893">
                  <c:v>337.0</c:v>
                </c:pt>
                <c:pt idx="1894">
                  <c:v>337.0</c:v>
                </c:pt>
                <c:pt idx="1895">
                  <c:v>337.0</c:v>
                </c:pt>
                <c:pt idx="1896">
                  <c:v>338.0</c:v>
                </c:pt>
                <c:pt idx="1897">
                  <c:v>338.0</c:v>
                </c:pt>
                <c:pt idx="1898">
                  <c:v>338.0</c:v>
                </c:pt>
                <c:pt idx="1899">
                  <c:v>338.0</c:v>
                </c:pt>
                <c:pt idx="1900">
                  <c:v>338.0</c:v>
                </c:pt>
                <c:pt idx="1901">
                  <c:v>338.0</c:v>
                </c:pt>
                <c:pt idx="1902">
                  <c:v>338.0</c:v>
                </c:pt>
                <c:pt idx="1903">
                  <c:v>338.0</c:v>
                </c:pt>
                <c:pt idx="1904">
                  <c:v>338.0</c:v>
                </c:pt>
                <c:pt idx="1905">
                  <c:v>338.0</c:v>
                </c:pt>
                <c:pt idx="1906">
                  <c:v>338.0</c:v>
                </c:pt>
                <c:pt idx="1907">
                  <c:v>338.0</c:v>
                </c:pt>
                <c:pt idx="1908">
                  <c:v>338.0</c:v>
                </c:pt>
                <c:pt idx="1909">
                  <c:v>338.0</c:v>
                </c:pt>
                <c:pt idx="1910">
                  <c:v>338.0</c:v>
                </c:pt>
                <c:pt idx="1911">
                  <c:v>338.0</c:v>
                </c:pt>
                <c:pt idx="1912">
                  <c:v>338.0</c:v>
                </c:pt>
                <c:pt idx="1913">
                  <c:v>338.0</c:v>
                </c:pt>
                <c:pt idx="1914">
                  <c:v>338.0</c:v>
                </c:pt>
                <c:pt idx="1915">
                  <c:v>338.0</c:v>
                </c:pt>
                <c:pt idx="1916">
                  <c:v>339.0</c:v>
                </c:pt>
                <c:pt idx="1917">
                  <c:v>339.0</c:v>
                </c:pt>
                <c:pt idx="1918">
                  <c:v>340.0</c:v>
                </c:pt>
                <c:pt idx="1919">
                  <c:v>341.0</c:v>
                </c:pt>
                <c:pt idx="1920">
                  <c:v>342.0</c:v>
                </c:pt>
                <c:pt idx="1921">
                  <c:v>342.0</c:v>
                </c:pt>
                <c:pt idx="1922">
                  <c:v>342.0</c:v>
                </c:pt>
                <c:pt idx="1923">
                  <c:v>342.0</c:v>
                </c:pt>
                <c:pt idx="1924">
                  <c:v>342.0</c:v>
                </c:pt>
                <c:pt idx="1925">
                  <c:v>342.0</c:v>
                </c:pt>
                <c:pt idx="1926">
                  <c:v>342.0</c:v>
                </c:pt>
                <c:pt idx="1927">
                  <c:v>342.0</c:v>
                </c:pt>
                <c:pt idx="1928">
                  <c:v>343.0</c:v>
                </c:pt>
                <c:pt idx="1929">
                  <c:v>343.0</c:v>
                </c:pt>
                <c:pt idx="1930">
                  <c:v>343.0</c:v>
                </c:pt>
                <c:pt idx="1931">
                  <c:v>343.0</c:v>
                </c:pt>
                <c:pt idx="1932">
                  <c:v>343.0</c:v>
                </c:pt>
                <c:pt idx="1933">
                  <c:v>343.0</c:v>
                </c:pt>
                <c:pt idx="1934">
                  <c:v>343.0</c:v>
                </c:pt>
                <c:pt idx="1935">
                  <c:v>343.0</c:v>
                </c:pt>
                <c:pt idx="1936">
                  <c:v>343.0</c:v>
                </c:pt>
                <c:pt idx="1937">
                  <c:v>343.0</c:v>
                </c:pt>
                <c:pt idx="1938">
                  <c:v>343.0</c:v>
                </c:pt>
                <c:pt idx="1939">
                  <c:v>343.0</c:v>
                </c:pt>
                <c:pt idx="1940">
                  <c:v>343.0</c:v>
                </c:pt>
                <c:pt idx="1941">
                  <c:v>343.0</c:v>
                </c:pt>
                <c:pt idx="1942">
                  <c:v>343.0</c:v>
                </c:pt>
                <c:pt idx="1943">
                  <c:v>344.0</c:v>
                </c:pt>
                <c:pt idx="1944">
                  <c:v>344.0</c:v>
                </c:pt>
                <c:pt idx="1945">
                  <c:v>344.0</c:v>
                </c:pt>
                <c:pt idx="1946">
                  <c:v>344.0</c:v>
                </c:pt>
                <c:pt idx="1947">
                  <c:v>344.0</c:v>
                </c:pt>
                <c:pt idx="1948">
                  <c:v>344.0</c:v>
                </c:pt>
                <c:pt idx="1949">
                  <c:v>344.0</c:v>
                </c:pt>
                <c:pt idx="1950">
                  <c:v>344.0</c:v>
                </c:pt>
                <c:pt idx="1951">
                  <c:v>344.0</c:v>
                </c:pt>
                <c:pt idx="1952">
                  <c:v>344.0</c:v>
                </c:pt>
                <c:pt idx="1953">
                  <c:v>344.0</c:v>
                </c:pt>
                <c:pt idx="1954">
                  <c:v>344.0</c:v>
                </c:pt>
                <c:pt idx="1955">
                  <c:v>344.0</c:v>
                </c:pt>
                <c:pt idx="1956">
                  <c:v>344.0</c:v>
                </c:pt>
                <c:pt idx="1957">
                  <c:v>344.0</c:v>
                </c:pt>
                <c:pt idx="1958">
                  <c:v>345.0</c:v>
                </c:pt>
                <c:pt idx="1959">
                  <c:v>345.0</c:v>
                </c:pt>
                <c:pt idx="1960">
                  <c:v>345.0</c:v>
                </c:pt>
                <c:pt idx="1961">
                  <c:v>346.0</c:v>
                </c:pt>
                <c:pt idx="1962">
                  <c:v>346.0</c:v>
                </c:pt>
                <c:pt idx="1963">
                  <c:v>347.0</c:v>
                </c:pt>
                <c:pt idx="1964">
                  <c:v>347.0</c:v>
                </c:pt>
                <c:pt idx="1965">
                  <c:v>347.0</c:v>
                </c:pt>
                <c:pt idx="1966">
                  <c:v>347.0</c:v>
                </c:pt>
                <c:pt idx="1967">
                  <c:v>347.0</c:v>
                </c:pt>
                <c:pt idx="1968">
                  <c:v>348.0</c:v>
                </c:pt>
                <c:pt idx="1969">
                  <c:v>348.0</c:v>
                </c:pt>
                <c:pt idx="1970">
                  <c:v>348.0</c:v>
                </c:pt>
                <c:pt idx="1971">
                  <c:v>348.0</c:v>
                </c:pt>
                <c:pt idx="1972">
                  <c:v>349.0</c:v>
                </c:pt>
                <c:pt idx="1973">
                  <c:v>349.0</c:v>
                </c:pt>
                <c:pt idx="1974">
                  <c:v>349.0</c:v>
                </c:pt>
                <c:pt idx="1975">
                  <c:v>349.0</c:v>
                </c:pt>
                <c:pt idx="1976">
                  <c:v>350.0</c:v>
                </c:pt>
                <c:pt idx="1977">
                  <c:v>351.0</c:v>
                </c:pt>
                <c:pt idx="1978">
                  <c:v>351.0</c:v>
                </c:pt>
                <c:pt idx="1979">
                  <c:v>351.0</c:v>
                </c:pt>
                <c:pt idx="1980">
                  <c:v>352.0</c:v>
                </c:pt>
                <c:pt idx="1981">
                  <c:v>352.0</c:v>
                </c:pt>
                <c:pt idx="1982">
                  <c:v>352.0</c:v>
                </c:pt>
                <c:pt idx="1983">
                  <c:v>352.0</c:v>
                </c:pt>
                <c:pt idx="1984">
                  <c:v>352.0</c:v>
                </c:pt>
                <c:pt idx="1985">
                  <c:v>352.0</c:v>
                </c:pt>
                <c:pt idx="1986">
                  <c:v>352.0</c:v>
                </c:pt>
                <c:pt idx="1987">
                  <c:v>352.0</c:v>
                </c:pt>
                <c:pt idx="1988">
                  <c:v>352.0</c:v>
                </c:pt>
                <c:pt idx="1989">
                  <c:v>352.0</c:v>
                </c:pt>
                <c:pt idx="1990">
                  <c:v>353.0</c:v>
                </c:pt>
                <c:pt idx="1991">
                  <c:v>353.0</c:v>
                </c:pt>
                <c:pt idx="1992">
                  <c:v>353.0</c:v>
                </c:pt>
                <c:pt idx="1993">
                  <c:v>353.0</c:v>
                </c:pt>
                <c:pt idx="1994">
                  <c:v>353.0</c:v>
                </c:pt>
                <c:pt idx="1995">
                  <c:v>353.0</c:v>
                </c:pt>
                <c:pt idx="1996">
                  <c:v>353.0</c:v>
                </c:pt>
                <c:pt idx="1997">
                  <c:v>353.0</c:v>
                </c:pt>
                <c:pt idx="1998">
                  <c:v>353.0</c:v>
                </c:pt>
                <c:pt idx="1999">
                  <c:v>353.0</c:v>
                </c:pt>
                <c:pt idx="2000">
                  <c:v>353.0</c:v>
                </c:pt>
                <c:pt idx="2001">
                  <c:v>353.0</c:v>
                </c:pt>
                <c:pt idx="2002">
                  <c:v>353.0</c:v>
                </c:pt>
                <c:pt idx="2003">
                  <c:v>353.0</c:v>
                </c:pt>
                <c:pt idx="2004">
                  <c:v>353.0</c:v>
                </c:pt>
                <c:pt idx="2005">
                  <c:v>353.0</c:v>
                </c:pt>
                <c:pt idx="2006">
                  <c:v>353.0</c:v>
                </c:pt>
                <c:pt idx="2007">
                  <c:v>353.0</c:v>
                </c:pt>
                <c:pt idx="2008">
                  <c:v>353.0</c:v>
                </c:pt>
                <c:pt idx="2009">
                  <c:v>353.0</c:v>
                </c:pt>
                <c:pt idx="2010">
                  <c:v>354.0</c:v>
                </c:pt>
                <c:pt idx="2011">
                  <c:v>354.0</c:v>
                </c:pt>
                <c:pt idx="2012">
                  <c:v>354.0</c:v>
                </c:pt>
                <c:pt idx="2013">
                  <c:v>354.0</c:v>
                </c:pt>
                <c:pt idx="2014">
                  <c:v>354.0</c:v>
                </c:pt>
                <c:pt idx="2015">
                  <c:v>354.0</c:v>
                </c:pt>
                <c:pt idx="2016">
                  <c:v>354.0</c:v>
                </c:pt>
                <c:pt idx="2017">
                  <c:v>354.0</c:v>
                </c:pt>
                <c:pt idx="2018">
                  <c:v>354.0</c:v>
                </c:pt>
                <c:pt idx="2019">
                  <c:v>354.0</c:v>
                </c:pt>
                <c:pt idx="2020">
                  <c:v>354.0</c:v>
                </c:pt>
                <c:pt idx="2021">
                  <c:v>354.0</c:v>
                </c:pt>
                <c:pt idx="2022">
                  <c:v>354.0</c:v>
                </c:pt>
                <c:pt idx="2023">
                  <c:v>354.0</c:v>
                </c:pt>
                <c:pt idx="2024">
                  <c:v>354.0</c:v>
                </c:pt>
                <c:pt idx="2025">
                  <c:v>354.0</c:v>
                </c:pt>
                <c:pt idx="2026">
                  <c:v>354.0</c:v>
                </c:pt>
                <c:pt idx="2027">
                  <c:v>354.0</c:v>
                </c:pt>
                <c:pt idx="2028">
                  <c:v>354.0</c:v>
                </c:pt>
                <c:pt idx="2029">
                  <c:v>354.0</c:v>
                </c:pt>
                <c:pt idx="2030">
                  <c:v>354.0</c:v>
                </c:pt>
                <c:pt idx="2031">
                  <c:v>354.0</c:v>
                </c:pt>
                <c:pt idx="2032">
                  <c:v>354.0</c:v>
                </c:pt>
                <c:pt idx="2033">
                  <c:v>355.0</c:v>
                </c:pt>
                <c:pt idx="2034">
                  <c:v>355.0</c:v>
                </c:pt>
                <c:pt idx="2035">
                  <c:v>355.0</c:v>
                </c:pt>
                <c:pt idx="2036">
                  <c:v>355.0</c:v>
                </c:pt>
                <c:pt idx="2037">
                  <c:v>355.0</c:v>
                </c:pt>
                <c:pt idx="2038">
                  <c:v>355.0</c:v>
                </c:pt>
                <c:pt idx="2039">
                  <c:v>355.0</c:v>
                </c:pt>
                <c:pt idx="2040">
                  <c:v>355.0</c:v>
                </c:pt>
                <c:pt idx="2041">
                  <c:v>355.0</c:v>
                </c:pt>
                <c:pt idx="2042">
                  <c:v>355.0</c:v>
                </c:pt>
                <c:pt idx="2043">
                  <c:v>355.0</c:v>
                </c:pt>
                <c:pt idx="2044">
                  <c:v>355.0</c:v>
                </c:pt>
                <c:pt idx="2045">
                  <c:v>355.0</c:v>
                </c:pt>
                <c:pt idx="2046">
                  <c:v>355.0</c:v>
                </c:pt>
                <c:pt idx="2047">
                  <c:v>355.0</c:v>
                </c:pt>
                <c:pt idx="2048">
                  <c:v>355.0</c:v>
                </c:pt>
                <c:pt idx="2049">
                  <c:v>355.0</c:v>
                </c:pt>
                <c:pt idx="2050">
                  <c:v>355.0</c:v>
                </c:pt>
                <c:pt idx="2051">
                  <c:v>355.0</c:v>
                </c:pt>
                <c:pt idx="2052">
                  <c:v>355.0</c:v>
                </c:pt>
                <c:pt idx="2053">
                  <c:v>355.0</c:v>
                </c:pt>
                <c:pt idx="2054">
                  <c:v>355.0</c:v>
                </c:pt>
                <c:pt idx="2055">
                  <c:v>355.0</c:v>
                </c:pt>
                <c:pt idx="2056">
                  <c:v>355.0</c:v>
                </c:pt>
                <c:pt idx="2057">
                  <c:v>355.0</c:v>
                </c:pt>
                <c:pt idx="2058">
                  <c:v>356.0</c:v>
                </c:pt>
                <c:pt idx="2059">
                  <c:v>357.0</c:v>
                </c:pt>
                <c:pt idx="2060">
                  <c:v>357.0</c:v>
                </c:pt>
                <c:pt idx="2061">
                  <c:v>357.0</c:v>
                </c:pt>
                <c:pt idx="2062">
                  <c:v>358.0</c:v>
                </c:pt>
                <c:pt idx="2063">
                  <c:v>358.0</c:v>
                </c:pt>
                <c:pt idx="2064">
                  <c:v>358.0</c:v>
                </c:pt>
                <c:pt idx="2065">
                  <c:v>359.0</c:v>
                </c:pt>
                <c:pt idx="2066">
                  <c:v>359.0</c:v>
                </c:pt>
                <c:pt idx="2067">
                  <c:v>360.0</c:v>
                </c:pt>
                <c:pt idx="2068">
                  <c:v>361.0</c:v>
                </c:pt>
                <c:pt idx="2069">
                  <c:v>361.0</c:v>
                </c:pt>
                <c:pt idx="2070">
                  <c:v>361.0</c:v>
                </c:pt>
                <c:pt idx="2071">
                  <c:v>361.0</c:v>
                </c:pt>
                <c:pt idx="2072">
                  <c:v>361.0</c:v>
                </c:pt>
                <c:pt idx="2073">
                  <c:v>361.0</c:v>
                </c:pt>
                <c:pt idx="2074">
                  <c:v>362.0</c:v>
                </c:pt>
                <c:pt idx="2075">
                  <c:v>362.0</c:v>
                </c:pt>
                <c:pt idx="2076">
                  <c:v>362.0</c:v>
                </c:pt>
                <c:pt idx="2077">
                  <c:v>362.0</c:v>
                </c:pt>
                <c:pt idx="2078">
                  <c:v>362.0</c:v>
                </c:pt>
                <c:pt idx="2079">
                  <c:v>363.0</c:v>
                </c:pt>
                <c:pt idx="2080">
                  <c:v>364.0</c:v>
                </c:pt>
                <c:pt idx="2081">
                  <c:v>364.0</c:v>
                </c:pt>
                <c:pt idx="2082">
                  <c:v>364.0</c:v>
                </c:pt>
                <c:pt idx="2083">
                  <c:v>364.0</c:v>
                </c:pt>
                <c:pt idx="2084">
                  <c:v>364.0</c:v>
                </c:pt>
                <c:pt idx="2085">
                  <c:v>364.0</c:v>
                </c:pt>
                <c:pt idx="2086">
                  <c:v>365.0</c:v>
                </c:pt>
                <c:pt idx="2087">
                  <c:v>365.0</c:v>
                </c:pt>
                <c:pt idx="2088">
                  <c:v>365.0</c:v>
                </c:pt>
                <c:pt idx="2089">
                  <c:v>365.0</c:v>
                </c:pt>
                <c:pt idx="2090">
                  <c:v>366.0</c:v>
                </c:pt>
                <c:pt idx="2091">
                  <c:v>367.0</c:v>
                </c:pt>
                <c:pt idx="2092">
                  <c:v>367.0</c:v>
                </c:pt>
                <c:pt idx="2093">
                  <c:v>367.0</c:v>
                </c:pt>
                <c:pt idx="2094">
                  <c:v>367.0</c:v>
                </c:pt>
                <c:pt idx="2095">
                  <c:v>368.0</c:v>
                </c:pt>
                <c:pt idx="2096">
                  <c:v>368.0</c:v>
                </c:pt>
                <c:pt idx="2097">
                  <c:v>369.0</c:v>
                </c:pt>
                <c:pt idx="2098">
                  <c:v>369.0</c:v>
                </c:pt>
                <c:pt idx="2099">
                  <c:v>370.0</c:v>
                </c:pt>
                <c:pt idx="2100">
                  <c:v>370.0</c:v>
                </c:pt>
                <c:pt idx="2101">
                  <c:v>370.0</c:v>
                </c:pt>
                <c:pt idx="2102">
                  <c:v>370.0</c:v>
                </c:pt>
                <c:pt idx="2103">
                  <c:v>370.0</c:v>
                </c:pt>
                <c:pt idx="2104">
                  <c:v>370.0</c:v>
                </c:pt>
                <c:pt idx="2105">
                  <c:v>370.0</c:v>
                </c:pt>
                <c:pt idx="2106">
                  <c:v>370.0</c:v>
                </c:pt>
                <c:pt idx="2107">
                  <c:v>370.0</c:v>
                </c:pt>
                <c:pt idx="2108">
                  <c:v>370.0</c:v>
                </c:pt>
                <c:pt idx="2109">
                  <c:v>370.0</c:v>
                </c:pt>
                <c:pt idx="2110">
                  <c:v>370.0</c:v>
                </c:pt>
                <c:pt idx="2111">
                  <c:v>370.0</c:v>
                </c:pt>
                <c:pt idx="2112">
                  <c:v>370.0</c:v>
                </c:pt>
                <c:pt idx="2113">
                  <c:v>370.0</c:v>
                </c:pt>
                <c:pt idx="2114">
                  <c:v>370.0</c:v>
                </c:pt>
                <c:pt idx="2115">
                  <c:v>371.0</c:v>
                </c:pt>
                <c:pt idx="2116">
                  <c:v>371.0</c:v>
                </c:pt>
                <c:pt idx="2117">
                  <c:v>371.0</c:v>
                </c:pt>
                <c:pt idx="2118">
                  <c:v>372.0</c:v>
                </c:pt>
                <c:pt idx="2119">
                  <c:v>372.0</c:v>
                </c:pt>
                <c:pt idx="2120">
                  <c:v>373.0</c:v>
                </c:pt>
                <c:pt idx="2121">
                  <c:v>374.0</c:v>
                </c:pt>
                <c:pt idx="2122">
                  <c:v>374.0</c:v>
                </c:pt>
                <c:pt idx="2123">
                  <c:v>374.0</c:v>
                </c:pt>
                <c:pt idx="2124">
                  <c:v>374.0</c:v>
                </c:pt>
                <c:pt idx="2125">
                  <c:v>375.0</c:v>
                </c:pt>
                <c:pt idx="2126">
                  <c:v>376.0</c:v>
                </c:pt>
                <c:pt idx="2127">
                  <c:v>376.0</c:v>
                </c:pt>
                <c:pt idx="2128">
                  <c:v>376.0</c:v>
                </c:pt>
                <c:pt idx="2129">
                  <c:v>376.0</c:v>
                </c:pt>
                <c:pt idx="2130">
                  <c:v>377.0</c:v>
                </c:pt>
                <c:pt idx="2131">
                  <c:v>378.0</c:v>
                </c:pt>
                <c:pt idx="2132">
                  <c:v>378.0</c:v>
                </c:pt>
                <c:pt idx="2133">
                  <c:v>378.0</c:v>
                </c:pt>
                <c:pt idx="2134">
                  <c:v>378.0</c:v>
                </c:pt>
                <c:pt idx="2135">
                  <c:v>378.0</c:v>
                </c:pt>
                <c:pt idx="2136">
                  <c:v>378.0</c:v>
                </c:pt>
                <c:pt idx="2137">
                  <c:v>378.0</c:v>
                </c:pt>
                <c:pt idx="2138">
                  <c:v>378.0</c:v>
                </c:pt>
                <c:pt idx="2139">
                  <c:v>378.0</c:v>
                </c:pt>
                <c:pt idx="2140">
                  <c:v>379.0</c:v>
                </c:pt>
                <c:pt idx="2141">
                  <c:v>380.0</c:v>
                </c:pt>
                <c:pt idx="2142">
                  <c:v>380.0</c:v>
                </c:pt>
                <c:pt idx="2143">
                  <c:v>380.0</c:v>
                </c:pt>
                <c:pt idx="2144">
                  <c:v>381.0</c:v>
                </c:pt>
                <c:pt idx="2145">
                  <c:v>382.0</c:v>
                </c:pt>
                <c:pt idx="2146">
                  <c:v>382.0</c:v>
                </c:pt>
                <c:pt idx="2147">
                  <c:v>382.0</c:v>
                </c:pt>
                <c:pt idx="2148">
                  <c:v>382.0</c:v>
                </c:pt>
                <c:pt idx="2149">
                  <c:v>382.0</c:v>
                </c:pt>
                <c:pt idx="2150">
                  <c:v>382.0</c:v>
                </c:pt>
                <c:pt idx="2151">
                  <c:v>382.0</c:v>
                </c:pt>
                <c:pt idx="2152">
                  <c:v>382.0</c:v>
                </c:pt>
                <c:pt idx="2153">
                  <c:v>382.0</c:v>
                </c:pt>
                <c:pt idx="2154">
                  <c:v>382.0</c:v>
                </c:pt>
                <c:pt idx="2155">
                  <c:v>382.0</c:v>
                </c:pt>
                <c:pt idx="2156">
                  <c:v>382.0</c:v>
                </c:pt>
                <c:pt idx="2157">
                  <c:v>383.0</c:v>
                </c:pt>
                <c:pt idx="2158">
                  <c:v>383.0</c:v>
                </c:pt>
                <c:pt idx="2159">
                  <c:v>383.0</c:v>
                </c:pt>
                <c:pt idx="2160">
                  <c:v>383.0</c:v>
                </c:pt>
                <c:pt idx="2161">
                  <c:v>383.0</c:v>
                </c:pt>
                <c:pt idx="2162">
                  <c:v>383.0</c:v>
                </c:pt>
                <c:pt idx="2163">
                  <c:v>383.0</c:v>
                </c:pt>
                <c:pt idx="2164">
                  <c:v>383.0</c:v>
                </c:pt>
                <c:pt idx="2165">
                  <c:v>384.0</c:v>
                </c:pt>
                <c:pt idx="2166">
                  <c:v>384.0</c:v>
                </c:pt>
                <c:pt idx="2167">
                  <c:v>384.0</c:v>
                </c:pt>
                <c:pt idx="2168">
                  <c:v>384.0</c:v>
                </c:pt>
                <c:pt idx="2169">
                  <c:v>384.0</c:v>
                </c:pt>
                <c:pt idx="2170">
                  <c:v>384.0</c:v>
                </c:pt>
                <c:pt idx="2171">
                  <c:v>384.0</c:v>
                </c:pt>
                <c:pt idx="2172">
                  <c:v>384.0</c:v>
                </c:pt>
                <c:pt idx="2173">
                  <c:v>384.0</c:v>
                </c:pt>
                <c:pt idx="2174">
                  <c:v>384.0</c:v>
                </c:pt>
                <c:pt idx="2175">
                  <c:v>384.0</c:v>
                </c:pt>
                <c:pt idx="2176">
                  <c:v>384.0</c:v>
                </c:pt>
                <c:pt idx="2177">
                  <c:v>384.0</c:v>
                </c:pt>
                <c:pt idx="2178">
                  <c:v>384.0</c:v>
                </c:pt>
                <c:pt idx="2179">
                  <c:v>384.0</c:v>
                </c:pt>
                <c:pt idx="2180">
                  <c:v>384.0</c:v>
                </c:pt>
                <c:pt idx="2181">
                  <c:v>385.0</c:v>
                </c:pt>
                <c:pt idx="2182">
                  <c:v>386.0</c:v>
                </c:pt>
                <c:pt idx="2183">
                  <c:v>386.0</c:v>
                </c:pt>
                <c:pt idx="2184">
                  <c:v>386.0</c:v>
                </c:pt>
                <c:pt idx="2185">
                  <c:v>386.0</c:v>
                </c:pt>
                <c:pt idx="2186">
                  <c:v>386.0</c:v>
                </c:pt>
                <c:pt idx="2187">
                  <c:v>386.0</c:v>
                </c:pt>
                <c:pt idx="2188">
                  <c:v>386.0</c:v>
                </c:pt>
                <c:pt idx="2189">
                  <c:v>386.0</c:v>
                </c:pt>
                <c:pt idx="2190">
                  <c:v>386.0</c:v>
                </c:pt>
                <c:pt idx="2191">
                  <c:v>386.0</c:v>
                </c:pt>
                <c:pt idx="2192">
                  <c:v>386.0</c:v>
                </c:pt>
                <c:pt idx="2193">
                  <c:v>386.0</c:v>
                </c:pt>
                <c:pt idx="2194">
                  <c:v>386.0</c:v>
                </c:pt>
                <c:pt idx="2195">
                  <c:v>387.0</c:v>
                </c:pt>
                <c:pt idx="2196">
                  <c:v>387.0</c:v>
                </c:pt>
                <c:pt idx="2197">
                  <c:v>387.0</c:v>
                </c:pt>
                <c:pt idx="2198">
                  <c:v>387.0</c:v>
                </c:pt>
                <c:pt idx="2199">
                  <c:v>387.0</c:v>
                </c:pt>
                <c:pt idx="2200">
                  <c:v>387.0</c:v>
                </c:pt>
                <c:pt idx="2201">
                  <c:v>387.0</c:v>
                </c:pt>
                <c:pt idx="2202">
                  <c:v>387.0</c:v>
                </c:pt>
                <c:pt idx="2203">
                  <c:v>387.0</c:v>
                </c:pt>
                <c:pt idx="2204">
                  <c:v>387.0</c:v>
                </c:pt>
                <c:pt idx="2205">
                  <c:v>387.0</c:v>
                </c:pt>
                <c:pt idx="2206">
                  <c:v>387.0</c:v>
                </c:pt>
                <c:pt idx="2207">
                  <c:v>387.0</c:v>
                </c:pt>
                <c:pt idx="2208">
                  <c:v>387.0</c:v>
                </c:pt>
                <c:pt idx="2209">
                  <c:v>387.0</c:v>
                </c:pt>
                <c:pt idx="2210">
                  <c:v>387.0</c:v>
                </c:pt>
                <c:pt idx="2211">
                  <c:v>387.0</c:v>
                </c:pt>
                <c:pt idx="2212">
                  <c:v>387.0</c:v>
                </c:pt>
                <c:pt idx="2213">
                  <c:v>387.0</c:v>
                </c:pt>
                <c:pt idx="2214">
                  <c:v>387.0</c:v>
                </c:pt>
                <c:pt idx="2215">
                  <c:v>387.0</c:v>
                </c:pt>
                <c:pt idx="2216">
                  <c:v>387.0</c:v>
                </c:pt>
                <c:pt idx="2217">
                  <c:v>387.0</c:v>
                </c:pt>
                <c:pt idx="2218">
                  <c:v>387.0</c:v>
                </c:pt>
                <c:pt idx="2219">
                  <c:v>387.0</c:v>
                </c:pt>
                <c:pt idx="2220">
                  <c:v>387.0</c:v>
                </c:pt>
                <c:pt idx="2221">
                  <c:v>387.0</c:v>
                </c:pt>
                <c:pt idx="2222">
                  <c:v>387.0</c:v>
                </c:pt>
                <c:pt idx="2223">
                  <c:v>387.0</c:v>
                </c:pt>
                <c:pt idx="2224">
                  <c:v>387.0</c:v>
                </c:pt>
                <c:pt idx="2225">
                  <c:v>388.0</c:v>
                </c:pt>
                <c:pt idx="2226">
                  <c:v>388.0</c:v>
                </c:pt>
                <c:pt idx="2227">
                  <c:v>388.0</c:v>
                </c:pt>
                <c:pt idx="2228">
                  <c:v>388.0</c:v>
                </c:pt>
                <c:pt idx="2229">
                  <c:v>389.0</c:v>
                </c:pt>
                <c:pt idx="2230">
                  <c:v>390.0</c:v>
                </c:pt>
                <c:pt idx="2231">
                  <c:v>391.0</c:v>
                </c:pt>
                <c:pt idx="2232">
                  <c:v>391.0</c:v>
                </c:pt>
                <c:pt idx="2233">
                  <c:v>391.0</c:v>
                </c:pt>
                <c:pt idx="2234">
                  <c:v>391.0</c:v>
                </c:pt>
                <c:pt idx="2235">
                  <c:v>392.0</c:v>
                </c:pt>
                <c:pt idx="2236">
                  <c:v>392.0</c:v>
                </c:pt>
                <c:pt idx="2237">
                  <c:v>392.0</c:v>
                </c:pt>
                <c:pt idx="2238">
                  <c:v>393.0</c:v>
                </c:pt>
                <c:pt idx="2239">
                  <c:v>393.0</c:v>
                </c:pt>
                <c:pt idx="2240">
                  <c:v>393.0</c:v>
                </c:pt>
                <c:pt idx="2241">
                  <c:v>393.0</c:v>
                </c:pt>
                <c:pt idx="2242">
                  <c:v>393.0</c:v>
                </c:pt>
                <c:pt idx="2243">
                  <c:v>394.0</c:v>
                </c:pt>
                <c:pt idx="2244">
                  <c:v>395.0</c:v>
                </c:pt>
                <c:pt idx="2245">
                  <c:v>396.0</c:v>
                </c:pt>
                <c:pt idx="2246">
                  <c:v>396.0</c:v>
                </c:pt>
                <c:pt idx="2247">
                  <c:v>396.0</c:v>
                </c:pt>
                <c:pt idx="2248">
                  <c:v>396.0</c:v>
                </c:pt>
                <c:pt idx="2249">
                  <c:v>397.0</c:v>
                </c:pt>
                <c:pt idx="2250">
                  <c:v>398.0</c:v>
                </c:pt>
                <c:pt idx="2251">
                  <c:v>399.0</c:v>
                </c:pt>
                <c:pt idx="2252">
                  <c:v>399.0</c:v>
                </c:pt>
                <c:pt idx="2253">
                  <c:v>399.0</c:v>
                </c:pt>
                <c:pt idx="2254">
                  <c:v>400.0</c:v>
                </c:pt>
                <c:pt idx="2255">
                  <c:v>400.0</c:v>
                </c:pt>
                <c:pt idx="2256">
                  <c:v>400.0</c:v>
                </c:pt>
                <c:pt idx="2257">
                  <c:v>400.0</c:v>
                </c:pt>
                <c:pt idx="2258">
                  <c:v>400.0</c:v>
                </c:pt>
                <c:pt idx="2259">
                  <c:v>400.0</c:v>
                </c:pt>
                <c:pt idx="2260">
                  <c:v>400.0</c:v>
                </c:pt>
                <c:pt idx="2261">
                  <c:v>400.0</c:v>
                </c:pt>
                <c:pt idx="2262">
                  <c:v>400.0</c:v>
                </c:pt>
                <c:pt idx="2263">
                  <c:v>401.0</c:v>
                </c:pt>
                <c:pt idx="2264">
                  <c:v>401.0</c:v>
                </c:pt>
                <c:pt idx="2265">
                  <c:v>401.0</c:v>
                </c:pt>
                <c:pt idx="2266">
                  <c:v>401.0</c:v>
                </c:pt>
                <c:pt idx="2267">
                  <c:v>401.0</c:v>
                </c:pt>
                <c:pt idx="2268">
                  <c:v>401.0</c:v>
                </c:pt>
                <c:pt idx="2269">
                  <c:v>401.0</c:v>
                </c:pt>
                <c:pt idx="2270">
                  <c:v>401.0</c:v>
                </c:pt>
                <c:pt idx="2271">
                  <c:v>401.0</c:v>
                </c:pt>
                <c:pt idx="2272">
                  <c:v>401.0</c:v>
                </c:pt>
                <c:pt idx="2273">
                  <c:v>401.0</c:v>
                </c:pt>
                <c:pt idx="2274">
                  <c:v>401.0</c:v>
                </c:pt>
                <c:pt idx="2275">
                  <c:v>401.0</c:v>
                </c:pt>
                <c:pt idx="2276">
                  <c:v>401.0</c:v>
                </c:pt>
                <c:pt idx="2277">
                  <c:v>401.0</c:v>
                </c:pt>
                <c:pt idx="2278">
                  <c:v>401.0</c:v>
                </c:pt>
                <c:pt idx="2279">
                  <c:v>401.0</c:v>
                </c:pt>
                <c:pt idx="2280">
                  <c:v>401.0</c:v>
                </c:pt>
                <c:pt idx="2281">
                  <c:v>401.0</c:v>
                </c:pt>
                <c:pt idx="2282">
                  <c:v>401.0</c:v>
                </c:pt>
                <c:pt idx="2283">
                  <c:v>401.0</c:v>
                </c:pt>
                <c:pt idx="2284">
                  <c:v>401.0</c:v>
                </c:pt>
                <c:pt idx="2285">
                  <c:v>401.0</c:v>
                </c:pt>
                <c:pt idx="2286">
                  <c:v>402.0</c:v>
                </c:pt>
                <c:pt idx="2287">
                  <c:v>402.0</c:v>
                </c:pt>
                <c:pt idx="2288">
                  <c:v>402.0</c:v>
                </c:pt>
                <c:pt idx="2289">
                  <c:v>402.0</c:v>
                </c:pt>
                <c:pt idx="2290">
                  <c:v>402.0</c:v>
                </c:pt>
                <c:pt idx="2291">
                  <c:v>402.0</c:v>
                </c:pt>
                <c:pt idx="2292">
                  <c:v>402.0</c:v>
                </c:pt>
                <c:pt idx="2293">
                  <c:v>402.0</c:v>
                </c:pt>
                <c:pt idx="2294">
                  <c:v>402.0</c:v>
                </c:pt>
                <c:pt idx="2295">
                  <c:v>402.0</c:v>
                </c:pt>
                <c:pt idx="2296">
                  <c:v>402.0</c:v>
                </c:pt>
                <c:pt idx="2297">
                  <c:v>402.0</c:v>
                </c:pt>
                <c:pt idx="2298">
                  <c:v>402.0</c:v>
                </c:pt>
                <c:pt idx="2299">
                  <c:v>402.0</c:v>
                </c:pt>
                <c:pt idx="2300">
                  <c:v>403.0</c:v>
                </c:pt>
                <c:pt idx="2301">
                  <c:v>403.0</c:v>
                </c:pt>
                <c:pt idx="2302">
                  <c:v>403.0</c:v>
                </c:pt>
                <c:pt idx="2303">
                  <c:v>403.0</c:v>
                </c:pt>
                <c:pt idx="2304">
                  <c:v>403.0</c:v>
                </c:pt>
                <c:pt idx="2305">
                  <c:v>404.0</c:v>
                </c:pt>
                <c:pt idx="2306">
                  <c:v>404.0</c:v>
                </c:pt>
                <c:pt idx="2307">
                  <c:v>404.0</c:v>
                </c:pt>
                <c:pt idx="2308">
                  <c:v>404.0</c:v>
                </c:pt>
                <c:pt idx="2309">
                  <c:v>404.0</c:v>
                </c:pt>
                <c:pt idx="2310">
                  <c:v>404.0</c:v>
                </c:pt>
                <c:pt idx="2311">
                  <c:v>404.0</c:v>
                </c:pt>
                <c:pt idx="2312">
                  <c:v>404.0</c:v>
                </c:pt>
                <c:pt idx="2313">
                  <c:v>404.0</c:v>
                </c:pt>
                <c:pt idx="2314">
                  <c:v>404.0</c:v>
                </c:pt>
                <c:pt idx="2315">
                  <c:v>404.0</c:v>
                </c:pt>
                <c:pt idx="2316">
                  <c:v>404.0</c:v>
                </c:pt>
                <c:pt idx="2317">
                  <c:v>405.0</c:v>
                </c:pt>
                <c:pt idx="2318">
                  <c:v>405.0</c:v>
                </c:pt>
                <c:pt idx="2319">
                  <c:v>405.0</c:v>
                </c:pt>
                <c:pt idx="2320">
                  <c:v>405.0</c:v>
                </c:pt>
                <c:pt idx="2321">
                  <c:v>405.0</c:v>
                </c:pt>
                <c:pt idx="2322">
                  <c:v>405.0</c:v>
                </c:pt>
                <c:pt idx="2323">
                  <c:v>405.0</c:v>
                </c:pt>
                <c:pt idx="2324">
                  <c:v>405.0</c:v>
                </c:pt>
                <c:pt idx="2325">
                  <c:v>405.0</c:v>
                </c:pt>
                <c:pt idx="2326">
                  <c:v>405.0</c:v>
                </c:pt>
                <c:pt idx="2327">
                  <c:v>405.0</c:v>
                </c:pt>
                <c:pt idx="2328">
                  <c:v>405.0</c:v>
                </c:pt>
                <c:pt idx="2329">
                  <c:v>405.0</c:v>
                </c:pt>
                <c:pt idx="2330">
                  <c:v>406.0</c:v>
                </c:pt>
                <c:pt idx="2331">
                  <c:v>406.0</c:v>
                </c:pt>
                <c:pt idx="2332">
                  <c:v>406.0</c:v>
                </c:pt>
                <c:pt idx="2333">
                  <c:v>407.0</c:v>
                </c:pt>
                <c:pt idx="2334">
                  <c:v>407.0</c:v>
                </c:pt>
                <c:pt idx="2335">
                  <c:v>407.0</c:v>
                </c:pt>
                <c:pt idx="2336">
                  <c:v>407.0</c:v>
                </c:pt>
                <c:pt idx="2337">
                  <c:v>408.0</c:v>
                </c:pt>
                <c:pt idx="2338">
                  <c:v>408.0</c:v>
                </c:pt>
                <c:pt idx="2339">
                  <c:v>408.0</c:v>
                </c:pt>
                <c:pt idx="2340">
                  <c:v>408.0</c:v>
                </c:pt>
                <c:pt idx="2341">
                  <c:v>408.0</c:v>
                </c:pt>
                <c:pt idx="2342">
                  <c:v>408.0</c:v>
                </c:pt>
                <c:pt idx="2343">
                  <c:v>408.0</c:v>
                </c:pt>
                <c:pt idx="2344">
                  <c:v>408.0</c:v>
                </c:pt>
                <c:pt idx="2345">
                  <c:v>409.0</c:v>
                </c:pt>
                <c:pt idx="2346">
                  <c:v>409.0</c:v>
                </c:pt>
                <c:pt idx="2347">
                  <c:v>410.0</c:v>
                </c:pt>
                <c:pt idx="2348">
                  <c:v>410.0</c:v>
                </c:pt>
                <c:pt idx="2349">
                  <c:v>410.0</c:v>
                </c:pt>
                <c:pt idx="2350">
                  <c:v>410.0</c:v>
                </c:pt>
                <c:pt idx="2351">
                  <c:v>411.0</c:v>
                </c:pt>
                <c:pt idx="2352">
                  <c:v>412.0</c:v>
                </c:pt>
                <c:pt idx="2353">
                  <c:v>413.0</c:v>
                </c:pt>
                <c:pt idx="2354">
                  <c:v>414.0</c:v>
                </c:pt>
                <c:pt idx="2355">
                  <c:v>414.0</c:v>
                </c:pt>
                <c:pt idx="2356">
                  <c:v>414.0</c:v>
                </c:pt>
                <c:pt idx="2357">
                  <c:v>414.0</c:v>
                </c:pt>
                <c:pt idx="2358">
                  <c:v>414.0</c:v>
                </c:pt>
                <c:pt idx="2359">
                  <c:v>414.0</c:v>
                </c:pt>
                <c:pt idx="2360">
                  <c:v>414.0</c:v>
                </c:pt>
                <c:pt idx="2361">
                  <c:v>414.0</c:v>
                </c:pt>
                <c:pt idx="2362">
                  <c:v>414.0</c:v>
                </c:pt>
                <c:pt idx="2363">
                  <c:v>414.0</c:v>
                </c:pt>
                <c:pt idx="2364">
                  <c:v>414.0</c:v>
                </c:pt>
                <c:pt idx="2365">
                  <c:v>414.0</c:v>
                </c:pt>
                <c:pt idx="2366">
                  <c:v>414.0</c:v>
                </c:pt>
                <c:pt idx="2367">
                  <c:v>414.0</c:v>
                </c:pt>
                <c:pt idx="2368">
                  <c:v>414.0</c:v>
                </c:pt>
                <c:pt idx="2369">
                  <c:v>414.0</c:v>
                </c:pt>
                <c:pt idx="2370">
                  <c:v>414.0</c:v>
                </c:pt>
                <c:pt idx="2371">
                  <c:v>414.0</c:v>
                </c:pt>
                <c:pt idx="2372">
                  <c:v>414.0</c:v>
                </c:pt>
                <c:pt idx="2373">
                  <c:v>414.0</c:v>
                </c:pt>
                <c:pt idx="2374">
                  <c:v>414.0</c:v>
                </c:pt>
                <c:pt idx="2375">
                  <c:v>414.0</c:v>
                </c:pt>
                <c:pt idx="2376">
                  <c:v>414.0</c:v>
                </c:pt>
                <c:pt idx="2377">
                  <c:v>414.0</c:v>
                </c:pt>
                <c:pt idx="2378">
                  <c:v>414.0</c:v>
                </c:pt>
                <c:pt idx="2379">
                  <c:v>414.0</c:v>
                </c:pt>
                <c:pt idx="2380">
                  <c:v>415.0</c:v>
                </c:pt>
                <c:pt idx="2381">
                  <c:v>415.0</c:v>
                </c:pt>
                <c:pt idx="2382">
                  <c:v>415.0</c:v>
                </c:pt>
                <c:pt idx="2383">
                  <c:v>415.0</c:v>
                </c:pt>
                <c:pt idx="2384">
                  <c:v>415.0</c:v>
                </c:pt>
                <c:pt idx="2385">
                  <c:v>415.0</c:v>
                </c:pt>
                <c:pt idx="2386">
                  <c:v>416.0</c:v>
                </c:pt>
                <c:pt idx="2387">
                  <c:v>416.0</c:v>
                </c:pt>
                <c:pt idx="2388">
                  <c:v>417.0</c:v>
                </c:pt>
                <c:pt idx="2389">
                  <c:v>417.0</c:v>
                </c:pt>
                <c:pt idx="2390">
                  <c:v>417.0</c:v>
                </c:pt>
                <c:pt idx="2391">
                  <c:v>417.0</c:v>
                </c:pt>
                <c:pt idx="2392">
                  <c:v>417.0</c:v>
                </c:pt>
                <c:pt idx="2393">
                  <c:v>417.0</c:v>
                </c:pt>
                <c:pt idx="2394">
                  <c:v>417.0</c:v>
                </c:pt>
                <c:pt idx="2395">
                  <c:v>417.0</c:v>
                </c:pt>
                <c:pt idx="2396">
                  <c:v>417.0</c:v>
                </c:pt>
                <c:pt idx="2397">
                  <c:v>417.0</c:v>
                </c:pt>
                <c:pt idx="2398">
                  <c:v>417.0</c:v>
                </c:pt>
                <c:pt idx="2399">
                  <c:v>418.0</c:v>
                </c:pt>
                <c:pt idx="2400">
                  <c:v>419.0</c:v>
                </c:pt>
                <c:pt idx="2401">
                  <c:v>419.0</c:v>
                </c:pt>
                <c:pt idx="2402">
                  <c:v>419.0</c:v>
                </c:pt>
                <c:pt idx="2403">
                  <c:v>419.0</c:v>
                </c:pt>
                <c:pt idx="2404">
                  <c:v>419.0</c:v>
                </c:pt>
                <c:pt idx="2405">
                  <c:v>419.0</c:v>
                </c:pt>
                <c:pt idx="2406">
                  <c:v>420.0</c:v>
                </c:pt>
                <c:pt idx="2407">
                  <c:v>420.0</c:v>
                </c:pt>
                <c:pt idx="2408">
                  <c:v>420.0</c:v>
                </c:pt>
                <c:pt idx="2409">
                  <c:v>420.0</c:v>
                </c:pt>
                <c:pt idx="2410">
                  <c:v>420.0</c:v>
                </c:pt>
                <c:pt idx="2411">
                  <c:v>420.0</c:v>
                </c:pt>
                <c:pt idx="2412">
                  <c:v>420.0</c:v>
                </c:pt>
                <c:pt idx="2413">
                  <c:v>421.0</c:v>
                </c:pt>
                <c:pt idx="2414">
                  <c:v>421.0</c:v>
                </c:pt>
                <c:pt idx="2415">
                  <c:v>422.0</c:v>
                </c:pt>
                <c:pt idx="2416">
                  <c:v>422.0</c:v>
                </c:pt>
                <c:pt idx="2417">
                  <c:v>422.0</c:v>
                </c:pt>
                <c:pt idx="2418">
                  <c:v>423.0</c:v>
                </c:pt>
                <c:pt idx="2419">
                  <c:v>424.0</c:v>
                </c:pt>
                <c:pt idx="2420">
                  <c:v>424.0</c:v>
                </c:pt>
                <c:pt idx="2421">
                  <c:v>425.0</c:v>
                </c:pt>
                <c:pt idx="2422">
                  <c:v>425.0</c:v>
                </c:pt>
                <c:pt idx="2423">
                  <c:v>425.0</c:v>
                </c:pt>
                <c:pt idx="2424">
                  <c:v>425.0</c:v>
                </c:pt>
                <c:pt idx="2425">
                  <c:v>425.0</c:v>
                </c:pt>
                <c:pt idx="2426">
                  <c:v>425.0</c:v>
                </c:pt>
                <c:pt idx="2427">
                  <c:v>425.0</c:v>
                </c:pt>
                <c:pt idx="2428">
                  <c:v>425.0</c:v>
                </c:pt>
                <c:pt idx="2429">
                  <c:v>425.0</c:v>
                </c:pt>
                <c:pt idx="2430">
                  <c:v>425.0</c:v>
                </c:pt>
                <c:pt idx="2431">
                  <c:v>425.0</c:v>
                </c:pt>
                <c:pt idx="2432">
                  <c:v>425.0</c:v>
                </c:pt>
                <c:pt idx="2433">
                  <c:v>426.0</c:v>
                </c:pt>
                <c:pt idx="2434">
                  <c:v>426.0</c:v>
                </c:pt>
                <c:pt idx="2435">
                  <c:v>426.0</c:v>
                </c:pt>
                <c:pt idx="2436">
                  <c:v>426.0</c:v>
                </c:pt>
                <c:pt idx="2437">
                  <c:v>426.0</c:v>
                </c:pt>
                <c:pt idx="2438">
                  <c:v>426.0</c:v>
                </c:pt>
                <c:pt idx="2439">
                  <c:v>426.0</c:v>
                </c:pt>
                <c:pt idx="2440">
                  <c:v>426.0</c:v>
                </c:pt>
                <c:pt idx="2441">
                  <c:v>426.0</c:v>
                </c:pt>
                <c:pt idx="2442">
                  <c:v>427.0</c:v>
                </c:pt>
                <c:pt idx="2443">
                  <c:v>427.0</c:v>
                </c:pt>
                <c:pt idx="2444">
                  <c:v>427.0</c:v>
                </c:pt>
                <c:pt idx="2445">
                  <c:v>427.0</c:v>
                </c:pt>
                <c:pt idx="2446">
                  <c:v>427.0</c:v>
                </c:pt>
                <c:pt idx="2447">
                  <c:v>427.0</c:v>
                </c:pt>
                <c:pt idx="2448">
                  <c:v>428.0</c:v>
                </c:pt>
                <c:pt idx="2449">
                  <c:v>428.0</c:v>
                </c:pt>
                <c:pt idx="2450">
                  <c:v>428.0</c:v>
                </c:pt>
                <c:pt idx="2451">
                  <c:v>428.0</c:v>
                </c:pt>
                <c:pt idx="2452">
                  <c:v>428.0</c:v>
                </c:pt>
                <c:pt idx="2453">
                  <c:v>428.0</c:v>
                </c:pt>
                <c:pt idx="2454">
                  <c:v>428.0</c:v>
                </c:pt>
                <c:pt idx="2455">
                  <c:v>429.0</c:v>
                </c:pt>
                <c:pt idx="2456">
                  <c:v>429.0</c:v>
                </c:pt>
                <c:pt idx="2457">
                  <c:v>429.0</c:v>
                </c:pt>
                <c:pt idx="2458">
                  <c:v>429.0</c:v>
                </c:pt>
                <c:pt idx="2459">
                  <c:v>429.0</c:v>
                </c:pt>
                <c:pt idx="2460">
                  <c:v>430.0</c:v>
                </c:pt>
                <c:pt idx="2461">
                  <c:v>430.0</c:v>
                </c:pt>
                <c:pt idx="2462">
                  <c:v>430.0</c:v>
                </c:pt>
                <c:pt idx="2463">
                  <c:v>431.0</c:v>
                </c:pt>
                <c:pt idx="2464">
                  <c:v>432.0</c:v>
                </c:pt>
                <c:pt idx="2465">
                  <c:v>433.0</c:v>
                </c:pt>
                <c:pt idx="2466">
                  <c:v>433.0</c:v>
                </c:pt>
                <c:pt idx="2467">
                  <c:v>433.0</c:v>
                </c:pt>
                <c:pt idx="2468">
                  <c:v>433.0</c:v>
                </c:pt>
                <c:pt idx="2469">
                  <c:v>433.0</c:v>
                </c:pt>
                <c:pt idx="2470">
                  <c:v>433.0</c:v>
                </c:pt>
                <c:pt idx="2471">
                  <c:v>433.0</c:v>
                </c:pt>
                <c:pt idx="2472">
                  <c:v>433.0</c:v>
                </c:pt>
                <c:pt idx="2473">
                  <c:v>433.0</c:v>
                </c:pt>
                <c:pt idx="2474">
                  <c:v>433.0</c:v>
                </c:pt>
                <c:pt idx="2475">
                  <c:v>433.0</c:v>
                </c:pt>
                <c:pt idx="2476">
                  <c:v>433.0</c:v>
                </c:pt>
                <c:pt idx="2477">
                  <c:v>433.0</c:v>
                </c:pt>
                <c:pt idx="2478">
                  <c:v>433.0</c:v>
                </c:pt>
                <c:pt idx="2479">
                  <c:v>433.0</c:v>
                </c:pt>
                <c:pt idx="2480">
                  <c:v>433.0</c:v>
                </c:pt>
                <c:pt idx="2481">
                  <c:v>433.0</c:v>
                </c:pt>
                <c:pt idx="2482">
                  <c:v>433.0</c:v>
                </c:pt>
                <c:pt idx="2483">
                  <c:v>433.0</c:v>
                </c:pt>
                <c:pt idx="2484">
                  <c:v>433.0</c:v>
                </c:pt>
                <c:pt idx="2485">
                  <c:v>433.0</c:v>
                </c:pt>
                <c:pt idx="2486">
                  <c:v>434.0</c:v>
                </c:pt>
                <c:pt idx="2487">
                  <c:v>434.0</c:v>
                </c:pt>
                <c:pt idx="2488">
                  <c:v>434.0</c:v>
                </c:pt>
                <c:pt idx="2489">
                  <c:v>434.0</c:v>
                </c:pt>
                <c:pt idx="2490">
                  <c:v>434.0</c:v>
                </c:pt>
                <c:pt idx="2491">
                  <c:v>434.0</c:v>
                </c:pt>
                <c:pt idx="2492">
                  <c:v>434.0</c:v>
                </c:pt>
                <c:pt idx="2493">
                  <c:v>434.0</c:v>
                </c:pt>
                <c:pt idx="2494">
                  <c:v>434.0</c:v>
                </c:pt>
                <c:pt idx="2495">
                  <c:v>434.0</c:v>
                </c:pt>
                <c:pt idx="2496">
                  <c:v>434.0</c:v>
                </c:pt>
                <c:pt idx="2497">
                  <c:v>434.0</c:v>
                </c:pt>
                <c:pt idx="2498">
                  <c:v>434.0</c:v>
                </c:pt>
                <c:pt idx="2499">
                  <c:v>435.0</c:v>
                </c:pt>
                <c:pt idx="2500">
                  <c:v>435.0</c:v>
                </c:pt>
                <c:pt idx="2501">
                  <c:v>435.0</c:v>
                </c:pt>
                <c:pt idx="2502">
                  <c:v>435.0</c:v>
                </c:pt>
                <c:pt idx="2503">
                  <c:v>435.0</c:v>
                </c:pt>
                <c:pt idx="2504">
                  <c:v>435.0</c:v>
                </c:pt>
                <c:pt idx="2505">
                  <c:v>435.0</c:v>
                </c:pt>
                <c:pt idx="2506">
                  <c:v>435.0</c:v>
                </c:pt>
                <c:pt idx="2507">
                  <c:v>435.0</c:v>
                </c:pt>
                <c:pt idx="2508">
                  <c:v>435.0</c:v>
                </c:pt>
                <c:pt idx="2509">
                  <c:v>436.0</c:v>
                </c:pt>
                <c:pt idx="2510">
                  <c:v>437.0</c:v>
                </c:pt>
                <c:pt idx="2511">
                  <c:v>438.0</c:v>
                </c:pt>
                <c:pt idx="2512">
                  <c:v>438.0</c:v>
                </c:pt>
                <c:pt idx="2513">
                  <c:v>438.0</c:v>
                </c:pt>
                <c:pt idx="2514">
                  <c:v>439.0</c:v>
                </c:pt>
                <c:pt idx="2515">
                  <c:v>440.0</c:v>
                </c:pt>
                <c:pt idx="2516">
                  <c:v>440.0</c:v>
                </c:pt>
                <c:pt idx="2517">
                  <c:v>441.0</c:v>
                </c:pt>
                <c:pt idx="2518">
                  <c:v>442.0</c:v>
                </c:pt>
                <c:pt idx="2519">
                  <c:v>443.0</c:v>
                </c:pt>
                <c:pt idx="2520">
                  <c:v>443.0</c:v>
                </c:pt>
                <c:pt idx="2521">
                  <c:v>444.0</c:v>
                </c:pt>
                <c:pt idx="2522">
                  <c:v>444.0</c:v>
                </c:pt>
                <c:pt idx="2523">
                  <c:v>444.0</c:v>
                </c:pt>
                <c:pt idx="2524">
                  <c:v>444.0</c:v>
                </c:pt>
                <c:pt idx="2525">
                  <c:v>444.0</c:v>
                </c:pt>
                <c:pt idx="2526">
                  <c:v>444.0</c:v>
                </c:pt>
                <c:pt idx="2527">
                  <c:v>444.0</c:v>
                </c:pt>
                <c:pt idx="2528">
                  <c:v>444.0</c:v>
                </c:pt>
                <c:pt idx="2529">
                  <c:v>444.0</c:v>
                </c:pt>
                <c:pt idx="2530">
                  <c:v>444.0</c:v>
                </c:pt>
                <c:pt idx="2531">
                  <c:v>444.0</c:v>
                </c:pt>
                <c:pt idx="2532">
                  <c:v>444.0</c:v>
                </c:pt>
                <c:pt idx="2533">
                  <c:v>444.0</c:v>
                </c:pt>
                <c:pt idx="2534">
                  <c:v>444.0</c:v>
                </c:pt>
                <c:pt idx="2535">
                  <c:v>444.0</c:v>
                </c:pt>
                <c:pt idx="2536">
                  <c:v>445.0</c:v>
                </c:pt>
                <c:pt idx="2537">
                  <c:v>445.0</c:v>
                </c:pt>
                <c:pt idx="2538">
                  <c:v>445.0</c:v>
                </c:pt>
                <c:pt idx="2539">
                  <c:v>445.0</c:v>
                </c:pt>
                <c:pt idx="2540">
                  <c:v>445.0</c:v>
                </c:pt>
                <c:pt idx="2541">
                  <c:v>446.0</c:v>
                </c:pt>
                <c:pt idx="2542">
                  <c:v>446.0</c:v>
                </c:pt>
                <c:pt idx="2543">
                  <c:v>446.0</c:v>
                </c:pt>
                <c:pt idx="2544">
                  <c:v>446.0</c:v>
                </c:pt>
                <c:pt idx="2545">
                  <c:v>446.0</c:v>
                </c:pt>
                <c:pt idx="2546">
                  <c:v>447.0</c:v>
                </c:pt>
                <c:pt idx="2547">
                  <c:v>447.0</c:v>
                </c:pt>
                <c:pt idx="2548">
                  <c:v>447.0</c:v>
                </c:pt>
                <c:pt idx="2549">
                  <c:v>447.0</c:v>
                </c:pt>
                <c:pt idx="2550">
                  <c:v>447.0</c:v>
                </c:pt>
                <c:pt idx="2551">
                  <c:v>448.0</c:v>
                </c:pt>
                <c:pt idx="2552">
                  <c:v>448.0</c:v>
                </c:pt>
                <c:pt idx="2553">
                  <c:v>449.0</c:v>
                </c:pt>
                <c:pt idx="2554">
                  <c:v>449.0</c:v>
                </c:pt>
                <c:pt idx="2555">
                  <c:v>449.0</c:v>
                </c:pt>
                <c:pt idx="2556">
                  <c:v>449.0</c:v>
                </c:pt>
                <c:pt idx="2557">
                  <c:v>449.0</c:v>
                </c:pt>
                <c:pt idx="2558">
                  <c:v>449.0</c:v>
                </c:pt>
                <c:pt idx="2559">
                  <c:v>449.0</c:v>
                </c:pt>
                <c:pt idx="2560">
                  <c:v>449.0</c:v>
                </c:pt>
                <c:pt idx="2561">
                  <c:v>450.0</c:v>
                </c:pt>
                <c:pt idx="2562">
                  <c:v>450.0</c:v>
                </c:pt>
                <c:pt idx="2563">
                  <c:v>450.0</c:v>
                </c:pt>
                <c:pt idx="2564">
                  <c:v>450.0</c:v>
                </c:pt>
                <c:pt idx="2565">
                  <c:v>450.0</c:v>
                </c:pt>
                <c:pt idx="2566">
                  <c:v>450.0</c:v>
                </c:pt>
                <c:pt idx="2567">
                  <c:v>451.0</c:v>
                </c:pt>
                <c:pt idx="2568">
                  <c:v>452.0</c:v>
                </c:pt>
                <c:pt idx="2569">
                  <c:v>452.0</c:v>
                </c:pt>
                <c:pt idx="2570">
                  <c:v>452.0</c:v>
                </c:pt>
                <c:pt idx="2571">
                  <c:v>452.0</c:v>
                </c:pt>
                <c:pt idx="2572">
                  <c:v>452.0</c:v>
                </c:pt>
                <c:pt idx="2573">
                  <c:v>452.0</c:v>
                </c:pt>
                <c:pt idx="2574">
                  <c:v>453.0</c:v>
                </c:pt>
                <c:pt idx="2575">
                  <c:v>453.0</c:v>
                </c:pt>
                <c:pt idx="2576">
                  <c:v>453.0</c:v>
                </c:pt>
                <c:pt idx="2577">
                  <c:v>453.0</c:v>
                </c:pt>
                <c:pt idx="2578">
                  <c:v>453.0</c:v>
                </c:pt>
                <c:pt idx="2579">
                  <c:v>453.0</c:v>
                </c:pt>
                <c:pt idx="2580">
                  <c:v>453.0</c:v>
                </c:pt>
                <c:pt idx="2581">
                  <c:v>453.0</c:v>
                </c:pt>
                <c:pt idx="2582">
                  <c:v>454.0</c:v>
                </c:pt>
                <c:pt idx="2583">
                  <c:v>454.0</c:v>
                </c:pt>
                <c:pt idx="2584">
                  <c:v>455.0</c:v>
                </c:pt>
                <c:pt idx="2585">
                  <c:v>456.0</c:v>
                </c:pt>
                <c:pt idx="2586">
                  <c:v>456.0</c:v>
                </c:pt>
                <c:pt idx="2587">
                  <c:v>456.0</c:v>
                </c:pt>
                <c:pt idx="2588">
                  <c:v>457.0</c:v>
                </c:pt>
                <c:pt idx="2589">
                  <c:v>457.0</c:v>
                </c:pt>
                <c:pt idx="2590">
                  <c:v>457.0</c:v>
                </c:pt>
                <c:pt idx="2591">
                  <c:v>457.0</c:v>
                </c:pt>
                <c:pt idx="2592">
                  <c:v>457.0</c:v>
                </c:pt>
                <c:pt idx="2593">
                  <c:v>457.0</c:v>
                </c:pt>
                <c:pt idx="2594">
                  <c:v>457.0</c:v>
                </c:pt>
                <c:pt idx="2595">
                  <c:v>457.0</c:v>
                </c:pt>
                <c:pt idx="2596">
                  <c:v>457.0</c:v>
                </c:pt>
                <c:pt idx="2597">
                  <c:v>457.0</c:v>
                </c:pt>
                <c:pt idx="2598">
                  <c:v>457.0</c:v>
                </c:pt>
                <c:pt idx="2599">
                  <c:v>457.0</c:v>
                </c:pt>
                <c:pt idx="2600">
                  <c:v>457.0</c:v>
                </c:pt>
                <c:pt idx="2601">
                  <c:v>457.0</c:v>
                </c:pt>
                <c:pt idx="2602">
                  <c:v>457.0</c:v>
                </c:pt>
                <c:pt idx="2603">
                  <c:v>457.0</c:v>
                </c:pt>
                <c:pt idx="2604">
                  <c:v>457.0</c:v>
                </c:pt>
                <c:pt idx="2605">
                  <c:v>457.0</c:v>
                </c:pt>
                <c:pt idx="2606">
                  <c:v>457.0</c:v>
                </c:pt>
                <c:pt idx="2607">
                  <c:v>457.0</c:v>
                </c:pt>
                <c:pt idx="2608">
                  <c:v>457.0</c:v>
                </c:pt>
                <c:pt idx="2609">
                  <c:v>457.0</c:v>
                </c:pt>
                <c:pt idx="2610">
                  <c:v>457.0</c:v>
                </c:pt>
                <c:pt idx="2611">
                  <c:v>457.0</c:v>
                </c:pt>
                <c:pt idx="2612">
                  <c:v>457.0</c:v>
                </c:pt>
                <c:pt idx="2613">
                  <c:v>458.0</c:v>
                </c:pt>
                <c:pt idx="2614">
                  <c:v>459.0</c:v>
                </c:pt>
                <c:pt idx="2615">
                  <c:v>460.0</c:v>
                </c:pt>
                <c:pt idx="2616">
                  <c:v>461.0</c:v>
                </c:pt>
                <c:pt idx="2617">
                  <c:v>462.0</c:v>
                </c:pt>
                <c:pt idx="2618">
                  <c:v>463.0</c:v>
                </c:pt>
                <c:pt idx="2619">
                  <c:v>464.0</c:v>
                </c:pt>
                <c:pt idx="2620">
                  <c:v>464.0</c:v>
                </c:pt>
                <c:pt idx="2621">
                  <c:v>464.0</c:v>
                </c:pt>
                <c:pt idx="2622">
                  <c:v>464.0</c:v>
                </c:pt>
                <c:pt idx="2623">
                  <c:v>464.0</c:v>
                </c:pt>
                <c:pt idx="2624">
                  <c:v>464.0</c:v>
                </c:pt>
                <c:pt idx="2625">
                  <c:v>464.0</c:v>
                </c:pt>
                <c:pt idx="2626">
                  <c:v>464.0</c:v>
                </c:pt>
                <c:pt idx="2627">
                  <c:v>464.0</c:v>
                </c:pt>
                <c:pt idx="2628">
                  <c:v>464.0</c:v>
                </c:pt>
                <c:pt idx="2629">
                  <c:v>464.0</c:v>
                </c:pt>
                <c:pt idx="2630">
                  <c:v>465.0</c:v>
                </c:pt>
                <c:pt idx="2631">
                  <c:v>465.0</c:v>
                </c:pt>
                <c:pt idx="2632">
                  <c:v>465.0</c:v>
                </c:pt>
                <c:pt idx="2633">
                  <c:v>465.0</c:v>
                </c:pt>
                <c:pt idx="2634">
                  <c:v>465.0</c:v>
                </c:pt>
                <c:pt idx="2635">
                  <c:v>465.0</c:v>
                </c:pt>
                <c:pt idx="2636">
                  <c:v>465.0</c:v>
                </c:pt>
                <c:pt idx="2637">
                  <c:v>465.0</c:v>
                </c:pt>
                <c:pt idx="2638">
                  <c:v>465.0</c:v>
                </c:pt>
                <c:pt idx="2639">
                  <c:v>465.0</c:v>
                </c:pt>
                <c:pt idx="2640">
                  <c:v>465.0</c:v>
                </c:pt>
                <c:pt idx="2641">
                  <c:v>465.0</c:v>
                </c:pt>
                <c:pt idx="2642">
                  <c:v>465.0</c:v>
                </c:pt>
                <c:pt idx="2643">
                  <c:v>465.0</c:v>
                </c:pt>
                <c:pt idx="2644">
                  <c:v>465.0</c:v>
                </c:pt>
                <c:pt idx="2645">
                  <c:v>465.0</c:v>
                </c:pt>
                <c:pt idx="2646">
                  <c:v>465.0</c:v>
                </c:pt>
                <c:pt idx="2647">
                  <c:v>465.0</c:v>
                </c:pt>
                <c:pt idx="2648">
                  <c:v>465.0</c:v>
                </c:pt>
                <c:pt idx="2649">
                  <c:v>465.0</c:v>
                </c:pt>
                <c:pt idx="2650">
                  <c:v>465.0</c:v>
                </c:pt>
                <c:pt idx="2651">
                  <c:v>465.0</c:v>
                </c:pt>
                <c:pt idx="2652">
                  <c:v>465.0</c:v>
                </c:pt>
                <c:pt idx="2653">
                  <c:v>465.0</c:v>
                </c:pt>
                <c:pt idx="2654">
                  <c:v>465.0</c:v>
                </c:pt>
                <c:pt idx="2655">
                  <c:v>465.0</c:v>
                </c:pt>
                <c:pt idx="2656">
                  <c:v>465.0</c:v>
                </c:pt>
                <c:pt idx="2657">
                  <c:v>465.0</c:v>
                </c:pt>
                <c:pt idx="2658">
                  <c:v>465.0</c:v>
                </c:pt>
                <c:pt idx="2659">
                  <c:v>465.0</c:v>
                </c:pt>
                <c:pt idx="2660">
                  <c:v>465.0</c:v>
                </c:pt>
                <c:pt idx="2661">
                  <c:v>465.0</c:v>
                </c:pt>
                <c:pt idx="2662">
                  <c:v>465.0</c:v>
                </c:pt>
                <c:pt idx="2663">
                  <c:v>465.0</c:v>
                </c:pt>
                <c:pt idx="2664">
                  <c:v>465.0</c:v>
                </c:pt>
                <c:pt idx="2665">
                  <c:v>465.0</c:v>
                </c:pt>
                <c:pt idx="2666">
                  <c:v>466.0</c:v>
                </c:pt>
                <c:pt idx="2667">
                  <c:v>466.0</c:v>
                </c:pt>
                <c:pt idx="2668">
                  <c:v>466.0</c:v>
                </c:pt>
                <c:pt idx="2669">
                  <c:v>466.0</c:v>
                </c:pt>
                <c:pt idx="2670">
                  <c:v>466.0</c:v>
                </c:pt>
                <c:pt idx="2671">
                  <c:v>466.0</c:v>
                </c:pt>
                <c:pt idx="2672">
                  <c:v>467.0</c:v>
                </c:pt>
                <c:pt idx="2673">
                  <c:v>467.0</c:v>
                </c:pt>
                <c:pt idx="2674">
                  <c:v>467.0</c:v>
                </c:pt>
                <c:pt idx="2675">
                  <c:v>467.0</c:v>
                </c:pt>
                <c:pt idx="2676">
                  <c:v>467.0</c:v>
                </c:pt>
                <c:pt idx="2677">
                  <c:v>467.0</c:v>
                </c:pt>
                <c:pt idx="2678">
                  <c:v>467.0</c:v>
                </c:pt>
                <c:pt idx="2679">
                  <c:v>467.0</c:v>
                </c:pt>
                <c:pt idx="2680">
                  <c:v>467.0</c:v>
                </c:pt>
                <c:pt idx="2681">
                  <c:v>467.0</c:v>
                </c:pt>
                <c:pt idx="2682">
                  <c:v>468.0</c:v>
                </c:pt>
                <c:pt idx="2683">
                  <c:v>469.0</c:v>
                </c:pt>
                <c:pt idx="2684">
                  <c:v>469.0</c:v>
                </c:pt>
                <c:pt idx="2685">
                  <c:v>470.0</c:v>
                </c:pt>
                <c:pt idx="2686">
                  <c:v>470.0</c:v>
                </c:pt>
                <c:pt idx="2687">
                  <c:v>470.0</c:v>
                </c:pt>
                <c:pt idx="2688">
                  <c:v>471.0</c:v>
                </c:pt>
                <c:pt idx="2689">
                  <c:v>471.0</c:v>
                </c:pt>
                <c:pt idx="2690">
                  <c:v>471.0</c:v>
                </c:pt>
                <c:pt idx="2691">
                  <c:v>472.0</c:v>
                </c:pt>
                <c:pt idx="2692">
                  <c:v>473.0</c:v>
                </c:pt>
                <c:pt idx="2693">
                  <c:v>473.0</c:v>
                </c:pt>
                <c:pt idx="2694">
                  <c:v>474.0</c:v>
                </c:pt>
                <c:pt idx="2695">
                  <c:v>474.0</c:v>
                </c:pt>
                <c:pt idx="2696">
                  <c:v>475.0</c:v>
                </c:pt>
                <c:pt idx="2697">
                  <c:v>475.0</c:v>
                </c:pt>
                <c:pt idx="2698">
                  <c:v>475.0</c:v>
                </c:pt>
                <c:pt idx="2699">
                  <c:v>475.0</c:v>
                </c:pt>
                <c:pt idx="2700">
                  <c:v>475.0</c:v>
                </c:pt>
                <c:pt idx="2701">
                  <c:v>475.0</c:v>
                </c:pt>
                <c:pt idx="2702">
                  <c:v>475.0</c:v>
                </c:pt>
                <c:pt idx="2703">
                  <c:v>475.0</c:v>
                </c:pt>
                <c:pt idx="2704">
                  <c:v>475.0</c:v>
                </c:pt>
                <c:pt idx="2705">
                  <c:v>475.0</c:v>
                </c:pt>
                <c:pt idx="2706">
                  <c:v>476.0</c:v>
                </c:pt>
                <c:pt idx="2707">
                  <c:v>476.0</c:v>
                </c:pt>
                <c:pt idx="2708">
                  <c:v>476.0</c:v>
                </c:pt>
                <c:pt idx="2709">
                  <c:v>476.0</c:v>
                </c:pt>
                <c:pt idx="2710">
                  <c:v>477.0</c:v>
                </c:pt>
                <c:pt idx="2711">
                  <c:v>477.0</c:v>
                </c:pt>
                <c:pt idx="2712">
                  <c:v>477.0</c:v>
                </c:pt>
                <c:pt idx="2713">
                  <c:v>477.0</c:v>
                </c:pt>
                <c:pt idx="2714">
                  <c:v>477.0</c:v>
                </c:pt>
                <c:pt idx="2715">
                  <c:v>477.0</c:v>
                </c:pt>
                <c:pt idx="2716">
                  <c:v>477.0</c:v>
                </c:pt>
                <c:pt idx="2717">
                  <c:v>477.0</c:v>
                </c:pt>
                <c:pt idx="2718">
                  <c:v>477.0</c:v>
                </c:pt>
                <c:pt idx="2719">
                  <c:v>477.0</c:v>
                </c:pt>
                <c:pt idx="2720">
                  <c:v>477.0</c:v>
                </c:pt>
                <c:pt idx="2721">
                  <c:v>477.0</c:v>
                </c:pt>
                <c:pt idx="2722">
                  <c:v>477.0</c:v>
                </c:pt>
                <c:pt idx="2723">
                  <c:v>477.0</c:v>
                </c:pt>
                <c:pt idx="2724">
                  <c:v>477.0</c:v>
                </c:pt>
                <c:pt idx="2725">
                  <c:v>477.0</c:v>
                </c:pt>
                <c:pt idx="2726">
                  <c:v>477.0</c:v>
                </c:pt>
                <c:pt idx="2727">
                  <c:v>477.0</c:v>
                </c:pt>
                <c:pt idx="2728">
                  <c:v>477.0</c:v>
                </c:pt>
                <c:pt idx="2729">
                  <c:v>477.0</c:v>
                </c:pt>
                <c:pt idx="2730">
                  <c:v>477.0</c:v>
                </c:pt>
                <c:pt idx="2731">
                  <c:v>477.0</c:v>
                </c:pt>
                <c:pt idx="2732">
                  <c:v>478.0</c:v>
                </c:pt>
                <c:pt idx="2733">
                  <c:v>479.0</c:v>
                </c:pt>
                <c:pt idx="2734">
                  <c:v>479.0</c:v>
                </c:pt>
                <c:pt idx="2735">
                  <c:v>479.0</c:v>
                </c:pt>
                <c:pt idx="2736">
                  <c:v>479.0</c:v>
                </c:pt>
                <c:pt idx="2737">
                  <c:v>479.0</c:v>
                </c:pt>
                <c:pt idx="2738">
                  <c:v>479.0</c:v>
                </c:pt>
                <c:pt idx="2739">
                  <c:v>479.0</c:v>
                </c:pt>
                <c:pt idx="2740">
                  <c:v>479.0</c:v>
                </c:pt>
                <c:pt idx="2741">
                  <c:v>480.0</c:v>
                </c:pt>
                <c:pt idx="2742">
                  <c:v>480.0</c:v>
                </c:pt>
                <c:pt idx="2743">
                  <c:v>480.0</c:v>
                </c:pt>
                <c:pt idx="2744">
                  <c:v>481.0</c:v>
                </c:pt>
                <c:pt idx="2745">
                  <c:v>482.0</c:v>
                </c:pt>
                <c:pt idx="2746">
                  <c:v>482.0</c:v>
                </c:pt>
                <c:pt idx="2747">
                  <c:v>482.0</c:v>
                </c:pt>
                <c:pt idx="2748">
                  <c:v>482.0</c:v>
                </c:pt>
                <c:pt idx="2749">
                  <c:v>482.0</c:v>
                </c:pt>
                <c:pt idx="2750">
                  <c:v>482.0</c:v>
                </c:pt>
                <c:pt idx="2751">
                  <c:v>482.0</c:v>
                </c:pt>
                <c:pt idx="2752">
                  <c:v>482.0</c:v>
                </c:pt>
                <c:pt idx="2753">
                  <c:v>482.0</c:v>
                </c:pt>
                <c:pt idx="2754">
                  <c:v>482.0</c:v>
                </c:pt>
                <c:pt idx="2755">
                  <c:v>482.0</c:v>
                </c:pt>
                <c:pt idx="2756">
                  <c:v>482.0</c:v>
                </c:pt>
                <c:pt idx="2757">
                  <c:v>482.0</c:v>
                </c:pt>
                <c:pt idx="2758">
                  <c:v>482.0</c:v>
                </c:pt>
                <c:pt idx="2759">
                  <c:v>483.0</c:v>
                </c:pt>
                <c:pt idx="2760">
                  <c:v>483.0</c:v>
                </c:pt>
                <c:pt idx="2761">
                  <c:v>484.0</c:v>
                </c:pt>
                <c:pt idx="2762">
                  <c:v>485.0</c:v>
                </c:pt>
                <c:pt idx="2763">
                  <c:v>485.0</c:v>
                </c:pt>
                <c:pt idx="2764">
                  <c:v>486.0</c:v>
                </c:pt>
                <c:pt idx="2765">
                  <c:v>486.0</c:v>
                </c:pt>
                <c:pt idx="2766">
                  <c:v>486.0</c:v>
                </c:pt>
                <c:pt idx="2767">
                  <c:v>486.0</c:v>
                </c:pt>
                <c:pt idx="2768">
                  <c:v>486.0</c:v>
                </c:pt>
                <c:pt idx="2769">
                  <c:v>487.0</c:v>
                </c:pt>
                <c:pt idx="2770">
                  <c:v>487.0</c:v>
                </c:pt>
                <c:pt idx="2771">
                  <c:v>487.0</c:v>
                </c:pt>
                <c:pt idx="2772">
                  <c:v>487.0</c:v>
                </c:pt>
                <c:pt idx="2773">
                  <c:v>488.0</c:v>
                </c:pt>
                <c:pt idx="2774">
                  <c:v>489.0</c:v>
                </c:pt>
                <c:pt idx="2775">
                  <c:v>490.0</c:v>
                </c:pt>
                <c:pt idx="2776">
                  <c:v>491.0</c:v>
                </c:pt>
                <c:pt idx="2777">
                  <c:v>491.0</c:v>
                </c:pt>
                <c:pt idx="2778">
                  <c:v>492.0</c:v>
                </c:pt>
                <c:pt idx="2779">
                  <c:v>493.0</c:v>
                </c:pt>
                <c:pt idx="2780">
                  <c:v>493.0</c:v>
                </c:pt>
                <c:pt idx="2781">
                  <c:v>493.0</c:v>
                </c:pt>
                <c:pt idx="2782">
                  <c:v>493.0</c:v>
                </c:pt>
                <c:pt idx="2783">
                  <c:v>493.0</c:v>
                </c:pt>
                <c:pt idx="2784">
                  <c:v>493.0</c:v>
                </c:pt>
                <c:pt idx="2785">
                  <c:v>493.0</c:v>
                </c:pt>
                <c:pt idx="2786">
                  <c:v>493.0</c:v>
                </c:pt>
                <c:pt idx="2787">
                  <c:v>493.0</c:v>
                </c:pt>
                <c:pt idx="2788">
                  <c:v>493.0</c:v>
                </c:pt>
                <c:pt idx="2789">
                  <c:v>493.0</c:v>
                </c:pt>
                <c:pt idx="2790">
                  <c:v>493.0</c:v>
                </c:pt>
                <c:pt idx="2791">
                  <c:v>493.0</c:v>
                </c:pt>
                <c:pt idx="2792">
                  <c:v>493.0</c:v>
                </c:pt>
                <c:pt idx="2793">
                  <c:v>493.0</c:v>
                </c:pt>
                <c:pt idx="2794">
                  <c:v>493.0</c:v>
                </c:pt>
                <c:pt idx="2795">
                  <c:v>493.0</c:v>
                </c:pt>
                <c:pt idx="2796">
                  <c:v>493.0</c:v>
                </c:pt>
                <c:pt idx="2797">
                  <c:v>493.0</c:v>
                </c:pt>
                <c:pt idx="2798">
                  <c:v>494.0</c:v>
                </c:pt>
                <c:pt idx="2799">
                  <c:v>494.0</c:v>
                </c:pt>
                <c:pt idx="2800">
                  <c:v>494.0</c:v>
                </c:pt>
                <c:pt idx="2801">
                  <c:v>494.0</c:v>
                </c:pt>
                <c:pt idx="2802">
                  <c:v>495.0</c:v>
                </c:pt>
                <c:pt idx="2803">
                  <c:v>496.0</c:v>
                </c:pt>
                <c:pt idx="2804">
                  <c:v>497.0</c:v>
                </c:pt>
                <c:pt idx="2805">
                  <c:v>497.0</c:v>
                </c:pt>
                <c:pt idx="2806">
                  <c:v>498.0</c:v>
                </c:pt>
                <c:pt idx="2807">
                  <c:v>499.0</c:v>
                </c:pt>
                <c:pt idx="2808">
                  <c:v>499.0</c:v>
                </c:pt>
                <c:pt idx="2809">
                  <c:v>499.0</c:v>
                </c:pt>
                <c:pt idx="2810">
                  <c:v>499.0</c:v>
                </c:pt>
                <c:pt idx="2811">
                  <c:v>499.0</c:v>
                </c:pt>
                <c:pt idx="2812">
                  <c:v>499.0</c:v>
                </c:pt>
                <c:pt idx="2813">
                  <c:v>499.0</c:v>
                </c:pt>
                <c:pt idx="2814">
                  <c:v>499.0</c:v>
                </c:pt>
                <c:pt idx="2815">
                  <c:v>499.0</c:v>
                </c:pt>
                <c:pt idx="2816">
                  <c:v>499.0</c:v>
                </c:pt>
                <c:pt idx="2817">
                  <c:v>499.0</c:v>
                </c:pt>
                <c:pt idx="2818">
                  <c:v>499.0</c:v>
                </c:pt>
                <c:pt idx="2819">
                  <c:v>499.0</c:v>
                </c:pt>
                <c:pt idx="2820">
                  <c:v>499.0</c:v>
                </c:pt>
                <c:pt idx="2821">
                  <c:v>499.0</c:v>
                </c:pt>
                <c:pt idx="2822">
                  <c:v>499.0</c:v>
                </c:pt>
                <c:pt idx="2823">
                  <c:v>499.0</c:v>
                </c:pt>
                <c:pt idx="2824">
                  <c:v>499.0</c:v>
                </c:pt>
                <c:pt idx="2825">
                  <c:v>499.0</c:v>
                </c:pt>
                <c:pt idx="2826">
                  <c:v>499.0</c:v>
                </c:pt>
                <c:pt idx="2827">
                  <c:v>500.0</c:v>
                </c:pt>
                <c:pt idx="2828">
                  <c:v>500.0</c:v>
                </c:pt>
                <c:pt idx="2829">
                  <c:v>501.0</c:v>
                </c:pt>
                <c:pt idx="2830">
                  <c:v>501.0</c:v>
                </c:pt>
                <c:pt idx="2831">
                  <c:v>501.0</c:v>
                </c:pt>
                <c:pt idx="2832">
                  <c:v>501.0</c:v>
                </c:pt>
                <c:pt idx="2833">
                  <c:v>501.0</c:v>
                </c:pt>
                <c:pt idx="2834">
                  <c:v>502.0</c:v>
                </c:pt>
                <c:pt idx="2835">
                  <c:v>502.0</c:v>
                </c:pt>
                <c:pt idx="2836">
                  <c:v>502.0</c:v>
                </c:pt>
                <c:pt idx="2837">
                  <c:v>502.0</c:v>
                </c:pt>
                <c:pt idx="2838">
                  <c:v>502.0</c:v>
                </c:pt>
                <c:pt idx="2839">
                  <c:v>502.0</c:v>
                </c:pt>
                <c:pt idx="2840">
                  <c:v>502.0</c:v>
                </c:pt>
                <c:pt idx="2841">
                  <c:v>503.0</c:v>
                </c:pt>
                <c:pt idx="2842">
                  <c:v>504.0</c:v>
                </c:pt>
                <c:pt idx="2843">
                  <c:v>505.0</c:v>
                </c:pt>
                <c:pt idx="2844">
                  <c:v>505.0</c:v>
                </c:pt>
                <c:pt idx="2845">
                  <c:v>505.0</c:v>
                </c:pt>
                <c:pt idx="2846">
                  <c:v>505.0</c:v>
                </c:pt>
                <c:pt idx="2847">
                  <c:v>505.0</c:v>
                </c:pt>
                <c:pt idx="2848">
                  <c:v>505.0</c:v>
                </c:pt>
                <c:pt idx="2849">
                  <c:v>505.0</c:v>
                </c:pt>
                <c:pt idx="2850">
                  <c:v>505.0</c:v>
                </c:pt>
                <c:pt idx="2851">
                  <c:v>505.0</c:v>
                </c:pt>
                <c:pt idx="2852">
                  <c:v>505.0</c:v>
                </c:pt>
                <c:pt idx="2853">
                  <c:v>505.0</c:v>
                </c:pt>
                <c:pt idx="2854">
                  <c:v>505.0</c:v>
                </c:pt>
                <c:pt idx="2855">
                  <c:v>506.0</c:v>
                </c:pt>
                <c:pt idx="2856">
                  <c:v>507.0</c:v>
                </c:pt>
                <c:pt idx="2857">
                  <c:v>507.0</c:v>
                </c:pt>
                <c:pt idx="2858">
                  <c:v>507.0</c:v>
                </c:pt>
                <c:pt idx="2859">
                  <c:v>507.0</c:v>
                </c:pt>
                <c:pt idx="2860">
                  <c:v>507.0</c:v>
                </c:pt>
                <c:pt idx="2861">
                  <c:v>507.0</c:v>
                </c:pt>
                <c:pt idx="2862">
                  <c:v>507.0</c:v>
                </c:pt>
                <c:pt idx="2863">
                  <c:v>507.0</c:v>
                </c:pt>
                <c:pt idx="2864">
                  <c:v>507.0</c:v>
                </c:pt>
                <c:pt idx="2865">
                  <c:v>507.0</c:v>
                </c:pt>
                <c:pt idx="2866">
                  <c:v>507.0</c:v>
                </c:pt>
                <c:pt idx="2867">
                  <c:v>507.0</c:v>
                </c:pt>
                <c:pt idx="2868">
                  <c:v>507.0</c:v>
                </c:pt>
                <c:pt idx="2869">
                  <c:v>507.0</c:v>
                </c:pt>
                <c:pt idx="2870">
                  <c:v>507.0</c:v>
                </c:pt>
                <c:pt idx="2871">
                  <c:v>507.0</c:v>
                </c:pt>
                <c:pt idx="2872">
                  <c:v>507.0</c:v>
                </c:pt>
                <c:pt idx="2873">
                  <c:v>507.0</c:v>
                </c:pt>
                <c:pt idx="2874">
                  <c:v>508.0</c:v>
                </c:pt>
                <c:pt idx="2875">
                  <c:v>509.0</c:v>
                </c:pt>
                <c:pt idx="2876">
                  <c:v>509.0</c:v>
                </c:pt>
                <c:pt idx="2877">
                  <c:v>509.0</c:v>
                </c:pt>
                <c:pt idx="2878">
                  <c:v>509.0</c:v>
                </c:pt>
                <c:pt idx="2879">
                  <c:v>509.0</c:v>
                </c:pt>
                <c:pt idx="2880">
                  <c:v>509.0</c:v>
                </c:pt>
                <c:pt idx="2881">
                  <c:v>509.0</c:v>
                </c:pt>
                <c:pt idx="2882">
                  <c:v>509.0</c:v>
                </c:pt>
                <c:pt idx="2883">
                  <c:v>510.0</c:v>
                </c:pt>
                <c:pt idx="2884">
                  <c:v>510.0</c:v>
                </c:pt>
                <c:pt idx="2885">
                  <c:v>510.0</c:v>
                </c:pt>
                <c:pt idx="2886">
                  <c:v>510.0</c:v>
                </c:pt>
                <c:pt idx="2887">
                  <c:v>510.0</c:v>
                </c:pt>
                <c:pt idx="2888">
                  <c:v>510.0</c:v>
                </c:pt>
                <c:pt idx="2889">
                  <c:v>510.0</c:v>
                </c:pt>
                <c:pt idx="2890">
                  <c:v>510.0</c:v>
                </c:pt>
                <c:pt idx="2891">
                  <c:v>510.0</c:v>
                </c:pt>
                <c:pt idx="2892">
                  <c:v>510.0</c:v>
                </c:pt>
                <c:pt idx="2893">
                  <c:v>510.0</c:v>
                </c:pt>
                <c:pt idx="2894">
                  <c:v>510.0</c:v>
                </c:pt>
                <c:pt idx="2895">
                  <c:v>511.0</c:v>
                </c:pt>
                <c:pt idx="2896">
                  <c:v>511.0</c:v>
                </c:pt>
                <c:pt idx="2897">
                  <c:v>511.0</c:v>
                </c:pt>
                <c:pt idx="2898">
                  <c:v>511.0</c:v>
                </c:pt>
                <c:pt idx="2899">
                  <c:v>511.0</c:v>
                </c:pt>
                <c:pt idx="2900">
                  <c:v>511.0</c:v>
                </c:pt>
                <c:pt idx="2901">
                  <c:v>511.0</c:v>
                </c:pt>
                <c:pt idx="2902">
                  <c:v>511.0</c:v>
                </c:pt>
                <c:pt idx="2903">
                  <c:v>511.0</c:v>
                </c:pt>
                <c:pt idx="2904">
                  <c:v>511.0</c:v>
                </c:pt>
                <c:pt idx="2905">
                  <c:v>511.0</c:v>
                </c:pt>
                <c:pt idx="2906">
                  <c:v>511.0</c:v>
                </c:pt>
                <c:pt idx="2907">
                  <c:v>511.0</c:v>
                </c:pt>
                <c:pt idx="2908">
                  <c:v>512.0</c:v>
                </c:pt>
                <c:pt idx="2909">
                  <c:v>513.0</c:v>
                </c:pt>
                <c:pt idx="2910">
                  <c:v>513.0</c:v>
                </c:pt>
                <c:pt idx="2911">
                  <c:v>513.0</c:v>
                </c:pt>
                <c:pt idx="2912">
                  <c:v>513.0</c:v>
                </c:pt>
                <c:pt idx="2913">
                  <c:v>513.0</c:v>
                </c:pt>
                <c:pt idx="2914">
                  <c:v>513.0</c:v>
                </c:pt>
                <c:pt idx="2915">
                  <c:v>513.0</c:v>
                </c:pt>
                <c:pt idx="2916">
                  <c:v>513.0</c:v>
                </c:pt>
                <c:pt idx="2917">
                  <c:v>513.0</c:v>
                </c:pt>
                <c:pt idx="2918">
                  <c:v>513.0</c:v>
                </c:pt>
                <c:pt idx="2919">
                  <c:v>513.0</c:v>
                </c:pt>
                <c:pt idx="2920">
                  <c:v>513.0</c:v>
                </c:pt>
                <c:pt idx="2921">
                  <c:v>513.0</c:v>
                </c:pt>
                <c:pt idx="2922">
                  <c:v>513.0</c:v>
                </c:pt>
                <c:pt idx="2923">
                  <c:v>514.0</c:v>
                </c:pt>
                <c:pt idx="2924">
                  <c:v>515.0</c:v>
                </c:pt>
                <c:pt idx="2925">
                  <c:v>515.0</c:v>
                </c:pt>
                <c:pt idx="2926">
                  <c:v>515.0</c:v>
                </c:pt>
                <c:pt idx="2927">
                  <c:v>515.0</c:v>
                </c:pt>
                <c:pt idx="2928">
                  <c:v>516.0</c:v>
                </c:pt>
                <c:pt idx="2929">
                  <c:v>517.0</c:v>
                </c:pt>
                <c:pt idx="2930">
                  <c:v>517.0</c:v>
                </c:pt>
                <c:pt idx="2931">
                  <c:v>518.0</c:v>
                </c:pt>
                <c:pt idx="2932">
                  <c:v>518.0</c:v>
                </c:pt>
                <c:pt idx="2933">
                  <c:v>518.0</c:v>
                </c:pt>
                <c:pt idx="2934">
                  <c:v>518.0</c:v>
                </c:pt>
                <c:pt idx="2935">
                  <c:v>518.0</c:v>
                </c:pt>
                <c:pt idx="2936">
                  <c:v>518.0</c:v>
                </c:pt>
                <c:pt idx="2937">
                  <c:v>518.0</c:v>
                </c:pt>
                <c:pt idx="2938">
                  <c:v>519.0</c:v>
                </c:pt>
                <c:pt idx="2939">
                  <c:v>520.0</c:v>
                </c:pt>
                <c:pt idx="2940">
                  <c:v>521.0</c:v>
                </c:pt>
                <c:pt idx="2941">
                  <c:v>522.0</c:v>
                </c:pt>
                <c:pt idx="2942">
                  <c:v>522.0</c:v>
                </c:pt>
                <c:pt idx="2943">
                  <c:v>522.0</c:v>
                </c:pt>
                <c:pt idx="2944">
                  <c:v>522.0</c:v>
                </c:pt>
                <c:pt idx="2945">
                  <c:v>522.0</c:v>
                </c:pt>
                <c:pt idx="2946">
                  <c:v>522.0</c:v>
                </c:pt>
                <c:pt idx="2947">
                  <c:v>522.0</c:v>
                </c:pt>
                <c:pt idx="2948">
                  <c:v>522.0</c:v>
                </c:pt>
                <c:pt idx="2949">
                  <c:v>522.0</c:v>
                </c:pt>
                <c:pt idx="2950">
                  <c:v>523.0</c:v>
                </c:pt>
                <c:pt idx="2951">
                  <c:v>523.0</c:v>
                </c:pt>
                <c:pt idx="2952">
                  <c:v>524.0</c:v>
                </c:pt>
                <c:pt idx="2953">
                  <c:v>524.0</c:v>
                </c:pt>
                <c:pt idx="2954">
                  <c:v>524.0</c:v>
                </c:pt>
                <c:pt idx="2955">
                  <c:v>524.0</c:v>
                </c:pt>
                <c:pt idx="2956">
                  <c:v>524.0</c:v>
                </c:pt>
                <c:pt idx="2957">
                  <c:v>525.0</c:v>
                </c:pt>
                <c:pt idx="2958">
                  <c:v>525.0</c:v>
                </c:pt>
                <c:pt idx="2959">
                  <c:v>525.0</c:v>
                </c:pt>
                <c:pt idx="2960">
                  <c:v>526.0</c:v>
                </c:pt>
                <c:pt idx="2961">
                  <c:v>527.0</c:v>
                </c:pt>
                <c:pt idx="2962">
                  <c:v>527.0</c:v>
                </c:pt>
                <c:pt idx="2963">
                  <c:v>527.0</c:v>
                </c:pt>
                <c:pt idx="2964">
                  <c:v>527.0</c:v>
                </c:pt>
                <c:pt idx="2965">
                  <c:v>527.0</c:v>
                </c:pt>
                <c:pt idx="2966">
                  <c:v>527.0</c:v>
                </c:pt>
                <c:pt idx="2967">
                  <c:v>527.0</c:v>
                </c:pt>
                <c:pt idx="2968">
                  <c:v>527.0</c:v>
                </c:pt>
                <c:pt idx="2969">
                  <c:v>528.0</c:v>
                </c:pt>
                <c:pt idx="2970">
                  <c:v>528.0</c:v>
                </c:pt>
                <c:pt idx="2971">
                  <c:v>528.0</c:v>
                </c:pt>
                <c:pt idx="2972">
                  <c:v>529.0</c:v>
                </c:pt>
                <c:pt idx="2973">
                  <c:v>530.0</c:v>
                </c:pt>
                <c:pt idx="2974">
                  <c:v>531.0</c:v>
                </c:pt>
                <c:pt idx="2975">
                  <c:v>531.0</c:v>
                </c:pt>
                <c:pt idx="2976">
                  <c:v>531.0</c:v>
                </c:pt>
                <c:pt idx="2977">
                  <c:v>531.0</c:v>
                </c:pt>
                <c:pt idx="2978">
                  <c:v>531.0</c:v>
                </c:pt>
                <c:pt idx="2979">
                  <c:v>531.0</c:v>
                </c:pt>
                <c:pt idx="2980">
                  <c:v>531.0</c:v>
                </c:pt>
                <c:pt idx="2981">
                  <c:v>531.0</c:v>
                </c:pt>
                <c:pt idx="2982">
                  <c:v>531.0</c:v>
                </c:pt>
                <c:pt idx="2983">
                  <c:v>531.0</c:v>
                </c:pt>
                <c:pt idx="2984">
                  <c:v>531.0</c:v>
                </c:pt>
                <c:pt idx="2985">
                  <c:v>531.0</c:v>
                </c:pt>
                <c:pt idx="2986">
                  <c:v>531.0</c:v>
                </c:pt>
                <c:pt idx="2987">
                  <c:v>531.0</c:v>
                </c:pt>
                <c:pt idx="2988">
                  <c:v>531.0</c:v>
                </c:pt>
                <c:pt idx="2989">
                  <c:v>531.0</c:v>
                </c:pt>
                <c:pt idx="2990">
                  <c:v>531.0</c:v>
                </c:pt>
                <c:pt idx="2991">
                  <c:v>531.0</c:v>
                </c:pt>
                <c:pt idx="2992">
                  <c:v>531.0</c:v>
                </c:pt>
                <c:pt idx="2993">
                  <c:v>531.0</c:v>
                </c:pt>
                <c:pt idx="2994">
                  <c:v>531.0</c:v>
                </c:pt>
                <c:pt idx="2995">
                  <c:v>531.0</c:v>
                </c:pt>
                <c:pt idx="2996">
                  <c:v>531.0</c:v>
                </c:pt>
                <c:pt idx="2997">
                  <c:v>531.0</c:v>
                </c:pt>
                <c:pt idx="2998">
                  <c:v>531.0</c:v>
                </c:pt>
                <c:pt idx="2999">
                  <c:v>531.0</c:v>
                </c:pt>
                <c:pt idx="3000">
                  <c:v>531.0</c:v>
                </c:pt>
                <c:pt idx="3001">
                  <c:v>531.0</c:v>
                </c:pt>
                <c:pt idx="3002">
                  <c:v>531.0</c:v>
                </c:pt>
                <c:pt idx="3003">
                  <c:v>531.0</c:v>
                </c:pt>
                <c:pt idx="3004">
                  <c:v>531.0</c:v>
                </c:pt>
                <c:pt idx="3005">
                  <c:v>531.0</c:v>
                </c:pt>
                <c:pt idx="3006">
                  <c:v>531.0</c:v>
                </c:pt>
                <c:pt idx="3007">
                  <c:v>531.0</c:v>
                </c:pt>
                <c:pt idx="3008">
                  <c:v>531.0</c:v>
                </c:pt>
                <c:pt idx="3009">
                  <c:v>531.0</c:v>
                </c:pt>
                <c:pt idx="3010">
                  <c:v>531.0</c:v>
                </c:pt>
                <c:pt idx="3011">
                  <c:v>531.0</c:v>
                </c:pt>
                <c:pt idx="3012">
                  <c:v>531.0</c:v>
                </c:pt>
                <c:pt idx="3013">
                  <c:v>531.0</c:v>
                </c:pt>
                <c:pt idx="3014">
                  <c:v>531.0</c:v>
                </c:pt>
                <c:pt idx="3015">
                  <c:v>531.0</c:v>
                </c:pt>
                <c:pt idx="3016">
                  <c:v>531.0</c:v>
                </c:pt>
                <c:pt idx="3017">
                  <c:v>531.0</c:v>
                </c:pt>
                <c:pt idx="3018">
                  <c:v>531.0</c:v>
                </c:pt>
                <c:pt idx="3019">
                  <c:v>531.0</c:v>
                </c:pt>
                <c:pt idx="3020">
                  <c:v>531.0</c:v>
                </c:pt>
                <c:pt idx="3021">
                  <c:v>531.0</c:v>
                </c:pt>
                <c:pt idx="3022">
                  <c:v>531.0</c:v>
                </c:pt>
                <c:pt idx="3023">
                  <c:v>531.0</c:v>
                </c:pt>
                <c:pt idx="3024">
                  <c:v>531.0</c:v>
                </c:pt>
                <c:pt idx="3025">
                  <c:v>531.0</c:v>
                </c:pt>
                <c:pt idx="3026">
                  <c:v>531.0</c:v>
                </c:pt>
                <c:pt idx="3027">
                  <c:v>531.0</c:v>
                </c:pt>
                <c:pt idx="3028">
                  <c:v>531.0</c:v>
                </c:pt>
                <c:pt idx="3029">
                  <c:v>531.0</c:v>
                </c:pt>
                <c:pt idx="3030">
                  <c:v>531.0</c:v>
                </c:pt>
                <c:pt idx="3031">
                  <c:v>531.0</c:v>
                </c:pt>
                <c:pt idx="3032">
                  <c:v>531.0</c:v>
                </c:pt>
                <c:pt idx="3033">
                  <c:v>531.0</c:v>
                </c:pt>
                <c:pt idx="3034">
                  <c:v>531.0</c:v>
                </c:pt>
                <c:pt idx="3035">
                  <c:v>531.0</c:v>
                </c:pt>
                <c:pt idx="3036">
                  <c:v>532.0</c:v>
                </c:pt>
                <c:pt idx="3037">
                  <c:v>532.0</c:v>
                </c:pt>
                <c:pt idx="3038">
                  <c:v>532.0</c:v>
                </c:pt>
                <c:pt idx="3039">
                  <c:v>532.0</c:v>
                </c:pt>
                <c:pt idx="3040">
                  <c:v>532.0</c:v>
                </c:pt>
                <c:pt idx="3041">
                  <c:v>533.0</c:v>
                </c:pt>
                <c:pt idx="3042">
                  <c:v>534.0</c:v>
                </c:pt>
                <c:pt idx="3043">
                  <c:v>534.0</c:v>
                </c:pt>
                <c:pt idx="3044">
                  <c:v>535.0</c:v>
                </c:pt>
                <c:pt idx="3045">
                  <c:v>536.0</c:v>
                </c:pt>
                <c:pt idx="3046">
                  <c:v>537.0</c:v>
                </c:pt>
                <c:pt idx="3047">
                  <c:v>537.0</c:v>
                </c:pt>
                <c:pt idx="3048">
                  <c:v>537.0</c:v>
                </c:pt>
                <c:pt idx="3049">
                  <c:v>537.0</c:v>
                </c:pt>
                <c:pt idx="3050">
                  <c:v>537.0</c:v>
                </c:pt>
                <c:pt idx="3051">
                  <c:v>537.0</c:v>
                </c:pt>
                <c:pt idx="3052">
                  <c:v>537.0</c:v>
                </c:pt>
                <c:pt idx="3053">
                  <c:v>537.0</c:v>
                </c:pt>
                <c:pt idx="3054">
                  <c:v>538.0</c:v>
                </c:pt>
                <c:pt idx="3055">
                  <c:v>538.0</c:v>
                </c:pt>
                <c:pt idx="3056">
                  <c:v>539.0</c:v>
                </c:pt>
                <c:pt idx="3057">
                  <c:v>539.0</c:v>
                </c:pt>
                <c:pt idx="3058">
                  <c:v>539.0</c:v>
                </c:pt>
                <c:pt idx="3059">
                  <c:v>539.0</c:v>
                </c:pt>
                <c:pt idx="3060">
                  <c:v>539.0</c:v>
                </c:pt>
                <c:pt idx="3061">
                  <c:v>539.0</c:v>
                </c:pt>
                <c:pt idx="3062">
                  <c:v>539.0</c:v>
                </c:pt>
                <c:pt idx="3063">
                  <c:v>540.0</c:v>
                </c:pt>
                <c:pt idx="3064">
                  <c:v>540.0</c:v>
                </c:pt>
                <c:pt idx="3065">
                  <c:v>540.0</c:v>
                </c:pt>
                <c:pt idx="3066">
                  <c:v>540.0</c:v>
                </c:pt>
                <c:pt idx="3067">
                  <c:v>540.0</c:v>
                </c:pt>
                <c:pt idx="3068">
                  <c:v>540.0</c:v>
                </c:pt>
                <c:pt idx="3069">
                  <c:v>540.0</c:v>
                </c:pt>
                <c:pt idx="3070">
                  <c:v>540.0</c:v>
                </c:pt>
                <c:pt idx="3071">
                  <c:v>540.0</c:v>
                </c:pt>
                <c:pt idx="3072">
                  <c:v>540.0</c:v>
                </c:pt>
                <c:pt idx="3073">
                  <c:v>541.0</c:v>
                </c:pt>
                <c:pt idx="3074">
                  <c:v>542.0</c:v>
                </c:pt>
                <c:pt idx="3075">
                  <c:v>543.0</c:v>
                </c:pt>
                <c:pt idx="3076">
                  <c:v>543.0</c:v>
                </c:pt>
                <c:pt idx="3077">
                  <c:v>543.0</c:v>
                </c:pt>
                <c:pt idx="3078">
                  <c:v>543.0</c:v>
                </c:pt>
                <c:pt idx="3079">
                  <c:v>543.0</c:v>
                </c:pt>
                <c:pt idx="3080">
                  <c:v>543.0</c:v>
                </c:pt>
                <c:pt idx="3081">
                  <c:v>543.0</c:v>
                </c:pt>
                <c:pt idx="3082">
                  <c:v>543.0</c:v>
                </c:pt>
                <c:pt idx="3083">
                  <c:v>544.0</c:v>
                </c:pt>
                <c:pt idx="3084">
                  <c:v>545.0</c:v>
                </c:pt>
                <c:pt idx="3085">
                  <c:v>546.0</c:v>
                </c:pt>
                <c:pt idx="3086">
                  <c:v>546.0</c:v>
                </c:pt>
                <c:pt idx="3087">
                  <c:v>546.0</c:v>
                </c:pt>
                <c:pt idx="3088">
                  <c:v>546.0</c:v>
                </c:pt>
                <c:pt idx="3089">
                  <c:v>546.0</c:v>
                </c:pt>
                <c:pt idx="3090">
                  <c:v>546.0</c:v>
                </c:pt>
                <c:pt idx="3091">
                  <c:v>546.0</c:v>
                </c:pt>
                <c:pt idx="3092">
                  <c:v>546.0</c:v>
                </c:pt>
                <c:pt idx="3093">
                  <c:v>546.0</c:v>
                </c:pt>
                <c:pt idx="3094">
                  <c:v>547.0</c:v>
                </c:pt>
                <c:pt idx="3095">
                  <c:v>547.0</c:v>
                </c:pt>
                <c:pt idx="3096">
                  <c:v>547.0</c:v>
                </c:pt>
                <c:pt idx="3097">
                  <c:v>548.0</c:v>
                </c:pt>
                <c:pt idx="3098">
                  <c:v>548.0</c:v>
                </c:pt>
                <c:pt idx="3099">
                  <c:v>548.0</c:v>
                </c:pt>
                <c:pt idx="3100">
                  <c:v>548.0</c:v>
                </c:pt>
                <c:pt idx="3101">
                  <c:v>549.0</c:v>
                </c:pt>
                <c:pt idx="3102">
                  <c:v>550.0</c:v>
                </c:pt>
                <c:pt idx="3103">
                  <c:v>551.0</c:v>
                </c:pt>
                <c:pt idx="3104">
                  <c:v>551.0</c:v>
                </c:pt>
                <c:pt idx="3105">
                  <c:v>551.0</c:v>
                </c:pt>
                <c:pt idx="3106">
                  <c:v>551.0</c:v>
                </c:pt>
                <c:pt idx="3107">
                  <c:v>551.0</c:v>
                </c:pt>
                <c:pt idx="3108">
                  <c:v>551.0</c:v>
                </c:pt>
                <c:pt idx="3109">
                  <c:v>551.0</c:v>
                </c:pt>
                <c:pt idx="3110">
                  <c:v>551.0</c:v>
                </c:pt>
                <c:pt idx="3111">
                  <c:v>551.0</c:v>
                </c:pt>
                <c:pt idx="3112">
                  <c:v>551.0</c:v>
                </c:pt>
                <c:pt idx="3113">
                  <c:v>551.0</c:v>
                </c:pt>
                <c:pt idx="3114">
                  <c:v>551.0</c:v>
                </c:pt>
                <c:pt idx="3115">
                  <c:v>551.0</c:v>
                </c:pt>
                <c:pt idx="3116">
                  <c:v>551.0</c:v>
                </c:pt>
                <c:pt idx="3117">
                  <c:v>551.0</c:v>
                </c:pt>
                <c:pt idx="3118">
                  <c:v>551.0</c:v>
                </c:pt>
                <c:pt idx="3119">
                  <c:v>552.0</c:v>
                </c:pt>
                <c:pt idx="3120">
                  <c:v>553.0</c:v>
                </c:pt>
                <c:pt idx="3121">
                  <c:v>553.0</c:v>
                </c:pt>
                <c:pt idx="3122">
                  <c:v>553.0</c:v>
                </c:pt>
                <c:pt idx="3123">
                  <c:v>553.0</c:v>
                </c:pt>
                <c:pt idx="3124">
                  <c:v>553.0</c:v>
                </c:pt>
                <c:pt idx="3125">
                  <c:v>554.0</c:v>
                </c:pt>
                <c:pt idx="3126">
                  <c:v>554.0</c:v>
                </c:pt>
                <c:pt idx="3127">
                  <c:v>554.0</c:v>
                </c:pt>
                <c:pt idx="3128">
                  <c:v>554.0</c:v>
                </c:pt>
                <c:pt idx="3129">
                  <c:v>554.0</c:v>
                </c:pt>
                <c:pt idx="3130">
                  <c:v>554.0</c:v>
                </c:pt>
                <c:pt idx="3131">
                  <c:v>554.0</c:v>
                </c:pt>
                <c:pt idx="3132">
                  <c:v>554.0</c:v>
                </c:pt>
                <c:pt idx="3133">
                  <c:v>554.0</c:v>
                </c:pt>
                <c:pt idx="3134">
                  <c:v>554.0</c:v>
                </c:pt>
                <c:pt idx="3135">
                  <c:v>554.0</c:v>
                </c:pt>
                <c:pt idx="3136">
                  <c:v>554.0</c:v>
                </c:pt>
                <c:pt idx="3137">
                  <c:v>554.0</c:v>
                </c:pt>
                <c:pt idx="3138">
                  <c:v>554.0</c:v>
                </c:pt>
                <c:pt idx="3139">
                  <c:v>554.0</c:v>
                </c:pt>
                <c:pt idx="3140">
                  <c:v>554.0</c:v>
                </c:pt>
                <c:pt idx="3141">
                  <c:v>554.0</c:v>
                </c:pt>
                <c:pt idx="3142">
                  <c:v>554.0</c:v>
                </c:pt>
                <c:pt idx="3143">
                  <c:v>554.0</c:v>
                </c:pt>
                <c:pt idx="3144">
                  <c:v>554.0</c:v>
                </c:pt>
                <c:pt idx="3145">
                  <c:v>554.0</c:v>
                </c:pt>
                <c:pt idx="3146">
                  <c:v>554.0</c:v>
                </c:pt>
                <c:pt idx="3147">
                  <c:v>554.0</c:v>
                </c:pt>
                <c:pt idx="3148">
                  <c:v>554.0</c:v>
                </c:pt>
                <c:pt idx="3149">
                  <c:v>554.0</c:v>
                </c:pt>
                <c:pt idx="3150">
                  <c:v>554.0</c:v>
                </c:pt>
                <c:pt idx="3151">
                  <c:v>554.0</c:v>
                </c:pt>
                <c:pt idx="3152">
                  <c:v>554.0</c:v>
                </c:pt>
                <c:pt idx="3153">
                  <c:v>555.0</c:v>
                </c:pt>
                <c:pt idx="3154">
                  <c:v>556.0</c:v>
                </c:pt>
                <c:pt idx="3155">
                  <c:v>557.0</c:v>
                </c:pt>
                <c:pt idx="3156">
                  <c:v>557.0</c:v>
                </c:pt>
                <c:pt idx="3157">
                  <c:v>557.0</c:v>
                </c:pt>
                <c:pt idx="3158">
                  <c:v>557.0</c:v>
                </c:pt>
                <c:pt idx="3159">
                  <c:v>557.0</c:v>
                </c:pt>
                <c:pt idx="3160">
                  <c:v>558.0</c:v>
                </c:pt>
                <c:pt idx="3161">
                  <c:v>558.0</c:v>
                </c:pt>
                <c:pt idx="3162">
                  <c:v>558.0</c:v>
                </c:pt>
                <c:pt idx="3163">
                  <c:v>559.0</c:v>
                </c:pt>
                <c:pt idx="3164">
                  <c:v>559.0</c:v>
                </c:pt>
                <c:pt idx="3165">
                  <c:v>559.0</c:v>
                </c:pt>
                <c:pt idx="3166">
                  <c:v>560.0</c:v>
                </c:pt>
                <c:pt idx="3167">
                  <c:v>560.0</c:v>
                </c:pt>
                <c:pt idx="3168">
                  <c:v>560.0</c:v>
                </c:pt>
                <c:pt idx="3169">
                  <c:v>560.0</c:v>
                </c:pt>
                <c:pt idx="3170">
                  <c:v>560.0</c:v>
                </c:pt>
                <c:pt idx="3171">
                  <c:v>560.0</c:v>
                </c:pt>
                <c:pt idx="3172">
                  <c:v>560.0</c:v>
                </c:pt>
                <c:pt idx="3173">
                  <c:v>560.0</c:v>
                </c:pt>
                <c:pt idx="3174">
                  <c:v>560.0</c:v>
                </c:pt>
                <c:pt idx="3175">
                  <c:v>560.0</c:v>
                </c:pt>
                <c:pt idx="3176">
                  <c:v>560.0</c:v>
                </c:pt>
                <c:pt idx="3177">
                  <c:v>560.0</c:v>
                </c:pt>
                <c:pt idx="3178">
                  <c:v>561.0</c:v>
                </c:pt>
                <c:pt idx="3179">
                  <c:v>561.0</c:v>
                </c:pt>
                <c:pt idx="3180">
                  <c:v>561.0</c:v>
                </c:pt>
                <c:pt idx="3181">
                  <c:v>561.0</c:v>
                </c:pt>
                <c:pt idx="3182">
                  <c:v>561.0</c:v>
                </c:pt>
                <c:pt idx="3183">
                  <c:v>562.0</c:v>
                </c:pt>
                <c:pt idx="3184">
                  <c:v>563.0</c:v>
                </c:pt>
                <c:pt idx="3185">
                  <c:v>564.0</c:v>
                </c:pt>
                <c:pt idx="3186">
                  <c:v>565.0</c:v>
                </c:pt>
                <c:pt idx="3187">
                  <c:v>566.0</c:v>
                </c:pt>
                <c:pt idx="3188">
                  <c:v>566.0</c:v>
                </c:pt>
                <c:pt idx="3189">
                  <c:v>566.0</c:v>
                </c:pt>
                <c:pt idx="3190">
                  <c:v>566.0</c:v>
                </c:pt>
                <c:pt idx="3191">
                  <c:v>566.0</c:v>
                </c:pt>
                <c:pt idx="3192">
                  <c:v>566.0</c:v>
                </c:pt>
                <c:pt idx="3193">
                  <c:v>566.0</c:v>
                </c:pt>
                <c:pt idx="3194">
                  <c:v>566.0</c:v>
                </c:pt>
                <c:pt idx="3195">
                  <c:v>566.0</c:v>
                </c:pt>
                <c:pt idx="3196">
                  <c:v>566.0</c:v>
                </c:pt>
                <c:pt idx="3197">
                  <c:v>566.0</c:v>
                </c:pt>
                <c:pt idx="3198">
                  <c:v>566.0</c:v>
                </c:pt>
                <c:pt idx="3199">
                  <c:v>566.0</c:v>
                </c:pt>
                <c:pt idx="3200">
                  <c:v>566.0</c:v>
                </c:pt>
                <c:pt idx="3201">
                  <c:v>566.0</c:v>
                </c:pt>
                <c:pt idx="3202">
                  <c:v>567.0</c:v>
                </c:pt>
                <c:pt idx="3203">
                  <c:v>568.0</c:v>
                </c:pt>
                <c:pt idx="3204">
                  <c:v>568.0</c:v>
                </c:pt>
                <c:pt idx="3205">
                  <c:v>568.0</c:v>
                </c:pt>
                <c:pt idx="3206">
                  <c:v>568.0</c:v>
                </c:pt>
                <c:pt idx="3207">
                  <c:v>568.0</c:v>
                </c:pt>
                <c:pt idx="3208">
                  <c:v>568.0</c:v>
                </c:pt>
                <c:pt idx="3209">
                  <c:v>568.0</c:v>
                </c:pt>
                <c:pt idx="3210">
                  <c:v>568.0</c:v>
                </c:pt>
                <c:pt idx="3211">
                  <c:v>568.0</c:v>
                </c:pt>
                <c:pt idx="3212">
                  <c:v>568.0</c:v>
                </c:pt>
                <c:pt idx="3213">
                  <c:v>568.0</c:v>
                </c:pt>
                <c:pt idx="3214">
                  <c:v>568.0</c:v>
                </c:pt>
                <c:pt idx="3215">
                  <c:v>568.0</c:v>
                </c:pt>
                <c:pt idx="3216">
                  <c:v>568.0</c:v>
                </c:pt>
                <c:pt idx="3217">
                  <c:v>568.0</c:v>
                </c:pt>
                <c:pt idx="3218">
                  <c:v>568.0</c:v>
                </c:pt>
                <c:pt idx="3219">
                  <c:v>568.0</c:v>
                </c:pt>
                <c:pt idx="3220">
                  <c:v>568.0</c:v>
                </c:pt>
                <c:pt idx="3221">
                  <c:v>568.0</c:v>
                </c:pt>
                <c:pt idx="3222">
                  <c:v>568.0</c:v>
                </c:pt>
                <c:pt idx="3223">
                  <c:v>568.0</c:v>
                </c:pt>
                <c:pt idx="3224">
                  <c:v>569.0</c:v>
                </c:pt>
                <c:pt idx="3225">
                  <c:v>570.0</c:v>
                </c:pt>
                <c:pt idx="3226">
                  <c:v>570.0</c:v>
                </c:pt>
                <c:pt idx="3227">
                  <c:v>571.0</c:v>
                </c:pt>
                <c:pt idx="3228">
                  <c:v>572.0</c:v>
                </c:pt>
                <c:pt idx="3229">
                  <c:v>572.0</c:v>
                </c:pt>
                <c:pt idx="3230">
                  <c:v>573.0</c:v>
                </c:pt>
                <c:pt idx="3231">
                  <c:v>573.0</c:v>
                </c:pt>
                <c:pt idx="3232">
                  <c:v>573.0</c:v>
                </c:pt>
                <c:pt idx="3233">
                  <c:v>573.0</c:v>
                </c:pt>
                <c:pt idx="3234">
                  <c:v>574.0</c:v>
                </c:pt>
                <c:pt idx="3235">
                  <c:v>574.0</c:v>
                </c:pt>
                <c:pt idx="3236">
                  <c:v>574.0</c:v>
                </c:pt>
                <c:pt idx="3237">
                  <c:v>574.0</c:v>
                </c:pt>
                <c:pt idx="3238">
                  <c:v>574.0</c:v>
                </c:pt>
                <c:pt idx="3239">
                  <c:v>574.0</c:v>
                </c:pt>
                <c:pt idx="3240">
                  <c:v>574.0</c:v>
                </c:pt>
                <c:pt idx="3241">
                  <c:v>574.0</c:v>
                </c:pt>
                <c:pt idx="3242">
                  <c:v>574.0</c:v>
                </c:pt>
                <c:pt idx="3243">
                  <c:v>575.0</c:v>
                </c:pt>
                <c:pt idx="3244">
                  <c:v>575.0</c:v>
                </c:pt>
                <c:pt idx="3245">
                  <c:v>576.0</c:v>
                </c:pt>
                <c:pt idx="3246">
                  <c:v>577.0</c:v>
                </c:pt>
                <c:pt idx="3247">
                  <c:v>577.0</c:v>
                </c:pt>
                <c:pt idx="3248">
                  <c:v>577.0</c:v>
                </c:pt>
                <c:pt idx="3249">
                  <c:v>578.0</c:v>
                </c:pt>
                <c:pt idx="3250">
                  <c:v>578.0</c:v>
                </c:pt>
                <c:pt idx="3251">
                  <c:v>578.0</c:v>
                </c:pt>
                <c:pt idx="3252">
                  <c:v>578.0</c:v>
                </c:pt>
                <c:pt idx="3253">
                  <c:v>578.0</c:v>
                </c:pt>
                <c:pt idx="3254">
                  <c:v>578.0</c:v>
                </c:pt>
                <c:pt idx="3255">
                  <c:v>578.0</c:v>
                </c:pt>
                <c:pt idx="3256">
                  <c:v>578.0</c:v>
                </c:pt>
                <c:pt idx="3257">
                  <c:v>578.0</c:v>
                </c:pt>
                <c:pt idx="3258">
                  <c:v>578.0</c:v>
                </c:pt>
                <c:pt idx="3259">
                  <c:v>578.0</c:v>
                </c:pt>
                <c:pt idx="3260">
                  <c:v>578.0</c:v>
                </c:pt>
                <c:pt idx="3261">
                  <c:v>578.0</c:v>
                </c:pt>
                <c:pt idx="3262">
                  <c:v>578.0</c:v>
                </c:pt>
                <c:pt idx="3263">
                  <c:v>578.0</c:v>
                </c:pt>
                <c:pt idx="3264">
                  <c:v>578.0</c:v>
                </c:pt>
                <c:pt idx="3265">
                  <c:v>578.0</c:v>
                </c:pt>
                <c:pt idx="3266">
                  <c:v>579.0</c:v>
                </c:pt>
                <c:pt idx="3267">
                  <c:v>580.0</c:v>
                </c:pt>
                <c:pt idx="3268">
                  <c:v>580.0</c:v>
                </c:pt>
                <c:pt idx="3269">
                  <c:v>580.0</c:v>
                </c:pt>
                <c:pt idx="3270">
                  <c:v>580.0</c:v>
                </c:pt>
                <c:pt idx="3271">
                  <c:v>580.0</c:v>
                </c:pt>
                <c:pt idx="3272">
                  <c:v>580.0</c:v>
                </c:pt>
                <c:pt idx="3273">
                  <c:v>580.0</c:v>
                </c:pt>
                <c:pt idx="3274">
                  <c:v>580.0</c:v>
                </c:pt>
                <c:pt idx="3275">
                  <c:v>580.0</c:v>
                </c:pt>
                <c:pt idx="3276">
                  <c:v>580.0</c:v>
                </c:pt>
                <c:pt idx="3277">
                  <c:v>580.0</c:v>
                </c:pt>
                <c:pt idx="3278">
                  <c:v>580.0</c:v>
                </c:pt>
                <c:pt idx="3279">
                  <c:v>580.0</c:v>
                </c:pt>
                <c:pt idx="3280">
                  <c:v>581.0</c:v>
                </c:pt>
                <c:pt idx="3281">
                  <c:v>581.0</c:v>
                </c:pt>
                <c:pt idx="3282">
                  <c:v>581.0</c:v>
                </c:pt>
                <c:pt idx="3283">
                  <c:v>581.0</c:v>
                </c:pt>
                <c:pt idx="3284">
                  <c:v>581.0</c:v>
                </c:pt>
                <c:pt idx="3285">
                  <c:v>581.0</c:v>
                </c:pt>
                <c:pt idx="3286">
                  <c:v>581.0</c:v>
                </c:pt>
                <c:pt idx="3287">
                  <c:v>581.0</c:v>
                </c:pt>
                <c:pt idx="3288">
                  <c:v>581.0</c:v>
                </c:pt>
                <c:pt idx="3289">
                  <c:v>582.0</c:v>
                </c:pt>
                <c:pt idx="3290">
                  <c:v>582.0</c:v>
                </c:pt>
                <c:pt idx="3291">
                  <c:v>582.0</c:v>
                </c:pt>
                <c:pt idx="3292">
                  <c:v>582.0</c:v>
                </c:pt>
                <c:pt idx="3293">
                  <c:v>582.0</c:v>
                </c:pt>
                <c:pt idx="3294">
                  <c:v>582.0</c:v>
                </c:pt>
                <c:pt idx="3295">
                  <c:v>583.0</c:v>
                </c:pt>
                <c:pt idx="3296">
                  <c:v>584.0</c:v>
                </c:pt>
                <c:pt idx="3297">
                  <c:v>584.0</c:v>
                </c:pt>
                <c:pt idx="3298">
                  <c:v>584.0</c:v>
                </c:pt>
                <c:pt idx="3299">
                  <c:v>584.0</c:v>
                </c:pt>
                <c:pt idx="3300">
                  <c:v>585.0</c:v>
                </c:pt>
                <c:pt idx="3301">
                  <c:v>585.0</c:v>
                </c:pt>
                <c:pt idx="3302">
                  <c:v>586.0</c:v>
                </c:pt>
                <c:pt idx="3303">
                  <c:v>586.0</c:v>
                </c:pt>
                <c:pt idx="3304">
                  <c:v>586.0</c:v>
                </c:pt>
                <c:pt idx="3305">
                  <c:v>586.0</c:v>
                </c:pt>
                <c:pt idx="3306">
                  <c:v>586.0</c:v>
                </c:pt>
                <c:pt idx="3307">
                  <c:v>586.0</c:v>
                </c:pt>
                <c:pt idx="3308">
                  <c:v>586.0</c:v>
                </c:pt>
                <c:pt idx="3309">
                  <c:v>586.0</c:v>
                </c:pt>
                <c:pt idx="3310">
                  <c:v>586.0</c:v>
                </c:pt>
                <c:pt idx="3311">
                  <c:v>586.0</c:v>
                </c:pt>
                <c:pt idx="3312">
                  <c:v>586.0</c:v>
                </c:pt>
                <c:pt idx="3313">
                  <c:v>586.0</c:v>
                </c:pt>
                <c:pt idx="3314">
                  <c:v>586.0</c:v>
                </c:pt>
                <c:pt idx="3315">
                  <c:v>586.0</c:v>
                </c:pt>
                <c:pt idx="3316">
                  <c:v>586.0</c:v>
                </c:pt>
                <c:pt idx="3317">
                  <c:v>586.0</c:v>
                </c:pt>
                <c:pt idx="3318">
                  <c:v>586.0</c:v>
                </c:pt>
                <c:pt idx="3319">
                  <c:v>587.0</c:v>
                </c:pt>
                <c:pt idx="3320">
                  <c:v>588.0</c:v>
                </c:pt>
                <c:pt idx="3321">
                  <c:v>588.0</c:v>
                </c:pt>
                <c:pt idx="3322">
                  <c:v>588.0</c:v>
                </c:pt>
                <c:pt idx="3323">
                  <c:v>588.0</c:v>
                </c:pt>
                <c:pt idx="3324">
                  <c:v>588.0</c:v>
                </c:pt>
                <c:pt idx="3325">
                  <c:v>588.0</c:v>
                </c:pt>
                <c:pt idx="3326">
                  <c:v>588.0</c:v>
                </c:pt>
                <c:pt idx="3327">
                  <c:v>588.0</c:v>
                </c:pt>
                <c:pt idx="3328">
                  <c:v>588.0</c:v>
                </c:pt>
                <c:pt idx="3329">
                  <c:v>588.0</c:v>
                </c:pt>
                <c:pt idx="3330">
                  <c:v>588.0</c:v>
                </c:pt>
                <c:pt idx="3331">
                  <c:v>588.0</c:v>
                </c:pt>
                <c:pt idx="3332">
                  <c:v>588.0</c:v>
                </c:pt>
                <c:pt idx="3333">
                  <c:v>589.0</c:v>
                </c:pt>
                <c:pt idx="3334">
                  <c:v>589.0</c:v>
                </c:pt>
                <c:pt idx="3335">
                  <c:v>589.0</c:v>
                </c:pt>
                <c:pt idx="3336">
                  <c:v>589.0</c:v>
                </c:pt>
                <c:pt idx="3337">
                  <c:v>589.0</c:v>
                </c:pt>
                <c:pt idx="3338">
                  <c:v>589.0</c:v>
                </c:pt>
                <c:pt idx="3339">
                  <c:v>589.0</c:v>
                </c:pt>
                <c:pt idx="3340">
                  <c:v>589.0</c:v>
                </c:pt>
                <c:pt idx="3341">
                  <c:v>589.0</c:v>
                </c:pt>
                <c:pt idx="3342">
                  <c:v>589.0</c:v>
                </c:pt>
                <c:pt idx="3343">
                  <c:v>589.0</c:v>
                </c:pt>
                <c:pt idx="3344">
                  <c:v>589.0</c:v>
                </c:pt>
                <c:pt idx="3345">
                  <c:v>589.0</c:v>
                </c:pt>
                <c:pt idx="3346">
                  <c:v>589.0</c:v>
                </c:pt>
                <c:pt idx="3347">
                  <c:v>589.0</c:v>
                </c:pt>
                <c:pt idx="3348">
                  <c:v>589.0</c:v>
                </c:pt>
                <c:pt idx="3349">
                  <c:v>589.0</c:v>
                </c:pt>
                <c:pt idx="3350">
                  <c:v>589.0</c:v>
                </c:pt>
                <c:pt idx="3351">
                  <c:v>589.0</c:v>
                </c:pt>
                <c:pt idx="3352">
                  <c:v>589.0</c:v>
                </c:pt>
                <c:pt idx="3353">
                  <c:v>589.0</c:v>
                </c:pt>
                <c:pt idx="3354">
                  <c:v>589.0</c:v>
                </c:pt>
                <c:pt idx="3355">
                  <c:v>589.0</c:v>
                </c:pt>
                <c:pt idx="3356">
                  <c:v>589.0</c:v>
                </c:pt>
                <c:pt idx="3357">
                  <c:v>589.0</c:v>
                </c:pt>
                <c:pt idx="3358">
                  <c:v>589.0</c:v>
                </c:pt>
                <c:pt idx="3359">
                  <c:v>589.0</c:v>
                </c:pt>
                <c:pt idx="3360">
                  <c:v>589.0</c:v>
                </c:pt>
                <c:pt idx="3361">
                  <c:v>589.0</c:v>
                </c:pt>
                <c:pt idx="3362">
                  <c:v>589.0</c:v>
                </c:pt>
                <c:pt idx="3363">
                  <c:v>589.0</c:v>
                </c:pt>
                <c:pt idx="3364">
                  <c:v>589.0</c:v>
                </c:pt>
                <c:pt idx="3365">
                  <c:v>589.0</c:v>
                </c:pt>
                <c:pt idx="3366">
                  <c:v>590.0</c:v>
                </c:pt>
                <c:pt idx="3367">
                  <c:v>590.0</c:v>
                </c:pt>
                <c:pt idx="3368">
                  <c:v>590.0</c:v>
                </c:pt>
                <c:pt idx="3369">
                  <c:v>590.0</c:v>
                </c:pt>
                <c:pt idx="3370">
                  <c:v>590.0</c:v>
                </c:pt>
                <c:pt idx="3371">
                  <c:v>590.0</c:v>
                </c:pt>
                <c:pt idx="3372">
                  <c:v>590.0</c:v>
                </c:pt>
                <c:pt idx="3373">
                  <c:v>590.0</c:v>
                </c:pt>
                <c:pt idx="3374">
                  <c:v>590.0</c:v>
                </c:pt>
                <c:pt idx="3375">
                  <c:v>590.0</c:v>
                </c:pt>
                <c:pt idx="3376">
                  <c:v>590.0</c:v>
                </c:pt>
                <c:pt idx="3377">
                  <c:v>590.0</c:v>
                </c:pt>
                <c:pt idx="3378">
                  <c:v>591.0</c:v>
                </c:pt>
                <c:pt idx="3379">
                  <c:v>591.0</c:v>
                </c:pt>
                <c:pt idx="3380">
                  <c:v>592.0</c:v>
                </c:pt>
                <c:pt idx="3381">
                  <c:v>592.0</c:v>
                </c:pt>
                <c:pt idx="3382">
                  <c:v>592.0</c:v>
                </c:pt>
                <c:pt idx="3383">
                  <c:v>592.0</c:v>
                </c:pt>
                <c:pt idx="3384">
                  <c:v>592.0</c:v>
                </c:pt>
                <c:pt idx="3385">
                  <c:v>592.0</c:v>
                </c:pt>
                <c:pt idx="3386">
                  <c:v>592.0</c:v>
                </c:pt>
                <c:pt idx="3387">
                  <c:v>592.0</c:v>
                </c:pt>
                <c:pt idx="3388">
                  <c:v>592.0</c:v>
                </c:pt>
                <c:pt idx="3389">
                  <c:v>592.0</c:v>
                </c:pt>
                <c:pt idx="3390">
                  <c:v>592.0</c:v>
                </c:pt>
                <c:pt idx="3391">
                  <c:v>592.0</c:v>
                </c:pt>
                <c:pt idx="3392">
                  <c:v>592.0</c:v>
                </c:pt>
                <c:pt idx="3393">
                  <c:v>592.0</c:v>
                </c:pt>
                <c:pt idx="3394">
                  <c:v>592.0</c:v>
                </c:pt>
                <c:pt idx="3395">
                  <c:v>592.0</c:v>
                </c:pt>
                <c:pt idx="3396">
                  <c:v>592.0</c:v>
                </c:pt>
                <c:pt idx="3397">
                  <c:v>592.0</c:v>
                </c:pt>
                <c:pt idx="3398">
                  <c:v>592.0</c:v>
                </c:pt>
                <c:pt idx="3399">
                  <c:v>592.0</c:v>
                </c:pt>
                <c:pt idx="3400">
                  <c:v>592.0</c:v>
                </c:pt>
                <c:pt idx="3401">
                  <c:v>592.0</c:v>
                </c:pt>
                <c:pt idx="3402">
                  <c:v>592.0</c:v>
                </c:pt>
                <c:pt idx="3403">
                  <c:v>592.0</c:v>
                </c:pt>
                <c:pt idx="3404">
                  <c:v>592.0</c:v>
                </c:pt>
                <c:pt idx="3405">
                  <c:v>592.0</c:v>
                </c:pt>
                <c:pt idx="3406">
                  <c:v>592.0</c:v>
                </c:pt>
                <c:pt idx="3407">
                  <c:v>592.0</c:v>
                </c:pt>
                <c:pt idx="3408">
                  <c:v>592.0</c:v>
                </c:pt>
                <c:pt idx="3409">
                  <c:v>592.0</c:v>
                </c:pt>
                <c:pt idx="3410">
                  <c:v>592.0</c:v>
                </c:pt>
                <c:pt idx="3411">
                  <c:v>592.0</c:v>
                </c:pt>
                <c:pt idx="3412">
                  <c:v>592.0</c:v>
                </c:pt>
                <c:pt idx="3413">
                  <c:v>592.0</c:v>
                </c:pt>
                <c:pt idx="3414">
                  <c:v>592.0</c:v>
                </c:pt>
                <c:pt idx="3415">
                  <c:v>592.0</c:v>
                </c:pt>
                <c:pt idx="3416">
                  <c:v>592.0</c:v>
                </c:pt>
                <c:pt idx="3417">
                  <c:v>592.0</c:v>
                </c:pt>
                <c:pt idx="3418">
                  <c:v>593.0</c:v>
                </c:pt>
                <c:pt idx="3419">
                  <c:v>594.0</c:v>
                </c:pt>
                <c:pt idx="3420">
                  <c:v>594.0</c:v>
                </c:pt>
                <c:pt idx="3421">
                  <c:v>594.0</c:v>
                </c:pt>
                <c:pt idx="3422">
                  <c:v>594.0</c:v>
                </c:pt>
                <c:pt idx="3423">
                  <c:v>594.0</c:v>
                </c:pt>
                <c:pt idx="3424">
                  <c:v>595.0</c:v>
                </c:pt>
                <c:pt idx="3425">
                  <c:v>595.0</c:v>
                </c:pt>
                <c:pt idx="3426">
                  <c:v>595.0</c:v>
                </c:pt>
                <c:pt idx="3427">
                  <c:v>595.0</c:v>
                </c:pt>
                <c:pt idx="3428">
                  <c:v>595.0</c:v>
                </c:pt>
                <c:pt idx="3429">
                  <c:v>595.0</c:v>
                </c:pt>
                <c:pt idx="3430">
                  <c:v>595.0</c:v>
                </c:pt>
                <c:pt idx="3431">
                  <c:v>595.0</c:v>
                </c:pt>
                <c:pt idx="3432">
                  <c:v>596.0</c:v>
                </c:pt>
                <c:pt idx="3433">
                  <c:v>596.0</c:v>
                </c:pt>
                <c:pt idx="3434">
                  <c:v>597.0</c:v>
                </c:pt>
                <c:pt idx="3435">
                  <c:v>597.0</c:v>
                </c:pt>
                <c:pt idx="3436">
                  <c:v>597.0</c:v>
                </c:pt>
                <c:pt idx="3437">
                  <c:v>597.0</c:v>
                </c:pt>
                <c:pt idx="3438">
                  <c:v>597.0</c:v>
                </c:pt>
                <c:pt idx="3439">
                  <c:v>597.0</c:v>
                </c:pt>
                <c:pt idx="3440">
                  <c:v>597.0</c:v>
                </c:pt>
                <c:pt idx="3441">
                  <c:v>597.0</c:v>
                </c:pt>
                <c:pt idx="3442">
                  <c:v>597.0</c:v>
                </c:pt>
                <c:pt idx="3443">
                  <c:v>597.0</c:v>
                </c:pt>
                <c:pt idx="3444">
                  <c:v>597.0</c:v>
                </c:pt>
                <c:pt idx="3445">
                  <c:v>597.0</c:v>
                </c:pt>
                <c:pt idx="3446">
                  <c:v>597.0</c:v>
                </c:pt>
                <c:pt idx="3447">
                  <c:v>597.0</c:v>
                </c:pt>
                <c:pt idx="3448">
                  <c:v>597.0</c:v>
                </c:pt>
                <c:pt idx="3449">
                  <c:v>597.0</c:v>
                </c:pt>
                <c:pt idx="3450">
                  <c:v>597.0</c:v>
                </c:pt>
                <c:pt idx="3451">
                  <c:v>597.0</c:v>
                </c:pt>
                <c:pt idx="3452">
                  <c:v>597.0</c:v>
                </c:pt>
                <c:pt idx="3453">
                  <c:v>597.0</c:v>
                </c:pt>
                <c:pt idx="3454">
                  <c:v>597.0</c:v>
                </c:pt>
                <c:pt idx="3455">
                  <c:v>597.0</c:v>
                </c:pt>
                <c:pt idx="3456">
                  <c:v>597.0</c:v>
                </c:pt>
                <c:pt idx="3457">
                  <c:v>597.0</c:v>
                </c:pt>
                <c:pt idx="3458">
                  <c:v>597.0</c:v>
                </c:pt>
                <c:pt idx="3459">
                  <c:v>597.0</c:v>
                </c:pt>
                <c:pt idx="3460">
                  <c:v>598.0</c:v>
                </c:pt>
                <c:pt idx="3461">
                  <c:v>598.0</c:v>
                </c:pt>
                <c:pt idx="3462">
                  <c:v>598.0</c:v>
                </c:pt>
                <c:pt idx="3463">
                  <c:v>598.0</c:v>
                </c:pt>
                <c:pt idx="3464">
                  <c:v>598.0</c:v>
                </c:pt>
                <c:pt idx="3465">
                  <c:v>598.0</c:v>
                </c:pt>
                <c:pt idx="3466">
                  <c:v>598.0</c:v>
                </c:pt>
                <c:pt idx="3467">
                  <c:v>598.0</c:v>
                </c:pt>
                <c:pt idx="3468">
                  <c:v>598.0</c:v>
                </c:pt>
                <c:pt idx="3469">
                  <c:v>598.0</c:v>
                </c:pt>
                <c:pt idx="3470">
                  <c:v>598.0</c:v>
                </c:pt>
                <c:pt idx="3471">
                  <c:v>598.0</c:v>
                </c:pt>
                <c:pt idx="3472">
                  <c:v>598.0</c:v>
                </c:pt>
                <c:pt idx="3473">
                  <c:v>599.0</c:v>
                </c:pt>
                <c:pt idx="3474">
                  <c:v>599.0</c:v>
                </c:pt>
                <c:pt idx="3475">
                  <c:v>599.0</c:v>
                </c:pt>
                <c:pt idx="3476">
                  <c:v>600.0</c:v>
                </c:pt>
                <c:pt idx="3477">
                  <c:v>600.0</c:v>
                </c:pt>
                <c:pt idx="3478">
                  <c:v>600.0</c:v>
                </c:pt>
                <c:pt idx="3479">
                  <c:v>600.0</c:v>
                </c:pt>
                <c:pt idx="3480">
                  <c:v>600.0</c:v>
                </c:pt>
                <c:pt idx="3481">
                  <c:v>600.0</c:v>
                </c:pt>
                <c:pt idx="3482">
                  <c:v>600.0</c:v>
                </c:pt>
                <c:pt idx="3483">
                  <c:v>600.0</c:v>
                </c:pt>
                <c:pt idx="3484">
                  <c:v>600.0</c:v>
                </c:pt>
                <c:pt idx="3485">
                  <c:v>600.0</c:v>
                </c:pt>
                <c:pt idx="3486">
                  <c:v>600.0</c:v>
                </c:pt>
                <c:pt idx="3487">
                  <c:v>600.0</c:v>
                </c:pt>
                <c:pt idx="3488">
                  <c:v>600.0</c:v>
                </c:pt>
                <c:pt idx="3489">
                  <c:v>600.0</c:v>
                </c:pt>
                <c:pt idx="3490">
                  <c:v>600.0</c:v>
                </c:pt>
                <c:pt idx="3491">
                  <c:v>600.0</c:v>
                </c:pt>
                <c:pt idx="3492">
                  <c:v>600.0</c:v>
                </c:pt>
                <c:pt idx="3493">
                  <c:v>600.0</c:v>
                </c:pt>
                <c:pt idx="3494">
                  <c:v>600.0</c:v>
                </c:pt>
                <c:pt idx="3495">
                  <c:v>600.0</c:v>
                </c:pt>
                <c:pt idx="3496">
                  <c:v>600.0</c:v>
                </c:pt>
                <c:pt idx="3497">
                  <c:v>600.0</c:v>
                </c:pt>
                <c:pt idx="3498">
                  <c:v>600.0</c:v>
                </c:pt>
                <c:pt idx="3499">
                  <c:v>600.0</c:v>
                </c:pt>
                <c:pt idx="3500">
                  <c:v>600.0</c:v>
                </c:pt>
                <c:pt idx="3501">
                  <c:v>600.0</c:v>
                </c:pt>
                <c:pt idx="3502">
                  <c:v>600.0</c:v>
                </c:pt>
                <c:pt idx="3503">
                  <c:v>600.0</c:v>
                </c:pt>
                <c:pt idx="3504">
                  <c:v>600.0</c:v>
                </c:pt>
                <c:pt idx="3505">
                  <c:v>600.0</c:v>
                </c:pt>
                <c:pt idx="3506">
                  <c:v>600.0</c:v>
                </c:pt>
                <c:pt idx="3507">
                  <c:v>600.0</c:v>
                </c:pt>
                <c:pt idx="3508">
                  <c:v>600.0</c:v>
                </c:pt>
                <c:pt idx="3509">
                  <c:v>600.0</c:v>
                </c:pt>
                <c:pt idx="3510">
                  <c:v>600.0</c:v>
                </c:pt>
                <c:pt idx="3511">
                  <c:v>600.0</c:v>
                </c:pt>
                <c:pt idx="3512">
                  <c:v>600.0</c:v>
                </c:pt>
                <c:pt idx="3513">
                  <c:v>600.0</c:v>
                </c:pt>
                <c:pt idx="3514">
                  <c:v>600.0</c:v>
                </c:pt>
                <c:pt idx="3515">
                  <c:v>600.0</c:v>
                </c:pt>
                <c:pt idx="3516">
                  <c:v>601.0</c:v>
                </c:pt>
                <c:pt idx="3517">
                  <c:v>601.0</c:v>
                </c:pt>
                <c:pt idx="3518">
                  <c:v>601.0</c:v>
                </c:pt>
                <c:pt idx="3519">
                  <c:v>601.0</c:v>
                </c:pt>
                <c:pt idx="3520">
                  <c:v>601.0</c:v>
                </c:pt>
                <c:pt idx="3521">
                  <c:v>602.0</c:v>
                </c:pt>
                <c:pt idx="3522">
                  <c:v>602.0</c:v>
                </c:pt>
                <c:pt idx="3523">
                  <c:v>603.0</c:v>
                </c:pt>
                <c:pt idx="3524">
                  <c:v>604.0</c:v>
                </c:pt>
                <c:pt idx="3525">
                  <c:v>605.0</c:v>
                </c:pt>
                <c:pt idx="3526">
                  <c:v>605.0</c:v>
                </c:pt>
                <c:pt idx="3527">
                  <c:v>605.0</c:v>
                </c:pt>
                <c:pt idx="3528">
                  <c:v>605.0</c:v>
                </c:pt>
                <c:pt idx="3529">
                  <c:v>605.0</c:v>
                </c:pt>
                <c:pt idx="3530">
                  <c:v>605.0</c:v>
                </c:pt>
                <c:pt idx="3531">
                  <c:v>605.0</c:v>
                </c:pt>
                <c:pt idx="3532">
                  <c:v>605.0</c:v>
                </c:pt>
                <c:pt idx="3533">
                  <c:v>605.0</c:v>
                </c:pt>
                <c:pt idx="3534">
                  <c:v>605.0</c:v>
                </c:pt>
                <c:pt idx="3535">
                  <c:v>605.0</c:v>
                </c:pt>
                <c:pt idx="3536">
                  <c:v>605.0</c:v>
                </c:pt>
                <c:pt idx="3537">
                  <c:v>605.0</c:v>
                </c:pt>
                <c:pt idx="3538">
                  <c:v>605.0</c:v>
                </c:pt>
                <c:pt idx="3539">
                  <c:v>605.0</c:v>
                </c:pt>
                <c:pt idx="3540">
                  <c:v>605.0</c:v>
                </c:pt>
                <c:pt idx="3541">
                  <c:v>605.0</c:v>
                </c:pt>
                <c:pt idx="3542">
                  <c:v>606.0</c:v>
                </c:pt>
                <c:pt idx="3543">
                  <c:v>606.0</c:v>
                </c:pt>
                <c:pt idx="3544">
                  <c:v>606.0</c:v>
                </c:pt>
                <c:pt idx="3545">
                  <c:v>606.0</c:v>
                </c:pt>
                <c:pt idx="3546">
                  <c:v>606.0</c:v>
                </c:pt>
                <c:pt idx="3547">
                  <c:v>606.0</c:v>
                </c:pt>
                <c:pt idx="3548">
                  <c:v>606.0</c:v>
                </c:pt>
                <c:pt idx="3549">
                  <c:v>606.0</c:v>
                </c:pt>
                <c:pt idx="3550">
                  <c:v>606.0</c:v>
                </c:pt>
                <c:pt idx="3551">
                  <c:v>606.0</c:v>
                </c:pt>
                <c:pt idx="3552">
                  <c:v>606.0</c:v>
                </c:pt>
                <c:pt idx="3553">
                  <c:v>606.0</c:v>
                </c:pt>
                <c:pt idx="3554">
                  <c:v>607.0</c:v>
                </c:pt>
                <c:pt idx="3555">
                  <c:v>607.0</c:v>
                </c:pt>
                <c:pt idx="3556">
                  <c:v>607.0</c:v>
                </c:pt>
                <c:pt idx="3557">
                  <c:v>607.0</c:v>
                </c:pt>
                <c:pt idx="3558">
                  <c:v>607.0</c:v>
                </c:pt>
                <c:pt idx="3559">
                  <c:v>607.0</c:v>
                </c:pt>
                <c:pt idx="3560">
                  <c:v>607.0</c:v>
                </c:pt>
                <c:pt idx="3561">
                  <c:v>607.0</c:v>
                </c:pt>
                <c:pt idx="3562">
                  <c:v>607.0</c:v>
                </c:pt>
                <c:pt idx="3563">
                  <c:v>607.0</c:v>
                </c:pt>
                <c:pt idx="3564">
                  <c:v>608.0</c:v>
                </c:pt>
                <c:pt idx="3565">
                  <c:v>609.0</c:v>
                </c:pt>
                <c:pt idx="3566">
                  <c:v>609.0</c:v>
                </c:pt>
                <c:pt idx="3567">
                  <c:v>609.0</c:v>
                </c:pt>
                <c:pt idx="3568">
                  <c:v>609.0</c:v>
                </c:pt>
                <c:pt idx="3569">
                  <c:v>610.0</c:v>
                </c:pt>
                <c:pt idx="3570">
                  <c:v>610.0</c:v>
                </c:pt>
                <c:pt idx="3571">
                  <c:v>611.0</c:v>
                </c:pt>
                <c:pt idx="3572">
                  <c:v>612.0</c:v>
                </c:pt>
                <c:pt idx="3573">
                  <c:v>612.0</c:v>
                </c:pt>
                <c:pt idx="3574">
                  <c:v>612.0</c:v>
                </c:pt>
                <c:pt idx="3575">
                  <c:v>613.0</c:v>
                </c:pt>
                <c:pt idx="3576">
                  <c:v>614.0</c:v>
                </c:pt>
                <c:pt idx="3577">
                  <c:v>614.0</c:v>
                </c:pt>
                <c:pt idx="3578">
                  <c:v>614.0</c:v>
                </c:pt>
                <c:pt idx="3579">
                  <c:v>614.0</c:v>
                </c:pt>
                <c:pt idx="3580">
                  <c:v>614.0</c:v>
                </c:pt>
                <c:pt idx="3581">
                  <c:v>614.0</c:v>
                </c:pt>
                <c:pt idx="3582">
                  <c:v>614.0</c:v>
                </c:pt>
                <c:pt idx="3583">
                  <c:v>614.0</c:v>
                </c:pt>
                <c:pt idx="3584">
                  <c:v>614.0</c:v>
                </c:pt>
                <c:pt idx="3585">
                  <c:v>615.0</c:v>
                </c:pt>
                <c:pt idx="3586">
                  <c:v>615.0</c:v>
                </c:pt>
                <c:pt idx="3587">
                  <c:v>615.0</c:v>
                </c:pt>
                <c:pt idx="3588">
                  <c:v>615.0</c:v>
                </c:pt>
                <c:pt idx="3589">
                  <c:v>615.0</c:v>
                </c:pt>
                <c:pt idx="3590">
                  <c:v>615.0</c:v>
                </c:pt>
                <c:pt idx="3591">
                  <c:v>615.0</c:v>
                </c:pt>
                <c:pt idx="3592">
                  <c:v>615.0</c:v>
                </c:pt>
                <c:pt idx="3593">
                  <c:v>615.0</c:v>
                </c:pt>
                <c:pt idx="3594">
                  <c:v>615.0</c:v>
                </c:pt>
                <c:pt idx="3595">
                  <c:v>615.0</c:v>
                </c:pt>
                <c:pt idx="3596">
                  <c:v>615.0</c:v>
                </c:pt>
                <c:pt idx="3597">
                  <c:v>615.0</c:v>
                </c:pt>
                <c:pt idx="3598">
                  <c:v>616.0</c:v>
                </c:pt>
                <c:pt idx="3599">
                  <c:v>616.0</c:v>
                </c:pt>
                <c:pt idx="3600">
                  <c:v>616.0</c:v>
                </c:pt>
                <c:pt idx="3601">
                  <c:v>616.0</c:v>
                </c:pt>
                <c:pt idx="3602">
                  <c:v>616.0</c:v>
                </c:pt>
                <c:pt idx="3603">
                  <c:v>616.0</c:v>
                </c:pt>
                <c:pt idx="3604">
                  <c:v>616.0</c:v>
                </c:pt>
                <c:pt idx="3605">
                  <c:v>616.0</c:v>
                </c:pt>
                <c:pt idx="3606">
                  <c:v>616.0</c:v>
                </c:pt>
                <c:pt idx="3607">
                  <c:v>616.0</c:v>
                </c:pt>
                <c:pt idx="3608">
                  <c:v>616.0</c:v>
                </c:pt>
                <c:pt idx="3609">
                  <c:v>616.0</c:v>
                </c:pt>
                <c:pt idx="3610">
                  <c:v>616.0</c:v>
                </c:pt>
                <c:pt idx="3611">
                  <c:v>616.0</c:v>
                </c:pt>
                <c:pt idx="3612">
                  <c:v>616.0</c:v>
                </c:pt>
                <c:pt idx="3613">
                  <c:v>616.0</c:v>
                </c:pt>
                <c:pt idx="3614">
                  <c:v>616.0</c:v>
                </c:pt>
                <c:pt idx="3615">
                  <c:v>616.0</c:v>
                </c:pt>
                <c:pt idx="3616">
                  <c:v>616.0</c:v>
                </c:pt>
                <c:pt idx="3617">
                  <c:v>616.0</c:v>
                </c:pt>
                <c:pt idx="3618">
                  <c:v>616.0</c:v>
                </c:pt>
                <c:pt idx="3619">
                  <c:v>617.0</c:v>
                </c:pt>
                <c:pt idx="3620">
                  <c:v>617.0</c:v>
                </c:pt>
                <c:pt idx="3621">
                  <c:v>617.0</c:v>
                </c:pt>
                <c:pt idx="3622">
                  <c:v>617.0</c:v>
                </c:pt>
                <c:pt idx="3623">
                  <c:v>618.0</c:v>
                </c:pt>
                <c:pt idx="3624">
                  <c:v>618.0</c:v>
                </c:pt>
                <c:pt idx="3625">
                  <c:v>619.0</c:v>
                </c:pt>
                <c:pt idx="3626">
                  <c:v>620.0</c:v>
                </c:pt>
                <c:pt idx="3627">
                  <c:v>620.0</c:v>
                </c:pt>
                <c:pt idx="3628">
                  <c:v>621.0</c:v>
                </c:pt>
                <c:pt idx="3629">
                  <c:v>621.0</c:v>
                </c:pt>
                <c:pt idx="3630">
                  <c:v>621.0</c:v>
                </c:pt>
                <c:pt idx="3631">
                  <c:v>621.0</c:v>
                </c:pt>
                <c:pt idx="3632">
                  <c:v>621.0</c:v>
                </c:pt>
                <c:pt idx="3633">
                  <c:v>621.0</c:v>
                </c:pt>
                <c:pt idx="3634">
                  <c:v>621.0</c:v>
                </c:pt>
                <c:pt idx="3635">
                  <c:v>621.0</c:v>
                </c:pt>
                <c:pt idx="3636">
                  <c:v>621.0</c:v>
                </c:pt>
                <c:pt idx="3637">
                  <c:v>621.0</c:v>
                </c:pt>
                <c:pt idx="3638">
                  <c:v>621.0</c:v>
                </c:pt>
                <c:pt idx="3639">
                  <c:v>621.0</c:v>
                </c:pt>
                <c:pt idx="3640">
                  <c:v>621.0</c:v>
                </c:pt>
                <c:pt idx="3641">
                  <c:v>621.0</c:v>
                </c:pt>
                <c:pt idx="3642">
                  <c:v>621.0</c:v>
                </c:pt>
                <c:pt idx="3643">
                  <c:v>621.0</c:v>
                </c:pt>
                <c:pt idx="3644">
                  <c:v>621.0</c:v>
                </c:pt>
                <c:pt idx="3645">
                  <c:v>621.0</c:v>
                </c:pt>
                <c:pt idx="3646">
                  <c:v>621.0</c:v>
                </c:pt>
                <c:pt idx="3647">
                  <c:v>621.0</c:v>
                </c:pt>
                <c:pt idx="3648">
                  <c:v>621.0</c:v>
                </c:pt>
                <c:pt idx="3649">
                  <c:v>621.0</c:v>
                </c:pt>
                <c:pt idx="3650">
                  <c:v>621.0</c:v>
                </c:pt>
                <c:pt idx="3651">
                  <c:v>622.0</c:v>
                </c:pt>
                <c:pt idx="3652">
                  <c:v>622.0</c:v>
                </c:pt>
                <c:pt idx="3653">
                  <c:v>623.0</c:v>
                </c:pt>
                <c:pt idx="3654">
                  <c:v>624.0</c:v>
                </c:pt>
                <c:pt idx="3655">
                  <c:v>625.0</c:v>
                </c:pt>
                <c:pt idx="3656">
                  <c:v>625.0</c:v>
                </c:pt>
                <c:pt idx="3657">
                  <c:v>625.0</c:v>
                </c:pt>
                <c:pt idx="3658">
                  <c:v>625.0</c:v>
                </c:pt>
                <c:pt idx="3659">
                  <c:v>625.0</c:v>
                </c:pt>
                <c:pt idx="3660">
                  <c:v>625.0</c:v>
                </c:pt>
                <c:pt idx="3661">
                  <c:v>625.0</c:v>
                </c:pt>
                <c:pt idx="3662">
                  <c:v>625.0</c:v>
                </c:pt>
                <c:pt idx="3663">
                  <c:v>625.0</c:v>
                </c:pt>
                <c:pt idx="3664">
                  <c:v>625.0</c:v>
                </c:pt>
                <c:pt idx="3665">
                  <c:v>625.0</c:v>
                </c:pt>
                <c:pt idx="3666">
                  <c:v>625.0</c:v>
                </c:pt>
                <c:pt idx="3667">
                  <c:v>625.0</c:v>
                </c:pt>
                <c:pt idx="3668">
                  <c:v>625.0</c:v>
                </c:pt>
                <c:pt idx="3669">
                  <c:v>625.0</c:v>
                </c:pt>
                <c:pt idx="3670">
                  <c:v>625.0</c:v>
                </c:pt>
                <c:pt idx="3671">
                  <c:v>625.0</c:v>
                </c:pt>
                <c:pt idx="3672">
                  <c:v>625.0</c:v>
                </c:pt>
                <c:pt idx="3673">
                  <c:v>625.0</c:v>
                </c:pt>
                <c:pt idx="3674">
                  <c:v>625.0</c:v>
                </c:pt>
                <c:pt idx="3675">
                  <c:v>625.0</c:v>
                </c:pt>
                <c:pt idx="3676">
                  <c:v>625.0</c:v>
                </c:pt>
                <c:pt idx="3677">
                  <c:v>625.0</c:v>
                </c:pt>
                <c:pt idx="3678">
                  <c:v>625.0</c:v>
                </c:pt>
                <c:pt idx="3679">
                  <c:v>625.0</c:v>
                </c:pt>
                <c:pt idx="3680">
                  <c:v>625.0</c:v>
                </c:pt>
                <c:pt idx="3681">
                  <c:v>625.0</c:v>
                </c:pt>
                <c:pt idx="3682">
                  <c:v>625.0</c:v>
                </c:pt>
                <c:pt idx="3683">
                  <c:v>626.0</c:v>
                </c:pt>
                <c:pt idx="3684">
                  <c:v>627.0</c:v>
                </c:pt>
                <c:pt idx="3685">
                  <c:v>627.0</c:v>
                </c:pt>
                <c:pt idx="3686">
                  <c:v>627.0</c:v>
                </c:pt>
                <c:pt idx="3687">
                  <c:v>627.0</c:v>
                </c:pt>
                <c:pt idx="3688">
                  <c:v>627.0</c:v>
                </c:pt>
                <c:pt idx="3689">
                  <c:v>627.0</c:v>
                </c:pt>
                <c:pt idx="3690">
                  <c:v>627.0</c:v>
                </c:pt>
                <c:pt idx="3691">
                  <c:v>627.0</c:v>
                </c:pt>
                <c:pt idx="3692">
                  <c:v>627.0</c:v>
                </c:pt>
                <c:pt idx="3693">
                  <c:v>627.0</c:v>
                </c:pt>
                <c:pt idx="3694">
                  <c:v>628.0</c:v>
                </c:pt>
                <c:pt idx="3695">
                  <c:v>628.0</c:v>
                </c:pt>
                <c:pt idx="3696">
                  <c:v>628.0</c:v>
                </c:pt>
                <c:pt idx="3697">
                  <c:v>628.0</c:v>
                </c:pt>
                <c:pt idx="3698">
                  <c:v>628.0</c:v>
                </c:pt>
                <c:pt idx="3699">
                  <c:v>628.0</c:v>
                </c:pt>
                <c:pt idx="3700">
                  <c:v>628.0</c:v>
                </c:pt>
                <c:pt idx="3701">
                  <c:v>628.0</c:v>
                </c:pt>
                <c:pt idx="3702">
                  <c:v>628.0</c:v>
                </c:pt>
                <c:pt idx="3703">
                  <c:v>628.0</c:v>
                </c:pt>
                <c:pt idx="3704">
                  <c:v>628.0</c:v>
                </c:pt>
                <c:pt idx="3705">
                  <c:v>628.0</c:v>
                </c:pt>
                <c:pt idx="3706">
                  <c:v>628.0</c:v>
                </c:pt>
                <c:pt idx="3707">
                  <c:v>628.0</c:v>
                </c:pt>
                <c:pt idx="3708">
                  <c:v>629.0</c:v>
                </c:pt>
                <c:pt idx="3709">
                  <c:v>629.0</c:v>
                </c:pt>
                <c:pt idx="3710">
                  <c:v>629.0</c:v>
                </c:pt>
                <c:pt idx="3711">
                  <c:v>629.0</c:v>
                </c:pt>
                <c:pt idx="3712">
                  <c:v>629.0</c:v>
                </c:pt>
                <c:pt idx="3713">
                  <c:v>629.0</c:v>
                </c:pt>
                <c:pt idx="3714">
                  <c:v>630.0</c:v>
                </c:pt>
                <c:pt idx="3715">
                  <c:v>630.0</c:v>
                </c:pt>
                <c:pt idx="3716">
                  <c:v>630.0</c:v>
                </c:pt>
                <c:pt idx="3717">
                  <c:v>630.0</c:v>
                </c:pt>
                <c:pt idx="3718">
                  <c:v>630.0</c:v>
                </c:pt>
                <c:pt idx="3719">
                  <c:v>630.0</c:v>
                </c:pt>
                <c:pt idx="3720">
                  <c:v>630.0</c:v>
                </c:pt>
                <c:pt idx="3721">
                  <c:v>630.0</c:v>
                </c:pt>
                <c:pt idx="3722">
                  <c:v>630.0</c:v>
                </c:pt>
                <c:pt idx="3723">
                  <c:v>630.0</c:v>
                </c:pt>
                <c:pt idx="3724">
                  <c:v>630.0</c:v>
                </c:pt>
                <c:pt idx="3725">
                  <c:v>630.0</c:v>
                </c:pt>
                <c:pt idx="3726">
                  <c:v>630.0</c:v>
                </c:pt>
                <c:pt idx="3727">
                  <c:v>630.0</c:v>
                </c:pt>
                <c:pt idx="3728">
                  <c:v>631.0</c:v>
                </c:pt>
                <c:pt idx="3729">
                  <c:v>631.0</c:v>
                </c:pt>
                <c:pt idx="3730">
                  <c:v>631.0</c:v>
                </c:pt>
                <c:pt idx="3731">
                  <c:v>631.0</c:v>
                </c:pt>
                <c:pt idx="3732">
                  <c:v>632.0</c:v>
                </c:pt>
                <c:pt idx="3733">
                  <c:v>632.0</c:v>
                </c:pt>
                <c:pt idx="3734">
                  <c:v>633.0</c:v>
                </c:pt>
                <c:pt idx="3735">
                  <c:v>634.0</c:v>
                </c:pt>
                <c:pt idx="3736">
                  <c:v>635.0</c:v>
                </c:pt>
                <c:pt idx="3737">
                  <c:v>635.0</c:v>
                </c:pt>
                <c:pt idx="3738">
                  <c:v>636.0</c:v>
                </c:pt>
                <c:pt idx="3739">
                  <c:v>636.0</c:v>
                </c:pt>
                <c:pt idx="3740">
                  <c:v>636.0</c:v>
                </c:pt>
                <c:pt idx="3741">
                  <c:v>636.0</c:v>
                </c:pt>
                <c:pt idx="3742">
                  <c:v>636.0</c:v>
                </c:pt>
                <c:pt idx="3743">
                  <c:v>636.0</c:v>
                </c:pt>
                <c:pt idx="3744">
                  <c:v>636.0</c:v>
                </c:pt>
                <c:pt idx="3745">
                  <c:v>636.0</c:v>
                </c:pt>
                <c:pt idx="3746">
                  <c:v>636.0</c:v>
                </c:pt>
                <c:pt idx="3747">
                  <c:v>636.0</c:v>
                </c:pt>
                <c:pt idx="3748">
                  <c:v>636.0</c:v>
                </c:pt>
                <c:pt idx="3749">
                  <c:v>636.0</c:v>
                </c:pt>
                <c:pt idx="3750">
                  <c:v>636.0</c:v>
                </c:pt>
                <c:pt idx="3751">
                  <c:v>636.0</c:v>
                </c:pt>
                <c:pt idx="3752">
                  <c:v>636.0</c:v>
                </c:pt>
                <c:pt idx="3753">
                  <c:v>636.0</c:v>
                </c:pt>
                <c:pt idx="3754">
                  <c:v>636.0</c:v>
                </c:pt>
                <c:pt idx="3755">
                  <c:v>636.0</c:v>
                </c:pt>
                <c:pt idx="3756">
                  <c:v>636.0</c:v>
                </c:pt>
                <c:pt idx="3757">
                  <c:v>636.0</c:v>
                </c:pt>
                <c:pt idx="3758">
                  <c:v>636.0</c:v>
                </c:pt>
                <c:pt idx="3759">
                  <c:v>636.0</c:v>
                </c:pt>
                <c:pt idx="3760">
                  <c:v>637.0</c:v>
                </c:pt>
                <c:pt idx="3761">
                  <c:v>637.0</c:v>
                </c:pt>
                <c:pt idx="3762">
                  <c:v>637.0</c:v>
                </c:pt>
                <c:pt idx="3763">
                  <c:v>638.0</c:v>
                </c:pt>
                <c:pt idx="3764">
                  <c:v>639.0</c:v>
                </c:pt>
                <c:pt idx="3765">
                  <c:v>639.0</c:v>
                </c:pt>
                <c:pt idx="3766">
                  <c:v>640.0</c:v>
                </c:pt>
                <c:pt idx="3767">
                  <c:v>640.0</c:v>
                </c:pt>
                <c:pt idx="3768">
                  <c:v>640.0</c:v>
                </c:pt>
                <c:pt idx="3769">
                  <c:v>640.0</c:v>
                </c:pt>
                <c:pt idx="3770">
                  <c:v>640.0</c:v>
                </c:pt>
                <c:pt idx="3771">
                  <c:v>640.0</c:v>
                </c:pt>
                <c:pt idx="3772">
                  <c:v>640.0</c:v>
                </c:pt>
                <c:pt idx="3773">
                  <c:v>640.0</c:v>
                </c:pt>
                <c:pt idx="3774">
                  <c:v>640.0</c:v>
                </c:pt>
                <c:pt idx="3775">
                  <c:v>640.0</c:v>
                </c:pt>
                <c:pt idx="3776">
                  <c:v>640.0</c:v>
                </c:pt>
                <c:pt idx="3777">
                  <c:v>641.0</c:v>
                </c:pt>
                <c:pt idx="3778">
                  <c:v>641.0</c:v>
                </c:pt>
                <c:pt idx="3779">
                  <c:v>641.0</c:v>
                </c:pt>
                <c:pt idx="3780">
                  <c:v>641.0</c:v>
                </c:pt>
                <c:pt idx="3781">
                  <c:v>641.0</c:v>
                </c:pt>
                <c:pt idx="3782">
                  <c:v>641.0</c:v>
                </c:pt>
                <c:pt idx="3783">
                  <c:v>641.0</c:v>
                </c:pt>
                <c:pt idx="3784">
                  <c:v>641.0</c:v>
                </c:pt>
                <c:pt idx="3785">
                  <c:v>641.0</c:v>
                </c:pt>
                <c:pt idx="3786">
                  <c:v>641.0</c:v>
                </c:pt>
                <c:pt idx="3787">
                  <c:v>641.0</c:v>
                </c:pt>
                <c:pt idx="3788">
                  <c:v>641.0</c:v>
                </c:pt>
                <c:pt idx="3789">
                  <c:v>641.0</c:v>
                </c:pt>
                <c:pt idx="3790">
                  <c:v>641.0</c:v>
                </c:pt>
                <c:pt idx="3791">
                  <c:v>642.0</c:v>
                </c:pt>
                <c:pt idx="3792">
                  <c:v>642.0</c:v>
                </c:pt>
                <c:pt idx="3793">
                  <c:v>642.0</c:v>
                </c:pt>
                <c:pt idx="3794">
                  <c:v>643.0</c:v>
                </c:pt>
                <c:pt idx="3795">
                  <c:v>644.0</c:v>
                </c:pt>
                <c:pt idx="3796">
                  <c:v>644.0</c:v>
                </c:pt>
                <c:pt idx="3797">
                  <c:v>645.0</c:v>
                </c:pt>
                <c:pt idx="3798">
                  <c:v>645.0</c:v>
                </c:pt>
                <c:pt idx="3799">
                  <c:v>645.0</c:v>
                </c:pt>
                <c:pt idx="3800">
                  <c:v>646.0</c:v>
                </c:pt>
                <c:pt idx="3801">
                  <c:v>646.0</c:v>
                </c:pt>
                <c:pt idx="3802">
                  <c:v>646.0</c:v>
                </c:pt>
                <c:pt idx="3803">
                  <c:v>646.0</c:v>
                </c:pt>
                <c:pt idx="3804">
                  <c:v>646.0</c:v>
                </c:pt>
                <c:pt idx="3805">
                  <c:v>646.0</c:v>
                </c:pt>
                <c:pt idx="3806">
                  <c:v>646.0</c:v>
                </c:pt>
                <c:pt idx="3807">
                  <c:v>646.0</c:v>
                </c:pt>
                <c:pt idx="3808">
                  <c:v>646.0</c:v>
                </c:pt>
                <c:pt idx="3809">
                  <c:v>646.0</c:v>
                </c:pt>
                <c:pt idx="3810">
                  <c:v>647.0</c:v>
                </c:pt>
                <c:pt idx="3811">
                  <c:v>647.0</c:v>
                </c:pt>
                <c:pt idx="3812">
                  <c:v>647.0</c:v>
                </c:pt>
                <c:pt idx="3813">
                  <c:v>647.0</c:v>
                </c:pt>
                <c:pt idx="3814">
                  <c:v>647.0</c:v>
                </c:pt>
                <c:pt idx="3815">
                  <c:v>647.0</c:v>
                </c:pt>
                <c:pt idx="3816">
                  <c:v>647.0</c:v>
                </c:pt>
                <c:pt idx="3817">
                  <c:v>647.0</c:v>
                </c:pt>
                <c:pt idx="3818">
                  <c:v>648.0</c:v>
                </c:pt>
                <c:pt idx="3819">
                  <c:v>649.0</c:v>
                </c:pt>
                <c:pt idx="3820">
                  <c:v>649.0</c:v>
                </c:pt>
                <c:pt idx="3821">
                  <c:v>649.0</c:v>
                </c:pt>
                <c:pt idx="3822">
                  <c:v>649.0</c:v>
                </c:pt>
                <c:pt idx="3823">
                  <c:v>649.0</c:v>
                </c:pt>
                <c:pt idx="3824">
                  <c:v>649.0</c:v>
                </c:pt>
                <c:pt idx="3825">
                  <c:v>649.0</c:v>
                </c:pt>
                <c:pt idx="3826">
                  <c:v>649.0</c:v>
                </c:pt>
                <c:pt idx="3827">
                  <c:v>650.0</c:v>
                </c:pt>
                <c:pt idx="3828">
                  <c:v>650.0</c:v>
                </c:pt>
                <c:pt idx="3829">
                  <c:v>650.0</c:v>
                </c:pt>
                <c:pt idx="3830">
                  <c:v>650.0</c:v>
                </c:pt>
                <c:pt idx="3831">
                  <c:v>650.0</c:v>
                </c:pt>
                <c:pt idx="3832">
                  <c:v>650.0</c:v>
                </c:pt>
                <c:pt idx="3833">
                  <c:v>650.0</c:v>
                </c:pt>
                <c:pt idx="3834">
                  <c:v>650.0</c:v>
                </c:pt>
                <c:pt idx="3835">
                  <c:v>650.0</c:v>
                </c:pt>
                <c:pt idx="3836">
                  <c:v>650.0</c:v>
                </c:pt>
                <c:pt idx="3837">
                  <c:v>650.0</c:v>
                </c:pt>
                <c:pt idx="3838">
                  <c:v>650.0</c:v>
                </c:pt>
                <c:pt idx="3839">
                  <c:v>650.0</c:v>
                </c:pt>
                <c:pt idx="3840">
                  <c:v>650.0</c:v>
                </c:pt>
                <c:pt idx="3841">
                  <c:v>650.0</c:v>
                </c:pt>
                <c:pt idx="3842">
                  <c:v>650.0</c:v>
                </c:pt>
                <c:pt idx="3843">
                  <c:v>650.0</c:v>
                </c:pt>
                <c:pt idx="3844">
                  <c:v>650.0</c:v>
                </c:pt>
                <c:pt idx="3845">
                  <c:v>650.0</c:v>
                </c:pt>
                <c:pt idx="3846">
                  <c:v>650.0</c:v>
                </c:pt>
                <c:pt idx="3847">
                  <c:v>650.0</c:v>
                </c:pt>
                <c:pt idx="3848">
                  <c:v>650.0</c:v>
                </c:pt>
                <c:pt idx="3849">
                  <c:v>650.0</c:v>
                </c:pt>
                <c:pt idx="3850">
                  <c:v>650.0</c:v>
                </c:pt>
                <c:pt idx="3851">
                  <c:v>650.0</c:v>
                </c:pt>
                <c:pt idx="3852">
                  <c:v>650.0</c:v>
                </c:pt>
                <c:pt idx="3853">
                  <c:v>650.0</c:v>
                </c:pt>
                <c:pt idx="3854">
                  <c:v>650.0</c:v>
                </c:pt>
                <c:pt idx="3855">
                  <c:v>650.0</c:v>
                </c:pt>
                <c:pt idx="3856">
                  <c:v>650.0</c:v>
                </c:pt>
                <c:pt idx="3857">
                  <c:v>650.0</c:v>
                </c:pt>
                <c:pt idx="3858">
                  <c:v>650.0</c:v>
                </c:pt>
                <c:pt idx="3859">
                  <c:v>651.0</c:v>
                </c:pt>
                <c:pt idx="3860">
                  <c:v>651.0</c:v>
                </c:pt>
                <c:pt idx="3861">
                  <c:v>651.0</c:v>
                </c:pt>
                <c:pt idx="3862">
                  <c:v>651.0</c:v>
                </c:pt>
                <c:pt idx="3863">
                  <c:v>651.0</c:v>
                </c:pt>
                <c:pt idx="3864">
                  <c:v>651.0</c:v>
                </c:pt>
                <c:pt idx="3865">
                  <c:v>651.0</c:v>
                </c:pt>
                <c:pt idx="3866">
                  <c:v>651.0</c:v>
                </c:pt>
                <c:pt idx="3867">
                  <c:v>651.0</c:v>
                </c:pt>
                <c:pt idx="3868">
                  <c:v>651.0</c:v>
                </c:pt>
                <c:pt idx="3869">
                  <c:v>651.0</c:v>
                </c:pt>
                <c:pt idx="3870">
                  <c:v>651.0</c:v>
                </c:pt>
                <c:pt idx="3871">
                  <c:v>652.0</c:v>
                </c:pt>
                <c:pt idx="3872">
                  <c:v>653.0</c:v>
                </c:pt>
                <c:pt idx="3873">
                  <c:v>654.0</c:v>
                </c:pt>
                <c:pt idx="3874">
                  <c:v>654.0</c:v>
                </c:pt>
                <c:pt idx="3875">
                  <c:v>654.0</c:v>
                </c:pt>
                <c:pt idx="3876">
                  <c:v>654.0</c:v>
                </c:pt>
                <c:pt idx="3877">
                  <c:v>655.0</c:v>
                </c:pt>
                <c:pt idx="3878">
                  <c:v>656.0</c:v>
                </c:pt>
                <c:pt idx="3879">
                  <c:v>656.0</c:v>
                </c:pt>
                <c:pt idx="3880">
                  <c:v>656.0</c:v>
                </c:pt>
                <c:pt idx="3881">
                  <c:v>656.0</c:v>
                </c:pt>
                <c:pt idx="3882">
                  <c:v>656.0</c:v>
                </c:pt>
                <c:pt idx="3883">
                  <c:v>656.0</c:v>
                </c:pt>
                <c:pt idx="3884">
                  <c:v>656.0</c:v>
                </c:pt>
                <c:pt idx="3885">
                  <c:v>656.0</c:v>
                </c:pt>
                <c:pt idx="3886">
                  <c:v>656.0</c:v>
                </c:pt>
                <c:pt idx="3887">
                  <c:v>656.0</c:v>
                </c:pt>
                <c:pt idx="3888">
                  <c:v>656.0</c:v>
                </c:pt>
                <c:pt idx="3889">
                  <c:v>656.0</c:v>
                </c:pt>
                <c:pt idx="3890">
                  <c:v>656.0</c:v>
                </c:pt>
                <c:pt idx="3891">
                  <c:v>656.0</c:v>
                </c:pt>
                <c:pt idx="3892">
                  <c:v>656.0</c:v>
                </c:pt>
                <c:pt idx="3893">
                  <c:v>656.0</c:v>
                </c:pt>
                <c:pt idx="3894">
                  <c:v>656.0</c:v>
                </c:pt>
                <c:pt idx="3895">
                  <c:v>656.0</c:v>
                </c:pt>
                <c:pt idx="3896">
                  <c:v>656.0</c:v>
                </c:pt>
                <c:pt idx="3897">
                  <c:v>656.0</c:v>
                </c:pt>
                <c:pt idx="3898">
                  <c:v>656.0</c:v>
                </c:pt>
                <c:pt idx="3899">
                  <c:v>656.0</c:v>
                </c:pt>
                <c:pt idx="3900">
                  <c:v>656.0</c:v>
                </c:pt>
                <c:pt idx="3901">
                  <c:v>656.0</c:v>
                </c:pt>
                <c:pt idx="3902">
                  <c:v>656.0</c:v>
                </c:pt>
                <c:pt idx="3903">
                  <c:v>656.0</c:v>
                </c:pt>
                <c:pt idx="3904">
                  <c:v>656.0</c:v>
                </c:pt>
                <c:pt idx="3905">
                  <c:v>656.0</c:v>
                </c:pt>
                <c:pt idx="3906">
                  <c:v>656.0</c:v>
                </c:pt>
                <c:pt idx="3907">
                  <c:v>656.0</c:v>
                </c:pt>
                <c:pt idx="3908">
                  <c:v>656.0</c:v>
                </c:pt>
                <c:pt idx="3909">
                  <c:v>656.0</c:v>
                </c:pt>
                <c:pt idx="3910">
                  <c:v>656.0</c:v>
                </c:pt>
                <c:pt idx="3911">
                  <c:v>657.0</c:v>
                </c:pt>
                <c:pt idx="3912">
                  <c:v>657.0</c:v>
                </c:pt>
                <c:pt idx="3913">
                  <c:v>657.0</c:v>
                </c:pt>
                <c:pt idx="3914">
                  <c:v>657.0</c:v>
                </c:pt>
                <c:pt idx="3915">
                  <c:v>657.0</c:v>
                </c:pt>
                <c:pt idx="3916">
                  <c:v>658.0</c:v>
                </c:pt>
                <c:pt idx="3917">
                  <c:v>658.0</c:v>
                </c:pt>
                <c:pt idx="3918">
                  <c:v>658.0</c:v>
                </c:pt>
                <c:pt idx="3919">
                  <c:v>658.0</c:v>
                </c:pt>
                <c:pt idx="3920">
                  <c:v>658.0</c:v>
                </c:pt>
                <c:pt idx="3921">
                  <c:v>659.0</c:v>
                </c:pt>
                <c:pt idx="3922">
                  <c:v>660.0</c:v>
                </c:pt>
                <c:pt idx="3923">
                  <c:v>660.0</c:v>
                </c:pt>
                <c:pt idx="3924">
                  <c:v>660.0</c:v>
                </c:pt>
                <c:pt idx="3925">
                  <c:v>660.0</c:v>
                </c:pt>
                <c:pt idx="3926">
                  <c:v>661.0</c:v>
                </c:pt>
                <c:pt idx="3927">
                  <c:v>661.0</c:v>
                </c:pt>
                <c:pt idx="3928">
                  <c:v>661.0</c:v>
                </c:pt>
                <c:pt idx="3929">
                  <c:v>661.0</c:v>
                </c:pt>
                <c:pt idx="3930">
                  <c:v>662.0</c:v>
                </c:pt>
                <c:pt idx="3931">
                  <c:v>662.0</c:v>
                </c:pt>
                <c:pt idx="3932">
                  <c:v>663.0</c:v>
                </c:pt>
                <c:pt idx="3933">
                  <c:v>664.0</c:v>
                </c:pt>
                <c:pt idx="3934">
                  <c:v>665.0</c:v>
                </c:pt>
                <c:pt idx="3935">
                  <c:v>665.0</c:v>
                </c:pt>
                <c:pt idx="3936">
                  <c:v>666.0</c:v>
                </c:pt>
                <c:pt idx="3937">
                  <c:v>666.0</c:v>
                </c:pt>
                <c:pt idx="3938">
                  <c:v>666.0</c:v>
                </c:pt>
                <c:pt idx="3939">
                  <c:v>666.0</c:v>
                </c:pt>
                <c:pt idx="3940">
                  <c:v>666.0</c:v>
                </c:pt>
                <c:pt idx="3941">
                  <c:v>666.0</c:v>
                </c:pt>
                <c:pt idx="3942">
                  <c:v>666.0</c:v>
                </c:pt>
                <c:pt idx="3943">
                  <c:v>666.0</c:v>
                </c:pt>
                <c:pt idx="3944">
                  <c:v>666.0</c:v>
                </c:pt>
                <c:pt idx="3945">
                  <c:v>667.0</c:v>
                </c:pt>
                <c:pt idx="3946">
                  <c:v>668.0</c:v>
                </c:pt>
                <c:pt idx="3947">
                  <c:v>668.0</c:v>
                </c:pt>
                <c:pt idx="3948">
                  <c:v>668.0</c:v>
                </c:pt>
                <c:pt idx="3949">
                  <c:v>668.0</c:v>
                </c:pt>
                <c:pt idx="3950">
                  <c:v>668.0</c:v>
                </c:pt>
                <c:pt idx="3951">
                  <c:v>668.0</c:v>
                </c:pt>
                <c:pt idx="3952">
                  <c:v>668.0</c:v>
                </c:pt>
                <c:pt idx="3953">
                  <c:v>669.0</c:v>
                </c:pt>
                <c:pt idx="3954">
                  <c:v>669.0</c:v>
                </c:pt>
                <c:pt idx="3955">
                  <c:v>669.0</c:v>
                </c:pt>
                <c:pt idx="3956">
                  <c:v>670.0</c:v>
                </c:pt>
                <c:pt idx="3957">
                  <c:v>670.0</c:v>
                </c:pt>
                <c:pt idx="3958">
                  <c:v>670.0</c:v>
                </c:pt>
                <c:pt idx="3959">
                  <c:v>670.0</c:v>
                </c:pt>
                <c:pt idx="3960">
                  <c:v>670.0</c:v>
                </c:pt>
                <c:pt idx="3961">
                  <c:v>670.0</c:v>
                </c:pt>
                <c:pt idx="3962">
                  <c:v>670.0</c:v>
                </c:pt>
                <c:pt idx="3963">
                  <c:v>670.0</c:v>
                </c:pt>
                <c:pt idx="3964">
                  <c:v>670.0</c:v>
                </c:pt>
                <c:pt idx="3965">
                  <c:v>670.0</c:v>
                </c:pt>
                <c:pt idx="3966">
                  <c:v>670.0</c:v>
                </c:pt>
                <c:pt idx="3967">
                  <c:v>670.0</c:v>
                </c:pt>
                <c:pt idx="3968">
                  <c:v>670.0</c:v>
                </c:pt>
                <c:pt idx="3969">
                  <c:v>670.0</c:v>
                </c:pt>
                <c:pt idx="3970">
                  <c:v>670.0</c:v>
                </c:pt>
                <c:pt idx="3971">
                  <c:v>670.0</c:v>
                </c:pt>
                <c:pt idx="3972">
                  <c:v>670.0</c:v>
                </c:pt>
                <c:pt idx="3973">
                  <c:v>670.0</c:v>
                </c:pt>
                <c:pt idx="3974">
                  <c:v>670.0</c:v>
                </c:pt>
                <c:pt idx="3975">
                  <c:v>670.0</c:v>
                </c:pt>
                <c:pt idx="3976">
                  <c:v>670.0</c:v>
                </c:pt>
                <c:pt idx="3977">
                  <c:v>670.0</c:v>
                </c:pt>
                <c:pt idx="3978">
                  <c:v>671.0</c:v>
                </c:pt>
                <c:pt idx="3979">
                  <c:v>672.0</c:v>
                </c:pt>
                <c:pt idx="3980">
                  <c:v>672.0</c:v>
                </c:pt>
                <c:pt idx="3981">
                  <c:v>672.0</c:v>
                </c:pt>
                <c:pt idx="3982">
                  <c:v>672.0</c:v>
                </c:pt>
                <c:pt idx="3983">
                  <c:v>673.0</c:v>
                </c:pt>
                <c:pt idx="3984">
                  <c:v>674.0</c:v>
                </c:pt>
                <c:pt idx="3985">
                  <c:v>674.0</c:v>
                </c:pt>
                <c:pt idx="3986">
                  <c:v>674.0</c:v>
                </c:pt>
                <c:pt idx="3987">
                  <c:v>675.0</c:v>
                </c:pt>
                <c:pt idx="3988">
                  <c:v>675.0</c:v>
                </c:pt>
                <c:pt idx="3989">
                  <c:v>675.0</c:v>
                </c:pt>
                <c:pt idx="3990">
                  <c:v>675.0</c:v>
                </c:pt>
                <c:pt idx="3991">
                  <c:v>675.0</c:v>
                </c:pt>
                <c:pt idx="3992">
                  <c:v>675.0</c:v>
                </c:pt>
                <c:pt idx="3993">
                  <c:v>675.0</c:v>
                </c:pt>
                <c:pt idx="3994">
                  <c:v>675.0</c:v>
                </c:pt>
                <c:pt idx="3995">
                  <c:v>675.0</c:v>
                </c:pt>
                <c:pt idx="3996">
                  <c:v>675.0</c:v>
                </c:pt>
                <c:pt idx="3997">
                  <c:v>675.0</c:v>
                </c:pt>
                <c:pt idx="3998">
                  <c:v>675.0</c:v>
                </c:pt>
                <c:pt idx="3999">
                  <c:v>675.0</c:v>
                </c:pt>
                <c:pt idx="4000">
                  <c:v>675.0</c:v>
                </c:pt>
                <c:pt idx="4001">
                  <c:v>675.0</c:v>
                </c:pt>
                <c:pt idx="4002">
                  <c:v>675.0</c:v>
                </c:pt>
                <c:pt idx="4003">
                  <c:v>675.0</c:v>
                </c:pt>
                <c:pt idx="4004">
                  <c:v>675.0</c:v>
                </c:pt>
                <c:pt idx="4005">
                  <c:v>675.0</c:v>
                </c:pt>
                <c:pt idx="4006">
                  <c:v>675.0</c:v>
                </c:pt>
                <c:pt idx="4007">
                  <c:v>675.0</c:v>
                </c:pt>
                <c:pt idx="4008">
                  <c:v>675.0</c:v>
                </c:pt>
                <c:pt idx="4009">
                  <c:v>676.0</c:v>
                </c:pt>
                <c:pt idx="4010">
                  <c:v>676.0</c:v>
                </c:pt>
                <c:pt idx="4011">
                  <c:v>676.0</c:v>
                </c:pt>
                <c:pt idx="4012">
                  <c:v>676.0</c:v>
                </c:pt>
                <c:pt idx="4013">
                  <c:v>676.0</c:v>
                </c:pt>
                <c:pt idx="4014">
                  <c:v>676.0</c:v>
                </c:pt>
                <c:pt idx="4015">
                  <c:v>676.0</c:v>
                </c:pt>
                <c:pt idx="4016">
                  <c:v>676.0</c:v>
                </c:pt>
                <c:pt idx="4017">
                  <c:v>676.0</c:v>
                </c:pt>
                <c:pt idx="4018">
                  <c:v>676.0</c:v>
                </c:pt>
                <c:pt idx="4019">
                  <c:v>676.0</c:v>
                </c:pt>
                <c:pt idx="4020">
                  <c:v>676.0</c:v>
                </c:pt>
                <c:pt idx="4021">
                  <c:v>676.0</c:v>
                </c:pt>
                <c:pt idx="4022">
                  <c:v>676.0</c:v>
                </c:pt>
                <c:pt idx="4023">
                  <c:v>676.0</c:v>
                </c:pt>
                <c:pt idx="4024">
                  <c:v>676.0</c:v>
                </c:pt>
                <c:pt idx="4025">
                  <c:v>676.0</c:v>
                </c:pt>
                <c:pt idx="4026">
                  <c:v>676.0</c:v>
                </c:pt>
                <c:pt idx="4027">
                  <c:v>676.0</c:v>
                </c:pt>
                <c:pt idx="4028">
                  <c:v>676.0</c:v>
                </c:pt>
                <c:pt idx="4029">
                  <c:v>676.0</c:v>
                </c:pt>
                <c:pt idx="4030">
                  <c:v>676.0</c:v>
                </c:pt>
                <c:pt idx="4031">
                  <c:v>676.0</c:v>
                </c:pt>
                <c:pt idx="4032">
                  <c:v>677.0</c:v>
                </c:pt>
                <c:pt idx="4033">
                  <c:v>677.0</c:v>
                </c:pt>
                <c:pt idx="4034">
                  <c:v>677.0</c:v>
                </c:pt>
                <c:pt idx="4035">
                  <c:v>677.0</c:v>
                </c:pt>
                <c:pt idx="4036">
                  <c:v>677.0</c:v>
                </c:pt>
                <c:pt idx="4037">
                  <c:v>677.0</c:v>
                </c:pt>
                <c:pt idx="4038">
                  <c:v>677.0</c:v>
                </c:pt>
                <c:pt idx="4039">
                  <c:v>677.0</c:v>
                </c:pt>
                <c:pt idx="4040">
                  <c:v>678.0</c:v>
                </c:pt>
                <c:pt idx="4041">
                  <c:v>678.0</c:v>
                </c:pt>
                <c:pt idx="4042">
                  <c:v>679.0</c:v>
                </c:pt>
                <c:pt idx="4043">
                  <c:v>680.0</c:v>
                </c:pt>
                <c:pt idx="4044">
                  <c:v>681.0</c:v>
                </c:pt>
                <c:pt idx="4045">
                  <c:v>682.0</c:v>
                </c:pt>
                <c:pt idx="4046">
                  <c:v>683.0</c:v>
                </c:pt>
                <c:pt idx="4047">
                  <c:v>684.0</c:v>
                </c:pt>
                <c:pt idx="4048">
                  <c:v>684.0</c:v>
                </c:pt>
                <c:pt idx="4049">
                  <c:v>684.0</c:v>
                </c:pt>
                <c:pt idx="4050">
                  <c:v>684.0</c:v>
                </c:pt>
                <c:pt idx="4051">
                  <c:v>684.0</c:v>
                </c:pt>
                <c:pt idx="4052">
                  <c:v>684.0</c:v>
                </c:pt>
                <c:pt idx="4053">
                  <c:v>684.0</c:v>
                </c:pt>
                <c:pt idx="4054">
                  <c:v>684.0</c:v>
                </c:pt>
                <c:pt idx="4055">
                  <c:v>684.0</c:v>
                </c:pt>
                <c:pt idx="4056">
                  <c:v>684.0</c:v>
                </c:pt>
                <c:pt idx="4057">
                  <c:v>684.0</c:v>
                </c:pt>
                <c:pt idx="4058">
                  <c:v>684.0</c:v>
                </c:pt>
                <c:pt idx="4059">
                  <c:v>684.0</c:v>
                </c:pt>
                <c:pt idx="4060">
                  <c:v>684.0</c:v>
                </c:pt>
                <c:pt idx="4061">
                  <c:v>684.0</c:v>
                </c:pt>
                <c:pt idx="4062">
                  <c:v>684.0</c:v>
                </c:pt>
                <c:pt idx="4063">
                  <c:v>684.0</c:v>
                </c:pt>
                <c:pt idx="4064">
                  <c:v>684.0</c:v>
                </c:pt>
                <c:pt idx="4065">
                  <c:v>684.0</c:v>
                </c:pt>
                <c:pt idx="4066">
                  <c:v>684.0</c:v>
                </c:pt>
                <c:pt idx="4067">
                  <c:v>684.0</c:v>
                </c:pt>
                <c:pt idx="4068">
                  <c:v>684.0</c:v>
                </c:pt>
                <c:pt idx="4069">
                  <c:v>685.0</c:v>
                </c:pt>
                <c:pt idx="4070">
                  <c:v>686.0</c:v>
                </c:pt>
                <c:pt idx="4071">
                  <c:v>687.0</c:v>
                </c:pt>
                <c:pt idx="4072">
                  <c:v>687.0</c:v>
                </c:pt>
                <c:pt idx="4073">
                  <c:v>687.0</c:v>
                </c:pt>
                <c:pt idx="4074">
                  <c:v>687.0</c:v>
                </c:pt>
                <c:pt idx="4075">
                  <c:v>687.0</c:v>
                </c:pt>
                <c:pt idx="4076">
                  <c:v>688.0</c:v>
                </c:pt>
                <c:pt idx="4077">
                  <c:v>688.0</c:v>
                </c:pt>
                <c:pt idx="4078">
                  <c:v>688.0</c:v>
                </c:pt>
                <c:pt idx="4079">
                  <c:v>688.0</c:v>
                </c:pt>
                <c:pt idx="4080">
                  <c:v>688.0</c:v>
                </c:pt>
                <c:pt idx="4081">
                  <c:v>688.0</c:v>
                </c:pt>
                <c:pt idx="4082">
                  <c:v>688.0</c:v>
                </c:pt>
                <c:pt idx="4083">
                  <c:v>688.0</c:v>
                </c:pt>
                <c:pt idx="4084">
                  <c:v>688.0</c:v>
                </c:pt>
                <c:pt idx="4085">
                  <c:v>688.0</c:v>
                </c:pt>
                <c:pt idx="4086">
                  <c:v>688.0</c:v>
                </c:pt>
                <c:pt idx="4087">
                  <c:v>688.0</c:v>
                </c:pt>
                <c:pt idx="4088">
                  <c:v>688.0</c:v>
                </c:pt>
                <c:pt idx="4089">
                  <c:v>688.0</c:v>
                </c:pt>
                <c:pt idx="4090">
                  <c:v>688.0</c:v>
                </c:pt>
                <c:pt idx="4091">
                  <c:v>688.0</c:v>
                </c:pt>
                <c:pt idx="4092">
                  <c:v>688.0</c:v>
                </c:pt>
                <c:pt idx="4093">
                  <c:v>688.0</c:v>
                </c:pt>
                <c:pt idx="4094">
                  <c:v>688.0</c:v>
                </c:pt>
                <c:pt idx="4095">
                  <c:v>688.0</c:v>
                </c:pt>
                <c:pt idx="4096">
                  <c:v>688.0</c:v>
                </c:pt>
                <c:pt idx="4097">
                  <c:v>688.0</c:v>
                </c:pt>
                <c:pt idx="4098">
                  <c:v>688.0</c:v>
                </c:pt>
                <c:pt idx="4099">
                  <c:v>688.0</c:v>
                </c:pt>
                <c:pt idx="4100">
                  <c:v>688.0</c:v>
                </c:pt>
                <c:pt idx="4101">
                  <c:v>688.0</c:v>
                </c:pt>
                <c:pt idx="4102">
                  <c:v>688.0</c:v>
                </c:pt>
                <c:pt idx="4103">
                  <c:v>688.0</c:v>
                </c:pt>
                <c:pt idx="4104">
                  <c:v>688.0</c:v>
                </c:pt>
                <c:pt idx="4105">
                  <c:v>688.0</c:v>
                </c:pt>
                <c:pt idx="4106">
                  <c:v>688.0</c:v>
                </c:pt>
                <c:pt idx="4107">
                  <c:v>688.0</c:v>
                </c:pt>
                <c:pt idx="4108">
                  <c:v>688.0</c:v>
                </c:pt>
                <c:pt idx="4109">
                  <c:v>688.0</c:v>
                </c:pt>
                <c:pt idx="4110">
                  <c:v>688.0</c:v>
                </c:pt>
                <c:pt idx="4111">
                  <c:v>688.0</c:v>
                </c:pt>
                <c:pt idx="4112">
                  <c:v>688.0</c:v>
                </c:pt>
                <c:pt idx="4113">
                  <c:v>688.0</c:v>
                </c:pt>
                <c:pt idx="4114">
                  <c:v>688.0</c:v>
                </c:pt>
                <c:pt idx="4115">
                  <c:v>688.0</c:v>
                </c:pt>
                <c:pt idx="4116">
                  <c:v>688.0</c:v>
                </c:pt>
                <c:pt idx="4117">
                  <c:v>688.0</c:v>
                </c:pt>
                <c:pt idx="4118">
                  <c:v>688.0</c:v>
                </c:pt>
                <c:pt idx="4119">
                  <c:v>688.0</c:v>
                </c:pt>
                <c:pt idx="4120">
                  <c:v>688.0</c:v>
                </c:pt>
                <c:pt idx="4121">
                  <c:v>688.0</c:v>
                </c:pt>
                <c:pt idx="4122">
                  <c:v>688.0</c:v>
                </c:pt>
                <c:pt idx="4123">
                  <c:v>688.0</c:v>
                </c:pt>
                <c:pt idx="4124">
                  <c:v>688.0</c:v>
                </c:pt>
                <c:pt idx="4125">
                  <c:v>688.0</c:v>
                </c:pt>
                <c:pt idx="4126">
                  <c:v>688.0</c:v>
                </c:pt>
                <c:pt idx="4127">
                  <c:v>688.0</c:v>
                </c:pt>
                <c:pt idx="4128">
                  <c:v>688.0</c:v>
                </c:pt>
                <c:pt idx="4129">
                  <c:v>688.0</c:v>
                </c:pt>
                <c:pt idx="4130">
                  <c:v>688.0</c:v>
                </c:pt>
                <c:pt idx="4131">
                  <c:v>688.0</c:v>
                </c:pt>
                <c:pt idx="4132">
                  <c:v>688.0</c:v>
                </c:pt>
                <c:pt idx="4133">
                  <c:v>688.0</c:v>
                </c:pt>
                <c:pt idx="4134">
                  <c:v>688.0</c:v>
                </c:pt>
                <c:pt idx="4135">
                  <c:v>688.0</c:v>
                </c:pt>
                <c:pt idx="4136">
                  <c:v>688.0</c:v>
                </c:pt>
                <c:pt idx="4137">
                  <c:v>689.0</c:v>
                </c:pt>
                <c:pt idx="4138">
                  <c:v>689.0</c:v>
                </c:pt>
                <c:pt idx="4139">
                  <c:v>689.0</c:v>
                </c:pt>
                <c:pt idx="4140">
                  <c:v>689.0</c:v>
                </c:pt>
                <c:pt idx="4141">
                  <c:v>689.0</c:v>
                </c:pt>
                <c:pt idx="4142">
                  <c:v>689.0</c:v>
                </c:pt>
                <c:pt idx="4143">
                  <c:v>689.0</c:v>
                </c:pt>
                <c:pt idx="4144">
                  <c:v>689.0</c:v>
                </c:pt>
                <c:pt idx="4145">
                  <c:v>689.0</c:v>
                </c:pt>
                <c:pt idx="4146">
                  <c:v>689.0</c:v>
                </c:pt>
                <c:pt idx="4147">
                  <c:v>689.0</c:v>
                </c:pt>
                <c:pt idx="4148">
                  <c:v>689.0</c:v>
                </c:pt>
                <c:pt idx="4149">
                  <c:v>689.0</c:v>
                </c:pt>
                <c:pt idx="4150">
                  <c:v>689.0</c:v>
                </c:pt>
                <c:pt idx="4151">
                  <c:v>689.0</c:v>
                </c:pt>
                <c:pt idx="4152">
                  <c:v>689.0</c:v>
                </c:pt>
                <c:pt idx="4153">
                  <c:v>689.0</c:v>
                </c:pt>
                <c:pt idx="4154">
                  <c:v>689.0</c:v>
                </c:pt>
                <c:pt idx="4155">
                  <c:v>690.0</c:v>
                </c:pt>
                <c:pt idx="4156">
                  <c:v>691.0</c:v>
                </c:pt>
                <c:pt idx="4157">
                  <c:v>691.0</c:v>
                </c:pt>
                <c:pt idx="4158">
                  <c:v>691.0</c:v>
                </c:pt>
                <c:pt idx="4159">
                  <c:v>691.0</c:v>
                </c:pt>
                <c:pt idx="4160">
                  <c:v>691.0</c:v>
                </c:pt>
                <c:pt idx="4161">
                  <c:v>691.0</c:v>
                </c:pt>
                <c:pt idx="4162">
                  <c:v>691.0</c:v>
                </c:pt>
                <c:pt idx="4163">
                  <c:v>691.0</c:v>
                </c:pt>
                <c:pt idx="4164">
                  <c:v>691.0</c:v>
                </c:pt>
                <c:pt idx="4165">
                  <c:v>691.0</c:v>
                </c:pt>
                <c:pt idx="4166">
                  <c:v>691.0</c:v>
                </c:pt>
                <c:pt idx="4167">
                  <c:v>691.0</c:v>
                </c:pt>
                <c:pt idx="4168">
                  <c:v>691.0</c:v>
                </c:pt>
                <c:pt idx="4169">
                  <c:v>691.0</c:v>
                </c:pt>
                <c:pt idx="4170">
                  <c:v>691.0</c:v>
                </c:pt>
                <c:pt idx="4171">
                  <c:v>691.0</c:v>
                </c:pt>
                <c:pt idx="4172">
                  <c:v>691.0</c:v>
                </c:pt>
                <c:pt idx="4173">
                  <c:v>691.0</c:v>
                </c:pt>
                <c:pt idx="4174">
                  <c:v>691.0</c:v>
                </c:pt>
                <c:pt idx="4175">
                  <c:v>691.0</c:v>
                </c:pt>
                <c:pt idx="4176">
                  <c:v>691.0</c:v>
                </c:pt>
                <c:pt idx="4177">
                  <c:v>691.0</c:v>
                </c:pt>
                <c:pt idx="4178">
                  <c:v>691.0</c:v>
                </c:pt>
                <c:pt idx="4179">
                  <c:v>691.0</c:v>
                </c:pt>
                <c:pt idx="4180">
                  <c:v>691.0</c:v>
                </c:pt>
                <c:pt idx="4181">
                  <c:v>691.0</c:v>
                </c:pt>
                <c:pt idx="4182">
                  <c:v>692.0</c:v>
                </c:pt>
                <c:pt idx="4183">
                  <c:v>692.0</c:v>
                </c:pt>
                <c:pt idx="4184">
                  <c:v>692.0</c:v>
                </c:pt>
                <c:pt idx="4185">
                  <c:v>692.0</c:v>
                </c:pt>
                <c:pt idx="4186">
                  <c:v>692.0</c:v>
                </c:pt>
                <c:pt idx="4187">
                  <c:v>692.0</c:v>
                </c:pt>
                <c:pt idx="4188">
                  <c:v>692.0</c:v>
                </c:pt>
                <c:pt idx="4189">
                  <c:v>692.0</c:v>
                </c:pt>
                <c:pt idx="4190">
                  <c:v>692.0</c:v>
                </c:pt>
                <c:pt idx="4191">
                  <c:v>692.0</c:v>
                </c:pt>
                <c:pt idx="4192">
                  <c:v>692.0</c:v>
                </c:pt>
                <c:pt idx="4193">
                  <c:v>692.0</c:v>
                </c:pt>
                <c:pt idx="4194">
                  <c:v>692.0</c:v>
                </c:pt>
                <c:pt idx="4195">
                  <c:v>692.0</c:v>
                </c:pt>
                <c:pt idx="4196">
                  <c:v>692.0</c:v>
                </c:pt>
                <c:pt idx="4197">
                  <c:v>692.0</c:v>
                </c:pt>
                <c:pt idx="4198">
                  <c:v>692.0</c:v>
                </c:pt>
                <c:pt idx="4199">
                  <c:v>692.0</c:v>
                </c:pt>
                <c:pt idx="4200">
                  <c:v>692.0</c:v>
                </c:pt>
                <c:pt idx="4201">
                  <c:v>692.0</c:v>
                </c:pt>
                <c:pt idx="4202">
                  <c:v>693.0</c:v>
                </c:pt>
                <c:pt idx="4203">
                  <c:v>693.0</c:v>
                </c:pt>
                <c:pt idx="4204">
                  <c:v>693.0</c:v>
                </c:pt>
                <c:pt idx="4205">
                  <c:v>693.0</c:v>
                </c:pt>
                <c:pt idx="4206">
                  <c:v>693.0</c:v>
                </c:pt>
                <c:pt idx="4207">
                  <c:v>693.0</c:v>
                </c:pt>
                <c:pt idx="4208">
                  <c:v>693.0</c:v>
                </c:pt>
                <c:pt idx="4209">
                  <c:v>693.0</c:v>
                </c:pt>
                <c:pt idx="4210">
                  <c:v>693.0</c:v>
                </c:pt>
                <c:pt idx="4211">
                  <c:v>693.0</c:v>
                </c:pt>
                <c:pt idx="4212">
                  <c:v>693.0</c:v>
                </c:pt>
                <c:pt idx="4213">
                  <c:v>694.0</c:v>
                </c:pt>
                <c:pt idx="4214">
                  <c:v>694.0</c:v>
                </c:pt>
                <c:pt idx="4215">
                  <c:v>694.0</c:v>
                </c:pt>
                <c:pt idx="4216">
                  <c:v>694.0</c:v>
                </c:pt>
                <c:pt idx="4217">
                  <c:v>694.0</c:v>
                </c:pt>
                <c:pt idx="4218">
                  <c:v>694.0</c:v>
                </c:pt>
                <c:pt idx="4219">
                  <c:v>694.0</c:v>
                </c:pt>
                <c:pt idx="4220">
                  <c:v>695.0</c:v>
                </c:pt>
                <c:pt idx="4221">
                  <c:v>695.0</c:v>
                </c:pt>
                <c:pt idx="4222">
                  <c:v>695.0</c:v>
                </c:pt>
                <c:pt idx="4223">
                  <c:v>695.0</c:v>
                </c:pt>
                <c:pt idx="4224">
                  <c:v>695.0</c:v>
                </c:pt>
                <c:pt idx="4225">
                  <c:v>695.0</c:v>
                </c:pt>
                <c:pt idx="4226">
                  <c:v>695.0</c:v>
                </c:pt>
                <c:pt idx="4227">
                  <c:v>695.0</c:v>
                </c:pt>
                <c:pt idx="4228">
                  <c:v>695.0</c:v>
                </c:pt>
                <c:pt idx="4229">
                  <c:v>695.0</c:v>
                </c:pt>
                <c:pt idx="4230">
                  <c:v>696.0</c:v>
                </c:pt>
                <c:pt idx="4231">
                  <c:v>696.0</c:v>
                </c:pt>
                <c:pt idx="4232">
                  <c:v>696.0</c:v>
                </c:pt>
                <c:pt idx="4233">
                  <c:v>696.0</c:v>
                </c:pt>
                <c:pt idx="4234">
                  <c:v>696.0</c:v>
                </c:pt>
                <c:pt idx="4235">
                  <c:v>696.0</c:v>
                </c:pt>
                <c:pt idx="4236">
                  <c:v>696.0</c:v>
                </c:pt>
                <c:pt idx="4237">
                  <c:v>696.0</c:v>
                </c:pt>
                <c:pt idx="4238">
                  <c:v>696.0</c:v>
                </c:pt>
                <c:pt idx="4239">
                  <c:v>696.0</c:v>
                </c:pt>
                <c:pt idx="4240">
                  <c:v>696.0</c:v>
                </c:pt>
                <c:pt idx="4241">
                  <c:v>696.0</c:v>
                </c:pt>
                <c:pt idx="4242">
                  <c:v>696.0</c:v>
                </c:pt>
                <c:pt idx="4243">
                  <c:v>696.0</c:v>
                </c:pt>
                <c:pt idx="4244">
                  <c:v>696.0</c:v>
                </c:pt>
                <c:pt idx="4245">
                  <c:v>696.0</c:v>
                </c:pt>
                <c:pt idx="4246">
                  <c:v>696.0</c:v>
                </c:pt>
                <c:pt idx="4247">
                  <c:v>696.0</c:v>
                </c:pt>
                <c:pt idx="4248">
                  <c:v>696.0</c:v>
                </c:pt>
                <c:pt idx="4249">
                  <c:v>697.0</c:v>
                </c:pt>
                <c:pt idx="4250">
                  <c:v>698.0</c:v>
                </c:pt>
                <c:pt idx="4251">
                  <c:v>698.0</c:v>
                </c:pt>
                <c:pt idx="4252">
                  <c:v>698.0</c:v>
                </c:pt>
                <c:pt idx="4253">
                  <c:v>699.0</c:v>
                </c:pt>
                <c:pt idx="4254">
                  <c:v>699.0</c:v>
                </c:pt>
                <c:pt idx="4255">
                  <c:v>700.0</c:v>
                </c:pt>
                <c:pt idx="4256">
                  <c:v>700.0</c:v>
                </c:pt>
                <c:pt idx="4257">
                  <c:v>700.0</c:v>
                </c:pt>
                <c:pt idx="4258">
                  <c:v>700.0</c:v>
                </c:pt>
                <c:pt idx="4259">
                  <c:v>700.0</c:v>
                </c:pt>
                <c:pt idx="4260">
                  <c:v>701.0</c:v>
                </c:pt>
                <c:pt idx="4261">
                  <c:v>701.0</c:v>
                </c:pt>
                <c:pt idx="4262">
                  <c:v>701.0</c:v>
                </c:pt>
                <c:pt idx="4263">
                  <c:v>701.0</c:v>
                </c:pt>
                <c:pt idx="4264">
                  <c:v>701.0</c:v>
                </c:pt>
                <c:pt idx="4265">
                  <c:v>701.0</c:v>
                </c:pt>
                <c:pt idx="4266">
                  <c:v>701.0</c:v>
                </c:pt>
                <c:pt idx="4267">
                  <c:v>701.0</c:v>
                </c:pt>
                <c:pt idx="4268">
                  <c:v>701.0</c:v>
                </c:pt>
                <c:pt idx="4269">
                  <c:v>701.0</c:v>
                </c:pt>
                <c:pt idx="4270">
                  <c:v>701.0</c:v>
                </c:pt>
                <c:pt idx="4271">
                  <c:v>701.0</c:v>
                </c:pt>
                <c:pt idx="4272">
                  <c:v>701.0</c:v>
                </c:pt>
                <c:pt idx="4273">
                  <c:v>701.0</c:v>
                </c:pt>
                <c:pt idx="4274">
                  <c:v>701.0</c:v>
                </c:pt>
                <c:pt idx="4275">
                  <c:v>701.0</c:v>
                </c:pt>
                <c:pt idx="4276">
                  <c:v>701.0</c:v>
                </c:pt>
                <c:pt idx="4277">
                  <c:v>701.0</c:v>
                </c:pt>
                <c:pt idx="4278">
                  <c:v>701.0</c:v>
                </c:pt>
                <c:pt idx="4279">
                  <c:v>701.0</c:v>
                </c:pt>
                <c:pt idx="4280">
                  <c:v>701.0</c:v>
                </c:pt>
                <c:pt idx="4281">
                  <c:v>701.0</c:v>
                </c:pt>
                <c:pt idx="4282">
                  <c:v>701.0</c:v>
                </c:pt>
                <c:pt idx="4283">
                  <c:v>701.0</c:v>
                </c:pt>
                <c:pt idx="4284">
                  <c:v>701.0</c:v>
                </c:pt>
                <c:pt idx="4285">
                  <c:v>701.0</c:v>
                </c:pt>
                <c:pt idx="4286">
                  <c:v>701.0</c:v>
                </c:pt>
                <c:pt idx="4287">
                  <c:v>702.0</c:v>
                </c:pt>
                <c:pt idx="4288">
                  <c:v>702.0</c:v>
                </c:pt>
                <c:pt idx="4289">
                  <c:v>702.0</c:v>
                </c:pt>
                <c:pt idx="4290">
                  <c:v>702.0</c:v>
                </c:pt>
                <c:pt idx="4291">
                  <c:v>702.0</c:v>
                </c:pt>
                <c:pt idx="4292">
                  <c:v>702.0</c:v>
                </c:pt>
                <c:pt idx="4293">
                  <c:v>702.0</c:v>
                </c:pt>
                <c:pt idx="4294">
                  <c:v>702.0</c:v>
                </c:pt>
                <c:pt idx="4295">
                  <c:v>702.0</c:v>
                </c:pt>
                <c:pt idx="4296">
                  <c:v>702.0</c:v>
                </c:pt>
                <c:pt idx="4297">
                  <c:v>702.0</c:v>
                </c:pt>
                <c:pt idx="4298">
                  <c:v>702.0</c:v>
                </c:pt>
                <c:pt idx="4299">
                  <c:v>702.0</c:v>
                </c:pt>
                <c:pt idx="4300">
                  <c:v>702.0</c:v>
                </c:pt>
                <c:pt idx="4301">
                  <c:v>702.0</c:v>
                </c:pt>
                <c:pt idx="4302">
                  <c:v>703.0</c:v>
                </c:pt>
                <c:pt idx="4303">
                  <c:v>704.0</c:v>
                </c:pt>
                <c:pt idx="4304">
                  <c:v>704.0</c:v>
                </c:pt>
                <c:pt idx="4305">
                  <c:v>704.0</c:v>
                </c:pt>
                <c:pt idx="4306">
                  <c:v>704.0</c:v>
                </c:pt>
                <c:pt idx="4307">
                  <c:v>704.0</c:v>
                </c:pt>
                <c:pt idx="4308">
                  <c:v>704.0</c:v>
                </c:pt>
                <c:pt idx="4309">
                  <c:v>704.0</c:v>
                </c:pt>
                <c:pt idx="4310">
                  <c:v>705.0</c:v>
                </c:pt>
                <c:pt idx="4311">
                  <c:v>706.0</c:v>
                </c:pt>
                <c:pt idx="4312">
                  <c:v>706.0</c:v>
                </c:pt>
                <c:pt idx="4313">
                  <c:v>706.0</c:v>
                </c:pt>
                <c:pt idx="4314">
                  <c:v>706.0</c:v>
                </c:pt>
                <c:pt idx="4315">
                  <c:v>706.0</c:v>
                </c:pt>
                <c:pt idx="4316">
                  <c:v>707.0</c:v>
                </c:pt>
                <c:pt idx="4317">
                  <c:v>708.0</c:v>
                </c:pt>
                <c:pt idx="4318">
                  <c:v>709.0</c:v>
                </c:pt>
                <c:pt idx="4319">
                  <c:v>710.0</c:v>
                </c:pt>
                <c:pt idx="4320">
                  <c:v>710.0</c:v>
                </c:pt>
                <c:pt idx="4321">
                  <c:v>711.0</c:v>
                </c:pt>
                <c:pt idx="4322">
                  <c:v>711.0</c:v>
                </c:pt>
                <c:pt idx="4323">
                  <c:v>712.0</c:v>
                </c:pt>
                <c:pt idx="4324">
                  <c:v>712.0</c:v>
                </c:pt>
                <c:pt idx="4325">
                  <c:v>712.0</c:v>
                </c:pt>
                <c:pt idx="4326">
                  <c:v>712.0</c:v>
                </c:pt>
                <c:pt idx="4327">
                  <c:v>712.0</c:v>
                </c:pt>
                <c:pt idx="4328">
                  <c:v>712.0</c:v>
                </c:pt>
                <c:pt idx="4329">
                  <c:v>712.0</c:v>
                </c:pt>
                <c:pt idx="4330">
                  <c:v>712.0</c:v>
                </c:pt>
                <c:pt idx="4331">
                  <c:v>712.0</c:v>
                </c:pt>
                <c:pt idx="4332">
                  <c:v>712.0</c:v>
                </c:pt>
                <c:pt idx="4333">
                  <c:v>712.0</c:v>
                </c:pt>
                <c:pt idx="4334">
                  <c:v>712.0</c:v>
                </c:pt>
                <c:pt idx="4335">
                  <c:v>712.0</c:v>
                </c:pt>
                <c:pt idx="4336">
                  <c:v>712.0</c:v>
                </c:pt>
                <c:pt idx="4337">
                  <c:v>712.0</c:v>
                </c:pt>
                <c:pt idx="4338">
                  <c:v>712.0</c:v>
                </c:pt>
                <c:pt idx="4339">
                  <c:v>712.0</c:v>
                </c:pt>
                <c:pt idx="4340">
                  <c:v>712.0</c:v>
                </c:pt>
                <c:pt idx="4341">
                  <c:v>712.0</c:v>
                </c:pt>
                <c:pt idx="4342">
                  <c:v>712.0</c:v>
                </c:pt>
                <c:pt idx="4343">
                  <c:v>712.0</c:v>
                </c:pt>
                <c:pt idx="4344">
                  <c:v>712.0</c:v>
                </c:pt>
                <c:pt idx="4345">
                  <c:v>712.0</c:v>
                </c:pt>
                <c:pt idx="4346">
                  <c:v>712.0</c:v>
                </c:pt>
                <c:pt idx="4347">
                  <c:v>712.0</c:v>
                </c:pt>
                <c:pt idx="4348">
                  <c:v>712.0</c:v>
                </c:pt>
                <c:pt idx="4349">
                  <c:v>712.0</c:v>
                </c:pt>
                <c:pt idx="4350">
                  <c:v>712.0</c:v>
                </c:pt>
                <c:pt idx="4351">
                  <c:v>712.0</c:v>
                </c:pt>
                <c:pt idx="4352">
                  <c:v>712.0</c:v>
                </c:pt>
                <c:pt idx="4353">
                  <c:v>712.0</c:v>
                </c:pt>
                <c:pt idx="4354">
                  <c:v>712.0</c:v>
                </c:pt>
                <c:pt idx="4355">
                  <c:v>712.0</c:v>
                </c:pt>
                <c:pt idx="4356">
                  <c:v>712.0</c:v>
                </c:pt>
                <c:pt idx="4357">
                  <c:v>712.0</c:v>
                </c:pt>
                <c:pt idx="4358">
                  <c:v>712.0</c:v>
                </c:pt>
                <c:pt idx="4359">
                  <c:v>712.0</c:v>
                </c:pt>
                <c:pt idx="4360">
                  <c:v>712.0</c:v>
                </c:pt>
                <c:pt idx="4361">
                  <c:v>712.0</c:v>
                </c:pt>
                <c:pt idx="4362">
                  <c:v>712.0</c:v>
                </c:pt>
                <c:pt idx="4363">
                  <c:v>712.0</c:v>
                </c:pt>
                <c:pt idx="4364">
                  <c:v>712.0</c:v>
                </c:pt>
                <c:pt idx="4365">
                  <c:v>712.0</c:v>
                </c:pt>
                <c:pt idx="4366">
                  <c:v>712.0</c:v>
                </c:pt>
                <c:pt idx="4367">
                  <c:v>713.0</c:v>
                </c:pt>
                <c:pt idx="4368">
                  <c:v>713.0</c:v>
                </c:pt>
                <c:pt idx="4369">
                  <c:v>713.0</c:v>
                </c:pt>
                <c:pt idx="4370">
                  <c:v>713.0</c:v>
                </c:pt>
                <c:pt idx="4371">
                  <c:v>713.0</c:v>
                </c:pt>
                <c:pt idx="4372">
                  <c:v>713.0</c:v>
                </c:pt>
                <c:pt idx="4373">
                  <c:v>713.0</c:v>
                </c:pt>
                <c:pt idx="4374">
                  <c:v>713.0</c:v>
                </c:pt>
                <c:pt idx="4375">
                  <c:v>713.0</c:v>
                </c:pt>
                <c:pt idx="4376">
                  <c:v>714.0</c:v>
                </c:pt>
                <c:pt idx="4377">
                  <c:v>714.0</c:v>
                </c:pt>
                <c:pt idx="4378">
                  <c:v>714.0</c:v>
                </c:pt>
                <c:pt idx="4379">
                  <c:v>714.0</c:v>
                </c:pt>
                <c:pt idx="4380">
                  <c:v>714.0</c:v>
                </c:pt>
                <c:pt idx="4381">
                  <c:v>714.0</c:v>
                </c:pt>
                <c:pt idx="4382">
                  <c:v>714.0</c:v>
                </c:pt>
                <c:pt idx="4383">
                  <c:v>714.0</c:v>
                </c:pt>
                <c:pt idx="4384">
                  <c:v>714.0</c:v>
                </c:pt>
                <c:pt idx="4385">
                  <c:v>715.0</c:v>
                </c:pt>
                <c:pt idx="4386">
                  <c:v>716.0</c:v>
                </c:pt>
                <c:pt idx="4387">
                  <c:v>717.0</c:v>
                </c:pt>
                <c:pt idx="4388">
                  <c:v>717.0</c:v>
                </c:pt>
                <c:pt idx="4389">
                  <c:v>718.0</c:v>
                </c:pt>
                <c:pt idx="4390">
                  <c:v>719.0</c:v>
                </c:pt>
                <c:pt idx="4391">
                  <c:v>719.0</c:v>
                </c:pt>
                <c:pt idx="4392">
                  <c:v>719.0</c:v>
                </c:pt>
                <c:pt idx="4393">
                  <c:v>719.0</c:v>
                </c:pt>
                <c:pt idx="4394">
                  <c:v>719.0</c:v>
                </c:pt>
                <c:pt idx="4395">
                  <c:v>719.0</c:v>
                </c:pt>
                <c:pt idx="4396">
                  <c:v>719.0</c:v>
                </c:pt>
                <c:pt idx="4397">
                  <c:v>719.0</c:v>
                </c:pt>
                <c:pt idx="4398">
                  <c:v>719.0</c:v>
                </c:pt>
                <c:pt idx="4399">
                  <c:v>719.0</c:v>
                </c:pt>
                <c:pt idx="4400">
                  <c:v>719.0</c:v>
                </c:pt>
                <c:pt idx="4401">
                  <c:v>719.0</c:v>
                </c:pt>
                <c:pt idx="4402">
                  <c:v>719.0</c:v>
                </c:pt>
                <c:pt idx="4403">
                  <c:v>719.0</c:v>
                </c:pt>
                <c:pt idx="4404">
                  <c:v>719.0</c:v>
                </c:pt>
                <c:pt idx="4405">
                  <c:v>719.0</c:v>
                </c:pt>
                <c:pt idx="4406">
                  <c:v>719.0</c:v>
                </c:pt>
                <c:pt idx="4407">
                  <c:v>719.0</c:v>
                </c:pt>
                <c:pt idx="4408">
                  <c:v>719.0</c:v>
                </c:pt>
                <c:pt idx="4409">
                  <c:v>719.0</c:v>
                </c:pt>
                <c:pt idx="4410">
                  <c:v>719.0</c:v>
                </c:pt>
                <c:pt idx="4411">
                  <c:v>719.0</c:v>
                </c:pt>
                <c:pt idx="4412">
                  <c:v>719.0</c:v>
                </c:pt>
                <c:pt idx="4413">
                  <c:v>719.0</c:v>
                </c:pt>
                <c:pt idx="4414">
                  <c:v>720.0</c:v>
                </c:pt>
                <c:pt idx="4415">
                  <c:v>721.0</c:v>
                </c:pt>
                <c:pt idx="4416">
                  <c:v>722.0</c:v>
                </c:pt>
                <c:pt idx="4417">
                  <c:v>723.0</c:v>
                </c:pt>
                <c:pt idx="4418">
                  <c:v>723.0</c:v>
                </c:pt>
                <c:pt idx="4419">
                  <c:v>723.0</c:v>
                </c:pt>
                <c:pt idx="4420">
                  <c:v>723.0</c:v>
                </c:pt>
                <c:pt idx="4421">
                  <c:v>723.0</c:v>
                </c:pt>
                <c:pt idx="4422">
                  <c:v>723.0</c:v>
                </c:pt>
                <c:pt idx="4423">
                  <c:v>723.0</c:v>
                </c:pt>
                <c:pt idx="4424">
                  <c:v>723.0</c:v>
                </c:pt>
                <c:pt idx="4425">
                  <c:v>723.0</c:v>
                </c:pt>
                <c:pt idx="4426">
                  <c:v>723.0</c:v>
                </c:pt>
                <c:pt idx="4427">
                  <c:v>723.0</c:v>
                </c:pt>
                <c:pt idx="4428">
                  <c:v>723.0</c:v>
                </c:pt>
                <c:pt idx="4429">
                  <c:v>723.0</c:v>
                </c:pt>
                <c:pt idx="4430">
                  <c:v>723.0</c:v>
                </c:pt>
                <c:pt idx="4431">
                  <c:v>723.0</c:v>
                </c:pt>
                <c:pt idx="4432">
                  <c:v>723.0</c:v>
                </c:pt>
                <c:pt idx="4433">
                  <c:v>723.0</c:v>
                </c:pt>
                <c:pt idx="4434">
                  <c:v>723.0</c:v>
                </c:pt>
                <c:pt idx="4435">
                  <c:v>723.0</c:v>
                </c:pt>
                <c:pt idx="4436">
                  <c:v>723.0</c:v>
                </c:pt>
                <c:pt idx="4437">
                  <c:v>723.0</c:v>
                </c:pt>
                <c:pt idx="4438">
                  <c:v>723.0</c:v>
                </c:pt>
                <c:pt idx="4439">
                  <c:v>723.0</c:v>
                </c:pt>
                <c:pt idx="4440">
                  <c:v>723.0</c:v>
                </c:pt>
                <c:pt idx="4441">
                  <c:v>723.0</c:v>
                </c:pt>
                <c:pt idx="4442">
                  <c:v>723.0</c:v>
                </c:pt>
                <c:pt idx="4443">
                  <c:v>723.0</c:v>
                </c:pt>
                <c:pt idx="4444">
                  <c:v>723.0</c:v>
                </c:pt>
                <c:pt idx="4445">
                  <c:v>723.0</c:v>
                </c:pt>
                <c:pt idx="4446">
                  <c:v>723.0</c:v>
                </c:pt>
                <c:pt idx="4447">
                  <c:v>723.0</c:v>
                </c:pt>
                <c:pt idx="4448">
                  <c:v>723.0</c:v>
                </c:pt>
                <c:pt idx="4449">
                  <c:v>723.0</c:v>
                </c:pt>
                <c:pt idx="4450">
                  <c:v>723.0</c:v>
                </c:pt>
                <c:pt idx="4451">
                  <c:v>723.0</c:v>
                </c:pt>
                <c:pt idx="4452">
                  <c:v>723.0</c:v>
                </c:pt>
                <c:pt idx="4453">
                  <c:v>723.0</c:v>
                </c:pt>
                <c:pt idx="4454">
                  <c:v>723.0</c:v>
                </c:pt>
                <c:pt idx="4455">
                  <c:v>723.0</c:v>
                </c:pt>
                <c:pt idx="4456">
                  <c:v>723.0</c:v>
                </c:pt>
                <c:pt idx="4457">
                  <c:v>723.0</c:v>
                </c:pt>
                <c:pt idx="4458">
                  <c:v>723.0</c:v>
                </c:pt>
                <c:pt idx="4459">
                  <c:v>723.0</c:v>
                </c:pt>
                <c:pt idx="4460">
                  <c:v>723.0</c:v>
                </c:pt>
                <c:pt idx="4461">
                  <c:v>723.0</c:v>
                </c:pt>
                <c:pt idx="4462">
                  <c:v>723.0</c:v>
                </c:pt>
                <c:pt idx="4463">
                  <c:v>723.0</c:v>
                </c:pt>
                <c:pt idx="4464">
                  <c:v>723.0</c:v>
                </c:pt>
                <c:pt idx="4465">
                  <c:v>723.0</c:v>
                </c:pt>
                <c:pt idx="4466">
                  <c:v>723.0</c:v>
                </c:pt>
                <c:pt idx="4467">
                  <c:v>723.0</c:v>
                </c:pt>
                <c:pt idx="4468">
                  <c:v>723.0</c:v>
                </c:pt>
                <c:pt idx="4469">
                  <c:v>723.0</c:v>
                </c:pt>
                <c:pt idx="4470">
                  <c:v>723.0</c:v>
                </c:pt>
                <c:pt idx="4471">
                  <c:v>723.0</c:v>
                </c:pt>
                <c:pt idx="4472">
                  <c:v>724.0</c:v>
                </c:pt>
                <c:pt idx="4473">
                  <c:v>724.0</c:v>
                </c:pt>
                <c:pt idx="4474">
                  <c:v>724.0</c:v>
                </c:pt>
                <c:pt idx="4475">
                  <c:v>725.0</c:v>
                </c:pt>
                <c:pt idx="4476">
                  <c:v>726.0</c:v>
                </c:pt>
                <c:pt idx="4477">
                  <c:v>726.0</c:v>
                </c:pt>
                <c:pt idx="4478">
                  <c:v>726.0</c:v>
                </c:pt>
                <c:pt idx="4479">
                  <c:v>727.0</c:v>
                </c:pt>
                <c:pt idx="4480">
                  <c:v>728.0</c:v>
                </c:pt>
                <c:pt idx="4481">
                  <c:v>729.0</c:v>
                </c:pt>
                <c:pt idx="4482">
                  <c:v>729.0</c:v>
                </c:pt>
                <c:pt idx="4483">
                  <c:v>730.0</c:v>
                </c:pt>
                <c:pt idx="4484">
                  <c:v>731.0</c:v>
                </c:pt>
                <c:pt idx="4485">
                  <c:v>731.0</c:v>
                </c:pt>
                <c:pt idx="4486">
                  <c:v>731.0</c:v>
                </c:pt>
                <c:pt idx="4487">
                  <c:v>731.0</c:v>
                </c:pt>
                <c:pt idx="4488">
                  <c:v>731.0</c:v>
                </c:pt>
                <c:pt idx="4489">
                  <c:v>731.0</c:v>
                </c:pt>
                <c:pt idx="4490">
                  <c:v>731.0</c:v>
                </c:pt>
                <c:pt idx="4491">
                  <c:v>731.0</c:v>
                </c:pt>
                <c:pt idx="4492">
                  <c:v>731.0</c:v>
                </c:pt>
                <c:pt idx="4493">
                  <c:v>731.0</c:v>
                </c:pt>
                <c:pt idx="4494">
                  <c:v>731.0</c:v>
                </c:pt>
                <c:pt idx="4495">
                  <c:v>732.0</c:v>
                </c:pt>
                <c:pt idx="4496">
                  <c:v>732.0</c:v>
                </c:pt>
                <c:pt idx="4497">
                  <c:v>732.0</c:v>
                </c:pt>
                <c:pt idx="4498">
                  <c:v>732.0</c:v>
                </c:pt>
                <c:pt idx="4499">
                  <c:v>732.0</c:v>
                </c:pt>
                <c:pt idx="4500">
                  <c:v>732.0</c:v>
                </c:pt>
                <c:pt idx="4501">
                  <c:v>733.0</c:v>
                </c:pt>
                <c:pt idx="4502">
                  <c:v>734.0</c:v>
                </c:pt>
                <c:pt idx="4503">
                  <c:v>734.0</c:v>
                </c:pt>
                <c:pt idx="4504">
                  <c:v>734.0</c:v>
                </c:pt>
                <c:pt idx="4505">
                  <c:v>734.0</c:v>
                </c:pt>
                <c:pt idx="4506">
                  <c:v>734.0</c:v>
                </c:pt>
                <c:pt idx="4507">
                  <c:v>734.0</c:v>
                </c:pt>
                <c:pt idx="4508">
                  <c:v>734.0</c:v>
                </c:pt>
                <c:pt idx="4509">
                  <c:v>735.0</c:v>
                </c:pt>
                <c:pt idx="4510">
                  <c:v>735.0</c:v>
                </c:pt>
                <c:pt idx="4511">
                  <c:v>735.0</c:v>
                </c:pt>
                <c:pt idx="4512">
                  <c:v>735.0</c:v>
                </c:pt>
                <c:pt idx="4513">
                  <c:v>735.0</c:v>
                </c:pt>
                <c:pt idx="4514">
                  <c:v>735.0</c:v>
                </c:pt>
                <c:pt idx="4515">
                  <c:v>735.0</c:v>
                </c:pt>
                <c:pt idx="4516">
                  <c:v>735.0</c:v>
                </c:pt>
                <c:pt idx="4517">
                  <c:v>735.0</c:v>
                </c:pt>
                <c:pt idx="4518">
                  <c:v>736.0</c:v>
                </c:pt>
                <c:pt idx="4519">
                  <c:v>737.0</c:v>
                </c:pt>
                <c:pt idx="4520">
                  <c:v>737.0</c:v>
                </c:pt>
                <c:pt idx="4521">
                  <c:v>737.0</c:v>
                </c:pt>
                <c:pt idx="4522">
                  <c:v>738.0</c:v>
                </c:pt>
                <c:pt idx="4523">
                  <c:v>739.0</c:v>
                </c:pt>
                <c:pt idx="4524">
                  <c:v>739.0</c:v>
                </c:pt>
                <c:pt idx="4525">
                  <c:v>740.0</c:v>
                </c:pt>
                <c:pt idx="4526">
                  <c:v>741.0</c:v>
                </c:pt>
                <c:pt idx="4527">
                  <c:v>741.0</c:v>
                </c:pt>
                <c:pt idx="4528">
                  <c:v>741.0</c:v>
                </c:pt>
                <c:pt idx="4529">
                  <c:v>741.0</c:v>
                </c:pt>
                <c:pt idx="4530">
                  <c:v>741.0</c:v>
                </c:pt>
                <c:pt idx="4531">
                  <c:v>741.0</c:v>
                </c:pt>
                <c:pt idx="4532">
                  <c:v>741.0</c:v>
                </c:pt>
                <c:pt idx="4533">
                  <c:v>741.0</c:v>
                </c:pt>
                <c:pt idx="4534">
                  <c:v>741.0</c:v>
                </c:pt>
                <c:pt idx="4535">
                  <c:v>741.0</c:v>
                </c:pt>
                <c:pt idx="4536">
                  <c:v>741.0</c:v>
                </c:pt>
                <c:pt idx="4537">
                  <c:v>741.0</c:v>
                </c:pt>
                <c:pt idx="4538">
                  <c:v>741.0</c:v>
                </c:pt>
                <c:pt idx="4539">
                  <c:v>741.0</c:v>
                </c:pt>
                <c:pt idx="4540">
                  <c:v>741.0</c:v>
                </c:pt>
                <c:pt idx="4541">
                  <c:v>741.0</c:v>
                </c:pt>
                <c:pt idx="4542">
                  <c:v>741.0</c:v>
                </c:pt>
                <c:pt idx="4543">
                  <c:v>741.0</c:v>
                </c:pt>
                <c:pt idx="4544">
                  <c:v>741.0</c:v>
                </c:pt>
                <c:pt idx="4545">
                  <c:v>741.0</c:v>
                </c:pt>
                <c:pt idx="4546">
                  <c:v>741.0</c:v>
                </c:pt>
                <c:pt idx="4547">
                  <c:v>741.0</c:v>
                </c:pt>
                <c:pt idx="4548">
                  <c:v>741.0</c:v>
                </c:pt>
                <c:pt idx="4549">
                  <c:v>741.0</c:v>
                </c:pt>
                <c:pt idx="4550">
                  <c:v>741.0</c:v>
                </c:pt>
                <c:pt idx="4551">
                  <c:v>741.0</c:v>
                </c:pt>
                <c:pt idx="4552">
                  <c:v>741.0</c:v>
                </c:pt>
                <c:pt idx="4553">
                  <c:v>741.0</c:v>
                </c:pt>
                <c:pt idx="4554">
                  <c:v>742.0</c:v>
                </c:pt>
                <c:pt idx="4555">
                  <c:v>742.0</c:v>
                </c:pt>
                <c:pt idx="4556">
                  <c:v>742.0</c:v>
                </c:pt>
                <c:pt idx="4557">
                  <c:v>742.0</c:v>
                </c:pt>
                <c:pt idx="4558">
                  <c:v>742.0</c:v>
                </c:pt>
                <c:pt idx="4559">
                  <c:v>742.0</c:v>
                </c:pt>
                <c:pt idx="4560">
                  <c:v>742.0</c:v>
                </c:pt>
                <c:pt idx="4561">
                  <c:v>742.0</c:v>
                </c:pt>
                <c:pt idx="4562">
                  <c:v>742.0</c:v>
                </c:pt>
                <c:pt idx="4563">
                  <c:v>742.0</c:v>
                </c:pt>
                <c:pt idx="4564">
                  <c:v>742.0</c:v>
                </c:pt>
                <c:pt idx="4565">
                  <c:v>742.0</c:v>
                </c:pt>
                <c:pt idx="4566">
                  <c:v>742.0</c:v>
                </c:pt>
                <c:pt idx="4567">
                  <c:v>742.0</c:v>
                </c:pt>
                <c:pt idx="4568">
                  <c:v>743.0</c:v>
                </c:pt>
                <c:pt idx="4569">
                  <c:v>743.0</c:v>
                </c:pt>
                <c:pt idx="4570">
                  <c:v>743.0</c:v>
                </c:pt>
                <c:pt idx="4571">
                  <c:v>743.0</c:v>
                </c:pt>
                <c:pt idx="4572">
                  <c:v>743.0</c:v>
                </c:pt>
                <c:pt idx="4573">
                  <c:v>743.0</c:v>
                </c:pt>
                <c:pt idx="4574">
                  <c:v>743.0</c:v>
                </c:pt>
                <c:pt idx="4575">
                  <c:v>743.0</c:v>
                </c:pt>
                <c:pt idx="4576">
                  <c:v>743.0</c:v>
                </c:pt>
                <c:pt idx="4577">
                  <c:v>743.0</c:v>
                </c:pt>
                <c:pt idx="4578">
                  <c:v>743.0</c:v>
                </c:pt>
                <c:pt idx="4579">
                  <c:v>743.0</c:v>
                </c:pt>
                <c:pt idx="4580">
                  <c:v>743.0</c:v>
                </c:pt>
                <c:pt idx="4581">
                  <c:v>743.0</c:v>
                </c:pt>
                <c:pt idx="4582">
                  <c:v>743.0</c:v>
                </c:pt>
                <c:pt idx="4583">
                  <c:v>743.0</c:v>
                </c:pt>
                <c:pt idx="4584">
                  <c:v>743.0</c:v>
                </c:pt>
                <c:pt idx="4585">
                  <c:v>743.0</c:v>
                </c:pt>
                <c:pt idx="4586">
                  <c:v>743.0</c:v>
                </c:pt>
                <c:pt idx="4587">
                  <c:v>743.0</c:v>
                </c:pt>
                <c:pt idx="4588">
                  <c:v>743.0</c:v>
                </c:pt>
                <c:pt idx="4589">
                  <c:v>743.0</c:v>
                </c:pt>
                <c:pt idx="4590">
                  <c:v>743.0</c:v>
                </c:pt>
                <c:pt idx="4591">
                  <c:v>743.0</c:v>
                </c:pt>
                <c:pt idx="4592">
                  <c:v>743.0</c:v>
                </c:pt>
                <c:pt idx="4593">
                  <c:v>743.0</c:v>
                </c:pt>
                <c:pt idx="4594">
                  <c:v>743.0</c:v>
                </c:pt>
                <c:pt idx="4595">
                  <c:v>743.0</c:v>
                </c:pt>
                <c:pt idx="4596">
                  <c:v>744.0</c:v>
                </c:pt>
                <c:pt idx="4597">
                  <c:v>744.0</c:v>
                </c:pt>
                <c:pt idx="4598">
                  <c:v>744.0</c:v>
                </c:pt>
                <c:pt idx="4599">
                  <c:v>744.0</c:v>
                </c:pt>
                <c:pt idx="4600">
                  <c:v>745.0</c:v>
                </c:pt>
                <c:pt idx="4601">
                  <c:v>745.0</c:v>
                </c:pt>
                <c:pt idx="4602">
                  <c:v>745.0</c:v>
                </c:pt>
                <c:pt idx="4603">
                  <c:v>745.0</c:v>
                </c:pt>
                <c:pt idx="4604">
                  <c:v>745.0</c:v>
                </c:pt>
                <c:pt idx="4605">
                  <c:v>745.0</c:v>
                </c:pt>
                <c:pt idx="4606">
                  <c:v>745.0</c:v>
                </c:pt>
                <c:pt idx="4607">
                  <c:v>745.0</c:v>
                </c:pt>
                <c:pt idx="4608">
                  <c:v>745.0</c:v>
                </c:pt>
                <c:pt idx="4609">
                  <c:v>745.0</c:v>
                </c:pt>
                <c:pt idx="4610">
                  <c:v>745.0</c:v>
                </c:pt>
                <c:pt idx="4611">
                  <c:v>746.0</c:v>
                </c:pt>
                <c:pt idx="4612">
                  <c:v>747.0</c:v>
                </c:pt>
                <c:pt idx="4613">
                  <c:v>747.0</c:v>
                </c:pt>
                <c:pt idx="4614">
                  <c:v>747.0</c:v>
                </c:pt>
                <c:pt idx="4615">
                  <c:v>748.0</c:v>
                </c:pt>
                <c:pt idx="4616">
                  <c:v>749.0</c:v>
                </c:pt>
                <c:pt idx="4617">
                  <c:v>749.0</c:v>
                </c:pt>
                <c:pt idx="4618">
                  <c:v>749.0</c:v>
                </c:pt>
                <c:pt idx="4619">
                  <c:v>749.0</c:v>
                </c:pt>
                <c:pt idx="4620">
                  <c:v>749.0</c:v>
                </c:pt>
                <c:pt idx="4621">
                  <c:v>749.0</c:v>
                </c:pt>
                <c:pt idx="4622">
                  <c:v>749.0</c:v>
                </c:pt>
                <c:pt idx="4623">
                  <c:v>749.0</c:v>
                </c:pt>
                <c:pt idx="4624">
                  <c:v>749.0</c:v>
                </c:pt>
                <c:pt idx="4625">
                  <c:v>749.0</c:v>
                </c:pt>
                <c:pt idx="4626">
                  <c:v>749.0</c:v>
                </c:pt>
                <c:pt idx="4627">
                  <c:v>749.0</c:v>
                </c:pt>
                <c:pt idx="4628">
                  <c:v>749.0</c:v>
                </c:pt>
                <c:pt idx="4629">
                  <c:v>749.0</c:v>
                </c:pt>
                <c:pt idx="4630">
                  <c:v>749.0</c:v>
                </c:pt>
                <c:pt idx="4631">
                  <c:v>749.0</c:v>
                </c:pt>
                <c:pt idx="4632">
                  <c:v>749.0</c:v>
                </c:pt>
                <c:pt idx="4633">
                  <c:v>749.0</c:v>
                </c:pt>
                <c:pt idx="4634">
                  <c:v>749.0</c:v>
                </c:pt>
                <c:pt idx="4635">
                  <c:v>749.0</c:v>
                </c:pt>
                <c:pt idx="4636">
                  <c:v>750.0</c:v>
                </c:pt>
                <c:pt idx="4637">
                  <c:v>751.0</c:v>
                </c:pt>
                <c:pt idx="4638">
                  <c:v>751.0</c:v>
                </c:pt>
                <c:pt idx="4639">
                  <c:v>751.0</c:v>
                </c:pt>
                <c:pt idx="4640">
                  <c:v>752.0</c:v>
                </c:pt>
                <c:pt idx="4641">
                  <c:v>753.0</c:v>
                </c:pt>
                <c:pt idx="4642">
                  <c:v>754.0</c:v>
                </c:pt>
                <c:pt idx="4643">
                  <c:v>754.0</c:v>
                </c:pt>
                <c:pt idx="4644">
                  <c:v>754.0</c:v>
                </c:pt>
                <c:pt idx="4645">
                  <c:v>754.0</c:v>
                </c:pt>
                <c:pt idx="4646">
                  <c:v>754.0</c:v>
                </c:pt>
                <c:pt idx="4647">
                  <c:v>754.0</c:v>
                </c:pt>
                <c:pt idx="4648">
                  <c:v>754.0</c:v>
                </c:pt>
                <c:pt idx="4649">
                  <c:v>754.0</c:v>
                </c:pt>
                <c:pt idx="4650">
                  <c:v>755.0</c:v>
                </c:pt>
                <c:pt idx="4651">
                  <c:v>755.0</c:v>
                </c:pt>
                <c:pt idx="4652">
                  <c:v>756.0</c:v>
                </c:pt>
                <c:pt idx="4653">
                  <c:v>756.0</c:v>
                </c:pt>
                <c:pt idx="4654">
                  <c:v>756.0</c:v>
                </c:pt>
                <c:pt idx="4655">
                  <c:v>756.0</c:v>
                </c:pt>
                <c:pt idx="4656">
                  <c:v>756.0</c:v>
                </c:pt>
                <c:pt idx="4657">
                  <c:v>756.0</c:v>
                </c:pt>
                <c:pt idx="4658">
                  <c:v>756.0</c:v>
                </c:pt>
                <c:pt idx="4659">
                  <c:v>756.0</c:v>
                </c:pt>
                <c:pt idx="4660">
                  <c:v>756.0</c:v>
                </c:pt>
                <c:pt idx="4661">
                  <c:v>756.0</c:v>
                </c:pt>
                <c:pt idx="4662">
                  <c:v>756.0</c:v>
                </c:pt>
                <c:pt idx="4663">
                  <c:v>756.0</c:v>
                </c:pt>
                <c:pt idx="4664">
                  <c:v>756.0</c:v>
                </c:pt>
                <c:pt idx="4665">
                  <c:v>756.0</c:v>
                </c:pt>
                <c:pt idx="4666">
                  <c:v>756.0</c:v>
                </c:pt>
                <c:pt idx="4667">
                  <c:v>756.0</c:v>
                </c:pt>
                <c:pt idx="4668">
                  <c:v>756.0</c:v>
                </c:pt>
                <c:pt idx="4669">
                  <c:v>756.0</c:v>
                </c:pt>
                <c:pt idx="4670">
                  <c:v>756.0</c:v>
                </c:pt>
                <c:pt idx="4671">
                  <c:v>756.0</c:v>
                </c:pt>
                <c:pt idx="4672">
                  <c:v>756.0</c:v>
                </c:pt>
                <c:pt idx="4673">
                  <c:v>756.0</c:v>
                </c:pt>
                <c:pt idx="4674">
                  <c:v>756.0</c:v>
                </c:pt>
                <c:pt idx="4675">
                  <c:v>756.0</c:v>
                </c:pt>
                <c:pt idx="4676">
                  <c:v>756.0</c:v>
                </c:pt>
                <c:pt idx="4677">
                  <c:v>756.0</c:v>
                </c:pt>
                <c:pt idx="4678">
                  <c:v>756.0</c:v>
                </c:pt>
                <c:pt idx="4679">
                  <c:v>756.0</c:v>
                </c:pt>
                <c:pt idx="4680">
                  <c:v>756.0</c:v>
                </c:pt>
                <c:pt idx="4681">
                  <c:v>756.0</c:v>
                </c:pt>
                <c:pt idx="4682">
                  <c:v>756.0</c:v>
                </c:pt>
                <c:pt idx="4683">
                  <c:v>756.0</c:v>
                </c:pt>
                <c:pt idx="4684">
                  <c:v>756.0</c:v>
                </c:pt>
                <c:pt idx="4685">
                  <c:v>756.0</c:v>
                </c:pt>
                <c:pt idx="4686">
                  <c:v>757.0</c:v>
                </c:pt>
                <c:pt idx="4687">
                  <c:v>758.0</c:v>
                </c:pt>
                <c:pt idx="4688">
                  <c:v>758.0</c:v>
                </c:pt>
                <c:pt idx="4689">
                  <c:v>758.0</c:v>
                </c:pt>
                <c:pt idx="4690">
                  <c:v>758.0</c:v>
                </c:pt>
                <c:pt idx="4691">
                  <c:v>758.0</c:v>
                </c:pt>
                <c:pt idx="4692">
                  <c:v>758.0</c:v>
                </c:pt>
                <c:pt idx="4693">
                  <c:v>758.0</c:v>
                </c:pt>
                <c:pt idx="4694">
                  <c:v>758.0</c:v>
                </c:pt>
                <c:pt idx="4695">
                  <c:v>758.0</c:v>
                </c:pt>
                <c:pt idx="4696">
                  <c:v>758.0</c:v>
                </c:pt>
                <c:pt idx="4697">
                  <c:v>758.0</c:v>
                </c:pt>
                <c:pt idx="4698">
                  <c:v>758.0</c:v>
                </c:pt>
                <c:pt idx="4699">
                  <c:v>758.0</c:v>
                </c:pt>
                <c:pt idx="4700">
                  <c:v>758.0</c:v>
                </c:pt>
                <c:pt idx="4701">
                  <c:v>758.0</c:v>
                </c:pt>
                <c:pt idx="4702">
                  <c:v>758.0</c:v>
                </c:pt>
                <c:pt idx="4703">
                  <c:v>758.0</c:v>
                </c:pt>
                <c:pt idx="4704">
                  <c:v>758.0</c:v>
                </c:pt>
                <c:pt idx="4705">
                  <c:v>758.0</c:v>
                </c:pt>
                <c:pt idx="4706">
                  <c:v>758.0</c:v>
                </c:pt>
                <c:pt idx="4707">
                  <c:v>758.0</c:v>
                </c:pt>
                <c:pt idx="4708">
                  <c:v>758.0</c:v>
                </c:pt>
                <c:pt idx="4709">
                  <c:v>758.0</c:v>
                </c:pt>
                <c:pt idx="4710">
                  <c:v>758.0</c:v>
                </c:pt>
                <c:pt idx="4711">
                  <c:v>758.0</c:v>
                </c:pt>
                <c:pt idx="4712">
                  <c:v>758.0</c:v>
                </c:pt>
                <c:pt idx="4713">
                  <c:v>758.0</c:v>
                </c:pt>
                <c:pt idx="4714">
                  <c:v>758.0</c:v>
                </c:pt>
                <c:pt idx="4715">
                  <c:v>758.0</c:v>
                </c:pt>
                <c:pt idx="4716">
                  <c:v>758.0</c:v>
                </c:pt>
                <c:pt idx="4717">
                  <c:v>758.0</c:v>
                </c:pt>
                <c:pt idx="4718">
                  <c:v>758.0</c:v>
                </c:pt>
                <c:pt idx="4719">
                  <c:v>758.0</c:v>
                </c:pt>
                <c:pt idx="4720">
                  <c:v>758.0</c:v>
                </c:pt>
                <c:pt idx="4721">
                  <c:v>758.0</c:v>
                </c:pt>
                <c:pt idx="4722">
                  <c:v>758.0</c:v>
                </c:pt>
                <c:pt idx="4723">
                  <c:v>758.0</c:v>
                </c:pt>
                <c:pt idx="4724">
                  <c:v>758.0</c:v>
                </c:pt>
                <c:pt idx="4725">
                  <c:v>758.0</c:v>
                </c:pt>
                <c:pt idx="4726">
                  <c:v>758.0</c:v>
                </c:pt>
                <c:pt idx="4727">
                  <c:v>758.0</c:v>
                </c:pt>
                <c:pt idx="4728">
                  <c:v>758.0</c:v>
                </c:pt>
                <c:pt idx="4729">
                  <c:v>758.0</c:v>
                </c:pt>
                <c:pt idx="4730">
                  <c:v>758.0</c:v>
                </c:pt>
                <c:pt idx="4731">
                  <c:v>758.0</c:v>
                </c:pt>
                <c:pt idx="4732">
                  <c:v>758.0</c:v>
                </c:pt>
                <c:pt idx="4733">
                  <c:v>758.0</c:v>
                </c:pt>
                <c:pt idx="4734">
                  <c:v>758.0</c:v>
                </c:pt>
                <c:pt idx="4735">
                  <c:v>758.0</c:v>
                </c:pt>
                <c:pt idx="4736">
                  <c:v>758.0</c:v>
                </c:pt>
                <c:pt idx="4737">
                  <c:v>758.0</c:v>
                </c:pt>
                <c:pt idx="4738">
                  <c:v>758.0</c:v>
                </c:pt>
                <c:pt idx="4739">
                  <c:v>758.0</c:v>
                </c:pt>
                <c:pt idx="4740">
                  <c:v>758.0</c:v>
                </c:pt>
                <c:pt idx="4741">
                  <c:v>758.0</c:v>
                </c:pt>
                <c:pt idx="4742">
                  <c:v>758.0</c:v>
                </c:pt>
                <c:pt idx="4743">
                  <c:v>758.0</c:v>
                </c:pt>
                <c:pt idx="4744">
                  <c:v>758.0</c:v>
                </c:pt>
                <c:pt idx="4745">
                  <c:v>758.0</c:v>
                </c:pt>
                <c:pt idx="4746">
                  <c:v>758.0</c:v>
                </c:pt>
                <c:pt idx="4747">
                  <c:v>758.0</c:v>
                </c:pt>
                <c:pt idx="4748">
                  <c:v>758.0</c:v>
                </c:pt>
                <c:pt idx="4749">
                  <c:v>759.0</c:v>
                </c:pt>
                <c:pt idx="4750">
                  <c:v>760.0</c:v>
                </c:pt>
                <c:pt idx="4751">
                  <c:v>761.0</c:v>
                </c:pt>
                <c:pt idx="4752">
                  <c:v>762.0</c:v>
                </c:pt>
                <c:pt idx="4753">
                  <c:v>763.0</c:v>
                </c:pt>
                <c:pt idx="4754">
                  <c:v>763.0</c:v>
                </c:pt>
                <c:pt idx="4755">
                  <c:v>763.0</c:v>
                </c:pt>
                <c:pt idx="4756">
                  <c:v>763.0</c:v>
                </c:pt>
                <c:pt idx="4757">
                  <c:v>763.0</c:v>
                </c:pt>
                <c:pt idx="4758">
                  <c:v>763.0</c:v>
                </c:pt>
                <c:pt idx="4759">
                  <c:v>764.0</c:v>
                </c:pt>
                <c:pt idx="4760">
                  <c:v>764.0</c:v>
                </c:pt>
                <c:pt idx="4761">
                  <c:v>765.0</c:v>
                </c:pt>
                <c:pt idx="4762">
                  <c:v>766.0</c:v>
                </c:pt>
                <c:pt idx="4763">
                  <c:v>767.0</c:v>
                </c:pt>
                <c:pt idx="4764">
                  <c:v>768.0</c:v>
                </c:pt>
                <c:pt idx="4765">
                  <c:v>768.0</c:v>
                </c:pt>
                <c:pt idx="4766">
                  <c:v>768.0</c:v>
                </c:pt>
                <c:pt idx="4767">
                  <c:v>768.0</c:v>
                </c:pt>
                <c:pt idx="4768">
                  <c:v>768.0</c:v>
                </c:pt>
                <c:pt idx="4769">
                  <c:v>768.0</c:v>
                </c:pt>
                <c:pt idx="4770">
                  <c:v>769.0</c:v>
                </c:pt>
                <c:pt idx="4771">
                  <c:v>770.0</c:v>
                </c:pt>
                <c:pt idx="4772">
                  <c:v>771.0</c:v>
                </c:pt>
                <c:pt idx="4773">
                  <c:v>772.0</c:v>
                </c:pt>
                <c:pt idx="4774">
                  <c:v>773.0</c:v>
                </c:pt>
                <c:pt idx="4775">
                  <c:v>774.0</c:v>
                </c:pt>
                <c:pt idx="4776">
                  <c:v>774.0</c:v>
                </c:pt>
                <c:pt idx="4777">
                  <c:v>774.0</c:v>
                </c:pt>
                <c:pt idx="4778">
                  <c:v>774.0</c:v>
                </c:pt>
                <c:pt idx="4779">
                  <c:v>774.0</c:v>
                </c:pt>
                <c:pt idx="4780">
                  <c:v>774.0</c:v>
                </c:pt>
                <c:pt idx="4781">
                  <c:v>774.0</c:v>
                </c:pt>
                <c:pt idx="4782">
                  <c:v>774.0</c:v>
                </c:pt>
                <c:pt idx="4783">
                  <c:v>774.0</c:v>
                </c:pt>
                <c:pt idx="4784">
                  <c:v>774.0</c:v>
                </c:pt>
                <c:pt idx="4785">
                  <c:v>774.0</c:v>
                </c:pt>
                <c:pt idx="4786">
                  <c:v>774.0</c:v>
                </c:pt>
                <c:pt idx="4787">
                  <c:v>774.0</c:v>
                </c:pt>
                <c:pt idx="4788">
                  <c:v>774.0</c:v>
                </c:pt>
                <c:pt idx="4789">
                  <c:v>775.0</c:v>
                </c:pt>
                <c:pt idx="4790">
                  <c:v>776.0</c:v>
                </c:pt>
                <c:pt idx="4791">
                  <c:v>776.0</c:v>
                </c:pt>
                <c:pt idx="4792">
                  <c:v>777.0</c:v>
                </c:pt>
                <c:pt idx="4793">
                  <c:v>777.0</c:v>
                </c:pt>
                <c:pt idx="4794">
                  <c:v>777.0</c:v>
                </c:pt>
                <c:pt idx="4795">
                  <c:v>777.0</c:v>
                </c:pt>
                <c:pt idx="4796">
                  <c:v>777.0</c:v>
                </c:pt>
                <c:pt idx="4797">
                  <c:v>777.0</c:v>
                </c:pt>
                <c:pt idx="4798">
                  <c:v>777.0</c:v>
                </c:pt>
                <c:pt idx="4799">
                  <c:v>777.0</c:v>
                </c:pt>
                <c:pt idx="4800">
                  <c:v>777.0</c:v>
                </c:pt>
                <c:pt idx="4801">
                  <c:v>777.0</c:v>
                </c:pt>
                <c:pt idx="4802">
                  <c:v>777.0</c:v>
                </c:pt>
                <c:pt idx="4803">
                  <c:v>777.0</c:v>
                </c:pt>
                <c:pt idx="4804">
                  <c:v>777.0</c:v>
                </c:pt>
                <c:pt idx="4805">
                  <c:v>777.0</c:v>
                </c:pt>
                <c:pt idx="4806">
                  <c:v>777.0</c:v>
                </c:pt>
                <c:pt idx="4807">
                  <c:v>777.0</c:v>
                </c:pt>
                <c:pt idx="4808">
                  <c:v>777.0</c:v>
                </c:pt>
                <c:pt idx="4809">
                  <c:v>777.0</c:v>
                </c:pt>
                <c:pt idx="4810">
                  <c:v>777.0</c:v>
                </c:pt>
                <c:pt idx="4811">
                  <c:v>777.0</c:v>
                </c:pt>
                <c:pt idx="4812">
                  <c:v>777.0</c:v>
                </c:pt>
                <c:pt idx="4813">
                  <c:v>777.0</c:v>
                </c:pt>
                <c:pt idx="4814">
                  <c:v>777.0</c:v>
                </c:pt>
                <c:pt idx="4815">
                  <c:v>777.0</c:v>
                </c:pt>
                <c:pt idx="4816">
                  <c:v>777.0</c:v>
                </c:pt>
                <c:pt idx="4817">
                  <c:v>777.0</c:v>
                </c:pt>
                <c:pt idx="4818">
                  <c:v>777.0</c:v>
                </c:pt>
                <c:pt idx="4819">
                  <c:v>777.0</c:v>
                </c:pt>
                <c:pt idx="4820">
                  <c:v>777.0</c:v>
                </c:pt>
                <c:pt idx="4821">
                  <c:v>777.0</c:v>
                </c:pt>
                <c:pt idx="4822">
                  <c:v>777.0</c:v>
                </c:pt>
                <c:pt idx="4823">
                  <c:v>777.0</c:v>
                </c:pt>
                <c:pt idx="4824">
                  <c:v>777.0</c:v>
                </c:pt>
                <c:pt idx="4825">
                  <c:v>777.0</c:v>
                </c:pt>
                <c:pt idx="4826">
                  <c:v>777.0</c:v>
                </c:pt>
                <c:pt idx="4827">
                  <c:v>777.0</c:v>
                </c:pt>
                <c:pt idx="4828">
                  <c:v>777.0</c:v>
                </c:pt>
                <c:pt idx="4829">
                  <c:v>777.0</c:v>
                </c:pt>
                <c:pt idx="4830">
                  <c:v>777.0</c:v>
                </c:pt>
                <c:pt idx="4831">
                  <c:v>778.0</c:v>
                </c:pt>
                <c:pt idx="4832">
                  <c:v>779.0</c:v>
                </c:pt>
                <c:pt idx="4833">
                  <c:v>780.0</c:v>
                </c:pt>
                <c:pt idx="4834">
                  <c:v>781.0</c:v>
                </c:pt>
                <c:pt idx="4835">
                  <c:v>782.0</c:v>
                </c:pt>
                <c:pt idx="4836">
                  <c:v>783.0</c:v>
                </c:pt>
                <c:pt idx="4837">
                  <c:v>784.0</c:v>
                </c:pt>
                <c:pt idx="4838">
                  <c:v>784.0</c:v>
                </c:pt>
                <c:pt idx="4839">
                  <c:v>784.0</c:v>
                </c:pt>
                <c:pt idx="4840">
                  <c:v>784.0</c:v>
                </c:pt>
                <c:pt idx="4841">
                  <c:v>784.0</c:v>
                </c:pt>
                <c:pt idx="4842">
                  <c:v>784.0</c:v>
                </c:pt>
                <c:pt idx="4843">
                  <c:v>784.0</c:v>
                </c:pt>
                <c:pt idx="4844">
                  <c:v>784.0</c:v>
                </c:pt>
                <c:pt idx="4845">
                  <c:v>784.0</c:v>
                </c:pt>
                <c:pt idx="4846">
                  <c:v>784.0</c:v>
                </c:pt>
                <c:pt idx="4847">
                  <c:v>784.0</c:v>
                </c:pt>
                <c:pt idx="4848">
                  <c:v>784.0</c:v>
                </c:pt>
                <c:pt idx="4849">
                  <c:v>785.0</c:v>
                </c:pt>
                <c:pt idx="4850">
                  <c:v>785.0</c:v>
                </c:pt>
                <c:pt idx="4851">
                  <c:v>785.0</c:v>
                </c:pt>
                <c:pt idx="4852">
                  <c:v>785.0</c:v>
                </c:pt>
                <c:pt idx="4853">
                  <c:v>785.0</c:v>
                </c:pt>
                <c:pt idx="4854">
                  <c:v>785.0</c:v>
                </c:pt>
                <c:pt idx="4855">
                  <c:v>785.0</c:v>
                </c:pt>
                <c:pt idx="4856">
                  <c:v>785.0</c:v>
                </c:pt>
                <c:pt idx="4857">
                  <c:v>786.0</c:v>
                </c:pt>
                <c:pt idx="4858">
                  <c:v>787.0</c:v>
                </c:pt>
                <c:pt idx="4859">
                  <c:v>788.0</c:v>
                </c:pt>
                <c:pt idx="4860">
                  <c:v>789.0</c:v>
                </c:pt>
                <c:pt idx="4861">
                  <c:v>790.0</c:v>
                </c:pt>
                <c:pt idx="4862">
                  <c:v>791.0</c:v>
                </c:pt>
                <c:pt idx="4863">
                  <c:v>792.0</c:v>
                </c:pt>
                <c:pt idx="4864">
                  <c:v>793.0</c:v>
                </c:pt>
                <c:pt idx="4865">
                  <c:v>794.0</c:v>
                </c:pt>
                <c:pt idx="4866">
                  <c:v>795.0</c:v>
                </c:pt>
                <c:pt idx="4867">
                  <c:v>795.0</c:v>
                </c:pt>
                <c:pt idx="4868">
                  <c:v>795.0</c:v>
                </c:pt>
                <c:pt idx="4869">
                  <c:v>795.0</c:v>
                </c:pt>
                <c:pt idx="4870">
                  <c:v>795.0</c:v>
                </c:pt>
                <c:pt idx="4871">
                  <c:v>795.0</c:v>
                </c:pt>
                <c:pt idx="4872">
                  <c:v>796.0</c:v>
                </c:pt>
                <c:pt idx="4873">
                  <c:v>796.0</c:v>
                </c:pt>
                <c:pt idx="4874">
                  <c:v>796.0</c:v>
                </c:pt>
                <c:pt idx="4875">
                  <c:v>796.0</c:v>
                </c:pt>
                <c:pt idx="4876">
                  <c:v>796.0</c:v>
                </c:pt>
                <c:pt idx="4877">
                  <c:v>796.0</c:v>
                </c:pt>
                <c:pt idx="4878">
                  <c:v>797.0</c:v>
                </c:pt>
                <c:pt idx="4879">
                  <c:v>798.0</c:v>
                </c:pt>
                <c:pt idx="4880">
                  <c:v>799.0</c:v>
                </c:pt>
                <c:pt idx="4881">
                  <c:v>800.0</c:v>
                </c:pt>
                <c:pt idx="4882">
                  <c:v>800.0</c:v>
                </c:pt>
                <c:pt idx="4883">
                  <c:v>800.0</c:v>
                </c:pt>
                <c:pt idx="4884">
                  <c:v>801.0</c:v>
                </c:pt>
                <c:pt idx="4885">
                  <c:v>801.0</c:v>
                </c:pt>
                <c:pt idx="4886">
                  <c:v>801.0</c:v>
                </c:pt>
                <c:pt idx="4887">
                  <c:v>801.0</c:v>
                </c:pt>
                <c:pt idx="4888">
                  <c:v>801.0</c:v>
                </c:pt>
                <c:pt idx="4889">
                  <c:v>801.0</c:v>
                </c:pt>
                <c:pt idx="4890">
                  <c:v>802.0</c:v>
                </c:pt>
                <c:pt idx="4891">
                  <c:v>803.0</c:v>
                </c:pt>
                <c:pt idx="4892">
                  <c:v>804.0</c:v>
                </c:pt>
                <c:pt idx="4893">
                  <c:v>804.0</c:v>
                </c:pt>
                <c:pt idx="4894">
                  <c:v>804.0</c:v>
                </c:pt>
                <c:pt idx="4895">
                  <c:v>804.0</c:v>
                </c:pt>
                <c:pt idx="4896">
                  <c:v>804.0</c:v>
                </c:pt>
                <c:pt idx="4897">
                  <c:v>804.0</c:v>
                </c:pt>
                <c:pt idx="4898">
                  <c:v>804.0</c:v>
                </c:pt>
                <c:pt idx="4899">
                  <c:v>804.0</c:v>
                </c:pt>
                <c:pt idx="4900">
                  <c:v>804.0</c:v>
                </c:pt>
                <c:pt idx="4901">
                  <c:v>804.0</c:v>
                </c:pt>
                <c:pt idx="4902">
                  <c:v>805.0</c:v>
                </c:pt>
                <c:pt idx="4903">
                  <c:v>806.0</c:v>
                </c:pt>
                <c:pt idx="4904">
                  <c:v>806.0</c:v>
                </c:pt>
                <c:pt idx="4905">
                  <c:v>806.0</c:v>
                </c:pt>
                <c:pt idx="4906">
                  <c:v>806.0</c:v>
                </c:pt>
                <c:pt idx="4907">
                  <c:v>806.0</c:v>
                </c:pt>
                <c:pt idx="4908">
                  <c:v>806.0</c:v>
                </c:pt>
                <c:pt idx="4909">
                  <c:v>806.0</c:v>
                </c:pt>
                <c:pt idx="4910">
                  <c:v>806.0</c:v>
                </c:pt>
                <c:pt idx="4911">
                  <c:v>806.0</c:v>
                </c:pt>
                <c:pt idx="4912">
                  <c:v>806.0</c:v>
                </c:pt>
                <c:pt idx="4913">
                  <c:v>806.0</c:v>
                </c:pt>
                <c:pt idx="4914">
                  <c:v>806.0</c:v>
                </c:pt>
                <c:pt idx="4915">
                  <c:v>806.0</c:v>
                </c:pt>
                <c:pt idx="4916">
                  <c:v>806.0</c:v>
                </c:pt>
                <c:pt idx="4917">
                  <c:v>806.0</c:v>
                </c:pt>
                <c:pt idx="4918">
                  <c:v>806.0</c:v>
                </c:pt>
                <c:pt idx="4919">
                  <c:v>806.0</c:v>
                </c:pt>
                <c:pt idx="4920">
                  <c:v>806.0</c:v>
                </c:pt>
                <c:pt idx="4921">
                  <c:v>806.0</c:v>
                </c:pt>
                <c:pt idx="4922">
                  <c:v>807.0</c:v>
                </c:pt>
                <c:pt idx="4923">
                  <c:v>807.0</c:v>
                </c:pt>
                <c:pt idx="4924">
                  <c:v>807.0</c:v>
                </c:pt>
                <c:pt idx="4925">
                  <c:v>808.0</c:v>
                </c:pt>
                <c:pt idx="4926">
                  <c:v>808.0</c:v>
                </c:pt>
                <c:pt idx="4927">
                  <c:v>809.0</c:v>
                </c:pt>
                <c:pt idx="4928">
                  <c:v>809.0</c:v>
                </c:pt>
                <c:pt idx="4929">
                  <c:v>809.0</c:v>
                </c:pt>
                <c:pt idx="4930">
                  <c:v>809.0</c:v>
                </c:pt>
                <c:pt idx="4931">
                  <c:v>809.0</c:v>
                </c:pt>
                <c:pt idx="4932">
                  <c:v>809.0</c:v>
                </c:pt>
                <c:pt idx="4933">
                  <c:v>809.0</c:v>
                </c:pt>
                <c:pt idx="4934">
                  <c:v>809.0</c:v>
                </c:pt>
                <c:pt idx="4935">
                  <c:v>809.0</c:v>
                </c:pt>
                <c:pt idx="4936">
                  <c:v>809.0</c:v>
                </c:pt>
                <c:pt idx="4937">
                  <c:v>809.0</c:v>
                </c:pt>
                <c:pt idx="4938">
                  <c:v>810.0</c:v>
                </c:pt>
                <c:pt idx="4939">
                  <c:v>810.0</c:v>
                </c:pt>
                <c:pt idx="4940">
                  <c:v>811.0</c:v>
                </c:pt>
                <c:pt idx="4941">
                  <c:v>811.0</c:v>
                </c:pt>
                <c:pt idx="4942">
                  <c:v>811.0</c:v>
                </c:pt>
                <c:pt idx="4943">
                  <c:v>811.0</c:v>
                </c:pt>
                <c:pt idx="4944">
                  <c:v>811.0</c:v>
                </c:pt>
                <c:pt idx="4945">
                  <c:v>811.0</c:v>
                </c:pt>
                <c:pt idx="4946">
                  <c:v>811.0</c:v>
                </c:pt>
                <c:pt idx="4947">
                  <c:v>811.0</c:v>
                </c:pt>
                <c:pt idx="4948">
                  <c:v>812.0</c:v>
                </c:pt>
                <c:pt idx="4949">
                  <c:v>812.0</c:v>
                </c:pt>
                <c:pt idx="4950">
                  <c:v>812.0</c:v>
                </c:pt>
                <c:pt idx="4951">
                  <c:v>812.0</c:v>
                </c:pt>
                <c:pt idx="4952">
                  <c:v>812.0</c:v>
                </c:pt>
                <c:pt idx="4953">
                  <c:v>812.0</c:v>
                </c:pt>
                <c:pt idx="4954">
                  <c:v>812.0</c:v>
                </c:pt>
                <c:pt idx="4955">
                  <c:v>812.0</c:v>
                </c:pt>
                <c:pt idx="4956">
                  <c:v>812.0</c:v>
                </c:pt>
                <c:pt idx="4957">
                  <c:v>812.0</c:v>
                </c:pt>
                <c:pt idx="4958">
                  <c:v>812.0</c:v>
                </c:pt>
                <c:pt idx="4959">
                  <c:v>812.0</c:v>
                </c:pt>
                <c:pt idx="4960">
                  <c:v>812.0</c:v>
                </c:pt>
                <c:pt idx="4961">
                  <c:v>813.0</c:v>
                </c:pt>
                <c:pt idx="4962">
                  <c:v>813.0</c:v>
                </c:pt>
                <c:pt idx="4963">
                  <c:v>814.0</c:v>
                </c:pt>
                <c:pt idx="4964">
                  <c:v>815.0</c:v>
                </c:pt>
                <c:pt idx="4965">
                  <c:v>815.0</c:v>
                </c:pt>
                <c:pt idx="4966">
                  <c:v>815.0</c:v>
                </c:pt>
                <c:pt idx="4967">
                  <c:v>816.0</c:v>
                </c:pt>
                <c:pt idx="4968">
                  <c:v>816.0</c:v>
                </c:pt>
                <c:pt idx="4969">
                  <c:v>816.0</c:v>
                </c:pt>
                <c:pt idx="4970">
                  <c:v>816.0</c:v>
                </c:pt>
                <c:pt idx="4971">
                  <c:v>817.0</c:v>
                </c:pt>
                <c:pt idx="4972">
                  <c:v>818.0</c:v>
                </c:pt>
                <c:pt idx="4973">
                  <c:v>818.0</c:v>
                </c:pt>
                <c:pt idx="4974">
                  <c:v>818.0</c:v>
                </c:pt>
                <c:pt idx="4975">
                  <c:v>819.0</c:v>
                </c:pt>
                <c:pt idx="4976">
                  <c:v>819.0</c:v>
                </c:pt>
                <c:pt idx="4977">
                  <c:v>819.0</c:v>
                </c:pt>
                <c:pt idx="4978">
                  <c:v>819.0</c:v>
                </c:pt>
                <c:pt idx="4979">
                  <c:v>819.0</c:v>
                </c:pt>
                <c:pt idx="4980">
                  <c:v>819.0</c:v>
                </c:pt>
                <c:pt idx="4981">
                  <c:v>819.0</c:v>
                </c:pt>
                <c:pt idx="4982">
                  <c:v>820.0</c:v>
                </c:pt>
                <c:pt idx="4983">
                  <c:v>820.0</c:v>
                </c:pt>
                <c:pt idx="4984">
                  <c:v>820.0</c:v>
                </c:pt>
                <c:pt idx="4985">
                  <c:v>820.0</c:v>
                </c:pt>
                <c:pt idx="4986">
                  <c:v>820.0</c:v>
                </c:pt>
                <c:pt idx="4987">
                  <c:v>820.0</c:v>
                </c:pt>
                <c:pt idx="4988">
                  <c:v>820.0</c:v>
                </c:pt>
                <c:pt idx="4989">
                  <c:v>821.0</c:v>
                </c:pt>
                <c:pt idx="4990">
                  <c:v>821.0</c:v>
                </c:pt>
                <c:pt idx="4991">
                  <c:v>822.0</c:v>
                </c:pt>
                <c:pt idx="4992">
                  <c:v>822.0</c:v>
                </c:pt>
                <c:pt idx="4993">
                  <c:v>822.0</c:v>
                </c:pt>
                <c:pt idx="4994">
                  <c:v>822.0</c:v>
                </c:pt>
                <c:pt idx="4995">
                  <c:v>823.0</c:v>
                </c:pt>
                <c:pt idx="4996">
                  <c:v>824.0</c:v>
                </c:pt>
                <c:pt idx="4997">
                  <c:v>824.0</c:v>
                </c:pt>
                <c:pt idx="4998">
                  <c:v>824.0</c:v>
                </c:pt>
                <c:pt idx="4999">
                  <c:v>824.0</c:v>
                </c:pt>
                <c:pt idx="5000">
                  <c:v>824.0</c:v>
                </c:pt>
                <c:pt idx="5001">
                  <c:v>824.0</c:v>
                </c:pt>
                <c:pt idx="5002">
                  <c:v>824.0</c:v>
                </c:pt>
                <c:pt idx="5003">
                  <c:v>824.0</c:v>
                </c:pt>
                <c:pt idx="5004">
                  <c:v>824.0</c:v>
                </c:pt>
                <c:pt idx="5005">
                  <c:v>824.0</c:v>
                </c:pt>
                <c:pt idx="5006">
                  <c:v>824.0</c:v>
                </c:pt>
                <c:pt idx="5007">
                  <c:v>824.0</c:v>
                </c:pt>
                <c:pt idx="5008">
                  <c:v>824.0</c:v>
                </c:pt>
                <c:pt idx="5009">
                  <c:v>824.0</c:v>
                </c:pt>
                <c:pt idx="5010">
                  <c:v>824.0</c:v>
                </c:pt>
                <c:pt idx="5011">
                  <c:v>824.0</c:v>
                </c:pt>
                <c:pt idx="5012">
                  <c:v>824.0</c:v>
                </c:pt>
                <c:pt idx="5013">
                  <c:v>824.0</c:v>
                </c:pt>
                <c:pt idx="5014">
                  <c:v>824.0</c:v>
                </c:pt>
                <c:pt idx="5015">
                  <c:v>824.0</c:v>
                </c:pt>
                <c:pt idx="5016">
                  <c:v>824.0</c:v>
                </c:pt>
                <c:pt idx="5017">
                  <c:v>824.0</c:v>
                </c:pt>
                <c:pt idx="5018">
                  <c:v>824.0</c:v>
                </c:pt>
                <c:pt idx="5019">
                  <c:v>824.0</c:v>
                </c:pt>
                <c:pt idx="5020">
                  <c:v>824.0</c:v>
                </c:pt>
                <c:pt idx="5021">
                  <c:v>824.0</c:v>
                </c:pt>
                <c:pt idx="5022">
                  <c:v>824.0</c:v>
                </c:pt>
                <c:pt idx="5023">
                  <c:v>824.0</c:v>
                </c:pt>
                <c:pt idx="5024">
                  <c:v>824.0</c:v>
                </c:pt>
                <c:pt idx="5025">
                  <c:v>824.0</c:v>
                </c:pt>
                <c:pt idx="5026">
                  <c:v>824.0</c:v>
                </c:pt>
                <c:pt idx="5027">
                  <c:v>824.0</c:v>
                </c:pt>
                <c:pt idx="5028">
                  <c:v>824.0</c:v>
                </c:pt>
                <c:pt idx="5029">
                  <c:v>824.0</c:v>
                </c:pt>
                <c:pt idx="5030">
                  <c:v>825.0</c:v>
                </c:pt>
                <c:pt idx="5031">
                  <c:v>826.0</c:v>
                </c:pt>
                <c:pt idx="5032">
                  <c:v>827.0</c:v>
                </c:pt>
                <c:pt idx="5033">
                  <c:v>828.0</c:v>
                </c:pt>
                <c:pt idx="5034">
                  <c:v>829.0</c:v>
                </c:pt>
                <c:pt idx="5035">
                  <c:v>829.0</c:v>
                </c:pt>
                <c:pt idx="5036">
                  <c:v>829.0</c:v>
                </c:pt>
                <c:pt idx="5037">
                  <c:v>829.0</c:v>
                </c:pt>
                <c:pt idx="5038">
                  <c:v>829.0</c:v>
                </c:pt>
                <c:pt idx="5039">
                  <c:v>829.0</c:v>
                </c:pt>
                <c:pt idx="5040">
                  <c:v>829.0</c:v>
                </c:pt>
                <c:pt idx="5041">
                  <c:v>829.0</c:v>
                </c:pt>
                <c:pt idx="5042">
                  <c:v>829.0</c:v>
                </c:pt>
                <c:pt idx="5043">
                  <c:v>829.0</c:v>
                </c:pt>
                <c:pt idx="5044">
                  <c:v>829.0</c:v>
                </c:pt>
                <c:pt idx="5045">
                  <c:v>829.0</c:v>
                </c:pt>
                <c:pt idx="5046">
                  <c:v>829.0</c:v>
                </c:pt>
                <c:pt idx="5047">
                  <c:v>829.0</c:v>
                </c:pt>
                <c:pt idx="5048">
                  <c:v>829.0</c:v>
                </c:pt>
                <c:pt idx="5049">
                  <c:v>829.0</c:v>
                </c:pt>
                <c:pt idx="5050">
                  <c:v>829.0</c:v>
                </c:pt>
                <c:pt idx="5051">
                  <c:v>829.0</c:v>
                </c:pt>
                <c:pt idx="5052">
                  <c:v>829.0</c:v>
                </c:pt>
                <c:pt idx="5053">
                  <c:v>829.0</c:v>
                </c:pt>
                <c:pt idx="5054">
                  <c:v>829.0</c:v>
                </c:pt>
                <c:pt idx="5055">
                  <c:v>829.0</c:v>
                </c:pt>
                <c:pt idx="5056">
                  <c:v>829.0</c:v>
                </c:pt>
                <c:pt idx="5057">
                  <c:v>829.0</c:v>
                </c:pt>
                <c:pt idx="5058">
                  <c:v>829.0</c:v>
                </c:pt>
                <c:pt idx="5059">
                  <c:v>829.0</c:v>
                </c:pt>
                <c:pt idx="5060">
                  <c:v>829.0</c:v>
                </c:pt>
                <c:pt idx="5061">
                  <c:v>829.0</c:v>
                </c:pt>
                <c:pt idx="5062">
                  <c:v>829.0</c:v>
                </c:pt>
                <c:pt idx="5063">
                  <c:v>829.0</c:v>
                </c:pt>
                <c:pt idx="5064">
                  <c:v>829.0</c:v>
                </c:pt>
                <c:pt idx="5065">
                  <c:v>829.0</c:v>
                </c:pt>
                <c:pt idx="5066">
                  <c:v>829.0</c:v>
                </c:pt>
                <c:pt idx="5067">
                  <c:v>830.0</c:v>
                </c:pt>
                <c:pt idx="5068">
                  <c:v>830.0</c:v>
                </c:pt>
                <c:pt idx="5069">
                  <c:v>831.0</c:v>
                </c:pt>
                <c:pt idx="5070">
                  <c:v>831.0</c:v>
                </c:pt>
                <c:pt idx="5071">
                  <c:v>831.0</c:v>
                </c:pt>
                <c:pt idx="5072">
                  <c:v>831.0</c:v>
                </c:pt>
                <c:pt idx="5073">
                  <c:v>831.0</c:v>
                </c:pt>
                <c:pt idx="5074">
                  <c:v>831.0</c:v>
                </c:pt>
                <c:pt idx="5075">
                  <c:v>831.0</c:v>
                </c:pt>
                <c:pt idx="5076">
                  <c:v>831.0</c:v>
                </c:pt>
                <c:pt idx="5077">
                  <c:v>831.0</c:v>
                </c:pt>
                <c:pt idx="5078">
                  <c:v>831.0</c:v>
                </c:pt>
                <c:pt idx="5079">
                  <c:v>831.0</c:v>
                </c:pt>
                <c:pt idx="5080">
                  <c:v>831.0</c:v>
                </c:pt>
                <c:pt idx="5081">
                  <c:v>831.0</c:v>
                </c:pt>
                <c:pt idx="5082">
                  <c:v>831.0</c:v>
                </c:pt>
                <c:pt idx="5083">
                  <c:v>831.0</c:v>
                </c:pt>
                <c:pt idx="5084">
                  <c:v>831.0</c:v>
                </c:pt>
                <c:pt idx="5085">
                  <c:v>831.0</c:v>
                </c:pt>
                <c:pt idx="5086">
                  <c:v>831.0</c:v>
                </c:pt>
                <c:pt idx="5087">
                  <c:v>831.0</c:v>
                </c:pt>
                <c:pt idx="5088">
                  <c:v>831.0</c:v>
                </c:pt>
                <c:pt idx="5089">
                  <c:v>831.0</c:v>
                </c:pt>
                <c:pt idx="5090">
                  <c:v>831.0</c:v>
                </c:pt>
                <c:pt idx="5091">
                  <c:v>831.0</c:v>
                </c:pt>
                <c:pt idx="5092">
                  <c:v>831.0</c:v>
                </c:pt>
                <c:pt idx="5093">
                  <c:v>831.0</c:v>
                </c:pt>
                <c:pt idx="5094">
                  <c:v>831.0</c:v>
                </c:pt>
                <c:pt idx="5095">
                  <c:v>831.0</c:v>
                </c:pt>
                <c:pt idx="5096">
                  <c:v>831.0</c:v>
                </c:pt>
                <c:pt idx="5097">
                  <c:v>831.0</c:v>
                </c:pt>
                <c:pt idx="5098">
                  <c:v>831.0</c:v>
                </c:pt>
                <c:pt idx="5099">
                  <c:v>831.0</c:v>
                </c:pt>
                <c:pt idx="5100">
                  <c:v>831.0</c:v>
                </c:pt>
                <c:pt idx="5101">
                  <c:v>831.0</c:v>
                </c:pt>
                <c:pt idx="5102">
                  <c:v>831.0</c:v>
                </c:pt>
                <c:pt idx="5103">
                  <c:v>831.0</c:v>
                </c:pt>
                <c:pt idx="5104">
                  <c:v>831.0</c:v>
                </c:pt>
                <c:pt idx="5105">
                  <c:v>831.0</c:v>
                </c:pt>
                <c:pt idx="5106">
                  <c:v>831.0</c:v>
                </c:pt>
                <c:pt idx="5107">
                  <c:v>831.0</c:v>
                </c:pt>
                <c:pt idx="5108">
                  <c:v>832.0</c:v>
                </c:pt>
                <c:pt idx="5109">
                  <c:v>832.0</c:v>
                </c:pt>
                <c:pt idx="5110">
                  <c:v>832.0</c:v>
                </c:pt>
                <c:pt idx="5111">
                  <c:v>832.0</c:v>
                </c:pt>
                <c:pt idx="5112">
                  <c:v>832.0</c:v>
                </c:pt>
                <c:pt idx="5113">
                  <c:v>832.0</c:v>
                </c:pt>
                <c:pt idx="5114">
                  <c:v>832.0</c:v>
                </c:pt>
                <c:pt idx="5115">
                  <c:v>832.0</c:v>
                </c:pt>
                <c:pt idx="5116">
                  <c:v>832.0</c:v>
                </c:pt>
                <c:pt idx="5117">
                  <c:v>832.0</c:v>
                </c:pt>
                <c:pt idx="5118">
                  <c:v>832.0</c:v>
                </c:pt>
                <c:pt idx="5119">
                  <c:v>832.0</c:v>
                </c:pt>
                <c:pt idx="5120">
                  <c:v>832.0</c:v>
                </c:pt>
                <c:pt idx="5121">
                  <c:v>832.0</c:v>
                </c:pt>
                <c:pt idx="5122">
                  <c:v>832.0</c:v>
                </c:pt>
                <c:pt idx="5123">
                  <c:v>832.0</c:v>
                </c:pt>
                <c:pt idx="5124">
                  <c:v>832.0</c:v>
                </c:pt>
                <c:pt idx="5125">
                  <c:v>832.0</c:v>
                </c:pt>
                <c:pt idx="5126">
                  <c:v>832.0</c:v>
                </c:pt>
                <c:pt idx="5127">
                  <c:v>832.0</c:v>
                </c:pt>
                <c:pt idx="5128">
                  <c:v>832.0</c:v>
                </c:pt>
                <c:pt idx="5129">
                  <c:v>832.0</c:v>
                </c:pt>
                <c:pt idx="5130">
                  <c:v>832.0</c:v>
                </c:pt>
                <c:pt idx="5131">
                  <c:v>832.0</c:v>
                </c:pt>
                <c:pt idx="5132">
                  <c:v>833.0</c:v>
                </c:pt>
                <c:pt idx="5133">
                  <c:v>833.0</c:v>
                </c:pt>
                <c:pt idx="5134">
                  <c:v>833.0</c:v>
                </c:pt>
                <c:pt idx="5135">
                  <c:v>833.0</c:v>
                </c:pt>
                <c:pt idx="5136">
                  <c:v>833.0</c:v>
                </c:pt>
                <c:pt idx="5137">
                  <c:v>833.0</c:v>
                </c:pt>
                <c:pt idx="5138">
                  <c:v>833.0</c:v>
                </c:pt>
                <c:pt idx="5139">
                  <c:v>833.0</c:v>
                </c:pt>
                <c:pt idx="5140">
                  <c:v>833.0</c:v>
                </c:pt>
                <c:pt idx="5141">
                  <c:v>833.0</c:v>
                </c:pt>
                <c:pt idx="5142">
                  <c:v>833.0</c:v>
                </c:pt>
                <c:pt idx="5143">
                  <c:v>833.0</c:v>
                </c:pt>
                <c:pt idx="5144">
                  <c:v>833.0</c:v>
                </c:pt>
                <c:pt idx="5145">
                  <c:v>833.0</c:v>
                </c:pt>
                <c:pt idx="5146">
                  <c:v>833.0</c:v>
                </c:pt>
                <c:pt idx="5147">
                  <c:v>833.0</c:v>
                </c:pt>
                <c:pt idx="5148">
                  <c:v>833.0</c:v>
                </c:pt>
                <c:pt idx="5149">
                  <c:v>834.0</c:v>
                </c:pt>
                <c:pt idx="5150">
                  <c:v>835.0</c:v>
                </c:pt>
                <c:pt idx="5151">
                  <c:v>835.0</c:v>
                </c:pt>
                <c:pt idx="5152">
                  <c:v>835.0</c:v>
                </c:pt>
                <c:pt idx="5153">
                  <c:v>835.0</c:v>
                </c:pt>
                <c:pt idx="5154">
                  <c:v>835.0</c:v>
                </c:pt>
                <c:pt idx="5155">
                  <c:v>835.0</c:v>
                </c:pt>
                <c:pt idx="5156">
                  <c:v>835.0</c:v>
                </c:pt>
                <c:pt idx="5157">
                  <c:v>835.0</c:v>
                </c:pt>
                <c:pt idx="5158">
                  <c:v>835.0</c:v>
                </c:pt>
                <c:pt idx="5159">
                  <c:v>835.0</c:v>
                </c:pt>
                <c:pt idx="5160">
                  <c:v>836.0</c:v>
                </c:pt>
                <c:pt idx="5161">
                  <c:v>836.0</c:v>
                </c:pt>
                <c:pt idx="5162">
                  <c:v>836.0</c:v>
                </c:pt>
                <c:pt idx="5163">
                  <c:v>836.0</c:v>
                </c:pt>
                <c:pt idx="5164">
                  <c:v>836.0</c:v>
                </c:pt>
                <c:pt idx="5165">
                  <c:v>836.0</c:v>
                </c:pt>
                <c:pt idx="5166">
                  <c:v>836.0</c:v>
                </c:pt>
                <c:pt idx="5167">
                  <c:v>836.0</c:v>
                </c:pt>
                <c:pt idx="5168">
                  <c:v>836.0</c:v>
                </c:pt>
                <c:pt idx="5169">
                  <c:v>836.0</c:v>
                </c:pt>
                <c:pt idx="5170">
                  <c:v>836.0</c:v>
                </c:pt>
                <c:pt idx="5171">
                  <c:v>836.0</c:v>
                </c:pt>
                <c:pt idx="5172">
                  <c:v>836.0</c:v>
                </c:pt>
                <c:pt idx="5173">
                  <c:v>836.0</c:v>
                </c:pt>
                <c:pt idx="5174">
                  <c:v>837.0</c:v>
                </c:pt>
                <c:pt idx="5175">
                  <c:v>837.0</c:v>
                </c:pt>
                <c:pt idx="5176">
                  <c:v>837.0</c:v>
                </c:pt>
                <c:pt idx="5177">
                  <c:v>837.0</c:v>
                </c:pt>
                <c:pt idx="5178">
                  <c:v>837.0</c:v>
                </c:pt>
                <c:pt idx="5179">
                  <c:v>837.0</c:v>
                </c:pt>
                <c:pt idx="5180">
                  <c:v>837.0</c:v>
                </c:pt>
                <c:pt idx="5181">
                  <c:v>837.0</c:v>
                </c:pt>
                <c:pt idx="5182">
                  <c:v>837.0</c:v>
                </c:pt>
                <c:pt idx="5183">
                  <c:v>837.0</c:v>
                </c:pt>
                <c:pt idx="5184">
                  <c:v>837.0</c:v>
                </c:pt>
                <c:pt idx="5185">
                  <c:v>837.0</c:v>
                </c:pt>
                <c:pt idx="5186">
                  <c:v>837.0</c:v>
                </c:pt>
                <c:pt idx="5187">
                  <c:v>837.0</c:v>
                </c:pt>
                <c:pt idx="5188">
                  <c:v>837.0</c:v>
                </c:pt>
                <c:pt idx="5189">
                  <c:v>837.0</c:v>
                </c:pt>
                <c:pt idx="5190">
                  <c:v>837.0</c:v>
                </c:pt>
                <c:pt idx="5191">
                  <c:v>837.0</c:v>
                </c:pt>
                <c:pt idx="5192">
                  <c:v>837.0</c:v>
                </c:pt>
                <c:pt idx="5193">
                  <c:v>837.0</c:v>
                </c:pt>
                <c:pt idx="5194">
                  <c:v>837.0</c:v>
                </c:pt>
                <c:pt idx="5195">
                  <c:v>837.0</c:v>
                </c:pt>
                <c:pt idx="5196">
                  <c:v>837.0</c:v>
                </c:pt>
                <c:pt idx="5197">
                  <c:v>837.0</c:v>
                </c:pt>
                <c:pt idx="5198">
                  <c:v>837.0</c:v>
                </c:pt>
                <c:pt idx="5199">
                  <c:v>837.0</c:v>
                </c:pt>
                <c:pt idx="5200">
                  <c:v>837.0</c:v>
                </c:pt>
                <c:pt idx="5201">
                  <c:v>837.0</c:v>
                </c:pt>
                <c:pt idx="5202">
                  <c:v>837.0</c:v>
                </c:pt>
                <c:pt idx="5203">
                  <c:v>837.0</c:v>
                </c:pt>
                <c:pt idx="5204">
                  <c:v>837.0</c:v>
                </c:pt>
                <c:pt idx="5205">
                  <c:v>837.0</c:v>
                </c:pt>
                <c:pt idx="5206">
                  <c:v>837.0</c:v>
                </c:pt>
                <c:pt idx="5207">
                  <c:v>837.0</c:v>
                </c:pt>
                <c:pt idx="5208">
                  <c:v>837.0</c:v>
                </c:pt>
                <c:pt idx="5209">
                  <c:v>837.0</c:v>
                </c:pt>
                <c:pt idx="5210">
                  <c:v>837.0</c:v>
                </c:pt>
                <c:pt idx="5211">
                  <c:v>837.0</c:v>
                </c:pt>
                <c:pt idx="5212">
                  <c:v>837.0</c:v>
                </c:pt>
                <c:pt idx="5213">
                  <c:v>837.0</c:v>
                </c:pt>
                <c:pt idx="5214">
                  <c:v>837.0</c:v>
                </c:pt>
                <c:pt idx="5215">
                  <c:v>837.0</c:v>
                </c:pt>
                <c:pt idx="5216">
                  <c:v>837.0</c:v>
                </c:pt>
                <c:pt idx="5217">
                  <c:v>837.0</c:v>
                </c:pt>
                <c:pt idx="5218">
                  <c:v>837.0</c:v>
                </c:pt>
                <c:pt idx="5219">
                  <c:v>837.0</c:v>
                </c:pt>
                <c:pt idx="5220">
                  <c:v>837.0</c:v>
                </c:pt>
                <c:pt idx="5221">
                  <c:v>837.0</c:v>
                </c:pt>
                <c:pt idx="5222">
                  <c:v>837.0</c:v>
                </c:pt>
                <c:pt idx="5223">
                  <c:v>837.0</c:v>
                </c:pt>
                <c:pt idx="5224">
                  <c:v>838.0</c:v>
                </c:pt>
                <c:pt idx="5225">
                  <c:v>838.0</c:v>
                </c:pt>
                <c:pt idx="5226">
                  <c:v>838.0</c:v>
                </c:pt>
                <c:pt idx="5227">
                  <c:v>838.0</c:v>
                </c:pt>
                <c:pt idx="5228">
                  <c:v>838.0</c:v>
                </c:pt>
                <c:pt idx="5229">
                  <c:v>839.0</c:v>
                </c:pt>
                <c:pt idx="5230">
                  <c:v>840.0</c:v>
                </c:pt>
                <c:pt idx="5231">
                  <c:v>840.0</c:v>
                </c:pt>
                <c:pt idx="5232">
                  <c:v>841.0</c:v>
                </c:pt>
                <c:pt idx="5233">
                  <c:v>841.0</c:v>
                </c:pt>
                <c:pt idx="5234">
                  <c:v>842.0</c:v>
                </c:pt>
                <c:pt idx="5235">
                  <c:v>843.0</c:v>
                </c:pt>
                <c:pt idx="5236">
                  <c:v>844.0</c:v>
                </c:pt>
                <c:pt idx="5237">
                  <c:v>844.0</c:v>
                </c:pt>
                <c:pt idx="5238">
                  <c:v>844.0</c:v>
                </c:pt>
                <c:pt idx="5239">
                  <c:v>844.0</c:v>
                </c:pt>
                <c:pt idx="5240">
                  <c:v>844.0</c:v>
                </c:pt>
                <c:pt idx="5241">
                  <c:v>844.0</c:v>
                </c:pt>
                <c:pt idx="5242">
                  <c:v>844.0</c:v>
                </c:pt>
                <c:pt idx="5243">
                  <c:v>844.0</c:v>
                </c:pt>
                <c:pt idx="5244">
                  <c:v>844.0</c:v>
                </c:pt>
                <c:pt idx="5245">
                  <c:v>844.0</c:v>
                </c:pt>
                <c:pt idx="5246">
                  <c:v>844.0</c:v>
                </c:pt>
                <c:pt idx="5247">
                  <c:v>844.0</c:v>
                </c:pt>
                <c:pt idx="5248">
                  <c:v>844.0</c:v>
                </c:pt>
                <c:pt idx="5249">
                  <c:v>844.0</c:v>
                </c:pt>
                <c:pt idx="5250">
                  <c:v>844.0</c:v>
                </c:pt>
                <c:pt idx="5251">
                  <c:v>844.0</c:v>
                </c:pt>
                <c:pt idx="5252">
                  <c:v>844.0</c:v>
                </c:pt>
                <c:pt idx="5253">
                  <c:v>844.0</c:v>
                </c:pt>
                <c:pt idx="5254">
                  <c:v>844.0</c:v>
                </c:pt>
                <c:pt idx="5255">
                  <c:v>844.0</c:v>
                </c:pt>
                <c:pt idx="5256">
                  <c:v>844.0</c:v>
                </c:pt>
                <c:pt idx="5257">
                  <c:v>844.0</c:v>
                </c:pt>
                <c:pt idx="5258">
                  <c:v>844.0</c:v>
                </c:pt>
                <c:pt idx="5259">
                  <c:v>844.0</c:v>
                </c:pt>
                <c:pt idx="5260">
                  <c:v>844.0</c:v>
                </c:pt>
                <c:pt idx="5261">
                  <c:v>844.0</c:v>
                </c:pt>
                <c:pt idx="5262">
                  <c:v>844.0</c:v>
                </c:pt>
                <c:pt idx="5263">
                  <c:v>844.0</c:v>
                </c:pt>
                <c:pt idx="5264">
                  <c:v>844.0</c:v>
                </c:pt>
                <c:pt idx="5265">
                  <c:v>844.0</c:v>
                </c:pt>
                <c:pt idx="5266">
                  <c:v>844.0</c:v>
                </c:pt>
                <c:pt idx="5267">
                  <c:v>844.0</c:v>
                </c:pt>
                <c:pt idx="5268">
                  <c:v>844.0</c:v>
                </c:pt>
                <c:pt idx="5269">
                  <c:v>844.0</c:v>
                </c:pt>
                <c:pt idx="5270">
                  <c:v>844.0</c:v>
                </c:pt>
                <c:pt idx="5271">
                  <c:v>844.0</c:v>
                </c:pt>
                <c:pt idx="5272">
                  <c:v>844.0</c:v>
                </c:pt>
                <c:pt idx="5273">
                  <c:v>844.0</c:v>
                </c:pt>
                <c:pt idx="5274">
                  <c:v>844.0</c:v>
                </c:pt>
                <c:pt idx="5275">
                  <c:v>844.0</c:v>
                </c:pt>
                <c:pt idx="5276">
                  <c:v>844.0</c:v>
                </c:pt>
                <c:pt idx="5277">
                  <c:v>844.0</c:v>
                </c:pt>
                <c:pt idx="5278">
                  <c:v>844.0</c:v>
                </c:pt>
                <c:pt idx="5279">
                  <c:v>844.0</c:v>
                </c:pt>
                <c:pt idx="5280">
                  <c:v>844.0</c:v>
                </c:pt>
                <c:pt idx="5281">
                  <c:v>844.0</c:v>
                </c:pt>
                <c:pt idx="5282">
                  <c:v>844.0</c:v>
                </c:pt>
                <c:pt idx="5283">
                  <c:v>844.0</c:v>
                </c:pt>
                <c:pt idx="5284">
                  <c:v>844.0</c:v>
                </c:pt>
                <c:pt idx="5285">
                  <c:v>844.0</c:v>
                </c:pt>
                <c:pt idx="5286">
                  <c:v>844.0</c:v>
                </c:pt>
                <c:pt idx="5287">
                  <c:v>844.0</c:v>
                </c:pt>
                <c:pt idx="5288">
                  <c:v>844.0</c:v>
                </c:pt>
                <c:pt idx="5289">
                  <c:v>844.0</c:v>
                </c:pt>
                <c:pt idx="5290">
                  <c:v>844.0</c:v>
                </c:pt>
                <c:pt idx="5291">
                  <c:v>844.0</c:v>
                </c:pt>
                <c:pt idx="5292">
                  <c:v>844.0</c:v>
                </c:pt>
                <c:pt idx="5293">
                  <c:v>844.0</c:v>
                </c:pt>
                <c:pt idx="5294">
                  <c:v>844.0</c:v>
                </c:pt>
                <c:pt idx="5295">
                  <c:v>844.0</c:v>
                </c:pt>
                <c:pt idx="5296">
                  <c:v>844.0</c:v>
                </c:pt>
                <c:pt idx="5297">
                  <c:v>844.0</c:v>
                </c:pt>
                <c:pt idx="5298">
                  <c:v>844.0</c:v>
                </c:pt>
                <c:pt idx="5299">
                  <c:v>844.0</c:v>
                </c:pt>
                <c:pt idx="5300">
                  <c:v>844.0</c:v>
                </c:pt>
                <c:pt idx="5301">
                  <c:v>844.0</c:v>
                </c:pt>
                <c:pt idx="5302">
                  <c:v>844.0</c:v>
                </c:pt>
                <c:pt idx="5303">
                  <c:v>844.0</c:v>
                </c:pt>
                <c:pt idx="5304">
                  <c:v>844.0</c:v>
                </c:pt>
                <c:pt idx="5305">
                  <c:v>844.0</c:v>
                </c:pt>
                <c:pt idx="5306">
                  <c:v>845.0</c:v>
                </c:pt>
                <c:pt idx="5307">
                  <c:v>845.0</c:v>
                </c:pt>
                <c:pt idx="5308">
                  <c:v>845.0</c:v>
                </c:pt>
                <c:pt idx="5309">
                  <c:v>846.0</c:v>
                </c:pt>
                <c:pt idx="5310">
                  <c:v>847.0</c:v>
                </c:pt>
                <c:pt idx="5311">
                  <c:v>848.0</c:v>
                </c:pt>
                <c:pt idx="5312">
                  <c:v>849.0</c:v>
                </c:pt>
                <c:pt idx="5313">
                  <c:v>850.0</c:v>
                </c:pt>
                <c:pt idx="5314">
                  <c:v>851.0</c:v>
                </c:pt>
                <c:pt idx="5315">
                  <c:v>852.0</c:v>
                </c:pt>
                <c:pt idx="5316">
                  <c:v>853.0</c:v>
                </c:pt>
                <c:pt idx="5317">
                  <c:v>854.0</c:v>
                </c:pt>
                <c:pt idx="5318">
                  <c:v>855.0</c:v>
                </c:pt>
                <c:pt idx="5319">
                  <c:v>856.0</c:v>
                </c:pt>
                <c:pt idx="5320">
                  <c:v>856.0</c:v>
                </c:pt>
                <c:pt idx="5321">
                  <c:v>856.0</c:v>
                </c:pt>
                <c:pt idx="5322">
                  <c:v>856.0</c:v>
                </c:pt>
                <c:pt idx="5323">
                  <c:v>856.0</c:v>
                </c:pt>
                <c:pt idx="5324">
                  <c:v>856.0</c:v>
                </c:pt>
                <c:pt idx="5325">
                  <c:v>857.0</c:v>
                </c:pt>
                <c:pt idx="5326">
                  <c:v>858.0</c:v>
                </c:pt>
                <c:pt idx="5327">
                  <c:v>859.0</c:v>
                </c:pt>
                <c:pt idx="5328">
                  <c:v>859.0</c:v>
                </c:pt>
                <c:pt idx="5329">
                  <c:v>859.0</c:v>
                </c:pt>
                <c:pt idx="5330">
                  <c:v>859.0</c:v>
                </c:pt>
                <c:pt idx="5331">
                  <c:v>859.0</c:v>
                </c:pt>
                <c:pt idx="5332">
                  <c:v>859.0</c:v>
                </c:pt>
                <c:pt idx="5333">
                  <c:v>859.0</c:v>
                </c:pt>
                <c:pt idx="5334">
                  <c:v>860.0</c:v>
                </c:pt>
                <c:pt idx="5335">
                  <c:v>860.0</c:v>
                </c:pt>
                <c:pt idx="5336">
                  <c:v>860.0</c:v>
                </c:pt>
                <c:pt idx="5337">
                  <c:v>860.0</c:v>
                </c:pt>
                <c:pt idx="5338">
                  <c:v>860.0</c:v>
                </c:pt>
                <c:pt idx="5339">
                  <c:v>860.0</c:v>
                </c:pt>
                <c:pt idx="5340">
                  <c:v>860.0</c:v>
                </c:pt>
                <c:pt idx="5341">
                  <c:v>861.0</c:v>
                </c:pt>
                <c:pt idx="5342">
                  <c:v>861.0</c:v>
                </c:pt>
                <c:pt idx="5343">
                  <c:v>861.0</c:v>
                </c:pt>
                <c:pt idx="5344">
                  <c:v>861.0</c:v>
                </c:pt>
                <c:pt idx="5345">
                  <c:v>862.0</c:v>
                </c:pt>
                <c:pt idx="5346">
                  <c:v>862.0</c:v>
                </c:pt>
                <c:pt idx="5347">
                  <c:v>862.0</c:v>
                </c:pt>
                <c:pt idx="5348">
                  <c:v>862.0</c:v>
                </c:pt>
                <c:pt idx="5349">
                  <c:v>862.0</c:v>
                </c:pt>
                <c:pt idx="5350">
                  <c:v>862.0</c:v>
                </c:pt>
                <c:pt idx="5351">
                  <c:v>862.0</c:v>
                </c:pt>
                <c:pt idx="5352">
                  <c:v>862.0</c:v>
                </c:pt>
                <c:pt idx="5353">
                  <c:v>862.0</c:v>
                </c:pt>
                <c:pt idx="5354">
                  <c:v>862.0</c:v>
                </c:pt>
                <c:pt idx="5355">
                  <c:v>862.0</c:v>
                </c:pt>
                <c:pt idx="5356">
                  <c:v>862.0</c:v>
                </c:pt>
                <c:pt idx="5357">
                  <c:v>862.0</c:v>
                </c:pt>
                <c:pt idx="5358">
                  <c:v>862.0</c:v>
                </c:pt>
                <c:pt idx="5359">
                  <c:v>862.0</c:v>
                </c:pt>
                <c:pt idx="5360">
                  <c:v>863.0</c:v>
                </c:pt>
                <c:pt idx="5361">
                  <c:v>863.0</c:v>
                </c:pt>
                <c:pt idx="5362">
                  <c:v>863.0</c:v>
                </c:pt>
                <c:pt idx="5363">
                  <c:v>863.0</c:v>
                </c:pt>
                <c:pt idx="5364">
                  <c:v>863.0</c:v>
                </c:pt>
                <c:pt idx="5365">
                  <c:v>863.0</c:v>
                </c:pt>
                <c:pt idx="5366">
                  <c:v>864.0</c:v>
                </c:pt>
                <c:pt idx="5367">
                  <c:v>864.0</c:v>
                </c:pt>
                <c:pt idx="5368">
                  <c:v>864.0</c:v>
                </c:pt>
                <c:pt idx="5369">
                  <c:v>864.0</c:v>
                </c:pt>
                <c:pt idx="5370">
                  <c:v>864.0</c:v>
                </c:pt>
                <c:pt idx="5371">
                  <c:v>864.0</c:v>
                </c:pt>
                <c:pt idx="5372">
                  <c:v>864.0</c:v>
                </c:pt>
                <c:pt idx="5373">
                  <c:v>864.0</c:v>
                </c:pt>
                <c:pt idx="5374">
                  <c:v>864.0</c:v>
                </c:pt>
                <c:pt idx="5375">
                  <c:v>864.0</c:v>
                </c:pt>
                <c:pt idx="5376">
                  <c:v>864.0</c:v>
                </c:pt>
                <c:pt idx="5377">
                  <c:v>864.0</c:v>
                </c:pt>
                <c:pt idx="5378">
                  <c:v>864.0</c:v>
                </c:pt>
                <c:pt idx="5379">
                  <c:v>864.0</c:v>
                </c:pt>
                <c:pt idx="5380">
                  <c:v>864.0</c:v>
                </c:pt>
                <c:pt idx="5381">
                  <c:v>864.0</c:v>
                </c:pt>
                <c:pt idx="5382">
                  <c:v>864.0</c:v>
                </c:pt>
                <c:pt idx="5383">
                  <c:v>864.0</c:v>
                </c:pt>
                <c:pt idx="5384">
                  <c:v>864.0</c:v>
                </c:pt>
                <c:pt idx="5385">
                  <c:v>864.0</c:v>
                </c:pt>
                <c:pt idx="5386">
                  <c:v>864.0</c:v>
                </c:pt>
                <c:pt idx="5387">
                  <c:v>864.0</c:v>
                </c:pt>
                <c:pt idx="5388">
                  <c:v>864.0</c:v>
                </c:pt>
                <c:pt idx="5389">
                  <c:v>864.0</c:v>
                </c:pt>
                <c:pt idx="5390">
                  <c:v>864.0</c:v>
                </c:pt>
                <c:pt idx="5391">
                  <c:v>864.0</c:v>
                </c:pt>
                <c:pt idx="5392">
                  <c:v>864.0</c:v>
                </c:pt>
                <c:pt idx="5393">
                  <c:v>864.0</c:v>
                </c:pt>
                <c:pt idx="5394">
                  <c:v>864.0</c:v>
                </c:pt>
                <c:pt idx="5395">
                  <c:v>864.0</c:v>
                </c:pt>
                <c:pt idx="5396">
                  <c:v>864.0</c:v>
                </c:pt>
                <c:pt idx="5397">
                  <c:v>864.0</c:v>
                </c:pt>
                <c:pt idx="5398">
                  <c:v>864.0</c:v>
                </c:pt>
                <c:pt idx="5399">
                  <c:v>864.0</c:v>
                </c:pt>
                <c:pt idx="5400">
                  <c:v>864.0</c:v>
                </c:pt>
                <c:pt idx="5401">
                  <c:v>864.0</c:v>
                </c:pt>
                <c:pt idx="5402">
                  <c:v>865.0</c:v>
                </c:pt>
                <c:pt idx="5403">
                  <c:v>865.0</c:v>
                </c:pt>
                <c:pt idx="5404">
                  <c:v>866.0</c:v>
                </c:pt>
                <c:pt idx="5405">
                  <c:v>866.0</c:v>
                </c:pt>
                <c:pt idx="5406">
                  <c:v>867.0</c:v>
                </c:pt>
                <c:pt idx="5407">
                  <c:v>868.0</c:v>
                </c:pt>
                <c:pt idx="5408">
                  <c:v>869.0</c:v>
                </c:pt>
                <c:pt idx="5409">
                  <c:v>870.0</c:v>
                </c:pt>
                <c:pt idx="5410">
                  <c:v>870.0</c:v>
                </c:pt>
                <c:pt idx="5411">
                  <c:v>871.0</c:v>
                </c:pt>
                <c:pt idx="5412">
                  <c:v>872.0</c:v>
                </c:pt>
                <c:pt idx="5413">
                  <c:v>873.0</c:v>
                </c:pt>
                <c:pt idx="5414">
                  <c:v>874.0</c:v>
                </c:pt>
                <c:pt idx="5415">
                  <c:v>875.0</c:v>
                </c:pt>
                <c:pt idx="5416">
                  <c:v>876.0</c:v>
                </c:pt>
                <c:pt idx="5417">
                  <c:v>877.0</c:v>
                </c:pt>
                <c:pt idx="5418">
                  <c:v>878.0</c:v>
                </c:pt>
                <c:pt idx="5419">
                  <c:v>878.0</c:v>
                </c:pt>
                <c:pt idx="5420">
                  <c:v>878.0</c:v>
                </c:pt>
                <c:pt idx="5421">
                  <c:v>878.0</c:v>
                </c:pt>
                <c:pt idx="5422">
                  <c:v>878.0</c:v>
                </c:pt>
                <c:pt idx="5423">
                  <c:v>879.0</c:v>
                </c:pt>
                <c:pt idx="5424">
                  <c:v>879.0</c:v>
                </c:pt>
                <c:pt idx="5425">
                  <c:v>880.0</c:v>
                </c:pt>
                <c:pt idx="5426">
                  <c:v>881.0</c:v>
                </c:pt>
                <c:pt idx="5427">
                  <c:v>882.0</c:v>
                </c:pt>
                <c:pt idx="5428">
                  <c:v>883.0</c:v>
                </c:pt>
                <c:pt idx="5429">
                  <c:v>884.0</c:v>
                </c:pt>
                <c:pt idx="5430">
                  <c:v>884.0</c:v>
                </c:pt>
                <c:pt idx="5431">
                  <c:v>885.0</c:v>
                </c:pt>
                <c:pt idx="5432">
                  <c:v>886.0</c:v>
                </c:pt>
                <c:pt idx="5433">
                  <c:v>887.0</c:v>
                </c:pt>
                <c:pt idx="5434">
                  <c:v>888.0</c:v>
                </c:pt>
                <c:pt idx="5435">
                  <c:v>888.0</c:v>
                </c:pt>
                <c:pt idx="5436">
                  <c:v>888.0</c:v>
                </c:pt>
                <c:pt idx="5437">
                  <c:v>888.0</c:v>
                </c:pt>
                <c:pt idx="5438">
                  <c:v>889.0</c:v>
                </c:pt>
                <c:pt idx="5439">
                  <c:v>889.0</c:v>
                </c:pt>
                <c:pt idx="5440">
                  <c:v>889.0</c:v>
                </c:pt>
                <c:pt idx="5441">
                  <c:v>890.0</c:v>
                </c:pt>
                <c:pt idx="5442">
                  <c:v>890.0</c:v>
                </c:pt>
                <c:pt idx="5443">
                  <c:v>891.0</c:v>
                </c:pt>
                <c:pt idx="5444">
                  <c:v>892.0</c:v>
                </c:pt>
                <c:pt idx="5445">
                  <c:v>892.0</c:v>
                </c:pt>
                <c:pt idx="5446">
                  <c:v>892.0</c:v>
                </c:pt>
                <c:pt idx="5447">
                  <c:v>892.0</c:v>
                </c:pt>
                <c:pt idx="5448">
                  <c:v>893.0</c:v>
                </c:pt>
                <c:pt idx="5449">
                  <c:v>894.0</c:v>
                </c:pt>
                <c:pt idx="5450">
                  <c:v>895.0</c:v>
                </c:pt>
                <c:pt idx="5451">
                  <c:v>896.0</c:v>
                </c:pt>
                <c:pt idx="5452">
                  <c:v>896.0</c:v>
                </c:pt>
                <c:pt idx="5453">
                  <c:v>896.0</c:v>
                </c:pt>
                <c:pt idx="5454">
                  <c:v>897.0</c:v>
                </c:pt>
                <c:pt idx="5455">
                  <c:v>898.0</c:v>
                </c:pt>
                <c:pt idx="5456">
                  <c:v>899.0</c:v>
                </c:pt>
                <c:pt idx="5457">
                  <c:v>899.0</c:v>
                </c:pt>
                <c:pt idx="5458">
                  <c:v>899.0</c:v>
                </c:pt>
                <c:pt idx="5459">
                  <c:v>900.0</c:v>
                </c:pt>
                <c:pt idx="5460">
                  <c:v>900.0</c:v>
                </c:pt>
                <c:pt idx="5461">
                  <c:v>900.0</c:v>
                </c:pt>
                <c:pt idx="5462">
                  <c:v>900.0</c:v>
                </c:pt>
                <c:pt idx="5463">
                  <c:v>900.0</c:v>
                </c:pt>
                <c:pt idx="5464">
                  <c:v>901.0</c:v>
                </c:pt>
                <c:pt idx="5465">
                  <c:v>901.0</c:v>
                </c:pt>
                <c:pt idx="5466">
                  <c:v>901.0</c:v>
                </c:pt>
                <c:pt idx="5467">
                  <c:v>901.0</c:v>
                </c:pt>
                <c:pt idx="5468">
                  <c:v>901.0</c:v>
                </c:pt>
                <c:pt idx="5469">
                  <c:v>901.0</c:v>
                </c:pt>
                <c:pt idx="5470">
                  <c:v>901.0</c:v>
                </c:pt>
                <c:pt idx="5471">
                  <c:v>901.0</c:v>
                </c:pt>
                <c:pt idx="5472">
                  <c:v>901.0</c:v>
                </c:pt>
                <c:pt idx="5473">
                  <c:v>901.0</c:v>
                </c:pt>
                <c:pt idx="5474">
                  <c:v>901.0</c:v>
                </c:pt>
                <c:pt idx="5475">
                  <c:v>902.0</c:v>
                </c:pt>
                <c:pt idx="5476">
                  <c:v>903.0</c:v>
                </c:pt>
                <c:pt idx="5477">
                  <c:v>904.0</c:v>
                </c:pt>
                <c:pt idx="5478">
                  <c:v>905.0</c:v>
                </c:pt>
                <c:pt idx="5479">
                  <c:v>906.0</c:v>
                </c:pt>
                <c:pt idx="5480">
                  <c:v>907.0</c:v>
                </c:pt>
                <c:pt idx="5481">
                  <c:v>908.0</c:v>
                </c:pt>
                <c:pt idx="5482">
                  <c:v>909.0</c:v>
                </c:pt>
                <c:pt idx="5483">
                  <c:v>910.0</c:v>
                </c:pt>
                <c:pt idx="5484">
                  <c:v>911.0</c:v>
                </c:pt>
                <c:pt idx="5485">
                  <c:v>912.0</c:v>
                </c:pt>
                <c:pt idx="5486">
                  <c:v>913.0</c:v>
                </c:pt>
                <c:pt idx="5487">
                  <c:v>914.0</c:v>
                </c:pt>
                <c:pt idx="5488">
                  <c:v>915.0</c:v>
                </c:pt>
                <c:pt idx="5489">
                  <c:v>916.0</c:v>
                </c:pt>
                <c:pt idx="5490">
                  <c:v>917.0</c:v>
                </c:pt>
                <c:pt idx="5491">
                  <c:v>918.0</c:v>
                </c:pt>
                <c:pt idx="5492">
                  <c:v>919.0</c:v>
                </c:pt>
                <c:pt idx="5493">
                  <c:v>920.0</c:v>
                </c:pt>
                <c:pt idx="5494">
                  <c:v>921.0</c:v>
                </c:pt>
                <c:pt idx="5495">
                  <c:v>921.0</c:v>
                </c:pt>
                <c:pt idx="5496">
                  <c:v>921.0</c:v>
                </c:pt>
                <c:pt idx="5497">
                  <c:v>921.0</c:v>
                </c:pt>
                <c:pt idx="5498">
                  <c:v>921.0</c:v>
                </c:pt>
                <c:pt idx="5499">
                  <c:v>921.0</c:v>
                </c:pt>
                <c:pt idx="5500">
                  <c:v>921.0</c:v>
                </c:pt>
                <c:pt idx="5501">
                  <c:v>922.0</c:v>
                </c:pt>
                <c:pt idx="5502">
                  <c:v>922.0</c:v>
                </c:pt>
                <c:pt idx="5503">
                  <c:v>922.0</c:v>
                </c:pt>
                <c:pt idx="5504">
                  <c:v>922.0</c:v>
                </c:pt>
                <c:pt idx="5505">
                  <c:v>922.0</c:v>
                </c:pt>
                <c:pt idx="5506">
                  <c:v>922.0</c:v>
                </c:pt>
                <c:pt idx="5507">
                  <c:v>922.0</c:v>
                </c:pt>
                <c:pt idx="5508">
                  <c:v>922.0</c:v>
                </c:pt>
                <c:pt idx="5509">
                  <c:v>922.0</c:v>
                </c:pt>
                <c:pt idx="5510">
                  <c:v>922.0</c:v>
                </c:pt>
                <c:pt idx="5511">
                  <c:v>922.0</c:v>
                </c:pt>
                <c:pt idx="5512">
                  <c:v>922.0</c:v>
                </c:pt>
                <c:pt idx="5513">
                  <c:v>922.0</c:v>
                </c:pt>
                <c:pt idx="5514">
                  <c:v>922.0</c:v>
                </c:pt>
                <c:pt idx="5515">
                  <c:v>922.0</c:v>
                </c:pt>
                <c:pt idx="5516">
                  <c:v>923.0</c:v>
                </c:pt>
                <c:pt idx="5517">
                  <c:v>923.0</c:v>
                </c:pt>
                <c:pt idx="5518">
                  <c:v>923.0</c:v>
                </c:pt>
                <c:pt idx="5519">
                  <c:v>923.0</c:v>
                </c:pt>
                <c:pt idx="5520">
                  <c:v>923.0</c:v>
                </c:pt>
                <c:pt idx="5521">
                  <c:v>923.0</c:v>
                </c:pt>
                <c:pt idx="5522">
                  <c:v>923.0</c:v>
                </c:pt>
                <c:pt idx="5523">
                  <c:v>923.0</c:v>
                </c:pt>
                <c:pt idx="5524">
                  <c:v>923.0</c:v>
                </c:pt>
                <c:pt idx="5525">
                  <c:v>923.0</c:v>
                </c:pt>
                <c:pt idx="5526">
                  <c:v>923.0</c:v>
                </c:pt>
                <c:pt idx="5527">
                  <c:v>923.0</c:v>
                </c:pt>
                <c:pt idx="5528">
                  <c:v>923.0</c:v>
                </c:pt>
                <c:pt idx="5529">
                  <c:v>923.0</c:v>
                </c:pt>
                <c:pt idx="5530">
                  <c:v>923.0</c:v>
                </c:pt>
                <c:pt idx="5531">
                  <c:v>923.0</c:v>
                </c:pt>
                <c:pt idx="5532">
                  <c:v>924.0</c:v>
                </c:pt>
                <c:pt idx="5533">
                  <c:v>925.0</c:v>
                </c:pt>
                <c:pt idx="5534">
                  <c:v>926.0</c:v>
                </c:pt>
                <c:pt idx="5535">
                  <c:v>927.0</c:v>
                </c:pt>
                <c:pt idx="5536">
                  <c:v>927.0</c:v>
                </c:pt>
                <c:pt idx="5537">
                  <c:v>927.0</c:v>
                </c:pt>
                <c:pt idx="5538">
                  <c:v>927.0</c:v>
                </c:pt>
                <c:pt idx="5539">
                  <c:v>927.0</c:v>
                </c:pt>
                <c:pt idx="5540">
                  <c:v>927.0</c:v>
                </c:pt>
                <c:pt idx="5541">
                  <c:v>927.0</c:v>
                </c:pt>
                <c:pt idx="5542">
                  <c:v>928.0</c:v>
                </c:pt>
                <c:pt idx="5543">
                  <c:v>928.0</c:v>
                </c:pt>
                <c:pt idx="5544">
                  <c:v>928.0</c:v>
                </c:pt>
                <c:pt idx="5545">
                  <c:v>928.0</c:v>
                </c:pt>
                <c:pt idx="5546">
                  <c:v>928.0</c:v>
                </c:pt>
                <c:pt idx="5547">
                  <c:v>928.0</c:v>
                </c:pt>
                <c:pt idx="5548">
                  <c:v>929.0</c:v>
                </c:pt>
                <c:pt idx="5549">
                  <c:v>930.0</c:v>
                </c:pt>
                <c:pt idx="5550">
                  <c:v>930.0</c:v>
                </c:pt>
                <c:pt idx="5551">
                  <c:v>930.0</c:v>
                </c:pt>
                <c:pt idx="5552">
                  <c:v>930.0</c:v>
                </c:pt>
                <c:pt idx="5553">
                  <c:v>930.0</c:v>
                </c:pt>
                <c:pt idx="5554">
                  <c:v>930.0</c:v>
                </c:pt>
                <c:pt idx="5555">
                  <c:v>930.0</c:v>
                </c:pt>
                <c:pt idx="5556">
                  <c:v>930.0</c:v>
                </c:pt>
                <c:pt idx="5557">
                  <c:v>930.0</c:v>
                </c:pt>
                <c:pt idx="5558">
                  <c:v>930.0</c:v>
                </c:pt>
                <c:pt idx="5559">
                  <c:v>930.0</c:v>
                </c:pt>
                <c:pt idx="5560">
                  <c:v>930.0</c:v>
                </c:pt>
                <c:pt idx="5561">
                  <c:v>930.0</c:v>
                </c:pt>
                <c:pt idx="5562">
                  <c:v>930.0</c:v>
                </c:pt>
                <c:pt idx="5563">
                  <c:v>931.0</c:v>
                </c:pt>
                <c:pt idx="5564">
                  <c:v>932.0</c:v>
                </c:pt>
                <c:pt idx="5565">
                  <c:v>932.0</c:v>
                </c:pt>
                <c:pt idx="5566">
                  <c:v>932.0</c:v>
                </c:pt>
                <c:pt idx="5567">
                  <c:v>932.0</c:v>
                </c:pt>
                <c:pt idx="5568">
                  <c:v>932.0</c:v>
                </c:pt>
                <c:pt idx="5569">
                  <c:v>932.0</c:v>
                </c:pt>
                <c:pt idx="5570">
                  <c:v>932.0</c:v>
                </c:pt>
                <c:pt idx="5571">
                  <c:v>932.0</c:v>
                </c:pt>
                <c:pt idx="5572">
                  <c:v>932.0</c:v>
                </c:pt>
                <c:pt idx="5573">
                  <c:v>932.0</c:v>
                </c:pt>
                <c:pt idx="5574">
                  <c:v>932.0</c:v>
                </c:pt>
                <c:pt idx="5575">
                  <c:v>932.0</c:v>
                </c:pt>
                <c:pt idx="5576">
                  <c:v>932.0</c:v>
                </c:pt>
                <c:pt idx="5577">
                  <c:v>932.0</c:v>
                </c:pt>
                <c:pt idx="5578">
                  <c:v>933.0</c:v>
                </c:pt>
                <c:pt idx="5579">
                  <c:v>933.0</c:v>
                </c:pt>
                <c:pt idx="5580">
                  <c:v>934.0</c:v>
                </c:pt>
                <c:pt idx="5581">
                  <c:v>934.0</c:v>
                </c:pt>
                <c:pt idx="5582">
                  <c:v>934.0</c:v>
                </c:pt>
                <c:pt idx="5583">
                  <c:v>935.0</c:v>
                </c:pt>
                <c:pt idx="5584">
                  <c:v>936.0</c:v>
                </c:pt>
                <c:pt idx="5585">
                  <c:v>936.0</c:v>
                </c:pt>
                <c:pt idx="5586">
                  <c:v>936.0</c:v>
                </c:pt>
                <c:pt idx="5587">
                  <c:v>936.0</c:v>
                </c:pt>
                <c:pt idx="5588">
                  <c:v>936.0</c:v>
                </c:pt>
                <c:pt idx="5589">
                  <c:v>936.0</c:v>
                </c:pt>
                <c:pt idx="5590">
                  <c:v>936.0</c:v>
                </c:pt>
                <c:pt idx="5591">
                  <c:v>936.0</c:v>
                </c:pt>
                <c:pt idx="5592">
                  <c:v>936.0</c:v>
                </c:pt>
                <c:pt idx="5593">
                  <c:v>936.0</c:v>
                </c:pt>
                <c:pt idx="5594">
                  <c:v>936.0</c:v>
                </c:pt>
                <c:pt idx="5595">
                  <c:v>936.0</c:v>
                </c:pt>
                <c:pt idx="5596">
                  <c:v>936.0</c:v>
                </c:pt>
                <c:pt idx="5597">
                  <c:v>936.0</c:v>
                </c:pt>
                <c:pt idx="5598">
                  <c:v>936.0</c:v>
                </c:pt>
                <c:pt idx="5599">
                  <c:v>936.0</c:v>
                </c:pt>
                <c:pt idx="5600">
                  <c:v>936.0</c:v>
                </c:pt>
                <c:pt idx="5601">
                  <c:v>936.0</c:v>
                </c:pt>
                <c:pt idx="5602">
                  <c:v>936.0</c:v>
                </c:pt>
                <c:pt idx="5603">
                  <c:v>936.0</c:v>
                </c:pt>
                <c:pt idx="5604">
                  <c:v>936.0</c:v>
                </c:pt>
                <c:pt idx="5605">
                  <c:v>936.0</c:v>
                </c:pt>
                <c:pt idx="5606">
                  <c:v>936.0</c:v>
                </c:pt>
                <c:pt idx="5607">
                  <c:v>936.0</c:v>
                </c:pt>
                <c:pt idx="5608">
                  <c:v>936.0</c:v>
                </c:pt>
                <c:pt idx="5609">
                  <c:v>936.0</c:v>
                </c:pt>
                <c:pt idx="5610">
                  <c:v>936.0</c:v>
                </c:pt>
                <c:pt idx="5611">
                  <c:v>936.0</c:v>
                </c:pt>
                <c:pt idx="5612">
                  <c:v>936.0</c:v>
                </c:pt>
                <c:pt idx="5613">
                  <c:v>937.0</c:v>
                </c:pt>
                <c:pt idx="5614">
                  <c:v>938.0</c:v>
                </c:pt>
                <c:pt idx="5615">
                  <c:v>938.0</c:v>
                </c:pt>
                <c:pt idx="5616">
                  <c:v>938.0</c:v>
                </c:pt>
                <c:pt idx="5617">
                  <c:v>939.0</c:v>
                </c:pt>
                <c:pt idx="5618">
                  <c:v>940.0</c:v>
                </c:pt>
                <c:pt idx="5619">
                  <c:v>940.0</c:v>
                </c:pt>
                <c:pt idx="5620">
                  <c:v>940.0</c:v>
                </c:pt>
                <c:pt idx="5621">
                  <c:v>941.0</c:v>
                </c:pt>
                <c:pt idx="5622">
                  <c:v>941.0</c:v>
                </c:pt>
                <c:pt idx="5623">
                  <c:v>941.0</c:v>
                </c:pt>
                <c:pt idx="5624">
                  <c:v>942.0</c:v>
                </c:pt>
                <c:pt idx="5625">
                  <c:v>943.0</c:v>
                </c:pt>
                <c:pt idx="5626">
                  <c:v>943.0</c:v>
                </c:pt>
                <c:pt idx="5627">
                  <c:v>943.0</c:v>
                </c:pt>
                <c:pt idx="5628">
                  <c:v>943.0</c:v>
                </c:pt>
                <c:pt idx="5629">
                  <c:v>943.0</c:v>
                </c:pt>
                <c:pt idx="5630">
                  <c:v>943.0</c:v>
                </c:pt>
                <c:pt idx="5631">
                  <c:v>943.0</c:v>
                </c:pt>
                <c:pt idx="5632">
                  <c:v>943.0</c:v>
                </c:pt>
                <c:pt idx="5633">
                  <c:v>943.0</c:v>
                </c:pt>
                <c:pt idx="5634">
                  <c:v>943.0</c:v>
                </c:pt>
                <c:pt idx="5635">
                  <c:v>944.0</c:v>
                </c:pt>
                <c:pt idx="5636">
                  <c:v>944.0</c:v>
                </c:pt>
                <c:pt idx="5637">
                  <c:v>944.0</c:v>
                </c:pt>
                <c:pt idx="5638">
                  <c:v>944.0</c:v>
                </c:pt>
                <c:pt idx="5639">
                  <c:v>944.0</c:v>
                </c:pt>
                <c:pt idx="5640">
                  <c:v>944.0</c:v>
                </c:pt>
                <c:pt idx="5641">
                  <c:v>944.0</c:v>
                </c:pt>
                <c:pt idx="5642">
                  <c:v>944.0</c:v>
                </c:pt>
                <c:pt idx="5643">
                  <c:v>944.0</c:v>
                </c:pt>
                <c:pt idx="5644">
                  <c:v>944.0</c:v>
                </c:pt>
                <c:pt idx="5645">
                  <c:v>944.0</c:v>
                </c:pt>
                <c:pt idx="5646">
                  <c:v>944.0</c:v>
                </c:pt>
                <c:pt idx="5647">
                  <c:v>944.0</c:v>
                </c:pt>
                <c:pt idx="5648">
                  <c:v>945.0</c:v>
                </c:pt>
                <c:pt idx="5649">
                  <c:v>946.0</c:v>
                </c:pt>
                <c:pt idx="5650">
                  <c:v>947.0</c:v>
                </c:pt>
                <c:pt idx="5651">
                  <c:v>947.0</c:v>
                </c:pt>
                <c:pt idx="5652">
                  <c:v>947.0</c:v>
                </c:pt>
                <c:pt idx="5653">
                  <c:v>947.0</c:v>
                </c:pt>
                <c:pt idx="5654">
                  <c:v>947.0</c:v>
                </c:pt>
                <c:pt idx="5655">
                  <c:v>947.0</c:v>
                </c:pt>
                <c:pt idx="5656">
                  <c:v>947.0</c:v>
                </c:pt>
                <c:pt idx="5657">
                  <c:v>947.0</c:v>
                </c:pt>
                <c:pt idx="5658">
                  <c:v>947.0</c:v>
                </c:pt>
                <c:pt idx="5659">
                  <c:v>947.0</c:v>
                </c:pt>
                <c:pt idx="5660">
                  <c:v>947.0</c:v>
                </c:pt>
                <c:pt idx="5661">
                  <c:v>947.0</c:v>
                </c:pt>
                <c:pt idx="5662">
                  <c:v>947.0</c:v>
                </c:pt>
                <c:pt idx="5663">
                  <c:v>948.0</c:v>
                </c:pt>
                <c:pt idx="5664">
                  <c:v>948.0</c:v>
                </c:pt>
                <c:pt idx="5665">
                  <c:v>949.0</c:v>
                </c:pt>
                <c:pt idx="5666">
                  <c:v>949.0</c:v>
                </c:pt>
                <c:pt idx="5667">
                  <c:v>949.0</c:v>
                </c:pt>
                <c:pt idx="5668">
                  <c:v>949.0</c:v>
                </c:pt>
                <c:pt idx="5669">
                  <c:v>949.0</c:v>
                </c:pt>
                <c:pt idx="5670">
                  <c:v>949.0</c:v>
                </c:pt>
                <c:pt idx="5671">
                  <c:v>949.0</c:v>
                </c:pt>
                <c:pt idx="5672">
                  <c:v>949.0</c:v>
                </c:pt>
                <c:pt idx="5673">
                  <c:v>949.0</c:v>
                </c:pt>
                <c:pt idx="5674">
                  <c:v>949.0</c:v>
                </c:pt>
                <c:pt idx="5675">
                  <c:v>949.0</c:v>
                </c:pt>
                <c:pt idx="5676">
                  <c:v>949.0</c:v>
                </c:pt>
                <c:pt idx="5677">
                  <c:v>949.0</c:v>
                </c:pt>
                <c:pt idx="5678">
                  <c:v>949.0</c:v>
                </c:pt>
                <c:pt idx="5679">
                  <c:v>949.0</c:v>
                </c:pt>
                <c:pt idx="5680">
                  <c:v>949.0</c:v>
                </c:pt>
                <c:pt idx="5681">
                  <c:v>949.0</c:v>
                </c:pt>
                <c:pt idx="5682">
                  <c:v>950.0</c:v>
                </c:pt>
                <c:pt idx="5683">
                  <c:v>950.0</c:v>
                </c:pt>
                <c:pt idx="5684">
                  <c:v>950.0</c:v>
                </c:pt>
                <c:pt idx="5685">
                  <c:v>951.0</c:v>
                </c:pt>
                <c:pt idx="5686">
                  <c:v>951.0</c:v>
                </c:pt>
                <c:pt idx="5687">
                  <c:v>951.0</c:v>
                </c:pt>
                <c:pt idx="5688">
                  <c:v>952.0</c:v>
                </c:pt>
                <c:pt idx="5689">
                  <c:v>953.0</c:v>
                </c:pt>
                <c:pt idx="5690">
                  <c:v>954.0</c:v>
                </c:pt>
                <c:pt idx="5691">
                  <c:v>955.0</c:v>
                </c:pt>
                <c:pt idx="5692">
                  <c:v>956.0</c:v>
                </c:pt>
                <c:pt idx="5693">
                  <c:v>956.0</c:v>
                </c:pt>
                <c:pt idx="5694">
                  <c:v>956.0</c:v>
                </c:pt>
                <c:pt idx="5695">
                  <c:v>956.0</c:v>
                </c:pt>
                <c:pt idx="5696">
                  <c:v>956.0</c:v>
                </c:pt>
                <c:pt idx="5697">
                  <c:v>956.0</c:v>
                </c:pt>
                <c:pt idx="5698">
                  <c:v>956.0</c:v>
                </c:pt>
                <c:pt idx="5699">
                  <c:v>956.0</c:v>
                </c:pt>
                <c:pt idx="5700">
                  <c:v>957.0</c:v>
                </c:pt>
                <c:pt idx="5701">
                  <c:v>957.0</c:v>
                </c:pt>
                <c:pt idx="5702">
                  <c:v>957.0</c:v>
                </c:pt>
                <c:pt idx="5703">
                  <c:v>958.0</c:v>
                </c:pt>
                <c:pt idx="5704">
                  <c:v>958.0</c:v>
                </c:pt>
                <c:pt idx="5705">
                  <c:v>958.0</c:v>
                </c:pt>
                <c:pt idx="5706">
                  <c:v>959.0</c:v>
                </c:pt>
                <c:pt idx="5707">
                  <c:v>959.0</c:v>
                </c:pt>
                <c:pt idx="5708">
                  <c:v>959.0</c:v>
                </c:pt>
                <c:pt idx="5709">
                  <c:v>959.0</c:v>
                </c:pt>
                <c:pt idx="5710">
                  <c:v>959.0</c:v>
                </c:pt>
                <c:pt idx="5711">
                  <c:v>960.0</c:v>
                </c:pt>
                <c:pt idx="5712">
                  <c:v>961.0</c:v>
                </c:pt>
                <c:pt idx="5713">
                  <c:v>961.0</c:v>
                </c:pt>
                <c:pt idx="5714">
                  <c:v>961.0</c:v>
                </c:pt>
                <c:pt idx="5715">
                  <c:v>961.0</c:v>
                </c:pt>
                <c:pt idx="5716">
                  <c:v>961.0</c:v>
                </c:pt>
                <c:pt idx="5717">
                  <c:v>961.0</c:v>
                </c:pt>
                <c:pt idx="5718">
                  <c:v>962.0</c:v>
                </c:pt>
                <c:pt idx="5719">
                  <c:v>963.0</c:v>
                </c:pt>
                <c:pt idx="5720">
                  <c:v>964.0</c:v>
                </c:pt>
                <c:pt idx="5721">
                  <c:v>965.0</c:v>
                </c:pt>
                <c:pt idx="5722">
                  <c:v>966.0</c:v>
                </c:pt>
                <c:pt idx="5723">
                  <c:v>967.0</c:v>
                </c:pt>
                <c:pt idx="5724">
                  <c:v>967.0</c:v>
                </c:pt>
                <c:pt idx="5725">
                  <c:v>967.0</c:v>
                </c:pt>
                <c:pt idx="5726">
                  <c:v>967.0</c:v>
                </c:pt>
                <c:pt idx="5727">
                  <c:v>967.0</c:v>
                </c:pt>
                <c:pt idx="5728">
                  <c:v>967.0</c:v>
                </c:pt>
                <c:pt idx="5729">
                  <c:v>967.0</c:v>
                </c:pt>
                <c:pt idx="5730">
                  <c:v>967.0</c:v>
                </c:pt>
                <c:pt idx="5731">
                  <c:v>968.0</c:v>
                </c:pt>
                <c:pt idx="5732">
                  <c:v>968.0</c:v>
                </c:pt>
                <c:pt idx="5733">
                  <c:v>968.0</c:v>
                </c:pt>
                <c:pt idx="5734">
                  <c:v>969.0</c:v>
                </c:pt>
                <c:pt idx="5735">
                  <c:v>969.0</c:v>
                </c:pt>
                <c:pt idx="5736">
                  <c:v>969.0</c:v>
                </c:pt>
                <c:pt idx="5737">
                  <c:v>969.0</c:v>
                </c:pt>
                <c:pt idx="5738">
                  <c:v>969.0</c:v>
                </c:pt>
                <c:pt idx="5739">
                  <c:v>969.0</c:v>
                </c:pt>
                <c:pt idx="5740">
                  <c:v>969.0</c:v>
                </c:pt>
                <c:pt idx="5741">
                  <c:v>969.0</c:v>
                </c:pt>
                <c:pt idx="5742">
                  <c:v>969.0</c:v>
                </c:pt>
                <c:pt idx="5743">
                  <c:v>969.0</c:v>
                </c:pt>
                <c:pt idx="5744">
                  <c:v>969.0</c:v>
                </c:pt>
                <c:pt idx="5745">
                  <c:v>969.0</c:v>
                </c:pt>
                <c:pt idx="5746">
                  <c:v>970.0</c:v>
                </c:pt>
                <c:pt idx="5747">
                  <c:v>970.0</c:v>
                </c:pt>
                <c:pt idx="5748">
                  <c:v>971.0</c:v>
                </c:pt>
                <c:pt idx="5749">
                  <c:v>971.0</c:v>
                </c:pt>
                <c:pt idx="5750">
                  <c:v>972.0</c:v>
                </c:pt>
                <c:pt idx="5751">
                  <c:v>973.0</c:v>
                </c:pt>
                <c:pt idx="5752">
                  <c:v>974.0</c:v>
                </c:pt>
                <c:pt idx="5753">
                  <c:v>975.0</c:v>
                </c:pt>
                <c:pt idx="5754">
                  <c:v>976.0</c:v>
                </c:pt>
                <c:pt idx="5755">
                  <c:v>977.0</c:v>
                </c:pt>
                <c:pt idx="5756">
                  <c:v>978.0</c:v>
                </c:pt>
                <c:pt idx="5757">
                  <c:v>979.0</c:v>
                </c:pt>
                <c:pt idx="5758">
                  <c:v>980.0</c:v>
                </c:pt>
                <c:pt idx="5759">
                  <c:v>981.0</c:v>
                </c:pt>
                <c:pt idx="5760">
                  <c:v>982.0</c:v>
                </c:pt>
                <c:pt idx="5761">
                  <c:v>983.0</c:v>
                </c:pt>
                <c:pt idx="5762">
                  <c:v>984.0</c:v>
                </c:pt>
                <c:pt idx="5763">
                  <c:v>985.0</c:v>
                </c:pt>
                <c:pt idx="5764">
                  <c:v>986.0</c:v>
                </c:pt>
                <c:pt idx="5765">
                  <c:v>986.0</c:v>
                </c:pt>
                <c:pt idx="5766">
                  <c:v>986.0</c:v>
                </c:pt>
                <c:pt idx="5767">
                  <c:v>986.0</c:v>
                </c:pt>
                <c:pt idx="5768">
                  <c:v>986.0</c:v>
                </c:pt>
                <c:pt idx="5769">
                  <c:v>986.0</c:v>
                </c:pt>
                <c:pt idx="5770">
                  <c:v>986.0</c:v>
                </c:pt>
                <c:pt idx="5771">
                  <c:v>986.0</c:v>
                </c:pt>
                <c:pt idx="5772">
                  <c:v>986.0</c:v>
                </c:pt>
                <c:pt idx="5773">
                  <c:v>986.0</c:v>
                </c:pt>
                <c:pt idx="5774">
                  <c:v>987.0</c:v>
                </c:pt>
                <c:pt idx="5775">
                  <c:v>987.0</c:v>
                </c:pt>
                <c:pt idx="5776">
                  <c:v>987.0</c:v>
                </c:pt>
                <c:pt idx="5777">
                  <c:v>987.0</c:v>
                </c:pt>
                <c:pt idx="5778">
                  <c:v>987.0</c:v>
                </c:pt>
                <c:pt idx="5779">
                  <c:v>987.0</c:v>
                </c:pt>
                <c:pt idx="5780">
                  <c:v>987.0</c:v>
                </c:pt>
                <c:pt idx="5781">
                  <c:v>987.0</c:v>
                </c:pt>
                <c:pt idx="5782">
                  <c:v>987.0</c:v>
                </c:pt>
                <c:pt idx="5783">
                  <c:v>987.0</c:v>
                </c:pt>
                <c:pt idx="5784">
                  <c:v>988.0</c:v>
                </c:pt>
                <c:pt idx="5785">
                  <c:v>989.0</c:v>
                </c:pt>
                <c:pt idx="5786">
                  <c:v>989.0</c:v>
                </c:pt>
                <c:pt idx="5787">
                  <c:v>989.0</c:v>
                </c:pt>
                <c:pt idx="5788">
                  <c:v>989.0</c:v>
                </c:pt>
                <c:pt idx="5789">
                  <c:v>989.0</c:v>
                </c:pt>
                <c:pt idx="5790">
                  <c:v>989.0</c:v>
                </c:pt>
                <c:pt idx="5791">
                  <c:v>989.0</c:v>
                </c:pt>
                <c:pt idx="5792">
                  <c:v>989.0</c:v>
                </c:pt>
                <c:pt idx="5793">
                  <c:v>989.0</c:v>
                </c:pt>
                <c:pt idx="5794">
                  <c:v>989.0</c:v>
                </c:pt>
                <c:pt idx="5795">
                  <c:v>989.0</c:v>
                </c:pt>
                <c:pt idx="5796">
                  <c:v>989.0</c:v>
                </c:pt>
                <c:pt idx="5797">
                  <c:v>990.0</c:v>
                </c:pt>
                <c:pt idx="5798">
                  <c:v>990.0</c:v>
                </c:pt>
                <c:pt idx="5799">
                  <c:v>990.0</c:v>
                </c:pt>
                <c:pt idx="5800">
                  <c:v>990.0</c:v>
                </c:pt>
                <c:pt idx="5801">
                  <c:v>990.0</c:v>
                </c:pt>
                <c:pt idx="5802">
                  <c:v>990.0</c:v>
                </c:pt>
                <c:pt idx="5803">
                  <c:v>991.0</c:v>
                </c:pt>
                <c:pt idx="5804">
                  <c:v>991.0</c:v>
                </c:pt>
                <c:pt idx="5805">
                  <c:v>991.0</c:v>
                </c:pt>
                <c:pt idx="5806">
                  <c:v>991.0</c:v>
                </c:pt>
                <c:pt idx="5807">
                  <c:v>991.0</c:v>
                </c:pt>
                <c:pt idx="5808">
                  <c:v>991.0</c:v>
                </c:pt>
                <c:pt idx="5809">
                  <c:v>991.0</c:v>
                </c:pt>
                <c:pt idx="5810">
                  <c:v>991.0</c:v>
                </c:pt>
                <c:pt idx="5811">
                  <c:v>991.0</c:v>
                </c:pt>
                <c:pt idx="5812">
                  <c:v>992.0</c:v>
                </c:pt>
                <c:pt idx="5813">
                  <c:v>993.0</c:v>
                </c:pt>
                <c:pt idx="5814">
                  <c:v>993.0</c:v>
                </c:pt>
                <c:pt idx="5815">
                  <c:v>993.0</c:v>
                </c:pt>
                <c:pt idx="5816">
                  <c:v>993.0</c:v>
                </c:pt>
                <c:pt idx="5817">
                  <c:v>993.0</c:v>
                </c:pt>
                <c:pt idx="5818">
                  <c:v>993.0</c:v>
                </c:pt>
                <c:pt idx="5819">
                  <c:v>993.0</c:v>
                </c:pt>
                <c:pt idx="5820">
                  <c:v>993.0</c:v>
                </c:pt>
                <c:pt idx="5821">
                  <c:v>993.0</c:v>
                </c:pt>
                <c:pt idx="5822">
                  <c:v>993.0</c:v>
                </c:pt>
                <c:pt idx="5823">
                  <c:v>993.0</c:v>
                </c:pt>
                <c:pt idx="5824">
                  <c:v>993.0</c:v>
                </c:pt>
                <c:pt idx="5825">
                  <c:v>993.0</c:v>
                </c:pt>
                <c:pt idx="5826">
                  <c:v>993.0</c:v>
                </c:pt>
                <c:pt idx="5827">
                  <c:v>993.0</c:v>
                </c:pt>
                <c:pt idx="5828">
                  <c:v>993.0</c:v>
                </c:pt>
                <c:pt idx="5829">
                  <c:v>993.0</c:v>
                </c:pt>
                <c:pt idx="5830">
                  <c:v>993.0</c:v>
                </c:pt>
                <c:pt idx="5831">
                  <c:v>993.0</c:v>
                </c:pt>
                <c:pt idx="5832">
                  <c:v>994.0</c:v>
                </c:pt>
                <c:pt idx="5833">
                  <c:v>994.0</c:v>
                </c:pt>
                <c:pt idx="5834">
                  <c:v>994.0</c:v>
                </c:pt>
                <c:pt idx="5835">
                  <c:v>994.0</c:v>
                </c:pt>
                <c:pt idx="5836">
                  <c:v>995.0</c:v>
                </c:pt>
                <c:pt idx="5837">
                  <c:v>996.0</c:v>
                </c:pt>
                <c:pt idx="5838">
                  <c:v>996.0</c:v>
                </c:pt>
                <c:pt idx="5839">
                  <c:v>996.0</c:v>
                </c:pt>
                <c:pt idx="5840">
                  <c:v>996.0</c:v>
                </c:pt>
                <c:pt idx="5841">
                  <c:v>996.0</c:v>
                </c:pt>
                <c:pt idx="5842">
                  <c:v>997.0</c:v>
                </c:pt>
                <c:pt idx="5843">
                  <c:v>997.0</c:v>
                </c:pt>
                <c:pt idx="5844">
                  <c:v>998.0</c:v>
                </c:pt>
                <c:pt idx="5845">
                  <c:v>998.0</c:v>
                </c:pt>
                <c:pt idx="5846">
                  <c:v>998.0</c:v>
                </c:pt>
                <c:pt idx="5847">
                  <c:v>998.0</c:v>
                </c:pt>
                <c:pt idx="5848">
                  <c:v>998.0</c:v>
                </c:pt>
                <c:pt idx="5849">
                  <c:v>999.0</c:v>
                </c:pt>
                <c:pt idx="5850">
                  <c:v>999.0</c:v>
                </c:pt>
                <c:pt idx="5851">
                  <c:v>999.0</c:v>
                </c:pt>
                <c:pt idx="5852">
                  <c:v>999.0</c:v>
                </c:pt>
                <c:pt idx="5853">
                  <c:v>999.0</c:v>
                </c:pt>
                <c:pt idx="5854">
                  <c:v>999.0</c:v>
                </c:pt>
                <c:pt idx="5855">
                  <c:v>999.0</c:v>
                </c:pt>
                <c:pt idx="5856">
                  <c:v>999.0</c:v>
                </c:pt>
                <c:pt idx="5857">
                  <c:v>999.0</c:v>
                </c:pt>
                <c:pt idx="5858">
                  <c:v>999.0</c:v>
                </c:pt>
                <c:pt idx="5859">
                  <c:v>999.0</c:v>
                </c:pt>
                <c:pt idx="5860">
                  <c:v>999.0</c:v>
                </c:pt>
                <c:pt idx="5861">
                  <c:v>999.0</c:v>
                </c:pt>
                <c:pt idx="5862">
                  <c:v>999.0</c:v>
                </c:pt>
                <c:pt idx="5863">
                  <c:v>999.0</c:v>
                </c:pt>
                <c:pt idx="5864">
                  <c:v>999.0</c:v>
                </c:pt>
                <c:pt idx="5865">
                  <c:v>999.0</c:v>
                </c:pt>
                <c:pt idx="5866">
                  <c:v>999.0</c:v>
                </c:pt>
                <c:pt idx="5867">
                  <c:v>999.0</c:v>
                </c:pt>
                <c:pt idx="5868">
                  <c:v>999.0</c:v>
                </c:pt>
                <c:pt idx="5869">
                  <c:v>999.0</c:v>
                </c:pt>
                <c:pt idx="5870">
                  <c:v>999.0</c:v>
                </c:pt>
                <c:pt idx="5871">
                  <c:v>999.0</c:v>
                </c:pt>
                <c:pt idx="5872">
                  <c:v>999.0</c:v>
                </c:pt>
                <c:pt idx="5873">
                  <c:v>999.0</c:v>
                </c:pt>
                <c:pt idx="5874">
                  <c:v>999.0</c:v>
                </c:pt>
                <c:pt idx="5875">
                  <c:v>999.0</c:v>
                </c:pt>
                <c:pt idx="5876">
                  <c:v>999.0</c:v>
                </c:pt>
                <c:pt idx="5877">
                  <c:v>999.0</c:v>
                </c:pt>
                <c:pt idx="5878">
                  <c:v>999.0</c:v>
                </c:pt>
                <c:pt idx="5879">
                  <c:v>999.0</c:v>
                </c:pt>
                <c:pt idx="5880">
                  <c:v>999.0</c:v>
                </c:pt>
                <c:pt idx="5881">
                  <c:v>1000.0</c:v>
                </c:pt>
                <c:pt idx="5882">
                  <c:v>1001.0</c:v>
                </c:pt>
                <c:pt idx="5883">
                  <c:v>1001.0</c:v>
                </c:pt>
                <c:pt idx="5884">
                  <c:v>1001.0</c:v>
                </c:pt>
                <c:pt idx="5885">
                  <c:v>1002.0</c:v>
                </c:pt>
                <c:pt idx="5886">
                  <c:v>1002.0</c:v>
                </c:pt>
                <c:pt idx="5887">
                  <c:v>1002.0</c:v>
                </c:pt>
                <c:pt idx="5888">
                  <c:v>1003.0</c:v>
                </c:pt>
                <c:pt idx="5889">
                  <c:v>1003.0</c:v>
                </c:pt>
                <c:pt idx="5890">
                  <c:v>1004.0</c:v>
                </c:pt>
                <c:pt idx="5891">
                  <c:v>1005.0</c:v>
                </c:pt>
                <c:pt idx="5892">
                  <c:v>1006.0</c:v>
                </c:pt>
                <c:pt idx="5893">
                  <c:v>1007.0</c:v>
                </c:pt>
                <c:pt idx="5894">
                  <c:v>1007.0</c:v>
                </c:pt>
                <c:pt idx="5895">
                  <c:v>1007.0</c:v>
                </c:pt>
                <c:pt idx="5896">
                  <c:v>1007.0</c:v>
                </c:pt>
                <c:pt idx="5897">
                  <c:v>1007.0</c:v>
                </c:pt>
                <c:pt idx="5898">
                  <c:v>1007.0</c:v>
                </c:pt>
                <c:pt idx="5899">
                  <c:v>1007.0</c:v>
                </c:pt>
                <c:pt idx="5900">
                  <c:v>1007.0</c:v>
                </c:pt>
                <c:pt idx="5901">
                  <c:v>1007.0</c:v>
                </c:pt>
                <c:pt idx="5902">
                  <c:v>1007.0</c:v>
                </c:pt>
                <c:pt idx="5903">
                  <c:v>1007.0</c:v>
                </c:pt>
                <c:pt idx="5904">
                  <c:v>1007.0</c:v>
                </c:pt>
                <c:pt idx="5905">
                  <c:v>1007.0</c:v>
                </c:pt>
                <c:pt idx="5906">
                  <c:v>1007.0</c:v>
                </c:pt>
                <c:pt idx="5907">
                  <c:v>1007.0</c:v>
                </c:pt>
                <c:pt idx="5908">
                  <c:v>1007.0</c:v>
                </c:pt>
                <c:pt idx="5909">
                  <c:v>1007.0</c:v>
                </c:pt>
                <c:pt idx="5910">
                  <c:v>1007.0</c:v>
                </c:pt>
                <c:pt idx="5911">
                  <c:v>1007.0</c:v>
                </c:pt>
                <c:pt idx="5912">
                  <c:v>1007.0</c:v>
                </c:pt>
                <c:pt idx="5913">
                  <c:v>1007.0</c:v>
                </c:pt>
                <c:pt idx="5914">
                  <c:v>1007.0</c:v>
                </c:pt>
                <c:pt idx="5915">
                  <c:v>1007.0</c:v>
                </c:pt>
                <c:pt idx="5916">
                  <c:v>1007.0</c:v>
                </c:pt>
                <c:pt idx="5917">
                  <c:v>1007.0</c:v>
                </c:pt>
                <c:pt idx="5918">
                  <c:v>1007.0</c:v>
                </c:pt>
                <c:pt idx="5919">
                  <c:v>1007.0</c:v>
                </c:pt>
                <c:pt idx="5920">
                  <c:v>1007.0</c:v>
                </c:pt>
                <c:pt idx="5921">
                  <c:v>1007.0</c:v>
                </c:pt>
                <c:pt idx="5922">
                  <c:v>1007.0</c:v>
                </c:pt>
                <c:pt idx="5923">
                  <c:v>1007.0</c:v>
                </c:pt>
                <c:pt idx="5924">
                  <c:v>1007.0</c:v>
                </c:pt>
                <c:pt idx="5925">
                  <c:v>1007.0</c:v>
                </c:pt>
                <c:pt idx="5926">
                  <c:v>1008.0</c:v>
                </c:pt>
                <c:pt idx="5927">
                  <c:v>1008.0</c:v>
                </c:pt>
                <c:pt idx="5928">
                  <c:v>1008.0</c:v>
                </c:pt>
                <c:pt idx="5929">
                  <c:v>1008.0</c:v>
                </c:pt>
                <c:pt idx="5930">
                  <c:v>1008.0</c:v>
                </c:pt>
                <c:pt idx="5931">
                  <c:v>1008.0</c:v>
                </c:pt>
                <c:pt idx="5932">
                  <c:v>1008.0</c:v>
                </c:pt>
                <c:pt idx="5933">
                  <c:v>1008.0</c:v>
                </c:pt>
                <c:pt idx="5934">
                  <c:v>1008.0</c:v>
                </c:pt>
                <c:pt idx="5935">
                  <c:v>1008.0</c:v>
                </c:pt>
                <c:pt idx="5936">
                  <c:v>1008.0</c:v>
                </c:pt>
                <c:pt idx="5937">
                  <c:v>1008.0</c:v>
                </c:pt>
                <c:pt idx="5938">
                  <c:v>1008.0</c:v>
                </c:pt>
                <c:pt idx="5939">
                  <c:v>1008.0</c:v>
                </c:pt>
                <c:pt idx="5940">
                  <c:v>1008.0</c:v>
                </c:pt>
                <c:pt idx="5941">
                  <c:v>1008.0</c:v>
                </c:pt>
                <c:pt idx="5942">
                  <c:v>1008.0</c:v>
                </c:pt>
                <c:pt idx="5943">
                  <c:v>1008.0</c:v>
                </c:pt>
                <c:pt idx="5944">
                  <c:v>1008.0</c:v>
                </c:pt>
                <c:pt idx="5945">
                  <c:v>1008.0</c:v>
                </c:pt>
                <c:pt idx="5946">
                  <c:v>1008.0</c:v>
                </c:pt>
                <c:pt idx="5947">
                  <c:v>1008.0</c:v>
                </c:pt>
                <c:pt idx="5948">
                  <c:v>1008.0</c:v>
                </c:pt>
                <c:pt idx="5949">
                  <c:v>1008.0</c:v>
                </c:pt>
                <c:pt idx="5950">
                  <c:v>1008.0</c:v>
                </c:pt>
                <c:pt idx="5951">
                  <c:v>1008.0</c:v>
                </c:pt>
                <c:pt idx="5952">
                  <c:v>1008.0</c:v>
                </c:pt>
                <c:pt idx="5953">
                  <c:v>1008.0</c:v>
                </c:pt>
                <c:pt idx="5954">
                  <c:v>1008.0</c:v>
                </c:pt>
                <c:pt idx="5955">
                  <c:v>1008.0</c:v>
                </c:pt>
                <c:pt idx="5956">
                  <c:v>1008.0</c:v>
                </c:pt>
                <c:pt idx="5957">
                  <c:v>1008.0</c:v>
                </c:pt>
                <c:pt idx="5958">
                  <c:v>1008.0</c:v>
                </c:pt>
                <c:pt idx="5959">
                  <c:v>1009.0</c:v>
                </c:pt>
                <c:pt idx="5960">
                  <c:v>1009.0</c:v>
                </c:pt>
                <c:pt idx="5961">
                  <c:v>1009.0</c:v>
                </c:pt>
                <c:pt idx="5962">
                  <c:v>1010.0</c:v>
                </c:pt>
                <c:pt idx="5963">
                  <c:v>1010.0</c:v>
                </c:pt>
                <c:pt idx="5964">
                  <c:v>1010.0</c:v>
                </c:pt>
                <c:pt idx="5965">
                  <c:v>1011.0</c:v>
                </c:pt>
                <c:pt idx="5966">
                  <c:v>1011.0</c:v>
                </c:pt>
                <c:pt idx="5967">
                  <c:v>1012.0</c:v>
                </c:pt>
                <c:pt idx="5968">
                  <c:v>1013.0</c:v>
                </c:pt>
                <c:pt idx="5969">
                  <c:v>1013.0</c:v>
                </c:pt>
                <c:pt idx="5970">
                  <c:v>1013.0</c:v>
                </c:pt>
                <c:pt idx="5971">
                  <c:v>1014.0</c:v>
                </c:pt>
                <c:pt idx="5972">
                  <c:v>1015.0</c:v>
                </c:pt>
                <c:pt idx="5973">
                  <c:v>1015.0</c:v>
                </c:pt>
                <c:pt idx="5974">
                  <c:v>1015.0</c:v>
                </c:pt>
                <c:pt idx="5975">
                  <c:v>1015.0</c:v>
                </c:pt>
                <c:pt idx="5976">
                  <c:v>1015.0</c:v>
                </c:pt>
                <c:pt idx="5977">
                  <c:v>1015.0</c:v>
                </c:pt>
                <c:pt idx="5978">
                  <c:v>1016.0</c:v>
                </c:pt>
                <c:pt idx="5979">
                  <c:v>1016.0</c:v>
                </c:pt>
                <c:pt idx="5980">
                  <c:v>1016.0</c:v>
                </c:pt>
                <c:pt idx="5981">
                  <c:v>1016.0</c:v>
                </c:pt>
                <c:pt idx="5982">
                  <c:v>1017.0</c:v>
                </c:pt>
                <c:pt idx="5983">
                  <c:v>1018.0</c:v>
                </c:pt>
                <c:pt idx="5984">
                  <c:v>1018.0</c:v>
                </c:pt>
                <c:pt idx="5985">
                  <c:v>1019.0</c:v>
                </c:pt>
                <c:pt idx="5986">
                  <c:v>1020.0</c:v>
                </c:pt>
                <c:pt idx="5987">
                  <c:v>1020.0</c:v>
                </c:pt>
                <c:pt idx="5988">
                  <c:v>1020.0</c:v>
                </c:pt>
                <c:pt idx="5989">
                  <c:v>1021.0</c:v>
                </c:pt>
                <c:pt idx="5990">
                  <c:v>1021.0</c:v>
                </c:pt>
                <c:pt idx="5991">
                  <c:v>1021.0</c:v>
                </c:pt>
                <c:pt idx="5992">
                  <c:v>1021.0</c:v>
                </c:pt>
                <c:pt idx="5993">
                  <c:v>1021.0</c:v>
                </c:pt>
                <c:pt idx="5994">
                  <c:v>1021.0</c:v>
                </c:pt>
                <c:pt idx="5995">
                  <c:v>1021.0</c:v>
                </c:pt>
                <c:pt idx="5996">
                  <c:v>1021.0</c:v>
                </c:pt>
                <c:pt idx="5997">
                  <c:v>1021.0</c:v>
                </c:pt>
                <c:pt idx="5998">
                  <c:v>1021.0</c:v>
                </c:pt>
                <c:pt idx="5999">
                  <c:v>1021.0</c:v>
                </c:pt>
                <c:pt idx="6000">
                  <c:v>1021.0</c:v>
                </c:pt>
                <c:pt idx="6001">
                  <c:v>1022.0</c:v>
                </c:pt>
                <c:pt idx="6002">
                  <c:v>1022.0</c:v>
                </c:pt>
                <c:pt idx="6003">
                  <c:v>1022.0</c:v>
                </c:pt>
                <c:pt idx="6004">
                  <c:v>1022.0</c:v>
                </c:pt>
                <c:pt idx="6005">
                  <c:v>1022.0</c:v>
                </c:pt>
                <c:pt idx="6006">
                  <c:v>1022.0</c:v>
                </c:pt>
                <c:pt idx="6007">
                  <c:v>1022.0</c:v>
                </c:pt>
                <c:pt idx="6008">
                  <c:v>1022.0</c:v>
                </c:pt>
                <c:pt idx="6009">
                  <c:v>1022.0</c:v>
                </c:pt>
                <c:pt idx="6010">
                  <c:v>1022.0</c:v>
                </c:pt>
                <c:pt idx="6011">
                  <c:v>1022.0</c:v>
                </c:pt>
                <c:pt idx="6012">
                  <c:v>1022.0</c:v>
                </c:pt>
                <c:pt idx="6013">
                  <c:v>1022.0</c:v>
                </c:pt>
                <c:pt idx="6014">
                  <c:v>1022.0</c:v>
                </c:pt>
                <c:pt idx="6015">
                  <c:v>1022.0</c:v>
                </c:pt>
                <c:pt idx="6016">
                  <c:v>1022.0</c:v>
                </c:pt>
                <c:pt idx="6017">
                  <c:v>1022.0</c:v>
                </c:pt>
                <c:pt idx="6018">
                  <c:v>1022.0</c:v>
                </c:pt>
                <c:pt idx="6019">
                  <c:v>1022.0</c:v>
                </c:pt>
                <c:pt idx="6020">
                  <c:v>1022.0</c:v>
                </c:pt>
                <c:pt idx="6021">
                  <c:v>1022.0</c:v>
                </c:pt>
                <c:pt idx="6022">
                  <c:v>1022.0</c:v>
                </c:pt>
                <c:pt idx="6023">
                  <c:v>1022.0</c:v>
                </c:pt>
                <c:pt idx="6024">
                  <c:v>1022.0</c:v>
                </c:pt>
                <c:pt idx="6025">
                  <c:v>1022.0</c:v>
                </c:pt>
                <c:pt idx="6026">
                  <c:v>1023.0</c:v>
                </c:pt>
                <c:pt idx="6027">
                  <c:v>1023.0</c:v>
                </c:pt>
                <c:pt idx="6028">
                  <c:v>1024.0</c:v>
                </c:pt>
                <c:pt idx="6029">
                  <c:v>1025.0</c:v>
                </c:pt>
                <c:pt idx="6030">
                  <c:v>1025.0</c:v>
                </c:pt>
                <c:pt idx="6031">
                  <c:v>1025.0</c:v>
                </c:pt>
                <c:pt idx="6032">
                  <c:v>1025.0</c:v>
                </c:pt>
                <c:pt idx="6033">
                  <c:v>1025.0</c:v>
                </c:pt>
                <c:pt idx="6034">
                  <c:v>1025.0</c:v>
                </c:pt>
                <c:pt idx="6035">
                  <c:v>1025.0</c:v>
                </c:pt>
                <c:pt idx="6036">
                  <c:v>1025.0</c:v>
                </c:pt>
                <c:pt idx="6037">
                  <c:v>1025.0</c:v>
                </c:pt>
                <c:pt idx="6038">
                  <c:v>1025.0</c:v>
                </c:pt>
                <c:pt idx="6039">
                  <c:v>1026.0</c:v>
                </c:pt>
                <c:pt idx="6040">
                  <c:v>1026.0</c:v>
                </c:pt>
                <c:pt idx="6041">
                  <c:v>1026.0</c:v>
                </c:pt>
                <c:pt idx="6042">
                  <c:v>1026.0</c:v>
                </c:pt>
                <c:pt idx="6043">
                  <c:v>1026.0</c:v>
                </c:pt>
                <c:pt idx="6044">
                  <c:v>1026.0</c:v>
                </c:pt>
                <c:pt idx="6045">
                  <c:v>1027.0</c:v>
                </c:pt>
                <c:pt idx="6046">
                  <c:v>1027.0</c:v>
                </c:pt>
                <c:pt idx="6047">
                  <c:v>1027.0</c:v>
                </c:pt>
                <c:pt idx="6048">
                  <c:v>1027.0</c:v>
                </c:pt>
                <c:pt idx="6049">
                  <c:v>1027.0</c:v>
                </c:pt>
                <c:pt idx="6050">
                  <c:v>1027.0</c:v>
                </c:pt>
                <c:pt idx="6051">
                  <c:v>1027.0</c:v>
                </c:pt>
                <c:pt idx="6052">
                  <c:v>1027.0</c:v>
                </c:pt>
                <c:pt idx="6053">
                  <c:v>1027.0</c:v>
                </c:pt>
                <c:pt idx="6054">
                  <c:v>1027.0</c:v>
                </c:pt>
                <c:pt idx="6055">
                  <c:v>1027.0</c:v>
                </c:pt>
                <c:pt idx="6056">
                  <c:v>1027.0</c:v>
                </c:pt>
                <c:pt idx="6057">
                  <c:v>1027.0</c:v>
                </c:pt>
                <c:pt idx="6058">
                  <c:v>1027.0</c:v>
                </c:pt>
                <c:pt idx="6059">
                  <c:v>1027.0</c:v>
                </c:pt>
                <c:pt idx="6060">
                  <c:v>1027.0</c:v>
                </c:pt>
                <c:pt idx="6061">
                  <c:v>1027.0</c:v>
                </c:pt>
                <c:pt idx="6062">
                  <c:v>1027.0</c:v>
                </c:pt>
                <c:pt idx="6063">
                  <c:v>1027.0</c:v>
                </c:pt>
                <c:pt idx="6064">
                  <c:v>1027.0</c:v>
                </c:pt>
                <c:pt idx="6065">
                  <c:v>1028.0</c:v>
                </c:pt>
                <c:pt idx="6066">
                  <c:v>1028.0</c:v>
                </c:pt>
                <c:pt idx="6067">
                  <c:v>1028.0</c:v>
                </c:pt>
                <c:pt idx="6068">
                  <c:v>1029.0</c:v>
                </c:pt>
                <c:pt idx="6069">
                  <c:v>1030.0</c:v>
                </c:pt>
                <c:pt idx="6070">
                  <c:v>1030.0</c:v>
                </c:pt>
                <c:pt idx="6071">
                  <c:v>1031.0</c:v>
                </c:pt>
                <c:pt idx="6072">
                  <c:v>1031.0</c:v>
                </c:pt>
                <c:pt idx="6073">
                  <c:v>1031.0</c:v>
                </c:pt>
                <c:pt idx="6074">
                  <c:v>1032.0</c:v>
                </c:pt>
                <c:pt idx="6075">
                  <c:v>1032.0</c:v>
                </c:pt>
                <c:pt idx="6076">
                  <c:v>1033.0</c:v>
                </c:pt>
                <c:pt idx="6077">
                  <c:v>1033.0</c:v>
                </c:pt>
                <c:pt idx="6078">
                  <c:v>1033.0</c:v>
                </c:pt>
                <c:pt idx="6079">
                  <c:v>1033.0</c:v>
                </c:pt>
                <c:pt idx="6080">
                  <c:v>1033.0</c:v>
                </c:pt>
                <c:pt idx="6081">
                  <c:v>1033.0</c:v>
                </c:pt>
                <c:pt idx="6082">
                  <c:v>1033.0</c:v>
                </c:pt>
                <c:pt idx="6083">
                  <c:v>1033.0</c:v>
                </c:pt>
                <c:pt idx="6084">
                  <c:v>1033.0</c:v>
                </c:pt>
                <c:pt idx="6085">
                  <c:v>1033.0</c:v>
                </c:pt>
                <c:pt idx="6086">
                  <c:v>1033.0</c:v>
                </c:pt>
                <c:pt idx="6087">
                  <c:v>1033.0</c:v>
                </c:pt>
                <c:pt idx="6088">
                  <c:v>1033.0</c:v>
                </c:pt>
                <c:pt idx="6089">
                  <c:v>1033.0</c:v>
                </c:pt>
                <c:pt idx="6090">
                  <c:v>1033.0</c:v>
                </c:pt>
                <c:pt idx="6091">
                  <c:v>1033.0</c:v>
                </c:pt>
                <c:pt idx="6092">
                  <c:v>1033.0</c:v>
                </c:pt>
                <c:pt idx="6093">
                  <c:v>1033.0</c:v>
                </c:pt>
                <c:pt idx="6094">
                  <c:v>1033.0</c:v>
                </c:pt>
                <c:pt idx="6095">
                  <c:v>1033.0</c:v>
                </c:pt>
                <c:pt idx="6096">
                  <c:v>1034.0</c:v>
                </c:pt>
                <c:pt idx="6097">
                  <c:v>1034.0</c:v>
                </c:pt>
                <c:pt idx="6098">
                  <c:v>1034.0</c:v>
                </c:pt>
                <c:pt idx="6099">
                  <c:v>1034.0</c:v>
                </c:pt>
                <c:pt idx="6100">
                  <c:v>1034.0</c:v>
                </c:pt>
                <c:pt idx="6101">
                  <c:v>1034.0</c:v>
                </c:pt>
                <c:pt idx="6102">
                  <c:v>1034.0</c:v>
                </c:pt>
                <c:pt idx="6103">
                  <c:v>1034.0</c:v>
                </c:pt>
                <c:pt idx="6104">
                  <c:v>1034.0</c:v>
                </c:pt>
                <c:pt idx="6105">
                  <c:v>1034.0</c:v>
                </c:pt>
                <c:pt idx="6106">
                  <c:v>1034.0</c:v>
                </c:pt>
                <c:pt idx="6107">
                  <c:v>1034.0</c:v>
                </c:pt>
                <c:pt idx="6108">
                  <c:v>1034.0</c:v>
                </c:pt>
                <c:pt idx="6109">
                  <c:v>1034.0</c:v>
                </c:pt>
                <c:pt idx="6110">
                  <c:v>1034.0</c:v>
                </c:pt>
                <c:pt idx="6111">
                  <c:v>1034.0</c:v>
                </c:pt>
                <c:pt idx="6112">
                  <c:v>1034.0</c:v>
                </c:pt>
                <c:pt idx="6113">
                  <c:v>1034.0</c:v>
                </c:pt>
                <c:pt idx="6114">
                  <c:v>1034.0</c:v>
                </c:pt>
                <c:pt idx="6115">
                  <c:v>1034.0</c:v>
                </c:pt>
                <c:pt idx="6116">
                  <c:v>1034.0</c:v>
                </c:pt>
                <c:pt idx="6117">
                  <c:v>1034.0</c:v>
                </c:pt>
                <c:pt idx="6118">
                  <c:v>1034.0</c:v>
                </c:pt>
                <c:pt idx="6119">
                  <c:v>1034.0</c:v>
                </c:pt>
                <c:pt idx="6120">
                  <c:v>1034.0</c:v>
                </c:pt>
                <c:pt idx="6121">
                  <c:v>1034.0</c:v>
                </c:pt>
                <c:pt idx="6122">
                  <c:v>1034.0</c:v>
                </c:pt>
                <c:pt idx="6123">
                  <c:v>1034.0</c:v>
                </c:pt>
                <c:pt idx="6124">
                  <c:v>1034.0</c:v>
                </c:pt>
                <c:pt idx="6125">
                  <c:v>1034.0</c:v>
                </c:pt>
                <c:pt idx="6126">
                  <c:v>1034.0</c:v>
                </c:pt>
                <c:pt idx="6127">
                  <c:v>1035.0</c:v>
                </c:pt>
                <c:pt idx="6128">
                  <c:v>1035.0</c:v>
                </c:pt>
                <c:pt idx="6129">
                  <c:v>1035.0</c:v>
                </c:pt>
                <c:pt idx="6130">
                  <c:v>1036.0</c:v>
                </c:pt>
                <c:pt idx="6131">
                  <c:v>1036.0</c:v>
                </c:pt>
                <c:pt idx="6132">
                  <c:v>1037.0</c:v>
                </c:pt>
                <c:pt idx="6133">
                  <c:v>1038.0</c:v>
                </c:pt>
                <c:pt idx="6134">
                  <c:v>1038.0</c:v>
                </c:pt>
                <c:pt idx="6135">
                  <c:v>1038.0</c:v>
                </c:pt>
                <c:pt idx="6136">
                  <c:v>1038.0</c:v>
                </c:pt>
                <c:pt idx="6137">
                  <c:v>1038.0</c:v>
                </c:pt>
                <c:pt idx="6138">
                  <c:v>1038.0</c:v>
                </c:pt>
                <c:pt idx="6139">
                  <c:v>1038.0</c:v>
                </c:pt>
                <c:pt idx="6140">
                  <c:v>1038.0</c:v>
                </c:pt>
                <c:pt idx="6141">
                  <c:v>1038.0</c:v>
                </c:pt>
                <c:pt idx="6142">
                  <c:v>1039.0</c:v>
                </c:pt>
                <c:pt idx="6143">
                  <c:v>1040.0</c:v>
                </c:pt>
                <c:pt idx="6144">
                  <c:v>1040.0</c:v>
                </c:pt>
                <c:pt idx="6145">
                  <c:v>1040.0</c:v>
                </c:pt>
                <c:pt idx="6146">
                  <c:v>1040.0</c:v>
                </c:pt>
                <c:pt idx="6147">
                  <c:v>1040.0</c:v>
                </c:pt>
                <c:pt idx="6148">
                  <c:v>1040.0</c:v>
                </c:pt>
                <c:pt idx="6149">
                  <c:v>1040.0</c:v>
                </c:pt>
                <c:pt idx="6150">
                  <c:v>1040.0</c:v>
                </c:pt>
                <c:pt idx="6151">
                  <c:v>1040.0</c:v>
                </c:pt>
                <c:pt idx="6152">
                  <c:v>1040.0</c:v>
                </c:pt>
                <c:pt idx="6153">
                  <c:v>1040.0</c:v>
                </c:pt>
                <c:pt idx="6154">
                  <c:v>1040.0</c:v>
                </c:pt>
                <c:pt idx="6155">
                  <c:v>1040.0</c:v>
                </c:pt>
                <c:pt idx="6156">
                  <c:v>1040.0</c:v>
                </c:pt>
                <c:pt idx="6157">
                  <c:v>1040.0</c:v>
                </c:pt>
                <c:pt idx="6158">
                  <c:v>1040.0</c:v>
                </c:pt>
                <c:pt idx="6159">
                  <c:v>1040.0</c:v>
                </c:pt>
                <c:pt idx="6160">
                  <c:v>1040.0</c:v>
                </c:pt>
                <c:pt idx="6161">
                  <c:v>1040.0</c:v>
                </c:pt>
                <c:pt idx="6162">
                  <c:v>1040.0</c:v>
                </c:pt>
                <c:pt idx="6163">
                  <c:v>1040.0</c:v>
                </c:pt>
                <c:pt idx="6164">
                  <c:v>1040.0</c:v>
                </c:pt>
                <c:pt idx="6165">
                  <c:v>1040.0</c:v>
                </c:pt>
                <c:pt idx="6166">
                  <c:v>1040.0</c:v>
                </c:pt>
                <c:pt idx="6167">
                  <c:v>1040.0</c:v>
                </c:pt>
                <c:pt idx="6168">
                  <c:v>1040.0</c:v>
                </c:pt>
                <c:pt idx="6169">
                  <c:v>1040.0</c:v>
                </c:pt>
                <c:pt idx="6170">
                  <c:v>1041.0</c:v>
                </c:pt>
                <c:pt idx="6171">
                  <c:v>1041.0</c:v>
                </c:pt>
                <c:pt idx="6172">
                  <c:v>1041.0</c:v>
                </c:pt>
                <c:pt idx="6173">
                  <c:v>1042.0</c:v>
                </c:pt>
                <c:pt idx="6174">
                  <c:v>1043.0</c:v>
                </c:pt>
                <c:pt idx="6175">
                  <c:v>1044.0</c:v>
                </c:pt>
                <c:pt idx="6176">
                  <c:v>1044.0</c:v>
                </c:pt>
                <c:pt idx="6177">
                  <c:v>1044.0</c:v>
                </c:pt>
                <c:pt idx="6178">
                  <c:v>1044.0</c:v>
                </c:pt>
                <c:pt idx="6179">
                  <c:v>1044.0</c:v>
                </c:pt>
                <c:pt idx="6180">
                  <c:v>1044.0</c:v>
                </c:pt>
                <c:pt idx="6181">
                  <c:v>1044.0</c:v>
                </c:pt>
                <c:pt idx="6182">
                  <c:v>1044.0</c:v>
                </c:pt>
                <c:pt idx="6183">
                  <c:v>1044.0</c:v>
                </c:pt>
                <c:pt idx="6184">
                  <c:v>1044.0</c:v>
                </c:pt>
                <c:pt idx="6185">
                  <c:v>1044.0</c:v>
                </c:pt>
                <c:pt idx="6186">
                  <c:v>1044.0</c:v>
                </c:pt>
                <c:pt idx="6187">
                  <c:v>1044.0</c:v>
                </c:pt>
                <c:pt idx="6188">
                  <c:v>1044.0</c:v>
                </c:pt>
                <c:pt idx="6189">
                  <c:v>1044.0</c:v>
                </c:pt>
                <c:pt idx="6190">
                  <c:v>1044.0</c:v>
                </c:pt>
                <c:pt idx="6191">
                  <c:v>1044.0</c:v>
                </c:pt>
                <c:pt idx="6192">
                  <c:v>1044.0</c:v>
                </c:pt>
                <c:pt idx="6193">
                  <c:v>1044.0</c:v>
                </c:pt>
                <c:pt idx="6194">
                  <c:v>1044.0</c:v>
                </c:pt>
                <c:pt idx="6195">
                  <c:v>1044.0</c:v>
                </c:pt>
                <c:pt idx="6196">
                  <c:v>1044.0</c:v>
                </c:pt>
                <c:pt idx="6197">
                  <c:v>1044.0</c:v>
                </c:pt>
                <c:pt idx="6198">
                  <c:v>1044.0</c:v>
                </c:pt>
                <c:pt idx="6199">
                  <c:v>1044.0</c:v>
                </c:pt>
                <c:pt idx="6200">
                  <c:v>1044.0</c:v>
                </c:pt>
                <c:pt idx="6201">
                  <c:v>1044.0</c:v>
                </c:pt>
                <c:pt idx="6202">
                  <c:v>1044.0</c:v>
                </c:pt>
                <c:pt idx="6203">
                  <c:v>1044.0</c:v>
                </c:pt>
                <c:pt idx="6204">
                  <c:v>1044.0</c:v>
                </c:pt>
                <c:pt idx="6205">
                  <c:v>1044.0</c:v>
                </c:pt>
                <c:pt idx="6206">
                  <c:v>1044.0</c:v>
                </c:pt>
                <c:pt idx="6207">
                  <c:v>1044.0</c:v>
                </c:pt>
                <c:pt idx="6208">
                  <c:v>1044.0</c:v>
                </c:pt>
                <c:pt idx="6209">
                  <c:v>1044.0</c:v>
                </c:pt>
                <c:pt idx="6210">
                  <c:v>1044.0</c:v>
                </c:pt>
                <c:pt idx="6211">
                  <c:v>1044.0</c:v>
                </c:pt>
                <c:pt idx="6212">
                  <c:v>1044.0</c:v>
                </c:pt>
                <c:pt idx="6213">
                  <c:v>1044.0</c:v>
                </c:pt>
                <c:pt idx="6214">
                  <c:v>1044.0</c:v>
                </c:pt>
                <c:pt idx="6215">
                  <c:v>1044.0</c:v>
                </c:pt>
                <c:pt idx="6216">
                  <c:v>1044.0</c:v>
                </c:pt>
                <c:pt idx="6217">
                  <c:v>1044.0</c:v>
                </c:pt>
                <c:pt idx="6218">
                  <c:v>1044.0</c:v>
                </c:pt>
                <c:pt idx="6219">
                  <c:v>1044.0</c:v>
                </c:pt>
                <c:pt idx="6220">
                  <c:v>1044.0</c:v>
                </c:pt>
                <c:pt idx="6221">
                  <c:v>1044.0</c:v>
                </c:pt>
                <c:pt idx="6222">
                  <c:v>1044.0</c:v>
                </c:pt>
                <c:pt idx="6223">
                  <c:v>1044.0</c:v>
                </c:pt>
                <c:pt idx="6224">
                  <c:v>1044.0</c:v>
                </c:pt>
                <c:pt idx="6225">
                  <c:v>1044.0</c:v>
                </c:pt>
                <c:pt idx="6226">
                  <c:v>1044.0</c:v>
                </c:pt>
                <c:pt idx="6227">
                  <c:v>1044.0</c:v>
                </c:pt>
                <c:pt idx="6228">
                  <c:v>1044.0</c:v>
                </c:pt>
                <c:pt idx="6229">
                  <c:v>1044.0</c:v>
                </c:pt>
                <c:pt idx="6230">
                  <c:v>1044.0</c:v>
                </c:pt>
                <c:pt idx="6231">
                  <c:v>1044.0</c:v>
                </c:pt>
                <c:pt idx="6232">
                  <c:v>1044.0</c:v>
                </c:pt>
                <c:pt idx="6233">
                  <c:v>1044.0</c:v>
                </c:pt>
                <c:pt idx="6234">
                  <c:v>1044.0</c:v>
                </c:pt>
                <c:pt idx="6235">
                  <c:v>1044.0</c:v>
                </c:pt>
                <c:pt idx="6236">
                  <c:v>1044.0</c:v>
                </c:pt>
                <c:pt idx="6237">
                  <c:v>1044.0</c:v>
                </c:pt>
                <c:pt idx="6238">
                  <c:v>1044.0</c:v>
                </c:pt>
                <c:pt idx="6239">
                  <c:v>1044.0</c:v>
                </c:pt>
                <c:pt idx="6240">
                  <c:v>1044.0</c:v>
                </c:pt>
                <c:pt idx="6241">
                  <c:v>1044.0</c:v>
                </c:pt>
                <c:pt idx="6242">
                  <c:v>1044.0</c:v>
                </c:pt>
                <c:pt idx="6243">
                  <c:v>1045.0</c:v>
                </c:pt>
                <c:pt idx="6244">
                  <c:v>1045.0</c:v>
                </c:pt>
                <c:pt idx="6245">
                  <c:v>1045.0</c:v>
                </c:pt>
                <c:pt idx="6246">
                  <c:v>1046.0</c:v>
                </c:pt>
                <c:pt idx="6247">
                  <c:v>1046.0</c:v>
                </c:pt>
                <c:pt idx="6248">
                  <c:v>1046.0</c:v>
                </c:pt>
                <c:pt idx="6249">
                  <c:v>1047.0</c:v>
                </c:pt>
                <c:pt idx="6250">
                  <c:v>1048.0</c:v>
                </c:pt>
                <c:pt idx="6251">
                  <c:v>1048.0</c:v>
                </c:pt>
                <c:pt idx="6252">
                  <c:v>1048.0</c:v>
                </c:pt>
                <c:pt idx="6253">
                  <c:v>1049.0</c:v>
                </c:pt>
                <c:pt idx="6254">
                  <c:v>1049.0</c:v>
                </c:pt>
                <c:pt idx="6255">
                  <c:v>1049.0</c:v>
                </c:pt>
                <c:pt idx="6256">
                  <c:v>1049.0</c:v>
                </c:pt>
                <c:pt idx="6257">
                  <c:v>1049.0</c:v>
                </c:pt>
                <c:pt idx="6258">
                  <c:v>1050.0</c:v>
                </c:pt>
                <c:pt idx="6259">
                  <c:v>1050.0</c:v>
                </c:pt>
                <c:pt idx="6260">
                  <c:v>1050.0</c:v>
                </c:pt>
                <c:pt idx="6261">
                  <c:v>1050.0</c:v>
                </c:pt>
                <c:pt idx="6262">
                  <c:v>1050.0</c:v>
                </c:pt>
                <c:pt idx="6263">
                  <c:v>1050.0</c:v>
                </c:pt>
                <c:pt idx="6264">
                  <c:v>1050.0</c:v>
                </c:pt>
                <c:pt idx="6265">
                  <c:v>1050.0</c:v>
                </c:pt>
                <c:pt idx="6266">
                  <c:v>1050.0</c:v>
                </c:pt>
                <c:pt idx="6267">
                  <c:v>1050.0</c:v>
                </c:pt>
                <c:pt idx="6268">
                  <c:v>1050.0</c:v>
                </c:pt>
                <c:pt idx="6269">
                  <c:v>1050.0</c:v>
                </c:pt>
                <c:pt idx="6270">
                  <c:v>1051.0</c:v>
                </c:pt>
                <c:pt idx="6271">
                  <c:v>1051.0</c:v>
                </c:pt>
                <c:pt idx="6272">
                  <c:v>1051.0</c:v>
                </c:pt>
                <c:pt idx="6273">
                  <c:v>1051.0</c:v>
                </c:pt>
                <c:pt idx="6274">
                  <c:v>1051.0</c:v>
                </c:pt>
                <c:pt idx="6275">
                  <c:v>1051.0</c:v>
                </c:pt>
                <c:pt idx="6276">
                  <c:v>1051.0</c:v>
                </c:pt>
                <c:pt idx="6277">
                  <c:v>1051.0</c:v>
                </c:pt>
                <c:pt idx="6278">
                  <c:v>1051.0</c:v>
                </c:pt>
                <c:pt idx="6279">
                  <c:v>1051.0</c:v>
                </c:pt>
                <c:pt idx="6280">
                  <c:v>1051.0</c:v>
                </c:pt>
                <c:pt idx="6281">
                  <c:v>1051.0</c:v>
                </c:pt>
                <c:pt idx="6282">
                  <c:v>1051.0</c:v>
                </c:pt>
                <c:pt idx="6283">
                  <c:v>1051.0</c:v>
                </c:pt>
                <c:pt idx="6284">
                  <c:v>1052.0</c:v>
                </c:pt>
                <c:pt idx="6285">
                  <c:v>1052.0</c:v>
                </c:pt>
                <c:pt idx="6286">
                  <c:v>1052.0</c:v>
                </c:pt>
                <c:pt idx="6287">
                  <c:v>1052.0</c:v>
                </c:pt>
                <c:pt idx="6288">
                  <c:v>1052.0</c:v>
                </c:pt>
                <c:pt idx="6289">
                  <c:v>1052.0</c:v>
                </c:pt>
                <c:pt idx="6290">
                  <c:v>1052.0</c:v>
                </c:pt>
                <c:pt idx="6291">
                  <c:v>1052.0</c:v>
                </c:pt>
                <c:pt idx="6292">
                  <c:v>1052.0</c:v>
                </c:pt>
                <c:pt idx="6293">
                  <c:v>1052.0</c:v>
                </c:pt>
                <c:pt idx="6294">
                  <c:v>1052.0</c:v>
                </c:pt>
                <c:pt idx="6295">
                  <c:v>1052.0</c:v>
                </c:pt>
                <c:pt idx="6296">
                  <c:v>1052.0</c:v>
                </c:pt>
                <c:pt idx="6297">
                  <c:v>1053.0</c:v>
                </c:pt>
                <c:pt idx="6298">
                  <c:v>1053.0</c:v>
                </c:pt>
                <c:pt idx="6299">
                  <c:v>1053.0</c:v>
                </c:pt>
                <c:pt idx="6300">
                  <c:v>1054.0</c:v>
                </c:pt>
                <c:pt idx="6301">
                  <c:v>1054.0</c:v>
                </c:pt>
                <c:pt idx="6302">
                  <c:v>1054.0</c:v>
                </c:pt>
                <c:pt idx="6303">
                  <c:v>1054.0</c:v>
                </c:pt>
                <c:pt idx="6304">
                  <c:v>1055.0</c:v>
                </c:pt>
                <c:pt idx="6305">
                  <c:v>1055.0</c:v>
                </c:pt>
                <c:pt idx="6306">
                  <c:v>1055.0</c:v>
                </c:pt>
                <c:pt idx="6307">
                  <c:v>1055.0</c:v>
                </c:pt>
                <c:pt idx="6308">
                  <c:v>1055.0</c:v>
                </c:pt>
                <c:pt idx="6309">
                  <c:v>1055.0</c:v>
                </c:pt>
                <c:pt idx="6310">
                  <c:v>1055.0</c:v>
                </c:pt>
                <c:pt idx="6311">
                  <c:v>1055.0</c:v>
                </c:pt>
                <c:pt idx="6312">
                  <c:v>1056.0</c:v>
                </c:pt>
                <c:pt idx="6313">
                  <c:v>1056.0</c:v>
                </c:pt>
                <c:pt idx="6314">
                  <c:v>1057.0</c:v>
                </c:pt>
                <c:pt idx="6315">
                  <c:v>1057.0</c:v>
                </c:pt>
                <c:pt idx="6316">
                  <c:v>1058.0</c:v>
                </c:pt>
                <c:pt idx="6317">
                  <c:v>1059.0</c:v>
                </c:pt>
                <c:pt idx="6318">
                  <c:v>1059.0</c:v>
                </c:pt>
                <c:pt idx="6319">
                  <c:v>1059.0</c:v>
                </c:pt>
                <c:pt idx="6320">
                  <c:v>1059.0</c:v>
                </c:pt>
                <c:pt idx="6321">
                  <c:v>1059.0</c:v>
                </c:pt>
                <c:pt idx="6322">
                  <c:v>1059.0</c:v>
                </c:pt>
                <c:pt idx="6323">
                  <c:v>1059.0</c:v>
                </c:pt>
                <c:pt idx="6324">
                  <c:v>1059.0</c:v>
                </c:pt>
                <c:pt idx="6325">
                  <c:v>1059.0</c:v>
                </c:pt>
                <c:pt idx="6326">
                  <c:v>1059.0</c:v>
                </c:pt>
                <c:pt idx="6327">
                  <c:v>1059.0</c:v>
                </c:pt>
                <c:pt idx="6328">
                  <c:v>1059.0</c:v>
                </c:pt>
                <c:pt idx="6329">
                  <c:v>1059.0</c:v>
                </c:pt>
                <c:pt idx="6330">
                  <c:v>1059.0</c:v>
                </c:pt>
                <c:pt idx="6331">
                  <c:v>1059.0</c:v>
                </c:pt>
                <c:pt idx="6332">
                  <c:v>1059.0</c:v>
                </c:pt>
                <c:pt idx="6333">
                  <c:v>1059.0</c:v>
                </c:pt>
                <c:pt idx="6334">
                  <c:v>1059.0</c:v>
                </c:pt>
                <c:pt idx="6335">
                  <c:v>1059.0</c:v>
                </c:pt>
                <c:pt idx="6336">
                  <c:v>1059.0</c:v>
                </c:pt>
                <c:pt idx="6337">
                  <c:v>1059.0</c:v>
                </c:pt>
                <c:pt idx="6338">
                  <c:v>1059.0</c:v>
                </c:pt>
                <c:pt idx="6339">
                  <c:v>1059.0</c:v>
                </c:pt>
                <c:pt idx="6340">
                  <c:v>1059.0</c:v>
                </c:pt>
                <c:pt idx="6341">
                  <c:v>1059.0</c:v>
                </c:pt>
                <c:pt idx="6342">
                  <c:v>1059.0</c:v>
                </c:pt>
                <c:pt idx="6343">
                  <c:v>1059.0</c:v>
                </c:pt>
                <c:pt idx="6344">
                  <c:v>1059.0</c:v>
                </c:pt>
                <c:pt idx="6345">
                  <c:v>1059.0</c:v>
                </c:pt>
                <c:pt idx="6346">
                  <c:v>1060.0</c:v>
                </c:pt>
                <c:pt idx="6347">
                  <c:v>1061.0</c:v>
                </c:pt>
                <c:pt idx="6348">
                  <c:v>1061.0</c:v>
                </c:pt>
                <c:pt idx="6349">
                  <c:v>1061.0</c:v>
                </c:pt>
                <c:pt idx="6350">
                  <c:v>1061.0</c:v>
                </c:pt>
                <c:pt idx="6351">
                  <c:v>1062.0</c:v>
                </c:pt>
                <c:pt idx="6352">
                  <c:v>1062.0</c:v>
                </c:pt>
                <c:pt idx="6353">
                  <c:v>1062.0</c:v>
                </c:pt>
                <c:pt idx="6354">
                  <c:v>1062.0</c:v>
                </c:pt>
                <c:pt idx="6355">
                  <c:v>1062.0</c:v>
                </c:pt>
                <c:pt idx="6356">
                  <c:v>1062.0</c:v>
                </c:pt>
                <c:pt idx="6357">
                  <c:v>1062.0</c:v>
                </c:pt>
                <c:pt idx="6358">
                  <c:v>1062.0</c:v>
                </c:pt>
                <c:pt idx="6359">
                  <c:v>1063.0</c:v>
                </c:pt>
                <c:pt idx="6360">
                  <c:v>1064.0</c:v>
                </c:pt>
                <c:pt idx="6361">
                  <c:v>1064.0</c:v>
                </c:pt>
                <c:pt idx="6362">
                  <c:v>1064.0</c:v>
                </c:pt>
                <c:pt idx="6363">
                  <c:v>1064.0</c:v>
                </c:pt>
                <c:pt idx="6364">
                  <c:v>1064.0</c:v>
                </c:pt>
                <c:pt idx="6365">
                  <c:v>1064.0</c:v>
                </c:pt>
                <c:pt idx="6366">
                  <c:v>1064.0</c:v>
                </c:pt>
                <c:pt idx="6367">
                  <c:v>1064.0</c:v>
                </c:pt>
                <c:pt idx="6368">
                  <c:v>1064.0</c:v>
                </c:pt>
                <c:pt idx="6369">
                  <c:v>1064.0</c:v>
                </c:pt>
                <c:pt idx="6370">
                  <c:v>1064.0</c:v>
                </c:pt>
                <c:pt idx="6371">
                  <c:v>1064.0</c:v>
                </c:pt>
                <c:pt idx="6372">
                  <c:v>1064.0</c:v>
                </c:pt>
                <c:pt idx="6373">
                  <c:v>1064.0</c:v>
                </c:pt>
                <c:pt idx="6374">
                  <c:v>1064.0</c:v>
                </c:pt>
                <c:pt idx="6375">
                  <c:v>1064.0</c:v>
                </c:pt>
                <c:pt idx="6376">
                  <c:v>1065.0</c:v>
                </c:pt>
                <c:pt idx="6377">
                  <c:v>1066.0</c:v>
                </c:pt>
                <c:pt idx="6378">
                  <c:v>1066.0</c:v>
                </c:pt>
                <c:pt idx="6379">
                  <c:v>1066.0</c:v>
                </c:pt>
                <c:pt idx="6380">
                  <c:v>1066.0</c:v>
                </c:pt>
                <c:pt idx="6381">
                  <c:v>1066.0</c:v>
                </c:pt>
                <c:pt idx="6382">
                  <c:v>1067.0</c:v>
                </c:pt>
                <c:pt idx="6383">
                  <c:v>1068.0</c:v>
                </c:pt>
                <c:pt idx="6384">
                  <c:v>1069.0</c:v>
                </c:pt>
                <c:pt idx="6385">
                  <c:v>1070.0</c:v>
                </c:pt>
                <c:pt idx="6386">
                  <c:v>1070.0</c:v>
                </c:pt>
                <c:pt idx="6387">
                  <c:v>1071.0</c:v>
                </c:pt>
                <c:pt idx="6388">
                  <c:v>1071.0</c:v>
                </c:pt>
                <c:pt idx="6389">
                  <c:v>1072.0</c:v>
                </c:pt>
                <c:pt idx="6390">
                  <c:v>1073.0</c:v>
                </c:pt>
                <c:pt idx="6391">
                  <c:v>1073.0</c:v>
                </c:pt>
                <c:pt idx="6392">
                  <c:v>1073.0</c:v>
                </c:pt>
                <c:pt idx="6393">
                  <c:v>1073.0</c:v>
                </c:pt>
                <c:pt idx="6394">
                  <c:v>1073.0</c:v>
                </c:pt>
                <c:pt idx="6395">
                  <c:v>1074.0</c:v>
                </c:pt>
                <c:pt idx="6396">
                  <c:v>1074.0</c:v>
                </c:pt>
                <c:pt idx="6397">
                  <c:v>1075.0</c:v>
                </c:pt>
                <c:pt idx="6398">
                  <c:v>1075.0</c:v>
                </c:pt>
                <c:pt idx="6399">
                  <c:v>1075.0</c:v>
                </c:pt>
                <c:pt idx="6400">
                  <c:v>1075.0</c:v>
                </c:pt>
                <c:pt idx="6401">
                  <c:v>1076.0</c:v>
                </c:pt>
                <c:pt idx="6402">
                  <c:v>1077.0</c:v>
                </c:pt>
                <c:pt idx="6403">
                  <c:v>1077.0</c:v>
                </c:pt>
                <c:pt idx="6404">
                  <c:v>1078.0</c:v>
                </c:pt>
                <c:pt idx="6405">
                  <c:v>1078.0</c:v>
                </c:pt>
                <c:pt idx="6406">
                  <c:v>1078.0</c:v>
                </c:pt>
                <c:pt idx="6407">
                  <c:v>1078.0</c:v>
                </c:pt>
                <c:pt idx="6408">
                  <c:v>1078.0</c:v>
                </c:pt>
                <c:pt idx="6409">
                  <c:v>1078.0</c:v>
                </c:pt>
                <c:pt idx="6410">
                  <c:v>1078.0</c:v>
                </c:pt>
                <c:pt idx="6411">
                  <c:v>1079.0</c:v>
                </c:pt>
                <c:pt idx="6412">
                  <c:v>1080.0</c:v>
                </c:pt>
                <c:pt idx="6413">
                  <c:v>1080.0</c:v>
                </c:pt>
                <c:pt idx="6414">
                  <c:v>1080.0</c:v>
                </c:pt>
                <c:pt idx="6415">
                  <c:v>1080.0</c:v>
                </c:pt>
                <c:pt idx="6416">
                  <c:v>1080.0</c:v>
                </c:pt>
                <c:pt idx="6417">
                  <c:v>1080.0</c:v>
                </c:pt>
                <c:pt idx="6418">
                  <c:v>1080.0</c:v>
                </c:pt>
                <c:pt idx="6419">
                  <c:v>1080.0</c:v>
                </c:pt>
                <c:pt idx="6420">
                  <c:v>1080.0</c:v>
                </c:pt>
                <c:pt idx="6421">
                  <c:v>1080.0</c:v>
                </c:pt>
                <c:pt idx="6422">
                  <c:v>1080.0</c:v>
                </c:pt>
                <c:pt idx="6423">
                  <c:v>1080.0</c:v>
                </c:pt>
                <c:pt idx="6424">
                  <c:v>1080.0</c:v>
                </c:pt>
                <c:pt idx="6425">
                  <c:v>1080.0</c:v>
                </c:pt>
                <c:pt idx="6426">
                  <c:v>1080.0</c:v>
                </c:pt>
                <c:pt idx="6427">
                  <c:v>1080.0</c:v>
                </c:pt>
                <c:pt idx="6428">
                  <c:v>1080.0</c:v>
                </c:pt>
                <c:pt idx="6429">
                  <c:v>1080.0</c:v>
                </c:pt>
                <c:pt idx="6430">
                  <c:v>1080.0</c:v>
                </c:pt>
                <c:pt idx="6431">
                  <c:v>1080.0</c:v>
                </c:pt>
                <c:pt idx="6432">
                  <c:v>1080.0</c:v>
                </c:pt>
                <c:pt idx="6433">
                  <c:v>1080.0</c:v>
                </c:pt>
                <c:pt idx="6434">
                  <c:v>1080.0</c:v>
                </c:pt>
                <c:pt idx="6435">
                  <c:v>1080.0</c:v>
                </c:pt>
                <c:pt idx="6436">
                  <c:v>1080.0</c:v>
                </c:pt>
                <c:pt idx="6437">
                  <c:v>1080.0</c:v>
                </c:pt>
                <c:pt idx="6438">
                  <c:v>1080.0</c:v>
                </c:pt>
                <c:pt idx="6439">
                  <c:v>1080.0</c:v>
                </c:pt>
                <c:pt idx="6440">
                  <c:v>1080.0</c:v>
                </c:pt>
                <c:pt idx="6441">
                  <c:v>1080.0</c:v>
                </c:pt>
                <c:pt idx="6442">
                  <c:v>1080.0</c:v>
                </c:pt>
                <c:pt idx="6443">
                  <c:v>1080.0</c:v>
                </c:pt>
                <c:pt idx="6444">
                  <c:v>1080.0</c:v>
                </c:pt>
                <c:pt idx="6445">
                  <c:v>1080.0</c:v>
                </c:pt>
                <c:pt idx="6446">
                  <c:v>1080.0</c:v>
                </c:pt>
                <c:pt idx="6447">
                  <c:v>1080.0</c:v>
                </c:pt>
                <c:pt idx="6448">
                  <c:v>1080.0</c:v>
                </c:pt>
                <c:pt idx="6449">
                  <c:v>1080.0</c:v>
                </c:pt>
                <c:pt idx="6450">
                  <c:v>1080.0</c:v>
                </c:pt>
                <c:pt idx="6451">
                  <c:v>1080.0</c:v>
                </c:pt>
                <c:pt idx="6452">
                  <c:v>1080.0</c:v>
                </c:pt>
                <c:pt idx="6453">
                  <c:v>1080.0</c:v>
                </c:pt>
                <c:pt idx="6454">
                  <c:v>1081.0</c:v>
                </c:pt>
                <c:pt idx="6455">
                  <c:v>1082.0</c:v>
                </c:pt>
                <c:pt idx="6456">
                  <c:v>1083.0</c:v>
                </c:pt>
                <c:pt idx="6457">
                  <c:v>1084.0</c:v>
                </c:pt>
                <c:pt idx="6458">
                  <c:v>1084.0</c:v>
                </c:pt>
                <c:pt idx="6459">
                  <c:v>1085.0</c:v>
                </c:pt>
                <c:pt idx="6460">
                  <c:v>1085.0</c:v>
                </c:pt>
                <c:pt idx="6461">
                  <c:v>1085.0</c:v>
                </c:pt>
                <c:pt idx="6462">
                  <c:v>1085.0</c:v>
                </c:pt>
                <c:pt idx="6463">
                  <c:v>1085.0</c:v>
                </c:pt>
                <c:pt idx="6464">
                  <c:v>1086.0</c:v>
                </c:pt>
                <c:pt idx="6465">
                  <c:v>1086.0</c:v>
                </c:pt>
                <c:pt idx="6466">
                  <c:v>1086.0</c:v>
                </c:pt>
                <c:pt idx="6467">
                  <c:v>1086.0</c:v>
                </c:pt>
                <c:pt idx="6468">
                  <c:v>1086.0</c:v>
                </c:pt>
                <c:pt idx="6469">
                  <c:v>1086.0</c:v>
                </c:pt>
                <c:pt idx="6470">
                  <c:v>1086.0</c:v>
                </c:pt>
                <c:pt idx="6471">
                  <c:v>1086.0</c:v>
                </c:pt>
                <c:pt idx="6472">
                  <c:v>1086.0</c:v>
                </c:pt>
                <c:pt idx="6473">
                  <c:v>1086.0</c:v>
                </c:pt>
                <c:pt idx="6474">
                  <c:v>1086.0</c:v>
                </c:pt>
                <c:pt idx="6475">
                  <c:v>1086.0</c:v>
                </c:pt>
                <c:pt idx="6476">
                  <c:v>1086.0</c:v>
                </c:pt>
                <c:pt idx="6477">
                  <c:v>1086.0</c:v>
                </c:pt>
                <c:pt idx="6478">
                  <c:v>1086.0</c:v>
                </c:pt>
                <c:pt idx="6479">
                  <c:v>1086.0</c:v>
                </c:pt>
                <c:pt idx="6480">
                  <c:v>1086.0</c:v>
                </c:pt>
                <c:pt idx="6481">
                  <c:v>1086.0</c:v>
                </c:pt>
                <c:pt idx="6482">
                  <c:v>1086.0</c:v>
                </c:pt>
                <c:pt idx="6483">
                  <c:v>1086.0</c:v>
                </c:pt>
                <c:pt idx="6484">
                  <c:v>1086.0</c:v>
                </c:pt>
                <c:pt idx="6485">
                  <c:v>1086.0</c:v>
                </c:pt>
                <c:pt idx="6486">
                  <c:v>1086.0</c:v>
                </c:pt>
                <c:pt idx="6487">
                  <c:v>1086.0</c:v>
                </c:pt>
                <c:pt idx="6488">
                  <c:v>1086.0</c:v>
                </c:pt>
                <c:pt idx="6489">
                  <c:v>1086.0</c:v>
                </c:pt>
                <c:pt idx="6490">
                  <c:v>1086.0</c:v>
                </c:pt>
                <c:pt idx="6491">
                  <c:v>1086.0</c:v>
                </c:pt>
                <c:pt idx="6492">
                  <c:v>1086.0</c:v>
                </c:pt>
                <c:pt idx="6493">
                  <c:v>1086.0</c:v>
                </c:pt>
                <c:pt idx="6494">
                  <c:v>1086.0</c:v>
                </c:pt>
                <c:pt idx="6495">
                  <c:v>1086.0</c:v>
                </c:pt>
                <c:pt idx="6496">
                  <c:v>1087.0</c:v>
                </c:pt>
                <c:pt idx="6497">
                  <c:v>1088.0</c:v>
                </c:pt>
                <c:pt idx="6498">
                  <c:v>1088.0</c:v>
                </c:pt>
                <c:pt idx="6499">
                  <c:v>1088.0</c:v>
                </c:pt>
                <c:pt idx="6500">
                  <c:v>1088.0</c:v>
                </c:pt>
                <c:pt idx="6501">
                  <c:v>1088.0</c:v>
                </c:pt>
                <c:pt idx="6502">
                  <c:v>1088.0</c:v>
                </c:pt>
                <c:pt idx="6503">
                  <c:v>1088.0</c:v>
                </c:pt>
                <c:pt idx="6504">
                  <c:v>1088.0</c:v>
                </c:pt>
                <c:pt idx="6505">
                  <c:v>1089.0</c:v>
                </c:pt>
                <c:pt idx="6506">
                  <c:v>1090.0</c:v>
                </c:pt>
                <c:pt idx="6507">
                  <c:v>1090.0</c:v>
                </c:pt>
                <c:pt idx="6508">
                  <c:v>1090.0</c:v>
                </c:pt>
                <c:pt idx="6509">
                  <c:v>1090.0</c:v>
                </c:pt>
                <c:pt idx="6510">
                  <c:v>1090.0</c:v>
                </c:pt>
                <c:pt idx="6511">
                  <c:v>1090.0</c:v>
                </c:pt>
                <c:pt idx="6512">
                  <c:v>1090.0</c:v>
                </c:pt>
                <c:pt idx="6513">
                  <c:v>1090.0</c:v>
                </c:pt>
                <c:pt idx="6514">
                  <c:v>1090.0</c:v>
                </c:pt>
                <c:pt idx="6515">
                  <c:v>1090.0</c:v>
                </c:pt>
                <c:pt idx="6516">
                  <c:v>1090.0</c:v>
                </c:pt>
                <c:pt idx="6517">
                  <c:v>1090.0</c:v>
                </c:pt>
                <c:pt idx="6518">
                  <c:v>1090.0</c:v>
                </c:pt>
                <c:pt idx="6519">
                  <c:v>1090.0</c:v>
                </c:pt>
                <c:pt idx="6520">
                  <c:v>1090.0</c:v>
                </c:pt>
                <c:pt idx="6521">
                  <c:v>1090.0</c:v>
                </c:pt>
                <c:pt idx="6522">
                  <c:v>1090.0</c:v>
                </c:pt>
                <c:pt idx="6523">
                  <c:v>1090.0</c:v>
                </c:pt>
                <c:pt idx="6524">
                  <c:v>1090.0</c:v>
                </c:pt>
                <c:pt idx="6525">
                  <c:v>1090.0</c:v>
                </c:pt>
                <c:pt idx="6526">
                  <c:v>1090.0</c:v>
                </c:pt>
                <c:pt idx="6527">
                  <c:v>1090.0</c:v>
                </c:pt>
                <c:pt idx="6528">
                  <c:v>1090.0</c:v>
                </c:pt>
                <c:pt idx="6529">
                  <c:v>1090.0</c:v>
                </c:pt>
                <c:pt idx="6530">
                  <c:v>1090.0</c:v>
                </c:pt>
                <c:pt idx="6531">
                  <c:v>1090.0</c:v>
                </c:pt>
                <c:pt idx="6532">
                  <c:v>1090.0</c:v>
                </c:pt>
                <c:pt idx="6533">
                  <c:v>1090.0</c:v>
                </c:pt>
                <c:pt idx="6534">
                  <c:v>1090.0</c:v>
                </c:pt>
                <c:pt idx="6535">
                  <c:v>1090.0</c:v>
                </c:pt>
                <c:pt idx="6536">
                  <c:v>1090.0</c:v>
                </c:pt>
                <c:pt idx="6537">
                  <c:v>1090.0</c:v>
                </c:pt>
                <c:pt idx="6538">
                  <c:v>1090.0</c:v>
                </c:pt>
                <c:pt idx="6539">
                  <c:v>1090.0</c:v>
                </c:pt>
                <c:pt idx="6540">
                  <c:v>1090.0</c:v>
                </c:pt>
                <c:pt idx="6541">
                  <c:v>1090.0</c:v>
                </c:pt>
                <c:pt idx="6542">
                  <c:v>1090.0</c:v>
                </c:pt>
                <c:pt idx="6543">
                  <c:v>1090.0</c:v>
                </c:pt>
                <c:pt idx="6544">
                  <c:v>1091.0</c:v>
                </c:pt>
                <c:pt idx="6545">
                  <c:v>1091.0</c:v>
                </c:pt>
                <c:pt idx="6546">
                  <c:v>1091.0</c:v>
                </c:pt>
                <c:pt idx="6547">
                  <c:v>1091.0</c:v>
                </c:pt>
                <c:pt idx="6548">
                  <c:v>1091.0</c:v>
                </c:pt>
                <c:pt idx="6549">
                  <c:v>1091.0</c:v>
                </c:pt>
                <c:pt idx="6550">
                  <c:v>1091.0</c:v>
                </c:pt>
                <c:pt idx="6551">
                  <c:v>1092.0</c:v>
                </c:pt>
                <c:pt idx="6552">
                  <c:v>1092.0</c:v>
                </c:pt>
                <c:pt idx="6553">
                  <c:v>1092.0</c:v>
                </c:pt>
                <c:pt idx="6554">
                  <c:v>1092.0</c:v>
                </c:pt>
                <c:pt idx="6555">
                  <c:v>1092.0</c:v>
                </c:pt>
                <c:pt idx="6556">
                  <c:v>1092.0</c:v>
                </c:pt>
                <c:pt idx="6557">
                  <c:v>1093.0</c:v>
                </c:pt>
                <c:pt idx="6558">
                  <c:v>1093.0</c:v>
                </c:pt>
                <c:pt idx="6559">
                  <c:v>1093.0</c:v>
                </c:pt>
                <c:pt idx="6560">
                  <c:v>1094.0</c:v>
                </c:pt>
                <c:pt idx="6561">
                  <c:v>1094.0</c:v>
                </c:pt>
                <c:pt idx="6562">
                  <c:v>1094.0</c:v>
                </c:pt>
                <c:pt idx="6563">
                  <c:v>1094.0</c:v>
                </c:pt>
                <c:pt idx="6564">
                  <c:v>1094.0</c:v>
                </c:pt>
                <c:pt idx="6565">
                  <c:v>1094.0</c:v>
                </c:pt>
                <c:pt idx="6566">
                  <c:v>1094.0</c:v>
                </c:pt>
                <c:pt idx="6567">
                  <c:v>1094.0</c:v>
                </c:pt>
                <c:pt idx="6568">
                  <c:v>1094.0</c:v>
                </c:pt>
                <c:pt idx="6569">
                  <c:v>1094.0</c:v>
                </c:pt>
                <c:pt idx="6570">
                  <c:v>1094.0</c:v>
                </c:pt>
                <c:pt idx="6571">
                  <c:v>1094.0</c:v>
                </c:pt>
                <c:pt idx="6572">
                  <c:v>1094.0</c:v>
                </c:pt>
                <c:pt idx="6573">
                  <c:v>1094.0</c:v>
                </c:pt>
                <c:pt idx="6574">
                  <c:v>1094.0</c:v>
                </c:pt>
                <c:pt idx="6575">
                  <c:v>1094.0</c:v>
                </c:pt>
                <c:pt idx="6576">
                  <c:v>1095.0</c:v>
                </c:pt>
                <c:pt idx="6577">
                  <c:v>1096.0</c:v>
                </c:pt>
                <c:pt idx="6578">
                  <c:v>1097.0</c:v>
                </c:pt>
                <c:pt idx="6579">
                  <c:v>1098.0</c:v>
                </c:pt>
                <c:pt idx="6580">
                  <c:v>1098.0</c:v>
                </c:pt>
                <c:pt idx="6581">
                  <c:v>1098.0</c:v>
                </c:pt>
                <c:pt idx="6582">
                  <c:v>1098.0</c:v>
                </c:pt>
                <c:pt idx="6583">
                  <c:v>1099.0</c:v>
                </c:pt>
                <c:pt idx="6584">
                  <c:v>1099.0</c:v>
                </c:pt>
                <c:pt idx="6585">
                  <c:v>1100.0</c:v>
                </c:pt>
                <c:pt idx="6586">
                  <c:v>1101.0</c:v>
                </c:pt>
                <c:pt idx="6587">
                  <c:v>1101.0</c:v>
                </c:pt>
                <c:pt idx="6588">
                  <c:v>1101.0</c:v>
                </c:pt>
                <c:pt idx="6589">
                  <c:v>1101.0</c:v>
                </c:pt>
                <c:pt idx="6590">
                  <c:v>1101.0</c:v>
                </c:pt>
                <c:pt idx="6591">
                  <c:v>1102.0</c:v>
                </c:pt>
                <c:pt idx="6592">
                  <c:v>1102.0</c:v>
                </c:pt>
                <c:pt idx="6593">
                  <c:v>1103.0</c:v>
                </c:pt>
                <c:pt idx="6594">
                  <c:v>1103.0</c:v>
                </c:pt>
                <c:pt idx="6595">
                  <c:v>1103.0</c:v>
                </c:pt>
                <c:pt idx="6596">
                  <c:v>1103.0</c:v>
                </c:pt>
                <c:pt idx="6597">
                  <c:v>1103.0</c:v>
                </c:pt>
                <c:pt idx="6598">
                  <c:v>1103.0</c:v>
                </c:pt>
                <c:pt idx="6599">
                  <c:v>1103.0</c:v>
                </c:pt>
                <c:pt idx="6600">
                  <c:v>1103.0</c:v>
                </c:pt>
                <c:pt idx="6601">
                  <c:v>1103.0</c:v>
                </c:pt>
                <c:pt idx="6602">
                  <c:v>1104.0</c:v>
                </c:pt>
                <c:pt idx="6603">
                  <c:v>1104.0</c:v>
                </c:pt>
                <c:pt idx="6604">
                  <c:v>1104.0</c:v>
                </c:pt>
                <c:pt idx="6605">
                  <c:v>1104.0</c:v>
                </c:pt>
                <c:pt idx="6606">
                  <c:v>1104.0</c:v>
                </c:pt>
                <c:pt idx="6607">
                  <c:v>1104.0</c:v>
                </c:pt>
                <c:pt idx="6608">
                  <c:v>1104.0</c:v>
                </c:pt>
                <c:pt idx="6609">
                  <c:v>1104.0</c:v>
                </c:pt>
                <c:pt idx="6610">
                  <c:v>1105.0</c:v>
                </c:pt>
                <c:pt idx="6611">
                  <c:v>1105.0</c:v>
                </c:pt>
                <c:pt idx="6612">
                  <c:v>1105.0</c:v>
                </c:pt>
                <c:pt idx="6613">
                  <c:v>1105.0</c:v>
                </c:pt>
                <c:pt idx="6614">
                  <c:v>1105.0</c:v>
                </c:pt>
                <c:pt idx="6615">
                  <c:v>1105.0</c:v>
                </c:pt>
                <c:pt idx="6616">
                  <c:v>1105.0</c:v>
                </c:pt>
                <c:pt idx="6617">
                  <c:v>1105.0</c:v>
                </c:pt>
                <c:pt idx="6618">
                  <c:v>1105.0</c:v>
                </c:pt>
                <c:pt idx="6619">
                  <c:v>1105.0</c:v>
                </c:pt>
                <c:pt idx="6620">
                  <c:v>1105.0</c:v>
                </c:pt>
                <c:pt idx="6621">
                  <c:v>1106.0</c:v>
                </c:pt>
                <c:pt idx="6622">
                  <c:v>1107.0</c:v>
                </c:pt>
                <c:pt idx="6623">
                  <c:v>1107.0</c:v>
                </c:pt>
                <c:pt idx="6624">
                  <c:v>1107.0</c:v>
                </c:pt>
                <c:pt idx="6625">
                  <c:v>1107.0</c:v>
                </c:pt>
                <c:pt idx="6626">
                  <c:v>1108.0</c:v>
                </c:pt>
                <c:pt idx="6627">
                  <c:v>1108.0</c:v>
                </c:pt>
                <c:pt idx="6628">
                  <c:v>1108.0</c:v>
                </c:pt>
                <c:pt idx="6629">
                  <c:v>1109.0</c:v>
                </c:pt>
                <c:pt idx="6630">
                  <c:v>1109.0</c:v>
                </c:pt>
                <c:pt idx="6631">
                  <c:v>1109.0</c:v>
                </c:pt>
                <c:pt idx="6632">
                  <c:v>1109.0</c:v>
                </c:pt>
                <c:pt idx="6633">
                  <c:v>1109.0</c:v>
                </c:pt>
                <c:pt idx="6634">
                  <c:v>1109.0</c:v>
                </c:pt>
                <c:pt idx="6635">
                  <c:v>1109.0</c:v>
                </c:pt>
                <c:pt idx="6636">
                  <c:v>1109.0</c:v>
                </c:pt>
                <c:pt idx="6637">
                  <c:v>1109.0</c:v>
                </c:pt>
                <c:pt idx="6638">
                  <c:v>1109.0</c:v>
                </c:pt>
                <c:pt idx="6639">
                  <c:v>1109.0</c:v>
                </c:pt>
                <c:pt idx="6640">
                  <c:v>1109.0</c:v>
                </c:pt>
                <c:pt idx="6641">
                  <c:v>1109.0</c:v>
                </c:pt>
                <c:pt idx="6642">
                  <c:v>1109.0</c:v>
                </c:pt>
                <c:pt idx="6643">
                  <c:v>1109.0</c:v>
                </c:pt>
                <c:pt idx="6644">
                  <c:v>1109.0</c:v>
                </c:pt>
                <c:pt idx="6645">
                  <c:v>1109.0</c:v>
                </c:pt>
                <c:pt idx="6646">
                  <c:v>1109.0</c:v>
                </c:pt>
                <c:pt idx="6647">
                  <c:v>1109.0</c:v>
                </c:pt>
                <c:pt idx="6648">
                  <c:v>1109.0</c:v>
                </c:pt>
                <c:pt idx="6649">
                  <c:v>1110.0</c:v>
                </c:pt>
                <c:pt idx="6650">
                  <c:v>1111.0</c:v>
                </c:pt>
                <c:pt idx="6651">
                  <c:v>1112.0</c:v>
                </c:pt>
                <c:pt idx="6652">
                  <c:v>1113.0</c:v>
                </c:pt>
                <c:pt idx="6653">
                  <c:v>1113.0</c:v>
                </c:pt>
                <c:pt idx="6654">
                  <c:v>1113.0</c:v>
                </c:pt>
                <c:pt idx="6655">
                  <c:v>1113.0</c:v>
                </c:pt>
                <c:pt idx="6656">
                  <c:v>1113.0</c:v>
                </c:pt>
                <c:pt idx="6657">
                  <c:v>1113.0</c:v>
                </c:pt>
                <c:pt idx="6658">
                  <c:v>1113.0</c:v>
                </c:pt>
                <c:pt idx="6659">
                  <c:v>1113.0</c:v>
                </c:pt>
                <c:pt idx="6660">
                  <c:v>1113.0</c:v>
                </c:pt>
                <c:pt idx="6661">
                  <c:v>1113.0</c:v>
                </c:pt>
                <c:pt idx="6662">
                  <c:v>1113.0</c:v>
                </c:pt>
                <c:pt idx="6663">
                  <c:v>1113.0</c:v>
                </c:pt>
                <c:pt idx="6664">
                  <c:v>1113.0</c:v>
                </c:pt>
                <c:pt idx="6665">
                  <c:v>1113.0</c:v>
                </c:pt>
                <c:pt idx="6666">
                  <c:v>1113.0</c:v>
                </c:pt>
                <c:pt idx="6667">
                  <c:v>1113.0</c:v>
                </c:pt>
                <c:pt idx="6668">
                  <c:v>1113.0</c:v>
                </c:pt>
                <c:pt idx="6669">
                  <c:v>1113.0</c:v>
                </c:pt>
                <c:pt idx="6670">
                  <c:v>1113.0</c:v>
                </c:pt>
                <c:pt idx="6671">
                  <c:v>1114.0</c:v>
                </c:pt>
                <c:pt idx="6672">
                  <c:v>1115.0</c:v>
                </c:pt>
                <c:pt idx="6673">
                  <c:v>1115.0</c:v>
                </c:pt>
                <c:pt idx="6674">
                  <c:v>1115.0</c:v>
                </c:pt>
                <c:pt idx="6675">
                  <c:v>1115.0</c:v>
                </c:pt>
                <c:pt idx="6676">
                  <c:v>1115.0</c:v>
                </c:pt>
                <c:pt idx="6677">
                  <c:v>1115.0</c:v>
                </c:pt>
                <c:pt idx="6678">
                  <c:v>1115.0</c:v>
                </c:pt>
                <c:pt idx="6679">
                  <c:v>1115.0</c:v>
                </c:pt>
                <c:pt idx="6680">
                  <c:v>1115.0</c:v>
                </c:pt>
                <c:pt idx="6681">
                  <c:v>1115.0</c:v>
                </c:pt>
                <c:pt idx="6682">
                  <c:v>1115.0</c:v>
                </c:pt>
                <c:pt idx="6683">
                  <c:v>1115.0</c:v>
                </c:pt>
                <c:pt idx="6684">
                  <c:v>1115.0</c:v>
                </c:pt>
                <c:pt idx="6685">
                  <c:v>1115.0</c:v>
                </c:pt>
                <c:pt idx="6686">
                  <c:v>1115.0</c:v>
                </c:pt>
                <c:pt idx="6687">
                  <c:v>1115.0</c:v>
                </c:pt>
                <c:pt idx="6688">
                  <c:v>1115.0</c:v>
                </c:pt>
                <c:pt idx="6689">
                  <c:v>1115.0</c:v>
                </c:pt>
                <c:pt idx="6690">
                  <c:v>1115.0</c:v>
                </c:pt>
                <c:pt idx="6691">
                  <c:v>1115.0</c:v>
                </c:pt>
                <c:pt idx="6692">
                  <c:v>1115.0</c:v>
                </c:pt>
                <c:pt idx="6693">
                  <c:v>1115.0</c:v>
                </c:pt>
                <c:pt idx="6694">
                  <c:v>1115.0</c:v>
                </c:pt>
                <c:pt idx="6695">
                  <c:v>1115.0</c:v>
                </c:pt>
                <c:pt idx="6696">
                  <c:v>1115.0</c:v>
                </c:pt>
                <c:pt idx="6697">
                  <c:v>1115.0</c:v>
                </c:pt>
                <c:pt idx="6698">
                  <c:v>1115.0</c:v>
                </c:pt>
                <c:pt idx="6699">
                  <c:v>1115.0</c:v>
                </c:pt>
                <c:pt idx="6700">
                  <c:v>1115.0</c:v>
                </c:pt>
                <c:pt idx="6701">
                  <c:v>1115.0</c:v>
                </c:pt>
                <c:pt idx="6702">
                  <c:v>1115.0</c:v>
                </c:pt>
                <c:pt idx="6703">
                  <c:v>1115.0</c:v>
                </c:pt>
                <c:pt idx="6704">
                  <c:v>1115.0</c:v>
                </c:pt>
                <c:pt idx="6705">
                  <c:v>1115.0</c:v>
                </c:pt>
                <c:pt idx="6706">
                  <c:v>1115.0</c:v>
                </c:pt>
                <c:pt idx="6707">
                  <c:v>1115.0</c:v>
                </c:pt>
                <c:pt idx="6708">
                  <c:v>1115.0</c:v>
                </c:pt>
                <c:pt idx="6709">
                  <c:v>1115.0</c:v>
                </c:pt>
                <c:pt idx="6710">
                  <c:v>1115.0</c:v>
                </c:pt>
                <c:pt idx="6711">
                  <c:v>1115.0</c:v>
                </c:pt>
                <c:pt idx="6712">
                  <c:v>1115.0</c:v>
                </c:pt>
                <c:pt idx="6713">
                  <c:v>1115.0</c:v>
                </c:pt>
                <c:pt idx="6714">
                  <c:v>1115.0</c:v>
                </c:pt>
                <c:pt idx="6715">
                  <c:v>1116.0</c:v>
                </c:pt>
                <c:pt idx="6716">
                  <c:v>1116.0</c:v>
                </c:pt>
                <c:pt idx="6717">
                  <c:v>1116.0</c:v>
                </c:pt>
                <c:pt idx="6718">
                  <c:v>1116.0</c:v>
                </c:pt>
                <c:pt idx="6719">
                  <c:v>1116.0</c:v>
                </c:pt>
                <c:pt idx="6720">
                  <c:v>1116.0</c:v>
                </c:pt>
                <c:pt idx="6721">
                  <c:v>1116.0</c:v>
                </c:pt>
                <c:pt idx="6722">
                  <c:v>1116.0</c:v>
                </c:pt>
                <c:pt idx="6723">
                  <c:v>1116.0</c:v>
                </c:pt>
                <c:pt idx="6724">
                  <c:v>1116.0</c:v>
                </c:pt>
                <c:pt idx="6725">
                  <c:v>1116.0</c:v>
                </c:pt>
                <c:pt idx="6726">
                  <c:v>1116.0</c:v>
                </c:pt>
                <c:pt idx="6727">
                  <c:v>1116.0</c:v>
                </c:pt>
                <c:pt idx="6728">
                  <c:v>1116.0</c:v>
                </c:pt>
                <c:pt idx="6729">
                  <c:v>1116.0</c:v>
                </c:pt>
                <c:pt idx="6730">
                  <c:v>1116.0</c:v>
                </c:pt>
                <c:pt idx="6731">
                  <c:v>1116.0</c:v>
                </c:pt>
                <c:pt idx="6732">
                  <c:v>1116.0</c:v>
                </c:pt>
                <c:pt idx="6733">
                  <c:v>1116.0</c:v>
                </c:pt>
                <c:pt idx="6734">
                  <c:v>1116.0</c:v>
                </c:pt>
                <c:pt idx="6735">
                  <c:v>1116.0</c:v>
                </c:pt>
                <c:pt idx="6736">
                  <c:v>1116.0</c:v>
                </c:pt>
                <c:pt idx="6737">
                  <c:v>1116.0</c:v>
                </c:pt>
                <c:pt idx="6738">
                  <c:v>1116.0</c:v>
                </c:pt>
                <c:pt idx="6739">
                  <c:v>1116.0</c:v>
                </c:pt>
                <c:pt idx="6740">
                  <c:v>1116.0</c:v>
                </c:pt>
                <c:pt idx="6741">
                  <c:v>1116.0</c:v>
                </c:pt>
                <c:pt idx="6742">
                  <c:v>1116.0</c:v>
                </c:pt>
                <c:pt idx="6743">
                  <c:v>1116.0</c:v>
                </c:pt>
                <c:pt idx="6744">
                  <c:v>1116.0</c:v>
                </c:pt>
                <c:pt idx="6745">
                  <c:v>1116.0</c:v>
                </c:pt>
                <c:pt idx="6746">
                  <c:v>1116.0</c:v>
                </c:pt>
                <c:pt idx="6747">
                  <c:v>1116.0</c:v>
                </c:pt>
                <c:pt idx="6748">
                  <c:v>1116.0</c:v>
                </c:pt>
                <c:pt idx="6749">
                  <c:v>1116.0</c:v>
                </c:pt>
                <c:pt idx="6750">
                  <c:v>1116.0</c:v>
                </c:pt>
                <c:pt idx="6751">
                  <c:v>1116.0</c:v>
                </c:pt>
                <c:pt idx="6752">
                  <c:v>1116.0</c:v>
                </c:pt>
                <c:pt idx="6753">
                  <c:v>1116.0</c:v>
                </c:pt>
                <c:pt idx="6754">
                  <c:v>1116.0</c:v>
                </c:pt>
                <c:pt idx="6755">
                  <c:v>1116.0</c:v>
                </c:pt>
                <c:pt idx="6756">
                  <c:v>1116.0</c:v>
                </c:pt>
                <c:pt idx="6757">
                  <c:v>1116.0</c:v>
                </c:pt>
                <c:pt idx="6758">
                  <c:v>1116.0</c:v>
                </c:pt>
                <c:pt idx="6759">
                  <c:v>1116.0</c:v>
                </c:pt>
                <c:pt idx="6760">
                  <c:v>1116.0</c:v>
                </c:pt>
                <c:pt idx="6761">
                  <c:v>1116.0</c:v>
                </c:pt>
                <c:pt idx="6762">
                  <c:v>1116.0</c:v>
                </c:pt>
                <c:pt idx="6763">
                  <c:v>1116.0</c:v>
                </c:pt>
                <c:pt idx="6764">
                  <c:v>1116.0</c:v>
                </c:pt>
                <c:pt idx="6765">
                  <c:v>1116.0</c:v>
                </c:pt>
                <c:pt idx="6766">
                  <c:v>1116.0</c:v>
                </c:pt>
                <c:pt idx="6767">
                  <c:v>1116.0</c:v>
                </c:pt>
                <c:pt idx="6768">
                  <c:v>1116.0</c:v>
                </c:pt>
                <c:pt idx="6769">
                  <c:v>1116.0</c:v>
                </c:pt>
                <c:pt idx="6770">
                  <c:v>1116.0</c:v>
                </c:pt>
                <c:pt idx="6771">
                  <c:v>1116.0</c:v>
                </c:pt>
                <c:pt idx="6772">
                  <c:v>1116.0</c:v>
                </c:pt>
                <c:pt idx="6773">
                  <c:v>1116.0</c:v>
                </c:pt>
                <c:pt idx="6774">
                  <c:v>1116.0</c:v>
                </c:pt>
                <c:pt idx="6775">
                  <c:v>1116.0</c:v>
                </c:pt>
                <c:pt idx="6776">
                  <c:v>1116.0</c:v>
                </c:pt>
                <c:pt idx="6777">
                  <c:v>1116.0</c:v>
                </c:pt>
                <c:pt idx="6778">
                  <c:v>1116.0</c:v>
                </c:pt>
                <c:pt idx="6779">
                  <c:v>1116.0</c:v>
                </c:pt>
                <c:pt idx="6780">
                  <c:v>1116.0</c:v>
                </c:pt>
                <c:pt idx="6781">
                  <c:v>1116.0</c:v>
                </c:pt>
                <c:pt idx="6782">
                  <c:v>1116.0</c:v>
                </c:pt>
                <c:pt idx="6783">
                  <c:v>1116.0</c:v>
                </c:pt>
                <c:pt idx="6784">
                  <c:v>1116.0</c:v>
                </c:pt>
                <c:pt idx="6785">
                  <c:v>1116.0</c:v>
                </c:pt>
                <c:pt idx="6786">
                  <c:v>1116.0</c:v>
                </c:pt>
                <c:pt idx="6787">
                  <c:v>1116.0</c:v>
                </c:pt>
                <c:pt idx="6788">
                  <c:v>1116.0</c:v>
                </c:pt>
                <c:pt idx="6789">
                  <c:v>1116.0</c:v>
                </c:pt>
                <c:pt idx="6790">
                  <c:v>1116.0</c:v>
                </c:pt>
                <c:pt idx="6791">
                  <c:v>1116.0</c:v>
                </c:pt>
                <c:pt idx="6792">
                  <c:v>1116.0</c:v>
                </c:pt>
                <c:pt idx="6793">
                  <c:v>1116.0</c:v>
                </c:pt>
                <c:pt idx="6794">
                  <c:v>1116.0</c:v>
                </c:pt>
                <c:pt idx="6795">
                  <c:v>1116.0</c:v>
                </c:pt>
                <c:pt idx="6796">
                  <c:v>1116.0</c:v>
                </c:pt>
                <c:pt idx="6797">
                  <c:v>1116.0</c:v>
                </c:pt>
                <c:pt idx="6798">
                  <c:v>1116.0</c:v>
                </c:pt>
                <c:pt idx="6799">
                  <c:v>1116.0</c:v>
                </c:pt>
                <c:pt idx="6800">
                  <c:v>1116.0</c:v>
                </c:pt>
                <c:pt idx="6801">
                  <c:v>1116.0</c:v>
                </c:pt>
                <c:pt idx="6802">
                  <c:v>1116.0</c:v>
                </c:pt>
                <c:pt idx="6803">
                  <c:v>1116.0</c:v>
                </c:pt>
                <c:pt idx="6804">
                  <c:v>1116.0</c:v>
                </c:pt>
                <c:pt idx="6805">
                  <c:v>1116.0</c:v>
                </c:pt>
                <c:pt idx="6806">
                  <c:v>1116.0</c:v>
                </c:pt>
                <c:pt idx="6807">
                  <c:v>1116.0</c:v>
                </c:pt>
                <c:pt idx="6808">
                  <c:v>1116.0</c:v>
                </c:pt>
                <c:pt idx="6809">
                  <c:v>1116.0</c:v>
                </c:pt>
                <c:pt idx="6810">
                  <c:v>1116.0</c:v>
                </c:pt>
                <c:pt idx="6811">
                  <c:v>1116.0</c:v>
                </c:pt>
                <c:pt idx="6812">
                  <c:v>1116.0</c:v>
                </c:pt>
                <c:pt idx="6813">
                  <c:v>1116.0</c:v>
                </c:pt>
                <c:pt idx="6814">
                  <c:v>1116.0</c:v>
                </c:pt>
                <c:pt idx="6815">
                  <c:v>1116.0</c:v>
                </c:pt>
                <c:pt idx="6816">
                  <c:v>1116.0</c:v>
                </c:pt>
                <c:pt idx="6817">
                  <c:v>1117.0</c:v>
                </c:pt>
                <c:pt idx="6818">
                  <c:v>1117.0</c:v>
                </c:pt>
                <c:pt idx="6819">
                  <c:v>1117.0</c:v>
                </c:pt>
                <c:pt idx="6820">
                  <c:v>1117.0</c:v>
                </c:pt>
                <c:pt idx="6821">
                  <c:v>1117.0</c:v>
                </c:pt>
                <c:pt idx="6822">
                  <c:v>1117.0</c:v>
                </c:pt>
                <c:pt idx="6823">
                  <c:v>1117.0</c:v>
                </c:pt>
                <c:pt idx="6824">
                  <c:v>1117.0</c:v>
                </c:pt>
                <c:pt idx="6825">
                  <c:v>1117.0</c:v>
                </c:pt>
                <c:pt idx="6826">
                  <c:v>1117.0</c:v>
                </c:pt>
                <c:pt idx="6827">
                  <c:v>1118.0</c:v>
                </c:pt>
                <c:pt idx="6828">
                  <c:v>1118.0</c:v>
                </c:pt>
                <c:pt idx="6829">
                  <c:v>1118.0</c:v>
                </c:pt>
                <c:pt idx="6830">
                  <c:v>1118.0</c:v>
                </c:pt>
                <c:pt idx="6831">
                  <c:v>1118.0</c:v>
                </c:pt>
                <c:pt idx="6832">
                  <c:v>1118.0</c:v>
                </c:pt>
                <c:pt idx="6833">
                  <c:v>1118.0</c:v>
                </c:pt>
                <c:pt idx="6834">
                  <c:v>1118.0</c:v>
                </c:pt>
                <c:pt idx="6835">
                  <c:v>1118.0</c:v>
                </c:pt>
                <c:pt idx="6836">
                  <c:v>1118.0</c:v>
                </c:pt>
                <c:pt idx="6837">
                  <c:v>1118.0</c:v>
                </c:pt>
                <c:pt idx="6838">
                  <c:v>1118.0</c:v>
                </c:pt>
                <c:pt idx="6839">
                  <c:v>1118.0</c:v>
                </c:pt>
                <c:pt idx="6840">
                  <c:v>1118.0</c:v>
                </c:pt>
                <c:pt idx="6841">
                  <c:v>1118.0</c:v>
                </c:pt>
                <c:pt idx="6842">
                  <c:v>1118.0</c:v>
                </c:pt>
                <c:pt idx="6843">
                  <c:v>1118.0</c:v>
                </c:pt>
                <c:pt idx="6844">
                  <c:v>1118.0</c:v>
                </c:pt>
                <c:pt idx="6845">
                  <c:v>1118.0</c:v>
                </c:pt>
                <c:pt idx="6846">
                  <c:v>1118.0</c:v>
                </c:pt>
                <c:pt idx="6847">
                  <c:v>1118.0</c:v>
                </c:pt>
                <c:pt idx="6848">
                  <c:v>1118.0</c:v>
                </c:pt>
                <c:pt idx="6849">
                  <c:v>1119.0</c:v>
                </c:pt>
                <c:pt idx="6850">
                  <c:v>1120.0</c:v>
                </c:pt>
                <c:pt idx="6851">
                  <c:v>1120.0</c:v>
                </c:pt>
                <c:pt idx="6852">
                  <c:v>1120.0</c:v>
                </c:pt>
                <c:pt idx="6853">
                  <c:v>1120.0</c:v>
                </c:pt>
                <c:pt idx="6854">
                  <c:v>1120.0</c:v>
                </c:pt>
                <c:pt idx="6855">
                  <c:v>1120.0</c:v>
                </c:pt>
                <c:pt idx="6856">
                  <c:v>1120.0</c:v>
                </c:pt>
                <c:pt idx="6857">
                  <c:v>1120.0</c:v>
                </c:pt>
                <c:pt idx="6858">
                  <c:v>1120.0</c:v>
                </c:pt>
                <c:pt idx="6859">
                  <c:v>1120.0</c:v>
                </c:pt>
                <c:pt idx="6860">
                  <c:v>1120.0</c:v>
                </c:pt>
                <c:pt idx="6861">
                  <c:v>1120.0</c:v>
                </c:pt>
                <c:pt idx="6862">
                  <c:v>1120.0</c:v>
                </c:pt>
                <c:pt idx="6863">
                  <c:v>1121.0</c:v>
                </c:pt>
                <c:pt idx="6864">
                  <c:v>1121.0</c:v>
                </c:pt>
                <c:pt idx="6865">
                  <c:v>1121.0</c:v>
                </c:pt>
                <c:pt idx="6866">
                  <c:v>1121.0</c:v>
                </c:pt>
                <c:pt idx="6867">
                  <c:v>1122.0</c:v>
                </c:pt>
                <c:pt idx="6868">
                  <c:v>1122.0</c:v>
                </c:pt>
                <c:pt idx="6869">
                  <c:v>1122.0</c:v>
                </c:pt>
                <c:pt idx="6870">
                  <c:v>1122.0</c:v>
                </c:pt>
                <c:pt idx="6871">
                  <c:v>1122.0</c:v>
                </c:pt>
                <c:pt idx="6872">
                  <c:v>1122.0</c:v>
                </c:pt>
                <c:pt idx="6873">
                  <c:v>1122.0</c:v>
                </c:pt>
                <c:pt idx="6874">
                  <c:v>1122.0</c:v>
                </c:pt>
                <c:pt idx="6875">
                  <c:v>1122.0</c:v>
                </c:pt>
                <c:pt idx="6876">
                  <c:v>1122.0</c:v>
                </c:pt>
                <c:pt idx="6877">
                  <c:v>1122.0</c:v>
                </c:pt>
                <c:pt idx="6878">
                  <c:v>1122.0</c:v>
                </c:pt>
                <c:pt idx="6879">
                  <c:v>1122.0</c:v>
                </c:pt>
                <c:pt idx="6880">
                  <c:v>1122.0</c:v>
                </c:pt>
                <c:pt idx="6881">
                  <c:v>1122.0</c:v>
                </c:pt>
                <c:pt idx="6882">
                  <c:v>1122.0</c:v>
                </c:pt>
                <c:pt idx="6883">
                  <c:v>1122.0</c:v>
                </c:pt>
                <c:pt idx="6884">
                  <c:v>1123.0</c:v>
                </c:pt>
                <c:pt idx="6885">
                  <c:v>1124.0</c:v>
                </c:pt>
                <c:pt idx="6886">
                  <c:v>1124.0</c:v>
                </c:pt>
                <c:pt idx="6887">
                  <c:v>1124.0</c:v>
                </c:pt>
                <c:pt idx="6888">
                  <c:v>1124.0</c:v>
                </c:pt>
                <c:pt idx="6889">
                  <c:v>1124.0</c:v>
                </c:pt>
                <c:pt idx="6890">
                  <c:v>1124.0</c:v>
                </c:pt>
                <c:pt idx="6891">
                  <c:v>1124.0</c:v>
                </c:pt>
                <c:pt idx="6892">
                  <c:v>1124.0</c:v>
                </c:pt>
                <c:pt idx="6893">
                  <c:v>1124.0</c:v>
                </c:pt>
                <c:pt idx="6894">
                  <c:v>1125.0</c:v>
                </c:pt>
                <c:pt idx="6895">
                  <c:v>1125.0</c:v>
                </c:pt>
                <c:pt idx="6896">
                  <c:v>1125.0</c:v>
                </c:pt>
                <c:pt idx="6897">
                  <c:v>1125.0</c:v>
                </c:pt>
                <c:pt idx="6898">
                  <c:v>1126.0</c:v>
                </c:pt>
                <c:pt idx="6899">
                  <c:v>1126.0</c:v>
                </c:pt>
                <c:pt idx="6900">
                  <c:v>1126.0</c:v>
                </c:pt>
                <c:pt idx="6901">
                  <c:v>1127.0</c:v>
                </c:pt>
                <c:pt idx="6902">
                  <c:v>1127.0</c:v>
                </c:pt>
                <c:pt idx="6903">
                  <c:v>1128.0</c:v>
                </c:pt>
                <c:pt idx="6904">
                  <c:v>1129.0</c:v>
                </c:pt>
                <c:pt idx="6905">
                  <c:v>1129.0</c:v>
                </c:pt>
                <c:pt idx="6906">
                  <c:v>1129.0</c:v>
                </c:pt>
                <c:pt idx="6907">
                  <c:v>1129.0</c:v>
                </c:pt>
                <c:pt idx="6908">
                  <c:v>1129.0</c:v>
                </c:pt>
                <c:pt idx="6909">
                  <c:v>1129.0</c:v>
                </c:pt>
                <c:pt idx="6910">
                  <c:v>1129.0</c:v>
                </c:pt>
                <c:pt idx="6911">
                  <c:v>1129.0</c:v>
                </c:pt>
                <c:pt idx="6912">
                  <c:v>1129.0</c:v>
                </c:pt>
                <c:pt idx="6913">
                  <c:v>1129.0</c:v>
                </c:pt>
                <c:pt idx="6914">
                  <c:v>1129.0</c:v>
                </c:pt>
                <c:pt idx="6915">
                  <c:v>1130.0</c:v>
                </c:pt>
                <c:pt idx="6916">
                  <c:v>1130.0</c:v>
                </c:pt>
                <c:pt idx="6917">
                  <c:v>1130.0</c:v>
                </c:pt>
                <c:pt idx="6918">
                  <c:v>1130.0</c:v>
                </c:pt>
                <c:pt idx="6919">
                  <c:v>1130.0</c:v>
                </c:pt>
                <c:pt idx="6920">
                  <c:v>1130.0</c:v>
                </c:pt>
                <c:pt idx="6921">
                  <c:v>1130.0</c:v>
                </c:pt>
                <c:pt idx="6922">
                  <c:v>1130.0</c:v>
                </c:pt>
                <c:pt idx="6923">
                  <c:v>1130.0</c:v>
                </c:pt>
                <c:pt idx="6924">
                  <c:v>1131.0</c:v>
                </c:pt>
                <c:pt idx="6925">
                  <c:v>1131.0</c:v>
                </c:pt>
                <c:pt idx="6926">
                  <c:v>1132.0</c:v>
                </c:pt>
                <c:pt idx="6927">
                  <c:v>1133.0</c:v>
                </c:pt>
                <c:pt idx="6928">
                  <c:v>1133.0</c:v>
                </c:pt>
                <c:pt idx="6929">
                  <c:v>1134.0</c:v>
                </c:pt>
                <c:pt idx="6930">
                  <c:v>1134.0</c:v>
                </c:pt>
                <c:pt idx="6931">
                  <c:v>1134.0</c:v>
                </c:pt>
                <c:pt idx="6932">
                  <c:v>1134.0</c:v>
                </c:pt>
                <c:pt idx="6933">
                  <c:v>1134.0</c:v>
                </c:pt>
                <c:pt idx="6934">
                  <c:v>1134.0</c:v>
                </c:pt>
                <c:pt idx="6935">
                  <c:v>1134.0</c:v>
                </c:pt>
                <c:pt idx="6936">
                  <c:v>1134.0</c:v>
                </c:pt>
                <c:pt idx="6937">
                  <c:v>1134.0</c:v>
                </c:pt>
                <c:pt idx="6938">
                  <c:v>1134.0</c:v>
                </c:pt>
                <c:pt idx="6939">
                  <c:v>1134.0</c:v>
                </c:pt>
                <c:pt idx="6940">
                  <c:v>1134.0</c:v>
                </c:pt>
                <c:pt idx="6941">
                  <c:v>1134.0</c:v>
                </c:pt>
                <c:pt idx="6942">
                  <c:v>1134.0</c:v>
                </c:pt>
                <c:pt idx="6943">
                  <c:v>1134.0</c:v>
                </c:pt>
                <c:pt idx="6944">
                  <c:v>1134.0</c:v>
                </c:pt>
                <c:pt idx="6945">
                  <c:v>1134.0</c:v>
                </c:pt>
                <c:pt idx="6946">
                  <c:v>1134.0</c:v>
                </c:pt>
                <c:pt idx="6947">
                  <c:v>1134.0</c:v>
                </c:pt>
                <c:pt idx="6948">
                  <c:v>1134.0</c:v>
                </c:pt>
                <c:pt idx="6949">
                  <c:v>1135.0</c:v>
                </c:pt>
                <c:pt idx="6950">
                  <c:v>1135.0</c:v>
                </c:pt>
                <c:pt idx="6951">
                  <c:v>1135.0</c:v>
                </c:pt>
                <c:pt idx="6952">
                  <c:v>1135.0</c:v>
                </c:pt>
                <c:pt idx="6953">
                  <c:v>1135.0</c:v>
                </c:pt>
                <c:pt idx="6954">
                  <c:v>1135.0</c:v>
                </c:pt>
                <c:pt idx="6955">
                  <c:v>1135.0</c:v>
                </c:pt>
                <c:pt idx="6956">
                  <c:v>1135.0</c:v>
                </c:pt>
                <c:pt idx="6957">
                  <c:v>1135.0</c:v>
                </c:pt>
                <c:pt idx="6958">
                  <c:v>1135.0</c:v>
                </c:pt>
                <c:pt idx="6959">
                  <c:v>1135.0</c:v>
                </c:pt>
                <c:pt idx="6960">
                  <c:v>1135.0</c:v>
                </c:pt>
                <c:pt idx="6961">
                  <c:v>1135.0</c:v>
                </c:pt>
                <c:pt idx="6962">
                  <c:v>1135.0</c:v>
                </c:pt>
                <c:pt idx="6963">
                  <c:v>1135.0</c:v>
                </c:pt>
                <c:pt idx="6964">
                  <c:v>1135.0</c:v>
                </c:pt>
                <c:pt idx="6965">
                  <c:v>1135.0</c:v>
                </c:pt>
                <c:pt idx="6966">
                  <c:v>1135.0</c:v>
                </c:pt>
                <c:pt idx="6967">
                  <c:v>1135.0</c:v>
                </c:pt>
                <c:pt idx="6968">
                  <c:v>1135.0</c:v>
                </c:pt>
                <c:pt idx="6969">
                  <c:v>1135.0</c:v>
                </c:pt>
                <c:pt idx="6970">
                  <c:v>1135.0</c:v>
                </c:pt>
                <c:pt idx="6971">
                  <c:v>1135.0</c:v>
                </c:pt>
                <c:pt idx="6972">
                  <c:v>1135.0</c:v>
                </c:pt>
                <c:pt idx="6973">
                  <c:v>1135.0</c:v>
                </c:pt>
                <c:pt idx="6974">
                  <c:v>1135.0</c:v>
                </c:pt>
                <c:pt idx="6975">
                  <c:v>1136.0</c:v>
                </c:pt>
                <c:pt idx="6976">
                  <c:v>1137.0</c:v>
                </c:pt>
                <c:pt idx="6977">
                  <c:v>1138.0</c:v>
                </c:pt>
                <c:pt idx="6978">
                  <c:v>1138.0</c:v>
                </c:pt>
                <c:pt idx="6979">
                  <c:v>1138.0</c:v>
                </c:pt>
                <c:pt idx="6980">
                  <c:v>1138.0</c:v>
                </c:pt>
                <c:pt idx="6981">
                  <c:v>1138.0</c:v>
                </c:pt>
                <c:pt idx="6982">
                  <c:v>1139.0</c:v>
                </c:pt>
                <c:pt idx="6983">
                  <c:v>1140.0</c:v>
                </c:pt>
                <c:pt idx="6984">
                  <c:v>1141.0</c:v>
                </c:pt>
                <c:pt idx="6985">
                  <c:v>1142.0</c:v>
                </c:pt>
                <c:pt idx="6986">
                  <c:v>1142.0</c:v>
                </c:pt>
                <c:pt idx="6987">
                  <c:v>1142.0</c:v>
                </c:pt>
                <c:pt idx="6988">
                  <c:v>1142.0</c:v>
                </c:pt>
                <c:pt idx="6989">
                  <c:v>1142.0</c:v>
                </c:pt>
                <c:pt idx="6990">
                  <c:v>1142.0</c:v>
                </c:pt>
                <c:pt idx="6991">
                  <c:v>1142.0</c:v>
                </c:pt>
                <c:pt idx="6992">
                  <c:v>1142.0</c:v>
                </c:pt>
                <c:pt idx="6993">
                  <c:v>1142.0</c:v>
                </c:pt>
                <c:pt idx="6994">
                  <c:v>1142.0</c:v>
                </c:pt>
                <c:pt idx="6995">
                  <c:v>1142.0</c:v>
                </c:pt>
                <c:pt idx="6996">
                  <c:v>1142.0</c:v>
                </c:pt>
                <c:pt idx="6997">
                  <c:v>1142.0</c:v>
                </c:pt>
                <c:pt idx="6998">
                  <c:v>1142.0</c:v>
                </c:pt>
                <c:pt idx="6999">
                  <c:v>1142.0</c:v>
                </c:pt>
                <c:pt idx="7000">
                  <c:v>1143.0</c:v>
                </c:pt>
                <c:pt idx="7001">
                  <c:v>1143.0</c:v>
                </c:pt>
                <c:pt idx="7002">
                  <c:v>1143.0</c:v>
                </c:pt>
                <c:pt idx="7003">
                  <c:v>1143.0</c:v>
                </c:pt>
                <c:pt idx="7004">
                  <c:v>1143.0</c:v>
                </c:pt>
                <c:pt idx="7005">
                  <c:v>1143.0</c:v>
                </c:pt>
                <c:pt idx="7006">
                  <c:v>1144.0</c:v>
                </c:pt>
                <c:pt idx="7007">
                  <c:v>1144.0</c:v>
                </c:pt>
                <c:pt idx="7008">
                  <c:v>1144.0</c:v>
                </c:pt>
                <c:pt idx="7009">
                  <c:v>1144.0</c:v>
                </c:pt>
                <c:pt idx="7010">
                  <c:v>1144.0</c:v>
                </c:pt>
                <c:pt idx="7011">
                  <c:v>1145.0</c:v>
                </c:pt>
                <c:pt idx="7012">
                  <c:v>1145.0</c:v>
                </c:pt>
                <c:pt idx="7013">
                  <c:v>1145.0</c:v>
                </c:pt>
                <c:pt idx="7014">
                  <c:v>1145.0</c:v>
                </c:pt>
                <c:pt idx="7015">
                  <c:v>1145.0</c:v>
                </c:pt>
                <c:pt idx="7016">
                  <c:v>1146.0</c:v>
                </c:pt>
                <c:pt idx="7017">
                  <c:v>1146.0</c:v>
                </c:pt>
                <c:pt idx="7018">
                  <c:v>1146.0</c:v>
                </c:pt>
                <c:pt idx="7019">
                  <c:v>1147.0</c:v>
                </c:pt>
                <c:pt idx="7020">
                  <c:v>1147.0</c:v>
                </c:pt>
                <c:pt idx="7021">
                  <c:v>1147.0</c:v>
                </c:pt>
                <c:pt idx="7022">
                  <c:v>1147.0</c:v>
                </c:pt>
                <c:pt idx="7023">
                  <c:v>1147.0</c:v>
                </c:pt>
                <c:pt idx="7024">
                  <c:v>1147.0</c:v>
                </c:pt>
                <c:pt idx="7025">
                  <c:v>1147.0</c:v>
                </c:pt>
                <c:pt idx="7026">
                  <c:v>1148.0</c:v>
                </c:pt>
                <c:pt idx="7027">
                  <c:v>1148.0</c:v>
                </c:pt>
                <c:pt idx="7028">
                  <c:v>1148.0</c:v>
                </c:pt>
                <c:pt idx="7029">
                  <c:v>1148.0</c:v>
                </c:pt>
                <c:pt idx="7030">
                  <c:v>1148.0</c:v>
                </c:pt>
                <c:pt idx="7031">
                  <c:v>1148.0</c:v>
                </c:pt>
                <c:pt idx="7032">
                  <c:v>1148.0</c:v>
                </c:pt>
                <c:pt idx="7033">
                  <c:v>1148.0</c:v>
                </c:pt>
                <c:pt idx="7034">
                  <c:v>1148.0</c:v>
                </c:pt>
                <c:pt idx="7035">
                  <c:v>1148.0</c:v>
                </c:pt>
                <c:pt idx="7036">
                  <c:v>1148.0</c:v>
                </c:pt>
                <c:pt idx="7037">
                  <c:v>1148.0</c:v>
                </c:pt>
                <c:pt idx="7038">
                  <c:v>1148.0</c:v>
                </c:pt>
                <c:pt idx="7039">
                  <c:v>1148.0</c:v>
                </c:pt>
                <c:pt idx="7040">
                  <c:v>1148.0</c:v>
                </c:pt>
                <c:pt idx="7041">
                  <c:v>1149.0</c:v>
                </c:pt>
                <c:pt idx="7042">
                  <c:v>1150.0</c:v>
                </c:pt>
                <c:pt idx="7043">
                  <c:v>1150.0</c:v>
                </c:pt>
                <c:pt idx="7044">
                  <c:v>1150.0</c:v>
                </c:pt>
                <c:pt idx="7045">
                  <c:v>1150.0</c:v>
                </c:pt>
                <c:pt idx="7046">
                  <c:v>1150.0</c:v>
                </c:pt>
                <c:pt idx="7047">
                  <c:v>1150.0</c:v>
                </c:pt>
                <c:pt idx="7048">
                  <c:v>1150.0</c:v>
                </c:pt>
                <c:pt idx="7049">
                  <c:v>1150.0</c:v>
                </c:pt>
                <c:pt idx="7050">
                  <c:v>1150.0</c:v>
                </c:pt>
                <c:pt idx="7051">
                  <c:v>1150.0</c:v>
                </c:pt>
                <c:pt idx="7052">
                  <c:v>1150.0</c:v>
                </c:pt>
                <c:pt idx="7053">
                  <c:v>1150.0</c:v>
                </c:pt>
                <c:pt idx="7054">
                  <c:v>1150.0</c:v>
                </c:pt>
                <c:pt idx="7055">
                  <c:v>1150.0</c:v>
                </c:pt>
                <c:pt idx="7056">
                  <c:v>1150.0</c:v>
                </c:pt>
                <c:pt idx="7057">
                  <c:v>1150.0</c:v>
                </c:pt>
                <c:pt idx="7058">
                  <c:v>1150.0</c:v>
                </c:pt>
                <c:pt idx="7059">
                  <c:v>1150.0</c:v>
                </c:pt>
                <c:pt idx="7060">
                  <c:v>1150.0</c:v>
                </c:pt>
                <c:pt idx="7061">
                  <c:v>1150.0</c:v>
                </c:pt>
                <c:pt idx="7062">
                  <c:v>1150.0</c:v>
                </c:pt>
                <c:pt idx="7063">
                  <c:v>1150.0</c:v>
                </c:pt>
                <c:pt idx="7064">
                  <c:v>1150.0</c:v>
                </c:pt>
                <c:pt idx="7065">
                  <c:v>1150.0</c:v>
                </c:pt>
                <c:pt idx="7066">
                  <c:v>1150.0</c:v>
                </c:pt>
                <c:pt idx="7067">
                  <c:v>1150.0</c:v>
                </c:pt>
                <c:pt idx="7068">
                  <c:v>1150.0</c:v>
                </c:pt>
                <c:pt idx="7069">
                  <c:v>1150.0</c:v>
                </c:pt>
                <c:pt idx="7070">
                  <c:v>1151.0</c:v>
                </c:pt>
                <c:pt idx="7071">
                  <c:v>1151.0</c:v>
                </c:pt>
                <c:pt idx="7072">
                  <c:v>1151.0</c:v>
                </c:pt>
                <c:pt idx="7073">
                  <c:v>1151.0</c:v>
                </c:pt>
                <c:pt idx="7074">
                  <c:v>1151.0</c:v>
                </c:pt>
                <c:pt idx="7075">
                  <c:v>1151.0</c:v>
                </c:pt>
                <c:pt idx="7076">
                  <c:v>1151.0</c:v>
                </c:pt>
                <c:pt idx="7077">
                  <c:v>1151.0</c:v>
                </c:pt>
                <c:pt idx="7078">
                  <c:v>1151.0</c:v>
                </c:pt>
                <c:pt idx="7079">
                  <c:v>1151.0</c:v>
                </c:pt>
                <c:pt idx="7080">
                  <c:v>1151.0</c:v>
                </c:pt>
                <c:pt idx="7081">
                  <c:v>1151.0</c:v>
                </c:pt>
                <c:pt idx="7082">
                  <c:v>1151.0</c:v>
                </c:pt>
                <c:pt idx="7083">
                  <c:v>1151.0</c:v>
                </c:pt>
                <c:pt idx="7084">
                  <c:v>1151.0</c:v>
                </c:pt>
                <c:pt idx="7085">
                  <c:v>1151.0</c:v>
                </c:pt>
                <c:pt idx="7086">
                  <c:v>1152.0</c:v>
                </c:pt>
                <c:pt idx="7087">
                  <c:v>1153.0</c:v>
                </c:pt>
                <c:pt idx="7088">
                  <c:v>1154.0</c:v>
                </c:pt>
                <c:pt idx="7089">
                  <c:v>1155.0</c:v>
                </c:pt>
                <c:pt idx="7090">
                  <c:v>1156.0</c:v>
                </c:pt>
                <c:pt idx="7091">
                  <c:v>1156.0</c:v>
                </c:pt>
                <c:pt idx="7092">
                  <c:v>1156.0</c:v>
                </c:pt>
                <c:pt idx="7093">
                  <c:v>1156.0</c:v>
                </c:pt>
                <c:pt idx="7094">
                  <c:v>1156.0</c:v>
                </c:pt>
                <c:pt idx="7095">
                  <c:v>1156.0</c:v>
                </c:pt>
                <c:pt idx="7096">
                  <c:v>1156.0</c:v>
                </c:pt>
                <c:pt idx="7097">
                  <c:v>1156.0</c:v>
                </c:pt>
                <c:pt idx="7098">
                  <c:v>1156.0</c:v>
                </c:pt>
                <c:pt idx="7099">
                  <c:v>1156.0</c:v>
                </c:pt>
                <c:pt idx="7100">
                  <c:v>1156.0</c:v>
                </c:pt>
                <c:pt idx="7101">
                  <c:v>1156.0</c:v>
                </c:pt>
                <c:pt idx="7102">
                  <c:v>1156.0</c:v>
                </c:pt>
                <c:pt idx="7103">
                  <c:v>1156.0</c:v>
                </c:pt>
                <c:pt idx="7104">
                  <c:v>1156.0</c:v>
                </c:pt>
                <c:pt idx="7105">
                  <c:v>1156.0</c:v>
                </c:pt>
                <c:pt idx="7106">
                  <c:v>1156.0</c:v>
                </c:pt>
                <c:pt idx="7107">
                  <c:v>1156.0</c:v>
                </c:pt>
                <c:pt idx="7108">
                  <c:v>1157.0</c:v>
                </c:pt>
                <c:pt idx="7109">
                  <c:v>1157.0</c:v>
                </c:pt>
                <c:pt idx="7110">
                  <c:v>1157.0</c:v>
                </c:pt>
                <c:pt idx="7111">
                  <c:v>1158.0</c:v>
                </c:pt>
                <c:pt idx="7112">
                  <c:v>1159.0</c:v>
                </c:pt>
                <c:pt idx="7113">
                  <c:v>1159.0</c:v>
                </c:pt>
                <c:pt idx="7114">
                  <c:v>1159.0</c:v>
                </c:pt>
                <c:pt idx="7115">
                  <c:v>1159.0</c:v>
                </c:pt>
                <c:pt idx="7116">
                  <c:v>1159.0</c:v>
                </c:pt>
                <c:pt idx="7117">
                  <c:v>1160.0</c:v>
                </c:pt>
                <c:pt idx="7118">
                  <c:v>1161.0</c:v>
                </c:pt>
                <c:pt idx="7119">
                  <c:v>1161.0</c:v>
                </c:pt>
                <c:pt idx="7120">
                  <c:v>1161.0</c:v>
                </c:pt>
                <c:pt idx="7121">
                  <c:v>1161.0</c:v>
                </c:pt>
                <c:pt idx="7122">
                  <c:v>1162.0</c:v>
                </c:pt>
                <c:pt idx="7123">
                  <c:v>1163.0</c:v>
                </c:pt>
                <c:pt idx="7124">
                  <c:v>1163.0</c:v>
                </c:pt>
                <c:pt idx="7125">
                  <c:v>1163.0</c:v>
                </c:pt>
                <c:pt idx="7126">
                  <c:v>1163.0</c:v>
                </c:pt>
                <c:pt idx="7127">
                  <c:v>1163.0</c:v>
                </c:pt>
                <c:pt idx="7128">
                  <c:v>1163.0</c:v>
                </c:pt>
                <c:pt idx="7129">
                  <c:v>1163.0</c:v>
                </c:pt>
                <c:pt idx="7130">
                  <c:v>1163.0</c:v>
                </c:pt>
                <c:pt idx="7131">
                  <c:v>1163.0</c:v>
                </c:pt>
                <c:pt idx="7132">
                  <c:v>1163.0</c:v>
                </c:pt>
                <c:pt idx="7133">
                  <c:v>1163.0</c:v>
                </c:pt>
                <c:pt idx="7134">
                  <c:v>1163.0</c:v>
                </c:pt>
                <c:pt idx="7135">
                  <c:v>1163.0</c:v>
                </c:pt>
                <c:pt idx="7136">
                  <c:v>1163.0</c:v>
                </c:pt>
                <c:pt idx="7137">
                  <c:v>1163.0</c:v>
                </c:pt>
                <c:pt idx="7138">
                  <c:v>1163.0</c:v>
                </c:pt>
                <c:pt idx="7139">
                  <c:v>1163.0</c:v>
                </c:pt>
                <c:pt idx="7140">
                  <c:v>1163.0</c:v>
                </c:pt>
                <c:pt idx="7141">
                  <c:v>1163.0</c:v>
                </c:pt>
                <c:pt idx="7142">
                  <c:v>1163.0</c:v>
                </c:pt>
                <c:pt idx="7143">
                  <c:v>1163.0</c:v>
                </c:pt>
                <c:pt idx="7144">
                  <c:v>1163.0</c:v>
                </c:pt>
                <c:pt idx="7145">
                  <c:v>1163.0</c:v>
                </c:pt>
                <c:pt idx="7146">
                  <c:v>1163.0</c:v>
                </c:pt>
                <c:pt idx="7147">
                  <c:v>1164.0</c:v>
                </c:pt>
                <c:pt idx="7148">
                  <c:v>1164.0</c:v>
                </c:pt>
                <c:pt idx="7149">
                  <c:v>1165.0</c:v>
                </c:pt>
                <c:pt idx="7150">
                  <c:v>1166.0</c:v>
                </c:pt>
                <c:pt idx="7151">
                  <c:v>1167.0</c:v>
                </c:pt>
                <c:pt idx="7152">
                  <c:v>1167.0</c:v>
                </c:pt>
                <c:pt idx="7153">
                  <c:v>1167.0</c:v>
                </c:pt>
                <c:pt idx="7154">
                  <c:v>1167.0</c:v>
                </c:pt>
                <c:pt idx="7155">
                  <c:v>1167.0</c:v>
                </c:pt>
                <c:pt idx="7156">
                  <c:v>1167.0</c:v>
                </c:pt>
                <c:pt idx="7157">
                  <c:v>1167.0</c:v>
                </c:pt>
                <c:pt idx="7158">
                  <c:v>1167.0</c:v>
                </c:pt>
                <c:pt idx="7159">
                  <c:v>1167.0</c:v>
                </c:pt>
                <c:pt idx="7160">
                  <c:v>1167.0</c:v>
                </c:pt>
                <c:pt idx="7161">
                  <c:v>1167.0</c:v>
                </c:pt>
                <c:pt idx="7162">
                  <c:v>1167.0</c:v>
                </c:pt>
                <c:pt idx="7163">
                  <c:v>1167.0</c:v>
                </c:pt>
                <c:pt idx="7164">
                  <c:v>1167.0</c:v>
                </c:pt>
                <c:pt idx="7165">
                  <c:v>1167.0</c:v>
                </c:pt>
                <c:pt idx="7166">
                  <c:v>1167.0</c:v>
                </c:pt>
                <c:pt idx="7167">
                  <c:v>1167.0</c:v>
                </c:pt>
                <c:pt idx="7168">
                  <c:v>1167.0</c:v>
                </c:pt>
                <c:pt idx="7169">
                  <c:v>1167.0</c:v>
                </c:pt>
                <c:pt idx="7170">
                  <c:v>1167.0</c:v>
                </c:pt>
                <c:pt idx="7171">
                  <c:v>1167.0</c:v>
                </c:pt>
                <c:pt idx="7172">
                  <c:v>1167.0</c:v>
                </c:pt>
                <c:pt idx="7173">
                  <c:v>1167.0</c:v>
                </c:pt>
                <c:pt idx="7174">
                  <c:v>1167.0</c:v>
                </c:pt>
                <c:pt idx="7175">
                  <c:v>1167.0</c:v>
                </c:pt>
                <c:pt idx="7176">
                  <c:v>1167.0</c:v>
                </c:pt>
                <c:pt idx="7177">
                  <c:v>1167.0</c:v>
                </c:pt>
                <c:pt idx="7178">
                  <c:v>1167.0</c:v>
                </c:pt>
                <c:pt idx="7179">
                  <c:v>1167.0</c:v>
                </c:pt>
                <c:pt idx="7180">
                  <c:v>1167.0</c:v>
                </c:pt>
                <c:pt idx="7181">
                  <c:v>1167.0</c:v>
                </c:pt>
                <c:pt idx="7182">
                  <c:v>1167.0</c:v>
                </c:pt>
                <c:pt idx="7183">
                  <c:v>1167.0</c:v>
                </c:pt>
                <c:pt idx="7184">
                  <c:v>1168.0</c:v>
                </c:pt>
                <c:pt idx="7185">
                  <c:v>1168.0</c:v>
                </c:pt>
                <c:pt idx="7186">
                  <c:v>1168.0</c:v>
                </c:pt>
                <c:pt idx="7187">
                  <c:v>1168.0</c:v>
                </c:pt>
                <c:pt idx="7188">
                  <c:v>1168.0</c:v>
                </c:pt>
                <c:pt idx="7189">
                  <c:v>1169.0</c:v>
                </c:pt>
                <c:pt idx="7190">
                  <c:v>1170.0</c:v>
                </c:pt>
                <c:pt idx="7191">
                  <c:v>1170.0</c:v>
                </c:pt>
                <c:pt idx="7192">
                  <c:v>1171.0</c:v>
                </c:pt>
                <c:pt idx="7193">
                  <c:v>1171.0</c:v>
                </c:pt>
                <c:pt idx="7194">
                  <c:v>1172.0</c:v>
                </c:pt>
                <c:pt idx="7195">
                  <c:v>1172.0</c:v>
                </c:pt>
                <c:pt idx="7196">
                  <c:v>1173.0</c:v>
                </c:pt>
                <c:pt idx="7197">
                  <c:v>1174.0</c:v>
                </c:pt>
                <c:pt idx="7198">
                  <c:v>1174.0</c:v>
                </c:pt>
                <c:pt idx="7199">
                  <c:v>1174.0</c:v>
                </c:pt>
                <c:pt idx="7200">
                  <c:v>1174.0</c:v>
                </c:pt>
                <c:pt idx="7201">
                  <c:v>1174.0</c:v>
                </c:pt>
                <c:pt idx="7202">
                  <c:v>1174.0</c:v>
                </c:pt>
                <c:pt idx="7203">
                  <c:v>1174.0</c:v>
                </c:pt>
                <c:pt idx="7204">
                  <c:v>1174.0</c:v>
                </c:pt>
                <c:pt idx="7205">
                  <c:v>1174.0</c:v>
                </c:pt>
                <c:pt idx="7206">
                  <c:v>1174.0</c:v>
                </c:pt>
                <c:pt idx="7207">
                  <c:v>1174.0</c:v>
                </c:pt>
                <c:pt idx="7208">
                  <c:v>1174.0</c:v>
                </c:pt>
                <c:pt idx="7209">
                  <c:v>1174.0</c:v>
                </c:pt>
                <c:pt idx="7210">
                  <c:v>1174.0</c:v>
                </c:pt>
                <c:pt idx="7211">
                  <c:v>1174.0</c:v>
                </c:pt>
                <c:pt idx="7212">
                  <c:v>1175.0</c:v>
                </c:pt>
                <c:pt idx="7213">
                  <c:v>1175.0</c:v>
                </c:pt>
                <c:pt idx="7214">
                  <c:v>1175.0</c:v>
                </c:pt>
                <c:pt idx="7215">
                  <c:v>1176.0</c:v>
                </c:pt>
                <c:pt idx="7216">
                  <c:v>1176.0</c:v>
                </c:pt>
                <c:pt idx="7217">
                  <c:v>1176.0</c:v>
                </c:pt>
                <c:pt idx="7218">
                  <c:v>1177.0</c:v>
                </c:pt>
                <c:pt idx="7219">
                  <c:v>1177.0</c:v>
                </c:pt>
                <c:pt idx="7220">
                  <c:v>1177.0</c:v>
                </c:pt>
                <c:pt idx="7221">
                  <c:v>1177.0</c:v>
                </c:pt>
                <c:pt idx="7222">
                  <c:v>1178.0</c:v>
                </c:pt>
                <c:pt idx="7223">
                  <c:v>1179.0</c:v>
                </c:pt>
                <c:pt idx="7224">
                  <c:v>1179.0</c:v>
                </c:pt>
                <c:pt idx="7225">
                  <c:v>1179.0</c:v>
                </c:pt>
                <c:pt idx="7226">
                  <c:v>1179.0</c:v>
                </c:pt>
                <c:pt idx="7227">
                  <c:v>1179.0</c:v>
                </c:pt>
                <c:pt idx="7228">
                  <c:v>1179.0</c:v>
                </c:pt>
                <c:pt idx="7229">
                  <c:v>1179.0</c:v>
                </c:pt>
                <c:pt idx="7230">
                  <c:v>1179.0</c:v>
                </c:pt>
                <c:pt idx="7231">
                  <c:v>1179.0</c:v>
                </c:pt>
                <c:pt idx="7232">
                  <c:v>1179.0</c:v>
                </c:pt>
                <c:pt idx="7233">
                  <c:v>1179.0</c:v>
                </c:pt>
                <c:pt idx="7234">
                  <c:v>1179.0</c:v>
                </c:pt>
                <c:pt idx="7235">
                  <c:v>1179.0</c:v>
                </c:pt>
                <c:pt idx="7236">
                  <c:v>1179.0</c:v>
                </c:pt>
                <c:pt idx="7237">
                  <c:v>1179.0</c:v>
                </c:pt>
                <c:pt idx="7238">
                  <c:v>1179.0</c:v>
                </c:pt>
                <c:pt idx="7239">
                  <c:v>1179.0</c:v>
                </c:pt>
                <c:pt idx="7240">
                  <c:v>1179.0</c:v>
                </c:pt>
                <c:pt idx="7241">
                  <c:v>1179.0</c:v>
                </c:pt>
                <c:pt idx="7242">
                  <c:v>1179.0</c:v>
                </c:pt>
                <c:pt idx="7243">
                  <c:v>1179.0</c:v>
                </c:pt>
                <c:pt idx="7244">
                  <c:v>1179.0</c:v>
                </c:pt>
                <c:pt idx="7245">
                  <c:v>1180.0</c:v>
                </c:pt>
                <c:pt idx="7246">
                  <c:v>1180.0</c:v>
                </c:pt>
                <c:pt idx="7247">
                  <c:v>1180.0</c:v>
                </c:pt>
                <c:pt idx="7248">
                  <c:v>1180.0</c:v>
                </c:pt>
                <c:pt idx="7249">
                  <c:v>1181.0</c:v>
                </c:pt>
                <c:pt idx="7250">
                  <c:v>1181.0</c:v>
                </c:pt>
                <c:pt idx="7251">
                  <c:v>1182.0</c:v>
                </c:pt>
                <c:pt idx="7252">
                  <c:v>1182.0</c:v>
                </c:pt>
                <c:pt idx="7253">
                  <c:v>1182.0</c:v>
                </c:pt>
                <c:pt idx="7254">
                  <c:v>1182.0</c:v>
                </c:pt>
                <c:pt idx="7255">
                  <c:v>1182.0</c:v>
                </c:pt>
                <c:pt idx="7256">
                  <c:v>1182.0</c:v>
                </c:pt>
                <c:pt idx="7257">
                  <c:v>1183.0</c:v>
                </c:pt>
                <c:pt idx="7258">
                  <c:v>1183.0</c:v>
                </c:pt>
                <c:pt idx="7259">
                  <c:v>1184.0</c:v>
                </c:pt>
                <c:pt idx="7260">
                  <c:v>1185.0</c:v>
                </c:pt>
                <c:pt idx="7261">
                  <c:v>1185.0</c:v>
                </c:pt>
                <c:pt idx="7262">
                  <c:v>1186.0</c:v>
                </c:pt>
                <c:pt idx="7263">
                  <c:v>1187.0</c:v>
                </c:pt>
                <c:pt idx="7264">
                  <c:v>1187.0</c:v>
                </c:pt>
                <c:pt idx="7265">
                  <c:v>1188.0</c:v>
                </c:pt>
                <c:pt idx="7266">
                  <c:v>1188.0</c:v>
                </c:pt>
                <c:pt idx="7267">
                  <c:v>1188.0</c:v>
                </c:pt>
                <c:pt idx="7268">
                  <c:v>1188.0</c:v>
                </c:pt>
                <c:pt idx="7269">
                  <c:v>1188.0</c:v>
                </c:pt>
                <c:pt idx="7270">
                  <c:v>1188.0</c:v>
                </c:pt>
                <c:pt idx="7271">
                  <c:v>1188.0</c:v>
                </c:pt>
                <c:pt idx="7272">
                  <c:v>1188.0</c:v>
                </c:pt>
                <c:pt idx="7273">
                  <c:v>1188.0</c:v>
                </c:pt>
                <c:pt idx="7274">
                  <c:v>1188.0</c:v>
                </c:pt>
                <c:pt idx="7275">
                  <c:v>1189.0</c:v>
                </c:pt>
                <c:pt idx="7276">
                  <c:v>1190.0</c:v>
                </c:pt>
                <c:pt idx="7277">
                  <c:v>1190.0</c:v>
                </c:pt>
                <c:pt idx="7278">
                  <c:v>1190.0</c:v>
                </c:pt>
                <c:pt idx="7279">
                  <c:v>1190.0</c:v>
                </c:pt>
                <c:pt idx="7280">
                  <c:v>1190.0</c:v>
                </c:pt>
                <c:pt idx="7281">
                  <c:v>1190.0</c:v>
                </c:pt>
                <c:pt idx="7282">
                  <c:v>1190.0</c:v>
                </c:pt>
                <c:pt idx="7283">
                  <c:v>1190.0</c:v>
                </c:pt>
                <c:pt idx="7284">
                  <c:v>1190.0</c:v>
                </c:pt>
                <c:pt idx="7285">
                  <c:v>1190.0</c:v>
                </c:pt>
                <c:pt idx="7286">
                  <c:v>1190.0</c:v>
                </c:pt>
                <c:pt idx="7287">
                  <c:v>1190.0</c:v>
                </c:pt>
                <c:pt idx="7288">
                  <c:v>1190.0</c:v>
                </c:pt>
                <c:pt idx="7289">
                  <c:v>1190.0</c:v>
                </c:pt>
                <c:pt idx="7290">
                  <c:v>1190.0</c:v>
                </c:pt>
                <c:pt idx="7291">
                  <c:v>1190.0</c:v>
                </c:pt>
                <c:pt idx="7292">
                  <c:v>1190.0</c:v>
                </c:pt>
                <c:pt idx="7293">
                  <c:v>1190.0</c:v>
                </c:pt>
                <c:pt idx="7294">
                  <c:v>1190.0</c:v>
                </c:pt>
                <c:pt idx="7295">
                  <c:v>1190.0</c:v>
                </c:pt>
                <c:pt idx="7296">
                  <c:v>1190.0</c:v>
                </c:pt>
                <c:pt idx="7297">
                  <c:v>1190.0</c:v>
                </c:pt>
                <c:pt idx="7298">
                  <c:v>1190.0</c:v>
                </c:pt>
                <c:pt idx="7299">
                  <c:v>1190.0</c:v>
                </c:pt>
                <c:pt idx="7300">
                  <c:v>1190.0</c:v>
                </c:pt>
                <c:pt idx="7301">
                  <c:v>1190.0</c:v>
                </c:pt>
                <c:pt idx="7302">
                  <c:v>1191.0</c:v>
                </c:pt>
                <c:pt idx="7303">
                  <c:v>1191.0</c:v>
                </c:pt>
                <c:pt idx="7304">
                  <c:v>1192.0</c:v>
                </c:pt>
                <c:pt idx="7305">
                  <c:v>1193.0</c:v>
                </c:pt>
                <c:pt idx="7306">
                  <c:v>1194.0</c:v>
                </c:pt>
                <c:pt idx="7307">
                  <c:v>1194.0</c:v>
                </c:pt>
                <c:pt idx="7308">
                  <c:v>1194.0</c:v>
                </c:pt>
                <c:pt idx="7309">
                  <c:v>1194.0</c:v>
                </c:pt>
                <c:pt idx="7310">
                  <c:v>1194.0</c:v>
                </c:pt>
                <c:pt idx="7311">
                  <c:v>1194.0</c:v>
                </c:pt>
                <c:pt idx="7312">
                  <c:v>1194.0</c:v>
                </c:pt>
                <c:pt idx="7313">
                  <c:v>1194.0</c:v>
                </c:pt>
                <c:pt idx="7314">
                  <c:v>1194.0</c:v>
                </c:pt>
                <c:pt idx="7315">
                  <c:v>1194.0</c:v>
                </c:pt>
                <c:pt idx="7316">
                  <c:v>1195.0</c:v>
                </c:pt>
                <c:pt idx="7317">
                  <c:v>1195.0</c:v>
                </c:pt>
                <c:pt idx="7318">
                  <c:v>1195.0</c:v>
                </c:pt>
                <c:pt idx="7319">
                  <c:v>1195.0</c:v>
                </c:pt>
                <c:pt idx="7320">
                  <c:v>1195.0</c:v>
                </c:pt>
                <c:pt idx="7321">
                  <c:v>1195.0</c:v>
                </c:pt>
                <c:pt idx="7322">
                  <c:v>1195.0</c:v>
                </c:pt>
                <c:pt idx="7323">
                  <c:v>1195.0</c:v>
                </c:pt>
                <c:pt idx="7324">
                  <c:v>1195.0</c:v>
                </c:pt>
                <c:pt idx="7325">
                  <c:v>1195.0</c:v>
                </c:pt>
                <c:pt idx="7326">
                  <c:v>1195.0</c:v>
                </c:pt>
                <c:pt idx="7327">
                  <c:v>1195.0</c:v>
                </c:pt>
                <c:pt idx="7328">
                  <c:v>1195.0</c:v>
                </c:pt>
                <c:pt idx="7329">
                  <c:v>1195.0</c:v>
                </c:pt>
                <c:pt idx="7330">
                  <c:v>1195.0</c:v>
                </c:pt>
                <c:pt idx="7331">
                  <c:v>1195.0</c:v>
                </c:pt>
                <c:pt idx="7332">
                  <c:v>1195.0</c:v>
                </c:pt>
                <c:pt idx="7333">
                  <c:v>1195.0</c:v>
                </c:pt>
                <c:pt idx="7334">
                  <c:v>1195.0</c:v>
                </c:pt>
                <c:pt idx="7335">
                  <c:v>1195.0</c:v>
                </c:pt>
                <c:pt idx="7336">
                  <c:v>1195.0</c:v>
                </c:pt>
                <c:pt idx="7337">
                  <c:v>1195.0</c:v>
                </c:pt>
                <c:pt idx="7338">
                  <c:v>1195.0</c:v>
                </c:pt>
                <c:pt idx="7339">
                  <c:v>1195.0</c:v>
                </c:pt>
                <c:pt idx="7340">
                  <c:v>1195.0</c:v>
                </c:pt>
                <c:pt idx="7341">
                  <c:v>1195.0</c:v>
                </c:pt>
                <c:pt idx="7342">
                  <c:v>1195.0</c:v>
                </c:pt>
                <c:pt idx="7343">
                  <c:v>1195.0</c:v>
                </c:pt>
                <c:pt idx="7344">
                  <c:v>1195.0</c:v>
                </c:pt>
                <c:pt idx="7345">
                  <c:v>1195.0</c:v>
                </c:pt>
                <c:pt idx="7346">
                  <c:v>1195.0</c:v>
                </c:pt>
                <c:pt idx="7347">
                  <c:v>1195.0</c:v>
                </c:pt>
                <c:pt idx="7348">
                  <c:v>1195.0</c:v>
                </c:pt>
                <c:pt idx="7349">
                  <c:v>1195.0</c:v>
                </c:pt>
                <c:pt idx="7350">
                  <c:v>1195.0</c:v>
                </c:pt>
                <c:pt idx="7351">
                  <c:v>1196.0</c:v>
                </c:pt>
                <c:pt idx="7352">
                  <c:v>1196.0</c:v>
                </c:pt>
                <c:pt idx="7353">
                  <c:v>1196.0</c:v>
                </c:pt>
                <c:pt idx="7354">
                  <c:v>1196.0</c:v>
                </c:pt>
                <c:pt idx="7355">
                  <c:v>1196.0</c:v>
                </c:pt>
                <c:pt idx="7356">
                  <c:v>1197.0</c:v>
                </c:pt>
                <c:pt idx="7357">
                  <c:v>1198.0</c:v>
                </c:pt>
                <c:pt idx="7358">
                  <c:v>1198.0</c:v>
                </c:pt>
                <c:pt idx="7359">
                  <c:v>1199.0</c:v>
                </c:pt>
                <c:pt idx="7360">
                  <c:v>1199.0</c:v>
                </c:pt>
                <c:pt idx="7361">
                  <c:v>1199.0</c:v>
                </c:pt>
                <c:pt idx="7362">
                  <c:v>1199.0</c:v>
                </c:pt>
                <c:pt idx="7363">
                  <c:v>1199.0</c:v>
                </c:pt>
                <c:pt idx="7364">
                  <c:v>1199.0</c:v>
                </c:pt>
                <c:pt idx="7365">
                  <c:v>1199.0</c:v>
                </c:pt>
                <c:pt idx="7366">
                  <c:v>1199.0</c:v>
                </c:pt>
                <c:pt idx="7367">
                  <c:v>1200.0</c:v>
                </c:pt>
                <c:pt idx="7368">
                  <c:v>1200.0</c:v>
                </c:pt>
                <c:pt idx="7369">
                  <c:v>1201.0</c:v>
                </c:pt>
                <c:pt idx="7370">
                  <c:v>1201.0</c:v>
                </c:pt>
                <c:pt idx="7371">
                  <c:v>1201.0</c:v>
                </c:pt>
                <c:pt idx="7372">
                  <c:v>1201.0</c:v>
                </c:pt>
                <c:pt idx="7373">
                  <c:v>1201.0</c:v>
                </c:pt>
                <c:pt idx="7374">
                  <c:v>1202.0</c:v>
                </c:pt>
                <c:pt idx="7375">
                  <c:v>1202.0</c:v>
                </c:pt>
                <c:pt idx="7376">
                  <c:v>1202.0</c:v>
                </c:pt>
                <c:pt idx="7377">
                  <c:v>1202.0</c:v>
                </c:pt>
                <c:pt idx="7378">
                  <c:v>1202.0</c:v>
                </c:pt>
                <c:pt idx="7379">
                  <c:v>1202.0</c:v>
                </c:pt>
                <c:pt idx="7380">
                  <c:v>1203.0</c:v>
                </c:pt>
                <c:pt idx="7381">
                  <c:v>1203.0</c:v>
                </c:pt>
                <c:pt idx="7382">
                  <c:v>1203.0</c:v>
                </c:pt>
                <c:pt idx="7383">
                  <c:v>1203.0</c:v>
                </c:pt>
                <c:pt idx="7384">
                  <c:v>1203.0</c:v>
                </c:pt>
                <c:pt idx="7385">
                  <c:v>1203.0</c:v>
                </c:pt>
                <c:pt idx="7386">
                  <c:v>1203.0</c:v>
                </c:pt>
                <c:pt idx="7387">
                  <c:v>1203.0</c:v>
                </c:pt>
                <c:pt idx="7388">
                  <c:v>1203.0</c:v>
                </c:pt>
                <c:pt idx="7389">
                  <c:v>1203.0</c:v>
                </c:pt>
                <c:pt idx="7390">
                  <c:v>1203.0</c:v>
                </c:pt>
                <c:pt idx="7391">
                  <c:v>1203.0</c:v>
                </c:pt>
                <c:pt idx="7392">
                  <c:v>1203.0</c:v>
                </c:pt>
                <c:pt idx="7393">
                  <c:v>1203.0</c:v>
                </c:pt>
                <c:pt idx="7394">
                  <c:v>1204.0</c:v>
                </c:pt>
                <c:pt idx="7395">
                  <c:v>1205.0</c:v>
                </c:pt>
                <c:pt idx="7396">
                  <c:v>1205.0</c:v>
                </c:pt>
                <c:pt idx="7397">
                  <c:v>1205.0</c:v>
                </c:pt>
                <c:pt idx="7398">
                  <c:v>1205.0</c:v>
                </c:pt>
                <c:pt idx="7399">
                  <c:v>1205.0</c:v>
                </c:pt>
                <c:pt idx="7400">
                  <c:v>1205.0</c:v>
                </c:pt>
                <c:pt idx="7401">
                  <c:v>1205.0</c:v>
                </c:pt>
                <c:pt idx="7402">
                  <c:v>1206.0</c:v>
                </c:pt>
                <c:pt idx="7403">
                  <c:v>1206.0</c:v>
                </c:pt>
                <c:pt idx="7404">
                  <c:v>1207.0</c:v>
                </c:pt>
                <c:pt idx="7405">
                  <c:v>1207.0</c:v>
                </c:pt>
                <c:pt idx="7406">
                  <c:v>1207.0</c:v>
                </c:pt>
                <c:pt idx="7407">
                  <c:v>1207.0</c:v>
                </c:pt>
                <c:pt idx="7408">
                  <c:v>1207.0</c:v>
                </c:pt>
                <c:pt idx="7409">
                  <c:v>1207.0</c:v>
                </c:pt>
                <c:pt idx="7410">
                  <c:v>1207.0</c:v>
                </c:pt>
                <c:pt idx="7411">
                  <c:v>1207.0</c:v>
                </c:pt>
                <c:pt idx="7412">
                  <c:v>1207.0</c:v>
                </c:pt>
                <c:pt idx="7413">
                  <c:v>1207.0</c:v>
                </c:pt>
                <c:pt idx="7414">
                  <c:v>1207.0</c:v>
                </c:pt>
                <c:pt idx="7415">
                  <c:v>1207.0</c:v>
                </c:pt>
                <c:pt idx="7416">
                  <c:v>1207.0</c:v>
                </c:pt>
                <c:pt idx="7417">
                  <c:v>1207.0</c:v>
                </c:pt>
                <c:pt idx="7418">
                  <c:v>1207.0</c:v>
                </c:pt>
                <c:pt idx="7419">
                  <c:v>1207.0</c:v>
                </c:pt>
                <c:pt idx="7420">
                  <c:v>1207.0</c:v>
                </c:pt>
                <c:pt idx="7421">
                  <c:v>1207.0</c:v>
                </c:pt>
                <c:pt idx="7422">
                  <c:v>1207.0</c:v>
                </c:pt>
                <c:pt idx="7423">
                  <c:v>1207.0</c:v>
                </c:pt>
                <c:pt idx="7424">
                  <c:v>1207.0</c:v>
                </c:pt>
                <c:pt idx="7425">
                  <c:v>1207.0</c:v>
                </c:pt>
                <c:pt idx="7426">
                  <c:v>1207.0</c:v>
                </c:pt>
                <c:pt idx="7427">
                  <c:v>1207.0</c:v>
                </c:pt>
                <c:pt idx="7428">
                  <c:v>1207.0</c:v>
                </c:pt>
                <c:pt idx="7429">
                  <c:v>1207.0</c:v>
                </c:pt>
                <c:pt idx="7430">
                  <c:v>1207.0</c:v>
                </c:pt>
                <c:pt idx="7431">
                  <c:v>1208.0</c:v>
                </c:pt>
                <c:pt idx="7432">
                  <c:v>1208.0</c:v>
                </c:pt>
                <c:pt idx="7433">
                  <c:v>1208.0</c:v>
                </c:pt>
                <c:pt idx="7434">
                  <c:v>1208.0</c:v>
                </c:pt>
                <c:pt idx="7435">
                  <c:v>1208.0</c:v>
                </c:pt>
                <c:pt idx="7436">
                  <c:v>1208.0</c:v>
                </c:pt>
                <c:pt idx="7437">
                  <c:v>1208.0</c:v>
                </c:pt>
                <c:pt idx="7438">
                  <c:v>1208.0</c:v>
                </c:pt>
                <c:pt idx="7439">
                  <c:v>1208.0</c:v>
                </c:pt>
                <c:pt idx="7440">
                  <c:v>1208.0</c:v>
                </c:pt>
                <c:pt idx="7441">
                  <c:v>1208.0</c:v>
                </c:pt>
                <c:pt idx="7442">
                  <c:v>1209.0</c:v>
                </c:pt>
                <c:pt idx="7443">
                  <c:v>1209.0</c:v>
                </c:pt>
                <c:pt idx="7444">
                  <c:v>1209.0</c:v>
                </c:pt>
                <c:pt idx="7445">
                  <c:v>1209.0</c:v>
                </c:pt>
                <c:pt idx="7446">
                  <c:v>1209.0</c:v>
                </c:pt>
                <c:pt idx="7447">
                  <c:v>1209.0</c:v>
                </c:pt>
                <c:pt idx="7448">
                  <c:v>1209.0</c:v>
                </c:pt>
                <c:pt idx="7449">
                  <c:v>1209.0</c:v>
                </c:pt>
                <c:pt idx="7450">
                  <c:v>1209.0</c:v>
                </c:pt>
                <c:pt idx="7451">
                  <c:v>1209.0</c:v>
                </c:pt>
                <c:pt idx="7452">
                  <c:v>1209.0</c:v>
                </c:pt>
                <c:pt idx="7453">
                  <c:v>1209.0</c:v>
                </c:pt>
                <c:pt idx="7454">
                  <c:v>1209.0</c:v>
                </c:pt>
                <c:pt idx="7455">
                  <c:v>1209.0</c:v>
                </c:pt>
                <c:pt idx="7456">
                  <c:v>1210.0</c:v>
                </c:pt>
                <c:pt idx="7457">
                  <c:v>1210.0</c:v>
                </c:pt>
                <c:pt idx="7458">
                  <c:v>1210.0</c:v>
                </c:pt>
                <c:pt idx="7459">
                  <c:v>1210.0</c:v>
                </c:pt>
                <c:pt idx="7460">
                  <c:v>1210.0</c:v>
                </c:pt>
                <c:pt idx="7461">
                  <c:v>1210.0</c:v>
                </c:pt>
                <c:pt idx="7462">
                  <c:v>1210.0</c:v>
                </c:pt>
                <c:pt idx="7463">
                  <c:v>1210.0</c:v>
                </c:pt>
                <c:pt idx="7464">
                  <c:v>1210.0</c:v>
                </c:pt>
                <c:pt idx="7465">
                  <c:v>1210.0</c:v>
                </c:pt>
                <c:pt idx="7466">
                  <c:v>1210.0</c:v>
                </c:pt>
                <c:pt idx="7467">
                  <c:v>1210.0</c:v>
                </c:pt>
                <c:pt idx="7468">
                  <c:v>1210.0</c:v>
                </c:pt>
                <c:pt idx="7469">
                  <c:v>1210.0</c:v>
                </c:pt>
                <c:pt idx="7470">
                  <c:v>1210.0</c:v>
                </c:pt>
                <c:pt idx="7471">
                  <c:v>1210.0</c:v>
                </c:pt>
                <c:pt idx="7472">
                  <c:v>1210.0</c:v>
                </c:pt>
                <c:pt idx="7473">
                  <c:v>1210.0</c:v>
                </c:pt>
                <c:pt idx="7474">
                  <c:v>1210.0</c:v>
                </c:pt>
                <c:pt idx="7475">
                  <c:v>1210.0</c:v>
                </c:pt>
                <c:pt idx="7476">
                  <c:v>1210.0</c:v>
                </c:pt>
                <c:pt idx="7477">
                  <c:v>1210.0</c:v>
                </c:pt>
                <c:pt idx="7478">
                  <c:v>1210.0</c:v>
                </c:pt>
                <c:pt idx="7479">
                  <c:v>1211.0</c:v>
                </c:pt>
                <c:pt idx="7480">
                  <c:v>1211.0</c:v>
                </c:pt>
                <c:pt idx="7481">
                  <c:v>1211.0</c:v>
                </c:pt>
                <c:pt idx="7482">
                  <c:v>1212.0</c:v>
                </c:pt>
                <c:pt idx="7483">
                  <c:v>1212.0</c:v>
                </c:pt>
                <c:pt idx="7484">
                  <c:v>1212.0</c:v>
                </c:pt>
                <c:pt idx="7485">
                  <c:v>1212.0</c:v>
                </c:pt>
                <c:pt idx="7486">
                  <c:v>1212.0</c:v>
                </c:pt>
                <c:pt idx="7487">
                  <c:v>1212.0</c:v>
                </c:pt>
                <c:pt idx="7488">
                  <c:v>1212.0</c:v>
                </c:pt>
                <c:pt idx="7489">
                  <c:v>1212.0</c:v>
                </c:pt>
                <c:pt idx="7490">
                  <c:v>1213.0</c:v>
                </c:pt>
                <c:pt idx="7491">
                  <c:v>1213.0</c:v>
                </c:pt>
                <c:pt idx="7492">
                  <c:v>1213.0</c:v>
                </c:pt>
                <c:pt idx="7493">
                  <c:v>1213.0</c:v>
                </c:pt>
                <c:pt idx="7494">
                  <c:v>1213.0</c:v>
                </c:pt>
                <c:pt idx="7495">
                  <c:v>1213.0</c:v>
                </c:pt>
                <c:pt idx="7496">
                  <c:v>1214.0</c:v>
                </c:pt>
                <c:pt idx="7497">
                  <c:v>1214.0</c:v>
                </c:pt>
                <c:pt idx="7498">
                  <c:v>1215.0</c:v>
                </c:pt>
                <c:pt idx="7499">
                  <c:v>1215.0</c:v>
                </c:pt>
                <c:pt idx="7500">
                  <c:v>1215.0</c:v>
                </c:pt>
                <c:pt idx="7501">
                  <c:v>1215.0</c:v>
                </c:pt>
                <c:pt idx="7502">
                  <c:v>1215.0</c:v>
                </c:pt>
                <c:pt idx="7503">
                  <c:v>1215.0</c:v>
                </c:pt>
                <c:pt idx="7504">
                  <c:v>1216.0</c:v>
                </c:pt>
                <c:pt idx="7505">
                  <c:v>1216.0</c:v>
                </c:pt>
                <c:pt idx="7506">
                  <c:v>1217.0</c:v>
                </c:pt>
                <c:pt idx="7507">
                  <c:v>1217.0</c:v>
                </c:pt>
                <c:pt idx="7508">
                  <c:v>1217.0</c:v>
                </c:pt>
                <c:pt idx="7509">
                  <c:v>1217.0</c:v>
                </c:pt>
                <c:pt idx="7510">
                  <c:v>1217.0</c:v>
                </c:pt>
                <c:pt idx="7511">
                  <c:v>1217.0</c:v>
                </c:pt>
                <c:pt idx="7512">
                  <c:v>1217.0</c:v>
                </c:pt>
                <c:pt idx="7513">
                  <c:v>1217.0</c:v>
                </c:pt>
                <c:pt idx="7514">
                  <c:v>1217.0</c:v>
                </c:pt>
                <c:pt idx="7515">
                  <c:v>1218.0</c:v>
                </c:pt>
                <c:pt idx="7516">
                  <c:v>1218.0</c:v>
                </c:pt>
                <c:pt idx="7517">
                  <c:v>1219.0</c:v>
                </c:pt>
                <c:pt idx="7518">
                  <c:v>1220.0</c:v>
                </c:pt>
                <c:pt idx="7519">
                  <c:v>1220.0</c:v>
                </c:pt>
                <c:pt idx="7520">
                  <c:v>1220.0</c:v>
                </c:pt>
                <c:pt idx="7521">
                  <c:v>1221.0</c:v>
                </c:pt>
                <c:pt idx="7522">
                  <c:v>1221.0</c:v>
                </c:pt>
                <c:pt idx="7523">
                  <c:v>1221.0</c:v>
                </c:pt>
                <c:pt idx="7524">
                  <c:v>1221.0</c:v>
                </c:pt>
                <c:pt idx="7525">
                  <c:v>1221.0</c:v>
                </c:pt>
                <c:pt idx="7526">
                  <c:v>1221.0</c:v>
                </c:pt>
                <c:pt idx="7527">
                  <c:v>1221.0</c:v>
                </c:pt>
                <c:pt idx="7528">
                  <c:v>1221.0</c:v>
                </c:pt>
                <c:pt idx="7529">
                  <c:v>1221.0</c:v>
                </c:pt>
                <c:pt idx="7530">
                  <c:v>1222.0</c:v>
                </c:pt>
                <c:pt idx="7531">
                  <c:v>1222.0</c:v>
                </c:pt>
                <c:pt idx="7532">
                  <c:v>1223.0</c:v>
                </c:pt>
                <c:pt idx="7533">
                  <c:v>1223.0</c:v>
                </c:pt>
                <c:pt idx="7534">
                  <c:v>1223.0</c:v>
                </c:pt>
                <c:pt idx="7535">
                  <c:v>1223.0</c:v>
                </c:pt>
                <c:pt idx="7536">
                  <c:v>1223.0</c:v>
                </c:pt>
                <c:pt idx="7537">
                  <c:v>1223.0</c:v>
                </c:pt>
                <c:pt idx="7538">
                  <c:v>1223.0</c:v>
                </c:pt>
                <c:pt idx="7539">
                  <c:v>1223.0</c:v>
                </c:pt>
                <c:pt idx="7540">
                  <c:v>1223.0</c:v>
                </c:pt>
                <c:pt idx="7541">
                  <c:v>1223.0</c:v>
                </c:pt>
                <c:pt idx="7542">
                  <c:v>1223.0</c:v>
                </c:pt>
                <c:pt idx="7543">
                  <c:v>1223.0</c:v>
                </c:pt>
                <c:pt idx="7544">
                  <c:v>1223.0</c:v>
                </c:pt>
                <c:pt idx="7545">
                  <c:v>1224.0</c:v>
                </c:pt>
                <c:pt idx="7546">
                  <c:v>1225.0</c:v>
                </c:pt>
                <c:pt idx="7547">
                  <c:v>1225.0</c:v>
                </c:pt>
                <c:pt idx="7548">
                  <c:v>1225.0</c:v>
                </c:pt>
                <c:pt idx="7549">
                  <c:v>1226.0</c:v>
                </c:pt>
                <c:pt idx="7550">
                  <c:v>1226.0</c:v>
                </c:pt>
                <c:pt idx="7551">
                  <c:v>1226.0</c:v>
                </c:pt>
                <c:pt idx="7552">
                  <c:v>1226.0</c:v>
                </c:pt>
                <c:pt idx="7553">
                  <c:v>1226.0</c:v>
                </c:pt>
                <c:pt idx="7554">
                  <c:v>1226.0</c:v>
                </c:pt>
                <c:pt idx="7555">
                  <c:v>1226.0</c:v>
                </c:pt>
                <c:pt idx="7556">
                  <c:v>1226.0</c:v>
                </c:pt>
                <c:pt idx="7557">
                  <c:v>1226.0</c:v>
                </c:pt>
                <c:pt idx="7558">
                  <c:v>1227.0</c:v>
                </c:pt>
                <c:pt idx="7559">
                  <c:v>1227.0</c:v>
                </c:pt>
                <c:pt idx="7560">
                  <c:v>1227.0</c:v>
                </c:pt>
                <c:pt idx="7561">
                  <c:v>1227.0</c:v>
                </c:pt>
                <c:pt idx="7562">
                  <c:v>1227.0</c:v>
                </c:pt>
                <c:pt idx="7563">
                  <c:v>1227.0</c:v>
                </c:pt>
                <c:pt idx="7564">
                  <c:v>1227.0</c:v>
                </c:pt>
                <c:pt idx="7565">
                  <c:v>1227.0</c:v>
                </c:pt>
                <c:pt idx="7566">
                  <c:v>1227.0</c:v>
                </c:pt>
                <c:pt idx="7567">
                  <c:v>1227.0</c:v>
                </c:pt>
                <c:pt idx="7568">
                  <c:v>1227.0</c:v>
                </c:pt>
                <c:pt idx="7569">
                  <c:v>1227.0</c:v>
                </c:pt>
                <c:pt idx="7570">
                  <c:v>1227.0</c:v>
                </c:pt>
                <c:pt idx="7571">
                  <c:v>1227.0</c:v>
                </c:pt>
                <c:pt idx="7572">
                  <c:v>1227.0</c:v>
                </c:pt>
                <c:pt idx="7573">
                  <c:v>1227.0</c:v>
                </c:pt>
                <c:pt idx="7574">
                  <c:v>1227.0</c:v>
                </c:pt>
                <c:pt idx="7575">
                  <c:v>1227.0</c:v>
                </c:pt>
                <c:pt idx="7576">
                  <c:v>1228.0</c:v>
                </c:pt>
                <c:pt idx="7577">
                  <c:v>1229.0</c:v>
                </c:pt>
                <c:pt idx="7578">
                  <c:v>1229.0</c:v>
                </c:pt>
                <c:pt idx="7579">
                  <c:v>1229.0</c:v>
                </c:pt>
                <c:pt idx="7580">
                  <c:v>1229.0</c:v>
                </c:pt>
                <c:pt idx="7581">
                  <c:v>1229.0</c:v>
                </c:pt>
                <c:pt idx="7582">
                  <c:v>1229.0</c:v>
                </c:pt>
                <c:pt idx="7583">
                  <c:v>1229.0</c:v>
                </c:pt>
                <c:pt idx="7584">
                  <c:v>1229.0</c:v>
                </c:pt>
                <c:pt idx="7585">
                  <c:v>1229.0</c:v>
                </c:pt>
                <c:pt idx="7586">
                  <c:v>1229.0</c:v>
                </c:pt>
                <c:pt idx="7587">
                  <c:v>1229.0</c:v>
                </c:pt>
                <c:pt idx="7588">
                  <c:v>1229.0</c:v>
                </c:pt>
                <c:pt idx="7589">
                  <c:v>1229.0</c:v>
                </c:pt>
                <c:pt idx="7590">
                  <c:v>1229.0</c:v>
                </c:pt>
                <c:pt idx="7591">
                  <c:v>1229.0</c:v>
                </c:pt>
                <c:pt idx="7592">
                  <c:v>1229.0</c:v>
                </c:pt>
                <c:pt idx="7593">
                  <c:v>1229.0</c:v>
                </c:pt>
                <c:pt idx="7594">
                  <c:v>1229.0</c:v>
                </c:pt>
                <c:pt idx="7595">
                  <c:v>1229.0</c:v>
                </c:pt>
                <c:pt idx="7596">
                  <c:v>1229.0</c:v>
                </c:pt>
                <c:pt idx="7597">
                  <c:v>1229.0</c:v>
                </c:pt>
                <c:pt idx="7598">
                  <c:v>1229.0</c:v>
                </c:pt>
                <c:pt idx="7599">
                  <c:v>1229.0</c:v>
                </c:pt>
                <c:pt idx="7600">
                  <c:v>1229.0</c:v>
                </c:pt>
                <c:pt idx="7601">
                  <c:v>1229.0</c:v>
                </c:pt>
                <c:pt idx="7602">
                  <c:v>1229.0</c:v>
                </c:pt>
                <c:pt idx="7603">
                  <c:v>1229.0</c:v>
                </c:pt>
                <c:pt idx="7604">
                  <c:v>1229.0</c:v>
                </c:pt>
                <c:pt idx="7605">
                  <c:v>1229.0</c:v>
                </c:pt>
                <c:pt idx="7606">
                  <c:v>1229.0</c:v>
                </c:pt>
                <c:pt idx="7607">
                  <c:v>1229.0</c:v>
                </c:pt>
                <c:pt idx="7608">
                  <c:v>1229.0</c:v>
                </c:pt>
                <c:pt idx="7609">
                  <c:v>1229.0</c:v>
                </c:pt>
                <c:pt idx="7610">
                  <c:v>1229.0</c:v>
                </c:pt>
                <c:pt idx="7611">
                  <c:v>1229.0</c:v>
                </c:pt>
                <c:pt idx="7612">
                  <c:v>1229.0</c:v>
                </c:pt>
                <c:pt idx="7613">
                  <c:v>1229.0</c:v>
                </c:pt>
                <c:pt idx="7614">
                  <c:v>1229.0</c:v>
                </c:pt>
                <c:pt idx="7615">
                  <c:v>1229.0</c:v>
                </c:pt>
                <c:pt idx="7616">
                  <c:v>1229.0</c:v>
                </c:pt>
                <c:pt idx="7617">
                  <c:v>1229.0</c:v>
                </c:pt>
                <c:pt idx="7618">
                  <c:v>1229.0</c:v>
                </c:pt>
                <c:pt idx="7619">
                  <c:v>1229.0</c:v>
                </c:pt>
                <c:pt idx="7620">
                  <c:v>1229.0</c:v>
                </c:pt>
                <c:pt idx="7621">
                  <c:v>1229.0</c:v>
                </c:pt>
                <c:pt idx="7622">
                  <c:v>1229.0</c:v>
                </c:pt>
                <c:pt idx="7623">
                  <c:v>1229.0</c:v>
                </c:pt>
                <c:pt idx="7624">
                  <c:v>1229.0</c:v>
                </c:pt>
                <c:pt idx="7625">
                  <c:v>1229.0</c:v>
                </c:pt>
                <c:pt idx="7626">
                  <c:v>1229.0</c:v>
                </c:pt>
                <c:pt idx="7627">
                  <c:v>1229.0</c:v>
                </c:pt>
                <c:pt idx="7628">
                  <c:v>1229.0</c:v>
                </c:pt>
                <c:pt idx="7629">
                  <c:v>1229.0</c:v>
                </c:pt>
                <c:pt idx="7630">
                  <c:v>1229.0</c:v>
                </c:pt>
                <c:pt idx="7631">
                  <c:v>1229.0</c:v>
                </c:pt>
                <c:pt idx="7632">
                  <c:v>1229.0</c:v>
                </c:pt>
                <c:pt idx="7633">
                  <c:v>1229.0</c:v>
                </c:pt>
                <c:pt idx="7634">
                  <c:v>1229.0</c:v>
                </c:pt>
                <c:pt idx="7635">
                  <c:v>1229.0</c:v>
                </c:pt>
                <c:pt idx="7636">
                  <c:v>1229.0</c:v>
                </c:pt>
                <c:pt idx="7637">
                  <c:v>1229.0</c:v>
                </c:pt>
                <c:pt idx="7638">
                  <c:v>1229.0</c:v>
                </c:pt>
                <c:pt idx="7639">
                  <c:v>1229.0</c:v>
                </c:pt>
                <c:pt idx="7640">
                  <c:v>1229.0</c:v>
                </c:pt>
                <c:pt idx="7641">
                  <c:v>1229.0</c:v>
                </c:pt>
                <c:pt idx="7642">
                  <c:v>1229.0</c:v>
                </c:pt>
                <c:pt idx="7643">
                  <c:v>1229.0</c:v>
                </c:pt>
                <c:pt idx="7644">
                  <c:v>1230.0</c:v>
                </c:pt>
                <c:pt idx="7645">
                  <c:v>1231.0</c:v>
                </c:pt>
                <c:pt idx="7646">
                  <c:v>1232.0</c:v>
                </c:pt>
                <c:pt idx="7647">
                  <c:v>1232.0</c:v>
                </c:pt>
                <c:pt idx="7648">
                  <c:v>1232.0</c:v>
                </c:pt>
                <c:pt idx="7649">
                  <c:v>1233.0</c:v>
                </c:pt>
                <c:pt idx="7650">
                  <c:v>1234.0</c:v>
                </c:pt>
                <c:pt idx="7651">
                  <c:v>1234.0</c:v>
                </c:pt>
                <c:pt idx="7652">
                  <c:v>1234.0</c:v>
                </c:pt>
                <c:pt idx="7653">
                  <c:v>1234.0</c:v>
                </c:pt>
                <c:pt idx="7654">
                  <c:v>1234.0</c:v>
                </c:pt>
                <c:pt idx="7655">
                  <c:v>1234.0</c:v>
                </c:pt>
                <c:pt idx="7656">
                  <c:v>1234.0</c:v>
                </c:pt>
                <c:pt idx="7657">
                  <c:v>1235.0</c:v>
                </c:pt>
                <c:pt idx="7658">
                  <c:v>1235.0</c:v>
                </c:pt>
                <c:pt idx="7659">
                  <c:v>1235.0</c:v>
                </c:pt>
                <c:pt idx="7660">
                  <c:v>1235.0</c:v>
                </c:pt>
                <c:pt idx="7661">
                  <c:v>1236.0</c:v>
                </c:pt>
                <c:pt idx="7662">
                  <c:v>1236.0</c:v>
                </c:pt>
                <c:pt idx="7663">
                  <c:v>1237.0</c:v>
                </c:pt>
                <c:pt idx="7664">
                  <c:v>1238.0</c:v>
                </c:pt>
                <c:pt idx="7665">
                  <c:v>1239.0</c:v>
                </c:pt>
                <c:pt idx="7666">
                  <c:v>1240.0</c:v>
                </c:pt>
                <c:pt idx="7667">
                  <c:v>1241.0</c:v>
                </c:pt>
                <c:pt idx="7668">
                  <c:v>1242.0</c:v>
                </c:pt>
                <c:pt idx="7669">
                  <c:v>1243.0</c:v>
                </c:pt>
                <c:pt idx="7670">
                  <c:v>1244.0</c:v>
                </c:pt>
                <c:pt idx="7671">
                  <c:v>1245.0</c:v>
                </c:pt>
                <c:pt idx="7672">
                  <c:v>1246.0</c:v>
                </c:pt>
                <c:pt idx="7673">
                  <c:v>1247.0</c:v>
                </c:pt>
                <c:pt idx="7674">
                  <c:v>1248.0</c:v>
                </c:pt>
                <c:pt idx="7675">
                  <c:v>1249.0</c:v>
                </c:pt>
                <c:pt idx="7676">
                  <c:v>1249.0</c:v>
                </c:pt>
                <c:pt idx="7677">
                  <c:v>1249.0</c:v>
                </c:pt>
                <c:pt idx="7678">
                  <c:v>1249.0</c:v>
                </c:pt>
                <c:pt idx="7679">
                  <c:v>1249.0</c:v>
                </c:pt>
                <c:pt idx="7680">
                  <c:v>1250.0</c:v>
                </c:pt>
                <c:pt idx="7681">
                  <c:v>1251.0</c:v>
                </c:pt>
                <c:pt idx="7682">
                  <c:v>1252.0</c:v>
                </c:pt>
                <c:pt idx="7683">
                  <c:v>1253.0</c:v>
                </c:pt>
                <c:pt idx="7684">
                  <c:v>1254.0</c:v>
                </c:pt>
                <c:pt idx="7685">
                  <c:v>1254.0</c:v>
                </c:pt>
                <c:pt idx="7686">
                  <c:v>1254.0</c:v>
                </c:pt>
                <c:pt idx="7687">
                  <c:v>1254.0</c:v>
                </c:pt>
                <c:pt idx="7688">
                  <c:v>1254.0</c:v>
                </c:pt>
                <c:pt idx="7689">
                  <c:v>1254.0</c:v>
                </c:pt>
                <c:pt idx="7690">
                  <c:v>1254.0</c:v>
                </c:pt>
                <c:pt idx="7691">
                  <c:v>1254.0</c:v>
                </c:pt>
                <c:pt idx="7692">
                  <c:v>1254.0</c:v>
                </c:pt>
                <c:pt idx="7693">
                  <c:v>1254.0</c:v>
                </c:pt>
                <c:pt idx="7694">
                  <c:v>1254.0</c:v>
                </c:pt>
                <c:pt idx="7695">
                  <c:v>1254.0</c:v>
                </c:pt>
                <c:pt idx="7696">
                  <c:v>1254.0</c:v>
                </c:pt>
                <c:pt idx="7697">
                  <c:v>1254.0</c:v>
                </c:pt>
                <c:pt idx="7698">
                  <c:v>1254.0</c:v>
                </c:pt>
                <c:pt idx="7699">
                  <c:v>1254.0</c:v>
                </c:pt>
                <c:pt idx="7700">
                  <c:v>1254.0</c:v>
                </c:pt>
                <c:pt idx="7701">
                  <c:v>1254.0</c:v>
                </c:pt>
                <c:pt idx="7702">
                  <c:v>1254.0</c:v>
                </c:pt>
                <c:pt idx="7703">
                  <c:v>1254.0</c:v>
                </c:pt>
                <c:pt idx="7704">
                  <c:v>1254.0</c:v>
                </c:pt>
                <c:pt idx="7705">
                  <c:v>1254.0</c:v>
                </c:pt>
                <c:pt idx="7706">
                  <c:v>1254.0</c:v>
                </c:pt>
                <c:pt idx="7707">
                  <c:v>1254.0</c:v>
                </c:pt>
                <c:pt idx="7708">
                  <c:v>1254.0</c:v>
                </c:pt>
                <c:pt idx="7709">
                  <c:v>1255.0</c:v>
                </c:pt>
                <c:pt idx="7710">
                  <c:v>1256.0</c:v>
                </c:pt>
                <c:pt idx="7711">
                  <c:v>1257.0</c:v>
                </c:pt>
                <c:pt idx="7712">
                  <c:v>1257.0</c:v>
                </c:pt>
                <c:pt idx="7713">
                  <c:v>1258.0</c:v>
                </c:pt>
                <c:pt idx="7714">
                  <c:v>1258.0</c:v>
                </c:pt>
                <c:pt idx="7715">
                  <c:v>1258.0</c:v>
                </c:pt>
                <c:pt idx="7716">
                  <c:v>1258.0</c:v>
                </c:pt>
                <c:pt idx="7717">
                  <c:v>1258.0</c:v>
                </c:pt>
                <c:pt idx="7718">
                  <c:v>1259.0</c:v>
                </c:pt>
                <c:pt idx="7719">
                  <c:v>1259.0</c:v>
                </c:pt>
                <c:pt idx="7720">
                  <c:v>1260.0</c:v>
                </c:pt>
                <c:pt idx="7721">
                  <c:v>1260.0</c:v>
                </c:pt>
                <c:pt idx="7722">
                  <c:v>1260.0</c:v>
                </c:pt>
                <c:pt idx="7723">
                  <c:v>1260.0</c:v>
                </c:pt>
                <c:pt idx="7724">
                  <c:v>1260.0</c:v>
                </c:pt>
                <c:pt idx="7725">
                  <c:v>1260.0</c:v>
                </c:pt>
                <c:pt idx="7726">
                  <c:v>1260.0</c:v>
                </c:pt>
                <c:pt idx="7727">
                  <c:v>1261.0</c:v>
                </c:pt>
                <c:pt idx="7728">
                  <c:v>1261.0</c:v>
                </c:pt>
                <c:pt idx="7729">
                  <c:v>1261.0</c:v>
                </c:pt>
                <c:pt idx="7730">
                  <c:v>1262.0</c:v>
                </c:pt>
                <c:pt idx="7731">
                  <c:v>1262.0</c:v>
                </c:pt>
                <c:pt idx="7732">
                  <c:v>1263.0</c:v>
                </c:pt>
                <c:pt idx="7733">
                  <c:v>1263.0</c:v>
                </c:pt>
                <c:pt idx="7734">
                  <c:v>1264.0</c:v>
                </c:pt>
                <c:pt idx="7735">
                  <c:v>1265.0</c:v>
                </c:pt>
                <c:pt idx="7736">
                  <c:v>1265.0</c:v>
                </c:pt>
                <c:pt idx="7737">
                  <c:v>1265.0</c:v>
                </c:pt>
                <c:pt idx="7738">
                  <c:v>1265.0</c:v>
                </c:pt>
                <c:pt idx="7739">
                  <c:v>1266.0</c:v>
                </c:pt>
                <c:pt idx="7740">
                  <c:v>1266.0</c:v>
                </c:pt>
                <c:pt idx="7741">
                  <c:v>1267.0</c:v>
                </c:pt>
                <c:pt idx="7742">
                  <c:v>1267.0</c:v>
                </c:pt>
                <c:pt idx="7743">
                  <c:v>1267.0</c:v>
                </c:pt>
                <c:pt idx="7744">
                  <c:v>1267.0</c:v>
                </c:pt>
                <c:pt idx="7745">
                  <c:v>1267.0</c:v>
                </c:pt>
                <c:pt idx="7746">
                  <c:v>1267.0</c:v>
                </c:pt>
                <c:pt idx="7747">
                  <c:v>1267.0</c:v>
                </c:pt>
                <c:pt idx="7748">
                  <c:v>1268.0</c:v>
                </c:pt>
                <c:pt idx="7749">
                  <c:v>1268.0</c:v>
                </c:pt>
                <c:pt idx="7750">
                  <c:v>1268.0</c:v>
                </c:pt>
                <c:pt idx="7751">
                  <c:v>1268.0</c:v>
                </c:pt>
                <c:pt idx="7752">
                  <c:v>1268.0</c:v>
                </c:pt>
                <c:pt idx="7753">
                  <c:v>1268.0</c:v>
                </c:pt>
                <c:pt idx="7754">
                  <c:v>1268.0</c:v>
                </c:pt>
                <c:pt idx="7755">
                  <c:v>1269.0</c:v>
                </c:pt>
                <c:pt idx="7756">
                  <c:v>1270.0</c:v>
                </c:pt>
                <c:pt idx="7757">
                  <c:v>1271.0</c:v>
                </c:pt>
                <c:pt idx="7758">
                  <c:v>1271.0</c:v>
                </c:pt>
                <c:pt idx="7759">
                  <c:v>1271.0</c:v>
                </c:pt>
                <c:pt idx="7760">
                  <c:v>1271.0</c:v>
                </c:pt>
                <c:pt idx="7761">
                  <c:v>1271.0</c:v>
                </c:pt>
                <c:pt idx="7762">
                  <c:v>1271.0</c:v>
                </c:pt>
                <c:pt idx="7763">
                  <c:v>1271.0</c:v>
                </c:pt>
                <c:pt idx="7764">
                  <c:v>1271.0</c:v>
                </c:pt>
                <c:pt idx="7765">
                  <c:v>1271.0</c:v>
                </c:pt>
                <c:pt idx="7766">
                  <c:v>1271.0</c:v>
                </c:pt>
                <c:pt idx="7767">
                  <c:v>1271.0</c:v>
                </c:pt>
                <c:pt idx="7768">
                  <c:v>1271.0</c:v>
                </c:pt>
                <c:pt idx="7769">
                  <c:v>1272.0</c:v>
                </c:pt>
                <c:pt idx="7770">
                  <c:v>1272.0</c:v>
                </c:pt>
                <c:pt idx="7771">
                  <c:v>1272.0</c:v>
                </c:pt>
                <c:pt idx="7772">
                  <c:v>1272.0</c:v>
                </c:pt>
                <c:pt idx="7773">
                  <c:v>1272.0</c:v>
                </c:pt>
                <c:pt idx="7774">
                  <c:v>1272.0</c:v>
                </c:pt>
                <c:pt idx="7775">
                  <c:v>1272.0</c:v>
                </c:pt>
                <c:pt idx="7776">
                  <c:v>1272.0</c:v>
                </c:pt>
                <c:pt idx="7777">
                  <c:v>1272.0</c:v>
                </c:pt>
                <c:pt idx="7778">
                  <c:v>1272.0</c:v>
                </c:pt>
                <c:pt idx="7779">
                  <c:v>1272.0</c:v>
                </c:pt>
                <c:pt idx="7780">
                  <c:v>1272.0</c:v>
                </c:pt>
                <c:pt idx="7781">
                  <c:v>1272.0</c:v>
                </c:pt>
                <c:pt idx="7782">
                  <c:v>1272.0</c:v>
                </c:pt>
                <c:pt idx="7783">
                  <c:v>1272.0</c:v>
                </c:pt>
                <c:pt idx="7784">
                  <c:v>1272.0</c:v>
                </c:pt>
                <c:pt idx="7785">
                  <c:v>1272.0</c:v>
                </c:pt>
                <c:pt idx="7786">
                  <c:v>1272.0</c:v>
                </c:pt>
                <c:pt idx="7787">
                  <c:v>1272.0</c:v>
                </c:pt>
                <c:pt idx="7788">
                  <c:v>1272.0</c:v>
                </c:pt>
                <c:pt idx="7789">
                  <c:v>1272.0</c:v>
                </c:pt>
                <c:pt idx="7790">
                  <c:v>1272.0</c:v>
                </c:pt>
                <c:pt idx="7791">
                  <c:v>1272.0</c:v>
                </c:pt>
                <c:pt idx="7792">
                  <c:v>1272.0</c:v>
                </c:pt>
                <c:pt idx="7793">
                  <c:v>1272.0</c:v>
                </c:pt>
                <c:pt idx="7794">
                  <c:v>1272.0</c:v>
                </c:pt>
                <c:pt idx="7795">
                  <c:v>1272.0</c:v>
                </c:pt>
                <c:pt idx="7796">
                  <c:v>1272.0</c:v>
                </c:pt>
                <c:pt idx="7797">
                  <c:v>1272.0</c:v>
                </c:pt>
                <c:pt idx="7798">
                  <c:v>1272.0</c:v>
                </c:pt>
                <c:pt idx="7799">
                  <c:v>1272.0</c:v>
                </c:pt>
                <c:pt idx="7800">
                  <c:v>1272.0</c:v>
                </c:pt>
                <c:pt idx="7801">
                  <c:v>1273.0</c:v>
                </c:pt>
                <c:pt idx="7802">
                  <c:v>1274.0</c:v>
                </c:pt>
                <c:pt idx="7803">
                  <c:v>1274.0</c:v>
                </c:pt>
                <c:pt idx="7804">
                  <c:v>1274.0</c:v>
                </c:pt>
                <c:pt idx="7805">
                  <c:v>1274.0</c:v>
                </c:pt>
                <c:pt idx="7806">
                  <c:v>1274.0</c:v>
                </c:pt>
                <c:pt idx="7807">
                  <c:v>1274.0</c:v>
                </c:pt>
                <c:pt idx="7808">
                  <c:v>1274.0</c:v>
                </c:pt>
                <c:pt idx="7809">
                  <c:v>1274.0</c:v>
                </c:pt>
                <c:pt idx="7810">
                  <c:v>1274.0</c:v>
                </c:pt>
                <c:pt idx="7811">
                  <c:v>1274.0</c:v>
                </c:pt>
                <c:pt idx="7812">
                  <c:v>1274.0</c:v>
                </c:pt>
                <c:pt idx="7813">
                  <c:v>1274.0</c:v>
                </c:pt>
                <c:pt idx="7814">
                  <c:v>1274.0</c:v>
                </c:pt>
                <c:pt idx="7815">
                  <c:v>1274.0</c:v>
                </c:pt>
                <c:pt idx="7816">
                  <c:v>1274.0</c:v>
                </c:pt>
                <c:pt idx="7817">
                  <c:v>1274.0</c:v>
                </c:pt>
                <c:pt idx="7818">
                  <c:v>1274.0</c:v>
                </c:pt>
                <c:pt idx="7819">
                  <c:v>1274.0</c:v>
                </c:pt>
                <c:pt idx="7820">
                  <c:v>1274.0</c:v>
                </c:pt>
                <c:pt idx="7821">
                  <c:v>1274.0</c:v>
                </c:pt>
                <c:pt idx="7822">
                  <c:v>1274.0</c:v>
                </c:pt>
                <c:pt idx="7823">
                  <c:v>1274.0</c:v>
                </c:pt>
                <c:pt idx="7824">
                  <c:v>1275.0</c:v>
                </c:pt>
                <c:pt idx="7825">
                  <c:v>1276.0</c:v>
                </c:pt>
                <c:pt idx="7826">
                  <c:v>1276.0</c:v>
                </c:pt>
                <c:pt idx="7827">
                  <c:v>1276.0</c:v>
                </c:pt>
                <c:pt idx="7828">
                  <c:v>1276.0</c:v>
                </c:pt>
                <c:pt idx="7829">
                  <c:v>1276.0</c:v>
                </c:pt>
                <c:pt idx="7830">
                  <c:v>1276.0</c:v>
                </c:pt>
                <c:pt idx="7831">
                  <c:v>1276.0</c:v>
                </c:pt>
                <c:pt idx="7832">
                  <c:v>1276.0</c:v>
                </c:pt>
                <c:pt idx="7833">
                  <c:v>1276.0</c:v>
                </c:pt>
                <c:pt idx="7834">
                  <c:v>1276.0</c:v>
                </c:pt>
                <c:pt idx="7835">
                  <c:v>1277.0</c:v>
                </c:pt>
                <c:pt idx="7836">
                  <c:v>1277.0</c:v>
                </c:pt>
                <c:pt idx="7837">
                  <c:v>1277.0</c:v>
                </c:pt>
                <c:pt idx="7838">
                  <c:v>1277.0</c:v>
                </c:pt>
                <c:pt idx="7839">
                  <c:v>1277.0</c:v>
                </c:pt>
                <c:pt idx="7840">
                  <c:v>1277.0</c:v>
                </c:pt>
                <c:pt idx="7841">
                  <c:v>1277.0</c:v>
                </c:pt>
                <c:pt idx="7842">
                  <c:v>1277.0</c:v>
                </c:pt>
                <c:pt idx="7843">
                  <c:v>1277.0</c:v>
                </c:pt>
                <c:pt idx="7844">
                  <c:v>1277.0</c:v>
                </c:pt>
                <c:pt idx="7845">
                  <c:v>1277.0</c:v>
                </c:pt>
                <c:pt idx="7846">
                  <c:v>1277.0</c:v>
                </c:pt>
                <c:pt idx="7847">
                  <c:v>1277.0</c:v>
                </c:pt>
                <c:pt idx="7848">
                  <c:v>1277.0</c:v>
                </c:pt>
                <c:pt idx="7849">
                  <c:v>1277.0</c:v>
                </c:pt>
                <c:pt idx="7850">
                  <c:v>1277.0</c:v>
                </c:pt>
                <c:pt idx="7851">
                  <c:v>1277.0</c:v>
                </c:pt>
                <c:pt idx="7852">
                  <c:v>1277.0</c:v>
                </c:pt>
                <c:pt idx="7853">
                  <c:v>1277.0</c:v>
                </c:pt>
                <c:pt idx="7854">
                  <c:v>1277.0</c:v>
                </c:pt>
                <c:pt idx="7855">
                  <c:v>1277.0</c:v>
                </c:pt>
                <c:pt idx="7856">
                  <c:v>1277.0</c:v>
                </c:pt>
                <c:pt idx="7857">
                  <c:v>1277.0</c:v>
                </c:pt>
                <c:pt idx="7858">
                  <c:v>1277.0</c:v>
                </c:pt>
                <c:pt idx="7859">
                  <c:v>1277.0</c:v>
                </c:pt>
                <c:pt idx="7860">
                  <c:v>1277.0</c:v>
                </c:pt>
                <c:pt idx="7861">
                  <c:v>1277.0</c:v>
                </c:pt>
                <c:pt idx="7862">
                  <c:v>1277.0</c:v>
                </c:pt>
                <c:pt idx="7863">
                  <c:v>1277.0</c:v>
                </c:pt>
                <c:pt idx="7864">
                  <c:v>1277.0</c:v>
                </c:pt>
                <c:pt idx="7865">
                  <c:v>1277.0</c:v>
                </c:pt>
                <c:pt idx="7866">
                  <c:v>1277.0</c:v>
                </c:pt>
                <c:pt idx="7867">
                  <c:v>1277.0</c:v>
                </c:pt>
                <c:pt idx="7868">
                  <c:v>1277.0</c:v>
                </c:pt>
                <c:pt idx="7869">
                  <c:v>1277.0</c:v>
                </c:pt>
                <c:pt idx="7870">
                  <c:v>1277.0</c:v>
                </c:pt>
                <c:pt idx="7871">
                  <c:v>1277.0</c:v>
                </c:pt>
                <c:pt idx="7872">
                  <c:v>1277.0</c:v>
                </c:pt>
                <c:pt idx="7873">
                  <c:v>1278.0</c:v>
                </c:pt>
                <c:pt idx="7874">
                  <c:v>1278.0</c:v>
                </c:pt>
                <c:pt idx="7875">
                  <c:v>1279.0</c:v>
                </c:pt>
                <c:pt idx="7876">
                  <c:v>1279.0</c:v>
                </c:pt>
                <c:pt idx="7877">
                  <c:v>1279.0</c:v>
                </c:pt>
                <c:pt idx="7878">
                  <c:v>1279.0</c:v>
                </c:pt>
                <c:pt idx="7879">
                  <c:v>1279.0</c:v>
                </c:pt>
                <c:pt idx="7880">
                  <c:v>1279.0</c:v>
                </c:pt>
                <c:pt idx="7881">
                  <c:v>1279.0</c:v>
                </c:pt>
                <c:pt idx="7882">
                  <c:v>1279.0</c:v>
                </c:pt>
                <c:pt idx="7883">
                  <c:v>1279.0</c:v>
                </c:pt>
                <c:pt idx="7884">
                  <c:v>1279.0</c:v>
                </c:pt>
                <c:pt idx="7885">
                  <c:v>1280.0</c:v>
                </c:pt>
                <c:pt idx="7886">
                  <c:v>1281.0</c:v>
                </c:pt>
                <c:pt idx="7887">
                  <c:v>1281.0</c:v>
                </c:pt>
                <c:pt idx="7888">
                  <c:v>1281.0</c:v>
                </c:pt>
                <c:pt idx="7889">
                  <c:v>1281.0</c:v>
                </c:pt>
                <c:pt idx="7890">
                  <c:v>1281.0</c:v>
                </c:pt>
                <c:pt idx="7891">
                  <c:v>1281.0</c:v>
                </c:pt>
                <c:pt idx="7892">
                  <c:v>1282.0</c:v>
                </c:pt>
                <c:pt idx="7893">
                  <c:v>1282.0</c:v>
                </c:pt>
                <c:pt idx="7894">
                  <c:v>1283.0</c:v>
                </c:pt>
                <c:pt idx="7895">
                  <c:v>1284.0</c:v>
                </c:pt>
                <c:pt idx="7896">
                  <c:v>1284.0</c:v>
                </c:pt>
                <c:pt idx="7897">
                  <c:v>1284.0</c:v>
                </c:pt>
                <c:pt idx="7898">
                  <c:v>1284.0</c:v>
                </c:pt>
                <c:pt idx="7899">
                  <c:v>1284.0</c:v>
                </c:pt>
                <c:pt idx="7900">
                  <c:v>1285.0</c:v>
                </c:pt>
                <c:pt idx="7901">
                  <c:v>1286.0</c:v>
                </c:pt>
                <c:pt idx="7902">
                  <c:v>1286.0</c:v>
                </c:pt>
                <c:pt idx="7903">
                  <c:v>1287.0</c:v>
                </c:pt>
                <c:pt idx="7904">
                  <c:v>1287.0</c:v>
                </c:pt>
                <c:pt idx="7905">
                  <c:v>1287.0</c:v>
                </c:pt>
                <c:pt idx="7906">
                  <c:v>1287.0</c:v>
                </c:pt>
                <c:pt idx="7907">
                  <c:v>1288.0</c:v>
                </c:pt>
                <c:pt idx="7908">
                  <c:v>1288.0</c:v>
                </c:pt>
                <c:pt idx="7909">
                  <c:v>1289.0</c:v>
                </c:pt>
                <c:pt idx="7910">
                  <c:v>1289.0</c:v>
                </c:pt>
                <c:pt idx="7911">
                  <c:v>1289.0</c:v>
                </c:pt>
                <c:pt idx="7912">
                  <c:v>1289.0</c:v>
                </c:pt>
                <c:pt idx="7913">
                  <c:v>1289.0</c:v>
                </c:pt>
                <c:pt idx="7914">
                  <c:v>1289.0</c:v>
                </c:pt>
                <c:pt idx="7915">
                  <c:v>1289.0</c:v>
                </c:pt>
                <c:pt idx="7916">
                  <c:v>1289.0</c:v>
                </c:pt>
                <c:pt idx="7917">
                  <c:v>1289.0</c:v>
                </c:pt>
                <c:pt idx="7918">
                  <c:v>1290.0</c:v>
                </c:pt>
                <c:pt idx="7919">
                  <c:v>1290.0</c:v>
                </c:pt>
                <c:pt idx="7920">
                  <c:v>1290.0</c:v>
                </c:pt>
                <c:pt idx="7921">
                  <c:v>1291.0</c:v>
                </c:pt>
                <c:pt idx="7922">
                  <c:v>1292.0</c:v>
                </c:pt>
                <c:pt idx="7923">
                  <c:v>1292.0</c:v>
                </c:pt>
                <c:pt idx="7924">
                  <c:v>1293.0</c:v>
                </c:pt>
                <c:pt idx="7925">
                  <c:v>1294.0</c:v>
                </c:pt>
                <c:pt idx="7926">
                  <c:v>1294.0</c:v>
                </c:pt>
                <c:pt idx="7927">
                  <c:v>1294.0</c:v>
                </c:pt>
                <c:pt idx="7928">
                  <c:v>1294.0</c:v>
                </c:pt>
                <c:pt idx="7929">
                  <c:v>1294.0</c:v>
                </c:pt>
                <c:pt idx="7930">
                  <c:v>1294.0</c:v>
                </c:pt>
                <c:pt idx="7931">
                  <c:v>1294.0</c:v>
                </c:pt>
                <c:pt idx="7932">
                  <c:v>1294.0</c:v>
                </c:pt>
                <c:pt idx="7933">
                  <c:v>1294.0</c:v>
                </c:pt>
                <c:pt idx="7934">
                  <c:v>1294.0</c:v>
                </c:pt>
                <c:pt idx="7935">
                  <c:v>1294.0</c:v>
                </c:pt>
                <c:pt idx="7936">
                  <c:v>1294.0</c:v>
                </c:pt>
                <c:pt idx="7937">
                  <c:v>1294.0</c:v>
                </c:pt>
                <c:pt idx="7938">
                  <c:v>1294.0</c:v>
                </c:pt>
                <c:pt idx="7939">
                  <c:v>1294.0</c:v>
                </c:pt>
                <c:pt idx="7940">
                  <c:v>1294.0</c:v>
                </c:pt>
                <c:pt idx="7941">
                  <c:v>1294.0</c:v>
                </c:pt>
                <c:pt idx="7942">
                  <c:v>1294.0</c:v>
                </c:pt>
                <c:pt idx="7943">
                  <c:v>1294.0</c:v>
                </c:pt>
                <c:pt idx="7944">
                  <c:v>1294.0</c:v>
                </c:pt>
                <c:pt idx="7945">
                  <c:v>1294.0</c:v>
                </c:pt>
                <c:pt idx="7946">
                  <c:v>1294.0</c:v>
                </c:pt>
                <c:pt idx="7947">
                  <c:v>1294.0</c:v>
                </c:pt>
                <c:pt idx="7948">
                  <c:v>1294.0</c:v>
                </c:pt>
                <c:pt idx="7949">
                  <c:v>1294.0</c:v>
                </c:pt>
                <c:pt idx="7950">
                  <c:v>1294.0</c:v>
                </c:pt>
                <c:pt idx="7951">
                  <c:v>1294.0</c:v>
                </c:pt>
                <c:pt idx="7952">
                  <c:v>1294.0</c:v>
                </c:pt>
                <c:pt idx="7953">
                  <c:v>1294.0</c:v>
                </c:pt>
                <c:pt idx="7954">
                  <c:v>1295.0</c:v>
                </c:pt>
                <c:pt idx="7955">
                  <c:v>1295.0</c:v>
                </c:pt>
                <c:pt idx="7956">
                  <c:v>1295.0</c:v>
                </c:pt>
                <c:pt idx="7957">
                  <c:v>1295.0</c:v>
                </c:pt>
                <c:pt idx="7958">
                  <c:v>1295.0</c:v>
                </c:pt>
                <c:pt idx="7959">
                  <c:v>1295.0</c:v>
                </c:pt>
                <c:pt idx="7960">
                  <c:v>1295.0</c:v>
                </c:pt>
                <c:pt idx="7961">
                  <c:v>1295.0</c:v>
                </c:pt>
                <c:pt idx="7962">
                  <c:v>1296.0</c:v>
                </c:pt>
                <c:pt idx="7963">
                  <c:v>1296.0</c:v>
                </c:pt>
                <c:pt idx="7964">
                  <c:v>1296.0</c:v>
                </c:pt>
                <c:pt idx="7965">
                  <c:v>1296.0</c:v>
                </c:pt>
                <c:pt idx="7966">
                  <c:v>1296.0</c:v>
                </c:pt>
                <c:pt idx="7967">
                  <c:v>1296.0</c:v>
                </c:pt>
                <c:pt idx="7968">
                  <c:v>1296.0</c:v>
                </c:pt>
                <c:pt idx="7969">
                  <c:v>1296.0</c:v>
                </c:pt>
                <c:pt idx="7970">
                  <c:v>1296.0</c:v>
                </c:pt>
                <c:pt idx="7971">
                  <c:v>1296.0</c:v>
                </c:pt>
                <c:pt idx="7972">
                  <c:v>1296.0</c:v>
                </c:pt>
                <c:pt idx="7973">
                  <c:v>1296.0</c:v>
                </c:pt>
                <c:pt idx="7974">
                  <c:v>1296.0</c:v>
                </c:pt>
                <c:pt idx="7975">
                  <c:v>1296.0</c:v>
                </c:pt>
                <c:pt idx="7976">
                  <c:v>1296.0</c:v>
                </c:pt>
                <c:pt idx="7977">
                  <c:v>1296.0</c:v>
                </c:pt>
                <c:pt idx="7978">
                  <c:v>1296.0</c:v>
                </c:pt>
                <c:pt idx="7979">
                  <c:v>1296.0</c:v>
                </c:pt>
                <c:pt idx="7980">
                  <c:v>1296.0</c:v>
                </c:pt>
                <c:pt idx="7981">
                  <c:v>1296.0</c:v>
                </c:pt>
                <c:pt idx="7982">
                  <c:v>1296.0</c:v>
                </c:pt>
                <c:pt idx="7983">
                  <c:v>1296.0</c:v>
                </c:pt>
                <c:pt idx="7984">
                  <c:v>1296.0</c:v>
                </c:pt>
                <c:pt idx="7985">
                  <c:v>1296.0</c:v>
                </c:pt>
                <c:pt idx="7986">
                  <c:v>1296.0</c:v>
                </c:pt>
                <c:pt idx="7987">
                  <c:v>1296.0</c:v>
                </c:pt>
                <c:pt idx="7988">
                  <c:v>1296.0</c:v>
                </c:pt>
                <c:pt idx="7989">
                  <c:v>1296.0</c:v>
                </c:pt>
                <c:pt idx="7990">
                  <c:v>1296.0</c:v>
                </c:pt>
                <c:pt idx="7991">
                  <c:v>1296.0</c:v>
                </c:pt>
                <c:pt idx="7992">
                  <c:v>1296.0</c:v>
                </c:pt>
                <c:pt idx="7993">
                  <c:v>1296.0</c:v>
                </c:pt>
                <c:pt idx="7994">
                  <c:v>1296.0</c:v>
                </c:pt>
                <c:pt idx="7995">
                  <c:v>1296.0</c:v>
                </c:pt>
                <c:pt idx="7996">
                  <c:v>1296.0</c:v>
                </c:pt>
                <c:pt idx="7997">
                  <c:v>1296.0</c:v>
                </c:pt>
                <c:pt idx="7998">
                  <c:v>1296.0</c:v>
                </c:pt>
                <c:pt idx="7999">
                  <c:v>1296.0</c:v>
                </c:pt>
                <c:pt idx="8000">
                  <c:v>1296.0</c:v>
                </c:pt>
                <c:pt idx="8001">
                  <c:v>1296.0</c:v>
                </c:pt>
                <c:pt idx="8002">
                  <c:v>1297.0</c:v>
                </c:pt>
                <c:pt idx="8003">
                  <c:v>1297.0</c:v>
                </c:pt>
                <c:pt idx="8004">
                  <c:v>1297.0</c:v>
                </c:pt>
                <c:pt idx="8005">
                  <c:v>1297.0</c:v>
                </c:pt>
                <c:pt idx="8006">
                  <c:v>1297.0</c:v>
                </c:pt>
                <c:pt idx="8007">
                  <c:v>1297.0</c:v>
                </c:pt>
                <c:pt idx="8008">
                  <c:v>1297.0</c:v>
                </c:pt>
                <c:pt idx="8009">
                  <c:v>1297.0</c:v>
                </c:pt>
                <c:pt idx="8010">
                  <c:v>1297.0</c:v>
                </c:pt>
                <c:pt idx="8011">
                  <c:v>1297.0</c:v>
                </c:pt>
                <c:pt idx="8012">
                  <c:v>1297.0</c:v>
                </c:pt>
                <c:pt idx="8013">
                  <c:v>1297.0</c:v>
                </c:pt>
                <c:pt idx="8014">
                  <c:v>1297.0</c:v>
                </c:pt>
                <c:pt idx="8015">
                  <c:v>1297.0</c:v>
                </c:pt>
                <c:pt idx="8016">
                  <c:v>1297.0</c:v>
                </c:pt>
                <c:pt idx="8017">
                  <c:v>1298.0</c:v>
                </c:pt>
                <c:pt idx="8018">
                  <c:v>1299.0</c:v>
                </c:pt>
                <c:pt idx="8019">
                  <c:v>1300.0</c:v>
                </c:pt>
                <c:pt idx="8020">
                  <c:v>1301.0</c:v>
                </c:pt>
                <c:pt idx="8021">
                  <c:v>1301.0</c:v>
                </c:pt>
                <c:pt idx="8022">
                  <c:v>1301.0</c:v>
                </c:pt>
                <c:pt idx="8023">
                  <c:v>1301.0</c:v>
                </c:pt>
                <c:pt idx="8024">
                  <c:v>1301.0</c:v>
                </c:pt>
                <c:pt idx="8025">
                  <c:v>1301.0</c:v>
                </c:pt>
                <c:pt idx="8026">
                  <c:v>1301.0</c:v>
                </c:pt>
                <c:pt idx="8027">
                  <c:v>1301.0</c:v>
                </c:pt>
                <c:pt idx="8028">
                  <c:v>1302.0</c:v>
                </c:pt>
                <c:pt idx="8029">
                  <c:v>1302.0</c:v>
                </c:pt>
                <c:pt idx="8030">
                  <c:v>1302.0</c:v>
                </c:pt>
                <c:pt idx="8031">
                  <c:v>1302.0</c:v>
                </c:pt>
                <c:pt idx="8032">
                  <c:v>1302.0</c:v>
                </c:pt>
                <c:pt idx="8033">
                  <c:v>1302.0</c:v>
                </c:pt>
                <c:pt idx="8034">
                  <c:v>1302.0</c:v>
                </c:pt>
                <c:pt idx="8035">
                  <c:v>1302.0</c:v>
                </c:pt>
                <c:pt idx="8036">
                  <c:v>1302.0</c:v>
                </c:pt>
                <c:pt idx="8037">
                  <c:v>1302.0</c:v>
                </c:pt>
                <c:pt idx="8038">
                  <c:v>1302.0</c:v>
                </c:pt>
                <c:pt idx="8039">
                  <c:v>1302.0</c:v>
                </c:pt>
                <c:pt idx="8040">
                  <c:v>1302.0</c:v>
                </c:pt>
                <c:pt idx="8041">
                  <c:v>1302.0</c:v>
                </c:pt>
                <c:pt idx="8042">
                  <c:v>1302.0</c:v>
                </c:pt>
                <c:pt idx="8043">
                  <c:v>1302.0</c:v>
                </c:pt>
                <c:pt idx="8044">
                  <c:v>1302.0</c:v>
                </c:pt>
                <c:pt idx="8045">
                  <c:v>1302.0</c:v>
                </c:pt>
                <c:pt idx="8046">
                  <c:v>1302.0</c:v>
                </c:pt>
                <c:pt idx="8047">
                  <c:v>1302.0</c:v>
                </c:pt>
                <c:pt idx="8048">
                  <c:v>1303.0</c:v>
                </c:pt>
                <c:pt idx="8049">
                  <c:v>1303.0</c:v>
                </c:pt>
                <c:pt idx="8050">
                  <c:v>1304.0</c:v>
                </c:pt>
                <c:pt idx="8051">
                  <c:v>1304.0</c:v>
                </c:pt>
                <c:pt idx="8052">
                  <c:v>1304.0</c:v>
                </c:pt>
                <c:pt idx="8053">
                  <c:v>1304.0</c:v>
                </c:pt>
                <c:pt idx="8054">
                  <c:v>1304.0</c:v>
                </c:pt>
                <c:pt idx="8055">
                  <c:v>1304.0</c:v>
                </c:pt>
                <c:pt idx="8056">
                  <c:v>1304.0</c:v>
                </c:pt>
                <c:pt idx="8057">
                  <c:v>1304.0</c:v>
                </c:pt>
                <c:pt idx="8058">
                  <c:v>1304.0</c:v>
                </c:pt>
                <c:pt idx="8059">
                  <c:v>1304.0</c:v>
                </c:pt>
                <c:pt idx="8060">
                  <c:v>1304.0</c:v>
                </c:pt>
                <c:pt idx="8061">
                  <c:v>1304.0</c:v>
                </c:pt>
                <c:pt idx="8062">
                  <c:v>1304.0</c:v>
                </c:pt>
                <c:pt idx="8063">
                  <c:v>1304.0</c:v>
                </c:pt>
                <c:pt idx="8064">
                  <c:v>1304.0</c:v>
                </c:pt>
                <c:pt idx="8065">
                  <c:v>1304.0</c:v>
                </c:pt>
                <c:pt idx="8066">
                  <c:v>1304.0</c:v>
                </c:pt>
                <c:pt idx="8067">
                  <c:v>1304.0</c:v>
                </c:pt>
                <c:pt idx="8068">
                  <c:v>1304.0</c:v>
                </c:pt>
                <c:pt idx="8069">
                  <c:v>1305.0</c:v>
                </c:pt>
                <c:pt idx="8070">
                  <c:v>1306.0</c:v>
                </c:pt>
                <c:pt idx="8071">
                  <c:v>1307.0</c:v>
                </c:pt>
                <c:pt idx="8072">
                  <c:v>1307.0</c:v>
                </c:pt>
                <c:pt idx="8073">
                  <c:v>1307.0</c:v>
                </c:pt>
                <c:pt idx="8074">
                  <c:v>1308.0</c:v>
                </c:pt>
                <c:pt idx="8075">
                  <c:v>1309.0</c:v>
                </c:pt>
                <c:pt idx="8076">
                  <c:v>1310.0</c:v>
                </c:pt>
                <c:pt idx="8077">
                  <c:v>1310.0</c:v>
                </c:pt>
                <c:pt idx="8078">
                  <c:v>1310.0</c:v>
                </c:pt>
                <c:pt idx="8079">
                  <c:v>1310.0</c:v>
                </c:pt>
                <c:pt idx="8080">
                  <c:v>1310.0</c:v>
                </c:pt>
                <c:pt idx="8081">
                  <c:v>1311.0</c:v>
                </c:pt>
                <c:pt idx="8082">
                  <c:v>1311.0</c:v>
                </c:pt>
                <c:pt idx="8083">
                  <c:v>1311.0</c:v>
                </c:pt>
                <c:pt idx="8084">
                  <c:v>1312.0</c:v>
                </c:pt>
                <c:pt idx="8085">
                  <c:v>1312.0</c:v>
                </c:pt>
                <c:pt idx="8086">
                  <c:v>1312.0</c:v>
                </c:pt>
                <c:pt idx="8087">
                  <c:v>1312.0</c:v>
                </c:pt>
                <c:pt idx="8088">
                  <c:v>1312.0</c:v>
                </c:pt>
                <c:pt idx="8089">
                  <c:v>1312.0</c:v>
                </c:pt>
                <c:pt idx="8090">
                  <c:v>1312.0</c:v>
                </c:pt>
                <c:pt idx="8091">
                  <c:v>1313.0</c:v>
                </c:pt>
                <c:pt idx="8092">
                  <c:v>1313.0</c:v>
                </c:pt>
                <c:pt idx="8093">
                  <c:v>1313.0</c:v>
                </c:pt>
                <c:pt idx="8094">
                  <c:v>1313.0</c:v>
                </c:pt>
                <c:pt idx="8095">
                  <c:v>1314.0</c:v>
                </c:pt>
                <c:pt idx="8096">
                  <c:v>1315.0</c:v>
                </c:pt>
                <c:pt idx="8097">
                  <c:v>1315.0</c:v>
                </c:pt>
                <c:pt idx="8098">
                  <c:v>1315.0</c:v>
                </c:pt>
                <c:pt idx="8099">
                  <c:v>1315.0</c:v>
                </c:pt>
                <c:pt idx="8100">
                  <c:v>1315.0</c:v>
                </c:pt>
                <c:pt idx="8101">
                  <c:v>1316.0</c:v>
                </c:pt>
                <c:pt idx="8102">
                  <c:v>1316.0</c:v>
                </c:pt>
                <c:pt idx="8103">
                  <c:v>1316.0</c:v>
                </c:pt>
                <c:pt idx="8104">
                  <c:v>1316.0</c:v>
                </c:pt>
                <c:pt idx="8105">
                  <c:v>1317.0</c:v>
                </c:pt>
                <c:pt idx="8106">
                  <c:v>1317.0</c:v>
                </c:pt>
                <c:pt idx="8107">
                  <c:v>1318.0</c:v>
                </c:pt>
                <c:pt idx="8108">
                  <c:v>1318.0</c:v>
                </c:pt>
                <c:pt idx="8109">
                  <c:v>1318.0</c:v>
                </c:pt>
                <c:pt idx="8110">
                  <c:v>1319.0</c:v>
                </c:pt>
                <c:pt idx="8111">
                  <c:v>1319.0</c:v>
                </c:pt>
                <c:pt idx="8112">
                  <c:v>1319.0</c:v>
                </c:pt>
                <c:pt idx="8113">
                  <c:v>1319.0</c:v>
                </c:pt>
                <c:pt idx="8114">
                  <c:v>1319.0</c:v>
                </c:pt>
                <c:pt idx="8115">
                  <c:v>1319.0</c:v>
                </c:pt>
                <c:pt idx="8116">
                  <c:v>1319.0</c:v>
                </c:pt>
                <c:pt idx="8117">
                  <c:v>1319.0</c:v>
                </c:pt>
                <c:pt idx="8118">
                  <c:v>1319.0</c:v>
                </c:pt>
                <c:pt idx="8119">
                  <c:v>1320.0</c:v>
                </c:pt>
                <c:pt idx="8120">
                  <c:v>1320.0</c:v>
                </c:pt>
                <c:pt idx="8121">
                  <c:v>1321.0</c:v>
                </c:pt>
                <c:pt idx="8122">
                  <c:v>1321.0</c:v>
                </c:pt>
                <c:pt idx="8123">
                  <c:v>1322.0</c:v>
                </c:pt>
                <c:pt idx="8124">
                  <c:v>1323.0</c:v>
                </c:pt>
                <c:pt idx="8125">
                  <c:v>1323.0</c:v>
                </c:pt>
                <c:pt idx="8126">
                  <c:v>1324.0</c:v>
                </c:pt>
                <c:pt idx="8127">
                  <c:v>1324.0</c:v>
                </c:pt>
                <c:pt idx="8128">
                  <c:v>1324.0</c:v>
                </c:pt>
                <c:pt idx="8129">
                  <c:v>1324.0</c:v>
                </c:pt>
                <c:pt idx="8130">
                  <c:v>1324.0</c:v>
                </c:pt>
                <c:pt idx="8131">
                  <c:v>1324.0</c:v>
                </c:pt>
                <c:pt idx="8132">
                  <c:v>1324.0</c:v>
                </c:pt>
                <c:pt idx="8133">
                  <c:v>1324.0</c:v>
                </c:pt>
                <c:pt idx="8134">
                  <c:v>1324.0</c:v>
                </c:pt>
                <c:pt idx="8135">
                  <c:v>1324.0</c:v>
                </c:pt>
                <c:pt idx="8136">
                  <c:v>1324.0</c:v>
                </c:pt>
                <c:pt idx="8137">
                  <c:v>1324.0</c:v>
                </c:pt>
                <c:pt idx="8138">
                  <c:v>1324.0</c:v>
                </c:pt>
                <c:pt idx="8139">
                  <c:v>1324.0</c:v>
                </c:pt>
                <c:pt idx="8140">
                  <c:v>1324.0</c:v>
                </c:pt>
                <c:pt idx="8141">
                  <c:v>1324.0</c:v>
                </c:pt>
                <c:pt idx="8142">
                  <c:v>1324.0</c:v>
                </c:pt>
                <c:pt idx="8143">
                  <c:v>1324.0</c:v>
                </c:pt>
                <c:pt idx="8144">
                  <c:v>1324.0</c:v>
                </c:pt>
                <c:pt idx="8145">
                  <c:v>1324.0</c:v>
                </c:pt>
                <c:pt idx="8146">
                  <c:v>1324.0</c:v>
                </c:pt>
                <c:pt idx="8147">
                  <c:v>1324.0</c:v>
                </c:pt>
                <c:pt idx="8148">
                  <c:v>1324.0</c:v>
                </c:pt>
                <c:pt idx="8149">
                  <c:v>1324.0</c:v>
                </c:pt>
                <c:pt idx="8150">
                  <c:v>1324.0</c:v>
                </c:pt>
                <c:pt idx="8151">
                  <c:v>1324.0</c:v>
                </c:pt>
                <c:pt idx="8152">
                  <c:v>1324.0</c:v>
                </c:pt>
                <c:pt idx="8153">
                  <c:v>1324.0</c:v>
                </c:pt>
                <c:pt idx="8154">
                  <c:v>1324.0</c:v>
                </c:pt>
                <c:pt idx="8155">
                  <c:v>1324.0</c:v>
                </c:pt>
                <c:pt idx="8156">
                  <c:v>1324.0</c:v>
                </c:pt>
                <c:pt idx="8157">
                  <c:v>1324.0</c:v>
                </c:pt>
                <c:pt idx="8158">
                  <c:v>1324.0</c:v>
                </c:pt>
                <c:pt idx="8159">
                  <c:v>1325.0</c:v>
                </c:pt>
                <c:pt idx="8160">
                  <c:v>1325.0</c:v>
                </c:pt>
                <c:pt idx="8161">
                  <c:v>1325.0</c:v>
                </c:pt>
                <c:pt idx="8162">
                  <c:v>1326.0</c:v>
                </c:pt>
                <c:pt idx="8163">
                  <c:v>1326.0</c:v>
                </c:pt>
                <c:pt idx="8164">
                  <c:v>1326.0</c:v>
                </c:pt>
                <c:pt idx="8165">
                  <c:v>1326.0</c:v>
                </c:pt>
                <c:pt idx="8166">
                  <c:v>1326.0</c:v>
                </c:pt>
                <c:pt idx="8167">
                  <c:v>1326.0</c:v>
                </c:pt>
                <c:pt idx="8168">
                  <c:v>1326.0</c:v>
                </c:pt>
                <c:pt idx="8169">
                  <c:v>1326.0</c:v>
                </c:pt>
                <c:pt idx="8170">
                  <c:v>1326.0</c:v>
                </c:pt>
                <c:pt idx="8171">
                  <c:v>1326.0</c:v>
                </c:pt>
                <c:pt idx="8172">
                  <c:v>1326.0</c:v>
                </c:pt>
                <c:pt idx="8173">
                  <c:v>1326.0</c:v>
                </c:pt>
                <c:pt idx="8174">
                  <c:v>1326.0</c:v>
                </c:pt>
                <c:pt idx="8175">
                  <c:v>1326.0</c:v>
                </c:pt>
                <c:pt idx="8176">
                  <c:v>1326.0</c:v>
                </c:pt>
                <c:pt idx="8177">
                  <c:v>1326.0</c:v>
                </c:pt>
                <c:pt idx="8178">
                  <c:v>1326.0</c:v>
                </c:pt>
                <c:pt idx="8179">
                  <c:v>1326.0</c:v>
                </c:pt>
                <c:pt idx="8180">
                  <c:v>1326.0</c:v>
                </c:pt>
                <c:pt idx="8181">
                  <c:v>1326.0</c:v>
                </c:pt>
                <c:pt idx="8182">
                  <c:v>1326.0</c:v>
                </c:pt>
                <c:pt idx="8183">
                  <c:v>1326.0</c:v>
                </c:pt>
                <c:pt idx="8184">
                  <c:v>1326.0</c:v>
                </c:pt>
                <c:pt idx="8185">
                  <c:v>1326.0</c:v>
                </c:pt>
                <c:pt idx="8186">
                  <c:v>1326.0</c:v>
                </c:pt>
                <c:pt idx="8187">
                  <c:v>1326.0</c:v>
                </c:pt>
                <c:pt idx="8188">
                  <c:v>1326.0</c:v>
                </c:pt>
                <c:pt idx="8189">
                  <c:v>1326.0</c:v>
                </c:pt>
                <c:pt idx="8190">
                  <c:v>1326.0</c:v>
                </c:pt>
                <c:pt idx="8191">
                  <c:v>1326.0</c:v>
                </c:pt>
                <c:pt idx="8192">
                  <c:v>1326.0</c:v>
                </c:pt>
                <c:pt idx="8193">
                  <c:v>1326.0</c:v>
                </c:pt>
                <c:pt idx="8194">
                  <c:v>1326.0</c:v>
                </c:pt>
                <c:pt idx="8195">
                  <c:v>1326.0</c:v>
                </c:pt>
                <c:pt idx="8196">
                  <c:v>1326.0</c:v>
                </c:pt>
                <c:pt idx="8197">
                  <c:v>1326.0</c:v>
                </c:pt>
                <c:pt idx="8198">
                  <c:v>1326.0</c:v>
                </c:pt>
                <c:pt idx="8199">
                  <c:v>1326.0</c:v>
                </c:pt>
                <c:pt idx="8200">
                  <c:v>1326.0</c:v>
                </c:pt>
                <c:pt idx="8201">
                  <c:v>1326.0</c:v>
                </c:pt>
                <c:pt idx="8202">
                  <c:v>1326.0</c:v>
                </c:pt>
                <c:pt idx="8203">
                  <c:v>1326.0</c:v>
                </c:pt>
                <c:pt idx="8204">
                  <c:v>1326.0</c:v>
                </c:pt>
                <c:pt idx="8205">
                  <c:v>1326.0</c:v>
                </c:pt>
                <c:pt idx="8206">
                  <c:v>1326.0</c:v>
                </c:pt>
                <c:pt idx="8207">
                  <c:v>1326.0</c:v>
                </c:pt>
                <c:pt idx="8208">
                  <c:v>1326.0</c:v>
                </c:pt>
                <c:pt idx="8209">
                  <c:v>1326.0</c:v>
                </c:pt>
                <c:pt idx="8210">
                  <c:v>1326.0</c:v>
                </c:pt>
                <c:pt idx="8211">
                  <c:v>1326.0</c:v>
                </c:pt>
                <c:pt idx="8212">
                  <c:v>1327.0</c:v>
                </c:pt>
                <c:pt idx="8213">
                  <c:v>1327.0</c:v>
                </c:pt>
                <c:pt idx="8214">
                  <c:v>1327.0</c:v>
                </c:pt>
                <c:pt idx="8215">
                  <c:v>1327.0</c:v>
                </c:pt>
                <c:pt idx="8216">
                  <c:v>1327.0</c:v>
                </c:pt>
                <c:pt idx="8217">
                  <c:v>1327.0</c:v>
                </c:pt>
                <c:pt idx="8218">
                  <c:v>1327.0</c:v>
                </c:pt>
                <c:pt idx="8219">
                  <c:v>1327.0</c:v>
                </c:pt>
                <c:pt idx="8220">
                  <c:v>1327.0</c:v>
                </c:pt>
                <c:pt idx="8221">
                  <c:v>1327.0</c:v>
                </c:pt>
                <c:pt idx="8222">
                  <c:v>1327.0</c:v>
                </c:pt>
                <c:pt idx="8223">
                  <c:v>1327.0</c:v>
                </c:pt>
                <c:pt idx="8224">
                  <c:v>1327.0</c:v>
                </c:pt>
                <c:pt idx="8225">
                  <c:v>1327.0</c:v>
                </c:pt>
                <c:pt idx="8226">
                  <c:v>1327.0</c:v>
                </c:pt>
                <c:pt idx="8227">
                  <c:v>1327.0</c:v>
                </c:pt>
                <c:pt idx="8228">
                  <c:v>1327.0</c:v>
                </c:pt>
                <c:pt idx="8229">
                  <c:v>1327.0</c:v>
                </c:pt>
                <c:pt idx="8230">
                  <c:v>1327.0</c:v>
                </c:pt>
                <c:pt idx="8231">
                  <c:v>1327.0</c:v>
                </c:pt>
                <c:pt idx="8232">
                  <c:v>1327.0</c:v>
                </c:pt>
                <c:pt idx="8233">
                  <c:v>1327.0</c:v>
                </c:pt>
                <c:pt idx="8234">
                  <c:v>1327.0</c:v>
                </c:pt>
                <c:pt idx="8235">
                  <c:v>1327.0</c:v>
                </c:pt>
                <c:pt idx="8236">
                  <c:v>1327.0</c:v>
                </c:pt>
                <c:pt idx="8237">
                  <c:v>1327.0</c:v>
                </c:pt>
                <c:pt idx="8238">
                  <c:v>1327.0</c:v>
                </c:pt>
                <c:pt idx="8239">
                  <c:v>1327.0</c:v>
                </c:pt>
                <c:pt idx="8240">
                  <c:v>1327.0</c:v>
                </c:pt>
                <c:pt idx="8241">
                  <c:v>1327.0</c:v>
                </c:pt>
                <c:pt idx="8242">
                  <c:v>1327.0</c:v>
                </c:pt>
                <c:pt idx="8243">
                  <c:v>1327.0</c:v>
                </c:pt>
                <c:pt idx="8244">
                  <c:v>1327.0</c:v>
                </c:pt>
                <c:pt idx="8245">
                  <c:v>1327.0</c:v>
                </c:pt>
                <c:pt idx="8246">
                  <c:v>1327.0</c:v>
                </c:pt>
                <c:pt idx="8247">
                  <c:v>1327.0</c:v>
                </c:pt>
                <c:pt idx="8248">
                  <c:v>1327.0</c:v>
                </c:pt>
                <c:pt idx="8249">
                  <c:v>1327.0</c:v>
                </c:pt>
                <c:pt idx="8250">
                  <c:v>1327.0</c:v>
                </c:pt>
                <c:pt idx="8251">
                  <c:v>1327.0</c:v>
                </c:pt>
                <c:pt idx="8252">
                  <c:v>1327.0</c:v>
                </c:pt>
                <c:pt idx="8253">
                  <c:v>1327.0</c:v>
                </c:pt>
                <c:pt idx="8254">
                  <c:v>1328.0</c:v>
                </c:pt>
                <c:pt idx="8255">
                  <c:v>1329.0</c:v>
                </c:pt>
                <c:pt idx="8256">
                  <c:v>1329.0</c:v>
                </c:pt>
                <c:pt idx="8257">
                  <c:v>1329.0</c:v>
                </c:pt>
                <c:pt idx="8258">
                  <c:v>1329.0</c:v>
                </c:pt>
                <c:pt idx="8259">
                  <c:v>1329.0</c:v>
                </c:pt>
                <c:pt idx="8260">
                  <c:v>1329.0</c:v>
                </c:pt>
                <c:pt idx="8261">
                  <c:v>1330.0</c:v>
                </c:pt>
                <c:pt idx="8262">
                  <c:v>1330.0</c:v>
                </c:pt>
                <c:pt idx="8263">
                  <c:v>1331.0</c:v>
                </c:pt>
                <c:pt idx="8264">
                  <c:v>1331.0</c:v>
                </c:pt>
                <c:pt idx="8265">
                  <c:v>1331.0</c:v>
                </c:pt>
                <c:pt idx="8266">
                  <c:v>1331.0</c:v>
                </c:pt>
                <c:pt idx="8267">
                  <c:v>1331.0</c:v>
                </c:pt>
                <c:pt idx="8268">
                  <c:v>1331.0</c:v>
                </c:pt>
                <c:pt idx="8269">
                  <c:v>1331.0</c:v>
                </c:pt>
                <c:pt idx="8270">
                  <c:v>1331.0</c:v>
                </c:pt>
                <c:pt idx="8271">
                  <c:v>1331.0</c:v>
                </c:pt>
                <c:pt idx="8272">
                  <c:v>1331.0</c:v>
                </c:pt>
                <c:pt idx="8273">
                  <c:v>1331.0</c:v>
                </c:pt>
                <c:pt idx="8274">
                  <c:v>1331.0</c:v>
                </c:pt>
                <c:pt idx="8275">
                  <c:v>1332.0</c:v>
                </c:pt>
                <c:pt idx="8276">
                  <c:v>1332.0</c:v>
                </c:pt>
                <c:pt idx="8277">
                  <c:v>1333.0</c:v>
                </c:pt>
                <c:pt idx="8278">
                  <c:v>1333.0</c:v>
                </c:pt>
                <c:pt idx="8279">
                  <c:v>1333.0</c:v>
                </c:pt>
                <c:pt idx="8280">
                  <c:v>1333.0</c:v>
                </c:pt>
                <c:pt idx="8281">
                  <c:v>1333.0</c:v>
                </c:pt>
                <c:pt idx="8282">
                  <c:v>1333.0</c:v>
                </c:pt>
                <c:pt idx="8283">
                  <c:v>1333.0</c:v>
                </c:pt>
                <c:pt idx="8284">
                  <c:v>1333.0</c:v>
                </c:pt>
                <c:pt idx="8285">
                  <c:v>1334.0</c:v>
                </c:pt>
                <c:pt idx="8286">
                  <c:v>1334.0</c:v>
                </c:pt>
                <c:pt idx="8287">
                  <c:v>1334.0</c:v>
                </c:pt>
                <c:pt idx="8288">
                  <c:v>1334.0</c:v>
                </c:pt>
                <c:pt idx="8289">
                  <c:v>1334.0</c:v>
                </c:pt>
                <c:pt idx="8290">
                  <c:v>1334.0</c:v>
                </c:pt>
                <c:pt idx="8291">
                  <c:v>1334.0</c:v>
                </c:pt>
                <c:pt idx="8292">
                  <c:v>1334.0</c:v>
                </c:pt>
                <c:pt idx="8293">
                  <c:v>1334.0</c:v>
                </c:pt>
                <c:pt idx="8294">
                  <c:v>1334.0</c:v>
                </c:pt>
                <c:pt idx="8295">
                  <c:v>1334.0</c:v>
                </c:pt>
                <c:pt idx="8296">
                  <c:v>1334.0</c:v>
                </c:pt>
                <c:pt idx="8297">
                  <c:v>1334.0</c:v>
                </c:pt>
                <c:pt idx="8298">
                  <c:v>1334.0</c:v>
                </c:pt>
                <c:pt idx="8299">
                  <c:v>1334.0</c:v>
                </c:pt>
                <c:pt idx="8300">
                  <c:v>1334.0</c:v>
                </c:pt>
                <c:pt idx="8301">
                  <c:v>1334.0</c:v>
                </c:pt>
                <c:pt idx="8302">
                  <c:v>1334.0</c:v>
                </c:pt>
                <c:pt idx="8303">
                  <c:v>1334.0</c:v>
                </c:pt>
                <c:pt idx="8304">
                  <c:v>1334.0</c:v>
                </c:pt>
                <c:pt idx="8305">
                  <c:v>1334.0</c:v>
                </c:pt>
                <c:pt idx="8306">
                  <c:v>1334.0</c:v>
                </c:pt>
                <c:pt idx="8307">
                  <c:v>1334.0</c:v>
                </c:pt>
                <c:pt idx="8308">
                  <c:v>1334.0</c:v>
                </c:pt>
                <c:pt idx="8309">
                  <c:v>1334.0</c:v>
                </c:pt>
                <c:pt idx="8310">
                  <c:v>1334.0</c:v>
                </c:pt>
                <c:pt idx="8311">
                  <c:v>1334.0</c:v>
                </c:pt>
                <c:pt idx="8312">
                  <c:v>1334.0</c:v>
                </c:pt>
                <c:pt idx="8313">
                  <c:v>1334.0</c:v>
                </c:pt>
                <c:pt idx="8314">
                  <c:v>1334.0</c:v>
                </c:pt>
                <c:pt idx="8315">
                  <c:v>1334.0</c:v>
                </c:pt>
                <c:pt idx="8316">
                  <c:v>1334.0</c:v>
                </c:pt>
                <c:pt idx="8317">
                  <c:v>1334.0</c:v>
                </c:pt>
                <c:pt idx="8318">
                  <c:v>1334.0</c:v>
                </c:pt>
                <c:pt idx="8319">
                  <c:v>1334.0</c:v>
                </c:pt>
                <c:pt idx="8320">
                  <c:v>1334.0</c:v>
                </c:pt>
                <c:pt idx="8321">
                  <c:v>1334.0</c:v>
                </c:pt>
                <c:pt idx="8322">
                  <c:v>1334.0</c:v>
                </c:pt>
                <c:pt idx="8323">
                  <c:v>1334.0</c:v>
                </c:pt>
                <c:pt idx="8324">
                  <c:v>1335.0</c:v>
                </c:pt>
                <c:pt idx="8325">
                  <c:v>1335.0</c:v>
                </c:pt>
                <c:pt idx="8326">
                  <c:v>1335.0</c:v>
                </c:pt>
                <c:pt idx="8327">
                  <c:v>1335.0</c:v>
                </c:pt>
                <c:pt idx="8328">
                  <c:v>1335.0</c:v>
                </c:pt>
                <c:pt idx="8329">
                  <c:v>1335.0</c:v>
                </c:pt>
                <c:pt idx="8330">
                  <c:v>1335.0</c:v>
                </c:pt>
                <c:pt idx="8331">
                  <c:v>1335.0</c:v>
                </c:pt>
                <c:pt idx="8332">
                  <c:v>1335.0</c:v>
                </c:pt>
                <c:pt idx="8333">
                  <c:v>1335.0</c:v>
                </c:pt>
                <c:pt idx="8334">
                  <c:v>1335.0</c:v>
                </c:pt>
                <c:pt idx="8335">
                  <c:v>1335.0</c:v>
                </c:pt>
                <c:pt idx="8336">
                  <c:v>1335.0</c:v>
                </c:pt>
                <c:pt idx="8337">
                  <c:v>1335.0</c:v>
                </c:pt>
                <c:pt idx="8338">
                  <c:v>1335.0</c:v>
                </c:pt>
                <c:pt idx="8339">
                  <c:v>1335.0</c:v>
                </c:pt>
                <c:pt idx="8340">
                  <c:v>1335.0</c:v>
                </c:pt>
                <c:pt idx="8341">
                  <c:v>1336.0</c:v>
                </c:pt>
                <c:pt idx="8342">
                  <c:v>1336.0</c:v>
                </c:pt>
                <c:pt idx="8343">
                  <c:v>1336.0</c:v>
                </c:pt>
                <c:pt idx="8344">
                  <c:v>1336.0</c:v>
                </c:pt>
                <c:pt idx="8345">
                  <c:v>1336.0</c:v>
                </c:pt>
                <c:pt idx="8346">
                  <c:v>1336.0</c:v>
                </c:pt>
                <c:pt idx="8347">
                  <c:v>1336.0</c:v>
                </c:pt>
                <c:pt idx="8348">
                  <c:v>1336.0</c:v>
                </c:pt>
                <c:pt idx="8349">
                  <c:v>1336.0</c:v>
                </c:pt>
                <c:pt idx="8350">
                  <c:v>1336.0</c:v>
                </c:pt>
                <c:pt idx="8351">
                  <c:v>1336.0</c:v>
                </c:pt>
                <c:pt idx="8352">
                  <c:v>1336.0</c:v>
                </c:pt>
                <c:pt idx="8353">
                  <c:v>1336.0</c:v>
                </c:pt>
                <c:pt idx="8354">
                  <c:v>1336.0</c:v>
                </c:pt>
                <c:pt idx="8355">
                  <c:v>1336.0</c:v>
                </c:pt>
                <c:pt idx="8356">
                  <c:v>1336.0</c:v>
                </c:pt>
                <c:pt idx="8357">
                  <c:v>1336.0</c:v>
                </c:pt>
                <c:pt idx="8358">
                  <c:v>1336.0</c:v>
                </c:pt>
                <c:pt idx="8359">
                  <c:v>1336.0</c:v>
                </c:pt>
                <c:pt idx="8360">
                  <c:v>1336.0</c:v>
                </c:pt>
                <c:pt idx="8361">
                  <c:v>1336.0</c:v>
                </c:pt>
                <c:pt idx="8362">
                  <c:v>1336.0</c:v>
                </c:pt>
                <c:pt idx="8363">
                  <c:v>1336.0</c:v>
                </c:pt>
                <c:pt idx="8364">
                  <c:v>1336.0</c:v>
                </c:pt>
                <c:pt idx="8365">
                  <c:v>1336.0</c:v>
                </c:pt>
                <c:pt idx="8366">
                  <c:v>1336.0</c:v>
                </c:pt>
                <c:pt idx="8367">
                  <c:v>1336.0</c:v>
                </c:pt>
                <c:pt idx="8368">
                  <c:v>1336.0</c:v>
                </c:pt>
                <c:pt idx="8369">
                  <c:v>1336.0</c:v>
                </c:pt>
                <c:pt idx="8370">
                  <c:v>1336.0</c:v>
                </c:pt>
                <c:pt idx="8371">
                  <c:v>1336.0</c:v>
                </c:pt>
                <c:pt idx="8372">
                  <c:v>1337.0</c:v>
                </c:pt>
                <c:pt idx="8373">
                  <c:v>1338.0</c:v>
                </c:pt>
                <c:pt idx="8374">
                  <c:v>1338.0</c:v>
                </c:pt>
                <c:pt idx="8375">
                  <c:v>1338.0</c:v>
                </c:pt>
                <c:pt idx="8376">
                  <c:v>1338.0</c:v>
                </c:pt>
                <c:pt idx="8377">
                  <c:v>1338.0</c:v>
                </c:pt>
                <c:pt idx="8378">
                  <c:v>1338.0</c:v>
                </c:pt>
                <c:pt idx="8379">
                  <c:v>1338.0</c:v>
                </c:pt>
                <c:pt idx="8380">
                  <c:v>1338.0</c:v>
                </c:pt>
                <c:pt idx="8381">
                  <c:v>1338.0</c:v>
                </c:pt>
                <c:pt idx="8382">
                  <c:v>1338.0</c:v>
                </c:pt>
                <c:pt idx="8383">
                  <c:v>1338.0</c:v>
                </c:pt>
                <c:pt idx="8384">
                  <c:v>1338.0</c:v>
                </c:pt>
                <c:pt idx="8385">
                  <c:v>1338.0</c:v>
                </c:pt>
                <c:pt idx="8386">
                  <c:v>1338.0</c:v>
                </c:pt>
                <c:pt idx="8387">
                  <c:v>1338.0</c:v>
                </c:pt>
                <c:pt idx="8388">
                  <c:v>1338.0</c:v>
                </c:pt>
                <c:pt idx="8389">
                  <c:v>1338.0</c:v>
                </c:pt>
                <c:pt idx="8390">
                  <c:v>1338.0</c:v>
                </c:pt>
                <c:pt idx="8391">
                  <c:v>1338.0</c:v>
                </c:pt>
                <c:pt idx="8392">
                  <c:v>1338.0</c:v>
                </c:pt>
                <c:pt idx="8393">
                  <c:v>1338.0</c:v>
                </c:pt>
                <c:pt idx="8394">
                  <c:v>1338.0</c:v>
                </c:pt>
                <c:pt idx="8395">
                  <c:v>1338.0</c:v>
                </c:pt>
                <c:pt idx="8396">
                  <c:v>1338.0</c:v>
                </c:pt>
                <c:pt idx="8397">
                  <c:v>1338.0</c:v>
                </c:pt>
                <c:pt idx="8398">
                  <c:v>1338.0</c:v>
                </c:pt>
                <c:pt idx="8399">
                  <c:v>1338.0</c:v>
                </c:pt>
                <c:pt idx="8400">
                  <c:v>1338.0</c:v>
                </c:pt>
                <c:pt idx="8401">
                  <c:v>1338.0</c:v>
                </c:pt>
                <c:pt idx="8402">
                  <c:v>1338.0</c:v>
                </c:pt>
                <c:pt idx="8403">
                  <c:v>1338.0</c:v>
                </c:pt>
                <c:pt idx="8404">
                  <c:v>1338.0</c:v>
                </c:pt>
                <c:pt idx="8405">
                  <c:v>1338.0</c:v>
                </c:pt>
                <c:pt idx="8406">
                  <c:v>1338.0</c:v>
                </c:pt>
                <c:pt idx="8407">
                  <c:v>1338.0</c:v>
                </c:pt>
                <c:pt idx="8408">
                  <c:v>1339.0</c:v>
                </c:pt>
                <c:pt idx="8409">
                  <c:v>1339.0</c:v>
                </c:pt>
                <c:pt idx="8410">
                  <c:v>1339.0</c:v>
                </c:pt>
                <c:pt idx="8411">
                  <c:v>1339.0</c:v>
                </c:pt>
                <c:pt idx="8412">
                  <c:v>1340.0</c:v>
                </c:pt>
                <c:pt idx="8413">
                  <c:v>1340.0</c:v>
                </c:pt>
                <c:pt idx="8414">
                  <c:v>1340.0</c:v>
                </c:pt>
                <c:pt idx="8415">
                  <c:v>1340.0</c:v>
                </c:pt>
                <c:pt idx="8416">
                  <c:v>1340.0</c:v>
                </c:pt>
                <c:pt idx="8417">
                  <c:v>1340.0</c:v>
                </c:pt>
                <c:pt idx="8418">
                  <c:v>1340.0</c:v>
                </c:pt>
                <c:pt idx="8419">
                  <c:v>1340.0</c:v>
                </c:pt>
                <c:pt idx="8420">
                  <c:v>1340.0</c:v>
                </c:pt>
                <c:pt idx="8421">
                  <c:v>1340.0</c:v>
                </c:pt>
                <c:pt idx="8422">
                  <c:v>1340.0</c:v>
                </c:pt>
                <c:pt idx="8423">
                  <c:v>1340.0</c:v>
                </c:pt>
                <c:pt idx="8424">
                  <c:v>1340.0</c:v>
                </c:pt>
                <c:pt idx="8425">
                  <c:v>1340.0</c:v>
                </c:pt>
                <c:pt idx="8426">
                  <c:v>1340.0</c:v>
                </c:pt>
                <c:pt idx="8427">
                  <c:v>1340.0</c:v>
                </c:pt>
                <c:pt idx="8428">
                  <c:v>1340.0</c:v>
                </c:pt>
                <c:pt idx="8429">
                  <c:v>1340.0</c:v>
                </c:pt>
                <c:pt idx="8430">
                  <c:v>1340.0</c:v>
                </c:pt>
                <c:pt idx="8431">
                  <c:v>1340.0</c:v>
                </c:pt>
                <c:pt idx="8432">
                  <c:v>1340.0</c:v>
                </c:pt>
                <c:pt idx="8433">
                  <c:v>1341.0</c:v>
                </c:pt>
                <c:pt idx="8434">
                  <c:v>1342.0</c:v>
                </c:pt>
                <c:pt idx="8435">
                  <c:v>1343.0</c:v>
                </c:pt>
                <c:pt idx="8436">
                  <c:v>1344.0</c:v>
                </c:pt>
                <c:pt idx="8437">
                  <c:v>1345.0</c:v>
                </c:pt>
                <c:pt idx="8438">
                  <c:v>1346.0</c:v>
                </c:pt>
                <c:pt idx="8439">
                  <c:v>1347.0</c:v>
                </c:pt>
                <c:pt idx="8440">
                  <c:v>1348.0</c:v>
                </c:pt>
                <c:pt idx="8441">
                  <c:v>1349.0</c:v>
                </c:pt>
                <c:pt idx="8442">
                  <c:v>1350.0</c:v>
                </c:pt>
                <c:pt idx="8443">
                  <c:v>1351.0</c:v>
                </c:pt>
                <c:pt idx="8444">
                  <c:v>1352.0</c:v>
                </c:pt>
                <c:pt idx="8445">
                  <c:v>1353.0</c:v>
                </c:pt>
                <c:pt idx="8446">
                  <c:v>1354.0</c:v>
                </c:pt>
                <c:pt idx="8447">
                  <c:v>1355.0</c:v>
                </c:pt>
                <c:pt idx="8448">
                  <c:v>1356.0</c:v>
                </c:pt>
                <c:pt idx="8449">
                  <c:v>1357.0</c:v>
                </c:pt>
                <c:pt idx="8450">
                  <c:v>1358.0</c:v>
                </c:pt>
                <c:pt idx="8451">
                  <c:v>1359.0</c:v>
                </c:pt>
                <c:pt idx="8452">
                  <c:v>1360.0</c:v>
                </c:pt>
                <c:pt idx="8453">
                  <c:v>1361.0</c:v>
                </c:pt>
                <c:pt idx="8454">
                  <c:v>1362.0</c:v>
                </c:pt>
                <c:pt idx="8455">
                  <c:v>1363.0</c:v>
                </c:pt>
                <c:pt idx="8456">
                  <c:v>1364.0</c:v>
                </c:pt>
                <c:pt idx="8457">
                  <c:v>1365.0</c:v>
                </c:pt>
                <c:pt idx="8458">
                  <c:v>1366.0</c:v>
                </c:pt>
                <c:pt idx="8459">
                  <c:v>1367.0</c:v>
                </c:pt>
                <c:pt idx="8460">
                  <c:v>1368.0</c:v>
                </c:pt>
                <c:pt idx="8461">
                  <c:v>1369.0</c:v>
                </c:pt>
                <c:pt idx="8462">
                  <c:v>1370.0</c:v>
                </c:pt>
                <c:pt idx="8463">
                  <c:v>1371.0</c:v>
                </c:pt>
                <c:pt idx="8464">
                  <c:v>1372.0</c:v>
                </c:pt>
                <c:pt idx="8465">
                  <c:v>1372.0</c:v>
                </c:pt>
                <c:pt idx="8466">
                  <c:v>1372.0</c:v>
                </c:pt>
                <c:pt idx="8467">
                  <c:v>1373.0</c:v>
                </c:pt>
                <c:pt idx="8468">
                  <c:v>1373.0</c:v>
                </c:pt>
                <c:pt idx="8469">
                  <c:v>1374.0</c:v>
                </c:pt>
                <c:pt idx="8470">
                  <c:v>1375.0</c:v>
                </c:pt>
                <c:pt idx="8471">
                  <c:v>1376.0</c:v>
                </c:pt>
                <c:pt idx="8472">
                  <c:v>1376.0</c:v>
                </c:pt>
                <c:pt idx="8473">
                  <c:v>1376.0</c:v>
                </c:pt>
                <c:pt idx="8474">
                  <c:v>1376.0</c:v>
                </c:pt>
                <c:pt idx="8475">
                  <c:v>1376.0</c:v>
                </c:pt>
                <c:pt idx="8476">
                  <c:v>1377.0</c:v>
                </c:pt>
                <c:pt idx="8477">
                  <c:v>1378.0</c:v>
                </c:pt>
                <c:pt idx="8478">
                  <c:v>1378.0</c:v>
                </c:pt>
                <c:pt idx="8479">
                  <c:v>1379.0</c:v>
                </c:pt>
                <c:pt idx="8480">
                  <c:v>1379.0</c:v>
                </c:pt>
                <c:pt idx="8481">
                  <c:v>1379.0</c:v>
                </c:pt>
                <c:pt idx="8482">
                  <c:v>1380.0</c:v>
                </c:pt>
                <c:pt idx="8483">
                  <c:v>1380.0</c:v>
                </c:pt>
                <c:pt idx="8484">
                  <c:v>1380.0</c:v>
                </c:pt>
                <c:pt idx="8485">
                  <c:v>1380.0</c:v>
                </c:pt>
                <c:pt idx="8486">
                  <c:v>1380.0</c:v>
                </c:pt>
                <c:pt idx="8487">
                  <c:v>1380.0</c:v>
                </c:pt>
                <c:pt idx="8488">
                  <c:v>1380.0</c:v>
                </c:pt>
                <c:pt idx="8489">
                  <c:v>1380.0</c:v>
                </c:pt>
                <c:pt idx="8490">
                  <c:v>1380.0</c:v>
                </c:pt>
                <c:pt idx="8491">
                  <c:v>1380.0</c:v>
                </c:pt>
                <c:pt idx="8492">
                  <c:v>1380.0</c:v>
                </c:pt>
                <c:pt idx="8493">
                  <c:v>1380.0</c:v>
                </c:pt>
                <c:pt idx="8494">
                  <c:v>1380.0</c:v>
                </c:pt>
                <c:pt idx="8495">
                  <c:v>1380.0</c:v>
                </c:pt>
                <c:pt idx="8496">
                  <c:v>1380.0</c:v>
                </c:pt>
                <c:pt idx="8497">
                  <c:v>1380.0</c:v>
                </c:pt>
                <c:pt idx="8498">
                  <c:v>1380.0</c:v>
                </c:pt>
                <c:pt idx="8499">
                  <c:v>1380.0</c:v>
                </c:pt>
                <c:pt idx="8500">
                  <c:v>1380.0</c:v>
                </c:pt>
                <c:pt idx="8501">
                  <c:v>1380.0</c:v>
                </c:pt>
                <c:pt idx="8502">
                  <c:v>1380.0</c:v>
                </c:pt>
                <c:pt idx="8503">
                  <c:v>1380.0</c:v>
                </c:pt>
                <c:pt idx="8504">
                  <c:v>1380.0</c:v>
                </c:pt>
                <c:pt idx="8505">
                  <c:v>1380.0</c:v>
                </c:pt>
                <c:pt idx="8506">
                  <c:v>1380.0</c:v>
                </c:pt>
                <c:pt idx="8507">
                  <c:v>1380.0</c:v>
                </c:pt>
                <c:pt idx="8508">
                  <c:v>1380.0</c:v>
                </c:pt>
                <c:pt idx="8509">
                  <c:v>1381.0</c:v>
                </c:pt>
                <c:pt idx="8510">
                  <c:v>1382.0</c:v>
                </c:pt>
                <c:pt idx="8511">
                  <c:v>1383.0</c:v>
                </c:pt>
                <c:pt idx="8512">
                  <c:v>1383.0</c:v>
                </c:pt>
                <c:pt idx="8513">
                  <c:v>1383.0</c:v>
                </c:pt>
                <c:pt idx="8514">
                  <c:v>1383.0</c:v>
                </c:pt>
                <c:pt idx="8515">
                  <c:v>1384.0</c:v>
                </c:pt>
                <c:pt idx="8516">
                  <c:v>1385.0</c:v>
                </c:pt>
                <c:pt idx="8517">
                  <c:v>1386.0</c:v>
                </c:pt>
                <c:pt idx="8518">
                  <c:v>1387.0</c:v>
                </c:pt>
                <c:pt idx="8519">
                  <c:v>1388.0</c:v>
                </c:pt>
                <c:pt idx="8520">
                  <c:v>1389.0</c:v>
                </c:pt>
                <c:pt idx="8521">
                  <c:v>1390.0</c:v>
                </c:pt>
                <c:pt idx="8522">
                  <c:v>1390.0</c:v>
                </c:pt>
                <c:pt idx="8523">
                  <c:v>1390.0</c:v>
                </c:pt>
                <c:pt idx="8524">
                  <c:v>1390.0</c:v>
                </c:pt>
                <c:pt idx="8525">
                  <c:v>1390.0</c:v>
                </c:pt>
                <c:pt idx="8526">
                  <c:v>1390.0</c:v>
                </c:pt>
                <c:pt idx="8527">
                  <c:v>1390.0</c:v>
                </c:pt>
                <c:pt idx="8528">
                  <c:v>1390.0</c:v>
                </c:pt>
                <c:pt idx="8529">
                  <c:v>1391.0</c:v>
                </c:pt>
                <c:pt idx="8530">
                  <c:v>1391.0</c:v>
                </c:pt>
                <c:pt idx="8531">
                  <c:v>1391.0</c:v>
                </c:pt>
                <c:pt idx="8532">
                  <c:v>1391.0</c:v>
                </c:pt>
                <c:pt idx="8533">
                  <c:v>1391.0</c:v>
                </c:pt>
                <c:pt idx="8534">
                  <c:v>1392.0</c:v>
                </c:pt>
                <c:pt idx="8535">
                  <c:v>1392.0</c:v>
                </c:pt>
                <c:pt idx="8536">
                  <c:v>1392.0</c:v>
                </c:pt>
                <c:pt idx="8537">
                  <c:v>1392.0</c:v>
                </c:pt>
                <c:pt idx="8538">
                  <c:v>1392.0</c:v>
                </c:pt>
                <c:pt idx="8539">
                  <c:v>1392.0</c:v>
                </c:pt>
                <c:pt idx="8540">
                  <c:v>1392.0</c:v>
                </c:pt>
                <c:pt idx="8541">
                  <c:v>1392.0</c:v>
                </c:pt>
                <c:pt idx="8542">
                  <c:v>1392.0</c:v>
                </c:pt>
                <c:pt idx="8543">
                  <c:v>1392.0</c:v>
                </c:pt>
                <c:pt idx="8544">
                  <c:v>1392.0</c:v>
                </c:pt>
                <c:pt idx="8545">
                  <c:v>1393.0</c:v>
                </c:pt>
                <c:pt idx="8546">
                  <c:v>1393.0</c:v>
                </c:pt>
                <c:pt idx="8547">
                  <c:v>1393.0</c:v>
                </c:pt>
                <c:pt idx="8548">
                  <c:v>1393.0</c:v>
                </c:pt>
                <c:pt idx="8549">
                  <c:v>1393.0</c:v>
                </c:pt>
                <c:pt idx="8550">
                  <c:v>1393.0</c:v>
                </c:pt>
                <c:pt idx="8551">
                  <c:v>1393.0</c:v>
                </c:pt>
                <c:pt idx="8552">
                  <c:v>1393.0</c:v>
                </c:pt>
                <c:pt idx="8553">
                  <c:v>1393.0</c:v>
                </c:pt>
                <c:pt idx="8554">
                  <c:v>1394.0</c:v>
                </c:pt>
                <c:pt idx="8555">
                  <c:v>1394.0</c:v>
                </c:pt>
                <c:pt idx="8556">
                  <c:v>1394.0</c:v>
                </c:pt>
                <c:pt idx="8557">
                  <c:v>1394.0</c:v>
                </c:pt>
                <c:pt idx="8558">
                  <c:v>1394.0</c:v>
                </c:pt>
                <c:pt idx="8559">
                  <c:v>1394.0</c:v>
                </c:pt>
                <c:pt idx="8560">
                  <c:v>1394.0</c:v>
                </c:pt>
                <c:pt idx="8561">
                  <c:v>1394.0</c:v>
                </c:pt>
                <c:pt idx="8562">
                  <c:v>1394.0</c:v>
                </c:pt>
                <c:pt idx="8563">
                  <c:v>1394.0</c:v>
                </c:pt>
                <c:pt idx="8564">
                  <c:v>1394.0</c:v>
                </c:pt>
                <c:pt idx="8565">
                  <c:v>1394.0</c:v>
                </c:pt>
                <c:pt idx="8566">
                  <c:v>1394.0</c:v>
                </c:pt>
                <c:pt idx="8567">
                  <c:v>1394.0</c:v>
                </c:pt>
                <c:pt idx="8568">
                  <c:v>1394.0</c:v>
                </c:pt>
                <c:pt idx="8569">
                  <c:v>1394.0</c:v>
                </c:pt>
                <c:pt idx="8570">
                  <c:v>1395.0</c:v>
                </c:pt>
                <c:pt idx="8571">
                  <c:v>1395.0</c:v>
                </c:pt>
                <c:pt idx="8572">
                  <c:v>1395.0</c:v>
                </c:pt>
                <c:pt idx="8573">
                  <c:v>1395.0</c:v>
                </c:pt>
                <c:pt idx="8574">
                  <c:v>1395.0</c:v>
                </c:pt>
                <c:pt idx="8575">
                  <c:v>1395.0</c:v>
                </c:pt>
                <c:pt idx="8576">
                  <c:v>1395.0</c:v>
                </c:pt>
                <c:pt idx="8577">
                  <c:v>1396.0</c:v>
                </c:pt>
                <c:pt idx="8578">
                  <c:v>1396.0</c:v>
                </c:pt>
                <c:pt idx="8579">
                  <c:v>1396.0</c:v>
                </c:pt>
                <c:pt idx="8580">
                  <c:v>1396.0</c:v>
                </c:pt>
                <c:pt idx="8581">
                  <c:v>1396.0</c:v>
                </c:pt>
                <c:pt idx="8582">
                  <c:v>1396.0</c:v>
                </c:pt>
                <c:pt idx="8583">
                  <c:v>1396.0</c:v>
                </c:pt>
                <c:pt idx="8584">
                  <c:v>1396.0</c:v>
                </c:pt>
                <c:pt idx="8585">
                  <c:v>1396.0</c:v>
                </c:pt>
                <c:pt idx="8586">
                  <c:v>1396.0</c:v>
                </c:pt>
                <c:pt idx="8587">
                  <c:v>1396.0</c:v>
                </c:pt>
                <c:pt idx="8588">
                  <c:v>1396.0</c:v>
                </c:pt>
                <c:pt idx="8589">
                  <c:v>1397.0</c:v>
                </c:pt>
                <c:pt idx="8590">
                  <c:v>1397.0</c:v>
                </c:pt>
                <c:pt idx="8591">
                  <c:v>1397.0</c:v>
                </c:pt>
                <c:pt idx="8592">
                  <c:v>1397.0</c:v>
                </c:pt>
                <c:pt idx="8593">
                  <c:v>1397.0</c:v>
                </c:pt>
                <c:pt idx="8594">
                  <c:v>1397.0</c:v>
                </c:pt>
                <c:pt idx="8595">
                  <c:v>1397.0</c:v>
                </c:pt>
                <c:pt idx="8596">
                  <c:v>1398.0</c:v>
                </c:pt>
                <c:pt idx="8597">
                  <c:v>1398.0</c:v>
                </c:pt>
                <c:pt idx="8598">
                  <c:v>1398.0</c:v>
                </c:pt>
                <c:pt idx="8599">
                  <c:v>1398.0</c:v>
                </c:pt>
                <c:pt idx="8600">
                  <c:v>1398.0</c:v>
                </c:pt>
                <c:pt idx="8601">
                  <c:v>1398.0</c:v>
                </c:pt>
                <c:pt idx="8602">
                  <c:v>1398.0</c:v>
                </c:pt>
                <c:pt idx="8603">
                  <c:v>1398.0</c:v>
                </c:pt>
                <c:pt idx="8604">
                  <c:v>1398.0</c:v>
                </c:pt>
                <c:pt idx="8605">
                  <c:v>1398.0</c:v>
                </c:pt>
                <c:pt idx="8606">
                  <c:v>1399.0</c:v>
                </c:pt>
                <c:pt idx="8607">
                  <c:v>1399.0</c:v>
                </c:pt>
                <c:pt idx="8608">
                  <c:v>1399.0</c:v>
                </c:pt>
                <c:pt idx="8609">
                  <c:v>1399.0</c:v>
                </c:pt>
                <c:pt idx="8610">
                  <c:v>1399.0</c:v>
                </c:pt>
                <c:pt idx="8611">
                  <c:v>1399.0</c:v>
                </c:pt>
                <c:pt idx="8612">
                  <c:v>1399.0</c:v>
                </c:pt>
                <c:pt idx="8613">
                  <c:v>1399.0</c:v>
                </c:pt>
                <c:pt idx="8614">
                  <c:v>1399.0</c:v>
                </c:pt>
                <c:pt idx="8615">
                  <c:v>1399.0</c:v>
                </c:pt>
                <c:pt idx="8616">
                  <c:v>1399.0</c:v>
                </c:pt>
                <c:pt idx="8617">
                  <c:v>1399.0</c:v>
                </c:pt>
                <c:pt idx="8618">
                  <c:v>1400.0</c:v>
                </c:pt>
                <c:pt idx="8619">
                  <c:v>1401.0</c:v>
                </c:pt>
                <c:pt idx="8620">
                  <c:v>1401.0</c:v>
                </c:pt>
                <c:pt idx="8621">
                  <c:v>1402.0</c:v>
                </c:pt>
                <c:pt idx="8622">
                  <c:v>1402.0</c:v>
                </c:pt>
                <c:pt idx="8623">
                  <c:v>1403.0</c:v>
                </c:pt>
                <c:pt idx="8624">
                  <c:v>1404.0</c:v>
                </c:pt>
                <c:pt idx="8625">
                  <c:v>1405.0</c:v>
                </c:pt>
                <c:pt idx="8626">
                  <c:v>1406.0</c:v>
                </c:pt>
                <c:pt idx="8627">
                  <c:v>1406.0</c:v>
                </c:pt>
                <c:pt idx="8628">
                  <c:v>1407.0</c:v>
                </c:pt>
                <c:pt idx="8629">
                  <c:v>1407.0</c:v>
                </c:pt>
                <c:pt idx="8630">
                  <c:v>1407.0</c:v>
                </c:pt>
                <c:pt idx="8631">
                  <c:v>1407.0</c:v>
                </c:pt>
                <c:pt idx="8632">
                  <c:v>1407.0</c:v>
                </c:pt>
                <c:pt idx="8633">
                  <c:v>1407.0</c:v>
                </c:pt>
                <c:pt idx="8634">
                  <c:v>1408.0</c:v>
                </c:pt>
                <c:pt idx="8635">
                  <c:v>1408.0</c:v>
                </c:pt>
                <c:pt idx="8636">
                  <c:v>1408.0</c:v>
                </c:pt>
                <c:pt idx="8637">
                  <c:v>1408.0</c:v>
                </c:pt>
                <c:pt idx="8638">
                  <c:v>1408.0</c:v>
                </c:pt>
                <c:pt idx="8639">
                  <c:v>1408.0</c:v>
                </c:pt>
                <c:pt idx="8640">
                  <c:v>1409.0</c:v>
                </c:pt>
                <c:pt idx="8641">
                  <c:v>1410.0</c:v>
                </c:pt>
                <c:pt idx="8642">
                  <c:v>1410.0</c:v>
                </c:pt>
                <c:pt idx="8643">
                  <c:v>1410.0</c:v>
                </c:pt>
                <c:pt idx="8644">
                  <c:v>1410.0</c:v>
                </c:pt>
                <c:pt idx="8645">
                  <c:v>1410.0</c:v>
                </c:pt>
                <c:pt idx="8646">
                  <c:v>1410.0</c:v>
                </c:pt>
                <c:pt idx="8647">
                  <c:v>1411.0</c:v>
                </c:pt>
                <c:pt idx="8648">
                  <c:v>1411.0</c:v>
                </c:pt>
                <c:pt idx="8649">
                  <c:v>1411.0</c:v>
                </c:pt>
                <c:pt idx="8650">
                  <c:v>1411.0</c:v>
                </c:pt>
                <c:pt idx="8651">
                  <c:v>1411.0</c:v>
                </c:pt>
                <c:pt idx="8652">
                  <c:v>1411.0</c:v>
                </c:pt>
                <c:pt idx="8653">
                  <c:v>1411.0</c:v>
                </c:pt>
                <c:pt idx="8654">
                  <c:v>1411.0</c:v>
                </c:pt>
                <c:pt idx="8655">
                  <c:v>1411.0</c:v>
                </c:pt>
                <c:pt idx="8656">
                  <c:v>1412.0</c:v>
                </c:pt>
                <c:pt idx="8657">
                  <c:v>1412.0</c:v>
                </c:pt>
                <c:pt idx="8658">
                  <c:v>1412.0</c:v>
                </c:pt>
                <c:pt idx="8659">
                  <c:v>1412.0</c:v>
                </c:pt>
                <c:pt idx="8660">
                  <c:v>1413.0</c:v>
                </c:pt>
                <c:pt idx="8661">
                  <c:v>1413.0</c:v>
                </c:pt>
                <c:pt idx="8662">
                  <c:v>1413.0</c:v>
                </c:pt>
                <c:pt idx="8663">
                  <c:v>1413.0</c:v>
                </c:pt>
                <c:pt idx="8664">
                  <c:v>1413.0</c:v>
                </c:pt>
                <c:pt idx="8665">
                  <c:v>1414.0</c:v>
                </c:pt>
                <c:pt idx="8666">
                  <c:v>1415.0</c:v>
                </c:pt>
                <c:pt idx="8667">
                  <c:v>1415.0</c:v>
                </c:pt>
                <c:pt idx="8668">
                  <c:v>1415.0</c:v>
                </c:pt>
                <c:pt idx="8669">
                  <c:v>1416.0</c:v>
                </c:pt>
                <c:pt idx="8670">
                  <c:v>1416.0</c:v>
                </c:pt>
                <c:pt idx="8671">
                  <c:v>1416.0</c:v>
                </c:pt>
                <c:pt idx="8672">
                  <c:v>1416.0</c:v>
                </c:pt>
                <c:pt idx="8673">
                  <c:v>1416.0</c:v>
                </c:pt>
                <c:pt idx="8674">
                  <c:v>1416.0</c:v>
                </c:pt>
                <c:pt idx="8675">
                  <c:v>1416.0</c:v>
                </c:pt>
                <c:pt idx="8676">
                  <c:v>1417.0</c:v>
                </c:pt>
                <c:pt idx="8677">
                  <c:v>1417.0</c:v>
                </c:pt>
                <c:pt idx="8678">
                  <c:v>1417.0</c:v>
                </c:pt>
                <c:pt idx="8679">
                  <c:v>1417.0</c:v>
                </c:pt>
                <c:pt idx="8680">
                  <c:v>1417.0</c:v>
                </c:pt>
                <c:pt idx="8681">
                  <c:v>1418.0</c:v>
                </c:pt>
                <c:pt idx="8682">
                  <c:v>1419.0</c:v>
                </c:pt>
                <c:pt idx="8683">
                  <c:v>1419.0</c:v>
                </c:pt>
                <c:pt idx="8684">
                  <c:v>1419.0</c:v>
                </c:pt>
                <c:pt idx="8685">
                  <c:v>1419.0</c:v>
                </c:pt>
                <c:pt idx="8686">
                  <c:v>1419.0</c:v>
                </c:pt>
                <c:pt idx="8687">
                  <c:v>1419.0</c:v>
                </c:pt>
                <c:pt idx="8688">
                  <c:v>1419.0</c:v>
                </c:pt>
                <c:pt idx="8689">
                  <c:v>1420.0</c:v>
                </c:pt>
                <c:pt idx="8690">
                  <c:v>1421.0</c:v>
                </c:pt>
                <c:pt idx="8691">
                  <c:v>1421.0</c:v>
                </c:pt>
                <c:pt idx="8692">
                  <c:v>1422.0</c:v>
                </c:pt>
                <c:pt idx="8693">
                  <c:v>1423.0</c:v>
                </c:pt>
                <c:pt idx="8694">
                  <c:v>1423.0</c:v>
                </c:pt>
                <c:pt idx="8695">
                  <c:v>1423.0</c:v>
                </c:pt>
                <c:pt idx="8696">
                  <c:v>1423.0</c:v>
                </c:pt>
                <c:pt idx="8697">
                  <c:v>1423.0</c:v>
                </c:pt>
                <c:pt idx="8698">
                  <c:v>1424.0</c:v>
                </c:pt>
                <c:pt idx="8699">
                  <c:v>1424.0</c:v>
                </c:pt>
                <c:pt idx="8700">
                  <c:v>1424.0</c:v>
                </c:pt>
                <c:pt idx="8701">
                  <c:v>1425.0</c:v>
                </c:pt>
                <c:pt idx="8702">
                  <c:v>1426.0</c:v>
                </c:pt>
                <c:pt idx="8703">
                  <c:v>1426.0</c:v>
                </c:pt>
                <c:pt idx="8704">
                  <c:v>1426.0</c:v>
                </c:pt>
                <c:pt idx="8705">
                  <c:v>1427.0</c:v>
                </c:pt>
                <c:pt idx="8706">
                  <c:v>1427.0</c:v>
                </c:pt>
                <c:pt idx="8707">
                  <c:v>1428.0</c:v>
                </c:pt>
                <c:pt idx="8708">
                  <c:v>1429.0</c:v>
                </c:pt>
                <c:pt idx="8709">
                  <c:v>1429.0</c:v>
                </c:pt>
                <c:pt idx="8710">
                  <c:v>1429.0</c:v>
                </c:pt>
                <c:pt idx="8711">
                  <c:v>1429.0</c:v>
                </c:pt>
                <c:pt idx="8712">
                  <c:v>1429.0</c:v>
                </c:pt>
                <c:pt idx="8713">
                  <c:v>1430.0</c:v>
                </c:pt>
                <c:pt idx="8714">
                  <c:v>1430.0</c:v>
                </c:pt>
                <c:pt idx="8715">
                  <c:v>1430.0</c:v>
                </c:pt>
                <c:pt idx="8716">
                  <c:v>1430.0</c:v>
                </c:pt>
                <c:pt idx="8717">
                  <c:v>1430.0</c:v>
                </c:pt>
                <c:pt idx="8718">
                  <c:v>1431.0</c:v>
                </c:pt>
                <c:pt idx="8719">
                  <c:v>1431.0</c:v>
                </c:pt>
                <c:pt idx="8720">
                  <c:v>1432.0</c:v>
                </c:pt>
                <c:pt idx="8721">
                  <c:v>1433.0</c:v>
                </c:pt>
                <c:pt idx="8722">
                  <c:v>1434.0</c:v>
                </c:pt>
                <c:pt idx="8723">
                  <c:v>1435.0</c:v>
                </c:pt>
                <c:pt idx="8724">
                  <c:v>1435.0</c:v>
                </c:pt>
                <c:pt idx="8725">
                  <c:v>1435.0</c:v>
                </c:pt>
                <c:pt idx="8726">
                  <c:v>1435.0</c:v>
                </c:pt>
                <c:pt idx="8727">
                  <c:v>1435.0</c:v>
                </c:pt>
                <c:pt idx="8728">
                  <c:v>1435.0</c:v>
                </c:pt>
                <c:pt idx="8729">
                  <c:v>1435.0</c:v>
                </c:pt>
                <c:pt idx="8730">
                  <c:v>1435.0</c:v>
                </c:pt>
                <c:pt idx="8731">
                  <c:v>1435.0</c:v>
                </c:pt>
                <c:pt idx="8732">
                  <c:v>1435.0</c:v>
                </c:pt>
                <c:pt idx="8733">
                  <c:v>1435.0</c:v>
                </c:pt>
                <c:pt idx="8734">
                  <c:v>1435.0</c:v>
                </c:pt>
                <c:pt idx="8735">
                  <c:v>1435.0</c:v>
                </c:pt>
                <c:pt idx="8736">
                  <c:v>1435.0</c:v>
                </c:pt>
                <c:pt idx="8737">
                  <c:v>1435.0</c:v>
                </c:pt>
                <c:pt idx="8738">
                  <c:v>1436.0</c:v>
                </c:pt>
                <c:pt idx="8739">
                  <c:v>1436.0</c:v>
                </c:pt>
                <c:pt idx="8740">
                  <c:v>1436.0</c:v>
                </c:pt>
                <c:pt idx="8741">
                  <c:v>1436.0</c:v>
                </c:pt>
                <c:pt idx="8742">
                  <c:v>1436.0</c:v>
                </c:pt>
                <c:pt idx="8743">
                  <c:v>1436.0</c:v>
                </c:pt>
                <c:pt idx="8744">
                  <c:v>1436.0</c:v>
                </c:pt>
                <c:pt idx="8745">
                  <c:v>1436.0</c:v>
                </c:pt>
                <c:pt idx="8746">
                  <c:v>1436.0</c:v>
                </c:pt>
                <c:pt idx="8747">
                  <c:v>1436.0</c:v>
                </c:pt>
                <c:pt idx="8748">
                  <c:v>1436.0</c:v>
                </c:pt>
                <c:pt idx="8749">
                  <c:v>1436.0</c:v>
                </c:pt>
                <c:pt idx="8750">
                  <c:v>1436.0</c:v>
                </c:pt>
                <c:pt idx="8751">
                  <c:v>1436.0</c:v>
                </c:pt>
                <c:pt idx="8752">
                  <c:v>1436.0</c:v>
                </c:pt>
                <c:pt idx="8753">
                  <c:v>1437.0</c:v>
                </c:pt>
                <c:pt idx="8754">
                  <c:v>1437.0</c:v>
                </c:pt>
                <c:pt idx="8755">
                  <c:v>1437.0</c:v>
                </c:pt>
                <c:pt idx="8756">
                  <c:v>1437.0</c:v>
                </c:pt>
                <c:pt idx="8757">
                  <c:v>1437.0</c:v>
                </c:pt>
                <c:pt idx="8758">
                  <c:v>1437.0</c:v>
                </c:pt>
                <c:pt idx="8759">
                  <c:v>1437.0</c:v>
                </c:pt>
                <c:pt idx="8760">
                  <c:v>1437.0</c:v>
                </c:pt>
                <c:pt idx="8761">
                  <c:v>1437.0</c:v>
                </c:pt>
                <c:pt idx="8762">
                  <c:v>1437.0</c:v>
                </c:pt>
                <c:pt idx="8763">
                  <c:v>1437.0</c:v>
                </c:pt>
                <c:pt idx="8764">
                  <c:v>1437.0</c:v>
                </c:pt>
                <c:pt idx="8765">
                  <c:v>1437.0</c:v>
                </c:pt>
                <c:pt idx="8766">
                  <c:v>1437.0</c:v>
                </c:pt>
                <c:pt idx="8767">
                  <c:v>1437.0</c:v>
                </c:pt>
                <c:pt idx="8768">
                  <c:v>1437.0</c:v>
                </c:pt>
                <c:pt idx="8769">
                  <c:v>1437.0</c:v>
                </c:pt>
                <c:pt idx="8770">
                  <c:v>1437.0</c:v>
                </c:pt>
                <c:pt idx="8771">
                  <c:v>1437.0</c:v>
                </c:pt>
                <c:pt idx="8772">
                  <c:v>1437.0</c:v>
                </c:pt>
                <c:pt idx="8773">
                  <c:v>1437.0</c:v>
                </c:pt>
                <c:pt idx="8774">
                  <c:v>1437.0</c:v>
                </c:pt>
                <c:pt idx="8775">
                  <c:v>1437.0</c:v>
                </c:pt>
                <c:pt idx="8776">
                  <c:v>1437.0</c:v>
                </c:pt>
                <c:pt idx="8777">
                  <c:v>1437.0</c:v>
                </c:pt>
                <c:pt idx="8778">
                  <c:v>1437.0</c:v>
                </c:pt>
                <c:pt idx="8779">
                  <c:v>1437.0</c:v>
                </c:pt>
                <c:pt idx="8780">
                  <c:v>1438.0</c:v>
                </c:pt>
                <c:pt idx="8781">
                  <c:v>1438.0</c:v>
                </c:pt>
                <c:pt idx="8782">
                  <c:v>1438.0</c:v>
                </c:pt>
                <c:pt idx="8783">
                  <c:v>1438.0</c:v>
                </c:pt>
                <c:pt idx="8784">
                  <c:v>1438.0</c:v>
                </c:pt>
                <c:pt idx="8785">
                  <c:v>1438.0</c:v>
                </c:pt>
                <c:pt idx="8786">
                  <c:v>1438.0</c:v>
                </c:pt>
                <c:pt idx="8787">
                  <c:v>1438.0</c:v>
                </c:pt>
                <c:pt idx="8788">
                  <c:v>1438.0</c:v>
                </c:pt>
                <c:pt idx="8789">
                  <c:v>1438.0</c:v>
                </c:pt>
                <c:pt idx="8790">
                  <c:v>1438.0</c:v>
                </c:pt>
                <c:pt idx="8791">
                  <c:v>1438.0</c:v>
                </c:pt>
                <c:pt idx="8792">
                  <c:v>1438.0</c:v>
                </c:pt>
                <c:pt idx="8793">
                  <c:v>1438.0</c:v>
                </c:pt>
                <c:pt idx="8794">
                  <c:v>1438.0</c:v>
                </c:pt>
                <c:pt idx="8795">
                  <c:v>1438.0</c:v>
                </c:pt>
                <c:pt idx="8796">
                  <c:v>1439.0</c:v>
                </c:pt>
                <c:pt idx="8797">
                  <c:v>1439.0</c:v>
                </c:pt>
                <c:pt idx="8798">
                  <c:v>1439.0</c:v>
                </c:pt>
                <c:pt idx="8799">
                  <c:v>1439.0</c:v>
                </c:pt>
                <c:pt idx="8800">
                  <c:v>1439.0</c:v>
                </c:pt>
                <c:pt idx="8801">
                  <c:v>1439.0</c:v>
                </c:pt>
                <c:pt idx="8802">
                  <c:v>1439.0</c:v>
                </c:pt>
                <c:pt idx="8803">
                  <c:v>1440.0</c:v>
                </c:pt>
                <c:pt idx="8804">
                  <c:v>1440.0</c:v>
                </c:pt>
                <c:pt idx="8805">
                  <c:v>1440.0</c:v>
                </c:pt>
                <c:pt idx="8806">
                  <c:v>1440.0</c:v>
                </c:pt>
                <c:pt idx="8807">
                  <c:v>1440.0</c:v>
                </c:pt>
                <c:pt idx="8808">
                  <c:v>1440.0</c:v>
                </c:pt>
                <c:pt idx="8809">
                  <c:v>1440.0</c:v>
                </c:pt>
                <c:pt idx="8810">
                  <c:v>1440.0</c:v>
                </c:pt>
                <c:pt idx="8811">
                  <c:v>1440.0</c:v>
                </c:pt>
                <c:pt idx="8812">
                  <c:v>1440.0</c:v>
                </c:pt>
                <c:pt idx="8813">
                  <c:v>1440.0</c:v>
                </c:pt>
                <c:pt idx="8814">
                  <c:v>1441.0</c:v>
                </c:pt>
                <c:pt idx="8815">
                  <c:v>1442.0</c:v>
                </c:pt>
                <c:pt idx="8816">
                  <c:v>1442.0</c:v>
                </c:pt>
                <c:pt idx="8817">
                  <c:v>1442.0</c:v>
                </c:pt>
                <c:pt idx="8818">
                  <c:v>1442.0</c:v>
                </c:pt>
                <c:pt idx="8819">
                  <c:v>1442.0</c:v>
                </c:pt>
                <c:pt idx="8820">
                  <c:v>1442.0</c:v>
                </c:pt>
                <c:pt idx="8821">
                  <c:v>1442.0</c:v>
                </c:pt>
                <c:pt idx="8822">
                  <c:v>1443.0</c:v>
                </c:pt>
                <c:pt idx="8823">
                  <c:v>1443.0</c:v>
                </c:pt>
                <c:pt idx="8824">
                  <c:v>1443.0</c:v>
                </c:pt>
                <c:pt idx="8825">
                  <c:v>1443.0</c:v>
                </c:pt>
                <c:pt idx="8826">
                  <c:v>1443.0</c:v>
                </c:pt>
                <c:pt idx="8827">
                  <c:v>1444.0</c:v>
                </c:pt>
                <c:pt idx="8828">
                  <c:v>1444.0</c:v>
                </c:pt>
                <c:pt idx="8829">
                  <c:v>1444.0</c:v>
                </c:pt>
                <c:pt idx="8830">
                  <c:v>1444.0</c:v>
                </c:pt>
                <c:pt idx="8831">
                  <c:v>1444.0</c:v>
                </c:pt>
                <c:pt idx="8832">
                  <c:v>1444.0</c:v>
                </c:pt>
                <c:pt idx="8833">
                  <c:v>1444.0</c:v>
                </c:pt>
                <c:pt idx="8834">
                  <c:v>1444.0</c:v>
                </c:pt>
                <c:pt idx="8835">
                  <c:v>1444.0</c:v>
                </c:pt>
                <c:pt idx="8836">
                  <c:v>1444.0</c:v>
                </c:pt>
                <c:pt idx="8837">
                  <c:v>1444.0</c:v>
                </c:pt>
                <c:pt idx="8838">
                  <c:v>1445.0</c:v>
                </c:pt>
                <c:pt idx="8839">
                  <c:v>1446.0</c:v>
                </c:pt>
                <c:pt idx="8840">
                  <c:v>1446.0</c:v>
                </c:pt>
                <c:pt idx="8841">
                  <c:v>1446.0</c:v>
                </c:pt>
                <c:pt idx="8842">
                  <c:v>1447.0</c:v>
                </c:pt>
                <c:pt idx="8843">
                  <c:v>1447.0</c:v>
                </c:pt>
                <c:pt idx="8844">
                  <c:v>1447.0</c:v>
                </c:pt>
                <c:pt idx="8845">
                  <c:v>1447.0</c:v>
                </c:pt>
                <c:pt idx="8846">
                  <c:v>1447.0</c:v>
                </c:pt>
                <c:pt idx="8847">
                  <c:v>1447.0</c:v>
                </c:pt>
                <c:pt idx="8848">
                  <c:v>1447.0</c:v>
                </c:pt>
                <c:pt idx="8849">
                  <c:v>1447.0</c:v>
                </c:pt>
                <c:pt idx="8850">
                  <c:v>1447.0</c:v>
                </c:pt>
                <c:pt idx="8851">
                  <c:v>1447.0</c:v>
                </c:pt>
                <c:pt idx="8852">
                  <c:v>1447.0</c:v>
                </c:pt>
                <c:pt idx="8853">
                  <c:v>1447.0</c:v>
                </c:pt>
                <c:pt idx="8854">
                  <c:v>1447.0</c:v>
                </c:pt>
                <c:pt idx="8855">
                  <c:v>1447.0</c:v>
                </c:pt>
                <c:pt idx="8856">
                  <c:v>1447.0</c:v>
                </c:pt>
                <c:pt idx="8857">
                  <c:v>1447.0</c:v>
                </c:pt>
                <c:pt idx="8858">
                  <c:v>1447.0</c:v>
                </c:pt>
                <c:pt idx="8859">
                  <c:v>1447.0</c:v>
                </c:pt>
                <c:pt idx="8860">
                  <c:v>1447.0</c:v>
                </c:pt>
                <c:pt idx="8861">
                  <c:v>1447.0</c:v>
                </c:pt>
                <c:pt idx="8862">
                  <c:v>1447.0</c:v>
                </c:pt>
                <c:pt idx="8863">
                  <c:v>1447.0</c:v>
                </c:pt>
                <c:pt idx="8864">
                  <c:v>1447.0</c:v>
                </c:pt>
                <c:pt idx="8865">
                  <c:v>1447.0</c:v>
                </c:pt>
                <c:pt idx="8866">
                  <c:v>1447.0</c:v>
                </c:pt>
                <c:pt idx="8867">
                  <c:v>1447.0</c:v>
                </c:pt>
                <c:pt idx="8868">
                  <c:v>1447.0</c:v>
                </c:pt>
                <c:pt idx="8869">
                  <c:v>1447.0</c:v>
                </c:pt>
                <c:pt idx="8870">
                  <c:v>1447.0</c:v>
                </c:pt>
                <c:pt idx="8871">
                  <c:v>1447.0</c:v>
                </c:pt>
                <c:pt idx="8872">
                  <c:v>1447.0</c:v>
                </c:pt>
                <c:pt idx="8873">
                  <c:v>1447.0</c:v>
                </c:pt>
                <c:pt idx="8874">
                  <c:v>1447.0</c:v>
                </c:pt>
                <c:pt idx="8875">
                  <c:v>1447.0</c:v>
                </c:pt>
                <c:pt idx="8876">
                  <c:v>1447.0</c:v>
                </c:pt>
                <c:pt idx="8877">
                  <c:v>1447.0</c:v>
                </c:pt>
                <c:pt idx="8878">
                  <c:v>1447.0</c:v>
                </c:pt>
                <c:pt idx="8879">
                  <c:v>1447.0</c:v>
                </c:pt>
                <c:pt idx="8880">
                  <c:v>1447.0</c:v>
                </c:pt>
                <c:pt idx="8881">
                  <c:v>1447.0</c:v>
                </c:pt>
                <c:pt idx="8882">
                  <c:v>1447.0</c:v>
                </c:pt>
                <c:pt idx="8883">
                  <c:v>1447.0</c:v>
                </c:pt>
                <c:pt idx="8884">
                  <c:v>1447.0</c:v>
                </c:pt>
                <c:pt idx="8885">
                  <c:v>1447.0</c:v>
                </c:pt>
                <c:pt idx="8886">
                  <c:v>1447.0</c:v>
                </c:pt>
                <c:pt idx="8887">
                  <c:v>1447.0</c:v>
                </c:pt>
                <c:pt idx="8888">
                  <c:v>1448.0</c:v>
                </c:pt>
                <c:pt idx="8889">
                  <c:v>1448.0</c:v>
                </c:pt>
                <c:pt idx="8890">
                  <c:v>1448.0</c:v>
                </c:pt>
                <c:pt idx="8891">
                  <c:v>1448.0</c:v>
                </c:pt>
                <c:pt idx="8892">
                  <c:v>1448.0</c:v>
                </c:pt>
                <c:pt idx="8893">
                  <c:v>1448.0</c:v>
                </c:pt>
                <c:pt idx="8894">
                  <c:v>1448.0</c:v>
                </c:pt>
                <c:pt idx="8895">
                  <c:v>1448.0</c:v>
                </c:pt>
                <c:pt idx="8896">
                  <c:v>1448.0</c:v>
                </c:pt>
                <c:pt idx="8897">
                  <c:v>1448.0</c:v>
                </c:pt>
                <c:pt idx="8898">
                  <c:v>1448.0</c:v>
                </c:pt>
                <c:pt idx="8899">
                  <c:v>1448.0</c:v>
                </c:pt>
                <c:pt idx="8900">
                  <c:v>1449.0</c:v>
                </c:pt>
                <c:pt idx="8901">
                  <c:v>1449.0</c:v>
                </c:pt>
                <c:pt idx="8902">
                  <c:v>1450.0</c:v>
                </c:pt>
                <c:pt idx="8903">
                  <c:v>1451.0</c:v>
                </c:pt>
                <c:pt idx="8904">
                  <c:v>1451.0</c:v>
                </c:pt>
                <c:pt idx="8905">
                  <c:v>1451.0</c:v>
                </c:pt>
                <c:pt idx="8906">
                  <c:v>1451.0</c:v>
                </c:pt>
                <c:pt idx="8907">
                  <c:v>1451.0</c:v>
                </c:pt>
                <c:pt idx="8908">
                  <c:v>1451.0</c:v>
                </c:pt>
                <c:pt idx="8909">
                  <c:v>1451.0</c:v>
                </c:pt>
                <c:pt idx="8910">
                  <c:v>1451.0</c:v>
                </c:pt>
                <c:pt idx="8911">
                  <c:v>1451.0</c:v>
                </c:pt>
                <c:pt idx="8912">
                  <c:v>1451.0</c:v>
                </c:pt>
                <c:pt idx="8913">
                  <c:v>1451.0</c:v>
                </c:pt>
                <c:pt idx="8914">
                  <c:v>1451.0</c:v>
                </c:pt>
                <c:pt idx="8915">
                  <c:v>1451.0</c:v>
                </c:pt>
                <c:pt idx="8916">
                  <c:v>1451.0</c:v>
                </c:pt>
                <c:pt idx="8917">
                  <c:v>1451.0</c:v>
                </c:pt>
                <c:pt idx="8918">
                  <c:v>1451.0</c:v>
                </c:pt>
                <c:pt idx="8919">
                  <c:v>1451.0</c:v>
                </c:pt>
                <c:pt idx="8920">
                  <c:v>1451.0</c:v>
                </c:pt>
                <c:pt idx="8921">
                  <c:v>1452.0</c:v>
                </c:pt>
                <c:pt idx="8922">
                  <c:v>1453.0</c:v>
                </c:pt>
                <c:pt idx="8923">
                  <c:v>1454.0</c:v>
                </c:pt>
                <c:pt idx="8924">
                  <c:v>1454.0</c:v>
                </c:pt>
                <c:pt idx="8925">
                  <c:v>1455.0</c:v>
                </c:pt>
                <c:pt idx="8926">
                  <c:v>1455.0</c:v>
                </c:pt>
                <c:pt idx="8927">
                  <c:v>1455.0</c:v>
                </c:pt>
                <c:pt idx="8928">
                  <c:v>1455.0</c:v>
                </c:pt>
                <c:pt idx="8929">
                  <c:v>1455.0</c:v>
                </c:pt>
                <c:pt idx="8930">
                  <c:v>1455.0</c:v>
                </c:pt>
                <c:pt idx="8931">
                  <c:v>1455.0</c:v>
                </c:pt>
                <c:pt idx="8932">
                  <c:v>1455.0</c:v>
                </c:pt>
                <c:pt idx="8933">
                  <c:v>1455.0</c:v>
                </c:pt>
                <c:pt idx="8934">
                  <c:v>1455.0</c:v>
                </c:pt>
                <c:pt idx="8935">
                  <c:v>1455.0</c:v>
                </c:pt>
                <c:pt idx="8936">
                  <c:v>1455.0</c:v>
                </c:pt>
                <c:pt idx="8937">
                  <c:v>1455.0</c:v>
                </c:pt>
                <c:pt idx="8938">
                  <c:v>1456.0</c:v>
                </c:pt>
                <c:pt idx="8939">
                  <c:v>1457.0</c:v>
                </c:pt>
                <c:pt idx="8940">
                  <c:v>1457.0</c:v>
                </c:pt>
                <c:pt idx="8941">
                  <c:v>1457.0</c:v>
                </c:pt>
                <c:pt idx="8942">
                  <c:v>1457.0</c:v>
                </c:pt>
                <c:pt idx="8943">
                  <c:v>1457.0</c:v>
                </c:pt>
                <c:pt idx="8944">
                  <c:v>1458.0</c:v>
                </c:pt>
                <c:pt idx="8945">
                  <c:v>1458.0</c:v>
                </c:pt>
                <c:pt idx="8946">
                  <c:v>1458.0</c:v>
                </c:pt>
                <c:pt idx="8947">
                  <c:v>1459.0</c:v>
                </c:pt>
                <c:pt idx="8948">
                  <c:v>1460.0</c:v>
                </c:pt>
                <c:pt idx="8949">
                  <c:v>1460.0</c:v>
                </c:pt>
                <c:pt idx="8950">
                  <c:v>1460.0</c:v>
                </c:pt>
                <c:pt idx="8951">
                  <c:v>1460.0</c:v>
                </c:pt>
                <c:pt idx="8952">
                  <c:v>1460.0</c:v>
                </c:pt>
                <c:pt idx="8953">
                  <c:v>1460.0</c:v>
                </c:pt>
                <c:pt idx="8954">
                  <c:v>1460.0</c:v>
                </c:pt>
                <c:pt idx="8955">
                  <c:v>1460.0</c:v>
                </c:pt>
                <c:pt idx="8956">
                  <c:v>1460.0</c:v>
                </c:pt>
                <c:pt idx="8957">
                  <c:v>1460.0</c:v>
                </c:pt>
                <c:pt idx="8958">
                  <c:v>1460.0</c:v>
                </c:pt>
                <c:pt idx="8959">
                  <c:v>1460.0</c:v>
                </c:pt>
                <c:pt idx="8960">
                  <c:v>1460.0</c:v>
                </c:pt>
                <c:pt idx="8961">
                  <c:v>1460.0</c:v>
                </c:pt>
                <c:pt idx="8962">
                  <c:v>1460.0</c:v>
                </c:pt>
                <c:pt idx="8963">
                  <c:v>1460.0</c:v>
                </c:pt>
                <c:pt idx="8964">
                  <c:v>1460.0</c:v>
                </c:pt>
                <c:pt idx="8965">
                  <c:v>1460.0</c:v>
                </c:pt>
                <c:pt idx="8966">
                  <c:v>1460.0</c:v>
                </c:pt>
                <c:pt idx="8967">
                  <c:v>1460.0</c:v>
                </c:pt>
                <c:pt idx="8968">
                  <c:v>1460.0</c:v>
                </c:pt>
                <c:pt idx="8969">
                  <c:v>1460.0</c:v>
                </c:pt>
                <c:pt idx="8970">
                  <c:v>1460.0</c:v>
                </c:pt>
                <c:pt idx="8971">
                  <c:v>1460.0</c:v>
                </c:pt>
                <c:pt idx="8972">
                  <c:v>1460.0</c:v>
                </c:pt>
                <c:pt idx="8973">
                  <c:v>1460.0</c:v>
                </c:pt>
                <c:pt idx="8974">
                  <c:v>1460.0</c:v>
                </c:pt>
                <c:pt idx="8975">
                  <c:v>1460.0</c:v>
                </c:pt>
                <c:pt idx="8976">
                  <c:v>1460.0</c:v>
                </c:pt>
                <c:pt idx="8977">
                  <c:v>1460.0</c:v>
                </c:pt>
                <c:pt idx="8978">
                  <c:v>1460.0</c:v>
                </c:pt>
                <c:pt idx="8979">
                  <c:v>1460.0</c:v>
                </c:pt>
                <c:pt idx="8980">
                  <c:v>1461.0</c:v>
                </c:pt>
                <c:pt idx="8981">
                  <c:v>1462.0</c:v>
                </c:pt>
                <c:pt idx="8982">
                  <c:v>1462.0</c:v>
                </c:pt>
                <c:pt idx="8983">
                  <c:v>1462.0</c:v>
                </c:pt>
                <c:pt idx="8984">
                  <c:v>1463.0</c:v>
                </c:pt>
                <c:pt idx="8985">
                  <c:v>1463.0</c:v>
                </c:pt>
                <c:pt idx="8986">
                  <c:v>1463.0</c:v>
                </c:pt>
                <c:pt idx="8987">
                  <c:v>1463.0</c:v>
                </c:pt>
                <c:pt idx="8988">
                  <c:v>1463.0</c:v>
                </c:pt>
                <c:pt idx="8989">
                  <c:v>1464.0</c:v>
                </c:pt>
                <c:pt idx="8990">
                  <c:v>1465.0</c:v>
                </c:pt>
                <c:pt idx="8991">
                  <c:v>1465.0</c:v>
                </c:pt>
                <c:pt idx="8992">
                  <c:v>1465.0</c:v>
                </c:pt>
                <c:pt idx="8993">
                  <c:v>1465.0</c:v>
                </c:pt>
                <c:pt idx="8994">
                  <c:v>1465.0</c:v>
                </c:pt>
                <c:pt idx="8995">
                  <c:v>1465.0</c:v>
                </c:pt>
                <c:pt idx="8996">
                  <c:v>1465.0</c:v>
                </c:pt>
                <c:pt idx="8997">
                  <c:v>1465.0</c:v>
                </c:pt>
                <c:pt idx="8998">
                  <c:v>1465.0</c:v>
                </c:pt>
                <c:pt idx="8999">
                  <c:v>1465.0</c:v>
                </c:pt>
                <c:pt idx="9000">
                  <c:v>1465.0</c:v>
                </c:pt>
                <c:pt idx="9001">
                  <c:v>1465.0</c:v>
                </c:pt>
                <c:pt idx="9002">
                  <c:v>1465.0</c:v>
                </c:pt>
                <c:pt idx="9003">
                  <c:v>1465.0</c:v>
                </c:pt>
                <c:pt idx="9004">
                  <c:v>1465.0</c:v>
                </c:pt>
                <c:pt idx="9005">
                  <c:v>1465.0</c:v>
                </c:pt>
                <c:pt idx="9006">
                  <c:v>1465.0</c:v>
                </c:pt>
                <c:pt idx="9007">
                  <c:v>1465.0</c:v>
                </c:pt>
                <c:pt idx="9008">
                  <c:v>1465.0</c:v>
                </c:pt>
                <c:pt idx="9009">
                  <c:v>1465.0</c:v>
                </c:pt>
                <c:pt idx="9010">
                  <c:v>1465.0</c:v>
                </c:pt>
                <c:pt idx="9011">
                  <c:v>1466.0</c:v>
                </c:pt>
                <c:pt idx="9012">
                  <c:v>1467.0</c:v>
                </c:pt>
                <c:pt idx="9013">
                  <c:v>1467.0</c:v>
                </c:pt>
                <c:pt idx="9014">
                  <c:v>1467.0</c:v>
                </c:pt>
                <c:pt idx="9015">
                  <c:v>1467.0</c:v>
                </c:pt>
                <c:pt idx="9016">
                  <c:v>1467.0</c:v>
                </c:pt>
                <c:pt idx="9017">
                  <c:v>1467.0</c:v>
                </c:pt>
                <c:pt idx="9018">
                  <c:v>1467.0</c:v>
                </c:pt>
                <c:pt idx="9019">
                  <c:v>1467.0</c:v>
                </c:pt>
                <c:pt idx="9020">
                  <c:v>1467.0</c:v>
                </c:pt>
                <c:pt idx="9021">
                  <c:v>1467.0</c:v>
                </c:pt>
                <c:pt idx="9022">
                  <c:v>1467.0</c:v>
                </c:pt>
                <c:pt idx="9023">
                  <c:v>1467.0</c:v>
                </c:pt>
                <c:pt idx="9024">
                  <c:v>1467.0</c:v>
                </c:pt>
                <c:pt idx="9025">
                  <c:v>1467.0</c:v>
                </c:pt>
                <c:pt idx="9026">
                  <c:v>1467.0</c:v>
                </c:pt>
                <c:pt idx="9027">
                  <c:v>1467.0</c:v>
                </c:pt>
                <c:pt idx="9028">
                  <c:v>1467.0</c:v>
                </c:pt>
                <c:pt idx="9029">
                  <c:v>1467.0</c:v>
                </c:pt>
                <c:pt idx="9030">
                  <c:v>1467.0</c:v>
                </c:pt>
                <c:pt idx="9031">
                  <c:v>1467.0</c:v>
                </c:pt>
                <c:pt idx="9032">
                  <c:v>1467.0</c:v>
                </c:pt>
                <c:pt idx="9033">
                  <c:v>1467.0</c:v>
                </c:pt>
                <c:pt idx="9034">
                  <c:v>1467.0</c:v>
                </c:pt>
                <c:pt idx="9035">
                  <c:v>1467.0</c:v>
                </c:pt>
                <c:pt idx="9036">
                  <c:v>1467.0</c:v>
                </c:pt>
                <c:pt idx="9037">
                  <c:v>1467.0</c:v>
                </c:pt>
                <c:pt idx="9038">
                  <c:v>1468.0</c:v>
                </c:pt>
                <c:pt idx="9039">
                  <c:v>1468.0</c:v>
                </c:pt>
                <c:pt idx="9040">
                  <c:v>1469.0</c:v>
                </c:pt>
                <c:pt idx="9041">
                  <c:v>1469.0</c:v>
                </c:pt>
                <c:pt idx="9042">
                  <c:v>1469.0</c:v>
                </c:pt>
                <c:pt idx="9043">
                  <c:v>1469.0</c:v>
                </c:pt>
                <c:pt idx="9044">
                  <c:v>1469.0</c:v>
                </c:pt>
                <c:pt idx="9045">
                  <c:v>1469.0</c:v>
                </c:pt>
                <c:pt idx="9046">
                  <c:v>1469.0</c:v>
                </c:pt>
                <c:pt idx="9047">
                  <c:v>1470.0</c:v>
                </c:pt>
                <c:pt idx="9048">
                  <c:v>1471.0</c:v>
                </c:pt>
                <c:pt idx="9049">
                  <c:v>1471.0</c:v>
                </c:pt>
                <c:pt idx="9050">
                  <c:v>1472.0</c:v>
                </c:pt>
                <c:pt idx="9051">
                  <c:v>1472.0</c:v>
                </c:pt>
                <c:pt idx="9052">
                  <c:v>1472.0</c:v>
                </c:pt>
                <c:pt idx="9053">
                  <c:v>1472.0</c:v>
                </c:pt>
                <c:pt idx="9054">
                  <c:v>1472.0</c:v>
                </c:pt>
                <c:pt idx="9055">
                  <c:v>1473.0</c:v>
                </c:pt>
                <c:pt idx="9056">
                  <c:v>1473.0</c:v>
                </c:pt>
                <c:pt idx="9057">
                  <c:v>1473.0</c:v>
                </c:pt>
                <c:pt idx="9058">
                  <c:v>1473.0</c:v>
                </c:pt>
                <c:pt idx="9059">
                  <c:v>1473.0</c:v>
                </c:pt>
                <c:pt idx="9060">
                  <c:v>1473.0</c:v>
                </c:pt>
                <c:pt idx="9061">
                  <c:v>1474.0</c:v>
                </c:pt>
                <c:pt idx="9062">
                  <c:v>1475.0</c:v>
                </c:pt>
                <c:pt idx="9063">
                  <c:v>1475.0</c:v>
                </c:pt>
                <c:pt idx="9064">
                  <c:v>1476.0</c:v>
                </c:pt>
                <c:pt idx="9065">
                  <c:v>1476.0</c:v>
                </c:pt>
                <c:pt idx="9066">
                  <c:v>1476.0</c:v>
                </c:pt>
                <c:pt idx="9067">
                  <c:v>1476.0</c:v>
                </c:pt>
                <c:pt idx="9068">
                  <c:v>1477.0</c:v>
                </c:pt>
                <c:pt idx="9069">
                  <c:v>1478.0</c:v>
                </c:pt>
                <c:pt idx="9070">
                  <c:v>1478.0</c:v>
                </c:pt>
                <c:pt idx="9071">
                  <c:v>1478.0</c:v>
                </c:pt>
                <c:pt idx="9072">
                  <c:v>1478.0</c:v>
                </c:pt>
                <c:pt idx="9073">
                  <c:v>1478.0</c:v>
                </c:pt>
                <c:pt idx="9074">
                  <c:v>1478.0</c:v>
                </c:pt>
                <c:pt idx="9075">
                  <c:v>1478.0</c:v>
                </c:pt>
                <c:pt idx="9076">
                  <c:v>1478.0</c:v>
                </c:pt>
                <c:pt idx="9077">
                  <c:v>1478.0</c:v>
                </c:pt>
                <c:pt idx="9078">
                  <c:v>1478.0</c:v>
                </c:pt>
                <c:pt idx="9079">
                  <c:v>1478.0</c:v>
                </c:pt>
                <c:pt idx="9080">
                  <c:v>1478.0</c:v>
                </c:pt>
                <c:pt idx="9081">
                  <c:v>1478.0</c:v>
                </c:pt>
                <c:pt idx="9082">
                  <c:v>1478.0</c:v>
                </c:pt>
                <c:pt idx="9083">
                  <c:v>1478.0</c:v>
                </c:pt>
                <c:pt idx="9084">
                  <c:v>1478.0</c:v>
                </c:pt>
                <c:pt idx="9085">
                  <c:v>1479.0</c:v>
                </c:pt>
                <c:pt idx="9086">
                  <c:v>1479.0</c:v>
                </c:pt>
                <c:pt idx="9087">
                  <c:v>1479.0</c:v>
                </c:pt>
                <c:pt idx="9088">
                  <c:v>1480.0</c:v>
                </c:pt>
                <c:pt idx="9089">
                  <c:v>1480.0</c:v>
                </c:pt>
                <c:pt idx="9090">
                  <c:v>1481.0</c:v>
                </c:pt>
                <c:pt idx="9091">
                  <c:v>1482.0</c:v>
                </c:pt>
                <c:pt idx="9092">
                  <c:v>1483.0</c:v>
                </c:pt>
                <c:pt idx="9093">
                  <c:v>1483.0</c:v>
                </c:pt>
                <c:pt idx="9094">
                  <c:v>1483.0</c:v>
                </c:pt>
                <c:pt idx="9095">
                  <c:v>1483.0</c:v>
                </c:pt>
                <c:pt idx="9096">
                  <c:v>1483.0</c:v>
                </c:pt>
                <c:pt idx="9097">
                  <c:v>1483.0</c:v>
                </c:pt>
                <c:pt idx="9098">
                  <c:v>1483.0</c:v>
                </c:pt>
                <c:pt idx="9099">
                  <c:v>1483.0</c:v>
                </c:pt>
                <c:pt idx="9100">
                  <c:v>1483.0</c:v>
                </c:pt>
                <c:pt idx="9101">
                  <c:v>1484.0</c:v>
                </c:pt>
                <c:pt idx="9102">
                  <c:v>1485.0</c:v>
                </c:pt>
                <c:pt idx="9103">
                  <c:v>1486.0</c:v>
                </c:pt>
                <c:pt idx="9104">
                  <c:v>1487.0</c:v>
                </c:pt>
                <c:pt idx="9105">
                  <c:v>1487.0</c:v>
                </c:pt>
                <c:pt idx="9106">
                  <c:v>1487.0</c:v>
                </c:pt>
                <c:pt idx="9107">
                  <c:v>1487.0</c:v>
                </c:pt>
                <c:pt idx="9108">
                  <c:v>1488.0</c:v>
                </c:pt>
                <c:pt idx="9109">
                  <c:v>1489.0</c:v>
                </c:pt>
                <c:pt idx="9110">
                  <c:v>1489.0</c:v>
                </c:pt>
                <c:pt idx="9111">
                  <c:v>1489.0</c:v>
                </c:pt>
                <c:pt idx="9112">
                  <c:v>1489.0</c:v>
                </c:pt>
                <c:pt idx="9113">
                  <c:v>1489.0</c:v>
                </c:pt>
                <c:pt idx="9114">
                  <c:v>1489.0</c:v>
                </c:pt>
                <c:pt idx="9115">
                  <c:v>1489.0</c:v>
                </c:pt>
                <c:pt idx="9116">
                  <c:v>1489.0</c:v>
                </c:pt>
                <c:pt idx="9117">
                  <c:v>1489.0</c:v>
                </c:pt>
                <c:pt idx="9118">
                  <c:v>1490.0</c:v>
                </c:pt>
                <c:pt idx="9119">
                  <c:v>1491.0</c:v>
                </c:pt>
                <c:pt idx="9120">
                  <c:v>1491.0</c:v>
                </c:pt>
                <c:pt idx="9121">
                  <c:v>1492.0</c:v>
                </c:pt>
                <c:pt idx="9122">
                  <c:v>1492.0</c:v>
                </c:pt>
                <c:pt idx="9123">
                  <c:v>1492.0</c:v>
                </c:pt>
                <c:pt idx="9124">
                  <c:v>1492.0</c:v>
                </c:pt>
                <c:pt idx="9125">
                  <c:v>1493.0</c:v>
                </c:pt>
                <c:pt idx="9126">
                  <c:v>1493.0</c:v>
                </c:pt>
                <c:pt idx="9127">
                  <c:v>1493.0</c:v>
                </c:pt>
                <c:pt idx="9128">
                  <c:v>1493.0</c:v>
                </c:pt>
                <c:pt idx="9129">
                  <c:v>1493.0</c:v>
                </c:pt>
                <c:pt idx="9130">
                  <c:v>1493.0</c:v>
                </c:pt>
                <c:pt idx="9131">
                  <c:v>1493.0</c:v>
                </c:pt>
                <c:pt idx="9132">
                  <c:v>1493.0</c:v>
                </c:pt>
                <c:pt idx="9133">
                  <c:v>1493.0</c:v>
                </c:pt>
                <c:pt idx="9134">
                  <c:v>1493.0</c:v>
                </c:pt>
                <c:pt idx="9135">
                  <c:v>1493.0</c:v>
                </c:pt>
                <c:pt idx="9136">
                  <c:v>1493.0</c:v>
                </c:pt>
                <c:pt idx="9137">
                  <c:v>1494.0</c:v>
                </c:pt>
                <c:pt idx="9138">
                  <c:v>1494.0</c:v>
                </c:pt>
                <c:pt idx="9139">
                  <c:v>1494.0</c:v>
                </c:pt>
                <c:pt idx="9140">
                  <c:v>1495.0</c:v>
                </c:pt>
                <c:pt idx="9141">
                  <c:v>1496.0</c:v>
                </c:pt>
                <c:pt idx="9142">
                  <c:v>1497.0</c:v>
                </c:pt>
                <c:pt idx="9143">
                  <c:v>1498.0</c:v>
                </c:pt>
                <c:pt idx="9144">
                  <c:v>1498.0</c:v>
                </c:pt>
                <c:pt idx="9145">
                  <c:v>1498.0</c:v>
                </c:pt>
                <c:pt idx="9146">
                  <c:v>1498.0</c:v>
                </c:pt>
                <c:pt idx="9147">
                  <c:v>1498.0</c:v>
                </c:pt>
                <c:pt idx="9148">
                  <c:v>1499.0</c:v>
                </c:pt>
                <c:pt idx="9149">
                  <c:v>1499.0</c:v>
                </c:pt>
                <c:pt idx="9150">
                  <c:v>1499.0</c:v>
                </c:pt>
                <c:pt idx="9151">
                  <c:v>1499.0</c:v>
                </c:pt>
                <c:pt idx="9152">
                  <c:v>1499.0</c:v>
                </c:pt>
                <c:pt idx="9153">
                  <c:v>1499.0</c:v>
                </c:pt>
                <c:pt idx="9154">
                  <c:v>1499.0</c:v>
                </c:pt>
                <c:pt idx="9155">
                  <c:v>1499.0</c:v>
                </c:pt>
                <c:pt idx="9156">
                  <c:v>1499.0</c:v>
                </c:pt>
                <c:pt idx="9157">
                  <c:v>1499.0</c:v>
                </c:pt>
                <c:pt idx="9158">
                  <c:v>1499.0</c:v>
                </c:pt>
                <c:pt idx="9159">
                  <c:v>1499.0</c:v>
                </c:pt>
                <c:pt idx="9160">
                  <c:v>1500.0</c:v>
                </c:pt>
                <c:pt idx="9161">
                  <c:v>1500.0</c:v>
                </c:pt>
                <c:pt idx="9162">
                  <c:v>1500.0</c:v>
                </c:pt>
                <c:pt idx="9163">
                  <c:v>1500.0</c:v>
                </c:pt>
                <c:pt idx="9164">
                  <c:v>1500.0</c:v>
                </c:pt>
                <c:pt idx="9165">
                  <c:v>1500.0</c:v>
                </c:pt>
                <c:pt idx="9166">
                  <c:v>1500.0</c:v>
                </c:pt>
                <c:pt idx="9167">
                  <c:v>1500.0</c:v>
                </c:pt>
                <c:pt idx="9168">
                  <c:v>1500.0</c:v>
                </c:pt>
                <c:pt idx="9169">
                  <c:v>1500.0</c:v>
                </c:pt>
                <c:pt idx="9170">
                  <c:v>1501.0</c:v>
                </c:pt>
                <c:pt idx="9171">
                  <c:v>1502.0</c:v>
                </c:pt>
                <c:pt idx="9172">
                  <c:v>1503.0</c:v>
                </c:pt>
                <c:pt idx="9173">
                  <c:v>1503.0</c:v>
                </c:pt>
                <c:pt idx="9174">
                  <c:v>1504.0</c:v>
                </c:pt>
                <c:pt idx="9175">
                  <c:v>1504.0</c:v>
                </c:pt>
                <c:pt idx="9176">
                  <c:v>1504.0</c:v>
                </c:pt>
                <c:pt idx="9177">
                  <c:v>1504.0</c:v>
                </c:pt>
                <c:pt idx="9178">
                  <c:v>1505.0</c:v>
                </c:pt>
                <c:pt idx="9179">
                  <c:v>1506.0</c:v>
                </c:pt>
                <c:pt idx="9180">
                  <c:v>1506.0</c:v>
                </c:pt>
                <c:pt idx="9181">
                  <c:v>1506.0</c:v>
                </c:pt>
                <c:pt idx="9182">
                  <c:v>1506.0</c:v>
                </c:pt>
                <c:pt idx="9183">
                  <c:v>1507.0</c:v>
                </c:pt>
                <c:pt idx="9184">
                  <c:v>1507.0</c:v>
                </c:pt>
                <c:pt idx="9185">
                  <c:v>1508.0</c:v>
                </c:pt>
                <c:pt idx="9186">
                  <c:v>1508.0</c:v>
                </c:pt>
                <c:pt idx="9187">
                  <c:v>1508.0</c:v>
                </c:pt>
                <c:pt idx="9188">
                  <c:v>1508.0</c:v>
                </c:pt>
                <c:pt idx="9189">
                  <c:v>1508.0</c:v>
                </c:pt>
                <c:pt idx="9190">
                  <c:v>1508.0</c:v>
                </c:pt>
                <c:pt idx="9191">
                  <c:v>1508.0</c:v>
                </c:pt>
                <c:pt idx="9192">
                  <c:v>1509.0</c:v>
                </c:pt>
                <c:pt idx="9193">
                  <c:v>1509.0</c:v>
                </c:pt>
                <c:pt idx="9194">
                  <c:v>1509.0</c:v>
                </c:pt>
                <c:pt idx="9195">
                  <c:v>1509.0</c:v>
                </c:pt>
                <c:pt idx="9196">
                  <c:v>1510.0</c:v>
                </c:pt>
                <c:pt idx="9197">
                  <c:v>1511.0</c:v>
                </c:pt>
                <c:pt idx="9198">
                  <c:v>1512.0</c:v>
                </c:pt>
                <c:pt idx="9199">
                  <c:v>1512.0</c:v>
                </c:pt>
                <c:pt idx="9200">
                  <c:v>1513.0</c:v>
                </c:pt>
                <c:pt idx="9201">
                  <c:v>1513.0</c:v>
                </c:pt>
                <c:pt idx="9202">
                  <c:v>1514.0</c:v>
                </c:pt>
                <c:pt idx="9203">
                  <c:v>1514.0</c:v>
                </c:pt>
                <c:pt idx="9204">
                  <c:v>1515.0</c:v>
                </c:pt>
                <c:pt idx="9205">
                  <c:v>1516.0</c:v>
                </c:pt>
                <c:pt idx="9206">
                  <c:v>1517.0</c:v>
                </c:pt>
                <c:pt idx="9207">
                  <c:v>1518.0</c:v>
                </c:pt>
                <c:pt idx="9208">
                  <c:v>1518.0</c:v>
                </c:pt>
                <c:pt idx="9209">
                  <c:v>1519.0</c:v>
                </c:pt>
                <c:pt idx="9210">
                  <c:v>1520.0</c:v>
                </c:pt>
                <c:pt idx="9211">
                  <c:v>1520.0</c:v>
                </c:pt>
                <c:pt idx="9212">
                  <c:v>1520.0</c:v>
                </c:pt>
                <c:pt idx="9213">
                  <c:v>1521.0</c:v>
                </c:pt>
                <c:pt idx="9214">
                  <c:v>1521.0</c:v>
                </c:pt>
                <c:pt idx="9215">
                  <c:v>1521.0</c:v>
                </c:pt>
                <c:pt idx="9216">
                  <c:v>1521.0</c:v>
                </c:pt>
                <c:pt idx="9217">
                  <c:v>1522.0</c:v>
                </c:pt>
                <c:pt idx="9218">
                  <c:v>1522.0</c:v>
                </c:pt>
                <c:pt idx="9219">
                  <c:v>1522.0</c:v>
                </c:pt>
                <c:pt idx="9220">
                  <c:v>1522.0</c:v>
                </c:pt>
                <c:pt idx="9221">
                  <c:v>1522.0</c:v>
                </c:pt>
                <c:pt idx="9222">
                  <c:v>1522.0</c:v>
                </c:pt>
                <c:pt idx="9223">
                  <c:v>1522.0</c:v>
                </c:pt>
                <c:pt idx="9224">
                  <c:v>1522.0</c:v>
                </c:pt>
                <c:pt idx="9225">
                  <c:v>1522.0</c:v>
                </c:pt>
                <c:pt idx="9226">
                  <c:v>1523.0</c:v>
                </c:pt>
                <c:pt idx="9227">
                  <c:v>1523.0</c:v>
                </c:pt>
                <c:pt idx="9228">
                  <c:v>1524.0</c:v>
                </c:pt>
                <c:pt idx="9229">
                  <c:v>1524.0</c:v>
                </c:pt>
                <c:pt idx="9230">
                  <c:v>1524.0</c:v>
                </c:pt>
                <c:pt idx="9231">
                  <c:v>1524.0</c:v>
                </c:pt>
                <c:pt idx="9232">
                  <c:v>1524.0</c:v>
                </c:pt>
                <c:pt idx="9233">
                  <c:v>1524.0</c:v>
                </c:pt>
                <c:pt idx="9234">
                  <c:v>1524.0</c:v>
                </c:pt>
                <c:pt idx="9235">
                  <c:v>1525.0</c:v>
                </c:pt>
                <c:pt idx="9236">
                  <c:v>1526.0</c:v>
                </c:pt>
                <c:pt idx="9237">
                  <c:v>1526.0</c:v>
                </c:pt>
                <c:pt idx="9238">
                  <c:v>1526.0</c:v>
                </c:pt>
                <c:pt idx="9239">
                  <c:v>1527.0</c:v>
                </c:pt>
                <c:pt idx="9240">
                  <c:v>1528.0</c:v>
                </c:pt>
                <c:pt idx="9241">
                  <c:v>1529.0</c:v>
                </c:pt>
                <c:pt idx="9242">
                  <c:v>1529.0</c:v>
                </c:pt>
                <c:pt idx="9243">
                  <c:v>1529.0</c:v>
                </c:pt>
                <c:pt idx="9244">
                  <c:v>1529.0</c:v>
                </c:pt>
                <c:pt idx="9245">
                  <c:v>1529.0</c:v>
                </c:pt>
                <c:pt idx="9246">
                  <c:v>1529.0</c:v>
                </c:pt>
                <c:pt idx="9247">
                  <c:v>1529.0</c:v>
                </c:pt>
                <c:pt idx="9248">
                  <c:v>1529.0</c:v>
                </c:pt>
                <c:pt idx="9249">
                  <c:v>1530.0</c:v>
                </c:pt>
                <c:pt idx="9250">
                  <c:v>1531.0</c:v>
                </c:pt>
                <c:pt idx="9251">
                  <c:v>1531.0</c:v>
                </c:pt>
                <c:pt idx="9252">
                  <c:v>1531.0</c:v>
                </c:pt>
                <c:pt idx="9253">
                  <c:v>1531.0</c:v>
                </c:pt>
                <c:pt idx="9254">
                  <c:v>1531.0</c:v>
                </c:pt>
                <c:pt idx="9255">
                  <c:v>1531.0</c:v>
                </c:pt>
                <c:pt idx="9256">
                  <c:v>1531.0</c:v>
                </c:pt>
                <c:pt idx="9257">
                  <c:v>1531.0</c:v>
                </c:pt>
                <c:pt idx="9258">
                  <c:v>1531.0</c:v>
                </c:pt>
                <c:pt idx="9259">
                  <c:v>1531.0</c:v>
                </c:pt>
                <c:pt idx="9260">
                  <c:v>1531.0</c:v>
                </c:pt>
                <c:pt idx="9261">
                  <c:v>1531.0</c:v>
                </c:pt>
                <c:pt idx="9262">
                  <c:v>1531.0</c:v>
                </c:pt>
                <c:pt idx="9263">
                  <c:v>1531.0</c:v>
                </c:pt>
                <c:pt idx="9264">
                  <c:v>1531.0</c:v>
                </c:pt>
                <c:pt idx="9265">
                  <c:v>1531.0</c:v>
                </c:pt>
                <c:pt idx="9266">
                  <c:v>1531.0</c:v>
                </c:pt>
                <c:pt idx="9267">
                  <c:v>1531.0</c:v>
                </c:pt>
                <c:pt idx="9268">
                  <c:v>1531.0</c:v>
                </c:pt>
                <c:pt idx="9269">
                  <c:v>1531.0</c:v>
                </c:pt>
                <c:pt idx="9270">
                  <c:v>1531.0</c:v>
                </c:pt>
                <c:pt idx="9271">
                  <c:v>1532.0</c:v>
                </c:pt>
                <c:pt idx="9272">
                  <c:v>1532.0</c:v>
                </c:pt>
                <c:pt idx="9273">
                  <c:v>1532.0</c:v>
                </c:pt>
                <c:pt idx="9274">
                  <c:v>1532.0</c:v>
                </c:pt>
                <c:pt idx="9275">
                  <c:v>1533.0</c:v>
                </c:pt>
                <c:pt idx="9276">
                  <c:v>1534.0</c:v>
                </c:pt>
                <c:pt idx="9277">
                  <c:v>1535.0</c:v>
                </c:pt>
                <c:pt idx="9278">
                  <c:v>1535.0</c:v>
                </c:pt>
                <c:pt idx="9279">
                  <c:v>1535.0</c:v>
                </c:pt>
                <c:pt idx="9280">
                  <c:v>1535.0</c:v>
                </c:pt>
                <c:pt idx="9281">
                  <c:v>1535.0</c:v>
                </c:pt>
                <c:pt idx="9282">
                  <c:v>1535.0</c:v>
                </c:pt>
                <c:pt idx="9283">
                  <c:v>1535.0</c:v>
                </c:pt>
                <c:pt idx="9284">
                  <c:v>1535.0</c:v>
                </c:pt>
                <c:pt idx="9285">
                  <c:v>1535.0</c:v>
                </c:pt>
                <c:pt idx="9286">
                  <c:v>1535.0</c:v>
                </c:pt>
                <c:pt idx="9287">
                  <c:v>1535.0</c:v>
                </c:pt>
                <c:pt idx="9288">
                  <c:v>1535.0</c:v>
                </c:pt>
                <c:pt idx="9289">
                  <c:v>1535.0</c:v>
                </c:pt>
                <c:pt idx="9290">
                  <c:v>1535.0</c:v>
                </c:pt>
                <c:pt idx="9291">
                  <c:v>1535.0</c:v>
                </c:pt>
                <c:pt idx="9292">
                  <c:v>1536.0</c:v>
                </c:pt>
                <c:pt idx="9293">
                  <c:v>1536.0</c:v>
                </c:pt>
                <c:pt idx="9294">
                  <c:v>1536.0</c:v>
                </c:pt>
                <c:pt idx="9295">
                  <c:v>1536.0</c:v>
                </c:pt>
                <c:pt idx="9296">
                  <c:v>1536.0</c:v>
                </c:pt>
                <c:pt idx="9297">
                  <c:v>1536.0</c:v>
                </c:pt>
                <c:pt idx="9298">
                  <c:v>1536.0</c:v>
                </c:pt>
                <c:pt idx="9299">
                  <c:v>1536.0</c:v>
                </c:pt>
                <c:pt idx="9300">
                  <c:v>1536.0</c:v>
                </c:pt>
                <c:pt idx="9301">
                  <c:v>1536.0</c:v>
                </c:pt>
                <c:pt idx="9302">
                  <c:v>1537.0</c:v>
                </c:pt>
                <c:pt idx="9303">
                  <c:v>1538.0</c:v>
                </c:pt>
                <c:pt idx="9304">
                  <c:v>1538.0</c:v>
                </c:pt>
                <c:pt idx="9305">
                  <c:v>1539.0</c:v>
                </c:pt>
                <c:pt idx="9306">
                  <c:v>1540.0</c:v>
                </c:pt>
                <c:pt idx="9307">
                  <c:v>1541.0</c:v>
                </c:pt>
                <c:pt idx="9308">
                  <c:v>1541.0</c:v>
                </c:pt>
                <c:pt idx="9309">
                  <c:v>1541.0</c:v>
                </c:pt>
                <c:pt idx="9310">
                  <c:v>1541.0</c:v>
                </c:pt>
                <c:pt idx="9311">
                  <c:v>1541.0</c:v>
                </c:pt>
                <c:pt idx="9312">
                  <c:v>1541.0</c:v>
                </c:pt>
                <c:pt idx="9313">
                  <c:v>1541.0</c:v>
                </c:pt>
                <c:pt idx="9314">
                  <c:v>1542.0</c:v>
                </c:pt>
                <c:pt idx="9315">
                  <c:v>1543.0</c:v>
                </c:pt>
                <c:pt idx="9316">
                  <c:v>1543.0</c:v>
                </c:pt>
                <c:pt idx="9317">
                  <c:v>1544.0</c:v>
                </c:pt>
                <c:pt idx="9318">
                  <c:v>1544.0</c:v>
                </c:pt>
                <c:pt idx="9319">
                  <c:v>1545.0</c:v>
                </c:pt>
                <c:pt idx="9320">
                  <c:v>1546.0</c:v>
                </c:pt>
                <c:pt idx="9321">
                  <c:v>1547.0</c:v>
                </c:pt>
                <c:pt idx="9322">
                  <c:v>1548.0</c:v>
                </c:pt>
                <c:pt idx="9323">
                  <c:v>1549.0</c:v>
                </c:pt>
                <c:pt idx="9324">
                  <c:v>1549.0</c:v>
                </c:pt>
                <c:pt idx="9325">
                  <c:v>1550.0</c:v>
                </c:pt>
                <c:pt idx="9326">
                  <c:v>1550.0</c:v>
                </c:pt>
                <c:pt idx="9327">
                  <c:v>1550.0</c:v>
                </c:pt>
                <c:pt idx="9328">
                  <c:v>1550.0</c:v>
                </c:pt>
                <c:pt idx="9329">
                  <c:v>1550.0</c:v>
                </c:pt>
                <c:pt idx="9330">
                  <c:v>1550.0</c:v>
                </c:pt>
                <c:pt idx="9331">
                  <c:v>1550.0</c:v>
                </c:pt>
                <c:pt idx="9332">
                  <c:v>1550.0</c:v>
                </c:pt>
                <c:pt idx="9333">
                  <c:v>1550.0</c:v>
                </c:pt>
                <c:pt idx="9334">
                  <c:v>1550.0</c:v>
                </c:pt>
                <c:pt idx="9335">
                  <c:v>1550.0</c:v>
                </c:pt>
                <c:pt idx="9336">
                  <c:v>1550.0</c:v>
                </c:pt>
                <c:pt idx="9337">
                  <c:v>1551.0</c:v>
                </c:pt>
                <c:pt idx="9338">
                  <c:v>1551.0</c:v>
                </c:pt>
                <c:pt idx="9339">
                  <c:v>1551.0</c:v>
                </c:pt>
                <c:pt idx="9340">
                  <c:v>1551.0</c:v>
                </c:pt>
                <c:pt idx="9341">
                  <c:v>1551.0</c:v>
                </c:pt>
                <c:pt idx="9342">
                  <c:v>1551.0</c:v>
                </c:pt>
                <c:pt idx="9343">
                  <c:v>1551.0</c:v>
                </c:pt>
                <c:pt idx="9344">
                  <c:v>1551.0</c:v>
                </c:pt>
                <c:pt idx="9345">
                  <c:v>1551.0</c:v>
                </c:pt>
                <c:pt idx="9346">
                  <c:v>1551.0</c:v>
                </c:pt>
                <c:pt idx="9347">
                  <c:v>1551.0</c:v>
                </c:pt>
                <c:pt idx="9348">
                  <c:v>1551.0</c:v>
                </c:pt>
                <c:pt idx="9349">
                  <c:v>1551.0</c:v>
                </c:pt>
                <c:pt idx="9350">
                  <c:v>1551.0</c:v>
                </c:pt>
                <c:pt idx="9351">
                  <c:v>1551.0</c:v>
                </c:pt>
                <c:pt idx="9352">
                  <c:v>1551.0</c:v>
                </c:pt>
                <c:pt idx="9353">
                  <c:v>1551.0</c:v>
                </c:pt>
                <c:pt idx="9354">
                  <c:v>1551.0</c:v>
                </c:pt>
                <c:pt idx="9355">
                  <c:v>1551.0</c:v>
                </c:pt>
                <c:pt idx="9356">
                  <c:v>1551.0</c:v>
                </c:pt>
                <c:pt idx="9357">
                  <c:v>1551.0</c:v>
                </c:pt>
                <c:pt idx="9358">
                  <c:v>1551.0</c:v>
                </c:pt>
                <c:pt idx="9359">
                  <c:v>1551.0</c:v>
                </c:pt>
                <c:pt idx="9360">
                  <c:v>1551.0</c:v>
                </c:pt>
                <c:pt idx="9361">
                  <c:v>1551.0</c:v>
                </c:pt>
                <c:pt idx="9362">
                  <c:v>1551.0</c:v>
                </c:pt>
                <c:pt idx="9363">
                  <c:v>1551.0</c:v>
                </c:pt>
                <c:pt idx="9364">
                  <c:v>1551.0</c:v>
                </c:pt>
                <c:pt idx="9365">
                  <c:v>1551.0</c:v>
                </c:pt>
                <c:pt idx="9366">
                  <c:v>1552.0</c:v>
                </c:pt>
                <c:pt idx="9367">
                  <c:v>1552.0</c:v>
                </c:pt>
                <c:pt idx="9368">
                  <c:v>1552.0</c:v>
                </c:pt>
                <c:pt idx="9369">
                  <c:v>1552.0</c:v>
                </c:pt>
                <c:pt idx="9370">
                  <c:v>1552.0</c:v>
                </c:pt>
                <c:pt idx="9371">
                  <c:v>1552.0</c:v>
                </c:pt>
                <c:pt idx="9372">
                  <c:v>1552.0</c:v>
                </c:pt>
                <c:pt idx="9373">
                  <c:v>1552.0</c:v>
                </c:pt>
                <c:pt idx="9374">
                  <c:v>1552.0</c:v>
                </c:pt>
                <c:pt idx="9375">
                  <c:v>1552.0</c:v>
                </c:pt>
                <c:pt idx="9376">
                  <c:v>1552.0</c:v>
                </c:pt>
                <c:pt idx="9377">
                  <c:v>1552.0</c:v>
                </c:pt>
                <c:pt idx="9378">
                  <c:v>1553.0</c:v>
                </c:pt>
                <c:pt idx="9379">
                  <c:v>1553.0</c:v>
                </c:pt>
                <c:pt idx="9380">
                  <c:v>1553.0</c:v>
                </c:pt>
                <c:pt idx="9381">
                  <c:v>1553.0</c:v>
                </c:pt>
                <c:pt idx="9382">
                  <c:v>1553.0</c:v>
                </c:pt>
                <c:pt idx="9383">
                  <c:v>1553.0</c:v>
                </c:pt>
                <c:pt idx="9384">
                  <c:v>1553.0</c:v>
                </c:pt>
                <c:pt idx="9385">
                  <c:v>1553.0</c:v>
                </c:pt>
                <c:pt idx="9386">
                  <c:v>1553.0</c:v>
                </c:pt>
                <c:pt idx="9387">
                  <c:v>1553.0</c:v>
                </c:pt>
                <c:pt idx="9388">
                  <c:v>1553.0</c:v>
                </c:pt>
                <c:pt idx="9389">
                  <c:v>1553.0</c:v>
                </c:pt>
                <c:pt idx="9390">
                  <c:v>1554.0</c:v>
                </c:pt>
                <c:pt idx="9391">
                  <c:v>1554.0</c:v>
                </c:pt>
                <c:pt idx="9392">
                  <c:v>1554.0</c:v>
                </c:pt>
                <c:pt idx="9393">
                  <c:v>1554.0</c:v>
                </c:pt>
                <c:pt idx="9394">
                  <c:v>1554.0</c:v>
                </c:pt>
                <c:pt idx="9395">
                  <c:v>1554.0</c:v>
                </c:pt>
                <c:pt idx="9396">
                  <c:v>1554.0</c:v>
                </c:pt>
                <c:pt idx="9397">
                  <c:v>1554.0</c:v>
                </c:pt>
                <c:pt idx="9398">
                  <c:v>1554.0</c:v>
                </c:pt>
                <c:pt idx="9399">
                  <c:v>1554.0</c:v>
                </c:pt>
                <c:pt idx="9400">
                  <c:v>1554.0</c:v>
                </c:pt>
                <c:pt idx="9401">
                  <c:v>1555.0</c:v>
                </c:pt>
                <c:pt idx="9402">
                  <c:v>1555.0</c:v>
                </c:pt>
                <c:pt idx="9403">
                  <c:v>1555.0</c:v>
                </c:pt>
                <c:pt idx="9404">
                  <c:v>1555.0</c:v>
                </c:pt>
                <c:pt idx="9405">
                  <c:v>1555.0</c:v>
                </c:pt>
                <c:pt idx="9406">
                  <c:v>1555.0</c:v>
                </c:pt>
                <c:pt idx="9407">
                  <c:v>1555.0</c:v>
                </c:pt>
                <c:pt idx="9408">
                  <c:v>1555.0</c:v>
                </c:pt>
                <c:pt idx="9409">
                  <c:v>1555.0</c:v>
                </c:pt>
                <c:pt idx="9410">
                  <c:v>1555.0</c:v>
                </c:pt>
                <c:pt idx="9411">
                  <c:v>1555.0</c:v>
                </c:pt>
                <c:pt idx="9412">
                  <c:v>1555.0</c:v>
                </c:pt>
                <c:pt idx="9413">
                  <c:v>1555.0</c:v>
                </c:pt>
                <c:pt idx="9414">
                  <c:v>1555.0</c:v>
                </c:pt>
                <c:pt idx="9415">
                  <c:v>1555.0</c:v>
                </c:pt>
                <c:pt idx="9416">
                  <c:v>1555.0</c:v>
                </c:pt>
                <c:pt idx="9417">
                  <c:v>1556.0</c:v>
                </c:pt>
                <c:pt idx="9418">
                  <c:v>1556.0</c:v>
                </c:pt>
                <c:pt idx="9419">
                  <c:v>1556.0</c:v>
                </c:pt>
                <c:pt idx="9420">
                  <c:v>1556.0</c:v>
                </c:pt>
                <c:pt idx="9421">
                  <c:v>1556.0</c:v>
                </c:pt>
                <c:pt idx="9422">
                  <c:v>1556.0</c:v>
                </c:pt>
                <c:pt idx="9423">
                  <c:v>1557.0</c:v>
                </c:pt>
                <c:pt idx="9424">
                  <c:v>1557.0</c:v>
                </c:pt>
                <c:pt idx="9425">
                  <c:v>1557.0</c:v>
                </c:pt>
                <c:pt idx="9426">
                  <c:v>1557.0</c:v>
                </c:pt>
                <c:pt idx="9427">
                  <c:v>1557.0</c:v>
                </c:pt>
                <c:pt idx="9428">
                  <c:v>1557.0</c:v>
                </c:pt>
                <c:pt idx="9429">
                  <c:v>1557.0</c:v>
                </c:pt>
                <c:pt idx="9430">
                  <c:v>1557.0</c:v>
                </c:pt>
                <c:pt idx="9431">
                  <c:v>1557.0</c:v>
                </c:pt>
                <c:pt idx="9432">
                  <c:v>1557.0</c:v>
                </c:pt>
                <c:pt idx="9433">
                  <c:v>1557.0</c:v>
                </c:pt>
                <c:pt idx="9434">
                  <c:v>1557.0</c:v>
                </c:pt>
                <c:pt idx="9435">
                  <c:v>1557.0</c:v>
                </c:pt>
                <c:pt idx="9436">
                  <c:v>1557.0</c:v>
                </c:pt>
                <c:pt idx="9437">
                  <c:v>1557.0</c:v>
                </c:pt>
                <c:pt idx="9438">
                  <c:v>1557.0</c:v>
                </c:pt>
                <c:pt idx="9439">
                  <c:v>1557.0</c:v>
                </c:pt>
                <c:pt idx="9440">
                  <c:v>1557.0</c:v>
                </c:pt>
                <c:pt idx="9441">
                  <c:v>1557.0</c:v>
                </c:pt>
                <c:pt idx="9442">
                  <c:v>1557.0</c:v>
                </c:pt>
                <c:pt idx="9443">
                  <c:v>1557.0</c:v>
                </c:pt>
                <c:pt idx="9444">
                  <c:v>1557.0</c:v>
                </c:pt>
                <c:pt idx="9445">
                  <c:v>1557.0</c:v>
                </c:pt>
                <c:pt idx="9446">
                  <c:v>1558.0</c:v>
                </c:pt>
                <c:pt idx="9447">
                  <c:v>1558.0</c:v>
                </c:pt>
                <c:pt idx="9448">
                  <c:v>1558.0</c:v>
                </c:pt>
                <c:pt idx="9449">
                  <c:v>1558.0</c:v>
                </c:pt>
                <c:pt idx="9450">
                  <c:v>1558.0</c:v>
                </c:pt>
                <c:pt idx="9451">
                  <c:v>1559.0</c:v>
                </c:pt>
                <c:pt idx="9452">
                  <c:v>1560.0</c:v>
                </c:pt>
                <c:pt idx="9453">
                  <c:v>1560.0</c:v>
                </c:pt>
                <c:pt idx="9454">
                  <c:v>1561.0</c:v>
                </c:pt>
                <c:pt idx="9455">
                  <c:v>1561.0</c:v>
                </c:pt>
                <c:pt idx="9456">
                  <c:v>1561.0</c:v>
                </c:pt>
                <c:pt idx="9457">
                  <c:v>1561.0</c:v>
                </c:pt>
                <c:pt idx="9458">
                  <c:v>1561.0</c:v>
                </c:pt>
                <c:pt idx="9459">
                  <c:v>1561.0</c:v>
                </c:pt>
                <c:pt idx="9460">
                  <c:v>1561.0</c:v>
                </c:pt>
                <c:pt idx="9461">
                  <c:v>1561.0</c:v>
                </c:pt>
                <c:pt idx="9462">
                  <c:v>1561.0</c:v>
                </c:pt>
                <c:pt idx="9463">
                  <c:v>1561.0</c:v>
                </c:pt>
                <c:pt idx="9464">
                  <c:v>1561.0</c:v>
                </c:pt>
                <c:pt idx="9465">
                  <c:v>1561.0</c:v>
                </c:pt>
                <c:pt idx="9466">
                  <c:v>1561.0</c:v>
                </c:pt>
                <c:pt idx="9467">
                  <c:v>1561.0</c:v>
                </c:pt>
                <c:pt idx="9468">
                  <c:v>1561.0</c:v>
                </c:pt>
                <c:pt idx="9469">
                  <c:v>1562.0</c:v>
                </c:pt>
                <c:pt idx="9470">
                  <c:v>1563.0</c:v>
                </c:pt>
                <c:pt idx="9471">
                  <c:v>1563.0</c:v>
                </c:pt>
                <c:pt idx="9472">
                  <c:v>1563.0</c:v>
                </c:pt>
                <c:pt idx="9473">
                  <c:v>1563.0</c:v>
                </c:pt>
                <c:pt idx="9474">
                  <c:v>1563.0</c:v>
                </c:pt>
                <c:pt idx="9475">
                  <c:v>1563.0</c:v>
                </c:pt>
                <c:pt idx="9476">
                  <c:v>1563.0</c:v>
                </c:pt>
                <c:pt idx="9477">
                  <c:v>1563.0</c:v>
                </c:pt>
                <c:pt idx="9478">
                  <c:v>1563.0</c:v>
                </c:pt>
                <c:pt idx="9479">
                  <c:v>1563.0</c:v>
                </c:pt>
                <c:pt idx="9480">
                  <c:v>1563.0</c:v>
                </c:pt>
                <c:pt idx="9481">
                  <c:v>1563.0</c:v>
                </c:pt>
                <c:pt idx="9482">
                  <c:v>1563.0</c:v>
                </c:pt>
                <c:pt idx="9483">
                  <c:v>1563.0</c:v>
                </c:pt>
                <c:pt idx="9484">
                  <c:v>1563.0</c:v>
                </c:pt>
                <c:pt idx="9485">
                  <c:v>1563.0</c:v>
                </c:pt>
                <c:pt idx="9486">
                  <c:v>1563.0</c:v>
                </c:pt>
                <c:pt idx="9487">
                  <c:v>1563.0</c:v>
                </c:pt>
                <c:pt idx="9488">
                  <c:v>1563.0</c:v>
                </c:pt>
                <c:pt idx="9489">
                  <c:v>1563.0</c:v>
                </c:pt>
                <c:pt idx="9490">
                  <c:v>1563.0</c:v>
                </c:pt>
                <c:pt idx="9491">
                  <c:v>1563.0</c:v>
                </c:pt>
                <c:pt idx="9492">
                  <c:v>1563.0</c:v>
                </c:pt>
                <c:pt idx="9493">
                  <c:v>1563.0</c:v>
                </c:pt>
                <c:pt idx="9494">
                  <c:v>1563.0</c:v>
                </c:pt>
                <c:pt idx="9495">
                  <c:v>1563.0</c:v>
                </c:pt>
                <c:pt idx="9496">
                  <c:v>1563.0</c:v>
                </c:pt>
                <c:pt idx="9497">
                  <c:v>1563.0</c:v>
                </c:pt>
                <c:pt idx="9498">
                  <c:v>1563.0</c:v>
                </c:pt>
                <c:pt idx="9499">
                  <c:v>1563.0</c:v>
                </c:pt>
                <c:pt idx="9500">
                  <c:v>1564.0</c:v>
                </c:pt>
                <c:pt idx="9501">
                  <c:v>1565.0</c:v>
                </c:pt>
                <c:pt idx="9502">
                  <c:v>1565.0</c:v>
                </c:pt>
                <c:pt idx="9503">
                  <c:v>1565.0</c:v>
                </c:pt>
                <c:pt idx="9504">
                  <c:v>1566.0</c:v>
                </c:pt>
                <c:pt idx="9505">
                  <c:v>1566.0</c:v>
                </c:pt>
                <c:pt idx="9506">
                  <c:v>1566.0</c:v>
                </c:pt>
                <c:pt idx="9507">
                  <c:v>1566.0</c:v>
                </c:pt>
                <c:pt idx="9508">
                  <c:v>1566.0</c:v>
                </c:pt>
                <c:pt idx="9509">
                  <c:v>1566.0</c:v>
                </c:pt>
                <c:pt idx="9510">
                  <c:v>1566.0</c:v>
                </c:pt>
                <c:pt idx="9511">
                  <c:v>1566.0</c:v>
                </c:pt>
                <c:pt idx="9512">
                  <c:v>1566.0</c:v>
                </c:pt>
                <c:pt idx="9513">
                  <c:v>1566.0</c:v>
                </c:pt>
                <c:pt idx="9514">
                  <c:v>1566.0</c:v>
                </c:pt>
                <c:pt idx="9515">
                  <c:v>1566.0</c:v>
                </c:pt>
                <c:pt idx="9516">
                  <c:v>1566.0</c:v>
                </c:pt>
                <c:pt idx="9517">
                  <c:v>1566.0</c:v>
                </c:pt>
                <c:pt idx="9518">
                  <c:v>1566.0</c:v>
                </c:pt>
                <c:pt idx="9519">
                  <c:v>1566.0</c:v>
                </c:pt>
                <c:pt idx="9520">
                  <c:v>1566.0</c:v>
                </c:pt>
                <c:pt idx="9521">
                  <c:v>1566.0</c:v>
                </c:pt>
                <c:pt idx="9522">
                  <c:v>1566.0</c:v>
                </c:pt>
                <c:pt idx="9523">
                  <c:v>1566.0</c:v>
                </c:pt>
                <c:pt idx="9524">
                  <c:v>1566.0</c:v>
                </c:pt>
                <c:pt idx="9525">
                  <c:v>1566.0</c:v>
                </c:pt>
                <c:pt idx="9526">
                  <c:v>1566.0</c:v>
                </c:pt>
                <c:pt idx="9527">
                  <c:v>1566.0</c:v>
                </c:pt>
                <c:pt idx="9528">
                  <c:v>1566.0</c:v>
                </c:pt>
                <c:pt idx="9529">
                  <c:v>1566.0</c:v>
                </c:pt>
                <c:pt idx="9530">
                  <c:v>1566.0</c:v>
                </c:pt>
                <c:pt idx="9531">
                  <c:v>1566.0</c:v>
                </c:pt>
                <c:pt idx="9532">
                  <c:v>1566.0</c:v>
                </c:pt>
                <c:pt idx="9533">
                  <c:v>1566.0</c:v>
                </c:pt>
                <c:pt idx="9534">
                  <c:v>1567.0</c:v>
                </c:pt>
                <c:pt idx="9535">
                  <c:v>1567.0</c:v>
                </c:pt>
                <c:pt idx="9536">
                  <c:v>1567.0</c:v>
                </c:pt>
                <c:pt idx="9537">
                  <c:v>1567.0</c:v>
                </c:pt>
                <c:pt idx="9538">
                  <c:v>1568.0</c:v>
                </c:pt>
                <c:pt idx="9539">
                  <c:v>1568.0</c:v>
                </c:pt>
                <c:pt idx="9540">
                  <c:v>1568.0</c:v>
                </c:pt>
                <c:pt idx="9541">
                  <c:v>1568.0</c:v>
                </c:pt>
                <c:pt idx="9542">
                  <c:v>1568.0</c:v>
                </c:pt>
                <c:pt idx="9543">
                  <c:v>1568.0</c:v>
                </c:pt>
                <c:pt idx="9544">
                  <c:v>1568.0</c:v>
                </c:pt>
                <c:pt idx="9545">
                  <c:v>1568.0</c:v>
                </c:pt>
                <c:pt idx="9546">
                  <c:v>1568.0</c:v>
                </c:pt>
                <c:pt idx="9547">
                  <c:v>1568.0</c:v>
                </c:pt>
                <c:pt idx="9548">
                  <c:v>1568.0</c:v>
                </c:pt>
                <c:pt idx="9549">
                  <c:v>1568.0</c:v>
                </c:pt>
                <c:pt idx="9550">
                  <c:v>1568.0</c:v>
                </c:pt>
                <c:pt idx="9551">
                  <c:v>1568.0</c:v>
                </c:pt>
                <c:pt idx="9552">
                  <c:v>1568.0</c:v>
                </c:pt>
                <c:pt idx="9553">
                  <c:v>1568.0</c:v>
                </c:pt>
                <c:pt idx="9554">
                  <c:v>1568.0</c:v>
                </c:pt>
                <c:pt idx="9555">
                  <c:v>1568.0</c:v>
                </c:pt>
                <c:pt idx="9556">
                  <c:v>1568.0</c:v>
                </c:pt>
                <c:pt idx="9557">
                  <c:v>1568.0</c:v>
                </c:pt>
                <c:pt idx="9558">
                  <c:v>1568.0</c:v>
                </c:pt>
                <c:pt idx="9559">
                  <c:v>1568.0</c:v>
                </c:pt>
                <c:pt idx="9560">
                  <c:v>1568.0</c:v>
                </c:pt>
                <c:pt idx="9561">
                  <c:v>1568.0</c:v>
                </c:pt>
                <c:pt idx="9562">
                  <c:v>1568.0</c:v>
                </c:pt>
                <c:pt idx="9563">
                  <c:v>1568.0</c:v>
                </c:pt>
                <c:pt idx="9564">
                  <c:v>1568.0</c:v>
                </c:pt>
                <c:pt idx="9565">
                  <c:v>1568.0</c:v>
                </c:pt>
                <c:pt idx="9566">
                  <c:v>1569.0</c:v>
                </c:pt>
                <c:pt idx="9567">
                  <c:v>1569.0</c:v>
                </c:pt>
                <c:pt idx="9568">
                  <c:v>1570.0</c:v>
                </c:pt>
                <c:pt idx="9569">
                  <c:v>1571.0</c:v>
                </c:pt>
                <c:pt idx="9570">
                  <c:v>1571.0</c:v>
                </c:pt>
                <c:pt idx="9571">
                  <c:v>1571.0</c:v>
                </c:pt>
                <c:pt idx="9572">
                  <c:v>1571.0</c:v>
                </c:pt>
                <c:pt idx="9573">
                  <c:v>1571.0</c:v>
                </c:pt>
                <c:pt idx="9574">
                  <c:v>1571.0</c:v>
                </c:pt>
                <c:pt idx="9575">
                  <c:v>1571.0</c:v>
                </c:pt>
                <c:pt idx="9576">
                  <c:v>1571.0</c:v>
                </c:pt>
                <c:pt idx="9577">
                  <c:v>1571.0</c:v>
                </c:pt>
                <c:pt idx="9578">
                  <c:v>1571.0</c:v>
                </c:pt>
                <c:pt idx="9579">
                  <c:v>1571.0</c:v>
                </c:pt>
                <c:pt idx="9580">
                  <c:v>1571.0</c:v>
                </c:pt>
                <c:pt idx="9581">
                  <c:v>1571.0</c:v>
                </c:pt>
                <c:pt idx="9582">
                  <c:v>1571.0</c:v>
                </c:pt>
                <c:pt idx="9583">
                  <c:v>1571.0</c:v>
                </c:pt>
                <c:pt idx="9584">
                  <c:v>1571.0</c:v>
                </c:pt>
                <c:pt idx="9585">
                  <c:v>1571.0</c:v>
                </c:pt>
                <c:pt idx="9586">
                  <c:v>1571.0</c:v>
                </c:pt>
                <c:pt idx="9587">
                  <c:v>1571.0</c:v>
                </c:pt>
                <c:pt idx="9588">
                  <c:v>1571.0</c:v>
                </c:pt>
                <c:pt idx="9589">
                  <c:v>1571.0</c:v>
                </c:pt>
                <c:pt idx="9590">
                  <c:v>1571.0</c:v>
                </c:pt>
                <c:pt idx="9591">
                  <c:v>1571.0</c:v>
                </c:pt>
                <c:pt idx="9592">
                  <c:v>1571.0</c:v>
                </c:pt>
                <c:pt idx="9593">
                  <c:v>1571.0</c:v>
                </c:pt>
                <c:pt idx="9594">
                  <c:v>1571.0</c:v>
                </c:pt>
                <c:pt idx="9595">
                  <c:v>1571.0</c:v>
                </c:pt>
                <c:pt idx="9596">
                  <c:v>1571.0</c:v>
                </c:pt>
                <c:pt idx="9597">
                  <c:v>1571.0</c:v>
                </c:pt>
                <c:pt idx="9598">
                  <c:v>1571.0</c:v>
                </c:pt>
                <c:pt idx="9599">
                  <c:v>1571.0</c:v>
                </c:pt>
                <c:pt idx="9600">
                  <c:v>1571.0</c:v>
                </c:pt>
                <c:pt idx="9601">
                  <c:v>1571.0</c:v>
                </c:pt>
                <c:pt idx="9602">
                  <c:v>1571.0</c:v>
                </c:pt>
              </c:numCache>
            </c:numRef>
          </c:val>
          <c:smooth val="0"/>
        </c:ser>
        <c:ser>
          <c:idx val="3"/>
          <c:order val="3"/>
          <c:tx>
            <c:strRef>
              <c:f>Sheet1!$K$1</c:f>
              <c:strCache>
                <c:ptCount val="1"/>
                <c:pt idx="0">
                  <c:v>Network B</c:v>
                </c:pt>
              </c:strCache>
            </c:strRef>
          </c:tx>
          <c:marker>
            <c:symbol val="none"/>
          </c:marker>
          <c:val>
            <c:numRef>
              <c:f>Sheet1!$K$2:$K$9604</c:f>
              <c:numCache>
                <c:formatCode>General</c:formatCode>
                <c:ptCount val="9603"/>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34.0</c:v>
                </c:pt>
                <c:pt idx="35">
                  <c:v>35.0</c:v>
                </c:pt>
                <c:pt idx="36">
                  <c:v>35.0</c:v>
                </c:pt>
                <c:pt idx="37">
                  <c:v>36.0</c:v>
                </c:pt>
                <c:pt idx="38">
                  <c:v>37.0</c:v>
                </c:pt>
                <c:pt idx="39">
                  <c:v>38.0</c:v>
                </c:pt>
                <c:pt idx="40">
                  <c:v>39.0</c:v>
                </c:pt>
                <c:pt idx="41">
                  <c:v>40.0</c:v>
                </c:pt>
                <c:pt idx="42">
                  <c:v>41.0</c:v>
                </c:pt>
                <c:pt idx="43">
                  <c:v>41.0</c:v>
                </c:pt>
                <c:pt idx="44">
                  <c:v>42.0</c:v>
                </c:pt>
                <c:pt idx="45">
                  <c:v>42.0</c:v>
                </c:pt>
                <c:pt idx="46">
                  <c:v>43.0</c:v>
                </c:pt>
                <c:pt idx="47">
                  <c:v>43.0</c:v>
                </c:pt>
                <c:pt idx="48">
                  <c:v>44.0</c:v>
                </c:pt>
                <c:pt idx="49">
                  <c:v>45.0</c:v>
                </c:pt>
                <c:pt idx="50">
                  <c:v>46.0</c:v>
                </c:pt>
                <c:pt idx="51">
                  <c:v>47.0</c:v>
                </c:pt>
                <c:pt idx="52">
                  <c:v>48.0</c:v>
                </c:pt>
                <c:pt idx="53">
                  <c:v>49.0</c:v>
                </c:pt>
                <c:pt idx="54">
                  <c:v>50.0</c:v>
                </c:pt>
                <c:pt idx="55">
                  <c:v>51.0</c:v>
                </c:pt>
                <c:pt idx="56">
                  <c:v>52.0</c:v>
                </c:pt>
                <c:pt idx="57">
                  <c:v>52.0</c:v>
                </c:pt>
                <c:pt idx="58">
                  <c:v>53.0</c:v>
                </c:pt>
                <c:pt idx="59">
                  <c:v>53.0</c:v>
                </c:pt>
                <c:pt idx="60">
                  <c:v>54.0</c:v>
                </c:pt>
                <c:pt idx="61">
                  <c:v>55.0</c:v>
                </c:pt>
                <c:pt idx="62">
                  <c:v>56.0</c:v>
                </c:pt>
                <c:pt idx="63">
                  <c:v>57.0</c:v>
                </c:pt>
                <c:pt idx="64">
                  <c:v>58.0</c:v>
                </c:pt>
                <c:pt idx="65">
                  <c:v>59.0</c:v>
                </c:pt>
                <c:pt idx="66">
                  <c:v>60.0</c:v>
                </c:pt>
                <c:pt idx="67">
                  <c:v>61.0</c:v>
                </c:pt>
                <c:pt idx="68">
                  <c:v>62.0</c:v>
                </c:pt>
                <c:pt idx="69">
                  <c:v>62.0</c:v>
                </c:pt>
                <c:pt idx="70">
                  <c:v>63.0</c:v>
                </c:pt>
                <c:pt idx="71">
                  <c:v>64.0</c:v>
                </c:pt>
                <c:pt idx="72">
                  <c:v>65.0</c:v>
                </c:pt>
                <c:pt idx="73">
                  <c:v>66.0</c:v>
                </c:pt>
                <c:pt idx="74">
                  <c:v>67.0</c:v>
                </c:pt>
                <c:pt idx="75">
                  <c:v>67.0</c:v>
                </c:pt>
                <c:pt idx="76">
                  <c:v>67.0</c:v>
                </c:pt>
                <c:pt idx="77">
                  <c:v>68.0</c:v>
                </c:pt>
                <c:pt idx="78">
                  <c:v>68.0</c:v>
                </c:pt>
                <c:pt idx="79">
                  <c:v>69.0</c:v>
                </c:pt>
                <c:pt idx="80">
                  <c:v>69.0</c:v>
                </c:pt>
                <c:pt idx="81">
                  <c:v>70.0</c:v>
                </c:pt>
                <c:pt idx="82">
                  <c:v>70.0</c:v>
                </c:pt>
                <c:pt idx="83">
                  <c:v>70.0</c:v>
                </c:pt>
                <c:pt idx="84">
                  <c:v>71.0</c:v>
                </c:pt>
                <c:pt idx="85">
                  <c:v>72.0</c:v>
                </c:pt>
                <c:pt idx="86">
                  <c:v>73.0</c:v>
                </c:pt>
                <c:pt idx="87">
                  <c:v>74.0</c:v>
                </c:pt>
                <c:pt idx="88">
                  <c:v>75.0</c:v>
                </c:pt>
                <c:pt idx="89">
                  <c:v>75.0</c:v>
                </c:pt>
                <c:pt idx="90">
                  <c:v>75.0</c:v>
                </c:pt>
                <c:pt idx="91">
                  <c:v>75.0</c:v>
                </c:pt>
                <c:pt idx="92">
                  <c:v>75.0</c:v>
                </c:pt>
                <c:pt idx="93">
                  <c:v>75.0</c:v>
                </c:pt>
                <c:pt idx="94">
                  <c:v>75.0</c:v>
                </c:pt>
                <c:pt idx="95">
                  <c:v>76.0</c:v>
                </c:pt>
                <c:pt idx="96">
                  <c:v>77.0</c:v>
                </c:pt>
                <c:pt idx="97">
                  <c:v>78.0</c:v>
                </c:pt>
                <c:pt idx="98">
                  <c:v>79.0</c:v>
                </c:pt>
                <c:pt idx="99">
                  <c:v>79.0</c:v>
                </c:pt>
                <c:pt idx="100">
                  <c:v>80.0</c:v>
                </c:pt>
                <c:pt idx="101">
                  <c:v>81.0</c:v>
                </c:pt>
                <c:pt idx="102">
                  <c:v>81.0</c:v>
                </c:pt>
                <c:pt idx="103">
                  <c:v>82.0</c:v>
                </c:pt>
                <c:pt idx="104">
                  <c:v>83.0</c:v>
                </c:pt>
                <c:pt idx="105">
                  <c:v>84.0</c:v>
                </c:pt>
                <c:pt idx="106">
                  <c:v>85.0</c:v>
                </c:pt>
                <c:pt idx="107">
                  <c:v>86.0</c:v>
                </c:pt>
                <c:pt idx="108">
                  <c:v>87.0</c:v>
                </c:pt>
                <c:pt idx="109">
                  <c:v>88.0</c:v>
                </c:pt>
                <c:pt idx="110">
                  <c:v>89.0</c:v>
                </c:pt>
                <c:pt idx="111">
                  <c:v>89.0</c:v>
                </c:pt>
                <c:pt idx="112">
                  <c:v>90.0</c:v>
                </c:pt>
                <c:pt idx="113">
                  <c:v>91.0</c:v>
                </c:pt>
                <c:pt idx="114">
                  <c:v>92.0</c:v>
                </c:pt>
                <c:pt idx="115">
                  <c:v>93.0</c:v>
                </c:pt>
                <c:pt idx="116">
                  <c:v>93.0</c:v>
                </c:pt>
                <c:pt idx="117">
                  <c:v>93.0</c:v>
                </c:pt>
                <c:pt idx="118">
                  <c:v>93.0</c:v>
                </c:pt>
                <c:pt idx="119">
                  <c:v>93.0</c:v>
                </c:pt>
                <c:pt idx="120">
                  <c:v>94.0</c:v>
                </c:pt>
                <c:pt idx="121">
                  <c:v>95.0</c:v>
                </c:pt>
                <c:pt idx="122">
                  <c:v>95.0</c:v>
                </c:pt>
                <c:pt idx="123">
                  <c:v>96.0</c:v>
                </c:pt>
                <c:pt idx="124">
                  <c:v>97.0</c:v>
                </c:pt>
                <c:pt idx="125">
                  <c:v>97.0</c:v>
                </c:pt>
                <c:pt idx="126">
                  <c:v>98.0</c:v>
                </c:pt>
                <c:pt idx="127">
                  <c:v>99.0</c:v>
                </c:pt>
                <c:pt idx="128">
                  <c:v>100.0</c:v>
                </c:pt>
                <c:pt idx="129">
                  <c:v>101.0</c:v>
                </c:pt>
                <c:pt idx="130">
                  <c:v>102.0</c:v>
                </c:pt>
                <c:pt idx="131">
                  <c:v>102.0</c:v>
                </c:pt>
                <c:pt idx="132">
                  <c:v>103.0</c:v>
                </c:pt>
                <c:pt idx="133">
                  <c:v>103.0</c:v>
                </c:pt>
                <c:pt idx="134">
                  <c:v>103.0</c:v>
                </c:pt>
                <c:pt idx="135">
                  <c:v>103.0</c:v>
                </c:pt>
                <c:pt idx="136">
                  <c:v>103.0</c:v>
                </c:pt>
                <c:pt idx="137">
                  <c:v>103.0</c:v>
                </c:pt>
                <c:pt idx="138">
                  <c:v>103.0</c:v>
                </c:pt>
                <c:pt idx="139">
                  <c:v>103.0</c:v>
                </c:pt>
                <c:pt idx="140">
                  <c:v>104.0</c:v>
                </c:pt>
                <c:pt idx="141">
                  <c:v>104.0</c:v>
                </c:pt>
                <c:pt idx="142">
                  <c:v>105.0</c:v>
                </c:pt>
                <c:pt idx="143">
                  <c:v>106.0</c:v>
                </c:pt>
                <c:pt idx="144">
                  <c:v>107.0</c:v>
                </c:pt>
                <c:pt idx="145">
                  <c:v>108.0</c:v>
                </c:pt>
                <c:pt idx="146">
                  <c:v>109.0</c:v>
                </c:pt>
                <c:pt idx="147">
                  <c:v>109.0</c:v>
                </c:pt>
                <c:pt idx="148">
                  <c:v>109.0</c:v>
                </c:pt>
                <c:pt idx="149">
                  <c:v>109.0</c:v>
                </c:pt>
                <c:pt idx="150">
                  <c:v>110.0</c:v>
                </c:pt>
                <c:pt idx="151">
                  <c:v>111.0</c:v>
                </c:pt>
                <c:pt idx="152">
                  <c:v>111.0</c:v>
                </c:pt>
                <c:pt idx="153">
                  <c:v>112.0</c:v>
                </c:pt>
                <c:pt idx="154">
                  <c:v>113.0</c:v>
                </c:pt>
                <c:pt idx="155">
                  <c:v>114.0</c:v>
                </c:pt>
                <c:pt idx="156">
                  <c:v>114.0</c:v>
                </c:pt>
                <c:pt idx="157">
                  <c:v>115.0</c:v>
                </c:pt>
                <c:pt idx="158">
                  <c:v>116.0</c:v>
                </c:pt>
                <c:pt idx="159">
                  <c:v>117.0</c:v>
                </c:pt>
                <c:pt idx="160">
                  <c:v>118.0</c:v>
                </c:pt>
                <c:pt idx="161">
                  <c:v>119.0</c:v>
                </c:pt>
                <c:pt idx="162">
                  <c:v>120.0</c:v>
                </c:pt>
                <c:pt idx="163">
                  <c:v>121.0</c:v>
                </c:pt>
                <c:pt idx="164">
                  <c:v>122.0</c:v>
                </c:pt>
                <c:pt idx="165">
                  <c:v>123.0</c:v>
                </c:pt>
                <c:pt idx="166">
                  <c:v>124.0</c:v>
                </c:pt>
                <c:pt idx="167">
                  <c:v>125.0</c:v>
                </c:pt>
                <c:pt idx="168">
                  <c:v>126.0</c:v>
                </c:pt>
                <c:pt idx="169">
                  <c:v>127.0</c:v>
                </c:pt>
                <c:pt idx="170">
                  <c:v>127.0</c:v>
                </c:pt>
                <c:pt idx="171">
                  <c:v>127.0</c:v>
                </c:pt>
                <c:pt idx="172">
                  <c:v>127.0</c:v>
                </c:pt>
                <c:pt idx="173">
                  <c:v>127.0</c:v>
                </c:pt>
                <c:pt idx="174">
                  <c:v>128.0</c:v>
                </c:pt>
                <c:pt idx="175">
                  <c:v>129.0</c:v>
                </c:pt>
                <c:pt idx="176">
                  <c:v>130.0</c:v>
                </c:pt>
                <c:pt idx="177">
                  <c:v>131.0</c:v>
                </c:pt>
                <c:pt idx="178">
                  <c:v>132.0</c:v>
                </c:pt>
                <c:pt idx="179">
                  <c:v>133.0</c:v>
                </c:pt>
                <c:pt idx="180">
                  <c:v>134.0</c:v>
                </c:pt>
                <c:pt idx="181">
                  <c:v>135.0</c:v>
                </c:pt>
                <c:pt idx="182">
                  <c:v>136.0</c:v>
                </c:pt>
                <c:pt idx="183">
                  <c:v>137.0</c:v>
                </c:pt>
                <c:pt idx="184">
                  <c:v>138.0</c:v>
                </c:pt>
                <c:pt idx="185">
                  <c:v>138.0</c:v>
                </c:pt>
                <c:pt idx="186">
                  <c:v>139.0</c:v>
                </c:pt>
                <c:pt idx="187">
                  <c:v>140.0</c:v>
                </c:pt>
                <c:pt idx="188">
                  <c:v>141.0</c:v>
                </c:pt>
                <c:pt idx="189">
                  <c:v>142.0</c:v>
                </c:pt>
                <c:pt idx="190">
                  <c:v>143.0</c:v>
                </c:pt>
                <c:pt idx="191">
                  <c:v>144.0</c:v>
                </c:pt>
                <c:pt idx="192">
                  <c:v>145.0</c:v>
                </c:pt>
                <c:pt idx="193">
                  <c:v>146.0</c:v>
                </c:pt>
                <c:pt idx="194">
                  <c:v>146.0</c:v>
                </c:pt>
                <c:pt idx="195">
                  <c:v>147.0</c:v>
                </c:pt>
                <c:pt idx="196">
                  <c:v>147.0</c:v>
                </c:pt>
                <c:pt idx="197">
                  <c:v>148.0</c:v>
                </c:pt>
                <c:pt idx="198">
                  <c:v>148.0</c:v>
                </c:pt>
                <c:pt idx="199">
                  <c:v>148.0</c:v>
                </c:pt>
                <c:pt idx="200">
                  <c:v>149.0</c:v>
                </c:pt>
                <c:pt idx="201">
                  <c:v>150.0</c:v>
                </c:pt>
                <c:pt idx="202">
                  <c:v>150.0</c:v>
                </c:pt>
                <c:pt idx="203">
                  <c:v>151.0</c:v>
                </c:pt>
                <c:pt idx="204">
                  <c:v>152.0</c:v>
                </c:pt>
                <c:pt idx="205">
                  <c:v>153.0</c:v>
                </c:pt>
                <c:pt idx="206">
                  <c:v>154.0</c:v>
                </c:pt>
                <c:pt idx="207">
                  <c:v>154.0</c:v>
                </c:pt>
                <c:pt idx="208">
                  <c:v>154.0</c:v>
                </c:pt>
                <c:pt idx="209">
                  <c:v>155.0</c:v>
                </c:pt>
                <c:pt idx="210">
                  <c:v>156.0</c:v>
                </c:pt>
                <c:pt idx="211">
                  <c:v>157.0</c:v>
                </c:pt>
                <c:pt idx="212">
                  <c:v>158.0</c:v>
                </c:pt>
                <c:pt idx="213">
                  <c:v>159.0</c:v>
                </c:pt>
                <c:pt idx="214">
                  <c:v>160.0</c:v>
                </c:pt>
                <c:pt idx="215">
                  <c:v>161.0</c:v>
                </c:pt>
                <c:pt idx="216">
                  <c:v>162.0</c:v>
                </c:pt>
                <c:pt idx="217">
                  <c:v>163.0</c:v>
                </c:pt>
                <c:pt idx="218">
                  <c:v>164.0</c:v>
                </c:pt>
                <c:pt idx="219">
                  <c:v>165.0</c:v>
                </c:pt>
                <c:pt idx="220">
                  <c:v>166.0</c:v>
                </c:pt>
                <c:pt idx="221">
                  <c:v>167.0</c:v>
                </c:pt>
                <c:pt idx="222">
                  <c:v>168.0</c:v>
                </c:pt>
                <c:pt idx="223">
                  <c:v>169.0</c:v>
                </c:pt>
                <c:pt idx="224">
                  <c:v>170.0</c:v>
                </c:pt>
                <c:pt idx="225">
                  <c:v>171.0</c:v>
                </c:pt>
                <c:pt idx="226">
                  <c:v>172.0</c:v>
                </c:pt>
                <c:pt idx="227">
                  <c:v>173.0</c:v>
                </c:pt>
                <c:pt idx="228">
                  <c:v>174.0</c:v>
                </c:pt>
                <c:pt idx="229">
                  <c:v>175.0</c:v>
                </c:pt>
                <c:pt idx="230">
                  <c:v>176.0</c:v>
                </c:pt>
                <c:pt idx="231">
                  <c:v>177.0</c:v>
                </c:pt>
                <c:pt idx="232">
                  <c:v>178.0</c:v>
                </c:pt>
                <c:pt idx="233">
                  <c:v>179.0</c:v>
                </c:pt>
                <c:pt idx="234">
                  <c:v>180.0</c:v>
                </c:pt>
                <c:pt idx="235">
                  <c:v>180.0</c:v>
                </c:pt>
                <c:pt idx="236">
                  <c:v>181.0</c:v>
                </c:pt>
                <c:pt idx="237">
                  <c:v>182.0</c:v>
                </c:pt>
                <c:pt idx="238">
                  <c:v>182.0</c:v>
                </c:pt>
                <c:pt idx="239">
                  <c:v>183.0</c:v>
                </c:pt>
                <c:pt idx="240">
                  <c:v>184.0</c:v>
                </c:pt>
                <c:pt idx="241">
                  <c:v>185.0</c:v>
                </c:pt>
                <c:pt idx="242">
                  <c:v>185.0</c:v>
                </c:pt>
                <c:pt idx="243">
                  <c:v>186.0</c:v>
                </c:pt>
                <c:pt idx="244">
                  <c:v>187.0</c:v>
                </c:pt>
                <c:pt idx="245">
                  <c:v>188.0</c:v>
                </c:pt>
                <c:pt idx="246">
                  <c:v>189.0</c:v>
                </c:pt>
                <c:pt idx="247">
                  <c:v>190.0</c:v>
                </c:pt>
                <c:pt idx="248">
                  <c:v>191.0</c:v>
                </c:pt>
                <c:pt idx="249">
                  <c:v>192.0</c:v>
                </c:pt>
                <c:pt idx="250">
                  <c:v>192.0</c:v>
                </c:pt>
                <c:pt idx="251">
                  <c:v>192.0</c:v>
                </c:pt>
                <c:pt idx="252">
                  <c:v>193.0</c:v>
                </c:pt>
                <c:pt idx="253">
                  <c:v>193.0</c:v>
                </c:pt>
                <c:pt idx="254">
                  <c:v>193.0</c:v>
                </c:pt>
                <c:pt idx="255">
                  <c:v>194.0</c:v>
                </c:pt>
                <c:pt idx="256">
                  <c:v>194.0</c:v>
                </c:pt>
                <c:pt idx="257">
                  <c:v>195.0</c:v>
                </c:pt>
                <c:pt idx="258">
                  <c:v>196.0</c:v>
                </c:pt>
                <c:pt idx="259">
                  <c:v>197.0</c:v>
                </c:pt>
                <c:pt idx="260">
                  <c:v>198.0</c:v>
                </c:pt>
                <c:pt idx="261">
                  <c:v>199.0</c:v>
                </c:pt>
                <c:pt idx="262">
                  <c:v>200.0</c:v>
                </c:pt>
                <c:pt idx="263">
                  <c:v>201.0</c:v>
                </c:pt>
                <c:pt idx="264">
                  <c:v>202.0</c:v>
                </c:pt>
                <c:pt idx="265">
                  <c:v>203.0</c:v>
                </c:pt>
                <c:pt idx="266">
                  <c:v>203.0</c:v>
                </c:pt>
                <c:pt idx="267">
                  <c:v>204.0</c:v>
                </c:pt>
                <c:pt idx="268">
                  <c:v>204.0</c:v>
                </c:pt>
                <c:pt idx="269">
                  <c:v>205.0</c:v>
                </c:pt>
                <c:pt idx="270">
                  <c:v>205.0</c:v>
                </c:pt>
                <c:pt idx="271">
                  <c:v>206.0</c:v>
                </c:pt>
                <c:pt idx="272">
                  <c:v>207.0</c:v>
                </c:pt>
                <c:pt idx="273">
                  <c:v>208.0</c:v>
                </c:pt>
                <c:pt idx="274">
                  <c:v>209.0</c:v>
                </c:pt>
                <c:pt idx="275">
                  <c:v>210.0</c:v>
                </c:pt>
                <c:pt idx="276">
                  <c:v>211.0</c:v>
                </c:pt>
                <c:pt idx="277">
                  <c:v>212.0</c:v>
                </c:pt>
                <c:pt idx="278">
                  <c:v>213.0</c:v>
                </c:pt>
                <c:pt idx="279">
                  <c:v>214.0</c:v>
                </c:pt>
                <c:pt idx="280">
                  <c:v>215.0</c:v>
                </c:pt>
                <c:pt idx="281">
                  <c:v>216.0</c:v>
                </c:pt>
                <c:pt idx="282">
                  <c:v>217.0</c:v>
                </c:pt>
                <c:pt idx="283">
                  <c:v>217.0</c:v>
                </c:pt>
                <c:pt idx="284">
                  <c:v>217.0</c:v>
                </c:pt>
                <c:pt idx="285">
                  <c:v>218.0</c:v>
                </c:pt>
                <c:pt idx="286">
                  <c:v>218.0</c:v>
                </c:pt>
                <c:pt idx="287">
                  <c:v>219.0</c:v>
                </c:pt>
                <c:pt idx="288">
                  <c:v>220.0</c:v>
                </c:pt>
                <c:pt idx="289">
                  <c:v>221.0</c:v>
                </c:pt>
                <c:pt idx="290">
                  <c:v>222.0</c:v>
                </c:pt>
                <c:pt idx="291">
                  <c:v>223.0</c:v>
                </c:pt>
                <c:pt idx="292">
                  <c:v>223.0</c:v>
                </c:pt>
                <c:pt idx="293">
                  <c:v>223.0</c:v>
                </c:pt>
                <c:pt idx="294">
                  <c:v>224.0</c:v>
                </c:pt>
                <c:pt idx="295">
                  <c:v>225.0</c:v>
                </c:pt>
                <c:pt idx="296">
                  <c:v>226.0</c:v>
                </c:pt>
                <c:pt idx="297">
                  <c:v>227.0</c:v>
                </c:pt>
                <c:pt idx="298">
                  <c:v>227.0</c:v>
                </c:pt>
                <c:pt idx="299">
                  <c:v>228.0</c:v>
                </c:pt>
                <c:pt idx="300">
                  <c:v>229.0</c:v>
                </c:pt>
                <c:pt idx="301">
                  <c:v>230.0</c:v>
                </c:pt>
                <c:pt idx="302">
                  <c:v>231.0</c:v>
                </c:pt>
                <c:pt idx="303">
                  <c:v>232.0</c:v>
                </c:pt>
                <c:pt idx="304">
                  <c:v>233.0</c:v>
                </c:pt>
                <c:pt idx="305">
                  <c:v>234.0</c:v>
                </c:pt>
                <c:pt idx="306">
                  <c:v>235.0</c:v>
                </c:pt>
                <c:pt idx="307">
                  <c:v>236.0</c:v>
                </c:pt>
                <c:pt idx="308">
                  <c:v>237.0</c:v>
                </c:pt>
                <c:pt idx="309">
                  <c:v>238.0</c:v>
                </c:pt>
                <c:pt idx="310">
                  <c:v>239.0</c:v>
                </c:pt>
                <c:pt idx="311">
                  <c:v>240.0</c:v>
                </c:pt>
                <c:pt idx="312">
                  <c:v>241.0</c:v>
                </c:pt>
                <c:pt idx="313">
                  <c:v>242.0</c:v>
                </c:pt>
                <c:pt idx="314">
                  <c:v>243.0</c:v>
                </c:pt>
                <c:pt idx="315">
                  <c:v>244.0</c:v>
                </c:pt>
                <c:pt idx="316">
                  <c:v>245.0</c:v>
                </c:pt>
                <c:pt idx="317">
                  <c:v>246.0</c:v>
                </c:pt>
                <c:pt idx="318">
                  <c:v>247.0</c:v>
                </c:pt>
                <c:pt idx="319">
                  <c:v>248.0</c:v>
                </c:pt>
                <c:pt idx="320">
                  <c:v>249.0</c:v>
                </c:pt>
                <c:pt idx="321">
                  <c:v>250.0</c:v>
                </c:pt>
                <c:pt idx="322">
                  <c:v>251.0</c:v>
                </c:pt>
                <c:pt idx="323">
                  <c:v>252.0</c:v>
                </c:pt>
                <c:pt idx="324">
                  <c:v>253.0</c:v>
                </c:pt>
                <c:pt idx="325">
                  <c:v>254.0</c:v>
                </c:pt>
                <c:pt idx="326">
                  <c:v>254.0</c:v>
                </c:pt>
                <c:pt idx="327">
                  <c:v>255.0</c:v>
                </c:pt>
                <c:pt idx="328">
                  <c:v>255.0</c:v>
                </c:pt>
                <c:pt idx="329">
                  <c:v>256.0</c:v>
                </c:pt>
                <c:pt idx="330">
                  <c:v>256.0</c:v>
                </c:pt>
                <c:pt idx="331">
                  <c:v>256.0</c:v>
                </c:pt>
                <c:pt idx="332">
                  <c:v>257.0</c:v>
                </c:pt>
                <c:pt idx="333">
                  <c:v>258.0</c:v>
                </c:pt>
                <c:pt idx="334">
                  <c:v>258.0</c:v>
                </c:pt>
                <c:pt idx="335">
                  <c:v>258.0</c:v>
                </c:pt>
                <c:pt idx="336">
                  <c:v>259.0</c:v>
                </c:pt>
                <c:pt idx="337">
                  <c:v>260.0</c:v>
                </c:pt>
                <c:pt idx="338">
                  <c:v>261.0</c:v>
                </c:pt>
                <c:pt idx="339">
                  <c:v>262.0</c:v>
                </c:pt>
                <c:pt idx="340">
                  <c:v>263.0</c:v>
                </c:pt>
                <c:pt idx="341">
                  <c:v>264.0</c:v>
                </c:pt>
                <c:pt idx="342">
                  <c:v>265.0</c:v>
                </c:pt>
                <c:pt idx="343">
                  <c:v>266.0</c:v>
                </c:pt>
                <c:pt idx="344">
                  <c:v>267.0</c:v>
                </c:pt>
                <c:pt idx="345">
                  <c:v>268.0</c:v>
                </c:pt>
                <c:pt idx="346">
                  <c:v>268.0</c:v>
                </c:pt>
                <c:pt idx="347">
                  <c:v>269.0</c:v>
                </c:pt>
                <c:pt idx="348">
                  <c:v>270.0</c:v>
                </c:pt>
                <c:pt idx="349">
                  <c:v>271.0</c:v>
                </c:pt>
                <c:pt idx="350">
                  <c:v>272.0</c:v>
                </c:pt>
                <c:pt idx="351">
                  <c:v>273.0</c:v>
                </c:pt>
                <c:pt idx="352">
                  <c:v>274.0</c:v>
                </c:pt>
                <c:pt idx="353">
                  <c:v>274.0</c:v>
                </c:pt>
                <c:pt idx="354">
                  <c:v>275.0</c:v>
                </c:pt>
                <c:pt idx="355">
                  <c:v>276.0</c:v>
                </c:pt>
                <c:pt idx="356">
                  <c:v>277.0</c:v>
                </c:pt>
                <c:pt idx="357">
                  <c:v>278.0</c:v>
                </c:pt>
                <c:pt idx="358">
                  <c:v>279.0</c:v>
                </c:pt>
                <c:pt idx="359">
                  <c:v>279.0</c:v>
                </c:pt>
                <c:pt idx="360">
                  <c:v>279.0</c:v>
                </c:pt>
                <c:pt idx="361">
                  <c:v>280.0</c:v>
                </c:pt>
                <c:pt idx="362">
                  <c:v>281.0</c:v>
                </c:pt>
                <c:pt idx="363">
                  <c:v>281.0</c:v>
                </c:pt>
                <c:pt idx="364">
                  <c:v>281.0</c:v>
                </c:pt>
                <c:pt idx="365">
                  <c:v>282.0</c:v>
                </c:pt>
                <c:pt idx="366">
                  <c:v>283.0</c:v>
                </c:pt>
                <c:pt idx="367">
                  <c:v>283.0</c:v>
                </c:pt>
                <c:pt idx="368">
                  <c:v>283.0</c:v>
                </c:pt>
                <c:pt idx="369">
                  <c:v>284.0</c:v>
                </c:pt>
                <c:pt idx="370">
                  <c:v>285.0</c:v>
                </c:pt>
                <c:pt idx="371">
                  <c:v>286.0</c:v>
                </c:pt>
                <c:pt idx="372">
                  <c:v>287.0</c:v>
                </c:pt>
                <c:pt idx="373">
                  <c:v>288.0</c:v>
                </c:pt>
                <c:pt idx="374">
                  <c:v>288.0</c:v>
                </c:pt>
                <c:pt idx="375">
                  <c:v>289.0</c:v>
                </c:pt>
                <c:pt idx="376">
                  <c:v>290.0</c:v>
                </c:pt>
                <c:pt idx="377">
                  <c:v>291.0</c:v>
                </c:pt>
                <c:pt idx="378">
                  <c:v>292.0</c:v>
                </c:pt>
                <c:pt idx="379">
                  <c:v>293.0</c:v>
                </c:pt>
                <c:pt idx="380">
                  <c:v>293.0</c:v>
                </c:pt>
                <c:pt idx="381">
                  <c:v>294.0</c:v>
                </c:pt>
                <c:pt idx="382">
                  <c:v>295.0</c:v>
                </c:pt>
                <c:pt idx="383">
                  <c:v>296.0</c:v>
                </c:pt>
                <c:pt idx="384">
                  <c:v>297.0</c:v>
                </c:pt>
                <c:pt idx="385">
                  <c:v>298.0</c:v>
                </c:pt>
                <c:pt idx="386">
                  <c:v>299.0</c:v>
                </c:pt>
                <c:pt idx="387">
                  <c:v>300.0</c:v>
                </c:pt>
                <c:pt idx="388">
                  <c:v>300.0</c:v>
                </c:pt>
                <c:pt idx="389">
                  <c:v>301.0</c:v>
                </c:pt>
                <c:pt idx="390">
                  <c:v>302.0</c:v>
                </c:pt>
                <c:pt idx="391">
                  <c:v>303.0</c:v>
                </c:pt>
                <c:pt idx="392">
                  <c:v>304.0</c:v>
                </c:pt>
                <c:pt idx="393">
                  <c:v>305.0</c:v>
                </c:pt>
                <c:pt idx="394">
                  <c:v>306.0</c:v>
                </c:pt>
                <c:pt idx="395">
                  <c:v>307.0</c:v>
                </c:pt>
                <c:pt idx="396">
                  <c:v>308.0</c:v>
                </c:pt>
                <c:pt idx="397">
                  <c:v>309.0</c:v>
                </c:pt>
                <c:pt idx="398">
                  <c:v>310.0</c:v>
                </c:pt>
                <c:pt idx="399">
                  <c:v>311.0</c:v>
                </c:pt>
                <c:pt idx="400">
                  <c:v>311.0</c:v>
                </c:pt>
                <c:pt idx="401">
                  <c:v>312.0</c:v>
                </c:pt>
                <c:pt idx="402">
                  <c:v>312.0</c:v>
                </c:pt>
                <c:pt idx="403">
                  <c:v>312.0</c:v>
                </c:pt>
                <c:pt idx="404">
                  <c:v>312.0</c:v>
                </c:pt>
                <c:pt idx="405">
                  <c:v>313.0</c:v>
                </c:pt>
                <c:pt idx="406">
                  <c:v>313.0</c:v>
                </c:pt>
                <c:pt idx="407">
                  <c:v>314.0</c:v>
                </c:pt>
                <c:pt idx="408">
                  <c:v>315.0</c:v>
                </c:pt>
                <c:pt idx="409">
                  <c:v>316.0</c:v>
                </c:pt>
                <c:pt idx="410">
                  <c:v>317.0</c:v>
                </c:pt>
                <c:pt idx="411">
                  <c:v>318.0</c:v>
                </c:pt>
                <c:pt idx="412">
                  <c:v>319.0</c:v>
                </c:pt>
                <c:pt idx="413">
                  <c:v>320.0</c:v>
                </c:pt>
                <c:pt idx="414">
                  <c:v>321.0</c:v>
                </c:pt>
                <c:pt idx="415">
                  <c:v>321.0</c:v>
                </c:pt>
                <c:pt idx="416">
                  <c:v>321.0</c:v>
                </c:pt>
                <c:pt idx="417">
                  <c:v>321.0</c:v>
                </c:pt>
                <c:pt idx="418">
                  <c:v>321.0</c:v>
                </c:pt>
                <c:pt idx="419">
                  <c:v>321.0</c:v>
                </c:pt>
                <c:pt idx="420">
                  <c:v>322.0</c:v>
                </c:pt>
                <c:pt idx="421">
                  <c:v>322.0</c:v>
                </c:pt>
                <c:pt idx="422">
                  <c:v>322.0</c:v>
                </c:pt>
                <c:pt idx="423">
                  <c:v>322.0</c:v>
                </c:pt>
                <c:pt idx="424">
                  <c:v>323.0</c:v>
                </c:pt>
                <c:pt idx="425">
                  <c:v>323.0</c:v>
                </c:pt>
                <c:pt idx="426">
                  <c:v>324.0</c:v>
                </c:pt>
                <c:pt idx="427">
                  <c:v>325.0</c:v>
                </c:pt>
                <c:pt idx="428">
                  <c:v>326.0</c:v>
                </c:pt>
                <c:pt idx="429">
                  <c:v>327.0</c:v>
                </c:pt>
                <c:pt idx="430">
                  <c:v>327.0</c:v>
                </c:pt>
                <c:pt idx="431">
                  <c:v>327.0</c:v>
                </c:pt>
                <c:pt idx="432">
                  <c:v>327.0</c:v>
                </c:pt>
                <c:pt idx="433">
                  <c:v>328.0</c:v>
                </c:pt>
                <c:pt idx="434">
                  <c:v>328.0</c:v>
                </c:pt>
                <c:pt idx="435">
                  <c:v>328.0</c:v>
                </c:pt>
                <c:pt idx="436">
                  <c:v>328.0</c:v>
                </c:pt>
                <c:pt idx="437">
                  <c:v>329.0</c:v>
                </c:pt>
                <c:pt idx="438">
                  <c:v>330.0</c:v>
                </c:pt>
                <c:pt idx="439">
                  <c:v>331.0</c:v>
                </c:pt>
                <c:pt idx="440">
                  <c:v>332.0</c:v>
                </c:pt>
                <c:pt idx="441">
                  <c:v>333.0</c:v>
                </c:pt>
                <c:pt idx="442">
                  <c:v>334.0</c:v>
                </c:pt>
                <c:pt idx="443">
                  <c:v>334.0</c:v>
                </c:pt>
                <c:pt idx="444">
                  <c:v>334.0</c:v>
                </c:pt>
                <c:pt idx="445">
                  <c:v>335.0</c:v>
                </c:pt>
                <c:pt idx="446">
                  <c:v>336.0</c:v>
                </c:pt>
                <c:pt idx="447">
                  <c:v>336.0</c:v>
                </c:pt>
                <c:pt idx="448">
                  <c:v>337.0</c:v>
                </c:pt>
                <c:pt idx="449">
                  <c:v>337.0</c:v>
                </c:pt>
                <c:pt idx="450">
                  <c:v>338.0</c:v>
                </c:pt>
                <c:pt idx="451">
                  <c:v>339.0</c:v>
                </c:pt>
                <c:pt idx="452">
                  <c:v>339.0</c:v>
                </c:pt>
                <c:pt idx="453">
                  <c:v>340.0</c:v>
                </c:pt>
                <c:pt idx="454">
                  <c:v>341.0</c:v>
                </c:pt>
                <c:pt idx="455">
                  <c:v>342.0</c:v>
                </c:pt>
                <c:pt idx="456">
                  <c:v>343.0</c:v>
                </c:pt>
                <c:pt idx="457">
                  <c:v>343.0</c:v>
                </c:pt>
                <c:pt idx="458">
                  <c:v>344.0</c:v>
                </c:pt>
                <c:pt idx="459">
                  <c:v>345.0</c:v>
                </c:pt>
                <c:pt idx="460">
                  <c:v>346.0</c:v>
                </c:pt>
                <c:pt idx="461">
                  <c:v>347.0</c:v>
                </c:pt>
                <c:pt idx="462">
                  <c:v>348.0</c:v>
                </c:pt>
                <c:pt idx="463">
                  <c:v>348.0</c:v>
                </c:pt>
                <c:pt idx="464">
                  <c:v>349.0</c:v>
                </c:pt>
                <c:pt idx="465">
                  <c:v>350.0</c:v>
                </c:pt>
                <c:pt idx="466">
                  <c:v>350.0</c:v>
                </c:pt>
                <c:pt idx="467">
                  <c:v>350.0</c:v>
                </c:pt>
                <c:pt idx="468">
                  <c:v>351.0</c:v>
                </c:pt>
                <c:pt idx="469">
                  <c:v>352.0</c:v>
                </c:pt>
                <c:pt idx="470">
                  <c:v>353.0</c:v>
                </c:pt>
                <c:pt idx="471">
                  <c:v>354.0</c:v>
                </c:pt>
                <c:pt idx="472">
                  <c:v>355.0</c:v>
                </c:pt>
                <c:pt idx="473">
                  <c:v>356.0</c:v>
                </c:pt>
                <c:pt idx="474">
                  <c:v>357.0</c:v>
                </c:pt>
                <c:pt idx="475">
                  <c:v>358.0</c:v>
                </c:pt>
                <c:pt idx="476">
                  <c:v>358.0</c:v>
                </c:pt>
                <c:pt idx="477">
                  <c:v>359.0</c:v>
                </c:pt>
                <c:pt idx="478">
                  <c:v>360.0</c:v>
                </c:pt>
                <c:pt idx="479">
                  <c:v>361.0</c:v>
                </c:pt>
                <c:pt idx="480">
                  <c:v>362.0</c:v>
                </c:pt>
                <c:pt idx="481">
                  <c:v>362.0</c:v>
                </c:pt>
                <c:pt idx="482">
                  <c:v>363.0</c:v>
                </c:pt>
                <c:pt idx="483">
                  <c:v>363.0</c:v>
                </c:pt>
                <c:pt idx="484">
                  <c:v>364.0</c:v>
                </c:pt>
                <c:pt idx="485">
                  <c:v>365.0</c:v>
                </c:pt>
                <c:pt idx="486">
                  <c:v>366.0</c:v>
                </c:pt>
                <c:pt idx="487">
                  <c:v>367.0</c:v>
                </c:pt>
                <c:pt idx="488">
                  <c:v>367.0</c:v>
                </c:pt>
                <c:pt idx="489">
                  <c:v>367.0</c:v>
                </c:pt>
                <c:pt idx="490">
                  <c:v>368.0</c:v>
                </c:pt>
                <c:pt idx="491">
                  <c:v>368.0</c:v>
                </c:pt>
                <c:pt idx="492">
                  <c:v>368.0</c:v>
                </c:pt>
                <c:pt idx="493">
                  <c:v>369.0</c:v>
                </c:pt>
                <c:pt idx="494">
                  <c:v>370.0</c:v>
                </c:pt>
                <c:pt idx="495">
                  <c:v>371.0</c:v>
                </c:pt>
                <c:pt idx="496">
                  <c:v>372.0</c:v>
                </c:pt>
                <c:pt idx="497">
                  <c:v>372.0</c:v>
                </c:pt>
                <c:pt idx="498">
                  <c:v>373.0</c:v>
                </c:pt>
                <c:pt idx="499">
                  <c:v>374.0</c:v>
                </c:pt>
                <c:pt idx="500">
                  <c:v>375.0</c:v>
                </c:pt>
                <c:pt idx="501">
                  <c:v>376.0</c:v>
                </c:pt>
                <c:pt idx="502">
                  <c:v>377.0</c:v>
                </c:pt>
                <c:pt idx="503">
                  <c:v>378.0</c:v>
                </c:pt>
                <c:pt idx="504">
                  <c:v>379.0</c:v>
                </c:pt>
                <c:pt idx="505">
                  <c:v>380.0</c:v>
                </c:pt>
                <c:pt idx="506">
                  <c:v>381.0</c:v>
                </c:pt>
                <c:pt idx="507">
                  <c:v>382.0</c:v>
                </c:pt>
                <c:pt idx="508">
                  <c:v>383.0</c:v>
                </c:pt>
                <c:pt idx="509">
                  <c:v>384.0</c:v>
                </c:pt>
                <c:pt idx="510">
                  <c:v>384.0</c:v>
                </c:pt>
                <c:pt idx="511">
                  <c:v>385.0</c:v>
                </c:pt>
                <c:pt idx="512">
                  <c:v>385.0</c:v>
                </c:pt>
                <c:pt idx="513">
                  <c:v>386.0</c:v>
                </c:pt>
                <c:pt idx="514">
                  <c:v>387.0</c:v>
                </c:pt>
                <c:pt idx="515">
                  <c:v>388.0</c:v>
                </c:pt>
                <c:pt idx="516">
                  <c:v>388.0</c:v>
                </c:pt>
                <c:pt idx="517">
                  <c:v>389.0</c:v>
                </c:pt>
                <c:pt idx="518">
                  <c:v>390.0</c:v>
                </c:pt>
                <c:pt idx="519">
                  <c:v>391.0</c:v>
                </c:pt>
                <c:pt idx="520">
                  <c:v>392.0</c:v>
                </c:pt>
                <c:pt idx="521">
                  <c:v>393.0</c:v>
                </c:pt>
                <c:pt idx="522">
                  <c:v>394.0</c:v>
                </c:pt>
                <c:pt idx="523">
                  <c:v>395.0</c:v>
                </c:pt>
                <c:pt idx="524">
                  <c:v>396.0</c:v>
                </c:pt>
                <c:pt idx="525">
                  <c:v>397.0</c:v>
                </c:pt>
                <c:pt idx="526">
                  <c:v>398.0</c:v>
                </c:pt>
                <c:pt idx="527">
                  <c:v>399.0</c:v>
                </c:pt>
                <c:pt idx="528">
                  <c:v>400.0</c:v>
                </c:pt>
                <c:pt idx="529">
                  <c:v>401.0</c:v>
                </c:pt>
                <c:pt idx="530">
                  <c:v>402.0</c:v>
                </c:pt>
                <c:pt idx="531">
                  <c:v>403.0</c:v>
                </c:pt>
                <c:pt idx="532">
                  <c:v>404.0</c:v>
                </c:pt>
                <c:pt idx="533">
                  <c:v>404.0</c:v>
                </c:pt>
                <c:pt idx="534">
                  <c:v>405.0</c:v>
                </c:pt>
                <c:pt idx="535">
                  <c:v>406.0</c:v>
                </c:pt>
                <c:pt idx="536">
                  <c:v>406.0</c:v>
                </c:pt>
                <c:pt idx="537">
                  <c:v>407.0</c:v>
                </c:pt>
                <c:pt idx="538">
                  <c:v>408.0</c:v>
                </c:pt>
                <c:pt idx="539">
                  <c:v>408.0</c:v>
                </c:pt>
                <c:pt idx="540">
                  <c:v>408.0</c:v>
                </c:pt>
                <c:pt idx="541">
                  <c:v>409.0</c:v>
                </c:pt>
                <c:pt idx="542">
                  <c:v>410.0</c:v>
                </c:pt>
                <c:pt idx="543">
                  <c:v>411.0</c:v>
                </c:pt>
                <c:pt idx="544">
                  <c:v>412.0</c:v>
                </c:pt>
                <c:pt idx="545">
                  <c:v>413.0</c:v>
                </c:pt>
                <c:pt idx="546">
                  <c:v>414.0</c:v>
                </c:pt>
                <c:pt idx="547">
                  <c:v>414.0</c:v>
                </c:pt>
                <c:pt idx="548">
                  <c:v>414.0</c:v>
                </c:pt>
                <c:pt idx="549">
                  <c:v>414.0</c:v>
                </c:pt>
                <c:pt idx="550">
                  <c:v>415.0</c:v>
                </c:pt>
                <c:pt idx="551">
                  <c:v>416.0</c:v>
                </c:pt>
                <c:pt idx="552">
                  <c:v>416.0</c:v>
                </c:pt>
                <c:pt idx="553">
                  <c:v>417.0</c:v>
                </c:pt>
                <c:pt idx="554">
                  <c:v>418.0</c:v>
                </c:pt>
                <c:pt idx="555">
                  <c:v>419.0</c:v>
                </c:pt>
                <c:pt idx="556">
                  <c:v>420.0</c:v>
                </c:pt>
                <c:pt idx="557">
                  <c:v>421.0</c:v>
                </c:pt>
                <c:pt idx="558">
                  <c:v>422.0</c:v>
                </c:pt>
                <c:pt idx="559">
                  <c:v>423.0</c:v>
                </c:pt>
                <c:pt idx="560">
                  <c:v>423.0</c:v>
                </c:pt>
                <c:pt idx="561">
                  <c:v>424.0</c:v>
                </c:pt>
                <c:pt idx="562">
                  <c:v>425.0</c:v>
                </c:pt>
                <c:pt idx="563">
                  <c:v>425.0</c:v>
                </c:pt>
                <c:pt idx="564">
                  <c:v>426.0</c:v>
                </c:pt>
                <c:pt idx="565">
                  <c:v>427.0</c:v>
                </c:pt>
                <c:pt idx="566">
                  <c:v>428.0</c:v>
                </c:pt>
                <c:pt idx="567">
                  <c:v>429.0</c:v>
                </c:pt>
                <c:pt idx="568">
                  <c:v>430.0</c:v>
                </c:pt>
                <c:pt idx="569">
                  <c:v>431.0</c:v>
                </c:pt>
                <c:pt idx="570">
                  <c:v>432.0</c:v>
                </c:pt>
                <c:pt idx="571">
                  <c:v>433.0</c:v>
                </c:pt>
                <c:pt idx="572">
                  <c:v>433.0</c:v>
                </c:pt>
                <c:pt idx="573">
                  <c:v>434.0</c:v>
                </c:pt>
                <c:pt idx="574">
                  <c:v>435.0</c:v>
                </c:pt>
                <c:pt idx="575">
                  <c:v>436.0</c:v>
                </c:pt>
                <c:pt idx="576">
                  <c:v>437.0</c:v>
                </c:pt>
                <c:pt idx="577">
                  <c:v>438.0</c:v>
                </c:pt>
                <c:pt idx="578">
                  <c:v>439.0</c:v>
                </c:pt>
                <c:pt idx="579">
                  <c:v>440.0</c:v>
                </c:pt>
                <c:pt idx="580">
                  <c:v>441.0</c:v>
                </c:pt>
                <c:pt idx="581">
                  <c:v>442.0</c:v>
                </c:pt>
                <c:pt idx="582">
                  <c:v>443.0</c:v>
                </c:pt>
                <c:pt idx="583">
                  <c:v>444.0</c:v>
                </c:pt>
                <c:pt idx="584">
                  <c:v>445.0</c:v>
                </c:pt>
                <c:pt idx="585">
                  <c:v>446.0</c:v>
                </c:pt>
                <c:pt idx="586">
                  <c:v>447.0</c:v>
                </c:pt>
                <c:pt idx="587">
                  <c:v>447.0</c:v>
                </c:pt>
                <c:pt idx="588">
                  <c:v>448.0</c:v>
                </c:pt>
                <c:pt idx="589">
                  <c:v>449.0</c:v>
                </c:pt>
                <c:pt idx="590">
                  <c:v>450.0</c:v>
                </c:pt>
                <c:pt idx="591">
                  <c:v>451.0</c:v>
                </c:pt>
                <c:pt idx="592">
                  <c:v>451.0</c:v>
                </c:pt>
                <c:pt idx="593">
                  <c:v>451.0</c:v>
                </c:pt>
                <c:pt idx="594">
                  <c:v>452.0</c:v>
                </c:pt>
                <c:pt idx="595">
                  <c:v>453.0</c:v>
                </c:pt>
                <c:pt idx="596">
                  <c:v>454.0</c:v>
                </c:pt>
                <c:pt idx="597">
                  <c:v>455.0</c:v>
                </c:pt>
                <c:pt idx="598">
                  <c:v>456.0</c:v>
                </c:pt>
                <c:pt idx="599">
                  <c:v>457.0</c:v>
                </c:pt>
                <c:pt idx="600">
                  <c:v>458.0</c:v>
                </c:pt>
                <c:pt idx="601">
                  <c:v>459.0</c:v>
                </c:pt>
                <c:pt idx="602">
                  <c:v>459.0</c:v>
                </c:pt>
                <c:pt idx="603">
                  <c:v>459.0</c:v>
                </c:pt>
                <c:pt idx="604">
                  <c:v>460.0</c:v>
                </c:pt>
                <c:pt idx="605">
                  <c:v>461.0</c:v>
                </c:pt>
                <c:pt idx="606">
                  <c:v>462.0</c:v>
                </c:pt>
                <c:pt idx="607">
                  <c:v>463.0</c:v>
                </c:pt>
                <c:pt idx="608">
                  <c:v>464.0</c:v>
                </c:pt>
                <c:pt idx="609">
                  <c:v>465.0</c:v>
                </c:pt>
                <c:pt idx="610">
                  <c:v>466.0</c:v>
                </c:pt>
                <c:pt idx="611">
                  <c:v>467.0</c:v>
                </c:pt>
                <c:pt idx="612">
                  <c:v>468.0</c:v>
                </c:pt>
                <c:pt idx="613">
                  <c:v>469.0</c:v>
                </c:pt>
                <c:pt idx="614">
                  <c:v>470.0</c:v>
                </c:pt>
                <c:pt idx="615">
                  <c:v>471.0</c:v>
                </c:pt>
                <c:pt idx="616">
                  <c:v>472.0</c:v>
                </c:pt>
                <c:pt idx="617">
                  <c:v>472.0</c:v>
                </c:pt>
                <c:pt idx="618">
                  <c:v>473.0</c:v>
                </c:pt>
                <c:pt idx="619">
                  <c:v>474.0</c:v>
                </c:pt>
                <c:pt idx="620">
                  <c:v>475.0</c:v>
                </c:pt>
                <c:pt idx="621">
                  <c:v>476.0</c:v>
                </c:pt>
                <c:pt idx="622">
                  <c:v>477.0</c:v>
                </c:pt>
                <c:pt idx="623">
                  <c:v>478.0</c:v>
                </c:pt>
                <c:pt idx="624">
                  <c:v>479.0</c:v>
                </c:pt>
                <c:pt idx="625">
                  <c:v>480.0</c:v>
                </c:pt>
                <c:pt idx="626">
                  <c:v>481.0</c:v>
                </c:pt>
                <c:pt idx="627">
                  <c:v>482.0</c:v>
                </c:pt>
                <c:pt idx="628">
                  <c:v>483.0</c:v>
                </c:pt>
                <c:pt idx="629">
                  <c:v>483.0</c:v>
                </c:pt>
                <c:pt idx="630">
                  <c:v>484.0</c:v>
                </c:pt>
                <c:pt idx="631">
                  <c:v>485.0</c:v>
                </c:pt>
                <c:pt idx="632">
                  <c:v>485.0</c:v>
                </c:pt>
                <c:pt idx="633">
                  <c:v>486.0</c:v>
                </c:pt>
                <c:pt idx="634">
                  <c:v>487.0</c:v>
                </c:pt>
                <c:pt idx="635">
                  <c:v>488.0</c:v>
                </c:pt>
                <c:pt idx="636">
                  <c:v>489.0</c:v>
                </c:pt>
                <c:pt idx="637">
                  <c:v>490.0</c:v>
                </c:pt>
                <c:pt idx="638">
                  <c:v>491.0</c:v>
                </c:pt>
                <c:pt idx="639">
                  <c:v>492.0</c:v>
                </c:pt>
                <c:pt idx="640">
                  <c:v>493.0</c:v>
                </c:pt>
                <c:pt idx="641">
                  <c:v>494.0</c:v>
                </c:pt>
                <c:pt idx="642">
                  <c:v>495.0</c:v>
                </c:pt>
                <c:pt idx="643">
                  <c:v>496.0</c:v>
                </c:pt>
                <c:pt idx="644">
                  <c:v>497.0</c:v>
                </c:pt>
                <c:pt idx="645">
                  <c:v>498.0</c:v>
                </c:pt>
                <c:pt idx="646">
                  <c:v>499.0</c:v>
                </c:pt>
                <c:pt idx="647">
                  <c:v>499.0</c:v>
                </c:pt>
                <c:pt idx="648">
                  <c:v>500.0</c:v>
                </c:pt>
                <c:pt idx="649">
                  <c:v>500.0</c:v>
                </c:pt>
                <c:pt idx="650">
                  <c:v>501.0</c:v>
                </c:pt>
                <c:pt idx="651">
                  <c:v>502.0</c:v>
                </c:pt>
                <c:pt idx="652">
                  <c:v>503.0</c:v>
                </c:pt>
                <c:pt idx="653">
                  <c:v>504.0</c:v>
                </c:pt>
                <c:pt idx="654">
                  <c:v>505.0</c:v>
                </c:pt>
                <c:pt idx="655">
                  <c:v>506.0</c:v>
                </c:pt>
                <c:pt idx="656">
                  <c:v>506.0</c:v>
                </c:pt>
                <c:pt idx="657">
                  <c:v>507.0</c:v>
                </c:pt>
                <c:pt idx="658">
                  <c:v>508.0</c:v>
                </c:pt>
                <c:pt idx="659">
                  <c:v>508.0</c:v>
                </c:pt>
                <c:pt idx="660">
                  <c:v>508.0</c:v>
                </c:pt>
                <c:pt idx="661">
                  <c:v>509.0</c:v>
                </c:pt>
                <c:pt idx="662">
                  <c:v>510.0</c:v>
                </c:pt>
                <c:pt idx="663">
                  <c:v>511.0</c:v>
                </c:pt>
                <c:pt idx="664">
                  <c:v>511.0</c:v>
                </c:pt>
                <c:pt idx="665">
                  <c:v>511.0</c:v>
                </c:pt>
                <c:pt idx="666">
                  <c:v>511.0</c:v>
                </c:pt>
                <c:pt idx="667">
                  <c:v>512.0</c:v>
                </c:pt>
                <c:pt idx="668">
                  <c:v>512.0</c:v>
                </c:pt>
                <c:pt idx="669">
                  <c:v>513.0</c:v>
                </c:pt>
                <c:pt idx="670">
                  <c:v>513.0</c:v>
                </c:pt>
                <c:pt idx="671">
                  <c:v>514.0</c:v>
                </c:pt>
                <c:pt idx="672">
                  <c:v>515.0</c:v>
                </c:pt>
                <c:pt idx="673">
                  <c:v>515.0</c:v>
                </c:pt>
                <c:pt idx="674">
                  <c:v>515.0</c:v>
                </c:pt>
                <c:pt idx="675">
                  <c:v>515.0</c:v>
                </c:pt>
                <c:pt idx="676">
                  <c:v>516.0</c:v>
                </c:pt>
                <c:pt idx="677">
                  <c:v>517.0</c:v>
                </c:pt>
                <c:pt idx="678">
                  <c:v>518.0</c:v>
                </c:pt>
                <c:pt idx="679">
                  <c:v>519.0</c:v>
                </c:pt>
                <c:pt idx="680">
                  <c:v>520.0</c:v>
                </c:pt>
                <c:pt idx="681">
                  <c:v>521.0</c:v>
                </c:pt>
                <c:pt idx="682">
                  <c:v>522.0</c:v>
                </c:pt>
                <c:pt idx="683">
                  <c:v>523.0</c:v>
                </c:pt>
                <c:pt idx="684">
                  <c:v>524.0</c:v>
                </c:pt>
                <c:pt idx="685">
                  <c:v>525.0</c:v>
                </c:pt>
                <c:pt idx="686">
                  <c:v>526.0</c:v>
                </c:pt>
                <c:pt idx="687">
                  <c:v>527.0</c:v>
                </c:pt>
                <c:pt idx="688">
                  <c:v>528.0</c:v>
                </c:pt>
                <c:pt idx="689">
                  <c:v>529.0</c:v>
                </c:pt>
                <c:pt idx="690">
                  <c:v>530.0</c:v>
                </c:pt>
                <c:pt idx="691">
                  <c:v>531.0</c:v>
                </c:pt>
                <c:pt idx="692">
                  <c:v>532.0</c:v>
                </c:pt>
                <c:pt idx="693">
                  <c:v>533.0</c:v>
                </c:pt>
                <c:pt idx="694">
                  <c:v>534.0</c:v>
                </c:pt>
                <c:pt idx="695">
                  <c:v>535.0</c:v>
                </c:pt>
                <c:pt idx="696">
                  <c:v>536.0</c:v>
                </c:pt>
                <c:pt idx="697">
                  <c:v>537.0</c:v>
                </c:pt>
                <c:pt idx="698">
                  <c:v>538.0</c:v>
                </c:pt>
                <c:pt idx="699">
                  <c:v>539.0</c:v>
                </c:pt>
                <c:pt idx="700">
                  <c:v>540.0</c:v>
                </c:pt>
                <c:pt idx="701">
                  <c:v>540.0</c:v>
                </c:pt>
                <c:pt idx="702">
                  <c:v>541.0</c:v>
                </c:pt>
                <c:pt idx="703">
                  <c:v>541.0</c:v>
                </c:pt>
                <c:pt idx="704">
                  <c:v>542.0</c:v>
                </c:pt>
                <c:pt idx="705">
                  <c:v>543.0</c:v>
                </c:pt>
                <c:pt idx="706">
                  <c:v>543.0</c:v>
                </c:pt>
                <c:pt idx="707">
                  <c:v>544.0</c:v>
                </c:pt>
                <c:pt idx="708">
                  <c:v>545.0</c:v>
                </c:pt>
                <c:pt idx="709">
                  <c:v>546.0</c:v>
                </c:pt>
                <c:pt idx="710">
                  <c:v>547.0</c:v>
                </c:pt>
                <c:pt idx="711">
                  <c:v>548.0</c:v>
                </c:pt>
                <c:pt idx="712">
                  <c:v>549.0</c:v>
                </c:pt>
                <c:pt idx="713">
                  <c:v>550.0</c:v>
                </c:pt>
                <c:pt idx="714">
                  <c:v>551.0</c:v>
                </c:pt>
                <c:pt idx="715">
                  <c:v>552.0</c:v>
                </c:pt>
                <c:pt idx="716">
                  <c:v>553.0</c:v>
                </c:pt>
                <c:pt idx="717">
                  <c:v>554.0</c:v>
                </c:pt>
                <c:pt idx="718">
                  <c:v>554.0</c:v>
                </c:pt>
                <c:pt idx="719">
                  <c:v>555.0</c:v>
                </c:pt>
                <c:pt idx="720">
                  <c:v>556.0</c:v>
                </c:pt>
                <c:pt idx="721">
                  <c:v>557.0</c:v>
                </c:pt>
                <c:pt idx="722">
                  <c:v>558.0</c:v>
                </c:pt>
                <c:pt idx="723">
                  <c:v>559.0</c:v>
                </c:pt>
                <c:pt idx="724">
                  <c:v>560.0</c:v>
                </c:pt>
                <c:pt idx="725">
                  <c:v>561.0</c:v>
                </c:pt>
                <c:pt idx="726">
                  <c:v>562.0</c:v>
                </c:pt>
                <c:pt idx="727">
                  <c:v>563.0</c:v>
                </c:pt>
                <c:pt idx="728">
                  <c:v>564.0</c:v>
                </c:pt>
                <c:pt idx="729">
                  <c:v>565.0</c:v>
                </c:pt>
                <c:pt idx="730">
                  <c:v>566.0</c:v>
                </c:pt>
                <c:pt idx="731">
                  <c:v>567.0</c:v>
                </c:pt>
                <c:pt idx="732">
                  <c:v>568.0</c:v>
                </c:pt>
                <c:pt idx="733">
                  <c:v>569.0</c:v>
                </c:pt>
                <c:pt idx="734">
                  <c:v>570.0</c:v>
                </c:pt>
                <c:pt idx="735">
                  <c:v>571.0</c:v>
                </c:pt>
                <c:pt idx="736">
                  <c:v>572.0</c:v>
                </c:pt>
                <c:pt idx="737">
                  <c:v>573.0</c:v>
                </c:pt>
                <c:pt idx="738">
                  <c:v>574.0</c:v>
                </c:pt>
                <c:pt idx="739">
                  <c:v>575.0</c:v>
                </c:pt>
                <c:pt idx="740">
                  <c:v>576.0</c:v>
                </c:pt>
                <c:pt idx="741">
                  <c:v>577.0</c:v>
                </c:pt>
                <c:pt idx="742">
                  <c:v>578.0</c:v>
                </c:pt>
                <c:pt idx="743">
                  <c:v>579.0</c:v>
                </c:pt>
                <c:pt idx="744">
                  <c:v>580.0</c:v>
                </c:pt>
                <c:pt idx="745">
                  <c:v>581.0</c:v>
                </c:pt>
                <c:pt idx="746">
                  <c:v>582.0</c:v>
                </c:pt>
                <c:pt idx="747">
                  <c:v>583.0</c:v>
                </c:pt>
                <c:pt idx="748">
                  <c:v>584.0</c:v>
                </c:pt>
                <c:pt idx="749">
                  <c:v>585.0</c:v>
                </c:pt>
                <c:pt idx="750">
                  <c:v>586.0</c:v>
                </c:pt>
                <c:pt idx="751">
                  <c:v>587.0</c:v>
                </c:pt>
                <c:pt idx="752">
                  <c:v>588.0</c:v>
                </c:pt>
                <c:pt idx="753">
                  <c:v>589.0</c:v>
                </c:pt>
                <c:pt idx="754">
                  <c:v>590.0</c:v>
                </c:pt>
                <c:pt idx="755">
                  <c:v>591.0</c:v>
                </c:pt>
                <c:pt idx="756">
                  <c:v>592.0</c:v>
                </c:pt>
                <c:pt idx="757">
                  <c:v>593.0</c:v>
                </c:pt>
                <c:pt idx="758">
                  <c:v>593.0</c:v>
                </c:pt>
                <c:pt idx="759">
                  <c:v>594.0</c:v>
                </c:pt>
                <c:pt idx="760">
                  <c:v>594.0</c:v>
                </c:pt>
                <c:pt idx="761">
                  <c:v>594.0</c:v>
                </c:pt>
                <c:pt idx="762">
                  <c:v>594.0</c:v>
                </c:pt>
                <c:pt idx="763">
                  <c:v>595.0</c:v>
                </c:pt>
                <c:pt idx="764">
                  <c:v>596.0</c:v>
                </c:pt>
                <c:pt idx="765">
                  <c:v>597.0</c:v>
                </c:pt>
                <c:pt idx="766">
                  <c:v>598.0</c:v>
                </c:pt>
                <c:pt idx="767">
                  <c:v>599.0</c:v>
                </c:pt>
                <c:pt idx="768">
                  <c:v>600.0</c:v>
                </c:pt>
                <c:pt idx="769">
                  <c:v>601.0</c:v>
                </c:pt>
                <c:pt idx="770">
                  <c:v>601.0</c:v>
                </c:pt>
                <c:pt idx="771">
                  <c:v>601.0</c:v>
                </c:pt>
                <c:pt idx="772">
                  <c:v>602.0</c:v>
                </c:pt>
                <c:pt idx="773">
                  <c:v>603.0</c:v>
                </c:pt>
                <c:pt idx="774">
                  <c:v>604.0</c:v>
                </c:pt>
                <c:pt idx="775">
                  <c:v>605.0</c:v>
                </c:pt>
                <c:pt idx="776">
                  <c:v>606.0</c:v>
                </c:pt>
                <c:pt idx="777">
                  <c:v>607.0</c:v>
                </c:pt>
                <c:pt idx="778">
                  <c:v>608.0</c:v>
                </c:pt>
                <c:pt idx="779">
                  <c:v>609.0</c:v>
                </c:pt>
                <c:pt idx="780">
                  <c:v>610.0</c:v>
                </c:pt>
                <c:pt idx="781">
                  <c:v>610.0</c:v>
                </c:pt>
                <c:pt idx="782">
                  <c:v>611.0</c:v>
                </c:pt>
                <c:pt idx="783">
                  <c:v>612.0</c:v>
                </c:pt>
                <c:pt idx="784">
                  <c:v>613.0</c:v>
                </c:pt>
                <c:pt idx="785">
                  <c:v>614.0</c:v>
                </c:pt>
                <c:pt idx="786">
                  <c:v>615.0</c:v>
                </c:pt>
                <c:pt idx="787">
                  <c:v>615.0</c:v>
                </c:pt>
                <c:pt idx="788">
                  <c:v>615.0</c:v>
                </c:pt>
                <c:pt idx="789">
                  <c:v>616.0</c:v>
                </c:pt>
                <c:pt idx="790">
                  <c:v>617.0</c:v>
                </c:pt>
                <c:pt idx="791">
                  <c:v>617.0</c:v>
                </c:pt>
                <c:pt idx="792">
                  <c:v>618.0</c:v>
                </c:pt>
                <c:pt idx="793">
                  <c:v>619.0</c:v>
                </c:pt>
                <c:pt idx="794">
                  <c:v>620.0</c:v>
                </c:pt>
                <c:pt idx="795">
                  <c:v>620.0</c:v>
                </c:pt>
                <c:pt idx="796">
                  <c:v>621.0</c:v>
                </c:pt>
                <c:pt idx="797">
                  <c:v>622.0</c:v>
                </c:pt>
                <c:pt idx="798">
                  <c:v>623.0</c:v>
                </c:pt>
                <c:pt idx="799">
                  <c:v>624.0</c:v>
                </c:pt>
                <c:pt idx="800">
                  <c:v>625.0</c:v>
                </c:pt>
                <c:pt idx="801">
                  <c:v>625.0</c:v>
                </c:pt>
                <c:pt idx="802">
                  <c:v>625.0</c:v>
                </c:pt>
                <c:pt idx="803">
                  <c:v>626.0</c:v>
                </c:pt>
                <c:pt idx="804">
                  <c:v>627.0</c:v>
                </c:pt>
                <c:pt idx="805">
                  <c:v>628.0</c:v>
                </c:pt>
                <c:pt idx="806">
                  <c:v>628.0</c:v>
                </c:pt>
                <c:pt idx="807">
                  <c:v>628.0</c:v>
                </c:pt>
                <c:pt idx="808">
                  <c:v>629.0</c:v>
                </c:pt>
                <c:pt idx="809">
                  <c:v>630.0</c:v>
                </c:pt>
                <c:pt idx="810">
                  <c:v>631.0</c:v>
                </c:pt>
                <c:pt idx="811">
                  <c:v>631.0</c:v>
                </c:pt>
                <c:pt idx="812">
                  <c:v>632.0</c:v>
                </c:pt>
                <c:pt idx="813">
                  <c:v>633.0</c:v>
                </c:pt>
                <c:pt idx="814">
                  <c:v>634.0</c:v>
                </c:pt>
                <c:pt idx="815">
                  <c:v>635.0</c:v>
                </c:pt>
                <c:pt idx="816">
                  <c:v>636.0</c:v>
                </c:pt>
                <c:pt idx="817">
                  <c:v>637.0</c:v>
                </c:pt>
                <c:pt idx="818">
                  <c:v>638.0</c:v>
                </c:pt>
                <c:pt idx="819">
                  <c:v>639.0</c:v>
                </c:pt>
                <c:pt idx="820">
                  <c:v>640.0</c:v>
                </c:pt>
                <c:pt idx="821">
                  <c:v>641.0</c:v>
                </c:pt>
                <c:pt idx="822">
                  <c:v>642.0</c:v>
                </c:pt>
                <c:pt idx="823">
                  <c:v>643.0</c:v>
                </c:pt>
                <c:pt idx="824">
                  <c:v>644.0</c:v>
                </c:pt>
                <c:pt idx="825">
                  <c:v>645.0</c:v>
                </c:pt>
                <c:pt idx="826">
                  <c:v>645.0</c:v>
                </c:pt>
                <c:pt idx="827">
                  <c:v>646.0</c:v>
                </c:pt>
                <c:pt idx="828">
                  <c:v>647.0</c:v>
                </c:pt>
                <c:pt idx="829">
                  <c:v>648.0</c:v>
                </c:pt>
                <c:pt idx="830">
                  <c:v>649.0</c:v>
                </c:pt>
                <c:pt idx="831">
                  <c:v>650.0</c:v>
                </c:pt>
                <c:pt idx="832">
                  <c:v>651.0</c:v>
                </c:pt>
                <c:pt idx="833">
                  <c:v>652.0</c:v>
                </c:pt>
                <c:pt idx="834">
                  <c:v>653.0</c:v>
                </c:pt>
                <c:pt idx="835">
                  <c:v>654.0</c:v>
                </c:pt>
                <c:pt idx="836">
                  <c:v>655.0</c:v>
                </c:pt>
                <c:pt idx="837">
                  <c:v>656.0</c:v>
                </c:pt>
                <c:pt idx="838">
                  <c:v>657.0</c:v>
                </c:pt>
                <c:pt idx="839">
                  <c:v>658.0</c:v>
                </c:pt>
                <c:pt idx="840">
                  <c:v>658.0</c:v>
                </c:pt>
                <c:pt idx="841">
                  <c:v>658.0</c:v>
                </c:pt>
                <c:pt idx="842">
                  <c:v>659.0</c:v>
                </c:pt>
                <c:pt idx="843">
                  <c:v>660.0</c:v>
                </c:pt>
                <c:pt idx="844">
                  <c:v>661.0</c:v>
                </c:pt>
                <c:pt idx="845">
                  <c:v>662.0</c:v>
                </c:pt>
                <c:pt idx="846">
                  <c:v>663.0</c:v>
                </c:pt>
                <c:pt idx="847">
                  <c:v>664.0</c:v>
                </c:pt>
                <c:pt idx="848">
                  <c:v>665.0</c:v>
                </c:pt>
                <c:pt idx="849">
                  <c:v>666.0</c:v>
                </c:pt>
                <c:pt idx="850">
                  <c:v>667.0</c:v>
                </c:pt>
                <c:pt idx="851">
                  <c:v>668.0</c:v>
                </c:pt>
                <c:pt idx="852">
                  <c:v>669.0</c:v>
                </c:pt>
                <c:pt idx="853">
                  <c:v>670.0</c:v>
                </c:pt>
                <c:pt idx="854">
                  <c:v>671.0</c:v>
                </c:pt>
                <c:pt idx="855">
                  <c:v>672.0</c:v>
                </c:pt>
                <c:pt idx="856">
                  <c:v>673.0</c:v>
                </c:pt>
                <c:pt idx="857">
                  <c:v>674.0</c:v>
                </c:pt>
                <c:pt idx="858">
                  <c:v>675.0</c:v>
                </c:pt>
                <c:pt idx="859">
                  <c:v>676.0</c:v>
                </c:pt>
                <c:pt idx="860">
                  <c:v>676.0</c:v>
                </c:pt>
                <c:pt idx="861">
                  <c:v>677.0</c:v>
                </c:pt>
                <c:pt idx="862">
                  <c:v>677.0</c:v>
                </c:pt>
                <c:pt idx="863">
                  <c:v>677.0</c:v>
                </c:pt>
                <c:pt idx="864">
                  <c:v>677.0</c:v>
                </c:pt>
                <c:pt idx="865">
                  <c:v>677.0</c:v>
                </c:pt>
                <c:pt idx="866">
                  <c:v>677.0</c:v>
                </c:pt>
                <c:pt idx="867">
                  <c:v>677.0</c:v>
                </c:pt>
                <c:pt idx="868">
                  <c:v>678.0</c:v>
                </c:pt>
                <c:pt idx="869">
                  <c:v>679.0</c:v>
                </c:pt>
                <c:pt idx="870">
                  <c:v>680.0</c:v>
                </c:pt>
                <c:pt idx="871">
                  <c:v>681.0</c:v>
                </c:pt>
                <c:pt idx="872">
                  <c:v>682.0</c:v>
                </c:pt>
                <c:pt idx="873">
                  <c:v>682.0</c:v>
                </c:pt>
                <c:pt idx="874">
                  <c:v>682.0</c:v>
                </c:pt>
                <c:pt idx="875">
                  <c:v>682.0</c:v>
                </c:pt>
                <c:pt idx="876">
                  <c:v>682.0</c:v>
                </c:pt>
                <c:pt idx="877">
                  <c:v>683.0</c:v>
                </c:pt>
                <c:pt idx="878">
                  <c:v>683.0</c:v>
                </c:pt>
                <c:pt idx="879">
                  <c:v>684.0</c:v>
                </c:pt>
                <c:pt idx="880">
                  <c:v>685.0</c:v>
                </c:pt>
                <c:pt idx="881">
                  <c:v>686.0</c:v>
                </c:pt>
                <c:pt idx="882">
                  <c:v>687.0</c:v>
                </c:pt>
                <c:pt idx="883">
                  <c:v>688.0</c:v>
                </c:pt>
                <c:pt idx="884">
                  <c:v>689.0</c:v>
                </c:pt>
                <c:pt idx="885">
                  <c:v>690.0</c:v>
                </c:pt>
                <c:pt idx="886">
                  <c:v>690.0</c:v>
                </c:pt>
                <c:pt idx="887">
                  <c:v>691.0</c:v>
                </c:pt>
                <c:pt idx="888">
                  <c:v>692.0</c:v>
                </c:pt>
                <c:pt idx="889">
                  <c:v>693.0</c:v>
                </c:pt>
                <c:pt idx="890">
                  <c:v>694.0</c:v>
                </c:pt>
                <c:pt idx="891">
                  <c:v>695.0</c:v>
                </c:pt>
                <c:pt idx="892">
                  <c:v>696.0</c:v>
                </c:pt>
                <c:pt idx="893">
                  <c:v>697.0</c:v>
                </c:pt>
                <c:pt idx="894">
                  <c:v>698.0</c:v>
                </c:pt>
                <c:pt idx="895">
                  <c:v>699.0</c:v>
                </c:pt>
                <c:pt idx="896">
                  <c:v>700.0</c:v>
                </c:pt>
                <c:pt idx="897">
                  <c:v>701.0</c:v>
                </c:pt>
                <c:pt idx="898">
                  <c:v>702.0</c:v>
                </c:pt>
                <c:pt idx="899">
                  <c:v>703.0</c:v>
                </c:pt>
                <c:pt idx="900">
                  <c:v>703.0</c:v>
                </c:pt>
                <c:pt idx="901">
                  <c:v>704.0</c:v>
                </c:pt>
                <c:pt idx="902">
                  <c:v>705.0</c:v>
                </c:pt>
                <c:pt idx="903">
                  <c:v>706.0</c:v>
                </c:pt>
                <c:pt idx="904">
                  <c:v>707.0</c:v>
                </c:pt>
                <c:pt idx="905">
                  <c:v>707.0</c:v>
                </c:pt>
                <c:pt idx="906">
                  <c:v>708.0</c:v>
                </c:pt>
                <c:pt idx="907">
                  <c:v>708.0</c:v>
                </c:pt>
                <c:pt idx="908">
                  <c:v>709.0</c:v>
                </c:pt>
                <c:pt idx="909">
                  <c:v>710.0</c:v>
                </c:pt>
                <c:pt idx="910">
                  <c:v>711.0</c:v>
                </c:pt>
                <c:pt idx="911">
                  <c:v>712.0</c:v>
                </c:pt>
                <c:pt idx="912">
                  <c:v>712.0</c:v>
                </c:pt>
                <c:pt idx="913">
                  <c:v>713.0</c:v>
                </c:pt>
                <c:pt idx="914">
                  <c:v>714.0</c:v>
                </c:pt>
                <c:pt idx="915">
                  <c:v>715.0</c:v>
                </c:pt>
                <c:pt idx="916">
                  <c:v>716.0</c:v>
                </c:pt>
                <c:pt idx="917">
                  <c:v>717.0</c:v>
                </c:pt>
                <c:pt idx="918">
                  <c:v>718.0</c:v>
                </c:pt>
                <c:pt idx="919">
                  <c:v>719.0</c:v>
                </c:pt>
                <c:pt idx="920">
                  <c:v>719.0</c:v>
                </c:pt>
                <c:pt idx="921">
                  <c:v>720.0</c:v>
                </c:pt>
                <c:pt idx="922">
                  <c:v>720.0</c:v>
                </c:pt>
                <c:pt idx="923">
                  <c:v>721.0</c:v>
                </c:pt>
                <c:pt idx="924">
                  <c:v>722.0</c:v>
                </c:pt>
                <c:pt idx="925">
                  <c:v>723.0</c:v>
                </c:pt>
                <c:pt idx="926">
                  <c:v>724.0</c:v>
                </c:pt>
                <c:pt idx="927">
                  <c:v>725.0</c:v>
                </c:pt>
                <c:pt idx="928">
                  <c:v>725.0</c:v>
                </c:pt>
                <c:pt idx="929">
                  <c:v>726.0</c:v>
                </c:pt>
                <c:pt idx="930">
                  <c:v>727.0</c:v>
                </c:pt>
                <c:pt idx="931">
                  <c:v>728.0</c:v>
                </c:pt>
                <c:pt idx="932">
                  <c:v>729.0</c:v>
                </c:pt>
                <c:pt idx="933">
                  <c:v>730.0</c:v>
                </c:pt>
                <c:pt idx="934">
                  <c:v>731.0</c:v>
                </c:pt>
                <c:pt idx="935">
                  <c:v>732.0</c:v>
                </c:pt>
                <c:pt idx="936">
                  <c:v>733.0</c:v>
                </c:pt>
                <c:pt idx="937">
                  <c:v>734.0</c:v>
                </c:pt>
                <c:pt idx="938">
                  <c:v>735.0</c:v>
                </c:pt>
                <c:pt idx="939">
                  <c:v>736.0</c:v>
                </c:pt>
                <c:pt idx="940">
                  <c:v>736.0</c:v>
                </c:pt>
                <c:pt idx="941">
                  <c:v>736.0</c:v>
                </c:pt>
                <c:pt idx="942">
                  <c:v>737.0</c:v>
                </c:pt>
                <c:pt idx="943">
                  <c:v>737.0</c:v>
                </c:pt>
                <c:pt idx="944">
                  <c:v>737.0</c:v>
                </c:pt>
                <c:pt idx="945">
                  <c:v>738.0</c:v>
                </c:pt>
                <c:pt idx="946">
                  <c:v>738.0</c:v>
                </c:pt>
                <c:pt idx="947">
                  <c:v>738.0</c:v>
                </c:pt>
                <c:pt idx="948">
                  <c:v>739.0</c:v>
                </c:pt>
                <c:pt idx="949">
                  <c:v>740.0</c:v>
                </c:pt>
                <c:pt idx="950">
                  <c:v>741.0</c:v>
                </c:pt>
                <c:pt idx="951">
                  <c:v>742.0</c:v>
                </c:pt>
                <c:pt idx="952">
                  <c:v>743.0</c:v>
                </c:pt>
                <c:pt idx="953">
                  <c:v>744.0</c:v>
                </c:pt>
                <c:pt idx="954">
                  <c:v>745.0</c:v>
                </c:pt>
                <c:pt idx="955">
                  <c:v>746.0</c:v>
                </c:pt>
                <c:pt idx="956">
                  <c:v>747.0</c:v>
                </c:pt>
                <c:pt idx="957">
                  <c:v>748.0</c:v>
                </c:pt>
                <c:pt idx="958">
                  <c:v>748.0</c:v>
                </c:pt>
                <c:pt idx="959">
                  <c:v>749.0</c:v>
                </c:pt>
                <c:pt idx="960">
                  <c:v>750.0</c:v>
                </c:pt>
                <c:pt idx="961">
                  <c:v>751.0</c:v>
                </c:pt>
                <c:pt idx="962">
                  <c:v>752.0</c:v>
                </c:pt>
                <c:pt idx="963">
                  <c:v>752.0</c:v>
                </c:pt>
                <c:pt idx="964">
                  <c:v>752.0</c:v>
                </c:pt>
                <c:pt idx="965">
                  <c:v>753.0</c:v>
                </c:pt>
                <c:pt idx="966">
                  <c:v>753.0</c:v>
                </c:pt>
                <c:pt idx="967">
                  <c:v>753.0</c:v>
                </c:pt>
                <c:pt idx="968">
                  <c:v>753.0</c:v>
                </c:pt>
                <c:pt idx="969">
                  <c:v>754.0</c:v>
                </c:pt>
                <c:pt idx="970">
                  <c:v>755.0</c:v>
                </c:pt>
                <c:pt idx="971">
                  <c:v>756.0</c:v>
                </c:pt>
                <c:pt idx="972">
                  <c:v>757.0</c:v>
                </c:pt>
                <c:pt idx="973">
                  <c:v>758.0</c:v>
                </c:pt>
                <c:pt idx="974">
                  <c:v>759.0</c:v>
                </c:pt>
                <c:pt idx="975">
                  <c:v>760.0</c:v>
                </c:pt>
                <c:pt idx="976">
                  <c:v>761.0</c:v>
                </c:pt>
                <c:pt idx="977">
                  <c:v>762.0</c:v>
                </c:pt>
                <c:pt idx="978">
                  <c:v>763.0</c:v>
                </c:pt>
                <c:pt idx="979">
                  <c:v>764.0</c:v>
                </c:pt>
                <c:pt idx="980">
                  <c:v>765.0</c:v>
                </c:pt>
                <c:pt idx="981">
                  <c:v>765.0</c:v>
                </c:pt>
                <c:pt idx="982">
                  <c:v>766.0</c:v>
                </c:pt>
                <c:pt idx="983">
                  <c:v>767.0</c:v>
                </c:pt>
                <c:pt idx="984">
                  <c:v>768.0</c:v>
                </c:pt>
                <c:pt idx="985">
                  <c:v>769.0</c:v>
                </c:pt>
                <c:pt idx="986">
                  <c:v>770.0</c:v>
                </c:pt>
                <c:pt idx="987">
                  <c:v>771.0</c:v>
                </c:pt>
                <c:pt idx="988">
                  <c:v>772.0</c:v>
                </c:pt>
                <c:pt idx="989">
                  <c:v>773.0</c:v>
                </c:pt>
                <c:pt idx="990">
                  <c:v>774.0</c:v>
                </c:pt>
                <c:pt idx="991">
                  <c:v>774.0</c:v>
                </c:pt>
                <c:pt idx="992">
                  <c:v>774.0</c:v>
                </c:pt>
                <c:pt idx="993">
                  <c:v>775.0</c:v>
                </c:pt>
                <c:pt idx="994">
                  <c:v>776.0</c:v>
                </c:pt>
                <c:pt idx="995">
                  <c:v>776.0</c:v>
                </c:pt>
                <c:pt idx="996">
                  <c:v>777.0</c:v>
                </c:pt>
                <c:pt idx="997">
                  <c:v>778.0</c:v>
                </c:pt>
                <c:pt idx="998">
                  <c:v>779.0</c:v>
                </c:pt>
                <c:pt idx="999">
                  <c:v>780.0</c:v>
                </c:pt>
                <c:pt idx="1000">
                  <c:v>781.0</c:v>
                </c:pt>
                <c:pt idx="1001">
                  <c:v>782.0</c:v>
                </c:pt>
                <c:pt idx="1002">
                  <c:v>783.0</c:v>
                </c:pt>
                <c:pt idx="1003">
                  <c:v>784.0</c:v>
                </c:pt>
                <c:pt idx="1004">
                  <c:v>785.0</c:v>
                </c:pt>
                <c:pt idx="1005">
                  <c:v>786.0</c:v>
                </c:pt>
                <c:pt idx="1006">
                  <c:v>787.0</c:v>
                </c:pt>
                <c:pt idx="1007">
                  <c:v>788.0</c:v>
                </c:pt>
                <c:pt idx="1008">
                  <c:v>789.0</c:v>
                </c:pt>
                <c:pt idx="1009">
                  <c:v>790.0</c:v>
                </c:pt>
                <c:pt idx="1010">
                  <c:v>791.0</c:v>
                </c:pt>
                <c:pt idx="1011">
                  <c:v>792.0</c:v>
                </c:pt>
                <c:pt idx="1012">
                  <c:v>793.0</c:v>
                </c:pt>
                <c:pt idx="1013">
                  <c:v>794.0</c:v>
                </c:pt>
                <c:pt idx="1014">
                  <c:v>795.0</c:v>
                </c:pt>
                <c:pt idx="1015">
                  <c:v>796.0</c:v>
                </c:pt>
                <c:pt idx="1016">
                  <c:v>797.0</c:v>
                </c:pt>
                <c:pt idx="1017">
                  <c:v>798.0</c:v>
                </c:pt>
                <c:pt idx="1018">
                  <c:v>799.0</c:v>
                </c:pt>
                <c:pt idx="1019">
                  <c:v>800.0</c:v>
                </c:pt>
                <c:pt idx="1020">
                  <c:v>801.0</c:v>
                </c:pt>
                <c:pt idx="1021">
                  <c:v>802.0</c:v>
                </c:pt>
                <c:pt idx="1022">
                  <c:v>802.0</c:v>
                </c:pt>
                <c:pt idx="1023">
                  <c:v>803.0</c:v>
                </c:pt>
                <c:pt idx="1024">
                  <c:v>804.0</c:v>
                </c:pt>
                <c:pt idx="1025">
                  <c:v>805.0</c:v>
                </c:pt>
                <c:pt idx="1026">
                  <c:v>806.0</c:v>
                </c:pt>
                <c:pt idx="1027">
                  <c:v>807.0</c:v>
                </c:pt>
                <c:pt idx="1028">
                  <c:v>808.0</c:v>
                </c:pt>
                <c:pt idx="1029">
                  <c:v>809.0</c:v>
                </c:pt>
                <c:pt idx="1030">
                  <c:v>810.0</c:v>
                </c:pt>
                <c:pt idx="1031">
                  <c:v>811.0</c:v>
                </c:pt>
                <c:pt idx="1032">
                  <c:v>811.0</c:v>
                </c:pt>
                <c:pt idx="1033">
                  <c:v>812.0</c:v>
                </c:pt>
                <c:pt idx="1034">
                  <c:v>813.0</c:v>
                </c:pt>
                <c:pt idx="1035">
                  <c:v>814.0</c:v>
                </c:pt>
                <c:pt idx="1036">
                  <c:v>815.0</c:v>
                </c:pt>
                <c:pt idx="1037">
                  <c:v>816.0</c:v>
                </c:pt>
                <c:pt idx="1038">
                  <c:v>817.0</c:v>
                </c:pt>
                <c:pt idx="1039">
                  <c:v>818.0</c:v>
                </c:pt>
                <c:pt idx="1040">
                  <c:v>819.0</c:v>
                </c:pt>
                <c:pt idx="1041">
                  <c:v>820.0</c:v>
                </c:pt>
                <c:pt idx="1042">
                  <c:v>821.0</c:v>
                </c:pt>
                <c:pt idx="1043">
                  <c:v>822.0</c:v>
                </c:pt>
                <c:pt idx="1044">
                  <c:v>822.0</c:v>
                </c:pt>
                <c:pt idx="1045">
                  <c:v>823.0</c:v>
                </c:pt>
                <c:pt idx="1046">
                  <c:v>824.0</c:v>
                </c:pt>
                <c:pt idx="1047">
                  <c:v>825.0</c:v>
                </c:pt>
                <c:pt idx="1048">
                  <c:v>826.0</c:v>
                </c:pt>
                <c:pt idx="1049">
                  <c:v>827.0</c:v>
                </c:pt>
                <c:pt idx="1050">
                  <c:v>828.0</c:v>
                </c:pt>
                <c:pt idx="1051">
                  <c:v>829.0</c:v>
                </c:pt>
                <c:pt idx="1052">
                  <c:v>830.0</c:v>
                </c:pt>
                <c:pt idx="1053">
                  <c:v>831.0</c:v>
                </c:pt>
                <c:pt idx="1054">
                  <c:v>832.0</c:v>
                </c:pt>
                <c:pt idx="1055">
                  <c:v>833.0</c:v>
                </c:pt>
                <c:pt idx="1056">
                  <c:v>834.0</c:v>
                </c:pt>
                <c:pt idx="1057">
                  <c:v>835.0</c:v>
                </c:pt>
                <c:pt idx="1058">
                  <c:v>836.0</c:v>
                </c:pt>
                <c:pt idx="1059">
                  <c:v>837.0</c:v>
                </c:pt>
                <c:pt idx="1060">
                  <c:v>838.0</c:v>
                </c:pt>
                <c:pt idx="1061">
                  <c:v>839.0</c:v>
                </c:pt>
                <c:pt idx="1062">
                  <c:v>840.0</c:v>
                </c:pt>
                <c:pt idx="1063">
                  <c:v>840.0</c:v>
                </c:pt>
                <c:pt idx="1064">
                  <c:v>841.0</c:v>
                </c:pt>
                <c:pt idx="1065">
                  <c:v>842.0</c:v>
                </c:pt>
                <c:pt idx="1066">
                  <c:v>843.0</c:v>
                </c:pt>
                <c:pt idx="1067">
                  <c:v>843.0</c:v>
                </c:pt>
                <c:pt idx="1068">
                  <c:v>843.0</c:v>
                </c:pt>
                <c:pt idx="1069">
                  <c:v>843.0</c:v>
                </c:pt>
                <c:pt idx="1070">
                  <c:v>843.0</c:v>
                </c:pt>
                <c:pt idx="1071">
                  <c:v>843.0</c:v>
                </c:pt>
                <c:pt idx="1072">
                  <c:v>844.0</c:v>
                </c:pt>
                <c:pt idx="1073">
                  <c:v>845.0</c:v>
                </c:pt>
                <c:pt idx="1074">
                  <c:v>846.0</c:v>
                </c:pt>
                <c:pt idx="1075">
                  <c:v>847.0</c:v>
                </c:pt>
                <c:pt idx="1076">
                  <c:v>848.0</c:v>
                </c:pt>
                <c:pt idx="1077">
                  <c:v>849.0</c:v>
                </c:pt>
                <c:pt idx="1078">
                  <c:v>850.0</c:v>
                </c:pt>
                <c:pt idx="1079">
                  <c:v>851.0</c:v>
                </c:pt>
                <c:pt idx="1080">
                  <c:v>852.0</c:v>
                </c:pt>
                <c:pt idx="1081">
                  <c:v>853.0</c:v>
                </c:pt>
                <c:pt idx="1082">
                  <c:v>854.0</c:v>
                </c:pt>
                <c:pt idx="1083">
                  <c:v>855.0</c:v>
                </c:pt>
                <c:pt idx="1084">
                  <c:v>856.0</c:v>
                </c:pt>
                <c:pt idx="1085">
                  <c:v>857.0</c:v>
                </c:pt>
                <c:pt idx="1086">
                  <c:v>858.0</c:v>
                </c:pt>
                <c:pt idx="1087">
                  <c:v>859.0</c:v>
                </c:pt>
                <c:pt idx="1088">
                  <c:v>860.0</c:v>
                </c:pt>
                <c:pt idx="1089">
                  <c:v>861.0</c:v>
                </c:pt>
                <c:pt idx="1090">
                  <c:v>862.0</c:v>
                </c:pt>
                <c:pt idx="1091">
                  <c:v>863.0</c:v>
                </c:pt>
                <c:pt idx="1092">
                  <c:v>864.0</c:v>
                </c:pt>
                <c:pt idx="1093">
                  <c:v>865.0</c:v>
                </c:pt>
                <c:pt idx="1094">
                  <c:v>866.0</c:v>
                </c:pt>
                <c:pt idx="1095">
                  <c:v>867.0</c:v>
                </c:pt>
                <c:pt idx="1096">
                  <c:v>868.0</c:v>
                </c:pt>
                <c:pt idx="1097">
                  <c:v>869.0</c:v>
                </c:pt>
                <c:pt idx="1098">
                  <c:v>870.0</c:v>
                </c:pt>
                <c:pt idx="1099">
                  <c:v>870.0</c:v>
                </c:pt>
                <c:pt idx="1100">
                  <c:v>871.0</c:v>
                </c:pt>
                <c:pt idx="1101">
                  <c:v>872.0</c:v>
                </c:pt>
                <c:pt idx="1102">
                  <c:v>873.0</c:v>
                </c:pt>
                <c:pt idx="1103">
                  <c:v>873.0</c:v>
                </c:pt>
                <c:pt idx="1104">
                  <c:v>874.0</c:v>
                </c:pt>
                <c:pt idx="1105">
                  <c:v>875.0</c:v>
                </c:pt>
                <c:pt idx="1106">
                  <c:v>875.0</c:v>
                </c:pt>
                <c:pt idx="1107">
                  <c:v>876.0</c:v>
                </c:pt>
                <c:pt idx="1108">
                  <c:v>877.0</c:v>
                </c:pt>
                <c:pt idx="1109">
                  <c:v>878.0</c:v>
                </c:pt>
                <c:pt idx="1110">
                  <c:v>879.0</c:v>
                </c:pt>
                <c:pt idx="1111">
                  <c:v>880.0</c:v>
                </c:pt>
                <c:pt idx="1112">
                  <c:v>881.0</c:v>
                </c:pt>
                <c:pt idx="1113">
                  <c:v>882.0</c:v>
                </c:pt>
                <c:pt idx="1114">
                  <c:v>883.0</c:v>
                </c:pt>
                <c:pt idx="1115">
                  <c:v>884.0</c:v>
                </c:pt>
                <c:pt idx="1116">
                  <c:v>885.0</c:v>
                </c:pt>
                <c:pt idx="1117">
                  <c:v>886.0</c:v>
                </c:pt>
                <c:pt idx="1118">
                  <c:v>887.0</c:v>
                </c:pt>
                <c:pt idx="1119">
                  <c:v>888.0</c:v>
                </c:pt>
                <c:pt idx="1120">
                  <c:v>889.0</c:v>
                </c:pt>
                <c:pt idx="1121">
                  <c:v>890.0</c:v>
                </c:pt>
                <c:pt idx="1122">
                  <c:v>891.0</c:v>
                </c:pt>
                <c:pt idx="1123">
                  <c:v>891.0</c:v>
                </c:pt>
                <c:pt idx="1124">
                  <c:v>892.0</c:v>
                </c:pt>
                <c:pt idx="1125">
                  <c:v>893.0</c:v>
                </c:pt>
                <c:pt idx="1126">
                  <c:v>894.0</c:v>
                </c:pt>
                <c:pt idx="1127">
                  <c:v>895.0</c:v>
                </c:pt>
                <c:pt idx="1128">
                  <c:v>896.0</c:v>
                </c:pt>
                <c:pt idx="1129">
                  <c:v>897.0</c:v>
                </c:pt>
                <c:pt idx="1130">
                  <c:v>898.0</c:v>
                </c:pt>
                <c:pt idx="1131">
                  <c:v>899.0</c:v>
                </c:pt>
                <c:pt idx="1132">
                  <c:v>900.0</c:v>
                </c:pt>
                <c:pt idx="1133">
                  <c:v>901.0</c:v>
                </c:pt>
                <c:pt idx="1134">
                  <c:v>902.0</c:v>
                </c:pt>
                <c:pt idx="1135">
                  <c:v>903.0</c:v>
                </c:pt>
                <c:pt idx="1136">
                  <c:v>903.0</c:v>
                </c:pt>
                <c:pt idx="1137">
                  <c:v>904.0</c:v>
                </c:pt>
                <c:pt idx="1138">
                  <c:v>905.0</c:v>
                </c:pt>
                <c:pt idx="1139">
                  <c:v>906.0</c:v>
                </c:pt>
                <c:pt idx="1140">
                  <c:v>906.0</c:v>
                </c:pt>
                <c:pt idx="1141">
                  <c:v>907.0</c:v>
                </c:pt>
                <c:pt idx="1142">
                  <c:v>908.0</c:v>
                </c:pt>
                <c:pt idx="1143">
                  <c:v>909.0</c:v>
                </c:pt>
                <c:pt idx="1144">
                  <c:v>910.0</c:v>
                </c:pt>
                <c:pt idx="1145">
                  <c:v>911.0</c:v>
                </c:pt>
                <c:pt idx="1146">
                  <c:v>912.0</c:v>
                </c:pt>
                <c:pt idx="1147">
                  <c:v>913.0</c:v>
                </c:pt>
                <c:pt idx="1148">
                  <c:v>914.0</c:v>
                </c:pt>
                <c:pt idx="1149">
                  <c:v>915.0</c:v>
                </c:pt>
                <c:pt idx="1150">
                  <c:v>916.0</c:v>
                </c:pt>
                <c:pt idx="1151">
                  <c:v>917.0</c:v>
                </c:pt>
                <c:pt idx="1152">
                  <c:v>918.0</c:v>
                </c:pt>
                <c:pt idx="1153">
                  <c:v>918.0</c:v>
                </c:pt>
                <c:pt idx="1154">
                  <c:v>919.0</c:v>
                </c:pt>
                <c:pt idx="1155">
                  <c:v>919.0</c:v>
                </c:pt>
                <c:pt idx="1156">
                  <c:v>920.0</c:v>
                </c:pt>
                <c:pt idx="1157">
                  <c:v>921.0</c:v>
                </c:pt>
                <c:pt idx="1158">
                  <c:v>922.0</c:v>
                </c:pt>
                <c:pt idx="1159">
                  <c:v>922.0</c:v>
                </c:pt>
                <c:pt idx="1160">
                  <c:v>922.0</c:v>
                </c:pt>
                <c:pt idx="1161">
                  <c:v>922.0</c:v>
                </c:pt>
                <c:pt idx="1162">
                  <c:v>922.0</c:v>
                </c:pt>
                <c:pt idx="1163">
                  <c:v>923.0</c:v>
                </c:pt>
                <c:pt idx="1164">
                  <c:v>924.0</c:v>
                </c:pt>
                <c:pt idx="1165">
                  <c:v>925.0</c:v>
                </c:pt>
                <c:pt idx="1166">
                  <c:v>926.0</c:v>
                </c:pt>
                <c:pt idx="1167">
                  <c:v>927.0</c:v>
                </c:pt>
                <c:pt idx="1168">
                  <c:v>928.0</c:v>
                </c:pt>
                <c:pt idx="1169">
                  <c:v>928.0</c:v>
                </c:pt>
                <c:pt idx="1170">
                  <c:v>928.0</c:v>
                </c:pt>
                <c:pt idx="1171">
                  <c:v>928.0</c:v>
                </c:pt>
                <c:pt idx="1172">
                  <c:v>929.0</c:v>
                </c:pt>
                <c:pt idx="1173">
                  <c:v>930.0</c:v>
                </c:pt>
                <c:pt idx="1174">
                  <c:v>931.0</c:v>
                </c:pt>
                <c:pt idx="1175">
                  <c:v>932.0</c:v>
                </c:pt>
                <c:pt idx="1176">
                  <c:v>933.0</c:v>
                </c:pt>
                <c:pt idx="1177">
                  <c:v>934.0</c:v>
                </c:pt>
                <c:pt idx="1178">
                  <c:v>935.0</c:v>
                </c:pt>
                <c:pt idx="1179">
                  <c:v>936.0</c:v>
                </c:pt>
                <c:pt idx="1180">
                  <c:v>937.0</c:v>
                </c:pt>
                <c:pt idx="1181">
                  <c:v>938.0</c:v>
                </c:pt>
                <c:pt idx="1182">
                  <c:v>939.0</c:v>
                </c:pt>
                <c:pt idx="1183">
                  <c:v>940.0</c:v>
                </c:pt>
                <c:pt idx="1184">
                  <c:v>941.0</c:v>
                </c:pt>
                <c:pt idx="1185">
                  <c:v>942.0</c:v>
                </c:pt>
                <c:pt idx="1186">
                  <c:v>943.0</c:v>
                </c:pt>
                <c:pt idx="1187">
                  <c:v>944.0</c:v>
                </c:pt>
                <c:pt idx="1188">
                  <c:v>945.0</c:v>
                </c:pt>
                <c:pt idx="1189">
                  <c:v>945.0</c:v>
                </c:pt>
                <c:pt idx="1190">
                  <c:v>946.0</c:v>
                </c:pt>
                <c:pt idx="1191">
                  <c:v>947.0</c:v>
                </c:pt>
                <c:pt idx="1192">
                  <c:v>948.0</c:v>
                </c:pt>
                <c:pt idx="1193">
                  <c:v>949.0</c:v>
                </c:pt>
                <c:pt idx="1194">
                  <c:v>950.0</c:v>
                </c:pt>
                <c:pt idx="1195">
                  <c:v>951.0</c:v>
                </c:pt>
                <c:pt idx="1196">
                  <c:v>952.0</c:v>
                </c:pt>
                <c:pt idx="1197">
                  <c:v>953.0</c:v>
                </c:pt>
                <c:pt idx="1198">
                  <c:v>954.0</c:v>
                </c:pt>
                <c:pt idx="1199">
                  <c:v>955.0</c:v>
                </c:pt>
                <c:pt idx="1200">
                  <c:v>955.0</c:v>
                </c:pt>
                <c:pt idx="1201">
                  <c:v>956.0</c:v>
                </c:pt>
                <c:pt idx="1202">
                  <c:v>957.0</c:v>
                </c:pt>
                <c:pt idx="1203">
                  <c:v>958.0</c:v>
                </c:pt>
                <c:pt idx="1204">
                  <c:v>959.0</c:v>
                </c:pt>
                <c:pt idx="1205">
                  <c:v>960.0</c:v>
                </c:pt>
                <c:pt idx="1206">
                  <c:v>961.0</c:v>
                </c:pt>
                <c:pt idx="1207">
                  <c:v>962.0</c:v>
                </c:pt>
                <c:pt idx="1208">
                  <c:v>963.0</c:v>
                </c:pt>
                <c:pt idx="1209">
                  <c:v>963.0</c:v>
                </c:pt>
                <c:pt idx="1210">
                  <c:v>964.0</c:v>
                </c:pt>
                <c:pt idx="1211">
                  <c:v>964.0</c:v>
                </c:pt>
                <c:pt idx="1212">
                  <c:v>965.0</c:v>
                </c:pt>
                <c:pt idx="1213">
                  <c:v>966.0</c:v>
                </c:pt>
                <c:pt idx="1214">
                  <c:v>967.0</c:v>
                </c:pt>
                <c:pt idx="1215">
                  <c:v>968.0</c:v>
                </c:pt>
                <c:pt idx="1216">
                  <c:v>969.0</c:v>
                </c:pt>
                <c:pt idx="1217">
                  <c:v>970.0</c:v>
                </c:pt>
                <c:pt idx="1218">
                  <c:v>971.0</c:v>
                </c:pt>
                <c:pt idx="1219">
                  <c:v>971.0</c:v>
                </c:pt>
                <c:pt idx="1220">
                  <c:v>971.0</c:v>
                </c:pt>
                <c:pt idx="1221">
                  <c:v>971.0</c:v>
                </c:pt>
                <c:pt idx="1222">
                  <c:v>972.0</c:v>
                </c:pt>
                <c:pt idx="1223">
                  <c:v>973.0</c:v>
                </c:pt>
                <c:pt idx="1224">
                  <c:v>974.0</c:v>
                </c:pt>
                <c:pt idx="1225">
                  <c:v>974.0</c:v>
                </c:pt>
                <c:pt idx="1226">
                  <c:v>975.0</c:v>
                </c:pt>
                <c:pt idx="1227">
                  <c:v>976.0</c:v>
                </c:pt>
                <c:pt idx="1228">
                  <c:v>977.0</c:v>
                </c:pt>
                <c:pt idx="1229">
                  <c:v>978.0</c:v>
                </c:pt>
                <c:pt idx="1230">
                  <c:v>979.0</c:v>
                </c:pt>
                <c:pt idx="1231">
                  <c:v>980.0</c:v>
                </c:pt>
                <c:pt idx="1232">
                  <c:v>980.0</c:v>
                </c:pt>
                <c:pt idx="1233">
                  <c:v>980.0</c:v>
                </c:pt>
                <c:pt idx="1234">
                  <c:v>981.0</c:v>
                </c:pt>
                <c:pt idx="1235">
                  <c:v>982.0</c:v>
                </c:pt>
                <c:pt idx="1236">
                  <c:v>983.0</c:v>
                </c:pt>
                <c:pt idx="1237">
                  <c:v>984.0</c:v>
                </c:pt>
                <c:pt idx="1238">
                  <c:v>985.0</c:v>
                </c:pt>
                <c:pt idx="1239">
                  <c:v>986.0</c:v>
                </c:pt>
                <c:pt idx="1240">
                  <c:v>987.0</c:v>
                </c:pt>
                <c:pt idx="1241">
                  <c:v>988.0</c:v>
                </c:pt>
                <c:pt idx="1242">
                  <c:v>989.0</c:v>
                </c:pt>
                <c:pt idx="1243">
                  <c:v>990.0</c:v>
                </c:pt>
                <c:pt idx="1244">
                  <c:v>990.0</c:v>
                </c:pt>
                <c:pt idx="1245">
                  <c:v>990.0</c:v>
                </c:pt>
                <c:pt idx="1246">
                  <c:v>990.0</c:v>
                </c:pt>
                <c:pt idx="1247">
                  <c:v>990.0</c:v>
                </c:pt>
                <c:pt idx="1248">
                  <c:v>990.0</c:v>
                </c:pt>
                <c:pt idx="1249">
                  <c:v>990.0</c:v>
                </c:pt>
                <c:pt idx="1250">
                  <c:v>990.0</c:v>
                </c:pt>
                <c:pt idx="1251">
                  <c:v>990.0</c:v>
                </c:pt>
                <c:pt idx="1252">
                  <c:v>991.0</c:v>
                </c:pt>
                <c:pt idx="1253">
                  <c:v>992.0</c:v>
                </c:pt>
                <c:pt idx="1254">
                  <c:v>993.0</c:v>
                </c:pt>
                <c:pt idx="1255">
                  <c:v>994.0</c:v>
                </c:pt>
                <c:pt idx="1256">
                  <c:v>995.0</c:v>
                </c:pt>
                <c:pt idx="1257">
                  <c:v>996.0</c:v>
                </c:pt>
                <c:pt idx="1258">
                  <c:v>997.0</c:v>
                </c:pt>
                <c:pt idx="1259">
                  <c:v>997.0</c:v>
                </c:pt>
                <c:pt idx="1260">
                  <c:v>997.0</c:v>
                </c:pt>
                <c:pt idx="1261">
                  <c:v>998.0</c:v>
                </c:pt>
                <c:pt idx="1262">
                  <c:v>999.0</c:v>
                </c:pt>
                <c:pt idx="1263">
                  <c:v>1000.0</c:v>
                </c:pt>
                <c:pt idx="1264">
                  <c:v>1001.0</c:v>
                </c:pt>
                <c:pt idx="1265">
                  <c:v>1001.0</c:v>
                </c:pt>
                <c:pt idx="1266">
                  <c:v>1001.0</c:v>
                </c:pt>
                <c:pt idx="1267">
                  <c:v>1002.0</c:v>
                </c:pt>
                <c:pt idx="1268">
                  <c:v>1003.0</c:v>
                </c:pt>
                <c:pt idx="1269">
                  <c:v>1004.0</c:v>
                </c:pt>
                <c:pt idx="1270">
                  <c:v>1005.0</c:v>
                </c:pt>
                <c:pt idx="1271">
                  <c:v>1006.0</c:v>
                </c:pt>
                <c:pt idx="1272">
                  <c:v>1007.0</c:v>
                </c:pt>
                <c:pt idx="1273">
                  <c:v>1007.0</c:v>
                </c:pt>
                <c:pt idx="1274">
                  <c:v>1008.0</c:v>
                </c:pt>
                <c:pt idx="1275">
                  <c:v>1008.0</c:v>
                </c:pt>
                <c:pt idx="1276">
                  <c:v>1009.0</c:v>
                </c:pt>
                <c:pt idx="1277">
                  <c:v>1009.0</c:v>
                </c:pt>
                <c:pt idx="1278">
                  <c:v>1010.0</c:v>
                </c:pt>
                <c:pt idx="1279">
                  <c:v>1010.0</c:v>
                </c:pt>
                <c:pt idx="1280">
                  <c:v>1011.0</c:v>
                </c:pt>
                <c:pt idx="1281">
                  <c:v>1012.0</c:v>
                </c:pt>
                <c:pt idx="1282">
                  <c:v>1012.0</c:v>
                </c:pt>
                <c:pt idx="1283">
                  <c:v>1013.0</c:v>
                </c:pt>
                <c:pt idx="1284">
                  <c:v>1014.0</c:v>
                </c:pt>
                <c:pt idx="1285">
                  <c:v>1015.0</c:v>
                </c:pt>
                <c:pt idx="1286">
                  <c:v>1016.0</c:v>
                </c:pt>
                <c:pt idx="1287">
                  <c:v>1017.0</c:v>
                </c:pt>
                <c:pt idx="1288">
                  <c:v>1017.0</c:v>
                </c:pt>
                <c:pt idx="1289">
                  <c:v>1018.0</c:v>
                </c:pt>
                <c:pt idx="1290">
                  <c:v>1019.0</c:v>
                </c:pt>
                <c:pt idx="1291">
                  <c:v>1020.0</c:v>
                </c:pt>
                <c:pt idx="1292">
                  <c:v>1020.0</c:v>
                </c:pt>
                <c:pt idx="1293">
                  <c:v>1020.0</c:v>
                </c:pt>
                <c:pt idx="1294">
                  <c:v>1020.0</c:v>
                </c:pt>
                <c:pt idx="1295">
                  <c:v>1020.0</c:v>
                </c:pt>
                <c:pt idx="1296">
                  <c:v>1021.0</c:v>
                </c:pt>
                <c:pt idx="1297">
                  <c:v>1021.0</c:v>
                </c:pt>
                <c:pt idx="1298">
                  <c:v>1022.0</c:v>
                </c:pt>
                <c:pt idx="1299">
                  <c:v>1023.0</c:v>
                </c:pt>
                <c:pt idx="1300">
                  <c:v>1024.0</c:v>
                </c:pt>
                <c:pt idx="1301">
                  <c:v>1025.0</c:v>
                </c:pt>
                <c:pt idx="1302">
                  <c:v>1026.0</c:v>
                </c:pt>
                <c:pt idx="1303">
                  <c:v>1027.0</c:v>
                </c:pt>
                <c:pt idx="1304">
                  <c:v>1028.0</c:v>
                </c:pt>
                <c:pt idx="1305">
                  <c:v>1028.0</c:v>
                </c:pt>
                <c:pt idx="1306">
                  <c:v>1028.0</c:v>
                </c:pt>
                <c:pt idx="1307">
                  <c:v>1029.0</c:v>
                </c:pt>
                <c:pt idx="1308">
                  <c:v>1030.0</c:v>
                </c:pt>
                <c:pt idx="1309">
                  <c:v>1031.0</c:v>
                </c:pt>
                <c:pt idx="1310">
                  <c:v>1032.0</c:v>
                </c:pt>
                <c:pt idx="1311">
                  <c:v>1033.0</c:v>
                </c:pt>
                <c:pt idx="1312">
                  <c:v>1034.0</c:v>
                </c:pt>
                <c:pt idx="1313">
                  <c:v>1035.0</c:v>
                </c:pt>
                <c:pt idx="1314">
                  <c:v>1036.0</c:v>
                </c:pt>
                <c:pt idx="1315">
                  <c:v>1037.0</c:v>
                </c:pt>
                <c:pt idx="1316">
                  <c:v>1038.0</c:v>
                </c:pt>
                <c:pt idx="1317">
                  <c:v>1039.0</c:v>
                </c:pt>
                <c:pt idx="1318">
                  <c:v>1039.0</c:v>
                </c:pt>
                <c:pt idx="1319">
                  <c:v>1039.0</c:v>
                </c:pt>
                <c:pt idx="1320">
                  <c:v>1040.0</c:v>
                </c:pt>
                <c:pt idx="1321">
                  <c:v>1041.0</c:v>
                </c:pt>
                <c:pt idx="1322">
                  <c:v>1042.0</c:v>
                </c:pt>
                <c:pt idx="1323">
                  <c:v>1043.0</c:v>
                </c:pt>
                <c:pt idx="1324">
                  <c:v>1044.0</c:v>
                </c:pt>
                <c:pt idx="1325">
                  <c:v>1045.0</c:v>
                </c:pt>
                <c:pt idx="1326">
                  <c:v>1046.0</c:v>
                </c:pt>
                <c:pt idx="1327">
                  <c:v>1046.0</c:v>
                </c:pt>
                <c:pt idx="1328">
                  <c:v>1047.0</c:v>
                </c:pt>
                <c:pt idx="1329">
                  <c:v>1047.0</c:v>
                </c:pt>
                <c:pt idx="1330">
                  <c:v>1048.0</c:v>
                </c:pt>
                <c:pt idx="1331">
                  <c:v>1049.0</c:v>
                </c:pt>
                <c:pt idx="1332">
                  <c:v>1050.0</c:v>
                </c:pt>
                <c:pt idx="1333">
                  <c:v>1051.0</c:v>
                </c:pt>
                <c:pt idx="1334">
                  <c:v>1052.0</c:v>
                </c:pt>
                <c:pt idx="1335">
                  <c:v>1053.0</c:v>
                </c:pt>
                <c:pt idx="1336">
                  <c:v>1054.0</c:v>
                </c:pt>
                <c:pt idx="1337">
                  <c:v>1055.0</c:v>
                </c:pt>
                <c:pt idx="1338">
                  <c:v>1056.0</c:v>
                </c:pt>
                <c:pt idx="1339">
                  <c:v>1056.0</c:v>
                </c:pt>
                <c:pt idx="1340">
                  <c:v>1057.0</c:v>
                </c:pt>
                <c:pt idx="1341">
                  <c:v>1058.0</c:v>
                </c:pt>
                <c:pt idx="1342">
                  <c:v>1059.0</c:v>
                </c:pt>
                <c:pt idx="1343">
                  <c:v>1060.0</c:v>
                </c:pt>
                <c:pt idx="1344">
                  <c:v>1061.0</c:v>
                </c:pt>
                <c:pt idx="1345">
                  <c:v>1062.0</c:v>
                </c:pt>
                <c:pt idx="1346">
                  <c:v>1063.0</c:v>
                </c:pt>
                <c:pt idx="1347">
                  <c:v>1064.0</c:v>
                </c:pt>
                <c:pt idx="1348">
                  <c:v>1065.0</c:v>
                </c:pt>
                <c:pt idx="1349">
                  <c:v>1066.0</c:v>
                </c:pt>
                <c:pt idx="1350">
                  <c:v>1067.0</c:v>
                </c:pt>
                <c:pt idx="1351">
                  <c:v>1068.0</c:v>
                </c:pt>
                <c:pt idx="1352">
                  <c:v>1069.0</c:v>
                </c:pt>
                <c:pt idx="1353">
                  <c:v>1070.0</c:v>
                </c:pt>
                <c:pt idx="1354">
                  <c:v>1071.0</c:v>
                </c:pt>
                <c:pt idx="1355">
                  <c:v>1072.0</c:v>
                </c:pt>
                <c:pt idx="1356">
                  <c:v>1073.0</c:v>
                </c:pt>
                <c:pt idx="1357">
                  <c:v>1074.0</c:v>
                </c:pt>
                <c:pt idx="1358">
                  <c:v>1075.0</c:v>
                </c:pt>
                <c:pt idx="1359">
                  <c:v>1076.0</c:v>
                </c:pt>
                <c:pt idx="1360">
                  <c:v>1077.0</c:v>
                </c:pt>
                <c:pt idx="1361">
                  <c:v>1078.0</c:v>
                </c:pt>
                <c:pt idx="1362">
                  <c:v>1079.0</c:v>
                </c:pt>
                <c:pt idx="1363">
                  <c:v>1080.0</c:v>
                </c:pt>
                <c:pt idx="1364">
                  <c:v>1081.0</c:v>
                </c:pt>
                <c:pt idx="1365">
                  <c:v>1082.0</c:v>
                </c:pt>
                <c:pt idx="1366">
                  <c:v>1083.0</c:v>
                </c:pt>
                <c:pt idx="1367">
                  <c:v>1083.0</c:v>
                </c:pt>
                <c:pt idx="1368">
                  <c:v>1083.0</c:v>
                </c:pt>
                <c:pt idx="1369">
                  <c:v>1083.0</c:v>
                </c:pt>
                <c:pt idx="1370">
                  <c:v>1083.0</c:v>
                </c:pt>
                <c:pt idx="1371">
                  <c:v>1083.0</c:v>
                </c:pt>
                <c:pt idx="1372">
                  <c:v>1084.0</c:v>
                </c:pt>
                <c:pt idx="1373">
                  <c:v>1085.0</c:v>
                </c:pt>
                <c:pt idx="1374">
                  <c:v>1086.0</c:v>
                </c:pt>
                <c:pt idx="1375">
                  <c:v>1087.0</c:v>
                </c:pt>
                <c:pt idx="1376">
                  <c:v>1087.0</c:v>
                </c:pt>
                <c:pt idx="1377">
                  <c:v>1087.0</c:v>
                </c:pt>
                <c:pt idx="1378">
                  <c:v>1088.0</c:v>
                </c:pt>
                <c:pt idx="1379">
                  <c:v>1089.0</c:v>
                </c:pt>
                <c:pt idx="1380">
                  <c:v>1090.0</c:v>
                </c:pt>
                <c:pt idx="1381">
                  <c:v>1091.0</c:v>
                </c:pt>
                <c:pt idx="1382">
                  <c:v>1092.0</c:v>
                </c:pt>
                <c:pt idx="1383">
                  <c:v>1093.0</c:v>
                </c:pt>
                <c:pt idx="1384">
                  <c:v>1094.0</c:v>
                </c:pt>
                <c:pt idx="1385">
                  <c:v>1095.0</c:v>
                </c:pt>
                <c:pt idx="1386">
                  <c:v>1096.0</c:v>
                </c:pt>
                <c:pt idx="1387">
                  <c:v>1097.0</c:v>
                </c:pt>
                <c:pt idx="1388">
                  <c:v>1097.0</c:v>
                </c:pt>
                <c:pt idx="1389">
                  <c:v>1098.0</c:v>
                </c:pt>
                <c:pt idx="1390">
                  <c:v>1099.0</c:v>
                </c:pt>
                <c:pt idx="1391">
                  <c:v>1100.0</c:v>
                </c:pt>
                <c:pt idx="1392">
                  <c:v>1101.0</c:v>
                </c:pt>
                <c:pt idx="1393">
                  <c:v>1102.0</c:v>
                </c:pt>
                <c:pt idx="1394">
                  <c:v>1103.0</c:v>
                </c:pt>
                <c:pt idx="1395">
                  <c:v>1104.0</c:v>
                </c:pt>
                <c:pt idx="1396">
                  <c:v>1105.0</c:v>
                </c:pt>
                <c:pt idx="1397">
                  <c:v>1106.0</c:v>
                </c:pt>
                <c:pt idx="1398">
                  <c:v>1107.0</c:v>
                </c:pt>
                <c:pt idx="1399">
                  <c:v>1108.0</c:v>
                </c:pt>
                <c:pt idx="1400">
                  <c:v>1109.0</c:v>
                </c:pt>
                <c:pt idx="1401">
                  <c:v>1110.0</c:v>
                </c:pt>
                <c:pt idx="1402">
                  <c:v>1111.0</c:v>
                </c:pt>
                <c:pt idx="1403">
                  <c:v>1112.0</c:v>
                </c:pt>
                <c:pt idx="1404">
                  <c:v>1113.0</c:v>
                </c:pt>
                <c:pt idx="1405">
                  <c:v>1114.0</c:v>
                </c:pt>
                <c:pt idx="1406">
                  <c:v>1115.0</c:v>
                </c:pt>
                <c:pt idx="1407">
                  <c:v>1116.0</c:v>
                </c:pt>
                <c:pt idx="1408">
                  <c:v>1117.0</c:v>
                </c:pt>
                <c:pt idx="1409">
                  <c:v>1118.0</c:v>
                </c:pt>
                <c:pt idx="1410">
                  <c:v>1119.0</c:v>
                </c:pt>
                <c:pt idx="1411">
                  <c:v>1120.0</c:v>
                </c:pt>
                <c:pt idx="1412">
                  <c:v>1121.0</c:v>
                </c:pt>
                <c:pt idx="1413">
                  <c:v>1122.0</c:v>
                </c:pt>
                <c:pt idx="1414">
                  <c:v>1123.0</c:v>
                </c:pt>
                <c:pt idx="1415">
                  <c:v>1123.0</c:v>
                </c:pt>
                <c:pt idx="1416">
                  <c:v>1124.0</c:v>
                </c:pt>
                <c:pt idx="1417">
                  <c:v>1125.0</c:v>
                </c:pt>
                <c:pt idx="1418">
                  <c:v>1126.0</c:v>
                </c:pt>
                <c:pt idx="1419">
                  <c:v>1127.0</c:v>
                </c:pt>
                <c:pt idx="1420">
                  <c:v>1127.0</c:v>
                </c:pt>
                <c:pt idx="1421">
                  <c:v>1128.0</c:v>
                </c:pt>
                <c:pt idx="1422">
                  <c:v>1129.0</c:v>
                </c:pt>
                <c:pt idx="1423">
                  <c:v>1129.0</c:v>
                </c:pt>
                <c:pt idx="1424">
                  <c:v>1129.0</c:v>
                </c:pt>
                <c:pt idx="1425">
                  <c:v>1130.0</c:v>
                </c:pt>
                <c:pt idx="1426">
                  <c:v>1131.0</c:v>
                </c:pt>
                <c:pt idx="1427">
                  <c:v>1132.0</c:v>
                </c:pt>
                <c:pt idx="1428">
                  <c:v>1133.0</c:v>
                </c:pt>
                <c:pt idx="1429">
                  <c:v>1134.0</c:v>
                </c:pt>
                <c:pt idx="1430">
                  <c:v>1135.0</c:v>
                </c:pt>
                <c:pt idx="1431">
                  <c:v>1135.0</c:v>
                </c:pt>
                <c:pt idx="1432">
                  <c:v>1136.0</c:v>
                </c:pt>
                <c:pt idx="1433">
                  <c:v>1137.0</c:v>
                </c:pt>
                <c:pt idx="1434">
                  <c:v>1137.0</c:v>
                </c:pt>
                <c:pt idx="1435">
                  <c:v>1138.0</c:v>
                </c:pt>
                <c:pt idx="1436">
                  <c:v>1139.0</c:v>
                </c:pt>
                <c:pt idx="1437">
                  <c:v>1140.0</c:v>
                </c:pt>
                <c:pt idx="1438">
                  <c:v>1140.0</c:v>
                </c:pt>
                <c:pt idx="1439">
                  <c:v>1141.0</c:v>
                </c:pt>
                <c:pt idx="1440">
                  <c:v>1142.0</c:v>
                </c:pt>
                <c:pt idx="1441">
                  <c:v>1143.0</c:v>
                </c:pt>
                <c:pt idx="1442">
                  <c:v>1144.0</c:v>
                </c:pt>
                <c:pt idx="1443">
                  <c:v>1145.0</c:v>
                </c:pt>
                <c:pt idx="1444">
                  <c:v>1146.0</c:v>
                </c:pt>
                <c:pt idx="1445">
                  <c:v>1147.0</c:v>
                </c:pt>
                <c:pt idx="1446">
                  <c:v>1148.0</c:v>
                </c:pt>
                <c:pt idx="1447">
                  <c:v>1149.0</c:v>
                </c:pt>
                <c:pt idx="1448">
                  <c:v>1150.0</c:v>
                </c:pt>
                <c:pt idx="1449">
                  <c:v>1151.0</c:v>
                </c:pt>
                <c:pt idx="1450">
                  <c:v>1152.0</c:v>
                </c:pt>
                <c:pt idx="1451">
                  <c:v>1153.0</c:v>
                </c:pt>
                <c:pt idx="1452">
                  <c:v>1154.0</c:v>
                </c:pt>
                <c:pt idx="1453">
                  <c:v>1155.0</c:v>
                </c:pt>
                <c:pt idx="1454">
                  <c:v>1156.0</c:v>
                </c:pt>
                <c:pt idx="1455">
                  <c:v>1157.0</c:v>
                </c:pt>
                <c:pt idx="1456">
                  <c:v>1158.0</c:v>
                </c:pt>
                <c:pt idx="1457">
                  <c:v>1159.0</c:v>
                </c:pt>
                <c:pt idx="1458">
                  <c:v>1160.0</c:v>
                </c:pt>
                <c:pt idx="1459">
                  <c:v>1161.0</c:v>
                </c:pt>
                <c:pt idx="1460">
                  <c:v>1162.0</c:v>
                </c:pt>
                <c:pt idx="1461">
                  <c:v>1162.0</c:v>
                </c:pt>
                <c:pt idx="1462">
                  <c:v>1162.0</c:v>
                </c:pt>
                <c:pt idx="1463">
                  <c:v>1162.0</c:v>
                </c:pt>
                <c:pt idx="1464">
                  <c:v>1163.0</c:v>
                </c:pt>
                <c:pt idx="1465">
                  <c:v>1164.0</c:v>
                </c:pt>
                <c:pt idx="1466">
                  <c:v>1165.0</c:v>
                </c:pt>
                <c:pt idx="1467">
                  <c:v>1166.0</c:v>
                </c:pt>
                <c:pt idx="1468">
                  <c:v>1167.0</c:v>
                </c:pt>
                <c:pt idx="1469">
                  <c:v>1168.0</c:v>
                </c:pt>
                <c:pt idx="1470">
                  <c:v>1169.0</c:v>
                </c:pt>
                <c:pt idx="1471">
                  <c:v>1170.0</c:v>
                </c:pt>
                <c:pt idx="1472">
                  <c:v>1171.0</c:v>
                </c:pt>
                <c:pt idx="1473">
                  <c:v>1172.0</c:v>
                </c:pt>
                <c:pt idx="1474">
                  <c:v>1173.0</c:v>
                </c:pt>
                <c:pt idx="1475">
                  <c:v>1173.0</c:v>
                </c:pt>
                <c:pt idx="1476">
                  <c:v>1173.0</c:v>
                </c:pt>
                <c:pt idx="1477">
                  <c:v>1173.0</c:v>
                </c:pt>
                <c:pt idx="1478">
                  <c:v>1173.0</c:v>
                </c:pt>
                <c:pt idx="1479">
                  <c:v>1174.0</c:v>
                </c:pt>
                <c:pt idx="1480">
                  <c:v>1175.0</c:v>
                </c:pt>
                <c:pt idx="1481">
                  <c:v>1176.0</c:v>
                </c:pt>
                <c:pt idx="1482">
                  <c:v>1177.0</c:v>
                </c:pt>
                <c:pt idx="1483">
                  <c:v>1178.0</c:v>
                </c:pt>
                <c:pt idx="1484">
                  <c:v>1179.0</c:v>
                </c:pt>
                <c:pt idx="1485">
                  <c:v>1180.0</c:v>
                </c:pt>
                <c:pt idx="1486">
                  <c:v>1181.0</c:v>
                </c:pt>
                <c:pt idx="1487">
                  <c:v>1181.0</c:v>
                </c:pt>
                <c:pt idx="1488">
                  <c:v>1182.0</c:v>
                </c:pt>
                <c:pt idx="1489">
                  <c:v>1183.0</c:v>
                </c:pt>
                <c:pt idx="1490">
                  <c:v>1184.0</c:v>
                </c:pt>
                <c:pt idx="1491">
                  <c:v>1185.0</c:v>
                </c:pt>
                <c:pt idx="1492">
                  <c:v>1186.0</c:v>
                </c:pt>
                <c:pt idx="1493">
                  <c:v>1187.0</c:v>
                </c:pt>
                <c:pt idx="1494">
                  <c:v>1188.0</c:v>
                </c:pt>
                <c:pt idx="1495">
                  <c:v>1189.0</c:v>
                </c:pt>
                <c:pt idx="1496">
                  <c:v>1189.0</c:v>
                </c:pt>
                <c:pt idx="1497">
                  <c:v>1189.0</c:v>
                </c:pt>
                <c:pt idx="1498">
                  <c:v>1190.0</c:v>
                </c:pt>
                <c:pt idx="1499">
                  <c:v>1191.0</c:v>
                </c:pt>
                <c:pt idx="1500">
                  <c:v>1192.0</c:v>
                </c:pt>
                <c:pt idx="1501">
                  <c:v>1192.0</c:v>
                </c:pt>
                <c:pt idx="1502">
                  <c:v>1192.0</c:v>
                </c:pt>
                <c:pt idx="1503">
                  <c:v>1192.0</c:v>
                </c:pt>
                <c:pt idx="1504">
                  <c:v>1193.0</c:v>
                </c:pt>
                <c:pt idx="1505">
                  <c:v>1193.0</c:v>
                </c:pt>
                <c:pt idx="1506">
                  <c:v>1194.0</c:v>
                </c:pt>
                <c:pt idx="1507">
                  <c:v>1195.0</c:v>
                </c:pt>
                <c:pt idx="1508">
                  <c:v>1196.0</c:v>
                </c:pt>
                <c:pt idx="1509">
                  <c:v>1196.0</c:v>
                </c:pt>
                <c:pt idx="1510">
                  <c:v>1197.0</c:v>
                </c:pt>
                <c:pt idx="1511">
                  <c:v>1198.0</c:v>
                </c:pt>
                <c:pt idx="1512">
                  <c:v>1199.0</c:v>
                </c:pt>
                <c:pt idx="1513">
                  <c:v>1200.0</c:v>
                </c:pt>
                <c:pt idx="1514">
                  <c:v>1201.0</c:v>
                </c:pt>
                <c:pt idx="1515">
                  <c:v>1202.0</c:v>
                </c:pt>
                <c:pt idx="1516">
                  <c:v>1203.0</c:v>
                </c:pt>
                <c:pt idx="1517">
                  <c:v>1204.0</c:v>
                </c:pt>
                <c:pt idx="1518">
                  <c:v>1205.0</c:v>
                </c:pt>
                <c:pt idx="1519">
                  <c:v>1205.0</c:v>
                </c:pt>
                <c:pt idx="1520">
                  <c:v>1206.0</c:v>
                </c:pt>
                <c:pt idx="1521">
                  <c:v>1207.0</c:v>
                </c:pt>
                <c:pt idx="1522">
                  <c:v>1208.0</c:v>
                </c:pt>
                <c:pt idx="1523">
                  <c:v>1209.0</c:v>
                </c:pt>
                <c:pt idx="1524">
                  <c:v>1210.0</c:v>
                </c:pt>
                <c:pt idx="1525">
                  <c:v>1211.0</c:v>
                </c:pt>
                <c:pt idx="1526">
                  <c:v>1212.0</c:v>
                </c:pt>
                <c:pt idx="1527">
                  <c:v>1213.0</c:v>
                </c:pt>
                <c:pt idx="1528">
                  <c:v>1214.0</c:v>
                </c:pt>
                <c:pt idx="1529">
                  <c:v>1215.0</c:v>
                </c:pt>
                <c:pt idx="1530">
                  <c:v>1215.0</c:v>
                </c:pt>
                <c:pt idx="1531">
                  <c:v>1216.0</c:v>
                </c:pt>
                <c:pt idx="1532">
                  <c:v>1217.0</c:v>
                </c:pt>
                <c:pt idx="1533">
                  <c:v>1218.0</c:v>
                </c:pt>
                <c:pt idx="1534">
                  <c:v>1219.0</c:v>
                </c:pt>
                <c:pt idx="1535">
                  <c:v>1220.0</c:v>
                </c:pt>
                <c:pt idx="1536">
                  <c:v>1221.0</c:v>
                </c:pt>
                <c:pt idx="1537">
                  <c:v>1222.0</c:v>
                </c:pt>
                <c:pt idx="1538">
                  <c:v>1223.0</c:v>
                </c:pt>
                <c:pt idx="1539">
                  <c:v>1224.0</c:v>
                </c:pt>
                <c:pt idx="1540">
                  <c:v>1225.0</c:v>
                </c:pt>
                <c:pt idx="1541">
                  <c:v>1226.0</c:v>
                </c:pt>
                <c:pt idx="1542">
                  <c:v>1227.0</c:v>
                </c:pt>
                <c:pt idx="1543">
                  <c:v>1228.0</c:v>
                </c:pt>
                <c:pt idx="1544">
                  <c:v>1229.0</c:v>
                </c:pt>
                <c:pt idx="1545">
                  <c:v>1230.0</c:v>
                </c:pt>
                <c:pt idx="1546">
                  <c:v>1231.0</c:v>
                </c:pt>
                <c:pt idx="1547">
                  <c:v>1232.0</c:v>
                </c:pt>
                <c:pt idx="1548">
                  <c:v>1233.0</c:v>
                </c:pt>
                <c:pt idx="1549">
                  <c:v>1234.0</c:v>
                </c:pt>
                <c:pt idx="1550">
                  <c:v>1234.0</c:v>
                </c:pt>
                <c:pt idx="1551">
                  <c:v>1234.0</c:v>
                </c:pt>
                <c:pt idx="1552">
                  <c:v>1234.0</c:v>
                </c:pt>
                <c:pt idx="1553">
                  <c:v>1234.0</c:v>
                </c:pt>
                <c:pt idx="1554">
                  <c:v>1235.0</c:v>
                </c:pt>
                <c:pt idx="1555">
                  <c:v>1236.0</c:v>
                </c:pt>
                <c:pt idx="1556">
                  <c:v>1236.0</c:v>
                </c:pt>
                <c:pt idx="1557">
                  <c:v>1236.0</c:v>
                </c:pt>
                <c:pt idx="1558">
                  <c:v>1237.0</c:v>
                </c:pt>
                <c:pt idx="1559">
                  <c:v>1238.0</c:v>
                </c:pt>
                <c:pt idx="1560">
                  <c:v>1239.0</c:v>
                </c:pt>
                <c:pt idx="1561">
                  <c:v>1240.0</c:v>
                </c:pt>
                <c:pt idx="1562">
                  <c:v>1241.0</c:v>
                </c:pt>
                <c:pt idx="1563">
                  <c:v>1241.0</c:v>
                </c:pt>
                <c:pt idx="1564">
                  <c:v>1242.0</c:v>
                </c:pt>
                <c:pt idx="1565">
                  <c:v>1242.0</c:v>
                </c:pt>
                <c:pt idx="1566">
                  <c:v>1243.0</c:v>
                </c:pt>
                <c:pt idx="1567">
                  <c:v>1243.0</c:v>
                </c:pt>
                <c:pt idx="1568">
                  <c:v>1244.0</c:v>
                </c:pt>
                <c:pt idx="1569">
                  <c:v>1245.0</c:v>
                </c:pt>
                <c:pt idx="1570">
                  <c:v>1246.0</c:v>
                </c:pt>
                <c:pt idx="1571">
                  <c:v>1247.0</c:v>
                </c:pt>
                <c:pt idx="1572">
                  <c:v>1248.0</c:v>
                </c:pt>
                <c:pt idx="1573">
                  <c:v>1249.0</c:v>
                </c:pt>
                <c:pt idx="1574">
                  <c:v>1250.0</c:v>
                </c:pt>
                <c:pt idx="1575">
                  <c:v>1250.0</c:v>
                </c:pt>
                <c:pt idx="1576">
                  <c:v>1251.0</c:v>
                </c:pt>
                <c:pt idx="1577">
                  <c:v>1252.0</c:v>
                </c:pt>
                <c:pt idx="1578">
                  <c:v>1253.0</c:v>
                </c:pt>
                <c:pt idx="1579">
                  <c:v>1254.0</c:v>
                </c:pt>
                <c:pt idx="1580">
                  <c:v>1255.0</c:v>
                </c:pt>
                <c:pt idx="1581">
                  <c:v>1256.0</c:v>
                </c:pt>
                <c:pt idx="1582">
                  <c:v>1257.0</c:v>
                </c:pt>
                <c:pt idx="1583">
                  <c:v>1258.0</c:v>
                </c:pt>
                <c:pt idx="1584">
                  <c:v>1259.0</c:v>
                </c:pt>
                <c:pt idx="1585">
                  <c:v>1260.0</c:v>
                </c:pt>
                <c:pt idx="1586">
                  <c:v>1261.0</c:v>
                </c:pt>
                <c:pt idx="1587">
                  <c:v>1262.0</c:v>
                </c:pt>
                <c:pt idx="1588">
                  <c:v>1263.0</c:v>
                </c:pt>
                <c:pt idx="1589">
                  <c:v>1264.0</c:v>
                </c:pt>
                <c:pt idx="1590">
                  <c:v>1265.0</c:v>
                </c:pt>
                <c:pt idx="1591">
                  <c:v>1266.0</c:v>
                </c:pt>
                <c:pt idx="1592">
                  <c:v>1267.0</c:v>
                </c:pt>
                <c:pt idx="1593">
                  <c:v>1268.0</c:v>
                </c:pt>
                <c:pt idx="1594">
                  <c:v>1269.0</c:v>
                </c:pt>
                <c:pt idx="1595">
                  <c:v>1269.0</c:v>
                </c:pt>
                <c:pt idx="1596">
                  <c:v>1270.0</c:v>
                </c:pt>
                <c:pt idx="1597">
                  <c:v>1270.0</c:v>
                </c:pt>
                <c:pt idx="1598">
                  <c:v>1270.0</c:v>
                </c:pt>
                <c:pt idx="1599">
                  <c:v>1270.0</c:v>
                </c:pt>
                <c:pt idx="1600">
                  <c:v>1271.0</c:v>
                </c:pt>
                <c:pt idx="1601">
                  <c:v>1272.0</c:v>
                </c:pt>
                <c:pt idx="1602">
                  <c:v>1273.0</c:v>
                </c:pt>
                <c:pt idx="1603">
                  <c:v>1274.0</c:v>
                </c:pt>
                <c:pt idx="1604">
                  <c:v>1275.0</c:v>
                </c:pt>
                <c:pt idx="1605">
                  <c:v>1276.0</c:v>
                </c:pt>
                <c:pt idx="1606">
                  <c:v>1277.0</c:v>
                </c:pt>
                <c:pt idx="1607">
                  <c:v>1277.0</c:v>
                </c:pt>
                <c:pt idx="1608">
                  <c:v>1278.0</c:v>
                </c:pt>
                <c:pt idx="1609">
                  <c:v>1279.0</c:v>
                </c:pt>
                <c:pt idx="1610">
                  <c:v>1280.0</c:v>
                </c:pt>
                <c:pt idx="1611">
                  <c:v>1281.0</c:v>
                </c:pt>
                <c:pt idx="1612">
                  <c:v>1282.0</c:v>
                </c:pt>
                <c:pt idx="1613">
                  <c:v>1283.0</c:v>
                </c:pt>
                <c:pt idx="1614">
                  <c:v>1284.0</c:v>
                </c:pt>
                <c:pt idx="1615">
                  <c:v>1285.0</c:v>
                </c:pt>
                <c:pt idx="1616">
                  <c:v>1286.0</c:v>
                </c:pt>
                <c:pt idx="1617">
                  <c:v>1287.0</c:v>
                </c:pt>
                <c:pt idx="1618">
                  <c:v>1288.0</c:v>
                </c:pt>
                <c:pt idx="1619">
                  <c:v>1288.0</c:v>
                </c:pt>
                <c:pt idx="1620">
                  <c:v>1289.0</c:v>
                </c:pt>
                <c:pt idx="1621">
                  <c:v>1290.0</c:v>
                </c:pt>
                <c:pt idx="1622">
                  <c:v>1290.0</c:v>
                </c:pt>
                <c:pt idx="1623">
                  <c:v>1291.0</c:v>
                </c:pt>
                <c:pt idx="1624">
                  <c:v>1292.0</c:v>
                </c:pt>
                <c:pt idx="1625">
                  <c:v>1293.0</c:v>
                </c:pt>
                <c:pt idx="1626">
                  <c:v>1294.0</c:v>
                </c:pt>
                <c:pt idx="1627">
                  <c:v>1295.0</c:v>
                </c:pt>
                <c:pt idx="1628">
                  <c:v>1296.0</c:v>
                </c:pt>
                <c:pt idx="1629">
                  <c:v>1297.0</c:v>
                </c:pt>
                <c:pt idx="1630">
                  <c:v>1298.0</c:v>
                </c:pt>
                <c:pt idx="1631">
                  <c:v>1299.0</c:v>
                </c:pt>
                <c:pt idx="1632">
                  <c:v>1300.0</c:v>
                </c:pt>
                <c:pt idx="1633">
                  <c:v>1301.0</c:v>
                </c:pt>
                <c:pt idx="1634">
                  <c:v>1302.0</c:v>
                </c:pt>
                <c:pt idx="1635">
                  <c:v>1303.0</c:v>
                </c:pt>
                <c:pt idx="1636">
                  <c:v>1304.0</c:v>
                </c:pt>
                <c:pt idx="1637">
                  <c:v>1304.0</c:v>
                </c:pt>
                <c:pt idx="1638">
                  <c:v>1305.0</c:v>
                </c:pt>
                <c:pt idx="1639">
                  <c:v>1306.0</c:v>
                </c:pt>
                <c:pt idx="1640">
                  <c:v>1306.0</c:v>
                </c:pt>
                <c:pt idx="1641">
                  <c:v>1307.0</c:v>
                </c:pt>
                <c:pt idx="1642">
                  <c:v>1307.0</c:v>
                </c:pt>
                <c:pt idx="1643">
                  <c:v>1308.0</c:v>
                </c:pt>
                <c:pt idx="1644">
                  <c:v>1309.0</c:v>
                </c:pt>
                <c:pt idx="1645">
                  <c:v>1310.0</c:v>
                </c:pt>
                <c:pt idx="1646">
                  <c:v>1311.0</c:v>
                </c:pt>
                <c:pt idx="1647">
                  <c:v>1311.0</c:v>
                </c:pt>
                <c:pt idx="1648">
                  <c:v>1312.0</c:v>
                </c:pt>
                <c:pt idx="1649">
                  <c:v>1313.0</c:v>
                </c:pt>
                <c:pt idx="1650">
                  <c:v>1314.0</c:v>
                </c:pt>
                <c:pt idx="1651">
                  <c:v>1314.0</c:v>
                </c:pt>
                <c:pt idx="1652">
                  <c:v>1315.0</c:v>
                </c:pt>
                <c:pt idx="1653">
                  <c:v>1316.0</c:v>
                </c:pt>
                <c:pt idx="1654">
                  <c:v>1317.0</c:v>
                </c:pt>
                <c:pt idx="1655">
                  <c:v>1317.0</c:v>
                </c:pt>
                <c:pt idx="1656">
                  <c:v>1317.0</c:v>
                </c:pt>
                <c:pt idx="1657">
                  <c:v>1318.0</c:v>
                </c:pt>
                <c:pt idx="1658">
                  <c:v>1319.0</c:v>
                </c:pt>
                <c:pt idx="1659">
                  <c:v>1319.0</c:v>
                </c:pt>
                <c:pt idx="1660">
                  <c:v>1320.0</c:v>
                </c:pt>
                <c:pt idx="1661">
                  <c:v>1321.0</c:v>
                </c:pt>
                <c:pt idx="1662">
                  <c:v>1322.0</c:v>
                </c:pt>
                <c:pt idx="1663">
                  <c:v>1323.0</c:v>
                </c:pt>
                <c:pt idx="1664">
                  <c:v>1324.0</c:v>
                </c:pt>
                <c:pt idx="1665">
                  <c:v>1325.0</c:v>
                </c:pt>
                <c:pt idx="1666">
                  <c:v>1326.0</c:v>
                </c:pt>
                <c:pt idx="1667">
                  <c:v>1327.0</c:v>
                </c:pt>
                <c:pt idx="1668">
                  <c:v>1327.0</c:v>
                </c:pt>
                <c:pt idx="1669">
                  <c:v>1328.0</c:v>
                </c:pt>
                <c:pt idx="1670">
                  <c:v>1329.0</c:v>
                </c:pt>
                <c:pt idx="1671">
                  <c:v>1330.0</c:v>
                </c:pt>
                <c:pt idx="1672">
                  <c:v>1331.0</c:v>
                </c:pt>
                <c:pt idx="1673">
                  <c:v>1332.0</c:v>
                </c:pt>
                <c:pt idx="1674">
                  <c:v>1333.0</c:v>
                </c:pt>
                <c:pt idx="1675">
                  <c:v>1334.0</c:v>
                </c:pt>
                <c:pt idx="1676">
                  <c:v>1335.0</c:v>
                </c:pt>
                <c:pt idx="1677">
                  <c:v>1336.0</c:v>
                </c:pt>
                <c:pt idx="1678">
                  <c:v>1337.0</c:v>
                </c:pt>
                <c:pt idx="1679">
                  <c:v>1338.0</c:v>
                </c:pt>
                <c:pt idx="1680">
                  <c:v>1339.0</c:v>
                </c:pt>
                <c:pt idx="1681">
                  <c:v>1340.0</c:v>
                </c:pt>
                <c:pt idx="1682">
                  <c:v>1341.0</c:v>
                </c:pt>
                <c:pt idx="1683">
                  <c:v>1342.0</c:v>
                </c:pt>
                <c:pt idx="1684">
                  <c:v>1343.0</c:v>
                </c:pt>
                <c:pt idx="1685">
                  <c:v>1344.0</c:v>
                </c:pt>
                <c:pt idx="1686">
                  <c:v>1344.0</c:v>
                </c:pt>
                <c:pt idx="1687">
                  <c:v>1345.0</c:v>
                </c:pt>
                <c:pt idx="1688">
                  <c:v>1345.0</c:v>
                </c:pt>
                <c:pt idx="1689">
                  <c:v>1346.0</c:v>
                </c:pt>
                <c:pt idx="1690">
                  <c:v>1347.0</c:v>
                </c:pt>
                <c:pt idx="1691">
                  <c:v>1348.0</c:v>
                </c:pt>
                <c:pt idx="1692">
                  <c:v>1349.0</c:v>
                </c:pt>
                <c:pt idx="1693">
                  <c:v>1350.0</c:v>
                </c:pt>
                <c:pt idx="1694">
                  <c:v>1351.0</c:v>
                </c:pt>
                <c:pt idx="1695">
                  <c:v>1352.0</c:v>
                </c:pt>
                <c:pt idx="1696">
                  <c:v>1353.0</c:v>
                </c:pt>
                <c:pt idx="1697">
                  <c:v>1354.0</c:v>
                </c:pt>
                <c:pt idx="1698">
                  <c:v>1355.0</c:v>
                </c:pt>
                <c:pt idx="1699">
                  <c:v>1356.0</c:v>
                </c:pt>
                <c:pt idx="1700">
                  <c:v>1357.0</c:v>
                </c:pt>
                <c:pt idx="1701">
                  <c:v>1358.0</c:v>
                </c:pt>
                <c:pt idx="1702">
                  <c:v>1359.0</c:v>
                </c:pt>
                <c:pt idx="1703">
                  <c:v>1360.0</c:v>
                </c:pt>
                <c:pt idx="1704">
                  <c:v>1361.0</c:v>
                </c:pt>
                <c:pt idx="1705">
                  <c:v>1362.0</c:v>
                </c:pt>
                <c:pt idx="1706">
                  <c:v>1363.0</c:v>
                </c:pt>
                <c:pt idx="1707">
                  <c:v>1364.0</c:v>
                </c:pt>
                <c:pt idx="1708">
                  <c:v>1365.0</c:v>
                </c:pt>
                <c:pt idx="1709">
                  <c:v>1366.0</c:v>
                </c:pt>
                <c:pt idx="1710">
                  <c:v>1367.0</c:v>
                </c:pt>
                <c:pt idx="1711">
                  <c:v>1368.0</c:v>
                </c:pt>
                <c:pt idx="1712">
                  <c:v>1369.0</c:v>
                </c:pt>
                <c:pt idx="1713">
                  <c:v>1370.0</c:v>
                </c:pt>
                <c:pt idx="1714">
                  <c:v>1371.0</c:v>
                </c:pt>
                <c:pt idx="1715">
                  <c:v>1372.0</c:v>
                </c:pt>
                <c:pt idx="1716">
                  <c:v>1373.0</c:v>
                </c:pt>
                <c:pt idx="1717">
                  <c:v>1374.0</c:v>
                </c:pt>
                <c:pt idx="1718">
                  <c:v>1375.0</c:v>
                </c:pt>
                <c:pt idx="1719">
                  <c:v>1376.0</c:v>
                </c:pt>
                <c:pt idx="1720">
                  <c:v>1377.0</c:v>
                </c:pt>
                <c:pt idx="1721">
                  <c:v>1378.0</c:v>
                </c:pt>
                <c:pt idx="1722">
                  <c:v>1379.0</c:v>
                </c:pt>
                <c:pt idx="1723">
                  <c:v>1380.0</c:v>
                </c:pt>
                <c:pt idx="1724">
                  <c:v>1381.0</c:v>
                </c:pt>
                <c:pt idx="1725">
                  <c:v>1381.0</c:v>
                </c:pt>
                <c:pt idx="1726">
                  <c:v>1382.0</c:v>
                </c:pt>
                <c:pt idx="1727">
                  <c:v>1383.0</c:v>
                </c:pt>
                <c:pt idx="1728">
                  <c:v>1384.0</c:v>
                </c:pt>
                <c:pt idx="1729">
                  <c:v>1385.0</c:v>
                </c:pt>
                <c:pt idx="1730">
                  <c:v>1386.0</c:v>
                </c:pt>
                <c:pt idx="1731">
                  <c:v>1387.0</c:v>
                </c:pt>
                <c:pt idx="1732">
                  <c:v>1388.0</c:v>
                </c:pt>
                <c:pt idx="1733">
                  <c:v>1389.0</c:v>
                </c:pt>
                <c:pt idx="1734">
                  <c:v>1390.0</c:v>
                </c:pt>
                <c:pt idx="1735">
                  <c:v>1391.0</c:v>
                </c:pt>
                <c:pt idx="1736">
                  <c:v>1391.0</c:v>
                </c:pt>
                <c:pt idx="1737">
                  <c:v>1391.0</c:v>
                </c:pt>
                <c:pt idx="1738">
                  <c:v>1392.0</c:v>
                </c:pt>
                <c:pt idx="1739">
                  <c:v>1393.0</c:v>
                </c:pt>
                <c:pt idx="1740">
                  <c:v>1393.0</c:v>
                </c:pt>
                <c:pt idx="1741">
                  <c:v>1394.0</c:v>
                </c:pt>
                <c:pt idx="1742">
                  <c:v>1395.0</c:v>
                </c:pt>
                <c:pt idx="1743">
                  <c:v>1395.0</c:v>
                </c:pt>
                <c:pt idx="1744">
                  <c:v>1396.0</c:v>
                </c:pt>
                <c:pt idx="1745">
                  <c:v>1396.0</c:v>
                </c:pt>
                <c:pt idx="1746">
                  <c:v>1397.0</c:v>
                </c:pt>
                <c:pt idx="1747">
                  <c:v>1398.0</c:v>
                </c:pt>
                <c:pt idx="1748">
                  <c:v>1399.0</c:v>
                </c:pt>
                <c:pt idx="1749">
                  <c:v>1400.0</c:v>
                </c:pt>
                <c:pt idx="1750">
                  <c:v>1401.0</c:v>
                </c:pt>
                <c:pt idx="1751">
                  <c:v>1401.0</c:v>
                </c:pt>
                <c:pt idx="1752">
                  <c:v>1402.0</c:v>
                </c:pt>
                <c:pt idx="1753">
                  <c:v>1403.0</c:v>
                </c:pt>
                <c:pt idx="1754">
                  <c:v>1404.0</c:v>
                </c:pt>
                <c:pt idx="1755">
                  <c:v>1405.0</c:v>
                </c:pt>
                <c:pt idx="1756">
                  <c:v>1405.0</c:v>
                </c:pt>
                <c:pt idx="1757">
                  <c:v>1405.0</c:v>
                </c:pt>
                <c:pt idx="1758">
                  <c:v>1406.0</c:v>
                </c:pt>
                <c:pt idx="1759">
                  <c:v>1407.0</c:v>
                </c:pt>
                <c:pt idx="1760">
                  <c:v>1408.0</c:v>
                </c:pt>
                <c:pt idx="1761">
                  <c:v>1409.0</c:v>
                </c:pt>
                <c:pt idx="1762">
                  <c:v>1410.0</c:v>
                </c:pt>
                <c:pt idx="1763">
                  <c:v>1410.0</c:v>
                </c:pt>
                <c:pt idx="1764">
                  <c:v>1411.0</c:v>
                </c:pt>
                <c:pt idx="1765">
                  <c:v>1412.0</c:v>
                </c:pt>
                <c:pt idx="1766">
                  <c:v>1413.0</c:v>
                </c:pt>
                <c:pt idx="1767">
                  <c:v>1413.0</c:v>
                </c:pt>
                <c:pt idx="1768">
                  <c:v>1413.0</c:v>
                </c:pt>
                <c:pt idx="1769">
                  <c:v>1414.0</c:v>
                </c:pt>
                <c:pt idx="1770">
                  <c:v>1415.0</c:v>
                </c:pt>
                <c:pt idx="1771">
                  <c:v>1416.0</c:v>
                </c:pt>
                <c:pt idx="1772">
                  <c:v>1416.0</c:v>
                </c:pt>
                <c:pt idx="1773">
                  <c:v>1417.0</c:v>
                </c:pt>
                <c:pt idx="1774">
                  <c:v>1417.0</c:v>
                </c:pt>
                <c:pt idx="1775">
                  <c:v>1418.0</c:v>
                </c:pt>
                <c:pt idx="1776">
                  <c:v>1418.0</c:v>
                </c:pt>
                <c:pt idx="1777">
                  <c:v>1419.0</c:v>
                </c:pt>
                <c:pt idx="1778">
                  <c:v>1420.0</c:v>
                </c:pt>
                <c:pt idx="1779">
                  <c:v>1421.0</c:v>
                </c:pt>
                <c:pt idx="1780">
                  <c:v>1422.0</c:v>
                </c:pt>
                <c:pt idx="1781">
                  <c:v>1423.0</c:v>
                </c:pt>
                <c:pt idx="1782">
                  <c:v>1424.0</c:v>
                </c:pt>
                <c:pt idx="1783">
                  <c:v>1425.0</c:v>
                </c:pt>
                <c:pt idx="1784">
                  <c:v>1426.0</c:v>
                </c:pt>
                <c:pt idx="1785">
                  <c:v>1427.0</c:v>
                </c:pt>
                <c:pt idx="1786">
                  <c:v>1428.0</c:v>
                </c:pt>
                <c:pt idx="1787">
                  <c:v>1429.0</c:v>
                </c:pt>
                <c:pt idx="1788">
                  <c:v>1430.0</c:v>
                </c:pt>
                <c:pt idx="1789">
                  <c:v>1431.0</c:v>
                </c:pt>
                <c:pt idx="1790">
                  <c:v>1432.0</c:v>
                </c:pt>
                <c:pt idx="1791">
                  <c:v>1433.0</c:v>
                </c:pt>
                <c:pt idx="1792">
                  <c:v>1433.0</c:v>
                </c:pt>
                <c:pt idx="1793">
                  <c:v>1434.0</c:v>
                </c:pt>
                <c:pt idx="1794">
                  <c:v>1435.0</c:v>
                </c:pt>
                <c:pt idx="1795">
                  <c:v>1435.0</c:v>
                </c:pt>
                <c:pt idx="1796">
                  <c:v>1436.0</c:v>
                </c:pt>
                <c:pt idx="1797">
                  <c:v>1436.0</c:v>
                </c:pt>
                <c:pt idx="1798">
                  <c:v>1436.0</c:v>
                </c:pt>
                <c:pt idx="1799">
                  <c:v>1437.0</c:v>
                </c:pt>
                <c:pt idx="1800">
                  <c:v>1438.0</c:v>
                </c:pt>
                <c:pt idx="1801">
                  <c:v>1439.0</c:v>
                </c:pt>
                <c:pt idx="1802">
                  <c:v>1439.0</c:v>
                </c:pt>
                <c:pt idx="1803">
                  <c:v>1439.0</c:v>
                </c:pt>
                <c:pt idx="1804">
                  <c:v>1440.0</c:v>
                </c:pt>
                <c:pt idx="1805">
                  <c:v>1441.0</c:v>
                </c:pt>
                <c:pt idx="1806">
                  <c:v>1442.0</c:v>
                </c:pt>
                <c:pt idx="1807">
                  <c:v>1442.0</c:v>
                </c:pt>
                <c:pt idx="1808">
                  <c:v>1442.0</c:v>
                </c:pt>
                <c:pt idx="1809">
                  <c:v>1443.0</c:v>
                </c:pt>
                <c:pt idx="1810">
                  <c:v>1444.0</c:v>
                </c:pt>
                <c:pt idx="1811">
                  <c:v>1445.0</c:v>
                </c:pt>
                <c:pt idx="1812">
                  <c:v>1446.0</c:v>
                </c:pt>
                <c:pt idx="1813">
                  <c:v>1446.0</c:v>
                </c:pt>
                <c:pt idx="1814">
                  <c:v>1447.0</c:v>
                </c:pt>
                <c:pt idx="1815">
                  <c:v>1448.0</c:v>
                </c:pt>
                <c:pt idx="1816">
                  <c:v>1449.0</c:v>
                </c:pt>
                <c:pt idx="1817">
                  <c:v>1449.0</c:v>
                </c:pt>
                <c:pt idx="1818">
                  <c:v>1449.0</c:v>
                </c:pt>
                <c:pt idx="1819">
                  <c:v>1449.0</c:v>
                </c:pt>
                <c:pt idx="1820">
                  <c:v>1450.0</c:v>
                </c:pt>
                <c:pt idx="1821">
                  <c:v>1451.0</c:v>
                </c:pt>
                <c:pt idx="1822">
                  <c:v>1451.0</c:v>
                </c:pt>
                <c:pt idx="1823">
                  <c:v>1452.0</c:v>
                </c:pt>
                <c:pt idx="1824">
                  <c:v>1453.0</c:v>
                </c:pt>
                <c:pt idx="1825">
                  <c:v>1454.0</c:v>
                </c:pt>
                <c:pt idx="1826">
                  <c:v>1455.0</c:v>
                </c:pt>
                <c:pt idx="1827">
                  <c:v>1456.0</c:v>
                </c:pt>
                <c:pt idx="1828">
                  <c:v>1457.0</c:v>
                </c:pt>
                <c:pt idx="1829">
                  <c:v>1458.0</c:v>
                </c:pt>
                <c:pt idx="1830">
                  <c:v>1459.0</c:v>
                </c:pt>
                <c:pt idx="1831">
                  <c:v>1460.0</c:v>
                </c:pt>
                <c:pt idx="1832">
                  <c:v>1461.0</c:v>
                </c:pt>
                <c:pt idx="1833">
                  <c:v>1462.0</c:v>
                </c:pt>
                <c:pt idx="1834">
                  <c:v>1462.0</c:v>
                </c:pt>
                <c:pt idx="1835">
                  <c:v>1463.0</c:v>
                </c:pt>
                <c:pt idx="1836">
                  <c:v>1464.0</c:v>
                </c:pt>
                <c:pt idx="1837">
                  <c:v>1465.0</c:v>
                </c:pt>
                <c:pt idx="1838">
                  <c:v>1466.0</c:v>
                </c:pt>
                <c:pt idx="1839">
                  <c:v>1467.0</c:v>
                </c:pt>
                <c:pt idx="1840">
                  <c:v>1468.0</c:v>
                </c:pt>
                <c:pt idx="1841">
                  <c:v>1469.0</c:v>
                </c:pt>
                <c:pt idx="1842">
                  <c:v>1469.0</c:v>
                </c:pt>
                <c:pt idx="1843">
                  <c:v>1470.0</c:v>
                </c:pt>
                <c:pt idx="1844">
                  <c:v>1471.0</c:v>
                </c:pt>
                <c:pt idx="1845">
                  <c:v>1472.0</c:v>
                </c:pt>
                <c:pt idx="1846">
                  <c:v>1473.0</c:v>
                </c:pt>
                <c:pt idx="1847">
                  <c:v>1474.0</c:v>
                </c:pt>
                <c:pt idx="1848">
                  <c:v>1475.0</c:v>
                </c:pt>
                <c:pt idx="1849">
                  <c:v>1476.0</c:v>
                </c:pt>
                <c:pt idx="1850">
                  <c:v>1477.0</c:v>
                </c:pt>
                <c:pt idx="1851">
                  <c:v>1478.0</c:v>
                </c:pt>
                <c:pt idx="1852">
                  <c:v>1479.0</c:v>
                </c:pt>
                <c:pt idx="1853">
                  <c:v>1480.0</c:v>
                </c:pt>
                <c:pt idx="1854">
                  <c:v>1480.0</c:v>
                </c:pt>
                <c:pt idx="1855">
                  <c:v>1481.0</c:v>
                </c:pt>
                <c:pt idx="1856">
                  <c:v>1482.0</c:v>
                </c:pt>
                <c:pt idx="1857">
                  <c:v>1483.0</c:v>
                </c:pt>
                <c:pt idx="1858">
                  <c:v>1483.0</c:v>
                </c:pt>
                <c:pt idx="1859">
                  <c:v>1484.0</c:v>
                </c:pt>
                <c:pt idx="1860">
                  <c:v>1485.0</c:v>
                </c:pt>
                <c:pt idx="1861">
                  <c:v>1486.0</c:v>
                </c:pt>
                <c:pt idx="1862">
                  <c:v>1487.0</c:v>
                </c:pt>
                <c:pt idx="1863">
                  <c:v>1488.0</c:v>
                </c:pt>
                <c:pt idx="1864">
                  <c:v>1489.0</c:v>
                </c:pt>
                <c:pt idx="1865">
                  <c:v>1490.0</c:v>
                </c:pt>
                <c:pt idx="1866">
                  <c:v>1491.0</c:v>
                </c:pt>
                <c:pt idx="1867">
                  <c:v>1492.0</c:v>
                </c:pt>
                <c:pt idx="1868">
                  <c:v>1493.0</c:v>
                </c:pt>
                <c:pt idx="1869">
                  <c:v>1494.0</c:v>
                </c:pt>
                <c:pt idx="1870">
                  <c:v>1495.0</c:v>
                </c:pt>
                <c:pt idx="1871">
                  <c:v>1496.0</c:v>
                </c:pt>
                <c:pt idx="1872">
                  <c:v>1496.0</c:v>
                </c:pt>
                <c:pt idx="1873">
                  <c:v>1497.0</c:v>
                </c:pt>
                <c:pt idx="1874">
                  <c:v>1498.0</c:v>
                </c:pt>
                <c:pt idx="1875">
                  <c:v>1499.0</c:v>
                </c:pt>
                <c:pt idx="1876">
                  <c:v>1500.0</c:v>
                </c:pt>
                <c:pt idx="1877">
                  <c:v>1501.0</c:v>
                </c:pt>
                <c:pt idx="1878">
                  <c:v>1502.0</c:v>
                </c:pt>
                <c:pt idx="1879">
                  <c:v>1503.0</c:v>
                </c:pt>
                <c:pt idx="1880">
                  <c:v>1504.0</c:v>
                </c:pt>
                <c:pt idx="1881">
                  <c:v>1505.0</c:v>
                </c:pt>
                <c:pt idx="1882">
                  <c:v>1506.0</c:v>
                </c:pt>
                <c:pt idx="1883">
                  <c:v>1507.0</c:v>
                </c:pt>
                <c:pt idx="1884">
                  <c:v>1508.0</c:v>
                </c:pt>
                <c:pt idx="1885">
                  <c:v>1509.0</c:v>
                </c:pt>
                <c:pt idx="1886">
                  <c:v>1510.0</c:v>
                </c:pt>
                <c:pt idx="1887">
                  <c:v>1511.0</c:v>
                </c:pt>
                <c:pt idx="1888">
                  <c:v>1512.0</c:v>
                </c:pt>
                <c:pt idx="1889">
                  <c:v>1513.0</c:v>
                </c:pt>
                <c:pt idx="1890">
                  <c:v>1514.0</c:v>
                </c:pt>
                <c:pt idx="1891">
                  <c:v>1515.0</c:v>
                </c:pt>
                <c:pt idx="1892">
                  <c:v>1516.0</c:v>
                </c:pt>
                <c:pt idx="1893">
                  <c:v>1517.0</c:v>
                </c:pt>
                <c:pt idx="1894">
                  <c:v>1518.0</c:v>
                </c:pt>
                <c:pt idx="1895">
                  <c:v>1519.0</c:v>
                </c:pt>
                <c:pt idx="1896">
                  <c:v>1520.0</c:v>
                </c:pt>
                <c:pt idx="1897">
                  <c:v>1521.0</c:v>
                </c:pt>
                <c:pt idx="1898">
                  <c:v>1522.0</c:v>
                </c:pt>
                <c:pt idx="1899">
                  <c:v>1523.0</c:v>
                </c:pt>
                <c:pt idx="1900">
                  <c:v>1524.0</c:v>
                </c:pt>
                <c:pt idx="1901">
                  <c:v>1525.0</c:v>
                </c:pt>
                <c:pt idx="1902">
                  <c:v>1525.0</c:v>
                </c:pt>
                <c:pt idx="1903">
                  <c:v>1525.0</c:v>
                </c:pt>
                <c:pt idx="1904">
                  <c:v>1525.0</c:v>
                </c:pt>
                <c:pt idx="1905">
                  <c:v>1525.0</c:v>
                </c:pt>
                <c:pt idx="1906">
                  <c:v>1525.0</c:v>
                </c:pt>
                <c:pt idx="1907">
                  <c:v>1525.0</c:v>
                </c:pt>
                <c:pt idx="1908">
                  <c:v>1526.0</c:v>
                </c:pt>
                <c:pt idx="1909">
                  <c:v>1527.0</c:v>
                </c:pt>
                <c:pt idx="1910">
                  <c:v>1528.0</c:v>
                </c:pt>
                <c:pt idx="1911">
                  <c:v>1529.0</c:v>
                </c:pt>
                <c:pt idx="1912">
                  <c:v>1529.0</c:v>
                </c:pt>
                <c:pt idx="1913">
                  <c:v>1530.0</c:v>
                </c:pt>
                <c:pt idx="1914">
                  <c:v>1531.0</c:v>
                </c:pt>
                <c:pt idx="1915">
                  <c:v>1531.0</c:v>
                </c:pt>
                <c:pt idx="1916">
                  <c:v>1532.0</c:v>
                </c:pt>
                <c:pt idx="1917">
                  <c:v>1533.0</c:v>
                </c:pt>
                <c:pt idx="1918">
                  <c:v>1534.0</c:v>
                </c:pt>
                <c:pt idx="1919">
                  <c:v>1535.0</c:v>
                </c:pt>
                <c:pt idx="1920">
                  <c:v>1535.0</c:v>
                </c:pt>
                <c:pt idx="1921">
                  <c:v>1535.0</c:v>
                </c:pt>
                <c:pt idx="1922">
                  <c:v>1535.0</c:v>
                </c:pt>
                <c:pt idx="1923">
                  <c:v>1536.0</c:v>
                </c:pt>
                <c:pt idx="1924">
                  <c:v>1537.0</c:v>
                </c:pt>
                <c:pt idx="1925">
                  <c:v>1538.0</c:v>
                </c:pt>
                <c:pt idx="1926">
                  <c:v>1538.0</c:v>
                </c:pt>
                <c:pt idx="1927">
                  <c:v>1538.0</c:v>
                </c:pt>
                <c:pt idx="1928">
                  <c:v>1538.0</c:v>
                </c:pt>
                <c:pt idx="1929">
                  <c:v>1539.0</c:v>
                </c:pt>
                <c:pt idx="1930">
                  <c:v>1540.0</c:v>
                </c:pt>
                <c:pt idx="1931">
                  <c:v>1540.0</c:v>
                </c:pt>
                <c:pt idx="1932">
                  <c:v>1541.0</c:v>
                </c:pt>
                <c:pt idx="1933">
                  <c:v>1542.0</c:v>
                </c:pt>
                <c:pt idx="1934">
                  <c:v>1543.0</c:v>
                </c:pt>
                <c:pt idx="1935">
                  <c:v>1544.0</c:v>
                </c:pt>
                <c:pt idx="1936">
                  <c:v>1545.0</c:v>
                </c:pt>
                <c:pt idx="1937">
                  <c:v>1546.0</c:v>
                </c:pt>
                <c:pt idx="1938">
                  <c:v>1547.0</c:v>
                </c:pt>
                <c:pt idx="1939">
                  <c:v>1548.0</c:v>
                </c:pt>
                <c:pt idx="1940">
                  <c:v>1548.0</c:v>
                </c:pt>
                <c:pt idx="1941">
                  <c:v>1549.0</c:v>
                </c:pt>
                <c:pt idx="1942">
                  <c:v>1550.0</c:v>
                </c:pt>
                <c:pt idx="1943">
                  <c:v>1551.0</c:v>
                </c:pt>
                <c:pt idx="1944">
                  <c:v>1552.0</c:v>
                </c:pt>
                <c:pt idx="1945">
                  <c:v>1553.0</c:v>
                </c:pt>
                <c:pt idx="1946">
                  <c:v>1554.0</c:v>
                </c:pt>
                <c:pt idx="1947">
                  <c:v>1555.0</c:v>
                </c:pt>
                <c:pt idx="1948">
                  <c:v>1556.0</c:v>
                </c:pt>
                <c:pt idx="1949">
                  <c:v>1557.0</c:v>
                </c:pt>
                <c:pt idx="1950">
                  <c:v>1558.0</c:v>
                </c:pt>
                <c:pt idx="1951">
                  <c:v>1559.0</c:v>
                </c:pt>
                <c:pt idx="1952">
                  <c:v>1560.0</c:v>
                </c:pt>
                <c:pt idx="1953">
                  <c:v>1561.0</c:v>
                </c:pt>
                <c:pt idx="1954">
                  <c:v>1562.0</c:v>
                </c:pt>
                <c:pt idx="1955">
                  <c:v>1563.0</c:v>
                </c:pt>
                <c:pt idx="1956">
                  <c:v>1564.0</c:v>
                </c:pt>
                <c:pt idx="1957">
                  <c:v>1565.0</c:v>
                </c:pt>
                <c:pt idx="1958">
                  <c:v>1566.0</c:v>
                </c:pt>
                <c:pt idx="1959">
                  <c:v>1567.0</c:v>
                </c:pt>
                <c:pt idx="1960">
                  <c:v>1568.0</c:v>
                </c:pt>
                <c:pt idx="1961">
                  <c:v>1569.0</c:v>
                </c:pt>
                <c:pt idx="1962">
                  <c:v>1570.0</c:v>
                </c:pt>
                <c:pt idx="1963">
                  <c:v>1570.0</c:v>
                </c:pt>
                <c:pt idx="1964">
                  <c:v>1571.0</c:v>
                </c:pt>
                <c:pt idx="1965">
                  <c:v>1572.0</c:v>
                </c:pt>
                <c:pt idx="1966">
                  <c:v>1572.0</c:v>
                </c:pt>
                <c:pt idx="1967">
                  <c:v>1573.0</c:v>
                </c:pt>
                <c:pt idx="1968">
                  <c:v>1574.0</c:v>
                </c:pt>
                <c:pt idx="1969">
                  <c:v>1575.0</c:v>
                </c:pt>
                <c:pt idx="1970">
                  <c:v>1576.0</c:v>
                </c:pt>
                <c:pt idx="1971">
                  <c:v>1577.0</c:v>
                </c:pt>
                <c:pt idx="1972">
                  <c:v>1578.0</c:v>
                </c:pt>
                <c:pt idx="1973">
                  <c:v>1579.0</c:v>
                </c:pt>
                <c:pt idx="1974">
                  <c:v>1580.0</c:v>
                </c:pt>
                <c:pt idx="1975">
                  <c:v>1581.0</c:v>
                </c:pt>
                <c:pt idx="1976">
                  <c:v>1582.0</c:v>
                </c:pt>
                <c:pt idx="1977">
                  <c:v>1582.0</c:v>
                </c:pt>
                <c:pt idx="1978">
                  <c:v>1583.0</c:v>
                </c:pt>
                <c:pt idx="1979">
                  <c:v>1584.0</c:v>
                </c:pt>
                <c:pt idx="1980">
                  <c:v>1585.0</c:v>
                </c:pt>
                <c:pt idx="1981">
                  <c:v>1586.0</c:v>
                </c:pt>
                <c:pt idx="1982">
                  <c:v>1586.0</c:v>
                </c:pt>
                <c:pt idx="1983">
                  <c:v>1587.0</c:v>
                </c:pt>
                <c:pt idx="1984">
                  <c:v>1588.0</c:v>
                </c:pt>
                <c:pt idx="1985">
                  <c:v>1589.0</c:v>
                </c:pt>
                <c:pt idx="1986">
                  <c:v>1590.0</c:v>
                </c:pt>
                <c:pt idx="1987">
                  <c:v>1591.0</c:v>
                </c:pt>
                <c:pt idx="1988">
                  <c:v>1592.0</c:v>
                </c:pt>
                <c:pt idx="1989">
                  <c:v>1593.0</c:v>
                </c:pt>
                <c:pt idx="1990">
                  <c:v>1594.0</c:v>
                </c:pt>
                <c:pt idx="1991">
                  <c:v>1595.0</c:v>
                </c:pt>
                <c:pt idx="1992">
                  <c:v>1596.0</c:v>
                </c:pt>
                <c:pt idx="1993">
                  <c:v>1597.0</c:v>
                </c:pt>
                <c:pt idx="1994">
                  <c:v>1598.0</c:v>
                </c:pt>
                <c:pt idx="1995">
                  <c:v>1599.0</c:v>
                </c:pt>
                <c:pt idx="1996">
                  <c:v>1600.0</c:v>
                </c:pt>
                <c:pt idx="1997">
                  <c:v>1601.0</c:v>
                </c:pt>
                <c:pt idx="1998">
                  <c:v>1602.0</c:v>
                </c:pt>
                <c:pt idx="1999">
                  <c:v>1603.0</c:v>
                </c:pt>
                <c:pt idx="2000">
                  <c:v>1604.0</c:v>
                </c:pt>
                <c:pt idx="2001">
                  <c:v>1605.0</c:v>
                </c:pt>
                <c:pt idx="2002">
                  <c:v>1606.0</c:v>
                </c:pt>
                <c:pt idx="2003">
                  <c:v>1607.0</c:v>
                </c:pt>
                <c:pt idx="2004">
                  <c:v>1608.0</c:v>
                </c:pt>
                <c:pt idx="2005">
                  <c:v>1609.0</c:v>
                </c:pt>
                <c:pt idx="2006">
                  <c:v>1610.0</c:v>
                </c:pt>
                <c:pt idx="2007">
                  <c:v>1610.0</c:v>
                </c:pt>
                <c:pt idx="2008">
                  <c:v>1611.0</c:v>
                </c:pt>
                <c:pt idx="2009">
                  <c:v>1612.0</c:v>
                </c:pt>
                <c:pt idx="2010">
                  <c:v>1612.0</c:v>
                </c:pt>
                <c:pt idx="2011">
                  <c:v>1613.0</c:v>
                </c:pt>
                <c:pt idx="2012">
                  <c:v>1614.0</c:v>
                </c:pt>
                <c:pt idx="2013">
                  <c:v>1615.0</c:v>
                </c:pt>
                <c:pt idx="2014">
                  <c:v>1615.0</c:v>
                </c:pt>
                <c:pt idx="2015">
                  <c:v>1616.0</c:v>
                </c:pt>
                <c:pt idx="2016">
                  <c:v>1617.0</c:v>
                </c:pt>
                <c:pt idx="2017">
                  <c:v>1618.0</c:v>
                </c:pt>
                <c:pt idx="2018">
                  <c:v>1619.0</c:v>
                </c:pt>
                <c:pt idx="2019">
                  <c:v>1620.0</c:v>
                </c:pt>
                <c:pt idx="2020">
                  <c:v>1621.0</c:v>
                </c:pt>
                <c:pt idx="2021">
                  <c:v>1622.0</c:v>
                </c:pt>
                <c:pt idx="2022">
                  <c:v>1622.0</c:v>
                </c:pt>
                <c:pt idx="2023">
                  <c:v>1623.0</c:v>
                </c:pt>
                <c:pt idx="2024">
                  <c:v>1623.0</c:v>
                </c:pt>
                <c:pt idx="2025">
                  <c:v>1624.0</c:v>
                </c:pt>
                <c:pt idx="2026">
                  <c:v>1625.0</c:v>
                </c:pt>
                <c:pt idx="2027">
                  <c:v>1626.0</c:v>
                </c:pt>
                <c:pt idx="2028">
                  <c:v>1626.0</c:v>
                </c:pt>
                <c:pt idx="2029">
                  <c:v>1626.0</c:v>
                </c:pt>
                <c:pt idx="2030">
                  <c:v>1627.0</c:v>
                </c:pt>
                <c:pt idx="2031">
                  <c:v>1628.0</c:v>
                </c:pt>
                <c:pt idx="2032">
                  <c:v>1629.0</c:v>
                </c:pt>
                <c:pt idx="2033">
                  <c:v>1630.0</c:v>
                </c:pt>
                <c:pt idx="2034">
                  <c:v>1630.0</c:v>
                </c:pt>
                <c:pt idx="2035">
                  <c:v>1631.0</c:v>
                </c:pt>
                <c:pt idx="2036">
                  <c:v>1632.0</c:v>
                </c:pt>
                <c:pt idx="2037">
                  <c:v>1633.0</c:v>
                </c:pt>
                <c:pt idx="2038">
                  <c:v>1634.0</c:v>
                </c:pt>
                <c:pt idx="2039">
                  <c:v>1635.0</c:v>
                </c:pt>
                <c:pt idx="2040">
                  <c:v>1636.0</c:v>
                </c:pt>
                <c:pt idx="2041">
                  <c:v>1637.0</c:v>
                </c:pt>
                <c:pt idx="2042">
                  <c:v>1638.0</c:v>
                </c:pt>
                <c:pt idx="2043">
                  <c:v>1639.0</c:v>
                </c:pt>
                <c:pt idx="2044">
                  <c:v>1640.0</c:v>
                </c:pt>
                <c:pt idx="2045">
                  <c:v>1641.0</c:v>
                </c:pt>
                <c:pt idx="2046">
                  <c:v>1642.0</c:v>
                </c:pt>
                <c:pt idx="2047">
                  <c:v>1643.0</c:v>
                </c:pt>
                <c:pt idx="2048">
                  <c:v>1644.0</c:v>
                </c:pt>
                <c:pt idx="2049">
                  <c:v>1645.0</c:v>
                </c:pt>
                <c:pt idx="2050">
                  <c:v>1646.0</c:v>
                </c:pt>
                <c:pt idx="2051">
                  <c:v>1647.0</c:v>
                </c:pt>
                <c:pt idx="2052">
                  <c:v>1648.0</c:v>
                </c:pt>
                <c:pt idx="2053">
                  <c:v>1649.0</c:v>
                </c:pt>
                <c:pt idx="2054">
                  <c:v>1650.0</c:v>
                </c:pt>
                <c:pt idx="2055">
                  <c:v>1651.0</c:v>
                </c:pt>
                <c:pt idx="2056">
                  <c:v>1652.0</c:v>
                </c:pt>
                <c:pt idx="2057">
                  <c:v>1652.0</c:v>
                </c:pt>
                <c:pt idx="2058">
                  <c:v>1652.0</c:v>
                </c:pt>
                <c:pt idx="2059">
                  <c:v>1653.0</c:v>
                </c:pt>
                <c:pt idx="2060">
                  <c:v>1654.0</c:v>
                </c:pt>
                <c:pt idx="2061">
                  <c:v>1655.0</c:v>
                </c:pt>
                <c:pt idx="2062">
                  <c:v>1655.0</c:v>
                </c:pt>
                <c:pt idx="2063">
                  <c:v>1656.0</c:v>
                </c:pt>
                <c:pt idx="2064">
                  <c:v>1656.0</c:v>
                </c:pt>
                <c:pt idx="2065">
                  <c:v>1657.0</c:v>
                </c:pt>
                <c:pt idx="2066">
                  <c:v>1658.0</c:v>
                </c:pt>
                <c:pt idx="2067">
                  <c:v>1659.0</c:v>
                </c:pt>
                <c:pt idx="2068">
                  <c:v>1660.0</c:v>
                </c:pt>
                <c:pt idx="2069">
                  <c:v>1661.0</c:v>
                </c:pt>
                <c:pt idx="2070">
                  <c:v>1662.0</c:v>
                </c:pt>
                <c:pt idx="2071">
                  <c:v>1663.0</c:v>
                </c:pt>
                <c:pt idx="2072">
                  <c:v>1664.0</c:v>
                </c:pt>
                <c:pt idx="2073">
                  <c:v>1665.0</c:v>
                </c:pt>
                <c:pt idx="2074">
                  <c:v>1666.0</c:v>
                </c:pt>
                <c:pt idx="2075">
                  <c:v>1666.0</c:v>
                </c:pt>
                <c:pt idx="2076">
                  <c:v>1666.0</c:v>
                </c:pt>
                <c:pt idx="2077">
                  <c:v>1667.0</c:v>
                </c:pt>
                <c:pt idx="2078">
                  <c:v>1668.0</c:v>
                </c:pt>
                <c:pt idx="2079">
                  <c:v>1669.0</c:v>
                </c:pt>
                <c:pt idx="2080">
                  <c:v>1670.0</c:v>
                </c:pt>
                <c:pt idx="2081">
                  <c:v>1671.0</c:v>
                </c:pt>
                <c:pt idx="2082">
                  <c:v>1671.0</c:v>
                </c:pt>
                <c:pt idx="2083">
                  <c:v>1672.0</c:v>
                </c:pt>
                <c:pt idx="2084">
                  <c:v>1673.0</c:v>
                </c:pt>
                <c:pt idx="2085">
                  <c:v>1674.0</c:v>
                </c:pt>
                <c:pt idx="2086">
                  <c:v>1675.0</c:v>
                </c:pt>
                <c:pt idx="2087">
                  <c:v>1676.0</c:v>
                </c:pt>
                <c:pt idx="2088">
                  <c:v>1677.0</c:v>
                </c:pt>
                <c:pt idx="2089">
                  <c:v>1677.0</c:v>
                </c:pt>
                <c:pt idx="2090">
                  <c:v>1678.0</c:v>
                </c:pt>
                <c:pt idx="2091">
                  <c:v>1678.0</c:v>
                </c:pt>
                <c:pt idx="2092">
                  <c:v>1679.0</c:v>
                </c:pt>
                <c:pt idx="2093">
                  <c:v>1680.0</c:v>
                </c:pt>
                <c:pt idx="2094">
                  <c:v>1680.0</c:v>
                </c:pt>
                <c:pt idx="2095">
                  <c:v>1680.0</c:v>
                </c:pt>
                <c:pt idx="2096">
                  <c:v>1681.0</c:v>
                </c:pt>
                <c:pt idx="2097">
                  <c:v>1681.0</c:v>
                </c:pt>
                <c:pt idx="2098">
                  <c:v>1682.0</c:v>
                </c:pt>
                <c:pt idx="2099">
                  <c:v>1683.0</c:v>
                </c:pt>
                <c:pt idx="2100">
                  <c:v>1684.0</c:v>
                </c:pt>
                <c:pt idx="2101">
                  <c:v>1685.0</c:v>
                </c:pt>
                <c:pt idx="2102">
                  <c:v>1686.0</c:v>
                </c:pt>
                <c:pt idx="2103">
                  <c:v>1687.0</c:v>
                </c:pt>
                <c:pt idx="2104">
                  <c:v>1688.0</c:v>
                </c:pt>
                <c:pt idx="2105">
                  <c:v>1689.0</c:v>
                </c:pt>
                <c:pt idx="2106">
                  <c:v>1690.0</c:v>
                </c:pt>
                <c:pt idx="2107">
                  <c:v>1690.0</c:v>
                </c:pt>
                <c:pt idx="2108">
                  <c:v>1691.0</c:v>
                </c:pt>
                <c:pt idx="2109">
                  <c:v>1692.0</c:v>
                </c:pt>
                <c:pt idx="2110">
                  <c:v>1693.0</c:v>
                </c:pt>
                <c:pt idx="2111">
                  <c:v>1694.0</c:v>
                </c:pt>
                <c:pt idx="2112">
                  <c:v>1695.0</c:v>
                </c:pt>
                <c:pt idx="2113">
                  <c:v>1696.0</c:v>
                </c:pt>
                <c:pt idx="2114">
                  <c:v>1697.0</c:v>
                </c:pt>
                <c:pt idx="2115">
                  <c:v>1698.0</c:v>
                </c:pt>
                <c:pt idx="2116">
                  <c:v>1698.0</c:v>
                </c:pt>
                <c:pt idx="2117">
                  <c:v>1699.0</c:v>
                </c:pt>
                <c:pt idx="2118">
                  <c:v>1700.0</c:v>
                </c:pt>
                <c:pt idx="2119">
                  <c:v>1701.0</c:v>
                </c:pt>
                <c:pt idx="2120">
                  <c:v>1702.0</c:v>
                </c:pt>
                <c:pt idx="2121">
                  <c:v>1703.0</c:v>
                </c:pt>
                <c:pt idx="2122">
                  <c:v>1703.0</c:v>
                </c:pt>
                <c:pt idx="2123">
                  <c:v>1704.0</c:v>
                </c:pt>
                <c:pt idx="2124">
                  <c:v>1705.0</c:v>
                </c:pt>
                <c:pt idx="2125">
                  <c:v>1706.0</c:v>
                </c:pt>
                <c:pt idx="2126">
                  <c:v>1707.0</c:v>
                </c:pt>
                <c:pt idx="2127">
                  <c:v>1708.0</c:v>
                </c:pt>
                <c:pt idx="2128">
                  <c:v>1709.0</c:v>
                </c:pt>
                <c:pt idx="2129">
                  <c:v>1709.0</c:v>
                </c:pt>
                <c:pt idx="2130">
                  <c:v>1710.0</c:v>
                </c:pt>
                <c:pt idx="2131">
                  <c:v>1711.0</c:v>
                </c:pt>
                <c:pt idx="2132">
                  <c:v>1712.0</c:v>
                </c:pt>
                <c:pt idx="2133">
                  <c:v>1713.0</c:v>
                </c:pt>
                <c:pt idx="2134">
                  <c:v>1713.0</c:v>
                </c:pt>
                <c:pt idx="2135">
                  <c:v>1714.0</c:v>
                </c:pt>
                <c:pt idx="2136">
                  <c:v>1714.0</c:v>
                </c:pt>
                <c:pt idx="2137">
                  <c:v>1714.0</c:v>
                </c:pt>
                <c:pt idx="2138">
                  <c:v>1714.0</c:v>
                </c:pt>
                <c:pt idx="2139">
                  <c:v>1715.0</c:v>
                </c:pt>
                <c:pt idx="2140">
                  <c:v>1716.0</c:v>
                </c:pt>
                <c:pt idx="2141">
                  <c:v>1717.0</c:v>
                </c:pt>
                <c:pt idx="2142">
                  <c:v>1718.0</c:v>
                </c:pt>
                <c:pt idx="2143">
                  <c:v>1719.0</c:v>
                </c:pt>
                <c:pt idx="2144">
                  <c:v>1720.0</c:v>
                </c:pt>
                <c:pt idx="2145">
                  <c:v>1721.0</c:v>
                </c:pt>
                <c:pt idx="2146">
                  <c:v>1722.0</c:v>
                </c:pt>
                <c:pt idx="2147">
                  <c:v>1723.0</c:v>
                </c:pt>
                <c:pt idx="2148">
                  <c:v>1724.0</c:v>
                </c:pt>
                <c:pt idx="2149">
                  <c:v>1725.0</c:v>
                </c:pt>
                <c:pt idx="2150">
                  <c:v>1726.0</c:v>
                </c:pt>
                <c:pt idx="2151">
                  <c:v>1727.0</c:v>
                </c:pt>
                <c:pt idx="2152">
                  <c:v>1728.0</c:v>
                </c:pt>
                <c:pt idx="2153">
                  <c:v>1728.0</c:v>
                </c:pt>
                <c:pt idx="2154">
                  <c:v>1729.0</c:v>
                </c:pt>
                <c:pt idx="2155">
                  <c:v>1730.0</c:v>
                </c:pt>
                <c:pt idx="2156">
                  <c:v>1731.0</c:v>
                </c:pt>
                <c:pt idx="2157">
                  <c:v>1732.0</c:v>
                </c:pt>
                <c:pt idx="2158">
                  <c:v>1733.0</c:v>
                </c:pt>
                <c:pt idx="2159">
                  <c:v>1733.0</c:v>
                </c:pt>
                <c:pt idx="2160">
                  <c:v>1734.0</c:v>
                </c:pt>
                <c:pt idx="2161">
                  <c:v>1735.0</c:v>
                </c:pt>
                <c:pt idx="2162">
                  <c:v>1736.0</c:v>
                </c:pt>
                <c:pt idx="2163">
                  <c:v>1737.0</c:v>
                </c:pt>
                <c:pt idx="2164">
                  <c:v>1738.0</c:v>
                </c:pt>
                <c:pt idx="2165">
                  <c:v>1739.0</c:v>
                </c:pt>
                <c:pt idx="2166">
                  <c:v>1740.0</c:v>
                </c:pt>
                <c:pt idx="2167">
                  <c:v>1741.0</c:v>
                </c:pt>
                <c:pt idx="2168">
                  <c:v>1742.0</c:v>
                </c:pt>
                <c:pt idx="2169">
                  <c:v>1743.0</c:v>
                </c:pt>
                <c:pt idx="2170">
                  <c:v>1744.0</c:v>
                </c:pt>
                <c:pt idx="2171">
                  <c:v>1745.0</c:v>
                </c:pt>
                <c:pt idx="2172">
                  <c:v>1745.0</c:v>
                </c:pt>
                <c:pt idx="2173">
                  <c:v>1746.0</c:v>
                </c:pt>
                <c:pt idx="2174">
                  <c:v>1747.0</c:v>
                </c:pt>
                <c:pt idx="2175">
                  <c:v>1748.0</c:v>
                </c:pt>
                <c:pt idx="2176">
                  <c:v>1749.0</c:v>
                </c:pt>
                <c:pt idx="2177">
                  <c:v>1750.0</c:v>
                </c:pt>
                <c:pt idx="2178">
                  <c:v>1751.0</c:v>
                </c:pt>
                <c:pt idx="2179">
                  <c:v>1752.0</c:v>
                </c:pt>
                <c:pt idx="2180">
                  <c:v>1753.0</c:v>
                </c:pt>
                <c:pt idx="2181">
                  <c:v>1753.0</c:v>
                </c:pt>
                <c:pt idx="2182">
                  <c:v>1753.0</c:v>
                </c:pt>
                <c:pt idx="2183">
                  <c:v>1754.0</c:v>
                </c:pt>
                <c:pt idx="2184">
                  <c:v>1755.0</c:v>
                </c:pt>
                <c:pt idx="2185">
                  <c:v>1756.0</c:v>
                </c:pt>
                <c:pt idx="2186">
                  <c:v>1756.0</c:v>
                </c:pt>
                <c:pt idx="2187">
                  <c:v>1756.0</c:v>
                </c:pt>
                <c:pt idx="2188">
                  <c:v>1757.0</c:v>
                </c:pt>
                <c:pt idx="2189">
                  <c:v>1757.0</c:v>
                </c:pt>
                <c:pt idx="2190">
                  <c:v>1757.0</c:v>
                </c:pt>
                <c:pt idx="2191">
                  <c:v>1758.0</c:v>
                </c:pt>
                <c:pt idx="2192">
                  <c:v>1759.0</c:v>
                </c:pt>
                <c:pt idx="2193">
                  <c:v>1759.0</c:v>
                </c:pt>
                <c:pt idx="2194">
                  <c:v>1760.0</c:v>
                </c:pt>
                <c:pt idx="2195">
                  <c:v>1761.0</c:v>
                </c:pt>
                <c:pt idx="2196">
                  <c:v>1762.0</c:v>
                </c:pt>
                <c:pt idx="2197">
                  <c:v>1763.0</c:v>
                </c:pt>
                <c:pt idx="2198">
                  <c:v>1764.0</c:v>
                </c:pt>
                <c:pt idx="2199">
                  <c:v>1765.0</c:v>
                </c:pt>
                <c:pt idx="2200">
                  <c:v>1766.0</c:v>
                </c:pt>
                <c:pt idx="2201">
                  <c:v>1767.0</c:v>
                </c:pt>
                <c:pt idx="2202">
                  <c:v>1768.0</c:v>
                </c:pt>
                <c:pt idx="2203">
                  <c:v>1769.0</c:v>
                </c:pt>
                <c:pt idx="2204">
                  <c:v>1770.0</c:v>
                </c:pt>
                <c:pt idx="2205">
                  <c:v>1771.0</c:v>
                </c:pt>
                <c:pt idx="2206">
                  <c:v>1772.0</c:v>
                </c:pt>
                <c:pt idx="2207">
                  <c:v>1773.0</c:v>
                </c:pt>
                <c:pt idx="2208">
                  <c:v>1774.0</c:v>
                </c:pt>
                <c:pt idx="2209">
                  <c:v>1774.0</c:v>
                </c:pt>
                <c:pt idx="2210">
                  <c:v>1775.0</c:v>
                </c:pt>
                <c:pt idx="2211">
                  <c:v>1776.0</c:v>
                </c:pt>
                <c:pt idx="2212">
                  <c:v>1777.0</c:v>
                </c:pt>
                <c:pt idx="2213">
                  <c:v>1777.0</c:v>
                </c:pt>
                <c:pt idx="2214">
                  <c:v>1778.0</c:v>
                </c:pt>
                <c:pt idx="2215">
                  <c:v>1779.0</c:v>
                </c:pt>
                <c:pt idx="2216">
                  <c:v>1780.0</c:v>
                </c:pt>
                <c:pt idx="2217">
                  <c:v>1781.0</c:v>
                </c:pt>
                <c:pt idx="2218">
                  <c:v>1781.0</c:v>
                </c:pt>
                <c:pt idx="2219">
                  <c:v>1782.0</c:v>
                </c:pt>
                <c:pt idx="2220">
                  <c:v>1783.0</c:v>
                </c:pt>
                <c:pt idx="2221">
                  <c:v>1784.0</c:v>
                </c:pt>
                <c:pt idx="2222">
                  <c:v>1785.0</c:v>
                </c:pt>
                <c:pt idx="2223">
                  <c:v>1785.0</c:v>
                </c:pt>
                <c:pt idx="2224">
                  <c:v>1786.0</c:v>
                </c:pt>
                <c:pt idx="2225">
                  <c:v>1786.0</c:v>
                </c:pt>
                <c:pt idx="2226">
                  <c:v>1787.0</c:v>
                </c:pt>
                <c:pt idx="2227">
                  <c:v>1788.0</c:v>
                </c:pt>
                <c:pt idx="2228">
                  <c:v>1789.0</c:v>
                </c:pt>
                <c:pt idx="2229">
                  <c:v>1790.0</c:v>
                </c:pt>
                <c:pt idx="2230">
                  <c:v>1791.0</c:v>
                </c:pt>
                <c:pt idx="2231">
                  <c:v>1792.0</c:v>
                </c:pt>
                <c:pt idx="2232">
                  <c:v>1793.0</c:v>
                </c:pt>
                <c:pt idx="2233">
                  <c:v>1793.0</c:v>
                </c:pt>
                <c:pt idx="2234">
                  <c:v>1794.0</c:v>
                </c:pt>
                <c:pt idx="2235">
                  <c:v>1795.0</c:v>
                </c:pt>
                <c:pt idx="2236">
                  <c:v>1796.0</c:v>
                </c:pt>
                <c:pt idx="2237">
                  <c:v>1797.0</c:v>
                </c:pt>
                <c:pt idx="2238">
                  <c:v>1798.0</c:v>
                </c:pt>
                <c:pt idx="2239">
                  <c:v>1798.0</c:v>
                </c:pt>
                <c:pt idx="2240">
                  <c:v>1799.0</c:v>
                </c:pt>
                <c:pt idx="2241">
                  <c:v>1800.0</c:v>
                </c:pt>
                <c:pt idx="2242">
                  <c:v>1801.0</c:v>
                </c:pt>
                <c:pt idx="2243">
                  <c:v>1802.0</c:v>
                </c:pt>
                <c:pt idx="2244">
                  <c:v>1803.0</c:v>
                </c:pt>
                <c:pt idx="2245">
                  <c:v>1804.0</c:v>
                </c:pt>
                <c:pt idx="2246">
                  <c:v>1804.0</c:v>
                </c:pt>
                <c:pt idx="2247">
                  <c:v>1805.0</c:v>
                </c:pt>
                <c:pt idx="2248">
                  <c:v>1806.0</c:v>
                </c:pt>
                <c:pt idx="2249">
                  <c:v>1807.0</c:v>
                </c:pt>
                <c:pt idx="2250">
                  <c:v>1808.0</c:v>
                </c:pt>
                <c:pt idx="2251">
                  <c:v>1809.0</c:v>
                </c:pt>
                <c:pt idx="2252">
                  <c:v>1810.0</c:v>
                </c:pt>
                <c:pt idx="2253">
                  <c:v>1811.0</c:v>
                </c:pt>
                <c:pt idx="2254">
                  <c:v>1811.0</c:v>
                </c:pt>
                <c:pt idx="2255">
                  <c:v>1812.0</c:v>
                </c:pt>
                <c:pt idx="2256">
                  <c:v>1812.0</c:v>
                </c:pt>
                <c:pt idx="2257">
                  <c:v>1812.0</c:v>
                </c:pt>
                <c:pt idx="2258">
                  <c:v>1813.0</c:v>
                </c:pt>
                <c:pt idx="2259">
                  <c:v>1814.0</c:v>
                </c:pt>
                <c:pt idx="2260">
                  <c:v>1815.0</c:v>
                </c:pt>
                <c:pt idx="2261">
                  <c:v>1816.0</c:v>
                </c:pt>
                <c:pt idx="2262">
                  <c:v>1817.0</c:v>
                </c:pt>
                <c:pt idx="2263">
                  <c:v>1818.0</c:v>
                </c:pt>
                <c:pt idx="2264">
                  <c:v>1819.0</c:v>
                </c:pt>
                <c:pt idx="2265">
                  <c:v>1820.0</c:v>
                </c:pt>
                <c:pt idx="2266">
                  <c:v>1821.0</c:v>
                </c:pt>
                <c:pt idx="2267">
                  <c:v>1822.0</c:v>
                </c:pt>
                <c:pt idx="2268">
                  <c:v>1822.0</c:v>
                </c:pt>
                <c:pt idx="2269">
                  <c:v>1822.0</c:v>
                </c:pt>
                <c:pt idx="2270">
                  <c:v>1823.0</c:v>
                </c:pt>
                <c:pt idx="2271">
                  <c:v>1823.0</c:v>
                </c:pt>
                <c:pt idx="2272">
                  <c:v>1824.0</c:v>
                </c:pt>
                <c:pt idx="2273">
                  <c:v>1825.0</c:v>
                </c:pt>
                <c:pt idx="2274">
                  <c:v>1826.0</c:v>
                </c:pt>
                <c:pt idx="2275">
                  <c:v>1827.0</c:v>
                </c:pt>
                <c:pt idx="2276">
                  <c:v>1828.0</c:v>
                </c:pt>
                <c:pt idx="2277">
                  <c:v>1829.0</c:v>
                </c:pt>
                <c:pt idx="2278">
                  <c:v>1830.0</c:v>
                </c:pt>
                <c:pt idx="2279">
                  <c:v>1831.0</c:v>
                </c:pt>
                <c:pt idx="2280">
                  <c:v>1832.0</c:v>
                </c:pt>
                <c:pt idx="2281">
                  <c:v>1833.0</c:v>
                </c:pt>
                <c:pt idx="2282">
                  <c:v>1834.0</c:v>
                </c:pt>
                <c:pt idx="2283">
                  <c:v>1835.0</c:v>
                </c:pt>
                <c:pt idx="2284">
                  <c:v>1836.0</c:v>
                </c:pt>
                <c:pt idx="2285">
                  <c:v>1836.0</c:v>
                </c:pt>
                <c:pt idx="2286">
                  <c:v>1836.0</c:v>
                </c:pt>
                <c:pt idx="2287">
                  <c:v>1836.0</c:v>
                </c:pt>
                <c:pt idx="2288">
                  <c:v>1836.0</c:v>
                </c:pt>
                <c:pt idx="2289">
                  <c:v>1836.0</c:v>
                </c:pt>
                <c:pt idx="2290">
                  <c:v>1836.0</c:v>
                </c:pt>
                <c:pt idx="2291">
                  <c:v>1836.0</c:v>
                </c:pt>
                <c:pt idx="2292">
                  <c:v>1837.0</c:v>
                </c:pt>
                <c:pt idx="2293">
                  <c:v>1838.0</c:v>
                </c:pt>
                <c:pt idx="2294">
                  <c:v>1839.0</c:v>
                </c:pt>
                <c:pt idx="2295">
                  <c:v>1840.0</c:v>
                </c:pt>
                <c:pt idx="2296">
                  <c:v>1841.0</c:v>
                </c:pt>
                <c:pt idx="2297">
                  <c:v>1842.0</c:v>
                </c:pt>
                <c:pt idx="2298">
                  <c:v>1843.0</c:v>
                </c:pt>
                <c:pt idx="2299">
                  <c:v>1844.0</c:v>
                </c:pt>
                <c:pt idx="2300">
                  <c:v>1845.0</c:v>
                </c:pt>
                <c:pt idx="2301">
                  <c:v>1846.0</c:v>
                </c:pt>
                <c:pt idx="2302">
                  <c:v>1846.0</c:v>
                </c:pt>
                <c:pt idx="2303">
                  <c:v>1847.0</c:v>
                </c:pt>
                <c:pt idx="2304">
                  <c:v>1848.0</c:v>
                </c:pt>
                <c:pt idx="2305">
                  <c:v>1849.0</c:v>
                </c:pt>
                <c:pt idx="2306">
                  <c:v>1850.0</c:v>
                </c:pt>
                <c:pt idx="2307">
                  <c:v>1851.0</c:v>
                </c:pt>
                <c:pt idx="2308">
                  <c:v>1852.0</c:v>
                </c:pt>
                <c:pt idx="2309">
                  <c:v>1853.0</c:v>
                </c:pt>
                <c:pt idx="2310">
                  <c:v>1854.0</c:v>
                </c:pt>
                <c:pt idx="2311">
                  <c:v>1855.0</c:v>
                </c:pt>
                <c:pt idx="2312">
                  <c:v>1856.0</c:v>
                </c:pt>
                <c:pt idx="2313">
                  <c:v>1857.0</c:v>
                </c:pt>
                <c:pt idx="2314">
                  <c:v>1858.0</c:v>
                </c:pt>
                <c:pt idx="2315">
                  <c:v>1859.0</c:v>
                </c:pt>
                <c:pt idx="2316">
                  <c:v>1860.0</c:v>
                </c:pt>
                <c:pt idx="2317">
                  <c:v>1861.0</c:v>
                </c:pt>
                <c:pt idx="2318">
                  <c:v>1862.0</c:v>
                </c:pt>
                <c:pt idx="2319">
                  <c:v>1863.0</c:v>
                </c:pt>
                <c:pt idx="2320">
                  <c:v>1864.0</c:v>
                </c:pt>
                <c:pt idx="2321">
                  <c:v>1865.0</c:v>
                </c:pt>
                <c:pt idx="2322">
                  <c:v>1866.0</c:v>
                </c:pt>
                <c:pt idx="2323">
                  <c:v>1867.0</c:v>
                </c:pt>
                <c:pt idx="2324">
                  <c:v>1868.0</c:v>
                </c:pt>
                <c:pt idx="2325">
                  <c:v>1869.0</c:v>
                </c:pt>
                <c:pt idx="2326">
                  <c:v>1870.0</c:v>
                </c:pt>
                <c:pt idx="2327">
                  <c:v>1871.0</c:v>
                </c:pt>
                <c:pt idx="2328">
                  <c:v>1872.0</c:v>
                </c:pt>
                <c:pt idx="2329">
                  <c:v>1873.0</c:v>
                </c:pt>
                <c:pt idx="2330">
                  <c:v>1874.0</c:v>
                </c:pt>
                <c:pt idx="2331">
                  <c:v>1875.0</c:v>
                </c:pt>
                <c:pt idx="2332">
                  <c:v>1876.0</c:v>
                </c:pt>
                <c:pt idx="2333">
                  <c:v>1877.0</c:v>
                </c:pt>
                <c:pt idx="2334">
                  <c:v>1878.0</c:v>
                </c:pt>
                <c:pt idx="2335">
                  <c:v>1879.0</c:v>
                </c:pt>
                <c:pt idx="2336">
                  <c:v>1880.0</c:v>
                </c:pt>
                <c:pt idx="2337">
                  <c:v>1881.0</c:v>
                </c:pt>
                <c:pt idx="2338">
                  <c:v>1882.0</c:v>
                </c:pt>
                <c:pt idx="2339">
                  <c:v>1883.0</c:v>
                </c:pt>
                <c:pt idx="2340">
                  <c:v>1884.0</c:v>
                </c:pt>
                <c:pt idx="2341">
                  <c:v>1885.0</c:v>
                </c:pt>
                <c:pt idx="2342">
                  <c:v>1886.0</c:v>
                </c:pt>
                <c:pt idx="2343">
                  <c:v>1887.0</c:v>
                </c:pt>
                <c:pt idx="2344">
                  <c:v>1887.0</c:v>
                </c:pt>
                <c:pt idx="2345">
                  <c:v>1888.0</c:v>
                </c:pt>
                <c:pt idx="2346">
                  <c:v>1889.0</c:v>
                </c:pt>
                <c:pt idx="2347">
                  <c:v>1890.0</c:v>
                </c:pt>
                <c:pt idx="2348">
                  <c:v>1891.0</c:v>
                </c:pt>
                <c:pt idx="2349">
                  <c:v>1892.0</c:v>
                </c:pt>
                <c:pt idx="2350">
                  <c:v>1893.0</c:v>
                </c:pt>
                <c:pt idx="2351">
                  <c:v>1894.0</c:v>
                </c:pt>
                <c:pt idx="2352">
                  <c:v>1895.0</c:v>
                </c:pt>
                <c:pt idx="2353">
                  <c:v>1896.0</c:v>
                </c:pt>
                <c:pt idx="2354">
                  <c:v>1896.0</c:v>
                </c:pt>
                <c:pt idx="2355">
                  <c:v>1896.0</c:v>
                </c:pt>
                <c:pt idx="2356">
                  <c:v>1897.0</c:v>
                </c:pt>
                <c:pt idx="2357">
                  <c:v>1897.0</c:v>
                </c:pt>
                <c:pt idx="2358">
                  <c:v>1898.0</c:v>
                </c:pt>
                <c:pt idx="2359">
                  <c:v>1899.0</c:v>
                </c:pt>
                <c:pt idx="2360">
                  <c:v>1899.0</c:v>
                </c:pt>
                <c:pt idx="2361">
                  <c:v>1900.0</c:v>
                </c:pt>
                <c:pt idx="2362">
                  <c:v>1901.0</c:v>
                </c:pt>
                <c:pt idx="2363">
                  <c:v>1901.0</c:v>
                </c:pt>
                <c:pt idx="2364">
                  <c:v>1901.0</c:v>
                </c:pt>
                <c:pt idx="2365">
                  <c:v>1902.0</c:v>
                </c:pt>
                <c:pt idx="2366">
                  <c:v>1902.0</c:v>
                </c:pt>
                <c:pt idx="2367">
                  <c:v>1903.0</c:v>
                </c:pt>
                <c:pt idx="2368">
                  <c:v>1903.0</c:v>
                </c:pt>
                <c:pt idx="2369">
                  <c:v>1904.0</c:v>
                </c:pt>
                <c:pt idx="2370">
                  <c:v>1905.0</c:v>
                </c:pt>
                <c:pt idx="2371">
                  <c:v>1906.0</c:v>
                </c:pt>
                <c:pt idx="2372">
                  <c:v>1907.0</c:v>
                </c:pt>
                <c:pt idx="2373">
                  <c:v>1908.0</c:v>
                </c:pt>
                <c:pt idx="2374">
                  <c:v>1909.0</c:v>
                </c:pt>
                <c:pt idx="2375">
                  <c:v>1910.0</c:v>
                </c:pt>
                <c:pt idx="2376">
                  <c:v>1911.0</c:v>
                </c:pt>
                <c:pt idx="2377">
                  <c:v>1912.0</c:v>
                </c:pt>
                <c:pt idx="2378">
                  <c:v>1913.0</c:v>
                </c:pt>
                <c:pt idx="2379">
                  <c:v>1914.0</c:v>
                </c:pt>
                <c:pt idx="2380">
                  <c:v>1915.0</c:v>
                </c:pt>
                <c:pt idx="2381">
                  <c:v>1915.0</c:v>
                </c:pt>
                <c:pt idx="2382">
                  <c:v>1916.0</c:v>
                </c:pt>
                <c:pt idx="2383">
                  <c:v>1917.0</c:v>
                </c:pt>
                <c:pt idx="2384">
                  <c:v>1918.0</c:v>
                </c:pt>
                <c:pt idx="2385">
                  <c:v>1919.0</c:v>
                </c:pt>
                <c:pt idx="2386">
                  <c:v>1920.0</c:v>
                </c:pt>
                <c:pt idx="2387">
                  <c:v>1921.0</c:v>
                </c:pt>
                <c:pt idx="2388">
                  <c:v>1922.0</c:v>
                </c:pt>
                <c:pt idx="2389">
                  <c:v>1923.0</c:v>
                </c:pt>
                <c:pt idx="2390">
                  <c:v>1924.0</c:v>
                </c:pt>
                <c:pt idx="2391">
                  <c:v>1925.0</c:v>
                </c:pt>
                <c:pt idx="2392">
                  <c:v>1926.0</c:v>
                </c:pt>
                <c:pt idx="2393">
                  <c:v>1927.0</c:v>
                </c:pt>
                <c:pt idx="2394">
                  <c:v>1928.0</c:v>
                </c:pt>
                <c:pt idx="2395">
                  <c:v>1929.0</c:v>
                </c:pt>
                <c:pt idx="2396">
                  <c:v>1930.0</c:v>
                </c:pt>
                <c:pt idx="2397">
                  <c:v>1931.0</c:v>
                </c:pt>
                <c:pt idx="2398">
                  <c:v>1932.0</c:v>
                </c:pt>
                <c:pt idx="2399">
                  <c:v>1933.0</c:v>
                </c:pt>
                <c:pt idx="2400">
                  <c:v>1934.0</c:v>
                </c:pt>
                <c:pt idx="2401">
                  <c:v>1935.0</c:v>
                </c:pt>
                <c:pt idx="2402">
                  <c:v>1936.0</c:v>
                </c:pt>
                <c:pt idx="2403">
                  <c:v>1936.0</c:v>
                </c:pt>
                <c:pt idx="2404">
                  <c:v>1936.0</c:v>
                </c:pt>
                <c:pt idx="2405">
                  <c:v>1937.0</c:v>
                </c:pt>
                <c:pt idx="2406">
                  <c:v>1938.0</c:v>
                </c:pt>
                <c:pt idx="2407">
                  <c:v>1939.0</c:v>
                </c:pt>
                <c:pt idx="2408">
                  <c:v>1940.0</c:v>
                </c:pt>
                <c:pt idx="2409">
                  <c:v>1941.0</c:v>
                </c:pt>
                <c:pt idx="2410">
                  <c:v>1942.0</c:v>
                </c:pt>
                <c:pt idx="2411">
                  <c:v>1942.0</c:v>
                </c:pt>
                <c:pt idx="2412">
                  <c:v>1942.0</c:v>
                </c:pt>
                <c:pt idx="2413">
                  <c:v>1943.0</c:v>
                </c:pt>
                <c:pt idx="2414">
                  <c:v>1944.0</c:v>
                </c:pt>
                <c:pt idx="2415">
                  <c:v>1944.0</c:v>
                </c:pt>
                <c:pt idx="2416">
                  <c:v>1944.0</c:v>
                </c:pt>
                <c:pt idx="2417">
                  <c:v>1945.0</c:v>
                </c:pt>
                <c:pt idx="2418">
                  <c:v>1946.0</c:v>
                </c:pt>
                <c:pt idx="2419">
                  <c:v>1947.0</c:v>
                </c:pt>
                <c:pt idx="2420">
                  <c:v>1948.0</c:v>
                </c:pt>
                <c:pt idx="2421">
                  <c:v>1949.0</c:v>
                </c:pt>
                <c:pt idx="2422">
                  <c:v>1950.0</c:v>
                </c:pt>
                <c:pt idx="2423">
                  <c:v>1951.0</c:v>
                </c:pt>
                <c:pt idx="2424">
                  <c:v>1952.0</c:v>
                </c:pt>
                <c:pt idx="2425">
                  <c:v>1953.0</c:v>
                </c:pt>
                <c:pt idx="2426">
                  <c:v>1954.0</c:v>
                </c:pt>
                <c:pt idx="2427">
                  <c:v>1955.0</c:v>
                </c:pt>
                <c:pt idx="2428">
                  <c:v>1956.0</c:v>
                </c:pt>
                <c:pt idx="2429">
                  <c:v>1957.0</c:v>
                </c:pt>
                <c:pt idx="2430">
                  <c:v>1957.0</c:v>
                </c:pt>
                <c:pt idx="2431">
                  <c:v>1958.0</c:v>
                </c:pt>
                <c:pt idx="2432">
                  <c:v>1958.0</c:v>
                </c:pt>
                <c:pt idx="2433">
                  <c:v>1958.0</c:v>
                </c:pt>
                <c:pt idx="2434">
                  <c:v>1959.0</c:v>
                </c:pt>
                <c:pt idx="2435">
                  <c:v>1959.0</c:v>
                </c:pt>
                <c:pt idx="2436">
                  <c:v>1960.0</c:v>
                </c:pt>
                <c:pt idx="2437">
                  <c:v>1961.0</c:v>
                </c:pt>
                <c:pt idx="2438">
                  <c:v>1962.0</c:v>
                </c:pt>
                <c:pt idx="2439">
                  <c:v>1963.0</c:v>
                </c:pt>
                <c:pt idx="2440">
                  <c:v>1963.0</c:v>
                </c:pt>
                <c:pt idx="2441">
                  <c:v>1964.0</c:v>
                </c:pt>
                <c:pt idx="2442">
                  <c:v>1965.0</c:v>
                </c:pt>
                <c:pt idx="2443">
                  <c:v>1966.0</c:v>
                </c:pt>
                <c:pt idx="2444">
                  <c:v>1966.0</c:v>
                </c:pt>
                <c:pt idx="2445">
                  <c:v>1966.0</c:v>
                </c:pt>
                <c:pt idx="2446">
                  <c:v>1966.0</c:v>
                </c:pt>
                <c:pt idx="2447">
                  <c:v>1966.0</c:v>
                </c:pt>
                <c:pt idx="2448">
                  <c:v>1967.0</c:v>
                </c:pt>
                <c:pt idx="2449">
                  <c:v>1967.0</c:v>
                </c:pt>
                <c:pt idx="2450">
                  <c:v>1967.0</c:v>
                </c:pt>
                <c:pt idx="2451">
                  <c:v>1968.0</c:v>
                </c:pt>
                <c:pt idx="2452">
                  <c:v>1969.0</c:v>
                </c:pt>
                <c:pt idx="2453">
                  <c:v>1970.0</c:v>
                </c:pt>
                <c:pt idx="2454">
                  <c:v>1971.0</c:v>
                </c:pt>
                <c:pt idx="2455">
                  <c:v>1972.0</c:v>
                </c:pt>
                <c:pt idx="2456">
                  <c:v>1973.0</c:v>
                </c:pt>
                <c:pt idx="2457">
                  <c:v>1974.0</c:v>
                </c:pt>
                <c:pt idx="2458">
                  <c:v>1975.0</c:v>
                </c:pt>
                <c:pt idx="2459">
                  <c:v>1976.0</c:v>
                </c:pt>
                <c:pt idx="2460">
                  <c:v>1977.0</c:v>
                </c:pt>
                <c:pt idx="2461">
                  <c:v>1978.0</c:v>
                </c:pt>
                <c:pt idx="2462">
                  <c:v>1978.0</c:v>
                </c:pt>
                <c:pt idx="2463">
                  <c:v>1978.0</c:v>
                </c:pt>
                <c:pt idx="2464">
                  <c:v>1979.0</c:v>
                </c:pt>
                <c:pt idx="2465">
                  <c:v>1980.0</c:v>
                </c:pt>
                <c:pt idx="2466">
                  <c:v>1981.0</c:v>
                </c:pt>
                <c:pt idx="2467">
                  <c:v>1982.0</c:v>
                </c:pt>
                <c:pt idx="2468">
                  <c:v>1983.0</c:v>
                </c:pt>
                <c:pt idx="2469">
                  <c:v>1983.0</c:v>
                </c:pt>
                <c:pt idx="2470">
                  <c:v>1984.0</c:v>
                </c:pt>
                <c:pt idx="2471">
                  <c:v>1985.0</c:v>
                </c:pt>
                <c:pt idx="2472">
                  <c:v>1986.0</c:v>
                </c:pt>
                <c:pt idx="2473">
                  <c:v>1986.0</c:v>
                </c:pt>
                <c:pt idx="2474">
                  <c:v>1986.0</c:v>
                </c:pt>
                <c:pt idx="2475">
                  <c:v>1986.0</c:v>
                </c:pt>
                <c:pt idx="2476">
                  <c:v>1987.0</c:v>
                </c:pt>
                <c:pt idx="2477">
                  <c:v>1987.0</c:v>
                </c:pt>
                <c:pt idx="2478">
                  <c:v>1987.0</c:v>
                </c:pt>
                <c:pt idx="2479">
                  <c:v>1988.0</c:v>
                </c:pt>
                <c:pt idx="2480">
                  <c:v>1989.0</c:v>
                </c:pt>
                <c:pt idx="2481">
                  <c:v>1990.0</c:v>
                </c:pt>
                <c:pt idx="2482">
                  <c:v>1991.0</c:v>
                </c:pt>
                <c:pt idx="2483">
                  <c:v>1992.0</c:v>
                </c:pt>
                <c:pt idx="2484">
                  <c:v>1993.0</c:v>
                </c:pt>
                <c:pt idx="2485">
                  <c:v>1994.0</c:v>
                </c:pt>
                <c:pt idx="2486">
                  <c:v>1995.0</c:v>
                </c:pt>
                <c:pt idx="2487">
                  <c:v>1996.0</c:v>
                </c:pt>
                <c:pt idx="2488">
                  <c:v>1997.0</c:v>
                </c:pt>
                <c:pt idx="2489">
                  <c:v>1998.0</c:v>
                </c:pt>
                <c:pt idx="2490">
                  <c:v>1999.0</c:v>
                </c:pt>
                <c:pt idx="2491">
                  <c:v>2000.0</c:v>
                </c:pt>
                <c:pt idx="2492">
                  <c:v>2001.0</c:v>
                </c:pt>
                <c:pt idx="2493">
                  <c:v>2002.0</c:v>
                </c:pt>
                <c:pt idx="2494">
                  <c:v>2003.0</c:v>
                </c:pt>
                <c:pt idx="2495">
                  <c:v>2004.0</c:v>
                </c:pt>
                <c:pt idx="2496">
                  <c:v>2005.0</c:v>
                </c:pt>
                <c:pt idx="2497">
                  <c:v>2006.0</c:v>
                </c:pt>
                <c:pt idx="2498">
                  <c:v>2006.0</c:v>
                </c:pt>
                <c:pt idx="2499">
                  <c:v>2007.0</c:v>
                </c:pt>
                <c:pt idx="2500">
                  <c:v>2007.0</c:v>
                </c:pt>
                <c:pt idx="2501">
                  <c:v>2008.0</c:v>
                </c:pt>
                <c:pt idx="2502">
                  <c:v>2009.0</c:v>
                </c:pt>
                <c:pt idx="2503">
                  <c:v>2010.0</c:v>
                </c:pt>
                <c:pt idx="2504">
                  <c:v>2011.0</c:v>
                </c:pt>
                <c:pt idx="2505">
                  <c:v>2011.0</c:v>
                </c:pt>
                <c:pt idx="2506">
                  <c:v>2012.0</c:v>
                </c:pt>
                <c:pt idx="2507">
                  <c:v>2013.0</c:v>
                </c:pt>
                <c:pt idx="2508">
                  <c:v>2014.0</c:v>
                </c:pt>
                <c:pt idx="2509">
                  <c:v>2015.0</c:v>
                </c:pt>
                <c:pt idx="2510">
                  <c:v>2016.0</c:v>
                </c:pt>
                <c:pt idx="2511">
                  <c:v>2017.0</c:v>
                </c:pt>
                <c:pt idx="2512">
                  <c:v>2018.0</c:v>
                </c:pt>
                <c:pt idx="2513">
                  <c:v>2019.0</c:v>
                </c:pt>
                <c:pt idx="2514">
                  <c:v>2019.0</c:v>
                </c:pt>
                <c:pt idx="2515">
                  <c:v>2020.0</c:v>
                </c:pt>
                <c:pt idx="2516">
                  <c:v>2021.0</c:v>
                </c:pt>
                <c:pt idx="2517">
                  <c:v>2022.0</c:v>
                </c:pt>
                <c:pt idx="2518">
                  <c:v>2023.0</c:v>
                </c:pt>
                <c:pt idx="2519">
                  <c:v>2024.0</c:v>
                </c:pt>
                <c:pt idx="2520">
                  <c:v>2025.0</c:v>
                </c:pt>
                <c:pt idx="2521">
                  <c:v>2026.0</c:v>
                </c:pt>
                <c:pt idx="2522">
                  <c:v>2027.0</c:v>
                </c:pt>
                <c:pt idx="2523">
                  <c:v>2028.0</c:v>
                </c:pt>
                <c:pt idx="2524">
                  <c:v>2029.0</c:v>
                </c:pt>
                <c:pt idx="2525">
                  <c:v>2030.0</c:v>
                </c:pt>
                <c:pt idx="2526">
                  <c:v>2030.0</c:v>
                </c:pt>
                <c:pt idx="2527">
                  <c:v>2030.0</c:v>
                </c:pt>
                <c:pt idx="2528">
                  <c:v>2031.0</c:v>
                </c:pt>
                <c:pt idx="2529">
                  <c:v>2032.0</c:v>
                </c:pt>
                <c:pt idx="2530">
                  <c:v>2032.0</c:v>
                </c:pt>
                <c:pt idx="2531">
                  <c:v>2032.0</c:v>
                </c:pt>
                <c:pt idx="2532">
                  <c:v>2033.0</c:v>
                </c:pt>
                <c:pt idx="2533">
                  <c:v>2034.0</c:v>
                </c:pt>
                <c:pt idx="2534">
                  <c:v>2035.0</c:v>
                </c:pt>
                <c:pt idx="2535">
                  <c:v>2036.0</c:v>
                </c:pt>
                <c:pt idx="2536">
                  <c:v>2037.0</c:v>
                </c:pt>
                <c:pt idx="2537">
                  <c:v>2038.0</c:v>
                </c:pt>
                <c:pt idx="2538">
                  <c:v>2039.0</c:v>
                </c:pt>
                <c:pt idx="2539">
                  <c:v>2040.0</c:v>
                </c:pt>
                <c:pt idx="2540">
                  <c:v>2041.0</c:v>
                </c:pt>
                <c:pt idx="2541">
                  <c:v>2042.0</c:v>
                </c:pt>
                <c:pt idx="2542">
                  <c:v>2043.0</c:v>
                </c:pt>
                <c:pt idx="2543">
                  <c:v>2044.0</c:v>
                </c:pt>
                <c:pt idx="2544">
                  <c:v>2045.0</c:v>
                </c:pt>
                <c:pt idx="2545">
                  <c:v>2045.0</c:v>
                </c:pt>
                <c:pt idx="2546">
                  <c:v>2045.0</c:v>
                </c:pt>
                <c:pt idx="2547">
                  <c:v>2046.0</c:v>
                </c:pt>
                <c:pt idx="2548">
                  <c:v>2047.0</c:v>
                </c:pt>
                <c:pt idx="2549">
                  <c:v>2048.0</c:v>
                </c:pt>
                <c:pt idx="2550">
                  <c:v>2049.0</c:v>
                </c:pt>
                <c:pt idx="2551">
                  <c:v>2050.0</c:v>
                </c:pt>
                <c:pt idx="2552">
                  <c:v>2051.0</c:v>
                </c:pt>
                <c:pt idx="2553">
                  <c:v>2052.0</c:v>
                </c:pt>
                <c:pt idx="2554">
                  <c:v>2053.0</c:v>
                </c:pt>
                <c:pt idx="2555">
                  <c:v>2054.0</c:v>
                </c:pt>
                <c:pt idx="2556">
                  <c:v>2055.0</c:v>
                </c:pt>
                <c:pt idx="2557">
                  <c:v>2056.0</c:v>
                </c:pt>
                <c:pt idx="2558">
                  <c:v>2057.0</c:v>
                </c:pt>
                <c:pt idx="2559">
                  <c:v>2058.0</c:v>
                </c:pt>
                <c:pt idx="2560">
                  <c:v>2059.0</c:v>
                </c:pt>
                <c:pt idx="2561">
                  <c:v>2060.0</c:v>
                </c:pt>
                <c:pt idx="2562">
                  <c:v>2061.0</c:v>
                </c:pt>
                <c:pt idx="2563">
                  <c:v>2062.0</c:v>
                </c:pt>
                <c:pt idx="2564">
                  <c:v>2063.0</c:v>
                </c:pt>
                <c:pt idx="2565">
                  <c:v>2064.0</c:v>
                </c:pt>
                <c:pt idx="2566">
                  <c:v>2064.0</c:v>
                </c:pt>
                <c:pt idx="2567">
                  <c:v>2065.0</c:v>
                </c:pt>
                <c:pt idx="2568">
                  <c:v>2066.0</c:v>
                </c:pt>
                <c:pt idx="2569">
                  <c:v>2067.0</c:v>
                </c:pt>
                <c:pt idx="2570">
                  <c:v>2068.0</c:v>
                </c:pt>
                <c:pt idx="2571">
                  <c:v>2069.0</c:v>
                </c:pt>
                <c:pt idx="2572">
                  <c:v>2070.0</c:v>
                </c:pt>
                <c:pt idx="2573">
                  <c:v>2071.0</c:v>
                </c:pt>
                <c:pt idx="2574">
                  <c:v>2072.0</c:v>
                </c:pt>
                <c:pt idx="2575">
                  <c:v>2073.0</c:v>
                </c:pt>
                <c:pt idx="2576">
                  <c:v>2074.0</c:v>
                </c:pt>
                <c:pt idx="2577">
                  <c:v>2075.0</c:v>
                </c:pt>
                <c:pt idx="2578">
                  <c:v>2076.0</c:v>
                </c:pt>
                <c:pt idx="2579">
                  <c:v>2076.0</c:v>
                </c:pt>
                <c:pt idx="2580">
                  <c:v>2076.0</c:v>
                </c:pt>
                <c:pt idx="2581">
                  <c:v>2077.0</c:v>
                </c:pt>
                <c:pt idx="2582">
                  <c:v>2078.0</c:v>
                </c:pt>
                <c:pt idx="2583">
                  <c:v>2079.0</c:v>
                </c:pt>
                <c:pt idx="2584">
                  <c:v>2080.0</c:v>
                </c:pt>
                <c:pt idx="2585">
                  <c:v>2081.0</c:v>
                </c:pt>
                <c:pt idx="2586">
                  <c:v>2082.0</c:v>
                </c:pt>
                <c:pt idx="2587">
                  <c:v>2083.0</c:v>
                </c:pt>
                <c:pt idx="2588">
                  <c:v>2084.0</c:v>
                </c:pt>
                <c:pt idx="2589">
                  <c:v>2085.0</c:v>
                </c:pt>
                <c:pt idx="2590">
                  <c:v>2086.0</c:v>
                </c:pt>
                <c:pt idx="2591">
                  <c:v>2087.0</c:v>
                </c:pt>
                <c:pt idx="2592">
                  <c:v>2088.0</c:v>
                </c:pt>
                <c:pt idx="2593">
                  <c:v>2089.0</c:v>
                </c:pt>
                <c:pt idx="2594">
                  <c:v>2089.0</c:v>
                </c:pt>
                <c:pt idx="2595">
                  <c:v>2089.0</c:v>
                </c:pt>
                <c:pt idx="2596">
                  <c:v>2090.0</c:v>
                </c:pt>
                <c:pt idx="2597">
                  <c:v>2091.0</c:v>
                </c:pt>
                <c:pt idx="2598">
                  <c:v>2092.0</c:v>
                </c:pt>
                <c:pt idx="2599">
                  <c:v>2092.0</c:v>
                </c:pt>
                <c:pt idx="2600">
                  <c:v>2092.0</c:v>
                </c:pt>
                <c:pt idx="2601">
                  <c:v>2093.0</c:v>
                </c:pt>
                <c:pt idx="2602">
                  <c:v>2093.0</c:v>
                </c:pt>
                <c:pt idx="2603">
                  <c:v>2094.0</c:v>
                </c:pt>
                <c:pt idx="2604">
                  <c:v>2095.0</c:v>
                </c:pt>
                <c:pt idx="2605">
                  <c:v>2096.0</c:v>
                </c:pt>
                <c:pt idx="2606">
                  <c:v>2097.0</c:v>
                </c:pt>
                <c:pt idx="2607">
                  <c:v>2098.0</c:v>
                </c:pt>
                <c:pt idx="2608">
                  <c:v>2099.0</c:v>
                </c:pt>
                <c:pt idx="2609">
                  <c:v>2100.0</c:v>
                </c:pt>
                <c:pt idx="2610">
                  <c:v>2100.0</c:v>
                </c:pt>
                <c:pt idx="2611">
                  <c:v>2100.0</c:v>
                </c:pt>
                <c:pt idx="2612">
                  <c:v>2100.0</c:v>
                </c:pt>
                <c:pt idx="2613">
                  <c:v>2101.0</c:v>
                </c:pt>
                <c:pt idx="2614">
                  <c:v>2102.0</c:v>
                </c:pt>
                <c:pt idx="2615">
                  <c:v>2103.0</c:v>
                </c:pt>
                <c:pt idx="2616">
                  <c:v>2104.0</c:v>
                </c:pt>
                <c:pt idx="2617">
                  <c:v>2105.0</c:v>
                </c:pt>
                <c:pt idx="2618">
                  <c:v>2106.0</c:v>
                </c:pt>
                <c:pt idx="2619">
                  <c:v>2107.0</c:v>
                </c:pt>
                <c:pt idx="2620">
                  <c:v>2107.0</c:v>
                </c:pt>
                <c:pt idx="2621">
                  <c:v>2107.0</c:v>
                </c:pt>
                <c:pt idx="2622">
                  <c:v>2108.0</c:v>
                </c:pt>
                <c:pt idx="2623">
                  <c:v>2108.0</c:v>
                </c:pt>
                <c:pt idx="2624">
                  <c:v>2109.0</c:v>
                </c:pt>
                <c:pt idx="2625">
                  <c:v>2110.0</c:v>
                </c:pt>
                <c:pt idx="2626">
                  <c:v>2111.0</c:v>
                </c:pt>
                <c:pt idx="2627">
                  <c:v>2112.0</c:v>
                </c:pt>
                <c:pt idx="2628">
                  <c:v>2112.0</c:v>
                </c:pt>
                <c:pt idx="2629">
                  <c:v>2113.0</c:v>
                </c:pt>
                <c:pt idx="2630">
                  <c:v>2114.0</c:v>
                </c:pt>
                <c:pt idx="2631">
                  <c:v>2114.0</c:v>
                </c:pt>
                <c:pt idx="2632">
                  <c:v>2114.0</c:v>
                </c:pt>
                <c:pt idx="2633">
                  <c:v>2115.0</c:v>
                </c:pt>
                <c:pt idx="2634">
                  <c:v>2116.0</c:v>
                </c:pt>
                <c:pt idx="2635">
                  <c:v>2117.0</c:v>
                </c:pt>
                <c:pt idx="2636">
                  <c:v>2118.0</c:v>
                </c:pt>
                <c:pt idx="2637">
                  <c:v>2119.0</c:v>
                </c:pt>
                <c:pt idx="2638">
                  <c:v>2120.0</c:v>
                </c:pt>
                <c:pt idx="2639">
                  <c:v>2121.0</c:v>
                </c:pt>
                <c:pt idx="2640">
                  <c:v>2122.0</c:v>
                </c:pt>
                <c:pt idx="2641">
                  <c:v>2123.0</c:v>
                </c:pt>
                <c:pt idx="2642">
                  <c:v>2124.0</c:v>
                </c:pt>
                <c:pt idx="2643">
                  <c:v>2124.0</c:v>
                </c:pt>
                <c:pt idx="2644">
                  <c:v>2124.0</c:v>
                </c:pt>
                <c:pt idx="2645">
                  <c:v>2124.0</c:v>
                </c:pt>
                <c:pt idx="2646">
                  <c:v>2125.0</c:v>
                </c:pt>
                <c:pt idx="2647">
                  <c:v>2126.0</c:v>
                </c:pt>
                <c:pt idx="2648">
                  <c:v>2127.0</c:v>
                </c:pt>
                <c:pt idx="2649">
                  <c:v>2128.0</c:v>
                </c:pt>
                <c:pt idx="2650">
                  <c:v>2129.0</c:v>
                </c:pt>
                <c:pt idx="2651">
                  <c:v>2130.0</c:v>
                </c:pt>
                <c:pt idx="2652">
                  <c:v>2131.0</c:v>
                </c:pt>
                <c:pt idx="2653">
                  <c:v>2132.0</c:v>
                </c:pt>
                <c:pt idx="2654">
                  <c:v>2133.0</c:v>
                </c:pt>
                <c:pt idx="2655">
                  <c:v>2134.0</c:v>
                </c:pt>
                <c:pt idx="2656">
                  <c:v>2135.0</c:v>
                </c:pt>
                <c:pt idx="2657">
                  <c:v>2136.0</c:v>
                </c:pt>
                <c:pt idx="2658">
                  <c:v>2137.0</c:v>
                </c:pt>
                <c:pt idx="2659">
                  <c:v>2138.0</c:v>
                </c:pt>
                <c:pt idx="2660">
                  <c:v>2139.0</c:v>
                </c:pt>
                <c:pt idx="2661">
                  <c:v>2140.0</c:v>
                </c:pt>
                <c:pt idx="2662">
                  <c:v>2141.0</c:v>
                </c:pt>
                <c:pt idx="2663">
                  <c:v>2142.0</c:v>
                </c:pt>
                <c:pt idx="2664">
                  <c:v>2143.0</c:v>
                </c:pt>
                <c:pt idx="2665">
                  <c:v>2144.0</c:v>
                </c:pt>
                <c:pt idx="2666">
                  <c:v>2145.0</c:v>
                </c:pt>
                <c:pt idx="2667">
                  <c:v>2146.0</c:v>
                </c:pt>
                <c:pt idx="2668">
                  <c:v>2147.0</c:v>
                </c:pt>
                <c:pt idx="2669">
                  <c:v>2148.0</c:v>
                </c:pt>
                <c:pt idx="2670">
                  <c:v>2149.0</c:v>
                </c:pt>
                <c:pt idx="2671">
                  <c:v>2150.0</c:v>
                </c:pt>
                <c:pt idx="2672">
                  <c:v>2151.0</c:v>
                </c:pt>
                <c:pt idx="2673">
                  <c:v>2152.0</c:v>
                </c:pt>
                <c:pt idx="2674">
                  <c:v>2153.0</c:v>
                </c:pt>
                <c:pt idx="2675">
                  <c:v>2154.0</c:v>
                </c:pt>
                <c:pt idx="2676">
                  <c:v>2155.0</c:v>
                </c:pt>
                <c:pt idx="2677">
                  <c:v>2156.0</c:v>
                </c:pt>
                <c:pt idx="2678">
                  <c:v>2157.0</c:v>
                </c:pt>
                <c:pt idx="2679">
                  <c:v>2158.0</c:v>
                </c:pt>
                <c:pt idx="2680">
                  <c:v>2159.0</c:v>
                </c:pt>
                <c:pt idx="2681">
                  <c:v>2160.0</c:v>
                </c:pt>
                <c:pt idx="2682">
                  <c:v>2161.0</c:v>
                </c:pt>
                <c:pt idx="2683">
                  <c:v>2162.0</c:v>
                </c:pt>
                <c:pt idx="2684">
                  <c:v>2163.0</c:v>
                </c:pt>
                <c:pt idx="2685">
                  <c:v>2164.0</c:v>
                </c:pt>
                <c:pt idx="2686">
                  <c:v>2165.0</c:v>
                </c:pt>
                <c:pt idx="2687">
                  <c:v>2166.0</c:v>
                </c:pt>
                <c:pt idx="2688">
                  <c:v>2167.0</c:v>
                </c:pt>
                <c:pt idx="2689">
                  <c:v>2168.0</c:v>
                </c:pt>
                <c:pt idx="2690">
                  <c:v>2169.0</c:v>
                </c:pt>
                <c:pt idx="2691">
                  <c:v>2170.0</c:v>
                </c:pt>
                <c:pt idx="2692">
                  <c:v>2171.0</c:v>
                </c:pt>
                <c:pt idx="2693">
                  <c:v>2172.0</c:v>
                </c:pt>
                <c:pt idx="2694">
                  <c:v>2173.0</c:v>
                </c:pt>
                <c:pt idx="2695">
                  <c:v>2174.0</c:v>
                </c:pt>
                <c:pt idx="2696">
                  <c:v>2175.0</c:v>
                </c:pt>
                <c:pt idx="2697">
                  <c:v>2176.0</c:v>
                </c:pt>
                <c:pt idx="2698">
                  <c:v>2177.0</c:v>
                </c:pt>
                <c:pt idx="2699">
                  <c:v>2178.0</c:v>
                </c:pt>
                <c:pt idx="2700">
                  <c:v>2179.0</c:v>
                </c:pt>
                <c:pt idx="2701">
                  <c:v>2180.0</c:v>
                </c:pt>
                <c:pt idx="2702">
                  <c:v>2181.0</c:v>
                </c:pt>
                <c:pt idx="2703">
                  <c:v>2182.0</c:v>
                </c:pt>
                <c:pt idx="2704">
                  <c:v>2183.0</c:v>
                </c:pt>
                <c:pt idx="2705">
                  <c:v>2184.0</c:v>
                </c:pt>
                <c:pt idx="2706">
                  <c:v>2185.0</c:v>
                </c:pt>
                <c:pt idx="2707">
                  <c:v>2186.0</c:v>
                </c:pt>
                <c:pt idx="2708">
                  <c:v>2187.0</c:v>
                </c:pt>
                <c:pt idx="2709">
                  <c:v>2187.0</c:v>
                </c:pt>
                <c:pt idx="2710">
                  <c:v>2188.0</c:v>
                </c:pt>
                <c:pt idx="2711">
                  <c:v>2189.0</c:v>
                </c:pt>
                <c:pt idx="2712">
                  <c:v>2189.0</c:v>
                </c:pt>
                <c:pt idx="2713">
                  <c:v>2189.0</c:v>
                </c:pt>
                <c:pt idx="2714">
                  <c:v>2190.0</c:v>
                </c:pt>
                <c:pt idx="2715">
                  <c:v>2190.0</c:v>
                </c:pt>
                <c:pt idx="2716">
                  <c:v>2190.0</c:v>
                </c:pt>
                <c:pt idx="2717">
                  <c:v>2190.0</c:v>
                </c:pt>
                <c:pt idx="2718">
                  <c:v>2191.0</c:v>
                </c:pt>
                <c:pt idx="2719">
                  <c:v>2192.0</c:v>
                </c:pt>
                <c:pt idx="2720">
                  <c:v>2193.0</c:v>
                </c:pt>
                <c:pt idx="2721">
                  <c:v>2194.0</c:v>
                </c:pt>
                <c:pt idx="2722">
                  <c:v>2195.0</c:v>
                </c:pt>
                <c:pt idx="2723">
                  <c:v>2196.0</c:v>
                </c:pt>
                <c:pt idx="2724">
                  <c:v>2197.0</c:v>
                </c:pt>
                <c:pt idx="2725">
                  <c:v>2197.0</c:v>
                </c:pt>
                <c:pt idx="2726">
                  <c:v>2197.0</c:v>
                </c:pt>
                <c:pt idx="2727">
                  <c:v>2198.0</c:v>
                </c:pt>
                <c:pt idx="2728">
                  <c:v>2199.0</c:v>
                </c:pt>
                <c:pt idx="2729">
                  <c:v>2200.0</c:v>
                </c:pt>
                <c:pt idx="2730">
                  <c:v>2201.0</c:v>
                </c:pt>
                <c:pt idx="2731">
                  <c:v>2202.0</c:v>
                </c:pt>
                <c:pt idx="2732">
                  <c:v>2203.0</c:v>
                </c:pt>
                <c:pt idx="2733">
                  <c:v>2204.0</c:v>
                </c:pt>
                <c:pt idx="2734">
                  <c:v>2205.0</c:v>
                </c:pt>
                <c:pt idx="2735">
                  <c:v>2206.0</c:v>
                </c:pt>
                <c:pt idx="2736">
                  <c:v>2207.0</c:v>
                </c:pt>
                <c:pt idx="2737">
                  <c:v>2208.0</c:v>
                </c:pt>
                <c:pt idx="2738">
                  <c:v>2209.0</c:v>
                </c:pt>
                <c:pt idx="2739">
                  <c:v>2210.0</c:v>
                </c:pt>
                <c:pt idx="2740">
                  <c:v>2211.0</c:v>
                </c:pt>
                <c:pt idx="2741">
                  <c:v>2212.0</c:v>
                </c:pt>
                <c:pt idx="2742">
                  <c:v>2213.0</c:v>
                </c:pt>
                <c:pt idx="2743">
                  <c:v>2213.0</c:v>
                </c:pt>
                <c:pt idx="2744">
                  <c:v>2213.0</c:v>
                </c:pt>
                <c:pt idx="2745">
                  <c:v>2213.0</c:v>
                </c:pt>
                <c:pt idx="2746">
                  <c:v>2214.0</c:v>
                </c:pt>
                <c:pt idx="2747">
                  <c:v>2215.0</c:v>
                </c:pt>
                <c:pt idx="2748">
                  <c:v>2216.0</c:v>
                </c:pt>
                <c:pt idx="2749">
                  <c:v>2217.0</c:v>
                </c:pt>
                <c:pt idx="2750">
                  <c:v>2218.0</c:v>
                </c:pt>
                <c:pt idx="2751">
                  <c:v>2219.0</c:v>
                </c:pt>
                <c:pt idx="2752">
                  <c:v>2220.0</c:v>
                </c:pt>
                <c:pt idx="2753">
                  <c:v>2220.0</c:v>
                </c:pt>
                <c:pt idx="2754">
                  <c:v>2220.0</c:v>
                </c:pt>
                <c:pt idx="2755">
                  <c:v>2220.0</c:v>
                </c:pt>
                <c:pt idx="2756">
                  <c:v>2221.0</c:v>
                </c:pt>
                <c:pt idx="2757">
                  <c:v>2222.0</c:v>
                </c:pt>
                <c:pt idx="2758">
                  <c:v>2223.0</c:v>
                </c:pt>
                <c:pt idx="2759">
                  <c:v>2224.0</c:v>
                </c:pt>
                <c:pt idx="2760">
                  <c:v>2225.0</c:v>
                </c:pt>
                <c:pt idx="2761">
                  <c:v>2226.0</c:v>
                </c:pt>
                <c:pt idx="2762">
                  <c:v>2227.0</c:v>
                </c:pt>
                <c:pt idx="2763">
                  <c:v>2228.0</c:v>
                </c:pt>
                <c:pt idx="2764">
                  <c:v>2228.0</c:v>
                </c:pt>
                <c:pt idx="2765">
                  <c:v>2229.0</c:v>
                </c:pt>
                <c:pt idx="2766">
                  <c:v>2230.0</c:v>
                </c:pt>
                <c:pt idx="2767">
                  <c:v>2230.0</c:v>
                </c:pt>
                <c:pt idx="2768">
                  <c:v>2231.0</c:v>
                </c:pt>
                <c:pt idx="2769">
                  <c:v>2232.0</c:v>
                </c:pt>
                <c:pt idx="2770">
                  <c:v>2233.0</c:v>
                </c:pt>
                <c:pt idx="2771">
                  <c:v>2233.0</c:v>
                </c:pt>
                <c:pt idx="2772">
                  <c:v>2233.0</c:v>
                </c:pt>
                <c:pt idx="2773">
                  <c:v>2233.0</c:v>
                </c:pt>
                <c:pt idx="2774">
                  <c:v>2234.0</c:v>
                </c:pt>
                <c:pt idx="2775">
                  <c:v>2235.0</c:v>
                </c:pt>
                <c:pt idx="2776">
                  <c:v>2236.0</c:v>
                </c:pt>
                <c:pt idx="2777">
                  <c:v>2237.0</c:v>
                </c:pt>
                <c:pt idx="2778">
                  <c:v>2238.0</c:v>
                </c:pt>
                <c:pt idx="2779">
                  <c:v>2239.0</c:v>
                </c:pt>
                <c:pt idx="2780">
                  <c:v>2240.0</c:v>
                </c:pt>
                <c:pt idx="2781">
                  <c:v>2241.0</c:v>
                </c:pt>
                <c:pt idx="2782">
                  <c:v>2242.0</c:v>
                </c:pt>
                <c:pt idx="2783">
                  <c:v>2243.0</c:v>
                </c:pt>
                <c:pt idx="2784">
                  <c:v>2244.0</c:v>
                </c:pt>
                <c:pt idx="2785">
                  <c:v>2245.0</c:v>
                </c:pt>
                <c:pt idx="2786">
                  <c:v>2246.0</c:v>
                </c:pt>
                <c:pt idx="2787">
                  <c:v>2247.0</c:v>
                </c:pt>
                <c:pt idx="2788">
                  <c:v>2248.0</c:v>
                </c:pt>
                <c:pt idx="2789">
                  <c:v>2248.0</c:v>
                </c:pt>
                <c:pt idx="2790">
                  <c:v>2248.0</c:v>
                </c:pt>
                <c:pt idx="2791">
                  <c:v>2249.0</c:v>
                </c:pt>
                <c:pt idx="2792">
                  <c:v>2250.0</c:v>
                </c:pt>
                <c:pt idx="2793">
                  <c:v>2251.0</c:v>
                </c:pt>
                <c:pt idx="2794">
                  <c:v>2252.0</c:v>
                </c:pt>
                <c:pt idx="2795">
                  <c:v>2252.0</c:v>
                </c:pt>
                <c:pt idx="2796">
                  <c:v>2253.0</c:v>
                </c:pt>
                <c:pt idx="2797">
                  <c:v>2254.0</c:v>
                </c:pt>
                <c:pt idx="2798">
                  <c:v>2255.0</c:v>
                </c:pt>
                <c:pt idx="2799">
                  <c:v>2256.0</c:v>
                </c:pt>
                <c:pt idx="2800">
                  <c:v>2257.0</c:v>
                </c:pt>
                <c:pt idx="2801">
                  <c:v>2258.0</c:v>
                </c:pt>
                <c:pt idx="2802">
                  <c:v>2259.0</c:v>
                </c:pt>
                <c:pt idx="2803">
                  <c:v>2260.0</c:v>
                </c:pt>
                <c:pt idx="2804">
                  <c:v>2261.0</c:v>
                </c:pt>
                <c:pt idx="2805">
                  <c:v>2262.0</c:v>
                </c:pt>
                <c:pt idx="2806">
                  <c:v>2263.0</c:v>
                </c:pt>
                <c:pt idx="2807">
                  <c:v>2264.0</c:v>
                </c:pt>
                <c:pt idx="2808">
                  <c:v>2265.0</c:v>
                </c:pt>
                <c:pt idx="2809">
                  <c:v>2266.0</c:v>
                </c:pt>
                <c:pt idx="2810">
                  <c:v>2267.0</c:v>
                </c:pt>
                <c:pt idx="2811">
                  <c:v>2268.0</c:v>
                </c:pt>
                <c:pt idx="2812">
                  <c:v>2269.0</c:v>
                </c:pt>
                <c:pt idx="2813">
                  <c:v>2270.0</c:v>
                </c:pt>
                <c:pt idx="2814">
                  <c:v>2271.0</c:v>
                </c:pt>
                <c:pt idx="2815">
                  <c:v>2272.0</c:v>
                </c:pt>
                <c:pt idx="2816">
                  <c:v>2273.0</c:v>
                </c:pt>
                <c:pt idx="2817">
                  <c:v>2274.0</c:v>
                </c:pt>
                <c:pt idx="2818">
                  <c:v>2275.0</c:v>
                </c:pt>
                <c:pt idx="2819">
                  <c:v>2276.0</c:v>
                </c:pt>
                <c:pt idx="2820">
                  <c:v>2277.0</c:v>
                </c:pt>
                <c:pt idx="2821">
                  <c:v>2278.0</c:v>
                </c:pt>
                <c:pt idx="2822">
                  <c:v>2279.0</c:v>
                </c:pt>
                <c:pt idx="2823">
                  <c:v>2280.0</c:v>
                </c:pt>
                <c:pt idx="2824">
                  <c:v>2281.0</c:v>
                </c:pt>
                <c:pt idx="2825">
                  <c:v>2281.0</c:v>
                </c:pt>
                <c:pt idx="2826">
                  <c:v>2282.0</c:v>
                </c:pt>
                <c:pt idx="2827">
                  <c:v>2283.0</c:v>
                </c:pt>
                <c:pt idx="2828">
                  <c:v>2284.0</c:v>
                </c:pt>
                <c:pt idx="2829">
                  <c:v>2285.0</c:v>
                </c:pt>
                <c:pt idx="2830">
                  <c:v>2286.0</c:v>
                </c:pt>
                <c:pt idx="2831">
                  <c:v>2287.0</c:v>
                </c:pt>
                <c:pt idx="2832">
                  <c:v>2288.0</c:v>
                </c:pt>
                <c:pt idx="2833">
                  <c:v>2288.0</c:v>
                </c:pt>
                <c:pt idx="2834">
                  <c:v>2289.0</c:v>
                </c:pt>
                <c:pt idx="2835">
                  <c:v>2290.0</c:v>
                </c:pt>
                <c:pt idx="2836">
                  <c:v>2290.0</c:v>
                </c:pt>
                <c:pt idx="2837">
                  <c:v>2291.0</c:v>
                </c:pt>
                <c:pt idx="2838">
                  <c:v>2292.0</c:v>
                </c:pt>
                <c:pt idx="2839">
                  <c:v>2293.0</c:v>
                </c:pt>
                <c:pt idx="2840">
                  <c:v>2294.0</c:v>
                </c:pt>
                <c:pt idx="2841">
                  <c:v>2295.0</c:v>
                </c:pt>
                <c:pt idx="2842">
                  <c:v>2296.0</c:v>
                </c:pt>
                <c:pt idx="2843">
                  <c:v>2297.0</c:v>
                </c:pt>
                <c:pt idx="2844">
                  <c:v>2298.0</c:v>
                </c:pt>
                <c:pt idx="2845">
                  <c:v>2299.0</c:v>
                </c:pt>
                <c:pt idx="2846">
                  <c:v>2300.0</c:v>
                </c:pt>
                <c:pt idx="2847">
                  <c:v>2301.0</c:v>
                </c:pt>
                <c:pt idx="2848">
                  <c:v>2302.0</c:v>
                </c:pt>
                <c:pt idx="2849">
                  <c:v>2303.0</c:v>
                </c:pt>
                <c:pt idx="2850">
                  <c:v>2304.0</c:v>
                </c:pt>
                <c:pt idx="2851">
                  <c:v>2305.0</c:v>
                </c:pt>
                <c:pt idx="2852">
                  <c:v>2306.0</c:v>
                </c:pt>
                <c:pt idx="2853">
                  <c:v>2306.0</c:v>
                </c:pt>
                <c:pt idx="2854">
                  <c:v>2306.0</c:v>
                </c:pt>
                <c:pt idx="2855">
                  <c:v>2306.0</c:v>
                </c:pt>
                <c:pt idx="2856">
                  <c:v>2306.0</c:v>
                </c:pt>
                <c:pt idx="2857">
                  <c:v>2306.0</c:v>
                </c:pt>
                <c:pt idx="2858">
                  <c:v>2307.0</c:v>
                </c:pt>
                <c:pt idx="2859">
                  <c:v>2308.0</c:v>
                </c:pt>
                <c:pt idx="2860">
                  <c:v>2309.0</c:v>
                </c:pt>
                <c:pt idx="2861">
                  <c:v>2310.0</c:v>
                </c:pt>
                <c:pt idx="2862">
                  <c:v>2311.0</c:v>
                </c:pt>
                <c:pt idx="2863">
                  <c:v>2312.0</c:v>
                </c:pt>
                <c:pt idx="2864">
                  <c:v>2313.0</c:v>
                </c:pt>
                <c:pt idx="2865">
                  <c:v>2314.0</c:v>
                </c:pt>
                <c:pt idx="2866">
                  <c:v>2315.0</c:v>
                </c:pt>
                <c:pt idx="2867">
                  <c:v>2316.0</c:v>
                </c:pt>
                <c:pt idx="2868">
                  <c:v>2317.0</c:v>
                </c:pt>
                <c:pt idx="2869">
                  <c:v>2318.0</c:v>
                </c:pt>
                <c:pt idx="2870">
                  <c:v>2319.0</c:v>
                </c:pt>
                <c:pt idx="2871">
                  <c:v>2320.0</c:v>
                </c:pt>
                <c:pt idx="2872">
                  <c:v>2320.0</c:v>
                </c:pt>
                <c:pt idx="2873">
                  <c:v>2320.0</c:v>
                </c:pt>
                <c:pt idx="2874">
                  <c:v>2321.0</c:v>
                </c:pt>
                <c:pt idx="2875">
                  <c:v>2322.0</c:v>
                </c:pt>
                <c:pt idx="2876">
                  <c:v>2323.0</c:v>
                </c:pt>
                <c:pt idx="2877">
                  <c:v>2324.0</c:v>
                </c:pt>
                <c:pt idx="2878">
                  <c:v>2325.0</c:v>
                </c:pt>
                <c:pt idx="2879">
                  <c:v>2326.0</c:v>
                </c:pt>
                <c:pt idx="2880">
                  <c:v>2327.0</c:v>
                </c:pt>
                <c:pt idx="2881">
                  <c:v>2328.0</c:v>
                </c:pt>
                <c:pt idx="2882">
                  <c:v>2329.0</c:v>
                </c:pt>
                <c:pt idx="2883">
                  <c:v>2330.0</c:v>
                </c:pt>
                <c:pt idx="2884">
                  <c:v>2331.0</c:v>
                </c:pt>
                <c:pt idx="2885">
                  <c:v>2332.0</c:v>
                </c:pt>
                <c:pt idx="2886">
                  <c:v>2333.0</c:v>
                </c:pt>
                <c:pt idx="2887">
                  <c:v>2334.0</c:v>
                </c:pt>
                <c:pt idx="2888">
                  <c:v>2335.0</c:v>
                </c:pt>
                <c:pt idx="2889">
                  <c:v>2336.0</c:v>
                </c:pt>
                <c:pt idx="2890">
                  <c:v>2337.0</c:v>
                </c:pt>
                <c:pt idx="2891">
                  <c:v>2338.0</c:v>
                </c:pt>
                <c:pt idx="2892">
                  <c:v>2339.0</c:v>
                </c:pt>
                <c:pt idx="2893">
                  <c:v>2340.0</c:v>
                </c:pt>
                <c:pt idx="2894">
                  <c:v>2340.0</c:v>
                </c:pt>
                <c:pt idx="2895">
                  <c:v>2340.0</c:v>
                </c:pt>
                <c:pt idx="2896">
                  <c:v>2341.0</c:v>
                </c:pt>
                <c:pt idx="2897">
                  <c:v>2342.0</c:v>
                </c:pt>
                <c:pt idx="2898">
                  <c:v>2342.0</c:v>
                </c:pt>
                <c:pt idx="2899">
                  <c:v>2343.0</c:v>
                </c:pt>
                <c:pt idx="2900">
                  <c:v>2343.0</c:v>
                </c:pt>
                <c:pt idx="2901">
                  <c:v>2344.0</c:v>
                </c:pt>
                <c:pt idx="2902">
                  <c:v>2345.0</c:v>
                </c:pt>
                <c:pt idx="2903">
                  <c:v>2346.0</c:v>
                </c:pt>
                <c:pt idx="2904">
                  <c:v>2346.0</c:v>
                </c:pt>
                <c:pt idx="2905">
                  <c:v>2347.0</c:v>
                </c:pt>
                <c:pt idx="2906">
                  <c:v>2348.0</c:v>
                </c:pt>
                <c:pt idx="2907">
                  <c:v>2349.0</c:v>
                </c:pt>
                <c:pt idx="2908">
                  <c:v>2350.0</c:v>
                </c:pt>
                <c:pt idx="2909">
                  <c:v>2351.0</c:v>
                </c:pt>
                <c:pt idx="2910">
                  <c:v>2352.0</c:v>
                </c:pt>
                <c:pt idx="2911">
                  <c:v>2353.0</c:v>
                </c:pt>
                <c:pt idx="2912">
                  <c:v>2353.0</c:v>
                </c:pt>
                <c:pt idx="2913">
                  <c:v>2354.0</c:v>
                </c:pt>
                <c:pt idx="2914">
                  <c:v>2354.0</c:v>
                </c:pt>
                <c:pt idx="2915">
                  <c:v>2354.0</c:v>
                </c:pt>
                <c:pt idx="2916">
                  <c:v>2355.0</c:v>
                </c:pt>
                <c:pt idx="2917">
                  <c:v>2355.0</c:v>
                </c:pt>
                <c:pt idx="2918">
                  <c:v>2356.0</c:v>
                </c:pt>
                <c:pt idx="2919">
                  <c:v>2357.0</c:v>
                </c:pt>
                <c:pt idx="2920">
                  <c:v>2358.0</c:v>
                </c:pt>
                <c:pt idx="2921">
                  <c:v>2359.0</c:v>
                </c:pt>
                <c:pt idx="2922">
                  <c:v>2360.0</c:v>
                </c:pt>
                <c:pt idx="2923">
                  <c:v>2361.0</c:v>
                </c:pt>
                <c:pt idx="2924">
                  <c:v>2362.0</c:v>
                </c:pt>
                <c:pt idx="2925">
                  <c:v>2363.0</c:v>
                </c:pt>
                <c:pt idx="2926">
                  <c:v>2364.0</c:v>
                </c:pt>
                <c:pt idx="2927">
                  <c:v>2365.0</c:v>
                </c:pt>
                <c:pt idx="2928">
                  <c:v>2366.0</c:v>
                </c:pt>
                <c:pt idx="2929">
                  <c:v>2367.0</c:v>
                </c:pt>
                <c:pt idx="2930">
                  <c:v>2368.0</c:v>
                </c:pt>
                <c:pt idx="2931">
                  <c:v>2369.0</c:v>
                </c:pt>
                <c:pt idx="2932">
                  <c:v>2370.0</c:v>
                </c:pt>
                <c:pt idx="2933">
                  <c:v>2371.0</c:v>
                </c:pt>
                <c:pt idx="2934">
                  <c:v>2371.0</c:v>
                </c:pt>
                <c:pt idx="2935">
                  <c:v>2371.0</c:v>
                </c:pt>
                <c:pt idx="2936">
                  <c:v>2372.0</c:v>
                </c:pt>
                <c:pt idx="2937">
                  <c:v>2373.0</c:v>
                </c:pt>
                <c:pt idx="2938">
                  <c:v>2374.0</c:v>
                </c:pt>
                <c:pt idx="2939">
                  <c:v>2375.0</c:v>
                </c:pt>
                <c:pt idx="2940">
                  <c:v>2376.0</c:v>
                </c:pt>
                <c:pt idx="2941">
                  <c:v>2377.0</c:v>
                </c:pt>
                <c:pt idx="2942">
                  <c:v>2378.0</c:v>
                </c:pt>
                <c:pt idx="2943">
                  <c:v>2379.0</c:v>
                </c:pt>
                <c:pt idx="2944">
                  <c:v>2380.0</c:v>
                </c:pt>
                <c:pt idx="2945">
                  <c:v>2380.0</c:v>
                </c:pt>
                <c:pt idx="2946">
                  <c:v>2381.0</c:v>
                </c:pt>
                <c:pt idx="2947">
                  <c:v>2382.0</c:v>
                </c:pt>
                <c:pt idx="2948">
                  <c:v>2382.0</c:v>
                </c:pt>
                <c:pt idx="2949">
                  <c:v>2383.0</c:v>
                </c:pt>
                <c:pt idx="2950">
                  <c:v>2384.0</c:v>
                </c:pt>
                <c:pt idx="2951">
                  <c:v>2385.0</c:v>
                </c:pt>
                <c:pt idx="2952">
                  <c:v>2386.0</c:v>
                </c:pt>
                <c:pt idx="2953">
                  <c:v>2387.0</c:v>
                </c:pt>
                <c:pt idx="2954">
                  <c:v>2388.0</c:v>
                </c:pt>
                <c:pt idx="2955">
                  <c:v>2389.0</c:v>
                </c:pt>
                <c:pt idx="2956">
                  <c:v>2390.0</c:v>
                </c:pt>
                <c:pt idx="2957">
                  <c:v>2390.0</c:v>
                </c:pt>
                <c:pt idx="2958">
                  <c:v>2391.0</c:v>
                </c:pt>
                <c:pt idx="2959">
                  <c:v>2392.0</c:v>
                </c:pt>
                <c:pt idx="2960">
                  <c:v>2393.0</c:v>
                </c:pt>
                <c:pt idx="2961">
                  <c:v>2394.0</c:v>
                </c:pt>
                <c:pt idx="2962">
                  <c:v>2395.0</c:v>
                </c:pt>
                <c:pt idx="2963">
                  <c:v>2395.0</c:v>
                </c:pt>
                <c:pt idx="2964">
                  <c:v>2396.0</c:v>
                </c:pt>
                <c:pt idx="2965">
                  <c:v>2397.0</c:v>
                </c:pt>
                <c:pt idx="2966">
                  <c:v>2398.0</c:v>
                </c:pt>
                <c:pt idx="2967">
                  <c:v>2399.0</c:v>
                </c:pt>
                <c:pt idx="2968">
                  <c:v>2399.0</c:v>
                </c:pt>
                <c:pt idx="2969">
                  <c:v>2400.0</c:v>
                </c:pt>
                <c:pt idx="2970">
                  <c:v>2400.0</c:v>
                </c:pt>
                <c:pt idx="2971">
                  <c:v>2400.0</c:v>
                </c:pt>
                <c:pt idx="2972">
                  <c:v>2401.0</c:v>
                </c:pt>
                <c:pt idx="2973">
                  <c:v>2402.0</c:v>
                </c:pt>
                <c:pt idx="2974">
                  <c:v>2403.0</c:v>
                </c:pt>
                <c:pt idx="2975">
                  <c:v>2404.0</c:v>
                </c:pt>
                <c:pt idx="2976">
                  <c:v>2405.0</c:v>
                </c:pt>
                <c:pt idx="2977">
                  <c:v>2406.0</c:v>
                </c:pt>
                <c:pt idx="2978">
                  <c:v>2407.0</c:v>
                </c:pt>
                <c:pt idx="2979">
                  <c:v>2408.0</c:v>
                </c:pt>
                <c:pt idx="2980">
                  <c:v>2409.0</c:v>
                </c:pt>
                <c:pt idx="2981">
                  <c:v>2410.0</c:v>
                </c:pt>
                <c:pt idx="2982">
                  <c:v>2411.0</c:v>
                </c:pt>
                <c:pt idx="2983">
                  <c:v>2412.0</c:v>
                </c:pt>
                <c:pt idx="2984">
                  <c:v>2413.0</c:v>
                </c:pt>
                <c:pt idx="2985">
                  <c:v>2414.0</c:v>
                </c:pt>
                <c:pt idx="2986">
                  <c:v>2415.0</c:v>
                </c:pt>
                <c:pt idx="2987">
                  <c:v>2415.0</c:v>
                </c:pt>
                <c:pt idx="2988">
                  <c:v>2416.0</c:v>
                </c:pt>
                <c:pt idx="2989">
                  <c:v>2417.0</c:v>
                </c:pt>
                <c:pt idx="2990">
                  <c:v>2418.0</c:v>
                </c:pt>
                <c:pt idx="2991">
                  <c:v>2419.0</c:v>
                </c:pt>
                <c:pt idx="2992">
                  <c:v>2420.0</c:v>
                </c:pt>
                <c:pt idx="2993">
                  <c:v>2421.0</c:v>
                </c:pt>
                <c:pt idx="2994">
                  <c:v>2422.0</c:v>
                </c:pt>
                <c:pt idx="2995">
                  <c:v>2423.0</c:v>
                </c:pt>
                <c:pt idx="2996">
                  <c:v>2424.0</c:v>
                </c:pt>
                <c:pt idx="2997">
                  <c:v>2425.0</c:v>
                </c:pt>
                <c:pt idx="2998">
                  <c:v>2426.0</c:v>
                </c:pt>
                <c:pt idx="2999">
                  <c:v>2427.0</c:v>
                </c:pt>
                <c:pt idx="3000">
                  <c:v>2428.0</c:v>
                </c:pt>
                <c:pt idx="3001">
                  <c:v>2428.0</c:v>
                </c:pt>
                <c:pt idx="3002">
                  <c:v>2429.0</c:v>
                </c:pt>
                <c:pt idx="3003">
                  <c:v>2430.0</c:v>
                </c:pt>
                <c:pt idx="3004">
                  <c:v>2431.0</c:v>
                </c:pt>
                <c:pt idx="3005">
                  <c:v>2432.0</c:v>
                </c:pt>
                <c:pt idx="3006">
                  <c:v>2433.0</c:v>
                </c:pt>
                <c:pt idx="3007">
                  <c:v>2434.0</c:v>
                </c:pt>
                <c:pt idx="3008">
                  <c:v>2435.0</c:v>
                </c:pt>
                <c:pt idx="3009">
                  <c:v>2436.0</c:v>
                </c:pt>
                <c:pt idx="3010">
                  <c:v>2437.0</c:v>
                </c:pt>
                <c:pt idx="3011">
                  <c:v>2438.0</c:v>
                </c:pt>
                <c:pt idx="3012">
                  <c:v>2439.0</c:v>
                </c:pt>
                <c:pt idx="3013">
                  <c:v>2440.0</c:v>
                </c:pt>
                <c:pt idx="3014">
                  <c:v>2441.0</c:v>
                </c:pt>
                <c:pt idx="3015">
                  <c:v>2442.0</c:v>
                </c:pt>
                <c:pt idx="3016">
                  <c:v>2443.0</c:v>
                </c:pt>
                <c:pt idx="3017">
                  <c:v>2444.0</c:v>
                </c:pt>
                <c:pt idx="3018">
                  <c:v>2445.0</c:v>
                </c:pt>
                <c:pt idx="3019">
                  <c:v>2446.0</c:v>
                </c:pt>
                <c:pt idx="3020">
                  <c:v>2447.0</c:v>
                </c:pt>
                <c:pt idx="3021">
                  <c:v>2448.0</c:v>
                </c:pt>
                <c:pt idx="3022">
                  <c:v>2449.0</c:v>
                </c:pt>
                <c:pt idx="3023">
                  <c:v>2450.0</c:v>
                </c:pt>
                <c:pt idx="3024">
                  <c:v>2451.0</c:v>
                </c:pt>
                <c:pt idx="3025">
                  <c:v>2452.0</c:v>
                </c:pt>
                <c:pt idx="3026">
                  <c:v>2453.0</c:v>
                </c:pt>
                <c:pt idx="3027">
                  <c:v>2454.0</c:v>
                </c:pt>
                <c:pt idx="3028">
                  <c:v>2455.0</c:v>
                </c:pt>
                <c:pt idx="3029">
                  <c:v>2456.0</c:v>
                </c:pt>
                <c:pt idx="3030">
                  <c:v>2457.0</c:v>
                </c:pt>
                <c:pt idx="3031">
                  <c:v>2458.0</c:v>
                </c:pt>
                <c:pt idx="3032">
                  <c:v>2459.0</c:v>
                </c:pt>
                <c:pt idx="3033">
                  <c:v>2459.0</c:v>
                </c:pt>
                <c:pt idx="3034">
                  <c:v>2460.0</c:v>
                </c:pt>
                <c:pt idx="3035">
                  <c:v>2461.0</c:v>
                </c:pt>
                <c:pt idx="3036">
                  <c:v>2462.0</c:v>
                </c:pt>
                <c:pt idx="3037">
                  <c:v>2463.0</c:v>
                </c:pt>
                <c:pt idx="3038">
                  <c:v>2464.0</c:v>
                </c:pt>
                <c:pt idx="3039">
                  <c:v>2465.0</c:v>
                </c:pt>
                <c:pt idx="3040">
                  <c:v>2466.0</c:v>
                </c:pt>
                <c:pt idx="3041">
                  <c:v>2467.0</c:v>
                </c:pt>
                <c:pt idx="3042">
                  <c:v>2468.0</c:v>
                </c:pt>
                <c:pt idx="3043">
                  <c:v>2469.0</c:v>
                </c:pt>
                <c:pt idx="3044">
                  <c:v>2470.0</c:v>
                </c:pt>
                <c:pt idx="3045">
                  <c:v>2470.0</c:v>
                </c:pt>
                <c:pt idx="3046">
                  <c:v>2471.0</c:v>
                </c:pt>
                <c:pt idx="3047">
                  <c:v>2471.0</c:v>
                </c:pt>
                <c:pt idx="3048">
                  <c:v>2472.0</c:v>
                </c:pt>
                <c:pt idx="3049">
                  <c:v>2473.0</c:v>
                </c:pt>
                <c:pt idx="3050">
                  <c:v>2474.0</c:v>
                </c:pt>
                <c:pt idx="3051">
                  <c:v>2475.0</c:v>
                </c:pt>
                <c:pt idx="3052">
                  <c:v>2476.0</c:v>
                </c:pt>
                <c:pt idx="3053">
                  <c:v>2477.0</c:v>
                </c:pt>
                <c:pt idx="3054">
                  <c:v>2478.0</c:v>
                </c:pt>
                <c:pt idx="3055">
                  <c:v>2479.0</c:v>
                </c:pt>
                <c:pt idx="3056">
                  <c:v>2480.0</c:v>
                </c:pt>
                <c:pt idx="3057">
                  <c:v>2481.0</c:v>
                </c:pt>
                <c:pt idx="3058">
                  <c:v>2482.0</c:v>
                </c:pt>
                <c:pt idx="3059">
                  <c:v>2483.0</c:v>
                </c:pt>
                <c:pt idx="3060">
                  <c:v>2484.0</c:v>
                </c:pt>
                <c:pt idx="3061">
                  <c:v>2485.0</c:v>
                </c:pt>
                <c:pt idx="3062">
                  <c:v>2486.0</c:v>
                </c:pt>
                <c:pt idx="3063">
                  <c:v>2487.0</c:v>
                </c:pt>
                <c:pt idx="3064">
                  <c:v>2488.0</c:v>
                </c:pt>
                <c:pt idx="3065">
                  <c:v>2489.0</c:v>
                </c:pt>
                <c:pt idx="3066">
                  <c:v>2490.0</c:v>
                </c:pt>
                <c:pt idx="3067">
                  <c:v>2491.0</c:v>
                </c:pt>
                <c:pt idx="3068">
                  <c:v>2492.0</c:v>
                </c:pt>
                <c:pt idx="3069">
                  <c:v>2493.0</c:v>
                </c:pt>
                <c:pt idx="3070">
                  <c:v>2494.0</c:v>
                </c:pt>
                <c:pt idx="3071">
                  <c:v>2495.0</c:v>
                </c:pt>
                <c:pt idx="3072">
                  <c:v>2496.0</c:v>
                </c:pt>
                <c:pt idx="3073">
                  <c:v>2497.0</c:v>
                </c:pt>
                <c:pt idx="3074">
                  <c:v>2498.0</c:v>
                </c:pt>
                <c:pt idx="3075">
                  <c:v>2499.0</c:v>
                </c:pt>
                <c:pt idx="3076">
                  <c:v>2500.0</c:v>
                </c:pt>
                <c:pt idx="3077">
                  <c:v>2501.0</c:v>
                </c:pt>
                <c:pt idx="3078">
                  <c:v>2502.0</c:v>
                </c:pt>
                <c:pt idx="3079">
                  <c:v>2503.0</c:v>
                </c:pt>
                <c:pt idx="3080">
                  <c:v>2504.0</c:v>
                </c:pt>
                <c:pt idx="3081">
                  <c:v>2505.0</c:v>
                </c:pt>
                <c:pt idx="3082">
                  <c:v>2506.0</c:v>
                </c:pt>
                <c:pt idx="3083">
                  <c:v>2507.0</c:v>
                </c:pt>
                <c:pt idx="3084">
                  <c:v>2508.0</c:v>
                </c:pt>
                <c:pt idx="3085">
                  <c:v>2508.0</c:v>
                </c:pt>
                <c:pt idx="3086">
                  <c:v>2508.0</c:v>
                </c:pt>
                <c:pt idx="3087">
                  <c:v>2509.0</c:v>
                </c:pt>
                <c:pt idx="3088">
                  <c:v>2510.0</c:v>
                </c:pt>
                <c:pt idx="3089">
                  <c:v>2511.0</c:v>
                </c:pt>
                <c:pt idx="3090">
                  <c:v>2512.0</c:v>
                </c:pt>
                <c:pt idx="3091">
                  <c:v>2512.0</c:v>
                </c:pt>
                <c:pt idx="3092">
                  <c:v>2513.0</c:v>
                </c:pt>
                <c:pt idx="3093">
                  <c:v>2514.0</c:v>
                </c:pt>
                <c:pt idx="3094">
                  <c:v>2515.0</c:v>
                </c:pt>
                <c:pt idx="3095">
                  <c:v>2516.0</c:v>
                </c:pt>
                <c:pt idx="3096">
                  <c:v>2517.0</c:v>
                </c:pt>
                <c:pt idx="3097">
                  <c:v>2518.0</c:v>
                </c:pt>
                <c:pt idx="3098">
                  <c:v>2519.0</c:v>
                </c:pt>
                <c:pt idx="3099">
                  <c:v>2519.0</c:v>
                </c:pt>
                <c:pt idx="3100">
                  <c:v>2520.0</c:v>
                </c:pt>
                <c:pt idx="3101">
                  <c:v>2520.0</c:v>
                </c:pt>
                <c:pt idx="3102">
                  <c:v>2521.0</c:v>
                </c:pt>
                <c:pt idx="3103">
                  <c:v>2522.0</c:v>
                </c:pt>
                <c:pt idx="3104">
                  <c:v>2523.0</c:v>
                </c:pt>
                <c:pt idx="3105">
                  <c:v>2524.0</c:v>
                </c:pt>
                <c:pt idx="3106">
                  <c:v>2525.0</c:v>
                </c:pt>
                <c:pt idx="3107">
                  <c:v>2526.0</c:v>
                </c:pt>
                <c:pt idx="3108">
                  <c:v>2527.0</c:v>
                </c:pt>
                <c:pt idx="3109">
                  <c:v>2528.0</c:v>
                </c:pt>
                <c:pt idx="3110">
                  <c:v>2529.0</c:v>
                </c:pt>
                <c:pt idx="3111">
                  <c:v>2530.0</c:v>
                </c:pt>
                <c:pt idx="3112">
                  <c:v>2531.0</c:v>
                </c:pt>
                <c:pt idx="3113">
                  <c:v>2532.0</c:v>
                </c:pt>
                <c:pt idx="3114">
                  <c:v>2533.0</c:v>
                </c:pt>
                <c:pt idx="3115">
                  <c:v>2534.0</c:v>
                </c:pt>
                <c:pt idx="3116">
                  <c:v>2535.0</c:v>
                </c:pt>
                <c:pt idx="3117">
                  <c:v>2536.0</c:v>
                </c:pt>
                <c:pt idx="3118">
                  <c:v>2537.0</c:v>
                </c:pt>
                <c:pt idx="3119">
                  <c:v>2538.0</c:v>
                </c:pt>
                <c:pt idx="3120">
                  <c:v>2539.0</c:v>
                </c:pt>
                <c:pt idx="3121">
                  <c:v>2540.0</c:v>
                </c:pt>
                <c:pt idx="3122">
                  <c:v>2541.0</c:v>
                </c:pt>
                <c:pt idx="3123">
                  <c:v>2542.0</c:v>
                </c:pt>
                <c:pt idx="3124">
                  <c:v>2543.0</c:v>
                </c:pt>
                <c:pt idx="3125">
                  <c:v>2544.0</c:v>
                </c:pt>
                <c:pt idx="3126">
                  <c:v>2545.0</c:v>
                </c:pt>
                <c:pt idx="3127">
                  <c:v>2545.0</c:v>
                </c:pt>
                <c:pt idx="3128">
                  <c:v>2546.0</c:v>
                </c:pt>
                <c:pt idx="3129">
                  <c:v>2546.0</c:v>
                </c:pt>
                <c:pt idx="3130">
                  <c:v>2547.0</c:v>
                </c:pt>
                <c:pt idx="3131">
                  <c:v>2548.0</c:v>
                </c:pt>
                <c:pt idx="3132">
                  <c:v>2549.0</c:v>
                </c:pt>
                <c:pt idx="3133">
                  <c:v>2550.0</c:v>
                </c:pt>
                <c:pt idx="3134">
                  <c:v>2551.0</c:v>
                </c:pt>
                <c:pt idx="3135">
                  <c:v>2552.0</c:v>
                </c:pt>
                <c:pt idx="3136">
                  <c:v>2553.0</c:v>
                </c:pt>
                <c:pt idx="3137">
                  <c:v>2554.0</c:v>
                </c:pt>
                <c:pt idx="3138">
                  <c:v>2555.0</c:v>
                </c:pt>
                <c:pt idx="3139">
                  <c:v>2556.0</c:v>
                </c:pt>
                <c:pt idx="3140">
                  <c:v>2556.0</c:v>
                </c:pt>
                <c:pt idx="3141">
                  <c:v>2557.0</c:v>
                </c:pt>
                <c:pt idx="3142">
                  <c:v>2558.0</c:v>
                </c:pt>
                <c:pt idx="3143">
                  <c:v>2558.0</c:v>
                </c:pt>
                <c:pt idx="3144">
                  <c:v>2559.0</c:v>
                </c:pt>
                <c:pt idx="3145">
                  <c:v>2560.0</c:v>
                </c:pt>
                <c:pt idx="3146">
                  <c:v>2561.0</c:v>
                </c:pt>
                <c:pt idx="3147">
                  <c:v>2562.0</c:v>
                </c:pt>
                <c:pt idx="3148">
                  <c:v>2563.0</c:v>
                </c:pt>
                <c:pt idx="3149">
                  <c:v>2564.0</c:v>
                </c:pt>
                <c:pt idx="3150">
                  <c:v>2564.0</c:v>
                </c:pt>
                <c:pt idx="3151">
                  <c:v>2565.0</c:v>
                </c:pt>
                <c:pt idx="3152">
                  <c:v>2566.0</c:v>
                </c:pt>
                <c:pt idx="3153">
                  <c:v>2567.0</c:v>
                </c:pt>
                <c:pt idx="3154">
                  <c:v>2568.0</c:v>
                </c:pt>
                <c:pt idx="3155">
                  <c:v>2569.0</c:v>
                </c:pt>
                <c:pt idx="3156">
                  <c:v>2570.0</c:v>
                </c:pt>
                <c:pt idx="3157">
                  <c:v>2571.0</c:v>
                </c:pt>
                <c:pt idx="3158">
                  <c:v>2572.0</c:v>
                </c:pt>
                <c:pt idx="3159">
                  <c:v>2573.0</c:v>
                </c:pt>
                <c:pt idx="3160">
                  <c:v>2574.0</c:v>
                </c:pt>
                <c:pt idx="3161">
                  <c:v>2575.0</c:v>
                </c:pt>
                <c:pt idx="3162">
                  <c:v>2576.0</c:v>
                </c:pt>
                <c:pt idx="3163">
                  <c:v>2577.0</c:v>
                </c:pt>
                <c:pt idx="3164">
                  <c:v>2578.0</c:v>
                </c:pt>
                <c:pt idx="3165">
                  <c:v>2579.0</c:v>
                </c:pt>
                <c:pt idx="3166">
                  <c:v>2580.0</c:v>
                </c:pt>
                <c:pt idx="3167">
                  <c:v>2581.0</c:v>
                </c:pt>
                <c:pt idx="3168">
                  <c:v>2582.0</c:v>
                </c:pt>
                <c:pt idx="3169">
                  <c:v>2583.0</c:v>
                </c:pt>
                <c:pt idx="3170">
                  <c:v>2584.0</c:v>
                </c:pt>
                <c:pt idx="3171">
                  <c:v>2585.0</c:v>
                </c:pt>
                <c:pt idx="3172">
                  <c:v>2586.0</c:v>
                </c:pt>
                <c:pt idx="3173">
                  <c:v>2587.0</c:v>
                </c:pt>
                <c:pt idx="3174">
                  <c:v>2588.0</c:v>
                </c:pt>
                <c:pt idx="3175">
                  <c:v>2589.0</c:v>
                </c:pt>
                <c:pt idx="3176">
                  <c:v>2590.0</c:v>
                </c:pt>
                <c:pt idx="3177">
                  <c:v>2591.0</c:v>
                </c:pt>
                <c:pt idx="3178">
                  <c:v>2592.0</c:v>
                </c:pt>
                <c:pt idx="3179">
                  <c:v>2593.0</c:v>
                </c:pt>
                <c:pt idx="3180">
                  <c:v>2594.0</c:v>
                </c:pt>
                <c:pt idx="3181">
                  <c:v>2595.0</c:v>
                </c:pt>
                <c:pt idx="3182">
                  <c:v>2596.0</c:v>
                </c:pt>
                <c:pt idx="3183">
                  <c:v>2596.0</c:v>
                </c:pt>
                <c:pt idx="3184">
                  <c:v>2597.0</c:v>
                </c:pt>
                <c:pt idx="3185">
                  <c:v>2598.0</c:v>
                </c:pt>
                <c:pt idx="3186">
                  <c:v>2599.0</c:v>
                </c:pt>
                <c:pt idx="3187">
                  <c:v>2599.0</c:v>
                </c:pt>
                <c:pt idx="3188">
                  <c:v>2599.0</c:v>
                </c:pt>
                <c:pt idx="3189">
                  <c:v>2600.0</c:v>
                </c:pt>
                <c:pt idx="3190">
                  <c:v>2600.0</c:v>
                </c:pt>
                <c:pt idx="3191">
                  <c:v>2600.0</c:v>
                </c:pt>
                <c:pt idx="3192">
                  <c:v>2600.0</c:v>
                </c:pt>
                <c:pt idx="3193">
                  <c:v>2601.0</c:v>
                </c:pt>
                <c:pt idx="3194">
                  <c:v>2602.0</c:v>
                </c:pt>
                <c:pt idx="3195">
                  <c:v>2603.0</c:v>
                </c:pt>
                <c:pt idx="3196">
                  <c:v>2604.0</c:v>
                </c:pt>
                <c:pt idx="3197">
                  <c:v>2605.0</c:v>
                </c:pt>
                <c:pt idx="3198">
                  <c:v>2606.0</c:v>
                </c:pt>
                <c:pt idx="3199">
                  <c:v>2607.0</c:v>
                </c:pt>
                <c:pt idx="3200">
                  <c:v>2608.0</c:v>
                </c:pt>
                <c:pt idx="3201">
                  <c:v>2609.0</c:v>
                </c:pt>
                <c:pt idx="3202">
                  <c:v>2610.0</c:v>
                </c:pt>
                <c:pt idx="3203">
                  <c:v>2611.0</c:v>
                </c:pt>
                <c:pt idx="3204">
                  <c:v>2612.0</c:v>
                </c:pt>
                <c:pt idx="3205">
                  <c:v>2613.0</c:v>
                </c:pt>
                <c:pt idx="3206">
                  <c:v>2614.0</c:v>
                </c:pt>
                <c:pt idx="3207">
                  <c:v>2615.0</c:v>
                </c:pt>
                <c:pt idx="3208">
                  <c:v>2616.0</c:v>
                </c:pt>
                <c:pt idx="3209">
                  <c:v>2616.0</c:v>
                </c:pt>
                <c:pt idx="3210">
                  <c:v>2617.0</c:v>
                </c:pt>
                <c:pt idx="3211">
                  <c:v>2618.0</c:v>
                </c:pt>
                <c:pt idx="3212">
                  <c:v>2619.0</c:v>
                </c:pt>
                <c:pt idx="3213">
                  <c:v>2620.0</c:v>
                </c:pt>
                <c:pt idx="3214">
                  <c:v>2621.0</c:v>
                </c:pt>
                <c:pt idx="3215">
                  <c:v>2622.0</c:v>
                </c:pt>
                <c:pt idx="3216">
                  <c:v>2622.0</c:v>
                </c:pt>
                <c:pt idx="3217">
                  <c:v>2623.0</c:v>
                </c:pt>
                <c:pt idx="3218">
                  <c:v>2624.0</c:v>
                </c:pt>
                <c:pt idx="3219">
                  <c:v>2625.0</c:v>
                </c:pt>
                <c:pt idx="3220">
                  <c:v>2626.0</c:v>
                </c:pt>
                <c:pt idx="3221">
                  <c:v>2626.0</c:v>
                </c:pt>
                <c:pt idx="3222">
                  <c:v>2627.0</c:v>
                </c:pt>
                <c:pt idx="3223">
                  <c:v>2628.0</c:v>
                </c:pt>
                <c:pt idx="3224">
                  <c:v>2629.0</c:v>
                </c:pt>
                <c:pt idx="3225">
                  <c:v>2630.0</c:v>
                </c:pt>
                <c:pt idx="3226">
                  <c:v>2631.0</c:v>
                </c:pt>
                <c:pt idx="3227">
                  <c:v>2632.0</c:v>
                </c:pt>
                <c:pt idx="3228">
                  <c:v>2633.0</c:v>
                </c:pt>
                <c:pt idx="3229">
                  <c:v>2634.0</c:v>
                </c:pt>
                <c:pt idx="3230">
                  <c:v>2635.0</c:v>
                </c:pt>
                <c:pt idx="3231">
                  <c:v>2635.0</c:v>
                </c:pt>
                <c:pt idx="3232">
                  <c:v>2635.0</c:v>
                </c:pt>
                <c:pt idx="3233">
                  <c:v>2636.0</c:v>
                </c:pt>
                <c:pt idx="3234">
                  <c:v>2637.0</c:v>
                </c:pt>
                <c:pt idx="3235">
                  <c:v>2638.0</c:v>
                </c:pt>
                <c:pt idx="3236">
                  <c:v>2638.0</c:v>
                </c:pt>
                <c:pt idx="3237">
                  <c:v>2639.0</c:v>
                </c:pt>
                <c:pt idx="3238">
                  <c:v>2639.0</c:v>
                </c:pt>
                <c:pt idx="3239">
                  <c:v>2639.0</c:v>
                </c:pt>
                <c:pt idx="3240">
                  <c:v>2640.0</c:v>
                </c:pt>
                <c:pt idx="3241">
                  <c:v>2641.0</c:v>
                </c:pt>
                <c:pt idx="3242">
                  <c:v>2641.0</c:v>
                </c:pt>
                <c:pt idx="3243">
                  <c:v>2641.0</c:v>
                </c:pt>
                <c:pt idx="3244">
                  <c:v>2642.0</c:v>
                </c:pt>
                <c:pt idx="3245">
                  <c:v>2643.0</c:v>
                </c:pt>
                <c:pt idx="3246">
                  <c:v>2644.0</c:v>
                </c:pt>
                <c:pt idx="3247">
                  <c:v>2645.0</c:v>
                </c:pt>
                <c:pt idx="3248">
                  <c:v>2646.0</c:v>
                </c:pt>
                <c:pt idx="3249">
                  <c:v>2647.0</c:v>
                </c:pt>
                <c:pt idx="3250">
                  <c:v>2648.0</c:v>
                </c:pt>
                <c:pt idx="3251">
                  <c:v>2649.0</c:v>
                </c:pt>
                <c:pt idx="3252">
                  <c:v>2649.0</c:v>
                </c:pt>
                <c:pt idx="3253">
                  <c:v>2650.0</c:v>
                </c:pt>
                <c:pt idx="3254">
                  <c:v>2651.0</c:v>
                </c:pt>
                <c:pt idx="3255">
                  <c:v>2652.0</c:v>
                </c:pt>
                <c:pt idx="3256">
                  <c:v>2653.0</c:v>
                </c:pt>
                <c:pt idx="3257">
                  <c:v>2654.0</c:v>
                </c:pt>
                <c:pt idx="3258">
                  <c:v>2655.0</c:v>
                </c:pt>
                <c:pt idx="3259">
                  <c:v>2656.0</c:v>
                </c:pt>
                <c:pt idx="3260">
                  <c:v>2657.0</c:v>
                </c:pt>
                <c:pt idx="3261">
                  <c:v>2658.0</c:v>
                </c:pt>
                <c:pt idx="3262">
                  <c:v>2659.0</c:v>
                </c:pt>
                <c:pt idx="3263">
                  <c:v>2660.0</c:v>
                </c:pt>
                <c:pt idx="3264">
                  <c:v>2661.0</c:v>
                </c:pt>
                <c:pt idx="3265">
                  <c:v>2661.0</c:v>
                </c:pt>
                <c:pt idx="3266">
                  <c:v>2661.0</c:v>
                </c:pt>
                <c:pt idx="3267">
                  <c:v>2662.0</c:v>
                </c:pt>
                <c:pt idx="3268">
                  <c:v>2663.0</c:v>
                </c:pt>
                <c:pt idx="3269">
                  <c:v>2664.0</c:v>
                </c:pt>
                <c:pt idx="3270">
                  <c:v>2665.0</c:v>
                </c:pt>
                <c:pt idx="3271">
                  <c:v>2666.0</c:v>
                </c:pt>
                <c:pt idx="3272">
                  <c:v>2667.0</c:v>
                </c:pt>
                <c:pt idx="3273">
                  <c:v>2668.0</c:v>
                </c:pt>
                <c:pt idx="3274">
                  <c:v>2669.0</c:v>
                </c:pt>
                <c:pt idx="3275">
                  <c:v>2670.0</c:v>
                </c:pt>
                <c:pt idx="3276">
                  <c:v>2671.0</c:v>
                </c:pt>
                <c:pt idx="3277">
                  <c:v>2672.0</c:v>
                </c:pt>
                <c:pt idx="3278">
                  <c:v>2673.0</c:v>
                </c:pt>
                <c:pt idx="3279">
                  <c:v>2674.0</c:v>
                </c:pt>
                <c:pt idx="3280">
                  <c:v>2675.0</c:v>
                </c:pt>
                <c:pt idx="3281">
                  <c:v>2676.0</c:v>
                </c:pt>
                <c:pt idx="3282">
                  <c:v>2676.0</c:v>
                </c:pt>
                <c:pt idx="3283">
                  <c:v>2676.0</c:v>
                </c:pt>
                <c:pt idx="3284">
                  <c:v>2677.0</c:v>
                </c:pt>
                <c:pt idx="3285">
                  <c:v>2677.0</c:v>
                </c:pt>
                <c:pt idx="3286">
                  <c:v>2677.0</c:v>
                </c:pt>
                <c:pt idx="3287">
                  <c:v>2678.0</c:v>
                </c:pt>
                <c:pt idx="3288">
                  <c:v>2679.0</c:v>
                </c:pt>
                <c:pt idx="3289">
                  <c:v>2680.0</c:v>
                </c:pt>
                <c:pt idx="3290">
                  <c:v>2680.0</c:v>
                </c:pt>
                <c:pt idx="3291">
                  <c:v>2681.0</c:v>
                </c:pt>
                <c:pt idx="3292">
                  <c:v>2681.0</c:v>
                </c:pt>
                <c:pt idx="3293">
                  <c:v>2681.0</c:v>
                </c:pt>
                <c:pt idx="3294">
                  <c:v>2682.0</c:v>
                </c:pt>
                <c:pt idx="3295">
                  <c:v>2682.0</c:v>
                </c:pt>
                <c:pt idx="3296">
                  <c:v>2682.0</c:v>
                </c:pt>
                <c:pt idx="3297">
                  <c:v>2683.0</c:v>
                </c:pt>
                <c:pt idx="3298">
                  <c:v>2684.0</c:v>
                </c:pt>
                <c:pt idx="3299">
                  <c:v>2685.0</c:v>
                </c:pt>
                <c:pt idx="3300">
                  <c:v>2686.0</c:v>
                </c:pt>
                <c:pt idx="3301">
                  <c:v>2687.0</c:v>
                </c:pt>
                <c:pt idx="3302">
                  <c:v>2688.0</c:v>
                </c:pt>
                <c:pt idx="3303">
                  <c:v>2689.0</c:v>
                </c:pt>
                <c:pt idx="3304">
                  <c:v>2690.0</c:v>
                </c:pt>
                <c:pt idx="3305">
                  <c:v>2691.0</c:v>
                </c:pt>
                <c:pt idx="3306">
                  <c:v>2692.0</c:v>
                </c:pt>
                <c:pt idx="3307">
                  <c:v>2693.0</c:v>
                </c:pt>
                <c:pt idx="3308">
                  <c:v>2694.0</c:v>
                </c:pt>
                <c:pt idx="3309">
                  <c:v>2695.0</c:v>
                </c:pt>
                <c:pt idx="3310">
                  <c:v>2696.0</c:v>
                </c:pt>
                <c:pt idx="3311">
                  <c:v>2697.0</c:v>
                </c:pt>
                <c:pt idx="3312">
                  <c:v>2698.0</c:v>
                </c:pt>
                <c:pt idx="3313">
                  <c:v>2699.0</c:v>
                </c:pt>
                <c:pt idx="3314">
                  <c:v>2700.0</c:v>
                </c:pt>
                <c:pt idx="3315">
                  <c:v>2701.0</c:v>
                </c:pt>
                <c:pt idx="3316">
                  <c:v>2702.0</c:v>
                </c:pt>
                <c:pt idx="3317">
                  <c:v>2703.0</c:v>
                </c:pt>
                <c:pt idx="3318">
                  <c:v>2704.0</c:v>
                </c:pt>
                <c:pt idx="3319">
                  <c:v>2705.0</c:v>
                </c:pt>
                <c:pt idx="3320">
                  <c:v>2705.0</c:v>
                </c:pt>
                <c:pt idx="3321">
                  <c:v>2705.0</c:v>
                </c:pt>
                <c:pt idx="3322">
                  <c:v>2705.0</c:v>
                </c:pt>
                <c:pt idx="3323">
                  <c:v>2706.0</c:v>
                </c:pt>
                <c:pt idx="3324">
                  <c:v>2707.0</c:v>
                </c:pt>
                <c:pt idx="3325">
                  <c:v>2708.0</c:v>
                </c:pt>
                <c:pt idx="3326">
                  <c:v>2709.0</c:v>
                </c:pt>
                <c:pt idx="3327">
                  <c:v>2710.0</c:v>
                </c:pt>
                <c:pt idx="3328">
                  <c:v>2711.0</c:v>
                </c:pt>
                <c:pt idx="3329">
                  <c:v>2712.0</c:v>
                </c:pt>
                <c:pt idx="3330">
                  <c:v>2713.0</c:v>
                </c:pt>
                <c:pt idx="3331">
                  <c:v>2714.0</c:v>
                </c:pt>
                <c:pt idx="3332">
                  <c:v>2715.0</c:v>
                </c:pt>
                <c:pt idx="3333">
                  <c:v>2716.0</c:v>
                </c:pt>
                <c:pt idx="3334">
                  <c:v>2717.0</c:v>
                </c:pt>
                <c:pt idx="3335">
                  <c:v>2718.0</c:v>
                </c:pt>
                <c:pt idx="3336">
                  <c:v>2719.0</c:v>
                </c:pt>
                <c:pt idx="3337">
                  <c:v>2720.0</c:v>
                </c:pt>
                <c:pt idx="3338">
                  <c:v>2721.0</c:v>
                </c:pt>
                <c:pt idx="3339">
                  <c:v>2722.0</c:v>
                </c:pt>
                <c:pt idx="3340">
                  <c:v>2723.0</c:v>
                </c:pt>
                <c:pt idx="3341">
                  <c:v>2724.0</c:v>
                </c:pt>
                <c:pt idx="3342">
                  <c:v>2725.0</c:v>
                </c:pt>
                <c:pt idx="3343">
                  <c:v>2726.0</c:v>
                </c:pt>
                <c:pt idx="3344">
                  <c:v>2727.0</c:v>
                </c:pt>
                <c:pt idx="3345">
                  <c:v>2728.0</c:v>
                </c:pt>
                <c:pt idx="3346">
                  <c:v>2729.0</c:v>
                </c:pt>
                <c:pt idx="3347">
                  <c:v>2730.0</c:v>
                </c:pt>
                <c:pt idx="3348">
                  <c:v>2731.0</c:v>
                </c:pt>
                <c:pt idx="3349">
                  <c:v>2732.0</c:v>
                </c:pt>
                <c:pt idx="3350">
                  <c:v>2732.0</c:v>
                </c:pt>
                <c:pt idx="3351">
                  <c:v>2733.0</c:v>
                </c:pt>
                <c:pt idx="3352">
                  <c:v>2734.0</c:v>
                </c:pt>
                <c:pt idx="3353">
                  <c:v>2735.0</c:v>
                </c:pt>
                <c:pt idx="3354">
                  <c:v>2736.0</c:v>
                </c:pt>
                <c:pt idx="3355">
                  <c:v>2737.0</c:v>
                </c:pt>
                <c:pt idx="3356">
                  <c:v>2738.0</c:v>
                </c:pt>
                <c:pt idx="3357">
                  <c:v>2739.0</c:v>
                </c:pt>
                <c:pt idx="3358">
                  <c:v>2740.0</c:v>
                </c:pt>
                <c:pt idx="3359">
                  <c:v>2741.0</c:v>
                </c:pt>
                <c:pt idx="3360">
                  <c:v>2742.0</c:v>
                </c:pt>
                <c:pt idx="3361">
                  <c:v>2743.0</c:v>
                </c:pt>
                <c:pt idx="3362">
                  <c:v>2744.0</c:v>
                </c:pt>
                <c:pt idx="3363">
                  <c:v>2745.0</c:v>
                </c:pt>
                <c:pt idx="3364">
                  <c:v>2746.0</c:v>
                </c:pt>
                <c:pt idx="3365">
                  <c:v>2747.0</c:v>
                </c:pt>
                <c:pt idx="3366">
                  <c:v>2748.0</c:v>
                </c:pt>
                <c:pt idx="3367">
                  <c:v>2749.0</c:v>
                </c:pt>
                <c:pt idx="3368">
                  <c:v>2750.0</c:v>
                </c:pt>
                <c:pt idx="3369">
                  <c:v>2751.0</c:v>
                </c:pt>
                <c:pt idx="3370">
                  <c:v>2752.0</c:v>
                </c:pt>
                <c:pt idx="3371">
                  <c:v>2753.0</c:v>
                </c:pt>
                <c:pt idx="3372">
                  <c:v>2754.0</c:v>
                </c:pt>
                <c:pt idx="3373">
                  <c:v>2755.0</c:v>
                </c:pt>
                <c:pt idx="3374">
                  <c:v>2755.0</c:v>
                </c:pt>
                <c:pt idx="3375">
                  <c:v>2756.0</c:v>
                </c:pt>
                <c:pt idx="3376">
                  <c:v>2757.0</c:v>
                </c:pt>
                <c:pt idx="3377">
                  <c:v>2758.0</c:v>
                </c:pt>
                <c:pt idx="3378">
                  <c:v>2759.0</c:v>
                </c:pt>
                <c:pt idx="3379">
                  <c:v>2760.0</c:v>
                </c:pt>
                <c:pt idx="3380">
                  <c:v>2760.0</c:v>
                </c:pt>
                <c:pt idx="3381">
                  <c:v>2761.0</c:v>
                </c:pt>
                <c:pt idx="3382">
                  <c:v>2762.0</c:v>
                </c:pt>
                <c:pt idx="3383">
                  <c:v>2763.0</c:v>
                </c:pt>
                <c:pt idx="3384">
                  <c:v>2764.0</c:v>
                </c:pt>
                <c:pt idx="3385">
                  <c:v>2765.0</c:v>
                </c:pt>
                <c:pt idx="3386">
                  <c:v>2766.0</c:v>
                </c:pt>
                <c:pt idx="3387">
                  <c:v>2767.0</c:v>
                </c:pt>
                <c:pt idx="3388">
                  <c:v>2768.0</c:v>
                </c:pt>
                <c:pt idx="3389">
                  <c:v>2769.0</c:v>
                </c:pt>
                <c:pt idx="3390">
                  <c:v>2770.0</c:v>
                </c:pt>
                <c:pt idx="3391">
                  <c:v>2771.0</c:v>
                </c:pt>
                <c:pt idx="3392">
                  <c:v>2772.0</c:v>
                </c:pt>
                <c:pt idx="3393">
                  <c:v>2773.0</c:v>
                </c:pt>
                <c:pt idx="3394">
                  <c:v>2773.0</c:v>
                </c:pt>
                <c:pt idx="3395">
                  <c:v>2774.0</c:v>
                </c:pt>
                <c:pt idx="3396">
                  <c:v>2775.0</c:v>
                </c:pt>
                <c:pt idx="3397">
                  <c:v>2776.0</c:v>
                </c:pt>
                <c:pt idx="3398">
                  <c:v>2777.0</c:v>
                </c:pt>
                <c:pt idx="3399">
                  <c:v>2778.0</c:v>
                </c:pt>
                <c:pt idx="3400">
                  <c:v>2778.0</c:v>
                </c:pt>
                <c:pt idx="3401">
                  <c:v>2778.0</c:v>
                </c:pt>
                <c:pt idx="3402">
                  <c:v>2779.0</c:v>
                </c:pt>
                <c:pt idx="3403">
                  <c:v>2780.0</c:v>
                </c:pt>
                <c:pt idx="3404">
                  <c:v>2781.0</c:v>
                </c:pt>
                <c:pt idx="3405">
                  <c:v>2782.0</c:v>
                </c:pt>
                <c:pt idx="3406">
                  <c:v>2783.0</c:v>
                </c:pt>
                <c:pt idx="3407">
                  <c:v>2784.0</c:v>
                </c:pt>
                <c:pt idx="3408">
                  <c:v>2785.0</c:v>
                </c:pt>
                <c:pt idx="3409">
                  <c:v>2786.0</c:v>
                </c:pt>
                <c:pt idx="3410">
                  <c:v>2787.0</c:v>
                </c:pt>
                <c:pt idx="3411">
                  <c:v>2788.0</c:v>
                </c:pt>
                <c:pt idx="3412">
                  <c:v>2789.0</c:v>
                </c:pt>
                <c:pt idx="3413">
                  <c:v>2790.0</c:v>
                </c:pt>
                <c:pt idx="3414">
                  <c:v>2791.0</c:v>
                </c:pt>
                <c:pt idx="3415">
                  <c:v>2792.0</c:v>
                </c:pt>
                <c:pt idx="3416">
                  <c:v>2793.0</c:v>
                </c:pt>
                <c:pt idx="3417">
                  <c:v>2794.0</c:v>
                </c:pt>
                <c:pt idx="3418">
                  <c:v>2795.0</c:v>
                </c:pt>
                <c:pt idx="3419">
                  <c:v>2796.0</c:v>
                </c:pt>
                <c:pt idx="3420">
                  <c:v>2797.0</c:v>
                </c:pt>
                <c:pt idx="3421">
                  <c:v>2798.0</c:v>
                </c:pt>
                <c:pt idx="3422">
                  <c:v>2799.0</c:v>
                </c:pt>
                <c:pt idx="3423">
                  <c:v>2800.0</c:v>
                </c:pt>
                <c:pt idx="3424">
                  <c:v>2801.0</c:v>
                </c:pt>
                <c:pt idx="3425">
                  <c:v>2801.0</c:v>
                </c:pt>
                <c:pt idx="3426">
                  <c:v>2802.0</c:v>
                </c:pt>
                <c:pt idx="3427">
                  <c:v>2802.0</c:v>
                </c:pt>
                <c:pt idx="3428">
                  <c:v>2802.0</c:v>
                </c:pt>
                <c:pt idx="3429">
                  <c:v>2802.0</c:v>
                </c:pt>
                <c:pt idx="3430">
                  <c:v>2803.0</c:v>
                </c:pt>
                <c:pt idx="3431">
                  <c:v>2803.0</c:v>
                </c:pt>
                <c:pt idx="3432">
                  <c:v>2804.0</c:v>
                </c:pt>
                <c:pt idx="3433">
                  <c:v>2805.0</c:v>
                </c:pt>
                <c:pt idx="3434">
                  <c:v>2806.0</c:v>
                </c:pt>
                <c:pt idx="3435">
                  <c:v>2807.0</c:v>
                </c:pt>
                <c:pt idx="3436">
                  <c:v>2808.0</c:v>
                </c:pt>
                <c:pt idx="3437">
                  <c:v>2809.0</c:v>
                </c:pt>
                <c:pt idx="3438">
                  <c:v>2810.0</c:v>
                </c:pt>
                <c:pt idx="3439">
                  <c:v>2811.0</c:v>
                </c:pt>
                <c:pt idx="3440">
                  <c:v>2812.0</c:v>
                </c:pt>
                <c:pt idx="3441">
                  <c:v>2812.0</c:v>
                </c:pt>
                <c:pt idx="3442">
                  <c:v>2813.0</c:v>
                </c:pt>
                <c:pt idx="3443">
                  <c:v>2814.0</c:v>
                </c:pt>
                <c:pt idx="3444">
                  <c:v>2815.0</c:v>
                </c:pt>
                <c:pt idx="3445">
                  <c:v>2816.0</c:v>
                </c:pt>
                <c:pt idx="3446">
                  <c:v>2817.0</c:v>
                </c:pt>
                <c:pt idx="3447">
                  <c:v>2818.0</c:v>
                </c:pt>
                <c:pt idx="3448">
                  <c:v>2819.0</c:v>
                </c:pt>
                <c:pt idx="3449">
                  <c:v>2820.0</c:v>
                </c:pt>
                <c:pt idx="3450">
                  <c:v>2821.0</c:v>
                </c:pt>
                <c:pt idx="3451">
                  <c:v>2822.0</c:v>
                </c:pt>
                <c:pt idx="3452">
                  <c:v>2823.0</c:v>
                </c:pt>
                <c:pt idx="3453">
                  <c:v>2824.0</c:v>
                </c:pt>
                <c:pt idx="3454">
                  <c:v>2825.0</c:v>
                </c:pt>
                <c:pt idx="3455">
                  <c:v>2825.0</c:v>
                </c:pt>
                <c:pt idx="3456">
                  <c:v>2825.0</c:v>
                </c:pt>
                <c:pt idx="3457">
                  <c:v>2826.0</c:v>
                </c:pt>
                <c:pt idx="3458">
                  <c:v>2826.0</c:v>
                </c:pt>
                <c:pt idx="3459">
                  <c:v>2826.0</c:v>
                </c:pt>
                <c:pt idx="3460">
                  <c:v>2826.0</c:v>
                </c:pt>
                <c:pt idx="3461">
                  <c:v>2826.0</c:v>
                </c:pt>
                <c:pt idx="3462">
                  <c:v>2827.0</c:v>
                </c:pt>
                <c:pt idx="3463">
                  <c:v>2828.0</c:v>
                </c:pt>
                <c:pt idx="3464">
                  <c:v>2828.0</c:v>
                </c:pt>
                <c:pt idx="3465">
                  <c:v>2829.0</c:v>
                </c:pt>
                <c:pt idx="3466">
                  <c:v>2830.0</c:v>
                </c:pt>
                <c:pt idx="3467">
                  <c:v>2831.0</c:v>
                </c:pt>
                <c:pt idx="3468">
                  <c:v>2832.0</c:v>
                </c:pt>
                <c:pt idx="3469">
                  <c:v>2833.0</c:v>
                </c:pt>
                <c:pt idx="3470">
                  <c:v>2834.0</c:v>
                </c:pt>
                <c:pt idx="3471">
                  <c:v>2835.0</c:v>
                </c:pt>
                <c:pt idx="3472">
                  <c:v>2836.0</c:v>
                </c:pt>
                <c:pt idx="3473">
                  <c:v>2837.0</c:v>
                </c:pt>
                <c:pt idx="3474">
                  <c:v>2837.0</c:v>
                </c:pt>
                <c:pt idx="3475">
                  <c:v>2838.0</c:v>
                </c:pt>
                <c:pt idx="3476">
                  <c:v>2839.0</c:v>
                </c:pt>
                <c:pt idx="3477">
                  <c:v>2840.0</c:v>
                </c:pt>
                <c:pt idx="3478">
                  <c:v>2841.0</c:v>
                </c:pt>
                <c:pt idx="3479">
                  <c:v>2842.0</c:v>
                </c:pt>
                <c:pt idx="3480">
                  <c:v>2843.0</c:v>
                </c:pt>
                <c:pt idx="3481">
                  <c:v>2844.0</c:v>
                </c:pt>
                <c:pt idx="3482">
                  <c:v>2844.0</c:v>
                </c:pt>
                <c:pt idx="3483">
                  <c:v>2844.0</c:v>
                </c:pt>
                <c:pt idx="3484">
                  <c:v>2845.0</c:v>
                </c:pt>
                <c:pt idx="3485">
                  <c:v>2846.0</c:v>
                </c:pt>
                <c:pt idx="3486">
                  <c:v>2847.0</c:v>
                </c:pt>
                <c:pt idx="3487">
                  <c:v>2848.0</c:v>
                </c:pt>
                <c:pt idx="3488">
                  <c:v>2849.0</c:v>
                </c:pt>
                <c:pt idx="3489">
                  <c:v>2850.0</c:v>
                </c:pt>
                <c:pt idx="3490">
                  <c:v>2850.0</c:v>
                </c:pt>
                <c:pt idx="3491">
                  <c:v>2850.0</c:v>
                </c:pt>
                <c:pt idx="3492">
                  <c:v>2851.0</c:v>
                </c:pt>
                <c:pt idx="3493">
                  <c:v>2852.0</c:v>
                </c:pt>
                <c:pt idx="3494">
                  <c:v>2853.0</c:v>
                </c:pt>
                <c:pt idx="3495">
                  <c:v>2854.0</c:v>
                </c:pt>
                <c:pt idx="3496">
                  <c:v>2855.0</c:v>
                </c:pt>
                <c:pt idx="3497">
                  <c:v>2856.0</c:v>
                </c:pt>
                <c:pt idx="3498">
                  <c:v>2857.0</c:v>
                </c:pt>
                <c:pt idx="3499">
                  <c:v>2858.0</c:v>
                </c:pt>
                <c:pt idx="3500">
                  <c:v>2859.0</c:v>
                </c:pt>
                <c:pt idx="3501">
                  <c:v>2860.0</c:v>
                </c:pt>
                <c:pt idx="3502">
                  <c:v>2861.0</c:v>
                </c:pt>
                <c:pt idx="3503">
                  <c:v>2862.0</c:v>
                </c:pt>
                <c:pt idx="3504">
                  <c:v>2863.0</c:v>
                </c:pt>
                <c:pt idx="3505">
                  <c:v>2864.0</c:v>
                </c:pt>
                <c:pt idx="3506">
                  <c:v>2865.0</c:v>
                </c:pt>
                <c:pt idx="3507">
                  <c:v>2866.0</c:v>
                </c:pt>
                <c:pt idx="3508">
                  <c:v>2867.0</c:v>
                </c:pt>
                <c:pt idx="3509">
                  <c:v>2868.0</c:v>
                </c:pt>
                <c:pt idx="3510">
                  <c:v>2869.0</c:v>
                </c:pt>
                <c:pt idx="3511">
                  <c:v>2870.0</c:v>
                </c:pt>
                <c:pt idx="3512">
                  <c:v>2871.0</c:v>
                </c:pt>
                <c:pt idx="3513">
                  <c:v>2872.0</c:v>
                </c:pt>
                <c:pt idx="3514">
                  <c:v>2873.0</c:v>
                </c:pt>
                <c:pt idx="3515">
                  <c:v>2874.0</c:v>
                </c:pt>
                <c:pt idx="3516">
                  <c:v>2875.0</c:v>
                </c:pt>
                <c:pt idx="3517">
                  <c:v>2876.0</c:v>
                </c:pt>
                <c:pt idx="3518">
                  <c:v>2877.0</c:v>
                </c:pt>
                <c:pt idx="3519">
                  <c:v>2877.0</c:v>
                </c:pt>
                <c:pt idx="3520">
                  <c:v>2877.0</c:v>
                </c:pt>
                <c:pt idx="3521">
                  <c:v>2877.0</c:v>
                </c:pt>
                <c:pt idx="3522">
                  <c:v>2878.0</c:v>
                </c:pt>
                <c:pt idx="3523">
                  <c:v>2879.0</c:v>
                </c:pt>
                <c:pt idx="3524">
                  <c:v>2880.0</c:v>
                </c:pt>
                <c:pt idx="3525">
                  <c:v>2881.0</c:v>
                </c:pt>
                <c:pt idx="3526">
                  <c:v>2882.0</c:v>
                </c:pt>
                <c:pt idx="3527">
                  <c:v>2883.0</c:v>
                </c:pt>
                <c:pt idx="3528">
                  <c:v>2884.0</c:v>
                </c:pt>
                <c:pt idx="3529">
                  <c:v>2885.0</c:v>
                </c:pt>
                <c:pt idx="3530">
                  <c:v>2886.0</c:v>
                </c:pt>
                <c:pt idx="3531">
                  <c:v>2887.0</c:v>
                </c:pt>
                <c:pt idx="3532">
                  <c:v>2888.0</c:v>
                </c:pt>
                <c:pt idx="3533">
                  <c:v>2889.0</c:v>
                </c:pt>
                <c:pt idx="3534">
                  <c:v>2890.0</c:v>
                </c:pt>
                <c:pt idx="3535">
                  <c:v>2890.0</c:v>
                </c:pt>
                <c:pt idx="3536">
                  <c:v>2890.0</c:v>
                </c:pt>
                <c:pt idx="3537">
                  <c:v>2890.0</c:v>
                </c:pt>
                <c:pt idx="3538">
                  <c:v>2891.0</c:v>
                </c:pt>
                <c:pt idx="3539">
                  <c:v>2892.0</c:v>
                </c:pt>
                <c:pt idx="3540">
                  <c:v>2893.0</c:v>
                </c:pt>
                <c:pt idx="3541">
                  <c:v>2893.0</c:v>
                </c:pt>
                <c:pt idx="3542">
                  <c:v>2893.0</c:v>
                </c:pt>
                <c:pt idx="3543">
                  <c:v>2894.0</c:v>
                </c:pt>
                <c:pt idx="3544">
                  <c:v>2895.0</c:v>
                </c:pt>
                <c:pt idx="3545">
                  <c:v>2896.0</c:v>
                </c:pt>
                <c:pt idx="3546">
                  <c:v>2897.0</c:v>
                </c:pt>
                <c:pt idx="3547">
                  <c:v>2898.0</c:v>
                </c:pt>
                <c:pt idx="3548">
                  <c:v>2899.0</c:v>
                </c:pt>
                <c:pt idx="3549">
                  <c:v>2900.0</c:v>
                </c:pt>
                <c:pt idx="3550">
                  <c:v>2901.0</c:v>
                </c:pt>
                <c:pt idx="3551">
                  <c:v>2902.0</c:v>
                </c:pt>
                <c:pt idx="3552">
                  <c:v>2903.0</c:v>
                </c:pt>
                <c:pt idx="3553">
                  <c:v>2904.0</c:v>
                </c:pt>
                <c:pt idx="3554">
                  <c:v>2905.0</c:v>
                </c:pt>
                <c:pt idx="3555">
                  <c:v>2906.0</c:v>
                </c:pt>
                <c:pt idx="3556">
                  <c:v>2907.0</c:v>
                </c:pt>
                <c:pt idx="3557">
                  <c:v>2908.0</c:v>
                </c:pt>
                <c:pt idx="3558">
                  <c:v>2909.0</c:v>
                </c:pt>
                <c:pt idx="3559">
                  <c:v>2910.0</c:v>
                </c:pt>
                <c:pt idx="3560">
                  <c:v>2911.0</c:v>
                </c:pt>
                <c:pt idx="3561">
                  <c:v>2912.0</c:v>
                </c:pt>
                <c:pt idx="3562">
                  <c:v>2913.0</c:v>
                </c:pt>
                <c:pt idx="3563">
                  <c:v>2914.0</c:v>
                </c:pt>
                <c:pt idx="3564">
                  <c:v>2915.0</c:v>
                </c:pt>
                <c:pt idx="3565">
                  <c:v>2916.0</c:v>
                </c:pt>
                <c:pt idx="3566">
                  <c:v>2917.0</c:v>
                </c:pt>
                <c:pt idx="3567">
                  <c:v>2918.0</c:v>
                </c:pt>
                <c:pt idx="3568">
                  <c:v>2918.0</c:v>
                </c:pt>
                <c:pt idx="3569">
                  <c:v>2919.0</c:v>
                </c:pt>
                <c:pt idx="3570">
                  <c:v>2920.0</c:v>
                </c:pt>
                <c:pt idx="3571">
                  <c:v>2921.0</c:v>
                </c:pt>
                <c:pt idx="3572">
                  <c:v>2922.0</c:v>
                </c:pt>
                <c:pt idx="3573">
                  <c:v>2923.0</c:v>
                </c:pt>
                <c:pt idx="3574">
                  <c:v>2924.0</c:v>
                </c:pt>
                <c:pt idx="3575">
                  <c:v>2924.0</c:v>
                </c:pt>
                <c:pt idx="3576">
                  <c:v>2925.0</c:v>
                </c:pt>
                <c:pt idx="3577">
                  <c:v>2926.0</c:v>
                </c:pt>
                <c:pt idx="3578">
                  <c:v>2927.0</c:v>
                </c:pt>
                <c:pt idx="3579">
                  <c:v>2927.0</c:v>
                </c:pt>
                <c:pt idx="3580">
                  <c:v>2927.0</c:v>
                </c:pt>
                <c:pt idx="3581">
                  <c:v>2928.0</c:v>
                </c:pt>
                <c:pt idx="3582">
                  <c:v>2929.0</c:v>
                </c:pt>
                <c:pt idx="3583">
                  <c:v>2930.0</c:v>
                </c:pt>
                <c:pt idx="3584">
                  <c:v>2931.0</c:v>
                </c:pt>
                <c:pt idx="3585">
                  <c:v>2931.0</c:v>
                </c:pt>
                <c:pt idx="3586">
                  <c:v>2931.0</c:v>
                </c:pt>
                <c:pt idx="3587">
                  <c:v>2932.0</c:v>
                </c:pt>
                <c:pt idx="3588">
                  <c:v>2933.0</c:v>
                </c:pt>
                <c:pt idx="3589">
                  <c:v>2934.0</c:v>
                </c:pt>
                <c:pt idx="3590">
                  <c:v>2934.0</c:v>
                </c:pt>
                <c:pt idx="3591">
                  <c:v>2935.0</c:v>
                </c:pt>
                <c:pt idx="3592">
                  <c:v>2936.0</c:v>
                </c:pt>
                <c:pt idx="3593">
                  <c:v>2937.0</c:v>
                </c:pt>
                <c:pt idx="3594">
                  <c:v>2937.0</c:v>
                </c:pt>
                <c:pt idx="3595">
                  <c:v>2938.0</c:v>
                </c:pt>
                <c:pt idx="3596">
                  <c:v>2938.0</c:v>
                </c:pt>
                <c:pt idx="3597">
                  <c:v>2938.0</c:v>
                </c:pt>
                <c:pt idx="3598">
                  <c:v>2938.0</c:v>
                </c:pt>
                <c:pt idx="3599">
                  <c:v>2939.0</c:v>
                </c:pt>
                <c:pt idx="3600">
                  <c:v>2939.0</c:v>
                </c:pt>
                <c:pt idx="3601">
                  <c:v>2940.0</c:v>
                </c:pt>
                <c:pt idx="3602">
                  <c:v>2941.0</c:v>
                </c:pt>
                <c:pt idx="3603">
                  <c:v>2942.0</c:v>
                </c:pt>
                <c:pt idx="3604">
                  <c:v>2943.0</c:v>
                </c:pt>
                <c:pt idx="3605">
                  <c:v>2944.0</c:v>
                </c:pt>
                <c:pt idx="3606">
                  <c:v>2945.0</c:v>
                </c:pt>
                <c:pt idx="3607">
                  <c:v>2946.0</c:v>
                </c:pt>
                <c:pt idx="3608">
                  <c:v>2947.0</c:v>
                </c:pt>
                <c:pt idx="3609">
                  <c:v>2947.0</c:v>
                </c:pt>
                <c:pt idx="3610">
                  <c:v>2947.0</c:v>
                </c:pt>
                <c:pt idx="3611">
                  <c:v>2948.0</c:v>
                </c:pt>
                <c:pt idx="3612">
                  <c:v>2949.0</c:v>
                </c:pt>
                <c:pt idx="3613">
                  <c:v>2950.0</c:v>
                </c:pt>
                <c:pt idx="3614">
                  <c:v>2951.0</c:v>
                </c:pt>
                <c:pt idx="3615">
                  <c:v>2952.0</c:v>
                </c:pt>
                <c:pt idx="3616">
                  <c:v>2953.0</c:v>
                </c:pt>
                <c:pt idx="3617">
                  <c:v>2953.0</c:v>
                </c:pt>
                <c:pt idx="3618">
                  <c:v>2954.0</c:v>
                </c:pt>
                <c:pt idx="3619">
                  <c:v>2955.0</c:v>
                </c:pt>
                <c:pt idx="3620">
                  <c:v>2955.0</c:v>
                </c:pt>
                <c:pt idx="3621">
                  <c:v>2956.0</c:v>
                </c:pt>
                <c:pt idx="3622">
                  <c:v>2957.0</c:v>
                </c:pt>
                <c:pt idx="3623">
                  <c:v>2958.0</c:v>
                </c:pt>
                <c:pt idx="3624">
                  <c:v>2959.0</c:v>
                </c:pt>
                <c:pt idx="3625">
                  <c:v>2960.0</c:v>
                </c:pt>
                <c:pt idx="3626">
                  <c:v>2961.0</c:v>
                </c:pt>
                <c:pt idx="3627">
                  <c:v>2962.0</c:v>
                </c:pt>
                <c:pt idx="3628">
                  <c:v>2963.0</c:v>
                </c:pt>
                <c:pt idx="3629">
                  <c:v>2964.0</c:v>
                </c:pt>
                <c:pt idx="3630">
                  <c:v>2965.0</c:v>
                </c:pt>
                <c:pt idx="3631">
                  <c:v>2966.0</c:v>
                </c:pt>
                <c:pt idx="3632">
                  <c:v>2967.0</c:v>
                </c:pt>
                <c:pt idx="3633">
                  <c:v>2968.0</c:v>
                </c:pt>
                <c:pt idx="3634">
                  <c:v>2969.0</c:v>
                </c:pt>
                <c:pt idx="3635">
                  <c:v>2970.0</c:v>
                </c:pt>
                <c:pt idx="3636">
                  <c:v>2971.0</c:v>
                </c:pt>
                <c:pt idx="3637">
                  <c:v>2972.0</c:v>
                </c:pt>
                <c:pt idx="3638">
                  <c:v>2973.0</c:v>
                </c:pt>
                <c:pt idx="3639">
                  <c:v>2974.0</c:v>
                </c:pt>
                <c:pt idx="3640">
                  <c:v>2975.0</c:v>
                </c:pt>
                <c:pt idx="3641">
                  <c:v>2976.0</c:v>
                </c:pt>
                <c:pt idx="3642">
                  <c:v>2976.0</c:v>
                </c:pt>
                <c:pt idx="3643">
                  <c:v>2976.0</c:v>
                </c:pt>
                <c:pt idx="3644">
                  <c:v>2977.0</c:v>
                </c:pt>
                <c:pt idx="3645">
                  <c:v>2978.0</c:v>
                </c:pt>
                <c:pt idx="3646">
                  <c:v>2979.0</c:v>
                </c:pt>
                <c:pt idx="3647">
                  <c:v>2979.0</c:v>
                </c:pt>
                <c:pt idx="3648">
                  <c:v>2979.0</c:v>
                </c:pt>
                <c:pt idx="3649">
                  <c:v>2980.0</c:v>
                </c:pt>
                <c:pt idx="3650">
                  <c:v>2981.0</c:v>
                </c:pt>
                <c:pt idx="3651">
                  <c:v>2981.0</c:v>
                </c:pt>
                <c:pt idx="3652">
                  <c:v>2982.0</c:v>
                </c:pt>
                <c:pt idx="3653">
                  <c:v>2983.0</c:v>
                </c:pt>
                <c:pt idx="3654">
                  <c:v>2984.0</c:v>
                </c:pt>
                <c:pt idx="3655">
                  <c:v>2985.0</c:v>
                </c:pt>
                <c:pt idx="3656">
                  <c:v>2986.0</c:v>
                </c:pt>
                <c:pt idx="3657">
                  <c:v>2987.0</c:v>
                </c:pt>
                <c:pt idx="3658">
                  <c:v>2988.0</c:v>
                </c:pt>
                <c:pt idx="3659">
                  <c:v>2989.0</c:v>
                </c:pt>
                <c:pt idx="3660">
                  <c:v>2990.0</c:v>
                </c:pt>
                <c:pt idx="3661">
                  <c:v>2991.0</c:v>
                </c:pt>
                <c:pt idx="3662">
                  <c:v>2992.0</c:v>
                </c:pt>
                <c:pt idx="3663">
                  <c:v>2993.0</c:v>
                </c:pt>
                <c:pt idx="3664">
                  <c:v>2994.0</c:v>
                </c:pt>
                <c:pt idx="3665">
                  <c:v>2995.0</c:v>
                </c:pt>
                <c:pt idx="3666">
                  <c:v>2996.0</c:v>
                </c:pt>
                <c:pt idx="3667">
                  <c:v>2997.0</c:v>
                </c:pt>
                <c:pt idx="3668">
                  <c:v>2998.0</c:v>
                </c:pt>
                <c:pt idx="3669">
                  <c:v>2999.0</c:v>
                </c:pt>
                <c:pt idx="3670">
                  <c:v>3000.0</c:v>
                </c:pt>
                <c:pt idx="3671">
                  <c:v>3001.0</c:v>
                </c:pt>
                <c:pt idx="3672">
                  <c:v>3002.0</c:v>
                </c:pt>
                <c:pt idx="3673">
                  <c:v>3003.0</c:v>
                </c:pt>
                <c:pt idx="3674">
                  <c:v>3004.0</c:v>
                </c:pt>
                <c:pt idx="3675">
                  <c:v>3004.0</c:v>
                </c:pt>
                <c:pt idx="3676">
                  <c:v>3005.0</c:v>
                </c:pt>
                <c:pt idx="3677">
                  <c:v>3005.0</c:v>
                </c:pt>
                <c:pt idx="3678">
                  <c:v>3005.0</c:v>
                </c:pt>
                <c:pt idx="3679">
                  <c:v>3006.0</c:v>
                </c:pt>
                <c:pt idx="3680">
                  <c:v>3007.0</c:v>
                </c:pt>
                <c:pt idx="3681">
                  <c:v>3008.0</c:v>
                </c:pt>
                <c:pt idx="3682">
                  <c:v>3009.0</c:v>
                </c:pt>
                <c:pt idx="3683">
                  <c:v>3010.0</c:v>
                </c:pt>
                <c:pt idx="3684">
                  <c:v>3011.0</c:v>
                </c:pt>
                <c:pt idx="3685">
                  <c:v>3012.0</c:v>
                </c:pt>
                <c:pt idx="3686">
                  <c:v>3013.0</c:v>
                </c:pt>
                <c:pt idx="3687">
                  <c:v>3014.0</c:v>
                </c:pt>
                <c:pt idx="3688">
                  <c:v>3015.0</c:v>
                </c:pt>
                <c:pt idx="3689">
                  <c:v>3016.0</c:v>
                </c:pt>
                <c:pt idx="3690">
                  <c:v>3017.0</c:v>
                </c:pt>
                <c:pt idx="3691">
                  <c:v>3018.0</c:v>
                </c:pt>
                <c:pt idx="3692">
                  <c:v>3019.0</c:v>
                </c:pt>
                <c:pt idx="3693">
                  <c:v>3020.0</c:v>
                </c:pt>
                <c:pt idx="3694">
                  <c:v>3021.0</c:v>
                </c:pt>
                <c:pt idx="3695">
                  <c:v>3022.0</c:v>
                </c:pt>
                <c:pt idx="3696">
                  <c:v>3023.0</c:v>
                </c:pt>
                <c:pt idx="3697">
                  <c:v>3024.0</c:v>
                </c:pt>
                <c:pt idx="3698">
                  <c:v>3025.0</c:v>
                </c:pt>
                <c:pt idx="3699">
                  <c:v>3026.0</c:v>
                </c:pt>
                <c:pt idx="3700">
                  <c:v>3027.0</c:v>
                </c:pt>
                <c:pt idx="3701">
                  <c:v>3028.0</c:v>
                </c:pt>
                <c:pt idx="3702">
                  <c:v>3029.0</c:v>
                </c:pt>
                <c:pt idx="3703">
                  <c:v>3029.0</c:v>
                </c:pt>
                <c:pt idx="3704">
                  <c:v>3030.0</c:v>
                </c:pt>
                <c:pt idx="3705">
                  <c:v>3030.0</c:v>
                </c:pt>
                <c:pt idx="3706">
                  <c:v>3030.0</c:v>
                </c:pt>
                <c:pt idx="3707">
                  <c:v>3030.0</c:v>
                </c:pt>
                <c:pt idx="3708">
                  <c:v>3030.0</c:v>
                </c:pt>
                <c:pt idx="3709">
                  <c:v>3030.0</c:v>
                </c:pt>
                <c:pt idx="3710">
                  <c:v>3030.0</c:v>
                </c:pt>
                <c:pt idx="3711">
                  <c:v>3031.0</c:v>
                </c:pt>
                <c:pt idx="3712">
                  <c:v>3032.0</c:v>
                </c:pt>
                <c:pt idx="3713">
                  <c:v>3033.0</c:v>
                </c:pt>
                <c:pt idx="3714">
                  <c:v>3034.0</c:v>
                </c:pt>
                <c:pt idx="3715">
                  <c:v>3035.0</c:v>
                </c:pt>
                <c:pt idx="3716">
                  <c:v>3035.0</c:v>
                </c:pt>
                <c:pt idx="3717">
                  <c:v>3036.0</c:v>
                </c:pt>
                <c:pt idx="3718">
                  <c:v>3037.0</c:v>
                </c:pt>
                <c:pt idx="3719">
                  <c:v>3038.0</c:v>
                </c:pt>
                <c:pt idx="3720">
                  <c:v>3039.0</c:v>
                </c:pt>
                <c:pt idx="3721">
                  <c:v>3040.0</c:v>
                </c:pt>
                <c:pt idx="3722">
                  <c:v>3041.0</c:v>
                </c:pt>
                <c:pt idx="3723">
                  <c:v>3042.0</c:v>
                </c:pt>
                <c:pt idx="3724">
                  <c:v>3043.0</c:v>
                </c:pt>
                <c:pt idx="3725">
                  <c:v>3044.0</c:v>
                </c:pt>
                <c:pt idx="3726">
                  <c:v>3045.0</c:v>
                </c:pt>
                <c:pt idx="3727">
                  <c:v>3046.0</c:v>
                </c:pt>
                <c:pt idx="3728">
                  <c:v>3047.0</c:v>
                </c:pt>
                <c:pt idx="3729">
                  <c:v>3048.0</c:v>
                </c:pt>
                <c:pt idx="3730">
                  <c:v>3049.0</c:v>
                </c:pt>
                <c:pt idx="3731">
                  <c:v>3050.0</c:v>
                </c:pt>
                <c:pt idx="3732">
                  <c:v>3050.0</c:v>
                </c:pt>
                <c:pt idx="3733">
                  <c:v>3051.0</c:v>
                </c:pt>
                <c:pt idx="3734">
                  <c:v>3052.0</c:v>
                </c:pt>
                <c:pt idx="3735">
                  <c:v>3053.0</c:v>
                </c:pt>
                <c:pt idx="3736">
                  <c:v>3054.0</c:v>
                </c:pt>
                <c:pt idx="3737">
                  <c:v>3055.0</c:v>
                </c:pt>
                <c:pt idx="3738">
                  <c:v>3055.0</c:v>
                </c:pt>
                <c:pt idx="3739">
                  <c:v>3055.0</c:v>
                </c:pt>
                <c:pt idx="3740">
                  <c:v>3056.0</c:v>
                </c:pt>
                <c:pt idx="3741">
                  <c:v>3057.0</c:v>
                </c:pt>
                <c:pt idx="3742">
                  <c:v>3058.0</c:v>
                </c:pt>
                <c:pt idx="3743">
                  <c:v>3059.0</c:v>
                </c:pt>
                <c:pt idx="3744">
                  <c:v>3060.0</c:v>
                </c:pt>
                <c:pt idx="3745">
                  <c:v>3061.0</c:v>
                </c:pt>
                <c:pt idx="3746">
                  <c:v>3062.0</c:v>
                </c:pt>
                <c:pt idx="3747">
                  <c:v>3063.0</c:v>
                </c:pt>
                <c:pt idx="3748">
                  <c:v>3064.0</c:v>
                </c:pt>
                <c:pt idx="3749">
                  <c:v>3065.0</c:v>
                </c:pt>
                <c:pt idx="3750">
                  <c:v>3066.0</c:v>
                </c:pt>
                <c:pt idx="3751">
                  <c:v>3067.0</c:v>
                </c:pt>
                <c:pt idx="3752">
                  <c:v>3068.0</c:v>
                </c:pt>
                <c:pt idx="3753">
                  <c:v>3069.0</c:v>
                </c:pt>
                <c:pt idx="3754">
                  <c:v>3070.0</c:v>
                </c:pt>
                <c:pt idx="3755">
                  <c:v>3071.0</c:v>
                </c:pt>
                <c:pt idx="3756">
                  <c:v>3072.0</c:v>
                </c:pt>
                <c:pt idx="3757">
                  <c:v>3073.0</c:v>
                </c:pt>
                <c:pt idx="3758">
                  <c:v>3074.0</c:v>
                </c:pt>
                <c:pt idx="3759">
                  <c:v>3075.0</c:v>
                </c:pt>
                <c:pt idx="3760">
                  <c:v>3076.0</c:v>
                </c:pt>
                <c:pt idx="3761">
                  <c:v>3077.0</c:v>
                </c:pt>
                <c:pt idx="3762">
                  <c:v>3078.0</c:v>
                </c:pt>
                <c:pt idx="3763">
                  <c:v>3079.0</c:v>
                </c:pt>
                <c:pt idx="3764">
                  <c:v>3080.0</c:v>
                </c:pt>
                <c:pt idx="3765">
                  <c:v>3081.0</c:v>
                </c:pt>
                <c:pt idx="3766">
                  <c:v>3082.0</c:v>
                </c:pt>
                <c:pt idx="3767">
                  <c:v>3083.0</c:v>
                </c:pt>
                <c:pt idx="3768">
                  <c:v>3084.0</c:v>
                </c:pt>
                <c:pt idx="3769">
                  <c:v>3085.0</c:v>
                </c:pt>
                <c:pt idx="3770">
                  <c:v>3086.0</c:v>
                </c:pt>
                <c:pt idx="3771">
                  <c:v>3087.0</c:v>
                </c:pt>
                <c:pt idx="3772">
                  <c:v>3088.0</c:v>
                </c:pt>
                <c:pt idx="3773">
                  <c:v>3089.0</c:v>
                </c:pt>
                <c:pt idx="3774">
                  <c:v>3090.0</c:v>
                </c:pt>
                <c:pt idx="3775">
                  <c:v>3091.0</c:v>
                </c:pt>
                <c:pt idx="3776">
                  <c:v>3092.0</c:v>
                </c:pt>
                <c:pt idx="3777">
                  <c:v>3093.0</c:v>
                </c:pt>
                <c:pt idx="3778">
                  <c:v>3094.0</c:v>
                </c:pt>
                <c:pt idx="3779">
                  <c:v>3095.0</c:v>
                </c:pt>
                <c:pt idx="3780">
                  <c:v>3096.0</c:v>
                </c:pt>
                <c:pt idx="3781">
                  <c:v>3097.0</c:v>
                </c:pt>
                <c:pt idx="3782">
                  <c:v>3098.0</c:v>
                </c:pt>
                <c:pt idx="3783">
                  <c:v>3099.0</c:v>
                </c:pt>
                <c:pt idx="3784">
                  <c:v>3100.0</c:v>
                </c:pt>
                <c:pt idx="3785">
                  <c:v>3101.0</c:v>
                </c:pt>
                <c:pt idx="3786">
                  <c:v>3102.0</c:v>
                </c:pt>
                <c:pt idx="3787">
                  <c:v>3103.0</c:v>
                </c:pt>
                <c:pt idx="3788">
                  <c:v>3104.0</c:v>
                </c:pt>
                <c:pt idx="3789">
                  <c:v>3105.0</c:v>
                </c:pt>
                <c:pt idx="3790">
                  <c:v>3106.0</c:v>
                </c:pt>
                <c:pt idx="3791">
                  <c:v>3107.0</c:v>
                </c:pt>
                <c:pt idx="3792">
                  <c:v>3108.0</c:v>
                </c:pt>
                <c:pt idx="3793">
                  <c:v>3109.0</c:v>
                </c:pt>
                <c:pt idx="3794">
                  <c:v>3110.0</c:v>
                </c:pt>
                <c:pt idx="3795">
                  <c:v>3111.0</c:v>
                </c:pt>
                <c:pt idx="3796">
                  <c:v>3112.0</c:v>
                </c:pt>
                <c:pt idx="3797">
                  <c:v>3113.0</c:v>
                </c:pt>
                <c:pt idx="3798">
                  <c:v>3114.0</c:v>
                </c:pt>
                <c:pt idx="3799">
                  <c:v>3115.0</c:v>
                </c:pt>
                <c:pt idx="3800">
                  <c:v>3115.0</c:v>
                </c:pt>
                <c:pt idx="3801">
                  <c:v>3116.0</c:v>
                </c:pt>
                <c:pt idx="3802">
                  <c:v>3117.0</c:v>
                </c:pt>
                <c:pt idx="3803">
                  <c:v>3118.0</c:v>
                </c:pt>
                <c:pt idx="3804">
                  <c:v>3119.0</c:v>
                </c:pt>
                <c:pt idx="3805">
                  <c:v>3119.0</c:v>
                </c:pt>
                <c:pt idx="3806">
                  <c:v>3120.0</c:v>
                </c:pt>
                <c:pt idx="3807">
                  <c:v>3121.0</c:v>
                </c:pt>
                <c:pt idx="3808">
                  <c:v>3122.0</c:v>
                </c:pt>
                <c:pt idx="3809">
                  <c:v>3123.0</c:v>
                </c:pt>
                <c:pt idx="3810">
                  <c:v>3124.0</c:v>
                </c:pt>
                <c:pt idx="3811">
                  <c:v>3125.0</c:v>
                </c:pt>
                <c:pt idx="3812">
                  <c:v>3126.0</c:v>
                </c:pt>
                <c:pt idx="3813">
                  <c:v>3127.0</c:v>
                </c:pt>
                <c:pt idx="3814">
                  <c:v>3128.0</c:v>
                </c:pt>
                <c:pt idx="3815">
                  <c:v>3129.0</c:v>
                </c:pt>
                <c:pt idx="3816">
                  <c:v>3130.0</c:v>
                </c:pt>
                <c:pt idx="3817">
                  <c:v>3131.0</c:v>
                </c:pt>
                <c:pt idx="3818">
                  <c:v>3131.0</c:v>
                </c:pt>
                <c:pt idx="3819">
                  <c:v>3131.0</c:v>
                </c:pt>
                <c:pt idx="3820">
                  <c:v>3132.0</c:v>
                </c:pt>
                <c:pt idx="3821">
                  <c:v>3133.0</c:v>
                </c:pt>
                <c:pt idx="3822">
                  <c:v>3134.0</c:v>
                </c:pt>
                <c:pt idx="3823">
                  <c:v>3135.0</c:v>
                </c:pt>
                <c:pt idx="3824">
                  <c:v>3136.0</c:v>
                </c:pt>
                <c:pt idx="3825">
                  <c:v>3137.0</c:v>
                </c:pt>
                <c:pt idx="3826">
                  <c:v>3138.0</c:v>
                </c:pt>
                <c:pt idx="3827">
                  <c:v>3139.0</c:v>
                </c:pt>
                <c:pt idx="3828">
                  <c:v>3140.0</c:v>
                </c:pt>
                <c:pt idx="3829">
                  <c:v>3141.0</c:v>
                </c:pt>
                <c:pt idx="3830">
                  <c:v>3142.0</c:v>
                </c:pt>
                <c:pt idx="3831">
                  <c:v>3143.0</c:v>
                </c:pt>
                <c:pt idx="3832">
                  <c:v>3144.0</c:v>
                </c:pt>
                <c:pt idx="3833">
                  <c:v>3145.0</c:v>
                </c:pt>
                <c:pt idx="3834">
                  <c:v>3146.0</c:v>
                </c:pt>
                <c:pt idx="3835">
                  <c:v>3147.0</c:v>
                </c:pt>
                <c:pt idx="3836">
                  <c:v>3148.0</c:v>
                </c:pt>
                <c:pt idx="3837">
                  <c:v>3149.0</c:v>
                </c:pt>
                <c:pt idx="3838">
                  <c:v>3150.0</c:v>
                </c:pt>
                <c:pt idx="3839">
                  <c:v>3151.0</c:v>
                </c:pt>
                <c:pt idx="3840">
                  <c:v>3152.0</c:v>
                </c:pt>
                <c:pt idx="3841">
                  <c:v>3153.0</c:v>
                </c:pt>
                <c:pt idx="3842">
                  <c:v>3154.0</c:v>
                </c:pt>
                <c:pt idx="3843">
                  <c:v>3155.0</c:v>
                </c:pt>
                <c:pt idx="3844">
                  <c:v>3156.0</c:v>
                </c:pt>
                <c:pt idx="3845">
                  <c:v>3156.0</c:v>
                </c:pt>
                <c:pt idx="3846">
                  <c:v>3157.0</c:v>
                </c:pt>
                <c:pt idx="3847">
                  <c:v>3158.0</c:v>
                </c:pt>
                <c:pt idx="3848">
                  <c:v>3159.0</c:v>
                </c:pt>
                <c:pt idx="3849">
                  <c:v>3160.0</c:v>
                </c:pt>
                <c:pt idx="3850">
                  <c:v>3161.0</c:v>
                </c:pt>
                <c:pt idx="3851">
                  <c:v>3162.0</c:v>
                </c:pt>
                <c:pt idx="3852">
                  <c:v>3162.0</c:v>
                </c:pt>
                <c:pt idx="3853">
                  <c:v>3163.0</c:v>
                </c:pt>
                <c:pt idx="3854">
                  <c:v>3164.0</c:v>
                </c:pt>
                <c:pt idx="3855">
                  <c:v>3165.0</c:v>
                </c:pt>
                <c:pt idx="3856">
                  <c:v>3166.0</c:v>
                </c:pt>
                <c:pt idx="3857">
                  <c:v>3167.0</c:v>
                </c:pt>
                <c:pt idx="3858">
                  <c:v>3168.0</c:v>
                </c:pt>
                <c:pt idx="3859">
                  <c:v>3169.0</c:v>
                </c:pt>
                <c:pt idx="3860">
                  <c:v>3170.0</c:v>
                </c:pt>
                <c:pt idx="3861">
                  <c:v>3171.0</c:v>
                </c:pt>
                <c:pt idx="3862">
                  <c:v>3172.0</c:v>
                </c:pt>
                <c:pt idx="3863">
                  <c:v>3173.0</c:v>
                </c:pt>
                <c:pt idx="3864">
                  <c:v>3174.0</c:v>
                </c:pt>
                <c:pt idx="3865">
                  <c:v>3175.0</c:v>
                </c:pt>
                <c:pt idx="3866">
                  <c:v>3176.0</c:v>
                </c:pt>
                <c:pt idx="3867">
                  <c:v>3177.0</c:v>
                </c:pt>
                <c:pt idx="3868">
                  <c:v>3178.0</c:v>
                </c:pt>
                <c:pt idx="3869">
                  <c:v>3179.0</c:v>
                </c:pt>
                <c:pt idx="3870">
                  <c:v>3180.0</c:v>
                </c:pt>
                <c:pt idx="3871">
                  <c:v>3181.0</c:v>
                </c:pt>
                <c:pt idx="3872">
                  <c:v>3182.0</c:v>
                </c:pt>
                <c:pt idx="3873">
                  <c:v>3183.0</c:v>
                </c:pt>
                <c:pt idx="3874">
                  <c:v>3184.0</c:v>
                </c:pt>
                <c:pt idx="3875">
                  <c:v>3185.0</c:v>
                </c:pt>
                <c:pt idx="3876">
                  <c:v>3186.0</c:v>
                </c:pt>
                <c:pt idx="3877">
                  <c:v>3187.0</c:v>
                </c:pt>
                <c:pt idx="3878">
                  <c:v>3188.0</c:v>
                </c:pt>
                <c:pt idx="3879">
                  <c:v>3189.0</c:v>
                </c:pt>
                <c:pt idx="3880">
                  <c:v>3190.0</c:v>
                </c:pt>
                <c:pt idx="3881">
                  <c:v>3191.0</c:v>
                </c:pt>
                <c:pt idx="3882">
                  <c:v>3192.0</c:v>
                </c:pt>
                <c:pt idx="3883">
                  <c:v>3192.0</c:v>
                </c:pt>
                <c:pt idx="3884">
                  <c:v>3193.0</c:v>
                </c:pt>
                <c:pt idx="3885">
                  <c:v>3194.0</c:v>
                </c:pt>
                <c:pt idx="3886">
                  <c:v>3195.0</c:v>
                </c:pt>
                <c:pt idx="3887">
                  <c:v>3196.0</c:v>
                </c:pt>
                <c:pt idx="3888">
                  <c:v>3197.0</c:v>
                </c:pt>
                <c:pt idx="3889">
                  <c:v>3198.0</c:v>
                </c:pt>
                <c:pt idx="3890">
                  <c:v>3198.0</c:v>
                </c:pt>
                <c:pt idx="3891">
                  <c:v>3198.0</c:v>
                </c:pt>
                <c:pt idx="3892">
                  <c:v>3198.0</c:v>
                </c:pt>
                <c:pt idx="3893">
                  <c:v>3198.0</c:v>
                </c:pt>
                <c:pt idx="3894">
                  <c:v>3198.0</c:v>
                </c:pt>
                <c:pt idx="3895">
                  <c:v>3198.0</c:v>
                </c:pt>
                <c:pt idx="3896">
                  <c:v>3199.0</c:v>
                </c:pt>
                <c:pt idx="3897">
                  <c:v>3200.0</c:v>
                </c:pt>
                <c:pt idx="3898">
                  <c:v>3201.0</c:v>
                </c:pt>
                <c:pt idx="3899">
                  <c:v>3202.0</c:v>
                </c:pt>
                <c:pt idx="3900">
                  <c:v>3203.0</c:v>
                </c:pt>
                <c:pt idx="3901">
                  <c:v>3204.0</c:v>
                </c:pt>
                <c:pt idx="3902">
                  <c:v>3205.0</c:v>
                </c:pt>
                <c:pt idx="3903">
                  <c:v>3206.0</c:v>
                </c:pt>
                <c:pt idx="3904">
                  <c:v>3207.0</c:v>
                </c:pt>
                <c:pt idx="3905">
                  <c:v>3208.0</c:v>
                </c:pt>
                <c:pt idx="3906">
                  <c:v>3209.0</c:v>
                </c:pt>
                <c:pt idx="3907">
                  <c:v>3210.0</c:v>
                </c:pt>
                <c:pt idx="3908">
                  <c:v>3211.0</c:v>
                </c:pt>
                <c:pt idx="3909">
                  <c:v>3212.0</c:v>
                </c:pt>
                <c:pt idx="3910">
                  <c:v>3213.0</c:v>
                </c:pt>
                <c:pt idx="3911">
                  <c:v>3214.0</c:v>
                </c:pt>
                <c:pt idx="3912">
                  <c:v>3214.0</c:v>
                </c:pt>
                <c:pt idx="3913">
                  <c:v>3214.0</c:v>
                </c:pt>
                <c:pt idx="3914">
                  <c:v>3215.0</c:v>
                </c:pt>
                <c:pt idx="3915">
                  <c:v>3216.0</c:v>
                </c:pt>
                <c:pt idx="3916">
                  <c:v>3216.0</c:v>
                </c:pt>
                <c:pt idx="3917">
                  <c:v>3217.0</c:v>
                </c:pt>
                <c:pt idx="3918">
                  <c:v>3217.0</c:v>
                </c:pt>
                <c:pt idx="3919">
                  <c:v>3218.0</c:v>
                </c:pt>
                <c:pt idx="3920">
                  <c:v>3219.0</c:v>
                </c:pt>
                <c:pt idx="3921">
                  <c:v>3220.0</c:v>
                </c:pt>
                <c:pt idx="3922">
                  <c:v>3221.0</c:v>
                </c:pt>
                <c:pt idx="3923">
                  <c:v>3221.0</c:v>
                </c:pt>
                <c:pt idx="3924">
                  <c:v>3222.0</c:v>
                </c:pt>
                <c:pt idx="3925">
                  <c:v>3223.0</c:v>
                </c:pt>
                <c:pt idx="3926">
                  <c:v>3224.0</c:v>
                </c:pt>
                <c:pt idx="3927">
                  <c:v>3225.0</c:v>
                </c:pt>
                <c:pt idx="3928">
                  <c:v>3226.0</c:v>
                </c:pt>
                <c:pt idx="3929">
                  <c:v>3227.0</c:v>
                </c:pt>
                <c:pt idx="3930">
                  <c:v>3228.0</c:v>
                </c:pt>
                <c:pt idx="3931">
                  <c:v>3229.0</c:v>
                </c:pt>
                <c:pt idx="3932">
                  <c:v>3230.0</c:v>
                </c:pt>
                <c:pt idx="3933">
                  <c:v>3231.0</c:v>
                </c:pt>
                <c:pt idx="3934">
                  <c:v>3232.0</c:v>
                </c:pt>
                <c:pt idx="3935">
                  <c:v>3233.0</c:v>
                </c:pt>
                <c:pt idx="3936">
                  <c:v>3234.0</c:v>
                </c:pt>
                <c:pt idx="3937">
                  <c:v>3235.0</c:v>
                </c:pt>
                <c:pt idx="3938">
                  <c:v>3236.0</c:v>
                </c:pt>
                <c:pt idx="3939">
                  <c:v>3237.0</c:v>
                </c:pt>
                <c:pt idx="3940">
                  <c:v>3238.0</c:v>
                </c:pt>
                <c:pt idx="3941">
                  <c:v>3239.0</c:v>
                </c:pt>
                <c:pt idx="3942">
                  <c:v>3240.0</c:v>
                </c:pt>
                <c:pt idx="3943">
                  <c:v>3241.0</c:v>
                </c:pt>
                <c:pt idx="3944">
                  <c:v>3242.0</c:v>
                </c:pt>
                <c:pt idx="3945">
                  <c:v>3243.0</c:v>
                </c:pt>
                <c:pt idx="3946">
                  <c:v>3244.0</c:v>
                </c:pt>
                <c:pt idx="3947">
                  <c:v>3245.0</c:v>
                </c:pt>
                <c:pt idx="3948">
                  <c:v>3246.0</c:v>
                </c:pt>
                <c:pt idx="3949">
                  <c:v>3247.0</c:v>
                </c:pt>
                <c:pt idx="3950">
                  <c:v>3247.0</c:v>
                </c:pt>
                <c:pt idx="3951">
                  <c:v>3248.0</c:v>
                </c:pt>
                <c:pt idx="3952">
                  <c:v>3249.0</c:v>
                </c:pt>
                <c:pt idx="3953">
                  <c:v>3249.0</c:v>
                </c:pt>
                <c:pt idx="3954">
                  <c:v>3250.0</c:v>
                </c:pt>
                <c:pt idx="3955">
                  <c:v>3251.0</c:v>
                </c:pt>
                <c:pt idx="3956">
                  <c:v>3252.0</c:v>
                </c:pt>
                <c:pt idx="3957">
                  <c:v>3253.0</c:v>
                </c:pt>
                <c:pt idx="3958">
                  <c:v>3254.0</c:v>
                </c:pt>
                <c:pt idx="3959">
                  <c:v>3254.0</c:v>
                </c:pt>
                <c:pt idx="3960">
                  <c:v>3255.0</c:v>
                </c:pt>
                <c:pt idx="3961">
                  <c:v>3256.0</c:v>
                </c:pt>
                <c:pt idx="3962">
                  <c:v>3257.0</c:v>
                </c:pt>
                <c:pt idx="3963">
                  <c:v>3258.0</c:v>
                </c:pt>
                <c:pt idx="3964">
                  <c:v>3259.0</c:v>
                </c:pt>
                <c:pt idx="3965">
                  <c:v>3259.0</c:v>
                </c:pt>
                <c:pt idx="3966">
                  <c:v>3259.0</c:v>
                </c:pt>
                <c:pt idx="3967">
                  <c:v>3260.0</c:v>
                </c:pt>
                <c:pt idx="3968">
                  <c:v>3261.0</c:v>
                </c:pt>
                <c:pt idx="3969">
                  <c:v>3262.0</c:v>
                </c:pt>
                <c:pt idx="3970">
                  <c:v>3263.0</c:v>
                </c:pt>
                <c:pt idx="3971">
                  <c:v>3264.0</c:v>
                </c:pt>
                <c:pt idx="3972">
                  <c:v>3265.0</c:v>
                </c:pt>
                <c:pt idx="3973">
                  <c:v>3265.0</c:v>
                </c:pt>
                <c:pt idx="3974">
                  <c:v>3265.0</c:v>
                </c:pt>
                <c:pt idx="3975">
                  <c:v>3266.0</c:v>
                </c:pt>
                <c:pt idx="3976">
                  <c:v>3267.0</c:v>
                </c:pt>
                <c:pt idx="3977">
                  <c:v>3268.0</c:v>
                </c:pt>
                <c:pt idx="3978">
                  <c:v>3269.0</c:v>
                </c:pt>
                <c:pt idx="3979">
                  <c:v>3269.0</c:v>
                </c:pt>
                <c:pt idx="3980">
                  <c:v>3269.0</c:v>
                </c:pt>
                <c:pt idx="3981">
                  <c:v>3269.0</c:v>
                </c:pt>
                <c:pt idx="3982">
                  <c:v>3269.0</c:v>
                </c:pt>
                <c:pt idx="3983">
                  <c:v>3270.0</c:v>
                </c:pt>
                <c:pt idx="3984">
                  <c:v>3270.0</c:v>
                </c:pt>
                <c:pt idx="3985">
                  <c:v>3271.0</c:v>
                </c:pt>
                <c:pt idx="3986">
                  <c:v>3271.0</c:v>
                </c:pt>
                <c:pt idx="3987">
                  <c:v>3272.0</c:v>
                </c:pt>
                <c:pt idx="3988">
                  <c:v>3273.0</c:v>
                </c:pt>
                <c:pt idx="3989">
                  <c:v>3274.0</c:v>
                </c:pt>
                <c:pt idx="3990">
                  <c:v>3275.0</c:v>
                </c:pt>
                <c:pt idx="3991">
                  <c:v>3275.0</c:v>
                </c:pt>
                <c:pt idx="3992">
                  <c:v>3275.0</c:v>
                </c:pt>
                <c:pt idx="3993">
                  <c:v>3276.0</c:v>
                </c:pt>
                <c:pt idx="3994">
                  <c:v>3277.0</c:v>
                </c:pt>
                <c:pt idx="3995">
                  <c:v>3278.0</c:v>
                </c:pt>
                <c:pt idx="3996">
                  <c:v>3279.0</c:v>
                </c:pt>
                <c:pt idx="3997">
                  <c:v>3280.0</c:v>
                </c:pt>
                <c:pt idx="3998">
                  <c:v>3281.0</c:v>
                </c:pt>
                <c:pt idx="3999">
                  <c:v>3282.0</c:v>
                </c:pt>
                <c:pt idx="4000">
                  <c:v>3283.0</c:v>
                </c:pt>
                <c:pt idx="4001">
                  <c:v>3284.0</c:v>
                </c:pt>
                <c:pt idx="4002">
                  <c:v>3285.0</c:v>
                </c:pt>
                <c:pt idx="4003">
                  <c:v>3286.0</c:v>
                </c:pt>
                <c:pt idx="4004">
                  <c:v>3287.0</c:v>
                </c:pt>
                <c:pt idx="4005">
                  <c:v>3288.0</c:v>
                </c:pt>
                <c:pt idx="4006">
                  <c:v>3289.0</c:v>
                </c:pt>
                <c:pt idx="4007">
                  <c:v>3290.0</c:v>
                </c:pt>
                <c:pt idx="4008">
                  <c:v>3291.0</c:v>
                </c:pt>
                <c:pt idx="4009">
                  <c:v>3292.0</c:v>
                </c:pt>
                <c:pt idx="4010">
                  <c:v>3293.0</c:v>
                </c:pt>
                <c:pt idx="4011">
                  <c:v>3294.0</c:v>
                </c:pt>
                <c:pt idx="4012">
                  <c:v>3295.0</c:v>
                </c:pt>
                <c:pt idx="4013">
                  <c:v>3296.0</c:v>
                </c:pt>
                <c:pt idx="4014">
                  <c:v>3297.0</c:v>
                </c:pt>
                <c:pt idx="4015">
                  <c:v>3298.0</c:v>
                </c:pt>
                <c:pt idx="4016">
                  <c:v>3299.0</c:v>
                </c:pt>
                <c:pt idx="4017">
                  <c:v>3300.0</c:v>
                </c:pt>
                <c:pt idx="4018">
                  <c:v>3301.0</c:v>
                </c:pt>
                <c:pt idx="4019">
                  <c:v>3302.0</c:v>
                </c:pt>
                <c:pt idx="4020">
                  <c:v>3303.0</c:v>
                </c:pt>
                <c:pt idx="4021">
                  <c:v>3304.0</c:v>
                </c:pt>
                <c:pt idx="4022">
                  <c:v>3305.0</c:v>
                </c:pt>
                <c:pt idx="4023">
                  <c:v>3306.0</c:v>
                </c:pt>
                <c:pt idx="4024">
                  <c:v>3307.0</c:v>
                </c:pt>
                <c:pt idx="4025">
                  <c:v>3308.0</c:v>
                </c:pt>
                <c:pt idx="4026">
                  <c:v>3309.0</c:v>
                </c:pt>
                <c:pt idx="4027">
                  <c:v>3310.0</c:v>
                </c:pt>
                <c:pt idx="4028">
                  <c:v>3311.0</c:v>
                </c:pt>
                <c:pt idx="4029">
                  <c:v>3312.0</c:v>
                </c:pt>
                <c:pt idx="4030">
                  <c:v>3312.0</c:v>
                </c:pt>
                <c:pt idx="4031">
                  <c:v>3313.0</c:v>
                </c:pt>
                <c:pt idx="4032">
                  <c:v>3314.0</c:v>
                </c:pt>
                <c:pt idx="4033">
                  <c:v>3315.0</c:v>
                </c:pt>
                <c:pt idx="4034">
                  <c:v>3316.0</c:v>
                </c:pt>
                <c:pt idx="4035">
                  <c:v>3317.0</c:v>
                </c:pt>
                <c:pt idx="4036">
                  <c:v>3318.0</c:v>
                </c:pt>
                <c:pt idx="4037">
                  <c:v>3319.0</c:v>
                </c:pt>
                <c:pt idx="4038">
                  <c:v>3320.0</c:v>
                </c:pt>
                <c:pt idx="4039">
                  <c:v>3320.0</c:v>
                </c:pt>
                <c:pt idx="4040">
                  <c:v>3321.0</c:v>
                </c:pt>
                <c:pt idx="4041">
                  <c:v>3322.0</c:v>
                </c:pt>
                <c:pt idx="4042">
                  <c:v>3323.0</c:v>
                </c:pt>
                <c:pt idx="4043">
                  <c:v>3324.0</c:v>
                </c:pt>
                <c:pt idx="4044">
                  <c:v>3325.0</c:v>
                </c:pt>
                <c:pt idx="4045">
                  <c:v>3326.0</c:v>
                </c:pt>
                <c:pt idx="4046">
                  <c:v>3327.0</c:v>
                </c:pt>
                <c:pt idx="4047">
                  <c:v>3328.0</c:v>
                </c:pt>
                <c:pt idx="4048">
                  <c:v>3328.0</c:v>
                </c:pt>
                <c:pt idx="4049">
                  <c:v>3328.0</c:v>
                </c:pt>
                <c:pt idx="4050">
                  <c:v>3328.0</c:v>
                </c:pt>
                <c:pt idx="4051">
                  <c:v>3329.0</c:v>
                </c:pt>
                <c:pt idx="4052">
                  <c:v>3329.0</c:v>
                </c:pt>
                <c:pt idx="4053">
                  <c:v>3329.0</c:v>
                </c:pt>
                <c:pt idx="4054">
                  <c:v>3330.0</c:v>
                </c:pt>
                <c:pt idx="4055">
                  <c:v>3331.0</c:v>
                </c:pt>
                <c:pt idx="4056">
                  <c:v>3332.0</c:v>
                </c:pt>
                <c:pt idx="4057">
                  <c:v>3333.0</c:v>
                </c:pt>
                <c:pt idx="4058">
                  <c:v>3334.0</c:v>
                </c:pt>
                <c:pt idx="4059">
                  <c:v>3335.0</c:v>
                </c:pt>
                <c:pt idx="4060">
                  <c:v>3336.0</c:v>
                </c:pt>
                <c:pt idx="4061">
                  <c:v>3337.0</c:v>
                </c:pt>
                <c:pt idx="4062">
                  <c:v>3338.0</c:v>
                </c:pt>
                <c:pt idx="4063">
                  <c:v>3339.0</c:v>
                </c:pt>
                <c:pt idx="4064">
                  <c:v>3340.0</c:v>
                </c:pt>
                <c:pt idx="4065">
                  <c:v>3341.0</c:v>
                </c:pt>
                <c:pt idx="4066">
                  <c:v>3342.0</c:v>
                </c:pt>
                <c:pt idx="4067">
                  <c:v>3343.0</c:v>
                </c:pt>
                <c:pt idx="4068">
                  <c:v>3344.0</c:v>
                </c:pt>
                <c:pt idx="4069">
                  <c:v>3345.0</c:v>
                </c:pt>
                <c:pt idx="4070">
                  <c:v>3346.0</c:v>
                </c:pt>
                <c:pt idx="4071">
                  <c:v>3347.0</c:v>
                </c:pt>
                <c:pt idx="4072">
                  <c:v>3348.0</c:v>
                </c:pt>
                <c:pt idx="4073">
                  <c:v>3349.0</c:v>
                </c:pt>
                <c:pt idx="4074">
                  <c:v>3350.0</c:v>
                </c:pt>
                <c:pt idx="4075">
                  <c:v>3351.0</c:v>
                </c:pt>
                <c:pt idx="4076">
                  <c:v>3352.0</c:v>
                </c:pt>
                <c:pt idx="4077">
                  <c:v>3352.0</c:v>
                </c:pt>
                <c:pt idx="4078">
                  <c:v>3352.0</c:v>
                </c:pt>
                <c:pt idx="4079">
                  <c:v>3352.0</c:v>
                </c:pt>
                <c:pt idx="4080">
                  <c:v>3352.0</c:v>
                </c:pt>
                <c:pt idx="4081">
                  <c:v>3353.0</c:v>
                </c:pt>
                <c:pt idx="4082">
                  <c:v>3354.0</c:v>
                </c:pt>
                <c:pt idx="4083">
                  <c:v>3355.0</c:v>
                </c:pt>
                <c:pt idx="4084">
                  <c:v>3356.0</c:v>
                </c:pt>
                <c:pt idx="4085">
                  <c:v>3357.0</c:v>
                </c:pt>
                <c:pt idx="4086">
                  <c:v>3358.0</c:v>
                </c:pt>
                <c:pt idx="4087">
                  <c:v>3359.0</c:v>
                </c:pt>
                <c:pt idx="4088">
                  <c:v>3360.0</c:v>
                </c:pt>
                <c:pt idx="4089">
                  <c:v>3361.0</c:v>
                </c:pt>
                <c:pt idx="4090">
                  <c:v>3362.0</c:v>
                </c:pt>
                <c:pt idx="4091">
                  <c:v>3363.0</c:v>
                </c:pt>
                <c:pt idx="4092">
                  <c:v>3364.0</c:v>
                </c:pt>
                <c:pt idx="4093">
                  <c:v>3365.0</c:v>
                </c:pt>
                <c:pt idx="4094">
                  <c:v>3366.0</c:v>
                </c:pt>
                <c:pt idx="4095">
                  <c:v>3367.0</c:v>
                </c:pt>
                <c:pt idx="4096">
                  <c:v>3368.0</c:v>
                </c:pt>
                <c:pt idx="4097">
                  <c:v>3369.0</c:v>
                </c:pt>
                <c:pt idx="4098">
                  <c:v>3370.0</c:v>
                </c:pt>
                <c:pt idx="4099">
                  <c:v>3371.0</c:v>
                </c:pt>
                <c:pt idx="4100">
                  <c:v>3372.0</c:v>
                </c:pt>
                <c:pt idx="4101">
                  <c:v>3373.0</c:v>
                </c:pt>
                <c:pt idx="4102">
                  <c:v>3374.0</c:v>
                </c:pt>
                <c:pt idx="4103">
                  <c:v>3375.0</c:v>
                </c:pt>
                <c:pt idx="4104">
                  <c:v>3376.0</c:v>
                </c:pt>
                <c:pt idx="4105">
                  <c:v>3377.0</c:v>
                </c:pt>
                <c:pt idx="4106">
                  <c:v>3378.0</c:v>
                </c:pt>
                <c:pt idx="4107">
                  <c:v>3379.0</c:v>
                </c:pt>
                <c:pt idx="4108">
                  <c:v>3380.0</c:v>
                </c:pt>
                <c:pt idx="4109">
                  <c:v>3381.0</c:v>
                </c:pt>
                <c:pt idx="4110">
                  <c:v>3382.0</c:v>
                </c:pt>
                <c:pt idx="4111">
                  <c:v>3383.0</c:v>
                </c:pt>
                <c:pt idx="4112">
                  <c:v>3384.0</c:v>
                </c:pt>
                <c:pt idx="4113">
                  <c:v>3385.0</c:v>
                </c:pt>
                <c:pt idx="4114">
                  <c:v>3386.0</c:v>
                </c:pt>
                <c:pt idx="4115">
                  <c:v>3387.0</c:v>
                </c:pt>
                <c:pt idx="4116">
                  <c:v>3388.0</c:v>
                </c:pt>
                <c:pt idx="4117">
                  <c:v>3389.0</c:v>
                </c:pt>
                <c:pt idx="4118">
                  <c:v>3390.0</c:v>
                </c:pt>
                <c:pt idx="4119">
                  <c:v>3391.0</c:v>
                </c:pt>
                <c:pt idx="4120">
                  <c:v>3392.0</c:v>
                </c:pt>
                <c:pt idx="4121">
                  <c:v>3393.0</c:v>
                </c:pt>
                <c:pt idx="4122">
                  <c:v>3394.0</c:v>
                </c:pt>
                <c:pt idx="4123">
                  <c:v>3395.0</c:v>
                </c:pt>
                <c:pt idx="4124">
                  <c:v>3396.0</c:v>
                </c:pt>
                <c:pt idx="4125">
                  <c:v>3397.0</c:v>
                </c:pt>
                <c:pt idx="4126">
                  <c:v>3398.0</c:v>
                </c:pt>
                <c:pt idx="4127">
                  <c:v>3399.0</c:v>
                </c:pt>
                <c:pt idx="4128">
                  <c:v>3400.0</c:v>
                </c:pt>
                <c:pt idx="4129">
                  <c:v>3401.0</c:v>
                </c:pt>
                <c:pt idx="4130">
                  <c:v>3402.0</c:v>
                </c:pt>
                <c:pt idx="4131">
                  <c:v>3403.0</c:v>
                </c:pt>
                <c:pt idx="4132">
                  <c:v>3404.0</c:v>
                </c:pt>
                <c:pt idx="4133">
                  <c:v>3405.0</c:v>
                </c:pt>
                <c:pt idx="4134">
                  <c:v>3406.0</c:v>
                </c:pt>
                <c:pt idx="4135">
                  <c:v>3406.0</c:v>
                </c:pt>
                <c:pt idx="4136">
                  <c:v>3407.0</c:v>
                </c:pt>
                <c:pt idx="4137">
                  <c:v>3408.0</c:v>
                </c:pt>
                <c:pt idx="4138">
                  <c:v>3408.0</c:v>
                </c:pt>
                <c:pt idx="4139">
                  <c:v>3409.0</c:v>
                </c:pt>
                <c:pt idx="4140">
                  <c:v>3410.0</c:v>
                </c:pt>
                <c:pt idx="4141">
                  <c:v>3411.0</c:v>
                </c:pt>
                <c:pt idx="4142">
                  <c:v>3411.0</c:v>
                </c:pt>
                <c:pt idx="4143">
                  <c:v>3412.0</c:v>
                </c:pt>
                <c:pt idx="4144">
                  <c:v>3412.0</c:v>
                </c:pt>
                <c:pt idx="4145">
                  <c:v>3413.0</c:v>
                </c:pt>
                <c:pt idx="4146">
                  <c:v>3414.0</c:v>
                </c:pt>
                <c:pt idx="4147">
                  <c:v>3414.0</c:v>
                </c:pt>
                <c:pt idx="4148">
                  <c:v>3415.0</c:v>
                </c:pt>
                <c:pt idx="4149">
                  <c:v>3416.0</c:v>
                </c:pt>
                <c:pt idx="4150">
                  <c:v>3417.0</c:v>
                </c:pt>
                <c:pt idx="4151">
                  <c:v>3418.0</c:v>
                </c:pt>
                <c:pt idx="4152">
                  <c:v>3419.0</c:v>
                </c:pt>
                <c:pt idx="4153">
                  <c:v>3420.0</c:v>
                </c:pt>
                <c:pt idx="4154">
                  <c:v>3421.0</c:v>
                </c:pt>
                <c:pt idx="4155">
                  <c:v>3422.0</c:v>
                </c:pt>
                <c:pt idx="4156">
                  <c:v>3423.0</c:v>
                </c:pt>
                <c:pt idx="4157">
                  <c:v>3424.0</c:v>
                </c:pt>
                <c:pt idx="4158">
                  <c:v>3424.0</c:v>
                </c:pt>
                <c:pt idx="4159">
                  <c:v>3425.0</c:v>
                </c:pt>
                <c:pt idx="4160">
                  <c:v>3426.0</c:v>
                </c:pt>
                <c:pt idx="4161">
                  <c:v>3427.0</c:v>
                </c:pt>
                <c:pt idx="4162">
                  <c:v>3428.0</c:v>
                </c:pt>
                <c:pt idx="4163">
                  <c:v>3429.0</c:v>
                </c:pt>
                <c:pt idx="4164">
                  <c:v>3429.0</c:v>
                </c:pt>
                <c:pt idx="4165">
                  <c:v>3429.0</c:v>
                </c:pt>
                <c:pt idx="4166">
                  <c:v>3430.0</c:v>
                </c:pt>
                <c:pt idx="4167">
                  <c:v>3431.0</c:v>
                </c:pt>
                <c:pt idx="4168">
                  <c:v>3432.0</c:v>
                </c:pt>
                <c:pt idx="4169">
                  <c:v>3433.0</c:v>
                </c:pt>
                <c:pt idx="4170">
                  <c:v>3434.0</c:v>
                </c:pt>
                <c:pt idx="4171">
                  <c:v>3435.0</c:v>
                </c:pt>
                <c:pt idx="4172">
                  <c:v>3435.0</c:v>
                </c:pt>
                <c:pt idx="4173">
                  <c:v>3436.0</c:v>
                </c:pt>
                <c:pt idx="4174">
                  <c:v>3437.0</c:v>
                </c:pt>
                <c:pt idx="4175">
                  <c:v>3438.0</c:v>
                </c:pt>
                <c:pt idx="4176">
                  <c:v>3439.0</c:v>
                </c:pt>
                <c:pt idx="4177">
                  <c:v>3440.0</c:v>
                </c:pt>
                <c:pt idx="4178">
                  <c:v>3441.0</c:v>
                </c:pt>
                <c:pt idx="4179">
                  <c:v>3442.0</c:v>
                </c:pt>
                <c:pt idx="4180">
                  <c:v>3443.0</c:v>
                </c:pt>
                <c:pt idx="4181">
                  <c:v>3443.0</c:v>
                </c:pt>
                <c:pt idx="4182">
                  <c:v>3444.0</c:v>
                </c:pt>
                <c:pt idx="4183">
                  <c:v>3445.0</c:v>
                </c:pt>
                <c:pt idx="4184">
                  <c:v>3445.0</c:v>
                </c:pt>
                <c:pt idx="4185">
                  <c:v>3445.0</c:v>
                </c:pt>
                <c:pt idx="4186">
                  <c:v>3446.0</c:v>
                </c:pt>
                <c:pt idx="4187">
                  <c:v>3446.0</c:v>
                </c:pt>
                <c:pt idx="4188">
                  <c:v>3446.0</c:v>
                </c:pt>
                <c:pt idx="4189">
                  <c:v>3447.0</c:v>
                </c:pt>
                <c:pt idx="4190">
                  <c:v>3448.0</c:v>
                </c:pt>
                <c:pt idx="4191">
                  <c:v>3449.0</c:v>
                </c:pt>
                <c:pt idx="4192">
                  <c:v>3450.0</c:v>
                </c:pt>
                <c:pt idx="4193">
                  <c:v>3451.0</c:v>
                </c:pt>
                <c:pt idx="4194">
                  <c:v>3452.0</c:v>
                </c:pt>
                <c:pt idx="4195">
                  <c:v>3453.0</c:v>
                </c:pt>
                <c:pt idx="4196">
                  <c:v>3454.0</c:v>
                </c:pt>
                <c:pt idx="4197">
                  <c:v>3455.0</c:v>
                </c:pt>
                <c:pt idx="4198">
                  <c:v>3456.0</c:v>
                </c:pt>
                <c:pt idx="4199">
                  <c:v>3457.0</c:v>
                </c:pt>
                <c:pt idx="4200">
                  <c:v>3458.0</c:v>
                </c:pt>
                <c:pt idx="4201">
                  <c:v>3459.0</c:v>
                </c:pt>
                <c:pt idx="4202">
                  <c:v>3460.0</c:v>
                </c:pt>
                <c:pt idx="4203">
                  <c:v>3461.0</c:v>
                </c:pt>
                <c:pt idx="4204">
                  <c:v>3462.0</c:v>
                </c:pt>
                <c:pt idx="4205">
                  <c:v>3463.0</c:v>
                </c:pt>
                <c:pt idx="4206">
                  <c:v>3464.0</c:v>
                </c:pt>
                <c:pt idx="4207">
                  <c:v>3465.0</c:v>
                </c:pt>
                <c:pt idx="4208">
                  <c:v>3466.0</c:v>
                </c:pt>
                <c:pt idx="4209">
                  <c:v>3467.0</c:v>
                </c:pt>
                <c:pt idx="4210">
                  <c:v>3468.0</c:v>
                </c:pt>
                <c:pt idx="4211">
                  <c:v>3469.0</c:v>
                </c:pt>
                <c:pt idx="4212">
                  <c:v>3470.0</c:v>
                </c:pt>
                <c:pt idx="4213">
                  <c:v>3471.0</c:v>
                </c:pt>
                <c:pt idx="4214">
                  <c:v>3472.0</c:v>
                </c:pt>
                <c:pt idx="4215">
                  <c:v>3473.0</c:v>
                </c:pt>
                <c:pt idx="4216">
                  <c:v>3473.0</c:v>
                </c:pt>
                <c:pt idx="4217">
                  <c:v>3474.0</c:v>
                </c:pt>
                <c:pt idx="4218">
                  <c:v>3475.0</c:v>
                </c:pt>
                <c:pt idx="4219">
                  <c:v>3476.0</c:v>
                </c:pt>
                <c:pt idx="4220">
                  <c:v>3477.0</c:v>
                </c:pt>
                <c:pt idx="4221">
                  <c:v>3478.0</c:v>
                </c:pt>
                <c:pt idx="4222">
                  <c:v>3479.0</c:v>
                </c:pt>
                <c:pt idx="4223">
                  <c:v>3480.0</c:v>
                </c:pt>
                <c:pt idx="4224">
                  <c:v>3481.0</c:v>
                </c:pt>
                <c:pt idx="4225">
                  <c:v>3482.0</c:v>
                </c:pt>
                <c:pt idx="4226">
                  <c:v>3483.0</c:v>
                </c:pt>
                <c:pt idx="4227">
                  <c:v>3484.0</c:v>
                </c:pt>
                <c:pt idx="4228">
                  <c:v>3485.0</c:v>
                </c:pt>
                <c:pt idx="4229">
                  <c:v>3486.0</c:v>
                </c:pt>
                <c:pt idx="4230">
                  <c:v>3486.0</c:v>
                </c:pt>
                <c:pt idx="4231">
                  <c:v>3487.0</c:v>
                </c:pt>
                <c:pt idx="4232">
                  <c:v>3488.0</c:v>
                </c:pt>
                <c:pt idx="4233">
                  <c:v>3489.0</c:v>
                </c:pt>
                <c:pt idx="4234">
                  <c:v>3490.0</c:v>
                </c:pt>
                <c:pt idx="4235">
                  <c:v>3491.0</c:v>
                </c:pt>
                <c:pt idx="4236">
                  <c:v>3492.0</c:v>
                </c:pt>
                <c:pt idx="4237">
                  <c:v>3493.0</c:v>
                </c:pt>
                <c:pt idx="4238">
                  <c:v>3494.0</c:v>
                </c:pt>
                <c:pt idx="4239">
                  <c:v>3495.0</c:v>
                </c:pt>
                <c:pt idx="4240">
                  <c:v>3496.0</c:v>
                </c:pt>
                <c:pt idx="4241">
                  <c:v>3497.0</c:v>
                </c:pt>
                <c:pt idx="4242">
                  <c:v>3498.0</c:v>
                </c:pt>
                <c:pt idx="4243">
                  <c:v>3499.0</c:v>
                </c:pt>
                <c:pt idx="4244">
                  <c:v>3500.0</c:v>
                </c:pt>
                <c:pt idx="4245">
                  <c:v>3501.0</c:v>
                </c:pt>
                <c:pt idx="4246">
                  <c:v>3502.0</c:v>
                </c:pt>
                <c:pt idx="4247">
                  <c:v>3503.0</c:v>
                </c:pt>
                <c:pt idx="4248">
                  <c:v>3504.0</c:v>
                </c:pt>
                <c:pt idx="4249">
                  <c:v>3505.0</c:v>
                </c:pt>
                <c:pt idx="4250">
                  <c:v>3506.0</c:v>
                </c:pt>
                <c:pt idx="4251">
                  <c:v>3507.0</c:v>
                </c:pt>
                <c:pt idx="4252">
                  <c:v>3508.0</c:v>
                </c:pt>
                <c:pt idx="4253">
                  <c:v>3509.0</c:v>
                </c:pt>
                <c:pt idx="4254">
                  <c:v>3510.0</c:v>
                </c:pt>
                <c:pt idx="4255">
                  <c:v>3511.0</c:v>
                </c:pt>
                <c:pt idx="4256">
                  <c:v>3512.0</c:v>
                </c:pt>
                <c:pt idx="4257">
                  <c:v>3513.0</c:v>
                </c:pt>
                <c:pt idx="4258">
                  <c:v>3514.0</c:v>
                </c:pt>
                <c:pt idx="4259">
                  <c:v>3514.0</c:v>
                </c:pt>
                <c:pt idx="4260">
                  <c:v>3514.0</c:v>
                </c:pt>
                <c:pt idx="4261">
                  <c:v>3514.0</c:v>
                </c:pt>
                <c:pt idx="4262">
                  <c:v>3514.0</c:v>
                </c:pt>
                <c:pt idx="4263">
                  <c:v>3515.0</c:v>
                </c:pt>
                <c:pt idx="4264">
                  <c:v>3516.0</c:v>
                </c:pt>
                <c:pt idx="4265">
                  <c:v>3517.0</c:v>
                </c:pt>
                <c:pt idx="4266">
                  <c:v>3518.0</c:v>
                </c:pt>
                <c:pt idx="4267">
                  <c:v>3518.0</c:v>
                </c:pt>
                <c:pt idx="4268">
                  <c:v>3519.0</c:v>
                </c:pt>
                <c:pt idx="4269">
                  <c:v>3520.0</c:v>
                </c:pt>
                <c:pt idx="4270">
                  <c:v>3521.0</c:v>
                </c:pt>
                <c:pt idx="4271">
                  <c:v>3522.0</c:v>
                </c:pt>
                <c:pt idx="4272">
                  <c:v>3523.0</c:v>
                </c:pt>
                <c:pt idx="4273">
                  <c:v>3523.0</c:v>
                </c:pt>
                <c:pt idx="4274">
                  <c:v>3523.0</c:v>
                </c:pt>
                <c:pt idx="4275">
                  <c:v>3524.0</c:v>
                </c:pt>
                <c:pt idx="4276">
                  <c:v>3525.0</c:v>
                </c:pt>
                <c:pt idx="4277">
                  <c:v>3525.0</c:v>
                </c:pt>
                <c:pt idx="4278">
                  <c:v>3525.0</c:v>
                </c:pt>
                <c:pt idx="4279">
                  <c:v>3526.0</c:v>
                </c:pt>
                <c:pt idx="4280">
                  <c:v>3527.0</c:v>
                </c:pt>
                <c:pt idx="4281">
                  <c:v>3528.0</c:v>
                </c:pt>
                <c:pt idx="4282">
                  <c:v>3529.0</c:v>
                </c:pt>
                <c:pt idx="4283">
                  <c:v>3530.0</c:v>
                </c:pt>
                <c:pt idx="4284">
                  <c:v>3531.0</c:v>
                </c:pt>
                <c:pt idx="4285">
                  <c:v>3532.0</c:v>
                </c:pt>
                <c:pt idx="4286">
                  <c:v>3533.0</c:v>
                </c:pt>
                <c:pt idx="4287">
                  <c:v>3534.0</c:v>
                </c:pt>
                <c:pt idx="4288">
                  <c:v>3535.0</c:v>
                </c:pt>
                <c:pt idx="4289">
                  <c:v>3536.0</c:v>
                </c:pt>
                <c:pt idx="4290">
                  <c:v>3537.0</c:v>
                </c:pt>
                <c:pt idx="4291">
                  <c:v>3538.0</c:v>
                </c:pt>
                <c:pt idx="4292">
                  <c:v>3539.0</c:v>
                </c:pt>
                <c:pt idx="4293">
                  <c:v>3540.0</c:v>
                </c:pt>
                <c:pt idx="4294">
                  <c:v>3541.0</c:v>
                </c:pt>
                <c:pt idx="4295">
                  <c:v>3542.0</c:v>
                </c:pt>
                <c:pt idx="4296">
                  <c:v>3543.0</c:v>
                </c:pt>
                <c:pt idx="4297">
                  <c:v>3544.0</c:v>
                </c:pt>
                <c:pt idx="4298">
                  <c:v>3544.0</c:v>
                </c:pt>
                <c:pt idx="4299">
                  <c:v>3544.0</c:v>
                </c:pt>
                <c:pt idx="4300">
                  <c:v>3545.0</c:v>
                </c:pt>
                <c:pt idx="4301">
                  <c:v>3545.0</c:v>
                </c:pt>
                <c:pt idx="4302">
                  <c:v>3545.0</c:v>
                </c:pt>
                <c:pt idx="4303">
                  <c:v>3545.0</c:v>
                </c:pt>
                <c:pt idx="4304">
                  <c:v>3545.0</c:v>
                </c:pt>
                <c:pt idx="4305">
                  <c:v>3546.0</c:v>
                </c:pt>
                <c:pt idx="4306">
                  <c:v>3547.0</c:v>
                </c:pt>
                <c:pt idx="4307">
                  <c:v>3548.0</c:v>
                </c:pt>
                <c:pt idx="4308">
                  <c:v>3549.0</c:v>
                </c:pt>
                <c:pt idx="4309">
                  <c:v>3550.0</c:v>
                </c:pt>
                <c:pt idx="4310">
                  <c:v>3551.0</c:v>
                </c:pt>
                <c:pt idx="4311">
                  <c:v>3552.0</c:v>
                </c:pt>
                <c:pt idx="4312">
                  <c:v>3552.0</c:v>
                </c:pt>
                <c:pt idx="4313">
                  <c:v>3553.0</c:v>
                </c:pt>
                <c:pt idx="4314">
                  <c:v>3553.0</c:v>
                </c:pt>
                <c:pt idx="4315">
                  <c:v>3554.0</c:v>
                </c:pt>
                <c:pt idx="4316">
                  <c:v>3555.0</c:v>
                </c:pt>
                <c:pt idx="4317">
                  <c:v>3556.0</c:v>
                </c:pt>
                <c:pt idx="4318">
                  <c:v>3557.0</c:v>
                </c:pt>
                <c:pt idx="4319">
                  <c:v>3558.0</c:v>
                </c:pt>
                <c:pt idx="4320">
                  <c:v>3559.0</c:v>
                </c:pt>
                <c:pt idx="4321">
                  <c:v>3560.0</c:v>
                </c:pt>
                <c:pt idx="4322">
                  <c:v>3561.0</c:v>
                </c:pt>
                <c:pt idx="4323">
                  <c:v>3562.0</c:v>
                </c:pt>
                <c:pt idx="4324">
                  <c:v>3563.0</c:v>
                </c:pt>
                <c:pt idx="4325">
                  <c:v>3564.0</c:v>
                </c:pt>
                <c:pt idx="4326">
                  <c:v>3565.0</c:v>
                </c:pt>
                <c:pt idx="4327">
                  <c:v>3566.0</c:v>
                </c:pt>
                <c:pt idx="4328">
                  <c:v>3567.0</c:v>
                </c:pt>
                <c:pt idx="4329">
                  <c:v>3568.0</c:v>
                </c:pt>
                <c:pt idx="4330">
                  <c:v>3569.0</c:v>
                </c:pt>
                <c:pt idx="4331">
                  <c:v>3570.0</c:v>
                </c:pt>
                <c:pt idx="4332">
                  <c:v>3571.0</c:v>
                </c:pt>
                <c:pt idx="4333">
                  <c:v>3572.0</c:v>
                </c:pt>
                <c:pt idx="4334">
                  <c:v>3573.0</c:v>
                </c:pt>
                <c:pt idx="4335">
                  <c:v>3574.0</c:v>
                </c:pt>
                <c:pt idx="4336">
                  <c:v>3575.0</c:v>
                </c:pt>
                <c:pt idx="4337">
                  <c:v>3576.0</c:v>
                </c:pt>
                <c:pt idx="4338">
                  <c:v>3577.0</c:v>
                </c:pt>
                <c:pt idx="4339">
                  <c:v>3578.0</c:v>
                </c:pt>
                <c:pt idx="4340">
                  <c:v>3579.0</c:v>
                </c:pt>
                <c:pt idx="4341">
                  <c:v>3580.0</c:v>
                </c:pt>
                <c:pt idx="4342">
                  <c:v>3581.0</c:v>
                </c:pt>
                <c:pt idx="4343">
                  <c:v>3582.0</c:v>
                </c:pt>
                <c:pt idx="4344">
                  <c:v>3583.0</c:v>
                </c:pt>
                <c:pt idx="4345">
                  <c:v>3584.0</c:v>
                </c:pt>
                <c:pt idx="4346">
                  <c:v>3585.0</c:v>
                </c:pt>
                <c:pt idx="4347">
                  <c:v>3586.0</c:v>
                </c:pt>
                <c:pt idx="4348">
                  <c:v>3587.0</c:v>
                </c:pt>
                <c:pt idx="4349">
                  <c:v>3587.0</c:v>
                </c:pt>
                <c:pt idx="4350">
                  <c:v>3588.0</c:v>
                </c:pt>
                <c:pt idx="4351">
                  <c:v>3589.0</c:v>
                </c:pt>
                <c:pt idx="4352">
                  <c:v>3590.0</c:v>
                </c:pt>
                <c:pt idx="4353">
                  <c:v>3591.0</c:v>
                </c:pt>
                <c:pt idx="4354">
                  <c:v>3592.0</c:v>
                </c:pt>
                <c:pt idx="4355">
                  <c:v>3593.0</c:v>
                </c:pt>
                <c:pt idx="4356">
                  <c:v>3594.0</c:v>
                </c:pt>
                <c:pt idx="4357">
                  <c:v>3595.0</c:v>
                </c:pt>
                <c:pt idx="4358">
                  <c:v>3596.0</c:v>
                </c:pt>
                <c:pt idx="4359">
                  <c:v>3597.0</c:v>
                </c:pt>
                <c:pt idx="4360">
                  <c:v>3598.0</c:v>
                </c:pt>
                <c:pt idx="4361">
                  <c:v>3599.0</c:v>
                </c:pt>
                <c:pt idx="4362">
                  <c:v>3600.0</c:v>
                </c:pt>
                <c:pt idx="4363">
                  <c:v>3601.0</c:v>
                </c:pt>
                <c:pt idx="4364">
                  <c:v>3602.0</c:v>
                </c:pt>
                <c:pt idx="4365">
                  <c:v>3603.0</c:v>
                </c:pt>
                <c:pt idx="4366">
                  <c:v>3604.0</c:v>
                </c:pt>
                <c:pt idx="4367">
                  <c:v>3605.0</c:v>
                </c:pt>
                <c:pt idx="4368">
                  <c:v>3606.0</c:v>
                </c:pt>
                <c:pt idx="4369">
                  <c:v>3607.0</c:v>
                </c:pt>
                <c:pt idx="4370">
                  <c:v>3608.0</c:v>
                </c:pt>
                <c:pt idx="4371">
                  <c:v>3609.0</c:v>
                </c:pt>
                <c:pt idx="4372">
                  <c:v>3610.0</c:v>
                </c:pt>
                <c:pt idx="4373">
                  <c:v>3611.0</c:v>
                </c:pt>
                <c:pt idx="4374">
                  <c:v>3612.0</c:v>
                </c:pt>
                <c:pt idx="4375">
                  <c:v>3613.0</c:v>
                </c:pt>
                <c:pt idx="4376">
                  <c:v>3614.0</c:v>
                </c:pt>
                <c:pt idx="4377">
                  <c:v>3615.0</c:v>
                </c:pt>
                <c:pt idx="4378">
                  <c:v>3616.0</c:v>
                </c:pt>
                <c:pt idx="4379">
                  <c:v>3617.0</c:v>
                </c:pt>
                <c:pt idx="4380">
                  <c:v>3618.0</c:v>
                </c:pt>
                <c:pt idx="4381">
                  <c:v>3619.0</c:v>
                </c:pt>
                <c:pt idx="4382">
                  <c:v>3620.0</c:v>
                </c:pt>
                <c:pt idx="4383">
                  <c:v>3621.0</c:v>
                </c:pt>
                <c:pt idx="4384">
                  <c:v>3622.0</c:v>
                </c:pt>
                <c:pt idx="4385">
                  <c:v>3623.0</c:v>
                </c:pt>
                <c:pt idx="4386">
                  <c:v>3624.0</c:v>
                </c:pt>
                <c:pt idx="4387">
                  <c:v>3625.0</c:v>
                </c:pt>
                <c:pt idx="4388">
                  <c:v>3626.0</c:v>
                </c:pt>
                <c:pt idx="4389">
                  <c:v>3627.0</c:v>
                </c:pt>
                <c:pt idx="4390">
                  <c:v>3628.0</c:v>
                </c:pt>
                <c:pt idx="4391">
                  <c:v>3629.0</c:v>
                </c:pt>
                <c:pt idx="4392">
                  <c:v>3630.0</c:v>
                </c:pt>
                <c:pt idx="4393">
                  <c:v>3631.0</c:v>
                </c:pt>
                <c:pt idx="4394">
                  <c:v>3632.0</c:v>
                </c:pt>
                <c:pt idx="4395">
                  <c:v>3633.0</c:v>
                </c:pt>
                <c:pt idx="4396">
                  <c:v>3634.0</c:v>
                </c:pt>
                <c:pt idx="4397">
                  <c:v>3635.0</c:v>
                </c:pt>
                <c:pt idx="4398">
                  <c:v>3636.0</c:v>
                </c:pt>
                <c:pt idx="4399">
                  <c:v>3637.0</c:v>
                </c:pt>
                <c:pt idx="4400">
                  <c:v>3638.0</c:v>
                </c:pt>
                <c:pt idx="4401">
                  <c:v>3639.0</c:v>
                </c:pt>
                <c:pt idx="4402">
                  <c:v>3640.0</c:v>
                </c:pt>
                <c:pt idx="4403">
                  <c:v>3641.0</c:v>
                </c:pt>
                <c:pt idx="4404">
                  <c:v>3642.0</c:v>
                </c:pt>
                <c:pt idx="4405">
                  <c:v>3643.0</c:v>
                </c:pt>
                <c:pt idx="4406">
                  <c:v>3644.0</c:v>
                </c:pt>
                <c:pt idx="4407">
                  <c:v>3645.0</c:v>
                </c:pt>
                <c:pt idx="4408">
                  <c:v>3646.0</c:v>
                </c:pt>
                <c:pt idx="4409">
                  <c:v>3647.0</c:v>
                </c:pt>
                <c:pt idx="4410">
                  <c:v>3647.0</c:v>
                </c:pt>
                <c:pt idx="4411">
                  <c:v>3647.0</c:v>
                </c:pt>
                <c:pt idx="4412">
                  <c:v>3647.0</c:v>
                </c:pt>
                <c:pt idx="4413">
                  <c:v>3647.0</c:v>
                </c:pt>
                <c:pt idx="4414">
                  <c:v>3647.0</c:v>
                </c:pt>
                <c:pt idx="4415">
                  <c:v>3647.0</c:v>
                </c:pt>
                <c:pt idx="4416">
                  <c:v>3648.0</c:v>
                </c:pt>
                <c:pt idx="4417">
                  <c:v>3649.0</c:v>
                </c:pt>
                <c:pt idx="4418">
                  <c:v>3650.0</c:v>
                </c:pt>
                <c:pt idx="4419">
                  <c:v>3651.0</c:v>
                </c:pt>
                <c:pt idx="4420">
                  <c:v>3651.0</c:v>
                </c:pt>
                <c:pt idx="4421">
                  <c:v>3651.0</c:v>
                </c:pt>
                <c:pt idx="4422">
                  <c:v>3652.0</c:v>
                </c:pt>
                <c:pt idx="4423">
                  <c:v>3652.0</c:v>
                </c:pt>
                <c:pt idx="4424">
                  <c:v>3652.0</c:v>
                </c:pt>
                <c:pt idx="4425">
                  <c:v>3652.0</c:v>
                </c:pt>
                <c:pt idx="4426">
                  <c:v>3652.0</c:v>
                </c:pt>
                <c:pt idx="4427">
                  <c:v>3653.0</c:v>
                </c:pt>
                <c:pt idx="4428">
                  <c:v>3654.0</c:v>
                </c:pt>
                <c:pt idx="4429">
                  <c:v>3655.0</c:v>
                </c:pt>
                <c:pt idx="4430">
                  <c:v>3656.0</c:v>
                </c:pt>
                <c:pt idx="4431">
                  <c:v>3657.0</c:v>
                </c:pt>
                <c:pt idx="4432">
                  <c:v>3657.0</c:v>
                </c:pt>
                <c:pt idx="4433">
                  <c:v>3657.0</c:v>
                </c:pt>
                <c:pt idx="4434">
                  <c:v>3657.0</c:v>
                </c:pt>
                <c:pt idx="4435">
                  <c:v>3657.0</c:v>
                </c:pt>
                <c:pt idx="4436">
                  <c:v>3657.0</c:v>
                </c:pt>
                <c:pt idx="4437">
                  <c:v>3657.0</c:v>
                </c:pt>
                <c:pt idx="4438">
                  <c:v>3658.0</c:v>
                </c:pt>
                <c:pt idx="4439">
                  <c:v>3659.0</c:v>
                </c:pt>
                <c:pt idx="4440">
                  <c:v>3660.0</c:v>
                </c:pt>
                <c:pt idx="4441">
                  <c:v>3661.0</c:v>
                </c:pt>
                <c:pt idx="4442">
                  <c:v>3662.0</c:v>
                </c:pt>
                <c:pt idx="4443">
                  <c:v>3663.0</c:v>
                </c:pt>
                <c:pt idx="4444">
                  <c:v>3664.0</c:v>
                </c:pt>
                <c:pt idx="4445">
                  <c:v>3665.0</c:v>
                </c:pt>
                <c:pt idx="4446">
                  <c:v>3666.0</c:v>
                </c:pt>
                <c:pt idx="4447">
                  <c:v>3667.0</c:v>
                </c:pt>
                <c:pt idx="4448">
                  <c:v>3668.0</c:v>
                </c:pt>
                <c:pt idx="4449">
                  <c:v>3669.0</c:v>
                </c:pt>
                <c:pt idx="4450">
                  <c:v>3670.0</c:v>
                </c:pt>
                <c:pt idx="4451">
                  <c:v>3670.0</c:v>
                </c:pt>
                <c:pt idx="4452">
                  <c:v>3670.0</c:v>
                </c:pt>
                <c:pt idx="4453">
                  <c:v>3671.0</c:v>
                </c:pt>
                <c:pt idx="4454">
                  <c:v>3671.0</c:v>
                </c:pt>
                <c:pt idx="4455">
                  <c:v>3672.0</c:v>
                </c:pt>
                <c:pt idx="4456">
                  <c:v>3673.0</c:v>
                </c:pt>
                <c:pt idx="4457">
                  <c:v>3674.0</c:v>
                </c:pt>
                <c:pt idx="4458">
                  <c:v>3675.0</c:v>
                </c:pt>
                <c:pt idx="4459">
                  <c:v>3676.0</c:v>
                </c:pt>
                <c:pt idx="4460">
                  <c:v>3677.0</c:v>
                </c:pt>
                <c:pt idx="4461">
                  <c:v>3678.0</c:v>
                </c:pt>
                <c:pt idx="4462">
                  <c:v>3679.0</c:v>
                </c:pt>
                <c:pt idx="4463">
                  <c:v>3680.0</c:v>
                </c:pt>
                <c:pt idx="4464">
                  <c:v>3681.0</c:v>
                </c:pt>
                <c:pt idx="4465">
                  <c:v>3682.0</c:v>
                </c:pt>
                <c:pt idx="4466">
                  <c:v>3683.0</c:v>
                </c:pt>
                <c:pt idx="4467">
                  <c:v>3684.0</c:v>
                </c:pt>
                <c:pt idx="4468">
                  <c:v>3685.0</c:v>
                </c:pt>
                <c:pt idx="4469">
                  <c:v>3686.0</c:v>
                </c:pt>
                <c:pt idx="4470">
                  <c:v>3687.0</c:v>
                </c:pt>
                <c:pt idx="4471">
                  <c:v>3688.0</c:v>
                </c:pt>
                <c:pt idx="4472">
                  <c:v>3689.0</c:v>
                </c:pt>
                <c:pt idx="4473">
                  <c:v>3690.0</c:v>
                </c:pt>
                <c:pt idx="4474">
                  <c:v>3691.0</c:v>
                </c:pt>
                <c:pt idx="4475">
                  <c:v>3692.0</c:v>
                </c:pt>
                <c:pt idx="4476">
                  <c:v>3693.0</c:v>
                </c:pt>
                <c:pt idx="4477">
                  <c:v>3694.0</c:v>
                </c:pt>
                <c:pt idx="4478">
                  <c:v>3695.0</c:v>
                </c:pt>
                <c:pt idx="4479">
                  <c:v>3696.0</c:v>
                </c:pt>
                <c:pt idx="4480">
                  <c:v>3697.0</c:v>
                </c:pt>
                <c:pt idx="4481">
                  <c:v>3698.0</c:v>
                </c:pt>
                <c:pt idx="4482">
                  <c:v>3699.0</c:v>
                </c:pt>
                <c:pt idx="4483">
                  <c:v>3700.0</c:v>
                </c:pt>
                <c:pt idx="4484">
                  <c:v>3701.0</c:v>
                </c:pt>
                <c:pt idx="4485">
                  <c:v>3702.0</c:v>
                </c:pt>
                <c:pt idx="4486">
                  <c:v>3703.0</c:v>
                </c:pt>
                <c:pt idx="4487">
                  <c:v>3704.0</c:v>
                </c:pt>
                <c:pt idx="4488">
                  <c:v>3705.0</c:v>
                </c:pt>
                <c:pt idx="4489">
                  <c:v>3706.0</c:v>
                </c:pt>
                <c:pt idx="4490">
                  <c:v>3707.0</c:v>
                </c:pt>
                <c:pt idx="4491">
                  <c:v>3708.0</c:v>
                </c:pt>
                <c:pt idx="4492">
                  <c:v>3708.0</c:v>
                </c:pt>
                <c:pt idx="4493">
                  <c:v>3708.0</c:v>
                </c:pt>
                <c:pt idx="4494">
                  <c:v>3708.0</c:v>
                </c:pt>
                <c:pt idx="4495">
                  <c:v>3708.0</c:v>
                </c:pt>
                <c:pt idx="4496">
                  <c:v>3708.0</c:v>
                </c:pt>
                <c:pt idx="4497">
                  <c:v>3708.0</c:v>
                </c:pt>
                <c:pt idx="4498">
                  <c:v>3708.0</c:v>
                </c:pt>
                <c:pt idx="4499">
                  <c:v>3709.0</c:v>
                </c:pt>
                <c:pt idx="4500">
                  <c:v>3710.0</c:v>
                </c:pt>
                <c:pt idx="4501">
                  <c:v>3711.0</c:v>
                </c:pt>
                <c:pt idx="4502">
                  <c:v>3712.0</c:v>
                </c:pt>
                <c:pt idx="4503">
                  <c:v>3713.0</c:v>
                </c:pt>
                <c:pt idx="4504">
                  <c:v>3714.0</c:v>
                </c:pt>
                <c:pt idx="4505">
                  <c:v>3715.0</c:v>
                </c:pt>
                <c:pt idx="4506">
                  <c:v>3716.0</c:v>
                </c:pt>
                <c:pt idx="4507">
                  <c:v>3717.0</c:v>
                </c:pt>
                <c:pt idx="4508">
                  <c:v>3718.0</c:v>
                </c:pt>
                <c:pt idx="4509">
                  <c:v>3719.0</c:v>
                </c:pt>
                <c:pt idx="4510">
                  <c:v>3719.0</c:v>
                </c:pt>
                <c:pt idx="4511">
                  <c:v>3720.0</c:v>
                </c:pt>
                <c:pt idx="4512">
                  <c:v>3721.0</c:v>
                </c:pt>
                <c:pt idx="4513">
                  <c:v>3722.0</c:v>
                </c:pt>
                <c:pt idx="4514">
                  <c:v>3723.0</c:v>
                </c:pt>
                <c:pt idx="4515">
                  <c:v>3724.0</c:v>
                </c:pt>
                <c:pt idx="4516">
                  <c:v>3725.0</c:v>
                </c:pt>
                <c:pt idx="4517">
                  <c:v>3726.0</c:v>
                </c:pt>
                <c:pt idx="4518">
                  <c:v>3726.0</c:v>
                </c:pt>
                <c:pt idx="4519">
                  <c:v>3726.0</c:v>
                </c:pt>
                <c:pt idx="4520">
                  <c:v>3726.0</c:v>
                </c:pt>
                <c:pt idx="4521">
                  <c:v>3726.0</c:v>
                </c:pt>
                <c:pt idx="4522">
                  <c:v>3726.0</c:v>
                </c:pt>
                <c:pt idx="4523">
                  <c:v>3726.0</c:v>
                </c:pt>
                <c:pt idx="4524">
                  <c:v>3726.0</c:v>
                </c:pt>
                <c:pt idx="4525">
                  <c:v>3726.0</c:v>
                </c:pt>
                <c:pt idx="4526">
                  <c:v>3726.0</c:v>
                </c:pt>
                <c:pt idx="4527">
                  <c:v>3726.0</c:v>
                </c:pt>
                <c:pt idx="4528">
                  <c:v>3727.0</c:v>
                </c:pt>
                <c:pt idx="4529">
                  <c:v>3728.0</c:v>
                </c:pt>
                <c:pt idx="4530">
                  <c:v>3729.0</c:v>
                </c:pt>
                <c:pt idx="4531">
                  <c:v>3730.0</c:v>
                </c:pt>
                <c:pt idx="4532">
                  <c:v>3731.0</c:v>
                </c:pt>
                <c:pt idx="4533">
                  <c:v>3731.0</c:v>
                </c:pt>
                <c:pt idx="4534">
                  <c:v>3732.0</c:v>
                </c:pt>
                <c:pt idx="4535">
                  <c:v>3733.0</c:v>
                </c:pt>
                <c:pt idx="4536">
                  <c:v>3734.0</c:v>
                </c:pt>
                <c:pt idx="4537">
                  <c:v>3735.0</c:v>
                </c:pt>
                <c:pt idx="4538">
                  <c:v>3736.0</c:v>
                </c:pt>
                <c:pt idx="4539">
                  <c:v>3736.0</c:v>
                </c:pt>
                <c:pt idx="4540">
                  <c:v>3736.0</c:v>
                </c:pt>
                <c:pt idx="4541">
                  <c:v>3736.0</c:v>
                </c:pt>
                <c:pt idx="4542">
                  <c:v>3736.0</c:v>
                </c:pt>
                <c:pt idx="4543">
                  <c:v>3737.0</c:v>
                </c:pt>
                <c:pt idx="4544">
                  <c:v>3738.0</c:v>
                </c:pt>
                <c:pt idx="4545">
                  <c:v>3738.0</c:v>
                </c:pt>
                <c:pt idx="4546">
                  <c:v>3738.0</c:v>
                </c:pt>
                <c:pt idx="4547">
                  <c:v>3739.0</c:v>
                </c:pt>
                <c:pt idx="4548">
                  <c:v>3740.0</c:v>
                </c:pt>
                <c:pt idx="4549">
                  <c:v>3741.0</c:v>
                </c:pt>
                <c:pt idx="4550">
                  <c:v>3742.0</c:v>
                </c:pt>
                <c:pt idx="4551">
                  <c:v>3742.0</c:v>
                </c:pt>
                <c:pt idx="4552">
                  <c:v>3742.0</c:v>
                </c:pt>
                <c:pt idx="4553">
                  <c:v>3743.0</c:v>
                </c:pt>
                <c:pt idx="4554">
                  <c:v>3744.0</c:v>
                </c:pt>
                <c:pt idx="4555">
                  <c:v>3745.0</c:v>
                </c:pt>
                <c:pt idx="4556">
                  <c:v>3746.0</c:v>
                </c:pt>
                <c:pt idx="4557">
                  <c:v>3747.0</c:v>
                </c:pt>
                <c:pt idx="4558">
                  <c:v>3748.0</c:v>
                </c:pt>
                <c:pt idx="4559">
                  <c:v>3749.0</c:v>
                </c:pt>
                <c:pt idx="4560">
                  <c:v>3750.0</c:v>
                </c:pt>
                <c:pt idx="4561">
                  <c:v>3751.0</c:v>
                </c:pt>
                <c:pt idx="4562">
                  <c:v>3751.0</c:v>
                </c:pt>
                <c:pt idx="4563">
                  <c:v>3751.0</c:v>
                </c:pt>
                <c:pt idx="4564">
                  <c:v>3752.0</c:v>
                </c:pt>
                <c:pt idx="4565">
                  <c:v>3753.0</c:v>
                </c:pt>
                <c:pt idx="4566">
                  <c:v>3754.0</c:v>
                </c:pt>
                <c:pt idx="4567">
                  <c:v>3755.0</c:v>
                </c:pt>
                <c:pt idx="4568">
                  <c:v>3756.0</c:v>
                </c:pt>
                <c:pt idx="4569">
                  <c:v>3757.0</c:v>
                </c:pt>
                <c:pt idx="4570">
                  <c:v>3758.0</c:v>
                </c:pt>
                <c:pt idx="4571">
                  <c:v>3759.0</c:v>
                </c:pt>
                <c:pt idx="4572">
                  <c:v>3760.0</c:v>
                </c:pt>
                <c:pt idx="4573">
                  <c:v>3761.0</c:v>
                </c:pt>
                <c:pt idx="4574">
                  <c:v>3762.0</c:v>
                </c:pt>
                <c:pt idx="4575">
                  <c:v>3763.0</c:v>
                </c:pt>
                <c:pt idx="4576">
                  <c:v>3764.0</c:v>
                </c:pt>
                <c:pt idx="4577">
                  <c:v>3765.0</c:v>
                </c:pt>
                <c:pt idx="4578">
                  <c:v>3766.0</c:v>
                </c:pt>
                <c:pt idx="4579">
                  <c:v>3767.0</c:v>
                </c:pt>
                <c:pt idx="4580">
                  <c:v>3768.0</c:v>
                </c:pt>
                <c:pt idx="4581">
                  <c:v>3768.0</c:v>
                </c:pt>
                <c:pt idx="4582">
                  <c:v>3769.0</c:v>
                </c:pt>
                <c:pt idx="4583">
                  <c:v>3770.0</c:v>
                </c:pt>
                <c:pt idx="4584">
                  <c:v>3770.0</c:v>
                </c:pt>
                <c:pt idx="4585">
                  <c:v>3771.0</c:v>
                </c:pt>
                <c:pt idx="4586">
                  <c:v>3771.0</c:v>
                </c:pt>
                <c:pt idx="4587">
                  <c:v>3772.0</c:v>
                </c:pt>
                <c:pt idx="4588">
                  <c:v>3773.0</c:v>
                </c:pt>
                <c:pt idx="4589">
                  <c:v>3774.0</c:v>
                </c:pt>
                <c:pt idx="4590">
                  <c:v>3775.0</c:v>
                </c:pt>
                <c:pt idx="4591">
                  <c:v>3776.0</c:v>
                </c:pt>
                <c:pt idx="4592">
                  <c:v>3777.0</c:v>
                </c:pt>
                <c:pt idx="4593">
                  <c:v>3778.0</c:v>
                </c:pt>
                <c:pt idx="4594">
                  <c:v>3779.0</c:v>
                </c:pt>
                <c:pt idx="4595">
                  <c:v>3780.0</c:v>
                </c:pt>
                <c:pt idx="4596">
                  <c:v>3781.0</c:v>
                </c:pt>
                <c:pt idx="4597">
                  <c:v>3781.0</c:v>
                </c:pt>
                <c:pt idx="4598">
                  <c:v>3782.0</c:v>
                </c:pt>
                <c:pt idx="4599">
                  <c:v>3782.0</c:v>
                </c:pt>
                <c:pt idx="4600">
                  <c:v>3783.0</c:v>
                </c:pt>
                <c:pt idx="4601">
                  <c:v>3784.0</c:v>
                </c:pt>
                <c:pt idx="4602">
                  <c:v>3785.0</c:v>
                </c:pt>
                <c:pt idx="4603">
                  <c:v>3786.0</c:v>
                </c:pt>
                <c:pt idx="4604">
                  <c:v>3787.0</c:v>
                </c:pt>
                <c:pt idx="4605">
                  <c:v>3788.0</c:v>
                </c:pt>
                <c:pt idx="4606">
                  <c:v>3789.0</c:v>
                </c:pt>
                <c:pt idx="4607">
                  <c:v>3789.0</c:v>
                </c:pt>
                <c:pt idx="4608">
                  <c:v>3790.0</c:v>
                </c:pt>
                <c:pt idx="4609">
                  <c:v>3791.0</c:v>
                </c:pt>
                <c:pt idx="4610">
                  <c:v>3792.0</c:v>
                </c:pt>
                <c:pt idx="4611">
                  <c:v>3793.0</c:v>
                </c:pt>
                <c:pt idx="4612">
                  <c:v>3794.0</c:v>
                </c:pt>
                <c:pt idx="4613">
                  <c:v>3795.0</c:v>
                </c:pt>
                <c:pt idx="4614">
                  <c:v>3796.0</c:v>
                </c:pt>
                <c:pt idx="4615">
                  <c:v>3797.0</c:v>
                </c:pt>
                <c:pt idx="4616">
                  <c:v>3798.0</c:v>
                </c:pt>
                <c:pt idx="4617">
                  <c:v>3799.0</c:v>
                </c:pt>
                <c:pt idx="4618">
                  <c:v>3800.0</c:v>
                </c:pt>
                <c:pt idx="4619">
                  <c:v>3801.0</c:v>
                </c:pt>
                <c:pt idx="4620">
                  <c:v>3801.0</c:v>
                </c:pt>
                <c:pt idx="4621">
                  <c:v>3802.0</c:v>
                </c:pt>
                <c:pt idx="4622">
                  <c:v>3802.0</c:v>
                </c:pt>
                <c:pt idx="4623">
                  <c:v>3802.0</c:v>
                </c:pt>
                <c:pt idx="4624">
                  <c:v>3803.0</c:v>
                </c:pt>
                <c:pt idx="4625">
                  <c:v>3804.0</c:v>
                </c:pt>
                <c:pt idx="4626">
                  <c:v>3804.0</c:v>
                </c:pt>
                <c:pt idx="4627">
                  <c:v>3805.0</c:v>
                </c:pt>
                <c:pt idx="4628">
                  <c:v>3806.0</c:v>
                </c:pt>
                <c:pt idx="4629">
                  <c:v>3807.0</c:v>
                </c:pt>
                <c:pt idx="4630">
                  <c:v>3807.0</c:v>
                </c:pt>
                <c:pt idx="4631">
                  <c:v>3807.0</c:v>
                </c:pt>
                <c:pt idx="4632">
                  <c:v>3808.0</c:v>
                </c:pt>
                <c:pt idx="4633">
                  <c:v>3809.0</c:v>
                </c:pt>
                <c:pt idx="4634">
                  <c:v>3809.0</c:v>
                </c:pt>
                <c:pt idx="4635">
                  <c:v>3810.0</c:v>
                </c:pt>
                <c:pt idx="4636">
                  <c:v>3811.0</c:v>
                </c:pt>
                <c:pt idx="4637">
                  <c:v>3812.0</c:v>
                </c:pt>
                <c:pt idx="4638">
                  <c:v>3813.0</c:v>
                </c:pt>
                <c:pt idx="4639">
                  <c:v>3814.0</c:v>
                </c:pt>
                <c:pt idx="4640">
                  <c:v>3815.0</c:v>
                </c:pt>
                <c:pt idx="4641">
                  <c:v>3815.0</c:v>
                </c:pt>
                <c:pt idx="4642">
                  <c:v>3816.0</c:v>
                </c:pt>
                <c:pt idx="4643">
                  <c:v>3817.0</c:v>
                </c:pt>
                <c:pt idx="4644">
                  <c:v>3818.0</c:v>
                </c:pt>
                <c:pt idx="4645">
                  <c:v>3819.0</c:v>
                </c:pt>
                <c:pt idx="4646">
                  <c:v>3820.0</c:v>
                </c:pt>
                <c:pt idx="4647">
                  <c:v>3821.0</c:v>
                </c:pt>
                <c:pt idx="4648">
                  <c:v>3821.0</c:v>
                </c:pt>
                <c:pt idx="4649">
                  <c:v>3822.0</c:v>
                </c:pt>
                <c:pt idx="4650">
                  <c:v>3822.0</c:v>
                </c:pt>
                <c:pt idx="4651">
                  <c:v>3822.0</c:v>
                </c:pt>
                <c:pt idx="4652">
                  <c:v>3823.0</c:v>
                </c:pt>
                <c:pt idx="4653">
                  <c:v>3824.0</c:v>
                </c:pt>
                <c:pt idx="4654">
                  <c:v>3824.0</c:v>
                </c:pt>
                <c:pt idx="4655">
                  <c:v>3824.0</c:v>
                </c:pt>
                <c:pt idx="4656">
                  <c:v>3825.0</c:v>
                </c:pt>
                <c:pt idx="4657">
                  <c:v>3826.0</c:v>
                </c:pt>
                <c:pt idx="4658">
                  <c:v>3827.0</c:v>
                </c:pt>
                <c:pt idx="4659">
                  <c:v>3828.0</c:v>
                </c:pt>
                <c:pt idx="4660">
                  <c:v>3829.0</c:v>
                </c:pt>
                <c:pt idx="4661">
                  <c:v>3830.0</c:v>
                </c:pt>
                <c:pt idx="4662">
                  <c:v>3831.0</c:v>
                </c:pt>
                <c:pt idx="4663">
                  <c:v>3832.0</c:v>
                </c:pt>
                <c:pt idx="4664">
                  <c:v>3833.0</c:v>
                </c:pt>
                <c:pt idx="4665">
                  <c:v>3834.0</c:v>
                </c:pt>
                <c:pt idx="4666">
                  <c:v>3835.0</c:v>
                </c:pt>
                <c:pt idx="4667">
                  <c:v>3836.0</c:v>
                </c:pt>
                <c:pt idx="4668">
                  <c:v>3837.0</c:v>
                </c:pt>
                <c:pt idx="4669">
                  <c:v>3838.0</c:v>
                </c:pt>
                <c:pt idx="4670">
                  <c:v>3839.0</c:v>
                </c:pt>
                <c:pt idx="4671">
                  <c:v>3840.0</c:v>
                </c:pt>
                <c:pt idx="4672">
                  <c:v>3841.0</c:v>
                </c:pt>
                <c:pt idx="4673">
                  <c:v>3842.0</c:v>
                </c:pt>
                <c:pt idx="4674">
                  <c:v>3843.0</c:v>
                </c:pt>
                <c:pt idx="4675">
                  <c:v>3844.0</c:v>
                </c:pt>
                <c:pt idx="4676">
                  <c:v>3845.0</c:v>
                </c:pt>
                <c:pt idx="4677">
                  <c:v>3846.0</c:v>
                </c:pt>
                <c:pt idx="4678">
                  <c:v>3847.0</c:v>
                </c:pt>
                <c:pt idx="4679">
                  <c:v>3848.0</c:v>
                </c:pt>
                <c:pt idx="4680">
                  <c:v>3849.0</c:v>
                </c:pt>
                <c:pt idx="4681">
                  <c:v>3850.0</c:v>
                </c:pt>
                <c:pt idx="4682">
                  <c:v>3851.0</c:v>
                </c:pt>
                <c:pt idx="4683">
                  <c:v>3852.0</c:v>
                </c:pt>
                <c:pt idx="4684">
                  <c:v>3853.0</c:v>
                </c:pt>
                <c:pt idx="4685">
                  <c:v>3854.0</c:v>
                </c:pt>
                <c:pt idx="4686">
                  <c:v>3855.0</c:v>
                </c:pt>
                <c:pt idx="4687">
                  <c:v>3856.0</c:v>
                </c:pt>
                <c:pt idx="4688">
                  <c:v>3857.0</c:v>
                </c:pt>
                <c:pt idx="4689">
                  <c:v>3857.0</c:v>
                </c:pt>
                <c:pt idx="4690">
                  <c:v>3857.0</c:v>
                </c:pt>
                <c:pt idx="4691">
                  <c:v>3857.0</c:v>
                </c:pt>
                <c:pt idx="4692">
                  <c:v>3857.0</c:v>
                </c:pt>
                <c:pt idx="4693">
                  <c:v>3857.0</c:v>
                </c:pt>
                <c:pt idx="4694">
                  <c:v>3857.0</c:v>
                </c:pt>
                <c:pt idx="4695">
                  <c:v>3858.0</c:v>
                </c:pt>
                <c:pt idx="4696">
                  <c:v>3859.0</c:v>
                </c:pt>
                <c:pt idx="4697">
                  <c:v>3860.0</c:v>
                </c:pt>
                <c:pt idx="4698">
                  <c:v>3861.0</c:v>
                </c:pt>
                <c:pt idx="4699">
                  <c:v>3862.0</c:v>
                </c:pt>
                <c:pt idx="4700">
                  <c:v>3863.0</c:v>
                </c:pt>
                <c:pt idx="4701">
                  <c:v>3864.0</c:v>
                </c:pt>
                <c:pt idx="4702">
                  <c:v>3865.0</c:v>
                </c:pt>
                <c:pt idx="4703">
                  <c:v>3866.0</c:v>
                </c:pt>
                <c:pt idx="4704">
                  <c:v>3867.0</c:v>
                </c:pt>
                <c:pt idx="4705">
                  <c:v>3868.0</c:v>
                </c:pt>
                <c:pt idx="4706">
                  <c:v>3869.0</c:v>
                </c:pt>
                <c:pt idx="4707">
                  <c:v>3870.0</c:v>
                </c:pt>
                <c:pt idx="4708">
                  <c:v>3871.0</c:v>
                </c:pt>
                <c:pt idx="4709">
                  <c:v>3872.0</c:v>
                </c:pt>
                <c:pt idx="4710">
                  <c:v>3873.0</c:v>
                </c:pt>
                <c:pt idx="4711">
                  <c:v>3874.0</c:v>
                </c:pt>
                <c:pt idx="4712">
                  <c:v>3875.0</c:v>
                </c:pt>
                <c:pt idx="4713">
                  <c:v>3876.0</c:v>
                </c:pt>
                <c:pt idx="4714">
                  <c:v>3877.0</c:v>
                </c:pt>
                <c:pt idx="4715">
                  <c:v>3878.0</c:v>
                </c:pt>
                <c:pt idx="4716">
                  <c:v>3879.0</c:v>
                </c:pt>
                <c:pt idx="4717">
                  <c:v>3880.0</c:v>
                </c:pt>
                <c:pt idx="4718">
                  <c:v>3881.0</c:v>
                </c:pt>
                <c:pt idx="4719">
                  <c:v>3882.0</c:v>
                </c:pt>
                <c:pt idx="4720">
                  <c:v>3883.0</c:v>
                </c:pt>
                <c:pt idx="4721">
                  <c:v>3884.0</c:v>
                </c:pt>
                <c:pt idx="4722">
                  <c:v>3885.0</c:v>
                </c:pt>
                <c:pt idx="4723">
                  <c:v>3886.0</c:v>
                </c:pt>
                <c:pt idx="4724">
                  <c:v>3887.0</c:v>
                </c:pt>
                <c:pt idx="4725">
                  <c:v>3888.0</c:v>
                </c:pt>
                <c:pt idx="4726">
                  <c:v>3888.0</c:v>
                </c:pt>
                <c:pt idx="4727">
                  <c:v>3889.0</c:v>
                </c:pt>
                <c:pt idx="4728">
                  <c:v>3889.0</c:v>
                </c:pt>
                <c:pt idx="4729">
                  <c:v>3890.0</c:v>
                </c:pt>
                <c:pt idx="4730">
                  <c:v>3891.0</c:v>
                </c:pt>
                <c:pt idx="4731">
                  <c:v>3892.0</c:v>
                </c:pt>
                <c:pt idx="4732">
                  <c:v>3893.0</c:v>
                </c:pt>
                <c:pt idx="4733">
                  <c:v>3894.0</c:v>
                </c:pt>
                <c:pt idx="4734">
                  <c:v>3895.0</c:v>
                </c:pt>
                <c:pt idx="4735">
                  <c:v>3896.0</c:v>
                </c:pt>
                <c:pt idx="4736">
                  <c:v>3897.0</c:v>
                </c:pt>
                <c:pt idx="4737">
                  <c:v>3898.0</c:v>
                </c:pt>
                <c:pt idx="4738">
                  <c:v>3899.0</c:v>
                </c:pt>
                <c:pt idx="4739">
                  <c:v>3900.0</c:v>
                </c:pt>
                <c:pt idx="4740">
                  <c:v>3901.0</c:v>
                </c:pt>
                <c:pt idx="4741">
                  <c:v>3902.0</c:v>
                </c:pt>
                <c:pt idx="4742">
                  <c:v>3903.0</c:v>
                </c:pt>
                <c:pt idx="4743">
                  <c:v>3904.0</c:v>
                </c:pt>
                <c:pt idx="4744">
                  <c:v>3905.0</c:v>
                </c:pt>
                <c:pt idx="4745">
                  <c:v>3906.0</c:v>
                </c:pt>
                <c:pt idx="4746">
                  <c:v>3907.0</c:v>
                </c:pt>
                <c:pt idx="4747">
                  <c:v>3908.0</c:v>
                </c:pt>
                <c:pt idx="4748">
                  <c:v>3909.0</c:v>
                </c:pt>
                <c:pt idx="4749">
                  <c:v>3910.0</c:v>
                </c:pt>
                <c:pt idx="4750">
                  <c:v>3911.0</c:v>
                </c:pt>
                <c:pt idx="4751">
                  <c:v>3912.0</c:v>
                </c:pt>
                <c:pt idx="4752">
                  <c:v>3913.0</c:v>
                </c:pt>
                <c:pt idx="4753">
                  <c:v>3914.0</c:v>
                </c:pt>
                <c:pt idx="4754">
                  <c:v>3915.0</c:v>
                </c:pt>
                <c:pt idx="4755">
                  <c:v>3916.0</c:v>
                </c:pt>
                <c:pt idx="4756">
                  <c:v>3917.0</c:v>
                </c:pt>
                <c:pt idx="4757">
                  <c:v>3918.0</c:v>
                </c:pt>
                <c:pt idx="4758">
                  <c:v>3919.0</c:v>
                </c:pt>
                <c:pt idx="4759">
                  <c:v>3920.0</c:v>
                </c:pt>
                <c:pt idx="4760">
                  <c:v>3921.0</c:v>
                </c:pt>
                <c:pt idx="4761">
                  <c:v>3922.0</c:v>
                </c:pt>
                <c:pt idx="4762">
                  <c:v>3923.0</c:v>
                </c:pt>
                <c:pt idx="4763">
                  <c:v>3924.0</c:v>
                </c:pt>
                <c:pt idx="4764">
                  <c:v>3925.0</c:v>
                </c:pt>
                <c:pt idx="4765">
                  <c:v>3926.0</c:v>
                </c:pt>
                <c:pt idx="4766">
                  <c:v>3926.0</c:v>
                </c:pt>
                <c:pt idx="4767">
                  <c:v>3926.0</c:v>
                </c:pt>
                <c:pt idx="4768">
                  <c:v>3927.0</c:v>
                </c:pt>
                <c:pt idx="4769">
                  <c:v>3928.0</c:v>
                </c:pt>
                <c:pt idx="4770">
                  <c:v>3929.0</c:v>
                </c:pt>
                <c:pt idx="4771">
                  <c:v>3930.0</c:v>
                </c:pt>
                <c:pt idx="4772">
                  <c:v>3931.0</c:v>
                </c:pt>
                <c:pt idx="4773">
                  <c:v>3932.0</c:v>
                </c:pt>
                <c:pt idx="4774">
                  <c:v>3933.0</c:v>
                </c:pt>
                <c:pt idx="4775">
                  <c:v>3934.0</c:v>
                </c:pt>
                <c:pt idx="4776">
                  <c:v>3935.0</c:v>
                </c:pt>
                <c:pt idx="4777">
                  <c:v>3936.0</c:v>
                </c:pt>
                <c:pt idx="4778">
                  <c:v>3937.0</c:v>
                </c:pt>
                <c:pt idx="4779">
                  <c:v>3938.0</c:v>
                </c:pt>
                <c:pt idx="4780">
                  <c:v>3939.0</c:v>
                </c:pt>
                <c:pt idx="4781">
                  <c:v>3940.0</c:v>
                </c:pt>
                <c:pt idx="4782">
                  <c:v>3941.0</c:v>
                </c:pt>
                <c:pt idx="4783">
                  <c:v>3942.0</c:v>
                </c:pt>
                <c:pt idx="4784">
                  <c:v>3943.0</c:v>
                </c:pt>
                <c:pt idx="4785">
                  <c:v>3944.0</c:v>
                </c:pt>
                <c:pt idx="4786">
                  <c:v>3945.0</c:v>
                </c:pt>
                <c:pt idx="4787">
                  <c:v>3946.0</c:v>
                </c:pt>
                <c:pt idx="4788">
                  <c:v>3947.0</c:v>
                </c:pt>
                <c:pt idx="4789">
                  <c:v>3948.0</c:v>
                </c:pt>
                <c:pt idx="4790">
                  <c:v>3949.0</c:v>
                </c:pt>
                <c:pt idx="4791">
                  <c:v>3950.0</c:v>
                </c:pt>
                <c:pt idx="4792">
                  <c:v>3951.0</c:v>
                </c:pt>
                <c:pt idx="4793">
                  <c:v>3952.0</c:v>
                </c:pt>
                <c:pt idx="4794">
                  <c:v>3953.0</c:v>
                </c:pt>
                <c:pt idx="4795">
                  <c:v>3954.0</c:v>
                </c:pt>
                <c:pt idx="4796">
                  <c:v>3955.0</c:v>
                </c:pt>
                <c:pt idx="4797">
                  <c:v>3956.0</c:v>
                </c:pt>
                <c:pt idx="4798">
                  <c:v>3957.0</c:v>
                </c:pt>
                <c:pt idx="4799">
                  <c:v>3958.0</c:v>
                </c:pt>
                <c:pt idx="4800">
                  <c:v>3959.0</c:v>
                </c:pt>
                <c:pt idx="4801">
                  <c:v>3960.0</c:v>
                </c:pt>
                <c:pt idx="4802">
                  <c:v>3961.0</c:v>
                </c:pt>
                <c:pt idx="4803">
                  <c:v>3962.0</c:v>
                </c:pt>
                <c:pt idx="4804">
                  <c:v>3963.0</c:v>
                </c:pt>
                <c:pt idx="4805">
                  <c:v>3964.0</c:v>
                </c:pt>
                <c:pt idx="4806">
                  <c:v>3965.0</c:v>
                </c:pt>
                <c:pt idx="4807">
                  <c:v>3966.0</c:v>
                </c:pt>
                <c:pt idx="4808">
                  <c:v>3966.0</c:v>
                </c:pt>
                <c:pt idx="4809">
                  <c:v>3966.0</c:v>
                </c:pt>
                <c:pt idx="4810">
                  <c:v>3967.0</c:v>
                </c:pt>
                <c:pt idx="4811">
                  <c:v>3968.0</c:v>
                </c:pt>
                <c:pt idx="4812">
                  <c:v>3969.0</c:v>
                </c:pt>
                <c:pt idx="4813">
                  <c:v>3970.0</c:v>
                </c:pt>
                <c:pt idx="4814">
                  <c:v>3971.0</c:v>
                </c:pt>
                <c:pt idx="4815">
                  <c:v>3972.0</c:v>
                </c:pt>
                <c:pt idx="4816">
                  <c:v>3973.0</c:v>
                </c:pt>
                <c:pt idx="4817">
                  <c:v>3974.0</c:v>
                </c:pt>
                <c:pt idx="4818">
                  <c:v>3975.0</c:v>
                </c:pt>
                <c:pt idx="4819">
                  <c:v>3975.0</c:v>
                </c:pt>
                <c:pt idx="4820">
                  <c:v>3976.0</c:v>
                </c:pt>
                <c:pt idx="4821">
                  <c:v>3976.0</c:v>
                </c:pt>
                <c:pt idx="4822">
                  <c:v>3977.0</c:v>
                </c:pt>
                <c:pt idx="4823">
                  <c:v>3978.0</c:v>
                </c:pt>
                <c:pt idx="4824">
                  <c:v>3979.0</c:v>
                </c:pt>
                <c:pt idx="4825">
                  <c:v>3980.0</c:v>
                </c:pt>
                <c:pt idx="4826">
                  <c:v>3981.0</c:v>
                </c:pt>
                <c:pt idx="4827">
                  <c:v>3982.0</c:v>
                </c:pt>
                <c:pt idx="4828">
                  <c:v>3983.0</c:v>
                </c:pt>
                <c:pt idx="4829">
                  <c:v>3984.0</c:v>
                </c:pt>
                <c:pt idx="4830">
                  <c:v>3985.0</c:v>
                </c:pt>
                <c:pt idx="4831">
                  <c:v>3986.0</c:v>
                </c:pt>
                <c:pt idx="4832">
                  <c:v>3987.0</c:v>
                </c:pt>
                <c:pt idx="4833">
                  <c:v>3987.0</c:v>
                </c:pt>
                <c:pt idx="4834">
                  <c:v>3988.0</c:v>
                </c:pt>
                <c:pt idx="4835">
                  <c:v>3989.0</c:v>
                </c:pt>
                <c:pt idx="4836">
                  <c:v>3990.0</c:v>
                </c:pt>
                <c:pt idx="4837">
                  <c:v>3991.0</c:v>
                </c:pt>
                <c:pt idx="4838">
                  <c:v>3992.0</c:v>
                </c:pt>
                <c:pt idx="4839">
                  <c:v>3992.0</c:v>
                </c:pt>
                <c:pt idx="4840">
                  <c:v>3993.0</c:v>
                </c:pt>
                <c:pt idx="4841">
                  <c:v>3994.0</c:v>
                </c:pt>
                <c:pt idx="4842">
                  <c:v>3995.0</c:v>
                </c:pt>
                <c:pt idx="4843">
                  <c:v>3996.0</c:v>
                </c:pt>
                <c:pt idx="4844">
                  <c:v>3997.0</c:v>
                </c:pt>
                <c:pt idx="4845">
                  <c:v>3998.0</c:v>
                </c:pt>
                <c:pt idx="4846">
                  <c:v>3999.0</c:v>
                </c:pt>
                <c:pt idx="4847">
                  <c:v>3999.0</c:v>
                </c:pt>
                <c:pt idx="4848">
                  <c:v>3999.0</c:v>
                </c:pt>
                <c:pt idx="4849">
                  <c:v>4000.0</c:v>
                </c:pt>
                <c:pt idx="4850">
                  <c:v>4001.0</c:v>
                </c:pt>
                <c:pt idx="4851">
                  <c:v>4002.0</c:v>
                </c:pt>
                <c:pt idx="4852">
                  <c:v>4003.0</c:v>
                </c:pt>
                <c:pt idx="4853">
                  <c:v>4004.0</c:v>
                </c:pt>
                <c:pt idx="4854">
                  <c:v>4005.0</c:v>
                </c:pt>
                <c:pt idx="4855">
                  <c:v>4006.0</c:v>
                </c:pt>
                <c:pt idx="4856">
                  <c:v>4007.0</c:v>
                </c:pt>
                <c:pt idx="4857">
                  <c:v>4008.0</c:v>
                </c:pt>
                <c:pt idx="4858">
                  <c:v>4009.0</c:v>
                </c:pt>
                <c:pt idx="4859">
                  <c:v>4010.0</c:v>
                </c:pt>
                <c:pt idx="4860">
                  <c:v>4011.0</c:v>
                </c:pt>
                <c:pt idx="4861">
                  <c:v>4012.0</c:v>
                </c:pt>
                <c:pt idx="4862">
                  <c:v>4013.0</c:v>
                </c:pt>
                <c:pt idx="4863">
                  <c:v>4014.0</c:v>
                </c:pt>
                <c:pt idx="4864">
                  <c:v>4015.0</c:v>
                </c:pt>
                <c:pt idx="4865">
                  <c:v>4016.0</c:v>
                </c:pt>
                <c:pt idx="4866">
                  <c:v>4017.0</c:v>
                </c:pt>
                <c:pt idx="4867">
                  <c:v>4018.0</c:v>
                </c:pt>
                <c:pt idx="4868">
                  <c:v>4019.0</c:v>
                </c:pt>
                <c:pt idx="4869">
                  <c:v>4020.0</c:v>
                </c:pt>
                <c:pt idx="4870">
                  <c:v>4021.0</c:v>
                </c:pt>
                <c:pt idx="4871">
                  <c:v>4022.0</c:v>
                </c:pt>
                <c:pt idx="4872">
                  <c:v>4023.0</c:v>
                </c:pt>
                <c:pt idx="4873">
                  <c:v>4024.0</c:v>
                </c:pt>
                <c:pt idx="4874">
                  <c:v>4025.0</c:v>
                </c:pt>
                <c:pt idx="4875">
                  <c:v>4026.0</c:v>
                </c:pt>
                <c:pt idx="4876">
                  <c:v>4027.0</c:v>
                </c:pt>
                <c:pt idx="4877">
                  <c:v>4028.0</c:v>
                </c:pt>
                <c:pt idx="4878">
                  <c:v>4029.0</c:v>
                </c:pt>
                <c:pt idx="4879">
                  <c:v>4030.0</c:v>
                </c:pt>
                <c:pt idx="4880">
                  <c:v>4031.0</c:v>
                </c:pt>
                <c:pt idx="4881">
                  <c:v>4032.0</c:v>
                </c:pt>
                <c:pt idx="4882">
                  <c:v>4033.0</c:v>
                </c:pt>
                <c:pt idx="4883">
                  <c:v>4033.0</c:v>
                </c:pt>
                <c:pt idx="4884">
                  <c:v>4034.0</c:v>
                </c:pt>
                <c:pt idx="4885">
                  <c:v>4035.0</c:v>
                </c:pt>
                <c:pt idx="4886">
                  <c:v>4036.0</c:v>
                </c:pt>
                <c:pt idx="4887">
                  <c:v>4037.0</c:v>
                </c:pt>
                <c:pt idx="4888">
                  <c:v>4037.0</c:v>
                </c:pt>
                <c:pt idx="4889">
                  <c:v>4037.0</c:v>
                </c:pt>
                <c:pt idx="4890">
                  <c:v>4038.0</c:v>
                </c:pt>
                <c:pt idx="4891">
                  <c:v>4038.0</c:v>
                </c:pt>
                <c:pt idx="4892">
                  <c:v>4039.0</c:v>
                </c:pt>
                <c:pt idx="4893">
                  <c:v>4039.0</c:v>
                </c:pt>
                <c:pt idx="4894">
                  <c:v>4039.0</c:v>
                </c:pt>
                <c:pt idx="4895">
                  <c:v>4039.0</c:v>
                </c:pt>
                <c:pt idx="4896">
                  <c:v>4040.0</c:v>
                </c:pt>
                <c:pt idx="4897">
                  <c:v>4040.0</c:v>
                </c:pt>
                <c:pt idx="4898">
                  <c:v>4040.0</c:v>
                </c:pt>
                <c:pt idx="4899">
                  <c:v>4041.0</c:v>
                </c:pt>
                <c:pt idx="4900">
                  <c:v>4042.0</c:v>
                </c:pt>
                <c:pt idx="4901">
                  <c:v>4043.0</c:v>
                </c:pt>
                <c:pt idx="4902">
                  <c:v>4044.0</c:v>
                </c:pt>
                <c:pt idx="4903">
                  <c:v>4045.0</c:v>
                </c:pt>
                <c:pt idx="4904">
                  <c:v>4046.0</c:v>
                </c:pt>
                <c:pt idx="4905">
                  <c:v>4047.0</c:v>
                </c:pt>
                <c:pt idx="4906">
                  <c:v>4048.0</c:v>
                </c:pt>
                <c:pt idx="4907">
                  <c:v>4049.0</c:v>
                </c:pt>
                <c:pt idx="4908">
                  <c:v>4050.0</c:v>
                </c:pt>
                <c:pt idx="4909">
                  <c:v>4051.0</c:v>
                </c:pt>
                <c:pt idx="4910">
                  <c:v>4052.0</c:v>
                </c:pt>
                <c:pt idx="4911">
                  <c:v>4053.0</c:v>
                </c:pt>
                <c:pt idx="4912">
                  <c:v>4054.0</c:v>
                </c:pt>
                <c:pt idx="4913">
                  <c:v>4055.0</c:v>
                </c:pt>
                <c:pt idx="4914">
                  <c:v>4056.0</c:v>
                </c:pt>
                <c:pt idx="4915">
                  <c:v>4057.0</c:v>
                </c:pt>
                <c:pt idx="4916">
                  <c:v>4058.0</c:v>
                </c:pt>
                <c:pt idx="4917">
                  <c:v>4059.0</c:v>
                </c:pt>
                <c:pt idx="4918">
                  <c:v>4060.0</c:v>
                </c:pt>
                <c:pt idx="4919">
                  <c:v>4061.0</c:v>
                </c:pt>
                <c:pt idx="4920">
                  <c:v>4062.0</c:v>
                </c:pt>
                <c:pt idx="4921">
                  <c:v>4063.0</c:v>
                </c:pt>
                <c:pt idx="4922">
                  <c:v>4064.0</c:v>
                </c:pt>
                <c:pt idx="4923">
                  <c:v>4065.0</c:v>
                </c:pt>
                <c:pt idx="4924">
                  <c:v>4066.0</c:v>
                </c:pt>
                <c:pt idx="4925">
                  <c:v>4067.0</c:v>
                </c:pt>
                <c:pt idx="4926">
                  <c:v>4068.0</c:v>
                </c:pt>
                <c:pt idx="4927">
                  <c:v>4069.0</c:v>
                </c:pt>
                <c:pt idx="4928">
                  <c:v>4070.0</c:v>
                </c:pt>
                <c:pt idx="4929">
                  <c:v>4071.0</c:v>
                </c:pt>
                <c:pt idx="4930">
                  <c:v>4072.0</c:v>
                </c:pt>
                <c:pt idx="4931">
                  <c:v>4073.0</c:v>
                </c:pt>
                <c:pt idx="4932">
                  <c:v>4074.0</c:v>
                </c:pt>
                <c:pt idx="4933">
                  <c:v>4075.0</c:v>
                </c:pt>
                <c:pt idx="4934">
                  <c:v>4076.0</c:v>
                </c:pt>
                <c:pt idx="4935">
                  <c:v>4077.0</c:v>
                </c:pt>
                <c:pt idx="4936">
                  <c:v>4078.0</c:v>
                </c:pt>
                <c:pt idx="4937">
                  <c:v>4079.0</c:v>
                </c:pt>
                <c:pt idx="4938">
                  <c:v>4080.0</c:v>
                </c:pt>
                <c:pt idx="4939">
                  <c:v>4081.0</c:v>
                </c:pt>
                <c:pt idx="4940">
                  <c:v>4082.0</c:v>
                </c:pt>
                <c:pt idx="4941">
                  <c:v>4083.0</c:v>
                </c:pt>
                <c:pt idx="4942">
                  <c:v>4084.0</c:v>
                </c:pt>
                <c:pt idx="4943">
                  <c:v>4085.0</c:v>
                </c:pt>
                <c:pt idx="4944">
                  <c:v>4086.0</c:v>
                </c:pt>
                <c:pt idx="4945">
                  <c:v>4087.0</c:v>
                </c:pt>
                <c:pt idx="4946">
                  <c:v>4088.0</c:v>
                </c:pt>
                <c:pt idx="4947">
                  <c:v>4089.0</c:v>
                </c:pt>
                <c:pt idx="4948">
                  <c:v>4090.0</c:v>
                </c:pt>
                <c:pt idx="4949">
                  <c:v>4091.0</c:v>
                </c:pt>
                <c:pt idx="4950">
                  <c:v>4092.0</c:v>
                </c:pt>
                <c:pt idx="4951">
                  <c:v>4093.0</c:v>
                </c:pt>
                <c:pt idx="4952">
                  <c:v>4094.0</c:v>
                </c:pt>
                <c:pt idx="4953">
                  <c:v>4095.0</c:v>
                </c:pt>
                <c:pt idx="4954">
                  <c:v>4096.0</c:v>
                </c:pt>
                <c:pt idx="4955">
                  <c:v>4097.0</c:v>
                </c:pt>
                <c:pt idx="4956">
                  <c:v>4098.0</c:v>
                </c:pt>
                <c:pt idx="4957">
                  <c:v>4099.0</c:v>
                </c:pt>
                <c:pt idx="4958">
                  <c:v>4100.0</c:v>
                </c:pt>
                <c:pt idx="4959">
                  <c:v>4101.0</c:v>
                </c:pt>
                <c:pt idx="4960">
                  <c:v>4102.0</c:v>
                </c:pt>
                <c:pt idx="4961">
                  <c:v>4103.0</c:v>
                </c:pt>
                <c:pt idx="4962">
                  <c:v>4104.0</c:v>
                </c:pt>
                <c:pt idx="4963">
                  <c:v>4104.0</c:v>
                </c:pt>
                <c:pt idx="4964">
                  <c:v>4105.0</c:v>
                </c:pt>
                <c:pt idx="4965">
                  <c:v>4106.0</c:v>
                </c:pt>
                <c:pt idx="4966">
                  <c:v>4106.0</c:v>
                </c:pt>
                <c:pt idx="4967">
                  <c:v>4106.0</c:v>
                </c:pt>
                <c:pt idx="4968">
                  <c:v>4106.0</c:v>
                </c:pt>
                <c:pt idx="4969">
                  <c:v>4106.0</c:v>
                </c:pt>
                <c:pt idx="4970">
                  <c:v>4106.0</c:v>
                </c:pt>
                <c:pt idx="4971">
                  <c:v>4106.0</c:v>
                </c:pt>
                <c:pt idx="4972">
                  <c:v>4106.0</c:v>
                </c:pt>
                <c:pt idx="4973">
                  <c:v>4106.0</c:v>
                </c:pt>
                <c:pt idx="4974">
                  <c:v>4106.0</c:v>
                </c:pt>
                <c:pt idx="4975">
                  <c:v>4106.0</c:v>
                </c:pt>
                <c:pt idx="4976">
                  <c:v>4106.0</c:v>
                </c:pt>
                <c:pt idx="4977">
                  <c:v>4107.0</c:v>
                </c:pt>
                <c:pt idx="4978">
                  <c:v>4108.0</c:v>
                </c:pt>
                <c:pt idx="4979">
                  <c:v>4108.0</c:v>
                </c:pt>
                <c:pt idx="4980">
                  <c:v>4109.0</c:v>
                </c:pt>
                <c:pt idx="4981">
                  <c:v>4110.0</c:v>
                </c:pt>
                <c:pt idx="4982">
                  <c:v>4110.0</c:v>
                </c:pt>
                <c:pt idx="4983">
                  <c:v>4110.0</c:v>
                </c:pt>
                <c:pt idx="4984">
                  <c:v>4110.0</c:v>
                </c:pt>
                <c:pt idx="4985">
                  <c:v>4111.0</c:v>
                </c:pt>
                <c:pt idx="4986">
                  <c:v>4112.0</c:v>
                </c:pt>
                <c:pt idx="4987">
                  <c:v>4113.0</c:v>
                </c:pt>
                <c:pt idx="4988">
                  <c:v>4114.0</c:v>
                </c:pt>
                <c:pt idx="4989">
                  <c:v>4115.0</c:v>
                </c:pt>
                <c:pt idx="4990">
                  <c:v>4116.0</c:v>
                </c:pt>
                <c:pt idx="4991">
                  <c:v>4116.0</c:v>
                </c:pt>
                <c:pt idx="4992">
                  <c:v>4117.0</c:v>
                </c:pt>
                <c:pt idx="4993">
                  <c:v>4118.0</c:v>
                </c:pt>
                <c:pt idx="4994">
                  <c:v>4119.0</c:v>
                </c:pt>
                <c:pt idx="4995">
                  <c:v>4120.0</c:v>
                </c:pt>
                <c:pt idx="4996">
                  <c:v>4121.0</c:v>
                </c:pt>
                <c:pt idx="4997">
                  <c:v>4122.0</c:v>
                </c:pt>
                <c:pt idx="4998">
                  <c:v>4123.0</c:v>
                </c:pt>
                <c:pt idx="4999">
                  <c:v>4124.0</c:v>
                </c:pt>
                <c:pt idx="5000">
                  <c:v>4125.0</c:v>
                </c:pt>
                <c:pt idx="5001">
                  <c:v>4126.0</c:v>
                </c:pt>
                <c:pt idx="5002">
                  <c:v>4127.0</c:v>
                </c:pt>
                <c:pt idx="5003">
                  <c:v>4128.0</c:v>
                </c:pt>
                <c:pt idx="5004">
                  <c:v>4129.0</c:v>
                </c:pt>
                <c:pt idx="5005">
                  <c:v>4130.0</c:v>
                </c:pt>
                <c:pt idx="5006">
                  <c:v>4131.0</c:v>
                </c:pt>
                <c:pt idx="5007">
                  <c:v>4132.0</c:v>
                </c:pt>
                <c:pt idx="5008">
                  <c:v>4133.0</c:v>
                </c:pt>
                <c:pt idx="5009">
                  <c:v>4134.0</c:v>
                </c:pt>
                <c:pt idx="5010">
                  <c:v>4135.0</c:v>
                </c:pt>
                <c:pt idx="5011">
                  <c:v>4136.0</c:v>
                </c:pt>
                <c:pt idx="5012">
                  <c:v>4137.0</c:v>
                </c:pt>
                <c:pt idx="5013">
                  <c:v>4138.0</c:v>
                </c:pt>
                <c:pt idx="5014">
                  <c:v>4139.0</c:v>
                </c:pt>
                <c:pt idx="5015">
                  <c:v>4140.0</c:v>
                </c:pt>
                <c:pt idx="5016">
                  <c:v>4141.0</c:v>
                </c:pt>
                <c:pt idx="5017">
                  <c:v>4141.0</c:v>
                </c:pt>
                <c:pt idx="5018">
                  <c:v>4142.0</c:v>
                </c:pt>
                <c:pt idx="5019">
                  <c:v>4143.0</c:v>
                </c:pt>
                <c:pt idx="5020">
                  <c:v>4144.0</c:v>
                </c:pt>
                <c:pt idx="5021">
                  <c:v>4145.0</c:v>
                </c:pt>
                <c:pt idx="5022">
                  <c:v>4146.0</c:v>
                </c:pt>
                <c:pt idx="5023">
                  <c:v>4146.0</c:v>
                </c:pt>
                <c:pt idx="5024">
                  <c:v>4147.0</c:v>
                </c:pt>
                <c:pt idx="5025">
                  <c:v>4148.0</c:v>
                </c:pt>
                <c:pt idx="5026">
                  <c:v>4149.0</c:v>
                </c:pt>
                <c:pt idx="5027">
                  <c:v>4150.0</c:v>
                </c:pt>
                <c:pt idx="5028">
                  <c:v>4151.0</c:v>
                </c:pt>
                <c:pt idx="5029">
                  <c:v>4152.0</c:v>
                </c:pt>
                <c:pt idx="5030">
                  <c:v>4153.0</c:v>
                </c:pt>
                <c:pt idx="5031">
                  <c:v>4154.0</c:v>
                </c:pt>
                <c:pt idx="5032">
                  <c:v>4155.0</c:v>
                </c:pt>
                <c:pt idx="5033">
                  <c:v>4156.0</c:v>
                </c:pt>
                <c:pt idx="5034">
                  <c:v>4157.0</c:v>
                </c:pt>
                <c:pt idx="5035">
                  <c:v>4158.0</c:v>
                </c:pt>
                <c:pt idx="5036">
                  <c:v>4159.0</c:v>
                </c:pt>
                <c:pt idx="5037">
                  <c:v>4160.0</c:v>
                </c:pt>
                <c:pt idx="5038">
                  <c:v>4161.0</c:v>
                </c:pt>
                <c:pt idx="5039">
                  <c:v>4162.0</c:v>
                </c:pt>
                <c:pt idx="5040">
                  <c:v>4163.0</c:v>
                </c:pt>
                <c:pt idx="5041">
                  <c:v>4164.0</c:v>
                </c:pt>
                <c:pt idx="5042">
                  <c:v>4165.0</c:v>
                </c:pt>
                <c:pt idx="5043">
                  <c:v>4166.0</c:v>
                </c:pt>
                <c:pt idx="5044">
                  <c:v>4167.0</c:v>
                </c:pt>
                <c:pt idx="5045">
                  <c:v>4168.0</c:v>
                </c:pt>
                <c:pt idx="5046">
                  <c:v>4169.0</c:v>
                </c:pt>
                <c:pt idx="5047">
                  <c:v>4170.0</c:v>
                </c:pt>
                <c:pt idx="5048">
                  <c:v>4171.0</c:v>
                </c:pt>
                <c:pt idx="5049">
                  <c:v>4172.0</c:v>
                </c:pt>
                <c:pt idx="5050">
                  <c:v>4173.0</c:v>
                </c:pt>
                <c:pt idx="5051">
                  <c:v>4174.0</c:v>
                </c:pt>
                <c:pt idx="5052">
                  <c:v>4175.0</c:v>
                </c:pt>
                <c:pt idx="5053">
                  <c:v>4176.0</c:v>
                </c:pt>
                <c:pt idx="5054">
                  <c:v>4177.0</c:v>
                </c:pt>
                <c:pt idx="5055">
                  <c:v>4178.0</c:v>
                </c:pt>
                <c:pt idx="5056">
                  <c:v>4179.0</c:v>
                </c:pt>
                <c:pt idx="5057">
                  <c:v>4180.0</c:v>
                </c:pt>
                <c:pt idx="5058">
                  <c:v>4181.0</c:v>
                </c:pt>
                <c:pt idx="5059">
                  <c:v>4181.0</c:v>
                </c:pt>
                <c:pt idx="5060">
                  <c:v>4182.0</c:v>
                </c:pt>
                <c:pt idx="5061">
                  <c:v>4182.0</c:v>
                </c:pt>
                <c:pt idx="5062">
                  <c:v>4183.0</c:v>
                </c:pt>
                <c:pt idx="5063">
                  <c:v>4183.0</c:v>
                </c:pt>
                <c:pt idx="5064">
                  <c:v>4183.0</c:v>
                </c:pt>
                <c:pt idx="5065">
                  <c:v>4183.0</c:v>
                </c:pt>
                <c:pt idx="5066">
                  <c:v>4183.0</c:v>
                </c:pt>
                <c:pt idx="5067">
                  <c:v>4184.0</c:v>
                </c:pt>
                <c:pt idx="5068">
                  <c:v>4184.0</c:v>
                </c:pt>
                <c:pt idx="5069">
                  <c:v>4184.0</c:v>
                </c:pt>
                <c:pt idx="5070">
                  <c:v>4185.0</c:v>
                </c:pt>
                <c:pt idx="5071">
                  <c:v>4186.0</c:v>
                </c:pt>
                <c:pt idx="5072">
                  <c:v>4186.0</c:v>
                </c:pt>
                <c:pt idx="5073">
                  <c:v>4186.0</c:v>
                </c:pt>
                <c:pt idx="5074">
                  <c:v>4186.0</c:v>
                </c:pt>
                <c:pt idx="5075">
                  <c:v>4186.0</c:v>
                </c:pt>
                <c:pt idx="5076">
                  <c:v>4187.0</c:v>
                </c:pt>
                <c:pt idx="5077">
                  <c:v>4188.0</c:v>
                </c:pt>
                <c:pt idx="5078">
                  <c:v>4189.0</c:v>
                </c:pt>
                <c:pt idx="5079">
                  <c:v>4190.0</c:v>
                </c:pt>
                <c:pt idx="5080">
                  <c:v>4190.0</c:v>
                </c:pt>
                <c:pt idx="5081">
                  <c:v>4191.0</c:v>
                </c:pt>
                <c:pt idx="5082">
                  <c:v>4191.0</c:v>
                </c:pt>
                <c:pt idx="5083">
                  <c:v>4191.0</c:v>
                </c:pt>
                <c:pt idx="5084">
                  <c:v>4191.0</c:v>
                </c:pt>
                <c:pt idx="5085">
                  <c:v>4191.0</c:v>
                </c:pt>
                <c:pt idx="5086">
                  <c:v>4191.0</c:v>
                </c:pt>
                <c:pt idx="5087">
                  <c:v>4192.0</c:v>
                </c:pt>
                <c:pt idx="5088">
                  <c:v>4192.0</c:v>
                </c:pt>
                <c:pt idx="5089">
                  <c:v>4192.0</c:v>
                </c:pt>
                <c:pt idx="5090">
                  <c:v>4192.0</c:v>
                </c:pt>
                <c:pt idx="5091">
                  <c:v>4192.0</c:v>
                </c:pt>
                <c:pt idx="5092">
                  <c:v>4193.0</c:v>
                </c:pt>
                <c:pt idx="5093">
                  <c:v>4194.0</c:v>
                </c:pt>
                <c:pt idx="5094">
                  <c:v>4195.0</c:v>
                </c:pt>
                <c:pt idx="5095">
                  <c:v>4195.0</c:v>
                </c:pt>
                <c:pt idx="5096">
                  <c:v>4196.0</c:v>
                </c:pt>
                <c:pt idx="5097">
                  <c:v>4197.0</c:v>
                </c:pt>
                <c:pt idx="5098">
                  <c:v>4197.0</c:v>
                </c:pt>
                <c:pt idx="5099">
                  <c:v>4198.0</c:v>
                </c:pt>
                <c:pt idx="5100">
                  <c:v>4198.0</c:v>
                </c:pt>
                <c:pt idx="5101">
                  <c:v>4198.0</c:v>
                </c:pt>
                <c:pt idx="5102">
                  <c:v>4199.0</c:v>
                </c:pt>
                <c:pt idx="5103">
                  <c:v>4200.0</c:v>
                </c:pt>
                <c:pt idx="5104">
                  <c:v>4201.0</c:v>
                </c:pt>
                <c:pt idx="5105">
                  <c:v>4201.0</c:v>
                </c:pt>
                <c:pt idx="5106">
                  <c:v>4201.0</c:v>
                </c:pt>
                <c:pt idx="5107">
                  <c:v>4201.0</c:v>
                </c:pt>
                <c:pt idx="5108">
                  <c:v>4201.0</c:v>
                </c:pt>
                <c:pt idx="5109">
                  <c:v>4202.0</c:v>
                </c:pt>
                <c:pt idx="5110">
                  <c:v>4203.0</c:v>
                </c:pt>
                <c:pt idx="5111">
                  <c:v>4203.0</c:v>
                </c:pt>
                <c:pt idx="5112">
                  <c:v>4203.0</c:v>
                </c:pt>
                <c:pt idx="5113">
                  <c:v>4203.0</c:v>
                </c:pt>
                <c:pt idx="5114">
                  <c:v>4204.0</c:v>
                </c:pt>
                <c:pt idx="5115">
                  <c:v>4205.0</c:v>
                </c:pt>
                <c:pt idx="5116">
                  <c:v>4205.0</c:v>
                </c:pt>
                <c:pt idx="5117">
                  <c:v>4206.0</c:v>
                </c:pt>
                <c:pt idx="5118">
                  <c:v>4207.0</c:v>
                </c:pt>
                <c:pt idx="5119">
                  <c:v>4208.0</c:v>
                </c:pt>
                <c:pt idx="5120">
                  <c:v>4209.0</c:v>
                </c:pt>
                <c:pt idx="5121">
                  <c:v>4209.0</c:v>
                </c:pt>
                <c:pt idx="5122">
                  <c:v>4210.0</c:v>
                </c:pt>
                <c:pt idx="5123">
                  <c:v>4211.0</c:v>
                </c:pt>
                <c:pt idx="5124">
                  <c:v>4212.0</c:v>
                </c:pt>
                <c:pt idx="5125">
                  <c:v>4213.0</c:v>
                </c:pt>
                <c:pt idx="5126">
                  <c:v>4214.0</c:v>
                </c:pt>
                <c:pt idx="5127">
                  <c:v>4215.0</c:v>
                </c:pt>
                <c:pt idx="5128">
                  <c:v>4216.0</c:v>
                </c:pt>
                <c:pt idx="5129">
                  <c:v>4217.0</c:v>
                </c:pt>
                <c:pt idx="5130">
                  <c:v>4218.0</c:v>
                </c:pt>
                <c:pt idx="5131">
                  <c:v>4219.0</c:v>
                </c:pt>
                <c:pt idx="5132">
                  <c:v>4219.0</c:v>
                </c:pt>
                <c:pt idx="5133">
                  <c:v>4219.0</c:v>
                </c:pt>
                <c:pt idx="5134">
                  <c:v>4219.0</c:v>
                </c:pt>
                <c:pt idx="5135">
                  <c:v>4219.0</c:v>
                </c:pt>
                <c:pt idx="5136">
                  <c:v>4219.0</c:v>
                </c:pt>
                <c:pt idx="5137">
                  <c:v>4219.0</c:v>
                </c:pt>
                <c:pt idx="5138">
                  <c:v>4219.0</c:v>
                </c:pt>
                <c:pt idx="5139">
                  <c:v>4219.0</c:v>
                </c:pt>
                <c:pt idx="5140">
                  <c:v>4219.0</c:v>
                </c:pt>
                <c:pt idx="5141">
                  <c:v>4219.0</c:v>
                </c:pt>
                <c:pt idx="5142">
                  <c:v>4219.0</c:v>
                </c:pt>
                <c:pt idx="5143">
                  <c:v>4219.0</c:v>
                </c:pt>
                <c:pt idx="5144">
                  <c:v>4219.0</c:v>
                </c:pt>
                <c:pt idx="5145">
                  <c:v>4219.0</c:v>
                </c:pt>
                <c:pt idx="5146">
                  <c:v>4219.0</c:v>
                </c:pt>
                <c:pt idx="5147">
                  <c:v>4219.0</c:v>
                </c:pt>
                <c:pt idx="5148">
                  <c:v>4219.0</c:v>
                </c:pt>
                <c:pt idx="5149">
                  <c:v>4219.0</c:v>
                </c:pt>
                <c:pt idx="5150">
                  <c:v>4219.0</c:v>
                </c:pt>
                <c:pt idx="5151">
                  <c:v>4219.0</c:v>
                </c:pt>
                <c:pt idx="5152">
                  <c:v>4220.0</c:v>
                </c:pt>
                <c:pt idx="5153">
                  <c:v>4221.0</c:v>
                </c:pt>
                <c:pt idx="5154">
                  <c:v>4222.0</c:v>
                </c:pt>
                <c:pt idx="5155">
                  <c:v>4223.0</c:v>
                </c:pt>
                <c:pt idx="5156">
                  <c:v>4224.0</c:v>
                </c:pt>
                <c:pt idx="5157">
                  <c:v>4225.0</c:v>
                </c:pt>
                <c:pt idx="5158">
                  <c:v>4225.0</c:v>
                </c:pt>
                <c:pt idx="5159">
                  <c:v>4226.0</c:v>
                </c:pt>
                <c:pt idx="5160">
                  <c:v>4227.0</c:v>
                </c:pt>
                <c:pt idx="5161">
                  <c:v>4228.0</c:v>
                </c:pt>
                <c:pt idx="5162">
                  <c:v>4229.0</c:v>
                </c:pt>
                <c:pt idx="5163">
                  <c:v>4230.0</c:v>
                </c:pt>
                <c:pt idx="5164">
                  <c:v>4231.0</c:v>
                </c:pt>
                <c:pt idx="5165">
                  <c:v>4232.0</c:v>
                </c:pt>
                <c:pt idx="5166">
                  <c:v>4233.0</c:v>
                </c:pt>
                <c:pt idx="5167">
                  <c:v>4234.0</c:v>
                </c:pt>
                <c:pt idx="5168">
                  <c:v>4235.0</c:v>
                </c:pt>
                <c:pt idx="5169">
                  <c:v>4236.0</c:v>
                </c:pt>
                <c:pt idx="5170">
                  <c:v>4237.0</c:v>
                </c:pt>
                <c:pt idx="5171">
                  <c:v>4238.0</c:v>
                </c:pt>
                <c:pt idx="5172">
                  <c:v>4239.0</c:v>
                </c:pt>
                <c:pt idx="5173">
                  <c:v>4240.0</c:v>
                </c:pt>
                <c:pt idx="5174">
                  <c:v>4241.0</c:v>
                </c:pt>
                <c:pt idx="5175">
                  <c:v>4242.0</c:v>
                </c:pt>
                <c:pt idx="5176">
                  <c:v>4243.0</c:v>
                </c:pt>
                <c:pt idx="5177">
                  <c:v>4244.0</c:v>
                </c:pt>
                <c:pt idx="5178">
                  <c:v>4245.0</c:v>
                </c:pt>
                <c:pt idx="5179">
                  <c:v>4246.0</c:v>
                </c:pt>
                <c:pt idx="5180">
                  <c:v>4247.0</c:v>
                </c:pt>
                <c:pt idx="5181">
                  <c:v>4248.0</c:v>
                </c:pt>
                <c:pt idx="5182">
                  <c:v>4249.0</c:v>
                </c:pt>
                <c:pt idx="5183">
                  <c:v>4250.0</c:v>
                </c:pt>
                <c:pt idx="5184">
                  <c:v>4251.0</c:v>
                </c:pt>
                <c:pt idx="5185">
                  <c:v>4252.0</c:v>
                </c:pt>
                <c:pt idx="5186">
                  <c:v>4253.0</c:v>
                </c:pt>
                <c:pt idx="5187">
                  <c:v>4254.0</c:v>
                </c:pt>
                <c:pt idx="5188">
                  <c:v>4255.0</c:v>
                </c:pt>
                <c:pt idx="5189">
                  <c:v>4255.0</c:v>
                </c:pt>
                <c:pt idx="5190">
                  <c:v>4255.0</c:v>
                </c:pt>
                <c:pt idx="5191">
                  <c:v>4255.0</c:v>
                </c:pt>
                <c:pt idx="5192">
                  <c:v>4255.0</c:v>
                </c:pt>
                <c:pt idx="5193">
                  <c:v>4256.0</c:v>
                </c:pt>
                <c:pt idx="5194">
                  <c:v>4257.0</c:v>
                </c:pt>
                <c:pt idx="5195">
                  <c:v>4258.0</c:v>
                </c:pt>
                <c:pt idx="5196">
                  <c:v>4259.0</c:v>
                </c:pt>
                <c:pt idx="5197">
                  <c:v>4260.0</c:v>
                </c:pt>
                <c:pt idx="5198">
                  <c:v>4261.0</c:v>
                </c:pt>
                <c:pt idx="5199">
                  <c:v>4261.0</c:v>
                </c:pt>
                <c:pt idx="5200">
                  <c:v>4262.0</c:v>
                </c:pt>
                <c:pt idx="5201">
                  <c:v>4263.0</c:v>
                </c:pt>
                <c:pt idx="5202">
                  <c:v>4264.0</c:v>
                </c:pt>
                <c:pt idx="5203">
                  <c:v>4265.0</c:v>
                </c:pt>
                <c:pt idx="5204">
                  <c:v>4266.0</c:v>
                </c:pt>
                <c:pt idx="5205">
                  <c:v>4266.0</c:v>
                </c:pt>
                <c:pt idx="5206">
                  <c:v>4266.0</c:v>
                </c:pt>
                <c:pt idx="5207">
                  <c:v>4267.0</c:v>
                </c:pt>
                <c:pt idx="5208">
                  <c:v>4268.0</c:v>
                </c:pt>
                <c:pt idx="5209">
                  <c:v>4269.0</c:v>
                </c:pt>
                <c:pt idx="5210">
                  <c:v>4270.0</c:v>
                </c:pt>
                <c:pt idx="5211">
                  <c:v>4271.0</c:v>
                </c:pt>
                <c:pt idx="5212">
                  <c:v>4272.0</c:v>
                </c:pt>
                <c:pt idx="5213">
                  <c:v>4273.0</c:v>
                </c:pt>
                <c:pt idx="5214">
                  <c:v>4274.0</c:v>
                </c:pt>
                <c:pt idx="5215">
                  <c:v>4275.0</c:v>
                </c:pt>
                <c:pt idx="5216">
                  <c:v>4276.0</c:v>
                </c:pt>
                <c:pt idx="5217">
                  <c:v>4277.0</c:v>
                </c:pt>
                <c:pt idx="5218">
                  <c:v>4278.0</c:v>
                </c:pt>
                <c:pt idx="5219">
                  <c:v>4279.0</c:v>
                </c:pt>
                <c:pt idx="5220">
                  <c:v>4279.0</c:v>
                </c:pt>
                <c:pt idx="5221">
                  <c:v>4279.0</c:v>
                </c:pt>
                <c:pt idx="5222">
                  <c:v>4280.0</c:v>
                </c:pt>
                <c:pt idx="5223">
                  <c:v>4281.0</c:v>
                </c:pt>
                <c:pt idx="5224">
                  <c:v>4282.0</c:v>
                </c:pt>
                <c:pt idx="5225">
                  <c:v>4283.0</c:v>
                </c:pt>
                <c:pt idx="5226">
                  <c:v>4284.0</c:v>
                </c:pt>
                <c:pt idx="5227">
                  <c:v>4285.0</c:v>
                </c:pt>
                <c:pt idx="5228">
                  <c:v>4286.0</c:v>
                </c:pt>
                <c:pt idx="5229">
                  <c:v>4287.0</c:v>
                </c:pt>
                <c:pt idx="5230">
                  <c:v>4288.0</c:v>
                </c:pt>
                <c:pt idx="5231">
                  <c:v>4289.0</c:v>
                </c:pt>
                <c:pt idx="5232">
                  <c:v>4290.0</c:v>
                </c:pt>
                <c:pt idx="5233">
                  <c:v>4290.0</c:v>
                </c:pt>
                <c:pt idx="5234">
                  <c:v>4290.0</c:v>
                </c:pt>
                <c:pt idx="5235">
                  <c:v>4290.0</c:v>
                </c:pt>
                <c:pt idx="5236">
                  <c:v>4291.0</c:v>
                </c:pt>
                <c:pt idx="5237">
                  <c:v>4291.0</c:v>
                </c:pt>
                <c:pt idx="5238">
                  <c:v>4291.0</c:v>
                </c:pt>
                <c:pt idx="5239">
                  <c:v>4292.0</c:v>
                </c:pt>
                <c:pt idx="5240">
                  <c:v>4292.0</c:v>
                </c:pt>
                <c:pt idx="5241">
                  <c:v>4292.0</c:v>
                </c:pt>
                <c:pt idx="5242">
                  <c:v>4293.0</c:v>
                </c:pt>
                <c:pt idx="5243">
                  <c:v>4294.0</c:v>
                </c:pt>
                <c:pt idx="5244">
                  <c:v>4295.0</c:v>
                </c:pt>
                <c:pt idx="5245">
                  <c:v>4296.0</c:v>
                </c:pt>
                <c:pt idx="5246">
                  <c:v>4297.0</c:v>
                </c:pt>
                <c:pt idx="5247">
                  <c:v>4298.0</c:v>
                </c:pt>
                <c:pt idx="5248">
                  <c:v>4299.0</c:v>
                </c:pt>
                <c:pt idx="5249">
                  <c:v>4300.0</c:v>
                </c:pt>
                <c:pt idx="5250">
                  <c:v>4301.0</c:v>
                </c:pt>
                <c:pt idx="5251">
                  <c:v>4302.0</c:v>
                </c:pt>
                <c:pt idx="5252">
                  <c:v>4303.0</c:v>
                </c:pt>
                <c:pt idx="5253">
                  <c:v>4304.0</c:v>
                </c:pt>
                <c:pt idx="5254">
                  <c:v>4305.0</c:v>
                </c:pt>
                <c:pt idx="5255">
                  <c:v>4306.0</c:v>
                </c:pt>
                <c:pt idx="5256">
                  <c:v>4307.0</c:v>
                </c:pt>
                <c:pt idx="5257">
                  <c:v>4308.0</c:v>
                </c:pt>
                <c:pt idx="5258">
                  <c:v>4309.0</c:v>
                </c:pt>
                <c:pt idx="5259">
                  <c:v>4310.0</c:v>
                </c:pt>
                <c:pt idx="5260">
                  <c:v>4311.0</c:v>
                </c:pt>
                <c:pt idx="5261">
                  <c:v>4312.0</c:v>
                </c:pt>
                <c:pt idx="5262">
                  <c:v>4313.0</c:v>
                </c:pt>
                <c:pt idx="5263">
                  <c:v>4314.0</c:v>
                </c:pt>
                <c:pt idx="5264">
                  <c:v>4315.0</c:v>
                </c:pt>
                <c:pt idx="5265">
                  <c:v>4316.0</c:v>
                </c:pt>
                <c:pt idx="5266">
                  <c:v>4317.0</c:v>
                </c:pt>
                <c:pt idx="5267">
                  <c:v>4318.0</c:v>
                </c:pt>
                <c:pt idx="5268">
                  <c:v>4319.0</c:v>
                </c:pt>
                <c:pt idx="5269">
                  <c:v>4320.0</c:v>
                </c:pt>
                <c:pt idx="5270">
                  <c:v>4320.0</c:v>
                </c:pt>
                <c:pt idx="5271">
                  <c:v>4320.0</c:v>
                </c:pt>
                <c:pt idx="5272">
                  <c:v>4321.0</c:v>
                </c:pt>
                <c:pt idx="5273">
                  <c:v>4321.0</c:v>
                </c:pt>
                <c:pt idx="5274">
                  <c:v>4321.0</c:v>
                </c:pt>
                <c:pt idx="5275">
                  <c:v>4322.0</c:v>
                </c:pt>
                <c:pt idx="5276">
                  <c:v>4323.0</c:v>
                </c:pt>
                <c:pt idx="5277">
                  <c:v>4323.0</c:v>
                </c:pt>
                <c:pt idx="5278">
                  <c:v>4324.0</c:v>
                </c:pt>
                <c:pt idx="5279">
                  <c:v>4325.0</c:v>
                </c:pt>
                <c:pt idx="5280">
                  <c:v>4325.0</c:v>
                </c:pt>
                <c:pt idx="5281">
                  <c:v>4325.0</c:v>
                </c:pt>
                <c:pt idx="5282">
                  <c:v>4326.0</c:v>
                </c:pt>
                <c:pt idx="5283">
                  <c:v>4327.0</c:v>
                </c:pt>
                <c:pt idx="5284">
                  <c:v>4328.0</c:v>
                </c:pt>
                <c:pt idx="5285">
                  <c:v>4329.0</c:v>
                </c:pt>
                <c:pt idx="5286">
                  <c:v>4330.0</c:v>
                </c:pt>
                <c:pt idx="5287">
                  <c:v>4331.0</c:v>
                </c:pt>
                <c:pt idx="5288">
                  <c:v>4332.0</c:v>
                </c:pt>
                <c:pt idx="5289">
                  <c:v>4333.0</c:v>
                </c:pt>
                <c:pt idx="5290">
                  <c:v>4333.0</c:v>
                </c:pt>
                <c:pt idx="5291">
                  <c:v>4334.0</c:v>
                </c:pt>
                <c:pt idx="5292">
                  <c:v>4335.0</c:v>
                </c:pt>
                <c:pt idx="5293">
                  <c:v>4336.0</c:v>
                </c:pt>
                <c:pt idx="5294">
                  <c:v>4337.0</c:v>
                </c:pt>
                <c:pt idx="5295">
                  <c:v>4338.0</c:v>
                </c:pt>
                <c:pt idx="5296">
                  <c:v>4339.0</c:v>
                </c:pt>
                <c:pt idx="5297">
                  <c:v>4340.0</c:v>
                </c:pt>
                <c:pt idx="5298">
                  <c:v>4341.0</c:v>
                </c:pt>
                <c:pt idx="5299">
                  <c:v>4342.0</c:v>
                </c:pt>
                <c:pt idx="5300">
                  <c:v>4343.0</c:v>
                </c:pt>
                <c:pt idx="5301">
                  <c:v>4344.0</c:v>
                </c:pt>
                <c:pt idx="5302">
                  <c:v>4345.0</c:v>
                </c:pt>
                <c:pt idx="5303">
                  <c:v>4345.0</c:v>
                </c:pt>
                <c:pt idx="5304">
                  <c:v>4345.0</c:v>
                </c:pt>
                <c:pt idx="5305">
                  <c:v>4345.0</c:v>
                </c:pt>
                <c:pt idx="5306">
                  <c:v>4346.0</c:v>
                </c:pt>
                <c:pt idx="5307">
                  <c:v>4347.0</c:v>
                </c:pt>
                <c:pt idx="5308">
                  <c:v>4348.0</c:v>
                </c:pt>
                <c:pt idx="5309">
                  <c:v>4349.0</c:v>
                </c:pt>
                <c:pt idx="5310">
                  <c:v>4350.0</c:v>
                </c:pt>
                <c:pt idx="5311">
                  <c:v>4351.0</c:v>
                </c:pt>
                <c:pt idx="5312">
                  <c:v>4352.0</c:v>
                </c:pt>
                <c:pt idx="5313">
                  <c:v>4353.0</c:v>
                </c:pt>
                <c:pt idx="5314">
                  <c:v>4354.0</c:v>
                </c:pt>
                <c:pt idx="5315">
                  <c:v>4355.0</c:v>
                </c:pt>
                <c:pt idx="5316">
                  <c:v>4356.0</c:v>
                </c:pt>
                <c:pt idx="5317">
                  <c:v>4357.0</c:v>
                </c:pt>
                <c:pt idx="5318">
                  <c:v>4357.0</c:v>
                </c:pt>
                <c:pt idx="5319">
                  <c:v>4358.0</c:v>
                </c:pt>
                <c:pt idx="5320">
                  <c:v>4359.0</c:v>
                </c:pt>
                <c:pt idx="5321">
                  <c:v>4360.0</c:v>
                </c:pt>
                <c:pt idx="5322">
                  <c:v>4361.0</c:v>
                </c:pt>
                <c:pt idx="5323">
                  <c:v>4362.0</c:v>
                </c:pt>
                <c:pt idx="5324">
                  <c:v>4363.0</c:v>
                </c:pt>
                <c:pt idx="5325">
                  <c:v>4364.0</c:v>
                </c:pt>
                <c:pt idx="5326">
                  <c:v>4365.0</c:v>
                </c:pt>
                <c:pt idx="5327">
                  <c:v>4366.0</c:v>
                </c:pt>
                <c:pt idx="5328">
                  <c:v>4367.0</c:v>
                </c:pt>
                <c:pt idx="5329">
                  <c:v>4368.0</c:v>
                </c:pt>
                <c:pt idx="5330">
                  <c:v>4369.0</c:v>
                </c:pt>
                <c:pt idx="5331">
                  <c:v>4370.0</c:v>
                </c:pt>
                <c:pt idx="5332">
                  <c:v>4371.0</c:v>
                </c:pt>
                <c:pt idx="5333">
                  <c:v>4372.0</c:v>
                </c:pt>
                <c:pt idx="5334">
                  <c:v>4373.0</c:v>
                </c:pt>
                <c:pt idx="5335">
                  <c:v>4374.0</c:v>
                </c:pt>
                <c:pt idx="5336">
                  <c:v>4375.0</c:v>
                </c:pt>
                <c:pt idx="5337">
                  <c:v>4375.0</c:v>
                </c:pt>
                <c:pt idx="5338">
                  <c:v>4375.0</c:v>
                </c:pt>
                <c:pt idx="5339">
                  <c:v>4376.0</c:v>
                </c:pt>
                <c:pt idx="5340">
                  <c:v>4376.0</c:v>
                </c:pt>
                <c:pt idx="5341">
                  <c:v>4377.0</c:v>
                </c:pt>
                <c:pt idx="5342">
                  <c:v>4378.0</c:v>
                </c:pt>
                <c:pt idx="5343">
                  <c:v>4378.0</c:v>
                </c:pt>
                <c:pt idx="5344">
                  <c:v>4378.0</c:v>
                </c:pt>
                <c:pt idx="5345">
                  <c:v>4378.0</c:v>
                </c:pt>
                <c:pt idx="5346">
                  <c:v>4378.0</c:v>
                </c:pt>
                <c:pt idx="5347">
                  <c:v>4379.0</c:v>
                </c:pt>
                <c:pt idx="5348">
                  <c:v>4380.0</c:v>
                </c:pt>
                <c:pt idx="5349">
                  <c:v>4381.0</c:v>
                </c:pt>
                <c:pt idx="5350">
                  <c:v>4381.0</c:v>
                </c:pt>
                <c:pt idx="5351">
                  <c:v>4382.0</c:v>
                </c:pt>
                <c:pt idx="5352">
                  <c:v>4382.0</c:v>
                </c:pt>
                <c:pt idx="5353">
                  <c:v>4383.0</c:v>
                </c:pt>
                <c:pt idx="5354">
                  <c:v>4383.0</c:v>
                </c:pt>
                <c:pt idx="5355">
                  <c:v>4384.0</c:v>
                </c:pt>
                <c:pt idx="5356">
                  <c:v>4385.0</c:v>
                </c:pt>
                <c:pt idx="5357">
                  <c:v>4385.0</c:v>
                </c:pt>
                <c:pt idx="5358">
                  <c:v>4386.0</c:v>
                </c:pt>
                <c:pt idx="5359">
                  <c:v>4387.0</c:v>
                </c:pt>
                <c:pt idx="5360">
                  <c:v>4387.0</c:v>
                </c:pt>
                <c:pt idx="5361">
                  <c:v>4387.0</c:v>
                </c:pt>
                <c:pt idx="5362">
                  <c:v>4388.0</c:v>
                </c:pt>
                <c:pt idx="5363">
                  <c:v>4389.0</c:v>
                </c:pt>
                <c:pt idx="5364">
                  <c:v>4390.0</c:v>
                </c:pt>
                <c:pt idx="5365">
                  <c:v>4390.0</c:v>
                </c:pt>
                <c:pt idx="5366">
                  <c:v>4390.0</c:v>
                </c:pt>
                <c:pt idx="5367">
                  <c:v>4391.0</c:v>
                </c:pt>
                <c:pt idx="5368">
                  <c:v>4392.0</c:v>
                </c:pt>
                <c:pt idx="5369">
                  <c:v>4393.0</c:v>
                </c:pt>
                <c:pt idx="5370">
                  <c:v>4394.0</c:v>
                </c:pt>
                <c:pt idx="5371">
                  <c:v>4395.0</c:v>
                </c:pt>
                <c:pt idx="5372">
                  <c:v>4395.0</c:v>
                </c:pt>
                <c:pt idx="5373">
                  <c:v>4395.0</c:v>
                </c:pt>
                <c:pt idx="5374">
                  <c:v>4395.0</c:v>
                </c:pt>
                <c:pt idx="5375">
                  <c:v>4395.0</c:v>
                </c:pt>
                <c:pt idx="5376">
                  <c:v>4395.0</c:v>
                </c:pt>
                <c:pt idx="5377">
                  <c:v>4395.0</c:v>
                </c:pt>
                <c:pt idx="5378">
                  <c:v>4396.0</c:v>
                </c:pt>
                <c:pt idx="5379">
                  <c:v>4397.0</c:v>
                </c:pt>
                <c:pt idx="5380">
                  <c:v>4398.0</c:v>
                </c:pt>
                <c:pt idx="5381">
                  <c:v>4399.0</c:v>
                </c:pt>
                <c:pt idx="5382">
                  <c:v>4400.0</c:v>
                </c:pt>
                <c:pt idx="5383">
                  <c:v>4401.0</c:v>
                </c:pt>
                <c:pt idx="5384">
                  <c:v>4402.0</c:v>
                </c:pt>
                <c:pt idx="5385">
                  <c:v>4402.0</c:v>
                </c:pt>
                <c:pt idx="5386">
                  <c:v>4403.0</c:v>
                </c:pt>
                <c:pt idx="5387">
                  <c:v>4404.0</c:v>
                </c:pt>
                <c:pt idx="5388">
                  <c:v>4404.0</c:v>
                </c:pt>
                <c:pt idx="5389">
                  <c:v>4405.0</c:v>
                </c:pt>
                <c:pt idx="5390">
                  <c:v>4406.0</c:v>
                </c:pt>
                <c:pt idx="5391">
                  <c:v>4407.0</c:v>
                </c:pt>
                <c:pt idx="5392">
                  <c:v>4408.0</c:v>
                </c:pt>
                <c:pt idx="5393">
                  <c:v>4409.0</c:v>
                </c:pt>
                <c:pt idx="5394">
                  <c:v>4410.0</c:v>
                </c:pt>
                <c:pt idx="5395">
                  <c:v>4411.0</c:v>
                </c:pt>
                <c:pt idx="5396">
                  <c:v>4412.0</c:v>
                </c:pt>
                <c:pt idx="5397">
                  <c:v>4413.0</c:v>
                </c:pt>
                <c:pt idx="5398">
                  <c:v>4414.0</c:v>
                </c:pt>
                <c:pt idx="5399">
                  <c:v>4415.0</c:v>
                </c:pt>
                <c:pt idx="5400">
                  <c:v>4415.0</c:v>
                </c:pt>
                <c:pt idx="5401">
                  <c:v>4416.0</c:v>
                </c:pt>
                <c:pt idx="5402">
                  <c:v>4416.0</c:v>
                </c:pt>
                <c:pt idx="5403">
                  <c:v>4417.0</c:v>
                </c:pt>
                <c:pt idx="5404">
                  <c:v>4417.0</c:v>
                </c:pt>
                <c:pt idx="5405">
                  <c:v>4417.0</c:v>
                </c:pt>
                <c:pt idx="5406">
                  <c:v>4417.0</c:v>
                </c:pt>
                <c:pt idx="5407">
                  <c:v>4417.0</c:v>
                </c:pt>
                <c:pt idx="5408">
                  <c:v>4417.0</c:v>
                </c:pt>
                <c:pt idx="5409">
                  <c:v>4417.0</c:v>
                </c:pt>
                <c:pt idx="5410">
                  <c:v>4417.0</c:v>
                </c:pt>
                <c:pt idx="5411">
                  <c:v>4417.0</c:v>
                </c:pt>
                <c:pt idx="5412">
                  <c:v>4417.0</c:v>
                </c:pt>
                <c:pt idx="5413">
                  <c:v>4417.0</c:v>
                </c:pt>
                <c:pt idx="5414">
                  <c:v>4417.0</c:v>
                </c:pt>
                <c:pt idx="5415">
                  <c:v>4417.0</c:v>
                </c:pt>
                <c:pt idx="5416">
                  <c:v>4417.0</c:v>
                </c:pt>
                <c:pt idx="5417">
                  <c:v>4417.0</c:v>
                </c:pt>
                <c:pt idx="5418">
                  <c:v>4417.0</c:v>
                </c:pt>
                <c:pt idx="5419">
                  <c:v>4418.0</c:v>
                </c:pt>
                <c:pt idx="5420">
                  <c:v>4419.0</c:v>
                </c:pt>
                <c:pt idx="5421">
                  <c:v>4420.0</c:v>
                </c:pt>
                <c:pt idx="5422">
                  <c:v>4421.0</c:v>
                </c:pt>
                <c:pt idx="5423">
                  <c:v>4422.0</c:v>
                </c:pt>
                <c:pt idx="5424">
                  <c:v>4423.0</c:v>
                </c:pt>
                <c:pt idx="5425">
                  <c:v>4424.0</c:v>
                </c:pt>
                <c:pt idx="5426">
                  <c:v>4425.0</c:v>
                </c:pt>
                <c:pt idx="5427">
                  <c:v>4425.0</c:v>
                </c:pt>
                <c:pt idx="5428">
                  <c:v>4426.0</c:v>
                </c:pt>
                <c:pt idx="5429">
                  <c:v>4427.0</c:v>
                </c:pt>
                <c:pt idx="5430">
                  <c:v>4428.0</c:v>
                </c:pt>
                <c:pt idx="5431">
                  <c:v>4429.0</c:v>
                </c:pt>
                <c:pt idx="5432">
                  <c:v>4430.0</c:v>
                </c:pt>
                <c:pt idx="5433">
                  <c:v>4431.0</c:v>
                </c:pt>
                <c:pt idx="5434">
                  <c:v>4432.0</c:v>
                </c:pt>
                <c:pt idx="5435">
                  <c:v>4433.0</c:v>
                </c:pt>
                <c:pt idx="5436">
                  <c:v>4434.0</c:v>
                </c:pt>
                <c:pt idx="5437">
                  <c:v>4434.0</c:v>
                </c:pt>
                <c:pt idx="5438">
                  <c:v>4435.0</c:v>
                </c:pt>
                <c:pt idx="5439">
                  <c:v>4436.0</c:v>
                </c:pt>
                <c:pt idx="5440">
                  <c:v>4437.0</c:v>
                </c:pt>
                <c:pt idx="5441">
                  <c:v>4438.0</c:v>
                </c:pt>
                <c:pt idx="5442">
                  <c:v>4439.0</c:v>
                </c:pt>
                <c:pt idx="5443">
                  <c:v>4440.0</c:v>
                </c:pt>
                <c:pt idx="5444">
                  <c:v>4441.0</c:v>
                </c:pt>
                <c:pt idx="5445">
                  <c:v>4442.0</c:v>
                </c:pt>
                <c:pt idx="5446">
                  <c:v>4443.0</c:v>
                </c:pt>
                <c:pt idx="5447">
                  <c:v>4444.0</c:v>
                </c:pt>
                <c:pt idx="5448">
                  <c:v>4445.0</c:v>
                </c:pt>
                <c:pt idx="5449">
                  <c:v>4446.0</c:v>
                </c:pt>
                <c:pt idx="5450">
                  <c:v>4446.0</c:v>
                </c:pt>
                <c:pt idx="5451">
                  <c:v>4447.0</c:v>
                </c:pt>
                <c:pt idx="5452">
                  <c:v>4448.0</c:v>
                </c:pt>
                <c:pt idx="5453">
                  <c:v>4449.0</c:v>
                </c:pt>
                <c:pt idx="5454">
                  <c:v>4450.0</c:v>
                </c:pt>
                <c:pt idx="5455">
                  <c:v>4451.0</c:v>
                </c:pt>
                <c:pt idx="5456">
                  <c:v>4451.0</c:v>
                </c:pt>
                <c:pt idx="5457">
                  <c:v>4452.0</c:v>
                </c:pt>
                <c:pt idx="5458">
                  <c:v>4453.0</c:v>
                </c:pt>
                <c:pt idx="5459">
                  <c:v>4454.0</c:v>
                </c:pt>
                <c:pt idx="5460">
                  <c:v>4455.0</c:v>
                </c:pt>
                <c:pt idx="5461">
                  <c:v>4456.0</c:v>
                </c:pt>
                <c:pt idx="5462">
                  <c:v>4457.0</c:v>
                </c:pt>
                <c:pt idx="5463">
                  <c:v>4458.0</c:v>
                </c:pt>
                <c:pt idx="5464">
                  <c:v>4459.0</c:v>
                </c:pt>
                <c:pt idx="5465">
                  <c:v>4459.0</c:v>
                </c:pt>
                <c:pt idx="5466">
                  <c:v>4459.0</c:v>
                </c:pt>
                <c:pt idx="5467">
                  <c:v>4460.0</c:v>
                </c:pt>
                <c:pt idx="5468">
                  <c:v>4461.0</c:v>
                </c:pt>
                <c:pt idx="5469">
                  <c:v>4462.0</c:v>
                </c:pt>
                <c:pt idx="5470">
                  <c:v>4463.0</c:v>
                </c:pt>
                <c:pt idx="5471">
                  <c:v>4464.0</c:v>
                </c:pt>
                <c:pt idx="5472">
                  <c:v>4465.0</c:v>
                </c:pt>
                <c:pt idx="5473">
                  <c:v>4466.0</c:v>
                </c:pt>
                <c:pt idx="5474">
                  <c:v>4467.0</c:v>
                </c:pt>
                <c:pt idx="5475">
                  <c:v>4468.0</c:v>
                </c:pt>
                <c:pt idx="5476">
                  <c:v>4469.0</c:v>
                </c:pt>
                <c:pt idx="5477">
                  <c:v>4470.0</c:v>
                </c:pt>
                <c:pt idx="5478">
                  <c:v>4471.0</c:v>
                </c:pt>
                <c:pt idx="5479">
                  <c:v>4472.0</c:v>
                </c:pt>
                <c:pt idx="5480">
                  <c:v>4473.0</c:v>
                </c:pt>
                <c:pt idx="5481">
                  <c:v>4474.0</c:v>
                </c:pt>
                <c:pt idx="5482">
                  <c:v>4475.0</c:v>
                </c:pt>
                <c:pt idx="5483">
                  <c:v>4476.0</c:v>
                </c:pt>
                <c:pt idx="5484">
                  <c:v>4476.0</c:v>
                </c:pt>
                <c:pt idx="5485">
                  <c:v>4476.0</c:v>
                </c:pt>
                <c:pt idx="5486">
                  <c:v>4477.0</c:v>
                </c:pt>
                <c:pt idx="5487">
                  <c:v>4478.0</c:v>
                </c:pt>
                <c:pt idx="5488">
                  <c:v>4479.0</c:v>
                </c:pt>
                <c:pt idx="5489">
                  <c:v>4479.0</c:v>
                </c:pt>
                <c:pt idx="5490">
                  <c:v>4479.0</c:v>
                </c:pt>
                <c:pt idx="5491">
                  <c:v>4480.0</c:v>
                </c:pt>
                <c:pt idx="5492">
                  <c:v>4481.0</c:v>
                </c:pt>
                <c:pt idx="5493">
                  <c:v>4482.0</c:v>
                </c:pt>
                <c:pt idx="5494">
                  <c:v>4483.0</c:v>
                </c:pt>
                <c:pt idx="5495">
                  <c:v>4483.0</c:v>
                </c:pt>
                <c:pt idx="5496">
                  <c:v>4484.0</c:v>
                </c:pt>
                <c:pt idx="5497">
                  <c:v>4484.0</c:v>
                </c:pt>
                <c:pt idx="5498">
                  <c:v>4485.0</c:v>
                </c:pt>
                <c:pt idx="5499">
                  <c:v>4486.0</c:v>
                </c:pt>
                <c:pt idx="5500">
                  <c:v>4487.0</c:v>
                </c:pt>
                <c:pt idx="5501">
                  <c:v>4488.0</c:v>
                </c:pt>
                <c:pt idx="5502">
                  <c:v>4489.0</c:v>
                </c:pt>
                <c:pt idx="5503">
                  <c:v>4490.0</c:v>
                </c:pt>
                <c:pt idx="5504">
                  <c:v>4491.0</c:v>
                </c:pt>
                <c:pt idx="5505">
                  <c:v>4492.0</c:v>
                </c:pt>
                <c:pt idx="5506">
                  <c:v>4493.0</c:v>
                </c:pt>
                <c:pt idx="5507">
                  <c:v>4494.0</c:v>
                </c:pt>
                <c:pt idx="5508">
                  <c:v>4495.0</c:v>
                </c:pt>
                <c:pt idx="5509">
                  <c:v>4496.0</c:v>
                </c:pt>
                <c:pt idx="5510">
                  <c:v>4497.0</c:v>
                </c:pt>
                <c:pt idx="5511">
                  <c:v>4498.0</c:v>
                </c:pt>
                <c:pt idx="5512">
                  <c:v>4499.0</c:v>
                </c:pt>
                <c:pt idx="5513">
                  <c:v>4500.0</c:v>
                </c:pt>
                <c:pt idx="5514">
                  <c:v>4501.0</c:v>
                </c:pt>
                <c:pt idx="5515">
                  <c:v>4502.0</c:v>
                </c:pt>
                <c:pt idx="5516">
                  <c:v>4503.0</c:v>
                </c:pt>
                <c:pt idx="5517">
                  <c:v>4504.0</c:v>
                </c:pt>
                <c:pt idx="5518">
                  <c:v>4505.0</c:v>
                </c:pt>
                <c:pt idx="5519">
                  <c:v>4506.0</c:v>
                </c:pt>
                <c:pt idx="5520">
                  <c:v>4507.0</c:v>
                </c:pt>
                <c:pt idx="5521">
                  <c:v>4508.0</c:v>
                </c:pt>
                <c:pt idx="5522">
                  <c:v>4509.0</c:v>
                </c:pt>
                <c:pt idx="5523">
                  <c:v>4510.0</c:v>
                </c:pt>
                <c:pt idx="5524">
                  <c:v>4511.0</c:v>
                </c:pt>
                <c:pt idx="5525">
                  <c:v>4512.0</c:v>
                </c:pt>
                <c:pt idx="5526">
                  <c:v>4513.0</c:v>
                </c:pt>
                <c:pt idx="5527">
                  <c:v>4514.0</c:v>
                </c:pt>
                <c:pt idx="5528">
                  <c:v>4515.0</c:v>
                </c:pt>
                <c:pt idx="5529">
                  <c:v>4516.0</c:v>
                </c:pt>
                <c:pt idx="5530">
                  <c:v>4517.0</c:v>
                </c:pt>
                <c:pt idx="5531">
                  <c:v>4518.0</c:v>
                </c:pt>
                <c:pt idx="5532">
                  <c:v>4519.0</c:v>
                </c:pt>
                <c:pt idx="5533">
                  <c:v>4519.0</c:v>
                </c:pt>
                <c:pt idx="5534">
                  <c:v>4519.0</c:v>
                </c:pt>
                <c:pt idx="5535">
                  <c:v>4520.0</c:v>
                </c:pt>
                <c:pt idx="5536">
                  <c:v>4521.0</c:v>
                </c:pt>
                <c:pt idx="5537">
                  <c:v>4521.0</c:v>
                </c:pt>
                <c:pt idx="5538">
                  <c:v>4522.0</c:v>
                </c:pt>
                <c:pt idx="5539">
                  <c:v>4523.0</c:v>
                </c:pt>
                <c:pt idx="5540">
                  <c:v>4523.0</c:v>
                </c:pt>
                <c:pt idx="5541">
                  <c:v>4524.0</c:v>
                </c:pt>
                <c:pt idx="5542">
                  <c:v>4524.0</c:v>
                </c:pt>
                <c:pt idx="5543">
                  <c:v>4524.0</c:v>
                </c:pt>
                <c:pt idx="5544">
                  <c:v>4524.0</c:v>
                </c:pt>
                <c:pt idx="5545">
                  <c:v>4524.0</c:v>
                </c:pt>
                <c:pt idx="5546">
                  <c:v>4525.0</c:v>
                </c:pt>
                <c:pt idx="5547">
                  <c:v>4526.0</c:v>
                </c:pt>
                <c:pt idx="5548">
                  <c:v>4527.0</c:v>
                </c:pt>
                <c:pt idx="5549">
                  <c:v>4528.0</c:v>
                </c:pt>
                <c:pt idx="5550">
                  <c:v>4529.0</c:v>
                </c:pt>
                <c:pt idx="5551">
                  <c:v>4530.0</c:v>
                </c:pt>
                <c:pt idx="5552">
                  <c:v>4531.0</c:v>
                </c:pt>
                <c:pt idx="5553">
                  <c:v>4532.0</c:v>
                </c:pt>
                <c:pt idx="5554">
                  <c:v>4533.0</c:v>
                </c:pt>
                <c:pt idx="5555">
                  <c:v>4534.0</c:v>
                </c:pt>
                <c:pt idx="5556">
                  <c:v>4535.0</c:v>
                </c:pt>
                <c:pt idx="5557">
                  <c:v>4536.0</c:v>
                </c:pt>
                <c:pt idx="5558">
                  <c:v>4537.0</c:v>
                </c:pt>
                <c:pt idx="5559">
                  <c:v>4538.0</c:v>
                </c:pt>
                <c:pt idx="5560">
                  <c:v>4539.0</c:v>
                </c:pt>
                <c:pt idx="5561">
                  <c:v>4540.0</c:v>
                </c:pt>
                <c:pt idx="5562">
                  <c:v>4541.0</c:v>
                </c:pt>
                <c:pt idx="5563">
                  <c:v>4542.0</c:v>
                </c:pt>
                <c:pt idx="5564">
                  <c:v>4543.0</c:v>
                </c:pt>
                <c:pt idx="5565">
                  <c:v>4544.0</c:v>
                </c:pt>
                <c:pt idx="5566">
                  <c:v>4545.0</c:v>
                </c:pt>
                <c:pt idx="5567">
                  <c:v>4546.0</c:v>
                </c:pt>
                <c:pt idx="5568">
                  <c:v>4547.0</c:v>
                </c:pt>
                <c:pt idx="5569">
                  <c:v>4548.0</c:v>
                </c:pt>
                <c:pt idx="5570">
                  <c:v>4549.0</c:v>
                </c:pt>
                <c:pt idx="5571">
                  <c:v>4550.0</c:v>
                </c:pt>
                <c:pt idx="5572">
                  <c:v>4551.0</c:v>
                </c:pt>
                <c:pt idx="5573">
                  <c:v>4552.0</c:v>
                </c:pt>
                <c:pt idx="5574">
                  <c:v>4553.0</c:v>
                </c:pt>
                <c:pt idx="5575">
                  <c:v>4554.0</c:v>
                </c:pt>
                <c:pt idx="5576">
                  <c:v>4555.0</c:v>
                </c:pt>
                <c:pt idx="5577">
                  <c:v>4556.0</c:v>
                </c:pt>
                <c:pt idx="5578">
                  <c:v>4556.0</c:v>
                </c:pt>
                <c:pt idx="5579">
                  <c:v>4557.0</c:v>
                </c:pt>
                <c:pt idx="5580">
                  <c:v>4558.0</c:v>
                </c:pt>
                <c:pt idx="5581">
                  <c:v>4559.0</c:v>
                </c:pt>
                <c:pt idx="5582">
                  <c:v>4560.0</c:v>
                </c:pt>
                <c:pt idx="5583">
                  <c:v>4561.0</c:v>
                </c:pt>
                <c:pt idx="5584">
                  <c:v>4562.0</c:v>
                </c:pt>
                <c:pt idx="5585">
                  <c:v>4563.0</c:v>
                </c:pt>
                <c:pt idx="5586">
                  <c:v>4564.0</c:v>
                </c:pt>
                <c:pt idx="5587">
                  <c:v>4565.0</c:v>
                </c:pt>
                <c:pt idx="5588">
                  <c:v>4566.0</c:v>
                </c:pt>
                <c:pt idx="5589">
                  <c:v>4567.0</c:v>
                </c:pt>
                <c:pt idx="5590">
                  <c:v>4568.0</c:v>
                </c:pt>
                <c:pt idx="5591">
                  <c:v>4569.0</c:v>
                </c:pt>
                <c:pt idx="5592">
                  <c:v>4570.0</c:v>
                </c:pt>
                <c:pt idx="5593">
                  <c:v>4571.0</c:v>
                </c:pt>
                <c:pt idx="5594">
                  <c:v>4572.0</c:v>
                </c:pt>
                <c:pt idx="5595">
                  <c:v>4573.0</c:v>
                </c:pt>
                <c:pt idx="5596">
                  <c:v>4574.0</c:v>
                </c:pt>
                <c:pt idx="5597">
                  <c:v>4575.0</c:v>
                </c:pt>
                <c:pt idx="5598">
                  <c:v>4576.0</c:v>
                </c:pt>
                <c:pt idx="5599">
                  <c:v>4577.0</c:v>
                </c:pt>
                <c:pt idx="5600">
                  <c:v>4578.0</c:v>
                </c:pt>
                <c:pt idx="5601">
                  <c:v>4579.0</c:v>
                </c:pt>
                <c:pt idx="5602">
                  <c:v>4580.0</c:v>
                </c:pt>
                <c:pt idx="5603">
                  <c:v>4581.0</c:v>
                </c:pt>
                <c:pt idx="5604">
                  <c:v>4582.0</c:v>
                </c:pt>
                <c:pt idx="5605">
                  <c:v>4583.0</c:v>
                </c:pt>
                <c:pt idx="5606">
                  <c:v>4584.0</c:v>
                </c:pt>
                <c:pt idx="5607">
                  <c:v>4585.0</c:v>
                </c:pt>
                <c:pt idx="5608">
                  <c:v>4586.0</c:v>
                </c:pt>
                <c:pt idx="5609">
                  <c:v>4587.0</c:v>
                </c:pt>
                <c:pt idx="5610">
                  <c:v>4588.0</c:v>
                </c:pt>
                <c:pt idx="5611">
                  <c:v>4588.0</c:v>
                </c:pt>
                <c:pt idx="5612">
                  <c:v>4589.0</c:v>
                </c:pt>
                <c:pt idx="5613">
                  <c:v>4590.0</c:v>
                </c:pt>
                <c:pt idx="5614">
                  <c:v>4590.0</c:v>
                </c:pt>
                <c:pt idx="5615">
                  <c:v>4591.0</c:v>
                </c:pt>
                <c:pt idx="5616">
                  <c:v>4592.0</c:v>
                </c:pt>
                <c:pt idx="5617">
                  <c:v>4592.0</c:v>
                </c:pt>
                <c:pt idx="5618">
                  <c:v>4592.0</c:v>
                </c:pt>
                <c:pt idx="5619">
                  <c:v>4592.0</c:v>
                </c:pt>
                <c:pt idx="5620">
                  <c:v>4592.0</c:v>
                </c:pt>
                <c:pt idx="5621">
                  <c:v>4593.0</c:v>
                </c:pt>
                <c:pt idx="5622">
                  <c:v>4594.0</c:v>
                </c:pt>
                <c:pt idx="5623">
                  <c:v>4594.0</c:v>
                </c:pt>
                <c:pt idx="5624">
                  <c:v>4594.0</c:v>
                </c:pt>
                <c:pt idx="5625">
                  <c:v>4594.0</c:v>
                </c:pt>
                <c:pt idx="5626">
                  <c:v>4595.0</c:v>
                </c:pt>
                <c:pt idx="5627">
                  <c:v>4596.0</c:v>
                </c:pt>
                <c:pt idx="5628">
                  <c:v>4597.0</c:v>
                </c:pt>
                <c:pt idx="5629">
                  <c:v>4598.0</c:v>
                </c:pt>
                <c:pt idx="5630">
                  <c:v>4598.0</c:v>
                </c:pt>
                <c:pt idx="5631">
                  <c:v>4599.0</c:v>
                </c:pt>
                <c:pt idx="5632">
                  <c:v>4600.0</c:v>
                </c:pt>
                <c:pt idx="5633">
                  <c:v>4601.0</c:v>
                </c:pt>
                <c:pt idx="5634">
                  <c:v>4601.0</c:v>
                </c:pt>
                <c:pt idx="5635">
                  <c:v>4601.0</c:v>
                </c:pt>
                <c:pt idx="5636">
                  <c:v>4601.0</c:v>
                </c:pt>
                <c:pt idx="5637">
                  <c:v>4601.0</c:v>
                </c:pt>
                <c:pt idx="5638">
                  <c:v>4601.0</c:v>
                </c:pt>
                <c:pt idx="5639">
                  <c:v>4602.0</c:v>
                </c:pt>
                <c:pt idx="5640">
                  <c:v>4603.0</c:v>
                </c:pt>
                <c:pt idx="5641">
                  <c:v>4603.0</c:v>
                </c:pt>
                <c:pt idx="5642">
                  <c:v>4604.0</c:v>
                </c:pt>
                <c:pt idx="5643">
                  <c:v>4605.0</c:v>
                </c:pt>
                <c:pt idx="5644">
                  <c:v>4606.0</c:v>
                </c:pt>
                <c:pt idx="5645">
                  <c:v>4607.0</c:v>
                </c:pt>
                <c:pt idx="5646">
                  <c:v>4608.0</c:v>
                </c:pt>
                <c:pt idx="5647">
                  <c:v>4609.0</c:v>
                </c:pt>
                <c:pt idx="5648">
                  <c:v>4610.0</c:v>
                </c:pt>
                <c:pt idx="5649">
                  <c:v>4611.0</c:v>
                </c:pt>
                <c:pt idx="5650">
                  <c:v>4612.0</c:v>
                </c:pt>
                <c:pt idx="5651">
                  <c:v>4613.0</c:v>
                </c:pt>
                <c:pt idx="5652">
                  <c:v>4614.0</c:v>
                </c:pt>
                <c:pt idx="5653">
                  <c:v>4614.0</c:v>
                </c:pt>
                <c:pt idx="5654">
                  <c:v>4615.0</c:v>
                </c:pt>
                <c:pt idx="5655">
                  <c:v>4616.0</c:v>
                </c:pt>
                <c:pt idx="5656">
                  <c:v>4617.0</c:v>
                </c:pt>
                <c:pt idx="5657">
                  <c:v>4618.0</c:v>
                </c:pt>
                <c:pt idx="5658">
                  <c:v>4619.0</c:v>
                </c:pt>
                <c:pt idx="5659">
                  <c:v>4620.0</c:v>
                </c:pt>
                <c:pt idx="5660">
                  <c:v>4621.0</c:v>
                </c:pt>
                <c:pt idx="5661">
                  <c:v>4622.0</c:v>
                </c:pt>
                <c:pt idx="5662">
                  <c:v>4623.0</c:v>
                </c:pt>
                <c:pt idx="5663">
                  <c:v>4624.0</c:v>
                </c:pt>
                <c:pt idx="5664">
                  <c:v>4625.0</c:v>
                </c:pt>
                <c:pt idx="5665">
                  <c:v>4626.0</c:v>
                </c:pt>
                <c:pt idx="5666">
                  <c:v>4627.0</c:v>
                </c:pt>
                <c:pt idx="5667">
                  <c:v>4628.0</c:v>
                </c:pt>
                <c:pt idx="5668">
                  <c:v>4629.0</c:v>
                </c:pt>
                <c:pt idx="5669">
                  <c:v>4630.0</c:v>
                </c:pt>
                <c:pt idx="5670">
                  <c:v>4631.0</c:v>
                </c:pt>
                <c:pt idx="5671">
                  <c:v>4632.0</c:v>
                </c:pt>
                <c:pt idx="5672">
                  <c:v>4633.0</c:v>
                </c:pt>
                <c:pt idx="5673">
                  <c:v>4634.0</c:v>
                </c:pt>
                <c:pt idx="5674">
                  <c:v>4635.0</c:v>
                </c:pt>
                <c:pt idx="5675">
                  <c:v>4636.0</c:v>
                </c:pt>
                <c:pt idx="5676">
                  <c:v>4637.0</c:v>
                </c:pt>
                <c:pt idx="5677">
                  <c:v>4638.0</c:v>
                </c:pt>
                <c:pt idx="5678">
                  <c:v>4638.0</c:v>
                </c:pt>
                <c:pt idx="5679">
                  <c:v>4639.0</c:v>
                </c:pt>
                <c:pt idx="5680">
                  <c:v>4639.0</c:v>
                </c:pt>
                <c:pt idx="5681">
                  <c:v>4639.0</c:v>
                </c:pt>
                <c:pt idx="5682">
                  <c:v>4640.0</c:v>
                </c:pt>
                <c:pt idx="5683">
                  <c:v>4641.0</c:v>
                </c:pt>
                <c:pt idx="5684">
                  <c:v>4642.0</c:v>
                </c:pt>
                <c:pt idx="5685">
                  <c:v>4643.0</c:v>
                </c:pt>
                <c:pt idx="5686">
                  <c:v>4644.0</c:v>
                </c:pt>
                <c:pt idx="5687">
                  <c:v>4645.0</c:v>
                </c:pt>
                <c:pt idx="5688">
                  <c:v>4646.0</c:v>
                </c:pt>
                <c:pt idx="5689">
                  <c:v>4647.0</c:v>
                </c:pt>
                <c:pt idx="5690">
                  <c:v>4648.0</c:v>
                </c:pt>
                <c:pt idx="5691">
                  <c:v>4648.0</c:v>
                </c:pt>
                <c:pt idx="5692">
                  <c:v>4649.0</c:v>
                </c:pt>
                <c:pt idx="5693">
                  <c:v>4650.0</c:v>
                </c:pt>
                <c:pt idx="5694">
                  <c:v>4651.0</c:v>
                </c:pt>
                <c:pt idx="5695">
                  <c:v>4652.0</c:v>
                </c:pt>
                <c:pt idx="5696">
                  <c:v>4652.0</c:v>
                </c:pt>
                <c:pt idx="5697">
                  <c:v>4652.0</c:v>
                </c:pt>
                <c:pt idx="5698">
                  <c:v>4653.0</c:v>
                </c:pt>
                <c:pt idx="5699">
                  <c:v>4654.0</c:v>
                </c:pt>
                <c:pt idx="5700">
                  <c:v>4654.0</c:v>
                </c:pt>
                <c:pt idx="5701">
                  <c:v>4655.0</c:v>
                </c:pt>
                <c:pt idx="5702">
                  <c:v>4656.0</c:v>
                </c:pt>
                <c:pt idx="5703">
                  <c:v>4657.0</c:v>
                </c:pt>
                <c:pt idx="5704">
                  <c:v>4658.0</c:v>
                </c:pt>
                <c:pt idx="5705">
                  <c:v>4659.0</c:v>
                </c:pt>
                <c:pt idx="5706">
                  <c:v>4660.0</c:v>
                </c:pt>
                <c:pt idx="5707">
                  <c:v>4661.0</c:v>
                </c:pt>
                <c:pt idx="5708">
                  <c:v>4662.0</c:v>
                </c:pt>
                <c:pt idx="5709">
                  <c:v>4663.0</c:v>
                </c:pt>
                <c:pt idx="5710">
                  <c:v>4664.0</c:v>
                </c:pt>
                <c:pt idx="5711">
                  <c:v>4665.0</c:v>
                </c:pt>
                <c:pt idx="5712">
                  <c:v>4666.0</c:v>
                </c:pt>
                <c:pt idx="5713">
                  <c:v>4667.0</c:v>
                </c:pt>
                <c:pt idx="5714">
                  <c:v>4668.0</c:v>
                </c:pt>
                <c:pt idx="5715">
                  <c:v>4669.0</c:v>
                </c:pt>
                <c:pt idx="5716">
                  <c:v>4670.0</c:v>
                </c:pt>
                <c:pt idx="5717">
                  <c:v>4671.0</c:v>
                </c:pt>
                <c:pt idx="5718">
                  <c:v>4672.0</c:v>
                </c:pt>
                <c:pt idx="5719">
                  <c:v>4673.0</c:v>
                </c:pt>
                <c:pt idx="5720">
                  <c:v>4673.0</c:v>
                </c:pt>
                <c:pt idx="5721">
                  <c:v>4673.0</c:v>
                </c:pt>
                <c:pt idx="5722">
                  <c:v>4674.0</c:v>
                </c:pt>
                <c:pt idx="5723">
                  <c:v>4674.0</c:v>
                </c:pt>
                <c:pt idx="5724">
                  <c:v>4675.0</c:v>
                </c:pt>
                <c:pt idx="5725">
                  <c:v>4676.0</c:v>
                </c:pt>
                <c:pt idx="5726">
                  <c:v>4676.0</c:v>
                </c:pt>
                <c:pt idx="5727">
                  <c:v>4676.0</c:v>
                </c:pt>
                <c:pt idx="5728">
                  <c:v>4677.0</c:v>
                </c:pt>
                <c:pt idx="5729">
                  <c:v>4678.0</c:v>
                </c:pt>
                <c:pt idx="5730">
                  <c:v>4679.0</c:v>
                </c:pt>
                <c:pt idx="5731">
                  <c:v>4680.0</c:v>
                </c:pt>
                <c:pt idx="5732">
                  <c:v>4681.0</c:v>
                </c:pt>
                <c:pt idx="5733">
                  <c:v>4682.0</c:v>
                </c:pt>
                <c:pt idx="5734">
                  <c:v>4683.0</c:v>
                </c:pt>
                <c:pt idx="5735">
                  <c:v>4684.0</c:v>
                </c:pt>
                <c:pt idx="5736">
                  <c:v>4685.0</c:v>
                </c:pt>
                <c:pt idx="5737">
                  <c:v>4686.0</c:v>
                </c:pt>
                <c:pt idx="5738">
                  <c:v>4687.0</c:v>
                </c:pt>
                <c:pt idx="5739">
                  <c:v>4688.0</c:v>
                </c:pt>
                <c:pt idx="5740">
                  <c:v>4689.0</c:v>
                </c:pt>
                <c:pt idx="5741">
                  <c:v>4690.0</c:v>
                </c:pt>
                <c:pt idx="5742">
                  <c:v>4691.0</c:v>
                </c:pt>
                <c:pt idx="5743">
                  <c:v>4692.0</c:v>
                </c:pt>
                <c:pt idx="5744">
                  <c:v>4693.0</c:v>
                </c:pt>
                <c:pt idx="5745">
                  <c:v>4694.0</c:v>
                </c:pt>
                <c:pt idx="5746">
                  <c:v>4695.0</c:v>
                </c:pt>
                <c:pt idx="5747">
                  <c:v>4695.0</c:v>
                </c:pt>
                <c:pt idx="5748">
                  <c:v>4696.0</c:v>
                </c:pt>
                <c:pt idx="5749">
                  <c:v>4697.0</c:v>
                </c:pt>
                <c:pt idx="5750">
                  <c:v>4698.0</c:v>
                </c:pt>
                <c:pt idx="5751">
                  <c:v>4699.0</c:v>
                </c:pt>
                <c:pt idx="5752">
                  <c:v>4700.0</c:v>
                </c:pt>
                <c:pt idx="5753">
                  <c:v>4701.0</c:v>
                </c:pt>
                <c:pt idx="5754">
                  <c:v>4702.0</c:v>
                </c:pt>
                <c:pt idx="5755">
                  <c:v>4703.0</c:v>
                </c:pt>
                <c:pt idx="5756">
                  <c:v>4704.0</c:v>
                </c:pt>
                <c:pt idx="5757">
                  <c:v>4705.0</c:v>
                </c:pt>
                <c:pt idx="5758">
                  <c:v>4706.0</c:v>
                </c:pt>
                <c:pt idx="5759">
                  <c:v>4707.0</c:v>
                </c:pt>
                <c:pt idx="5760">
                  <c:v>4708.0</c:v>
                </c:pt>
                <c:pt idx="5761">
                  <c:v>4709.0</c:v>
                </c:pt>
                <c:pt idx="5762">
                  <c:v>4710.0</c:v>
                </c:pt>
                <c:pt idx="5763">
                  <c:v>4711.0</c:v>
                </c:pt>
                <c:pt idx="5764">
                  <c:v>4712.0</c:v>
                </c:pt>
                <c:pt idx="5765">
                  <c:v>4713.0</c:v>
                </c:pt>
                <c:pt idx="5766">
                  <c:v>4714.0</c:v>
                </c:pt>
                <c:pt idx="5767">
                  <c:v>4715.0</c:v>
                </c:pt>
                <c:pt idx="5768">
                  <c:v>4716.0</c:v>
                </c:pt>
                <c:pt idx="5769">
                  <c:v>4717.0</c:v>
                </c:pt>
                <c:pt idx="5770">
                  <c:v>4718.0</c:v>
                </c:pt>
                <c:pt idx="5771">
                  <c:v>4719.0</c:v>
                </c:pt>
                <c:pt idx="5772">
                  <c:v>4720.0</c:v>
                </c:pt>
                <c:pt idx="5773">
                  <c:v>4721.0</c:v>
                </c:pt>
                <c:pt idx="5774">
                  <c:v>4722.0</c:v>
                </c:pt>
                <c:pt idx="5775">
                  <c:v>4723.0</c:v>
                </c:pt>
                <c:pt idx="5776">
                  <c:v>4724.0</c:v>
                </c:pt>
                <c:pt idx="5777">
                  <c:v>4725.0</c:v>
                </c:pt>
                <c:pt idx="5778">
                  <c:v>4725.0</c:v>
                </c:pt>
                <c:pt idx="5779">
                  <c:v>4726.0</c:v>
                </c:pt>
                <c:pt idx="5780">
                  <c:v>4727.0</c:v>
                </c:pt>
                <c:pt idx="5781">
                  <c:v>4728.0</c:v>
                </c:pt>
                <c:pt idx="5782">
                  <c:v>4729.0</c:v>
                </c:pt>
                <c:pt idx="5783">
                  <c:v>4729.0</c:v>
                </c:pt>
                <c:pt idx="5784">
                  <c:v>4729.0</c:v>
                </c:pt>
                <c:pt idx="5785">
                  <c:v>4730.0</c:v>
                </c:pt>
                <c:pt idx="5786">
                  <c:v>4731.0</c:v>
                </c:pt>
                <c:pt idx="5787">
                  <c:v>4732.0</c:v>
                </c:pt>
                <c:pt idx="5788">
                  <c:v>4733.0</c:v>
                </c:pt>
                <c:pt idx="5789">
                  <c:v>4734.0</c:v>
                </c:pt>
                <c:pt idx="5790">
                  <c:v>4735.0</c:v>
                </c:pt>
                <c:pt idx="5791">
                  <c:v>4736.0</c:v>
                </c:pt>
                <c:pt idx="5792">
                  <c:v>4737.0</c:v>
                </c:pt>
                <c:pt idx="5793">
                  <c:v>4737.0</c:v>
                </c:pt>
                <c:pt idx="5794">
                  <c:v>4737.0</c:v>
                </c:pt>
                <c:pt idx="5795">
                  <c:v>4738.0</c:v>
                </c:pt>
                <c:pt idx="5796">
                  <c:v>4739.0</c:v>
                </c:pt>
                <c:pt idx="5797">
                  <c:v>4740.0</c:v>
                </c:pt>
                <c:pt idx="5798">
                  <c:v>4741.0</c:v>
                </c:pt>
                <c:pt idx="5799">
                  <c:v>4742.0</c:v>
                </c:pt>
                <c:pt idx="5800">
                  <c:v>4743.0</c:v>
                </c:pt>
                <c:pt idx="5801">
                  <c:v>4744.0</c:v>
                </c:pt>
                <c:pt idx="5802">
                  <c:v>4745.0</c:v>
                </c:pt>
                <c:pt idx="5803">
                  <c:v>4746.0</c:v>
                </c:pt>
                <c:pt idx="5804">
                  <c:v>4747.0</c:v>
                </c:pt>
                <c:pt idx="5805">
                  <c:v>4748.0</c:v>
                </c:pt>
                <c:pt idx="5806">
                  <c:v>4749.0</c:v>
                </c:pt>
                <c:pt idx="5807">
                  <c:v>4750.0</c:v>
                </c:pt>
                <c:pt idx="5808">
                  <c:v>4751.0</c:v>
                </c:pt>
                <c:pt idx="5809">
                  <c:v>4752.0</c:v>
                </c:pt>
                <c:pt idx="5810">
                  <c:v>4753.0</c:v>
                </c:pt>
                <c:pt idx="5811">
                  <c:v>4754.0</c:v>
                </c:pt>
                <c:pt idx="5812">
                  <c:v>4755.0</c:v>
                </c:pt>
                <c:pt idx="5813">
                  <c:v>4756.0</c:v>
                </c:pt>
                <c:pt idx="5814">
                  <c:v>4757.0</c:v>
                </c:pt>
                <c:pt idx="5815">
                  <c:v>4758.0</c:v>
                </c:pt>
                <c:pt idx="5816">
                  <c:v>4759.0</c:v>
                </c:pt>
                <c:pt idx="5817">
                  <c:v>4760.0</c:v>
                </c:pt>
                <c:pt idx="5818">
                  <c:v>4761.0</c:v>
                </c:pt>
                <c:pt idx="5819">
                  <c:v>4762.0</c:v>
                </c:pt>
                <c:pt idx="5820">
                  <c:v>4763.0</c:v>
                </c:pt>
                <c:pt idx="5821">
                  <c:v>4763.0</c:v>
                </c:pt>
                <c:pt idx="5822">
                  <c:v>4764.0</c:v>
                </c:pt>
                <c:pt idx="5823">
                  <c:v>4765.0</c:v>
                </c:pt>
                <c:pt idx="5824">
                  <c:v>4765.0</c:v>
                </c:pt>
                <c:pt idx="5825">
                  <c:v>4765.0</c:v>
                </c:pt>
                <c:pt idx="5826">
                  <c:v>4765.0</c:v>
                </c:pt>
                <c:pt idx="5827">
                  <c:v>4766.0</c:v>
                </c:pt>
                <c:pt idx="5828">
                  <c:v>4767.0</c:v>
                </c:pt>
                <c:pt idx="5829">
                  <c:v>4768.0</c:v>
                </c:pt>
                <c:pt idx="5830">
                  <c:v>4769.0</c:v>
                </c:pt>
                <c:pt idx="5831">
                  <c:v>4770.0</c:v>
                </c:pt>
                <c:pt idx="5832">
                  <c:v>4771.0</c:v>
                </c:pt>
                <c:pt idx="5833">
                  <c:v>4772.0</c:v>
                </c:pt>
                <c:pt idx="5834">
                  <c:v>4773.0</c:v>
                </c:pt>
                <c:pt idx="5835">
                  <c:v>4774.0</c:v>
                </c:pt>
                <c:pt idx="5836">
                  <c:v>4775.0</c:v>
                </c:pt>
                <c:pt idx="5837">
                  <c:v>4776.0</c:v>
                </c:pt>
                <c:pt idx="5838">
                  <c:v>4777.0</c:v>
                </c:pt>
                <c:pt idx="5839">
                  <c:v>4778.0</c:v>
                </c:pt>
                <c:pt idx="5840">
                  <c:v>4779.0</c:v>
                </c:pt>
                <c:pt idx="5841">
                  <c:v>4780.0</c:v>
                </c:pt>
                <c:pt idx="5842">
                  <c:v>4781.0</c:v>
                </c:pt>
                <c:pt idx="5843">
                  <c:v>4782.0</c:v>
                </c:pt>
                <c:pt idx="5844">
                  <c:v>4783.0</c:v>
                </c:pt>
                <c:pt idx="5845">
                  <c:v>4784.0</c:v>
                </c:pt>
                <c:pt idx="5846">
                  <c:v>4785.0</c:v>
                </c:pt>
                <c:pt idx="5847">
                  <c:v>4786.0</c:v>
                </c:pt>
                <c:pt idx="5848">
                  <c:v>4787.0</c:v>
                </c:pt>
                <c:pt idx="5849">
                  <c:v>4788.0</c:v>
                </c:pt>
                <c:pt idx="5850">
                  <c:v>4789.0</c:v>
                </c:pt>
                <c:pt idx="5851">
                  <c:v>4790.0</c:v>
                </c:pt>
                <c:pt idx="5852">
                  <c:v>4791.0</c:v>
                </c:pt>
                <c:pt idx="5853">
                  <c:v>4792.0</c:v>
                </c:pt>
                <c:pt idx="5854">
                  <c:v>4793.0</c:v>
                </c:pt>
                <c:pt idx="5855">
                  <c:v>4794.0</c:v>
                </c:pt>
                <c:pt idx="5856">
                  <c:v>4795.0</c:v>
                </c:pt>
                <c:pt idx="5857">
                  <c:v>4796.0</c:v>
                </c:pt>
                <c:pt idx="5858">
                  <c:v>4797.0</c:v>
                </c:pt>
                <c:pt idx="5859">
                  <c:v>4798.0</c:v>
                </c:pt>
                <c:pt idx="5860">
                  <c:v>4799.0</c:v>
                </c:pt>
                <c:pt idx="5861">
                  <c:v>4800.0</c:v>
                </c:pt>
                <c:pt idx="5862">
                  <c:v>4801.0</c:v>
                </c:pt>
                <c:pt idx="5863">
                  <c:v>4802.0</c:v>
                </c:pt>
                <c:pt idx="5864">
                  <c:v>4803.0</c:v>
                </c:pt>
                <c:pt idx="5865">
                  <c:v>4804.0</c:v>
                </c:pt>
                <c:pt idx="5866">
                  <c:v>4805.0</c:v>
                </c:pt>
                <c:pt idx="5867">
                  <c:v>4806.0</c:v>
                </c:pt>
                <c:pt idx="5868">
                  <c:v>4807.0</c:v>
                </c:pt>
                <c:pt idx="5869">
                  <c:v>4808.0</c:v>
                </c:pt>
                <c:pt idx="5870">
                  <c:v>4809.0</c:v>
                </c:pt>
                <c:pt idx="5871">
                  <c:v>4810.0</c:v>
                </c:pt>
                <c:pt idx="5872">
                  <c:v>4811.0</c:v>
                </c:pt>
                <c:pt idx="5873">
                  <c:v>4812.0</c:v>
                </c:pt>
                <c:pt idx="5874">
                  <c:v>4813.0</c:v>
                </c:pt>
                <c:pt idx="5875">
                  <c:v>4814.0</c:v>
                </c:pt>
                <c:pt idx="5876">
                  <c:v>4815.0</c:v>
                </c:pt>
                <c:pt idx="5877">
                  <c:v>4816.0</c:v>
                </c:pt>
                <c:pt idx="5878">
                  <c:v>4817.0</c:v>
                </c:pt>
                <c:pt idx="5879">
                  <c:v>4818.0</c:v>
                </c:pt>
                <c:pt idx="5880">
                  <c:v>4819.0</c:v>
                </c:pt>
                <c:pt idx="5881">
                  <c:v>4820.0</c:v>
                </c:pt>
                <c:pt idx="5882">
                  <c:v>4821.0</c:v>
                </c:pt>
                <c:pt idx="5883">
                  <c:v>4822.0</c:v>
                </c:pt>
                <c:pt idx="5884">
                  <c:v>4823.0</c:v>
                </c:pt>
                <c:pt idx="5885">
                  <c:v>4824.0</c:v>
                </c:pt>
                <c:pt idx="5886">
                  <c:v>4825.0</c:v>
                </c:pt>
                <c:pt idx="5887">
                  <c:v>4826.0</c:v>
                </c:pt>
                <c:pt idx="5888">
                  <c:v>4827.0</c:v>
                </c:pt>
                <c:pt idx="5889">
                  <c:v>4828.0</c:v>
                </c:pt>
                <c:pt idx="5890">
                  <c:v>4829.0</c:v>
                </c:pt>
                <c:pt idx="5891">
                  <c:v>4830.0</c:v>
                </c:pt>
                <c:pt idx="5892">
                  <c:v>4831.0</c:v>
                </c:pt>
                <c:pt idx="5893">
                  <c:v>4831.0</c:v>
                </c:pt>
                <c:pt idx="5894">
                  <c:v>4832.0</c:v>
                </c:pt>
                <c:pt idx="5895">
                  <c:v>4833.0</c:v>
                </c:pt>
                <c:pt idx="5896">
                  <c:v>4834.0</c:v>
                </c:pt>
                <c:pt idx="5897">
                  <c:v>4834.0</c:v>
                </c:pt>
                <c:pt idx="5898">
                  <c:v>4835.0</c:v>
                </c:pt>
                <c:pt idx="5899">
                  <c:v>4836.0</c:v>
                </c:pt>
                <c:pt idx="5900">
                  <c:v>4836.0</c:v>
                </c:pt>
                <c:pt idx="5901">
                  <c:v>4836.0</c:v>
                </c:pt>
                <c:pt idx="5902">
                  <c:v>4837.0</c:v>
                </c:pt>
                <c:pt idx="5903">
                  <c:v>4837.0</c:v>
                </c:pt>
                <c:pt idx="5904">
                  <c:v>4837.0</c:v>
                </c:pt>
                <c:pt idx="5905">
                  <c:v>4838.0</c:v>
                </c:pt>
                <c:pt idx="5906">
                  <c:v>4839.0</c:v>
                </c:pt>
                <c:pt idx="5907">
                  <c:v>4840.0</c:v>
                </c:pt>
                <c:pt idx="5908">
                  <c:v>4841.0</c:v>
                </c:pt>
                <c:pt idx="5909">
                  <c:v>4842.0</c:v>
                </c:pt>
                <c:pt idx="5910">
                  <c:v>4843.0</c:v>
                </c:pt>
                <c:pt idx="5911">
                  <c:v>4844.0</c:v>
                </c:pt>
                <c:pt idx="5912">
                  <c:v>4845.0</c:v>
                </c:pt>
                <c:pt idx="5913">
                  <c:v>4846.0</c:v>
                </c:pt>
                <c:pt idx="5914">
                  <c:v>4847.0</c:v>
                </c:pt>
                <c:pt idx="5915">
                  <c:v>4848.0</c:v>
                </c:pt>
                <c:pt idx="5916">
                  <c:v>4849.0</c:v>
                </c:pt>
                <c:pt idx="5917">
                  <c:v>4850.0</c:v>
                </c:pt>
                <c:pt idx="5918">
                  <c:v>4851.0</c:v>
                </c:pt>
                <c:pt idx="5919">
                  <c:v>4852.0</c:v>
                </c:pt>
                <c:pt idx="5920">
                  <c:v>4853.0</c:v>
                </c:pt>
                <c:pt idx="5921">
                  <c:v>4853.0</c:v>
                </c:pt>
                <c:pt idx="5922">
                  <c:v>4854.0</c:v>
                </c:pt>
                <c:pt idx="5923">
                  <c:v>4855.0</c:v>
                </c:pt>
                <c:pt idx="5924">
                  <c:v>4856.0</c:v>
                </c:pt>
                <c:pt idx="5925">
                  <c:v>4857.0</c:v>
                </c:pt>
                <c:pt idx="5926">
                  <c:v>4858.0</c:v>
                </c:pt>
                <c:pt idx="5927">
                  <c:v>4859.0</c:v>
                </c:pt>
                <c:pt idx="5928">
                  <c:v>4860.0</c:v>
                </c:pt>
                <c:pt idx="5929">
                  <c:v>4861.0</c:v>
                </c:pt>
                <c:pt idx="5930">
                  <c:v>4862.0</c:v>
                </c:pt>
                <c:pt idx="5931">
                  <c:v>4863.0</c:v>
                </c:pt>
                <c:pt idx="5932">
                  <c:v>4864.0</c:v>
                </c:pt>
                <c:pt idx="5933">
                  <c:v>4865.0</c:v>
                </c:pt>
                <c:pt idx="5934">
                  <c:v>4866.0</c:v>
                </c:pt>
                <c:pt idx="5935">
                  <c:v>4867.0</c:v>
                </c:pt>
                <c:pt idx="5936">
                  <c:v>4868.0</c:v>
                </c:pt>
                <c:pt idx="5937">
                  <c:v>4869.0</c:v>
                </c:pt>
                <c:pt idx="5938">
                  <c:v>4870.0</c:v>
                </c:pt>
                <c:pt idx="5939">
                  <c:v>4871.0</c:v>
                </c:pt>
                <c:pt idx="5940">
                  <c:v>4872.0</c:v>
                </c:pt>
                <c:pt idx="5941">
                  <c:v>4873.0</c:v>
                </c:pt>
                <c:pt idx="5942">
                  <c:v>4873.0</c:v>
                </c:pt>
                <c:pt idx="5943">
                  <c:v>4874.0</c:v>
                </c:pt>
                <c:pt idx="5944">
                  <c:v>4875.0</c:v>
                </c:pt>
                <c:pt idx="5945">
                  <c:v>4876.0</c:v>
                </c:pt>
                <c:pt idx="5946">
                  <c:v>4877.0</c:v>
                </c:pt>
                <c:pt idx="5947">
                  <c:v>4878.0</c:v>
                </c:pt>
                <c:pt idx="5948">
                  <c:v>4879.0</c:v>
                </c:pt>
                <c:pt idx="5949">
                  <c:v>4879.0</c:v>
                </c:pt>
                <c:pt idx="5950">
                  <c:v>4879.0</c:v>
                </c:pt>
                <c:pt idx="5951">
                  <c:v>4880.0</c:v>
                </c:pt>
                <c:pt idx="5952">
                  <c:v>4881.0</c:v>
                </c:pt>
                <c:pt idx="5953">
                  <c:v>4882.0</c:v>
                </c:pt>
                <c:pt idx="5954">
                  <c:v>4882.0</c:v>
                </c:pt>
                <c:pt idx="5955">
                  <c:v>4883.0</c:v>
                </c:pt>
                <c:pt idx="5956">
                  <c:v>4884.0</c:v>
                </c:pt>
                <c:pt idx="5957">
                  <c:v>4885.0</c:v>
                </c:pt>
                <c:pt idx="5958">
                  <c:v>4886.0</c:v>
                </c:pt>
                <c:pt idx="5959">
                  <c:v>4887.0</c:v>
                </c:pt>
                <c:pt idx="5960">
                  <c:v>4888.0</c:v>
                </c:pt>
                <c:pt idx="5961">
                  <c:v>4889.0</c:v>
                </c:pt>
                <c:pt idx="5962">
                  <c:v>4889.0</c:v>
                </c:pt>
                <c:pt idx="5963">
                  <c:v>4890.0</c:v>
                </c:pt>
                <c:pt idx="5964">
                  <c:v>4890.0</c:v>
                </c:pt>
                <c:pt idx="5965">
                  <c:v>4891.0</c:v>
                </c:pt>
                <c:pt idx="5966">
                  <c:v>4891.0</c:v>
                </c:pt>
                <c:pt idx="5967">
                  <c:v>4891.0</c:v>
                </c:pt>
                <c:pt idx="5968">
                  <c:v>4892.0</c:v>
                </c:pt>
                <c:pt idx="5969">
                  <c:v>4893.0</c:v>
                </c:pt>
                <c:pt idx="5970">
                  <c:v>4894.0</c:v>
                </c:pt>
                <c:pt idx="5971">
                  <c:v>4895.0</c:v>
                </c:pt>
                <c:pt idx="5972">
                  <c:v>4896.0</c:v>
                </c:pt>
                <c:pt idx="5973">
                  <c:v>4897.0</c:v>
                </c:pt>
                <c:pt idx="5974">
                  <c:v>4898.0</c:v>
                </c:pt>
                <c:pt idx="5975">
                  <c:v>4899.0</c:v>
                </c:pt>
                <c:pt idx="5976">
                  <c:v>4900.0</c:v>
                </c:pt>
                <c:pt idx="5977">
                  <c:v>4901.0</c:v>
                </c:pt>
                <c:pt idx="5978">
                  <c:v>4902.0</c:v>
                </c:pt>
                <c:pt idx="5979">
                  <c:v>4903.0</c:v>
                </c:pt>
                <c:pt idx="5980">
                  <c:v>4904.0</c:v>
                </c:pt>
                <c:pt idx="5981">
                  <c:v>4905.0</c:v>
                </c:pt>
                <c:pt idx="5982">
                  <c:v>4906.0</c:v>
                </c:pt>
                <c:pt idx="5983">
                  <c:v>4907.0</c:v>
                </c:pt>
                <c:pt idx="5984">
                  <c:v>4908.0</c:v>
                </c:pt>
                <c:pt idx="5985">
                  <c:v>4909.0</c:v>
                </c:pt>
                <c:pt idx="5986">
                  <c:v>4910.0</c:v>
                </c:pt>
                <c:pt idx="5987">
                  <c:v>4911.0</c:v>
                </c:pt>
                <c:pt idx="5988">
                  <c:v>4912.0</c:v>
                </c:pt>
                <c:pt idx="5989">
                  <c:v>4913.0</c:v>
                </c:pt>
                <c:pt idx="5990">
                  <c:v>4914.0</c:v>
                </c:pt>
                <c:pt idx="5991">
                  <c:v>4915.0</c:v>
                </c:pt>
                <c:pt idx="5992">
                  <c:v>4916.0</c:v>
                </c:pt>
                <c:pt idx="5993">
                  <c:v>4917.0</c:v>
                </c:pt>
                <c:pt idx="5994">
                  <c:v>4918.0</c:v>
                </c:pt>
                <c:pt idx="5995">
                  <c:v>4919.0</c:v>
                </c:pt>
                <c:pt idx="5996">
                  <c:v>4919.0</c:v>
                </c:pt>
                <c:pt idx="5997">
                  <c:v>4919.0</c:v>
                </c:pt>
                <c:pt idx="5998">
                  <c:v>4920.0</c:v>
                </c:pt>
                <c:pt idx="5999">
                  <c:v>4921.0</c:v>
                </c:pt>
                <c:pt idx="6000">
                  <c:v>4922.0</c:v>
                </c:pt>
                <c:pt idx="6001">
                  <c:v>4923.0</c:v>
                </c:pt>
                <c:pt idx="6002">
                  <c:v>4924.0</c:v>
                </c:pt>
                <c:pt idx="6003">
                  <c:v>4925.0</c:v>
                </c:pt>
                <c:pt idx="6004">
                  <c:v>4926.0</c:v>
                </c:pt>
                <c:pt idx="6005">
                  <c:v>4927.0</c:v>
                </c:pt>
                <c:pt idx="6006">
                  <c:v>4928.0</c:v>
                </c:pt>
                <c:pt idx="6007">
                  <c:v>4929.0</c:v>
                </c:pt>
                <c:pt idx="6008">
                  <c:v>4930.0</c:v>
                </c:pt>
                <c:pt idx="6009">
                  <c:v>4930.0</c:v>
                </c:pt>
                <c:pt idx="6010">
                  <c:v>4930.0</c:v>
                </c:pt>
                <c:pt idx="6011">
                  <c:v>4931.0</c:v>
                </c:pt>
                <c:pt idx="6012">
                  <c:v>4932.0</c:v>
                </c:pt>
                <c:pt idx="6013">
                  <c:v>4933.0</c:v>
                </c:pt>
                <c:pt idx="6014">
                  <c:v>4934.0</c:v>
                </c:pt>
                <c:pt idx="6015">
                  <c:v>4935.0</c:v>
                </c:pt>
                <c:pt idx="6016">
                  <c:v>4936.0</c:v>
                </c:pt>
                <c:pt idx="6017">
                  <c:v>4937.0</c:v>
                </c:pt>
                <c:pt idx="6018">
                  <c:v>4938.0</c:v>
                </c:pt>
                <c:pt idx="6019">
                  <c:v>4939.0</c:v>
                </c:pt>
                <c:pt idx="6020">
                  <c:v>4940.0</c:v>
                </c:pt>
                <c:pt idx="6021">
                  <c:v>4941.0</c:v>
                </c:pt>
                <c:pt idx="6022">
                  <c:v>4942.0</c:v>
                </c:pt>
                <c:pt idx="6023">
                  <c:v>4943.0</c:v>
                </c:pt>
                <c:pt idx="6024">
                  <c:v>4944.0</c:v>
                </c:pt>
                <c:pt idx="6025">
                  <c:v>4945.0</c:v>
                </c:pt>
                <c:pt idx="6026">
                  <c:v>4945.0</c:v>
                </c:pt>
                <c:pt idx="6027">
                  <c:v>4945.0</c:v>
                </c:pt>
                <c:pt idx="6028">
                  <c:v>4946.0</c:v>
                </c:pt>
                <c:pt idx="6029">
                  <c:v>4947.0</c:v>
                </c:pt>
                <c:pt idx="6030">
                  <c:v>4948.0</c:v>
                </c:pt>
                <c:pt idx="6031">
                  <c:v>4949.0</c:v>
                </c:pt>
                <c:pt idx="6032">
                  <c:v>4949.0</c:v>
                </c:pt>
                <c:pt idx="6033">
                  <c:v>4949.0</c:v>
                </c:pt>
                <c:pt idx="6034">
                  <c:v>4949.0</c:v>
                </c:pt>
                <c:pt idx="6035">
                  <c:v>4949.0</c:v>
                </c:pt>
                <c:pt idx="6036">
                  <c:v>4950.0</c:v>
                </c:pt>
                <c:pt idx="6037">
                  <c:v>4950.0</c:v>
                </c:pt>
                <c:pt idx="6038">
                  <c:v>4951.0</c:v>
                </c:pt>
                <c:pt idx="6039">
                  <c:v>4951.0</c:v>
                </c:pt>
                <c:pt idx="6040">
                  <c:v>4951.0</c:v>
                </c:pt>
                <c:pt idx="6041">
                  <c:v>4952.0</c:v>
                </c:pt>
                <c:pt idx="6042">
                  <c:v>4953.0</c:v>
                </c:pt>
                <c:pt idx="6043">
                  <c:v>4954.0</c:v>
                </c:pt>
                <c:pt idx="6044">
                  <c:v>4955.0</c:v>
                </c:pt>
                <c:pt idx="6045">
                  <c:v>4955.0</c:v>
                </c:pt>
                <c:pt idx="6046">
                  <c:v>4955.0</c:v>
                </c:pt>
                <c:pt idx="6047">
                  <c:v>4955.0</c:v>
                </c:pt>
                <c:pt idx="6048">
                  <c:v>4955.0</c:v>
                </c:pt>
                <c:pt idx="6049">
                  <c:v>4956.0</c:v>
                </c:pt>
                <c:pt idx="6050">
                  <c:v>4956.0</c:v>
                </c:pt>
                <c:pt idx="6051">
                  <c:v>4956.0</c:v>
                </c:pt>
                <c:pt idx="6052">
                  <c:v>4957.0</c:v>
                </c:pt>
                <c:pt idx="6053">
                  <c:v>4958.0</c:v>
                </c:pt>
                <c:pt idx="6054">
                  <c:v>4958.0</c:v>
                </c:pt>
                <c:pt idx="6055">
                  <c:v>4959.0</c:v>
                </c:pt>
                <c:pt idx="6056">
                  <c:v>4960.0</c:v>
                </c:pt>
                <c:pt idx="6057">
                  <c:v>4961.0</c:v>
                </c:pt>
                <c:pt idx="6058">
                  <c:v>4962.0</c:v>
                </c:pt>
                <c:pt idx="6059">
                  <c:v>4963.0</c:v>
                </c:pt>
                <c:pt idx="6060">
                  <c:v>4964.0</c:v>
                </c:pt>
                <c:pt idx="6061">
                  <c:v>4964.0</c:v>
                </c:pt>
                <c:pt idx="6062">
                  <c:v>4964.0</c:v>
                </c:pt>
                <c:pt idx="6063">
                  <c:v>4965.0</c:v>
                </c:pt>
                <c:pt idx="6064">
                  <c:v>4966.0</c:v>
                </c:pt>
                <c:pt idx="6065">
                  <c:v>4967.0</c:v>
                </c:pt>
                <c:pt idx="6066">
                  <c:v>4968.0</c:v>
                </c:pt>
                <c:pt idx="6067">
                  <c:v>4969.0</c:v>
                </c:pt>
                <c:pt idx="6068">
                  <c:v>4970.0</c:v>
                </c:pt>
                <c:pt idx="6069">
                  <c:v>4971.0</c:v>
                </c:pt>
                <c:pt idx="6070">
                  <c:v>4972.0</c:v>
                </c:pt>
                <c:pt idx="6071">
                  <c:v>4973.0</c:v>
                </c:pt>
                <c:pt idx="6072">
                  <c:v>4974.0</c:v>
                </c:pt>
                <c:pt idx="6073">
                  <c:v>4975.0</c:v>
                </c:pt>
                <c:pt idx="6074">
                  <c:v>4976.0</c:v>
                </c:pt>
                <c:pt idx="6075">
                  <c:v>4977.0</c:v>
                </c:pt>
                <c:pt idx="6076">
                  <c:v>4978.0</c:v>
                </c:pt>
                <c:pt idx="6077">
                  <c:v>4979.0</c:v>
                </c:pt>
                <c:pt idx="6078">
                  <c:v>4980.0</c:v>
                </c:pt>
                <c:pt idx="6079">
                  <c:v>4981.0</c:v>
                </c:pt>
                <c:pt idx="6080">
                  <c:v>4982.0</c:v>
                </c:pt>
                <c:pt idx="6081">
                  <c:v>4983.0</c:v>
                </c:pt>
                <c:pt idx="6082">
                  <c:v>4984.0</c:v>
                </c:pt>
                <c:pt idx="6083">
                  <c:v>4985.0</c:v>
                </c:pt>
                <c:pt idx="6084">
                  <c:v>4986.0</c:v>
                </c:pt>
                <c:pt idx="6085">
                  <c:v>4987.0</c:v>
                </c:pt>
                <c:pt idx="6086">
                  <c:v>4988.0</c:v>
                </c:pt>
                <c:pt idx="6087">
                  <c:v>4989.0</c:v>
                </c:pt>
                <c:pt idx="6088">
                  <c:v>4990.0</c:v>
                </c:pt>
                <c:pt idx="6089">
                  <c:v>4991.0</c:v>
                </c:pt>
                <c:pt idx="6090">
                  <c:v>4992.0</c:v>
                </c:pt>
                <c:pt idx="6091">
                  <c:v>4993.0</c:v>
                </c:pt>
                <c:pt idx="6092">
                  <c:v>4994.0</c:v>
                </c:pt>
                <c:pt idx="6093">
                  <c:v>4995.0</c:v>
                </c:pt>
                <c:pt idx="6094">
                  <c:v>4996.0</c:v>
                </c:pt>
                <c:pt idx="6095">
                  <c:v>4997.0</c:v>
                </c:pt>
                <c:pt idx="6096">
                  <c:v>4998.0</c:v>
                </c:pt>
                <c:pt idx="6097">
                  <c:v>4999.0</c:v>
                </c:pt>
                <c:pt idx="6098">
                  <c:v>5000.0</c:v>
                </c:pt>
                <c:pt idx="6099">
                  <c:v>5001.0</c:v>
                </c:pt>
                <c:pt idx="6100">
                  <c:v>5002.0</c:v>
                </c:pt>
                <c:pt idx="6101">
                  <c:v>5003.0</c:v>
                </c:pt>
                <c:pt idx="6102">
                  <c:v>5004.0</c:v>
                </c:pt>
                <c:pt idx="6103">
                  <c:v>5005.0</c:v>
                </c:pt>
                <c:pt idx="6104">
                  <c:v>5005.0</c:v>
                </c:pt>
                <c:pt idx="6105">
                  <c:v>5005.0</c:v>
                </c:pt>
                <c:pt idx="6106">
                  <c:v>5006.0</c:v>
                </c:pt>
                <c:pt idx="6107">
                  <c:v>5006.0</c:v>
                </c:pt>
                <c:pt idx="6108">
                  <c:v>5007.0</c:v>
                </c:pt>
                <c:pt idx="6109">
                  <c:v>5007.0</c:v>
                </c:pt>
                <c:pt idx="6110">
                  <c:v>5008.0</c:v>
                </c:pt>
                <c:pt idx="6111">
                  <c:v>5009.0</c:v>
                </c:pt>
                <c:pt idx="6112">
                  <c:v>5010.0</c:v>
                </c:pt>
                <c:pt idx="6113">
                  <c:v>5011.0</c:v>
                </c:pt>
                <c:pt idx="6114">
                  <c:v>5011.0</c:v>
                </c:pt>
                <c:pt idx="6115">
                  <c:v>5012.0</c:v>
                </c:pt>
                <c:pt idx="6116">
                  <c:v>5013.0</c:v>
                </c:pt>
                <c:pt idx="6117">
                  <c:v>5014.0</c:v>
                </c:pt>
                <c:pt idx="6118">
                  <c:v>5015.0</c:v>
                </c:pt>
                <c:pt idx="6119">
                  <c:v>5016.0</c:v>
                </c:pt>
                <c:pt idx="6120">
                  <c:v>5017.0</c:v>
                </c:pt>
                <c:pt idx="6121">
                  <c:v>5018.0</c:v>
                </c:pt>
                <c:pt idx="6122">
                  <c:v>5019.0</c:v>
                </c:pt>
                <c:pt idx="6123">
                  <c:v>5020.0</c:v>
                </c:pt>
                <c:pt idx="6124">
                  <c:v>5021.0</c:v>
                </c:pt>
                <c:pt idx="6125">
                  <c:v>5022.0</c:v>
                </c:pt>
                <c:pt idx="6126">
                  <c:v>5023.0</c:v>
                </c:pt>
                <c:pt idx="6127">
                  <c:v>5024.0</c:v>
                </c:pt>
                <c:pt idx="6128">
                  <c:v>5025.0</c:v>
                </c:pt>
                <c:pt idx="6129">
                  <c:v>5026.0</c:v>
                </c:pt>
                <c:pt idx="6130">
                  <c:v>5027.0</c:v>
                </c:pt>
                <c:pt idx="6131">
                  <c:v>5028.0</c:v>
                </c:pt>
                <c:pt idx="6132">
                  <c:v>5029.0</c:v>
                </c:pt>
                <c:pt idx="6133">
                  <c:v>5030.0</c:v>
                </c:pt>
                <c:pt idx="6134">
                  <c:v>5031.0</c:v>
                </c:pt>
                <c:pt idx="6135">
                  <c:v>5032.0</c:v>
                </c:pt>
                <c:pt idx="6136">
                  <c:v>5033.0</c:v>
                </c:pt>
                <c:pt idx="6137">
                  <c:v>5034.0</c:v>
                </c:pt>
                <c:pt idx="6138">
                  <c:v>5035.0</c:v>
                </c:pt>
                <c:pt idx="6139">
                  <c:v>5036.0</c:v>
                </c:pt>
                <c:pt idx="6140">
                  <c:v>5037.0</c:v>
                </c:pt>
                <c:pt idx="6141">
                  <c:v>5038.0</c:v>
                </c:pt>
                <c:pt idx="6142">
                  <c:v>5039.0</c:v>
                </c:pt>
                <c:pt idx="6143">
                  <c:v>5040.0</c:v>
                </c:pt>
                <c:pt idx="6144">
                  <c:v>5041.0</c:v>
                </c:pt>
                <c:pt idx="6145">
                  <c:v>5042.0</c:v>
                </c:pt>
                <c:pt idx="6146">
                  <c:v>5043.0</c:v>
                </c:pt>
                <c:pt idx="6147">
                  <c:v>5044.0</c:v>
                </c:pt>
                <c:pt idx="6148">
                  <c:v>5045.0</c:v>
                </c:pt>
                <c:pt idx="6149">
                  <c:v>5046.0</c:v>
                </c:pt>
                <c:pt idx="6150">
                  <c:v>5047.0</c:v>
                </c:pt>
                <c:pt idx="6151">
                  <c:v>5048.0</c:v>
                </c:pt>
                <c:pt idx="6152">
                  <c:v>5049.0</c:v>
                </c:pt>
                <c:pt idx="6153">
                  <c:v>5050.0</c:v>
                </c:pt>
                <c:pt idx="6154">
                  <c:v>5050.0</c:v>
                </c:pt>
                <c:pt idx="6155">
                  <c:v>5050.0</c:v>
                </c:pt>
                <c:pt idx="6156">
                  <c:v>5050.0</c:v>
                </c:pt>
                <c:pt idx="6157">
                  <c:v>5051.0</c:v>
                </c:pt>
                <c:pt idx="6158">
                  <c:v>5052.0</c:v>
                </c:pt>
                <c:pt idx="6159">
                  <c:v>5053.0</c:v>
                </c:pt>
                <c:pt idx="6160">
                  <c:v>5054.0</c:v>
                </c:pt>
                <c:pt idx="6161">
                  <c:v>5055.0</c:v>
                </c:pt>
                <c:pt idx="6162">
                  <c:v>5056.0</c:v>
                </c:pt>
                <c:pt idx="6163">
                  <c:v>5057.0</c:v>
                </c:pt>
                <c:pt idx="6164">
                  <c:v>5058.0</c:v>
                </c:pt>
                <c:pt idx="6165">
                  <c:v>5059.0</c:v>
                </c:pt>
                <c:pt idx="6166">
                  <c:v>5060.0</c:v>
                </c:pt>
                <c:pt idx="6167">
                  <c:v>5061.0</c:v>
                </c:pt>
                <c:pt idx="6168">
                  <c:v>5062.0</c:v>
                </c:pt>
                <c:pt idx="6169">
                  <c:v>5063.0</c:v>
                </c:pt>
                <c:pt idx="6170">
                  <c:v>5064.0</c:v>
                </c:pt>
                <c:pt idx="6171">
                  <c:v>5065.0</c:v>
                </c:pt>
                <c:pt idx="6172">
                  <c:v>5066.0</c:v>
                </c:pt>
                <c:pt idx="6173">
                  <c:v>5067.0</c:v>
                </c:pt>
                <c:pt idx="6174">
                  <c:v>5068.0</c:v>
                </c:pt>
                <c:pt idx="6175">
                  <c:v>5069.0</c:v>
                </c:pt>
                <c:pt idx="6176">
                  <c:v>5070.0</c:v>
                </c:pt>
                <c:pt idx="6177">
                  <c:v>5071.0</c:v>
                </c:pt>
                <c:pt idx="6178">
                  <c:v>5072.0</c:v>
                </c:pt>
                <c:pt idx="6179">
                  <c:v>5073.0</c:v>
                </c:pt>
                <c:pt idx="6180">
                  <c:v>5073.0</c:v>
                </c:pt>
                <c:pt idx="6181">
                  <c:v>5074.0</c:v>
                </c:pt>
                <c:pt idx="6182">
                  <c:v>5075.0</c:v>
                </c:pt>
                <c:pt idx="6183">
                  <c:v>5076.0</c:v>
                </c:pt>
                <c:pt idx="6184">
                  <c:v>5077.0</c:v>
                </c:pt>
                <c:pt idx="6185">
                  <c:v>5078.0</c:v>
                </c:pt>
                <c:pt idx="6186">
                  <c:v>5079.0</c:v>
                </c:pt>
                <c:pt idx="6187">
                  <c:v>5080.0</c:v>
                </c:pt>
                <c:pt idx="6188">
                  <c:v>5081.0</c:v>
                </c:pt>
                <c:pt idx="6189">
                  <c:v>5082.0</c:v>
                </c:pt>
                <c:pt idx="6190">
                  <c:v>5083.0</c:v>
                </c:pt>
                <c:pt idx="6191">
                  <c:v>5083.0</c:v>
                </c:pt>
                <c:pt idx="6192">
                  <c:v>5084.0</c:v>
                </c:pt>
                <c:pt idx="6193">
                  <c:v>5085.0</c:v>
                </c:pt>
                <c:pt idx="6194">
                  <c:v>5086.0</c:v>
                </c:pt>
                <c:pt idx="6195">
                  <c:v>5087.0</c:v>
                </c:pt>
                <c:pt idx="6196">
                  <c:v>5088.0</c:v>
                </c:pt>
                <c:pt idx="6197">
                  <c:v>5089.0</c:v>
                </c:pt>
                <c:pt idx="6198">
                  <c:v>5089.0</c:v>
                </c:pt>
                <c:pt idx="6199">
                  <c:v>5090.0</c:v>
                </c:pt>
                <c:pt idx="6200">
                  <c:v>5091.0</c:v>
                </c:pt>
                <c:pt idx="6201">
                  <c:v>5092.0</c:v>
                </c:pt>
                <c:pt idx="6202">
                  <c:v>5093.0</c:v>
                </c:pt>
                <c:pt idx="6203">
                  <c:v>5094.0</c:v>
                </c:pt>
                <c:pt idx="6204">
                  <c:v>5094.0</c:v>
                </c:pt>
                <c:pt idx="6205">
                  <c:v>5095.0</c:v>
                </c:pt>
                <c:pt idx="6206">
                  <c:v>5096.0</c:v>
                </c:pt>
                <c:pt idx="6207">
                  <c:v>5096.0</c:v>
                </c:pt>
                <c:pt idx="6208">
                  <c:v>5097.0</c:v>
                </c:pt>
                <c:pt idx="6209">
                  <c:v>5098.0</c:v>
                </c:pt>
                <c:pt idx="6210">
                  <c:v>5099.0</c:v>
                </c:pt>
                <c:pt idx="6211">
                  <c:v>5100.0</c:v>
                </c:pt>
                <c:pt idx="6212">
                  <c:v>5101.0</c:v>
                </c:pt>
                <c:pt idx="6213">
                  <c:v>5102.0</c:v>
                </c:pt>
                <c:pt idx="6214">
                  <c:v>5103.0</c:v>
                </c:pt>
                <c:pt idx="6215">
                  <c:v>5104.0</c:v>
                </c:pt>
                <c:pt idx="6216">
                  <c:v>5105.0</c:v>
                </c:pt>
                <c:pt idx="6217">
                  <c:v>5106.0</c:v>
                </c:pt>
                <c:pt idx="6218">
                  <c:v>5107.0</c:v>
                </c:pt>
                <c:pt idx="6219">
                  <c:v>5108.0</c:v>
                </c:pt>
                <c:pt idx="6220">
                  <c:v>5109.0</c:v>
                </c:pt>
                <c:pt idx="6221">
                  <c:v>5110.0</c:v>
                </c:pt>
                <c:pt idx="6222">
                  <c:v>5111.0</c:v>
                </c:pt>
                <c:pt idx="6223">
                  <c:v>5111.0</c:v>
                </c:pt>
                <c:pt idx="6224">
                  <c:v>5111.0</c:v>
                </c:pt>
                <c:pt idx="6225">
                  <c:v>5111.0</c:v>
                </c:pt>
                <c:pt idx="6226">
                  <c:v>5111.0</c:v>
                </c:pt>
                <c:pt idx="6227">
                  <c:v>5112.0</c:v>
                </c:pt>
                <c:pt idx="6228">
                  <c:v>5113.0</c:v>
                </c:pt>
                <c:pt idx="6229">
                  <c:v>5114.0</c:v>
                </c:pt>
                <c:pt idx="6230">
                  <c:v>5114.0</c:v>
                </c:pt>
                <c:pt idx="6231">
                  <c:v>5115.0</c:v>
                </c:pt>
                <c:pt idx="6232">
                  <c:v>5115.0</c:v>
                </c:pt>
                <c:pt idx="6233">
                  <c:v>5115.0</c:v>
                </c:pt>
                <c:pt idx="6234">
                  <c:v>5116.0</c:v>
                </c:pt>
                <c:pt idx="6235">
                  <c:v>5117.0</c:v>
                </c:pt>
                <c:pt idx="6236">
                  <c:v>5118.0</c:v>
                </c:pt>
                <c:pt idx="6237">
                  <c:v>5119.0</c:v>
                </c:pt>
                <c:pt idx="6238">
                  <c:v>5119.0</c:v>
                </c:pt>
                <c:pt idx="6239">
                  <c:v>5120.0</c:v>
                </c:pt>
                <c:pt idx="6240">
                  <c:v>5120.0</c:v>
                </c:pt>
                <c:pt idx="6241">
                  <c:v>5121.0</c:v>
                </c:pt>
                <c:pt idx="6242">
                  <c:v>5122.0</c:v>
                </c:pt>
                <c:pt idx="6243">
                  <c:v>5123.0</c:v>
                </c:pt>
                <c:pt idx="6244">
                  <c:v>5124.0</c:v>
                </c:pt>
                <c:pt idx="6245">
                  <c:v>5125.0</c:v>
                </c:pt>
                <c:pt idx="6246">
                  <c:v>5126.0</c:v>
                </c:pt>
                <c:pt idx="6247">
                  <c:v>5127.0</c:v>
                </c:pt>
                <c:pt idx="6248">
                  <c:v>5128.0</c:v>
                </c:pt>
                <c:pt idx="6249">
                  <c:v>5128.0</c:v>
                </c:pt>
                <c:pt idx="6250">
                  <c:v>5129.0</c:v>
                </c:pt>
                <c:pt idx="6251">
                  <c:v>5130.0</c:v>
                </c:pt>
                <c:pt idx="6252">
                  <c:v>5131.0</c:v>
                </c:pt>
                <c:pt idx="6253">
                  <c:v>5132.0</c:v>
                </c:pt>
                <c:pt idx="6254">
                  <c:v>5133.0</c:v>
                </c:pt>
                <c:pt idx="6255">
                  <c:v>5134.0</c:v>
                </c:pt>
                <c:pt idx="6256">
                  <c:v>5135.0</c:v>
                </c:pt>
                <c:pt idx="6257">
                  <c:v>5135.0</c:v>
                </c:pt>
                <c:pt idx="6258">
                  <c:v>5136.0</c:v>
                </c:pt>
                <c:pt idx="6259">
                  <c:v>5137.0</c:v>
                </c:pt>
                <c:pt idx="6260">
                  <c:v>5138.0</c:v>
                </c:pt>
                <c:pt idx="6261">
                  <c:v>5139.0</c:v>
                </c:pt>
                <c:pt idx="6262">
                  <c:v>5140.0</c:v>
                </c:pt>
                <c:pt idx="6263">
                  <c:v>5141.0</c:v>
                </c:pt>
                <c:pt idx="6264">
                  <c:v>5142.0</c:v>
                </c:pt>
                <c:pt idx="6265">
                  <c:v>5143.0</c:v>
                </c:pt>
                <c:pt idx="6266">
                  <c:v>5144.0</c:v>
                </c:pt>
                <c:pt idx="6267">
                  <c:v>5145.0</c:v>
                </c:pt>
                <c:pt idx="6268">
                  <c:v>5145.0</c:v>
                </c:pt>
                <c:pt idx="6269">
                  <c:v>5145.0</c:v>
                </c:pt>
                <c:pt idx="6270">
                  <c:v>5146.0</c:v>
                </c:pt>
                <c:pt idx="6271">
                  <c:v>5147.0</c:v>
                </c:pt>
                <c:pt idx="6272">
                  <c:v>5148.0</c:v>
                </c:pt>
                <c:pt idx="6273">
                  <c:v>5148.0</c:v>
                </c:pt>
                <c:pt idx="6274">
                  <c:v>5149.0</c:v>
                </c:pt>
                <c:pt idx="6275">
                  <c:v>5150.0</c:v>
                </c:pt>
                <c:pt idx="6276">
                  <c:v>5150.0</c:v>
                </c:pt>
                <c:pt idx="6277">
                  <c:v>5151.0</c:v>
                </c:pt>
                <c:pt idx="6278">
                  <c:v>5152.0</c:v>
                </c:pt>
                <c:pt idx="6279">
                  <c:v>5153.0</c:v>
                </c:pt>
                <c:pt idx="6280">
                  <c:v>5154.0</c:v>
                </c:pt>
                <c:pt idx="6281">
                  <c:v>5155.0</c:v>
                </c:pt>
                <c:pt idx="6282">
                  <c:v>5156.0</c:v>
                </c:pt>
                <c:pt idx="6283">
                  <c:v>5157.0</c:v>
                </c:pt>
                <c:pt idx="6284">
                  <c:v>5158.0</c:v>
                </c:pt>
                <c:pt idx="6285">
                  <c:v>5159.0</c:v>
                </c:pt>
                <c:pt idx="6286">
                  <c:v>5160.0</c:v>
                </c:pt>
                <c:pt idx="6287">
                  <c:v>5161.0</c:v>
                </c:pt>
                <c:pt idx="6288">
                  <c:v>5162.0</c:v>
                </c:pt>
                <c:pt idx="6289">
                  <c:v>5163.0</c:v>
                </c:pt>
                <c:pt idx="6290">
                  <c:v>5164.0</c:v>
                </c:pt>
                <c:pt idx="6291">
                  <c:v>5165.0</c:v>
                </c:pt>
                <c:pt idx="6292">
                  <c:v>5165.0</c:v>
                </c:pt>
                <c:pt idx="6293">
                  <c:v>5166.0</c:v>
                </c:pt>
                <c:pt idx="6294">
                  <c:v>5167.0</c:v>
                </c:pt>
                <c:pt idx="6295">
                  <c:v>5168.0</c:v>
                </c:pt>
                <c:pt idx="6296">
                  <c:v>5168.0</c:v>
                </c:pt>
                <c:pt idx="6297">
                  <c:v>5168.0</c:v>
                </c:pt>
                <c:pt idx="6298">
                  <c:v>5168.0</c:v>
                </c:pt>
                <c:pt idx="6299">
                  <c:v>5168.0</c:v>
                </c:pt>
                <c:pt idx="6300">
                  <c:v>5169.0</c:v>
                </c:pt>
                <c:pt idx="6301">
                  <c:v>5170.0</c:v>
                </c:pt>
                <c:pt idx="6302">
                  <c:v>5171.0</c:v>
                </c:pt>
                <c:pt idx="6303">
                  <c:v>5172.0</c:v>
                </c:pt>
                <c:pt idx="6304">
                  <c:v>5173.0</c:v>
                </c:pt>
                <c:pt idx="6305">
                  <c:v>5174.0</c:v>
                </c:pt>
                <c:pt idx="6306">
                  <c:v>5175.0</c:v>
                </c:pt>
                <c:pt idx="6307">
                  <c:v>5176.0</c:v>
                </c:pt>
                <c:pt idx="6308">
                  <c:v>5177.0</c:v>
                </c:pt>
                <c:pt idx="6309">
                  <c:v>5178.0</c:v>
                </c:pt>
                <c:pt idx="6310">
                  <c:v>5179.0</c:v>
                </c:pt>
                <c:pt idx="6311">
                  <c:v>5180.0</c:v>
                </c:pt>
                <c:pt idx="6312">
                  <c:v>5181.0</c:v>
                </c:pt>
                <c:pt idx="6313">
                  <c:v>5182.0</c:v>
                </c:pt>
                <c:pt idx="6314">
                  <c:v>5183.0</c:v>
                </c:pt>
                <c:pt idx="6315">
                  <c:v>5184.0</c:v>
                </c:pt>
                <c:pt idx="6316">
                  <c:v>5185.0</c:v>
                </c:pt>
                <c:pt idx="6317">
                  <c:v>5186.0</c:v>
                </c:pt>
                <c:pt idx="6318">
                  <c:v>5186.0</c:v>
                </c:pt>
                <c:pt idx="6319">
                  <c:v>5186.0</c:v>
                </c:pt>
                <c:pt idx="6320">
                  <c:v>5187.0</c:v>
                </c:pt>
                <c:pt idx="6321">
                  <c:v>5188.0</c:v>
                </c:pt>
                <c:pt idx="6322">
                  <c:v>5189.0</c:v>
                </c:pt>
                <c:pt idx="6323">
                  <c:v>5190.0</c:v>
                </c:pt>
                <c:pt idx="6324">
                  <c:v>5191.0</c:v>
                </c:pt>
                <c:pt idx="6325">
                  <c:v>5192.0</c:v>
                </c:pt>
                <c:pt idx="6326">
                  <c:v>5193.0</c:v>
                </c:pt>
                <c:pt idx="6327">
                  <c:v>5194.0</c:v>
                </c:pt>
                <c:pt idx="6328">
                  <c:v>5195.0</c:v>
                </c:pt>
                <c:pt idx="6329">
                  <c:v>5196.0</c:v>
                </c:pt>
                <c:pt idx="6330">
                  <c:v>5197.0</c:v>
                </c:pt>
                <c:pt idx="6331">
                  <c:v>5198.0</c:v>
                </c:pt>
                <c:pt idx="6332">
                  <c:v>5199.0</c:v>
                </c:pt>
                <c:pt idx="6333">
                  <c:v>5200.0</c:v>
                </c:pt>
                <c:pt idx="6334">
                  <c:v>5201.0</c:v>
                </c:pt>
                <c:pt idx="6335">
                  <c:v>5202.0</c:v>
                </c:pt>
                <c:pt idx="6336">
                  <c:v>5203.0</c:v>
                </c:pt>
                <c:pt idx="6337">
                  <c:v>5204.0</c:v>
                </c:pt>
                <c:pt idx="6338">
                  <c:v>5205.0</c:v>
                </c:pt>
                <c:pt idx="6339">
                  <c:v>5206.0</c:v>
                </c:pt>
                <c:pt idx="6340">
                  <c:v>5207.0</c:v>
                </c:pt>
                <c:pt idx="6341">
                  <c:v>5208.0</c:v>
                </c:pt>
                <c:pt idx="6342">
                  <c:v>5209.0</c:v>
                </c:pt>
                <c:pt idx="6343">
                  <c:v>5210.0</c:v>
                </c:pt>
                <c:pt idx="6344">
                  <c:v>5211.0</c:v>
                </c:pt>
                <c:pt idx="6345">
                  <c:v>5212.0</c:v>
                </c:pt>
                <c:pt idx="6346">
                  <c:v>5213.0</c:v>
                </c:pt>
                <c:pt idx="6347">
                  <c:v>5214.0</c:v>
                </c:pt>
                <c:pt idx="6348">
                  <c:v>5215.0</c:v>
                </c:pt>
                <c:pt idx="6349">
                  <c:v>5216.0</c:v>
                </c:pt>
                <c:pt idx="6350">
                  <c:v>5216.0</c:v>
                </c:pt>
                <c:pt idx="6351">
                  <c:v>5217.0</c:v>
                </c:pt>
                <c:pt idx="6352">
                  <c:v>5218.0</c:v>
                </c:pt>
                <c:pt idx="6353">
                  <c:v>5219.0</c:v>
                </c:pt>
                <c:pt idx="6354">
                  <c:v>5220.0</c:v>
                </c:pt>
                <c:pt idx="6355">
                  <c:v>5221.0</c:v>
                </c:pt>
                <c:pt idx="6356">
                  <c:v>5221.0</c:v>
                </c:pt>
                <c:pt idx="6357">
                  <c:v>5222.0</c:v>
                </c:pt>
                <c:pt idx="6358">
                  <c:v>5223.0</c:v>
                </c:pt>
                <c:pt idx="6359">
                  <c:v>5224.0</c:v>
                </c:pt>
                <c:pt idx="6360">
                  <c:v>5225.0</c:v>
                </c:pt>
                <c:pt idx="6361">
                  <c:v>5226.0</c:v>
                </c:pt>
                <c:pt idx="6362">
                  <c:v>5226.0</c:v>
                </c:pt>
                <c:pt idx="6363">
                  <c:v>5227.0</c:v>
                </c:pt>
                <c:pt idx="6364">
                  <c:v>5227.0</c:v>
                </c:pt>
                <c:pt idx="6365">
                  <c:v>5228.0</c:v>
                </c:pt>
                <c:pt idx="6366">
                  <c:v>5229.0</c:v>
                </c:pt>
                <c:pt idx="6367">
                  <c:v>5230.0</c:v>
                </c:pt>
                <c:pt idx="6368">
                  <c:v>5231.0</c:v>
                </c:pt>
                <c:pt idx="6369">
                  <c:v>5232.0</c:v>
                </c:pt>
                <c:pt idx="6370">
                  <c:v>5233.0</c:v>
                </c:pt>
                <c:pt idx="6371">
                  <c:v>5234.0</c:v>
                </c:pt>
                <c:pt idx="6372">
                  <c:v>5235.0</c:v>
                </c:pt>
                <c:pt idx="6373">
                  <c:v>5236.0</c:v>
                </c:pt>
                <c:pt idx="6374">
                  <c:v>5237.0</c:v>
                </c:pt>
                <c:pt idx="6375">
                  <c:v>5238.0</c:v>
                </c:pt>
                <c:pt idx="6376">
                  <c:v>5239.0</c:v>
                </c:pt>
                <c:pt idx="6377">
                  <c:v>5240.0</c:v>
                </c:pt>
                <c:pt idx="6378">
                  <c:v>5241.0</c:v>
                </c:pt>
                <c:pt idx="6379">
                  <c:v>5242.0</c:v>
                </c:pt>
                <c:pt idx="6380">
                  <c:v>5243.0</c:v>
                </c:pt>
                <c:pt idx="6381">
                  <c:v>5244.0</c:v>
                </c:pt>
                <c:pt idx="6382">
                  <c:v>5245.0</c:v>
                </c:pt>
                <c:pt idx="6383">
                  <c:v>5246.0</c:v>
                </c:pt>
                <c:pt idx="6384">
                  <c:v>5247.0</c:v>
                </c:pt>
                <c:pt idx="6385">
                  <c:v>5248.0</c:v>
                </c:pt>
                <c:pt idx="6386">
                  <c:v>5249.0</c:v>
                </c:pt>
                <c:pt idx="6387">
                  <c:v>5250.0</c:v>
                </c:pt>
                <c:pt idx="6388">
                  <c:v>5251.0</c:v>
                </c:pt>
                <c:pt idx="6389">
                  <c:v>5252.0</c:v>
                </c:pt>
                <c:pt idx="6390">
                  <c:v>5253.0</c:v>
                </c:pt>
                <c:pt idx="6391">
                  <c:v>5254.0</c:v>
                </c:pt>
                <c:pt idx="6392">
                  <c:v>5255.0</c:v>
                </c:pt>
                <c:pt idx="6393">
                  <c:v>5256.0</c:v>
                </c:pt>
                <c:pt idx="6394">
                  <c:v>5257.0</c:v>
                </c:pt>
                <c:pt idx="6395">
                  <c:v>5258.0</c:v>
                </c:pt>
                <c:pt idx="6396">
                  <c:v>5259.0</c:v>
                </c:pt>
                <c:pt idx="6397">
                  <c:v>5260.0</c:v>
                </c:pt>
                <c:pt idx="6398">
                  <c:v>5261.0</c:v>
                </c:pt>
                <c:pt idx="6399">
                  <c:v>5262.0</c:v>
                </c:pt>
                <c:pt idx="6400">
                  <c:v>5263.0</c:v>
                </c:pt>
                <c:pt idx="6401">
                  <c:v>5264.0</c:v>
                </c:pt>
                <c:pt idx="6402">
                  <c:v>5265.0</c:v>
                </c:pt>
                <c:pt idx="6403">
                  <c:v>5265.0</c:v>
                </c:pt>
                <c:pt idx="6404">
                  <c:v>5266.0</c:v>
                </c:pt>
                <c:pt idx="6405">
                  <c:v>5266.0</c:v>
                </c:pt>
                <c:pt idx="6406">
                  <c:v>5267.0</c:v>
                </c:pt>
                <c:pt idx="6407">
                  <c:v>5268.0</c:v>
                </c:pt>
                <c:pt idx="6408">
                  <c:v>5269.0</c:v>
                </c:pt>
                <c:pt idx="6409">
                  <c:v>5270.0</c:v>
                </c:pt>
                <c:pt idx="6410">
                  <c:v>5271.0</c:v>
                </c:pt>
                <c:pt idx="6411">
                  <c:v>5272.0</c:v>
                </c:pt>
                <c:pt idx="6412">
                  <c:v>5273.0</c:v>
                </c:pt>
                <c:pt idx="6413">
                  <c:v>5274.0</c:v>
                </c:pt>
                <c:pt idx="6414">
                  <c:v>5275.0</c:v>
                </c:pt>
                <c:pt idx="6415">
                  <c:v>5276.0</c:v>
                </c:pt>
                <c:pt idx="6416">
                  <c:v>5277.0</c:v>
                </c:pt>
                <c:pt idx="6417">
                  <c:v>5278.0</c:v>
                </c:pt>
                <c:pt idx="6418">
                  <c:v>5279.0</c:v>
                </c:pt>
                <c:pt idx="6419">
                  <c:v>5280.0</c:v>
                </c:pt>
                <c:pt idx="6420">
                  <c:v>5281.0</c:v>
                </c:pt>
                <c:pt idx="6421">
                  <c:v>5282.0</c:v>
                </c:pt>
                <c:pt idx="6422">
                  <c:v>5283.0</c:v>
                </c:pt>
                <c:pt idx="6423">
                  <c:v>5284.0</c:v>
                </c:pt>
                <c:pt idx="6424">
                  <c:v>5285.0</c:v>
                </c:pt>
                <c:pt idx="6425">
                  <c:v>5286.0</c:v>
                </c:pt>
                <c:pt idx="6426">
                  <c:v>5287.0</c:v>
                </c:pt>
                <c:pt idx="6427">
                  <c:v>5288.0</c:v>
                </c:pt>
                <c:pt idx="6428">
                  <c:v>5289.0</c:v>
                </c:pt>
                <c:pt idx="6429">
                  <c:v>5290.0</c:v>
                </c:pt>
                <c:pt idx="6430">
                  <c:v>5291.0</c:v>
                </c:pt>
                <c:pt idx="6431">
                  <c:v>5292.0</c:v>
                </c:pt>
                <c:pt idx="6432">
                  <c:v>5293.0</c:v>
                </c:pt>
                <c:pt idx="6433">
                  <c:v>5294.0</c:v>
                </c:pt>
                <c:pt idx="6434">
                  <c:v>5295.0</c:v>
                </c:pt>
                <c:pt idx="6435">
                  <c:v>5296.0</c:v>
                </c:pt>
                <c:pt idx="6436">
                  <c:v>5297.0</c:v>
                </c:pt>
                <c:pt idx="6437">
                  <c:v>5298.0</c:v>
                </c:pt>
                <c:pt idx="6438">
                  <c:v>5299.0</c:v>
                </c:pt>
                <c:pt idx="6439">
                  <c:v>5300.0</c:v>
                </c:pt>
                <c:pt idx="6440">
                  <c:v>5301.0</c:v>
                </c:pt>
                <c:pt idx="6441">
                  <c:v>5302.0</c:v>
                </c:pt>
                <c:pt idx="6442">
                  <c:v>5303.0</c:v>
                </c:pt>
                <c:pt idx="6443">
                  <c:v>5304.0</c:v>
                </c:pt>
                <c:pt idx="6444">
                  <c:v>5305.0</c:v>
                </c:pt>
                <c:pt idx="6445">
                  <c:v>5306.0</c:v>
                </c:pt>
                <c:pt idx="6446">
                  <c:v>5307.0</c:v>
                </c:pt>
                <c:pt idx="6447">
                  <c:v>5308.0</c:v>
                </c:pt>
                <c:pt idx="6448">
                  <c:v>5309.0</c:v>
                </c:pt>
                <c:pt idx="6449">
                  <c:v>5310.0</c:v>
                </c:pt>
                <c:pt idx="6450">
                  <c:v>5311.0</c:v>
                </c:pt>
                <c:pt idx="6451">
                  <c:v>5312.0</c:v>
                </c:pt>
                <c:pt idx="6452">
                  <c:v>5313.0</c:v>
                </c:pt>
                <c:pt idx="6453">
                  <c:v>5314.0</c:v>
                </c:pt>
                <c:pt idx="6454">
                  <c:v>5315.0</c:v>
                </c:pt>
                <c:pt idx="6455">
                  <c:v>5316.0</c:v>
                </c:pt>
                <c:pt idx="6456">
                  <c:v>5317.0</c:v>
                </c:pt>
                <c:pt idx="6457">
                  <c:v>5318.0</c:v>
                </c:pt>
                <c:pt idx="6458">
                  <c:v>5319.0</c:v>
                </c:pt>
                <c:pt idx="6459">
                  <c:v>5320.0</c:v>
                </c:pt>
                <c:pt idx="6460">
                  <c:v>5321.0</c:v>
                </c:pt>
                <c:pt idx="6461">
                  <c:v>5322.0</c:v>
                </c:pt>
                <c:pt idx="6462">
                  <c:v>5323.0</c:v>
                </c:pt>
                <c:pt idx="6463">
                  <c:v>5323.0</c:v>
                </c:pt>
                <c:pt idx="6464">
                  <c:v>5324.0</c:v>
                </c:pt>
                <c:pt idx="6465">
                  <c:v>5325.0</c:v>
                </c:pt>
                <c:pt idx="6466">
                  <c:v>5326.0</c:v>
                </c:pt>
                <c:pt idx="6467">
                  <c:v>5327.0</c:v>
                </c:pt>
                <c:pt idx="6468">
                  <c:v>5328.0</c:v>
                </c:pt>
                <c:pt idx="6469">
                  <c:v>5329.0</c:v>
                </c:pt>
                <c:pt idx="6470">
                  <c:v>5330.0</c:v>
                </c:pt>
                <c:pt idx="6471">
                  <c:v>5331.0</c:v>
                </c:pt>
                <c:pt idx="6472">
                  <c:v>5332.0</c:v>
                </c:pt>
                <c:pt idx="6473">
                  <c:v>5332.0</c:v>
                </c:pt>
                <c:pt idx="6474">
                  <c:v>5333.0</c:v>
                </c:pt>
                <c:pt idx="6475">
                  <c:v>5334.0</c:v>
                </c:pt>
                <c:pt idx="6476">
                  <c:v>5335.0</c:v>
                </c:pt>
                <c:pt idx="6477">
                  <c:v>5336.0</c:v>
                </c:pt>
                <c:pt idx="6478">
                  <c:v>5337.0</c:v>
                </c:pt>
                <c:pt idx="6479">
                  <c:v>5338.0</c:v>
                </c:pt>
                <c:pt idx="6480">
                  <c:v>5339.0</c:v>
                </c:pt>
                <c:pt idx="6481">
                  <c:v>5340.0</c:v>
                </c:pt>
                <c:pt idx="6482">
                  <c:v>5341.0</c:v>
                </c:pt>
                <c:pt idx="6483">
                  <c:v>5342.0</c:v>
                </c:pt>
                <c:pt idx="6484">
                  <c:v>5343.0</c:v>
                </c:pt>
                <c:pt idx="6485">
                  <c:v>5344.0</c:v>
                </c:pt>
                <c:pt idx="6486">
                  <c:v>5345.0</c:v>
                </c:pt>
                <c:pt idx="6487">
                  <c:v>5346.0</c:v>
                </c:pt>
                <c:pt idx="6488">
                  <c:v>5347.0</c:v>
                </c:pt>
                <c:pt idx="6489">
                  <c:v>5348.0</c:v>
                </c:pt>
                <c:pt idx="6490">
                  <c:v>5349.0</c:v>
                </c:pt>
                <c:pt idx="6491">
                  <c:v>5350.0</c:v>
                </c:pt>
                <c:pt idx="6492">
                  <c:v>5351.0</c:v>
                </c:pt>
                <c:pt idx="6493">
                  <c:v>5352.0</c:v>
                </c:pt>
                <c:pt idx="6494">
                  <c:v>5353.0</c:v>
                </c:pt>
                <c:pt idx="6495">
                  <c:v>5353.0</c:v>
                </c:pt>
                <c:pt idx="6496">
                  <c:v>5353.0</c:v>
                </c:pt>
                <c:pt idx="6497">
                  <c:v>5354.0</c:v>
                </c:pt>
                <c:pt idx="6498">
                  <c:v>5355.0</c:v>
                </c:pt>
                <c:pt idx="6499">
                  <c:v>5356.0</c:v>
                </c:pt>
                <c:pt idx="6500">
                  <c:v>5357.0</c:v>
                </c:pt>
                <c:pt idx="6501">
                  <c:v>5358.0</c:v>
                </c:pt>
                <c:pt idx="6502">
                  <c:v>5359.0</c:v>
                </c:pt>
                <c:pt idx="6503">
                  <c:v>5360.0</c:v>
                </c:pt>
                <c:pt idx="6504">
                  <c:v>5361.0</c:v>
                </c:pt>
                <c:pt idx="6505">
                  <c:v>5362.0</c:v>
                </c:pt>
                <c:pt idx="6506">
                  <c:v>5363.0</c:v>
                </c:pt>
                <c:pt idx="6507">
                  <c:v>5364.0</c:v>
                </c:pt>
                <c:pt idx="6508">
                  <c:v>5365.0</c:v>
                </c:pt>
                <c:pt idx="6509">
                  <c:v>5365.0</c:v>
                </c:pt>
                <c:pt idx="6510">
                  <c:v>5366.0</c:v>
                </c:pt>
                <c:pt idx="6511">
                  <c:v>5367.0</c:v>
                </c:pt>
                <c:pt idx="6512">
                  <c:v>5368.0</c:v>
                </c:pt>
                <c:pt idx="6513">
                  <c:v>5368.0</c:v>
                </c:pt>
                <c:pt idx="6514">
                  <c:v>5369.0</c:v>
                </c:pt>
                <c:pt idx="6515">
                  <c:v>5370.0</c:v>
                </c:pt>
                <c:pt idx="6516">
                  <c:v>5371.0</c:v>
                </c:pt>
                <c:pt idx="6517">
                  <c:v>5372.0</c:v>
                </c:pt>
                <c:pt idx="6518">
                  <c:v>5373.0</c:v>
                </c:pt>
                <c:pt idx="6519">
                  <c:v>5374.0</c:v>
                </c:pt>
                <c:pt idx="6520">
                  <c:v>5375.0</c:v>
                </c:pt>
                <c:pt idx="6521">
                  <c:v>5376.0</c:v>
                </c:pt>
                <c:pt idx="6522">
                  <c:v>5377.0</c:v>
                </c:pt>
                <c:pt idx="6523">
                  <c:v>5378.0</c:v>
                </c:pt>
                <c:pt idx="6524">
                  <c:v>5379.0</c:v>
                </c:pt>
                <c:pt idx="6525">
                  <c:v>5380.0</c:v>
                </c:pt>
                <c:pt idx="6526">
                  <c:v>5381.0</c:v>
                </c:pt>
                <c:pt idx="6527">
                  <c:v>5382.0</c:v>
                </c:pt>
                <c:pt idx="6528">
                  <c:v>5383.0</c:v>
                </c:pt>
                <c:pt idx="6529">
                  <c:v>5384.0</c:v>
                </c:pt>
                <c:pt idx="6530">
                  <c:v>5384.0</c:v>
                </c:pt>
                <c:pt idx="6531">
                  <c:v>5384.0</c:v>
                </c:pt>
                <c:pt idx="6532">
                  <c:v>5385.0</c:v>
                </c:pt>
                <c:pt idx="6533">
                  <c:v>5386.0</c:v>
                </c:pt>
                <c:pt idx="6534">
                  <c:v>5387.0</c:v>
                </c:pt>
                <c:pt idx="6535">
                  <c:v>5388.0</c:v>
                </c:pt>
                <c:pt idx="6536">
                  <c:v>5389.0</c:v>
                </c:pt>
                <c:pt idx="6537">
                  <c:v>5390.0</c:v>
                </c:pt>
                <c:pt idx="6538">
                  <c:v>5391.0</c:v>
                </c:pt>
                <c:pt idx="6539">
                  <c:v>5392.0</c:v>
                </c:pt>
                <c:pt idx="6540">
                  <c:v>5392.0</c:v>
                </c:pt>
                <c:pt idx="6541">
                  <c:v>5392.0</c:v>
                </c:pt>
                <c:pt idx="6542">
                  <c:v>5393.0</c:v>
                </c:pt>
                <c:pt idx="6543">
                  <c:v>5394.0</c:v>
                </c:pt>
                <c:pt idx="6544">
                  <c:v>5395.0</c:v>
                </c:pt>
                <c:pt idx="6545">
                  <c:v>5396.0</c:v>
                </c:pt>
                <c:pt idx="6546">
                  <c:v>5397.0</c:v>
                </c:pt>
                <c:pt idx="6547">
                  <c:v>5398.0</c:v>
                </c:pt>
                <c:pt idx="6548">
                  <c:v>5398.0</c:v>
                </c:pt>
                <c:pt idx="6549">
                  <c:v>5398.0</c:v>
                </c:pt>
                <c:pt idx="6550">
                  <c:v>5399.0</c:v>
                </c:pt>
                <c:pt idx="6551">
                  <c:v>5400.0</c:v>
                </c:pt>
                <c:pt idx="6552">
                  <c:v>5401.0</c:v>
                </c:pt>
                <c:pt idx="6553">
                  <c:v>5402.0</c:v>
                </c:pt>
                <c:pt idx="6554">
                  <c:v>5403.0</c:v>
                </c:pt>
                <c:pt idx="6555">
                  <c:v>5404.0</c:v>
                </c:pt>
                <c:pt idx="6556">
                  <c:v>5405.0</c:v>
                </c:pt>
                <c:pt idx="6557">
                  <c:v>5406.0</c:v>
                </c:pt>
                <c:pt idx="6558">
                  <c:v>5407.0</c:v>
                </c:pt>
                <c:pt idx="6559">
                  <c:v>5408.0</c:v>
                </c:pt>
                <c:pt idx="6560">
                  <c:v>5408.0</c:v>
                </c:pt>
                <c:pt idx="6561">
                  <c:v>5409.0</c:v>
                </c:pt>
                <c:pt idx="6562">
                  <c:v>5410.0</c:v>
                </c:pt>
                <c:pt idx="6563">
                  <c:v>5411.0</c:v>
                </c:pt>
                <c:pt idx="6564">
                  <c:v>5412.0</c:v>
                </c:pt>
                <c:pt idx="6565">
                  <c:v>5413.0</c:v>
                </c:pt>
                <c:pt idx="6566">
                  <c:v>5414.0</c:v>
                </c:pt>
                <c:pt idx="6567">
                  <c:v>5415.0</c:v>
                </c:pt>
                <c:pt idx="6568">
                  <c:v>5416.0</c:v>
                </c:pt>
                <c:pt idx="6569">
                  <c:v>5416.0</c:v>
                </c:pt>
                <c:pt idx="6570">
                  <c:v>5417.0</c:v>
                </c:pt>
                <c:pt idx="6571">
                  <c:v>5417.0</c:v>
                </c:pt>
                <c:pt idx="6572">
                  <c:v>5418.0</c:v>
                </c:pt>
                <c:pt idx="6573">
                  <c:v>5419.0</c:v>
                </c:pt>
                <c:pt idx="6574">
                  <c:v>5419.0</c:v>
                </c:pt>
                <c:pt idx="6575">
                  <c:v>5420.0</c:v>
                </c:pt>
                <c:pt idx="6576">
                  <c:v>5421.0</c:v>
                </c:pt>
                <c:pt idx="6577">
                  <c:v>5422.0</c:v>
                </c:pt>
                <c:pt idx="6578">
                  <c:v>5423.0</c:v>
                </c:pt>
                <c:pt idx="6579">
                  <c:v>5424.0</c:v>
                </c:pt>
                <c:pt idx="6580">
                  <c:v>5425.0</c:v>
                </c:pt>
                <c:pt idx="6581">
                  <c:v>5426.0</c:v>
                </c:pt>
                <c:pt idx="6582">
                  <c:v>5427.0</c:v>
                </c:pt>
                <c:pt idx="6583">
                  <c:v>5428.0</c:v>
                </c:pt>
                <c:pt idx="6584">
                  <c:v>5429.0</c:v>
                </c:pt>
                <c:pt idx="6585">
                  <c:v>5429.0</c:v>
                </c:pt>
                <c:pt idx="6586">
                  <c:v>5430.0</c:v>
                </c:pt>
                <c:pt idx="6587">
                  <c:v>5431.0</c:v>
                </c:pt>
                <c:pt idx="6588">
                  <c:v>5432.0</c:v>
                </c:pt>
                <c:pt idx="6589">
                  <c:v>5433.0</c:v>
                </c:pt>
                <c:pt idx="6590">
                  <c:v>5434.0</c:v>
                </c:pt>
                <c:pt idx="6591">
                  <c:v>5435.0</c:v>
                </c:pt>
                <c:pt idx="6592">
                  <c:v>5436.0</c:v>
                </c:pt>
                <c:pt idx="6593">
                  <c:v>5437.0</c:v>
                </c:pt>
                <c:pt idx="6594">
                  <c:v>5437.0</c:v>
                </c:pt>
                <c:pt idx="6595">
                  <c:v>5438.0</c:v>
                </c:pt>
                <c:pt idx="6596">
                  <c:v>5439.0</c:v>
                </c:pt>
                <c:pt idx="6597">
                  <c:v>5440.0</c:v>
                </c:pt>
                <c:pt idx="6598">
                  <c:v>5441.0</c:v>
                </c:pt>
                <c:pt idx="6599">
                  <c:v>5442.0</c:v>
                </c:pt>
                <c:pt idx="6600">
                  <c:v>5443.0</c:v>
                </c:pt>
                <c:pt idx="6601">
                  <c:v>5444.0</c:v>
                </c:pt>
                <c:pt idx="6602">
                  <c:v>5445.0</c:v>
                </c:pt>
                <c:pt idx="6603">
                  <c:v>5446.0</c:v>
                </c:pt>
                <c:pt idx="6604">
                  <c:v>5447.0</c:v>
                </c:pt>
                <c:pt idx="6605">
                  <c:v>5448.0</c:v>
                </c:pt>
                <c:pt idx="6606">
                  <c:v>5449.0</c:v>
                </c:pt>
                <c:pt idx="6607">
                  <c:v>5450.0</c:v>
                </c:pt>
                <c:pt idx="6608">
                  <c:v>5451.0</c:v>
                </c:pt>
                <c:pt idx="6609">
                  <c:v>5452.0</c:v>
                </c:pt>
                <c:pt idx="6610">
                  <c:v>5453.0</c:v>
                </c:pt>
                <c:pt idx="6611">
                  <c:v>5454.0</c:v>
                </c:pt>
                <c:pt idx="6612">
                  <c:v>5455.0</c:v>
                </c:pt>
                <c:pt idx="6613">
                  <c:v>5456.0</c:v>
                </c:pt>
                <c:pt idx="6614">
                  <c:v>5457.0</c:v>
                </c:pt>
                <c:pt idx="6615">
                  <c:v>5458.0</c:v>
                </c:pt>
                <c:pt idx="6616">
                  <c:v>5459.0</c:v>
                </c:pt>
                <c:pt idx="6617">
                  <c:v>5460.0</c:v>
                </c:pt>
                <c:pt idx="6618">
                  <c:v>5460.0</c:v>
                </c:pt>
                <c:pt idx="6619">
                  <c:v>5460.0</c:v>
                </c:pt>
                <c:pt idx="6620">
                  <c:v>5460.0</c:v>
                </c:pt>
                <c:pt idx="6621">
                  <c:v>5461.0</c:v>
                </c:pt>
                <c:pt idx="6622">
                  <c:v>5462.0</c:v>
                </c:pt>
                <c:pt idx="6623">
                  <c:v>5463.0</c:v>
                </c:pt>
                <c:pt idx="6624">
                  <c:v>5464.0</c:v>
                </c:pt>
                <c:pt idx="6625">
                  <c:v>5464.0</c:v>
                </c:pt>
                <c:pt idx="6626">
                  <c:v>5464.0</c:v>
                </c:pt>
                <c:pt idx="6627">
                  <c:v>5464.0</c:v>
                </c:pt>
                <c:pt idx="6628">
                  <c:v>5464.0</c:v>
                </c:pt>
                <c:pt idx="6629">
                  <c:v>5465.0</c:v>
                </c:pt>
                <c:pt idx="6630">
                  <c:v>5466.0</c:v>
                </c:pt>
                <c:pt idx="6631">
                  <c:v>5467.0</c:v>
                </c:pt>
                <c:pt idx="6632">
                  <c:v>5468.0</c:v>
                </c:pt>
                <c:pt idx="6633">
                  <c:v>5469.0</c:v>
                </c:pt>
                <c:pt idx="6634">
                  <c:v>5470.0</c:v>
                </c:pt>
                <c:pt idx="6635">
                  <c:v>5471.0</c:v>
                </c:pt>
                <c:pt idx="6636">
                  <c:v>5472.0</c:v>
                </c:pt>
                <c:pt idx="6637">
                  <c:v>5473.0</c:v>
                </c:pt>
                <c:pt idx="6638">
                  <c:v>5474.0</c:v>
                </c:pt>
                <c:pt idx="6639">
                  <c:v>5475.0</c:v>
                </c:pt>
                <c:pt idx="6640">
                  <c:v>5476.0</c:v>
                </c:pt>
                <c:pt idx="6641">
                  <c:v>5477.0</c:v>
                </c:pt>
                <c:pt idx="6642">
                  <c:v>5478.0</c:v>
                </c:pt>
                <c:pt idx="6643">
                  <c:v>5478.0</c:v>
                </c:pt>
                <c:pt idx="6644">
                  <c:v>5479.0</c:v>
                </c:pt>
                <c:pt idx="6645">
                  <c:v>5480.0</c:v>
                </c:pt>
                <c:pt idx="6646">
                  <c:v>5481.0</c:v>
                </c:pt>
                <c:pt idx="6647">
                  <c:v>5482.0</c:v>
                </c:pt>
                <c:pt idx="6648">
                  <c:v>5483.0</c:v>
                </c:pt>
                <c:pt idx="6649">
                  <c:v>5483.0</c:v>
                </c:pt>
                <c:pt idx="6650">
                  <c:v>5484.0</c:v>
                </c:pt>
                <c:pt idx="6651">
                  <c:v>5485.0</c:v>
                </c:pt>
                <c:pt idx="6652">
                  <c:v>5486.0</c:v>
                </c:pt>
                <c:pt idx="6653">
                  <c:v>5487.0</c:v>
                </c:pt>
                <c:pt idx="6654">
                  <c:v>5487.0</c:v>
                </c:pt>
                <c:pt idx="6655">
                  <c:v>5488.0</c:v>
                </c:pt>
                <c:pt idx="6656">
                  <c:v>5489.0</c:v>
                </c:pt>
                <c:pt idx="6657">
                  <c:v>5490.0</c:v>
                </c:pt>
                <c:pt idx="6658">
                  <c:v>5491.0</c:v>
                </c:pt>
                <c:pt idx="6659">
                  <c:v>5491.0</c:v>
                </c:pt>
                <c:pt idx="6660">
                  <c:v>5492.0</c:v>
                </c:pt>
                <c:pt idx="6661">
                  <c:v>5493.0</c:v>
                </c:pt>
                <c:pt idx="6662">
                  <c:v>5493.0</c:v>
                </c:pt>
                <c:pt idx="6663">
                  <c:v>5494.0</c:v>
                </c:pt>
                <c:pt idx="6664">
                  <c:v>5495.0</c:v>
                </c:pt>
                <c:pt idx="6665">
                  <c:v>5496.0</c:v>
                </c:pt>
                <c:pt idx="6666">
                  <c:v>5497.0</c:v>
                </c:pt>
                <c:pt idx="6667">
                  <c:v>5498.0</c:v>
                </c:pt>
                <c:pt idx="6668">
                  <c:v>5499.0</c:v>
                </c:pt>
                <c:pt idx="6669">
                  <c:v>5499.0</c:v>
                </c:pt>
                <c:pt idx="6670">
                  <c:v>5500.0</c:v>
                </c:pt>
                <c:pt idx="6671">
                  <c:v>5501.0</c:v>
                </c:pt>
                <c:pt idx="6672">
                  <c:v>5502.0</c:v>
                </c:pt>
                <c:pt idx="6673">
                  <c:v>5503.0</c:v>
                </c:pt>
                <c:pt idx="6674">
                  <c:v>5504.0</c:v>
                </c:pt>
                <c:pt idx="6675">
                  <c:v>5504.0</c:v>
                </c:pt>
                <c:pt idx="6676">
                  <c:v>5504.0</c:v>
                </c:pt>
                <c:pt idx="6677">
                  <c:v>5504.0</c:v>
                </c:pt>
                <c:pt idx="6678">
                  <c:v>5504.0</c:v>
                </c:pt>
                <c:pt idx="6679">
                  <c:v>5504.0</c:v>
                </c:pt>
                <c:pt idx="6680">
                  <c:v>5504.0</c:v>
                </c:pt>
                <c:pt idx="6681">
                  <c:v>5504.0</c:v>
                </c:pt>
                <c:pt idx="6682">
                  <c:v>5505.0</c:v>
                </c:pt>
                <c:pt idx="6683">
                  <c:v>5506.0</c:v>
                </c:pt>
                <c:pt idx="6684">
                  <c:v>5506.0</c:v>
                </c:pt>
                <c:pt idx="6685">
                  <c:v>5507.0</c:v>
                </c:pt>
                <c:pt idx="6686">
                  <c:v>5508.0</c:v>
                </c:pt>
                <c:pt idx="6687">
                  <c:v>5509.0</c:v>
                </c:pt>
                <c:pt idx="6688">
                  <c:v>5510.0</c:v>
                </c:pt>
                <c:pt idx="6689">
                  <c:v>5511.0</c:v>
                </c:pt>
                <c:pt idx="6690">
                  <c:v>5512.0</c:v>
                </c:pt>
                <c:pt idx="6691">
                  <c:v>5513.0</c:v>
                </c:pt>
                <c:pt idx="6692">
                  <c:v>5514.0</c:v>
                </c:pt>
                <c:pt idx="6693">
                  <c:v>5515.0</c:v>
                </c:pt>
                <c:pt idx="6694">
                  <c:v>5516.0</c:v>
                </c:pt>
                <c:pt idx="6695">
                  <c:v>5517.0</c:v>
                </c:pt>
                <c:pt idx="6696">
                  <c:v>5518.0</c:v>
                </c:pt>
                <c:pt idx="6697">
                  <c:v>5519.0</c:v>
                </c:pt>
                <c:pt idx="6698">
                  <c:v>5520.0</c:v>
                </c:pt>
                <c:pt idx="6699">
                  <c:v>5521.0</c:v>
                </c:pt>
                <c:pt idx="6700">
                  <c:v>5522.0</c:v>
                </c:pt>
                <c:pt idx="6701">
                  <c:v>5523.0</c:v>
                </c:pt>
                <c:pt idx="6702">
                  <c:v>5524.0</c:v>
                </c:pt>
                <c:pt idx="6703">
                  <c:v>5525.0</c:v>
                </c:pt>
                <c:pt idx="6704">
                  <c:v>5526.0</c:v>
                </c:pt>
                <c:pt idx="6705">
                  <c:v>5527.0</c:v>
                </c:pt>
                <c:pt idx="6706">
                  <c:v>5528.0</c:v>
                </c:pt>
                <c:pt idx="6707">
                  <c:v>5529.0</c:v>
                </c:pt>
                <c:pt idx="6708">
                  <c:v>5530.0</c:v>
                </c:pt>
                <c:pt idx="6709">
                  <c:v>5531.0</c:v>
                </c:pt>
                <c:pt idx="6710">
                  <c:v>5532.0</c:v>
                </c:pt>
                <c:pt idx="6711">
                  <c:v>5533.0</c:v>
                </c:pt>
                <c:pt idx="6712">
                  <c:v>5534.0</c:v>
                </c:pt>
                <c:pt idx="6713">
                  <c:v>5534.0</c:v>
                </c:pt>
                <c:pt idx="6714">
                  <c:v>5535.0</c:v>
                </c:pt>
                <c:pt idx="6715">
                  <c:v>5536.0</c:v>
                </c:pt>
                <c:pt idx="6716">
                  <c:v>5537.0</c:v>
                </c:pt>
                <c:pt idx="6717">
                  <c:v>5538.0</c:v>
                </c:pt>
                <c:pt idx="6718">
                  <c:v>5539.0</c:v>
                </c:pt>
                <c:pt idx="6719">
                  <c:v>5540.0</c:v>
                </c:pt>
                <c:pt idx="6720">
                  <c:v>5541.0</c:v>
                </c:pt>
                <c:pt idx="6721">
                  <c:v>5542.0</c:v>
                </c:pt>
                <c:pt idx="6722">
                  <c:v>5543.0</c:v>
                </c:pt>
                <c:pt idx="6723">
                  <c:v>5544.0</c:v>
                </c:pt>
                <c:pt idx="6724">
                  <c:v>5545.0</c:v>
                </c:pt>
                <c:pt idx="6725">
                  <c:v>5546.0</c:v>
                </c:pt>
                <c:pt idx="6726">
                  <c:v>5547.0</c:v>
                </c:pt>
                <c:pt idx="6727">
                  <c:v>5548.0</c:v>
                </c:pt>
                <c:pt idx="6728">
                  <c:v>5549.0</c:v>
                </c:pt>
                <c:pt idx="6729">
                  <c:v>5549.0</c:v>
                </c:pt>
                <c:pt idx="6730">
                  <c:v>5549.0</c:v>
                </c:pt>
                <c:pt idx="6731">
                  <c:v>5549.0</c:v>
                </c:pt>
                <c:pt idx="6732">
                  <c:v>5549.0</c:v>
                </c:pt>
                <c:pt idx="6733">
                  <c:v>5549.0</c:v>
                </c:pt>
                <c:pt idx="6734">
                  <c:v>5550.0</c:v>
                </c:pt>
                <c:pt idx="6735">
                  <c:v>5551.0</c:v>
                </c:pt>
                <c:pt idx="6736">
                  <c:v>5552.0</c:v>
                </c:pt>
                <c:pt idx="6737">
                  <c:v>5553.0</c:v>
                </c:pt>
                <c:pt idx="6738">
                  <c:v>5554.0</c:v>
                </c:pt>
                <c:pt idx="6739">
                  <c:v>5555.0</c:v>
                </c:pt>
                <c:pt idx="6740">
                  <c:v>5556.0</c:v>
                </c:pt>
                <c:pt idx="6741">
                  <c:v>5557.0</c:v>
                </c:pt>
                <c:pt idx="6742">
                  <c:v>5558.0</c:v>
                </c:pt>
                <c:pt idx="6743">
                  <c:v>5559.0</c:v>
                </c:pt>
                <c:pt idx="6744">
                  <c:v>5560.0</c:v>
                </c:pt>
                <c:pt idx="6745">
                  <c:v>5561.0</c:v>
                </c:pt>
                <c:pt idx="6746">
                  <c:v>5562.0</c:v>
                </c:pt>
                <c:pt idx="6747">
                  <c:v>5563.0</c:v>
                </c:pt>
                <c:pt idx="6748">
                  <c:v>5564.0</c:v>
                </c:pt>
                <c:pt idx="6749">
                  <c:v>5565.0</c:v>
                </c:pt>
                <c:pt idx="6750">
                  <c:v>5566.0</c:v>
                </c:pt>
                <c:pt idx="6751">
                  <c:v>5566.0</c:v>
                </c:pt>
                <c:pt idx="6752">
                  <c:v>5567.0</c:v>
                </c:pt>
                <c:pt idx="6753">
                  <c:v>5568.0</c:v>
                </c:pt>
                <c:pt idx="6754">
                  <c:v>5568.0</c:v>
                </c:pt>
                <c:pt idx="6755">
                  <c:v>5568.0</c:v>
                </c:pt>
                <c:pt idx="6756">
                  <c:v>5569.0</c:v>
                </c:pt>
                <c:pt idx="6757">
                  <c:v>5570.0</c:v>
                </c:pt>
                <c:pt idx="6758">
                  <c:v>5571.0</c:v>
                </c:pt>
                <c:pt idx="6759">
                  <c:v>5572.0</c:v>
                </c:pt>
                <c:pt idx="6760">
                  <c:v>5572.0</c:v>
                </c:pt>
                <c:pt idx="6761">
                  <c:v>5572.0</c:v>
                </c:pt>
                <c:pt idx="6762">
                  <c:v>5573.0</c:v>
                </c:pt>
                <c:pt idx="6763">
                  <c:v>5574.0</c:v>
                </c:pt>
                <c:pt idx="6764">
                  <c:v>5574.0</c:v>
                </c:pt>
                <c:pt idx="6765">
                  <c:v>5574.0</c:v>
                </c:pt>
                <c:pt idx="6766">
                  <c:v>5575.0</c:v>
                </c:pt>
                <c:pt idx="6767">
                  <c:v>5576.0</c:v>
                </c:pt>
                <c:pt idx="6768">
                  <c:v>5577.0</c:v>
                </c:pt>
                <c:pt idx="6769">
                  <c:v>5578.0</c:v>
                </c:pt>
                <c:pt idx="6770">
                  <c:v>5579.0</c:v>
                </c:pt>
                <c:pt idx="6771">
                  <c:v>5580.0</c:v>
                </c:pt>
                <c:pt idx="6772">
                  <c:v>5581.0</c:v>
                </c:pt>
                <c:pt idx="6773">
                  <c:v>5582.0</c:v>
                </c:pt>
                <c:pt idx="6774">
                  <c:v>5583.0</c:v>
                </c:pt>
                <c:pt idx="6775">
                  <c:v>5584.0</c:v>
                </c:pt>
                <c:pt idx="6776">
                  <c:v>5585.0</c:v>
                </c:pt>
                <c:pt idx="6777">
                  <c:v>5586.0</c:v>
                </c:pt>
                <c:pt idx="6778">
                  <c:v>5587.0</c:v>
                </c:pt>
                <c:pt idx="6779">
                  <c:v>5588.0</c:v>
                </c:pt>
                <c:pt idx="6780">
                  <c:v>5589.0</c:v>
                </c:pt>
                <c:pt idx="6781">
                  <c:v>5590.0</c:v>
                </c:pt>
                <c:pt idx="6782">
                  <c:v>5591.0</c:v>
                </c:pt>
                <c:pt idx="6783">
                  <c:v>5592.0</c:v>
                </c:pt>
                <c:pt idx="6784">
                  <c:v>5593.0</c:v>
                </c:pt>
                <c:pt idx="6785">
                  <c:v>5594.0</c:v>
                </c:pt>
                <c:pt idx="6786">
                  <c:v>5595.0</c:v>
                </c:pt>
                <c:pt idx="6787">
                  <c:v>5596.0</c:v>
                </c:pt>
                <c:pt idx="6788">
                  <c:v>5597.0</c:v>
                </c:pt>
                <c:pt idx="6789">
                  <c:v>5597.0</c:v>
                </c:pt>
                <c:pt idx="6790">
                  <c:v>5598.0</c:v>
                </c:pt>
                <c:pt idx="6791">
                  <c:v>5599.0</c:v>
                </c:pt>
                <c:pt idx="6792">
                  <c:v>5599.0</c:v>
                </c:pt>
                <c:pt idx="6793">
                  <c:v>5599.0</c:v>
                </c:pt>
                <c:pt idx="6794">
                  <c:v>5600.0</c:v>
                </c:pt>
                <c:pt idx="6795">
                  <c:v>5601.0</c:v>
                </c:pt>
                <c:pt idx="6796">
                  <c:v>5602.0</c:v>
                </c:pt>
                <c:pt idx="6797">
                  <c:v>5603.0</c:v>
                </c:pt>
                <c:pt idx="6798">
                  <c:v>5604.0</c:v>
                </c:pt>
                <c:pt idx="6799">
                  <c:v>5605.0</c:v>
                </c:pt>
                <c:pt idx="6800">
                  <c:v>5606.0</c:v>
                </c:pt>
                <c:pt idx="6801">
                  <c:v>5607.0</c:v>
                </c:pt>
                <c:pt idx="6802">
                  <c:v>5608.0</c:v>
                </c:pt>
                <c:pt idx="6803">
                  <c:v>5609.0</c:v>
                </c:pt>
                <c:pt idx="6804">
                  <c:v>5609.0</c:v>
                </c:pt>
                <c:pt idx="6805">
                  <c:v>5610.0</c:v>
                </c:pt>
                <c:pt idx="6806">
                  <c:v>5611.0</c:v>
                </c:pt>
                <c:pt idx="6807">
                  <c:v>5612.0</c:v>
                </c:pt>
                <c:pt idx="6808">
                  <c:v>5613.0</c:v>
                </c:pt>
                <c:pt idx="6809">
                  <c:v>5614.0</c:v>
                </c:pt>
                <c:pt idx="6810">
                  <c:v>5615.0</c:v>
                </c:pt>
                <c:pt idx="6811">
                  <c:v>5616.0</c:v>
                </c:pt>
                <c:pt idx="6812">
                  <c:v>5617.0</c:v>
                </c:pt>
                <c:pt idx="6813">
                  <c:v>5618.0</c:v>
                </c:pt>
                <c:pt idx="6814">
                  <c:v>5619.0</c:v>
                </c:pt>
                <c:pt idx="6815">
                  <c:v>5620.0</c:v>
                </c:pt>
                <c:pt idx="6816">
                  <c:v>5621.0</c:v>
                </c:pt>
                <c:pt idx="6817">
                  <c:v>5622.0</c:v>
                </c:pt>
                <c:pt idx="6818">
                  <c:v>5623.0</c:v>
                </c:pt>
                <c:pt idx="6819">
                  <c:v>5624.0</c:v>
                </c:pt>
                <c:pt idx="6820">
                  <c:v>5625.0</c:v>
                </c:pt>
                <c:pt idx="6821">
                  <c:v>5626.0</c:v>
                </c:pt>
                <c:pt idx="6822">
                  <c:v>5627.0</c:v>
                </c:pt>
                <c:pt idx="6823">
                  <c:v>5628.0</c:v>
                </c:pt>
                <c:pt idx="6824">
                  <c:v>5629.0</c:v>
                </c:pt>
                <c:pt idx="6825">
                  <c:v>5629.0</c:v>
                </c:pt>
                <c:pt idx="6826">
                  <c:v>5630.0</c:v>
                </c:pt>
                <c:pt idx="6827">
                  <c:v>5631.0</c:v>
                </c:pt>
                <c:pt idx="6828">
                  <c:v>5632.0</c:v>
                </c:pt>
                <c:pt idx="6829">
                  <c:v>5633.0</c:v>
                </c:pt>
                <c:pt idx="6830">
                  <c:v>5633.0</c:v>
                </c:pt>
                <c:pt idx="6831">
                  <c:v>5633.0</c:v>
                </c:pt>
                <c:pt idx="6832">
                  <c:v>5634.0</c:v>
                </c:pt>
                <c:pt idx="6833">
                  <c:v>5634.0</c:v>
                </c:pt>
                <c:pt idx="6834">
                  <c:v>5635.0</c:v>
                </c:pt>
                <c:pt idx="6835">
                  <c:v>5635.0</c:v>
                </c:pt>
                <c:pt idx="6836">
                  <c:v>5636.0</c:v>
                </c:pt>
                <c:pt idx="6837">
                  <c:v>5636.0</c:v>
                </c:pt>
                <c:pt idx="6838">
                  <c:v>5636.0</c:v>
                </c:pt>
                <c:pt idx="6839">
                  <c:v>5637.0</c:v>
                </c:pt>
                <c:pt idx="6840">
                  <c:v>5638.0</c:v>
                </c:pt>
                <c:pt idx="6841">
                  <c:v>5639.0</c:v>
                </c:pt>
                <c:pt idx="6842">
                  <c:v>5640.0</c:v>
                </c:pt>
                <c:pt idx="6843">
                  <c:v>5641.0</c:v>
                </c:pt>
                <c:pt idx="6844">
                  <c:v>5642.0</c:v>
                </c:pt>
                <c:pt idx="6845">
                  <c:v>5643.0</c:v>
                </c:pt>
                <c:pt idx="6846">
                  <c:v>5644.0</c:v>
                </c:pt>
                <c:pt idx="6847">
                  <c:v>5645.0</c:v>
                </c:pt>
                <c:pt idx="6848">
                  <c:v>5646.0</c:v>
                </c:pt>
                <c:pt idx="6849">
                  <c:v>5647.0</c:v>
                </c:pt>
                <c:pt idx="6850">
                  <c:v>5648.0</c:v>
                </c:pt>
                <c:pt idx="6851">
                  <c:v>5649.0</c:v>
                </c:pt>
                <c:pt idx="6852">
                  <c:v>5650.0</c:v>
                </c:pt>
                <c:pt idx="6853">
                  <c:v>5650.0</c:v>
                </c:pt>
                <c:pt idx="6854">
                  <c:v>5651.0</c:v>
                </c:pt>
                <c:pt idx="6855">
                  <c:v>5652.0</c:v>
                </c:pt>
                <c:pt idx="6856">
                  <c:v>5652.0</c:v>
                </c:pt>
                <c:pt idx="6857">
                  <c:v>5653.0</c:v>
                </c:pt>
                <c:pt idx="6858">
                  <c:v>5654.0</c:v>
                </c:pt>
                <c:pt idx="6859">
                  <c:v>5654.0</c:v>
                </c:pt>
                <c:pt idx="6860">
                  <c:v>5655.0</c:v>
                </c:pt>
                <c:pt idx="6861">
                  <c:v>5656.0</c:v>
                </c:pt>
                <c:pt idx="6862">
                  <c:v>5657.0</c:v>
                </c:pt>
                <c:pt idx="6863">
                  <c:v>5658.0</c:v>
                </c:pt>
                <c:pt idx="6864">
                  <c:v>5658.0</c:v>
                </c:pt>
                <c:pt idx="6865">
                  <c:v>5659.0</c:v>
                </c:pt>
                <c:pt idx="6866">
                  <c:v>5660.0</c:v>
                </c:pt>
                <c:pt idx="6867">
                  <c:v>5661.0</c:v>
                </c:pt>
                <c:pt idx="6868">
                  <c:v>5662.0</c:v>
                </c:pt>
                <c:pt idx="6869">
                  <c:v>5663.0</c:v>
                </c:pt>
                <c:pt idx="6870">
                  <c:v>5664.0</c:v>
                </c:pt>
                <c:pt idx="6871">
                  <c:v>5665.0</c:v>
                </c:pt>
                <c:pt idx="6872">
                  <c:v>5666.0</c:v>
                </c:pt>
                <c:pt idx="6873">
                  <c:v>5667.0</c:v>
                </c:pt>
                <c:pt idx="6874">
                  <c:v>5668.0</c:v>
                </c:pt>
                <c:pt idx="6875">
                  <c:v>5669.0</c:v>
                </c:pt>
                <c:pt idx="6876">
                  <c:v>5670.0</c:v>
                </c:pt>
                <c:pt idx="6877">
                  <c:v>5671.0</c:v>
                </c:pt>
                <c:pt idx="6878">
                  <c:v>5672.0</c:v>
                </c:pt>
                <c:pt idx="6879">
                  <c:v>5673.0</c:v>
                </c:pt>
                <c:pt idx="6880">
                  <c:v>5674.0</c:v>
                </c:pt>
                <c:pt idx="6881">
                  <c:v>5674.0</c:v>
                </c:pt>
                <c:pt idx="6882">
                  <c:v>5675.0</c:v>
                </c:pt>
                <c:pt idx="6883">
                  <c:v>5676.0</c:v>
                </c:pt>
                <c:pt idx="6884">
                  <c:v>5677.0</c:v>
                </c:pt>
                <c:pt idx="6885">
                  <c:v>5678.0</c:v>
                </c:pt>
                <c:pt idx="6886">
                  <c:v>5678.0</c:v>
                </c:pt>
                <c:pt idx="6887">
                  <c:v>5679.0</c:v>
                </c:pt>
                <c:pt idx="6888">
                  <c:v>5680.0</c:v>
                </c:pt>
                <c:pt idx="6889">
                  <c:v>5681.0</c:v>
                </c:pt>
                <c:pt idx="6890">
                  <c:v>5681.0</c:v>
                </c:pt>
                <c:pt idx="6891">
                  <c:v>5682.0</c:v>
                </c:pt>
                <c:pt idx="6892">
                  <c:v>5682.0</c:v>
                </c:pt>
                <c:pt idx="6893">
                  <c:v>5683.0</c:v>
                </c:pt>
                <c:pt idx="6894">
                  <c:v>5684.0</c:v>
                </c:pt>
                <c:pt idx="6895">
                  <c:v>5685.0</c:v>
                </c:pt>
                <c:pt idx="6896">
                  <c:v>5686.0</c:v>
                </c:pt>
                <c:pt idx="6897">
                  <c:v>5687.0</c:v>
                </c:pt>
                <c:pt idx="6898">
                  <c:v>5687.0</c:v>
                </c:pt>
                <c:pt idx="6899">
                  <c:v>5688.0</c:v>
                </c:pt>
                <c:pt idx="6900">
                  <c:v>5688.0</c:v>
                </c:pt>
                <c:pt idx="6901">
                  <c:v>5688.0</c:v>
                </c:pt>
                <c:pt idx="6902">
                  <c:v>5689.0</c:v>
                </c:pt>
                <c:pt idx="6903">
                  <c:v>5689.0</c:v>
                </c:pt>
                <c:pt idx="6904">
                  <c:v>5689.0</c:v>
                </c:pt>
                <c:pt idx="6905">
                  <c:v>5690.0</c:v>
                </c:pt>
                <c:pt idx="6906">
                  <c:v>5690.0</c:v>
                </c:pt>
                <c:pt idx="6907">
                  <c:v>5691.0</c:v>
                </c:pt>
                <c:pt idx="6908">
                  <c:v>5692.0</c:v>
                </c:pt>
                <c:pt idx="6909">
                  <c:v>5693.0</c:v>
                </c:pt>
                <c:pt idx="6910">
                  <c:v>5694.0</c:v>
                </c:pt>
                <c:pt idx="6911">
                  <c:v>5695.0</c:v>
                </c:pt>
                <c:pt idx="6912">
                  <c:v>5696.0</c:v>
                </c:pt>
                <c:pt idx="6913">
                  <c:v>5697.0</c:v>
                </c:pt>
                <c:pt idx="6914">
                  <c:v>5698.0</c:v>
                </c:pt>
                <c:pt idx="6915">
                  <c:v>5699.0</c:v>
                </c:pt>
                <c:pt idx="6916">
                  <c:v>5699.0</c:v>
                </c:pt>
                <c:pt idx="6917">
                  <c:v>5699.0</c:v>
                </c:pt>
                <c:pt idx="6918">
                  <c:v>5700.0</c:v>
                </c:pt>
                <c:pt idx="6919">
                  <c:v>5701.0</c:v>
                </c:pt>
                <c:pt idx="6920">
                  <c:v>5702.0</c:v>
                </c:pt>
                <c:pt idx="6921">
                  <c:v>5702.0</c:v>
                </c:pt>
                <c:pt idx="6922">
                  <c:v>5703.0</c:v>
                </c:pt>
                <c:pt idx="6923">
                  <c:v>5704.0</c:v>
                </c:pt>
                <c:pt idx="6924">
                  <c:v>5705.0</c:v>
                </c:pt>
                <c:pt idx="6925">
                  <c:v>5706.0</c:v>
                </c:pt>
                <c:pt idx="6926">
                  <c:v>5707.0</c:v>
                </c:pt>
                <c:pt idx="6927">
                  <c:v>5708.0</c:v>
                </c:pt>
                <c:pt idx="6928">
                  <c:v>5709.0</c:v>
                </c:pt>
                <c:pt idx="6929">
                  <c:v>5710.0</c:v>
                </c:pt>
                <c:pt idx="6930">
                  <c:v>5711.0</c:v>
                </c:pt>
                <c:pt idx="6931">
                  <c:v>5712.0</c:v>
                </c:pt>
                <c:pt idx="6932">
                  <c:v>5713.0</c:v>
                </c:pt>
                <c:pt idx="6933">
                  <c:v>5714.0</c:v>
                </c:pt>
                <c:pt idx="6934">
                  <c:v>5715.0</c:v>
                </c:pt>
                <c:pt idx="6935">
                  <c:v>5716.0</c:v>
                </c:pt>
                <c:pt idx="6936">
                  <c:v>5717.0</c:v>
                </c:pt>
                <c:pt idx="6937">
                  <c:v>5718.0</c:v>
                </c:pt>
                <c:pt idx="6938">
                  <c:v>5719.0</c:v>
                </c:pt>
                <c:pt idx="6939">
                  <c:v>5720.0</c:v>
                </c:pt>
                <c:pt idx="6940">
                  <c:v>5721.0</c:v>
                </c:pt>
                <c:pt idx="6941">
                  <c:v>5722.0</c:v>
                </c:pt>
                <c:pt idx="6942">
                  <c:v>5723.0</c:v>
                </c:pt>
                <c:pt idx="6943">
                  <c:v>5723.0</c:v>
                </c:pt>
                <c:pt idx="6944">
                  <c:v>5724.0</c:v>
                </c:pt>
                <c:pt idx="6945">
                  <c:v>5724.0</c:v>
                </c:pt>
                <c:pt idx="6946">
                  <c:v>5724.0</c:v>
                </c:pt>
                <c:pt idx="6947">
                  <c:v>5724.0</c:v>
                </c:pt>
                <c:pt idx="6948">
                  <c:v>5724.0</c:v>
                </c:pt>
                <c:pt idx="6949">
                  <c:v>5725.0</c:v>
                </c:pt>
                <c:pt idx="6950">
                  <c:v>5726.0</c:v>
                </c:pt>
                <c:pt idx="6951">
                  <c:v>5727.0</c:v>
                </c:pt>
                <c:pt idx="6952">
                  <c:v>5728.0</c:v>
                </c:pt>
                <c:pt idx="6953">
                  <c:v>5729.0</c:v>
                </c:pt>
                <c:pt idx="6954">
                  <c:v>5730.0</c:v>
                </c:pt>
                <c:pt idx="6955">
                  <c:v>5731.0</c:v>
                </c:pt>
                <c:pt idx="6956">
                  <c:v>5732.0</c:v>
                </c:pt>
                <c:pt idx="6957">
                  <c:v>5732.0</c:v>
                </c:pt>
                <c:pt idx="6958">
                  <c:v>5733.0</c:v>
                </c:pt>
                <c:pt idx="6959">
                  <c:v>5734.0</c:v>
                </c:pt>
                <c:pt idx="6960">
                  <c:v>5735.0</c:v>
                </c:pt>
                <c:pt idx="6961">
                  <c:v>5736.0</c:v>
                </c:pt>
                <c:pt idx="6962">
                  <c:v>5737.0</c:v>
                </c:pt>
                <c:pt idx="6963">
                  <c:v>5738.0</c:v>
                </c:pt>
                <c:pt idx="6964">
                  <c:v>5739.0</c:v>
                </c:pt>
                <c:pt idx="6965">
                  <c:v>5740.0</c:v>
                </c:pt>
                <c:pt idx="6966">
                  <c:v>5741.0</c:v>
                </c:pt>
                <c:pt idx="6967">
                  <c:v>5742.0</c:v>
                </c:pt>
                <c:pt idx="6968">
                  <c:v>5743.0</c:v>
                </c:pt>
                <c:pt idx="6969">
                  <c:v>5744.0</c:v>
                </c:pt>
                <c:pt idx="6970">
                  <c:v>5745.0</c:v>
                </c:pt>
                <c:pt idx="6971">
                  <c:v>5746.0</c:v>
                </c:pt>
                <c:pt idx="6972">
                  <c:v>5747.0</c:v>
                </c:pt>
                <c:pt idx="6973">
                  <c:v>5748.0</c:v>
                </c:pt>
                <c:pt idx="6974">
                  <c:v>5749.0</c:v>
                </c:pt>
                <c:pt idx="6975">
                  <c:v>5749.0</c:v>
                </c:pt>
                <c:pt idx="6976">
                  <c:v>5750.0</c:v>
                </c:pt>
                <c:pt idx="6977">
                  <c:v>5751.0</c:v>
                </c:pt>
                <c:pt idx="6978">
                  <c:v>5752.0</c:v>
                </c:pt>
                <c:pt idx="6979">
                  <c:v>5753.0</c:v>
                </c:pt>
                <c:pt idx="6980">
                  <c:v>5754.0</c:v>
                </c:pt>
                <c:pt idx="6981">
                  <c:v>5755.0</c:v>
                </c:pt>
                <c:pt idx="6982">
                  <c:v>5756.0</c:v>
                </c:pt>
                <c:pt idx="6983">
                  <c:v>5757.0</c:v>
                </c:pt>
                <c:pt idx="6984">
                  <c:v>5758.0</c:v>
                </c:pt>
                <c:pt idx="6985">
                  <c:v>5759.0</c:v>
                </c:pt>
                <c:pt idx="6986">
                  <c:v>5760.0</c:v>
                </c:pt>
                <c:pt idx="6987">
                  <c:v>5761.0</c:v>
                </c:pt>
                <c:pt idx="6988">
                  <c:v>5762.0</c:v>
                </c:pt>
                <c:pt idx="6989">
                  <c:v>5763.0</c:v>
                </c:pt>
                <c:pt idx="6990">
                  <c:v>5764.0</c:v>
                </c:pt>
                <c:pt idx="6991">
                  <c:v>5764.0</c:v>
                </c:pt>
                <c:pt idx="6992">
                  <c:v>5765.0</c:v>
                </c:pt>
                <c:pt idx="6993">
                  <c:v>5766.0</c:v>
                </c:pt>
                <c:pt idx="6994">
                  <c:v>5767.0</c:v>
                </c:pt>
                <c:pt idx="6995">
                  <c:v>5768.0</c:v>
                </c:pt>
                <c:pt idx="6996">
                  <c:v>5768.0</c:v>
                </c:pt>
                <c:pt idx="6997">
                  <c:v>5769.0</c:v>
                </c:pt>
                <c:pt idx="6998">
                  <c:v>5770.0</c:v>
                </c:pt>
                <c:pt idx="6999">
                  <c:v>5770.0</c:v>
                </c:pt>
                <c:pt idx="7000">
                  <c:v>5771.0</c:v>
                </c:pt>
                <c:pt idx="7001">
                  <c:v>5772.0</c:v>
                </c:pt>
                <c:pt idx="7002">
                  <c:v>5773.0</c:v>
                </c:pt>
                <c:pt idx="7003">
                  <c:v>5774.0</c:v>
                </c:pt>
                <c:pt idx="7004">
                  <c:v>5775.0</c:v>
                </c:pt>
                <c:pt idx="7005">
                  <c:v>5776.0</c:v>
                </c:pt>
                <c:pt idx="7006">
                  <c:v>5777.0</c:v>
                </c:pt>
                <c:pt idx="7007">
                  <c:v>5778.0</c:v>
                </c:pt>
                <c:pt idx="7008">
                  <c:v>5779.0</c:v>
                </c:pt>
                <c:pt idx="7009">
                  <c:v>5779.0</c:v>
                </c:pt>
                <c:pt idx="7010">
                  <c:v>5780.0</c:v>
                </c:pt>
                <c:pt idx="7011">
                  <c:v>5781.0</c:v>
                </c:pt>
                <c:pt idx="7012">
                  <c:v>5782.0</c:v>
                </c:pt>
                <c:pt idx="7013">
                  <c:v>5783.0</c:v>
                </c:pt>
                <c:pt idx="7014">
                  <c:v>5784.0</c:v>
                </c:pt>
                <c:pt idx="7015">
                  <c:v>5785.0</c:v>
                </c:pt>
                <c:pt idx="7016">
                  <c:v>5786.0</c:v>
                </c:pt>
                <c:pt idx="7017">
                  <c:v>5787.0</c:v>
                </c:pt>
                <c:pt idx="7018">
                  <c:v>5788.0</c:v>
                </c:pt>
                <c:pt idx="7019">
                  <c:v>5789.0</c:v>
                </c:pt>
                <c:pt idx="7020">
                  <c:v>5790.0</c:v>
                </c:pt>
                <c:pt idx="7021">
                  <c:v>5791.0</c:v>
                </c:pt>
                <c:pt idx="7022">
                  <c:v>5792.0</c:v>
                </c:pt>
                <c:pt idx="7023">
                  <c:v>5793.0</c:v>
                </c:pt>
                <c:pt idx="7024">
                  <c:v>5794.0</c:v>
                </c:pt>
                <c:pt idx="7025">
                  <c:v>5794.0</c:v>
                </c:pt>
                <c:pt idx="7026">
                  <c:v>5795.0</c:v>
                </c:pt>
                <c:pt idx="7027">
                  <c:v>5796.0</c:v>
                </c:pt>
                <c:pt idx="7028">
                  <c:v>5797.0</c:v>
                </c:pt>
                <c:pt idx="7029">
                  <c:v>5798.0</c:v>
                </c:pt>
                <c:pt idx="7030">
                  <c:v>5799.0</c:v>
                </c:pt>
                <c:pt idx="7031">
                  <c:v>5800.0</c:v>
                </c:pt>
                <c:pt idx="7032">
                  <c:v>5801.0</c:v>
                </c:pt>
                <c:pt idx="7033">
                  <c:v>5802.0</c:v>
                </c:pt>
                <c:pt idx="7034">
                  <c:v>5802.0</c:v>
                </c:pt>
                <c:pt idx="7035">
                  <c:v>5802.0</c:v>
                </c:pt>
                <c:pt idx="7036">
                  <c:v>5803.0</c:v>
                </c:pt>
                <c:pt idx="7037">
                  <c:v>5804.0</c:v>
                </c:pt>
                <c:pt idx="7038">
                  <c:v>5805.0</c:v>
                </c:pt>
                <c:pt idx="7039">
                  <c:v>5806.0</c:v>
                </c:pt>
                <c:pt idx="7040">
                  <c:v>5807.0</c:v>
                </c:pt>
                <c:pt idx="7041">
                  <c:v>5807.0</c:v>
                </c:pt>
                <c:pt idx="7042">
                  <c:v>5808.0</c:v>
                </c:pt>
                <c:pt idx="7043">
                  <c:v>5809.0</c:v>
                </c:pt>
                <c:pt idx="7044">
                  <c:v>5809.0</c:v>
                </c:pt>
                <c:pt idx="7045">
                  <c:v>5810.0</c:v>
                </c:pt>
                <c:pt idx="7046">
                  <c:v>5811.0</c:v>
                </c:pt>
                <c:pt idx="7047">
                  <c:v>5812.0</c:v>
                </c:pt>
                <c:pt idx="7048">
                  <c:v>5813.0</c:v>
                </c:pt>
                <c:pt idx="7049">
                  <c:v>5814.0</c:v>
                </c:pt>
                <c:pt idx="7050">
                  <c:v>5815.0</c:v>
                </c:pt>
                <c:pt idx="7051">
                  <c:v>5816.0</c:v>
                </c:pt>
                <c:pt idx="7052">
                  <c:v>5817.0</c:v>
                </c:pt>
                <c:pt idx="7053">
                  <c:v>5818.0</c:v>
                </c:pt>
                <c:pt idx="7054">
                  <c:v>5818.0</c:v>
                </c:pt>
                <c:pt idx="7055">
                  <c:v>5819.0</c:v>
                </c:pt>
                <c:pt idx="7056">
                  <c:v>5820.0</c:v>
                </c:pt>
                <c:pt idx="7057">
                  <c:v>5821.0</c:v>
                </c:pt>
                <c:pt idx="7058">
                  <c:v>5822.0</c:v>
                </c:pt>
                <c:pt idx="7059">
                  <c:v>5823.0</c:v>
                </c:pt>
                <c:pt idx="7060">
                  <c:v>5824.0</c:v>
                </c:pt>
                <c:pt idx="7061">
                  <c:v>5825.0</c:v>
                </c:pt>
                <c:pt idx="7062">
                  <c:v>5826.0</c:v>
                </c:pt>
                <c:pt idx="7063">
                  <c:v>5826.0</c:v>
                </c:pt>
                <c:pt idx="7064">
                  <c:v>5827.0</c:v>
                </c:pt>
                <c:pt idx="7065">
                  <c:v>5827.0</c:v>
                </c:pt>
                <c:pt idx="7066">
                  <c:v>5827.0</c:v>
                </c:pt>
                <c:pt idx="7067">
                  <c:v>5827.0</c:v>
                </c:pt>
                <c:pt idx="7068">
                  <c:v>5827.0</c:v>
                </c:pt>
                <c:pt idx="7069">
                  <c:v>5827.0</c:v>
                </c:pt>
                <c:pt idx="7070">
                  <c:v>5828.0</c:v>
                </c:pt>
                <c:pt idx="7071">
                  <c:v>5829.0</c:v>
                </c:pt>
                <c:pt idx="7072">
                  <c:v>5830.0</c:v>
                </c:pt>
                <c:pt idx="7073">
                  <c:v>5831.0</c:v>
                </c:pt>
                <c:pt idx="7074">
                  <c:v>5832.0</c:v>
                </c:pt>
                <c:pt idx="7075">
                  <c:v>5833.0</c:v>
                </c:pt>
                <c:pt idx="7076">
                  <c:v>5834.0</c:v>
                </c:pt>
                <c:pt idx="7077">
                  <c:v>5835.0</c:v>
                </c:pt>
                <c:pt idx="7078">
                  <c:v>5836.0</c:v>
                </c:pt>
                <c:pt idx="7079">
                  <c:v>5837.0</c:v>
                </c:pt>
                <c:pt idx="7080">
                  <c:v>5838.0</c:v>
                </c:pt>
                <c:pt idx="7081">
                  <c:v>5838.0</c:v>
                </c:pt>
                <c:pt idx="7082">
                  <c:v>5839.0</c:v>
                </c:pt>
                <c:pt idx="7083">
                  <c:v>5840.0</c:v>
                </c:pt>
                <c:pt idx="7084">
                  <c:v>5841.0</c:v>
                </c:pt>
                <c:pt idx="7085">
                  <c:v>5842.0</c:v>
                </c:pt>
                <c:pt idx="7086">
                  <c:v>5843.0</c:v>
                </c:pt>
                <c:pt idx="7087">
                  <c:v>5844.0</c:v>
                </c:pt>
                <c:pt idx="7088">
                  <c:v>5845.0</c:v>
                </c:pt>
                <c:pt idx="7089">
                  <c:v>5846.0</c:v>
                </c:pt>
                <c:pt idx="7090">
                  <c:v>5847.0</c:v>
                </c:pt>
                <c:pt idx="7091">
                  <c:v>5848.0</c:v>
                </c:pt>
                <c:pt idx="7092">
                  <c:v>5849.0</c:v>
                </c:pt>
                <c:pt idx="7093">
                  <c:v>5850.0</c:v>
                </c:pt>
                <c:pt idx="7094">
                  <c:v>5851.0</c:v>
                </c:pt>
                <c:pt idx="7095">
                  <c:v>5851.0</c:v>
                </c:pt>
                <c:pt idx="7096">
                  <c:v>5852.0</c:v>
                </c:pt>
                <c:pt idx="7097">
                  <c:v>5853.0</c:v>
                </c:pt>
                <c:pt idx="7098">
                  <c:v>5854.0</c:v>
                </c:pt>
                <c:pt idx="7099">
                  <c:v>5854.0</c:v>
                </c:pt>
                <c:pt idx="7100">
                  <c:v>5855.0</c:v>
                </c:pt>
                <c:pt idx="7101">
                  <c:v>5856.0</c:v>
                </c:pt>
                <c:pt idx="7102">
                  <c:v>5857.0</c:v>
                </c:pt>
                <c:pt idx="7103">
                  <c:v>5858.0</c:v>
                </c:pt>
                <c:pt idx="7104">
                  <c:v>5859.0</c:v>
                </c:pt>
                <c:pt idx="7105">
                  <c:v>5860.0</c:v>
                </c:pt>
                <c:pt idx="7106">
                  <c:v>5861.0</c:v>
                </c:pt>
                <c:pt idx="7107">
                  <c:v>5862.0</c:v>
                </c:pt>
                <c:pt idx="7108">
                  <c:v>5863.0</c:v>
                </c:pt>
                <c:pt idx="7109">
                  <c:v>5864.0</c:v>
                </c:pt>
                <c:pt idx="7110">
                  <c:v>5865.0</c:v>
                </c:pt>
                <c:pt idx="7111">
                  <c:v>5866.0</c:v>
                </c:pt>
                <c:pt idx="7112">
                  <c:v>5867.0</c:v>
                </c:pt>
                <c:pt idx="7113">
                  <c:v>5868.0</c:v>
                </c:pt>
                <c:pt idx="7114">
                  <c:v>5869.0</c:v>
                </c:pt>
                <c:pt idx="7115">
                  <c:v>5870.0</c:v>
                </c:pt>
                <c:pt idx="7116">
                  <c:v>5871.0</c:v>
                </c:pt>
                <c:pt idx="7117">
                  <c:v>5872.0</c:v>
                </c:pt>
                <c:pt idx="7118">
                  <c:v>5872.0</c:v>
                </c:pt>
                <c:pt idx="7119">
                  <c:v>5873.0</c:v>
                </c:pt>
                <c:pt idx="7120">
                  <c:v>5874.0</c:v>
                </c:pt>
                <c:pt idx="7121">
                  <c:v>5874.0</c:v>
                </c:pt>
                <c:pt idx="7122">
                  <c:v>5875.0</c:v>
                </c:pt>
                <c:pt idx="7123">
                  <c:v>5876.0</c:v>
                </c:pt>
                <c:pt idx="7124">
                  <c:v>5877.0</c:v>
                </c:pt>
                <c:pt idx="7125">
                  <c:v>5878.0</c:v>
                </c:pt>
                <c:pt idx="7126">
                  <c:v>5879.0</c:v>
                </c:pt>
                <c:pt idx="7127">
                  <c:v>5880.0</c:v>
                </c:pt>
                <c:pt idx="7128">
                  <c:v>5881.0</c:v>
                </c:pt>
                <c:pt idx="7129">
                  <c:v>5881.0</c:v>
                </c:pt>
                <c:pt idx="7130">
                  <c:v>5882.0</c:v>
                </c:pt>
                <c:pt idx="7131">
                  <c:v>5883.0</c:v>
                </c:pt>
                <c:pt idx="7132">
                  <c:v>5884.0</c:v>
                </c:pt>
                <c:pt idx="7133">
                  <c:v>5885.0</c:v>
                </c:pt>
                <c:pt idx="7134">
                  <c:v>5886.0</c:v>
                </c:pt>
                <c:pt idx="7135">
                  <c:v>5886.0</c:v>
                </c:pt>
                <c:pt idx="7136">
                  <c:v>5887.0</c:v>
                </c:pt>
                <c:pt idx="7137">
                  <c:v>5887.0</c:v>
                </c:pt>
                <c:pt idx="7138">
                  <c:v>5888.0</c:v>
                </c:pt>
                <c:pt idx="7139">
                  <c:v>5889.0</c:v>
                </c:pt>
                <c:pt idx="7140">
                  <c:v>5890.0</c:v>
                </c:pt>
                <c:pt idx="7141">
                  <c:v>5891.0</c:v>
                </c:pt>
                <c:pt idx="7142">
                  <c:v>5892.0</c:v>
                </c:pt>
                <c:pt idx="7143">
                  <c:v>5893.0</c:v>
                </c:pt>
                <c:pt idx="7144">
                  <c:v>5894.0</c:v>
                </c:pt>
                <c:pt idx="7145">
                  <c:v>5894.0</c:v>
                </c:pt>
                <c:pt idx="7146">
                  <c:v>5895.0</c:v>
                </c:pt>
                <c:pt idx="7147">
                  <c:v>5896.0</c:v>
                </c:pt>
                <c:pt idx="7148">
                  <c:v>5897.0</c:v>
                </c:pt>
                <c:pt idx="7149">
                  <c:v>5898.0</c:v>
                </c:pt>
                <c:pt idx="7150">
                  <c:v>5899.0</c:v>
                </c:pt>
                <c:pt idx="7151">
                  <c:v>5900.0</c:v>
                </c:pt>
                <c:pt idx="7152">
                  <c:v>5900.0</c:v>
                </c:pt>
                <c:pt idx="7153">
                  <c:v>5901.0</c:v>
                </c:pt>
                <c:pt idx="7154">
                  <c:v>5901.0</c:v>
                </c:pt>
                <c:pt idx="7155">
                  <c:v>5902.0</c:v>
                </c:pt>
                <c:pt idx="7156">
                  <c:v>5902.0</c:v>
                </c:pt>
                <c:pt idx="7157">
                  <c:v>5902.0</c:v>
                </c:pt>
                <c:pt idx="7158">
                  <c:v>5903.0</c:v>
                </c:pt>
                <c:pt idx="7159">
                  <c:v>5903.0</c:v>
                </c:pt>
                <c:pt idx="7160">
                  <c:v>5904.0</c:v>
                </c:pt>
                <c:pt idx="7161">
                  <c:v>5905.0</c:v>
                </c:pt>
                <c:pt idx="7162">
                  <c:v>5906.0</c:v>
                </c:pt>
                <c:pt idx="7163">
                  <c:v>5907.0</c:v>
                </c:pt>
                <c:pt idx="7164">
                  <c:v>5908.0</c:v>
                </c:pt>
                <c:pt idx="7165">
                  <c:v>5909.0</c:v>
                </c:pt>
                <c:pt idx="7166">
                  <c:v>5910.0</c:v>
                </c:pt>
                <c:pt idx="7167">
                  <c:v>5911.0</c:v>
                </c:pt>
                <c:pt idx="7168">
                  <c:v>5911.0</c:v>
                </c:pt>
                <c:pt idx="7169">
                  <c:v>5912.0</c:v>
                </c:pt>
                <c:pt idx="7170">
                  <c:v>5913.0</c:v>
                </c:pt>
                <c:pt idx="7171">
                  <c:v>5914.0</c:v>
                </c:pt>
                <c:pt idx="7172">
                  <c:v>5915.0</c:v>
                </c:pt>
                <c:pt idx="7173">
                  <c:v>5916.0</c:v>
                </c:pt>
                <c:pt idx="7174">
                  <c:v>5917.0</c:v>
                </c:pt>
                <c:pt idx="7175">
                  <c:v>5917.0</c:v>
                </c:pt>
                <c:pt idx="7176">
                  <c:v>5917.0</c:v>
                </c:pt>
                <c:pt idx="7177">
                  <c:v>5917.0</c:v>
                </c:pt>
                <c:pt idx="7178">
                  <c:v>5917.0</c:v>
                </c:pt>
                <c:pt idx="7179">
                  <c:v>5918.0</c:v>
                </c:pt>
                <c:pt idx="7180">
                  <c:v>5919.0</c:v>
                </c:pt>
                <c:pt idx="7181">
                  <c:v>5920.0</c:v>
                </c:pt>
                <c:pt idx="7182">
                  <c:v>5921.0</c:v>
                </c:pt>
                <c:pt idx="7183">
                  <c:v>5921.0</c:v>
                </c:pt>
                <c:pt idx="7184">
                  <c:v>5921.0</c:v>
                </c:pt>
                <c:pt idx="7185">
                  <c:v>5921.0</c:v>
                </c:pt>
                <c:pt idx="7186">
                  <c:v>5921.0</c:v>
                </c:pt>
                <c:pt idx="7187">
                  <c:v>5921.0</c:v>
                </c:pt>
                <c:pt idx="7188">
                  <c:v>5922.0</c:v>
                </c:pt>
                <c:pt idx="7189">
                  <c:v>5923.0</c:v>
                </c:pt>
                <c:pt idx="7190">
                  <c:v>5924.0</c:v>
                </c:pt>
                <c:pt idx="7191">
                  <c:v>5925.0</c:v>
                </c:pt>
                <c:pt idx="7192">
                  <c:v>5926.0</c:v>
                </c:pt>
                <c:pt idx="7193">
                  <c:v>5927.0</c:v>
                </c:pt>
                <c:pt idx="7194">
                  <c:v>5928.0</c:v>
                </c:pt>
                <c:pt idx="7195">
                  <c:v>5929.0</c:v>
                </c:pt>
                <c:pt idx="7196">
                  <c:v>5929.0</c:v>
                </c:pt>
                <c:pt idx="7197">
                  <c:v>5930.0</c:v>
                </c:pt>
                <c:pt idx="7198">
                  <c:v>5931.0</c:v>
                </c:pt>
                <c:pt idx="7199">
                  <c:v>5931.0</c:v>
                </c:pt>
                <c:pt idx="7200">
                  <c:v>5931.0</c:v>
                </c:pt>
                <c:pt idx="7201">
                  <c:v>5931.0</c:v>
                </c:pt>
                <c:pt idx="7202">
                  <c:v>5932.0</c:v>
                </c:pt>
                <c:pt idx="7203">
                  <c:v>5933.0</c:v>
                </c:pt>
                <c:pt idx="7204">
                  <c:v>5934.0</c:v>
                </c:pt>
                <c:pt idx="7205">
                  <c:v>5935.0</c:v>
                </c:pt>
                <c:pt idx="7206">
                  <c:v>5936.0</c:v>
                </c:pt>
                <c:pt idx="7207">
                  <c:v>5937.0</c:v>
                </c:pt>
                <c:pt idx="7208">
                  <c:v>5938.0</c:v>
                </c:pt>
                <c:pt idx="7209">
                  <c:v>5939.0</c:v>
                </c:pt>
                <c:pt idx="7210">
                  <c:v>5940.0</c:v>
                </c:pt>
                <c:pt idx="7211">
                  <c:v>5941.0</c:v>
                </c:pt>
                <c:pt idx="7212">
                  <c:v>5942.0</c:v>
                </c:pt>
                <c:pt idx="7213">
                  <c:v>5943.0</c:v>
                </c:pt>
                <c:pt idx="7214">
                  <c:v>5943.0</c:v>
                </c:pt>
                <c:pt idx="7215">
                  <c:v>5943.0</c:v>
                </c:pt>
                <c:pt idx="7216">
                  <c:v>5943.0</c:v>
                </c:pt>
                <c:pt idx="7217">
                  <c:v>5944.0</c:v>
                </c:pt>
                <c:pt idx="7218">
                  <c:v>5945.0</c:v>
                </c:pt>
                <c:pt idx="7219">
                  <c:v>5946.0</c:v>
                </c:pt>
                <c:pt idx="7220">
                  <c:v>5947.0</c:v>
                </c:pt>
                <c:pt idx="7221">
                  <c:v>5948.0</c:v>
                </c:pt>
                <c:pt idx="7222">
                  <c:v>5949.0</c:v>
                </c:pt>
                <c:pt idx="7223">
                  <c:v>5950.0</c:v>
                </c:pt>
                <c:pt idx="7224">
                  <c:v>5951.0</c:v>
                </c:pt>
                <c:pt idx="7225">
                  <c:v>5952.0</c:v>
                </c:pt>
                <c:pt idx="7226">
                  <c:v>5953.0</c:v>
                </c:pt>
                <c:pt idx="7227">
                  <c:v>5954.0</c:v>
                </c:pt>
                <c:pt idx="7228">
                  <c:v>5955.0</c:v>
                </c:pt>
                <c:pt idx="7229">
                  <c:v>5956.0</c:v>
                </c:pt>
                <c:pt idx="7230">
                  <c:v>5957.0</c:v>
                </c:pt>
                <c:pt idx="7231">
                  <c:v>5958.0</c:v>
                </c:pt>
                <c:pt idx="7232">
                  <c:v>5959.0</c:v>
                </c:pt>
                <c:pt idx="7233">
                  <c:v>5960.0</c:v>
                </c:pt>
                <c:pt idx="7234">
                  <c:v>5961.0</c:v>
                </c:pt>
                <c:pt idx="7235">
                  <c:v>5962.0</c:v>
                </c:pt>
                <c:pt idx="7236">
                  <c:v>5963.0</c:v>
                </c:pt>
                <c:pt idx="7237">
                  <c:v>5964.0</c:v>
                </c:pt>
                <c:pt idx="7238">
                  <c:v>5965.0</c:v>
                </c:pt>
                <c:pt idx="7239">
                  <c:v>5966.0</c:v>
                </c:pt>
                <c:pt idx="7240">
                  <c:v>5967.0</c:v>
                </c:pt>
                <c:pt idx="7241">
                  <c:v>5968.0</c:v>
                </c:pt>
                <c:pt idx="7242">
                  <c:v>5969.0</c:v>
                </c:pt>
                <c:pt idx="7243">
                  <c:v>5970.0</c:v>
                </c:pt>
                <c:pt idx="7244">
                  <c:v>5971.0</c:v>
                </c:pt>
                <c:pt idx="7245">
                  <c:v>5972.0</c:v>
                </c:pt>
                <c:pt idx="7246">
                  <c:v>5973.0</c:v>
                </c:pt>
                <c:pt idx="7247">
                  <c:v>5974.0</c:v>
                </c:pt>
                <c:pt idx="7248">
                  <c:v>5974.0</c:v>
                </c:pt>
                <c:pt idx="7249">
                  <c:v>5975.0</c:v>
                </c:pt>
                <c:pt idx="7250">
                  <c:v>5976.0</c:v>
                </c:pt>
                <c:pt idx="7251">
                  <c:v>5977.0</c:v>
                </c:pt>
                <c:pt idx="7252">
                  <c:v>5978.0</c:v>
                </c:pt>
                <c:pt idx="7253">
                  <c:v>5979.0</c:v>
                </c:pt>
                <c:pt idx="7254">
                  <c:v>5980.0</c:v>
                </c:pt>
                <c:pt idx="7255">
                  <c:v>5981.0</c:v>
                </c:pt>
                <c:pt idx="7256">
                  <c:v>5982.0</c:v>
                </c:pt>
                <c:pt idx="7257">
                  <c:v>5983.0</c:v>
                </c:pt>
                <c:pt idx="7258">
                  <c:v>5984.0</c:v>
                </c:pt>
                <c:pt idx="7259">
                  <c:v>5985.0</c:v>
                </c:pt>
                <c:pt idx="7260">
                  <c:v>5986.0</c:v>
                </c:pt>
                <c:pt idx="7261">
                  <c:v>5987.0</c:v>
                </c:pt>
                <c:pt idx="7262">
                  <c:v>5988.0</c:v>
                </c:pt>
                <c:pt idx="7263">
                  <c:v>5989.0</c:v>
                </c:pt>
                <c:pt idx="7264">
                  <c:v>5990.0</c:v>
                </c:pt>
                <c:pt idx="7265">
                  <c:v>5991.0</c:v>
                </c:pt>
                <c:pt idx="7266">
                  <c:v>5992.0</c:v>
                </c:pt>
                <c:pt idx="7267">
                  <c:v>5993.0</c:v>
                </c:pt>
                <c:pt idx="7268">
                  <c:v>5994.0</c:v>
                </c:pt>
                <c:pt idx="7269">
                  <c:v>5995.0</c:v>
                </c:pt>
                <c:pt idx="7270">
                  <c:v>5996.0</c:v>
                </c:pt>
                <c:pt idx="7271">
                  <c:v>5997.0</c:v>
                </c:pt>
                <c:pt idx="7272">
                  <c:v>5998.0</c:v>
                </c:pt>
                <c:pt idx="7273">
                  <c:v>5999.0</c:v>
                </c:pt>
                <c:pt idx="7274">
                  <c:v>6000.0</c:v>
                </c:pt>
                <c:pt idx="7275">
                  <c:v>6001.0</c:v>
                </c:pt>
                <c:pt idx="7276">
                  <c:v>6002.0</c:v>
                </c:pt>
                <c:pt idx="7277">
                  <c:v>6003.0</c:v>
                </c:pt>
                <c:pt idx="7278">
                  <c:v>6004.0</c:v>
                </c:pt>
                <c:pt idx="7279">
                  <c:v>6005.0</c:v>
                </c:pt>
                <c:pt idx="7280">
                  <c:v>6006.0</c:v>
                </c:pt>
                <c:pt idx="7281">
                  <c:v>6007.0</c:v>
                </c:pt>
                <c:pt idx="7282">
                  <c:v>6007.0</c:v>
                </c:pt>
                <c:pt idx="7283">
                  <c:v>6007.0</c:v>
                </c:pt>
                <c:pt idx="7284">
                  <c:v>6007.0</c:v>
                </c:pt>
                <c:pt idx="7285">
                  <c:v>6008.0</c:v>
                </c:pt>
                <c:pt idx="7286">
                  <c:v>6009.0</c:v>
                </c:pt>
                <c:pt idx="7287">
                  <c:v>6009.0</c:v>
                </c:pt>
                <c:pt idx="7288">
                  <c:v>6009.0</c:v>
                </c:pt>
                <c:pt idx="7289">
                  <c:v>6010.0</c:v>
                </c:pt>
                <c:pt idx="7290">
                  <c:v>6011.0</c:v>
                </c:pt>
                <c:pt idx="7291">
                  <c:v>6012.0</c:v>
                </c:pt>
                <c:pt idx="7292">
                  <c:v>6013.0</c:v>
                </c:pt>
                <c:pt idx="7293">
                  <c:v>6014.0</c:v>
                </c:pt>
                <c:pt idx="7294">
                  <c:v>6014.0</c:v>
                </c:pt>
                <c:pt idx="7295">
                  <c:v>6014.0</c:v>
                </c:pt>
                <c:pt idx="7296">
                  <c:v>6015.0</c:v>
                </c:pt>
                <c:pt idx="7297">
                  <c:v>6016.0</c:v>
                </c:pt>
                <c:pt idx="7298">
                  <c:v>6017.0</c:v>
                </c:pt>
                <c:pt idx="7299">
                  <c:v>6017.0</c:v>
                </c:pt>
                <c:pt idx="7300">
                  <c:v>6018.0</c:v>
                </c:pt>
                <c:pt idx="7301">
                  <c:v>6018.0</c:v>
                </c:pt>
                <c:pt idx="7302">
                  <c:v>6018.0</c:v>
                </c:pt>
                <c:pt idx="7303">
                  <c:v>6018.0</c:v>
                </c:pt>
                <c:pt idx="7304">
                  <c:v>6018.0</c:v>
                </c:pt>
                <c:pt idx="7305">
                  <c:v>6018.0</c:v>
                </c:pt>
                <c:pt idx="7306">
                  <c:v>6018.0</c:v>
                </c:pt>
                <c:pt idx="7307">
                  <c:v>6018.0</c:v>
                </c:pt>
                <c:pt idx="7308">
                  <c:v>6018.0</c:v>
                </c:pt>
                <c:pt idx="7309">
                  <c:v>6018.0</c:v>
                </c:pt>
                <c:pt idx="7310">
                  <c:v>6018.0</c:v>
                </c:pt>
                <c:pt idx="7311">
                  <c:v>6018.0</c:v>
                </c:pt>
                <c:pt idx="7312">
                  <c:v>6018.0</c:v>
                </c:pt>
                <c:pt idx="7313">
                  <c:v>6018.0</c:v>
                </c:pt>
                <c:pt idx="7314">
                  <c:v>6019.0</c:v>
                </c:pt>
                <c:pt idx="7315">
                  <c:v>6020.0</c:v>
                </c:pt>
                <c:pt idx="7316">
                  <c:v>6021.0</c:v>
                </c:pt>
                <c:pt idx="7317">
                  <c:v>6022.0</c:v>
                </c:pt>
                <c:pt idx="7318">
                  <c:v>6022.0</c:v>
                </c:pt>
                <c:pt idx="7319">
                  <c:v>6022.0</c:v>
                </c:pt>
                <c:pt idx="7320">
                  <c:v>6022.0</c:v>
                </c:pt>
                <c:pt idx="7321">
                  <c:v>6022.0</c:v>
                </c:pt>
                <c:pt idx="7322">
                  <c:v>6022.0</c:v>
                </c:pt>
                <c:pt idx="7323">
                  <c:v>6023.0</c:v>
                </c:pt>
                <c:pt idx="7324">
                  <c:v>6024.0</c:v>
                </c:pt>
                <c:pt idx="7325">
                  <c:v>6025.0</c:v>
                </c:pt>
                <c:pt idx="7326">
                  <c:v>6026.0</c:v>
                </c:pt>
                <c:pt idx="7327">
                  <c:v>6027.0</c:v>
                </c:pt>
                <c:pt idx="7328">
                  <c:v>6028.0</c:v>
                </c:pt>
                <c:pt idx="7329">
                  <c:v>6029.0</c:v>
                </c:pt>
                <c:pt idx="7330">
                  <c:v>6030.0</c:v>
                </c:pt>
                <c:pt idx="7331">
                  <c:v>6031.0</c:v>
                </c:pt>
                <c:pt idx="7332">
                  <c:v>6032.0</c:v>
                </c:pt>
                <c:pt idx="7333">
                  <c:v>6033.0</c:v>
                </c:pt>
                <c:pt idx="7334">
                  <c:v>6033.0</c:v>
                </c:pt>
                <c:pt idx="7335">
                  <c:v>6034.0</c:v>
                </c:pt>
                <c:pt idx="7336">
                  <c:v>6035.0</c:v>
                </c:pt>
                <c:pt idx="7337">
                  <c:v>6036.0</c:v>
                </c:pt>
                <c:pt idx="7338">
                  <c:v>6037.0</c:v>
                </c:pt>
                <c:pt idx="7339">
                  <c:v>6038.0</c:v>
                </c:pt>
                <c:pt idx="7340">
                  <c:v>6039.0</c:v>
                </c:pt>
                <c:pt idx="7341">
                  <c:v>6040.0</c:v>
                </c:pt>
                <c:pt idx="7342">
                  <c:v>6041.0</c:v>
                </c:pt>
                <c:pt idx="7343">
                  <c:v>6042.0</c:v>
                </c:pt>
                <c:pt idx="7344">
                  <c:v>6043.0</c:v>
                </c:pt>
                <c:pt idx="7345">
                  <c:v>6044.0</c:v>
                </c:pt>
                <c:pt idx="7346">
                  <c:v>6045.0</c:v>
                </c:pt>
                <c:pt idx="7347">
                  <c:v>6045.0</c:v>
                </c:pt>
                <c:pt idx="7348">
                  <c:v>6045.0</c:v>
                </c:pt>
                <c:pt idx="7349">
                  <c:v>6046.0</c:v>
                </c:pt>
                <c:pt idx="7350">
                  <c:v>6047.0</c:v>
                </c:pt>
                <c:pt idx="7351">
                  <c:v>6047.0</c:v>
                </c:pt>
                <c:pt idx="7352">
                  <c:v>6048.0</c:v>
                </c:pt>
                <c:pt idx="7353">
                  <c:v>6049.0</c:v>
                </c:pt>
                <c:pt idx="7354">
                  <c:v>6050.0</c:v>
                </c:pt>
                <c:pt idx="7355">
                  <c:v>6051.0</c:v>
                </c:pt>
                <c:pt idx="7356">
                  <c:v>6051.0</c:v>
                </c:pt>
                <c:pt idx="7357">
                  <c:v>6051.0</c:v>
                </c:pt>
                <c:pt idx="7358">
                  <c:v>6051.0</c:v>
                </c:pt>
                <c:pt idx="7359">
                  <c:v>6052.0</c:v>
                </c:pt>
                <c:pt idx="7360">
                  <c:v>6053.0</c:v>
                </c:pt>
                <c:pt idx="7361">
                  <c:v>6054.0</c:v>
                </c:pt>
                <c:pt idx="7362">
                  <c:v>6055.0</c:v>
                </c:pt>
                <c:pt idx="7363">
                  <c:v>6056.0</c:v>
                </c:pt>
                <c:pt idx="7364">
                  <c:v>6057.0</c:v>
                </c:pt>
                <c:pt idx="7365">
                  <c:v>6057.0</c:v>
                </c:pt>
                <c:pt idx="7366">
                  <c:v>6058.0</c:v>
                </c:pt>
                <c:pt idx="7367">
                  <c:v>6059.0</c:v>
                </c:pt>
                <c:pt idx="7368">
                  <c:v>6059.0</c:v>
                </c:pt>
                <c:pt idx="7369">
                  <c:v>6060.0</c:v>
                </c:pt>
                <c:pt idx="7370">
                  <c:v>6060.0</c:v>
                </c:pt>
                <c:pt idx="7371">
                  <c:v>6061.0</c:v>
                </c:pt>
                <c:pt idx="7372">
                  <c:v>6061.0</c:v>
                </c:pt>
                <c:pt idx="7373">
                  <c:v>6061.0</c:v>
                </c:pt>
                <c:pt idx="7374">
                  <c:v>6062.0</c:v>
                </c:pt>
                <c:pt idx="7375">
                  <c:v>6063.0</c:v>
                </c:pt>
                <c:pt idx="7376">
                  <c:v>6064.0</c:v>
                </c:pt>
                <c:pt idx="7377">
                  <c:v>6065.0</c:v>
                </c:pt>
                <c:pt idx="7378">
                  <c:v>6065.0</c:v>
                </c:pt>
                <c:pt idx="7379">
                  <c:v>6066.0</c:v>
                </c:pt>
                <c:pt idx="7380">
                  <c:v>6066.0</c:v>
                </c:pt>
                <c:pt idx="7381">
                  <c:v>6066.0</c:v>
                </c:pt>
                <c:pt idx="7382">
                  <c:v>6067.0</c:v>
                </c:pt>
                <c:pt idx="7383">
                  <c:v>6068.0</c:v>
                </c:pt>
                <c:pt idx="7384">
                  <c:v>6069.0</c:v>
                </c:pt>
                <c:pt idx="7385">
                  <c:v>6069.0</c:v>
                </c:pt>
                <c:pt idx="7386">
                  <c:v>6070.0</c:v>
                </c:pt>
                <c:pt idx="7387">
                  <c:v>6071.0</c:v>
                </c:pt>
                <c:pt idx="7388">
                  <c:v>6072.0</c:v>
                </c:pt>
                <c:pt idx="7389">
                  <c:v>6072.0</c:v>
                </c:pt>
                <c:pt idx="7390">
                  <c:v>6073.0</c:v>
                </c:pt>
                <c:pt idx="7391">
                  <c:v>6074.0</c:v>
                </c:pt>
                <c:pt idx="7392">
                  <c:v>6074.0</c:v>
                </c:pt>
                <c:pt idx="7393">
                  <c:v>6074.0</c:v>
                </c:pt>
                <c:pt idx="7394">
                  <c:v>6074.0</c:v>
                </c:pt>
                <c:pt idx="7395">
                  <c:v>6075.0</c:v>
                </c:pt>
                <c:pt idx="7396">
                  <c:v>6076.0</c:v>
                </c:pt>
                <c:pt idx="7397">
                  <c:v>6077.0</c:v>
                </c:pt>
                <c:pt idx="7398">
                  <c:v>6078.0</c:v>
                </c:pt>
                <c:pt idx="7399">
                  <c:v>6078.0</c:v>
                </c:pt>
                <c:pt idx="7400">
                  <c:v>6079.0</c:v>
                </c:pt>
                <c:pt idx="7401">
                  <c:v>6080.0</c:v>
                </c:pt>
                <c:pt idx="7402">
                  <c:v>6081.0</c:v>
                </c:pt>
                <c:pt idx="7403">
                  <c:v>6082.0</c:v>
                </c:pt>
                <c:pt idx="7404">
                  <c:v>6083.0</c:v>
                </c:pt>
                <c:pt idx="7405">
                  <c:v>6084.0</c:v>
                </c:pt>
                <c:pt idx="7406">
                  <c:v>6084.0</c:v>
                </c:pt>
                <c:pt idx="7407">
                  <c:v>6085.0</c:v>
                </c:pt>
                <c:pt idx="7408">
                  <c:v>6086.0</c:v>
                </c:pt>
                <c:pt idx="7409">
                  <c:v>6087.0</c:v>
                </c:pt>
                <c:pt idx="7410">
                  <c:v>6088.0</c:v>
                </c:pt>
                <c:pt idx="7411">
                  <c:v>6089.0</c:v>
                </c:pt>
                <c:pt idx="7412">
                  <c:v>6090.0</c:v>
                </c:pt>
                <c:pt idx="7413">
                  <c:v>6091.0</c:v>
                </c:pt>
                <c:pt idx="7414">
                  <c:v>6092.0</c:v>
                </c:pt>
                <c:pt idx="7415">
                  <c:v>6093.0</c:v>
                </c:pt>
                <c:pt idx="7416">
                  <c:v>6094.0</c:v>
                </c:pt>
                <c:pt idx="7417">
                  <c:v>6095.0</c:v>
                </c:pt>
                <c:pt idx="7418">
                  <c:v>6096.0</c:v>
                </c:pt>
                <c:pt idx="7419">
                  <c:v>6097.0</c:v>
                </c:pt>
                <c:pt idx="7420">
                  <c:v>6098.0</c:v>
                </c:pt>
                <c:pt idx="7421">
                  <c:v>6099.0</c:v>
                </c:pt>
                <c:pt idx="7422">
                  <c:v>6100.0</c:v>
                </c:pt>
                <c:pt idx="7423">
                  <c:v>6101.0</c:v>
                </c:pt>
                <c:pt idx="7424">
                  <c:v>6102.0</c:v>
                </c:pt>
                <c:pt idx="7425">
                  <c:v>6103.0</c:v>
                </c:pt>
                <c:pt idx="7426">
                  <c:v>6104.0</c:v>
                </c:pt>
                <c:pt idx="7427">
                  <c:v>6105.0</c:v>
                </c:pt>
                <c:pt idx="7428">
                  <c:v>6106.0</c:v>
                </c:pt>
                <c:pt idx="7429">
                  <c:v>6107.0</c:v>
                </c:pt>
                <c:pt idx="7430">
                  <c:v>6108.0</c:v>
                </c:pt>
                <c:pt idx="7431">
                  <c:v>6109.0</c:v>
                </c:pt>
                <c:pt idx="7432">
                  <c:v>6110.0</c:v>
                </c:pt>
                <c:pt idx="7433">
                  <c:v>6111.0</c:v>
                </c:pt>
                <c:pt idx="7434">
                  <c:v>6112.0</c:v>
                </c:pt>
                <c:pt idx="7435">
                  <c:v>6113.0</c:v>
                </c:pt>
                <c:pt idx="7436">
                  <c:v>6114.0</c:v>
                </c:pt>
                <c:pt idx="7437">
                  <c:v>6115.0</c:v>
                </c:pt>
                <c:pt idx="7438">
                  <c:v>6116.0</c:v>
                </c:pt>
                <c:pt idx="7439">
                  <c:v>6116.0</c:v>
                </c:pt>
                <c:pt idx="7440">
                  <c:v>6117.0</c:v>
                </c:pt>
                <c:pt idx="7441">
                  <c:v>6118.0</c:v>
                </c:pt>
                <c:pt idx="7442">
                  <c:v>6119.0</c:v>
                </c:pt>
                <c:pt idx="7443">
                  <c:v>6120.0</c:v>
                </c:pt>
                <c:pt idx="7444">
                  <c:v>6121.0</c:v>
                </c:pt>
                <c:pt idx="7445">
                  <c:v>6122.0</c:v>
                </c:pt>
                <c:pt idx="7446">
                  <c:v>6123.0</c:v>
                </c:pt>
                <c:pt idx="7447">
                  <c:v>6124.0</c:v>
                </c:pt>
                <c:pt idx="7448">
                  <c:v>6125.0</c:v>
                </c:pt>
                <c:pt idx="7449">
                  <c:v>6126.0</c:v>
                </c:pt>
                <c:pt idx="7450">
                  <c:v>6127.0</c:v>
                </c:pt>
                <c:pt idx="7451">
                  <c:v>6128.0</c:v>
                </c:pt>
                <c:pt idx="7452">
                  <c:v>6129.0</c:v>
                </c:pt>
                <c:pt idx="7453">
                  <c:v>6130.0</c:v>
                </c:pt>
                <c:pt idx="7454">
                  <c:v>6131.0</c:v>
                </c:pt>
                <c:pt idx="7455">
                  <c:v>6132.0</c:v>
                </c:pt>
                <c:pt idx="7456">
                  <c:v>6133.0</c:v>
                </c:pt>
                <c:pt idx="7457">
                  <c:v>6134.0</c:v>
                </c:pt>
                <c:pt idx="7458">
                  <c:v>6135.0</c:v>
                </c:pt>
                <c:pt idx="7459">
                  <c:v>6136.0</c:v>
                </c:pt>
                <c:pt idx="7460">
                  <c:v>6137.0</c:v>
                </c:pt>
                <c:pt idx="7461">
                  <c:v>6137.0</c:v>
                </c:pt>
                <c:pt idx="7462">
                  <c:v>6137.0</c:v>
                </c:pt>
                <c:pt idx="7463">
                  <c:v>6138.0</c:v>
                </c:pt>
                <c:pt idx="7464">
                  <c:v>6139.0</c:v>
                </c:pt>
                <c:pt idx="7465">
                  <c:v>6140.0</c:v>
                </c:pt>
                <c:pt idx="7466">
                  <c:v>6141.0</c:v>
                </c:pt>
                <c:pt idx="7467">
                  <c:v>6142.0</c:v>
                </c:pt>
                <c:pt idx="7468">
                  <c:v>6143.0</c:v>
                </c:pt>
                <c:pt idx="7469">
                  <c:v>6144.0</c:v>
                </c:pt>
                <c:pt idx="7470">
                  <c:v>6144.0</c:v>
                </c:pt>
                <c:pt idx="7471">
                  <c:v>6145.0</c:v>
                </c:pt>
                <c:pt idx="7472">
                  <c:v>6145.0</c:v>
                </c:pt>
                <c:pt idx="7473">
                  <c:v>6146.0</c:v>
                </c:pt>
                <c:pt idx="7474">
                  <c:v>6147.0</c:v>
                </c:pt>
                <c:pt idx="7475">
                  <c:v>6148.0</c:v>
                </c:pt>
                <c:pt idx="7476">
                  <c:v>6149.0</c:v>
                </c:pt>
                <c:pt idx="7477">
                  <c:v>6150.0</c:v>
                </c:pt>
                <c:pt idx="7478">
                  <c:v>6151.0</c:v>
                </c:pt>
                <c:pt idx="7479">
                  <c:v>6152.0</c:v>
                </c:pt>
                <c:pt idx="7480">
                  <c:v>6153.0</c:v>
                </c:pt>
                <c:pt idx="7481">
                  <c:v>6154.0</c:v>
                </c:pt>
                <c:pt idx="7482">
                  <c:v>6155.0</c:v>
                </c:pt>
                <c:pt idx="7483">
                  <c:v>6156.0</c:v>
                </c:pt>
                <c:pt idx="7484">
                  <c:v>6157.0</c:v>
                </c:pt>
                <c:pt idx="7485">
                  <c:v>6158.0</c:v>
                </c:pt>
                <c:pt idx="7486">
                  <c:v>6159.0</c:v>
                </c:pt>
                <c:pt idx="7487">
                  <c:v>6160.0</c:v>
                </c:pt>
                <c:pt idx="7488">
                  <c:v>6161.0</c:v>
                </c:pt>
                <c:pt idx="7489">
                  <c:v>6162.0</c:v>
                </c:pt>
                <c:pt idx="7490">
                  <c:v>6163.0</c:v>
                </c:pt>
                <c:pt idx="7491">
                  <c:v>6164.0</c:v>
                </c:pt>
                <c:pt idx="7492">
                  <c:v>6165.0</c:v>
                </c:pt>
                <c:pt idx="7493">
                  <c:v>6166.0</c:v>
                </c:pt>
                <c:pt idx="7494">
                  <c:v>6167.0</c:v>
                </c:pt>
                <c:pt idx="7495">
                  <c:v>6168.0</c:v>
                </c:pt>
                <c:pt idx="7496">
                  <c:v>6169.0</c:v>
                </c:pt>
                <c:pt idx="7497">
                  <c:v>6170.0</c:v>
                </c:pt>
                <c:pt idx="7498">
                  <c:v>6171.0</c:v>
                </c:pt>
                <c:pt idx="7499">
                  <c:v>6172.0</c:v>
                </c:pt>
                <c:pt idx="7500">
                  <c:v>6173.0</c:v>
                </c:pt>
                <c:pt idx="7501">
                  <c:v>6174.0</c:v>
                </c:pt>
                <c:pt idx="7502">
                  <c:v>6175.0</c:v>
                </c:pt>
                <c:pt idx="7503">
                  <c:v>6176.0</c:v>
                </c:pt>
                <c:pt idx="7504">
                  <c:v>6177.0</c:v>
                </c:pt>
                <c:pt idx="7505">
                  <c:v>6178.0</c:v>
                </c:pt>
                <c:pt idx="7506">
                  <c:v>6179.0</c:v>
                </c:pt>
                <c:pt idx="7507">
                  <c:v>6180.0</c:v>
                </c:pt>
                <c:pt idx="7508">
                  <c:v>6181.0</c:v>
                </c:pt>
                <c:pt idx="7509">
                  <c:v>6182.0</c:v>
                </c:pt>
                <c:pt idx="7510">
                  <c:v>6182.0</c:v>
                </c:pt>
                <c:pt idx="7511">
                  <c:v>6183.0</c:v>
                </c:pt>
                <c:pt idx="7512">
                  <c:v>6183.0</c:v>
                </c:pt>
                <c:pt idx="7513">
                  <c:v>6184.0</c:v>
                </c:pt>
                <c:pt idx="7514">
                  <c:v>6185.0</c:v>
                </c:pt>
                <c:pt idx="7515">
                  <c:v>6186.0</c:v>
                </c:pt>
                <c:pt idx="7516">
                  <c:v>6187.0</c:v>
                </c:pt>
                <c:pt idx="7517">
                  <c:v>6188.0</c:v>
                </c:pt>
                <c:pt idx="7518">
                  <c:v>6189.0</c:v>
                </c:pt>
                <c:pt idx="7519">
                  <c:v>6190.0</c:v>
                </c:pt>
                <c:pt idx="7520">
                  <c:v>6191.0</c:v>
                </c:pt>
                <c:pt idx="7521">
                  <c:v>6191.0</c:v>
                </c:pt>
                <c:pt idx="7522">
                  <c:v>6191.0</c:v>
                </c:pt>
                <c:pt idx="7523">
                  <c:v>6192.0</c:v>
                </c:pt>
                <c:pt idx="7524">
                  <c:v>6193.0</c:v>
                </c:pt>
                <c:pt idx="7525">
                  <c:v>6194.0</c:v>
                </c:pt>
                <c:pt idx="7526">
                  <c:v>6195.0</c:v>
                </c:pt>
                <c:pt idx="7527">
                  <c:v>6196.0</c:v>
                </c:pt>
                <c:pt idx="7528">
                  <c:v>6196.0</c:v>
                </c:pt>
                <c:pt idx="7529">
                  <c:v>6197.0</c:v>
                </c:pt>
                <c:pt idx="7530">
                  <c:v>6197.0</c:v>
                </c:pt>
                <c:pt idx="7531">
                  <c:v>6198.0</c:v>
                </c:pt>
                <c:pt idx="7532">
                  <c:v>6199.0</c:v>
                </c:pt>
                <c:pt idx="7533">
                  <c:v>6200.0</c:v>
                </c:pt>
                <c:pt idx="7534">
                  <c:v>6201.0</c:v>
                </c:pt>
                <c:pt idx="7535">
                  <c:v>6202.0</c:v>
                </c:pt>
                <c:pt idx="7536">
                  <c:v>6202.0</c:v>
                </c:pt>
                <c:pt idx="7537">
                  <c:v>6202.0</c:v>
                </c:pt>
                <c:pt idx="7538">
                  <c:v>6202.0</c:v>
                </c:pt>
                <c:pt idx="7539">
                  <c:v>6202.0</c:v>
                </c:pt>
                <c:pt idx="7540">
                  <c:v>6203.0</c:v>
                </c:pt>
                <c:pt idx="7541">
                  <c:v>6204.0</c:v>
                </c:pt>
                <c:pt idx="7542">
                  <c:v>6205.0</c:v>
                </c:pt>
                <c:pt idx="7543">
                  <c:v>6205.0</c:v>
                </c:pt>
                <c:pt idx="7544">
                  <c:v>6206.0</c:v>
                </c:pt>
                <c:pt idx="7545">
                  <c:v>6207.0</c:v>
                </c:pt>
                <c:pt idx="7546">
                  <c:v>6208.0</c:v>
                </c:pt>
                <c:pt idx="7547">
                  <c:v>6209.0</c:v>
                </c:pt>
                <c:pt idx="7548">
                  <c:v>6210.0</c:v>
                </c:pt>
                <c:pt idx="7549">
                  <c:v>6211.0</c:v>
                </c:pt>
                <c:pt idx="7550">
                  <c:v>6212.0</c:v>
                </c:pt>
                <c:pt idx="7551">
                  <c:v>6213.0</c:v>
                </c:pt>
                <c:pt idx="7552">
                  <c:v>6214.0</c:v>
                </c:pt>
                <c:pt idx="7553">
                  <c:v>6215.0</c:v>
                </c:pt>
                <c:pt idx="7554">
                  <c:v>6216.0</c:v>
                </c:pt>
                <c:pt idx="7555">
                  <c:v>6217.0</c:v>
                </c:pt>
                <c:pt idx="7556">
                  <c:v>6218.0</c:v>
                </c:pt>
                <c:pt idx="7557">
                  <c:v>6218.0</c:v>
                </c:pt>
                <c:pt idx="7558">
                  <c:v>6218.0</c:v>
                </c:pt>
                <c:pt idx="7559">
                  <c:v>6219.0</c:v>
                </c:pt>
                <c:pt idx="7560">
                  <c:v>6219.0</c:v>
                </c:pt>
                <c:pt idx="7561">
                  <c:v>6219.0</c:v>
                </c:pt>
                <c:pt idx="7562">
                  <c:v>6220.0</c:v>
                </c:pt>
                <c:pt idx="7563">
                  <c:v>6221.0</c:v>
                </c:pt>
                <c:pt idx="7564">
                  <c:v>6222.0</c:v>
                </c:pt>
                <c:pt idx="7565">
                  <c:v>6223.0</c:v>
                </c:pt>
                <c:pt idx="7566">
                  <c:v>6224.0</c:v>
                </c:pt>
                <c:pt idx="7567">
                  <c:v>6225.0</c:v>
                </c:pt>
                <c:pt idx="7568">
                  <c:v>6226.0</c:v>
                </c:pt>
                <c:pt idx="7569">
                  <c:v>6227.0</c:v>
                </c:pt>
                <c:pt idx="7570">
                  <c:v>6228.0</c:v>
                </c:pt>
                <c:pt idx="7571">
                  <c:v>6229.0</c:v>
                </c:pt>
                <c:pt idx="7572">
                  <c:v>6230.0</c:v>
                </c:pt>
                <c:pt idx="7573">
                  <c:v>6231.0</c:v>
                </c:pt>
                <c:pt idx="7574">
                  <c:v>6232.0</c:v>
                </c:pt>
                <c:pt idx="7575">
                  <c:v>6233.0</c:v>
                </c:pt>
                <c:pt idx="7576">
                  <c:v>6234.0</c:v>
                </c:pt>
                <c:pt idx="7577">
                  <c:v>6235.0</c:v>
                </c:pt>
                <c:pt idx="7578">
                  <c:v>6236.0</c:v>
                </c:pt>
                <c:pt idx="7579">
                  <c:v>6237.0</c:v>
                </c:pt>
                <c:pt idx="7580">
                  <c:v>6238.0</c:v>
                </c:pt>
                <c:pt idx="7581">
                  <c:v>6239.0</c:v>
                </c:pt>
                <c:pt idx="7582">
                  <c:v>6240.0</c:v>
                </c:pt>
                <c:pt idx="7583">
                  <c:v>6241.0</c:v>
                </c:pt>
                <c:pt idx="7584">
                  <c:v>6242.0</c:v>
                </c:pt>
                <c:pt idx="7585">
                  <c:v>6243.0</c:v>
                </c:pt>
                <c:pt idx="7586">
                  <c:v>6244.0</c:v>
                </c:pt>
                <c:pt idx="7587">
                  <c:v>6245.0</c:v>
                </c:pt>
                <c:pt idx="7588">
                  <c:v>6246.0</c:v>
                </c:pt>
                <c:pt idx="7589">
                  <c:v>6247.0</c:v>
                </c:pt>
                <c:pt idx="7590">
                  <c:v>6247.0</c:v>
                </c:pt>
                <c:pt idx="7591">
                  <c:v>6248.0</c:v>
                </c:pt>
                <c:pt idx="7592">
                  <c:v>6249.0</c:v>
                </c:pt>
                <c:pt idx="7593">
                  <c:v>6250.0</c:v>
                </c:pt>
                <c:pt idx="7594">
                  <c:v>6251.0</c:v>
                </c:pt>
                <c:pt idx="7595">
                  <c:v>6252.0</c:v>
                </c:pt>
                <c:pt idx="7596">
                  <c:v>6253.0</c:v>
                </c:pt>
                <c:pt idx="7597">
                  <c:v>6254.0</c:v>
                </c:pt>
                <c:pt idx="7598">
                  <c:v>6254.0</c:v>
                </c:pt>
                <c:pt idx="7599">
                  <c:v>6255.0</c:v>
                </c:pt>
                <c:pt idx="7600">
                  <c:v>6256.0</c:v>
                </c:pt>
                <c:pt idx="7601">
                  <c:v>6257.0</c:v>
                </c:pt>
                <c:pt idx="7602">
                  <c:v>6258.0</c:v>
                </c:pt>
                <c:pt idx="7603">
                  <c:v>6258.0</c:v>
                </c:pt>
                <c:pt idx="7604">
                  <c:v>6258.0</c:v>
                </c:pt>
                <c:pt idx="7605">
                  <c:v>6258.0</c:v>
                </c:pt>
                <c:pt idx="7606">
                  <c:v>6259.0</c:v>
                </c:pt>
                <c:pt idx="7607">
                  <c:v>6260.0</c:v>
                </c:pt>
                <c:pt idx="7608">
                  <c:v>6261.0</c:v>
                </c:pt>
                <c:pt idx="7609">
                  <c:v>6262.0</c:v>
                </c:pt>
                <c:pt idx="7610">
                  <c:v>6263.0</c:v>
                </c:pt>
                <c:pt idx="7611">
                  <c:v>6264.0</c:v>
                </c:pt>
                <c:pt idx="7612">
                  <c:v>6265.0</c:v>
                </c:pt>
                <c:pt idx="7613">
                  <c:v>6266.0</c:v>
                </c:pt>
                <c:pt idx="7614">
                  <c:v>6267.0</c:v>
                </c:pt>
                <c:pt idx="7615">
                  <c:v>6268.0</c:v>
                </c:pt>
                <c:pt idx="7616">
                  <c:v>6269.0</c:v>
                </c:pt>
                <c:pt idx="7617">
                  <c:v>6270.0</c:v>
                </c:pt>
                <c:pt idx="7618">
                  <c:v>6271.0</c:v>
                </c:pt>
                <c:pt idx="7619">
                  <c:v>6272.0</c:v>
                </c:pt>
                <c:pt idx="7620">
                  <c:v>6273.0</c:v>
                </c:pt>
                <c:pt idx="7621">
                  <c:v>6274.0</c:v>
                </c:pt>
                <c:pt idx="7622">
                  <c:v>6275.0</c:v>
                </c:pt>
                <c:pt idx="7623">
                  <c:v>6276.0</c:v>
                </c:pt>
                <c:pt idx="7624">
                  <c:v>6277.0</c:v>
                </c:pt>
                <c:pt idx="7625">
                  <c:v>6278.0</c:v>
                </c:pt>
                <c:pt idx="7626">
                  <c:v>6279.0</c:v>
                </c:pt>
                <c:pt idx="7627">
                  <c:v>6280.0</c:v>
                </c:pt>
                <c:pt idx="7628">
                  <c:v>6281.0</c:v>
                </c:pt>
                <c:pt idx="7629">
                  <c:v>6282.0</c:v>
                </c:pt>
                <c:pt idx="7630">
                  <c:v>6283.0</c:v>
                </c:pt>
                <c:pt idx="7631">
                  <c:v>6284.0</c:v>
                </c:pt>
                <c:pt idx="7632">
                  <c:v>6285.0</c:v>
                </c:pt>
                <c:pt idx="7633">
                  <c:v>6286.0</c:v>
                </c:pt>
                <c:pt idx="7634">
                  <c:v>6287.0</c:v>
                </c:pt>
                <c:pt idx="7635">
                  <c:v>6288.0</c:v>
                </c:pt>
                <c:pt idx="7636">
                  <c:v>6289.0</c:v>
                </c:pt>
                <c:pt idx="7637">
                  <c:v>6290.0</c:v>
                </c:pt>
                <c:pt idx="7638">
                  <c:v>6290.0</c:v>
                </c:pt>
                <c:pt idx="7639">
                  <c:v>6291.0</c:v>
                </c:pt>
                <c:pt idx="7640">
                  <c:v>6292.0</c:v>
                </c:pt>
                <c:pt idx="7641">
                  <c:v>6293.0</c:v>
                </c:pt>
                <c:pt idx="7642">
                  <c:v>6294.0</c:v>
                </c:pt>
                <c:pt idx="7643">
                  <c:v>6295.0</c:v>
                </c:pt>
                <c:pt idx="7644">
                  <c:v>6296.0</c:v>
                </c:pt>
                <c:pt idx="7645">
                  <c:v>6297.0</c:v>
                </c:pt>
                <c:pt idx="7646">
                  <c:v>6298.0</c:v>
                </c:pt>
                <c:pt idx="7647">
                  <c:v>6299.0</c:v>
                </c:pt>
                <c:pt idx="7648">
                  <c:v>6300.0</c:v>
                </c:pt>
                <c:pt idx="7649">
                  <c:v>6301.0</c:v>
                </c:pt>
                <c:pt idx="7650">
                  <c:v>6302.0</c:v>
                </c:pt>
                <c:pt idx="7651">
                  <c:v>6303.0</c:v>
                </c:pt>
                <c:pt idx="7652">
                  <c:v>6304.0</c:v>
                </c:pt>
                <c:pt idx="7653">
                  <c:v>6304.0</c:v>
                </c:pt>
                <c:pt idx="7654">
                  <c:v>6304.0</c:v>
                </c:pt>
                <c:pt idx="7655">
                  <c:v>6304.0</c:v>
                </c:pt>
                <c:pt idx="7656">
                  <c:v>6304.0</c:v>
                </c:pt>
                <c:pt idx="7657">
                  <c:v>6305.0</c:v>
                </c:pt>
                <c:pt idx="7658">
                  <c:v>6306.0</c:v>
                </c:pt>
                <c:pt idx="7659">
                  <c:v>6307.0</c:v>
                </c:pt>
                <c:pt idx="7660">
                  <c:v>6308.0</c:v>
                </c:pt>
                <c:pt idx="7661">
                  <c:v>6309.0</c:v>
                </c:pt>
                <c:pt idx="7662">
                  <c:v>6310.0</c:v>
                </c:pt>
                <c:pt idx="7663">
                  <c:v>6311.0</c:v>
                </c:pt>
                <c:pt idx="7664">
                  <c:v>6311.0</c:v>
                </c:pt>
                <c:pt idx="7665">
                  <c:v>6312.0</c:v>
                </c:pt>
                <c:pt idx="7666">
                  <c:v>6313.0</c:v>
                </c:pt>
                <c:pt idx="7667">
                  <c:v>6314.0</c:v>
                </c:pt>
                <c:pt idx="7668">
                  <c:v>6315.0</c:v>
                </c:pt>
                <c:pt idx="7669">
                  <c:v>6316.0</c:v>
                </c:pt>
                <c:pt idx="7670">
                  <c:v>6317.0</c:v>
                </c:pt>
                <c:pt idx="7671">
                  <c:v>6318.0</c:v>
                </c:pt>
                <c:pt idx="7672">
                  <c:v>6319.0</c:v>
                </c:pt>
                <c:pt idx="7673">
                  <c:v>6320.0</c:v>
                </c:pt>
                <c:pt idx="7674">
                  <c:v>6321.0</c:v>
                </c:pt>
                <c:pt idx="7675">
                  <c:v>6322.0</c:v>
                </c:pt>
                <c:pt idx="7676">
                  <c:v>6323.0</c:v>
                </c:pt>
                <c:pt idx="7677">
                  <c:v>6324.0</c:v>
                </c:pt>
                <c:pt idx="7678">
                  <c:v>6325.0</c:v>
                </c:pt>
                <c:pt idx="7679">
                  <c:v>6326.0</c:v>
                </c:pt>
                <c:pt idx="7680">
                  <c:v>6327.0</c:v>
                </c:pt>
                <c:pt idx="7681">
                  <c:v>6328.0</c:v>
                </c:pt>
                <c:pt idx="7682">
                  <c:v>6329.0</c:v>
                </c:pt>
                <c:pt idx="7683">
                  <c:v>6330.0</c:v>
                </c:pt>
                <c:pt idx="7684">
                  <c:v>6330.0</c:v>
                </c:pt>
                <c:pt idx="7685">
                  <c:v>6331.0</c:v>
                </c:pt>
                <c:pt idx="7686">
                  <c:v>6331.0</c:v>
                </c:pt>
                <c:pt idx="7687">
                  <c:v>6332.0</c:v>
                </c:pt>
                <c:pt idx="7688">
                  <c:v>6333.0</c:v>
                </c:pt>
                <c:pt idx="7689">
                  <c:v>6334.0</c:v>
                </c:pt>
                <c:pt idx="7690">
                  <c:v>6335.0</c:v>
                </c:pt>
                <c:pt idx="7691">
                  <c:v>6336.0</c:v>
                </c:pt>
                <c:pt idx="7692">
                  <c:v>6337.0</c:v>
                </c:pt>
                <c:pt idx="7693">
                  <c:v>6338.0</c:v>
                </c:pt>
                <c:pt idx="7694">
                  <c:v>6339.0</c:v>
                </c:pt>
                <c:pt idx="7695">
                  <c:v>6340.0</c:v>
                </c:pt>
                <c:pt idx="7696">
                  <c:v>6341.0</c:v>
                </c:pt>
                <c:pt idx="7697">
                  <c:v>6342.0</c:v>
                </c:pt>
                <c:pt idx="7698">
                  <c:v>6343.0</c:v>
                </c:pt>
                <c:pt idx="7699">
                  <c:v>6344.0</c:v>
                </c:pt>
                <c:pt idx="7700">
                  <c:v>6345.0</c:v>
                </c:pt>
                <c:pt idx="7701">
                  <c:v>6346.0</c:v>
                </c:pt>
                <c:pt idx="7702">
                  <c:v>6347.0</c:v>
                </c:pt>
                <c:pt idx="7703">
                  <c:v>6348.0</c:v>
                </c:pt>
                <c:pt idx="7704">
                  <c:v>6349.0</c:v>
                </c:pt>
                <c:pt idx="7705">
                  <c:v>6349.0</c:v>
                </c:pt>
                <c:pt idx="7706">
                  <c:v>6349.0</c:v>
                </c:pt>
                <c:pt idx="7707">
                  <c:v>6349.0</c:v>
                </c:pt>
                <c:pt idx="7708">
                  <c:v>6350.0</c:v>
                </c:pt>
                <c:pt idx="7709">
                  <c:v>6351.0</c:v>
                </c:pt>
                <c:pt idx="7710">
                  <c:v>6351.0</c:v>
                </c:pt>
                <c:pt idx="7711">
                  <c:v>6351.0</c:v>
                </c:pt>
                <c:pt idx="7712">
                  <c:v>6351.0</c:v>
                </c:pt>
                <c:pt idx="7713">
                  <c:v>6351.0</c:v>
                </c:pt>
                <c:pt idx="7714">
                  <c:v>6351.0</c:v>
                </c:pt>
                <c:pt idx="7715">
                  <c:v>6352.0</c:v>
                </c:pt>
                <c:pt idx="7716">
                  <c:v>6352.0</c:v>
                </c:pt>
                <c:pt idx="7717">
                  <c:v>6352.0</c:v>
                </c:pt>
                <c:pt idx="7718">
                  <c:v>6353.0</c:v>
                </c:pt>
                <c:pt idx="7719">
                  <c:v>6354.0</c:v>
                </c:pt>
                <c:pt idx="7720">
                  <c:v>6354.0</c:v>
                </c:pt>
                <c:pt idx="7721">
                  <c:v>6355.0</c:v>
                </c:pt>
                <c:pt idx="7722">
                  <c:v>6355.0</c:v>
                </c:pt>
                <c:pt idx="7723">
                  <c:v>6356.0</c:v>
                </c:pt>
                <c:pt idx="7724">
                  <c:v>6357.0</c:v>
                </c:pt>
                <c:pt idx="7725">
                  <c:v>6358.0</c:v>
                </c:pt>
                <c:pt idx="7726">
                  <c:v>6359.0</c:v>
                </c:pt>
                <c:pt idx="7727">
                  <c:v>6360.0</c:v>
                </c:pt>
                <c:pt idx="7728">
                  <c:v>6361.0</c:v>
                </c:pt>
                <c:pt idx="7729">
                  <c:v>6362.0</c:v>
                </c:pt>
                <c:pt idx="7730">
                  <c:v>6363.0</c:v>
                </c:pt>
                <c:pt idx="7731">
                  <c:v>6363.0</c:v>
                </c:pt>
                <c:pt idx="7732">
                  <c:v>6363.0</c:v>
                </c:pt>
                <c:pt idx="7733">
                  <c:v>6363.0</c:v>
                </c:pt>
                <c:pt idx="7734">
                  <c:v>6364.0</c:v>
                </c:pt>
                <c:pt idx="7735">
                  <c:v>6365.0</c:v>
                </c:pt>
                <c:pt idx="7736">
                  <c:v>6366.0</c:v>
                </c:pt>
                <c:pt idx="7737">
                  <c:v>6366.0</c:v>
                </c:pt>
                <c:pt idx="7738">
                  <c:v>6366.0</c:v>
                </c:pt>
                <c:pt idx="7739">
                  <c:v>6367.0</c:v>
                </c:pt>
                <c:pt idx="7740">
                  <c:v>6368.0</c:v>
                </c:pt>
                <c:pt idx="7741">
                  <c:v>6368.0</c:v>
                </c:pt>
                <c:pt idx="7742">
                  <c:v>6369.0</c:v>
                </c:pt>
                <c:pt idx="7743">
                  <c:v>6369.0</c:v>
                </c:pt>
                <c:pt idx="7744">
                  <c:v>6370.0</c:v>
                </c:pt>
                <c:pt idx="7745">
                  <c:v>6371.0</c:v>
                </c:pt>
                <c:pt idx="7746">
                  <c:v>6371.0</c:v>
                </c:pt>
                <c:pt idx="7747">
                  <c:v>6372.0</c:v>
                </c:pt>
                <c:pt idx="7748">
                  <c:v>6373.0</c:v>
                </c:pt>
                <c:pt idx="7749">
                  <c:v>6374.0</c:v>
                </c:pt>
                <c:pt idx="7750">
                  <c:v>6375.0</c:v>
                </c:pt>
                <c:pt idx="7751">
                  <c:v>6376.0</c:v>
                </c:pt>
                <c:pt idx="7752">
                  <c:v>6377.0</c:v>
                </c:pt>
                <c:pt idx="7753">
                  <c:v>6378.0</c:v>
                </c:pt>
                <c:pt idx="7754">
                  <c:v>6379.0</c:v>
                </c:pt>
                <c:pt idx="7755">
                  <c:v>6380.0</c:v>
                </c:pt>
                <c:pt idx="7756">
                  <c:v>6381.0</c:v>
                </c:pt>
                <c:pt idx="7757">
                  <c:v>6381.0</c:v>
                </c:pt>
                <c:pt idx="7758">
                  <c:v>6382.0</c:v>
                </c:pt>
                <c:pt idx="7759">
                  <c:v>6382.0</c:v>
                </c:pt>
                <c:pt idx="7760">
                  <c:v>6382.0</c:v>
                </c:pt>
                <c:pt idx="7761">
                  <c:v>6383.0</c:v>
                </c:pt>
                <c:pt idx="7762">
                  <c:v>6383.0</c:v>
                </c:pt>
                <c:pt idx="7763">
                  <c:v>6384.0</c:v>
                </c:pt>
                <c:pt idx="7764">
                  <c:v>6385.0</c:v>
                </c:pt>
                <c:pt idx="7765">
                  <c:v>6386.0</c:v>
                </c:pt>
                <c:pt idx="7766">
                  <c:v>6387.0</c:v>
                </c:pt>
                <c:pt idx="7767">
                  <c:v>6388.0</c:v>
                </c:pt>
                <c:pt idx="7768">
                  <c:v>6389.0</c:v>
                </c:pt>
                <c:pt idx="7769">
                  <c:v>6390.0</c:v>
                </c:pt>
                <c:pt idx="7770">
                  <c:v>6391.0</c:v>
                </c:pt>
                <c:pt idx="7771">
                  <c:v>6392.0</c:v>
                </c:pt>
                <c:pt idx="7772">
                  <c:v>6393.0</c:v>
                </c:pt>
                <c:pt idx="7773">
                  <c:v>6394.0</c:v>
                </c:pt>
                <c:pt idx="7774">
                  <c:v>6395.0</c:v>
                </c:pt>
                <c:pt idx="7775">
                  <c:v>6396.0</c:v>
                </c:pt>
                <c:pt idx="7776">
                  <c:v>6397.0</c:v>
                </c:pt>
                <c:pt idx="7777">
                  <c:v>6398.0</c:v>
                </c:pt>
                <c:pt idx="7778">
                  <c:v>6399.0</c:v>
                </c:pt>
                <c:pt idx="7779">
                  <c:v>6400.0</c:v>
                </c:pt>
                <c:pt idx="7780">
                  <c:v>6401.0</c:v>
                </c:pt>
                <c:pt idx="7781">
                  <c:v>6402.0</c:v>
                </c:pt>
                <c:pt idx="7782">
                  <c:v>6403.0</c:v>
                </c:pt>
                <c:pt idx="7783">
                  <c:v>6404.0</c:v>
                </c:pt>
                <c:pt idx="7784">
                  <c:v>6405.0</c:v>
                </c:pt>
                <c:pt idx="7785">
                  <c:v>6406.0</c:v>
                </c:pt>
                <c:pt idx="7786">
                  <c:v>6407.0</c:v>
                </c:pt>
                <c:pt idx="7787">
                  <c:v>6408.0</c:v>
                </c:pt>
                <c:pt idx="7788">
                  <c:v>6409.0</c:v>
                </c:pt>
                <c:pt idx="7789">
                  <c:v>6410.0</c:v>
                </c:pt>
                <c:pt idx="7790">
                  <c:v>6411.0</c:v>
                </c:pt>
                <c:pt idx="7791">
                  <c:v>6412.0</c:v>
                </c:pt>
                <c:pt idx="7792">
                  <c:v>6413.0</c:v>
                </c:pt>
                <c:pt idx="7793">
                  <c:v>6414.0</c:v>
                </c:pt>
                <c:pt idx="7794">
                  <c:v>6415.0</c:v>
                </c:pt>
                <c:pt idx="7795">
                  <c:v>6415.0</c:v>
                </c:pt>
                <c:pt idx="7796">
                  <c:v>6416.0</c:v>
                </c:pt>
                <c:pt idx="7797">
                  <c:v>6417.0</c:v>
                </c:pt>
                <c:pt idx="7798">
                  <c:v>6417.0</c:v>
                </c:pt>
                <c:pt idx="7799">
                  <c:v>6418.0</c:v>
                </c:pt>
                <c:pt idx="7800">
                  <c:v>6419.0</c:v>
                </c:pt>
                <c:pt idx="7801">
                  <c:v>6420.0</c:v>
                </c:pt>
                <c:pt idx="7802">
                  <c:v>6421.0</c:v>
                </c:pt>
                <c:pt idx="7803">
                  <c:v>6422.0</c:v>
                </c:pt>
                <c:pt idx="7804">
                  <c:v>6423.0</c:v>
                </c:pt>
                <c:pt idx="7805">
                  <c:v>6424.0</c:v>
                </c:pt>
                <c:pt idx="7806">
                  <c:v>6425.0</c:v>
                </c:pt>
                <c:pt idx="7807">
                  <c:v>6426.0</c:v>
                </c:pt>
                <c:pt idx="7808">
                  <c:v>6426.0</c:v>
                </c:pt>
                <c:pt idx="7809">
                  <c:v>6427.0</c:v>
                </c:pt>
                <c:pt idx="7810">
                  <c:v>6428.0</c:v>
                </c:pt>
                <c:pt idx="7811">
                  <c:v>6429.0</c:v>
                </c:pt>
                <c:pt idx="7812">
                  <c:v>6430.0</c:v>
                </c:pt>
                <c:pt idx="7813">
                  <c:v>6431.0</c:v>
                </c:pt>
                <c:pt idx="7814">
                  <c:v>6432.0</c:v>
                </c:pt>
                <c:pt idx="7815">
                  <c:v>6433.0</c:v>
                </c:pt>
                <c:pt idx="7816">
                  <c:v>6434.0</c:v>
                </c:pt>
                <c:pt idx="7817">
                  <c:v>6435.0</c:v>
                </c:pt>
                <c:pt idx="7818">
                  <c:v>6436.0</c:v>
                </c:pt>
                <c:pt idx="7819">
                  <c:v>6437.0</c:v>
                </c:pt>
                <c:pt idx="7820">
                  <c:v>6438.0</c:v>
                </c:pt>
                <c:pt idx="7821">
                  <c:v>6439.0</c:v>
                </c:pt>
                <c:pt idx="7822">
                  <c:v>6440.0</c:v>
                </c:pt>
                <c:pt idx="7823">
                  <c:v>6440.0</c:v>
                </c:pt>
                <c:pt idx="7824">
                  <c:v>6441.0</c:v>
                </c:pt>
                <c:pt idx="7825">
                  <c:v>6442.0</c:v>
                </c:pt>
                <c:pt idx="7826">
                  <c:v>6443.0</c:v>
                </c:pt>
                <c:pt idx="7827">
                  <c:v>6444.0</c:v>
                </c:pt>
                <c:pt idx="7828">
                  <c:v>6445.0</c:v>
                </c:pt>
                <c:pt idx="7829">
                  <c:v>6446.0</c:v>
                </c:pt>
                <c:pt idx="7830">
                  <c:v>6447.0</c:v>
                </c:pt>
                <c:pt idx="7831">
                  <c:v>6448.0</c:v>
                </c:pt>
                <c:pt idx="7832">
                  <c:v>6449.0</c:v>
                </c:pt>
                <c:pt idx="7833">
                  <c:v>6450.0</c:v>
                </c:pt>
                <c:pt idx="7834">
                  <c:v>6451.0</c:v>
                </c:pt>
                <c:pt idx="7835">
                  <c:v>6452.0</c:v>
                </c:pt>
                <c:pt idx="7836">
                  <c:v>6452.0</c:v>
                </c:pt>
                <c:pt idx="7837">
                  <c:v>6453.0</c:v>
                </c:pt>
                <c:pt idx="7838">
                  <c:v>6454.0</c:v>
                </c:pt>
                <c:pt idx="7839">
                  <c:v>6455.0</c:v>
                </c:pt>
                <c:pt idx="7840">
                  <c:v>6456.0</c:v>
                </c:pt>
                <c:pt idx="7841">
                  <c:v>6457.0</c:v>
                </c:pt>
                <c:pt idx="7842">
                  <c:v>6458.0</c:v>
                </c:pt>
                <c:pt idx="7843">
                  <c:v>6459.0</c:v>
                </c:pt>
                <c:pt idx="7844">
                  <c:v>6460.0</c:v>
                </c:pt>
                <c:pt idx="7845">
                  <c:v>6461.0</c:v>
                </c:pt>
                <c:pt idx="7846">
                  <c:v>6462.0</c:v>
                </c:pt>
                <c:pt idx="7847">
                  <c:v>6462.0</c:v>
                </c:pt>
                <c:pt idx="7848">
                  <c:v>6463.0</c:v>
                </c:pt>
                <c:pt idx="7849">
                  <c:v>6464.0</c:v>
                </c:pt>
                <c:pt idx="7850">
                  <c:v>6465.0</c:v>
                </c:pt>
                <c:pt idx="7851">
                  <c:v>6466.0</c:v>
                </c:pt>
                <c:pt idx="7852">
                  <c:v>6467.0</c:v>
                </c:pt>
                <c:pt idx="7853">
                  <c:v>6468.0</c:v>
                </c:pt>
                <c:pt idx="7854">
                  <c:v>6469.0</c:v>
                </c:pt>
                <c:pt idx="7855">
                  <c:v>6470.0</c:v>
                </c:pt>
                <c:pt idx="7856">
                  <c:v>6471.0</c:v>
                </c:pt>
                <c:pt idx="7857">
                  <c:v>6472.0</c:v>
                </c:pt>
                <c:pt idx="7858">
                  <c:v>6473.0</c:v>
                </c:pt>
                <c:pt idx="7859">
                  <c:v>6474.0</c:v>
                </c:pt>
                <c:pt idx="7860">
                  <c:v>6475.0</c:v>
                </c:pt>
                <c:pt idx="7861">
                  <c:v>6476.0</c:v>
                </c:pt>
                <c:pt idx="7862">
                  <c:v>6477.0</c:v>
                </c:pt>
                <c:pt idx="7863">
                  <c:v>6478.0</c:v>
                </c:pt>
                <c:pt idx="7864">
                  <c:v>6479.0</c:v>
                </c:pt>
                <c:pt idx="7865">
                  <c:v>6480.0</c:v>
                </c:pt>
                <c:pt idx="7866">
                  <c:v>6481.0</c:v>
                </c:pt>
                <c:pt idx="7867">
                  <c:v>6482.0</c:v>
                </c:pt>
                <c:pt idx="7868">
                  <c:v>6483.0</c:v>
                </c:pt>
                <c:pt idx="7869">
                  <c:v>6484.0</c:v>
                </c:pt>
                <c:pt idx="7870">
                  <c:v>6485.0</c:v>
                </c:pt>
                <c:pt idx="7871">
                  <c:v>6486.0</c:v>
                </c:pt>
                <c:pt idx="7872">
                  <c:v>6487.0</c:v>
                </c:pt>
                <c:pt idx="7873">
                  <c:v>6488.0</c:v>
                </c:pt>
                <c:pt idx="7874">
                  <c:v>6489.0</c:v>
                </c:pt>
                <c:pt idx="7875">
                  <c:v>6490.0</c:v>
                </c:pt>
                <c:pt idx="7876">
                  <c:v>6491.0</c:v>
                </c:pt>
                <c:pt idx="7877">
                  <c:v>6492.0</c:v>
                </c:pt>
                <c:pt idx="7878">
                  <c:v>6493.0</c:v>
                </c:pt>
                <c:pt idx="7879">
                  <c:v>6494.0</c:v>
                </c:pt>
                <c:pt idx="7880">
                  <c:v>6495.0</c:v>
                </c:pt>
                <c:pt idx="7881">
                  <c:v>6496.0</c:v>
                </c:pt>
                <c:pt idx="7882">
                  <c:v>6497.0</c:v>
                </c:pt>
                <c:pt idx="7883">
                  <c:v>6498.0</c:v>
                </c:pt>
                <c:pt idx="7884">
                  <c:v>6499.0</c:v>
                </c:pt>
                <c:pt idx="7885">
                  <c:v>6500.0</c:v>
                </c:pt>
                <c:pt idx="7886">
                  <c:v>6501.0</c:v>
                </c:pt>
                <c:pt idx="7887">
                  <c:v>6502.0</c:v>
                </c:pt>
                <c:pt idx="7888">
                  <c:v>6503.0</c:v>
                </c:pt>
                <c:pt idx="7889">
                  <c:v>6503.0</c:v>
                </c:pt>
                <c:pt idx="7890">
                  <c:v>6503.0</c:v>
                </c:pt>
                <c:pt idx="7891">
                  <c:v>6504.0</c:v>
                </c:pt>
                <c:pt idx="7892">
                  <c:v>6505.0</c:v>
                </c:pt>
                <c:pt idx="7893">
                  <c:v>6506.0</c:v>
                </c:pt>
                <c:pt idx="7894">
                  <c:v>6507.0</c:v>
                </c:pt>
                <c:pt idx="7895">
                  <c:v>6508.0</c:v>
                </c:pt>
                <c:pt idx="7896">
                  <c:v>6508.0</c:v>
                </c:pt>
                <c:pt idx="7897">
                  <c:v>6509.0</c:v>
                </c:pt>
                <c:pt idx="7898">
                  <c:v>6509.0</c:v>
                </c:pt>
                <c:pt idx="7899">
                  <c:v>6510.0</c:v>
                </c:pt>
                <c:pt idx="7900">
                  <c:v>6511.0</c:v>
                </c:pt>
                <c:pt idx="7901">
                  <c:v>6512.0</c:v>
                </c:pt>
                <c:pt idx="7902">
                  <c:v>6513.0</c:v>
                </c:pt>
                <c:pt idx="7903">
                  <c:v>6514.0</c:v>
                </c:pt>
                <c:pt idx="7904">
                  <c:v>6515.0</c:v>
                </c:pt>
                <c:pt idx="7905">
                  <c:v>6516.0</c:v>
                </c:pt>
                <c:pt idx="7906">
                  <c:v>6517.0</c:v>
                </c:pt>
                <c:pt idx="7907">
                  <c:v>6518.0</c:v>
                </c:pt>
                <c:pt idx="7908">
                  <c:v>6519.0</c:v>
                </c:pt>
                <c:pt idx="7909">
                  <c:v>6520.0</c:v>
                </c:pt>
                <c:pt idx="7910">
                  <c:v>6521.0</c:v>
                </c:pt>
                <c:pt idx="7911">
                  <c:v>6522.0</c:v>
                </c:pt>
                <c:pt idx="7912">
                  <c:v>6522.0</c:v>
                </c:pt>
                <c:pt idx="7913">
                  <c:v>6523.0</c:v>
                </c:pt>
                <c:pt idx="7914">
                  <c:v>6524.0</c:v>
                </c:pt>
                <c:pt idx="7915">
                  <c:v>6525.0</c:v>
                </c:pt>
                <c:pt idx="7916">
                  <c:v>6526.0</c:v>
                </c:pt>
                <c:pt idx="7917">
                  <c:v>6527.0</c:v>
                </c:pt>
                <c:pt idx="7918">
                  <c:v>6528.0</c:v>
                </c:pt>
                <c:pt idx="7919">
                  <c:v>6529.0</c:v>
                </c:pt>
                <c:pt idx="7920">
                  <c:v>6529.0</c:v>
                </c:pt>
                <c:pt idx="7921">
                  <c:v>6530.0</c:v>
                </c:pt>
                <c:pt idx="7922">
                  <c:v>6531.0</c:v>
                </c:pt>
                <c:pt idx="7923">
                  <c:v>6532.0</c:v>
                </c:pt>
                <c:pt idx="7924">
                  <c:v>6533.0</c:v>
                </c:pt>
                <c:pt idx="7925">
                  <c:v>6534.0</c:v>
                </c:pt>
                <c:pt idx="7926">
                  <c:v>6535.0</c:v>
                </c:pt>
                <c:pt idx="7927">
                  <c:v>6536.0</c:v>
                </c:pt>
                <c:pt idx="7928">
                  <c:v>6537.0</c:v>
                </c:pt>
                <c:pt idx="7929">
                  <c:v>6538.0</c:v>
                </c:pt>
                <c:pt idx="7930">
                  <c:v>6539.0</c:v>
                </c:pt>
                <c:pt idx="7931">
                  <c:v>6540.0</c:v>
                </c:pt>
                <c:pt idx="7932">
                  <c:v>6541.0</c:v>
                </c:pt>
                <c:pt idx="7933">
                  <c:v>6542.0</c:v>
                </c:pt>
                <c:pt idx="7934">
                  <c:v>6543.0</c:v>
                </c:pt>
                <c:pt idx="7935">
                  <c:v>6544.0</c:v>
                </c:pt>
                <c:pt idx="7936">
                  <c:v>6545.0</c:v>
                </c:pt>
                <c:pt idx="7937">
                  <c:v>6546.0</c:v>
                </c:pt>
                <c:pt idx="7938">
                  <c:v>6547.0</c:v>
                </c:pt>
                <c:pt idx="7939">
                  <c:v>6548.0</c:v>
                </c:pt>
                <c:pt idx="7940">
                  <c:v>6549.0</c:v>
                </c:pt>
                <c:pt idx="7941">
                  <c:v>6550.0</c:v>
                </c:pt>
                <c:pt idx="7942">
                  <c:v>6551.0</c:v>
                </c:pt>
                <c:pt idx="7943">
                  <c:v>6552.0</c:v>
                </c:pt>
                <c:pt idx="7944">
                  <c:v>6553.0</c:v>
                </c:pt>
                <c:pt idx="7945">
                  <c:v>6554.0</c:v>
                </c:pt>
                <c:pt idx="7946">
                  <c:v>6554.0</c:v>
                </c:pt>
                <c:pt idx="7947">
                  <c:v>6555.0</c:v>
                </c:pt>
                <c:pt idx="7948">
                  <c:v>6556.0</c:v>
                </c:pt>
                <c:pt idx="7949">
                  <c:v>6557.0</c:v>
                </c:pt>
                <c:pt idx="7950">
                  <c:v>6558.0</c:v>
                </c:pt>
                <c:pt idx="7951">
                  <c:v>6559.0</c:v>
                </c:pt>
                <c:pt idx="7952">
                  <c:v>6560.0</c:v>
                </c:pt>
                <c:pt idx="7953">
                  <c:v>6561.0</c:v>
                </c:pt>
                <c:pt idx="7954">
                  <c:v>6562.0</c:v>
                </c:pt>
                <c:pt idx="7955">
                  <c:v>6563.0</c:v>
                </c:pt>
                <c:pt idx="7956">
                  <c:v>6564.0</c:v>
                </c:pt>
                <c:pt idx="7957">
                  <c:v>6565.0</c:v>
                </c:pt>
                <c:pt idx="7958">
                  <c:v>6566.0</c:v>
                </c:pt>
                <c:pt idx="7959">
                  <c:v>6566.0</c:v>
                </c:pt>
                <c:pt idx="7960">
                  <c:v>6567.0</c:v>
                </c:pt>
                <c:pt idx="7961">
                  <c:v>6568.0</c:v>
                </c:pt>
                <c:pt idx="7962">
                  <c:v>6569.0</c:v>
                </c:pt>
                <c:pt idx="7963">
                  <c:v>6570.0</c:v>
                </c:pt>
                <c:pt idx="7964">
                  <c:v>6571.0</c:v>
                </c:pt>
                <c:pt idx="7965">
                  <c:v>6572.0</c:v>
                </c:pt>
                <c:pt idx="7966">
                  <c:v>6573.0</c:v>
                </c:pt>
                <c:pt idx="7967">
                  <c:v>6574.0</c:v>
                </c:pt>
                <c:pt idx="7968">
                  <c:v>6575.0</c:v>
                </c:pt>
                <c:pt idx="7969">
                  <c:v>6576.0</c:v>
                </c:pt>
                <c:pt idx="7970">
                  <c:v>6577.0</c:v>
                </c:pt>
                <c:pt idx="7971">
                  <c:v>6578.0</c:v>
                </c:pt>
                <c:pt idx="7972">
                  <c:v>6579.0</c:v>
                </c:pt>
                <c:pt idx="7973">
                  <c:v>6580.0</c:v>
                </c:pt>
                <c:pt idx="7974">
                  <c:v>6581.0</c:v>
                </c:pt>
                <c:pt idx="7975">
                  <c:v>6582.0</c:v>
                </c:pt>
                <c:pt idx="7976">
                  <c:v>6582.0</c:v>
                </c:pt>
                <c:pt idx="7977">
                  <c:v>6583.0</c:v>
                </c:pt>
                <c:pt idx="7978">
                  <c:v>6584.0</c:v>
                </c:pt>
                <c:pt idx="7979">
                  <c:v>6584.0</c:v>
                </c:pt>
                <c:pt idx="7980">
                  <c:v>6585.0</c:v>
                </c:pt>
                <c:pt idx="7981">
                  <c:v>6586.0</c:v>
                </c:pt>
                <c:pt idx="7982">
                  <c:v>6587.0</c:v>
                </c:pt>
                <c:pt idx="7983">
                  <c:v>6588.0</c:v>
                </c:pt>
                <c:pt idx="7984">
                  <c:v>6589.0</c:v>
                </c:pt>
                <c:pt idx="7985">
                  <c:v>6590.0</c:v>
                </c:pt>
                <c:pt idx="7986">
                  <c:v>6591.0</c:v>
                </c:pt>
                <c:pt idx="7987">
                  <c:v>6592.0</c:v>
                </c:pt>
                <c:pt idx="7988">
                  <c:v>6593.0</c:v>
                </c:pt>
                <c:pt idx="7989">
                  <c:v>6594.0</c:v>
                </c:pt>
                <c:pt idx="7990">
                  <c:v>6595.0</c:v>
                </c:pt>
                <c:pt idx="7991">
                  <c:v>6596.0</c:v>
                </c:pt>
                <c:pt idx="7992">
                  <c:v>6597.0</c:v>
                </c:pt>
                <c:pt idx="7993">
                  <c:v>6598.0</c:v>
                </c:pt>
                <c:pt idx="7994">
                  <c:v>6599.0</c:v>
                </c:pt>
                <c:pt idx="7995">
                  <c:v>6600.0</c:v>
                </c:pt>
                <c:pt idx="7996">
                  <c:v>6601.0</c:v>
                </c:pt>
                <c:pt idx="7997">
                  <c:v>6602.0</c:v>
                </c:pt>
                <c:pt idx="7998">
                  <c:v>6603.0</c:v>
                </c:pt>
                <c:pt idx="7999">
                  <c:v>6604.0</c:v>
                </c:pt>
                <c:pt idx="8000">
                  <c:v>6605.0</c:v>
                </c:pt>
                <c:pt idx="8001">
                  <c:v>6606.0</c:v>
                </c:pt>
                <c:pt idx="8002">
                  <c:v>6607.0</c:v>
                </c:pt>
                <c:pt idx="8003">
                  <c:v>6608.0</c:v>
                </c:pt>
                <c:pt idx="8004">
                  <c:v>6609.0</c:v>
                </c:pt>
                <c:pt idx="8005">
                  <c:v>6610.0</c:v>
                </c:pt>
                <c:pt idx="8006">
                  <c:v>6611.0</c:v>
                </c:pt>
                <c:pt idx="8007">
                  <c:v>6611.0</c:v>
                </c:pt>
                <c:pt idx="8008">
                  <c:v>6611.0</c:v>
                </c:pt>
                <c:pt idx="8009">
                  <c:v>6612.0</c:v>
                </c:pt>
                <c:pt idx="8010">
                  <c:v>6613.0</c:v>
                </c:pt>
                <c:pt idx="8011">
                  <c:v>6613.0</c:v>
                </c:pt>
                <c:pt idx="8012">
                  <c:v>6614.0</c:v>
                </c:pt>
                <c:pt idx="8013">
                  <c:v>6615.0</c:v>
                </c:pt>
                <c:pt idx="8014">
                  <c:v>6616.0</c:v>
                </c:pt>
                <c:pt idx="8015">
                  <c:v>6617.0</c:v>
                </c:pt>
                <c:pt idx="8016">
                  <c:v>6618.0</c:v>
                </c:pt>
                <c:pt idx="8017">
                  <c:v>6619.0</c:v>
                </c:pt>
                <c:pt idx="8018">
                  <c:v>6620.0</c:v>
                </c:pt>
                <c:pt idx="8019">
                  <c:v>6621.0</c:v>
                </c:pt>
                <c:pt idx="8020">
                  <c:v>6622.0</c:v>
                </c:pt>
                <c:pt idx="8021">
                  <c:v>6623.0</c:v>
                </c:pt>
                <c:pt idx="8022">
                  <c:v>6623.0</c:v>
                </c:pt>
                <c:pt idx="8023">
                  <c:v>6624.0</c:v>
                </c:pt>
                <c:pt idx="8024">
                  <c:v>6625.0</c:v>
                </c:pt>
                <c:pt idx="8025">
                  <c:v>6626.0</c:v>
                </c:pt>
                <c:pt idx="8026">
                  <c:v>6627.0</c:v>
                </c:pt>
                <c:pt idx="8027">
                  <c:v>6628.0</c:v>
                </c:pt>
                <c:pt idx="8028">
                  <c:v>6629.0</c:v>
                </c:pt>
                <c:pt idx="8029">
                  <c:v>6630.0</c:v>
                </c:pt>
                <c:pt idx="8030">
                  <c:v>6631.0</c:v>
                </c:pt>
                <c:pt idx="8031">
                  <c:v>6632.0</c:v>
                </c:pt>
                <c:pt idx="8032">
                  <c:v>6633.0</c:v>
                </c:pt>
                <c:pt idx="8033">
                  <c:v>6634.0</c:v>
                </c:pt>
                <c:pt idx="8034">
                  <c:v>6635.0</c:v>
                </c:pt>
                <c:pt idx="8035">
                  <c:v>6636.0</c:v>
                </c:pt>
                <c:pt idx="8036">
                  <c:v>6637.0</c:v>
                </c:pt>
                <c:pt idx="8037">
                  <c:v>6638.0</c:v>
                </c:pt>
                <c:pt idx="8038">
                  <c:v>6639.0</c:v>
                </c:pt>
                <c:pt idx="8039">
                  <c:v>6640.0</c:v>
                </c:pt>
                <c:pt idx="8040">
                  <c:v>6641.0</c:v>
                </c:pt>
                <c:pt idx="8041">
                  <c:v>6642.0</c:v>
                </c:pt>
                <c:pt idx="8042">
                  <c:v>6642.0</c:v>
                </c:pt>
                <c:pt idx="8043">
                  <c:v>6643.0</c:v>
                </c:pt>
                <c:pt idx="8044">
                  <c:v>6644.0</c:v>
                </c:pt>
                <c:pt idx="8045">
                  <c:v>6645.0</c:v>
                </c:pt>
                <c:pt idx="8046">
                  <c:v>6645.0</c:v>
                </c:pt>
                <c:pt idx="8047">
                  <c:v>6646.0</c:v>
                </c:pt>
                <c:pt idx="8048">
                  <c:v>6647.0</c:v>
                </c:pt>
                <c:pt idx="8049">
                  <c:v>6648.0</c:v>
                </c:pt>
                <c:pt idx="8050">
                  <c:v>6649.0</c:v>
                </c:pt>
                <c:pt idx="8051">
                  <c:v>6650.0</c:v>
                </c:pt>
                <c:pt idx="8052">
                  <c:v>6650.0</c:v>
                </c:pt>
                <c:pt idx="8053">
                  <c:v>6651.0</c:v>
                </c:pt>
                <c:pt idx="8054">
                  <c:v>6652.0</c:v>
                </c:pt>
                <c:pt idx="8055">
                  <c:v>6653.0</c:v>
                </c:pt>
                <c:pt idx="8056">
                  <c:v>6654.0</c:v>
                </c:pt>
                <c:pt idx="8057">
                  <c:v>6655.0</c:v>
                </c:pt>
                <c:pt idx="8058">
                  <c:v>6656.0</c:v>
                </c:pt>
                <c:pt idx="8059">
                  <c:v>6657.0</c:v>
                </c:pt>
                <c:pt idx="8060">
                  <c:v>6658.0</c:v>
                </c:pt>
                <c:pt idx="8061">
                  <c:v>6659.0</c:v>
                </c:pt>
                <c:pt idx="8062">
                  <c:v>6660.0</c:v>
                </c:pt>
                <c:pt idx="8063">
                  <c:v>6661.0</c:v>
                </c:pt>
                <c:pt idx="8064">
                  <c:v>6662.0</c:v>
                </c:pt>
                <c:pt idx="8065">
                  <c:v>6663.0</c:v>
                </c:pt>
                <c:pt idx="8066">
                  <c:v>6664.0</c:v>
                </c:pt>
                <c:pt idx="8067">
                  <c:v>6664.0</c:v>
                </c:pt>
                <c:pt idx="8068">
                  <c:v>6664.0</c:v>
                </c:pt>
                <c:pt idx="8069">
                  <c:v>6664.0</c:v>
                </c:pt>
                <c:pt idx="8070">
                  <c:v>6664.0</c:v>
                </c:pt>
                <c:pt idx="8071">
                  <c:v>6664.0</c:v>
                </c:pt>
                <c:pt idx="8072">
                  <c:v>6664.0</c:v>
                </c:pt>
                <c:pt idx="8073">
                  <c:v>6664.0</c:v>
                </c:pt>
                <c:pt idx="8074">
                  <c:v>6664.0</c:v>
                </c:pt>
                <c:pt idx="8075">
                  <c:v>6664.0</c:v>
                </c:pt>
                <c:pt idx="8076">
                  <c:v>6664.0</c:v>
                </c:pt>
                <c:pt idx="8077">
                  <c:v>6664.0</c:v>
                </c:pt>
                <c:pt idx="8078">
                  <c:v>6664.0</c:v>
                </c:pt>
                <c:pt idx="8079">
                  <c:v>6664.0</c:v>
                </c:pt>
                <c:pt idx="8080">
                  <c:v>6664.0</c:v>
                </c:pt>
                <c:pt idx="8081">
                  <c:v>6664.0</c:v>
                </c:pt>
                <c:pt idx="8082">
                  <c:v>6664.0</c:v>
                </c:pt>
                <c:pt idx="8083">
                  <c:v>6664.0</c:v>
                </c:pt>
                <c:pt idx="8084">
                  <c:v>6664.0</c:v>
                </c:pt>
                <c:pt idx="8085">
                  <c:v>6664.0</c:v>
                </c:pt>
                <c:pt idx="8086">
                  <c:v>6664.0</c:v>
                </c:pt>
                <c:pt idx="8087">
                  <c:v>6664.0</c:v>
                </c:pt>
                <c:pt idx="8088">
                  <c:v>6664.0</c:v>
                </c:pt>
                <c:pt idx="8089">
                  <c:v>6664.0</c:v>
                </c:pt>
                <c:pt idx="8090">
                  <c:v>6664.0</c:v>
                </c:pt>
                <c:pt idx="8091">
                  <c:v>6664.0</c:v>
                </c:pt>
                <c:pt idx="8092">
                  <c:v>6664.0</c:v>
                </c:pt>
                <c:pt idx="8093">
                  <c:v>6664.0</c:v>
                </c:pt>
                <c:pt idx="8094">
                  <c:v>6664.0</c:v>
                </c:pt>
                <c:pt idx="8095">
                  <c:v>6664.0</c:v>
                </c:pt>
                <c:pt idx="8096">
                  <c:v>6664.0</c:v>
                </c:pt>
                <c:pt idx="8097">
                  <c:v>6664.0</c:v>
                </c:pt>
                <c:pt idx="8098">
                  <c:v>6664.0</c:v>
                </c:pt>
                <c:pt idx="8099">
                  <c:v>6665.0</c:v>
                </c:pt>
                <c:pt idx="8100">
                  <c:v>6666.0</c:v>
                </c:pt>
                <c:pt idx="8101">
                  <c:v>6666.0</c:v>
                </c:pt>
                <c:pt idx="8102">
                  <c:v>6666.0</c:v>
                </c:pt>
                <c:pt idx="8103">
                  <c:v>6666.0</c:v>
                </c:pt>
                <c:pt idx="8104">
                  <c:v>6666.0</c:v>
                </c:pt>
                <c:pt idx="8105">
                  <c:v>6666.0</c:v>
                </c:pt>
                <c:pt idx="8106">
                  <c:v>6667.0</c:v>
                </c:pt>
                <c:pt idx="8107">
                  <c:v>6668.0</c:v>
                </c:pt>
                <c:pt idx="8108">
                  <c:v>6669.0</c:v>
                </c:pt>
                <c:pt idx="8109">
                  <c:v>6669.0</c:v>
                </c:pt>
                <c:pt idx="8110">
                  <c:v>6669.0</c:v>
                </c:pt>
                <c:pt idx="8111">
                  <c:v>6669.0</c:v>
                </c:pt>
                <c:pt idx="8112">
                  <c:v>6669.0</c:v>
                </c:pt>
                <c:pt idx="8113">
                  <c:v>6669.0</c:v>
                </c:pt>
                <c:pt idx="8114">
                  <c:v>6670.0</c:v>
                </c:pt>
                <c:pt idx="8115">
                  <c:v>6671.0</c:v>
                </c:pt>
                <c:pt idx="8116">
                  <c:v>6671.0</c:v>
                </c:pt>
                <c:pt idx="8117">
                  <c:v>6672.0</c:v>
                </c:pt>
                <c:pt idx="8118">
                  <c:v>6673.0</c:v>
                </c:pt>
                <c:pt idx="8119">
                  <c:v>6674.0</c:v>
                </c:pt>
                <c:pt idx="8120">
                  <c:v>6675.0</c:v>
                </c:pt>
                <c:pt idx="8121">
                  <c:v>6676.0</c:v>
                </c:pt>
                <c:pt idx="8122">
                  <c:v>6677.0</c:v>
                </c:pt>
                <c:pt idx="8123">
                  <c:v>6678.0</c:v>
                </c:pt>
                <c:pt idx="8124">
                  <c:v>6679.0</c:v>
                </c:pt>
                <c:pt idx="8125">
                  <c:v>6680.0</c:v>
                </c:pt>
                <c:pt idx="8126">
                  <c:v>6681.0</c:v>
                </c:pt>
                <c:pt idx="8127">
                  <c:v>6682.0</c:v>
                </c:pt>
                <c:pt idx="8128">
                  <c:v>6683.0</c:v>
                </c:pt>
                <c:pt idx="8129">
                  <c:v>6684.0</c:v>
                </c:pt>
                <c:pt idx="8130">
                  <c:v>6685.0</c:v>
                </c:pt>
                <c:pt idx="8131">
                  <c:v>6686.0</c:v>
                </c:pt>
                <c:pt idx="8132">
                  <c:v>6687.0</c:v>
                </c:pt>
                <c:pt idx="8133">
                  <c:v>6688.0</c:v>
                </c:pt>
                <c:pt idx="8134">
                  <c:v>6689.0</c:v>
                </c:pt>
                <c:pt idx="8135">
                  <c:v>6690.0</c:v>
                </c:pt>
                <c:pt idx="8136">
                  <c:v>6691.0</c:v>
                </c:pt>
                <c:pt idx="8137">
                  <c:v>6692.0</c:v>
                </c:pt>
                <c:pt idx="8138">
                  <c:v>6693.0</c:v>
                </c:pt>
                <c:pt idx="8139">
                  <c:v>6694.0</c:v>
                </c:pt>
                <c:pt idx="8140">
                  <c:v>6695.0</c:v>
                </c:pt>
                <c:pt idx="8141">
                  <c:v>6696.0</c:v>
                </c:pt>
                <c:pt idx="8142">
                  <c:v>6697.0</c:v>
                </c:pt>
                <c:pt idx="8143">
                  <c:v>6697.0</c:v>
                </c:pt>
                <c:pt idx="8144">
                  <c:v>6697.0</c:v>
                </c:pt>
                <c:pt idx="8145">
                  <c:v>6697.0</c:v>
                </c:pt>
                <c:pt idx="8146">
                  <c:v>6698.0</c:v>
                </c:pt>
                <c:pt idx="8147">
                  <c:v>6699.0</c:v>
                </c:pt>
                <c:pt idx="8148">
                  <c:v>6700.0</c:v>
                </c:pt>
                <c:pt idx="8149">
                  <c:v>6700.0</c:v>
                </c:pt>
                <c:pt idx="8150">
                  <c:v>6700.0</c:v>
                </c:pt>
                <c:pt idx="8151">
                  <c:v>6700.0</c:v>
                </c:pt>
                <c:pt idx="8152">
                  <c:v>6700.0</c:v>
                </c:pt>
                <c:pt idx="8153">
                  <c:v>6700.0</c:v>
                </c:pt>
                <c:pt idx="8154">
                  <c:v>6700.0</c:v>
                </c:pt>
                <c:pt idx="8155">
                  <c:v>6700.0</c:v>
                </c:pt>
                <c:pt idx="8156">
                  <c:v>6701.0</c:v>
                </c:pt>
                <c:pt idx="8157">
                  <c:v>6702.0</c:v>
                </c:pt>
                <c:pt idx="8158">
                  <c:v>6703.0</c:v>
                </c:pt>
                <c:pt idx="8159">
                  <c:v>6704.0</c:v>
                </c:pt>
                <c:pt idx="8160">
                  <c:v>6705.0</c:v>
                </c:pt>
                <c:pt idx="8161">
                  <c:v>6706.0</c:v>
                </c:pt>
                <c:pt idx="8162">
                  <c:v>6707.0</c:v>
                </c:pt>
                <c:pt idx="8163">
                  <c:v>6707.0</c:v>
                </c:pt>
                <c:pt idx="8164">
                  <c:v>6708.0</c:v>
                </c:pt>
                <c:pt idx="8165">
                  <c:v>6709.0</c:v>
                </c:pt>
                <c:pt idx="8166">
                  <c:v>6710.0</c:v>
                </c:pt>
                <c:pt idx="8167">
                  <c:v>6711.0</c:v>
                </c:pt>
                <c:pt idx="8168">
                  <c:v>6712.0</c:v>
                </c:pt>
                <c:pt idx="8169">
                  <c:v>6713.0</c:v>
                </c:pt>
                <c:pt idx="8170">
                  <c:v>6714.0</c:v>
                </c:pt>
                <c:pt idx="8171">
                  <c:v>6715.0</c:v>
                </c:pt>
                <c:pt idx="8172">
                  <c:v>6716.0</c:v>
                </c:pt>
                <c:pt idx="8173">
                  <c:v>6717.0</c:v>
                </c:pt>
                <c:pt idx="8174">
                  <c:v>6718.0</c:v>
                </c:pt>
                <c:pt idx="8175">
                  <c:v>6719.0</c:v>
                </c:pt>
                <c:pt idx="8176">
                  <c:v>6720.0</c:v>
                </c:pt>
                <c:pt idx="8177">
                  <c:v>6721.0</c:v>
                </c:pt>
                <c:pt idx="8178">
                  <c:v>6722.0</c:v>
                </c:pt>
                <c:pt idx="8179">
                  <c:v>6722.0</c:v>
                </c:pt>
                <c:pt idx="8180">
                  <c:v>6723.0</c:v>
                </c:pt>
                <c:pt idx="8181">
                  <c:v>6724.0</c:v>
                </c:pt>
                <c:pt idx="8182">
                  <c:v>6725.0</c:v>
                </c:pt>
                <c:pt idx="8183">
                  <c:v>6726.0</c:v>
                </c:pt>
                <c:pt idx="8184">
                  <c:v>6727.0</c:v>
                </c:pt>
                <c:pt idx="8185">
                  <c:v>6728.0</c:v>
                </c:pt>
                <c:pt idx="8186">
                  <c:v>6729.0</c:v>
                </c:pt>
                <c:pt idx="8187">
                  <c:v>6729.0</c:v>
                </c:pt>
                <c:pt idx="8188">
                  <c:v>6729.0</c:v>
                </c:pt>
                <c:pt idx="8189">
                  <c:v>6729.0</c:v>
                </c:pt>
                <c:pt idx="8190">
                  <c:v>6729.0</c:v>
                </c:pt>
                <c:pt idx="8191">
                  <c:v>6729.0</c:v>
                </c:pt>
                <c:pt idx="8192">
                  <c:v>6730.0</c:v>
                </c:pt>
                <c:pt idx="8193">
                  <c:v>6730.0</c:v>
                </c:pt>
                <c:pt idx="8194">
                  <c:v>6730.0</c:v>
                </c:pt>
                <c:pt idx="8195">
                  <c:v>6730.0</c:v>
                </c:pt>
                <c:pt idx="8196">
                  <c:v>6731.0</c:v>
                </c:pt>
                <c:pt idx="8197">
                  <c:v>6732.0</c:v>
                </c:pt>
                <c:pt idx="8198">
                  <c:v>6733.0</c:v>
                </c:pt>
                <c:pt idx="8199">
                  <c:v>6734.0</c:v>
                </c:pt>
                <c:pt idx="8200">
                  <c:v>6735.0</c:v>
                </c:pt>
                <c:pt idx="8201">
                  <c:v>6736.0</c:v>
                </c:pt>
                <c:pt idx="8202">
                  <c:v>6737.0</c:v>
                </c:pt>
                <c:pt idx="8203">
                  <c:v>6738.0</c:v>
                </c:pt>
                <c:pt idx="8204">
                  <c:v>6738.0</c:v>
                </c:pt>
                <c:pt idx="8205">
                  <c:v>6739.0</c:v>
                </c:pt>
                <c:pt idx="8206">
                  <c:v>6740.0</c:v>
                </c:pt>
                <c:pt idx="8207">
                  <c:v>6741.0</c:v>
                </c:pt>
                <c:pt idx="8208">
                  <c:v>6742.0</c:v>
                </c:pt>
                <c:pt idx="8209">
                  <c:v>6742.0</c:v>
                </c:pt>
                <c:pt idx="8210">
                  <c:v>6742.0</c:v>
                </c:pt>
                <c:pt idx="8211">
                  <c:v>6742.0</c:v>
                </c:pt>
                <c:pt idx="8212">
                  <c:v>6743.0</c:v>
                </c:pt>
                <c:pt idx="8213">
                  <c:v>6744.0</c:v>
                </c:pt>
                <c:pt idx="8214">
                  <c:v>6745.0</c:v>
                </c:pt>
                <c:pt idx="8215">
                  <c:v>6746.0</c:v>
                </c:pt>
                <c:pt idx="8216">
                  <c:v>6747.0</c:v>
                </c:pt>
                <c:pt idx="8217">
                  <c:v>6748.0</c:v>
                </c:pt>
                <c:pt idx="8218">
                  <c:v>6749.0</c:v>
                </c:pt>
                <c:pt idx="8219">
                  <c:v>6750.0</c:v>
                </c:pt>
                <c:pt idx="8220">
                  <c:v>6751.0</c:v>
                </c:pt>
                <c:pt idx="8221">
                  <c:v>6752.0</c:v>
                </c:pt>
                <c:pt idx="8222">
                  <c:v>6753.0</c:v>
                </c:pt>
                <c:pt idx="8223">
                  <c:v>6753.0</c:v>
                </c:pt>
                <c:pt idx="8224">
                  <c:v>6754.0</c:v>
                </c:pt>
                <c:pt idx="8225">
                  <c:v>6755.0</c:v>
                </c:pt>
                <c:pt idx="8226">
                  <c:v>6756.0</c:v>
                </c:pt>
                <c:pt idx="8227">
                  <c:v>6757.0</c:v>
                </c:pt>
                <c:pt idx="8228">
                  <c:v>6758.0</c:v>
                </c:pt>
                <c:pt idx="8229">
                  <c:v>6759.0</c:v>
                </c:pt>
                <c:pt idx="8230">
                  <c:v>6759.0</c:v>
                </c:pt>
                <c:pt idx="8231">
                  <c:v>6760.0</c:v>
                </c:pt>
                <c:pt idx="8232">
                  <c:v>6761.0</c:v>
                </c:pt>
                <c:pt idx="8233">
                  <c:v>6761.0</c:v>
                </c:pt>
                <c:pt idx="8234">
                  <c:v>6762.0</c:v>
                </c:pt>
                <c:pt idx="8235">
                  <c:v>6763.0</c:v>
                </c:pt>
                <c:pt idx="8236">
                  <c:v>6764.0</c:v>
                </c:pt>
                <c:pt idx="8237">
                  <c:v>6765.0</c:v>
                </c:pt>
                <c:pt idx="8238">
                  <c:v>6766.0</c:v>
                </c:pt>
                <c:pt idx="8239">
                  <c:v>6767.0</c:v>
                </c:pt>
                <c:pt idx="8240">
                  <c:v>6767.0</c:v>
                </c:pt>
                <c:pt idx="8241">
                  <c:v>6768.0</c:v>
                </c:pt>
                <c:pt idx="8242">
                  <c:v>6769.0</c:v>
                </c:pt>
                <c:pt idx="8243">
                  <c:v>6770.0</c:v>
                </c:pt>
                <c:pt idx="8244">
                  <c:v>6771.0</c:v>
                </c:pt>
                <c:pt idx="8245">
                  <c:v>6772.0</c:v>
                </c:pt>
                <c:pt idx="8246">
                  <c:v>6773.0</c:v>
                </c:pt>
                <c:pt idx="8247">
                  <c:v>6774.0</c:v>
                </c:pt>
                <c:pt idx="8248">
                  <c:v>6775.0</c:v>
                </c:pt>
                <c:pt idx="8249">
                  <c:v>6776.0</c:v>
                </c:pt>
                <c:pt idx="8250">
                  <c:v>6777.0</c:v>
                </c:pt>
                <c:pt idx="8251">
                  <c:v>6778.0</c:v>
                </c:pt>
                <c:pt idx="8252">
                  <c:v>6778.0</c:v>
                </c:pt>
                <c:pt idx="8253">
                  <c:v>6778.0</c:v>
                </c:pt>
                <c:pt idx="8254">
                  <c:v>6779.0</c:v>
                </c:pt>
                <c:pt idx="8255">
                  <c:v>6779.0</c:v>
                </c:pt>
                <c:pt idx="8256">
                  <c:v>6779.0</c:v>
                </c:pt>
                <c:pt idx="8257">
                  <c:v>6779.0</c:v>
                </c:pt>
                <c:pt idx="8258">
                  <c:v>6779.0</c:v>
                </c:pt>
                <c:pt idx="8259">
                  <c:v>6779.0</c:v>
                </c:pt>
                <c:pt idx="8260">
                  <c:v>6779.0</c:v>
                </c:pt>
                <c:pt idx="8261">
                  <c:v>6780.0</c:v>
                </c:pt>
                <c:pt idx="8262">
                  <c:v>6780.0</c:v>
                </c:pt>
                <c:pt idx="8263">
                  <c:v>6781.0</c:v>
                </c:pt>
                <c:pt idx="8264">
                  <c:v>6782.0</c:v>
                </c:pt>
                <c:pt idx="8265">
                  <c:v>6783.0</c:v>
                </c:pt>
                <c:pt idx="8266">
                  <c:v>6784.0</c:v>
                </c:pt>
                <c:pt idx="8267">
                  <c:v>6785.0</c:v>
                </c:pt>
                <c:pt idx="8268">
                  <c:v>6785.0</c:v>
                </c:pt>
                <c:pt idx="8269">
                  <c:v>6786.0</c:v>
                </c:pt>
                <c:pt idx="8270">
                  <c:v>6787.0</c:v>
                </c:pt>
                <c:pt idx="8271">
                  <c:v>6788.0</c:v>
                </c:pt>
                <c:pt idx="8272">
                  <c:v>6789.0</c:v>
                </c:pt>
                <c:pt idx="8273">
                  <c:v>6790.0</c:v>
                </c:pt>
                <c:pt idx="8274">
                  <c:v>6790.0</c:v>
                </c:pt>
                <c:pt idx="8275">
                  <c:v>6790.0</c:v>
                </c:pt>
                <c:pt idx="8276">
                  <c:v>6791.0</c:v>
                </c:pt>
                <c:pt idx="8277">
                  <c:v>6792.0</c:v>
                </c:pt>
                <c:pt idx="8278">
                  <c:v>6793.0</c:v>
                </c:pt>
                <c:pt idx="8279">
                  <c:v>6794.0</c:v>
                </c:pt>
                <c:pt idx="8280">
                  <c:v>6795.0</c:v>
                </c:pt>
                <c:pt idx="8281">
                  <c:v>6796.0</c:v>
                </c:pt>
                <c:pt idx="8282">
                  <c:v>6797.0</c:v>
                </c:pt>
                <c:pt idx="8283">
                  <c:v>6798.0</c:v>
                </c:pt>
                <c:pt idx="8284">
                  <c:v>6799.0</c:v>
                </c:pt>
                <c:pt idx="8285">
                  <c:v>6800.0</c:v>
                </c:pt>
                <c:pt idx="8286">
                  <c:v>6801.0</c:v>
                </c:pt>
                <c:pt idx="8287">
                  <c:v>6802.0</c:v>
                </c:pt>
                <c:pt idx="8288">
                  <c:v>6803.0</c:v>
                </c:pt>
                <c:pt idx="8289">
                  <c:v>6803.0</c:v>
                </c:pt>
                <c:pt idx="8290">
                  <c:v>6804.0</c:v>
                </c:pt>
                <c:pt idx="8291">
                  <c:v>6805.0</c:v>
                </c:pt>
                <c:pt idx="8292">
                  <c:v>6806.0</c:v>
                </c:pt>
                <c:pt idx="8293">
                  <c:v>6806.0</c:v>
                </c:pt>
                <c:pt idx="8294">
                  <c:v>6807.0</c:v>
                </c:pt>
                <c:pt idx="8295">
                  <c:v>6808.0</c:v>
                </c:pt>
                <c:pt idx="8296">
                  <c:v>6808.0</c:v>
                </c:pt>
                <c:pt idx="8297">
                  <c:v>6809.0</c:v>
                </c:pt>
                <c:pt idx="8298">
                  <c:v>6809.0</c:v>
                </c:pt>
                <c:pt idx="8299">
                  <c:v>6809.0</c:v>
                </c:pt>
                <c:pt idx="8300">
                  <c:v>6810.0</c:v>
                </c:pt>
                <c:pt idx="8301">
                  <c:v>6811.0</c:v>
                </c:pt>
                <c:pt idx="8302">
                  <c:v>6811.0</c:v>
                </c:pt>
                <c:pt idx="8303">
                  <c:v>6812.0</c:v>
                </c:pt>
                <c:pt idx="8304">
                  <c:v>6813.0</c:v>
                </c:pt>
                <c:pt idx="8305">
                  <c:v>6814.0</c:v>
                </c:pt>
                <c:pt idx="8306">
                  <c:v>6815.0</c:v>
                </c:pt>
                <c:pt idx="8307">
                  <c:v>6816.0</c:v>
                </c:pt>
                <c:pt idx="8308">
                  <c:v>6817.0</c:v>
                </c:pt>
                <c:pt idx="8309">
                  <c:v>6817.0</c:v>
                </c:pt>
                <c:pt idx="8310">
                  <c:v>6818.0</c:v>
                </c:pt>
                <c:pt idx="8311">
                  <c:v>6819.0</c:v>
                </c:pt>
                <c:pt idx="8312">
                  <c:v>6820.0</c:v>
                </c:pt>
                <c:pt idx="8313">
                  <c:v>6821.0</c:v>
                </c:pt>
                <c:pt idx="8314">
                  <c:v>6821.0</c:v>
                </c:pt>
                <c:pt idx="8315">
                  <c:v>6821.0</c:v>
                </c:pt>
                <c:pt idx="8316">
                  <c:v>6822.0</c:v>
                </c:pt>
                <c:pt idx="8317">
                  <c:v>6823.0</c:v>
                </c:pt>
                <c:pt idx="8318">
                  <c:v>6824.0</c:v>
                </c:pt>
                <c:pt idx="8319">
                  <c:v>6825.0</c:v>
                </c:pt>
                <c:pt idx="8320">
                  <c:v>6826.0</c:v>
                </c:pt>
                <c:pt idx="8321">
                  <c:v>6827.0</c:v>
                </c:pt>
                <c:pt idx="8322">
                  <c:v>6827.0</c:v>
                </c:pt>
                <c:pt idx="8323">
                  <c:v>6827.0</c:v>
                </c:pt>
                <c:pt idx="8324">
                  <c:v>6828.0</c:v>
                </c:pt>
                <c:pt idx="8325">
                  <c:v>6828.0</c:v>
                </c:pt>
                <c:pt idx="8326">
                  <c:v>6828.0</c:v>
                </c:pt>
                <c:pt idx="8327">
                  <c:v>6829.0</c:v>
                </c:pt>
                <c:pt idx="8328">
                  <c:v>6830.0</c:v>
                </c:pt>
                <c:pt idx="8329">
                  <c:v>6831.0</c:v>
                </c:pt>
                <c:pt idx="8330">
                  <c:v>6832.0</c:v>
                </c:pt>
                <c:pt idx="8331">
                  <c:v>6832.0</c:v>
                </c:pt>
                <c:pt idx="8332">
                  <c:v>6833.0</c:v>
                </c:pt>
                <c:pt idx="8333">
                  <c:v>6834.0</c:v>
                </c:pt>
                <c:pt idx="8334">
                  <c:v>6834.0</c:v>
                </c:pt>
                <c:pt idx="8335">
                  <c:v>6834.0</c:v>
                </c:pt>
                <c:pt idx="8336">
                  <c:v>6835.0</c:v>
                </c:pt>
                <c:pt idx="8337">
                  <c:v>6836.0</c:v>
                </c:pt>
                <c:pt idx="8338">
                  <c:v>6836.0</c:v>
                </c:pt>
                <c:pt idx="8339">
                  <c:v>6837.0</c:v>
                </c:pt>
                <c:pt idx="8340">
                  <c:v>6837.0</c:v>
                </c:pt>
                <c:pt idx="8341">
                  <c:v>6837.0</c:v>
                </c:pt>
                <c:pt idx="8342">
                  <c:v>6838.0</c:v>
                </c:pt>
                <c:pt idx="8343">
                  <c:v>6839.0</c:v>
                </c:pt>
                <c:pt idx="8344">
                  <c:v>6840.0</c:v>
                </c:pt>
                <c:pt idx="8345">
                  <c:v>6841.0</c:v>
                </c:pt>
                <c:pt idx="8346">
                  <c:v>6841.0</c:v>
                </c:pt>
                <c:pt idx="8347">
                  <c:v>6842.0</c:v>
                </c:pt>
                <c:pt idx="8348">
                  <c:v>6843.0</c:v>
                </c:pt>
                <c:pt idx="8349">
                  <c:v>6844.0</c:v>
                </c:pt>
                <c:pt idx="8350">
                  <c:v>6845.0</c:v>
                </c:pt>
                <c:pt idx="8351">
                  <c:v>6845.0</c:v>
                </c:pt>
                <c:pt idx="8352">
                  <c:v>6846.0</c:v>
                </c:pt>
                <c:pt idx="8353">
                  <c:v>6846.0</c:v>
                </c:pt>
                <c:pt idx="8354">
                  <c:v>6846.0</c:v>
                </c:pt>
                <c:pt idx="8355">
                  <c:v>6846.0</c:v>
                </c:pt>
                <c:pt idx="8356">
                  <c:v>6846.0</c:v>
                </c:pt>
                <c:pt idx="8357">
                  <c:v>6847.0</c:v>
                </c:pt>
                <c:pt idx="8358">
                  <c:v>6848.0</c:v>
                </c:pt>
                <c:pt idx="8359">
                  <c:v>6849.0</c:v>
                </c:pt>
                <c:pt idx="8360">
                  <c:v>6850.0</c:v>
                </c:pt>
                <c:pt idx="8361">
                  <c:v>6851.0</c:v>
                </c:pt>
                <c:pt idx="8362">
                  <c:v>6851.0</c:v>
                </c:pt>
                <c:pt idx="8363">
                  <c:v>6852.0</c:v>
                </c:pt>
                <c:pt idx="8364">
                  <c:v>6853.0</c:v>
                </c:pt>
                <c:pt idx="8365">
                  <c:v>6854.0</c:v>
                </c:pt>
                <c:pt idx="8366">
                  <c:v>6855.0</c:v>
                </c:pt>
                <c:pt idx="8367">
                  <c:v>6856.0</c:v>
                </c:pt>
                <c:pt idx="8368">
                  <c:v>6857.0</c:v>
                </c:pt>
                <c:pt idx="8369">
                  <c:v>6858.0</c:v>
                </c:pt>
                <c:pt idx="8370">
                  <c:v>6859.0</c:v>
                </c:pt>
                <c:pt idx="8371">
                  <c:v>6859.0</c:v>
                </c:pt>
                <c:pt idx="8372">
                  <c:v>6859.0</c:v>
                </c:pt>
                <c:pt idx="8373">
                  <c:v>6860.0</c:v>
                </c:pt>
                <c:pt idx="8374">
                  <c:v>6861.0</c:v>
                </c:pt>
                <c:pt idx="8375">
                  <c:v>6862.0</c:v>
                </c:pt>
                <c:pt idx="8376">
                  <c:v>6862.0</c:v>
                </c:pt>
                <c:pt idx="8377">
                  <c:v>6863.0</c:v>
                </c:pt>
                <c:pt idx="8378">
                  <c:v>6863.0</c:v>
                </c:pt>
                <c:pt idx="8379">
                  <c:v>6864.0</c:v>
                </c:pt>
                <c:pt idx="8380">
                  <c:v>6865.0</c:v>
                </c:pt>
                <c:pt idx="8381">
                  <c:v>6866.0</c:v>
                </c:pt>
                <c:pt idx="8382">
                  <c:v>6867.0</c:v>
                </c:pt>
                <c:pt idx="8383">
                  <c:v>6868.0</c:v>
                </c:pt>
                <c:pt idx="8384">
                  <c:v>6869.0</c:v>
                </c:pt>
                <c:pt idx="8385">
                  <c:v>6870.0</c:v>
                </c:pt>
                <c:pt idx="8386">
                  <c:v>6871.0</c:v>
                </c:pt>
                <c:pt idx="8387">
                  <c:v>6872.0</c:v>
                </c:pt>
                <c:pt idx="8388">
                  <c:v>6873.0</c:v>
                </c:pt>
                <c:pt idx="8389">
                  <c:v>6874.0</c:v>
                </c:pt>
                <c:pt idx="8390">
                  <c:v>6875.0</c:v>
                </c:pt>
                <c:pt idx="8391">
                  <c:v>6876.0</c:v>
                </c:pt>
                <c:pt idx="8392">
                  <c:v>6877.0</c:v>
                </c:pt>
                <c:pt idx="8393">
                  <c:v>6878.0</c:v>
                </c:pt>
                <c:pt idx="8394">
                  <c:v>6879.0</c:v>
                </c:pt>
                <c:pt idx="8395">
                  <c:v>6880.0</c:v>
                </c:pt>
                <c:pt idx="8396">
                  <c:v>6881.0</c:v>
                </c:pt>
                <c:pt idx="8397">
                  <c:v>6882.0</c:v>
                </c:pt>
                <c:pt idx="8398">
                  <c:v>6883.0</c:v>
                </c:pt>
                <c:pt idx="8399">
                  <c:v>6884.0</c:v>
                </c:pt>
                <c:pt idx="8400">
                  <c:v>6885.0</c:v>
                </c:pt>
                <c:pt idx="8401">
                  <c:v>6886.0</c:v>
                </c:pt>
                <c:pt idx="8402">
                  <c:v>6887.0</c:v>
                </c:pt>
                <c:pt idx="8403">
                  <c:v>6888.0</c:v>
                </c:pt>
                <c:pt idx="8404">
                  <c:v>6889.0</c:v>
                </c:pt>
                <c:pt idx="8405">
                  <c:v>6890.0</c:v>
                </c:pt>
                <c:pt idx="8406">
                  <c:v>6891.0</c:v>
                </c:pt>
                <c:pt idx="8407">
                  <c:v>6892.0</c:v>
                </c:pt>
                <c:pt idx="8408">
                  <c:v>6893.0</c:v>
                </c:pt>
                <c:pt idx="8409">
                  <c:v>6894.0</c:v>
                </c:pt>
                <c:pt idx="8410">
                  <c:v>6895.0</c:v>
                </c:pt>
                <c:pt idx="8411">
                  <c:v>6896.0</c:v>
                </c:pt>
                <c:pt idx="8412">
                  <c:v>6897.0</c:v>
                </c:pt>
                <c:pt idx="8413">
                  <c:v>6898.0</c:v>
                </c:pt>
                <c:pt idx="8414">
                  <c:v>6899.0</c:v>
                </c:pt>
                <c:pt idx="8415">
                  <c:v>6900.0</c:v>
                </c:pt>
                <c:pt idx="8416">
                  <c:v>6901.0</c:v>
                </c:pt>
                <c:pt idx="8417">
                  <c:v>6902.0</c:v>
                </c:pt>
                <c:pt idx="8418">
                  <c:v>6903.0</c:v>
                </c:pt>
                <c:pt idx="8419">
                  <c:v>6904.0</c:v>
                </c:pt>
                <c:pt idx="8420">
                  <c:v>6905.0</c:v>
                </c:pt>
                <c:pt idx="8421">
                  <c:v>6906.0</c:v>
                </c:pt>
                <c:pt idx="8422">
                  <c:v>6907.0</c:v>
                </c:pt>
                <c:pt idx="8423">
                  <c:v>6908.0</c:v>
                </c:pt>
                <c:pt idx="8424">
                  <c:v>6909.0</c:v>
                </c:pt>
                <c:pt idx="8425">
                  <c:v>6909.0</c:v>
                </c:pt>
                <c:pt idx="8426">
                  <c:v>6910.0</c:v>
                </c:pt>
                <c:pt idx="8427">
                  <c:v>6911.0</c:v>
                </c:pt>
                <c:pt idx="8428">
                  <c:v>6912.0</c:v>
                </c:pt>
                <c:pt idx="8429">
                  <c:v>6912.0</c:v>
                </c:pt>
                <c:pt idx="8430">
                  <c:v>6913.0</c:v>
                </c:pt>
                <c:pt idx="8431">
                  <c:v>6914.0</c:v>
                </c:pt>
                <c:pt idx="8432">
                  <c:v>6915.0</c:v>
                </c:pt>
                <c:pt idx="8433">
                  <c:v>6916.0</c:v>
                </c:pt>
                <c:pt idx="8434">
                  <c:v>6916.0</c:v>
                </c:pt>
                <c:pt idx="8435">
                  <c:v>6917.0</c:v>
                </c:pt>
                <c:pt idx="8436">
                  <c:v>6918.0</c:v>
                </c:pt>
                <c:pt idx="8437">
                  <c:v>6919.0</c:v>
                </c:pt>
                <c:pt idx="8438">
                  <c:v>6920.0</c:v>
                </c:pt>
                <c:pt idx="8439">
                  <c:v>6921.0</c:v>
                </c:pt>
                <c:pt idx="8440">
                  <c:v>6922.0</c:v>
                </c:pt>
                <c:pt idx="8441">
                  <c:v>6923.0</c:v>
                </c:pt>
                <c:pt idx="8442">
                  <c:v>6924.0</c:v>
                </c:pt>
                <c:pt idx="8443">
                  <c:v>6925.0</c:v>
                </c:pt>
                <c:pt idx="8444">
                  <c:v>6926.0</c:v>
                </c:pt>
                <c:pt idx="8445">
                  <c:v>6927.0</c:v>
                </c:pt>
                <c:pt idx="8446">
                  <c:v>6927.0</c:v>
                </c:pt>
                <c:pt idx="8447">
                  <c:v>6927.0</c:v>
                </c:pt>
                <c:pt idx="8448">
                  <c:v>6928.0</c:v>
                </c:pt>
                <c:pt idx="8449">
                  <c:v>6929.0</c:v>
                </c:pt>
                <c:pt idx="8450">
                  <c:v>6930.0</c:v>
                </c:pt>
                <c:pt idx="8451">
                  <c:v>6931.0</c:v>
                </c:pt>
                <c:pt idx="8452">
                  <c:v>6932.0</c:v>
                </c:pt>
                <c:pt idx="8453">
                  <c:v>6933.0</c:v>
                </c:pt>
                <c:pt idx="8454">
                  <c:v>6933.0</c:v>
                </c:pt>
                <c:pt idx="8455">
                  <c:v>6934.0</c:v>
                </c:pt>
                <c:pt idx="8456">
                  <c:v>6935.0</c:v>
                </c:pt>
                <c:pt idx="8457">
                  <c:v>6936.0</c:v>
                </c:pt>
                <c:pt idx="8458">
                  <c:v>6937.0</c:v>
                </c:pt>
                <c:pt idx="8459">
                  <c:v>6937.0</c:v>
                </c:pt>
                <c:pt idx="8460">
                  <c:v>6938.0</c:v>
                </c:pt>
                <c:pt idx="8461">
                  <c:v>6939.0</c:v>
                </c:pt>
                <c:pt idx="8462">
                  <c:v>6940.0</c:v>
                </c:pt>
                <c:pt idx="8463">
                  <c:v>6941.0</c:v>
                </c:pt>
                <c:pt idx="8464">
                  <c:v>6942.0</c:v>
                </c:pt>
                <c:pt idx="8465">
                  <c:v>6943.0</c:v>
                </c:pt>
                <c:pt idx="8466">
                  <c:v>6944.0</c:v>
                </c:pt>
                <c:pt idx="8467">
                  <c:v>6945.0</c:v>
                </c:pt>
                <c:pt idx="8468">
                  <c:v>6946.0</c:v>
                </c:pt>
                <c:pt idx="8469">
                  <c:v>6947.0</c:v>
                </c:pt>
                <c:pt idx="8470">
                  <c:v>6947.0</c:v>
                </c:pt>
                <c:pt idx="8471">
                  <c:v>6948.0</c:v>
                </c:pt>
                <c:pt idx="8472">
                  <c:v>6949.0</c:v>
                </c:pt>
                <c:pt idx="8473">
                  <c:v>6950.0</c:v>
                </c:pt>
                <c:pt idx="8474">
                  <c:v>6950.0</c:v>
                </c:pt>
                <c:pt idx="8475">
                  <c:v>6951.0</c:v>
                </c:pt>
                <c:pt idx="8476">
                  <c:v>6952.0</c:v>
                </c:pt>
                <c:pt idx="8477">
                  <c:v>6953.0</c:v>
                </c:pt>
                <c:pt idx="8478">
                  <c:v>6954.0</c:v>
                </c:pt>
                <c:pt idx="8479">
                  <c:v>6955.0</c:v>
                </c:pt>
                <c:pt idx="8480">
                  <c:v>6956.0</c:v>
                </c:pt>
                <c:pt idx="8481">
                  <c:v>6957.0</c:v>
                </c:pt>
                <c:pt idx="8482">
                  <c:v>6958.0</c:v>
                </c:pt>
                <c:pt idx="8483">
                  <c:v>6959.0</c:v>
                </c:pt>
                <c:pt idx="8484">
                  <c:v>6960.0</c:v>
                </c:pt>
                <c:pt idx="8485">
                  <c:v>6961.0</c:v>
                </c:pt>
                <c:pt idx="8486">
                  <c:v>6962.0</c:v>
                </c:pt>
                <c:pt idx="8487">
                  <c:v>6963.0</c:v>
                </c:pt>
                <c:pt idx="8488">
                  <c:v>6964.0</c:v>
                </c:pt>
                <c:pt idx="8489">
                  <c:v>6965.0</c:v>
                </c:pt>
                <c:pt idx="8490">
                  <c:v>6966.0</c:v>
                </c:pt>
                <c:pt idx="8491">
                  <c:v>6967.0</c:v>
                </c:pt>
                <c:pt idx="8492">
                  <c:v>6968.0</c:v>
                </c:pt>
                <c:pt idx="8493">
                  <c:v>6969.0</c:v>
                </c:pt>
                <c:pt idx="8494">
                  <c:v>6970.0</c:v>
                </c:pt>
                <c:pt idx="8495">
                  <c:v>6971.0</c:v>
                </c:pt>
                <c:pt idx="8496">
                  <c:v>6972.0</c:v>
                </c:pt>
                <c:pt idx="8497">
                  <c:v>6973.0</c:v>
                </c:pt>
                <c:pt idx="8498">
                  <c:v>6974.0</c:v>
                </c:pt>
                <c:pt idx="8499">
                  <c:v>6975.0</c:v>
                </c:pt>
                <c:pt idx="8500">
                  <c:v>6976.0</c:v>
                </c:pt>
                <c:pt idx="8501">
                  <c:v>6977.0</c:v>
                </c:pt>
                <c:pt idx="8502">
                  <c:v>6978.0</c:v>
                </c:pt>
                <c:pt idx="8503">
                  <c:v>6978.0</c:v>
                </c:pt>
                <c:pt idx="8504">
                  <c:v>6979.0</c:v>
                </c:pt>
                <c:pt idx="8505">
                  <c:v>6980.0</c:v>
                </c:pt>
                <c:pt idx="8506">
                  <c:v>6981.0</c:v>
                </c:pt>
                <c:pt idx="8507">
                  <c:v>6982.0</c:v>
                </c:pt>
                <c:pt idx="8508">
                  <c:v>6983.0</c:v>
                </c:pt>
                <c:pt idx="8509">
                  <c:v>6984.0</c:v>
                </c:pt>
                <c:pt idx="8510">
                  <c:v>6985.0</c:v>
                </c:pt>
                <c:pt idx="8511">
                  <c:v>6986.0</c:v>
                </c:pt>
                <c:pt idx="8512">
                  <c:v>6987.0</c:v>
                </c:pt>
                <c:pt idx="8513">
                  <c:v>6988.0</c:v>
                </c:pt>
                <c:pt idx="8514">
                  <c:v>6989.0</c:v>
                </c:pt>
                <c:pt idx="8515">
                  <c:v>6990.0</c:v>
                </c:pt>
                <c:pt idx="8516">
                  <c:v>6991.0</c:v>
                </c:pt>
                <c:pt idx="8517">
                  <c:v>6992.0</c:v>
                </c:pt>
                <c:pt idx="8518">
                  <c:v>6993.0</c:v>
                </c:pt>
                <c:pt idx="8519">
                  <c:v>6994.0</c:v>
                </c:pt>
                <c:pt idx="8520">
                  <c:v>6994.0</c:v>
                </c:pt>
                <c:pt idx="8521">
                  <c:v>6995.0</c:v>
                </c:pt>
                <c:pt idx="8522">
                  <c:v>6996.0</c:v>
                </c:pt>
                <c:pt idx="8523">
                  <c:v>6997.0</c:v>
                </c:pt>
                <c:pt idx="8524">
                  <c:v>6998.0</c:v>
                </c:pt>
                <c:pt idx="8525">
                  <c:v>6999.0</c:v>
                </c:pt>
                <c:pt idx="8526">
                  <c:v>7000.0</c:v>
                </c:pt>
                <c:pt idx="8527">
                  <c:v>7001.0</c:v>
                </c:pt>
                <c:pt idx="8528">
                  <c:v>7002.0</c:v>
                </c:pt>
                <c:pt idx="8529">
                  <c:v>7003.0</c:v>
                </c:pt>
                <c:pt idx="8530">
                  <c:v>7004.0</c:v>
                </c:pt>
                <c:pt idx="8531">
                  <c:v>7005.0</c:v>
                </c:pt>
                <c:pt idx="8532">
                  <c:v>7005.0</c:v>
                </c:pt>
                <c:pt idx="8533">
                  <c:v>7006.0</c:v>
                </c:pt>
                <c:pt idx="8534">
                  <c:v>7006.0</c:v>
                </c:pt>
                <c:pt idx="8535">
                  <c:v>7006.0</c:v>
                </c:pt>
                <c:pt idx="8536">
                  <c:v>7007.0</c:v>
                </c:pt>
                <c:pt idx="8537">
                  <c:v>7008.0</c:v>
                </c:pt>
                <c:pt idx="8538">
                  <c:v>7009.0</c:v>
                </c:pt>
                <c:pt idx="8539">
                  <c:v>7010.0</c:v>
                </c:pt>
                <c:pt idx="8540">
                  <c:v>7011.0</c:v>
                </c:pt>
                <c:pt idx="8541">
                  <c:v>7012.0</c:v>
                </c:pt>
                <c:pt idx="8542">
                  <c:v>7013.0</c:v>
                </c:pt>
                <c:pt idx="8543">
                  <c:v>7014.0</c:v>
                </c:pt>
                <c:pt idx="8544">
                  <c:v>7015.0</c:v>
                </c:pt>
                <c:pt idx="8545">
                  <c:v>7016.0</c:v>
                </c:pt>
                <c:pt idx="8546">
                  <c:v>7017.0</c:v>
                </c:pt>
                <c:pt idx="8547">
                  <c:v>7018.0</c:v>
                </c:pt>
                <c:pt idx="8548">
                  <c:v>7019.0</c:v>
                </c:pt>
                <c:pt idx="8549">
                  <c:v>7020.0</c:v>
                </c:pt>
                <c:pt idx="8550">
                  <c:v>7021.0</c:v>
                </c:pt>
                <c:pt idx="8551">
                  <c:v>7022.0</c:v>
                </c:pt>
                <c:pt idx="8552">
                  <c:v>7023.0</c:v>
                </c:pt>
                <c:pt idx="8553">
                  <c:v>7023.0</c:v>
                </c:pt>
                <c:pt idx="8554">
                  <c:v>7023.0</c:v>
                </c:pt>
                <c:pt idx="8555">
                  <c:v>7023.0</c:v>
                </c:pt>
                <c:pt idx="8556">
                  <c:v>7024.0</c:v>
                </c:pt>
                <c:pt idx="8557">
                  <c:v>7024.0</c:v>
                </c:pt>
                <c:pt idx="8558">
                  <c:v>7025.0</c:v>
                </c:pt>
                <c:pt idx="8559">
                  <c:v>7026.0</c:v>
                </c:pt>
                <c:pt idx="8560">
                  <c:v>7027.0</c:v>
                </c:pt>
                <c:pt idx="8561">
                  <c:v>7028.0</c:v>
                </c:pt>
                <c:pt idx="8562">
                  <c:v>7029.0</c:v>
                </c:pt>
                <c:pt idx="8563">
                  <c:v>7030.0</c:v>
                </c:pt>
                <c:pt idx="8564">
                  <c:v>7031.0</c:v>
                </c:pt>
                <c:pt idx="8565">
                  <c:v>7032.0</c:v>
                </c:pt>
                <c:pt idx="8566">
                  <c:v>7033.0</c:v>
                </c:pt>
                <c:pt idx="8567">
                  <c:v>7034.0</c:v>
                </c:pt>
                <c:pt idx="8568">
                  <c:v>7035.0</c:v>
                </c:pt>
                <c:pt idx="8569">
                  <c:v>7036.0</c:v>
                </c:pt>
                <c:pt idx="8570">
                  <c:v>7036.0</c:v>
                </c:pt>
                <c:pt idx="8571">
                  <c:v>7036.0</c:v>
                </c:pt>
                <c:pt idx="8572">
                  <c:v>7037.0</c:v>
                </c:pt>
                <c:pt idx="8573">
                  <c:v>7038.0</c:v>
                </c:pt>
                <c:pt idx="8574">
                  <c:v>7039.0</c:v>
                </c:pt>
                <c:pt idx="8575">
                  <c:v>7040.0</c:v>
                </c:pt>
                <c:pt idx="8576">
                  <c:v>7040.0</c:v>
                </c:pt>
                <c:pt idx="8577">
                  <c:v>7041.0</c:v>
                </c:pt>
                <c:pt idx="8578">
                  <c:v>7042.0</c:v>
                </c:pt>
                <c:pt idx="8579">
                  <c:v>7042.0</c:v>
                </c:pt>
                <c:pt idx="8580">
                  <c:v>7042.0</c:v>
                </c:pt>
                <c:pt idx="8581">
                  <c:v>7043.0</c:v>
                </c:pt>
                <c:pt idx="8582">
                  <c:v>7044.0</c:v>
                </c:pt>
                <c:pt idx="8583">
                  <c:v>7045.0</c:v>
                </c:pt>
                <c:pt idx="8584">
                  <c:v>7046.0</c:v>
                </c:pt>
                <c:pt idx="8585">
                  <c:v>7047.0</c:v>
                </c:pt>
                <c:pt idx="8586">
                  <c:v>7048.0</c:v>
                </c:pt>
                <c:pt idx="8587">
                  <c:v>7049.0</c:v>
                </c:pt>
                <c:pt idx="8588">
                  <c:v>7050.0</c:v>
                </c:pt>
                <c:pt idx="8589">
                  <c:v>7051.0</c:v>
                </c:pt>
                <c:pt idx="8590">
                  <c:v>7052.0</c:v>
                </c:pt>
                <c:pt idx="8591">
                  <c:v>7053.0</c:v>
                </c:pt>
                <c:pt idx="8592">
                  <c:v>7054.0</c:v>
                </c:pt>
                <c:pt idx="8593">
                  <c:v>7055.0</c:v>
                </c:pt>
                <c:pt idx="8594">
                  <c:v>7056.0</c:v>
                </c:pt>
                <c:pt idx="8595">
                  <c:v>7056.0</c:v>
                </c:pt>
                <c:pt idx="8596">
                  <c:v>7057.0</c:v>
                </c:pt>
                <c:pt idx="8597">
                  <c:v>7058.0</c:v>
                </c:pt>
                <c:pt idx="8598">
                  <c:v>7059.0</c:v>
                </c:pt>
                <c:pt idx="8599">
                  <c:v>7060.0</c:v>
                </c:pt>
                <c:pt idx="8600">
                  <c:v>7061.0</c:v>
                </c:pt>
                <c:pt idx="8601">
                  <c:v>7062.0</c:v>
                </c:pt>
                <c:pt idx="8602">
                  <c:v>7063.0</c:v>
                </c:pt>
                <c:pt idx="8603">
                  <c:v>7064.0</c:v>
                </c:pt>
                <c:pt idx="8604">
                  <c:v>7065.0</c:v>
                </c:pt>
                <c:pt idx="8605">
                  <c:v>7066.0</c:v>
                </c:pt>
                <c:pt idx="8606">
                  <c:v>7067.0</c:v>
                </c:pt>
                <c:pt idx="8607">
                  <c:v>7068.0</c:v>
                </c:pt>
                <c:pt idx="8608">
                  <c:v>7069.0</c:v>
                </c:pt>
                <c:pt idx="8609">
                  <c:v>7070.0</c:v>
                </c:pt>
                <c:pt idx="8610">
                  <c:v>7071.0</c:v>
                </c:pt>
                <c:pt idx="8611">
                  <c:v>7072.0</c:v>
                </c:pt>
                <c:pt idx="8612">
                  <c:v>7072.0</c:v>
                </c:pt>
                <c:pt idx="8613">
                  <c:v>7072.0</c:v>
                </c:pt>
                <c:pt idx="8614">
                  <c:v>7073.0</c:v>
                </c:pt>
                <c:pt idx="8615">
                  <c:v>7074.0</c:v>
                </c:pt>
                <c:pt idx="8616">
                  <c:v>7074.0</c:v>
                </c:pt>
                <c:pt idx="8617">
                  <c:v>7075.0</c:v>
                </c:pt>
                <c:pt idx="8618">
                  <c:v>7076.0</c:v>
                </c:pt>
                <c:pt idx="8619">
                  <c:v>7077.0</c:v>
                </c:pt>
                <c:pt idx="8620">
                  <c:v>7078.0</c:v>
                </c:pt>
                <c:pt idx="8621">
                  <c:v>7078.0</c:v>
                </c:pt>
                <c:pt idx="8622">
                  <c:v>7078.0</c:v>
                </c:pt>
                <c:pt idx="8623">
                  <c:v>7079.0</c:v>
                </c:pt>
                <c:pt idx="8624">
                  <c:v>7080.0</c:v>
                </c:pt>
                <c:pt idx="8625">
                  <c:v>7081.0</c:v>
                </c:pt>
                <c:pt idx="8626">
                  <c:v>7082.0</c:v>
                </c:pt>
                <c:pt idx="8627">
                  <c:v>7083.0</c:v>
                </c:pt>
                <c:pt idx="8628">
                  <c:v>7084.0</c:v>
                </c:pt>
                <c:pt idx="8629">
                  <c:v>7085.0</c:v>
                </c:pt>
                <c:pt idx="8630">
                  <c:v>7086.0</c:v>
                </c:pt>
                <c:pt idx="8631">
                  <c:v>7087.0</c:v>
                </c:pt>
                <c:pt idx="8632">
                  <c:v>7088.0</c:v>
                </c:pt>
                <c:pt idx="8633">
                  <c:v>7089.0</c:v>
                </c:pt>
                <c:pt idx="8634">
                  <c:v>7090.0</c:v>
                </c:pt>
                <c:pt idx="8635">
                  <c:v>7091.0</c:v>
                </c:pt>
                <c:pt idx="8636">
                  <c:v>7092.0</c:v>
                </c:pt>
                <c:pt idx="8637">
                  <c:v>7093.0</c:v>
                </c:pt>
                <c:pt idx="8638">
                  <c:v>7094.0</c:v>
                </c:pt>
                <c:pt idx="8639">
                  <c:v>7095.0</c:v>
                </c:pt>
                <c:pt idx="8640">
                  <c:v>7096.0</c:v>
                </c:pt>
                <c:pt idx="8641">
                  <c:v>7097.0</c:v>
                </c:pt>
                <c:pt idx="8642">
                  <c:v>7098.0</c:v>
                </c:pt>
                <c:pt idx="8643">
                  <c:v>7098.0</c:v>
                </c:pt>
                <c:pt idx="8644">
                  <c:v>7098.0</c:v>
                </c:pt>
                <c:pt idx="8645">
                  <c:v>7099.0</c:v>
                </c:pt>
                <c:pt idx="8646">
                  <c:v>7100.0</c:v>
                </c:pt>
                <c:pt idx="8647">
                  <c:v>7101.0</c:v>
                </c:pt>
                <c:pt idx="8648">
                  <c:v>7102.0</c:v>
                </c:pt>
                <c:pt idx="8649">
                  <c:v>7103.0</c:v>
                </c:pt>
                <c:pt idx="8650">
                  <c:v>7104.0</c:v>
                </c:pt>
                <c:pt idx="8651">
                  <c:v>7105.0</c:v>
                </c:pt>
                <c:pt idx="8652">
                  <c:v>7106.0</c:v>
                </c:pt>
                <c:pt idx="8653">
                  <c:v>7107.0</c:v>
                </c:pt>
                <c:pt idx="8654">
                  <c:v>7108.0</c:v>
                </c:pt>
                <c:pt idx="8655">
                  <c:v>7109.0</c:v>
                </c:pt>
                <c:pt idx="8656">
                  <c:v>7110.0</c:v>
                </c:pt>
                <c:pt idx="8657">
                  <c:v>7111.0</c:v>
                </c:pt>
                <c:pt idx="8658">
                  <c:v>7112.0</c:v>
                </c:pt>
                <c:pt idx="8659">
                  <c:v>7113.0</c:v>
                </c:pt>
                <c:pt idx="8660">
                  <c:v>7114.0</c:v>
                </c:pt>
                <c:pt idx="8661">
                  <c:v>7115.0</c:v>
                </c:pt>
                <c:pt idx="8662">
                  <c:v>7116.0</c:v>
                </c:pt>
                <c:pt idx="8663">
                  <c:v>7117.0</c:v>
                </c:pt>
                <c:pt idx="8664">
                  <c:v>7118.0</c:v>
                </c:pt>
                <c:pt idx="8665">
                  <c:v>7119.0</c:v>
                </c:pt>
                <c:pt idx="8666">
                  <c:v>7120.0</c:v>
                </c:pt>
                <c:pt idx="8667">
                  <c:v>7121.0</c:v>
                </c:pt>
                <c:pt idx="8668">
                  <c:v>7122.0</c:v>
                </c:pt>
                <c:pt idx="8669">
                  <c:v>7123.0</c:v>
                </c:pt>
                <c:pt idx="8670">
                  <c:v>7123.0</c:v>
                </c:pt>
                <c:pt idx="8671">
                  <c:v>7124.0</c:v>
                </c:pt>
                <c:pt idx="8672">
                  <c:v>7124.0</c:v>
                </c:pt>
                <c:pt idx="8673">
                  <c:v>7125.0</c:v>
                </c:pt>
                <c:pt idx="8674">
                  <c:v>7126.0</c:v>
                </c:pt>
                <c:pt idx="8675">
                  <c:v>7127.0</c:v>
                </c:pt>
                <c:pt idx="8676">
                  <c:v>7128.0</c:v>
                </c:pt>
                <c:pt idx="8677">
                  <c:v>7129.0</c:v>
                </c:pt>
                <c:pt idx="8678">
                  <c:v>7130.0</c:v>
                </c:pt>
                <c:pt idx="8679">
                  <c:v>7130.0</c:v>
                </c:pt>
                <c:pt idx="8680">
                  <c:v>7130.0</c:v>
                </c:pt>
                <c:pt idx="8681">
                  <c:v>7131.0</c:v>
                </c:pt>
                <c:pt idx="8682">
                  <c:v>7131.0</c:v>
                </c:pt>
                <c:pt idx="8683">
                  <c:v>7132.0</c:v>
                </c:pt>
                <c:pt idx="8684">
                  <c:v>7133.0</c:v>
                </c:pt>
                <c:pt idx="8685">
                  <c:v>7134.0</c:v>
                </c:pt>
                <c:pt idx="8686">
                  <c:v>7135.0</c:v>
                </c:pt>
                <c:pt idx="8687">
                  <c:v>7135.0</c:v>
                </c:pt>
                <c:pt idx="8688">
                  <c:v>7136.0</c:v>
                </c:pt>
                <c:pt idx="8689">
                  <c:v>7137.0</c:v>
                </c:pt>
                <c:pt idx="8690">
                  <c:v>7138.0</c:v>
                </c:pt>
                <c:pt idx="8691">
                  <c:v>7139.0</c:v>
                </c:pt>
                <c:pt idx="8692">
                  <c:v>7140.0</c:v>
                </c:pt>
                <c:pt idx="8693">
                  <c:v>7140.0</c:v>
                </c:pt>
                <c:pt idx="8694">
                  <c:v>7140.0</c:v>
                </c:pt>
                <c:pt idx="8695">
                  <c:v>7141.0</c:v>
                </c:pt>
                <c:pt idx="8696">
                  <c:v>7141.0</c:v>
                </c:pt>
                <c:pt idx="8697">
                  <c:v>7142.0</c:v>
                </c:pt>
                <c:pt idx="8698">
                  <c:v>7143.0</c:v>
                </c:pt>
                <c:pt idx="8699">
                  <c:v>7144.0</c:v>
                </c:pt>
                <c:pt idx="8700">
                  <c:v>7145.0</c:v>
                </c:pt>
                <c:pt idx="8701">
                  <c:v>7146.0</c:v>
                </c:pt>
                <c:pt idx="8702">
                  <c:v>7147.0</c:v>
                </c:pt>
                <c:pt idx="8703">
                  <c:v>7148.0</c:v>
                </c:pt>
                <c:pt idx="8704">
                  <c:v>7149.0</c:v>
                </c:pt>
                <c:pt idx="8705">
                  <c:v>7150.0</c:v>
                </c:pt>
                <c:pt idx="8706">
                  <c:v>7151.0</c:v>
                </c:pt>
                <c:pt idx="8707">
                  <c:v>7152.0</c:v>
                </c:pt>
                <c:pt idx="8708">
                  <c:v>7153.0</c:v>
                </c:pt>
                <c:pt idx="8709">
                  <c:v>7154.0</c:v>
                </c:pt>
                <c:pt idx="8710">
                  <c:v>7155.0</c:v>
                </c:pt>
                <c:pt idx="8711">
                  <c:v>7156.0</c:v>
                </c:pt>
                <c:pt idx="8712">
                  <c:v>7157.0</c:v>
                </c:pt>
                <c:pt idx="8713">
                  <c:v>7158.0</c:v>
                </c:pt>
                <c:pt idx="8714">
                  <c:v>7159.0</c:v>
                </c:pt>
                <c:pt idx="8715">
                  <c:v>7160.0</c:v>
                </c:pt>
                <c:pt idx="8716">
                  <c:v>7161.0</c:v>
                </c:pt>
                <c:pt idx="8717">
                  <c:v>7161.0</c:v>
                </c:pt>
                <c:pt idx="8718">
                  <c:v>7162.0</c:v>
                </c:pt>
                <c:pt idx="8719">
                  <c:v>7163.0</c:v>
                </c:pt>
                <c:pt idx="8720">
                  <c:v>7163.0</c:v>
                </c:pt>
                <c:pt idx="8721">
                  <c:v>7164.0</c:v>
                </c:pt>
                <c:pt idx="8722">
                  <c:v>7164.0</c:v>
                </c:pt>
                <c:pt idx="8723">
                  <c:v>7164.0</c:v>
                </c:pt>
                <c:pt idx="8724">
                  <c:v>7164.0</c:v>
                </c:pt>
                <c:pt idx="8725">
                  <c:v>7165.0</c:v>
                </c:pt>
                <c:pt idx="8726">
                  <c:v>7166.0</c:v>
                </c:pt>
                <c:pt idx="8727">
                  <c:v>7167.0</c:v>
                </c:pt>
                <c:pt idx="8728">
                  <c:v>7168.0</c:v>
                </c:pt>
                <c:pt idx="8729">
                  <c:v>7169.0</c:v>
                </c:pt>
                <c:pt idx="8730">
                  <c:v>7170.0</c:v>
                </c:pt>
                <c:pt idx="8731">
                  <c:v>7171.0</c:v>
                </c:pt>
                <c:pt idx="8732">
                  <c:v>7172.0</c:v>
                </c:pt>
                <c:pt idx="8733">
                  <c:v>7172.0</c:v>
                </c:pt>
                <c:pt idx="8734">
                  <c:v>7172.0</c:v>
                </c:pt>
                <c:pt idx="8735">
                  <c:v>7172.0</c:v>
                </c:pt>
                <c:pt idx="8736">
                  <c:v>7172.0</c:v>
                </c:pt>
                <c:pt idx="8737">
                  <c:v>7173.0</c:v>
                </c:pt>
                <c:pt idx="8738">
                  <c:v>7174.0</c:v>
                </c:pt>
                <c:pt idx="8739">
                  <c:v>7175.0</c:v>
                </c:pt>
                <c:pt idx="8740">
                  <c:v>7175.0</c:v>
                </c:pt>
                <c:pt idx="8741">
                  <c:v>7175.0</c:v>
                </c:pt>
                <c:pt idx="8742">
                  <c:v>7176.0</c:v>
                </c:pt>
                <c:pt idx="8743">
                  <c:v>7177.0</c:v>
                </c:pt>
                <c:pt idx="8744">
                  <c:v>7178.0</c:v>
                </c:pt>
                <c:pt idx="8745">
                  <c:v>7179.0</c:v>
                </c:pt>
                <c:pt idx="8746">
                  <c:v>7180.0</c:v>
                </c:pt>
                <c:pt idx="8747">
                  <c:v>7181.0</c:v>
                </c:pt>
                <c:pt idx="8748">
                  <c:v>7182.0</c:v>
                </c:pt>
                <c:pt idx="8749">
                  <c:v>7183.0</c:v>
                </c:pt>
                <c:pt idx="8750">
                  <c:v>7183.0</c:v>
                </c:pt>
                <c:pt idx="8751">
                  <c:v>7183.0</c:v>
                </c:pt>
                <c:pt idx="8752">
                  <c:v>7184.0</c:v>
                </c:pt>
                <c:pt idx="8753">
                  <c:v>7184.0</c:v>
                </c:pt>
                <c:pt idx="8754">
                  <c:v>7185.0</c:v>
                </c:pt>
                <c:pt idx="8755">
                  <c:v>7186.0</c:v>
                </c:pt>
                <c:pt idx="8756">
                  <c:v>7187.0</c:v>
                </c:pt>
                <c:pt idx="8757">
                  <c:v>7187.0</c:v>
                </c:pt>
                <c:pt idx="8758">
                  <c:v>7188.0</c:v>
                </c:pt>
                <c:pt idx="8759">
                  <c:v>7189.0</c:v>
                </c:pt>
                <c:pt idx="8760">
                  <c:v>7190.0</c:v>
                </c:pt>
                <c:pt idx="8761">
                  <c:v>7191.0</c:v>
                </c:pt>
                <c:pt idx="8762">
                  <c:v>7192.0</c:v>
                </c:pt>
                <c:pt idx="8763">
                  <c:v>7193.0</c:v>
                </c:pt>
                <c:pt idx="8764">
                  <c:v>7194.0</c:v>
                </c:pt>
                <c:pt idx="8765">
                  <c:v>7195.0</c:v>
                </c:pt>
                <c:pt idx="8766">
                  <c:v>7196.0</c:v>
                </c:pt>
                <c:pt idx="8767">
                  <c:v>7197.0</c:v>
                </c:pt>
                <c:pt idx="8768">
                  <c:v>7198.0</c:v>
                </c:pt>
                <c:pt idx="8769">
                  <c:v>7198.0</c:v>
                </c:pt>
                <c:pt idx="8770">
                  <c:v>7199.0</c:v>
                </c:pt>
                <c:pt idx="8771">
                  <c:v>7200.0</c:v>
                </c:pt>
                <c:pt idx="8772">
                  <c:v>7200.0</c:v>
                </c:pt>
                <c:pt idx="8773">
                  <c:v>7200.0</c:v>
                </c:pt>
                <c:pt idx="8774">
                  <c:v>7200.0</c:v>
                </c:pt>
                <c:pt idx="8775">
                  <c:v>7200.0</c:v>
                </c:pt>
                <c:pt idx="8776">
                  <c:v>7201.0</c:v>
                </c:pt>
                <c:pt idx="8777">
                  <c:v>7202.0</c:v>
                </c:pt>
                <c:pt idx="8778">
                  <c:v>7203.0</c:v>
                </c:pt>
                <c:pt idx="8779">
                  <c:v>7204.0</c:v>
                </c:pt>
                <c:pt idx="8780">
                  <c:v>7204.0</c:v>
                </c:pt>
                <c:pt idx="8781">
                  <c:v>7205.0</c:v>
                </c:pt>
                <c:pt idx="8782">
                  <c:v>7206.0</c:v>
                </c:pt>
                <c:pt idx="8783">
                  <c:v>7207.0</c:v>
                </c:pt>
                <c:pt idx="8784">
                  <c:v>7208.0</c:v>
                </c:pt>
                <c:pt idx="8785">
                  <c:v>7209.0</c:v>
                </c:pt>
                <c:pt idx="8786">
                  <c:v>7210.0</c:v>
                </c:pt>
                <c:pt idx="8787">
                  <c:v>7211.0</c:v>
                </c:pt>
                <c:pt idx="8788">
                  <c:v>7212.0</c:v>
                </c:pt>
                <c:pt idx="8789">
                  <c:v>7213.0</c:v>
                </c:pt>
                <c:pt idx="8790">
                  <c:v>7214.0</c:v>
                </c:pt>
                <c:pt idx="8791">
                  <c:v>7215.0</c:v>
                </c:pt>
                <c:pt idx="8792">
                  <c:v>7216.0</c:v>
                </c:pt>
                <c:pt idx="8793">
                  <c:v>7217.0</c:v>
                </c:pt>
                <c:pt idx="8794">
                  <c:v>7218.0</c:v>
                </c:pt>
                <c:pt idx="8795">
                  <c:v>7219.0</c:v>
                </c:pt>
                <c:pt idx="8796">
                  <c:v>7220.0</c:v>
                </c:pt>
                <c:pt idx="8797">
                  <c:v>7221.0</c:v>
                </c:pt>
                <c:pt idx="8798">
                  <c:v>7222.0</c:v>
                </c:pt>
                <c:pt idx="8799">
                  <c:v>7223.0</c:v>
                </c:pt>
                <c:pt idx="8800">
                  <c:v>7224.0</c:v>
                </c:pt>
                <c:pt idx="8801">
                  <c:v>7225.0</c:v>
                </c:pt>
                <c:pt idx="8802">
                  <c:v>7225.0</c:v>
                </c:pt>
                <c:pt idx="8803">
                  <c:v>7225.0</c:v>
                </c:pt>
                <c:pt idx="8804">
                  <c:v>7225.0</c:v>
                </c:pt>
                <c:pt idx="8805">
                  <c:v>7226.0</c:v>
                </c:pt>
                <c:pt idx="8806">
                  <c:v>7226.0</c:v>
                </c:pt>
                <c:pt idx="8807">
                  <c:v>7227.0</c:v>
                </c:pt>
                <c:pt idx="8808">
                  <c:v>7228.0</c:v>
                </c:pt>
                <c:pt idx="8809">
                  <c:v>7229.0</c:v>
                </c:pt>
                <c:pt idx="8810">
                  <c:v>7229.0</c:v>
                </c:pt>
                <c:pt idx="8811">
                  <c:v>7229.0</c:v>
                </c:pt>
                <c:pt idx="8812">
                  <c:v>7230.0</c:v>
                </c:pt>
                <c:pt idx="8813">
                  <c:v>7231.0</c:v>
                </c:pt>
                <c:pt idx="8814">
                  <c:v>7232.0</c:v>
                </c:pt>
                <c:pt idx="8815">
                  <c:v>7232.0</c:v>
                </c:pt>
                <c:pt idx="8816">
                  <c:v>7233.0</c:v>
                </c:pt>
                <c:pt idx="8817">
                  <c:v>7233.0</c:v>
                </c:pt>
                <c:pt idx="8818">
                  <c:v>7234.0</c:v>
                </c:pt>
                <c:pt idx="8819">
                  <c:v>7235.0</c:v>
                </c:pt>
                <c:pt idx="8820">
                  <c:v>7236.0</c:v>
                </c:pt>
                <c:pt idx="8821">
                  <c:v>7237.0</c:v>
                </c:pt>
                <c:pt idx="8822">
                  <c:v>7238.0</c:v>
                </c:pt>
                <c:pt idx="8823">
                  <c:v>7239.0</c:v>
                </c:pt>
                <c:pt idx="8824">
                  <c:v>7239.0</c:v>
                </c:pt>
                <c:pt idx="8825">
                  <c:v>7240.0</c:v>
                </c:pt>
                <c:pt idx="8826">
                  <c:v>7241.0</c:v>
                </c:pt>
                <c:pt idx="8827">
                  <c:v>7242.0</c:v>
                </c:pt>
                <c:pt idx="8828">
                  <c:v>7242.0</c:v>
                </c:pt>
                <c:pt idx="8829">
                  <c:v>7242.0</c:v>
                </c:pt>
                <c:pt idx="8830">
                  <c:v>7242.0</c:v>
                </c:pt>
                <c:pt idx="8831">
                  <c:v>7243.0</c:v>
                </c:pt>
                <c:pt idx="8832">
                  <c:v>7244.0</c:v>
                </c:pt>
                <c:pt idx="8833">
                  <c:v>7245.0</c:v>
                </c:pt>
                <c:pt idx="8834">
                  <c:v>7246.0</c:v>
                </c:pt>
                <c:pt idx="8835">
                  <c:v>7247.0</c:v>
                </c:pt>
                <c:pt idx="8836">
                  <c:v>7247.0</c:v>
                </c:pt>
                <c:pt idx="8837">
                  <c:v>7248.0</c:v>
                </c:pt>
                <c:pt idx="8838">
                  <c:v>7249.0</c:v>
                </c:pt>
                <c:pt idx="8839">
                  <c:v>7250.0</c:v>
                </c:pt>
                <c:pt idx="8840">
                  <c:v>7251.0</c:v>
                </c:pt>
                <c:pt idx="8841">
                  <c:v>7251.0</c:v>
                </c:pt>
                <c:pt idx="8842">
                  <c:v>7251.0</c:v>
                </c:pt>
                <c:pt idx="8843">
                  <c:v>7252.0</c:v>
                </c:pt>
                <c:pt idx="8844">
                  <c:v>7253.0</c:v>
                </c:pt>
                <c:pt idx="8845">
                  <c:v>7253.0</c:v>
                </c:pt>
                <c:pt idx="8846">
                  <c:v>7254.0</c:v>
                </c:pt>
                <c:pt idx="8847">
                  <c:v>7255.0</c:v>
                </c:pt>
                <c:pt idx="8848">
                  <c:v>7256.0</c:v>
                </c:pt>
                <c:pt idx="8849">
                  <c:v>7257.0</c:v>
                </c:pt>
                <c:pt idx="8850">
                  <c:v>7257.0</c:v>
                </c:pt>
                <c:pt idx="8851">
                  <c:v>7258.0</c:v>
                </c:pt>
                <c:pt idx="8852">
                  <c:v>7259.0</c:v>
                </c:pt>
                <c:pt idx="8853">
                  <c:v>7260.0</c:v>
                </c:pt>
                <c:pt idx="8854">
                  <c:v>7261.0</c:v>
                </c:pt>
                <c:pt idx="8855">
                  <c:v>7262.0</c:v>
                </c:pt>
                <c:pt idx="8856">
                  <c:v>7263.0</c:v>
                </c:pt>
                <c:pt idx="8857">
                  <c:v>7264.0</c:v>
                </c:pt>
                <c:pt idx="8858">
                  <c:v>7264.0</c:v>
                </c:pt>
                <c:pt idx="8859">
                  <c:v>7265.0</c:v>
                </c:pt>
                <c:pt idx="8860">
                  <c:v>7265.0</c:v>
                </c:pt>
                <c:pt idx="8861">
                  <c:v>7266.0</c:v>
                </c:pt>
                <c:pt idx="8862">
                  <c:v>7267.0</c:v>
                </c:pt>
                <c:pt idx="8863">
                  <c:v>7267.0</c:v>
                </c:pt>
                <c:pt idx="8864">
                  <c:v>7268.0</c:v>
                </c:pt>
                <c:pt idx="8865">
                  <c:v>7269.0</c:v>
                </c:pt>
                <c:pt idx="8866">
                  <c:v>7269.0</c:v>
                </c:pt>
                <c:pt idx="8867">
                  <c:v>7269.0</c:v>
                </c:pt>
                <c:pt idx="8868">
                  <c:v>7269.0</c:v>
                </c:pt>
                <c:pt idx="8869">
                  <c:v>7270.0</c:v>
                </c:pt>
                <c:pt idx="8870">
                  <c:v>7270.0</c:v>
                </c:pt>
                <c:pt idx="8871">
                  <c:v>7271.0</c:v>
                </c:pt>
                <c:pt idx="8872">
                  <c:v>7272.0</c:v>
                </c:pt>
                <c:pt idx="8873">
                  <c:v>7272.0</c:v>
                </c:pt>
                <c:pt idx="8874">
                  <c:v>7273.0</c:v>
                </c:pt>
                <c:pt idx="8875">
                  <c:v>7274.0</c:v>
                </c:pt>
                <c:pt idx="8876">
                  <c:v>7275.0</c:v>
                </c:pt>
                <c:pt idx="8877">
                  <c:v>7276.0</c:v>
                </c:pt>
                <c:pt idx="8878">
                  <c:v>7276.0</c:v>
                </c:pt>
                <c:pt idx="8879">
                  <c:v>7276.0</c:v>
                </c:pt>
                <c:pt idx="8880">
                  <c:v>7277.0</c:v>
                </c:pt>
                <c:pt idx="8881">
                  <c:v>7278.0</c:v>
                </c:pt>
                <c:pt idx="8882">
                  <c:v>7279.0</c:v>
                </c:pt>
                <c:pt idx="8883">
                  <c:v>7280.0</c:v>
                </c:pt>
                <c:pt idx="8884">
                  <c:v>7281.0</c:v>
                </c:pt>
                <c:pt idx="8885">
                  <c:v>7282.0</c:v>
                </c:pt>
                <c:pt idx="8886">
                  <c:v>7283.0</c:v>
                </c:pt>
                <c:pt idx="8887">
                  <c:v>7284.0</c:v>
                </c:pt>
                <c:pt idx="8888">
                  <c:v>7285.0</c:v>
                </c:pt>
                <c:pt idx="8889">
                  <c:v>7286.0</c:v>
                </c:pt>
                <c:pt idx="8890">
                  <c:v>7287.0</c:v>
                </c:pt>
                <c:pt idx="8891">
                  <c:v>7288.0</c:v>
                </c:pt>
                <c:pt idx="8892">
                  <c:v>7289.0</c:v>
                </c:pt>
                <c:pt idx="8893">
                  <c:v>7290.0</c:v>
                </c:pt>
                <c:pt idx="8894">
                  <c:v>7291.0</c:v>
                </c:pt>
                <c:pt idx="8895">
                  <c:v>7292.0</c:v>
                </c:pt>
                <c:pt idx="8896">
                  <c:v>7293.0</c:v>
                </c:pt>
                <c:pt idx="8897">
                  <c:v>7294.0</c:v>
                </c:pt>
                <c:pt idx="8898">
                  <c:v>7295.0</c:v>
                </c:pt>
                <c:pt idx="8899">
                  <c:v>7296.0</c:v>
                </c:pt>
                <c:pt idx="8900">
                  <c:v>7297.0</c:v>
                </c:pt>
                <c:pt idx="8901">
                  <c:v>7298.0</c:v>
                </c:pt>
                <c:pt idx="8902">
                  <c:v>7298.0</c:v>
                </c:pt>
                <c:pt idx="8903">
                  <c:v>7299.0</c:v>
                </c:pt>
                <c:pt idx="8904">
                  <c:v>7300.0</c:v>
                </c:pt>
                <c:pt idx="8905">
                  <c:v>7301.0</c:v>
                </c:pt>
                <c:pt idx="8906">
                  <c:v>7301.0</c:v>
                </c:pt>
                <c:pt idx="8907">
                  <c:v>7301.0</c:v>
                </c:pt>
                <c:pt idx="8908">
                  <c:v>7302.0</c:v>
                </c:pt>
                <c:pt idx="8909">
                  <c:v>7303.0</c:v>
                </c:pt>
                <c:pt idx="8910">
                  <c:v>7303.0</c:v>
                </c:pt>
                <c:pt idx="8911">
                  <c:v>7304.0</c:v>
                </c:pt>
                <c:pt idx="8912">
                  <c:v>7305.0</c:v>
                </c:pt>
                <c:pt idx="8913">
                  <c:v>7306.0</c:v>
                </c:pt>
                <c:pt idx="8914">
                  <c:v>7307.0</c:v>
                </c:pt>
                <c:pt idx="8915">
                  <c:v>7308.0</c:v>
                </c:pt>
                <c:pt idx="8916">
                  <c:v>7309.0</c:v>
                </c:pt>
                <c:pt idx="8917">
                  <c:v>7310.0</c:v>
                </c:pt>
                <c:pt idx="8918">
                  <c:v>7311.0</c:v>
                </c:pt>
                <c:pt idx="8919">
                  <c:v>7312.0</c:v>
                </c:pt>
                <c:pt idx="8920">
                  <c:v>7313.0</c:v>
                </c:pt>
                <c:pt idx="8921">
                  <c:v>7314.0</c:v>
                </c:pt>
                <c:pt idx="8922">
                  <c:v>7315.0</c:v>
                </c:pt>
                <c:pt idx="8923">
                  <c:v>7315.0</c:v>
                </c:pt>
                <c:pt idx="8924">
                  <c:v>7316.0</c:v>
                </c:pt>
                <c:pt idx="8925">
                  <c:v>7317.0</c:v>
                </c:pt>
                <c:pt idx="8926">
                  <c:v>7318.0</c:v>
                </c:pt>
                <c:pt idx="8927">
                  <c:v>7319.0</c:v>
                </c:pt>
                <c:pt idx="8928">
                  <c:v>7320.0</c:v>
                </c:pt>
                <c:pt idx="8929">
                  <c:v>7321.0</c:v>
                </c:pt>
                <c:pt idx="8930">
                  <c:v>7321.0</c:v>
                </c:pt>
                <c:pt idx="8931">
                  <c:v>7321.0</c:v>
                </c:pt>
                <c:pt idx="8932">
                  <c:v>7322.0</c:v>
                </c:pt>
                <c:pt idx="8933">
                  <c:v>7322.0</c:v>
                </c:pt>
                <c:pt idx="8934">
                  <c:v>7323.0</c:v>
                </c:pt>
                <c:pt idx="8935">
                  <c:v>7324.0</c:v>
                </c:pt>
                <c:pt idx="8936">
                  <c:v>7325.0</c:v>
                </c:pt>
                <c:pt idx="8937">
                  <c:v>7325.0</c:v>
                </c:pt>
                <c:pt idx="8938">
                  <c:v>7325.0</c:v>
                </c:pt>
                <c:pt idx="8939">
                  <c:v>7326.0</c:v>
                </c:pt>
                <c:pt idx="8940">
                  <c:v>7327.0</c:v>
                </c:pt>
                <c:pt idx="8941">
                  <c:v>7328.0</c:v>
                </c:pt>
                <c:pt idx="8942">
                  <c:v>7329.0</c:v>
                </c:pt>
                <c:pt idx="8943">
                  <c:v>7330.0</c:v>
                </c:pt>
                <c:pt idx="8944">
                  <c:v>7331.0</c:v>
                </c:pt>
                <c:pt idx="8945">
                  <c:v>7331.0</c:v>
                </c:pt>
                <c:pt idx="8946">
                  <c:v>7332.0</c:v>
                </c:pt>
                <c:pt idx="8947">
                  <c:v>7333.0</c:v>
                </c:pt>
                <c:pt idx="8948">
                  <c:v>7333.0</c:v>
                </c:pt>
                <c:pt idx="8949">
                  <c:v>7334.0</c:v>
                </c:pt>
                <c:pt idx="8950">
                  <c:v>7334.0</c:v>
                </c:pt>
                <c:pt idx="8951">
                  <c:v>7334.0</c:v>
                </c:pt>
                <c:pt idx="8952">
                  <c:v>7334.0</c:v>
                </c:pt>
                <c:pt idx="8953">
                  <c:v>7334.0</c:v>
                </c:pt>
                <c:pt idx="8954">
                  <c:v>7334.0</c:v>
                </c:pt>
                <c:pt idx="8955">
                  <c:v>7335.0</c:v>
                </c:pt>
                <c:pt idx="8956">
                  <c:v>7335.0</c:v>
                </c:pt>
                <c:pt idx="8957">
                  <c:v>7336.0</c:v>
                </c:pt>
                <c:pt idx="8958">
                  <c:v>7337.0</c:v>
                </c:pt>
                <c:pt idx="8959">
                  <c:v>7338.0</c:v>
                </c:pt>
                <c:pt idx="8960">
                  <c:v>7339.0</c:v>
                </c:pt>
                <c:pt idx="8961">
                  <c:v>7340.0</c:v>
                </c:pt>
                <c:pt idx="8962">
                  <c:v>7341.0</c:v>
                </c:pt>
                <c:pt idx="8963">
                  <c:v>7342.0</c:v>
                </c:pt>
                <c:pt idx="8964">
                  <c:v>7343.0</c:v>
                </c:pt>
                <c:pt idx="8965">
                  <c:v>7343.0</c:v>
                </c:pt>
                <c:pt idx="8966">
                  <c:v>7344.0</c:v>
                </c:pt>
                <c:pt idx="8967">
                  <c:v>7345.0</c:v>
                </c:pt>
                <c:pt idx="8968">
                  <c:v>7345.0</c:v>
                </c:pt>
                <c:pt idx="8969">
                  <c:v>7346.0</c:v>
                </c:pt>
                <c:pt idx="8970">
                  <c:v>7347.0</c:v>
                </c:pt>
                <c:pt idx="8971">
                  <c:v>7348.0</c:v>
                </c:pt>
                <c:pt idx="8972">
                  <c:v>7349.0</c:v>
                </c:pt>
                <c:pt idx="8973">
                  <c:v>7350.0</c:v>
                </c:pt>
                <c:pt idx="8974">
                  <c:v>7351.0</c:v>
                </c:pt>
                <c:pt idx="8975">
                  <c:v>7352.0</c:v>
                </c:pt>
                <c:pt idx="8976">
                  <c:v>7353.0</c:v>
                </c:pt>
                <c:pt idx="8977">
                  <c:v>7354.0</c:v>
                </c:pt>
                <c:pt idx="8978">
                  <c:v>7355.0</c:v>
                </c:pt>
                <c:pt idx="8979">
                  <c:v>7356.0</c:v>
                </c:pt>
                <c:pt idx="8980">
                  <c:v>7357.0</c:v>
                </c:pt>
                <c:pt idx="8981">
                  <c:v>7358.0</c:v>
                </c:pt>
                <c:pt idx="8982">
                  <c:v>7359.0</c:v>
                </c:pt>
                <c:pt idx="8983">
                  <c:v>7360.0</c:v>
                </c:pt>
                <c:pt idx="8984">
                  <c:v>7361.0</c:v>
                </c:pt>
                <c:pt idx="8985">
                  <c:v>7362.0</c:v>
                </c:pt>
                <c:pt idx="8986">
                  <c:v>7363.0</c:v>
                </c:pt>
                <c:pt idx="8987">
                  <c:v>7364.0</c:v>
                </c:pt>
                <c:pt idx="8988">
                  <c:v>7365.0</c:v>
                </c:pt>
                <c:pt idx="8989">
                  <c:v>7366.0</c:v>
                </c:pt>
                <c:pt idx="8990">
                  <c:v>7367.0</c:v>
                </c:pt>
                <c:pt idx="8991">
                  <c:v>7368.0</c:v>
                </c:pt>
                <c:pt idx="8992">
                  <c:v>7369.0</c:v>
                </c:pt>
                <c:pt idx="8993">
                  <c:v>7370.0</c:v>
                </c:pt>
                <c:pt idx="8994">
                  <c:v>7371.0</c:v>
                </c:pt>
                <c:pt idx="8995">
                  <c:v>7372.0</c:v>
                </c:pt>
                <c:pt idx="8996">
                  <c:v>7373.0</c:v>
                </c:pt>
                <c:pt idx="8997">
                  <c:v>7373.0</c:v>
                </c:pt>
                <c:pt idx="8998">
                  <c:v>7374.0</c:v>
                </c:pt>
                <c:pt idx="8999">
                  <c:v>7375.0</c:v>
                </c:pt>
                <c:pt idx="9000">
                  <c:v>7376.0</c:v>
                </c:pt>
                <c:pt idx="9001">
                  <c:v>7377.0</c:v>
                </c:pt>
                <c:pt idx="9002">
                  <c:v>7377.0</c:v>
                </c:pt>
                <c:pt idx="9003">
                  <c:v>7378.0</c:v>
                </c:pt>
                <c:pt idx="9004">
                  <c:v>7379.0</c:v>
                </c:pt>
                <c:pt idx="9005">
                  <c:v>7380.0</c:v>
                </c:pt>
                <c:pt idx="9006">
                  <c:v>7381.0</c:v>
                </c:pt>
                <c:pt idx="9007">
                  <c:v>7382.0</c:v>
                </c:pt>
                <c:pt idx="9008">
                  <c:v>7383.0</c:v>
                </c:pt>
                <c:pt idx="9009">
                  <c:v>7383.0</c:v>
                </c:pt>
                <c:pt idx="9010">
                  <c:v>7384.0</c:v>
                </c:pt>
                <c:pt idx="9011">
                  <c:v>7385.0</c:v>
                </c:pt>
                <c:pt idx="9012">
                  <c:v>7386.0</c:v>
                </c:pt>
                <c:pt idx="9013">
                  <c:v>7387.0</c:v>
                </c:pt>
                <c:pt idx="9014">
                  <c:v>7388.0</c:v>
                </c:pt>
                <c:pt idx="9015">
                  <c:v>7389.0</c:v>
                </c:pt>
                <c:pt idx="9016">
                  <c:v>7390.0</c:v>
                </c:pt>
                <c:pt idx="9017">
                  <c:v>7391.0</c:v>
                </c:pt>
                <c:pt idx="9018">
                  <c:v>7392.0</c:v>
                </c:pt>
                <c:pt idx="9019">
                  <c:v>7393.0</c:v>
                </c:pt>
                <c:pt idx="9020">
                  <c:v>7394.0</c:v>
                </c:pt>
                <c:pt idx="9021">
                  <c:v>7394.0</c:v>
                </c:pt>
                <c:pt idx="9022">
                  <c:v>7395.0</c:v>
                </c:pt>
                <c:pt idx="9023">
                  <c:v>7396.0</c:v>
                </c:pt>
                <c:pt idx="9024">
                  <c:v>7397.0</c:v>
                </c:pt>
                <c:pt idx="9025">
                  <c:v>7398.0</c:v>
                </c:pt>
                <c:pt idx="9026">
                  <c:v>7398.0</c:v>
                </c:pt>
                <c:pt idx="9027">
                  <c:v>7399.0</c:v>
                </c:pt>
                <c:pt idx="9028">
                  <c:v>7400.0</c:v>
                </c:pt>
                <c:pt idx="9029">
                  <c:v>7401.0</c:v>
                </c:pt>
                <c:pt idx="9030">
                  <c:v>7402.0</c:v>
                </c:pt>
                <c:pt idx="9031">
                  <c:v>7403.0</c:v>
                </c:pt>
                <c:pt idx="9032">
                  <c:v>7403.0</c:v>
                </c:pt>
                <c:pt idx="9033">
                  <c:v>7404.0</c:v>
                </c:pt>
                <c:pt idx="9034">
                  <c:v>7405.0</c:v>
                </c:pt>
                <c:pt idx="9035">
                  <c:v>7406.0</c:v>
                </c:pt>
                <c:pt idx="9036">
                  <c:v>7407.0</c:v>
                </c:pt>
                <c:pt idx="9037">
                  <c:v>7408.0</c:v>
                </c:pt>
                <c:pt idx="9038">
                  <c:v>7409.0</c:v>
                </c:pt>
                <c:pt idx="9039">
                  <c:v>7410.0</c:v>
                </c:pt>
                <c:pt idx="9040">
                  <c:v>7411.0</c:v>
                </c:pt>
                <c:pt idx="9041">
                  <c:v>7412.0</c:v>
                </c:pt>
                <c:pt idx="9042">
                  <c:v>7413.0</c:v>
                </c:pt>
                <c:pt idx="9043">
                  <c:v>7414.0</c:v>
                </c:pt>
                <c:pt idx="9044">
                  <c:v>7415.0</c:v>
                </c:pt>
                <c:pt idx="9045">
                  <c:v>7416.0</c:v>
                </c:pt>
                <c:pt idx="9046">
                  <c:v>7417.0</c:v>
                </c:pt>
                <c:pt idx="9047">
                  <c:v>7418.0</c:v>
                </c:pt>
                <c:pt idx="9048">
                  <c:v>7418.0</c:v>
                </c:pt>
                <c:pt idx="9049">
                  <c:v>7419.0</c:v>
                </c:pt>
                <c:pt idx="9050">
                  <c:v>7420.0</c:v>
                </c:pt>
                <c:pt idx="9051">
                  <c:v>7421.0</c:v>
                </c:pt>
                <c:pt idx="9052">
                  <c:v>7422.0</c:v>
                </c:pt>
                <c:pt idx="9053">
                  <c:v>7423.0</c:v>
                </c:pt>
                <c:pt idx="9054">
                  <c:v>7423.0</c:v>
                </c:pt>
                <c:pt idx="9055">
                  <c:v>7424.0</c:v>
                </c:pt>
                <c:pt idx="9056">
                  <c:v>7425.0</c:v>
                </c:pt>
                <c:pt idx="9057">
                  <c:v>7426.0</c:v>
                </c:pt>
                <c:pt idx="9058">
                  <c:v>7427.0</c:v>
                </c:pt>
                <c:pt idx="9059">
                  <c:v>7428.0</c:v>
                </c:pt>
                <c:pt idx="9060">
                  <c:v>7429.0</c:v>
                </c:pt>
                <c:pt idx="9061">
                  <c:v>7430.0</c:v>
                </c:pt>
                <c:pt idx="9062">
                  <c:v>7431.0</c:v>
                </c:pt>
                <c:pt idx="9063">
                  <c:v>7432.0</c:v>
                </c:pt>
                <c:pt idx="9064">
                  <c:v>7433.0</c:v>
                </c:pt>
                <c:pt idx="9065">
                  <c:v>7434.0</c:v>
                </c:pt>
                <c:pt idx="9066">
                  <c:v>7435.0</c:v>
                </c:pt>
                <c:pt idx="9067">
                  <c:v>7436.0</c:v>
                </c:pt>
                <c:pt idx="9068">
                  <c:v>7437.0</c:v>
                </c:pt>
                <c:pt idx="9069">
                  <c:v>7438.0</c:v>
                </c:pt>
                <c:pt idx="9070">
                  <c:v>7439.0</c:v>
                </c:pt>
                <c:pt idx="9071">
                  <c:v>7440.0</c:v>
                </c:pt>
                <c:pt idx="9072">
                  <c:v>7441.0</c:v>
                </c:pt>
                <c:pt idx="9073">
                  <c:v>7442.0</c:v>
                </c:pt>
                <c:pt idx="9074">
                  <c:v>7443.0</c:v>
                </c:pt>
                <c:pt idx="9075">
                  <c:v>7444.0</c:v>
                </c:pt>
                <c:pt idx="9076">
                  <c:v>7445.0</c:v>
                </c:pt>
                <c:pt idx="9077">
                  <c:v>7445.0</c:v>
                </c:pt>
                <c:pt idx="9078">
                  <c:v>7446.0</c:v>
                </c:pt>
                <c:pt idx="9079">
                  <c:v>7447.0</c:v>
                </c:pt>
                <c:pt idx="9080">
                  <c:v>7448.0</c:v>
                </c:pt>
                <c:pt idx="9081">
                  <c:v>7449.0</c:v>
                </c:pt>
                <c:pt idx="9082">
                  <c:v>7449.0</c:v>
                </c:pt>
                <c:pt idx="9083">
                  <c:v>7449.0</c:v>
                </c:pt>
                <c:pt idx="9084">
                  <c:v>7450.0</c:v>
                </c:pt>
                <c:pt idx="9085">
                  <c:v>7450.0</c:v>
                </c:pt>
                <c:pt idx="9086">
                  <c:v>7451.0</c:v>
                </c:pt>
                <c:pt idx="9087">
                  <c:v>7452.0</c:v>
                </c:pt>
                <c:pt idx="9088">
                  <c:v>7453.0</c:v>
                </c:pt>
                <c:pt idx="9089">
                  <c:v>7454.0</c:v>
                </c:pt>
                <c:pt idx="9090">
                  <c:v>7455.0</c:v>
                </c:pt>
                <c:pt idx="9091">
                  <c:v>7456.0</c:v>
                </c:pt>
                <c:pt idx="9092">
                  <c:v>7457.0</c:v>
                </c:pt>
                <c:pt idx="9093">
                  <c:v>7458.0</c:v>
                </c:pt>
                <c:pt idx="9094">
                  <c:v>7459.0</c:v>
                </c:pt>
                <c:pt idx="9095">
                  <c:v>7460.0</c:v>
                </c:pt>
                <c:pt idx="9096">
                  <c:v>7461.0</c:v>
                </c:pt>
                <c:pt idx="9097">
                  <c:v>7461.0</c:v>
                </c:pt>
                <c:pt idx="9098">
                  <c:v>7462.0</c:v>
                </c:pt>
                <c:pt idx="9099">
                  <c:v>7462.0</c:v>
                </c:pt>
                <c:pt idx="9100">
                  <c:v>7462.0</c:v>
                </c:pt>
                <c:pt idx="9101">
                  <c:v>7463.0</c:v>
                </c:pt>
                <c:pt idx="9102">
                  <c:v>7464.0</c:v>
                </c:pt>
                <c:pt idx="9103">
                  <c:v>7464.0</c:v>
                </c:pt>
                <c:pt idx="9104">
                  <c:v>7465.0</c:v>
                </c:pt>
                <c:pt idx="9105">
                  <c:v>7466.0</c:v>
                </c:pt>
                <c:pt idx="9106">
                  <c:v>7467.0</c:v>
                </c:pt>
                <c:pt idx="9107">
                  <c:v>7468.0</c:v>
                </c:pt>
                <c:pt idx="9108">
                  <c:v>7469.0</c:v>
                </c:pt>
                <c:pt idx="9109">
                  <c:v>7470.0</c:v>
                </c:pt>
                <c:pt idx="9110">
                  <c:v>7471.0</c:v>
                </c:pt>
                <c:pt idx="9111">
                  <c:v>7472.0</c:v>
                </c:pt>
                <c:pt idx="9112">
                  <c:v>7473.0</c:v>
                </c:pt>
                <c:pt idx="9113">
                  <c:v>7474.0</c:v>
                </c:pt>
                <c:pt idx="9114">
                  <c:v>7475.0</c:v>
                </c:pt>
                <c:pt idx="9115">
                  <c:v>7476.0</c:v>
                </c:pt>
                <c:pt idx="9116">
                  <c:v>7477.0</c:v>
                </c:pt>
                <c:pt idx="9117">
                  <c:v>7478.0</c:v>
                </c:pt>
                <c:pt idx="9118">
                  <c:v>7479.0</c:v>
                </c:pt>
                <c:pt idx="9119">
                  <c:v>7480.0</c:v>
                </c:pt>
                <c:pt idx="9120">
                  <c:v>7480.0</c:v>
                </c:pt>
                <c:pt idx="9121">
                  <c:v>7481.0</c:v>
                </c:pt>
                <c:pt idx="9122">
                  <c:v>7482.0</c:v>
                </c:pt>
                <c:pt idx="9123">
                  <c:v>7483.0</c:v>
                </c:pt>
                <c:pt idx="9124">
                  <c:v>7484.0</c:v>
                </c:pt>
                <c:pt idx="9125">
                  <c:v>7485.0</c:v>
                </c:pt>
                <c:pt idx="9126">
                  <c:v>7486.0</c:v>
                </c:pt>
                <c:pt idx="9127">
                  <c:v>7487.0</c:v>
                </c:pt>
                <c:pt idx="9128">
                  <c:v>7488.0</c:v>
                </c:pt>
                <c:pt idx="9129">
                  <c:v>7488.0</c:v>
                </c:pt>
                <c:pt idx="9130">
                  <c:v>7488.0</c:v>
                </c:pt>
                <c:pt idx="9131">
                  <c:v>7489.0</c:v>
                </c:pt>
                <c:pt idx="9132">
                  <c:v>7489.0</c:v>
                </c:pt>
                <c:pt idx="9133">
                  <c:v>7489.0</c:v>
                </c:pt>
                <c:pt idx="9134">
                  <c:v>7489.0</c:v>
                </c:pt>
                <c:pt idx="9135">
                  <c:v>7490.0</c:v>
                </c:pt>
                <c:pt idx="9136">
                  <c:v>7491.0</c:v>
                </c:pt>
                <c:pt idx="9137">
                  <c:v>7492.0</c:v>
                </c:pt>
                <c:pt idx="9138">
                  <c:v>7493.0</c:v>
                </c:pt>
                <c:pt idx="9139">
                  <c:v>7494.0</c:v>
                </c:pt>
                <c:pt idx="9140">
                  <c:v>7495.0</c:v>
                </c:pt>
                <c:pt idx="9141">
                  <c:v>7496.0</c:v>
                </c:pt>
                <c:pt idx="9142">
                  <c:v>7496.0</c:v>
                </c:pt>
                <c:pt idx="9143">
                  <c:v>7496.0</c:v>
                </c:pt>
                <c:pt idx="9144">
                  <c:v>7497.0</c:v>
                </c:pt>
                <c:pt idx="9145">
                  <c:v>7498.0</c:v>
                </c:pt>
                <c:pt idx="9146">
                  <c:v>7499.0</c:v>
                </c:pt>
                <c:pt idx="9147">
                  <c:v>7500.0</c:v>
                </c:pt>
                <c:pt idx="9148">
                  <c:v>7501.0</c:v>
                </c:pt>
                <c:pt idx="9149">
                  <c:v>7502.0</c:v>
                </c:pt>
                <c:pt idx="9150">
                  <c:v>7503.0</c:v>
                </c:pt>
                <c:pt idx="9151">
                  <c:v>7504.0</c:v>
                </c:pt>
                <c:pt idx="9152">
                  <c:v>7505.0</c:v>
                </c:pt>
                <c:pt idx="9153">
                  <c:v>7506.0</c:v>
                </c:pt>
                <c:pt idx="9154">
                  <c:v>7507.0</c:v>
                </c:pt>
                <c:pt idx="9155">
                  <c:v>7508.0</c:v>
                </c:pt>
                <c:pt idx="9156">
                  <c:v>7509.0</c:v>
                </c:pt>
                <c:pt idx="9157">
                  <c:v>7510.0</c:v>
                </c:pt>
                <c:pt idx="9158">
                  <c:v>7511.0</c:v>
                </c:pt>
                <c:pt idx="9159">
                  <c:v>7512.0</c:v>
                </c:pt>
                <c:pt idx="9160">
                  <c:v>7513.0</c:v>
                </c:pt>
                <c:pt idx="9161">
                  <c:v>7513.0</c:v>
                </c:pt>
                <c:pt idx="9162">
                  <c:v>7514.0</c:v>
                </c:pt>
                <c:pt idx="9163">
                  <c:v>7514.0</c:v>
                </c:pt>
                <c:pt idx="9164">
                  <c:v>7515.0</c:v>
                </c:pt>
                <c:pt idx="9165">
                  <c:v>7516.0</c:v>
                </c:pt>
                <c:pt idx="9166">
                  <c:v>7517.0</c:v>
                </c:pt>
                <c:pt idx="9167">
                  <c:v>7517.0</c:v>
                </c:pt>
                <c:pt idx="9168">
                  <c:v>7518.0</c:v>
                </c:pt>
                <c:pt idx="9169">
                  <c:v>7519.0</c:v>
                </c:pt>
                <c:pt idx="9170">
                  <c:v>7520.0</c:v>
                </c:pt>
                <c:pt idx="9171">
                  <c:v>7521.0</c:v>
                </c:pt>
                <c:pt idx="9172">
                  <c:v>7522.0</c:v>
                </c:pt>
                <c:pt idx="9173">
                  <c:v>7523.0</c:v>
                </c:pt>
                <c:pt idx="9174">
                  <c:v>7524.0</c:v>
                </c:pt>
                <c:pt idx="9175">
                  <c:v>7525.0</c:v>
                </c:pt>
                <c:pt idx="9176">
                  <c:v>7526.0</c:v>
                </c:pt>
                <c:pt idx="9177">
                  <c:v>7527.0</c:v>
                </c:pt>
                <c:pt idx="9178">
                  <c:v>7528.0</c:v>
                </c:pt>
                <c:pt idx="9179">
                  <c:v>7529.0</c:v>
                </c:pt>
                <c:pt idx="9180">
                  <c:v>7530.0</c:v>
                </c:pt>
                <c:pt idx="9181">
                  <c:v>7531.0</c:v>
                </c:pt>
                <c:pt idx="9182">
                  <c:v>7532.0</c:v>
                </c:pt>
                <c:pt idx="9183">
                  <c:v>7533.0</c:v>
                </c:pt>
                <c:pt idx="9184">
                  <c:v>7534.0</c:v>
                </c:pt>
                <c:pt idx="9185">
                  <c:v>7535.0</c:v>
                </c:pt>
                <c:pt idx="9186">
                  <c:v>7536.0</c:v>
                </c:pt>
                <c:pt idx="9187">
                  <c:v>7537.0</c:v>
                </c:pt>
                <c:pt idx="9188">
                  <c:v>7538.0</c:v>
                </c:pt>
                <c:pt idx="9189">
                  <c:v>7539.0</c:v>
                </c:pt>
                <c:pt idx="9190">
                  <c:v>7540.0</c:v>
                </c:pt>
                <c:pt idx="9191">
                  <c:v>7541.0</c:v>
                </c:pt>
                <c:pt idx="9192">
                  <c:v>7542.0</c:v>
                </c:pt>
                <c:pt idx="9193">
                  <c:v>7543.0</c:v>
                </c:pt>
                <c:pt idx="9194">
                  <c:v>7544.0</c:v>
                </c:pt>
                <c:pt idx="9195">
                  <c:v>7544.0</c:v>
                </c:pt>
                <c:pt idx="9196">
                  <c:v>7545.0</c:v>
                </c:pt>
                <c:pt idx="9197">
                  <c:v>7545.0</c:v>
                </c:pt>
                <c:pt idx="9198">
                  <c:v>7545.0</c:v>
                </c:pt>
                <c:pt idx="9199">
                  <c:v>7546.0</c:v>
                </c:pt>
                <c:pt idx="9200">
                  <c:v>7547.0</c:v>
                </c:pt>
                <c:pt idx="9201">
                  <c:v>7548.0</c:v>
                </c:pt>
                <c:pt idx="9202">
                  <c:v>7549.0</c:v>
                </c:pt>
                <c:pt idx="9203">
                  <c:v>7550.0</c:v>
                </c:pt>
                <c:pt idx="9204">
                  <c:v>7551.0</c:v>
                </c:pt>
                <c:pt idx="9205">
                  <c:v>7552.0</c:v>
                </c:pt>
                <c:pt idx="9206">
                  <c:v>7553.0</c:v>
                </c:pt>
                <c:pt idx="9207">
                  <c:v>7554.0</c:v>
                </c:pt>
                <c:pt idx="9208">
                  <c:v>7555.0</c:v>
                </c:pt>
                <c:pt idx="9209">
                  <c:v>7556.0</c:v>
                </c:pt>
                <c:pt idx="9210">
                  <c:v>7557.0</c:v>
                </c:pt>
                <c:pt idx="9211">
                  <c:v>7558.0</c:v>
                </c:pt>
                <c:pt idx="9212">
                  <c:v>7559.0</c:v>
                </c:pt>
                <c:pt idx="9213">
                  <c:v>7560.0</c:v>
                </c:pt>
                <c:pt idx="9214">
                  <c:v>7561.0</c:v>
                </c:pt>
                <c:pt idx="9215">
                  <c:v>7562.0</c:v>
                </c:pt>
                <c:pt idx="9216">
                  <c:v>7563.0</c:v>
                </c:pt>
                <c:pt idx="9217">
                  <c:v>7564.0</c:v>
                </c:pt>
                <c:pt idx="9218">
                  <c:v>7565.0</c:v>
                </c:pt>
                <c:pt idx="9219">
                  <c:v>7566.0</c:v>
                </c:pt>
                <c:pt idx="9220">
                  <c:v>7567.0</c:v>
                </c:pt>
                <c:pt idx="9221">
                  <c:v>7568.0</c:v>
                </c:pt>
                <c:pt idx="9222">
                  <c:v>7569.0</c:v>
                </c:pt>
                <c:pt idx="9223">
                  <c:v>7570.0</c:v>
                </c:pt>
                <c:pt idx="9224">
                  <c:v>7571.0</c:v>
                </c:pt>
                <c:pt idx="9225">
                  <c:v>7572.0</c:v>
                </c:pt>
                <c:pt idx="9226">
                  <c:v>7573.0</c:v>
                </c:pt>
                <c:pt idx="9227">
                  <c:v>7574.0</c:v>
                </c:pt>
                <c:pt idx="9228">
                  <c:v>7575.0</c:v>
                </c:pt>
                <c:pt idx="9229">
                  <c:v>7576.0</c:v>
                </c:pt>
              </c:numCache>
            </c:numRef>
          </c:val>
          <c:smooth val="0"/>
        </c:ser>
        <c:ser>
          <c:idx val="4"/>
          <c:order val="4"/>
          <c:tx>
            <c:strRef>
              <c:f>Sheet1!$L$1</c:f>
              <c:strCache>
                <c:ptCount val="1"/>
                <c:pt idx="0">
                  <c:v>Adjacent B</c:v>
                </c:pt>
              </c:strCache>
            </c:strRef>
          </c:tx>
          <c:marker>
            <c:symbol val="none"/>
          </c:marker>
          <c:val>
            <c:numRef>
              <c:f>Sheet1!$L$2:$L$9604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pt idx="50">
                  <c:v>1.0</c:v>
                </c:pt>
                <c:pt idx="51">
                  <c:v>1.0</c:v>
                </c:pt>
                <c:pt idx="52">
                  <c:v>1.0</c:v>
                </c:pt>
                <c:pt idx="53">
                  <c:v>1.0</c:v>
                </c:pt>
                <c:pt idx="54">
                  <c:v>1.0</c:v>
                </c:pt>
                <c:pt idx="55">
                  <c:v>1.0</c:v>
                </c:pt>
                <c:pt idx="56">
                  <c:v>1.0</c:v>
                </c:pt>
                <c:pt idx="57">
                  <c:v>2.0</c:v>
                </c:pt>
                <c:pt idx="58">
                  <c:v>2.0</c:v>
                </c:pt>
                <c:pt idx="59">
                  <c:v>2.0</c:v>
                </c:pt>
                <c:pt idx="60">
                  <c:v>2.0</c:v>
                </c:pt>
                <c:pt idx="61">
                  <c:v>2.0</c:v>
                </c:pt>
                <c:pt idx="62">
                  <c:v>2.0</c:v>
                </c:pt>
                <c:pt idx="63">
                  <c:v>2.0</c:v>
                </c:pt>
                <c:pt idx="64">
                  <c:v>2.0</c:v>
                </c:pt>
                <c:pt idx="65">
                  <c:v>2.0</c:v>
                </c:pt>
                <c:pt idx="66">
                  <c:v>2.0</c:v>
                </c:pt>
                <c:pt idx="67">
                  <c:v>2.0</c:v>
                </c:pt>
                <c:pt idx="68">
                  <c:v>2.0</c:v>
                </c:pt>
                <c:pt idx="69">
                  <c:v>2.0</c:v>
                </c:pt>
                <c:pt idx="70">
                  <c:v>2.0</c:v>
                </c:pt>
                <c:pt idx="71">
                  <c:v>2.0</c:v>
                </c:pt>
                <c:pt idx="72">
                  <c:v>2.0</c:v>
                </c:pt>
                <c:pt idx="73">
                  <c:v>2.0</c:v>
                </c:pt>
                <c:pt idx="74">
                  <c:v>2.0</c:v>
                </c:pt>
                <c:pt idx="75">
                  <c:v>2.0</c:v>
                </c:pt>
                <c:pt idx="76">
                  <c:v>2.0</c:v>
                </c:pt>
                <c:pt idx="77">
                  <c:v>2.0</c:v>
                </c:pt>
                <c:pt idx="78">
                  <c:v>2.0</c:v>
                </c:pt>
                <c:pt idx="79">
                  <c:v>2.0</c:v>
                </c:pt>
                <c:pt idx="80">
                  <c:v>2.0</c:v>
                </c:pt>
                <c:pt idx="81">
                  <c:v>2.0</c:v>
                </c:pt>
                <c:pt idx="82">
                  <c:v>2.0</c:v>
                </c:pt>
                <c:pt idx="83">
                  <c:v>2.0</c:v>
                </c:pt>
                <c:pt idx="84">
                  <c:v>2.0</c:v>
                </c:pt>
                <c:pt idx="85">
                  <c:v>2.0</c:v>
                </c:pt>
                <c:pt idx="86">
                  <c:v>2.0</c:v>
                </c:pt>
                <c:pt idx="87">
                  <c:v>2.0</c:v>
                </c:pt>
                <c:pt idx="88">
                  <c:v>2.0</c:v>
                </c:pt>
                <c:pt idx="89">
                  <c:v>2.0</c:v>
                </c:pt>
                <c:pt idx="90">
                  <c:v>2.0</c:v>
                </c:pt>
                <c:pt idx="91">
                  <c:v>2.0</c:v>
                </c:pt>
                <c:pt idx="92">
                  <c:v>2.0</c:v>
                </c:pt>
                <c:pt idx="93">
                  <c:v>2.0</c:v>
                </c:pt>
                <c:pt idx="94">
                  <c:v>2.0</c:v>
                </c:pt>
                <c:pt idx="95">
                  <c:v>2.0</c:v>
                </c:pt>
                <c:pt idx="96">
                  <c:v>2.0</c:v>
                </c:pt>
                <c:pt idx="97">
                  <c:v>2.0</c:v>
                </c:pt>
                <c:pt idx="98">
                  <c:v>2.0</c:v>
                </c:pt>
                <c:pt idx="99">
                  <c:v>2.0</c:v>
                </c:pt>
                <c:pt idx="100">
                  <c:v>2.0</c:v>
                </c:pt>
                <c:pt idx="101">
                  <c:v>2.0</c:v>
                </c:pt>
                <c:pt idx="102">
                  <c:v>3.0</c:v>
                </c:pt>
                <c:pt idx="103">
                  <c:v>3.0</c:v>
                </c:pt>
                <c:pt idx="104">
                  <c:v>3.0</c:v>
                </c:pt>
                <c:pt idx="105">
                  <c:v>3.0</c:v>
                </c:pt>
                <c:pt idx="106">
                  <c:v>3.0</c:v>
                </c:pt>
                <c:pt idx="107">
                  <c:v>3.0</c:v>
                </c:pt>
                <c:pt idx="108">
                  <c:v>3.0</c:v>
                </c:pt>
                <c:pt idx="109">
                  <c:v>3.0</c:v>
                </c:pt>
                <c:pt idx="110">
                  <c:v>3.0</c:v>
                </c:pt>
                <c:pt idx="111">
                  <c:v>4.0</c:v>
                </c:pt>
                <c:pt idx="112">
                  <c:v>4.0</c:v>
                </c:pt>
                <c:pt idx="113">
                  <c:v>4.0</c:v>
                </c:pt>
                <c:pt idx="114">
                  <c:v>4.0</c:v>
                </c:pt>
                <c:pt idx="115">
                  <c:v>4.0</c:v>
                </c:pt>
                <c:pt idx="116">
                  <c:v>4.0</c:v>
                </c:pt>
                <c:pt idx="117">
                  <c:v>4.0</c:v>
                </c:pt>
                <c:pt idx="118">
                  <c:v>4.0</c:v>
                </c:pt>
                <c:pt idx="119">
                  <c:v>4.0</c:v>
                </c:pt>
                <c:pt idx="120">
                  <c:v>4.0</c:v>
                </c:pt>
                <c:pt idx="121">
                  <c:v>4.0</c:v>
                </c:pt>
                <c:pt idx="122">
                  <c:v>4.0</c:v>
                </c:pt>
                <c:pt idx="123">
                  <c:v>4.0</c:v>
                </c:pt>
                <c:pt idx="124">
                  <c:v>4.0</c:v>
                </c:pt>
                <c:pt idx="125">
                  <c:v>5.0</c:v>
                </c:pt>
                <c:pt idx="126">
                  <c:v>5.0</c:v>
                </c:pt>
                <c:pt idx="127">
                  <c:v>5.0</c:v>
                </c:pt>
                <c:pt idx="128">
                  <c:v>5.0</c:v>
                </c:pt>
                <c:pt idx="129">
                  <c:v>5.0</c:v>
                </c:pt>
                <c:pt idx="130">
                  <c:v>5.0</c:v>
                </c:pt>
                <c:pt idx="131">
                  <c:v>6.0</c:v>
                </c:pt>
                <c:pt idx="132">
                  <c:v>6.0</c:v>
                </c:pt>
                <c:pt idx="133">
                  <c:v>6.0</c:v>
                </c:pt>
                <c:pt idx="134">
                  <c:v>6.0</c:v>
                </c:pt>
                <c:pt idx="135">
                  <c:v>6.0</c:v>
                </c:pt>
                <c:pt idx="136">
                  <c:v>6.0</c:v>
                </c:pt>
                <c:pt idx="137">
                  <c:v>7.0</c:v>
                </c:pt>
                <c:pt idx="138">
                  <c:v>7.0</c:v>
                </c:pt>
                <c:pt idx="139">
                  <c:v>7.0</c:v>
                </c:pt>
                <c:pt idx="140">
                  <c:v>7.0</c:v>
                </c:pt>
                <c:pt idx="141">
                  <c:v>7.0</c:v>
                </c:pt>
                <c:pt idx="142">
                  <c:v>7.0</c:v>
                </c:pt>
                <c:pt idx="143">
                  <c:v>7.0</c:v>
                </c:pt>
                <c:pt idx="144">
                  <c:v>7.0</c:v>
                </c:pt>
                <c:pt idx="145">
                  <c:v>7.0</c:v>
                </c:pt>
                <c:pt idx="146">
                  <c:v>7.0</c:v>
                </c:pt>
                <c:pt idx="147">
                  <c:v>7.0</c:v>
                </c:pt>
                <c:pt idx="148">
                  <c:v>7.0</c:v>
                </c:pt>
                <c:pt idx="149">
                  <c:v>7.0</c:v>
                </c:pt>
                <c:pt idx="150">
                  <c:v>7.0</c:v>
                </c:pt>
                <c:pt idx="151">
                  <c:v>7.0</c:v>
                </c:pt>
                <c:pt idx="152">
                  <c:v>7.0</c:v>
                </c:pt>
                <c:pt idx="153">
                  <c:v>7.0</c:v>
                </c:pt>
                <c:pt idx="154">
                  <c:v>7.0</c:v>
                </c:pt>
                <c:pt idx="155">
                  <c:v>7.0</c:v>
                </c:pt>
                <c:pt idx="156">
                  <c:v>7.0</c:v>
                </c:pt>
                <c:pt idx="157">
                  <c:v>7.0</c:v>
                </c:pt>
                <c:pt idx="158">
                  <c:v>7.0</c:v>
                </c:pt>
                <c:pt idx="159">
                  <c:v>7.0</c:v>
                </c:pt>
                <c:pt idx="160">
                  <c:v>7.0</c:v>
                </c:pt>
                <c:pt idx="161">
                  <c:v>7.0</c:v>
                </c:pt>
                <c:pt idx="162">
                  <c:v>7.0</c:v>
                </c:pt>
                <c:pt idx="163">
                  <c:v>7.0</c:v>
                </c:pt>
                <c:pt idx="164">
                  <c:v>7.0</c:v>
                </c:pt>
                <c:pt idx="165">
                  <c:v>7.0</c:v>
                </c:pt>
                <c:pt idx="166">
                  <c:v>7.0</c:v>
                </c:pt>
                <c:pt idx="167">
                  <c:v>7.0</c:v>
                </c:pt>
                <c:pt idx="168">
                  <c:v>7.0</c:v>
                </c:pt>
                <c:pt idx="169">
                  <c:v>7.0</c:v>
                </c:pt>
                <c:pt idx="170">
                  <c:v>7.0</c:v>
                </c:pt>
                <c:pt idx="171">
                  <c:v>7.0</c:v>
                </c:pt>
                <c:pt idx="172">
                  <c:v>7.0</c:v>
                </c:pt>
                <c:pt idx="173">
                  <c:v>7.0</c:v>
                </c:pt>
                <c:pt idx="174">
                  <c:v>7.0</c:v>
                </c:pt>
                <c:pt idx="175">
                  <c:v>7.0</c:v>
                </c:pt>
                <c:pt idx="176">
                  <c:v>7.0</c:v>
                </c:pt>
                <c:pt idx="177">
                  <c:v>7.0</c:v>
                </c:pt>
                <c:pt idx="178">
                  <c:v>7.0</c:v>
                </c:pt>
                <c:pt idx="179">
                  <c:v>7.0</c:v>
                </c:pt>
                <c:pt idx="180">
                  <c:v>7.0</c:v>
                </c:pt>
                <c:pt idx="181">
                  <c:v>7.0</c:v>
                </c:pt>
                <c:pt idx="182">
                  <c:v>7.0</c:v>
                </c:pt>
                <c:pt idx="183">
                  <c:v>7.0</c:v>
                </c:pt>
                <c:pt idx="184">
                  <c:v>7.0</c:v>
                </c:pt>
                <c:pt idx="185">
                  <c:v>7.0</c:v>
                </c:pt>
                <c:pt idx="186">
                  <c:v>7.0</c:v>
                </c:pt>
                <c:pt idx="187">
                  <c:v>7.0</c:v>
                </c:pt>
                <c:pt idx="188">
                  <c:v>7.0</c:v>
                </c:pt>
                <c:pt idx="189">
                  <c:v>7.0</c:v>
                </c:pt>
                <c:pt idx="190">
                  <c:v>7.0</c:v>
                </c:pt>
                <c:pt idx="191">
                  <c:v>7.0</c:v>
                </c:pt>
                <c:pt idx="192">
                  <c:v>7.0</c:v>
                </c:pt>
                <c:pt idx="193">
                  <c:v>7.0</c:v>
                </c:pt>
                <c:pt idx="194">
                  <c:v>7.0</c:v>
                </c:pt>
                <c:pt idx="195">
                  <c:v>7.0</c:v>
                </c:pt>
                <c:pt idx="196">
                  <c:v>7.0</c:v>
                </c:pt>
                <c:pt idx="197">
                  <c:v>7.0</c:v>
                </c:pt>
                <c:pt idx="198">
                  <c:v>8.0</c:v>
                </c:pt>
                <c:pt idx="199">
                  <c:v>9.0</c:v>
                </c:pt>
                <c:pt idx="200">
                  <c:v>9.0</c:v>
                </c:pt>
                <c:pt idx="201">
                  <c:v>9.0</c:v>
                </c:pt>
                <c:pt idx="202">
                  <c:v>10.0</c:v>
                </c:pt>
                <c:pt idx="203">
                  <c:v>10.0</c:v>
                </c:pt>
                <c:pt idx="204">
                  <c:v>10.0</c:v>
                </c:pt>
                <c:pt idx="205">
                  <c:v>10.0</c:v>
                </c:pt>
                <c:pt idx="206">
                  <c:v>10.0</c:v>
                </c:pt>
                <c:pt idx="207">
                  <c:v>10.0</c:v>
                </c:pt>
                <c:pt idx="208">
                  <c:v>10.0</c:v>
                </c:pt>
                <c:pt idx="209">
                  <c:v>10.0</c:v>
                </c:pt>
                <c:pt idx="210">
                  <c:v>10.0</c:v>
                </c:pt>
                <c:pt idx="211">
                  <c:v>10.0</c:v>
                </c:pt>
                <c:pt idx="212">
                  <c:v>10.0</c:v>
                </c:pt>
                <c:pt idx="213">
                  <c:v>10.0</c:v>
                </c:pt>
                <c:pt idx="214">
                  <c:v>10.0</c:v>
                </c:pt>
                <c:pt idx="215">
                  <c:v>10.0</c:v>
                </c:pt>
                <c:pt idx="216">
                  <c:v>10.0</c:v>
                </c:pt>
                <c:pt idx="217">
                  <c:v>10.0</c:v>
                </c:pt>
                <c:pt idx="218">
                  <c:v>10.0</c:v>
                </c:pt>
                <c:pt idx="219">
                  <c:v>10.0</c:v>
                </c:pt>
                <c:pt idx="220">
                  <c:v>10.0</c:v>
                </c:pt>
                <c:pt idx="221">
                  <c:v>10.0</c:v>
                </c:pt>
                <c:pt idx="222">
                  <c:v>10.0</c:v>
                </c:pt>
                <c:pt idx="223">
                  <c:v>10.0</c:v>
                </c:pt>
                <c:pt idx="224">
                  <c:v>10.0</c:v>
                </c:pt>
                <c:pt idx="225">
                  <c:v>10.0</c:v>
                </c:pt>
                <c:pt idx="226">
                  <c:v>10.0</c:v>
                </c:pt>
                <c:pt idx="227">
                  <c:v>10.0</c:v>
                </c:pt>
                <c:pt idx="228">
                  <c:v>10.0</c:v>
                </c:pt>
                <c:pt idx="229">
                  <c:v>10.0</c:v>
                </c:pt>
                <c:pt idx="230">
                  <c:v>10.0</c:v>
                </c:pt>
                <c:pt idx="231">
                  <c:v>10.0</c:v>
                </c:pt>
                <c:pt idx="232">
                  <c:v>10.0</c:v>
                </c:pt>
                <c:pt idx="233">
                  <c:v>10.0</c:v>
                </c:pt>
                <c:pt idx="234">
                  <c:v>10.0</c:v>
                </c:pt>
                <c:pt idx="235">
                  <c:v>10.0</c:v>
                </c:pt>
                <c:pt idx="236">
                  <c:v>10.0</c:v>
                </c:pt>
                <c:pt idx="237">
                  <c:v>10.0</c:v>
                </c:pt>
                <c:pt idx="238">
                  <c:v>10.0</c:v>
                </c:pt>
                <c:pt idx="239">
                  <c:v>10.0</c:v>
                </c:pt>
                <c:pt idx="240">
                  <c:v>10.0</c:v>
                </c:pt>
                <c:pt idx="241">
                  <c:v>10.0</c:v>
                </c:pt>
                <c:pt idx="242">
                  <c:v>10.0</c:v>
                </c:pt>
                <c:pt idx="243">
                  <c:v>10.0</c:v>
                </c:pt>
                <c:pt idx="244">
                  <c:v>10.0</c:v>
                </c:pt>
                <c:pt idx="245">
                  <c:v>10.0</c:v>
                </c:pt>
                <c:pt idx="246">
                  <c:v>10.0</c:v>
                </c:pt>
                <c:pt idx="247">
                  <c:v>10.0</c:v>
                </c:pt>
                <c:pt idx="248">
                  <c:v>10.0</c:v>
                </c:pt>
                <c:pt idx="249">
                  <c:v>10.0</c:v>
                </c:pt>
                <c:pt idx="250">
                  <c:v>10.0</c:v>
                </c:pt>
                <c:pt idx="251">
                  <c:v>10.0</c:v>
                </c:pt>
                <c:pt idx="252">
                  <c:v>10.0</c:v>
                </c:pt>
                <c:pt idx="253">
                  <c:v>10.0</c:v>
                </c:pt>
                <c:pt idx="254">
                  <c:v>10.0</c:v>
                </c:pt>
                <c:pt idx="255">
                  <c:v>10.0</c:v>
                </c:pt>
                <c:pt idx="256">
                  <c:v>10.0</c:v>
                </c:pt>
                <c:pt idx="257">
                  <c:v>10.0</c:v>
                </c:pt>
                <c:pt idx="258">
                  <c:v>10.0</c:v>
                </c:pt>
                <c:pt idx="259">
                  <c:v>10.0</c:v>
                </c:pt>
                <c:pt idx="260">
                  <c:v>10.0</c:v>
                </c:pt>
                <c:pt idx="261">
                  <c:v>10.0</c:v>
                </c:pt>
                <c:pt idx="262">
                  <c:v>10.0</c:v>
                </c:pt>
                <c:pt idx="263">
                  <c:v>10.0</c:v>
                </c:pt>
                <c:pt idx="264">
                  <c:v>10.0</c:v>
                </c:pt>
                <c:pt idx="265">
                  <c:v>10.0</c:v>
                </c:pt>
                <c:pt idx="266">
                  <c:v>10.0</c:v>
                </c:pt>
                <c:pt idx="267">
                  <c:v>10.0</c:v>
                </c:pt>
                <c:pt idx="268">
                  <c:v>10.0</c:v>
                </c:pt>
                <c:pt idx="269">
                  <c:v>10.0</c:v>
                </c:pt>
                <c:pt idx="270">
                  <c:v>11.0</c:v>
                </c:pt>
                <c:pt idx="271">
                  <c:v>11.0</c:v>
                </c:pt>
                <c:pt idx="272">
                  <c:v>11.0</c:v>
                </c:pt>
                <c:pt idx="273">
                  <c:v>11.0</c:v>
                </c:pt>
                <c:pt idx="274">
                  <c:v>11.0</c:v>
                </c:pt>
                <c:pt idx="275">
                  <c:v>11.0</c:v>
                </c:pt>
                <c:pt idx="276">
                  <c:v>11.0</c:v>
                </c:pt>
                <c:pt idx="277">
                  <c:v>11.0</c:v>
                </c:pt>
                <c:pt idx="278">
                  <c:v>11.0</c:v>
                </c:pt>
                <c:pt idx="279">
                  <c:v>11.0</c:v>
                </c:pt>
                <c:pt idx="280">
                  <c:v>11.0</c:v>
                </c:pt>
                <c:pt idx="281">
                  <c:v>11.0</c:v>
                </c:pt>
                <c:pt idx="282">
                  <c:v>11.0</c:v>
                </c:pt>
                <c:pt idx="283">
                  <c:v>11.0</c:v>
                </c:pt>
                <c:pt idx="284">
                  <c:v>11.0</c:v>
                </c:pt>
                <c:pt idx="285">
                  <c:v>11.0</c:v>
                </c:pt>
                <c:pt idx="286">
                  <c:v>11.0</c:v>
                </c:pt>
                <c:pt idx="287">
                  <c:v>11.0</c:v>
                </c:pt>
                <c:pt idx="288">
                  <c:v>11.0</c:v>
                </c:pt>
                <c:pt idx="289">
                  <c:v>11.0</c:v>
                </c:pt>
                <c:pt idx="290">
                  <c:v>11.0</c:v>
                </c:pt>
                <c:pt idx="291">
                  <c:v>11.0</c:v>
                </c:pt>
                <c:pt idx="292">
                  <c:v>11.0</c:v>
                </c:pt>
                <c:pt idx="293">
                  <c:v>11.0</c:v>
                </c:pt>
                <c:pt idx="294">
                  <c:v>11.0</c:v>
                </c:pt>
                <c:pt idx="295">
                  <c:v>11.0</c:v>
                </c:pt>
                <c:pt idx="296">
                  <c:v>11.0</c:v>
                </c:pt>
                <c:pt idx="297">
                  <c:v>11.0</c:v>
                </c:pt>
                <c:pt idx="298">
                  <c:v>11.0</c:v>
                </c:pt>
                <c:pt idx="299">
                  <c:v>11.0</c:v>
                </c:pt>
                <c:pt idx="300">
                  <c:v>11.0</c:v>
                </c:pt>
                <c:pt idx="301">
                  <c:v>11.0</c:v>
                </c:pt>
                <c:pt idx="302">
                  <c:v>11.0</c:v>
                </c:pt>
                <c:pt idx="303">
                  <c:v>11.0</c:v>
                </c:pt>
                <c:pt idx="304">
                  <c:v>11.0</c:v>
                </c:pt>
                <c:pt idx="305">
                  <c:v>11.0</c:v>
                </c:pt>
                <c:pt idx="306">
                  <c:v>11.0</c:v>
                </c:pt>
                <c:pt idx="307">
                  <c:v>11.0</c:v>
                </c:pt>
                <c:pt idx="308">
                  <c:v>11.0</c:v>
                </c:pt>
                <c:pt idx="309">
                  <c:v>11.0</c:v>
                </c:pt>
                <c:pt idx="310">
                  <c:v>11.0</c:v>
                </c:pt>
                <c:pt idx="311">
                  <c:v>11.0</c:v>
                </c:pt>
                <c:pt idx="312">
                  <c:v>11.0</c:v>
                </c:pt>
                <c:pt idx="313">
                  <c:v>11.0</c:v>
                </c:pt>
                <c:pt idx="314">
                  <c:v>11.0</c:v>
                </c:pt>
                <c:pt idx="315">
                  <c:v>11.0</c:v>
                </c:pt>
                <c:pt idx="316">
                  <c:v>11.0</c:v>
                </c:pt>
                <c:pt idx="317">
                  <c:v>11.0</c:v>
                </c:pt>
                <c:pt idx="318">
                  <c:v>11.0</c:v>
                </c:pt>
                <c:pt idx="319">
                  <c:v>11.0</c:v>
                </c:pt>
                <c:pt idx="320">
                  <c:v>11.0</c:v>
                </c:pt>
                <c:pt idx="321">
                  <c:v>11.0</c:v>
                </c:pt>
                <c:pt idx="322">
                  <c:v>11.0</c:v>
                </c:pt>
                <c:pt idx="323">
                  <c:v>11.0</c:v>
                </c:pt>
                <c:pt idx="324">
                  <c:v>11.0</c:v>
                </c:pt>
                <c:pt idx="325">
                  <c:v>11.0</c:v>
                </c:pt>
                <c:pt idx="326">
                  <c:v>11.0</c:v>
                </c:pt>
                <c:pt idx="327">
                  <c:v>11.0</c:v>
                </c:pt>
                <c:pt idx="328">
                  <c:v>11.0</c:v>
                </c:pt>
                <c:pt idx="329">
                  <c:v>11.0</c:v>
                </c:pt>
                <c:pt idx="330">
                  <c:v>12.0</c:v>
                </c:pt>
                <c:pt idx="331">
                  <c:v>13.0</c:v>
                </c:pt>
                <c:pt idx="332">
                  <c:v>13.0</c:v>
                </c:pt>
                <c:pt idx="333">
                  <c:v>13.0</c:v>
                </c:pt>
                <c:pt idx="334">
                  <c:v>13.0</c:v>
                </c:pt>
                <c:pt idx="335">
                  <c:v>13.0</c:v>
                </c:pt>
                <c:pt idx="336">
                  <c:v>13.0</c:v>
                </c:pt>
                <c:pt idx="337">
                  <c:v>13.0</c:v>
                </c:pt>
                <c:pt idx="338">
                  <c:v>13.0</c:v>
                </c:pt>
                <c:pt idx="339">
                  <c:v>13.0</c:v>
                </c:pt>
                <c:pt idx="340">
                  <c:v>13.0</c:v>
                </c:pt>
                <c:pt idx="341">
                  <c:v>13.0</c:v>
                </c:pt>
                <c:pt idx="342">
                  <c:v>13.0</c:v>
                </c:pt>
                <c:pt idx="343">
                  <c:v>13.0</c:v>
                </c:pt>
                <c:pt idx="344">
                  <c:v>13.0</c:v>
                </c:pt>
                <c:pt idx="345">
                  <c:v>13.0</c:v>
                </c:pt>
                <c:pt idx="346">
                  <c:v>14.0</c:v>
                </c:pt>
                <c:pt idx="347">
                  <c:v>14.0</c:v>
                </c:pt>
                <c:pt idx="348">
                  <c:v>14.0</c:v>
                </c:pt>
                <c:pt idx="349">
                  <c:v>14.0</c:v>
                </c:pt>
                <c:pt idx="350">
                  <c:v>14.0</c:v>
                </c:pt>
                <c:pt idx="351">
                  <c:v>14.0</c:v>
                </c:pt>
                <c:pt idx="352">
                  <c:v>14.0</c:v>
                </c:pt>
                <c:pt idx="353">
                  <c:v>14.0</c:v>
                </c:pt>
                <c:pt idx="354">
                  <c:v>14.0</c:v>
                </c:pt>
                <c:pt idx="355">
                  <c:v>14.0</c:v>
                </c:pt>
                <c:pt idx="356">
                  <c:v>14.0</c:v>
                </c:pt>
                <c:pt idx="357">
                  <c:v>14.0</c:v>
                </c:pt>
                <c:pt idx="358">
                  <c:v>14.0</c:v>
                </c:pt>
                <c:pt idx="359">
                  <c:v>15.0</c:v>
                </c:pt>
                <c:pt idx="360">
                  <c:v>16.0</c:v>
                </c:pt>
                <c:pt idx="361">
                  <c:v>16.0</c:v>
                </c:pt>
                <c:pt idx="362">
                  <c:v>16.0</c:v>
                </c:pt>
                <c:pt idx="363">
                  <c:v>16.0</c:v>
                </c:pt>
                <c:pt idx="364">
                  <c:v>16.0</c:v>
                </c:pt>
                <c:pt idx="365">
                  <c:v>16.0</c:v>
                </c:pt>
                <c:pt idx="366">
                  <c:v>16.0</c:v>
                </c:pt>
                <c:pt idx="367">
                  <c:v>16.0</c:v>
                </c:pt>
                <c:pt idx="368">
                  <c:v>16.0</c:v>
                </c:pt>
                <c:pt idx="369">
                  <c:v>16.0</c:v>
                </c:pt>
                <c:pt idx="370">
                  <c:v>16.0</c:v>
                </c:pt>
                <c:pt idx="371">
                  <c:v>16.0</c:v>
                </c:pt>
                <c:pt idx="372">
                  <c:v>16.0</c:v>
                </c:pt>
                <c:pt idx="373">
                  <c:v>16.0</c:v>
                </c:pt>
                <c:pt idx="374">
                  <c:v>16.0</c:v>
                </c:pt>
                <c:pt idx="375">
                  <c:v>16.0</c:v>
                </c:pt>
                <c:pt idx="376">
                  <c:v>16.0</c:v>
                </c:pt>
                <c:pt idx="377">
                  <c:v>16.0</c:v>
                </c:pt>
                <c:pt idx="378">
                  <c:v>16.0</c:v>
                </c:pt>
                <c:pt idx="379">
                  <c:v>16.0</c:v>
                </c:pt>
                <c:pt idx="380">
                  <c:v>16.0</c:v>
                </c:pt>
                <c:pt idx="381">
                  <c:v>16.0</c:v>
                </c:pt>
                <c:pt idx="382">
                  <c:v>16.0</c:v>
                </c:pt>
                <c:pt idx="383">
                  <c:v>16.0</c:v>
                </c:pt>
                <c:pt idx="384">
                  <c:v>16.0</c:v>
                </c:pt>
                <c:pt idx="385">
                  <c:v>16.0</c:v>
                </c:pt>
                <c:pt idx="386">
                  <c:v>16.0</c:v>
                </c:pt>
                <c:pt idx="387">
                  <c:v>16.0</c:v>
                </c:pt>
                <c:pt idx="388">
                  <c:v>16.0</c:v>
                </c:pt>
                <c:pt idx="389">
                  <c:v>16.0</c:v>
                </c:pt>
                <c:pt idx="390">
                  <c:v>16.0</c:v>
                </c:pt>
                <c:pt idx="391">
                  <c:v>16.0</c:v>
                </c:pt>
                <c:pt idx="392">
                  <c:v>16.0</c:v>
                </c:pt>
                <c:pt idx="393">
                  <c:v>16.0</c:v>
                </c:pt>
                <c:pt idx="394">
                  <c:v>16.0</c:v>
                </c:pt>
                <c:pt idx="395">
                  <c:v>16.0</c:v>
                </c:pt>
                <c:pt idx="396">
                  <c:v>16.0</c:v>
                </c:pt>
                <c:pt idx="397">
                  <c:v>16.0</c:v>
                </c:pt>
                <c:pt idx="398">
                  <c:v>16.0</c:v>
                </c:pt>
                <c:pt idx="399">
                  <c:v>16.0</c:v>
                </c:pt>
                <c:pt idx="400">
                  <c:v>17.0</c:v>
                </c:pt>
                <c:pt idx="401">
                  <c:v>17.0</c:v>
                </c:pt>
                <c:pt idx="402">
                  <c:v>17.0</c:v>
                </c:pt>
                <c:pt idx="403">
                  <c:v>17.0</c:v>
                </c:pt>
                <c:pt idx="404">
                  <c:v>17.0</c:v>
                </c:pt>
                <c:pt idx="405">
                  <c:v>17.0</c:v>
                </c:pt>
                <c:pt idx="406">
                  <c:v>17.0</c:v>
                </c:pt>
                <c:pt idx="407">
                  <c:v>17.0</c:v>
                </c:pt>
                <c:pt idx="408">
                  <c:v>17.0</c:v>
                </c:pt>
                <c:pt idx="409">
                  <c:v>17.0</c:v>
                </c:pt>
                <c:pt idx="410">
                  <c:v>17.0</c:v>
                </c:pt>
                <c:pt idx="411">
                  <c:v>17.0</c:v>
                </c:pt>
                <c:pt idx="412">
                  <c:v>17.0</c:v>
                </c:pt>
                <c:pt idx="413">
                  <c:v>17.0</c:v>
                </c:pt>
                <c:pt idx="414">
                  <c:v>17.0</c:v>
                </c:pt>
                <c:pt idx="415">
                  <c:v>17.0</c:v>
                </c:pt>
                <c:pt idx="416">
                  <c:v>17.0</c:v>
                </c:pt>
                <c:pt idx="417">
                  <c:v>17.0</c:v>
                </c:pt>
                <c:pt idx="418">
                  <c:v>17.0</c:v>
                </c:pt>
                <c:pt idx="419">
                  <c:v>17.0</c:v>
                </c:pt>
                <c:pt idx="420">
                  <c:v>17.0</c:v>
                </c:pt>
                <c:pt idx="421">
                  <c:v>17.0</c:v>
                </c:pt>
                <c:pt idx="422">
                  <c:v>17.0</c:v>
                </c:pt>
                <c:pt idx="423">
                  <c:v>17.0</c:v>
                </c:pt>
                <c:pt idx="424">
                  <c:v>17.0</c:v>
                </c:pt>
                <c:pt idx="425">
                  <c:v>17.0</c:v>
                </c:pt>
                <c:pt idx="426">
                  <c:v>17.0</c:v>
                </c:pt>
                <c:pt idx="427">
                  <c:v>17.0</c:v>
                </c:pt>
                <c:pt idx="428">
                  <c:v>17.0</c:v>
                </c:pt>
                <c:pt idx="429">
                  <c:v>17.0</c:v>
                </c:pt>
                <c:pt idx="430">
                  <c:v>17.0</c:v>
                </c:pt>
                <c:pt idx="431">
                  <c:v>17.0</c:v>
                </c:pt>
                <c:pt idx="432">
                  <c:v>17.0</c:v>
                </c:pt>
                <c:pt idx="433">
                  <c:v>17.0</c:v>
                </c:pt>
                <c:pt idx="434">
                  <c:v>17.0</c:v>
                </c:pt>
                <c:pt idx="435">
                  <c:v>17.0</c:v>
                </c:pt>
                <c:pt idx="436">
                  <c:v>17.0</c:v>
                </c:pt>
                <c:pt idx="437">
                  <c:v>17.0</c:v>
                </c:pt>
                <c:pt idx="438">
                  <c:v>17.0</c:v>
                </c:pt>
                <c:pt idx="439">
                  <c:v>17.0</c:v>
                </c:pt>
                <c:pt idx="440">
                  <c:v>17.0</c:v>
                </c:pt>
                <c:pt idx="441">
                  <c:v>17.0</c:v>
                </c:pt>
                <c:pt idx="442">
                  <c:v>17.0</c:v>
                </c:pt>
                <c:pt idx="443">
                  <c:v>17.0</c:v>
                </c:pt>
                <c:pt idx="444">
                  <c:v>17.0</c:v>
                </c:pt>
                <c:pt idx="445">
                  <c:v>17.0</c:v>
                </c:pt>
                <c:pt idx="446">
                  <c:v>17.0</c:v>
                </c:pt>
                <c:pt idx="447">
                  <c:v>17.0</c:v>
                </c:pt>
                <c:pt idx="448">
                  <c:v>17.0</c:v>
                </c:pt>
                <c:pt idx="449">
                  <c:v>17.0</c:v>
                </c:pt>
                <c:pt idx="450">
                  <c:v>17.0</c:v>
                </c:pt>
                <c:pt idx="451">
                  <c:v>17.0</c:v>
                </c:pt>
                <c:pt idx="452">
                  <c:v>18.0</c:v>
                </c:pt>
                <c:pt idx="453">
                  <c:v>18.0</c:v>
                </c:pt>
                <c:pt idx="454">
                  <c:v>18.0</c:v>
                </c:pt>
                <c:pt idx="455">
                  <c:v>18.0</c:v>
                </c:pt>
                <c:pt idx="456">
                  <c:v>18.0</c:v>
                </c:pt>
                <c:pt idx="457">
                  <c:v>18.0</c:v>
                </c:pt>
                <c:pt idx="458">
                  <c:v>18.0</c:v>
                </c:pt>
                <c:pt idx="459">
                  <c:v>18.0</c:v>
                </c:pt>
                <c:pt idx="460">
                  <c:v>18.0</c:v>
                </c:pt>
                <c:pt idx="461">
                  <c:v>18.0</c:v>
                </c:pt>
                <c:pt idx="462">
                  <c:v>18.0</c:v>
                </c:pt>
                <c:pt idx="463">
                  <c:v>18.0</c:v>
                </c:pt>
                <c:pt idx="464">
                  <c:v>18.0</c:v>
                </c:pt>
                <c:pt idx="465">
                  <c:v>18.0</c:v>
                </c:pt>
                <c:pt idx="466">
                  <c:v>18.0</c:v>
                </c:pt>
                <c:pt idx="467">
                  <c:v>18.0</c:v>
                </c:pt>
                <c:pt idx="468">
                  <c:v>18.0</c:v>
                </c:pt>
                <c:pt idx="469">
                  <c:v>18.0</c:v>
                </c:pt>
                <c:pt idx="470">
                  <c:v>18.0</c:v>
                </c:pt>
                <c:pt idx="471">
                  <c:v>18.0</c:v>
                </c:pt>
                <c:pt idx="472">
                  <c:v>18.0</c:v>
                </c:pt>
                <c:pt idx="473">
                  <c:v>18.0</c:v>
                </c:pt>
                <c:pt idx="474">
                  <c:v>18.0</c:v>
                </c:pt>
                <c:pt idx="475">
                  <c:v>18.0</c:v>
                </c:pt>
                <c:pt idx="476">
                  <c:v>18.0</c:v>
                </c:pt>
                <c:pt idx="477">
                  <c:v>18.0</c:v>
                </c:pt>
                <c:pt idx="478">
                  <c:v>18.0</c:v>
                </c:pt>
                <c:pt idx="479">
                  <c:v>18.0</c:v>
                </c:pt>
                <c:pt idx="480">
                  <c:v>18.0</c:v>
                </c:pt>
                <c:pt idx="481">
                  <c:v>18.0</c:v>
                </c:pt>
                <c:pt idx="482">
                  <c:v>18.0</c:v>
                </c:pt>
                <c:pt idx="483">
                  <c:v>18.0</c:v>
                </c:pt>
                <c:pt idx="484">
                  <c:v>18.0</c:v>
                </c:pt>
                <c:pt idx="485">
                  <c:v>18.0</c:v>
                </c:pt>
                <c:pt idx="486">
                  <c:v>18.0</c:v>
                </c:pt>
                <c:pt idx="487">
                  <c:v>18.0</c:v>
                </c:pt>
                <c:pt idx="488">
                  <c:v>18.0</c:v>
                </c:pt>
                <c:pt idx="489">
                  <c:v>18.0</c:v>
                </c:pt>
                <c:pt idx="490">
                  <c:v>18.0</c:v>
                </c:pt>
                <c:pt idx="491">
                  <c:v>18.0</c:v>
                </c:pt>
                <c:pt idx="492">
                  <c:v>18.0</c:v>
                </c:pt>
                <c:pt idx="493">
                  <c:v>18.0</c:v>
                </c:pt>
                <c:pt idx="494">
                  <c:v>18.0</c:v>
                </c:pt>
                <c:pt idx="495">
                  <c:v>18.0</c:v>
                </c:pt>
                <c:pt idx="496">
                  <c:v>18.0</c:v>
                </c:pt>
                <c:pt idx="497">
                  <c:v>19.0</c:v>
                </c:pt>
                <c:pt idx="498">
                  <c:v>19.0</c:v>
                </c:pt>
                <c:pt idx="499">
                  <c:v>19.0</c:v>
                </c:pt>
                <c:pt idx="500">
                  <c:v>19.0</c:v>
                </c:pt>
                <c:pt idx="501">
                  <c:v>19.0</c:v>
                </c:pt>
                <c:pt idx="502">
                  <c:v>19.0</c:v>
                </c:pt>
                <c:pt idx="503">
                  <c:v>19.0</c:v>
                </c:pt>
                <c:pt idx="504">
                  <c:v>19.0</c:v>
                </c:pt>
                <c:pt idx="505">
                  <c:v>19.0</c:v>
                </c:pt>
                <c:pt idx="506">
                  <c:v>19.0</c:v>
                </c:pt>
                <c:pt idx="507">
                  <c:v>19.0</c:v>
                </c:pt>
                <c:pt idx="508">
                  <c:v>19.0</c:v>
                </c:pt>
                <c:pt idx="509">
                  <c:v>19.0</c:v>
                </c:pt>
                <c:pt idx="510">
                  <c:v>19.0</c:v>
                </c:pt>
                <c:pt idx="511">
                  <c:v>19.0</c:v>
                </c:pt>
                <c:pt idx="512">
                  <c:v>19.0</c:v>
                </c:pt>
                <c:pt idx="513">
                  <c:v>19.0</c:v>
                </c:pt>
                <c:pt idx="514">
                  <c:v>19.0</c:v>
                </c:pt>
                <c:pt idx="515">
                  <c:v>19.0</c:v>
                </c:pt>
                <c:pt idx="516">
                  <c:v>19.0</c:v>
                </c:pt>
                <c:pt idx="517">
                  <c:v>19.0</c:v>
                </c:pt>
                <c:pt idx="518">
                  <c:v>19.0</c:v>
                </c:pt>
                <c:pt idx="519">
                  <c:v>19.0</c:v>
                </c:pt>
                <c:pt idx="520">
                  <c:v>19.0</c:v>
                </c:pt>
                <c:pt idx="521">
                  <c:v>19.0</c:v>
                </c:pt>
                <c:pt idx="522">
                  <c:v>19.0</c:v>
                </c:pt>
                <c:pt idx="523">
                  <c:v>19.0</c:v>
                </c:pt>
                <c:pt idx="524">
                  <c:v>19.0</c:v>
                </c:pt>
                <c:pt idx="525">
                  <c:v>19.0</c:v>
                </c:pt>
                <c:pt idx="526">
                  <c:v>19.0</c:v>
                </c:pt>
                <c:pt idx="527">
                  <c:v>19.0</c:v>
                </c:pt>
                <c:pt idx="528">
                  <c:v>19.0</c:v>
                </c:pt>
                <c:pt idx="529">
                  <c:v>19.0</c:v>
                </c:pt>
                <c:pt idx="530">
                  <c:v>19.0</c:v>
                </c:pt>
                <c:pt idx="531">
                  <c:v>19.0</c:v>
                </c:pt>
                <c:pt idx="532">
                  <c:v>19.0</c:v>
                </c:pt>
                <c:pt idx="533">
                  <c:v>19.0</c:v>
                </c:pt>
                <c:pt idx="534">
                  <c:v>19.0</c:v>
                </c:pt>
                <c:pt idx="535">
                  <c:v>19.0</c:v>
                </c:pt>
                <c:pt idx="536">
                  <c:v>19.0</c:v>
                </c:pt>
                <c:pt idx="537">
                  <c:v>19.0</c:v>
                </c:pt>
                <c:pt idx="538">
                  <c:v>19.0</c:v>
                </c:pt>
                <c:pt idx="539">
                  <c:v>19.0</c:v>
                </c:pt>
                <c:pt idx="540">
                  <c:v>20.0</c:v>
                </c:pt>
                <c:pt idx="541">
                  <c:v>20.0</c:v>
                </c:pt>
                <c:pt idx="542">
                  <c:v>20.0</c:v>
                </c:pt>
                <c:pt idx="543">
                  <c:v>20.0</c:v>
                </c:pt>
                <c:pt idx="544">
                  <c:v>20.0</c:v>
                </c:pt>
                <c:pt idx="545">
                  <c:v>20.0</c:v>
                </c:pt>
                <c:pt idx="546">
                  <c:v>20.0</c:v>
                </c:pt>
                <c:pt idx="547">
                  <c:v>20.0</c:v>
                </c:pt>
                <c:pt idx="548">
                  <c:v>20.0</c:v>
                </c:pt>
                <c:pt idx="549">
                  <c:v>20.0</c:v>
                </c:pt>
                <c:pt idx="550">
                  <c:v>20.0</c:v>
                </c:pt>
                <c:pt idx="551">
                  <c:v>20.0</c:v>
                </c:pt>
                <c:pt idx="552">
                  <c:v>20.0</c:v>
                </c:pt>
                <c:pt idx="553">
                  <c:v>20.0</c:v>
                </c:pt>
                <c:pt idx="554">
                  <c:v>20.0</c:v>
                </c:pt>
                <c:pt idx="555">
                  <c:v>20.0</c:v>
                </c:pt>
                <c:pt idx="556">
                  <c:v>20.0</c:v>
                </c:pt>
                <c:pt idx="557">
                  <c:v>20.0</c:v>
                </c:pt>
                <c:pt idx="558">
                  <c:v>20.0</c:v>
                </c:pt>
                <c:pt idx="559">
                  <c:v>20.0</c:v>
                </c:pt>
                <c:pt idx="560">
                  <c:v>20.0</c:v>
                </c:pt>
                <c:pt idx="561">
                  <c:v>20.0</c:v>
                </c:pt>
                <c:pt idx="562">
                  <c:v>20.0</c:v>
                </c:pt>
                <c:pt idx="563">
                  <c:v>20.0</c:v>
                </c:pt>
                <c:pt idx="564">
                  <c:v>20.0</c:v>
                </c:pt>
                <c:pt idx="565">
                  <c:v>20.0</c:v>
                </c:pt>
                <c:pt idx="566">
                  <c:v>20.0</c:v>
                </c:pt>
                <c:pt idx="567">
                  <c:v>20.0</c:v>
                </c:pt>
                <c:pt idx="568">
                  <c:v>20.0</c:v>
                </c:pt>
                <c:pt idx="569">
                  <c:v>20.0</c:v>
                </c:pt>
                <c:pt idx="570">
                  <c:v>20.0</c:v>
                </c:pt>
                <c:pt idx="571">
                  <c:v>20.0</c:v>
                </c:pt>
                <c:pt idx="572">
                  <c:v>20.0</c:v>
                </c:pt>
                <c:pt idx="573">
                  <c:v>20.0</c:v>
                </c:pt>
                <c:pt idx="574">
                  <c:v>20.0</c:v>
                </c:pt>
                <c:pt idx="575">
                  <c:v>20.0</c:v>
                </c:pt>
                <c:pt idx="576">
                  <c:v>20.0</c:v>
                </c:pt>
                <c:pt idx="577">
                  <c:v>20.0</c:v>
                </c:pt>
                <c:pt idx="578">
                  <c:v>20.0</c:v>
                </c:pt>
                <c:pt idx="579">
                  <c:v>20.0</c:v>
                </c:pt>
                <c:pt idx="580">
                  <c:v>20.0</c:v>
                </c:pt>
                <c:pt idx="581">
                  <c:v>20.0</c:v>
                </c:pt>
                <c:pt idx="582">
                  <c:v>20.0</c:v>
                </c:pt>
                <c:pt idx="583">
                  <c:v>20.0</c:v>
                </c:pt>
                <c:pt idx="584">
                  <c:v>20.0</c:v>
                </c:pt>
                <c:pt idx="585">
                  <c:v>20.0</c:v>
                </c:pt>
                <c:pt idx="586">
                  <c:v>20.0</c:v>
                </c:pt>
                <c:pt idx="587">
                  <c:v>20.0</c:v>
                </c:pt>
                <c:pt idx="588">
                  <c:v>20.0</c:v>
                </c:pt>
                <c:pt idx="589">
                  <c:v>20.0</c:v>
                </c:pt>
                <c:pt idx="590">
                  <c:v>20.0</c:v>
                </c:pt>
                <c:pt idx="591">
                  <c:v>20.0</c:v>
                </c:pt>
                <c:pt idx="592">
                  <c:v>20.0</c:v>
                </c:pt>
                <c:pt idx="593">
                  <c:v>20.0</c:v>
                </c:pt>
                <c:pt idx="594">
                  <c:v>20.0</c:v>
                </c:pt>
                <c:pt idx="595">
                  <c:v>20.0</c:v>
                </c:pt>
                <c:pt idx="596">
                  <c:v>20.0</c:v>
                </c:pt>
                <c:pt idx="597">
                  <c:v>20.0</c:v>
                </c:pt>
                <c:pt idx="598">
                  <c:v>20.0</c:v>
                </c:pt>
                <c:pt idx="599">
                  <c:v>20.0</c:v>
                </c:pt>
                <c:pt idx="600">
                  <c:v>20.0</c:v>
                </c:pt>
                <c:pt idx="601">
                  <c:v>20.0</c:v>
                </c:pt>
                <c:pt idx="602">
                  <c:v>20.0</c:v>
                </c:pt>
                <c:pt idx="603">
                  <c:v>20.0</c:v>
                </c:pt>
                <c:pt idx="604">
                  <c:v>20.0</c:v>
                </c:pt>
                <c:pt idx="605">
                  <c:v>20.0</c:v>
                </c:pt>
                <c:pt idx="606">
                  <c:v>20.0</c:v>
                </c:pt>
                <c:pt idx="607">
                  <c:v>20.0</c:v>
                </c:pt>
                <c:pt idx="608">
                  <c:v>20.0</c:v>
                </c:pt>
                <c:pt idx="609">
                  <c:v>20.0</c:v>
                </c:pt>
                <c:pt idx="610">
                  <c:v>20.0</c:v>
                </c:pt>
                <c:pt idx="611">
                  <c:v>20.0</c:v>
                </c:pt>
                <c:pt idx="612">
                  <c:v>20.0</c:v>
                </c:pt>
                <c:pt idx="613">
                  <c:v>20.0</c:v>
                </c:pt>
                <c:pt idx="614">
                  <c:v>20.0</c:v>
                </c:pt>
                <c:pt idx="615">
                  <c:v>20.0</c:v>
                </c:pt>
                <c:pt idx="616">
                  <c:v>20.0</c:v>
                </c:pt>
                <c:pt idx="617">
                  <c:v>20.0</c:v>
                </c:pt>
                <c:pt idx="618">
                  <c:v>20.0</c:v>
                </c:pt>
                <c:pt idx="619">
                  <c:v>20.0</c:v>
                </c:pt>
                <c:pt idx="620">
                  <c:v>20.0</c:v>
                </c:pt>
                <c:pt idx="621">
                  <c:v>20.0</c:v>
                </c:pt>
                <c:pt idx="622">
                  <c:v>20.0</c:v>
                </c:pt>
                <c:pt idx="623">
                  <c:v>20.0</c:v>
                </c:pt>
                <c:pt idx="624">
                  <c:v>20.0</c:v>
                </c:pt>
                <c:pt idx="625">
                  <c:v>20.0</c:v>
                </c:pt>
                <c:pt idx="626">
                  <c:v>20.0</c:v>
                </c:pt>
                <c:pt idx="627">
                  <c:v>20.0</c:v>
                </c:pt>
                <c:pt idx="628">
                  <c:v>20.0</c:v>
                </c:pt>
                <c:pt idx="629">
                  <c:v>21.0</c:v>
                </c:pt>
                <c:pt idx="630">
                  <c:v>21.0</c:v>
                </c:pt>
                <c:pt idx="631">
                  <c:v>21.0</c:v>
                </c:pt>
                <c:pt idx="632">
                  <c:v>21.0</c:v>
                </c:pt>
                <c:pt idx="633">
                  <c:v>21.0</c:v>
                </c:pt>
                <c:pt idx="634">
                  <c:v>21.0</c:v>
                </c:pt>
                <c:pt idx="635">
                  <c:v>21.0</c:v>
                </c:pt>
                <c:pt idx="636">
                  <c:v>21.0</c:v>
                </c:pt>
                <c:pt idx="637">
                  <c:v>21.0</c:v>
                </c:pt>
                <c:pt idx="638">
                  <c:v>21.0</c:v>
                </c:pt>
                <c:pt idx="639">
                  <c:v>21.0</c:v>
                </c:pt>
                <c:pt idx="640">
                  <c:v>21.0</c:v>
                </c:pt>
                <c:pt idx="641">
                  <c:v>21.0</c:v>
                </c:pt>
                <c:pt idx="642">
                  <c:v>21.0</c:v>
                </c:pt>
                <c:pt idx="643">
                  <c:v>21.0</c:v>
                </c:pt>
                <c:pt idx="644">
                  <c:v>21.0</c:v>
                </c:pt>
                <c:pt idx="645">
                  <c:v>21.0</c:v>
                </c:pt>
                <c:pt idx="646">
                  <c:v>21.0</c:v>
                </c:pt>
                <c:pt idx="647">
                  <c:v>21.0</c:v>
                </c:pt>
                <c:pt idx="648">
                  <c:v>21.0</c:v>
                </c:pt>
                <c:pt idx="649">
                  <c:v>22.0</c:v>
                </c:pt>
                <c:pt idx="650">
                  <c:v>22.0</c:v>
                </c:pt>
                <c:pt idx="651">
                  <c:v>22.0</c:v>
                </c:pt>
                <c:pt idx="652">
                  <c:v>22.0</c:v>
                </c:pt>
                <c:pt idx="653">
                  <c:v>22.0</c:v>
                </c:pt>
                <c:pt idx="654">
                  <c:v>22.0</c:v>
                </c:pt>
                <c:pt idx="655">
                  <c:v>22.0</c:v>
                </c:pt>
                <c:pt idx="656">
                  <c:v>23.0</c:v>
                </c:pt>
                <c:pt idx="657">
                  <c:v>23.0</c:v>
                </c:pt>
                <c:pt idx="658">
                  <c:v>23.0</c:v>
                </c:pt>
                <c:pt idx="659">
                  <c:v>23.0</c:v>
                </c:pt>
                <c:pt idx="660">
                  <c:v>23.0</c:v>
                </c:pt>
                <c:pt idx="661">
                  <c:v>23.0</c:v>
                </c:pt>
                <c:pt idx="662">
                  <c:v>23.0</c:v>
                </c:pt>
                <c:pt idx="663">
                  <c:v>23.0</c:v>
                </c:pt>
                <c:pt idx="664">
                  <c:v>23.0</c:v>
                </c:pt>
                <c:pt idx="665">
                  <c:v>23.0</c:v>
                </c:pt>
                <c:pt idx="666">
                  <c:v>23.0</c:v>
                </c:pt>
                <c:pt idx="667">
                  <c:v>23.0</c:v>
                </c:pt>
                <c:pt idx="668">
                  <c:v>23.0</c:v>
                </c:pt>
                <c:pt idx="669">
                  <c:v>23.0</c:v>
                </c:pt>
                <c:pt idx="670">
                  <c:v>24.0</c:v>
                </c:pt>
                <c:pt idx="671">
                  <c:v>24.0</c:v>
                </c:pt>
                <c:pt idx="672">
                  <c:v>24.0</c:v>
                </c:pt>
                <c:pt idx="673">
                  <c:v>24.0</c:v>
                </c:pt>
                <c:pt idx="674">
                  <c:v>24.0</c:v>
                </c:pt>
                <c:pt idx="675">
                  <c:v>24.0</c:v>
                </c:pt>
                <c:pt idx="676">
                  <c:v>24.0</c:v>
                </c:pt>
                <c:pt idx="677">
                  <c:v>24.0</c:v>
                </c:pt>
                <c:pt idx="678">
                  <c:v>24.0</c:v>
                </c:pt>
                <c:pt idx="679">
                  <c:v>24.0</c:v>
                </c:pt>
                <c:pt idx="680">
                  <c:v>24.0</c:v>
                </c:pt>
                <c:pt idx="681">
                  <c:v>24.0</c:v>
                </c:pt>
                <c:pt idx="682">
                  <c:v>24.0</c:v>
                </c:pt>
                <c:pt idx="683">
                  <c:v>24.0</c:v>
                </c:pt>
                <c:pt idx="684">
                  <c:v>24.0</c:v>
                </c:pt>
                <c:pt idx="685">
                  <c:v>24.0</c:v>
                </c:pt>
                <c:pt idx="686">
                  <c:v>24.0</c:v>
                </c:pt>
                <c:pt idx="687">
                  <c:v>24.0</c:v>
                </c:pt>
                <c:pt idx="688">
                  <c:v>24.0</c:v>
                </c:pt>
                <c:pt idx="689">
                  <c:v>24.0</c:v>
                </c:pt>
                <c:pt idx="690">
                  <c:v>24.0</c:v>
                </c:pt>
                <c:pt idx="691">
                  <c:v>24.0</c:v>
                </c:pt>
                <c:pt idx="692">
                  <c:v>24.0</c:v>
                </c:pt>
                <c:pt idx="693">
                  <c:v>24.0</c:v>
                </c:pt>
                <c:pt idx="694">
                  <c:v>24.0</c:v>
                </c:pt>
                <c:pt idx="695">
                  <c:v>24.0</c:v>
                </c:pt>
                <c:pt idx="696">
                  <c:v>24.0</c:v>
                </c:pt>
                <c:pt idx="697">
                  <c:v>24.0</c:v>
                </c:pt>
                <c:pt idx="698">
                  <c:v>24.0</c:v>
                </c:pt>
                <c:pt idx="699">
                  <c:v>24.0</c:v>
                </c:pt>
                <c:pt idx="700">
                  <c:v>24.0</c:v>
                </c:pt>
                <c:pt idx="701">
                  <c:v>24.0</c:v>
                </c:pt>
                <c:pt idx="702">
                  <c:v>24.0</c:v>
                </c:pt>
                <c:pt idx="703">
                  <c:v>24.0</c:v>
                </c:pt>
                <c:pt idx="704">
                  <c:v>24.0</c:v>
                </c:pt>
                <c:pt idx="705">
                  <c:v>24.0</c:v>
                </c:pt>
                <c:pt idx="706">
                  <c:v>24.0</c:v>
                </c:pt>
                <c:pt idx="707">
                  <c:v>24.0</c:v>
                </c:pt>
                <c:pt idx="708">
                  <c:v>24.0</c:v>
                </c:pt>
                <c:pt idx="709">
                  <c:v>24.0</c:v>
                </c:pt>
                <c:pt idx="710">
                  <c:v>24.0</c:v>
                </c:pt>
                <c:pt idx="711">
                  <c:v>24.0</c:v>
                </c:pt>
                <c:pt idx="712">
                  <c:v>24.0</c:v>
                </c:pt>
                <c:pt idx="713">
                  <c:v>24.0</c:v>
                </c:pt>
                <c:pt idx="714">
                  <c:v>24.0</c:v>
                </c:pt>
                <c:pt idx="715">
                  <c:v>24.0</c:v>
                </c:pt>
                <c:pt idx="716">
                  <c:v>24.0</c:v>
                </c:pt>
                <c:pt idx="717">
                  <c:v>24.0</c:v>
                </c:pt>
                <c:pt idx="718">
                  <c:v>24.0</c:v>
                </c:pt>
                <c:pt idx="719">
                  <c:v>24.0</c:v>
                </c:pt>
                <c:pt idx="720">
                  <c:v>24.0</c:v>
                </c:pt>
                <c:pt idx="721">
                  <c:v>24.0</c:v>
                </c:pt>
                <c:pt idx="722">
                  <c:v>24.0</c:v>
                </c:pt>
                <c:pt idx="723">
                  <c:v>24.0</c:v>
                </c:pt>
                <c:pt idx="724">
                  <c:v>24.0</c:v>
                </c:pt>
                <c:pt idx="725">
                  <c:v>24.0</c:v>
                </c:pt>
                <c:pt idx="726">
                  <c:v>24.0</c:v>
                </c:pt>
                <c:pt idx="727">
                  <c:v>24.0</c:v>
                </c:pt>
                <c:pt idx="728">
                  <c:v>24.0</c:v>
                </c:pt>
                <c:pt idx="729">
                  <c:v>24.0</c:v>
                </c:pt>
                <c:pt idx="730">
                  <c:v>24.0</c:v>
                </c:pt>
                <c:pt idx="731">
                  <c:v>24.0</c:v>
                </c:pt>
                <c:pt idx="732">
                  <c:v>24.0</c:v>
                </c:pt>
                <c:pt idx="733">
                  <c:v>24.0</c:v>
                </c:pt>
                <c:pt idx="734">
                  <c:v>24.0</c:v>
                </c:pt>
                <c:pt idx="735">
                  <c:v>24.0</c:v>
                </c:pt>
                <c:pt idx="736">
                  <c:v>24.0</c:v>
                </c:pt>
                <c:pt idx="737">
                  <c:v>24.0</c:v>
                </c:pt>
                <c:pt idx="738">
                  <c:v>24.0</c:v>
                </c:pt>
                <c:pt idx="739">
                  <c:v>24.0</c:v>
                </c:pt>
                <c:pt idx="740">
                  <c:v>24.0</c:v>
                </c:pt>
                <c:pt idx="741">
                  <c:v>24.0</c:v>
                </c:pt>
                <c:pt idx="742">
                  <c:v>24.0</c:v>
                </c:pt>
                <c:pt idx="743">
                  <c:v>24.0</c:v>
                </c:pt>
                <c:pt idx="744">
                  <c:v>24.0</c:v>
                </c:pt>
                <c:pt idx="745">
                  <c:v>24.0</c:v>
                </c:pt>
                <c:pt idx="746">
                  <c:v>24.0</c:v>
                </c:pt>
                <c:pt idx="747">
                  <c:v>24.0</c:v>
                </c:pt>
                <c:pt idx="748">
                  <c:v>24.0</c:v>
                </c:pt>
                <c:pt idx="749">
                  <c:v>24.0</c:v>
                </c:pt>
                <c:pt idx="750">
                  <c:v>24.0</c:v>
                </c:pt>
                <c:pt idx="751">
                  <c:v>24.0</c:v>
                </c:pt>
                <c:pt idx="752">
                  <c:v>24.0</c:v>
                </c:pt>
                <c:pt idx="753">
                  <c:v>24.0</c:v>
                </c:pt>
                <c:pt idx="754">
                  <c:v>24.0</c:v>
                </c:pt>
                <c:pt idx="755">
                  <c:v>24.0</c:v>
                </c:pt>
                <c:pt idx="756">
                  <c:v>24.0</c:v>
                </c:pt>
                <c:pt idx="757">
                  <c:v>24.0</c:v>
                </c:pt>
                <c:pt idx="758">
                  <c:v>24.0</c:v>
                </c:pt>
                <c:pt idx="759">
                  <c:v>24.0</c:v>
                </c:pt>
                <c:pt idx="760">
                  <c:v>24.0</c:v>
                </c:pt>
                <c:pt idx="761">
                  <c:v>24.0</c:v>
                </c:pt>
                <c:pt idx="762">
                  <c:v>24.0</c:v>
                </c:pt>
                <c:pt idx="763">
                  <c:v>24.0</c:v>
                </c:pt>
                <c:pt idx="764">
                  <c:v>24.0</c:v>
                </c:pt>
                <c:pt idx="765">
                  <c:v>24.0</c:v>
                </c:pt>
                <c:pt idx="766">
                  <c:v>24.0</c:v>
                </c:pt>
                <c:pt idx="767">
                  <c:v>24.0</c:v>
                </c:pt>
                <c:pt idx="768">
                  <c:v>24.0</c:v>
                </c:pt>
                <c:pt idx="769">
                  <c:v>24.0</c:v>
                </c:pt>
                <c:pt idx="770">
                  <c:v>25.0</c:v>
                </c:pt>
                <c:pt idx="771">
                  <c:v>25.0</c:v>
                </c:pt>
                <c:pt idx="772">
                  <c:v>25.0</c:v>
                </c:pt>
                <c:pt idx="773">
                  <c:v>25.0</c:v>
                </c:pt>
                <c:pt idx="774">
                  <c:v>25.0</c:v>
                </c:pt>
                <c:pt idx="775">
                  <c:v>25.0</c:v>
                </c:pt>
                <c:pt idx="776">
                  <c:v>25.0</c:v>
                </c:pt>
                <c:pt idx="777">
                  <c:v>25.0</c:v>
                </c:pt>
                <c:pt idx="778">
                  <c:v>25.0</c:v>
                </c:pt>
                <c:pt idx="779">
                  <c:v>25.0</c:v>
                </c:pt>
                <c:pt idx="780">
                  <c:v>25.0</c:v>
                </c:pt>
                <c:pt idx="781">
                  <c:v>25.0</c:v>
                </c:pt>
                <c:pt idx="782">
                  <c:v>25.0</c:v>
                </c:pt>
                <c:pt idx="783">
                  <c:v>25.0</c:v>
                </c:pt>
                <c:pt idx="784">
                  <c:v>25.0</c:v>
                </c:pt>
                <c:pt idx="785">
                  <c:v>25.0</c:v>
                </c:pt>
                <c:pt idx="786">
                  <c:v>25.0</c:v>
                </c:pt>
                <c:pt idx="787">
                  <c:v>25.0</c:v>
                </c:pt>
                <c:pt idx="788">
                  <c:v>25.0</c:v>
                </c:pt>
                <c:pt idx="789">
                  <c:v>25.0</c:v>
                </c:pt>
                <c:pt idx="790">
                  <c:v>25.0</c:v>
                </c:pt>
                <c:pt idx="791">
                  <c:v>25.0</c:v>
                </c:pt>
                <c:pt idx="792">
                  <c:v>25.0</c:v>
                </c:pt>
                <c:pt idx="793">
                  <c:v>25.0</c:v>
                </c:pt>
                <c:pt idx="794">
                  <c:v>25.0</c:v>
                </c:pt>
                <c:pt idx="795">
                  <c:v>26.0</c:v>
                </c:pt>
                <c:pt idx="796">
                  <c:v>26.0</c:v>
                </c:pt>
                <c:pt idx="797">
                  <c:v>26.0</c:v>
                </c:pt>
                <c:pt idx="798">
                  <c:v>26.0</c:v>
                </c:pt>
                <c:pt idx="799">
                  <c:v>26.0</c:v>
                </c:pt>
                <c:pt idx="800">
                  <c:v>26.0</c:v>
                </c:pt>
                <c:pt idx="801">
                  <c:v>26.0</c:v>
                </c:pt>
                <c:pt idx="802">
                  <c:v>26.0</c:v>
                </c:pt>
                <c:pt idx="803">
                  <c:v>26.0</c:v>
                </c:pt>
                <c:pt idx="804">
                  <c:v>26.0</c:v>
                </c:pt>
                <c:pt idx="805">
                  <c:v>26.0</c:v>
                </c:pt>
                <c:pt idx="806">
                  <c:v>26.0</c:v>
                </c:pt>
                <c:pt idx="807">
                  <c:v>26.0</c:v>
                </c:pt>
                <c:pt idx="808">
                  <c:v>26.0</c:v>
                </c:pt>
                <c:pt idx="809">
                  <c:v>26.0</c:v>
                </c:pt>
                <c:pt idx="810">
                  <c:v>26.0</c:v>
                </c:pt>
                <c:pt idx="811">
                  <c:v>26.0</c:v>
                </c:pt>
                <c:pt idx="812">
                  <c:v>26.0</c:v>
                </c:pt>
                <c:pt idx="813">
                  <c:v>26.0</c:v>
                </c:pt>
                <c:pt idx="814">
                  <c:v>26.0</c:v>
                </c:pt>
                <c:pt idx="815">
                  <c:v>26.0</c:v>
                </c:pt>
                <c:pt idx="816">
                  <c:v>26.0</c:v>
                </c:pt>
                <c:pt idx="817">
                  <c:v>26.0</c:v>
                </c:pt>
                <c:pt idx="818">
                  <c:v>26.0</c:v>
                </c:pt>
                <c:pt idx="819">
                  <c:v>26.0</c:v>
                </c:pt>
                <c:pt idx="820">
                  <c:v>26.0</c:v>
                </c:pt>
                <c:pt idx="821">
                  <c:v>26.0</c:v>
                </c:pt>
                <c:pt idx="822">
                  <c:v>26.0</c:v>
                </c:pt>
                <c:pt idx="823">
                  <c:v>26.0</c:v>
                </c:pt>
                <c:pt idx="824">
                  <c:v>26.0</c:v>
                </c:pt>
                <c:pt idx="825">
                  <c:v>26.0</c:v>
                </c:pt>
                <c:pt idx="826">
                  <c:v>27.0</c:v>
                </c:pt>
                <c:pt idx="827">
                  <c:v>27.0</c:v>
                </c:pt>
                <c:pt idx="828">
                  <c:v>27.0</c:v>
                </c:pt>
                <c:pt idx="829">
                  <c:v>27.0</c:v>
                </c:pt>
                <c:pt idx="830">
                  <c:v>27.0</c:v>
                </c:pt>
                <c:pt idx="831">
                  <c:v>27.0</c:v>
                </c:pt>
                <c:pt idx="832">
                  <c:v>27.0</c:v>
                </c:pt>
                <c:pt idx="833">
                  <c:v>27.0</c:v>
                </c:pt>
                <c:pt idx="834">
                  <c:v>27.0</c:v>
                </c:pt>
                <c:pt idx="835">
                  <c:v>27.0</c:v>
                </c:pt>
                <c:pt idx="836">
                  <c:v>27.0</c:v>
                </c:pt>
                <c:pt idx="837">
                  <c:v>27.0</c:v>
                </c:pt>
                <c:pt idx="838">
                  <c:v>27.0</c:v>
                </c:pt>
                <c:pt idx="839">
                  <c:v>27.0</c:v>
                </c:pt>
                <c:pt idx="840">
                  <c:v>27.0</c:v>
                </c:pt>
                <c:pt idx="841">
                  <c:v>27.0</c:v>
                </c:pt>
                <c:pt idx="842">
                  <c:v>27.0</c:v>
                </c:pt>
                <c:pt idx="843">
                  <c:v>27.0</c:v>
                </c:pt>
                <c:pt idx="844">
                  <c:v>27.0</c:v>
                </c:pt>
                <c:pt idx="845">
                  <c:v>27.0</c:v>
                </c:pt>
                <c:pt idx="846">
                  <c:v>27.0</c:v>
                </c:pt>
                <c:pt idx="847">
                  <c:v>27.0</c:v>
                </c:pt>
                <c:pt idx="848">
                  <c:v>27.0</c:v>
                </c:pt>
                <c:pt idx="849">
                  <c:v>27.0</c:v>
                </c:pt>
                <c:pt idx="850">
                  <c:v>27.0</c:v>
                </c:pt>
                <c:pt idx="851">
                  <c:v>27.0</c:v>
                </c:pt>
                <c:pt idx="852">
                  <c:v>27.0</c:v>
                </c:pt>
                <c:pt idx="853">
                  <c:v>27.0</c:v>
                </c:pt>
                <c:pt idx="854">
                  <c:v>27.0</c:v>
                </c:pt>
                <c:pt idx="855">
                  <c:v>27.0</c:v>
                </c:pt>
                <c:pt idx="856">
                  <c:v>27.0</c:v>
                </c:pt>
                <c:pt idx="857">
                  <c:v>27.0</c:v>
                </c:pt>
                <c:pt idx="858">
                  <c:v>27.0</c:v>
                </c:pt>
                <c:pt idx="859">
                  <c:v>27.0</c:v>
                </c:pt>
                <c:pt idx="860">
                  <c:v>27.0</c:v>
                </c:pt>
                <c:pt idx="861">
                  <c:v>27.0</c:v>
                </c:pt>
                <c:pt idx="862">
                  <c:v>27.0</c:v>
                </c:pt>
                <c:pt idx="863">
                  <c:v>27.0</c:v>
                </c:pt>
                <c:pt idx="864">
                  <c:v>27.0</c:v>
                </c:pt>
                <c:pt idx="865">
                  <c:v>27.0</c:v>
                </c:pt>
                <c:pt idx="866">
                  <c:v>27.0</c:v>
                </c:pt>
                <c:pt idx="867">
                  <c:v>27.0</c:v>
                </c:pt>
                <c:pt idx="868">
                  <c:v>27.0</c:v>
                </c:pt>
                <c:pt idx="869">
                  <c:v>27.0</c:v>
                </c:pt>
                <c:pt idx="870">
                  <c:v>27.0</c:v>
                </c:pt>
                <c:pt idx="871">
                  <c:v>27.0</c:v>
                </c:pt>
                <c:pt idx="872">
                  <c:v>27.0</c:v>
                </c:pt>
                <c:pt idx="873">
                  <c:v>27.0</c:v>
                </c:pt>
                <c:pt idx="874">
                  <c:v>28.0</c:v>
                </c:pt>
                <c:pt idx="875">
                  <c:v>29.0</c:v>
                </c:pt>
                <c:pt idx="876">
                  <c:v>29.0</c:v>
                </c:pt>
                <c:pt idx="877">
                  <c:v>29.0</c:v>
                </c:pt>
                <c:pt idx="878">
                  <c:v>29.0</c:v>
                </c:pt>
                <c:pt idx="879">
                  <c:v>29.0</c:v>
                </c:pt>
                <c:pt idx="880">
                  <c:v>29.0</c:v>
                </c:pt>
                <c:pt idx="881">
                  <c:v>29.0</c:v>
                </c:pt>
                <c:pt idx="882">
                  <c:v>29.0</c:v>
                </c:pt>
                <c:pt idx="883">
                  <c:v>29.0</c:v>
                </c:pt>
                <c:pt idx="884">
                  <c:v>29.0</c:v>
                </c:pt>
                <c:pt idx="885">
                  <c:v>29.0</c:v>
                </c:pt>
                <c:pt idx="886">
                  <c:v>30.0</c:v>
                </c:pt>
                <c:pt idx="887">
                  <c:v>30.0</c:v>
                </c:pt>
                <c:pt idx="888">
                  <c:v>30.0</c:v>
                </c:pt>
                <c:pt idx="889">
                  <c:v>30.0</c:v>
                </c:pt>
                <c:pt idx="890">
                  <c:v>30.0</c:v>
                </c:pt>
                <c:pt idx="891">
                  <c:v>30.0</c:v>
                </c:pt>
                <c:pt idx="892">
                  <c:v>30.0</c:v>
                </c:pt>
                <c:pt idx="893">
                  <c:v>30.0</c:v>
                </c:pt>
                <c:pt idx="894">
                  <c:v>30.0</c:v>
                </c:pt>
                <c:pt idx="895">
                  <c:v>30.0</c:v>
                </c:pt>
                <c:pt idx="896">
                  <c:v>30.0</c:v>
                </c:pt>
                <c:pt idx="897">
                  <c:v>30.0</c:v>
                </c:pt>
                <c:pt idx="898">
                  <c:v>30.0</c:v>
                </c:pt>
                <c:pt idx="899">
                  <c:v>30.0</c:v>
                </c:pt>
                <c:pt idx="900">
                  <c:v>30.0</c:v>
                </c:pt>
                <c:pt idx="901">
                  <c:v>30.0</c:v>
                </c:pt>
                <c:pt idx="902">
                  <c:v>30.0</c:v>
                </c:pt>
                <c:pt idx="903">
                  <c:v>30.0</c:v>
                </c:pt>
                <c:pt idx="904">
                  <c:v>30.0</c:v>
                </c:pt>
                <c:pt idx="905">
                  <c:v>30.0</c:v>
                </c:pt>
                <c:pt idx="906">
                  <c:v>30.0</c:v>
                </c:pt>
                <c:pt idx="907">
                  <c:v>30.0</c:v>
                </c:pt>
                <c:pt idx="908">
                  <c:v>30.0</c:v>
                </c:pt>
                <c:pt idx="909">
                  <c:v>30.0</c:v>
                </c:pt>
                <c:pt idx="910">
                  <c:v>30.0</c:v>
                </c:pt>
                <c:pt idx="911">
                  <c:v>30.0</c:v>
                </c:pt>
                <c:pt idx="912">
                  <c:v>30.0</c:v>
                </c:pt>
                <c:pt idx="913">
                  <c:v>30.0</c:v>
                </c:pt>
                <c:pt idx="914">
                  <c:v>30.0</c:v>
                </c:pt>
                <c:pt idx="915">
                  <c:v>30.0</c:v>
                </c:pt>
                <c:pt idx="916">
                  <c:v>30.0</c:v>
                </c:pt>
                <c:pt idx="917">
                  <c:v>30.0</c:v>
                </c:pt>
                <c:pt idx="918">
                  <c:v>30.0</c:v>
                </c:pt>
                <c:pt idx="919">
                  <c:v>30.0</c:v>
                </c:pt>
                <c:pt idx="920">
                  <c:v>30.0</c:v>
                </c:pt>
                <c:pt idx="921">
                  <c:v>30.0</c:v>
                </c:pt>
                <c:pt idx="922">
                  <c:v>30.0</c:v>
                </c:pt>
                <c:pt idx="923">
                  <c:v>30.0</c:v>
                </c:pt>
                <c:pt idx="924">
                  <c:v>30.0</c:v>
                </c:pt>
                <c:pt idx="925">
                  <c:v>30.0</c:v>
                </c:pt>
                <c:pt idx="926">
                  <c:v>30.0</c:v>
                </c:pt>
                <c:pt idx="927">
                  <c:v>30.0</c:v>
                </c:pt>
                <c:pt idx="928">
                  <c:v>30.0</c:v>
                </c:pt>
                <c:pt idx="929">
                  <c:v>30.0</c:v>
                </c:pt>
                <c:pt idx="930">
                  <c:v>30.0</c:v>
                </c:pt>
                <c:pt idx="931">
                  <c:v>30.0</c:v>
                </c:pt>
                <c:pt idx="932">
                  <c:v>30.0</c:v>
                </c:pt>
                <c:pt idx="933">
                  <c:v>30.0</c:v>
                </c:pt>
                <c:pt idx="934">
                  <c:v>30.0</c:v>
                </c:pt>
                <c:pt idx="935">
                  <c:v>30.0</c:v>
                </c:pt>
                <c:pt idx="936">
                  <c:v>30.0</c:v>
                </c:pt>
                <c:pt idx="937">
                  <c:v>30.0</c:v>
                </c:pt>
                <c:pt idx="938">
                  <c:v>30.0</c:v>
                </c:pt>
                <c:pt idx="939">
                  <c:v>30.0</c:v>
                </c:pt>
                <c:pt idx="940">
                  <c:v>30.0</c:v>
                </c:pt>
                <c:pt idx="941">
                  <c:v>30.0</c:v>
                </c:pt>
                <c:pt idx="942">
                  <c:v>30.0</c:v>
                </c:pt>
                <c:pt idx="943">
                  <c:v>30.0</c:v>
                </c:pt>
                <c:pt idx="944">
                  <c:v>30.0</c:v>
                </c:pt>
                <c:pt idx="945">
                  <c:v>30.0</c:v>
                </c:pt>
                <c:pt idx="946">
                  <c:v>31.0</c:v>
                </c:pt>
                <c:pt idx="947">
                  <c:v>32.0</c:v>
                </c:pt>
                <c:pt idx="948">
                  <c:v>32.0</c:v>
                </c:pt>
                <c:pt idx="949">
                  <c:v>32.0</c:v>
                </c:pt>
                <c:pt idx="950">
                  <c:v>32.0</c:v>
                </c:pt>
                <c:pt idx="951">
                  <c:v>32.0</c:v>
                </c:pt>
                <c:pt idx="952">
                  <c:v>32.0</c:v>
                </c:pt>
                <c:pt idx="953">
                  <c:v>32.0</c:v>
                </c:pt>
                <c:pt idx="954">
                  <c:v>32.0</c:v>
                </c:pt>
                <c:pt idx="955">
                  <c:v>32.0</c:v>
                </c:pt>
                <c:pt idx="956">
                  <c:v>32.0</c:v>
                </c:pt>
                <c:pt idx="957">
                  <c:v>32.0</c:v>
                </c:pt>
                <c:pt idx="958">
                  <c:v>32.0</c:v>
                </c:pt>
                <c:pt idx="959">
                  <c:v>32.0</c:v>
                </c:pt>
                <c:pt idx="960">
                  <c:v>32.0</c:v>
                </c:pt>
                <c:pt idx="961">
                  <c:v>32.0</c:v>
                </c:pt>
                <c:pt idx="962">
                  <c:v>32.0</c:v>
                </c:pt>
                <c:pt idx="963">
                  <c:v>32.0</c:v>
                </c:pt>
                <c:pt idx="964">
                  <c:v>32.0</c:v>
                </c:pt>
                <c:pt idx="965">
                  <c:v>32.0</c:v>
                </c:pt>
                <c:pt idx="966">
                  <c:v>32.0</c:v>
                </c:pt>
                <c:pt idx="967">
                  <c:v>33.0</c:v>
                </c:pt>
                <c:pt idx="968">
                  <c:v>34.0</c:v>
                </c:pt>
                <c:pt idx="969">
                  <c:v>34.0</c:v>
                </c:pt>
                <c:pt idx="970">
                  <c:v>34.0</c:v>
                </c:pt>
                <c:pt idx="971">
                  <c:v>34.0</c:v>
                </c:pt>
                <c:pt idx="972">
                  <c:v>34.0</c:v>
                </c:pt>
                <c:pt idx="973">
                  <c:v>34.0</c:v>
                </c:pt>
                <c:pt idx="974">
                  <c:v>34.0</c:v>
                </c:pt>
                <c:pt idx="975">
                  <c:v>34.0</c:v>
                </c:pt>
                <c:pt idx="976">
                  <c:v>34.0</c:v>
                </c:pt>
                <c:pt idx="977">
                  <c:v>34.0</c:v>
                </c:pt>
                <c:pt idx="978">
                  <c:v>34.0</c:v>
                </c:pt>
                <c:pt idx="979">
                  <c:v>34.0</c:v>
                </c:pt>
                <c:pt idx="980">
                  <c:v>34.0</c:v>
                </c:pt>
                <c:pt idx="981">
                  <c:v>34.0</c:v>
                </c:pt>
                <c:pt idx="982">
                  <c:v>34.0</c:v>
                </c:pt>
                <c:pt idx="983">
                  <c:v>34.0</c:v>
                </c:pt>
                <c:pt idx="984">
                  <c:v>34.0</c:v>
                </c:pt>
                <c:pt idx="985">
                  <c:v>34.0</c:v>
                </c:pt>
                <c:pt idx="986">
                  <c:v>34.0</c:v>
                </c:pt>
                <c:pt idx="987">
                  <c:v>34.0</c:v>
                </c:pt>
                <c:pt idx="988">
                  <c:v>34.0</c:v>
                </c:pt>
                <c:pt idx="989">
                  <c:v>34.0</c:v>
                </c:pt>
                <c:pt idx="990">
                  <c:v>34.0</c:v>
                </c:pt>
                <c:pt idx="991">
                  <c:v>34.0</c:v>
                </c:pt>
                <c:pt idx="992">
                  <c:v>34.0</c:v>
                </c:pt>
                <c:pt idx="993">
                  <c:v>34.0</c:v>
                </c:pt>
                <c:pt idx="994">
                  <c:v>34.0</c:v>
                </c:pt>
                <c:pt idx="995">
                  <c:v>34.0</c:v>
                </c:pt>
                <c:pt idx="996">
                  <c:v>34.0</c:v>
                </c:pt>
                <c:pt idx="997">
                  <c:v>34.0</c:v>
                </c:pt>
                <c:pt idx="998">
                  <c:v>34.0</c:v>
                </c:pt>
                <c:pt idx="999">
                  <c:v>34.0</c:v>
                </c:pt>
                <c:pt idx="1000">
                  <c:v>34.0</c:v>
                </c:pt>
                <c:pt idx="1001">
                  <c:v>34.0</c:v>
                </c:pt>
                <c:pt idx="1002">
                  <c:v>34.0</c:v>
                </c:pt>
                <c:pt idx="1003">
                  <c:v>34.0</c:v>
                </c:pt>
                <c:pt idx="1004">
                  <c:v>34.0</c:v>
                </c:pt>
                <c:pt idx="1005">
                  <c:v>34.0</c:v>
                </c:pt>
                <c:pt idx="1006">
                  <c:v>34.0</c:v>
                </c:pt>
                <c:pt idx="1007">
                  <c:v>34.0</c:v>
                </c:pt>
                <c:pt idx="1008">
                  <c:v>34.0</c:v>
                </c:pt>
                <c:pt idx="1009">
                  <c:v>34.0</c:v>
                </c:pt>
                <c:pt idx="1010">
                  <c:v>34.0</c:v>
                </c:pt>
                <c:pt idx="1011">
                  <c:v>34.0</c:v>
                </c:pt>
                <c:pt idx="1012">
                  <c:v>34.0</c:v>
                </c:pt>
                <c:pt idx="1013">
                  <c:v>34.0</c:v>
                </c:pt>
                <c:pt idx="1014">
                  <c:v>34.0</c:v>
                </c:pt>
                <c:pt idx="1015">
                  <c:v>34.0</c:v>
                </c:pt>
                <c:pt idx="1016">
                  <c:v>34.0</c:v>
                </c:pt>
                <c:pt idx="1017">
                  <c:v>34.0</c:v>
                </c:pt>
                <c:pt idx="1018">
                  <c:v>34.0</c:v>
                </c:pt>
                <c:pt idx="1019">
                  <c:v>34.0</c:v>
                </c:pt>
                <c:pt idx="1020">
                  <c:v>34.0</c:v>
                </c:pt>
                <c:pt idx="1021">
                  <c:v>34.0</c:v>
                </c:pt>
                <c:pt idx="1022">
                  <c:v>34.0</c:v>
                </c:pt>
                <c:pt idx="1023">
                  <c:v>34.0</c:v>
                </c:pt>
                <c:pt idx="1024">
                  <c:v>34.0</c:v>
                </c:pt>
                <c:pt idx="1025">
                  <c:v>34.0</c:v>
                </c:pt>
                <c:pt idx="1026">
                  <c:v>34.0</c:v>
                </c:pt>
                <c:pt idx="1027">
                  <c:v>34.0</c:v>
                </c:pt>
                <c:pt idx="1028">
                  <c:v>34.0</c:v>
                </c:pt>
                <c:pt idx="1029">
                  <c:v>34.0</c:v>
                </c:pt>
                <c:pt idx="1030">
                  <c:v>34.0</c:v>
                </c:pt>
                <c:pt idx="1031">
                  <c:v>34.0</c:v>
                </c:pt>
                <c:pt idx="1032">
                  <c:v>34.0</c:v>
                </c:pt>
                <c:pt idx="1033">
                  <c:v>34.0</c:v>
                </c:pt>
                <c:pt idx="1034">
                  <c:v>34.0</c:v>
                </c:pt>
                <c:pt idx="1035">
                  <c:v>34.0</c:v>
                </c:pt>
                <c:pt idx="1036">
                  <c:v>34.0</c:v>
                </c:pt>
                <c:pt idx="1037">
                  <c:v>34.0</c:v>
                </c:pt>
                <c:pt idx="1038">
                  <c:v>34.0</c:v>
                </c:pt>
                <c:pt idx="1039">
                  <c:v>34.0</c:v>
                </c:pt>
                <c:pt idx="1040">
                  <c:v>34.0</c:v>
                </c:pt>
                <c:pt idx="1041">
                  <c:v>34.0</c:v>
                </c:pt>
                <c:pt idx="1042">
                  <c:v>34.0</c:v>
                </c:pt>
                <c:pt idx="1043">
                  <c:v>34.0</c:v>
                </c:pt>
                <c:pt idx="1044">
                  <c:v>34.0</c:v>
                </c:pt>
                <c:pt idx="1045">
                  <c:v>34.0</c:v>
                </c:pt>
                <c:pt idx="1046">
                  <c:v>34.0</c:v>
                </c:pt>
                <c:pt idx="1047">
                  <c:v>34.0</c:v>
                </c:pt>
                <c:pt idx="1048">
                  <c:v>34.0</c:v>
                </c:pt>
                <c:pt idx="1049">
                  <c:v>34.0</c:v>
                </c:pt>
                <c:pt idx="1050">
                  <c:v>34.0</c:v>
                </c:pt>
                <c:pt idx="1051">
                  <c:v>34.0</c:v>
                </c:pt>
                <c:pt idx="1052">
                  <c:v>34.0</c:v>
                </c:pt>
                <c:pt idx="1053">
                  <c:v>34.0</c:v>
                </c:pt>
                <c:pt idx="1054">
                  <c:v>34.0</c:v>
                </c:pt>
                <c:pt idx="1055">
                  <c:v>34.0</c:v>
                </c:pt>
                <c:pt idx="1056">
                  <c:v>34.0</c:v>
                </c:pt>
                <c:pt idx="1057">
                  <c:v>34.0</c:v>
                </c:pt>
                <c:pt idx="1058">
                  <c:v>34.0</c:v>
                </c:pt>
                <c:pt idx="1059">
                  <c:v>34.0</c:v>
                </c:pt>
                <c:pt idx="1060">
                  <c:v>34.0</c:v>
                </c:pt>
                <c:pt idx="1061">
                  <c:v>34.0</c:v>
                </c:pt>
                <c:pt idx="1062">
                  <c:v>34.0</c:v>
                </c:pt>
                <c:pt idx="1063">
                  <c:v>34.0</c:v>
                </c:pt>
                <c:pt idx="1064">
                  <c:v>34.0</c:v>
                </c:pt>
                <c:pt idx="1065">
                  <c:v>34.0</c:v>
                </c:pt>
                <c:pt idx="1066">
                  <c:v>34.0</c:v>
                </c:pt>
                <c:pt idx="1067">
                  <c:v>34.0</c:v>
                </c:pt>
                <c:pt idx="1068">
                  <c:v>34.0</c:v>
                </c:pt>
                <c:pt idx="1069">
                  <c:v>34.0</c:v>
                </c:pt>
                <c:pt idx="1070">
                  <c:v>34.0</c:v>
                </c:pt>
                <c:pt idx="1071">
                  <c:v>35.0</c:v>
                </c:pt>
                <c:pt idx="1072">
                  <c:v>35.0</c:v>
                </c:pt>
                <c:pt idx="1073">
                  <c:v>35.0</c:v>
                </c:pt>
                <c:pt idx="1074">
                  <c:v>35.0</c:v>
                </c:pt>
                <c:pt idx="1075">
                  <c:v>35.0</c:v>
                </c:pt>
                <c:pt idx="1076">
                  <c:v>35.0</c:v>
                </c:pt>
                <c:pt idx="1077">
                  <c:v>35.0</c:v>
                </c:pt>
                <c:pt idx="1078">
                  <c:v>35.0</c:v>
                </c:pt>
                <c:pt idx="1079">
                  <c:v>35.0</c:v>
                </c:pt>
                <c:pt idx="1080">
                  <c:v>35.0</c:v>
                </c:pt>
                <c:pt idx="1081">
                  <c:v>35.0</c:v>
                </c:pt>
                <c:pt idx="1082">
                  <c:v>35.0</c:v>
                </c:pt>
                <c:pt idx="1083">
                  <c:v>35.0</c:v>
                </c:pt>
                <c:pt idx="1084">
                  <c:v>35.0</c:v>
                </c:pt>
                <c:pt idx="1085">
                  <c:v>35.0</c:v>
                </c:pt>
                <c:pt idx="1086">
                  <c:v>35.0</c:v>
                </c:pt>
                <c:pt idx="1087">
                  <c:v>35.0</c:v>
                </c:pt>
                <c:pt idx="1088">
                  <c:v>35.0</c:v>
                </c:pt>
                <c:pt idx="1089">
                  <c:v>35.0</c:v>
                </c:pt>
                <c:pt idx="1090">
                  <c:v>35.0</c:v>
                </c:pt>
                <c:pt idx="1091">
                  <c:v>35.0</c:v>
                </c:pt>
                <c:pt idx="1092">
                  <c:v>35.0</c:v>
                </c:pt>
                <c:pt idx="1093">
                  <c:v>35.0</c:v>
                </c:pt>
                <c:pt idx="1094">
                  <c:v>35.0</c:v>
                </c:pt>
                <c:pt idx="1095">
                  <c:v>35.0</c:v>
                </c:pt>
                <c:pt idx="1096">
                  <c:v>35.0</c:v>
                </c:pt>
                <c:pt idx="1097">
                  <c:v>35.0</c:v>
                </c:pt>
                <c:pt idx="1098">
                  <c:v>35.0</c:v>
                </c:pt>
                <c:pt idx="1099">
                  <c:v>36.0</c:v>
                </c:pt>
                <c:pt idx="1100">
                  <c:v>36.0</c:v>
                </c:pt>
                <c:pt idx="1101">
                  <c:v>36.0</c:v>
                </c:pt>
                <c:pt idx="1102">
                  <c:v>36.0</c:v>
                </c:pt>
                <c:pt idx="1103">
                  <c:v>36.0</c:v>
                </c:pt>
                <c:pt idx="1104">
                  <c:v>36.0</c:v>
                </c:pt>
                <c:pt idx="1105">
                  <c:v>36.0</c:v>
                </c:pt>
                <c:pt idx="1106">
                  <c:v>36.0</c:v>
                </c:pt>
                <c:pt idx="1107">
                  <c:v>36.0</c:v>
                </c:pt>
                <c:pt idx="1108">
                  <c:v>36.0</c:v>
                </c:pt>
                <c:pt idx="1109">
                  <c:v>36.0</c:v>
                </c:pt>
                <c:pt idx="1110">
                  <c:v>36.0</c:v>
                </c:pt>
                <c:pt idx="1111">
                  <c:v>36.0</c:v>
                </c:pt>
                <c:pt idx="1112">
                  <c:v>36.0</c:v>
                </c:pt>
                <c:pt idx="1113">
                  <c:v>36.0</c:v>
                </c:pt>
                <c:pt idx="1114">
                  <c:v>36.0</c:v>
                </c:pt>
                <c:pt idx="1115">
                  <c:v>36.0</c:v>
                </c:pt>
                <c:pt idx="1116">
                  <c:v>36.0</c:v>
                </c:pt>
                <c:pt idx="1117">
                  <c:v>36.0</c:v>
                </c:pt>
                <c:pt idx="1118">
                  <c:v>36.0</c:v>
                </c:pt>
                <c:pt idx="1119">
                  <c:v>36.0</c:v>
                </c:pt>
                <c:pt idx="1120">
                  <c:v>36.0</c:v>
                </c:pt>
                <c:pt idx="1121">
                  <c:v>36.0</c:v>
                </c:pt>
                <c:pt idx="1122">
                  <c:v>36.0</c:v>
                </c:pt>
                <c:pt idx="1123">
                  <c:v>36.0</c:v>
                </c:pt>
                <c:pt idx="1124">
                  <c:v>36.0</c:v>
                </c:pt>
                <c:pt idx="1125">
                  <c:v>36.0</c:v>
                </c:pt>
                <c:pt idx="1126">
                  <c:v>36.0</c:v>
                </c:pt>
                <c:pt idx="1127">
                  <c:v>36.0</c:v>
                </c:pt>
                <c:pt idx="1128">
                  <c:v>36.0</c:v>
                </c:pt>
                <c:pt idx="1129">
                  <c:v>36.0</c:v>
                </c:pt>
                <c:pt idx="1130">
                  <c:v>36.0</c:v>
                </c:pt>
                <c:pt idx="1131">
                  <c:v>36.0</c:v>
                </c:pt>
                <c:pt idx="1132">
                  <c:v>36.0</c:v>
                </c:pt>
                <c:pt idx="1133">
                  <c:v>36.0</c:v>
                </c:pt>
                <c:pt idx="1134">
                  <c:v>36.0</c:v>
                </c:pt>
                <c:pt idx="1135">
                  <c:v>36.0</c:v>
                </c:pt>
                <c:pt idx="1136">
                  <c:v>36.0</c:v>
                </c:pt>
                <c:pt idx="1137">
                  <c:v>36.0</c:v>
                </c:pt>
                <c:pt idx="1138">
                  <c:v>36.0</c:v>
                </c:pt>
                <c:pt idx="1139">
                  <c:v>36.0</c:v>
                </c:pt>
                <c:pt idx="1140">
                  <c:v>36.0</c:v>
                </c:pt>
                <c:pt idx="1141">
                  <c:v>36.0</c:v>
                </c:pt>
                <c:pt idx="1142">
                  <c:v>36.0</c:v>
                </c:pt>
                <c:pt idx="1143">
                  <c:v>36.0</c:v>
                </c:pt>
                <c:pt idx="1144">
                  <c:v>36.0</c:v>
                </c:pt>
                <c:pt idx="1145">
                  <c:v>36.0</c:v>
                </c:pt>
                <c:pt idx="1146">
                  <c:v>36.0</c:v>
                </c:pt>
                <c:pt idx="1147">
                  <c:v>36.0</c:v>
                </c:pt>
                <c:pt idx="1148">
                  <c:v>36.0</c:v>
                </c:pt>
                <c:pt idx="1149">
                  <c:v>36.0</c:v>
                </c:pt>
                <c:pt idx="1150">
                  <c:v>36.0</c:v>
                </c:pt>
                <c:pt idx="1151">
                  <c:v>36.0</c:v>
                </c:pt>
                <c:pt idx="1152">
                  <c:v>36.0</c:v>
                </c:pt>
                <c:pt idx="1153">
                  <c:v>36.0</c:v>
                </c:pt>
                <c:pt idx="1154">
                  <c:v>36.0</c:v>
                </c:pt>
                <c:pt idx="1155">
                  <c:v>36.0</c:v>
                </c:pt>
                <c:pt idx="1156">
                  <c:v>36.0</c:v>
                </c:pt>
                <c:pt idx="1157">
                  <c:v>36.0</c:v>
                </c:pt>
                <c:pt idx="1158">
                  <c:v>36.0</c:v>
                </c:pt>
                <c:pt idx="1159">
                  <c:v>36.0</c:v>
                </c:pt>
                <c:pt idx="1160">
                  <c:v>36.0</c:v>
                </c:pt>
                <c:pt idx="1161">
                  <c:v>36.0</c:v>
                </c:pt>
                <c:pt idx="1162">
                  <c:v>36.0</c:v>
                </c:pt>
                <c:pt idx="1163">
                  <c:v>36.0</c:v>
                </c:pt>
                <c:pt idx="1164">
                  <c:v>36.0</c:v>
                </c:pt>
                <c:pt idx="1165">
                  <c:v>36.0</c:v>
                </c:pt>
                <c:pt idx="1166">
                  <c:v>36.0</c:v>
                </c:pt>
                <c:pt idx="1167">
                  <c:v>36.0</c:v>
                </c:pt>
                <c:pt idx="1168">
                  <c:v>36.0</c:v>
                </c:pt>
                <c:pt idx="1169">
                  <c:v>36.0</c:v>
                </c:pt>
                <c:pt idx="1170">
                  <c:v>36.0</c:v>
                </c:pt>
                <c:pt idx="1171">
                  <c:v>36.0</c:v>
                </c:pt>
                <c:pt idx="1172">
                  <c:v>36.0</c:v>
                </c:pt>
                <c:pt idx="1173">
                  <c:v>36.0</c:v>
                </c:pt>
                <c:pt idx="1174">
                  <c:v>36.0</c:v>
                </c:pt>
                <c:pt idx="1175">
                  <c:v>36.0</c:v>
                </c:pt>
                <c:pt idx="1176">
                  <c:v>36.0</c:v>
                </c:pt>
                <c:pt idx="1177">
                  <c:v>36.0</c:v>
                </c:pt>
                <c:pt idx="1178">
                  <c:v>36.0</c:v>
                </c:pt>
                <c:pt idx="1179">
                  <c:v>36.0</c:v>
                </c:pt>
                <c:pt idx="1180">
                  <c:v>36.0</c:v>
                </c:pt>
                <c:pt idx="1181">
                  <c:v>36.0</c:v>
                </c:pt>
                <c:pt idx="1182">
                  <c:v>36.0</c:v>
                </c:pt>
                <c:pt idx="1183">
                  <c:v>36.0</c:v>
                </c:pt>
                <c:pt idx="1184">
                  <c:v>36.0</c:v>
                </c:pt>
                <c:pt idx="1185">
                  <c:v>36.0</c:v>
                </c:pt>
                <c:pt idx="1186">
                  <c:v>36.0</c:v>
                </c:pt>
                <c:pt idx="1187">
                  <c:v>36.0</c:v>
                </c:pt>
                <c:pt idx="1188">
                  <c:v>36.0</c:v>
                </c:pt>
                <c:pt idx="1189">
                  <c:v>36.0</c:v>
                </c:pt>
                <c:pt idx="1190">
                  <c:v>36.0</c:v>
                </c:pt>
                <c:pt idx="1191">
                  <c:v>36.0</c:v>
                </c:pt>
                <c:pt idx="1192">
                  <c:v>36.0</c:v>
                </c:pt>
                <c:pt idx="1193">
                  <c:v>36.0</c:v>
                </c:pt>
                <c:pt idx="1194">
                  <c:v>36.0</c:v>
                </c:pt>
                <c:pt idx="1195">
                  <c:v>36.0</c:v>
                </c:pt>
                <c:pt idx="1196">
                  <c:v>36.0</c:v>
                </c:pt>
                <c:pt idx="1197">
                  <c:v>36.0</c:v>
                </c:pt>
                <c:pt idx="1198">
                  <c:v>36.0</c:v>
                </c:pt>
                <c:pt idx="1199">
                  <c:v>36.0</c:v>
                </c:pt>
                <c:pt idx="1200">
                  <c:v>36.0</c:v>
                </c:pt>
                <c:pt idx="1201">
                  <c:v>36.0</c:v>
                </c:pt>
                <c:pt idx="1202">
                  <c:v>36.0</c:v>
                </c:pt>
                <c:pt idx="1203">
                  <c:v>36.0</c:v>
                </c:pt>
                <c:pt idx="1204">
                  <c:v>36.0</c:v>
                </c:pt>
                <c:pt idx="1205">
                  <c:v>36.0</c:v>
                </c:pt>
                <c:pt idx="1206">
                  <c:v>36.0</c:v>
                </c:pt>
                <c:pt idx="1207">
                  <c:v>36.0</c:v>
                </c:pt>
                <c:pt idx="1208">
                  <c:v>36.0</c:v>
                </c:pt>
                <c:pt idx="1209">
                  <c:v>36.0</c:v>
                </c:pt>
                <c:pt idx="1210">
                  <c:v>36.0</c:v>
                </c:pt>
                <c:pt idx="1211">
                  <c:v>36.0</c:v>
                </c:pt>
                <c:pt idx="1212">
                  <c:v>36.0</c:v>
                </c:pt>
                <c:pt idx="1213">
                  <c:v>36.0</c:v>
                </c:pt>
                <c:pt idx="1214">
                  <c:v>36.0</c:v>
                </c:pt>
                <c:pt idx="1215">
                  <c:v>36.0</c:v>
                </c:pt>
                <c:pt idx="1216">
                  <c:v>36.0</c:v>
                </c:pt>
                <c:pt idx="1217">
                  <c:v>36.0</c:v>
                </c:pt>
                <c:pt idx="1218">
                  <c:v>36.0</c:v>
                </c:pt>
                <c:pt idx="1219">
                  <c:v>36.0</c:v>
                </c:pt>
                <c:pt idx="1220">
                  <c:v>36.0</c:v>
                </c:pt>
                <c:pt idx="1221">
                  <c:v>36.0</c:v>
                </c:pt>
                <c:pt idx="1222">
                  <c:v>36.0</c:v>
                </c:pt>
                <c:pt idx="1223">
                  <c:v>36.0</c:v>
                </c:pt>
                <c:pt idx="1224">
                  <c:v>36.0</c:v>
                </c:pt>
                <c:pt idx="1225">
                  <c:v>37.0</c:v>
                </c:pt>
                <c:pt idx="1226">
                  <c:v>37.0</c:v>
                </c:pt>
                <c:pt idx="1227">
                  <c:v>37.0</c:v>
                </c:pt>
                <c:pt idx="1228">
                  <c:v>37.0</c:v>
                </c:pt>
                <c:pt idx="1229">
                  <c:v>37.0</c:v>
                </c:pt>
                <c:pt idx="1230">
                  <c:v>37.0</c:v>
                </c:pt>
                <c:pt idx="1231">
                  <c:v>37.0</c:v>
                </c:pt>
                <c:pt idx="1232">
                  <c:v>37.0</c:v>
                </c:pt>
                <c:pt idx="1233">
                  <c:v>37.0</c:v>
                </c:pt>
                <c:pt idx="1234">
                  <c:v>37.0</c:v>
                </c:pt>
                <c:pt idx="1235">
                  <c:v>37.0</c:v>
                </c:pt>
                <c:pt idx="1236">
                  <c:v>37.0</c:v>
                </c:pt>
                <c:pt idx="1237">
                  <c:v>37.0</c:v>
                </c:pt>
                <c:pt idx="1238">
                  <c:v>37.0</c:v>
                </c:pt>
                <c:pt idx="1239">
                  <c:v>37.0</c:v>
                </c:pt>
                <c:pt idx="1240">
                  <c:v>37.0</c:v>
                </c:pt>
                <c:pt idx="1241">
                  <c:v>37.0</c:v>
                </c:pt>
                <c:pt idx="1242">
                  <c:v>37.0</c:v>
                </c:pt>
                <c:pt idx="1243">
                  <c:v>37.0</c:v>
                </c:pt>
                <c:pt idx="1244">
                  <c:v>37.0</c:v>
                </c:pt>
                <c:pt idx="1245">
                  <c:v>37.0</c:v>
                </c:pt>
                <c:pt idx="1246">
                  <c:v>37.0</c:v>
                </c:pt>
                <c:pt idx="1247">
                  <c:v>37.0</c:v>
                </c:pt>
                <c:pt idx="1248">
                  <c:v>37.0</c:v>
                </c:pt>
                <c:pt idx="1249">
                  <c:v>37.0</c:v>
                </c:pt>
                <c:pt idx="1250">
                  <c:v>37.0</c:v>
                </c:pt>
                <c:pt idx="1251">
                  <c:v>37.0</c:v>
                </c:pt>
                <c:pt idx="1252">
                  <c:v>37.0</c:v>
                </c:pt>
                <c:pt idx="1253">
                  <c:v>37.0</c:v>
                </c:pt>
                <c:pt idx="1254">
                  <c:v>37.0</c:v>
                </c:pt>
                <c:pt idx="1255">
                  <c:v>37.0</c:v>
                </c:pt>
                <c:pt idx="1256">
                  <c:v>37.0</c:v>
                </c:pt>
                <c:pt idx="1257">
                  <c:v>37.0</c:v>
                </c:pt>
                <c:pt idx="1258">
                  <c:v>37.0</c:v>
                </c:pt>
                <c:pt idx="1259">
                  <c:v>37.0</c:v>
                </c:pt>
                <c:pt idx="1260">
                  <c:v>37.0</c:v>
                </c:pt>
                <c:pt idx="1261">
                  <c:v>37.0</c:v>
                </c:pt>
                <c:pt idx="1262">
                  <c:v>37.0</c:v>
                </c:pt>
                <c:pt idx="1263">
                  <c:v>37.0</c:v>
                </c:pt>
                <c:pt idx="1264">
                  <c:v>37.0</c:v>
                </c:pt>
                <c:pt idx="1265">
                  <c:v>37.0</c:v>
                </c:pt>
                <c:pt idx="1266">
                  <c:v>37.0</c:v>
                </c:pt>
                <c:pt idx="1267">
                  <c:v>37.0</c:v>
                </c:pt>
                <c:pt idx="1268">
                  <c:v>37.0</c:v>
                </c:pt>
                <c:pt idx="1269">
                  <c:v>37.0</c:v>
                </c:pt>
                <c:pt idx="1270">
                  <c:v>37.0</c:v>
                </c:pt>
                <c:pt idx="1271">
                  <c:v>37.0</c:v>
                </c:pt>
                <c:pt idx="1272">
                  <c:v>37.0</c:v>
                </c:pt>
                <c:pt idx="1273">
                  <c:v>37.0</c:v>
                </c:pt>
                <c:pt idx="1274">
                  <c:v>37.0</c:v>
                </c:pt>
                <c:pt idx="1275">
                  <c:v>37.0</c:v>
                </c:pt>
                <c:pt idx="1276">
                  <c:v>37.0</c:v>
                </c:pt>
                <c:pt idx="1277">
                  <c:v>37.0</c:v>
                </c:pt>
                <c:pt idx="1278">
                  <c:v>37.0</c:v>
                </c:pt>
                <c:pt idx="1279">
                  <c:v>38.0</c:v>
                </c:pt>
                <c:pt idx="1280">
                  <c:v>38.0</c:v>
                </c:pt>
                <c:pt idx="1281">
                  <c:v>38.0</c:v>
                </c:pt>
                <c:pt idx="1282">
                  <c:v>38.0</c:v>
                </c:pt>
                <c:pt idx="1283">
                  <c:v>38.0</c:v>
                </c:pt>
                <c:pt idx="1284">
                  <c:v>38.0</c:v>
                </c:pt>
                <c:pt idx="1285">
                  <c:v>38.0</c:v>
                </c:pt>
                <c:pt idx="1286">
                  <c:v>38.0</c:v>
                </c:pt>
                <c:pt idx="1287">
                  <c:v>38.0</c:v>
                </c:pt>
                <c:pt idx="1288">
                  <c:v>38.0</c:v>
                </c:pt>
                <c:pt idx="1289">
                  <c:v>38.0</c:v>
                </c:pt>
                <c:pt idx="1290">
                  <c:v>38.0</c:v>
                </c:pt>
                <c:pt idx="1291">
                  <c:v>38.0</c:v>
                </c:pt>
                <c:pt idx="1292">
                  <c:v>39.0</c:v>
                </c:pt>
                <c:pt idx="1293">
                  <c:v>40.0</c:v>
                </c:pt>
                <c:pt idx="1294">
                  <c:v>41.0</c:v>
                </c:pt>
                <c:pt idx="1295">
                  <c:v>42.0</c:v>
                </c:pt>
                <c:pt idx="1296">
                  <c:v>42.0</c:v>
                </c:pt>
                <c:pt idx="1297">
                  <c:v>42.0</c:v>
                </c:pt>
                <c:pt idx="1298">
                  <c:v>42.0</c:v>
                </c:pt>
                <c:pt idx="1299">
                  <c:v>42.0</c:v>
                </c:pt>
                <c:pt idx="1300">
                  <c:v>42.0</c:v>
                </c:pt>
                <c:pt idx="1301">
                  <c:v>42.0</c:v>
                </c:pt>
                <c:pt idx="1302">
                  <c:v>42.0</c:v>
                </c:pt>
                <c:pt idx="1303">
                  <c:v>42.0</c:v>
                </c:pt>
                <c:pt idx="1304">
                  <c:v>42.0</c:v>
                </c:pt>
                <c:pt idx="1305">
                  <c:v>42.0</c:v>
                </c:pt>
                <c:pt idx="1306">
                  <c:v>42.0</c:v>
                </c:pt>
                <c:pt idx="1307">
                  <c:v>42.0</c:v>
                </c:pt>
                <c:pt idx="1308">
                  <c:v>42.0</c:v>
                </c:pt>
                <c:pt idx="1309">
                  <c:v>42.0</c:v>
                </c:pt>
                <c:pt idx="1310">
                  <c:v>42.0</c:v>
                </c:pt>
                <c:pt idx="1311">
                  <c:v>42.0</c:v>
                </c:pt>
                <c:pt idx="1312">
                  <c:v>42.0</c:v>
                </c:pt>
                <c:pt idx="1313">
                  <c:v>42.0</c:v>
                </c:pt>
                <c:pt idx="1314">
                  <c:v>42.0</c:v>
                </c:pt>
                <c:pt idx="1315">
                  <c:v>42.0</c:v>
                </c:pt>
                <c:pt idx="1316">
                  <c:v>42.0</c:v>
                </c:pt>
                <c:pt idx="1317">
                  <c:v>42.0</c:v>
                </c:pt>
                <c:pt idx="1318">
                  <c:v>42.0</c:v>
                </c:pt>
                <c:pt idx="1319">
                  <c:v>42.0</c:v>
                </c:pt>
                <c:pt idx="1320">
                  <c:v>42.0</c:v>
                </c:pt>
                <c:pt idx="1321">
                  <c:v>42.0</c:v>
                </c:pt>
                <c:pt idx="1322">
                  <c:v>42.0</c:v>
                </c:pt>
                <c:pt idx="1323">
                  <c:v>42.0</c:v>
                </c:pt>
                <c:pt idx="1324">
                  <c:v>42.0</c:v>
                </c:pt>
                <c:pt idx="1325">
                  <c:v>42.0</c:v>
                </c:pt>
                <c:pt idx="1326">
                  <c:v>42.0</c:v>
                </c:pt>
                <c:pt idx="1327">
                  <c:v>42.0</c:v>
                </c:pt>
                <c:pt idx="1328">
                  <c:v>42.0</c:v>
                </c:pt>
                <c:pt idx="1329">
                  <c:v>42.0</c:v>
                </c:pt>
                <c:pt idx="1330">
                  <c:v>42.0</c:v>
                </c:pt>
                <c:pt idx="1331">
                  <c:v>42.0</c:v>
                </c:pt>
                <c:pt idx="1332">
                  <c:v>42.0</c:v>
                </c:pt>
                <c:pt idx="1333">
                  <c:v>42.0</c:v>
                </c:pt>
                <c:pt idx="1334">
                  <c:v>42.0</c:v>
                </c:pt>
                <c:pt idx="1335">
                  <c:v>42.0</c:v>
                </c:pt>
                <c:pt idx="1336">
                  <c:v>42.0</c:v>
                </c:pt>
                <c:pt idx="1337">
                  <c:v>42.0</c:v>
                </c:pt>
                <c:pt idx="1338">
                  <c:v>42.0</c:v>
                </c:pt>
                <c:pt idx="1339">
                  <c:v>42.0</c:v>
                </c:pt>
                <c:pt idx="1340">
                  <c:v>42.0</c:v>
                </c:pt>
                <c:pt idx="1341">
                  <c:v>42.0</c:v>
                </c:pt>
                <c:pt idx="1342">
                  <c:v>42.0</c:v>
                </c:pt>
                <c:pt idx="1343">
                  <c:v>42.0</c:v>
                </c:pt>
                <c:pt idx="1344">
                  <c:v>42.0</c:v>
                </c:pt>
                <c:pt idx="1345">
                  <c:v>42.0</c:v>
                </c:pt>
                <c:pt idx="1346">
                  <c:v>42.0</c:v>
                </c:pt>
                <c:pt idx="1347">
                  <c:v>42.0</c:v>
                </c:pt>
                <c:pt idx="1348">
                  <c:v>42.0</c:v>
                </c:pt>
                <c:pt idx="1349">
                  <c:v>42.0</c:v>
                </c:pt>
                <c:pt idx="1350">
                  <c:v>42.0</c:v>
                </c:pt>
                <c:pt idx="1351">
                  <c:v>42.0</c:v>
                </c:pt>
                <c:pt idx="1352">
                  <c:v>42.0</c:v>
                </c:pt>
                <c:pt idx="1353">
                  <c:v>42.0</c:v>
                </c:pt>
                <c:pt idx="1354">
                  <c:v>42.0</c:v>
                </c:pt>
                <c:pt idx="1355">
                  <c:v>42.0</c:v>
                </c:pt>
                <c:pt idx="1356">
                  <c:v>42.0</c:v>
                </c:pt>
                <c:pt idx="1357">
                  <c:v>42.0</c:v>
                </c:pt>
                <c:pt idx="1358">
                  <c:v>42.0</c:v>
                </c:pt>
                <c:pt idx="1359">
                  <c:v>42.0</c:v>
                </c:pt>
                <c:pt idx="1360">
                  <c:v>42.0</c:v>
                </c:pt>
                <c:pt idx="1361">
                  <c:v>42.0</c:v>
                </c:pt>
                <c:pt idx="1362">
                  <c:v>42.0</c:v>
                </c:pt>
                <c:pt idx="1363">
                  <c:v>42.0</c:v>
                </c:pt>
                <c:pt idx="1364">
                  <c:v>42.0</c:v>
                </c:pt>
                <c:pt idx="1365">
                  <c:v>42.0</c:v>
                </c:pt>
                <c:pt idx="1366">
                  <c:v>42.0</c:v>
                </c:pt>
                <c:pt idx="1367">
                  <c:v>42.0</c:v>
                </c:pt>
                <c:pt idx="1368">
                  <c:v>42.0</c:v>
                </c:pt>
                <c:pt idx="1369">
                  <c:v>42.0</c:v>
                </c:pt>
                <c:pt idx="1370">
                  <c:v>42.0</c:v>
                </c:pt>
                <c:pt idx="1371">
                  <c:v>42.0</c:v>
                </c:pt>
                <c:pt idx="1372">
                  <c:v>42.0</c:v>
                </c:pt>
                <c:pt idx="1373">
                  <c:v>42.0</c:v>
                </c:pt>
                <c:pt idx="1374">
                  <c:v>42.0</c:v>
                </c:pt>
                <c:pt idx="1375">
                  <c:v>42.0</c:v>
                </c:pt>
                <c:pt idx="1376">
                  <c:v>42.0</c:v>
                </c:pt>
                <c:pt idx="1377">
                  <c:v>42.0</c:v>
                </c:pt>
                <c:pt idx="1378">
                  <c:v>42.0</c:v>
                </c:pt>
                <c:pt idx="1379">
                  <c:v>42.0</c:v>
                </c:pt>
                <c:pt idx="1380">
                  <c:v>42.0</c:v>
                </c:pt>
                <c:pt idx="1381">
                  <c:v>42.0</c:v>
                </c:pt>
                <c:pt idx="1382">
                  <c:v>42.0</c:v>
                </c:pt>
                <c:pt idx="1383">
                  <c:v>42.0</c:v>
                </c:pt>
                <c:pt idx="1384">
                  <c:v>42.0</c:v>
                </c:pt>
                <c:pt idx="1385">
                  <c:v>42.0</c:v>
                </c:pt>
                <c:pt idx="1386">
                  <c:v>42.0</c:v>
                </c:pt>
                <c:pt idx="1387">
                  <c:v>42.0</c:v>
                </c:pt>
                <c:pt idx="1388">
                  <c:v>42.0</c:v>
                </c:pt>
                <c:pt idx="1389">
                  <c:v>42.0</c:v>
                </c:pt>
                <c:pt idx="1390">
                  <c:v>42.0</c:v>
                </c:pt>
                <c:pt idx="1391">
                  <c:v>42.0</c:v>
                </c:pt>
                <c:pt idx="1392">
                  <c:v>42.0</c:v>
                </c:pt>
                <c:pt idx="1393">
                  <c:v>42.0</c:v>
                </c:pt>
                <c:pt idx="1394">
                  <c:v>42.0</c:v>
                </c:pt>
                <c:pt idx="1395">
                  <c:v>42.0</c:v>
                </c:pt>
                <c:pt idx="1396">
                  <c:v>42.0</c:v>
                </c:pt>
                <c:pt idx="1397">
                  <c:v>42.0</c:v>
                </c:pt>
                <c:pt idx="1398">
                  <c:v>42.0</c:v>
                </c:pt>
                <c:pt idx="1399">
                  <c:v>42.0</c:v>
                </c:pt>
                <c:pt idx="1400">
                  <c:v>42.0</c:v>
                </c:pt>
                <c:pt idx="1401">
                  <c:v>42.0</c:v>
                </c:pt>
                <c:pt idx="1402">
                  <c:v>42.0</c:v>
                </c:pt>
                <c:pt idx="1403">
                  <c:v>42.0</c:v>
                </c:pt>
                <c:pt idx="1404">
                  <c:v>42.0</c:v>
                </c:pt>
                <c:pt idx="1405">
                  <c:v>42.0</c:v>
                </c:pt>
                <c:pt idx="1406">
                  <c:v>42.0</c:v>
                </c:pt>
                <c:pt idx="1407">
                  <c:v>42.0</c:v>
                </c:pt>
                <c:pt idx="1408">
                  <c:v>42.0</c:v>
                </c:pt>
                <c:pt idx="1409">
                  <c:v>42.0</c:v>
                </c:pt>
                <c:pt idx="1410">
                  <c:v>42.0</c:v>
                </c:pt>
                <c:pt idx="1411">
                  <c:v>42.0</c:v>
                </c:pt>
                <c:pt idx="1412">
                  <c:v>42.0</c:v>
                </c:pt>
                <c:pt idx="1413">
                  <c:v>42.0</c:v>
                </c:pt>
                <c:pt idx="1414">
                  <c:v>42.0</c:v>
                </c:pt>
                <c:pt idx="1415">
                  <c:v>42.0</c:v>
                </c:pt>
                <c:pt idx="1416">
                  <c:v>42.0</c:v>
                </c:pt>
                <c:pt idx="1417">
                  <c:v>42.0</c:v>
                </c:pt>
                <c:pt idx="1418">
                  <c:v>42.0</c:v>
                </c:pt>
                <c:pt idx="1419">
                  <c:v>42.0</c:v>
                </c:pt>
                <c:pt idx="1420">
                  <c:v>42.0</c:v>
                </c:pt>
                <c:pt idx="1421">
                  <c:v>42.0</c:v>
                </c:pt>
                <c:pt idx="1422">
                  <c:v>42.0</c:v>
                </c:pt>
                <c:pt idx="1423">
                  <c:v>42.0</c:v>
                </c:pt>
                <c:pt idx="1424">
                  <c:v>42.0</c:v>
                </c:pt>
                <c:pt idx="1425">
                  <c:v>42.0</c:v>
                </c:pt>
                <c:pt idx="1426">
                  <c:v>42.0</c:v>
                </c:pt>
                <c:pt idx="1427">
                  <c:v>42.0</c:v>
                </c:pt>
                <c:pt idx="1428">
                  <c:v>42.0</c:v>
                </c:pt>
                <c:pt idx="1429">
                  <c:v>42.0</c:v>
                </c:pt>
                <c:pt idx="1430">
                  <c:v>42.0</c:v>
                </c:pt>
                <c:pt idx="1431">
                  <c:v>43.0</c:v>
                </c:pt>
                <c:pt idx="1432">
                  <c:v>43.0</c:v>
                </c:pt>
                <c:pt idx="1433">
                  <c:v>43.0</c:v>
                </c:pt>
                <c:pt idx="1434">
                  <c:v>43.0</c:v>
                </c:pt>
                <c:pt idx="1435">
                  <c:v>43.0</c:v>
                </c:pt>
                <c:pt idx="1436">
                  <c:v>43.0</c:v>
                </c:pt>
                <c:pt idx="1437">
                  <c:v>43.0</c:v>
                </c:pt>
                <c:pt idx="1438">
                  <c:v>43.0</c:v>
                </c:pt>
                <c:pt idx="1439">
                  <c:v>43.0</c:v>
                </c:pt>
                <c:pt idx="1440">
                  <c:v>43.0</c:v>
                </c:pt>
                <c:pt idx="1441">
                  <c:v>43.0</c:v>
                </c:pt>
                <c:pt idx="1442">
                  <c:v>43.0</c:v>
                </c:pt>
                <c:pt idx="1443">
                  <c:v>43.0</c:v>
                </c:pt>
                <c:pt idx="1444">
                  <c:v>43.0</c:v>
                </c:pt>
                <c:pt idx="1445">
                  <c:v>43.0</c:v>
                </c:pt>
                <c:pt idx="1446">
                  <c:v>43.0</c:v>
                </c:pt>
                <c:pt idx="1447">
                  <c:v>43.0</c:v>
                </c:pt>
                <c:pt idx="1448">
                  <c:v>43.0</c:v>
                </c:pt>
                <c:pt idx="1449">
                  <c:v>43.0</c:v>
                </c:pt>
                <c:pt idx="1450">
                  <c:v>43.0</c:v>
                </c:pt>
                <c:pt idx="1451">
                  <c:v>43.0</c:v>
                </c:pt>
                <c:pt idx="1452">
                  <c:v>43.0</c:v>
                </c:pt>
                <c:pt idx="1453">
                  <c:v>43.0</c:v>
                </c:pt>
                <c:pt idx="1454">
                  <c:v>43.0</c:v>
                </c:pt>
                <c:pt idx="1455">
                  <c:v>43.0</c:v>
                </c:pt>
                <c:pt idx="1456">
                  <c:v>43.0</c:v>
                </c:pt>
                <c:pt idx="1457">
                  <c:v>43.0</c:v>
                </c:pt>
                <c:pt idx="1458">
                  <c:v>43.0</c:v>
                </c:pt>
                <c:pt idx="1459">
                  <c:v>43.0</c:v>
                </c:pt>
                <c:pt idx="1460">
                  <c:v>43.0</c:v>
                </c:pt>
                <c:pt idx="1461">
                  <c:v>43.0</c:v>
                </c:pt>
                <c:pt idx="1462">
                  <c:v>43.0</c:v>
                </c:pt>
                <c:pt idx="1463">
                  <c:v>43.0</c:v>
                </c:pt>
                <c:pt idx="1464">
                  <c:v>43.0</c:v>
                </c:pt>
                <c:pt idx="1465">
                  <c:v>43.0</c:v>
                </c:pt>
                <c:pt idx="1466">
                  <c:v>43.0</c:v>
                </c:pt>
                <c:pt idx="1467">
                  <c:v>43.0</c:v>
                </c:pt>
                <c:pt idx="1468">
                  <c:v>43.0</c:v>
                </c:pt>
                <c:pt idx="1469">
                  <c:v>43.0</c:v>
                </c:pt>
                <c:pt idx="1470">
                  <c:v>43.0</c:v>
                </c:pt>
                <c:pt idx="1471">
                  <c:v>43.0</c:v>
                </c:pt>
                <c:pt idx="1472">
                  <c:v>43.0</c:v>
                </c:pt>
                <c:pt idx="1473">
                  <c:v>43.0</c:v>
                </c:pt>
                <c:pt idx="1474">
                  <c:v>43.0</c:v>
                </c:pt>
                <c:pt idx="1475">
                  <c:v>44.0</c:v>
                </c:pt>
                <c:pt idx="1476">
                  <c:v>44.0</c:v>
                </c:pt>
                <c:pt idx="1477">
                  <c:v>44.0</c:v>
                </c:pt>
                <c:pt idx="1478">
                  <c:v>44.0</c:v>
                </c:pt>
                <c:pt idx="1479">
                  <c:v>44.0</c:v>
                </c:pt>
                <c:pt idx="1480">
                  <c:v>44.0</c:v>
                </c:pt>
                <c:pt idx="1481">
                  <c:v>44.0</c:v>
                </c:pt>
                <c:pt idx="1482">
                  <c:v>44.0</c:v>
                </c:pt>
                <c:pt idx="1483">
                  <c:v>44.0</c:v>
                </c:pt>
                <c:pt idx="1484">
                  <c:v>44.0</c:v>
                </c:pt>
                <c:pt idx="1485">
                  <c:v>44.0</c:v>
                </c:pt>
                <c:pt idx="1486">
                  <c:v>44.0</c:v>
                </c:pt>
                <c:pt idx="1487">
                  <c:v>44.0</c:v>
                </c:pt>
                <c:pt idx="1488">
                  <c:v>44.0</c:v>
                </c:pt>
                <c:pt idx="1489">
                  <c:v>44.0</c:v>
                </c:pt>
                <c:pt idx="1490">
                  <c:v>44.0</c:v>
                </c:pt>
                <c:pt idx="1491">
                  <c:v>44.0</c:v>
                </c:pt>
                <c:pt idx="1492">
                  <c:v>44.0</c:v>
                </c:pt>
                <c:pt idx="1493">
                  <c:v>44.0</c:v>
                </c:pt>
                <c:pt idx="1494">
                  <c:v>44.0</c:v>
                </c:pt>
                <c:pt idx="1495">
                  <c:v>44.0</c:v>
                </c:pt>
                <c:pt idx="1496">
                  <c:v>44.0</c:v>
                </c:pt>
                <c:pt idx="1497">
                  <c:v>44.0</c:v>
                </c:pt>
                <c:pt idx="1498">
                  <c:v>44.0</c:v>
                </c:pt>
                <c:pt idx="1499">
                  <c:v>44.0</c:v>
                </c:pt>
                <c:pt idx="1500">
                  <c:v>44.0</c:v>
                </c:pt>
                <c:pt idx="1501">
                  <c:v>44.0</c:v>
                </c:pt>
                <c:pt idx="1502">
                  <c:v>44.0</c:v>
                </c:pt>
                <c:pt idx="1503">
                  <c:v>44.0</c:v>
                </c:pt>
                <c:pt idx="1504">
                  <c:v>44.0</c:v>
                </c:pt>
                <c:pt idx="1505">
                  <c:v>44.0</c:v>
                </c:pt>
                <c:pt idx="1506">
                  <c:v>44.0</c:v>
                </c:pt>
                <c:pt idx="1507">
                  <c:v>44.0</c:v>
                </c:pt>
                <c:pt idx="1508">
                  <c:v>44.0</c:v>
                </c:pt>
                <c:pt idx="1509">
                  <c:v>44.0</c:v>
                </c:pt>
                <c:pt idx="1510">
                  <c:v>44.0</c:v>
                </c:pt>
                <c:pt idx="1511">
                  <c:v>44.0</c:v>
                </c:pt>
                <c:pt idx="1512">
                  <c:v>44.0</c:v>
                </c:pt>
                <c:pt idx="1513">
                  <c:v>44.0</c:v>
                </c:pt>
                <c:pt idx="1514">
                  <c:v>44.0</c:v>
                </c:pt>
                <c:pt idx="1515">
                  <c:v>44.0</c:v>
                </c:pt>
                <c:pt idx="1516">
                  <c:v>44.0</c:v>
                </c:pt>
                <c:pt idx="1517">
                  <c:v>44.0</c:v>
                </c:pt>
                <c:pt idx="1518">
                  <c:v>44.0</c:v>
                </c:pt>
                <c:pt idx="1519">
                  <c:v>44.0</c:v>
                </c:pt>
                <c:pt idx="1520">
                  <c:v>44.0</c:v>
                </c:pt>
                <c:pt idx="1521">
                  <c:v>44.0</c:v>
                </c:pt>
                <c:pt idx="1522">
                  <c:v>44.0</c:v>
                </c:pt>
                <c:pt idx="1523">
                  <c:v>44.0</c:v>
                </c:pt>
                <c:pt idx="1524">
                  <c:v>44.0</c:v>
                </c:pt>
                <c:pt idx="1525">
                  <c:v>44.0</c:v>
                </c:pt>
                <c:pt idx="1526">
                  <c:v>44.0</c:v>
                </c:pt>
                <c:pt idx="1527">
                  <c:v>44.0</c:v>
                </c:pt>
                <c:pt idx="1528">
                  <c:v>44.0</c:v>
                </c:pt>
                <c:pt idx="1529">
                  <c:v>44.0</c:v>
                </c:pt>
                <c:pt idx="1530">
                  <c:v>44.0</c:v>
                </c:pt>
                <c:pt idx="1531">
                  <c:v>44.0</c:v>
                </c:pt>
                <c:pt idx="1532">
                  <c:v>44.0</c:v>
                </c:pt>
                <c:pt idx="1533">
                  <c:v>44.0</c:v>
                </c:pt>
                <c:pt idx="1534">
                  <c:v>44.0</c:v>
                </c:pt>
                <c:pt idx="1535">
                  <c:v>44.0</c:v>
                </c:pt>
                <c:pt idx="1536">
                  <c:v>44.0</c:v>
                </c:pt>
                <c:pt idx="1537">
                  <c:v>44.0</c:v>
                </c:pt>
                <c:pt idx="1538">
                  <c:v>44.0</c:v>
                </c:pt>
                <c:pt idx="1539">
                  <c:v>44.0</c:v>
                </c:pt>
                <c:pt idx="1540">
                  <c:v>44.0</c:v>
                </c:pt>
                <c:pt idx="1541">
                  <c:v>44.0</c:v>
                </c:pt>
                <c:pt idx="1542">
                  <c:v>44.0</c:v>
                </c:pt>
                <c:pt idx="1543">
                  <c:v>44.0</c:v>
                </c:pt>
                <c:pt idx="1544">
                  <c:v>44.0</c:v>
                </c:pt>
                <c:pt idx="1545">
                  <c:v>44.0</c:v>
                </c:pt>
                <c:pt idx="1546">
                  <c:v>44.0</c:v>
                </c:pt>
                <c:pt idx="1547">
                  <c:v>44.0</c:v>
                </c:pt>
                <c:pt idx="1548">
                  <c:v>44.0</c:v>
                </c:pt>
                <c:pt idx="1549">
                  <c:v>44.0</c:v>
                </c:pt>
                <c:pt idx="1550">
                  <c:v>44.0</c:v>
                </c:pt>
                <c:pt idx="1551">
                  <c:v>44.0</c:v>
                </c:pt>
                <c:pt idx="1552">
                  <c:v>44.0</c:v>
                </c:pt>
                <c:pt idx="1553">
                  <c:v>44.0</c:v>
                </c:pt>
                <c:pt idx="1554">
                  <c:v>44.0</c:v>
                </c:pt>
                <c:pt idx="1555">
                  <c:v>44.0</c:v>
                </c:pt>
                <c:pt idx="1556">
                  <c:v>44.0</c:v>
                </c:pt>
                <c:pt idx="1557">
                  <c:v>44.0</c:v>
                </c:pt>
                <c:pt idx="1558">
                  <c:v>44.0</c:v>
                </c:pt>
                <c:pt idx="1559">
                  <c:v>44.0</c:v>
                </c:pt>
                <c:pt idx="1560">
                  <c:v>44.0</c:v>
                </c:pt>
                <c:pt idx="1561">
                  <c:v>44.0</c:v>
                </c:pt>
                <c:pt idx="1562">
                  <c:v>44.0</c:v>
                </c:pt>
                <c:pt idx="1563">
                  <c:v>44.0</c:v>
                </c:pt>
                <c:pt idx="1564">
                  <c:v>44.0</c:v>
                </c:pt>
                <c:pt idx="1565">
                  <c:v>44.0</c:v>
                </c:pt>
                <c:pt idx="1566">
                  <c:v>44.0</c:v>
                </c:pt>
                <c:pt idx="1567">
                  <c:v>44.0</c:v>
                </c:pt>
                <c:pt idx="1568">
                  <c:v>44.0</c:v>
                </c:pt>
                <c:pt idx="1569">
                  <c:v>44.0</c:v>
                </c:pt>
                <c:pt idx="1570">
                  <c:v>44.0</c:v>
                </c:pt>
                <c:pt idx="1571">
                  <c:v>44.0</c:v>
                </c:pt>
                <c:pt idx="1572">
                  <c:v>44.0</c:v>
                </c:pt>
                <c:pt idx="1573">
                  <c:v>44.0</c:v>
                </c:pt>
                <c:pt idx="1574">
                  <c:v>44.0</c:v>
                </c:pt>
                <c:pt idx="1575">
                  <c:v>44.0</c:v>
                </c:pt>
                <c:pt idx="1576">
                  <c:v>44.0</c:v>
                </c:pt>
                <c:pt idx="1577">
                  <c:v>44.0</c:v>
                </c:pt>
                <c:pt idx="1578">
                  <c:v>44.0</c:v>
                </c:pt>
                <c:pt idx="1579">
                  <c:v>44.0</c:v>
                </c:pt>
                <c:pt idx="1580">
                  <c:v>44.0</c:v>
                </c:pt>
                <c:pt idx="1581">
                  <c:v>44.0</c:v>
                </c:pt>
                <c:pt idx="1582">
                  <c:v>44.0</c:v>
                </c:pt>
                <c:pt idx="1583">
                  <c:v>44.0</c:v>
                </c:pt>
                <c:pt idx="1584">
                  <c:v>44.0</c:v>
                </c:pt>
                <c:pt idx="1585">
                  <c:v>44.0</c:v>
                </c:pt>
                <c:pt idx="1586">
                  <c:v>44.0</c:v>
                </c:pt>
                <c:pt idx="1587">
                  <c:v>44.0</c:v>
                </c:pt>
                <c:pt idx="1588">
                  <c:v>44.0</c:v>
                </c:pt>
                <c:pt idx="1589">
                  <c:v>44.0</c:v>
                </c:pt>
                <c:pt idx="1590">
                  <c:v>44.0</c:v>
                </c:pt>
                <c:pt idx="1591">
                  <c:v>44.0</c:v>
                </c:pt>
                <c:pt idx="1592">
                  <c:v>44.0</c:v>
                </c:pt>
                <c:pt idx="1593">
                  <c:v>44.0</c:v>
                </c:pt>
                <c:pt idx="1594">
                  <c:v>44.0</c:v>
                </c:pt>
                <c:pt idx="1595">
                  <c:v>44.0</c:v>
                </c:pt>
                <c:pt idx="1596">
                  <c:v>44.0</c:v>
                </c:pt>
                <c:pt idx="1597">
                  <c:v>44.0</c:v>
                </c:pt>
                <c:pt idx="1598">
                  <c:v>44.0</c:v>
                </c:pt>
                <c:pt idx="1599">
                  <c:v>44.0</c:v>
                </c:pt>
                <c:pt idx="1600">
                  <c:v>44.0</c:v>
                </c:pt>
                <c:pt idx="1601">
                  <c:v>44.0</c:v>
                </c:pt>
                <c:pt idx="1602">
                  <c:v>44.0</c:v>
                </c:pt>
                <c:pt idx="1603">
                  <c:v>44.0</c:v>
                </c:pt>
                <c:pt idx="1604">
                  <c:v>44.0</c:v>
                </c:pt>
                <c:pt idx="1605">
                  <c:v>44.0</c:v>
                </c:pt>
                <c:pt idx="1606">
                  <c:v>44.0</c:v>
                </c:pt>
                <c:pt idx="1607">
                  <c:v>44.0</c:v>
                </c:pt>
                <c:pt idx="1608">
                  <c:v>44.0</c:v>
                </c:pt>
                <c:pt idx="1609">
                  <c:v>44.0</c:v>
                </c:pt>
                <c:pt idx="1610">
                  <c:v>44.0</c:v>
                </c:pt>
                <c:pt idx="1611">
                  <c:v>44.0</c:v>
                </c:pt>
                <c:pt idx="1612">
                  <c:v>44.0</c:v>
                </c:pt>
                <c:pt idx="1613">
                  <c:v>44.0</c:v>
                </c:pt>
                <c:pt idx="1614">
                  <c:v>44.0</c:v>
                </c:pt>
                <c:pt idx="1615">
                  <c:v>44.0</c:v>
                </c:pt>
                <c:pt idx="1616">
                  <c:v>44.0</c:v>
                </c:pt>
                <c:pt idx="1617">
                  <c:v>44.0</c:v>
                </c:pt>
                <c:pt idx="1618">
                  <c:v>44.0</c:v>
                </c:pt>
                <c:pt idx="1619">
                  <c:v>45.0</c:v>
                </c:pt>
                <c:pt idx="1620">
                  <c:v>45.0</c:v>
                </c:pt>
                <c:pt idx="1621">
                  <c:v>45.0</c:v>
                </c:pt>
                <c:pt idx="1622">
                  <c:v>45.0</c:v>
                </c:pt>
                <c:pt idx="1623">
                  <c:v>45.0</c:v>
                </c:pt>
                <c:pt idx="1624">
                  <c:v>45.0</c:v>
                </c:pt>
                <c:pt idx="1625">
                  <c:v>45.0</c:v>
                </c:pt>
                <c:pt idx="1626">
                  <c:v>45.0</c:v>
                </c:pt>
                <c:pt idx="1627">
                  <c:v>45.0</c:v>
                </c:pt>
                <c:pt idx="1628">
                  <c:v>45.0</c:v>
                </c:pt>
                <c:pt idx="1629">
                  <c:v>45.0</c:v>
                </c:pt>
                <c:pt idx="1630">
                  <c:v>45.0</c:v>
                </c:pt>
                <c:pt idx="1631">
                  <c:v>45.0</c:v>
                </c:pt>
                <c:pt idx="1632">
                  <c:v>45.0</c:v>
                </c:pt>
                <c:pt idx="1633">
                  <c:v>45.0</c:v>
                </c:pt>
                <c:pt idx="1634">
                  <c:v>45.0</c:v>
                </c:pt>
                <c:pt idx="1635">
                  <c:v>45.0</c:v>
                </c:pt>
                <c:pt idx="1636">
                  <c:v>45.0</c:v>
                </c:pt>
                <c:pt idx="1637">
                  <c:v>45.0</c:v>
                </c:pt>
                <c:pt idx="1638">
                  <c:v>45.0</c:v>
                </c:pt>
                <c:pt idx="1639">
                  <c:v>45.0</c:v>
                </c:pt>
                <c:pt idx="1640">
                  <c:v>45.0</c:v>
                </c:pt>
                <c:pt idx="1641">
                  <c:v>45.0</c:v>
                </c:pt>
                <c:pt idx="1642">
                  <c:v>45.0</c:v>
                </c:pt>
                <c:pt idx="1643">
                  <c:v>45.0</c:v>
                </c:pt>
                <c:pt idx="1644">
                  <c:v>45.0</c:v>
                </c:pt>
                <c:pt idx="1645">
                  <c:v>45.0</c:v>
                </c:pt>
                <c:pt idx="1646">
                  <c:v>45.0</c:v>
                </c:pt>
                <c:pt idx="1647">
                  <c:v>45.0</c:v>
                </c:pt>
                <c:pt idx="1648">
                  <c:v>45.0</c:v>
                </c:pt>
                <c:pt idx="1649">
                  <c:v>45.0</c:v>
                </c:pt>
                <c:pt idx="1650">
                  <c:v>45.0</c:v>
                </c:pt>
                <c:pt idx="1651">
                  <c:v>45.0</c:v>
                </c:pt>
                <c:pt idx="1652">
                  <c:v>45.0</c:v>
                </c:pt>
                <c:pt idx="1653">
                  <c:v>45.0</c:v>
                </c:pt>
                <c:pt idx="1654">
                  <c:v>45.0</c:v>
                </c:pt>
                <c:pt idx="1655">
                  <c:v>45.0</c:v>
                </c:pt>
                <c:pt idx="1656">
                  <c:v>45.0</c:v>
                </c:pt>
                <c:pt idx="1657">
                  <c:v>45.0</c:v>
                </c:pt>
                <c:pt idx="1658">
                  <c:v>45.0</c:v>
                </c:pt>
                <c:pt idx="1659">
                  <c:v>45.0</c:v>
                </c:pt>
                <c:pt idx="1660">
                  <c:v>45.0</c:v>
                </c:pt>
                <c:pt idx="1661">
                  <c:v>45.0</c:v>
                </c:pt>
                <c:pt idx="1662">
                  <c:v>45.0</c:v>
                </c:pt>
                <c:pt idx="1663">
                  <c:v>45.0</c:v>
                </c:pt>
                <c:pt idx="1664">
                  <c:v>45.0</c:v>
                </c:pt>
                <c:pt idx="1665">
                  <c:v>45.0</c:v>
                </c:pt>
                <c:pt idx="1666">
                  <c:v>45.0</c:v>
                </c:pt>
                <c:pt idx="1667">
                  <c:v>45.0</c:v>
                </c:pt>
                <c:pt idx="1668">
                  <c:v>45.0</c:v>
                </c:pt>
                <c:pt idx="1669">
                  <c:v>45.0</c:v>
                </c:pt>
                <c:pt idx="1670">
                  <c:v>45.0</c:v>
                </c:pt>
                <c:pt idx="1671">
                  <c:v>45.0</c:v>
                </c:pt>
                <c:pt idx="1672">
                  <c:v>45.0</c:v>
                </c:pt>
                <c:pt idx="1673">
                  <c:v>45.0</c:v>
                </c:pt>
                <c:pt idx="1674">
                  <c:v>45.0</c:v>
                </c:pt>
                <c:pt idx="1675">
                  <c:v>45.0</c:v>
                </c:pt>
                <c:pt idx="1676">
                  <c:v>45.0</c:v>
                </c:pt>
                <c:pt idx="1677">
                  <c:v>45.0</c:v>
                </c:pt>
                <c:pt idx="1678">
                  <c:v>45.0</c:v>
                </c:pt>
                <c:pt idx="1679">
                  <c:v>45.0</c:v>
                </c:pt>
                <c:pt idx="1680">
                  <c:v>45.0</c:v>
                </c:pt>
                <c:pt idx="1681">
                  <c:v>45.0</c:v>
                </c:pt>
                <c:pt idx="1682">
                  <c:v>45.0</c:v>
                </c:pt>
                <c:pt idx="1683">
                  <c:v>45.0</c:v>
                </c:pt>
                <c:pt idx="1684">
                  <c:v>45.0</c:v>
                </c:pt>
                <c:pt idx="1685">
                  <c:v>45.0</c:v>
                </c:pt>
                <c:pt idx="1686">
                  <c:v>45.0</c:v>
                </c:pt>
                <c:pt idx="1687">
                  <c:v>45.0</c:v>
                </c:pt>
                <c:pt idx="1688">
                  <c:v>45.0</c:v>
                </c:pt>
                <c:pt idx="1689">
                  <c:v>45.0</c:v>
                </c:pt>
                <c:pt idx="1690">
                  <c:v>45.0</c:v>
                </c:pt>
                <c:pt idx="1691">
                  <c:v>45.0</c:v>
                </c:pt>
                <c:pt idx="1692">
                  <c:v>45.0</c:v>
                </c:pt>
                <c:pt idx="1693">
                  <c:v>45.0</c:v>
                </c:pt>
                <c:pt idx="1694">
                  <c:v>45.0</c:v>
                </c:pt>
                <c:pt idx="1695">
                  <c:v>45.0</c:v>
                </c:pt>
                <c:pt idx="1696">
                  <c:v>45.0</c:v>
                </c:pt>
                <c:pt idx="1697">
                  <c:v>45.0</c:v>
                </c:pt>
                <c:pt idx="1698">
                  <c:v>45.0</c:v>
                </c:pt>
                <c:pt idx="1699">
                  <c:v>45.0</c:v>
                </c:pt>
                <c:pt idx="1700">
                  <c:v>45.0</c:v>
                </c:pt>
                <c:pt idx="1701">
                  <c:v>45.0</c:v>
                </c:pt>
                <c:pt idx="1702">
                  <c:v>45.0</c:v>
                </c:pt>
                <c:pt idx="1703">
                  <c:v>45.0</c:v>
                </c:pt>
                <c:pt idx="1704">
                  <c:v>45.0</c:v>
                </c:pt>
                <c:pt idx="1705">
                  <c:v>45.0</c:v>
                </c:pt>
                <c:pt idx="1706">
                  <c:v>45.0</c:v>
                </c:pt>
                <c:pt idx="1707">
                  <c:v>45.0</c:v>
                </c:pt>
                <c:pt idx="1708">
                  <c:v>45.0</c:v>
                </c:pt>
                <c:pt idx="1709">
                  <c:v>45.0</c:v>
                </c:pt>
                <c:pt idx="1710">
                  <c:v>45.0</c:v>
                </c:pt>
                <c:pt idx="1711">
                  <c:v>45.0</c:v>
                </c:pt>
                <c:pt idx="1712">
                  <c:v>45.0</c:v>
                </c:pt>
                <c:pt idx="1713">
                  <c:v>45.0</c:v>
                </c:pt>
                <c:pt idx="1714">
                  <c:v>45.0</c:v>
                </c:pt>
                <c:pt idx="1715">
                  <c:v>45.0</c:v>
                </c:pt>
                <c:pt idx="1716">
                  <c:v>45.0</c:v>
                </c:pt>
                <c:pt idx="1717">
                  <c:v>45.0</c:v>
                </c:pt>
                <c:pt idx="1718">
                  <c:v>45.0</c:v>
                </c:pt>
                <c:pt idx="1719">
                  <c:v>45.0</c:v>
                </c:pt>
                <c:pt idx="1720">
                  <c:v>45.0</c:v>
                </c:pt>
                <c:pt idx="1721">
                  <c:v>45.0</c:v>
                </c:pt>
                <c:pt idx="1722">
                  <c:v>45.0</c:v>
                </c:pt>
                <c:pt idx="1723">
                  <c:v>45.0</c:v>
                </c:pt>
                <c:pt idx="1724">
                  <c:v>45.0</c:v>
                </c:pt>
                <c:pt idx="1725">
                  <c:v>45.0</c:v>
                </c:pt>
                <c:pt idx="1726">
                  <c:v>45.0</c:v>
                </c:pt>
                <c:pt idx="1727">
                  <c:v>45.0</c:v>
                </c:pt>
                <c:pt idx="1728">
                  <c:v>45.0</c:v>
                </c:pt>
                <c:pt idx="1729">
                  <c:v>45.0</c:v>
                </c:pt>
                <c:pt idx="1730">
                  <c:v>45.0</c:v>
                </c:pt>
                <c:pt idx="1731">
                  <c:v>45.0</c:v>
                </c:pt>
                <c:pt idx="1732">
                  <c:v>45.0</c:v>
                </c:pt>
                <c:pt idx="1733">
                  <c:v>45.0</c:v>
                </c:pt>
                <c:pt idx="1734">
                  <c:v>45.0</c:v>
                </c:pt>
                <c:pt idx="1735">
                  <c:v>45.0</c:v>
                </c:pt>
                <c:pt idx="1736">
                  <c:v>45.0</c:v>
                </c:pt>
                <c:pt idx="1737">
                  <c:v>45.0</c:v>
                </c:pt>
                <c:pt idx="1738">
                  <c:v>45.0</c:v>
                </c:pt>
                <c:pt idx="1739">
                  <c:v>45.0</c:v>
                </c:pt>
                <c:pt idx="1740">
                  <c:v>45.0</c:v>
                </c:pt>
                <c:pt idx="1741">
                  <c:v>45.0</c:v>
                </c:pt>
                <c:pt idx="1742">
                  <c:v>45.0</c:v>
                </c:pt>
                <c:pt idx="1743">
                  <c:v>45.0</c:v>
                </c:pt>
                <c:pt idx="1744">
                  <c:v>45.0</c:v>
                </c:pt>
                <c:pt idx="1745">
                  <c:v>45.0</c:v>
                </c:pt>
                <c:pt idx="1746">
                  <c:v>45.0</c:v>
                </c:pt>
                <c:pt idx="1747">
                  <c:v>45.0</c:v>
                </c:pt>
                <c:pt idx="1748">
                  <c:v>45.0</c:v>
                </c:pt>
                <c:pt idx="1749">
                  <c:v>45.0</c:v>
                </c:pt>
                <c:pt idx="1750">
                  <c:v>45.0</c:v>
                </c:pt>
                <c:pt idx="1751">
                  <c:v>45.0</c:v>
                </c:pt>
                <c:pt idx="1752">
                  <c:v>45.0</c:v>
                </c:pt>
                <c:pt idx="1753">
                  <c:v>45.0</c:v>
                </c:pt>
                <c:pt idx="1754">
                  <c:v>45.0</c:v>
                </c:pt>
                <c:pt idx="1755">
                  <c:v>45.0</c:v>
                </c:pt>
                <c:pt idx="1756">
                  <c:v>45.0</c:v>
                </c:pt>
                <c:pt idx="1757">
                  <c:v>45.0</c:v>
                </c:pt>
                <c:pt idx="1758">
                  <c:v>45.0</c:v>
                </c:pt>
                <c:pt idx="1759">
                  <c:v>45.0</c:v>
                </c:pt>
                <c:pt idx="1760">
                  <c:v>45.0</c:v>
                </c:pt>
                <c:pt idx="1761">
                  <c:v>45.0</c:v>
                </c:pt>
                <c:pt idx="1762">
                  <c:v>45.0</c:v>
                </c:pt>
                <c:pt idx="1763">
                  <c:v>45.0</c:v>
                </c:pt>
                <c:pt idx="1764">
                  <c:v>45.0</c:v>
                </c:pt>
                <c:pt idx="1765">
                  <c:v>45.0</c:v>
                </c:pt>
                <c:pt idx="1766">
                  <c:v>45.0</c:v>
                </c:pt>
                <c:pt idx="1767">
                  <c:v>45.0</c:v>
                </c:pt>
                <c:pt idx="1768">
                  <c:v>45.0</c:v>
                </c:pt>
                <c:pt idx="1769">
                  <c:v>45.0</c:v>
                </c:pt>
                <c:pt idx="1770">
                  <c:v>45.0</c:v>
                </c:pt>
                <c:pt idx="1771">
                  <c:v>45.0</c:v>
                </c:pt>
                <c:pt idx="1772">
                  <c:v>45.0</c:v>
                </c:pt>
                <c:pt idx="1773">
                  <c:v>45.0</c:v>
                </c:pt>
                <c:pt idx="1774">
                  <c:v>45.0</c:v>
                </c:pt>
                <c:pt idx="1775">
                  <c:v>45.0</c:v>
                </c:pt>
                <c:pt idx="1776">
                  <c:v>45.0</c:v>
                </c:pt>
                <c:pt idx="1777">
                  <c:v>45.0</c:v>
                </c:pt>
                <c:pt idx="1778">
                  <c:v>45.0</c:v>
                </c:pt>
                <c:pt idx="1779">
                  <c:v>45.0</c:v>
                </c:pt>
                <c:pt idx="1780">
                  <c:v>45.0</c:v>
                </c:pt>
                <c:pt idx="1781">
                  <c:v>45.0</c:v>
                </c:pt>
                <c:pt idx="1782">
                  <c:v>45.0</c:v>
                </c:pt>
                <c:pt idx="1783">
                  <c:v>45.0</c:v>
                </c:pt>
                <c:pt idx="1784">
                  <c:v>45.0</c:v>
                </c:pt>
                <c:pt idx="1785">
                  <c:v>45.0</c:v>
                </c:pt>
                <c:pt idx="1786">
                  <c:v>45.0</c:v>
                </c:pt>
                <c:pt idx="1787">
                  <c:v>45.0</c:v>
                </c:pt>
                <c:pt idx="1788">
                  <c:v>45.0</c:v>
                </c:pt>
                <c:pt idx="1789">
                  <c:v>45.0</c:v>
                </c:pt>
                <c:pt idx="1790">
                  <c:v>45.0</c:v>
                </c:pt>
                <c:pt idx="1791">
                  <c:v>45.0</c:v>
                </c:pt>
                <c:pt idx="1792">
                  <c:v>45.0</c:v>
                </c:pt>
                <c:pt idx="1793">
                  <c:v>45.0</c:v>
                </c:pt>
                <c:pt idx="1794">
                  <c:v>45.0</c:v>
                </c:pt>
                <c:pt idx="1795">
                  <c:v>45.0</c:v>
                </c:pt>
                <c:pt idx="1796">
                  <c:v>45.0</c:v>
                </c:pt>
                <c:pt idx="1797">
                  <c:v>45.0</c:v>
                </c:pt>
                <c:pt idx="1798">
                  <c:v>45.0</c:v>
                </c:pt>
                <c:pt idx="1799">
                  <c:v>45.0</c:v>
                </c:pt>
                <c:pt idx="1800">
                  <c:v>45.0</c:v>
                </c:pt>
                <c:pt idx="1801">
                  <c:v>45.0</c:v>
                </c:pt>
                <c:pt idx="1802">
                  <c:v>45.0</c:v>
                </c:pt>
                <c:pt idx="1803">
                  <c:v>45.0</c:v>
                </c:pt>
                <c:pt idx="1804">
                  <c:v>45.0</c:v>
                </c:pt>
                <c:pt idx="1805">
                  <c:v>45.0</c:v>
                </c:pt>
                <c:pt idx="1806">
                  <c:v>45.0</c:v>
                </c:pt>
                <c:pt idx="1807">
                  <c:v>45.0</c:v>
                </c:pt>
                <c:pt idx="1808">
                  <c:v>45.0</c:v>
                </c:pt>
                <c:pt idx="1809">
                  <c:v>45.0</c:v>
                </c:pt>
                <c:pt idx="1810">
                  <c:v>45.0</c:v>
                </c:pt>
                <c:pt idx="1811">
                  <c:v>45.0</c:v>
                </c:pt>
                <c:pt idx="1812">
                  <c:v>45.0</c:v>
                </c:pt>
                <c:pt idx="1813">
                  <c:v>46.0</c:v>
                </c:pt>
                <c:pt idx="1814">
                  <c:v>46.0</c:v>
                </c:pt>
                <c:pt idx="1815">
                  <c:v>46.0</c:v>
                </c:pt>
                <c:pt idx="1816">
                  <c:v>46.0</c:v>
                </c:pt>
                <c:pt idx="1817">
                  <c:v>46.0</c:v>
                </c:pt>
                <c:pt idx="1818">
                  <c:v>46.0</c:v>
                </c:pt>
                <c:pt idx="1819">
                  <c:v>47.0</c:v>
                </c:pt>
                <c:pt idx="1820">
                  <c:v>47.0</c:v>
                </c:pt>
                <c:pt idx="1821">
                  <c:v>47.0</c:v>
                </c:pt>
                <c:pt idx="1822">
                  <c:v>47.0</c:v>
                </c:pt>
                <c:pt idx="1823">
                  <c:v>47.0</c:v>
                </c:pt>
                <c:pt idx="1824">
                  <c:v>47.0</c:v>
                </c:pt>
                <c:pt idx="1825">
                  <c:v>47.0</c:v>
                </c:pt>
                <c:pt idx="1826">
                  <c:v>47.0</c:v>
                </c:pt>
                <c:pt idx="1827">
                  <c:v>47.0</c:v>
                </c:pt>
                <c:pt idx="1828">
                  <c:v>47.0</c:v>
                </c:pt>
                <c:pt idx="1829">
                  <c:v>47.0</c:v>
                </c:pt>
                <c:pt idx="1830">
                  <c:v>47.0</c:v>
                </c:pt>
                <c:pt idx="1831">
                  <c:v>47.0</c:v>
                </c:pt>
                <c:pt idx="1832">
                  <c:v>47.0</c:v>
                </c:pt>
                <c:pt idx="1833">
                  <c:v>47.0</c:v>
                </c:pt>
                <c:pt idx="1834">
                  <c:v>47.0</c:v>
                </c:pt>
                <c:pt idx="1835">
                  <c:v>47.0</c:v>
                </c:pt>
                <c:pt idx="1836">
                  <c:v>47.0</c:v>
                </c:pt>
                <c:pt idx="1837">
                  <c:v>47.0</c:v>
                </c:pt>
                <c:pt idx="1838">
                  <c:v>47.0</c:v>
                </c:pt>
                <c:pt idx="1839">
                  <c:v>47.0</c:v>
                </c:pt>
                <c:pt idx="1840">
                  <c:v>47.0</c:v>
                </c:pt>
                <c:pt idx="1841">
                  <c:v>47.0</c:v>
                </c:pt>
                <c:pt idx="1842">
                  <c:v>47.0</c:v>
                </c:pt>
                <c:pt idx="1843">
                  <c:v>47.0</c:v>
                </c:pt>
                <c:pt idx="1844">
                  <c:v>47.0</c:v>
                </c:pt>
                <c:pt idx="1845">
                  <c:v>47.0</c:v>
                </c:pt>
                <c:pt idx="1846">
                  <c:v>47.0</c:v>
                </c:pt>
                <c:pt idx="1847">
                  <c:v>47.0</c:v>
                </c:pt>
                <c:pt idx="1848">
                  <c:v>47.0</c:v>
                </c:pt>
                <c:pt idx="1849">
                  <c:v>47.0</c:v>
                </c:pt>
                <c:pt idx="1850">
                  <c:v>47.0</c:v>
                </c:pt>
                <c:pt idx="1851">
                  <c:v>47.0</c:v>
                </c:pt>
                <c:pt idx="1852">
                  <c:v>47.0</c:v>
                </c:pt>
                <c:pt idx="1853">
                  <c:v>47.0</c:v>
                </c:pt>
                <c:pt idx="1854">
                  <c:v>47.0</c:v>
                </c:pt>
                <c:pt idx="1855">
                  <c:v>47.0</c:v>
                </c:pt>
                <c:pt idx="1856">
                  <c:v>47.0</c:v>
                </c:pt>
                <c:pt idx="1857">
                  <c:v>47.0</c:v>
                </c:pt>
                <c:pt idx="1858">
                  <c:v>47.0</c:v>
                </c:pt>
                <c:pt idx="1859">
                  <c:v>47.0</c:v>
                </c:pt>
                <c:pt idx="1860">
                  <c:v>47.0</c:v>
                </c:pt>
                <c:pt idx="1861">
                  <c:v>47.0</c:v>
                </c:pt>
                <c:pt idx="1862">
                  <c:v>47.0</c:v>
                </c:pt>
                <c:pt idx="1863">
                  <c:v>47.0</c:v>
                </c:pt>
                <c:pt idx="1864">
                  <c:v>47.0</c:v>
                </c:pt>
                <c:pt idx="1865">
                  <c:v>47.0</c:v>
                </c:pt>
                <c:pt idx="1866">
                  <c:v>47.0</c:v>
                </c:pt>
                <c:pt idx="1867">
                  <c:v>47.0</c:v>
                </c:pt>
                <c:pt idx="1868">
                  <c:v>47.0</c:v>
                </c:pt>
                <c:pt idx="1869">
                  <c:v>47.0</c:v>
                </c:pt>
                <c:pt idx="1870">
                  <c:v>47.0</c:v>
                </c:pt>
                <c:pt idx="1871">
                  <c:v>47.0</c:v>
                </c:pt>
                <c:pt idx="1872">
                  <c:v>47.0</c:v>
                </c:pt>
                <c:pt idx="1873">
                  <c:v>47.0</c:v>
                </c:pt>
                <c:pt idx="1874">
                  <c:v>47.0</c:v>
                </c:pt>
                <c:pt idx="1875">
                  <c:v>47.0</c:v>
                </c:pt>
                <c:pt idx="1876">
                  <c:v>47.0</c:v>
                </c:pt>
                <c:pt idx="1877">
                  <c:v>47.0</c:v>
                </c:pt>
                <c:pt idx="1878">
                  <c:v>47.0</c:v>
                </c:pt>
                <c:pt idx="1879">
                  <c:v>47.0</c:v>
                </c:pt>
                <c:pt idx="1880">
                  <c:v>47.0</c:v>
                </c:pt>
                <c:pt idx="1881">
                  <c:v>47.0</c:v>
                </c:pt>
                <c:pt idx="1882">
                  <c:v>47.0</c:v>
                </c:pt>
                <c:pt idx="1883">
                  <c:v>47.0</c:v>
                </c:pt>
                <c:pt idx="1884">
                  <c:v>47.0</c:v>
                </c:pt>
                <c:pt idx="1885">
                  <c:v>47.0</c:v>
                </c:pt>
                <c:pt idx="1886">
                  <c:v>47.0</c:v>
                </c:pt>
                <c:pt idx="1887">
                  <c:v>47.0</c:v>
                </c:pt>
                <c:pt idx="1888">
                  <c:v>47.0</c:v>
                </c:pt>
                <c:pt idx="1889">
                  <c:v>47.0</c:v>
                </c:pt>
                <c:pt idx="1890">
                  <c:v>47.0</c:v>
                </c:pt>
                <c:pt idx="1891">
                  <c:v>47.0</c:v>
                </c:pt>
                <c:pt idx="1892">
                  <c:v>47.0</c:v>
                </c:pt>
                <c:pt idx="1893">
                  <c:v>47.0</c:v>
                </c:pt>
                <c:pt idx="1894">
                  <c:v>47.0</c:v>
                </c:pt>
                <c:pt idx="1895">
                  <c:v>47.0</c:v>
                </c:pt>
                <c:pt idx="1896">
                  <c:v>47.0</c:v>
                </c:pt>
                <c:pt idx="1897">
                  <c:v>47.0</c:v>
                </c:pt>
                <c:pt idx="1898">
                  <c:v>47.0</c:v>
                </c:pt>
                <c:pt idx="1899">
                  <c:v>47.0</c:v>
                </c:pt>
                <c:pt idx="1900">
                  <c:v>47.0</c:v>
                </c:pt>
                <c:pt idx="1901">
                  <c:v>47.0</c:v>
                </c:pt>
                <c:pt idx="1902">
                  <c:v>47.0</c:v>
                </c:pt>
                <c:pt idx="1903">
                  <c:v>47.0</c:v>
                </c:pt>
                <c:pt idx="1904">
                  <c:v>47.0</c:v>
                </c:pt>
                <c:pt idx="1905">
                  <c:v>47.0</c:v>
                </c:pt>
                <c:pt idx="1906">
                  <c:v>47.0</c:v>
                </c:pt>
                <c:pt idx="1907">
                  <c:v>47.0</c:v>
                </c:pt>
                <c:pt idx="1908">
                  <c:v>47.0</c:v>
                </c:pt>
                <c:pt idx="1909">
                  <c:v>47.0</c:v>
                </c:pt>
                <c:pt idx="1910">
                  <c:v>47.0</c:v>
                </c:pt>
                <c:pt idx="1911">
                  <c:v>47.0</c:v>
                </c:pt>
                <c:pt idx="1912">
                  <c:v>47.0</c:v>
                </c:pt>
                <c:pt idx="1913">
                  <c:v>47.0</c:v>
                </c:pt>
                <c:pt idx="1914">
                  <c:v>47.0</c:v>
                </c:pt>
                <c:pt idx="1915">
                  <c:v>47.0</c:v>
                </c:pt>
                <c:pt idx="1916">
                  <c:v>47.0</c:v>
                </c:pt>
                <c:pt idx="1917">
                  <c:v>47.0</c:v>
                </c:pt>
                <c:pt idx="1918">
                  <c:v>47.0</c:v>
                </c:pt>
                <c:pt idx="1919">
                  <c:v>47.0</c:v>
                </c:pt>
                <c:pt idx="1920">
                  <c:v>47.0</c:v>
                </c:pt>
                <c:pt idx="1921">
                  <c:v>47.0</c:v>
                </c:pt>
                <c:pt idx="1922">
                  <c:v>47.0</c:v>
                </c:pt>
                <c:pt idx="1923">
                  <c:v>47.0</c:v>
                </c:pt>
                <c:pt idx="1924">
                  <c:v>47.0</c:v>
                </c:pt>
                <c:pt idx="1925">
                  <c:v>47.0</c:v>
                </c:pt>
                <c:pt idx="1926">
                  <c:v>47.0</c:v>
                </c:pt>
                <c:pt idx="1927">
                  <c:v>47.0</c:v>
                </c:pt>
                <c:pt idx="1928">
                  <c:v>47.0</c:v>
                </c:pt>
                <c:pt idx="1929">
                  <c:v>47.0</c:v>
                </c:pt>
                <c:pt idx="1930">
                  <c:v>47.0</c:v>
                </c:pt>
                <c:pt idx="1931">
                  <c:v>47.0</c:v>
                </c:pt>
                <c:pt idx="1932">
                  <c:v>47.0</c:v>
                </c:pt>
                <c:pt idx="1933">
                  <c:v>47.0</c:v>
                </c:pt>
                <c:pt idx="1934">
                  <c:v>47.0</c:v>
                </c:pt>
                <c:pt idx="1935">
                  <c:v>47.0</c:v>
                </c:pt>
                <c:pt idx="1936">
                  <c:v>47.0</c:v>
                </c:pt>
                <c:pt idx="1937">
                  <c:v>47.0</c:v>
                </c:pt>
                <c:pt idx="1938">
                  <c:v>47.0</c:v>
                </c:pt>
                <c:pt idx="1939">
                  <c:v>47.0</c:v>
                </c:pt>
                <c:pt idx="1940">
                  <c:v>47.0</c:v>
                </c:pt>
                <c:pt idx="1941">
                  <c:v>47.0</c:v>
                </c:pt>
                <c:pt idx="1942">
                  <c:v>47.0</c:v>
                </c:pt>
                <c:pt idx="1943">
                  <c:v>47.0</c:v>
                </c:pt>
                <c:pt idx="1944">
                  <c:v>47.0</c:v>
                </c:pt>
                <c:pt idx="1945">
                  <c:v>47.0</c:v>
                </c:pt>
                <c:pt idx="1946">
                  <c:v>47.0</c:v>
                </c:pt>
                <c:pt idx="1947">
                  <c:v>47.0</c:v>
                </c:pt>
                <c:pt idx="1948">
                  <c:v>47.0</c:v>
                </c:pt>
                <c:pt idx="1949">
                  <c:v>47.0</c:v>
                </c:pt>
                <c:pt idx="1950">
                  <c:v>47.0</c:v>
                </c:pt>
                <c:pt idx="1951">
                  <c:v>47.0</c:v>
                </c:pt>
                <c:pt idx="1952">
                  <c:v>47.0</c:v>
                </c:pt>
                <c:pt idx="1953">
                  <c:v>47.0</c:v>
                </c:pt>
                <c:pt idx="1954">
                  <c:v>47.0</c:v>
                </c:pt>
                <c:pt idx="1955">
                  <c:v>47.0</c:v>
                </c:pt>
                <c:pt idx="1956">
                  <c:v>47.0</c:v>
                </c:pt>
                <c:pt idx="1957">
                  <c:v>47.0</c:v>
                </c:pt>
                <c:pt idx="1958">
                  <c:v>47.0</c:v>
                </c:pt>
                <c:pt idx="1959">
                  <c:v>47.0</c:v>
                </c:pt>
                <c:pt idx="1960">
                  <c:v>47.0</c:v>
                </c:pt>
                <c:pt idx="1961">
                  <c:v>47.0</c:v>
                </c:pt>
                <c:pt idx="1962">
                  <c:v>47.0</c:v>
                </c:pt>
                <c:pt idx="1963">
                  <c:v>47.0</c:v>
                </c:pt>
                <c:pt idx="1964">
                  <c:v>47.0</c:v>
                </c:pt>
                <c:pt idx="1965">
                  <c:v>47.0</c:v>
                </c:pt>
                <c:pt idx="1966">
                  <c:v>48.0</c:v>
                </c:pt>
                <c:pt idx="1967">
                  <c:v>48.0</c:v>
                </c:pt>
                <c:pt idx="1968">
                  <c:v>48.0</c:v>
                </c:pt>
                <c:pt idx="1969">
                  <c:v>48.0</c:v>
                </c:pt>
                <c:pt idx="1970">
                  <c:v>48.0</c:v>
                </c:pt>
                <c:pt idx="1971">
                  <c:v>48.0</c:v>
                </c:pt>
                <c:pt idx="1972">
                  <c:v>48.0</c:v>
                </c:pt>
                <c:pt idx="1973">
                  <c:v>48.0</c:v>
                </c:pt>
                <c:pt idx="1974">
                  <c:v>48.0</c:v>
                </c:pt>
                <c:pt idx="1975">
                  <c:v>48.0</c:v>
                </c:pt>
                <c:pt idx="1976">
                  <c:v>48.0</c:v>
                </c:pt>
                <c:pt idx="1977">
                  <c:v>48.0</c:v>
                </c:pt>
                <c:pt idx="1978">
                  <c:v>48.0</c:v>
                </c:pt>
                <c:pt idx="1979">
                  <c:v>48.0</c:v>
                </c:pt>
                <c:pt idx="1980">
                  <c:v>48.0</c:v>
                </c:pt>
                <c:pt idx="1981">
                  <c:v>48.0</c:v>
                </c:pt>
                <c:pt idx="1982">
                  <c:v>48.0</c:v>
                </c:pt>
                <c:pt idx="1983">
                  <c:v>48.0</c:v>
                </c:pt>
                <c:pt idx="1984">
                  <c:v>48.0</c:v>
                </c:pt>
                <c:pt idx="1985">
                  <c:v>48.0</c:v>
                </c:pt>
                <c:pt idx="1986">
                  <c:v>48.0</c:v>
                </c:pt>
                <c:pt idx="1987">
                  <c:v>48.0</c:v>
                </c:pt>
                <c:pt idx="1988">
                  <c:v>48.0</c:v>
                </c:pt>
                <c:pt idx="1989">
                  <c:v>48.0</c:v>
                </c:pt>
                <c:pt idx="1990">
                  <c:v>48.0</c:v>
                </c:pt>
                <c:pt idx="1991">
                  <c:v>48.0</c:v>
                </c:pt>
                <c:pt idx="1992">
                  <c:v>48.0</c:v>
                </c:pt>
                <c:pt idx="1993">
                  <c:v>48.0</c:v>
                </c:pt>
                <c:pt idx="1994">
                  <c:v>48.0</c:v>
                </c:pt>
                <c:pt idx="1995">
                  <c:v>48.0</c:v>
                </c:pt>
                <c:pt idx="1996">
                  <c:v>48.0</c:v>
                </c:pt>
                <c:pt idx="1997">
                  <c:v>48.0</c:v>
                </c:pt>
                <c:pt idx="1998">
                  <c:v>48.0</c:v>
                </c:pt>
                <c:pt idx="1999">
                  <c:v>48.0</c:v>
                </c:pt>
                <c:pt idx="2000">
                  <c:v>48.0</c:v>
                </c:pt>
                <c:pt idx="2001">
                  <c:v>48.0</c:v>
                </c:pt>
                <c:pt idx="2002">
                  <c:v>48.0</c:v>
                </c:pt>
                <c:pt idx="2003">
                  <c:v>48.0</c:v>
                </c:pt>
                <c:pt idx="2004">
                  <c:v>48.0</c:v>
                </c:pt>
                <c:pt idx="2005">
                  <c:v>48.0</c:v>
                </c:pt>
                <c:pt idx="2006">
                  <c:v>48.0</c:v>
                </c:pt>
                <c:pt idx="2007">
                  <c:v>48.0</c:v>
                </c:pt>
                <c:pt idx="2008">
                  <c:v>48.0</c:v>
                </c:pt>
                <c:pt idx="2009">
                  <c:v>48.0</c:v>
                </c:pt>
                <c:pt idx="2010">
                  <c:v>48.0</c:v>
                </c:pt>
                <c:pt idx="2011">
                  <c:v>48.0</c:v>
                </c:pt>
                <c:pt idx="2012">
                  <c:v>48.0</c:v>
                </c:pt>
                <c:pt idx="2013">
                  <c:v>48.0</c:v>
                </c:pt>
                <c:pt idx="2014">
                  <c:v>48.0</c:v>
                </c:pt>
                <c:pt idx="2015">
                  <c:v>48.0</c:v>
                </c:pt>
                <c:pt idx="2016">
                  <c:v>48.0</c:v>
                </c:pt>
                <c:pt idx="2017">
                  <c:v>48.0</c:v>
                </c:pt>
                <c:pt idx="2018">
                  <c:v>48.0</c:v>
                </c:pt>
                <c:pt idx="2019">
                  <c:v>48.0</c:v>
                </c:pt>
                <c:pt idx="2020">
                  <c:v>48.0</c:v>
                </c:pt>
                <c:pt idx="2021">
                  <c:v>48.0</c:v>
                </c:pt>
                <c:pt idx="2022">
                  <c:v>48.0</c:v>
                </c:pt>
                <c:pt idx="2023">
                  <c:v>48.0</c:v>
                </c:pt>
                <c:pt idx="2024">
                  <c:v>48.0</c:v>
                </c:pt>
                <c:pt idx="2025">
                  <c:v>48.0</c:v>
                </c:pt>
                <c:pt idx="2026">
                  <c:v>48.0</c:v>
                </c:pt>
                <c:pt idx="2027">
                  <c:v>48.0</c:v>
                </c:pt>
                <c:pt idx="2028">
                  <c:v>48.0</c:v>
                </c:pt>
                <c:pt idx="2029">
                  <c:v>48.0</c:v>
                </c:pt>
                <c:pt idx="2030">
                  <c:v>48.0</c:v>
                </c:pt>
                <c:pt idx="2031">
                  <c:v>48.0</c:v>
                </c:pt>
                <c:pt idx="2032">
                  <c:v>48.0</c:v>
                </c:pt>
                <c:pt idx="2033">
                  <c:v>48.0</c:v>
                </c:pt>
                <c:pt idx="2034">
                  <c:v>48.0</c:v>
                </c:pt>
                <c:pt idx="2035">
                  <c:v>48.0</c:v>
                </c:pt>
                <c:pt idx="2036">
                  <c:v>48.0</c:v>
                </c:pt>
                <c:pt idx="2037">
                  <c:v>48.0</c:v>
                </c:pt>
                <c:pt idx="2038">
                  <c:v>48.0</c:v>
                </c:pt>
                <c:pt idx="2039">
                  <c:v>48.0</c:v>
                </c:pt>
                <c:pt idx="2040">
                  <c:v>48.0</c:v>
                </c:pt>
                <c:pt idx="2041">
                  <c:v>48.0</c:v>
                </c:pt>
                <c:pt idx="2042">
                  <c:v>48.0</c:v>
                </c:pt>
                <c:pt idx="2043">
                  <c:v>48.0</c:v>
                </c:pt>
                <c:pt idx="2044">
                  <c:v>48.0</c:v>
                </c:pt>
                <c:pt idx="2045">
                  <c:v>48.0</c:v>
                </c:pt>
                <c:pt idx="2046">
                  <c:v>48.0</c:v>
                </c:pt>
                <c:pt idx="2047">
                  <c:v>48.0</c:v>
                </c:pt>
                <c:pt idx="2048">
                  <c:v>48.0</c:v>
                </c:pt>
                <c:pt idx="2049">
                  <c:v>48.0</c:v>
                </c:pt>
                <c:pt idx="2050">
                  <c:v>48.0</c:v>
                </c:pt>
                <c:pt idx="2051">
                  <c:v>48.0</c:v>
                </c:pt>
                <c:pt idx="2052">
                  <c:v>48.0</c:v>
                </c:pt>
                <c:pt idx="2053">
                  <c:v>48.0</c:v>
                </c:pt>
                <c:pt idx="2054">
                  <c:v>48.0</c:v>
                </c:pt>
                <c:pt idx="2055">
                  <c:v>48.0</c:v>
                </c:pt>
                <c:pt idx="2056">
                  <c:v>48.0</c:v>
                </c:pt>
                <c:pt idx="2057">
                  <c:v>48.0</c:v>
                </c:pt>
                <c:pt idx="2058">
                  <c:v>48.0</c:v>
                </c:pt>
                <c:pt idx="2059">
                  <c:v>48.0</c:v>
                </c:pt>
                <c:pt idx="2060">
                  <c:v>48.0</c:v>
                </c:pt>
                <c:pt idx="2061">
                  <c:v>48.0</c:v>
                </c:pt>
                <c:pt idx="2062">
                  <c:v>48.0</c:v>
                </c:pt>
                <c:pt idx="2063">
                  <c:v>48.0</c:v>
                </c:pt>
                <c:pt idx="2064">
                  <c:v>48.0</c:v>
                </c:pt>
                <c:pt idx="2065">
                  <c:v>48.0</c:v>
                </c:pt>
                <c:pt idx="2066">
                  <c:v>48.0</c:v>
                </c:pt>
                <c:pt idx="2067">
                  <c:v>48.0</c:v>
                </c:pt>
                <c:pt idx="2068">
                  <c:v>48.0</c:v>
                </c:pt>
                <c:pt idx="2069">
                  <c:v>48.0</c:v>
                </c:pt>
                <c:pt idx="2070">
                  <c:v>48.0</c:v>
                </c:pt>
                <c:pt idx="2071">
                  <c:v>48.0</c:v>
                </c:pt>
                <c:pt idx="2072">
                  <c:v>48.0</c:v>
                </c:pt>
                <c:pt idx="2073">
                  <c:v>48.0</c:v>
                </c:pt>
                <c:pt idx="2074">
                  <c:v>48.0</c:v>
                </c:pt>
                <c:pt idx="2075">
                  <c:v>48.0</c:v>
                </c:pt>
                <c:pt idx="2076">
                  <c:v>48.0</c:v>
                </c:pt>
                <c:pt idx="2077">
                  <c:v>48.0</c:v>
                </c:pt>
                <c:pt idx="2078">
                  <c:v>48.0</c:v>
                </c:pt>
                <c:pt idx="2079">
                  <c:v>48.0</c:v>
                </c:pt>
                <c:pt idx="2080">
                  <c:v>48.0</c:v>
                </c:pt>
                <c:pt idx="2081">
                  <c:v>48.0</c:v>
                </c:pt>
                <c:pt idx="2082">
                  <c:v>48.0</c:v>
                </c:pt>
                <c:pt idx="2083">
                  <c:v>48.0</c:v>
                </c:pt>
                <c:pt idx="2084">
                  <c:v>48.0</c:v>
                </c:pt>
                <c:pt idx="2085">
                  <c:v>48.0</c:v>
                </c:pt>
                <c:pt idx="2086">
                  <c:v>48.0</c:v>
                </c:pt>
                <c:pt idx="2087">
                  <c:v>48.0</c:v>
                </c:pt>
                <c:pt idx="2088">
                  <c:v>48.0</c:v>
                </c:pt>
                <c:pt idx="2089">
                  <c:v>48.0</c:v>
                </c:pt>
                <c:pt idx="2090">
                  <c:v>48.0</c:v>
                </c:pt>
                <c:pt idx="2091">
                  <c:v>48.0</c:v>
                </c:pt>
                <c:pt idx="2092">
                  <c:v>48.0</c:v>
                </c:pt>
                <c:pt idx="2093">
                  <c:v>48.0</c:v>
                </c:pt>
                <c:pt idx="2094">
                  <c:v>48.0</c:v>
                </c:pt>
                <c:pt idx="2095">
                  <c:v>48.0</c:v>
                </c:pt>
                <c:pt idx="2096">
                  <c:v>48.0</c:v>
                </c:pt>
                <c:pt idx="2097">
                  <c:v>48.0</c:v>
                </c:pt>
                <c:pt idx="2098">
                  <c:v>48.0</c:v>
                </c:pt>
                <c:pt idx="2099">
                  <c:v>48.0</c:v>
                </c:pt>
                <c:pt idx="2100">
                  <c:v>48.0</c:v>
                </c:pt>
                <c:pt idx="2101">
                  <c:v>48.0</c:v>
                </c:pt>
                <c:pt idx="2102">
                  <c:v>48.0</c:v>
                </c:pt>
                <c:pt idx="2103">
                  <c:v>48.0</c:v>
                </c:pt>
                <c:pt idx="2104">
                  <c:v>48.0</c:v>
                </c:pt>
                <c:pt idx="2105">
                  <c:v>48.0</c:v>
                </c:pt>
                <c:pt idx="2106">
                  <c:v>48.0</c:v>
                </c:pt>
                <c:pt idx="2107">
                  <c:v>48.0</c:v>
                </c:pt>
                <c:pt idx="2108">
                  <c:v>48.0</c:v>
                </c:pt>
                <c:pt idx="2109">
                  <c:v>48.0</c:v>
                </c:pt>
                <c:pt idx="2110">
                  <c:v>48.0</c:v>
                </c:pt>
                <c:pt idx="2111">
                  <c:v>48.0</c:v>
                </c:pt>
                <c:pt idx="2112">
                  <c:v>48.0</c:v>
                </c:pt>
                <c:pt idx="2113">
                  <c:v>48.0</c:v>
                </c:pt>
                <c:pt idx="2114">
                  <c:v>48.0</c:v>
                </c:pt>
                <c:pt idx="2115">
                  <c:v>48.0</c:v>
                </c:pt>
                <c:pt idx="2116">
                  <c:v>48.0</c:v>
                </c:pt>
                <c:pt idx="2117">
                  <c:v>48.0</c:v>
                </c:pt>
                <c:pt idx="2118">
                  <c:v>48.0</c:v>
                </c:pt>
                <c:pt idx="2119">
                  <c:v>48.0</c:v>
                </c:pt>
                <c:pt idx="2120">
                  <c:v>48.0</c:v>
                </c:pt>
                <c:pt idx="2121">
                  <c:v>48.0</c:v>
                </c:pt>
                <c:pt idx="2122">
                  <c:v>48.0</c:v>
                </c:pt>
                <c:pt idx="2123">
                  <c:v>48.0</c:v>
                </c:pt>
                <c:pt idx="2124">
                  <c:v>48.0</c:v>
                </c:pt>
                <c:pt idx="2125">
                  <c:v>48.0</c:v>
                </c:pt>
                <c:pt idx="2126">
                  <c:v>48.0</c:v>
                </c:pt>
                <c:pt idx="2127">
                  <c:v>48.0</c:v>
                </c:pt>
                <c:pt idx="2128">
                  <c:v>48.0</c:v>
                </c:pt>
                <c:pt idx="2129">
                  <c:v>48.0</c:v>
                </c:pt>
                <c:pt idx="2130">
                  <c:v>48.0</c:v>
                </c:pt>
                <c:pt idx="2131">
                  <c:v>48.0</c:v>
                </c:pt>
                <c:pt idx="2132">
                  <c:v>48.0</c:v>
                </c:pt>
                <c:pt idx="2133">
                  <c:v>48.0</c:v>
                </c:pt>
                <c:pt idx="2134">
                  <c:v>48.0</c:v>
                </c:pt>
                <c:pt idx="2135">
                  <c:v>48.0</c:v>
                </c:pt>
                <c:pt idx="2136">
                  <c:v>48.0</c:v>
                </c:pt>
                <c:pt idx="2137">
                  <c:v>48.0</c:v>
                </c:pt>
                <c:pt idx="2138">
                  <c:v>48.0</c:v>
                </c:pt>
                <c:pt idx="2139">
                  <c:v>48.0</c:v>
                </c:pt>
                <c:pt idx="2140">
                  <c:v>48.0</c:v>
                </c:pt>
                <c:pt idx="2141">
                  <c:v>48.0</c:v>
                </c:pt>
                <c:pt idx="2142">
                  <c:v>48.0</c:v>
                </c:pt>
                <c:pt idx="2143">
                  <c:v>48.0</c:v>
                </c:pt>
                <c:pt idx="2144">
                  <c:v>48.0</c:v>
                </c:pt>
                <c:pt idx="2145">
                  <c:v>48.0</c:v>
                </c:pt>
                <c:pt idx="2146">
                  <c:v>48.0</c:v>
                </c:pt>
                <c:pt idx="2147">
                  <c:v>48.0</c:v>
                </c:pt>
                <c:pt idx="2148">
                  <c:v>48.0</c:v>
                </c:pt>
                <c:pt idx="2149">
                  <c:v>48.0</c:v>
                </c:pt>
                <c:pt idx="2150">
                  <c:v>48.0</c:v>
                </c:pt>
                <c:pt idx="2151">
                  <c:v>48.0</c:v>
                </c:pt>
                <c:pt idx="2152">
                  <c:v>48.0</c:v>
                </c:pt>
                <c:pt idx="2153">
                  <c:v>49.0</c:v>
                </c:pt>
                <c:pt idx="2154">
                  <c:v>49.0</c:v>
                </c:pt>
                <c:pt idx="2155">
                  <c:v>49.0</c:v>
                </c:pt>
                <c:pt idx="2156">
                  <c:v>49.0</c:v>
                </c:pt>
                <c:pt idx="2157">
                  <c:v>49.0</c:v>
                </c:pt>
                <c:pt idx="2158">
                  <c:v>49.0</c:v>
                </c:pt>
                <c:pt idx="2159">
                  <c:v>49.0</c:v>
                </c:pt>
                <c:pt idx="2160">
                  <c:v>49.0</c:v>
                </c:pt>
                <c:pt idx="2161">
                  <c:v>49.0</c:v>
                </c:pt>
                <c:pt idx="2162">
                  <c:v>49.0</c:v>
                </c:pt>
                <c:pt idx="2163">
                  <c:v>49.0</c:v>
                </c:pt>
                <c:pt idx="2164">
                  <c:v>49.0</c:v>
                </c:pt>
                <c:pt idx="2165">
                  <c:v>49.0</c:v>
                </c:pt>
                <c:pt idx="2166">
                  <c:v>49.0</c:v>
                </c:pt>
                <c:pt idx="2167">
                  <c:v>49.0</c:v>
                </c:pt>
                <c:pt idx="2168">
                  <c:v>49.0</c:v>
                </c:pt>
                <c:pt idx="2169">
                  <c:v>49.0</c:v>
                </c:pt>
                <c:pt idx="2170">
                  <c:v>49.0</c:v>
                </c:pt>
                <c:pt idx="2171">
                  <c:v>49.0</c:v>
                </c:pt>
                <c:pt idx="2172">
                  <c:v>49.0</c:v>
                </c:pt>
                <c:pt idx="2173">
                  <c:v>49.0</c:v>
                </c:pt>
                <c:pt idx="2174">
                  <c:v>49.0</c:v>
                </c:pt>
                <c:pt idx="2175">
                  <c:v>49.0</c:v>
                </c:pt>
                <c:pt idx="2176">
                  <c:v>49.0</c:v>
                </c:pt>
                <c:pt idx="2177">
                  <c:v>49.0</c:v>
                </c:pt>
                <c:pt idx="2178">
                  <c:v>49.0</c:v>
                </c:pt>
                <c:pt idx="2179">
                  <c:v>49.0</c:v>
                </c:pt>
                <c:pt idx="2180">
                  <c:v>49.0</c:v>
                </c:pt>
                <c:pt idx="2181">
                  <c:v>49.0</c:v>
                </c:pt>
                <c:pt idx="2182">
                  <c:v>49.0</c:v>
                </c:pt>
                <c:pt idx="2183">
                  <c:v>49.0</c:v>
                </c:pt>
                <c:pt idx="2184">
                  <c:v>49.0</c:v>
                </c:pt>
                <c:pt idx="2185">
                  <c:v>49.0</c:v>
                </c:pt>
                <c:pt idx="2186">
                  <c:v>49.0</c:v>
                </c:pt>
                <c:pt idx="2187">
                  <c:v>49.0</c:v>
                </c:pt>
                <c:pt idx="2188">
                  <c:v>49.0</c:v>
                </c:pt>
                <c:pt idx="2189">
                  <c:v>49.0</c:v>
                </c:pt>
                <c:pt idx="2190">
                  <c:v>49.0</c:v>
                </c:pt>
                <c:pt idx="2191">
                  <c:v>49.0</c:v>
                </c:pt>
                <c:pt idx="2192">
                  <c:v>49.0</c:v>
                </c:pt>
                <c:pt idx="2193">
                  <c:v>49.0</c:v>
                </c:pt>
                <c:pt idx="2194">
                  <c:v>49.0</c:v>
                </c:pt>
                <c:pt idx="2195">
                  <c:v>49.0</c:v>
                </c:pt>
                <c:pt idx="2196">
                  <c:v>49.0</c:v>
                </c:pt>
                <c:pt idx="2197">
                  <c:v>49.0</c:v>
                </c:pt>
                <c:pt idx="2198">
                  <c:v>49.0</c:v>
                </c:pt>
                <c:pt idx="2199">
                  <c:v>49.0</c:v>
                </c:pt>
                <c:pt idx="2200">
                  <c:v>49.0</c:v>
                </c:pt>
                <c:pt idx="2201">
                  <c:v>49.0</c:v>
                </c:pt>
                <c:pt idx="2202">
                  <c:v>49.0</c:v>
                </c:pt>
                <c:pt idx="2203">
                  <c:v>49.0</c:v>
                </c:pt>
                <c:pt idx="2204">
                  <c:v>49.0</c:v>
                </c:pt>
                <c:pt idx="2205">
                  <c:v>49.0</c:v>
                </c:pt>
                <c:pt idx="2206">
                  <c:v>49.0</c:v>
                </c:pt>
                <c:pt idx="2207">
                  <c:v>49.0</c:v>
                </c:pt>
                <c:pt idx="2208">
                  <c:v>49.0</c:v>
                </c:pt>
                <c:pt idx="2209">
                  <c:v>49.0</c:v>
                </c:pt>
                <c:pt idx="2210">
                  <c:v>49.0</c:v>
                </c:pt>
                <c:pt idx="2211">
                  <c:v>49.0</c:v>
                </c:pt>
                <c:pt idx="2212">
                  <c:v>49.0</c:v>
                </c:pt>
                <c:pt idx="2213">
                  <c:v>49.0</c:v>
                </c:pt>
                <c:pt idx="2214">
                  <c:v>49.0</c:v>
                </c:pt>
                <c:pt idx="2215">
                  <c:v>49.0</c:v>
                </c:pt>
                <c:pt idx="2216">
                  <c:v>49.0</c:v>
                </c:pt>
                <c:pt idx="2217">
                  <c:v>49.0</c:v>
                </c:pt>
                <c:pt idx="2218">
                  <c:v>49.0</c:v>
                </c:pt>
                <c:pt idx="2219">
                  <c:v>49.0</c:v>
                </c:pt>
                <c:pt idx="2220">
                  <c:v>49.0</c:v>
                </c:pt>
                <c:pt idx="2221">
                  <c:v>49.0</c:v>
                </c:pt>
                <c:pt idx="2222">
                  <c:v>49.0</c:v>
                </c:pt>
                <c:pt idx="2223">
                  <c:v>49.0</c:v>
                </c:pt>
                <c:pt idx="2224">
                  <c:v>49.0</c:v>
                </c:pt>
                <c:pt idx="2225">
                  <c:v>49.0</c:v>
                </c:pt>
                <c:pt idx="2226">
                  <c:v>49.0</c:v>
                </c:pt>
                <c:pt idx="2227">
                  <c:v>49.0</c:v>
                </c:pt>
                <c:pt idx="2228">
                  <c:v>49.0</c:v>
                </c:pt>
                <c:pt idx="2229">
                  <c:v>49.0</c:v>
                </c:pt>
                <c:pt idx="2230">
                  <c:v>49.0</c:v>
                </c:pt>
                <c:pt idx="2231">
                  <c:v>49.0</c:v>
                </c:pt>
                <c:pt idx="2232">
                  <c:v>49.0</c:v>
                </c:pt>
                <c:pt idx="2233">
                  <c:v>49.0</c:v>
                </c:pt>
                <c:pt idx="2234">
                  <c:v>49.0</c:v>
                </c:pt>
                <c:pt idx="2235">
                  <c:v>49.0</c:v>
                </c:pt>
                <c:pt idx="2236">
                  <c:v>49.0</c:v>
                </c:pt>
                <c:pt idx="2237">
                  <c:v>49.0</c:v>
                </c:pt>
                <c:pt idx="2238">
                  <c:v>49.0</c:v>
                </c:pt>
                <c:pt idx="2239">
                  <c:v>49.0</c:v>
                </c:pt>
                <c:pt idx="2240">
                  <c:v>49.0</c:v>
                </c:pt>
                <c:pt idx="2241">
                  <c:v>49.0</c:v>
                </c:pt>
                <c:pt idx="2242">
                  <c:v>49.0</c:v>
                </c:pt>
                <c:pt idx="2243">
                  <c:v>49.0</c:v>
                </c:pt>
                <c:pt idx="2244">
                  <c:v>49.0</c:v>
                </c:pt>
                <c:pt idx="2245">
                  <c:v>49.0</c:v>
                </c:pt>
                <c:pt idx="2246">
                  <c:v>49.0</c:v>
                </c:pt>
                <c:pt idx="2247">
                  <c:v>49.0</c:v>
                </c:pt>
                <c:pt idx="2248">
                  <c:v>49.0</c:v>
                </c:pt>
                <c:pt idx="2249">
                  <c:v>49.0</c:v>
                </c:pt>
                <c:pt idx="2250">
                  <c:v>49.0</c:v>
                </c:pt>
                <c:pt idx="2251">
                  <c:v>49.0</c:v>
                </c:pt>
                <c:pt idx="2252">
                  <c:v>49.0</c:v>
                </c:pt>
                <c:pt idx="2253">
                  <c:v>49.0</c:v>
                </c:pt>
                <c:pt idx="2254">
                  <c:v>49.0</c:v>
                </c:pt>
                <c:pt idx="2255">
                  <c:v>49.0</c:v>
                </c:pt>
                <c:pt idx="2256">
                  <c:v>49.0</c:v>
                </c:pt>
                <c:pt idx="2257">
                  <c:v>49.0</c:v>
                </c:pt>
                <c:pt idx="2258">
                  <c:v>49.0</c:v>
                </c:pt>
                <c:pt idx="2259">
                  <c:v>49.0</c:v>
                </c:pt>
                <c:pt idx="2260">
                  <c:v>49.0</c:v>
                </c:pt>
                <c:pt idx="2261">
                  <c:v>49.0</c:v>
                </c:pt>
                <c:pt idx="2262">
                  <c:v>49.0</c:v>
                </c:pt>
                <c:pt idx="2263">
                  <c:v>49.0</c:v>
                </c:pt>
                <c:pt idx="2264">
                  <c:v>49.0</c:v>
                </c:pt>
                <c:pt idx="2265">
                  <c:v>49.0</c:v>
                </c:pt>
                <c:pt idx="2266">
                  <c:v>49.0</c:v>
                </c:pt>
                <c:pt idx="2267">
                  <c:v>49.0</c:v>
                </c:pt>
                <c:pt idx="2268">
                  <c:v>49.0</c:v>
                </c:pt>
                <c:pt idx="2269">
                  <c:v>49.0</c:v>
                </c:pt>
                <c:pt idx="2270">
                  <c:v>49.0</c:v>
                </c:pt>
                <c:pt idx="2271">
                  <c:v>49.0</c:v>
                </c:pt>
                <c:pt idx="2272">
                  <c:v>49.0</c:v>
                </c:pt>
                <c:pt idx="2273">
                  <c:v>49.0</c:v>
                </c:pt>
                <c:pt idx="2274">
                  <c:v>49.0</c:v>
                </c:pt>
                <c:pt idx="2275">
                  <c:v>49.0</c:v>
                </c:pt>
                <c:pt idx="2276">
                  <c:v>49.0</c:v>
                </c:pt>
                <c:pt idx="2277">
                  <c:v>49.0</c:v>
                </c:pt>
                <c:pt idx="2278">
                  <c:v>49.0</c:v>
                </c:pt>
                <c:pt idx="2279">
                  <c:v>49.0</c:v>
                </c:pt>
                <c:pt idx="2280">
                  <c:v>49.0</c:v>
                </c:pt>
                <c:pt idx="2281">
                  <c:v>49.0</c:v>
                </c:pt>
                <c:pt idx="2282">
                  <c:v>49.0</c:v>
                </c:pt>
                <c:pt idx="2283">
                  <c:v>49.0</c:v>
                </c:pt>
                <c:pt idx="2284">
                  <c:v>49.0</c:v>
                </c:pt>
                <c:pt idx="2285">
                  <c:v>49.0</c:v>
                </c:pt>
                <c:pt idx="2286">
                  <c:v>49.0</c:v>
                </c:pt>
                <c:pt idx="2287">
                  <c:v>49.0</c:v>
                </c:pt>
                <c:pt idx="2288">
                  <c:v>49.0</c:v>
                </c:pt>
                <c:pt idx="2289">
                  <c:v>49.0</c:v>
                </c:pt>
                <c:pt idx="2290">
                  <c:v>49.0</c:v>
                </c:pt>
                <c:pt idx="2291">
                  <c:v>49.0</c:v>
                </c:pt>
                <c:pt idx="2292">
                  <c:v>49.0</c:v>
                </c:pt>
                <c:pt idx="2293">
                  <c:v>49.0</c:v>
                </c:pt>
                <c:pt idx="2294">
                  <c:v>49.0</c:v>
                </c:pt>
                <c:pt idx="2295">
                  <c:v>49.0</c:v>
                </c:pt>
                <c:pt idx="2296">
                  <c:v>49.0</c:v>
                </c:pt>
                <c:pt idx="2297">
                  <c:v>49.0</c:v>
                </c:pt>
                <c:pt idx="2298">
                  <c:v>49.0</c:v>
                </c:pt>
                <c:pt idx="2299">
                  <c:v>49.0</c:v>
                </c:pt>
                <c:pt idx="2300">
                  <c:v>49.0</c:v>
                </c:pt>
                <c:pt idx="2301">
                  <c:v>49.0</c:v>
                </c:pt>
                <c:pt idx="2302">
                  <c:v>49.0</c:v>
                </c:pt>
                <c:pt idx="2303">
                  <c:v>49.0</c:v>
                </c:pt>
                <c:pt idx="2304">
                  <c:v>49.0</c:v>
                </c:pt>
                <c:pt idx="2305">
                  <c:v>49.0</c:v>
                </c:pt>
                <c:pt idx="2306">
                  <c:v>49.0</c:v>
                </c:pt>
                <c:pt idx="2307">
                  <c:v>49.0</c:v>
                </c:pt>
                <c:pt idx="2308">
                  <c:v>49.0</c:v>
                </c:pt>
                <c:pt idx="2309">
                  <c:v>49.0</c:v>
                </c:pt>
                <c:pt idx="2310">
                  <c:v>49.0</c:v>
                </c:pt>
                <c:pt idx="2311">
                  <c:v>49.0</c:v>
                </c:pt>
                <c:pt idx="2312">
                  <c:v>49.0</c:v>
                </c:pt>
                <c:pt idx="2313">
                  <c:v>49.0</c:v>
                </c:pt>
                <c:pt idx="2314">
                  <c:v>49.0</c:v>
                </c:pt>
                <c:pt idx="2315">
                  <c:v>49.0</c:v>
                </c:pt>
                <c:pt idx="2316">
                  <c:v>49.0</c:v>
                </c:pt>
                <c:pt idx="2317">
                  <c:v>49.0</c:v>
                </c:pt>
                <c:pt idx="2318">
                  <c:v>49.0</c:v>
                </c:pt>
                <c:pt idx="2319">
                  <c:v>49.0</c:v>
                </c:pt>
                <c:pt idx="2320">
                  <c:v>49.0</c:v>
                </c:pt>
                <c:pt idx="2321">
                  <c:v>49.0</c:v>
                </c:pt>
                <c:pt idx="2322">
                  <c:v>49.0</c:v>
                </c:pt>
                <c:pt idx="2323">
                  <c:v>49.0</c:v>
                </c:pt>
                <c:pt idx="2324">
                  <c:v>49.0</c:v>
                </c:pt>
                <c:pt idx="2325">
                  <c:v>49.0</c:v>
                </c:pt>
                <c:pt idx="2326">
                  <c:v>49.0</c:v>
                </c:pt>
                <c:pt idx="2327">
                  <c:v>49.0</c:v>
                </c:pt>
                <c:pt idx="2328">
                  <c:v>49.0</c:v>
                </c:pt>
                <c:pt idx="2329">
                  <c:v>49.0</c:v>
                </c:pt>
                <c:pt idx="2330">
                  <c:v>49.0</c:v>
                </c:pt>
                <c:pt idx="2331">
                  <c:v>49.0</c:v>
                </c:pt>
                <c:pt idx="2332">
                  <c:v>49.0</c:v>
                </c:pt>
                <c:pt idx="2333">
                  <c:v>49.0</c:v>
                </c:pt>
                <c:pt idx="2334">
                  <c:v>49.0</c:v>
                </c:pt>
                <c:pt idx="2335">
                  <c:v>49.0</c:v>
                </c:pt>
                <c:pt idx="2336">
                  <c:v>49.0</c:v>
                </c:pt>
                <c:pt idx="2337">
                  <c:v>49.0</c:v>
                </c:pt>
                <c:pt idx="2338">
                  <c:v>49.0</c:v>
                </c:pt>
                <c:pt idx="2339">
                  <c:v>49.0</c:v>
                </c:pt>
                <c:pt idx="2340">
                  <c:v>49.0</c:v>
                </c:pt>
                <c:pt idx="2341">
                  <c:v>49.0</c:v>
                </c:pt>
                <c:pt idx="2342">
                  <c:v>49.0</c:v>
                </c:pt>
                <c:pt idx="2343">
                  <c:v>49.0</c:v>
                </c:pt>
                <c:pt idx="2344">
                  <c:v>49.0</c:v>
                </c:pt>
                <c:pt idx="2345">
                  <c:v>49.0</c:v>
                </c:pt>
                <c:pt idx="2346">
                  <c:v>49.0</c:v>
                </c:pt>
                <c:pt idx="2347">
                  <c:v>49.0</c:v>
                </c:pt>
                <c:pt idx="2348">
                  <c:v>49.0</c:v>
                </c:pt>
                <c:pt idx="2349">
                  <c:v>49.0</c:v>
                </c:pt>
                <c:pt idx="2350">
                  <c:v>49.0</c:v>
                </c:pt>
                <c:pt idx="2351">
                  <c:v>49.0</c:v>
                </c:pt>
                <c:pt idx="2352">
                  <c:v>49.0</c:v>
                </c:pt>
                <c:pt idx="2353">
                  <c:v>49.0</c:v>
                </c:pt>
                <c:pt idx="2354">
                  <c:v>49.0</c:v>
                </c:pt>
                <c:pt idx="2355">
                  <c:v>49.0</c:v>
                </c:pt>
                <c:pt idx="2356">
                  <c:v>49.0</c:v>
                </c:pt>
                <c:pt idx="2357">
                  <c:v>49.0</c:v>
                </c:pt>
                <c:pt idx="2358">
                  <c:v>49.0</c:v>
                </c:pt>
                <c:pt idx="2359">
                  <c:v>49.0</c:v>
                </c:pt>
                <c:pt idx="2360">
                  <c:v>49.0</c:v>
                </c:pt>
                <c:pt idx="2361">
                  <c:v>49.0</c:v>
                </c:pt>
                <c:pt idx="2362">
                  <c:v>49.0</c:v>
                </c:pt>
                <c:pt idx="2363">
                  <c:v>49.0</c:v>
                </c:pt>
                <c:pt idx="2364">
                  <c:v>49.0</c:v>
                </c:pt>
                <c:pt idx="2365">
                  <c:v>49.0</c:v>
                </c:pt>
                <c:pt idx="2366">
                  <c:v>49.0</c:v>
                </c:pt>
                <c:pt idx="2367">
                  <c:v>49.0</c:v>
                </c:pt>
                <c:pt idx="2368">
                  <c:v>49.0</c:v>
                </c:pt>
                <c:pt idx="2369">
                  <c:v>49.0</c:v>
                </c:pt>
                <c:pt idx="2370">
                  <c:v>49.0</c:v>
                </c:pt>
                <c:pt idx="2371">
                  <c:v>49.0</c:v>
                </c:pt>
                <c:pt idx="2372">
                  <c:v>49.0</c:v>
                </c:pt>
                <c:pt idx="2373">
                  <c:v>49.0</c:v>
                </c:pt>
                <c:pt idx="2374">
                  <c:v>49.0</c:v>
                </c:pt>
                <c:pt idx="2375">
                  <c:v>49.0</c:v>
                </c:pt>
                <c:pt idx="2376">
                  <c:v>49.0</c:v>
                </c:pt>
                <c:pt idx="2377">
                  <c:v>49.0</c:v>
                </c:pt>
                <c:pt idx="2378">
                  <c:v>49.0</c:v>
                </c:pt>
                <c:pt idx="2379">
                  <c:v>49.0</c:v>
                </c:pt>
                <c:pt idx="2380">
                  <c:v>49.0</c:v>
                </c:pt>
                <c:pt idx="2381">
                  <c:v>49.0</c:v>
                </c:pt>
                <c:pt idx="2382">
                  <c:v>49.0</c:v>
                </c:pt>
                <c:pt idx="2383">
                  <c:v>49.0</c:v>
                </c:pt>
                <c:pt idx="2384">
                  <c:v>49.0</c:v>
                </c:pt>
                <c:pt idx="2385">
                  <c:v>49.0</c:v>
                </c:pt>
                <c:pt idx="2386">
                  <c:v>49.0</c:v>
                </c:pt>
                <c:pt idx="2387">
                  <c:v>49.0</c:v>
                </c:pt>
                <c:pt idx="2388">
                  <c:v>49.0</c:v>
                </c:pt>
                <c:pt idx="2389">
                  <c:v>49.0</c:v>
                </c:pt>
                <c:pt idx="2390">
                  <c:v>49.0</c:v>
                </c:pt>
                <c:pt idx="2391">
                  <c:v>49.0</c:v>
                </c:pt>
                <c:pt idx="2392">
                  <c:v>49.0</c:v>
                </c:pt>
                <c:pt idx="2393">
                  <c:v>49.0</c:v>
                </c:pt>
                <c:pt idx="2394">
                  <c:v>49.0</c:v>
                </c:pt>
                <c:pt idx="2395">
                  <c:v>49.0</c:v>
                </c:pt>
                <c:pt idx="2396">
                  <c:v>49.0</c:v>
                </c:pt>
                <c:pt idx="2397">
                  <c:v>49.0</c:v>
                </c:pt>
                <c:pt idx="2398">
                  <c:v>49.0</c:v>
                </c:pt>
                <c:pt idx="2399">
                  <c:v>49.0</c:v>
                </c:pt>
                <c:pt idx="2400">
                  <c:v>49.0</c:v>
                </c:pt>
                <c:pt idx="2401">
                  <c:v>49.0</c:v>
                </c:pt>
                <c:pt idx="2402">
                  <c:v>49.0</c:v>
                </c:pt>
                <c:pt idx="2403">
                  <c:v>49.0</c:v>
                </c:pt>
                <c:pt idx="2404">
                  <c:v>49.0</c:v>
                </c:pt>
                <c:pt idx="2405">
                  <c:v>49.0</c:v>
                </c:pt>
                <c:pt idx="2406">
                  <c:v>49.0</c:v>
                </c:pt>
                <c:pt idx="2407">
                  <c:v>49.0</c:v>
                </c:pt>
                <c:pt idx="2408">
                  <c:v>49.0</c:v>
                </c:pt>
                <c:pt idx="2409">
                  <c:v>49.0</c:v>
                </c:pt>
                <c:pt idx="2410">
                  <c:v>49.0</c:v>
                </c:pt>
                <c:pt idx="2411">
                  <c:v>49.0</c:v>
                </c:pt>
                <c:pt idx="2412">
                  <c:v>49.0</c:v>
                </c:pt>
                <c:pt idx="2413">
                  <c:v>49.0</c:v>
                </c:pt>
                <c:pt idx="2414">
                  <c:v>49.0</c:v>
                </c:pt>
                <c:pt idx="2415">
                  <c:v>49.0</c:v>
                </c:pt>
                <c:pt idx="2416">
                  <c:v>49.0</c:v>
                </c:pt>
                <c:pt idx="2417">
                  <c:v>49.0</c:v>
                </c:pt>
                <c:pt idx="2418">
                  <c:v>49.0</c:v>
                </c:pt>
                <c:pt idx="2419">
                  <c:v>49.0</c:v>
                </c:pt>
                <c:pt idx="2420">
                  <c:v>49.0</c:v>
                </c:pt>
                <c:pt idx="2421">
                  <c:v>49.0</c:v>
                </c:pt>
                <c:pt idx="2422">
                  <c:v>49.0</c:v>
                </c:pt>
                <c:pt idx="2423">
                  <c:v>49.0</c:v>
                </c:pt>
                <c:pt idx="2424">
                  <c:v>49.0</c:v>
                </c:pt>
                <c:pt idx="2425">
                  <c:v>49.0</c:v>
                </c:pt>
                <c:pt idx="2426">
                  <c:v>49.0</c:v>
                </c:pt>
                <c:pt idx="2427">
                  <c:v>49.0</c:v>
                </c:pt>
                <c:pt idx="2428">
                  <c:v>49.0</c:v>
                </c:pt>
                <c:pt idx="2429">
                  <c:v>49.0</c:v>
                </c:pt>
                <c:pt idx="2430">
                  <c:v>49.0</c:v>
                </c:pt>
                <c:pt idx="2431">
                  <c:v>49.0</c:v>
                </c:pt>
                <c:pt idx="2432">
                  <c:v>49.0</c:v>
                </c:pt>
                <c:pt idx="2433">
                  <c:v>49.0</c:v>
                </c:pt>
                <c:pt idx="2434">
                  <c:v>49.0</c:v>
                </c:pt>
                <c:pt idx="2435">
                  <c:v>49.0</c:v>
                </c:pt>
                <c:pt idx="2436">
                  <c:v>49.0</c:v>
                </c:pt>
                <c:pt idx="2437">
                  <c:v>49.0</c:v>
                </c:pt>
                <c:pt idx="2438">
                  <c:v>49.0</c:v>
                </c:pt>
                <c:pt idx="2439">
                  <c:v>49.0</c:v>
                </c:pt>
                <c:pt idx="2440">
                  <c:v>49.0</c:v>
                </c:pt>
                <c:pt idx="2441">
                  <c:v>49.0</c:v>
                </c:pt>
                <c:pt idx="2442">
                  <c:v>49.0</c:v>
                </c:pt>
                <c:pt idx="2443">
                  <c:v>49.0</c:v>
                </c:pt>
                <c:pt idx="2444">
                  <c:v>49.0</c:v>
                </c:pt>
                <c:pt idx="2445">
                  <c:v>49.0</c:v>
                </c:pt>
                <c:pt idx="2446">
                  <c:v>49.0</c:v>
                </c:pt>
                <c:pt idx="2447">
                  <c:v>49.0</c:v>
                </c:pt>
                <c:pt idx="2448">
                  <c:v>49.0</c:v>
                </c:pt>
                <c:pt idx="2449">
                  <c:v>49.0</c:v>
                </c:pt>
                <c:pt idx="2450">
                  <c:v>49.0</c:v>
                </c:pt>
                <c:pt idx="2451">
                  <c:v>49.0</c:v>
                </c:pt>
                <c:pt idx="2452">
                  <c:v>49.0</c:v>
                </c:pt>
                <c:pt idx="2453">
                  <c:v>49.0</c:v>
                </c:pt>
                <c:pt idx="2454">
                  <c:v>49.0</c:v>
                </c:pt>
                <c:pt idx="2455">
                  <c:v>49.0</c:v>
                </c:pt>
                <c:pt idx="2456">
                  <c:v>49.0</c:v>
                </c:pt>
                <c:pt idx="2457">
                  <c:v>49.0</c:v>
                </c:pt>
                <c:pt idx="2458">
                  <c:v>49.0</c:v>
                </c:pt>
                <c:pt idx="2459">
                  <c:v>49.0</c:v>
                </c:pt>
                <c:pt idx="2460">
                  <c:v>49.0</c:v>
                </c:pt>
                <c:pt idx="2461">
                  <c:v>49.0</c:v>
                </c:pt>
                <c:pt idx="2462">
                  <c:v>50.0</c:v>
                </c:pt>
                <c:pt idx="2463">
                  <c:v>51.0</c:v>
                </c:pt>
                <c:pt idx="2464">
                  <c:v>51.0</c:v>
                </c:pt>
                <c:pt idx="2465">
                  <c:v>51.0</c:v>
                </c:pt>
                <c:pt idx="2466">
                  <c:v>51.0</c:v>
                </c:pt>
                <c:pt idx="2467">
                  <c:v>51.0</c:v>
                </c:pt>
                <c:pt idx="2468">
                  <c:v>51.0</c:v>
                </c:pt>
                <c:pt idx="2469">
                  <c:v>51.0</c:v>
                </c:pt>
                <c:pt idx="2470">
                  <c:v>51.0</c:v>
                </c:pt>
                <c:pt idx="2471">
                  <c:v>51.0</c:v>
                </c:pt>
                <c:pt idx="2472">
                  <c:v>51.0</c:v>
                </c:pt>
                <c:pt idx="2473">
                  <c:v>51.0</c:v>
                </c:pt>
                <c:pt idx="2474">
                  <c:v>51.0</c:v>
                </c:pt>
                <c:pt idx="2475">
                  <c:v>51.0</c:v>
                </c:pt>
                <c:pt idx="2476">
                  <c:v>51.0</c:v>
                </c:pt>
                <c:pt idx="2477">
                  <c:v>51.0</c:v>
                </c:pt>
                <c:pt idx="2478">
                  <c:v>51.0</c:v>
                </c:pt>
                <c:pt idx="2479">
                  <c:v>51.0</c:v>
                </c:pt>
                <c:pt idx="2480">
                  <c:v>51.0</c:v>
                </c:pt>
                <c:pt idx="2481">
                  <c:v>51.0</c:v>
                </c:pt>
                <c:pt idx="2482">
                  <c:v>51.0</c:v>
                </c:pt>
                <c:pt idx="2483">
                  <c:v>51.0</c:v>
                </c:pt>
                <c:pt idx="2484">
                  <c:v>51.0</c:v>
                </c:pt>
                <c:pt idx="2485">
                  <c:v>51.0</c:v>
                </c:pt>
                <c:pt idx="2486">
                  <c:v>51.0</c:v>
                </c:pt>
                <c:pt idx="2487">
                  <c:v>51.0</c:v>
                </c:pt>
                <c:pt idx="2488">
                  <c:v>51.0</c:v>
                </c:pt>
                <c:pt idx="2489">
                  <c:v>51.0</c:v>
                </c:pt>
                <c:pt idx="2490">
                  <c:v>51.0</c:v>
                </c:pt>
                <c:pt idx="2491">
                  <c:v>51.0</c:v>
                </c:pt>
                <c:pt idx="2492">
                  <c:v>51.0</c:v>
                </c:pt>
                <c:pt idx="2493">
                  <c:v>51.0</c:v>
                </c:pt>
                <c:pt idx="2494">
                  <c:v>51.0</c:v>
                </c:pt>
                <c:pt idx="2495">
                  <c:v>51.0</c:v>
                </c:pt>
                <c:pt idx="2496">
                  <c:v>51.0</c:v>
                </c:pt>
                <c:pt idx="2497">
                  <c:v>51.0</c:v>
                </c:pt>
                <c:pt idx="2498">
                  <c:v>51.0</c:v>
                </c:pt>
                <c:pt idx="2499">
                  <c:v>51.0</c:v>
                </c:pt>
                <c:pt idx="2500">
                  <c:v>51.0</c:v>
                </c:pt>
                <c:pt idx="2501">
                  <c:v>51.0</c:v>
                </c:pt>
                <c:pt idx="2502">
                  <c:v>51.0</c:v>
                </c:pt>
                <c:pt idx="2503">
                  <c:v>51.0</c:v>
                </c:pt>
                <c:pt idx="2504">
                  <c:v>51.0</c:v>
                </c:pt>
                <c:pt idx="2505">
                  <c:v>51.0</c:v>
                </c:pt>
                <c:pt idx="2506">
                  <c:v>51.0</c:v>
                </c:pt>
                <c:pt idx="2507">
                  <c:v>51.0</c:v>
                </c:pt>
                <c:pt idx="2508">
                  <c:v>51.0</c:v>
                </c:pt>
                <c:pt idx="2509">
                  <c:v>51.0</c:v>
                </c:pt>
                <c:pt idx="2510">
                  <c:v>51.0</c:v>
                </c:pt>
                <c:pt idx="2511">
                  <c:v>51.0</c:v>
                </c:pt>
                <c:pt idx="2512">
                  <c:v>51.0</c:v>
                </c:pt>
                <c:pt idx="2513">
                  <c:v>51.0</c:v>
                </c:pt>
                <c:pt idx="2514">
                  <c:v>51.0</c:v>
                </c:pt>
                <c:pt idx="2515">
                  <c:v>51.0</c:v>
                </c:pt>
                <c:pt idx="2516">
                  <c:v>51.0</c:v>
                </c:pt>
                <c:pt idx="2517">
                  <c:v>51.0</c:v>
                </c:pt>
                <c:pt idx="2518">
                  <c:v>51.0</c:v>
                </c:pt>
                <c:pt idx="2519">
                  <c:v>51.0</c:v>
                </c:pt>
                <c:pt idx="2520">
                  <c:v>51.0</c:v>
                </c:pt>
                <c:pt idx="2521">
                  <c:v>51.0</c:v>
                </c:pt>
                <c:pt idx="2522">
                  <c:v>51.0</c:v>
                </c:pt>
                <c:pt idx="2523">
                  <c:v>51.0</c:v>
                </c:pt>
                <c:pt idx="2524">
                  <c:v>51.0</c:v>
                </c:pt>
                <c:pt idx="2525">
                  <c:v>51.0</c:v>
                </c:pt>
                <c:pt idx="2526">
                  <c:v>51.0</c:v>
                </c:pt>
                <c:pt idx="2527">
                  <c:v>51.0</c:v>
                </c:pt>
                <c:pt idx="2528">
                  <c:v>51.0</c:v>
                </c:pt>
                <c:pt idx="2529">
                  <c:v>51.0</c:v>
                </c:pt>
                <c:pt idx="2530">
                  <c:v>52.0</c:v>
                </c:pt>
                <c:pt idx="2531">
                  <c:v>53.0</c:v>
                </c:pt>
                <c:pt idx="2532">
                  <c:v>53.0</c:v>
                </c:pt>
                <c:pt idx="2533">
                  <c:v>53.0</c:v>
                </c:pt>
                <c:pt idx="2534">
                  <c:v>53.0</c:v>
                </c:pt>
                <c:pt idx="2535">
                  <c:v>53.0</c:v>
                </c:pt>
                <c:pt idx="2536">
                  <c:v>53.0</c:v>
                </c:pt>
                <c:pt idx="2537">
                  <c:v>53.0</c:v>
                </c:pt>
                <c:pt idx="2538">
                  <c:v>53.0</c:v>
                </c:pt>
                <c:pt idx="2539">
                  <c:v>53.0</c:v>
                </c:pt>
                <c:pt idx="2540">
                  <c:v>53.0</c:v>
                </c:pt>
                <c:pt idx="2541">
                  <c:v>53.0</c:v>
                </c:pt>
                <c:pt idx="2542">
                  <c:v>53.0</c:v>
                </c:pt>
                <c:pt idx="2543">
                  <c:v>53.0</c:v>
                </c:pt>
                <c:pt idx="2544">
                  <c:v>53.0</c:v>
                </c:pt>
                <c:pt idx="2545">
                  <c:v>53.0</c:v>
                </c:pt>
                <c:pt idx="2546">
                  <c:v>53.0</c:v>
                </c:pt>
                <c:pt idx="2547">
                  <c:v>53.0</c:v>
                </c:pt>
                <c:pt idx="2548">
                  <c:v>53.0</c:v>
                </c:pt>
                <c:pt idx="2549">
                  <c:v>53.0</c:v>
                </c:pt>
                <c:pt idx="2550">
                  <c:v>53.0</c:v>
                </c:pt>
                <c:pt idx="2551">
                  <c:v>53.0</c:v>
                </c:pt>
                <c:pt idx="2552">
                  <c:v>53.0</c:v>
                </c:pt>
                <c:pt idx="2553">
                  <c:v>53.0</c:v>
                </c:pt>
                <c:pt idx="2554">
                  <c:v>53.0</c:v>
                </c:pt>
                <c:pt idx="2555">
                  <c:v>53.0</c:v>
                </c:pt>
                <c:pt idx="2556">
                  <c:v>53.0</c:v>
                </c:pt>
                <c:pt idx="2557">
                  <c:v>53.0</c:v>
                </c:pt>
                <c:pt idx="2558">
                  <c:v>53.0</c:v>
                </c:pt>
                <c:pt idx="2559">
                  <c:v>53.0</c:v>
                </c:pt>
                <c:pt idx="2560">
                  <c:v>53.0</c:v>
                </c:pt>
                <c:pt idx="2561">
                  <c:v>53.0</c:v>
                </c:pt>
                <c:pt idx="2562">
                  <c:v>53.0</c:v>
                </c:pt>
                <c:pt idx="2563">
                  <c:v>53.0</c:v>
                </c:pt>
                <c:pt idx="2564">
                  <c:v>53.0</c:v>
                </c:pt>
                <c:pt idx="2565">
                  <c:v>53.0</c:v>
                </c:pt>
                <c:pt idx="2566">
                  <c:v>53.0</c:v>
                </c:pt>
                <c:pt idx="2567">
                  <c:v>53.0</c:v>
                </c:pt>
                <c:pt idx="2568">
                  <c:v>53.0</c:v>
                </c:pt>
                <c:pt idx="2569">
                  <c:v>53.0</c:v>
                </c:pt>
                <c:pt idx="2570">
                  <c:v>53.0</c:v>
                </c:pt>
                <c:pt idx="2571">
                  <c:v>53.0</c:v>
                </c:pt>
                <c:pt idx="2572">
                  <c:v>53.0</c:v>
                </c:pt>
                <c:pt idx="2573">
                  <c:v>53.0</c:v>
                </c:pt>
                <c:pt idx="2574">
                  <c:v>53.0</c:v>
                </c:pt>
                <c:pt idx="2575">
                  <c:v>53.0</c:v>
                </c:pt>
                <c:pt idx="2576">
                  <c:v>53.0</c:v>
                </c:pt>
                <c:pt idx="2577">
                  <c:v>53.0</c:v>
                </c:pt>
                <c:pt idx="2578">
                  <c:v>53.0</c:v>
                </c:pt>
                <c:pt idx="2579">
                  <c:v>53.0</c:v>
                </c:pt>
                <c:pt idx="2580">
                  <c:v>53.0</c:v>
                </c:pt>
                <c:pt idx="2581">
                  <c:v>53.0</c:v>
                </c:pt>
                <c:pt idx="2582">
                  <c:v>53.0</c:v>
                </c:pt>
                <c:pt idx="2583">
                  <c:v>53.0</c:v>
                </c:pt>
                <c:pt idx="2584">
                  <c:v>53.0</c:v>
                </c:pt>
                <c:pt idx="2585">
                  <c:v>53.0</c:v>
                </c:pt>
                <c:pt idx="2586">
                  <c:v>53.0</c:v>
                </c:pt>
                <c:pt idx="2587">
                  <c:v>53.0</c:v>
                </c:pt>
                <c:pt idx="2588">
                  <c:v>53.0</c:v>
                </c:pt>
                <c:pt idx="2589">
                  <c:v>53.0</c:v>
                </c:pt>
                <c:pt idx="2590">
                  <c:v>53.0</c:v>
                </c:pt>
                <c:pt idx="2591">
                  <c:v>53.0</c:v>
                </c:pt>
                <c:pt idx="2592">
                  <c:v>53.0</c:v>
                </c:pt>
                <c:pt idx="2593">
                  <c:v>53.0</c:v>
                </c:pt>
                <c:pt idx="2594">
                  <c:v>53.0</c:v>
                </c:pt>
                <c:pt idx="2595">
                  <c:v>53.0</c:v>
                </c:pt>
                <c:pt idx="2596">
                  <c:v>53.0</c:v>
                </c:pt>
                <c:pt idx="2597">
                  <c:v>53.0</c:v>
                </c:pt>
                <c:pt idx="2598">
                  <c:v>53.0</c:v>
                </c:pt>
                <c:pt idx="2599">
                  <c:v>53.0</c:v>
                </c:pt>
                <c:pt idx="2600">
                  <c:v>53.0</c:v>
                </c:pt>
                <c:pt idx="2601">
                  <c:v>53.0</c:v>
                </c:pt>
                <c:pt idx="2602">
                  <c:v>53.0</c:v>
                </c:pt>
                <c:pt idx="2603">
                  <c:v>53.0</c:v>
                </c:pt>
                <c:pt idx="2604">
                  <c:v>53.0</c:v>
                </c:pt>
                <c:pt idx="2605">
                  <c:v>53.0</c:v>
                </c:pt>
                <c:pt idx="2606">
                  <c:v>53.0</c:v>
                </c:pt>
                <c:pt idx="2607">
                  <c:v>53.0</c:v>
                </c:pt>
                <c:pt idx="2608">
                  <c:v>53.0</c:v>
                </c:pt>
                <c:pt idx="2609">
                  <c:v>53.0</c:v>
                </c:pt>
                <c:pt idx="2610">
                  <c:v>53.0</c:v>
                </c:pt>
                <c:pt idx="2611">
                  <c:v>53.0</c:v>
                </c:pt>
                <c:pt idx="2612">
                  <c:v>53.0</c:v>
                </c:pt>
                <c:pt idx="2613">
                  <c:v>53.0</c:v>
                </c:pt>
                <c:pt idx="2614">
                  <c:v>53.0</c:v>
                </c:pt>
                <c:pt idx="2615">
                  <c:v>53.0</c:v>
                </c:pt>
                <c:pt idx="2616">
                  <c:v>53.0</c:v>
                </c:pt>
                <c:pt idx="2617">
                  <c:v>53.0</c:v>
                </c:pt>
                <c:pt idx="2618">
                  <c:v>53.0</c:v>
                </c:pt>
                <c:pt idx="2619">
                  <c:v>53.0</c:v>
                </c:pt>
                <c:pt idx="2620">
                  <c:v>53.0</c:v>
                </c:pt>
                <c:pt idx="2621">
                  <c:v>53.0</c:v>
                </c:pt>
                <c:pt idx="2622">
                  <c:v>53.0</c:v>
                </c:pt>
                <c:pt idx="2623">
                  <c:v>53.0</c:v>
                </c:pt>
                <c:pt idx="2624">
                  <c:v>53.0</c:v>
                </c:pt>
                <c:pt idx="2625">
                  <c:v>53.0</c:v>
                </c:pt>
                <c:pt idx="2626">
                  <c:v>53.0</c:v>
                </c:pt>
                <c:pt idx="2627">
                  <c:v>53.0</c:v>
                </c:pt>
                <c:pt idx="2628">
                  <c:v>53.0</c:v>
                </c:pt>
                <c:pt idx="2629">
                  <c:v>53.0</c:v>
                </c:pt>
                <c:pt idx="2630">
                  <c:v>53.0</c:v>
                </c:pt>
                <c:pt idx="2631">
                  <c:v>53.0</c:v>
                </c:pt>
                <c:pt idx="2632">
                  <c:v>53.0</c:v>
                </c:pt>
                <c:pt idx="2633">
                  <c:v>53.0</c:v>
                </c:pt>
                <c:pt idx="2634">
                  <c:v>53.0</c:v>
                </c:pt>
                <c:pt idx="2635">
                  <c:v>53.0</c:v>
                </c:pt>
                <c:pt idx="2636">
                  <c:v>53.0</c:v>
                </c:pt>
                <c:pt idx="2637">
                  <c:v>53.0</c:v>
                </c:pt>
                <c:pt idx="2638">
                  <c:v>53.0</c:v>
                </c:pt>
                <c:pt idx="2639">
                  <c:v>53.0</c:v>
                </c:pt>
                <c:pt idx="2640">
                  <c:v>53.0</c:v>
                </c:pt>
                <c:pt idx="2641">
                  <c:v>53.0</c:v>
                </c:pt>
                <c:pt idx="2642">
                  <c:v>53.0</c:v>
                </c:pt>
                <c:pt idx="2643">
                  <c:v>53.0</c:v>
                </c:pt>
                <c:pt idx="2644">
                  <c:v>53.0</c:v>
                </c:pt>
                <c:pt idx="2645">
                  <c:v>53.0</c:v>
                </c:pt>
                <c:pt idx="2646">
                  <c:v>53.0</c:v>
                </c:pt>
                <c:pt idx="2647">
                  <c:v>53.0</c:v>
                </c:pt>
                <c:pt idx="2648">
                  <c:v>53.0</c:v>
                </c:pt>
                <c:pt idx="2649">
                  <c:v>53.0</c:v>
                </c:pt>
                <c:pt idx="2650">
                  <c:v>53.0</c:v>
                </c:pt>
                <c:pt idx="2651">
                  <c:v>53.0</c:v>
                </c:pt>
                <c:pt idx="2652">
                  <c:v>53.0</c:v>
                </c:pt>
                <c:pt idx="2653">
                  <c:v>53.0</c:v>
                </c:pt>
                <c:pt idx="2654">
                  <c:v>53.0</c:v>
                </c:pt>
                <c:pt idx="2655">
                  <c:v>53.0</c:v>
                </c:pt>
                <c:pt idx="2656">
                  <c:v>53.0</c:v>
                </c:pt>
                <c:pt idx="2657">
                  <c:v>53.0</c:v>
                </c:pt>
                <c:pt idx="2658">
                  <c:v>53.0</c:v>
                </c:pt>
                <c:pt idx="2659">
                  <c:v>53.0</c:v>
                </c:pt>
                <c:pt idx="2660">
                  <c:v>53.0</c:v>
                </c:pt>
                <c:pt idx="2661">
                  <c:v>53.0</c:v>
                </c:pt>
                <c:pt idx="2662">
                  <c:v>53.0</c:v>
                </c:pt>
                <c:pt idx="2663">
                  <c:v>53.0</c:v>
                </c:pt>
                <c:pt idx="2664">
                  <c:v>53.0</c:v>
                </c:pt>
                <c:pt idx="2665">
                  <c:v>53.0</c:v>
                </c:pt>
                <c:pt idx="2666">
                  <c:v>53.0</c:v>
                </c:pt>
                <c:pt idx="2667">
                  <c:v>53.0</c:v>
                </c:pt>
                <c:pt idx="2668">
                  <c:v>53.0</c:v>
                </c:pt>
                <c:pt idx="2669">
                  <c:v>53.0</c:v>
                </c:pt>
                <c:pt idx="2670">
                  <c:v>53.0</c:v>
                </c:pt>
                <c:pt idx="2671">
                  <c:v>53.0</c:v>
                </c:pt>
                <c:pt idx="2672">
                  <c:v>53.0</c:v>
                </c:pt>
                <c:pt idx="2673">
                  <c:v>53.0</c:v>
                </c:pt>
                <c:pt idx="2674">
                  <c:v>53.0</c:v>
                </c:pt>
                <c:pt idx="2675">
                  <c:v>53.0</c:v>
                </c:pt>
                <c:pt idx="2676">
                  <c:v>53.0</c:v>
                </c:pt>
                <c:pt idx="2677">
                  <c:v>53.0</c:v>
                </c:pt>
                <c:pt idx="2678">
                  <c:v>53.0</c:v>
                </c:pt>
                <c:pt idx="2679">
                  <c:v>53.0</c:v>
                </c:pt>
                <c:pt idx="2680">
                  <c:v>53.0</c:v>
                </c:pt>
                <c:pt idx="2681">
                  <c:v>53.0</c:v>
                </c:pt>
                <c:pt idx="2682">
                  <c:v>53.0</c:v>
                </c:pt>
                <c:pt idx="2683">
                  <c:v>53.0</c:v>
                </c:pt>
                <c:pt idx="2684">
                  <c:v>53.0</c:v>
                </c:pt>
                <c:pt idx="2685">
                  <c:v>53.0</c:v>
                </c:pt>
                <c:pt idx="2686">
                  <c:v>53.0</c:v>
                </c:pt>
                <c:pt idx="2687">
                  <c:v>53.0</c:v>
                </c:pt>
                <c:pt idx="2688">
                  <c:v>53.0</c:v>
                </c:pt>
                <c:pt idx="2689">
                  <c:v>53.0</c:v>
                </c:pt>
                <c:pt idx="2690">
                  <c:v>53.0</c:v>
                </c:pt>
                <c:pt idx="2691">
                  <c:v>53.0</c:v>
                </c:pt>
                <c:pt idx="2692">
                  <c:v>53.0</c:v>
                </c:pt>
                <c:pt idx="2693">
                  <c:v>53.0</c:v>
                </c:pt>
                <c:pt idx="2694">
                  <c:v>53.0</c:v>
                </c:pt>
                <c:pt idx="2695">
                  <c:v>53.0</c:v>
                </c:pt>
                <c:pt idx="2696">
                  <c:v>53.0</c:v>
                </c:pt>
                <c:pt idx="2697">
                  <c:v>53.0</c:v>
                </c:pt>
                <c:pt idx="2698">
                  <c:v>53.0</c:v>
                </c:pt>
                <c:pt idx="2699">
                  <c:v>53.0</c:v>
                </c:pt>
                <c:pt idx="2700">
                  <c:v>53.0</c:v>
                </c:pt>
                <c:pt idx="2701">
                  <c:v>53.0</c:v>
                </c:pt>
                <c:pt idx="2702">
                  <c:v>53.0</c:v>
                </c:pt>
                <c:pt idx="2703">
                  <c:v>53.0</c:v>
                </c:pt>
                <c:pt idx="2704">
                  <c:v>53.0</c:v>
                </c:pt>
                <c:pt idx="2705">
                  <c:v>53.0</c:v>
                </c:pt>
                <c:pt idx="2706">
                  <c:v>53.0</c:v>
                </c:pt>
                <c:pt idx="2707">
                  <c:v>53.0</c:v>
                </c:pt>
                <c:pt idx="2708">
                  <c:v>53.0</c:v>
                </c:pt>
                <c:pt idx="2709">
                  <c:v>54.0</c:v>
                </c:pt>
                <c:pt idx="2710">
                  <c:v>54.0</c:v>
                </c:pt>
                <c:pt idx="2711">
                  <c:v>54.0</c:v>
                </c:pt>
                <c:pt idx="2712">
                  <c:v>54.0</c:v>
                </c:pt>
                <c:pt idx="2713">
                  <c:v>54.0</c:v>
                </c:pt>
                <c:pt idx="2714">
                  <c:v>54.0</c:v>
                </c:pt>
                <c:pt idx="2715">
                  <c:v>54.0</c:v>
                </c:pt>
                <c:pt idx="2716">
                  <c:v>54.0</c:v>
                </c:pt>
                <c:pt idx="2717">
                  <c:v>54.0</c:v>
                </c:pt>
                <c:pt idx="2718">
                  <c:v>54.0</c:v>
                </c:pt>
                <c:pt idx="2719">
                  <c:v>54.0</c:v>
                </c:pt>
                <c:pt idx="2720">
                  <c:v>54.0</c:v>
                </c:pt>
                <c:pt idx="2721">
                  <c:v>54.0</c:v>
                </c:pt>
                <c:pt idx="2722">
                  <c:v>54.0</c:v>
                </c:pt>
                <c:pt idx="2723">
                  <c:v>54.0</c:v>
                </c:pt>
                <c:pt idx="2724">
                  <c:v>54.0</c:v>
                </c:pt>
                <c:pt idx="2725">
                  <c:v>54.0</c:v>
                </c:pt>
                <c:pt idx="2726">
                  <c:v>54.0</c:v>
                </c:pt>
                <c:pt idx="2727">
                  <c:v>54.0</c:v>
                </c:pt>
                <c:pt idx="2728">
                  <c:v>54.0</c:v>
                </c:pt>
                <c:pt idx="2729">
                  <c:v>54.0</c:v>
                </c:pt>
                <c:pt idx="2730">
                  <c:v>54.0</c:v>
                </c:pt>
                <c:pt idx="2731">
                  <c:v>54.0</c:v>
                </c:pt>
                <c:pt idx="2732">
                  <c:v>54.0</c:v>
                </c:pt>
                <c:pt idx="2733">
                  <c:v>54.0</c:v>
                </c:pt>
                <c:pt idx="2734">
                  <c:v>54.0</c:v>
                </c:pt>
                <c:pt idx="2735">
                  <c:v>54.0</c:v>
                </c:pt>
                <c:pt idx="2736">
                  <c:v>54.0</c:v>
                </c:pt>
                <c:pt idx="2737">
                  <c:v>54.0</c:v>
                </c:pt>
                <c:pt idx="2738">
                  <c:v>54.0</c:v>
                </c:pt>
                <c:pt idx="2739">
                  <c:v>54.0</c:v>
                </c:pt>
                <c:pt idx="2740">
                  <c:v>54.0</c:v>
                </c:pt>
                <c:pt idx="2741">
                  <c:v>54.0</c:v>
                </c:pt>
                <c:pt idx="2742">
                  <c:v>54.0</c:v>
                </c:pt>
                <c:pt idx="2743">
                  <c:v>54.0</c:v>
                </c:pt>
                <c:pt idx="2744">
                  <c:v>54.0</c:v>
                </c:pt>
                <c:pt idx="2745">
                  <c:v>54.0</c:v>
                </c:pt>
                <c:pt idx="2746">
                  <c:v>54.0</c:v>
                </c:pt>
                <c:pt idx="2747">
                  <c:v>54.0</c:v>
                </c:pt>
                <c:pt idx="2748">
                  <c:v>54.0</c:v>
                </c:pt>
                <c:pt idx="2749">
                  <c:v>54.0</c:v>
                </c:pt>
                <c:pt idx="2750">
                  <c:v>54.0</c:v>
                </c:pt>
                <c:pt idx="2751">
                  <c:v>54.0</c:v>
                </c:pt>
                <c:pt idx="2752">
                  <c:v>54.0</c:v>
                </c:pt>
                <c:pt idx="2753">
                  <c:v>54.0</c:v>
                </c:pt>
                <c:pt idx="2754">
                  <c:v>54.0</c:v>
                </c:pt>
                <c:pt idx="2755">
                  <c:v>54.0</c:v>
                </c:pt>
                <c:pt idx="2756">
                  <c:v>54.0</c:v>
                </c:pt>
                <c:pt idx="2757">
                  <c:v>54.0</c:v>
                </c:pt>
                <c:pt idx="2758">
                  <c:v>54.0</c:v>
                </c:pt>
                <c:pt idx="2759">
                  <c:v>54.0</c:v>
                </c:pt>
                <c:pt idx="2760">
                  <c:v>54.0</c:v>
                </c:pt>
                <c:pt idx="2761">
                  <c:v>54.0</c:v>
                </c:pt>
                <c:pt idx="2762">
                  <c:v>54.0</c:v>
                </c:pt>
                <c:pt idx="2763">
                  <c:v>54.0</c:v>
                </c:pt>
                <c:pt idx="2764">
                  <c:v>54.0</c:v>
                </c:pt>
                <c:pt idx="2765">
                  <c:v>54.0</c:v>
                </c:pt>
                <c:pt idx="2766">
                  <c:v>54.0</c:v>
                </c:pt>
                <c:pt idx="2767">
                  <c:v>54.0</c:v>
                </c:pt>
                <c:pt idx="2768">
                  <c:v>54.0</c:v>
                </c:pt>
                <c:pt idx="2769">
                  <c:v>54.0</c:v>
                </c:pt>
                <c:pt idx="2770">
                  <c:v>54.0</c:v>
                </c:pt>
                <c:pt idx="2771">
                  <c:v>54.0</c:v>
                </c:pt>
                <c:pt idx="2772">
                  <c:v>54.0</c:v>
                </c:pt>
                <c:pt idx="2773">
                  <c:v>54.0</c:v>
                </c:pt>
                <c:pt idx="2774">
                  <c:v>54.0</c:v>
                </c:pt>
                <c:pt idx="2775">
                  <c:v>54.0</c:v>
                </c:pt>
                <c:pt idx="2776">
                  <c:v>54.0</c:v>
                </c:pt>
                <c:pt idx="2777">
                  <c:v>54.0</c:v>
                </c:pt>
                <c:pt idx="2778">
                  <c:v>54.0</c:v>
                </c:pt>
                <c:pt idx="2779">
                  <c:v>54.0</c:v>
                </c:pt>
                <c:pt idx="2780">
                  <c:v>54.0</c:v>
                </c:pt>
                <c:pt idx="2781">
                  <c:v>54.0</c:v>
                </c:pt>
                <c:pt idx="2782">
                  <c:v>54.0</c:v>
                </c:pt>
                <c:pt idx="2783">
                  <c:v>54.0</c:v>
                </c:pt>
                <c:pt idx="2784">
                  <c:v>54.0</c:v>
                </c:pt>
                <c:pt idx="2785">
                  <c:v>54.0</c:v>
                </c:pt>
                <c:pt idx="2786">
                  <c:v>54.0</c:v>
                </c:pt>
                <c:pt idx="2787">
                  <c:v>54.0</c:v>
                </c:pt>
                <c:pt idx="2788">
                  <c:v>54.0</c:v>
                </c:pt>
                <c:pt idx="2789">
                  <c:v>54.0</c:v>
                </c:pt>
                <c:pt idx="2790">
                  <c:v>54.0</c:v>
                </c:pt>
                <c:pt idx="2791">
                  <c:v>54.0</c:v>
                </c:pt>
                <c:pt idx="2792">
                  <c:v>54.0</c:v>
                </c:pt>
                <c:pt idx="2793">
                  <c:v>54.0</c:v>
                </c:pt>
                <c:pt idx="2794">
                  <c:v>54.0</c:v>
                </c:pt>
                <c:pt idx="2795">
                  <c:v>54.0</c:v>
                </c:pt>
                <c:pt idx="2796">
                  <c:v>54.0</c:v>
                </c:pt>
                <c:pt idx="2797">
                  <c:v>54.0</c:v>
                </c:pt>
                <c:pt idx="2798">
                  <c:v>54.0</c:v>
                </c:pt>
                <c:pt idx="2799">
                  <c:v>54.0</c:v>
                </c:pt>
                <c:pt idx="2800">
                  <c:v>54.0</c:v>
                </c:pt>
                <c:pt idx="2801">
                  <c:v>54.0</c:v>
                </c:pt>
                <c:pt idx="2802">
                  <c:v>54.0</c:v>
                </c:pt>
                <c:pt idx="2803">
                  <c:v>54.0</c:v>
                </c:pt>
                <c:pt idx="2804">
                  <c:v>54.0</c:v>
                </c:pt>
                <c:pt idx="2805">
                  <c:v>54.0</c:v>
                </c:pt>
                <c:pt idx="2806">
                  <c:v>54.0</c:v>
                </c:pt>
                <c:pt idx="2807">
                  <c:v>54.0</c:v>
                </c:pt>
                <c:pt idx="2808">
                  <c:v>54.0</c:v>
                </c:pt>
                <c:pt idx="2809">
                  <c:v>54.0</c:v>
                </c:pt>
                <c:pt idx="2810">
                  <c:v>54.0</c:v>
                </c:pt>
                <c:pt idx="2811">
                  <c:v>54.0</c:v>
                </c:pt>
                <c:pt idx="2812">
                  <c:v>54.0</c:v>
                </c:pt>
                <c:pt idx="2813">
                  <c:v>54.0</c:v>
                </c:pt>
                <c:pt idx="2814">
                  <c:v>54.0</c:v>
                </c:pt>
                <c:pt idx="2815">
                  <c:v>54.0</c:v>
                </c:pt>
                <c:pt idx="2816">
                  <c:v>54.0</c:v>
                </c:pt>
                <c:pt idx="2817">
                  <c:v>54.0</c:v>
                </c:pt>
                <c:pt idx="2818">
                  <c:v>54.0</c:v>
                </c:pt>
                <c:pt idx="2819">
                  <c:v>54.0</c:v>
                </c:pt>
                <c:pt idx="2820">
                  <c:v>54.0</c:v>
                </c:pt>
                <c:pt idx="2821">
                  <c:v>54.0</c:v>
                </c:pt>
                <c:pt idx="2822">
                  <c:v>54.0</c:v>
                </c:pt>
                <c:pt idx="2823">
                  <c:v>54.0</c:v>
                </c:pt>
                <c:pt idx="2824">
                  <c:v>54.0</c:v>
                </c:pt>
                <c:pt idx="2825">
                  <c:v>54.0</c:v>
                </c:pt>
                <c:pt idx="2826">
                  <c:v>54.0</c:v>
                </c:pt>
                <c:pt idx="2827">
                  <c:v>54.0</c:v>
                </c:pt>
                <c:pt idx="2828">
                  <c:v>54.0</c:v>
                </c:pt>
                <c:pt idx="2829">
                  <c:v>54.0</c:v>
                </c:pt>
                <c:pt idx="2830">
                  <c:v>54.0</c:v>
                </c:pt>
                <c:pt idx="2831">
                  <c:v>54.0</c:v>
                </c:pt>
                <c:pt idx="2832">
                  <c:v>54.0</c:v>
                </c:pt>
                <c:pt idx="2833">
                  <c:v>54.0</c:v>
                </c:pt>
                <c:pt idx="2834">
                  <c:v>54.0</c:v>
                </c:pt>
                <c:pt idx="2835">
                  <c:v>54.0</c:v>
                </c:pt>
                <c:pt idx="2836">
                  <c:v>54.0</c:v>
                </c:pt>
                <c:pt idx="2837">
                  <c:v>54.0</c:v>
                </c:pt>
                <c:pt idx="2838">
                  <c:v>54.0</c:v>
                </c:pt>
                <c:pt idx="2839">
                  <c:v>54.0</c:v>
                </c:pt>
                <c:pt idx="2840">
                  <c:v>54.0</c:v>
                </c:pt>
                <c:pt idx="2841">
                  <c:v>54.0</c:v>
                </c:pt>
                <c:pt idx="2842">
                  <c:v>54.0</c:v>
                </c:pt>
                <c:pt idx="2843">
                  <c:v>54.0</c:v>
                </c:pt>
                <c:pt idx="2844">
                  <c:v>54.0</c:v>
                </c:pt>
                <c:pt idx="2845">
                  <c:v>54.0</c:v>
                </c:pt>
                <c:pt idx="2846">
                  <c:v>54.0</c:v>
                </c:pt>
                <c:pt idx="2847">
                  <c:v>54.0</c:v>
                </c:pt>
                <c:pt idx="2848">
                  <c:v>54.0</c:v>
                </c:pt>
                <c:pt idx="2849">
                  <c:v>54.0</c:v>
                </c:pt>
                <c:pt idx="2850">
                  <c:v>54.0</c:v>
                </c:pt>
                <c:pt idx="2851">
                  <c:v>54.0</c:v>
                </c:pt>
                <c:pt idx="2852">
                  <c:v>54.0</c:v>
                </c:pt>
                <c:pt idx="2853">
                  <c:v>54.0</c:v>
                </c:pt>
                <c:pt idx="2854">
                  <c:v>54.0</c:v>
                </c:pt>
                <c:pt idx="2855">
                  <c:v>54.0</c:v>
                </c:pt>
                <c:pt idx="2856">
                  <c:v>54.0</c:v>
                </c:pt>
                <c:pt idx="2857">
                  <c:v>54.0</c:v>
                </c:pt>
                <c:pt idx="2858">
                  <c:v>54.0</c:v>
                </c:pt>
                <c:pt idx="2859">
                  <c:v>54.0</c:v>
                </c:pt>
                <c:pt idx="2860">
                  <c:v>54.0</c:v>
                </c:pt>
                <c:pt idx="2861">
                  <c:v>54.0</c:v>
                </c:pt>
                <c:pt idx="2862">
                  <c:v>54.0</c:v>
                </c:pt>
                <c:pt idx="2863">
                  <c:v>54.0</c:v>
                </c:pt>
                <c:pt idx="2864">
                  <c:v>54.0</c:v>
                </c:pt>
                <c:pt idx="2865">
                  <c:v>54.0</c:v>
                </c:pt>
                <c:pt idx="2866">
                  <c:v>54.0</c:v>
                </c:pt>
                <c:pt idx="2867">
                  <c:v>54.0</c:v>
                </c:pt>
                <c:pt idx="2868">
                  <c:v>54.0</c:v>
                </c:pt>
                <c:pt idx="2869">
                  <c:v>54.0</c:v>
                </c:pt>
                <c:pt idx="2870">
                  <c:v>54.0</c:v>
                </c:pt>
                <c:pt idx="2871">
                  <c:v>54.0</c:v>
                </c:pt>
                <c:pt idx="2872">
                  <c:v>54.0</c:v>
                </c:pt>
                <c:pt idx="2873">
                  <c:v>54.0</c:v>
                </c:pt>
                <c:pt idx="2874">
                  <c:v>54.0</c:v>
                </c:pt>
                <c:pt idx="2875">
                  <c:v>54.0</c:v>
                </c:pt>
                <c:pt idx="2876">
                  <c:v>54.0</c:v>
                </c:pt>
                <c:pt idx="2877">
                  <c:v>54.0</c:v>
                </c:pt>
                <c:pt idx="2878">
                  <c:v>54.0</c:v>
                </c:pt>
                <c:pt idx="2879">
                  <c:v>54.0</c:v>
                </c:pt>
                <c:pt idx="2880">
                  <c:v>54.0</c:v>
                </c:pt>
                <c:pt idx="2881">
                  <c:v>54.0</c:v>
                </c:pt>
                <c:pt idx="2882">
                  <c:v>54.0</c:v>
                </c:pt>
                <c:pt idx="2883">
                  <c:v>54.0</c:v>
                </c:pt>
                <c:pt idx="2884">
                  <c:v>54.0</c:v>
                </c:pt>
                <c:pt idx="2885">
                  <c:v>54.0</c:v>
                </c:pt>
                <c:pt idx="2886">
                  <c:v>54.0</c:v>
                </c:pt>
                <c:pt idx="2887">
                  <c:v>54.0</c:v>
                </c:pt>
                <c:pt idx="2888">
                  <c:v>54.0</c:v>
                </c:pt>
                <c:pt idx="2889">
                  <c:v>54.0</c:v>
                </c:pt>
                <c:pt idx="2890">
                  <c:v>54.0</c:v>
                </c:pt>
                <c:pt idx="2891">
                  <c:v>54.0</c:v>
                </c:pt>
                <c:pt idx="2892">
                  <c:v>54.0</c:v>
                </c:pt>
                <c:pt idx="2893">
                  <c:v>54.0</c:v>
                </c:pt>
                <c:pt idx="2894">
                  <c:v>54.0</c:v>
                </c:pt>
                <c:pt idx="2895">
                  <c:v>54.0</c:v>
                </c:pt>
                <c:pt idx="2896">
                  <c:v>54.0</c:v>
                </c:pt>
                <c:pt idx="2897">
                  <c:v>54.0</c:v>
                </c:pt>
                <c:pt idx="2898">
                  <c:v>54.0</c:v>
                </c:pt>
                <c:pt idx="2899">
                  <c:v>54.0</c:v>
                </c:pt>
                <c:pt idx="2900">
                  <c:v>54.0</c:v>
                </c:pt>
                <c:pt idx="2901">
                  <c:v>54.0</c:v>
                </c:pt>
                <c:pt idx="2902">
                  <c:v>54.0</c:v>
                </c:pt>
                <c:pt idx="2903">
                  <c:v>54.0</c:v>
                </c:pt>
                <c:pt idx="2904">
                  <c:v>54.0</c:v>
                </c:pt>
                <c:pt idx="2905">
                  <c:v>54.0</c:v>
                </c:pt>
                <c:pt idx="2906">
                  <c:v>54.0</c:v>
                </c:pt>
                <c:pt idx="2907">
                  <c:v>54.0</c:v>
                </c:pt>
                <c:pt idx="2908">
                  <c:v>54.0</c:v>
                </c:pt>
                <c:pt idx="2909">
                  <c:v>54.0</c:v>
                </c:pt>
                <c:pt idx="2910">
                  <c:v>54.0</c:v>
                </c:pt>
                <c:pt idx="2911">
                  <c:v>54.0</c:v>
                </c:pt>
                <c:pt idx="2912">
                  <c:v>54.0</c:v>
                </c:pt>
                <c:pt idx="2913">
                  <c:v>54.0</c:v>
                </c:pt>
                <c:pt idx="2914">
                  <c:v>54.0</c:v>
                </c:pt>
                <c:pt idx="2915">
                  <c:v>54.0</c:v>
                </c:pt>
                <c:pt idx="2916">
                  <c:v>54.0</c:v>
                </c:pt>
                <c:pt idx="2917">
                  <c:v>54.0</c:v>
                </c:pt>
                <c:pt idx="2918">
                  <c:v>54.0</c:v>
                </c:pt>
                <c:pt idx="2919">
                  <c:v>54.0</c:v>
                </c:pt>
                <c:pt idx="2920">
                  <c:v>54.0</c:v>
                </c:pt>
                <c:pt idx="2921">
                  <c:v>54.0</c:v>
                </c:pt>
                <c:pt idx="2922">
                  <c:v>54.0</c:v>
                </c:pt>
                <c:pt idx="2923">
                  <c:v>54.0</c:v>
                </c:pt>
                <c:pt idx="2924">
                  <c:v>54.0</c:v>
                </c:pt>
                <c:pt idx="2925">
                  <c:v>54.0</c:v>
                </c:pt>
                <c:pt idx="2926">
                  <c:v>54.0</c:v>
                </c:pt>
                <c:pt idx="2927">
                  <c:v>54.0</c:v>
                </c:pt>
                <c:pt idx="2928">
                  <c:v>54.0</c:v>
                </c:pt>
                <c:pt idx="2929">
                  <c:v>54.0</c:v>
                </c:pt>
                <c:pt idx="2930">
                  <c:v>54.0</c:v>
                </c:pt>
                <c:pt idx="2931">
                  <c:v>54.0</c:v>
                </c:pt>
                <c:pt idx="2932">
                  <c:v>54.0</c:v>
                </c:pt>
                <c:pt idx="2933">
                  <c:v>54.0</c:v>
                </c:pt>
                <c:pt idx="2934">
                  <c:v>54.0</c:v>
                </c:pt>
                <c:pt idx="2935">
                  <c:v>54.0</c:v>
                </c:pt>
                <c:pt idx="2936">
                  <c:v>54.0</c:v>
                </c:pt>
                <c:pt idx="2937">
                  <c:v>54.0</c:v>
                </c:pt>
                <c:pt idx="2938">
                  <c:v>54.0</c:v>
                </c:pt>
                <c:pt idx="2939">
                  <c:v>54.0</c:v>
                </c:pt>
                <c:pt idx="2940">
                  <c:v>54.0</c:v>
                </c:pt>
                <c:pt idx="2941">
                  <c:v>54.0</c:v>
                </c:pt>
                <c:pt idx="2942">
                  <c:v>54.0</c:v>
                </c:pt>
                <c:pt idx="2943">
                  <c:v>54.0</c:v>
                </c:pt>
                <c:pt idx="2944">
                  <c:v>54.0</c:v>
                </c:pt>
                <c:pt idx="2945">
                  <c:v>54.0</c:v>
                </c:pt>
                <c:pt idx="2946">
                  <c:v>54.0</c:v>
                </c:pt>
                <c:pt idx="2947">
                  <c:v>54.0</c:v>
                </c:pt>
                <c:pt idx="2948">
                  <c:v>54.0</c:v>
                </c:pt>
                <c:pt idx="2949">
                  <c:v>54.0</c:v>
                </c:pt>
                <c:pt idx="2950">
                  <c:v>54.0</c:v>
                </c:pt>
                <c:pt idx="2951">
                  <c:v>54.0</c:v>
                </c:pt>
                <c:pt idx="2952">
                  <c:v>54.0</c:v>
                </c:pt>
                <c:pt idx="2953">
                  <c:v>54.0</c:v>
                </c:pt>
                <c:pt idx="2954">
                  <c:v>54.0</c:v>
                </c:pt>
                <c:pt idx="2955">
                  <c:v>54.0</c:v>
                </c:pt>
                <c:pt idx="2956">
                  <c:v>54.0</c:v>
                </c:pt>
                <c:pt idx="2957">
                  <c:v>54.0</c:v>
                </c:pt>
                <c:pt idx="2958">
                  <c:v>54.0</c:v>
                </c:pt>
                <c:pt idx="2959">
                  <c:v>54.0</c:v>
                </c:pt>
                <c:pt idx="2960">
                  <c:v>54.0</c:v>
                </c:pt>
                <c:pt idx="2961">
                  <c:v>54.0</c:v>
                </c:pt>
                <c:pt idx="2962">
                  <c:v>54.0</c:v>
                </c:pt>
                <c:pt idx="2963">
                  <c:v>54.0</c:v>
                </c:pt>
                <c:pt idx="2964">
                  <c:v>54.0</c:v>
                </c:pt>
                <c:pt idx="2965">
                  <c:v>54.0</c:v>
                </c:pt>
                <c:pt idx="2966">
                  <c:v>54.0</c:v>
                </c:pt>
                <c:pt idx="2967">
                  <c:v>54.0</c:v>
                </c:pt>
                <c:pt idx="2968">
                  <c:v>54.0</c:v>
                </c:pt>
                <c:pt idx="2969">
                  <c:v>54.0</c:v>
                </c:pt>
                <c:pt idx="2970">
                  <c:v>54.0</c:v>
                </c:pt>
                <c:pt idx="2971">
                  <c:v>54.0</c:v>
                </c:pt>
                <c:pt idx="2972">
                  <c:v>54.0</c:v>
                </c:pt>
                <c:pt idx="2973">
                  <c:v>54.0</c:v>
                </c:pt>
                <c:pt idx="2974">
                  <c:v>54.0</c:v>
                </c:pt>
                <c:pt idx="2975">
                  <c:v>54.0</c:v>
                </c:pt>
                <c:pt idx="2976">
                  <c:v>54.0</c:v>
                </c:pt>
                <c:pt idx="2977">
                  <c:v>54.0</c:v>
                </c:pt>
                <c:pt idx="2978">
                  <c:v>54.0</c:v>
                </c:pt>
                <c:pt idx="2979">
                  <c:v>54.0</c:v>
                </c:pt>
                <c:pt idx="2980">
                  <c:v>54.0</c:v>
                </c:pt>
                <c:pt idx="2981">
                  <c:v>54.0</c:v>
                </c:pt>
                <c:pt idx="2982">
                  <c:v>54.0</c:v>
                </c:pt>
                <c:pt idx="2983">
                  <c:v>54.0</c:v>
                </c:pt>
                <c:pt idx="2984">
                  <c:v>54.0</c:v>
                </c:pt>
                <c:pt idx="2985">
                  <c:v>54.0</c:v>
                </c:pt>
                <c:pt idx="2986">
                  <c:v>54.0</c:v>
                </c:pt>
                <c:pt idx="2987">
                  <c:v>54.0</c:v>
                </c:pt>
                <c:pt idx="2988">
                  <c:v>54.0</c:v>
                </c:pt>
                <c:pt idx="2989">
                  <c:v>54.0</c:v>
                </c:pt>
                <c:pt idx="2990">
                  <c:v>54.0</c:v>
                </c:pt>
                <c:pt idx="2991">
                  <c:v>54.0</c:v>
                </c:pt>
                <c:pt idx="2992">
                  <c:v>54.0</c:v>
                </c:pt>
                <c:pt idx="2993">
                  <c:v>54.0</c:v>
                </c:pt>
                <c:pt idx="2994">
                  <c:v>54.0</c:v>
                </c:pt>
                <c:pt idx="2995">
                  <c:v>54.0</c:v>
                </c:pt>
                <c:pt idx="2996">
                  <c:v>54.0</c:v>
                </c:pt>
                <c:pt idx="2997">
                  <c:v>54.0</c:v>
                </c:pt>
                <c:pt idx="2998">
                  <c:v>54.0</c:v>
                </c:pt>
                <c:pt idx="2999">
                  <c:v>54.0</c:v>
                </c:pt>
                <c:pt idx="3000">
                  <c:v>54.0</c:v>
                </c:pt>
                <c:pt idx="3001">
                  <c:v>54.0</c:v>
                </c:pt>
                <c:pt idx="3002">
                  <c:v>54.0</c:v>
                </c:pt>
                <c:pt idx="3003">
                  <c:v>54.0</c:v>
                </c:pt>
                <c:pt idx="3004">
                  <c:v>54.0</c:v>
                </c:pt>
                <c:pt idx="3005">
                  <c:v>54.0</c:v>
                </c:pt>
                <c:pt idx="3006">
                  <c:v>54.0</c:v>
                </c:pt>
                <c:pt idx="3007">
                  <c:v>54.0</c:v>
                </c:pt>
                <c:pt idx="3008">
                  <c:v>54.0</c:v>
                </c:pt>
                <c:pt idx="3009">
                  <c:v>54.0</c:v>
                </c:pt>
                <c:pt idx="3010">
                  <c:v>54.0</c:v>
                </c:pt>
                <c:pt idx="3011">
                  <c:v>54.0</c:v>
                </c:pt>
                <c:pt idx="3012">
                  <c:v>54.0</c:v>
                </c:pt>
                <c:pt idx="3013">
                  <c:v>54.0</c:v>
                </c:pt>
                <c:pt idx="3014">
                  <c:v>54.0</c:v>
                </c:pt>
                <c:pt idx="3015">
                  <c:v>54.0</c:v>
                </c:pt>
                <c:pt idx="3016">
                  <c:v>54.0</c:v>
                </c:pt>
                <c:pt idx="3017">
                  <c:v>54.0</c:v>
                </c:pt>
                <c:pt idx="3018">
                  <c:v>54.0</c:v>
                </c:pt>
                <c:pt idx="3019">
                  <c:v>54.0</c:v>
                </c:pt>
                <c:pt idx="3020">
                  <c:v>54.0</c:v>
                </c:pt>
                <c:pt idx="3021">
                  <c:v>54.0</c:v>
                </c:pt>
                <c:pt idx="3022">
                  <c:v>54.0</c:v>
                </c:pt>
                <c:pt idx="3023">
                  <c:v>54.0</c:v>
                </c:pt>
                <c:pt idx="3024">
                  <c:v>54.0</c:v>
                </c:pt>
                <c:pt idx="3025">
                  <c:v>54.0</c:v>
                </c:pt>
                <c:pt idx="3026">
                  <c:v>54.0</c:v>
                </c:pt>
                <c:pt idx="3027">
                  <c:v>54.0</c:v>
                </c:pt>
                <c:pt idx="3028">
                  <c:v>54.0</c:v>
                </c:pt>
                <c:pt idx="3029">
                  <c:v>54.0</c:v>
                </c:pt>
                <c:pt idx="3030">
                  <c:v>54.0</c:v>
                </c:pt>
                <c:pt idx="3031">
                  <c:v>54.0</c:v>
                </c:pt>
                <c:pt idx="3032">
                  <c:v>54.0</c:v>
                </c:pt>
                <c:pt idx="3033">
                  <c:v>54.0</c:v>
                </c:pt>
                <c:pt idx="3034">
                  <c:v>54.0</c:v>
                </c:pt>
                <c:pt idx="3035">
                  <c:v>54.0</c:v>
                </c:pt>
                <c:pt idx="3036">
                  <c:v>54.0</c:v>
                </c:pt>
                <c:pt idx="3037">
                  <c:v>54.0</c:v>
                </c:pt>
                <c:pt idx="3038">
                  <c:v>54.0</c:v>
                </c:pt>
                <c:pt idx="3039">
                  <c:v>54.0</c:v>
                </c:pt>
                <c:pt idx="3040">
                  <c:v>54.0</c:v>
                </c:pt>
                <c:pt idx="3041">
                  <c:v>54.0</c:v>
                </c:pt>
                <c:pt idx="3042">
                  <c:v>54.0</c:v>
                </c:pt>
                <c:pt idx="3043">
                  <c:v>54.0</c:v>
                </c:pt>
                <c:pt idx="3044">
                  <c:v>54.0</c:v>
                </c:pt>
                <c:pt idx="3045">
                  <c:v>54.0</c:v>
                </c:pt>
                <c:pt idx="3046">
                  <c:v>54.0</c:v>
                </c:pt>
                <c:pt idx="3047">
                  <c:v>54.0</c:v>
                </c:pt>
                <c:pt idx="3048">
                  <c:v>54.0</c:v>
                </c:pt>
                <c:pt idx="3049">
                  <c:v>54.0</c:v>
                </c:pt>
                <c:pt idx="3050">
                  <c:v>54.0</c:v>
                </c:pt>
                <c:pt idx="3051">
                  <c:v>54.0</c:v>
                </c:pt>
                <c:pt idx="3052">
                  <c:v>54.0</c:v>
                </c:pt>
                <c:pt idx="3053">
                  <c:v>54.0</c:v>
                </c:pt>
                <c:pt idx="3054">
                  <c:v>54.0</c:v>
                </c:pt>
                <c:pt idx="3055">
                  <c:v>54.0</c:v>
                </c:pt>
                <c:pt idx="3056">
                  <c:v>54.0</c:v>
                </c:pt>
                <c:pt idx="3057">
                  <c:v>54.0</c:v>
                </c:pt>
                <c:pt idx="3058">
                  <c:v>54.0</c:v>
                </c:pt>
                <c:pt idx="3059">
                  <c:v>54.0</c:v>
                </c:pt>
                <c:pt idx="3060">
                  <c:v>54.0</c:v>
                </c:pt>
                <c:pt idx="3061">
                  <c:v>54.0</c:v>
                </c:pt>
                <c:pt idx="3062">
                  <c:v>54.0</c:v>
                </c:pt>
                <c:pt idx="3063">
                  <c:v>54.0</c:v>
                </c:pt>
                <c:pt idx="3064">
                  <c:v>54.0</c:v>
                </c:pt>
                <c:pt idx="3065">
                  <c:v>54.0</c:v>
                </c:pt>
                <c:pt idx="3066">
                  <c:v>54.0</c:v>
                </c:pt>
                <c:pt idx="3067">
                  <c:v>54.0</c:v>
                </c:pt>
                <c:pt idx="3068">
                  <c:v>54.0</c:v>
                </c:pt>
                <c:pt idx="3069">
                  <c:v>54.0</c:v>
                </c:pt>
                <c:pt idx="3070">
                  <c:v>54.0</c:v>
                </c:pt>
                <c:pt idx="3071">
                  <c:v>54.0</c:v>
                </c:pt>
                <c:pt idx="3072">
                  <c:v>54.0</c:v>
                </c:pt>
                <c:pt idx="3073">
                  <c:v>54.0</c:v>
                </c:pt>
                <c:pt idx="3074">
                  <c:v>54.0</c:v>
                </c:pt>
                <c:pt idx="3075">
                  <c:v>54.0</c:v>
                </c:pt>
                <c:pt idx="3076">
                  <c:v>54.0</c:v>
                </c:pt>
                <c:pt idx="3077">
                  <c:v>54.0</c:v>
                </c:pt>
                <c:pt idx="3078">
                  <c:v>54.0</c:v>
                </c:pt>
                <c:pt idx="3079">
                  <c:v>54.0</c:v>
                </c:pt>
                <c:pt idx="3080">
                  <c:v>54.0</c:v>
                </c:pt>
                <c:pt idx="3081">
                  <c:v>54.0</c:v>
                </c:pt>
                <c:pt idx="3082">
                  <c:v>54.0</c:v>
                </c:pt>
                <c:pt idx="3083">
                  <c:v>54.0</c:v>
                </c:pt>
                <c:pt idx="3084">
                  <c:v>54.0</c:v>
                </c:pt>
                <c:pt idx="3085">
                  <c:v>54.0</c:v>
                </c:pt>
                <c:pt idx="3086">
                  <c:v>54.0</c:v>
                </c:pt>
                <c:pt idx="3087">
                  <c:v>54.0</c:v>
                </c:pt>
                <c:pt idx="3088">
                  <c:v>54.0</c:v>
                </c:pt>
                <c:pt idx="3089">
                  <c:v>54.0</c:v>
                </c:pt>
                <c:pt idx="3090">
                  <c:v>54.0</c:v>
                </c:pt>
                <c:pt idx="3091">
                  <c:v>54.0</c:v>
                </c:pt>
                <c:pt idx="3092">
                  <c:v>54.0</c:v>
                </c:pt>
                <c:pt idx="3093">
                  <c:v>54.0</c:v>
                </c:pt>
                <c:pt idx="3094">
                  <c:v>54.0</c:v>
                </c:pt>
                <c:pt idx="3095">
                  <c:v>54.0</c:v>
                </c:pt>
                <c:pt idx="3096">
                  <c:v>54.0</c:v>
                </c:pt>
                <c:pt idx="3097">
                  <c:v>54.0</c:v>
                </c:pt>
                <c:pt idx="3098">
                  <c:v>54.0</c:v>
                </c:pt>
                <c:pt idx="3099">
                  <c:v>54.0</c:v>
                </c:pt>
                <c:pt idx="3100">
                  <c:v>54.0</c:v>
                </c:pt>
                <c:pt idx="3101">
                  <c:v>54.0</c:v>
                </c:pt>
                <c:pt idx="3102">
                  <c:v>54.0</c:v>
                </c:pt>
                <c:pt idx="3103">
                  <c:v>54.0</c:v>
                </c:pt>
                <c:pt idx="3104">
                  <c:v>54.0</c:v>
                </c:pt>
                <c:pt idx="3105">
                  <c:v>54.0</c:v>
                </c:pt>
                <c:pt idx="3106">
                  <c:v>54.0</c:v>
                </c:pt>
                <c:pt idx="3107">
                  <c:v>54.0</c:v>
                </c:pt>
                <c:pt idx="3108">
                  <c:v>54.0</c:v>
                </c:pt>
                <c:pt idx="3109">
                  <c:v>54.0</c:v>
                </c:pt>
                <c:pt idx="3110">
                  <c:v>54.0</c:v>
                </c:pt>
                <c:pt idx="3111">
                  <c:v>54.0</c:v>
                </c:pt>
                <c:pt idx="3112">
                  <c:v>54.0</c:v>
                </c:pt>
                <c:pt idx="3113">
                  <c:v>54.0</c:v>
                </c:pt>
                <c:pt idx="3114">
                  <c:v>54.0</c:v>
                </c:pt>
                <c:pt idx="3115">
                  <c:v>54.0</c:v>
                </c:pt>
                <c:pt idx="3116">
                  <c:v>54.0</c:v>
                </c:pt>
                <c:pt idx="3117">
                  <c:v>54.0</c:v>
                </c:pt>
                <c:pt idx="3118">
                  <c:v>54.0</c:v>
                </c:pt>
                <c:pt idx="3119">
                  <c:v>54.0</c:v>
                </c:pt>
                <c:pt idx="3120">
                  <c:v>54.0</c:v>
                </c:pt>
                <c:pt idx="3121">
                  <c:v>54.0</c:v>
                </c:pt>
                <c:pt idx="3122">
                  <c:v>54.0</c:v>
                </c:pt>
                <c:pt idx="3123">
                  <c:v>54.0</c:v>
                </c:pt>
                <c:pt idx="3124">
                  <c:v>54.0</c:v>
                </c:pt>
                <c:pt idx="3125">
                  <c:v>54.0</c:v>
                </c:pt>
                <c:pt idx="3126">
                  <c:v>54.0</c:v>
                </c:pt>
                <c:pt idx="3127">
                  <c:v>54.0</c:v>
                </c:pt>
                <c:pt idx="3128">
                  <c:v>54.0</c:v>
                </c:pt>
                <c:pt idx="3129">
                  <c:v>55.0</c:v>
                </c:pt>
                <c:pt idx="3130">
                  <c:v>55.0</c:v>
                </c:pt>
                <c:pt idx="3131">
                  <c:v>55.0</c:v>
                </c:pt>
                <c:pt idx="3132">
                  <c:v>55.0</c:v>
                </c:pt>
                <c:pt idx="3133">
                  <c:v>55.0</c:v>
                </c:pt>
                <c:pt idx="3134">
                  <c:v>55.0</c:v>
                </c:pt>
                <c:pt idx="3135">
                  <c:v>55.0</c:v>
                </c:pt>
                <c:pt idx="3136">
                  <c:v>55.0</c:v>
                </c:pt>
                <c:pt idx="3137">
                  <c:v>55.0</c:v>
                </c:pt>
                <c:pt idx="3138">
                  <c:v>55.0</c:v>
                </c:pt>
                <c:pt idx="3139">
                  <c:v>55.0</c:v>
                </c:pt>
                <c:pt idx="3140">
                  <c:v>55.0</c:v>
                </c:pt>
                <c:pt idx="3141">
                  <c:v>55.0</c:v>
                </c:pt>
                <c:pt idx="3142">
                  <c:v>55.0</c:v>
                </c:pt>
                <c:pt idx="3143">
                  <c:v>55.0</c:v>
                </c:pt>
                <c:pt idx="3144">
                  <c:v>55.0</c:v>
                </c:pt>
                <c:pt idx="3145">
                  <c:v>55.0</c:v>
                </c:pt>
                <c:pt idx="3146">
                  <c:v>55.0</c:v>
                </c:pt>
                <c:pt idx="3147">
                  <c:v>55.0</c:v>
                </c:pt>
                <c:pt idx="3148">
                  <c:v>55.0</c:v>
                </c:pt>
                <c:pt idx="3149">
                  <c:v>55.0</c:v>
                </c:pt>
                <c:pt idx="3150">
                  <c:v>55.0</c:v>
                </c:pt>
                <c:pt idx="3151">
                  <c:v>55.0</c:v>
                </c:pt>
                <c:pt idx="3152">
                  <c:v>55.0</c:v>
                </c:pt>
                <c:pt idx="3153">
                  <c:v>55.0</c:v>
                </c:pt>
                <c:pt idx="3154">
                  <c:v>55.0</c:v>
                </c:pt>
                <c:pt idx="3155">
                  <c:v>55.0</c:v>
                </c:pt>
                <c:pt idx="3156">
                  <c:v>55.0</c:v>
                </c:pt>
                <c:pt idx="3157">
                  <c:v>55.0</c:v>
                </c:pt>
                <c:pt idx="3158">
                  <c:v>55.0</c:v>
                </c:pt>
                <c:pt idx="3159">
                  <c:v>55.0</c:v>
                </c:pt>
                <c:pt idx="3160">
                  <c:v>55.0</c:v>
                </c:pt>
                <c:pt idx="3161">
                  <c:v>55.0</c:v>
                </c:pt>
                <c:pt idx="3162">
                  <c:v>55.0</c:v>
                </c:pt>
                <c:pt idx="3163">
                  <c:v>55.0</c:v>
                </c:pt>
                <c:pt idx="3164">
                  <c:v>55.0</c:v>
                </c:pt>
                <c:pt idx="3165">
                  <c:v>55.0</c:v>
                </c:pt>
                <c:pt idx="3166">
                  <c:v>55.0</c:v>
                </c:pt>
                <c:pt idx="3167">
                  <c:v>55.0</c:v>
                </c:pt>
                <c:pt idx="3168">
                  <c:v>55.0</c:v>
                </c:pt>
                <c:pt idx="3169">
                  <c:v>55.0</c:v>
                </c:pt>
                <c:pt idx="3170">
                  <c:v>55.0</c:v>
                </c:pt>
                <c:pt idx="3171">
                  <c:v>55.0</c:v>
                </c:pt>
                <c:pt idx="3172">
                  <c:v>55.0</c:v>
                </c:pt>
                <c:pt idx="3173">
                  <c:v>55.0</c:v>
                </c:pt>
                <c:pt idx="3174">
                  <c:v>55.0</c:v>
                </c:pt>
                <c:pt idx="3175">
                  <c:v>55.0</c:v>
                </c:pt>
                <c:pt idx="3176">
                  <c:v>55.0</c:v>
                </c:pt>
                <c:pt idx="3177">
                  <c:v>55.0</c:v>
                </c:pt>
                <c:pt idx="3178">
                  <c:v>55.0</c:v>
                </c:pt>
                <c:pt idx="3179">
                  <c:v>55.0</c:v>
                </c:pt>
                <c:pt idx="3180">
                  <c:v>55.0</c:v>
                </c:pt>
                <c:pt idx="3181">
                  <c:v>55.0</c:v>
                </c:pt>
                <c:pt idx="3182">
                  <c:v>55.0</c:v>
                </c:pt>
                <c:pt idx="3183">
                  <c:v>55.0</c:v>
                </c:pt>
                <c:pt idx="3184">
                  <c:v>55.0</c:v>
                </c:pt>
                <c:pt idx="3185">
                  <c:v>55.0</c:v>
                </c:pt>
                <c:pt idx="3186">
                  <c:v>55.0</c:v>
                </c:pt>
                <c:pt idx="3187">
                  <c:v>56.0</c:v>
                </c:pt>
                <c:pt idx="3188">
                  <c:v>56.0</c:v>
                </c:pt>
                <c:pt idx="3189">
                  <c:v>56.0</c:v>
                </c:pt>
                <c:pt idx="3190">
                  <c:v>56.0</c:v>
                </c:pt>
                <c:pt idx="3191">
                  <c:v>56.0</c:v>
                </c:pt>
                <c:pt idx="3192">
                  <c:v>56.0</c:v>
                </c:pt>
                <c:pt idx="3193">
                  <c:v>56.0</c:v>
                </c:pt>
                <c:pt idx="3194">
                  <c:v>56.0</c:v>
                </c:pt>
                <c:pt idx="3195">
                  <c:v>56.0</c:v>
                </c:pt>
                <c:pt idx="3196">
                  <c:v>56.0</c:v>
                </c:pt>
                <c:pt idx="3197">
                  <c:v>56.0</c:v>
                </c:pt>
                <c:pt idx="3198">
                  <c:v>56.0</c:v>
                </c:pt>
                <c:pt idx="3199">
                  <c:v>56.0</c:v>
                </c:pt>
                <c:pt idx="3200">
                  <c:v>56.0</c:v>
                </c:pt>
                <c:pt idx="3201">
                  <c:v>56.0</c:v>
                </c:pt>
                <c:pt idx="3202">
                  <c:v>56.0</c:v>
                </c:pt>
                <c:pt idx="3203">
                  <c:v>56.0</c:v>
                </c:pt>
                <c:pt idx="3204">
                  <c:v>56.0</c:v>
                </c:pt>
                <c:pt idx="3205">
                  <c:v>56.0</c:v>
                </c:pt>
                <c:pt idx="3206">
                  <c:v>56.0</c:v>
                </c:pt>
                <c:pt idx="3207">
                  <c:v>56.0</c:v>
                </c:pt>
                <c:pt idx="3208">
                  <c:v>56.0</c:v>
                </c:pt>
                <c:pt idx="3209">
                  <c:v>56.0</c:v>
                </c:pt>
                <c:pt idx="3210">
                  <c:v>56.0</c:v>
                </c:pt>
                <c:pt idx="3211">
                  <c:v>56.0</c:v>
                </c:pt>
                <c:pt idx="3212">
                  <c:v>56.0</c:v>
                </c:pt>
                <c:pt idx="3213">
                  <c:v>56.0</c:v>
                </c:pt>
                <c:pt idx="3214">
                  <c:v>56.0</c:v>
                </c:pt>
                <c:pt idx="3215">
                  <c:v>56.0</c:v>
                </c:pt>
                <c:pt idx="3216">
                  <c:v>56.0</c:v>
                </c:pt>
                <c:pt idx="3217">
                  <c:v>56.0</c:v>
                </c:pt>
                <c:pt idx="3218">
                  <c:v>56.0</c:v>
                </c:pt>
                <c:pt idx="3219">
                  <c:v>56.0</c:v>
                </c:pt>
                <c:pt idx="3220">
                  <c:v>56.0</c:v>
                </c:pt>
                <c:pt idx="3221">
                  <c:v>56.0</c:v>
                </c:pt>
                <c:pt idx="3222">
                  <c:v>56.0</c:v>
                </c:pt>
                <c:pt idx="3223">
                  <c:v>56.0</c:v>
                </c:pt>
                <c:pt idx="3224">
                  <c:v>56.0</c:v>
                </c:pt>
                <c:pt idx="3225">
                  <c:v>56.0</c:v>
                </c:pt>
                <c:pt idx="3226">
                  <c:v>56.0</c:v>
                </c:pt>
                <c:pt idx="3227">
                  <c:v>56.0</c:v>
                </c:pt>
                <c:pt idx="3228">
                  <c:v>56.0</c:v>
                </c:pt>
                <c:pt idx="3229">
                  <c:v>56.0</c:v>
                </c:pt>
                <c:pt idx="3230">
                  <c:v>56.0</c:v>
                </c:pt>
                <c:pt idx="3231">
                  <c:v>56.0</c:v>
                </c:pt>
                <c:pt idx="3232">
                  <c:v>56.0</c:v>
                </c:pt>
                <c:pt idx="3233">
                  <c:v>56.0</c:v>
                </c:pt>
                <c:pt idx="3234">
                  <c:v>56.0</c:v>
                </c:pt>
                <c:pt idx="3235">
                  <c:v>56.0</c:v>
                </c:pt>
                <c:pt idx="3236">
                  <c:v>56.0</c:v>
                </c:pt>
                <c:pt idx="3237">
                  <c:v>56.0</c:v>
                </c:pt>
                <c:pt idx="3238">
                  <c:v>56.0</c:v>
                </c:pt>
                <c:pt idx="3239">
                  <c:v>56.0</c:v>
                </c:pt>
                <c:pt idx="3240">
                  <c:v>56.0</c:v>
                </c:pt>
                <c:pt idx="3241">
                  <c:v>56.0</c:v>
                </c:pt>
                <c:pt idx="3242">
                  <c:v>56.0</c:v>
                </c:pt>
                <c:pt idx="3243">
                  <c:v>56.0</c:v>
                </c:pt>
                <c:pt idx="3244">
                  <c:v>56.0</c:v>
                </c:pt>
                <c:pt idx="3245">
                  <c:v>56.0</c:v>
                </c:pt>
                <c:pt idx="3246">
                  <c:v>56.0</c:v>
                </c:pt>
                <c:pt idx="3247">
                  <c:v>56.0</c:v>
                </c:pt>
                <c:pt idx="3248">
                  <c:v>56.0</c:v>
                </c:pt>
                <c:pt idx="3249">
                  <c:v>56.0</c:v>
                </c:pt>
                <c:pt idx="3250">
                  <c:v>56.0</c:v>
                </c:pt>
                <c:pt idx="3251">
                  <c:v>56.0</c:v>
                </c:pt>
                <c:pt idx="3252">
                  <c:v>56.0</c:v>
                </c:pt>
                <c:pt idx="3253">
                  <c:v>56.0</c:v>
                </c:pt>
                <c:pt idx="3254">
                  <c:v>56.0</c:v>
                </c:pt>
                <c:pt idx="3255">
                  <c:v>56.0</c:v>
                </c:pt>
                <c:pt idx="3256">
                  <c:v>56.0</c:v>
                </c:pt>
                <c:pt idx="3257">
                  <c:v>56.0</c:v>
                </c:pt>
                <c:pt idx="3258">
                  <c:v>56.0</c:v>
                </c:pt>
                <c:pt idx="3259">
                  <c:v>56.0</c:v>
                </c:pt>
                <c:pt idx="3260">
                  <c:v>56.0</c:v>
                </c:pt>
                <c:pt idx="3261">
                  <c:v>56.0</c:v>
                </c:pt>
                <c:pt idx="3262">
                  <c:v>56.0</c:v>
                </c:pt>
                <c:pt idx="3263">
                  <c:v>56.0</c:v>
                </c:pt>
                <c:pt idx="3264">
                  <c:v>56.0</c:v>
                </c:pt>
                <c:pt idx="3265">
                  <c:v>56.0</c:v>
                </c:pt>
                <c:pt idx="3266">
                  <c:v>57.0</c:v>
                </c:pt>
                <c:pt idx="3267">
                  <c:v>57.0</c:v>
                </c:pt>
                <c:pt idx="3268">
                  <c:v>57.0</c:v>
                </c:pt>
                <c:pt idx="3269">
                  <c:v>57.0</c:v>
                </c:pt>
                <c:pt idx="3270">
                  <c:v>57.0</c:v>
                </c:pt>
                <c:pt idx="3271">
                  <c:v>57.0</c:v>
                </c:pt>
                <c:pt idx="3272">
                  <c:v>57.0</c:v>
                </c:pt>
                <c:pt idx="3273">
                  <c:v>57.0</c:v>
                </c:pt>
                <c:pt idx="3274">
                  <c:v>57.0</c:v>
                </c:pt>
                <c:pt idx="3275">
                  <c:v>57.0</c:v>
                </c:pt>
                <c:pt idx="3276">
                  <c:v>57.0</c:v>
                </c:pt>
                <c:pt idx="3277">
                  <c:v>57.0</c:v>
                </c:pt>
                <c:pt idx="3278">
                  <c:v>57.0</c:v>
                </c:pt>
                <c:pt idx="3279">
                  <c:v>57.0</c:v>
                </c:pt>
                <c:pt idx="3280">
                  <c:v>57.0</c:v>
                </c:pt>
                <c:pt idx="3281">
                  <c:v>57.0</c:v>
                </c:pt>
                <c:pt idx="3282">
                  <c:v>57.0</c:v>
                </c:pt>
                <c:pt idx="3283">
                  <c:v>58.0</c:v>
                </c:pt>
                <c:pt idx="3284">
                  <c:v>58.0</c:v>
                </c:pt>
                <c:pt idx="3285">
                  <c:v>58.0</c:v>
                </c:pt>
                <c:pt idx="3286">
                  <c:v>58.0</c:v>
                </c:pt>
                <c:pt idx="3287">
                  <c:v>58.0</c:v>
                </c:pt>
                <c:pt idx="3288">
                  <c:v>58.0</c:v>
                </c:pt>
                <c:pt idx="3289">
                  <c:v>58.0</c:v>
                </c:pt>
                <c:pt idx="3290">
                  <c:v>58.0</c:v>
                </c:pt>
                <c:pt idx="3291">
                  <c:v>58.0</c:v>
                </c:pt>
                <c:pt idx="3292">
                  <c:v>58.0</c:v>
                </c:pt>
                <c:pt idx="3293">
                  <c:v>58.0</c:v>
                </c:pt>
                <c:pt idx="3294">
                  <c:v>58.0</c:v>
                </c:pt>
                <c:pt idx="3295">
                  <c:v>58.0</c:v>
                </c:pt>
                <c:pt idx="3296">
                  <c:v>59.0</c:v>
                </c:pt>
                <c:pt idx="3297">
                  <c:v>59.0</c:v>
                </c:pt>
                <c:pt idx="3298">
                  <c:v>59.0</c:v>
                </c:pt>
                <c:pt idx="3299">
                  <c:v>59.0</c:v>
                </c:pt>
                <c:pt idx="3300">
                  <c:v>59.0</c:v>
                </c:pt>
                <c:pt idx="3301">
                  <c:v>59.0</c:v>
                </c:pt>
                <c:pt idx="3302">
                  <c:v>59.0</c:v>
                </c:pt>
                <c:pt idx="3303">
                  <c:v>59.0</c:v>
                </c:pt>
                <c:pt idx="3304">
                  <c:v>59.0</c:v>
                </c:pt>
                <c:pt idx="3305">
                  <c:v>59.0</c:v>
                </c:pt>
                <c:pt idx="3306">
                  <c:v>59.0</c:v>
                </c:pt>
                <c:pt idx="3307">
                  <c:v>59.0</c:v>
                </c:pt>
                <c:pt idx="3308">
                  <c:v>59.0</c:v>
                </c:pt>
                <c:pt idx="3309">
                  <c:v>59.0</c:v>
                </c:pt>
                <c:pt idx="3310">
                  <c:v>59.0</c:v>
                </c:pt>
                <c:pt idx="3311">
                  <c:v>59.0</c:v>
                </c:pt>
                <c:pt idx="3312">
                  <c:v>59.0</c:v>
                </c:pt>
                <c:pt idx="3313">
                  <c:v>59.0</c:v>
                </c:pt>
                <c:pt idx="3314">
                  <c:v>59.0</c:v>
                </c:pt>
                <c:pt idx="3315">
                  <c:v>59.0</c:v>
                </c:pt>
                <c:pt idx="3316">
                  <c:v>59.0</c:v>
                </c:pt>
                <c:pt idx="3317">
                  <c:v>59.0</c:v>
                </c:pt>
                <c:pt idx="3318">
                  <c:v>59.0</c:v>
                </c:pt>
                <c:pt idx="3319">
                  <c:v>59.0</c:v>
                </c:pt>
                <c:pt idx="3320">
                  <c:v>59.0</c:v>
                </c:pt>
                <c:pt idx="3321">
                  <c:v>59.0</c:v>
                </c:pt>
                <c:pt idx="3322">
                  <c:v>59.0</c:v>
                </c:pt>
                <c:pt idx="3323">
                  <c:v>59.0</c:v>
                </c:pt>
                <c:pt idx="3324">
                  <c:v>59.0</c:v>
                </c:pt>
                <c:pt idx="3325">
                  <c:v>59.0</c:v>
                </c:pt>
                <c:pt idx="3326">
                  <c:v>59.0</c:v>
                </c:pt>
                <c:pt idx="3327">
                  <c:v>59.0</c:v>
                </c:pt>
                <c:pt idx="3328">
                  <c:v>59.0</c:v>
                </c:pt>
                <c:pt idx="3329">
                  <c:v>59.0</c:v>
                </c:pt>
                <c:pt idx="3330">
                  <c:v>59.0</c:v>
                </c:pt>
                <c:pt idx="3331">
                  <c:v>59.0</c:v>
                </c:pt>
                <c:pt idx="3332">
                  <c:v>59.0</c:v>
                </c:pt>
                <c:pt idx="3333">
                  <c:v>59.0</c:v>
                </c:pt>
                <c:pt idx="3334">
                  <c:v>59.0</c:v>
                </c:pt>
                <c:pt idx="3335">
                  <c:v>59.0</c:v>
                </c:pt>
                <c:pt idx="3336">
                  <c:v>59.0</c:v>
                </c:pt>
                <c:pt idx="3337">
                  <c:v>59.0</c:v>
                </c:pt>
                <c:pt idx="3338">
                  <c:v>59.0</c:v>
                </c:pt>
                <c:pt idx="3339">
                  <c:v>59.0</c:v>
                </c:pt>
                <c:pt idx="3340">
                  <c:v>59.0</c:v>
                </c:pt>
                <c:pt idx="3341">
                  <c:v>59.0</c:v>
                </c:pt>
                <c:pt idx="3342">
                  <c:v>59.0</c:v>
                </c:pt>
                <c:pt idx="3343">
                  <c:v>59.0</c:v>
                </c:pt>
                <c:pt idx="3344">
                  <c:v>59.0</c:v>
                </c:pt>
                <c:pt idx="3345">
                  <c:v>59.0</c:v>
                </c:pt>
                <c:pt idx="3346">
                  <c:v>59.0</c:v>
                </c:pt>
                <c:pt idx="3347">
                  <c:v>59.0</c:v>
                </c:pt>
                <c:pt idx="3348">
                  <c:v>59.0</c:v>
                </c:pt>
                <c:pt idx="3349">
                  <c:v>59.0</c:v>
                </c:pt>
                <c:pt idx="3350">
                  <c:v>59.0</c:v>
                </c:pt>
                <c:pt idx="3351">
                  <c:v>59.0</c:v>
                </c:pt>
                <c:pt idx="3352">
                  <c:v>59.0</c:v>
                </c:pt>
                <c:pt idx="3353">
                  <c:v>59.0</c:v>
                </c:pt>
                <c:pt idx="3354">
                  <c:v>59.0</c:v>
                </c:pt>
                <c:pt idx="3355">
                  <c:v>59.0</c:v>
                </c:pt>
                <c:pt idx="3356">
                  <c:v>59.0</c:v>
                </c:pt>
                <c:pt idx="3357">
                  <c:v>59.0</c:v>
                </c:pt>
                <c:pt idx="3358">
                  <c:v>59.0</c:v>
                </c:pt>
                <c:pt idx="3359">
                  <c:v>59.0</c:v>
                </c:pt>
                <c:pt idx="3360">
                  <c:v>59.0</c:v>
                </c:pt>
                <c:pt idx="3361">
                  <c:v>59.0</c:v>
                </c:pt>
                <c:pt idx="3362">
                  <c:v>59.0</c:v>
                </c:pt>
                <c:pt idx="3363">
                  <c:v>59.0</c:v>
                </c:pt>
                <c:pt idx="3364">
                  <c:v>59.0</c:v>
                </c:pt>
                <c:pt idx="3365">
                  <c:v>59.0</c:v>
                </c:pt>
                <c:pt idx="3366">
                  <c:v>59.0</c:v>
                </c:pt>
                <c:pt idx="3367">
                  <c:v>59.0</c:v>
                </c:pt>
                <c:pt idx="3368">
                  <c:v>59.0</c:v>
                </c:pt>
                <c:pt idx="3369">
                  <c:v>59.0</c:v>
                </c:pt>
                <c:pt idx="3370">
                  <c:v>59.0</c:v>
                </c:pt>
                <c:pt idx="3371">
                  <c:v>59.0</c:v>
                </c:pt>
                <c:pt idx="3372">
                  <c:v>59.0</c:v>
                </c:pt>
                <c:pt idx="3373">
                  <c:v>59.0</c:v>
                </c:pt>
                <c:pt idx="3374">
                  <c:v>59.0</c:v>
                </c:pt>
                <c:pt idx="3375">
                  <c:v>59.0</c:v>
                </c:pt>
                <c:pt idx="3376">
                  <c:v>59.0</c:v>
                </c:pt>
                <c:pt idx="3377">
                  <c:v>59.0</c:v>
                </c:pt>
                <c:pt idx="3378">
                  <c:v>59.0</c:v>
                </c:pt>
                <c:pt idx="3379">
                  <c:v>59.0</c:v>
                </c:pt>
                <c:pt idx="3380">
                  <c:v>59.0</c:v>
                </c:pt>
                <c:pt idx="3381">
                  <c:v>59.0</c:v>
                </c:pt>
                <c:pt idx="3382">
                  <c:v>59.0</c:v>
                </c:pt>
                <c:pt idx="3383">
                  <c:v>59.0</c:v>
                </c:pt>
                <c:pt idx="3384">
                  <c:v>59.0</c:v>
                </c:pt>
                <c:pt idx="3385">
                  <c:v>59.0</c:v>
                </c:pt>
                <c:pt idx="3386">
                  <c:v>59.0</c:v>
                </c:pt>
                <c:pt idx="3387">
                  <c:v>59.0</c:v>
                </c:pt>
                <c:pt idx="3388">
                  <c:v>59.0</c:v>
                </c:pt>
                <c:pt idx="3389">
                  <c:v>59.0</c:v>
                </c:pt>
                <c:pt idx="3390">
                  <c:v>59.0</c:v>
                </c:pt>
                <c:pt idx="3391">
                  <c:v>59.0</c:v>
                </c:pt>
                <c:pt idx="3392">
                  <c:v>59.0</c:v>
                </c:pt>
                <c:pt idx="3393">
                  <c:v>59.0</c:v>
                </c:pt>
                <c:pt idx="3394">
                  <c:v>59.0</c:v>
                </c:pt>
                <c:pt idx="3395">
                  <c:v>59.0</c:v>
                </c:pt>
                <c:pt idx="3396">
                  <c:v>59.0</c:v>
                </c:pt>
                <c:pt idx="3397">
                  <c:v>59.0</c:v>
                </c:pt>
                <c:pt idx="3398">
                  <c:v>59.0</c:v>
                </c:pt>
                <c:pt idx="3399">
                  <c:v>59.0</c:v>
                </c:pt>
                <c:pt idx="3400">
                  <c:v>59.0</c:v>
                </c:pt>
                <c:pt idx="3401">
                  <c:v>59.0</c:v>
                </c:pt>
                <c:pt idx="3402">
                  <c:v>59.0</c:v>
                </c:pt>
                <c:pt idx="3403">
                  <c:v>59.0</c:v>
                </c:pt>
                <c:pt idx="3404">
                  <c:v>59.0</c:v>
                </c:pt>
                <c:pt idx="3405">
                  <c:v>59.0</c:v>
                </c:pt>
                <c:pt idx="3406">
                  <c:v>59.0</c:v>
                </c:pt>
                <c:pt idx="3407">
                  <c:v>59.0</c:v>
                </c:pt>
                <c:pt idx="3408">
                  <c:v>59.0</c:v>
                </c:pt>
                <c:pt idx="3409">
                  <c:v>59.0</c:v>
                </c:pt>
                <c:pt idx="3410">
                  <c:v>59.0</c:v>
                </c:pt>
                <c:pt idx="3411">
                  <c:v>59.0</c:v>
                </c:pt>
                <c:pt idx="3412">
                  <c:v>59.0</c:v>
                </c:pt>
                <c:pt idx="3413">
                  <c:v>59.0</c:v>
                </c:pt>
                <c:pt idx="3414">
                  <c:v>59.0</c:v>
                </c:pt>
                <c:pt idx="3415">
                  <c:v>59.0</c:v>
                </c:pt>
                <c:pt idx="3416">
                  <c:v>59.0</c:v>
                </c:pt>
                <c:pt idx="3417">
                  <c:v>59.0</c:v>
                </c:pt>
                <c:pt idx="3418">
                  <c:v>59.0</c:v>
                </c:pt>
                <c:pt idx="3419">
                  <c:v>59.0</c:v>
                </c:pt>
                <c:pt idx="3420">
                  <c:v>59.0</c:v>
                </c:pt>
                <c:pt idx="3421">
                  <c:v>59.0</c:v>
                </c:pt>
                <c:pt idx="3422">
                  <c:v>59.0</c:v>
                </c:pt>
                <c:pt idx="3423">
                  <c:v>59.0</c:v>
                </c:pt>
                <c:pt idx="3424">
                  <c:v>59.0</c:v>
                </c:pt>
                <c:pt idx="3425">
                  <c:v>59.0</c:v>
                </c:pt>
                <c:pt idx="3426">
                  <c:v>59.0</c:v>
                </c:pt>
                <c:pt idx="3427">
                  <c:v>60.0</c:v>
                </c:pt>
                <c:pt idx="3428">
                  <c:v>60.0</c:v>
                </c:pt>
                <c:pt idx="3429">
                  <c:v>60.0</c:v>
                </c:pt>
                <c:pt idx="3430">
                  <c:v>60.0</c:v>
                </c:pt>
                <c:pt idx="3431">
                  <c:v>60.0</c:v>
                </c:pt>
                <c:pt idx="3432">
                  <c:v>60.0</c:v>
                </c:pt>
                <c:pt idx="3433">
                  <c:v>60.0</c:v>
                </c:pt>
                <c:pt idx="3434">
                  <c:v>60.0</c:v>
                </c:pt>
                <c:pt idx="3435">
                  <c:v>60.0</c:v>
                </c:pt>
                <c:pt idx="3436">
                  <c:v>60.0</c:v>
                </c:pt>
                <c:pt idx="3437">
                  <c:v>60.0</c:v>
                </c:pt>
                <c:pt idx="3438">
                  <c:v>60.0</c:v>
                </c:pt>
                <c:pt idx="3439">
                  <c:v>60.0</c:v>
                </c:pt>
                <c:pt idx="3440">
                  <c:v>60.0</c:v>
                </c:pt>
                <c:pt idx="3441">
                  <c:v>60.0</c:v>
                </c:pt>
                <c:pt idx="3442">
                  <c:v>60.0</c:v>
                </c:pt>
                <c:pt idx="3443">
                  <c:v>60.0</c:v>
                </c:pt>
                <c:pt idx="3444">
                  <c:v>60.0</c:v>
                </c:pt>
                <c:pt idx="3445">
                  <c:v>60.0</c:v>
                </c:pt>
                <c:pt idx="3446">
                  <c:v>60.0</c:v>
                </c:pt>
                <c:pt idx="3447">
                  <c:v>60.0</c:v>
                </c:pt>
                <c:pt idx="3448">
                  <c:v>60.0</c:v>
                </c:pt>
                <c:pt idx="3449">
                  <c:v>60.0</c:v>
                </c:pt>
                <c:pt idx="3450">
                  <c:v>60.0</c:v>
                </c:pt>
                <c:pt idx="3451">
                  <c:v>60.0</c:v>
                </c:pt>
                <c:pt idx="3452">
                  <c:v>60.0</c:v>
                </c:pt>
                <c:pt idx="3453">
                  <c:v>60.0</c:v>
                </c:pt>
                <c:pt idx="3454">
                  <c:v>60.0</c:v>
                </c:pt>
                <c:pt idx="3455">
                  <c:v>60.0</c:v>
                </c:pt>
                <c:pt idx="3456">
                  <c:v>60.0</c:v>
                </c:pt>
                <c:pt idx="3457">
                  <c:v>60.0</c:v>
                </c:pt>
                <c:pt idx="3458">
                  <c:v>60.0</c:v>
                </c:pt>
                <c:pt idx="3459">
                  <c:v>60.0</c:v>
                </c:pt>
                <c:pt idx="3460">
                  <c:v>60.0</c:v>
                </c:pt>
                <c:pt idx="3461">
                  <c:v>60.0</c:v>
                </c:pt>
                <c:pt idx="3462">
                  <c:v>60.0</c:v>
                </c:pt>
                <c:pt idx="3463">
                  <c:v>60.0</c:v>
                </c:pt>
                <c:pt idx="3464">
                  <c:v>60.0</c:v>
                </c:pt>
                <c:pt idx="3465">
                  <c:v>60.0</c:v>
                </c:pt>
                <c:pt idx="3466">
                  <c:v>60.0</c:v>
                </c:pt>
                <c:pt idx="3467">
                  <c:v>60.0</c:v>
                </c:pt>
                <c:pt idx="3468">
                  <c:v>60.0</c:v>
                </c:pt>
                <c:pt idx="3469">
                  <c:v>60.0</c:v>
                </c:pt>
                <c:pt idx="3470">
                  <c:v>60.0</c:v>
                </c:pt>
                <c:pt idx="3471">
                  <c:v>60.0</c:v>
                </c:pt>
                <c:pt idx="3472">
                  <c:v>60.0</c:v>
                </c:pt>
                <c:pt idx="3473">
                  <c:v>60.0</c:v>
                </c:pt>
                <c:pt idx="3474">
                  <c:v>60.0</c:v>
                </c:pt>
                <c:pt idx="3475">
                  <c:v>60.0</c:v>
                </c:pt>
                <c:pt idx="3476">
                  <c:v>60.0</c:v>
                </c:pt>
                <c:pt idx="3477">
                  <c:v>60.0</c:v>
                </c:pt>
                <c:pt idx="3478">
                  <c:v>60.0</c:v>
                </c:pt>
                <c:pt idx="3479">
                  <c:v>60.0</c:v>
                </c:pt>
                <c:pt idx="3480">
                  <c:v>60.0</c:v>
                </c:pt>
                <c:pt idx="3481">
                  <c:v>60.0</c:v>
                </c:pt>
                <c:pt idx="3482">
                  <c:v>60.0</c:v>
                </c:pt>
                <c:pt idx="3483">
                  <c:v>60.0</c:v>
                </c:pt>
                <c:pt idx="3484">
                  <c:v>60.0</c:v>
                </c:pt>
                <c:pt idx="3485">
                  <c:v>60.0</c:v>
                </c:pt>
                <c:pt idx="3486">
                  <c:v>60.0</c:v>
                </c:pt>
                <c:pt idx="3487">
                  <c:v>60.0</c:v>
                </c:pt>
                <c:pt idx="3488">
                  <c:v>60.0</c:v>
                </c:pt>
                <c:pt idx="3489">
                  <c:v>60.0</c:v>
                </c:pt>
                <c:pt idx="3490">
                  <c:v>61.0</c:v>
                </c:pt>
                <c:pt idx="3491">
                  <c:v>61.0</c:v>
                </c:pt>
                <c:pt idx="3492">
                  <c:v>61.0</c:v>
                </c:pt>
                <c:pt idx="3493">
                  <c:v>61.0</c:v>
                </c:pt>
                <c:pt idx="3494">
                  <c:v>61.0</c:v>
                </c:pt>
                <c:pt idx="3495">
                  <c:v>61.0</c:v>
                </c:pt>
                <c:pt idx="3496">
                  <c:v>61.0</c:v>
                </c:pt>
                <c:pt idx="3497">
                  <c:v>61.0</c:v>
                </c:pt>
                <c:pt idx="3498">
                  <c:v>61.0</c:v>
                </c:pt>
                <c:pt idx="3499">
                  <c:v>61.0</c:v>
                </c:pt>
                <c:pt idx="3500">
                  <c:v>61.0</c:v>
                </c:pt>
                <c:pt idx="3501">
                  <c:v>61.0</c:v>
                </c:pt>
                <c:pt idx="3502">
                  <c:v>61.0</c:v>
                </c:pt>
                <c:pt idx="3503">
                  <c:v>61.0</c:v>
                </c:pt>
                <c:pt idx="3504">
                  <c:v>61.0</c:v>
                </c:pt>
                <c:pt idx="3505">
                  <c:v>61.0</c:v>
                </c:pt>
                <c:pt idx="3506">
                  <c:v>61.0</c:v>
                </c:pt>
                <c:pt idx="3507">
                  <c:v>61.0</c:v>
                </c:pt>
                <c:pt idx="3508">
                  <c:v>61.0</c:v>
                </c:pt>
                <c:pt idx="3509">
                  <c:v>61.0</c:v>
                </c:pt>
                <c:pt idx="3510">
                  <c:v>61.0</c:v>
                </c:pt>
                <c:pt idx="3511">
                  <c:v>61.0</c:v>
                </c:pt>
                <c:pt idx="3512">
                  <c:v>61.0</c:v>
                </c:pt>
                <c:pt idx="3513">
                  <c:v>61.0</c:v>
                </c:pt>
                <c:pt idx="3514">
                  <c:v>61.0</c:v>
                </c:pt>
                <c:pt idx="3515">
                  <c:v>61.0</c:v>
                </c:pt>
                <c:pt idx="3516">
                  <c:v>61.0</c:v>
                </c:pt>
                <c:pt idx="3517">
                  <c:v>61.0</c:v>
                </c:pt>
                <c:pt idx="3518">
                  <c:v>61.0</c:v>
                </c:pt>
                <c:pt idx="3519">
                  <c:v>62.0</c:v>
                </c:pt>
                <c:pt idx="3520">
                  <c:v>63.0</c:v>
                </c:pt>
                <c:pt idx="3521">
                  <c:v>64.0</c:v>
                </c:pt>
                <c:pt idx="3522">
                  <c:v>64.0</c:v>
                </c:pt>
                <c:pt idx="3523">
                  <c:v>64.0</c:v>
                </c:pt>
                <c:pt idx="3524">
                  <c:v>64.0</c:v>
                </c:pt>
                <c:pt idx="3525">
                  <c:v>64.0</c:v>
                </c:pt>
                <c:pt idx="3526">
                  <c:v>64.0</c:v>
                </c:pt>
                <c:pt idx="3527">
                  <c:v>64.0</c:v>
                </c:pt>
                <c:pt idx="3528">
                  <c:v>64.0</c:v>
                </c:pt>
                <c:pt idx="3529">
                  <c:v>64.0</c:v>
                </c:pt>
                <c:pt idx="3530">
                  <c:v>64.0</c:v>
                </c:pt>
                <c:pt idx="3531">
                  <c:v>64.0</c:v>
                </c:pt>
                <c:pt idx="3532">
                  <c:v>64.0</c:v>
                </c:pt>
                <c:pt idx="3533">
                  <c:v>64.0</c:v>
                </c:pt>
                <c:pt idx="3534">
                  <c:v>64.0</c:v>
                </c:pt>
                <c:pt idx="3535">
                  <c:v>64.0</c:v>
                </c:pt>
                <c:pt idx="3536">
                  <c:v>64.0</c:v>
                </c:pt>
                <c:pt idx="3537">
                  <c:v>64.0</c:v>
                </c:pt>
                <c:pt idx="3538">
                  <c:v>64.0</c:v>
                </c:pt>
                <c:pt idx="3539">
                  <c:v>64.0</c:v>
                </c:pt>
                <c:pt idx="3540">
                  <c:v>64.0</c:v>
                </c:pt>
                <c:pt idx="3541">
                  <c:v>64.0</c:v>
                </c:pt>
                <c:pt idx="3542">
                  <c:v>64.0</c:v>
                </c:pt>
                <c:pt idx="3543">
                  <c:v>64.0</c:v>
                </c:pt>
                <c:pt idx="3544">
                  <c:v>64.0</c:v>
                </c:pt>
                <c:pt idx="3545">
                  <c:v>64.0</c:v>
                </c:pt>
                <c:pt idx="3546">
                  <c:v>64.0</c:v>
                </c:pt>
                <c:pt idx="3547">
                  <c:v>64.0</c:v>
                </c:pt>
                <c:pt idx="3548">
                  <c:v>64.0</c:v>
                </c:pt>
                <c:pt idx="3549">
                  <c:v>64.0</c:v>
                </c:pt>
                <c:pt idx="3550">
                  <c:v>64.0</c:v>
                </c:pt>
                <c:pt idx="3551">
                  <c:v>64.0</c:v>
                </c:pt>
                <c:pt idx="3552">
                  <c:v>64.0</c:v>
                </c:pt>
                <c:pt idx="3553">
                  <c:v>64.0</c:v>
                </c:pt>
                <c:pt idx="3554">
                  <c:v>64.0</c:v>
                </c:pt>
                <c:pt idx="3555">
                  <c:v>64.0</c:v>
                </c:pt>
                <c:pt idx="3556">
                  <c:v>64.0</c:v>
                </c:pt>
                <c:pt idx="3557">
                  <c:v>64.0</c:v>
                </c:pt>
                <c:pt idx="3558">
                  <c:v>64.0</c:v>
                </c:pt>
                <c:pt idx="3559">
                  <c:v>64.0</c:v>
                </c:pt>
                <c:pt idx="3560">
                  <c:v>64.0</c:v>
                </c:pt>
                <c:pt idx="3561">
                  <c:v>64.0</c:v>
                </c:pt>
                <c:pt idx="3562">
                  <c:v>64.0</c:v>
                </c:pt>
                <c:pt idx="3563">
                  <c:v>64.0</c:v>
                </c:pt>
                <c:pt idx="3564">
                  <c:v>64.0</c:v>
                </c:pt>
                <c:pt idx="3565">
                  <c:v>64.0</c:v>
                </c:pt>
                <c:pt idx="3566">
                  <c:v>64.0</c:v>
                </c:pt>
                <c:pt idx="3567">
                  <c:v>64.0</c:v>
                </c:pt>
                <c:pt idx="3568">
                  <c:v>64.0</c:v>
                </c:pt>
                <c:pt idx="3569">
                  <c:v>64.0</c:v>
                </c:pt>
                <c:pt idx="3570">
                  <c:v>64.0</c:v>
                </c:pt>
                <c:pt idx="3571">
                  <c:v>64.0</c:v>
                </c:pt>
                <c:pt idx="3572">
                  <c:v>64.0</c:v>
                </c:pt>
                <c:pt idx="3573">
                  <c:v>64.0</c:v>
                </c:pt>
                <c:pt idx="3574">
                  <c:v>64.0</c:v>
                </c:pt>
                <c:pt idx="3575">
                  <c:v>64.0</c:v>
                </c:pt>
                <c:pt idx="3576">
                  <c:v>64.0</c:v>
                </c:pt>
                <c:pt idx="3577">
                  <c:v>64.0</c:v>
                </c:pt>
                <c:pt idx="3578">
                  <c:v>64.0</c:v>
                </c:pt>
                <c:pt idx="3579">
                  <c:v>64.0</c:v>
                </c:pt>
                <c:pt idx="3580">
                  <c:v>64.0</c:v>
                </c:pt>
                <c:pt idx="3581">
                  <c:v>64.0</c:v>
                </c:pt>
                <c:pt idx="3582">
                  <c:v>64.0</c:v>
                </c:pt>
                <c:pt idx="3583">
                  <c:v>64.0</c:v>
                </c:pt>
                <c:pt idx="3584">
                  <c:v>64.0</c:v>
                </c:pt>
                <c:pt idx="3585">
                  <c:v>64.0</c:v>
                </c:pt>
                <c:pt idx="3586">
                  <c:v>64.0</c:v>
                </c:pt>
                <c:pt idx="3587">
                  <c:v>64.0</c:v>
                </c:pt>
                <c:pt idx="3588">
                  <c:v>64.0</c:v>
                </c:pt>
                <c:pt idx="3589">
                  <c:v>64.0</c:v>
                </c:pt>
                <c:pt idx="3590">
                  <c:v>64.0</c:v>
                </c:pt>
                <c:pt idx="3591">
                  <c:v>64.0</c:v>
                </c:pt>
                <c:pt idx="3592">
                  <c:v>64.0</c:v>
                </c:pt>
                <c:pt idx="3593">
                  <c:v>64.0</c:v>
                </c:pt>
                <c:pt idx="3594">
                  <c:v>64.0</c:v>
                </c:pt>
                <c:pt idx="3595">
                  <c:v>64.0</c:v>
                </c:pt>
                <c:pt idx="3596">
                  <c:v>64.0</c:v>
                </c:pt>
                <c:pt idx="3597">
                  <c:v>64.0</c:v>
                </c:pt>
                <c:pt idx="3598">
                  <c:v>64.0</c:v>
                </c:pt>
                <c:pt idx="3599">
                  <c:v>64.0</c:v>
                </c:pt>
                <c:pt idx="3600">
                  <c:v>64.0</c:v>
                </c:pt>
                <c:pt idx="3601">
                  <c:v>64.0</c:v>
                </c:pt>
                <c:pt idx="3602">
                  <c:v>64.0</c:v>
                </c:pt>
                <c:pt idx="3603">
                  <c:v>64.0</c:v>
                </c:pt>
                <c:pt idx="3604">
                  <c:v>64.0</c:v>
                </c:pt>
                <c:pt idx="3605">
                  <c:v>64.0</c:v>
                </c:pt>
                <c:pt idx="3606">
                  <c:v>64.0</c:v>
                </c:pt>
                <c:pt idx="3607">
                  <c:v>64.0</c:v>
                </c:pt>
                <c:pt idx="3608">
                  <c:v>64.0</c:v>
                </c:pt>
                <c:pt idx="3609">
                  <c:v>64.0</c:v>
                </c:pt>
                <c:pt idx="3610">
                  <c:v>64.0</c:v>
                </c:pt>
                <c:pt idx="3611">
                  <c:v>64.0</c:v>
                </c:pt>
                <c:pt idx="3612">
                  <c:v>64.0</c:v>
                </c:pt>
                <c:pt idx="3613">
                  <c:v>64.0</c:v>
                </c:pt>
                <c:pt idx="3614">
                  <c:v>64.0</c:v>
                </c:pt>
                <c:pt idx="3615">
                  <c:v>64.0</c:v>
                </c:pt>
                <c:pt idx="3616">
                  <c:v>64.0</c:v>
                </c:pt>
                <c:pt idx="3617">
                  <c:v>64.0</c:v>
                </c:pt>
                <c:pt idx="3618">
                  <c:v>64.0</c:v>
                </c:pt>
                <c:pt idx="3619">
                  <c:v>64.0</c:v>
                </c:pt>
                <c:pt idx="3620">
                  <c:v>64.0</c:v>
                </c:pt>
                <c:pt idx="3621">
                  <c:v>64.0</c:v>
                </c:pt>
                <c:pt idx="3622">
                  <c:v>64.0</c:v>
                </c:pt>
                <c:pt idx="3623">
                  <c:v>64.0</c:v>
                </c:pt>
                <c:pt idx="3624">
                  <c:v>64.0</c:v>
                </c:pt>
                <c:pt idx="3625">
                  <c:v>64.0</c:v>
                </c:pt>
                <c:pt idx="3626">
                  <c:v>64.0</c:v>
                </c:pt>
                <c:pt idx="3627">
                  <c:v>64.0</c:v>
                </c:pt>
                <c:pt idx="3628">
                  <c:v>64.0</c:v>
                </c:pt>
                <c:pt idx="3629">
                  <c:v>64.0</c:v>
                </c:pt>
                <c:pt idx="3630">
                  <c:v>64.0</c:v>
                </c:pt>
                <c:pt idx="3631">
                  <c:v>64.0</c:v>
                </c:pt>
                <c:pt idx="3632">
                  <c:v>64.0</c:v>
                </c:pt>
                <c:pt idx="3633">
                  <c:v>64.0</c:v>
                </c:pt>
                <c:pt idx="3634">
                  <c:v>64.0</c:v>
                </c:pt>
                <c:pt idx="3635">
                  <c:v>64.0</c:v>
                </c:pt>
                <c:pt idx="3636">
                  <c:v>64.0</c:v>
                </c:pt>
                <c:pt idx="3637">
                  <c:v>64.0</c:v>
                </c:pt>
                <c:pt idx="3638">
                  <c:v>64.0</c:v>
                </c:pt>
                <c:pt idx="3639">
                  <c:v>64.0</c:v>
                </c:pt>
                <c:pt idx="3640">
                  <c:v>64.0</c:v>
                </c:pt>
                <c:pt idx="3641">
                  <c:v>64.0</c:v>
                </c:pt>
                <c:pt idx="3642">
                  <c:v>64.0</c:v>
                </c:pt>
                <c:pt idx="3643">
                  <c:v>64.0</c:v>
                </c:pt>
                <c:pt idx="3644">
                  <c:v>64.0</c:v>
                </c:pt>
                <c:pt idx="3645">
                  <c:v>64.0</c:v>
                </c:pt>
                <c:pt idx="3646">
                  <c:v>64.0</c:v>
                </c:pt>
                <c:pt idx="3647">
                  <c:v>64.0</c:v>
                </c:pt>
                <c:pt idx="3648">
                  <c:v>64.0</c:v>
                </c:pt>
                <c:pt idx="3649">
                  <c:v>64.0</c:v>
                </c:pt>
                <c:pt idx="3650">
                  <c:v>64.0</c:v>
                </c:pt>
                <c:pt idx="3651">
                  <c:v>64.0</c:v>
                </c:pt>
                <c:pt idx="3652">
                  <c:v>64.0</c:v>
                </c:pt>
                <c:pt idx="3653">
                  <c:v>64.0</c:v>
                </c:pt>
                <c:pt idx="3654">
                  <c:v>64.0</c:v>
                </c:pt>
                <c:pt idx="3655">
                  <c:v>64.0</c:v>
                </c:pt>
                <c:pt idx="3656">
                  <c:v>64.0</c:v>
                </c:pt>
                <c:pt idx="3657">
                  <c:v>64.0</c:v>
                </c:pt>
                <c:pt idx="3658">
                  <c:v>64.0</c:v>
                </c:pt>
                <c:pt idx="3659">
                  <c:v>64.0</c:v>
                </c:pt>
                <c:pt idx="3660">
                  <c:v>64.0</c:v>
                </c:pt>
                <c:pt idx="3661">
                  <c:v>64.0</c:v>
                </c:pt>
                <c:pt idx="3662">
                  <c:v>64.0</c:v>
                </c:pt>
                <c:pt idx="3663">
                  <c:v>64.0</c:v>
                </c:pt>
                <c:pt idx="3664">
                  <c:v>64.0</c:v>
                </c:pt>
                <c:pt idx="3665">
                  <c:v>64.0</c:v>
                </c:pt>
                <c:pt idx="3666">
                  <c:v>64.0</c:v>
                </c:pt>
                <c:pt idx="3667">
                  <c:v>64.0</c:v>
                </c:pt>
                <c:pt idx="3668">
                  <c:v>64.0</c:v>
                </c:pt>
                <c:pt idx="3669">
                  <c:v>64.0</c:v>
                </c:pt>
                <c:pt idx="3670">
                  <c:v>64.0</c:v>
                </c:pt>
                <c:pt idx="3671">
                  <c:v>64.0</c:v>
                </c:pt>
                <c:pt idx="3672">
                  <c:v>64.0</c:v>
                </c:pt>
                <c:pt idx="3673">
                  <c:v>64.0</c:v>
                </c:pt>
                <c:pt idx="3674">
                  <c:v>64.0</c:v>
                </c:pt>
                <c:pt idx="3675">
                  <c:v>65.0</c:v>
                </c:pt>
                <c:pt idx="3676">
                  <c:v>65.0</c:v>
                </c:pt>
                <c:pt idx="3677">
                  <c:v>66.0</c:v>
                </c:pt>
                <c:pt idx="3678">
                  <c:v>67.0</c:v>
                </c:pt>
                <c:pt idx="3679">
                  <c:v>67.0</c:v>
                </c:pt>
                <c:pt idx="3680">
                  <c:v>67.0</c:v>
                </c:pt>
                <c:pt idx="3681">
                  <c:v>67.0</c:v>
                </c:pt>
                <c:pt idx="3682">
                  <c:v>67.0</c:v>
                </c:pt>
                <c:pt idx="3683">
                  <c:v>67.0</c:v>
                </c:pt>
                <c:pt idx="3684">
                  <c:v>67.0</c:v>
                </c:pt>
                <c:pt idx="3685">
                  <c:v>67.0</c:v>
                </c:pt>
                <c:pt idx="3686">
                  <c:v>67.0</c:v>
                </c:pt>
                <c:pt idx="3687">
                  <c:v>67.0</c:v>
                </c:pt>
                <c:pt idx="3688">
                  <c:v>67.0</c:v>
                </c:pt>
                <c:pt idx="3689">
                  <c:v>67.0</c:v>
                </c:pt>
                <c:pt idx="3690">
                  <c:v>67.0</c:v>
                </c:pt>
                <c:pt idx="3691">
                  <c:v>67.0</c:v>
                </c:pt>
                <c:pt idx="3692">
                  <c:v>67.0</c:v>
                </c:pt>
                <c:pt idx="3693">
                  <c:v>67.0</c:v>
                </c:pt>
                <c:pt idx="3694">
                  <c:v>67.0</c:v>
                </c:pt>
                <c:pt idx="3695">
                  <c:v>67.0</c:v>
                </c:pt>
                <c:pt idx="3696">
                  <c:v>67.0</c:v>
                </c:pt>
                <c:pt idx="3697">
                  <c:v>67.0</c:v>
                </c:pt>
                <c:pt idx="3698">
                  <c:v>67.0</c:v>
                </c:pt>
                <c:pt idx="3699">
                  <c:v>67.0</c:v>
                </c:pt>
                <c:pt idx="3700">
                  <c:v>67.0</c:v>
                </c:pt>
                <c:pt idx="3701">
                  <c:v>67.0</c:v>
                </c:pt>
                <c:pt idx="3702">
                  <c:v>67.0</c:v>
                </c:pt>
                <c:pt idx="3703">
                  <c:v>67.0</c:v>
                </c:pt>
                <c:pt idx="3704">
                  <c:v>67.0</c:v>
                </c:pt>
                <c:pt idx="3705">
                  <c:v>67.0</c:v>
                </c:pt>
                <c:pt idx="3706">
                  <c:v>67.0</c:v>
                </c:pt>
                <c:pt idx="3707">
                  <c:v>67.0</c:v>
                </c:pt>
                <c:pt idx="3708">
                  <c:v>67.0</c:v>
                </c:pt>
                <c:pt idx="3709">
                  <c:v>67.0</c:v>
                </c:pt>
                <c:pt idx="3710">
                  <c:v>67.0</c:v>
                </c:pt>
                <c:pt idx="3711">
                  <c:v>67.0</c:v>
                </c:pt>
                <c:pt idx="3712">
                  <c:v>67.0</c:v>
                </c:pt>
                <c:pt idx="3713">
                  <c:v>67.0</c:v>
                </c:pt>
                <c:pt idx="3714">
                  <c:v>67.0</c:v>
                </c:pt>
                <c:pt idx="3715">
                  <c:v>67.0</c:v>
                </c:pt>
                <c:pt idx="3716">
                  <c:v>67.0</c:v>
                </c:pt>
                <c:pt idx="3717">
                  <c:v>67.0</c:v>
                </c:pt>
                <c:pt idx="3718">
                  <c:v>67.0</c:v>
                </c:pt>
                <c:pt idx="3719">
                  <c:v>67.0</c:v>
                </c:pt>
                <c:pt idx="3720">
                  <c:v>67.0</c:v>
                </c:pt>
                <c:pt idx="3721">
                  <c:v>67.0</c:v>
                </c:pt>
                <c:pt idx="3722">
                  <c:v>67.0</c:v>
                </c:pt>
                <c:pt idx="3723">
                  <c:v>67.0</c:v>
                </c:pt>
                <c:pt idx="3724">
                  <c:v>67.0</c:v>
                </c:pt>
                <c:pt idx="3725">
                  <c:v>67.0</c:v>
                </c:pt>
                <c:pt idx="3726">
                  <c:v>67.0</c:v>
                </c:pt>
                <c:pt idx="3727">
                  <c:v>67.0</c:v>
                </c:pt>
                <c:pt idx="3728">
                  <c:v>67.0</c:v>
                </c:pt>
                <c:pt idx="3729">
                  <c:v>67.0</c:v>
                </c:pt>
                <c:pt idx="3730">
                  <c:v>67.0</c:v>
                </c:pt>
                <c:pt idx="3731">
                  <c:v>67.0</c:v>
                </c:pt>
                <c:pt idx="3732">
                  <c:v>67.0</c:v>
                </c:pt>
                <c:pt idx="3733">
                  <c:v>67.0</c:v>
                </c:pt>
                <c:pt idx="3734">
                  <c:v>67.0</c:v>
                </c:pt>
                <c:pt idx="3735">
                  <c:v>67.0</c:v>
                </c:pt>
                <c:pt idx="3736">
                  <c:v>67.0</c:v>
                </c:pt>
                <c:pt idx="3737">
                  <c:v>67.0</c:v>
                </c:pt>
                <c:pt idx="3738">
                  <c:v>67.0</c:v>
                </c:pt>
                <c:pt idx="3739">
                  <c:v>67.0</c:v>
                </c:pt>
                <c:pt idx="3740">
                  <c:v>67.0</c:v>
                </c:pt>
                <c:pt idx="3741">
                  <c:v>67.0</c:v>
                </c:pt>
                <c:pt idx="3742">
                  <c:v>67.0</c:v>
                </c:pt>
                <c:pt idx="3743">
                  <c:v>67.0</c:v>
                </c:pt>
                <c:pt idx="3744">
                  <c:v>67.0</c:v>
                </c:pt>
                <c:pt idx="3745">
                  <c:v>67.0</c:v>
                </c:pt>
                <c:pt idx="3746">
                  <c:v>67.0</c:v>
                </c:pt>
                <c:pt idx="3747">
                  <c:v>67.0</c:v>
                </c:pt>
                <c:pt idx="3748">
                  <c:v>67.0</c:v>
                </c:pt>
                <c:pt idx="3749">
                  <c:v>67.0</c:v>
                </c:pt>
                <c:pt idx="3750">
                  <c:v>67.0</c:v>
                </c:pt>
                <c:pt idx="3751">
                  <c:v>67.0</c:v>
                </c:pt>
                <c:pt idx="3752">
                  <c:v>67.0</c:v>
                </c:pt>
                <c:pt idx="3753">
                  <c:v>67.0</c:v>
                </c:pt>
                <c:pt idx="3754">
                  <c:v>67.0</c:v>
                </c:pt>
                <c:pt idx="3755">
                  <c:v>67.0</c:v>
                </c:pt>
                <c:pt idx="3756">
                  <c:v>67.0</c:v>
                </c:pt>
                <c:pt idx="3757">
                  <c:v>67.0</c:v>
                </c:pt>
                <c:pt idx="3758">
                  <c:v>67.0</c:v>
                </c:pt>
                <c:pt idx="3759">
                  <c:v>67.0</c:v>
                </c:pt>
                <c:pt idx="3760">
                  <c:v>67.0</c:v>
                </c:pt>
                <c:pt idx="3761">
                  <c:v>67.0</c:v>
                </c:pt>
                <c:pt idx="3762">
                  <c:v>67.0</c:v>
                </c:pt>
                <c:pt idx="3763">
                  <c:v>67.0</c:v>
                </c:pt>
                <c:pt idx="3764">
                  <c:v>67.0</c:v>
                </c:pt>
                <c:pt idx="3765">
                  <c:v>67.0</c:v>
                </c:pt>
                <c:pt idx="3766">
                  <c:v>67.0</c:v>
                </c:pt>
                <c:pt idx="3767">
                  <c:v>67.0</c:v>
                </c:pt>
                <c:pt idx="3768">
                  <c:v>67.0</c:v>
                </c:pt>
                <c:pt idx="3769">
                  <c:v>67.0</c:v>
                </c:pt>
                <c:pt idx="3770">
                  <c:v>67.0</c:v>
                </c:pt>
                <c:pt idx="3771">
                  <c:v>67.0</c:v>
                </c:pt>
                <c:pt idx="3772">
                  <c:v>67.0</c:v>
                </c:pt>
                <c:pt idx="3773">
                  <c:v>67.0</c:v>
                </c:pt>
                <c:pt idx="3774">
                  <c:v>67.0</c:v>
                </c:pt>
                <c:pt idx="3775">
                  <c:v>67.0</c:v>
                </c:pt>
                <c:pt idx="3776">
                  <c:v>67.0</c:v>
                </c:pt>
                <c:pt idx="3777">
                  <c:v>67.0</c:v>
                </c:pt>
                <c:pt idx="3778">
                  <c:v>67.0</c:v>
                </c:pt>
                <c:pt idx="3779">
                  <c:v>67.0</c:v>
                </c:pt>
                <c:pt idx="3780">
                  <c:v>67.0</c:v>
                </c:pt>
                <c:pt idx="3781">
                  <c:v>67.0</c:v>
                </c:pt>
                <c:pt idx="3782">
                  <c:v>67.0</c:v>
                </c:pt>
                <c:pt idx="3783">
                  <c:v>67.0</c:v>
                </c:pt>
                <c:pt idx="3784">
                  <c:v>67.0</c:v>
                </c:pt>
                <c:pt idx="3785">
                  <c:v>67.0</c:v>
                </c:pt>
                <c:pt idx="3786">
                  <c:v>67.0</c:v>
                </c:pt>
                <c:pt idx="3787">
                  <c:v>67.0</c:v>
                </c:pt>
                <c:pt idx="3788">
                  <c:v>67.0</c:v>
                </c:pt>
                <c:pt idx="3789">
                  <c:v>67.0</c:v>
                </c:pt>
                <c:pt idx="3790">
                  <c:v>67.0</c:v>
                </c:pt>
                <c:pt idx="3791">
                  <c:v>67.0</c:v>
                </c:pt>
                <c:pt idx="3792">
                  <c:v>67.0</c:v>
                </c:pt>
                <c:pt idx="3793">
                  <c:v>67.0</c:v>
                </c:pt>
                <c:pt idx="3794">
                  <c:v>67.0</c:v>
                </c:pt>
                <c:pt idx="3795">
                  <c:v>67.0</c:v>
                </c:pt>
                <c:pt idx="3796">
                  <c:v>67.0</c:v>
                </c:pt>
                <c:pt idx="3797">
                  <c:v>67.0</c:v>
                </c:pt>
                <c:pt idx="3798">
                  <c:v>67.0</c:v>
                </c:pt>
                <c:pt idx="3799">
                  <c:v>67.0</c:v>
                </c:pt>
                <c:pt idx="3800">
                  <c:v>67.0</c:v>
                </c:pt>
                <c:pt idx="3801">
                  <c:v>67.0</c:v>
                </c:pt>
                <c:pt idx="3802">
                  <c:v>67.0</c:v>
                </c:pt>
                <c:pt idx="3803">
                  <c:v>67.0</c:v>
                </c:pt>
                <c:pt idx="3804">
                  <c:v>67.0</c:v>
                </c:pt>
                <c:pt idx="3805">
                  <c:v>68.0</c:v>
                </c:pt>
                <c:pt idx="3806">
                  <c:v>68.0</c:v>
                </c:pt>
                <c:pt idx="3807">
                  <c:v>68.0</c:v>
                </c:pt>
                <c:pt idx="3808">
                  <c:v>68.0</c:v>
                </c:pt>
                <c:pt idx="3809">
                  <c:v>68.0</c:v>
                </c:pt>
                <c:pt idx="3810">
                  <c:v>68.0</c:v>
                </c:pt>
                <c:pt idx="3811">
                  <c:v>68.0</c:v>
                </c:pt>
                <c:pt idx="3812">
                  <c:v>68.0</c:v>
                </c:pt>
                <c:pt idx="3813">
                  <c:v>68.0</c:v>
                </c:pt>
                <c:pt idx="3814">
                  <c:v>68.0</c:v>
                </c:pt>
                <c:pt idx="3815">
                  <c:v>68.0</c:v>
                </c:pt>
                <c:pt idx="3816">
                  <c:v>68.0</c:v>
                </c:pt>
                <c:pt idx="3817">
                  <c:v>68.0</c:v>
                </c:pt>
                <c:pt idx="3818">
                  <c:v>68.0</c:v>
                </c:pt>
                <c:pt idx="3819">
                  <c:v>68.0</c:v>
                </c:pt>
                <c:pt idx="3820">
                  <c:v>68.0</c:v>
                </c:pt>
                <c:pt idx="3821">
                  <c:v>68.0</c:v>
                </c:pt>
                <c:pt idx="3822">
                  <c:v>68.0</c:v>
                </c:pt>
                <c:pt idx="3823">
                  <c:v>68.0</c:v>
                </c:pt>
                <c:pt idx="3824">
                  <c:v>68.0</c:v>
                </c:pt>
                <c:pt idx="3825">
                  <c:v>68.0</c:v>
                </c:pt>
                <c:pt idx="3826">
                  <c:v>68.0</c:v>
                </c:pt>
                <c:pt idx="3827">
                  <c:v>68.0</c:v>
                </c:pt>
                <c:pt idx="3828">
                  <c:v>68.0</c:v>
                </c:pt>
                <c:pt idx="3829">
                  <c:v>68.0</c:v>
                </c:pt>
                <c:pt idx="3830">
                  <c:v>68.0</c:v>
                </c:pt>
                <c:pt idx="3831">
                  <c:v>68.0</c:v>
                </c:pt>
                <c:pt idx="3832">
                  <c:v>68.0</c:v>
                </c:pt>
                <c:pt idx="3833">
                  <c:v>68.0</c:v>
                </c:pt>
                <c:pt idx="3834">
                  <c:v>68.0</c:v>
                </c:pt>
                <c:pt idx="3835">
                  <c:v>68.0</c:v>
                </c:pt>
                <c:pt idx="3836">
                  <c:v>68.0</c:v>
                </c:pt>
                <c:pt idx="3837">
                  <c:v>68.0</c:v>
                </c:pt>
                <c:pt idx="3838">
                  <c:v>68.0</c:v>
                </c:pt>
                <c:pt idx="3839">
                  <c:v>68.0</c:v>
                </c:pt>
                <c:pt idx="3840">
                  <c:v>68.0</c:v>
                </c:pt>
                <c:pt idx="3841">
                  <c:v>68.0</c:v>
                </c:pt>
                <c:pt idx="3842">
                  <c:v>68.0</c:v>
                </c:pt>
                <c:pt idx="3843">
                  <c:v>68.0</c:v>
                </c:pt>
                <c:pt idx="3844">
                  <c:v>68.0</c:v>
                </c:pt>
                <c:pt idx="3845">
                  <c:v>68.0</c:v>
                </c:pt>
                <c:pt idx="3846">
                  <c:v>68.0</c:v>
                </c:pt>
                <c:pt idx="3847">
                  <c:v>68.0</c:v>
                </c:pt>
                <c:pt idx="3848">
                  <c:v>68.0</c:v>
                </c:pt>
                <c:pt idx="3849">
                  <c:v>68.0</c:v>
                </c:pt>
                <c:pt idx="3850">
                  <c:v>68.0</c:v>
                </c:pt>
                <c:pt idx="3851">
                  <c:v>68.0</c:v>
                </c:pt>
                <c:pt idx="3852">
                  <c:v>69.0</c:v>
                </c:pt>
                <c:pt idx="3853">
                  <c:v>69.0</c:v>
                </c:pt>
                <c:pt idx="3854">
                  <c:v>69.0</c:v>
                </c:pt>
                <c:pt idx="3855">
                  <c:v>69.0</c:v>
                </c:pt>
                <c:pt idx="3856">
                  <c:v>69.0</c:v>
                </c:pt>
                <c:pt idx="3857">
                  <c:v>69.0</c:v>
                </c:pt>
                <c:pt idx="3858">
                  <c:v>69.0</c:v>
                </c:pt>
                <c:pt idx="3859">
                  <c:v>69.0</c:v>
                </c:pt>
                <c:pt idx="3860">
                  <c:v>69.0</c:v>
                </c:pt>
                <c:pt idx="3861">
                  <c:v>69.0</c:v>
                </c:pt>
                <c:pt idx="3862">
                  <c:v>69.0</c:v>
                </c:pt>
                <c:pt idx="3863">
                  <c:v>69.0</c:v>
                </c:pt>
                <c:pt idx="3864">
                  <c:v>69.0</c:v>
                </c:pt>
                <c:pt idx="3865">
                  <c:v>69.0</c:v>
                </c:pt>
                <c:pt idx="3866">
                  <c:v>69.0</c:v>
                </c:pt>
                <c:pt idx="3867">
                  <c:v>69.0</c:v>
                </c:pt>
                <c:pt idx="3868">
                  <c:v>69.0</c:v>
                </c:pt>
                <c:pt idx="3869">
                  <c:v>69.0</c:v>
                </c:pt>
                <c:pt idx="3870">
                  <c:v>69.0</c:v>
                </c:pt>
                <c:pt idx="3871">
                  <c:v>69.0</c:v>
                </c:pt>
                <c:pt idx="3872">
                  <c:v>69.0</c:v>
                </c:pt>
                <c:pt idx="3873">
                  <c:v>69.0</c:v>
                </c:pt>
                <c:pt idx="3874">
                  <c:v>69.0</c:v>
                </c:pt>
                <c:pt idx="3875">
                  <c:v>69.0</c:v>
                </c:pt>
                <c:pt idx="3876">
                  <c:v>69.0</c:v>
                </c:pt>
                <c:pt idx="3877">
                  <c:v>69.0</c:v>
                </c:pt>
                <c:pt idx="3878">
                  <c:v>69.0</c:v>
                </c:pt>
                <c:pt idx="3879">
                  <c:v>69.0</c:v>
                </c:pt>
                <c:pt idx="3880">
                  <c:v>69.0</c:v>
                </c:pt>
                <c:pt idx="3881">
                  <c:v>69.0</c:v>
                </c:pt>
                <c:pt idx="3882">
                  <c:v>69.0</c:v>
                </c:pt>
                <c:pt idx="3883">
                  <c:v>69.0</c:v>
                </c:pt>
                <c:pt idx="3884">
                  <c:v>69.0</c:v>
                </c:pt>
                <c:pt idx="3885">
                  <c:v>69.0</c:v>
                </c:pt>
                <c:pt idx="3886">
                  <c:v>69.0</c:v>
                </c:pt>
                <c:pt idx="3887">
                  <c:v>69.0</c:v>
                </c:pt>
                <c:pt idx="3888">
                  <c:v>69.0</c:v>
                </c:pt>
                <c:pt idx="3889">
                  <c:v>69.0</c:v>
                </c:pt>
                <c:pt idx="3890">
                  <c:v>69.0</c:v>
                </c:pt>
                <c:pt idx="3891">
                  <c:v>69.0</c:v>
                </c:pt>
                <c:pt idx="3892">
                  <c:v>69.0</c:v>
                </c:pt>
                <c:pt idx="3893">
                  <c:v>69.0</c:v>
                </c:pt>
                <c:pt idx="3894">
                  <c:v>69.0</c:v>
                </c:pt>
                <c:pt idx="3895">
                  <c:v>69.0</c:v>
                </c:pt>
                <c:pt idx="3896">
                  <c:v>69.0</c:v>
                </c:pt>
                <c:pt idx="3897">
                  <c:v>69.0</c:v>
                </c:pt>
                <c:pt idx="3898">
                  <c:v>69.0</c:v>
                </c:pt>
                <c:pt idx="3899">
                  <c:v>69.0</c:v>
                </c:pt>
                <c:pt idx="3900">
                  <c:v>69.0</c:v>
                </c:pt>
                <c:pt idx="3901">
                  <c:v>69.0</c:v>
                </c:pt>
                <c:pt idx="3902">
                  <c:v>69.0</c:v>
                </c:pt>
                <c:pt idx="3903">
                  <c:v>69.0</c:v>
                </c:pt>
                <c:pt idx="3904">
                  <c:v>69.0</c:v>
                </c:pt>
                <c:pt idx="3905">
                  <c:v>69.0</c:v>
                </c:pt>
                <c:pt idx="3906">
                  <c:v>69.0</c:v>
                </c:pt>
                <c:pt idx="3907">
                  <c:v>69.0</c:v>
                </c:pt>
                <c:pt idx="3908">
                  <c:v>69.0</c:v>
                </c:pt>
                <c:pt idx="3909">
                  <c:v>69.0</c:v>
                </c:pt>
                <c:pt idx="3910">
                  <c:v>69.0</c:v>
                </c:pt>
                <c:pt idx="3911">
                  <c:v>69.0</c:v>
                </c:pt>
                <c:pt idx="3912">
                  <c:v>69.0</c:v>
                </c:pt>
                <c:pt idx="3913">
                  <c:v>69.0</c:v>
                </c:pt>
                <c:pt idx="3914">
                  <c:v>69.0</c:v>
                </c:pt>
                <c:pt idx="3915">
                  <c:v>69.0</c:v>
                </c:pt>
                <c:pt idx="3916">
                  <c:v>69.0</c:v>
                </c:pt>
                <c:pt idx="3917">
                  <c:v>69.0</c:v>
                </c:pt>
                <c:pt idx="3918">
                  <c:v>69.0</c:v>
                </c:pt>
                <c:pt idx="3919">
                  <c:v>69.0</c:v>
                </c:pt>
                <c:pt idx="3920">
                  <c:v>69.0</c:v>
                </c:pt>
                <c:pt idx="3921">
                  <c:v>69.0</c:v>
                </c:pt>
                <c:pt idx="3922">
                  <c:v>69.0</c:v>
                </c:pt>
                <c:pt idx="3923">
                  <c:v>69.0</c:v>
                </c:pt>
                <c:pt idx="3924">
                  <c:v>69.0</c:v>
                </c:pt>
                <c:pt idx="3925">
                  <c:v>69.0</c:v>
                </c:pt>
                <c:pt idx="3926">
                  <c:v>69.0</c:v>
                </c:pt>
                <c:pt idx="3927">
                  <c:v>69.0</c:v>
                </c:pt>
                <c:pt idx="3928">
                  <c:v>69.0</c:v>
                </c:pt>
                <c:pt idx="3929">
                  <c:v>69.0</c:v>
                </c:pt>
                <c:pt idx="3930">
                  <c:v>69.0</c:v>
                </c:pt>
                <c:pt idx="3931">
                  <c:v>69.0</c:v>
                </c:pt>
                <c:pt idx="3932">
                  <c:v>69.0</c:v>
                </c:pt>
                <c:pt idx="3933">
                  <c:v>69.0</c:v>
                </c:pt>
                <c:pt idx="3934">
                  <c:v>69.0</c:v>
                </c:pt>
                <c:pt idx="3935">
                  <c:v>69.0</c:v>
                </c:pt>
                <c:pt idx="3936">
                  <c:v>69.0</c:v>
                </c:pt>
                <c:pt idx="3937">
                  <c:v>69.0</c:v>
                </c:pt>
                <c:pt idx="3938">
                  <c:v>69.0</c:v>
                </c:pt>
                <c:pt idx="3939">
                  <c:v>69.0</c:v>
                </c:pt>
                <c:pt idx="3940">
                  <c:v>69.0</c:v>
                </c:pt>
                <c:pt idx="3941">
                  <c:v>69.0</c:v>
                </c:pt>
                <c:pt idx="3942">
                  <c:v>69.0</c:v>
                </c:pt>
                <c:pt idx="3943">
                  <c:v>69.0</c:v>
                </c:pt>
                <c:pt idx="3944">
                  <c:v>69.0</c:v>
                </c:pt>
                <c:pt idx="3945">
                  <c:v>69.0</c:v>
                </c:pt>
                <c:pt idx="3946">
                  <c:v>69.0</c:v>
                </c:pt>
                <c:pt idx="3947">
                  <c:v>69.0</c:v>
                </c:pt>
                <c:pt idx="3948">
                  <c:v>69.0</c:v>
                </c:pt>
                <c:pt idx="3949">
                  <c:v>69.0</c:v>
                </c:pt>
                <c:pt idx="3950">
                  <c:v>69.0</c:v>
                </c:pt>
                <c:pt idx="3951">
                  <c:v>69.0</c:v>
                </c:pt>
                <c:pt idx="3952">
                  <c:v>69.0</c:v>
                </c:pt>
                <c:pt idx="3953">
                  <c:v>70.0</c:v>
                </c:pt>
                <c:pt idx="3954">
                  <c:v>70.0</c:v>
                </c:pt>
                <c:pt idx="3955">
                  <c:v>70.0</c:v>
                </c:pt>
                <c:pt idx="3956">
                  <c:v>70.0</c:v>
                </c:pt>
                <c:pt idx="3957">
                  <c:v>70.0</c:v>
                </c:pt>
                <c:pt idx="3958">
                  <c:v>70.0</c:v>
                </c:pt>
                <c:pt idx="3959">
                  <c:v>71.0</c:v>
                </c:pt>
                <c:pt idx="3960">
                  <c:v>71.0</c:v>
                </c:pt>
                <c:pt idx="3961">
                  <c:v>71.0</c:v>
                </c:pt>
                <c:pt idx="3962">
                  <c:v>71.0</c:v>
                </c:pt>
                <c:pt idx="3963">
                  <c:v>71.0</c:v>
                </c:pt>
                <c:pt idx="3964">
                  <c:v>71.0</c:v>
                </c:pt>
                <c:pt idx="3965">
                  <c:v>71.0</c:v>
                </c:pt>
                <c:pt idx="3966">
                  <c:v>71.0</c:v>
                </c:pt>
                <c:pt idx="3967">
                  <c:v>71.0</c:v>
                </c:pt>
                <c:pt idx="3968">
                  <c:v>71.0</c:v>
                </c:pt>
                <c:pt idx="3969">
                  <c:v>71.0</c:v>
                </c:pt>
                <c:pt idx="3970">
                  <c:v>71.0</c:v>
                </c:pt>
                <c:pt idx="3971">
                  <c:v>71.0</c:v>
                </c:pt>
                <c:pt idx="3972">
                  <c:v>71.0</c:v>
                </c:pt>
                <c:pt idx="3973">
                  <c:v>71.0</c:v>
                </c:pt>
                <c:pt idx="3974">
                  <c:v>71.0</c:v>
                </c:pt>
                <c:pt idx="3975">
                  <c:v>71.0</c:v>
                </c:pt>
                <c:pt idx="3976">
                  <c:v>71.0</c:v>
                </c:pt>
                <c:pt idx="3977">
                  <c:v>71.0</c:v>
                </c:pt>
                <c:pt idx="3978">
                  <c:v>71.0</c:v>
                </c:pt>
                <c:pt idx="3979">
                  <c:v>71.0</c:v>
                </c:pt>
                <c:pt idx="3980">
                  <c:v>71.0</c:v>
                </c:pt>
                <c:pt idx="3981">
                  <c:v>71.0</c:v>
                </c:pt>
                <c:pt idx="3982">
                  <c:v>71.0</c:v>
                </c:pt>
                <c:pt idx="3983">
                  <c:v>71.0</c:v>
                </c:pt>
                <c:pt idx="3984">
                  <c:v>71.0</c:v>
                </c:pt>
                <c:pt idx="3985">
                  <c:v>71.0</c:v>
                </c:pt>
                <c:pt idx="3986">
                  <c:v>71.0</c:v>
                </c:pt>
                <c:pt idx="3987">
                  <c:v>71.0</c:v>
                </c:pt>
                <c:pt idx="3988">
                  <c:v>71.0</c:v>
                </c:pt>
                <c:pt idx="3989">
                  <c:v>71.0</c:v>
                </c:pt>
                <c:pt idx="3990">
                  <c:v>71.0</c:v>
                </c:pt>
                <c:pt idx="3991">
                  <c:v>71.0</c:v>
                </c:pt>
                <c:pt idx="3992">
                  <c:v>71.0</c:v>
                </c:pt>
                <c:pt idx="3993">
                  <c:v>71.0</c:v>
                </c:pt>
                <c:pt idx="3994">
                  <c:v>71.0</c:v>
                </c:pt>
                <c:pt idx="3995">
                  <c:v>71.0</c:v>
                </c:pt>
                <c:pt idx="3996">
                  <c:v>71.0</c:v>
                </c:pt>
                <c:pt idx="3997">
                  <c:v>71.0</c:v>
                </c:pt>
                <c:pt idx="3998">
                  <c:v>71.0</c:v>
                </c:pt>
                <c:pt idx="3999">
                  <c:v>71.0</c:v>
                </c:pt>
                <c:pt idx="4000">
                  <c:v>71.0</c:v>
                </c:pt>
                <c:pt idx="4001">
                  <c:v>71.0</c:v>
                </c:pt>
                <c:pt idx="4002">
                  <c:v>71.0</c:v>
                </c:pt>
                <c:pt idx="4003">
                  <c:v>71.0</c:v>
                </c:pt>
                <c:pt idx="4004">
                  <c:v>71.0</c:v>
                </c:pt>
                <c:pt idx="4005">
                  <c:v>71.0</c:v>
                </c:pt>
                <c:pt idx="4006">
                  <c:v>71.0</c:v>
                </c:pt>
                <c:pt idx="4007">
                  <c:v>71.0</c:v>
                </c:pt>
                <c:pt idx="4008">
                  <c:v>71.0</c:v>
                </c:pt>
                <c:pt idx="4009">
                  <c:v>71.0</c:v>
                </c:pt>
                <c:pt idx="4010">
                  <c:v>71.0</c:v>
                </c:pt>
                <c:pt idx="4011">
                  <c:v>71.0</c:v>
                </c:pt>
                <c:pt idx="4012">
                  <c:v>71.0</c:v>
                </c:pt>
                <c:pt idx="4013">
                  <c:v>71.0</c:v>
                </c:pt>
                <c:pt idx="4014">
                  <c:v>71.0</c:v>
                </c:pt>
                <c:pt idx="4015">
                  <c:v>71.0</c:v>
                </c:pt>
                <c:pt idx="4016">
                  <c:v>71.0</c:v>
                </c:pt>
                <c:pt idx="4017">
                  <c:v>71.0</c:v>
                </c:pt>
                <c:pt idx="4018">
                  <c:v>71.0</c:v>
                </c:pt>
                <c:pt idx="4019">
                  <c:v>71.0</c:v>
                </c:pt>
                <c:pt idx="4020">
                  <c:v>71.0</c:v>
                </c:pt>
                <c:pt idx="4021">
                  <c:v>71.0</c:v>
                </c:pt>
                <c:pt idx="4022">
                  <c:v>71.0</c:v>
                </c:pt>
                <c:pt idx="4023">
                  <c:v>71.0</c:v>
                </c:pt>
                <c:pt idx="4024">
                  <c:v>71.0</c:v>
                </c:pt>
                <c:pt idx="4025">
                  <c:v>71.0</c:v>
                </c:pt>
                <c:pt idx="4026">
                  <c:v>71.0</c:v>
                </c:pt>
                <c:pt idx="4027">
                  <c:v>71.0</c:v>
                </c:pt>
                <c:pt idx="4028">
                  <c:v>71.0</c:v>
                </c:pt>
                <c:pt idx="4029">
                  <c:v>71.0</c:v>
                </c:pt>
                <c:pt idx="4030">
                  <c:v>71.0</c:v>
                </c:pt>
                <c:pt idx="4031">
                  <c:v>71.0</c:v>
                </c:pt>
                <c:pt idx="4032">
                  <c:v>71.0</c:v>
                </c:pt>
                <c:pt idx="4033">
                  <c:v>71.0</c:v>
                </c:pt>
                <c:pt idx="4034">
                  <c:v>71.0</c:v>
                </c:pt>
                <c:pt idx="4035">
                  <c:v>71.0</c:v>
                </c:pt>
                <c:pt idx="4036">
                  <c:v>71.0</c:v>
                </c:pt>
                <c:pt idx="4037">
                  <c:v>71.0</c:v>
                </c:pt>
                <c:pt idx="4038">
                  <c:v>71.0</c:v>
                </c:pt>
                <c:pt idx="4039">
                  <c:v>71.0</c:v>
                </c:pt>
                <c:pt idx="4040">
                  <c:v>71.0</c:v>
                </c:pt>
                <c:pt idx="4041">
                  <c:v>71.0</c:v>
                </c:pt>
                <c:pt idx="4042">
                  <c:v>71.0</c:v>
                </c:pt>
                <c:pt idx="4043">
                  <c:v>71.0</c:v>
                </c:pt>
                <c:pt idx="4044">
                  <c:v>71.0</c:v>
                </c:pt>
                <c:pt idx="4045">
                  <c:v>71.0</c:v>
                </c:pt>
                <c:pt idx="4046">
                  <c:v>71.0</c:v>
                </c:pt>
                <c:pt idx="4047">
                  <c:v>71.0</c:v>
                </c:pt>
                <c:pt idx="4048">
                  <c:v>71.0</c:v>
                </c:pt>
                <c:pt idx="4049">
                  <c:v>71.0</c:v>
                </c:pt>
                <c:pt idx="4050">
                  <c:v>71.0</c:v>
                </c:pt>
                <c:pt idx="4051">
                  <c:v>71.0</c:v>
                </c:pt>
                <c:pt idx="4052">
                  <c:v>71.0</c:v>
                </c:pt>
                <c:pt idx="4053">
                  <c:v>71.0</c:v>
                </c:pt>
                <c:pt idx="4054">
                  <c:v>71.0</c:v>
                </c:pt>
                <c:pt idx="4055">
                  <c:v>71.0</c:v>
                </c:pt>
                <c:pt idx="4056">
                  <c:v>71.0</c:v>
                </c:pt>
                <c:pt idx="4057">
                  <c:v>71.0</c:v>
                </c:pt>
                <c:pt idx="4058">
                  <c:v>71.0</c:v>
                </c:pt>
                <c:pt idx="4059">
                  <c:v>71.0</c:v>
                </c:pt>
                <c:pt idx="4060">
                  <c:v>71.0</c:v>
                </c:pt>
                <c:pt idx="4061">
                  <c:v>71.0</c:v>
                </c:pt>
                <c:pt idx="4062">
                  <c:v>71.0</c:v>
                </c:pt>
                <c:pt idx="4063">
                  <c:v>71.0</c:v>
                </c:pt>
                <c:pt idx="4064">
                  <c:v>71.0</c:v>
                </c:pt>
                <c:pt idx="4065">
                  <c:v>71.0</c:v>
                </c:pt>
                <c:pt idx="4066">
                  <c:v>71.0</c:v>
                </c:pt>
                <c:pt idx="4067">
                  <c:v>71.0</c:v>
                </c:pt>
                <c:pt idx="4068">
                  <c:v>71.0</c:v>
                </c:pt>
                <c:pt idx="4069">
                  <c:v>71.0</c:v>
                </c:pt>
                <c:pt idx="4070">
                  <c:v>71.0</c:v>
                </c:pt>
                <c:pt idx="4071">
                  <c:v>71.0</c:v>
                </c:pt>
                <c:pt idx="4072">
                  <c:v>71.0</c:v>
                </c:pt>
                <c:pt idx="4073">
                  <c:v>71.0</c:v>
                </c:pt>
                <c:pt idx="4074">
                  <c:v>71.0</c:v>
                </c:pt>
                <c:pt idx="4075">
                  <c:v>71.0</c:v>
                </c:pt>
                <c:pt idx="4076">
                  <c:v>71.0</c:v>
                </c:pt>
                <c:pt idx="4077">
                  <c:v>71.0</c:v>
                </c:pt>
                <c:pt idx="4078">
                  <c:v>71.0</c:v>
                </c:pt>
                <c:pt idx="4079">
                  <c:v>71.0</c:v>
                </c:pt>
                <c:pt idx="4080">
                  <c:v>71.0</c:v>
                </c:pt>
                <c:pt idx="4081">
                  <c:v>71.0</c:v>
                </c:pt>
                <c:pt idx="4082">
                  <c:v>71.0</c:v>
                </c:pt>
                <c:pt idx="4083">
                  <c:v>71.0</c:v>
                </c:pt>
                <c:pt idx="4084">
                  <c:v>71.0</c:v>
                </c:pt>
                <c:pt idx="4085">
                  <c:v>71.0</c:v>
                </c:pt>
                <c:pt idx="4086">
                  <c:v>71.0</c:v>
                </c:pt>
                <c:pt idx="4087">
                  <c:v>71.0</c:v>
                </c:pt>
                <c:pt idx="4088">
                  <c:v>71.0</c:v>
                </c:pt>
                <c:pt idx="4089">
                  <c:v>71.0</c:v>
                </c:pt>
                <c:pt idx="4090">
                  <c:v>71.0</c:v>
                </c:pt>
                <c:pt idx="4091">
                  <c:v>71.0</c:v>
                </c:pt>
                <c:pt idx="4092">
                  <c:v>71.0</c:v>
                </c:pt>
                <c:pt idx="4093">
                  <c:v>71.0</c:v>
                </c:pt>
                <c:pt idx="4094">
                  <c:v>71.0</c:v>
                </c:pt>
                <c:pt idx="4095">
                  <c:v>71.0</c:v>
                </c:pt>
                <c:pt idx="4096">
                  <c:v>71.0</c:v>
                </c:pt>
                <c:pt idx="4097">
                  <c:v>71.0</c:v>
                </c:pt>
                <c:pt idx="4098">
                  <c:v>71.0</c:v>
                </c:pt>
                <c:pt idx="4099">
                  <c:v>71.0</c:v>
                </c:pt>
                <c:pt idx="4100">
                  <c:v>71.0</c:v>
                </c:pt>
                <c:pt idx="4101">
                  <c:v>71.0</c:v>
                </c:pt>
                <c:pt idx="4102">
                  <c:v>71.0</c:v>
                </c:pt>
                <c:pt idx="4103">
                  <c:v>71.0</c:v>
                </c:pt>
                <c:pt idx="4104">
                  <c:v>71.0</c:v>
                </c:pt>
                <c:pt idx="4105">
                  <c:v>71.0</c:v>
                </c:pt>
                <c:pt idx="4106">
                  <c:v>71.0</c:v>
                </c:pt>
                <c:pt idx="4107">
                  <c:v>71.0</c:v>
                </c:pt>
                <c:pt idx="4108">
                  <c:v>71.0</c:v>
                </c:pt>
                <c:pt idx="4109">
                  <c:v>71.0</c:v>
                </c:pt>
                <c:pt idx="4110">
                  <c:v>71.0</c:v>
                </c:pt>
                <c:pt idx="4111">
                  <c:v>71.0</c:v>
                </c:pt>
                <c:pt idx="4112">
                  <c:v>71.0</c:v>
                </c:pt>
                <c:pt idx="4113">
                  <c:v>71.0</c:v>
                </c:pt>
                <c:pt idx="4114">
                  <c:v>71.0</c:v>
                </c:pt>
                <c:pt idx="4115">
                  <c:v>71.0</c:v>
                </c:pt>
                <c:pt idx="4116">
                  <c:v>71.0</c:v>
                </c:pt>
                <c:pt idx="4117">
                  <c:v>71.0</c:v>
                </c:pt>
                <c:pt idx="4118">
                  <c:v>71.0</c:v>
                </c:pt>
                <c:pt idx="4119">
                  <c:v>71.0</c:v>
                </c:pt>
                <c:pt idx="4120">
                  <c:v>71.0</c:v>
                </c:pt>
                <c:pt idx="4121">
                  <c:v>71.0</c:v>
                </c:pt>
                <c:pt idx="4122">
                  <c:v>71.0</c:v>
                </c:pt>
                <c:pt idx="4123">
                  <c:v>71.0</c:v>
                </c:pt>
                <c:pt idx="4124">
                  <c:v>71.0</c:v>
                </c:pt>
                <c:pt idx="4125">
                  <c:v>71.0</c:v>
                </c:pt>
                <c:pt idx="4126">
                  <c:v>71.0</c:v>
                </c:pt>
                <c:pt idx="4127">
                  <c:v>71.0</c:v>
                </c:pt>
                <c:pt idx="4128">
                  <c:v>71.0</c:v>
                </c:pt>
                <c:pt idx="4129">
                  <c:v>71.0</c:v>
                </c:pt>
                <c:pt idx="4130">
                  <c:v>71.0</c:v>
                </c:pt>
                <c:pt idx="4131">
                  <c:v>71.0</c:v>
                </c:pt>
                <c:pt idx="4132">
                  <c:v>71.0</c:v>
                </c:pt>
                <c:pt idx="4133">
                  <c:v>71.0</c:v>
                </c:pt>
                <c:pt idx="4134">
                  <c:v>71.0</c:v>
                </c:pt>
                <c:pt idx="4135">
                  <c:v>71.0</c:v>
                </c:pt>
                <c:pt idx="4136">
                  <c:v>71.0</c:v>
                </c:pt>
                <c:pt idx="4137">
                  <c:v>71.0</c:v>
                </c:pt>
                <c:pt idx="4138">
                  <c:v>71.0</c:v>
                </c:pt>
                <c:pt idx="4139">
                  <c:v>71.0</c:v>
                </c:pt>
                <c:pt idx="4140">
                  <c:v>71.0</c:v>
                </c:pt>
                <c:pt idx="4141">
                  <c:v>71.0</c:v>
                </c:pt>
                <c:pt idx="4142">
                  <c:v>71.0</c:v>
                </c:pt>
                <c:pt idx="4143">
                  <c:v>71.0</c:v>
                </c:pt>
                <c:pt idx="4144">
                  <c:v>71.0</c:v>
                </c:pt>
                <c:pt idx="4145">
                  <c:v>71.0</c:v>
                </c:pt>
                <c:pt idx="4146">
                  <c:v>71.0</c:v>
                </c:pt>
                <c:pt idx="4147">
                  <c:v>71.0</c:v>
                </c:pt>
                <c:pt idx="4148">
                  <c:v>71.0</c:v>
                </c:pt>
                <c:pt idx="4149">
                  <c:v>71.0</c:v>
                </c:pt>
                <c:pt idx="4150">
                  <c:v>71.0</c:v>
                </c:pt>
                <c:pt idx="4151">
                  <c:v>71.0</c:v>
                </c:pt>
                <c:pt idx="4152">
                  <c:v>71.0</c:v>
                </c:pt>
                <c:pt idx="4153">
                  <c:v>71.0</c:v>
                </c:pt>
                <c:pt idx="4154">
                  <c:v>71.0</c:v>
                </c:pt>
                <c:pt idx="4155">
                  <c:v>71.0</c:v>
                </c:pt>
                <c:pt idx="4156">
                  <c:v>71.0</c:v>
                </c:pt>
                <c:pt idx="4157">
                  <c:v>71.0</c:v>
                </c:pt>
                <c:pt idx="4158">
                  <c:v>71.0</c:v>
                </c:pt>
                <c:pt idx="4159">
                  <c:v>71.0</c:v>
                </c:pt>
                <c:pt idx="4160">
                  <c:v>71.0</c:v>
                </c:pt>
                <c:pt idx="4161">
                  <c:v>71.0</c:v>
                </c:pt>
                <c:pt idx="4162">
                  <c:v>71.0</c:v>
                </c:pt>
                <c:pt idx="4163">
                  <c:v>71.0</c:v>
                </c:pt>
                <c:pt idx="4164">
                  <c:v>71.0</c:v>
                </c:pt>
                <c:pt idx="4165">
                  <c:v>71.0</c:v>
                </c:pt>
                <c:pt idx="4166">
                  <c:v>71.0</c:v>
                </c:pt>
                <c:pt idx="4167">
                  <c:v>71.0</c:v>
                </c:pt>
                <c:pt idx="4168">
                  <c:v>71.0</c:v>
                </c:pt>
                <c:pt idx="4169">
                  <c:v>71.0</c:v>
                </c:pt>
                <c:pt idx="4170">
                  <c:v>71.0</c:v>
                </c:pt>
                <c:pt idx="4171">
                  <c:v>71.0</c:v>
                </c:pt>
                <c:pt idx="4172">
                  <c:v>71.0</c:v>
                </c:pt>
                <c:pt idx="4173">
                  <c:v>71.0</c:v>
                </c:pt>
                <c:pt idx="4174">
                  <c:v>71.0</c:v>
                </c:pt>
                <c:pt idx="4175">
                  <c:v>71.0</c:v>
                </c:pt>
                <c:pt idx="4176">
                  <c:v>71.0</c:v>
                </c:pt>
                <c:pt idx="4177">
                  <c:v>71.0</c:v>
                </c:pt>
                <c:pt idx="4178">
                  <c:v>71.0</c:v>
                </c:pt>
                <c:pt idx="4179">
                  <c:v>71.0</c:v>
                </c:pt>
                <c:pt idx="4180">
                  <c:v>71.0</c:v>
                </c:pt>
                <c:pt idx="4181">
                  <c:v>71.0</c:v>
                </c:pt>
                <c:pt idx="4182">
                  <c:v>71.0</c:v>
                </c:pt>
                <c:pt idx="4183">
                  <c:v>71.0</c:v>
                </c:pt>
                <c:pt idx="4184">
                  <c:v>71.0</c:v>
                </c:pt>
                <c:pt idx="4185">
                  <c:v>71.0</c:v>
                </c:pt>
                <c:pt idx="4186">
                  <c:v>71.0</c:v>
                </c:pt>
                <c:pt idx="4187">
                  <c:v>71.0</c:v>
                </c:pt>
                <c:pt idx="4188">
                  <c:v>71.0</c:v>
                </c:pt>
                <c:pt idx="4189">
                  <c:v>71.0</c:v>
                </c:pt>
                <c:pt idx="4190">
                  <c:v>71.0</c:v>
                </c:pt>
                <c:pt idx="4191">
                  <c:v>71.0</c:v>
                </c:pt>
                <c:pt idx="4192">
                  <c:v>71.0</c:v>
                </c:pt>
                <c:pt idx="4193">
                  <c:v>71.0</c:v>
                </c:pt>
                <c:pt idx="4194">
                  <c:v>71.0</c:v>
                </c:pt>
                <c:pt idx="4195">
                  <c:v>71.0</c:v>
                </c:pt>
                <c:pt idx="4196">
                  <c:v>71.0</c:v>
                </c:pt>
                <c:pt idx="4197">
                  <c:v>71.0</c:v>
                </c:pt>
                <c:pt idx="4198">
                  <c:v>71.0</c:v>
                </c:pt>
                <c:pt idx="4199">
                  <c:v>71.0</c:v>
                </c:pt>
                <c:pt idx="4200">
                  <c:v>71.0</c:v>
                </c:pt>
                <c:pt idx="4201">
                  <c:v>71.0</c:v>
                </c:pt>
                <c:pt idx="4202">
                  <c:v>71.0</c:v>
                </c:pt>
                <c:pt idx="4203">
                  <c:v>71.0</c:v>
                </c:pt>
                <c:pt idx="4204">
                  <c:v>71.0</c:v>
                </c:pt>
                <c:pt idx="4205">
                  <c:v>71.0</c:v>
                </c:pt>
                <c:pt idx="4206">
                  <c:v>71.0</c:v>
                </c:pt>
                <c:pt idx="4207">
                  <c:v>71.0</c:v>
                </c:pt>
                <c:pt idx="4208">
                  <c:v>71.0</c:v>
                </c:pt>
                <c:pt idx="4209">
                  <c:v>71.0</c:v>
                </c:pt>
                <c:pt idx="4210">
                  <c:v>71.0</c:v>
                </c:pt>
                <c:pt idx="4211">
                  <c:v>71.0</c:v>
                </c:pt>
                <c:pt idx="4212">
                  <c:v>71.0</c:v>
                </c:pt>
                <c:pt idx="4213">
                  <c:v>71.0</c:v>
                </c:pt>
                <c:pt idx="4214">
                  <c:v>71.0</c:v>
                </c:pt>
                <c:pt idx="4215">
                  <c:v>71.0</c:v>
                </c:pt>
                <c:pt idx="4216">
                  <c:v>71.0</c:v>
                </c:pt>
                <c:pt idx="4217">
                  <c:v>71.0</c:v>
                </c:pt>
                <c:pt idx="4218">
                  <c:v>71.0</c:v>
                </c:pt>
                <c:pt idx="4219">
                  <c:v>71.0</c:v>
                </c:pt>
                <c:pt idx="4220">
                  <c:v>71.0</c:v>
                </c:pt>
                <c:pt idx="4221">
                  <c:v>71.0</c:v>
                </c:pt>
                <c:pt idx="4222">
                  <c:v>71.0</c:v>
                </c:pt>
                <c:pt idx="4223">
                  <c:v>71.0</c:v>
                </c:pt>
                <c:pt idx="4224">
                  <c:v>71.0</c:v>
                </c:pt>
                <c:pt idx="4225">
                  <c:v>71.0</c:v>
                </c:pt>
                <c:pt idx="4226">
                  <c:v>71.0</c:v>
                </c:pt>
                <c:pt idx="4227">
                  <c:v>71.0</c:v>
                </c:pt>
                <c:pt idx="4228">
                  <c:v>71.0</c:v>
                </c:pt>
                <c:pt idx="4229">
                  <c:v>71.0</c:v>
                </c:pt>
                <c:pt idx="4230">
                  <c:v>71.0</c:v>
                </c:pt>
                <c:pt idx="4231">
                  <c:v>71.0</c:v>
                </c:pt>
                <c:pt idx="4232">
                  <c:v>71.0</c:v>
                </c:pt>
                <c:pt idx="4233">
                  <c:v>71.0</c:v>
                </c:pt>
                <c:pt idx="4234">
                  <c:v>71.0</c:v>
                </c:pt>
                <c:pt idx="4235">
                  <c:v>71.0</c:v>
                </c:pt>
                <c:pt idx="4236">
                  <c:v>71.0</c:v>
                </c:pt>
                <c:pt idx="4237">
                  <c:v>71.0</c:v>
                </c:pt>
                <c:pt idx="4238">
                  <c:v>71.0</c:v>
                </c:pt>
                <c:pt idx="4239">
                  <c:v>71.0</c:v>
                </c:pt>
                <c:pt idx="4240">
                  <c:v>71.0</c:v>
                </c:pt>
                <c:pt idx="4241">
                  <c:v>71.0</c:v>
                </c:pt>
                <c:pt idx="4242">
                  <c:v>71.0</c:v>
                </c:pt>
                <c:pt idx="4243">
                  <c:v>71.0</c:v>
                </c:pt>
                <c:pt idx="4244">
                  <c:v>71.0</c:v>
                </c:pt>
                <c:pt idx="4245">
                  <c:v>71.0</c:v>
                </c:pt>
                <c:pt idx="4246">
                  <c:v>71.0</c:v>
                </c:pt>
                <c:pt idx="4247">
                  <c:v>71.0</c:v>
                </c:pt>
                <c:pt idx="4248">
                  <c:v>71.0</c:v>
                </c:pt>
                <c:pt idx="4249">
                  <c:v>71.0</c:v>
                </c:pt>
                <c:pt idx="4250">
                  <c:v>71.0</c:v>
                </c:pt>
                <c:pt idx="4251">
                  <c:v>71.0</c:v>
                </c:pt>
                <c:pt idx="4252">
                  <c:v>71.0</c:v>
                </c:pt>
                <c:pt idx="4253">
                  <c:v>71.0</c:v>
                </c:pt>
                <c:pt idx="4254">
                  <c:v>71.0</c:v>
                </c:pt>
                <c:pt idx="4255">
                  <c:v>71.0</c:v>
                </c:pt>
                <c:pt idx="4256">
                  <c:v>71.0</c:v>
                </c:pt>
                <c:pt idx="4257">
                  <c:v>71.0</c:v>
                </c:pt>
                <c:pt idx="4258">
                  <c:v>71.0</c:v>
                </c:pt>
                <c:pt idx="4259">
                  <c:v>72.0</c:v>
                </c:pt>
                <c:pt idx="4260">
                  <c:v>73.0</c:v>
                </c:pt>
                <c:pt idx="4261">
                  <c:v>74.0</c:v>
                </c:pt>
                <c:pt idx="4262">
                  <c:v>74.0</c:v>
                </c:pt>
                <c:pt idx="4263">
                  <c:v>74.0</c:v>
                </c:pt>
                <c:pt idx="4264">
                  <c:v>74.0</c:v>
                </c:pt>
                <c:pt idx="4265">
                  <c:v>74.0</c:v>
                </c:pt>
                <c:pt idx="4266">
                  <c:v>74.0</c:v>
                </c:pt>
                <c:pt idx="4267">
                  <c:v>75.0</c:v>
                </c:pt>
                <c:pt idx="4268">
                  <c:v>75.0</c:v>
                </c:pt>
                <c:pt idx="4269">
                  <c:v>75.0</c:v>
                </c:pt>
                <c:pt idx="4270">
                  <c:v>75.0</c:v>
                </c:pt>
                <c:pt idx="4271">
                  <c:v>75.0</c:v>
                </c:pt>
                <c:pt idx="4272">
                  <c:v>75.0</c:v>
                </c:pt>
                <c:pt idx="4273">
                  <c:v>75.0</c:v>
                </c:pt>
                <c:pt idx="4274">
                  <c:v>75.0</c:v>
                </c:pt>
                <c:pt idx="4275">
                  <c:v>75.0</c:v>
                </c:pt>
                <c:pt idx="4276">
                  <c:v>75.0</c:v>
                </c:pt>
                <c:pt idx="4277">
                  <c:v>75.0</c:v>
                </c:pt>
                <c:pt idx="4278">
                  <c:v>75.0</c:v>
                </c:pt>
                <c:pt idx="4279">
                  <c:v>75.0</c:v>
                </c:pt>
                <c:pt idx="4280">
                  <c:v>75.0</c:v>
                </c:pt>
                <c:pt idx="4281">
                  <c:v>75.0</c:v>
                </c:pt>
                <c:pt idx="4282">
                  <c:v>75.0</c:v>
                </c:pt>
                <c:pt idx="4283">
                  <c:v>75.0</c:v>
                </c:pt>
                <c:pt idx="4284">
                  <c:v>75.0</c:v>
                </c:pt>
                <c:pt idx="4285">
                  <c:v>75.0</c:v>
                </c:pt>
                <c:pt idx="4286">
                  <c:v>75.0</c:v>
                </c:pt>
                <c:pt idx="4287">
                  <c:v>75.0</c:v>
                </c:pt>
                <c:pt idx="4288">
                  <c:v>75.0</c:v>
                </c:pt>
                <c:pt idx="4289">
                  <c:v>75.0</c:v>
                </c:pt>
                <c:pt idx="4290">
                  <c:v>75.0</c:v>
                </c:pt>
                <c:pt idx="4291">
                  <c:v>75.0</c:v>
                </c:pt>
                <c:pt idx="4292">
                  <c:v>75.0</c:v>
                </c:pt>
                <c:pt idx="4293">
                  <c:v>75.0</c:v>
                </c:pt>
                <c:pt idx="4294">
                  <c:v>75.0</c:v>
                </c:pt>
                <c:pt idx="4295">
                  <c:v>75.0</c:v>
                </c:pt>
                <c:pt idx="4296">
                  <c:v>75.0</c:v>
                </c:pt>
                <c:pt idx="4297">
                  <c:v>75.0</c:v>
                </c:pt>
                <c:pt idx="4298">
                  <c:v>75.0</c:v>
                </c:pt>
                <c:pt idx="4299">
                  <c:v>75.0</c:v>
                </c:pt>
                <c:pt idx="4300">
                  <c:v>75.0</c:v>
                </c:pt>
                <c:pt idx="4301">
                  <c:v>75.0</c:v>
                </c:pt>
                <c:pt idx="4302">
                  <c:v>75.0</c:v>
                </c:pt>
                <c:pt idx="4303">
                  <c:v>75.0</c:v>
                </c:pt>
                <c:pt idx="4304">
                  <c:v>75.0</c:v>
                </c:pt>
                <c:pt idx="4305">
                  <c:v>75.0</c:v>
                </c:pt>
                <c:pt idx="4306">
                  <c:v>75.0</c:v>
                </c:pt>
                <c:pt idx="4307">
                  <c:v>75.0</c:v>
                </c:pt>
                <c:pt idx="4308">
                  <c:v>75.0</c:v>
                </c:pt>
                <c:pt idx="4309">
                  <c:v>75.0</c:v>
                </c:pt>
                <c:pt idx="4310">
                  <c:v>75.0</c:v>
                </c:pt>
                <c:pt idx="4311">
                  <c:v>75.0</c:v>
                </c:pt>
                <c:pt idx="4312">
                  <c:v>75.0</c:v>
                </c:pt>
                <c:pt idx="4313">
                  <c:v>75.0</c:v>
                </c:pt>
                <c:pt idx="4314">
                  <c:v>75.0</c:v>
                </c:pt>
                <c:pt idx="4315">
                  <c:v>75.0</c:v>
                </c:pt>
                <c:pt idx="4316">
                  <c:v>75.0</c:v>
                </c:pt>
                <c:pt idx="4317">
                  <c:v>75.0</c:v>
                </c:pt>
                <c:pt idx="4318">
                  <c:v>75.0</c:v>
                </c:pt>
                <c:pt idx="4319">
                  <c:v>75.0</c:v>
                </c:pt>
                <c:pt idx="4320">
                  <c:v>75.0</c:v>
                </c:pt>
                <c:pt idx="4321">
                  <c:v>75.0</c:v>
                </c:pt>
                <c:pt idx="4322">
                  <c:v>75.0</c:v>
                </c:pt>
                <c:pt idx="4323">
                  <c:v>75.0</c:v>
                </c:pt>
                <c:pt idx="4324">
                  <c:v>75.0</c:v>
                </c:pt>
                <c:pt idx="4325">
                  <c:v>75.0</c:v>
                </c:pt>
                <c:pt idx="4326">
                  <c:v>75.0</c:v>
                </c:pt>
                <c:pt idx="4327">
                  <c:v>75.0</c:v>
                </c:pt>
                <c:pt idx="4328">
                  <c:v>75.0</c:v>
                </c:pt>
                <c:pt idx="4329">
                  <c:v>75.0</c:v>
                </c:pt>
                <c:pt idx="4330">
                  <c:v>75.0</c:v>
                </c:pt>
                <c:pt idx="4331">
                  <c:v>75.0</c:v>
                </c:pt>
                <c:pt idx="4332">
                  <c:v>75.0</c:v>
                </c:pt>
                <c:pt idx="4333">
                  <c:v>75.0</c:v>
                </c:pt>
                <c:pt idx="4334">
                  <c:v>75.0</c:v>
                </c:pt>
                <c:pt idx="4335">
                  <c:v>75.0</c:v>
                </c:pt>
                <c:pt idx="4336">
                  <c:v>75.0</c:v>
                </c:pt>
                <c:pt idx="4337">
                  <c:v>75.0</c:v>
                </c:pt>
                <c:pt idx="4338">
                  <c:v>75.0</c:v>
                </c:pt>
                <c:pt idx="4339">
                  <c:v>75.0</c:v>
                </c:pt>
                <c:pt idx="4340">
                  <c:v>75.0</c:v>
                </c:pt>
                <c:pt idx="4341">
                  <c:v>75.0</c:v>
                </c:pt>
                <c:pt idx="4342">
                  <c:v>75.0</c:v>
                </c:pt>
                <c:pt idx="4343">
                  <c:v>75.0</c:v>
                </c:pt>
                <c:pt idx="4344">
                  <c:v>75.0</c:v>
                </c:pt>
                <c:pt idx="4345">
                  <c:v>75.0</c:v>
                </c:pt>
                <c:pt idx="4346">
                  <c:v>75.0</c:v>
                </c:pt>
                <c:pt idx="4347">
                  <c:v>75.0</c:v>
                </c:pt>
                <c:pt idx="4348">
                  <c:v>75.0</c:v>
                </c:pt>
                <c:pt idx="4349">
                  <c:v>75.0</c:v>
                </c:pt>
                <c:pt idx="4350">
                  <c:v>75.0</c:v>
                </c:pt>
                <c:pt idx="4351">
                  <c:v>75.0</c:v>
                </c:pt>
                <c:pt idx="4352">
                  <c:v>75.0</c:v>
                </c:pt>
                <c:pt idx="4353">
                  <c:v>75.0</c:v>
                </c:pt>
                <c:pt idx="4354">
                  <c:v>75.0</c:v>
                </c:pt>
                <c:pt idx="4355">
                  <c:v>75.0</c:v>
                </c:pt>
                <c:pt idx="4356">
                  <c:v>75.0</c:v>
                </c:pt>
                <c:pt idx="4357">
                  <c:v>75.0</c:v>
                </c:pt>
                <c:pt idx="4358">
                  <c:v>75.0</c:v>
                </c:pt>
                <c:pt idx="4359">
                  <c:v>75.0</c:v>
                </c:pt>
                <c:pt idx="4360">
                  <c:v>75.0</c:v>
                </c:pt>
                <c:pt idx="4361">
                  <c:v>75.0</c:v>
                </c:pt>
                <c:pt idx="4362">
                  <c:v>75.0</c:v>
                </c:pt>
                <c:pt idx="4363">
                  <c:v>75.0</c:v>
                </c:pt>
                <c:pt idx="4364">
                  <c:v>75.0</c:v>
                </c:pt>
                <c:pt idx="4365">
                  <c:v>75.0</c:v>
                </c:pt>
                <c:pt idx="4366">
                  <c:v>75.0</c:v>
                </c:pt>
                <c:pt idx="4367">
                  <c:v>75.0</c:v>
                </c:pt>
                <c:pt idx="4368">
                  <c:v>75.0</c:v>
                </c:pt>
                <c:pt idx="4369">
                  <c:v>75.0</c:v>
                </c:pt>
                <c:pt idx="4370">
                  <c:v>75.0</c:v>
                </c:pt>
                <c:pt idx="4371">
                  <c:v>75.0</c:v>
                </c:pt>
                <c:pt idx="4372">
                  <c:v>75.0</c:v>
                </c:pt>
                <c:pt idx="4373">
                  <c:v>75.0</c:v>
                </c:pt>
                <c:pt idx="4374">
                  <c:v>75.0</c:v>
                </c:pt>
                <c:pt idx="4375">
                  <c:v>75.0</c:v>
                </c:pt>
                <c:pt idx="4376">
                  <c:v>75.0</c:v>
                </c:pt>
                <c:pt idx="4377">
                  <c:v>75.0</c:v>
                </c:pt>
                <c:pt idx="4378">
                  <c:v>75.0</c:v>
                </c:pt>
                <c:pt idx="4379">
                  <c:v>75.0</c:v>
                </c:pt>
                <c:pt idx="4380">
                  <c:v>75.0</c:v>
                </c:pt>
                <c:pt idx="4381">
                  <c:v>75.0</c:v>
                </c:pt>
                <c:pt idx="4382">
                  <c:v>75.0</c:v>
                </c:pt>
                <c:pt idx="4383">
                  <c:v>75.0</c:v>
                </c:pt>
                <c:pt idx="4384">
                  <c:v>75.0</c:v>
                </c:pt>
                <c:pt idx="4385">
                  <c:v>75.0</c:v>
                </c:pt>
                <c:pt idx="4386">
                  <c:v>75.0</c:v>
                </c:pt>
                <c:pt idx="4387">
                  <c:v>75.0</c:v>
                </c:pt>
                <c:pt idx="4388">
                  <c:v>75.0</c:v>
                </c:pt>
                <c:pt idx="4389">
                  <c:v>75.0</c:v>
                </c:pt>
                <c:pt idx="4390">
                  <c:v>75.0</c:v>
                </c:pt>
                <c:pt idx="4391">
                  <c:v>75.0</c:v>
                </c:pt>
                <c:pt idx="4392">
                  <c:v>75.0</c:v>
                </c:pt>
                <c:pt idx="4393">
                  <c:v>75.0</c:v>
                </c:pt>
                <c:pt idx="4394">
                  <c:v>75.0</c:v>
                </c:pt>
                <c:pt idx="4395">
                  <c:v>75.0</c:v>
                </c:pt>
                <c:pt idx="4396">
                  <c:v>75.0</c:v>
                </c:pt>
                <c:pt idx="4397">
                  <c:v>75.0</c:v>
                </c:pt>
                <c:pt idx="4398">
                  <c:v>75.0</c:v>
                </c:pt>
                <c:pt idx="4399">
                  <c:v>75.0</c:v>
                </c:pt>
                <c:pt idx="4400">
                  <c:v>75.0</c:v>
                </c:pt>
                <c:pt idx="4401">
                  <c:v>75.0</c:v>
                </c:pt>
                <c:pt idx="4402">
                  <c:v>75.0</c:v>
                </c:pt>
                <c:pt idx="4403">
                  <c:v>75.0</c:v>
                </c:pt>
                <c:pt idx="4404">
                  <c:v>75.0</c:v>
                </c:pt>
                <c:pt idx="4405">
                  <c:v>75.0</c:v>
                </c:pt>
                <c:pt idx="4406">
                  <c:v>75.0</c:v>
                </c:pt>
                <c:pt idx="4407">
                  <c:v>75.0</c:v>
                </c:pt>
                <c:pt idx="4408">
                  <c:v>75.0</c:v>
                </c:pt>
                <c:pt idx="4409">
                  <c:v>75.0</c:v>
                </c:pt>
                <c:pt idx="4410">
                  <c:v>75.0</c:v>
                </c:pt>
                <c:pt idx="4411">
                  <c:v>75.0</c:v>
                </c:pt>
                <c:pt idx="4412">
                  <c:v>75.0</c:v>
                </c:pt>
                <c:pt idx="4413">
                  <c:v>75.0</c:v>
                </c:pt>
                <c:pt idx="4414">
                  <c:v>75.0</c:v>
                </c:pt>
                <c:pt idx="4415">
                  <c:v>75.0</c:v>
                </c:pt>
                <c:pt idx="4416">
                  <c:v>75.0</c:v>
                </c:pt>
                <c:pt idx="4417">
                  <c:v>75.0</c:v>
                </c:pt>
                <c:pt idx="4418">
                  <c:v>75.0</c:v>
                </c:pt>
                <c:pt idx="4419">
                  <c:v>75.0</c:v>
                </c:pt>
                <c:pt idx="4420">
                  <c:v>75.0</c:v>
                </c:pt>
                <c:pt idx="4421">
                  <c:v>75.0</c:v>
                </c:pt>
                <c:pt idx="4422">
                  <c:v>75.0</c:v>
                </c:pt>
                <c:pt idx="4423">
                  <c:v>75.0</c:v>
                </c:pt>
                <c:pt idx="4424">
                  <c:v>75.0</c:v>
                </c:pt>
                <c:pt idx="4425">
                  <c:v>75.0</c:v>
                </c:pt>
                <c:pt idx="4426">
                  <c:v>75.0</c:v>
                </c:pt>
                <c:pt idx="4427">
                  <c:v>75.0</c:v>
                </c:pt>
                <c:pt idx="4428">
                  <c:v>75.0</c:v>
                </c:pt>
                <c:pt idx="4429">
                  <c:v>75.0</c:v>
                </c:pt>
                <c:pt idx="4430">
                  <c:v>75.0</c:v>
                </c:pt>
                <c:pt idx="4431">
                  <c:v>75.0</c:v>
                </c:pt>
                <c:pt idx="4432">
                  <c:v>75.0</c:v>
                </c:pt>
                <c:pt idx="4433">
                  <c:v>75.0</c:v>
                </c:pt>
                <c:pt idx="4434">
                  <c:v>75.0</c:v>
                </c:pt>
                <c:pt idx="4435">
                  <c:v>75.0</c:v>
                </c:pt>
                <c:pt idx="4436">
                  <c:v>75.0</c:v>
                </c:pt>
                <c:pt idx="4437">
                  <c:v>75.0</c:v>
                </c:pt>
                <c:pt idx="4438">
                  <c:v>75.0</c:v>
                </c:pt>
                <c:pt idx="4439">
                  <c:v>75.0</c:v>
                </c:pt>
                <c:pt idx="4440">
                  <c:v>75.0</c:v>
                </c:pt>
                <c:pt idx="4441">
                  <c:v>75.0</c:v>
                </c:pt>
                <c:pt idx="4442">
                  <c:v>75.0</c:v>
                </c:pt>
                <c:pt idx="4443">
                  <c:v>75.0</c:v>
                </c:pt>
                <c:pt idx="4444">
                  <c:v>75.0</c:v>
                </c:pt>
                <c:pt idx="4445">
                  <c:v>75.0</c:v>
                </c:pt>
                <c:pt idx="4446">
                  <c:v>75.0</c:v>
                </c:pt>
                <c:pt idx="4447">
                  <c:v>75.0</c:v>
                </c:pt>
                <c:pt idx="4448">
                  <c:v>75.0</c:v>
                </c:pt>
                <c:pt idx="4449">
                  <c:v>75.0</c:v>
                </c:pt>
                <c:pt idx="4450">
                  <c:v>75.0</c:v>
                </c:pt>
                <c:pt idx="4451">
                  <c:v>75.0</c:v>
                </c:pt>
                <c:pt idx="4452">
                  <c:v>75.0</c:v>
                </c:pt>
                <c:pt idx="4453">
                  <c:v>75.0</c:v>
                </c:pt>
                <c:pt idx="4454">
                  <c:v>75.0</c:v>
                </c:pt>
                <c:pt idx="4455">
                  <c:v>75.0</c:v>
                </c:pt>
                <c:pt idx="4456">
                  <c:v>75.0</c:v>
                </c:pt>
                <c:pt idx="4457">
                  <c:v>75.0</c:v>
                </c:pt>
                <c:pt idx="4458">
                  <c:v>75.0</c:v>
                </c:pt>
                <c:pt idx="4459">
                  <c:v>75.0</c:v>
                </c:pt>
                <c:pt idx="4460">
                  <c:v>75.0</c:v>
                </c:pt>
                <c:pt idx="4461">
                  <c:v>75.0</c:v>
                </c:pt>
                <c:pt idx="4462">
                  <c:v>75.0</c:v>
                </c:pt>
                <c:pt idx="4463">
                  <c:v>75.0</c:v>
                </c:pt>
                <c:pt idx="4464">
                  <c:v>75.0</c:v>
                </c:pt>
                <c:pt idx="4465">
                  <c:v>75.0</c:v>
                </c:pt>
                <c:pt idx="4466">
                  <c:v>75.0</c:v>
                </c:pt>
                <c:pt idx="4467">
                  <c:v>75.0</c:v>
                </c:pt>
                <c:pt idx="4468">
                  <c:v>75.0</c:v>
                </c:pt>
                <c:pt idx="4469">
                  <c:v>75.0</c:v>
                </c:pt>
                <c:pt idx="4470">
                  <c:v>75.0</c:v>
                </c:pt>
                <c:pt idx="4471">
                  <c:v>75.0</c:v>
                </c:pt>
                <c:pt idx="4472">
                  <c:v>75.0</c:v>
                </c:pt>
                <c:pt idx="4473">
                  <c:v>75.0</c:v>
                </c:pt>
                <c:pt idx="4474">
                  <c:v>75.0</c:v>
                </c:pt>
                <c:pt idx="4475">
                  <c:v>75.0</c:v>
                </c:pt>
                <c:pt idx="4476">
                  <c:v>75.0</c:v>
                </c:pt>
                <c:pt idx="4477">
                  <c:v>75.0</c:v>
                </c:pt>
                <c:pt idx="4478">
                  <c:v>75.0</c:v>
                </c:pt>
                <c:pt idx="4479">
                  <c:v>75.0</c:v>
                </c:pt>
                <c:pt idx="4480">
                  <c:v>75.0</c:v>
                </c:pt>
                <c:pt idx="4481">
                  <c:v>75.0</c:v>
                </c:pt>
                <c:pt idx="4482">
                  <c:v>75.0</c:v>
                </c:pt>
                <c:pt idx="4483">
                  <c:v>75.0</c:v>
                </c:pt>
                <c:pt idx="4484">
                  <c:v>75.0</c:v>
                </c:pt>
                <c:pt idx="4485">
                  <c:v>75.0</c:v>
                </c:pt>
                <c:pt idx="4486">
                  <c:v>75.0</c:v>
                </c:pt>
                <c:pt idx="4487">
                  <c:v>75.0</c:v>
                </c:pt>
                <c:pt idx="4488">
                  <c:v>75.0</c:v>
                </c:pt>
                <c:pt idx="4489">
                  <c:v>75.0</c:v>
                </c:pt>
                <c:pt idx="4490">
                  <c:v>75.0</c:v>
                </c:pt>
                <c:pt idx="4491">
                  <c:v>75.0</c:v>
                </c:pt>
                <c:pt idx="4492">
                  <c:v>75.0</c:v>
                </c:pt>
                <c:pt idx="4493">
                  <c:v>75.0</c:v>
                </c:pt>
                <c:pt idx="4494">
                  <c:v>75.0</c:v>
                </c:pt>
                <c:pt idx="4495">
                  <c:v>75.0</c:v>
                </c:pt>
                <c:pt idx="4496">
                  <c:v>75.0</c:v>
                </c:pt>
                <c:pt idx="4497">
                  <c:v>75.0</c:v>
                </c:pt>
                <c:pt idx="4498">
                  <c:v>75.0</c:v>
                </c:pt>
                <c:pt idx="4499">
                  <c:v>75.0</c:v>
                </c:pt>
                <c:pt idx="4500">
                  <c:v>75.0</c:v>
                </c:pt>
                <c:pt idx="4501">
                  <c:v>75.0</c:v>
                </c:pt>
                <c:pt idx="4502">
                  <c:v>75.0</c:v>
                </c:pt>
                <c:pt idx="4503">
                  <c:v>75.0</c:v>
                </c:pt>
                <c:pt idx="4504">
                  <c:v>75.0</c:v>
                </c:pt>
                <c:pt idx="4505">
                  <c:v>75.0</c:v>
                </c:pt>
                <c:pt idx="4506">
                  <c:v>75.0</c:v>
                </c:pt>
                <c:pt idx="4507">
                  <c:v>75.0</c:v>
                </c:pt>
                <c:pt idx="4508">
                  <c:v>75.0</c:v>
                </c:pt>
                <c:pt idx="4509">
                  <c:v>75.0</c:v>
                </c:pt>
                <c:pt idx="4510">
                  <c:v>75.0</c:v>
                </c:pt>
                <c:pt idx="4511">
                  <c:v>75.0</c:v>
                </c:pt>
                <c:pt idx="4512">
                  <c:v>75.0</c:v>
                </c:pt>
                <c:pt idx="4513">
                  <c:v>75.0</c:v>
                </c:pt>
                <c:pt idx="4514">
                  <c:v>75.0</c:v>
                </c:pt>
                <c:pt idx="4515">
                  <c:v>75.0</c:v>
                </c:pt>
                <c:pt idx="4516">
                  <c:v>75.0</c:v>
                </c:pt>
                <c:pt idx="4517">
                  <c:v>75.0</c:v>
                </c:pt>
                <c:pt idx="4518">
                  <c:v>75.0</c:v>
                </c:pt>
                <c:pt idx="4519">
                  <c:v>75.0</c:v>
                </c:pt>
                <c:pt idx="4520">
                  <c:v>75.0</c:v>
                </c:pt>
                <c:pt idx="4521">
                  <c:v>75.0</c:v>
                </c:pt>
                <c:pt idx="4522">
                  <c:v>75.0</c:v>
                </c:pt>
                <c:pt idx="4523">
                  <c:v>75.0</c:v>
                </c:pt>
                <c:pt idx="4524">
                  <c:v>75.0</c:v>
                </c:pt>
                <c:pt idx="4525">
                  <c:v>75.0</c:v>
                </c:pt>
                <c:pt idx="4526">
                  <c:v>75.0</c:v>
                </c:pt>
                <c:pt idx="4527">
                  <c:v>75.0</c:v>
                </c:pt>
                <c:pt idx="4528">
                  <c:v>75.0</c:v>
                </c:pt>
                <c:pt idx="4529">
                  <c:v>75.0</c:v>
                </c:pt>
                <c:pt idx="4530">
                  <c:v>75.0</c:v>
                </c:pt>
                <c:pt idx="4531">
                  <c:v>75.0</c:v>
                </c:pt>
                <c:pt idx="4532">
                  <c:v>75.0</c:v>
                </c:pt>
                <c:pt idx="4533">
                  <c:v>75.0</c:v>
                </c:pt>
                <c:pt idx="4534">
                  <c:v>75.0</c:v>
                </c:pt>
                <c:pt idx="4535">
                  <c:v>75.0</c:v>
                </c:pt>
                <c:pt idx="4536">
                  <c:v>75.0</c:v>
                </c:pt>
                <c:pt idx="4537">
                  <c:v>75.0</c:v>
                </c:pt>
                <c:pt idx="4538">
                  <c:v>75.0</c:v>
                </c:pt>
                <c:pt idx="4539">
                  <c:v>75.0</c:v>
                </c:pt>
                <c:pt idx="4540">
                  <c:v>75.0</c:v>
                </c:pt>
                <c:pt idx="4541">
                  <c:v>75.0</c:v>
                </c:pt>
                <c:pt idx="4542">
                  <c:v>75.0</c:v>
                </c:pt>
                <c:pt idx="4543">
                  <c:v>75.0</c:v>
                </c:pt>
                <c:pt idx="4544">
                  <c:v>75.0</c:v>
                </c:pt>
                <c:pt idx="4545">
                  <c:v>75.0</c:v>
                </c:pt>
                <c:pt idx="4546">
                  <c:v>75.0</c:v>
                </c:pt>
                <c:pt idx="4547">
                  <c:v>75.0</c:v>
                </c:pt>
                <c:pt idx="4548">
                  <c:v>75.0</c:v>
                </c:pt>
                <c:pt idx="4549">
                  <c:v>75.0</c:v>
                </c:pt>
                <c:pt idx="4550">
                  <c:v>75.0</c:v>
                </c:pt>
                <c:pt idx="4551">
                  <c:v>75.0</c:v>
                </c:pt>
                <c:pt idx="4552">
                  <c:v>75.0</c:v>
                </c:pt>
                <c:pt idx="4553">
                  <c:v>75.0</c:v>
                </c:pt>
                <c:pt idx="4554">
                  <c:v>75.0</c:v>
                </c:pt>
                <c:pt idx="4555">
                  <c:v>75.0</c:v>
                </c:pt>
                <c:pt idx="4556">
                  <c:v>75.0</c:v>
                </c:pt>
                <c:pt idx="4557">
                  <c:v>75.0</c:v>
                </c:pt>
                <c:pt idx="4558">
                  <c:v>75.0</c:v>
                </c:pt>
                <c:pt idx="4559">
                  <c:v>75.0</c:v>
                </c:pt>
                <c:pt idx="4560">
                  <c:v>75.0</c:v>
                </c:pt>
                <c:pt idx="4561">
                  <c:v>75.0</c:v>
                </c:pt>
                <c:pt idx="4562">
                  <c:v>75.0</c:v>
                </c:pt>
                <c:pt idx="4563">
                  <c:v>75.0</c:v>
                </c:pt>
                <c:pt idx="4564">
                  <c:v>75.0</c:v>
                </c:pt>
                <c:pt idx="4565">
                  <c:v>75.0</c:v>
                </c:pt>
                <c:pt idx="4566">
                  <c:v>75.0</c:v>
                </c:pt>
                <c:pt idx="4567">
                  <c:v>75.0</c:v>
                </c:pt>
                <c:pt idx="4568">
                  <c:v>75.0</c:v>
                </c:pt>
                <c:pt idx="4569">
                  <c:v>75.0</c:v>
                </c:pt>
                <c:pt idx="4570">
                  <c:v>75.0</c:v>
                </c:pt>
                <c:pt idx="4571">
                  <c:v>75.0</c:v>
                </c:pt>
                <c:pt idx="4572">
                  <c:v>75.0</c:v>
                </c:pt>
                <c:pt idx="4573">
                  <c:v>75.0</c:v>
                </c:pt>
                <c:pt idx="4574">
                  <c:v>75.0</c:v>
                </c:pt>
                <c:pt idx="4575">
                  <c:v>75.0</c:v>
                </c:pt>
                <c:pt idx="4576">
                  <c:v>75.0</c:v>
                </c:pt>
                <c:pt idx="4577">
                  <c:v>75.0</c:v>
                </c:pt>
                <c:pt idx="4578">
                  <c:v>75.0</c:v>
                </c:pt>
                <c:pt idx="4579">
                  <c:v>75.0</c:v>
                </c:pt>
                <c:pt idx="4580">
                  <c:v>75.0</c:v>
                </c:pt>
                <c:pt idx="4581">
                  <c:v>75.0</c:v>
                </c:pt>
                <c:pt idx="4582">
                  <c:v>75.0</c:v>
                </c:pt>
                <c:pt idx="4583">
                  <c:v>75.0</c:v>
                </c:pt>
                <c:pt idx="4584">
                  <c:v>75.0</c:v>
                </c:pt>
                <c:pt idx="4585">
                  <c:v>75.0</c:v>
                </c:pt>
                <c:pt idx="4586">
                  <c:v>75.0</c:v>
                </c:pt>
                <c:pt idx="4587">
                  <c:v>75.0</c:v>
                </c:pt>
                <c:pt idx="4588">
                  <c:v>75.0</c:v>
                </c:pt>
                <c:pt idx="4589">
                  <c:v>75.0</c:v>
                </c:pt>
                <c:pt idx="4590">
                  <c:v>75.0</c:v>
                </c:pt>
                <c:pt idx="4591">
                  <c:v>75.0</c:v>
                </c:pt>
                <c:pt idx="4592">
                  <c:v>75.0</c:v>
                </c:pt>
                <c:pt idx="4593">
                  <c:v>75.0</c:v>
                </c:pt>
                <c:pt idx="4594">
                  <c:v>75.0</c:v>
                </c:pt>
                <c:pt idx="4595">
                  <c:v>75.0</c:v>
                </c:pt>
                <c:pt idx="4596">
                  <c:v>75.0</c:v>
                </c:pt>
                <c:pt idx="4597">
                  <c:v>75.0</c:v>
                </c:pt>
                <c:pt idx="4598">
                  <c:v>75.0</c:v>
                </c:pt>
                <c:pt idx="4599">
                  <c:v>75.0</c:v>
                </c:pt>
                <c:pt idx="4600">
                  <c:v>75.0</c:v>
                </c:pt>
                <c:pt idx="4601">
                  <c:v>75.0</c:v>
                </c:pt>
                <c:pt idx="4602">
                  <c:v>75.0</c:v>
                </c:pt>
                <c:pt idx="4603">
                  <c:v>75.0</c:v>
                </c:pt>
                <c:pt idx="4604">
                  <c:v>75.0</c:v>
                </c:pt>
                <c:pt idx="4605">
                  <c:v>75.0</c:v>
                </c:pt>
                <c:pt idx="4606">
                  <c:v>75.0</c:v>
                </c:pt>
                <c:pt idx="4607">
                  <c:v>75.0</c:v>
                </c:pt>
                <c:pt idx="4608">
                  <c:v>75.0</c:v>
                </c:pt>
                <c:pt idx="4609">
                  <c:v>75.0</c:v>
                </c:pt>
                <c:pt idx="4610">
                  <c:v>75.0</c:v>
                </c:pt>
                <c:pt idx="4611">
                  <c:v>75.0</c:v>
                </c:pt>
                <c:pt idx="4612">
                  <c:v>75.0</c:v>
                </c:pt>
                <c:pt idx="4613">
                  <c:v>75.0</c:v>
                </c:pt>
                <c:pt idx="4614">
                  <c:v>75.0</c:v>
                </c:pt>
                <c:pt idx="4615">
                  <c:v>75.0</c:v>
                </c:pt>
                <c:pt idx="4616">
                  <c:v>75.0</c:v>
                </c:pt>
                <c:pt idx="4617">
                  <c:v>75.0</c:v>
                </c:pt>
                <c:pt idx="4618">
                  <c:v>75.0</c:v>
                </c:pt>
                <c:pt idx="4619">
                  <c:v>75.0</c:v>
                </c:pt>
                <c:pt idx="4620">
                  <c:v>75.0</c:v>
                </c:pt>
                <c:pt idx="4621">
                  <c:v>75.0</c:v>
                </c:pt>
                <c:pt idx="4622">
                  <c:v>75.0</c:v>
                </c:pt>
                <c:pt idx="4623">
                  <c:v>75.0</c:v>
                </c:pt>
                <c:pt idx="4624">
                  <c:v>75.0</c:v>
                </c:pt>
                <c:pt idx="4625">
                  <c:v>75.0</c:v>
                </c:pt>
                <c:pt idx="4626">
                  <c:v>75.0</c:v>
                </c:pt>
                <c:pt idx="4627">
                  <c:v>75.0</c:v>
                </c:pt>
                <c:pt idx="4628">
                  <c:v>75.0</c:v>
                </c:pt>
                <c:pt idx="4629">
                  <c:v>75.0</c:v>
                </c:pt>
                <c:pt idx="4630">
                  <c:v>75.0</c:v>
                </c:pt>
                <c:pt idx="4631">
                  <c:v>75.0</c:v>
                </c:pt>
                <c:pt idx="4632">
                  <c:v>75.0</c:v>
                </c:pt>
                <c:pt idx="4633">
                  <c:v>75.0</c:v>
                </c:pt>
                <c:pt idx="4634">
                  <c:v>75.0</c:v>
                </c:pt>
                <c:pt idx="4635">
                  <c:v>75.0</c:v>
                </c:pt>
                <c:pt idx="4636">
                  <c:v>75.0</c:v>
                </c:pt>
                <c:pt idx="4637">
                  <c:v>75.0</c:v>
                </c:pt>
                <c:pt idx="4638">
                  <c:v>75.0</c:v>
                </c:pt>
                <c:pt idx="4639">
                  <c:v>75.0</c:v>
                </c:pt>
                <c:pt idx="4640">
                  <c:v>75.0</c:v>
                </c:pt>
                <c:pt idx="4641">
                  <c:v>75.0</c:v>
                </c:pt>
                <c:pt idx="4642">
                  <c:v>75.0</c:v>
                </c:pt>
                <c:pt idx="4643">
                  <c:v>75.0</c:v>
                </c:pt>
                <c:pt idx="4644">
                  <c:v>75.0</c:v>
                </c:pt>
                <c:pt idx="4645">
                  <c:v>75.0</c:v>
                </c:pt>
                <c:pt idx="4646">
                  <c:v>75.0</c:v>
                </c:pt>
                <c:pt idx="4647">
                  <c:v>75.0</c:v>
                </c:pt>
                <c:pt idx="4648">
                  <c:v>75.0</c:v>
                </c:pt>
                <c:pt idx="4649">
                  <c:v>75.0</c:v>
                </c:pt>
                <c:pt idx="4650">
                  <c:v>75.0</c:v>
                </c:pt>
                <c:pt idx="4651">
                  <c:v>75.0</c:v>
                </c:pt>
                <c:pt idx="4652">
                  <c:v>75.0</c:v>
                </c:pt>
                <c:pt idx="4653">
                  <c:v>75.0</c:v>
                </c:pt>
                <c:pt idx="4654">
                  <c:v>75.0</c:v>
                </c:pt>
                <c:pt idx="4655">
                  <c:v>75.0</c:v>
                </c:pt>
                <c:pt idx="4656">
                  <c:v>75.0</c:v>
                </c:pt>
                <c:pt idx="4657">
                  <c:v>75.0</c:v>
                </c:pt>
                <c:pt idx="4658">
                  <c:v>75.0</c:v>
                </c:pt>
                <c:pt idx="4659">
                  <c:v>75.0</c:v>
                </c:pt>
                <c:pt idx="4660">
                  <c:v>75.0</c:v>
                </c:pt>
                <c:pt idx="4661">
                  <c:v>75.0</c:v>
                </c:pt>
                <c:pt idx="4662">
                  <c:v>75.0</c:v>
                </c:pt>
                <c:pt idx="4663">
                  <c:v>75.0</c:v>
                </c:pt>
                <c:pt idx="4664">
                  <c:v>75.0</c:v>
                </c:pt>
                <c:pt idx="4665">
                  <c:v>75.0</c:v>
                </c:pt>
                <c:pt idx="4666">
                  <c:v>75.0</c:v>
                </c:pt>
                <c:pt idx="4667">
                  <c:v>75.0</c:v>
                </c:pt>
                <c:pt idx="4668">
                  <c:v>75.0</c:v>
                </c:pt>
                <c:pt idx="4669">
                  <c:v>75.0</c:v>
                </c:pt>
                <c:pt idx="4670">
                  <c:v>75.0</c:v>
                </c:pt>
                <c:pt idx="4671">
                  <c:v>75.0</c:v>
                </c:pt>
                <c:pt idx="4672">
                  <c:v>75.0</c:v>
                </c:pt>
                <c:pt idx="4673">
                  <c:v>75.0</c:v>
                </c:pt>
                <c:pt idx="4674">
                  <c:v>75.0</c:v>
                </c:pt>
                <c:pt idx="4675">
                  <c:v>75.0</c:v>
                </c:pt>
                <c:pt idx="4676">
                  <c:v>75.0</c:v>
                </c:pt>
                <c:pt idx="4677">
                  <c:v>75.0</c:v>
                </c:pt>
                <c:pt idx="4678">
                  <c:v>75.0</c:v>
                </c:pt>
                <c:pt idx="4679">
                  <c:v>75.0</c:v>
                </c:pt>
                <c:pt idx="4680">
                  <c:v>75.0</c:v>
                </c:pt>
                <c:pt idx="4681">
                  <c:v>75.0</c:v>
                </c:pt>
                <c:pt idx="4682">
                  <c:v>75.0</c:v>
                </c:pt>
                <c:pt idx="4683">
                  <c:v>75.0</c:v>
                </c:pt>
                <c:pt idx="4684">
                  <c:v>75.0</c:v>
                </c:pt>
                <c:pt idx="4685">
                  <c:v>75.0</c:v>
                </c:pt>
                <c:pt idx="4686">
                  <c:v>75.0</c:v>
                </c:pt>
                <c:pt idx="4687">
                  <c:v>75.0</c:v>
                </c:pt>
                <c:pt idx="4688">
                  <c:v>75.0</c:v>
                </c:pt>
                <c:pt idx="4689">
                  <c:v>75.0</c:v>
                </c:pt>
                <c:pt idx="4690">
                  <c:v>75.0</c:v>
                </c:pt>
                <c:pt idx="4691">
                  <c:v>75.0</c:v>
                </c:pt>
                <c:pt idx="4692">
                  <c:v>75.0</c:v>
                </c:pt>
                <c:pt idx="4693">
                  <c:v>75.0</c:v>
                </c:pt>
                <c:pt idx="4694">
                  <c:v>75.0</c:v>
                </c:pt>
                <c:pt idx="4695">
                  <c:v>75.0</c:v>
                </c:pt>
                <c:pt idx="4696">
                  <c:v>75.0</c:v>
                </c:pt>
                <c:pt idx="4697">
                  <c:v>75.0</c:v>
                </c:pt>
                <c:pt idx="4698">
                  <c:v>75.0</c:v>
                </c:pt>
                <c:pt idx="4699">
                  <c:v>75.0</c:v>
                </c:pt>
                <c:pt idx="4700">
                  <c:v>75.0</c:v>
                </c:pt>
                <c:pt idx="4701">
                  <c:v>75.0</c:v>
                </c:pt>
                <c:pt idx="4702">
                  <c:v>75.0</c:v>
                </c:pt>
                <c:pt idx="4703">
                  <c:v>75.0</c:v>
                </c:pt>
                <c:pt idx="4704">
                  <c:v>75.0</c:v>
                </c:pt>
                <c:pt idx="4705">
                  <c:v>75.0</c:v>
                </c:pt>
                <c:pt idx="4706">
                  <c:v>75.0</c:v>
                </c:pt>
                <c:pt idx="4707">
                  <c:v>75.0</c:v>
                </c:pt>
                <c:pt idx="4708">
                  <c:v>75.0</c:v>
                </c:pt>
                <c:pt idx="4709">
                  <c:v>75.0</c:v>
                </c:pt>
                <c:pt idx="4710">
                  <c:v>75.0</c:v>
                </c:pt>
                <c:pt idx="4711">
                  <c:v>75.0</c:v>
                </c:pt>
                <c:pt idx="4712">
                  <c:v>75.0</c:v>
                </c:pt>
                <c:pt idx="4713">
                  <c:v>75.0</c:v>
                </c:pt>
                <c:pt idx="4714">
                  <c:v>75.0</c:v>
                </c:pt>
                <c:pt idx="4715">
                  <c:v>75.0</c:v>
                </c:pt>
                <c:pt idx="4716">
                  <c:v>75.0</c:v>
                </c:pt>
                <c:pt idx="4717">
                  <c:v>75.0</c:v>
                </c:pt>
                <c:pt idx="4718">
                  <c:v>75.0</c:v>
                </c:pt>
                <c:pt idx="4719">
                  <c:v>75.0</c:v>
                </c:pt>
                <c:pt idx="4720">
                  <c:v>75.0</c:v>
                </c:pt>
                <c:pt idx="4721">
                  <c:v>75.0</c:v>
                </c:pt>
                <c:pt idx="4722">
                  <c:v>75.0</c:v>
                </c:pt>
                <c:pt idx="4723">
                  <c:v>75.0</c:v>
                </c:pt>
                <c:pt idx="4724">
                  <c:v>75.0</c:v>
                </c:pt>
                <c:pt idx="4725">
                  <c:v>75.0</c:v>
                </c:pt>
                <c:pt idx="4726">
                  <c:v>75.0</c:v>
                </c:pt>
                <c:pt idx="4727">
                  <c:v>75.0</c:v>
                </c:pt>
                <c:pt idx="4728">
                  <c:v>75.0</c:v>
                </c:pt>
                <c:pt idx="4729">
                  <c:v>75.0</c:v>
                </c:pt>
                <c:pt idx="4730">
                  <c:v>75.0</c:v>
                </c:pt>
                <c:pt idx="4731">
                  <c:v>75.0</c:v>
                </c:pt>
                <c:pt idx="4732">
                  <c:v>75.0</c:v>
                </c:pt>
                <c:pt idx="4733">
                  <c:v>75.0</c:v>
                </c:pt>
                <c:pt idx="4734">
                  <c:v>75.0</c:v>
                </c:pt>
                <c:pt idx="4735">
                  <c:v>75.0</c:v>
                </c:pt>
                <c:pt idx="4736">
                  <c:v>75.0</c:v>
                </c:pt>
                <c:pt idx="4737">
                  <c:v>75.0</c:v>
                </c:pt>
                <c:pt idx="4738">
                  <c:v>75.0</c:v>
                </c:pt>
                <c:pt idx="4739">
                  <c:v>75.0</c:v>
                </c:pt>
                <c:pt idx="4740">
                  <c:v>75.0</c:v>
                </c:pt>
                <c:pt idx="4741">
                  <c:v>75.0</c:v>
                </c:pt>
                <c:pt idx="4742">
                  <c:v>75.0</c:v>
                </c:pt>
                <c:pt idx="4743">
                  <c:v>75.0</c:v>
                </c:pt>
                <c:pt idx="4744">
                  <c:v>75.0</c:v>
                </c:pt>
                <c:pt idx="4745">
                  <c:v>75.0</c:v>
                </c:pt>
                <c:pt idx="4746">
                  <c:v>75.0</c:v>
                </c:pt>
                <c:pt idx="4747">
                  <c:v>75.0</c:v>
                </c:pt>
                <c:pt idx="4748">
                  <c:v>75.0</c:v>
                </c:pt>
                <c:pt idx="4749">
                  <c:v>75.0</c:v>
                </c:pt>
                <c:pt idx="4750">
                  <c:v>75.0</c:v>
                </c:pt>
                <c:pt idx="4751">
                  <c:v>75.0</c:v>
                </c:pt>
                <c:pt idx="4752">
                  <c:v>75.0</c:v>
                </c:pt>
                <c:pt idx="4753">
                  <c:v>75.0</c:v>
                </c:pt>
                <c:pt idx="4754">
                  <c:v>75.0</c:v>
                </c:pt>
                <c:pt idx="4755">
                  <c:v>75.0</c:v>
                </c:pt>
                <c:pt idx="4756">
                  <c:v>75.0</c:v>
                </c:pt>
                <c:pt idx="4757">
                  <c:v>75.0</c:v>
                </c:pt>
                <c:pt idx="4758">
                  <c:v>75.0</c:v>
                </c:pt>
                <c:pt idx="4759">
                  <c:v>75.0</c:v>
                </c:pt>
                <c:pt idx="4760">
                  <c:v>75.0</c:v>
                </c:pt>
                <c:pt idx="4761">
                  <c:v>75.0</c:v>
                </c:pt>
                <c:pt idx="4762">
                  <c:v>75.0</c:v>
                </c:pt>
                <c:pt idx="4763">
                  <c:v>75.0</c:v>
                </c:pt>
                <c:pt idx="4764">
                  <c:v>75.0</c:v>
                </c:pt>
                <c:pt idx="4765">
                  <c:v>75.0</c:v>
                </c:pt>
                <c:pt idx="4766">
                  <c:v>75.0</c:v>
                </c:pt>
                <c:pt idx="4767">
                  <c:v>75.0</c:v>
                </c:pt>
                <c:pt idx="4768">
                  <c:v>75.0</c:v>
                </c:pt>
                <c:pt idx="4769">
                  <c:v>75.0</c:v>
                </c:pt>
                <c:pt idx="4770">
                  <c:v>75.0</c:v>
                </c:pt>
                <c:pt idx="4771">
                  <c:v>75.0</c:v>
                </c:pt>
                <c:pt idx="4772">
                  <c:v>75.0</c:v>
                </c:pt>
                <c:pt idx="4773">
                  <c:v>75.0</c:v>
                </c:pt>
                <c:pt idx="4774">
                  <c:v>75.0</c:v>
                </c:pt>
                <c:pt idx="4775">
                  <c:v>75.0</c:v>
                </c:pt>
                <c:pt idx="4776">
                  <c:v>75.0</c:v>
                </c:pt>
                <c:pt idx="4777">
                  <c:v>75.0</c:v>
                </c:pt>
                <c:pt idx="4778">
                  <c:v>75.0</c:v>
                </c:pt>
                <c:pt idx="4779">
                  <c:v>75.0</c:v>
                </c:pt>
                <c:pt idx="4780">
                  <c:v>75.0</c:v>
                </c:pt>
                <c:pt idx="4781">
                  <c:v>75.0</c:v>
                </c:pt>
                <c:pt idx="4782">
                  <c:v>75.0</c:v>
                </c:pt>
                <c:pt idx="4783">
                  <c:v>75.0</c:v>
                </c:pt>
                <c:pt idx="4784">
                  <c:v>75.0</c:v>
                </c:pt>
                <c:pt idx="4785">
                  <c:v>75.0</c:v>
                </c:pt>
                <c:pt idx="4786">
                  <c:v>75.0</c:v>
                </c:pt>
                <c:pt idx="4787">
                  <c:v>75.0</c:v>
                </c:pt>
                <c:pt idx="4788">
                  <c:v>75.0</c:v>
                </c:pt>
                <c:pt idx="4789">
                  <c:v>75.0</c:v>
                </c:pt>
                <c:pt idx="4790">
                  <c:v>75.0</c:v>
                </c:pt>
                <c:pt idx="4791">
                  <c:v>75.0</c:v>
                </c:pt>
                <c:pt idx="4792">
                  <c:v>75.0</c:v>
                </c:pt>
                <c:pt idx="4793">
                  <c:v>75.0</c:v>
                </c:pt>
                <c:pt idx="4794">
                  <c:v>75.0</c:v>
                </c:pt>
                <c:pt idx="4795">
                  <c:v>75.0</c:v>
                </c:pt>
                <c:pt idx="4796">
                  <c:v>75.0</c:v>
                </c:pt>
                <c:pt idx="4797">
                  <c:v>75.0</c:v>
                </c:pt>
                <c:pt idx="4798">
                  <c:v>75.0</c:v>
                </c:pt>
                <c:pt idx="4799">
                  <c:v>75.0</c:v>
                </c:pt>
                <c:pt idx="4800">
                  <c:v>75.0</c:v>
                </c:pt>
                <c:pt idx="4801">
                  <c:v>75.0</c:v>
                </c:pt>
                <c:pt idx="4802">
                  <c:v>75.0</c:v>
                </c:pt>
                <c:pt idx="4803">
                  <c:v>75.0</c:v>
                </c:pt>
                <c:pt idx="4804">
                  <c:v>75.0</c:v>
                </c:pt>
                <c:pt idx="4805">
                  <c:v>75.0</c:v>
                </c:pt>
                <c:pt idx="4806">
                  <c:v>75.0</c:v>
                </c:pt>
                <c:pt idx="4807">
                  <c:v>75.0</c:v>
                </c:pt>
                <c:pt idx="4808">
                  <c:v>75.0</c:v>
                </c:pt>
                <c:pt idx="4809">
                  <c:v>75.0</c:v>
                </c:pt>
                <c:pt idx="4810">
                  <c:v>75.0</c:v>
                </c:pt>
                <c:pt idx="4811">
                  <c:v>75.0</c:v>
                </c:pt>
                <c:pt idx="4812">
                  <c:v>75.0</c:v>
                </c:pt>
                <c:pt idx="4813">
                  <c:v>75.0</c:v>
                </c:pt>
                <c:pt idx="4814">
                  <c:v>75.0</c:v>
                </c:pt>
                <c:pt idx="4815">
                  <c:v>75.0</c:v>
                </c:pt>
                <c:pt idx="4816">
                  <c:v>75.0</c:v>
                </c:pt>
                <c:pt idx="4817">
                  <c:v>75.0</c:v>
                </c:pt>
                <c:pt idx="4818">
                  <c:v>75.0</c:v>
                </c:pt>
                <c:pt idx="4819">
                  <c:v>75.0</c:v>
                </c:pt>
                <c:pt idx="4820">
                  <c:v>75.0</c:v>
                </c:pt>
                <c:pt idx="4821">
                  <c:v>76.0</c:v>
                </c:pt>
                <c:pt idx="4822">
                  <c:v>76.0</c:v>
                </c:pt>
                <c:pt idx="4823">
                  <c:v>76.0</c:v>
                </c:pt>
                <c:pt idx="4824">
                  <c:v>76.0</c:v>
                </c:pt>
                <c:pt idx="4825">
                  <c:v>76.0</c:v>
                </c:pt>
                <c:pt idx="4826">
                  <c:v>76.0</c:v>
                </c:pt>
                <c:pt idx="4827">
                  <c:v>76.0</c:v>
                </c:pt>
                <c:pt idx="4828">
                  <c:v>76.0</c:v>
                </c:pt>
                <c:pt idx="4829">
                  <c:v>76.0</c:v>
                </c:pt>
                <c:pt idx="4830">
                  <c:v>76.0</c:v>
                </c:pt>
                <c:pt idx="4831">
                  <c:v>76.0</c:v>
                </c:pt>
                <c:pt idx="4832">
                  <c:v>76.0</c:v>
                </c:pt>
                <c:pt idx="4833">
                  <c:v>76.0</c:v>
                </c:pt>
                <c:pt idx="4834">
                  <c:v>76.0</c:v>
                </c:pt>
                <c:pt idx="4835">
                  <c:v>76.0</c:v>
                </c:pt>
                <c:pt idx="4836">
                  <c:v>76.0</c:v>
                </c:pt>
                <c:pt idx="4837">
                  <c:v>76.0</c:v>
                </c:pt>
                <c:pt idx="4838">
                  <c:v>76.0</c:v>
                </c:pt>
                <c:pt idx="4839">
                  <c:v>77.0</c:v>
                </c:pt>
                <c:pt idx="4840">
                  <c:v>77.0</c:v>
                </c:pt>
                <c:pt idx="4841">
                  <c:v>77.0</c:v>
                </c:pt>
                <c:pt idx="4842">
                  <c:v>77.0</c:v>
                </c:pt>
                <c:pt idx="4843">
                  <c:v>77.0</c:v>
                </c:pt>
                <c:pt idx="4844">
                  <c:v>77.0</c:v>
                </c:pt>
                <c:pt idx="4845">
                  <c:v>77.0</c:v>
                </c:pt>
                <c:pt idx="4846">
                  <c:v>77.0</c:v>
                </c:pt>
                <c:pt idx="4847">
                  <c:v>78.0</c:v>
                </c:pt>
                <c:pt idx="4848">
                  <c:v>79.0</c:v>
                </c:pt>
                <c:pt idx="4849">
                  <c:v>79.0</c:v>
                </c:pt>
                <c:pt idx="4850">
                  <c:v>79.0</c:v>
                </c:pt>
                <c:pt idx="4851">
                  <c:v>79.0</c:v>
                </c:pt>
                <c:pt idx="4852">
                  <c:v>79.0</c:v>
                </c:pt>
                <c:pt idx="4853">
                  <c:v>79.0</c:v>
                </c:pt>
                <c:pt idx="4854">
                  <c:v>79.0</c:v>
                </c:pt>
                <c:pt idx="4855">
                  <c:v>79.0</c:v>
                </c:pt>
                <c:pt idx="4856">
                  <c:v>79.0</c:v>
                </c:pt>
                <c:pt idx="4857">
                  <c:v>79.0</c:v>
                </c:pt>
                <c:pt idx="4858">
                  <c:v>79.0</c:v>
                </c:pt>
                <c:pt idx="4859">
                  <c:v>79.0</c:v>
                </c:pt>
                <c:pt idx="4860">
                  <c:v>79.0</c:v>
                </c:pt>
                <c:pt idx="4861">
                  <c:v>79.0</c:v>
                </c:pt>
                <c:pt idx="4862">
                  <c:v>79.0</c:v>
                </c:pt>
                <c:pt idx="4863">
                  <c:v>79.0</c:v>
                </c:pt>
                <c:pt idx="4864">
                  <c:v>79.0</c:v>
                </c:pt>
                <c:pt idx="4865">
                  <c:v>79.0</c:v>
                </c:pt>
                <c:pt idx="4866">
                  <c:v>79.0</c:v>
                </c:pt>
                <c:pt idx="4867">
                  <c:v>79.0</c:v>
                </c:pt>
                <c:pt idx="4868">
                  <c:v>79.0</c:v>
                </c:pt>
                <c:pt idx="4869">
                  <c:v>79.0</c:v>
                </c:pt>
                <c:pt idx="4870">
                  <c:v>79.0</c:v>
                </c:pt>
                <c:pt idx="4871">
                  <c:v>79.0</c:v>
                </c:pt>
                <c:pt idx="4872">
                  <c:v>79.0</c:v>
                </c:pt>
                <c:pt idx="4873">
                  <c:v>79.0</c:v>
                </c:pt>
                <c:pt idx="4874">
                  <c:v>79.0</c:v>
                </c:pt>
                <c:pt idx="4875">
                  <c:v>79.0</c:v>
                </c:pt>
                <c:pt idx="4876">
                  <c:v>79.0</c:v>
                </c:pt>
                <c:pt idx="4877">
                  <c:v>79.0</c:v>
                </c:pt>
                <c:pt idx="4878">
                  <c:v>79.0</c:v>
                </c:pt>
                <c:pt idx="4879">
                  <c:v>79.0</c:v>
                </c:pt>
                <c:pt idx="4880">
                  <c:v>79.0</c:v>
                </c:pt>
                <c:pt idx="4881">
                  <c:v>79.0</c:v>
                </c:pt>
                <c:pt idx="4882">
                  <c:v>79.0</c:v>
                </c:pt>
                <c:pt idx="4883">
                  <c:v>79.0</c:v>
                </c:pt>
                <c:pt idx="4884">
                  <c:v>79.0</c:v>
                </c:pt>
                <c:pt idx="4885">
                  <c:v>79.0</c:v>
                </c:pt>
                <c:pt idx="4886">
                  <c:v>79.0</c:v>
                </c:pt>
                <c:pt idx="4887">
                  <c:v>79.0</c:v>
                </c:pt>
                <c:pt idx="4888">
                  <c:v>79.0</c:v>
                </c:pt>
                <c:pt idx="4889">
                  <c:v>79.0</c:v>
                </c:pt>
                <c:pt idx="4890">
                  <c:v>79.0</c:v>
                </c:pt>
                <c:pt idx="4891">
                  <c:v>79.0</c:v>
                </c:pt>
                <c:pt idx="4892">
                  <c:v>79.0</c:v>
                </c:pt>
                <c:pt idx="4893">
                  <c:v>79.0</c:v>
                </c:pt>
                <c:pt idx="4894">
                  <c:v>79.0</c:v>
                </c:pt>
                <c:pt idx="4895">
                  <c:v>79.0</c:v>
                </c:pt>
                <c:pt idx="4896">
                  <c:v>79.0</c:v>
                </c:pt>
                <c:pt idx="4897">
                  <c:v>80.0</c:v>
                </c:pt>
                <c:pt idx="4898">
                  <c:v>81.0</c:v>
                </c:pt>
                <c:pt idx="4899">
                  <c:v>81.0</c:v>
                </c:pt>
                <c:pt idx="4900">
                  <c:v>81.0</c:v>
                </c:pt>
                <c:pt idx="4901">
                  <c:v>81.0</c:v>
                </c:pt>
                <c:pt idx="4902">
                  <c:v>81.0</c:v>
                </c:pt>
                <c:pt idx="4903">
                  <c:v>81.0</c:v>
                </c:pt>
                <c:pt idx="4904">
                  <c:v>81.0</c:v>
                </c:pt>
                <c:pt idx="4905">
                  <c:v>81.0</c:v>
                </c:pt>
                <c:pt idx="4906">
                  <c:v>81.0</c:v>
                </c:pt>
                <c:pt idx="4907">
                  <c:v>81.0</c:v>
                </c:pt>
                <c:pt idx="4908">
                  <c:v>81.0</c:v>
                </c:pt>
                <c:pt idx="4909">
                  <c:v>81.0</c:v>
                </c:pt>
                <c:pt idx="4910">
                  <c:v>81.0</c:v>
                </c:pt>
                <c:pt idx="4911">
                  <c:v>81.0</c:v>
                </c:pt>
                <c:pt idx="4912">
                  <c:v>81.0</c:v>
                </c:pt>
                <c:pt idx="4913">
                  <c:v>81.0</c:v>
                </c:pt>
                <c:pt idx="4914">
                  <c:v>81.0</c:v>
                </c:pt>
                <c:pt idx="4915">
                  <c:v>81.0</c:v>
                </c:pt>
                <c:pt idx="4916">
                  <c:v>81.0</c:v>
                </c:pt>
                <c:pt idx="4917">
                  <c:v>81.0</c:v>
                </c:pt>
                <c:pt idx="4918">
                  <c:v>81.0</c:v>
                </c:pt>
                <c:pt idx="4919">
                  <c:v>81.0</c:v>
                </c:pt>
                <c:pt idx="4920">
                  <c:v>81.0</c:v>
                </c:pt>
                <c:pt idx="4921">
                  <c:v>81.0</c:v>
                </c:pt>
                <c:pt idx="4922">
                  <c:v>81.0</c:v>
                </c:pt>
                <c:pt idx="4923">
                  <c:v>81.0</c:v>
                </c:pt>
                <c:pt idx="4924">
                  <c:v>81.0</c:v>
                </c:pt>
                <c:pt idx="4925">
                  <c:v>81.0</c:v>
                </c:pt>
                <c:pt idx="4926">
                  <c:v>81.0</c:v>
                </c:pt>
                <c:pt idx="4927">
                  <c:v>81.0</c:v>
                </c:pt>
                <c:pt idx="4928">
                  <c:v>81.0</c:v>
                </c:pt>
                <c:pt idx="4929">
                  <c:v>81.0</c:v>
                </c:pt>
                <c:pt idx="4930">
                  <c:v>81.0</c:v>
                </c:pt>
                <c:pt idx="4931">
                  <c:v>81.0</c:v>
                </c:pt>
                <c:pt idx="4932">
                  <c:v>81.0</c:v>
                </c:pt>
                <c:pt idx="4933">
                  <c:v>81.0</c:v>
                </c:pt>
                <c:pt idx="4934">
                  <c:v>81.0</c:v>
                </c:pt>
                <c:pt idx="4935">
                  <c:v>81.0</c:v>
                </c:pt>
                <c:pt idx="4936">
                  <c:v>81.0</c:v>
                </c:pt>
                <c:pt idx="4937">
                  <c:v>81.0</c:v>
                </c:pt>
                <c:pt idx="4938">
                  <c:v>81.0</c:v>
                </c:pt>
                <c:pt idx="4939">
                  <c:v>81.0</c:v>
                </c:pt>
                <c:pt idx="4940">
                  <c:v>81.0</c:v>
                </c:pt>
                <c:pt idx="4941">
                  <c:v>81.0</c:v>
                </c:pt>
                <c:pt idx="4942">
                  <c:v>81.0</c:v>
                </c:pt>
                <c:pt idx="4943">
                  <c:v>81.0</c:v>
                </c:pt>
                <c:pt idx="4944">
                  <c:v>81.0</c:v>
                </c:pt>
                <c:pt idx="4945">
                  <c:v>81.0</c:v>
                </c:pt>
                <c:pt idx="4946">
                  <c:v>81.0</c:v>
                </c:pt>
                <c:pt idx="4947">
                  <c:v>81.0</c:v>
                </c:pt>
                <c:pt idx="4948">
                  <c:v>81.0</c:v>
                </c:pt>
                <c:pt idx="4949">
                  <c:v>81.0</c:v>
                </c:pt>
                <c:pt idx="4950">
                  <c:v>81.0</c:v>
                </c:pt>
                <c:pt idx="4951">
                  <c:v>81.0</c:v>
                </c:pt>
                <c:pt idx="4952">
                  <c:v>81.0</c:v>
                </c:pt>
                <c:pt idx="4953">
                  <c:v>81.0</c:v>
                </c:pt>
                <c:pt idx="4954">
                  <c:v>81.0</c:v>
                </c:pt>
                <c:pt idx="4955">
                  <c:v>81.0</c:v>
                </c:pt>
                <c:pt idx="4956">
                  <c:v>81.0</c:v>
                </c:pt>
                <c:pt idx="4957">
                  <c:v>81.0</c:v>
                </c:pt>
                <c:pt idx="4958">
                  <c:v>81.0</c:v>
                </c:pt>
                <c:pt idx="4959">
                  <c:v>81.0</c:v>
                </c:pt>
                <c:pt idx="4960">
                  <c:v>81.0</c:v>
                </c:pt>
                <c:pt idx="4961">
                  <c:v>81.0</c:v>
                </c:pt>
                <c:pt idx="4962">
                  <c:v>81.0</c:v>
                </c:pt>
                <c:pt idx="4963">
                  <c:v>81.0</c:v>
                </c:pt>
                <c:pt idx="4964">
                  <c:v>81.0</c:v>
                </c:pt>
                <c:pt idx="4965">
                  <c:v>81.0</c:v>
                </c:pt>
                <c:pt idx="4966">
                  <c:v>81.0</c:v>
                </c:pt>
                <c:pt idx="4967">
                  <c:v>81.0</c:v>
                </c:pt>
                <c:pt idx="4968">
                  <c:v>81.0</c:v>
                </c:pt>
                <c:pt idx="4969">
                  <c:v>81.0</c:v>
                </c:pt>
                <c:pt idx="4970">
                  <c:v>81.0</c:v>
                </c:pt>
                <c:pt idx="4971">
                  <c:v>81.0</c:v>
                </c:pt>
                <c:pt idx="4972">
                  <c:v>81.0</c:v>
                </c:pt>
                <c:pt idx="4973">
                  <c:v>81.0</c:v>
                </c:pt>
                <c:pt idx="4974">
                  <c:v>81.0</c:v>
                </c:pt>
                <c:pt idx="4975">
                  <c:v>81.0</c:v>
                </c:pt>
                <c:pt idx="4976">
                  <c:v>81.0</c:v>
                </c:pt>
                <c:pt idx="4977">
                  <c:v>81.0</c:v>
                </c:pt>
                <c:pt idx="4978">
                  <c:v>81.0</c:v>
                </c:pt>
                <c:pt idx="4979">
                  <c:v>81.0</c:v>
                </c:pt>
                <c:pt idx="4980">
                  <c:v>81.0</c:v>
                </c:pt>
                <c:pt idx="4981">
                  <c:v>81.0</c:v>
                </c:pt>
                <c:pt idx="4982">
                  <c:v>81.0</c:v>
                </c:pt>
                <c:pt idx="4983">
                  <c:v>81.0</c:v>
                </c:pt>
                <c:pt idx="4984">
                  <c:v>81.0</c:v>
                </c:pt>
                <c:pt idx="4985">
                  <c:v>81.0</c:v>
                </c:pt>
                <c:pt idx="4986">
                  <c:v>81.0</c:v>
                </c:pt>
                <c:pt idx="4987">
                  <c:v>81.0</c:v>
                </c:pt>
                <c:pt idx="4988">
                  <c:v>81.0</c:v>
                </c:pt>
                <c:pt idx="4989">
                  <c:v>81.0</c:v>
                </c:pt>
                <c:pt idx="4990">
                  <c:v>81.0</c:v>
                </c:pt>
                <c:pt idx="4991">
                  <c:v>81.0</c:v>
                </c:pt>
                <c:pt idx="4992">
                  <c:v>81.0</c:v>
                </c:pt>
                <c:pt idx="4993">
                  <c:v>81.0</c:v>
                </c:pt>
                <c:pt idx="4994">
                  <c:v>81.0</c:v>
                </c:pt>
                <c:pt idx="4995">
                  <c:v>81.0</c:v>
                </c:pt>
                <c:pt idx="4996">
                  <c:v>81.0</c:v>
                </c:pt>
                <c:pt idx="4997">
                  <c:v>81.0</c:v>
                </c:pt>
                <c:pt idx="4998">
                  <c:v>81.0</c:v>
                </c:pt>
                <c:pt idx="4999">
                  <c:v>81.0</c:v>
                </c:pt>
                <c:pt idx="5000">
                  <c:v>81.0</c:v>
                </c:pt>
                <c:pt idx="5001">
                  <c:v>81.0</c:v>
                </c:pt>
                <c:pt idx="5002">
                  <c:v>81.0</c:v>
                </c:pt>
                <c:pt idx="5003">
                  <c:v>81.0</c:v>
                </c:pt>
                <c:pt idx="5004">
                  <c:v>81.0</c:v>
                </c:pt>
                <c:pt idx="5005">
                  <c:v>81.0</c:v>
                </c:pt>
                <c:pt idx="5006">
                  <c:v>81.0</c:v>
                </c:pt>
                <c:pt idx="5007">
                  <c:v>81.0</c:v>
                </c:pt>
                <c:pt idx="5008">
                  <c:v>81.0</c:v>
                </c:pt>
                <c:pt idx="5009">
                  <c:v>81.0</c:v>
                </c:pt>
                <c:pt idx="5010">
                  <c:v>81.0</c:v>
                </c:pt>
                <c:pt idx="5011">
                  <c:v>81.0</c:v>
                </c:pt>
                <c:pt idx="5012">
                  <c:v>81.0</c:v>
                </c:pt>
                <c:pt idx="5013">
                  <c:v>81.0</c:v>
                </c:pt>
                <c:pt idx="5014">
                  <c:v>81.0</c:v>
                </c:pt>
                <c:pt idx="5015">
                  <c:v>81.0</c:v>
                </c:pt>
                <c:pt idx="5016">
                  <c:v>81.0</c:v>
                </c:pt>
                <c:pt idx="5017">
                  <c:v>81.0</c:v>
                </c:pt>
                <c:pt idx="5018">
                  <c:v>81.0</c:v>
                </c:pt>
                <c:pt idx="5019">
                  <c:v>81.0</c:v>
                </c:pt>
                <c:pt idx="5020">
                  <c:v>81.0</c:v>
                </c:pt>
                <c:pt idx="5021">
                  <c:v>81.0</c:v>
                </c:pt>
                <c:pt idx="5022">
                  <c:v>81.0</c:v>
                </c:pt>
                <c:pt idx="5023">
                  <c:v>81.0</c:v>
                </c:pt>
                <c:pt idx="5024">
                  <c:v>81.0</c:v>
                </c:pt>
                <c:pt idx="5025">
                  <c:v>81.0</c:v>
                </c:pt>
                <c:pt idx="5026">
                  <c:v>81.0</c:v>
                </c:pt>
                <c:pt idx="5027">
                  <c:v>81.0</c:v>
                </c:pt>
                <c:pt idx="5028">
                  <c:v>81.0</c:v>
                </c:pt>
                <c:pt idx="5029">
                  <c:v>81.0</c:v>
                </c:pt>
                <c:pt idx="5030">
                  <c:v>81.0</c:v>
                </c:pt>
                <c:pt idx="5031">
                  <c:v>81.0</c:v>
                </c:pt>
                <c:pt idx="5032">
                  <c:v>81.0</c:v>
                </c:pt>
                <c:pt idx="5033">
                  <c:v>81.0</c:v>
                </c:pt>
                <c:pt idx="5034">
                  <c:v>81.0</c:v>
                </c:pt>
                <c:pt idx="5035">
                  <c:v>81.0</c:v>
                </c:pt>
                <c:pt idx="5036">
                  <c:v>81.0</c:v>
                </c:pt>
                <c:pt idx="5037">
                  <c:v>81.0</c:v>
                </c:pt>
                <c:pt idx="5038">
                  <c:v>81.0</c:v>
                </c:pt>
                <c:pt idx="5039">
                  <c:v>81.0</c:v>
                </c:pt>
                <c:pt idx="5040">
                  <c:v>81.0</c:v>
                </c:pt>
                <c:pt idx="5041">
                  <c:v>81.0</c:v>
                </c:pt>
                <c:pt idx="5042">
                  <c:v>81.0</c:v>
                </c:pt>
                <c:pt idx="5043">
                  <c:v>81.0</c:v>
                </c:pt>
                <c:pt idx="5044">
                  <c:v>81.0</c:v>
                </c:pt>
                <c:pt idx="5045">
                  <c:v>81.0</c:v>
                </c:pt>
                <c:pt idx="5046">
                  <c:v>81.0</c:v>
                </c:pt>
                <c:pt idx="5047">
                  <c:v>81.0</c:v>
                </c:pt>
                <c:pt idx="5048">
                  <c:v>81.0</c:v>
                </c:pt>
                <c:pt idx="5049">
                  <c:v>81.0</c:v>
                </c:pt>
                <c:pt idx="5050">
                  <c:v>81.0</c:v>
                </c:pt>
                <c:pt idx="5051">
                  <c:v>81.0</c:v>
                </c:pt>
                <c:pt idx="5052">
                  <c:v>81.0</c:v>
                </c:pt>
                <c:pt idx="5053">
                  <c:v>81.0</c:v>
                </c:pt>
                <c:pt idx="5054">
                  <c:v>81.0</c:v>
                </c:pt>
                <c:pt idx="5055">
                  <c:v>81.0</c:v>
                </c:pt>
                <c:pt idx="5056">
                  <c:v>81.0</c:v>
                </c:pt>
                <c:pt idx="5057">
                  <c:v>81.0</c:v>
                </c:pt>
                <c:pt idx="5058">
                  <c:v>81.0</c:v>
                </c:pt>
                <c:pt idx="5059">
                  <c:v>81.0</c:v>
                </c:pt>
                <c:pt idx="5060">
                  <c:v>81.0</c:v>
                </c:pt>
                <c:pt idx="5061">
                  <c:v>81.0</c:v>
                </c:pt>
                <c:pt idx="5062">
                  <c:v>81.0</c:v>
                </c:pt>
                <c:pt idx="5063">
                  <c:v>81.0</c:v>
                </c:pt>
                <c:pt idx="5064">
                  <c:v>81.0</c:v>
                </c:pt>
                <c:pt idx="5065">
                  <c:v>81.0</c:v>
                </c:pt>
                <c:pt idx="5066">
                  <c:v>81.0</c:v>
                </c:pt>
                <c:pt idx="5067">
                  <c:v>81.0</c:v>
                </c:pt>
                <c:pt idx="5068">
                  <c:v>81.0</c:v>
                </c:pt>
                <c:pt idx="5069">
                  <c:v>81.0</c:v>
                </c:pt>
                <c:pt idx="5070">
                  <c:v>81.0</c:v>
                </c:pt>
                <c:pt idx="5071">
                  <c:v>81.0</c:v>
                </c:pt>
                <c:pt idx="5072">
                  <c:v>81.0</c:v>
                </c:pt>
                <c:pt idx="5073">
                  <c:v>81.0</c:v>
                </c:pt>
                <c:pt idx="5074">
                  <c:v>81.0</c:v>
                </c:pt>
                <c:pt idx="5075">
                  <c:v>81.0</c:v>
                </c:pt>
                <c:pt idx="5076">
                  <c:v>81.0</c:v>
                </c:pt>
                <c:pt idx="5077">
                  <c:v>81.0</c:v>
                </c:pt>
                <c:pt idx="5078">
                  <c:v>81.0</c:v>
                </c:pt>
                <c:pt idx="5079">
                  <c:v>81.0</c:v>
                </c:pt>
                <c:pt idx="5080">
                  <c:v>81.0</c:v>
                </c:pt>
                <c:pt idx="5081">
                  <c:v>81.0</c:v>
                </c:pt>
                <c:pt idx="5082">
                  <c:v>81.0</c:v>
                </c:pt>
                <c:pt idx="5083">
                  <c:v>81.0</c:v>
                </c:pt>
                <c:pt idx="5084">
                  <c:v>81.0</c:v>
                </c:pt>
                <c:pt idx="5085">
                  <c:v>81.0</c:v>
                </c:pt>
                <c:pt idx="5086">
                  <c:v>81.0</c:v>
                </c:pt>
                <c:pt idx="5087">
                  <c:v>81.0</c:v>
                </c:pt>
                <c:pt idx="5088">
                  <c:v>81.0</c:v>
                </c:pt>
                <c:pt idx="5089">
                  <c:v>81.0</c:v>
                </c:pt>
                <c:pt idx="5090">
                  <c:v>81.0</c:v>
                </c:pt>
                <c:pt idx="5091">
                  <c:v>81.0</c:v>
                </c:pt>
                <c:pt idx="5092">
                  <c:v>81.0</c:v>
                </c:pt>
                <c:pt idx="5093">
                  <c:v>81.0</c:v>
                </c:pt>
                <c:pt idx="5094">
                  <c:v>81.0</c:v>
                </c:pt>
                <c:pt idx="5095">
                  <c:v>81.0</c:v>
                </c:pt>
                <c:pt idx="5096">
                  <c:v>81.0</c:v>
                </c:pt>
                <c:pt idx="5097">
                  <c:v>81.0</c:v>
                </c:pt>
                <c:pt idx="5098">
                  <c:v>81.0</c:v>
                </c:pt>
                <c:pt idx="5099">
                  <c:v>81.0</c:v>
                </c:pt>
                <c:pt idx="5100">
                  <c:v>81.0</c:v>
                </c:pt>
                <c:pt idx="5101">
                  <c:v>81.0</c:v>
                </c:pt>
                <c:pt idx="5102">
                  <c:v>81.0</c:v>
                </c:pt>
                <c:pt idx="5103">
                  <c:v>81.0</c:v>
                </c:pt>
                <c:pt idx="5104">
                  <c:v>81.0</c:v>
                </c:pt>
                <c:pt idx="5105">
                  <c:v>81.0</c:v>
                </c:pt>
                <c:pt idx="5106">
                  <c:v>81.0</c:v>
                </c:pt>
                <c:pt idx="5107">
                  <c:v>81.0</c:v>
                </c:pt>
                <c:pt idx="5108">
                  <c:v>81.0</c:v>
                </c:pt>
                <c:pt idx="5109">
                  <c:v>81.0</c:v>
                </c:pt>
                <c:pt idx="5110">
                  <c:v>81.0</c:v>
                </c:pt>
                <c:pt idx="5111">
                  <c:v>81.0</c:v>
                </c:pt>
                <c:pt idx="5112">
                  <c:v>81.0</c:v>
                </c:pt>
                <c:pt idx="5113">
                  <c:v>81.0</c:v>
                </c:pt>
                <c:pt idx="5114">
                  <c:v>81.0</c:v>
                </c:pt>
                <c:pt idx="5115">
                  <c:v>81.0</c:v>
                </c:pt>
                <c:pt idx="5116">
                  <c:v>81.0</c:v>
                </c:pt>
                <c:pt idx="5117">
                  <c:v>81.0</c:v>
                </c:pt>
                <c:pt idx="5118">
                  <c:v>81.0</c:v>
                </c:pt>
                <c:pt idx="5119">
                  <c:v>81.0</c:v>
                </c:pt>
                <c:pt idx="5120">
                  <c:v>81.0</c:v>
                </c:pt>
                <c:pt idx="5121">
                  <c:v>81.0</c:v>
                </c:pt>
                <c:pt idx="5122">
                  <c:v>81.0</c:v>
                </c:pt>
                <c:pt idx="5123">
                  <c:v>81.0</c:v>
                </c:pt>
                <c:pt idx="5124">
                  <c:v>81.0</c:v>
                </c:pt>
                <c:pt idx="5125">
                  <c:v>81.0</c:v>
                </c:pt>
                <c:pt idx="5126">
                  <c:v>81.0</c:v>
                </c:pt>
                <c:pt idx="5127">
                  <c:v>81.0</c:v>
                </c:pt>
                <c:pt idx="5128">
                  <c:v>81.0</c:v>
                </c:pt>
                <c:pt idx="5129">
                  <c:v>81.0</c:v>
                </c:pt>
                <c:pt idx="5130">
                  <c:v>81.0</c:v>
                </c:pt>
                <c:pt idx="5131">
                  <c:v>81.0</c:v>
                </c:pt>
                <c:pt idx="5132">
                  <c:v>81.0</c:v>
                </c:pt>
                <c:pt idx="5133">
                  <c:v>81.0</c:v>
                </c:pt>
                <c:pt idx="5134">
                  <c:v>81.0</c:v>
                </c:pt>
                <c:pt idx="5135">
                  <c:v>81.0</c:v>
                </c:pt>
                <c:pt idx="5136">
                  <c:v>81.0</c:v>
                </c:pt>
                <c:pt idx="5137">
                  <c:v>81.0</c:v>
                </c:pt>
                <c:pt idx="5138">
                  <c:v>81.0</c:v>
                </c:pt>
                <c:pt idx="5139">
                  <c:v>81.0</c:v>
                </c:pt>
                <c:pt idx="5140">
                  <c:v>81.0</c:v>
                </c:pt>
                <c:pt idx="5141">
                  <c:v>81.0</c:v>
                </c:pt>
                <c:pt idx="5142">
                  <c:v>81.0</c:v>
                </c:pt>
                <c:pt idx="5143">
                  <c:v>81.0</c:v>
                </c:pt>
                <c:pt idx="5144">
                  <c:v>81.0</c:v>
                </c:pt>
                <c:pt idx="5145">
                  <c:v>81.0</c:v>
                </c:pt>
                <c:pt idx="5146">
                  <c:v>81.0</c:v>
                </c:pt>
                <c:pt idx="5147">
                  <c:v>81.0</c:v>
                </c:pt>
                <c:pt idx="5148">
                  <c:v>81.0</c:v>
                </c:pt>
                <c:pt idx="5149">
                  <c:v>81.0</c:v>
                </c:pt>
                <c:pt idx="5150">
                  <c:v>81.0</c:v>
                </c:pt>
                <c:pt idx="5151">
                  <c:v>81.0</c:v>
                </c:pt>
                <c:pt idx="5152">
                  <c:v>81.0</c:v>
                </c:pt>
                <c:pt idx="5153">
                  <c:v>81.0</c:v>
                </c:pt>
                <c:pt idx="5154">
                  <c:v>81.0</c:v>
                </c:pt>
                <c:pt idx="5155">
                  <c:v>81.0</c:v>
                </c:pt>
                <c:pt idx="5156">
                  <c:v>81.0</c:v>
                </c:pt>
                <c:pt idx="5157">
                  <c:v>81.0</c:v>
                </c:pt>
                <c:pt idx="5158">
                  <c:v>81.0</c:v>
                </c:pt>
                <c:pt idx="5159">
                  <c:v>81.0</c:v>
                </c:pt>
                <c:pt idx="5160">
                  <c:v>81.0</c:v>
                </c:pt>
                <c:pt idx="5161">
                  <c:v>81.0</c:v>
                </c:pt>
                <c:pt idx="5162">
                  <c:v>81.0</c:v>
                </c:pt>
                <c:pt idx="5163">
                  <c:v>81.0</c:v>
                </c:pt>
                <c:pt idx="5164">
                  <c:v>81.0</c:v>
                </c:pt>
                <c:pt idx="5165">
                  <c:v>81.0</c:v>
                </c:pt>
                <c:pt idx="5166">
                  <c:v>81.0</c:v>
                </c:pt>
                <c:pt idx="5167">
                  <c:v>81.0</c:v>
                </c:pt>
                <c:pt idx="5168">
                  <c:v>81.0</c:v>
                </c:pt>
                <c:pt idx="5169">
                  <c:v>81.0</c:v>
                </c:pt>
                <c:pt idx="5170">
                  <c:v>81.0</c:v>
                </c:pt>
                <c:pt idx="5171">
                  <c:v>81.0</c:v>
                </c:pt>
                <c:pt idx="5172">
                  <c:v>81.0</c:v>
                </c:pt>
                <c:pt idx="5173">
                  <c:v>81.0</c:v>
                </c:pt>
                <c:pt idx="5174">
                  <c:v>81.0</c:v>
                </c:pt>
                <c:pt idx="5175">
                  <c:v>81.0</c:v>
                </c:pt>
                <c:pt idx="5176">
                  <c:v>81.0</c:v>
                </c:pt>
                <c:pt idx="5177">
                  <c:v>81.0</c:v>
                </c:pt>
                <c:pt idx="5178">
                  <c:v>81.0</c:v>
                </c:pt>
                <c:pt idx="5179">
                  <c:v>81.0</c:v>
                </c:pt>
                <c:pt idx="5180">
                  <c:v>81.0</c:v>
                </c:pt>
                <c:pt idx="5181">
                  <c:v>81.0</c:v>
                </c:pt>
                <c:pt idx="5182">
                  <c:v>81.0</c:v>
                </c:pt>
                <c:pt idx="5183">
                  <c:v>81.0</c:v>
                </c:pt>
                <c:pt idx="5184">
                  <c:v>81.0</c:v>
                </c:pt>
                <c:pt idx="5185">
                  <c:v>81.0</c:v>
                </c:pt>
                <c:pt idx="5186">
                  <c:v>81.0</c:v>
                </c:pt>
                <c:pt idx="5187">
                  <c:v>81.0</c:v>
                </c:pt>
                <c:pt idx="5188">
                  <c:v>81.0</c:v>
                </c:pt>
                <c:pt idx="5189">
                  <c:v>81.0</c:v>
                </c:pt>
                <c:pt idx="5190">
                  <c:v>81.0</c:v>
                </c:pt>
                <c:pt idx="5191">
                  <c:v>81.0</c:v>
                </c:pt>
                <c:pt idx="5192">
                  <c:v>81.0</c:v>
                </c:pt>
                <c:pt idx="5193">
                  <c:v>81.0</c:v>
                </c:pt>
                <c:pt idx="5194">
                  <c:v>81.0</c:v>
                </c:pt>
                <c:pt idx="5195">
                  <c:v>81.0</c:v>
                </c:pt>
                <c:pt idx="5196">
                  <c:v>81.0</c:v>
                </c:pt>
                <c:pt idx="5197">
                  <c:v>81.0</c:v>
                </c:pt>
                <c:pt idx="5198">
                  <c:v>81.0</c:v>
                </c:pt>
                <c:pt idx="5199">
                  <c:v>81.0</c:v>
                </c:pt>
                <c:pt idx="5200">
                  <c:v>81.0</c:v>
                </c:pt>
                <c:pt idx="5201">
                  <c:v>81.0</c:v>
                </c:pt>
                <c:pt idx="5202">
                  <c:v>81.0</c:v>
                </c:pt>
                <c:pt idx="5203">
                  <c:v>81.0</c:v>
                </c:pt>
                <c:pt idx="5204">
                  <c:v>81.0</c:v>
                </c:pt>
                <c:pt idx="5205">
                  <c:v>81.0</c:v>
                </c:pt>
                <c:pt idx="5206">
                  <c:v>81.0</c:v>
                </c:pt>
                <c:pt idx="5207">
                  <c:v>81.0</c:v>
                </c:pt>
                <c:pt idx="5208">
                  <c:v>81.0</c:v>
                </c:pt>
                <c:pt idx="5209">
                  <c:v>81.0</c:v>
                </c:pt>
                <c:pt idx="5210">
                  <c:v>81.0</c:v>
                </c:pt>
                <c:pt idx="5211">
                  <c:v>81.0</c:v>
                </c:pt>
                <c:pt idx="5212">
                  <c:v>81.0</c:v>
                </c:pt>
                <c:pt idx="5213">
                  <c:v>81.0</c:v>
                </c:pt>
                <c:pt idx="5214">
                  <c:v>81.0</c:v>
                </c:pt>
                <c:pt idx="5215">
                  <c:v>81.0</c:v>
                </c:pt>
                <c:pt idx="5216">
                  <c:v>81.0</c:v>
                </c:pt>
                <c:pt idx="5217">
                  <c:v>81.0</c:v>
                </c:pt>
                <c:pt idx="5218">
                  <c:v>81.0</c:v>
                </c:pt>
                <c:pt idx="5219">
                  <c:v>81.0</c:v>
                </c:pt>
                <c:pt idx="5220">
                  <c:v>81.0</c:v>
                </c:pt>
                <c:pt idx="5221">
                  <c:v>81.0</c:v>
                </c:pt>
                <c:pt idx="5222">
                  <c:v>81.0</c:v>
                </c:pt>
                <c:pt idx="5223">
                  <c:v>81.0</c:v>
                </c:pt>
                <c:pt idx="5224">
                  <c:v>81.0</c:v>
                </c:pt>
                <c:pt idx="5225">
                  <c:v>81.0</c:v>
                </c:pt>
                <c:pt idx="5226">
                  <c:v>81.0</c:v>
                </c:pt>
                <c:pt idx="5227">
                  <c:v>81.0</c:v>
                </c:pt>
                <c:pt idx="5228">
                  <c:v>81.0</c:v>
                </c:pt>
                <c:pt idx="5229">
                  <c:v>81.0</c:v>
                </c:pt>
                <c:pt idx="5230">
                  <c:v>81.0</c:v>
                </c:pt>
                <c:pt idx="5231">
                  <c:v>81.0</c:v>
                </c:pt>
                <c:pt idx="5232">
                  <c:v>81.0</c:v>
                </c:pt>
                <c:pt idx="5233">
                  <c:v>81.0</c:v>
                </c:pt>
                <c:pt idx="5234">
                  <c:v>81.0</c:v>
                </c:pt>
                <c:pt idx="5235">
                  <c:v>81.0</c:v>
                </c:pt>
                <c:pt idx="5236">
                  <c:v>81.0</c:v>
                </c:pt>
                <c:pt idx="5237">
                  <c:v>81.0</c:v>
                </c:pt>
                <c:pt idx="5238">
                  <c:v>81.0</c:v>
                </c:pt>
                <c:pt idx="5239">
                  <c:v>81.0</c:v>
                </c:pt>
                <c:pt idx="5240">
                  <c:v>81.0</c:v>
                </c:pt>
                <c:pt idx="5241">
                  <c:v>81.0</c:v>
                </c:pt>
                <c:pt idx="5242">
                  <c:v>81.0</c:v>
                </c:pt>
                <c:pt idx="5243">
                  <c:v>81.0</c:v>
                </c:pt>
                <c:pt idx="5244">
                  <c:v>81.0</c:v>
                </c:pt>
                <c:pt idx="5245">
                  <c:v>81.0</c:v>
                </c:pt>
                <c:pt idx="5246">
                  <c:v>81.0</c:v>
                </c:pt>
                <c:pt idx="5247">
                  <c:v>81.0</c:v>
                </c:pt>
                <c:pt idx="5248">
                  <c:v>81.0</c:v>
                </c:pt>
                <c:pt idx="5249">
                  <c:v>81.0</c:v>
                </c:pt>
                <c:pt idx="5250">
                  <c:v>81.0</c:v>
                </c:pt>
                <c:pt idx="5251">
                  <c:v>81.0</c:v>
                </c:pt>
                <c:pt idx="5252">
                  <c:v>81.0</c:v>
                </c:pt>
                <c:pt idx="5253">
                  <c:v>81.0</c:v>
                </c:pt>
                <c:pt idx="5254">
                  <c:v>81.0</c:v>
                </c:pt>
                <c:pt idx="5255">
                  <c:v>81.0</c:v>
                </c:pt>
                <c:pt idx="5256">
                  <c:v>81.0</c:v>
                </c:pt>
                <c:pt idx="5257">
                  <c:v>81.0</c:v>
                </c:pt>
                <c:pt idx="5258">
                  <c:v>81.0</c:v>
                </c:pt>
                <c:pt idx="5259">
                  <c:v>81.0</c:v>
                </c:pt>
                <c:pt idx="5260">
                  <c:v>81.0</c:v>
                </c:pt>
                <c:pt idx="5261">
                  <c:v>81.0</c:v>
                </c:pt>
                <c:pt idx="5262">
                  <c:v>81.0</c:v>
                </c:pt>
                <c:pt idx="5263">
                  <c:v>81.0</c:v>
                </c:pt>
                <c:pt idx="5264">
                  <c:v>81.0</c:v>
                </c:pt>
                <c:pt idx="5265">
                  <c:v>81.0</c:v>
                </c:pt>
                <c:pt idx="5266">
                  <c:v>81.0</c:v>
                </c:pt>
                <c:pt idx="5267">
                  <c:v>81.0</c:v>
                </c:pt>
                <c:pt idx="5268">
                  <c:v>81.0</c:v>
                </c:pt>
                <c:pt idx="5269">
                  <c:v>81.0</c:v>
                </c:pt>
                <c:pt idx="5270">
                  <c:v>81.0</c:v>
                </c:pt>
                <c:pt idx="5271">
                  <c:v>81.0</c:v>
                </c:pt>
                <c:pt idx="5272">
                  <c:v>81.0</c:v>
                </c:pt>
                <c:pt idx="5273">
                  <c:v>81.0</c:v>
                </c:pt>
                <c:pt idx="5274">
                  <c:v>81.0</c:v>
                </c:pt>
                <c:pt idx="5275">
                  <c:v>81.0</c:v>
                </c:pt>
                <c:pt idx="5276">
                  <c:v>81.0</c:v>
                </c:pt>
                <c:pt idx="5277">
                  <c:v>81.0</c:v>
                </c:pt>
                <c:pt idx="5278">
                  <c:v>81.0</c:v>
                </c:pt>
                <c:pt idx="5279">
                  <c:v>81.0</c:v>
                </c:pt>
                <c:pt idx="5280">
                  <c:v>81.0</c:v>
                </c:pt>
                <c:pt idx="5281">
                  <c:v>81.0</c:v>
                </c:pt>
                <c:pt idx="5282">
                  <c:v>81.0</c:v>
                </c:pt>
                <c:pt idx="5283">
                  <c:v>81.0</c:v>
                </c:pt>
                <c:pt idx="5284">
                  <c:v>81.0</c:v>
                </c:pt>
                <c:pt idx="5285">
                  <c:v>81.0</c:v>
                </c:pt>
                <c:pt idx="5286">
                  <c:v>81.0</c:v>
                </c:pt>
                <c:pt idx="5287">
                  <c:v>81.0</c:v>
                </c:pt>
                <c:pt idx="5288">
                  <c:v>81.0</c:v>
                </c:pt>
                <c:pt idx="5289">
                  <c:v>81.0</c:v>
                </c:pt>
                <c:pt idx="5290">
                  <c:v>81.0</c:v>
                </c:pt>
                <c:pt idx="5291">
                  <c:v>81.0</c:v>
                </c:pt>
                <c:pt idx="5292">
                  <c:v>81.0</c:v>
                </c:pt>
                <c:pt idx="5293">
                  <c:v>81.0</c:v>
                </c:pt>
                <c:pt idx="5294">
                  <c:v>81.0</c:v>
                </c:pt>
                <c:pt idx="5295">
                  <c:v>81.0</c:v>
                </c:pt>
                <c:pt idx="5296">
                  <c:v>81.0</c:v>
                </c:pt>
                <c:pt idx="5297">
                  <c:v>81.0</c:v>
                </c:pt>
                <c:pt idx="5298">
                  <c:v>81.0</c:v>
                </c:pt>
                <c:pt idx="5299">
                  <c:v>81.0</c:v>
                </c:pt>
                <c:pt idx="5300">
                  <c:v>81.0</c:v>
                </c:pt>
                <c:pt idx="5301">
                  <c:v>81.0</c:v>
                </c:pt>
                <c:pt idx="5302">
                  <c:v>81.0</c:v>
                </c:pt>
                <c:pt idx="5303">
                  <c:v>81.0</c:v>
                </c:pt>
                <c:pt idx="5304">
                  <c:v>81.0</c:v>
                </c:pt>
                <c:pt idx="5305">
                  <c:v>81.0</c:v>
                </c:pt>
                <c:pt idx="5306">
                  <c:v>81.0</c:v>
                </c:pt>
                <c:pt idx="5307">
                  <c:v>81.0</c:v>
                </c:pt>
                <c:pt idx="5308">
                  <c:v>81.0</c:v>
                </c:pt>
                <c:pt idx="5309">
                  <c:v>81.0</c:v>
                </c:pt>
                <c:pt idx="5310">
                  <c:v>81.0</c:v>
                </c:pt>
                <c:pt idx="5311">
                  <c:v>81.0</c:v>
                </c:pt>
                <c:pt idx="5312">
                  <c:v>81.0</c:v>
                </c:pt>
                <c:pt idx="5313">
                  <c:v>81.0</c:v>
                </c:pt>
                <c:pt idx="5314">
                  <c:v>81.0</c:v>
                </c:pt>
                <c:pt idx="5315">
                  <c:v>81.0</c:v>
                </c:pt>
                <c:pt idx="5316">
                  <c:v>81.0</c:v>
                </c:pt>
                <c:pt idx="5317">
                  <c:v>81.0</c:v>
                </c:pt>
                <c:pt idx="5318">
                  <c:v>81.0</c:v>
                </c:pt>
                <c:pt idx="5319">
                  <c:v>81.0</c:v>
                </c:pt>
                <c:pt idx="5320">
                  <c:v>81.0</c:v>
                </c:pt>
                <c:pt idx="5321">
                  <c:v>81.0</c:v>
                </c:pt>
                <c:pt idx="5322">
                  <c:v>81.0</c:v>
                </c:pt>
                <c:pt idx="5323">
                  <c:v>81.0</c:v>
                </c:pt>
                <c:pt idx="5324">
                  <c:v>81.0</c:v>
                </c:pt>
                <c:pt idx="5325">
                  <c:v>81.0</c:v>
                </c:pt>
                <c:pt idx="5326">
                  <c:v>81.0</c:v>
                </c:pt>
                <c:pt idx="5327">
                  <c:v>81.0</c:v>
                </c:pt>
                <c:pt idx="5328">
                  <c:v>81.0</c:v>
                </c:pt>
                <c:pt idx="5329">
                  <c:v>81.0</c:v>
                </c:pt>
                <c:pt idx="5330">
                  <c:v>81.0</c:v>
                </c:pt>
                <c:pt idx="5331">
                  <c:v>81.0</c:v>
                </c:pt>
                <c:pt idx="5332">
                  <c:v>81.0</c:v>
                </c:pt>
                <c:pt idx="5333">
                  <c:v>81.0</c:v>
                </c:pt>
                <c:pt idx="5334">
                  <c:v>81.0</c:v>
                </c:pt>
                <c:pt idx="5335">
                  <c:v>81.0</c:v>
                </c:pt>
                <c:pt idx="5336">
                  <c:v>81.0</c:v>
                </c:pt>
                <c:pt idx="5337">
                  <c:v>81.0</c:v>
                </c:pt>
                <c:pt idx="5338">
                  <c:v>82.0</c:v>
                </c:pt>
                <c:pt idx="5339">
                  <c:v>82.0</c:v>
                </c:pt>
                <c:pt idx="5340">
                  <c:v>82.0</c:v>
                </c:pt>
                <c:pt idx="5341">
                  <c:v>82.0</c:v>
                </c:pt>
                <c:pt idx="5342">
                  <c:v>82.0</c:v>
                </c:pt>
                <c:pt idx="5343">
                  <c:v>82.0</c:v>
                </c:pt>
                <c:pt idx="5344">
                  <c:v>82.0</c:v>
                </c:pt>
                <c:pt idx="5345">
                  <c:v>82.0</c:v>
                </c:pt>
                <c:pt idx="5346">
                  <c:v>83.0</c:v>
                </c:pt>
                <c:pt idx="5347">
                  <c:v>83.0</c:v>
                </c:pt>
                <c:pt idx="5348">
                  <c:v>83.0</c:v>
                </c:pt>
                <c:pt idx="5349">
                  <c:v>83.0</c:v>
                </c:pt>
                <c:pt idx="5350">
                  <c:v>83.0</c:v>
                </c:pt>
                <c:pt idx="5351">
                  <c:v>83.0</c:v>
                </c:pt>
                <c:pt idx="5352">
                  <c:v>83.0</c:v>
                </c:pt>
                <c:pt idx="5353">
                  <c:v>83.0</c:v>
                </c:pt>
                <c:pt idx="5354">
                  <c:v>83.0</c:v>
                </c:pt>
                <c:pt idx="5355">
                  <c:v>83.0</c:v>
                </c:pt>
                <c:pt idx="5356">
                  <c:v>83.0</c:v>
                </c:pt>
                <c:pt idx="5357">
                  <c:v>83.0</c:v>
                </c:pt>
                <c:pt idx="5358">
                  <c:v>83.0</c:v>
                </c:pt>
                <c:pt idx="5359">
                  <c:v>83.0</c:v>
                </c:pt>
                <c:pt idx="5360">
                  <c:v>83.0</c:v>
                </c:pt>
                <c:pt idx="5361">
                  <c:v>83.0</c:v>
                </c:pt>
                <c:pt idx="5362">
                  <c:v>83.0</c:v>
                </c:pt>
                <c:pt idx="5363">
                  <c:v>83.0</c:v>
                </c:pt>
                <c:pt idx="5364">
                  <c:v>83.0</c:v>
                </c:pt>
                <c:pt idx="5365">
                  <c:v>83.0</c:v>
                </c:pt>
                <c:pt idx="5366">
                  <c:v>83.0</c:v>
                </c:pt>
                <c:pt idx="5367">
                  <c:v>83.0</c:v>
                </c:pt>
                <c:pt idx="5368">
                  <c:v>83.0</c:v>
                </c:pt>
                <c:pt idx="5369">
                  <c:v>83.0</c:v>
                </c:pt>
                <c:pt idx="5370">
                  <c:v>83.0</c:v>
                </c:pt>
                <c:pt idx="5371">
                  <c:v>83.0</c:v>
                </c:pt>
                <c:pt idx="5372">
                  <c:v>83.0</c:v>
                </c:pt>
                <c:pt idx="5373">
                  <c:v>83.0</c:v>
                </c:pt>
                <c:pt idx="5374">
                  <c:v>83.0</c:v>
                </c:pt>
                <c:pt idx="5375">
                  <c:v>83.0</c:v>
                </c:pt>
                <c:pt idx="5376">
                  <c:v>83.0</c:v>
                </c:pt>
                <c:pt idx="5377">
                  <c:v>83.0</c:v>
                </c:pt>
                <c:pt idx="5378">
                  <c:v>83.0</c:v>
                </c:pt>
                <c:pt idx="5379">
                  <c:v>83.0</c:v>
                </c:pt>
                <c:pt idx="5380">
                  <c:v>83.0</c:v>
                </c:pt>
                <c:pt idx="5381">
                  <c:v>83.0</c:v>
                </c:pt>
                <c:pt idx="5382">
                  <c:v>83.0</c:v>
                </c:pt>
                <c:pt idx="5383">
                  <c:v>83.0</c:v>
                </c:pt>
                <c:pt idx="5384">
                  <c:v>83.0</c:v>
                </c:pt>
                <c:pt idx="5385">
                  <c:v>83.0</c:v>
                </c:pt>
                <c:pt idx="5386">
                  <c:v>83.0</c:v>
                </c:pt>
                <c:pt idx="5387">
                  <c:v>83.0</c:v>
                </c:pt>
                <c:pt idx="5388">
                  <c:v>83.0</c:v>
                </c:pt>
                <c:pt idx="5389">
                  <c:v>83.0</c:v>
                </c:pt>
                <c:pt idx="5390">
                  <c:v>83.0</c:v>
                </c:pt>
                <c:pt idx="5391">
                  <c:v>83.0</c:v>
                </c:pt>
                <c:pt idx="5392">
                  <c:v>83.0</c:v>
                </c:pt>
                <c:pt idx="5393">
                  <c:v>83.0</c:v>
                </c:pt>
                <c:pt idx="5394">
                  <c:v>83.0</c:v>
                </c:pt>
                <c:pt idx="5395">
                  <c:v>83.0</c:v>
                </c:pt>
                <c:pt idx="5396">
                  <c:v>83.0</c:v>
                </c:pt>
                <c:pt idx="5397">
                  <c:v>83.0</c:v>
                </c:pt>
                <c:pt idx="5398">
                  <c:v>83.0</c:v>
                </c:pt>
                <c:pt idx="5399">
                  <c:v>83.0</c:v>
                </c:pt>
                <c:pt idx="5400">
                  <c:v>83.0</c:v>
                </c:pt>
                <c:pt idx="5401">
                  <c:v>83.0</c:v>
                </c:pt>
                <c:pt idx="5402">
                  <c:v>83.0</c:v>
                </c:pt>
                <c:pt idx="5403">
                  <c:v>83.0</c:v>
                </c:pt>
                <c:pt idx="5404">
                  <c:v>83.0</c:v>
                </c:pt>
                <c:pt idx="5405">
                  <c:v>83.0</c:v>
                </c:pt>
                <c:pt idx="5406">
                  <c:v>83.0</c:v>
                </c:pt>
                <c:pt idx="5407">
                  <c:v>83.0</c:v>
                </c:pt>
                <c:pt idx="5408">
                  <c:v>83.0</c:v>
                </c:pt>
                <c:pt idx="5409">
                  <c:v>83.0</c:v>
                </c:pt>
                <c:pt idx="5410">
                  <c:v>83.0</c:v>
                </c:pt>
                <c:pt idx="5411">
                  <c:v>83.0</c:v>
                </c:pt>
                <c:pt idx="5412">
                  <c:v>83.0</c:v>
                </c:pt>
                <c:pt idx="5413">
                  <c:v>83.0</c:v>
                </c:pt>
                <c:pt idx="5414">
                  <c:v>83.0</c:v>
                </c:pt>
                <c:pt idx="5415">
                  <c:v>83.0</c:v>
                </c:pt>
                <c:pt idx="5416">
                  <c:v>83.0</c:v>
                </c:pt>
                <c:pt idx="5417">
                  <c:v>83.0</c:v>
                </c:pt>
                <c:pt idx="5418">
                  <c:v>83.0</c:v>
                </c:pt>
                <c:pt idx="5419">
                  <c:v>83.0</c:v>
                </c:pt>
                <c:pt idx="5420">
                  <c:v>83.0</c:v>
                </c:pt>
                <c:pt idx="5421">
                  <c:v>83.0</c:v>
                </c:pt>
                <c:pt idx="5422">
                  <c:v>83.0</c:v>
                </c:pt>
                <c:pt idx="5423">
                  <c:v>83.0</c:v>
                </c:pt>
                <c:pt idx="5424">
                  <c:v>83.0</c:v>
                </c:pt>
                <c:pt idx="5425">
                  <c:v>83.0</c:v>
                </c:pt>
                <c:pt idx="5426">
                  <c:v>83.0</c:v>
                </c:pt>
                <c:pt idx="5427">
                  <c:v>83.0</c:v>
                </c:pt>
                <c:pt idx="5428">
                  <c:v>83.0</c:v>
                </c:pt>
                <c:pt idx="5429">
                  <c:v>83.0</c:v>
                </c:pt>
                <c:pt idx="5430">
                  <c:v>83.0</c:v>
                </c:pt>
                <c:pt idx="5431">
                  <c:v>83.0</c:v>
                </c:pt>
                <c:pt idx="5432">
                  <c:v>83.0</c:v>
                </c:pt>
                <c:pt idx="5433">
                  <c:v>83.0</c:v>
                </c:pt>
                <c:pt idx="5434">
                  <c:v>83.0</c:v>
                </c:pt>
                <c:pt idx="5435">
                  <c:v>83.0</c:v>
                </c:pt>
                <c:pt idx="5436">
                  <c:v>83.0</c:v>
                </c:pt>
                <c:pt idx="5437">
                  <c:v>83.0</c:v>
                </c:pt>
                <c:pt idx="5438">
                  <c:v>83.0</c:v>
                </c:pt>
                <c:pt idx="5439">
                  <c:v>83.0</c:v>
                </c:pt>
                <c:pt idx="5440">
                  <c:v>83.0</c:v>
                </c:pt>
                <c:pt idx="5441">
                  <c:v>83.0</c:v>
                </c:pt>
                <c:pt idx="5442">
                  <c:v>83.0</c:v>
                </c:pt>
                <c:pt idx="5443">
                  <c:v>83.0</c:v>
                </c:pt>
                <c:pt idx="5444">
                  <c:v>83.0</c:v>
                </c:pt>
                <c:pt idx="5445">
                  <c:v>83.0</c:v>
                </c:pt>
                <c:pt idx="5446">
                  <c:v>83.0</c:v>
                </c:pt>
                <c:pt idx="5447">
                  <c:v>83.0</c:v>
                </c:pt>
                <c:pt idx="5448">
                  <c:v>83.0</c:v>
                </c:pt>
                <c:pt idx="5449">
                  <c:v>83.0</c:v>
                </c:pt>
                <c:pt idx="5450">
                  <c:v>83.0</c:v>
                </c:pt>
                <c:pt idx="5451">
                  <c:v>83.0</c:v>
                </c:pt>
                <c:pt idx="5452">
                  <c:v>83.0</c:v>
                </c:pt>
                <c:pt idx="5453">
                  <c:v>83.0</c:v>
                </c:pt>
                <c:pt idx="5454">
                  <c:v>83.0</c:v>
                </c:pt>
                <c:pt idx="5455">
                  <c:v>83.0</c:v>
                </c:pt>
                <c:pt idx="5456">
                  <c:v>83.0</c:v>
                </c:pt>
                <c:pt idx="5457">
                  <c:v>83.0</c:v>
                </c:pt>
                <c:pt idx="5458">
                  <c:v>83.0</c:v>
                </c:pt>
                <c:pt idx="5459">
                  <c:v>83.0</c:v>
                </c:pt>
                <c:pt idx="5460">
                  <c:v>83.0</c:v>
                </c:pt>
                <c:pt idx="5461">
                  <c:v>83.0</c:v>
                </c:pt>
                <c:pt idx="5462">
                  <c:v>83.0</c:v>
                </c:pt>
                <c:pt idx="5463">
                  <c:v>83.0</c:v>
                </c:pt>
                <c:pt idx="5464">
                  <c:v>83.0</c:v>
                </c:pt>
                <c:pt idx="5465">
                  <c:v>83.0</c:v>
                </c:pt>
                <c:pt idx="5466">
                  <c:v>83.0</c:v>
                </c:pt>
                <c:pt idx="5467">
                  <c:v>83.0</c:v>
                </c:pt>
                <c:pt idx="5468">
                  <c:v>83.0</c:v>
                </c:pt>
                <c:pt idx="5469">
                  <c:v>83.0</c:v>
                </c:pt>
                <c:pt idx="5470">
                  <c:v>83.0</c:v>
                </c:pt>
                <c:pt idx="5471">
                  <c:v>83.0</c:v>
                </c:pt>
                <c:pt idx="5472">
                  <c:v>83.0</c:v>
                </c:pt>
                <c:pt idx="5473">
                  <c:v>83.0</c:v>
                </c:pt>
                <c:pt idx="5474">
                  <c:v>83.0</c:v>
                </c:pt>
                <c:pt idx="5475">
                  <c:v>83.0</c:v>
                </c:pt>
                <c:pt idx="5476">
                  <c:v>83.0</c:v>
                </c:pt>
                <c:pt idx="5477">
                  <c:v>83.0</c:v>
                </c:pt>
                <c:pt idx="5478">
                  <c:v>83.0</c:v>
                </c:pt>
                <c:pt idx="5479">
                  <c:v>83.0</c:v>
                </c:pt>
                <c:pt idx="5480">
                  <c:v>83.0</c:v>
                </c:pt>
                <c:pt idx="5481">
                  <c:v>83.0</c:v>
                </c:pt>
                <c:pt idx="5482">
                  <c:v>83.0</c:v>
                </c:pt>
                <c:pt idx="5483">
                  <c:v>83.0</c:v>
                </c:pt>
                <c:pt idx="5484">
                  <c:v>83.0</c:v>
                </c:pt>
                <c:pt idx="5485">
                  <c:v>83.0</c:v>
                </c:pt>
                <c:pt idx="5486">
                  <c:v>83.0</c:v>
                </c:pt>
                <c:pt idx="5487">
                  <c:v>83.0</c:v>
                </c:pt>
                <c:pt idx="5488">
                  <c:v>83.0</c:v>
                </c:pt>
                <c:pt idx="5489">
                  <c:v>83.0</c:v>
                </c:pt>
                <c:pt idx="5490">
                  <c:v>83.0</c:v>
                </c:pt>
                <c:pt idx="5491">
                  <c:v>83.0</c:v>
                </c:pt>
                <c:pt idx="5492">
                  <c:v>83.0</c:v>
                </c:pt>
                <c:pt idx="5493">
                  <c:v>83.0</c:v>
                </c:pt>
                <c:pt idx="5494">
                  <c:v>83.0</c:v>
                </c:pt>
                <c:pt idx="5495">
                  <c:v>83.0</c:v>
                </c:pt>
                <c:pt idx="5496">
                  <c:v>83.0</c:v>
                </c:pt>
                <c:pt idx="5497">
                  <c:v>83.0</c:v>
                </c:pt>
                <c:pt idx="5498">
                  <c:v>83.0</c:v>
                </c:pt>
                <c:pt idx="5499">
                  <c:v>83.0</c:v>
                </c:pt>
                <c:pt idx="5500">
                  <c:v>83.0</c:v>
                </c:pt>
                <c:pt idx="5501">
                  <c:v>83.0</c:v>
                </c:pt>
                <c:pt idx="5502">
                  <c:v>83.0</c:v>
                </c:pt>
                <c:pt idx="5503">
                  <c:v>83.0</c:v>
                </c:pt>
                <c:pt idx="5504">
                  <c:v>83.0</c:v>
                </c:pt>
                <c:pt idx="5505">
                  <c:v>83.0</c:v>
                </c:pt>
                <c:pt idx="5506">
                  <c:v>83.0</c:v>
                </c:pt>
                <c:pt idx="5507">
                  <c:v>83.0</c:v>
                </c:pt>
                <c:pt idx="5508">
                  <c:v>83.0</c:v>
                </c:pt>
                <c:pt idx="5509">
                  <c:v>83.0</c:v>
                </c:pt>
                <c:pt idx="5510">
                  <c:v>83.0</c:v>
                </c:pt>
                <c:pt idx="5511">
                  <c:v>83.0</c:v>
                </c:pt>
                <c:pt idx="5512">
                  <c:v>83.0</c:v>
                </c:pt>
                <c:pt idx="5513">
                  <c:v>83.0</c:v>
                </c:pt>
                <c:pt idx="5514">
                  <c:v>83.0</c:v>
                </c:pt>
                <c:pt idx="5515">
                  <c:v>83.0</c:v>
                </c:pt>
                <c:pt idx="5516">
                  <c:v>83.0</c:v>
                </c:pt>
                <c:pt idx="5517">
                  <c:v>83.0</c:v>
                </c:pt>
                <c:pt idx="5518">
                  <c:v>83.0</c:v>
                </c:pt>
                <c:pt idx="5519">
                  <c:v>83.0</c:v>
                </c:pt>
                <c:pt idx="5520">
                  <c:v>83.0</c:v>
                </c:pt>
                <c:pt idx="5521">
                  <c:v>83.0</c:v>
                </c:pt>
                <c:pt idx="5522">
                  <c:v>83.0</c:v>
                </c:pt>
                <c:pt idx="5523">
                  <c:v>83.0</c:v>
                </c:pt>
                <c:pt idx="5524">
                  <c:v>83.0</c:v>
                </c:pt>
                <c:pt idx="5525">
                  <c:v>83.0</c:v>
                </c:pt>
                <c:pt idx="5526">
                  <c:v>83.0</c:v>
                </c:pt>
                <c:pt idx="5527">
                  <c:v>83.0</c:v>
                </c:pt>
                <c:pt idx="5528">
                  <c:v>83.0</c:v>
                </c:pt>
                <c:pt idx="5529">
                  <c:v>83.0</c:v>
                </c:pt>
                <c:pt idx="5530">
                  <c:v>83.0</c:v>
                </c:pt>
                <c:pt idx="5531">
                  <c:v>83.0</c:v>
                </c:pt>
                <c:pt idx="5532">
                  <c:v>83.0</c:v>
                </c:pt>
                <c:pt idx="5533">
                  <c:v>83.0</c:v>
                </c:pt>
                <c:pt idx="5534">
                  <c:v>83.0</c:v>
                </c:pt>
                <c:pt idx="5535">
                  <c:v>83.0</c:v>
                </c:pt>
                <c:pt idx="5536">
                  <c:v>83.0</c:v>
                </c:pt>
                <c:pt idx="5537">
                  <c:v>83.0</c:v>
                </c:pt>
                <c:pt idx="5538">
                  <c:v>83.0</c:v>
                </c:pt>
                <c:pt idx="5539">
                  <c:v>83.0</c:v>
                </c:pt>
                <c:pt idx="5540">
                  <c:v>83.0</c:v>
                </c:pt>
                <c:pt idx="5541">
                  <c:v>83.0</c:v>
                </c:pt>
                <c:pt idx="5542">
                  <c:v>83.0</c:v>
                </c:pt>
                <c:pt idx="5543">
                  <c:v>83.0</c:v>
                </c:pt>
                <c:pt idx="5544">
                  <c:v>83.0</c:v>
                </c:pt>
                <c:pt idx="5545">
                  <c:v>83.0</c:v>
                </c:pt>
                <c:pt idx="5546">
                  <c:v>83.0</c:v>
                </c:pt>
                <c:pt idx="5547">
                  <c:v>83.0</c:v>
                </c:pt>
                <c:pt idx="5548">
                  <c:v>83.0</c:v>
                </c:pt>
                <c:pt idx="5549">
                  <c:v>83.0</c:v>
                </c:pt>
                <c:pt idx="5550">
                  <c:v>83.0</c:v>
                </c:pt>
                <c:pt idx="5551">
                  <c:v>83.0</c:v>
                </c:pt>
                <c:pt idx="5552">
                  <c:v>83.0</c:v>
                </c:pt>
                <c:pt idx="5553">
                  <c:v>83.0</c:v>
                </c:pt>
                <c:pt idx="5554">
                  <c:v>83.0</c:v>
                </c:pt>
                <c:pt idx="5555">
                  <c:v>83.0</c:v>
                </c:pt>
                <c:pt idx="5556">
                  <c:v>83.0</c:v>
                </c:pt>
                <c:pt idx="5557">
                  <c:v>83.0</c:v>
                </c:pt>
                <c:pt idx="5558">
                  <c:v>83.0</c:v>
                </c:pt>
                <c:pt idx="5559">
                  <c:v>83.0</c:v>
                </c:pt>
                <c:pt idx="5560">
                  <c:v>83.0</c:v>
                </c:pt>
                <c:pt idx="5561">
                  <c:v>83.0</c:v>
                </c:pt>
                <c:pt idx="5562">
                  <c:v>83.0</c:v>
                </c:pt>
                <c:pt idx="5563">
                  <c:v>83.0</c:v>
                </c:pt>
                <c:pt idx="5564">
                  <c:v>83.0</c:v>
                </c:pt>
                <c:pt idx="5565">
                  <c:v>83.0</c:v>
                </c:pt>
                <c:pt idx="5566">
                  <c:v>83.0</c:v>
                </c:pt>
                <c:pt idx="5567">
                  <c:v>83.0</c:v>
                </c:pt>
                <c:pt idx="5568">
                  <c:v>83.0</c:v>
                </c:pt>
                <c:pt idx="5569">
                  <c:v>83.0</c:v>
                </c:pt>
                <c:pt idx="5570">
                  <c:v>83.0</c:v>
                </c:pt>
                <c:pt idx="5571">
                  <c:v>83.0</c:v>
                </c:pt>
                <c:pt idx="5572">
                  <c:v>83.0</c:v>
                </c:pt>
                <c:pt idx="5573">
                  <c:v>83.0</c:v>
                </c:pt>
                <c:pt idx="5574">
                  <c:v>83.0</c:v>
                </c:pt>
                <c:pt idx="5575">
                  <c:v>83.0</c:v>
                </c:pt>
                <c:pt idx="5576">
                  <c:v>83.0</c:v>
                </c:pt>
                <c:pt idx="5577">
                  <c:v>83.0</c:v>
                </c:pt>
                <c:pt idx="5578">
                  <c:v>83.0</c:v>
                </c:pt>
                <c:pt idx="5579">
                  <c:v>83.0</c:v>
                </c:pt>
                <c:pt idx="5580">
                  <c:v>83.0</c:v>
                </c:pt>
                <c:pt idx="5581">
                  <c:v>83.0</c:v>
                </c:pt>
                <c:pt idx="5582">
                  <c:v>83.0</c:v>
                </c:pt>
                <c:pt idx="5583">
                  <c:v>83.0</c:v>
                </c:pt>
                <c:pt idx="5584">
                  <c:v>83.0</c:v>
                </c:pt>
                <c:pt idx="5585">
                  <c:v>83.0</c:v>
                </c:pt>
                <c:pt idx="5586">
                  <c:v>83.0</c:v>
                </c:pt>
                <c:pt idx="5587">
                  <c:v>83.0</c:v>
                </c:pt>
                <c:pt idx="5588">
                  <c:v>83.0</c:v>
                </c:pt>
                <c:pt idx="5589">
                  <c:v>83.0</c:v>
                </c:pt>
                <c:pt idx="5590">
                  <c:v>83.0</c:v>
                </c:pt>
                <c:pt idx="5591">
                  <c:v>83.0</c:v>
                </c:pt>
                <c:pt idx="5592">
                  <c:v>83.0</c:v>
                </c:pt>
                <c:pt idx="5593">
                  <c:v>83.0</c:v>
                </c:pt>
                <c:pt idx="5594">
                  <c:v>83.0</c:v>
                </c:pt>
                <c:pt idx="5595">
                  <c:v>83.0</c:v>
                </c:pt>
                <c:pt idx="5596">
                  <c:v>83.0</c:v>
                </c:pt>
                <c:pt idx="5597">
                  <c:v>83.0</c:v>
                </c:pt>
                <c:pt idx="5598">
                  <c:v>83.0</c:v>
                </c:pt>
                <c:pt idx="5599">
                  <c:v>83.0</c:v>
                </c:pt>
                <c:pt idx="5600">
                  <c:v>83.0</c:v>
                </c:pt>
                <c:pt idx="5601">
                  <c:v>83.0</c:v>
                </c:pt>
                <c:pt idx="5602">
                  <c:v>83.0</c:v>
                </c:pt>
                <c:pt idx="5603">
                  <c:v>83.0</c:v>
                </c:pt>
                <c:pt idx="5604">
                  <c:v>83.0</c:v>
                </c:pt>
                <c:pt idx="5605">
                  <c:v>83.0</c:v>
                </c:pt>
                <c:pt idx="5606">
                  <c:v>83.0</c:v>
                </c:pt>
                <c:pt idx="5607">
                  <c:v>83.0</c:v>
                </c:pt>
                <c:pt idx="5608">
                  <c:v>83.0</c:v>
                </c:pt>
                <c:pt idx="5609">
                  <c:v>83.0</c:v>
                </c:pt>
                <c:pt idx="5610">
                  <c:v>83.0</c:v>
                </c:pt>
                <c:pt idx="5611">
                  <c:v>83.0</c:v>
                </c:pt>
                <c:pt idx="5612">
                  <c:v>83.0</c:v>
                </c:pt>
                <c:pt idx="5613">
                  <c:v>83.0</c:v>
                </c:pt>
                <c:pt idx="5614">
                  <c:v>83.0</c:v>
                </c:pt>
                <c:pt idx="5615">
                  <c:v>83.0</c:v>
                </c:pt>
                <c:pt idx="5616">
                  <c:v>83.0</c:v>
                </c:pt>
                <c:pt idx="5617">
                  <c:v>83.0</c:v>
                </c:pt>
                <c:pt idx="5618">
                  <c:v>83.0</c:v>
                </c:pt>
                <c:pt idx="5619">
                  <c:v>83.0</c:v>
                </c:pt>
                <c:pt idx="5620">
                  <c:v>83.0</c:v>
                </c:pt>
                <c:pt idx="5621">
                  <c:v>83.0</c:v>
                </c:pt>
                <c:pt idx="5622">
                  <c:v>83.0</c:v>
                </c:pt>
                <c:pt idx="5623">
                  <c:v>83.0</c:v>
                </c:pt>
                <c:pt idx="5624">
                  <c:v>83.0</c:v>
                </c:pt>
                <c:pt idx="5625">
                  <c:v>83.0</c:v>
                </c:pt>
                <c:pt idx="5626">
                  <c:v>83.0</c:v>
                </c:pt>
                <c:pt idx="5627">
                  <c:v>83.0</c:v>
                </c:pt>
                <c:pt idx="5628">
                  <c:v>83.0</c:v>
                </c:pt>
                <c:pt idx="5629">
                  <c:v>83.0</c:v>
                </c:pt>
                <c:pt idx="5630">
                  <c:v>83.0</c:v>
                </c:pt>
                <c:pt idx="5631">
                  <c:v>83.0</c:v>
                </c:pt>
                <c:pt idx="5632">
                  <c:v>83.0</c:v>
                </c:pt>
                <c:pt idx="5633">
                  <c:v>83.0</c:v>
                </c:pt>
                <c:pt idx="5634">
                  <c:v>83.0</c:v>
                </c:pt>
                <c:pt idx="5635">
                  <c:v>83.0</c:v>
                </c:pt>
                <c:pt idx="5636">
                  <c:v>83.0</c:v>
                </c:pt>
                <c:pt idx="5637">
                  <c:v>83.0</c:v>
                </c:pt>
                <c:pt idx="5638">
                  <c:v>83.0</c:v>
                </c:pt>
                <c:pt idx="5639">
                  <c:v>83.0</c:v>
                </c:pt>
                <c:pt idx="5640">
                  <c:v>83.0</c:v>
                </c:pt>
                <c:pt idx="5641">
                  <c:v>83.0</c:v>
                </c:pt>
                <c:pt idx="5642">
                  <c:v>83.0</c:v>
                </c:pt>
                <c:pt idx="5643">
                  <c:v>83.0</c:v>
                </c:pt>
                <c:pt idx="5644">
                  <c:v>83.0</c:v>
                </c:pt>
                <c:pt idx="5645">
                  <c:v>83.0</c:v>
                </c:pt>
                <c:pt idx="5646">
                  <c:v>83.0</c:v>
                </c:pt>
                <c:pt idx="5647">
                  <c:v>83.0</c:v>
                </c:pt>
                <c:pt idx="5648">
                  <c:v>83.0</c:v>
                </c:pt>
                <c:pt idx="5649">
                  <c:v>83.0</c:v>
                </c:pt>
                <c:pt idx="5650">
                  <c:v>83.0</c:v>
                </c:pt>
                <c:pt idx="5651">
                  <c:v>83.0</c:v>
                </c:pt>
                <c:pt idx="5652">
                  <c:v>83.0</c:v>
                </c:pt>
                <c:pt idx="5653">
                  <c:v>83.0</c:v>
                </c:pt>
                <c:pt idx="5654">
                  <c:v>83.0</c:v>
                </c:pt>
                <c:pt idx="5655">
                  <c:v>83.0</c:v>
                </c:pt>
                <c:pt idx="5656">
                  <c:v>83.0</c:v>
                </c:pt>
                <c:pt idx="5657">
                  <c:v>83.0</c:v>
                </c:pt>
                <c:pt idx="5658">
                  <c:v>83.0</c:v>
                </c:pt>
                <c:pt idx="5659">
                  <c:v>83.0</c:v>
                </c:pt>
                <c:pt idx="5660">
                  <c:v>83.0</c:v>
                </c:pt>
                <c:pt idx="5661">
                  <c:v>83.0</c:v>
                </c:pt>
                <c:pt idx="5662">
                  <c:v>83.0</c:v>
                </c:pt>
                <c:pt idx="5663">
                  <c:v>83.0</c:v>
                </c:pt>
                <c:pt idx="5664">
                  <c:v>83.0</c:v>
                </c:pt>
                <c:pt idx="5665">
                  <c:v>83.0</c:v>
                </c:pt>
                <c:pt idx="5666">
                  <c:v>83.0</c:v>
                </c:pt>
                <c:pt idx="5667">
                  <c:v>83.0</c:v>
                </c:pt>
                <c:pt idx="5668">
                  <c:v>83.0</c:v>
                </c:pt>
                <c:pt idx="5669">
                  <c:v>83.0</c:v>
                </c:pt>
                <c:pt idx="5670">
                  <c:v>83.0</c:v>
                </c:pt>
                <c:pt idx="5671">
                  <c:v>83.0</c:v>
                </c:pt>
                <c:pt idx="5672">
                  <c:v>83.0</c:v>
                </c:pt>
                <c:pt idx="5673">
                  <c:v>83.0</c:v>
                </c:pt>
                <c:pt idx="5674">
                  <c:v>83.0</c:v>
                </c:pt>
                <c:pt idx="5675">
                  <c:v>83.0</c:v>
                </c:pt>
                <c:pt idx="5676">
                  <c:v>83.0</c:v>
                </c:pt>
                <c:pt idx="5677">
                  <c:v>83.0</c:v>
                </c:pt>
                <c:pt idx="5678">
                  <c:v>83.0</c:v>
                </c:pt>
                <c:pt idx="5679">
                  <c:v>83.0</c:v>
                </c:pt>
                <c:pt idx="5680">
                  <c:v>83.0</c:v>
                </c:pt>
                <c:pt idx="5681">
                  <c:v>83.0</c:v>
                </c:pt>
                <c:pt idx="5682">
                  <c:v>83.0</c:v>
                </c:pt>
                <c:pt idx="5683">
                  <c:v>83.0</c:v>
                </c:pt>
                <c:pt idx="5684">
                  <c:v>83.0</c:v>
                </c:pt>
                <c:pt idx="5685">
                  <c:v>83.0</c:v>
                </c:pt>
                <c:pt idx="5686">
                  <c:v>83.0</c:v>
                </c:pt>
                <c:pt idx="5687">
                  <c:v>83.0</c:v>
                </c:pt>
                <c:pt idx="5688">
                  <c:v>83.0</c:v>
                </c:pt>
                <c:pt idx="5689">
                  <c:v>83.0</c:v>
                </c:pt>
                <c:pt idx="5690">
                  <c:v>83.0</c:v>
                </c:pt>
                <c:pt idx="5691">
                  <c:v>83.0</c:v>
                </c:pt>
                <c:pt idx="5692">
                  <c:v>83.0</c:v>
                </c:pt>
                <c:pt idx="5693">
                  <c:v>83.0</c:v>
                </c:pt>
                <c:pt idx="5694">
                  <c:v>83.0</c:v>
                </c:pt>
                <c:pt idx="5695">
                  <c:v>83.0</c:v>
                </c:pt>
                <c:pt idx="5696">
                  <c:v>83.0</c:v>
                </c:pt>
                <c:pt idx="5697">
                  <c:v>83.0</c:v>
                </c:pt>
                <c:pt idx="5698">
                  <c:v>83.0</c:v>
                </c:pt>
                <c:pt idx="5699">
                  <c:v>83.0</c:v>
                </c:pt>
                <c:pt idx="5700">
                  <c:v>84.0</c:v>
                </c:pt>
                <c:pt idx="5701">
                  <c:v>84.0</c:v>
                </c:pt>
                <c:pt idx="5702">
                  <c:v>84.0</c:v>
                </c:pt>
                <c:pt idx="5703">
                  <c:v>84.0</c:v>
                </c:pt>
                <c:pt idx="5704">
                  <c:v>84.0</c:v>
                </c:pt>
                <c:pt idx="5705">
                  <c:v>84.0</c:v>
                </c:pt>
                <c:pt idx="5706">
                  <c:v>84.0</c:v>
                </c:pt>
                <c:pt idx="5707">
                  <c:v>84.0</c:v>
                </c:pt>
                <c:pt idx="5708">
                  <c:v>84.0</c:v>
                </c:pt>
                <c:pt idx="5709">
                  <c:v>84.0</c:v>
                </c:pt>
                <c:pt idx="5710">
                  <c:v>84.0</c:v>
                </c:pt>
                <c:pt idx="5711">
                  <c:v>84.0</c:v>
                </c:pt>
                <c:pt idx="5712">
                  <c:v>84.0</c:v>
                </c:pt>
                <c:pt idx="5713">
                  <c:v>84.0</c:v>
                </c:pt>
                <c:pt idx="5714">
                  <c:v>84.0</c:v>
                </c:pt>
                <c:pt idx="5715">
                  <c:v>84.0</c:v>
                </c:pt>
                <c:pt idx="5716">
                  <c:v>84.0</c:v>
                </c:pt>
                <c:pt idx="5717">
                  <c:v>84.0</c:v>
                </c:pt>
                <c:pt idx="5718">
                  <c:v>84.0</c:v>
                </c:pt>
                <c:pt idx="5719">
                  <c:v>84.0</c:v>
                </c:pt>
                <c:pt idx="5720">
                  <c:v>84.0</c:v>
                </c:pt>
                <c:pt idx="5721">
                  <c:v>84.0</c:v>
                </c:pt>
                <c:pt idx="5722">
                  <c:v>84.0</c:v>
                </c:pt>
                <c:pt idx="5723">
                  <c:v>84.0</c:v>
                </c:pt>
                <c:pt idx="5724">
                  <c:v>84.0</c:v>
                </c:pt>
                <c:pt idx="5725">
                  <c:v>84.0</c:v>
                </c:pt>
                <c:pt idx="5726">
                  <c:v>84.0</c:v>
                </c:pt>
                <c:pt idx="5727">
                  <c:v>84.0</c:v>
                </c:pt>
                <c:pt idx="5728">
                  <c:v>84.0</c:v>
                </c:pt>
                <c:pt idx="5729">
                  <c:v>84.0</c:v>
                </c:pt>
                <c:pt idx="5730">
                  <c:v>84.0</c:v>
                </c:pt>
                <c:pt idx="5731">
                  <c:v>84.0</c:v>
                </c:pt>
                <c:pt idx="5732">
                  <c:v>84.0</c:v>
                </c:pt>
                <c:pt idx="5733">
                  <c:v>84.0</c:v>
                </c:pt>
                <c:pt idx="5734">
                  <c:v>84.0</c:v>
                </c:pt>
                <c:pt idx="5735">
                  <c:v>84.0</c:v>
                </c:pt>
                <c:pt idx="5736">
                  <c:v>84.0</c:v>
                </c:pt>
                <c:pt idx="5737">
                  <c:v>84.0</c:v>
                </c:pt>
                <c:pt idx="5738">
                  <c:v>84.0</c:v>
                </c:pt>
                <c:pt idx="5739">
                  <c:v>84.0</c:v>
                </c:pt>
                <c:pt idx="5740">
                  <c:v>84.0</c:v>
                </c:pt>
                <c:pt idx="5741">
                  <c:v>84.0</c:v>
                </c:pt>
                <c:pt idx="5742">
                  <c:v>84.0</c:v>
                </c:pt>
                <c:pt idx="5743">
                  <c:v>84.0</c:v>
                </c:pt>
                <c:pt idx="5744">
                  <c:v>84.0</c:v>
                </c:pt>
                <c:pt idx="5745">
                  <c:v>84.0</c:v>
                </c:pt>
                <c:pt idx="5746">
                  <c:v>84.0</c:v>
                </c:pt>
                <c:pt idx="5747">
                  <c:v>84.0</c:v>
                </c:pt>
                <c:pt idx="5748">
                  <c:v>84.0</c:v>
                </c:pt>
                <c:pt idx="5749">
                  <c:v>84.0</c:v>
                </c:pt>
                <c:pt idx="5750">
                  <c:v>84.0</c:v>
                </c:pt>
                <c:pt idx="5751">
                  <c:v>84.0</c:v>
                </c:pt>
                <c:pt idx="5752">
                  <c:v>84.0</c:v>
                </c:pt>
                <c:pt idx="5753">
                  <c:v>84.0</c:v>
                </c:pt>
                <c:pt idx="5754">
                  <c:v>84.0</c:v>
                </c:pt>
                <c:pt idx="5755">
                  <c:v>84.0</c:v>
                </c:pt>
                <c:pt idx="5756">
                  <c:v>84.0</c:v>
                </c:pt>
                <c:pt idx="5757">
                  <c:v>84.0</c:v>
                </c:pt>
                <c:pt idx="5758">
                  <c:v>84.0</c:v>
                </c:pt>
                <c:pt idx="5759">
                  <c:v>84.0</c:v>
                </c:pt>
                <c:pt idx="5760">
                  <c:v>84.0</c:v>
                </c:pt>
                <c:pt idx="5761">
                  <c:v>84.0</c:v>
                </c:pt>
                <c:pt idx="5762">
                  <c:v>84.0</c:v>
                </c:pt>
                <c:pt idx="5763">
                  <c:v>84.0</c:v>
                </c:pt>
                <c:pt idx="5764">
                  <c:v>84.0</c:v>
                </c:pt>
                <c:pt idx="5765">
                  <c:v>84.0</c:v>
                </c:pt>
                <c:pt idx="5766">
                  <c:v>84.0</c:v>
                </c:pt>
                <c:pt idx="5767">
                  <c:v>84.0</c:v>
                </c:pt>
                <c:pt idx="5768">
                  <c:v>84.0</c:v>
                </c:pt>
                <c:pt idx="5769">
                  <c:v>84.0</c:v>
                </c:pt>
                <c:pt idx="5770">
                  <c:v>84.0</c:v>
                </c:pt>
                <c:pt idx="5771">
                  <c:v>84.0</c:v>
                </c:pt>
                <c:pt idx="5772">
                  <c:v>84.0</c:v>
                </c:pt>
                <c:pt idx="5773">
                  <c:v>84.0</c:v>
                </c:pt>
                <c:pt idx="5774">
                  <c:v>84.0</c:v>
                </c:pt>
                <c:pt idx="5775">
                  <c:v>84.0</c:v>
                </c:pt>
                <c:pt idx="5776">
                  <c:v>84.0</c:v>
                </c:pt>
                <c:pt idx="5777">
                  <c:v>84.0</c:v>
                </c:pt>
                <c:pt idx="5778">
                  <c:v>84.0</c:v>
                </c:pt>
                <c:pt idx="5779">
                  <c:v>84.0</c:v>
                </c:pt>
                <c:pt idx="5780">
                  <c:v>84.0</c:v>
                </c:pt>
                <c:pt idx="5781">
                  <c:v>84.0</c:v>
                </c:pt>
                <c:pt idx="5782">
                  <c:v>84.0</c:v>
                </c:pt>
                <c:pt idx="5783">
                  <c:v>84.0</c:v>
                </c:pt>
                <c:pt idx="5784">
                  <c:v>84.0</c:v>
                </c:pt>
                <c:pt idx="5785">
                  <c:v>84.0</c:v>
                </c:pt>
                <c:pt idx="5786">
                  <c:v>84.0</c:v>
                </c:pt>
                <c:pt idx="5787">
                  <c:v>84.0</c:v>
                </c:pt>
                <c:pt idx="5788">
                  <c:v>84.0</c:v>
                </c:pt>
                <c:pt idx="5789">
                  <c:v>84.0</c:v>
                </c:pt>
                <c:pt idx="5790">
                  <c:v>84.0</c:v>
                </c:pt>
                <c:pt idx="5791">
                  <c:v>84.0</c:v>
                </c:pt>
                <c:pt idx="5792">
                  <c:v>84.0</c:v>
                </c:pt>
                <c:pt idx="5793">
                  <c:v>84.0</c:v>
                </c:pt>
                <c:pt idx="5794">
                  <c:v>84.0</c:v>
                </c:pt>
                <c:pt idx="5795">
                  <c:v>84.0</c:v>
                </c:pt>
                <c:pt idx="5796">
                  <c:v>84.0</c:v>
                </c:pt>
                <c:pt idx="5797">
                  <c:v>84.0</c:v>
                </c:pt>
                <c:pt idx="5798">
                  <c:v>84.0</c:v>
                </c:pt>
                <c:pt idx="5799">
                  <c:v>84.0</c:v>
                </c:pt>
                <c:pt idx="5800">
                  <c:v>84.0</c:v>
                </c:pt>
                <c:pt idx="5801">
                  <c:v>84.0</c:v>
                </c:pt>
                <c:pt idx="5802">
                  <c:v>84.0</c:v>
                </c:pt>
                <c:pt idx="5803">
                  <c:v>84.0</c:v>
                </c:pt>
                <c:pt idx="5804">
                  <c:v>84.0</c:v>
                </c:pt>
                <c:pt idx="5805">
                  <c:v>84.0</c:v>
                </c:pt>
                <c:pt idx="5806">
                  <c:v>84.0</c:v>
                </c:pt>
                <c:pt idx="5807">
                  <c:v>84.0</c:v>
                </c:pt>
                <c:pt idx="5808">
                  <c:v>84.0</c:v>
                </c:pt>
                <c:pt idx="5809">
                  <c:v>84.0</c:v>
                </c:pt>
                <c:pt idx="5810">
                  <c:v>84.0</c:v>
                </c:pt>
                <c:pt idx="5811">
                  <c:v>84.0</c:v>
                </c:pt>
                <c:pt idx="5812">
                  <c:v>84.0</c:v>
                </c:pt>
                <c:pt idx="5813">
                  <c:v>84.0</c:v>
                </c:pt>
                <c:pt idx="5814">
                  <c:v>84.0</c:v>
                </c:pt>
                <c:pt idx="5815">
                  <c:v>84.0</c:v>
                </c:pt>
                <c:pt idx="5816">
                  <c:v>84.0</c:v>
                </c:pt>
                <c:pt idx="5817">
                  <c:v>84.0</c:v>
                </c:pt>
                <c:pt idx="5818">
                  <c:v>84.0</c:v>
                </c:pt>
                <c:pt idx="5819">
                  <c:v>84.0</c:v>
                </c:pt>
                <c:pt idx="5820">
                  <c:v>84.0</c:v>
                </c:pt>
                <c:pt idx="5821">
                  <c:v>84.0</c:v>
                </c:pt>
                <c:pt idx="5822">
                  <c:v>84.0</c:v>
                </c:pt>
                <c:pt idx="5823">
                  <c:v>84.0</c:v>
                </c:pt>
                <c:pt idx="5824">
                  <c:v>84.0</c:v>
                </c:pt>
                <c:pt idx="5825">
                  <c:v>84.0</c:v>
                </c:pt>
                <c:pt idx="5826">
                  <c:v>84.0</c:v>
                </c:pt>
                <c:pt idx="5827">
                  <c:v>84.0</c:v>
                </c:pt>
                <c:pt idx="5828">
                  <c:v>84.0</c:v>
                </c:pt>
                <c:pt idx="5829">
                  <c:v>84.0</c:v>
                </c:pt>
                <c:pt idx="5830">
                  <c:v>84.0</c:v>
                </c:pt>
                <c:pt idx="5831">
                  <c:v>84.0</c:v>
                </c:pt>
                <c:pt idx="5832">
                  <c:v>84.0</c:v>
                </c:pt>
                <c:pt idx="5833">
                  <c:v>84.0</c:v>
                </c:pt>
                <c:pt idx="5834">
                  <c:v>84.0</c:v>
                </c:pt>
                <c:pt idx="5835">
                  <c:v>84.0</c:v>
                </c:pt>
                <c:pt idx="5836">
                  <c:v>84.0</c:v>
                </c:pt>
                <c:pt idx="5837">
                  <c:v>84.0</c:v>
                </c:pt>
                <c:pt idx="5838">
                  <c:v>84.0</c:v>
                </c:pt>
                <c:pt idx="5839">
                  <c:v>84.0</c:v>
                </c:pt>
                <c:pt idx="5840">
                  <c:v>84.0</c:v>
                </c:pt>
                <c:pt idx="5841">
                  <c:v>84.0</c:v>
                </c:pt>
                <c:pt idx="5842">
                  <c:v>84.0</c:v>
                </c:pt>
                <c:pt idx="5843">
                  <c:v>84.0</c:v>
                </c:pt>
                <c:pt idx="5844">
                  <c:v>84.0</c:v>
                </c:pt>
                <c:pt idx="5845">
                  <c:v>84.0</c:v>
                </c:pt>
                <c:pt idx="5846">
                  <c:v>84.0</c:v>
                </c:pt>
                <c:pt idx="5847">
                  <c:v>84.0</c:v>
                </c:pt>
                <c:pt idx="5848">
                  <c:v>84.0</c:v>
                </c:pt>
                <c:pt idx="5849">
                  <c:v>84.0</c:v>
                </c:pt>
                <c:pt idx="5850">
                  <c:v>84.0</c:v>
                </c:pt>
                <c:pt idx="5851">
                  <c:v>84.0</c:v>
                </c:pt>
                <c:pt idx="5852">
                  <c:v>84.0</c:v>
                </c:pt>
                <c:pt idx="5853">
                  <c:v>84.0</c:v>
                </c:pt>
                <c:pt idx="5854">
                  <c:v>84.0</c:v>
                </c:pt>
                <c:pt idx="5855">
                  <c:v>84.0</c:v>
                </c:pt>
                <c:pt idx="5856">
                  <c:v>84.0</c:v>
                </c:pt>
                <c:pt idx="5857">
                  <c:v>84.0</c:v>
                </c:pt>
                <c:pt idx="5858">
                  <c:v>84.0</c:v>
                </c:pt>
                <c:pt idx="5859">
                  <c:v>84.0</c:v>
                </c:pt>
                <c:pt idx="5860">
                  <c:v>84.0</c:v>
                </c:pt>
                <c:pt idx="5861">
                  <c:v>84.0</c:v>
                </c:pt>
                <c:pt idx="5862">
                  <c:v>84.0</c:v>
                </c:pt>
                <c:pt idx="5863">
                  <c:v>84.0</c:v>
                </c:pt>
                <c:pt idx="5864">
                  <c:v>84.0</c:v>
                </c:pt>
                <c:pt idx="5865">
                  <c:v>84.0</c:v>
                </c:pt>
                <c:pt idx="5866">
                  <c:v>84.0</c:v>
                </c:pt>
                <c:pt idx="5867">
                  <c:v>84.0</c:v>
                </c:pt>
                <c:pt idx="5868">
                  <c:v>84.0</c:v>
                </c:pt>
                <c:pt idx="5869">
                  <c:v>84.0</c:v>
                </c:pt>
                <c:pt idx="5870">
                  <c:v>84.0</c:v>
                </c:pt>
                <c:pt idx="5871">
                  <c:v>84.0</c:v>
                </c:pt>
                <c:pt idx="5872">
                  <c:v>84.0</c:v>
                </c:pt>
                <c:pt idx="5873">
                  <c:v>84.0</c:v>
                </c:pt>
                <c:pt idx="5874">
                  <c:v>84.0</c:v>
                </c:pt>
                <c:pt idx="5875">
                  <c:v>84.0</c:v>
                </c:pt>
                <c:pt idx="5876">
                  <c:v>84.0</c:v>
                </c:pt>
                <c:pt idx="5877">
                  <c:v>84.0</c:v>
                </c:pt>
                <c:pt idx="5878">
                  <c:v>84.0</c:v>
                </c:pt>
                <c:pt idx="5879">
                  <c:v>84.0</c:v>
                </c:pt>
                <c:pt idx="5880">
                  <c:v>84.0</c:v>
                </c:pt>
                <c:pt idx="5881">
                  <c:v>84.0</c:v>
                </c:pt>
                <c:pt idx="5882">
                  <c:v>84.0</c:v>
                </c:pt>
                <c:pt idx="5883">
                  <c:v>84.0</c:v>
                </c:pt>
                <c:pt idx="5884">
                  <c:v>84.0</c:v>
                </c:pt>
                <c:pt idx="5885">
                  <c:v>84.0</c:v>
                </c:pt>
                <c:pt idx="5886">
                  <c:v>84.0</c:v>
                </c:pt>
                <c:pt idx="5887">
                  <c:v>84.0</c:v>
                </c:pt>
                <c:pt idx="5888">
                  <c:v>84.0</c:v>
                </c:pt>
                <c:pt idx="5889">
                  <c:v>84.0</c:v>
                </c:pt>
                <c:pt idx="5890">
                  <c:v>84.0</c:v>
                </c:pt>
                <c:pt idx="5891">
                  <c:v>84.0</c:v>
                </c:pt>
                <c:pt idx="5892">
                  <c:v>84.0</c:v>
                </c:pt>
                <c:pt idx="5893">
                  <c:v>84.0</c:v>
                </c:pt>
                <c:pt idx="5894">
                  <c:v>84.0</c:v>
                </c:pt>
                <c:pt idx="5895">
                  <c:v>84.0</c:v>
                </c:pt>
                <c:pt idx="5896">
                  <c:v>84.0</c:v>
                </c:pt>
                <c:pt idx="5897">
                  <c:v>84.0</c:v>
                </c:pt>
                <c:pt idx="5898">
                  <c:v>84.0</c:v>
                </c:pt>
                <c:pt idx="5899">
                  <c:v>84.0</c:v>
                </c:pt>
                <c:pt idx="5900">
                  <c:v>84.0</c:v>
                </c:pt>
                <c:pt idx="5901">
                  <c:v>84.0</c:v>
                </c:pt>
                <c:pt idx="5902">
                  <c:v>84.0</c:v>
                </c:pt>
                <c:pt idx="5903">
                  <c:v>84.0</c:v>
                </c:pt>
                <c:pt idx="5904">
                  <c:v>84.0</c:v>
                </c:pt>
                <c:pt idx="5905">
                  <c:v>84.0</c:v>
                </c:pt>
                <c:pt idx="5906">
                  <c:v>84.0</c:v>
                </c:pt>
                <c:pt idx="5907">
                  <c:v>84.0</c:v>
                </c:pt>
                <c:pt idx="5908">
                  <c:v>84.0</c:v>
                </c:pt>
                <c:pt idx="5909">
                  <c:v>84.0</c:v>
                </c:pt>
                <c:pt idx="5910">
                  <c:v>84.0</c:v>
                </c:pt>
                <c:pt idx="5911">
                  <c:v>84.0</c:v>
                </c:pt>
                <c:pt idx="5912">
                  <c:v>84.0</c:v>
                </c:pt>
                <c:pt idx="5913">
                  <c:v>84.0</c:v>
                </c:pt>
                <c:pt idx="5914">
                  <c:v>84.0</c:v>
                </c:pt>
                <c:pt idx="5915">
                  <c:v>84.0</c:v>
                </c:pt>
                <c:pt idx="5916">
                  <c:v>84.0</c:v>
                </c:pt>
                <c:pt idx="5917">
                  <c:v>84.0</c:v>
                </c:pt>
                <c:pt idx="5918">
                  <c:v>84.0</c:v>
                </c:pt>
                <c:pt idx="5919">
                  <c:v>84.0</c:v>
                </c:pt>
                <c:pt idx="5920">
                  <c:v>84.0</c:v>
                </c:pt>
                <c:pt idx="5921">
                  <c:v>84.0</c:v>
                </c:pt>
                <c:pt idx="5922">
                  <c:v>84.0</c:v>
                </c:pt>
                <c:pt idx="5923">
                  <c:v>84.0</c:v>
                </c:pt>
                <c:pt idx="5924">
                  <c:v>84.0</c:v>
                </c:pt>
                <c:pt idx="5925">
                  <c:v>84.0</c:v>
                </c:pt>
                <c:pt idx="5926">
                  <c:v>84.0</c:v>
                </c:pt>
                <c:pt idx="5927">
                  <c:v>84.0</c:v>
                </c:pt>
                <c:pt idx="5928">
                  <c:v>84.0</c:v>
                </c:pt>
                <c:pt idx="5929">
                  <c:v>84.0</c:v>
                </c:pt>
                <c:pt idx="5930">
                  <c:v>84.0</c:v>
                </c:pt>
                <c:pt idx="5931">
                  <c:v>84.0</c:v>
                </c:pt>
                <c:pt idx="5932">
                  <c:v>84.0</c:v>
                </c:pt>
                <c:pt idx="5933">
                  <c:v>84.0</c:v>
                </c:pt>
                <c:pt idx="5934">
                  <c:v>84.0</c:v>
                </c:pt>
                <c:pt idx="5935">
                  <c:v>84.0</c:v>
                </c:pt>
                <c:pt idx="5936">
                  <c:v>84.0</c:v>
                </c:pt>
                <c:pt idx="5937">
                  <c:v>84.0</c:v>
                </c:pt>
                <c:pt idx="5938">
                  <c:v>84.0</c:v>
                </c:pt>
                <c:pt idx="5939">
                  <c:v>84.0</c:v>
                </c:pt>
                <c:pt idx="5940">
                  <c:v>84.0</c:v>
                </c:pt>
                <c:pt idx="5941">
                  <c:v>84.0</c:v>
                </c:pt>
                <c:pt idx="5942">
                  <c:v>84.0</c:v>
                </c:pt>
                <c:pt idx="5943">
                  <c:v>84.0</c:v>
                </c:pt>
                <c:pt idx="5944">
                  <c:v>84.0</c:v>
                </c:pt>
                <c:pt idx="5945">
                  <c:v>84.0</c:v>
                </c:pt>
                <c:pt idx="5946">
                  <c:v>84.0</c:v>
                </c:pt>
                <c:pt idx="5947">
                  <c:v>84.0</c:v>
                </c:pt>
                <c:pt idx="5948">
                  <c:v>84.0</c:v>
                </c:pt>
                <c:pt idx="5949">
                  <c:v>85.0</c:v>
                </c:pt>
                <c:pt idx="5950">
                  <c:v>85.0</c:v>
                </c:pt>
                <c:pt idx="5951">
                  <c:v>85.0</c:v>
                </c:pt>
                <c:pt idx="5952">
                  <c:v>85.0</c:v>
                </c:pt>
                <c:pt idx="5953">
                  <c:v>85.0</c:v>
                </c:pt>
                <c:pt idx="5954">
                  <c:v>85.0</c:v>
                </c:pt>
                <c:pt idx="5955">
                  <c:v>85.0</c:v>
                </c:pt>
                <c:pt idx="5956">
                  <c:v>85.0</c:v>
                </c:pt>
                <c:pt idx="5957">
                  <c:v>85.0</c:v>
                </c:pt>
                <c:pt idx="5958">
                  <c:v>85.0</c:v>
                </c:pt>
                <c:pt idx="5959">
                  <c:v>85.0</c:v>
                </c:pt>
                <c:pt idx="5960">
                  <c:v>85.0</c:v>
                </c:pt>
                <c:pt idx="5961">
                  <c:v>85.0</c:v>
                </c:pt>
                <c:pt idx="5962">
                  <c:v>85.0</c:v>
                </c:pt>
                <c:pt idx="5963">
                  <c:v>85.0</c:v>
                </c:pt>
                <c:pt idx="5964">
                  <c:v>85.0</c:v>
                </c:pt>
                <c:pt idx="5965">
                  <c:v>85.0</c:v>
                </c:pt>
                <c:pt idx="5966">
                  <c:v>85.0</c:v>
                </c:pt>
                <c:pt idx="5967">
                  <c:v>85.0</c:v>
                </c:pt>
                <c:pt idx="5968">
                  <c:v>85.0</c:v>
                </c:pt>
                <c:pt idx="5969">
                  <c:v>85.0</c:v>
                </c:pt>
                <c:pt idx="5970">
                  <c:v>85.0</c:v>
                </c:pt>
                <c:pt idx="5971">
                  <c:v>85.0</c:v>
                </c:pt>
                <c:pt idx="5972">
                  <c:v>85.0</c:v>
                </c:pt>
                <c:pt idx="5973">
                  <c:v>85.0</c:v>
                </c:pt>
                <c:pt idx="5974">
                  <c:v>85.0</c:v>
                </c:pt>
                <c:pt idx="5975">
                  <c:v>85.0</c:v>
                </c:pt>
                <c:pt idx="5976">
                  <c:v>85.0</c:v>
                </c:pt>
                <c:pt idx="5977">
                  <c:v>85.0</c:v>
                </c:pt>
                <c:pt idx="5978">
                  <c:v>85.0</c:v>
                </c:pt>
                <c:pt idx="5979">
                  <c:v>85.0</c:v>
                </c:pt>
                <c:pt idx="5980">
                  <c:v>85.0</c:v>
                </c:pt>
                <c:pt idx="5981">
                  <c:v>85.0</c:v>
                </c:pt>
                <c:pt idx="5982">
                  <c:v>85.0</c:v>
                </c:pt>
                <c:pt idx="5983">
                  <c:v>85.0</c:v>
                </c:pt>
                <c:pt idx="5984">
                  <c:v>85.0</c:v>
                </c:pt>
                <c:pt idx="5985">
                  <c:v>85.0</c:v>
                </c:pt>
                <c:pt idx="5986">
                  <c:v>85.0</c:v>
                </c:pt>
                <c:pt idx="5987">
                  <c:v>85.0</c:v>
                </c:pt>
                <c:pt idx="5988">
                  <c:v>85.0</c:v>
                </c:pt>
                <c:pt idx="5989">
                  <c:v>85.0</c:v>
                </c:pt>
                <c:pt idx="5990">
                  <c:v>85.0</c:v>
                </c:pt>
                <c:pt idx="5991">
                  <c:v>85.0</c:v>
                </c:pt>
                <c:pt idx="5992">
                  <c:v>85.0</c:v>
                </c:pt>
                <c:pt idx="5993">
                  <c:v>85.0</c:v>
                </c:pt>
                <c:pt idx="5994">
                  <c:v>85.0</c:v>
                </c:pt>
                <c:pt idx="5995">
                  <c:v>85.0</c:v>
                </c:pt>
                <c:pt idx="5996">
                  <c:v>85.0</c:v>
                </c:pt>
                <c:pt idx="5997">
                  <c:v>85.0</c:v>
                </c:pt>
                <c:pt idx="5998">
                  <c:v>85.0</c:v>
                </c:pt>
                <c:pt idx="5999">
                  <c:v>85.0</c:v>
                </c:pt>
                <c:pt idx="6000">
                  <c:v>85.0</c:v>
                </c:pt>
                <c:pt idx="6001">
                  <c:v>85.0</c:v>
                </c:pt>
                <c:pt idx="6002">
                  <c:v>85.0</c:v>
                </c:pt>
                <c:pt idx="6003">
                  <c:v>85.0</c:v>
                </c:pt>
                <c:pt idx="6004">
                  <c:v>85.0</c:v>
                </c:pt>
                <c:pt idx="6005">
                  <c:v>85.0</c:v>
                </c:pt>
                <c:pt idx="6006">
                  <c:v>85.0</c:v>
                </c:pt>
                <c:pt idx="6007">
                  <c:v>85.0</c:v>
                </c:pt>
                <c:pt idx="6008">
                  <c:v>85.0</c:v>
                </c:pt>
                <c:pt idx="6009">
                  <c:v>85.0</c:v>
                </c:pt>
                <c:pt idx="6010">
                  <c:v>85.0</c:v>
                </c:pt>
                <c:pt idx="6011">
                  <c:v>85.0</c:v>
                </c:pt>
                <c:pt idx="6012">
                  <c:v>85.0</c:v>
                </c:pt>
                <c:pt idx="6013">
                  <c:v>85.0</c:v>
                </c:pt>
                <c:pt idx="6014">
                  <c:v>85.0</c:v>
                </c:pt>
                <c:pt idx="6015">
                  <c:v>85.0</c:v>
                </c:pt>
                <c:pt idx="6016">
                  <c:v>85.0</c:v>
                </c:pt>
                <c:pt idx="6017">
                  <c:v>85.0</c:v>
                </c:pt>
                <c:pt idx="6018">
                  <c:v>85.0</c:v>
                </c:pt>
                <c:pt idx="6019">
                  <c:v>85.0</c:v>
                </c:pt>
                <c:pt idx="6020">
                  <c:v>85.0</c:v>
                </c:pt>
                <c:pt idx="6021">
                  <c:v>85.0</c:v>
                </c:pt>
                <c:pt idx="6022">
                  <c:v>85.0</c:v>
                </c:pt>
                <c:pt idx="6023">
                  <c:v>85.0</c:v>
                </c:pt>
                <c:pt idx="6024">
                  <c:v>85.0</c:v>
                </c:pt>
                <c:pt idx="6025">
                  <c:v>85.0</c:v>
                </c:pt>
                <c:pt idx="6026">
                  <c:v>85.0</c:v>
                </c:pt>
                <c:pt idx="6027">
                  <c:v>85.0</c:v>
                </c:pt>
                <c:pt idx="6028">
                  <c:v>85.0</c:v>
                </c:pt>
                <c:pt idx="6029">
                  <c:v>85.0</c:v>
                </c:pt>
                <c:pt idx="6030">
                  <c:v>85.0</c:v>
                </c:pt>
                <c:pt idx="6031">
                  <c:v>85.0</c:v>
                </c:pt>
                <c:pt idx="6032">
                  <c:v>85.0</c:v>
                </c:pt>
                <c:pt idx="6033">
                  <c:v>85.0</c:v>
                </c:pt>
                <c:pt idx="6034">
                  <c:v>85.0</c:v>
                </c:pt>
                <c:pt idx="6035">
                  <c:v>85.0</c:v>
                </c:pt>
                <c:pt idx="6036">
                  <c:v>85.0</c:v>
                </c:pt>
                <c:pt idx="6037">
                  <c:v>85.0</c:v>
                </c:pt>
                <c:pt idx="6038">
                  <c:v>85.0</c:v>
                </c:pt>
                <c:pt idx="6039">
                  <c:v>85.0</c:v>
                </c:pt>
                <c:pt idx="6040">
                  <c:v>85.0</c:v>
                </c:pt>
                <c:pt idx="6041">
                  <c:v>85.0</c:v>
                </c:pt>
                <c:pt idx="6042">
                  <c:v>85.0</c:v>
                </c:pt>
                <c:pt idx="6043">
                  <c:v>85.0</c:v>
                </c:pt>
                <c:pt idx="6044">
                  <c:v>85.0</c:v>
                </c:pt>
                <c:pt idx="6045">
                  <c:v>85.0</c:v>
                </c:pt>
                <c:pt idx="6046">
                  <c:v>85.0</c:v>
                </c:pt>
                <c:pt idx="6047">
                  <c:v>85.0</c:v>
                </c:pt>
                <c:pt idx="6048">
                  <c:v>85.0</c:v>
                </c:pt>
                <c:pt idx="6049">
                  <c:v>85.0</c:v>
                </c:pt>
                <c:pt idx="6050">
                  <c:v>85.0</c:v>
                </c:pt>
                <c:pt idx="6051">
                  <c:v>85.0</c:v>
                </c:pt>
                <c:pt idx="6052">
                  <c:v>85.0</c:v>
                </c:pt>
                <c:pt idx="6053">
                  <c:v>85.0</c:v>
                </c:pt>
                <c:pt idx="6054">
                  <c:v>85.0</c:v>
                </c:pt>
                <c:pt idx="6055">
                  <c:v>85.0</c:v>
                </c:pt>
                <c:pt idx="6056">
                  <c:v>85.0</c:v>
                </c:pt>
                <c:pt idx="6057">
                  <c:v>85.0</c:v>
                </c:pt>
                <c:pt idx="6058">
                  <c:v>85.0</c:v>
                </c:pt>
                <c:pt idx="6059">
                  <c:v>85.0</c:v>
                </c:pt>
                <c:pt idx="6060">
                  <c:v>85.0</c:v>
                </c:pt>
                <c:pt idx="6061">
                  <c:v>85.0</c:v>
                </c:pt>
                <c:pt idx="6062">
                  <c:v>85.0</c:v>
                </c:pt>
                <c:pt idx="6063">
                  <c:v>85.0</c:v>
                </c:pt>
                <c:pt idx="6064">
                  <c:v>85.0</c:v>
                </c:pt>
                <c:pt idx="6065">
                  <c:v>85.0</c:v>
                </c:pt>
                <c:pt idx="6066">
                  <c:v>85.0</c:v>
                </c:pt>
                <c:pt idx="6067">
                  <c:v>85.0</c:v>
                </c:pt>
                <c:pt idx="6068">
                  <c:v>85.0</c:v>
                </c:pt>
                <c:pt idx="6069">
                  <c:v>85.0</c:v>
                </c:pt>
                <c:pt idx="6070">
                  <c:v>85.0</c:v>
                </c:pt>
                <c:pt idx="6071">
                  <c:v>85.0</c:v>
                </c:pt>
                <c:pt idx="6072">
                  <c:v>85.0</c:v>
                </c:pt>
                <c:pt idx="6073">
                  <c:v>85.0</c:v>
                </c:pt>
                <c:pt idx="6074">
                  <c:v>85.0</c:v>
                </c:pt>
                <c:pt idx="6075">
                  <c:v>85.0</c:v>
                </c:pt>
                <c:pt idx="6076">
                  <c:v>85.0</c:v>
                </c:pt>
                <c:pt idx="6077">
                  <c:v>85.0</c:v>
                </c:pt>
                <c:pt idx="6078">
                  <c:v>85.0</c:v>
                </c:pt>
                <c:pt idx="6079">
                  <c:v>85.0</c:v>
                </c:pt>
                <c:pt idx="6080">
                  <c:v>85.0</c:v>
                </c:pt>
                <c:pt idx="6081">
                  <c:v>85.0</c:v>
                </c:pt>
                <c:pt idx="6082">
                  <c:v>85.0</c:v>
                </c:pt>
                <c:pt idx="6083">
                  <c:v>85.0</c:v>
                </c:pt>
                <c:pt idx="6084">
                  <c:v>85.0</c:v>
                </c:pt>
                <c:pt idx="6085">
                  <c:v>85.0</c:v>
                </c:pt>
                <c:pt idx="6086">
                  <c:v>85.0</c:v>
                </c:pt>
                <c:pt idx="6087">
                  <c:v>85.0</c:v>
                </c:pt>
                <c:pt idx="6088">
                  <c:v>85.0</c:v>
                </c:pt>
                <c:pt idx="6089">
                  <c:v>85.0</c:v>
                </c:pt>
                <c:pt idx="6090">
                  <c:v>85.0</c:v>
                </c:pt>
                <c:pt idx="6091">
                  <c:v>85.0</c:v>
                </c:pt>
                <c:pt idx="6092">
                  <c:v>85.0</c:v>
                </c:pt>
                <c:pt idx="6093">
                  <c:v>85.0</c:v>
                </c:pt>
                <c:pt idx="6094">
                  <c:v>85.0</c:v>
                </c:pt>
                <c:pt idx="6095">
                  <c:v>85.0</c:v>
                </c:pt>
                <c:pt idx="6096">
                  <c:v>85.0</c:v>
                </c:pt>
                <c:pt idx="6097">
                  <c:v>85.0</c:v>
                </c:pt>
                <c:pt idx="6098">
                  <c:v>85.0</c:v>
                </c:pt>
                <c:pt idx="6099">
                  <c:v>85.0</c:v>
                </c:pt>
                <c:pt idx="6100">
                  <c:v>85.0</c:v>
                </c:pt>
                <c:pt idx="6101">
                  <c:v>85.0</c:v>
                </c:pt>
                <c:pt idx="6102">
                  <c:v>85.0</c:v>
                </c:pt>
                <c:pt idx="6103">
                  <c:v>85.0</c:v>
                </c:pt>
                <c:pt idx="6104">
                  <c:v>85.0</c:v>
                </c:pt>
                <c:pt idx="6105">
                  <c:v>85.0</c:v>
                </c:pt>
                <c:pt idx="6106">
                  <c:v>85.0</c:v>
                </c:pt>
                <c:pt idx="6107">
                  <c:v>85.0</c:v>
                </c:pt>
                <c:pt idx="6108">
                  <c:v>85.0</c:v>
                </c:pt>
                <c:pt idx="6109">
                  <c:v>85.0</c:v>
                </c:pt>
                <c:pt idx="6110">
                  <c:v>85.0</c:v>
                </c:pt>
                <c:pt idx="6111">
                  <c:v>85.0</c:v>
                </c:pt>
                <c:pt idx="6112">
                  <c:v>85.0</c:v>
                </c:pt>
                <c:pt idx="6113">
                  <c:v>85.0</c:v>
                </c:pt>
                <c:pt idx="6114">
                  <c:v>85.0</c:v>
                </c:pt>
                <c:pt idx="6115">
                  <c:v>85.0</c:v>
                </c:pt>
                <c:pt idx="6116">
                  <c:v>85.0</c:v>
                </c:pt>
                <c:pt idx="6117">
                  <c:v>85.0</c:v>
                </c:pt>
                <c:pt idx="6118">
                  <c:v>85.0</c:v>
                </c:pt>
                <c:pt idx="6119">
                  <c:v>85.0</c:v>
                </c:pt>
                <c:pt idx="6120">
                  <c:v>85.0</c:v>
                </c:pt>
                <c:pt idx="6121">
                  <c:v>85.0</c:v>
                </c:pt>
                <c:pt idx="6122">
                  <c:v>85.0</c:v>
                </c:pt>
                <c:pt idx="6123">
                  <c:v>85.0</c:v>
                </c:pt>
                <c:pt idx="6124">
                  <c:v>85.0</c:v>
                </c:pt>
                <c:pt idx="6125">
                  <c:v>85.0</c:v>
                </c:pt>
                <c:pt idx="6126">
                  <c:v>85.0</c:v>
                </c:pt>
                <c:pt idx="6127">
                  <c:v>85.0</c:v>
                </c:pt>
                <c:pt idx="6128">
                  <c:v>85.0</c:v>
                </c:pt>
                <c:pt idx="6129">
                  <c:v>85.0</c:v>
                </c:pt>
                <c:pt idx="6130">
                  <c:v>85.0</c:v>
                </c:pt>
                <c:pt idx="6131">
                  <c:v>85.0</c:v>
                </c:pt>
                <c:pt idx="6132">
                  <c:v>85.0</c:v>
                </c:pt>
                <c:pt idx="6133">
                  <c:v>85.0</c:v>
                </c:pt>
                <c:pt idx="6134">
                  <c:v>85.0</c:v>
                </c:pt>
                <c:pt idx="6135">
                  <c:v>85.0</c:v>
                </c:pt>
                <c:pt idx="6136">
                  <c:v>85.0</c:v>
                </c:pt>
                <c:pt idx="6137">
                  <c:v>85.0</c:v>
                </c:pt>
                <c:pt idx="6138">
                  <c:v>85.0</c:v>
                </c:pt>
                <c:pt idx="6139">
                  <c:v>85.0</c:v>
                </c:pt>
                <c:pt idx="6140">
                  <c:v>85.0</c:v>
                </c:pt>
                <c:pt idx="6141">
                  <c:v>85.0</c:v>
                </c:pt>
                <c:pt idx="6142">
                  <c:v>85.0</c:v>
                </c:pt>
                <c:pt idx="6143">
                  <c:v>85.0</c:v>
                </c:pt>
                <c:pt idx="6144">
                  <c:v>85.0</c:v>
                </c:pt>
                <c:pt idx="6145">
                  <c:v>85.0</c:v>
                </c:pt>
                <c:pt idx="6146">
                  <c:v>85.0</c:v>
                </c:pt>
                <c:pt idx="6147">
                  <c:v>85.0</c:v>
                </c:pt>
                <c:pt idx="6148">
                  <c:v>85.0</c:v>
                </c:pt>
                <c:pt idx="6149">
                  <c:v>85.0</c:v>
                </c:pt>
                <c:pt idx="6150">
                  <c:v>85.0</c:v>
                </c:pt>
                <c:pt idx="6151">
                  <c:v>85.0</c:v>
                </c:pt>
                <c:pt idx="6152">
                  <c:v>85.0</c:v>
                </c:pt>
                <c:pt idx="6153">
                  <c:v>85.0</c:v>
                </c:pt>
                <c:pt idx="6154">
                  <c:v>85.0</c:v>
                </c:pt>
                <c:pt idx="6155">
                  <c:v>85.0</c:v>
                </c:pt>
                <c:pt idx="6156">
                  <c:v>85.0</c:v>
                </c:pt>
                <c:pt idx="6157">
                  <c:v>85.0</c:v>
                </c:pt>
                <c:pt idx="6158">
                  <c:v>85.0</c:v>
                </c:pt>
                <c:pt idx="6159">
                  <c:v>85.0</c:v>
                </c:pt>
                <c:pt idx="6160">
                  <c:v>85.0</c:v>
                </c:pt>
                <c:pt idx="6161">
                  <c:v>85.0</c:v>
                </c:pt>
                <c:pt idx="6162">
                  <c:v>85.0</c:v>
                </c:pt>
                <c:pt idx="6163">
                  <c:v>85.0</c:v>
                </c:pt>
                <c:pt idx="6164">
                  <c:v>85.0</c:v>
                </c:pt>
                <c:pt idx="6165">
                  <c:v>85.0</c:v>
                </c:pt>
                <c:pt idx="6166">
                  <c:v>85.0</c:v>
                </c:pt>
                <c:pt idx="6167">
                  <c:v>85.0</c:v>
                </c:pt>
                <c:pt idx="6168">
                  <c:v>85.0</c:v>
                </c:pt>
                <c:pt idx="6169">
                  <c:v>85.0</c:v>
                </c:pt>
                <c:pt idx="6170">
                  <c:v>85.0</c:v>
                </c:pt>
                <c:pt idx="6171">
                  <c:v>85.0</c:v>
                </c:pt>
                <c:pt idx="6172">
                  <c:v>85.0</c:v>
                </c:pt>
                <c:pt idx="6173">
                  <c:v>85.0</c:v>
                </c:pt>
                <c:pt idx="6174">
                  <c:v>85.0</c:v>
                </c:pt>
                <c:pt idx="6175">
                  <c:v>85.0</c:v>
                </c:pt>
                <c:pt idx="6176">
                  <c:v>85.0</c:v>
                </c:pt>
                <c:pt idx="6177">
                  <c:v>85.0</c:v>
                </c:pt>
                <c:pt idx="6178">
                  <c:v>85.0</c:v>
                </c:pt>
                <c:pt idx="6179">
                  <c:v>85.0</c:v>
                </c:pt>
                <c:pt idx="6180">
                  <c:v>86.0</c:v>
                </c:pt>
                <c:pt idx="6181">
                  <c:v>86.0</c:v>
                </c:pt>
                <c:pt idx="6182">
                  <c:v>86.0</c:v>
                </c:pt>
                <c:pt idx="6183">
                  <c:v>86.0</c:v>
                </c:pt>
                <c:pt idx="6184">
                  <c:v>86.0</c:v>
                </c:pt>
                <c:pt idx="6185">
                  <c:v>86.0</c:v>
                </c:pt>
                <c:pt idx="6186">
                  <c:v>86.0</c:v>
                </c:pt>
                <c:pt idx="6187">
                  <c:v>86.0</c:v>
                </c:pt>
                <c:pt idx="6188">
                  <c:v>86.0</c:v>
                </c:pt>
                <c:pt idx="6189">
                  <c:v>86.0</c:v>
                </c:pt>
                <c:pt idx="6190">
                  <c:v>86.0</c:v>
                </c:pt>
                <c:pt idx="6191">
                  <c:v>86.0</c:v>
                </c:pt>
                <c:pt idx="6192">
                  <c:v>86.0</c:v>
                </c:pt>
                <c:pt idx="6193">
                  <c:v>86.0</c:v>
                </c:pt>
                <c:pt idx="6194">
                  <c:v>86.0</c:v>
                </c:pt>
                <c:pt idx="6195">
                  <c:v>86.0</c:v>
                </c:pt>
                <c:pt idx="6196">
                  <c:v>86.0</c:v>
                </c:pt>
                <c:pt idx="6197">
                  <c:v>86.0</c:v>
                </c:pt>
                <c:pt idx="6198">
                  <c:v>86.0</c:v>
                </c:pt>
                <c:pt idx="6199">
                  <c:v>86.0</c:v>
                </c:pt>
                <c:pt idx="6200">
                  <c:v>86.0</c:v>
                </c:pt>
                <c:pt idx="6201">
                  <c:v>86.0</c:v>
                </c:pt>
                <c:pt idx="6202">
                  <c:v>86.0</c:v>
                </c:pt>
                <c:pt idx="6203">
                  <c:v>86.0</c:v>
                </c:pt>
                <c:pt idx="6204">
                  <c:v>86.0</c:v>
                </c:pt>
                <c:pt idx="6205">
                  <c:v>86.0</c:v>
                </c:pt>
                <c:pt idx="6206">
                  <c:v>86.0</c:v>
                </c:pt>
                <c:pt idx="6207">
                  <c:v>86.0</c:v>
                </c:pt>
                <c:pt idx="6208">
                  <c:v>86.0</c:v>
                </c:pt>
                <c:pt idx="6209">
                  <c:v>86.0</c:v>
                </c:pt>
                <c:pt idx="6210">
                  <c:v>86.0</c:v>
                </c:pt>
                <c:pt idx="6211">
                  <c:v>86.0</c:v>
                </c:pt>
                <c:pt idx="6212">
                  <c:v>86.0</c:v>
                </c:pt>
                <c:pt idx="6213">
                  <c:v>86.0</c:v>
                </c:pt>
                <c:pt idx="6214">
                  <c:v>86.0</c:v>
                </c:pt>
                <c:pt idx="6215">
                  <c:v>86.0</c:v>
                </c:pt>
                <c:pt idx="6216">
                  <c:v>86.0</c:v>
                </c:pt>
                <c:pt idx="6217">
                  <c:v>86.0</c:v>
                </c:pt>
                <c:pt idx="6218">
                  <c:v>86.0</c:v>
                </c:pt>
                <c:pt idx="6219">
                  <c:v>86.0</c:v>
                </c:pt>
                <c:pt idx="6220">
                  <c:v>86.0</c:v>
                </c:pt>
                <c:pt idx="6221">
                  <c:v>86.0</c:v>
                </c:pt>
                <c:pt idx="6222">
                  <c:v>86.0</c:v>
                </c:pt>
                <c:pt idx="6223">
                  <c:v>86.0</c:v>
                </c:pt>
                <c:pt idx="6224">
                  <c:v>86.0</c:v>
                </c:pt>
                <c:pt idx="6225">
                  <c:v>86.0</c:v>
                </c:pt>
                <c:pt idx="6226">
                  <c:v>86.0</c:v>
                </c:pt>
                <c:pt idx="6227">
                  <c:v>86.0</c:v>
                </c:pt>
                <c:pt idx="6228">
                  <c:v>86.0</c:v>
                </c:pt>
                <c:pt idx="6229">
                  <c:v>86.0</c:v>
                </c:pt>
                <c:pt idx="6230">
                  <c:v>86.0</c:v>
                </c:pt>
                <c:pt idx="6231">
                  <c:v>86.0</c:v>
                </c:pt>
                <c:pt idx="6232">
                  <c:v>86.0</c:v>
                </c:pt>
                <c:pt idx="6233">
                  <c:v>86.0</c:v>
                </c:pt>
                <c:pt idx="6234">
                  <c:v>86.0</c:v>
                </c:pt>
                <c:pt idx="6235">
                  <c:v>86.0</c:v>
                </c:pt>
                <c:pt idx="6236">
                  <c:v>86.0</c:v>
                </c:pt>
                <c:pt idx="6237">
                  <c:v>86.0</c:v>
                </c:pt>
                <c:pt idx="6238">
                  <c:v>86.0</c:v>
                </c:pt>
                <c:pt idx="6239">
                  <c:v>86.0</c:v>
                </c:pt>
                <c:pt idx="6240">
                  <c:v>86.0</c:v>
                </c:pt>
                <c:pt idx="6241">
                  <c:v>86.0</c:v>
                </c:pt>
                <c:pt idx="6242">
                  <c:v>86.0</c:v>
                </c:pt>
                <c:pt idx="6243">
                  <c:v>86.0</c:v>
                </c:pt>
                <c:pt idx="6244">
                  <c:v>86.0</c:v>
                </c:pt>
                <c:pt idx="6245">
                  <c:v>86.0</c:v>
                </c:pt>
                <c:pt idx="6246">
                  <c:v>86.0</c:v>
                </c:pt>
                <c:pt idx="6247">
                  <c:v>86.0</c:v>
                </c:pt>
                <c:pt idx="6248">
                  <c:v>86.0</c:v>
                </c:pt>
                <c:pt idx="6249">
                  <c:v>86.0</c:v>
                </c:pt>
                <c:pt idx="6250">
                  <c:v>86.0</c:v>
                </c:pt>
                <c:pt idx="6251">
                  <c:v>86.0</c:v>
                </c:pt>
                <c:pt idx="6252">
                  <c:v>86.0</c:v>
                </c:pt>
                <c:pt idx="6253">
                  <c:v>86.0</c:v>
                </c:pt>
                <c:pt idx="6254">
                  <c:v>86.0</c:v>
                </c:pt>
                <c:pt idx="6255">
                  <c:v>86.0</c:v>
                </c:pt>
                <c:pt idx="6256">
                  <c:v>86.0</c:v>
                </c:pt>
                <c:pt idx="6257">
                  <c:v>86.0</c:v>
                </c:pt>
                <c:pt idx="6258">
                  <c:v>86.0</c:v>
                </c:pt>
                <c:pt idx="6259">
                  <c:v>86.0</c:v>
                </c:pt>
                <c:pt idx="6260">
                  <c:v>86.0</c:v>
                </c:pt>
                <c:pt idx="6261">
                  <c:v>86.0</c:v>
                </c:pt>
                <c:pt idx="6262">
                  <c:v>86.0</c:v>
                </c:pt>
                <c:pt idx="6263">
                  <c:v>86.0</c:v>
                </c:pt>
                <c:pt idx="6264">
                  <c:v>86.0</c:v>
                </c:pt>
                <c:pt idx="6265">
                  <c:v>86.0</c:v>
                </c:pt>
                <c:pt idx="6266">
                  <c:v>86.0</c:v>
                </c:pt>
                <c:pt idx="6267">
                  <c:v>86.0</c:v>
                </c:pt>
                <c:pt idx="6268">
                  <c:v>86.0</c:v>
                </c:pt>
                <c:pt idx="6269">
                  <c:v>86.0</c:v>
                </c:pt>
                <c:pt idx="6270">
                  <c:v>86.0</c:v>
                </c:pt>
                <c:pt idx="6271">
                  <c:v>86.0</c:v>
                </c:pt>
                <c:pt idx="6272">
                  <c:v>86.0</c:v>
                </c:pt>
                <c:pt idx="6273">
                  <c:v>86.0</c:v>
                </c:pt>
                <c:pt idx="6274">
                  <c:v>86.0</c:v>
                </c:pt>
                <c:pt idx="6275">
                  <c:v>86.0</c:v>
                </c:pt>
                <c:pt idx="6276">
                  <c:v>86.0</c:v>
                </c:pt>
                <c:pt idx="6277">
                  <c:v>86.0</c:v>
                </c:pt>
                <c:pt idx="6278">
                  <c:v>86.0</c:v>
                </c:pt>
                <c:pt idx="6279">
                  <c:v>86.0</c:v>
                </c:pt>
                <c:pt idx="6280">
                  <c:v>86.0</c:v>
                </c:pt>
                <c:pt idx="6281">
                  <c:v>86.0</c:v>
                </c:pt>
                <c:pt idx="6282">
                  <c:v>86.0</c:v>
                </c:pt>
                <c:pt idx="6283">
                  <c:v>86.0</c:v>
                </c:pt>
                <c:pt idx="6284">
                  <c:v>86.0</c:v>
                </c:pt>
                <c:pt idx="6285">
                  <c:v>86.0</c:v>
                </c:pt>
                <c:pt idx="6286">
                  <c:v>86.0</c:v>
                </c:pt>
                <c:pt idx="6287">
                  <c:v>86.0</c:v>
                </c:pt>
                <c:pt idx="6288">
                  <c:v>86.0</c:v>
                </c:pt>
                <c:pt idx="6289">
                  <c:v>86.0</c:v>
                </c:pt>
                <c:pt idx="6290">
                  <c:v>86.0</c:v>
                </c:pt>
                <c:pt idx="6291">
                  <c:v>86.0</c:v>
                </c:pt>
                <c:pt idx="6292">
                  <c:v>86.0</c:v>
                </c:pt>
                <c:pt idx="6293">
                  <c:v>86.0</c:v>
                </c:pt>
                <c:pt idx="6294">
                  <c:v>86.0</c:v>
                </c:pt>
                <c:pt idx="6295">
                  <c:v>86.0</c:v>
                </c:pt>
                <c:pt idx="6296">
                  <c:v>86.0</c:v>
                </c:pt>
                <c:pt idx="6297">
                  <c:v>86.0</c:v>
                </c:pt>
                <c:pt idx="6298">
                  <c:v>86.0</c:v>
                </c:pt>
                <c:pt idx="6299">
                  <c:v>86.0</c:v>
                </c:pt>
                <c:pt idx="6300">
                  <c:v>86.0</c:v>
                </c:pt>
                <c:pt idx="6301">
                  <c:v>86.0</c:v>
                </c:pt>
                <c:pt idx="6302">
                  <c:v>86.0</c:v>
                </c:pt>
                <c:pt idx="6303">
                  <c:v>86.0</c:v>
                </c:pt>
                <c:pt idx="6304">
                  <c:v>86.0</c:v>
                </c:pt>
                <c:pt idx="6305">
                  <c:v>86.0</c:v>
                </c:pt>
                <c:pt idx="6306">
                  <c:v>86.0</c:v>
                </c:pt>
                <c:pt idx="6307">
                  <c:v>86.0</c:v>
                </c:pt>
                <c:pt idx="6308">
                  <c:v>86.0</c:v>
                </c:pt>
                <c:pt idx="6309">
                  <c:v>86.0</c:v>
                </c:pt>
                <c:pt idx="6310">
                  <c:v>86.0</c:v>
                </c:pt>
                <c:pt idx="6311">
                  <c:v>86.0</c:v>
                </c:pt>
                <c:pt idx="6312">
                  <c:v>86.0</c:v>
                </c:pt>
                <c:pt idx="6313">
                  <c:v>86.0</c:v>
                </c:pt>
                <c:pt idx="6314">
                  <c:v>86.0</c:v>
                </c:pt>
                <c:pt idx="6315">
                  <c:v>86.0</c:v>
                </c:pt>
                <c:pt idx="6316">
                  <c:v>86.0</c:v>
                </c:pt>
                <c:pt idx="6317">
                  <c:v>86.0</c:v>
                </c:pt>
                <c:pt idx="6318">
                  <c:v>86.0</c:v>
                </c:pt>
                <c:pt idx="6319">
                  <c:v>86.0</c:v>
                </c:pt>
                <c:pt idx="6320">
                  <c:v>86.0</c:v>
                </c:pt>
                <c:pt idx="6321">
                  <c:v>86.0</c:v>
                </c:pt>
                <c:pt idx="6322">
                  <c:v>86.0</c:v>
                </c:pt>
                <c:pt idx="6323">
                  <c:v>86.0</c:v>
                </c:pt>
                <c:pt idx="6324">
                  <c:v>86.0</c:v>
                </c:pt>
                <c:pt idx="6325">
                  <c:v>86.0</c:v>
                </c:pt>
                <c:pt idx="6326">
                  <c:v>86.0</c:v>
                </c:pt>
                <c:pt idx="6327">
                  <c:v>86.0</c:v>
                </c:pt>
                <c:pt idx="6328">
                  <c:v>86.0</c:v>
                </c:pt>
                <c:pt idx="6329">
                  <c:v>86.0</c:v>
                </c:pt>
                <c:pt idx="6330">
                  <c:v>86.0</c:v>
                </c:pt>
                <c:pt idx="6331">
                  <c:v>86.0</c:v>
                </c:pt>
                <c:pt idx="6332">
                  <c:v>86.0</c:v>
                </c:pt>
                <c:pt idx="6333">
                  <c:v>86.0</c:v>
                </c:pt>
                <c:pt idx="6334">
                  <c:v>86.0</c:v>
                </c:pt>
                <c:pt idx="6335">
                  <c:v>86.0</c:v>
                </c:pt>
                <c:pt idx="6336">
                  <c:v>86.0</c:v>
                </c:pt>
                <c:pt idx="6337">
                  <c:v>86.0</c:v>
                </c:pt>
                <c:pt idx="6338">
                  <c:v>86.0</c:v>
                </c:pt>
                <c:pt idx="6339">
                  <c:v>86.0</c:v>
                </c:pt>
                <c:pt idx="6340">
                  <c:v>86.0</c:v>
                </c:pt>
                <c:pt idx="6341">
                  <c:v>86.0</c:v>
                </c:pt>
                <c:pt idx="6342">
                  <c:v>86.0</c:v>
                </c:pt>
                <c:pt idx="6343">
                  <c:v>86.0</c:v>
                </c:pt>
                <c:pt idx="6344">
                  <c:v>86.0</c:v>
                </c:pt>
                <c:pt idx="6345">
                  <c:v>86.0</c:v>
                </c:pt>
                <c:pt idx="6346">
                  <c:v>86.0</c:v>
                </c:pt>
                <c:pt idx="6347">
                  <c:v>86.0</c:v>
                </c:pt>
                <c:pt idx="6348">
                  <c:v>86.0</c:v>
                </c:pt>
                <c:pt idx="6349">
                  <c:v>86.0</c:v>
                </c:pt>
                <c:pt idx="6350">
                  <c:v>86.0</c:v>
                </c:pt>
                <c:pt idx="6351">
                  <c:v>86.0</c:v>
                </c:pt>
                <c:pt idx="6352">
                  <c:v>86.0</c:v>
                </c:pt>
                <c:pt idx="6353">
                  <c:v>86.0</c:v>
                </c:pt>
                <c:pt idx="6354">
                  <c:v>86.0</c:v>
                </c:pt>
                <c:pt idx="6355">
                  <c:v>86.0</c:v>
                </c:pt>
                <c:pt idx="6356">
                  <c:v>87.0</c:v>
                </c:pt>
                <c:pt idx="6357">
                  <c:v>87.0</c:v>
                </c:pt>
                <c:pt idx="6358">
                  <c:v>87.0</c:v>
                </c:pt>
                <c:pt idx="6359">
                  <c:v>87.0</c:v>
                </c:pt>
                <c:pt idx="6360">
                  <c:v>87.0</c:v>
                </c:pt>
                <c:pt idx="6361">
                  <c:v>87.0</c:v>
                </c:pt>
                <c:pt idx="6362">
                  <c:v>87.0</c:v>
                </c:pt>
                <c:pt idx="6363">
                  <c:v>87.0</c:v>
                </c:pt>
                <c:pt idx="6364">
                  <c:v>88.0</c:v>
                </c:pt>
                <c:pt idx="6365">
                  <c:v>88.0</c:v>
                </c:pt>
                <c:pt idx="6366">
                  <c:v>88.0</c:v>
                </c:pt>
                <c:pt idx="6367">
                  <c:v>88.0</c:v>
                </c:pt>
                <c:pt idx="6368">
                  <c:v>88.0</c:v>
                </c:pt>
                <c:pt idx="6369">
                  <c:v>88.0</c:v>
                </c:pt>
                <c:pt idx="6370">
                  <c:v>88.0</c:v>
                </c:pt>
                <c:pt idx="6371">
                  <c:v>88.0</c:v>
                </c:pt>
                <c:pt idx="6372">
                  <c:v>88.0</c:v>
                </c:pt>
                <c:pt idx="6373">
                  <c:v>88.0</c:v>
                </c:pt>
                <c:pt idx="6374">
                  <c:v>88.0</c:v>
                </c:pt>
                <c:pt idx="6375">
                  <c:v>88.0</c:v>
                </c:pt>
                <c:pt idx="6376">
                  <c:v>88.0</c:v>
                </c:pt>
                <c:pt idx="6377">
                  <c:v>88.0</c:v>
                </c:pt>
                <c:pt idx="6378">
                  <c:v>88.0</c:v>
                </c:pt>
                <c:pt idx="6379">
                  <c:v>88.0</c:v>
                </c:pt>
                <c:pt idx="6380">
                  <c:v>88.0</c:v>
                </c:pt>
                <c:pt idx="6381">
                  <c:v>88.0</c:v>
                </c:pt>
                <c:pt idx="6382">
                  <c:v>88.0</c:v>
                </c:pt>
                <c:pt idx="6383">
                  <c:v>88.0</c:v>
                </c:pt>
                <c:pt idx="6384">
                  <c:v>88.0</c:v>
                </c:pt>
                <c:pt idx="6385">
                  <c:v>88.0</c:v>
                </c:pt>
                <c:pt idx="6386">
                  <c:v>88.0</c:v>
                </c:pt>
                <c:pt idx="6387">
                  <c:v>88.0</c:v>
                </c:pt>
                <c:pt idx="6388">
                  <c:v>88.0</c:v>
                </c:pt>
                <c:pt idx="6389">
                  <c:v>88.0</c:v>
                </c:pt>
                <c:pt idx="6390">
                  <c:v>88.0</c:v>
                </c:pt>
                <c:pt idx="6391">
                  <c:v>88.0</c:v>
                </c:pt>
                <c:pt idx="6392">
                  <c:v>88.0</c:v>
                </c:pt>
                <c:pt idx="6393">
                  <c:v>88.0</c:v>
                </c:pt>
                <c:pt idx="6394">
                  <c:v>88.0</c:v>
                </c:pt>
                <c:pt idx="6395">
                  <c:v>88.0</c:v>
                </c:pt>
                <c:pt idx="6396">
                  <c:v>88.0</c:v>
                </c:pt>
                <c:pt idx="6397">
                  <c:v>88.0</c:v>
                </c:pt>
                <c:pt idx="6398">
                  <c:v>88.0</c:v>
                </c:pt>
                <c:pt idx="6399">
                  <c:v>88.0</c:v>
                </c:pt>
                <c:pt idx="6400">
                  <c:v>88.0</c:v>
                </c:pt>
                <c:pt idx="6401">
                  <c:v>88.0</c:v>
                </c:pt>
                <c:pt idx="6402">
                  <c:v>88.0</c:v>
                </c:pt>
                <c:pt idx="6403">
                  <c:v>89.0</c:v>
                </c:pt>
                <c:pt idx="6404">
                  <c:v>89.0</c:v>
                </c:pt>
                <c:pt idx="6405">
                  <c:v>90.0</c:v>
                </c:pt>
                <c:pt idx="6406">
                  <c:v>90.0</c:v>
                </c:pt>
                <c:pt idx="6407">
                  <c:v>90.0</c:v>
                </c:pt>
                <c:pt idx="6408">
                  <c:v>90.0</c:v>
                </c:pt>
                <c:pt idx="6409">
                  <c:v>90.0</c:v>
                </c:pt>
                <c:pt idx="6410">
                  <c:v>90.0</c:v>
                </c:pt>
                <c:pt idx="6411">
                  <c:v>90.0</c:v>
                </c:pt>
                <c:pt idx="6412">
                  <c:v>90.0</c:v>
                </c:pt>
                <c:pt idx="6413">
                  <c:v>90.0</c:v>
                </c:pt>
                <c:pt idx="6414">
                  <c:v>90.0</c:v>
                </c:pt>
                <c:pt idx="6415">
                  <c:v>90.0</c:v>
                </c:pt>
                <c:pt idx="6416">
                  <c:v>90.0</c:v>
                </c:pt>
                <c:pt idx="6417">
                  <c:v>90.0</c:v>
                </c:pt>
                <c:pt idx="6418">
                  <c:v>90.0</c:v>
                </c:pt>
                <c:pt idx="6419">
                  <c:v>90.0</c:v>
                </c:pt>
                <c:pt idx="6420">
                  <c:v>90.0</c:v>
                </c:pt>
                <c:pt idx="6421">
                  <c:v>90.0</c:v>
                </c:pt>
                <c:pt idx="6422">
                  <c:v>90.0</c:v>
                </c:pt>
                <c:pt idx="6423">
                  <c:v>90.0</c:v>
                </c:pt>
                <c:pt idx="6424">
                  <c:v>90.0</c:v>
                </c:pt>
                <c:pt idx="6425">
                  <c:v>90.0</c:v>
                </c:pt>
                <c:pt idx="6426">
                  <c:v>90.0</c:v>
                </c:pt>
                <c:pt idx="6427">
                  <c:v>90.0</c:v>
                </c:pt>
                <c:pt idx="6428">
                  <c:v>90.0</c:v>
                </c:pt>
                <c:pt idx="6429">
                  <c:v>90.0</c:v>
                </c:pt>
                <c:pt idx="6430">
                  <c:v>90.0</c:v>
                </c:pt>
                <c:pt idx="6431">
                  <c:v>90.0</c:v>
                </c:pt>
                <c:pt idx="6432">
                  <c:v>90.0</c:v>
                </c:pt>
                <c:pt idx="6433">
                  <c:v>90.0</c:v>
                </c:pt>
                <c:pt idx="6434">
                  <c:v>90.0</c:v>
                </c:pt>
                <c:pt idx="6435">
                  <c:v>90.0</c:v>
                </c:pt>
                <c:pt idx="6436">
                  <c:v>90.0</c:v>
                </c:pt>
                <c:pt idx="6437">
                  <c:v>90.0</c:v>
                </c:pt>
                <c:pt idx="6438">
                  <c:v>90.0</c:v>
                </c:pt>
                <c:pt idx="6439">
                  <c:v>90.0</c:v>
                </c:pt>
                <c:pt idx="6440">
                  <c:v>90.0</c:v>
                </c:pt>
                <c:pt idx="6441">
                  <c:v>90.0</c:v>
                </c:pt>
                <c:pt idx="6442">
                  <c:v>90.0</c:v>
                </c:pt>
                <c:pt idx="6443">
                  <c:v>90.0</c:v>
                </c:pt>
                <c:pt idx="6444">
                  <c:v>90.0</c:v>
                </c:pt>
                <c:pt idx="6445">
                  <c:v>90.0</c:v>
                </c:pt>
                <c:pt idx="6446">
                  <c:v>90.0</c:v>
                </c:pt>
                <c:pt idx="6447">
                  <c:v>90.0</c:v>
                </c:pt>
                <c:pt idx="6448">
                  <c:v>90.0</c:v>
                </c:pt>
                <c:pt idx="6449">
                  <c:v>90.0</c:v>
                </c:pt>
                <c:pt idx="6450">
                  <c:v>90.0</c:v>
                </c:pt>
                <c:pt idx="6451">
                  <c:v>90.0</c:v>
                </c:pt>
                <c:pt idx="6452">
                  <c:v>90.0</c:v>
                </c:pt>
                <c:pt idx="6453">
                  <c:v>90.0</c:v>
                </c:pt>
                <c:pt idx="6454">
                  <c:v>90.0</c:v>
                </c:pt>
                <c:pt idx="6455">
                  <c:v>90.0</c:v>
                </c:pt>
                <c:pt idx="6456">
                  <c:v>90.0</c:v>
                </c:pt>
                <c:pt idx="6457">
                  <c:v>90.0</c:v>
                </c:pt>
                <c:pt idx="6458">
                  <c:v>90.0</c:v>
                </c:pt>
                <c:pt idx="6459">
                  <c:v>90.0</c:v>
                </c:pt>
                <c:pt idx="6460">
                  <c:v>90.0</c:v>
                </c:pt>
                <c:pt idx="6461">
                  <c:v>90.0</c:v>
                </c:pt>
                <c:pt idx="6462">
                  <c:v>90.0</c:v>
                </c:pt>
                <c:pt idx="6463">
                  <c:v>90.0</c:v>
                </c:pt>
                <c:pt idx="6464">
                  <c:v>90.0</c:v>
                </c:pt>
                <c:pt idx="6465">
                  <c:v>90.0</c:v>
                </c:pt>
                <c:pt idx="6466">
                  <c:v>90.0</c:v>
                </c:pt>
                <c:pt idx="6467">
                  <c:v>90.0</c:v>
                </c:pt>
                <c:pt idx="6468">
                  <c:v>90.0</c:v>
                </c:pt>
                <c:pt idx="6469">
                  <c:v>90.0</c:v>
                </c:pt>
                <c:pt idx="6470">
                  <c:v>90.0</c:v>
                </c:pt>
                <c:pt idx="6471">
                  <c:v>90.0</c:v>
                </c:pt>
                <c:pt idx="6472">
                  <c:v>90.0</c:v>
                </c:pt>
                <c:pt idx="6473">
                  <c:v>90.0</c:v>
                </c:pt>
                <c:pt idx="6474">
                  <c:v>90.0</c:v>
                </c:pt>
                <c:pt idx="6475">
                  <c:v>90.0</c:v>
                </c:pt>
                <c:pt idx="6476">
                  <c:v>90.0</c:v>
                </c:pt>
                <c:pt idx="6477">
                  <c:v>90.0</c:v>
                </c:pt>
                <c:pt idx="6478">
                  <c:v>90.0</c:v>
                </c:pt>
                <c:pt idx="6479">
                  <c:v>90.0</c:v>
                </c:pt>
                <c:pt idx="6480">
                  <c:v>90.0</c:v>
                </c:pt>
                <c:pt idx="6481">
                  <c:v>90.0</c:v>
                </c:pt>
                <c:pt idx="6482">
                  <c:v>90.0</c:v>
                </c:pt>
                <c:pt idx="6483">
                  <c:v>90.0</c:v>
                </c:pt>
                <c:pt idx="6484">
                  <c:v>90.0</c:v>
                </c:pt>
                <c:pt idx="6485">
                  <c:v>90.0</c:v>
                </c:pt>
                <c:pt idx="6486">
                  <c:v>90.0</c:v>
                </c:pt>
                <c:pt idx="6487">
                  <c:v>90.0</c:v>
                </c:pt>
                <c:pt idx="6488">
                  <c:v>90.0</c:v>
                </c:pt>
                <c:pt idx="6489">
                  <c:v>90.0</c:v>
                </c:pt>
                <c:pt idx="6490">
                  <c:v>90.0</c:v>
                </c:pt>
                <c:pt idx="6491">
                  <c:v>90.0</c:v>
                </c:pt>
                <c:pt idx="6492">
                  <c:v>90.0</c:v>
                </c:pt>
                <c:pt idx="6493">
                  <c:v>90.0</c:v>
                </c:pt>
                <c:pt idx="6494">
                  <c:v>90.0</c:v>
                </c:pt>
                <c:pt idx="6495">
                  <c:v>90.0</c:v>
                </c:pt>
                <c:pt idx="6496">
                  <c:v>90.0</c:v>
                </c:pt>
                <c:pt idx="6497">
                  <c:v>90.0</c:v>
                </c:pt>
                <c:pt idx="6498">
                  <c:v>90.0</c:v>
                </c:pt>
                <c:pt idx="6499">
                  <c:v>90.0</c:v>
                </c:pt>
                <c:pt idx="6500">
                  <c:v>90.0</c:v>
                </c:pt>
                <c:pt idx="6501">
                  <c:v>90.0</c:v>
                </c:pt>
                <c:pt idx="6502">
                  <c:v>90.0</c:v>
                </c:pt>
                <c:pt idx="6503">
                  <c:v>90.0</c:v>
                </c:pt>
                <c:pt idx="6504">
                  <c:v>90.0</c:v>
                </c:pt>
                <c:pt idx="6505">
                  <c:v>90.0</c:v>
                </c:pt>
                <c:pt idx="6506">
                  <c:v>90.0</c:v>
                </c:pt>
                <c:pt idx="6507">
                  <c:v>90.0</c:v>
                </c:pt>
                <c:pt idx="6508">
                  <c:v>90.0</c:v>
                </c:pt>
                <c:pt idx="6509">
                  <c:v>90.0</c:v>
                </c:pt>
                <c:pt idx="6510">
                  <c:v>90.0</c:v>
                </c:pt>
                <c:pt idx="6511">
                  <c:v>90.0</c:v>
                </c:pt>
                <c:pt idx="6512">
                  <c:v>90.0</c:v>
                </c:pt>
                <c:pt idx="6513">
                  <c:v>90.0</c:v>
                </c:pt>
                <c:pt idx="6514">
                  <c:v>90.0</c:v>
                </c:pt>
                <c:pt idx="6515">
                  <c:v>90.0</c:v>
                </c:pt>
                <c:pt idx="6516">
                  <c:v>90.0</c:v>
                </c:pt>
                <c:pt idx="6517">
                  <c:v>90.0</c:v>
                </c:pt>
                <c:pt idx="6518">
                  <c:v>90.0</c:v>
                </c:pt>
                <c:pt idx="6519">
                  <c:v>90.0</c:v>
                </c:pt>
                <c:pt idx="6520">
                  <c:v>90.0</c:v>
                </c:pt>
                <c:pt idx="6521">
                  <c:v>90.0</c:v>
                </c:pt>
                <c:pt idx="6522">
                  <c:v>90.0</c:v>
                </c:pt>
                <c:pt idx="6523">
                  <c:v>90.0</c:v>
                </c:pt>
                <c:pt idx="6524">
                  <c:v>90.0</c:v>
                </c:pt>
                <c:pt idx="6525">
                  <c:v>90.0</c:v>
                </c:pt>
                <c:pt idx="6526">
                  <c:v>90.0</c:v>
                </c:pt>
                <c:pt idx="6527">
                  <c:v>90.0</c:v>
                </c:pt>
                <c:pt idx="6528">
                  <c:v>90.0</c:v>
                </c:pt>
                <c:pt idx="6529">
                  <c:v>90.0</c:v>
                </c:pt>
                <c:pt idx="6530">
                  <c:v>90.0</c:v>
                </c:pt>
                <c:pt idx="6531">
                  <c:v>90.0</c:v>
                </c:pt>
                <c:pt idx="6532">
                  <c:v>90.0</c:v>
                </c:pt>
                <c:pt idx="6533">
                  <c:v>90.0</c:v>
                </c:pt>
                <c:pt idx="6534">
                  <c:v>90.0</c:v>
                </c:pt>
                <c:pt idx="6535">
                  <c:v>90.0</c:v>
                </c:pt>
                <c:pt idx="6536">
                  <c:v>90.0</c:v>
                </c:pt>
                <c:pt idx="6537">
                  <c:v>90.0</c:v>
                </c:pt>
                <c:pt idx="6538">
                  <c:v>90.0</c:v>
                </c:pt>
                <c:pt idx="6539">
                  <c:v>90.0</c:v>
                </c:pt>
                <c:pt idx="6540">
                  <c:v>90.0</c:v>
                </c:pt>
                <c:pt idx="6541">
                  <c:v>91.0</c:v>
                </c:pt>
                <c:pt idx="6542">
                  <c:v>91.0</c:v>
                </c:pt>
                <c:pt idx="6543">
                  <c:v>91.0</c:v>
                </c:pt>
                <c:pt idx="6544">
                  <c:v>91.0</c:v>
                </c:pt>
                <c:pt idx="6545">
                  <c:v>91.0</c:v>
                </c:pt>
                <c:pt idx="6546">
                  <c:v>91.0</c:v>
                </c:pt>
                <c:pt idx="6547">
                  <c:v>91.0</c:v>
                </c:pt>
                <c:pt idx="6548">
                  <c:v>91.0</c:v>
                </c:pt>
                <c:pt idx="6549">
                  <c:v>91.0</c:v>
                </c:pt>
                <c:pt idx="6550">
                  <c:v>91.0</c:v>
                </c:pt>
                <c:pt idx="6551">
                  <c:v>91.0</c:v>
                </c:pt>
                <c:pt idx="6552">
                  <c:v>91.0</c:v>
                </c:pt>
                <c:pt idx="6553">
                  <c:v>91.0</c:v>
                </c:pt>
                <c:pt idx="6554">
                  <c:v>91.0</c:v>
                </c:pt>
                <c:pt idx="6555">
                  <c:v>91.0</c:v>
                </c:pt>
                <c:pt idx="6556">
                  <c:v>91.0</c:v>
                </c:pt>
                <c:pt idx="6557">
                  <c:v>91.0</c:v>
                </c:pt>
                <c:pt idx="6558">
                  <c:v>91.0</c:v>
                </c:pt>
                <c:pt idx="6559">
                  <c:v>91.0</c:v>
                </c:pt>
                <c:pt idx="6560">
                  <c:v>91.0</c:v>
                </c:pt>
                <c:pt idx="6561">
                  <c:v>91.0</c:v>
                </c:pt>
                <c:pt idx="6562">
                  <c:v>91.0</c:v>
                </c:pt>
                <c:pt idx="6563">
                  <c:v>91.0</c:v>
                </c:pt>
                <c:pt idx="6564">
                  <c:v>91.0</c:v>
                </c:pt>
                <c:pt idx="6565">
                  <c:v>91.0</c:v>
                </c:pt>
                <c:pt idx="6566">
                  <c:v>91.0</c:v>
                </c:pt>
                <c:pt idx="6567">
                  <c:v>91.0</c:v>
                </c:pt>
                <c:pt idx="6568">
                  <c:v>91.0</c:v>
                </c:pt>
                <c:pt idx="6569">
                  <c:v>91.0</c:v>
                </c:pt>
                <c:pt idx="6570">
                  <c:v>91.0</c:v>
                </c:pt>
                <c:pt idx="6571">
                  <c:v>91.0</c:v>
                </c:pt>
                <c:pt idx="6572">
                  <c:v>91.0</c:v>
                </c:pt>
                <c:pt idx="6573">
                  <c:v>91.0</c:v>
                </c:pt>
                <c:pt idx="6574">
                  <c:v>91.0</c:v>
                </c:pt>
                <c:pt idx="6575">
                  <c:v>91.0</c:v>
                </c:pt>
                <c:pt idx="6576">
                  <c:v>91.0</c:v>
                </c:pt>
                <c:pt idx="6577">
                  <c:v>91.0</c:v>
                </c:pt>
                <c:pt idx="6578">
                  <c:v>91.0</c:v>
                </c:pt>
                <c:pt idx="6579">
                  <c:v>91.0</c:v>
                </c:pt>
                <c:pt idx="6580">
                  <c:v>91.0</c:v>
                </c:pt>
                <c:pt idx="6581">
                  <c:v>91.0</c:v>
                </c:pt>
                <c:pt idx="6582">
                  <c:v>91.0</c:v>
                </c:pt>
                <c:pt idx="6583">
                  <c:v>91.0</c:v>
                </c:pt>
                <c:pt idx="6584">
                  <c:v>91.0</c:v>
                </c:pt>
                <c:pt idx="6585">
                  <c:v>91.0</c:v>
                </c:pt>
                <c:pt idx="6586">
                  <c:v>91.0</c:v>
                </c:pt>
                <c:pt idx="6587">
                  <c:v>91.0</c:v>
                </c:pt>
                <c:pt idx="6588">
                  <c:v>91.0</c:v>
                </c:pt>
                <c:pt idx="6589">
                  <c:v>91.0</c:v>
                </c:pt>
                <c:pt idx="6590">
                  <c:v>91.0</c:v>
                </c:pt>
                <c:pt idx="6591">
                  <c:v>91.0</c:v>
                </c:pt>
                <c:pt idx="6592">
                  <c:v>91.0</c:v>
                </c:pt>
                <c:pt idx="6593">
                  <c:v>91.0</c:v>
                </c:pt>
                <c:pt idx="6594">
                  <c:v>91.0</c:v>
                </c:pt>
                <c:pt idx="6595">
                  <c:v>91.0</c:v>
                </c:pt>
                <c:pt idx="6596">
                  <c:v>91.0</c:v>
                </c:pt>
                <c:pt idx="6597">
                  <c:v>91.0</c:v>
                </c:pt>
                <c:pt idx="6598">
                  <c:v>91.0</c:v>
                </c:pt>
                <c:pt idx="6599">
                  <c:v>91.0</c:v>
                </c:pt>
                <c:pt idx="6600">
                  <c:v>91.0</c:v>
                </c:pt>
                <c:pt idx="6601">
                  <c:v>91.0</c:v>
                </c:pt>
                <c:pt idx="6602">
                  <c:v>91.0</c:v>
                </c:pt>
                <c:pt idx="6603">
                  <c:v>91.0</c:v>
                </c:pt>
                <c:pt idx="6604">
                  <c:v>91.0</c:v>
                </c:pt>
                <c:pt idx="6605">
                  <c:v>91.0</c:v>
                </c:pt>
                <c:pt idx="6606">
                  <c:v>91.0</c:v>
                </c:pt>
                <c:pt idx="6607">
                  <c:v>91.0</c:v>
                </c:pt>
                <c:pt idx="6608">
                  <c:v>91.0</c:v>
                </c:pt>
                <c:pt idx="6609">
                  <c:v>91.0</c:v>
                </c:pt>
                <c:pt idx="6610">
                  <c:v>91.0</c:v>
                </c:pt>
                <c:pt idx="6611">
                  <c:v>91.0</c:v>
                </c:pt>
                <c:pt idx="6612">
                  <c:v>91.0</c:v>
                </c:pt>
                <c:pt idx="6613">
                  <c:v>91.0</c:v>
                </c:pt>
                <c:pt idx="6614">
                  <c:v>91.0</c:v>
                </c:pt>
                <c:pt idx="6615">
                  <c:v>91.0</c:v>
                </c:pt>
                <c:pt idx="6616">
                  <c:v>91.0</c:v>
                </c:pt>
                <c:pt idx="6617">
                  <c:v>91.0</c:v>
                </c:pt>
                <c:pt idx="6618">
                  <c:v>91.0</c:v>
                </c:pt>
                <c:pt idx="6619">
                  <c:v>91.0</c:v>
                </c:pt>
                <c:pt idx="6620">
                  <c:v>91.0</c:v>
                </c:pt>
                <c:pt idx="6621">
                  <c:v>91.0</c:v>
                </c:pt>
                <c:pt idx="6622">
                  <c:v>91.0</c:v>
                </c:pt>
                <c:pt idx="6623">
                  <c:v>91.0</c:v>
                </c:pt>
                <c:pt idx="6624">
                  <c:v>91.0</c:v>
                </c:pt>
                <c:pt idx="6625">
                  <c:v>91.0</c:v>
                </c:pt>
                <c:pt idx="6626">
                  <c:v>91.0</c:v>
                </c:pt>
                <c:pt idx="6627">
                  <c:v>91.0</c:v>
                </c:pt>
                <c:pt idx="6628">
                  <c:v>91.0</c:v>
                </c:pt>
                <c:pt idx="6629">
                  <c:v>91.0</c:v>
                </c:pt>
                <c:pt idx="6630">
                  <c:v>91.0</c:v>
                </c:pt>
                <c:pt idx="6631">
                  <c:v>91.0</c:v>
                </c:pt>
                <c:pt idx="6632">
                  <c:v>91.0</c:v>
                </c:pt>
                <c:pt idx="6633">
                  <c:v>91.0</c:v>
                </c:pt>
                <c:pt idx="6634">
                  <c:v>91.0</c:v>
                </c:pt>
                <c:pt idx="6635">
                  <c:v>91.0</c:v>
                </c:pt>
                <c:pt idx="6636">
                  <c:v>91.0</c:v>
                </c:pt>
                <c:pt idx="6637">
                  <c:v>91.0</c:v>
                </c:pt>
                <c:pt idx="6638">
                  <c:v>91.0</c:v>
                </c:pt>
                <c:pt idx="6639">
                  <c:v>91.0</c:v>
                </c:pt>
                <c:pt idx="6640">
                  <c:v>91.0</c:v>
                </c:pt>
                <c:pt idx="6641">
                  <c:v>91.0</c:v>
                </c:pt>
                <c:pt idx="6642">
                  <c:v>91.0</c:v>
                </c:pt>
                <c:pt idx="6643">
                  <c:v>91.0</c:v>
                </c:pt>
                <c:pt idx="6644">
                  <c:v>91.0</c:v>
                </c:pt>
                <c:pt idx="6645">
                  <c:v>91.0</c:v>
                </c:pt>
                <c:pt idx="6646">
                  <c:v>91.0</c:v>
                </c:pt>
                <c:pt idx="6647">
                  <c:v>91.0</c:v>
                </c:pt>
                <c:pt idx="6648">
                  <c:v>91.0</c:v>
                </c:pt>
                <c:pt idx="6649">
                  <c:v>91.0</c:v>
                </c:pt>
                <c:pt idx="6650">
                  <c:v>91.0</c:v>
                </c:pt>
                <c:pt idx="6651">
                  <c:v>91.0</c:v>
                </c:pt>
                <c:pt idx="6652">
                  <c:v>91.0</c:v>
                </c:pt>
                <c:pt idx="6653">
                  <c:v>91.0</c:v>
                </c:pt>
                <c:pt idx="6654">
                  <c:v>91.0</c:v>
                </c:pt>
                <c:pt idx="6655">
                  <c:v>91.0</c:v>
                </c:pt>
                <c:pt idx="6656">
                  <c:v>91.0</c:v>
                </c:pt>
                <c:pt idx="6657">
                  <c:v>91.0</c:v>
                </c:pt>
                <c:pt idx="6658">
                  <c:v>91.0</c:v>
                </c:pt>
                <c:pt idx="6659">
                  <c:v>91.0</c:v>
                </c:pt>
                <c:pt idx="6660">
                  <c:v>91.0</c:v>
                </c:pt>
                <c:pt idx="6661">
                  <c:v>91.0</c:v>
                </c:pt>
                <c:pt idx="6662">
                  <c:v>91.0</c:v>
                </c:pt>
                <c:pt idx="6663">
                  <c:v>91.0</c:v>
                </c:pt>
                <c:pt idx="6664">
                  <c:v>91.0</c:v>
                </c:pt>
                <c:pt idx="6665">
                  <c:v>91.0</c:v>
                </c:pt>
                <c:pt idx="6666">
                  <c:v>91.0</c:v>
                </c:pt>
                <c:pt idx="6667">
                  <c:v>91.0</c:v>
                </c:pt>
                <c:pt idx="6668">
                  <c:v>91.0</c:v>
                </c:pt>
                <c:pt idx="6669">
                  <c:v>91.0</c:v>
                </c:pt>
                <c:pt idx="6670">
                  <c:v>91.0</c:v>
                </c:pt>
                <c:pt idx="6671">
                  <c:v>91.0</c:v>
                </c:pt>
                <c:pt idx="6672">
                  <c:v>91.0</c:v>
                </c:pt>
                <c:pt idx="6673">
                  <c:v>91.0</c:v>
                </c:pt>
                <c:pt idx="6674">
                  <c:v>91.0</c:v>
                </c:pt>
                <c:pt idx="6675">
                  <c:v>91.0</c:v>
                </c:pt>
                <c:pt idx="6676">
                  <c:v>91.0</c:v>
                </c:pt>
                <c:pt idx="6677">
                  <c:v>91.0</c:v>
                </c:pt>
                <c:pt idx="6678">
                  <c:v>91.0</c:v>
                </c:pt>
                <c:pt idx="6679">
                  <c:v>91.0</c:v>
                </c:pt>
                <c:pt idx="6680">
                  <c:v>91.0</c:v>
                </c:pt>
                <c:pt idx="6681">
                  <c:v>91.0</c:v>
                </c:pt>
                <c:pt idx="6682">
                  <c:v>91.0</c:v>
                </c:pt>
                <c:pt idx="6683">
                  <c:v>91.0</c:v>
                </c:pt>
                <c:pt idx="6684">
                  <c:v>91.0</c:v>
                </c:pt>
                <c:pt idx="6685">
                  <c:v>91.0</c:v>
                </c:pt>
                <c:pt idx="6686">
                  <c:v>91.0</c:v>
                </c:pt>
                <c:pt idx="6687">
                  <c:v>91.0</c:v>
                </c:pt>
                <c:pt idx="6688">
                  <c:v>91.0</c:v>
                </c:pt>
                <c:pt idx="6689">
                  <c:v>91.0</c:v>
                </c:pt>
                <c:pt idx="6690">
                  <c:v>91.0</c:v>
                </c:pt>
                <c:pt idx="6691">
                  <c:v>91.0</c:v>
                </c:pt>
                <c:pt idx="6692">
                  <c:v>91.0</c:v>
                </c:pt>
                <c:pt idx="6693">
                  <c:v>91.0</c:v>
                </c:pt>
                <c:pt idx="6694">
                  <c:v>91.0</c:v>
                </c:pt>
                <c:pt idx="6695">
                  <c:v>91.0</c:v>
                </c:pt>
                <c:pt idx="6696">
                  <c:v>91.0</c:v>
                </c:pt>
                <c:pt idx="6697">
                  <c:v>91.0</c:v>
                </c:pt>
                <c:pt idx="6698">
                  <c:v>91.0</c:v>
                </c:pt>
                <c:pt idx="6699">
                  <c:v>91.0</c:v>
                </c:pt>
                <c:pt idx="6700">
                  <c:v>91.0</c:v>
                </c:pt>
                <c:pt idx="6701">
                  <c:v>91.0</c:v>
                </c:pt>
                <c:pt idx="6702">
                  <c:v>91.0</c:v>
                </c:pt>
                <c:pt idx="6703">
                  <c:v>91.0</c:v>
                </c:pt>
                <c:pt idx="6704">
                  <c:v>91.0</c:v>
                </c:pt>
                <c:pt idx="6705">
                  <c:v>91.0</c:v>
                </c:pt>
                <c:pt idx="6706">
                  <c:v>91.0</c:v>
                </c:pt>
                <c:pt idx="6707">
                  <c:v>91.0</c:v>
                </c:pt>
                <c:pt idx="6708">
                  <c:v>91.0</c:v>
                </c:pt>
                <c:pt idx="6709">
                  <c:v>91.0</c:v>
                </c:pt>
                <c:pt idx="6710">
                  <c:v>91.0</c:v>
                </c:pt>
                <c:pt idx="6711">
                  <c:v>91.0</c:v>
                </c:pt>
                <c:pt idx="6712">
                  <c:v>91.0</c:v>
                </c:pt>
                <c:pt idx="6713">
                  <c:v>91.0</c:v>
                </c:pt>
                <c:pt idx="6714">
                  <c:v>91.0</c:v>
                </c:pt>
                <c:pt idx="6715">
                  <c:v>91.0</c:v>
                </c:pt>
                <c:pt idx="6716">
                  <c:v>91.0</c:v>
                </c:pt>
                <c:pt idx="6717">
                  <c:v>91.0</c:v>
                </c:pt>
                <c:pt idx="6718">
                  <c:v>91.0</c:v>
                </c:pt>
                <c:pt idx="6719">
                  <c:v>91.0</c:v>
                </c:pt>
                <c:pt idx="6720">
                  <c:v>91.0</c:v>
                </c:pt>
                <c:pt idx="6721">
                  <c:v>91.0</c:v>
                </c:pt>
                <c:pt idx="6722">
                  <c:v>91.0</c:v>
                </c:pt>
                <c:pt idx="6723">
                  <c:v>91.0</c:v>
                </c:pt>
                <c:pt idx="6724">
                  <c:v>91.0</c:v>
                </c:pt>
                <c:pt idx="6725">
                  <c:v>91.0</c:v>
                </c:pt>
                <c:pt idx="6726">
                  <c:v>91.0</c:v>
                </c:pt>
                <c:pt idx="6727">
                  <c:v>91.0</c:v>
                </c:pt>
                <c:pt idx="6728">
                  <c:v>91.0</c:v>
                </c:pt>
                <c:pt idx="6729">
                  <c:v>91.0</c:v>
                </c:pt>
                <c:pt idx="6730">
                  <c:v>91.0</c:v>
                </c:pt>
                <c:pt idx="6731">
                  <c:v>91.0</c:v>
                </c:pt>
                <c:pt idx="6732">
                  <c:v>91.0</c:v>
                </c:pt>
                <c:pt idx="6733">
                  <c:v>91.0</c:v>
                </c:pt>
                <c:pt idx="6734">
                  <c:v>91.0</c:v>
                </c:pt>
                <c:pt idx="6735">
                  <c:v>91.0</c:v>
                </c:pt>
                <c:pt idx="6736">
                  <c:v>91.0</c:v>
                </c:pt>
                <c:pt idx="6737">
                  <c:v>91.0</c:v>
                </c:pt>
                <c:pt idx="6738">
                  <c:v>91.0</c:v>
                </c:pt>
                <c:pt idx="6739">
                  <c:v>91.0</c:v>
                </c:pt>
                <c:pt idx="6740">
                  <c:v>91.0</c:v>
                </c:pt>
                <c:pt idx="6741">
                  <c:v>91.0</c:v>
                </c:pt>
                <c:pt idx="6742">
                  <c:v>91.0</c:v>
                </c:pt>
                <c:pt idx="6743">
                  <c:v>91.0</c:v>
                </c:pt>
                <c:pt idx="6744">
                  <c:v>91.0</c:v>
                </c:pt>
                <c:pt idx="6745">
                  <c:v>91.0</c:v>
                </c:pt>
                <c:pt idx="6746">
                  <c:v>91.0</c:v>
                </c:pt>
                <c:pt idx="6747">
                  <c:v>91.0</c:v>
                </c:pt>
                <c:pt idx="6748">
                  <c:v>91.0</c:v>
                </c:pt>
                <c:pt idx="6749">
                  <c:v>91.0</c:v>
                </c:pt>
                <c:pt idx="6750">
                  <c:v>91.0</c:v>
                </c:pt>
                <c:pt idx="6751">
                  <c:v>91.0</c:v>
                </c:pt>
                <c:pt idx="6752">
                  <c:v>91.0</c:v>
                </c:pt>
                <c:pt idx="6753">
                  <c:v>91.0</c:v>
                </c:pt>
                <c:pt idx="6754">
                  <c:v>91.0</c:v>
                </c:pt>
                <c:pt idx="6755">
                  <c:v>91.0</c:v>
                </c:pt>
                <c:pt idx="6756">
                  <c:v>91.0</c:v>
                </c:pt>
                <c:pt idx="6757">
                  <c:v>91.0</c:v>
                </c:pt>
                <c:pt idx="6758">
                  <c:v>91.0</c:v>
                </c:pt>
                <c:pt idx="6759">
                  <c:v>91.0</c:v>
                </c:pt>
                <c:pt idx="6760">
                  <c:v>91.0</c:v>
                </c:pt>
                <c:pt idx="6761">
                  <c:v>91.0</c:v>
                </c:pt>
                <c:pt idx="6762">
                  <c:v>91.0</c:v>
                </c:pt>
                <c:pt idx="6763">
                  <c:v>91.0</c:v>
                </c:pt>
                <c:pt idx="6764">
                  <c:v>91.0</c:v>
                </c:pt>
                <c:pt idx="6765">
                  <c:v>91.0</c:v>
                </c:pt>
                <c:pt idx="6766">
                  <c:v>91.0</c:v>
                </c:pt>
                <c:pt idx="6767">
                  <c:v>91.0</c:v>
                </c:pt>
                <c:pt idx="6768">
                  <c:v>91.0</c:v>
                </c:pt>
                <c:pt idx="6769">
                  <c:v>91.0</c:v>
                </c:pt>
                <c:pt idx="6770">
                  <c:v>91.0</c:v>
                </c:pt>
                <c:pt idx="6771">
                  <c:v>91.0</c:v>
                </c:pt>
                <c:pt idx="6772">
                  <c:v>91.0</c:v>
                </c:pt>
                <c:pt idx="6773">
                  <c:v>91.0</c:v>
                </c:pt>
                <c:pt idx="6774">
                  <c:v>91.0</c:v>
                </c:pt>
                <c:pt idx="6775">
                  <c:v>91.0</c:v>
                </c:pt>
                <c:pt idx="6776">
                  <c:v>91.0</c:v>
                </c:pt>
                <c:pt idx="6777">
                  <c:v>91.0</c:v>
                </c:pt>
                <c:pt idx="6778">
                  <c:v>91.0</c:v>
                </c:pt>
                <c:pt idx="6779">
                  <c:v>91.0</c:v>
                </c:pt>
                <c:pt idx="6780">
                  <c:v>91.0</c:v>
                </c:pt>
                <c:pt idx="6781">
                  <c:v>91.0</c:v>
                </c:pt>
                <c:pt idx="6782">
                  <c:v>91.0</c:v>
                </c:pt>
                <c:pt idx="6783">
                  <c:v>91.0</c:v>
                </c:pt>
                <c:pt idx="6784">
                  <c:v>91.0</c:v>
                </c:pt>
                <c:pt idx="6785">
                  <c:v>91.0</c:v>
                </c:pt>
                <c:pt idx="6786">
                  <c:v>91.0</c:v>
                </c:pt>
                <c:pt idx="6787">
                  <c:v>91.0</c:v>
                </c:pt>
                <c:pt idx="6788">
                  <c:v>91.0</c:v>
                </c:pt>
                <c:pt idx="6789">
                  <c:v>91.0</c:v>
                </c:pt>
                <c:pt idx="6790">
                  <c:v>91.0</c:v>
                </c:pt>
                <c:pt idx="6791">
                  <c:v>91.0</c:v>
                </c:pt>
                <c:pt idx="6792">
                  <c:v>91.0</c:v>
                </c:pt>
                <c:pt idx="6793">
                  <c:v>91.0</c:v>
                </c:pt>
                <c:pt idx="6794">
                  <c:v>91.0</c:v>
                </c:pt>
                <c:pt idx="6795">
                  <c:v>91.0</c:v>
                </c:pt>
                <c:pt idx="6796">
                  <c:v>91.0</c:v>
                </c:pt>
                <c:pt idx="6797">
                  <c:v>91.0</c:v>
                </c:pt>
                <c:pt idx="6798">
                  <c:v>91.0</c:v>
                </c:pt>
                <c:pt idx="6799">
                  <c:v>91.0</c:v>
                </c:pt>
                <c:pt idx="6800">
                  <c:v>91.0</c:v>
                </c:pt>
                <c:pt idx="6801">
                  <c:v>91.0</c:v>
                </c:pt>
                <c:pt idx="6802">
                  <c:v>91.0</c:v>
                </c:pt>
                <c:pt idx="6803">
                  <c:v>91.0</c:v>
                </c:pt>
                <c:pt idx="6804">
                  <c:v>91.0</c:v>
                </c:pt>
                <c:pt idx="6805">
                  <c:v>91.0</c:v>
                </c:pt>
                <c:pt idx="6806">
                  <c:v>91.0</c:v>
                </c:pt>
                <c:pt idx="6807">
                  <c:v>91.0</c:v>
                </c:pt>
                <c:pt idx="6808">
                  <c:v>91.0</c:v>
                </c:pt>
                <c:pt idx="6809">
                  <c:v>91.0</c:v>
                </c:pt>
                <c:pt idx="6810">
                  <c:v>91.0</c:v>
                </c:pt>
                <c:pt idx="6811">
                  <c:v>91.0</c:v>
                </c:pt>
                <c:pt idx="6812">
                  <c:v>91.0</c:v>
                </c:pt>
                <c:pt idx="6813">
                  <c:v>91.0</c:v>
                </c:pt>
                <c:pt idx="6814">
                  <c:v>91.0</c:v>
                </c:pt>
                <c:pt idx="6815">
                  <c:v>91.0</c:v>
                </c:pt>
                <c:pt idx="6816">
                  <c:v>91.0</c:v>
                </c:pt>
                <c:pt idx="6817">
                  <c:v>91.0</c:v>
                </c:pt>
                <c:pt idx="6818">
                  <c:v>91.0</c:v>
                </c:pt>
                <c:pt idx="6819">
                  <c:v>91.0</c:v>
                </c:pt>
                <c:pt idx="6820">
                  <c:v>91.0</c:v>
                </c:pt>
                <c:pt idx="6821">
                  <c:v>91.0</c:v>
                </c:pt>
                <c:pt idx="6822">
                  <c:v>91.0</c:v>
                </c:pt>
                <c:pt idx="6823">
                  <c:v>91.0</c:v>
                </c:pt>
                <c:pt idx="6824">
                  <c:v>91.0</c:v>
                </c:pt>
                <c:pt idx="6825">
                  <c:v>91.0</c:v>
                </c:pt>
                <c:pt idx="6826">
                  <c:v>91.0</c:v>
                </c:pt>
                <c:pt idx="6827">
                  <c:v>91.0</c:v>
                </c:pt>
                <c:pt idx="6828">
                  <c:v>91.0</c:v>
                </c:pt>
                <c:pt idx="6829">
                  <c:v>91.0</c:v>
                </c:pt>
                <c:pt idx="6830">
                  <c:v>91.0</c:v>
                </c:pt>
                <c:pt idx="6831">
                  <c:v>91.0</c:v>
                </c:pt>
                <c:pt idx="6832">
                  <c:v>91.0</c:v>
                </c:pt>
                <c:pt idx="6833">
                  <c:v>91.0</c:v>
                </c:pt>
                <c:pt idx="6834">
                  <c:v>91.0</c:v>
                </c:pt>
                <c:pt idx="6835">
                  <c:v>91.0</c:v>
                </c:pt>
                <c:pt idx="6836">
                  <c:v>91.0</c:v>
                </c:pt>
                <c:pt idx="6837">
                  <c:v>91.0</c:v>
                </c:pt>
                <c:pt idx="6838">
                  <c:v>91.0</c:v>
                </c:pt>
                <c:pt idx="6839">
                  <c:v>91.0</c:v>
                </c:pt>
                <c:pt idx="6840">
                  <c:v>91.0</c:v>
                </c:pt>
                <c:pt idx="6841">
                  <c:v>91.0</c:v>
                </c:pt>
                <c:pt idx="6842">
                  <c:v>91.0</c:v>
                </c:pt>
                <c:pt idx="6843">
                  <c:v>91.0</c:v>
                </c:pt>
                <c:pt idx="6844">
                  <c:v>91.0</c:v>
                </c:pt>
                <c:pt idx="6845">
                  <c:v>91.0</c:v>
                </c:pt>
                <c:pt idx="6846">
                  <c:v>91.0</c:v>
                </c:pt>
                <c:pt idx="6847">
                  <c:v>91.0</c:v>
                </c:pt>
                <c:pt idx="6848">
                  <c:v>91.0</c:v>
                </c:pt>
                <c:pt idx="6849">
                  <c:v>91.0</c:v>
                </c:pt>
                <c:pt idx="6850">
                  <c:v>91.0</c:v>
                </c:pt>
                <c:pt idx="6851">
                  <c:v>91.0</c:v>
                </c:pt>
                <c:pt idx="6852">
                  <c:v>91.0</c:v>
                </c:pt>
                <c:pt idx="6853">
                  <c:v>91.0</c:v>
                </c:pt>
                <c:pt idx="6854">
                  <c:v>91.0</c:v>
                </c:pt>
                <c:pt idx="6855">
                  <c:v>91.0</c:v>
                </c:pt>
                <c:pt idx="6856">
                  <c:v>91.0</c:v>
                </c:pt>
                <c:pt idx="6857">
                  <c:v>91.0</c:v>
                </c:pt>
                <c:pt idx="6858">
                  <c:v>91.0</c:v>
                </c:pt>
                <c:pt idx="6859">
                  <c:v>91.0</c:v>
                </c:pt>
                <c:pt idx="6860">
                  <c:v>91.0</c:v>
                </c:pt>
                <c:pt idx="6861">
                  <c:v>91.0</c:v>
                </c:pt>
                <c:pt idx="6862">
                  <c:v>91.0</c:v>
                </c:pt>
                <c:pt idx="6863">
                  <c:v>91.0</c:v>
                </c:pt>
                <c:pt idx="6864">
                  <c:v>91.0</c:v>
                </c:pt>
                <c:pt idx="6865">
                  <c:v>91.0</c:v>
                </c:pt>
                <c:pt idx="6866">
                  <c:v>91.0</c:v>
                </c:pt>
                <c:pt idx="6867">
                  <c:v>91.0</c:v>
                </c:pt>
                <c:pt idx="6868">
                  <c:v>91.0</c:v>
                </c:pt>
                <c:pt idx="6869">
                  <c:v>91.0</c:v>
                </c:pt>
                <c:pt idx="6870">
                  <c:v>91.0</c:v>
                </c:pt>
                <c:pt idx="6871">
                  <c:v>91.0</c:v>
                </c:pt>
                <c:pt idx="6872">
                  <c:v>91.0</c:v>
                </c:pt>
                <c:pt idx="6873">
                  <c:v>91.0</c:v>
                </c:pt>
                <c:pt idx="6874">
                  <c:v>91.0</c:v>
                </c:pt>
                <c:pt idx="6875">
                  <c:v>91.0</c:v>
                </c:pt>
                <c:pt idx="6876">
                  <c:v>91.0</c:v>
                </c:pt>
                <c:pt idx="6877">
                  <c:v>91.0</c:v>
                </c:pt>
                <c:pt idx="6878">
                  <c:v>91.0</c:v>
                </c:pt>
                <c:pt idx="6879">
                  <c:v>91.0</c:v>
                </c:pt>
                <c:pt idx="6880">
                  <c:v>91.0</c:v>
                </c:pt>
                <c:pt idx="6881">
                  <c:v>92.0</c:v>
                </c:pt>
                <c:pt idx="6882">
                  <c:v>92.0</c:v>
                </c:pt>
                <c:pt idx="6883">
                  <c:v>92.0</c:v>
                </c:pt>
                <c:pt idx="6884">
                  <c:v>92.0</c:v>
                </c:pt>
                <c:pt idx="6885">
                  <c:v>92.0</c:v>
                </c:pt>
                <c:pt idx="6886">
                  <c:v>92.0</c:v>
                </c:pt>
                <c:pt idx="6887">
                  <c:v>92.0</c:v>
                </c:pt>
                <c:pt idx="6888">
                  <c:v>92.0</c:v>
                </c:pt>
                <c:pt idx="6889">
                  <c:v>92.0</c:v>
                </c:pt>
                <c:pt idx="6890">
                  <c:v>92.0</c:v>
                </c:pt>
                <c:pt idx="6891">
                  <c:v>92.0</c:v>
                </c:pt>
                <c:pt idx="6892">
                  <c:v>92.0</c:v>
                </c:pt>
                <c:pt idx="6893">
                  <c:v>92.0</c:v>
                </c:pt>
                <c:pt idx="6894">
                  <c:v>92.0</c:v>
                </c:pt>
                <c:pt idx="6895">
                  <c:v>92.0</c:v>
                </c:pt>
                <c:pt idx="6896">
                  <c:v>92.0</c:v>
                </c:pt>
                <c:pt idx="6897">
                  <c:v>92.0</c:v>
                </c:pt>
                <c:pt idx="6898">
                  <c:v>92.0</c:v>
                </c:pt>
                <c:pt idx="6899">
                  <c:v>92.0</c:v>
                </c:pt>
                <c:pt idx="6900">
                  <c:v>92.0</c:v>
                </c:pt>
                <c:pt idx="6901">
                  <c:v>92.0</c:v>
                </c:pt>
                <c:pt idx="6902">
                  <c:v>92.0</c:v>
                </c:pt>
                <c:pt idx="6903">
                  <c:v>92.0</c:v>
                </c:pt>
                <c:pt idx="6904">
                  <c:v>92.0</c:v>
                </c:pt>
                <c:pt idx="6905">
                  <c:v>92.0</c:v>
                </c:pt>
                <c:pt idx="6906">
                  <c:v>92.0</c:v>
                </c:pt>
                <c:pt idx="6907">
                  <c:v>92.0</c:v>
                </c:pt>
                <c:pt idx="6908">
                  <c:v>92.0</c:v>
                </c:pt>
                <c:pt idx="6909">
                  <c:v>92.0</c:v>
                </c:pt>
                <c:pt idx="6910">
                  <c:v>92.0</c:v>
                </c:pt>
                <c:pt idx="6911">
                  <c:v>92.0</c:v>
                </c:pt>
                <c:pt idx="6912">
                  <c:v>92.0</c:v>
                </c:pt>
                <c:pt idx="6913">
                  <c:v>92.0</c:v>
                </c:pt>
                <c:pt idx="6914">
                  <c:v>92.0</c:v>
                </c:pt>
                <c:pt idx="6915">
                  <c:v>92.0</c:v>
                </c:pt>
                <c:pt idx="6916">
                  <c:v>92.0</c:v>
                </c:pt>
                <c:pt idx="6917">
                  <c:v>92.0</c:v>
                </c:pt>
                <c:pt idx="6918">
                  <c:v>92.0</c:v>
                </c:pt>
                <c:pt idx="6919">
                  <c:v>92.0</c:v>
                </c:pt>
                <c:pt idx="6920">
                  <c:v>92.0</c:v>
                </c:pt>
                <c:pt idx="6921">
                  <c:v>93.0</c:v>
                </c:pt>
                <c:pt idx="6922">
                  <c:v>93.0</c:v>
                </c:pt>
                <c:pt idx="6923">
                  <c:v>93.0</c:v>
                </c:pt>
                <c:pt idx="6924">
                  <c:v>93.0</c:v>
                </c:pt>
                <c:pt idx="6925">
                  <c:v>93.0</c:v>
                </c:pt>
                <c:pt idx="6926">
                  <c:v>93.0</c:v>
                </c:pt>
                <c:pt idx="6927">
                  <c:v>93.0</c:v>
                </c:pt>
                <c:pt idx="6928">
                  <c:v>93.0</c:v>
                </c:pt>
                <c:pt idx="6929">
                  <c:v>93.0</c:v>
                </c:pt>
                <c:pt idx="6930">
                  <c:v>93.0</c:v>
                </c:pt>
                <c:pt idx="6931">
                  <c:v>93.0</c:v>
                </c:pt>
                <c:pt idx="6932">
                  <c:v>93.0</c:v>
                </c:pt>
                <c:pt idx="6933">
                  <c:v>93.0</c:v>
                </c:pt>
                <c:pt idx="6934">
                  <c:v>93.0</c:v>
                </c:pt>
                <c:pt idx="6935">
                  <c:v>93.0</c:v>
                </c:pt>
                <c:pt idx="6936">
                  <c:v>93.0</c:v>
                </c:pt>
                <c:pt idx="6937">
                  <c:v>93.0</c:v>
                </c:pt>
                <c:pt idx="6938">
                  <c:v>93.0</c:v>
                </c:pt>
                <c:pt idx="6939">
                  <c:v>93.0</c:v>
                </c:pt>
                <c:pt idx="6940">
                  <c:v>93.0</c:v>
                </c:pt>
                <c:pt idx="6941">
                  <c:v>93.0</c:v>
                </c:pt>
                <c:pt idx="6942">
                  <c:v>93.0</c:v>
                </c:pt>
                <c:pt idx="6943">
                  <c:v>93.0</c:v>
                </c:pt>
                <c:pt idx="6944">
                  <c:v>93.0</c:v>
                </c:pt>
                <c:pt idx="6945">
                  <c:v>93.0</c:v>
                </c:pt>
                <c:pt idx="6946">
                  <c:v>93.0</c:v>
                </c:pt>
                <c:pt idx="6947">
                  <c:v>93.0</c:v>
                </c:pt>
                <c:pt idx="6948">
                  <c:v>93.0</c:v>
                </c:pt>
                <c:pt idx="6949">
                  <c:v>93.0</c:v>
                </c:pt>
                <c:pt idx="6950">
                  <c:v>93.0</c:v>
                </c:pt>
                <c:pt idx="6951">
                  <c:v>93.0</c:v>
                </c:pt>
                <c:pt idx="6952">
                  <c:v>93.0</c:v>
                </c:pt>
                <c:pt idx="6953">
                  <c:v>93.0</c:v>
                </c:pt>
                <c:pt idx="6954">
                  <c:v>93.0</c:v>
                </c:pt>
                <c:pt idx="6955">
                  <c:v>93.0</c:v>
                </c:pt>
                <c:pt idx="6956">
                  <c:v>93.0</c:v>
                </c:pt>
                <c:pt idx="6957">
                  <c:v>93.0</c:v>
                </c:pt>
                <c:pt idx="6958">
                  <c:v>93.0</c:v>
                </c:pt>
                <c:pt idx="6959">
                  <c:v>93.0</c:v>
                </c:pt>
                <c:pt idx="6960">
                  <c:v>93.0</c:v>
                </c:pt>
                <c:pt idx="6961">
                  <c:v>93.0</c:v>
                </c:pt>
                <c:pt idx="6962">
                  <c:v>93.0</c:v>
                </c:pt>
                <c:pt idx="6963">
                  <c:v>93.0</c:v>
                </c:pt>
                <c:pt idx="6964">
                  <c:v>93.0</c:v>
                </c:pt>
                <c:pt idx="6965">
                  <c:v>93.0</c:v>
                </c:pt>
                <c:pt idx="6966">
                  <c:v>93.0</c:v>
                </c:pt>
                <c:pt idx="6967">
                  <c:v>93.0</c:v>
                </c:pt>
                <c:pt idx="6968">
                  <c:v>93.0</c:v>
                </c:pt>
                <c:pt idx="6969">
                  <c:v>93.0</c:v>
                </c:pt>
                <c:pt idx="6970">
                  <c:v>93.0</c:v>
                </c:pt>
                <c:pt idx="6971">
                  <c:v>93.0</c:v>
                </c:pt>
                <c:pt idx="6972">
                  <c:v>93.0</c:v>
                </c:pt>
                <c:pt idx="6973">
                  <c:v>93.0</c:v>
                </c:pt>
                <c:pt idx="6974">
                  <c:v>93.0</c:v>
                </c:pt>
                <c:pt idx="6975">
                  <c:v>93.0</c:v>
                </c:pt>
                <c:pt idx="6976">
                  <c:v>93.0</c:v>
                </c:pt>
                <c:pt idx="6977">
                  <c:v>93.0</c:v>
                </c:pt>
                <c:pt idx="6978">
                  <c:v>93.0</c:v>
                </c:pt>
                <c:pt idx="6979">
                  <c:v>93.0</c:v>
                </c:pt>
                <c:pt idx="6980">
                  <c:v>93.0</c:v>
                </c:pt>
                <c:pt idx="6981">
                  <c:v>93.0</c:v>
                </c:pt>
                <c:pt idx="6982">
                  <c:v>93.0</c:v>
                </c:pt>
                <c:pt idx="6983">
                  <c:v>93.0</c:v>
                </c:pt>
                <c:pt idx="6984">
                  <c:v>93.0</c:v>
                </c:pt>
                <c:pt idx="6985">
                  <c:v>93.0</c:v>
                </c:pt>
                <c:pt idx="6986">
                  <c:v>93.0</c:v>
                </c:pt>
                <c:pt idx="6987">
                  <c:v>93.0</c:v>
                </c:pt>
                <c:pt idx="6988">
                  <c:v>93.0</c:v>
                </c:pt>
                <c:pt idx="6989">
                  <c:v>93.0</c:v>
                </c:pt>
                <c:pt idx="6990">
                  <c:v>93.0</c:v>
                </c:pt>
                <c:pt idx="6991">
                  <c:v>93.0</c:v>
                </c:pt>
                <c:pt idx="6992">
                  <c:v>93.0</c:v>
                </c:pt>
                <c:pt idx="6993">
                  <c:v>93.0</c:v>
                </c:pt>
                <c:pt idx="6994">
                  <c:v>93.0</c:v>
                </c:pt>
                <c:pt idx="6995">
                  <c:v>93.0</c:v>
                </c:pt>
                <c:pt idx="6996">
                  <c:v>93.0</c:v>
                </c:pt>
                <c:pt idx="6997">
                  <c:v>93.0</c:v>
                </c:pt>
                <c:pt idx="6998">
                  <c:v>93.0</c:v>
                </c:pt>
                <c:pt idx="6999">
                  <c:v>93.0</c:v>
                </c:pt>
                <c:pt idx="7000">
                  <c:v>93.0</c:v>
                </c:pt>
                <c:pt idx="7001">
                  <c:v>93.0</c:v>
                </c:pt>
                <c:pt idx="7002">
                  <c:v>93.0</c:v>
                </c:pt>
                <c:pt idx="7003">
                  <c:v>93.0</c:v>
                </c:pt>
                <c:pt idx="7004">
                  <c:v>93.0</c:v>
                </c:pt>
                <c:pt idx="7005">
                  <c:v>93.0</c:v>
                </c:pt>
                <c:pt idx="7006">
                  <c:v>93.0</c:v>
                </c:pt>
                <c:pt idx="7007">
                  <c:v>93.0</c:v>
                </c:pt>
                <c:pt idx="7008">
                  <c:v>93.0</c:v>
                </c:pt>
                <c:pt idx="7009">
                  <c:v>93.0</c:v>
                </c:pt>
                <c:pt idx="7010">
                  <c:v>93.0</c:v>
                </c:pt>
                <c:pt idx="7011">
                  <c:v>93.0</c:v>
                </c:pt>
                <c:pt idx="7012">
                  <c:v>93.0</c:v>
                </c:pt>
                <c:pt idx="7013">
                  <c:v>93.0</c:v>
                </c:pt>
                <c:pt idx="7014">
                  <c:v>93.0</c:v>
                </c:pt>
                <c:pt idx="7015">
                  <c:v>93.0</c:v>
                </c:pt>
                <c:pt idx="7016">
                  <c:v>93.0</c:v>
                </c:pt>
                <c:pt idx="7017">
                  <c:v>93.0</c:v>
                </c:pt>
                <c:pt idx="7018">
                  <c:v>93.0</c:v>
                </c:pt>
                <c:pt idx="7019">
                  <c:v>93.0</c:v>
                </c:pt>
                <c:pt idx="7020">
                  <c:v>93.0</c:v>
                </c:pt>
                <c:pt idx="7021">
                  <c:v>93.0</c:v>
                </c:pt>
                <c:pt idx="7022">
                  <c:v>93.0</c:v>
                </c:pt>
                <c:pt idx="7023">
                  <c:v>93.0</c:v>
                </c:pt>
                <c:pt idx="7024">
                  <c:v>93.0</c:v>
                </c:pt>
                <c:pt idx="7025">
                  <c:v>94.0</c:v>
                </c:pt>
                <c:pt idx="7026">
                  <c:v>94.0</c:v>
                </c:pt>
                <c:pt idx="7027">
                  <c:v>94.0</c:v>
                </c:pt>
                <c:pt idx="7028">
                  <c:v>94.0</c:v>
                </c:pt>
                <c:pt idx="7029">
                  <c:v>94.0</c:v>
                </c:pt>
                <c:pt idx="7030">
                  <c:v>94.0</c:v>
                </c:pt>
                <c:pt idx="7031">
                  <c:v>94.0</c:v>
                </c:pt>
                <c:pt idx="7032">
                  <c:v>94.0</c:v>
                </c:pt>
                <c:pt idx="7033">
                  <c:v>94.0</c:v>
                </c:pt>
                <c:pt idx="7034">
                  <c:v>94.0</c:v>
                </c:pt>
                <c:pt idx="7035">
                  <c:v>94.0</c:v>
                </c:pt>
                <c:pt idx="7036">
                  <c:v>94.0</c:v>
                </c:pt>
                <c:pt idx="7037">
                  <c:v>94.0</c:v>
                </c:pt>
                <c:pt idx="7038">
                  <c:v>94.0</c:v>
                </c:pt>
                <c:pt idx="7039">
                  <c:v>94.0</c:v>
                </c:pt>
                <c:pt idx="7040">
                  <c:v>94.0</c:v>
                </c:pt>
                <c:pt idx="7041">
                  <c:v>95.0</c:v>
                </c:pt>
                <c:pt idx="7042">
                  <c:v>95.0</c:v>
                </c:pt>
                <c:pt idx="7043">
                  <c:v>95.0</c:v>
                </c:pt>
                <c:pt idx="7044">
                  <c:v>95.0</c:v>
                </c:pt>
                <c:pt idx="7045">
                  <c:v>95.0</c:v>
                </c:pt>
                <c:pt idx="7046">
                  <c:v>95.0</c:v>
                </c:pt>
                <c:pt idx="7047">
                  <c:v>95.0</c:v>
                </c:pt>
                <c:pt idx="7048">
                  <c:v>95.0</c:v>
                </c:pt>
                <c:pt idx="7049">
                  <c:v>95.0</c:v>
                </c:pt>
                <c:pt idx="7050">
                  <c:v>95.0</c:v>
                </c:pt>
                <c:pt idx="7051">
                  <c:v>95.0</c:v>
                </c:pt>
                <c:pt idx="7052">
                  <c:v>95.0</c:v>
                </c:pt>
                <c:pt idx="7053">
                  <c:v>95.0</c:v>
                </c:pt>
                <c:pt idx="7054">
                  <c:v>96.0</c:v>
                </c:pt>
                <c:pt idx="7055">
                  <c:v>96.0</c:v>
                </c:pt>
                <c:pt idx="7056">
                  <c:v>96.0</c:v>
                </c:pt>
                <c:pt idx="7057">
                  <c:v>96.0</c:v>
                </c:pt>
                <c:pt idx="7058">
                  <c:v>96.0</c:v>
                </c:pt>
                <c:pt idx="7059">
                  <c:v>96.0</c:v>
                </c:pt>
                <c:pt idx="7060">
                  <c:v>96.0</c:v>
                </c:pt>
                <c:pt idx="7061">
                  <c:v>96.0</c:v>
                </c:pt>
                <c:pt idx="7062">
                  <c:v>96.0</c:v>
                </c:pt>
                <c:pt idx="7063">
                  <c:v>97.0</c:v>
                </c:pt>
                <c:pt idx="7064">
                  <c:v>97.0</c:v>
                </c:pt>
                <c:pt idx="7065">
                  <c:v>97.0</c:v>
                </c:pt>
                <c:pt idx="7066">
                  <c:v>97.0</c:v>
                </c:pt>
                <c:pt idx="7067">
                  <c:v>97.0</c:v>
                </c:pt>
                <c:pt idx="7068">
                  <c:v>97.0</c:v>
                </c:pt>
                <c:pt idx="7069">
                  <c:v>97.0</c:v>
                </c:pt>
                <c:pt idx="7070">
                  <c:v>97.0</c:v>
                </c:pt>
                <c:pt idx="7071">
                  <c:v>97.0</c:v>
                </c:pt>
                <c:pt idx="7072">
                  <c:v>97.0</c:v>
                </c:pt>
                <c:pt idx="7073">
                  <c:v>97.0</c:v>
                </c:pt>
                <c:pt idx="7074">
                  <c:v>97.0</c:v>
                </c:pt>
                <c:pt idx="7075">
                  <c:v>97.0</c:v>
                </c:pt>
                <c:pt idx="7076">
                  <c:v>97.0</c:v>
                </c:pt>
                <c:pt idx="7077">
                  <c:v>97.0</c:v>
                </c:pt>
                <c:pt idx="7078">
                  <c:v>97.0</c:v>
                </c:pt>
                <c:pt idx="7079">
                  <c:v>97.0</c:v>
                </c:pt>
                <c:pt idx="7080">
                  <c:v>97.0</c:v>
                </c:pt>
                <c:pt idx="7081">
                  <c:v>97.0</c:v>
                </c:pt>
                <c:pt idx="7082">
                  <c:v>97.0</c:v>
                </c:pt>
                <c:pt idx="7083">
                  <c:v>97.0</c:v>
                </c:pt>
                <c:pt idx="7084">
                  <c:v>97.0</c:v>
                </c:pt>
                <c:pt idx="7085">
                  <c:v>97.0</c:v>
                </c:pt>
                <c:pt idx="7086">
                  <c:v>97.0</c:v>
                </c:pt>
                <c:pt idx="7087">
                  <c:v>97.0</c:v>
                </c:pt>
                <c:pt idx="7088">
                  <c:v>97.0</c:v>
                </c:pt>
                <c:pt idx="7089">
                  <c:v>97.0</c:v>
                </c:pt>
                <c:pt idx="7090">
                  <c:v>97.0</c:v>
                </c:pt>
                <c:pt idx="7091">
                  <c:v>97.0</c:v>
                </c:pt>
                <c:pt idx="7092">
                  <c:v>97.0</c:v>
                </c:pt>
                <c:pt idx="7093">
                  <c:v>97.0</c:v>
                </c:pt>
                <c:pt idx="7094">
                  <c:v>97.0</c:v>
                </c:pt>
                <c:pt idx="7095">
                  <c:v>97.0</c:v>
                </c:pt>
                <c:pt idx="7096">
                  <c:v>97.0</c:v>
                </c:pt>
                <c:pt idx="7097">
                  <c:v>97.0</c:v>
                </c:pt>
                <c:pt idx="7098">
                  <c:v>97.0</c:v>
                </c:pt>
                <c:pt idx="7099">
                  <c:v>98.0</c:v>
                </c:pt>
                <c:pt idx="7100">
                  <c:v>98.0</c:v>
                </c:pt>
                <c:pt idx="7101">
                  <c:v>98.0</c:v>
                </c:pt>
                <c:pt idx="7102">
                  <c:v>98.0</c:v>
                </c:pt>
                <c:pt idx="7103">
                  <c:v>98.0</c:v>
                </c:pt>
                <c:pt idx="7104">
                  <c:v>98.0</c:v>
                </c:pt>
                <c:pt idx="7105">
                  <c:v>98.0</c:v>
                </c:pt>
                <c:pt idx="7106">
                  <c:v>98.0</c:v>
                </c:pt>
                <c:pt idx="7107">
                  <c:v>98.0</c:v>
                </c:pt>
                <c:pt idx="7108">
                  <c:v>98.0</c:v>
                </c:pt>
                <c:pt idx="7109">
                  <c:v>98.0</c:v>
                </c:pt>
                <c:pt idx="7110">
                  <c:v>98.0</c:v>
                </c:pt>
                <c:pt idx="7111">
                  <c:v>98.0</c:v>
                </c:pt>
                <c:pt idx="7112">
                  <c:v>98.0</c:v>
                </c:pt>
                <c:pt idx="7113">
                  <c:v>98.0</c:v>
                </c:pt>
                <c:pt idx="7114">
                  <c:v>98.0</c:v>
                </c:pt>
                <c:pt idx="7115">
                  <c:v>98.0</c:v>
                </c:pt>
                <c:pt idx="7116">
                  <c:v>98.0</c:v>
                </c:pt>
                <c:pt idx="7117">
                  <c:v>98.0</c:v>
                </c:pt>
                <c:pt idx="7118">
                  <c:v>98.0</c:v>
                </c:pt>
                <c:pt idx="7119">
                  <c:v>98.0</c:v>
                </c:pt>
                <c:pt idx="7120">
                  <c:v>98.0</c:v>
                </c:pt>
                <c:pt idx="7121">
                  <c:v>98.0</c:v>
                </c:pt>
                <c:pt idx="7122">
                  <c:v>98.0</c:v>
                </c:pt>
                <c:pt idx="7123">
                  <c:v>98.0</c:v>
                </c:pt>
                <c:pt idx="7124">
                  <c:v>98.0</c:v>
                </c:pt>
                <c:pt idx="7125">
                  <c:v>98.0</c:v>
                </c:pt>
                <c:pt idx="7126">
                  <c:v>98.0</c:v>
                </c:pt>
                <c:pt idx="7127">
                  <c:v>98.0</c:v>
                </c:pt>
                <c:pt idx="7128">
                  <c:v>98.0</c:v>
                </c:pt>
                <c:pt idx="7129">
                  <c:v>98.0</c:v>
                </c:pt>
                <c:pt idx="7130">
                  <c:v>98.0</c:v>
                </c:pt>
                <c:pt idx="7131">
                  <c:v>98.0</c:v>
                </c:pt>
                <c:pt idx="7132">
                  <c:v>98.0</c:v>
                </c:pt>
                <c:pt idx="7133">
                  <c:v>98.0</c:v>
                </c:pt>
                <c:pt idx="7134">
                  <c:v>98.0</c:v>
                </c:pt>
                <c:pt idx="7135">
                  <c:v>98.0</c:v>
                </c:pt>
                <c:pt idx="7136">
                  <c:v>98.0</c:v>
                </c:pt>
                <c:pt idx="7137">
                  <c:v>98.0</c:v>
                </c:pt>
                <c:pt idx="7138">
                  <c:v>98.0</c:v>
                </c:pt>
                <c:pt idx="7139">
                  <c:v>98.0</c:v>
                </c:pt>
                <c:pt idx="7140">
                  <c:v>98.0</c:v>
                </c:pt>
                <c:pt idx="7141">
                  <c:v>98.0</c:v>
                </c:pt>
                <c:pt idx="7142">
                  <c:v>98.0</c:v>
                </c:pt>
                <c:pt idx="7143">
                  <c:v>98.0</c:v>
                </c:pt>
                <c:pt idx="7144">
                  <c:v>98.0</c:v>
                </c:pt>
                <c:pt idx="7145">
                  <c:v>99.0</c:v>
                </c:pt>
                <c:pt idx="7146">
                  <c:v>99.0</c:v>
                </c:pt>
                <c:pt idx="7147">
                  <c:v>99.0</c:v>
                </c:pt>
                <c:pt idx="7148">
                  <c:v>99.0</c:v>
                </c:pt>
                <c:pt idx="7149">
                  <c:v>99.0</c:v>
                </c:pt>
                <c:pt idx="7150">
                  <c:v>99.0</c:v>
                </c:pt>
                <c:pt idx="7151">
                  <c:v>99.0</c:v>
                </c:pt>
                <c:pt idx="7152">
                  <c:v>99.0</c:v>
                </c:pt>
                <c:pt idx="7153">
                  <c:v>99.0</c:v>
                </c:pt>
                <c:pt idx="7154">
                  <c:v>99.0</c:v>
                </c:pt>
                <c:pt idx="7155">
                  <c:v>99.0</c:v>
                </c:pt>
                <c:pt idx="7156">
                  <c:v>99.0</c:v>
                </c:pt>
                <c:pt idx="7157">
                  <c:v>99.0</c:v>
                </c:pt>
                <c:pt idx="7158">
                  <c:v>99.0</c:v>
                </c:pt>
                <c:pt idx="7159">
                  <c:v>99.0</c:v>
                </c:pt>
                <c:pt idx="7160">
                  <c:v>99.0</c:v>
                </c:pt>
                <c:pt idx="7161">
                  <c:v>99.0</c:v>
                </c:pt>
                <c:pt idx="7162">
                  <c:v>99.0</c:v>
                </c:pt>
                <c:pt idx="7163">
                  <c:v>99.0</c:v>
                </c:pt>
                <c:pt idx="7164">
                  <c:v>99.0</c:v>
                </c:pt>
                <c:pt idx="7165">
                  <c:v>99.0</c:v>
                </c:pt>
                <c:pt idx="7166">
                  <c:v>99.0</c:v>
                </c:pt>
                <c:pt idx="7167">
                  <c:v>99.0</c:v>
                </c:pt>
                <c:pt idx="7168">
                  <c:v>99.0</c:v>
                </c:pt>
                <c:pt idx="7169">
                  <c:v>99.0</c:v>
                </c:pt>
                <c:pt idx="7170">
                  <c:v>99.0</c:v>
                </c:pt>
                <c:pt idx="7171">
                  <c:v>99.0</c:v>
                </c:pt>
                <c:pt idx="7172">
                  <c:v>99.0</c:v>
                </c:pt>
                <c:pt idx="7173">
                  <c:v>99.0</c:v>
                </c:pt>
                <c:pt idx="7174">
                  <c:v>99.0</c:v>
                </c:pt>
                <c:pt idx="7175">
                  <c:v>99.0</c:v>
                </c:pt>
                <c:pt idx="7176">
                  <c:v>99.0</c:v>
                </c:pt>
                <c:pt idx="7177">
                  <c:v>99.0</c:v>
                </c:pt>
                <c:pt idx="7178">
                  <c:v>99.0</c:v>
                </c:pt>
                <c:pt idx="7179">
                  <c:v>99.0</c:v>
                </c:pt>
                <c:pt idx="7180">
                  <c:v>99.0</c:v>
                </c:pt>
                <c:pt idx="7181">
                  <c:v>99.0</c:v>
                </c:pt>
                <c:pt idx="7182">
                  <c:v>99.0</c:v>
                </c:pt>
                <c:pt idx="7183">
                  <c:v>99.0</c:v>
                </c:pt>
                <c:pt idx="7184">
                  <c:v>99.0</c:v>
                </c:pt>
                <c:pt idx="7185">
                  <c:v>99.0</c:v>
                </c:pt>
                <c:pt idx="7186">
                  <c:v>99.0</c:v>
                </c:pt>
                <c:pt idx="7187">
                  <c:v>99.0</c:v>
                </c:pt>
                <c:pt idx="7188">
                  <c:v>99.0</c:v>
                </c:pt>
                <c:pt idx="7189">
                  <c:v>99.0</c:v>
                </c:pt>
                <c:pt idx="7190">
                  <c:v>99.0</c:v>
                </c:pt>
                <c:pt idx="7191">
                  <c:v>99.0</c:v>
                </c:pt>
                <c:pt idx="7192">
                  <c:v>99.0</c:v>
                </c:pt>
                <c:pt idx="7193">
                  <c:v>99.0</c:v>
                </c:pt>
                <c:pt idx="7194">
                  <c:v>99.0</c:v>
                </c:pt>
                <c:pt idx="7195">
                  <c:v>99.0</c:v>
                </c:pt>
                <c:pt idx="7196">
                  <c:v>99.0</c:v>
                </c:pt>
                <c:pt idx="7197">
                  <c:v>99.0</c:v>
                </c:pt>
                <c:pt idx="7198">
                  <c:v>99.0</c:v>
                </c:pt>
                <c:pt idx="7199">
                  <c:v>100.0</c:v>
                </c:pt>
                <c:pt idx="7200">
                  <c:v>101.0</c:v>
                </c:pt>
                <c:pt idx="7201">
                  <c:v>102.0</c:v>
                </c:pt>
                <c:pt idx="7202">
                  <c:v>102.0</c:v>
                </c:pt>
                <c:pt idx="7203">
                  <c:v>102.0</c:v>
                </c:pt>
                <c:pt idx="7204">
                  <c:v>102.0</c:v>
                </c:pt>
                <c:pt idx="7205">
                  <c:v>102.0</c:v>
                </c:pt>
                <c:pt idx="7206">
                  <c:v>102.0</c:v>
                </c:pt>
                <c:pt idx="7207">
                  <c:v>102.0</c:v>
                </c:pt>
                <c:pt idx="7208">
                  <c:v>102.0</c:v>
                </c:pt>
                <c:pt idx="7209">
                  <c:v>102.0</c:v>
                </c:pt>
                <c:pt idx="7210">
                  <c:v>102.0</c:v>
                </c:pt>
                <c:pt idx="7211">
                  <c:v>102.0</c:v>
                </c:pt>
                <c:pt idx="7212">
                  <c:v>102.0</c:v>
                </c:pt>
                <c:pt idx="7213">
                  <c:v>102.0</c:v>
                </c:pt>
                <c:pt idx="7214">
                  <c:v>102.0</c:v>
                </c:pt>
                <c:pt idx="7215">
                  <c:v>102.0</c:v>
                </c:pt>
                <c:pt idx="7216">
                  <c:v>102.0</c:v>
                </c:pt>
                <c:pt idx="7217">
                  <c:v>102.0</c:v>
                </c:pt>
                <c:pt idx="7218">
                  <c:v>102.0</c:v>
                </c:pt>
                <c:pt idx="7219">
                  <c:v>102.0</c:v>
                </c:pt>
                <c:pt idx="7220">
                  <c:v>102.0</c:v>
                </c:pt>
                <c:pt idx="7221">
                  <c:v>102.0</c:v>
                </c:pt>
                <c:pt idx="7222">
                  <c:v>102.0</c:v>
                </c:pt>
                <c:pt idx="7223">
                  <c:v>102.0</c:v>
                </c:pt>
                <c:pt idx="7224">
                  <c:v>102.0</c:v>
                </c:pt>
                <c:pt idx="7225">
                  <c:v>102.0</c:v>
                </c:pt>
                <c:pt idx="7226">
                  <c:v>102.0</c:v>
                </c:pt>
                <c:pt idx="7227">
                  <c:v>102.0</c:v>
                </c:pt>
                <c:pt idx="7228">
                  <c:v>102.0</c:v>
                </c:pt>
                <c:pt idx="7229">
                  <c:v>102.0</c:v>
                </c:pt>
                <c:pt idx="7230">
                  <c:v>102.0</c:v>
                </c:pt>
                <c:pt idx="7231">
                  <c:v>102.0</c:v>
                </c:pt>
                <c:pt idx="7232">
                  <c:v>102.0</c:v>
                </c:pt>
                <c:pt idx="7233">
                  <c:v>102.0</c:v>
                </c:pt>
                <c:pt idx="7234">
                  <c:v>102.0</c:v>
                </c:pt>
                <c:pt idx="7235">
                  <c:v>102.0</c:v>
                </c:pt>
                <c:pt idx="7236">
                  <c:v>102.0</c:v>
                </c:pt>
                <c:pt idx="7237">
                  <c:v>102.0</c:v>
                </c:pt>
                <c:pt idx="7238">
                  <c:v>102.0</c:v>
                </c:pt>
                <c:pt idx="7239">
                  <c:v>102.0</c:v>
                </c:pt>
                <c:pt idx="7240">
                  <c:v>102.0</c:v>
                </c:pt>
                <c:pt idx="7241">
                  <c:v>102.0</c:v>
                </c:pt>
                <c:pt idx="7242">
                  <c:v>102.0</c:v>
                </c:pt>
                <c:pt idx="7243">
                  <c:v>102.0</c:v>
                </c:pt>
                <c:pt idx="7244">
                  <c:v>102.0</c:v>
                </c:pt>
                <c:pt idx="7245">
                  <c:v>102.0</c:v>
                </c:pt>
                <c:pt idx="7246">
                  <c:v>102.0</c:v>
                </c:pt>
                <c:pt idx="7247">
                  <c:v>102.0</c:v>
                </c:pt>
                <c:pt idx="7248">
                  <c:v>103.0</c:v>
                </c:pt>
                <c:pt idx="7249">
                  <c:v>103.0</c:v>
                </c:pt>
                <c:pt idx="7250">
                  <c:v>103.0</c:v>
                </c:pt>
                <c:pt idx="7251">
                  <c:v>103.0</c:v>
                </c:pt>
                <c:pt idx="7252">
                  <c:v>103.0</c:v>
                </c:pt>
                <c:pt idx="7253">
                  <c:v>103.0</c:v>
                </c:pt>
                <c:pt idx="7254">
                  <c:v>103.0</c:v>
                </c:pt>
                <c:pt idx="7255">
                  <c:v>103.0</c:v>
                </c:pt>
                <c:pt idx="7256">
                  <c:v>103.0</c:v>
                </c:pt>
                <c:pt idx="7257">
                  <c:v>103.0</c:v>
                </c:pt>
                <c:pt idx="7258">
                  <c:v>103.0</c:v>
                </c:pt>
                <c:pt idx="7259">
                  <c:v>103.0</c:v>
                </c:pt>
                <c:pt idx="7260">
                  <c:v>103.0</c:v>
                </c:pt>
                <c:pt idx="7261">
                  <c:v>103.0</c:v>
                </c:pt>
                <c:pt idx="7262">
                  <c:v>103.0</c:v>
                </c:pt>
                <c:pt idx="7263">
                  <c:v>103.0</c:v>
                </c:pt>
                <c:pt idx="7264">
                  <c:v>103.0</c:v>
                </c:pt>
                <c:pt idx="7265">
                  <c:v>103.0</c:v>
                </c:pt>
                <c:pt idx="7266">
                  <c:v>103.0</c:v>
                </c:pt>
                <c:pt idx="7267">
                  <c:v>103.0</c:v>
                </c:pt>
                <c:pt idx="7268">
                  <c:v>103.0</c:v>
                </c:pt>
                <c:pt idx="7269">
                  <c:v>103.0</c:v>
                </c:pt>
                <c:pt idx="7270">
                  <c:v>103.0</c:v>
                </c:pt>
                <c:pt idx="7271">
                  <c:v>103.0</c:v>
                </c:pt>
                <c:pt idx="7272">
                  <c:v>103.0</c:v>
                </c:pt>
                <c:pt idx="7273">
                  <c:v>103.0</c:v>
                </c:pt>
                <c:pt idx="7274">
                  <c:v>103.0</c:v>
                </c:pt>
                <c:pt idx="7275">
                  <c:v>103.0</c:v>
                </c:pt>
                <c:pt idx="7276">
                  <c:v>103.0</c:v>
                </c:pt>
                <c:pt idx="7277">
                  <c:v>103.0</c:v>
                </c:pt>
                <c:pt idx="7278">
                  <c:v>103.0</c:v>
                </c:pt>
                <c:pt idx="7279">
                  <c:v>103.0</c:v>
                </c:pt>
                <c:pt idx="7280">
                  <c:v>103.0</c:v>
                </c:pt>
                <c:pt idx="7281">
                  <c:v>103.0</c:v>
                </c:pt>
                <c:pt idx="7282">
                  <c:v>103.0</c:v>
                </c:pt>
                <c:pt idx="7283">
                  <c:v>103.0</c:v>
                </c:pt>
                <c:pt idx="7284">
                  <c:v>103.0</c:v>
                </c:pt>
                <c:pt idx="7285">
                  <c:v>103.0</c:v>
                </c:pt>
                <c:pt idx="7286">
                  <c:v>103.0</c:v>
                </c:pt>
                <c:pt idx="7287">
                  <c:v>103.0</c:v>
                </c:pt>
                <c:pt idx="7288">
                  <c:v>103.0</c:v>
                </c:pt>
                <c:pt idx="7289">
                  <c:v>103.0</c:v>
                </c:pt>
                <c:pt idx="7290">
                  <c:v>103.0</c:v>
                </c:pt>
                <c:pt idx="7291">
                  <c:v>103.0</c:v>
                </c:pt>
                <c:pt idx="7292">
                  <c:v>103.0</c:v>
                </c:pt>
                <c:pt idx="7293">
                  <c:v>103.0</c:v>
                </c:pt>
                <c:pt idx="7294">
                  <c:v>104.0</c:v>
                </c:pt>
                <c:pt idx="7295">
                  <c:v>104.0</c:v>
                </c:pt>
                <c:pt idx="7296">
                  <c:v>104.0</c:v>
                </c:pt>
                <c:pt idx="7297">
                  <c:v>104.0</c:v>
                </c:pt>
                <c:pt idx="7298">
                  <c:v>104.0</c:v>
                </c:pt>
                <c:pt idx="7299">
                  <c:v>104.0</c:v>
                </c:pt>
                <c:pt idx="7300">
                  <c:v>104.0</c:v>
                </c:pt>
                <c:pt idx="7301">
                  <c:v>104.0</c:v>
                </c:pt>
                <c:pt idx="7302">
                  <c:v>104.0</c:v>
                </c:pt>
                <c:pt idx="7303">
                  <c:v>104.0</c:v>
                </c:pt>
                <c:pt idx="7304">
                  <c:v>104.0</c:v>
                </c:pt>
                <c:pt idx="7305">
                  <c:v>104.0</c:v>
                </c:pt>
                <c:pt idx="7306">
                  <c:v>104.0</c:v>
                </c:pt>
                <c:pt idx="7307">
                  <c:v>104.0</c:v>
                </c:pt>
                <c:pt idx="7308">
                  <c:v>104.0</c:v>
                </c:pt>
                <c:pt idx="7309">
                  <c:v>104.0</c:v>
                </c:pt>
                <c:pt idx="7310">
                  <c:v>104.0</c:v>
                </c:pt>
                <c:pt idx="7311">
                  <c:v>104.0</c:v>
                </c:pt>
                <c:pt idx="7312">
                  <c:v>104.0</c:v>
                </c:pt>
                <c:pt idx="7313">
                  <c:v>104.0</c:v>
                </c:pt>
                <c:pt idx="7314">
                  <c:v>104.0</c:v>
                </c:pt>
                <c:pt idx="7315">
                  <c:v>104.0</c:v>
                </c:pt>
                <c:pt idx="7316">
                  <c:v>104.0</c:v>
                </c:pt>
                <c:pt idx="7317">
                  <c:v>104.0</c:v>
                </c:pt>
                <c:pt idx="7318">
                  <c:v>104.0</c:v>
                </c:pt>
                <c:pt idx="7319">
                  <c:v>104.0</c:v>
                </c:pt>
                <c:pt idx="7320">
                  <c:v>104.0</c:v>
                </c:pt>
                <c:pt idx="7321">
                  <c:v>104.0</c:v>
                </c:pt>
                <c:pt idx="7322">
                  <c:v>104.0</c:v>
                </c:pt>
                <c:pt idx="7323">
                  <c:v>104.0</c:v>
                </c:pt>
                <c:pt idx="7324">
                  <c:v>104.0</c:v>
                </c:pt>
                <c:pt idx="7325">
                  <c:v>104.0</c:v>
                </c:pt>
                <c:pt idx="7326">
                  <c:v>104.0</c:v>
                </c:pt>
                <c:pt idx="7327">
                  <c:v>104.0</c:v>
                </c:pt>
                <c:pt idx="7328">
                  <c:v>104.0</c:v>
                </c:pt>
                <c:pt idx="7329">
                  <c:v>104.0</c:v>
                </c:pt>
                <c:pt idx="7330">
                  <c:v>104.0</c:v>
                </c:pt>
                <c:pt idx="7331">
                  <c:v>104.0</c:v>
                </c:pt>
                <c:pt idx="7332">
                  <c:v>104.0</c:v>
                </c:pt>
                <c:pt idx="7333">
                  <c:v>104.0</c:v>
                </c:pt>
                <c:pt idx="7334">
                  <c:v>104.0</c:v>
                </c:pt>
                <c:pt idx="7335">
                  <c:v>104.0</c:v>
                </c:pt>
                <c:pt idx="7336">
                  <c:v>104.0</c:v>
                </c:pt>
                <c:pt idx="7337">
                  <c:v>104.0</c:v>
                </c:pt>
                <c:pt idx="7338">
                  <c:v>104.0</c:v>
                </c:pt>
                <c:pt idx="7339">
                  <c:v>104.0</c:v>
                </c:pt>
                <c:pt idx="7340">
                  <c:v>104.0</c:v>
                </c:pt>
                <c:pt idx="7341">
                  <c:v>104.0</c:v>
                </c:pt>
                <c:pt idx="7342">
                  <c:v>104.0</c:v>
                </c:pt>
                <c:pt idx="7343">
                  <c:v>104.0</c:v>
                </c:pt>
                <c:pt idx="7344">
                  <c:v>104.0</c:v>
                </c:pt>
                <c:pt idx="7345">
                  <c:v>104.0</c:v>
                </c:pt>
                <c:pt idx="7346">
                  <c:v>104.0</c:v>
                </c:pt>
                <c:pt idx="7347">
                  <c:v>104.0</c:v>
                </c:pt>
                <c:pt idx="7348">
                  <c:v>104.0</c:v>
                </c:pt>
                <c:pt idx="7349">
                  <c:v>104.0</c:v>
                </c:pt>
                <c:pt idx="7350">
                  <c:v>104.0</c:v>
                </c:pt>
                <c:pt idx="7351">
                  <c:v>104.0</c:v>
                </c:pt>
                <c:pt idx="7352">
                  <c:v>104.0</c:v>
                </c:pt>
                <c:pt idx="7353">
                  <c:v>104.0</c:v>
                </c:pt>
                <c:pt idx="7354">
                  <c:v>104.0</c:v>
                </c:pt>
                <c:pt idx="7355">
                  <c:v>104.0</c:v>
                </c:pt>
                <c:pt idx="7356">
                  <c:v>104.0</c:v>
                </c:pt>
                <c:pt idx="7357">
                  <c:v>104.0</c:v>
                </c:pt>
                <c:pt idx="7358">
                  <c:v>104.0</c:v>
                </c:pt>
                <c:pt idx="7359">
                  <c:v>104.0</c:v>
                </c:pt>
                <c:pt idx="7360">
                  <c:v>104.0</c:v>
                </c:pt>
                <c:pt idx="7361">
                  <c:v>104.0</c:v>
                </c:pt>
                <c:pt idx="7362">
                  <c:v>104.0</c:v>
                </c:pt>
                <c:pt idx="7363">
                  <c:v>104.0</c:v>
                </c:pt>
                <c:pt idx="7364">
                  <c:v>104.0</c:v>
                </c:pt>
                <c:pt idx="7365">
                  <c:v>104.0</c:v>
                </c:pt>
                <c:pt idx="7366">
                  <c:v>104.0</c:v>
                </c:pt>
                <c:pt idx="7367">
                  <c:v>104.0</c:v>
                </c:pt>
                <c:pt idx="7368">
                  <c:v>104.0</c:v>
                </c:pt>
                <c:pt idx="7369">
                  <c:v>104.0</c:v>
                </c:pt>
                <c:pt idx="7370">
                  <c:v>104.0</c:v>
                </c:pt>
                <c:pt idx="7371">
                  <c:v>104.0</c:v>
                </c:pt>
                <c:pt idx="7372">
                  <c:v>104.0</c:v>
                </c:pt>
                <c:pt idx="7373">
                  <c:v>104.0</c:v>
                </c:pt>
                <c:pt idx="7374">
                  <c:v>104.0</c:v>
                </c:pt>
                <c:pt idx="7375">
                  <c:v>104.0</c:v>
                </c:pt>
                <c:pt idx="7376">
                  <c:v>104.0</c:v>
                </c:pt>
                <c:pt idx="7377">
                  <c:v>104.0</c:v>
                </c:pt>
                <c:pt idx="7378">
                  <c:v>104.0</c:v>
                </c:pt>
                <c:pt idx="7379">
                  <c:v>104.0</c:v>
                </c:pt>
                <c:pt idx="7380">
                  <c:v>104.0</c:v>
                </c:pt>
                <c:pt idx="7381">
                  <c:v>104.0</c:v>
                </c:pt>
                <c:pt idx="7382">
                  <c:v>104.0</c:v>
                </c:pt>
                <c:pt idx="7383">
                  <c:v>104.0</c:v>
                </c:pt>
                <c:pt idx="7384">
                  <c:v>104.0</c:v>
                </c:pt>
                <c:pt idx="7385">
                  <c:v>104.0</c:v>
                </c:pt>
                <c:pt idx="7386">
                  <c:v>104.0</c:v>
                </c:pt>
                <c:pt idx="7387">
                  <c:v>104.0</c:v>
                </c:pt>
                <c:pt idx="7388">
                  <c:v>104.0</c:v>
                </c:pt>
                <c:pt idx="7389">
                  <c:v>104.0</c:v>
                </c:pt>
                <c:pt idx="7390">
                  <c:v>104.0</c:v>
                </c:pt>
                <c:pt idx="7391">
                  <c:v>104.0</c:v>
                </c:pt>
                <c:pt idx="7392">
                  <c:v>104.0</c:v>
                </c:pt>
                <c:pt idx="7393">
                  <c:v>104.0</c:v>
                </c:pt>
                <c:pt idx="7394">
                  <c:v>104.0</c:v>
                </c:pt>
                <c:pt idx="7395">
                  <c:v>104.0</c:v>
                </c:pt>
                <c:pt idx="7396">
                  <c:v>104.0</c:v>
                </c:pt>
                <c:pt idx="7397">
                  <c:v>104.0</c:v>
                </c:pt>
                <c:pt idx="7398">
                  <c:v>104.0</c:v>
                </c:pt>
                <c:pt idx="7399">
                  <c:v>104.0</c:v>
                </c:pt>
                <c:pt idx="7400">
                  <c:v>104.0</c:v>
                </c:pt>
                <c:pt idx="7401">
                  <c:v>104.0</c:v>
                </c:pt>
                <c:pt idx="7402">
                  <c:v>104.0</c:v>
                </c:pt>
                <c:pt idx="7403">
                  <c:v>104.0</c:v>
                </c:pt>
                <c:pt idx="7404">
                  <c:v>104.0</c:v>
                </c:pt>
                <c:pt idx="7405">
                  <c:v>104.0</c:v>
                </c:pt>
                <c:pt idx="7406">
                  <c:v>104.0</c:v>
                </c:pt>
                <c:pt idx="7407">
                  <c:v>104.0</c:v>
                </c:pt>
                <c:pt idx="7408">
                  <c:v>104.0</c:v>
                </c:pt>
                <c:pt idx="7409">
                  <c:v>104.0</c:v>
                </c:pt>
                <c:pt idx="7410">
                  <c:v>104.0</c:v>
                </c:pt>
                <c:pt idx="7411">
                  <c:v>104.0</c:v>
                </c:pt>
                <c:pt idx="7412">
                  <c:v>104.0</c:v>
                </c:pt>
                <c:pt idx="7413">
                  <c:v>104.0</c:v>
                </c:pt>
                <c:pt idx="7414">
                  <c:v>104.0</c:v>
                </c:pt>
                <c:pt idx="7415">
                  <c:v>104.0</c:v>
                </c:pt>
                <c:pt idx="7416">
                  <c:v>104.0</c:v>
                </c:pt>
                <c:pt idx="7417">
                  <c:v>104.0</c:v>
                </c:pt>
                <c:pt idx="7418">
                  <c:v>104.0</c:v>
                </c:pt>
                <c:pt idx="7419">
                  <c:v>104.0</c:v>
                </c:pt>
                <c:pt idx="7420">
                  <c:v>104.0</c:v>
                </c:pt>
                <c:pt idx="7421">
                  <c:v>104.0</c:v>
                </c:pt>
                <c:pt idx="7422">
                  <c:v>104.0</c:v>
                </c:pt>
                <c:pt idx="7423">
                  <c:v>104.0</c:v>
                </c:pt>
                <c:pt idx="7424">
                  <c:v>104.0</c:v>
                </c:pt>
                <c:pt idx="7425">
                  <c:v>104.0</c:v>
                </c:pt>
                <c:pt idx="7426">
                  <c:v>104.0</c:v>
                </c:pt>
                <c:pt idx="7427">
                  <c:v>104.0</c:v>
                </c:pt>
                <c:pt idx="7428">
                  <c:v>104.0</c:v>
                </c:pt>
                <c:pt idx="7429">
                  <c:v>104.0</c:v>
                </c:pt>
                <c:pt idx="7430">
                  <c:v>104.0</c:v>
                </c:pt>
                <c:pt idx="7431">
                  <c:v>104.0</c:v>
                </c:pt>
                <c:pt idx="7432">
                  <c:v>104.0</c:v>
                </c:pt>
                <c:pt idx="7433">
                  <c:v>104.0</c:v>
                </c:pt>
                <c:pt idx="7434">
                  <c:v>104.0</c:v>
                </c:pt>
                <c:pt idx="7435">
                  <c:v>104.0</c:v>
                </c:pt>
                <c:pt idx="7436">
                  <c:v>104.0</c:v>
                </c:pt>
                <c:pt idx="7437">
                  <c:v>104.0</c:v>
                </c:pt>
                <c:pt idx="7438">
                  <c:v>104.0</c:v>
                </c:pt>
                <c:pt idx="7439">
                  <c:v>104.0</c:v>
                </c:pt>
                <c:pt idx="7440">
                  <c:v>104.0</c:v>
                </c:pt>
                <c:pt idx="7441">
                  <c:v>104.0</c:v>
                </c:pt>
                <c:pt idx="7442">
                  <c:v>104.0</c:v>
                </c:pt>
                <c:pt idx="7443">
                  <c:v>104.0</c:v>
                </c:pt>
                <c:pt idx="7444">
                  <c:v>104.0</c:v>
                </c:pt>
                <c:pt idx="7445">
                  <c:v>104.0</c:v>
                </c:pt>
                <c:pt idx="7446">
                  <c:v>104.0</c:v>
                </c:pt>
                <c:pt idx="7447">
                  <c:v>104.0</c:v>
                </c:pt>
                <c:pt idx="7448">
                  <c:v>104.0</c:v>
                </c:pt>
                <c:pt idx="7449">
                  <c:v>104.0</c:v>
                </c:pt>
                <c:pt idx="7450">
                  <c:v>104.0</c:v>
                </c:pt>
                <c:pt idx="7451">
                  <c:v>104.0</c:v>
                </c:pt>
                <c:pt idx="7452">
                  <c:v>104.0</c:v>
                </c:pt>
                <c:pt idx="7453">
                  <c:v>104.0</c:v>
                </c:pt>
                <c:pt idx="7454">
                  <c:v>104.0</c:v>
                </c:pt>
                <c:pt idx="7455">
                  <c:v>104.0</c:v>
                </c:pt>
                <c:pt idx="7456">
                  <c:v>104.0</c:v>
                </c:pt>
                <c:pt idx="7457">
                  <c:v>104.0</c:v>
                </c:pt>
                <c:pt idx="7458">
                  <c:v>104.0</c:v>
                </c:pt>
                <c:pt idx="7459">
                  <c:v>104.0</c:v>
                </c:pt>
                <c:pt idx="7460">
                  <c:v>104.0</c:v>
                </c:pt>
                <c:pt idx="7461">
                  <c:v>104.0</c:v>
                </c:pt>
                <c:pt idx="7462">
                  <c:v>104.0</c:v>
                </c:pt>
                <c:pt idx="7463">
                  <c:v>104.0</c:v>
                </c:pt>
                <c:pt idx="7464">
                  <c:v>104.0</c:v>
                </c:pt>
                <c:pt idx="7465">
                  <c:v>104.0</c:v>
                </c:pt>
                <c:pt idx="7466">
                  <c:v>104.0</c:v>
                </c:pt>
                <c:pt idx="7467">
                  <c:v>104.0</c:v>
                </c:pt>
                <c:pt idx="7468">
                  <c:v>104.0</c:v>
                </c:pt>
                <c:pt idx="7469">
                  <c:v>104.0</c:v>
                </c:pt>
                <c:pt idx="7470">
                  <c:v>105.0</c:v>
                </c:pt>
                <c:pt idx="7471">
                  <c:v>105.0</c:v>
                </c:pt>
                <c:pt idx="7472">
                  <c:v>105.0</c:v>
                </c:pt>
                <c:pt idx="7473">
                  <c:v>105.0</c:v>
                </c:pt>
                <c:pt idx="7474">
                  <c:v>105.0</c:v>
                </c:pt>
                <c:pt idx="7475">
                  <c:v>105.0</c:v>
                </c:pt>
                <c:pt idx="7476">
                  <c:v>105.0</c:v>
                </c:pt>
                <c:pt idx="7477">
                  <c:v>105.0</c:v>
                </c:pt>
                <c:pt idx="7478">
                  <c:v>105.0</c:v>
                </c:pt>
                <c:pt idx="7479">
                  <c:v>105.0</c:v>
                </c:pt>
                <c:pt idx="7480">
                  <c:v>105.0</c:v>
                </c:pt>
                <c:pt idx="7481">
                  <c:v>105.0</c:v>
                </c:pt>
                <c:pt idx="7482">
                  <c:v>105.0</c:v>
                </c:pt>
                <c:pt idx="7483">
                  <c:v>105.0</c:v>
                </c:pt>
                <c:pt idx="7484">
                  <c:v>105.0</c:v>
                </c:pt>
                <c:pt idx="7485">
                  <c:v>105.0</c:v>
                </c:pt>
                <c:pt idx="7486">
                  <c:v>105.0</c:v>
                </c:pt>
                <c:pt idx="7487">
                  <c:v>105.0</c:v>
                </c:pt>
                <c:pt idx="7488">
                  <c:v>105.0</c:v>
                </c:pt>
                <c:pt idx="7489">
                  <c:v>105.0</c:v>
                </c:pt>
                <c:pt idx="7490">
                  <c:v>105.0</c:v>
                </c:pt>
                <c:pt idx="7491">
                  <c:v>105.0</c:v>
                </c:pt>
                <c:pt idx="7492">
                  <c:v>105.0</c:v>
                </c:pt>
                <c:pt idx="7493">
                  <c:v>105.0</c:v>
                </c:pt>
                <c:pt idx="7494">
                  <c:v>105.0</c:v>
                </c:pt>
                <c:pt idx="7495">
                  <c:v>105.0</c:v>
                </c:pt>
                <c:pt idx="7496">
                  <c:v>105.0</c:v>
                </c:pt>
                <c:pt idx="7497">
                  <c:v>105.0</c:v>
                </c:pt>
                <c:pt idx="7498">
                  <c:v>105.0</c:v>
                </c:pt>
                <c:pt idx="7499">
                  <c:v>105.0</c:v>
                </c:pt>
                <c:pt idx="7500">
                  <c:v>105.0</c:v>
                </c:pt>
                <c:pt idx="7501">
                  <c:v>105.0</c:v>
                </c:pt>
                <c:pt idx="7502">
                  <c:v>105.0</c:v>
                </c:pt>
                <c:pt idx="7503">
                  <c:v>105.0</c:v>
                </c:pt>
                <c:pt idx="7504">
                  <c:v>105.0</c:v>
                </c:pt>
                <c:pt idx="7505">
                  <c:v>105.0</c:v>
                </c:pt>
                <c:pt idx="7506">
                  <c:v>105.0</c:v>
                </c:pt>
                <c:pt idx="7507">
                  <c:v>105.0</c:v>
                </c:pt>
                <c:pt idx="7508">
                  <c:v>105.0</c:v>
                </c:pt>
                <c:pt idx="7509">
                  <c:v>105.0</c:v>
                </c:pt>
                <c:pt idx="7510">
                  <c:v>105.0</c:v>
                </c:pt>
                <c:pt idx="7511">
                  <c:v>105.0</c:v>
                </c:pt>
                <c:pt idx="7512">
                  <c:v>105.0</c:v>
                </c:pt>
                <c:pt idx="7513">
                  <c:v>105.0</c:v>
                </c:pt>
                <c:pt idx="7514">
                  <c:v>105.0</c:v>
                </c:pt>
                <c:pt idx="7515">
                  <c:v>105.0</c:v>
                </c:pt>
                <c:pt idx="7516">
                  <c:v>105.0</c:v>
                </c:pt>
                <c:pt idx="7517">
                  <c:v>105.0</c:v>
                </c:pt>
                <c:pt idx="7518">
                  <c:v>105.0</c:v>
                </c:pt>
                <c:pt idx="7519">
                  <c:v>105.0</c:v>
                </c:pt>
                <c:pt idx="7520">
                  <c:v>105.0</c:v>
                </c:pt>
                <c:pt idx="7521">
                  <c:v>105.0</c:v>
                </c:pt>
                <c:pt idx="7522">
                  <c:v>105.0</c:v>
                </c:pt>
                <c:pt idx="7523">
                  <c:v>105.0</c:v>
                </c:pt>
                <c:pt idx="7524">
                  <c:v>105.0</c:v>
                </c:pt>
                <c:pt idx="7525">
                  <c:v>105.0</c:v>
                </c:pt>
                <c:pt idx="7526">
                  <c:v>105.0</c:v>
                </c:pt>
                <c:pt idx="7527">
                  <c:v>105.0</c:v>
                </c:pt>
                <c:pt idx="7528">
                  <c:v>105.0</c:v>
                </c:pt>
                <c:pt idx="7529">
                  <c:v>105.0</c:v>
                </c:pt>
                <c:pt idx="7530">
                  <c:v>105.0</c:v>
                </c:pt>
                <c:pt idx="7531">
                  <c:v>105.0</c:v>
                </c:pt>
                <c:pt idx="7532">
                  <c:v>105.0</c:v>
                </c:pt>
                <c:pt idx="7533">
                  <c:v>105.0</c:v>
                </c:pt>
                <c:pt idx="7534">
                  <c:v>105.0</c:v>
                </c:pt>
                <c:pt idx="7535">
                  <c:v>105.0</c:v>
                </c:pt>
                <c:pt idx="7536">
                  <c:v>105.0</c:v>
                </c:pt>
                <c:pt idx="7537">
                  <c:v>105.0</c:v>
                </c:pt>
                <c:pt idx="7538">
                  <c:v>105.0</c:v>
                </c:pt>
                <c:pt idx="7539">
                  <c:v>105.0</c:v>
                </c:pt>
                <c:pt idx="7540">
                  <c:v>105.0</c:v>
                </c:pt>
                <c:pt idx="7541">
                  <c:v>105.0</c:v>
                </c:pt>
                <c:pt idx="7542">
                  <c:v>105.0</c:v>
                </c:pt>
                <c:pt idx="7543">
                  <c:v>105.0</c:v>
                </c:pt>
                <c:pt idx="7544">
                  <c:v>105.0</c:v>
                </c:pt>
                <c:pt idx="7545">
                  <c:v>105.0</c:v>
                </c:pt>
                <c:pt idx="7546">
                  <c:v>105.0</c:v>
                </c:pt>
                <c:pt idx="7547">
                  <c:v>105.0</c:v>
                </c:pt>
                <c:pt idx="7548">
                  <c:v>105.0</c:v>
                </c:pt>
                <c:pt idx="7549">
                  <c:v>105.0</c:v>
                </c:pt>
                <c:pt idx="7550">
                  <c:v>105.0</c:v>
                </c:pt>
                <c:pt idx="7551">
                  <c:v>105.0</c:v>
                </c:pt>
                <c:pt idx="7552">
                  <c:v>105.0</c:v>
                </c:pt>
                <c:pt idx="7553">
                  <c:v>105.0</c:v>
                </c:pt>
                <c:pt idx="7554">
                  <c:v>105.0</c:v>
                </c:pt>
                <c:pt idx="7555">
                  <c:v>105.0</c:v>
                </c:pt>
                <c:pt idx="7556">
                  <c:v>105.0</c:v>
                </c:pt>
                <c:pt idx="7557">
                  <c:v>105.0</c:v>
                </c:pt>
                <c:pt idx="7558">
                  <c:v>105.0</c:v>
                </c:pt>
                <c:pt idx="7559">
                  <c:v>105.0</c:v>
                </c:pt>
                <c:pt idx="7560">
                  <c:v>105.0</c:v>
                </c:pt>
                <c:pt idx="7561">
                  <c:v>105.0</c:v>
                </c:pt>
                <c:pt idx="7562">
                  <c:v>105.0</c:v>
                </c:pt>
                <c:pt idx="7563">
                  <c:v>105.0</c:v>
                </c:pt>
                <c:pt idx="7564">
                  <c:v>105.0</c:v>
                </c:pt>
                <c:pt idx="7565">
                  <c:v>105.0</c:v>
                </c:pt>
                <c:pt idx="7566">
                  <c:v>105.0</c:v>
                </c:pt>
                <c:pt idx="7567">
                  <c:v>105.0</c:v>
                </c:pt>
                <c:pt idx="7568">
                  <c:v>105.0</c:v>
                </c:pt>
                <c:pt idx="7569">
                  <c:v>105.0</c:v>
                </c:pt>
                <c:pt idx="7570">
                  <c:v>105.0</c:v>
                </c:pt>
                <c:pt idx="7571">
                  <c:v>105.0</c:v>
                </c:pt>
                <c:pt idx="7572">
                  <c:v>105.0</c:v>
                </c:pt>
                <c:pt idx="7573">
                  <c:v>105.0</c:v>
                </c:pt>
                <c:pt idx="7574">
                  <c:v>105.0</c:v>
                </c:pt>
                <c:pt idx="7575">
                  <c:v>105.0</c:v>
                </c:pt>
                <c:pt idx="7576">
                  <c:v>105.0</c:v>
                </c:pt>
                <c:pt idx="7577">
                  <c:v>105.0</c:v>
                </c:pt>
                <c:pt idx="7578">
                  <c:v>105.0</c:v>
                </c:pt>
                <c:pt idx="7579">
                  <c:v>105.0</c:v>
                </c:pt>
                <c:pt idx="7580">
                  <c:v>105.0</c:v>
                </c:pt>
                <c:pt idx="7581">
                  <c:v>105.0</c:v>
                </c:pt>
                <c:pt idx="7582">
                  <c:v>105.0</c:v>
                </c:pt>
                <c:pt idx="7583">
                  <c:v>105.0</c:v>
                </c:pt>
                <c:pt idx="7584">
                  <c:v>105.0</c:v>
                </c:pt>
                <c:pt idx="7585">
                  <c:v>105.0</c:v>
                </c:pt>
                <c:pt idx="7586">
                  <c:v>105.0</c:v>
                </c:pt>
                <c:pt idx="7587">
                  <c:v>105.0</c:v>
                </c:pt>
                <c:pt idx="7588">
                  <c:v>105.0</c:v>
                </c:pt>
                <c:pt idx="7589">
                  <c:v>105.0</c:v>
                </c:pt>
                <c:pt idx="7590">
                  <c:v>105.0</c:v>
                </c:pt>
                <c:pt idx="7591">
                  <c:v>105.0</c:v>
                </c:pt>
                <c:pt idx="7592">
                  <c:v>105.0</c:v>
                </c:pt>
                <c:pt idx="7593">
                  <c:v>105.0</c:v>
                </c:pt>
                <c:pt idx="7594">
                  <c:v>105.0</c:v>
                </c:pt>
                <c:pt idx="7595">
                  <c:v>105.0</c:v>
                </c:pt>
                <c:pt idx="7596">
                  <c:v>105.0</c:v>
                </c:pt>
                <c:pt idx="7597">
                  <c:v>105.0</c:v>
                </c:pt>
                <c:pt idx="7598">
                  <c:v>105.0</c:v>
                </c:pt>
                <c:pt idx="7599">
                  <c:v>105.0</c:v>
                </c:pt>
                <c:pt idx="7600">
                  <c:v>105.0</c:v>
                </c:pt>
                <c:pt idx="7601">
                  <c:v>105.0</c:v>
                </c:pt>
                <c:pt idx="7602">
                  <c:v>105.0</c:v>
                </c:pt>
                <c:pt idx="7603">
                  <c:v>106.0</c:v>
                </c:pt>
                <c:pt idx="7604">
                  <c:v>107.0</c:v>
                </c:pt>
                <c:pt idx="7605">
                  <c:v>108.0</c:v>
                </c:pt>
                <c:pt idx="7606">
                  <c:v>108.0</c:v>
                </c:pt>
                <c:pt idx="7607">
                  <c:v>108.0</c:v>
                </c:pt>
                <c:pt idx="7608">
                  <c:v>108.0</c:v>
                </c:pt>
                <c:pt idx="7609">
                  <c:v>108.0</c:v>
                </c:pt>
                <c:pt idx="7610">
                  <c:v>108.0</c:v>
                </c:pt>
                <c:pt idx="7611">
                  <c:v>108.0</c:v>
                </c:pt>
                <c:pt idx="7612">
                  <c:v>108.0</c:v>
                </c:pt>
                <c:pt idx="7613">
                  <c:v>108.0</c:v>
                </c:pt>
                <c:pt idx="7614">
                  <c:v>108.0</c:v>
                </c:pt>
                <c:pt idx="7615">
                  <c:v>108.0</c:v>
                </c:pt>
                <c:pt idx="7616">
                  <c:v>108.0</c:v>
                </c:pt>
                <c:pt idx="7617">
                  <c:v>108.0</c:v>
                </c:pt>
                <c:pt idx="7618">
                  <c:v>108.0</c:v>
                </c:pt>
                <c:pt idx="7619">
                  <c:v>108.0</c:v>
                </c:pt>
                <c:pt idx="7620">
                  <c:v>108.0</c:v>
                </c:pt>
                <c:pt idx="7621">
                  <c:v>108.0</c:v>
                </c:pt>
                <c:pt idx="7622">
                  <c:v>108.0</c:v>
                </c:pt>
                <c:pt idx="7623">
                  <c:v>108.0</c:v>
                </c:pt>
                <c:pt idx="7624">
                  <c:v>108.0</c:v>
                </c:pt>
                <c:pt idx="7625">
                  <c:v>108.0</c:v>
                </c:pt>
                <c:pt idx="7626">
                  <c:v>108.0</c:v>
                </c:pt>
                <c:pt idx="7627">
                  <c:v>108.0</c:v>
                </c:pt>
                <c:pt idx="7628">
                  <c:v>108.0</c:v>
                </c:pt>
                <c:pt idx="7629">
                  <c:v>108.0</c:v>
                </c:pt>
                <c:pt idx="7630">
                  <c:v>108.0</c:v>
                </c:pt>
                <c:pt idx="7631">
                  <c:v>108.0</c:v>
                </c:pt>
                <c:pt idx="7632">
                  <c:v>108.0</c:v>
                </c:pt>
                <c:pt idx="7633">
                  <c:v>108.0</c:v>
                </c:pt>
                <c:pt idx="7634">
                  <c:v>108.0</c:v>
                </c:pt>
                <c:pt idx="7635">
                  <c:v>108.0</c:v>
                </c:pt>
                <c:pt idx="7636">
                  <c:v>108.0</c:v>
                </c:pt>
                <c:pt idx="7637">
                  <c:v>108.0</c:v>
                </c:pt>
                <c:pt idx="7638">
                  <c:v>108.0</c:v>
                </c:pt>
                <c:pt idx="7639">
                  <c:v>108.0</c:v>
                </c:pt>
                <c:pt idx="7640">
                  <c:v>108.0</c:v>
                </c:pt>
                <c:pt idx="7641">
                  <c:v>108.0</c:v>
                </c:pt>
                <c:pt idx="7642">
                  <c:v>108.0</c:v>
                </c:pt>
                <c:pt idx="7643">
                  <c:v>108.0</c:v>
                </c:pt>
                <c:pt idx="7644">
                  <c:v>108.0</c:v>
                </c:pt>
                <c:pt idx="7645">
                  <c:v>108.0</c:v>
                </c:pt>
                <c:pt idx="7646">
                  <c:v>108.0</c:v>
                </c:pt>
                <c:pt idx="7647">
                  <c:v>108.0</c:v>
                </c:pt>
                <c:pt idx="7648">
                  <c:v>108.0</c:v>
                </c:pt>
                <c:pt idx="7649">
                  <c:v>108.0</c:v>
                </c:pt>
                <c:pt idx="7650">
                  <c:v>108.0</c:v>
                </c:pt>
                <c:pt idx="7651">
                  <c:v>108.0</c:v>
                </c:pt>
                <c:pt idx="7652">
                  <c:v>108.0</c:v>
                </c:pt>
                <c:pt idx="7653">
                  <c:v>108.0</c:v>
                </c:pt>
                <c:pt idx="7654">
                  <c:v>108.0</c:v>
                </c:pt>
                <c:pt idx="7655">
                  <c:v>108.0</c:v>
                </c:pt>
                <c:pt idx="7656">
                  <c:v>108.0</c:v>
                </c:pt>
                <c:pt idx="7657">
                  <c:v>108.0</c:v>
                </c:pt>
                <c:pt idx="7658">
                  <c:v>108.0</c:v>
                </c:pt>
                <c:pt idx="7659">
                  <c:v>108.0</c:v>
                </c:pt>
                <c:pt idx="7660">
                  <c:v>108.0</c:v>
                </c:pt>
                <c:pt idx="7661">
                  <c:v>108.0</c:v>
                </c:pt>
                <c:pt idx="7662">
                  <c:v>108.0</c:v>
                </c:pt>
                <c:pt idx="7663">
                  <c:v>108.0</c:v>
                </c:pt>
                <c:pt idx="7664">
                  <c:v>108.0</c:v>
                </c:pt>
                <c:pt idx="7665">
                  <c:v>108.0</c:v>
                </c:pt>
                <c:pt idx="7666">
                  <c:v>108.0</c:v>
                </c:pt>
                <c:pt idx="7667">
                  <c:v>108.0</c:v>
                </c:pt>
                <c:pt idx="7668">
                  <c:v>108.0</c:v>
                </c:pt>
                <c:pt idx="7669">
                  <c:v>108.0</c:v>
                </c:pt>
                <c:pt idx="7670">
                  <c:v>108.0</c:v>
                </c:pt>
                <c:pt idx="7671">
                  <c:v>108.0</c:v>
                </c:pt>
                <c:pt idx="7672">
                  <c:v>108.0</c:v>
                </c:pt>
                <c:pt idx="7673">
                  <c:v>108.0</c:v>
                </c:pt>
                <c:pt idx="7674">
                  <c:v>108.0</c:v>
                </c:pt>
                <c:pt idx="7675">
                  <c:v>108.0</c:v>
                </c:pt>
                <c:pt idx="7676">
                  <c:v>108.0</c:v>
                </c:pt>
                <c:pt idx="7677">
                  <c:v>108.0</c:v>
                </c:pt>
                <c:pt idx="7678">
                  <c:v>108.0</c:v>
                </c:pt>
                <c:pt idx="7679">
                  <c:v>108.0</c:v>
                </c:pt>
                <c:pt idx="7680">
                  <c:v>108.0</c:v>
                </c:pt>
                <c:pt idx="7681">
                  <c:v>108.0</c:v>
                </c:pt>
                <c:pt idx="7682">
                  <c:v>108.0</c:v>
                </c:pt>
                <c:pt idx="7683">
                  <c:v>108.0</c:v>
                </c:pt>
                <c:pt idx="7684">
                  <c:v>108.0</c:v>
                </c:pt>
                <c:pt idx="7685">
                  <c:v>108.0</c:v>
                </c:pt>
                <c:pt idx="7686">
                  <c:v>108.0</c:v>
                </c:pt>
                <c:pt idx="7687">
                  <c:v>108.0</c:v>
                </c:pt>
                <c:pt idx="7688">
                  <c:v>108.0</c:v>
                </c:pt>
                <c:pt idx="7689">
                  <c:v>108.0</c:v>
                </c:pt>
                <c:pt idx="7690">
                  <c:v>108.0</c:v>
                </c:pt>
                <c:pt idx="7691">
                  <c:v>108.0</c:v>
                </c:pt>
                <c:pt idx="7692">
                  <c:v>108.0</c:v>
                </c:pt>
                <c:pt idx="7693">
                  <c:v>108.0</c:v>
                </c:pt>
                <c:pt idx="7694">
                  <c:v>108.0</c:v>
                </c:pt>
                <c:pt idx="7695">
                  <c:v>108.0</c:v>
                </c:pt>
                <c:pt idx="7696">
                  <c:v>108.0</c:v>
                </c:pt>
                <c:pt idx="7697">
                  <c:v>108.0</c:v>
                </c:pt>
                <c:pt idx="7698">
                  <c:v>108.0</c:v>
                </c:pt>
                <c:pt idx="7699">
                  <c:v>108.0</c:v>
                </c:pt>
                <c:pt idx="7700">
                  <c:v>108.0</c:v>
                </c:pt>
                <c:pt idx="7701">
                  <c:v>108.0</c:v>
                </c:pt>
                <c:pt idx="7702">
                  <c:v>108.0</c:v>
                </c:pt>
                <c:pt idx="7703">
                  <c:v>108.0</c:v>
                </c:pt>
                <c:pt idx="7704">
                  <c:v>108.0</c:v>
                </c:pt>
                <c:pt idx="7705">
                  <c:v>108.0</c:v>
                </c:pt>
                <c:pt idx="7706">
                  <c:v>108.0</c:v>
                </c:pt>
                <c:pt idx="7707">
                  <c:v>108.0</c:v>
                </c:pt>
                <c:pt idx="7708">
                  <c:v>108.0</c:v>
                </c:pt>
                <c:pt idx="7709">
                  <c:v>108.0</c:v>
                </c:pt>
                <c:pt idx="7710">
                  <c:v>108.0</c:v>
                </c:pt>
                <c:pt idx="7711">
                  <c:v>108.0</c:v>
                </c:pt>
                <c:pt idx="7712">
                  <c:v>108.0</c:v>
                </c:pt>
                <c:pt idx="7713">
                  <c:v>109.0</c:v>
                </c:pt>
                <c:pt idx="7714">
                  <c:v>110.0</c:v>
                </c:pt>
                <c:pt idx="7715">
                  <c:v>110.0</c:v>
                </c:pt>
                <c:pt idx="7716">
                  <c:v>110.0</c:v>
                </c:pt>
                <c:pt idx="7717">
                  <c:v>110.0</c:v>
                </c:pt>
                <c:pt idx="7718">
                  <c:v>110.0</c:v>
                </c:pt>
                <c:pt idx="7719">
                  <c:v>110.0</c:v>
                </c:pt>
                <c:pt idx="7720">
                  <c:v>110.0</c:v>
                </c:pt>
                <c:pt idx="7721">
                  <c:v>110.0</c:v>
                </c:pt>
                <c:pt idx="7722">
                  <c:v>110.0</c:v>
                </c:pt>
                <c:pt idx="7723">
                  <c:v>110.0</c:v>
                </c:pt>
                <c:pt idx="7724">
                  <c:v>110.0</c:v>
                </c:pt>
                <c:pt idx="7725">
                  <c:v>110.0</c:v>
                </c:pt>
                <c:pt idx="7726">
                  <c:v>110.0</c:v>
                </c:pt>
                <c:pt idx="7727">
                  <c:v>110.0</c:v>
                </c:pt>
                <c:pt idx="7728">
                  <c:v>110.0</c:v>
                </c:pt>
                <c:pt idx="7729">
                  <c:v>110.0</c:v>
                </c:pt>
                <c:pt idx="7730">
                  <c:v>110.0</c:v>
                </c:pt>
                <c:pt idx="7731">
                  <c:v>110.0</c:v>
                </c:pt>
                <c:pt idx="7732">
                  <c:v>110.0</c:v>
                </c:pt>
                <c:pt idx="7733">
                  <c:v>110.0</c:v>
                </c:pt>
                <c:pt idx="7734">
                  <c:v>110.0</c:v>
                </c:pt>
                <c:pt idx="7735">
                  <c:v>110.0</c:v>
                </c:pt>
                <c:pt idx="7736">
                  <c:v>110.0</c:v>
                </c:pt>
                <c:pt idx="7737">
                  <c:v>110.0</c:v>
                </c:pt>
                <c:pt idx="7738">
                  <c:v>110.0</c:v>
                </c:pt>
                <c:pt idx="7739">
                  <c:v>110.0</c:v>
                </c:pt>
                <c:pt idx="7740">
                  <c:v>110.0</c:v>
                </c:pt>
                <c:pt idx="7741">
                  <c:v>110.0</c:v>
                </c:pt>
                <c:pt idx="7742">
                  <c:v>110.0</c:v>
                </c:pt>
                <c:pt idx="7743">
                  <c:v>110.0</c:v>
                </c:pt>
                <c:pt idx="7744">
                  <c:v>110.0</c:v>
                </c:pt>
                <c:pt idx="7745">
                  <c:v>110.0</c:v>
                </c:pt>
                <c:pt idx="7746">
                  <c:v>110.0</c:v>
                </c:pt>
                <c:pt idx="7747">
                  <c:v>110.0</c:v>
                </c:pt>
                <c:pt idx="7748">
                  <c:v>110.0</c:v>
                </c:pt>
                <c:pt idx="7749">
                  <c:v>110.0</c:v>
                </c:pt>
                <c:pt idx="7750">
                  <c:v>110.0</c:v>
                </c:pt>
                <c:pt idx="7751">
                  <c:v>110.0</c:v>
                </c:pt>
                <c:pt idx="7752">
                  <c:v>110.0</c:v>
                </c:pt>
                <c:pt idx="7753">
                  <c:v>110.0</c:v>
                </c:pt>
                <c:pt idx="7754">
                  <c:v>110.0</c:v>
                </c:pt>
                <c:pt idx="7755">
                  <c:v>110.0</c:v>
                </c:pt>
                <c:pt idx="7756">
                  <c:v>110.0</c:v>
                </c:pt>
                <c:pt idx="7757">
                  <c:v>110.0</c:v>
                </c:pt>
                <c:pt idx="7758">
                  <c:v>110.0</c:v>
                </c:pt>
                <c:pt idx="7759">
                  <c:v>110.0</c:v>
                </c:pt>
                <c:pt idx="7760">
                  <c:v>110.0</c:v>
                </c:pt>
                <c:pt idx="7761">
                  <c:v>110.0</c:v>
                </c:pt>
                <c:pt idx="7762">
                  <c:v>110.0</c:v>
                </c:pt>
                <c:pt idx="7763">
                  <c:v>110.0</c:v>
                </c:pt>
                <c:pt idx="7764">
                  <c:v>110.0</c:v>
                </c:pt>
                <c:pt idx="7765">
                  <c:v>110.0</c:v>
                </c:pt>
                <c:pt idx="7766">
                  <c:v>110.0</c:v>
                </c:pt>
                <c:pt idx="7767">
                  <c:v>110.0</c:v>
                </c:pt>
                <c:pt idx="7768">
                  <c:v>110.0</c:v>
                </c:pt>
                <c:pt idx="7769">
                  <c:v>110.0</c:v>
                </c:pt>
                <c:pt idx="7770">
                  <c:v>110.0</c:v>
                </c:pt>
                <c:pt idx="7771">
                  <c:v>110.0</c:v>
                </c:pt>
                <c:pt idx="7772">
                  <c:v>110.0</c:v>
                </c:pt>
                <c:pt idx="7773">
                  <c:v>110.0</c:v>
                </c:pt>
                <c:pt idx="7774">
                  <c:v>110.0</c:v>
                </c:pt>
                <c:pt idx="7775">
                  <c:v>110.0</c:v>
                </c:pt>
                <c:pt idx="7776">
                  <c:v>110.0</c:v>
                </c:pt>
                <c:pt idx="7777">
                  <c:v>110.0</c:v>
                </c:pt>
                <c:pt idx="7778">
                  <c:v>110.0</c:v>
                </c:pt>
                <c:pt idx="7779">
                  <c:v>110.0</c:v>
                </c:pt>
                <c:pt idx="7780">
                  <c:v>110.0</c:v>
                </c:pt>
                <c:pt idx="7781">
                  <c:v>110.0</c:v>
                </c:pt>
                <c:pt idx="7782">
                  <c:v>110.0</c:v>
                </c:pt>
                <c:pt idx="7783">
                  <c:v>110.0</c:v>
                </c:pt>
                <c:pt idx="7784">
                  <c:v>110.0</c:v>
                </c:pt>
                <c:pt idx="7785">
                  <c:v>110.0</c:v>
                </c:pt>
                <c:pt idx="7786">
                  <c:v>110.0</c:v>
                </c:pt>
                <c:pt idx="7787">
                  <c:v>110.0</c:v>
                </c:pt>
                <c:pt idx="7788">
                  <c:v>110.0</c:v>
                </c:pt>
                <c:pt idx="7789">
                  <c:v>110.0</c:v>
                </c:pt>
                <c:pt idx="7790">
                  <c:v>110.0</c:v>
                </c:pt>
                <c:pt idx="7791">
                  <c:v>110.0</c:v>
                </c:pt>
                <c:pt idx="7792">
                  <c:v>110.0</c:v>
                </c:pt>
                <c:pt idx="7793">
                  <c:v>110.0</c:v>
                </c:pt>
                <c:pt idx="7794">
                  <c:v>110.0</c:v>
                </c:pt>
                <c:pt idx="7795">
                  <c:v>110.0</c:v>
                </c:pt>
                <c:pt idx="7796">
                  <c:v>110.0</c:v>
                </c:pt>
                <c:pt idx="7797">
                  <c:v>110.0</c:v>
                </c:pt>
                <c:pt idx="7798">
                  <c:v>110.0</c:v>
                </c:pt>
                <c:pt idx="7799">
                  <c:v>110.0</c:v>
                </c:pt>
                <c:pt idx="7800">
                  <c:v>110.0</c:v>
                </c:pt>
                <c:pt idx="7801">
                  <c:v>110.0</c:v>
                </c:pt>
                <c:pt idx="7802">
                  <c:v>110.0</c:v>
                </c:pt>
                <c:pt idx="7803">
                  <c:v>110.0</c:v>
                </c:pt>
                <c:pt idx="7804">
                  <c:v>110.0</c:v>
                </c:pt>
                <c:pt idx="7805">
                  <c:v>110.0</c:v>
                </c:pt>
                <c:pt idx="7806">
                  <c:v>110.0</c:v>
                </c:pt>
                <c:pt idx="7807">
                  <c:v>110.0</c:v>
                </c:pt>
                <c:pt idx="7808">
                  <c:v>111.0</c:v>
                </c:pt>
                <c:pt idx="7809">
                  <c:v>111.0</c:v>
                </c:pt>
                <c:pt idx="7810">
                  <c:v>111.0</c:v>
                </c:pt>
                <c:pt idx="7811">
                  <c:v>111.0</c:v>
                </c:pt>
                <c:pt idx="7812">
                  <c:v>111.0</c:v>
                </c:pt>
                <c:pt idx="7813">
                  <c:v>111.0</c:v>
                </c:pt>
                <c:pt idx="7814">
                  <c:v>111.0</c:v>
                </c:pt>
                <c:pt idx="7815">
                  <c:v>111.0</c:v>
                </c:pt>
                <c:pt idx="7816">
                  <c:v>111.0</c:v>
                </c:pt>
                <c:pt idx="7817">
                  <c:v>111.0</c:v>
                </c:pt>
                <c:pt idx="7818">
                  <c:v>111.0</c:v>
                </c:pt>
                <c:pt idx="7819">
                  <c:v>111.0</c:v>
                </c:pt>
                <c:pt idx="7820">
                  <c:v>111.0</c:v>
                </c:pt>
                <c:pt idx="7821">
                  <c:v>111.0</c:v>
                </c:pt>
                <c:pt idx="7822">
                  <c:v>111.0</c:v>
                </c:pt>
                <c:pt idx="7823">
                  <c:v>112.0</c:v>
                </c:pt>
                <c:pt idx="7824">
                  <c:v>112.0</c:v>
                </c:pt>
                <c:pt idx="7825">
                  <c:v>112.0</c:v>
                </c:pt>
                <c:pt idx="7826">
                  <c:v>112.0</c:v>
                </c:pt>
                <c:pt idx="7827">
                  <c:v>112.0</c:v>
                </c:pt>
                <c:pt idx="7828">
                  <c:v>112.0</c:v>
                </c:pt>
                <c:pt idx="7829">
                  <c:v>112.0</c:v>
                </c:pt>
                <c:pt idx="7830">
                  <c:v>112.0</c:v>
                </c:pt>
                <c:pt idx="7831">
                  <c:v>112.0</c:v>
                </c:pt>
                <c:pt idx="7832">
                  <c:v>112.0</c:v>
                </c:pt>
                <c:pt idx="7833">
                  <c:v>112.0</c:v>
                </c:pt>
                <c:pt idx="7834">
                  <c:v>112.0</c:v>
                </c:pt>
                <c:pt idx="7835">
                  <c:v>112.0</c:v>
                </c:pt>
                <c:pt idx="7836">
                  <c:v>113.0</c:v>
                </c:pt>
                <c:pt idx="7837">
                  <c:v>113.0</c:v>
                </c:pt>
                <c:pt idx="7838">
                  <c:v>113.0</c:v>
                </c:pt>
                <c:pt idx="7839">
                  <c:v>113.0</c:v>
                </c:pt>
                <c:pt idx="7840">
                  <c:v>113.0</c:v>
                </c:pt>
                <c:pt idx="7841">
                  <c:v>113.0</c:v>
                </c:pt>
                <c:pt idx="7842">
                  <c:v>113.0</c:v>
                </c:pt>
                <c:pt idx="7843">
                  <c:v>113.0</c:v>
                </c:pt>
                <c:pt idx="7844">
                  <c:v>113.0</c:v>
                </c:pt>
                <c:pt idx="7845">
                  <c:v>113.0</c:v>
                </c:pt>
                <c:pt idx="7846">
                  <c:v>113.0</c:v>
                </c:pt>
                <c:pt idx="7847">
                  <c:v>114.0</c:v>
                </c:pt>
                <c:pt idx="7848">
                  <c:v>114.0</c:v>
                </c:pt>
                <c:pt idx="7849">
                  <c:v>114.0</c:v>
                </c:pt>
                <c:pt idx="7850">
                  <c:v>114.0</c:v>
                </c:pt>
                <c:pt idx="7851">
                  <c:v>114.0</c:v>
                </c:pt>
                <c:pt idx="7852">
                  <c:v>114.0</c:v>
                </c:pt>
                <c:pt idx="7853">
                  <c:v>114.0</c:v>
                </c:pt>
                <c:pt idx="7854">
                  <c:v>114.0</c:v>
                </c:pt>
                <c:pt idx="7855">
                  <c:v>114.0</c:v>
                </c:pt>
                <c:pt idx="7856">
                  <c:v>114.0</c:v>
                </c:pt>
                <c:pt idx="7857">
                  <c:v>114.0</c:v>
                </c:pt>
                <c:pt idx="7858">
                  <c:v>114.0</c:v>
                </c:pt>
                <c:pt idx="7859">
                  <c:v>114.0</c:v>
                </c:pt>
                <c:pt idx="7860">
                  <c:v>114.0</c:v>
                </c:pt>
                <c:pt idx="7861">
                  <c:v>114.0</c:v>
                </c:pt>
                <c:pt idx="7862">
                  <c:v>114.0</c:v>
                </c:pt>
                <c:pt idx="7863">
                  <c:v>114.0</c:v>
                </c:pt>
                <c:pt idx="7864">
                  <c:v>114.0</c:v>
                </c:pt>
                <c:pt idx="7865">
                  <c:v>114.0</c:v>
                </c:pt>
                <c:pt idx="7866">
                  <c:v>114.0</c:v>
                </c:pt>
                <c:pt idx="7867">
                  <c:v>114.0</c:v>
                </c:pt>
                <c:pt idx="7868">
                  <c:v>114.0</c:v>
                </c:pt>
                <c:pt idx="7869">
                  <c:v>114.0</c:v>
                </c:pt>
                <c:pt idx="7870">
                  <c:v>114.0</c:v>
                </c:pt>
                <c:pt idx="7871">
                  <c:v>114.0</c:v>
                </c:pt>
                <c:pt idx="7872">
                  <c:v>114.0</c:v>
                </c:pt>
                <c:pt idx="7873">
                  <c:v>114.0</c:v>
                </c:pt>
                <c:pt idx="7874">
                  <c:v>114.0</c:v>
                </c:pt>
                <c:pt idx="7875">
                  <c:v>114.0</c:v>
                </c:pt>
                <c:pt idx="7876">
                  <c:v>114.0</c:v>
                </c:pt>
                <c:pt idx="7877">
                  <c:v>114.0</c:v>
                </c:pt>
                <c:pt idx="7878">
                  <c:v>114.0</c:v>
                </c:pt>
                <c:pt idx="7879">
                  <c:v>114.0</c:v>
                </c:pt>
                <c:pt idx="7880">
                  <c:v>114.0</c:v>
                </c:pt>
                <c:pt idx="7881">
                  <c:v>114.0</c:v>
                </c:pt>
                <c:pt idx="7882">
                  <c:v>114.0</c:v>
                </c:pt>
                <c:pt idx="7883">
                  <c:v>114.0</c:v>
                </c:pt>
                <c:pt idx="7884">
                  <c:v>114.0</c:v>
                </c:pt>
                <c:pt idx="7885">
                  <c:v>114.0</c:v>
                </c:pt>
                <c:pt idx="7886">
                  <c:v>114.0</c:v>
                </c:pt>
                <c:pt idx="7887">
                  <c:v>114.0</c:v>
                </c:pt>
                <c:pt idx="7888">
                  <c:v>114.0</c:v>
                </c:pt>
                <c:pt idx="7889">
                  <c:v>114.0</c:v>
                </c:pt>
                <c:pt idx="7890">
                  <c:v>114.0</c:v>
                </c:pt>
                <c:pt idx="7891">
                  <c:v>114.0</c:v>
                </c:pt>
                <c:pt idx="7892">
                  <c:v>114.0</c:v>
                </c:pt>
                <c:pt idx="7893">
                  <c:v>114.0</c:v>
                </c:pt>
                <c:pt idx="7894">
                  <c:v>114.0</c:v>
                </c:pt>
                <c:pt idx="7895">
                  <c:v>114.0</c:v>
                </c:pt>
                <c:pt idx="7896">
                  <c:v>114.0</c:v>
                </c:pt>
                <c:pt idx="7897">
                  <c:v>114.0</c:v>
                </c:pt>
                <c:pt idx="7898">
                  <c:v>114.0</c:v>
                </c:pt>
                <c:pt idx="7899">
                  <c:v>114.0</c:v>
                </c:pt>
                <c:pt idx="7900">
                  <c:v>114.0</c:v>
                </c:pt>
                <c:pt idx="7901">
                  <c:v>114.0</c:v>
                </c:pt>
                <c:pt idx="7902">
                  <c:v>114.0</c:v>
                </c:pt>
                <c:pt idx="7903">
                  <c:v>114.0</c:v>
                </c:pt>
                <c:pt idx="7904">
                  <c:v>114.0</c:v>
                </c:pt>
                <c:pt idx="7905">
                  <c:v>114.0</c:v>
                </c:pt>
                <c:pt idx="7906">
                  <c:v>114.0</c:v>
                </c:pt>
                <c:pt idx="7907">
                  <c:v>114.0</c:v>
                </c:pt>
                <c:pt idx="7908">
                  <c:v>114.0</c:v>
                </c:pt>
                <c:pt idx="7909">
                  <c:v>114.0</c:v>
                </c:pt>
                <c:pt idx="7910">
                  <c:v>114.0</c:v>
                </c:pt>
                <c:pt idx="7911">
                  <c:v>114.0</c:v>
                </c:pt>
                <c:pt idx="7912">
                  <c:v>114.0</c:v>
                </c:pt>
                <c:pt idx="7913">
                  <c:v>114.0</c:v>
                </c:pt>
                <c:pt idx="7914">
                  <c:v>114.0</c:v>
                </c:pt>
                <c:pt idx="7915">
                  <c:v>114.0</c:v>
                </c:pt>
                <c:pt idx="7916">
                  <c:v>114.0</c:v>
                </c:pt>
                <c:pt idx="7917">
                  <c:v>114.0</c:v>
                </c:pt>
                <c:pt idx="7918">
                  <c:v>114.0</c:v>
                </c:pt>
                <c:pt idx="7919">
                  <c:v>114.0</c:v>
                </c:pt>
                <c:pt idx="7920">
                  <c:v>114.0</c:v>
                </c:pt>
                <c:pt idx="7921">
                  <c:v>114.0</c:v>
                </c:pt>
                <c:pt idx="7922">
                  <c:v>114.0</c:v>
                </c:pt>
                <c:pt idx="7923">
                  <c:v>114.0</c:v>
                </c:pt>
                <c:pt idx="7924">
                  <c:v>114.0</c:v>
                </c:pt>
                <c:pt idx="7925">
                  <c:v>114.0</c:v>
                </c:pt>
                <c:pt idx="7926">
                  <c:v>114.0</c:v>
                </c:pt>
                <c:pt idx="7927">
                  <c:v>114.0</c:v>
                </c:pt>
                <c:pt idx="7928">
                  <c:v>114.0</c:v>
                </c:pt>
                <c:pt idx="7929">
                  <c:v>114.0</c:v>
                </c:pt>
                <c:pt idx="7930">
                  <c:v>114.0</c:v>
                </c:pt>
                <c:pt idx="7931">
                  <c:v>114.0</c:v>
                </c:pt>
                <c:pt idx="7932">
                  <c:v>114.0</c:v>
                </c:pt>
                <c:pt idx="7933">
                  <c:v>114.0</c:v>
                </c:pt>
                <c:pt idx="7934">
                  <c:v>114.0</c:v>
                </c:pt>
                <c:pt idx="7935">
                  <c:v>114.0</c:v>
                </c:pt>
                <c:pt idx="7936">
                  <c:v>114.0</c:v>
                </c:pt>
                <c:pt idx="7937">
                  <c:v>114.0</c:v>
                </c:pt>
                <c:pt idx="7938">
                  <c:v>114.0</c:v>
                </c:pt>
                <c:pt idx="7939">
                  <c:v>114.0</c:v>
                </c:pt>
                <c:pt idx="7940">
                  <c:v>114.0</c:v>
                </c:pt>
                <c:pt idx="7941">
                  <c:v>114.0</c:v>
                </c:pt>
                <c:pt idx="7942">
                  <c:v>114.0</c:v>
                </c:pt>
                <c:pt idx="7943">
                  <c:v>114.0</c:v>
                </c:pt>
                <c:pt idx="7944">
                  <c:v>114.0</c:v>
                </c:pt>
                <c:pt idx="7945">
                  <c:v>114.0</c:v>
                </c:pt>
                <c:pt idx="7946">
                  <c:v>115.0</c:v>
                </c:pt>
                <c:pt idx="7947">
                  <c:v>115.0</c:v>
                </c:pt>
                <c:pt idx="7948">
                  <c:v>115.0</c:v>
                </c:pt>
                <c:pt idx="7949">
                  <c:v>115.0</c:v>
                </c:pt>
                <c:pt idx="7950">
                  <c:v>115.0</c:v>
                </c:pt>
                <c:pt idx="7951">
                  <c:v>115.0</c:v>
                </c:pt>
                <c:pt idx="7952">
                  <c:v>115.0</c:v>
                </c:pt>
                <c:pt idx="7953">
                  <c:v>115.0</c:v>
                </c:pt>
                <c:pt idx="7954">
                  <c:v>115.0</c:v>
                </c:pt>
                <c:pt idx="7955">
                  <c:v>115.0</c:v>
                </c:pt>
                <c:pt idx="7956">
                  <c:v>115.0</c:v>
                </c:pt>
                <c:pt idx="7957">
                  <c:v>115.0</c:v>
                </c:pt>
                <c:pt idx="7958">
                  <c:v>115.0</c:v>
                </c:pt>
                <c:pt idx="7959">
                  <c:v>115.0</c:v>
                </c:pt>
                <c:pt idx="7960">
                  <c:v>115.0</c:v>
                </c:pt>
                <c:pt idx="7961">
                  <c:v>115.0</c:v>
                </c:pt>
                <c:pt idx="7962">
                  <c:v>115.0</c:v>
                </c:pt>
                <c:pt idx="7963">
                  <c:v>115.0</c:v>
                </c:pt>
                <c:pt idx="7964">
                  <c:v>115.0</c:v>
                </c:pt>
                <c:pt idx="7965">
                  <c:v>115.0</c:v>
                </c:pt>
                <c:pt idx="7966">
                  <c:v>115.0</c:v>
                </c:pt>
                <c:pt idx="7967">
                  <c:v>115.0</c:v>
                </c:pt>
                <c:pt idx="7968">
                  <c:v>115.0</c:v>
                </c:pt>
                <c:pt idx="7969">
                  <c:v>115.0</c:v>
                </c:pt>
                <c:pt idx="7970">
                  <c:v>115.0</c:v>
                </c:pt>
                <c:pt idx="7971">
                  <c:v>115.0</c:v>
                </c:pt>
                <c:pt idx="7972">
                  <c:v>115.0</c:v>
                </c:pt>
                <c:pt idx="7973">
                  <c:v>115.0</c:v>
                </c:pt>
                <c:pt idx="7974">
                  <c:v>115.0</c:v>
                </c:pt>
                <c:pt idx="7975">
                  <c:v>115.0</c:v>
                </c:pt>
                <c:pt idx="7976">
                  <c:v>115.0</c:v>
                </c:pt>
                <c:pt idx="7977">
                  <c:v>115.0</c:v>
                </c:pt>
                <c:pt idx="7978">
                  <c:v>115.0</c:v>
                </c:pt>
                <c:pt idx="7979">
                  <c:v>116.0</c:v>
                </c:pt>
                <c:pt idx="7980">
                  <c:v>116.0</c:v>
                </c:pt>
                <c:pt idx="7981">
                  <c:v>116.0</c:v>
                </c:pt>
                <c:pt idx="7982">
                  <c:v>116.0</c:v>
                </c:pt>
                <c:pt idx="7983">
                  <c:v>116.0</c:v>
                </c:pt>
                <c:pt idx="7984">
                  <c:v>116.0</c:v>
                </c:pt>
                <c:pt idx="7985">
                  <c:v>116.0</c:v>
                </c:pt>
                <c:pt idx="7986">
                  <c:v>116.0</c:v>
                </c:pt>
                <c:pt idx="7987">
                  <c:v>116.0</c:v>
                </c:pt>
                <c:pt idx="7988">
                  <c:v>116.0</c:v>
                </c:pt>
                <c:pt idx="7989">
                  <c:v>116.0</c:v>
                </c:pt>
                <c:pt idx="7990">
                  <c:v>116.0</c:v>
                </c:pt>
                <c:pt idx="7991">
                  <c:v>116.0</c:v>
                </c:pt>
                <c:pt idx="7992">
                  <c:v>116.0</c:v>
                </c:pt>
                <c:pt idx="7993">
                  <c:v>116.0</c:v>
                </c:pt>
                <c:pt idx="7994">
                  <c:v>116.0</c:v>
                </c:pt>
                <c:pt idx="7995">
                  <c:v>116.0</c:v>
                </c:pt>
                <c:pt idx="7996">
                  <c:v>116.0</c:v>
                </c:pt>
                <c:pt idx="7997">
                  <c:v>116.0</c:v>
                </c:pt>
                <c:pt idx="7998">
                  <c:v>116.0</c:v>
                </c:pt>
                <c:pt idx="7999">
                  <c:v>116.0</c:v>
                </c:pt>
                <c:pt idx="8000">
                  <c:v>116.0</c:v>
                </c:pt>
                <c:pt idx="8001">
                  <c:v>116.0</c:v>
                </c:pt>
                <c:pt idx="8002">
                  <c:v>116.0</c:v>
                </c:pt>
                <c:pt idx="8003">
                  <c:v>116.0</c:v>
                </c:pt>
                <c:pt idx="8004">
                  <c:v>116.0</c:v>
                </c:pt>
                <c:pt idx="8005">
                  <c:v>116.0</c:v>
                </c:pt>
                <c:pt idx="8006">
                  <c:v>116.0</c:v>
                </c:pt>
                <c:pt idx="8007">
                  <c:v>116.0</c:v>
                </c:pt>
                <c:pt idx="8008">
                  <c:v>116.0</c:v>
                </c:pt>
                <c:pt idx="8009">
                  <c:v>116.0</c:v>
                </c:pt>
                <c:pt idx="8010">
                  <c:v>116.0</c:v>
                </c:pt>
                <c:pt idx="8011">
                  <c:v>117.0</c:v>
                </c:pt>
                <c:pt idx="8012">
                  <c:v>117.0</c:v>
                </c:pt>
                <c:pt idx="8013">
                  <c:v>117.0</c:v>
                </c:pt>
                <c:pt idx="8014">
                  <c:v>117.0</c:v>
                </c:pt>
                <c:pt idx="8015">
                  <c:v>117.0</c:v>
                </c:pt>
                <c:pt idx="8016">
                  <c:v>117.0</c:v>
                </c:pt>
                <c:pt idx="8017">
                  <c:v>117.0</c:v>
                </c:pt>
                <c:pt idx="8018">
                  <c:v>117.0</c:v>
                </c:pt>
                <c:pt idx="8019">
                  <c:v>117.0</c:v>
                </c:pt>
                <c:pt idx="8020">
                  <c:v>117.0</c:v>
                </c:pt>
                <c:pt idx="8021">
                  <c:v>117.0</c:v>
                </c:pt>
                <c:pt idx="8022">
                  <c:v>118.0</c:v>
                </c:pt>
                <c:pt idx="8023">
                  <c:v>118.0</c:v>
                </c:pt>
                <c:pt idx="8024">
                  <c:v>118.0</c:v>
                </c:pt>
                <c:pt idx="8025">
                  <c:v>118.0</c:v>
                </c:pt>
                <c:pt idx="8026">
                  <c:v>118.0</c:v>
                </c:pt>
                <c:pt idx="8027">
                  <c:v>118.0</c:v>
                </c:pt>
                <c:pt idx="8028">
                  <c:v>118.0</c:v>
                </c:pt>
                <c:pt idx="8029">
                  <c:v>118.0</c:v>
                </c:pt>
                <c:pt idx="8030">
                  <c:v>118.0</c:v>
                </c:pt>
                <c:pt idx="8031">
                  <c:v>118.0</c:v>
                </c:pt>
                <c:pt idx="8032">
                  <c:v>118.0</c:v>
                </c:pt>
                <c:pt idx="8033">
                  <c:v>118.0</c:v>
                </c:pt>
                <c:pt idx="8034">
                  <c:v>118.0</c:v>
                </c:pt>
                <c:pt idx="8035">
                  <c:v>118.0</c:v>
                </c:pt>
                <c:pt idx="8036">
                  <c:v>118.0</c:v>
                </c:pt>
                <c:pt idx="8037">
                  <c:v>118.0</c:v>
                </c:pt>
                <c:pt idx="8038">
                  <c:v>118.0</c:v>
                </c:pt>
                <c:pt idx="8039">
                  <c:v>118.0</c:v>
                </c:pt>
                <c:pt idx="8040">
                  <c:v>118.0</c:v>
                </c:pt>
                <c:pt idx="8041">
                  <c:v>118.0</c:v>
                </c:pt>
                <c:pt idx="8042">
                  <c:v>118.0</c:v>
                </c:pt>
                <c:pt idx="8043">
                  <c:v>118.0</c:v>
                </c:pt>
                <c:pt idx="8044">
                  <c:v>118.0</c:v>
                </c:pt>
                <c:pt idx="8045">
                  <c:v>118.0</c:v>
                </c:pt>
                <c:pt idx="8046">
                  <c:v>118.0</c:v>
                </c:pt>
                <c:pt idx="8047">
                  <c:v>118.0</c:v>
                </c:pt>
                <c:pt idx="8048">
                  <c:v>118.0</c:v>
                </c:pt>
                <c:pt idx="8049">
                  <c:v>118.0</c:v>
                </c:pt>
                <c:pt idx="8050">
                  <c:v>118.0</c:v>
                </c:pt>
                <c:pt idx="8051">
                  <c:v>118.0</c:v>
                </c:pt>
                <c:pt idx="8052">
                  <c:v>119.0</c:v>
                </c:pt>
                <c:pt idx="8053">
                  <c:v>119.0</c:v>
                </c:pt>
                <c:pt idx="8054">
                  <c:v>119.0</c:v>
                </c:pt>
                <c:pt idx="8055">
                  <c:v>119.0</c:v>
                </c:pt>
                <c:pt idx="8056">
                  <c:v>119.0</c:v>
                </c:pt>
                <c:pt idx="8057">
                  <c:v>119.0</c:v>
                </c:pt>
                <c:pt idx="8058">
                  <c:v>119.0</c:v>
                </c:pt>
                <c:pt idx="8059">
                  <c:v>119.0</c:v>
                </c:pt>
                <c:pt idx="8060">
                  <c:v>119.0</c:v>
                </c:pt>
                <c:pt idx="8061">
                  <c:v>119.0</c:v>
                </c:pt>
                <c:pt idx="8062">
                  <c:v>119.0</c:v>
                </c:pt>
                <c:pt idx="8063">
                  <c:v>119.0</c:v>
                </c:pt>
                <c:pt idx="8064">
                  <c:v>119.0</c:v>
                </c:pt>
                <c:pt idx="8065">
                  <c:v>119.0</c:v>
                </c:pt>
                <c:pt idx="8066">
                  <c:v>119.0</c:v>
                </c:pt>
                <c:pt idx="8067">
                  <c:v>119.0</c:v>
                </c:pt>
                <c:pt idx="8068">
                  <c:v>119.0</c:v>
                </c:pt>
                <c:pt idx="8069">
                  <c:v>119.0</c:v>
                </c:pt>
                <c:pt idx="8070">
                  <c:v>119.0</c:v>
                </c:pt>
                <c:pt idx="8071">
                  <c:v>119.0</c:v>
                </c:pt>
                <c:pt idx="8072">
                  <c:v>119.0</c:v>
                </c:pt>
                <c:pt idx="8073">
                  <c:v>119.0</c:v>
                </c:pt>
                <c:pt idx="8074">
                  <c:v>119.0</c:v>
                </c:pt>
                <c:pt idx="8075">
                  <c:v>119.0</c:v>
                </c:pt>
                <c:pt idx="8076">
                  <c:v>119.0</c:v>
                </c:pt>
                <c:pt idx="8077">
                  <c:v>119.0</c:v>
                </c:pt>
                <c:pt idx="8078">
                  <c:v>119.0</c:v>
                </c:pt>
                <c:pt idx="8079">
                  <c:v>119.0</c:v>
                </c:pt>
                <c:pt idx="8080">
                  <c:v>119.0</c:v>
                </c:pt>
                <c:pt idx="8081">
                  <c:v>119.0</c:v>
                </c:pt>
                <c:pt idx="8082">
                  <c:v>119.0</c:v>
                </c:pt>
                <c:pt idx="8083">
                  <c:v>119.0</c:v>
                </c:pt>
                <c:pt idx="8084">
                  <c:v>119.0</c:v>
                </c:pt>
                <c:pt idx="8085">
                  <c:v>119.0</c:v>
                </c:pt>
                <c:pt idx="8086">
                  <c:v>119.0</c:v>
                </c:pt>
                <c:pt idx="8087">
                  <c:v>119.0</c:v>
                </c:pt>
                <c:pt idx="8088">
                  <c:v>119.0</c:v>
                </c:pt>
                <c:pt idx="8089">
                  <c:v>119.0</c:v>
                </c:pt>
                <c:pt idx="8090">
                  <c:v>119.0</c:v>
                </c:pt>
                <c:pt idx="8091">
                  <c:v>119.0</c:v>
                </c:pt>
                <c:pt idx="8092">
                  <c:v>119.0</c:v>
                </c:pt>
                <c:pt idx="8093">
                  <c:v>119.0</c:v>
                </c:pt>
                <c:pt idx="8094">
                  <c:v>119.0</c:v>
                </c:pt>
                <c:pt idx="8095">
                  <c:v>119.0</c:v>
                </c:pt>
                <c:pt idx="8096">
                  <c:v>119.0</c:v>
                </c:pt>
                <c:pt idx="8097">
                  <c:v>119.0</c:v>
                </c:pt>
                <c:pt idx="8098">
                  <c:v>119.0</c:v>
                </c:pt>
                <c:pt idx="8099">
                  <c:v>119.0</c:v>
                </c:pt>
                <c:pt idx="8100">
                  <c:v>119.0</c:v>
                </c:pt>
                <c:pt idx="8101">
                  <c:v>119.0</c:v>
                </c:pt>
                <c:pt idx="8102">
                  <c:v>119.0</c:v>
                </c:pt>
                <c:pt idx="8103">
                  <c:v>119.0</c:v>
                </c:pt>
                <c:pt idx="8104">
                  <c:v>119.0</c:v>
                </c:pt>
                <c:pt idx="8105">
                  <c:v>119.0</c:v>
                </c:pt>
                <c:pt idx="8106">
                  <c:v>119.0</c:v>
                </c:pt>
                <c:pt idx="8107">
                  <c:v>119.0</c:v>
                </c:pt>
                <c:pt idx="8108">
                  <c:v>119.0</c:v>
                </c:pt>
                <c:pt idx="8109">
                  <c:v>119.0</c:v>
                </c:pt>
                <c:pt idx="8110">
                  <c:v>119.0</c:v>
                </c:pt>
                <c:pt idx="8111">
                  <c:v>119.0</c:v>
                </c:pt>
                <c:pt idx="8112">
                  <c:v>119.0</c:v>
                </c:pt>
                <c:pt idx="8113">
                  <c:v>119.0</c:v>
                </c:pt>
                <c:pt idx="8114">
                  <c:v>119.0</c:v>
                </c:pt>
                <c:pt idx="8115">
                  <c:v>119.0</c:v>
                </c:pt>
                <c:pt idx="8116">
                  <c:v>119.0</c:v>
                </c:pt>
                <c:pt idx="8117">
                  <c:v>119.0</c:v>
                </c:pt>
                <c:pt idx="8118">
                  <c:v>119.0</c:v>
                </c:pt>
                <c:pt idx="8119">
                  <c:v>119.0</c:v>
                </c:pt>
                <c:pt idx="8120">
                  <c:v>119.0</c:v>
                </c:pt>
                <c:pt idx="8121">
                  <c:v>119.0</c:v>
                </c:pt>
                <c:pt idx="8122">
                  <c:v>119.0</c:v>
                </c:pt>
                <c:pt idx="8123">
                  <c:v>119.0</c:v>
                </c:pt>
                <c:pt idx="8124">
                  <c:v>119.0</c:v>
                </c:pt>
                <c:pt idx="8125">
                  <c:v>119.0</c:v>
                </c:pt>
                <c:pt idx="8126">
                  <c:v>119.0</c:v>
                </c:pt>
                <c:pt idx="8127">
                  <c:v>119.0</c:v>
                </c:pt>
                <c:pt idx="8128">
                  <c:v>119.0</c:v>
                </c:pt>
                <c:pt idx="8129">
                  <c:v>119.0</c:v>
                </c:pt>
                <c:pt idx="8130">
                  <c:v>119.0</c:v>
                </c:pt>
                <c:pt idx="8131">
                  <c:v>119.0</c:v>
                </c:pt>
                <c:pt idx="8132">
                  <c:v>119.0</c:v>
                </c:pt>
                <c:pt idx="8133">
                  <c:v>119.0</c:v>
                </c:pt>
                <c:pt idx="8134">
                  <c:v>119.0</c:v>
                </c:pt>
                <c:pt idx="8135">
                  <c:v>119.0</c:v>
                </c:pt>
                <c:pt idx="8136">
                  <c:v>119.0</c:v>
                </c:pt>
                <c:pt idx="8137">
                  <c:v>119.0</c:v>
                </c:pt>
                <c:pt idx="8138">
                  <c:v>119.0</c:v>
                </c:pt>
                <c:pt idx="8139">
                  <c:v>119.0</c:v>
                </c:pt>
                <c:pt idx="8140">
                  <c:v>119.0</c:v>
                </c:pt>
                <c:pt idx="8141">
                  <c:v>119.0</c:v>
                </c:pt>
                <c:pt idx="8142">
                  <c:v>119.0</c:v>
                </c:pt>
                <c:pt idx="8143">
                  <c:v>119.0</c:v>
                </c:pt>
                <c:pt idx="8144">
                  <c:v>119.0</c:v>
                </c:pt>
                <c:pt idx="8145">
                  <c:v>119.0</c:v>
                </c:pt>
                <c:pt idx="8146">
                  <c:v>119.0</c:v>
                </c:pt>
                <c:pt idx="8147">
                  <c:v>119.0</c:v>
                </c:pt>
                <c:pt idx="8148">
                  <c:v>119.0</c:v>
                </c:pt>
                <c:pt idx="8149">
                  <c:v>119.0</c:v>
                </c:pt>
                <c:pt idx="8150">
                  <c:v>119.0</c:v>
                </c:pt>
                <c:pt idx="8151">
                  <c:v>119.0</c:v>
                </c:pt>
                <c:pt idx="8152">
                  <c:v>119.0</c:v>
                </c:pt>
                <c:pt idx="8153">
                  <c:v>119.0</c:v>
                </c:pt>
                <c:pt idx="8154">
                  <c:v>119.0</c:v>
                </c:pt>
                <c:pt idx="8155">
                  <c:v>119.0</c:v>
                </c:pt>
                <c:pt idx="8156">
                  <c:v>119.0</c:v>
                </c:pt>
                <c:pt idx="8157">
                  <c:v>119.0</c:v>
                </c:pt>
                <c:pt idx="8158">
                  <c:v>119.0</c:v>
                </c:pt>
                <c:pt idx="8159">
                  <c:v>119.0</c:v>
                </c:pt>
                <c:pt idx="8160">
                  <c:v>119.0</c:v>
                </c:pt>
                <c:pt idx="8161">
                  <c:v>119.0</c:v>
                </c:pt>
                <c:pt idx="8162">
                  <c:v>119.0</c:v>
                </c:pt>
                <c:pt idx="8163">
                  <c:v>119.0</c:v>
                </c:pt>
                <c:pt idx="8164">
                  <c:v>119.0</c:v>
                </c:pt>
                <c:pt idx="8165">
                  <c:v>119.0</c:v>
                </c:pt>
                <c:pt idx="8166">
                  <c:v>119.0</c:v>
                </c:pt>
                <c:pt idx="8167">
                  <c:v>119.0</c:v>
                </c:pt>
                <c:pt idx="8168">
                  <c:v>119.0</c:v>
                </c:pt>
                <c:pt idx="8169">
                  <c:v>119.0</c:v>
                </c:pt>
                <c:pt idx="8170">
                  <c:v>119.0</c:v>
                </c:pt>
                <c:pt idx="8171">
                  <c:v>119.0</c:v>
                </c:pt>
                <c:pt idx="8172">
                  <c:v>119.0</c:v>
                </c:pt>
                <c:pt idx="8173">
                  <c:v>119.0</c:v>
                </c:pt>
                <c:pt idx="8174">
                  <c:v>119.0</c:v>
                </c:pt>
                <c:pt idx="8175">
                  <c:v>119.0</c:v>
                </c:pt>
                <c:pt idx="8176">
                  <c:v>119.0</c:v>
                </c:pt>
                <c:pt idx="8177">
                  <c:v>119.0</c:v>
                </c:pt>
                <c:pt idx="8178">
                  <c:v>119.0</c:v>
                </c:pt>
                <c:pt idx="8179">
                  <c:v>119.0</c:v>
                </c:pt>
                <c:pt idx="8180">
                  <c:v>119.0</c:v>
                </c:pt>
                <c:pt idx="8181">
                  <c:v>119.0</c:v>
                </c:pt>
                <c:pt idx="8182">
                  <c:v>119.0</c:v>
                </c:pt>
                <c:pt idx="8183">
                  <c:v>119.0</c:v>
                </c:pt>
                <c:pt idx="8184">
                  <c:v>119.0</c:v>
                </c:pt>
                <c:pt idx="8185">
                  <c:v>119.0</c:v>
                </c:pt>
                <c:pt idx="8186">
                  <c:v>119.0</c:v>
                </c:pt>
                <c:pt idx="8187">
                  <c:v>120.0</c:v>
                </c:pt>
                <c:pt idx="8188">
                  <c:v>120.0</c:v>
                </c:pt>
                <c:pt idx="8189">
                  <c:v>121.0</c:v>
                </c:pt>
                <c:pt idx="8190">
                  <c:v>122.0</c:v>
                </c:pt>
                <c:pt idx="8191">
                  <c:v>123.0</c:v>
                </c:pt>
                <c:pt idx="8192">
                  <c:v>123.0</c:v>
                </c:pt>
                <c:pt idx="8193">
                  <c:v>124.0</c:v>
                </c:pt>
                <c:pt idx="8194">
                  <c:v>125.0</c:v>
                </c:pt>
                <c:pt idx="8195">
                  <c:v>126.0</c:v>
                </c:pt>
                <c:pt idx="8196">
                  <c:v>126.0</c:v>
                </c:pt>
                <c:pt idx="8197">
                  <c:v>126.0</c:v>
                </c:pt>
                <c:pt idx="8198">
                  <c:v>126.0</c:v>
                </c:pt>
                <c:pt idx="8199">
                  <c:v>126.0</c:v>
                </c:pt>
                <c:pt idx="8200">
                  <c:v>126.0</c:v>
                </c:pt>
                <c:pt idx="8201">
                  <c:v>126.0</c:v>
                </c:pt>
                <c:pt idx="8202">
                  <c:v>126.0</c:v>
                </c:pt>
                <c:pt idx="8203">
                  <c:v>126.0</c:v>
                </c:pt>
                <c:pt idx="8204">
                  <c:v>126.0</c:v>
                </c:pt>
                <c:pt idx="8205">
                  <c:v>126.0</c:v>
                </c:pt>
                <c:pt idx="8206">
                  <c:v>126.0</c:v>
                </c:pt>
                <c:pt idx="8207">
                  <c:v>126.0</c:v>
                </c:pt>
                <c:pt idx="8208">
                  <c:v>126.0</c:v>
                </c:pt>
                <c:pt idx="8209">
                  <c:v>126.0</c:v>
                </c:pt>
                <c:pt idx="8210">
                  <c:v>126.0</c:v>
                </c:pt>
                <c:pt idx="8211">
                  <c:v>126.0</c:v>
                </c:pt>
                <c:pt idx="8212">
                  <c:v>126.0</c:v>
                </c:pt>
                <c:pt idx="8213">
                  <c:v>126.0</c:v>
                </c:pt>
                <c:pt idx="8214">
                  <c:v>126.0</c:v>
                </c:pt>
                <c:pt idx="8215">
                  <c:v>126.0</c:v>
                </c:pt>
                <c:pt idx="8216">
                  <c:v>126.0</c:v>
                </c:pt>
                <c:pt idx="8217">
                  <c:v>126.0</c:v>
                </c:pt>
                <c:pt idx="8218">
                  <c:v>126.0</c:v>
                </c:pt>
                <c:pt idx="8219">
                  <c:v>126.0</c:v>
                </c:pt>
                <c:pt idx="8220">
                  <c:v>126.0</c:v>
                </c:pt>
                <c:pt idx="8221">
                  <c:v>126.0</c:v>
                </c:pt>
                <c:pt idx="8222">
                  <c:v>126.0</c:v>
                </c:pt>
                <c:pt idx="8223">
                  <c:v>126.0</c:v>
                </c:pt>
                <c:pt idx="8224">
                  <c:v>126.0</c:v>
                </c:pt>
                <c:pt idx="8225">
                  <c:v>126.0</c:v>
                </c:pt>
                <c:pt idx="8226">
                  <c:v>126.0</c:v>
                </c:pt>
                <c:pt idx="8227">
                  <c:v>126.0</c:v>
                </c:pt>
                <c:pt idx="8228">
                  <c:v>126.0</c:v>
                </c:pt>
                <c:pt idx="8229">
                  <c:v>126.0</c:v>
                </c:pt>
                <c:pt idx="8230">
                  <c:v>126.0</c:v>
                </c:pt>
                <c:pt idx="8231">
                  <c:v>126.0</c:v>
                </c:pt>
                <c:pt idx="8232">
                  <c:v>126.0</c:v>
                </c:pt>
                <c:pt idx="8233">
                  <c:v>126.0</c:v>
                </c:pt>
                <c:pt idx="8234">
                  <c:v>126.0</c:v>
                </c:pt>
                <c:pt idx="8235">
                  <c:v>126.0</c:v>
                </c:pt>
                <c:pt idx="8236">
                  <c:v>126.0</c:v>
                </c:pt>
                <c:pt idx="8237">
                  <c:v>126.0</c:v>
                </c:pt>
                <c:pt idx="8238">
                  <c:v>126.0</c:v>
                </c:pt>
                <c:pt idx="8239">
                  <c:v>126.0</c:v>
                </c:pt>
                <c:pt idx="8240">
                  <c:v>126.0</c:v>
                </c:pt>
                <c:pt idx="8241">
                  <c:v>126.0</c:v>
                </c:pt>
                <c:pt idx="8242">
                  <c:v>126.0</c:v>
                </c:pt>
                <c:pt idx="8243">
                  <c:v>126.0</c:v>
                </c:pt>
                <c:pt idx="8244">
                  <c:v>126.0</c:v>
                </c:pt>
                <c:pt idx="8245">
                  <c:v>126.0</c:v>
                </c:pt>
                <c:pt idx="8246">
                  <c:v>126.0</c:v>
                </c:pt>
                <c:pt idx="8247">
                  <c:v>126.0</c:v>
                </c:pt>
                <c:pt idx="8248">
                  <c:v>126.0</c:v>
                </c:pt>
                <c:pt idx="8249">
                  <c:v>126.0</c:v>
                </c:pt>
                <c:pt idx="8250">
                  <c:v>126.0</c:v>
                </c:pt>
                <c:pt idx="8251">
                  <c:v>126.0</c:v>
                </c:pt>
                <c:pt idx="8252">
                  <c:v>126.0</c:v>
                </c:pt>
                <c:pt idx="8253">
                  <c:v>126.0</c:v>
                </c:pt>
                <c:pt idx="8254">
                  <c:v>126.0</c:v>
                </c:pt>
                <c:pt idx="8255">
                  <c:v>126.0</c:v>
                </c:pt>
                <c:pt idx="8256">
                  <c:v>126.0</c:v>
                </c:pt>
                <c:pt idx="8257">
                  <c:v>126.0</c:v>
                </c:pt>
                <c:pt idx="8258">
                  <c:v>126.0</c:v>
                </c:pt>
                <c:pt idx="8259">
                  <c:v>126.0</c:v>
                </c:pt>
                <c:pt idx="8260">
                  <c:v>126.0</c:v>
                </c:pt>
                <c:pt idx="8261">
                  <c:v>126.0</c:v>
                </c:pt>
                <c:pt idx="8262">
                  <c:v>126.0</c:v>
                </c:pt>
                <c:pt idx="8263">
                  <c:v>126.0</c:v>
                </c:pt>
                <c:pt idx="8264">
                  <c:v>126.0</c:v>
                </c:pt>
                <c:pt idx="8265">
                  <c:v>126.0</c:v>
                </c:pt>
                <c:pt idx="8266">
                  <c:v>126.0</c:v>
                </c:pt>
                <c:pt idx="8267">
                  <c:v>126.0</c:v>
                </c:pt>
                <c:pt idx="8268">
                  <c:v>126.0</c:v>
                </c:pt>
                <c:pt idx="8269">
                  <c:v>126.0</c:v>
                </c:pt>
                <c:pt idx="8270">
                  <c:v>126.0</c:v>
                </c:pt>
                <c:pt idx="8271">
                  <c:v>126.0</c:v>
                </c:pt>
                <c:pt idx="8272">
                  <c:v>126.0</c:v>
                </c:pt>
                <c:pt idx="8273">
                  <c:v>126.0</c:v>
                </c:pt>
                <c:pt idx="8274">
                  <c:v>126.0</c:v>
                </c:pt>
                <c:pt idx="8275">
                  <c:v>126.0</c:v>
                </c:pt>
                <c:pt idx="8276">
                  <c:v>126.0</c:v>
                </c:pt>
                <c:pt idx="8277">
                  <c:v>126.0</c:v>
                </c:pt>
                <c:pt idx="8278">
                  <c:v>126.0</c:v>
                </c:pt>
                <c:pt idx="8279">
                  <c:v>126.0</c:v>
                </c:pt>
                <c:pt idx="8280">
                  <c:v>126.0</c:v>
                </c:pt>
                <c:pt idx="8281">
                  <c:v>126.0</c:v>
                </c:pt>
                <c:pt idx="8282">
                  <c:v>126.0</c:v>
                </c:pt>
                <c:pt idx="8283">
                  <c:v>126.0</c:v>
                </c:pt>
                <c:pt idx="8284">
                  <c:v>126.0</c:v>
                </c:pt>
                <c:pt idx="8285">
                  <c:v>126.0</c:v>
                </c:pt>
                <c:pt idx="8286">
                  <c:v>126.0</c:v>
                </c:pt>
                <c:pt idx="8287">
                  <c:v>126.0</c:v>
                </c:pt>
                <c:pt idx="8288">
                  <c:v>126.0</c:v>
                </c:pt>
                <c:pt idx="8289">
                  <c:v>126.0</c:v>
                </c:pt>
                <c:pt idx="8290">
                  <c:v>126.0</c:v>
                </c:pt>
                <c:pt idx="8291">
                  <c:v>126.0</c:v>
                </c:pt>
                <c:pt idx="8292">
                  <c:v>126.0</c:v>
                </c:pt>
                <c:pt idx="8293">
                  <c:v>126.0</c:v>
                </c:pt>
                <c:pt idx="8294">
                  <c:v>126.0</c:v>
                </c:pt>
                <c:pt idx="8295">
                  <c:v>126.0</c:v>
                </c:pt>
                <c:pt idx="8296">
                  <c:v>126.0</c:v>
                </c:pt>
                <c:pt idx="8297">
                  <c:v>126.0</c:v>
                </c:pt>
                <c:pt idx="8298">
                  <c:v>126.0</c:v>
                </c:pt>
                <c:pt idx="8299">
                  <c:v>126.0</c:v>
                </c:pt>
                <c:pt idx="8300">
                  <c:v>126.0</c:v>
                </c:pt>
                <c:pt idx="8301">
                  <c:v>126.0</c:v>
                </c:pt>
                <c:pt idx="8302">
                  <c:v>126.0</c:v>
                </c:pt>
                <c:pt idx="8303">
                  <c:v>126.0</c:v>
                </c:pt>
                <c:pt idx="8304">
                  <c:v>126.0</c:v>
                </c:pt>
                <c:pt idx="8305">
                  <c:v>126.0</c:v>
                </c:pt>
                <c:pt idx="8306">
                  <c:v>126.0</c:v>
                </c:pt>
                <c:pt idx="8307">
                  <c:v>126.0</c:v>
                </c:pt>
                <c:pt idx="8308">
                  <c:v>126.0</c:v>
                </c:pt>
                <c:pt idx="8309">
                  <c:v>126.0</c:v>
                </c:pt>
                <c:pt idx="8310">
                  <c:v>126.0</c:v>
                </c:pt>
                <c:pt idx="8311">
                  <c:v>126.0</c:v>
                </c:pt>
                <c:pt idx="8312">
                  <c:v>126.0</c:v>
                </c:pt>
                <c:pt idx="8313">
                  <c:v>126.0</c:v>
                </c:pt>
                <c:pt idx="8314">
                  <c:v>126.0</c:v>
                </c:pt>
                <c:pt idx="8315">
                  <c:v>126.0</c:v>
                </c:pt>
                <c:pt idx="8316">
                  <c:v>126.0</c:v>
                </c:pt>
                <c:pt idx="8317">
                  <c:v>126.0</c:v>
                </c:pt>
                <c:pt idx="8318">
                  <c:v>126.0</c:v>
                </c:pt>
                <c:pt idx="8319">
                  <c:v>126.0</c:v>
                </c:pt>
                <c:pt idx="8320">
                  <c:v>126.0</c:v>
                </c:pt>
                <c:pt idx="8321">
                  <c:v>126.0</c:v>
                </c:pt>
                <c:pt idx="8322">
                  <c:v>126.0</c:v>
                </c:pt>
                <c:pt idx="8323">
                  <c:v>126.0</c:v>
                </c:pt>
                <c:pt idx="8324">
                  <c:v>126.0</c:v>
                </c:pt>
                <c:pt idx="8325">
                  <c:v>126.0</c:v>
                </c:pt>
                <c:pt idx="8326">
                  <c:v>126.0</c:v>
                </c:pt>
                <c:pt idx="8327">
                  <c:v>126.0</c:v>
                </c:pt>
                <c:pt idx="8328">
                  <c:v>126.0</c:v>
                </c:pt>
                <c:pt idx="8329">
                  <c:v>126.0</c:v>
                </c:pt>
                <c:pt idx="8330">
                  <c:v>126.0</c:v>
                </c:pt>
                <c:pt idx="8331">
                  <c:v>126.0</c:v>
                </c:pt>
                <c:pt idx="8332">
                  <c:v>126.0</c:v>
                </c:pt>
                <c:pt idx="8333">
                  <c:v>126.0</c:v>
                </c:pt>
                <c:pt idx="8334">
                  <c:v>126.0</c:v>
                </c:pt>
                <c:pt idx="8335">
                  <c:v>126.0</c:v>
                </c:pt>
                <c:pt idx="8336">
                  <c:v>126.0</c:v>
                </c:pt>
                <c:pt idx="8337">
                  <c:v>126.0</c:v>
                </c:pt>
                <c:pt idx="8338">
                  <c:v>126.0</c:v>
                </c:pt>
                <c:pt idx="8339">
                  <c:v>126.0</c:v>
                </c:pt>
                <c:pt idx="8340">
                  <c:v>126.0</c:v>
                </c:pt>
                <c:pt idx="8341">
                  <c:v>126.0</c:v>
                </c:pt>
                <c:pt idx="8342">
                  <c:v>126.0</c:v>
                </c:pt>
                <c:pt idx="8343">
                  <c:v>126.0</c:v>
                </c:pt>
                <c:pt idx="8344">
                  <c:v>126.0</c:v>
                </c:pt>
                <c:pt idx="8345">
                  <c:v>126.0</c:v>
                </c:pt>
                <c:pt idx="8346">
                  <c:v>126.0</c:v>
                </c:pt>
                <c:pt idx="8347">
                  <c:v>126.0</c:v>
                </c:pt>
                <c:pt idx="8348">
                  <c:v>126.0</c:v>
                </c:pt>
                <c:pt idx="8349">
                  <c:v>126.0</c:v>
                </c:pt>
                <c:pt idx="8350">
                  <c:v>126.0</c:v>
                </c:pt>
                <c:pt idx="8351">
                  <c:v>126.0</c:v>
                </c:pt>
                <c:pt idx="8352">
                  <c:v>126.0</c:v>
                </c:pt>
                <c:pt idx="8353">
                  <c:v>126.0</c:v>
                </c:pt>
                <c:pt idx="8354">
                  <c:v>126.0</c:v>
                </c:pt>
                <c:pt idx="8355">
                  <c:v>126.0</c:v>
                </c:pt>
                <c:pt idx="8356">
                  <c:v>126.0</c:v>
                </c:pt>
                <c:pt idx="8357">
                  <c:v>126.0</c:v>
                </c:pt>
                <c:pt idx="8358">
                  <c:v>126.0</c:v>
                </c:pt>
                <c:pt idx="8359">
                  <c:v>126.0</c:v>
                </c:pt>
                <c:pt idx="8360">
                  <c:v>126.0</c:v>
                </c:pt>
                <c:pt idx="8361">
                  <c:v>126.0</c:v>
                </c:pt>
                <c:pt idx="8362">
                  <c:v>126.0</c:v>
                </c:pt>
                <c:pt idx="8363">
                  <c:v>126.0</c:v>
                </c:pt>
                <c:pt idx="8364">
                  <c:v>126.0</c:v>
                </c:pt>
                <c:pt idx="8365">
                  <c:v>126.0</c:v>
                </c:pt>
                <c:pt idx="8366">
                  <c:v>126.0</c:v>
                </c:pt>
                <c:pt idx="8367">
                  <c:v>126.0</c:v>
                </c:pt>
                <c:pt idx="8368">
                  <c:v>126.0</c:v>
                </c:pt>
                <c:pt idx="8369">
                  <c:v>126.0</c:v>
                </c:pt>
                <c:pt idx="8370">
                  <c:v>126.0</c:v>
                </c:pt>
                <c:pt idx="8371">
                  <c:v>126.0</c:v>
                </c:pt>
                <c:pt idx="8372">
                  <c:v>127.0</c:v>
                </c:pt>
                <c:pt idx="8373">
                  <c:v>127.0</c:v>
                </c:pt>
                <c:pt idx="8374">
                  <c:v>127.0</c:v>
                </c:pt>
                <c:pt idx="8375">
                  <c:v>127.0</c:v>
                </c:pt>
                <c:pt idx="8376">
                  <c:v>128.0</c:v>
                </c:pt>
                <c:pt idx="8377">
                  <c:v>128.0</c:v>
                </c:pt>
                <c:pt idx="8378">
                  <c:v>129.0</c:v>
                </c:pt>
                <c:pt idx="8379">
                  <c:v>129.0</c:v>
                </c:pt>
                <c:pt idx="8380">
                  <c:v>129.0</c:v>
                </c:pt>
                <c:pt idx="8381">
                  <c:v>129.0</c:v>
                </c:pt>
                <c:pt idx="8382">
                  <c:v>129.0</c:v>
                </c:pt>
                <c:pt idx="8383">
                  <c:v>129.0</c:v>
                </c:pt>
                <c:pt idx="8384">
                  <c:v>129.0</c:v>
                </c:pt>
                <c:pt idx="8385">
                  <c:v>129.0</c:v>
                </c:pt>
                <c:pt idx="8386">
                  <c:v>129.0</c:v>
                </c:pt>
                <c:pt idx="8387">
                  <c:v>129.0</c:v>
                </c:pt>
                <c:pt idx="8388">
                  <c:v>129.0</c:v>
                </c:pt>
                <c:pt idx="8389">
                  <c:v>129.0</c:v>
                </c:pt>
                <c:pt idx="8390">
                  <c:v>129.0</c:v>
                </c:pt>
                <c:pt idx="8391">
                  <c:v>129.0</c:v>
                </c:pt>
                <c:pt idx="8392">
                  <c:v>129.0</c:v>
                </c:pt>
                <c:pt idx="8393">
                  <c:v>129.0</c:v>
                </c:pt>
                <c:pt idx="8394">
                  <c:v>129.0</c:v>
                </c:pt>
                <c:pt idx="8395">
                  <c:v>129.0</c:v>
                </c:pt>
                <c:pt idx="8396">
                  <c:v>129.0</c:v>
                </c:pt>
                <c:pt idx="8397">
                  <c:v>129.0</c:v>
                </c:pt>
                <c:pt idx="8398">
                  <c:v>129.0</c:v>
                </c:pt>
                <c:pt idx="8399">
                  <c:v>129.0</c:v>
                </c:pt>
                <c:pt idx="8400">
                  <c:v>129.0</c:v>
                </c:pt>
                <c:pt idx="8401">
                  <c:v>129.0</c:v>
                </c:pt>
                <c:pt idx="8402">
                  <c:v>129.0</c:v>
                </c:pt>
                <c:pt idx="8403">
                  <c:v>129.0</c:v>
                </c:pt>
                <c:pt idx="8404">
                  <c:v>129.0</c:v>
                </c:pt>
                <c:pt idx="8405">
                  <c:v>129.0</c:v>
                </c:pt>
                <c:pt idx="8406">
                  <c:v>129.0</c:v>
                </c:pt>
                <c:pt idx="8407">
                  <c:v>129.0</c:v>
                </c:pt>
                <c:pt idx="8408">
                  <c:v>129.0</c:v>
                </c:pt>
                <c:pt idx="8409">
                  <c:v>129.0</c:v>
                </c:pt>
                <c:pt idx="8410">
                  <c:v>129.0</c:v>
                </c:pt>
                <c:pt idx="8411">
                  <c:v>129.0</c:v>
                </c:pt>
                <c:pt idx="8412">
                  <c:v>129.0</c:v>
                </c:pt>
                <c:pt idx="8413">
                  <c:v>129.0</c:v>
                </c:pt>
                <c:pt idx="8414">
                  <c:v>129.0</c:v>
                </c:pt>
                <c:pt idx="8415">
                  <c:v>129.0</c:v>
                </c:pt>
                <c:pt idx="8416">
                  <c:v>129.0</c:v>
                </c:pt>
                <c:pt idx="8417">
                  <c:v>129.0</c:v>
                </c:pt>
                <c:pt idx="8418">
                  <c:v>129.0</c:v>
                </c:pt>
                <c:pt idx="8419">
                  <c:v>129.0</c:v>
                </c:pt>
                <c:pt idx="8420">
                  <c:v>129.0</c:v>
                </c:pt>
                <c:pt idx="8421">
                  <c:v>129.0</c:v>
                </c:pt>
                <c:pt idx="8422">
                  <c:v>129.0</c:v>
                </c:pt>
                <c:pt idx="8423">
                  <c:v>129.0</c:v>
                </c:pt>
                <c:pt idx="8424">
                  <c:v>129.0</c:v>
                </c:pt>
                <c:pt idx="8425">
                  <c:v>130.0</c:v>
                </c:pt>
                <c:pt idx="8426">
                  <c:v>130.0</c:v>
                </c:pt>
                <c:pt idx="8427">
                  <c:v>130.0</c:v>
                </c:pt>
                <c:pt idx="8428">
                  <c:v>130.0</c:v>
                </c:pt>
                <c:pt idx="8429">
                  <c:v>130.0</c:v>
                </c:pt>
                <c:pt idx="8430">
                  <c:v>130.0</c:v>
                </c:pt>
                <c:pt idx="8431">
                  <c:v>130.0</c:v>
                </c:pt>
                <c:pt idx="8432">
                  <c:v>130.0</c:v>
                </c:pt>
                <c:pt idx="8433">
                  <c:v>130.0</c:v>
                </c:pt>
                <c:pt idx="8434">
                  <c:v>131.0</c:v>
                </c:pt>
                <c:pt idx="8435">
                  <c:v>131.0</c:v>
                </c:pt>
                <c:pt idx="8436">
                  <c:v>131.0</c:v>
                </c:pt>
                <c:pt idx="8437">
                  <c:v>131.0</c:v>
                </c:pt>
                <c:pt idx="8438">
                  <c:v>131.0</c:v>
                </c:pt>
                <c:pt idx="8439">
                  <c:v>131.0</c:v>
                </c:pt>
                <c:pt idx="8440">
                  <c:v>131.0</c:v>
                </c:pt>
                <c:pt idx="8441">
                  <c:v>131.0</c:v>
                </c:pt>
                <c:pt idx="8442">
                  <c:v>131.0</c:v>
                </c:pt>
                <c:pt idx="8443">
                  <c:v>131.0</c:v>
                </c:pt>
                <c:pt idx="8444">
                  <c:v>131.0</c:v>
                </c:pt>
                <c:pt idx="8445">
                  <c:v>131.0</c:v>
                </c:pt>
                <c:pt idx="8446">
                  <c:v>131.0</c:v>
                </c:pt>
                <c:pt idx="8447">
                  <c:v>131.0</c:v>
                </c:pt>
                <c:pt idx="8448">
                  <c:v>131.0</c:v>
                </c:pt>
                <c:pt idx="8449">
                  <c:v>131.0</c:v>
                </c:pt>
                <c:pt idx="8450">
                  <c:v>131.0</c:v>
                </c:pt>
                <c:pt idx="8451">
                  <c:v>131.0</c:v>
                </c:pt>
                <c:pt idx="8452">
                  <c:v>131.0</c:v>
                </c:pt>
                <c:pt idx="8453">
                  <c:v>131.0</c:v>
                </c:pt>
                <c:pt idx="8454">
                  <c:v>131.0</c:v>
                </c:pt>
                <c:pt idx="8455">
                  <c:v>131.0</c:v>
                </c:pt>
                <c:pt idx="8456">
                  <c:v>131.0</c:v>
                </c:pt>
                <c:pt idx="8457">
                  <c:v>131.0</c:v>
                </c:pt>
                <c:pt idx="8458">
                  <c:v>131.0</c:v>
                </c:pt>
                <c:pt idx="8459">
                  <c:v>131.0</c:v>
                </c:pt>
                <c:pt idx="8460">
                  <c:v>131.0</c:v>
                </c:pt>
                <c:pt idx="8461">
                  <c:v>131.0</c:v>
                </c:pt>
                <c:pt idx="8462">
                  <c:v>131.0</c:v>
                </c:pt>
                <c:pt idx="8463">
                  <c:v>131.0</c:v>
                </c:pt>
                <c:pt idx="8464">
                  <c:v>131.0</c:v>
                </c:pt>
                <c:pt idx="8465">
                  <c:v>131.0</c:v>
                </c:pt>
                <c:pt idx="8466">
                  <c:v>131.0</c:v>
                </c:pt>
                <c:pt idx="8467">
                  <c:v>131.0</c:v>
                </c:pt>
                <c:pt idx="8468">
                  <c:v>131.0</c:v>
                </c:pt>
                <c:pt idx="8469">
                  <c:v>131.0</c:v>
                </c:pt>
                <c:pt idx="8470">
                  <c:v>131.0</c:v>
                </c:pt>
                <c:pt idx="8471">
                  <c:v>131.0</c:v>
                </c:pt>
                <c:pt idx="8472">
                  <c:v>131.0</c:v>
                </c:pt>
                <c:pt idx="8473">
                  <c:v>131.0</c:v>
                </c:pt>
                <c:pt idx="8474">
                  <c:v>131.0</c:v>
                </c:pt>
                <c:pt idx="8475">
                  <c:v>131.0</c:v>
                </c:pt>
                <c:pt idx="8476">
                  <c:v>131.0</c:v>
                </c:pt>
                <c:pt idx="8477">
                  <c:v>131.0</c:v>
                </c:pt>
                <c:pt idx="8478">
                  <c:v>131.0</c:v>
                </c:pt>
                <c:pt idx="8479">
                  <c:v>131.0</c:v>
                </c:pt>
                <c:pt idx="8480">
                  <c:v>131.0</c:v>
                </c:pt>
                <c:pt idx="8481">
                  <c:v>131.0</c:v>
                </c:pt>
                <c:pt idx="8482">
                  <c:v>131.0</c:v>
                </c:pt>
                <c:pt idx="8483">
                  <c:v>131.0</c:v>
                </c:pt>
                <c:pt idx="8484">
                  <c:v>131.0</c:v>
                </c:pt>
                <c:pt idx="8485">
                  <c:v>131.0</c:v>
                </c:pt>
                <c:pt idx="8486">
                  <c:v>131.0</c:v>
                </c:pt>
                <c:pt idx="8487">
                  <c:v>131.0</c:v>
                </c:pt>
                <c:pt idx="8488">
                  <c:v>131.0</c:v>
                </c:pt>
                <c:pt idx="8489">
                  <c:v>131.0</c:v>
                </c:pt>
                <c:pt idx="8490">
                  <c:v>131.0</c:v>
                </c:pt>
                <c:pt idx="8491">
                  <c:v>131.0</c:v>
                </c:pt>
                <c:pt idx="8492">
                  <c:v>131.0</c:v>
                </c:pt>
                <c:pt idx="8493">
                  <c:v>131.0</c:v>
                </c:pt>
                <c:pt idx="8494">
                  <c:v>131.0</c:v>
                </c:pt>
                <c:pt idx="8495">
                  <c:v>131.0</c:v>
                </c:pt>
                <c:pt idx="8496">
                  <c:v>131.0</c:v>
                </c:pt>
                <c:pt idx="8497">
                  <c:v>131.0</c:v>
                </c:pt>
                <c:pt idx="8498">
                  <c:v>131.0</c:v>
                </c:pt>
                <c:pt idx="8499">
                  <c:v>131.0</c:v>
                </c:pt>
                <c:pt idx="8500">
                  <c:v>131.0</c:v>
                </c:pt>
                <c:pt idx="8501">
                  <c:v>131.0</c:v>
                </c:pt>
                <c:pt idx="8502">
                  <c:v>131.0</c:v>
                </c:pt>
                <c:pt idx="8503">
                  <c:v>131.0</c:v>
                </c:pt>
                <c:pt idx="8504">
                  <c:v>131.0</c:v>
                </c:pt>
                <c:pt idx="8505">
                  <c:v>131.0</c:v>
                </c:pt>
                <c:pt idx="8506">
                  <c:v>131.0</c:v>
                </c:pt>
                <c:pt idx="8507">
                  <c:v>131.0</c:v>
                </c:pt>
                <c:pt idx="8508">
                  <c:v>131.0</c:v>
                </c:pt>
                <c:pt idx="8509">
                  <c:v>131.0</c:v>
                </c:pt>
                <c:pt idx="8510">
                  <c:v>131.0</c:v>
                </c:pt>
                <c:pt idx="8511">
                  <c:v>131.0</c:v>
                </c:pt>
                <c:pt idx="8512">
                  <c:v>131.0</c:v>
                </c:pt>
                <c:pt idx="8513">
                  <c:v>131.0</c:v>
                </c:pt>
                <c:pt idx="8514">
                  <c:v>131.0</c:v>
                </c:pt>
                <c:pt idx="8515">
                  <c:v>131.0</c:v>
                </c:pt>
                <c:pt idx="8516">
                  <c:v>131.0</c:v>
                </c:pt>
                <c:pt idx="8517">
                  <c:v>131.0</c:v>
                </c:pt>
                <c:pt idx="8518">
                  <c:v>131.0</c:v>
                </c:pt>
                <c:pt idx="8519">
                  <c:v>131.0</c:v>
                </c:pt>
                <c:pt idx="8520">
                  <c:v>131.0</c:v>
                </c:pt>
                <c:pt idx="8521">
                  <c:v>131.0</c:v>
                </c:pt>
                <c:pt idx="8522">
                  <c:v>131.0</c:v>
                </c:pt>
                <c:pt idx="8523">
                  <c:v>131.0</c:v>
                </c:pt>
                <c:pt idx="8524">
                  <c:v>131.0</c:v>
                </c:pt>
                <c:pt idx="8525">
                  <c:v>131.0</c:v>
                </c:pt>
                <c:pt idx="8526">
                  <c:v>131.0</c:v>
                </c:pt>
                <c:pt idx="8527">
                  <c:v>131.0</c:v>
                </c:pt>
                <c:pt idx="8528">
                  <c:v>131.0</c:v>
                </c:pt>
                <c:pt idx="8529">
                  <c:v>131.0</c:v>
                </c:pt>
                <c:pt idx="8530">
                  <c:v>131.0</c:v>
                </c:pt>
                <c:pt idx="8531">
                  <c:v>131.0</c:v>
                </c:pt>
                <c:pt idx="8532">
                  <c:v>131.0</c:v>
                </c:pt>
                <c:pt idx="8533">
                  <c:v>131.0</c:v>
                </c:pt>
                <c:pt idx="8534">
                  <c:v>131.0</c:v>
                </c:pt>
                <c:pt idx="8535">
                  <c:v>131.0</c:v>
                </c:pt>
                <c:pt idx="8536">
                  <c:v>131.0</c:v>
                </c:pt>
                <c:pt idx="8537">
                  <c:v>131.0</c:v>
                </c:pt>
                <c:pt idx="8538">
                  <c:v>131.0</c:v>
                </c:pt>
                <c:pt idx="8539">
                  <c:v>131.0</c:v>
                </c:pt>
                <c:pt idx="8540">
                  <c:v>131.0</c:v>
                </c:pt>
                <c:pt idx="8541">
                  <c:v>131.0</c:v>
                </c:pt>
                <c:pt idx="8542">
                  <c:v>131.0</c:v>
                </c:pt>
                <c:pt idx="8543">
                  <c:v>131.0</c:v>
                </c:pt>
                <c:pt idx="8544">
                  <c:v>131.0</c:v>
                </c:pt>
                <c:pt idx="8545">
                  <c:v>131.0</c:v>
                </c:pt>
                <c:pt idx="8546">
                  <c:v>131.0</c:v>
                </c:pt>
                <c:pt idx="8547">
                  <c:v>131.0</c:v>
                </c:pt>
                <c:pt idx="8548">
                  <c:v>131.0</c:v>
                </c:pt>
                <c:pt idx="8549">
                  <c:v>131.0</c:v>
                </c:pt>
                <c:pt idx="8550">
                  <c:v>131.0</c:v>
                </c:pt>
                <c:pt idx="8551">
                  <c:v>131.0</c:v>
                </c:pt>
                <c:pt idx="8552">
                  <c:v>131.0</c:v>
                </c:pt>
                <c:pt idx="8553">
                  <c:v>131.0</c:v>
                </c:pt>
                <c:pt idx="8554">
                  <c:v>131.0</c:v>
                </c:pt>
                <c:pt idx="8555">
                  <c:v>131.0</c:v>
                </c:pt>
                <c:pt idx="8556">
                  <c:v>131.0</c:v>
                </c:pt>
                <c:pt idx="8557">
                  <c:v>131.0</c:v>
                </c:pt>
                <c:pt idx="8558">
                  <c:v>131.0</c:v>
                </c:pt>
                <c:pt idx="8559">
                  <c:v>131.0</c:v>
                </c:pt>
                <c:pt idx="8560">
                  <c:v>131.0</c:v>
                </c:pt>
                <c:pt idx="8561">
                  <c:v>131.0</c:v>
                </c:pt>
                <c:pt idx="8562">
                  <c:v>131.0</c:v>
                </c:pt>
                <c:pt idx="8563">
                  <c:v>131.0</c:v>
                </c:pt>
                <c:pt idx="8564">
                  <c:v>131.0</c:v>
                </c:pt>
                <c:pt idx="8565">
                  <c:v>131.0</c:v>
                </c:pt>
                <c:pt idx="8566">
                  <c:v>131.0</c:v>
                </c:pt>
                <c:pt idx="8567">
                  <c:v>131.0</c:v>
                </c:pt>
                <c:pt idx="8568">
                  <c:v>131.0</c:v>
                </c:pt>
                <c:pt idx="8569">
                  <c:v>131.0</c:v>
                </c:pt>
                <c:pt idx="8570">
                  <c:v>131.0</c:v>
                </c:pt>
                <c:pt idx="8571">
                  <c:v>131.0</c:v>
                </c:pt>
                <c:pt idx="8572">
                  <c:v>131.0</c:v>
                </c:pt>
                <c:pt idx="8573">
                  <c:v>131.0</c:v>
                </c:pt>
                <c:pt idx="8574">
                  <c:v>131.0</c:v>
                </c:pt>
                <c:pt idx="8575">
                  <c:v>131.0</c:v>
                </c:pt>
                <c:pt idx="8576">
                  <c:v>131.0</c:v>
                </c:pt>
                <c:pt idx="8577">
                  <c:v>131.0</c:v>
                </c:pt>
                <c:pt idx="8578">
                  <c:v>131.0</c:v>
                </c:pt>
                <c:pt idx="8579">
                  <c:v>131.0</c:v>
                </c:pt>
                <c:pt idx="8580">
                  <c:v>131.0</c:v>
                </c:pt>
                <c:pt idx="8581">
                  <c:v>131.0</c:v>
                </c:pt>
                <c:pt idx="8582">
                  <c:v>131.0</c:v>
                </c:pt>
                <c:pt idx="8583">
                  <c:v>131.0</c:v>
                </c:pt>
                <c:pt idx="8584">
                  <c:v>131.0</c:v>
                </c:pt>
                <c:pt idx="8585">
                  <c:v>131.0</c:v>
                </c:pt>
                <c:pt idx="8586">
                  <c:v>131.0</c:v>
                </c:pt>
                <c:pt idx="8587">
                  <c:v>131.0</c:v>
                </c:pt>
                <c:pt idx="8588">
                  <c:v>131.0</c:v>
                </c:pt>
                <c:pt idx="8589">
                  <c:v>131.0</c:v>
                </c:pt>
                <c:pt idx="8590">
                  <c:v>131.0</c:v>
                </c:pt>
                <c:pt idx="8591">
                  <c:v>131.0</c:v>
                </c:pt>
                <c:pt idx="8592">
                  <c:v>131.0</c:v>
                </c:pt>
                <c:pt idx="8593">
                  <c:v>131.0</c:v>
                </c:pt>
                <c:pt idx="8594">
                  <c:v>131.0</c:v>
                </c:pt>
                <c:pt idx="8595">
                  <c:v>132.0</c:v>
                </c:pt>
                <c:pt idx="8596">
                  <c:v>132.0</c:v>
                </c:pt>
                <c:pt idx="8597">
                  <c:v>132.0</c:v>
                </c:pt>
                <c:pt idx="8598">
                  <c:v>132.0</c:v>
                </c:pt>
                <c:pt idx="8599">
                  <c:v>132.0</c:v>
                </c:pt>
                <c:pt idx="8600">
                  <c:v>132.0</c:v>
                </c:pt>
                <c:pt idx="8601">
                  <c:v>132.0</c:v>
                </c:pt>
                <c:pt idx="8602">
                  <c:v>132.0</c:v>
                </c:pt>
                <c:pt idx="8603">
                  <c:v>132.0</c:v>
                </c:pt>
                <c:pt idx="8604">
                  <c:v>132.0</c:v>
                </c:pt>
                <c:pt idx="8605">
                  <c:v>132.0</c:v>
                </c:pt>
                <c:pt idx="8606">
                  <c:v>132.0</c:v>
                </c:pt>
                <c:pt idx="8607">
                  <c:v>132.0</c:v>
                </c:pt>
                <c:pt idx="8608">
                  <c:v>132.0</c:v>
                </c:pt>
                <c:pt idx="8609">
                  <c:v>132.0</c:v>
                </c:pt>
                <c:pt idx="8610">
                  <c:v>132.0</c:v>
                </c:pt>
                <c:pt idx="8611">
                  <c:v>132.0</c:v>
                </c:pt>
                <c:pt idx="8612">
                  <c:v>132.0</c:v>
                </c:pt>
                <c:pt idx="8613">
                  <c:v>132.0</c:v>
                </c:pt>
                <c:pt idx="8614">
                  <c:v>132.0</c:v>
                </c:pt>
                <c:pt idx="8615">
                  <c:v>132.0</c:v>
                </c:pt>
                <c:pt idx="8616">
                  <c:v>132.0</c:v>
                </c:pt>
                <c:pt idx="8617">
                  <c:v>132.0</c:v>
                </c:pt>
                <c:pt idx="8618">
                  <c:v>132.0</c:v>
                </c:pt>
                <c:pt idx="8619">
                  <c:v>132.0</c:v>
                </c:pt>
                <c:pt idx="8620">
                  <c:v>132.0</c:v>
                </c:pt>
                <c:pt idx="8621">
                  <c:v>132.0</c:v>
                </c:pt>
                <c:pt idx="8622">
                  <c:v>132.0</c:v>
                </c:pt>
                <c:pt idx="8623">
                  <c:v>132.0</c:v>
                </c:pt>
                <c:pt idx="8624">
                  <c:v>132.0</c:v>
                </c:pt>
                <c:pt idx="8625">
                  <c:v>132.0</c:v>
                </c:pt>
                <c:pt idx="8626">
                  <c:v>132.0</c:v>
                </c:pt>
                <c:pt idx="8627">
                  <c:v>132.0</c:v>
                </c:pt>
                <c:pt idx="8628">
                  <c:v>132.0</c:v>
                </c:pt>
                <c:pt idx="8629">
                  <c:v>132.0</c:v>
                </c:pt>
                <c:pt idx="8630">
                  <c:v>132.0</c:v>
                </c:pt>
                <c:pt idx="8631">
                  <c:v>132.0</c:v>
                </c:pt>
                <c:pt idx="8632">
                  <c:v>132.0</c:v>
                </c:pt>
                <c:pt idx="8633">
                  <c:v>132.0</c:v>
                </c:pt>
                <c:pt idx="8634">
                  <c:v>132.0</c:v>
                </c:pt>
                <c:pt idx="8635">
                  <c:v>132.0</c:v>
                </c:pt>
                <c:pt idx="8636">
                  <c:v>132.0</c:v>
                </c:pt>
                <c:pt idx="8637">
                  <c:v>132.0</c:v>
                </c:pt>
                <c:pt idx="8638">
                  <c:v>132.0</c:v>
                </c:pt>
                <c:pt idx="8639">
                  <c:v>132.0</c:v>
                </c:pt>
                <c:pt idx="8640">
                  <c:v>132.0</c:v>
                </c:pt>
                <c:pt idx="8641">
                  <c:v>132.0</c:v>
                </c:pt>
                <c:pt idx="8642">
                  <c:v>132.0</c:v>
                </c:pt>
                <c:pt idx="8643">
                  <c:v>132.0</c:v>
                </c:pt>
                <c:pt idx="8644">
                  <c:v>132.0</c:v>
                </c:pt>
                <c:pt idx="8645">
                  <c:v>132.0</c:v>
                </c:pt>
                <c:pt idx="8646">
                  <c:v>132.0</c:v>
                </c:pt>
                <c:pt idx="8647">
                  <c:v>132.0</c:v>
                </c:pt>
                <c:pt idx="8648">
                  <c:v>132.0</c:v>
                </c:pt>
                <c:pt idx="8649">
                  <c:v>132.0</c:v>
                </c:pt>
                <c:pt idx="8650">
                  <c:v>132.0</c:v>
                </c:pt>
                <c:pt idx="8651">
                  <c:v>132.0</c:v>
                </c:pt>
                <c:pt idx="8652">
                  <c:v>132.0</c:v>
                </c:pt>
                <c:pt idx="8653">
                  <c:v>132.0</c:v>
                </c:pt>
                <c:pt idx="8654">
                  <c:v>132.0</c:v>
                </c:pt>
                <c:pt idx="8655">
                  <c:v>132.0</c:v>
                </c:pt>
                <c:pt idx="8656">
                  <c:v>132.0</c:v>
                </c:pt>
                <c:pt idx="8657">
                  <c:v>132.0</c:v>
                </c:pt>
                <c:pt idx="8658">
                  <c:v>132.0</c:v>
                </c:pt>
                <c:pt idx="8659">
                  <c:v>132.0</c:v>
                </c:pt>
                <c:pt idx="8660">
                  <c:v>132.0</c:v>
                </c:pt>
                <c:pt idx="8661">
                  <c:v>132.0</c:v>
                </c:pt>
                <c:pt idx="8662">
                  <c:v>132.0</c:v>
                </c:pt>
                <c:pt idx="8663">
                  <c:v>132.0</c:v>
                </c:pt>
                <c:pt idx="8664">
                  <c:v>132.0</c:v>
                </c:pt>
                <c:pt idx="8665">
                  <c:v>132.0</c:v>
                </c:pt>
                <c:pt idx="8666">
                  <c:v>132.0</c:v>
                </c:pt>
                <c:pt idx="8667">
                  <c:v>132.0</c:v>
                </c:pt>
                <c:pt idx="8668">
                  <c:v>132.0</c:v>
                </c:pt>
                <c:pt idx="8669">
                  <c:v>132.0</c:v>
                </c:pt>
                <c:pt idx="8670">
                  <c:v>132.0</c:v>
                </c:pt>
                <c:pt idx="8671">
                  <c:v>132.0</c:v>
                </c:pt>
                <c:pt idx="8672">
                  <c:v>132.0</c:v>
                </c:pt>
                <c:pt idx="8673">
                  <c:v>132.0</c:v>
                </c:pt>
                <c:pt idx="8674">
                  <c:v>132.0</c:v>
                </c:pt>
                <c:pt idx="8675">
                  <c:v>132.0</c:v>
                </c:pt>
                <c:pt idx="8676">
                  <c:v>132.0</c:v>
                </c:pt>
                <c:pt idx="8677">
                  <c:v>132.0</c:v>
                </c:pt>
                <c:pt idx="8678">
                  <c:v>132.0</c:v>
                </c:pt>
                <c:pt idx="8679">
                  <c:v>132.0</c:v>
                </c:pt>
                <c:pt idx="8680">
                  <c:v>132.0</c:v>
                </c:pt>
                <c:pt idx="8681">
                  <c:v>132.0</c:v>
                </c:pt>
                <c:pt idx="8682">
                  <c:v>132.0</c:v>
                </c:pt>
                <c:pt idx="8683">
                  <c:v>132.0</c:v>
                </c:pt>
                <c:pt idx="8684">
                  <c:v>132.0</c:v>
                </c:pt>
                <c:pt idx="8685">
                  <c:v>132.0</c:v>
                </c:pt>
                <c:pt idx="8686">
                  <c:v>132.0</c:v>
                </c:pt>
                <c:pt idx="8687">
                  <c:v>132.0</c:v>
                </c:pt>
                <c:pt idx="8688">
                  <c:v>132.0</c:v>
                </c:pt>
                <c:pt idx="8689">
                  <c:v>132.0</c:v>
                </c:pt>
                <c:pt idx="8690">
                  <c:v>132.0</c:v>
                </c:pt>
                <c:pt idx="8691">
                  <c:v>132.0</c:v>
                </c:pt>
                <c:pt idx="8692">
                  <c:v>132.0</c:v>
                </c:pt>
                <c:pt idx="8693">
                  <c:v>132.0</c:v>
                </c:pt>
                <c:pt idx="8694">
                  <c:v>132.0</c:v>
                </c:pt>
                <c:pt idx="8695">
                  <c:v>132.0</c:v>
                </c:pt>
                <c:pt idx="8696">
                  <c:v>132.0</c:v>
                </c:pt>
                <c:pt idx="8697">
                  <c:v>132.0</c:v>
                </c:pt>
                <c:pt idx="8698">
                  <c:v>132.0</c:v>
                </c:pt>
                <c:pt idx="8699">
                  <c:v>132.0</c:v>
                </c:pt>
                <c:pt idx="8700">
                  <c:v>132.0</c:v>
                </c:pt>
                <c:pt idx="8701">
                  <c:v>132.0</c:v>
                </c:pt>
                <c:pt idx="8702">
                  <c:v>132.0</c:v>
                </c:pt>
                <c:pt idx="8703">
                  <c:v>132.0</c:v>
                </c:pt>
                <c:pt idx="8704">
                  <c:v>132.0</c:v>
                </c:pt>
                <c:pt idx="8705">
                  <c:v>132.0</c:v>
                </c:pt>
                <c:pt idx="8706">
                  <c:v>132.0</c:v>
                </c:pt>
                <c:pt idx="8707">
                  <c:v>132.0</c:v>
                </c:pt>
                <c:pt idx="8708">
                  <c:v>132.0</c:v>
                </c:pt>
                <c:pt idx="8709">
                  <c:v>132.0</c:v>
                </c:pt>
                <c:pt idx="8710">
                  <c:v>132.0</c:v>
                </c:pt>
                <c:pt idx="8711">
                  <c:v>132.0</c:v>
                </c:pt>
                <c:pt idx="8712">
                  <c:v>132.0</c:v>
                </c:pt>
                <c:pt idx="8713">
                  <c:v>132.0</c:v>
                </c:pt>
                <c:pt idx="8714">
                  <c:v>132.0</c:v>
                </c:pt>
                <c:pt idx="8715">
                  <c:v>132.0</c:v>
                </c:pt>
                <c:pt idx="8716">
                  <c:v>132.0</c:v>
                </c:pt>
                <c:pt idx="8717">
                  <c:v>132.0</c:v>
                </c:pt>
                <c:pt idx="8718">
                  <c:v>132.0</c:v>
                </c:pt>
                <c:pt idx="8719">
                  <c:v>132.0</c:v>
                </c:pt>
                <c:pt idx="8720">
                  <c:v>132.0</c:v>
                </c:pt>
                <c:pt idx="8721">
                  <c:v>132.0</c:v>
                </c:pt>
                <c:pt idx="8722">
                  <c:v>132.0</c:v>
                </c:pt>
                <c:pt idx="8723">
                  <c:v>132.0</c:v>
                </c:pt>
                <c:pt idx="8724">
                  <c:v>132.0</c:v>
                </c:pt>
                <c:pt idx="8725">
                  <c:v>132.0</c:v>
                </c:pt>
                <c:pt idx="8726">
                  <c:v>132.0</c:v>
                </c:pt>
                <c:pt idx="8727">
                  <c:v>132.0</c:v>
                </c:pt>
                <c:pt idx="8728">
                  <c:v>132.0</c:v>
                </c:pt>
                <c:pt idx="8729">
                  <c:v>132.0</c:v>
                </c:pt>
                <c:pt idx="8730">
                  <c:v>132.0</c:v>
                </c:pt>
                <c:pt idx="8731">
                  <c:v>132.0</c:v>
                </c:pt>
                <c:pt idx="8732">
                  <c:v>132.0</c:v>
                </c:pt>
                <c:pt idx="8733">
                  <c:v>132.0</c:v>
                </c:pt>
                <c:pt idx="8734">
                  <c:v>132.0</c:v>
                </c:pt>
                <c:pt idx="8735">
                  <c:v>132.0</c:v>
                </c:pt>
                <c:pt idx="8736">
                  <c:v>132.0</c:v>
                </c:pt>
                <c:pt idx="8737">
                  <c:v>132.0</c:v>
                </c:pt>
                <c:pt idx="8738">
                  <c:v>132.0</c:v>
                </c:pt>
                <c:pt idx="8739">
                  <c:v>132.0</c:v>
                </c:pt>
                <c:pt idx="8740">
                  <c:v>132.0</c:v>
                </c:pt>
                <c:pt idx="8741">
                  <c:v>132.0</c:v>
                </c:pt>
                <c:pt idx="8742">
                  <c:v>132.0</c:v>
                </c:pt>
                <c:pt idx="8743">
                  <c:v>132.0</c:v>
                </c:pt>
                <c:pt idx="8744">
                  <c:v>132.0</c:v>
                </c:pt>
                <c:pt idx="8745">
                  <c:v>132.0</c:v>
                </c:pt>
                <c:pt idx="8746">
                  <c:v>132.0</c:v>
                </c:pt>
                <c:pt idx="8747">
                  <c:v>132.0</c:v>
                </c:pt>
                <c:pt idx="8748">
                  <c:v>132.0</c:v>
                </c:pt>
                <c:pt idx="8749">
                  <c:v>132.0</c:v>
                </c:pt>
                <c:pt idx="8750">
                  <c:v>132.0</c:v>
                </c:pt>
                <c:pt idx="8751">
                  <c:v>132.0</c:v>
                </c:pt>
                <c:pt idx="8752">
                  <c:v>132.0</c:v>
                </c:pt>
                <c:pt idx="8753">
                  <c:v>132.0</c:v>
                </c:pt>
                <c:pt idx="8754">
                  <c:v>132.0</c:v>
                </c:pt>
                <c:pt idx="8755">
                  <c:v>132.0</c:v>
                </c:pt>
                <c:pt idx="8756">
                  <c:v>132.0</c:v>
                </c:pt>
                <c:pt idx="8757">
                  <c:v>132.0</c:v>
                </c:pt>
                <c:pt idx="8758">
                  <c:v>132.0</c:v>
                </c:pt>
                <c:pt idx="8759">
                  <c:v>132.0</c:v>
                </c:pt>
                <c:pt idx="8760">
                  <c:v>132.0</c:v>
                </c:pt>
                <c:pt idx="8761">
                  <c:v>132.0</c:v>
                </c:pt>
                <c:pt idx="8762">
                  <c:v>132.0</c:v>
                </c:pt>
                <c:pt idx="8763">
                  <c:v>132.0</c:v>
                </c:pt>
                <c:pt idx="8764">
                  <c:v>132.0</c:v>
                </c:pt>
                <c:pt idx="8765">
                  <c:v>132.0</c:v>
                </c:pt>
                <c:pt idx="8766">
                  <c:v>132.0</c:v>
                </c:pt>
                <c:pt idx="8767">
                  <c:v>132.0</c:v>
                </c:pt>
                <c:pt idx="8768">
                  <c:v>132.0</c:v>
                </c:pt>
                <c:pt idx="8769">
                  <c:v>132.0</c:v>
                </c:pt>
                <c:pt idx="8770">
                  <c:v>132.0</c:v>
                </c:pt>
                <c:pt idx="8771">
                  <c:v>132.0</c:v>
                </c:pt>
                <c:pt idx="8772">
                  <c:v>132.0</c:v>
                </c:pt>
                <c:pt idx="8773">
                  <c:v>132.0</c:v>
                </c:pt>
                <c:pt idx="8774">
                  <c:v>132.0</c:v>
                </c:pt>
                <c:pt idx="8775">
                  <c:v>132.0</c:v>
                </c:pt>
                <c:pt idx="8776">
                  <c:v>132.0</c:v>
                </c:pt>
                <c:pt idx="8777">
                  <c:v>132.0</c:v>
                </c:pt>
                <c:pt idx="8778">
                  <c:v>132.0</c:v>
                </c:pt>
                <c:pt idx="8779">
                  <c:v>132.0</c:v>
                </c:pt>
                <c:pt idx="8780">
                  <c:v>132.0</c:v>
                </c:pt>
                <c:pt idx="8781">
                  <c:v>132.0</c:v>
                </c:pt>
                <c:pt idx="8782">
                  <c:v>132.0</c:v>
                </c:pt>
                <c:pt idx="8783">
                  <c:v>132.0</c:v>
                </c:pt>
                <c:pt idx="8784">
                  <c:v>132.0</c:v>
                </c:pt>
                <c:pt idx="8785">
                  <c:v>132.0</c:v>
                </c:pt>
                <c:pt idx="8786">
                  <c:v>132.0</c:v>
                </c:pt>
                <c:pt idx="8787">
                  <c:v>132.0</c:v>
                </c:pt>
                <c:pt idx="8788">
                  <c:v>132.0</c:v>
                </c:pt>
                <c:pt idx="8789">
                  <c:v>132.0</c:v>
                </c:pt>
                <c:pt idx="8790">
                  <c:v>132.0</c:v>
                </c:pt>
                <c:pt idx="8791">
                  <c:v>132.0</c:v>
                </c:pt>
                <c:pt idx="8792">
                  <c:v>132.0</c:v>
                </c:pt>
                <c:pt idx="8793">
                  <c:v>132.0</c:v>
                </c:pt>
                <c:pt idx="8794">
                  <c:v>132.0</c:v>
                </c:pt>
                <c:pt idx="8795">
                  <c:v>132.0</c:v>
                </c:pt>
                <c:pt idx="8796">
                  <c:v>132.0</c:v>
                </c:pt>
                <c:pt idx="8797">
                  <c:v>132.0</c:v>
                </c:pt>
                <c:pt idx="8798">
                  <c:v>132.0</c:v>
                </c:pt>
                <c:pt idx="8799">
                  <c:v>132.0</c:v>
                </c:pt>
                <c:pt idx="8800">
                  <c:v>132.0</c:v>
                </c:pt>
                <c:pt idx="8801">
                  <c:v>132.0</c:v>
                </c:pt>
                <c:pt idx="8802">
                  <c:v>132.0</c:v>
                </c:pt>
                <c:pt idx="8803">
                  <c:v>132.0</c:v>
                </c:pt>
                <c:pt idx="8804">
                  <c:v>132.0</c:v>
                </c:pt>
                <c:pt idx="8805">
                  <c:v>132.0</c:v>
                </c:pt>
                <c:pt idx="8806">
                  <c:v>132.0</c:v>
                </c:pt>
                <c:pt idx="8807">
                  <c:v>132.0</c:v>
                </c:pt>
                <c:pt idx="8808">
                  <c:v>132.0</c:v>
                </c:pt>
                <c:pt idx="8809">
                  <c:v>132.0</c:v>
                </c:pt>
                <c:pt idx="8810">
                  <c:v>132.0</c:v>
                </c:pt>
                <c:pt idx="8811">
                  <c:v>132.0</c:v>
                </c:pt>
                <c:pt idx="8812">
                  <c:v>132.0</c:v>
                </c:pt>
                <c:pt idx="8813">
                  <c:v>132.0</c:v>
                </c:pt>
                <c:pt idx="8814">
                  <c:v>132.0</c:v>
                </c:pt>
                <c:pt idx="8815">
                  <c:v>132.0</c:v>
                </c:pt>
                <c:pt idx="8816">
                  <c:v>132.0</c:v>
                </c:pt>
                <c:pt idx="8817">
                  <c:v>132.0</c:v>
                </c:pt>
                <c:pt idx="8818">
                  <c:v>132.0</c:v>
                </c:pt>
                <c:pt idx="8819">
                  <c:v>132.0</c:v>
                </c:pt>
                <c:pt idx="8820">
                  <c:v>132.0</c:v>
                </c:pt>
                <c:pt idx="8821">
                  <c:v>132.0</c:v>
                </c:pt>
                <c:pt idx="8822">
                  <c:v>132.0</c:v>
                </c:pt>
                <c:pt idx="8823">
                  <c:v>132.0</c:v>
                </c:pt>
                <c:pt idx="8824">
                  <c:v>132.0</c:v>
                </c:pt>
                <c:pt idx="8825">
                  <c:v>132.0</c:v>
                </c:pt>
                <c:pt idx="8826">
                  <c:v>132.0</c:v>
                </c:pt>
                <c:pt idx="8827">
                  <c:v>132.0</c:v>
                </c:pt>
                <c:pt idx="8828">
                  <c:v>132.0</c:v>
                </c:pt>
                <c:pt idx="8829">
                  <c:v>132.0</c:v>
                </c:pt>
                <c:pt idx="8830">
                  <c:v>132.0</c:v>
                </c:pt>
                <c:pt idx="8831">
                  <c:v>132.0</c:v>
                </c:pt>
                <c:pt idx="8832">
                  <c:v>132.0</c:v>
                </c:pt>
                <c:pt idx="8833">
                  <c:v>132.0</c:v>
                </c:pt>
                <c:pt idx="8834">
                  <c:v>132.0</c:v>
                </c:pt>
                <c:pt idx="8835">
                  <c:v>132.0</c:v>
                </c:pt>
                <c:pt idx="8836">
                  <c:v>132.0</c:v>
                </c:pt>
                <c:pt idx="8837">
                  <c:v>132.0</c:v>
                </c:pt>
                <c:pt idx="8838">
                  <c:v>132.0</c:v>
                </c:pt>
                <c:pt idx="8839">
                  <c:v>132.0</c:v>
                </c:pt>
                <c:pt idx="8840">
                  <c:v>132.0</c:v>
                </c:pt>
                <c:pt idx="8841">
                  <c:v>132.0</c:v>
                </c:pt>
                <c:pt idx="8842">
                  <c:v>132.0</c:v>
                </c:pt>
                <c:pt idx="8843">
                  <c:v>132.0</c:v>
                </c:pt>
                <c:pt idx="8844">
                  <c:v>132.0</c:v>
                </c:pt>
                <c:pt idx="8845">
                  <c:v>132.0</c:v>
                </c:pt>
                <c:pt idx="8846">
                  <c:v>132.0</c:v>
                </c:pt>
                <c:pt idx="8847">
                  <c:v>132.0</c:v>
                </c:pt>
                <c:pt idx="8848">
                  <c:v>132.0</c:v>
                </c:pt>
                <c:pt idx="8849">
                  <c:v>132.0</c:v>
                </c:pt>
                <c:pt idx="8850">
                  <c:v>132.0</c:v>
                </c:pt>
                <c:pt idx="8851">
                  <c:v>132.0</c:v>
                </c:pt>
                <c:pt idx="8852">
                  <c:v>132.0</c:v>
                </c:pt>
                <c:pt idx="8853">
                  <c:v>132.0</c:v>
                </c:pt>
                <c:pt idx="8854">
                  <c:v>132.0</c:v>
                </c:pt>
                <c:pt idx="8855">
                  <c:v>132.0</c:v>
                </c:pt>
                <c:pt idx="8856">
                  <c:v>132.0</c:v>
                </c:pt>
                <c:pt idx="8857">
                  <c:v>132.0</c:v>
                </c:pt>
                <c:pt idx="8858">
                  <c:v>132.0</c:v>
                </c:pt>
                <c:pt idx="8859">
                  <c:v>132.0</c:v>
                </c:pt>
                <c:pt idx="8860">
                  <c:v>132.0</c:v>
                </c:pt>
                <c:pt idx="8861">
                  <c:v>132.0</c:v>
                </c:pt>
                <c:pt idx="8862">
                  <c:v>132.0</c:v>
                </c:pt>
                <c:pt idx="8863">
                  <c:v>132.0</c:v>
                </c:pt>
                <c:pt idx="8864">
                  <c:v>132.0</c:v>
                </c:pt>
                <c:pt idx="8865">
                  <c:v>132.0</c:v>
                </c:pt>
                <c:pt idx="8866">
                  <c:v>132.0</c:v>
                </c:pt>
                <c:pt idx="8867">
                  <c:v>132.0</c:v>
                </c:pt>
                <c:pt idx="8868">
                  <c:v>132.0</c:v>
                </c:pt>
                <c:pt idx="8869">
                  <c:v>132.0</c:v>
                </c:pt>
                <c:pt idx="8870">
                  <c:v>132.0</c:v>
                </c:pt>
                <c:pt idx="8871">
                  <c:v>132.0</c:v>
                </c:pt>
                <c:pt idx="8872">
                  <c:v>132.0</c:v>
                </c:pt>
                <c:pt idx="8873">
                  <c:v>132.0</c:v>
                </c:pt>
                <c:pt idx="8874">
                  <c:v>132.0</c:v>
                </c:pt>
                <c:pt idx="8875">
                  <c:v>132.0</c:v>
                </c:pt>
                <c:pt idx="8876">
                  <c:v>132.0</c:v>
                </c:pt>
                <c:pt idx="8877">
                  <c:v>132.0</c:v>
                </c:pt>
                <c:pt idx="8878">
                  <c:v>133.0</c:v>
                </c:pt>
                <c:pt idx="8879">
                  <c:v>134.0</c:v>
                </c:pt>
                <c:pt idx="8880">
                  <c:v>134.0</c:v>
                </c:pt>
                <c:pt idx="8881">
                  <c:v>134.0</c:v>
                </c:pt>
                <c:pt idx="8882">
                  <c:v>134.0</c:v>
                </c:pt>
                <c:pt idx="8883">
                  <c:v>134.0</c:v>
                </c:pt>
                <c:pt idx="8884">
                  <c:v>134.0</c:v>
                </c:pt>
                <c:pt idx="8885">
                  <c:v>134.0</c:v>
                </c:pt>
                <c:pt idx="8886">
                  <c:v>134.0</c:v>
                </c:pt>
                <c:pt idx="8887">
                  <c:v>134.0</c:v>
                </c:pt>
                <c:pt idx="8888">
                  <c:v>134.0</c:v>
                </c:pt>
                <c:pt idx="8889">
                  <c:v>134.0</c:v>
                </c:pt>
                <c:pt idx="8890">
                  <c:v>134.0</c:v>
                </c:pt>
                <c:pt idx="8891">
                  <c:v>134.0</c:v>
                </c:pt>
                <c:pt idx="8892">
                  <c:v>134.0</c:v>
                </c:pt>
                <c:pt idx="8893">
                  <c:v>134.0</c:v>
                </c:pt>
                <c:pt idx="8894">
                  <c:v>134.0</c:v>
                </c:pt>
                <c:pt idx="8895">
                  <c:v>134.0</c:v>
                </c:pt>
                <c:pt idx="8896">
                  <c:v>134.0</c:v>
                </c:pt>
                <c:pt idx="8897">
                  <c:v>134.0</c:v>
                </c:pt>
                <c:pt idx="8898">
                  <c:v>134.0</c:v>
                </c:pt>
                <c:pt idx="8899">
                  <c:v>134.0</c:v>
                </c:pt>
                <c:pt idx="8900">
                  <c:v>134.0</c:v>
                </c:pt>
                <c:pt idx="8901">
                  <c:v>134.0</c:v>
                </c:pt>
                <c:pt idx="8902">
                  <c:v>134.0</c:v>
                </c:pt>
                <c:pt idx="8903">
                  <c:v>134.0</c:v>
                </c:pt>
                <c:pt idx="8904">
                  <c:v>134.0</c:v>
                </c:pt>
                <c:pt idx="8905">
                  <c:v>134.0</c:v>
                </c:pt>
                <c:pt idx="8906">
                  <c:v>134.0</c:v>
                </c:pt>
                <c:pt idx="8907">
                  <c:v>134.0</c:v>
                </c:pt>
                <c:pt idx="8908">
                  <c:v>134.0</c:v>
                </c:pt>
                <c:pt idx="8909">
                  <c:v>134.0</c:v>
                </c:pt>
                <c:pt idx="8910">
                  <c:v>134.0</c:v>
                </c:pt>
                <c:pt idx="8911">
                  <c:v>134.0</c:v>
                </c:pt>
                <c:pt idx="8912">
                  <c:v>134.0</c:v>
                </c:pt>
                <c:pt idx="8913">
                  <c:v>134.0</c:v>
                </c:pt>
                <c:pt idx="8914">
                  <c:v>134.0</c:v>
                </c:pt>
                <c:pt idx="8915">
                  <c:v>134.0</c:v>
                </c:pt>
                <c:pt idx="8916">
                  <c:v>134.0</c:v>
                </c:pt>
                <c:pt idx="8917">
                  <c:v>134.0</c:v>
                </c:pt>
                <c:pt idx="8918">
                  <c:v>134.0</c:v>
                </c:pt>
                <c:pt idx="8919">
                  <c:v>134.0</c:v>
                </c:pt>
                <c:pt idx="8920">
                  <c:v>134.0</c:v>
                </c:pt>
                <c:pt idx="8921">
                  <c:v>134.0</c:v>
                </c:pt>
                <c:pt idx="8922">
                  <c:v>134.0</c:v>
                </c:pt>
                <c:pt idx="8923">
                  <c:v>134.0</c:v>
                </c:pt>
                <c:pt idx="8924">
                  <c:v>134.0</c:v>
                </c:pt>
                <c:pt idx="8925">
                  <c:v>134.0</c:v>
                </c:pt>
                <c:pt idx="8926">
                  <c:v>134.0</c:v>
                </c:pt>
                <c:pt idx="8927">
                  <c:v>134.0</c:v>
                </c:pt>
                <c:pt idx="8928">
                  <c:v>134.0</c:v>
                </c:pt>
                <c:pt idx="8929">
                  <c:v>134.0</c:v>
                </c:pt>
                <c:pt idx="8930">
                  <c:v>135.0</c:v>
                </c:pt>
                <c:pt idx="8931">
                  <c:v>136.0</c:v>
                </c:pt>
                <c:pt idx="8932">
                  <c:v>136.0</c:v>
                </c:pt>
                <c:pt idx="8933">
                  <c:v>136.0</c:v>
                </c:pt>
                <c:pt idx="8934">
                  <c:v>136.0</c:v>
                </c:pt>
                <c:pt idx="8935">
                  <c:v>136.0</c:v>
                </c:pt>
                <c:pt idx="8936">
                  <c:v>136.0</c:v>
                </c:pt>
                <c:pt idx="8937">
                  <c:v>136.0</c:v>
                </c:pt>
                <c:pt idx="8938">
                  <c:v>136.0</c:v>
                </c:pt>
                <c:pt idx="8939">
                  <c:v>136.0</c:v>
                </c:pt>
                <c:pt idx="8940">
                  <c:v>136.0</c:v>
                </c:pt>
                <c:pt idx="8941">
                  <c:v>136.0</c:v>
                </c:pt>
                <c:pt idx="8942">
                  <c:v>136.0</c:v>
                </c:pt>
                <c:pt idx="8943">
                  <c:v>136.0</c:v>
                </c:pt>
                <c:pt idx="8944">
                  <c:v>136.0</c:v>
                </c:pt>
                <c:pt idx="8945">
                  <c:v>136.0</c:v>
                </c:pt>
                <c:pt idx="8946">
                  <c:v>136.0</c:v>
                </c:pt>
                <c:pt idx="8947">
                  <c:v>136.0</c:v>
                </c:pt>
                <c:pt idx="8948">
                  <c:v>136.0</c:v>
                </c:pt>
                <c:pt idx="8949">
                  <c:v>136.0</c:v>
                </c:pt>
                <c:pt idx="8950">
                  <c:v>136.0</c:v>
                </c:pt>
                <c:pt idx="8951">
                  <c:v>136.0</c:v>
                </c:pt>
                <c:pt idx="8952">
                  <c:v>136.0</c:v>
                </c:pt>
                <c:pt idx="8953">
                  <c:v>136.0</c:v>
                </c:pt>
                <c:pt idx="8954">
                  <c:v>136.0</c:v>
                </c:pt>
                <c:pt idx="8955">
                  <c:v>136.0</c:v>
                </c:pt>
                <c:pt idx="8956">
                  <c:v>136.0</c:v>
                </c:pt>
                <c:pt idx="8957">
                  <c:v>136.0</c:v>
                </c:pt>
                <c:pt idx="8958">
                  <c:v>136.0</c:v>
                </c:pt>
                <c:pt idx="8959">
                  <c:v>136.0</c:v>
                </c:pt>
                <c:pt idx="8960">
                  <c:v>136.0</c:v>
                </c:pt>
                <c:pt idx="8961">
                  <c:v>136.0</c:v>
                </c:pt>
                <c:pt idx="8962">
                  <c:v>136.0</c:v>
                </c:pt>
                <c:pt idx="8963">
                  <c:v>136.0</c:v>
                </c:pt>
                <c:pt idx="8964">
                  <c:v>136.0</c:v>
                </c:pt>
                <c:pt idx="8965">
                  <c:v>137.0</c:v>
                </c:pt>
                <c:pt idx="8966">
                  <c:v>137.0</c:v>
                </c:pt>
                <c:pt idx="8967">
                  <c:v>137.0</c:v>
                </c:pt>
                <c:pt idx="8968">
                  <c:v>137.0</c:v>
                </c:pt>
                <c:pt idx="8969">
                  <c:v>137.0</c:v>
                </c:pt>
                <c:pt idx="8970">
                  <c:v>137.0</c:v>
                </c:pt>
                <c:pt idx="8971">
                  <c:v>137.0</c:v>
                </c:pt>
                <c:pt idx="8972">
                  <c:v>137.0</c:v>
                </c:pt>
                <c:pt idx="8973">
                  <c:v>137.0</c:v>
                </c:pt>
                <c:pt idx="8974">
                  <c:v>137.0</c:v>
                </c:pt>
                <c:pt idx="8975">
                  <c:v>137.0</c:v>
                </c:pt>
                <c:pt idx="8976">
                  <c:v>137.0</c:v>
                </c:pt>
                <c:pt idx="8977">
                  <c:v>137.0</c:v>
                </c:pt>
                <c:pt idx="8978">
                  <c:v>137.0</c:v>
                </c:pt>
                <c:pt idx="8979">
                  <c:v>137.0</c:v>
                </c:pt>
                <c:pt idx="8980">
                  <c:v>137.0</c:v>
                </c:pt>
                <c:pt idx="8981">
                  <c:v>137.0</c:v>
                </c:pt>
                <c:pt idx="8982">
                  <c:v>137.0</c:v>
                </c:pt>
                <c:pt idx="8983">
                  <c:v>137.0</c:v>
                </c:pt>
                <c:pt idx="8984">
                  <c:v>137.0</c:v>
                </c:pt>
                <c:pt idx="8985">
                  <c:v>137.0</c:v>
                </c:pt>
                <c:pt idx="8986">
                  <c:v>137.0</c:v>
                </c:pt>
                <c:pt idx="8987">
                  <c:v>137.0</c:v>
                </c:pt>
                <c:pt idx="8988">
                  <c:v>137.0</c:v>
                </c:pt>
                <c:pt idx="8989">
                  <c:v>137.0</c:v>
                </c:pt>
                <c:pt idx="8990">
                  <c:v>137.0</c:v>
                </c:pt>
                <c:pt idx="8991">
                  <c:v>137.0</c:v>
                </c:pt>
                <c:pt idx="8992">
                  <c:v>137.0</c:v>
                </c:pt>
                <c:pt idx="8993">
                  <c:v>137.0</c:v>
                </c:pt>
                <c:pt idx="8994">
                  <c:v>137.0</c:v>
                </c:pt>
                <c:pt idx="8995">
                  <c:v>137.0</c:v>
                </c:pt>
                <c:pt idx="8996">
                  <c:v>137.0</c:v>
                </c:pt>
                <c:pt idx="8997">
                  <c:v>137.0</c:v>
                </c:pt>
                <c:pt idx="8998">
                  <c:v>137.0</c:v>
                </c:pt>
                <c:pt idx="8999">
                  <c:v>137.0</c:v>
                </c:pt>
                <c:pt idx="9000">
                  <c:v>137.0</c:v>
                </c:pt>
                <c:pt idx="9001">
                  <c:v>137.0</c:v>
                </c:pt>
                <c:pt idx="9002">
                  <c:v>138.0</c:v>
                </c:pt>
                <c:pt idx="9003">
                  <c:v>138.0</c:v>
                </c:pt>
                <c:pt idx="9004">
                  <c:v>138.0</c:v>
                </c:pt>
                <c:pt idx="9005">
                  <c:v>138.0</c:v>
                </c:pt>
                <c:pt idx="9006">
                  <c:v>138.0</c:v>
                </c:pt>
                <c:pt idx="9007">
                  <c:v>138.0</c:v>
                </c:pt>
                <c:pt idx="9008">
                  <c:v>138.0</c:v>
                </c:pt>
                <c:pt idx="9009">
                  <c:v>138.0</c:v>
                </c:pt>
                <c:pt idx="9010">
                  <c:v>138.0</c:v>
                </c:pt>
                <c:pt idx="9011">
                  <c:v>138.0</c:v>
                </c:pt>
                <c:pt idx="9012">
                  <c:v>138.0</c:v>
                </c:pt>
                <c:pt idx="9013">
                  <c:v>138.0</c:v>
                </c:pt>
                <c:pt idx="9014">
                  <c:v>138.0</c:v>
                </c:pt>
                <c:pt idx="9015">
                  <c:v>138.0</c:v>
                </c:pt>
                <c:pt idx="9016">
                  <c:v>138.0</c:v>
                </c:pt>
                <c:pt idx="9017">
                  <c:v>138.0</c:v>
                </c:pt>
                <c:pt idx="9018">
                  <c:v>138.0</c:v>
                </c:pt>
                <c:pt idx="9019">
                  <c:v>138.0</c:v>
                </c:pt>
                <c:pt idx="9020">
                  <c:v>138.0</c:v>
                </c:pt>
                <c:pt idx="9021">
                  <c:v>138.0</c:v>
                </c:pt>
                <c:pt idx="9022">
                  <c:v>138.0</c:v>
                </c:pt>
                <c:pt idx="9023">
                  <c:v>138.0</c:v>
                </c:pt>
                <c:pt idx="9024">
                  <c:v>138.0</c:v>
                </c:pt>
                <c:pt idx="9025">
                  <c:v>138.0</c:v>
                </c:pt>
                <c:pt idx="9026">
                  <c:v>139.0</c:v>
                </c:pt>
                <c:pt idx="9027">
                  <c:v>139.0</c:v>
                </c:pt>
                <c:pt idx="9028">
                  <c:v>139.0</c:v>
                </c:pt>
                <c:pt idx="9029">
                  <c:v>139.0</c:v>
                </c:pt>
                <c:pt idx="9030">
                  <c:v>139.0</c:v>
                </c:pt>
                <c:pt idx="9031">
                  <c:v>139.0</c:v>
                </c:pt>
                <c:pt idx="9032">
                  <c:v>139.0</c:v>
                </c:pt>
                <c:pt idx="9033">
                  <c:v>139.0</c:v>
                </c:pt>
                <c:pt idx="9034">
                  <c:v>139.0</c:v>
                </c:pt>
                <c:pt idx="9035">
                  <c:v>139.0</c:v>
                </c:pt>
                <c:pt idx="9036">
                  <c:v>139.0</c:v>
                </c:pt>
                <c:pt idx="9037">
                  <c:v>139.0</c:v>
                </c:pt>
                <c:pt idx="9038">
                  <c:v>139.0</c:v>
                </c:pt>
                <c:pt idx="9039">
                  <c:v>139.0</c:v>
                </c:pt>
                <c:pt idx="9040">
                  <c:v>139.0</c:v>
                </c:pt>
                <c:pt idx="9041">
                  <c:v>139.0</c:v>
                </c:pt>
                <c:pt idx="9042">
                  <c:v>139.0</c:v>
                </c:pt>
                <c:pt idx="9043">
                  <c:v>139.0</c:v>
                </c:pt>
                <c:pt idx="9044">
                  <c:v>139.0</c:v>
                </c:pt>
                <c:pt idx="9045">
                  <c:v>139.0</c:v>
                </c:pt>
                <c:pt idx="9046">
                  <c:v>139.0</c:v>
                </c:pt>
                <c:pt idx="9047">
                  <c:v>139.0</c:v>
                </c:pt>
                <c:pt idx="9048">
                  <c:v>139.0</c:v>
                </c:pt>
                <c:pt idx="9049">
                  <c:v>139.0</c:v>
                </c:pt>
                <c:pt idx="9050">
                  <c:v>139.0</c:v>
                </c:pt>
                <c:pt idx="9051">
                  <c:v>139.0</c:v>
                </c:pt>
                <c:pt idx="9052">
                  <c:v>139.0</c:v>
                </c:pt>
                <c:pt idx="9053">
                  <c:v>139.0</c:v>
                </c:pt>
                <c:pt idx="9054">
                  <c:v>139.0</c:v>
                </c:pt>
                <c:pt idx="9055">
                  <c:v>139.0</c:v>
                </c:pt>
                <c:pt idx="9056">
                  <c:v>139.0</c:v>
                </c:pt>
                <c:pt idx="9057">
                  <c:v>139.0</c:v>
                </c:pt>
                <c:pt idx="9058">
                  <c:v>139.0</c:v>
                </c:pt>
                <c:pt idx="9059">
                  <c:v>139.0</c:v>
                </c:pt>
                <c:pt idx="9060">
                  <c:v>139.0</c:v>
                </c:pt>
                <c:pt idx="9061">
                  <c:v>139.0</c:v>
                </c:pt>
                <c:pt idx="9062">
                  <c:v>139.0</c:v>
                </c:pt>
                <c:pt idx="9063">
                  <c:v>139.0</c:v>
                </c:pt>
                <c:pt idx="9064">
                  <c:v>139.0</c:v>
                </c:pt>
                <c:pt idx="9065">
                  <c:v>139.0</c:v>
                </c:pt>
                <c:pt idx="9066">
                  <c:v>139.0</c:v>
                </c:pt>
                <c:pt idx="9067">
                  <c:v>139.0</c:v>
                </c:pt>
                <c:pt idx="9068">
                  <c:v>139.0</c:v>
                </c:pt>
                <c:pt idx="9069">
                  <c:v>139.0</c:v>
                </c:pt>
                <c:pt idx="9070">
                  <c:v>139.0</c:v>
                </c:pt>
                <c:pt idx="9071">
                  <c:v>139.0</c:v>
                </c:pt>
                <c:pt idx="9072">
                  <c:v>139.0</c:v>
                </c:pt>
                <c:pt idx="9073">
                  <c:v>139.0</c:v>
                </c:pt>
                <c:pt idx="9074">
                  <c:v>139.0</c:v>
                </c:pt>
                <c:pt idx="9075">
                  <c:v>139.0</c:v>
                </c:pt>
                <c:pt idx="9076">
                  <c:v>139.0</c:v>
                </c:pt>
                <c:pt idx="9077">
                  <c:v>139.0</c:v>
                </c:pt>
                <c:pt idx="9078">
                  <c:v>139.0</c:v>
                </c:pt>
                <c:pt idx="9079">
                  <c:v>139.0</c:v>
                </c:pt>
                <c:pt idx="9080">
                  <c:v>139.0</c:v>
                </c:pt>
                <c:pt idx="9081">
                  <c:v>139.0</c:v>
                </c:pt>
                <c:pt idx="9082">
                  <c:v>139.0</c:v>
                </c:pt>
                <c:pt idx="9083">
                  <c:v>139.0</c:v>
                </c:pt>
                <c:pt idx="9084">
                  <c:v>139.0</c:v>
                </c:pt>
                <c:pt idx="9085">
                  <c:v>139.0</c:v>
                </c:pt>
                <c:pt idx="9086">
                  <c:v>139.0</c:v>
                </c:pt>
                <c:pt idx="9087">
                  <c:v>139.0</c:v>
                </c:pt>
                <c:pt idx="9088">
                  <c:v>139.0</c:v>
                </c:pt>
                <c:pt idx="9089">
                  <c:v>139.0</c:v>
                </c:pt>
                <c:pt idx="9090">
                  <c:v>139.0</c:v>
                </c:pt>
                <c:pt idx="9091">
                  <c:v>139.0</c:v>
                </c:pt>
                <c:pt idx="9092">
                  <c:v>139.0</c:v>
                </c:pt>
                <c:pt idx="9093">
                  <c:v>139.0</c:v>
                </c:pt>
                <c:pt idx="9094">
                  <c:v>139.0</c:v>
                </c:pt>
                <c:pt idx="9095">
                  <c:v>139.0</c:v>
                </c:pt>
                <c:pt idx="9096">
                  <c:v>139.0</c:v>
                </c:pt>
                <c:pt idx="9097">
                  <c:v>140.0</c:v>
                </c:pt>
                <c:pt idx="9098">
                  <c:v>140.0</c:v>
                </c:pt>
                <c:pt idx="9099">
                  <c:v>140.0</c:v>
                </c:pt>
                <c:pt idx="9100">
                  <c:v>140.0</c:v>
                </c:pt>
                <c:pt idx="9101">
                  <c:v>140.0</c:v>
                </c:pt>
                <c:pt idx="9102">
                  <c:v>140.0</c:v>
                </c:pt>
                <c:pt idx="9103">
                  <c:v>141.0</c:v>
                </c:pt>
                <c:pt idx="9104">
                  <c:v>141.0</c:v>
                </c:pt>
                <c:pt idx="9105">
                  <c:v>141.0</c:v>
                </c:pt>
                <c:pt idx="9106">
                  <c:v>141.0</c:v>
                </c:pt>
                <c:pt idx="9107">
                  <c:v>141.0</c:v>
                </c:pt>
                <c:pt idx="9108">
                  <c:v>141.0</c:v>
                </c:pt>
                <c:pt idx="9109">
                  <c:v>141.0</c:v>
                </c:pt>
                <c:pt idx="9110">
                  <c:v>141.0</c:v>
                </c:pt>
                <c:pt idx="9111">
                  <c:v>141.0</c:v>
                </c:pt>
                <c:pt idx="9112">
                  <c:v>141.0</c:v>
                </c:pt>
                <c:pt idx="9113">
                  <c:v>141.0</c:v>
                </c:pt>
                <c:pt idx="9114">
                  <c:v>141.0</c:v>
                </c:pt>
                <c:pt idx="9115">
                  <c:v>141.0</c:v>
                </c:pt>
                <c:pt idx="9116">
                  <c:v>141.0</c:v>
                </c:pt>
                <c:pt idx="9117">
                  <c:v>141.0</c:v>
                </c:pt>
                <c:pt idx="9118">
                  <c:v>141.0</c:v>
                </c:pt>
                <c:pt idx="9119">
                  <c:v>141.0</c:v>
                </c:pt>
                <c:pt idx="9120">
                  <c:v>142.0</c:v>
                </c:pt>
                <c:pt idx="9121">
                  <c:v>142.0</c:v>
                </c:pt>
                <c:pt idx="9122">
                  <c:v>142.0</c:v>
                </c:pt>
                <c:pt idx="9123">
                  <c:v>142.0</c:v>
                </c:pt>
                <c:pt idx="9124">
                  <c:v>142.0</c:v>
                </c:pt>
                <c:pt idx="9125">
                  <c:v>142.0</c:v>
                </c:pt>
                <c:pt idx="9126">
                  <c:v>142.0</c:v>
                </c:pt>
                <c:pt idx="9127">
                  <c:v>142.0</c:v>
                </c:pt>
                <c:pt idx="9128">
                  <c:v>142.0</c:v>
                </c:pt>
                <c:pt idx="9129">
                  <c:v>142.0</c:v>
                </c:pt>
                <c:pt idx="9130">
                  <c:v>142.0</c:v>
                </c:pt>
                <c:pt idx="9131">
                  <c:v>142.0</c:v>
                </c:pt>
                <c:pt idx="9132">
                  <c:v>142.0</c:v>
                </c:pt>
                <c:pt idx="9133">
                  <c:v>142.0</c:v>
                </c:pt>
                <c:pt idx="9134">
                  <c:v>142.0</c:v>
                </c:pt>
                <c:pt idx="9135">
                  <c:v>142.0</c:v>
                </c:pt>
                <c:pt idx="9136">
                  <c:v>142.0</c:v>
                </c:pt>
                <c:pt idx="9137">
                  <c:v>142.0</c:v>
                </c:pt>
                <c:pt idx="9138">
                  <c:v>142.0</c:v>
                </c:pt>
                <c:pt idx="9139">
                  <c:v>142.0</c:v>
                </c:pt>
                <c:pt idx="9140">
                  <c:v>142.0</c:v>
                </c:pt>
                <c:pt idx="9141">
                  <c:v>142.0</c:v>
                </c:pt>
                <c:pt idx="9142">
                  <c:v>142.0</c:v>
                </c:pt>
                <c:pt idx="9143">
                  <c:v>142.0</c:v>
                </c:pt>
                <c:pt idx="9144">
                  <c:v>142.0</c:v>
                </c:pt>
                <c:pt idx="9145">
                  <c:v>142.0</c:v>
                </c:pt>
                <c:pt idx="9146">
                  <c:v>142.0</c:v>
                </c:pt>
                <c:pt idx="9147">
                  <c:v>142.0</c:v>
                </c:pt>
                <c:pt idx="9148">
                  <c:v>142.0</c:v>
                </c:pt>
                <c:pt idx="9149">
                  <c:v>142.0</c:v>
                </c:pt>
                <c:pt idx="9150">
                  <c:v>142.0</c:v>
                </c:pt>
                <c:pt idx="9151">
                  <c:v>142.0</c:v>
                </c:pt>
                <c:pt idx="9152">
                  <c:v>142.0</c:v>
                </c:pt>
                <c:pt idx="9153">
                  <c:v>142.0</c:v>
                </c:pt>
                <c:pt idx="9154">
                  <c:v>142.0</c:v>
                </c:pt>
                <c:pt idx="9155">
                  <c:v>142.0</c:v>
                </c:pt>
                <c:pt idx="9156">
                  <c:v>142.0</c:v>
                </c:pt>
                <c:pt idx="9157">
                  <c:v>142.0</c:v>
                </c:pt>
                <c:pt idx="9158">
                  <c:v>142.0</c:v>
                </c:pt>
                <c:pt idx="9159">
                  <c:v>142.0</c:v>
                </c:pt>
                <c:pt idx="9160">
                  <c:v>142.0</c:v>
                </c:pt>
                <c:pt idx="9161">
                  <c:v>143.0</c:v>
                </c:pt>
                <c:pt idx="9162">
                  <c:v>143.0</c:v>
                </c:pt>
                <c:pt idx="9163">
                  <c:v>143.0</c:v>
                </c:pt>
                <c:pt idx="9164">
                  <c:v>143.0</c:v>
                </c:pt>
                <c:pt idx="9165">
                  <c:v>143.0</c:v>
                </c:pt>
                <c:pt idx="9166">
                  <c:v>143.0</c:v>
                </c:pt>
                <c:pt idx="9167">
                  <c:v>143.0</c:v>
                </c:pt>
                <c:pt idx="9168">
                  <c:v>143.0</c:v>
                </c:pt>
                <c:pt idx="9169">
                  <c:v>143.0</c:v>
                </c:pt>
                <c:pt idx="9170">
                  <c:v>143.0</c:v>
                </c:pt>
                <c:pt idx="9171">
                  <c:v>143.0</c:v>
                </c:pt>
                <c:pt idx="9172">
                  <c:v>143.0</c:v>
                </c:pt>
                <c:pt idx="9173">
                  <c:v>143.0</c:v>
                </c:pt>
                <c:pt idx="9174">
                  <c:v>143.0</c:v>
                </c:pt>
                <c:pt idx="9175">
                  <c:v>143.0</c:v>
                </c:pt>
                <c:pt idx="9176">
                  <c:v>143.0</c:v>
                </c:pt>
                <c:pt idx="9177">
                  <c:v>143.0</c:v>
                </c:pt>
                <c:pt idx="9178">
                  <c:v>143.0</c:v>
                </c:pt>
                <c:pt idx="9179">
                  <c:v>143.0</c:v>
                </c:pt>
                <c:pt idx="9180">
                  <c:v>143.0</c:v>
                </c:pt>
                <c:pt idx="9181">
                  <c:v>143.0</c:v>
                </c:pt>
                <c:pt idx="9182">
                  <c:v>143.0</c:v>
                </c:pt>
                <c:pt idx="9183">
                  <c:v>143.0</c:v>
                </c:pt>
                <c:pt idx="9184">
                  <c:v>143.0</c:v>
                </c:pt>
                <c:pt idx="9185">
                  <c:v>143.0</c:v>
                </c:pt>
                <c:pt idx="9186">
                  <c:v>143.0</c:v>
                </c:pt>
                <c:pt idx="9187">
                  <c:v>143.0</c:v>
                </c:pt>
                <c:pt idx="9188">
                  <c:v>143.0</c:v>
                </c:pt>
                <c:pt idx="9189">
                  <c:v>143.0</c:v>
                </c:pt>
                <c:pt idx="9190">
                  <c:v>143.0</c:v>
                </c:pt>
                <c:pt idx="9191">
                  <c:v>143.0</c:v>
                </c:pt>
                <c:pt idx="9192">
                  <c:v>143.0</c:v>
                </c:pt>
                <c:pt idx="9193">
                  <c:v>143.0</c:v>
                </c:pt>
                <c:pt idx="9194">
                  <c:v>143.0</c:v>
                </c:pt>
                <c:pt idx="9195">
                  <c:v>143.0</c:v>
                </c:pt>
                <c:pt idx="9196">
                  <c:v>143.0</c:v>
                </c:pt>
                <c:pt idx="9197">
                  <c:v>143.0</c:v>
                </c:pt>
                <c:pt idx="9198">
                  <c:v>143.0</c:v>
                </c:pt>
                <c:pt idx="9199">
                  <c:v>143.0</c:v>
                </c:pt>
                <c:pt idx="9200">
                  <c:v>143.0</c:v>
                </c:pt>
                <c:pt idx="9201">
                  <c:v>143.0</c:v>
                </c:pt>
                <c:pt idx="9202">
                  <c:v>143.0</c:v>
                </c:pt>
                <c:pt idx="9203">
                  <c:v>143.0</c:v>
                </c:pt>
                <c:pt idx="9204">
                  <c:v>143.0</c:v>
                </c:pt>
                <c:pt idx="9205">
                  <c:v>143.0</c:v>
                </c:pt>
                <c:pt idx="9206">
                  <c:v>143.0</c:v>
                </c:pt>
                <c:pt idx="9207">
                  <c:v>143.0</c:v>
                </c:pt>
                <c:pt idx="9208">
                  <c:v>143.0</c:v>
                </c:pt>
                <c:pt idx="9209">
                  <c:v>143.0</c:v>
                </c:pt>
                <c:pt idx="9210">
                  <c:v>143.0</c:v>
                </c:pt>
                <c:pt idx="9211">
                  <c:v>143.0</c:v>
                </c:pt>
                <c:pt idx="9212">
                  <c:v>143.0</c:v>
                </c:pt>
                <c:pt idx="9213">
                  <c:v>143.0</c:v>
                </c:pt>
                <c:pt idx="9214">
                  <c:v>143.0</c:v>
                </c:pt>
                <c:pt idx="9215">
                  <c:v>143.0</c:v>
                </c:pt>
                <c:pt idx="9216">
                  <c:v>143.0</c:v>
                </c:pt>
                <c:pt idx="9217">
                  <c:v>143.0</c:v>
                </c:pt>
                <c:pt idx="9218">
                  <c:v>143.0</c:v>
                </c:pt>
                <c:pt idx="9219">
                  <c:v>143.0</c:v>
                </c:pt>
                <c:pt idx="9220">
                  <c:v>143.0</c:v>
                </c:pt>
                <c:pt idx="9221">
                  <c:v>143.0</c:v>
                </c:pt>
                <c:pt idx="9222">
                  <c:v>143.0</c:v>
                </c:pt>
                <c:pt idx="9223">
                  <c:v>143.0</c:v>
                </c:pt>
                <c:pt idx="9224">
                  <c:v>143.0</c:v>
                </c:pt>
                <c:pt idx="9225">
                  <c:v>143.0</c:v>
                </c:pt>
                <c:pt idx="9226">
                  <c:v>143.0</c:v>
                </c:pt>
                <c:pt idx="9227">
                  <c:v>143.0</c:v>
                </c:pt>
                <c:pt idx="9228">
                  <c:v>143.0</c:v>
                </c:pt>
                <c:pt idx="9229">
                  <c:v>143.0</c:v>
                </c:pt>
              </c:numCache>
            </c:numRef>
          </c:val>
          <c:smooth val="0"/>
        </c:ser>
        <c:ser>
          <c:idx val="5"/>
          <c:order val="5"/>
          <c:tx>
            <c:strRef>
              <c:f>Sheet1!$M$1</c:f>
              <c:strCache>
                <c:ptCount val="1"/>
                <c:pt idx="0">
                  <c:v>Local B</c:v>
                </c:pt>
              </c:strCache>
            </c:strRef>
          </c:tx>
          <c:marker>
            <c:symbol val="none"/>
          </c:marker>
          <c:val>
            <c:numRef>
              <c:f>Sheet1!$M$2:$M$9604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1.0</c:v>
                </c:pt>
                <c:pt idx="37">
                  <c:v>1.0</c:v>
                </c:pt>
                <c:pt idx="38">
                  <c:v>1.0</c:v>
                </c:pt>
                <c:pt idx="39">
                  <c:v>1.0</c:v>
                </c:pt>
                <c:pt idx="40">
                  <c:v>1.0</c:v>
                </c:pt>
                <c:pt idx="41">
                  <c:v>1.0</c:v>
                </c:pt>
                <c:pt idx="42">
                  <c:v>1.0</c:v>
                </c:pt>
                <c:pt idx="43">
                  <c:v>2.0</c:v>
                </c:pt>
                <c:pt idx="44">
                  <c:v>2.0</c:v>
                </c:pt>
                <c:pt idx="45">
                  <c:v>3.0</c:v>
                </c:pt>
                <c:pt idx="46">
                  <c:v>3.0</c:v>
                </c:pt>
                <c:pt idx="47">
                  <c:v>4.0</c:v>
                </c:pt>
                <c:pt idx="48">
                  <c:v>4.0</c:v>
                </c:pt>
                <c:pt idx="49">
                  <c:v>4.0</c:v>
                </c:pt>
                <c:pt idx="50">
                  <c:v>4.0</c:v>
                </c:pt>
                <c:pt idx="51">
                  <c:v>4.0</c:v>
                </c:pt>
                <c:pt idx="52">
                  <c:v>4.0</c:v>
                </c:pt>
                <c:pt idx="53">
                  <c:v>4.0</c:v>
                </c:pt>
                <c:pt idx="54">
                  <c:v>4.0</c:v>
                </c:pt>
                <c:pt idx="55">
                  <c:v>4.0</c:v>
                </c:pt>
                <c:pt idx="56">
                  <c:v>4.0</c:v>
                </c:pt>
                <c:pt idx="57">
                  <c:v>4.0</c:v>
                </c:pt>
                <c:pt idx="58">
                  <c:v>4.0</c:v>
                </c:pt>
                <c:pt idx="59">
                  <c:v>5.0</c:v>
                </c:pt>
                <c:pt idx="60">
                  <c:v>5.0</c:v>
                </c:pt>
                <c:pt idx="61">
                  <c:v>5.0</c:v>
                </c:pt>
                <c:pt idx="62">
                  <c:v>5.0</c:v>
                </c:pt>
                <c:pt idx="63">
                  <c:v>5.0</c:v>
                </c:pt>
                <c:pt idx="64">
                  <c:v>5.0</c:v>
                </c:pt>
                <c:pt idx="65">
                  <c:v>5.0</c:v>
                </c:pt>
                <c:pt idx="66">
                  <c:v>5.0</c:v>
                </c:pt>
                <c:pt idx="67">
                  <c:v>5.0</c:v>
                </c:pt>
                <c:pt idx="68">
                  <c:v>5.0</c:v>
                </c:pt>
                <c:pt idx="69">
                  <c:v>6.0</c:v>
                </c:pt>
                <c:pt idx="70">
                  <c:v>6.0</c:v>
                </c:pt>
                <c:pt idx="71">
                  <c:v>6.0</c:v>
                </c:pt>
                <c:pt idx="72">
                  <c:v>6.0</c:v>
                </c:pt>
                <c:pt idx="73">
                  <c:v>6.0</c:v>
                </c:pt>
                <c:pt idx="74">
                  <c:v>6.0</c:v>
                </c:pt>
                <c:pt idx="75">
                  <c:v>7.0</c:v>
                </c:pt>
                <c:pt idx="76">
                  <c:v>8.0</c:v>
                </c:pt>
                <c:pt idx="77">
                  <c:v>8.0</c:v>
                </c:pt>
                <c:pt idx="78">
                  <c:v>9.0</c:v>
                </c:pt>
                <c:pt idx="79">
                  <c:v>9.0</c:v>
                </c:pt>
                <c:pt idx="80">
                  <c:v>10.0</c:v>
                </c:pt>
                <c:pt idx="81">
                  <c:v>10.0</c:v>
                </c:pt>
                <c:pt idx="82">
                  <c:v>11.0</c:v>
                </c:pt>
                <c:pt idx="83">
                  <c:v>12.0</c:v>
                </c:pt>
                <c:pt idx="84">
                  <c:v>12.0</c:v>
                </c:pt>
                <c:pt idx="85">
                  <c:v>12.0</c:v>
                </c:pt>
                <c:pt idx="86">
                  <c:v>12.0</c:v>
                </c:pt>
                <c:pt idx="87">
                  <c:v>12.0</c:v>
                </c:pt>
                <c:pt idx="88">
                  <c:v>12.0</c:v>
                </c:pt>
                <c:pt idx="89">
                  <c:v>13.0</c:v>
                </c:pt>
                <c:pt idx="90">
                  <c:v>14.0</c:v>
                </c:pt>
                <c:pt idx="91">
                  <c:v>15.0</c:v>
                </c:pt>
                <c:pt idx="92">
                  <c:v>16.0</c:v>
                </c:pt>
                <c:pt idx="93">
                  <c:v>17.0</c:v>
                </c:pt>
                <c:pt idx="94">
                  <c:v>18.0</c:v>
                </c:pt>
                <c:pt idx="95">
                  <c:v>18.0</c:v>
                </c:pt>
                <c:pt idx="96">
                  <c:v>18.0</c:v>
                </c:pt>
                <c:pt idx="97">
                  <c:v>18.0</c:v>
                </c:pt>
                <c:pt idx="98">
                  <c:v>18.0</c:v>
                </c:pt>
                <c:pt idx="99">
                  <c:v>19.0</c:v>
                </c:pt>
                <c:pt idx="100">
                  <c:v>19.0</c:v>
                </c:pt>
                <c:pt idx="101">
                  <c:v>19.0</c:v>
                </c:pt>
                <c:pt idx="102">
                  <c:v>19.0</c:v>
                </c:pt>
                <c:pt idx="103">
                  <c:v>19.0</c:v>
                </c:pt>
                <c:pt idx="104">
                  <c:v>19.0</c:v>
                </c:pt>
                <c:pt idx="105">
                  <c:v>19.0</c:v>
                </c:pt>
                <c:pt idx="106">
                  <c:v>19.0</c:v>
                </c:pt>
                <c:pt idx="107">
                  <c:v>19.0</c:v>
                </c:pt>
                <c:pt idx="108">
                  <c:v>19.0</c:v>
                </c:pt>
                <c:pt idx="109">
                  <c:v>19.0</c:v>
                </c:pt>
                <c:pt idx="110">
                  <c:v>19.0</c:v>
                </c:pt>
                <c:pt idx="111">
                  <c:v>19.0</c:v>
                </c:pt>
                <c:pt idx="112">
                  <c:v>19.0</c:v>
                </c:pt>
                <c:pt idx="113">
                  <c:v>19.0</c:v>
                </c:pt>
                <c:pt idx="114">
                  <c:v>19.0</c:v>
                </c:pt>
                <c:pt idx="115">
                  <c:v>19.0</c:v>
                </c:pt>
                <c:pt idx="116">
                  <c:v>20.0</c:v>
                </c:pt>
                <c:pt idx="117">
                  <c:v>21.0</c:v>
                </c:pt>
                <c:pt idx="118">
                  <c:v>22.0</c:v>
                </c:pt>
                <c:pt idx="119">
                  <c:v>23.0</c:v>
                </c:pt>
                <c:pt idx="120">
                  <c:v>23.0</c:v>
                </c:pt>
                <c:pt idx="121">
                  <c:v>23.0</c:v>
                </c:pt>
                <c:pt idx="122">
                  <c:v>24.0</c:v>
                </c:pt>
                <c:pt idx="123">
                  <c:v>24.0</c:v>
                </c:pt>
                <c:pt idx="124">
                  <c:v>24.0</c:v>
                </c:pt>
                <c:pt idx="125">
                  <c:v>24.0</c:v>
                </c:pt>
                <c:pt idx="126">
                  <c:v>24.0</c:v>
                </c:pt>
                <c:pt idx="127">
                  <c:v>24.0</c:v>
                </c:pt>
                <c:pt idx="128">
                  <c:v>24.0</c:v>
                </c:pt>
                <c:pt idx="129">
                  <c:v>24.0</c:v>
                </c:pt>
                <c:pt idx="130">
                  <c:v>24.0</c:v>
                </c:pt>
                <c:pt idx="131">
                  <c:v>24.0</c:v>
                </c:pt>
                <c:pt idx="132">
                  <c:v>24.0</c:v>
                </c:pt>
                <c:pt idx="133">
                  <c:v>25.0</c:v>
                </c:pt>
                <c:pt idx="134">
                  <c:v>26.0</c:v>
                </c:pt>
                <c:pt idx="135">
                  <c:v>27.0</c:v>
                </c:pt>
                <c:pt idx="136">
                  <c:v>28.0</c:v>
                </c:pt>
                <c:pt idx="137">
                  <c:v>28.0</c:v>
                </c:pt>
                <c:pt idx="138">
                  <c:v>29.0</c:v>
                </c:pt>
                <c:pt idx="139">
                  <c:v>30.0</c:v>
                </c:pt>
                <c:pt idx="140">
                  <c:v>30.0</c:v>
                </c:pt>
                <c:pt idx="141">
                  <c:v>31.0</c:v>
                </c:pt>
                <c:pt idx="142">
                  <c:v>31.0</c:v>
                </c:pt>
                <c:pt idx="143">
                  <c:v>31.0</c:v>
                </c:pt>
                <c:pt idx="144">
                  <c:v>31.0</c:v>
                </c:pt>
                <c:pt idx="145">
                  <c:v>31.0</c:v>
                </c:pt>
                <c:pt idx="146">
                  <c:v>31.0</c:v>
                </c:pt>
                <c:pt idx="147">
                  <c:v>32.0</c:v>
                </c:pt>
                <c:pt idx="148">
                  <c:v>33.0</c:v>
                </c:pt>
                <c:pt idx="149">
                  <c:v>34.0</c:v>
                </c:pt>
                <c:pt idx="150">
                  <c:v>34.0</c:v>
                </c:pt>
                <c:pt idx="151">
                  <c:v>34.0</c:v>
                </c:pt>
                <c:pt idx="152">
                  <c:v>35.0</c:v>
                </c:pt>
                <c:pt idx="153">
                  <c:v>35.0</c:v>
                </c:pt>
                <c:pt idx="154">
                  <c:v>35.0</c:v>
                </c:pt>
                <c:pt idx="155">
                  <c:v>35.0</c:v>
                </c:pt>
                <c:pt idx="156">
                  <c:v>36.0</c:v>
                </c:pt>
                <c:pt idx="157">
                  <c:v>36.0</c:v>
                </c:pt>
                <c:pt idx="158">
                  <c:v>36.0</c:v>
                </c:pt>
                <c:pt idx="159">
                  <c:v>36.0</c:v>
                </c:pt>
                <c:pt idx="160">
                  <c:v>36.0</c:v>
                </c:pt>
                <c:pt idx="161">
                  <c:v>36.0</c:v>
                </c:pt>
                <c:pt idx="162">
                  <c:v>36.0</c:v>
                </c:pt>
                <c:pt idx="163">
                  <c:v>36.0</c:v>
                </c:pt>
                <c:pt idx="164">
                  <c:v>36.0</c:v>
                </c:pt>
                <c:pt idx="165">
                  <c:v>36.0</c:v>
                </c:pt>
                <c:pt idx="166">
                  <c:v>36.0</c:v>
                </c:pt>
                <c:pt idx="167">
                  <c:v>36.0</c:v>
                </c:pt>
                <c:pt idx="168">
                  <c:v>36.0</c:v>
                </c:pt>
                <c:pt idx="169">
                  <c:v>36.0</c:v>
                </c:pt>
                <c:pt idx="170">
                  <c:v>37.0</c:v>
                </c:pt>
                <c:pt idx="171">
                  <c:v>38.0</c:v>
                </c:pt>
                <c:pt idx="172">
                  <c:v>39.0</c:v>
                </c:pt>
                <c:pt idx="173">
                  <c:v>40.0</c:v>
                </c:pt>
                <c:pt idx="174">
                  <c:v>40.0</c:v>
                </c:pt>
                <c:pt idx="175">
                  <c:v>40.0</c:v>
                </c:pt>
                <c:pt idx="176">
                  <c:v>40.0</c:v>
                </c:pt>
                <c:pt idx="177">
                  <c:v>40.0</c:v>
                </c:pt>
                <c:pt idx="178">
                  <c:v>40.0</c:v>
                </c:pt>
                <c:pt idx="179">
                  <c:v>40.0</c:v>
                </c:pt>
                <c:pt idx="180">
                  <c:v>40.0</c:v>
                </c:pt>
                <c:pt idx="181">
                  <c:v>40.0</c:v>
                </c:pt>
                <c:pt idx="182">
                  <c:v>40.0</c:v>
                </c:pt>
                <c:pt idx="183">
                  <c:v>40.0</c:v>
                </c:pt>
                <c:pt idx="184">
                  <c:v>40.0</c:v>
                </c:pt>
                <c:pt idx="185">
                  <c:v>41.0</c:v>
                </c:pt>
                <c:pt idx="186">
                  <c:v>41.0</c:v>
                </c:pt>
                <c:pt idx="187">
                  <c:v>41.0</c:v>
                </c:pt>
                <c:pt idx="188">
                  <c:v>41.0</c:v>
                </c:pt>
                <c:pt idx="189">
                  <c:v>41.0</c:v>
                </c:pt>
                <c:pt idx="190">
                  <c:v>41.0</c:v>
                </c:pt>
                <c:pt idx="191">
                  <c:v>41.0</c:v>
                </c:pt>
                <c:pt idx="192">
                  <c:v>41.0</c:v>
                </c:pt>
                <c:pt idx="193">
                  <c:v>41.0</c:v>
                </c:pt>
                <c:pt idx="194">
                  <c:v>42.0</c:v>
                </c:pt>
                <c:pt idx="195">
                  <c:v>42.0</c:v>
                </c:pt>
                <c:pt idx="196">
                  <c:v>43.0</c:v>
                </c:pt>
                <c:pt idx="197">
                  <c:v>43.0</c:v>
                </c:pt>
                <c:pt idx="198">
                  <c:v>43.0</c:v>
                </c:pt>
                <c:pt idx="199">
                  <c:v>43.0</c:v>
                </c:pt>
                <c:pt idx="200">
                  <c:v>43.0</c:v>
                </c:pt>
                <c:pt idx="201">
                  <c:v>43.0</c:v>
                </c:pt>
                <c:pt idx="202">
                  <c:v>43.0</c:v>
                </c:pt>
                <c:pt idx="203">
                  <c:v>43.0</c:v>
                </c:pt>
                <c:pt idx="204">
                  <c:v>43.0</c:v>
                </c:pt>
                <c:pt idx="205">
                  <c:v>43.0</c:v>
                </c:pt>
                <c:pt idx="206">
                  <c:v>43.0</c:v>
                </c:pt>
                <c:pt idx="207">
                  <c:v>44.0</c:v>
                </c:pt>
                <c:pt idx="208">
                  <c:v>45.0</c:v>
                </c:pt>
                <c:pt idx="209">
                  <c:v>45.0</c:v>
                </c:pt>
                <c:pt idx="210">
                  <c:v>45.0</c:v>
                </c:pt>
                <c:pt idx="211">
                  <c:v>45.0</c:v>
                </c:pt>
                <c:pt idx="212">
                  <c:v>45.0</c:v>
                </c:pt>
                <c:pt idx="213">
                  <c:v>45.0</c:v>
                </c:pt>
                <c:pt idx="214">
                  <c:v>45.0</c:v>
                </c:pt>
                <c:pt idx="215">
                  <c:v>45.0</c:v>
                </c:pt>
                <c:pt idx="216">
                  <c:v>45.0</c:v>
                </c:pt>
                <c:pt idx="217">
                  <c:v>45.0</c:v>
                </c:pt>
                <c:pt idx="218">
                  <c:v>45.0</c:v>
                </c:pt>
                <c:pt idx="219">
                  <c:v>45.0</c:v>
                </c:pt>
                <c:pt idx="220">
                  <c:v>45.0</c:v>
                </c:pt>
                <c:pt idx="221">
                  <c:v>45.0</c:v>
                </c:pt>
                <c:pt idx="222">
                  <c:v>45.0</c:v>
                </c:pt>
                <c:pt idx="223">
                  <c:v>45.0</c:v>
                </c:pt>
                <c:pt idx="224">
                  <c:v>45.0</c:v>
                </c:pt>
                <c:pt idx="225">
                  <c:v>45.0</c:v>
                </c:pt>
                <c:pt idx="226">
                  <c:v>45.0</c:v>
                </c:pt>
                <c:pt idx="227">
                  <c:v>45.0</c:v>
                </c:pt>
                <c:pt idx="228">
                  <c:v>45.0</c:v>
                </c:pt>
                <c:pt idx="229">
                  <c:v>45.0</c:v>
                </c:pt>
                <c:pt idx="230">
                  <c:v>45.0</c:v>
                </c:pt>
                <c:pt idx="231">
                  <c:v>45.0</c:v>
                </c:pt>
                <c:pt idx="232">
                  <c:v>45.0</c:v>
                </c:pt>
                <c:pt idx="233">
                  <c:v>45.0</c:v>
                </c:pt>
                <c:pt idx="234">
                  <c:v>45.0</c:v>
                </c:pt>
                <c:pt idx="235">
                  <c:v>46.0</c:v>
                </c:pt>
                <c:pt idx="236">
                  <c:v>46.0</c:v>
                </c:pt>
                <c:pt idx="237">
                  <c:v>46.0</c:v>
                </c:pt>
                <c:pt idx="238">
                  <c:v>47.0</c:v>
                </c:pt>
                <c:pt idx="239">
                  <c:v>47.0</c:v>
                </c:pt>
                <c:pt idx="240">
                  <c:v>47.0</c:v>
                </c:pt>
                <c:pt idx="241">
                  <c:v>47.0</c:v>
                </c:pt>
                <c:pt idx="242">
                  <c:v>48.0</c:v>
                </c:pt>
                <c:pt idx="243">
                  <c:v>48.0</c:v>
                </c:pt>
                <c:pt idx="244">
                  <c:v>48.0</c:v>
                </c:pt>
                <c:pt idx="245">
                  <c:v>48.0</c:v>
                </c:pt>
                <c:pt idx="246">
                  <c:v>48.0</c:v>
                </c:pt>
                <c:pt idx="247">
                  <c:v>48.0</c:v>
                </c:pt>
                <c:pt idx="248">
                  <c:v>48.0</c:v>
                </c:pt>
                <c:pt idx="249">
                  <c:v>48.0</c:v>
                </c:pt>
                <c:pt idx="250">
                  <c:v>49.0</c:v>
                </c:pt>
                <c:pt idx="251">
                  <c:v>50.0</c:v>
                </c:pt>
                <c:pt idx="252">
                  <c:v>50.0</c:v>
                </c:pt>
                <c:pt idx="253">
                  <c:v>51.0</c:v>
                </c:pt>
                <c:pt idx="254">
                  <c:v>52.0</c:v>
                </c:pt>
                <c:pt idx="255">
                  <c:v>52.0</c:v>
                </c:pt>
                <c:pt idx="256">
                  <c:v>53.0</c:v>
                </c:pt>
                <c:pt idx="257">
                  <c:v>53.0</c:v>
                </c:pt>
                <c:pt idx="258">
                  <c:v>53.0</c:v>
                </c:pt>
                <c:pt idx="259">
                  <c:v>53.0</c:v>
                </c:pt>
                <c:pt idx="260">
                  <c:v>53.0</c:v>
                </c:pt>
                <c:pt idx="261">
                  <c:v>53.0</c:v>
                </c:pt>
                <c:pt idx="262">
                  <c:v>53.0</c:v>
                </c:pt>
                <c:pt idx="263">
                  <c:v>53.0</c:v>
                </c:pt>
                <c:pt idx="264">
                  <c:v>53.0</c:v>
                </c:pt>
                <c:pt idx="265">
                  <c:v>53.0</c:v>
                </c:pt>
                <c:pt idx="266">
                  <c:v>54.0</c:v>
                </c:pt>
                <c:pt idx="267">
                  <c:v>54.0</c:v>
                </c:pt>
                <c:pt idx="268">
                  <c:v>55.0</c:v>
                </c:pt>
                <c:pt idx="269">
                  <c:v>55.0</c:v>
                </c:pt>
                <c:pt idx="270">
                  <c:v>55.0</c:v>
                </c:pt>
                <c:pt idx="271">
                  <c:v>55.0</c:v>
                </c:pt>
                <c:pt idx="272">
                  <c:v>55.0</c:v>
                </c:pt>
                <c:pt idx="273">
                  <c:v>55.0</c:v>
                </c:pt>
                <c:pt idx="274">
                  <c:v>55.0</c:v>
                </c:pt>
                <c:pt idx="275">
                  <c:v>55.0</c:v>
                </c:pt>
                <c:pt idx="276">
                  <c:v>55.0</c:v>
                </c:pt>
                <c:pt idx="277">
                  <c:v>55.0</c:v>
                </c:pt>
                <c:pt idx="278">
                  <c:v>55.0</c:v>
                </c:pt>
                <c:pt idx="279">
                  <c:v>55.0</c:v>
                </c:pt>
                <c:pt idx="280">
                  <c:v>55.0</c:v>
                </c:pt>
                <c:pt idx="281">
                  <c:v>55.0</c:v>
                </c:pt>
                <c:pt idx="282">
                  <c:v>55.0</c:v>
                </c:pt>
                <c:pt idx="283">
                  <c:v>56.0</c:v>
                </c:pt>
                <c:pt idx="284">
                  <c:v>57.0</c:v>
                </c:pt>
                <c:pt idx="285">
                  <c:v>57.0</c:v>
                </c:pt>
                <c:pt idx="286">
                  <c:v>58.0</c:v>
                </c:pt>
                <c:pt idx="287">
                  <c:v>58.0</c:v>
                </c:pt>
                <c:pt idx="288">
                  <c:v>58.0</c:v>
                </c:pt>
                <c:pt idx="289">
                  <c:v>58.0</c:v>
                </c:pt>
                <c:pt idx="290">
                  <c:v>58.0</c:v>
                </c:pt>
                <c:pt idx="291">
                  <c:v>58.0</c:v>
                </c:pt>
                <c:pt idx="292">
                  <c:v>59.0</c:v>
                </c:pt>
                <c:pt idx="293">
                  <c:v>60.0</c:v>
                </c:pt>
                <c:pt idx="294">
                  <c:v>60.0</c:v>
                </c:pt>
                <c:pt idx="295">
                  <c:v>60.0</c:v>
                </c:pt>
                <c:pt idx="296">
                  <c:v>60.0</c:v>
                </c:pt>
                <c:pt idx="297">
                  <c:v>60.0</c:v>
                </c:pt>
                <c:pt idx="298">
                  <c:v>61.0</c:v>
                </c:pt>
                <c:pt idx="299">
                  <c:v>61.0</c:v>
                </c:pt>
                <c:pt idx="300">
                  <c:v>61.0</c:v>
                </c:pt>
                <c:pt idx="301">
                  <c:v>61.0</c:v>
                </c:pt>
                <c:pt idx="302">
                  <c:v>61.0</c:v>
                </c:pt>
                <c:pt idx="303">
                  <c:v>61.0</c:v>
                </c:pt>
                <c:pt idx="304">
                  <c:v>61.0</c:v>
                </c:pt>
                <c:pt idx="305">
                  <c:v>61.0</c:v>
                </c:pt>
                <c:pt idx="306">
                  <c:v>61.0</c:v>
                </c:pt>
                <c:pt idx="307">
                  <c:v>61.0</c:v>
                </c:pt>
                <c:pt idx="308">
                  <c:v>61.0</c:v>
                </c:pt>
                <c:pt idx="309">
                  <c:v>61.0</c:v>
                </c:pt>
                <c:pt idx="310">
                  <c:v>61.0</c:v>
                </c:pt>
                <c:pt idx="311">
                  <c:v>61.0</c:v>
                </c:pt>
                <c:pt idx="312">
                  <c:v>61.0</c:v>
                </c:pt>
                <c:pt idx="313">
                  <c:v>61.0</c:v>
                </c:pt>
                <c:pt idx="314">
                  <c:v>61.0</c:v>
                </c:pt>
                <c:pt idx="315">
                  <c:v>61.0</c:v>
                </c:pt>
                <c:pt idx="316">
                  <c:v>61.0</c:v>
                </c:pt>
                <c:pt idx="317">
                  <c:v>61.0</c:v>
                </c:pt>
                <c:pt idx="318">
                  <c:v>61.0</c:v>
                </c:pt>
                <c:pt idx="319">
                  <c:v>61.0</c:v>
                </c:pt>
                <c:pt idx="320">
                  <c:v>61.0</c:v>
                </c:pt>
                <c:pt idx="321">
                  <c:v>61.0</c:v>
                </c:pt>
                <c:pt idx="322">
                  <c:v>61.0</c:v>
                </c:pt>
                <c:pt idx="323">
                  <c:v>61.0</c:v>
                </c:pt>
                <c:pt idx="324">
                  <c:v>61.0</c:v>
                </c:pt>
                <c:pt idx="325">
                  <c:v>61.0</c:v>
                </c:pt>
                <c:pt idx="326">
                  <c:v>62.0</c:v>
                </c:pt>
                <c:pt idx="327">
                  <c:v>62.0</c:v>
                </c:pt>
                <c:pt idx="328">
                  <c:v>63.0</c:v>
                </c:pt>
                <c:pt idx="329">
                  <c:v>63.0</c:v>
                </c:pt>
                <c:pt idx="330">
                  <c:v>63.0</c:v>
                </c:pt>
                <c:pt idx="331">
                  <c:v>63.0</c:v>
                </c:pt>
                <c:pt idx="332">
                  <c:v>63.0</c:v>
                </c:pt>
                <c:pt idx="333">
                  <c:v>63.0</c:v>
                </c:pt>
                <c:pt idx="334">
                  <c:v>64.0</c:v>
                </c:pt>
                <c:pt idx="335">
                  <c:v>65.0</c:v>
                </c:pt>
                <c:pt idx="336">
                  <c:v>65.0</c:v>
                </c:pt>
                <c:pt idx="337">
                  <c:v>65.0</c:v>
                </c:pt>
                <c:pt idx="338">
                  <c:v>65.0</c:v>
                </c:pt>
                <c:pt idx="339">
                  <c:v>65.0</c:v>
                </c:pt>
                <c:pt idx="340">
                  <c:v>65.0</c:v>
                </c:pt>
                <c:pt idx="341">
                  <c:v>65.0</c:v>
                </c:pt>
                <c:pt idx="342">
                  <c:v>65.0</c:v>
                </c:pt>
                <c:pt idx="343">
                  <c:v>65.0</c:v>
                </c:pt>
                <c:pt idx="344">
                  <c:v>65.0</c:v>
                </c:pt>
                <c:pt idx="345">
                  <c:v>65.0</c:v>
                </c:pt>
                <c:pt idx="346">
                  <c:v>65.0</c:v>
                </c:pt>
                <c:pt idx="347">
                  <c:v>65.0</c:v>
                </c:pt>
                <c:pt idx="348">
                  <c:v>65.0</c:v>
                </c:pt>
                <c:pt idx="349">
                  <c:v>65.0</c:v>
                </c:pt>
                <c:pt idx="350">
                  <c:v>65.0</c:v>
                </c:pt>
                <c:pt idx="351">
                  <c:v>65.0</c:v>
                </c:pt>
                <c:pt idx="352">
                  <c:v>65.0</c:v>
                </c:pt>
                <c:pt idx="353">
                  <c:v>66.0</c:v>
                </c:pt>
                <c:pt idx="354">
                  <c:v>66.0</c:v>
                </c:pt>
                <c:pt idx="355">
                  <c:v>66.0</c:v>
                </c:pt>
                <c:pt idx="356">
                  <c:v>66.0</c:v>
                </c:pt>
                <c:pt idx="357">
                  <c:v>66.0</c:v>
                </c:pt>
                <c:pt idx="358">
                  <c:v>66.0</c:v>
                </c:pt>
                <c:pt idx="359">
                  <c:v>66.0</c:v>
                </c:pt>
                <c:pt idx="360">
                  <c:v>66.0</c:v>
                </c:pt>
                <c:pt idx="361">
                  <c:v>66.0</c:v>
                </c:pt>
                <c:pt idx="362">
                  <c:v>66.0</c:v>
                </c:pt>
                <c:pt idx="363">
                  <c:v>67.0</c:v>
                </c:pt>
                <c:pt idx="364">
                  <c:v>68.0</c:v>
                </c:pt>
                <c:pt idx="365">
                  <c:v>68.0</c:v>
                </c:pt>
                <c:pt idx="366">
                  <c:v>68.0</c:v>
                </c:pt>
                <c:pt idx="367">
                  <c:v>69.0</c:v>
                </c:pt>
                <c:pt idx="368">
                  <c:v>70.0</c:v>
                </c:pt>
                <c:pt idx="369">
                  <c:v>70.0</c:v>
                </c:pt>
                <c:pt idx="370">
                  <c:v>70.0</c:v>
                </c:pt>
                <c:pt idx="371">
                  <c:v>70.0</c:v>
                </c:pt>
                <c:pt idx="372">
                  <c:v>70.0</c:v>
                </c:pt>
                <c:pt idx="373">
                  <c:v>70.0</c:v>
                </c:pt>
                <c:pt idx="374">
                  <c:v>71.0</c:v>
                </c:pt>
                <c:pt idx="375">
                  <c:v>71.0</c:v>
                </c:pt>
                <c:pt idx="376">
                  <c:v>71.0</c:v>
                </c:pt>
                <c:pt idx="377">
                  <c:v>71.0</c:v>
                </c:pt>
                <c:pt idx="378">
                  <c:v>71.0</c:v>
                </c:pt>
                <c:pt idx="379">
                  <c:v>71.0</c:v>
                </c:pt>
                <c:pt idx="380">
                  <c:v>72.0</c:v>
                </c:pt>
                <c:pt idx="381">
                  <c:v>72.0</c:v>
                </c:pt>
                <c:pt idx="382">
                  <c:v>72.0</c:v>
                </c:pt>
                <c:pt idx="383">
                  <c:v>72.0</c:v>
                </c:pt>
                <c:pt idx="384">
                  <c:v>72.0</c:v>
                </c:pt>
                <c:pt idx="385">
                  <c:v>72.0</c:v>
                </c:pt>
                <c:pt idx="386">
                  <c:v>72.0</c:v>
                </c:pt>
                <c:pt idx="387">
                  <c:v>72.0</c:v>
                </c:pt>
                <c:pt idx="388">
                  <c:v>73.0</c:v>
                </c:pt>
                <c:pt idx="389">
                  <c:v>73.0</c:v>
                </c:pt>
                <c:pt idx="390">
                  <c:v>73.0</c:v>
                </c:pt>
                <c:pt idx="391">
                  <c:v>73.0</c:v>
                </c:pt>
                <c:pt idx="392">
                  <c:v>73.0</c:v>
                </c:pt>
                <c:pt idx="393">
                  <c:v>73.0</c:v>
                </c:pt>
                <c:pt idx="394">
                  <c:v>73.0</c:v>
                </c:pt>
                <c:pt idx="395">
                  <c:v>73.0</c:v>
                </c:pt>
                <c:pt idx="396">
                  <c:v>73.0</c:v>
                </c:pt>
                <c:pt idx="397">
                  <c:v>73.0</c:v>
                </c:pt>
                <c:pt idx="398">
                  <c:v>73.0</c:v>
                </c:pt>
                <c:pt idx="399">
                  <c:v>73.0</c:v>
                </c:pt>
                <c:pt idx="400">
                  <c:v>73.0</c:v>
                </c:pt>
                <c:pt idx="401">
                  <c:v>73.0</c:v>
                </c:pt>
                <c:pt idx="402">
                  <c:v>74.0</c:v>
                </c:pt>
                <c:pt idx="403">
                  <c:v>75.0</c:v>
                </c:pt>
                <c:pt idx="404">
                  <c:v>76.0</c:v>
                </c:pt>
                <c:pt idx="405">
                  <c:v>76.0</c:v>
                </c:pt>
                <c:pt idx="406">
                  <c:v>77.0</c:v>
                </c:pt>
                <c:pt idx="407">
                  <c:v>77.0</c:v>
                </c:pt>
                <c:pt idx="408">
                  <c:v>77.0</c:v>
                </c:pt>
                <c:pt idx="409">
                  <c:v>77.0</c:v>
                </c:pt>
                <c:pt idx="410">
                  <c:v>77.0</c:v>
                </c:pt>
                <c:pt idx="411">
                  <c:v>77.0</c:v>
                </c:pt>
                <c:pt idx="412">
                  <c:v>77.0</c:v>
                </c:pt>
                <c:pt idx="413">
                  <c:v>77.0</c:v>
                </c:pt>
                <c:pt idx="414">
                  <c:v>77.0</c:v>
                </c:pt>
                <c:pt idx="415">
                  <c:v>78.0</c:v>
                </c:pt>
                <c:pt idx="416">
                  <c:v>79.0</c:v>
                </c:pt>
                <c:pt idx="417">
                  <c:v>80.0</c:v>
                </c:pt>
                <c:pt idx="418">
                  <c:v>81.0</c:v>
                </c:pt>
                <c:pt idx="419">
                  <c:v>82.0</c:v>
                </c:pt>
                <c:pt idx="420">
                  <c:v>82.0</c:v>
                </c:pt>
                <c:pt idx="421">
                  <c:v>83.0</c:v>
                </c:pt>
                <c:pt idx="422">
                  <c:v>84.0</c:v>
                </c:pt>
                <c:pt idx="423">
                  <c:v>85.0</c:v>
                </c:pt>
                <c:pt idx="424">
                  <c:v>85.0</c:v>
                </c:pt>
                <c:pt idx="425">
                  <c:v>86.0</c:v>
                </c:pt>
                <c:pt idx="426">
                  <c:v>86.0</c:v>
                </c:pt>
                <c:pt idx="427">
                  <c:v>86.0</c:v>
                </c:pt>
                <c:pt idx="428">
                  <c:v>86.0</c:v>
                </c:pt>
                <c:pt idx="429">
                  <c:v>86.0</c:v>
                </c:pt>
                <c:pt idx="430">
                  <c:v>87.0</c:v>
                </c:pt>
                <c:pt idx="431">
                  <c:v>88.0</c:v>
                </c:pt>
                <c:pt idx="432">
                  <c:v>89.0</c:v>
                </c:pt>
                <c:pt idx="433">
                  <c:v>89.0</c:v>
                </c:pt>
                <c:pt idx="434">
                  <c:v>90.0</c:v>
                </c:pt>
                <c:pt idx="435">
                  <c:v>91.0</c:v>
                </c:pt>
                <c:pt idx="436">
                  <c:v>92.0</c:v>
                </c:pt>
                <c:pt idx="437">
                  <c:v>92.0</c:v>
                </c:pt>
                <c:pt idx="438">
                  <c:v>92.0</c:v>
                </c:pt>
                <c:pt idx="439">
                  <c:v>92.0</c:v>
                </c:pt>
                <c:pt idx="440">
                  <c:v>92.0</c:v>
                </c:pt>
                <c:pt idx="441">
                  <c:v>92.0</c:v>
                </c:pt>
                <c:pt idx="442">
                  <c:v>92.0</c:v>
                </c:pt>
                <c:pt idx="443">
                  <c:v>93.0</c:v>
                </c:pt>
                <c:pt idx="444">
                  <c:v>94.0</c:v>
                </c:pt>
                <c:pt idx="445">
                  <c:v>94.0</c:v>
                </c:pt>
                <c:pt idx="446">
                  <c:v>94.0</c:v>
                </c:pt>
                <c:pt idx="447">
                  <c:v>95.0</c:v>
                </c:pt>
                <c:pt idx="448">
                  <c:v>95.0</c:v>
                </c:pt>
                <c:pt idx="449">
                  <c:v>96.0</c:v>
                </c:pt>
                <c:pt idx="450">
                  <c:v>96.0</c:v>
                </c:pt>
                <c:pt idx="451">
                  <c:v>96.0</c:v>
                </c:pt>
                <c:pt idx="452">
                  <c:v>96.0</c:v>
                </c:pt>
                <c:pt idx="453">
                  <c:v>96.0</c:v>
                </c:pt>
                <c:pt idx="454">
                  <c:v>96.0</c:v>
                </c:pt>
                <c:pt idx="455">
                  <c:v>96.0</c:v>
                </c:pt>
                <c:pt idx="456">
                  <c:v>96.0</c:v>
                </c:pt>
                <c:pt idx="457">
                  <c:v>97.0</c:v>
                </c:pt>
                <c:pt idx="458">
                  <c:v>97.0</c:v>
                </c:pt>
                <c:pt idx="459">
                  <c:v>97.0</c:v>
                </c:pt>
                <c:pt idx="460">
                  <c:v>97.0</c:v>
                </c:pt>
                <c:pt idx="461">
                  <c:v>97.0</c:v>
                </c:pt>
                <c:pt idx="462">
                  <c:v>97.0</c:v>
                </c:pt>
                <c:pt idx="463">
                  <c:v>98.0</c:v>
                </c:pt>
                <c:pt idx="464">
                  <c:v>98.0</c:v>
                </c:pt>
                <c:pt idx="465">
                  <c:v>98.0</c:v>
                </c:pt>
                <c:pt idx="466">
                  <c:v>99.0</c:v>
                </c:pt>
                <c:pt idx="467">
                  <c:v>100.0</c:v>
                </c:pt>
                <c:pt idx="468">
                  <c:v>100.0</c:v>
                </c:pt>
                <c:pt idx="469">
                  <c:v>100.0</c:v>
                </c:pt>
                <c:pt idx="470">
                  <c:v>100.0</c:v>
                </c:pt>
                <c:pt idx="471">
                  <c:v>100.0</c:v>
                </c:pt>
                <c:pt idx="472">
                  <c:v>100.0</c:v>
                </c:pt>
                <c:pt idx="473">
                  <c:v>100.0</c:v>
                </c:pt>
                <c:pt idx="474">
                  <c:v>100.0</c:v>
                </c:pt>
                <c:pt idx="475">
                  <c:v>100.0</c:v>
                </c:pt>
                <c:pt idx="476">
                  <c:v>101.0</c:v>
                </c:pt>
                <c:pt idx="477">
                  <c:v>101.0</c:v>
                </c:pt>
                <c:pt idx="478">
                  <c:v>101.0</c:v>
                </c:pt>
                <c:pt idx="479">
                  <c:v>101.0</c:v>
                </c:pt>
                <c:pt idx="480">
                  <c:v>101.0</c:v>
                </c:pt>
                <c:pt idx="481">
                  <c:v>102.0</c:v>
                </c:pt>
                <c:pt idx="482">
                  <c:v>102.0</c:v>
                </c:pt>
                <c:pt idx="483">
                  <c:v>103.0</c:v>
                </c:pt>
                <c:pt idx="484">
                  <c:v>103.0</c:v>
                </c:pt>
                <c:pt idx="485">
                  <c:v>103.0</c:v>
                </c:pt>
                <c:pt idx="486">
                  <c:v>103.0</c:v>
                </c:pt>
                <c:pt idx="487">
                  <c:v>103.0</c:v>
                </c:pt>
                <c:pt idx="488">
                  <c:v>104.0</c:v>
                </c:pt>
                <c:pt idx="489">
                  <c:v>105.0</c:v>
                </c:pt>
                <c:pt idx="490">
                  <c:v>105.0</c:v>
                </c:pt>
                <c:pt idx="491">
                  <c:v>106.0</c:v>
                </c:pt>
                <c:pt idx="492">
                  <c:v>107.0</c:v>
                </c:pt>
                <c:pt idx="493">
                  <c:v>107.0</c:v>
                </c:pt>
                <c:pt idx="494">
                  <c:v>107.0</c:v>
                </c:pt>
                <c:pt idx="495">
                  <c:v>107.0</c:v>
                </c:pt>
                <c:pt idx="496">
                  <c:v>107.0</c:v>
                </c:pt>
                <c:pt idx="497">
                  <c:v>107.0</c:v>
                </c:pt>
                <c:pt idx="498">
                  <c:v>107.0</c:v>
                </c:pt>
                <c:pt idx="499">
                  <c:v>107.0</c:v>
                </c:pt>
                <c:pt idx="500">
                  <c:v>107.0</c:v>
                </c:pt>
                <c:pt idx="501">
                  <c:v>107.0</c:v>
                </c:pt>
                <c:pt idx="502">
                  <c:v>107.0</c:v>
                </c:pt>
                <c:pt idx="503">
                  <c:v>107.0</c:v>
                </c:pt>
                <c:pt idx="504">
                  <c:v>107.0</c:v>
                </c:pt>
                <c:pt idx="505">
                  <c:v>107.0</c:v>
                </c:pt>
                <c:pt idx="506">
                  <c:v>107.0</c:v>
                </c:pt>
                <c:pt idx="507">
                  <c:v>107.0</c:v>
                </c:pt>
                <c:pt idx="508">
                  <c:v>107.0</c:v>
                </c:pt>
                <c:pt idx="509">
                  <c:v>107.0</c:v>
                </c:pt>
                <c:pt idx="510">
                  <c:v>108.0</c:v>
                </c:pt>
                <c:pt idx="511">
                  <c:v>108.0</c:v>
                </c:pt>
                <c:pt idx="512">
                  <c:v>109.0</c:v>
                </c:pt>
                <c:pt idx="513">
                  <c:v>109.0</c:v>
                </c:pt>
                <c:pt idx="514">
                  <c:v>109.0</c:v>
                </c:pt>
                <c:pt idx="515">
                  <c:v>109.0</c:v>
                </c:pt>
                <c:pt idx="516">
                  <c:v>110.0</c:v>
                </c:pt>
                <c:pt idx="517">
                  <c:v>110.0</c:v>
                </c:pt>
                <c:pt idx="518">
                  <c:v>110.0</c:v>
                </c:pt>
                <c:pt idx="519">
                  <c:v>110.0</c:v>
                </c:pt>
                <c:pt idx="520">
                  <c:v>110.0</c:v>
                </c:pt>
                <c:pt idx="521">
                  <c:v>110.0</c:v>
                </c:pt>
                <c:pt idx="522">
                  <c:v>110.0</c:v>
                </c:pt>
                <c:pt idx="523">
                  <c:v>110.0</c:v>
                </c:pt>
                <c:pt idx="524">
                  <c:v>110.0</c:v>
                </c:pt>
                <c:pt idx="525">
                  <c:v>110.0</c:v>
                </c:pt>
                <c:pt idx="526">
                  <c:v>110.0</c:v>
                </c:pt>
                <c:pt idx="527">
                  <c:v>110.0</c:v>
                </c:pt>
                <c:pt idx="528">
                  <c:v>110.0</c:v>
                </c:pt>
                <c:pt idx="529">
                  <c:v>110.0</c:v>
                </c:pt>
                <c:pt idx="530">
                  <c:v>110.0</c:v>
                </c:pt>
                <c:pt idx="531">
                  <c:v>110.0</c:v>
                </c:pt>
                <c:pt idx="532">
                  <c:v>110.0</c:v>
                </c:pt>
                <c:pt idx="533">
                  <c:v>111.0</c:v>
                </c:pt>
                <c:pt idx="534">
                  <c:v>111.0</c:v>
                </c:pt>
                <c:pt idx="535">
                  <c:v>111.0</c:v>
                </c:pt>
                <c:pt idx="536">
                  <c:v>112.0</c:v>
                </c:pt>
                <c:pt idx="537">
                  <c:v>112.0</c:v>
                </c:pt>
                <c:pt idx="538">
                  <c:v>112.0</c:v>
                </c:pt>
                <c:pt idx="539">
                  <c:v>113.0</c:v>
                </c:pt>
                <c:pt idx="540">
                  <c:v>113.0</c:v>
                </c:pt>
                <c:pt idx="541">
                  <c:v>113.0</c:v>
                </c:pt>
                <c:pt idx="542">
                  <c:v>113.0</c:v>
                </c:pt>
                <c:pt idx="543">
                  <c:v>113.0</c:v>
                </c:pt>
                <c:pt idx="544">
                  <c:v>113.0</c:v>
                </c:pt>
                <c:pt idx="545">
                  <c:v>113.0</c:v>
                </c:pt>
                <c:pt idx="546">
                  <c:v>113.0</c:v>
                </c:pt>
                <c:pt idx="547">
                  <c:v>114.0</c:v>
                </c:pt>
                <c:pt idx="548">
                  <c:v>115.0</c:v>
                </c:pt>
                <c:pt idx="549">
                  <c:v>116.0</c:v>
                </c:pt>
                <c:pt idx="550">
                  <c:v>116.0</c:v>
                </c:pt>
                <c:pt idx="551">
                  <c:v>116.0</c:v>
                </c:pt>
                <c:pt idx="552">
                  <c:v>117.0</c:v>
                </c:pt>
                <c:pt idx="553">
                  <c:v>117.0</c:v>
                </c:pt>
                <c:pt idx="554">
                  <c:v>117.0</c:v>
                </c:pt>
                <c:pt idx="555">
                  <c:v>117.0</c:v>
                </c:pt>
                <c:pt idx="556">
                  <c:v>117.0</c:v>
                </c:pt>
                <c:pt idx="557">
                  <c:v>117.0</c:v>
                </c:pt>
                <c:pt idx="558">
                  <c:v>117.0</c:v>
                </c:pt>
                <c:pt idx="559">
                  <c:v>117.0</c:v>
                </c:pt>
                <c:pt idx="560">
                  <c:v>118.0</c:v>
                </c:pt>
                <c:pt idx="561">
                  <c:v>118.0</c:v>
                </c:pt>
                <c:pt idx="562">
                  <c:v>118.0</c:v>
                </c:pt>
                <c:pt idx="563">
                  <c:v>119.0</c:v>
                </c:pt>
                <c:pt idx="564">
                  <c:v>119.0</c:v>
                </c:pt>
                <c:pt idx="565">
                  <c:v>119.0</c:v>
                </c:pt>
                <c:pt idx="566">
                  <c:v>119.0</c:v>
                </c:pt>
                <c:pt idx="567">
                  <c:v>119.0</c:v>
                </c:pt>
                <c:pt idx="568">
                  <c:v>119.0</c:v>
                </c:pt>
                <c:pt idx="569">
                  <c:v>119.0</c:v>
                </c:pt>
                <c:pt idx="570">
                  <c:v>119.0</c:v>
                </c:pt>
                <c:pt idx="571">
                  <c:v>119.0</c:v>
                </c:pt>
                <c:pt idx="572">
                  <c:v>120.0</c:v>
                </c:pt>
                <c:pt idx="573">
                  <c:v>120.0</c:v>
                </c:pt>
                <c:pt idx="574">
                  <c:v>120.0</c:v>
                </c:pt>
                <c:pt idx="575">
                  <c:v>120.0</c:v>
                </c:pt>
                <c:pt idx="576">
                  <c:v>120.0</c:v>
                </c:pt>
                <c:pt idx="577">
                  <c:v>120.0</c:v>
                </c:pt>
                <c:pt idx="578">
                  <c:v>120.0</c:v>
                </c:pt>
                <c:pt idx="579">
                  <c:v>120.0</c:v>
                </c:pt>
                <c:pt idx="580">
                  <c:v>120.0</c:v>
                </c:pt>
                <c:pt idx="581">
                  <c:v>120.0</c:v>
                </c:pt>
                <c:pt idx="582">
                  <c:v>120.0</c:v>
                </c:pt>
                <c:pt idx="583">
                  <c:v>120.0</c:v>
                </c:pt>
                <c:pt idx="584">
                  <c:v>120.0</c:v>
                </c:pt>
                <c:pt idx="585">
                  <c:v>120.0</c:v>
                </c:pt>
                <c:pt idx="586">
                  <c:v>120.0</c:v>
                </c:pt>
                <c:pt idx="587">
                  <c:v>121.0</c:v>
                </c:pt>
                <c:pt idx="588">
                  <c:v>121.0</c:v>
                </c:pt>
                <c:pt idx="589">
                  <c:v>121.0</c:v>
                </c:pt>
                <c:pt idx="590">
                  <c:v>121.0</c:v>
                </c:pt>
                <c:pt idx="591">
                  <c:v>121.0</c:v>
                </c:pt>
                <c:pt idx="592">
                  <c:v>122.0</c:v>
                </c:pt>
                <c:pt idx="593">
                  <c:v>123.0</c:v>
                </c:pt>
                <c:pt idx="594">
                  <c:v>123.0</c:v>
                </c:pt>
                <c:pt idx="595">
                  <c:v>123.0</c:v>
                </c:pt>
                <c:pt idx="596">
                  <c:v>123.0</c:v>
                </c:pt>
                <c:pt idx="597">
                  <c:v>123.0</c:v>
                </c:pt>
                <c:pt idx="598">
                  <c:v>123.0</c:v>
                </c:pt>
                <c:pt idx="599">
                  <c:v>123.0</c:v>
                </c:pt>
                <c:pt idx="600">
                  <c:v>123.0</c:v>
                </c:pt>
                <c:pt idx="601">
                  <c:v>123.0</c:v>
                </c:pt>
                <c:pt idx="602">
                  <c:v>124.0</c:v>
                </c:pt>
                <c:pt idx="603">
                  <c:v>125.0</c:v>
                </c:pt>
                <c:pt idx="604">
                  <c:v>125.0</c:v>
                </c:pt>
                <c:pt idx="605">
                  <c:v>125.0</c:v>
                </c:pt>
                <c:pt idx="606">
                  <c:v>125.0</c:v>
                </c:pt>
                <c:pt idx="607">
                  <c:v>125.0</c:v>
                </c:pt>
                <c:pt idx="608">
                  <c:v>125.0</c:v>
                </c:pt>
                <c:pt idx="609">
                  <c:v>125.0</c:v>
                </c:pt>
                <c:pt idx="610">
                  <c:v>125.0</c:v>
                </c:pt>
                <c:pt idx="611">
                  <c:v>125.0</c:v>
                </c:pt>
                <c:pt idx="612">
                  <c:v>125.0</c:v>
                </c:pt>
                <c:pt idx="613">
                  <c:v>125.0</c:v>
                </c:pt>
                <c:pt idx="614">
                  <c:v>125.0</c:v>
                </c:pt>
                <c:pt idx="615">
                  <c:v>125.0</c:v>
                </c:pt>
                <c:pt idx="616">
                  <c:v>125.0</c:v>
                </c:pt>
                <c:pt idx="617">
                  <c:v>126.0</c:v>
                </c:pt>
                <c:pt idx="618">
                  <c:v>126.0</c:v>
                </c:pt>
                <c:pt idx="619">
                  <c:v>126.0</c:v>
                </c:pt>
                <c:pt idx="620">
                  <c:v>126.0</c:v>
                </c:pt>
                <c:pt idx="621">
                  <c:v>126.0</c:v>
                </c:pt>
                <c:pt idx="622">
                  <c:v>126.0</c:v>
                </c:pt>
                <c:pt idx="623">
                  <c:v>126.0</c:v>
                </c:pt>
                <c:pt idx="624">
                  <c:v>126.0</c:v>
                </c:pt>
                <c:pt idx="625">
                  <c:v>126.0</c:v>
                </c:pt>
                <c:pt idx="626">
                  <c:v>126.0</c:v>
                </c:pt>
                <c:pt idx="627">
                  <c:v>126.0</c:v>
                </c:pt>
                <c:pt idx="628">
                  <c:v>126.0</c:v>
                </c:pt>
                <c:pt idx="629">
                  <c:v>126.0</c:v>
                </c:pt>
                <c:pt idx="630">
                  <c:v>126.0</c:v>
                </c:pt>
                <c:pt idx="631">
                  <c:v>126.0</c:v>
                </c:pt>
                <c:pt idx="632">
                  <c:v>127.0</c:v>
                </c:pt>
                <c:pt idx="633">
                  <c:v>127.0</c:v>
                </c:pt>
                <c:pt idx="634">
                  <c:v>127.0</c:v>
                </c:pt>
                <c:pt idx="635">
                  <c:v>127.0</c:v>
                </c:pt>
                <c:pt idx="636">
                  <c:v>127.0</c:v>
                </c:pt>
                <c:pt idx="637">
                  <c:v>127.0</c:v>
                </c:pt>
                <c:pt idx="638">
                  <c:v>127.0</c:v>
                </c:pt>
                <c:pt idx="639">
                  <c:v>127.0</c:v>
                </c:pt>
                <c:pt idx="640">
                  <c:v>127.0</c:v>
                </c:pt>
                <c:pt idx="641">
                  <c:v>127.0</c:v>
                </c:pt>
                <c:pt idx="642">
                  <c:v>127.0</c:v>
                </c:pt>
                <c:pt idx="643">
                  <c:v>127.0</c:v>
                </c:pt>
                <c:pt idx="644">
                  <c:v>127.0</c:v>
                </c:pt>
                <c:pt idx="645">
                  <c:v>127.0</c:v>
                </c:pt>
                <c:pt idx="646">
                  <c:v>127.0</c:v>
                </c:pt>
                <c:pt idx="647">
                  <c:v>128.0</c:v>
                </c:pt>
                <c:pt idx="648">
                  <c:v>128.0</c:v>
                </c:pt>
                <c:pt idx="649">
                  <c:v>128.0</c:v>
                </c:pt>
                <c:pt idx="650">
                  <c:v>128.0</c:v>
                </c:pt>
                <c:pt idx="651">
                  <c:v>128.0</c:v>
                </c:pt>
                <c:pt idx="652">
                  <c:v>128.0</c:v>
                </c:pt>
                <c:pt idx="653">
                  <c:v>128.0</c:v>
                </c:pt>
                <c:pt idx="654">
                  <c:v>128.0</c:v>
                </c:pt>
                <c:pt idx="655">
                  <c:v>128.0</c:v>
                </c:pt>
                <c:pt idx="656">
                  <c:v>128.0</c:v>
                </c:pt>
                <c:pt idx="657">
                  <c:v>128.0</c:v>
                </c:pt>
                <c:pt idx="658">
                  <c:v>128.0</c:v>
                </c:pt>
                <c:pt idx="659">
                  <c:v>129.0</c:v>
                </c:pt>
                <c:pt idx="660">
                  <c:v>130.0</c:v>
                </c:pt>
                <c:pt idx="661">
                  <c:v>130.0</c:v>
                </c:pt>
                <c:pt idx="662">
                  <c:v>130.0</c:v>
                </c:pt>
                <c:pt idx="663">
                  <c:v>130.0</c:v>
                </c:pt>
                <c:pt idx="664">
                  <c:v>131.0</c:v>
                </c:pt>
                <c:pt idx="665">
                  <c:v>132.0</c:v>
                </c:pt>
                <c:pt idx="666">
                  <c:v>133.0</c:v>
                </c:pt>
                <c:pt idx="667">
                  <c:v>133.0</c:v>
                </c:pt>
                <c:pt idx="668">
                  <c:v>134.0</c:v>
                </c:pt>
                <c:pt idx="669">
                  <c:v>134.0</c:v>
                </c:pt>
                <c:pt idx="670">
                  <c:v>134.0</c:v>
                </c:pt>
                <c:pt idx="671">
                  <c:v>134.0</c:v>
                </c:pt>
                <c:pt idx="672">
                  <c:v>134.0</c:v>
                </c:pt>
                <c:pt idx="673">
                  <c:v>135.0</c:v>
                </c:pt>
                <c:pt idx="674">
                  <c:v>136.0</c:v>
                </c:pt>
                <c:pt idx="675">
                  <c:v>137.0</c:v>
                </c:pt>
                <c:pt idx="676">
                  <c:v>137.0</c:v>
                </c:pt>
                <c:pt idx="677">
                  <c:v>137.0</c:v>
                </c:pt>
                <c:pt idx="678">
                  <c:v>137.0</c:v>
                </c:pt>
                <c:pt idx="679">
                  <c:v>137.0</c:v>
                </c:pt>
                <c:pt idx="680">
                  <c:v>137.0</c:v>
                </c:pt>
                <c:pt idx="681">
                  <c:v>137.0</c:v>
                </c:pt>
                <c:pt idx="682">
                  <c:v>137.0</c:v>
                </c:pt>
                <c:pt idx="683">
                  <c:v>137.0</c:v>
                </c:pt>
                <c:pt idx="684">
                  <c:v>137.0</c:v>
                </c:pt>
                <c:pt idx="685">
                  <c:v>137.0</c:v>
                </c:pt>
                <c:pt idx="686">
                  <c:v>137.0</c:v>
                </c:pt>
                <c:pt idx="687">
                  <c:v>137.0</c:v>
                </c:pt>
                <c:pt idx="688">
                  <c:v>137.0</c:v>
                </c:pt>
                <c:pt idx="689">
                  <c:v>137.0</c:v>
                </c:pt>
                <c:pt idx="690">
                  <c:v>137.0</c:v>
                </c:pt>
                <c:pt idx="691">
                  <c:v>137.0</c:v>
                </c:pt>
                <c:pt idx="692">
                  <c:v>137.0</c:v>
                </c:pt>
                <c:pt idx="693">
                  <c:v>137.0</c:v>
                </c:pt>
                <c:pt idx="694">
                  <c:v>137.0</c:v>
                </c:pt>
                <c:pt idx="695">
                  <c:v>137.0</c:v>
                </c:pt>
                <c:pt idx="696">
                  <c:v>137.0</c:v>
                </c:pt>
                <c:pt idx="697">
                  <c:v>137.0</c:v>
                </c:pt>
                <c:pt idx="698">
                  <c:v>137.0</c:v>
                </c:pt>
                <c:pt idx="699">
                  <c:v>137.0</c:v>
                </c:pt>
                <c:pt idx="700">
                  <c:v>137.0</c:v>
                </c:pt>
                <c:pt idx="701">
                  <c:v>138.0</c:v>
                </c:pt>
                <c:pt idx="702">
                  <c:v>138.0</c:v>
                </c:pt>
                <c:pt idx="703">
                  <c:v>139.0</c:v>
                </c:pt>
                <c:pt idx="704">
                  <c:v>139.0</c:v>
                </c:pt>
                <c:pt idx="705">
                  <c:v>139.0</c:v>
                </c:pt>
                <c:pt idx="706">
                  <c:v>140.0</c:v>
                </c:pt>
                <c:pt idx="707">
                  <c:v>140.0</c:v>
                </c:pt>
                <c:pt idx="708">
                  <c:v>140.0</c:v>
                </c:pt>
                <c:pt idx="709">
                  <c:v>140.0</c:v>
                </c:pt>
                <c:pt idx="710">
                  <c:v>140.0</c:v>
                </c:pt>
                <c:pt idx="711">
                  <c:v>140.0</c:v>
                </c:pt>
                <c:pt idx="712">
                  <c:v>140.0</c:v>
                </c:pt>
                <c:pt idx="713">
                  <c:v>140.0</c:v>
                </c:pt>
                <c:pt idx="714">
                  <c:v>140.0</c:v>
                </c:pt>
                <c:pt idx="715">
                  <c:v>140.0</c:v>
                </c:pt>
                <c:pt idx="716">
                  <c:v>140.0</c:v>
                </c:pt>
                <c:pt idx="717">
                  <c:v>140.0</c:v>
                </c:pt>
                <c:pt idx="718">
                  <c:v>141.0</c:v>
                </c:pt>
                <c:pt idx="719">
                  <c:v>141.0</c:v>
                </c:pt>
                <c:pt idx="720">
                  <c:v>141.0</c:v>
                </c:pt>
                <c:pt idx="721">
                  <c:v>141.0</c:v>
                </c:pt>
                <c:pt idx="722">
                  <c:v>141.0</c:v>
                </c:pt>
                <c:pt idx="723">
                  <c:v>141.0</c:v>
                </c:pt>
                <c:pt idx="724">
                  <c:v>141.0</c:v>
                </c:pt>
                <c:pt idx="725">
                  <c:v>141.0</c:v>
                </c:pt>
                <c:pt idx="726">
                  <c:v>141.0</c:v>
                </c:pt>
                <c:pt idx="727">
                  <c:v>141.0</c:v>
                </c:pt>
                <c:pt idx="728">
                  <c:v>141.0</c:v>
                </c:pt>
                <c:pt idx="729">
                  <c:v>141.0</c:v>
                </c:pt>
                <c:pt idx="730">
                  <c:v>141.0</c:v>
                </c:pt>
                <c:pt idx="731">
                  <c:v>141.0</c:v>
                </c:pt>
                <c:pt idx="732">
                  <c:v>141.0</c:v>
                </c:pt>
                <c:pt idx="733">
                  <c:v>141.0</c:v>
                </c:pt>
                <c:pt idx="734">
                  <c:v>141.0</c:v>
                </c:pt>
                <c:pt idx="735">
                  <c:v>141.0</c:v>
                </c:pt>
                <c:pt idx="736">
                  <c:v>141.0</c:v>
                </c:pt>
                <c:pt idx="737">
                  <c:v>141.0</c:v>
                </c:pt>
                <c:pt idx="738">
                  <c:v>141.0</c:v>
                </c:pt>
                <c:pt idx="739">
                  <c:v>141.0</c:v>
                </c:pt>
                <c:pt idx="740">
                  <c:v>141.0</c:v>
                </c:pt>
                <c:pt idx="741">
                  <c:v>141.0</c:v>
                </c:pt>
                <c:pt idx="742">
                  <c:v>141.0</c:v>
                </c:pt>
                <c:pt idx="743">
                  <c:v>141.0</c:v>
                </c:pt>
                <c:pt idx="744">
                  <c:v>141.0</c:v>
                </c:pt>
                <c:pt idx="745">
                  <c:v>141.0</c:v>
                </c:pt>
                <c:pt idx="746">
                  <c:v>141.0</c:v>
                </c:pt>
                <c:pt idx="747">
                  <c:v>141.0</c:v>
                </c:pt>
                <c:pt idx="748">
                  <c:v>141.0</c:v>
                </c:pt>
                <c:pt idx="749">
                  <c:v>141.0</c:v>
                </c:pt>
                <c:pt idx="750">
                  <c:v>141.0</c:v>
                </c:pt>
                <c:pt idx="751">
                  <c:v>141.0</c:v>
                </c:pt>
                <c:pt idx="752">
                  <c:v>141.0</c:v>
                </c:pt>
                <c:pt idx="753">
                  <c:v>141.0</c:v>
                </c:pt>
                <c:pt idx="754">
                  <c:v>141.0</c:v>
                </c:pt>
                <c:pt idx="755">
                  <c:v>141.0</c:v>
                </c:pt>
                <c:pt idx="756">
                  <c:v>141.0</c:v>
                </c:pt>
                <c:pt idx="757">
                  <c:v>141.0</c:v>
                </c:pt>
                <c:pt idx="758">
                  <c:v>142.0</c:v>
                </c:pt>
                <c:pt idx="759">
                  <c:v>142.0</c:v>
                </c:pt>
                <c:pt idx="760">
                  <c:v>143.0</c:v>
                </c:pt>
                <c:pt idx="761">
                  <c:v>144.0</c:v>
                </c:pt>
                <c:pt idx="762">
                  <c:v>145.0</c:v>
                </c:pt>
                <c:pt idx="763">
                  <c:v>145.0</c:v>
                </c:pt>
                <c:pt idx="764">
                  <c:v>145.0</c:v>
                </c:pt>
                <c:pt idx="765">
                  <c:v>145.0</c:v>
                </c:pt>
                <c:pt idx="766">
                  <c:v>145.0</c:v>
                </c:pt>
                <c:pt idx="767">
                  <c:v>145.0</c:v>
                </c:pt>
                <c:pt idx="768">
                  <c:v>145.0</c:v>
                </c:pt>
                <c:pt idx="769">
                  <c:v>145.0</c:v>
                </c:pt>
                <c:pt idx="770">
                  <c:v>145.0</c:v>
                </c:pt>
                <c:pt idx="771">
                  <c:v>146.0</c:v>
                </c:pt>
                <c:pt idx="772">
                  <c:v>146.0</c:v>
                </c:pt>
                <c:pt idx="773">
                  <c:v>146.0</c:v>
                </c:pt>
                <c:pt idx="774">
                  <c:v>146.0</c:v>
                </c:pt>
                <c:pt idx="775">
                  <c:v>146.0</c:v>
                </c:pt>
                <c:pt idx="776">
                  <c:v>146.0</c:v>
                </c:pt>
                <c:pt idx="777">
                  <c:v>146.0</c:v>
                </c:pt>
                <c:pt idx="778">
                  <c:v>146.0</c:v>
                </c:pt>
                <c:pt idx="779">
                  <c:v>146.0</c:v>
                </c:pt>
                <c:pt idx="780">
                  <c:v>146.0</c:v>
                </c:pt>
                <c:pt idx="781">
                  <c:v>147.0</c:v>
                </c:pt>
                <c:pt idx="782">
                  <c:v>147.0</c:v>
                </c:pt>
                <c:pt idx="783">
                  <c:v>147.0</c:v>
                </c:pt>
                <c:pt idx="784">
                  <c:v>147.0</c:v>
                </c:pt>
                <c:pt idx="785">
                  <c:v>147.0</c:v>
                </c:pt>
                <c:pt idx="786">
                  <c:v>147.0</c:v>
                </c:pt>
                <c:pt idx="787">
                  <c:v>148.0</c:v>
                </c:pt>
                <c:pt idx="788">
                  <c:v>149.0</c:v>
                </c:pt>
                <c:pt idx="789">
                  <c:v>149.0</c:v>
                </c:pt>
                <c:pt idx="790">
                  <c:v>149.0</c:v>
                </c:pt>
                <c:pt idx="791">
                  <c:v>150.0</c:v>
                </c:pt>
                <c:pt idx="792">
                  <c:v>150.0</c:v>
                </c:pt>
                <c:pt idx="793">
                  <c:v>150.0</c:v>
                </c:pt>
                <c:pt idx="794">
                  <c:v>150.0</c:v>
                </c:pt>
                <c:pt idx="795">
                  <c:v>150.0</c:v>
                </c:pt>
                <c:pt idx="796">
                  <c:v>150.0</c:v>
                </c:pt>
                <c:pt idx="797">
                  <c:v>150.0</c:v>
                </c:pt>
                <c:pt idx="798">
                  <c:v>150.0</c:v>
                </c:pt>
                <c:pt idx="799">
                  <c:v>150.0</c:v>
                </c:pt>
                <c:pt idx="800">
                  <c:v>150.0</c:v>
                </c:pt>
                <c:pt idx="801">
                  <c:v>151.0</c:v>
                </c:pt>
                <c:pt idx="802">
                  <c:v>152.0</c:v>
                </c:pt>
                <c:pt idx="803">
                  <c:v>152.0</c:v>
                </c:pt>
                <c:pt idx="804">
                  <c:v>152.0</c:v>
                </c:pt>
                <c:pt idx="805">
                  <c:v>152.0</c:v>
                </c:pt>
                <c:pt idx="806">
                  <c:v>153.0</c:v>
                </c:pt>
                <c:pt idx="807">
                  <c:v>154.0</c:v>
                </c:pt>
                <c:pt idx="808">
                  <c:v>154.0</c:v>
                </c:pt>
                <c:pt idx="809">
                  <c:v>154.0</c:v>
                </c:pt>
                <c:pt idx="810">
                  <c:v>154.0</c:v>
                </c:pt>
                <c:pt idx="811">
                  <c:v>155.0</c:v>
                </c:pt>
                <c:pt idx="812">
                  <c:v>155.0</c:v>
                </c:pt>
                <c:pt idx="813">
                  <c:v>155.0</c:v>
                </c:pt>
                <c:pt idx="814">
                  <c:v>155.0</c:v>
                </c:pt>
                <c:pt idx="815">
                  <c:v>155.0</c:v>
                </c:pt>
                <c:pt idx="816">
                  <c:v>155.0</c:v>
                </c:pt>
                <c:pt idx="817">
                  <c:v>155.0</c:v>
                </c:pt>
                <c:pt idx="818">
                  <c:v>155.0</c:v>
                </c:pt>
                <c:pt idx="819">
                  <c:v>155.0</c:v>
                </c:pt>
                <c:pt idx="820">
                  <c:v>155.0</c:v>
                </c:pt>
                <c:pt idx="821">
                  <c:v>155.0</c:v>
                </c:pt>
                <c:pt idx="822">
                  <c:v>155.0</c:v>
                </c:pt>
                <c:pt idx="823">
                  <c:v>155.0</c:v>
                </c:pt>
                <c:pt idx="824">
                  <c:v>155.0</c:v>
                </c:pt>
                <c:pt idx="825">
                  <c:v>155.0</c:v>
                </c:pt>
                <c:pt idx="826">
                  <c:v>155.0</c:v>
                </c:pt>
                <c:pt idx="827">
                  <c:v>155.0</c:v>
                </c:pt>
                <c:pt idx="828">
                  <c:v>155.0</c:v>
                </c:pt>
                <c:pt idx="829">
                  <c:v>155.0</c:v>
                </c:pt>
                <c:pt idx="830">
                  <c:v>155.0</c:v>
                </c:pt>
                <c:pt idx="831">
                  <c:v>155.0</c:v>
                </c:pt>
                <c:pt idx="832">
                  <c:v>155.0</c:v>
                </c:pt>
                <c:pt idx="833">
                  <c:v>155.0</c:v>
                </c:pt>
                <c:pt idx="834">
                  <c:v>155.0</c:v>
                </c:pt>
                <c:pt idx="835">
                  <c:v>155.0</c:v>
                </c:pt>
                <c:pt idx="836">
                  <c:v>155.0</c:v>
                </c:pt>
                <c:pt idx="837">
                  <c:v>155.0</c:v>
                </c:pt>
                <c:pt idx="838">
                  <c:v>155.0</c:v>
                </c:pt>
                <c:pt idx="839">
                  <c:v>155.0</c:v>
                </c:pt>
                <c:pt idx="840">
                  <c:v>156.0</c:v>
                </c:pt>
                <c:pt idx="841">
                  <c:v>157.0</c:v>
                </c:pt>
                <c:pt idx="842">
                  <c:v>157.0</c:v>
                </c:pt>
                <c:pt idx="843">
                  <c:v>157.0</c:v>
                </c:pt>
                <c:pt idx="844">
                  <c:v>157.0</c:v>
                </c:pt>
                <c:pt idx="845">
                  <c:v>157.0</c:v>
                </c:pt>
                <c:pt idx="846">
                  <c:v>157.0</c:v>
                </c:pt>
                <c:pt idx="847">
                  <c:v>157.0</c:v>
                </c:pt>
                <c:pt idx="848">
                  <c:v>157.0</c:v>
                </c:pt>
                <c:pt idx="849">
                  <c:v>157.0</c:v>
                </c:pt>
                <c:pt idx="850">
                  <c:v>157.0</c:v>
                </c:pt>
                <c:pt idx="851">
                  <c:v>157.0</c:v>
                </c:pt>
                <c:pt idx="852">
                  <c:v>157.0</c:v>
                </c:pt>
                <c:pt idx="853">
                  <c:v>157.0</c:v>
                </c:pt>
                <c:pt idx="854">
                  <c:v>157.0</c:v>
                </c:pt>
                <c:pt idx="855">
                  <c:v>157.0</c:v>
                </c:pt>
                <c:pt idx="856">
                  <c:v>157.0</c:v>
                </c:pt>
                <c:pt idx="857">
                  <c:v>157.0</c:v>
                </c:pt>
                <c:pt idx="858">
                  <c:v>157.0</c:v>
                </c:pt>
                <c:pt idx="859">
                  <c:v>157.0</c:v>
                </c:pt>
                <c:pt idx="860">
                  <c:v>158.0</c:v>
                </c:pt>
                <c:pt idx="861">
                  <c:v>158.0</c:v>
                </c:pt>
                <c:pt idx="862">
                  <c:v>159.0</c:v>
                </c:pt>
                <c:pt idx="863">
                  <c:v>160.0</c:v>
                </c:pt>
                <c:pt idx="864">
                  <c:v>161.0</c:v>
                </c:pt>
                <c:pt idx="865">
                  <c:v>162.0</c:v>
                </c:pt>
                <c:pt idx="866">
                  <c:v>163.0</c:v>
                </c:pt>
                <c:pt idx="867">
                  <c:v>164.0</c:v>
                </c:pt>
                <c:pt idx="868">
                  <c:v>164.0</c:v>
                </c:pt>
                <c:pt idx="869">
                  <c:v>164.0</c:v>
                </c:pt>
                <c:pt idx="870">
                  <c:v>164.0</c:v>
                </c:pt>
                <c:pt idx="871">
                  <c:v>164.0</c:v>
                </c:pt>
                <c:pt idx="872">
                  <c:v>164.0</c:v>
                </c:pt>
                <c:pt idx="873">
                  <c:v>165.0</c:v>
                </c:pt>
                <c:pt idx="874">
                  <c:v>165.0</c:v>
                </c:pt>
                <c:pt idx="875">
                  <c:v>165.0</c:v>
                </c:pt>
                <c:pt idx="876">
                  <c:v>166.0</c:v>
                </c:pt>
                <c:pt idx="877">
                  <c:v>166.0</c:v>
                </c:pt>
                <c:pt idx="878">
                  <c:v>167.0</c:v>
                </c:pt>
                <c:pt idx="879">
                  <c:v>167.0</c:v>
                </c:pt>
                <c:pt idx="880">
                  <c:v>167.0</c:v>
                </c:pt>
                <c:pt idx="881">
                  <c:v>167.0</c:v>
                </c:pt>
                <c:pt idx="882">
                  <c:v>167.0</c:v>
                </c:pt>
                <c:pt idx="883">
                  <c:v>167.0</c:v>
                </c:pt>
                <c:pt idx="884">
                  <c:v>167.0</c:v>
                </c:pt>
                <c:pt idx="885">
                  <c:v>167.0</c:v>
                </c:pt>
                <c:pt idx="886">
                  <c:v>167.0</c:v>
                </c:pt>
                <c:pt idx="887">
                  <c:v>167.0</c:v>
                </c:pt>
                <c:pt idx="888">
                  <c:v>167.0</c:v>
                </c:pt>
                <c:pt idx="889">
                  <c:v>167.0</c:v>
                </c:pt>
                <c:pt idx="890">
                  <c:v>167.0</c:v>
                </c:pt>
                <c:pt idx="891">
                  <c:v>167.0</c:v>
                </c:pt>
                <c:pt idx="892">
                  <c:v>167.0</c:v>
                </c:pt>
                <c:pt idx="893">
                  <c:v>167.0</c:v>
                </c:pt>
                <c:pt idx="894">
                  <c:v>167.0</c:v>
                </c:pt>
                <c:pt idx="895">
                  <c:v>167.0</c:v>
                </c:pt>
                <c:pt idx="896">
                  <c:v>167.0</c:v>
                </c:pt>
                <c:pt idx="897">
                  <c:v>167.0</c:v>
                </c:pt>
                <c:pt idx="898">
                  <c:v>167.0</c:v>
                </c:pt>
                <c:pt idx="899">
                  <c:v>167.0</c:v>
                </c:pt>
                <c:pt idx="900">
                  <c:v>168.0</c:v>
                </c:pt>
                <c:pt idx="901">
                  <c:v>168.0</c:v>
                </c:pt>
                <c:pt idx="902">
                  <c:v>168.0</c:v>
                </c:pt>
                <c:pt idx="903">
                  <c:v>168.0</c:v>
                </c:pt>
                <c:pt idx="904">
                  <c:v>168.0</c:v>
                </c:pt>
                <c:pt idx="905">
                  <c:v>169.0</c:v>
                </c:pt>
                <c:pt idx="906">
                  <c:v>169.0</c:v>
                </c:pt>
                <c:pt idx="907">
                  <c:v>170.0</c:v>
                </c:pt>
                <c:pt idx="908">
                  <c:v>170.0</c:v>
                </c:pt>
                <c:pt idx="909">
                  <c:v>170.0</c:v>
                </c:pt>
                <c:pt idx="910">
                  <c:v>170.0</c:v>
                </c:pt>
                <c:pt idx="911">
                  <c:v>170.0</c:v>
                </c:pt>
                <c:pt idx="912">
                  <c:v>171.0</c:v>
                </c:pt>
                <c:pt idx="913">
                  <c:v>171.0</c:v>
                </c:pt>
                <c:pt idx="914">
                  <c:v>171.0</c:v>
                </c:pt>
                <c:pt idx="915">
                  <c:v>171.0</c:v>
                </c:pt>
                <c:pt idx="916">
                  <c:v>171.0</c:v>
                </c:pt>
                <c:pt idx="917">
                  <c:v>171.0</c:v>
                </c:pt>
                <c:pt idx="918">
                  <c:v>171.0</c:v>
                </c:pt>
                <c:pt idx="919">
                  <c:v>171.0</c:v>
                </c:pt>
                <c:pt idx="920">
                  <c:v>172.0</c:v>
                </c:pt>
                <c:pt idx="921">
                  <c:v>172.0</c:v>
                </c:pt>
                <c:pt idx="922">
                  <c:v>173.0</c:v>
                </c:pt>
                <c:pt idx="923">
                  <c:v>173.0</c:v>
                </c:pt>
                <c:pt idx="924">
                  <c:v>173.0</c:v>
                </c:pt>
                <c:pt idx="925">
                  <c:v>173.0</c:v>
                </c:pt>
                <c:pt idx="926">
                  <c:v>173.0</c:v>
                </c:pt>
                <c:pt idx="927">
                  <c:v>173.0</c:v>
                </c:pt>
                <c:pt idx="928">
                  <c:v>174.0</c:v>
                </c:pt>
                <c:pt idx="929">
                  <c:v>174.0</c:v>
                </c:pt>
                <c:pt idx="930">
                  <c:v>174.0</c:v>
                </c:pt>
                <c:pt idx="931">
                  <c:v>174.0</c:v>
                </c:pt>
                <c:pt idx="932">
                  <c:v>174.0</c:v>
                </c:pt>
                <c:pt idx="933">
                  <c:v>174.0</c:v>
                </c:pt>
                <c:pt idx="934">
                  <c:v>174.0</c:v>
                </c:pt>
                <c:pt idx="935">
                  <c:v>174.0</c:v>
                </c:pt>
                <c:pt idx="936">
                  <c:v>174.0</c:v>
                </c:pt>
                <c:pt idx="937">
                  <c:v>174.0</c:v>
                </c:pt>
                <c:pt idx="938">
                  <c:v>174.0</c:v>
                </c:pt>
                <c:pt idx="939">
                  <c:v>174.0</c:v>
                </c:pt>
                <c:pt idx="940">
                  <c:v>175.0</c:v>
                </c:pt>
                <c:pt idx="941">
                  <c:v>176.0</c:v>
                </c:pt>
                <c:pt idx="942">
                  <c:v>176.0</c:v>
                </c:pt>
                <c:pt idx="943">
                  <c:v>177.0</c:v>
                </c:pt>
                <c:pt idx="944">
                  <c:v>178.0</c:v>
                </c:pt>
                <c:pt idx="945">
                  <c:v>178.0</c:v>
                </c:pt>
                <c:pt idx="946">
                  <c:v>178.0</c:v>
                </c:pt>
                <c:pt idx="947">
                  <c:v>178.0</c:v>
                </c:pt>
                <c:pt idx="948">
                  <c:v>178.0</c:v>
                </c:pt>
                <c:pt idx="949">
                  <c:v>178.0</c:v>
                </c:pt>
                <c:pt idx="950">
                  <c:v>178.0</c:v>
                </c:pt>
                <c:pt idx="951">
                  <c:v>178.0</c:v>
                </c:pt>
                <c:pt idx="952">
                  <c:v>178.0</c:v>
                </c:pt>
                <c:pt idx="953">
                  <c:v>178.0</c:v>
                </c:pt>
                <c:pt idx="954">
                  <c:v>178.0</c:v>
                </c:pt>
                <c:pt idx="955">
                  <c:v>178.0</c:v>
                </c:pt>
                <c:pt idx="956">
                  <c:v>178.0</c:v>
                </c:pt>
                <c:pt idx="957">
                  <c:v>178.0</c:v>
                </c:pt>
                <c:pt idx="958">
                  <c:v>179.0</c:v>
                </c:pt>
                <c:pt idx="959">
                  <c:v>179.0</c:v>
                </c:pt>
                <c:pt idx="960">
                  <c:v>179.0</c:v>
                </c:pt>
                <c:pt idx="961">
                  <c:v>179.0</c:v>
                </c:pt>
                <c:pt idx="962">
                  <c:v>179.0</c:v>
                </c:pt>
                <c:pt idx="963">
                  <c:v>180.0</c:v>
                </c:pt>
                <c:pt idx="964">
                  <c:v>181.0</c:v>
                </c:pt>
                <c:pt idx="965">
                  <c:v>181.0</c:v>
                </c:pt>
                <c:pt idx="966">
                  <c:v>182.0</c:v>
                </c:pt>
                <c:pt idx="967">
                  <c:v>182.0</c:v>
                </c:pt>
                <c:pt idx="968">
                  <c:v>182.0</c:v>
                </c:pt>
                <c:pt idx="969">
                  <c:v>182.0</c:v>
                </c:pt>
                <c:pt idx="970">
                  <c:v>182.0</c:v>
                </c:pt>
                <c:pt idx="971">
                  <c:v>182.0</c:v>
                </c:pt>
                <c:pt idx="972">
                  <c:v>182.0</c:v>
                </c:pt>
                <c:pt idx="973">
                  <c:v>182.0</c:v>
                </c:pt>
                <c:pt idx="974">
                  <c:v>182.0</c:v>
                </c:pt>
                <c:pt idx="975">
                  <c:v>182.0</c:v>
                </c:pt>
                <c:pt idx="976">
                  <c:v>182.0</c:v>
                </c:pt>
                <c:pt idx="977">
                  <c:v>182.0</c:v>
                </c:pt>
                <c:pt idx="978">
                  <c:v>182.0</c:v>
                </c:pt>
                <c:pt idx="979">
                  <c:v>182.0</c:v>
                </c:pt>
                <c:pt idx="980">
                  <c:v>182.0</c:v>
                </c:pt>
                <c:pt idx="981">
                  <c:v>183.0</c:v>
                </c:pt>
                <c:pt idx="982">
                  <c:v>183.0</c:v>
                </c:pt>
                <c:pt idx="983">
                  <c:v>183.0</c:v>
                </c:pt>
                <c:pt idx="984">
                  <c:v>183.0</c:v>
                </c:pt>
                <c:pt idx="985">
                  <c:v>183.0</c:v>
                </c:pt>
                <c:pt idx="986">
                  <c:v>183.0</c:v>
                </c:pt>
                <c:pt idx="987">
                  <c:v>183.0</c:v>
                </c:pt>
                <c:pt idx="988">
                  <c:v>183.0</c:v>
                </c:pt>
                <c:pt idx="989">
                  <c:v>183.0</c:v>
                </c:pt>
                <c:pt idx="990">
                  <c:v>183.0</c:v>
                </c:pt>
                <c:pt idx="991">
                  <c:v>184.0</c:v>
                </c:pt>
                <c:pt idx="992">
                  <c:v>185.0</c:v>
                </c:pt>
                <c:pt idx="993">
                  <c:v>185.0</c:v>
                </c:pt>
                <c:pt idx="994">
                  <c:v>185.0</c:v>
                </c:pt>
                <c:pt idx="995">
                  <c:v>186.0</c:v>
                </c:pt>
                <c:pt idx="996">
                  <c:v>186.0</c:v>
                </c:pt>
                <c:pt idx="997">
                  <c:v>186.0</c:v>
                </c:pt>
                <c:pt idx="998">
                  <c:v>186.0</c:v>
                </c:pt>
                <c:pt idx="999">
                  <c:v>186.0</c:v>
                </c:pt>
                <c:pt idx="1000">
                  <c:v>186.0</c:v>
                </c:pt>
                <c:pt idx="1001">
                  <c:v>186.0</c:v>
                </c:pt>
                <c:pt idx="1002">
                  <c:v>186.0</c:v>
                </c:pt>
                <c:pt idx="1003">
                  <c:v>186.0</c:v>
                </c:pt>
                <c:pt idx="1004">
                  <c:v>186.0</c:v>
                </c:pt>
                <c:pt idx="1005">
                  <c:v>186.0</c:v>
                </c:pt>
                <c:pt idx="1006">
                  <c:v>186.0</c:v>
                </c:pt>
                <c:pt idx="1007">
                  <c:v>186.0</c:v>
                </c:pt>
                <c:pt idx="1008">
                  <c:v>186.0</c:v>
                </c:pt>
                <c:pt idx="1009">
                  <c:v>186.0</c:v>
                </c:pt>
                <c:pt idx="1010">
                  <c:v>186.0</c:v>
                </c:pt>
                <c:pt idx="1011">
                  <c:v>186.0</c:v>
                </c:pt>
                <c:pt idx="1012">
                  <c:v>186.0</c:v>
                </c:pt>
                <c:pt idx="1013">
                  <c:v>186.0</c:v>
                </c:pt>
                <c:pt idx="1014">
                  <c:v>186.0</c:v>
                </c:pt>
                <c:pt idx="1015">
                  <c:v>186.0</c:v>
                </c:pt>
                <c:pt idx="1016">
                  <c:v>186.0</c:v>
                </c:pt>
                <c:pt idx="1017">
                  <c:v>186.0</c:v>
                </c:pt>
                <c:pt idx="1018">
                  <c:v>186.0</c:v>
                </c:pt>
                <c:pt idx="1019">
                  <c:v>186.0</c:v>
                </c:pt>
                <c:pt idx="1020">
                  <c:v>186.0</c:v>
                </c:pt>
                <c:pt idx="1021">
                  <c:v>186.0</c:v>
                </c:pt>
                <c:pt idx="1022">
                  <c:v>187.0</c:v>
                </c:pt>
                <c:pt idx="1023">
                  <c:v>187.0</c:v>
                </c:pt>
                <c:pt idx="1024">
                  <c:v>187.0</c:v>
                </c:pt>
                <c:pt idx="1025">
                  <c:v>187.0</c:v>
                </c:pt>
                <c:pt idx="1026">
                  <c:v>187.0</c:v>
                </c:pt>
                <c:pt idx="1027">
                  <c:v>187.0</c:v>
                </c:pt>
                <c:pt idx="1028">
                  <c:v>187.0</c:v>
                </c:pt>
                <c:pt idx="1029">
                  <c:v>187.0</c:v>
                </c:pt>
                <c:pt idx="1030">
                  <c:v>187.0</c:v>
                </c:pt>
                <c:pt idx="1031">
                  <c:v>187.0</c:v>
                </c:pt>
                <c:pt idx="1032">
                  <c:v>188.0</c:v>
                </c:pt>
                <c:pt idx="1033">
                  <c:v>188.0</c:v>
                </c:pt>
                <c:pt idx="1034">
                  <c:v>188.0</c:v>
                </c:pt>
                <c:pt idx="1035">
                  <c:v>188.0</c:v>
                </c:pt>
                <c:pt idx="1036">
                  <c:v>188.0</c:v>
                </c:pt>
                <c:pt idx="1037">
                  <c:v>188.0</c:v>
                </c:pt>
                <c:pt idx="1038">
                  <c:v>188.0</c:v>
                </c:pt>
                <c:pt idx="1039">
                  <c:v>188.0</c:v>
                </c:pt>
                <c:pt idx="1040">
                  <c:v>188.0</c:v>
                </c:pt>
                <c:pt idx="1041">
                  <c:v>188.0</c:v>
                </c:pt>
                <c:pt idx="1042">
                  <c:v>188.0</c:v>
                </c:pt>
                <c:pt idx="1043">
                  <c:v>188.0</c:v>
                </c:pt>
                <c:pt idx="1044">
                  <c:v>189.0</c:v>
                </c:pt>
                <c:pt idx="1045">
                  <c:v>189.0</c:v>
                </c:pt>
                <c:pt idx="1046">
                  <c:v>189.0</c:v>
                </c:pt>
                <c:pt idx="1047">
                  <c:v>189.0</c:v>
                </c:pt>
                <c:pt idx="1048">
                  <c:v>189.0</c:v>
                </c:pt>
                <c:pt idx="1049">
                  <c:v>189.0</c:v>
                </c:pt>
                <c:pt idx="1050">
                  <c:v>189.0</c:v>
                </c:pt>
                <c:pt idx="1051">
                  <c:v>189.0</c:v>
                </c:pt>
                <c:pt idx="1052">
                  <c:v>189.0</c:v>
                </c:pt>
                <c:pt idx="1053">
                  <c:v>189.0</c:v>
                </c:pt>
                <c:pt idx="1054">
                  <c:v>189.0</c:v>
                </c:pt>
                <c:pt idx="1055">
                  <c:v>189.0</c:v>
                </c:pt>
                <c:pt idx="1056">
                  <c:v>189.0</c:v>
                </c:pt>
                <c:pt idx="1057">
                  <c:v>189.0</c:v>
                </c:pt>
                <c:pt idx="1058">
                  <c:v>189.0</c:v>
                </c:pt>
                <c:pt idx="1059">
                  <c:v>189.0</c:v>
                </c:pt>
                <c:pt idx="1060">
                  <c:v>189.0</c:v>
                </c:pt>
                <c:pt idx="1061">
                  <c:v>189.0</c:v>
                </c:pt>
                <c:pt idx="1062">
                  <c:v>189.0</c:v>
                </c:pt>
                <c:pt idx="1063">
                  <c:v>190.0</c:v>
                </c:pt>
                <c:pt idx="1064">
                  <c:v>190.0</c:v>
                </c:pt>
                <c:pt idx="1065">
                  <c:v>190.0</c:v>
                </c:pt>
                <c:pt idx="1066">
                  <c:v>190.0</c:v>
                </c:pt>
                <c:pt idx="1067">
                  <c:v>191.0</c:v>
                </c:pt>
                <c:pt idx="1068">
                  <c:v>192.0</c:v>
                </c:pt>
                <c:pt idx="1069">
                  <c:v>193.0</c:v>
                </c:pt>
                <c:pt idx="1070">
                  <c:v>194.0</c:v>
                </c:pt>
                <c:pt idx="1071">
                  <c:v>194.0</c:v>
                </c:pt>
                <c:pt idx="1072">
                  <c:v>194.0</c:v>
                </c:pt>
                <c:pt idx="1073">
                  <c:v>194.0</c:v>
                </c:pt>
                <c:pt idx="1074">
                  <c:v>194.0</c:v>
                </c:pt>
                <c:pt idx="1075">
                  <c:v>194.0</c:v>
                </c:pt>
                <c:pt idx="1076">
                  <c:v>194.0</c:v>
                </c:pt>
                <c:pt idx="1077">
                  <c:v>194.0</c:v>
                </c:pt>
                <c:pt idx="1078">
                  <c:v>194.0</c:v>
                </c:pt>
                <c:pt idx="1079">
                  <c:v>194.0</c:v>
                </c:pt>
                <c:pt idx="1080">
                  <c:v>194.0</c:v>
                </c:pt>
                <c:pt idx="1081">
                  <c:v>194.0</c:v>
                </c:pt>
                <c:pt idx="1082">
                  <c:v>194.0</c:v>
                </c:pt>
                <c:pt idx="1083">
                  <c:v>194.0</c:v>
                </c:pt>
                <c:pt idx="1084">
                  <c:v>194.0</c:v>
                </c:pt>
                <c:pt idx="1085">
                  <c:v>194.0</c:v>
                </c:pt>
                <c:pt idx="1086">
                  <c:v>194.0</c:v>
                </c:pt>
                <c:pt idx="1087">
                  <c:v>194.0</c:v>
                </c:pt>
                <c:pt idx="1088">
                  <c:v>194.0</c:v>
                </c:pt>
                <c:pt idx="1089">
                  <c:v>194.0</c:v>
                </c:pt>
                <c:pt idx="1090">
                  <c:v>194.0</c:v>
                </c:pt>
                <c:pt idx="1091">
                  <c:v>194.0</c:v>
                </c:pt>
                <c:pt idx="1092">
                  <c:v>194.0</c:v>
                </c:pt>
                <c:pt idx="1093">
                  <c:v>194.0</c:v>
                </c:pt>
                <c:pt idx="1094">
                  <c:v>194.0</c:v>
                </c:pt>
                <c:pt idx="1095">
                  <c:v>194.0</c:v>
                </c:pt>
                <c:pt idx="1096">
                  <c:v>194.0</c:v>
                </c:pt>
                <c:pt idx="1097">
                  <c:v>194.0</c:v>
                </c:pt>
                <c:pt idx="1098">
                  <c:v>194.0</c:v>
                </c:pt>
                <c:pt idx="1099">
                  <c:v>194.0</c:v>
                </c:pt>
                <c:pt idx="1100">
                  <c:v>194.0</c:v>
                </c:pt>
                <c:pt idx="1101">
                  <c:v>194.0</c:v>
                </c:pt>
                <c:pt idx="1102">
                  <c:v>194.0</c:v>
                </c:pt>
                <c:pt idx="1103">
                  <c:v>195.0</c:v>
                </c:pt>
                <c:pt idx="1104">
                  <c:v>195.0</c:v>
                </c:pt>
                <c:pt idx="1105">
                  <c:v>195.0</c:v>
                </c:pt>
                <c:pt idx="1106">
                  <c:v>196.0</c:v>
                </c:pt>
                <c:pt idx="1107">
                  <c:v>196.0</c:v>
                </c:pt>
                <c:pt idx="1108">
                  <c:v>196.0</c:v>
                </c:pt>
                <c:pt idx="1109">
                  <c:v>196.0</c:v>
                </c:pt>
                <c:pt idx="1110">
                  <c:v>196.0</c:v>
                </c:pt>
                <c:pt idx="1111">
                  <c:v>196.0</c:v>
                </c:pt>
                <c:pt idx="1112">
                  <c:v>196.0</c:v>
                </c:pt>
                <c:pt idx="1113">
                  <c:v>196.0</c:v>
                </c:pt>
                <c:pt idx="1114">
                  <c:v>196.0</c:v>
                </c:pt>
                <c:pt idx="1115">
                  <c:v>196.0</c:v>
                </c:pt>
                <c:pt idx="1116">
                  <c:v>196.0</c:v>
                </c:pt>
                <c:pt idx="1117">
                  <c:v>196.0</c:v>
                </c:pt>
                <c:pt idx="1118">
                  <c:v>196.0</c:v>
                </c:pt>
                <c:pt idx="1119">
                  <c:v>196.0</c:v>
                </c:pt>
                <c:pt idx="1120">
                  <c:v>196.0</c:v>
                </c:pt>
                <c:pt idx="1121">
                  <c:v>196.0</c:v>
                </c:pt>
                <c:pt idx="1122">
                  <c:v>196.0</c:v>
                </c:pt>
                <c:pt idx="1123">
                  <c:v>197.0</c:v>
                </c:pt>
                <c:pt idx="1124">
                  <c:v>197.0</c:v>
                </c:pt>
                <c:pt idx="1125">
                  <c:v>197.0</c:v>
                </c:pt>
                <c:pt idx="1126">
                  <c:v>197.0</c:v>
                </c:pt>
                <c:pt idx="1127">
                  <c:v>197.0</c:v>
                </c:pt>
                <c:pt idx="1128">
                  <c:v>197.0</c:v>
                </c:pt>
                <c:pt idx="1129">
                  <c:v>197.0</c:v>
                </c:pt>
                <c:pt idx="1130">
                  <c:v>197.0</c:v>
                </c:pt>
                <c:pt idx="1131">
                  <c:v>197.0</c:v>
                </c:pt>
                <c:pt idx="1132">
                  <c:v>197.0</c:v>
                </c:pt>
                <c:pt idx="1133">
                  <c:v>197.0</c:v>
                </c:pt>
                <c:pt idx="1134">
                  <c:v>197.0</c:v>
                </c:pt>
                <c:pt idx="1135">
                  <c:v>197.0</c:v>
                </c:pt>
                <c:pt idx="1136">
                  <c:v>198.0</c:v>
                </c:pt>
                <c:pt idx="1137">
                  <c:v>198.0</c:v>
                </c:pt>
                <c:pt idx="1138">
                  <c:v>198.0</c:v>
                </c:pt>
                <c:pt idx="1139">
                  <c:v>198.0</c:v>
                </c:pt>
                <c:pt idx="1140">
                  <c:v>199.0</c:v>
                </c:pt>
                <c:pt idx="1141">
                  <c:v>199.0</c:v>
                </c:pt>
                <c:pt idx="1142">
                  <c:v>199.0</c:v>
                </c:pt>
                <c:pt idx="1143">
                  <c:v>199.0</c:v>
                </c:pt>
                <c:pt idx="1144">
                  <c:v>199.0</c:v>
                </c:pt>
                <c:pt idx="1145">
                  <c:v>199.0</c:v>
                </c:pt>
                <c:pt idx="1146">
                  <c:v>199.0</c:v>
                </c:pt>
                <c:pt idx="1147">
                  <c:v>199.0</c:v>
                </c:pt>
                <c:pt idx="1148">
                  <c:v>199.0</c:v>
                </c:pt>
                <c:pt idx="1149">
                  <c:v>199.0</c:v>
                </c:pt>
                <c:pt idx="1150">
                  <c:v>199.0</c:v>
                </c:pt>
                <c:pt idx="1151">
                  <c:v>199.0</c:v>
                </c:pt>
                <c:pt idx="1152">
                  <c:v>199.0</c:v>
                </c:pt>
                <c:pt idx="1153">
                  <c:v>200.0</c:v>
                </c:pt>
                <c:pt idx="1154">
                  <c:v>200.0</c:v>
                </c:pt>
                <c:pt idx="1155">
                  <c:v>201.0</c:v>
                </c:pt>
                <c:pt idx="1156">
                  <c:v>201.0</c:v>
                </c:pt>
                <c:pt idx="1157">
                  <c:v>201.0</c:v>
                </c:pt>
                <c:pt idx="1158">
                  <c:v>201.0</c:v>
                </c:pt>
                <c:pt idx="1159">
                  <c:v>202.0</c:v>
                </c:pt>
                <c:pt idx="1160">
                  <c:v>203.0</c:v>
                </c:pt>
                <c:pt idx="1161">
                  <c:v>204.0</c:v>
                </c:pt>
                <c:pt idx="1162">
                  <c:v>205.0</c:v>
                </c:pt>
                <c:pt idx="1163">
                  <c:v>205.0</c:v>
                </c:pt>
                <c:pt idx="1164">
                  <c:v>205.0</c:v>
                </c:pt>
                <c:pt idx="1165">
                  <c:v>205.0</c:v>
                </c:pt>
                <c:pt idx="1166">
                  <c:v>205.0</c:v>
                </c:pt>
                <c:pt idx="1167">
                  <c:v>205.0</c:v>
                </c:pt>
                <c:pt idx="1168">
                  <c:v>205.0</c:v>
                </c:pt>
                <c:pt idx="1169">
                  <c:v>206.0</c:v>
                </c:pt>
                <c:pt idx="1170">
                  <c:v>207.0</c:v>
                </c:pt>
                <c:pt idx="1171">
                  <c:v>208.0</c:v>
                </c:pt>
                <c:pt idx="1172">
                  <c:v>208.0</c:v>
                </c:pt>
                <c:pt idx="1173">
                  <c:v>208.0</c:v>
                </c:pt>
                <c:pt idx="1174">
                  <c:v>208.0</c:v>
                </c:pt>
                <c:pt idx="1175">
                  <c:v>208.0</c:v>
                </c:pt>
                <c:pt idx="1176">
                  <c:v>208.0</c:v>
                </c:pt>
                <c:pt idx="1177">
                  <c:v>208.0</c:v>
                </c:pt>
                <c:pt idx="1178">
                  <c:v>208.0</c:v>
                </c:pt>
                <c:pt idx="1179">
                  <c:v>208.0</c:v>
                </c:pt>
                <c:pt idx="1180">
                  <c:v>208.0</c:v>
                </c:pt>
                <c:pt idx="1181">
                  <c:v>208.0</c:v>
                </c:pt>
                <c:pt idx="1182">
                  <c:v>208.0</c:v>
                </c:pt>
                <c:pt idx="1183">
                  <c:v>208.0</c:v>
                </c:pt>
                <c:pt idx="1184">
                  <c:v>208.0</c:v>
                </c:pt>
                <c:pt idx="1185">
                  <c:v>208.0</c:v>
                </c:pt>
                <c:pt idx="1186">
                  <c:v>208.0</c:v>
                </c:pt>
                <c:pt idx="1187">
                  <c:v>208.0</c:v>
                </c:pt>
                <c:pt idx="1188">
                  <c:v>208.0</c:v>
                </c:pt>
                <c:pt idx="1189">
                  <c:v>209.0</c:v>
                </c:pt>
                <c:pt idx="1190">
                  <c:v>209.0</c:v>
                </c:pt>
                <c:pt idx="1191">
                  <c:v>209.0</c:v>
                </c:pt>
                <c:pt idx="1192">
                  <c:v>209.0</c:v>
                </c:pt>
                <c:pt idx="1193">
                  <c:v>209.0</c:v>
                </c:pt>
                <c:pt idx="1194">
                  <c:v>209.0</c:v>
                </c:pt>
                <c:pt idx="1195">
                  <c:v>209.0</c:v>
                </c:pt>
                <c:pt idx="1196">
                  <c:v>209.0</c:v>
                </c:pt>
                <c:pt idx="1197">
                  <c:v>209.0</c:v>
                </c:pt>
                <c:pt idx="1198">
                  <c:v>209.0</c:v>
                </c:pt>
                <c:pt idx="1199">
                  <c:v>209.0</c:v>
                </c:pt>
                <c:pt idx="1200">
                  <c:v>210.0</c:v>
                </c:pt>
                <c:pt idx="1201">
                  <c:v>210.0</c:v>
                </c:pt>
                <c:pt idx="1202">
                  <c:v>210.0</c:v>
                </c:pt>
                <c:pt idx="1203">
                  <c:v>210.0</c:v>
                </c:pt>
                <c:pt idx="1204">
                  <c:v>210.0</c:v>
                </c:pt>
                <c:pt idx="1205">
                  <c:v>210.0</c:v>
                </c:pt>
                <c:pt idx="1206">
                  <c:v>210.0</c:v>
                </c:pt>
                <c:pt idx="1207">
                  <c:v>210.0</c:v>
                </c:pt>
                <c:pt idx="1208">
                  <c:v>210.0</c:v>
                </c:pt>
                <c:pt idx="1209">
                  <c:v>211.0</c:v>
                </c:pt>
                <c:pt idx="1210">
                  <c:v>211.0</c:v>
                </c:pt>
                <c:pt idx="1211">
                  <c:v>212.0</c:v>
                </c:pt>
                <c:pt idx="1212">
                  <c:v>212.0</c:v>
                </c:pt>
                <c:pt idx="1213">
                  <c:v>212.0</c:v>
                </c:pt>
                <c:pt idx="1214">
                  <c:v>212.0</c:v>
                </c:pt>
                <c:pt idx="1215">
                  <c:v>212.0</c:v>
                </c:pt>
                <c:pt idx="1216">
                  <c:v>212.0</c:v>
                </c:pt>
                <c:pt idx="1217">
                  <c:v>212.0</c:v>
                </c:pt>
                <c:pt idx="1218">
                  <c:v>212.0</c:v>
                </c:pt>
                <c:pt idx="1219">
                  <c:v>213.0</c:v>
                </c:pt>
                <c:pt idx="1220">
                  <c:v>214.0</c:v>
                </c:pt>
                <c:pt idx="1221">
                  <c:v>215.0</c:v>
                </c:pt>
                <c:pt idx="1222">
                  <c:v>215.0</c:v>
                </c:pt>
                <c:pt idx="1223">
                  <c:v>215.0</c:v>
                </c:pt>
                <c:pt idx="1224">
                  <c:v>215.0</c:v>
                </c:pt>
                <c:pt idx="1225">
                  <c:v>215.0</c:v>
                </c:pt>
                <c:pt idx="1226">
                  <c:v>215.0</c:v>
                </c:pt>
                <c:pt idx="1227">
                  <c:v>215.0</c:v>
                </c:pt>
                <c:pt idx="1228">
                  <c:v>215.0</c:v>
                </c:pt>
                <c:pt idx="1229">
                  <c:v>215.0</c:v>
                </c:pt>
                <c:pt idx="1230">
                  <c:v>215.0</c:v>
                </c:pt>
                <c:pt idx="1231">
                  <c:v>215.0</c:v>
                </c:pt>
                <c:pt idx="1232">
                  <c:v>216.0</c:v>
                </c:pt>
                <c:pt idx="1233">
                  <c:v>217.0</c:v>
                </c:pt>
                <c:pt idx="1234">
                  <c:v>217.0</c:v>
                </c:pt>
                <c:pt idx="1235">
                  <c:v>217.0</c:v>
                </c:pt>
                <c:pt idx="1236">
                  <c:v>217.0</c:v>
                </c:pt>
                <c:pt idx="1237">
                  <c:v>217.0</c:v>
                </c:pt>
                <c:pt idx="1238">
                  <c:v>217.0</c:v>
                </c:pt>
                <c:pt idx="1239">
                  <c:v>217.0</c:v>
                </c:pt>
                <c:pt idx="1240">
                  <c:v>217.0</c:v>
                </c:pt>
                <c:pt idx="1241">
                  <c:v>217.0</c:v>
                </c:pt>
                <c:pt idx="1242">
                  <c:v>217.0</c:v>
                </c:pt>
                <c:pt idx="1243">
                  <c:v>217.0</c:v>
                </c:pt>
                <c:pt idx="1244">
                  <c:v>218.0</c:v>
                </c:pt>
                <c:pt idx="1245">
                  <c:v>219.0</c:v>
                </c:pt>
                <c:pt idx="1246">
                  <c:v>220.0</c:v>
                </c:pt>
                <c:pt idx="1247">
                  <c:v>221.0</c:v>
                </c:pt>
                <c:pt idx="1248">
                  <c:v>222.0</c:v>
                </c:pt>
                <c:pt idx="1249">
                  <c:v>223.0</c:v>
                </c:pt>
                <c:pt idx="1250">
                  <c:v>224.0</c:v>
                </c:pt>
                <c:pt idx="1251">
                  <c:v>225.0</c:v>
                </c:pt>
                <c:pt idx="1252">
                  <c:v>225.0</c:v>
                </c:pt>
                <c:pt idx="1253">
                  <c:v>225.0</c:v>
                </c:pt>
                <c:pt idx="1254">
                  <c:v>225.0</c:v>
                </c:pt>
                <c:pt idx="1255">
                  <c:v>225.0</c:v>
                </c:pt>
                <c:pt idx="1256">
                  <c:v>225.0</c:v>
                </c:pt>
                <c:pt idx="1257">
                  <c:v>225.0</c:v>
                </c:pt>
                <c:pt idx="1258">
                  <c:v>225.0</c:v>
                </c:pt>
                <c:pt idx="1259">
                  <c:v>226.0</c:v>
                </c:pt>
                <c:pt idx="1260">
                  <c:v>227.0</c:v>
                </c:pt>
                <c:pt idx="1261">
                  <c:v>227.0</c:v>
                </c:pt>
                <c:pt idx="1262">
                  <c:v>227.0</c:v>
                </c:pt>
                <c:pt idx="1263">
                  <c:v>227.0</c:v>
                </c:pt>
                <c:pt idx="1264">
                  <c:v>227.0</c:v>
                </c:pt>
                <c:pt idx="1265">
                  <c:v>228.0</c:v>
                </c:pt>
                <c:pt idx="1266">
                  <c:v>229.0</c:v>
                </c:pt>
                <c:pt idx="1267">
                  <c:v>229.0</c:v>
                </c:pt>
                <c:pt idx="1268">
                  <c:v>229.0</c:v>
                </c:pt>
                <c:pt idx="1269">
                  <c:v>229.0</c:v>
                </c:pt>
                <c:pt idx="1270">
                  <c:v>229.0</c:v>
                </c:pt>
                <c:pt idx="1271">
                  <c:v>229.0</c:v>
                </c:pt>
                <c:pt idx="1272">
                  <c:v>229.0</c:v>
                </c:pt>
                <c:pt idx="1273">
                  <c:v>230.0</c:v>
                </c:pt>
                <c:pt idx="1274">
                  <c:v>230.0</c:v>
                </c:pt>
                <c:pt idx="1275">
                  <c:v>231.0</c:v>
                </c:pt>
                <c:pt idx="1276">
                  <c:v>231.0</c:v>
                </c:pt>
                <c:pt idx="1277">
                  <c:v>232.0</c:v>
                </c:pt>
                <c:pt idx="1278">
                  <c:v>232.0</c:v>
                </c:pt>
                <c:pt idx="1279">
                  <c:v>232.0</c:v>
                </c:pt>
                <c:pt idx="1280">
                  <c:v>232.0</c:v>
                </c:pt>
                <c:pt idx="1281">
                  <c:v>232.0</c:v>
                </c:pt>
                <c:pt idx="1282">
                  <c:v>233.0</c:v>
                </c:pt>
                <c:pt idx="1283">
                  <c:v>233.0</c:v>
                </c:pt>
                <c:pt idx="1284">
                  <c:v>233.0</c:v>
                </c:pt>
                <c:pt idx="1285">
                  <c:v>233.0</c:v>
                </c:pt>
                <c:pt idx="1286">
                  <c:v>233.0</c:v>
                </c:pt>
                <c:pt idx="1287">
                  <c:v>233.0</c:v>
                </c:pt>
                <c:pt idx="1288">
                  <c:v>234.0</c:v>
                </c:pt>
                <c:pt idx="1289">
                  <c:v>234.0</c:v>
                </c:pt>
                <c:pt idx="1290">
                  <c:v>234.0</c:v>
                </c:pt>
                <c:pt idx="1291">
                  <c:v>234.0</c:v>
                </c:pt>
                <c:pt idx="1292">
                  <c:v>234.0</c:v>
                </c:pt>
                <c:pt idx="1293">
                  <c:v>234.0</c:v>
                </c:pt>
                <c:pt idx="1294">
                  <c:v>234.0</c:v>
                </c:pt>
                <c:pt idx="1295">
                  <c:v>234.0</c:v>
                </c:pt>
                <c:pt idx="1296">
                  <c:v>234.0</c:v>
                </c:pt>
                <c:pt idx="1297">
                  <c:v>235.0</c:v>
                </c:pt>
                <c:pt idx="1298">
                  <c:v>235.0</c:v>
                </c:pt>
                <c:pt idx="1299">
                  <c:v>235.0</c:v>
                </c:pt>
                <c:pt idx="1300">
                  <c:v>235.0</c:v>
                </c:pt>
                <c:pt idx="1301">
                  <c:v>235.0</c:v>
                </c:pt>
                <c:pt idx="1302">
                  <c:v>235.0</c:v>
                </c:pt>
                <c:pt idx="1303">
                  <c:v>235.0</c:v>
                </c:pt>
                <c:pt idx="1304">
                  <c:v>235.0</c:v>
                </c:pt>
                <c:pt idx="1305">
                  <c:v>236.0</c:v>
                </c:pt>
                <c:pt idx="1306">
                  <c:v>237.0</c:v>
                </c:pt>
                <c:pt idx="1307">
                  <c:v>237.0</c:v>
                </c:pt>
                <c:pt idx="1308">
                  <c:v>237.0</c:v>
                </c:pt>
                <c:pt idx="1309">
                  <c:v>237.0</c:v>
                </c:pt>
                <c:pt idx="1310">
                  <c:v>237.0</c:v>
                </c:pt>
                <c:pt idx="1311">
                  <c:v>237.0</c:v>
                </c:pt>
                <c:pt idx="1312">
                  <c:v>237.0</c:v>
                </c:pt>
                <c:pt idx="1313">
                  <c:v>237.0</c:v>
                </c:pt>
                <c:pt idx="1314">
                  <c:v>237.0</c:v>
                </c:pt>
                <c:pt idx="1315">
                  <c:v>237.0</c:v>
                </c:pt>
                <c:pt idx="1316">
                  <c:v>237.0</c:v>
                </c:pt>
                <c:pt idx="1317">
                  <c:v>237.0</c:v>
                </c:pt>
                <c:pt idx="1318">
                  <c:v>238.0</c:v>
                </c:pt>
                <c:pt idx="1319">
                  <c:v>239.0</c:v>
                </c:pt>
                <c:pt idx="1320">
                  <c:v>239.0</c:v>
                </c:pt>
                <c:pt idx="1321">
                  <c:v>239.0</c:v>
                </c:pt>
                <c:pt idx="1322">
                  <c:v>239.0</c:v>
                </c:pt>
                <c:pt idx="1323">
                  <c:v>239.0</c:v>
                </c:pt>
                <c:pt idx="1324">
                  <c:v>239.0</c:v>
                </c:pt>
                <c:pt idx="1325">
                  <c:v>239.0</c:v>
                </c:pt>
                <c:pt idx="1326">
                  <c:v>239.0</c:v>
                </c:pt>
                <c:pt idx="1327">
                  <c:v>240.0</c:v>
                </c:pt>
                <c:pt idx="1328">
                  <c:v>240.0</c:v>
                </c:pt>
                <c:pt idx="1329">
                  <c:v>241.0</c:v>
                </c:pt>
                <c:pt idx="1330">
                  <c:v>241.0</c:v>
                </c:pt>
                <c:pt idx="1331">
                  <c:v>241.0</c:v>
                </c:pt>
                <c:pt idx="1332">
                  <c:v>241.0</c:v>
                </c:pt>
                <c:pt idx="1333">
                  <c:v>241.0</c:v>
                </c:pt>
                <c:pt idx="1334">
                  <c:v>241.0</c:v>
                </c:pt>
                <c:pt idx="1335">
                  <c:v>241.0</c:v>
                </c:pt>
                <c:pt idx="1336">
                  <c:v>241.0</c:v>
                </c:pt>
                <c:pt idx="1337">
                  <c:v>241.0</c:v>
                </c:pt>
                <c:pt idx="1338">
                  <c:v>241.0</c:v>
                </c:pt>
                <c:pt idx="1339">
                  <c:v>242.0</c:v>
                </c:pt>
                <c:pt idx="1340">
                  <c:v>242.0</c:v>
                </c:pt>
                <c:pt idx="1341">
                  <c:v>242.0</c:v>
                </c:pt>
                <c:pt idx="1342">
                  <c:v>242.0</c:v>
                </c:pt>
                <c:pt idx="1343">
                  <c:v>242.0</c:v>
                </c:pt>
                <c:pt idx="1344">
                  <c:v>242.0</c:v>
                </c:pt>
                <c:pt idx="1345">
                  <c:v>242.0</c:v>
                </c:pt>
                <c:pt idx="1346">
                  <c:v>242.0</c:v>
                </c:pt>
                <c:pt idx="1347">
                  <c:v>242.0</c:v>
                </c:pt>
                <c:pt idx="1348">
                  <c:v>242.0</c:v>
                </c:pt>
                <c:pt idx="1349">
                  <c:v>242.0</c:v>
                </c:pt>
                <c:pt idx="1350">
                  <c:v>242.0</c:v>
                </c:pt>
                <c:pt idx="1351">
                  <c:v>242.0</c:v>
                </c:pt>
                <c:pt idx="1352">
                  <c:v>242.0</c:v>
                </c:pt>
                <c:pt idx="1353">
                  <c:v>242.0</c:v>
                </c:pt>
                <c:pt idx="1354">
                  <c:v>242.0</c:v>
                </c:pt>
                <c:pt idx="1355">
                  <c:v>242.0</c:v>
                </c:pt>
                <c:pt idx="1356">
                  <c:v>242.0</c:v>
                </c:pt>
                <c:pt idx="1357">
                  <c:v>242.0</c:v>
                </c:pt>
                <c:pt idx="1358">
                  <c:v>242.0</c:v>
                </c:pt>
                <c:pt idx="1359">
                  <c:v>242.0</c:v>
                </c:pt>
                <c:pt idx="1360">
                  <c:v>242.0</c:v>
                </c:pt>
                <c:pt idx="1361">
                  <c:v>242.0</c:v>
                </c:pt>
                <c:pt idx="1362">
                  <c:v>242.0</c:v>
                </c:pt>
                <c:pt idx="1363">
                  <c:v>242.0</c:v>
                </c:pt>
                <c:pt idx="1364">
                  <c:v>242.0</c:v>
                </c:pt>
                <c:pt idx="1365">
                  <c:v>242.0</c:v>
                </c:pt>
                <c:pt idx="1366">
                  <c:v>242.0</c:v>
                </c:pt>
                <c:pt idx="1367">
                  <c:v>243.0</c:v>
                </c:pt>
                <c:pt idx="1368">
                  <c:v>244.0</c:v>
                </c:pt>
                <c:pt idx="1369">
                  <c:v>245.0</c:v>
                </c:pt>
                <c:pt idx="1370">
                  <c:v>246.0</c:v>
                </c:pt>
                <c:pt idx="1371">
                  <c:v>247.0</c:v>
                </c:pt>
                <c:pt idx="1372">
                  <c:v>247.0</c:v>
                </c:pt>
                <c:pt idx="1373">
                  <c:v>247.0</c:v>
                </c:pt>
                <c:pt idx="1374">
                  <c:v>247.0</c:v>
                </c:pt>
                <c:pt idx="1375">
                  <c:v>247.0</c:v>
                </c:pt>
                <c:pt idx="1376">
                  <c:v>248.0</c:v>
                </c:pt>
                <c:pt idx="1377">
                  <c:v>249.0</c:v>
                </c:pt>
                <c:pt idx="1378">
                  <c:v>249.0</c:v>
                </c:pt>
                <c:pt idx="1379">
                  <c:v>249.0</c:v>
                </c:pt>
                <c:pt idx="1380">
                  <c:v>249.0</c:v>
                </c:pt>
                <c:pt idx="1381">
                  <c:v>249.0</c:v>
                </c:pt>
                <c:pt idx="1382">
                  <c:v>249.0</c:v>
                </c:pt>
                <c:pt idx="1383">
                  <c:v>249.0</c:v>
                </c:pt>
                <c:pt idx="1384">
                  <c:v>249.0</c:v>
                </c:pt>
                <c:pt idx="1385">
                  <c:v>249.0</c:v>
                </c:pt>
                <c:pt idx="1386">
                  <c:v>249.0</c:v>
                </c:pt>
                <c:pt idx="1387">
                  <c:v>249.0</c:v>
                </c:pt>
                <c:pt idx="1388">
                  <c:v>250.0</c:v>
                </c:pt>
                <c:pt idx="1389">
                  <c:v>250.0</c:v>
                </c:pt>
                <c:pt idx="1390">
                  <c:v>250.0</c:v>
                </c:pt>
                <c:pt idx="1391">
                  <c:v>250.0</c:v>
                </c:pt>
                <c:pt idx="1392">
                  <c:v>250.0</c:v>
                </c:pt>
                <c:pt idx="1393">
                  <c:v>250.0</c:v>
                </c:pt>
                <c:pt idx="1394">
                  <c:v>250.0</c:v>
                </c:pt>
                <c:pt idx="1395">
                  <c:v>250.0</c:v>
                </c:pt>
                <c:pt idx="1396">
                  <c:v>250.0</c:v>
                </c:pt>
                <c:pt idx="1397">
                  <c:v>250.0</c:v>
                </c:pt>
                <c:pt idx="1398">
                  <c:v>250.0</c:v>
                </c:pt>
                <c:pt idx="1399">
                  <c:v>250.0</c:v>
                </c:pt>
                <c:pt idx="1400">
                  <c:v>250.0</c:v>
                </c:pt>
                <c:pt idx="1401">
                  <c:v>250.0</c:v>
                </c:pt>
                <c:pt idx="1402">
                  <c:v>250.0</c:v>
                </c:pt>
                <c:pt idx="1403">
                  <c:v>250.0</c:v>
                </c:pt>
                <c:pt idx="1404">
                  <c:v>250.0</c:v>
                </c:pt>
                <c:pt idx="1405">
                  <c:v>250.0</c:v>
                </c:pt>
                <c:pt idx="1406">
                  <c:v>250.0</c:v>
                </c:pt>
                <c:pt idx="1407">
                  <c:v>250.0</c:v>
                </c:pt>
                <c:pt idx="1408">
                  <c:v>250.0</c:v>
                </c:pt>
                <c:pt idx="1409">
                  <c:v>250.0</c:v>
                </c:pt>
                <c:pt idx="1410">
                  <c:v>250.0</c:v>
                </c:pt>
                <c:pt idx="1411">
                  <c:v>250.0</c:v>
                </c:pt>
                <c:pt idx="1412">
                  <c:v>250.0</c:v>
                </c:pt>
                <c:pt idx="1413">
                  <c:v>250.0</c:v>
                </c:pt>
                <c:pt idx="1414">
                  <c:v>250.0</c:v>
                </c:pt>
                <c:pt idx="1415">
                  <c:v>251.0</c:v>
                </c:pt>
                <c:pt idx="1416">
                  <c:v>251.0</c:v>
                </c:pt>
                <c:pt idx="1417">
                  <c:v>251.0</c:v>
                </c:pt>
                <c:pt idx="1418">
                  <c:v>251.0</c:v>
                </c:pt>
                <c:pt idx="1419">
                  <c:v>251.0</c:v>
                </c:pt>
                <c:pt idx="1420">
                  <c:v>252.0</c:v>
                </c:pt>
                <c:pt idx="1421">
                  <c:v>252.0</c:v>
                </c:pt>
                <c:pt idx="1422">
                  <c:v>252.0</c:v>
                </c:pt>
                <c:pt idx="1423">
                  <c:v>253.0</c:v>
                </c:pt>
                <c:pt idx="1424">
                  <c:v>254.0</c:v>
                </c:pt>
                <c:pt idx="1425">
                  <c:v>254.0</c:v>
                </c:pt>
                <c:pt idx="1426">
                  <c:v>254.0</c:v>
                </c:pt>
                <c:pt idx="1427">
                  <c:v>254.0</c:v>
                </c:pt>
                <c:pt idx="1428">
                  <c:v>254.0</c:v>
                </c:pt>
                <c:pt idx="1429">
                  <c:v>254.0</c:v>
                </c:pt>
                <c:pt idx="1430">
                  <c:v>254.0</c:v>
                </c:pt>
                <c:pt idx="1431">
                  <c:v>254.0</c:v>
                </c:pt>
                <c:pt idx="1432">
                  <c:v>254.0</c:v>
                </c:pt>
                <c:pt idx="1433">
                  <c:v>254.0</c:v>
                </c:pt>
                <c:pt idx="1434">
                  <c:v>255.0</c:v>
                </c:pt>
                <c:pt idx="1435">
                  <c:v>255.0</c:v>
                </c:pt>
                <c:pt idx="1436">
                  <c:v>255.0</c:v>
                </c:pt>
                <c:pt idx="1437">
                  <c:v>255.0</c:v>
                </c:pt>
                <c:pt idx="1438">
                  <c:v>256.0</c:v>
                </c:pt>
                <c:pt idx="1439">
                  <c:v>256.0</c:v>
                </c:pt>
                <c:pt idx="1440">
                  <c:v>256.0</c:v>
                </c:pt>
                <c:pt idx="1441">
                  <c:v>256.0</c:v>
                </c:pt>
                <c:pt idx="1442">
                  <c:v>256.0</c:v>
                </c:pt>
                <c:pt idx="1443">
                  <c:v>256.0</c:v>
                </c:pt>
                <c:pt idx="1444">
                  <c:v>256.0</c:v>
                </c:pt>
                <c:pt idx="1445">
                  <c:v>256.0</c:v>
                </c:pt>
                <c:pt idx="1446">
                  <c:v>256.0</c:v>
                </c:pt>
                <c:pt idx="1447">
                  <c:v>256.0</c:v>
                </c:pt>
                <c:pt idx="1448">
                  <c:v>256.0</c:v>
                </c:pt>
                <c:pt idx="1449">
                  <c:v>256.0</c:v>
                </c:pt>
                <c:pt idx="1450">
                  <c:v>256.0</c:v>
                </c:pt>
                <c:pt idx="1451">
                  <c:v>256.0</c:v>
                </c:pt>
                <c:pt idx="1452">
                  <c:v>256.0</c:v>
                </c:pt>
                <c:pt idx="1453">
                  <c:v>256.0</c:v>
                </c:pt>
                <c:pt idx="1454">
                  <c:v>256.0</c:v>
                </c:pt>
                <c:pt idx="1455">
                  <c:v>256.0</c:v>
                </c:pt>
                <c:pt idx="1456">
                  <c:v>256.0</c:v>
                </c:pt>
                <c:pt idx="1457">
                  <c:v>256.0</c:v>
                </c:pt>
                <c:pt idx="1458">
                  <c:v>256.0</c:v>
                </c:pt>
                <c:pt idx="1459">
                  <c:v>256.0</c:v>
                </c:pt>
                <c:pt idx="1460">
                  <c:v>256.0</c:v>
                </c:pt>
                <c:pt idx="1461">
                  <c:v>257.0</c:v>
                </c:pt>
                <c:pt idx="1462">
                  <c:v>258.0</c:v>
                </c:pt>
                <c:pt idx="1463">
                  <c:v>259.0</c:v>
                </c:pt>
                <c:pt idx="1464">
                  <c:v>259.0</c:v>
                </c:pt>
                <c:pt idx="1465">
                  <c:v>259.0</c:v>
                </c:pt>
                <c:pt idx="1466">
                  <c:v>259.0</c:v>
                </c:pt>
                <c:pt idx="1467">
                  <c:v>259.0</c:v>
                </c:pt>
                <c:pt idx="1468">
                  <c:v>259.0</c:v>
                </c:pt>
                <c:pt idx="1469">
                  <c:v>259.0</c:v>
                </c:pt>
                <c:pt idx="1470">
                  <c:v>259.0</c:v>
                </c:pt>
                <c:pt idx="1471">
                  <c:v>259.0</c:v>
                </c:pt>
                <c:pt idx="1472">
                  <c:v>259.0</c:v>
                </c:pt>
                <c:pt idx="1473">
                  <c:v>259.0</c:v>
                </c:pt>
                <c:pt idx="1474">
                  <c:v>259.0</c:v>
                </c:pt>
                <c:pt idx="1475">
                  <c:v>259.0</c:v>
                </c:pt>
                <c:pt idx="1476">
                  <c:v>260.0</c:v>
                </c:pt>
                <c:pt idx="1477">
                  <c:v>261.0</c:v>
                </c:pt>
                <c:pt idx="1478">
                  <c:v>262.0</c:v>
                </c:pt>
                <c:pt idx="1479">
                  <c:v>262.0</c:v>
                </c:pt>
                <c:pt idx="1480">
                  <c:v>262.0</c:v>
                </c:pt>
                <c:pt idx="1481">
                  <c:v>262.0</c:v>
                </c:pt>
                <c:pt idx="1482">
                  <c:v>262.0</c:v>
                </c:pt>
                <c:pt idx="1483">
                  <c:v>262.0</c:v>
                </c:pt>
                <c:pt idx="1484">
                  <c:v>262.0</c:v>
                </c:pt>
                <c:pt idx="1485">
                  <c:v>262.0</c:v>
                </c:pt>
                <c:pt idx="1486">
                  <c:v>262.0</c:v>
                </c:pt>
                <c:pt idx="1487">
                  <c:v>263.0</c:v>
                </c:pt>
                <c:pt idx="1488">
                  <c:v>263.0</c:v>
                </c:pt>
                <c:pt idx="1489">
                  <c:v>263.0</c:v>
                </c:pt>
                <c:pt idx="1490">
                  <c:v>263.0</c:v>
                </c:pt>
                <c:pt idx="1491">
                  <c:v>263.0</c:v>
                </c:pt>
                <c:pt idx="1492">
                  <c:v>263.0</c:v>
                </c:pt>
                <c:pt idx="1493">
                  <c:v>263.0</c:v>
                </c:pt>
                <c:pt idx="1494">
                  <c:v>263.0</c:v>
                </c:pt>
                <c:pt idx="1495">
                  <c:v>263.0</c:v>
                </c:pt>
                <c:pt idx="1496">
                  <c:v>264.0</c:v>
                </c:pt>
                <c:pt idx="1497">
                  <c:v>265.0</c:v>
                </c:pt>
                <c:pt idx="1498">
                  <c:v>265.0</c:v>
                </c:pt>
                <c:pt idx="1499">
                  <c:v>265.0</c:v>
                </c:pt>
                <c:pt idx="1500">
                  <c:v>265.0</c:v>
                </c:pt>
                <c:pt idx="1501">
                  <c:v>266.0</c:v>
                </c:pt>
                <c:pt idx="1502">
                  <c:v>267.0</c:v>
                </c:pt>
                <c:pt idx="1503">
                  <c:v>268.0</c:v>
                </c:pt>
                <c:pt idx="1504">
                  <c:v>268.0</c:v>
                </c:pt>
                <c:pt idx="1505">
                  <c:v>269.0</c:v>
                </c:pt>
                <c:pt idx="1506">
                  <c:v>269.0</c:v>
                </c:pt>
                <c:pt idx="1507">
                  <c:v>269.0</c:v>
                </c:pt>
                <c:pt idx="1508">
                  <c:v>269.0</c:v>
                </c:pt>
                <c:pt idx="1509">
                  <c:v>270.0</c:v>
                </c:pt>
                <c:pt idx="1510">
                  <c:v>270.0</c:v>
                </c:pt>
                <c:pt idx="1511">
                  <c:v>270.0</c:v>
                </c:pt>
                <c:pt idx="1512">
                  <c:v>270.0</c:v>
                </c:pt>
                <c:pt idx="1513">
                  <c:v>270.0</c:v>
                </c:pt>
                <c:pt idx="1514">
                  <c:v>270.0</c:v>
                </c:pt>
                <c:pt idx="1515">
                  <c:v>270.0</c:v>
                </c:pt>
                <c:pt idx="1516">
                  <c:v>270.0</c:v>
                </c:pt>
                <c:pt idx="1517">
                  <c:v>270.0</c:v>
                </c:pt>
                <c:pt idx="1518">
                  <c:v>270.0</c:v>
                </c:pt>
                <c:pt idx="1519">
                  <c:v>271.0</c:v>
                </c:pt>
                <c:pt idx="1520">
                  <c:v>271.0</c:v>
                </c:pt>
                <c:pt idx="1521">
                  <c:v>271.0</c:v>
                </c:pt>
                <c:pt idx="1522">
                  <c:v>271.0</c:v>
                </c:pt>
                <c:pt idx="1523">
                  <c:v>271.0</c:v>
                </c:pt>
                <c:pt idx="1524">
                  <c:v>271.0</c:v>
                </c:pt>
                <c:pt idx="1525">
                  <c:v>271.0</c:v>
                </c:pt>
                <c:pt idx="1526">
                  <c:v>271.0</c:v>
                </c:pt>
                <c:pt idx="1527">
                  <c:v>271.0</c:v>
                </c:pt>
                <c:pt idx="1528">
                  <c:v>271.0</c:v>
                </c:pt>
                <c:pt idx="1529">
                  <c:v>271.0</c:v>
                </c:pt>
                <c:pt idx="1530">
                  <c:v>272.0</c:v>
                </c:pt>
                <c:pt idx="1531">
                  <c:v>272.0</c:v>
                </c:pt>
                <c:pt idx="1532">
                  <c:v>272.0</c:v>
                </c:pt>
                <c:pt idx="1533">
                  <c:v>272.0</c:v>
                </c:pt>
                <c:pt idx="1534">
                  <c:v>272.0</c:v>
                </c:pt>
                <c:pt idx="1535">
                  <c:v>272.0</c:v>
                </c:pt>
                <c:pt idx="1536">
                  <c:v>272.0</c:v>
                </c:pt>
                <c:pt idx="1537">
                  <c:v>272.0</c:v>
                </c:pt>
                <c:pt idx="1538">
                  <c:v>272.0</c:v>
                </c:pt>
                <c:pt idx="1539">
                  <c:v>272.0</c:v>
                </c:pt>
                <c:pt idx="1540">
                  <c:v>272.0</c:v>
                </c:pt>
                <c:pt idx="1541">
                  <c:v>272.0</c:v>
                </c:pt>
                <c:pt idx="1542">
                  <c:v>272.0</c:v>
                </c:pt>
                <c:pt idx="1543">
                  <c:v>272.0</c:v>
                </c:pt>
                <c:pt idx="1544">
                  <c:v>272.0</c:v>
                </c:pt>
                <c:pt idx="1545">
                  <c:v>272.0</c:v>
                </c:pt>
                <c:pt idx="1546">
                  <c:v>272.0</c:v>
                </c:pt>
                <c:pt idx="1547">
                  <c:v>272.0</c:v>
                </c:pt>
                <c:pt idx="1548">
                  <c:v>272.0</c:v>
                </c:pt>
                <c:pt idx="1549">
                  <c:v>272.0</c:v>
                </c:pt>
                <c:pt idx="1550">
                  <c:v>273.0</c:v>
                </c:pt>
                <c:pt idx="1551">
                  <c:v>274.0</c:v>
                </c:pt>
                <c:pt idx="1552">
                  <c:v>275.0</c:v>
                </c:pt>
                <c:pt idx="1553">
                  <c:v>276.0</c:v>
                </c:pt>
                <c:pt idx="1554">
                  <c:v>276.0</c:v>
                </c:pt>
                <c:pt idx="1555">
                  <c:v>276.0</c:v>
                </c:pt>
                <c:pt idx="1556">
                  <c:v>277.0</c:v>
                </c:pt>
                <c:pt idx="1557">
                  <c:v>278.0</c:v>
                </c:pt>
                <c:pt idx="1558">
                  <c:v>278.0</c:v>
                </c:pt>
                <c:pt idx="1559">
                  <c:v>278.0</c:v>
                </c:pt>
                <c:pt idx="1560">
                  <c:v>278.0</c:v>
                </c:pt>
                <c:pt idx="1561">
                  <c:v>278.0</c:v>
                </c:pt>
                <c:pt idx="1562">
                  <c:v>278.0</c:v>
                </c:pt>
                <c:pt idx="1563">
                  <c:v>279.0</c:v>
                </c:pt>
                <c:pt idx="1564">
                  <c:v>279.0</c:v>
                </c:pt>
                <c:pt idx="1565">
                  <c:v>280.0</c:v>
                </c:pt>
                <c:pt idx="1566">
                  <c:v>280.0</c:v>
                </c:pt>
                <c:pt idx="1567">
                  <c:v>281.0</c:v>
                </c:pt>
                <c:pt idx="1568">
                  <c:v>281.0</c:v>
                </c:pt>
                <c:pt idx="1569">
                  <c:v>281.0</c:v>
                </c:pt>
                <c:pt idx="1570">
                  <c:v>281.0</c:v>
                </c:pt>
                <c:pt idx="1571">
                  <c:v>281.0</c:v>
                </c:pt>
                <c:pt idx="1572">
                  <c:v>281.0</c:v>
                </c:pt>
                <c:pt idx="1573">
                  <c:v>281.0</c:v>
                </c:pt>
                <c:pt idx="1574">
                  <c:v>281.0</c:v>
                </c:pt>
                <c:pt idx="1575">
                  <c:v>282.0</c:v>
                </c:pt>
                <c:pt idx="1576">
                  <c:v>282.0</c:v>
                </c:pt>
                <c:pt idx="1577">
                  <c:v>282.0</c:v>
                </c:pt>
                <c:pt idx="1578">
                  <c:v>282.0</c:v>
                </c:pt>
                <c:pt idx="1579">
                  <c:v>282.0</c:v>
                </c:pt>
                <c:pt idx="1580">
                  <c:v>282.0</c:v>
                </c:pt>
                <c:pt idx="1581">
                  <c:v>282.0</c:v>
                </c:pt>
                <c:pt idx="1582">
                  <c:v>282.0</c:v>
                </c:pt>
                <c:pt idx="1583">
                  <c:v>282.0</c:v>
                </c:pt>
                <c:pt idx="1584">
                  <c:v>282.0</c:v>
                </c:pt>
                <c:pt idx="1585">
                  <c:v>282.0</c:v>
                </c:pt>
                <c:pt idx="1586">
                  <c:v>282.0</c:v>
                </c:pt>
                <c:pt idx="1587">
                  <c:v>282.0</c:v>
                </c:pt>
                <c:pt idx="1588">
                  <c:v>282.0</c:v>
                </c:pt>
                <c:pt idx="1589">
                  <c:v>282.0</c:v>
                </c:pt>
                <c:pt idx="1590">
                  <c:v>282.0</c:v>
                </c:pt>
                <c:pt idx="1591">
                  <c:v>282.0</c:v>
                </c:pt>
                <c:pt idx="1592">
                  <c:v>282.0</c:v>
                </c:pt>
                <c:pt idx="1593">
                  <c:v>282.0</c:v>
                </c:pt>
                <c:pt idx="1594">
                  <c:v>282.0</c:v>
                </c:pt>
                <c:pt idx="1595">
                  <c:v>283.0</c:v>
                </c:pt>
                <c:pt idx="1596">
                  <c:v>283.0</c:v>
                </c:pt>
                <c:pt idx="1597">
                  <c:v>284.0</c:v>
                </c:pt>
                <c:pt idx="1598">
                  <c:v>285.0</c:v>
                </c:pt>
                <c:pt idx="1599">
                  <c:v>286.0</c:v>
                </c:pt>
                <c:pt idx="1600">
                  <c:v>286.0</c:v>
                </c:pt>
                <c:pt idx="1601">
                  <c:v>286.0</c:v>
                </c:pt>
                <c:pt idx="1602">
                  <c:v>286.0</c:v>
                </c:pt>
                <c:pt idx="1603">
                  <c:v>286.0</c:v>
                </c:pt>
                <c:pt idx="1604">
                  <c:v>286.0</c:v>
                </c:pt>
                <c:pt idx="1605">
                  <c:v>286.0</c:v>
                </c:pt>
                <c:pt idx="1606">
                  <c:v>286.0</c:v>
                </c:pt>
                <c:pt idx="1607">
                  <c:v>287.0</c:v>
                </c:pt>
                <c:pt idx="1608">
                  <c:v>287.0</c:v>
                </c:pt>
                <c:pt idx="1609">
                  <c:v>287.0</c:v>
                </c:pt>
                <c:pt idx="1610">
                  <c:v>287.0</c:v>
                </c:pt>
                <c:pt idx="1611">
                  <c:v>287.0</c:v>
                </c:pt>
                <c:pt idx="1612">
                  <c:v>287.0</c:v>
                </c:pt>
                <c:pt idx="1613">
                  <c:v>287.0</c:v>
                </c:pt>
                <c:pt idx="1614">
                  <c:v>287.0</c:v>
                </c:pt>
                <c:pt idx="1615">
                  <c:v>287.0</c:v>
                </c:pt>
                <c:pt idx="1616">
                  <c:v>287.0</c:v>
                </c:pt>
                <c:pt idx="1617">
                  <c:v>287.0</c:v>
                </c:pt>
                <c:pt idx="1618">
                  <c:v>287.0</c:v>
                </c:pt>
                <c:pt idx="1619">
                  <c:v>287.0</c:v>
                </c:pt>
                <c:pt idx="1620">
                  <c:v>287.0</c:v>
                </c:pt>
                <c:pt idx="1621">
                  <c:v>287.0</c:v>
                </c:pt>
                <c:pt idx="1622">
                  <c:v>288.0</c:v>
                </c:pt>
                <c:pt idx="1623">
                  <c:v>288.0</c:v>
                </c:pt>
                <c:pt idx="1624">
                  <c:v>288.0</c:v>
                </c:pt>
                <c:pt idx="1625">
                  <c:v>288.0</c:v>
                </c:pt>
                <c:pt idx="1626">
                  <c:v>288.0</c:v>
                </c:pt>
                <c:pt idx="1627">
                  <c:v>288.0</c:v>
                </c:pt>
                <c:pt idx="1628">
                  <c:v>288.0</c:v>
                </c:pt>
                <c:pt idx="1629">
                  <c:v>288.0</c:v>
                </c:pt>
                <c:pt idx="1630">
                  <c:v>288.0</c:v>
                </c:pt>
                <c:pt idx="1631">
                  <c:v>288.0</c:v>
                </c:pt>
                <c:pt idx="1632">
                  <c:v>288.0</c:v>
                </c:pt>
                <c:pt idx="1633">
                  <c:v>288.0</c:v>
                </c:pt>
                <c:pt idx="1634">
                  <c:v>288.0</c:v>
                </c:pt>
                <c:pt idx="1635">
                  <c:v>288.0</c:v>
                </c:pt>
                <c:pt idx="1636">
                  <c:v>288.0</c:v>
                </c:pt>
                <c:pt idx="1637">
                  <c:v>289.0</c:v>
                </c:pt>
                <c:pt idx="1638">
                  <c:v>289.0</c:v>
                </c:pt>
                <c:pt idx="1639">
                  <c:v>289.0</c:v>
                </c:pt>
                <c:pt idx="1640">
                  <c:v>290.0</c:v>
                </c:pt>
                <c:pt idx="1641">
                  <c:v>290.0</c:v>
                </c:pt>
                <c:pt idx="1642">
                  <c:v>291.0</c:v>
                </c:pt>
                <c:pt idx="1643">
                  <c:v>291.0</c:v>
                </c:pt>
                <c:pt idx="1644">
                  <c:v>291.0</c:v>
                </c:pt>
                <c:pt idx="1645">
                  <c:v>291.0</c:v>
                </c:pt>
                <c:pt idx="1646">
                  <c:v>291.0</c:v>
                </c:pt>
                <c:pt idx="1647">
                  <c:v>292.0</c:v>
                </c:pt>
                <c:pt idx="1648">
                  <c:v>292.0</c:v>
                </c:pt>
                <c:pt idx="1649">
                  <c:v>292.0</c:v>
                </c:pt>
                <c:pt idx="1650">
                  <c:v>292.0</c:v>
                </c:pt>
                <c:pt idx="1651">
                  <c:v>293.0</c:v>
                </c:pt>
                <c:pt idx="1652">
                  <c:v>293.0</c:v>
                </c:pt>
                <c:pt idx="1653">
                  <c:v>293.0</c:v>
                </c:pt>
                <c:pt idx="1654">
                  <c:v>293.0</c:v>
                </c:pt>
                <c:pt idx="1655">
                  <c:v>294.0</c:v>
                </c:pt>
                <c:pt idx="1656">
                  <c:v>295.0</c:v>
                </c:pt>
                <c:pt idx="1657">
                  <c:v>295.0</c:v>
                </c:pt>
                <c:pt idx="1658">
                  <c:v>295.0</c:v>
                </c:pt>
                <c:pt idx="1659">
                  <c:v>296.0</c:v>
                </c:pt>
                <c:pt idx="1660">
                  <c:v>296.0</c:v>
                </c:pt>
                <c:pt idx="1661">
                  <c:v>296.0</c:v>
                </c:pt>
                <c:pt idx="1662">
                  <c:v>296.0</c:v>
                </c:pt>
                <c:pt idx="1663">
                  <c:v>296.0</c:v>
                </c:pt>
                <c:pt idx="1664">
                  <c:v>296.0</c:v>
                </c:pt>
                <c:pt idx="1665">
                  <c:v>296.0</c:v>
                </c:pt>
                <c:pt idx="1666">
                  <c:v>296.0</c:v>
                </c:pt>
                <c:pt idx="1667">
                  <c:v>296.0</c:v>
                </c:pt>
                <c:pt idx="1668">
                  <c:v>297.0</c:v>
                </c:pt>
                <c:pt idx="1669">
                  <c:v>297.0</c:v>
                </c:pt>
                <c:pt idx="1670">
                  <c:v>297.0</c:v>
                </c:pt>
                <c:pt idx="1671">
                  <c:v>297.0</c:v>
                </c:pt>
                <c:pt idx="1672">
                  <c:v>297.0</c:v>
                </c:pt>
                <c:pt idx="1673">
                  <c:v>297.0</c:v>
                </c:pt>
                <c:pt idx="1674">
                  <c:v>297.0</c:v>
                </c:pt>
                <c:pt idx="1675">
                  <c:v>297.0</c:v>
                </c:pt>
                <c:pt idx="1676">
                  <c:v>297.0</c:v>
                </c:pt>
                <c:pt idx="1677">
                  <c:v>297.0</c:v>
                </c:pt>
                <c:pt idx="1678">
                  <c:v>297.0</c:v>
                </c:pt>
                <c:pt idx="1679">
                  <c:v>297.0</c:v>
                </c:pt>
                <c:pt idx="1680">
                  <c:v>297.0</c:v>
                </c:pt>
                <c:pt idx="1681">
                  <c:v>297.0</c:v>
                </c:pt>
                <c:pt idx="1682">
                  <c:v>297.0</c:v>
                </c:pt>
                <c:pt idx="1683">
                  <c:v>297.0</c:v>
                </c:pt>
                <c:pt idx="1684">
                  <c:v>297.0</c:v>
                </c:pt>
                <c:pt idx="1685">
                  <c:v>297.0</c:v>
                </c:pt>
                <c:pt idx="1686">
                  <c:v>298.0</c:v>
                </c:pt>
                <c:pt idx="1687">
                  <c:v>298.0</c:v>
                </c:pt>
                <c:pt idx="1688">
                  <c:v>299.0</c:v>
                </c:pt>
                <c:pt idx="1689">
                  <c:v>299.0</c:v>
                </c:pt>
                <c:pt idx="1690">
                  <c:v>299.0</c:v>
                </c:pt>
                <c:pt idx="1691">
                  <c:v>299.0</c:v>
                </c:pt>
                <c:pt idx="1692">
                  <c:v>299.0</c:v>
                </c:pt>
                <c:pt idx="1693">
                  <c:v>299.0</c:v>
                </c:pt>
                <c:pt idx="1694">
                  <c:v>299.0</c:v>
                </c:pt>
                <c:pt idx="1695">
                  <c:v>299.0</c:v>
                </c:pt>
                <c:pt idx="1696">
                  <c:v>299.0</c:v>
                </c:pt>
                <c:pt idx="1697">
                  <c:v>299.0</c:v>
                </c:pt>
                <c:pt idx="1698">
                  <c:v>299.0</c:v>
                </c:pt>
                <c:pt idx="1699">
                  <c:v>299.0</c:v>
                </c:pt>
                <c:pt idx="1700">
                  <c:v>299.0</c:v>
                </c:pt>
                <c:pt idx="1701">
                  <c:v>299.0</c:v>
                </c:pt>
                <c:pt idx="1702">
                  <c:v>299.0</c:v>
                </c:pt>
                <c:pt idx="1703">
                  <c:v>299.0</c:v>
                </c:pt>
                <c:pt idx="1704">
                  <c:v>299.0</c:v>
                </c:pt>
                <c:pt idx="1705">
                  <c:v>299.0</c:v>
                </c:pt>
                <c:pt idx="1706">
                  <c:v>299.0</c:v>
                </c:pt>
                <c:pt idx="1707">
                  <c:v>299.0</c:v>
                </c:pt>
                <c:pt idx="1708">
                  <c:v>299.0</c:v>
                </c:pt>
                <c:pt idx="1709">
                  <c:v>299.0</c:v>
                </c:pt>
                <c:pt idx="1710">
                  <c:v>299.0</c:v>
                </c:pt>
                <c:pt idx="1711">
                  <c:v>299.0</c:v>
                </c:pt>
                <c:pt idx="1712">
                  <c:v>299.0</c:v>
                </c:pt>
                <c:pt idx="1713">
                  <c:v>299.0</c:v>
                </c:pt>
                <c:pt idx="1714">
                  <c:v>299.0</c:v>
                </c:pt>
                <c:pt idx="1715">
                  <c:v>299.0</c:v>
                </c:pt>
                <c:pt idx="1716">
                  <c:v>299.0</c:v>
                </c:pt>
                <c:pt idx="1717">
                  <c:v>299.0</c:v>
                </c:pt>
                <c:pt idx="1718">
                  <c:v>299.0</c:v>
                </c:pt>
                <c:pt idx="1719">
                  <c:v>299.0</c:v>
                </c:pt>
                <c:pt idx="1720">
                  <c:v>299.0</c:v>
                </c:pt>
                <c:pt idx="1721">
                  <c:v>299.0</c:v>
                </c:pt>
                <c:pt idx="1722">
                  <c:v>299.0</c:v>
                </c:pt>
                <c:pt idx="1723">
                  <c:v>299.0</c:v>
                </c:pt>
                <c:pt idx="1724">
                  <c:v>299.0</c:v>
                </c:pt>
                <c:pt idx="1725">
                  <c:v>300.0</c:v>
                </c:pt>
                <c:pt idx="1726">
                  <c:v>300.0</c:v>
                </c:pt>
                <c:pt idx="1727">
                  <c:v>300.0</c:v>
                </c:pt>
                <c:pt idx="1728">
                  <c:v>300.0</c:v>
                </c:pt>
                <c:pt idx="1729">
                  <c:v>300.0</c:v>
                </c:pt>
                <c:pt idx="1730">
                  <c:v>300.0</c:v>
                </c:pt>
                <c:pt idx="1731">
                  <c:v>300.0</c:v>
                </c:pt>
                <c:pt idx="1732">
                  <c:v>300.0</c:v>
                </c:pt>
                <c:pt idx="1733">
                  <c:v>300.0</c:v>
                </c:pt>
                <c:pt idx="1734">
                  <c:v>300.0</c:v>
                </c:pt>
                <c:pt idx="1735">
                  <c:v>300.0</c:v>
                </c:pt>
                <c:pt idx="1736">
                  <c:v>301.0</c:v>
                </c:pt>
                <c:pt idx="1737">
                  <c:v>302.0</c:v>
                </c:pt>
                <c:pt idx="1738">
                  <c:v>302.0</c:v>
                </c:pt>
                <c:pt idx="1739">
                  <c:v>302.0</c:v>
                </c:pt>
                <c:pt idx="1740">
                  <c:v>303.0</c:v>
                </c:pt>
                <c:pt idx="1741">
                  <c:v>303.0</c:v>
                </c:pt>
                <c:pt idx="1742">
                  <c:v>303.0</c:v>
                </c:pt>
                <c:pt idx="1743">
                  <c:v>304.0</c:v>
                </c:pt>
                <c:pt idx="1744">
                  <c:v>304.0</c:v>
                </c:pt>
                <c:pt idx="1745">
                  <c:v>305.0</c:v>
                </c:pt>
                <c:pt idx="1746">
                  <c:v>305.0</c:v>
                </c:pt>
                <c:pt idx="1747">
                  <c:v>305.0</c:v>
                </c:pt>
                <c:pt idx="1748">
                  <c:v>305.0</c:v>
                </c:pt>
                <c:pt idx="1749">
                  <c:v>305.0</c:v>
                </c:pt>
                <c:pt idx="1750">
                  <c:v>305.0</c:v>
                </c:pt>
                <c:pt idx="1751">
                  <c:v>306.0</c:v>
                </c:pt>
                <c:pt idx="1752">
                  <c:v>306.0</c:v>
                </c:pt>
                <c:pt idx="1753">
                  <c:v>306.0</c:v>
                </c:pt>
                <c:pt idx="1754">
                  <c:v>306.0</c:v>
                </c:pt>
                <c:pt idx="1755">
                  <c:v>306.0</c:v>
                </c:pt>
                <c:pt idx="1756">
                  <c:v>307.0</c:v>
                </c:pt>
                <c:pt idx="1757">
                  <c:v>308.0</c:v>
                </c:pt>
                <c:pt idx="1758">
                  <c:v>308.0</c:v>
                </c:pt>
                <c:pt idx="1759">
                  <c:v>308.0</c:v>
                </c:pt>
                <c:pt idx="1760">
                  <c:v>308.0</c:v>
                </c:pt>
                <c:pt idx="1761">
                  <c:v>308.0</c:v>
                </c:pt>
                <c:pt idx="1762">
                  <c:v>308.0</c:v>
                </c:pt>
                <c:pt idx="1763">
                  <c:v>309.0</c:v>
                </c:pt>
                <c:pt idx="1764">
                  <c:v>309.0</c:v>
                </c:pt>
                <c:pt idx="1765">
                  <c:v>309.0</c:v>
                </c:pt>
                <c:pt idx="1766">
                  <c:v>309.0</c:v>
                </c:pt>
                <c:pt idx="1767">
                  <c:v>310.0</c:v>
                </c:pt>
                <c:pt idx="1768">
                  <c:v>311.0</c:v>
                </c:pt>
                <c:pt idx="1769">
                  <c:v>311.0</c:v>
                </c:pt>
                <c:pt idx="1770">
                  <c:v>311.0</c:v>
                </c:pt>
                <c:pt idx="1771">
                  <c:v>311.0</c:v>
                </c:pt>
                <c:pt idx="1772">
                  <c:v>312.0</c:v>
                </c:pt>
                <c:pt idx="1773">
                  <c:v>312.0</c:v>
                </c:pt>
                <c:pt idx="1774">
                  <c:v>313.0</c:v>
                </c:pt>
                <c:pt idx="1775">
                  <c:v>313.0</c:v>
                </c:pt>
                <c:pt idx="1776">
                  <c:v>314.0</c:v>
                </c:pt>
                <c:pt idx="1777">
                  <c:v>314.0</c:v>
                </c:pt>
                <c:pt idx="1778">
                  <c:v>314.0</c:v>
                </c:pt>
                <c:pt idx="1779">
                  <c:v>314.0</c:v>
                </c:pt>
                <c:pt idx="1780">
                  <c:v>314.0</c:v>
                </c:pt>
                <c:pt idx="1781">
                  <c:v>314.0</c:v>
                </c:pt>
                <c:pt idx="1782">
                  <c:v>314.0</c:v>
                </c:pt>
                <c:pt idx="1783">
                  <c:v>314.0</c:v>
                </c:pt>
                <c:pt idx="1784">
                  <c:v>314.0</c:v>
                </c:pt>
                <c:pt idx="1785">
                  <c:v>314.0</c:v>
                </c:pt>
                <c:pt idx="1786">
                  <c:v>314.0</c:v>
                </c:pt>
                <c:pt idx="1787">
                  <c:v>314.0</c:v>
                </c:pt>
                <c:pt idx="1788">
                  <c:v>314.0</c:v>
                </c:pt>
                <c:pt idx="1789">
                  <c:v>314.0</c:v>
                </c:pt>
                <c:pt idx="1790">
                  <c:v>314.0</c:v>
                </c:pt>
                <c:pt idx="1791">
                  <c:v>314.0</c:v>
                </c:pt>
                <c:pt idx="1792">
                  <c:v>315.0</c:v>
                </c:pt>
                <c:pt idx="1793">
                  <c:v>315.0</c:v>
                </c:pt>
                <c:pt idx="1794">
                  <c:v>315.0</c:v>
                </c:pt>
                <c:pt idx="1795">
                  <c:v>316.0</c:v>
                </c:pt>
                <c:pt idx="1796">
                  <c:v>316.0</c:v>
                </c:pt>
                <c:pt idx="1797">
                  <c:v>317.0</c:v>
                </c:pt>
                <c:pt idx="1798">
                  <c:v>318.0</c:v>
                </c:pt>
                <c:pt idx="1799">
                  <c:v>318.0</c:v>
                </c:pt>
                <c:pt idx="1800">
                  <c:v>318.0</c:v>
                </c:pt>
                <c:pt idx="1801">
                  <c:v>318.0</c:v>
                </c:pt>
                <c:pt idx="1802">
                  <c:v>319.0</c:v>
                </c:pt>
                <c:pt idx="1803">
                  <c:v>320.0</c:v>
                </c:pt>
                <c:pt idx="1804">
                  <c:v>320.0</c:v>
                </c:pt>
                <c:pt idx="1805">
                  <c:v>320.0</c:v>
                </c:pt>
                <c:pt idx="1806">
                  <c:v>320.0</c:v>
                </c:pt>
                <c:pt idx="1807">
                  <c:v>321.0</c:v>
                </c:pt>
                <c:pt idx="1808">
                  <c:v>322.0</c:v>
                </c:pt>
                <c:pt idx="1809">
                  <c:v>322.0</c:v>
                </c:pt>
                <c:pt idx="1810">
                  <c:v>322.0</c:v>
                </c:pt>
                <c:pt idx="1811">
                  <c:v>322.0</c:v>
                </c:pt>
                <c:pt idx="1812">
                  <c:v>322.0</c:v>
                </c:pt>
                <c:pt idx="1813">
                  <c:v>322.0</c:v>
                </c:pt>
                <c:pt idx="1814">
                  <c:v>322.0</c:v>
                </c:pt>
                <c:pt idx="1815">
                  <c:v>322.0</c:v>
                </c:pt>
                <c:pt idx="1816">
                  <c:v>322.0</c:v>
                </c:pt>
                <c:pt idx="1817">
                  <c:v>323.0</c:v>
                </c:pt>
                <c:pt idx="1818">
                  <c:v>324.0</c:v>
                </c:pt>
                <c:pt idx="1819">
                  <c:v>324.0</c:v>
                </c:pt>
                <c:pt idx="1820">
                  <c:v>324.0</c:v>
                </c:pt>
                <c:pt idx="1821">
                  <c:v>324.0</c:v>
                </c:pt>
                <c:pt idx="1822">
                  <c:v>325.0</c:v>
                </c:pt>
                <c:pt idx="1823">
                  <c:v>325.0</c:v>
                </c:pt>
                <c:pt idx="1824">
                  <c:v>325.0</c:v>
                </c:pt>
                <c:pt idx="1825">
                  <c:v>325.0</c:v>
                </c:pt>
                <c:pt idx="1826">
                  <c:v>325.0</c:v>
                </c:pt>
                <c:pt idx="1827">
                  <c:v>325.0</c:v>
                </c:pt>
                <c:pt idx="1828">
                  <c:v>325.0</c:v>
                </c:pt>
                <c:pt idx="1829">
                  <c:v>325.0</c:v>
                </c:pt>
                <c:pt idx="1830">
                  <c:v>325.0</c:v>
                </c:pt>
                <c:pt idx="1831">
                  <c:v>325.0</c:v>
                </c:pt>
                <c:pt idx="1832">
                  <c:v>325.0</c:v>
                </c:pt>
                <c:pt idx="1833">
                  <c:v>325.0</c:v>
                </c:pt>
                <c:pt idx="1834">
                  <c:v>326.0</c:v>
                </c:pt>
                <c:pt idx="1835">
                  <c:v>326.0</c:v>
                </c:pt>
                <c:pt idx="1836">
                  <c:v>326.0</c:v>
                </c:pt>
                <c:pt idx="1837">
                  <c:v>326.0</c:v>
                </c:pt>
                <c:pt idx="1838">
                  <c:v>326.0</c:v>
                </c:pt>
                <c:pt idx="1839">
                  <c:v>326.0</c:v>
                </c:pt>
                <c:pt idx="1840">
                  <c:v>326.0</c:v>
                </c:pt>
                <c:pt idx="1841">
                  <c:v>326.0</c:v>
                </c:pt>
                <c:pt idx="1842">
                  <c:v>327.0</c:v>
                </c:pt>
                <c:pt idx="1843">
                  <c:v>327.0</c:v>
                </c:pt>
                <c:pt idx="1844">
                  <c:v>327.0</c:v>
                </c:pt>
                <c:pt idx="1845">
                  <c:v>327.0</c:v>
                </c:pt>
                <c:pt idx="1846">
                  <c:v>327.0</c:v>
                </c:pt>
                <c:pt idx="1847">
                  <c:v>327.0</c:v>
                </c:pt>
                <c:pt idx="1848">
                  <c:v>327.0</c:v>
                </c:pt>
                <c:pt idx="1849">
                  <c:v>327.0</c:v>
                </c:pt>
                <c:pt idx="1850">
                  <c:v>327.0</c:v>
                </c:pt>
                <c:pt idx="1851">
                  <c:v>327.0</c:v>
                </c:pt>
                <c:pt idx="1852">
                  <c:v>327.0</c:v>
                </c:pt>
                <c:pt idx="1853">
                  <c:v>327.0</c:v>
                </c:pt>
                <c:pt idx="1854">
                  <c:v>328.0</c:v>
                </c:pt>
                <c:pt idx="1855">
                  <c:v>328.0</c:v>
                </c:pt>
                <c:pt idx="1856">
                  <c:v>328.0</c:v>
                </c:pt>
                <c:pt idx="1857">
                  <c:v>328.0</c:v>
                </c:pt>
                <c:pt idx="1858">
                  <c:v>329.0</c:v>
                </c:pt>
                <c:pt idx="1859">
                  <c:v>329.0</c:v>
                </c:pt>
                <c:pt idx="1860">
                  <c:v>329.0</c:v>
                </c:pt>
                <c:pt idx="1861">
                  <c:v>329.0</c:v>
                </c:pt>
                <c:pt idx="1862">
                  <c:v>329.0</c:v>
                </c:pt>
                <c:pt idx="1863">
                  <c:v>329.0</c:v>
                </c:pt>
                <c:pt idx="1864">
                  <c:v>329.0</c:v>
                </c:pt>
                <c:pt idx="1865">
                  <c:v>329.0</c:v>
                </c:pt>
                <c:pt idx="1866">
                  <c:v>329.0</c:v>
                </c:pt>
                <c:pt idx="1867">
                  <c:v>329.0</c:v>
                </c:pt>
                <c:pt idx="1868">
                  <c:v>329.0</c:v>
                </c:pt>
                <c:pt idx="1869">
                  <c:v>329.0</c:v>
                </c:pt>
                <c:pt idx="1870">
                  <c:v>329.0</c:v>
                </c:pt>
                <c:pt idx="1871">
                  <c:v>329.0</c:v>
                </c:pt>
                <c:pt idx="1872">
                  <c:v>330.0</c:v>
                </c:pt>
                <c:pt idx="1873">
                  <c:v>330.0</c:v>
                </c:pt>
                <c:pt idx="1874">
                  <c:v>330.0</c:v>
                </c:pt>
                <c:pt idx="1875">
                  <c:v>330.0</c:v>
                </c:pt>
                <c:pt idx="1876">
                  <c:v>330.0</c:v>
                </c:pt>
                <c:pt idx="1877">
                  <c:v>330.0</c:v>
                </c:pt>
                <c:pt idx="1878">
                  <c:v>330.0</c:v>
                </c:pt>
                <c:pt idx="1879">
                  <c:v>330.0</c:v>
                </c:pt>
                <c:pt idx="1880">
                  <c:v>330.0</c:v>
                </c:pt>
                <c:pt idx="1881">
                  <c:v>330.0</c:v>
                </c:pt>
                <c:pt idx="1882">
                  <c:v>330.0</c:v>
                </c:pt>
                <c:pt idx="1883">
                  <c:v>330.0</c:v>
                </c:pt>
                <c:pt idx="1884">
                  <c:v>330.0</c:v>
                </c:pt>
                <c:pt idx="1885">
                  <c:v>330.0</c:v>
                </c:pt>
                <c:pt idx="1886">
                  <c:v>330.0</c:v>
                </c:pt>
                <c:pt idx="1887">
                  <c:v>330.0</c:v>
                </c:pt>
                <c:pt idx="1888">
                  <c:v>330.0</c:v>
                </c:pt>
                <c:pt idx="1889">
                  <c:v>330.0</c:v>
                </c:pt>
                <c:pt idx="1890">
                  <c:v>330.0</c:v>
                </c:pt>
                <c:pt idx="1891">
                  <c:v>330.0</c:v>
                </c:pt>
                <c:pt idx="1892">
                  <c:v>330.0</c:v>
                </c:pt>
                <c:pt idx="1893">
                  <c:v>330.0</c:v>
                </c:pt>
                <c:pt idx="1894">
                  <c:v>330.0</c:v>
                </c:pt>
                <c:pt idx="1895">
                  <c:v>330.0</c:v>
                </c:pt>
                <c:pt idx="1896">
                  <c:v>330.0</c:v>
                </c:pt>
                <c:pt idx="1897">
                  <c:v>330.0</c:v>
                </c:pt>
                <c:pt idx="1898">
                  <c:v>330.0</c:v>
                </c:pt>
                <c:pt idx="1899">
                  <c:v>330.0</c:v>
                </c:pt>
                <c:pt idx="1900">
                  <c:v>330.0</c:v>
                </c:pt>
                <c:pt idx="1901">
                  <c:v>330.0</c:v>
                </c:pt>
                <c:pt idx="1902">
                  <c:v>331.0</c:v>
                </c:pt>
                <c:pt idx="1903">
                  <c:v>332.0</c:v>
                </c:pt>
                <c:pt idx="1904">
                  <c:v>333.0</c:v>
                </c:pt>
                <c:pt idx="1905">
                  <c:v>334.0</c:v>
                </c:pt>
                <c:pt idx="1906">
                  <c:v>335.0</c:v>
                </c:pt>
                <c:pt idx="1907">
                  <c:v>336.0</c:v>
                </c:pt>
                <c:pt idx="1908">
                  <c:v>336.0</c:v>
                </c:pt>
                <c:pt idx="1909">
                  <c:v>336.0</c:v>
                </c:pt>
                <c:pt idx="1910">
                  <c:v>336.0</c:v>
                </c:pt>
                <c:pt idx="1911">
                  <c:v>336.0</c:v>
                </c:pt>
                <c:pt idx="1912">
                  <c:v>337.0</c:v>
                </c:pt>
                <c:pt idx="1913">
                  <c:v>337.0</c:v>
                </c:pt>
                <c:pt idx="1914">
                  <c:v>337.0</c:v>
                </c:pt>
                <c:pt idx="1915">
                  <c:v>338.0</c:v>
                </c:pt>
                <c:pt idx="1916">
                  <c:v>338.0</c:v>
                </c:pt>
                <c:pt idx="1917">
                  <c:v>338.0</c:v>
                </c:pt>
                <c:pt idx="1918">
                  <c:v>338.0</c:v>
                </c:pt>
                <c:pt idx="1919">
                  <c:v>338.0</c:v>
                </c:pt>
                <c:pt idx="1920">
                  <c:v>339.0</c:v>
                </c:pt>
                <c:pt idx="1921">
                  <c:v>340.0</c:v>
                </c:pt>
                <c:pt idx="1922">
                  <c:v>341.0</c:v>
                </c:pt>
                <c:pt idx="1923">
                  <c:v>341.0</c:v>
                </c:pt>
                <c:pt idx="1924">
                  <c:v>341.0</c:v>
                </c:pt>
                <c:pt idx="1925">
                  <c:v>341.0</c:v>
                </c:pt>
                <c:pt idx="1926">
                  <c:v>342.0</c:v>
                </c:pt>
                <c:pt idx="1927">
                  <c:v>343.0</c:v>
                </c:pt>
                <c:pt idx="1928">
                  <c:v>344.0</c:v>
                </c:pt>
                <c:pt idx="1929">
                  <c:v>344.0</c:v>
                </c:pt>
                <c:pt idx="1930">
                  <c:v>344.0</c:v>
                </c:pt>
                <c:pt idx="1931">
                  <c:v>345.0</c:v>
                </c:pt>
                <c:pt idx="1932">
                  <c:v>345.0</c:v>
                </c:pt>
                <c:pt idx="1933">
                  <c:v>345.0</c:v>
                </c:pt>
                <c:pt idx="1934">
                  <c:v>345.0</c:v>
                </c:pt>
                <c:pt idx="1935">
                  <c:v>345.0</c:v>
                </c:pt>
                <c:pt idx="1936">
                  <c:v>345.0</c:v>
                </c:pt>
                <c:pt idx="1937">
                  <c:v>345.0</c:v>
                </c:pt>
                <c:pt idx="1938">
                  <c:v>345.0</c:v>
                </c:pt>
                <c:pt idx="1939">
                  <c:v>345.0</c:v>
                </c:pt>
                <c:pt idx="1940">
                  <c:v>346.0</c:v>
                </c:pt>
                <c:pt idx="1941">
                  <c:v>346.0</c:v>
                </c:pt>
                <c:pt idx="1942">
                  <c:v>346.0</c:v>
                </c:pt>
                <c:pt idx="1943">
                  <c:v>346.0</c:v>
                </c:pt>
                <c:pt idx="1944">
                  <c:v>346.0</c:v>
                </c:pt>
                <c:pt idx="1945">
                  <c:v>346.0</c:v>
                </c:pt>
                <c:pt idx="1946">
                  <c:v>346.0</c:v>
                </c:pt>
                <c:pt idx="1947">
                  <c:v>346.0</c:v>
                </c:pt>
                <c:pt idx="1948">
                  <c:v>346.0</c:v>
                </c:pt>
                <c:pt idx="1949">
                  <c:v>346.0</c:v>
                </c:pt>
                <c:pt idx="1950">
                  <c:v>346.0</c:v>
                </c:pt>
                <c:pt idx="1951">
                  <c:v>346.0</c:v>
                </c:pt>
                <c:pt idx="1952">
                  <c:v>346.0</c:v>
                </c:pt>
                <c:pt idx="1953">
                  <c:v>346.0</c:v>
                </c:pt>
                <c:pt idx="1954">
                  <c:v>346.0</c:v>
                </c:pt>
                <c:pt idx="1955">
                  <c:v>346.0</c:v>
                </c:pt>
                <c:pt idx="1956">
                  <c:v>346.0</c:v>
                </c:pt>
                <c:pt idx="1957">
                  <c:v>346.0</c:v>
                </c:pt>
                <c:pt idx="1958">
                  <c:v>346.0</c:v>
                </c:pt>
                <c:pt idx="1959">
                  <c:v>346.0</c:v>
                </c:pt>
                <c:pt idx="1960">
                  <c:v>346.0</c:v>
                </c:pt>
                <c:pt idx="1961">
                  <c:v>346.0</c:v>
                </c:pt>
                <c:pt idx="1962">
                  <c:v>346.0</c:v>
                </c:pt>
                <c:pt idx="1963">
                  <c:v>347.0</c:v>
                </c:pt>
                <c:pt idx="1964">
                  <c:v>347.0</c:v>
                </c:pt>
                <c:pt idx="1965">
                  <c:v>347.0</c:v>
                </c:pt>
                <c:pt idx="1966">
                  <c:v>347.0</c:v>
                </c:pt>
                <c:pt idx="1967">
                  <c:v>347.0</c:v>
                </c:pt>
                <c:pt idx="1968">
                  <c:v>347.0</c:v>
                </c:pt>
                <c:pt idx="1969">
                  <c:v>347.0</c:v>
                </c:pt>
                <c:pt idx="1970">
                  <c:v>347.0</c:v>
                </c:pt>
                <c:pt idx="1971">
                  <c:v>347.0</c:v>
                </c:pt>
                <c:pt idx="1972">
                  <c:v>347.0</c:v>
                </c:pt>
                <c:pt idx="1973">
                  <c:v>347.0</c:v>
                </c:pt>
                <c:pt idx="1974">
                  <c:v>347.0</c:v>
                </c:pt>
                <c:pt idx="1975">
                  <c:v>347.0</c:v>
                </c:pt>
                <c:pt idx="1976">
                  <c:v>347.0</c:v>
                </c:pt>
                <c:pt idx="1977">
                  <c:v>348.0</c:v>
                </c:pt>
                <c:pt idx="1978">
                  <c:v>348.0</c:v>
                </c:pt>
                <c:pt idx="1979">
                  <c:v>348.0</c:v>
                </c:pt>
                <c:pt idx="1980">
                  <c:v>348.0</c:v>
                </c:pt>
                <c:pt idx="1981">
                  <c:v>348.0</c:v>
                </c:pt>
                <c:pt idx="1982">
                  <c:v>349.0</c:v>
                </c:pt>
                <c:pt idx="1983">
                  <c:v>349.0</c:v>
                </c:pt>
                <c:pt idx="1984">
                  <c:v>349.0</c:v>
                </c:pt>
                <c:pt idx="1985">
                  <c:v>349.0</c:v>
                </c:pt>
                <c:pt idx="1986">
                  <c:v>349.0</c:v>
                </c:pt>
                <c:pt idx="1987">
                  <c:v>349.0</c:v>
                </c:pt>
                <c:pt idx="1988">
                  <c:v>349.0</c:v>
                </c:pt>
                <c:pt idx="1989">
                  <c:v>349.0</c:v>
                </c:pt>
                <c:pt idx="1990">
                  <c:v>349.0</c:v>
                </c:pt>
                <c:pt idx="1991">
                  <c:v>349.0</c:v>
                </c:pt>
                <c:pt idx="1992">
                  <c:v>349.0</c:v>
                </c:pt>
                <c:pt idx="1993">
                  <c:v>349.0</c:v>
                </c:pt>
                <c:pt idx="1994">
                  <c:v>349.0</c:v>
                </c:pt>
                <c:pt idx="1995">
                  <c:v>349.0</c:v>
                </c:pt>
                <c:pt idx="1996">
                  <c:v>349.0</c:v>
                </c:pt>
                <c:pt idx="1997">
                  <c:v>349.0</c:v>
                </c:pt>
                <c:pt idx="1998">
                  <c:v>349.0</c:v>
                </c:pt>
                <c:pt idx="1999">
                  <c:v>349.0</c:v>
                </c:pt>
                <c:pt idx="2000">
                  <c:v>349.0</c:v>
                </c:pt>
                <c:pt idx="2001">
                  <c:v>349.0</c:v>
                </c:pt>
                <c:pt idx="2002">
                  <c:v>349.0</c:v>
                </c:pt>
                <c:pt idx="2003">
                  <c:v>349.0</c:v>
                </c:pt>
                <c:pt idx="2004">
                  <c:v>349.0</c:v>
                </c:pt>
                <c:pt idx="2005">
                  <c:v>349.0</c:v>
                </c:pt>
                <c:pt idx="2006">
                  <c:v>349.0</c:v>
                </c:pt>
                <c:pt idx="2007">
                  <c:v>350.0</c:v>
                </c:pt>
                <c:pt idx="2008">
                  <c:v>350.0</c:v>
                </c:pt>
                <c:pt idx="2009">
                  <c:v>350.0</c:v>
                </c:pt>
                <c:pt idx="2010">
                  <c:v>351.0</c:v>
                </c:pt>
                <c:pt idx="2011">
                  <c:v>351.0</c:v>
                </c:pt>
                <c:pt idx="2012">
                  <c:v>351.0</c:v>
                </c:pt>
                <c:pt idx="2013">
                  <c:v>351.0</c:v>
                </c:pt>
                <c:pt idx="2014">
                  <c:v>352.0</c:v>
                </c:pt>
                <c:pt idx="2015">
                  <c:v>352.0</c:v>
                </c:pt>
                <c:pt idx="2016">
                  <c:v>352.0</c:v>
                </c:pt>
                <c:pt idx="2017">
                  <c:v>352.0</c:v>
                </c:pt>
                <c:pt idx="2018">
                  <c:v>352.0</c:v>
                </c:pt>
                <c:pt idx="2019">
                  <c:v>352.0</c:v>
                </c:pt>
                <c:pt idx="2020">
                  <c:v>352.0</c:v>
                </c:pt>
                <c:pt idx="2021">
                  <c:v>352.0</c:v>
                </c:pt>
                <c:pt idx="2022">
                  <c:v>353.0</c:v>
                </c:pt>
                <c:pt idx="2023">
                  <c:v>353.0</c:v>
                </c:pt>
                <c:pt idx="2024">
                  <c:v>354.0</c:v>
                </c:pt>
                <c:pt idx="2025">
                  <c:v>354.0</c:v>
                </c:pt>
                <c:pt idx="2026">
                  <c:v>354.0</c:v>
                </c:pt>
                <c:pt idx="2027">
                  <c:v>354.0</c:v>
                </c:pt>
                <c:pt idx="2028">
                  <c:v>355.0</c:v>
                </c:pt>
                <c:pt idx="2029">
                  <c:v>356.0</c:v>
                </c:pt>
                <c:pt idx="2030">
                  <c:v>356.0</c:v>
                </c:pt>
                <c:pt idx="2031">
                  <c:v>356.0</c:v>
                </c:pt>
                <c:pt idx="2032">
                  <c:v>356.0</c:v>
                </c:pt>
                <c:pt idx="2033">
                  <c:v>356.0</c:v>
                </c:pt>
                <c:pt idx="2034">
                  <c:v>357.0</c:v>
                </c:pt>
                <c:pt idx="2035">
                  <c:v>357.0</c:v>
                </c:pt>
                <c:pt idx="2036">
                  <c:v>357.0</c:v>
                </c:pt>
                <c:pt idx="2037">
                  <c:v>357.0</c:v>
                </c:pt>
                <c:pt idx="2038">
                  <c:v>357.0</c:v>
                </c:pt>
                <c:pt idx="2039">
                  <c:v>357.0</c:v>
                </c:pt>
                <c:pt idx="2040">
                  <c:v>357.0</c:v>
                </c:pt>
                <c:pt idx="2041">
                  <c:v>357.0</c:v>
                </c:pt>
                <c:pt idx="2042">
                  <c:v>357.0</c:v>
                </c:pt>
                <c:pt idx="2043">
                  <c:v>357.0</c:v>
                </c:pt>
                <c:pt idx="2044">
                  <c:v>357.0</c:v>
                </c:pt>
                <c:pt idx="2045">
                  <c:v>357.0</c:v>
                </c:pt>
                <c:pt idx="2046">
                  <c:v>357.0</c:v>
                </c:pt>
                <c:pt idx="2047">
                  <c:v>357.0</c:v>
                </c:pt>
                <c:pt idx="2048">
                  <c:v>357.0</c:v>
                </c:pt>
                <c:pt idx="2049">
                  <c:v>357.0</c:v>
                </c:pt>
                <c:pt idx="2050">
                  <c:v>357.0</c:v>
                </c:pt>
                <c:pt idx="2051">
                  <c:v>357.0</c:v>
                </c:pt>
                <c:pt idx="2052">
                  <c:v>357.0</c:v>
                </c:pt>
                <c:pt idx="2053">
                  <c:v>357.0</c:v>
                </c:pt>
                <c:pt idx="2054">
                  <c:v>357.0</c:v>
                </c:pt>
                <c:pt idx="2055">
                  <c:v>357.0</c:v>
                </c:pt>
                <c:pt idx="2056">
                  <c:v>357.0</c:v>
                </c:pt>
                <c:pt idx="2057">
                  <c:v>358.0</c:v>
                </c:pt>
                <c:pt idx="2058">
                  <c:v>359.0</c:v>
                </c:pt>
                <c:pt idx="2059">
                  <c:v>359.0</c:v>
                </c:pt>
                <c:pt idx="2060">
                  <c:v>359.0</c:v>
                </c:pt>
                <c:pt idx="2061">
                  <c:v>359.0</c:v>
                </c:pt>
                <c:pt idx="2062">
                  <c:v>360.0</c:v>
                </c:pt>
                <c:pt idx="2063">
                  <c:v>360.0</c:v>
                </c:pt>
                <c:pt idx="2064">
                  <c:v>361.0</c:v>
                </c:pt>
                <c:pt idx="2065">
                  <c:v>361.0</c:v>
                </c:pt>
                <c:pt idx="2066">
                  <c:v>361.0</c:v>
                </c:pt>
                <c:pt idx="2067">
                  <c:v>361.0</c:v>
                </c:pt>
                <c:pt idx="2068">
                  <c:v>361.0</c:v>
                </c:pt>
                <c:pt idx="2069">
                  <c:v>361.0</c:v>
                </c:pt>
                <c:pt idx="2070">
                  <c:v>361.0</c:v>
                </c:pt>
                <c:pt idx="2071">
                  <c:v>361.0</c:v>
                </c:pt>
                <c:pt idx="2072">
                  <c:v>361.0</c:v>
                </c:pt>
                <c:pt idx="2073">
                  <c:v>361.0</c:v>
                </c:pt>
                <c:pt idx="2074">
                  <c:v>361.0</c:v>
                </c:pt>
                <c:pt idx="2075">
                  <c:v>362.0</c:v>
                </c:pt>
                <c:pt idx="2076">
                  <c:v>363.0</c:v>
                </c:pt>
                <c:pt idx="2077">
                  <c:v>363.0</c:v>
                </c:pt>
                <c:pt idx="2078">
                  <c:v>363.0</c:v>
                </c:pt>
                <c:pt idx="2079">
                  <c:v>363.0</c:v>
                </c:pt>
                <c:pt idx="2080">
                  <c:v>363.0</c:v>
                </c:pt>
                <c:pt idx="2081">
                  <c:v>363.0</c:v>
                </c:pt>
                <c:pt idx="2082">
                  <c:v>364.0</c:v>
                </c:pt>
                <c:pt idx="2083">
                  <c:v>364.0</c:v>
                </c:pt>
                <c:pt idx="2084">
                  <c:v>364.0</c:v>
                </c:pt>
                <c:pt idx="2085">
                  <c:v>364.0</c:v>
                </c:pt>
                <c:pt idx="2086">
                  <c:v>364.0</c:v>
                </c:pt>
                <c:pt idx="2087">
                  <c:v>364.0</c:v>
                </c:pt>
                <c:pt idx="2088">
                  <c:v>364.0</c:v>
                </c:pt>
                <c:pt idx="2089">
                  <c:v>365.0</c:v>
                </c:pt>
                <c:pt idx="2090">
                  <c:v>365.0</c:v>
                </c:pt>
                <c:pt idx="2091">
                  <c:v>366.0</c:v>
                </c:pt>
                <c:pt idx="2092">
                  <c:v>366.0</c:v>
                </c:pt>
                <c:pt idx="2093">
                  <c:v>366.0</c:v>
                </c:pt>
                <c:pt idx="2094">
                  <c:v>367.0</c:v>
                </c:pt>
                <c:pt idx="2095">
                  <c:v>368.0</c:v>
                </c:pt>
                <c:pt idx="2096">
                  <c:v>368.0</c:v>
                </c:pt>
                <c:pt idx="2097">
                  <c:v>369.0</c:v>
                </c:pt>
                <c:pt idx="2098">
                  <c:v>369.0</c:v>
                </c:pt>
                <c:pt idx="2099">
                  <c:v>369.0</c:v>
                </c:pt>
                <c:pt idx="2100">
                  <c:v>369.0</c:v>
                </c:pt>
                <c:pt idx="2101">
                  <c:v>369.0</c:v>
                </c:pt>
                <c:pt idx="2102">
                  <c:v>369.0</c:v>
                </c:pt>
                <c:pt idx="2103">
                  <c:v>369.0</c:v>
                </c:pt>
                <c:pt idx="2104">
                  <c:v>369.0</c:v>
                </c:pt>
                <c:pt idx="2105">
                  <c:v>369.0</c:v>
                </c:pt>
                <c:pt idx="2106">
                  <c:v>369.0</c:v>
                </c:pt>
                <c:pt idx="2107">
                  <c:v>370.0</c:v>
                </c:pt>
                <c:pt idx="2108">
                  <c:v>370.0</c:v>
                </c:pt>
                <c:pt idx="2109">
                  <c:v>370.0</c:v>
                </c:pt>
                <c:pt idx="2110">
                  <c:v>370.0</c:v>
                </c:pt>
                <c:pt idx="2111">
                  <c:v>370.0</c:v>
                </c:pt>
                <c:pt idx="2112">
                  <c:v>370.0</c:v>
                </c:pt>
                <c:pt idx="2113">
                  <c:v>370.0</c:v>
                </c:pt>
                <c:pt idx="2114">
                  <c:v>370.0</c:v>
                </c:pt>
                <c:pt idx="2115">
                  <c:v>370.0</c:v>
                </c:pt>
                <c:pt idx="2116">
                  <c:v>371.0</c:v>
                </c:pt>
                <c:pt idx="2117">
                  <c:v>371.0</c:v>
                </c:pt>
                <c:pt idx="2118">
                  <c:v>371.0</c:v>
                </c:pt>
                <c:pt idx="2119">
                  <c:v>371.0</c:v>
                </c:pt>
                <c:pt idx="2120">
                  <c:v>371.0</c:v>
                </c:pt>
                <c:pt idx="2121">
                  <c:v>371.0</c:v>
                </c:pt>
                <c:pt idx="2122">
                  <c:v>372.0</c:v>
                </c:pt>
                <c:pt idx="2123">
                  <c:v>372.0</c:v>
                </c:pt>
                <c:pt idx="2124">
                  <c:v>372.0</c:v>
                </c:pt>
                <c:pt idx="2125">
                  <c:v>372.0</c:v>
                </c:pt>
                <c:pt idx="2126">
                  <c:v>372.0</c:v>
                </c:pt>
                <c:pt idx="2127">
                  <c:v>372.0</c:v>
                </c:pt>
                <c:pt idx="2128">
                  <c:v>372.0</c:v>
                </c:pt>
                <c:pt idx="2129">
                  <c:v>373.0</c:v>
                </c:pt>
                <c:pt idx="2130">
                  <c:v>373.0</c:v>
                </c:pt>
                <c:pt idx="2131">
                  <c:v>373.0</c:v>
                </c:pt>
                <c:pt idx="2132">
                  <c:v>373.0</c:v>
                </c:pt>
                <c:pt idx="2133">
                  <c:v>373.0</c:v>
                </c:pt>
                <c:pt idx="2134">
                  <c:v>374.0</c:v>
                </c:pt>
                <c:pt idx="2135">
                  <c:v>374.0</c:v>
                </c:pt>
                <c:pt idx="2136">
                  <c:v>375.0</c:v>
                </c:pt>
                <c:pt idx="2137">
                  <c:v>376.0</c:v>
                </c:pt>
                <c:pt idx="2138">
                  <c:v>377.0</c:v>
                </c:pt>
                <c:pt idx="2139">
                  <c:v>377.0</c:v>
                </c:pt>
                <c:pt idx="2140">
                  <c:v>377.0</c:v>
                </c:pt>
                <c:pt idx="2141">
                  <c:v>377.0</c:v>
                </c:pt>
                <c:pt idx="2142">
                  <c:v>377.0</c:v>
                </c:pt>
                <c:pt idx="2143">
                  <c:v>377.0</c:v>
                </c:pt>
                <c:pt idx="2144">
                  <c:v>377.0</c:v>
                </c:pt>
                <c:pt idx="2145">
                  <c:v>377.0</c:v>
                </c:pt>
                <c:pt idx="2146">
                  <c:v>377.0</c:v>
                </c:pt>
                <c:pt idx="2147">
                  <c:v>377.0</c:v>
                </c:pt>
                <c:pt idx="2148">
                  <c:v>377.0</c:v>
                </c:pt>
                <c:pt idx="2149">
                  <c:v>377.0</c:v>
                </c:pt>
                <c:pt idx="2150">
                  <c:v>377.0</c:v>
                </c:pt>
                <c:pt idx="2151">
                  <c:v>377.0</c:v>
                </c:pt>
                <c:pt idx="2152">
                  <c:v>377.0</c:v>
                </c:pt>
                <c:pt idx="2153">
                  <c:v>377.0</c:v>
                </c:pt>
                <c:pt idx="2154">
                  <c:v>377.0</c:v>
                </c:pt>
                <c:pt idx="2155">
                  <c:v>377.0</c:v>
                </c:pt>
                <c:pt idx="2156">
                  <c:v>377.0</c:v>
                </c:pt>
                <c:pt idx="2157">
                  <c:v>377.0</c:v>
                </c:pt>
                <c:pt idx="2158">
                  <c:v>377.0</c:v>
                </c:pt>
                <c:pt idx="2159">
                  <c:v>378.0</c:v>
                </c:pt>
                <c:pt idx="2160">
                  <c:v>378.0</c:v>
                </c:pt>
                <c:pt idx="2161">
                  <c:v>378.0</c:v>
                </c:pt>
                <c:pt idx="2162">
                  <c:v>378.0</c:v>
                </c:pt>
                <c:pt idx="2163">
                  <c:v>378.0</c:v>
                </c:pt>
                <c:pt idx="2164">
                  <c:v>378.0</c:v>
                </c:pt>
                <c:pt idx="2165">
                  <c:v>378.0</c:v>
                </c:pt>
                <c:pt idx="2166">
                  <c:v>378.0</c:v>
                </c:pt>
                <c:pt idx="2167">
                  <c:v>378.0</c:v>
                </c:pt>
                <c:pt idx="2168">
                  <c:v>378.0</c:v>
                </c:pt>
                <c:pt idx="2169">
                  <c:v>378.0</c:v>
                </c:pt>
                <c:pt idx="2170">
                  <c:v>378.0</c:v>
                </c:pt>
                <c:pt idx="2171">
                  <c:v>378.0</c:v>
                </c:pt>
                <c:pt idx="2172">
                  <c:v>379.0</c:v>
                </c:pt>
                <c:pt idx="2173">
                  <c:v>379.0</c:v>
                </c:pt>
                <c:pt idx="2174">
                  <c:v>379.0</c:v>
                </c:pt>
                <c:pt idx="2175">
                  <c:v>379.0</c:v>
                </c:pt>
                <c:pt idx="2176">
                  <c:v>379.0</c:v>
                </c:pt>
                <c:pt idx="2177">
                  <c:v>379.0</c:v>
                </c:pt>
                <c:pt idx="2178">
                  <c:v>379.0</c:v>
                </c:pt>
                <c:pt idx="2179">
                  <c:v>379.0</c:v>
                </c:pt>
                <c:pt idx="2180">
                  <c:v>379.0</c:v>
                </c:pt>
                <c:pt idx="2181">
                  <c:v>380.0</c:v>
                </c:pt>
                <c:pt idx="2182">
                  <c:v>381.0</c:v>
                </c:pt>
                <c:pt idx="2183">
                  <c:v>381.0</c:v>
                </c:pt>
                <c:pt idx="2184">
                  <c:v>381.0</c:v>
                </c:pt>
                <c:pt idx="2185">
                  <c:v>381.0</c:v>
                </c:pt>
                <c:pt idx="2186">
                  <c:v>382.0</c:v>
                </c:pt>
                <c:pt idx="2187">
                  <c:v>383.0</c:v>
                </c:pt>
                <c:pt idx="2188">
                  <c:v>383.0</c:v>
                </c:pt>
                <c:pt idx="2189">
                  <c:v>384.0</c:v>
                </c:pt>
                <c:pt idx="2190">
                  <c:v>385.0</c:v>
                </c:pt>
                <c:pt idx="2191">
                  <c:v>385.0</c:v>
                </c:pt>
                <c:pt idx="2192">
                  <c:v>385.0</c:v>
                </c:pt>
                <c:pt idx="2193">
                  <c:v>386.0</c:v>
                </c:pt>
                <c:pt idx="2194">
                  <c:v>386.0</c:v>
                </c:pt>
                <c:pt idx="2195">
                  <c:v>386.0</c:v>
                </c:pt>
                <c:pt idx="2196">
                  <c:v>386.0</c:v>
                </c:pt>
                <c:pt idx="2197">
                  <c:v>386.0</c:v>
                </c:pt>
                <c:pt idx="2198">
                  <c:v>386.0</c:v>
                </c:pt>
                <c:pt idx="2199">
                  <c:v>386.0</c:v>
                </c:pt>
                <c:pt idx="2200">
                  <c:v>386.0</c:v>
                </c:pt>
                <c:pt idx="2201">
                  <c:v>386.0</c:v>
                </c:pt>
                <c:pt idx="2202">
                  <c:v>386.0</c:v>
                </c:pt>
                <c:pt idx="2203">
                  <c:v>386.0</c:v>
                </c:pt>
                <c:pt idx="2204">
                  <c:v>386.0</c:v>
                </c:pt>
                <c:pt idx="2205">
                  <c:v>386.0</c:v>
                </c:pt>
                <c:pt idx="2206">
                  <c:v>386.0</c:v>
                </c:pt>
                <c:pt idx="2207">
                  <c:v>386.0</c:v>
                </c:pt>
                <c:pt idx="2208">
                  <c:v>386.0</c:v>
                </c:pt>
                <c:pt idx="2209">
                  <c:v>387.0</c:v>
                </c:pt>
                <c:pt idx="2210">
                  <c:v>387.0</c:v>
                </c:pt>
                <c:pt idx="2211">
                  <c:v>387.0</c:v>
                </c:pt>
                <c:pt idx="2212">
                  <c:v>387.0</c:v>
                </c:pt>
                <c:pt idx="2213">
                  <c:v>388.0</c:v>
                </c:pt>
                <c:pt idx="2214">
                  <c:v>388.0</c:v>
                </c:pt>
                <c:pt idx="2215">
                  <c:v>388.0</c:v>
                </c:pt>
                <c:pt idx="2216">
                  <c:v>388.0</c:v>
                </c:pt>
                <c:pt idx="2217">
                  <c:v>388.0</c:v>
                </c:pt>
                <c:pt idx="2218">
                  <c:v>389.0</c:v>
                </c:pt>
                <c:pt idx="2219">
                  <c:v>389.0</c:v>
                </c:pt>
                <c:pt idx="2220">
                  <c:v>389.0</c:v>
                </c:pt>
                <c:pt idx="2221">
                  <c:v>389.0</c:v>
                </c:pt>
                <c:pt idx="2222">
                  <c:v>389.0</c:v>
                </c:pt>
                <c:pt idx="2223">
                  <c:v>390.0</c:v>
                </c:pt>
                <c:pt idx="2224">
                  <c:v>390.0</c:v>
                </c:pt>
                <c:pt idx="2225">
                  <c:v>391.0</c:v>
                </c:pt>
                <c:pt idx="2226">
                  <c:v>391.0</c:v>
                </c:pt>
                <c:pt idx="2227">
                  <c:v>391.0</c:v>
                </c:pt>
                <c:pt idx="2228">
                  <c:v>391.0</c:v>
                </c:pt>
                <c:pt idx="2229">
                  <c:v>391.0</c:v>
                </c:pt>
                <c:pt idx="2230">
                  <c:v>391.0</c:v>
                </c:pt>
                <c:pt idx="2231">
                  <c:v>391.0</c:v>
                </c:pt>
                <c:pt idx="2232">
                  <c:v>391.0</c:v>
                </c:pt>
                <c:pt idx="2233">
                  <c:v>392.0</c:v>
                </c:pt>
                <c:pt idx="2234">
                  <c:v>392.0</c:v>
                </c:pt>
                <c:pt idx="2235">
                  <c:v>392.0</c:v>
                </c:pt>
                <c:pt idx="2236">
                  <c:v>392.0</c:v>
                </c:pt>
                <c:pt idx="2237">
                  <c:v>392.0</c:v>
                </c:pt>
                <c:pt idx="2238">
                  <c:v>392.0</c:v>
                </c:pt>
                <c:pt idx="2239">
                  <c:v>393.0</c:v>
                </c:pt>
                <c:pt idx="2240">
                  <c:v>393.0</c:v>
                </c:pt>
                <c:pt idx="2241">
                  <c:v>393.0</c:v>
                </c:pt>
                <c:pt idx="2242">
                  <c:v>393.0</c:v>
                </c:pt>
                <c:pt idx="2243">
                  <c:v>393.0</c:v>
                </c:pt>
                <c:pt idx="2244">
                  <c:v>393.0</c:v>
                </c:pt>
                <c:pt idx="2245">
                  <c:v>393.0</c:v>
                </c:pt>
                <c:pt idx="2246">
                  <c:v>394.0</c:v>
                </c:pt>
                <c:pt idx="2247">
                  <c:v>394.0</c:v>
                </c:pt>
                <c:pt idx="2248">
                  <c:v>394.0</c:v>
                </c:pt>
                <c:pt idx="2249">
                  <c:v>394.0</c:v>
                </c:pt>
                <c:pt idx="2250">
                  <c:v>394.0</c:v>
                </c:pt>
                <c:pt idx="2251">
                  <c:v>394.0</c:v>
                </c:pt>
                <c:pt idx="2252">
                  <c:v>394.0</c:v>
                </c:pt>
                <c:pt idx="2253">
                  <c:v>394.0</c:v>
                </c:pt>
                <c:pt idx="2254">
                  <c:v>395.0</c:v>
                </c:pt>
                <c:pt idx="2255">
                  <c:v>395.0</c:v>
                </c:pt>
                <c:pt idx="2256">
                  <c:v>396.0</c:v>
                </c:pt>
                <c:pt idx="2257">
                  <c:v>397.0</c:v>
                </c:pt>
                <c:pt idx="2258">
                  <c:v>397.0</c:v>
                </c:pt>
                <c:pt idx="2259">
                  <c:v>397.0</c:v>
                </c:pt>
                <c:pt idx="2260">
                  <c:v>397.0</c:v>
                </c:pt>
                <c:pt idx="2261">
                  <c:v>397.0</c:v>
                </c:pt>
                <c:pt idx="2262">
                  <c:v>397.0</c:v>
                </c:pt>
                <c:pt idx="2263">
                  <c:v>397.0</c:v>
                </c:pt>
                <c:pt idx="2264">
                  <c:v>397.0</c:v>
                </c:pt>
                <c:pt idx="2265">
                  <c:v>397.0</c:v>
                </c:pt>
                <c:pt idx="2266">
                  <c:v>397.0</c:v>
                </c:pt>
                <c:pt idx="2267">
                  <c:v>397.0</c:v>
                </c:pt>
                <c:pt idx="2268">
                  <c:v>398.0</c:v>
                </c:pt>
                <c:pt idx="2269">
                  <c:v>399.0</c:v>
                </c:pt>
                <c:pt idx="2270">
                  <c:v>399.0</c:v>
                </c:pt>
                <c:pt idx="2271">
                  <c:v>400.0</c:v>
                </c:pt>
                <c:pt idx="2272">
                  <c:v>400.0</c:v>
                </c:pt>
                <c:pt idx="2273">
                  <c:v>400.0</c:v>
                </c:pt>
                <c:pt idx="2274">
                  <c:v>400.0</c:v>
                </c:pt>
                <c:pt idx="2275">
                  <c:v>400.0</c:v>
                </c:pt>
                <c:pt idx="2276">
                  <c:v>400.0</c:v>
                </c:pt>
                <c:pt idx="2277">
                  <c:v>400.0</c:v>
                </c:pt>
                <c:pt idx="2278">
                  <c:v>400.0</c:v>
                </c:pt>
                <c:pt idx="2279">
                  <c:v>400.0</c:v>
                </c:pt>
                <c:pt idx="2280">
                  <c:v>400.0</c:v>
                </c:pt>
                <c:pt idx="2281">
                  <c:v>400.0</c:v>
                </c:pt>
                <c:pt idx="2282">
                  <c:v>400.0</c:v>
                </c:pt>
                <c:pt idx="2283">
                  <c:v>400.0</c:v>
                </c:pt>
                <c:pt idx="2284">
                  <c:v>400.0</c:v>
                </c:pt>
                <c:pt idx="2285">
                  <c:v>401.0</c:v>
                </c:pt>
                <c:pt idx="2286">
                  <c:v>402.0</c:v>
                </c:pt>
                <c:pt idx="2287">
                  <c:v>403.0</c:v>
                </c:pt>
                <c:pt idx="2288">
                  <c:v>404.0</c:v>
                </c:pt>
                <c:pt idx="2289">
                  <c:v>405.0</c:v>
                </c:pt>
                <c:pt idx="2290">
                  <c:v>406.0</c:v>
                </c:pt>
                <c:pt idx="2291">
                  <c:v>407.0</c:v>
                </c:pt>
                <c:pt idx="2292">
                  <c:v>407.0</c:v>
                </c:pt>
                <c:pt idx="2293">
                  <c:v>407.0</c:v>
                </c:pt>
                <c:pt idx="2294">
                  <c:v>407.0</c:v>
                </c:pt>
                <c:pt idx="2295">
                  <c:v>407.0</c:v>
                </c:pt>
                <c:pt idx="2296">
                  <c:v>407.0</c:v>
                </c:pt>
                <c:pt idx="2297">
                  <c:v>407.0</c:v>
                </c:pt>
                <c:pt idx="2298">
                  <c:v>407.0</c:v>
                </c:pt>
                <c:pt idx="2299">
                  <c:v>407.0</c:v>
                </c:pt>
                <c:pt idx="2300">
                  <c:v>407.0</c:v>
                </c:pt>
                <c:pt idx="2301">
                  <c:v>407.0</c:v>
                </c:pt>
                <c:pt idx="2302">
                  <c:v>408.0</c:v>
                </c:pt>
                <c:pt idx="2303">
                  <c:v>408.0</c:v>
                </c:pt>
                <c:pt idx="2304">
                  <c:v>408.0</c:v>
                </c:pt>
                <c:pt idx="2305">
                  <c:v>408.0</c:v>
                </c:pt>
                <c:pt idx="2306">
                  <c:v>408.0</c:v>
                </c:pt>
                <c:pt idx="2307">
                  <c:v>408.0</c:v>
                </c:pt>
                <c:pt idx="2308">
                  <c:v>408.0</c:v>
                </c:pt>
                <c:pt idx="2309">
                  <c:v>408.0</c:v>
                </c:pt>
                <c:pt idx="2310">
                  <c:v>408.0</c:v>
                </c:pt>
                <c:pt idx="2311">
                  <c:v>408.0</c:v>
                </c:pt>
                <c:pt idx="2312">
                  <c:v>408.0</c:v>
                </c:pt>
                <c:pt idx="2313">
                  <c:v>408.0</c:v>
                </c:pt>
                <c:pt idx="2314">
                  <c:v>408.0</c:v>
                </c:pt>
                <c:pt idx="2315">
                  <c:v>408.0</c:v>
                </c:pt>
                <c:pt idx="2316">
                  <c:v>408.0</c:v>
                </c:pt>
                <c:pt idx="2317">
                  <c:v>408.0</c:v>
                </c:pt>
                <c:pt idx="2318">
                  <c:v>408.0</c:v>
                </c:pt>
                <c:pt idx="2319">
                  <c:v>408.0</c:v>
                </c:pt>
                <c:pt idx="2320">
                  <c:v>408.0</c:v>
                </c:pt>
                <c:pt idx="2321">
                  <c:v>408.0</c:v>
                </c:pt>
                <c:pt idx="2322">
                  <c:v>408.0</c:v>
                </c:pt>
                <c:pt idx="2323">
                  <c:v>408.0</c:v>
                </c:pt>
                <c:pt idx="2324">
                  <c:v>408.0</c:v>
                </c:pt>
                <c:pt idx="2325">
                  <c:v>408.0</c:v>
                </c:pt>
                <c:pt idx="2326">
                  <c:v>408.0</c:v>
                </c:pt>
                <c:pt idx="2327">
                  <c:v>408.0</c:v>
                </c:pt>
                <c:pt idx="2328">
                  <c:v>408.0</c:v>
                </c:pt>
                <c:pt idx="2329">
                  <c:v>408.0</c:v>
                </c:pt>
                <c:pt idx="2330">
                  <c:v>408.0</c:v>
                </c:pt>
                <c:pt idx="2331">
                  <c:v>408.0</c:v>
                </c:pt>
                <c:pt idx="2332">
                  <c:v>408.0</c:v>
                </c:pt>
                <c:pt idx="2333">
                  <c:v>408.0</c:v>
                </c:pt>
                <c:pt idx="2334">
                  <c:v>408.0</c:v>
                </c:pt>
                <c:pt idx="2335">
                  <c:v>408.0</c:v>
                </c:pt>
                <c:pt idx="2336">
                  <c:v>408.0</c:v>
                </c:pt>
                <c:pt idx="2337">
                  <c:v>408.0</c:v>
                </c:pt>
                <c:pt idx="2338">
                  <c:v>408.0</c:v>
                </c:pt>
                <c:pt idx="2339">
                  <c:v>408.0</c:v>
                </c:pt>
                <c:pt idx="2340">
                  <c:v>408.0</c:v>
                </c:pt>
                <c:pt idx="2341">
                  <c:v>408.0</c:v>
                </c:pt>
                <c:pt idx="2342">
                  <c:v>408.0</c:v>
                </c:pt>
                <c:pt idx="2343">
                  <c:v>408.0</c:v>
                </c:pt>
                <c:pt idx="2344">
                  <c:v>409.0</c:v>
                </c:pt>
                <c:pt idx="2345">
                  <c:v>409.0</c:v>
                </c:pt>
                <c:pt idx="2346">
                  <c:v>409.0</c:v>
                </c:pt>
                <c:pt idx="2347">
                  <c:v>409.0</c:v>
                </c:pt>
                <c:pt idx="2348">
                  <c:v>409.0</c:v>
                </c:pt>
                <c:pt idx="2349">
                  <c:v>409.0</c:v>
                </c:pt>
                <c:pt idx="2350">
                  <c:v>409.0</c:v>
                </c:pt>
                <c:pt idx="2351">
                  <c:v>409.0</c:v>
                </c:pt>
                <c:pt idx="2352">
                  <c:v>409.0</c:v>
                </c:pt>
                <c:pt idx="2353">
                  <c:v>409.0</c:v>
                </c:pt>
                <c:pt idx="2354">
                  <c:v>410.0</c:v>
                </c:pt>
                <c:pt idx="2355">
                  <c:v>411.0</c:v>
                </c:pt>
                <c:pt idx="2356">
                  <c:v>411.0</c:v>
                </c:pt>
                <c:pt idx="2357">
                  <c:v>412.0</c:v>
                </c:pt>
                <c:pt idx="2358">
                  <c:v>412.0</c:v>
                </c:pt>
                <c:pt idx="2359">
                  <c:v>412.0</c:v>
                </c:pt>
                <c:pt idx="2360">
                  <c:v>413.0</c:v>
                </c:pt>
                <c:pt idx="2361">
                  <c:v>413.0</c:v>
                </c:pt>
                <c:pt idx="2362">
                  <c:v>413.0</c:v>
                </c:pt>
                <c:pt idx="2363">
                  <c:v>414.0</c:v>
                </c:pt>
                <c:pt idx="2364">
                  <c:v>415.0</c:v>
                </c:pt>
                <c:pt idx="2365">
                  <c:v>415.0</c:v>
                </c:pt>
                <c:pt idx="2366">
                  <c:v>416.0</c:v>
                </c:pt>
                <c:pt idx="2367">
                  <c:v>416.0</c:v>
                </c:pt>
                <c:pt idx="2368">
                  <c:v>417.0</c:v>
                </c:pt>
                <c:pt idx="2369">
                  <c:v>417.0</c:v>
                </c:pt>
                <c:pt idx="2370">
                  <c:v>417.0</c:v>
                </c:pt>
                <c:pt idx="2371">
                  <c:v>417.0</c:v>
                </c:pt>
                <c:pt idx="2372">
                  <c:v>417.0</c:v>
                </c:pt>
                <c:pt idx="2373">
                  <c:v>417.0</c:v>
                </c:pt>
                <c:pt idx="2374">
                  <c:v>417.0</c:v>
                </c:pt>
                <c:pt idx="2375">
                  <c:v>417.0</c:v>
                </c:pt>
                <c:pt idx="2376">
                  <c:v>417.0</c:v>
                </c:pt>
                <c:pt idx="2377">
                  <c:v>417.0</c:v>
                </c:pt>
                <c:pt idx="2378">
                  <c:v>417.0</c:v>
                </c:pt>
                <c:pt idx="2379">
                  <c:v>417.0</c:v>
                </c:pt>
                <c:pt idx="2380">
                  <c:v>417.0</c:v>
                </c:pt>
                <c:pt idx="2381">
                  <c:v>418.0</c:v>
                </c:pt>
                <c:pt idx="2382">
                  <c:v>418.0</c:v>
                </c:pt>
                <c:pt idx="2383">
                  <c:v>418.0</c:v>
                </c:pt>
                <c:pt idx="2384">
                  <c:v>418.0</c:v>
                </c:pt>
                <c:pt idx="2385">
                  <c:v>418.0</c:v>
                </c:pt>
                <c:pt idx="2386">
                  <c:v>418.0</c:v>
                </c:pt>
                <c:pt idx="2387">
                  <c:v>418.0</c:v>
                </c:pt>
                <c:pt idx="2388">
                  <c:v>418.0</c:v>
                </c:pt>
                <c:pt idx="2389">
                  <c:v>418.0</c:v>
                </c:pt>
                <c:pt idx="2390">
                  <c:v>418.0</c:v>
                </c:pt>
                <c:pt idx="2391">
                  <c:v>418.0</c:v>
                </c:pt>
                <c:pt idx="2392">
                  <c:v>418.0</c:v>
                </c:pt>
                <c:pt idx="2393">
                  <c:v>418.0</c:v>
                </c:pt>
                <c:pt idx="2394">
                  <c:v>418.0</c:v>
                </c:pt>
                <c:pt idx="2395">
                  <c:v>418.0</c:v>
                </c:pt>
                <c:pt idx="2396">
                  <c:v>418.0</c:v>
                </c:pt>
                <c:pt idx="2397">
                  <c:v>418.0</c:v>
                </c:pt>
                <c:pt idx="2398">
                  <c:v>418.0</c:v>
                </c:pt>
                <c:pt idx="2399">
                  <c:v>418.0</c:v>
                </c:pt>
                <c:pt idx="2400">
                  <c:v>418.0</c:v>
                </c:pt>
                <c:pt idx="2401">
                  <c:v>418.0</c:v>
                </c:pt>
                <c:pt idx="2402">
                  <c:v>418.0</c:v>
                </c:pt>
                <c:pt idx="2403">
                  <c:v>419.0</c:v>
                </c:pt>
                <c:pt idx="2404">
                  <c:v>420.0</c:v>
                </c:pt>
                <c:pt idx="2405">
                  <c:v>420.0</c:v>
                </c:pt>
                <c:pt idx="2406">
                  <c:v>420.0</c:v>
                </c:pt>
                <c:pt idx="2407">
                  <c:v>420.0</c:v>
                </c:pt>
                <c:pt idx="2408">
                  <c:v>420.0</c:v>
                </c:pt>
                <c:pt idx="2409">
                  <c:v>420.0</c:v>
                </c:pt>
                <c:pt idx="2410">
                  <c:v>420.0</c:v>
                </c:pt>
                <c:pt idx="2411">
                  <c:v>421.0</c:v>
                </c:pt>
                <c:pt idx="2412">
                  <c:v>422.0</c:v>
                </c:pt>
                <c:pt idx="2413">
                  <c:v>422.0</c:v>
                </c:pt>
                <c:pt idx="2414">
                  <c:v>422.0</c:v>
                </c:pt>
                <c:pt idx="2415">
                  <c:v>423.0</c:v>
                </c:pt>
                <c:pt idx="2416">
                  <c:v>424.0</c:v>
                </c:pt>
                <c:pt idx="2417">
                  <c:v>424.0</c:v>
                </c:pt>
                <c:pt idx="2418">
                  <c:v>424.0</c:v>
                </c:pt>
                <c:pt idx="2419">
                  <c:v>424.0</c:v>
                </c:pt>
                <c:pt idx="2420">
                  <c:v>424.0</c:v>
                </c:pt>
                <c:pt idx="2421">
                  <c:v>424.0</c:v>
                </c:pt>
                <c:pt idx="2422">
                  <c:v>424.0</c:v>
                </c:pt>
                <c:pt idx="2423">
                  <c:v>424.0</c:v>
                </c:pt>
                <c:pt idx="2424">
                  <c:v>424.0</c:v>
                </c:pt>
                <c:pt idx="2425">
                  <c:v>424.0</c:v>
                </c:pt>
                <c:pt idx="2426">
                  <c:v>424.0</c:v>
                </c:pt>
                <c:pt idx="2427">
                  <c:v>424.0</c:v>
                </c:pt>
                <c:pt idx="2428">
                  <c:v>424.0</c:v>
                </c:pt>
                <c:pt idx="2429">
                  <c:v>424.0</c:v>
                </c:pt>
                <c:pt idx="2430">
                  <c:v>425.0</c:v>
                </c:pt>
                <c:pt idx="2431">
                  <c:v>425.0</c:v>
                </c:pt>
                <c:pt idx="2432">
                  <c:v>426.0</c:v>
                </c:pt>
                <c:pt idx="2433">
                  <c:v>427.0</c:v>
                </c:pt>
                <c:pt idx="2434">
                  <c:v>427.0</c:v>
                </c:pt>
                <c:pt idx="2435">
                  <c:v>428.0</c:v>
                </c:pt>
                <c:pt idx="2436">
                  <c:v>428.0</c:v>
                </c:pt>
                <c:pt idx="2437">
                  <c:v>428.0</c:v>
                </c:pt>
                <c:pt idx="2438">
                  <c:v>428.0</c:v>
                </c:pt>
                <c:pt idx="2439">
                  <c:v>428.0</c:v>
                </c:pt>
                <c:pt idx="2440">
                  <c:v>429.0</c:v>
                </c:pt>
                <c:pt idx="2441">
                  <c:v>429.0</c:v>
                </c:pt>
                <c:pt idx="2442">
                  <c:v>429.0</c:v>
                </c:pt>
                <c:pt idx="2443">
                  <c:v>429.0</c:v>
                </c:pt>
                <c:pt idx="2444">
                  <c:v>430.0</c:v>
                </c:pt>
                <c:pt idx="2445">
                  <c:v>431.0</c:v>
                </c:pt>
                <c:pt idx="2446">
                  <c:v>432.0</c:v>
                </c:pt>
                <c:pt idx="2447">
                  <c:v>433.0</c:v>
                </c:pt>
                <c:pt idx="2448">
                  <c:v>433.0</c:v>
                </c:pt>
                <c:pt idx="2449">
                  <c:v>434.0</c:v>
                </c:pt>
                <c:pt idx="2450">
                  <c:v>435.0</c:v>
                </c:pt>
                <c:pt idx="2451">
                  <c:v>435.0</c:v>
                </c:pt>
                <c:pt idx="2452">
                  <c:v>435.0</c:v>
                </c:pt>
                <c:pt idx="2453">
                  <c:v>435.0</c:v>
                </c:pt>
                <c:pt idx="2454">
                  <c:v>435.0</c:v>
                </c:pt>
                <c:pt idx="2455">
                  <c:v>435.0</c:v>
                </c:pt>
                <c:pt idx="2456">
                  <c:v>435.0</c:v>
                </c:pt>
                <c:pt idx="2457">
                  <c:v>435.0</c:v>
                </c:pt>
                <c:pt idx="2458">
                  <c:v>435.0</c:v>
                </c:pt>
                <c:pt idx="2459">
                  <c:v>435.0</c:v>
                </c:pt>
                <c:pt idx="2460">
                  <c:v>435.0</c:v>
                </c:pt>
                <c:pt idx="2461">
                  <c:v>435.0</c:v>
                </c:pt>
                <c:pt idx="2462">
                  <c:v>435.0</c:v>
                </c:pt>
                <c:pt idx="2463">
                  <c:v>435.0</c:v>
                </c:pt>
                <c:pt idx="2464">
                  <c:v>435.0</c:v>
                </c:pt>
                <c:pt idx="2465">
                  <c:v>435.0</c:v>
                </c:pt>
                <c:pt idx="2466">
                  <c:v>435.0</c:v>
                </c:pt>
                <c:pt idx="2467">
                  <c:v>435.0</c:v>
                </c:pt>
                <c:pt idx="2468">
                  <c:v>435.0</c:v>
                </c:pt>
                <c:pt idx="2469">
                  <c:v>436.0</c:v>
                </c:pt>
                <c:pt idx="2470">
                  <c:v>436.0</c:v>
                </c:pt>
                <c:pt idx="2471">
                  <c:v>436.0</c:v>
                </c:pt>
                <c:pt idx="2472">
                  <c:v>436.0</c:v>
                </c:pt>
                <c:pt idx="2473">
                  <c:v>437.0</c:v>
                </c:pt>
                <c:pt idx="2474">
                  <c:v>438.0</c:v>
                </c:pt>
                <c:pt idx="2475">
                  <c:v>439.0</c:v>
                </c:pt>
                <c:pt idx="2476">
                  <c:v>439.0</c:v>
                </c:pt>
                <c:pt idx="2477">
                  <c:v>440.0</c:v>
                </c:pt>
                <c:pt idx="2478">
                  <c:v>441.0</c:v>
                </c:pt>
                <c:pt idx="2479">
                  <c:v>441.0</c:v>
                </c:pt>
                <c:pt idx="2480">
                  <c:v>441.0</c:v>
                </c:pt>
                <c:pt idx="2481">
                  <c:v>441.0</c:v>
                </c:pt>
                <c:pt idx="2482">
                  <c:v>441.0</c:v>
                </c:pt>
                <c:pt idx="2483">
                  <c:v>441.0</c:v>
                </c:pt>
                <c:pt idx="2484">
                  <c:v>441.0</c:v>
                </c:pt>
                <c:pt idx="2485">
                  <c:v>441.0</c:v>
                </c:pt>
                <c:pt idx="2486">
                  <c:v>441.0</c:v>
                </c:pt>
                <c:pt idx="2487">
                  <c:v>441.0</c:v>
                </c:pt>
                <c:pt idx="2488">
                  <c:v>441.0</c:v>
                </c:pt>
                <c:pt idx="2489">
                  <c:v>441.0</c:v>
                </c:pt>
                <c:pt idx="2490">
                  <c:v>441.0</c:v>
                </c:pt>
                <c:pt idx="2491">
                  <c:v>441.0</c:v>
                </c:pt>
                <c:pt idx="2492">
                  <c:v>441.0</c:v>
                </c:pt>
                <c:pt idx="2493">
                  <c:v>441.0</c:v>
                </c:pt>
                <c:pt idx="2494">
                  <c:v>441.0</c:v>
                </c:pt>
                <c:pt idx="2495">
                  <c:v>441.0</c:v>
                </c:pt>
                <c:pt idx="2496">
                  <c:v>441.0</c:v>
                </c:pt>
                <c:pt idx="2497">
                  <c:v>441.0</c:v>
                </c:pt>
                <c:pt idx="2498">
                  <c:v>442.0</c:v>
                </c:pt>
                <c:pt idx="2499">
                  <c:v>442.0</c:v>
                </c:pt>
                <c:pt idx="2500">
                  <c:v>443.0</c:v>
                </c:pt>
                <c:pt idx="2501">
                  <c:v>443.0</c:v>
                </c:pt>
                <c:pt idx="2502">
                  <c:v>443.0</c:v>
                </c:pt>
                <c:pt idx="2503">
                  <c:v>443.0</c:v>
                </c:pt>
                <c:pt idx="2504">
                  <c:v>443.0</c:v>
                </c:pt>
                <c:pt idx="2505">
                  <c:v>444.0</c:v>
                </c:pt>
                <c:pt idx="2506">
                  <c:v>444.0</c:v>
                </c:pt>
                <c:pt idx="2507">
                  <c:v>444.0</c:v>
                </c:pt>
                <c:pt idx="2508">
                  <c:v>444.0</c:v>
                </c:pt>
                <c:pt idx="2509">
                  <c:v>444.0</c:v>
                </c:pt>
                <c:pt idx="2510">
                  <c:v>444.0</c:v>
                </c:pt>
                <c:pt idx="2511">
                  <c:v>444.0</c:v>
                </c:pt>
                <c:pt idx="2512">
                  <c:v>444.0</c:v>
                </c:pt>
                <c:pt idx="2513">
                  <c:v>444.0</c:v>
                </c:pt>
                <c:pt idx="2514">
                  <c:v>445.0</c:v>
                </c:pt>
                <c:pt idx="2515">
                  <c:v>445.0</c:v>
                </c:pt>
                <c:pt idx="2516">
                  <c:v>445.0</c:v>
                </c:pt>
                <c:pt idx="2517">
                  <c:v>445.0</c:v>
                </c:pt>
                <c:pt idx="2518">
                  <c:v>445.0</c:v>
                </c:pt>
                <c:pt idx="2519">
                  <c:v>445.0</c:v>
                </c:pt>
                <c:pt idx="2520">
                  <c:v>445.0</c:v>
                </c:pt>
                <c:pt idx="2521">
                  <c:v>445.0</c:v>
                </c:pt>
                <c:pt idx="2522">
                  <c:v>445.0</c:v>
                </c:pt>
                <c:pt idx="2523">
                  <c:v>445.0</c:v>
                </c:pt>
                <c:pt idx="2524">
                  <c:v>445.0</c:v>
                </c:pt>
                <c:pt idx="2525">
                  <c:v>445.0</c:v>
                </c:pt>
                <c:pt idx="2526">
                  <c:v>446.0</c:v>
                </c:pt>
                <c:pt idx="2527">
                  <c:v>447.0</c:v>
                </c:pt>
                <c:pt idx="2528">
                  <c:v>447.0</c:v>
                </c:pt>
                <c:pt idx="2529">
                  <c:v>447.0</c:v>
                </c:pt>
                <c:pt idx="2530">
                  <c:v>447.0</c:v>
                </c:pt>
                <c:pt idx="2531">
                  <c:v>447.0</c:v>
                </c:pt>
                <c:pt idx="2532">
                  <c:v>447.0</c:v>
                </c:pt>
                <c:pt idx="2533">
                  <c:v>447.0</c:v>
                </c:pt>
                <c:pt idx="2534">
                  <c:v>447.0</c:v>
                </c:pt>
                <c:pt idx="2535">
                  <c:v>447.0</c:v>
                </c:pt>
                <c:pt idx="2536">
                  <c:v>447.0</c:v>
                </c:pt>
                <c:pt idx="2537">
                  <c:v>447.0</c:v>
                </c:pt>
                <c:pt idx="2538">
                  <c:v>447.0</c:v>
                </c:pt>
                <c:pt idx="2539">
                  <c:v>447.0</c:v>
                </c:pt>
                <c:pt idx="2540">
                  <c:v>447.0</c:v>
                </c:pt>
                <c:pt idx="2541">
                  <c:v>447.0</c:v>
                </c:pt>
                <c:pt idx="2542">
                  <c:v>447.0</c:v>
                </c:pt>
                <c:pt idx="2543">
                  <c:v>447.0</c:v>
                </c:pt>
                <c:pt idx="2544">
                  <c:v>447.0</c:v>
                </c:pt>
                <c:pt idx="2545">
                  <c:v>448.0</c:v>
                </c:pt>
                <c:pt idx="2546">
                  <c:v>449.0</c:v>
                </c:pt>
                <c:pt idx="2547">
                  <c:v>449.0</c:v>
                </c:pt>
                <c:pt idx="2548">
                  <c:v>449.0</c:v>
                </c:pt>
                <c:pt idx="2549">
                  <c:v>449.0</c:v>
                </c:pt>
                <c:pt idx="2550">
                  <c:v>449.0</c:v>
                </c:pt>
                <c:pt idx="2551">
                  <c:v>449.0</c:v>
                </c:pt>
                <c:pt idx="2552">
                  <c:v>449.0</c:v>
                </c:pt>
                <c:pt idx="2553">
                  <c:v>449.0</c:v>
                </c:pt>
                <c:pt idx="2554">
                  <c:v>449.0</c:v>
                </c:pt>
                <c:pt idx="2555">
                  <c:v>449.0</c:v>
                </c:pt>
                <c:pt idx="2556">
                  <c:v>449.0</c:v>
                </c:pt>
                <c:pt idx="2557">
                  <c:v>449.0</c:v>
                </c:pt>
                <c:pt idx="2558">
                  <c:v>449.0</c:v>
                </c:pt>
                <c:pt idx="2559">
                  <c:v>449.0</c:v>
                </c:pt>
                <c:pt idx="2560">
                  <c:v>449.0</c:v>
                </c:pt>
                <c:pt idx="2561">
                  <c:v>449.0</c:v>
                </c:pt>
                <c:pt idx="2562">
                  <c:v>449.0</c:v>
                </c:pt>
                <c:pt idx="2563">
                  <c:v>449.0</c:v>
                </c:pt>
                <c:pt idx="2564">
                  <c:v>449.0</c:v>
                </c:pt>
                <c:pt idx="2565">
                  <c:v>449.0</c:v>
                </c:pt>
                <c:pt idx="2566">
                  <c:v>450.0</c:v>
                </c:pt>
                <c:pt idx="2567">
                  <c:v>450.0</c:v>
                </c:pt>
                <c:pt idx="2568">
                  <c:v>450.0</c:v>
                </c:pt>
                <c:pt idx="2569">
                  <c:v>450.0</c:v>
                </c:pt>
                <c:pt idx="2570">
                  <c:v>450.0</c:v>
                </c:pt>
                <c:pt idx="2571">
                  <c:v>450.0</c:v>
                </c:pt>
                <c:pt idx="2572">
                  <c:v>450.0</c:v>
                </c:pt>
                <c:pt idx="2573">
                  <c:v>450.0</c:v>
                </c:pt>
                <c:pt idx="2574">
                  <c:v>450.0</c:v>
                </c:pt>
                <c:pt idx="2575">
                  <c:v>450.0</c:v>
                </c:pt>
                <c:pt idx="2576">
                  <c:v>450.0</c:v>
                </c:pt>
                <c:pt idx="2577">
                  <c:v>450.0</c:v>
                </c:pt>
                <c:pt idx="2578">
                  <c:v>450.0</c:v>
                </c:pt>
                <c:pt idx="2579">
                  <c:v>451.0</c:v>
                </c:pt>
                <c:pt idx="2580">
                  <c:v>452.0</c:v>
                </c:pt>
                <c:pt idx="2581">
                  <c:v>452.0</c:v>
                </c:pt>
                <c:pt idx="2582">
                  <c:v>452.0</c:v>
                </c:pt>
                <c:pt idx="2583">
                  <c:v>452.0</c:v>
                </c:pt>
                <c:pt idx="2584">
                  <c:v>452.0</c:v>
                </c:pt>
                <c:pt idx="2585">
                  <c:v>452.0</c:v>
                </c:pt>
                <c:pt idx="2586">
                  <c:v>452.0</c:v>
                </c:pt>
                <c:pt idx="2587">
                  <c:v>452.0</c:v>
                </c:pt>
                <c:pt idx="2588">
                  <c:v>452.0</c:v>
                </c:pt>
                <c:pt idx="2589">
                  <c:v>452.0</c:v>
                </c:pt>
                <c:pt idx="2590">
                  <c:v>452.0</c:v>
                </c:pt>
                <c:pt idx="2591">
                  <c:v>452.0</c:v>
                </c:pt>
                <c:pt idx="2592">
                  <c:v>452.0</c:v>
                </c:pt>
                <c:pt idx="2593">
                  <c:v>452.0</c:v>
                </c:pt>
                <c:pt idx="2594">
                  <c:v>453.0</c:v>
                </c:pt>
                <c:pt idx="2595">
                  <c:v>454.0</c:v>
                </c:pt>
                <c:pt idx="2596">
                  <c:v>454.0</c:v>
                </c:pt>
                <c:pt idx="2597">
                  <c:v>454.0</c:v>
                </c:pt>
                <c:pt idx="2598">
                  <c:v>454.0</c:v>
                </c:pt>
                <c:pt idx="2599">
                  <c:v>455.0</c:v>
                </c:pt>
                <c:pt idx="2600">
                  <c:v>456.0</c:v>
                </c:pt>
                <c:pt idx="2601">
                  <c:v>456.0</c:v>
                </c:pt>
                <c:pt idx="2602">
                  <c:v>457.0</c:v>
                </c:pt>
                <c:pt idx="2603">
                  <c:v>457.0</c:v>
                </c:pt>
                <c:pt idx="2604">
                  <c:v>457.0</c:v>
                </c:pt>
                <c:pt idx="2605">
                  <c:v>457.0</c:v>
                </c:pt>
                <c:pt idx="2606">
                  <c:v>457.0</c:v>
                </c:pt>
                <c:pt idx="2607">
                  <c:v>457.0</c:v>
                </c:pt>
                <c:pt idx="2608">
                  <c:v>457.0</c:v>
                </c:pt>
                <c:pt idx="2609">
                  <c:v>457.0</c:v>
                </c:pt>
                <c:pt idx="2610">
                  <c:v>458.0</c:v>
                </c:pt>
                <c:pt idx="2611">
                  <c:v>459.0</c:v>
                </c:pt>
                <c:pt idx="2612">
                  <c:v>460.0</c:v>
                </c:pt>
                <c:pt idx="2613">
                  <c:v>460.0</c:v>
                </c:pt>
                <c:pt idx="2614">
                  <c:v>460.0</c:v>
                </c:pt>
                <c:pt idx="2615">
                  <c:v>460.0</c:v>
                </c:pt>
                <c:pt idx="2616">
                  <c:v>460.0</c:v>
                </c:pt>
                <c:pt idx="2617">
                  <c:v>460.0</c:v>
                </c:pt>
                <c:pt idx="2618">
                  <c:v>460.0</c:v>
                </c:pt>
                <c:pt idx="2619">
                  <c:v>460.0</c:v>
                </c:pt>
                <c:pt idx="2620">
                  <c:v>461.0</c:v>
                </c:pt>
                <c:pt idx="2621">
                  <c:v>462.0</c:v>
                </c:pt>
                <c:pt idx="2622">
                  <c:v>462.0</c:v>
                </c:pt>
                <c:pt idx="2623">
                  <c:v>463.0</c:v>
                </c:pt>
                <c:pt idx="2624">
                  <c:v>463.0</c:v>
                </c:pt>
                <c:pt idx="2625">
                  <c:v>463.0</c:v>
                </c:pt>
                <c:pt idx="2626">
                  <c:v>463.0</c:v>
                </c:pt>
                <c:pt idx="2627">
                  <c:v>463.0</c:v>
                </c:pt>
                <c:pt idx="2628">
                  <c:v>464.0</c:v>
                </c:pt>
                <c:pt idx="2629">
                  <c:v>464.0</c:v>
                </c:pt>
                <c:pt idx="2630">
                  <c:v>464.0</c:v>
                </c:pt>
                <c:pt idx="2631">
                  <c:v>465.0</c:v>
                </c:pt>
                <c:pt idx="2632">
                  <c:v>466.0</c:v>
                </c:pt>
                <c:pt idx="2633">
                  <c:v>466.0</c:v>
                </c:pt>
                <c:pt idx="2634">
                  <c:v>466.0</c:v>
                </c:pt>
                <c:pt idx="2635">
                  <c:v>466.0</c:v>
                </c:pt>
                <c:pt idx="2636">
                  <c:v>466.0</c:v>
                </c:pt>
                <c:pt idx="2637">
                  <c:v>466.0</c:v>
                </c:pt>
                <c:pt idx="2638">
                  <c:v>466.0</c:v>
                </c:pt>
                <c:pt idx="2639">
                  <c:v>466.0</c:v>
                </c:pt>
                <c:pt idx="2640">
                  <c:v>466.0</c:v>
                </c:pt>
                <c:pt idx="2641">
                  <c:v>466.0</c:v>
                </c:pt>
                <c:pt idx="2642">
                  <c:v>466.0</c:v>
                </c:pt>
                <c:pt idx="2643">
                  <c:v>467.0</c:v>
                </c:pt>
                <c:pt idx="2644">
                  <c:v>468.0</c:v>
                </c:pt>
                <c:pt idx="2645">
                  <c:v>469.0</c:v>
                </c:pt>
                <c:pt idx="2646">
                  <c:v>469.0</c:v>
                </c:pt>
                <c:pt idx="2647">
                  <c:v>469.0</c:v>
                </c:pt>
                <c:pt idx="2648">
                  <c:v>469.0</c:v>
                </c:pt>
                <c:pt idx="2649">
                  <c:v>469.0</c:v>
                </c:pt>
                <c:pt idx="2650">
                  <c:v>469.0</c:v>
                </c:pt>
                <c:pt idx="2651">
                  <c:v>469.0</c:v>
                </c:pt>
                <c:pt idx="2652">
                  <c:v>469.0</c:v>
                </c:pt>
                <c:pt idx="2653">
                  <c:v>469.0</c:v>
                </c:pt>
                <c:pt idx="2654">
                  <c:v>469.0</c:v>
                </c:pt>
                <c:pt idx="2655">
                  <c:v>469.0</c:v>
                </c:pt>
                <c:pt idx="2656">
                  <c:v>469.0</c:v>
                </c:pt>
                <c:pt idx="2657">
                  <c:v>469.0</c:v>
                </c:pt>
                <c:pt idx="2658">
                  <c:v>469.0</c:v>
                </c:pt>
                <c:pt idx="2659">
                  <c:v>469.0</c:v>
                </c:pt>
                <c:pt idx="2660">
                  <c:v>469.0</c:v>
                </c:pt>
                <c:pt idx="2661">
                  <c:v>469.0</c:v>
                </c:pt>
                <c:pt idx="2662">
                  <c:v>469.0</c:v>
                </c:pt>
                <c:pt idx="2663">
                  <c:v>469.0</c:v>
                </c:pt>
                <c:pt idx="2664">
                  <c:v>469.0</c:v>
                </c:pt>
                <c:pt idx="2665">
                  <c:v>469.0</c:v>
                </c:pt>
                <c:pt idx="2666">
                  <c:v>469.0</c:v>
                </c:pt>
                <c:pt idx="2667">
                  <c:v>469.0</c:v>
                </c:pt>
                <c:pt idx="2668">
                  <c:v>469.0</c:v>
                </c:pt>
                <c:pt idx="2669">
                  <c:v>469.0</c:v>
                </c:pt>
                <c:pt idx="2670">
                  <c:v>469.0</c:v>
                </c:pt>
                <c:pt idx="2671">
                  <c:v>469.0</c:v>
                </c:pt>
                <c:pt idx="2672">
                  <c:v>469.0</c:v>
                </c:pt>
                <c:pt idx="2673">
                  <c:v>469.0</c:v>
                </c:pt>
                <c:pt idx="2674">
                  <c:v>469.0</c:v>
                </c:pt>
                <c:pt idx="2675">
                  <c:v>469.0</c:v>
                </c:pt>
                <c:pt idx="2676">
                  <c:v>469.0</c:v>
                </c:pt>
                <c:pt idx="2677">
                  <c:v>469.0</c:v>
                </c:pt>
                <c:pt idx="2678">
                  <c:v>469.0</c:v>
                </c:pt>
                <c:pt idx="2679">
                  <c:v>469.0</c:v>
                </c:pt>
                <c:pt idx="2680">
                  <c:v>469.0</c:v>
                </c:pt>
                <c:pt idx="2681">
                  <c:v>469.0</c:v>
                </c:pt>
                <c:pt idx="2682">
                  <c:v>469.0</c:v>
                </c:pt>
                <c:pt idx="2683">
                  <c:v>469.0</c:v>
                </c:pt>
                <c:pt idx="2684">
                  <c:v>469.0</c:v>
                </c:pt>
                <c:pt idx="2685">
                  <c:v>469.0</c:v>
                </c:pt>
                <c:pt idx="2686">
                  <c:v>469.0</c:v>
                </c:pt>
                <c:pt idx="2687">
                  <c:v>469.0</c:v>
                </c:pt>
                <c:pt idx="2688">
                  <c:v>469.0</c:v>
                </c:pt>
                <c:pt idx="2689">
                  <c:v>469.0</c:v>
                </c:pt>
                <c:pt idx="2690">
                  <c:v>469.0</c:v>
                </c:pt>
                <c:pt idx="2691">
                  <c:v>469.0</c:v>
                </c:pt>
                <c:pt idx="2692">
                  <c:v>469.0</c:v>
                </c:pt>
                <c:pt idx="2693">
                  <c:v>469.0</c:v>
                </c:pt>
                <c:pt idx="2694">
                  <c:v>469.0</c:v>
                </c:pt>
                <c:pt idx="2695">
                  <c:v>469.0</c:v>
                </c:pt>
                <c:pt idx="2696">
                  <c:v>469.0</c:v>
                </c:pt>
                <c:pt idx="2697">
                  <c:v>469.0</c:v>
                </c:pt>
                <c:pt idx="2698">
                  <c:v>469.0</c:v>
                </c:pt>
                <c:pt idx="2699">
                  <c:v>469.0</c:v>
                </c:pt>
                <c:pt idx="2700">
                  <c:v>469.0</c:v>
                </c:pt>
                <c:pt idx="2701">
                  <c:v>469.0</c:v>
                </c:pt>
                <c:pt idx="2702">
                  <c:v>469.0</c:v>
                </c:pt>
                <c:pt idx="2703">
                  <c:v>469.0</c:v>
                </c:pt>
                <c:pt idx="2704">
                  <c:v>469.0</c:v>
                </c:pt>
                <c:pt idx="2705">
                  <c:v>469.0</c:v>
                </c:pt>
                <c:pt idx="2706">
                  <c:v>469.0</c:v>
                </c:pt>
                <c:pt idx="2707">
                  <c:v>469.0</c:v>
                </c:pt>
                <c:pt idx="2708">
                  <c:v>469.0</c:v>
                </c:pt>
                <c:pt idx="2709">
                  <c:v>469.0</c:v>
                </c:pt>
                <c:pt idx="2710">
                  <c:v>469.0</c:v>
                </c:pt>
                <c:pt idx="2711">
                  <c:v>469.0</c:v>
                </c:pt>
                <c:pt idx="2712">
                  <c:v>470.0</c:v>
                </c:pt>
                <c:pt idx="2713">
                  <c:v>471.0</c:v>
                </c:pt>
                <c:pt idx="2714">
                  <c:v>471.0</c:v>
                </c:pt>
                <c:pt idx="2715">
                  <c:v>472.0</c:v>
                </c:pt>
                <c:pt idx="2716">
                  <c:v>473.0</c:v>
                </c:pt>
                <c:pt idx="2717">
                  <c:v>474.0</c:v>
                </c:pt>
                <c:pt idx="2718">
                  <c:v>474.0</c:v>
                </c:pt>
                <c:pt idx="2719">
                  <c:v>474.0</c:v>
                </c:pt>
                <c:pt idx="2720">
                  <c:v>474.0</c:v>
                </c:pt>
                <c:pt idx="2721">
                  <c:v>474.0</c:v>
                </c:pt>
                <c:pt idx="2722">
                  <c:v>474.0</c:v>
                </c:pt>
                <c:pt idx="2723">
                  <c:v>474.0</c:v>
                </c:pt>
                <c:pt idx="2724">
                  <c:v>474.0</c:v>
                </c:pt>
                <c:pt idx="2725">
                  <c:v>475.0</c:v>
                </c:pt>
                <c:pt idx="2726">
                  <c:v>476.0</c:v>
                </c:pt>
                <c:pt idx="2727">
                  <c:v>476.0</c:v>
                </c:pt>
                <c:pt idx="2728">
                  <c:v>476.0</c:v>
                </c:pt>
                <c:pt idx="2729">
                  <c:v>476.0</c:v>
                </c:pt>
                <c:pt idx="2730">
                  <c:v>476.0</c:v>
                </c:pt>
                <c:pt idx="2731">
                  <c:v>476.0</c:v>
                </c:pt>
                <c:pt idx="2732">
                  <c:v>476.0</c:v>
                </c:pt>
                <c:pt idx="2733">
                  <c:v>476.0</c:v>
                </c:pt>
                <c:pt idx="2734">
                  <c:v>476.0</c:v>
                </c:pt>
                <c:pt idx="2735">
                  <c:v>476.0</c:v>
                </c:pt>
                <c:pt idx="2736">
                  <c:v>476.0</c:v>
                </c:pt>
                <c:pt idx="2737">
                  <c:v>476.0</c:v>
                </c:pt>
                <c:pt idx="2738">
                  <c:v>476.0</c:v>
                </c:pt>
                <c:pt idx="2739">
                  <c:v>476.0</c:v>
                </c:pt>
                <c:pt idx="2740">
                  <c:v>476.0</c:v>
                </c:pt>
                <c:pt idx="2741">
                  <c:v>476.0</c:v>
                </c:pt>
                <c:pt idx="2742">
                  <c:v>476.0</c:v>
                </c:pt>
                <c:pt idx="2743">
                  <c:v>477.0</c:v>
                </c:pt>
                <c:pt idx="2744">
                  <c:v>478.0</c:v>
                </c:pt>
                <c:pt idx="2745">
                  <c:v>479.0</c:v>
                </c:pt>
                <c:pt idx="2746">
                  <c:v>479.0</c:v>
                </c:pt>
                <c:pt idx="2747">
                  <c:v>479.0</c:v>
                </c:pt>
                <c:pt idx="2748">
                  <c:v>479.0</c:v>
                </c:pt>
                <c:pt idx="2749">
                  <c:v>479.0</c:v>
                </c:pt>
                <c:pt idx="2750">
                  <c:v>479.0</c:v>
                </c:pt>
                <c:pt idx="2751">
                  <c:v>479.0</c:v>
                </c:pt>
                <c:pt idx="2752">
                  <c:v>479.0</c:v>
                </c:pt>
                <c:pt idx="2753">
                  <c:v>480.0</c:v>
                </c:pt>
                <c:pt idx="2754">
                  <c:v>481.0</c:v>
                </c:pt>
                <c:pt idx="2755">
                  <c:v>482.0</c:v>
                </c:pt>
                <c:pt idx="2756">
                  <c:v>482.0</c:v>
                </c:pt>
                <c:pt idx="2757">
                  <c:v>482.0</c:v>
                </c:pt>
                <c:pt idx="2758">
                  <c:v>482.0</c:v>
                </c:pt>
                <c:pt idx="2759">
                  <c:v>482.0</c:v>
                </c:pt>
                <c:pt idx="2760">
                  <c:v>482.0</c:v>
                </c:pt>
                <c:pt idx="2761">
                  <c:v>482.0</c:v>
                </c:pt>
                <c:pt idx="2762">
                  <c:v>482.0</c:v>
                </c:pt>
                <c:pt idx="2763">
                  <c:v>482.0</c:v>
                </c:pt>
                <c:pt idx="2764">
                  <c:v>483.0</c:v>
                </c:pt>
                <c:pt idx="2765">
                  <c:v>483.0</c:v>
                </c:pt>
                <c:pt idx="2766">
                  <c:v>483.0</c:v>
                </c:pt>
                <c:pt idx="2767">
                  <c:v>484.0</c:v>
                </c:pt>
                <c:pt idx="2768">
                  <c:v>484.0</c:v>
                </c:pt>
                <c:pt idx="2769">
                  <c:v>484.0</c:v>
                </c:pt>
                <c:pt idx="2770">
                  <c:v>484.0</c:v>
                </c:pt>
                <c:pt idx="2771">
                  <c:v>485.0</c:v>
                </c:pt>
                <c:pt idx="2772">
                  <c:v>486.0</c:v>
                </c:pt>
                <c:pt idx="2773">
                  <c:v>487.0</c:v>
                </c:pt>
                <c:pt idx="2774">
                  <c:v>487.0</c:v>
                </c:pt>
                <c:pt idx="2775">
                  <c:v>487.0</c:v>
                </c:pt>
                <c:pt idx="2776">
                  <c:v>487.0</c:v>
                </c:pt>
                <c:pt idx="2777">
                  <c:v>487.0</c:v>
                </c:pt>
                <c:pt idx="2778">
                  <c:v>487.0</c:v>
                </c:pt>
                <c:pt idx="2779">
                  <c:v>487.0</c:v>
                </c:pt>
                <c:pt idx="2780">
                  <c:v>487.0</c:v>
                </c:pt>
                <c:pt idx="2781">
                  <c:v>487.0</c:v>
                </c:pt>
                <c:pt idx="2782">
                  <c:v>487.0</c:v>
                </c:pt>
                <c:pt idx="2783">
                  <c:v>487.0</c:v>
                </c:pt>
                <c:pt idx="2784">
                  <c:v>487.0</c:v>
                </c:pt>
                <c:pt idx="2785">
                  <c:v>487.0</c:v>
                </c:pt>
                <c:pt idx="2786">
                  <c:v>487.0</c:v>
                </c:pt>
                <c:pt idx="2787">
                  <c:v>487.0</c:v>
                </c:pt>
                <c:pt idx="2788">
                  <c:v>487.0</c:v>
                </c:pt>
                <c:pt idx="2789">
                  <c:v>488.0</c:v>
                </c:pt>
                <c:pt idx="2790">
                  <c:v>489.0</c:v>
                </c:pt>
                <c:pt idx="2791">
                  <c:v>489.0</c:v>
                </c:pt>
                <c:pt idx="2792">
                  <c:v>489.0</c:v>
                </c:pt>
                <c:pt idx="2793">
                  <c:v>489.0</c:v>
                </c:pt>
                <c:pt idx="2794">
                  <c:v>489.0</c:v>
                </c:pt>
                <c:pt idx="2795">
                  <c:v>490.0</c:v>
                </c:pt>
                <c:pt idx="2796">
                  <c:v>490.0</c:v>
                </c:pt>
                <c:pt idx="2797">
                  <c:v>490.0</c:v>
                </c:pt>
                <c:pt idx="2798">
                  <c:v>490.0</c:v>
                </c:pt>
                <c:pt idx="2799">
                  <c:v>490.0</c:v>
                </c:pt>
                <c:pt idx="2800">
                  <c:v>490.0</c:v>
                </c:pt>
                <c:pt idx="2801">
                  <c:v>490.0</c:v>
                </c:pt>
                <c:pt idx="2802">
                  <c:v>490.0</c:v>
                </c:pt>
                <c:pt idx="2803">
                  <c:v>490.0</c:v>
                </c:pt>
                <c:pt idx="2804">
                  <c:v>490.0</c:v>
                </c:pt>
                <c:pt idx="2805">
                  <c:v>490.0</c:v>
                </c:pt>
                <c:pt idx="2806">
                  <c:v>490.0</c:v>
                </c:pt>
                <c:pt idx="2807">
                  <c:v>490.0</c:v>
                </c:pt>
                <c:pt idx="2808">
                  <c:v>490.0</c:v>
                </c:pt>
                <c:pt idx="2809">
                  <c:v>490.0</c:v>
                </c:pt>
                <c:pt idx="2810">
                  <c:v>490.0</c:v>
                </c:pt>
                <c:pt idx="2811">
                  <c:v>490.0</c:v>
                </c:pt>
                <c:pt idx="2812">
                  <c:v>490.0</c:v>
                </c:pt>
                <c:pt idx="2813">
                  <c:v>490.0</c:v>
                </c:pt>
                <c:pt idx="2814">
                  <c:v>490.0</c:v>
                </c:pt>
                <c:pt idx="2815">
                  <c:v>490.0</c:v>
                </c:pt>
                <c:pt idx="2816">
                  <c:v>490.0</c:v>
                </c:pt>
                <c:pt idx="2817">
                  <c:v>490.0</c:v>
                </c:pt>
                <c:pt idx="2818">
                  <c:v>490.0</c:v>
                </c:pt>
                <c:pt idx="2819">
                  <c:v>490.0</c:v>
                </c:pt>
                <c:pt idx="2820">
                  <c:v>490.0</c:v>
                </c:pt>
                <c:pt idx="2821">
                  <c:v>490.0</c:v>
                </c:pt>
                <c:pt idx="2822">
                  <c:v>490.0</c:v>
                </c:pt>
                <c:pt idx="2823">
                  <c:v>490.0</c:v>
                </c:pt>
                <c:pt idx="2824">
                  <c:v>490.0</c:v>
                </c:pt>
                <c:pt idx="2825">
                  <c:v>491.0</c:v>
                </c:pt>
                <c:pt idx="2826">
                  <c:v>491.0</c:v>
                </c:pt>
                <c:pt idx="2827">
                  <c:v>491.0</c:v>
                </c:pt>
                <c:pt idx="2828">
                  <c:v>491.0</c:v>
                </c:pt>
                <c:pt idx="2829">
                  <c:v>491.0</c:v>
                </c:pt>
                <c:pt idx="2830">
                  <c:v>491.0</c:v>
                </c:pt>
                <c:pt idx="2831">
                  <c:v>491.0</c:v>
                </c:pt>
                <c:pt idx="2832">
                  <c:v>491.0</c:v>
                </c:pt>
                <c:pt idx="2833">
                  <c:v>492.0</c:v>
                </c:pt>
                <c:pt idx="2834">
                  <c:v>492.0</c:v>
                </c:pt>
                <c:pt idx="2835">
                  <c:v>492.0</c:v>
                </c:pt>
                <c:pt idx="2836">
                  <c:v>493.0</c:v>
                </c:pt>
                <c:pt idx="2837">
                  <c:v>493.0</c:v>
                </c:pt>
                <c:pt idx="2838">
                  <c:v>493.0</c:v>
                </c:pt>
                <c:pt idx="2839">
                  <c:v>493.0</c:v>
                </c:pt>
                <c:pt idx="2840">
                  <c:v>493.0</c:v>
                </c:pt>
                <c:pt idx="2841">
                  <c:v>493.0</c:v>
                </c:pt>
                <c:pt idx="2842">
                  <c:v>493.0</c:v>
                </c:pt>
                <c:pt idx="2843">
                  <c:v>493.0</c:v>
                </c:pt>
                <c:pt idx="2844">
                  <c:v>493.0</c:v>
                </c:pt>
                <c:pt idx="2845">
                  <c:v>493.0</c:v>
                </c:pt>
                <c:pt idx="2846">
                  <c:v>493.0</c:v>
                </c:pt>
                <c:pt idx="2847">
                  <c:v>493.0</c:v>
                </c:pt>
                <c:pt idx="2848">
                  <c:v>493.0</c:v>
                </c:pt>
                <c:pt idx="2849">
                  <c:v>493.0</c:v>
                </c:pt>
                <c:pt idx="2850">
                  <c:v>493.0</c:v>
                </c:pt>
                <c:pt idx="2851">
                  <c:v>493.0</c:v>
                </c:pt>
                <c:pt idx="2852">
                  <c:v>493.0</c:v>
                </c:pt>
                <c:pt idx="2853">
                  <c:v>494.0</c:v>
                </c:pt>
                <c:pt idx="2854">
                  <c:v>495.0</c:v>
                </c:pt>
                <c:pt idx="2855">
                  <c:v>496.0</c:v>
                </c:pt>
                <c:pt idx="2856">
                  <c:v>497.0</c:v>
                </c:pt>
                <c:pt idx="2857">
                  <c:v>498.0</c:v>
                </c:pt>
                <c:pt idx="2858">
                  <c:v>498.0</c:v>
                </c:pt>
                <c:pt idx="2859">
                  <c:v>498.0</c:v>
                </c:pt>
                <c:pt idx="2860">
                  <c:v>498.0</c:v>
                </c:pt>
                <c:pt idx="2861">
                  <c:v>498.0</c:v>
                </c:pt>
                <c:pt idx="2862">
                  <c:v>498.0</c:v>
                </c:pt>
                <c:pt idx="2863">
                  <c:v>498.0</c:v>
                </c:pt>
                <c:pt idx="2864">
                  <c:v>498.0</c:v>
                </c:pt>
                <c:pt idx="2865">
                  <c:v>498.0</c:v>
                </c:pt>
                <c:pt idx="2866">
                  <c:v>498.0</c:v>
                </c:pt>
                <c:pt idx="2867">
                  <c:v>498.0</c:v>
                </c:pt>
                <c:pt idx="2868">
                  <c:v>498.0</c:v>
                </c:pt>
                <c:pt idx="2869">
                  <c:v>498.0</c:v>
                </c:pt>
                <c:pt idx="2870">
                  <c:v>498.0</c:v>
                </c:pt>
                <c:pt idx="2871">
                  <c:v>498.0</c:v>
                </c:pt>
                <c:pt idx="2872">
                  <c:v>499.0</c:v>
                </c:pt>
                <c:pt idx="2873">
                  <c:v>500.0</c:v>
                </c:pt>
                <c:pt idx="2874">
                  <c:v>500.0</c:v>
                </c:pt>
                <c:pt idx="2875">
                  <c:v>500.0</c:v>
                </c:pt>
                <c:pt idx="2876">
                  <c:v>500.0</c:v>
                </c:pt>
                <c:pt idx="2877">
                  <c:v>500.0</c:v>
                </c:pt>
                <c:pt idx="2878">
                  <c:v>500.0</c:v>
                </c:pt>
                <c:pt idx="2879">
                  <c:v>500.0</c:v>
                </c:pt>
                <c:pt idx="2880">
                  <c:v>500.0</c:v>
                </c:pt>
                <c:pt idx="2881">
                  <c:v>500.0</c:v>
                </c:pt>
                <c:pt idx="2882">
                  <c:v>500.0</c:v>
                </c:pt>
                <c:pt idx="2883">
                  <c:v>500.0</c:v>
                </c:pt>
                <c:pt idx="2884">
                  <c:v>500.0</c:v>
                </c:pt>
                <c:pt idx="2885">
                  <c:v>500.0</c:v>
                </c:pt>
                <c:pt idx="2886">
                  <c:v>500.0</c:v>
                </c:pt>
                <c:pt idx="2887">
                  <c:v>500.0</c:v>
                </c:pt>
                <c:pt idx="2888">
                  <c:v>500.0</c:v>
                </c:pt>
                <c:pt idx="2889">
                  <c:v>500.0</c:v>
                </c:pt>
                <c:pt idx="2890">
                  <c:v>500.0</c:v>
                </c:pt>
                <c:pt idx="2891">
                  <c:v>500.0</c:v>
                </c:pt>
                <c:pt idx="2892">
                  <c:v>500.0</c:v>
                </c:pt>
                <c:pt idx="2893">
                  <c:v>500.0</c:v>
                </c:pt>
                <c:pt idx="2894">
                  <c:v>501.0</c:v>
                </c:pt>
                <c:pt idx="2895">
                  <c:v>502.0</c:v>
                </c:pt>
                <c:pt idx="2896">
                  <c:v>502.0</c:v>
                </c:pt>
                <c:pt idx="2897">
                  <c:v>502.0</c:v>
                </c:pt>
                <c:pt idx="2898">
                  <c:v>503.0</c:v>
                </c:pt>
                <c:pt idx="2899">
                  <c:v>503.0</c:v>
                </c:pt>
                <c:pt idx="2900">
                  <c:v>504.0</c:v>
                </c:pt>
                <c:pt idx="2901">
                  <c:v>504.0</c:v>
                </c:pt>
                <c:pt idx="2902">
                  <c:v>504.0</c:v>
                </c:pt>
                <c:pt idx="2903">
                  <c:v>504.0</c:v>
                </c:pt>
                <c:pt idx="2904">
                  <c:v>505.0</c:v>
                </c:pt>
                <c:pt idx="2905">
                  <c:v>505.0</c:v>
                </c:pt>
                <c:pt idx="2906">
                  <c:v>505.0</c:v>
                </c:pt>
                <c:pt idx="2907">
                  <c:v>505.0</c:v>
                </c:pt>
                <c:pt idx="2908">
                  <c:v>505.0</c:v>
                </c:pt>
                <c:pt idx="2909">
                  <c:v>505.0</c:v>
                </c:pt>
                <c:pt idx="2910">
                  <c:v>505.0</c:v>
                </c:pt>
                <c:pt idx="2911">
                  <c:v>505.0</c:v>
                </c:pt>
                <c:pt idx="2912">
                  <c:v>506.0</c:v>
                </c:pt>
                <c:pt idx="2913">
                  <c:v>506.0</c:v>
                </c:pt>
                <c:pt idx="2914">
                  <c:v>507.0</c:v>
                </c:pt>
                <c:pt idx="2915">
                  <c:v>508.0</c:v>
                </c:pt>
                <c:pt idx="2916">
                  <c:v>508.0</c:v>
                </c:pt>
                <c:pt idx="2917">
                  <c:v>509.0</c:v>
                </c:pt>
                <c:pt idx="2918">
                  <c:v>509.0</c:v>
                </c:pt>
                <c:pt idx="2919">
                  <c:v>509.0</c:v>
                </c:pt>
                <c:pt idx="2920">
                  <c:v>509.0</c:v>
                </c:pt>
                <c:pt idx="2921">
                  <c:v>509.0</c:v>
                </c:pt>
                <c:pt idx="2922">
                  <c:v>509.0</c:v>
                </c:pt>
                <c:pt idx="2923">
                  <c:v>509.0</c:v>
                </c:pt>
                <c:pt idx="2924">
                  <c:v>509.0</c:v>
                </c:pt>
                <c:pt idx="2925">
                  <c:v>509.0</c:v>
                </c:pt>
                <c:pt idx="2926">
                  <c:v>509.0</c:v>
                </c:pt>
                <c:pt idx="2927">
                  <c:v>509.0</c:v>
                </c:pt>
                <c:pt idx="2928">
                  <c:v>509.0</c:v>
                </c:pt>
                <c:pt idx="2929">
                  <c:v>509.0</c:v>
                </c:pt>
                <c:pt idx="2930">
                  <c:v>509.0</c:v>
                </c:pt>
                <c:pt idx="2931">
                  <c:v>509.0</c:v>
                </c:pt>
                <c:pt idx="2932">
                  <c:v>509.0</c:v>
                </c:pt>
                <c:pt idx="2933">
                  <c:v>509.0</c:v>
                </c:pt>
                <c:pt idx="2934">
                  <c:v>510.0</c:v>
                </c:pt>
                <c:pt idx="2935">
                  <c:v>511.0</c:v>
                </c:pt>
                <c:pt idx="2936">
                  <c:v>511.0</c:v>
                </c:pt>
                <c:pt idx="2937">
                  <c:v>511.0</c:v>
                </c:pt>
                <c:pt idx="2938">
                  <c:v>511.0</c:v>
                </c:pt>
                <c:pt idx="2939">
                  <c:v>511.0</c:v>
                </c:pt>
                <c:pt idx="2940">
                  <c:v>511.0</c:v>
                </c:pt>
                <c:pt idx="2941">
                  <c:v>511.0</c:v>
                </c:pt>
                <c:pt idx="2942">
                  <c:v>511.0</c:v>
                </c:pt>
                <c:pt idx="2943">
                  <c:v>511.0</c:v>
                </c:pt>
                <c:pt idx="2944">
                  <c:v>511.0</c:v>
                </c:pt>
                <c:pt idx="2945">
                  <c:v>512.0</c:v>
                </c:pt>
                <c:pt idx="2946">
                  <c:v>512.0</c:v>
                </c:pt>
                <c:pt idx="2947">
                  <c:v>512.0</c:v>
                </c:pt>
                <c:pt idx="2948">
                  <c:v>513.0</c:v>
                </c:pt>
                <c:pt idx="2949">
                  <c:v>513.0</c:v>
                </c:pt>
                <c:pt idx="2950">
                  <c:v>513.0</c:v>
                </c:pt>
                <c:pt idx="2951">
                  <c:v>513.0</c:v>
                </c:pt>
                <c:pt idx="2952">
                  <c:v>513.0</c:v>
                </c:pt>
                <c:pt idx="2953">
                  <c:v>513.0</c:v>
                </c:pt>
                <c:pt idx="2954">
                  <c:v>513.0</c:v>
                </c:pt>
                <c:pt idx="2955">
                  <c:v>513.0</c:v>
                </c:pt>
                <c:pt idx="2956">
                  <c:v>513.0</c:v>
                </c:pt>
                <c:pt idx="2957">
                  <c:v>514.0</c:v>
                </c:pt>
                <c:pt idx="2958">
                  <c:v>514.0</c:v>
                </c:pt>
                <c:pt idx="2959">
                  <c:v>514.0</c:v>
                </c:pt>
                <c:pt idx="2960">
                  <c:v>514.0</c:v>
                </c:pt>
                <c:pt idx="2961">
                  <c:v>514.0</c:v>
                </c:pt>
                <c:pt idx="2962">
                  <c:v>514.0</c:v>
                </c:pt>
                <c:pt idx="2963">
                  <c:v>515.0</c:v>
                </c:pt>
                <c:pt idx="2964">
                  <c:v>515.0</c:v>
                </c:pt>
                <c:pt idx="2965">
                  <c:v>515.0</c:v>
                </c:pt>
                <c:pt idx="2966">
                  <c:v>515.0</c:v>
                </c:pt>
                <c:pt idx="2967">
                  <c:v>515.0</c:v>
                </c:pt>
                <c:pt idx="2968">
                  <c:v>516.0</c:v>
                </c:pt>
                <c:pt idx="2969">
                  <c:v>516.0</c:v>
                </c:pt>
                <c:pt idx="2970">
                  <c:v>517.0</c:v>
                </c:pt>
                <c:pt idx="2971">
                  <c:v>518.0</c:v>
                </c:pt>
                <c:pt idx="2972">
                  <c:v>518.0</c:v>
                </c:pt>
                <c:pt idx="2973">
                  <c:v>518.0</c:v>
                </c:pt>
                <c:pt idx="2974">
                  <c:v>518.0</c:v>
                </c:pt>
                <c:pt idx="2975">
                  <c:v>518.0</c:v>
                </c:pt>
                <c:pt idx="2976">
                  <c:v>518.0</c:v>
                </c:pt>
                <c:pt idx="2977">
                  <c:v>518.0</c:v>
                </c:pt>
                <c:pt idx="2978">
                  <c:v>518.0</c:v>
                </c:pt>
                <c:pt idx="2979">
                  <c:v>518.0</c:v>
                </c:pt>
                <c:pt idx="2980">
                  <c:v>518.0</c:v>
                </c:pt>
                <c:pt idx="2981">
                  <c:v>518.0</c:v>
                </c:pt>
                <c:pt idx="2982">
                  <c:v>518.0</c:v>
                </c:pt>
                <c:pt idx="2983">
                  <c:v>518.0</c:v>
                </c:pt>
                <c:pt idx="2984">
                  <c:v>518.0</c:v>
                </c:pt>
                <c:pt idx="2985">
                  <c:v>518.0</c:v>
                </c:pt>
                <c:pt idx="2986">
                  <c:v>518.0</c:v>
                </c:pt>
                <c:pt idx="2987">
                  <c:v>519.0</c:v>
                </c:pt>
                <c:pt idx="2988">
                  <c:v>519.0</c:v>
                </c:pt>
                <c:pt idx="2989">
                  <c:v>519.0</c:v>
                </c:pt>
                <c:pt idx="2990">
                  <c:v>519.0</c:v>
                </c:pt>
                <c:pt idx="2991">
                  <c:v>519.0</c:v>
                </c:pt>
                <c:pt idx="2992">
                  <c:v>519.0</c:v>
                </c:pt>
                <c:pt idx="2993">
                  <c:v>519.0</c:v>
                </c:pt>
                <c:pt idx="2994">
                  <c:v>519.0</c:v>
                </c:pt>
                <c:pt idx="2995">
                  <c:v>519.0</c:v>
                </c:pt>
                <c:pt idx="2996">
                  <c:v>519.0</c:v>
                </c:pt>
                <c:pt idx="2997">
                  <c:v>519.0</c:v>
                </c:pt>
                <c:pt idx="2998">
                  <c:v>519.0</c:v>
                </c:pt>
                <c:pt idx="2999">
                  <c:v>519.0</c:v>
                </c:pt>
                <c:pt idx="3000">
                  <c:v>519.0</c:v>
                </c:pt>
                <c:pt idx="3001">
                  <c:v>520.0</c:v>
                </c:pt>
                <c:pt idx="3002">
                  <c:v>520.0</c:v>
                </c:pt>
                <c:pt idx="3003">
                  <c:v>520.0</c:v>
                </c:pt>
                <c:pt idx="3004">
                  <c:v>520.0</c:v>
                </c:pt>
                <c:pt idx="3005">
                  <c:v>520.0</c:v>
                </c:pt>
                <c:pt idx="3006">
                  <c:v>520.0</c:v>
                </c:pt>
                <c:pt idx="3007">
                  <c:v>520.0</c:v>
                </c:pt>
                <c:pt idx="3008">
                  <c:v>520.0</c:v>
                </c:pt>
                <c:pt idx="3009">
                  <c:v>520.0</c:v>
                </c:pt>
                <c:pt idx="3010">
                  <c:v>520.0</c:v>
                </c:pt>
                <c:pt idx="3011">
                  <c:v>520.0</c:v>
                </c:pt>
                <c:pt idx="3012">
                  <c:v>520.0</c:v>
                </c:pt>
                <c:pt idx="3013">
                  <c:v>520.0</c:v>
                </c:pt>
                <c:pt idx="3014">
                  <c:v>520.0</c:v>
                </c:pt>
                <c:pt idx="3015">
                  <c:v>520.0</c:v>
                </c:pt>
                <c:pt idx="3016">
                  <c:v>520.0</c:v>
                </c:pt>
                <c:pt idx="3017">
                  <c:v>520.0</c:v>
                </c:pt>
                <c:pt idx="3018">
                  <c:v>520.0</c:v>
                </c:pt>
                <c:pt idx="3019">
                  <c:v>520.0</c:v>
                </c:pt>
                <c:pt idx="3020">
                  <c:v>520.0</c:v>
                </c:pt>
                <c:pt idx="3021">
                  <c:v>520.0</c:v>
                </c:pt>
                <c:pt idx="3022">
                  <c:v>520.0</c:v>
                </c:pt>
                <c:pt idx="3023">
                  <c:v>520.0</c:v>
                </c:pt>
                <c:pt idx="3024">
                  <c:v>520.0</c:v>
                </c:pt>
                <c:pt idx="3025">
                  <c:v>520.0</c:v>
                </c:pt>
                <c:pt idx="3026">
                  <c:v>520.0</c:v>
                </c:pt>
                <c:pt idx="3027">
                  <c:v>520.0</c:v>
                </c:pt>
                <c:pt idx="3028">
                  <c:v>520.0</c:v>
                </c:pt>
                <c:pt idx="3029">
                  <c:v>520.0</c:v>
                </c:pt>
                <c:pt idx="3030">
                  <c:v>520.0</c:v>
                </c:pt>
                <c:pt idx="3031">
                  <c:v>520.0</c:v>
                </c:pt>
                <c:pt idx="3032">
                  <c:v>520.0</c:v>
                </c:pt>
                <c:pt idx="3033">
                  <c:v>521.0</c:v>
                </c:pt>
                <c:pt idx="3034">
                  <c:v>521.0</c:v>
                </c:pt>
                <c:pt idx="3035">
                  <c:v>521.0</c:v>
                </c:pt>
                <c:pt idx="3036">
                  <c:v>521.0</c:v>
                </c:pt>
                <c:pt idx="3037">
                  <c:v>521.0</c:v>
                </c:pt>
                <c:pt idx="3038">
                  <c:v>521.0</c:v>
                </c:pt>
                <c:pt idx="3039">
                  <c:v>521.0</c:v>
                </c:pt>
                <c:pt idx="3040">
                  <c:v>521.0</c:v>
                </c:pt>
                <c:pt idx="3041">
                  <c:v>521.0</c:v>
                </c:pt>
                <c:pt idx="3042">
                  <c:v>521.0</c:v>
                </c:pt>
                <c:pt idx="3043">
                  <c:v>521.0</c:v>
                </c:pt>
                <c:pt idx="3044">
                  <c:v>521.0</c:v>
                </c:pt>
                <c:pt idx="3045">
                  <c:v>522.0</c:v>
                </c:pt>
                <c:pt idx="3046">
                  <c:v>522.0</c:v>
                </c:pt>
                <c:pt idx="3047">
                  <c:v>523.0</c:v>
                </c:pt>
                <c:pt idx="3048">
                  <c:v>523.0</c:v>
                </c:pt>
                <c:pt idx="3049">
                  <c:v>523.0</c:v>
                </c:pt>
                <c:pt idx="3050">
                  <c:v>523.0</c:v>
                </c:pt>
                <c:pt idx="3051">
                  <c:v>523.0</c:v>
                </c:pt>
                <c:pt idx="3052">
                  <c:v>523.0</c:v>
                </c:pt>
                <c:pt idx="3053">
                  <c:v>523.0</c:v>
                </c:pt>
                <c:pt idx="3054">
                  <c:v>523.0</c:v>
                </c:pt>
                <c:pt idx="3055">
                  <c:v>523.0</c:v>
                </c:pt>
                <c:pt idx="3056">
                  <c:v>523.0</c:v>
                </c:pt>
                <c:pt idx="3057">
                  <c:v>523.0</c:v>
                </c:pt>
                <c:pt idx="3058">
                  <c:v>523.0</c:v>
                </c:pt>
                <c:pt idx="3059">
                  <c:v>523.0</c:v>
                </c:pt>
                <c:pt idx="3060">
                  <c:v>523.0</c:v>
                </c:pt>
                <c:pt idx="3061">
                  <c:v>523.0</c:v>
                </c:pt>
                <c:pt idx="3062">
                  <c:v>523.0</c:v>
                </c:pt>
                <c:pt idx="3063">
                  <c:v>523.0</c:v>
                </c:pt>
                <c:pt idx="3064">
                  <c:v>523.0</c:v>
                </c:pt>
                <c:pt idx="3065">
                  <c:v>523.0</c:v>
                </c:pt>
                <c:pt idx="3066">
                  <c:v>523.0</c:v>
                </c:pt>
                <c:pt idx="3067">
                  <c:v>523.0</c:v>
                </c:pt>
                <c:pt idx="3068">
                  <c:v>523.0</c:v>
                </c:pt>
                <c:pt idx="3069">
                  <c:v>523.0</c:v>
                </c:pt>
                <c:pt idx="3070">
                  <c:v>523.0</c:v>
                </c:pt>
                <c:pt idx="3071">
                  <c:v>523.0</c:v>
                </c:pt>
                <c:pt idx="3072">
                  <c:v>523.0</c:v>
                </c:pt>
                <c:pt idx="3073">
                  <c:v>523.0</c:v>
                </c:pt>
                <c:pt idx="3074">
                  <c:v>523.0</c:v>
                </c:pt>
                <c:pt idx="3075">
                  <c:v>523.0</c:v>
                </c:pt>
                <c:pt idx="3076">
                  <c:v>523.0</c:v>
                </c:pt>
                <c:pt idx="3077">
                  <c:v>523.0</c:v>
                </c:pt>
                <c:pt idx="3078">
                  <c:v>523.0</c:v>
                </c:pt>
                <c:pt idx="3079">
                  <c:v>523.0</c:v>
                </c:pt>
                <c:pt idx="3080">
                  <c:v>523.0</c:v>
                </c:pt>
                <c:pt idx="3081">
                  <c:v>523.0</c:v>
                </c:pt>
                <c:pt idx="3082">
                  <c:v>523.0</c:v>
                </c:pt>
                <c:pt idx="3083">
                  <c:v>523.0</c:v>
                </c:pt>
                <c:pt idx="3084">
                  <c:v>523.0</c:v>
                </c:pt>
                <c:pt idx="3085">
                  <c:v>524.0</c:v>
                </c:pt>
                <c:pt idx="3086">
                  <c:v>525.0</c:v>
                </c:pt>
                <c:pt idx="3087">
                  <c:v>525.0</c:v>
                </c:pt>
                <c:pt idx="3088">
                  <c:v>525.0</c:v>
                </c:pt>
                <c:pt idx="3089">
                  <c:v>525.0</c:v>
                </c:pt>
                <c:pt idx="3090">
                  <c:v>525.0</c:v>
                </c:pt>
                <c:pt idx="3091">
                  <c:v>526.0</c:v>
                </c:pt>
                <c:pt idx="3092">
                  <c:v>526.0</c:v>
                </c:pt>
                <c:pt idx="3093">
                  <c:v>526.0</c:v>
                </c:pt>
                <c:pt idx="3094">
                  <c:v>526.0</c:v>
                </c:pt>
                <c:pt idx="3095">
                  <c:v>526.0</c:v>
                </c:pt>
                <c:pt idx="3096">
                  <c:v>526.0</c:v>
                </c:pt>
                <c:pt idx="3097">
                  <c:v>526.0</c:v>
                </c:pt>
                <c:pt idx="3098">
                  <c:v>526.0</c:v>
                </c:pt>
                <c:pt idx="3099">
                  <c:v>527.0</c:v>
                </c:pt>
                <c:pt idx="3100">
                  <c:v>527.0</c:v>
                </c:pt>
                <c:pt idx="3101">
                  <c:v>528.0</c:v>
                </c:pt>
                <c:pt idx="3102">
                  <c:v>528.0</c:v>
                </c:pt>
                <c:pt idx="3103">
                  <c:v>528.0</c:v>
                </c:pt>
                <c:pt idx="3104">
                  <c:v>528.0</c:v>
                </c:pt>
                <c:pt idx="3105">
                  <c:v>528.0</c:v>
                </c:pt>
                <c:pt idx="3106">
                  <c:v>528.0</c:v>
                </c:pt>
                <c:pt idx="3107">
                  <c:v>528.0</c:v>
                </c:pt>
                <c:pt idx="3108">
                  <c:v>528.0</c:v>
                </c:pt>
                <c:pt idx="3109">
                  <c:v>528.0</c:v>
                </c:pt>
                <c:pt idx="3110">
                  <c:v>528.0</c:v>
                </c:pt>
                <c:pt idx="3111">
                  <c:v>528.0</c:v>
                </c:pt>
                <c:pt idx="3112">
                  <c:v>528.0</c:v>
                </c:pt>
                <c:pt idx="3113">
                  <c:v>528.0</c:v>
                </c:pt>
                <c:pt idx="3114">
                  <c:v>528.0</c:v>
                </c:pt>
                <c:pt idx="3115">
                  <c:v>528.0</c:v>
                </c:pt>
                <c:pt idx="3116">
                  <c:v>528.0</c:v>
                </c:pt>
                <c:pt idx="3117">
                  <c:v>528.0</c:v>
                </c:pt>
                <c:pt idx="3118">
                  <c:v>528.0</c:v>
                </c:pt>
                <c:pt idx="3119">
                  <c:v>528.0</c:v>
                </c:pt>
                <c:pt idx="3120">
                  <c:v>528.0</c:v>
                </c:pt>
                <c:pt idx="3121">
                  <c:v>528.0</c:v>
                </c:pt>
                <c:pt idx="3122">
                  <c:v>528.0</c:v>
                </c:pt>
                <c:pt idx="3123">
                  <c:v>528.0</c:v>
                </c:pt>
                <c:pt idx="3124">
                  <c:v>528.0</c:v>
                </c:pt>
                <c:pt idx="3125">
                  <c:v>528.0</c:v>
                </c:pt>
                <c:pt idx="3126">
                  <c:v>528.0</c:v>
                </c:pt>
                <c:pt idx="3127">
                  <c:v>529.0</c:v>
                </c:pt>
                <c:pt idx="3128">
                  <c:v>529.0</c:v>
                </c:pt>
                <c:pt idx="3129">
                  <c:v>529.0</c:v>
                </c:pt>
                <c:pt idx="3130">
                  <c:v>529.0</c:v>
                </c:pt>
                <c:pt idx="3131">
                  <c:v>529.0</c:v>
                </c:pt>
                <c:pt idx="3132">
                  <c:v>529.0</c:v>
                </c:pt>
                <c:pt idx="3133">
                  <c:v>529.0</c:v>
                </c:pt>
                <c:pt idx="3134">
                  <c:v>529.0</c:v>
                </c:pt>
                <c:pt idx="3135">
                  <c:v>529.0</c:v>
                </c:pt>
                <c:pt idx="3136">
                  <c:v>529.0</c:v>
                </c:pt>
                <c:pt idx="3137">
                  <c:v>529.0</c:v>
                </c:pt>
                <c:pt idx="3138">
                  <c:v>529.0</c:v>
                </c:pt>
                <c:pt idx="3139">
                  <c:v>529.0</c:v>
                </c:pt>
                <c:pt idx="3140">
                  <c:v>530.0</c:v>
                </c:pt>
                <c:pt idx="3141">
                  <c:v>530.0</c:v>
                </c:pt>
                <c:pt idx="3142">
                  <c:v>530.0</c:v>
                </c:pt>
                <c:pt idx="3143">
                  <c:v>531.0</c:v>
                </c:pt>
                <c:pt idx="3144">
                  <c:v>531.0</c:v>
                </c:pt>
                <c:pt idx="3145">
                  <c:v>531.0</c:v>
                </c:pt>
                <c:pt idx="3146">
                  <c:v>531.0</c:v>
                </c:pt>
                <c:pt idx="3147">
                  <c:v>531.0</c:v>
                </c:pt>
                <c:pt idx="3148">
                  <c:v>531.0</c:v>
                </c:pt>
                <c:pt idx="3149">
                  <c:v>531.0</c:v>
                </c:pt>
                <c:pt idx="3150">
                  <c:v>532.0</c:v>
                </c:pt>
                <c:pt idx="3151">
                  <c:v>532.0</c:v>
                </c:pt>
                <c:pt idx="3152">
                  <c:v>532.0</c:v>
                </c:pt>
                <c:pt idx="3153">
                  <c:v>532.0</c:v>
                </c:pt>
                <c:pt idx="3154">
                  <c:v>532.0</c:v>
                </c:pt>
                <c:pt idx="3155">
                  <c:v>532.0</c:v>
                </c:pt>
                <c:pt idx="3156">
                  <c:v>532.0</c:v>
                </c:pt>
                <c:pt idx="3157">
                  <c:v>532.0</c:v>
                </c:pt>
                <c:pt idx="3158">
                  <c:v>532.0</c:v>
                </c:pt>
                <c:pt idx="3159">
                  <c:v>532.0</c:v>
                </c:pt>
                <c:pt idx="3160">
                  <c:v>532.0</c:v>
                </c:pt>
                <c:pt idx="3161">
                  <c:v>532.0</c:v>
                </c:pt>
                <c:pt idx="3162">
                  <c:v>532.0</c:v>
                </c:pt>
                <c:pt idx="3163">
                  <c:v>532.0</c:v>
                </c:pt>
                <c:pt idx="3164">
                  <c:v>532.0</c:v>
                </c:pt>
                <c:pt idx="3165">
                  <c:v>532.0</c:v>
                </c:pt>
                <c:pt idx="3166">
                  <c:v>532.0</c:v>
                </c:pt>
                <c:pt idx="3167">
                  <c:v>532.0</c:v>
                </c:pt>
                <c:pt idx="3168">
                  <c:v>532.0</c:v>
                </c:pt>
                <c:pt idx="3169">
                  <c:v>532.0</c:v>
                </c:pt>
                <c:pt idx="3170">
                  <c:v>532.0</c:v>
                </c:pt>
                <c:pt idx="3171">
                  <c:v>532.0</c:v>
                </c:pt>
                <c:pt idx="3172">
                  <c:v>532.0</c:v>
                </c:pt>
                <c:pt idx="3173">
                  <c:v>532.0</c:v>
                </c:pt>
                <c:pt idx="3174">
                  <c:v>532.0</c:v>
                </c:pt>
                <c:pt idx="3175">
                  <c:v>532.0</c:v>
                </c:pt>
                <c:pt idx="3176">
                  <c:v>532.0</c:v>
                </c:pt>
                <c:pt idx="3177">
                  <c:v>532.0</c:v>
                </c:pt>
                <c:pt idx="3178">
                  <c:v>532.0</c:v>
                </c:pt>
                <c:pt idx="3179">
                  <c:v>532.0</c:v>
                </c:pt>
                <c:pt idx="3180">
                  <c:v>532.0</c:v>
                </c:pt>
                <c:pt idx="3181">
                  <c:v>532.0</c:v>
                </c:pt>
                <c:pt idx="3182">
                  <c:v>532.0</c:v>
                </c:pt>
                <c:pt idx="3183">
                  <c:v>533.0</c:v>
                </c:pt>
                <c:pt idx="3184">
                  <c:v>533.0</c:v>
                </c:pt>
                <c:pt idx="3185">
                  <c:v>533.0</c:v>
                </c:pt>
                <c:pt idx="3186">
                  <c:v>533.0</c:v>
                </c:pt>
                <c:pt idx="3187">
                  <c:v>533.0</c:v>
                </c:pt>
                <c:pt idx="3188">
                  <c:v>534.0</c:v>
                </c:pt>
                <c:pt idx="3189">
                  <c:v>534.0</c:v>
                </c:pt>
                <c:pt idx="3190">
                  <c:v>535.0</c:v>
                </c:pt>
                <c:pt idx="3191">
                  <c:v>536.0</c:v>
                </c:pt>
                <c:pt idx="3192">
                  <c:v>537.0</c:v>
                </c:pt>
                <c:pt idx="3193">
                  <c:v>537.0</c:v>
                </c:pt>
                <c:pt idx="3194">
                  <c:v>537.0</c:v>
                </c:pt>
                <c:pt idx="3195">
                  <c:v>537.0</c:v>
                </c:pt>
                <c:pt idx="3196">
                  <c:v>537.0</c:v>
                </c:pt>
                <c:pt idx="3197">
                  <c:v>537.0</c:v>
                </c:pt>
                <c:pt idx="3198">
                  <c:v>537.0</c:v>
                </c:pt>
                <c:pt idx="3199">
                  <c:v>537.0</c:v>
                </c:pt>
                <c:pt idx="3200">
                  <c:v>537.0</c:v>
                </c:pt>
                <c:pt idx="3201">
                  <c:v>537.0</c:v>
                </c:pt>
                <c:pt idx="3202">
                  <c:v>537.0</c:v>
                </c:pt>
                <c:pt idx="3203">
                  <c:v>537.0</c:v>
                </c:pt>
                <c:pt idx="3204">
                  <c:v>537.0</c:v>
                </c:pt>
                <c:pt idx="3205">
                  <c:v>537.0</c:v>
                </c:pt>
                <c:pt idx="3206">
                  <c:v>537.0</c:v>
                </c:pt>
                <c:pt idx="3207">
                  <c:v>537.0</c:v>
                </c:pt>
                <c:pt idx="3208">
                  <c:v>537.0</c:v>
                </c:pt>
                <c:pt idx="3209">
                  <c:v>538.0</c:v>
                </c:pt>
                <c:pt idx="3210">
                  <c:v>538.0</c:v>
                </c:pt>
                <c:pt idx="3211">
                  <c:v>538.0</c:v>
                </c:pt>
                <c:pt idx="3212">
                  <c:v>538.0</c:v>
                </c:pt>
                <c:pt idx="3213">
                  <c:v>538.0</c:v>
                </c:pt>
                <c:pt idx="3214">
                  <c:v>538.0</c:v>
                </c:pt>
                <c:pt idx="3215">
                  <c:v>538.0</c:v>
                </c:pt>
                <c:pt idx="3216">
                  <c:v>539.0</c:v>
                </c:pt>
                <c:pt idx="3217">
                  <c:v>539.0</c:v>
                </c:pt>
                <c:pt idx="3218">
                  <c:v>539.0</c:v>
                </c:pt>
                <c:pt idx="3219">
                  <c:v>539.0</c:v>
                </c:pt>
                <c:pt idx="3220">
                  <c:v>539.0</c:v>
                </c:pt>
                <c:pt idx="3221">
                  <c:v>540.0</c:v>
                </c:pt>
                <c:pt idx="3222">
                  <c:v>540.0</c:v>
                </c:pt>
                <c:pt idx="3223">
                  <c:v>540.0</c:v>
                </c:pt>
                <c:pt idx="3224">
                  <c:v>540.0</c:v>
                </c:pt>
                <c:pt idx="3225">
                  <c:v>540.0</c:v>
                </c:pt>
                <c:pt idx="3226">
                  <c:v>540.0</c:v>
                </c:pt>
                <c:pt idx="3227">
                  <c:v>540.0</c:v>
                </c:pt>
                <c:pt idx="3228">
                  <c:v>540.0</c:v>
                </c:pt>
                <c:pt idx="3229">
                  <c:v>540.0</c:v>
                </c:pt>
                <c:pt idx="3230">
                  <c:v>540.0</c:v>
                </c:pt>
                <c:pt idx="3231">
                  <c:v>541.0</c:v>
                </c:pt>
                <c:pt idx="3232">
                  <c:v>542.0</c:v>
                </c:pt>
                <c:pt idx="3233">
                  <c:v>542.0</c:v>
                </c:pt>
                <c:pt idx="3234">
                  <c:v>542.0</c:v>
                </c:pt>
                <c:pt idx="3235">
                  <c:v>542.0</c:v>
                </c:pt>
                <c:pt idx="3236">
                  <c:v>543.0</c:v>
                </c:pt>
                <c:pt idx="3237">
                  <c:v>543.0</c:v>
                </c:pt>
                <c:pt idx="3238">
                  <c:v>544.0</c:v>
                </c:pt>
                <c:pt idx="3239">
                  <c:v>545.0</c:v>
                </c:pt>
                <c:pt idx="3240">
                  <c:v>545.0</c:v>
                </c:pt>
                <c:pt idx="3241">
                  <c:v>545.0</c:v>
                </c:pt>
                <c:pt idx="3242">
                  <c:v>546.0</c:v>
                </c:pt>
                <c:pt idx="3243">
                  <c:v>547.0</c:v>
                </c:pt>
                <c:pt idx="3244">
                  <c:v>547.0</c:v>
                </c:pt>
                <c:pt idx="3245">
                  <c:v>547.0</c:v>
                </c:pt>
                <c:pt idx="3246">
                  <c:v>547.0</c:v>
                </c:pt>
                <c:pt idx="3247">
                  <c:v>547.0</c:v>
                </c:pt>
                <c:pt idx="3248">
                  <c:v>547.0</c:v>
                </c:pt>
                <c:pt idx="3249">
                  <c:v>547.0</c:v>
                </c:pt>
                <c:pt idx="3250">
                  <c:v>547.0</c:v>
                </c:pt>
                <c:pt idx="3251">
                  <c:v>547.0</c:v>
                </c:pt>
                <c:pt idx="3252">
                  <c:v>548.0</c:v>
                </c:pt>
                <c:pt idx="3253">
                  <c:v>548.0</c:v>
                </c:pt>
                <c:pt idx="3254">
                  <c:v>548.0</c:v>
                </c:pt>
                <c:pt idx="3255">
                  <c:v>548.0</c:v>
                </c:pt>
                <c:pt idx="3256">
                  <c:v>548.0</c:v>
                </c:pt>
                <c:pt idx="3257">
                  <c:v>548.0</c:v>
                </c:pt>
                <c:pt idx="3258">
                  <c:v>548.0</c:v>
                </c:pt>
                <c:pt idx="3259">
                  <c:v>548.0</c:v>
                </c:pt>
                <c:pt idx="3260">
                  <c:v>548.0</c:v>
                </c:pt>
                <c:pt idx="3261">
                  <c:v>548.0</c:v>
                </c:pt>
                <c:pt idx="3262">
                  <c:v>548.0</c:v>
                </c:pt>
                <c:pt idx="3263">
                  <c:v>548.0</c:v>
                </c:pt>
                <c:pt idx="3264">
                  <c:v>548.0</c:v>
                </c:pt>
                <c:pt idx="3265">
                  <c:v>549.0</c:v>
                </c:pt>
                <c:pt idx="3266">
                  <c:v>549.0</c:v>
                </c:pt>
                <c:pt idx="3267">
                  <c:v>549.0</c:v>
                </c:pt>
                <c:pt idx="3268">
                  <c:v>549.0</c:v>
                </c:pt>
                <c:pt idx="3269">
                  <c:v>549.0</c:v>
                </c:pt>
                <c:pt idx="3270">
                  <c:v>549.0</c:v>
                </c:pt>
                <c:pt idx="3271">
                  <c:v>549.0</c:v>
                </c:pt>
                <c:pt idx="3272">
                  <c:v>549.0</c:v>
                </c:pt>
                <c:pt idx="3273">
                  <c:v>549.0</c:v>
                </c:pt>
                <c:pt idx="3274">
                  <c:v>549.0</c:v>
                </c:pt>
                <c:pt idx="3275">
                  <c:v>549.0</c:v>
                </c:pt>
                <c:pt idx="3276">
                  <c:v>549.0</c:v>
                </c:pt>
                <c:pt idx="3277">
                  <c:v>549.0</c:v>
                </c:pt>
                <c:pt idx="3278">
                  <c:v>549.0</c:v>
                </c:pt>
                <c:pt idx="3279">
                  <c:v>549.0</c:v>
                </c:pt>
                <c:pt idx="3280">
                  <c:v>549.0</c:v>
                </c:pt>
                <c:pt idx="3281">
                  <c:v>549.0</c:v>
                </c:pt>
                <c:pt idx="3282">
                  <c:v>550.0</c:v>
                </c:pt>
                <c:pt idx="3283">
                  <c:v>550.0</c:v>
                </c:pt>
                <c:pt idx="3284">
                  <c:v>550.0</c:v>
                </c:pt>
                <c:pt idx="3285">
                  <c:v>551.0</c:v>
                </c:pt>
                <c:pt idx="3286">
                  <c:v>552.0</c:v>
                </c:pt>
                <c:pt idx="3287">
                  <c:v>552.0</c:v>
                </c:pt>
                <c:pt idx="3288">
                  <c:v>552.0</c:v>
                </c:pt>
                <c:pt idx="3289">
                  <c:v>552.0</c:v>
                </c:pt>
                <c:pt idx="3290">
                  <c:v>553.0</c:v>
                </c:pt>
                <c:pt idx="3291">
                  <c:v>553.0</c:v>
                </c:pt>
                <c:pt idx="3292">
                  <c:v>554.0</c:v>
                </c:pt>
                <c:pt idx="3293">
                  <c:v>555.0</c:v>
                </c:pt>
                <c:pt idx="3294">
                  <c:v>555.0</c:v>
                </c:pt>
                <c:pt idx="3295">
                  <c:v>556.0</c:v>
                </c:pt>
                <c:pt idx="3296">
                  <c:v>556.0</c:v>
                </c:pt>
                <c:pt idx="3297">
                  <c:v>556.0</c:v>
                </c:pt>
                <c:pt idx="3298">
                  <c:v>556.0</c:v>
                </c:pt>
                <c:pt idx="3299">
                  <c:v>556.0</c:v>
                </c:pt>
                <c:pt idx="3300">
                  <c:v>556.0</c:v>
                </c:pt>
                <c:pt idx="3301">
                  <c:v>556.0</c:v>
                </c:pt>
                <c:pt idx="3302">
                  <c:v>556.0</c:v>
                </c:pt>
                <c:pt idx="3303">
                  <c:v>556.0</c:v>
                </c:pt>
                <c:pt idx="3304">
                  <c:v>556.0</c:v>
                </c:pt>
                <c:pt idx="3305">
                  <c:v>556.0</c:v>
                </c:pt>
                <c:pt idx="3306">
                  <c:v>556.0</c:v>
                </c:pt>
                <c:pt idx="3307">
                  <c:v>556.0</c:v>
                </c:pt>
                <c:pt idx="3308">
                  <c:v>556.0</c:v>
                </c:pt>
                <c:pt idx="3309">
                  <c:v>556.0</c:v>
                </c:pt>
                <c:pt idx="3310">
                  <c:v>556.0</c:v>
                </c:pt>
                <c:pt idx="3311">
                  <c:v>556.0</c:v>
                </c:pt>
                <c:pt idx="3312">
                  <c:v>556.0</c:v>
                </c:pt>
                <c:pt idx="3313">
                  <c:v>556.0</c:v>
                </c:pt>
                <c:pt idx="3314">
                  <c:v>556.0</c:v>
                </c:pt>
                <c:pt idx="3315">
                  <c:v>556.0</c:v>
                </c:pt>
                <c:pt idx="3316">
                  <c:v>556.0</c:v>
                </c:pt>
                <c:pt idx="3317">
                  <c:v>556.0</c:v>
                </c:pt>
                <c:pt idx="3318">
                  <c:v>556.0</c:v>
                </c:pt>
                <c:pt idx="3319">
                  <c:v>556.0</c:v>
                </c:pt>
                <c:pt idx="3320">
                  <c:v>557.0</c:v>
                </c:pt>
                <c:pt idx="3321">
                  <c:v>558.0</c:v>
                </c:pt>
                <c:pt idx="3322">
                  <c:v>559.0</c:v>
                </c:pt>
                <c:pt idx="3323">
                  <c:v>559.0</c:v>
                </c:pt>
                <c:pt idx="3324">
                  <c:v>559.0</c:v>
                </c:pt>
                <c:pt idx="3325">
                  <c:v>559.0</c:v>
                </c:pt>
                <c:pt idx="3326">
                  <c:v>559.0</c:v>
                </c:pt>
                <c:pt idx="3327">
                  <c:v>559.0</c:v>
                </c:pt>
                <c:pt idx="3328">
                  <c:v>559.0</c:v>
                </c:pt>
                <c:pt idx="3329">
                  <c:v>559.0</c:v>
                </c:pt>
                <c:pt idx="3330">
                  <c:v>559.0</c:v>
                </c:pt>
                <c:pt idx="3331">
                  <c:v>559.0</c:v>
                </c:pt>
                <c:pt idx="3332">
                  <c:v>559.0</c:v>
                </c:pt>
                <c:pt idx="3333">
                  <c:v>559.0</c:v>
                </c:pt>
                <c:pt idx="3334">
                  <c:v>559.0</c:v>
                </c:pt>
                <c:pt idx="3335">
                  <c:v>559.0</c:v>
                </c:pt>
                <c:pt idx="3336">
                  <c:v>559.0</c:v>
                </c:pt>
                <c:pt idx="3337">
                  <c:v>559.0</c:v>
                </c:pt>
                <c:pt idx="3338">
                  <c:v>559.0</c:v>
                </c:pt>
                <c:pt idx="3339">
                  <c:v>559.0</c:v>
                </c:pt>
                <c:pt idx="3340">
                  <c:v>559.0</c:v>
                </c:pt>
                <c:pt idx="3341">
                  <c:v>559.0</c:v>
                </c:pt>
                <c:pt idx="3342">
                  <c:v>559.0</c:v>
                </c:pt>
                <c:pt idx="3343">
                  <c:v>559.0</c:v>
                </c:pt>
                <c:pt idx="3344">
                  <c:v>559.0</c:v>
                </c:pt>
                <c:pt idx="3345">
                  <c:v>559.0</c:v>
                </c:pt>
                <c:pt idx="3346">
                  <c:v>559.0</c:v>
                </c:pt>
                <c:pt idx="3347">
                  <c:v>559.0</c:v>
                </c:pt>
                <c:pt idx="3348">
                  <c:v>559.0</c:v>
                </c:pt>
                <c:pt idx="3349">
                  <c:v>559.0</c:v>
                </c:pt>
                <c:pt idx="3350">
                  <c:v>560.0</c:v>
                </c:pt>
                <c:pt idx="3351">
                  <c:v>560.0</c:v>
                </c:pt>
                <c:pt idx="3352">
                  <c:v>560.0</c:v>
                </c:pt>
                <c:pt idx="3353">
                  <c:v>560.0</c:v>
                </c:pt>
                <c:pt idx="3354">
                  <c:v>560.0</c:v>
                </c:pt>
                <c:pt idx="3355">
                  <c:v>560.0</c:v>
                </c:pt>
                <c:pt idx="3356">
                  <c:v>560.0</c:v>
                </c:pt>
                <c:pt idx="3357">
                  <c:v>560.0</c:v>
                </c:pt>
                <c:pt idx="3358">
                  <c:v>560.0</c:v>
                </c:pt>
                <c:pt idx="3359">
                  <c:v>560.0</c:v>
                </c:pt>
                <c:pt idx="3360">
                  <c:v>560.0</c:v>
                </c:pt>
                <c:pt idx="3361">
                  <c:v>560.0</c:v>
                </c:pt>
                <c:pt idx="3362">
                  <c:v>560.0</c:v>
                </c:pt>
                <c:pt idx="3363">
                  <c:v>560.0</c:v>
                </c:pt>
                <c:pt idx="3364">
                  <c:v>560.0</c:v>
                </c:pt>
                <c:pt idx="3365">
                  <c:v>560.0</c:v>
                </c:pt>
                <c:pt idx="3366">
                  <c:v>560.0</c:v>
                </c:pt>
                <c:pt idx="3367">
                  <c:v>560.0</c:v>
                </c:pt>
                <c:pt idx="3368">
                  <c:v>560.0</c:v>
                </c:pt>
                <c:pt idx="3369">
                  <c:v>560.0</c:v>
                </c:pt>
                <c:pt idx="3370">
                  <c:v>560.0</c:v>
                </c:pt>
                <c:pt idx="3371">
                  <c:v>560.0</c:v>
                </c:pt>
                <c:pt idx="3372">
                  <c:v>560.0</c:v>
                </c:pt>
                <c:pt idx="3373">
                  <c:v>560.0</c:v>
                </c:pt>
                <c:pt idx="3374">
                  <c:v>561.0</c:v>
                </c:pt>
                <c:pt idx="3375">
                  <c:v>561.0</c:v>
                </c:pt>
                <c:pt idx="3376">
                  <c:v>561.0</c:v>
                </c:pt>
                <c:pt idx="3377">
                  <c:v>561.0</c:v>
                </c:pt>
                <c:pt idx="3378">
                  <c:v>561.0</c:v>
                </c:pt>
                <c:pt idx="3379">
                  <c:v>561.0</c:v>
                </c:pt>
                <c:pt idx="3380">
                  <c:v>562.0</c:v>
                </c:pt>
                <c:pt idx="3381">
                  <c:v>562.0</c:v>
                </c:pt>
                <c:pt idx="3382">
                  <c:v>562.0</c:v>
                </c:pt>
                <c:pt idx="3383">
                  <c:v>562.0</c:v>
                </c:pt>
                <c:pt idx="3384">
                  <c:v>562.0</c:v>
                </c:pt>
                <c:pt idx="3385">
                  <c:v>562.0</c:v>
                </c:pt>
                <c:pt idx="3386">
                  <c:v>562.0</c:v>
                </c:pt>
                <c:pt idx="3387">
                  <c:v>562.0</c:v>
                </c:pt>
                <c:pt idx="3388">
                  <c:v>562.0</c:v>
                </c:pt>
                <c:pt idx="3389">
                  <c:v>562.0</c:v>
                </c:pt>
                <c:pt idx="3390">
                  <c:v>562.0</c:v>
                </c:pt>
                <c:pt idx="3391">
                  <c:v>562.0</c:v>
                </c:pt>
                <c:pt idx="3392">
                  <c:v>562.0</c:v>
                </c:pt>
                <c:pt idx="3393">
                  <c:v>562.0</c:v>
                </c:pt>
                <c:pt idx="3394">
                  <c:v>563.0</c:v>
                </c:pt>
                <c:pt idx="3395">
                  <c:v>563.0</c:v>
                </c:pt>
                <c:pt idx="3396">
                  <c:v>563.0</c:v>
                </c:pt>
                <c:pt idx="3397">
                  <c:v>563.0</c:v>
                </c:pt>
                <c:pt idx="3398">
                  <c:v>563.0</c:v>
                </c:pt>
                <c:pt idx="3399">
                  <c:v>563.0</c:v>
                </c:pt>
                <c:pt idx="3400">
                  <c:v>564.0</c:v>
                </c:pt>
                <c:pt idx="3401">
                  <c:v>565.0</c:v>
                </c:pt>
                <c:pt idx="3402">
                  <c:v>565.0</c:v>
                </c:pt>
                <c:pt idx="3403">
                  <c:v>565.0</c:v>
                </c:pt>
                <c:pt idx="3404">
                  <c:v>565.0</c:v>
                </c:pt>
                <c:pt idx="3405">
                  <c:v>565.0</c:v>
                </c:pt>
                <c:pt idx="3406">
                  <c:v>565.0</c:v>
                </c:pt>
                <c:pt idx="3407">
                  <c:v>565.0</c:v>
                </c:pt>
                <c:pt idx="3408">
                  <c:v>565.0</c:v>
                </c:pt>
                <c:pt idx="3409">
                  <c:v>565.0</c:v>
                </c:pt>
                <c:pt idx="3410">
                  <c:v>565.0</c:v>
                </c:pt>
                <c:pt idx="3411">
                  <c:v>565.0</c:v>
                </c:pt>
                <c:pt idx="3412">
                  <c:v>565.0</c:v>
                </c:pt>
                <c:pt idx="3413">
                  <c:v>565.0</c:v>
                </c:pt>
                <c:pt idx="3414">
                  <c:v>565.0</c:v>
                </c:pt>
                <c:pt idx="3415">
                  <c:v>565.0</c:v>
                </c:pt>
                <c:pt idx="3416">
                  <c:v>565.0</c:v>
                </c:pt>
                <c:pt idx="3417">
                  <c:v>565.0</c:v>
                </c:pt>
                <c:pt idx="3418">
                  <c:v>565.0</c:v>
                </c:pt>
                <c:pt idx="3419">
                  <c:v>565.0</c:v>
                </c:pt>
                <c:pt idx="3420">
                  <c:v>565.0</c:v>
                </c:pt>
                <c:pt idx="3421">
                  <c:v>565.0</c:v>
                </c:pt>
                <c:pt idx="3422">
                  <c:v>565.0</c:v>
                </c:pt>
                <c:pt idx="3423">
                  <c:v>565.0</c:v>
                </c:pt>
                <c:pt idx="3424">
                  <c:v>565.0</c:v>
                </c:pt>
                <c:pt idx="3425">
                  <c:v>566.0</c:v>
                </c:pt>
                <c:pt idx="3426">
                  <c:v>566.0</c:v>
                </c:pt>
                <c:pt idx="3427">
                  <c:v>566.0</c:v>
                </c:pt>
                <c:pt idx="3428">
                  <c:v>567.0</c:v>
                </c:pt>
                <c:pt idx="3429">
                  <c:v>568.0</c:v>
                </c:pt>
                <c:pt idx="3430">
                  <c:v>568.0</c:v>
                </c:pt>
                <c:pt idx="3431">
                  <c:v>569.0</c:v>
                </c:pt>
                <c:pt idx="3432">
                  <c:v>569.0</c:v>
                </c:pt>
                <c:pt idx="3433">
                  <c:v>569.0</c:v>
                </c:pt>
                <c:pt idx="3434">
                  <c:v>569.0</c:v>
                </c:pt>
                <c:pt idx="3435">
                  <c:v>569.0</c:v>
                </c:pt>
                <c:pt idx="3436">
                  <c:v>569.0</c:v>
                </c:pt>
                <c:pt idx="3437">
                  <c:v>569.0</c:v>
                </c:pt>
                <c:pt idx="3438">
                  <c:v>569.0</c:v>
                </c:pt>
                <c:pt idx="3439">
                  <c:v>569.0</c:v>
                </c:pt>
                <c:pt idx="3440">
                  <c:v>569.0</c:v>
                </c:pt>
                <c:pt idx="3441">
                  <c:v>570.0</c:v>
                </c:pt>
                <c:pt idx="3442">
                  <c:v>570.0</c:v>
                </c:pt>
                <c:pt idx="3443">
                  <c:v>570.0</c:v>
                </c:pt>
                <c:pt idx="3444">
                  <c:v>570.0</c:v>
                </c:pt>
                <c:pt idx="3445">
                  <c:v>570.0</c:v>
                </c:pt>
                <c:pt idx="3446">
                  <c:v>570.0</c:v>
                </c:pt>
                <c:pt idx="3447">
                  <c:v>570.0</c:v>
                </c:pt>
                <c:pt idx="3448">
                  <c:v>570.0</c:v>
                </c:pt>
                <c:pt idx="3449">
                  <c:v>570.0</c:v>
                </c:pt>
                <c:pt idx="3450">
                  <c:v>570.0</c:v>
                </c:pt>
                <c:pt idx="3451">
                  <c:v>570.0</c:v>
                </c:pt>
                <c:pt idx="3452">
                  <c:v>570.0</c:v>
                </c:pt>
                <c:pt idx="3453">
                  <c:v>570.0</c:v>
                </c:pt>
                <c:pt idx="3454">
                  <c:v>570.0</c:v>
                </c:pt>
                <c:pt idx="3455">
                  <c:v>571.0</c:v>
                </c:pt>
                <c:pt idx="3456">
                  <c:v>572.0</c:v>
                </c:pt>
                <c:pt idx="3457">
                  <c:v>572.0</c:v>
                </c:pt>
                <c:pt idx="3458">
                  <c:v>573.0</c:v>
                </c:pt>
                <c:pt idx="3459">
                  <c:v>574.0</c:v>
                </c:pt>
                <c:pt idx="3460">
                  <c:v>575.0</c:v>
                </c:pt>
                <c:pt idx="3461">
                  <c:v>576.0</c:v>
                </c:pt>
                <c:pt idx="3462">
                  <c:v>576.0</c:v>
                </c:pt>
                <c:pt idx="3463">
                  <c:v>576.0</c:v>
                </c:pt>
                <c:pt idx="3464">
                  <c:v>577.0</c:v>
                </c:pt>
                <c:pt idx="3465">
                  <c:v>577.0</c:v>
                </c:pt>
                <c:pt idx="3466">
                  <c:v>577.0</c:v>
                </c:pt>
                <c:pt idx="3467">
                  <c:v>577.0</c:v>
                </c:pt>
                <c:pt idx="3468">
                  <c:v>577.0</c:v>
                </c:pt>
                <c:pt idx="3469">
                  <c:v>577.0</c:v>
                </c:pt>
                <c:pt idx="3470">
                  <c:v>577.0</c:v>
                </c:pt>
                <c:pt idx="3471">
                  <c:v>577.0</c:v>
                </c:pt>
                <c:pt idx="3472">
                  <c:v>577.0</c:v>
                </c:pt>
                <c:pt idx="3473">
                  <c:v>577.0</c:v>
                </c:pt>
                <c:pt idx="3474">
                  <c:v>578.0</c:v>
                </c:pt>
                <c:pt idx="3475">
                  <c:v>578.0</c:v>
                </c:pt>
                <c:pt idx="3476">
                  <c:v>578.0</c:v>
                </c:pt>
                <c:pt idx="3477">
                  <c:v>578.0</c:v>
                </c:pt>
                <c:pt idx="3478">
                  <c:v>578.0</c:v>
                </c:pt>
                <c:pt idx="3479">
                  <c:v>578.0</c:v>
                </c:pt>
                <c:pt idx="3480">
                  <c:v>578.0</c:v>
                </c:pt>
                <c:pt idx="3481">
                  <c:v>578.0</c:v>
                </c:pt>
                <c:pt idx="3482">
                  <c:v>579.0</c:v>
                </c:pt>
                <c:pt idx="3483">
                  <c:v>580.0</c:v>
                </c:pt>
                <c:pt idx="3484">
                  <c:v>580.0</c:v>
                </c:pt>
                <c:pt idx="3485">
                  <c:v>580.0</c:v>
                </c:pt>
                <c:pt idx="3486">
                  <c:v>580.0</c:v>
                </c:pt>
                <c:pt idx="3487">
                  <c:v>580.0</c:v>
                </c:pt>
                <c:pt idx="3488">
                  <c:v>580.0</c:v>
                </c:pt>
                <c:pt idx="3489">
                  <c:v>580.0</c:v>
                </c:pt>
                <c:pt idx="3490">
                  <c:v>580.0</c:v>
                </c:pt>
                <c:pt idx="3491">
                  <c:v>581.0</c:v>
                </c:pt>
                <c:pt idx="3492">
                  <c:v>581.0</c:v>
                </c:pt>
                <c:pt idx="3493">
                  <c:v>581.0</c:v>
                </c:pt>
                <c:pt idx="3494">
                  <c:v>581.0</c:v>
                </c:pt>
                <c:pt idx="3495">
                  <c:v>581.0</c:v>
                </c:pt>
                <c:pt idx="3496">
                  <c:v>581.0</c:v>
                </c:pt>
                <c:pt idx="3497">
                  <c:v>581.0</c:v>
                </c:pt>
                <c:pt idx="3498">
                  <c:v>581.0</c:v>
                </c:pt>
                <c:pt idx="3499">
                  <c:v>581.0</c:v>
                </c:pt>
                <c:pt idx="3500">
                  <c:v>581.0</c:v>
                </c:pt>
                <c:pt idx="3501">
                  <c:v>581.0</c:v>
                </c:pt>
                <c:pt idx="3502">
                  <c:v>581.0</c:v>
                </c:pt>
                <c:pt idx="3503">
                  <c:v>581.0</c:v>
                </c:pt>
                <c:pt idx="3504">
                  <c:v>581.0</c:v>
                </c:pt>
                <c:pt idx="3505">
                  <c:v>581.0</c:v>
                </c:pt>
                <c:pt idx="3506">
                  <c:v>581.0</c:v>
                </c:pt>
                <c:pt idx="3507">
                  <c:v>581.0</c:v>
                </c:pt>
                <c:pt idx="3508">
                  <c:v>581.0</c:v>
                </c:pt>
                <c:pt idx="3509">
                  <c:v>581.0</c:v>
                </c:pt>
                <c:pt idx="3510">
                  <c:v>581.0</c:v>
                </c:pt>
                <c:pt idx="3511">
                  <c:v>581.0</c:v>
                </c:pt>
                <c:pt idx="3512">
                  <c:v>581.0</c:v>
                </c:pt>
                <c:pt idx="3513">
                  <c:v>581.0</c:v>
                </c:pt>
                <c:pt idx="3514">
                  <c:v>581.0</c:v>
                </c:pt>
                <c:pt idx="3515">
                  <c:v>581.0</c:v>
                </c:pt>
                <c:pt idx="3516">
                  <c:v>581.0</c:v>
                </c:pt>
                <c:pt idx="3517">
                  <c:v>581.0</c:v>
                </c:pt>
                <c:pt idx="3518">
                  <c:v>581.0</c:v>
                </c:pt>
                <c:pt idx="3519">
                  <c:v>581.0</c:v>
                </c:pt>
                <c:pt idx="3520">
                  <c:v>581.0</c:v>
                </c:pt>
                <c:pt idx="3521">
                  <c:v>581.0</c:v>
                </c:pt>
                <c:pt idx="3522">
                  <c:v>581.0</c:v>
                </c:pt>
                <c:pt idx="3523">
                  <c:v>581.0</c:v>
                </c:pt>
                <c:pt idx="3524">
                  <c:v>581.0</c:v>
                </c:pt>
                <c:pt idx="3525">
                  <c:v>581.0</c:v>
                </c:pt>
                <c:pt idx="3526">
                  <c:v>581.0</c:v>
                </c:pt>
                <c:pt idx="3527">
                  <c:v>581.0</c:v>
                </c:pt>
                <c:pt idx="3528">
                  <c:v>581.0</c:v>
                </c:pt>
                <c:pt idx="3529">
                  <c:v>581.0</c:v>
                </c:pt>
                <c:pt idx="3530">
                  <c:v>581.0</c:v>
                </c:pt>
                <c:pt idx="3531">
                  <c:v>581.0</c:v>
                </c:pt>
                <c:pt idx="3532">
                  <c:v>581.0</c:v>
                </c:pt>
                <c:pt idx="3533">
                  <c:v>581.0</c:v>
                </c:pt>
                <c:pt idx="3534">
                  <c:v>581.0</c:v>
                </c:pt>
                <c:pt idx="3535">
                  <c:v>582.0</c:v>
                </c:pt>
                <c:pt idx="3536">
                  <c:v>583.0</c:v>
                </c:pt>
                <c:pt idx="3537">
                  <c:v>584.0</c:v>
                </c:pt>
                <c:pt idx="3538">
                  <c:v>584.0</c:v>
                </c:pt>
                <c:pt idx="3539">
                  <c:v>584.0</c:v>
                </c:pt>
                <c:pt idx="3540">
                  <c:v>584.0</c:v>
                </c:pt>
                <c:pt idx="3541">
                  <c:v>585.0</c:v>
                </c:pt>
                <c:pt idx="3542">
                  <c:v>586.0</c:v>
                </c:pt>
                <c:pt idx="3543">
                  <c:v>586.0</c:v>
                </c:pt>
                <c:pt idx="3544">
                  <c:v>586.0</c:v>
                </c:pt>
                <c:pt idx="3545">
                  <c:v>586.0</c:v>
                </c:pt>
                <c:pt idx="3546">
                  <c:v>586.0</c:v>
                </c:pt>
                <c:pt idx="3547">
                  <c:v>586.0</c:v>
                </c:pt>
                <c:pt idx="3548">
                  <c:v>586.0</c:v>
                </c:pt>
                <c:pt idx="3549">
                  <c:v>586.0</c:v>
                </c:pt>
                <c:pt idx="3550">
                  <c:v>586.0</c:v>
                </c:pt>
                <c:pt idx="3551">
                  <c:v>586.0</c:v>
                </c:pt>
                <c:pt idx="3552">
                  <c:v>586.0</c:v>
                </c:pt>
                <c:pt idx="3553">
                  <c:v>586.0</c:v>
                </c:pt>
                <c:pt idx="3554">
                  <c:v>586.0</c:v>
                </c:pt>
                <c:pt idx="3555">
                  <c:v>586.0</c:v>
                </c:pt>
                <c:pt idx="3556">
                  <c:v>586.0</c:v>
                </c:pt>
                <c:pt idx="3557">
                  <c:v>586.0</c:v>
                </c:pt>
                <c:pt idx="3558">
                  <c:v>586.0</c:v>
                </c:pt>
                <c:pt idx="3559">
                  <c:v>586.0</c:v>
                </c:pt>
                <c:pt idx="3560">
                  <c:v>586.0</c:v>
                </c:pt>
                <c:pt idx="3561">
                  <c:v>586.0</c:v>
                </c:pt>
                <c:pt idx="3562">
                  <c:v>586.0</c:v>
                </c:pt>
                <c:pt idx="3563">
                  <c:v>586.0</c:v>
                </c:pt>
                <c:pt idx="3564">
                  <c:v>586.0</c:v>
                </c:pt>
                <c:pt idx="3565">
                  <c:v>586.0</c:v>
                </c:pt>
                <c:pt idx="3566">
                  <c:v>586.0</c:v>
                </c:pt>
                <c:pt idx="3567">
                  <c:v>586.0</c:v>
                </c:pt>
                <c:pt idx="3568">
                  <c:v>587.0</c:v>
                </c:pt>
                <c:pt idx="3569">
                  <c:v>587.0</c:v>
                </c:pt>
                <c:pt idx="3570">
                  <c:v>587.0</c:v>
                </c:pt>
                <c:pt idx="3571">
                  <c:v>587.0</c:v>
                </c:pt>
                <c:pt idx="3572">
                  <c:v>587.0</c:v>
                </c:pt>
                <c:pt idx="3573">
                  <c:v>587.0</c:v>
                </c:pt>
                <c:pt idx="3574">
                  <c:v>587.0</c:v>
                </c:pt>
                <c:pt idx="3575">
                  <c:v>588.0</c:v>
                </c:pt>
                <c:pt idx="3576">
                  <c:v>588.0</c:v>
                </c:pt>
                <c:pt idx="3577">
                  <c:v>588.0</c:v>
                </c:pt>
                <c:pt idx="3578">
                  <c:v>588.0</c:v>
                </c:pt>
                <c:pt idx="3579">
                  <c:v>589.0</c:v>
                </c:pt>
                <c:pt idx="3580">
                  <c:v>590.0</c:v>
                </c:pt>
                <c:pt idx="3581">
                  <c:v>590.0</c:v>
                </c:pt>
                <c:pt idx="3582">
                  <c:v>590.0</c:v>
                </c:pt>
                <c:pt idx="3583">
                  <c:v>590.0</c:v>
                </c:pt>
                <c:pt idx="3584">
                  <c:v>590.0</c:v>
                </c:pt>
                <c:pt idx="3585">
                  <c:v>591.0</c:v>
                </c:pt>
                <c:pt idx="3586">
                  <c:v>592.0</c:v>
                </c:pt>
                <c:pt idx="3587">
                  <c:v>592.0</c:v>
                </c:pt>
                <c:pt idx="3588">
                  <c:v>592.0</c:v>
                </c:pt>
                <c:pt idx="3589">
                  <c:v>592.0</c:v>
                </c:pt>
                <c:pt idx="3590">
                  <c:v>593.0</c:v>
                </c:pt>
                <c:pt idx="3591">
                  <c:v>593.0</c:v>
                </c:pt>
                <c:pt idx="3592">
                  <c:v>593.0</c:v>
                </c:pt>
                <c:pt idx="3593">
                  <c:v>593.0</c:v>
                </c:pt>
                <c:pt idx="3594">
                  <c:v>594.0</c:v>
                </c:pt>
                <c:pt idx="3595">
                  <c:v>594.0</c:v>
                </c:pt>
                <c:pt idx="3596">
                  <c:v>595.0</c:v>
                </c:pt>
                <c:pt idx="3597">
                  <c:v>596.0</c:v>
                </c:pt>
                <c:pt idx="3598">
                  <c:v>597.0</c:v>
                </c:pt>
                <c:pt idx="3599">
                  <c:v>597.0</c:v>
                </c:pt>
                <c:pt idx="3600">
                  <c:v>598.0</c:v>
                </c:pt>
                <c:pt idx="3601">
                  <c:v>598.0</c:v>
                </c:pt>
                <c:pt idx="3602">
                  <c:v>598.0</c:v>
                </c:pt>
                <c:pt idx="3603">
                  <c:v>598.0</c:v>
                </c:pt>
                <c:pt idx="3604">
                  <c:v>598.0</c:v>
                </c:pt>
                <c:pt idx="3605">
                  <c:v>598.0</c:v>
                </c:pt>
                <c:pt idx="3606">
                  <c:v>598.0</c:v>
                </c:pt>
                <c:pt idx="3607">
                  <c:v>598.0</c:v>
                </c:pt>
                <c:pt idx="3608">
                  <c:v>598.0</c:v>
                </c:pt>
                <c:pt idx="3609">
                  <c:v>599.0</c:v>
                </c:pt>
                <c:pt idx="3610">
                  <c:v>600.0</c:v>
                </c:pt>
                <c:pt idx="3611">
                  <c:v>600.0</c:v>
                </c:pt>
                <c:pt idx="3612">
                  <c:v>600.0</c:v>
                </c:pt>
                <c:pt idx="3613">
                  <c:v>600.0</c:v>
                </c:pt>
                <c:pt idx="3614">
                  <c:v>600.0</c:v>
                </c:pt>
                <c:pt idx="3615">
                  <c:v>600.0</c:v>
                </c:pt>
                <c:pt idx="3616">
                  <c:v>600.0</c:v>
                </c:pt>
                <c:pt idx="3617">
                  <c:v>601.0</c:v>
                </c:pt>
                <c:pt idx="3618">
                  <c:v>601.0</c:v>
                </c:pt>
                <c:pt idx="3619">
                  <c:v>601.0</c:v>
                </c:pt>
                <c:pt idx="3620">
                  <c:v>602.0</c:v>
                </c:pt>
                <c:pt idx="3621">
                  <c:v>602.0</c:v>
                </c:pt>
                <c:pt idx="3622">
                  <c:v>602.0</c:v>
                </c:pt>
                <c:pt idx="3623">
                  <c:v>602.0</c:v>
                </c:pt>
                <c:pt idx="3624">
                  <c:v>602.0</c:v>
                </c:pt>
                <c:pt idx="3625">
                  <c:v>602.0</c:v>
                </c:pt>
                <c:pt idx="3626">
                  <c:v>602.0</c:v>
                </c:pt>
                <c:pt idx="3627">
                  <c:v>602.0</c:v>
                </c:pt>
                <c:pt idx="3628">
                  <c:v>602.0</c:v>
                </c:pt>
                <c:pt idx="3629">
                  <c:v>602.0</c:v>
                </c:pt>
                <c:pt idx="3630">
                  <c:v>602.0</c:v>
                </c:pt>
                <c:pt idx="3631">
                  <c:v>602.0</c:v>
                </c:pt>
                <c:pt idx="3632">
                  <c:v>602.0</c:v>
                </c:pt>
                <c:pt idx="3633">
                  <c:v>602.0</c:v>
                </c:pt>
                <c:pt idx="3634">
                  <c:v>602.0</c:v>
                </c:pt>
                <c:pt idx="3635">
                  <c:v>602.0</c:v>
                </c:pt>
                <c:pt idx="3636">
                  <c:v>602.0</c:v>
                </c:pt>
                <c:pt idx="3637">
                  <c:v>602.0</c:v>
                </c:pt>
                <c:pt idx="3638">
                  <c:v>602.0</c:v>
                </c:pt>
                <c:pt idx="3639">
                  <c:v>602.0</c:v>
                </c:pt>
                <c:pt idx="3640">
                  <c:v>602.0</c:v>
                </c:pt>
                <c:pt idx="3641">
                  <c:v>602.0</c:v>
                </c:pt>
                <c:pt idx="3642">
                  <c:v>603.0</c:v>
                </c:pt>
                <c:pt idx="3643">
                  <c:v>604.0</c:v>
                </c:pt>
                <c:pt idx="3644">
                  <c:v>604.0</c:v>
                </c:pt>
                <c:pt idx="3645">
                  <c:v>604.0</c:v>
                </c:pt>
                <c:pt idx="3646">
                  <c:v>604.0</c:v>
                </c:pt>
                <c:pt idx="3647">
                  <c:v>605.0</c:v>
                </c:pt>
                <c:pt idx="3648">
                  <c:v>606.0</c:v>
                </c:pt>
                <c:pt idx="3649">
                  <c:v>606.0</c:v>
                </c:pt>
                <c:pt idx="3650">
                  <c:v>606.0</c:v>
                </c:pt>
                <c:pt idx="3651">
                  <c:v>607.0</c:v>
                </c:pt>
                <c:pt idx="3652">
                  <c:v>607.0</c:v>
                </c:pt>
                <c:pt idx="3653">
                  <c:v>607.0</c:v>
                </c:pt>
                <c:pt idx="3654">
                  <c:v>607.0</c:v>
                </c:pt>
                <c:pt idx="3655">
                  <c:v>607.0</c:v>
                </c:pt>
                <c:pt idx="3656">
                  <c:v>607.0</c:v>
                </c:pt>
                <c:pt idx="3657">
                  <c:v>607.0</c:v>
                </c:pt>
                <c:pt idx="3658">
                  <c:v>607.0</c:v>
                </c:pt>
                <c:pt idx="3659">
                  <c:v>607.0</c:v>
                </c:pt>
                <c:pt idx="3660">
                  <c:v>607.0</c:v>
                </c:pt>
                <c:pt idx="3661">
                  <c:v>607.0</c:v>
                </c:pt>
                <c:pt idx="3662">
                  <c:v>607.0</c:v>
                </c:pt>
                <c:pt idx="3663">
                  <c:v>607.0</c:v>
                </c:pt>
                <c:pt idx="3664">
                  <c:v>607.0</c:v>
                </c:pt>
                <c:pt idx="3665">
                  <c:v>607.0</c:v>
                </c:pt>
                <c:pt idx="3666">
                  <c:v>607.0</c:v>
                </c:pt>
                <c:pt idx="3667">
                  <c:v>607.0</c:v>
                </c:pt>
                <c:pt idx="3668">
                  <c:v>607.0</c:v>
                </c:pt>
                <c:pt idx="3669">
                  <c:v>607.0</c:v>
                </c:pt>
                <c:pt idx="3670">
                  <c:v>607.0</c:v>
                </c:pt>
                <c:pt idx="3671">
                  <c:v>607.0</c:v>
                </c:pt>
                <c:pt idx="3672">
                  <c:v>607.0</c:v>
                </c:pt>
                <c:pt idx="3673">
                  <c:v>607.0</c:v>
                </c:pt>
                <c:pt idx="3674">
                  <c:v>607.0</c:v>
                </c:pt>
                <c:pt idx="3675">
                  <c:v>607.0</c:v>
                </c:pt>
                <c:pt idx="3676">
                  <c:v>607.0</c:v>
                </c:pt>
                <c:pt idx="3677">
                  <c:v>607.0</c:v>
                </c:pt>
                <c:pt idx="3678">
                  <c:v>607.0</c:v>
                </c:pt>
                <c:pt idx="3679">
                  <c:v>607.0</c:v>
                </c:pt>
                <c:pt idx="3680">
                  <c:v>607.0</c:v>
                </c:pt>
                <c:pt idx="3681">
                  <c:v>607.0</c:v>
                </c:pt>
                <c:pt idx="3682">
                  <c:v>607.0</c:v>
                </c:pt>
                <c:pt idx="3683">
                  <c:v>607.0</c:v>
                </c:pt>
                <c:pt idx="3684">
                  <c:v>607.0</c:v>
                </c:pt>
                <c:pt idx="3685">
                  <c:v>607.0</c:v>
                </c:pt>
                <c:pt idx="3686">
                  <c:v>607.0</c:v>
                </c:pt>
                <c:pt idx="3687">
                  <c:v>607.0</c:v>
                </c:pt>
                <c:pt idx="3688">
                  <c:v>607.0</c:v>
                </c:pt>
                <c:pt idx="3689">
                  <c:v>607.0</c:v>
                </c:pt>
                <c:pt idx="3690">
                  <c:v>607.0</c:v>
                </c:pt>
                <c:pt idx="3691">
                  <c:v>607.0</c:v>
                </c:pt>
                <c:pt idx="3692">
                  <c:v>607.0</c:v>
                </c:pt>
                <c:pt idx="3693">
                  <c:v>607.0</c:v>
                </c:pt>
                <c:pt idx="3694">
                  <c:v>607.0</c:v>
                </c:pt>
                <c:pt idx="3695">
                  <c:v>607.0</c:v>
                </c:pt>
                <c:pt idx="3696">
                  <c:v>607.0</c:v>
                </c:pt>
                <c:pt idx="3697">
                  <c:v>607.0</c:v>
                </c:pt>
                <c:pt idx="3698">
                  <c:v>607.0</c:v>
                </c:pt>
                <c:pt idx="3699">
                  <c:v>607.0</c:v>
                </c:pt>
                <c:pt idx="3700">
                  <c:v>607.0</c:v>
                </c:pt>
                <c:pt idx="3701">
                  <c:v>607.0</c:v>
                </c:pt>
                <c:pt idx="3702">
                  <c:v>607.0</c:v>
                </c:pt>
                <c:pt idx="3703">
                  <c:v>608.0</c:v>
                </c:pt>
                <c:pt idx="3704">
                  <c:v>608.0</c:v>
                </c:pt>
                <c:pt idx="3705">
                  <c:v>609.0</c:v>
                </c:pt>
                <c:pt idx="3706">
                  <c:v>610.0</c:v>
                </c:pt>
                <c:pt idx="3707">
                  <c:v>611.0</c:v>
                </c:pt>
                <c:pt idx="3708">
                  <c:v>612.0</c:v>
                </c:pt>
                <c:pt idx="3709">
                  <c:v>613.0</c:v>
                </c:pt>
                <c:pt idx="3710">
                  <c:v>614.0</c:v>
                </c:pt>
                <c:pt idx="3711">
                  <c:v>614.0</c:v>
                </c:pt>
                <c:pt idx="3712">
                  <c:v>614.0</c:v>
                </c:pt>
                <c:pt idx="3713">
                  <c:v>614.0</c:v>
                </c:pt>
                <c:pt idx="3714">
                  <c:v>614.0</c:v>
                </c:pt>
                <c:pt idx="3715">
                  <c:v>614.0</c:v>
                </c:pt>
                <c:pt idx="3716">
                  <c:v>615.0</c:v>
                </c:pt>
                <c:pt idx="3717">
                  <c:v>615.0</c:v>
                </c:pt>
                <c:pt idx="3718">
                  <c:v>615.0</c:v>
                </c:pt>
                <c:pt idx="3719">
                  <c:v>615.0</c:v>
                </c:pt>
                <c:pt idx="3720">
                  <c:v>615.0</c:v>
                </c:pt>
                <c:pt idx="3721">
                  <c:v>615.0</c:v>
                </c:pt>
                <c:pt idx="3722">
                  <c:v>615.0</c:v>
                </c:pt>
                <c:pt idx="3723">
                  <c:v>615.0</c:v>
                </c:pt>
                <c:pt idx="3724">
                  <c:v>615.0</c:v>
                </c:pt>
                <c:pt idx="3725">
                  <c:v>615.0</c:v>
                </c:pt>
                <c:pt idx="3726">
                  <c:v>615.0</c:v>
                </c:pt>
                <c:pt idx="3727">
                  <c:v>615.0</c:v>
                </c:pt>
                <c:pt idx="3728">
                  <c:v>615.0</c:v>
                </c:pt>
                <c:pt idx="3729">
                  <c:v>615.0</c:v>
                </c:pt>
                <c:pt idx="3730">
                  <c:v>615.0</c:v>
                </c:pt>
                <c:pt idx="3731">
                  <c:v>615.0</c:v>
                </c:pt>
                <c:pt idx="3732">
                  <c:v>616.0</c:v>
                </c:pt>
                <c:pt idx="3733">
                  <c:v>616.0</c:v>
                </c:pt>
                <c:pt idx="3734">
                  <c:v>616.0</c:v>
                </c:pt>
                <c:pt idx="3735">
                  <c:v>616.0</c:v>
                </c:pt>
                <c:pt idx="3736">
                  <c:v>616.0</c:v>
                </c:pt>
                <c:pt idx="3737">
                  <c:v>616.0</c:v>
                </c:pt>
                <c:pt idx="3738">
                  <c:v>617.0</c:v>
                </c:pt>
                <c:pt idx="3739">
                  <c:v>618.0</c:v>
                </c:pt>
                <c:pt idx="3740">
                  <c:v>618.0</c:v>
                </c:pt>
                <c:pt idx="3741">
                  <c:v>618.0</c:v>
                </c:pt>
                <c:pt idx="3742">
                  <c:v>618.0</c:v>
                </c:pt>
                <c:pt idx="3743">
                  <c:v>618.0</c:v>
                </c:pt>
                <c:pt idx="3744">
                  <c:v>618.0</c:v>
                </c:pt>
                <c:pt idx="3745">
                  <c:v>618.0</c:v>
                </c:pt>
                <c:pt idx="3746">
                  <c:v>618.0</c:v>
                </c:pt>
                <c:pt idx="3747">
                  <c:v>618.0</c:v>
                </c:pt>
                <c:pt idx="3748">
                  <c:v>618.0</c:v>
                </c:pt>
                <c:pt idx="3749">
                  <c:v>618.0</c:v>
                </c:pt>
                <c:pt idx="3750">
                  <c:v>618.0</c:v>
                </c:pt>
                <c:pt idx="3751">
                  <c:v>618.0</c:v>
                </c:pt>
                <c:pt idx="3752">
                  <c:v>618.0</c:v>
                </c:pt>
                <c:pt idx="3753">
                  <c:v>618.0</c:v>
                </c:pt>
                <c:pt idx="3754">
                  <c:v>618.0</c:v>
                </c:pt>
                <c:pt idx="3755">
                  <c:v>618.0</c:v>
                </c:pt>
                <c:pt idx="3756">
                  <c:v>618.0</c:v>
                </c:pt>
                <c:pt idx="3757">
                  <c:v>618.0</c:v>
                </c:pt>
                <c:pt idx="3758">
                  <c:v>618.0</c:v>
                </c:pt>
                <c:pt idx="3759">
                  <c:v>618.0</c:v>
                </c:pt>
                <c:pt idx="3760">
                  <c:v>618.0</c:v>
                </c:pt>
                <c:pt idx="3761">
                  <c:v>618.0</c:v>
                </c:pt>
                <c:pt idx="3762">
                  <c:v>618.0</c:v>
                </c:pt>
                <c:pt idx="3763">
                  <c:v>618.0</c:v>
                </c:pt>
                <c:pt idx="3764">
                  <c:v>618.0</c:v>
                </c:pt>
                <c:pt idx="3765">
                  <c:v>618.0</c:v>
                </c:pt>
                <c:pt idx="3766">
                  <c:v>618.0</c:v>
                </c:pt>
                <c:pt idx="3767">
                  <c:v>618.0</c:v>
                </c:pt>
                <c:pt idx="3768">
                  <c:v>618.0</c:v>
                </c:pt>
                <c:pt idx="3769">
                  <c:v>618.0</c:v>
                </c:pt>
                <c:pt idx="3770">
                  <c:v>618.0</c:v>
                </c:pt>
                <c:pt idx="3771">
                  <c:v>618.0</c:v>
                </c:pt>
                <c:pt idx="3772">
                  <c:v>618.0</c:v>
                </c:pt>
                <c:pt idx="3773">
                  <c:v>618.0</c:v>
                </c:pt>
                <c:pt idx="3774">
                  <c:v>618.0</c:v>
                </c:pt>
                <c:pt idx="3775">
                  <c:v>618.0</c:v>
                </c:pt>
                <c:pt idx="3776">
                  <c:v>618.0</c:v>
                </c:pt>
                <c:pt idx="3777">
                  <c:v>618.0</c:v>
                </c:pt>
                <c:pt idx="3778">
                  <c:v>618.0</c:v>
                </c:pt>
                <c:pt idx="3779">
                  <c:v>618.0</c:v>
                </c:pt>
                <c:pt idx="3780">
                  <c:v>618.0</c:v>
                </c:pt>
                <c:pt idx="3781">
                  <c:v>618.0</c:v>
                </c:pt>
                <c:pt idx="3782">
                  <c:v>618.0</c:v>
                </c:pt>
                <c:pt idx="3783">
                  <c:v>618.0</c:v>
                </c:pt>
                <c:pt idx="3784">
                  <c:v>618.0</c:v>
                </c:pt>
                <c:pt idx="3785">
                  <c:v>618.0</c:v>
                </c:pt>
                <c:pt idx="3786">
                  <c:v>618.0</c:v>
                </c:pt>
                <c:pt idx="3787">
                  <c:v>618.0</c:v>
                </c:pt>
                <c:pt idx="3788">
                  <c:v>618.0</c:v>
                </c:pt>
                <c:pt idx="3789">
                  <c:v>618.0</c:v>
                </c:pt>
                <c:pt idx="3790">
                  <c:v>618.0</c:v>
                </c:pt>
                <c:pt idx="3791">
                  <c:v>618.0</c:v>
                </c:pt>
                <c:pt idx="3792">
                  <c:v>618.0</c:v>
                </c:pt>
                <c:pt idx="3793">
                  <c:v>618.0</c:v>
                </c:pt>
                <c:pt idx="3794">
                  <c:v>618.0</c:v>
                </c:pt>
                <c:pt idx="3795">
                  <c:v>618.0</c:v>
                </c:pt>
                <c:pt idx="3796">
                  <c:v>618.0</c:v>
                </c:pt>
                <c:pt idx="3797">
                  <c:v>618.0</c:v>
                </c:pt>
                <c:pt idx="3798">
                  <c:v>618.0</c:v>
                </c:pt>
                <c:pt idx="3799">
                  <c:v>618.0</c:v>
                </c:pt>
                <c:pt idx="3800">
                  <c:v>619.0</c:v>
                </c:pt>
                <c:pt idx="3801">
                  <c:v>619.0</c:v>
                </c:pt>
                <c:pt idx="3802">
                  <c:v>619.0</c:v>
                </c:pt>
                <c:pt idx="3803">
                  <c:v>619.0</c:v>
                </c:pt>
                <c:pt idx="3804">
                  <c:v>619.0</c:v>
                </c:pt>
                <c:pt idx="3805">
                  <c:v>619.0</c:v>
                </c:pt>
                <c:pt idx="3806">
                  <c:v>619.0</c:v>
                </c:pt>
                <c:pt idx="3807">
                  <c:v>619.0</c:v>
                </c:pt>
                <c:pt idx="3808">
                  <c:v>619.0</c:v>
                </c:pt>
                <c:pt idx="3809">
                  <c:v>619.0</c:v>
                </c:pt>
                <c:pt idx="3810">
                  <c:v>619.0</c:v>
                </c:pt>
                <c:pt idx="3811">
                  <c:v>619.0</c:v>
                </c:pt>
                <c:pt idx="3812">
                  <c:v>619.0</c:v>
                </c:pt>
                <c:pt idx="3813">
                  <c:v>619.0</c:v>
                </c:pt>
                <c:pt idx="3814">
                  <c:v>619.0</c:v>
                </c:pt>
                <c:pt idx="3815">
                  <c:v>619.0</c:v>
                </c:pt>
                <c:pt idx="3816">
                  <c:v>619.0</c:v>
                </c:pt>
                <c:pt idx="3817">
                  <c:v>619.0</c:v>
                </c:pt>
                <c:pt idx="3818">
                  <c:v>620.0</c:v>
                </c:pt>
                <c:pt idx="3819">
                  <c:v>621.0</c:v>
                </c:pt>
                <c:pt idx="3820">
                  <c:v>621.0</c:v>
                </c:pt>
                <c:pt idx="3821">
                  <c:v>621.0</c:v>
                </c:pt>
                <c:pt idx="3822">
                  <c:v>621.0</c:v>
                </c:pt>
                <c:pt idx="3823">
                  <c:v>621.0</c:v>
                </c:pt>
                <c:pt idx="3824">
                  <c:v>621.0</c:v>
                </c:pt>
                <c:pt idx="3825">
                  <c:v>621.0</c:v>
                </c:pt>
                <c:pt idx="3826">
                  <c:v>621.0</c:v>
                </c:pt>
                <c:pt idx="3827">
                  <c:v>621.0</c:v>
                </c:pt>
                <c:pt idx="3828">
                  <c:v>621.0</c:v>
                </c:pt>
                <c:pt idx="3829">
                  <c:v>621.0</c:v>
                </c:pt>
                <c:pt idx="3830">
                  <c:v>621.0</c:v>
                </c:pt>
                <c:pt idx="3831">
                  <c:v>621.0</c:v>
                </c:pt>
                <c:pt idx="3832">
                  <c:v>621.0</c:v>
                </c:pt>
                <c:pt idx="3833">
                  <c:v>621.0</c:v>
                </c:pt>
                <c:pt idx="3834">
                  <c:v>621.0</c:v>
                </c:pt>
                <c:pt idx="3835">
                  <c:v>621.0</c:v>
                </c:pt>
                <c:pt idx="3836">
                  <c:v>621.0</c:v>
                </c:pt>
                <c:pt idx="3837">
                  <c:v>621.0</c:v>
                </c:pt>
                <c:pt idx="3838">
                  <c:v>621.0</c:v>
                </c:pt>
                <c:pt idx="3839">
                  <c:v>621.0</c:v>
                </c:pt>
                <c:pt idx="3840">
                  <c:v>621.0</c:v>
                </c:pt>
                <c:pt idx="3841">
                  <c:v>621.0</c:v>
                </c:pt>
                <c:pt idx="3842">
                  <c:v>621.0</c:v>
                </c:pt>
                <c:pt idx="3843">
                  <c:v>621.0</c:v>
                </c:pt>
                <c:pt idx="3844">
                  <c:v>621.0</c:v>
                </c:pt>
                <c:pt idx="3845">
                  <c:v>622.0</c:v>
                </c:pt>
                <c:pt idx="3846">
                  <c:v>622.0</c:v>
                </c:pt>
                <c:pt idx="3847">
                  <c:v>622.0</c:v>
                </c:pt>
                <c:pt idx="3848">
                  <c:v>622.0</c:v>
                </c:pt>
                <c:pt idx="3849">
                  <c:v>622.0</c:v>
                </c:pt>
                <c:pt idx="3850">
                  <c:v>622.0</c:v>
                </c:pt>
                <c:pt idx="3851">
                  <c:v>622.0</c:v>
                </c:pt>
                <c:pt idx="3852">
                  <c:v>622.0</c:v>
                </c:pt>
                <c:pt idx="3853">
                  <c:v>622.0</c:v>
                </c:pt>
                <c:pt idx="3854">
                  <c:v>622.0</c:v>
                </c:pt>
                <c:pt idx="3855">
                  <c:v>622.0</c:v>
                </c:pt>
                <c:pt idx="3856">
                  <c:v>622.0</c:v>
                </c:pt>
                <c:pt idx="3857">
                  <c:v>622.0</c:v>
                </c:pt>
                <c:pt idx="3858">
                  <c:v>622.0</c:v>
                </c:pt>
                <c:pt idx="3859">
                  <c:v>622.0</c:v>
                </c:pt>
                <c:pt idx="3860">
                  <c:v>622.0</c:v>
                </c:pt>
                <c:pt idx="3861">
                  <c:v>622.0</c:v>
                </c:pt>
                <c:pt idx="3862">
                  <c:v>622.0</c:v>
                </c:pt>
                <c:pt idx="3863">
                  <c:v>622.0</c:v>
                </c:pt>
                <c:pt idx="3864">
                  <c:v>622.0</c:v>
                </c:pt>
                <c:pt idx="3865">
                  <c:v>622.0</c:v>
                </c:pt>
                <c:pt idx="3866">
                  <c:v>622.0</c:v>
                </c:pt>
                <c:pt idx="3867">
                  <c:v>622.0</c:v>
                </c:pt>
                <c:pt idx="3868">
                  <c:v>622.0</c:v>
                </c:pt>
                <c:pt idx="3869">
                  <c:v>622.0</c:v>
                </c:pt>
                <c:pt idx="3870">
                  <c:v>622.0</c:v>
                </c:pt>
                <c:pt idx="3871">
                  <c:v>622.0</c:v>
                </c:pt>
                <c:pt idx="3872">
                  <c:v>622.0</c:v>
                </c:pt>
                <c:pt idx="3873">
                  <c:v>622.0</c:v>
                </c:pt>
                <c:pt idx="3874">
                  <c:v>622.0</c:v>
                </c:pt>
                <c:pt idx="3875">
                  <c:v>622.0</c:v>
                </c:pt>
                <c:pt idx="3876">
                  <c:v>622.0</c:v>
                </c:pt>
                <c:pt idx="3877">
                  <c:v>622.0</c:v>
                </c:pt>
                <c:pt idx="3878">
                  <c:v>622.0</c:v>
                </c:pt>
                <c:pt idx="3879">
                  <c:v>622.0</c:v>
                </c:pt>
                <c:pt idx="3880">
                  <c:v>622.0</c:v>
                </c:pt>
                <c:pt idx="3881">
                  <c:v>622.0</c:v>
                </c:pt>
                <c:pt idx="3882">
                  <c:v>622.0</c:v>
                </c:pt>
                <c:pt idx="3883">
                  <c:v>623.0</c:v>
                </c:pt>
                <c:pt idx="3884">
                  <c:v>623.0</c:v>
                </c:pt>
                <c:pt idx="3885">
                  <c:v>623.0</c:v>
                </c:pt>
                <c:pt idx="3886">
                  <c:v>623.0</c:v>
                </c:pt>
                <c:pt idx="3887">
                  <c:v>623.0</c:v>
                </c:pt>
                <c:pt idx="3888">
                  <c:v>623.0</c:v>
                </c:pt>
                <c:pt idx="3889">
                  <c:v>623.0</c:v>
                </c:pt>
                <c:pt idx="3890">
                  <c:v>624.0</c:v>
                </c:pt>
                <c:pt idx="3891">
                  <c:v>625.0</c:v>
                </c:pt>
                <c:pt idx="3892">
                  <c:v>626.0</c:v>
                </c:pt>
                <c:pt idx="3893">
                  <c:v>627.0</c:v>
                </c:pt>
                <c:pt idx="3894">
                  <c:v>628.0</c:v>
                </c:pt>
                <c:pt idx="3895">
                  <c:v>629.0</c:v>
                </c:pt>
                <c:pt idx="3896">
                  <c:v>629.0</c:v>
                </c:pt>
                <c:pt idx="3897">
                  <c:v>629.0</c:v>
                </c:pt>
                <c:pt idx="3898">
                  <c:v>629.0</c:v>
                </c:pt>
                <c:pt idx="3899">
                  <c:v>629.0</c:v>
                </c:pt>
                <c:pt idx="3900">
                  <c:v>629.0</c:v>
                </c:pt>
                <c:pt idx="3901">
                  <c:v>629.0</c:v>
                </c:pt>
                <c:pt idx="3902">
                  <c:v>629.0</c:v>
                </c:pt>
                <c:pt idx="3903">
                  <c:v>629.0</c:v>
                </c:pt>
                <c:pt idx="3904">
                  <c:v>629.0</c:v>
                </c:pt>
                <c:pt idx="3905">
                  <c:v>629.0</c:v>
                </c:pt>
                <c:pt idx="3906">
                  <c:v>629.0</c:v>
                </c:pt>
                <c:pt idx="3907">
                  <c:v>629.0</c:v>
                </c:pt>
                <c:pt idx="3908">
                  <c:v>629.0</c:v>
                </c:pt>
                <c:pt idx="3909">
                  <c:v>629.0</c:v>
                </c:pt>
                <c:pt idx="3910">
                  <c:v>629.0</c:v>
                </c:pt>
                <c:pt idx="3911">
                  <c:v>629.0</c:v>
                </c:pt>
                <c:pt idx="3912">
                  <c:v>630.0</c:v>
                </c:pt>
                <c:pt idx="3913">
                  <c:v>631.0</c:v>
                </c:pt>
                <c:pt idx="3914">
                  <c:v>631.0</c:v>
                </c:pt>
                <c:pt idx="3915">
                  <c:v>631.0</c:v>
                </c:pt>
                <c:pt idx="3916">
                  <c:v>632.0</c:v>
                </c:pt>
                <c:pt idx="3917">
                  <c:v>632.0</c:v>
                </c:pt>
                <c:pt idx="3918">
                  <c:v>633.0</c:v>
                </c:pt>
                <c:pt idx="3919">
                  <c:v>633.0</c:v>
                </c:pt>
                <c:pt idx="3920">
                  <c:v>633.0</c:v>
                </c:pt>
                <c:pt idx="3921">
                  <c:v>633.0</c:v>
                </c:pt>
                <c:pt idx="3922">
                  <c:v>633.0</c:v>
                </c:pt>
                <c:pt idx="3923">
                  <c:v>634.0</c:v>
                </c:pt>
                <c:pt idx="3924">
                  <c:v>634.0</c:v>
                </c:pt>
                <c:pt idx="3925">
                  <c:v>634.0</c:v>
                </c:pt>
                <c:pt idx="3926">
                  <c:v>634.0</c:v>
                </c:pt>
                <c:pt idx="3927">
                  <c:v>634.0</c:v>
                </c:pt>
                <c:pt idx="3928">
                  <c:v>634.0</c:v>
                </c:pt>
                <c:pt idx="3929">
                  <c:v>634.0</c:v>
                </c:pt>
                <c:pt idx="3930">
                  <c:v>634.0</c:v>
                </c:pt>
                <c:pt idx="3931">
                  <c:v>634.0</c:v>
                </c:pt>
                <c:pt idx="3932">
                  <c:v>634.0</c:v>
                </c:pt>
                <c:pt idx="3933">
                  <c:v>634.0</c:v>
                </c:pt>
                <c:pt idx="3934">
                  <c:v>634.0</c:v>
                </c:pt>
                <c:pt idx="3935">
                  <c:v>634.0</c:v>
                </c:pt>
                <c:pt idx="3936">
                  <c:v>634.0</c:v>
                </c:pt>
                <c:pt idx="3937">
                  <c:v>634.0</c:v>
                </c:pt>
                <c:pt idx="3938">
                  <c:v>634.0</c:v>
                </c:pt>
                <c:pt idx="3939">
                  <c:v>634.0</c:v>
                </c:pt>
                <c:pt idx="3940">
                  <c:v>634.0</c:v>
                </c:pt>
                <c:pt idx="3941">
                  <c:v>634.0</c:v>
                </c:pt>
                <c:pt idx="3942">
                  <c:v>634.0</c:v>
                </c:pt>
                <c:pt idx="3943">
                  <c:v>634.0</c:v>
                </c:pt>
                <c:pt idx="3944">
                  <c:v>634.0</c:v>
                </c:pt>
                <c:pt idx="3945">
                  <c:v>634.0</c:v>
                </c:pt>
                <c:pt idx="3946">
                  <c:v>634.0</c:v>
                </c:pt>
                <c:pt idx="3947">
                  <c:v>634.0</c:v>
                </c:pt>
                <c:pt idx="3948">
                  <c:v>634.0</c:v>
                </c:pt>
                <c:pt idx="3949">
                  <c:v>634.0</c:v>
                </c:pt>
                <c:pt idx="3950">
                  <c:v>635.0</c:v>
                </c:pt>
                <c:pt idx="3951">
                  <c:v>635.0</c:v>
                </c:pt>
                <c:pt idx="3952">
                  <c:v>635.0</c:v>
                </c:pt>
                <c:pt idx="3953">
                  <c:v>635.0</c:v>
                </c:pt>
                <c:pt idx="3954">
                  <c:v>635.0</c:v>
                </c:pt>
                <c:pt idx="3955">
                  <c:v>635.0</c:v>
                </c:pt>
                <c:pt idx="3956">
                  <c:v>635.0</c:v>
                </c:pt>
                <c:pt idx="3957">
                  <c:v>635.0</c:v>
                </c:pt>
                <c:pt idx="3958">
                  <c:v>635.0</c:v>
                </c:pt>
                <c:pt idx="3959">
                  <c:v>635.0</c:v>
                </c:pt>
                <c:pt idx="3960">
                  <c:v>635.0</c:v>
                </c:pt>
                <c:pt idx="3961">
                  <c:v>635.0</c:v>
                </c:pt>
                <c:pt idx="3962">
                  <c:v>635.0</c:v>
                </c:pt>
                <c:pt idx="3963">
                  <c:v>635.0</c:v>
                </c:pt>
                <c:pt idx="3964">
                  <c:v>635.0</c:v>
                </c:pt>
                <c:pt idx="3965">
                  <c:v>636.0</c:v>
                </c:pt>
                <c:pt idx="3966">
                  <c:v>637.0</c:v>
                </c:pt>
                <c:pt idx="3967">
                  <c:v>637.0</c:v>
                </c:pt>
                <c:pt idx="3968">
                  <c:v>637.0</c:v>
                </c:pt>
                <c:pt idx="3969">
                  <c:v>637.0</c:v>
                </c:pt>
                <c:pt idx="3970">
                  <c:v>637.0</c:v>
                </c:pt>
                <c:pt idx="3971">
                  <c:v>637.0</c:v>
                </c:pt>
                <c:pt idx="3972">
                  <c:v>637.0</c:v>
                </c:pt>
                <c:pt idx="3973">
                  <c:v>638.0</c:v>
                </c:pt>
                <c:pt idx="3974">
                  <c:v>639.0</c:v>
                </c:pt>
                <c:pt idx="3975">
                  <c:v>639.0</c:v>
                </c:pt>
                <c:pt idx="3976">
                  <c:v>639.0</c:v>
                </c:pt>
                <c:pt idx="3977">
                  <c:v>639.0</c:v>
                </c:pt>
                <c:pt idx="3978">
                  <c:v>639.0</c:v>
                </c:pt>
                <c:pt idx="3979">
                  <c:v>640.0</c:v>
                </c:pt>
                <c:pt idx="3980">
                  <c:v>641.0</c:v>
                </c:pt>
                <c:pt idx="3981">
                  <c:v>642.0</c:v>
                </c:pt>
                <c:pt idx="3982">
                  <c:v>643.0</c:v>
                </c:pt>
                <c:pt idx="3983">
                  <c:v>643.0</c:v>
                </c:pt>
                <c:pt idx="3984">
                  <c:v>644.0</c:v>
                </c:pt>
                <c:pt idx="3985">
                  <c:v>644.0</c:v>
                </c:pt>
                <c:pt idx="3986">
                  <c:v>645.0</c:v>
                </c:pt>
                <c:pt idx="3987">
                  <c:v>645.0</c:v>
                </c:pt>
                <c:pt idx="3988">
                  <c:v>645.0</c:v>
                </c:pt>
                <c:pt idx="3989">
                  <c:v>645.0</c:v>
                </c:pt>
                <c:pt idx="3990">
                  <c:v>645.0</c:v>
                </c:pt>
                <c:pt idx="3991">
                  <c:v>646.0</c:v>
                </c:pt>
                <c:pt idx="3992">
                  <c:v>647.0</c:v>
                </c:pt>
                <c:pt idx="3993">
                  <c:v>647.0</c:v>
                </c:pt>
                <c:pt idx="3994">
                  <c:v>647.0</c:v>
                </c:pt>
                <c:pt idx="3995">
                  <c:v>647.0</c:v>
                </c:pt>
                <c:pt idx="3996">
                  <c:v>647.0</c:v>
                </c:pt>
                <c:pt idx="3997">
                  <c:v>647.0</c:v>
                </c:pt>
                <c:pt idx="3998">
                  <c:v>647.0</c:v>
                </c:pt>
                <c:pt idx="3999">
                  <c:v>647.0</c:v>
                </c:pt>
                <c:pt idx="4000">
                  <c:v>647.0</c:v>
                </c:pt>
                <c:pt idx="4001">
                  <c:v>647.0</c:v>
                </c:pt>
                <c:pt idx="4002">
                  <c:v>647.0</c:v>
                </c:pt>
                <c:pt idx="4003">
                  <c:v>647.0</c:v>
                </c:pt>
                <c:pt idx="4004">
                  <c:v>647.0</c:v>
                </c:pt>
                <c:pt idx="4005">
                  <c:v>647.0</c:v>
                </c:pt>
                <c:pt idx="4006">
                  <c:v>647.0</c:v>
                </c:pt>
                <c:pt idx="4007">
                  <c:v>647.0</c:v>
                </c:pt>
                <c:pt idx="4008">
                  <c:v>647.0</c:v>
                </c:pt>
                <c:pt idx="4009">
                  <c:v>647.0</c:v>
                </c:pt>
                <c:pt idx="4010">
                  <c:v>647.0</c:v>
                </c:pt>
                <c:pt idx="4011">
                  <c:v>647.0</c:v>
                </c:pt>
                <c:pt idx="4012">
                  <c:v>647.0</c:v>
                </c:pt>
                <c:pt idx="4013">
                  <c:v>647.0</c:v>
                </c:pt>
                <c:pt idx="4014">
                  <c:v>647.0</c:v>
                </c:pt>
                <c:pt idx="4015">
                  <c:v>647.0</c:v>
                </c:pt>
                <c:pt idx="4016">
                  <c:v>647.0</c:v>
                </c:pt>
                <c:pt idx="4017">
                  <c:v>647.0</c:v>
                </c:pt>
                <c:pt idx="4018">
                  <c:v>647.0</c:v>
                </c:pt>
                <c:pt idx="4019">
                  <c:v>647.0</c:v>
                </c:pt>
                <c:pt idx="4020">
                  <c:v>647.0</c:v>
                </c:pt>
                <c:pt idx="4021">
                  <c:v>647.0</c:v>
                </c:pt>
                <c:pt idx="4022">
                  <c:v>647.0</c:v>
                </c:pt>
                <c:pt idx="4023">
                  <c:v>647.0</c:v>
                </c:pt>
                <c:pt idx="4024">
                  <c:v>647.0</c:v>
                </c:pt>
                <c:pt idx="4025">
                  <c:v>647.0</c:v>
                </c:pt>
                <c:pt idx="4026">
                  <c:v>647.0</c:v>
                </c:pt>
                <c:pt idx="4027">
                  <c:v>647.0</c:v>
                </c:pt>
                <c:pt idx="4028">
                  <c:v>647.0</c:v>
                </c:pt>
                <c:pt idx="4029">
                  <c:v>647.0</c:v>
                </c:pt>
                <c:pt idx="4030">
                  <c:v>648.0</c:v>
                </c:pt>
                <c:pt idx="4031">
                  <c:v>648.0</c:v>
                </c:pt>
                <c:pt idx="4032">
                  <c:v>648.0</c:v>
                </c:pt>
                <c:pt idx="4033">
                  <c:v>648.0</c:v>
                </c:pt>
                <c:pt idx="4034">
                  <c:v>648.0</c:v>
                </c:pt>
                <c:pt idx="4035">
                  <c:v>648.0</c:v>
                </c:pt>
                <c:pt idx="4036">
                  <c:v>648.0</c:v>
                </c:pt>
                <c:pt idx="4037">
                  <c:v>648.0</c:v>
                </c:pt>
                <c:pt idx="4038">
                  <c:v>648.0</c:v>
                </c:pt>
                <c:pt idx="4039">
                  <c:v>649.0</c:v>
                </c:pt>
                <c:pt idx="4040">
                  <c:v>649.0</c:v>
                </c:pt>
                <c:pt idx="4041">
                  <c:v>649.0</c:v>
                </c:pt>
                <c:pt idx="4042">
                  <c:v>649.0</c:v>
                </c:pt>
                <c:pt idx="4043">
                  <c:v>649.0</c:v>
                </c:pt>
                <c:pt idx="4044">
                  <c:v>649.0</c:v>
                </c:pt>
                <c:pt idx="4045">
                  <c:v>649.0</c:v>
                </c:pt>
                <c:pt idx="4046">
                  <c:v>649.0</c:v>
                </c:pt>
                <c:pt idx="4047">
                  <c:v>649.0</c:v>
                </c:pt>
                <c:pt idx="4048">
                  <c:v>650.0</c:v>
                </c:pt>
                <c:pt idx="4049">
                  <c:v>651.0</c:v>
                </c:pt>
                <c:pt idx="4050">
                  <c:v>652.0</c:v>
                </c:pt>
                <c:pt idx="4051">
                  <c:v>652.0</c:v>
                </c:pt>
                <c:pt idx="4052">
                  <c:v>653.0</c:v>
                </c:pt>
                <c:pt idx="4053">
                  <c:v>654.0</c:v>
                </c:pt>
                <c:pt idx="4054">
                  <c:v>654.0</c:v>
                </c:pt>
                <c:pt idx="4055">
                  <c:v>654.0</c:v>
                </c:pt>
                <c:pt idx="4056">
                  <c:v>654.0</c:v>
                </c:pt>
                <c:pt idx="4057">
                  <c:v>654.0</c:v>
                </c:pt>
                <c:pt idx="4058">
                  <c:v>654.0</c:v>
                </c:pt>
                <c:pt idx="4059">
                  <c:v>654.0</c:v>
                </c:pt>
                <c:pt idx="4060">
                  <c:v>654.0</c:v>
                </c:pt>
                <c:pt idx="4061">
                  <c:v>654.0</c:v>
                </c:pt>
                <c:pt idx="4062">
                  <c:v>654.0</c:v>
                </c:pt>
                <c:pt idx="4063">
                  <c:v>654.0</c:v>
                </c:pt>
                <c:pt idx="4064">
                  <c:v>654.0</c:v>
                </c:pt>
                <c:pt idx="4065">
                  <c:v>654.0</c:v>
                </c:pt>
                <c:pt idx="4066">
                  <c:v>654.0</c:v>
                </c:pt>
                <c:pt idx="4067">
                  <c:v>654.0</c:v>
                </c:pt>
                <c:pt idx="4068">
                  <c:v>654.0</c:v>
                </c:pt>
                <c:pt idx="4069">
                  <c:v>654.0</c:v>
                </c:pt>
                <c:pt idx="4070">
                  <c:v>654.0</c:v>
                </c:pt>
                <c:pt idx="4071">
                  <c:v>654.0</c:v>
                </c:pt>
                <c:pt idx="4072">
                  <c:v>654.0</c:v>
                </c:pt>
                <c:pt idx="4073">
                  <c:v>654.0</c:v>
                </c:pt>
                <c:pt idx="4074">
                  <c:v>654.0</c:v>
                </c:pt>
                <c:pt idx="4075">
                  <c:v>654.0</c:v>
                </c:pt>
                <c:pt idx="4076">
                  <c:v>654.0</c:v>
                </c:pt>
                <c:pt idx="4077">
                  <c:v>655.0</c:v>
                </c:pt>
                <c:pt idx="4078">
                  <c:v>656.0</c:v>
                </c:pt>
                <c:pt idx="4079">
                  <c:v>657.0</c:v>
                </c:pt>
                <c:pt idx="4080">
                  <c:v>658.0</c:v>
                </c:pt>
                <c:pt idx="4081">
                  <c:v>658.0</c:v>
                </c:pt>
                <c:pt idx="4082">
                  <c:v>658.0</c:v>
                </c:pt>
                <c:pt idx="4083">
                  <c:v>658.0</c:v>
                </c:pt>
                <c:pt idx="4084">
                  <c:v>658.0</c:v>
                </c:pt>
                <c:pt idx="4085">
                  <c:v>658.0</c:v>
                </c:pt>
                <c:pt idx="4086">
                  <c:v>658.0</c:v>
                </c:pt>
                <c:pt idx="4087">
                  <c:v>658.0</c:v>
                </c:pt>
                <c:pt idx="4088">
                  <c:v>658.0</c:v>
                </c:pt>
                <c:pt idx="4089">
                  <c:v>658.0</c:v>
                </c:pt>
                <c:pt idx="4090">
                  <c:v>658.0</c:v>
                </c:pt>
                <c:pt idx="4091">
                  <c:v>658.0</c:v>
                </c:pt>
                <c:pt idx="4092">
                  <c:v>658.0</c:v>
                </c:pt>
                <c:pt idx="4093">
                  <c:v>658.0</c:v>
                </c:pt>
                <c:pt idx="4094">
                  <c:v>658.0</c:v>
                </c:pt>
                <c:pt idx="4095">
                  <c:v>658.0</c:v>
                </c:pt>
                <c:pt idx="4096">
                  <c:v>658.0</c:v>
                </c:pt>
                <c:pt idx="4097">
                  <c:v>658.0</c:v>
                </c:pt>
                <c:pt idx="4098">
                  <c:v>658.0</c:v>
                </c:pt>
                <c:pt idx="4099">
                  <c:v>658.0</c:v>
                </c:pt>
                <c:pt idx="4100">
                  <c:v>658.0</c:v>
                </c:pt>
                <c:pt idx="4101">
                  <c:v>658.0</c:v>
                </c:pt>
                <c:pt idx="4102">
                  <c:v>658.0</c:v>
                </c:pt>
                <c:pt idx="4103">
                  <c:v>658.0</c:v>
                </c:pt>
                <c:pt idx="4104">
                  <c:v>658.0</c:v>
                </c:pt>
                <c:pt idx="4105">
                  <c:v>658.0</c:v>
                </c:pt>
                <c:pt idx="4106">
                  <c:v>658.0</c:v>
                </c:pt>
                <c:pt idx="4107">
                  <c:v>658.0</c:v>
                </c:pt>
                <c:pt idx="4108">
                  <c:v>658.0</c:v>
                </c:pt>
                <c:pt idx="4109">
                  <c:v>658.0</c:v>
                </c:pt>
                <c:pt idx="4110">
                  <c:v>658.0</c:v>
                </c:pt>
                <c:pt idx="4111">
                  <c:v>658.0</c:v>
                </c:pt>
                <c:pt idx="4112">
                  <c:v>658.0</c:v>
                </c:pt>
                <c:pt idx="4113">
                  <c:v>658.0</c:v>
                </c:pt>
                <c:pt idx="4114">
                  <c:v>658.0</c:v>
                </c:pt>
                <c:pt idx="4115">
                  <c:v>658.0</c:v>
                </c:pt>
                <c:pt idx="4116">
                  <c:v>658.0</c:v>
                </c:pt>
                <c:pt idx="4117">
                  <c:v>658.0</c:v>
                </c:pt>
                <c:pt idx="4118">
                  <c:v>658.0</c:v>
                </c:pt>
                <c:pt idx="4119">
                  <c:v>658.0</c:v>
                </c:pt>
                <c:pt idx="4120">
                  <c:v>658.0</c:v>
                </c:pt>
                <c:pt idx="4121">
                  <c:v>658.0</c:v>
                </c:pt>
                <c:pt idx="4122">
                  <c:v>658.0</c:v>
                </c:pt>
                <c:pt idx="4123">
                  <c:v>658.0</c:v>
                </c:pt>
                <c:pt idx="4124">
                  <c:v>658.0</c:v>
                </c:pt>
                <c:pt idx="4125">
                  <c:v>658.0</c:v>
                </c:pt>
                <c:pt idx="4126">
                  <c:v>658.0</c:v>
                </c:pt>
                <c:pt idx="4127">
                  <c:v>658.0</c:v>
                </c:pt>
                <c:pt idx="4128">
                  <c:v>658.0</c:v>
                </c:pt>
                <c:pt idx="4129">
                  <c:v>658.0</c:v>
                </c:pt>
                <c:pt idx="4130">
                  <c:v>658.0</c:v>
                </c:pt>
                <c:pt idx="4131">
                  <c:v>658.0</c:v>
                </c:pt>
                <c:pt idx="4132">
                  <c:v>658.0</c:v>
                </c:pt>
                <c:pt idx="4133">
                  <c:v>658.0</c:v>
                </c:pt>
                <c:pt idx="4134">
                  <c:v>658.0</c:v>
                </c:pt>
                <c:pt idx="4135">
                  <c:v>659.0</c:v>
                </c:pt>
                <c:pt idx="4136">
                  <c:v>659.0</c:v>
                </c:pt>
                <c:pt idx="4137">
                  <c:v>659.0</c:v>
                </c:pt>
                <c:pt idx="4138">
                  <c:v>660.0</c:v>
                </c:pt>
                <c:pt idx="4139">
                  <c:v>660.0</c:v>
                </c:pt>
                <c:pt idx="4140">
                  <c:v>660.0</c:v>
                </c:pt>
                <c:pt idx="4141">
                  <c:v>660.0</c:v>
                </c:pt>
                <c:pt idx="4142">
                  <c:v>661.0</c:v>
                </c:pt>
                <c:pt idx="4143">
                  <c:v>661.0</c:v>
                </c:pt>
                <c:pt idx="4144">
                  <c:v>662.0</c:v>
                </c:pt>
                <c:pt idx="4145">
                  <c:v>662.0</c:v>
                </c:pt>
                <c:pt idx="4146">
                  <c:v>662.0</c:v>
                </c:pt>
                <c:pt idx="4147">
                  <c:v>663.0</c:v>
                </c:pt>
                <c:pt idx="4148">
                  <c:v>663.0</c:v>
                </c:pt>
                <c:pt idx="4149">
                  <c:v>663.0</c:v>
                </c:pt>
                <c:pt idx="4150">
                  <c:v>663.0</c:v>
                </c:pt>
                <c:pt idx="4151">
                  <c:v>663.0</c:v>
                </c:pt>
                <c:pt idx="4152">
                  <c:v>663.0</c:v>
                </c:pt>
                <c:pt idx="4153">
                  <c:v>663.0</c:v>
                </c:pt>
                <c:pt idx="4154">
                  <c:v>663.0</c:v>
                </c:pt>
                <c:pt idx="4155">
                  <c:v>663.0</c:v>
                </c:pt>
                <c:pt idx="4156">
                  <c:v>663.0</c:v>
                </c:pt>
                <c:pt idx="4157">
                  <c:v>663.0</c:v>
                </c:pt>
                <c:pt idx="4158">
                  <c:v>664.0</c:v>
                </c:pt>
                <c:pt idx="4159">
                  <c:v>664.0</c:v>
                </c:pt>
                <c:pt idx="4160">
                  <c:v>664.0</c:v>
                </c:pt>
                <c:pt idx="4161">
                  <c:v>664.0</c:v>
                </c:pt>
                <c:pt idx="4162">
                  <c:v>664.0</c:v>
                </c:pt>
                <c:pt idx="4163">
                  <c:v>664.0</c:v>
                </c:pt>
                <c:pt idx="4164">
                  <c:v>665.0</c:v>
                </c:pt>
                <c:pt idx="4165">
                  <c:v>666.0</c:v>
                </c:pt>
                <c:pt idx="4166">
                  <c:v>666.0</c:v>
                </c:pt>
                <c:pt idx="4167">
                  <c:v>666.0</c:v>
                </c:pt>
                <c:pt idx="4168">
                  <c:v>666.0</c:v>
                </c:pt>
                <c:pt idx="4169">
                  <c:v>666.0</c:v>
                </c:pt>
                <c:pt idx="4170">
                  <c:v>666.0</c:v>
                </c:pt>
                <c:pt idx="4171">
                  <c:v>666.0</c:v>
                </c:pt>
                <c:pt idx="4172">
                  <c:v>667.0</c:v>
                </c:pt>
                <c:pt idx="4173">
                  <c:v>667.0</c:v>
                </c:pt>
                <c:pt idx="4174">
                  <c:v>667.0</c:v>
                </c:pt>
                <c:pt idx="4175">
                  <c:v>667.0</c:v>
                </c:pt>
                <c:pt idx="4176">
                  <c:v>667.0</c:v>
                </c:pt>
                <c:pt idx="4177">
                  <c:v>667.0</c:v>
                </c:pt>
                <c:pt idx="4178">
                  <c:v>667.0</c:v>
                </c:pt>
                <c:pt idx="4179">
                  <c:v>667.0</c:v>
                </c:pt>
                <c:pt idx="4180">
                  <c:v>667.0</c:v>
                </c:pt>
                <c:pt idx="4181">
                  <c:v>668.0</c:v>
                </c:pt>
                <c:pt idx="4182">
                  <c:v>668.0</c:v>
                </c:pt>
                <c:pt idx="4183">
                  <c:v>668.0</c:v>
                </c:pt>
                <c:pt idx="4184">
                  <c:v>669.0</c:v>
                </c:pt>
                <c:pt idx="4185">
                  <c:v>670.0</c:v>
                </c:pt>
                <c:pt idx="4186">
                  <c:v>670.0</c:v>
                </c:pt>
                <c:pt idx="4187">
                  <c:v>671.0</c:v>
                </c:pt>
                <c:pt idx="4188">
                  <c:v>672.0</c:v>
                </c:pt>
                <c:pt idx="4189">
                  <c:v>672.0</c:v>
                </c:pt>
                <c:pt idx="4190">
                  <c:v>672.0</c:v>
                </c:pt>
                <c:pt idx="4191">
                  <c:v>672.0</c:v>
                </c:pt>
                <c:pt idx="4192">
                  <c:v>672.0</c:v>
                </c:pt>
                <c:pt idx="4193">
                  <c:v>672.0</c:v>
                </c:pt>
                <c:pt idx="4194">
                  <c:v>672.0</c:v>
                </c:pt>
                <c:pt idx="4195">
                  <c:v>672.0</c:v>
                </c:pt>
                <c:pt idx="4196">
                  <c:v>672.0</c:v>
                </c:pt>
                <c:pt idx="4197">
                  <c:v>672.0</c:v>
                </c:pt>
                <c:pt idx="4198">
                  <c:v>672.0</c:v>
                </c:pt>
                <c:pt idx="4199">
                  <c:v>672.0</c:v>
                </c:pt>
                <c:pt idx="4200">
                  <c:v>672.0</c:v>
                </c:pt>
                <c:pt idx="4201">
                  <c:v>672.0</c:v>
                </c:pt>
                <c:pt idx="4202">
                  <c:v>672.0</c:v>
                </c:pt>
                <c:pt idx="4203">
                  <c:v>672.0</c:v>
                </c:pt>
                <c:pt idx="4204">
                  <c:v>672.0</c:v>
                </c:pt>
                <c:pt idx="4205">
                  <c:v>672.0</c:v>
                </c:pt>
                <c:pt idx="4206">
                  <c:v>672.0</c:v>
                </c:pt>
                <c:pt idx="4207">
                  <c:v>672.0</c:v>
                </c:pt>
                <c:pt idx="4208">
                  <c:v>672.0</c:v>
                </c:pt>
                <c:pt idx="4209">
                  <c:v>672.0</c:v>
                </c:pt>
                <c:pt idx="4210">
                  <c:v>672.0</c:v>
                </c:pt>
                <c:pt idx="4211">
                  <c:v>672.0</c:v>
                </c:pt>
                <c:pt idx="4212">
                  <c:v>672.0</c:v>
                </c:pt>
                <c:pt idx="4213">
                  <c:v>672.0</c:v>
                </c:pt>
                <c:pt idx="4214">
                  <c:v>672.0</c:v>
                </c:pt>
                <c:pt idx="4215">
                  <c:v>672.0</c:v>
                </c:pt>
                <c:pt idx="4216">
                  <c:v>673.0</c:v>
                </c:pt>
                <c:pt idx="4217">
                  <c:v>673.0</c:v>
                </c:pt>
                <c:pt idx="4218">
                  <c:v>673.0</c:v>
                </c:pt>
                <c:pt idx="4219">
                  <c:v>673.0</c:v>
                </c:pt>
                <c:pt idx="4220">
                  <c:v>673.0</c:v>
                </c:pt>
                <c:pt idx="4221">
                  <c:v>673.0</c:v>
                </c:pt>
                <c:pt idx="4222">
                  <c:v>673.0</c:v>
                </c:pt>
                <c:pt idx="4223">
                  <c:v>673.0</c:v>
                </c:pt>
                <c:pt idx="4224">
                  <c:v>673.0</c:v>
                </c:pt>
                <c:pt idx="4225">
                  <c:v>673.0</c:v>
                </c:pt>
                <c:pt idx="4226">
                  <c:v>673.0</c:v>
                </c:pt>
                <c:pt idx="4227">
                  <c:v>673.0</c:v>
                </c:pt>
                <c:pt idx="4228">
                  <c:v>673.0</c:v>
                </c:pt>
                <c:pt idx="4229">
                  <c:v>673.0</c:v>
                </c:pt>
                <c:pt idx="4230">
                  <c:v>674.0</c:v>
                </c:pt>
                <c:pt idx="4231">
                  <c:v>674.0</c:v>
                </c:pt>
                <c:pt idx="4232">
                  <c:v>674.0</c:v>
                </c:pt>
                <c:pt idx="4233">
                  <c:v>674.0</c:v>
                </c:pt>
                <c:pt idx="4234">
                  <c:v>674.0</c:v>
                </c:pt>
                <c:pt idx="4235">
                  <c:v>674.0</c:v>
                </c:pt>
                <c:pt idx="4236">
                  <c:v>674.0</c:v>
                </c:pt>
                <c:pt idx="4237">
                  <c:v>674.0</c:v>
                </c:pt>
                <c:pt idx="4238">
                  <c:v>674.0</c:v>
                </c:pt>
                <c:pt idx="4239">
                  <c:v>674.0</c:v>
                </c:pt>
                <c:pt idx="4240">
                  <c:v>674.0</c:v>
                </c:pt>
                <c:pt idx="4241">
                  <c:v>674.0</c:v>
                </c:pt>
                <c:pt idx="4242">
                  <c:v>674.0</c:v>
                </c:pt>
                <c:pt idx="4243">
                  <c:v>674.0</c:v>
                </c:pt>
                <c:pt idx="4244">
                  <c:v>674.0</c:v>
                </c:pt>
                <c:pt idx="4245">
                  <c:v>674.0</c:v>
                </c:pt>
                <c:pt idx="4246">
                  <c:v>674.0</c:v>
                </c:pt>
                <c:pt idx="4247">
                  <c:v>674.0</c:v>
                </c:pt>
                <c:pt idx="4248">
                  <c:v>674.0</c:v>
                </c:pt>
                <c:pt idx="4249">
                  <c:v>674.0</c:v>
                </c:pt>
                <c:pt idx="4250">
                  <c:v>674.0</c:v>
                </c:pt>
                <c:pt idx="4251">
                  <c:v>674.0</c:v>
                </c:pt>
                <c:pt idx="4252">
                  <c:v>674.0</c:v>
                </c:pt>
                <c:pt idx="4253">
                  <c:v>674.0</c:v>
                </c:pt>
                <c:pt idx="4254">
                  <c:v>674.0</c:v>
                </c:pt>
                <c:pt idx="4255">
                  <c:v>674.0</c:v>
                </c:pt>
                <c:pt idx="4256">
                  <c:v>674.0</c:v>
                </c:pt>
                <c:pt idx="4257">
                  <c:v>674.0</c:v>
                </c:pt>
                <c:pt idx="4258">
                  <c:v>674.0</c:v>
                </c:pt>
                <c:pt idx="4259">
                  <c:v>674.0</c:v>
                </c:pt>
                <c:pt idx="4260">
                  <c:v>674.0</c:v>
                </c:pt>
                <c:pt idx="4261">
                  <c:v>674.0</c:v>
                </c:pt>
                <c:pt idx="4262">
                  <c:v>675.0</c:v>
                </c:pt>
                <c:pt idx="4263">
                  <c:v>675.0</c:v>
                </c:pt>
                <c:pt idx="4264">
                  <c:v>675.0</c:v>
                </c:pt>
                <c:pt idx="4265">
                  <c:v>675.0</c:v>
                </c:pt>
                <c:pt idx="4266">
                  <c:v>675.0</c:v>
                </c:pt>
                <c:pt idx="4267">
                  <c:v>675.0</c:v>
                </c:pt>
                <c:pt idx="4268">
                  <c:v>675.0</c:v>
                </c:pt>
                <c:pt idx="4269">
                  <c:v>675.0</c:v>
                </c:pt>
                <c:pt idx="4270">
                  <c:v>675.0</c:v>
                </c:pt>
                <c:pt idx="4271">
                  <c:v>675.0</c:v>
                </c:pt>
                <c:pt idx="4272">
                  <c:v>675.0</c:v>
                </c:pt>
                <c:pt idx="4273">
                  <c:v>676.0</c:v>
                </c:pt>
                <c:pt idx="4274">
                  <c:v>677.0</c:v>
                </c:pt>
                <c:pt idx="4275">
                  <c:v>677.0</c:v>
                </c:pt>
                <c:pt idx="4276">
                  <c:v>677.0</c:v>
                </c:pt>
                <c:pt idx="4277">
                  <c:v>678.0</c:v>
                </c:pt>
                <c:pt idx="4278">
                  <c:v>679.0</c:v>
                </c:pt>
                <c:pt idx="4279">
                  <c:v>679.0</c:v>
                </c:pt>
                <c:pt idx="4280">
                  <c:v>679.0</c:v>
                </c:pt>
                <c:pt idx="4281">
                  <c:v>679.0</c:v>
                </c:pt>
                <c:pt idx="4282">
                  <c:v>679.0</c:v>
                </c:pt>
                <c:pt idx="4283">
                  <c:v>679.0</c:v>
                </c:pt>
                <c:pt idx="4284">
                  <c:v>679.0</c:v>
                </c:pt>
                <c:pt idx="4285">
                  <c:v>679.0</c:v>
                </c:pt>
                <c:pt idx="4286">
                  <c:v>679.0</c:v>
                </c:pt>
                <c:pt idx="4287">
                  <c:v>679.0</c:v>
                </c:pt>
                <c:pt idx="4288">
                  <c:v>679.0</c:v>
                </c:pt>
                <c:pt idx="4289">
                  <c:v>679.0</c:v>
                </c:pt>
                <c:pt idx="4290">
                  <c:v>679.0</c:v>
                </c:pt>
                <c:pt idx="4291">
                  <c:v>679.0</c:v>
                </c:pt>
                <c:pt idx="4292">
                  <c:v>679.0</c:v>
                </c:pt>
                <c:pt idx="4293">
                  <c:v>679.0</c:v>
                </c:pt>
                <c:pt idx="4294">
                  <c:v>679.0</c:v>
                </c:pt>
                <c:pt idx="4295">
                  <c:v>679.0</c:v>
                </c:pt>
                <c:pt idx="4296">
                  <c:v>679.0</c:v>
                </c:pt>
                <c:pt idx="4297">
                  <c:v>679.0</c:v>
                </c:pt>
                <c:pt idx="4298">
                  <c:v>680.0</c:v>
                </c:pt>
                <c:pt idx="4299">
                  <c:v>681.0</c:v>
                </c:pt>
                <c:pt idx="4300">
                  <c:v>681.0</c:v>
                </c:pt>
                <c:pt idx="4301">
                  <c:v>682.0</c:v>
                </c:pt>
                <c:pt idx="4302">
                  <c:v>683.0</c:v>
                </c:pt>
                <c:pt idx="4303">
                  <c:v>684.0</c:v>
                </c:pt>
                <c:pt idx="4304">
                  <c:v>685.0</c:v>
                </c:pt>
                <c:pt idx="4305">
                  <c:v>685.0</c:v>
                </c:pt>
                <c:pt idx="4306">
                  <c:v>685.0</c:v>
                </c:pt>
                <c:pt idx="4307">
                  <c:v>685.0</c:v>
                </c:pt>
                <c:pt idx="4308">
                  <c:v>685.0</c:v>
                </c:pt>
                <c:pt idx="4309">
                  <c:v>685.0</c:v>
                </c:pt>
                <c:pt idx="4310">
                  <c:v>685.0</c:v>
                </c:pt>
                <c:pt idx="4311">
                  <c:v>685.0</c:v>
                </c:pt>
                <c:pt idx="4312">
                  <c:v>686.0</c:v>
                </c:pt>
                <c:pt idx="4313">
                  <c:v>686.0</c:v>
                </c:pt>
                <c:pt idx="4314">
                  <c:v>687.0</c:v>
                </c:pt>
                <c:pt idx="4315">
                  <c:v>687.0</c:v>
                </c:pt>
                <c:pt idx="4316">
                  <c:v>687.0</c:v>
                </c:pt>
                <c:pt idx="4317">
                  <c:v>687.0</c:v>
                </c:pt>
                <c:pt idx="4318">
                  <c:v>687.0</c:v>
                </c:pt>
                <c:pt idx="4319">
                  <c:v>687.0</c:v>
                </c:pt>
                <c:pt idx="4320">
                  <c:v>687.0</c:v>
                </c:pt>
                <c:pt idx="4321">
                  <c:v>687.0</c:v>
                </c:pt>
                <c:pt idx="4322">
                  <c:v>687.0</c:v>
                </c:pt>
                <c:pt idx="4323">
                  <c:v>687.0</c:v>
                </c:pt>
                <c:pt idx="4324">
                  <c:v>687.0</c:v>
                </c:pt>
                <c:pt idx="4325">
                  <c:v>687.0</c:v>
                </c:pt>
                <c:pt idx="4326">
                  <c:v>687.0</c:v>
                </c:pt>
                <c:pt idx="4327">
                  <c:v>687.0</c:v>
                </c:pt>
                <c:pt idx="4328">
                  <c:v>687.0</c:v>
                </c:pt>
                <c:pt idx="4329">
                  <c:v>687.0</c:v>
                </c:pt>
                <c:pt idx="4330">
                  <c:v>687.0</c:v>
                </c:pt>
                <c:pt idx="4331">
                  <c:v>687.0</c:v>
                </c:pt>
                <c:pt idx="4332">
                  <c:v>687.0</c:v>
                </c:pt>
                <c:pt idx="4333">
                  <c:v>687.0</c:v>
                </c:pt>
                <c:pt idx="4334">
                  <c:v>687.0</c:v>
                </c:pt>
                <c:pt idx="4335">
                  <c:v>687.0</c:v>
                </c:pt>
                <c:pt idx="4336">
                  <c:v>687.0</c:v>
                </c:pt>
                <c:pt idx="4337">
                  <c:v>687.0</c:v>
                </c:pt>
                <c:pt idx="4338">
                  <c:v>687.0</c:v>
                </c:pt>
                <c:pt idx="4339">
                  <c:v>687.0</c:v>
                </c:pt>
                <c:pt idx="4340">
                  <c:v>687.0</c:v>
                </c:pt>
                <c:pt idx="4341">
                  <c:v>687.0</c:v>
                </c:pt>
                <c:pt idx="4342">
                  <c:v>687.0</c:v>
                </c:pt>
                <c:pt idx="4343">
                  <c:v>687.0</c:v>
                </c:pt>
                <c:pt idx="4344">
                  <c:v>687.0</c:v>
                </c:pt>
                <c:pt idx="4345">
                  <c:v>687.0</c:v>
                </c:pt>
                <c:pt idx="4346">
                  <c:v>687.0</c:v>
                </c:pt>
                <c:pt idx="4347">
                  <c:v>687.0</c:v>
                </c:pt>
                <c:pt idx="4348">
                  <c:v>687.0</c:v>
                </c:pt>
                <c:pt idx="4349">
                  <c:v>688.0</c:v>
                </c:pt>
                <c:pt idx="4350">
                  <c:v>688.0</c:v>
                </c:pt>
                <c:pt idx="4351">
                  <c:v>688.0</c:v>
                </c:pt>
                <c:pt idx="4352">
                  <c:v>688.0</c:v>
                </c:pt>
                <c:pt idx="4353">
                  <c:v>688.0</c:v>
                </c:pt>
                <c:pt idx="4354">
                  <c:v>688.0</c:v>
                </c:pt>
                <c:pt idx="4355">
                  <c:v>688.0</c:v>
                </c:pt>
                <c:pt idx="4356">
                  <c:v>688.0</c:v>
                </c:pt>
                <c:pt idx="4357">
                  <c:v>688.0</c:v>
                </c:pt>
                <c:pt idx="4358">
                  <c:v>688.0</c:v>
                </c:pt>
                <c:pt idx="4359">
                  <c:v>688.0</c:v>
                </c:pt>
                <c:pt idx="4360">
                  <c:v>688.0</c:v>
                </c:pt>
                <c:pt idx="4361">
                  <c:v>688.0</c:v>
                </c:pt>
                <c:pt idx="4362">
                  <c:v>688.0</c:v>
                </c:pt>
                <c:pt idx="4363">
                  <c:v>688.0</c:v>
                </c:pt>
                <c:pt idx="4364">
                  <c:v>688.0</c:v>
                </c:pt>
                <c:pt idx="4365">
                  <c:v>688.0</c:v>
                </c:pt>
                <c:pt idx="4366">
                  <c:v>688.0</c:v>
                </c:pt>
                <c:pt idx="4367">
                  <c:v>688.0</c:v>
                </c:pt>
                <c:pt idx="4368">
                  <c:v>688.0</c:v>
                </c:pt>
                <c:pt idx="4369">
                  <c:v>688.0</c:v>
                </c:pt>
                <c:pt idx="4370">
                  <c:v>688.0</c:v>
                </c:pt>
                <c:pt idx="4371">
                  <c:v>688.0</c:v>
                </c:pt>
                <c:pt idx="4372">
                  <c:v>688.0</c:v>
                </c:pt>
                <c:pt idx="4373">
                  <c:v>688.0</c:v>
                </c:pt>
                <c:pt idx="4374">
                  <c:v>688.0</c:v>
                </c:pt>
                <c:pt idx="4375">
                  <c:v>688.0</c:v>
                </c:pt>
                <c:pt idx="4376">
                  <c:v>688.0</c:v>
                </c:pt>
                <c:pt idx="4377">
                  <c:v>688.0</c:v>
                </c:pt>
                <c:pt idx="4378">
                  <c:v>688.0</c:v>
                </c:pt>
                <c:pt idx="4379">
                  <c:v>688.0</c:v>
                </c:pt>
                <c:pt idx="4380">
                  <c:v>688.0</c:v>
                </c:pt>
                <c:pt idx="4381">
                  <c:v>688.0</c:v>
                </c:pt>
                <c:pt idx="4382">
                  <c:v>688.0</c:v>
                </c:pt>
                <c:pt idx="4383">
                  <c:v>688.0</c:v>
                </c:pt>
                <c:pt idx="4384">
                  <c:v>688.0</c:v>
                </c:pt>
                <c:pt idx="4385">
                  <c:v>688.0</c:v>
                </c:pt>
                <c:pt idx="4386">
                  <c:v>688.0</c:v>
                </c:pt>
                <c:pt idx="4387">
                  <c:v>688.0</c:v>
                </c:pt>
                <c:pt idx="4388">
                  <c:v>688.0</c:v>
                </c:pt>
                <c:pt idx="4389">
                  <c:v>688.0</c:v>
                </c:pt>
                <c:pt idx="4390">
                  <c:v>688.0</c:v>
                </c:pt>
                <c:pt idx="4391">
                  <c:v>688.0</c:v>
                </c:pt>
                <c:pt idx="4392">
                  <c:v>688.0</c:v>
                </c:pt>
                <c:pt idx="4393">
                  <c:v>688.0</c:v>
                </c:pt>
                <c:pt idx="4394">
                  <c:v>688.0</c:v>
                </c:pt>
                <c:pt idx="4395">
                  <c:v>688.0</c:v>
                </c:pt>
                <c:pt idx="4396">
                  <c:v>688.0</c:v>
                </c:pt>
                <c:pt idx="4397">
                  <c:v>688.0</c:v>
                </c:pt>
                <c:pt idx="4398">
                  <c:v>688.0</c:v>
                </c:pt>
                <c:pt idx="4399">
                  <c:v>688.0</c:v>
                </c:pt>
                <c:pt idx="4400">
                  <c:v>688.0</c:v>
                </c:pt>
                <c:pt idx="4401">
                  <c:v>688.0</c:v>
                </c:pt>
                <c:pt idx="4402">
                  <c:v>688.0</c:v>
                </c:pt>
                <c:pt idx="4403">
                  <c:v>688.0</c:v>
                </c:pt>
                <c:pt idx="4404">
                  <c:v>688.0</c:v>
                </c:pt>
                <c:pt idx="4405">
                  <c:v>688.0</c:v>
                </c:pt>
                <c:pt idx="4406">
                  <c:v>688.0</c:v>
                </c:pt>
                <c:pt idx="4407">
                  <c:v>688.0</c:v>
                </c:pt>
                <c:pt idx="4408">
                  <c:v>688.0</c:v>
                </c:pt>
                <c:pt idx="4409">
                  <c:v>688.0</c:v>
                </c:pt>
                <c:pt idx="4410">
                  <c:v>689.0</c:v>
                </c:pt>
                <c:pt idx="4411">
                  <c:v>690.0</c:v>
                </c:pt>
                <c:pt idx="4412">
                  <c:v>691.0</c:v>
                </c:pt>
                <c:pt idx="4413">
                  <c:v>692.0</c:v>
                </c:pt>
                <c:pt idx="4414">
                  <c:v>693.0</c:v>
                </c:pt>
                <c:pt idx="4415">
                  <c:v>694.0</c:v>
                </c:pt>
                <c:pt idx="4416">
                  <c:v>694.0</c:v>
                </c:pt>
                <c:pt idx="4417">
                  <c:v>694.0</c:v>
                </c:pt>
                <c:pt idx="4418">
                  <c:v>694.0</c:v>
                </c:pt>
                <c:pt idx="4419">
                  <c:v>694.0</c:v>
                </c:pt>
                <c:pt idx="4420">
                  <c:v>695.0</c:v>
                </c:pt>
                <c:pt idx="4421">
                  <c:v>696.0</c:v>
                </c:pt>
                <c:pt idx="4422">
                  <c:v>696.0</c:v>
                </c:pt>
                <c:pt idx="4423">
                  <c:v>697.0</c:v>
                </c:pt>
                <c:pt idx="4424">
                  <c:v>698.0</c:v>
                </c:pt>
                <c:pt idx="4425">
                  <c:v>699.0</c:v>
                </c:pt>
                <c:pt idx="4426">
                  <c:v>700.0</c:v>
                </c:pt>
                <c:pt idx="4427">
                  <c:v>700.0</c:v>
                </c:pt>
                <c:pt idx="4428">
                  <c:v>700.0</c:v>
                </c:pt>
                <c:pt idx="4429">
                  <c:v>700.0</c:v>
                </c:pt>
                <c:pt idx="4430">
                  <c:v>700.0</c:v>
                </c:pt>
                <c:pt idx="4431">
                  <c:v>700.0</c:v>
                </c:pt>
                <c:pt idx="4432">
                  <c:v>701.0</c:v>
                </c:pt>
                <c:pt idx="4433">
                  <c:v>702.0</c:v>
                </c:pt>
                <c:pt idx="4434">
                  <c:v>703.0</c:v>
                </c:pt>
                <c:pt idx="4435">
                  <c:v>704.0</c:v>
                </c:pt>
                <c:pt idx="4436">
                  <c:v>705.0</c:v>
                </c:pt>
                <c:pt idx="4437">
                  <c:v>706.0</c:v>
                </c:pt>
                <c:pt idx="4438">
                  <c:v>706.0</c:v>
                </c:pt>
                <c:pt idx="4439">
                  <c:v>706.0</c:v>
                </c:pt>
                <c:pt idx="4440">
                  <c:v>706.0</c:v>
                </c:pt>
                <c:pt idx="4441">
                  <c:v>706.0</c:v>
                </c:pt>
                <c:pt idx="4442">
                  <c:v>706.0</c:v>
                </c:pt>
                <c:pt idx="4443">
                  <c:v>706.0</c:v>
                </c:pt>
                <c:pt idx="4444">
                  <c:v>706.0</c:v>
                </c:pt>
                <c:pt idx="4445">
                  <c:v>706.0</c:v>
                </c:pt>
                <c:pt idx="4446">
                  <c:v>706.0</c:v>
                </c:pt>
                <c:pt idx="4447">
                  <c:v>706.0</c:v>
                </c:pt>
                <c:pt idx="4448">
                  <c:v>706.0</c:v>
                </c:pt>
                <c:pt idx="4449">
                  <c:v>706.0</c:v>
                </c:pt>
                <c:pt idx="4450">
                  <c:v>706.0</c:v>
                </c:pt>
                <c:pt idx="4451">
                  <c:v>707.0</c:v>
                </c:pt>
                <c:pt idx="4452">
                  <c:v>708.0</c:v>
                </c:pt>
                <c:pt idx="4453">
                  <c:v>708.0</c:v>
                </c:pt>
                <c:pt idx="4454">
                  <c:v>709.0</c:v>
                </c:pt>
                <c:pt idx="4455">
                  <c:v>709.0</c:v>
                </c:pt>
                <c:pt idx="4456">
                  <c:v>709.0</c:v>
                </c:pt>
                <c:pt idx="4457">
                  <c:v>709.0</c:v>
                </c:pt>
                <c:pt idx="4458">
                  <c:v>709.0</c:v>
                </c:pt>
                <c:pt idx="4459">
                  <c:v>709.0</c:v>
                </c:pt>
                <c:pt idx="4460">
                  <c:v>709.0</c:v>
                </c:pt>
                <c:pt idx="4461">
                  <c:v>709.0</c:v>
                </c:pt>
                <c:pt idx="4462">
                  <c:v>709.0</c:v>
                </c:pt>
                <c:pt idx="4463">
                  <c:v>709.0</c:v>
                </c:pt>
                <c:pt idx="4464">
                  <c:v>709.0</c:v>
                </c:pt>
                <c:pt idx="4465">
                  <c:v>709.0</c:v>
                </c:pt>
                <c:pt idx="4466">
                  <c:v>709.0</c:v>
                </c:pt>
                <c:pt idx="4467">
                  <c:v>709.0</c:v>
                </c:pt>
                <c:pt idx="4468">
                  <c:v>709.0</c:v>
                </c:pt>
                <c:pt idx="4469">
                  <c:v>709.0</c:v>
                </c:pt>
                <c:pt idx="4470">
                  <c:v>709.0</c:v>
                </c:pt>
                <c:pt idx="4471">
                  <c:v>709.0</c:v>
                </c:pt>
                <c:pt idx="4472">
                  <c:v>709.0</c:v>
                </c:pt>
                <c:pt idx="4473">
                  <c:v>709.0</c:v>
                </c:pt>
                <c:pt idx="4474">
                  <c:v>709.0</c:v>
                </c:pt>
                <c:pt idx="4475">
                  <c:v>709.0</c:v>
                </c:pt>
                <c:pt idx="4476">
                  <c:v>709.0</c:v>
                </c:pt>
                <c:pt idx="4477">
                  <c:v>709.0</c:v>
                </c:pt>
                <c:pt idx="4478">
                  <c:v>709.0</c:v>
                </c:pt>
                <c:pt idx="4479">
                  <c:v>709.0</c:v>
                </c:pt>
                <c:pt idx="4480">
                  <c:v>709.0</c:v>
                </c:pt>
                <c:pt idx="4481">
                  <c:v>709.0</c:v>
                </c:pt>
                <c:pt idx="4482">
                  <c:v>709.0</c:v>
                </c:pt>
                <c:pt idx="4483">
                  <c:v>709.0</c:v>
                </c:pt>
                <c:pt idx="4484">
                  <c:v>709.0</c:v>
                </c:pt>
                <c:pt idx="4485">
                  <c:v>709.0</c:v>
                </c:pt>
                <c:pt idx="4486">
                  <c:v>709.0</c:v>
                </c:pt>
                <c:pt idx="4487">
                  <c:v>709.0</c:v>
                </c:pt>
                <c:pt idx="4488">
                  <c:v>709.0</c:v>
                </c:pt>
                <c:pt idx="4489">
                  <c:v>709.0</c:v>
                </c:pt>
                <c:pt idx="4490">
                  <c:v>709.0</c:v>
                </c:pt>
                <c:pt idx="4491">
                  <c:v>709.0</c:v>
                </c:pt>
                <c:pt idx="4492">
                  <c:v>710.0</c:v>
                </c:pt>
                <c:pt idx="4493">
                  <c:v>711.0</c:v>
                </c:pt>
                <c:pt idx="4494">
                  <c:v>712.0</c:v>
                </c:pt>
                <c:pt idx="4495">
                  <c:v>713.0</c:v>
                </c:pt>
                <c:pt idx="4496">
                  <c:v>714.0</c:v>
                </c:pt>
                <c:pt idx="4497">
                  <c:v>715.0</c:v>
                </c:pt>
                <c:pt idx="4498">
                  <c:v>716.0</c:v>
                </c:pt>
                <c:pt idx="4499">
                  <c:v>716.0</c:v>
                </c:pt>
                <c:pt idx="4500">
                  <c:v>716.0</c:v>
                </c:pt>
                <c:pt idx="4501">
                  <c:v>716.0</c:v>
                </c:pt>
                <c:pt idx="4502">
                  <c:v>716.0</c:v>
                </c:pt>
                <c:pt idx="4503">
                  <c:v>716.0</c:v>
                </c:pt>
                <c:pt idx="4504">
                  <c:v>716.0</c:v>
                </c:pt>
                <c:pt idx="4505">
                  <c:v>716.0</c:v>
                </c:pt>
                <c:pt idx="4506">
                  <c:v>716.0</c:v>
                </c:pt>
                <c:pt idx="4507">
                  <c:v>716.0</c:v>
                </c:pt>
                <c:pt idx="4508">
                  <c:v>716.0</c:v>
                </c:pt>
                <c:pt idx="4509">
                  <c:v>716.0</c:v>
                </c:pt>
                <c:pt idx="4510">
                  <c:v>717.0</c:v>
                </c:pt>
                <c:pt idx="4511">
                  <c:v>717.0</c:v>
                </c:pt>
                <c:pt idx="4512">
                  <c:v>717.0</c:v>
                </c:pt>
                <c:pt idx="4513">
                  <c:v>717.0</c:v>
                </c:pt>
                <c:pt idx="4514">
                  <c:v>717.0</c:v>
                </c:pt>
                <c:pt idx="4515">
                  <c:v>717.0</c:v>
                </c:pt>
                <c:pt idx="4516">
                  <c:v>717.0</c:v>
                </c:pt>
                <c:pt idx="4517">
                  <c:v>717.0</c:v>
                </c:pt>
                <c:pt idx="4518">
                  <c:v>718.0</c:v>
                </c:pt>
                <c:pt idx="4519">
                  <c:v>719.0</c:v>
                </c:pt>
                <c:pt idx="4520">
                  <c:v>720.0</c:v>
                </c:pt>
                <c:pt idx="4521">
                  <c:v>721.0</c:v>
                </c:pt>
                <c:pt idx="4522">
                  <c:v>722.0</c:v>
                </c:pt>
                <c:pt idx="4523">
                  <c:v>723.0</c:v>
                </c:pt>
                <c:pt idx="4524">
                  <c:v>724.0</c:v>
                </c:pt>
                <c:pt idx="4525">
                  <c:v>725.0</c:v>
                </c:pt>
                <c:pt idx="4526">
                  <c:v>726.0</c:v>
                </c:pt>
                <c:pt idx="4527">
                  <c:v>727.0</c:v>
                </c:pt>
                <c:pt idx="4528">
                  <c:v>727.0</c:v>
                </c:pt>
                <c:pt idx="4529">
                  <c:v>727.0</c:v>
                </c:pt>
                <c:pt idx="4530">
                  <c:v>727.0</c:v>
                </c:pt>
                <c:pt idx="4531">
                  <c:v>727.0</c:v>
                </c:pt>
                <c:pt idx="4532">
                  <c:v>727.0</c:v>
                </c:pt>
                <c:pt idx="4533">
                  <c:v>728.0</c:v>
                </c:pt>
                <c:pt idx="4534">
                  <c:v>728.0</c:v>
                </c:pt>
                <c:pt idx="4535">
                  <c:v>728.0</c:v>
                </c:pt>
                <c:pt idx="4536">
                  <c:v>728.0</c:v>
                </c:pt>
                <c:pt idx="4537">
                  <c:v>728.0</c:v>
                </c:pt>
                <c:pt idx="4538">
                  <c:v>728.0</c:v>
                </c:pt>
                <c:pt idx="4539">
                  <c:v>729.0</c:v>
                </c:pt>
                <c:pt idx="4540">
                  <c:v>730.0</c:v>
                </c:pt>
                <c:pt idx="4541">
                  <c:v>731.0</c:v>
                </c:pt>
                <c:pt idx="4542">
                  <c:v>732.0</c:v>
                </c:pt>
                <c:pt idx="4543">
                  <c:v>732.0</c:v>
                </c:pt>
                <c:pt idx="4544">
                  <c:v>732.0</c:v>
                </c:pt>
                <c:pt idx="4545">
                  <c:v>733.0</c:v>
                </c:pt>
                <c:pt idx="4546">
                  <c:v>734.0</c:v>
                </c:pt>
                <c:pt idx="4547">
                  <c:v>734.0</c:v>
                </c:pt>
                <c:pt idx="4548">
                  <c:v>734.0</c:v>
                </c:pt>
                <c:pt idx="4549">
                  <c:v>734.0</c:v>
                </c:pt>
                <c:pt idx="4550">
                  <c:v>734.0</c:v>
                </c:pt>
                <c:pt idx="4551">
                  <c:v>735.0</c:v>
                </c:pt>
                <c:pt idx="4552">
                  <c:v>736.0</c:v>
                </c:pt>
                <c:pt idx="4553">
                  <c:v>736.0</c:v>
                </c:pt>
                <c:pt idx="4554">
                  <c:v>736.0</c:v>
                </c:pt>
                <c:pt idx="4555">
                  <c:v>736.0</c:v>
                </c:pt>
                <c:pt idx="4556">
                  <c:v>736.0</c:v>
                </c:pt>
                <c:pt idx="4557">
                  <c:v>736.0</c:v>
                </c:pt>
                <c:pt idx="4558">
                  <c:v>736.0</c:v>
                </c:pt>
                <c:pt idx="4559">
                  <c:v>736.0</c:v>
                </c:pt>
                <c:pt idx="4560">
                  <c:v>736.0</c:v>
                </c:pt>
                <c:pt idx="4561">
                  <c:v>736.0</c:v>
                </c:pt>
                <c:pt idx="4562">
                  <c:v>737.0</c:v>
                </c:pt>
                <c:pt idx="4563">
                  <c:v>738.0</c:v>
                </c:pt>
                <c:pt idx="4564">
                  <c:v>738.0</c:v>
                </c:pt>
                <c:pt idx="4565">
                  <c:v>738.0</c:v>
                </c:pt>
                <c:pt idx="4566">
                  <c:v>738.0</c:v>
                </c:pt>
                <c:pt idx="4567">
                  <c:v>738.0</c:v>
                </c:pt>
                <c:pt idx="4568">
                  <c:v>738.0</c:v>
                </c:pt>
                <c:pt idx="4569">
                  <c:v>738.0</c:v>
                </c:pt>
                <c:pt idx="4570">
                  <c:v>738.0</c:v>
                </c:pt>
                <c:pt idx="4571">
                  <c:v>738.0</c:v>
                </c:pt>
                <c:pt idx="4572">
                  <c:v>738.0</c:v>
                </c:pt>
                <c:pt idx="4573">
                  <c:v>738.0</c:v>
                </c:pt>
                <c:pt idx="4574">
                  <c:v>738.0</c:v>
                </c:pt>
                <c:pt idx="4575">
                  <c:v>738.0</c:v>
                </c:pt>
                <c:pt idx="4576">
                  <c:v>738.0</c:v>
                </c:pt>
                <c:pt idx="4577">
                  <c:v>738.0</c:v>
                </c:pt>
                <c:pt idx="4578">
                  <c:v>738.0</c:v>
                </c:pt>
                <c:pt idx="4579">
                  <c:v>738.0</c:v>
                </c:pt>
                <c:pt idx="4580">
                  <c:v>738.0</c:v>
                </c:pt>
                <c:pt idx="4581">
                  <c:v>739.0</c:v>
                </c:pt>
                <c:pt idx="4582">
                  <c:v>739.0</c:v>
                </c:pt>
                <c:pt idx="4583">
                  <c:v>739.0</c:v>
                </c:pt>
                <c:pt idx="4584">
                  <c:v>740.0</c:v>
                </c:pt>
                <c:pt idx="4585">
                  <c:v>740.0</c:v>
                </c:pt>
                <c:pt idx="4586">
                  <c:v>741.0</c:v>
                </c:pt>
                <c:pt idx="4587">
                  <c:v>741.0</c:v>
                </c:pt>
                <c:pt idx="4588">
                  <c:v>741.0</c:v>
                </c:pt>
                <c:pt idx="4589">
                  <c:v>741.0</c:v>
                </c:pt>
                <c:pt idx="4590">
                  <c:v>741.0</c:v>
                </c:pt>
                <c:pt idx="4591">
                  <c:v>741.0</c:v>
                </c:pt>
                <c:pt idx="4592">
                  <c:v>741.0</c:v>
                </c:pt>
                <c:pt idx="4593">
                  <c:v>741.0</c:v>
                </c:pt>
                <c:pt idx="4594">
                  <c:v>741.0</c:v>
                </c:pt>
                <c:pt idx="4595">
                  <c:v>741.0</c:v>
                </c:pt>
                <c:pt idx="4596">
                  <c:v>741.0</c:v>
                </c:pt>
                <c:pt idx="4597">
                  <c:v>742.0</c:v>
                </c:pt>
                <c:pt idx="4598">
                  <c:v>742.0</c:v>
                </c:pt>
                <c:pt idx="4599">
                  <c:v>743.0</c:v>
                </c:pt>
                <c:pt idx="4600">
                  <c:v>743.0</c:v>
                </c:pt>
                <c:pt idx="4601">
                  <c:v>743.0</c:v>
                </c:pt>
                <c:pt idx="4602">
                  <c:v>743.0</c:v>
                </c:pt>
                <c:pt idx="4603">
                  <c:v>743.0</c:v>
                </c:pt>
                <c:pt idx="4604">
                  <c:v>743.0</c:v>
                </c:pt>
                <c:pt idx="4605">
                  <c:v>743.0</c:v>
                </c:pt>
                <c:pt idx="4606">
                  <c:v>743.0</c:v>
                </c:pt>
                <c:pt idx="4607">
                  <c:v>744.0</c:v>
                </c:pt>
                <c:pt idx="4608">
                  <c:v>744.0</c:v>
                </c:pt>
                <c:pt idx="4609">
                  <c:v>744.0</c:v>
                </c:pt>
                <c:pt idx="4610">
                  <c:v>744.0</c:v>
                </c:pt>
                <c:pt idx="4611">
                  <c:v>744.0</c:v>
                </c:pt>
                <c:pt idx="4612">
                  <c:v>744.0</c:v>
                </c:pt>
                <c:pt idx="4613">
                  <c:v>744.0</c:v>
                </c:pt>
                <c:pt idx="4614">
                  <c:v>744.0</c:v>
                </c:pt>
                <c:pt idx="4615">
                  <c:v>744.0</c:v>
                </c:pt>
                <c:pt idx="4616">
                  <c:v>744.0</c:v>
                </c:pt>
                <c:pt idx="4617">
                  <c:v>744.0</c:v>
                </c:pt>
                <c:pt idx="4618">
                  <c:v>744.0</c:v>
                </c:pt>
                <c:pt idx="4619">
                  <c:v>744.0</c:v>
                </c:pt>
                <c:pt idx="4620">
                  <c:v>745.0</c:v>
                </c:pt>
                <c:pt idx="4621">
                  <c:v>745.0</c:v>
                </c:pt>
                <c:pt idx="4622">
                  <c:v>746.0</c:v>
                </c:pt>
                <c:pt idx="4623">
                  <c:v>747.0</c:v>
                </c:pt>
                <c:pt idx="4624">
                  <c:v>747.0</c:v>
                </c:pt>
                <c:pt idx="4625">
                  <c:v>747.0</c:v>
                </c:pt>
                <c:pt idx="4626">
                  <c:v>748.0</c:v>
                </c:pt>
                <c:pt idx="4627">
                  <c:v>748.0</c:v>
                </c:pt>
                <c:pt idx="4628">
                  <c:v>748.0</c:v>
                </c:pt>
                <c:pt idx="4629">
                  <c:v>748.0</c:v>
                </c:pt>
                <c:pt idx="4630">
                  <c:v>749.0</c:v>
                </c:pt>
                <c:pt idx="4631">
                  <c:v>750.0</c:v>
                </c:pt>
                <c:pt idx="4632">
                  <c:v>750.0</c:v>
                </c:pt>
                <c:pt idx="4633">
                  <c:v>750.0</c:v>
                </c:pt>
                <c:pt idx="4634">
                  <c:v>751.0</c:v>
                </c:pt>
                <c:pt idx="4635">
                  <c:v>751.0</c:v>
                </c:pt>
                <c:pt idx="4636">
                  <c:v>751.0</c:v>
                </c:pt>
                <c:pt idx="4637">
                  <c:v>751.0</c:v>
                </c:pt>
                <c:pt idx="4638">
                  <c:v>751.0</c:v>
                </c:pt>
                <c:pt idx="4639">
                  <c:v>751.0</c:v>
                </c:pt>
                <c:pt idx="4640">
                  <c:v>751.0</c:v>
                </c:pt>
                <c:pt idx="4641">
                  <c:v>752.0</c:v>
                </c:pt>
                <c:pt idx="4642">
                  <c:v>752.0</c:v>
                </c:pt>
                <c:pt idx="4643">
                  <c:v>752.0</c:v>
                </c:pt>
                <c:pt idx="4644">
                  <c:v>752.0</c:v>
                </c:pt>
                <c:pt idx="4645">
                  <c:v>752.0</c:v>
                </c:pt>
                <c:pt idx="4646">
                  <c:v>752.0</c:v>
                </c:pt>
                <c:pt idx="4647">
                  <c:v>752.0</c:v>
                </c:pt>
                <c:pt idx="4648">
                  <c:v>753.0</c:v>
                </c:pt>
                <c:pt idx="4649">
                  <c:v>753.0</c:v>
                </c:pt>
                <c:pt idx="4650">
                  <c:v>754.0</c:v>
                </c:pt>
                <c:pt idx="4651">
                  <c:v>755.0</c:v>
                </c:pt>
                <c:pt idx="4652">
                  <c:v>755.0</c:v>
                </c:pt>
                <c:pt idx="4653">
                  <c:v>755.0</c:v>
                </c:pt>
                <c:pt idx="4654">
                  <c:v>756.0</c:v>
                </c:pt>
                <c:pt idx="4655">
                  <c:v>757.0</c:v>
                </c:pt>
                <c:pt idx="4656">
                  <c:v>757.0</c:v>
                </c:pt>
                <c:pt idx="4657">
                  <c:v>757.0</c:v>
                </c:pt>
                <c:pt idx="4658">
                  <c:v>757.0</c:v>
                </c:pt>
                <c:pt idx="4659">
                  <c:v>757.0</c:v>
                </c:pt>
                <c:pt idx="4660">
                  <c:v>757.0</c:v>
                </c:pt>
                <c:pt idx="4661">
                  <c:v>757.0</c:v>
                </c:pt>
                <c:pt idx="4662">
                  <c:v>757.0</c:v>
                </c:pt>
                <c:pt idx="4663">
                  <c:v>757.0</c:v>
                </c:pt>
                <c:pt idx="4664">
                  <c:v>757.0</c:v>
                </c:pt>
                <c:pt idx="4665">
                  <c:v>757.0</c:v>
                </c:pt>
                <c:pt idx="4666">
                  <c:v>757.0</c:v>
                </c:pt>
                <c:pt idx="4667">
                  <c:v>757.0</c:v>
                </c:pt>
                <c:pt idx="4668">
                  <c:v>757.0</c:v>
                </c:pt>
                <c:pt idx="4669">
                  <c:v>757.0</c:v>
                </c:pt>
                <c:pt idx="4670">
                  <c:v>757.0</c:v>
                </c:pt>
                <c:pt idx="4671">
                  <c:v>757.0</c:v>
                </c:pt>
                <c:pt idx="4672">
                  <c:v>757.0</c:v>
                </c:pt>
                <c:pt idx="4673">
                  <c:v>757.0</c:v>
                </c:pt>
                <c:pt idx="4674">
                  <c:v>757.0</c:v>
                </c:pt>
                <c:pt idx="4675">
                  <c:v>757.0</c:v>
                </c:pt>
                <c:pt idx="4676">
                  <c:v>757.0</c:v>
                </c:pt>
                <c:pt idx="4677">
                  <c:v>757.0</c:v>
                </c:pt>
                <c:pt idx="4678">
                  <c:v>757.0</c:v>
                </c:pt>
                <c:pt idx="4679">
                  <c:v>757.0</c:v>
                </c:pt>
                <c:pt idx="4680">
                  <c:v>757.0</c:v>
                </c:pt>
                <c:pt idx="4681">
                  <c:v>757.0</c:v>
                </c:pt>
                <c:pt idx="4682">
                  <c:v>757.0</c:v>
                </c:pt>
                <c:pt idx="4683">
                  <c:v>757.0</c:v>
                </c:pt>
                <c:pt idx="4684">
                  <c:v>757.0</c:v>
                </c:pt>
                <c:pt idx="4685">
                  <c:v>757.0</c:v>
                </c:pt>
                <c:pt idx="4686">
                  <c:v>757.0</c:v>
                </c:pt>
                <c:pt idx="4687">
                  <c:v>757.0</c:v>
                </c:pt>
                <c:pt idx="4688">
                  <c:v>757.0</c:v>
                </c:pt>
                <c:pt idx="4689">
                  <c:v>758.0</c:v>
                </c:pt>
                <c:pt idx="4690">
                  <c:v>759.0</c:v>
                </c:pt>
                <c:pt idx="4691">
                  <c:v>760.0</c:v>
                </c:pt>
                <c:pt idx="4692">
                  <c:v>761.0</c:v>
                </c:pt>
                <c:pt idx="4693">
                  <c:v>762.0</c:v>
                </c:pt>
                <c:pt idx="4694">
                  <c:v>763.0</c:v>
                </c:pt>
                <c:pt idx="4695">
                  <c:v>763.0</c:v>
                </c:pt>
                <c:pt idx="4696">
                  <c:v>763.0</c:v>
                </c:pt>
                <c:pt idx="4697">
                  <c:v>763.0</c:v>
                </c:pt>
                <c:pt idx="4698">
                  <c:v>763.0</c:v>
                </c:pt>
                <c:pt idx="4699">
                  <c:v>763.0</c:v>
                </c:pt>
                <c:pt idx="4700">
                  <c:v>763.0</c:v>
                </c:pt>
                <c:pt idx="4701">
                  <c:v>763.0</c:v>
                </c:pt>
                <c:pt idx="4702">
                  <c:v>763.0</c:v>
                </c:pt>
                <c:pt idx="4703">
                  <c:v>763.0</c:v>
                </c:pt>
                <c:pt idx="4704">
                  <c:v>763.0</c:v>
                </c:pt>
                <c:pt idx="4705">
                  <c:v>763.0</c:v>
                </c:pt>
                <c:pt idx="4706">
                  <c:v>763.0</c:v>
                </c:pt>
                <c:pt idx="4707">
                  <c:v>763.0</c:v>
                </c:pt>
                <c:pt idx="4708">
                  <c:v>763.0</c:v>
                </c:pt>
                <c:pt idx="4709">
                  <c:v>763.0</c:v>
                </c:pt>
                <c:pt idx="4710">
                  <c:v>763.0</c:v>
                </c:pt>
                <c:pt idx="4711">
                  <c:v>763.0</c:v>
                </c:pt>
                <c:pt idx="4712">
                  <c:v>763.0</c:v>
                </c:pt>
                <c:pt idx="4713">
                  <c:v>763.0</c:v>
                </c:pt>
                <c:pt idx="4714">
                  <c:v>763.0</c:v>
                </c:pt>
                <c:pt idx="4715">
                  <c:v>763.0</c:v>
                </c:pt>
                <c:pt idx="4716">
                  <c:v>763.0</c:v>
                </c:pt>
                <c:pt idx="4717">
                  <c:v>763.0</c:v>
                </c:pt>
                <c:pt idx="4718">
                  <c:v>763.0</c:v>
                </c:pt>
                <c:pt idx="4719">
                  <c:v>763.0</c:v>
                </c:pt>
                <c:pt idx="4720">
                  <c:v>763.0</c:v>
                </c:pt>
                <c:pt idx="4721">
                  <c:v>763.0</c:v>
                </c:pt>
                <c:pt idx="4722">
                  <c:v>763.0</c:v>
                </c:pt>
                <c:pt idx="4723">
                  <c:v>763.0</c:v>
                </c:pt>
                <c:pt idx="4724">
                  <c:v>763.0</c:v>
                </c:pt>
                <c:pt idx="4725">
                  <c:v>763.0</c:v>
                </c:pt>
                <c:pt idx="4726">
                  <c:v>764.0</c:v>
                </c:pt>
                <c:pt idx="4727">
                  <c:v>764.0</c:v>
                </c:pt>
                <c:pt idx="4728">
                  <c:v>765.0</c:v>
                </c:pt>
                <c:pt idx="4729">
                  <c:v>765.0</c:v>
                </c:pt>
                <c:pt idx="4730">
                  <c:v>765.0</c:v>
                </c:pt>
                <c:pt idx="4731">
                  <c:v>765.0</c:v>
                </c:pt>
                <c:pt idx="4732">
                  <c:v>765.0</c:v>
                </c:pt>
                <c:pt idx="4733">
                  <c:v>765.0</c:v>
                </c:pt>
                <c:pt idx="4734">
                  <c:v>765.0</c:v>
                </c:pt>
                <c:pt idx="4735">
                  <c:v>765.0</c:v>
                </c:pt>
                <c:pt idx="4736">
                  <c:v>765.0</c:v>
                </c:pt>
                <c:pt idx="4737">
                  <c:v>765.0</c:v>
                </c:pt>
                <c:pt idx="4738">
                  <c:v>765.0</c:v>
                </c:pt>
                <c:pt idx="4739">
                  <c:v>765.0</c:v>
                </c:pt>
                <c:pt idx="4740">
                  <c:v>765.0</c:v>
                </c:pt>
                <c:pt idx="4741">
                  <c:v>765.0</c:v>
                </c:pt>
                <c:pt idx="4742">
                  <c:v>765.0</c:v>
                </c:pt>
                <c:pt idx="4743">
                  <c:v>765.0</c:v>
                </c:pt>
                <c:pt idx="4744">
                  <c:v>765.0</c:v>
                </c:pt>
                <c:pt idx="4745">
                  <c:v>765.0</c:v>
                </c:pt>
                <c:pt idx="4746">
                  <c:v>765.0</c:v>
                </c:pt>
                <c:pt idx="4747">
                  <c:v>765.0</c:v>
                </c:pt>
                <c:pt idx="4748">
                  <c:v>765.0</c:v>
                </c:pt>
                <c:pt idx="4749">
                  <c:v>765.0</c:v>
                </c:pt>
                <c:pt idx="4750">
                  <c:v>765.0</c:v>
                </c:pt>
                <c:pt idx="4751">
                  <c:v>765.0</c:v>
                </c:pt>
                <c:pt idx="4752">
                  <c:v>765.0</c:v>
                </c:pt>
                <c:pt idx="4753">
                  <c:v>765.0</c:v>
                </c:pt>
                <c:pt idx="4754">
                  <c:v>765.0</c:v>
                </c:pt>
                <c:pt idx="4755">
                  <c:v>765.0</c:v>
                </c:pt>
                <c:pt idx="4756">
                  <c:v>765.0</c:v>
                </c:pt>
                <c:pt idx="4757">
                  <c:v>765.0</c:v>
                </c:pt>
                <c:pt idx="4758">
                  <c:v>765.0</c:v>
                </c:pt>
                <c:pt idx="4759">
                  <c:v>765.0</c:v>
                </c:pt>
                <c:pt idx="4760">
                  <c:v>765.0</c:v>
                </c:pt>
                <c:pt idx="4761">
                  <c:v>765.0</c:v>
                </c:pt>
                <c:pt idx="4762">
                  <c:v>765.0</c:v>
                </c:pt>
                <c:pt idx="4763">
                  <c:v>765.0</c:v>
                </c:pt>
                <c:pt idx="4764">
                  <c:v>765.0</c:v>
                </c:pt>
                <c:pt idx="4765">
                  <c:v>765.0</c:v>
                </c:pt>
                <c:pt idx="4766">
                  <c:v>766.0</c:v>
                </c:pt>
                <c:pt idx="4767">
                  <c:v>767.0</c:v>
                </c:pt>
                <c:pt idx="4768">
                  <c:v>767.0</c:v>
                </c:pt>
                <c:pt idx="4769">
                  <c:v>767.0</c:v>
                </c:pt>
                <c:pt idx="4770">
                  <c:v>767.0</c:v>
                </c:pt>
                <c:pt idx="4771">
                  <c:v>767.0</c:v>
                </c:pt>
                <c:pt idx="4772">
                  <c:v>767.0</c:v>
                </c:pt>
                <c:pt idx="4773">
                  <c:v>767.0</c:v>
                </c:pt>
                <c:pt idx="4774">
                  <c:v>767.0</c:v>
                </c:pt>
                <c:pt idx="4775">
                  <c:v>767.0</c:v>
                </c:pt>
                <c:pt idx="4776">
                  <c:v>767.0</c:v>
                </c:pt>
                <c:pt idx="4777">
                  <c:v>767.0</c:v>
                </c:pt>
                <c:pt idx="4778">
                  <c:v>767.0</c:v>
                </c:pt>
                <c:pt idx="4779">
                  <c:v>767.0</c:v>
                </c:pt>
                <c:pt idx="4780">
                  <c:v>767.0</c:v>
                </c:pt>
                <c:pt idx="4781">
                  <c:v>767.0</c:v>
                </c:pt>
                <c:pt idx="4782">
                  <c:v>767.0</c:v>
                </c:pt>
                <c:pt idx="4783">
                  <c:v>767.0</c:v>
                </c:pt>
                <c:pt idx="4784">
                  <c:v>767.0</c:v>
                </c:pt>
                <c:pt idx="4785">
                  <c:v>767.0</c:v>
                </c:pt>
                <c:pt idx="4786">
                  <c:v>767.0</c:v>
                </c:pt>
                <c:pt idx="4787">
                  <c:v>767.0</c:v>
                </c:pt>
                <c:pt idx="4788">
                  <c:v>767.0</c:v>
                </c:pt>
                <c:pt idx="4789">
                  <c:v>767.0</c:v>
                </c:pt>
                <c:pt idx="4790">
                  <c:v>767.0</c:v>
                </c:pt>
                <c:pt idx="4791">
                  <c:v>767.0</c:v>
                </c:pt>
                <c:pt idx="4792">
                  <c:v>767.0</c:v>
                </c:pt>
                <c:pt idx="4793">
                  <c:v>767.0</c:v>
                </c:pt>
                <c:pt idx="4794">
                  <c:v>767.0</c:v>
                </c:pt>
                <c:pt idx="4795">
                  <c:v>767.0</c:v>
                </c:pt>
                <c:pt idx="4796">
                  <c:v>767.0</c:v>
                </c:pt>
                <c:pt idx="4797">
                  <c:v>767.0</c:v>
                </c:pt>
                <c:pt idx="4798">
                  <c:v>767.0</c:v>
                </c:pt>
                <c:pt idx="4799">
                  <c:v>767.0</c:v>
                </c:pt>
                <c:pt idx="4800">
                  <c:v>767.0</c:v>
                </c:pt>
                <c:pt idx="4801">
                  <c:v>767.0</c:v>
                </c:pt>
                <c:pt idx="4802">
                  <c:v>767.0</c:v>
                </c:pt>
                <c:pt idx="4803">
                  <c:v>767.0</c:v>
                </c:pt>
                <c:pt idx="4804">
                  <c:v>767.0</c:v>
                </c:pt>
                <c:pt idx="4805">
                  <c:v>767.0</c:v>
                </c:pt>
                <c:pt idx="4806">
                  <c:v>767.0</c:v>
                </c:pt>
                <c:pt idx="4807">
                  <c:v>767.0</c:v>
                </c:pt>
                <c:pt idx="4808">
                  <c:v>768.0</c:v>
                </c:pt>
                <c:pt idx="4809">
                  <c:v>769.0</c:v>
                </c:pt>
                <c:pt idx="4810">
                  <c:v>769.0</c:v>
                </c:pt>
                <c:pt idx="4811">
                  <c:v>769.0</c:v>
                </c:pt>
                <c:pt idx="4812">
                  <c:v>769.0</c:v>
                </c:pt>
                <c:pt idx="4813">
                  <c:v>769.0</c:v>
                </c:pt>
                <c:pt idx="4814">
                  <c:v>769.0</c:v>
                </c:pt>
                <c:pt idx="4815">
                  <c:v>769.0</c:v>
                </c:pt>
                <c:pt idx="4816">
                  <c:v>769.0</c:v>
                </c:pt>
                <c:pt idx="4817">
                  <c:v>769.0</c:v>
                </c:pt>
                <c:pt idx="4818">
                  <c:v>769.0</c:v>
                </c:pt>
                <c:pt idx="4819">
                  <c:v>770.0</c:v>
                </c:pt>
                <c:pt idx="4820">
                  <c:v>770.0</c:v>
                </c:pt>
                <c:pt idx="4821">
                  <c:v>770.0</c:v>
                </c:pt>
                <c:pt idx="4822">
                  <c:v>770.0</c:v>
                </c:pt>
                <c:pt idx="4823">
                  <c:v>770.0</c:v>
                </c:pt>
                <c:pt idx="4824">
                  <c:v>770.0</c:v>
                </c:pt>
                <c:pt idx="4825">
                  <c:v>770.0</c:v>
                </c:pt>
                <c:pt idx="4826">
                  <c:v>770.0</c:v>
                </c:pt>
                <c:pt idx="4827">
                  <c:v>770.0</c:v>
                </c:pt>
                <c:pt idx="4828">
                  <c:v>770.0</c:v>
                </c:pt>
                <c:pt idx="4829">
                  <c:v>770.0</c:v>
                </c:pt>
                <c:pt idx="4830">
                  <c:v>770.0</c:v>
                </c:pt>
                <c:pt idx="4831">
                  <c:v>770.0</c:v>
                </c:pt>
                <c:pt idx="4832">
                  <c:v>770.0</c:v>
                </c:pt>
                <c:pt idx="4833">
                  <c:v>771.0</c:v>
                </c:pt>
                <c:pt idx="4834">
                  <c:v>771.0</c:v>
                </c:pt>
                <c:pt idx="4835">
                  <c:v>771.0</c:v>
                </c:pt>
                <c:pt idx="4836">
                  <c:v>771.0</c:v>
                </c:pt>
                <c:pt idx="4837">
                  <c:v>771.0</c:v>
                </c:pt>
                <c:pt idx="4838">
                  <c:v>771.0</c:v>
                </c:pt>
                <c:pt idx="4839">
                  <c:v>771.0</c:v>
                </c:pt>
                <c:pt idx="4840">
                  <c:v>771.0</c:v>
                </c:pt>
                <c:pt idx="4841">
                  <c:v>771.0</c:v>
                </c:pt>
                <c:pt idx="4842">
                  <c:v>771.0</c:v>
                </c:pt>
                <c:pt idx="4843">
                  <c:v>771.0</c:v>
                </c:pt>
                <c:pt idx="4844">
                  <c:v>771.0</c:v>
                </c:pt>
                <c:pt idx="4845">
                  <c:v>771.0</c:v>
                </c:pt>
                <c:pt idx="4846">
                  <c:v>771.0</c:v>
                </c:pt>
                <c:pt idx="4847">
                  <c:v>771.0</c:v>
                </c:pt>
                <c:pt idx="4848">
                  <c:v>771.0</c:v>
                </c:pt>
                <c:pt idx="4849">
                  <c:v>771.0</c:v>
                </c:pt>
                <c:pt idx="4850">
                  <c:v>771.0</c:v>
                </c:pt>
                <c:pt idx="4851">
                  <c:v>771.0</c:v>
                </c:pt>
                <c:pt idx="4852">
                  <c:v>771.0</c:v>
                </c:pt>
                <c:pt idx="4853">
                  <c:v>771.0</c:v>
                </c:pt>
                <c:pt idx="4854">
                  <c:v>771.0</c:v>
                </c:pt>
                <c:pt idx="4855">
                  <c:v>771.0</c:v>
                </c:pt>
                <c:pt idx="4856">
                  <c:v>771.0</c:v>
                </c:pt>
                <c:pt idx="4857">
                  <c:v>771.0</c:v>
                </c:pt>
                <c:pt idx="4858">
                  <c:v>771.0</c:v>
                </c:pt>
                <c:pt idx="4859">
                  <c:v>771.0</c:v>
                </c:pt>
                <c:pt idx="4860">
                  <c:v>771.0</c:v>
                </c:pt>
                <c:pt idx="4861">
                  <c:v>771.0</c:v>
                </c:pt>
                <c:pt idx="4862">
                  <c:v>771.0</c:v>
                </c:pt>
                <c:pt idx="4863">
                  <c:v>771.0</c:v>
                </c:pt>
                <c:pt idx="4864">
                  <c:v>771.0</c:v>
                </c:pt>
                <c:pt idx="4865">
                  <c:v>771.0</c:v>
                </c:pt>
                <c:pt idx="4866">
                  <c:v>771.0</c:v>
                </c:pt>
                <c:pt idx="4867">
                  <c:v>771.0</c:v>
                </c:pt>
                <c:pt idx="4868">
                  <c:v>771.0</c:v>
                </c:pt>
                <c:pt idx="4869">
                  <c:v>771.0</c:v>
                </c:pt>
                <c:pt idx="4870">
                  <c:v>771.0</c:v>
                </c:pt>
                <c:pt idx="4871">
                  <c:v>771.0</c:v>
                </c:pt>
                <c:pt idx="4872">
                  <c:v>771.0</c:v>
                </c:pt>
                <c:pt idx="4873">
                  <c:v>771.0</c:v>
                </c:pt>
                <c:pt idx="4874">
                  <c:v>771.0</c:v>
                </c:pt>
                <c:pt idx="4875">
                  <c:v>771.0</c:v>
                </c:pt>
                <c:pt idx="4876">
                  <c:v>771.0</c:v>
                </c:pt>
                <c:pt idx="4877">
                  <c:v>771.0</c:v>
                </c:pt>
                <c:pt idx="4878">
                  <c:v>771.0</c:v>
                </c:pt>
                <c:pt idx="4879">
                  <c:v>771.0</c:v>
                </c:pt>
                <c:pt idx="4880">
                  <c:v>771.0</c:v>
                </c:pt>
                <c:pt idx="4881">
                  <c:v>771.0</c:v>
                </c:pt>
                <c:pt idx="4882">
                  <c:v>771.0</c:v>
                </c:pt>
                <c:pt idx="4883">
                  <c:v>772.0</c:v>
                </c:pt>
                <c:pt idx="4884">
                  <c:v>772.0</c:v>
                </c:pt>
                <c:pt idx="4885">
                  <c:v>772.0</c:v>
                </c:pt>
                <c:pt idx="4886">
                  <c:v>772.0</c:v>
                </c:pt>
                <c:pt idx="4887">
                  <c:v>772.0</c:v>
                </c:pt>
                <c:pt idx="4888">
                  <c:v>773.0</c:v>
                </c:pt>
                <c:pt idx="4889">
                  <c:v>774.0</c:v>
                </c:pt>
                <c:pt idx="4890">
                  <c:v>774.0</c:v>
                </c:pt>
                <c:pt idx="4891">
                  <c:v>775.0</c:v>
                </c:pt>
                <c:pt idx="4892">
                  <c:v>775.0</c:v>
                </c:pt>
                <c:pt idx="4893">
                  <c:v>776.0</c:v>
                </c:pt>
                <c:pt idx="4894">
                  <c:v>777.0</c:v>
                </c:pt>
                <c:pt idx="4895">
                  <c:v>778.0</c:v>
                </c:pt>
                <c:pt idx="4896">
                  <c:v>778.0</c:v>
                </c:pt>
                <c:pt idx="4897">
                  <c:v>778.0</c:v>
                </c:pt>
                <c:pt idx="4898">
                  <c:v>778.0</c:v>
                </c:pt>
                <c:pt idx="4899">
                  <c:v>778.0</c:v>
                </c:pt>
                <c:pt idx="4900">
                  <c:v>778.0</c:v>
                </c:pt>
                <c:pt idx="4901">
                  <c:v>778.0</c:v>
                </c:pt>
                <c:pt idx="4902">
                  <c:v>778.0</c:v>
                </c:pt>
                <c:pt idx="4903">
                  <c:v>778.0</c:v>
                </c:pt>
                <c:pt idx="4904">
                  <c:v>778.0</c:v>
                </c:pt>
                <c:pt idx="4905">
                  <c:v>778.0</c:v>
                </c:pt>
                <c:pt idx="4906">
                  <c:v>778.0</c:v>
                </c:pt>
                <c:pt idx="4907">
                  <c:v>778.0</c:v>
                </c:pt>
                <c:pt idx="4908">
                  <c:v>778.0</c:v>
                </c:pt>
                <c:pt idx="4909">
                  <c:v>778.0</c:v>
                </c:pt>
                <c:pt idx="4910">
                  <c:v>778.0</c:v>
                </c:pt>
                <c:pt idx="4911">
                  <c:v>778.0</c:v>
                </c:pt>
                <c:pt idx="4912">
                  <c:v>778.0</c:v>
                </c:pt>
                <c:pt idx="4913">
                  <c:v>778.0</c:v>
                </c:pt>
                <c:pt idx="4914">
                  <c:v>778.0</c:v>
                </c:pt>
                <c:pt idx="4915">
                  <c:v>778.0</c:v>
                </c:pt>
                <c:pt idx="4916">
                  <c:v>778.0</c:v>
                </c:pt>
                <c:pt idx="4917">
                  <c:v>778.0</c:v>
                </c:pt>
                <c:pt idx="4918">
                  <c:v>778.0</c:v>
                </c:pt>
                <c:pt idx="4919">
                  <c:v>778.0</c:v>
                </c:pt>
                <c:pt idx="4920">
                  <c:v>778.0</c:v>
                </c:pt>
                <c:pt idx="4921">
                  <c:v>778.0</c:v>
                </c:pt>
                <c:pt idx="4922">
                  <c:v>778.0</c:v>
                </c:pt>
                <c:pt idx="4923">
                  <c:v>778.0</c:v>
                </c:pt>
                <c:pt idx="4924">
                  <c:v>778.0</c:v>
                </c:pt>
                <c:pt idx="4925">
                  <c:v>778.0</c:v>
                </c:pt>
                <c:pt idx="4926">
                  <c:v>778.0</c:v>
                </c:pt>
                <c:pt idx="4927">
                  <c:v>778.0</c:v>
                </c:pt>
                <c:pt idx="4928">
                  <c:v>778.0</c:v>
                </c:pt>
                <c:pt idx="4929">
                  <c:v>778.0</c:v>
                </c:pt>
                <c:pt idx="4930">
                  <c:v>778.0</c:v>
                </c:pt>
                <c:pt idx="4931">
                  <c:v>778.0</c:v>
                </c:pt>
                <c:pt idx="4932">
                  <c:v>778.0</c:v>
                </c:pt>
                <c:pt idx="4933">
                  <c:v>778.0</c:v>
                </c:pt>
                <c:pt idx="4934">
                  <c:v>778.0</c:v>
                </c:pt>
                <c:pt idx="4935">
                  <c:v>778.0</c:v>
                </c:pt>
                <c:pt idx="4936">
                  <c:v>778.0</c:v>
                </c:pt>
                <c:pt idx="4937">
                  <c:v>778.0</c:v>
                </c:pt>
                <c:pt idx="4938">
                  <c:v>778.0</c:v>
                </c:pt>
                <c:pt idx="4939">
                  <c:v>778.0</c:v>
                </c:pt>
                <c:pt idx="4940">
                  <c:v>778.0</c:v>
                </c:pt>
                <c:pt idx="4941">
                  <c:v>778.0</c:v>
                </c:pt>
                <c:pt idx="4942">
                  <c:v>778.0</c:v>
                </c:pt>
                <c:pt idx="4943">
                  <c:v>778.0</c:v>
                </c:pt>
                <c:pt idx="4944">
                  <c:v>778.0</c:v>
                </c:pt>
                <c:pt idx="4945">
                  <c:v>778.0</c:v>
                </c:pt>
                <c:pt idx="4946">
                  <c:v>778.0</c:v>
                </c:pt>
                <c:pt idx="4947">
                  <c:v>778.0</c:v>
                </c:pt>
                <c:pt idx="4948">
                  <c:v>778.0</c:v>
                </c:pt>
                <c:pt idx="4949">
                  <c:v>778.0</c:v>
                </c:pt>
                <c:pt idx="4950">
                  <c:v>778.0</c:v>
                </c:pt>
                <c:pt idx="4951">
                  <c:v>778.0</c:v>
                </c:pt>
                <c:pt idx="4952">
                  <c:v>778.0</c:v>
                </c:pt>
                <c:pt idx="4953">
                  <c:v>778.0</c:v>
                </c:pt>
                <c:pt idx="4954">
                  <c:v>778.0</c:v>
                </c:pt>
                <c:pt idx="4955">
                  <c:v>778.0</c:v>
                </c:pt>
                <c:pt idx="4956">
                  <c:v>778.0</c:v>
                </c:pt>
                <c:pt idx="4957">
                  <c:v>778.0</c:v>
                </c:pt>
                <c:pt idx="4958">
                  <c:v>778.0</c:v>
                </c:pt>
                <c:pt idx="4959">
                  <c:v>778.0</c:v>
                </c:pt>
                <c:pt idx="4960">
                  <c:v>778.0</c:v>
                </c:pt>
                <c:pt idx="4961">
                  <c:v>778.0</c:v>
                </c:pt>
                <c:pt idx="4962">
                  <c:v>778.0</c:v>
                </c:pt>
                <c:pt idx="4963">
                  <c:v>779.0</c:v>
                </c:pt>
                <c:pt idx="4964">
                  <c:v>779.0</c:v>
                </c:pt>
                <c:pt idx="4965">
                  <c:v>779.0</c:v>
                </c:pt>
                <c:pt idx="4966">
                  <c:v>780.0</c:v>
                </c:pt>
                <c:pt idx="4967">
                  <c:v>781.0</c:v>
                </c:pt>
                <c:pt idx="4968">
                  <c:v>782.0</c:v>
                </c:pt>
                <c:pt idx="4969">
                  <c:v>783.0</c:v>
                </c:pt>
                <c:pt idx="4970">
                  <c:v>784.0</c:v>
                </c:pt>
                <c:pt idx="4971">
                  <c:v>785.0</c:v>
                </c:pt>
                <c:pt idx="4972">
                  <c:v>786.0</c:v>
                </c:pt>
                <c:pt idx="4973">
                  <c:v>787.0</c:v>
                </c:pt>
                <c:pt idx="4974">
                  <c:v>788.0</c:v>
                </c:pt>
                <c:pt idx="4975">
                  <c:v>789.0</c:v>
                </c:pt>
                <c:pt idx="4976">
                  <c:v>790.0</c:v>
                </c:pt>
                <c:pt idx="4977">
                  <c:v>790.0</c:v>
                </c:pt>
                <c:pt idx="4978">
                  <c:v>790.0</c:v>
                </c:pt>
                <c:pt idx="4979">
                  <c:v>791.0</c:v>
                </c:pt>
                <c:pt idx="4980">
                  <c:v>791.0</c:v>
                </c:pt>
                <c:pt idx="4981">
                  <c:v>791.0</c:v>
                </c:pt>
                <c:pt idx="4982">
                  <c:v>792.0</c:v>
                </c:pt>
                <c:pt idx="4983">
                  <c:v>793.0</c:v>
                </c:pt>
                <c:pt idx="4984">
                  <c:v>794.0</c:v>
                </c:pt>
                <c:pt idx="4985">
                  <c:v>794.0</c:v>
                </c:pt>
                <c:pt idx="4986">
                  <c:v>794.0</c:v>
                </c:pt>
                <c:pt idx="4987">
                  <c:v>794.0</c:v>
                </c:pt>
                <c:pt idx="4988">
                  <c:v>794.0</c:v>
                </c:pt>
                <c:pt idx="4989">
                  <c:v>794.0</c:v>
                </c:pt>
                <c:pt idx="4990">
                  <c:v>794.0</c:v>
                </c:pt>
                <c:pt idx="4991">
                  <c:v>795.0</c:v>
                </c:pt>
                <c:pt idx="4992">
                  <c:v>795.0</c:v>
                </c:pt>
                <c:pt idx="4993">
                  <c:v>795.0</c:v>
                </c:pt>
                <c:pt idx="4994">
                  <c:v>795.0</c:v>
                </c:pt>
                <c:pt idx="4995">
                  <c:v>795.0</c:v>
                </c:pt>
                <c:pt idx="4996">
                  <c:v>795.0</c:v>
                </c:pt>
                <c:pt idx="4997">
                  <c:v>795.0</c:v>
                </c:pt>
                <c:pt idx="4998">
                  <c:v>795.0</c:v>
                </c:pt>
                <c:pt idx="4999">
                  <c:v>795.0</c:v>
                </c:pt>
                <c:pt idx="5000">
                  <c:v>795.0</c:v>
                </c:pt>
                <c:pt idx="5001">
                  <c:v>795.0</c:v>
                </c:pt>
                <c:pt idx="5002">
                  <c:v>795.0</c:v>
                </c:pt>
                <c:pt idx="5003">
                  <c:v>795.0</c:v>
                </c:pt>
                <c:pt idx="5004">
                  <c:v>795.0</c:v>
                </c:pt>
                <c:pt idx="5005">
                  <c:v>795.0</c:v>
                </c:pt>
                <c:pt idx="5006">
                  <c:v>795.0</c:v>
                </c:pt>
                <c:pt idx="5007">
                  <c:v>795.0</c:v>
                </c:pt>
                <c:pt idx="5008">
                  <c:v>795.0</c:v>
                </c:pt>
                <c:pt idx="5009">
                  <c:v>795.0</c:v>
                </c:pt>
                <c:pt idx="5010">
                  <c:v>795.0</c:v>
                </c:pt>
                <c:pt idx="5011">
                  <c:v>795.0</c:v>
                </c:pt>
                <c:pt idx="5012">
                  <c:v>795.0</c:v>
                </c:pt>
                <c:pt idx="5013">
                  <c:v>795.0</c:v>
                </c:pt>
                <c:pt idx="5014">
                  <c:v>795.0</c:v>
                </c:pt>
                <c:pt idx="5015">
                  <c:v>795.0</c:v>
                </c:pt>
                <c:pt idx="5016">
                  <c:v>795.0</c:v>
                </c:pt>
                <c:pt idx="5017">
                  <c:v>796.0</c:v>
                </c:pt>
                <c:pt idx="5018">
                  <c:v>796.0</c:v>
                </c:pt>
                <c:pt idx="5019">
                  <c:v>796.0</c:v>
                </c:pt>
                <c:pt idx="5020">
                  <c:v>796.0</c:v>
                </c:pt>
                <c:pt idx="5021">
                  <c:v>796.0</c:v>
                </c:pt>
                <c:pt idx="5022">
                  <c:v>796.0</c:v>
                </c:pt>
                <c:pt idx="5023">
                  <c:v>797.0</c:v>
                </c:pt>
                <c:pt idx="5024">
                  <c:v>797.0</c:v>
                </c:pt>
                <c:pt idx="5025">
                  <c:v>797.0</c:v>
                </c:pt>
                <c:pt idx="5026">
                  <c:v>797.0</c:v>
                </c:pt>
                <c:pt idx="5027">
                  <c:v>797.0</c:v>
                </c:pt>
                <c:pt idx="5028">
                  <c:v>797.0</c:v>
                </c:pt>
                <c:pt idx="5029">
                  <c:v>797.0</c:v>
                </c:pt>
                <c:pt idx="5030">
                  <c:v>797.0</c:v>
                </c:pt>
                <c:pt idx="5031">
                  <c:v>797.0</c:v>
                </c:pt>
                <c:pt idx="5032">
                  <c:v>797.0</c:v>
                </c:pt>
                <c:pt idx="5033">
                  <c:v>797.0</c:v>
                </c:pt>
                <c:pt idx="5034">
                  <c:v>797.0</c:v>
                </c:pt>
                <c:pt idx="5035">
                  <c:v>797.0</c:v>
                </c:pt>
                <c:pt idx="5036">
                  <c:v>797.0</c:v>
                </c:pt>
                <c:pt idx="5037">
                  <c:v>797.0</c:v>
                </c:pt>
                <c:pt idx="5038">
                  <c:v>797.0</c:v>
                </c:pt>
                <c:pt idx="5039">
                  <c:v>797.0</c:v>
                </c:pt>
                <c:pt idx="5040">
                  <c:v>797.0</c:v>
                </c:pt>
                <c:pt idx="5041">
                  <c:v>797.0</c:v>
                </c:pt>
                <c:pt idx="5042">
                  <c:v>797.0</c:v>
                </c:pt>
                <c:pt idx="5043">
                  <c:v>797.0</c:v>
                </c:pt>
                <c:pt idx="5044">
                  <c:v>797.0</c:v>
                </c:pt>
                <c:pt idx="5045">
                  <c:v>797.0</c:v>
                </c:pt>
                <c:pt idx="5046">
                  <c:v>797.0</c:v>
                </c:pt>
                <c:pt idx="5047">
                  <c:v>797.0</c:v>
                </c:pt>
                <c:pt idx="5048">
                  <c:v>797.0</c:v>
                </c:pt>
                <c:pt idx="5049">
                  <c:v>797.0</c:v>
                </c:pt>
                <c:pt idx="5050">
                  <c:v>797.0</c:v>
                </c:pt>
                <c:pt idx="5051">
                  <c:v>797.0</c:v>
                </c:pt>
                <c:pt idx="5052">
                  <c:v>797.0</c:v>
                </c:pt>
                <c:pt idx="5053">
                  <c:v>797.0</c:v>
                </c:pt>
                <c:pt idx="5054">
                  <c:v>797.0</c:v>
                </c:pt>
                <c:pt idx="5055">
                  <c:v>797.0</c:v>
                </c:pt>
                <c:pt idx="5056">
                  <c:v>797.0</c:v>
                </c:pt>
                <c:pt idx="5057">
                  <c:v>797.0</c:v>
                </c:pt>
                <c:pt idx="5058">
                  <c:v>797.0</c:v>
                </c:pt>
                <c:pt idx="5059">
                  <c:v>798.0</c:v>
                </c:pt>
                <c:pt idx="5060">
                  <c:v>798.0</c:v>
                </c:pt>
                <c:pt idx="5061">
                  <c:v>799.0</c:v>
                </c:pt>
                <c:pt idx="5062">
                  <c:v>799.0</c:v>
                </c:pt>
                <c:pt idx="5063">
                  <c:v>800.0</c:v>
                </c:pt>
                <c:pt idx="5064">
                  <c:v>801.0</c:v>
                </c:pt>
                <c:pt idx="5065">
                  <c:v>802.0</c:v>
                </c:pt>
                <c:pt idx="5066">
                  <c:v>803.0</c:v>
                </c:pt>
                <c:pt idx="5067">
                  <c:v>803.0</c:v>
                </c:pt>
                <c:pt idx="5068">
                  <c:v>804.0</c:v>
                </c:pt>
                <c:pt idx="5069">
                  <c:v>805.0</c:v>
                </c:pt>
                <c:pt idx="5070">
                  <c:v>805.0</c:v>
                </c:pt>
                <c:pt idx="5071">
                  <c:v>805.0</c:v>
                </c:pt>
                <c:pt idx="5072">
                  <c:v>806.0</c:v>
                </c:pt>
                <c:pt idx="5073">
                  <c:v>807.0</c:v>
                </c:pt>
                <c:pt idx="5074">
                  <c:v>808.0</c:v>
                </c:pt>
                <c:pt idx="5075">
                  <c:v>809.0</c:v>
                </c:pt>
                <c:pt idx="5076">
                  <c:v>809.0</c:v>
                </c:pt>
                <c:pt idx="5077">
                  <c:v>809.0</c:v>
                </c:pt>
                <c:pt idx="5078">
                  <c:v>809.0</c:v>
                </c:pt>
                <c:pt idx="5079">
                  <c:v>809.0</c:v>
                </c:pt>
                <c:pt idx="5080">
                  <c:v>810.0</c:v>
                </c:pt>
                <c:pt idx="5081">
                  <c:v>810.0</c:v>
                </c:pt>
                <c:pt idx="5082">
                  <c:v>811.0</c:v>
                </c:pt>
                <c:pt idx="5083">
                  <c:v>812.0</c:v>
                </c:pt>
                <c:pt idx="5084">
                  <c:v>813.0</c:v>
                </c:pt>
                <c:pt idx="5085">
                  <c:v>814.0</c:v>
                </c:pt>
                <c:pt idx="5086">
                  <c:v>815.0</c:v>
                </c:pt>
                <c:pt idx="5087">
                  <c:v>815.0</c:v>
                </c:pt>
                <c:pt idx="5088">
                  <c:v>816.0</c:v>
                </c:pt>
                <c:pt idx="5089">
                  <c:v>817.0</c:v>
                </c:pt>
                <c:pt idx="5090">
                  <c:v>818.0</c:v>
                </c:pt>
                <c:pt idx="5091">
                  <c:v>819.0</c:v>
                </c:pt>
                <c:pt idx="5092">
                  <c:v>819.0</c:v>
                </c:pt>
                <c:pt idx="5093">
                  <c:v>819.0</c:v>
                </c:pt>
                <c:pt idx="5094">
                  <c:v>819.0</c:v>
                </c:pt>
                <c:pt idx="5095">
                  <c:v>820.0</c:v>
                </c:pt>
                <c:pt idx="5096">
                  <c:v>820.0</c:v>
                </c:pt>
                <c:pt idx="5097">
                  <c:v>820.0</c:v>
                </c:pt>
                <c:pt idx="5098">
                  <c:v>821.0</c:v>
                </c:pt>
                <c:pt idx="5099">
                  <c:v>821.0</c:v>
                </c:pt>
                <c:pt idx="5100">
                  <c:v>822.0</c:v>
                </c:pt>
                <c:pt idx="5101">
                  <c:v>823.0</c:v>
                </c:pt>
                <c:pt idx="5102">
                  <c:v>823.0</c:v>
                </c:pt>
                <c:pt idx="5103">
                  <c:v>823.0</c:v>
                </c:pt>
                <c:pt idx="5104">
                  <c:v>823.0</c:v>
                </c:pt>
                <c:pt idx="5105">
                  <c:v>824.0</c:v>
                </c:pt>
                <c:pt idx="5106">
                  <c:v>825.0</c:v>
                </c:pt>
                <c:pt idx="5107">
                  <c:v>826.0</c:v>
                </c:pt>
                <c:pt idx="5108">
                  <c:v>827.0</c:v>
                </c:pt>
                <c:pt idx="5109">
                  <c:v>827.0</c:v>
                </c:pt>
                <c:pt idx="5110">
                  <c:v>827.0</c:v>
                </c:pt>
                <c:pt idx="5111">
                  <c:v>828.0</c:v>
                </c:pt>
                <c:pt idx="5112">
                  <c:v>829.0</c:v>
                </c:pt>
                <c:pt idx="5113">
                  <c:v>830.0</c:v>
                </c:pt>
                <c:pt idx="5114">
                  <c:v>830.0</c:v>
                </c:pt>
                <c:pt idx="5115">
                  <c:v>830.0</c:v>
                </c:pt>
                <c:pt idx="5116">
                  <c:v>831.0</c:v>
                </c:pt>
                <c:pt idx="5117">
                  <c:v>831.0</c:v>
                </c:pt>
                <c:pt idx="5118">
                  <c:v>831.0</c:v>
                </c:pt>
                <c:pt idx="5119">
                  <c:v>831.0</c:v>
                </c:pt>
                <c:pt idx="5120">
                  <c:v>831.0</c:v>
                </c:pt>
                <c:pt idx="5121">
                  <c:v>832.0</c:v>
                </c:pt>
                <c:pt idx="5122">
                  <c:v>832.0</c:v>
                </c:pt>
                <c:pt idx="5123">
                  <c:v>832.0</c:v>
                </c:pt>
                <c:pt idx="5124">
                  <c:v>832.0</c:v>
                </c:pt>
                <c:pt idx="5125">
                  <c:v>832.0</c:v>
                </c:pt>
                <c:pt idx="5126">
                  <c:v>832.0</c:v>
                </c:pt>
                <c:pt idx="5127">
                  <c:v>832.0</c:v>
                </c:pt>
                <c:pt idx="5128">
                  <c:v>832.0</c:v>
                </c:pt>
                <c:pt idx="5129">
                  <c:v>832.0</c:v>
                </c:pt>
                <c:pt idx="5130">
                  <c:v>832.0</c:v>
                </c:pt>
                <c:pt idx="5131">
                  <c:v>832.0</c:v>
                </c:pt>
                <c:pt idx="5132">
                  <c:v>833.0</c:v>
                </c:pt>
                <c:pt idx="5133">
                  <c:v>834.0</c:v>
                </c:pt>
                <c:pt idx="5134">
                  <c:v>835.0</c:v>
                </c:pt>
                <c:pt idx="5135">
                  <c:v>836.0</c:v>
                </c:pt>
                <c:pt idx="5136">
                  <c:v>837.0</c:v>
                </c:pt>
                <c:pt idx="5137">
                  <c:v>838.0</c:v>
                </c:pt>
                <c:pt idx="5138">
                  <c:v>839.0</c:v>
                </c:pt>
                <c:pt idx="5139">
                  <c:v>840.0</c:v>
                </c:pt>
                <c:pt idx="5140">
                  <c:v>841.0</c:v>
                </c:pt>
                <c:pt idx="5141">
                  <c:v>842.0</c:v>
                </c:pt>
                <c:pt idx="5142">
                  <c:v>843.0</c:v>
                </c:pt>
                <c:pt idx="5143">
                  <c:v>844.0</c:v>
                </c:pt>
                <c:pt idx="5144">
                  <c:v>845.0</c:v>
                </c:pt>
                <c:pt idx="5145">
                  <c:v>846.0</c:v>
                </c:pt>
                <c:pt idx="5146">
                  <c:v>847.0</c:v>
                </c:pt>
                <c:pt idx="5147">
                  <c:v>848.0</c:v>
                </c:pt>
                <c:pt idx="5148">
                  <c:v>849.0</c:v>
                </c:pt>
                <c:pt idx="5149">
                  <c:v>850.0</c:v>
                </c:pt>
                <c:pt idx="5150">
                  <c:v>851.0</c:v>
                </c:pt>
                <c:pt idx="5151">
                  <c:v>852.0</c:v>
                </c:pt>
                <c:pt idx="5152">
                  <c:v>852.0</c:v>
                </c:pt>
                <c:pt idx="5153">
                  <c:v>852.0</c:v>
                </c:pt>
                <c:pt idx="5154">
                  <c:v>852.0</c:v>
                </c:pt>
                <c:pt idx="5155">
                  <c:v>852.0</c:v>
                </c:pt>
                <c:pt idx="5156">
                  <c:v>852.0</c:v>
                </c:pt>
                <c:pt idx="5157">
                  <c:v>852.0</c:v>
                </c:pt>
                <c:pt idx="5158">
                  <c:v>853.0</c:v>
                </c:pt>
                <c:pt idx="5159">
                  <c:v>853.0</c:v>
                </c:pt>
                <c:pt idx="5160">
                  <c:v>853.0</c:v>
                </c:pt>
                <c:pt idx="5161">
                  <c:v>853.0</c:v>
                </c:pt>
                <c:pt idx="5162">
                  <c:v>853.0</c:v>
                </c:pt>
                <c:pt idx="5163">
                  <c:v>853.0</c:v>
                </c:pt>
                <c:pt idx="5164">
                  <c:v>853.0</c:v>
                </c:pt>
                <c:pt idx="5165">
                  <c:v>853.0</c:v>
                </c:pt>
                <c:pt idx="5166">
                  <c:v>853.0</c:v>
                </c:pt>
                <c:pt idx="5167">
                  <c:v>853.0</c:v>
                </c:pt>
                <c:pt idx="5168">
                  <c:v>853.0</c:v>
                </c:pt>
                <c:pt idx="5169">
                  <c:v>853.0</c:v>
                </c:pt>
                <c:pt idx="5170">
                  <c:v>853.0</c:v>
                </c:pt>
                <c:pt idx="5171">
                  <c:v>853.0</c:v>
                </c:pt>
                <c:pt idx="5172">
                  <c:v>853.0</c:v>
                </c:pt>
                <c:pt idx="5173">
                  <c:v>853.0</c:v>
                </c:pt>
                <c:pt idx="5174">
                  <c:v>853.0</c:v>
                </c:pt>
                <c:pt idx="5175">
                  <c:v>853.0</c:v>
                </c:pt>
                <c:pt idx="5176">
                  <c:v>853.0</c:v>
                </c:pt>
                <c:pt idx="5177">
                  <c:v>853.0</c:v>
                </c:pt>
                <c:pt idx="5178">
                  <c:v>853.0</c:v>
                </c:pt>
                <c:pt idx="5179">
                  <c:v>853.0</c:v>
                </c:pt>
                <c:pt idx="5180">
                  <c:v>853.0</c:v>
                </c:pt>
                <c:pt idx="5181">
                  <c:v>853.0</c:v>
                </c:pt>
                <c:pt idx="5182">
                  <c:v>853.0</c:v>
                </c:pt>
                <c:pt idx="5183">
                  <c:v>853.0</c:v>
                </c:pt>
                <c:pt idx="5184">
                  <c:v>853.0</c:v>
                </c:pt>
                <c:pt idx="5185">
                  <c:v>853.0</c:v>
                </c:pt>
                <c:pt idx="5186">
                  <c:v>853.0</c:v>
                </c:pt>
                <c:pt idx="5187">
                  <c:v>853.0</c:v>
                </c:pt>
                <c:pt idx="5188">
                  <c:v>853.0</c:v>
                </c:pt>
                <c:pt idx="5189">
                  <c:v>854.0</c:v>
                </c:pt>
                <c:pt idx="5190">
                  <c:v>855.0</c:v>
                </c:pt>
                <c:pt idx="5191">
                  <c:v>856.0</c:v>
                </c:pt>
                <c:pt idx="5192">
                  <c:v>857.0</c:v>
                </c:pt>
                <c:pt idx="5193">
                  <c:v>857.0</c:v>
                </c:pt>
                <c:pt idx="5194">
                  <c:v>857.0</c:v>
                </c:pt>
                <c:pt idx="5195">
                  <c:v>857.0</c:v>
                </c:pt>
                <c:pt idx="5196">
                  <c:v>857.0</c:v>
                </c:pt>
                <c:pt idx="5197">
                  <c:v>857.0</c:v>
                </c:pt>
                <c:pt idx="5198">
                  <c:v>857.0</c:v>
                </c:pt>
                <c:pt idx="5199">
                  <c:v>858.0</c:v>
                </c:pt>
                <c:pt idx="5200">
                  <c:v>858.0</c:v>
                </c:pt>
                <c:pt idx="5201">
                  <c:v>858.0</c:v>
                </c:pt>
                <c:pt idx="5202">
                  <c:v>858.0</c:v>
                </c:pt>
                <c:pt idx="5203">
                  <c:v>858.0</c:v>
                </c:pt>
                <c:pt idx="5204">
                  <c:v>858.0</c:v>
                </c:pt>
                <c:pt idx="5205">
                  <c:v>859.0</c:v>
                </c:pt>
                <c:pt idx="5206">
                  <c:v>860.0</c:v>
                </c:pt>
                <c:pt idx="5207">
                  <c:v>860.0</c:v>
                </c:pt>
                <c:pt idx="5208">
                  <c:v>860.0</c:v>
                </c:pt>
                <c:pt idx="5209">
                  <c:v>860.0</c:v>
                </c:pt>
                <c:pt idx="5210">
                  <c:v>860.0</c:v>
                </c:pt>
                <c:pt idx="5211">
                  <c:v>860.0</c:v>
                </c:pt>
                <c:pt idx="5212">
                  <c:v>860.0</c:v>
                </c:pt>
                <c:pt idx="5213">
                  <c:v>860.0</c:v>
                </c:pt>
                <c:pt idx="5214">
                  <c:v>860.0</c:v>
                </c:pt>
                <c:pt idx="5215">
                  <c:v>860.0</c:v>
                </c:pt>
                <c:pt idx="5216">
                  <c:v>860.0</c:v>
                </c:pt>
                <c:pt idx="5217">
                  <c:v>860.0</c:v>
                </c:pt>
                <c:pt idx="5218">
                  <c:v>860.0</c:v>
                </c:pt>
                <c:pt idx="5219">
                  <c:v>860.0</c:v>
                </c:pt>
                <c:pt idx="5220">
                  <c:v>861.0</c:v>
                </c:pt>
                <c:pt idx="5221">
                  <c:v>862.0</c:v>
                </c:pt>
                <c:pt idx="5222">
                  <c:v>862.0</c:v>
                </c:pt>
                <c:pt idx="5223">
                  <c:v>862.0</c:v>
                </c:pt>
                <c:pt idx="5224">
                  <c:v>862.0</c:v>
                </c:pt>
                <c:pt idx="5225">
                  <c:v>862.0</c:v>
                </c:pt>
                <c:pt idx="5226">
                  <c:v>862.0</c:v>
                </c:pt>
                <c:pt idx="5227">
                  <c:v>862.0</c:v>
                </c:pt>
                <c:pt idx="5228">
                  <c:v>862.0</c:v>
                </c:pt>
                <c:pt idx="5229">
                  <c:v>862.0</c:v>
                </c:pt>
                <c:pt idx="5230">
                  <c:v>862.0</c:v>
                </c:pt>
                <c:pt idx="5231">
                  <c:v>862.0</c:v>
                </c:pt>
                <c:pt idx="5232">
                  <c:v>862.0</c:v>
                </c:pt>
                <c:pt idx="5233">
                  <c:v>863.0</c:v>
                </c:pt>
                <c:pt idx="5234">
                  <c:v>864.0</c:v>
                </c:pt>
                <c:pt idx="5235">
                  <c:v>865.0</c:v>
                </c:pt>
                <c:pt idx="5236">
                  <c:v>865.0</c:v>
                </c:pt>
                <c:pt idx="5237">
                  <c:v>866.0</c:v>
                </c:pt>
                <c:pt idx="5238">
                  <c:v>867.0</c:v>
                </c:pt>
                <c:pt idx="5239">
                  <c:v>867.0</c:v>
                </c:pt>
                <c:pt idx="5240">
                  <c:v>868.0</c:v>
                </c:pt>
                <c:pt idx="5241">
                  <c:v>869.0</c:v>
                </c:pt>
                <c:pt idx="5242">
                  <c:v>869.0</c:v>
                </c:pt>
                <c:pt idx="5243">
                  <c:v>869.0</c:v>
                </c:pt>
                <c:pt idx="5244">
                  <c:v>869.0</c:v>
                </c:pt>
                <c:pt idx="5245">
                  <c:v>869.0</c:v>
                </c:pt>
                <c:pt idx="5246">
                  <c:v>869.0</c:v>
                </c:pt>
                <c:pt idx="5247">
                  <c:v>869.0</c:v>
                </c:pt>
                <c:pt idx="5248">
                  <c:v>869.0</c:v>
                </c:pt>
                <c:pt idx="5249">
                  <c:v>869.0</c:v>
                </c:pt>
                <c:pt idx="5250">
                  <c:v>869.0</c:v>
                </c:pt>
                <c:pt idx="5251">
                  <c:v>869.0</c:v>
                </c:pt>
                <c:pt idx="5252">
                  <c:v>869.0</c:v>
                </c:pt>
                <c:pt idx="5253">
                  <c:v>869.0</c:v>
                </c:pt>
                <c:pt idx="5254">
                  <c:v>869.0</c:v>
                </c:pt>
                <c:pt idx="5255">
                  <c:v>869.0</c:v>
                </c:pt>
                <c:pt idx="5256">
                  <c:v>869.0</c:v>
                </c:pt>
                <c:pt idx="5257">
                  <c:v>869.0</c:v>
                </c:pt>
                <c:pt idx="5258">
                  <c:v>869.0</c:v>
                </c:pt>
                <c:pt idx="5259">
                  <c:v>869.0</c:v>
                </c:pt>
                <c:pt idx="5260">
                  <c:v>869.0</c:v>
                </c:pt>
                <c:pt idx="5261">
                  <c:v>869.0</c:v>
                </c:pt>
                <c:pt idx="5262">
                  <c:v>869.0</c:v>
                </c:pt>
                <c:pt idx="5263">
                  <c:v>869.0</c:v>
                </c:pt>
                <c:pt idx="5264">
                  <c:v>869.0</c:v>
                </c:pt>
                <c:pt idx="5265">
                  <c:v>869.0</c:v>
                </c:pt>
                <c:pt idx="5266">
                  <c:v>869.0</c:v>
                </c:pt>
                <c:pt idx="5267">
                  <c:v>869.0</c:v>
                </c:pt>
                <c:pt idx="5268">
                  <c:v>869.0</c:v>
                </c:pt>
                <c:pt idx="5269">
                  <c:v>869.0</c:v>
                </c:pt>
                <c:pt idx="5270">
                  <c:v>870.0</c:v>
                </c:pt>
                <c:pt idx="5271">
                  <c:v>871.0</c:v>
                </c:pt>
                <c:pt idx="5272">
                  <c:v>871.0</c:v>
                </c:pt>
                <c:pt idx="5273">
                  <c:v>872.0</c:v>
                </c:pt>
                <c:pt idx="5274">
                  <c:v>873.0</c:v>
                </c:pt>
                <c:pt idx="5275">
                  <c:v>873.0</c:v>
                </c:pt>
                <c:pt idx="5276">
                  <c:v>873.0</c:v>
                </c:pt>
                <c:pt idx="5277">
                  <c:v>874.0</c:v>
                </c:pt>
                <c:pt idx="5278">
                  <c:v>874.0</c:v>
                </c:pt>
                <c:pt idx="5279">
                  <c:v>874.0</c:v>
                </c:pt>
                <c:pt idx="5280">
                  <c:v>875.0</c:v>
                </c:pt>
                <c:pt idx="5281">
                  <c:v>876.0</c:v>
                </c:pt>
                <c:pt idx="5282">
                  <c:v>876.0</c:v>
                </c:pt>
                <c:pt idx="5283">
                  <c:v>876.0</c:v>
                </c:pt>
                <c:pt idx="5284">
                  <c:v>876.0</c:v>
                </c:pt>
                <c:pt idx="5285">
                  <c:v>876.0</c:v>
                </c:pt>
                <c:pt idx="5286">
                  <c:v>876.0</c:v>
                </c:pt>
                <c:pt idx="5287">
                  <c:v>876.0</c:v>
                </c:pt>
                <c:pt idx="5288">
                  <c:v>876.0</c:v>
                </c:pt>
                <c:pt idx="5289">
                  <c:v>876.0</c:v>
                </c:pt>
                <c:pt idx="5290">
                  <c:v>877.0</c:v>
                </c:pt>
                <c:pt idx="5291">
                  <c:v>877.0</c:v>
                </c:pt>
                <c:pt idx="5292">
                  <c:v>877.0</c:v>
                </c:pt>
                <c:pt idx="5293">
                  <c:v>877.0</c:v>
                </c:pt>
                <c:pt idx="5294">
                  <c:v>877.0</c:v>
                </c:pt>
                <c:pt idx="5295">
                  <c:v>877.0</c:v>
                </c:pt>
                <c:pt idx="5296">
                  <c:v>877.0</c:v>
                </c:pt>
                <c:pt idx="5297">
                  <c:v>877.0</c:v>
                </c:pt>
                <c:pt idx="5298">
                  <c:v>877.0</c:v>
                </c:pt>
                <c:pt idx="5299">
                  <c:v>877.0</c:v>
                </c:pt>
                <c:pt idx="5300">
                  <c:v>877.0</c:v>
                </c:pt>
                <c:pt idx="5301">
                  <c:v>877.0</c:v>
                </c:pt>
                <c:pt idx="5302">
                  <c:v>877.0</c:v>
                </c:pt>
                <c:pt idx="5303">
                  <c:v>878.0</c:v>
                </c:pt>
                <c:pt idx="5304">
                  <c:v>879.0</c:v>
                </c:pt>
                <c:pt idx="5305">
                  <c:v>880.0</c:v>
                </c:pt>
                <c:pt idx="5306">
                  <c:v>880.0</c:v>
                </c:pt>
                <c:pt idx="5307">
                  <c:v>880.0</c:v>
                </c:pt>
                <c:pt idx="5308">
                  <c:v>880.0</c:v>
                </c:pt>
                <c:pt idx="5309">
                  <c:v>880.0</c:v>
                </c:pt>
                <c:pt idx="5310">
                  <c:v>880.0</c:v>
                </c:pt>
                <c:pt idx="5311">
                  <c:v>880.0</c:v>
                </c:pt>
                <c:pt idx="5312">
                  <c:v>880.0</c:v>
                </c:pt>
                <c:pt idx="5313">
                  <c:v>880.0</c:v>
                </c:pt>
                <c:pt idx="5314">
                  <c:v>880.0</c:v>
                </c:pt>
                <c:pt idx="5315">
                  <c:v>880.0</c:v>
                </c:pt>
                <c:pt idx="5316">
                  <c:v>880.0</c:v>
                </c:pt>
                <c:pt idx="5317">
                  <c:v>880.0</c:v>
                </c:pt>
                <c:pt idx="5318">
                  <c:v>881.0</c:v>
                </c:pt>
                <c:pt idx="5319">
                  <c:v>881.0</c:v>
                </c:pt>
                <c:pt idx="5320">
                  <c:v>881.0</c:v>
                </c:pt>
                <c:pt idx="5321">
                  <c:v>881.0</c:v>
                </c:pt>
                <c:pt idx="5322">
                  <c:v>881.0</c:v>
                </c:pt>
                <c:pt idx="5323">
                  <c:v>881.0</c:v>
                </c:pt>
                <c:pt idx="5324">
                  <c:v>881.0</c:v>
                </c:pt>
                <c:pt idx="5325">
                  <c:v>881.0</c:v>
                </c:pt>
                <c:pt idx="5326">
                  <c:v>881.0</c:v>
                </c:pt>
                <c:pt idx="5327">
                  <c:v>881.0</c:v>
                </c:pt>
                <c:pt idx="5328">
                  <c:v>881.0</c:v>
                </c:pt>
                <c:pt idx="5329">
                  <c:v>881.0</c:v>
                </c:pt>
                <c:pt idx="5330">
                  <c:v>881.0</c:v>
                </c:pt>
                <c:pt idx="5331">
                  <c:v>881.0</c:v>
                </c:pt>
                <c:pt idx="5332">
                  <c:v>881.0</c:v>
                </c:pt>
                <c:pt idx="5333">
                  <c:v>881.0</c:v>
                </c:pt>
                <c:pt idx="5334">
                  <c:v>881.0</c:v>
                </c:pt>
                <c:pt idx="5335">
                  <c:v>881.0</c:v>
                </c:pt>
                <c:pt idx="5336">
                  <c:v>881.0</c:v>
                </c:pt>
                <c:pt idx="5337">
                  <c:v>882.0</c:v>
                </c:pt>
                <c:pt idx="5338">
                  <c:v>882.0</c:v>
                </c:pt>
                <c:pt idx="5339">
                  <c:v>882.0</c:v>
                </c:pt>
                <c:pt idx="5340">
                  <c:v>883.0</c:v>
                </c:pt>
                <c:pt idx="5341">
                  <c:v>883.0</c:v>
                </c:pt>
                <c:pt idx="5342">
                  <c:v>883.0</c:v>
                </c:pt>
                <c:pt idx="5343">
                  <c:v>884.0</c:v>
                </c:pt>
                <c:pt idx="5344">
                  <c:v>885.0</c:v>
                </c:pt>
                <c:pt idx="5345">
                  <c:v>886.0</c:v>
                </c:pt>
                <c:pt idx="5346">
                  <c:v>886.0</c:v>
                </c:pt>
                <c:pt idx="5347">
                  <c:v>886.0</c:v>
                </c:pt>
                <c:pt idx="5348">
                  <c:v>886.0</c:v>
                </c:pt>
                <c:pt idx="5349">
                  <c:v>886.0</c:v>
                </c:pt>
                <c:pt idx="5350">
                  <c:v>887.0</c:v>
                </c:pt>
                <c:pt idx="5351">
                  <c:v>887.0</c:v>
                </c:pt>
                <c:pt idx="5352">
                  <c:v>888.0</c:v>
                </c:pt>
                <c:pt idx="5353">
                  <c:v>888.0</c:v>
                </c:pt>
                <c:pt idx="5354">
                  <c:v>889.0</c:v>
                </c:pt>
                <c:pt idx="5355">
                  <c:v>889.0</c:v>
                </c:pt>
                <c:pt idx="5356">
                  <c:v>889.0</c:v>
                </c:pt>
                <c:pt idx="5357">
                  <c:v>890.0</c:v>
                </c:pt>
                <c:pt idx="5358">
                  <c:v>890.0</c:v>
                </c:pt>
                <c:pt idx="5359">
                  <c:v>890.0</c:v>
                </c:pt>
                <c:pt idx="5360">
                  <c:v>891.0</c:v>
                </c:pt>
                <c:pt idx="5361">
                  <c:v>892.0</c:v>
                </c:pt>
                <c:pt idx="5362">
                  <c:v>892.0</c:v>
                </c:pt>
                <c:pt idx="5363">
                  <c:v>892.0</c:v>
                </c:pt>
                <c:pt idx="5364">
                  <c:v>892.0</c:v>
                </c:pt>
                <c:pt idx="5365">
                  <c:v>893.0</c:v>
                </c:pt>
                <c:pt idx="5366">
                  <c:v>894.0</c:v>
                </c:pt>
                <c:pt idx="5367">
                  <c:v>894.0</c:v>
                </c:pt>
                <c:pt idx="5368">
                  <c:v>894.0</c:v>
                </c:pt>
                <c:pt idx="5369">
                  <c:v>894.0</c:v>
                </c:pt>
                <c:pt idx="5370">
                  <c:v>894.0</c:v>
                </c:pt>
                <c:pt idx="5371">
                  <c:v>894.0</c:v>
                </c:pt>
                <c:pt idx="5372">
                  <c:v>895.0</c:v>
                </c:pt>
                <c:pt idx="5373">
                  <c:v>896.0</c:v>
                </c:pt>
                <c:pt idx="5374">
                  <c:v>897.0</c:v>
                </c:pt>
                <c:pt idx="5375">
                  <c:v>898.0</c:v>
                </c:pt>
                <c:pt idx="5376">
                  <c:v>899.0</c:v>
                </c:pt>
                <c:pt idx="5377">
                  <c:v>900.0</c:v>
                </c:pt>
                <c:pt idx="5378">
                  <c:v>900.0</c:v>
                </c:pt>
                <c:pt idx="5379">
                  <c:v>900.0</c:v>
                </c:pt>
                <c:pt idx="5380">
                  <c:v>900.0</c:v>
                </c:pt>
                <c:pt idx="5381">
                  <c:v>900.0</c:v>
                </c:pt>
                <c:pt idx="5382">
                  <c:v>900.0</c:v>
                </c:pt>
                <c:pt idx="5383">
                  <c:v>900.0</c:v>
                </c:pt>
                <c:pt idx="5384">
                  <c:v>900.0</c:v>
                </c:pt>
                <c:pt idx="5385">
                  <c:v>901.0</c:v>
                </c:pt>
                <c:pt idx="5386">
                  <c:v>901.0</c:v>
                </c:pt>
                <c:pt idx="5387">
                  <c:v>901.0</c:v>
                </c:pt>
                <c:pt idx="5388">
                  <c:v>902.0</c:v>
                </c:pt>
                <c:pt idx="5389">
                  <c:v>902.0</c:v>
                </c:pt>
                <c:pt idx="5390">
                  <c:v>902.0</c:v>
                </c:pt>
                <c:pt idx="5391">
                  <c:v>902.0</c:v>
                </c:pt>
                <c:pt idx="5392">
                  <c:v>902.0</c:v>
                </c:pt>
                <c:pt idx="5393">
                  <c:v>902.0</c:v>
                </c:pt>
                <c:pt idx="5394">
                  <c:v>902.0</c:v>
                </c:pt>
                <c:pt idx="5395">
                  <c:v>902.0</c:v>
                </c:pt>
                <c:pt idx="5396">
                  <c:v>902.0</c:v>
                </c:pt>
                <c:pt idx="5397">
                  <c:v>902.0</c:v>
                </c:pt>
                <c:pt idx="5398">
                  <c:v>902.0</c:v>
                </c:pt>
                <c:pt idx="5399">
                  <c:v>902.0</c:v>
                </c:pt>
                <c:pt idx="5400">
                  <c:v>903.0</c:v>
                </c:pt>
                <c:pt idx="5401">
                  <c:v>903.0</c:v>
                </c:pt>
                <c:pt idx="5402">
                  <c:v>904.0</c:v>
                </c:pt>
                <c:pt idx="5403">
                  <c:v>904.0</c:v>
                </c:pt>
                <c:pt idx="5404">
                  <c:v>905.0</c:v>
                </c:pt>
                <c:pt idx="5405">
                  <c:v>906.0</c:v>
                </c:pt>
                <c:pt idx="5406">
                  <c:v>907.0</c:v>
                </c:pt>
                <c:pt idx="5407">
                  <c:v>908.0</c:v>
                </c:pt>
                <c:pt idx="5408">
                  <c:v>909.0</c:v>
                </c:pt>
                <c:pt idx="5409">
                  <c:v>910.0</c:v>
                </c:pt>
                <c:pt idx="5410">
                  <c:v>911.0</c:v>
                </c:pt>
                <c:pt idx="5411">
                  <c:v>912.0</c:v>
                </c:pt>
                <c:pt idx="5412">
                  <c:v>913.0</c:v>
                </c:pt>
                <c:pt idx="5413">
                  <c:v>914.0</c:v>
                </c:pt>
                <c:pt idx="5414">
                  <c:v>915.0</c:v>
                </c:pt>
                <c:pt idx="5415">
                  <c:v>916.0</c:v>
                </c:pt>
                <c:pt idx="5416">
                  <c:v>917.0</c:v>
                </c:pt>
                <c:pt idx="5417">
                  <c:v>918.0</c:v>
                </c:pt>
                <c:pt idx="5418">
                  <c:v>919.0</c:v>
                </c:pt>
                <c:pt idx="5419">
                  <c:v>919.0</c:v>
                </c:pt>
                <c:pt idx="5420">
                  <c:v>919.0</c:v>
                </c:pt>
                <c:pt idx="5421">
                  <c:v>919.0</c:v>
                </c:pt>
                <c:pt idx="5422">
                  <c:v>919.0</c:v>
                </c:pt>
                <c:pt idx="5423">
                  <c:v>919.0</c:v>
                </c:pt>
                <c:pt idx="5424">
                  <c:v>919.0</c:v>
                </c:pt>
                <c:pt idx="5425">
                  <c:v>919.0</c:v>
                </c:pt>
                <c:pt idx="5426">
                  <c:v>919.0</c:v>
                </c:pt>
                <c:pt idx="5427">
                  <c:v>920.0</c:v>
                </c:pt>
                <c:pt idx="5428">
                  <c:v>920.0</c:v>
                </c:pt>
                <c:pt idx="5429">
                  <c:v>920.0</c:v>
                </c:pt>
                <c:pt idx="5430">
                  <c:v>920.0</c:v>
                </c:pt>
                <c:pt idx="5431">
                  <c:v>920.0</c:v>
                </c:pt>
                <c:pt idx="5432">
                  <c:v>920.0</c:v>
                </c:pt>
                <c:pt idx="5433">
                  <c:v>920.0</c:v>
                </c:pt>
                <c:pt idx="5434">
                  <c:v>920.0</c:v>
                </c:pt>
                <c:pt idx="5435">
                  <c:v>920.0</c:v>
                </c:pt>
                <c:pt idx="5436">
                  <c:v>920.0</c:v>
                </c:pt>
                <c:pt idx="5437">
                  <c:v>921.0</c:v>
                </c:pt>
                <c:pt idx="5438">
                  <c:v>921.0</c:v>
                </c:pt>
                <c:pt idx="5439">
                  <c:v>921.0</c:v>
                </c:pt>
                <c:pt idx="5440">
                  <c:v>921.0</c:v>
                </c:pt>
                <c:pt idx="5441">
                  <c:v>921.0</c:v>
                </c:pt>
                <c:pt idx="5442">
                  <c:v>921.0</c:v>
                </c:pt>
                <c:pt idx="5443">
                  <c:v>921.0</c:v>
                </c:pt>
                <c:pt idx="5444">
                  <c:v>921.0</c:v>
                </c:pt>
                <c:pt idx="5445">
                  <c:v>921.0</c:v>
                </c:pt>
                <c:pt idx="5446">
                  <c:v>921.0</c:v>
                </c:pt>
                <c:pt idx="5447">
                  <c:v>921.0</c:v>
                </c:pt>
                <c:pt idx="5448">
                  <c:v>921.0</c:v>
                </c:pt>
                <c:pt idx="5449">
                  <c:v>921.0</c:v>
                </c:pt>
                <c:pt idx="5450">
                  <c:v>922.0</c:v>
                </c:pt>
                <c:pt idx="5451">
                  <c:v>922.0</c:v>
                </c:pt>
                <c:pt idx="5452">
                  <c:v>922.0</c:v>
                </c:pt>
                <c:pt idx="5453">
                  <c:v>922.0</c:v>
                </c:pt>
                <c:pt idx="5454">
                  <c:v>922.0</c:v>
                </c:pt>
                <c:pt idx="5455">
                  <c:v>922.0</c:v>
                </c:pt>
                <c:pt idx="5456">
                  <c:v>923.0</c:v>
                </c:pt>
                <c:pt idx="5457">
                  <c:v>923.0</c:v>
                </c:pt>
                <c:pt idx="5458">
                  <c:v>923.0</c:v>
                </c:pt>
                <c:pt idx="5459">
                  <c:v>923.0</c:v>
                </c:pt>
                <c:pt idx="5460">
                  <c:v>923.0</c:v>
                </c:pt>
                <c:pt idx="5461">
                  <c:v>923.0</c:v>
                </c:pt>
                <c:pt idx="5462">
                  <c:v>923.0</c:v>
                </c:pt>
                <c:pt idx="5463">
                  <c:v>923.0</c:v>
                </c:pt>
                <c:pt idx="5464">
                  <c:v>923.0</c:v>
                </c:pt>
                <c:pt idx="5465">
                  <c:v>924.0</c:v>
                </c:pt>
                <c:pt idx="5466">
                  <c:v>925.0</c:v>
                </c:pt>
                <c:pt idx="5467">
                  <c:v>925.0</c:v>
                </c:pt>
                <c:pt idx="5468">
                  <c:v>925.0</c:v>
                </c:pt>
                <c:pt idx="5469">
                  <c:v>925.0</c:v>
                </c:pt>
                <c:pt idx="5470">
                  <c:v>925.0</c:v>
                </c:pt>
                <c:pt idx="5471">
                  <c:v>925.0</c:v>
                </c:pt>
                <c:pt idx="5472">
                  <c:v>925.0</c:v>
                </c:pt>
                <c:pt idx="5473">
                  <c:v>925.0</c:v>
                </c:pt>
                <c:pt idx="5474">
                  <c:v>925.0</c:v>
                </c:pt>
                <c:pt idx="5475">
                  <c:v>925.0</c:v>
                </c:pt>
                <c:pt idx="5476">
                  <c:v>925.0</c:v>
                </c:pt>
                <c:pt idx="5477">
                  <c:v>925.0</c:v>
                </c:pt>
                <c:pt idx="5478">
                  <c:v>925.0</c:v>
                </c:pt>
                <c:pt idx="5479">
                  <c:v>925.0</c:v>
                </c:pt>
                <c:pt idx="5480">
                  <c:v>925.0</c:v>
                </c:pt>
                <c:pt idx="5481">
                  <c:v>925.0</c:v>
                </c:pt>
                <c:pt idx="5482">
                  <c:v>925.0</c:v>
                </c:pt>
                <c:pt idx="5483">
                  <c:v>925.0</c:v>
                </c:pt>
                <c:pt idx="5484">
                  <c:v>926.0</c:v>
                </c:pt>
                <c:pt idx="5485">
                  <c:v>927.0</c:v>
                </c:pt>
                <c:pt idx="5486">
                  <c:v>927.0</c:v>
                </c:pt>
                <c:pt idx="5487">
                  <c:v>927.0</c:v>
                </c:pt>
                <c:pt idx="5488">
                  <c:v>927.0</c:v>
                </c:pt>
                <c:pt idx="5489">
                  <c:v>928.0</c:v>
                </c:pt>
                <c:pt idx="5490">
                  <c:v>929.0</c:v>
                </c:pt>
                <c:pt idx="5491">
                  <c:v>929.0</c:v>
                </c:pt>
                <c:pt idx="5492">
                  <c:v>929.0</c:v>
                </c:pt>
                <c:pt idx="5493">
                  <c:v>929.0</c:v>
                </c:pt>
                <c:pt idx="5494">
                  <c:v>929.0</c:v>
                </c:pt>
                <c:pt idx="5495">
                  <c:v>930.0</c:v>
                </c:pt>
                <c:pt idx="5496">
                  <c:v>930.0</c:v>
                </c:pt>
                <c:pt idx="5497">
                  <c:v>931.0</c:v>
                </c:pt>
                <c:pt idx="5498">
                  <c:v>931.0</c:v>
                </c:pt>
                <c:pt idx="5499">
                  <c:v>931.0</c:v>
                </c:pt>
                <c:pt idx="5500">
                  <c:v>931.0</c:v>
                </c:pt>
                <c:pt idx="5501">
                  <c:v>931.0</c:v>
                </c:pt>
                <c:pt idx="5502">
                  <c:v>931.0</c:v>
                </c:pt>
                <c:pt idx="5503">
                  <c:v>931.0</c:v>
                </c:pt>
                <c:pt idx="5504">
                  <c:v>931.0</c:v>
                </c:pt>
                <c:pt idx="5505">
                  <c:v>931.0</c:v>
                </c:pt>
                <c:pt idx="5506">
                  <c:v>931.0</c:v>
                </c:pt>
                <c:pt idx="5507">
                  <c:v>931.0</c:v>
                </c:pt>
                <c:pt idx="5508">
                  <c:v>931.0</c:v>
                </c:pt>
                <c:pt idx="5509">
                  <c:v>931.0</c:v>
                </c:pt>
                <c:pt idx="5510">
                  <c:v>931.0</c:v>
                </c:pt>
                <c:pt idx="5511">
                  <c:v>931.0</c:v>
                </c:pt>
                <c:pt idx="5512">
                  <c:v>931.0</c:v>
                </c:pt>
                <c:pt idx="5513">
                  <c:v>931.0</c:v>
                </c:pt>
                <c:pt idx="5514">
                  <c:v>931.0</c:v>
                </c:pt>
                <c:pt idx="5515">
                  <c:v>931.0</c:v>
                </c:pt>
                <c:pt idx="5516">
                  <c:v>931.0</c:v>
                </c:pt>
                <c:pt idx="5517">
                  <c:v>931.0</c:v>
                </c:pt>
                <c:pt idx="5518">
                  <c:v>931.0</c:v>
                </c:pt>
                <c:pt idx="5519">
                  <c:v>931.0</c:v>
                </c:pt>
                <c:pt idx="5520">
                  <c:v>931.0</c:v>
                </c:pt>
                <c:pt idx="5521">
                  <c:v>931.0</c:v>
                </c:pt>
                <c:pt idx="5522">
                  <c:v>931.0</c:v>
                </c:pt>
                <c:pt idx="5523">
                  <c:v>931.0</c:v>
                </c:pt>
                <c:pt idx="5524">
                  <c:v>931.0</c:v>
                </c:pt>
                <c:pt idx="5525">
                  <c:v>931.0</c:v>
                </c:pt>
                <c:pt idx="5526">
                  <c:v>931.0</c:v>
                </c:pt>
                <c:pt idx="5527">
                  <c:v>931.0</c:v>
                </c:pt>
                <c:pt idx="5528">
                  <c:v>931.0</c:v>
                </c:pt>
                <c:pt idx="5529">
                  <c:v>931.0</c:v>
                </c:pt>
                <c:pt idx="5530">
                  <c:v>931.0</c:v>
                </c:pt>
                <c:pt idx="5531">
                  <c:v>931.0</c:v>
                </c:pt>
                <c:pt idx="5532">
                  <c:v>931.0</c:v>
                </c:pt>
                <c:pt idx="5533">
                  <c:v>932.0</c:v>
                </c:pt>
                <c:pt idx="5534">
                  <c:v>933.0</c:v>
                </c:pt>
                <c:pt idx="5535">
                  <c:v>933.0</c:v>
                </c:pt>
                <c:pt idx="5536">
                  <c:v>933.0</c:v>
                </c:pt>
                <c:pt idx="5537">
                  <c:v>934.0</c:v>
                </c:pt>
                <c:pt idx="5538">
                  <c:v>934.0</c:v>
                </c:pt>
                <c:pt idx="5539">
                  <c:v>934.0</c:v>
                </c:pt>
                <c:pt idx="5540">
                  <c:v>935.0</c:v>
                </c:pt>
                <c:pt idx="5541">
                  <c:v>935.0</c:v>
                </c:pt>
                <c:pt idx="5542">
                  <c:v>936.0</c:v>
                </c:pt>
                <c:pt idx="5543">
                  <c:v>937.0</c:v>
                </c:pt>
                <c:pt idx="5544">
                  <c:v>938.0</c:v>
                </c:pt>
                <c:pt idx="5545">
                  <c:v>939.0</c:v>
                </c:pt>
                <c:pt idx="5546">
                  <c:v>939.0</c:v>
                </c:pt>
                <c:pt idx="5547">
                  <c:v>939.0</c:v>
                </c:pt>
                <c:pt idx="5548">
                  <c:v>939.0</c:v>
                </c:pt>
                <c:pt idx="5549">
                  <c:v>939.0</c:v>
                </c:pt>
                <c:pt idx="5550">
                  <c:v>939.0</c:v>
                </c:pt>
                <c:pt idx="5551">
                  <c:v>939.0</c:v>
                </c:pt>
                <c:pt idx="5552">
                  <c:v>939.0</c:v>
                </c:pt>
                <c:pt idx="5553">
                  <c:v>939.0</c:v>
                </c:pt>
                <c:pt idx="5554">
                  <c:v>939.0</c:v>
                </c:pt>
                <c:pt idx="5555">
                  <c:v>939.0</c:v>
                </c:pt>
                <c:pt idx="5556">
                  <c:v>939.0</c:v>
                </c:pt>
                <c:pt idx="5557">
                  <c:v>939.0</c:v>
                </c:pt>
                <c:pt idx="5558">
                  <c:v>939.0</c:v>
                </c:pt>
                <c:pt idx="5559">
                  <c:v>939.0</c:v>
                </c:pt>
                <c:pt idx="5560">
                  <c:v>939.0</c:v>
                </c:pt>
                <c:pt idx="5561">
                  <c:v>939.0</c:v>
                </c:pt>
                <c:pt idx="5562">
                  <c:v>939.0</c:v>
                </c:pt>
                <c:pt idx="5563">
                  <c:v>939.0</c:v>
                </c:pt>
                <c:pt idx="5564">
                  <c:v>939.0</c:v>
                </c:pt>
                <c:pt idx="5565">
                  <c:v>939.0</c:v>
                </c:pt>
                <c:pt idx="5566">
                  <c:v>939.0</c:v>
                </c:pt>
                <c:pt idx="5567">
                  <c:v>939.0</c:v>
                </c:pt>
                <c:pt idx="5568">
                  <c:v>939.0</c:v>
                </c:pt>
                <c:pt idx="5569">
                  <c:v>939.0</c:v>
                </c:pt>
                <c:pt idx="5570">
                  <c:v>939.0</c:v>
                </c:pt>
                <c:pt idx="5571">
                  <c:v>939.0</c:v>
                </c:pt>
                <c:pt idx="5572">
                  <c:v>939.0</c:v>
                </c:pt>
                <c:pt idx="5573">
                  <c:v>939.0</c:v>
                </c:pt>
                <c:pt idx="5574">
                  <c:v>939.0</c:v>
                </c:pt>
                <c:pt idx="5575">
                  <c:v>939.0</c:v>
                </c:pt>
                <c:pt idx="5576">
                  <c:v>939.0</c:v>
                </c:pt>
                <c:pt idx="5577">
                  <c:v>939.0</c:v>
                </c:pt>
                <c:pt idx="5578">
                  <c:v>940.0</c:v>
                </c:pt>
                <c:pt idx="5579">
                  <c:v>940.0</c:v>
                </c:pt>
                <c:pt idx="5580">
                  <c:v>940.0</c:v>
                </c:pt>
                <c:pt idx="5581">
                  <c:v>940.0</c:v>
                </c:pt>
                <c:pt idx="5582">
                  <c:v>940.0</c:v>
                </c:pt>
                <c:pt idx="5583">
                  <c:v>940.0</c:v>
                </c:pt>
                <c:pt idx="5584">
                  <c:v>940.0</c:v>
                </c:pt>
                <c:pt idx="5585">
                  <c:v>940.0</c:v>
                </c:pt>
                <c:pt idx="5586">
                  <c:v>940.0</c:v>
                </c:pt>
                <c:pt idx="5587">
                  <c:v>940.0</c:v>
                </c:pt>
                <c:pt idx="5588">
                  <c:v>940.0</c:v>
                </c:pt>
                <c:pt idx="5589">
                  <c:v>940.0</c:v>
                </c:pt>
                <c:pt idx="5590">
                  <c:v>940.0</c:v>
                </c:pt>
                <c:pt idx="5591">
                  <c:v>940.0</c:v>
                </c:pt>
                <c:pt idx="5592">
                  <c:v>940.0</c:v>
                </c:pt>
                <c:pt idx="5593">
                  <c:v>940.0</c:v>
                </c:pt>
                <c:pt idx="5594">
                  <c:v>940.0</c:v>
                </c:pt>
                <c:pt idx="5595">
                  <c:v>940.0</c:v>
                </c:pt>
                <c:pt idx="5596">
                  <c:v>940.0</c:v>
                </c:pt>
                <c:pt idx="5597">
                  <c:v>940.0</c:v>
                </c:pt>
                <c:pt idx="5598">
                  <c:v>940.0</c:v>
                </c:pt>
                <c:pt idx="5599">
                  <c:v>940.0</c:v>
                </c:pt>
                <c:pt idx="5600">
                  <c:v>940.0</c:v>
                </c:pt>
                <c:pt idx="5601">
                  <c:v>940.0</c:v>
                </c:pt>
                <c:pt idx="5602">
                  <c:v>940.0</c:v>
                </c:pt>
                <c:pt idx="5603">
                  <c:v>940.0</c:v>
                </c:pt>
                <c:pt idx="5604">
                  <c:v>940.0</c:v>
                </c:pt>
                <c:pt idx="5605">
                  <c:v>940.0</c:v>
                </c:pt>
                <c:pt idx="5606">
                  <c:v>940.0</c:v>
                </c:pt>
                <c:pt idx="5607">
                  <c:v>940.0</c:v>
                </c:pt>
                <c:pt idx="5608">
                  <c:v>940.0</c:v>
                </c:pt>
                <c:pt idx="5609">
                  <c:v>940.0</c:v>
                </c:pt>
                <c:pt idx="5610">
                  <c:v>940.0</c:v>
                </c:pt>
                <c:pt idx="5611">
                  <c:v>941.0</c:v>
                </c:pt>
                <c:pt idx="5612">
                  <c:v>941.0</c:v>
                </c:pt>
                <c:pt idx="5613">
                  <c:v>941.0</c:v>
                </c:pt>
                <c:pt idx="5614">
                  <c:v>942.0</c:v>
                </c:pt>
                <c:pt idx="5615">
                  <c:v>942.0</c:v>
                </c:pt>
                <c:pt idx="5616">
                  <c:v>942.0</c:v>
                </c:pt>
                <c:pt idx="5617">
                  <c:v>943.0</c:v>
                </c:pt>
                <c:pt idx="5618">
                  <c:v>944.0</c:v>
                </c:pt>
                <c:pt idx="5619">
                  <c:v>945.0</c:v>
                </c:pt>
                <c:pt idx="5620">
                  <c:v>946.0</c:v>
                </c:pt>
                <c:pt idx="5621">
                  <c:v>946.0</c:v>
                </c:pt>
                <c:pt idx="5622">
                  <c:v>946.0</c:v>
                </c:pt>
                <c:pt idx="5623">
                  <c:v>947.0</c:v>
                </c:pt>
                <c:pt idx="5624">
                  <c:v>948.0</c:v>
                </c:pt>
                <c:pt idx="5625">
                  <c:v>949.0</c:v>
                </c:pt>
                <c:pt idx="5626">
                  <c:v>949.0</c:v>
                </c:pt>
                <c:pt idx="5627">
                  <c:v>949.0</c:v>
                </c:pt>
                <c:pt idx="5628">
                  <c:v>949.0</c:v>
                </c:pt>
                <c:pt idx="5629">
                  <c:v>949.0</c:v>
                </c:pt>
                <c:pt idx="5630">
                  <c:v>950.0</c:v>
                </c:pt>
                <c:pt idx="5631">
                  <c:v>950.0</c:v>
                </c:pt>
                <c:pt idx="5632">
                  <c:v>950.0</c:v>
                </c:pt>
                <c:pt idx="5633">
                  <c:v>950.0</c:v>
                </c:pt>
                <c:pt idx="5634">
                  <c:v>951.0</c:v>
                </c:pt>
                <c:pt idx="5635">
                  <c:v>952.0</c:v>
                </c:pt>
                <c:pt idx="5636">
                  <c:v>953.0</c:v>
                </c:pt>
                <c:pt idx="5637">
                  <c:v>954.0</c:v>
                </c:pt>
                <c:pt idx="5638">
                  <c:v>955.0</c:v>
                </c:pt>
                <c:pt idx="5639">
                  <c:v>955.0</c:v>
                </c:pt>
                <c:pt idx="5640">
                  <c:v>955.0</c:v>
                </c:pt>
                <c:pt idx="5641">
                  <c:v>956.0</c:v>
                </c:pt>
                <c:pt idx="5642">
                  <c:v>956.0</c:v>
                </c:pt>
                <c:pt idx="5643">
                  <c:v>956.0</c:v>
                </c:pt>
                <c:pt idx="5644">
                  <c:v>956.0</c:v>
                </c:pt>
                <c:pt idx="5645">
                  <c:v>956.0</c:v>
                </c:pt>
                <c:pt idx="5646">
                  <c:v>956.0</c:v>
                </c:pt>
                <c:pt idx="5647">
                  <c:v>956.0</c:v>
                </c:pt>
                <c:pt idx="5648">
                  <c:v>956.0</c:v>
                </c:pt>
                <c:pt idx="5649">
                  <c:v>956.0</c:v>
                </c:pt>
                <c:pt idx="5650">
                  <c:v>956.0</c:v>
                </c:pt>
                <c:pt idx="5651">
                  <c:v>956.0</c:v>
                </c:pt>
                <c:pt idx="5652">
                  <c:v>956.0</c:v>
                </c:pt>
                <c:pt idx="5653">
                  <c:v>957.0</c:v>
                </c:pt>
                <c:pt idx="5654">
                  <c:v>957.0</c:v>
                </c:pt>
                <c:pt idx="5655">
                  <c:v>957.0</c:v>
                </c:pt>
                <c:pt idx="5656">
                  <c:v>957.0</c:v>
                </c:pt>
                <c:pt idx="5657">
                  <c:v>957.0</c:v>
                </c:pt>
                <c:pt idx="5658">
                  <c:v>957.0</c:v>
                </c:pt>
                <c:pt idx="5659">
                  <c:v>957.0</c:v>
                </c:pt>
                <c:pt idx="5660">
                  <c:v>957.0</c:v>
                </c:pt>
                <c:pt idx="5661">
                  <c:v>957.0</c:v>
                </c:pt>
                <c:pt idx="5662">
                  <c:v>957.0</c:v>
                </c:pt>
                <c:pt idx="5663">
                  <c:v>957.0</c:v>
                </c:pt>
                <c:pt idx="5664">
                  <c:v>957.0</c:v>
                </c:pt>
                <c:pt idx="5665">
                  <c:v>957.0</c:v>
                </c:pt>
                <c:pt idx="5666">
                  <c:v>957.0</c:v>
                </c:pt>
                <c:pt idx="5667">
                  <c:v>957.0</c:v>
                </c:pt>
                <c:pt idx="5668">
                  <c:v>957.0</c:v>
                </c:pt>
                <c:pt idx="5669">
                  <c:v>957.0</c:v>
                </c:pt>
                <c:pt idx="5670">
                  <c:v>957.0</c:v>
                </c:pt>
                <c:pt idx="5671">
                  <c:v>957.0</c:v>
                </c:pt>
                <c:pt idx="5672">
                  <c:v>957.0</c:v>
                </c:pt>
                <c:pt idx="5673">
                  <c:v>957.0</c:v>
                </c:pt>
                <c:pt idx="5674">
                  <c:v>957.0</c:v>
                </c:pt>
                <c:pt idx="5675">
                  <c:v>957.0</c:v>
                </c:pt>
                <c:pt idx="5676">
                  <c:v>957.0</c:v>
                </c:pt>
                <c:pt idx="5677">
                  <c:v>957.0</c:v>
                </c:pt>
                <c:pt idx="5678">
                  <c:v>958.0</c:v>
                </c:pt>
                <c:pt idx="5679">
                  <c:v>958.0</c:v>
                </c:pt>
                <c:pt idx="5680">
                  <c:v>959.0</c:v>
                </c:pt>
                <c:pt idx="5681">
                  <c:v>960.0</c:v>
                </c:pt>
                <c:pt idx="5682">
                  <c:v>960.0</c:v>
                </c:pt>
                <c:pt idx="5683">
                  <c:v>960.0</c:v>
                </c:pt>
                <c:pt idx="5684">
                  <c:v>960.0</c:v>
                </c:pt>
                <c:pt idx="5685">
                  <c:v>960.0</c:v>
                </c:pt>
                <c:pt idx="5686">
                  <c:v>960.0</c:v>
                </c:pt>
                <c:pt idx="5687">
                  <c:v>960.0</c:v>
                </c:pt>
                <c:pt idx="5688">
                  <c:v>960.0</c:v>
                </c:pt>
                <c:pt idx="5689">
                  <c:v>960.0</c:v>
                </c:pt>
                <c:pt idx="5690">
                  <c:v>960.0</c:v>
                </c:pt>
                <c:pt idx="5691">
                  <c:v>961.0</c:v>
                </c:pt>
                <c:pt idx="5692">
                  <c:v>961.0</c:v>
                </c:pt>
                <c:pt idx="5693">
                  <c:v>961.0</c:v>
                </c:pt>
                <c:pt idx="5694">
                  <c:v>961.0</c:v>
                </c:pt>
                <c:pt idx="5695">
                  <c:v>961.0</c:v>
                </c:pt>
                <c:pt idx="5696">
                  <c:v>962.0</c:v>
                </c:pt>
                <c:pt idx="5697">
                  <c:v>963.0</c:v>
                </c:pt>
                <c:pt idx="5698">
                  <c:v>963.0</c:v>
                </c:pt>
                <c:pt idx="5699">
                  <c:v>963.0</c:v>
                </c:pt>
                <c:pt idx="5700">
                  <c:v>963.0</c:v>
                </c:pt>
                <c:pt idx="5701">
                  <c:v>963.0</c:v>
                </c:pt>
                <c:pt idx="5702">
                  <c:v>963.0</c:v>
                </c:pt>
                <c:pt idx="5703">
                  <c:v>963.0</c:v>
                </c:pt>
                <c:pt idx="5704">
                  <c:v>963.0</c:v>
                </c:pt>
                <c:pt idx="5705">
                  <c:v>963.0</c:v>
                </c:pt>
                <c:pt idx="5706">
                  <c:v>963.0</c:v>
                </c:pt>
                <c:pt idx="5707">
                  <c:v>963.0</c:v>
                </c:pt>
                <c:pt idx="5708">
                  <c:v>963.0</c:v>
                </c:pt>
                <c:pt idx="5709">
                  <c:v>963.0</c:v>
                </c:pt>
                <c:pt idx="5710">
                  <c:v>963.0</c:v>
                </c:pt>
                <c:pt idx="5711">
                  <c:v>963.0</c:v>
                </c:pt>
                <c:pt idx="5712">
                  <c:v>963.0</c:v>
                </c:pt>
                <c:pt idx="5713">
                  <c:v>963.0</c:v>
                </c:pt>
                <c:pt idx="5714">
                  <c:v>963.0</c:v>
                </c:pt>
                <c:pt idx="5715">
                  <c:v>963.0</c:v>
                </c:pt>
                <c:pt idx="5716">
                  <c:v>963.0</c:v>
                </c:pt>
                <c:pt idx="5717">
                  <c:v>963.0</c:v>
                </c:pt>
                <c:pt idx="5718">
                  <c:v>963.0</c:v>
                </c:pt>
                <c:pt idx="5719">
                  <c:v>963.0</c:v>
                </c:pt>
                <c:pt idx="5720">
                  <c:v>964.0</c:v>
                </c:pt>
                <c:pt idx="5721">
                  <c:v>965.0</c:v>
                </c:pt>
                <c:pt idx="5722">
                  <c:v>965.0</c:v>
                </c:pt>
                <c:pt idx="5723">
                  <c:v>966.0</c:v>
                </c:pt>
                <c:pt idx="5724">
                  <c:v>966.0</c:v>
                </c:pt>
                <c:pt idx="5725">
                  <c:v>966.0</c:v>
                </c:pt>
                <c:pt idx="5726">
                  <c:v>967.0</c:v>
                </c:pt>
                <c:pt idx="5727">
                  <c:v>968.0</c:v>
                </c:pt>
                <c:pt idx="5728">
                  <c:v>968.0</c:v>
                </c:pt>
                <c:pt idx="5729">
                  <c:v>968.0</c:v>
                </c:pt>
                <c:pt idx="5730">
                  <c:v>968.0</c:v>
                </c:pt>
                <c:pt idx="5731">
                  <c:v>968.0</c:v>
                </c:pt>
                <c:pt idx="5732">
                  <c:v>968.0</c:v>
                </c:pt>
                <c:pt idx="5733">
                  <c:v>968.0</c:v>
                </c:pt>
                <c:pt idx="5734">
                  <c:v>968.0</c:v>
                </c:pt>
                <c:pt idx="5735">
                  <c:v>968.0</c:v>
                </c:pt>
                <c:pt idx="5736">
                  <c:v>968.0</c:v>
                </c:pt>
                <c:pt idx="5737">
                  <c:v>968.0</c:v>
                </c:pt>
                <c:pt idx="5738">
                  <c:v>968.0</c:v>
                </c:pt>
                <c:pt idx="5739">
                  <c:v>968.0</c:v>
                </c:pt>
                <c:pt idx="5740">
                  <c:v>968.0</c:v>
                </c:pt>
                <c:pt idx="5741">
                  <c:v>968.0</c:v>
                </c:pt>
                <c:pt idx="5742">
                  <c:v>968.0</c:v>
                </c:pt>
                <c:pt idx="5743">
                  <c:v>968.0</c:v>
                </c:pt>
                <c:pt idx="5744">
                  <c:v>968.0</c:v>
                </c:pt>
                <c:pt idx="5745">
                  <c:v>968.0</c:v>
                </c:pt>
                <c:pt idx="5746">
                  <c:v>968.0</c:v>
                </c:pt>
                <c:pt idx="5747">
                  <c:v>969.0</c:v>
                </c:pt>
                <c:pt idx="5748">
                  <c:v>969.0</c:v>
                </c:pt>
                <c:pt idx="5749">
                  <c:v>969.0</c:v>
                </c:pt>
                <c:pt idx="5750">
                  <c:v>969.0</c:v>
                </c:pt>
                <c:pt idx="5751">
                  <c:v>969.0</c:v>
                </c:pt>
                <c:pt idx="5752">
                  <c:v>969.0</c:v>
                </c:pt>
                <c:pt idx="5753">
                  <c:v>969.0</c:v>
                </c:pt>
                <c:pt idx="5754">
                  <c:v>969.0</c:v>
                </c:pt>
                <c:pt idx="5755">
                  <c:v>969.0</c:v>
                </c:pt>
                <c:pt idx="5756">
                  <c:v>969.0</c:v>
                </c:pt>
                <c:pt idx="5757">
                  <c:v>969.0</c:v>
                </c:pt>
                <c:pt idx="5758">
                  <c:v>969.0</c:v>
                </c:pt>
                <c:pt idx="5759">
                  <c:v>969.0</c:v>
                </c:pt>
                <c:pt idx="5760">
                  <c:v>969.0</c:v>
                </c:pt>
                <c:pt idx="5761">
                  <c:v>969.0</c:v>
                </c:pt>
                <c:pt idx="5762">
                  <c:v>969.0</c:v>
                </c:pt>
                <c:pt idx="5763">
                  <c:v>969.0</c:v>
                </c:pt>
                <c:pt idx="5764">
                  <c:v>969.0</c:v>
                </c:pt>
                <c:pt idx="5765">
                  <c:v>969.0</c:v>
                </c:pt>
                <c:pt idx="5766">
                  <c:v>969.0</c:v>
                </c:pt>
                <c:pt idx="5767">
                  <c:v>969.0</c:v>
                </c:pt>
                <c:pt idx="5768">
                  <c:v>969.0</c:v>
                </c:pt>
                <c:pt idx="5769">
                  <c:v>969.0</c:v>
                </c:pt>
                <c:pt idx="5770">
                  <c:v>969.0</c:v>
                </c:pt>
                <c:pt idx="5771">
                  <c:v>969.0</c:v>
                </c:pt>
                <c:pt idx="5772">
                  <c:v>969.0</c:v>
                </c:pt>
                <c:pt idx="5773">
                  <c:v>969.0</c:v>
                </c:pt>
                <c:pt idx="5774">
                  <c:v>969.0</c:v>
                </c:pt>
                <c:pt idx="5775">
                  <c:v>969.0</c:v>
                </c:pt>
                <c:pt idx="5776">
                  <c:v>969.0</c:v>
                </c:pt>
                <c:pt idx="5777">
                  <c:v>969.0</c:v>
                </c:pt>
                <c:pt idx="5778">
                  <c:v>970.0</c:v>
                </c:pt>
                <c:pt idx="5779">
                  <c:v>970.0</c:v>
                </c:pt>
                <c:pt idx="5780">
                  <c:v>970.0</c:v>
                </c:pt>
                <c:pt idx="5781">
                  <c:v>970.0</c:v>
                </c:pt>
                <c:pt idx="5782">
                  <c:v>970.0</c:v>
                </c:pt>
                <c:pt idx="5783">
                  <c:v>971.0</c:v>
                </c:pt>
                <c:pt idx="5784">
                  <c:v>972.0</c:v>
                </c:pt>
                <c:pt idx="5785">
                  <c:v>972.0</c:v>
                </c:pt>
                <c:pt idx="5786">
                  <c:v>972.0</c:v>
                </c:pt>
                <c:pt idx="5787">
                  <c:v>972.0</c:v>
                </c:pt>
                <c:pt idx="5788">
                  <c:v>972.0</c:v>
                </c:pt>
                <c:pt idx="5789">
                  <c:v>972.0</c:v>
                </c:pt>
                <c:pt idx="5790">
                  <c:v>972.0</c:v>
                </c:pt>
                <c:pt idx="5791">
                  <c:v>972.0</c:v>
                </c:pt>
                <c:pt idx="5792">
                  <c:v>972.0</c:v>
                </c:pt>
                <c:pt idx="5793">
                  <c:v>973.0</c:v>
                </c:pt>
                <c:pt idx="5794">
                  <c:v>974.0</c:v>
                </c:pt>
                <c:pt idx="5795">
                  <c:v>974.0</c:v>
                </c:pt>
                <c:pt idx="5796">
                  <c:v>974.0</c:v>
                </c:pt>
                <c:pt idx="5797">
                  <c:v>974.0</c:v>
                </c:pt>
                <c:pt idx="5798">
                  <c:v>974.0</c:v>
                </c:pt>
                <c:pt idx="5799">
                  <c:v>974.0</c:v>
                </c:pt>
                <c:pt idx="5800">
                  <c:v>974.0</c:v>
                </c:pt>
                <c:pt idx="5801">
                  <c:v>974.0</c:v>
                </c:pt>
                <c:pt idx="5802">
                  <c:v>974.0</c:v>
                </c:pt>
                <c:pt idx="5803">
                  <c:v>974.0</c:v>
                </c:pt>
                <c:pt idx="5804">
                  <c:v>974.0</c:v>
                </c:pt>
                <c:pt idx="5805">
                  <c:v>974.0</c:v>
                </c:pt>
                <c:pt idx="5806">
                  <c:v>974.0</c:v>
                </c:pt>
                <c:pt idx="5807">
                  <c:v>974.0</c:v>
                </c:pt>
                <c:pt idx="5808">
                  <c:v>974.0</c:v>
                </c:pt>
                <c:pt idx="5809">
                  <c:v>974.0</c:v>
                </c:pt>
                <c:pt idx="5810">
                  <c:v>974.0</c:v>
                </c:pt>
                <c:pt idx="5811">
                  <c:v>974.0</c:v>
                </c:pt>
                <c:pt idx="5812">
                  <c:v>974.0</c:v>
                </c:pt>
                <c:pt idx="5813">
                  <c:v>974.0</c:v>
                </c:pt>
                <c:pt idx="5814">
                  <c:v>974.0</c:v>
                </c:pt>
                <c:pt idx="5815">
                  <c:v>974.0</c:v>
                </c:pt>
                <c:pt idx="5816">
                  <c:v>974.0</c:v>
                </c:pt>
                <c:pt idx="5817">
                  <c:v>974.0</c:v>
                </c:pt>
                <c:pt idx="5818">
                  <c:v>974.0</c:v>
                </c:pt>
                <c:pt idx="5819">
                  <c:v>974.0</c:v>
                </c:pt>
                <c:pt idx="5820">
                  <c:v>974.0</c:v>
                </c:pt>
                <c:pt idx="5821">
                  <c:v>975.0</c:v>
                </c:pt>
                <c:pt idx="5822">
                  <c:v>975.0</c:v>
                </c:pt>
                <c:pt idx="5823">
                  <c:v>975.0</c:v>
                </c:pt>
                <c:pt idx="5824">
                  <c:v>976.0</c:v>
                </c:pt>
                <c:pt idx="5825">
                  <c:v>977.0</c:v>
                </c:pt>
                <c:pt idx="5826">
                  <c:v>978.0</c:v>
                </c:pt>
                <c:pt idx="5827">
                  <c:v>978.0</c:v>
                </c:pt>
                <c:pt idx="5828">
                  <c:v>978.0</c:v>
                </c:pt>
                <c:pt idx="5829">
                  <c:v>978.0</c:v>
                </c:pt>
                <c:pt idx="5830">
                  <c:v>978.0</c:v>
                </c:pt>
                <c:pt idx="5831">
                  <c:v>978.0</c:v>
                </c:pt>
                <c:pt idx="5832">
                  <c:v>978.0</c:v>
                </c:pt>
                <c:pt idx="5833">
                  <c:v>978.0</c:v>
                </c:pt>
                <c:pt idx="5834">
                  <c:v>978.0</c:v>
                </c:pt>
                <c:pt idx="5835">
                  <c:v>978.0</c:v>
                </c:pt>
                <c:pt idx="5836">
                  <c:v>978.0</c:v>
                </c:pt>
                <c:pt idx="5837">
                  <c:v>978.0</c:v>
                </c:pt>
                <c:pt idx="5838">
                  <c:v>978.0</c:v>
                </c:pt>
                <c:pt idx="5839">
                  <c:v>978.0</c:v>
                </c:pt>
                <c:pt idx="5840">
                  <c:v>978.0</c:v>
                </c:pt>
                <c:pt idx="5841">
                  <c:v>978.0</c:v>
                </c:pt>
                <c:pt idx="5842">
                  <c:v>978.0</c:v>
                </c:pt>
                <c:pt idx="5843">
                  <c:v>978.0</c:v>
                </c:pt>
                <c:pt idx="5844">
                  <c:v>978.0</c:v>
                </c:pt>
                <c:pt idx="5845">
                  <c:v>978.0</c:v>
                </c:pt>
                <c:pt idx="5846">
                  <c:v>978.0</c:v>
                </c:pt>
                <c:pt idx="5847">
                  <c:v>978.0</c:v>
                </c:pt>
                <c:pt idx="5848">
                  <c:v>978.0</c:v>
                </c:pt>
                <c:pt idx="5849">
                  <c:v>978.0</c:v>
                </c:pt>
                <c:pt idx="5850">
                  <c:v>978.0</c:v>
                </c:pt>
                <c:pt idx="5851">
                  <c:v>978.0</c:v>
                </c:pt>
                <c:pt idx="5852">
                  <c:v>978.0</c:v>
                </c:pt>
                <c:pt idx="5853">
                  <c:v>978.0</c:v>
                </c:pt>
                <c:pt idx="5854">
                  <c:v>978.0</c:v>
                </c:pt>
                <c:pt idx="5855">
                  <c:v>978.0</c:v>
                </c:pt>
                <c:pt idx="5856">
                  <c:v>978.0</c:v>
                </c:pt>
                <c:pt idx="5857">
                  <c:v>978.0</c:v>
                </c:pt>
                <c:pt idx="5858">
                  <c:v>978.0</c:v>
                </c:pt>
                <c:pt idx="5859">
                  <c:v>978.0</c:v>
                </c:pt>
                <c:pt idx="5860">
                  <c:v>978.0</c:v>
                </c:pt>
                <c:pt idx="5861">
                  <c:v>978.0</c:v>
                </c:pt>
                <c:pt idx="5862">
                  <c:v>978.0</c:v>
                </c:pt>
                <c:pt idx="5863">
                  <c:v>978.0</c:v>
                </c:pt>
                <c:pt idx="5864">
                  <c:v>978.0</c:v>
                </c:pt>
                <c:pt idx="5865">
                  <c:v>978.0</c:v>
                </c:pt>
                <c:pt idx="5866">
                  <c:v>978.0</c:v>
                </c:pt>
                <c:pt idx="5867">
                  <c:v>978.0</c:v>
                </c:pt>
                <c:pt idx="5868">
                  <c:v>978.0</c:v>
                </c:pt>
                <c:pt idx="5869">
                  <c:v>978.0</c:v>
                </c:pt>
                <c:pt idx="5870">
                  <c:v>978.0</c:v>
                </c:pt>
                <c:pt idx="5871">
                  <c:v>978.0</c:v>
                </c:pt>
                <c:pt idx="5872">
                  <c:v>978.0</c:v>
                </c:pt>
                <c:pt idx="5873">
                  <c:v>978.0</c:v>
                </c:pt>
                <c:pt idx="5874">
                  <c:v>978.0</c:v>
                </c:pt>
                <c:pt idx="5875">
                  <c:v>978.0</c:v>
                </c:pt>
                <c:pt idx="5876">
                  <c:v>978.0</c:v>
                </c:pt>
                <c:pt idx="5877">
                  <c:v>978.0</c:v>
                </c:pt>
                <c:pt idx="5878">
                  <c:v>978.0</c:v>
                </c:pt>
                <c:pt idx="5879">
                  <c:v>978.0</c:v>
                </c:pt>
                <c:pt idx="5880">
                  <c:v>978.0</c:v>
                </c:pt>
                <c:pt idx="5881">
                  <c:v>978.0</c:v>
                </c:pt>
                <c:pt idx="5882">
                  <c:v>978.0</c:v>
                </c:pt>
                <c:pt idx="5883">
                  <c:v>978.0</c:v>
                </c:pt>
                <c:pt idx="5884">
                  <c:v>978.0</c:v>
                </c:pt>
                <c:pt idx="5885">
                  <c:v>978.0</c:v>
                </c:pt>
                <c:pt idx="5886">
                  <c:v>978.0</c:v>
                </c:pt>
                <c:pt idx="5887">
                  <c:v>978.0</c:v>
                </c:pt>
                <c:pt idx="5888">
                  <c:v>978.0</c:v>
                </c:pt>
                <c:pt idx="5889">
                  <c:v>978.0</c:v>
                </c:pt>
                <c:pt idx="5890">
                  <c:v>978.0</c:v>
                </c:pt>
                <c:pt idx="5891">
                  <c:v>978.0</c:v>
                </c:pt>
                <c:pt idx="5892">
                  <c:v>978.0</c:v>
                </c:pt>
                <c:pt idx="5893">
                  <c:v>979.0</c:v>
                </c:pt>
                <c:pt idx="5894">
                  <c:v>979.0</c:v>
                </c:pt>
                <c:pt idx="5895">
                  <c:v>979.0</c:v>
                </c:pt>
                <c:pt idx="5896">
                  <c:v>979.0</c:v>
                </c:pt>
                <c:pt idx="5897">
                  <c:v>980.0</c:v>
                </c:pt>
                <c:pt idx="5898">
                  <c:v>980.0</c:v>
                </c:pt>
                <c:pt idx="5899">
                  <c:v>980.0</c:v>
                </c:pt>
                <c:pt idx="5900">
                  <c:v>981.0</c:v>
                </c:pt>
                <c:pt idx="5901">
                  <c:v>982.0</c:v>
                </c:pt>
                <c:pt idx="5902">
                  <c:v>982.0</c:v>
                </c:pt>
                <c:pt idx="5903">
                  <c:v>983.0</c:v>
                </c:pt>
                <c:pt idx="5904">
                  <c:v>984.0</c:v>
                </c:pt>
                <c:pt idx="5905">
                  <c:v>984.0</c:v>
                </c:pt>
                <c:pt idx="5906">
                  <c:v>984.0</c:v>
                </c:pt>
                <c:pt idx="5907">
                  <c:v>984.0</c:v>
                </c:pt>
                <c:pt idx="5908">
                  <c:v>984.0</c:v>
                </c:pt>
                <c:pt idx="5909">
                  <c:v>984.0</c:v>
                </c:pt>
                <c:pt idx="5910">
                  <c:v>984.0</c:v>
                </c:pt>
                <c:pt idx="5911">
                  <c:v>984.0</c:v>
                </c:pt>
                <c:pt idx="5912">
                  <c:v>984.0</c:v>
                </c:pt>
                <c:pt idx="5913">
                  <c:v>984.0</c:v>
                </c:pt>
                <c:pt idx="5914">
                  <c:v>984.0</c:v>
                </c:pt>
                <c:pt idx="5915">
                  <c:v>984.0</c:v>
                </c:pt>
                <c:pt idx="5916">
                  <c:v>984.0</c:v>
                </c:pt>
                <c:pt idx="5917">
                  <c:v>984.0</c:v>
                </c:pt>
                <c:pt idx="5918">
                  <c:v>984.0</c:v>
                </c:pt>
                <c:pt idx="5919">
                  <c:v>984.0</c:v>
                </c:pt>
                <c:pt idx="5920">
                  <c:v>984.0</c:v>
                </c:pt>
                <c:pt idx="5921">
                  <c:v>985.0</c:v>
                </c:pt>
                <c:pt idx="5922">
                  <c:v>985.0</c:v>
                </c:pt>
                <c:pt idx="5923">
                  <c:v>985.0</c:v>
                </c:pt>
                <c:pt idx="5924">
                  <c:v>985.0</c:v>
                </c:pt>
                <c:pt idx="5925">
                  <c:v>985.0</c:v>
                </c:pt>
                <c:pt idx="5926">
                  <c:v>985.0</c:v>
                </c:pt>
                <c:pt idx="5927">
                  <c:v>985.0</c:v>
                </c:pt>
                <c:pt idx="5928">
                  <c:v>985.0</c:v>
                </c:pt>
                <c:pt idx="5929">
                  <c:v>985.0</c:v>
                </c:pt>
                <c:pt idx="5930">
                  <c:v>985.0</c:v>
                </c:pt>
                <c:pt idx="5931">
                  <c:v>985.0</c:v>
                </c:pt>
                <c:pt idx="5932">
                  <c:v>985.0</c:v>
                </c:pt>
                <c:pt idx="5933">
                  <c:v>985.0</c:v>
                </c:pt>
                <c:pt idx="5934">
                  <c:v>985.0</c:v>
                </c:pt>
                <c:pt idx="5935">
                  <c:v>985.0</c:v>
                </c:pt>
                <c:pt idx="5936">
                  <c:v>985.0</c:v>
                </c:pt>
                <c:pt idx="5937">
                  <c:v>985.0</c:v>
                </c:pt>
                <c:pt idx="5938">
                  <c:v>985.0</c:v>
                </c:pt>
                <c:pt idx="5939">
                  <c:v>985.0</c:v>
                </c:pt>
                <c:pt idx="5940">
                  <c:v>985.0</c:v>
                </c:pt>
                <c:pt idx="5941">
                  <c:v>985.0</c:v>
                </c:pt>
                <c:pt idx="5942">
                  <c:v>986.0</c:v>
                </c:pt>
                <c:pt idx="5943">
                  <c:v>986.0</c:v>
                </c:pt>
                <c:pt idx="5944">
                  <c:v>986.0</c:v>
                </c:pt>
                <c:pt idx="5945">
                  <c:v>986.0</c:v>
                </c:pt>
                <c:pt idx="5946">
                  <c:v>986.0</c:v>
                </c:pt>
                <c:pt idx="5947">
                  <c:v>986.0</c:v>
                </c:pt>
                <c:pt idx="5948">
                  <c:v>986.0</c:v>
                </c:pt>
                <c:pt idx="5949">
                  <c:v>986.0</c:v>
                </c:pt>
                <c:pt idx="5950">
                  <c:v>987.0</c:v>
                </c:pt>
                <c:pt idx="5951">
                  <c:v>987.0</c:v>
                </c:pt>
                <c:pt idx="5952">
                  <c:v>987.0</c:v>
                </c:pt>
                <c:pt idx="5953">
                  <c:v>987.0</c:v>
                </c:pt>
                <c:pt idx="5954">
                  <c:v>988.0</c:v>
                </c:pt>
                <c:pt idx="5955">
                  <c:v>988.0</c:v>
                </c:pt>
                <c:pt idx="5956">
                  <c:v>988.0</c:v>
                </c:pt>
                <c:pt idx="5957">
                  <c:v>988.0</c:v>
                </c:pt>
                <c:pt idx="5958">
                  <c:v>988.0</c:v>
                </c:pt>
                <c:pt idx="5959">
                  <c:v>988.0</c:v>
                </c:pt>
                <c:pt idx="5960">
                  <c:v>988.0</c:v>
                </c:pt>
                <c:pt idx="5961">
                  <c:v>988.0</c:v>
                </c:pt>
                <c:pt idx="5962">
                  <c:v>989.0</c:v>
                </c:pt>
                <c:pt idx="5963">
                  <c:v>989.0</c:v>
                </c:pt>
                <c:pt idx="5964">
                  <c:v>990.0</c:v>
                </c:pt>
                <c:pt idx="5965">
                  <c:v>990.0</c:v>
                </c:pt>
                <c:pt idx="5966">
                  <c:v>991.0</c:v>
                </c:pt>
                <c:pt idx="5967">
                  <c:v>992.0</c:v>
                </c:pt>
                <c:pt idx="5968">
                  <c:v>992.0</c:v>
                </c:pt>
                <c:pt idx="5969">
                  <c:v>992.0</c:v>
                </c:pt>
                <c:pt idx="5970">
                  <c:v>992.0</c:v>
                </c:pt>
                <c:pt idx="5971">
                  <c:v>992.0</c:v>
                </c:pt>
                <c:pt idx="5972">
                  <c:v>992.0</c:v>
                </c:pt>
                <c:pt idx="5973">
                  <c:v>992.0</c:v>
                </c:pt>
                <c:pt idx="5974">
                  <c:v>992.0</c:v>
                </c:pt>
                <c:pt idx="5975">
                  <c:v>992.0</c:v>
                </c:pt>
                <c:pt idx="5976">
                  <c:v>992.0</c:v>
                </c:pt>
                <c:pt idx="5977">
                  <c:v>992.0</c:v>
                </c:pt>
                <c:pt idx="5978">
                  <c:v>992.0</c:v>
                </c:pt>
                <c:pt idx="5979">
                  <c:v>992.0</c:v>
                </c:pt>
                <c:pt idx="5980">
                  <c:v>992.0</c:v>
                </c:pt>
                <c:pt idx="5981">
                  <c:v>992.0</c:v>
                </c:pt>
                <c:pt idx="5982">
                  <c:v>992.0</c:v>
                </c:pt>
                <c:pt idx="5983">
                  <c:v>992.0</c:v>
                </c:pt>
                <c:pt idx="5984">
                  <c:v>992.0</c:v>
                </c:pt>
                <c:pt idx="5985">
                  <c:v>992.0</c:v>
                </c:pt>
                <c:pt idx="5986">
                  <c:v>992.0</c:v>
                </c:pt>
                <c:pt idx="5987">
                  <c:v>992.0</c:v>
                </c:pt>
                <c:pt idx="5988">
                  <c:v>992.0</c:v>
                </c:pt>
                <c:pt idx="5989">
                  <c:v>992.0</c:v>
                </c:pt>
                <c:pt idx="5990">
                  <c:v>992.0</c:v>
                </c:pt>
                <c:pt idx="5991">
                  <c:v>992.0</c:v>
                </c:pt>
                <c:pt idx="5992">
                  <c:v>992.0</c:v>
                </c:pt>
                <c:pt idx="5993">
                  <c:v>992.0</c:v>
                </c:pt>
                <c:pt idx="5994">
                  <c:v>992.0</c:v>
                </c:pt>
                <c:pt idx="5995">
                  <c:v>992.0</c:v>
                </c:pt>
                <c:pt idx="5996">
                  <c:v>993.0</c:v>
                </c:pt>
                <c:pt idx="5997">
                  <c:v>994.0</c:v>
                </c:pt>
                <c:pt idx="5998">
                  <c:v>994.0</c:v>
                </c:pt>
                <c:pt idx="5999">
                  <c:v>994.0</c:v>
                </c:pt>
                <c:pt idx="6000">
                  <c:v>994.0</c:v>
                </c:pt>
                <c:pt idx="6001">
                  <c:v>994.0</c:v>
                </c:pt>
                <c:pt idx="6002">
                  <c:v>994.0</c:v>
                </c:pt>
                <c:pt idx="6003">
                  <c:v>994.0</c:v>
                </c:pt>
                <c:pt idx="6004">
                  <c:v>994.0</c:v>
                </c:pt>
                <c:pt idx="6005">
                  <c:v>994.0</c:v>
                </c:pt>
                <c:pt idx="6006">
                  <c:v>994.0</c:v>
                </c:pt>
                <c:pt idx="6007">
                  <c:v>994.0</c:v>
                </c:pt>
                <c:pt idx="6008">
                  <c:v>994.0</c:v>
                </c:pt>
                <c:pt idx="6009">
                  <c:v>995.0</c:v>
                </c:pt>
                <c:pt idx="6010">
                  <c:v>996.0</c:v>
                </c:pt>
                <c:pt idx="6011">
                  <c:v>996.0</c:v>
                </c:pt>
                <c:pt idx="6012">
                  <c:v>996.0</c:v>
                </c:pt>
                <c:pt idx="6013">
                  <c:v>996.0</c:v>
                </c:pt>
                <c:pt idx="6014">
                  <c:v>996.0</c:v>
                </c:pt>
                <c:pt idx="6015">
                  <c:v>996.0</c:v>
                </c:pt>
                <c:pt idx="6016">
                  <c:v>996.0</c:v>
                </c:pt>
                <c:pt idx="6017">
                  <c:v>996.0</c:v>
                </c:pt>
                <c:pt idx="6018">
                  <c:v>996.0</c:v>
                </c:pt>
                <c:pt idx="6019">
                  <c:v>996.0</c:v>
                </c:pt>
                <c:pt idx="6020">
                  <c:v>996.0</c:v>
                </c:pt>
                <c:pt idx="6021">
                  <c:v>996.0</c:v>
                </c:pt>
                <c:pt idx="6022">
                  <c:v>996.0</c:v>
                </c:pt>
                <c:pt idx="6023">
                  <c:v>996.0</c:v>
                </c:pt>
                <c:pt idx="6024">
                  <c:v>996.0</c:v>
                </c:pt>
                <c:pt idx="6025">
                  <c:v>996.0</c:v>
                </c:pt>
                <c:pt idx="6026">
                  <c:v>997.0</c:v>
                </c:pt>
                <c:pt idx="6027">
                  <c:v>998.0</c:v>
                </c:pt>
                <c:pt idx="6028">
                  <c:v>998.0</c:v>
                </c:pt>
                <c:pt idx="6029">
                  <c:v>998.0</c:v>
                </c:pt>
                <c:pt idx="6030">
                  <c:v>998.0</c:v>
                </c:pt>
                <c:pt idx="6031">
                  <c:v>998.0</c:v>
                </c:pt>
                <c:pt idx="6032">
                  <c:v>999.0</c:v>
                </c:pt>
                <c:pt idx="6033">
                  <c:v>1000.0</c:v>
                </c:pt>
                <c:pt idx="6034">
                  <c:v>1001.0</c:v>
                </c:pt>
                <c:pt idx="6035">
                  <c:v>1002.0</c:v>
                </c:pt>
                <c:pt idx="6036">
                  <c:v>1002.0</c:v>
                </c:pt>
                <c:pt idx="6037">
                  <c:v>1003.0</c:v>
                </c:pt>
                <c:pt idx="6038">
                  <c:v>1003.0</c:v>
                </c:pt>
                <c:pt idx="6039">
                  <c:v>1004.0</c:v>
                </c:pt>
                <c:pt idx="6040">
                  <c:v>1005.0</c:v>
                </c:pt>
                <c:pt idx="6041">
                  <c:v>1005.0</c:v>
                </c:pt>
                <c:pt idx="6042">
                  <c:v>1005.0</c:v>
                </c:pt>
                <c:pt idx="6043">
                  <c:v>1005.0</c:v>
                </c:pt>
                <c:pt idx="6044">
                  <c:v>1005.0</c:v>
                </c:pt>
                <c:pt idx="6045">
                  <c:v>1006.0</c:v>
                </c:pt>
                <c:pt idx="6046">
                  <c:v>1007.0</c:v>
                </c:pt>
                <c:pt idx="6047">
                  <c:v>1008.0</c:v>
                </c:pt>
                <c:pt idx="6048">
                  <c:v>1009.0</c:v>
                </c:pt>
                <c:pt idx="6049">
                  <c:v>1009.0</c:v>
                </c:pt>
                <c:pt idx="6050">
                  <c:v>1010.0</c:v>
                </c:pt>
                <c:pt idx="6051">
                  <c:v>1011.0</c:v>
                </c:pt>
                <c:pt idx="6052">
                  <c:v>1011.0</c:v>
                </c:pt>
                <c:pt idx="6053">
                  <c:v>1011.0</c:v>
                </c:pt>
                <c:pt idx="6054">
                  <c:v>1012.0</c:v>
                </c:pt>
                <c:pt idx="6055">
                  <c:v>1012.0</c:v>
                </c:pt>
                <c:pt idx="6056">
                  <c:v>1012.0</c:v>
                </c:pt>
                <c:pt idx="6057">
                  <c:v>1012.0</c:v>
                </c:pt>
                <c:pt idx="6058">
                  <c:v>1012.0</c:v>
                </c:pt>
                <c:pt idx="6059">
                  <c:v>1012.0</c:v>
                </c:pt>
                <c:pt idx="6060">
                  <c:v>1012.0</c:v>
                </c:pt>
                <c:pt idx="6061">
                  <c:v>1013.0</c:v>
                </c:pt>
                <c:pt idx="6062">
                  <c:v>1014.0</c:v>
                </c:pt>
                <c:pt idx="6063">
                  <c:v>1014.0</c:v>
                </c:pt>
                <c:pt idx="6064">
                  <c:v>1014.0</c:v>
                </c:pt>
                <c:pt idx="6065">
                  <c:v>1014.0</c:v>
                </c:pt>
                <c:pt idx="6066">
                  <c:v>1014.0</c:v>
                </c:pt>
                <c:pt idx="6067">
                  <c:v>1014.0</c:v>
                </c:pt>
                <c:pt idx="6068">
                  <c:v>1014.0</c:v>
                </c:pt>
                <c:pt idx="6069">
                  <c:v>1014.0</c:v>
                </c:pt>
                <c:pt idx="6070">
                  <c:v>1014.0</c:v>
                </c:pt>
                <c:pt idx="6071">
                  <c:v>1014.0</c:v>
                </c:pt>
                <c:pt idx="6072">
                  <c:v>1014.0</c:v>
                </c:pt>
                <c:pt idx="6073">
                  <c:v>1014.0</c:v>
                </c:pt>
                <c:pt idx="6074">
                  <c:v>1014.0</c:v>
                </c:pt>
                <c:pt idx="6075">
                  <c:v>1014.0</c:v>
                </c:pt>
                <c:pt idx="6076">
                  <c:v>1014.0</c:v>
                </c:pt>
                <c:pt idx="6077">
                  <c:v>1014.0</c:v>
                </c:pt>
                <c:pt idx="6078">
                  <c:v>1014.0</c:v>
                </c:pt>
                <c:pt idx="6079">
                  <c:v>1014.0</c:v>
                </c:pt>
                <c:pt idx="6080">
                  <c:v>1014.0</c:v>
                </c:pt>
                <c:pt idx="6081">
                  <c:v>1014.0</c:v>
                </c:pt>
                <c:pt idx="6082">
                  <c:v>1014.0</c:v>
                </c:pt>
                <c:pt idx="6083">
                  <c:v>1014.0</c:v>
                </c:pt>
                <c:pt idx="6084">
                  <c:v>1014.0</c:v>
                </c:pt>
                <c:pt idx="6085">
                  <c:v>1014.0</c:v>
                </c:pt>
                <c:pt idx="6086">
                  <c:v>1014.0</c:v>
                </c:pt>
                <c:pt idx="6087">
                  <c:v>1014.0</c:v>
                </c:pt>
                <c:pt idx="6088">
                  <c:v>1014.0</c:v>
                </c:pt>
                <c:pt idx="6089">
                  <c:v>1014.0</c:v>
                </c:pt>
                <c:pt idx="6090">
                  <c:v>1014.0</c:v>
                </c:pt>
                <c:pt idx="6091">
                  <c:v>1014.0</c:v>
                </c:pt>
                <c:pt idx="6092">
                  <c:v>1014.0</c:v>
                </c:pt>
                <c:pt idx="6093">
                  <c:v>1014.0</c:v>
                </c:pt>
                <c:pt idx="6094">
                  <c:v>1014.0</c:v>
                </c:pt>
                <c:pt idx="6095">
                  <c:v>1014.0</c:v>
                </c:pt>
                <c:pt idx="6096">
                  <c:v>1014.0</c:v>
                </c:pt>
                <c:pt idx="6097">
                  <c:v>1014.0</c:v>
                </c:pt>
                <c:pt idx="6098">
                  <c:v>1014.0</c:v>
                </c:pt>
                <c:pt idx="6099">
                  <c:v>1014.0</c:v>
                </c:pt>
                <c:pt idx="6100">
                  <c:v>1014.0</c:v>
                </c:pt>
                <c:pt idx="6101">
                  <c:v>1014.0</c:v>
                </c:pt>
                <c:pt idx="6102">
                  <c:v>1014.0</c:v>
                </c:pt>
                <c:pt idx="6103">
                  <c:v>1014.0</c:v>
                </c:pt>
                <c:pt idx="6104">
                  <c:v>1015.0</c:v>
                </c:pt>
                <c:pt idx="6105">
                  <c:v>1016.0</c:v>
                </c:pt>
                <c:pt idx="6106">
                  <c:v>1016.0</c:v>
                </c:pt>
                <c:pt idx="6107">
                  <c:v>1017.0</c:v>
                </c:pt>
                <c:pt idx="6108">
                  <c:v>1017.0</c:v>
                </c:pt>
                <c:pt idx="6109">
                  <c:v>1018.0</c:v>
                </c:pt>
                <c:pt idx="6110">
                  <c:v>1018.0</c:v>
                </c:pt>
                <c:pt idx="6111">
                  <c:v>1018.0</c:v>
                </c:pt>
                <c:pt idx="6112">
                  <c:v>1018.0</c:v>
                </c:pt>
                <c:pt idx="6113">
                  <c:v>1018.0</c:v>
                </c:pt>
                <c:pt idx="6114">
                  <c:v>1019.0</c:v>
                </c:pt>
                <c:pt idx="6115">
                  <c:v>1019.0</c:v>
                </c:pt>
                <c:pt idx="6116">
                  <c:v>1019.0</c:v>
                </c:pt>
                <c:pt idx="6117">
                  <c:v>1019.0</c:v>
                </c:pt>
                <c:pt idx="6118">
                  <c:v>1019.0</c:v>
                </c:pt>
                <c:pt idx="6119">
                  <c:v>1019.0</c:v>
                </c:pt>
                <c:pt idx="6120">
                  <c:v>1019.0</c:v>
                </c:pt>
                <c:pt idx="6121">
                  <c:v>1019.0</c:v>
                </c:pt>
                <c:pt idx="6122">
                  <c:v>1019.0</c:v>
                </c:pt>
                <c:pt idx="6123">
                  <c:v>1019.0</c:v>
                </c:pt>
                <c:pt idx="6124">
                  <c:v>1019.0</c:v>
                </c:pt>
                <c:pt idx="6125">
                  <c:v>1019.0</c:v>
                </c:pt>
                <c:pt idx="6126">
                  <c:v>1019.0</c:v>
                </c:pt>
                <c:pt idx="6127">
                  <c:v>1019.0</c:v>
                </c:pt>
                <c:pt idx="6128">
                  <c:v>1019.0</c:v>
                </c:pt>
                <c:pt idx="6129">
                  <c:v>1019.0</c:v>
                </c:pt>
                <c:pt idx="6130">
                  <c:v>1019.0</c:v>
                </c:pt>
                <c:pt idx="6131">
                  <c:v>1019.0</c:v>
                </c:pt>
                <c:pt idx="6132">
                  <c:v>1019.0</c:v>
                </c:pt>
                <c:pt idx="6133">
                  <c:v>1019.0</c:v>
                </c:pt>
                <c:pt idx="6134">
                  <c:v>1019.0</c:v>
                </c:pt>
                <c:pt idx="6135">
                  <c:v>1019.0</c:v>
                </c:pt>
                <c:pt idx="6136">
                  <c:v>1019.0</c:v>
                </c:pt>
                <c:pt idx="6137">
                  <c:v>1019.0</c:v>
                </c:pt>
                <c:pt idx="6138">
                  <c:v>1019.0</c:v>
                </c:pt>
                <c:pt idx="6139">
                  <c:v>1019.0</c:v>
                </c:pt>
                <c:pt idx="6140">
                  <c:v>1019.0</c:v>
                </c:pt>
                <c:pt idx="6141">
                  <c:v>1019.0</c:v>
                </c:pt>
                <c:pt idx="6142">
                  <c:v>1019.0</c:v>
                </c:pt>
                <c:pt idx="6143">
                  <c:v>1019.0</c:v>
                </c:pt>
                <c:pt idx="6144">
                  <c:v>1019.0</c:v>
                </c:pt>
                <c:pt idx="6145">
                  <c:v>1019.0</c:v>
                </c:pt>
                <c:pt idx="6146">
                  <c:v>1019.0</c:v>
                </c:pt>
                <c:pt idx="6147">
                  <c:v>1019.0</c:v>
                </c:pt>
                <c:pt idx="6148">
                  <c:v>1019.0</c:v>
                </c:pt>
                <c:pt idx="6149">
                  <c:v>1019.0</c:v>
                </c:pt>
                <c:pt idx="6150">
                  <c:v>1019.0</c:v>
                </c:pt>
                <c:pt idx="6151">
                  <c:v>1019.0</c:v>
                </c:pt>
                <c:pt idx="6152">
                  <c:v>1019.0</c:v>
                </c:pt>
                <c:pt idx="6153">
                  <c:v>1019.0</c:v>
                </c:pt>
                <c:pt idx="6154">
                  <c:v>1020.0</c:v>
                </c:pt>
                <c:pt idx="6155">
                  <c:v>1021.0</c:v>
                </c:pt>
                <c:pt idx="6156">
                  <c:v>1022.0</c:v>
                </c:pt>
                <c:pt idx="6157">
                  <c:v>1022.0</c:v>
                </c:pt>
                <c:pt idx="6158">
                  <c:v>1022.0</c:v>
                </c:pt>
                <c:pt idx="6159">
                  <c:v>1022.0</c:v>
                </c:pt>
                <c:pt idx="6160">
                  <c:v>1022.0</c:v>
                </c:pt>
                <c:pt idx="6161">
                  <c:v>1022.0</c:v>
                </c:pt>
                <c:pt idx="6162">
                  <c:v>1022.0</c:v>
                </c:pt>
                <c:pt idx="6163">
                  <c:v>1022.0</c:v>
                </c:pt>
                <c:pt idx="6164">
                  <c:v>1022.0</c:v>
                </c:pt>
                <c:pt idx="6165">
                  <c:v>1022.0</c:v>
                </c:pt>
                <c:pt idx="6166">
                  <c:v>1022.0</c:v>
                </c:pt>
                <c:pt idx="6167">
                  <c:v>1022.0</c:v>
                </c:pt>
                <c:pt idx="6168">
                  <c:v>1022.0</c:v>
                </c:pt>
                <c:pt idx="6169">
                  <c:v>1022.0</c:v>
                </c:pt>
                <c:pt idx="6170">
                  <c:v>1022.0</c:v>
                </c:pt>
                <c:pt idx="6171">
                  <c:v>1022.0</c:v>
                </c:pt>
                <c:pt idx="6172">
                  <c:v>1022.0</c:v>
                </c:pt>
                <c:pt idx="6173">
                  <c:v>1022.0</c:v>
                </c:pt>
                <c:pt idx="6174">
                  <c:v>1022.0</c:v>
                </c:pt>
                <c:pt idx="6175">
                  <c:v>1022.0</c:v>
                </c:pt>
                <c:pt idx="6176">
                  <c:v>1022.0</c:v>
                </c:pt>
                <c:pt idx="6177">
                  <c:v>1022.0</c:v>
                </c:pt>
                <c:pt idx="6178">
                  <c:v>1022.0</c:v>
                </c:pt>
                <c:pt idx="6179">
                  <c:v>1022.0</c:v>
                </c:pt>
                <c:pt idx="6180">
                  <c:v>1022.0</c:v>
                </c:pt>
                <c:pt idx="6181">
                  <c:v>1022.0</c:v>
                </c:pt>
                <c:pt idx="6182">
                  <c:v>1022.0</c:v>
                </c:pt>
                <c:pt idx="6183">
                  <c:v>1022.0</c:v>
                </c:pt>
                <c:pt idx="6184">
                  <c:v>1022.0</c:v>
                </c:pt>
                <c:pt idx="6185">
                  <c:v>1022.0</c:v>
                </c:pt>
                <c:pt idx="6186">
                  <c:v>1022.0</c:v>
                </c:pt>
                <c:pt idx="6187">
                  <c:v>1022.0</c:v>
                </c:pt>
                <c:pt idx="6188">
                  <c:v>1022.0</c:v>
                </c:pt>
                <c:pt idx="6189">
                  <c:v>1022.0</c:v>
                </c:pt>
                <c:pt idx="6190">
                  <c:v>1022.0</c:v>
                </c:pt>
                <c:pt idx="6191">
                  <c:v>1023.0</c:v>
                </c:pt>
                <c:pt idx="6192">
                  <c:v>1023.0</c:v>
                </c:pt>
                <c:pt idx="6193">
                  <c:v>1023.0</c:v>
                </c:pt>
                <c:pt idx="6194">
                  <c:v>1023.0</c:v>
                </c:pt>
                <c:pt idx="6195">
                  <c:v>1023.0</c:v>
                </c:pt>
                <c:pt idx="6196">
                  <c:v>1023.0</c:v>
                </c:pt>
                <c:pt idx="6197">
                  <c:v>1023.0</c:v>
                </c:pt>
                <c:pt idx="6198">
                  <c:v>1024.0</c:v>
                </c:pt>
                <c:pt idx="6199">
                  <c:v>1024.0</c:v>
                </c:pt>
                <c:pt idx="6200">
                  <c:v>1024.0</c:v>
                </c:pt>
                <c:pt idx="6201">
                  <c:v>1024.0</c:v>
                </c:pt>
                <c:pt idx="6202">
                  <c:v>1024.0</c:v>
                </c:pt>
                <c:pt idx="6203">
                  <c:v>1024.0</c:v>
                </c:pt>
                <c:pt idx="6204">
                  <c:v>1025.0</c:v>
                </c:pt>
                <c:pt idx="6205">
                  <c:v>1025.0</c:v>
                </c:pt>
                <c:pt idx="6206">
                  <c:v>1025.0</c:v>
                </c:pt>
                <c:pt idx="6207">
                  <c:v>1026.0</c:v>
                </c:pt>
                <c:pt idx="6208">
                  <c:v>1026.0</c:v>
                </c:pt>
                <c:pt idx="6209">
                  <c:v>1026.0</c:v>
                </c:pt>
                <c:pt idx="6210">
                  <c:v>1026.0</c:v>
                </c:pt>
                <c:pt idx="6211">
                  <c:v>1026.0</c:v>
                </c:pt>
                <c:pt idx="6212">
                  <c:v>1026.0</c:v>
                </c:pt>
                <c:pt idx="6213">
                  <c:v>1026.0</c:v>
                </c:pt>
                <c:pt idx="6214">
                  <c:v>1026.0</c:v>
                </c:pt>
                <c:pt idx="6215">
                  <c:v>1026.0</c:v>
                </c:pt>
                <c:pt idx="6216">
                  <c:v>1026.0</c:v>
                </c:pt>
                <c:pt idx="6217">
                  <c:v>1026.0</c:v>
                </c:pt>
                <c:pt idx="6218">
                  <c:v>1026.0</c:v>
                </c:pt>
                <c:pt idx="6219">
                  <c:v>1026.0</c:v>
                </c:pt>
                <c:pt idx="6220">
                  <c:v>1026.0</c:v>
                </c:pt>
                <c:pt idx="6221">
                  <c:v>1026.0</c:v>
                </c:pt>
                <c:pt idx="6222">
                  <c:v>1026.0</c:v>
                </c:pt>
                <c:pt idx="6223">
                  <c:v>1027.0</c:v>
                </c:pt>
                <c:pt idx="6224">
                  <c:v>1028.0</c:v>
                </c:pt>
                <c:pt idx="6225">
                  <c:v>1029.0</c:v>
                </c:pt>
                <c:pt idx="6226">
                  <c:v>1030.0</c:v>
                </c:pt>
                <c:pt idx="6227">
                  <c:v>1030.0</c:v>
                </c:pt>
                <c:pt idx="6228">
                  <c:v>1030.0</c:v>
                </c:pt>
                <c:pt idx="6229">
                  <c:v>1030.0</c:v>
                </c:pt>
                <c:pt idx="6230">
                  <c:v>1031.0</c:v>
                </c:pt>
                <c:pt idx="6231">
                  <c:v>1031.0</c:v>
                </c:pt>
                <c:pt idx="6232">
                  <c:v>1032.0</c:v>
                </c:pt>
                <c:pt idx="6233">
                  <c:v>1033.0</c:v>
                </c:pt>
                <c:pt idx="6234">
                  <c:v>1033.0</c:v>
                </c:pt>
                <c:pt idx="6235">
                  <c:v>1033.0</c:v>
                </c:pt>
                <c:pt idx="6236">
                  <c:v>1033.0</c:v>
                </c:pt>
                <c:pt idx="6237">
                  <c:v>1033.0</c:v>
                </c:pt>
                <c:pt idx="6238">
                  <c:v>1034.0</c:v>
                </c:pt>
                <c:pt idx="6239">
                  <c:v>1034.0</c:v>
                </c:pt>
                <c:pt idx="6240">
                  <c:v>1035.0</c:v>
                </c:pt>
                <c:pt idx="6241">
                  <c:v>1035.0</c:v>
                </c:pt>
                <c:pt idx="6242">
                  <c:v>1035.0</c:v>
                </c:pt>
                <c:pt idx="6243">
                  <c:v>1035.0</c:v>
                </c:pt>
                <c:pt idx="6244">
                  <c:v>1035.0</c:v>
                </c:pt>
                <c:pt idx="6245">
                  <c:v>1035.0</c:v>
                </c:pt>
                <c:pt idx="6246">
                  <c:v>1035.0</c:v>
                </c:pt>
                <c:pt idx="6247">
                  <c:v>1035.0</c:v>
                </c:pt>
                <c:pt idx="6248">
                  <c:v>1035.0</c:v>
                </c:pt>
                <c:pt idx="6249">
                  <c:v>1036.0</c:v>
                </c:pt>
                <c:pt idx="6250">
                  <c:v>1036.0</c:v>
                </c:pt>
                <c:pt idx="6251">
                  <c:v>1036.0</c:v>
                </c:pt>
                <c:pt idx="6252">
                  <c:v>1036.0</c:v>
                </c:pt>
                <c:pt idx="6253">
                  <c:v>1036.0</c:v>
                </c:pt>
                <c:pt idx="6254">
                  <c:v>1036.0</c:v>
                </c:pt>
                <c:pt idx="6255">
                  <c:v>1036.0</c:v>
                </c:pt>
                <c:pt idx="6256">
                  <c:v>1036.0</c:v>
                </c:pt>
                <c:pt idx="6257">
                  <c:v>1037.0</c:v>
                </c:pt>
                <c:pt idx="6258">
                  <c:v>1037.0</c:v>
                </c:pt>
                <c:pt idx="6259">
                  <c:v>1037.0</c:v>
                </c:pt>
                <c:pt idx="6260">
                  <c:v>1037.0</c:v>
                </c:pt>
                <c:pt idx="6261">
                  <c:v>1037.0</c:v>
                </c:pt>
                <c:pt idx="6262">
                  <c:v>1037.0</c:v>
                </c:pt>
                <c:pt idx="6263">
                  <c:v>1037.0</c:v>
                </c:pt>
                <c:pt idx="6264">
                  <c:v>1037.0</c:v>
                </c:pt>
                <c:pt idx="6265">
                  <c:v>1037.0</c:v>
                </c:pt>
                <c:pt idx="6266">
                  <c:v>1037.0</c:v>
                </c:pt>
                <c:pt idx="6267">
                  <c:v>1037.0</c:v>
                </c:pt>
                <c:pt idx="6268">
                  <c:v>1038.0</c:v>
                </c:pt>
                <c:pt idx="6269">
                  <c:v>1039.0</c:v>
                </c:pt>
                <c:pt idx="6270">
                  <c:v>1039.0</c:v>
                </c:pt>
                <c:pt idx="6271">
                  <c:v>1039.0</c:v>
                </c:pt>
                <c:pt idx="6272">
                  <c:v>1039.0</c:v>
                </c:pt>
                <c:pt idx="6273">
                  <c:v>1040.0</c:v>
                </c:pt>
                <c:pt idx="6274">
                  <c:v>1040.0</c:v>
                </c:pt>
                <c:pt idx="6275">
                  <c:v>1040.0</c:v>
                </c:pt>
                <c:pt idx="6276">
                  <c:v>1041.0</c:v>
                </c:pt>
                <c:pt idx="6277">
                  <c:v>1041.0</c:v>
                </c:pt>
                <c:pt idx="6278">
                  <c:v>1041.0</c:v>
                </c:pt>
                <c:pt idx="6279">
                  <c:v>1041.0</c:v>
                </c:pt>
                <c:pt idx="6280">
                  <c:v>1041.0</c:v>
                </c:pt>
                <c:pt idx="6281">
                  <c:v>1041.0</c:v>
                </c:pt>
                <c:pt idx="6282">
                  <c:v>1041.0</c:v>
                </c:pt>
                <c:pt idx="6283">
                  <c:v>1041.0</c:v>
                </c:pt>
                <c:pt idx="6284">
                  <c:v>1041.0</c:v>
                </c:pt>
                <c:pt idx="6285">
                  <c:v>1041.0</c:v>
                </c:pt>
                <c:pt idx="6286">
                  <c:v>1041.0</c:v>
                </c:pt>
                <c:pt idx="6287">
                  <c:v>1041.0</c:v>
                </c:pt>
                <c:pt idx="6288">
                  <c:v>1041.0</c:v>
                </c:pt>
                <c:pt idx="6289">
                  <c:v>1041.0</c:v>
                </c:pt>
                <c:pt idx="6290">
                  <c:v>1041.0</c:v>
                </c:pt>
                <c:pt idx="6291">
                  <c:v>1041.0</c:v>
                </c:pt>
                <c:pt idx="6292">
                  <c:v>1042.0</c:v>
                </c:pt>
                <c:pt idx="6293">
                  <c:v>1042.0</c:v>
                </c:pt>
                <c:pt idx="6294">
                  <c:v>1042.0</c:v>
                </c:pt>
                <c:pt idx="6295">
                  <c:v>1042.0</c:v>
                </c:pt>
                <c:pt idx="6296">
                  <c:v>1043.0</c:v>
                </c:pt>
                <c:pt idx="6297">
                  <c:v>1044.0</c:v>
                </c:pt>
                <c:pt idx="6298">
                  <c:v>1045.0</c:v>
                </c:pt>
                <c:pt idx="6299">
                  <c:v>1046.0</c:v>
                </c:pt>
                <c:pt idx="6300">
                  <c:v>1046.0</c:v>
                </c:pt>
                <c:pt idx="6301">
                  <c:v>1046.0</c:v>
                </c:pt>
                <c:pt idx="6302">
                  <c:v>1046.0</c:v>
                </c:pt>
                <c:pt idx="6303">
                  <c:v>1046.0</c:v>
                </c:pt>
                <c:pt idx="6304">
                  <c:v>1046.0</c:v>
                </c:pt>
                <c:pt idx="6305">
                  <c:v>1046.0</c:v>
                </c:pt>
                <c:pt idx="6306">
                  <c:v>1046.0</c:v>
                </c:pt>
                <c:pt idx="6307">
                  <c:v>1046.0</c:v>
                </c:pt>
                <c:pt idx="6308">
                  <c:v>1046.0</c:v>
                </c:pt>
                <c:pt idx="6309">
                  <c:v>1046.0</c:v>
                </c:pt>
                <c:pt idx="6310">
                  <c:v>1046.0</c:v>
                </c:pt>
                <c:pt idx="6311">
                  <c:v>1046.0</c:v>
                </c:pt>
                <c:pt idx="6312">
                  <c:v>1046.0</c:v>
                </c:pt>
                <c:pt idx="6313">
                  <c:v>1046.0</c:v>
                </c:pt>
                <c:pt idx="6314">
                  <c:v>1046.0</c:v>
                </c:pt>
                <c:pt idx="6315">
                  <c:v>1046.0</c:v>
                </c:pt>
                <c:pt idx="6316">
                  <c:v>1046.0</c:v>
                </c:pt>
                <c:pt idx="6317">
                  <c:v>1046.0</c:v>
                </c:pt>
                <c:pt idx="6318">
                  <c:v>1047.0</c:v>
                </c:pt>
                <c:pt idx="6319">
                  <c:v>1048.0</c:v>
                </c:pt>
                <c:pt idx="6320">
                  <c:v>1048.0</c:v>
                </c:pt>
                <c:pt idx="6321">
                  <c:v>1048.0</c:v>
                </c:pt>
                <c:pt idx="6322">
                  <c:v>1048.0</c:v>
                </c:pt>
                <c:pt idx="6323">
                  <c:v>1048.0</c:v>
                </c:pt>
                <c:pt idx="6324">
                  <c:v>1048.0</c:v>
                </c:pt>
                <c:pt idx="6325">
                  <c:v>1048.0</c:v>
                </c:pt>
                <c:pt idx="6326">
                  <c:v>1048.0</c:v>
                </c:pt>
                <c:pt idx="6327">
                  <c:v>1048.0</c:v>
                </c:pt>
                <c:pt idx="6328">
                  <c:v>1048.0</c:v>
                </c:pt>
                <c:pt idx="6329">
                  <c:v>1048.0</c:v>
                </c:pt>
                <c:pt idx="6330">
                  <c:v>1048.0</c:v>
                </c:pt>
                <c:pt idx="6331">
                  <c:v>1048.0</c:v>
                </c:pt>
                <c:pt idx="6332">
                  <c:v>1048.0</c:v>
                </c:pt>
                <c:pt idx="6333">
                  <c:v>1048.0</c:v>
                </c:pt>
                <c:pt idx="6334">
                  <c:v>1048.0</c:v>
                </c:pt>
                <c:pt idx="6335">
                  <c:v>1048.0</c:v>
                </c:pt>
                <c:pt idx="6336">
                  <c:v>1048.0</c:v>
                </c:pt>
                <c:pt idx="6337">
                  <c:v>1048.0</c:v>
                </c:pt>
                <c:pt idx="6338">
                  <c:v>1048.0</c:v>
                </c:pt>
                <c:pt idx="6339">
                  <c:v>1048.0</c:v>
                </c:pt>
                <c:pt idx="6340">
                  <c:v>1048.0</c:v>
                </c:pt>
                <c:pt idx="6341">
                  <c:v>1048.0</c:v>
                </c:pt>
                <c:pt idx="6342">
                  <c:v>1048.0</c:v>
                </c:pt>
                <c:pt idx="6343">
                  <c:v>1048.0</c:v>
                </c:pt>
                <c:pt idx="6344">
                  <c:v>1048.0</c:v>
                </c:pt>
                <c:pt idx="6345">
                  <c:v>1048.0</c:v>
                </c:pt>
                <c:pt idx="6346">
                  <c:v>1048.0</c:v>
                </c:pt>
                <c:pt idx="6347">
                  <c:v>1048.0</c:v>
                </c:pt>
                <c:pt idx="6348">
                  <c:v>1048.0</c:v>
                </c:pt>
                <c:pt idx="6349">
                  <c:v>1048.0</c:v>
                </c:pt>
                <c:pt idx="6350">
                  <c:v>1049.0</c:v>
                </c:pt>
                <c:pt idx="6351">
                  <c:v>1049.0</c:v>
                </c:pt>
                <c:pt idx="6352">
                  <c:v>1049.0</c:v>
                </c:pt>
                <c:pt idx="6353">
                  <c:v>1049.0</c:v>
                </c:pt>
                <c:pt idx="6354">
                  <c:v>1049.0</c:v>
                </c:pt>
                <c:pt idx="6355">
                  <c:v>1049.0</c:v>
                </c:pt>
                <c:pt idx="6356">
                  <c:v>1049.0</c:v>
                </c:pt>
                <c:pt idx="6357">
                  <c:v>1049.0</c:v>
                </c:pt>
                <c:pt idx="6358">
                  <c:v>1049.0</c:v>
                </c:pt>
                <c:pt idx="6359">
                  <c:v>1049.0</c:v>
                </c:pt>
                <c:pt idx="6360">
                  <c:v>1049.0</c:v>
                </c:pt>
                <c:pt idx="6361">
                  <c:v>1049.0</c:v>
                </c:pt>
                <c:pt idx="6362">
                  <c:v>1050.0</c:v>
                </c:pt>
                <c:pt idx="6363">
                  <c:v>1050.0</c:v>
                </c:pt>
                <c:pt idx="6364">
                  <c:v>1050.0</c:v>
                </c:pt>
                <c:pt idx="6365">
                  <c:v>1050.0</c:v>
                </c:pt>
                <c:pt idx="6366">
                  <c:v>1050.0</c:v>
                </c:pt>
                <c:pt idx="6367">
                  <c:v>1050.0</c:v>
                </c:pt>
                <c:pt idx="6368">
                  <c:v>1050.0</c:v>
                </c:pt>
                <c:pt idx="6369">
                  <c:v>1050.0</c:v>
                </c:pt>
                <c:pt idx="6370">
                  <c:v>1050.0</c:v>
                </c:pt>
                <c:pt idx="6371">
                  <c:v>1050.0</c:v>
                </c:pt>
                <c:pt idx="6372">
                  <c:v>1050.0</c:v>
                </c:pt>
                <c:pt idx="6373">
                  <c:v>1050.0</c:v>
                </c:pt>
                <c:pt idx="6374">
                  <c:v>1050.0</c:v>
                </c:pt>
                <c:pt idx="6375">
                  <c:v>1050.0</c:v>
                </c:pt>
                <c:pt idx="6376">
                  <c:v>1050.0</c:v>
                </c:pt>
                <c:pt idx="6377">
                  <c:v>1050.0</c:v>
                </c:pt>
                <c:pt idx="6378">
                  <c:v>1050.0</c:v>
                </c:pt>
                <c:pt idx="6379">
                  <c:v>1050.0</c:v>
                </c:pt>
                <c:pt idx="6380">
                  <c:v>1050.0</c:v>
                </c:pt>
                <c:pt idx="6381">
                  <c:v>1050.0</c:v>
                </c:pt>
                <c:pt idx="6382">
                  <c:v>1050.0</c:v>
                </c:pt>
                <c:pt idx="6383">
                  <c:v>1050.0</c:v>
                </c:pt>
                <c:pt idx="6384">
                  <c:v>1050.0</c:v>
                </c:pt>
                <c:pt idx="6385">
                  <c:v>1050.0</c:v>
                </c:pt>
                <c:pt idx="6386">
                  <c:v>1050.0</c:v>
                </c:pt>
                <c:pt idx="6387">
                  <c:v>1050.0</c:v>
                </c:pt>
                <c:pt idx="6388">
                  <c:v>1050.0</c:v>
                </c:pt>
                <c:pt idx="6389">
                  <c:v>1050.0</c:v>
                </c:pt>
                <c:pt idx="6390">
                  <c:v>1050.0</c:v>
                </c:pt>
                <c:pt idx="6391">
                  <c:v>1050.0</c:v>
                </c:pt>
                <c:pt idx="6392">
                  <c:v>1050.0</c:v>
                </c:pt>
                <c:pt idx="6393">
                  <c:v>1050.0</c:v>
                </c:pt>
                <c:pt idx="6394">
                  <c:v>1050.0</c:v>
                </c:pt>
                <c:pt idx="6395">
                  <c:v>1050.0</c:v>
                </c:pt>
                <c:pt idx="6396">
                  <c:v>1050.0</c:v>
                </c:pt>
                <c:pt idx="6397">
                  <c:v>1050.0</c:v>
                </c:pt>
                <c:pt idx="6398">
                  <c:v>1050.0</c:v>
                </c:pt>
                <c:pt idx="6399">
                  <c:v>1050.0</c:v>
                </c:pt>
                <c:pt idx="6400">
                  <c:v>1050.0</c:v>
                </c:pt>
                <c:pt idx="6401">
                  <c:v>1050.0</c:v>
                </c:pt>
                <c:pt idx="6402">
                  <c:v>1050.0</c:v>
                </c:pt>
                <c:pt idx="6403">
                  <c:v>1050.0</c:v>
                </c:pt>
                <c:pt idx="6404">
                  <c:v>1050.0</c:v>
                </c:pt>
                <c:pt idx="6405">
                  <c:v>1050.0</c:v>
                </c:pt>
                <c:pt idx="6406">
                  <c:v>1050.0</c:v>
                </c:pt>
                <c:pt idx="6407">
                  <c:v>1050.0</c:v>
                </c:pt>
                <c:pt idx="6408">
                  <c:v>1050.0</c:v>
                </c:pt>
                <c:pt idx="6409">
                  <c:v>1050.0</c:v>
                </c:pt>
                <c:pt idx="6410">
                  <c:v>1050.0</c:v>
                </c:pt>
                <c:pt idx="6411">
                  <c:v>1050.0</c:v>
                </c:pt>
                <c:pt idx="6412">
                  <c:v>1050.0</c:v>
                </c:pt>
                <c:pt idx="6413">
                  <c:v>1050.0</c:v>
                </c:pt>
                <c:pt idx="6414">
                  <c:v>1050.0</c:v>
                </c:pt>
                <c:pt idx="6415">
                  <c:v>1050.0</c:v>
                </c:pt>
                <c:pt idx="6416">
                  <c:v>1050.0</c:v>
                </c:pt>
                <c:pt idx="6417">
                  <c:v>1050.0</c:v>
                </c:pt>
                <c:pt idx="6418">
                  <c:v>1050.0</c:v>
                </c:pt>
                <c:pt idx="6419">
                  <c:v>1050.0</c:v>
                </c:pt>
                <c:pt idx="6420">
                  <c:v>1050.0</c:v>
                </c:pt>
                <c:pt idx="6421">
                  <c:v>1050.0</c:v>
                </c:pt>
                <c:pt idx="6422">
                  <c:v>1050.0</c:v>
                </c:pt>
                <c:pt idx="6423">
                  <c:v>1050.0</c:v>
                </c:pt>
                <c:pt idx="6424">
                  <c:v>1050.0</c:v>
                </c:pt>
                <c:pt idx="6425">
                  <c:v>1050.0</c:v>
                </c:pt>
                <c:pt idx="6426">
                  <c:v>1050.0</c:v>
                </c:pt>
                <c:pt idx="6427">
                  <c:v>1050.0</c:v>
                </c:pt>
                <c:pt idx="6428">
                  <c:v>1050.0</c:v>
                </c:pt>
                <c:pt idx="6429">
                  <c:v>1050.0</c:v>
                </c:pt>
                <c:pt idx="6430">
                  <c:v>1050.0</c:v>
                </c:pt>
                <c:pt idx="6431">
                  <c:v>1050.0</c:v>
                </c:pt>
                <c:pt idx="6432">
                  <c:v>1050.0</c:v>
                </c:pt>
                <c:pt idx="6433">
                  <c:v>1050.0</c:v>
                </c:pt>
                <c:pt idx="6434">
                  <c:v>1050.0</c:v>
                </c:pt>
                <c:pt idx="6435">
                  <c:v>1050.0</c:v>
                </c:pt>
                <c:pt idx="6436">
                  <c:v>1050.0</c:v>
                </c:pt>
                <c:pt idx="6437">
                  <c:v>1050.0</c:v>
                </c:pt>
                <c:pt idx="6438">
                  <c:v>1050.0</c:v>
                </c:pt>
                <c:pt idx="6439">
                  <c:v>1050.0</c:v>
                </c:pt>
                <c:pt idx="6440">
                  <c:v>1050.0</c:v>
                </c:pt>
                <c:pt idx="6441">
                  <c:v>1050.0</c:v>
                </c:pt>
                <c:pt idx="6442">
                  <c:v>1050.0</c:v>
                </c:pt>
                <c:pt idx="6443">
                  <c:v>1050.0</c:v>
                </c:pt>
                <c:pt idx="6444">
                  <c:v>1050.0</c:v>
                </c:pt>
                <c:pt idx="6445">
                  <c:v>1050.0</c:v>
                </c:pt>
                <c:pt idx="6446">
                  <c:v>1050.0</c:v>
                </c:pt>
                <c:pt idx="6447">
                  <c:v>1050.0</c:v>
                </c:pt>
                <c:pt idx="6448">
                  <c:v>1050.0</c:v>
                </c:pt>
                <c:pt idx="6449">
                  <c:v>1050.0</c:v>
                </c:pt>
                <c:pt idx="6450">
                  <c:v>1050.0</c:v>
                </c:pt>
                <c:pt idx="6451">
                  <c:v>1050.0</c:v>
                </c:pt>
                <c:pt idx="6452">
                  <c:v>1050.0</c:v>
                </c:pt>
                <c:pt idx="6453">
                  <c:v>1050.0</c:v>
                </c:pt>
                <c:pt idx="6454">
                  <c:v>1050.0</c:v>
                </c:pt>
                <c:pt idx="6455">
                  <c:v>1050.0</c:v>
                </c:pt>
                <c:pt idx="6456">
                  <c:v>1050.0</c:v>
                </c:pt>
                <c:pt idx="6457">
                  <c:v>1050.0</c:v>
                </c:pt>
                <c:pt idx="6458">
                  <c:v>1050.0</c:v>
                </c:pt>
                <c:pt idx="6459">
                  <c:v>1050.0</c:v>
                </c:pt>
                <c:pt idx="6460">
                  <c:v>1050.0</c:v>
                </c:pt>
                <c:pt idx="6461">
                  <c:v>1050.0</c:v>
                </c:pt>
                <c:pt idx="6462">
                  <c:v>1050.0</c:v>
                </c:pt>
                <c:pt idx="6463">
                  <c:v>1051.0</c:v>
                </c:pt>
                <c:pt idx="6464">
                  <c:v>1051.0</c:v>
                </c:pt>
                <c:pt idx="6465">
                  <c:v>1051.0</c:v>
                </c:pt>
                <c:pt idx="6466">
                  <c:v>1051.0</c:v>
                </c:pt>
                <c:pt idx="6467">
                  <c:v>1051.0</c:v>
                </c:pt>
                <c:pt idx="6468">
                  <c:v>1051.0</c:v>
                </c:pt>
                <c:pt idx="6469">
                  <c:v>1051.0</c:v>
                </c:pt>
                <c:pt idx="6470">
                  <c:v>1051.0</c:v>
                </c:pt>
                <c:pt idx="6471">
                  <c:v>1051.0</c:v>
                </c:pt>
                <c:pt idx="6472">
                  <c:v>1051.0</c:v>
                </c:pt>
                <c:pt idx="6473">
                  <c:v>1052.0</c:v>
                </c:pt>
                <c:pt idx="6474">
                  <c:v>1052.0</c:v>
                </c:pt>
                <c:pt idx="6475">
                  <c:v>1052.0</c:v>
                </c:pt>
                <c:pt idx="6476">
                  <c:v>1052.0</c:v>
                </c:pt>
                <c:pt idx="6477">
                  <c:v>1052.0</c:v>
                </c:pt>
                <c:pt idx="6478">
                  <c:v>1052.0</c:v>
                </c:pt>
                <c:pt idx="6479">
                  <c:v>1052.0</c:v>
                </c:pt>
                <c:pt idx="6480">
                  <c:v>1052.0</c:v>
                </c:pt>
                <c:pt idx="6481">
                  <c:v>1052.0</c:v>
                </c:pt>
                <c:pt idx="6482">
                  <c:v>1052.0</c:v>
                </c:pt>
                <c:pt idx="6483">
                  <c:v>1052.0</c:v>
                </c:pt>
                <c:pt idx="6484">
                  <c:v>1052.0</c:v>
                </c:pt>
                <c:pt idx="6485">
                  <c:v>1052.0</c:v>
                </c:pt>
                <c:pt idx="6486">
                  <c:v>1052.0</c:v>
                </c:pt>
                <c:pt idx="6487">
                  <c:v>1052.0</c:v>
                </c:pt>
                <c:pt idx="6488">
                  <c:v>1052.0</c:v>
                </c:pt>
                <c:pt idx="6489">
                  <c:v>1052.0</c:v>
                </c:pt>
                <c:pt idx="6490">
                  <c:v>1052.0</c:v>
                </c:pt>
                <c:pt idx="6491">
                  <c:v>1052.0</c:v>
                </c:pt>
                <c:pt idx="6492">
                  <c:v>1052.0</c:v>
                </c:pt>
                <c:pt idx="6493">
                  <c:v>1052.0</c:v>
                </c:pt>
                <c:pt idx="6494">
                  <c:v>1052.0</c:v>
                </c:pt>
                <c:pt idx="6495">
                  <c:v>1053.0</c:v>
                </c:pt>
                <c:pt idx="6496">
                  <c:v>1054.0</c:v>
                </c:pt>
                <c:pt idx="6497">
                  <c:v>1054.0</c:v>
                </c:pt>
                <c:pt idx="6498">
                  <c:v>1054.0</c:v>
                </c:pt>
                <c:pt idx="6499">
                  <c:v>1054.0</c:v>
                </c:pt>
                <c:pt idx="6500">
                  <c:v>1054.0</c:v>
                </c:pt>
                <c:pt idx="6501">
                  <c:v>1054.0</c:v>
                </c:pt>
                <c:pt idx="6502">
                  <c:v>1054.0</c:v>
                </c:pt>
                <c:pt idx="6503">
                  <c:v>1054.0</c:v>
                </c:pt>
                <c:pt idx="6504">
                  <c:v>1054.0</c:v>
                </c:pt>
                <c:pt idx="6505">
                  <c:v>1054.0</c:v>
                </c:pt>
                <c:pt idx="6506">
                  <c:v>1054.0</c:v>
                </c:pt>
                <c:pt idx="6507">
                  <c:v>1054.0</c:v>
                </c:pt>
                <c:pt idx="6508">
                  <c:v>1054.0</c:v>
                </c:pt>
                <c:pt idx="6509">
                  <c:v>1055.0</c:v>
                </c:pt>
                <c:pt idx="6510">
                  <c:v>1055.0</c:v>
                </c:pt>
                <c:pt idx="6511">
                  <c:v>1055.0</c:v>
                </c:pt>
                <c:pt idx="6512">
                  <c:v>1055.0</c:v>
                </c:pt>
                <c:pt idx="6513">
                  <c:v>1056.0</c:v>
                </c:pt>
                <c:pt idx="6514">
                  <c:v>1056.0</c:v>
                </c:pt>
                <c:pt idx="6515">
                  <c:v>1056.0</c:v>
                </c:pt>
                <c:pt idx="6516">
                  <c:v>1056.0</c:v>
                </c:pt>
                <c:pt idx="6517">
                  <c:v>1056.0</c:v>
                </c:pt>
                <c:pt idx="6518">
                  <c:v>1056.0</c:v>
                </c:pt>
                <c:pt idx="6519">
                  <c:v>1056.0</c:v>
                </c:pt>
                <c:pt idx="6520">
                  <c:v>1056.0</c:v>
                </c:pt>
                <c:pt idx="6521">
                  <c:v>1056.0</c:v>
                </c:pt>
                <c:pt idx="6522">
                  <c:v>1056.0</c:v>
                </c:pt>
                <c:pt idx="6523">
                  <c:v>1056.0</c:v>
                </c:pt>
                <c:pt idx="6524">
                  <c:v>1056.0</c:v>
                </c:pt>
                <c:pt idx="6525">
                  <c:v>1056.0</c:v>
                </c:pt>
                <c:pt idx="6526">
                  <c:v>1056.0</c:v>
                </c:pt>
                <c:pt idx="6527">
                  <c:v>1056.0</c:v>
                </c:pt>
                <c:pt idx="6528">
                  <c:v>1056.0</c:v>
                </c:pt>
                <c:pt idx="6529">
                  <c:v>1056.0</c:v>
                </c:pt>
                <c:pt idx="6530">
                  <c:v>1057.0</c:v>
                </c:pt>
                <c:pt idx="6531">
                  <c:v>1058.0</c:v>
                </c:pt>
                <c:pt idx="6532">
                  <c:v>1058.0</c:v>
                </c:pt>
                <c:pt idx="6533">
                  <c:v>1058.0</c:v>
                </c:pt>
                <c:pt idx="6534">
                  <c:v>1058.0</c:v>
                </c:pt>
                <c:pt idx="6535">
                  <c:v>1058.0</c:v>
                </c:pt>
                <c:pt idx="6536">
                  <c:v>1058.0</c:v>
                </c:pt>
                <c:pt idx="6537">
                  <c:v>1058.0</c:v>
                </c:pt>
                <c:pt idx="6538">
                  <c:v>1058.0</c:v>
                </c:pt>
                <c:pt idx="6539">
                  <c:v>1058.0</c:v>
                </c:pt>
                <c:pt idx="6540">
                  <c:v>1059.0</c:v>
                </c:pt>
                <c:pt idx="6541">
                  <c:v>1059.0</c:v>
                </c:pt>
                <c:pt idx="6542">
                  <c:v>1059.0</c:v>
                </c:pt>
                <c:pt idx="6543">
                  <c:v>1059.0</c:v>
                </c:pt>
                <c:pt idx="6544">
                  <c:v>1059.0</c:v>
                </c:pt>
                <c:pt idx="6545">
                  <c:v>1059.0</c:v>
                </c:pt>
                <c:pt idx="6546">
                  <c:v>1059.0</c:v>
                </c:pt>
                <c:pt idx="6547">
                  <c:v>1059.0</c:v>
                </c:pt>
                <c:pt idx="6548">
                  <c:v>1060.0</c:v>
                </c:pt>
                <c:pt idx="6549">
                  <c:v>1061.0</c:v>
                </c:pt>
                <c:pt idx="6550">
                  <c:v>1061.0</c:v>
                </c:pt>
                <c:pt idx="6551">
                  <c:v>1061.0</c:v>
                </c:pt>
                <c:pt idx="6552">
                  <c:v>1061.0</c:v>
                </c:pt>
                <c:pt idx="6553">
                  <c:v>1061.0</c:v>
                </c:pt>
                <c:pt idx="6554">
                  <c:v>1061.0</c:v>
                </c:pt>
                <c:pt idx="6555">
                  <c:v>1061.0</c:v>
                </c:pt>
                <c:pt idx="6556">
                  <c:v>1061.0</c:v>
                </c:pt>
                <c:pt idx="6557">
                  <c:v>1061.0</c:v>
                </c:pt>
                <c:pt idx="6558">
                  <c:v>1061.0</c:v>
                </c:pt>
                <c:pt idx="6559">
                  <c:v>1061.0</c:v>
                </c:pt>
                <c:pt idx="6560">
                  <c:v>1062.0</c:v>
                </c:pt>
                <c:pt idx="6561">
                  <c:v>1062.0</c:v>
                </c:pt>
                <c:pt idx="6562">
                  <c:v>1062.0</c:v>
                </c:pt>
                <c:pt idx="6563">
                  <c:v>1062.0</c:v>
                </c:pt>
                <c:pt idx="6564">
                  <c:v>1062.0</c:v>
                </c:pt>
                <c:pt idx="6565">
                  <c:v>1062.0</c:v>
                </c:pt>
                <c:pt idx="6566">
                  <c:v>1062.0</c:v>
                </c:pt>
                <c:pt idx="6567">
                  <c:v>1062.0</c:v>
                </c:pt>
                <c:pt idx="6568">
                  <c:v>1062.0</c:v>
                </c:pt>
                <c:pt idx="6569">
                  <c:v>1063.0</c:v>
                </c:pt>
                <c:pt idx="6570">
                  <c:v>1063.0</c:v>
                </c:pt>
                <c:pt idx="6571">
                  <c:v>1064.0</c:v>
                </c:pt>
                <c:pt idx="6572">
                  <c:v>1064.0</c:v>
                </c:pt>
                <c:pt idx="6573">
                  <c:v>1064.0</c:v>
                </c:pt>
                <c:pt idx="6574">
                  <c:v>1065.0</c:v>
                </c:pt>
                <c:pt idx="6575">
                  <c:v>1065.0</c:v>
                </c:pt>
                <c:pt idx="6576">
                  <c:v>1065.0</c:v>
                </c:pt>
                <c:pt idx="6577">
                  <c:v>1065.0</c:v>
                </c:pt>
                <c:pt idx="6578">
                  <c:v>1065.0</c:v>
                </c:pt>
                <c:pt idx="6579">
                  <c:v>1065.0</c:v>
                </c:pt>
                <c:pt idx="6580">
                  <c:v>1065.0</c:v>
                </c:pt>
                <c:pt idx="6581">
                  <c:v>1065.0</c:v>
                </c:pt>
                <c:pt idx="6582">
                  <c:v>1065.0</c:v>
                </c:pt>
                <c:pt idx="6583">
                  <c:v>1065.0</c:v>
                </c:pt>
                <c:pt idx="6584">
                  <c:v>1065.0</c:v>
                </c:pt>
                <c:pt idx="6585">
                  <c:v>1066.0</c:v>
                </c:pt>
                <c:pt idx="6586">
                  <c:v>1066.0</c:v>
                </c:pt>
                <c:pt idx="6587">
                  <c:v>1066.0</c:v>
                </c:pt>
                <c:pt idx="6588">
                  <c:v>1066.0</c:v>
                </c:pt>
                <c:pt idx="6589">
                  <c:v>1066.0</c:v>
                </c:pt>
                <c:pt idx="6590">
                  <c:v>1066.0</c:v>
                </c:pt>
                <c:pt idx="6591">
                  <c:v>1066.0</c:v>
                </c:pt>
                <c:pt idx="6592">
                  <c:v>1066.0</c:v>
                </c:pt>
                <c:pt idx="6593">
                  <c:v>1066.0</c:v>
                </c:pt>
                <c:pt idx="6594">
                  <c:v>1067.0</c:v>
                </c:pt>
                <c:pt idx="6595">
                  <c:v>1067.0</c:v>
                </c:pt>
                <c:pt idx="6596">
                  <c:v>1067.0</c:v>
                </c:pt>
                <c:pt idx="6597">
                  <c:v>1067.0</c:v>
                </c:pt>
                <c:pt idx="6598">
                  <c:v>1067.0</c:v>
                </c:pt>
                <c:pt idx="6599">
                  <c:v>1067.0</c:v>
                </c:pt>
                <c:pt idx="6600">
                  <c:v>1067.0</c:v>
                </c:pt>
                <c:pt idx="6601">
                  <c:v>1067.0</c:v>
                </c:pt>
                <c:pt idx="6602">
                  <c:v>1067.0</c:v>
                </c:pt>
                <c:pt idx="6603">
                  <c:v>1067.0</c:v>
                </c:pt>
                <c:pt idx="6604">
                  <c:v>1067.0</c:v>
                </c:pt>
                <c:pt idx="6605">
                  <c:v>1067.0</c:v>
                </c:pt>
                <c:pt idx="6606">
                  <c:v>1067.0</c:v>
                </c:pt>
                <c:pt idx="6607">
                  <c:v>1067.0</c:v>
                </c:pt>
                <c:pt idx="6608">
                  <c:v>1067.0</c:v>
                </c:pt>
                <c:pt idx="6609">
                  <c:v>1067.0</c:v>
                </c:pt>
                <c:pt idx="6610">
                  <c:v>1067.0</c:v>
                </c:pt>
                <c:pt idx="6611">
                  <c:v>1067.0</c:v>
                </c:pt>
                <c:pt idx="6612">
                  <c:v>1067.0</c:v>
                </c:pt>
                <c:pt idx="6613">
                  <c:v>1067.0</c:v>
                </c:pt>
                <c:pt idx="6614">
                  <c:v>1067.0</c:v>
                </c:pt>
                <c:pt idx="6615">
                  <c:v>1067.0</c:v>
                </c:pt>
                <c:pt idx="6616">
                  <c:v>1067.0</c:v>
                </c:pt>
                <c:pt idx="6617">
                  <c:v>1067.0</c:v>
                </c:pt>
                <c:pt idx="6618">
                  <c:v>1068.0</c:v>
                </c:pt>
                <c:pt idx="6619">
                  <c:v>1069.0</c:v>
                </c:pt>
                <c:pt idx="6620">
                  <c:v>1070.0</c:v>
                </c:pt>
                <c:pt idx="6621">
                  <c:v>1070.0</c:v>
                </c:pt>
                <c:pt idx="6622">
                  <c:v>1070.0</c:v>
                </c:pt>
                <c:pt idx="6623">
                  <c:v>1070.0</c:v>
                </c:pt>
                <c:pt idx="6624">
                  <c:v>1070.0</c:v>
                </c:pt>
                <c:pt idx="6625">
                  <c:v>1071.0</c:v>
                </c:pt>
                <c:pt idx="6626">
                  <c:v>1072.0</c:v>
                </c:pt>
                <c:pt idx="6627">
                  <c:v>1073.0</c:v>
                </c:pt>
                <c:pt idx="6628">
                  <c:v>1074.0</c:v>
                </c:pt>
                <c:pt idx="6629">
                  <c:v>1074.0</c:v>
                </c:pt>
                <c:pt idx="6630">
                  <c:v>1074.0</c:v>
                </c:pt>
                <c:pt idx="6631">
                  <c:v>1074.0</c:v>
                </c:pt>
                <c:pt idx="6632">
                  <c:v>1074.0</c:v>
                </c:pt>
                <c:pt idx="6633">
                  <c:v>1074.0</c:v>
                </c:pt>
                <c:pt idx="6634">
                  <c:v>1074.0</c:v>
                </c:pt>
                <c:pt idx="6635">
                  <c:v>1074.0</c:v>
                </c:pt>
                <c:pt idx="6636">
                  <c:v>1074.0</c:v>
                </c:pt>
                <c:pt idx="6637">
                  <c:v>1074.0</c:v>
                </c:pt>
                <c:pt idx="6638">
                  <c:v>1074.0</c:v>
                </c:pt>
                <c:pt idx="6639">
                  <c:v>1074.0</c:v>
                </c:pt>
                <c:pt idx="6640">
                  <c:v>1074.0</c:v>
                </c:pt>
                <c:pt idx="6641">
                  <c:v>1074.0</c:v>
                </c:pt>
                <c:pt idx="6642">
                  <c:v>1074.0</c:v>
                </c:pt>
                <c:pt idx="6643">
                  <c:v>1075.0</c:v>
                </c:pt>
                <c:pt idx="6644">
                  <c:v>1075.0</c:v>
                </c:pt>
                <c:pt idx="6645">
                  <c:v>1075.0</c:v>
                </c:pt>
                <c:pt idx="6646">
                  <c:v>1075.0</c:v>
                </c:pt>
                <c:pt idx="6647">
                  <c:v>1075.0</c:v>
                </c:pt>
                <c:pt idx="6648">
                  <c:v>1075.0</c:v>
                </c:pt>
                <c:pt idx="6649">
                  <c:v>1076.0</c:v>
                </c:pt>
                <c:pt idx="6650">
                  <c:v>1076.0</c:v>
                </c:pt>
                <c:pt idx="6651">
                  <c:v>1076.0</c:v>
                </c:pt>
                <c:pt idx="6652">
                  <c:v>1076.0</c:v>
                </c:pt>
                <c:pt idx="6653">
                  <c:v>1076.0</c:v>
                </c:pt>
                <c:pt idx="6654">
                  <c:v>1077.0</c:v>
                </c:pt>
                <c:pt idx="6655">
                  <c:v>1077.0</c:v>
                </c:pt>
                <c:pt idx="6656">
                  <c:v>1077.0</c:v>
                </c:pt>
                <c:pt idx="6657">
                  <c:v>1077.0</c:v>
                </c:pt>
                <c:pt idx="6658">
                  <c:v>1077.0</c:v>
                </c:pt>
                <c:pt idx="6659">
                  <c:v>1078.0</c:v>
                </c:pt>
                <c:pt idx="6660">
                  <c:v>1078.0</c:v>
                </c:pt>
                <c:pt idx="6661">
                  <c:v>1078.0</c:v>
                </c:pt>
                <c:pt idx="6662">
                  <c:v>1079.0</c:v>
                </c:pt>
                <c:pt idx="6663">
                  <c:v>1079.0</c:v>
                </c:pt>
                <c:pt idx="6664">
                  <c:v>1079.0</c:v>
                </c:pt>
                <c:pt idx="6665">
                  <c:v>1079.0</c:v>
                </c:pt>
                <c:pt idx="6666">
                  <c:v>1079.0</c:v>
                </c:pt>
                <c:pt idx="6667">
                  <c:v>1079.0</c:v>
                </c:pt>
                <c:pt idx="6668">
                  <c:v>1079.0</c:v>
                </c:pt>
                <c:pt idx="6669">
                  <c:v>1080.0</c:v>
                </c:pt>
                <c:pt idx="6670">
                  <c:v>1080.0</c:v>
                </c:pt>
                <c:pt idx="6671">
                  <c:v>1080.0</c:v>
                </c:pt>
                <c:pt idx="6672">
                  <c:v>1080.0</c:v>
                </c:pt>
                <c:pt idx="6673">
                  <c:v>1080.0</c:v>
                </c:pt>
                <c:pt idx="6674">
                  <c:v>1080.0</c:v>
                </c:pt>
                <c:pt idx="6675">
                  <c:v>1081.0</c:v>
                </c:pt>
                <c:pt idx="6676">
                  <c:v>1082.0</c:v>
                </c:pt>
                <c:pt idx="6677">
                  <c:v>1083.0</c:v>
                </c:pt>
                <c:pt idx="6678">
                  <c:v>1084.0</c:v>
                </c:pt>
                <c:pt idx="6679">
                  <c:v>1085.0</c:v>
                </c:pt>
                <c:pt idx="6680">
                  <c:v>1086.0</c:v>
                </c:pt>
                <c:pt idx="6681">
                  <c:v>1087.0</c:v>
                </c:pt>
                <c:pt idx="6682">
                  <c:v>1087.0</c:v>
                </c:pt>
                <c:pt idx="6683">
                  <c:v>1087.0</c:v>
                </c:pt>
                <c:pt idx="6684">
                  <c:v>1088.0</c:v>
                </c:pt>
                <c:pt idx="6685">
                  <c:v>1088.0</c:v>
                </c:pt>
                <c:pt idx="6686">
                  <c:v>1088.0</c:v>
                </c:pt>
                <c:pt idx="6687">
                  <c:v>1088.0</c:v>
                </c:pt>
                <c:pt idx="6688">
                  <c:v>1088.0</c:v>
                </c:pt>
                <c:pt idx="6689">
                  <c:v>1088.0</c:v>
                </c:pt>
                <c:pt idx="6690">
                  <c:v>1088.0</c:v>
                </c:pt>
                <c:pt idx="6691">
                  <c:v>1088.0</c:v>
                </c:pt>
                <c:pt idx="6692">
                  <c:v>1088.0</c:v>
                </c:pt>
                <c:pt idx="6693">
                  <c:v>1088.0</c:v>
                </c:pt>
                <c:pt idx="6694">
                  <c:v>1088.0</c:v>
                </c:pt>
                <c:pt idx="6695">
                  <c:v>1088.0</c:v>
                </c:pt>
                <c:pt idx="6696">
                  <c:v>1088.0</c:v>
                </c:pt>
                <c:pt idx="6697">
                  <c:v>1088.0</c:v>
                </c:pt>
                <c:pt idx="6698">
                  <c:v>1088.0</c:v>
                </c:pt>
                <c:pt idx="6699">
                  <c:v>1088.0</c:v>
                </c:pt>
                <c:pt idx="6700">
                  <c:v>1088.0</c:v>
                </c:pt>
                <c:pt idx="6701">
                  <c:v>1088.0</c:v>
                </c:pt>
                <c:pt idx="6702">
                  <c:v>1088.0</c:v>
                </c:pt>
                <c:pt idx="6703">
                  <c:v>1088.0</c:v>
                </c:pt>
                <c:pt idx="6704">
                  <c:v>1088.0</c:v>
                </c:pt>
                <c:pt idx="6705">
                  <c:v>1088.0</c:v>
                </c:pt>
                <c:pt idx="6706">
                  <c:v>1088.0</c:v>
                </c:pt>
                <c:pt idx="6707">
                  <c:v>1088.0</c:v>
                </c:pt>
                <c:pt idx="6708">
                  <c:v>1088.0</c:v>
                </c:pt>
                <c:pt idx="6709">
                  <c:v>1088.0</c:v>
                </c:pt>
                <c:pt idx="6710">
                  <c:v>1088.0</c:v>
                </c:pt>
                <c:pt idx="6711">
                  <c:v>1088.0</c:v>
                </c:pt>
                <c:pt idx="6712">
                  <c:v>1088.0</c:v>
                </c:pt>
                <c:pt idx="6713">
                  <c:v>1089.0</c:v>
                </c:pt>
                <c:pt idx="6714">
                  <c:v>1089.0</c:v>
                </c:pt>
                <c:pt idx="6715">
                  <c:v>1089.0</c:v>
                </c:pt>
                <c:pt idx="6716">
                  <c:v>1089.0</c:v>
                </c:pt>
                <c:pt idx="6717">
                  <c:v>1089.0</c:v>
                </c:pt>
                <c:pt idx="6718">
                  <c:v>1089.0</c:v>
                </c:pt>
                <c:pt idx="6719">
                  <c:v>1089.0</c:v>
                </c:pt>
                <c:pt idx="6720">
                  <c:v>1089.0</c:v>
                </c:pt>
                <c:pt idx="6721">
                  <c:v>1089.0</c:v>
                </c:pt>
                <c:pt idx="6722">
                  <c:v>1089.0</c:v>
                </c:pt>
                <c:pt idx="6723">
                  <c:v>1089.0</c:v>
                </c:pt>
                <c:pt idx="6724">
                  <c:v>1089.0</c:v>
                </c:pt>
                <c:pt idx="6725">
                  <c:v>1089.0</c:v>
                </c:pt>
                <c:pt idx="6726">
                  <c:v>1089.0</c:v>
                </c:pt>
                <c:pt idx="6727">
                  <c:v>1089.0</c:v>
                </c:pt>
                <c:pt idx="6728">
                  <c:v>1089.0</c:v>
                </c:pt>
                <c:pt idx="6729">
                  <c:v>1090.0</c:v>
                </c:pt>
                <c:pt idx="6730">
                  <c:v>1091.0</c:v>
                </c:pt>
                <c:pt idx="6731">
                  <c:v>1092.0</c:v>
                </c:pt>
                <c:pt idx="6732">
                  <c:v>1093.0</c:v>
                </c:pt>
                <c:pt idx="6733">
                  <c:v>1094.0</c:v>
                </c:pt>
                <c:pt idx="6734">
                  <c:v>1094.0</c:v>
                </c:pt>
                <c:pt idx="6735">
                  <c:v>1094.0</c:v>
                </c:pt>
                <c:pt idx="6736">
                  <c:v>1094.0</c:v>
                </c:pt>
                <c:pt idx="6737">
                  <c:v>1094.0</c:v>
                </c:pt>
                <c:pt idx="6738">
                  <c:v>1094.0</c:v>
                </c:pt>
                <c:pt idx="6739">
                  <c:v>1094.0</c:v>
                </c:pt>
                <c:pt idx="6740">
                  <c:v>1094.0</c:v>
                </c:pt>
                <c:pt idx="6741">
                  <c:v>1094.0</c:v>
                </c:pt>
                <c:pt idx="6742">
                  <c:v>1094.0</c:v>
                </c:pt>
                <c:pt idx="6743">
                  <c:v>1094.0</c:v>
                </c:pt>
                <c:pt idx="6744">
                  <c:v>1094.0</c:v>
                </c:pt>
                <c:pt idx="6745">
                  <c:v>1094.0</c:v>
                </c:pt>
                <c:pt idx="6746">
                  <c:v>1094.0</c:v>
                </c:pt>
                <c:pt idx="6747">
                  <c:v>1094.0</c:v>
                </c:pt>
                <c:pt idx="6748">
                  <c:v>1094.0</c:v>
                </c:pt>
                <c:pt idx="6749">
                  <c:v>1094.0</c:v>
                </c:pt>
                <c:pt idx="6750">
                  <c:v>1094.0</c:v>
                </c:pt>
                <c:pt idx="6751">
                  <c:v>1095.0</c:v>
                </c:pt>
                <c:pt idx="6752">
                  <c:v>1095.0</c:v>
                </c:pt>
                <c:pt idx="6753">
                  <c:v>1095.0</c:v>
                </c:pt>
                <c:pt idx="6754">
                  <c:v>1096.0</c:v>
                </c:pt>
                <c:pt idx="6755">
                  <c:v>1097.0</c:v>
                </c:pt>
                <c:pt idx="6756">
                  <c:v>1097.0</c:v>
                </c:pt>
                <c:pt idx="6757">
                  <c:v>1097.0</c:v>
                </c:pt>
                <c:pt idx="6758">
                  <c:v>1097.0</c:v>
                </c:pt>
                <c:pt idx="6759">
                  <c:v>1097.0</c:v>
                </c:pt>
                <c:pt idx="6760">
                  <c:v>1098.0</c:v>
                </c:pt>
                <c:pt idx="6761">
                  <c:v>1099.0</c:v>
                </c:pt>
                <c:pt idx="6762">
                  <c:v>1099.0</c:v>
                </c:pt>
                <c:pt idx="6763">
                  <c:v>1099.0</c:v>
                </c:pt>
                <c:pt idx="6764">
                  <c:v>1100.0</c:v>
                </c:pt>
                <c:pt idx="6765">
                  <c:v>1101.0</c:v>
                </c:pt>
                <c:pt idx="6766">
                  <c:v>1101.0</c:v>
                </c:pt>
                <c:pt idx="6767">
                  <c:v>1101.0</c:v>
                </c:pt>
                <c:pt idx="6768">
                  <c:v>1101.0</c:v>
                </c:pt>
                <c:pt idx="6769">
                  <c:v>1101.0</c:v>
                </c:pt>
                <c:pt idx="6770">
                  <c:v>1101.0</c:v>
                </c:pt>
                <c:pt idx="6771">
                  <c:v>1101.0</c:v>
                </c:pt>
                <c:pt idx="6772">
                  <c:v>1101.0</c:v>
                </c:pt>
                <c:pt idx="6773">
                  <c:v>1101.0</c:v>
                </c:pt>
                <c:pt idx="6774">
                  <c:v>1101.0</c:v>
                </c:pt>
                <c:pt idx="6775">
                  <c:v>1101.0</c:v>
                </c:pt>
                <c:pt idx="6776">
                  <c:v>1101.0</c:v>
                </c:pt>
                <c:pt idx="6777">
                  <c:v>1101.0</c:v>
                </c:pt>
                <c:pt idx="6778">
                  <c:v>1101.0</c:v>
                </c:pt>
                <c:pt idx="6779">
                  <c:v>1101.0</c:v>
                </c:pt>
                <c:pt idx="6780">
                  <c:v>1101.0</c:v>
                </c:pt>
                <c:pt idx="6781">
                  <c:v>1101.0</c:v>
                </c:pt>
                <c:pt idx="6782">
                  <c:v>1101.0</c:v>
                </c:pt>
                <c:pt idx="6783">
                  <c:v>1101.0</c:v>
                </c:pt>
                <c:pt idx="6784">
                  <c:v>1101.0</c:v>
                </c:pt>
                <c:pt idx="6785">
                  <c:v>1101.0</c:v>
                </c:pt>
                <c:pt idx="6786">
                  <c:v>1101.0</c:v>
                </c:pt>
                <c:pt idx="6787">
                  <c:v>1101.0</c:v>
                </c:pt>
                <c:pt idx="6788">
                  <c:v>1101.0</c:v>
                </c:pt>
                <c:pt idx="6789">
                  <c:v>1102.0</c:v>
                </c:pt>
                <c:pt idx="6790">
                  <c:v>1102.0</c:v>
                </c:pt>
                <c:pt idx="6791">
                  <c:v>1102.0</c:v>
                </c:pt>
                <c:pt idx="6792">
                  <c:v>1103.0</c:v>
                </c:pt>
                <c:pt idx="6793">
                  <c:v>1104.0</c:v>
                </c:pt>
                <c:pt idx="6794">
                  <c:v>1104.0</c:v>
                </c:pt>
                <c:pt idx="6795">
                  <c:v>1104.0</c:v>
                </c:pt>
                <c:pt idx="6796">
                  <c:v>1104.0</c:v>
                </c:pt>
                <c:pt idx="6797">
                  <c:v>1104.0</c:v>
                </c:pt>
                <c:pt idx="6798">
                  <c:v>1104.0</c:v>
                </c:pt>
                <c:pt idx="6799">
                  <c:v>1104.0</c:v>
                </c:pt>
                <c:pt idx="6800">
                  <c:v>1104.0</c:v>
                </c:pt>
                <c:pt idx="6801">
                  <c:v>1104.0</c:v>
                </c:pt>
                <c:pt idx="6802">
                  <c:v>1104.0</c:v>
                </c:pt>
                <c:pt idx="6803">
                  <c:v>1104.0</c:v>
                </c:pt>
                <c:pt idx="6804">
                  <c:v>1105.0</c:v>
                </c:pt>
                <c:pt idx="6805">
                  <c:v>1105.0</c:v>
                </c:pt>
                <c:pt idx="6806">
                  <c:v>1105.0</c:v>
                </c:pt>
                <c:pt idx="6807">
                  <c:v>1105.0</c:v>
                </c:pt>
                <c:pt idx="6808">
                  <c:v>1105.0</c:v>
                </c:pt>
                <c:pt idx="6809">
                  <c:v>1105.0</c:v>
                </c:pt>
                <c:pt idx="6810">
                  <c:v>1105.0</c:v>
                </c:pt>
                <c:pt idx="6811">
                  <c:v>1105.0</c:v>
                </c:pt>
                <c:pt idx="6812">
                  <c:v>1105.0</c:v>
                </c:pt>
                <c:pt idx="6813">
                  <c:v>1105.0</c:v>
                </c:pt>
                <c:pt idx="6814">
                  <c:v>1105.0</c:v>
                </c:pt>
                <c:pt idx="6815">
                  <c:v>1105.0</c:v>
                </c:pt>
                <c:pt idx="6816">
                  <c:v>1105.0</c:v>
                </c:pt>
                <c:pt idx="6817">
                  <c:v>1105.0</c:v>
                </c:pt>
                <c:pt idx="6818">
                  <c:v>1105.0</c:v>
                </c:pt>
                <c:pt idx="6819">
                  <c:v>1105.0</c:v>
                </c:pt>
                <c:pt idx="6820">
                  <c:v>1105.0</c:v>
                </c:pt>
                <c:pt idx="6821">
                  <c:v>1105.0</c:v>
                </c:pt>
                <c:pt idx="6822">
                  <c:v>1105.0</c:v>
                </c:pt>
                <c:pt idx="6823">
                  <c:v>1105.0</c:v>
                </c:pt>
                <c:pt idx="6824">
                  <c:v>1105.0</c:v>
                </c:pt>
                <c:pt idx="6825">
                  <c:v>1106.0</c:v>
                </c:pt>
                <c:pt idx="6826">
                  <c:v>1106.0</c:v>
                </c:pt>
                <c:pt idx="6827">
                  <c:v>1106.0</c:v>
                </c:pt>
                <c:pt idx="6828">
                  <c:v>1106.0</c:v>
                </c:pt>
                <c:pt idx="6829">
                  <c:v>1106.0</c:v>
                </c:pt>
                <c:pt idx="6830">
                  <c:v>1107.0</c:v>
                </c:pt>
                <c:pt idx="6831">
                  <c:v>1108.0</c:v>
                </c:pt>
                <c:pt idx="6832">
                  <c:v>1108.0</c:v>
                </c:pt>
                <c:pt idx="6833">
                  <c:v>1109.0</c:v>
                </c:pt>
                <c:pt idx="6834">
                  <c:v>1109.0</c:v>
                </c:pt>
                <c:pt idx="6835">
                  <c:v>1110.0</c:v>
                </c:pt>
                <c:pt idx="6836">
                  <c:v>1110.0</c:v>
                </c:pt>
                <c:pt idx="6837">
                  <c:v>1111.0</c:v>
                </c:pt>
                <c:pt idx="6838">
                  <c:v>1112.0</c:v>
                </c:pt>
                <c:pt idx="6839">
                  <c:v>1112.0</c:v>
                </c:pt>
                <c:pt idx="6840">
                  <c:v>1112.0</c:v>
                </c:pt>
                <c:pt idx="6841">
                  <c:v>1112.0</c:v>
                </c:pt>
                <c:pt idx="6842">
                  <c:v>1112.0</c:v>
                </c:pt>
                <c:pt idx="6843">
                  <c:v>1112.0</c:v>
                </c:pt>
                <c:pt idx="6844">
                  <c:v>1112.0</c:v>
                </c:pt>
                <c:pt idx="6845">
                  <c:v>1112.0</c:v>
                </c:pt>
                <c:pt idx="6846">
                  <c:v>1112.0</c:v>
                </c:pt>
                <c:pt idx="6847">
                  <c:v>1112.0</c:v>
                </c:pt>
                <c:pt idx="6848">
                  <c:v>1112.0</c:v>
                </c:pt>
                <c:pt idx="6849">
                  <c:v>1112.0</c:v>
                </c:pt>
                <c:pt idx="6850">
                  <c:v>1112.0</c:v>
                </c:pt>
                <c:pt idx="6851">
                  <c:v>1112.0</c:v>
                </c:pt>
                <c:pt idx="6852">
                  <c:v>1112.0</c:v>
                </c:pt>
                <c:pt idx="6853">
                  <c:v>1113.0</c:v>
                </c:pt>
                <c:pt idx="6854">
                  <c:v>1113.0</c:v>
                </c:pt>
                <c:pt idx="6855">
                  <c:v>1113.0</c:v>
                </c:pt>
                <c:pt idx="6856">
                  <c:v>1114.0</c:v>
                </c:pt>
                <c:pt idx="6857">
                  <c:v>1114.0</c:v>
                </c:pt>
                <c:pt idx="6858">
                  <c:v>1114.0</c:v>
                </c:pt>
                <c:pt idx="6859">
                  <c:v>1115.0</c:v>
                </c:pt>
                <c:pt idx="6860">
                  <c:v>1115.0</c:v>
                </c:pt>
                <c:pt idx="6861">
                  <c:v>1115.0</c:v>
                </c:pt>
                <c:pt idx="6862">
                  <c:v>1115.0</c:v>
                </c:pt>
                <c:pt idx="6863">
                  <c:v>1115.0</c:v>
                </c:pt>
                <c:pt idx="6864">
                  <c:v>1116.0</c:v>
                </c:pt>
                <c:pt idx="6865">
                  <c:v>1116.0</c:v>
                </c:pt>
                <c:pt idx="6866">
                  <c:v>1116.0</c:v>
                </c:pt>
                <c:pt idx="6867">
                  <c:v>1116.0</c:v>
                </c:pt>
                <c:pt idx="6868">
                  <c:v>1116.0</c:v>
                </c:pt>
                <c:pt idx="6869">
                  <c:v>1116.0</c:v>
                </c:pt>
                <c:pt idx="6870">
                  <c:v>1116.0</c:v>
                </c:pt>
                <c:pt idx="6871">
                  <c:v>1116.0</c:v>
                </c:pt>
                <c:pt idx="6872">
                  <c:v>1116.0</c:v>
                </c:pt>
                <c:pt idx="6873">
                  <c:v>1116.0</c:v>
                </c:pt>
                <c:pt idx="6874">
                  <c:v>1116.0</c:v>
                </c:pt>
                <c:pt idx="6875">
                  <c:v>1116.0</c:v>
                </c:pt>
                <c:pt idx="6876">
                  <c:v>1116.0</c:v>
                </c:pt>
                <c:pt idx="6877">
                  <c:v>1116.0</c:v>
                </c:pt>
                <c:pt idx="6878">
                  <c:v>1116.0</c:v>
                </c:pt>
                <c:pt idx="6879">
                  <c:v>1116.0</c:v>
                </c:pt>
                <c:pt idx="6880">
                  <c:v>1116.0</c:v>
                </c:pt>
                <c:pt idx="6881">
                  <c:v>1116.0</c:v>
                </c:pt>
                <c:pt idx="6882">
                  <c:v>1116.0</c:v>
                </c:pt>
                <c:pt idx="6883">
                  <c:v>1116.0</c:v>
                </c:pt>
                <c:pt idx="6884">
                  <c:v>1116.0</c:v>
                </c:pt>
                <c:pt idx="6885">
                  <c:v>1116.0</c:v>
                </c:pt>
                <c:pt idx="6886">
                  <c:v>1117.0</c:v>
                </c:pt>
                <c:pt idx="6887">
                  <c:v>1117.0</c:v>
                </c:pt>
                <c:pt idx="6888">
                  <c:v>1117.0</c:v>
                </c:pt>
                <c:pt idx="6889">
                  <c:v>1117.0</c:v>
                </c:pt>
                <c:pt idx="6890">
                  <c:v>1118.0</c:v>
                </c:pt>
                <c:pt idx="6891">
                  <c:v>1118.0</c:v>
                </c:pt>
                <c:pt idx="6892">
                  <c:v>1119.0</c:v>
                </c:pt>
                <c:pt idx="6893">
                  <c:v>1119.0</c:v>
                </c:pt>
                <c:pt idx="6894">
                  <c:v>1119.0</c:v>
                </c:pt>
                <c:pt idx="6895">
                  <c:v>1119.0</c:v>
                </c:pt>
                <c:pt idx="6896">
                  <c:v>1119.0</c:v>
                </c:pt>
                <c:pt idx="6897">
                  <c:v>1119.0</c:v>
                </c:pt>
                <c:pt idx="6898">
                  <c:v>1120.0</c:v>
                </c:pt>
                <c:pt idx="6899">
                  <c:v>1120.0</c:v>
                </c:pt>
                <c:pt idx="6900">
                  <c:v>1121.0</c:v>
                </c:pt>
                <c:pt idx="6901">
                  <c:v>1122.0</c:v>
                </c:pt>
                <c:pt idx="6902">
                  <c:v>1122.0</c:v>
                </c:pt>
                <c:pt idx="6903">
                  <c:v>1123.0</c:v>
                </c:pt>
                <c:pt idx="6904">
                  <c:v>1124.0</c:v>
                </c:pt>
                <c:pt idx="6905">
                  <c:v>1124.0</c:v>
                </c:pt>
                <c:pt idx="6906">
                  <c:v>1125.0</c:v>
                </c:pt>
                <c:pt idx="6907">
                  <c:v>1125.0</c:v>
                </c:pt>
                <c:pt idx="6908">
                  <c:v>1125.0</c:v>
                </c:pt>
                <c:pt idx="6909">
                  <c:v>1125.0</c:v>
                </c:pt>
                <c:pt idx="6910">
                  <c:v>1125.0</c:v>
                </c:pt>
                <c:pt idx="6911">
                  <c:v>1125.0</c:v>
                </c:pt>
                <c:pt idx="6912">
                  <c:v>1125.0</c:v>
                </c:pt>
                <c:pt idx="6913">
                  <c:v>1125.0</c:v>
                </c:pt>
                <c:pt idx="6914">
                  <c:v>1125.0</c:v>
                </c:pt>
                <c:pt idx="6915">
                  <c:v>1125.0</c:v>
                </c:pt>
                <c:pt idx="6916">
                  <c:v>1126.0</c:v>
                </c:pt>
                <c:pt idx="6917">
                  <c:v>1127.0</c:v>
                </c:pt>
                <c:pt idx="6918">
                  <c:v>1127.0</c:v>
                </c:pt>
                <c:pt idx="6919">
                  <c:v>1127.0</c:v>
                </c:pt>
                <c:pt idx="6920">
                  <c:v>1127.0</c:v>
                </c:pt>
                <c:pt idx="6921">
                  <c:v>1127.0</c:v>
                </c:pt>
                <c:pt idx="6922">
                  <c:v>1127.0</c:v>
                </c:pt>
                <c:pt idx="6923">
                  <c:v>1127.0</c:v>
                </c:pt>
                <c:pt idx="6924">
                  <c:v>1127.0</c:v>
                </c:pt>
                <c:pt idx="6925">
                  <c:v>1127.0</c:v>
                </c:pt>
                <c:pt idx="6926">
                  <c:v>1127.0</c:v>
                </c:pt>
                <c:pt idx="6927">
                  <c:v>1127.0</c:v>
                </c:pt>
                <c:pt idx="6928">
                  <c:v>1127.0</c:v>
                </c:pt>
                <c:pt idx="6929">
                  <c:v>1127.0</c:v>
                </c:pt>
                <c:pt idx="6930">
                  <c:v>1127.0</c:v>
                </c:pt>
                <c:pt idx="6931">
                  <c:v>1127.0</c:v>
                </c:pt>
                <c:pt idx="6932">
                  <c:v>1127.0</c:v>
                </c:pt>
                <c:pt idx="6933">
                  <c:v>1127.0</c:v>
                </c:pt>
                <c:pt idx="6934">
                  <c:v>1127.0</c:v>
                </c:pt>
                <c:pt idx="6935">
                  <c:v>1127.0</c:v>
                </c:pt>
                <c:pt idx="6936">
                  <c:v>1127.0</c:v>
                </c:pt>
                <c:pt idx="6937">
                  <c:v>1127.0</c:v>
                </c:pt>
                <c:pt idx="6938">
                  <c:v>1127.0</c:v>
                </c:pt>
                <c:pt idx="6939">
                  <c:v>1127.0</c:v>
                </c:pt>
                <c:pt idx="6940">
                  <c:v>1127.0</c:v>
                </c:pt>
                <c:pt idx="6941">
                  <c:v>1127.0</c:v>
                </c:pt>
                <c:pt idx="6942">
                  <c:v>1127.0</c:v>
                </c:pt>
                <c:pt idx="6943">
                  <c:v>1128.0</c:v>
                </c:pt>
                <c:pt idx="6944">
                  <c:v>1128.0</c:v>
                </c:pt>
                <c:pt idx="6945">
                  <c:v>1129.0</c:v>
                </c:pt>
                <c:pt idx="6946">
                  <c:v>1130.0</c:v>
                </c:pt>
                <c:pt idx="6947">
                  <c:v>1131.0</c:v>
                </c:pt>
                <c:pt idx="6948">
                  <c:v>1132.0</c:v>
                </c:pt>
                <c:pt idx="6949">
                  <c:v>1132.0</c:v>
                </c:pt>
                <c:pt idx="6950">
                  <c:v>1132.0</c:v>
                </c:pt>
                <c:pt idx="6951">
                  <c:v>1132.0</c:v>
                </c:pt>
                <c:pt idx="6952">
                  <c:v>1132.0</c:v>
                </c:pt>
                <c:pt idx="6953">
                  <c:v>1132.0</c:v>
                </c:pt>
                <c:pt idx="6954">
                  <c:v>1132.0</c:v>
                </c:pt>
                <c:pt idx="6955">
                  <c:v>1132.0</c:v>
                </c:pt>
                <c:pt idx="6956">
                  <c:v>1132.0</c:v>
                </c:pt>
                <c:pt idx="6957">
                  <c:v>1133.0</c:v>
                </c:pt>
                <c:pt idx="6958">
                  <c:v>1133.0</c:v>
                </c:pt>
                <c:pt idx="6959">
                  <c:v>1133.0</c:v>
                </c:pt>
                <c:pt idx="6960">
                  <c:v>1133.0</c:v>
                </c:pt>
                <c:pt idx="6961">
                  <c:v>1133.0</c:v>
                </c:pt>
                <c:pt idx="6962">
                  <c:v>1133.0</c:v>
                </c:pt>
                <c:pt idx="6963">
                  <c:v>1133.0</c:v>
                </c:pt>
                <c:pt idx="6964">
                  <c:v>1133.0</c:v>
                </c:pt>
                <c:pt idx="6965">
                  <c:v>1133.0</c:v>
                </c:pt>
                <c:pt idx="6966">
                  <c:v>1133.0</c:v>
                </c:pt>
                <c:pt idx="6967">
                  <c:v>1133.0</c:v>
                </c:pt>
                <c:pt idx="6968">
                  <c:v>1133.0</c:v>
                </c:pt>
                <c:pt idx="6969">
                  <c:v>1133.0</c:v>
                </c:pt>
                <c:pt idx="6970">
                  <c:v>1133.0</c:v>
                </c:pt>
                <c:pt idx="6971">
                  <c:v>1133.0</c:v>
                </c:pt>
                <c:pt idx="6972">
                  <c:v>1133.0</c:v>
                </c:pt>
                <c:pt idx="6973">
                  <c:v>1133.0</c:v>
                </c:pt>
                <c:pt idx="6974">
                  <c:v>1133.0</c:v>
                </c:pt>
                <c:pt idx="6975">
                  <c:v>1134.0</c:v>
                </c:pt>
                <c:pt idx="6976">
                  <c:v>1134.0</c:v>
                </c:pt>
                <c:pt idx="6977">
                  <c:v>1134.0</c:v>
                </c:pt>
                <c:pt idx="6978">
                  <c:v>1134.0</c:v>
                </c:pt>
                <c:pt idx="6979">
                  <c:v>1134.0</c:v>
                </c:pt>
                <c:pt idx="6980">
                  <c:v>1134.0</c:v>
                </c:pt>
                <c:pt idx="6981">
                  <c:v>1134.0</c:v>
                </c:pt>
                <c:pt idx="6982">
                  <c:v>1134.0</c:v>
                </c:pt>
                <c:pt idx="6983">
                  <c:v>1134.0</c:v>
                </c:pt>
                <c:pt idx="6984">
                  <c:v>1134.0</c:v>
                </c:pt>
                <c:pt idx="6985">
                  <c:v>1134.0</c:v>
                </c:pt>
                <c:pt idx="6986">
                  <c:v>1134.0</c:v>
                </c:pt>
                <c:pt idx="6987">
                  <c:v>1134.0</c:v>
                </c:pt>
                <c:pt idx="6988">
                  <c:v>1134.0</c:v>
                </c:pt>
                <c:pt idx="6989">
                  <c:v>1134.0</c:v>
                </c:pt>
                <c:pt idx="6990">
                  <c:v>1134.0</c:v>
                </c:pt>
                <c:pt idx="6991">
                  <c:v>1135.0</c:v>
                </c:pt>
                <c:pt idx="6992">
                  <c:v>1135.0</c:v>
                </c:pt>
                <c:pt idx="6993">
                  <c:v>1135.0</c:v>
                </c:pt>
                <c:pt idx="6994">
                  <c:v>1135.0</c:v>
                </c:pt>
                <c:pt idx="6995">
                  <c:v>1135.0</c:v>
                </c:pt>
                <c:pt idx="6996">
                  <c:v>1136.0</c:v>
                </c:pt>
                <c:pt idx="6997">
                  <c:v>1136.0</c:v>
                </c:pt>
                <c:pt idx="6998">
                  <c:v>1136.0</c:v>
                </c:pt>
                <c:pt idx="6999">
                  <c:v>1137.0</c:v>
                </c:pt>
                <c:pt idx="7000">
                  <c:v>1137.0</c:v>
                </c:pt>
                <c:pt idx="7001">
                  <c:v>1137.0</c:v>
                </c:pt>
                <c:pt idx="7002">
                  <c:v>1137.0</c:v>
                </c:pt>
                <c:pt idx="7003">
                  <c:v>1137.0</c:v>
                </c:pt>
                <c:pt idx="7004">
                  <c:v>1137.0</c:v>
                </c:pt>
                <c:pt idx="7005">
                  <c:v>1137.0</c:v>
                </c:pt>
                <c:pt idx="7006">
                  <c:v>1137.0</c:v>
                </c:pt>
                <c:pt idx="7007">
                  <c:v>1137.0</c:v>
                </c:pt>
                <c:pt idx="7008">
                  <c:v>1137.0</c:v>
                </c:pt>
                <c:pt idx="7009">
                  <c:v>1138.0</c:v>
                </c:pt>
                <c:pt idx="7010">
                  <c:v>1138.0</c:v>
                </c:pt>
                <c:pt idx="7011">
                  <c:v>1138.0</c:v>
                </c:pt>
                <c:pt idx="7012">
                  <c:v>1138.0</c:v>
                </c:pt>
                <c:pt idx="7013">
                  <c:v>1138.0</c:v>
                </c:pt>
                <c:pt idx="7014">
                  <c:v>1138.0</c:v>
                </c:pt>
                <c:pt idx="7015">
                  <c:v>1138.0</c:v>
                </c:pt>
                <c:pt idx="7016">
                  <c:v>1138.0</c:v>
                </c:pt>
                <c:pt idx="7017">
                  <c:v>1138.0</c:v>
                </c:pt>
                <c:pt idx="7018">
                  <c:v>1138.0</c:v>
                </c:pt>
                <c:pt idx="7019">
                  <c:v>1138.0</c:v>
                </c:pt>
                <c:pt idx="7020">
                  <c:v>1138.0</c:v>
                </c:pt>
                <c:pt idx="7021">
                  <c:v>1138.0</c:v>
                </c:pt>
                <c:pt idx="7022">
                  <c:v>1138.0</c:v>
                </c:pt>
                <c:pt idx="7023">
                  <c:v>1138.0</c:v>
                </c:pt>
                <c:pt idx="7024">
                  <c:v>1138.0</c:v>
                </c:pt>
                <c:pt idx="7025">
                  <c:v>1138.0</c:v>
                </c:pt>
                <c:pt idx="7026">
                  <c:v>1138.0</c:v>
                </c:pt>
                <c:pt idx="7027">
                  <c:v>1138.0</c:v>
                </c:pt>
                <c:pt idx="7028">
                  <c:v>1138.0</c:v>
                </c:pt>
                <c:pt idx="7029">
                  <c:v>1138.0</c:v>
                </c:pt>
                <c:pt idx="7030">
                  <c:v>1138.0</c:v>
                </c:pt>
                <c:pt idx="7031">
                  <c:v>1138.0</c:v>
                </c:pt>
                <c:pt idx="7032">
                  <c:v>1138.0</c:v>
                </c:pt>
                <c:pt idx="7033">
                  <c:v>1138.0</c:v>
                </c:pt>
                <c:pt idx="7034">
                  <c:v>1139.0</c:v>
                </c:pt>
                <c:pt idx="7035">
                  <c:v>1140.0</c:v>
                </c:pt>
                <c:pt idx="7036">
                  <c:v>1140.0</c:v>
                </c:pt>
                <c:pt idx="7037">
                  <c:v>1140.0</c:v>
                </c:pt>
                <c:pt idx="7038">
                  <c:v>1140.0</c:v>
                </c:pt>
                <c:pt idx="7039">
                  <c:v>1140.0</c:v>
                </c:pt>
                <c:pt idx="7040">
                  <c:v>1140.0</c:v>
                </c:pt>
                <c:pt idx="7041">
                  <c:v>1140.0</c:v>
                </c:pt>
                <c:pt idx="7042">
                  <c:v>1140.0</c:v>
                </c:pt>
                <c:pt idx="7043">
                  <c:v>1140.0</c:v>
                </c:pt>
                <c:pt idx="7044">
                  <c:v>1141.0</c:v>
                </c:pt>
                <c:pt idx="7045">
                  <c:v>1141.0</c:v>
                </c:pt>
                <c:pt idx="7046">
                  <c:v>1141.0</c:v>
                </c:pt>
                <c:pt idx="7047">
                  <c:v>1141.0</c:v>
                </c:pt>
                <c:pt idx="7048">
                  <c:v>1141.0</c:v>
                </c:pt>
                <c:pt idx="7049">
                  <c:v>1141.0</c:v>
                </c:pt>
                <c:pt idx="7050">
                  <c:v>1141.0</c:v>
                </c:pt>
                <c:pt idx="7051">
                  <c:v>1141.0</c:v>
                </c:pt>
                <c:pt idx="7052">
                  <c:v>1141.0</c:v>
                </c:pt>
                <c:pt idx="7053">
                  <c:v>1141.0</c:v>
                </c:pt>
                <c:pt idx="7054">
                  <c:v>1141.0</c:v>
                </c:pt>
                <c:pt idx="7055">
                  <c:v>1141.0</c:v>
                </c:pt>
                <c:pt idx="7056">
                  <c:v>1141.0</c:v>
                </c:pt>
                <c:pt idx="7057">
                  <c:v>1141.0</c:v>
                </c:pt>
                <c:pt idx="7058">
                  <c:v>1141.0</c:v>
                </c:pt>
                <c:pt idx="7059">
                  <c:v>1141.0</c:v>
                </c:pt>
                <c:pt idx="7060">
                  <c:v>1141.0</c:v>
                </c:pt>
                <c:pt idx="7061">
                  <c:v>1141.0</c:v>
                </c:pt>
                <c:pt idx="7062">
                  <c:v>1141.0</c:v>
                </c:pt>
                <c:pt idx="7063">
                  <c:v>1141.0</c:v>
                </c:pt>
                <c:pt idx="7064">
                  <c:v>1141.0</c:v>
                </c:pt>
                <c:pt idx="7065">
                  <c:v>1142.0</c:v>
                </c:pt>
                <c:pt idx="7066">
                  <c:v>1143.0</c:v>
                </c:pt>
                <c:pt idx="7067">
                  <c:v>1144.0</c:v>
                </c:pt>
                <c:pt idx="7068">
                  <c:v>1145.0</c:v>
                </c:pt>
                <c:pt idx="7069">
                  <c:v>1146.0</c:v>
                </c:pt>
                <c:pt idx="7070">
                  <c:v>1146.0</c:v>
                </c:pt>
                <c:pt idx="7071">
                  <c:v>1146.0</c:v>
                </c:pt>
                <c:pt idx="7072">
                  <c:v>1146.0</c:v>
                </c:pt>
                <c:pt idx="7073">
                  <c:v>1146.0</c:v>
                </c:pt>
                <c:pt idx="7074">
                  <c:v>1146.0</c:v>
                </c:pt>
                <c:pt idx="7075">
                  <c:v>1146.0</c:v>
                </c:pt>
                <c:pt idx="7076">
                  <c:v>1146.0</c:v>
                </c:pt>
                <c:pt idx="7077">
                  <c:v>1146.0</c:v>
                </c:pt>
                <c:pt idx="7078">
                  <c:v>1146.0</c:v>
                </c:pt>
                <c:pt idx="7079">
                  <c:v>1146.0</c:v>
                </c:pt>
                <c:pt idx="7080">
                  <c:v>1146.0</c:v>
                </c:pt>
                <c:pt idx="7081">
                  <c:v>1147.0</c:v>
                </c:pt>
                <c:pt idx="7082">
                  <c:v>1147.0</c:v>
                </c:pt>
                <c:pt idx="7083">
                  <c:v>1147.0</c:v>
                </c:pt>
                <c:pt idx="7084">
                  <c:v>1147.0</c:v>
                </c:pt>
                <c:pt idx="7085">
                  <c:v>1147.0</c:v>
                </c:pt>
                <c:pt idx="7086">
                  <c:v>1147.0</c:v>
                </c:pt>
                <c:pt idx="7087">
                  <c:v>1147.0</c:v>
                </c:pt>
                <c:pt idx="7088">
                  <c:v>1147.0</c:v>
                </c:pt>
                <c:pt idx="7089">
                  <c:v>1147.0</c:v>
                </c:pt>
                <c:pt idx="7090">
                  <c:v>1147.0</c:v>
                </c:pt>
                <c:pt idx="7091">
                  <c:v>1147.0</c:v>
                </c:pt>
                <c:pt idx="7092">
                  <c:v>1147.0</c:v>
                </c:pt>
                <c:pt idx="7093">
                  <c:v>1147.0</c:v>
                </c:pt>
                <c:pt idx="7094">
                  <c:v>1147.0</c:v>
                </c:pt>
                <c:pt idx="7095">
                  <c:v>1148.0</c:v>
                </c:pt>
                <c:pt idx="7096">
                  <c:v>1148.0</c:v>
                </c:pt>
                <c:pt idx="7097">
                  <c:v>1148.0</c:v>
                </c:pt>
                <c:pt idx="7098">
                  <c:v>1148.0</c:v>
                </c:pt>
                <c:pt idx="7099">
                  <c:v>1148.0</c:v>
                </c:pt>
                <c:pt idx="7100">
                  <c:v>1148.0</c:v>
                </c:pt>
                <c:pt idx="7101">
                  <c:v>1148.0</c:v>
                </c:pt>
                <c:pt idx="7102">
                  <c:v>1148.0</c:v>
                </c:pt>
                <c:pt idx="7103">
                  <c:v>1148.0</c:v>
                </c:pt>
                <c:pt idx="7104">
                  <c:v>1148.0</c:v>
                </c:pt>
                <c:pt idx="7105">
                  <c:v>1148.0</c:v>
                </c:pt>
                <c:pt idx="7106">
                  <c:v>1148.0</c:v>
                </c:pt>
                <c:pt idx="7107">
                  <c:v>1148.0</c:v>
                </c:pt>
                <c:pt idx="7108">
                  <c:v>1148.0</c:v>
                </c:pt>
                <c:pt idx="7109">
                  <c:v>1148.0</c:v>
                </c:pt>
                <c:pt idx="7110">
                  <c:v>1148.0</c:v>
                </c:pt>
                <c:pt idx="7111">
                  <c:v>1148.0</c:v>
                </c:pt>
                <c:pt idx="7112">
                  <c:v>1148.0</c:v>
                </c:pt>
                <c:pt idx="7113">
                  <c:v>1148.0</c:v>
                </c:pt>
                <c:pt idx="7114">
                  <c:v>1148.0</c:v>
                </c:pt>
                <c:pt idx="7115">
                  <c:v>1148.0</c:v>
                </c:pt>
                <c:pt idx="7116">
                  <c:v>1148.0</c:v>
                </c:pt>
                <c:pt idx="7117">
                  <c:v>1148.0</c:v>
                </c:pt>
                <c:pt idx="7118">
                  <c:v>1149.0</c:v>
                </c:pt>
                <c:pt idx="7119">
                  <c:v>1149.0</c:v>
                </c:pt>
                <c:pt idx="7120">
                  <c:v>1149.0</c:v>
                </c:pt>
                <c:pt idx="7121">
                  <c:v>1150.0</c:v>
                </c:pt>
                <c:pt idx="7122">
                  <c:v>1150.0</c:v>
                </c:pt>
                <c:pt idx="7123">
                  <c:v>1150.0</c:v>
                </c:pt>
                <c:pt idx="7124">
                  <c:v>1150.0</c:v>
                </c:pt>
                <c:pt idx="7125">
                  <c:v>1150.0</c:v>
                </c:pt>
                <c:pt idx="7126">
                  <c:v>1150.0</c:v>
                </c:pt>
                <c:pt idx="7127">
                  <c:v>1150.0</c:v>
                </c:pt>
                <c:pt idx="7128">
                  <c:v>1150.0</c:v>
                </c:pt>
                <c:pt idx="7129">
                  <c:v>1151.0</c:v>
                </c:pt>
                <c:pt idx="7130">
                  <c:v>1151.0</c:v>
                </c:pt>
                <c:pt idx="7131">
                  <c:v>1151.0</c:v>
                </c:pt>
                <c:pt idx="7132">
                  <c:v>1151.0</c:v>
                </c:pt>
                <c:pt idx="7133">
                  <c:v>1151.0</c:v>
                </c:pt>
                <c:pt idx="7134">
                  <c:v>1151.0</c:v>
                </c:pt>
                <c:pt idx="7135">
                  <c:v>1152.0</c:v>
                </c:pt>
                <c:pt idx="7136">
                  <c:v>1152.0</c:v>
                </c:pt>
                <c:pt idx="7137">
                  <c:v>1153.0</c:v>
                </c:pt>
                <c:pt idx="7138">
                  <c:v>1153.0</c:v>
                </c:pt>
                <c:pt idx="7139">
                  <c:v>1153.0</c:v>
                </c:pt>
                <c:pt idx="7140">
                  <c:v>1153.0</c:v>
                </c:pt>
                <c:pt idx="7141">
                  <c:v>1153.0</c:v>
                </c:pt>
                <c:pt idx="7142">
                  <c:v>1153.0</c:v>
                </c:pt>
                <c:pt idx="7143">
                  <c:v>1153.0</c:v>
                </c:pt>
                <c:pt idx="7144">
                  <c:v>1153.0</c:v>
                </c:pt>
                <c:pt idx="7145">
                  <c:v>1153.0</c:v>
                </c:pt>
                <c:pt idx="7146">
                  <c:v>1153.0</c:v>
                </c:pt>
                <c:pt idx="7147">
                  <c:v>1153.0</c:v>
                </c:pt>
                <c:pt idx="7148">
                  <c:v>1153.0</c:v>
                </c:pt>
                <c:pt idx="7149">
                  <c:v>1153.0</c:v>
                </c:pt>
                <c:pt idx="7150">
                  <c:v>1153.0</c:v>
                </c:pt>
                <c:pt idx="7151">
                  <c:v>1153.0</c:v>
                </c:pt>
                <c:pt idx="7152">
                  <c:v>1154.0</c:v>
                </c:pt>
                <c:pt idx="7153">
                  <c:v>1154.0</c:v>
                </c:pt>
                <c:pt idx="7154">
                  <c:v>1155.0</c:v>
                </c:pt>
                <c:pt idx="7155">
                  <c:v>1155.0</c:v>
                </c:pt>
                <c:pt idx="7156">
                  <c:v>1156.0</c:v>
                </c:pt>
                <c:pt idx="7157">
                  <c:v>1157.0</c:v>
                </c:pt>
                <c:pt idx="7158">
                  <c:v>1157.0</c:v>
                </c:pt>
                <c:pt idx="7159">
                  <c:v>1158.0</c:v>
                </c:pt>
                <c:pt idx="7160">
                  <c:v>1158.0</c:v>
                </c:pt>
                <c:pt idx="7161">
                  <c:v>1158.0</c:v>
                </c:pt>
                <c:pt idx="7162">
                  <c:v>1158.0</c:v>
                </c:pt>
                <c:pt idx="7163">
                  <c:v>1158.0</c:v>
                </c:pt>
                <c:pt idx="7164">
                  <c:v>1158.0</c:v>
                </c:pt>
                <c:pt idx="7165">
                  <c:v>1158.0</c:v>
                </c:pt>
                <c:pt idx="7166">
                  <c:v>1158.0</c:v>
                </c:pt>
                <c:pt idx="7167">
                  <c:v>1158.0</c:v>
                </c:pt>
                <c:pt idx="7168">
                  <c:v>1159.0</c:v>
                </c:pt>
                <c:pt idx="7169">
                  <c:v>1159.0</c:v>
                </c:pt>
                <c:pt idx="7170">
                  <c:v>1159.0</c:v>
                </c:pt>
                <c:pt idx="7171">
                  <c:v>1159.0</c:v>
                </c:pt>
                <c:pt idx="7172">
                  <c:v>1159.0</c:v>
                </c:pt>
                <c:pt idx="7173">
                  <c:v>1159.0</c:v>
                </c:pt>
                <c:pt idx="7174">
                  <c:v>1159.0</c:v>
                </c:pt>
                <c:pt idx="7175">
                  <c:v>1160.0</c:v>
                </c:pt>
                <c:pt idx="7176">
                  <c:v>1161.0</c:v>
                </c:pt>
                <c:pt idx="7177">
                  <c:v>1162.0</c:v>
                </c:pt>
                <c:pt idx="7178">
                  <c:v>1163.0</c:v>
                </c:pt>
                <c:pt idx="7179">
                  <c:v>1163.0</c:v>
                </c:pt>
                <c:pt idx="7180">
                  <c:v>1163.0</c:v>
                </c:pt>
                <c:pt idx="7181">
                  <c:v>1163.0</c:v>
                </c:pt>
                <c:pt idx="7182">
                  <c:v>1163.0</c:v>
                </c:pt>
                <c:pt idx="7183">
                  <c:v>1164.0</c:v>
                </c:pt>
                <c:pt idx="7184">
                  <c:v>1165.0</c:v>
                </c:pt>
                <c:pt idx="7185">
                  <c:v>1166.0</c:v>
                </c:pt>
                <c:pt idx="7186">
                  <c:v>1167.0</c:v>
                </c:pt>
                <c:pt idx="7187">
                  <c:v>1168.0</c:v>
                </c:pt>
                <c:pt idx="7188">
                  <c:v>1168.0</c:v>
                </c:pt>
                <c:pt idx="7189">
                  <c:v>1168.0</c:v>
                </c:pt>
                <c:pt idx="7190">
                  <c:v>1168.0</c:v>
                </c:pt>
                <c:pt idx="7191">
                  <c:v>1168.0</c:v>
                </c:pt>
                <c:pt idx="7192">
                  <c:v>1168.0</c:v>
                </c:pt>
                <c:pt idx="7193">
                  <c:v>1168.0</c:v>
                </c:pt>
                <c:pt idx="7194">
                  <c:v>1168.0</c:v>
                </c:pt>
                <c:pt idx="7195">
                  <c:v>1168.0</c:v>
                </c:pt>
                <c:pt idx="7196">
                  <c:v>1169.0</c:v>
                </c:pt>
                <c:pt idx="7197">
                  <c:v>1169.0</c:v>
                </c:pt>
                <c:pt idx="7198">
                  <c:v>1169.0</c:v>
                </c:pt>
                <c:pt idx="7199">
                  <c:v>1169.0</c:v>
                </c:pt>
                <c:pt idx="7200">
                  <c:v>1169.0</c:v>
                </c:pt>
                <c:pt idx="7201">
                  <c:v>1169.0</c:v>
                </c:pt>
                <c:pt idx="7202">
                  <c:v>1169.0</c:v>
                </c:pt>
                <c:pt idx="7203">
                  <c:v>1169.0</c:v>
                </c:pt>
                <c:pt idx="7204">
                  <c:v>1169.0</c:v>
                </c:pt>
                <c:pt idx="7205">
                  <c:v>1169.0</c:v>
                </c:pt>
                <c:pt idx="7206">
                  <c:v>1169.0</c:v>
                </c:pt>
                <c:pt idx="7207">
                  <c:v>1169.0</c:v>
                </c:pt>
                <c:pt idx="7208">
                  <c:v>1169.0</c:v>
                </c:pt>
                <c:pt idx="7209">
                  <c:v>1169.0</c:v>
                </c:pt>
                <c:pt idx="7210">
                  <c:v>1169.0</c:v>
                </c:pt>
                <c:pt idx="7211">
                  <c:v>1169.0</c:v>
                </c:pt>
                <c:pt idx="7212">
                  <c:v>1169.0</c:v>
                </c:pt>
                <c:pt idx="7213">
                  <c:v>1169.0</c:v>
                </c:pt>
                <c:pt idx="7214">
                  <c:v>1170.0</c:v>
                </c:pt>
                <c:pt idx="7215">
                  <c:v>1171.0</c:v>
                </c:pt>
                <c:pt idx="7216">
                  <c:v>1172.0</c:v>
                </c:pt>
                <c:pt idx="7217">
                  <c:v>1172.0</c:v>
                </c:pt>
                <c:pt idx="7218">
                  <c:v>1172.0</c:v>
                </c:pt>
                <c:pt idx="7219">
                  <c:v>1172.0</c:v>
                </c:pt>
                <c:pt idx="7220">
                  <c:v>1172.0</c:v>
                </c:pt>
                <c:pt idx="7221">
                  <c:v>1172.0</c:v>
                </c:pt>
                <c:pt idx="7222">
                  <c:v>1172.0</c:v>
                </c:pt>
                <c:pt idx="7223">
                  <c:v>1172.0</c:v>
                </c:pt>
                <c:pt idx="7224">
                  <c:v>1172.0</c:v>
                </c:pt>
                <c:pt idx="7225">
                  <c:v>1172.0</c:v>
                </c:pt>
                <c:pt idx="7226">
                  <c:v>1172.0</c:v>
                </c:pt>
                <c:pt idx="7227">
                  <c:v>1172.0</c:v>
                </c:pt>
                <c:pt idx="7228">
                  <c:v>1172.0</c:v>
                </c:pt>
                <c:pt idx="7229">
                  <c:v>1172.0</c:v>
                </c:pt>
                <c:pt idx="7230">
                  <c:v>1172.0</c:v>
                </c:pt>
                <c:pt idx="7231">
                  <c:v>1172.0</c:v>
                </c:pt>
                <c:pt idx="7232">
                  <c:v>1172.0</c:v>
                </c:pt>
                <c:pt idx="7233">
                  <c:v>1172.0</c:v>
                </c:pt>
                <c:pt idx="7234">
                  <c:v>1172.0</c:v>
                </c:pt>
                <c:pt idx="7235">
                  <c:v>1172.0</c:v>
                </c:pt>
                <c:pt idx="7236">
                  <c:v>1172.0</c:v>
                </c:pt>
                <c:pt idx="7237">
                  <c:v>1172.0</c:v>
                </c:pt>
                <c:pt idx="7238">
                  <c:v>1172.0</c:v>
                </c:pt>
                <c:pt idx="7239">
                  <c:v>1172.0</c:v>
                </c:pt>
                <c:pt idx="7240">
                  <c:v>1172.0</c:v>
                </c:pt>
                <c:pt idx="7241">
                  <c:v>1172.0</c:v>
                </c:pt>
                <c:pt idx="7242">
                  <c:v>1172.0</c:v>
                </c:pt>
                <c:pt idx="7243">
                  <c:v>1172.0</c:v>
                </c:pt>
                <c:pt idx="7244">
                  <c:v>1172.0</c:v>
                </c:pt>
                <c:pt idx="7245">
                  <c:v>1172.0</c:v>
                </c:pt>
                <c:pt idx="7246">
                  <c:v>1172.0</c:v>
                </c:pt>
                <c:pt idx="7247">
                  <c:v>1172.0</c:v>
                </c:pt>
                <c:pt idx="7248">
                  <c:v>1172.0</c:v>
                </c:pt>
                <c:pt idx="7249">
                  <c:v>1172.0</c:v>
                </c:pt>
                <c:pt idx="7250">
                  <c:v>1172.0</c:v>
                </c:pt>
                <c:pt idx="7251">
                  <c:v>1172.0</c:v>
                </c:pt>
                <c:pt idx="7252">
                  <c:v>1172.0</c:v>
                </c:pt>
                <c:pt idx="7253">
                  <c:v>1172.0</c:v>
                </c:pt>
                <c:pt idx="7254">
                  <c:v>1172.0</c:v>
                </c:pt>
                <c:pt idx="7255">
                  <c:v>1172.0</c:v>
                </c:pt>
                <c:pt idx="7256">
                  <c:v>1172.0</c:v>
                </c:pt>
                <c:pt idx="7257">
                  <c:v>1172.0</c:v>
                </c:pt>
                <c:pt idx="7258">
                  <c:v>1172.0</c:v>
                </c:pt>
                <c:pt idx="7259">
                  <c:v>1172.0</c:v>
                </c:pt>
                <c:pt idx="7260">
                  <c:v>1172.0</c:v>
                </c:pt>
                <c:pt idx="7261">
                  <c:v>1172.0</c:v>
                </c:pt>
                <c:pt idx="7262">
                  <c:v>1172.0</c:v>
                </c:pt>
                <c:pt idx="7263">
                  <c:v>1172.0</c:v>
                </c:pt>
                <c:pt idx="7264">
                  <c:v>1172.0</c:v>
                </c:pt>
                <c:pt idx="7265">
                  <c:v>1172.0</c:v>
                </c:pt>
                <c:pt idx="7266">
                  <c:v>1172.0</c:v>
                </c:pt>
                <c:pt idx="7267">
                  <c:v>1172.0</c:v>
                </c:pt>
                <c:pt idx="7268">
                  <c:v>1172.0</c:v>
                </c:pt>
                <c:pt idx="7269">
                  <c:v>1172.0</c:v>
                </c:pt>
                <c:pt idx="7270">
                  <c:v>1172.0</c:v>
                </c:pt>
                <c:pt idx="7271">
                  <c:v>1172.0</c:v>
                </c:pt>
                <c:pt idx="7272">
                  <c:v>1172.0</c:v>
                </c:pt>
                <c:pt idx="7273">
                  <c:v>1172.0</c:v>
                </c:pt>
                <c:pt idx="7274">
                  <c:v>1172.0</c:v>
                </c:pt>
                <c:pt idx="7275">
                  <c:v>1172.0</c:v>
                </c:pt>
                <c:pt idx="7276">
                  <c:v>1172.0</c:v>
                </c:pt>
                <c:pt idx="7277">
                  <c:v>1172.0</c:v>
                </c:pt>
                <c:pt idx="7278">
                  <c:v>1172.0</c:v>
                </c:pt>
                <c:pt idx="7279">
                  <c:v>1172.0</c:v>
                </c:pt>
                <c:pt idx="7280">
                  <c:v>1172.0</c:v>
                </c:pt>
                <c:pt idx="7281">
                  <c:v>1172.0</c:v>
                </c:pt>
                <c:pt idx="7282">
                  <c:v>1173.0</c:v>
                </c:pt>
                <c:pt idx="7283">
                  <c:v>1174.0</c:v>
                </c:pt>
                <c:pt idx="7284">
                  <c:v>1175.0</c:v>
                </c:pt>
                <c:pt idx="7285">
                  <c:v>1175.0</c:v>
                </c:pt>
                <c:pt idx="7286">
                  <c:v>1175.0</c:v>
                </c:pt>
                <c:pt idx="7287">
                  <c:v>1176.0</c:v>
                </c:pt>
                <c:pt idx="7288">
                  <c:v>1177.0</c:v>
                </c:pt>
                <c:pt idx="7289">
                  <c:v>1177.0</c:v>
                </c:pt>
                <c:pt idx="7290">
                  <c:v>1177.0</c:v>
                </c:pt>
                <c:pt idx="7291">
                  <c:v>1177.0</c:v>
                </c:pt>
                <c:pt idx="7292">
                  <c:v>1177.0</c:v>
                </c:pt>
                <c:pt idx="7293">
                  <c:v>1177.0</c:v>
                </c:pt>
                <c:pt idx="7294">
                  <c:v>1177.0</c:v>
                </c:pt>
                <c:pt idx="7295">
                  <c:v>1178.0</c:v>
                </c:pt>
                <c:pt idx="7296">
                  <c:v>1178.0</c:v>
                </c:pt>
                <c:pt idx="7297">
                  <c:v>1178.0</c:v>
                </c:pt>
                <c:pt idx="7298">
                  <c:v>1178.0</c:v>
                </c:pt>
                <c:pt idx="7299">
                  <c:v>1179.0</c:v>
                </c:pt>
                <c:pt idx="7300">
                  <c:v>1179.0</c:v>
                </c:pt>
                <c:pt idx="7301">
                  <c:v>1180.0</c:v>
                </c:pt>
                <c:pt idx="7302">
                  <c:v>1181.0</c:v>
                </c:pt>
                <c:pt idx="7303">
                  <c:v>1182.0</c:v>
                </c:pt>
                <c:pt idx="7304">
                  <c:v>1183.0</c:v>
                </c:pt>
                <c:pt idx="7305">
                  <c:v>1184.0</c:v>
                </c:pt>
                <c:pt idx="7306">
                  <c:v>1185.0</c:v>
                </c:pt>
                <c:pt idx="7307">
                  <c:v>1186.0</c:v>
                </c:pt>
                <c:pt idx="7308">
                  <c:v>1187.0</c:v>
                </c:pt>
                <c:pt idx="7309">
                  <c:v>1188.0</c:v>
                </c:pt>
                <c:pt idx="7310">
                  <c:v>1189.0</c:v>
                </c:pt>
                <c:pt idx="7311">
                  <c:v>1190.0</c:v>
                </c:pt>
                <c:pt idx="7312">
                  <c:v>1191.0</c:v>
                </c:pt>
                <c:pt idx="7313">
                  <c:v>1192.0</c:v>
                </c:pt>
                <c:pt idx="7314">
                  <c:v>1192.0</c:v>
                </c:pt>
                <c:pt idx="7315">
                  <c:v>1192.0</c:v>
                </c:pt>
                <c:pt idx="7316">
                  <c:v>1192.0</c:v>
                </c:pt>
                <c:pt idx="7317">
                  <c:v>1192.0</c:v>
                </c:pt>
                <c:pt idx="7318">
                  <c:v>1193.0</c:v>
                </c:pt>
                <c:pt idx="7319">
                  <c:v>1194.0</c:v>
                </c:pt>
                <c:pt idx="7320">
                  <c:v>1195.0</c:v>
                </c:pt>
                <c:pt idx="7321">
                  <c:v>1196.0</c:v>
                </c:pt>
                <c:pt idx="7322">
                  <c:v>1197.0</c:v>
                </c:pt>
                <c:pt idx="7323">
                  <c:v>1197.0</c:v>
                </c:pt>
                <c:pt idx="7324">
                  <c:v>1197.0</c:v>
                </c:pt>
                <c:pt idx="7325">
                  <c:v>1197.0</c:v>
                </c:pt>
                <c:pt idx="7326">
                  <c:v>1197.0</c:v>
                </c:pt>
                <c:pt idx="7327">
                  <c:v>1197.0</c:v>
                </c:pt>
                <c:pt idx="7328">
                  <c:v>1197.0</c:v>
                </c:pt>
                <c:pt idx="7329">
                  <c:v>1197.0</c:v>
                </c:pt>
                <c:pt idx="7330">
                  <c:v>1197.0</c:v>
                </c:pt>
                <c:pt idx="7331">
                  <c:v>1197.0</c:v>
                </c:pt>
                <c:pt idx="7332">
                  <c:v>1197.0</c:v>
                </c:pt>
                <c:pt idx="7333">
                  <c:v>1197.0</c:v>
                </c:pt>
                <c:pt idx="7334">
                  <c:v>1198.0</c:v>
                </c:pt>
                <c:pt idx="7335">
                  <c:v>1198.0</c:v>
                </c:pt>
                <c:pt idx="7336">
                  <c:v>1198.0</c:v>
                </c:pt>
                <c:pt idx="7337">
                  <c:v>1198.0</c:v>
                </c:pt>
                <c:pt idx="7338">
                  <c:v>1198.0</c:v>
                </c:pt>
                <c:pt idx="7339">
                  <c:v>1198.0</c:v>
                </c:pt>
                <c:pt idx="7340">
                  <c:v>1198.0</c:v>
                </c:pt>
                <c:pt idx="7341">
                  <c:v>1198.0</c:v>
                </c:pt>
                <c:pt idx="7342">
                  <c:v>1198.0</c:v>
                </c:pt>
                <c:pt idx="7343">
                  <c:v>1198.0</c:v>
                </c:pt>
                <c:pt idx="7344">
                  <c:v>1198.0</c:v>
                </c:pt>
                <c:pt idx="7345">
                  <c:v>1198.0</c:v>
                </c:pt>
                <c:pt idx="7346">
                  <c:v>1198.0</c:v>
                </c:pt>
                <c:pt idx="7347">
                  <c:v>1199.0</c:v>
                </c:pt>
                <c:pt idx="7348">
                  <c:v>1200.0</c:v>
                </c:pt>
                <c:pt idx="7349">
                  <c:v>1200.0</c:v>
                </c:pt>
                <c:pt idx="7350">
                  <c:v>1200.0</c:v>
                </c:pt>
                <c:pt idx="7351">
                  <c:v>1201.0</c:v>
                </c:pt>
                <c:pt idx="7352">
                  <c:v>1201.0</c:v>
                </c:pt>
                <c:pt idx="7353">
                  <c:v>1201.0</c:v>
                </c:pt>
                <c:pt idx="7354">
                  <c:v>1201.0</c:v>
                </c:pt>
                <c:pt idx="7355">
                  <c:v>1201.0</c:v>
                </c:pt>
                <c:pt idx="7356">
                  <c:v>1202.0</c:v>
                </c:pt>
                <c:pt idx="7357">
                  <c:v>1203.0</c:v>
                </c:pt>
                <c:pt idx="7358">
                  <c:v>1204.0</c:v>
                </c:pt>
                <c:pt idx="7359">
                  <c:v>1204.0</c:v>
                </c:pt>
                <c:pt idx="7360">
                  <c:v>1204.0</c:v>
                </c:pt>
                <c:pt idx="7361">
                  <c:v>1204.0</c:v>
                </c:pt>
                <c:pt idx="7362">
                  <c:v>1204.0</c:v>
                </c:pt>
                <c:pt idx="7363">
                  <c:v>1204.0</c:v>
                </c:pt>
                <c:pt idx="7364">
                  <c:v>1204.0</c:v>
                </c:pt>
                <c:pt idx="7365">
                  <c:v>1205.0</c:v>
                </c:pt>
                <c:pt idx="7366">
                  <c:v>1205.0</c:v>
                </c:pt>
                <c:pt idx="7367">
                  <c:v>1205.0</c:v>
                </c:pt>
                <c:pt idx="7368">
                  <c:v>1206.0</c:v>
                </c:pt>
                <c:pt idx="7369">
                  <c:v>1206.0</c:v>
                </c:pt>
                <c:pt idx="7370">
                  <c:v>1207.0</c:v>
                </c:pt>
                <c:pt idx="7371">
                  <c:v>1207.0</c:v>
                </c:pt>
                <c:pt idx="7372">
                  <c:v>1208.0</c:v>
                </c:pt>
                <c:pt idx="7373">
                  <c:v>1209.0</c:v>
                </c:pt>
                <c:pt idx="7374">
                  <c:v>1209.0</c:v>
                </c:pt>
                <c:pt idx="7375">
                  <c:v>1209.0</c:v>
                </c:pt>
                <c:pt idx="7376">
                  <c:v>1209.0</c:v>
                </c:pt>
                <c:pt idx="7377">
                  <c:v>1209.0</c:v>
                </c:pt>
                <c:pt idx="7378">
                  <c:v>1210.0</c:v>
                </c:pt>
                <c:pt idx="7379">
                  <c:v>1210.0</c:v>
                </c:pt>
                <c:pt idx="7380">
                  <c:v>1211.0</c:v>
                </c:pt>
                <c:pt idx="7381">
                  <c:v>1212.0</c:v>
                </c:pt>
                <c:pt idx="7382">
                  <c:v>1212.0</c:v>
                </c:pt>
                <c:pt idx="7383">
                  <c:v>1212.0</c:v>
                </c:pt>
                <c:pt idx="7384">
                  <c:v>1212.0</c:v>
                </c:pt>
                <c:pt idx="7385">
                  <c:v>1213.0</c:v>
                </c:pt>
                <c:pt idx="7386">
                  <c:v>1213.0</c:v>
                </c:pt>
                <c:pt idx="7387">
                  <c:v>1213.0</c:v>
                </c:pt>
                <c:pt idx="7388">
                  <c:v>1213.0</c:v>
                </c:pt>
                <c:pt idx="7389">
                  <c:v>1214.0</c:v>
                </c:pt>
                <c:pt idx="7390">
                  <c:v>1214.0</c:v>
                </c:pt>
                <c:pt idx="7391">
                  <c:v>1214.0</c:v>
                </c:pt>
                <c:pt idx="7392">
                  <c:v>1215.0</c:v>
                </c:pt>
                <c:pt idx="7393">
                  <c:v>1216.0</c:v>
                </c:pt>
                <c:pt idx="7394">
                  <c:v>1217.0</c:v>
                </c:pt>
                <c:pt idx="7395">
                  <c:v>1217.0</c:v>
                </c:pt>
                <c:pt idx="7396">
                  <c:v>1217.0</c:v>
                </c:pt>
                <c:pt idx="7397">
                  <c:v>1217.0</c:v>
                </c:pt>
                <c:pt idx="7398">
                  <c:v>1217.0</c:v>
                </c:pt>
                <c:pt idx="7399">
                  <c:v>1218.0</c:v>
                </c:pt>
                <c:pt idx="7400">
                  <c:v>1218.0</c:v>
                </c:pt>
                <c:pt idx="7401">
                  <c:v>1218.0</c:v>
                </c:pt>
                <c:pt idx="7402">
                  <c:v>1218.0</c:v>
                </c:pt>
                <c:pt idx="7403">
                  <c:v>1218.0</c:v>
                </c:pt>
                <c:pt idx="7404">
                  <c:v>1218.0</c:v>
                </c:pt>
                <c:pt idx="7405">
                  <c:v>1218.0</c:v>
                </c:pt>
                <c:pt idx="7406">
                  <c:v>1219.0</c:v>
                </c:pt>
                <c:pt idx="7407">
                  <c:v>1219.0</c:v>
                </c:pt>
                <c:pt idx="7408">
                  <c:v>1219.0</c:v>
                </c:pt>
                <c:pt idx="7409">
                  <c:v>1219.0</c:v>
                </c:pt>
                <c:pt idx="7410">
                  <c:v>1219.0</c:v>
                </c:pt>
                <c:pt idx="7411">
                  <c:v>1219.0</c:v>
                </c:pt>
                <c:pt idx="7412">
                  <c:v>1219.0</c:v>
                </c:pt>
                <c:pt idx="7413">
                  <c:v>1219.0</c:v>
                </c:pt>
                <c:pt idx="7414">
                  <c:v>1219.0</c:v>
                </c:pt>
                <c:pt idx="7415">
                  <c:v>1219.0</c:v>
                </c:pt>
                <c:pt idx="7416">
                  <c:v>1219.0</c:v>
                </c:pt>
                <c:pt idx="7417">
                  <c:v>1219.0</c:v>
                </c:pt>
                <c:pt idx="7418">
                  <c:v>1219.0</c:v>
                </c:pt>
                <c:pt idx="7419">
                  <c:v>1219.0</c:v>
                </c:pt>
                <c:pt idx="7420">
                  <c:v>1219.0</c:v>
                </c:pt>
                <c:pt idx="7421">
                  <c:v>1219.0</c:v>
                </c:pt>
                <c:pt idx="7422">
                  <c:v>1219.0</c:v>
                </c:pt>
                <c:pt idx="7423">
                  <c:v>1219.0</c:v>
                </c:pt>
                <c:pt idx="7424">
                  <c:v>1219.0</c:v>
                </c:pt>
                <c:pt idx="7425">
                  <c:v>1219.0</c:v>
                </c:pt>
                <c:pt idx="7426">
                  <c:v>1219.0</c:v>
                </c:pt>
                <c:pt idx="7427">
                  <c:v>1219.0</c:v>
                </c:pt>
                <c:pt idx="7428">
                  <c:v>1219.0</c:v>
                </c:pt>
                <c:pt idx="7429">
                  <c:v>1219.0</c:v>
                </c:pt>
                <c:pt idx="7430">
                  <c:v>1219.0</c:v>
                </c:pt>
                <c:pt idx="7431">
                  <c:v>1219.0</c:v>
                </c:pt>
                <c:pt idx="7432">
                  <c:v>1219.0</c:v>
                </c:pt>
                <c:pt idx="7433">
                  <c:v>1219.0</c:v>
                </c:pt>
                <c:pt idx="7434">
                  <c:v>1219.0</c:v>
                </c:pt>
                <c:pt idx="7435">
                  <c:v>1219.0</c:v>
                </c:pt>
                <c:pt idx="7436">
                  <c:v>1219.0</c:v>
                </c:pt>
                <c:pt idx="7437">
                  <c:v>1219.0</c:v>
                </c:pt>
                <c:pt idx="7438">
                  <c:v>1219.0</c:v>
                </c:pt>
                <c:pt idx="7439">
                  <c:v>1220.0</c:v>
                </c:pt>
                <c:pt idx="7440">
                  <c:v>1220.0</c:v>
                </c:pt>
                <c:pt idx="7441">
                  <c:v>1220.0</c:v>
                </c:pt>
                <c:pt idx="7442">
                  <c:v>1220.0</c:v>
                </c:pt>
                <c:pt idx="7443">
                  <c:v>1220.0</c:v>
                </c:pt>
                <c:pt idx="7444">
                  <c:v>1220.0</c:v>
                </c:pt>
                <c:pt idx="7445">
                  <c:v>1220.0</c:v>
                </c:pt>
                <c:pt idx="7446">
                  <c:v>1220.0</c:v>
                </c:pt>
                <c:pt idx="7447">
                  <c:v>1220.0</c:v>
                </c:pt>
                <c:pt idx="7448">
                  <c:v>1220.0</c:v>
                </c:pt>
                <c:pt idx="7449">
                  <c:v>1220.0</c:v>
                </c:pt>
                <c:pt idx="7450">
                  <c:v>1220.0</c:v>
                </c:pt>
                <c:pt idx="7451">
                  <c:v>1220.0</c:v>
                </c:pt>
                <c:pt idx="7452">
                  <c:v>1220.0</c:v>
                </c:pt>
                <c:pt idx="7453">
                  <c:v>1220.0</c:v>
                </c:pt>
                <c:pt idx="7454">
                  <c:v>1220.0</c:v>
                </c:pt>
                <c:pt idx="7455">
                  <c:v>1220.0</c:v>
                </c:pt>
                <c:pt idx="7456">
                  <c:v>1220.0</c:v>
                </c:pt>
                <c:pt idx="7457">
                  <c:v>1220.0</c:v>
                </c:pt>
                <c:pt idx="7458">
                  <c:v>1220.0</c:v>
                </c:pt>
                <c:pt idx="7459">
                  <c:v>1220.0</c:v>
                </c:pt>
                <c:pt idx="7460">
                  <c:v>1220.0</c:v>
                </c:pt>
                <c:pt idx="7461">
                  <c:v>1221.0</c:v>
                </c:pt>
                <c:pt idx="7462">
                  <c:v>1222.0</c:v>
                </c:pt>
                <c:pt idx="7463">
                  <c:v>1222.0</c:v>
                </c:pt>
                <c:pt idx="7464">
                  <c:v>1222.0</c:v>
                </c:pt>
                <c:pt idx="7465">
                  <c:v>1222.0</c:v>
                </c:pt>
                <c:pt idx="7466">
                  <c:v>1222.0</c:v>
                </c:pt>
                <c:pt idx="7467">
                  <c:v>1222.0</c:v>
                </c:pt>
                <c:pt idx="7468">
                  <c:v>1222.0</c:v>
                </c:pt>
                <c:pt idx="7469">
                  <c:v>1222.0</c:v>
                </c:pt>
                <c:pt idx="7470">
                  <c:v>1222.0</c:v>
                </c:pt>
                <c:pt idx="7471">
                  <c:v>1222.0</c:v>
                </c:pt>
                <c:pt idx="7472">
                  <c:v>1223.0</c:v>
                </c:pt>
                <c:pt idx="7473">
                  <c:v>1223.0</c:v>
                </c:pt>
                <c:pt idx="7474">
                  <c:v>1223.0</c:v>
                </c:pt>
                <c:pt idx="7475">
                  <c:v>1223.0</c:v>
                </c:pt>
                <c:pt idx="7476">
                  <c:v>1223.0</c:v>
                </c:pt>
                <c:pt idx="7477">
                  <c:v>1223.0</c:v>
                </c:pt>
                <c:pt idx="7478">
                  <c:v>1223.0</c:v>
                </c:pt>
                <c:pt idx="7479">
                  <c:v>1223.0</c:v>
                </c:pt>
                <c:pt idx="7480">
                  <c:v>1223.0</c:v>
                </c:pt>
                <c:pt idx="7481">
                  <c:v>1223.0</c:v>
                </c:pt>
                <c:pt idx="7482">
                  <c:v>1223.0</c:v>
                </c:pt>
                <c:pt idx="7483">
                  <c:v>1223.0</c:v>
                </c:pt>
                <c:pt idx="7484">
                  <c:v>1223.0</c:v>
                </c:pt>
                <c:pt idx="7485">
                  <c:v>1223.0</c:v>
                </c:pt>
                <c:pt idx="7486">
                  <c:v>1223.0</c:v>
                </c:pt>
                <c:pt idx="7487">
                  <c:v>1223.0</c:v>
                </c:pt>
                <c:pt idx="7488">
                  <c:v>1223.0</c:v>
                </c:pt>
                <c:pt idx="7489">
                  <c:v>1223.0</c:v>
                </c:pt>
                <c:pt idx="7490">
                  <c:v>1223.0</c:v>
                </c:pt>
                <c:pt idx="7491">
                  <c:v>1223.0</c:v>
                </c:pt>
                <c:pt idx="7492">
                  <c:v>1223.0</c:v>
                </c:pt>
                <c:pt idx="7493">
                  <c:v>1223.0</c:v>
                </c:pt>
                <c:pt idx="7494">
                  <c:v>1223.0</c:v>
                </c:pt>
                <c:pt idx="7495">
                  <c:v>1223.0</c:v>
                </c:pt>
                <c:pt idx="7496">
                  <c:v>1223.0</c:v>
                </c:pt>
                <c:pt idx="7497">
                  <c:v>1223.0</c:v>
                </c:pt>
                <c:pt idx="7498">
                  <c:v>1223.0</c:v>
                </c:pt>
                <c:pt idx="7499">
                  <c:v>1223.0</c:v>
                </c:pt>
                <c:pt idx="7500">
                  <c:v>1223.0</c:v>
                </c:pt>
                <c:pt idx="7501">
                  <c:v>1223.0</c:v>
                </c:pt>
                <c:pt idx="7502">
                  <c:v>1223.0</c:v>
                </c:pt>
                <c:pt idx="7503">
                  <c:v>1223.0</c:v>
                </c:pt>
                <c:pt idx="7504">
                  <c:v>1223.0</c:v>
                </c:pt>
                <c:pt idx="7505">
                  <c:v>1223.0</c:v>
                </c:pt>
                <c:pt idx="7506">
                  <c:v>1223.0</c:v>
                </c:pt>
                <c:pt idx="7507">
                  <c:v>1223.0</c:v>
                </c:pt>
                <c:pt idx="7508">
                  <c:v>1223.0</c:v>
                </c:pt>
                <c:pt idx="7509">
                  <c:v>1223.0</c:v>
                </c:pt>
                <c:pt idx="7510">
                  <c:v>1224.0</c:v>
                </c:pt>
                <c:pt idx="7511">
                  <c:v>1224.0</c:v>
                </c:pt>
                <c:pt idx="7512">
                  <c:v>1225.0</c:v>
                </c:pt>
                <c:pt idx="7513">
                  <c:v>1225.0</c:v>
                </c:pt>
                <c:pt idx="7514">
                  <c:v>1225.0</c:v>
                </c:pt>
                <c:pt idx="7515">
                  <c:v>1225.0</c:v>
                </c:pt>
                <c:pt idx="7516">
                  <c:v>1225.0</c:v>
                </c:pt>
                <c:pt idx="7517">
                  <c:v>1225.0</c:v>
                </c:pt>
                <c:pt idx="7518">
                  <c:v>1225.0</c:v>
                </c:pt>
                <c:pt idx="7519">
                  <c:v>1225.0</c:v>
                </c:pt>
                <c:pt idx="7520">
                  <c:v>1225.0</c:v>
                </c:pt>
                <c:pt idx="7521">
                  <c:v>1226.0</c:v>
                </c:pt>
                <c:pt idx="7522">
                  <c:v>1227.0</c:v>
                </c:pt>
                <c:pt idx="7523">
                  <c:v>1227.0</c:v>
                </c:pt>
                <c:pt idx="7524">
                  <c:v>1227.0</c:v>
                </c:pt>
                <c:pt idx="7525">
                  <c:v>1227.0</c:v>
                </c:pt>
                <c:pt idx="7526">
                  <c:v>1227.0</c:v>
                </c:pt>
                <c:pt idx="7527">
                  <c:v>1227.0</c:v>
                </c:pt>
                <c:pt idx="7528">
                  <c:v>1228.0</c:v>
                </c:pt>
                <c:pt idx="7529">
                  <c:v>1228.0</c:v>
                </c:pt>
                <c:pt idx="7530">
                  <c:v>1229.0</c:v>
                </c:pt>
                <c:pt idx="7531">
                  <c:v>1229.0</c:v>
                </c:pt>
                <c:pt idx="7532">
                  <c:v>1229.0</c:v>
                </c:pt>
                <c:pt idx="7533">
                  <c:v>1229.0</c:v>
                </c:pt>
                <c:pt idx="7534">
                  <c:v>1229.0</c:v>
                </c:pt>
                <c:pt idx="7535">
                  <c:v>1229.0</c:v>
                </c:pt>
                <c:pt idx="7536">
                  <c:v>1230.0</c:v>
                </c:pt>
                <c:pt idx="7537">
                  <c:v>1231.0</c:v>
                </c:pt>
                <c:pt idx="7538">
                  <c:v>1232.0</c:v>
                </c:pt>
                <c:pt idx="7539">
                  <c:v>1233.0</c:v>
                </c:pt>
                <c:pt idx="7540">
                  <c:v>1233.0</c:v>
                </c:pt>
                <c:pt idx="7541">
                  <c:v>1233.0</c:v>
                </c:pt>
                <c:pt idx="7542">
                  <c:v>1233.0</c:v>
                </c:pt>
                <c:pt idx="7543">
                  <c:v>1234.0</c:v>
                </c:pt>
                <c:pt idx="7544">
                  <c:v>1234.0</c:v>
                </c:pt>
                <c:pt idx="7545">
                  <c:v>1234.0</c:v>
                </c:pt>
                <c:pt idx="7546">
                  <c:v>1234.0</c:v>
                </c:pt>
                <c:pt idx="7547">
                  <c:v>1234.0</c:v>
                </c:pt>
                <c:pt idx="7548">
                  <c:v>1234.0</c:v>
                </c:pt>
                <c:pt idx="7549">
                  <c:v>1234.0</c:v>
                </c:pt>
                <c:pt idx="7550">
                  <c:v>1234.0</c:v>
                </c:pt>
                <c:pt idx="7551">
                  <c:v>1234.0</c:v>
                </c:pt>
                <c:pt idx="7552">
                  <c:v>1234.0</c:v>
                </c:pt>
                <c:pt idx="7553">
                  <c:v>1234.0</c:v>
                </c:pt>
                <c:pt idx="7554">
                  <c:v>1234.0</c:v>
                </c:pt>
                <c:pt idx="7555">
                  <c:v>1234.0</c:v>
                </c:pt>
                <c:pt idx="7556">
                  <c:v>1234.0</c:v>
                </c:pt>
                <c:pt idx="7557">
                  <c:v>1235.0</c:v>
                </c:pt>
                <c:pt idx="7558">
                  <c:v>1236.0</c:v>
                </c:pt>
                <c:pt idx="7559">
                  <c:v>1236.0</c:v>
                </c:pt>
                <c:pt idx="7560">
                  <c:v>1237.0</c:v>
                </c:pt>
                <c:pt idx="7561">
                  <c:v>1238.0</c:v>
                </c:pt>
                <c:pt idx="7562">
                  <c:v>1238.0</c:v>
                </c:pt>
                <c:pt idx="7563">
                  <c:v>1238.0</c:v>
                </c:pt>
                <c:pt idx="7564">
                  <c:v>1238.0</c:v>
                </c:pt>
                <c:pt idx="7565">
                  <c:v>1238.0</c:v>
                </c:pt>
                <c:pt idx="7566">
                  <c:v>1238.0</c:v>
                </c:pt>
                <c:pt idx="7567">
                  <c:v>1238.0</c:v>
                </c:pt>
                <c:pt idx="7568">
                  <c:v>1238.0</c:v>
                </c:pt>
                <c:pt idx="7569">
                  <c:v>1238.0</c:v>
                </c:pt>
                <c:pt idx="7570">
                  <c:v>1238.0</c:v>
                </c:pt>
                <c:pt idx="7571">
                  <c:v>1238.0</c:v>
                </c:pt>
                <c:pt idx="7572">
                  <c:v>1238.0</c:v>
                </c:pt>
                <c:pt idx="7573">
                  <c:v>1238.0</c:v>
                </c:pt>
                <c:pt idx="7574">
                  <c:v>1238.0</c:v>
                </c:pt>
                <c:pt idx="7575">
                  <c:v>1238.0</c:v>
                </c:pt>
                <c:pt idx="7576">
                  <c:v>1238.0</c:v>
                </c:pt>
                <c:pt idx="7577">
                  <c:v>1238.0</c:v>
                </c:pt>
                <c:pt idx="7578">
                  <c:v>1238.0</c:v>
                </c:pt>
                <c:pt idx="7579">
                  <c:v>1238.0</c:v>
                </c:pt>
                <c:pt idx="7580">
                  <c:v>1238.0</c:v>
                </c:pt>
                <c:pt idx="7581">
                  <c:v>1238.0</c:v>
                </c:pt>
                <c:pt idx="7582">
                  <c:v>1238.0</c:v>
                </c:pt>
                <c:pt idx="7583">
                  <c:v>1238.0</c:v>
                </c:pt>
                <c:pt idx="7584">
                  <c:v>1238.0</c:v>
                </c:pt>
                <c:pt idx="7585">
                  <c:v>1238.0</c:v>
                </c:pt>
                <c:pt idx="7586">
                  <c:v>1238.0</c:v>
                </c:pt>
                <c:pt idx="7587">
                  <c:v>1238.0</c:v>
                </c:pt>
                <c:pt idx="7588">
                  <c:v>1238.0</c:v>
                </c:pt>
                <c:pt idx="7589">
                  <c:v>1238.0</c:v>
                </c:pt>
                <c:pt idx="7590">
                  <c:v>1239.0</c:v>
                </c:pt>
                <c:pt idx="7591">
                  <c:v>1239.0</c:v>
                </c:pt>
                <c:pt idx="7592">
                  <c:v>1239.0</c:v>
                </c:pt>
                <c:pt idx="7593">
                  <c:v>1239.0</c:v>
                </c:pt>
                <c:pt idx="7594">
                  <c:v>1239.0</c:v>
                </c:pt>
                <c:pt idx="7595">
                  <c:v>1239.0</c:v>
                </c:pt>
                <c:pt idx="7596">
                  <c:v>1239.0</c:v>
                </c:pt>
                <c:pt idx="7597">
                  <c:v>1239.0</c:v>
                </c:pt>
                <c:pt idx="7598">
                  <c:v>1240.0</c:v>
                </c:pt>
                <c:pt idx="7599">
                  <c:v>1240.0</c:v>
                </c:pt>
                <c:pt idx="7600">
                  <c:v>1240.0</c:v>
                </c:pt>
                <c:pt idx="7601">
                  <c:v>1240.0</c:v>
                </c:pt>
                <c:pt idx="7602">
                  <c:v>1240.0</c:v>
                </c:pt>
                <c:pt idx="7603">
                  <c:v>1240.0</c:v>
                </c:pt>
                <c:pt idx="7604">
                  <c:v>1240.0</c:v>
                </c:pt>
                <c:pt idx="7605">
                  <c:v>1240.0</c:v>
                </c:pt>
                <c:pt idx="7606">
                  <c:v>1240.0</c:v>
                </c:pt>
                <c:pt idx="7607">
                  <c:v>1240.0</c:v>
                </c:pt>
                <c:pt idx="7608">
                  <c:v>1240.0</c:v>
                </c:pt>
                <c:pt idx="7609">
                  <c:v>1240.0</c:v>
                </c:pt>
                <c:pt idx="7610">
                  <c:v>1240.0</c:v>
                </c:pt>
                <c:pt idx="7611">
                  <c:v>1240.0</c:v>
                </c:pt>
                <c:pt idx="7612">
                  <c:v>1240.0</c:v>
                </c:pt>
                <c:pt idx="7613">
                  <c:v>1240.0</c:v>
                </c:pt>
                <c:pt idx="7614">
                  <c:v>1240.0</c:v>
                </c:pt>
                <c:pt idx="7615">
                  <c:v>1240.0</c:v>
                </c:pt>
                <c:pt idx="7616">
                  <c:v>1240.0</c:v>
                </c:pt>
                <c:pt idx="7617">
                  <c:v>1240.0</c:v>
                </c:pt>
                <c:pt idx="7618">
                  <c:v>1240.0</c:v>
                </c:pt>
                <c:pt idx="7619">
                  <c:v>1240.0</c:v>
                </c:pt>
                <c:pt idx="7620">
                  <c:v>1240.0</c:v>
                </c:pt>
                <c:pt idx="7621">
                  <c:v>1240.0</c:v>
                </c:pt>
                <c:pt idx="7622">
                  <c:v>1240.0</c:v>
                </c:pt>
                <c:pt idx="7623">
                  <c:v>1240.0</c:v>
                </c:pt>
                <c:pt idx="7624">
                  <c:v>1240.0</c:v>
                </c:pt>
                <c:pt idx="7625">
                  <c:v>1240.0</c:v>
                </c:pt>
                <c:pt idx="7626">
                  <c:v>1240.0</c:v>
                </c:pt>
                <c:pt idx="7627">
                  <c:v>1240.0</c:v>
                </c:pt>
                <c:pt idx="7628">
                  <c:v>1240.0</c:v>
                </c:pt>
                <c:pt idx="7629">
                  <c:v>1240.0</c:v>
                </c:pt>
                <c:pt idx="7630">
                  <c:v>1240.0</c:v>
                </c:pt>
                <c:pt idx="7631">
                  <c:v>1240.0</c:v>
                </c:pt>
                <c:pt idx="7632">
                  <c:v>1240.0</c:v>
                </c:pt>
                <c:pt idx="7633">
                  <c:v>1240.0</c:v>
                </c:pt>
                <c:pt idx="7634">
                  <c:v>1240.0</c:v>
                </c:pt>
                <c:pt idx="7635">
                  <c:v>1240.0</c:v>
                </c:pt>
                <c:pt idx="7636">
                  <c:v>1240.0</c:v>
                </c:pt>
                <c:pt idx="7637">
                  <c:v>1240.0</c:v>
                </c:pt>
                <c:pt idx="7638">
                  <c:v>1241.0</c:v>
                </c:pt>
                <c:pt idx="7639">
                  <c:v>1241.0</c:v>
                </c:pt>
                <c:pt idx="7640">
                  <c:v>1241.0</c:v>
                </c:pt>
                <c:pt idx="7641">
                  <c:v>1241.0</c:v>
                </c:pt>
                <c:pt idx="7642">
                  <c:v>1241.0</c:v>
                </c:pt>
                <c:pt idx="7643">
                  <c:v>1241.0</c:v>
                </c:pt>
                <c:pt idx="7644">
                  <c:v>1241.0</c:v>
                </c:pt>
                <c:pt idx="7645">
                  <c:v>1241.0</c:v>
                </c:pt>
                <c:pt idx="7646">
                  <c:v>1241.0</c:v>
                </c:pt>
                <c:pt idx="7647">
                  <c:v>1241.0</c:v>
                </c:pt>
                <c:pt idx="7648">
                  <c:v>1241.0</c:v>
                </c:pt>
                <c:pt idx="7649">
                  <c:v>1241.0</c:v>
                </c:pt>
                <c:pt idx="7650">
                  <c:v>1241.0</c:v>
                </c:pt>
                <c:pt idx="7651">
                  <c:v>1241.0</c:v>
                </c:pt>
                <c:pt idx="7652">
                  <c:v>1241.0</c:v>
                </c:pt>
                <c:pt idx="7653">
                  <c:v>1242.0</c:v>
                </c:pt>
                <c:pt idx="7654">
                  <c:v>1243.0</c:v>
                </c:pt>
                <c:pt idx="7655">
                  <c:v>1244.0</c:v>
                </c:pt>
                <c:pt idx="7656">
                  <c:v>1245.0</c:v>
                </c:pt>
                <c:pt idx="7657">
                  <c:v>1245.0</c:v>
                </c:pt>
                <c:pt idx="7658">
                  <c:v>1245.0</c:v>
                </c:pt>
                <c:pt idx="7659">
                  <c:v>1245.0</c:v>
                </c:pt>
                <c:pt idx="7660">
                  <c:v>1245.0</c:v>
                </c:pt>
                <c:pt idx="7661">
                  <c:v>1245.0</c:v>
                </c:pt>
                <c:pt idx="7662">
                  <c:v>1245.0</c:v>
                </c:pt>
                <c:pt idx="7663">
                  <c:v>1245.0</c:v>
                </c:pt>
                <c:pt idx="7664">
                  <c:v>1246.0</c:v>
                </c:pt>
                <c:pt idx="7665">
                  <c:v>1246.0</c:v>
                </c:pt>
                <c:pt idx="7666">
                  <c:v>1246.0</c:v>
                </c:pt>
                <c:pt idx="7667">
                  <c:v>1246.0</c:v>
                </c:pt>
                <c:pt idx="7668">
                  <c:v>1246.0</c:v>
                </c:pt>
                <c:pt idx="7669">
                  <c:v>1246.0</c:v>
                </c:pt>
                <c:pt idx="7670">
                  <c:v>1246.0</c:v>
                </c:pt>
                <c:pt idx="7671">
                  <c:v>1246.0</c:v>
                </c:pt>
                <c:pt idx="7672">
                  <c:v>1246.0</c:v>
                </c:pt>
                <c:pt idx="7673">
                  <c:v>1246.0</c:v>
                </c:pt>
                <c:pt idx="7674">
                  <c:v>1246.0</c:v>
                </c:pt>
                <c:pt idx="7675">
                  <c:v>1246.0</c:v>
                </c:pt>
                <c:pt idx="7676">
                  <c:v>1246.0</c:v>
                </c:pt>
                <c:pt idx="7677">
                  <c:v>1246.0</c:v>
                </c:pt>
                <c:pt idx="7678">
                  <c:v>1246.0</c:v>
                </c:pt>
                <c:pt idx="7679">
                  <c:v>1246.0</c:v>
                </c:pt>
                <c:pt idx="7680">
                  <c:v>1246.0</c:v>
                </c:pt>
                <c:pt idx="7681">
                  <c:v>1246.0</c:v>
                </c:pt>
                <c:pt idx="7682">
                  <c:v>1246.0</c:v>
                </c:pt>
                <c:pt idx="7683">
                  <c:v>1246.0</c:v>
                </c:pt>
                <c:pt idx="7684">
                  <c:v>1247.0</c:v>
                </c:pt>
                <c:pt idx="7685">
                  <c:v>1247.0</c:v>
                </c:pt>
                <c:pt idx="7686">
                  <c:v>1248.0</c:v>
                </c:pt>
                <c:pt idx="7687">
                  <c:v>1248.0</c:v>
                </c:pt>
                <c:pt idx="7688">
                  <c:v>1248.0</c:v>
                </c:pt>
                <c:pt idx="7689">
                  <c:v>1248.0</c:v>
                </c:pt>
                <c:pt idx="7690">
                  <c:v>1248.0</c:v>
                </c:pt>
                <c:pt idx="7691">
                  <c:v>1248.0</c:v>
                </c:pt>
                <c:pt idx="7692">
                  <c:v>1248.0</c:v>
                </c:pt>
                <c:pt idx="7693">
                  <c:v>1248.0</c:v>
                </c:pt>
                <c:pt idx="7694">
                  <c:v>1248.0</c:v>
                </c:pt>
                <c:pt idx="7695">
                  <c:v>1248.0</c:v>
                </c:pt>
                <c:pt idx="7696">
                  <c:v>1248.0</c:v>
                </c:pt>
                <c:pt idx="7697">
                  <c:v>1248.0</c:v>
                </c:pt>
                <c:pt idx="7698">
                  <c:v>1248.0</c:v>
                </c:pt>
                <c:pt idx="7699">
                  <c:v>1248.0</c:v>
                </c:pt>
                <c:pt idx="7700">
                  <c:v>1248.0</c:v>
                </c:pt>
                <c:pt idx="7701">
                  <c:v>1248.0</c:v>
                </c:pt>
                <c:pt idx="7702">
                  <c:v>1248.0</c:v>
                </c:pt>
                <c:pt idx="7703">
                  <c:v>1248.0</c:v>
                </c:pt>
                <c:pt idx="7704">
                  <c:v>1248.0</c:v>
                </c:pt>
                <c:pt idx="7705">
                  <c:v>1249.0</c:v>
                </c:pt>
                <c:pt idx="7706">
                  <c:v>1250.0</c:v>
                </c:pt>
                <c:pt idx="7707">
                  <c:v>1251.0</c:v>
                </c:pt>
                <c:pt idx="7708">
                  <c:v>1251.0</c:v>
                </c:pt>
                <c:pt idx="7709">
                  <c:v>1251.0</c:v>
                </c:pt>
                <c:pt idx="7710">
                  <c:v>1252.0</c:v>
                </c:pt>
                <c:pt idx="7711">
                  <c:v>1253.0</c:v>
                </c:pt>
                <c:pt idx="7712">
                  <c:v>1254.0</c:v>
                </c:pt>
                <c:pt idx="7713">
                  <c:v>1254.0</c:v>
                </c:pt>
                <c:pt idx="7714">
                  <c:v>1254.0</c:v>
                </c:pt>
                <c:pt idx="7715">
                  <c:v>1254.0</c:v>
                </c:pt>
                <c:pt idx="7716">
                  <c:v>1255.0</c:v>
                </c:pt>
                <c:pt idx="7717">
                  <c:v>1256.0</c:v>
                </c:pt>
                <c:pt idx="7718">
                  <c:v>1256.0</c:v>
                </c:pt>
                <c:pt idx="7719">
                  <c:v>1256.0</c:v>
                </c:pt>
                <c:pt idx="7720">
                  <c:v>1257.0</c:v>
                </c:pt>
                <c:pt idx="7721">
                  <c:v>1257.0</c:v>
                </c:pt>
                <c:pt idx="7722">
                  <c:v>1258.0</c:v>
                </c:pt>
                <c:pt idx="7723">
                  <c:v>1258.0</c:v>
                </c:pt>
                <c:pt idx="7724">
                  <c:v>1258.0</c:v>
                </c:pt>
                <c:pt idx="7725">
                  <c:v>1258.0</c:v>
                </c:pt>
                <c:pt idx="7726">
                  <c:v>1258.0</c:v>
                </c:pt>
                <c:pt idx="7727">
                  <c:v>1258.0</c:v>
                </c:pt>
                <c:pt idx="7728">
                  <c:v>1258.0</c:v>
                </c:pt>
                <c:pt idx="7729">
                  <c:v>1258.0</c:v>
                </c:pt>
                <c:pt idx="7730">
                  <c:v>1258.0</c:v>
                </c:pt>
                <c:pt idx="7731">
                  <c:v>1259.0</c:v>
                </c:pt>
                <c:pt idx="7732">
                  <c:v>1260.0</c:v>
                </c:pt>
                <c:pt idx="7733">
                  <c:v>1261.0</c:v>
                </c:pt>
                <c:pt idx="7734">
                  <c:v>1261.0</c:v>
                </c:pt>
                <c:pt idx="7735">
                  <c:v>1261.0</c:v>
                </c:pt>
                <c:pt idx="7736">
                  <c:v>1261.0</c:v>
                </c:pt>
                <c:pt idx="7737">
                  <c:v>1262.0</c:v>
                </c:pt>
                <c:pt idx="7738">
                  <c:v>1263.0</c:v>
                </c:pt>
                <c:pt idx="7739">
                  <c:v>1263.0</c:v>
                </c:pt>
                <c:pt idx="7740">
                  <c:v>1263.0</c:v>
                </c:pt>
                <c:pt idx="7741">
                  <c:v>1264.0</c:v>
                </c:pt>
                <c:pt idx="7742">
                  <c:v>1264.0</c:v>
                </c:pt>
                <c:pt idx="7743">
                  <c:v>1265.0</c:v>
                </c:pt>
                <c:pt idx="7744">
                  <c:v>1265.0</c:v>
                </c:pt>
                <c:pt idx="7745">
                  <c:v>1265.0</c:v>
                </c:pt>
                <c:pt idx="7746">
                  <c:v>1266.0</c:v>
                </c:pt>
                <c:pt idx="7747">
                  <c:v>1266.0</c:v>
                </c:pt>
                <c:pt idx="7748">
                  <c:v>1266.0</c:v>
                </c:pt>
                <c:pt idx="7749">
                  <c:v>1266.0</c:v>
                </c:pt>
                <c:pt idx="7750">
                  <c:v>1266.0</c:v>
                </c:pt>
                <c:pt idx="7751">
                  <c:v>1266.0</c:v>
                </c:pt>
                <c:pt idx="7752">
                  <c:v>1266.0</c:v>
                </c:pt>
                <c:pt idx="7753">
                  <c:v>1266.0</c:v>
                </c:pt>
                <c:pt idx="7754">
                  <c:v>1266.0</c:v>
                </c:pt>
                <c:pt idx="7755">
                  <c:v>1266.0</c:v>
                </c:pt>
                <c:pt idx="7756">
                  <c:v>1266.0</c:v>
                </c:pt>
                <c:pt idx="7757">
                  <c:v>1267.0</c:v>
                </c:pt>
                <c:pt idx="7758">
                  <c:v>1267.0</c:v>
                </c:pt>
                <c:pt idx="7759">
                  <c:v>1268.0</c:v>
                </c:pt>
                <c:pt idx="7760">
                  <c:v>1269.0</c:v>
                </c:pt>
                <c:pt idx="7761">
                  <c:v>1269.0</c:v>
                </c:pt>
                <c:pt idx="7762">
                  <c:v>1270.0</c:v>
                </c:pt>
                <c:pt idx="7763">
                  <c:v>1270.0</c:v>
                </c:pt>
                <c:pt idx="7764">
                  <c:v>1270.0</c:v>
                </c:pt>
                <c:pt idx="7765">
                  <c:v>1270.0</c:v>
                </c:pt>
                <c:pt idx="7766">
                  <c:v>1270.0</c:v>
                </c:pt>
                <c:pt idx="7767">
                  <c:v>1270.0</c:v>
                </c:pt>
                <c:pt idx="7768">
                  <c:v>1270.0</c:v>
                </c:pt>
                <c:pt idx="7769">
                  <c:v>1270.0</c:v>
                </c:pt>
                <c:pt idx="7770">
                  <c:v>1270.0</c:v>
                </c:pt>
                <c:pt idx="7771">
                  <c:v>1270.0</c:v>
                </c:pt>
                <c:pt idx="7772">
                  <c:v>1270.0</c:v>
                </c:pt>
                <c:pt idx="7773">
                  <c:v>1270.0</c:v>
                </c:pt>
                <c:pt idx="7774">
                  <c:v>1270.0</c:v>
                </c:pt>
                <c:pt idx="7775">
                  <c:v>1270.0</c:v>
                </c:pt>
                <c:pt idx="7776">
                  <c:v>1270.0</c:v>
                </c:pt>
                <c:pt idx="7777">
                  <c:v>1270.0</c:v>
                </c:pt>
                <c:pt idx="7778">
                  <c:v>1270.0</c:v>
                </c:pt>
                <c:pt idx="7779">
                  <c:v>1270.0</c:v>
                </c:pt>
                <c:pt idx="7780">
                  <c:v>1270.0</c:v>
                </c:pt>
                <c:pt idx="7781">
                  <c:v>1270.0</c:v>
                </c:pt>
                <c:pt idx="7782">
                  <c:v>1270.0</c:v>
                </c:pt>
                <c:pt idx="7783">
                  <c:v>1270.0</c:v>
                </c:pt>
                <c:pt idx="7784">
                  <c:v>1270.0</c:v>
                </c:pt>
                <c:pt idx="7785">
                  <c:v>1270.0</c:v>
                </c:pt>
                <c:pt idx="7786">
                  <c:v>1270.0</c:v>
                </c:pt>
                <c:pt idx="7787">
                  <c:v>1270.0</c:v>
                </c:pt>
                <c:pt idx="7788">
                  <c:v>1270.0</c:v>
                </c:pt>
                <c:pt idx="7789">
                  <c:v>1270.0</c:v>
                </c:pt>
                <c:pt idx="7790">
                  <c:v>1270.0</c:v>
                </c:pt>
                <c:pt idx="7791">
                  <c:v>1270.0</c:v>
                </c:pt>
                <c:pt idx="7792">
                  <c:v>1270.0</c:v>
                </c:pt>
                <c:pt idx="7793">
                  <c:v>1270.0</c:v>
                </c:pt>
                <c:pt idx="7794">
                  <c:v>1270.0</c:v>
                </c:pt>
                <c:pt idx="7795">
                  <c:v>1271.0</c:v>
                </c:pt>
                <c:pt idx="7796">
                  <c:v>1271.0</c:v>
                </c:pt>
                <c:pt idx="7797">
                  <c:v>1271.0</c:v>
                </c:pt>
                <c:pt idx="7798">
                  <c:v>1272.0</c:v>
                </c:pt>
                <c:pt idx="7799">
                  <c:v>1272.0</c:v>
                </c:pt>
                <c:pt idx="7800">
                  <c:v>1272.0</c:v>
                </c:pt>
                <c:pt idx="7801">
                  <c:v>1272.0</c:v>
                </c:pt>
                <c:pt idx="7802">
                  <c:v>1272.0</c:v>
                </c:pt>
                <c:pt idx="7803">
                  <c:v>1272.0</c:v>
                </c:pt>
                <c:pt idx="7804">
                  <c:v>1272.0</c:v>
                </c:pt>
                <c:pt idx="7805">
                  <c:v>1272.0</c:v>
                </c:pt>
                <c:pt idx="7806">
                  <c:v>1272.0</c:v>
                </c:pt>
                <c:pt idx="7807">
                  <c:v>1272.0</c:v>
                </c:pt>
                <c:pt idx="7808">
                  <c:v>1272.0</c:v>
                </c:pt>
                <c:pt idx="7809">
                  <c:v>1272.0</c:v>
                </c:pt>
                <c:pt idx="7810">
                  <c:v>1272.0</c:v>
                </c:pt>
                <c:pt idx="7811">
                  <c:v>1272.0</c:v>
                </c:pt>
                <c:pt idx="7812">
                  <c:v>1272.0</c:v>
                </c:pt>
                <c:pt idx="7813">
                  <c:v>1272.0</c:v>
                </c:pt>
                <c:pt idx="7814">
                  <c:v>1272.0</c:v>
                </c:pt>
                <c:pt idx="7815">
                  <c:v>1272.0</c:v>
                </c:pt>
                <c:pt idx="7816">
                  <c:v>1272.0</c:v>
                </c:pt>
                <c:pt idx="7817">
                  <c:v>1272.0</c:v>
                </c:pt>
                <c:pt idx="7818">
                  <c:v>1272.0</c:v>
                </c:pt>
                <c:pt idx="7819">
                  <c:v>1272.0</c:v>
                </c:pt>
                <c:pt idx="7820">
                  <c:v>1272.0</c:v>
                </c:pt>
                <c:pt idx="7821">
                  <c:v>1272.0</c:v>
                </c:pt>
                <c:pt idx="7822">
                  <c:v>1272.0</c:v>
                </c:pt>
                <c:pt idx="7823">
                  <c:v>1272.0</c:v>
                </c:pt>
                <c:pt idx="7824">
                  <c:v>1272.0</c:v>
                </c:pt>
                <c:pt idx="7825">
                  <c:v>1272.0</c:v>
                </c:pt>
                <c:pt idx="7826">
                  <c:v>1272.0</c:v>
                </c:pt>
                <c:pt idx="7827">
                  <c:v>1272.0</c:v>
                </c:pt>
                <c:pt idx="7828">
                  <c:v>1272.0</c:v>
                </c:pt>
                <c:pt idx="7829">
                  <c:v>1272.0</c:v>
                </c:pt>
                <c:pt idx="7830">
                  <c:v>1272.0</c:v>
                </c:pt>
                <c:pt idx="7831">
                  <c:v>1272.0</c:v>
                </c:pt>
                <c:pt idx="7832">
                  <c:v>1272.0</c:v>
                </c:pt>
                <c:pt idx="7833">
                  <c:v>1272.0</c:v>
                </c:pt>
                <c:pt idx="7834">
                  <c:v>1272.0</c:v>
                </c:pt>
                <c:pt idx="7835">
                  <c:v>1272.0</c:v>
                </c:pt>
                <c:pt idx="7836">
                  <c:v>1272.0</c:v>
                </c:pt>
                <c:pt idx="7837">
                  <c:v>1272.0</c:v>
                </c:pt>
                <c:pt idx="7838">
                  <c:v>1272.0</c:v>
                </c:pt>
                <c:pt idx="7839">
                  <c:v>1272.0</c:v>
                </c:pt>
                <c:pt idx="7840">
                  <c:v>1272.0</c:v>
                </c:pt>
                <c:pt idx="7841">
                  <c:v>1272.0</c:v>
                </c:pt>
                <c:pt idx="7842">
                  <c:v>1272.0</c:v>
                </c:pt>
                <c:pt idx="7843">
                  <c:v>1272.0</c:v>
                </c:pt>
                <c:pt idx="7844">
                  <c:v>1272.0</c:v>
                </c:pt>
                <c:pt idx="7845">
                  <c:v>1272.0</c:v>
                </c:pt>
                <c:pt idx="7846">
                  <c:v>1272.0</c:v>
                </c:pt>
                <c:pt idx="7847">
                  <c:v>1272.0</c:v>
                </c:pt>
                <c:pt idx="7848">
                  <c:v>1272.0</c:v>
                </c:pt>
                <c:pt idx="7849">
                  <c:v>1272.0</c:v>
                </c:pt>
                <c:pt idx="7850">
                  <c:v>1272.0</c:v>
                </c:pt>
                <c:pt idx="7851">
                  <c:v>1272.0</c:v>
                </c:pt>
                <c:pt idx="7852">
                  <c:v>1272.0</c:v>
                </c:pt>
                <c:pt idx="7853">
                  <c:v>1272.0</c:v>
                </c:pt>
                <c:pt idx="7854">
                  <c:v>1272.0</c:v>
                </c:pt>
                <c:pt idx="7855">
                  <c:v>1272.0</c:v>
                </c:pt>
                <c:pt idx="7856">
                  <c:v>1272.0</c:v>
                </c:pt>
                <c:pt idx="7857">
                  <c:v>1272.0</c:v>
                </c:pt>
                <c:pt idx="7858">
                  <c:v>1272.0</c:v>
                </c:pt>
                <c:pt idx="7859">
                  <c:v>1272.0</c:v>
                </c:pt>
                <c:pt idx="7860">
                  <c:v>1272.0</c:v>
                </c:pt>
                <c:pt idx="7861">
                  <c:v>1272.0</c:v>
                </c:pt>
                <c:pt idx="7862">
                  <c:v>1272.0</c:v>
                </c:pt>
                <c:pt idx="7863">
                  <c:v>1272.0</c:v>
                </c:pt>
                <c:pt idx="7864">
                  <c:v>1272.0</c:v>
                </c:pt>
                <c:pt idx="7865">
                  <c:v>1272.0</c:v>
                </c:pt>
                <c:pt idx="7866">
                  <c:v>1272.0</c:v>
                </c:pt>
                <c:pt idx="7867">
                  <c:v>1272.0</c:v>
                </c:pt>
                <c:pt idx="7868">
                  <c:v>1272.0</c:v>
                </c:pt>
                <c:pt idx="7869">
                  <c:v>1272.0</c:v>
                </c:pt>
                <c:pt idx="7870">
                  <c:v>1272.0</c:v>
                </c:pt>
                <c:pt idx="7871">
                  <c:v>1272.0</c:v>
                </c:pt>
                <c:pt idx="7872">
                  <c:v>1272.0</c:v>
                </c:pt>
                <c:pt idx="7873">
                  <c:v>1272.0</c:v>
                </c:pt>
                <c:pt idx="7874">
                  <c:v>1272.0</c:v>
                </c:pt>
                <c:pt idx="7875">
                  <c:v>1272.0</c:v>
                </c:pt>
                <c:pt idx="7876">
                  <c:v>1272.0</c:v>
                </c:pt>
                <c:pt idx="7877">
                  <c:v>1272.0</c:v>
                </c:pt>
                <c:pt idx="7878">
                  <c:v>1272.0</c:v>
                </c:pt>
                <c:pt idx="7879">
                  <c:v>1272.0</c:v>
                </c:pt>
                <c:pt idx="7880">
                  <c:v>1272.0</c:v>
                </c:pt>
                <c:pt idx="7881">
                  <c:v>1272.0</c:v>
                </c:pt>
                <c:pt idx="7882">
                  <c:v>1272.0</c:v>
                </c:pt>
                <c:pt idx="7883">
                  <c:v>1272.0</c:v>
                </c:pt>
                <c:pt idx="7884">
                  <c:v>1272.0</c:v>
                </c:pt>
                <c:pt idx="7885">
                  <c:v>1272.0</c:v>
                </c:pt>
                <c:pt idx="7886">
                  <c:v>1272.0</c:v>
                </c:pt>
                <c:pt idx="7887">
                  <c:v>1272.0</c:v>
                </c:pt>
                <c:pt idx="7888">
                  <c:v>1272.0</c:v>
                </c:pt>
                <c:pt idx="7889">
                  <c:v>1273.0</c:v>
                </c:pt>
                <c:pt idx="7890">
                  <c:v>1274.0</c:v>
                </c:pt>
                <c:pt idx="7891">
                  <c:v>1274.0</c:v>
                </c:pt>
                <c:pt idx="7892">
                  <c:v>1274.0</c:v>
                </c:pt>
                <c:pt idx="7893">
                  <c:v>1274.0</c:v>
                </c:pt>
                <c:pt idx="7894">
                  <c:v>1274.0</c:v>
                </c:pt>
                <c:pt idx="7895">
                  <c:v>1274.0</c:v>
                </c:pt>
                <c:pt idx="7896">
                  <c:v>1275.0</c:v>
                </c:pt>
                <c:pt idx="7897">
                  <c:v>1275.0</c:v>
                </c:pt>
                <c:pt idx="7898">
                  <c:v>1276.0</c:v>
                </c:pt>
                <c:pt idx="7899">
                  <c:v>1276.0</c:v>
                </c:pt>
                <c:pt idx="7900">
                  <c:v>1276.0</c:v>
                </c:pt>
                <c:pt idx="7901">
                  <c:v>1276.0</c:v>
                </c:pt>
                <c:pt idx="7902">
                  <c:v>1276.0</c:v>
                </c:pt>
                <c:pt idx="7903">
                  <c:v>1276.0</c:v>
                </c:pt>
                <c:pt idx="7904">
                  <c:v>1276.0</c:v>
                </c:pt>
                <c:pt idx="7905">
                  <c:v>1276.0</c:v>
                </c:pt>
                <c:pt idx="7906">
                  <c:v>1276.0</c:v>
                </c:pt>
                <c:pt idx="7907">
                  <c:v>1276.0</c:v>
                </c:pt>
                <c:pt idx="7908">
                  <c:v>1276.0</c:v>
                </c:pt>
                <c:pt idx="7909">
                  <c:v>1276.0</c:v>
                </c:pt>
                <c:pt idx="7910">
                  <c:v>1276.0</c:v>
                </c:pt>
                <c:pt idx="7911">
                  <c:v>1276.0</c:v>
                </c:pt>
                <c:pt idx="7912">
                  <c:v>1277.0</c:v>
                </c:pt>
                <c:pt idx="7913">
                  <c:v>1277.0</c:v>
                </c:pt>
                <c:pt idx="7914">
                  <c:v>1277.0</c:v>
                </c:pt>
                <c:pt idx="7915">
                  <c:v>1277.0</c:v>
                </c:pt>
                <c:pt idx="7916">
                  <c:v>1277.0</c:v>
                </c:pt>
                <c:pt idx="7917">
                  <c:v>1277.0</c:v>
                </c:pt>
                <c:pt idx="7918">
                  <c:v>1277.0</c:v>
                </c:pt>
                <c:pt idx="7919">
                  <c:v>1277.0</c:v>
                </c:pt>
                <c:pt idx="7920">
                  <c:v>1278.0</c:v>
                </c:pt>
                <c:pt idx="7921">
                  <c:v>1278.0</c:v>
                </c:pt>
                <c:pt idx="7922">
                  <c:v>1278.0</c:v>
                </c:pt>
                <c:pt idx="7923">
                  <c:v>1278.0</c:v>
                </c:pt>
                <c:pt idx="7924">
                  <c:v>1278.0</c:v>
                </c:pt>
                <c:pt idx="7925">
                  <c:v>1278.0</c:v>
                </c:pt>
                <c:pt idx="7926">
                  <c:v>1278.0</c:v>
                </c:pt>
                <c:pt idx="7927">
                  <c:v>1278.0</c:v>
                </c:pt>
                <c:pt idx="7928">
                  <c:v>1278.0</c:v>
                </c:pt>
                <c:pt idx="7929">
                  <c:v>1278.0</c:v>
                </c:pt>
                <c:pt idx="7930">
                  <c:v>1278.0</c:v>
                </c:pt>
                <c:pt idx="7931">
                  <c:v>1278.0</c:v>
                </c:pt>
                <c:pt idx="7932">
                  <c:v>1278.0</c:v>
                </c:pt>
                <c:pt idx="7933">
                  <c:v>1278.0</c:v>
                </c:pt>
                <c:pt idx="7934">
                  <c:v>1278.0</c:v>
                </c:pt>
                <c:pt idx="7935">
                  <c:v>1278.0</c:v>
                </c:pt>
                <c:pt idx="7936">
                  <c:v>1278.0</c:v>
                </c:pt>
                <c:pt idx="7937">
                  <c:v>1278.0</c:v>
                </c:pt>
                <c:pt idx="7938">
                  <c:v>1278.0</c:v>
                </c:pt>
                <c:pt idx="7939">
                  <c:v>1278.0</c:v>
                </c:pt>
                <c:pt idx="7940">
                  <c:v>1278.0</c:v>
                </c:pt>
                <c:pt idx="7941">
                  <c:v>1278.0</c:v>
                </c:pt>
                <c:pt idx="7942">
                  <c:v>1278.0</c:v>
                </c:pt>
                <c:pt idx="7943">
                  <c:v>1278.0</c:v>
                </c:pt>
                <c:pt idx="7944">
                  <c:v>1278.0</c:v>
                </c:pt>
                <c:pt idx="7945">
                  <c:v>1278.0</c:v>
                </c:pt>
                <c:pt idx="7946">
                  <c:v>1278.0</c:v>
                </c:pt>
                <c:pt idx="7947">
                  <c:v>1278.0</c:v>
                </c:pt>
                <c:pt idx="7948">
                  <c:v>1278.0</c:v>
                </c:pt>
                <c:pt idx="7949">
                  <c:v>1278.0</c:v>
                </c:pt>
                <c:pt idx="7950">
                  <c:v>1278.0</c:v>
                </c:pt>
                <c:pt idx="7951">
                  <c:v>1278.0</c:v>
                </c:pt>
                <c:pt idx="7952">
                  <c:v>1278.0</c:v>
                </c:pt>
                <c:pt idx="7953">
                  <c:v>1278.0</c:v>
                </c:pt>
                <c:pt idx="7954">
                  <c:v>1278.0</c:v>
                </c:pt>
                <c:pt idx="7955">
                  <c:v>1278.0</c:v>
                </c:pt>
                <c:pt idx="7956">
                  <c:v>1278.0</c:v>
                </c:pt>
                <c:pt idx="7957">
                  <c:v>1278.0</c:v>
                </c:pt>
                <c:pt idx="7958">
                  <c:v>1278.0</c:v>
                </c:pt>
                <c:pt idx="7959">
                  <c:v>1279.0</c:v>
                </c:pt>
                <c:pt idx="7960">
                  <c:v>1279.0</c:v>
                </c:pt>
                <c:pt idx="7961">
                  <c:v>1279.0</c:v>
                </c:pt>
                <c:pt idx="7962">
                  <c:v>1279.0</c:v>
                </c:pt>
                <c:pt idx="7963">
                  <c:v>1279.0</c:v>
                </c:pt>
                <c:pt idx="7964">
                  <c:v>1279.0</c:v>
                </c:pt>
                <c:pt idx="7965">
                  <c:v>1279.0</c:v>
                </c:pt>
                <c:pt idx="7966">
                  <c:v>1279.0</c:v>
                </c:pt>
                <c:pt idx="7967">
                  <c:v>1279.0</c:v>
                </c:pt>
                <c:pt idx="7968">
                  <c:v>1279.0</c:v>
                </c:pt>
                <c:pt idx="7969">
                  <c:v>1279.0</c:v>
                </c:pt>
                <c:pt idx="7970">
                  <c:v>1279.0</c:v>
                </c:pt>
                <c:pt idx="7971">
                  <c:v>1279.0</c:v>
                </c:pt>
                <c:pt idx="7972">
                  <c:v>1279.0</c:v>
                </c:pt>
                <c:pt idx="7973">
                  <c:v>1279.0</c:v>
                </c:pt>
                <c:pt idx="7974">
                  <c:v>1279.0</c:v>
                </c:pt>
                <c:pt idx="7975">
                  <c:v>1279.0</c:v>
                </c:pt>
                <c:pt idx="7976">
                  <c:v>1280.0</c:v>
                </c:pt>
                <c:pt idx="7977">
                  <c:v>1280.0</c:v>
                </c:pt>
                <c:pt idx="7978">
                  <c:v>1280.0</c:v>
                </c:pt>
                <c:pt idx="7979">
                  <c:v>1280.0</c:v>
                </c:pt>
                <c:pt idx="7980">
                  <c:v>1280.0</c:v>
                </c:pt>
                <c:pt idx="7981">
                  <c:v>1280.0</c:v>
                </c:pt>
                <c:pt idx="7982">
                  <c:v>1280.0</c:v>
                </c:pt>
                <c:pt idx="7983">
                  <c:v>1280.0</c:v>
                </c:pt>
                <c:pt idx="7984">
                  <c:v>1280.0</c:v>
                </c:pt>
                <c:pt idx="7985">
                  <c:v>1280.0</c:v>
                </c:pt>
                <c:pt idx="7986">
                  <c:v>1280.0</c:v>
                </c:pt>
                <c:pt idx="7987">
                  <c:v>1280.0</c:v>
                </c:pt>
                <c:pt idx="7988">
                  <c:v>1280.0</c:v>
                </c:pt>
                <c:pt idx="7989">
                  <c:v>1280.0</c:v>
                </c:pt>
                <c:pt idx="7990">
                  <c:v>1280.0</c:v>
                </c:pt>
                <c:pt idx="7991">
                  <c:v>1280.0</c:v>
                </c:pt>
                <c:pt idx="7992">
                  <c:v>1280.0</c:v>
                </c:pt>
                <c:pt idx="7993">
                  <c:v>1280.0</c:v>
                </c:pt>
                <c:pt idx="7994">
                  <c:v>1280.0</c:v>
                </c:pt>
                <c:pt idx="7995">
                  <c:v>1280.0</c:v>
                </c:pt>
                <c:pt idx="7996">
                  <c:v>1280.0</c:v>
                </c:pt>
                <c:pt idx="7997">
                  <c:v>1280.0</c:v>
                </c:pt>
                <c:pt idx="7998">
                  <c:v>1280.0</c:v>
                </c:pt>
                <c:pt idx="7999">
                  <c:v>1280.0</c:v>
                </c:pt>
                <c:pt idx="8000">
                  <c:v>1280.0</c:v>
                </c:pt>
                <c:pt idx="8001">
                  <c:v>1280.0</c:v>
                </c:pt>
                <c:pt idx="8002">
                  <c:v>1280.0</c:v>
                </c:pt>
                <c:pt idx="8003">
                  <c:v>1280.0</c:v>
                </c:pt>
                <c:pt idx="8004">
                  <c:v>1280.0</c:v>
                </c:pt>
                <c:pt idx="8005">
                  <c:v>1280.0</c:v>
                </c:pt>
                <c:pt idx="8006">
                  <c:v>1280.0</c:v>
                </c:pt>
                <c:pt idx="8007">
                  <c:v>1281.0</c:v>
                </c:pt>
                <c:pt idx="8008">
                  <c:v>1282.0</c:v>
                </c:pt>
                <c:pt idx="8009">
                  <c:v>1282.0</c:v>
                </c:pt>
                <c:pt idx="8010">
                  <c:v>1282.0</c:v>
                </c:pt>
                <c:pt idx="8011">
                  <c:v>1282.0</c:v>
                </c:pt>
                <c:pt idx="8012">
                  <c:v>1282.0</c:v>
                </c:pt>
                <c:pt idx="8013">
                  <c:v>1282.0</c:v>
                </c:pt>
                <c:pt idx="8014">
                  <c:v>1282.0</c:v>
                </c:pt>
                <c:pt idx="8015">
                  <c:v>1282.0</c:v>
                </c:pt>
                <c:pt idx="8016">
                  <c:v>1282.0</c:v>
                </c:pt>
                <c:pt idx="8017">
                  <c:v>1282.0</c:v>
                </c:pt>
                <c:pt idx="8018">
                  <c:v>1282.0</c:v>
                </c:pt>
                <c:pt idx="8019">
                  <c:v>1282.0</c:v>
                </c:pt>
                <c:pt idx="8020">
                  <c:v>1282.0</c:v>
                </c:pt>
                <c:pt idx="8021">
                  <c:v>1282.0</c:v>
                </c:pt>
                <c:pt idx="8022">
                  <c:v>1282.0</c:v>
                </c:pt>
                <c:pt idx="8023">
                  <c:v>1282.0</c:v>
                </c:pt>
                <c:pt idx="8024">
                  <c:v>1282.0</c:v>
                </c:pt>
                <c:pt idx="8025">
                  <c:v>1282.0</c:v>
                </c:pt>
                <c:pt idx="8026">
                  <c:v>1282.0</c:v>
                </c:pt>
                <c:pt idx="8027">
                  <c:v>1282.0</c:v>
                </c:pt>
                <c:pt idx="8028">
                  <c:v>1282.0</c:v>
                </c:pt>
                <c:pt idx="8029">
                  <c:v>1282.0</c:v>
                </c:pt>
                <c:pt idx="8030">
                  <c:v>1282.0</c:v>
                </c:pt>
                <c:pt idx="8031">
                  <c:v>1282.0</c:v>
                </c:pt>
                <c:pt idx="8032">
                  <c:v>1282.0</c:v>
                </c:pt>
                <c:pt idx="8033">
                  <c:v>1282.0</c:v>
                </c:pt>
                <c:pt idx="8034">
                  <c:v>1282.0</c:v>
                </c:pt>
                <c:pt idx="8035">
                  <c:v>1282.0</c:v>
                </c:pt>
                <c:pt idx="8036">
                  <c:v>1282.0</c:v>
                </c:pt>
                <c:pt idx="8037">
                  <c:v>1282.0</c:v>
                </c:pt>
                <c:pt idx="8038">
                  <c:v>1282.0</c:v>
                </c:pt>
                <c:pt idx="8039">
                  <c:v>1282.0</c:v>
                </c:pt>
                <c:pt idx="8040">
                  <c:v>1282.0</c:v>
                </c:pt>
                <c:pt idx="8041">
                  <c:v>1282.0</c:v>
                </c:pt>
                <c:pt idx="8042">
                  <c:v>1283.0</c:v>
                </c:pt>
                <c:pt idx="8043">
                  <c:v>1283.0</c:v>
                </c:pt>
                <c:pt idx="8044">
                  <c:v>1283.0</c:v>
                </c:pt>
                <c:pt idx="8045">
                  <c:v>1283.0</c:v>
                </c:pt>
                <c:pt idx="8046">
                  <c:v>1284.0</c:v>
                </c:pt>
                <c:pt idx="8047">
                  <c:v>1284.0</c:v>
                </c:pt>
                <c:pt idx="8048">
                  <c:v>1284.0</c:v>
                </c:pt>
                <c:pt idx="8049">
                  <c:v>1284.0</c:v>
                </c:pt>
                <c:pt idx="8050">
                  <c:v>1284.0</c:v>
                </c:pt>
                <c:pt idx="8051">
                  <c:v>1284.0</c:v>
                </c:pt>
                <c:pt idx="8052">
                  <c:v>1284.0</c:v>
                </c:pt>
                <c:pt idx="8053">
                  <c:v>1284.0</c:v>
                </c:pt>
                <c:pt idx="8054">
                  <c:v>1284.0</c:v>
                </c:pt>
                <c:pt idx="8055">
                  <c:v>1284.0</c:v>
                </c:pt>
                <c:pt idx="8056">
                  <c:v>1284.0</c:v>
                </c:pt>
                <c:pt idx="8057">
                  <c:v>1284.0</c:v>
                </c:pt>
                <c:pt idx="8058">
                  <c:v>1284.0</c:v>
                </c:pt>
                <c:pt idx="8059">
                  <c:v>1284.0</c:v>
                </c:pt>
                <c:pt idx="8060">
                  <c:v>1284.0</c:v>
                </c:pt>
                <c:pt idx="8061">
                  <c:v>1284.0</c:v>
                </c:pt>
                <c:pt idx="8062">
                  <c:v>1284.0</c:v>
                </c:pt>
                <c:pt idx="8063">
                  <c:v>1284.0</c:v>
                </c:pt>
                <c:pt idx="8064">
                  <c:v>1284.0</c:v>
                </c:pt>
                <c:pt idx="8065">
                  <c:v>1284.0</c:v>
                </c:pt>
                <c:pt idx="8066">
                  <c:v>1284.0</c:v>
                </c:pt>
                <c:pt idx="8067">
                  <c:v>1285.0</c:v>
                </c:pt>
                <c:pt idx="8068">
                  <c:v>1286.0</c:v>
                </c:pt>
                <c:pt idx="8069">
                  <c:v>1287.0</c:v>
                </c:pt>
                <c:pt idx="8070">
                  <c:v>1288.0</c:v>
                </c:pt>
                <c:pt idx="8071">
                  <c:v>1289.0</c:v>
                </c:pt>
                <c:pt idx="8072">
                  <c:v>1290.0</c:v>
                </c:pt>
                <c:pt idx="8073">
                  <c:v>1291.0</c:v>
                </c:pt>
                <c:pt idx="8074">
                  <c:v>1292.0</c:v>
                </c:pt>
                <c:pt idx="8075">
                  <c:v>1293.0</c:v>
                </c:pt>
                <c:pt idx="8076">
                  <c:v>1294.0</c:v>
                </c:pt>
                <c:pt idx="8077">
                  <c:v>1295.0</c:v>
                </c:pt>
                <c:pt idx="8078">
                  <c:v>1296.0</c:v>
                </c:pt>
                <c:pt idx="8079">
                  <c:v>1297.0</c:v>
                </c:pt>
                <c:pt idx="8080">
                  <c:v>1298.0</c:v>
                </c:pt>
                <c:pt idx="8081">
                  <c:v>1299.0</c:v>
                </c:pt>
                <c:pt idx="8082">
                  <c:v>1300.0</c:v>
                </c:pt>
                <c:pt idx="8083">
                  <c:v>1301.0</c:v>
                </c:pt>
                <c:pt idx="8084">
                  <c:v>1302.0</c:v>
                </c:pt>
                <c:pt idx="8085">
                  <c:v>1303.0</c:v>
                </c:pt>
                <c:pt idx="8086">
                  <c:v>1304.0</c:v>
                </c:pt>
                <c:pt idx="8087">
                  <c:v>1305.0</c:v>
                </c:pt>
                <c:pt idx="8088">
                  <c:v>1306.0</c:v>
                </c:pt>
                <c:pt idx="8089">
                  <c:v>1307.0</c:v>
                </c:pt>
                <c:pt idx="8090">
                  <c:v>1308.0</c:v>
                </c:pt>
                <c:pt idx="8091">
                  <c:v>1309.0</c:v>
                </c:pt>
                <c:pt idx="8092">
                  <c:v>1310.0</c:v>
                </c:pt>
                <c:pt idx="8093">
                  <c:v>1311.0</c:v>
                </c:pt>
                <c:pt idx="8094">
                  <c:v>1312.0</c:v>
                </c:pt>
                <c:pt idx="8095">
                  <c:v>1313.0</c:v>
                </c:pt>
                <c:pt idx="8096">
                  <c:v>1314.0</c:v>
                </c:pt>
                <c:pt idx="8097">
                  <c:v>1315.0</c:v>
                </c:pt>
                <c:pt idx="8098">
                  <c:v>1316.0</c:v>
                </c:pt>
                <c:pt idx="8099">
                  <c:v>1316.0</c:v>
                </c:pt>
                <c:pt idx="8100">
                  <c:v>1316.0</c:v>
                </c:pt>
                <c:pt idx="8101">
                  <c:v>1317.0</c:v>
                </c:pt>
                <c:pt idx="8102">
                  <c:v>1318.0</c:v>
                </c:pt>
                <c:pt idx="8103">
                  <c:v>1319.0</c:v>
                </c:pt>
                <c:pt idx="8104">
                  <c:v>1320.0</c:v>
                </c:pt>
                <c:pt idx="8105">
                  <c:v>1321.0</c:v>
                </c:pt>
                <c:pt idx="8106">
                  <c:v>1321.0</c:v>
                </c:pt>
                <c:pt idx="8107">
                  <c:v>1321.0</c:v>
                </c:pt>
                <c:pt idx="8108">
                  <c:v>1321.0</c:v>
                </c:pt>
                <c:pt idx="8109">
                  <c:v>1322.0</c:v>
                </c:pt>
                <c:pt idx="8110">
                  <c:v>1323.0</c:v>
                </c:pt>
                <c:pt idx="8111">
                  <c:v>1324.0</c:v>
                </c:pt>
                <c:pt idx="8112">
                  <c:v>1325.0</c:v>
                </c:pt>
                <c:pt idx="8113">
                  <c:v>1326.0</c:v>
                </c:pt>
                <c:pt idx="8114">
                  <c:v>1326.0</c:v>
                </c:pt>
                <c:pt idx="8115">
                  <c:v>1326.0</c:v>
                </c:pt>
                <c:pt idx="8116">
                  <c:v>1327.0</c:v>
                </c:pt>
                <c:pt idx="8117">
                  <c:v>1327.0</c:v>
                </c:pt>
                <c:pt idx="8118">
                  <c:v>1327.0</c:v>
                </c:pt>
                <c:pt idx="8119">
                  <c:v>1327.0</c:v>
                </c:pt>
                <c:pt idx="8120">
                  <c:v>1327.0</c:v>
                </c:pt>
                <c:pt idx="8121">
                  <c:v>1327.0</c:v>
                </c:pt>
                <c:pt idx="8122">
                  <c:v>1327.0</c:v>
                </c:pt>
                <c:pt idx="8123">
                  <c:v>1327.0</c:v>
                </c:pt>
                <c:pt idx="8124">
                  <c:v>1327.0</c:v>
                </c:pt>
                <c:pt idx="8125">
                  <c:v>1327.0</c:v>
                </c:pt>
                <c:pt idx="8126">
                  <c:v>1327.0</c:v>
                </c:pt>
                <c:pt idx="8127">
                  <c:v>1327.0</c:v>
                </c:pt>
                <c:pt idx="8128">
                  <c:v>1327.0</c:v>
                </c:pt>
                <c:pt idx="8129">
                  <c:v>1327.0</c:v>
                </c:pt>
                <c:pt idx="8130">
                  <c:v>1327.0</c:v>
                </c:pt>
                <c:pt idx="8131">
                  <c:v>1327.0</c:v>
                </c:pt>
                <c:pt idx="8132">
                  <c:v>1327.0</c:v>
                </c:pt>
                <c:pt idx="8133">
                  <c:v>1327.0</c:v>
                </c:pt>
                <c:pt idx="8134">
                  <c:v>1327.0</c:v>
                </c:pt>
                <c:pt idx="8135">
                  <c:v>1327.0</c:v>
                </c:pt>
                <c:pt idx="8136">
                  <c:v>1327.0</c:v>
                </c:pt>
                <c:pt idx="8137">
                  <c:v>1327.0</c:v>
                </c:pt>
                <c:pt idx="8138">
                  <c:v>1327.0</c:v>
                </c:pt>
                <c:pt idx="8139">
                  <c:v>1327.0</c:v>
                </c:pt>
                <c:pt idx="8140">
                  <c:v>1327.0</c:v>
                </c:pt>
                <c:pt idx="8141">
                  <c:v>1327.0</c:v>
                </c:pt>
                <c:pt idx="8142">
                  <c:v>1327.0</c:v>
                </c:pt>
                <c:pt idx="8143">
                  <c:v>1328.0</c:v>
                </c:pt>
                <c:pt idx="8144">
                  <c:v>1329.0</c:v>
                </c:pt>
                <c:pt idx="8145">
                  <c:v>1330.0</c:v>
                </c:pt>
                <c:pt idx="8146">
                  <c:v>1330.0</c:v>
                </c:pt>
                <c:pt idx="8147">
                  <c:v>1330.0</c:v>
                </c:pt>
                <c:pt idx="8148">
                  <c:v>1330.0</c:v>
                </c:pt>
                <c:pt idx="8149">
                  <c:v>1331.0</c:v>
                </c:pt>
                <c:pt idx="8150">
                  <c:v>1332.0</c:v>
                </c:pt>
                <c:pt idx="8151">
                  <c:v>1333.0</c:v>
                </c:pt>
                <c:pt idx="8152">
                  <c:v>1334.0</c:v>
                </c:pt>
                <c:pt idx="8153">
                  <c:v>1335.0</c:v>
                </c:pt>
                <c:pt idx="8154">
                  <c:v>1336.0</c:v>
                </c:pt>
                <c:pt idx="8155">
                  <c:v>1337.0</c:v>
                </c:pt>
                <c:pt idx="8156">
                  <c:v>1337.0</c:v>
                </c:pt>
                <c:pt idx="8157">
                  <c:v>1337.0</c:v>
                </c:pt>
                <c:pt idx="8158">
                  <c:v>1337.0</c:v>
                </c:pt>
                <c:pt idx="8159">
                  <c:v>1337.0</c:v>
                </c:pt>
                <c:pt idx="8160">
                  <c:v>1337.0</c:v>
                </c:pt>
                <c:pt idx="8161">
                  <c:v>1337.0</c:v>
                </c:pt>
                <c:pt idx="8162">
                  <c:v>1337.0</c:v>
                </c:pt>
                <c:pt idx="8163">
                  <c:v>1338.0</c:v>
                </c:pt>
                <c:pt idx="8164">
                  <c:v>1338.0</c:v>
                </c:pt>
                <c:pt idx="8165">
                  <c:v>1338.0</c:v>
                </c:pt>
                <c:pt idx="8166">
                  <c:v>1338.0</c:v>
                </c:pt>
                <c:pt idx="8167">
                  <c:v>1338.0</c:v>
                </c:pt>
                <c:pt idx="8168">
                  <c:v>1338.0</c:v>
                </c:pt>
                <c:pt idx="8169">
                  <c:v>1338.0</c:v>
                </c:pt>
                <c:pt idx="8170">
                  <c:v>1338.0</c:v>
                </c:pt>
                <c:pt idx="8171">
                  <c:v>1338.0</c:v>
                </c:pt>
                <c:pt idx="8172">
                  <c:v>1338.0</c:v>
                </c:pt>
                <c:pt idx="8173">
                  <c:v>1338.0</c:v>
                </c:pt>
                <c:pt idx="8174">
                  <c:v>1338.0</c:v>
                </c:pt>
                <c:pt idx="8175">
                  <c:v>1338.0</c:v>
                </c:pt>
                <c:pt idx="8176">
                  <c:v>1338.0</c:v>
                </c:pt>
                <c:pt idx="8177">
                  <c:v>1338.0</c:v>
                </c:pt>
                <c:pt idx="8178">
                  <c:v>1338.0</c:v>
                </c:pt>
                <c:pt idx="8179">
                  <c:v>1339.0</c:v>
                </c:pt>
                <c:pt idx="8180">
                  <c:v>1339.0</c:v>
                </c:pt>
                <c:pt idx="8181">
                  <c:v>1339.0</c:v>
                </c:pt>
                <c:pt idx="8182">
                  <c:v>1339.0</c:v>
                </c:pt>
                <c:pt idx="8183">
                  <c:v>1339.0</c:v>
                </c:pt>
                <c:pt idx="8184">
                  <c:v>1339.0</c:v>
                </c:pt>
                <c:pt idx="8185">
                  <c:v>1339.0</c:v>
                </c:pt>
                <c:pt idx="8186">
                  <c:v>1339.0</c:v>
                </c:pt>
                <c:pt idx="8187">
                  <c:v>1339.0</c:v>
                </c:pt>
                <c:pt idx="8188">
                  <c:v>1340.0</c:v>
                </c:pt>
                <c:pt idx="8189">
                  <c:v>1340.0</c:v>
                </c:pt>
                <c:pt idx="8190">
                  <c:v>1340.0</c:v>
                </c:pt>
                <c:pt idx="8191">
                  <c:v>1340.0</c:v>
                </c:pt>
                <c:pt idx="8192">
                  <c:v>1340.0</c:v>
                </c:pt>
                <c:pt idx="8193">
                  <c:v>1340.0</c:v>
                </c:pt>
                <c:pt idx="8194">
                  <c:v>1340.0</c:v>
                </c:pt>
                <c:pt idx="8195">
                  <c:v>1340.0</c:v>
                </c:pt>
                <c:pt idx="8196">
                  <c:v>1340.0</c:v>
                </c:pt>
                <c:pt idx="8197">
                  <c:v>1340.0</c:v>
                </c:pt>
                <c:pt idx="8198">
                  <c:v>1340.0</c:v>
                </c:pt>
                <c:pt idx="8199">
                  <c:v>1340.0</c:v>
                </c:pt>
                <c:pt idx="8200">
                  <c:v>1340.0</c:v>
                </c:pt>
                <c:pt idx="8201">
                  <c:v>1340.0</c:v>
                </c:pt>
                <c:pt idx="8202">
                  <c:v>1340.0</c:v>
                </c:pt>
                <c:pt idx="8203">
                  <c:v>1340.0</c:v>
                </c:pt>
                <c:pt idx="8204">
                  <c:v>1341.0</c:v>
                </c:pt>
                <c:pt idx="8205">
                  <c:v>1341.0</c:v>
                </c:pt>
                <c:pt idx="8206">
                  <c:v>1341.0</c:v>
                </c:pt>
                <c:pt idx="8207">
                  <c:v>1341.0</c:v>
                </c:pt>
                <c:pt idx="8208">
                  <c:v>1341.0</c:v>
                </c:pt>
                <c:pt idx="8209">
                  <c:v>1342.0</c:v>
                </c:pt>
                <c:pt idx="8210">
                  <c:v>1343.0</c:v>
                </c:pt>
                <c:pt idx="8211">
                  <c:v>1344.0</c:v>
                </c:pt>
                <c:pt idx="8212">
                  <c:v>1344.0</c:v>
                </c:pt>
                <c:pt idx="8213">
                  <c:v>1344.0</c:v>
                </c:pt>
                <c:pt idx="8214">
                  <c:v>1344.0</c:v>
                </c:pt>
                <c:pt idx="8215">
                  <c:v>1344.0</c:v>
                </c:pt>
                <c:pt idx="8216">
                  <c:v>1344.0</c:v>
                </c:pt>
                <c:pt idx="8217">
                  <c:v>1344.0</c:v>
                </c:pt>
                <c:pt idx="8218">
                  <c:v>1344.0</c:v>
                </c:pt>
                <c:pt idx="8219">
                  <c:v>1344.0</c:v>
                </c:pt>
                <c:pt idx="8220">
                  <c:v>1344.0</c:v>
                </c:pt>
                <c:pt idx="8221">
                  <c:v>1344.0</c:v>
                </c:pt>
                <c:pt idx="8222">
                  <c:v>1344.0</c:v>
                </c:pt>
                <c:pt idx="8223">
                  <c:v>1345.0</c:v>
                </c:pt>
                <c:pt idx="8224">
                  <c:v>1345.0</c:v>
                </c:pt>
                <c:pt idx="8225">
                  <c:v>1345.0</c:v>
                </c:pt>
                <c:pt idx="8226">
                  <c:v>1345.0</c:v>
                </c:pt>
                <c:pt idx="8227">
                  <c:v>1345.0</c:v>
                </c:pt>
                <c:pt idx="8228">
                  <c:v>1345.0</c:v>
                </c:pt>
                <c:pt idx="8229">
                  <c:v>1345.0</c:v>
                </c:pt>
                <c:pt idx="8230">
                  <c:v>1346.0</c:v>
                </c:pt>
                <c:pt idx="8231">
                  <c:v>1346.0</c:v>
                </c:pt>
                <c:pt idx="8232">
                  <c:v>1346.0</c:v>
                </c:pt>
                <c:pt idx="8233">
                  <c:v>1347.0</c:v>
                </c:pt>
                <c:pt idx="8234">
                  <c:v>1347.0</c:v>
                </c:pt>
                <c:pt idx="8235">
                  <c:v>1347.0</c:v>
                </c:pt>
                <c:pt idx="8236">
                  <c:v>1347.0</c:v>
                </c:pt>
                <c:pt idx="8237">
                  <c:v>1347.0</c:v>
                </c:pt>
                <c:pt idx="8238">
                  <c:v>1347.0</c:v>
                </c:pt>
                <c:pt idx="8239">
                  <c:v>1347.0</c:v>
                </c:pt>
                <c:pt idx="8240">
                  <c:v>1348.0</c:v>
                </c:pt>
                <c:pt idx="8241">
                  <c:v>1348.0</c:v>
                </c:pt>
                <c:pt idx="8242">
                  <c:v>1348.0</c:v>
                </c:pt>
                <c:pt idx="8243">
                  <c:v>1348.0</c:v>
                </c:pt>
                <c:pt idx="8244">
                  <c:v>1348.0</c:v>
                </c:pt>
                <c:pt idx="8245">
                  <c:v>1348.0</c:v>
                </c:pt>
                <c:pt idx="8246">
                  <c:v>1348.0</c:v>
                </c:pt>
                <c:pt idx="8247">
                  <c:v>1348.0</c:v>
                </c:pt>
                <c:pt idx="8248">
                  <c:v>1348.0</c:v>
                </c:pt>
                <c:pt idx="8249">
                  <c:v>1348.0</c:v>
                </c:pt>
                <c:pt idx="8250">
                  <c:v>1348.0</c:v>
                </c:pt>
                <c:pt idx="8251">
                  <c:v>1348.0</c:v>
                </c:pt>
                <c:pt idx="8252">
                  <c:v>1349.0</c:v>
                </c:pt>
                <c:pt idx="8253">
                  <c:v>1350.0</c:v>
                </c:pt>
                <c:pt idx="8254">
                  <c:v>1350.0</c:v>
                </c:pt>
                <c:pt idx="8255">
                  <c:v>1351.0</c:v>
                </c:pt>
                <c:pt idx="8256">
                  <c:v>1352.0</c:v>
                </c:pt>
                <c:pt idx="8257">
                  <c:v>1353.0</c:v>
                </c:pt>
                <c:pt idx="8258">
                  <c:v>1354.0</c:v>
                </c:pt>
                <c:pt idx="8259">
                  <c:v>1355.0</c:v>
                </c:pt>
                <c:pt idx="8260">
                  <c:v>1356.0</c:v>
                </c:pt>
                <c:pt idx="8261">
                  <c:v>1356.0</c:v>
                </c:pt>
                <c:pt idx="8262">
                  <c:v>1357.0</c:v>
                </c:pt>
                <c:pt idx="8263">
                  <c:v>1357.0</c:v>
                </c:pt>
                <c:pt idx="8264">
                  <c:v>1357.0</c:v>
                </c:pt>
                <c:pt idx="8265">
                  <c:v>1357.0</c:v>
                </c:pt>
                <c:pt idx="8266">
                  <c:v>1357.0</c:v>
                </c:pt>
                <c:pt idx="8267">
                  <c:v>1357.0</c:v>
                </c:pt>
                <c:pt idx="8268">
                  <c:v>1358.0</c:v>
                </c:pt>
                <c:pt idx="8269">
                  <c:v>1358.0</c:v>
                </c:pt>
                <c:pt idx="8270">
                  <c:v>1358.0</c:v>
                </c:pt>
                <c:pt idx="8271">
                  <c:v>1358.0</c:v>
                </c:pt>
                <c:pt idx="8272">
                  <c:v>1358.0</c:v>
                </c:pt>
                <c:pt idx="8273">
                  <c:v>1358.0</c:v>
                </c:pt>
                <c:pt idx="8274">
                  <c:v>1359.0</c:v>
                </c:pt>
                <c:pt idx="8275">
                  <c:v>1360.0</c:v>
                </c:pt>
                <c:pt idx="8276">
                  <c:v>1360.0</c:v>
                </c:pt>
                <c:pt idx="8277">
                  <c:v>1360.0</c:v>
                </c:pt>
                <c:pt idx="8278">
                  <c:v>1360.0</c:v>
                </c:pt>
                <c:pt idx="8279">
                  <c:v>1360.0</c:v>
                </c:pt>
                <c:pt idx="8280">
                  <c:v>1360.0</c:v>
                </c:pt>
                <c:pt idx="8281">
                  <c:v>1360.0</c:v>
                </c:pt>
                <c:pt idx="8282">
                  <c:v>1360.0</c:v>
                </c:pt>
                <c:pt idx="8283">
                  <c:v>1360.0</c:v>
                </c:pt>
                <c:pt idx="8284">
                  <c:v>1360.0</c:v>
                </c:pt>
                <c:pt idx="8285">
                  <c:v>1360.0</c:v>
                </c:pt>
                <c:pt idx="8286">
                  <c:v>1360.0</c:v>
                </c:pt>
                <c:pt idx="8287">
                  <c:v>1360.0</c:v>
                </c:pt>
                <c:pt idx="8288">
                  <c:v>1360.0</c:v>
                </c:pt>
                <c:pt idx="8289">
                  <c:v>1361.0</c:v>
                </c:pt>
                <c:pt idx="8290">
                  <c:v>1361.0</c:v>
                </c:pt>
                <c:pt idx="8291">
                  <c:v>1361.0</c:v>
                </c:pt>
                <c:pt idx="8292">
                  <c:v>1361.0</c:v>
                </c:pt>
                <c:pt idx="8293">
                  <c:v>1362.0</c:v>
                </c:pt>
                <c:pt idx="8294">
                  <c:v>1362.0</c:v>
                </c:pt>
                <c:pt idx="8295">
                  <c:v>1362.0</c:v>
                </c:pt>
                <c:pt idx="8296">
                  <c:v>1363.0</c:v>
                </c:pt>
                <c:pt idx="8297">
                  <c:v>1363.0</c:v>
                </c:pt>
                <c:pt idx="8298">
                  <c:v>1364.0</c:v>
                </c:pt>
                <c:pt idx="8299">
                  <c:v>1365.0</c:v>
                </c:pt>
                <c:pt idx="8300">
                  <c:v>1365.0</c:v>
                </c:pt>
                <c:pt idx="8301">
                  <c:v>1365.0</c:v>
                </c:pt>
                <c:pt idx="8302">
                  <c:v>1366.0</c:v>
                </c:pt>
                <c:pt idx="8303">
                  <c:v>1366.0</c:v>
                </c:pt>
                <c:pt idx="8304">
                  <c:v>1366.0</c:v>
                </c:pt>
                <c:pt idx="8305">
                  <c:v>1366.0</c:v>
                </c:pt>
                <c:pt idx="8306">
                  <c:v>1366.0</c:v>
                </c:pt>
                <c:pt idx="8307">
                  <c:v>1366.0</c:v>
                </c:pt>
                <c:pt idx="8308">
                  <c:v>1366.0</c:v>
                </c:pt>
                <c:pt idx="8309">
                  <c:v>1367.0</c:v>
                </c:pt>
                <c:pt idx="8310">
                  <c:v>1367.0</c:v>
                </c:pt>
                <c:pt idx="8311">
                  <c:v>1367.0</c:v>
                </c:pt>
                <c:pt idx="8312">
                  <c:v>1367.0</c:v>
                </c:pt>
                <c:pt idx="8313">
                  <c:v>1367.0</c:v>
                </c:pt>
                <c:pt idx="8314">
                  <c:v>1368.0</c:v>
                </c:pt>
                <c:pt idx="8315">
                  <c:v>1369.0</c:v>
                </c:pt>
                <c:pt idx="8316">
                  <c:v>1369.0</c:v>
                </c:pt>
                <c:pt idx="8317">
                  <c:v>1369.0</c:v>
                </c:pt>
                <c:pt idx="8318">
                  <c:v>1369.0</c:v>
                </c:pt>
                <c:pt idx="8319">
                  <c:v>1369.0</c:v>
                </c:pt>
                <c:pt idx="8320">
                  <c:v>1369.0</c:v>
                </c:pt>
                <c:pt idx="8321">
                  <c:v>1369.0</c:v>
                </c:pt>
                <c:pt idx="8322">
                  <c:v>1370.0</c:v>
                </c:pt>
                <c:pt idx="8323">
                  <c:v>1371.0</c:v>
                </c:pt>
                <c:pt idx="8324">
                  <c:v>1371.0</c:v>
                </c:pt>
                <c:pt idx="8325">
                  <c:v>1372.0</c:v>
                </c:pt>
                <c:pt idx="8326">
                  <c:v>1373.0</c:v>
                </c:pt>
                <c:pt idx="8327">
                  <c:v>1373.0</c:v>
                </c:pt>
                <c:pt idx="8328">
                  <c:v>1373.0</c:v>
                </c:pt>
                <c:pt idx="8329">
                  <c:v>1373.0</c:v>
                </c:pt>
                <c:pt idx="8330">
                  <c:v>1373.0</c:v>
                </c:pt>
                <c:pt idx="8331">
                  <c:v>1374.0</c:v>
                </c:pt>
                <c:pt idx="8332">
                  <c:v>1374.0</c:v>
                </c:pt>
                <c:pt idx="8333">
                  <c:v>1374.0</c:v>
                </c:pt>
                <c:pt idx="8334">
                  <c:v>1375.0</c:v>
                </c:pt>
                <c:pt idx="8335">
                  <c:v>1376.0</c:v>
                </c:pt>
                <c:pt idx="8336">
                  <c:v>1376.0</c:v>
                </c:pt>
                <c:pt idx="8337">
                  <c:v>1376.0</c:v>
                </c:pt>
                <c:pt idx="8338">
                  <c:v>1377.0</c:v>
                </c:pt>
                <c:pt idx="8339">
                  <c:v>1377.0</c:v>
                </c:pt>
                <c:pt idx="8340">
                  <c:v>1378.0</c:v>
                </c:pt>
                <c:pt idx="8341">
                  <c:v>1379.0</c:v>
                </c:pt>
                <c:pt idx="8342">
                  <c:v>1379.0</c:v>
                </c:pt>
                <c:pt idx="8343">
                  <c:v>1379.0</c:v>
                </c:pt>
                <c:pt idx="8344">
                  <c:v>1379.0</c:v>
                </c:pt>
                <c:pt idx="8345">
                  <c:v>1379.0</c:v>
                </c:pt>
                <c:pt idx="8346">
                  <c:v>1380.0</c:v>
                </c:pt>
                <c:pt idx="8347">
                  <c:v>1380.0</c:v>
                </c:pt>
                <c:pt idx="8348">
                  <c:v>1380.0</c:v>
                </c:pt>
                <c:pt idx="8349">
                  <c:v>1380.0</c:v>
                </c:pt>
                <c:pt idx="8350">
                  <c:v>1380.0</c:v>
                </c:pt>
                <c:pt idx="8351">
                  <c:v>1381.0</c:v>
                </c:pt>
                <c:pt idx="8352">
                  <c:v>1381.0</c:v>
                </c:pt>
                <c:pt idx="8353">
                  <c:v>1382.0</c:v>
                </c:pt>
                <c:pt idx="8354">
                  <c:v>1383.0</c:v>
                </c:pt>
                <c:pt idx="8355">
                  <c:v>1384.0</c:v>
                </c:pt>
                <c:pt idx="8356">
                  <c:v>1385.0</c:v>
                </c:pt>
                <c:pt idx="8357">
                  <c:v>1385.0</c:v>
                </c:pt>
                <c:pt idx="8358">
                  <c:v>1385.0</c:v>
                </c:pt>
                <c:pt idx="8359">
                  <c:v>1385.0</c:v>
                </c:pt>
                <c:pt idx="8360">
                  <c:v>1385.0</c:v>
                </c:pt>
                <c:pt idx="8361">
                  <c:v>1385.0</c:v>
                </c:pt>
                <c:pt idx="8362">
                  <c:v>1386.0</c:v>
                </c:pt>
                <c:pt idx="8363">
                  <c:v>1386.0</c:v>
                </c:pt>
                <c:pt idx="8364">
                  <c:v>1386.0</c:v>
                </c:pt>
                <c:pt idx="8365">
                  <c:v>1386.0</c:v>
                </c:pt>
                <c:pt idx="8366">
                  <c:v>1386.0</c:v>
                </c:pt>
                <c:pt idx="8367">
                  <c:v>1386.0</c:v>
                </c:pt>
                <c:pt idx="8368">
                  <c:v>1386.0</c:v>
                </c:pt>
                <c:pt idx="8369">
                  <c:v>1386.0</c:v>
                </c:pt>
                <c:pt idx="8370">
                  <c:v>1386.0</c:v>
                </c:pt>
                <c:pt idx="8371">
                  <c:v>1387.0</c:v>
                </c:pt>
                <c:pt idx="8372">
                  <c:v>1387.0</c:v>
                </c:pt>
                <c:pt idx="8373">
                  <c:v>1387.0</c:v>
                </c:pt>
                <c:pt idx="8374">
                  <c:v>1387.0</c:v>
                </c:pt>
                <c:pt idx="8375">
                  <c:v>1387.0</c:v>
                </c:pt>
                <c:pt idx="8376">
                  <c:v>1387.0</c:v>
                </c:pt>
                <c:pt idx="8377">
                  <c:v>1387.0</c:v>
                </c:pt>
                <c:pt idx="8378">
                  <c:v>1387.0</c:v>
                </c:pt>
                <c:pt idx="8379">
                  <c:v>1387.0</c:v>
                </c:pt>
                <c:pt idx="8380">
                  <c:v>1387.0</c:v>
                </c:pt>
                <c:pt idx="8381">
                  <c:v>1387.0</c:v>
                </c:pt>
                <c:pt idx="8382">
                  <c:v>1387.0</c:v>
                </c:pt>
                <c:pt idx="8383">
                  <c:v>1387.0</c:v>
                </c:pt>
                <c:pt idx="8384">
                  <c:v>1387.0</c:v>
                </c:pt>
                <c:pt idx="8385">
                  <c:v>1387.0</c:v>
                </c:pt>
                <c:pt idx="8386">
                  <c:v>1387.0</c:v>
                </c:pt>
                <c:pt idx="8387">
                  <c:v>1387.0</c:v>
                </c:pt>
                <c:pt idx="8388">
                  <c:v>1387.0</c:v>
                </c:pt>
                <c:pt idx="8389">
                  <c:v>1387.0</c:v>
                </c:pt>
                <c:pt idx="8390">
                  <c:v>1387.0</c:v>
                </c:pt>
                <c:pt idx="8391">
                  <c:v>1387.0</c:v>
                </c:pt>
                <c:pt idx="8392">
                  <c:v>1387.0</c:v>
                </c:pt>
                <c:pt idx="8393">
                  <c:v>1387.0</c:v>
                </c:pt>
                <c:pt idx="8394">
                  <c:v>1387.0</c:v>
                </c:pt>
                <c:pt idx="8395">
                  <c:v>1387.0</c:v>
                </c:pt>
                <c:pt idx="8396">
                  <c:v>1387.0</c:v>
                </c:pt>
                <c:pt idx="8397">
                  <c:v>1387.0</c:v>
                </c:pt>
                <c:pt idx="8398">
                  <c:v>1387.0</c:v>
                </c:pt>
                <c:pt idx="8399">
                  <c:v>1387.0</c:v>
                </c:pt>
                <c:pt idx="8400">
                  <c:v>1387.0</c:v>
                </c:pt>
                <c:pt idx="8401">
                  <c:v>1387.0</c:v>
                </c:pt>
                <c:pt idx="8402">
                  <c:v>1387.0</c:v>
                </c:pt>
                <c:pt idx="8403">
                  <c:v>1387.0</c:v>
                </c:pt>
                <c:pt idx="8404">
                  <c:v>1387.0</c:v>
                </c:pt>
                <c:pt idx="8405">
                  <c:v>1387.0</c:v>
                </c:pt>
                <c:pt idx="8406">
                  <c:v>1387.0</c:v>
                </c:pt>
                <c:pt idx="8407">
                  <c:v>1387.0</c:v>
                </c:pt>
                <c:pt idx="8408">
                  <c:v>1387.0</c:v>
                </c:pt>
                <c:pt idx="8409">
                  <c:v>1387.0</c:v>
                </c:pt>
                <c:pt idx="8410">
                  <c:v>1387.0</c:v>
                </c:pt>
                <c:pt idx="8411">
                  <c:v>1387.0</c:v>
                </c:pt>
                <c:pt idx="8412">
                  <c:v>1387.0</c:v>
                </c:pt>
                <c:pt idx="8413">
                  <c:v>1387.0</c:v>
                </c:pt>
                <c:pt idx="8414">
                  <c:v>1387.0</c:v>
                </c:pt>
                <c:pt idx="8415">
                  <c:v>1387.0</c:v>
                </c:pt>
                <c:pt idx="8416">
                  <c:v>1387.0</c:v>
                </c:pt>
                <c:pt idx="8417">
                  <c:v>1387.0</c:v>
                </c:pt>
                <c:pt idx="8418">
                  <c:v>1387.0</c:v>
                </c:pt>
                <c:pt idx="8419">
                  <c:v>1387.0</c:v>
                </c:pt>
                <c:pt idx="8420">
                  <c:v>1387.0</c:v>
                </c:pt>
                <c:pt idx="8421">
                  <c:v>1387.0</c:v>
                </c:pt>
                <c:pt idx="8422">
                  <c:v>1387.0</c:v>
                </c:pt>
                <c:pt idx="8423">
                  <c:v>1387.0</c:v>
                </c:pt>
                <c:pt idx="8424">
                  <c:v>1387.0</c:v>
                </c:pt>
                <c:pt idx="8425">
                  <c:v>1387.0</c:v>
                </c:pt>
                <c:pt idx="8426">
                  <c:v>1387.0</c:v>
                </c:pt>
                <c:pt idx="8427">
                  <c:v>1387.0</c:v>
                </c:pt>
                <c:pt idx="8428">
                  <c:v>1387.0</c:v>
                </c:pt>
                <c:pt idx="8429">
                  <c:v>1388.0</c:v>
                </c:pt>
                <c:pt idx="8430">
                  <c:v>1388.0</c:v>
                </c:pt>
                <c:pt idx="8431">
                  <c:v>1388.0</c:v>
                </c:pt>
                <c:pt idx="8432">
                  <c:v>1388.0</c:v>
                </c:pt>
                <c:pt idx="8433">
                  <c:v>1388.0</c:v>
                </c:pt>
                <c:pt idx="8434">
                  <c:v>1388.0</c:v>
                </c:pt>
                <c:pt idx="8435">
                  <c:v>1388.0</c:v>
                </c:pt>
                <c:pt idx="8436">
                  <c:v>1388.0</c:v>
                </c:pt>
                <c:pt idx="8437">
                  <c:v>1388.0</c:v>
                </c:pt>
                <c:pt idx="8438">
                  <c:v>1388.0</c:v>
                </c:pt>
                <c:pt idx="8439">
                  <c:v>1388.0</c:v>
                </c:pt>
                <c:pt idx="8440">
                  <c:v>1388.0</c:v>
                </c:pt>
                <c:pt idx="8441">
                  <c:v>1388.0</c:v>
                </c:pt>
                <c:pt idx="8442">
                  <c:v>1388.0</c:v>
                </c:pt>
                <c:pt idx="8443">
                  <c:v>1388.0</c:v>
                </c:pt>
                <c:pt idx="8444">
                  <c:v>1388.0</c:v>
                </c:pt>
                <c:pt idx="8445">
                  <c:v>1388.0</c:v>
                </c:pt>
                <c:pt idx="8446">
                  <c:v>1389.0</c:v>
                </c:pt>
                <c:pt idx="8447">
                  <c:v>1390.0</c:v>
                </c:pt>
                <c:pt idx="8448">
                  <c:v>1390.0</c:v>
                </c:pt>
                <c:pt idx="8449">
                  <c:v>1390.0</c:v>
                </c:pt>
                <c:pt idx="8450">
                  <c:v>1390.0</c:v>
                </c:pt>
                <c:pt idx="8451">
                  <c:v>1390.0</c:v>
                </c:pt>
                <c:pt idx="8452">
                  <c:v>1390.0</c:v>
                </c:pt>
                <c:pt idx="8453">
                  <c:v>1390.0</c:v>
                </c:pt>
                <c:pt idx="8454">
                  <c:v>1391.0</c:v>
                </c:pt>
                <c:pt idx="8455">
                  <c:v>1391.0</c:v>
                </c:pt>
                <c:pt idx="8456">
                  <c:v>1391.0</c:v>
                </c:pt>
                <c:pt idx="8457">
                  <c:v>1391.0</c:v>
                </c:pt>
                <c:pt idx="8458">
                  <c:v>1391.0</c:v>
                </c:pt>
                <c:pt idx="8459">
                  <c:v>1392.0</c:v>
                </c:pt>
                <c:pt idx="8460">
                  <c:v>1392.0</c:v>
                </c:pt>
                <c:pt idx="8461">
                  <c:v>1392.0</c:v>
                </c:pt>
                <c:pt idx="8462">
                  <c:v>1392.0</c:v>
                </c:pt>
                <c:pt idx="8463">
                  <c:v>1392.0</c:v>
                </c:pt>
                <c:pt idx="8464">
                  <c:v>1392.0</c:v>
                </c:pt>
                <c:pt idx="8465">
                  <c:v>1392.0</c:v>
                </c:pt>
                <c:pt idx="8466">
                  <c:v>1392.0</c:v>
                </c:pt>
                <c:pt idx="8467">
                  <c:v>1392.0</c:v>
                </c:pt>
                <c:pt idx="8468">
                  <c:v>1392.0</c:v>
                </c:pt>
                <c:pt idx="8469">
                  <c:v>1392.0</c:v>
                </c:pt>
                <c:pt idx="8470">
                  <c:v>1393.0</c:v>
                </c:pt>
                <c:pt idx="8471">
                  <c:v>1393.0</c:v>
                </c:pt>
                <c:pt idx="8472">
                  <c:v>1393.0</c:v>
                </c:pt>
                <c:pt idx="8473">
                  <c:v>1393.0</c:v>
                </c:pt>
                <c:pt idx="8474">
                  <c:v>1394.0</c:v>
                </c:pt>
                <c:pt idx="8475">
                  <c:v>1394.0</c:v>
                </c:pt>
                <c:pt idx="8476">
                  <c:v>1394.0</c:v>
                </c:pt>
                <c:pt idx="8477">
                  <c:v>1394.0</c:v>
                </c:pt>
                <c:pt idx="8478">
                  <c:v>1394.0</c:v>
                </c:pt>
                <c:pt idx="8479">
                  <c:v>1394.0</c:v>
                </c:pt>
                <c:pt idx="8480">
                  <c:v>1394.0</c:v>
                </c:pt>
                <c:pt idx="8481">
                  <c:v>1394.0</c:v>
                </c:pt>
                <c:pt idx="8482">
                  <c:v>1394.0</c:v>
                </c:pt>
                <c:pt idx="8483">
                  <c:v>1394.0</c:v>
                </c:pt>
                <c:pt idx="8484">
                  <c:v>1394.0</c:v>
                </c:pt>
                <c:pt idx="8485">
                  <c:v>1394.0</c:v>
                </c:pt>
                <c:pt idx="8486">
                  <c:v>1394.0</c:v>
                </c:pt>
                <c:pt idx="8487">
                  <c:v>1394.0</c:v>
                </c:pt>
                <c:pt idx="8488">
                  <c:v>1394.0</c:v>
                </c:pt>
                <c:pt idx="8489">
                  <c:v>1394.0</c:v>
                </c:pt>
                <c:pt idx="8490">
                  <c:v>1394.0</c:v>
                </c:pt>
                <c:pt idx="8491">
                  <c:v>1394.0</c:v>
                </c:pt>
                <c:pt idx="8492">
                  <c:v>1394.0</c:v>
                </c:pt>
                <c:pt idx="8493">
                  <c:v>1394.0</c:v>
                </c:pt>
                <c:pt idx="8494">
                  <c:v>1394.0</c:v>
                </c:pt>
                <c:pt idx="8495">
                  <c:v>1394.0</c:v>
                </c:pt>
                <c:pt idx="8496">
                  <c:v>1394.0</c:v>
                </c:pt>
                <c:pt idx="8497">
                  <c:v>1394.0</c:v>
                </c:pt>
                <c:pt idx="8498">
                  <c:v>1394.0</c:v>
                </c:pt>
                <c:pt idx="8499">
                  <c:v>1394.0</c:v>
                </c:pt>
                <c:pt idx="8500">
                  <c:v>1394.0</c:v>
                </c:pt>
                <c:pt idx="8501">
                  <c:v>1394.0</c:v>
                </c:pt>
                <c:pt idx="8502">
                  <c:v>1394.0</c:v>
                </c:pt>
                <c:pt idx="8503">
                  <c:v>1395.0</c:v>
                </c:pt>
                <c:pt idx="8504">
                  <c:v>1395.0</c:v>
                </c:pt>
                <c:pt idx="8505">
                  <c:v>1395.0</c:v>
                </c:pt>
                <c:pt idx="8506">
                  <c:v>1395.0</c:v>
                </c:pt>
                <c:pt idx="8507">
                  <c:v>1395.0</c:v>
                </c:pt>
                <c:pt idx="8508">
                  <c:v>1395.0</c:v>
                </c:pt>
                <c:pt idx="8509">
                  <c:v>1395.0</c:v>
                </c:pt>
                <c:pt idx="8510">
                  <c:v>1395.0</c:v>
                </c:pt>
                <c:pt idx="8511">
                  <c:v>1395.0</c:v>
                </c:pt>
                <c:pt idx="8512">
                  <c:v>1395.0</c:v>
                </c:pt>
                <c:pt idx="8513">
                  <c:v>1395.0</c:v>
                </c:pt>
                <c:pt idx="8514">
                  <c:v>1395.0</c:v>
                </c:pt>
                <c:pt idx="8515">
                  <c:v>1395.0</c:v>
                </c:pt>
                <c:pt idx="8516">
                  <c:v>1395.0</c:v>
                </c:pt>
                <c:pt idx="8517">
                  <c:v>1395.0</c:v>
                </c:pt>
                <c:pt idx="8518">
                  <c:v>1395.0</c:v>
                </c:pt>
                <c:pt idx="8519">
                  <c:v>1395.0</c:v>
                </c:pt>
                <c:pt idx="8520">
                  <c:v>1396.0</c:v>
                </c:pt>
                <c:pt idx="8521">
                  <c:v>1396.0</c:v>
                </c:pt>
                <c:pt idx="8522">
                  <c:v>1396.0</c:v>
                </c:pt>
                <c:pt idx="8523">
                  <c:v>1396.0</c:v>
                </c:pt>
                <c:pt idx="8524">
                  <c:v>1396.0</c:v>
                </c:pt>
                <c:pt idx="8525">
                  <c:v>1396.0</c:v>
                </c:pt>
                <c:pt idx="8526">
                  <c:v>1396.0</c:v>
                </c:pt>
                <c:pt idx="8527">
                  <c:v>1396.0</c:v>
                </c:pt>
                <c:pt idx="8528">
                  <c:v>1396.0</c:v>
                </c:pt>
                <c:pt idx="8529">
                  <c:v>1396.0</c:v>
                </c:pt>
                <c:pt idx="8530">
                  <c:v>1396.0</c:v>
                </c:pt>
                <c:pt idx="8531">
                  <c:v>1396.0</c:v>
                </c:pt>
                <c:pt idx="8532">
                  <c:v>1397.0</c:v>
                </c:pt>
                <c:pt idx="8533">
                  <c:v>1397.0</c:v>
                </c:pt>
                <c:pt idx="8534">
                  <c:v>1398.0</c:v>
                </c:pt>
                <c:pt idx="8535">
                  <c:v>1399.0</c:v>
                </c:pt>
                <c:pt idx="8536">
                  <c:v>1399.0</c:v>
                </c:pt>
                <c:pt idx="8537">
                  <c:v>1399.0</c:v>
                </c:pt>
                <c:pt idx="8538">
                  <c:v>1399.0</c:v>
                </c:pt>
                <c:pt idx="8539">
                  <c:v>1399.0</c:v>
                </c:pt>
                <c:pt idx="8540">
                  <c:v>1399.0</c:v>
                </c:pt>
                <c:pt idx="8541">
                  <c:v>1399.0</c:v>
                </c:pt>
                <c:pt idx="8542">
                  <c:v>1399.0</c:v>
                </c:pt>
                <c:pt idx="8543">
                  <c:v>1399.0</c:v>
                </c:pt>
                <c:pt idx="8544">
                  <c:v>1399.0</c:v>
                </c:pt>
                <c:pt idx="8545">
                  <c:v>1399.0</c:v>
                </c:pt>
                <c:pt idx="8546">
                  <c:v>1399.0</c:v>
                </c:pt>
                <c:pt idx="8547">
                  <c:v>1399.0</c:v>
                </c:pt>
                <c:pt idx="8548">
                  <c:v>1399.0</c:v>
                </c:pt>
                <c:pt idx="8549">
                  <c:v>1399.0</c:v>
                </c:pt>
                <c:pt idx="8550">
                  <c:v>1399.0</c:v>
                </c:pt>
                <c:pt idx="8551">
                  <c:v>1399.0</c:v>
                </c:pt>
                <c:pt idx="8552">
                  <c:v>1399.0</c:v>
                </c:pt>
                <c:pt idx="8553">
                  <c:v>1400.0</c:v>
                </c:pt>
                <c:pt idx="8554">
                  <c:v>1401.0</c:v>
                </c:pt>
                <c:pt idx="8555">
                  <c:v>1402.0</c:v>
                </c:pt>
                <c:pt idx="8556">
                  <c:v>1402.0</c:v>
                </c:pt>
                <c:pt idx="8557">
                  <c:v>1403.0</c:v>
                </c:pt>
                <c:pt idx="8558">
                  <c:v>1403.0</c:v>
                </c:pt>
                <c:pt idx="8559">
                  <c:v>1403.0</c:v>
                </c:pt>
                <c:pt idx="8560">
                  <c:v>1403.0</c:v>
                </c:pt>
                <c:pt idx="8561">
                  <c:v>1403.0</c:v>
                </c:pt>
                <c:pt idx="8562">
                  <c:v>1403.0</c:v>
                </c:pt>
                <c:pt idx="8563">
                  <c:v>1403.0</c:v>
                </c:pt>
                <c:pt idx="8564">
                  <c:v>1403.0</c:v>
                </c:pt>
                <c:pt idx="8565">
                  <c:v>1403.0</c:v>
                </c:pt>
                <c:pt idx="8566">
                  <c:v>1403.0</c:v>
                </c:pt>
                <c:pt idx="8567">
                  <c:v>1403.0</c:v>
                </c:pt>
                <c:pt idx="8568">
                  <c:v>1403.0</c:v>
                </c:pt>
                <c:pt idx="8569">
                  <c:v>1403.0</c:v>
                </c:pt>
                <c:pt idx="8570">
                  <c:v>1404.0</c:v>
                </c:pt>
                <c:pt idx="8571">
                  <c:v>1405.0</c:v>
                </c:pt>
                <c:pt idx="8572">
                  <c:v>1405.0</c:v>
                </c:pt>
                <c:pt idx="8573">
                  <c:v>1405.0</c:v>
                </c:pt>
                <c:pt idx="8574">
                  <c:v>1405.0</c:v>
                </c:pt>
                <c:pt idx="8575">
                  <c:v>1405.0</c:v>
                </c:pt>
                <c:pt idx="8576">
                  <c:v>1406.0</c:v>
                </c:pt>
                <c:pt idx="8577">
                  <c:v>1406.0</c:v>
                </c:pt>
                <c:pt idx="8578">
                  <c:v>1406.0</c:v>
                </c:pt>
                <c:pt idx="8579">
                  <c:v>1407.0</c:v>
                </c:pt>
                <c:pt idx="8580">
                  <c:v>1408.0</c:v>
                </c:pt>
                <c:pt idx="8581">
                  <c:v>1408.0</c:v>
                </c:pt>
                <c:pt idx="8582">
                  <c:v>1408.0</c:v>
                </c:pt>
                <c:pt idx="8583">
                  <c:v>1408.0</c:v>
                </c:pt>
                <c:pt idx="8584">
                  <c:v>1408.0</c:v>
                </c:pt>
                <c:pt idx="8585">
                  <c:v>1408.0</c:v>
                </c:pt>
                <c:pt idx="8586">
                  <c:v>1408.0</c:v>
                </c:pt>
                <c:pt idx="8587">
                  <c:v>1408.0</c:v>
                </c:pt>
                <c:pt idx="8588">
                  <c:v>1408.0</c:v>
                </c:pt>
                <c:pt idx="8589">
                  <c:v>1408.0</c:v>
                </c:pt>
                <c:pt idx="8590">
                  <c:v>1408.0</c:v>
                </c:pt>
                <c:pt idx="8591">
                  <c:v>1408.0</c:v>
                </c:pt>
                <c:pt idx="8592">
                  <c:v>1408.0</c:v>
                </c:pt>
                <c:pt idx="8593">
                  <c:v>1408.0</c:v>
                </c:pt>
                <c:pt idx="8594">
                  <c:v>1408.0</c:v>
                </c:pt>
                <c:pt idx="8595">
                  <c:v>1408.0</c:v>
                </c:pt>
                <c:pt idx="8596">
                  <c:v>1408.0</c:v>
                </c:pt>
                <c:pt idx="8597">
                  <c:v>1408.0</c:v>
                </c:pt>
                <c:pt idx="8598">
                  <c:v>1408.0</c:v>
                </c:pt>
                <c:pt idx="8599">
                  <c:v>1408.0</c:v>
                </c:pt>
                <c:pt idx="8600">
                  <c:v>1408.0</c:v>
                </c:pt>
                <c:pt idx="8601">
                  <c:v>1408.0</c:v>
                </c:pt>
                <c:pt idx="8602">
                  <c:v>1408.0</c:v>
                </c:pt>
                <c:pt idx="8603">
                  <c:v>1408.0</c:v>
                </c:pt>
                <c:pt idx="8604">
                  <c:v>1408.0</c:v>
                </c:pt>
                <c:pt idx="8605">
                  <c:v>1408.0</c:v>
                </c:pt>
                <c:pt idx="8606">
                  <c:v>1408.0</c:v>
                </c:pt>
                <c:pt idx="8607">
                  <c:v>1408.0</c:v>
                </c:pt>
                <c:pt idx="8608">
                  <c:v>1408.0</c:v>
                </c:pt>
                <c:pt idx="8609">
                  <c:v>1408.0</c:v>
                </c:pt>
                <c:pt idx="8610">
                  <c:v>1408.0</c:v>
                </c:pt>
                <c:pt idx="8611">
                  <c:v>1408.0</c:v>
                </c:pt>
                <c:pt idx="8612">
                  <c:v>1409.0</c:v>
                </c:pt>
                <c:pt idx="8613">
                  <c:v>1410.0</c:v>
                </c:pt>
                <c:pt idx="8614">
                  <c:v>1410.0</c:v>
                </c:pt>
                <c:pt idx="8615">
                  <c:v>1410.0</c:v>
                </c:pt>
                <c:pt idx="8616">
                  <c:v>1411.0</c:v>
                </c:pt>
                <c:pt idx="8617">
                  <c:v>1411.0</c:v>
                </c:pt>
                <c:pt idx="8618">
                  <c:v>1411.0</c:v>
                </c:pt>
                <c:pt idx="8619">
                  <c:v>1411.0</c:v>
                </c:pt>
                <c:pt idx="8620">
                  <c:v>1411.0</c:v>
                </c:pt>
                <c:pt idx="8621">
                  <c:v>1412.0</c:v>
                </c:pt>
                <c:pt idx="8622">
                  <c:v>1413.0</c:v>
                </c:pt>
                <c:pt idx="8623">
                  <c:v>1413.0</c:v>
                </c:pt>
                <c:pt idx="8624">
                  <c:v>1413.0</c:v>
                </c:pt>
                <c:pt idx="8625">
                  <c:v>1413.0</c:v>
                </c:pt>
                <c:pt idx="8626">
                  <c:v>1413.0</c:v>
                </c:pt>
                <c:pt idx="8627">
                  <c:v>1413.0</c:v>
                </c:pt>
                <c:pt idx="8628">
                  <c:v>1413.0</c:v>
                </c:pt>
                <c:pt idx="8629">
                  <c:v>1413.0</c:v>
                </c:pt>
                <c:pt idx="8630">
                  <c:v>1413.0</c:v>
                </c:pt>
                <c:pt idx="8631">
                  <c:v>1413.0</c:v>
                </c:pt>
                <c:pt idx="8632">
                  <c:v>1413.0</c:v>
                </c:pt>
                <c:pt idx="8633">
                  <c:v>1413.0</c:v>
                </c:pt>
                <c:pt idx="8634">
                  <c:v>1413.0</c:v>
                </c:pt>
                <c:pt idx="8635">
                  <c:v>1413.0</c:v>
                </c:pt>
                <c:pt idx="8636">
                  <c:v>1413.0</c:v>
                </c:pt>
                <c:pt idx="8637">
                  <c:v>1413.0</c:v>
                </c:pt>
                <c:pt idx="8638">
                  <c:v>1413.0</c:v>
                </c:pt>
                <c:pt idx="8639">
                  <c:v>1413.0</c:v>
                </c:pt>
                <c:pt idx="8640">
                  <c:v>1413.0</c:v>
                </c:pt>
                <c:pt idx="8641">
                  <c:v>1413.0</c:v>
                </c:pt>
                <c:pt idx="8642">
                  <c:v>1413.0</c:v>
                </c:pt>
                <c:pt idx="8643">
                  <c:v>1414.0</c:v>
                </c:pt>
                <c:pt idx="8644">
                  <c:v>1415.0</c:v>
                </c:pt>
                <c:pt idx="8645">
                  <c:v>1415.0</c:v>
                </c:pt>
                <c:pt idx="8646">
                  <c:v>1415.0</c:v>
                </c:pt>
                <c:pt idx="8647">
                  <c:v>1415.0</c:v>
                </c:pt>
                <c:pt idx="8648">
                  <c:v>1415.0</c:v>
                </c:pt>
                <c:pt idx="8649">
                  <c:v>1415.0</c:v>
                </c:pt>
                <c:pt idx="8650">
                  <c:v>1415.0</c:v>
                </c:pt>
                <c:pt idx="8651">
                  <c:v>1415.0</c:v>
                </c:pt>
                <c:pt idx="8652">
                  <c:v>1415.0</c:v>
                </c:pt>
                <c:pt idx="8653">
                  <c:v>1415.0</c:v>
                </c:pt>
                <c:pt idx="8654">
                  <c:v>1415.0</c:v>
                </c:pt>
                <c:pt idx="8655">
                  <c:v>1415.0</c:v>
                </c:pt>
                <c:pt idx="8656">
                  <c:v>1415.0</c:v>
                </c:pt>
                <c:pt idx="8657">
                  <c:v>1415.0</c:v>
                </c:pt>
                <c:pt idx="8658">
                  <c:v>1415.0</c:v>
                </c:pt>
                <c:pt idx="8659">
                  <c:v>1415.0</c:v>
                </c:pt>
                <c:pt idx="8660">
                  <c:v>1415.0</c:v>
                </c:pt>
                <c:pt idx="8661">
                  <c:v>1415.0</c:v>
                </c:pt>
                <c:pt idx="8662">
                  <c:v>1415.0</c:v>
                </c:pt>
                <c:pt idx="8663">
                  <c:v>1415.0</c:v>
                </c:pt>
                <c:pt idx="8664">
                  <c:v>1415.0</c:v>
                </c:pt>
                <c:pt idx="8665">
                  <c:v>1415.0</c:v>
                </c:pt>
                <c:pt idx="8666">
                  <c:v>1415.0</c:v>
                </c:pt>
                <c:pt idx="8667">
                  <c:v>1415.0</c:v>
                </c:pt>
                <c:pt idx="8668">
                  <c:v>1415.0</c:v>
                </c:pt>
                <c:pt idx="8669">
                  <c:v>1415.0</c:v>
                </c:pt>
                <c:pt idx="8670">
                  <c:v>1416.0</c:v>
                </c:pt>
                <c:pt idx="8671">
                  <c:v>1416.0</c:v>
                </c:pt>
                <c:pt idx="8672">
                  <c:v>1417.0</c:v>
                </c:pt>
                <c:pt idx="8673">
                  <c:v>1417.0</c:v>
                </c:pt>
                <c:pt idx="8674">
                  <c:v>1417.0</c:v>
                </c:pt>
                <c:pt idx="8675">
                  <c:v>1417.0</c:v>
                </c:pt>
                <c:pt idx="8676">
                  <c:v>1417.0</c:v>
                </c:pt>
                <c:pt idx="8677">
                  <c:v>1417.0</c:v>
                </c:pt>
                <c:pt idx="8678">
                  <c:v>1417.0</c:v>
                </c:pt>
                <c:pt idx="8679">
                  <c:v>1418.0</c:v>
                </c:pt>
                <c:pt idx="8680">
                  <c:v>1419.0</c:v>
                </c:pt>
                <c:pt idx="8681">
                  <c:v>1419.0</c:v>
                </c:pt>
                <c:pt idx="8682">
                  <c:v>1420.0</c:v>
                </c:pt>
                <c:pt idx="8683">
                  <c:v>1420.0</c:v>
                </c:pt>
                <c:pt idx="8684">
                  <c:v>1420.0</c:v>
                </c:pt>
                <c:pt idx="8685">
                  <c:v>1420.0</c:v>
                </c:pt>
                <c:pt idx="8686">
                  <c:v>1420.0</c:v>
                </c:pt>
                <c:pt idx="8687">
                  <c:v>1421.0</c:v>
                </c:pt>
                <c:pt idx="8688">
                  <c:v>1421.0</c:v>
                </c:pt>
                <c:pt idx="8689">
                  <c:v>1421.0</c:v>
                </c:pt>
                <c:pt idx="8690">
                  <c:v>1421.0</c:v>
                </c:pt>
                <c:pt idx="8691">
                  <c:v>1421.0</c:v>
                </c:pt>
                <c:pt idx="8692">
                  <c:v>1421.0</c:v>
                </c:pt>
                <c:pt idx="8693">
                  <c:v>1422.0</c:v>
                </c:pt>
                <c:pt idx="8694">
                  <c:v>1423.0</c:v>
                </c:pt>
                <c:pt idx="8695">
                  <c:v>1423.0</c:v>
                </c:pt>
                <c:pt idx="8696">
                  <c:v>1424.0</c:v>
                </c:pt>
                <c:pt idx="8697">
                  <c:v>1424.0</c:v>
                </c:pt>
                <c:pt idx="8698">
                  <c:v>1424.0</c:v>
                </c:pt>
                <c:pt idx="8699">
                  <c:v>1424.0</c:v>
                </c:pt>
                <c:pt idx="8700">
                  <c:v>1424.0</c:v>
                </c:pt>
                <c:pt idx="8701">
                  <c:v>1424.0</c:v>
                </c:pt>
                <c:pt idx="8702">
                  <c:v>1424.0</c:v>
                </c:pt>
                <c:pt idx="8703">
                  <c:v>1424.0</c:v>
                </c:pt>
                <c:pt idx="8704">
                  <c:v>1424.0</c:v>
                </c:pt>
                <c:pt idx="8705">
                  <c:v>1424.0</c:v>
                </c:pt>
                <c:pt idx="8706">
                  <c:v>1424.0</c:v>
                </c:pt>
                <c:pt idx="8707">
                  <c:v>1424.0</c:v>
                </c:pt>
                <c:pt idx="8708">
                  <c:v>1424.0</c:v>
                </c:pt>
                <c:pt idx="8709">
                  <c:v>1424.0</c:v>
                </c:pt>
                <c:pt idx="8710">
                  <c:v>1424.0</c:v>
                </c:pt>
                <c:pt idx="8711">
                  <c:v>1424.0</c:v>
                </c:pt>
                <c:pt idx="8712">
                  <c:v>1424.0</c:v>
                </c:pt>
                <c:pt idx="8713">
                  <c:v>1424.0</c:v>
                </c:pt>
                <c:pt idx="8714">
                  <c:v>1424.0</c:v>
                </c:pt>
                <c:pt idx="8715">
                  <c:v>1424.0</c:v>
                </c:pt>
                <c:pt idx="8716">
                  <c:v>1424.0</c:v>
                </c:pt>
                <c:pt idx="8717">
                  <c:v>1425.0</c:v>
                </c:pt>
                <c:pt idx="8718">
                  <c:v>1425.0</c:v>
                </c:pt>
                <c:pt idx="8719">
                  <c:v>1425.0</c:v>
                </c:pt>
                <c:pt idx="8720">
                  <c:v>1426.0</c:v>
                </c:pt>
                <c:pt idx="8721">
                  <c:v>1426.0</c:v>
                </c:pt>
                <c:pt idx="8722">
                  <c:v>1427.0</c:v>
                </c:pt>
                <c:pt idx="8723">
                  <c:v>1428.0</c:v>
                </c:pt>
                <c:pt idx="8724">
                  <c:v>1429.0</c:v>
                </c:pt>
                <c:pt idx="8725">
                  <c:v>1429.0</c:v>
                </c:pt>
                <c:pt idx="8726">
                  <c:v>1429.0</c:v>
                </c:pt>
                <c:pt idx="8727">
                  <c:v>1429.0</c:v>
                </c:pt>
                <c:pt idx="8728">
                  <c:v>1429.0</c:v>
                </c:pt>
                <c:pt idx="8729">
                  <c:v>1429.0</c:v>
                </c:pt>
                <c:pt idx="8730">
                  <c:v>1429.0</c:v>
                </c:pt>
                <c:pt idx="8731">
                  <c:v>1429.0</c:v>
                </c:pt>
                <c:pt idx="8732">
                  <c:v>1429.0</c:v>
                </c:pt>
                <c:pt idx="8733">
                  <c:v>1430.0</c:v>
                </c:pt>
                <c:pt idx="8734">
                  <c:v>1431.0</c:v>
                </c:pt>
                <c:pt idx="8735">
                  <c:v>1432.0</c:v>
                </c:pt>
                <c:pt idx="8736">
                  <c:v>1433.0</c:v>
                </c:pt>
                <c:pt idx="8737">
                  <c:v>1433.0</c:v>
                </c:pt>
                <c:pt idx="8738">
                  <c:v>1433.0</c:v>
                </c:pt>
                <c:pt idx="8739">
                  <c:v>1433.0</c:v>
                </c:pt>
                <c:pt idx="8740">
                  <c:v>1434.0</c:v>
                </c:pt>
                <c:pt idx="8741">
                  <c:v>1435.0</c:v>
                </c:pt>
                <c:pt idx="8742">
                  <c:v>1435.0</c:v>
                </c:pt>
                <c:pt idx="8743">
                  <c:v>1435.0</c:v>
                </c:pt>
                <c:pt idx="8744">
                  <c:v>1435.0</c:v>
                </c:pt>
                <c:pt idx="8745">
                  <c:v>1435.0</c:v>
                </c:pt>
                <c:pt idx="8746">
                  <c:v>1435.0</c:v>
                </c:pt>
                <c:pt idx="8747">
                  <c:v>1435.0</c:v>
                </c:pt>
                <c:pt idx="8748">
                  <c:v>1435.0</c:v>
                </c:pt>
                <c:pt idx="8749">
                  <c:v>1435.0</c:v>
                </c:pt>
                <c:pt idx="8750">
                  <c:v>1436.0</c:v>
                </c:pt>
                <c:pt idx="8751">
                  <c:v>1437.0</c:v>
                </c:pt>
                <c:pt idx="8752">
                  <c:v>1437.0</c:v>
                </c:pt>
                <c:pt idx="8753">
                  <c:v>1438.0</c:v>
                </c:pt>
                <c:pt idx="8754">
                  <c:v>1438.0</c:v>
                </c:pt>
                <c:pt idx="8755">
                  <c:v>1438.0</c:v>
                </c:pt>
                <c:pt idx="8756">
                  <c:v>1438.0</c:v>
                </c:pt>
                <c:pt idx="8757">
                  <c:v>1439.0</c:v>
                </c:pt>
                <c:pt idx="8758">
                  <c:v>1439.0</c:v>
                </c:pt>
                <c:pt idx="8759">
                  <c:v>1439.0</c:v>
                </c:pt>
                <c:pt idx="8760">
                  <c:v>1439.0</c:v>
                </c:pt>
                <c:pt idx="8761">
                  <c:v>1439.0</c:v>
                </c:pt>
                <c:pt idx="8762">
                  <c:v>1439.0</c:v>
                </c:pt>
                <c:pt idx="8763">
                  <c:v>1439.0</c:v>
                </c:pt>
                <c:pt idx="8764">
                  <c:v>1439.0</c:v>
                </c:pt>
                <c:pt idx="8765">
                  <c:v>1439.0</c:v>
                </c:pt>
                <c:pt idx="8766">
                  <c:v>1439.0</c:v>
                </c:pt>
                <c:pt idx="8767">
                  <c:v>1439.0</c:v>
                </c:pt>
                <c:pt idx="8768">
                  <c:v>1439.0</c:v>
                </c:pt>
                <c:pt idx="8769">
                  <c:v>1440.0</c:v>
                </c:pt>
                <c:pt idx="8770">
                  <c:v>1440.0</c:v>
                </c:pt>
                <c:pt idx="8771">
                  <c:v>1440.0</c:v>
                </c:pt>
                <c:pt idx="8772">
                  <c:v>1441.0</c:v>
                </c:pt>
                <c:pt idx="8773">
                  <c:v>1442.0</c:v>
                </c:pt>
                <c:pt idx="8774">
                  <c:v>1443.0</c:v>
                </c:pt>
                <c:pt idx="8775">
                  <c:v>1444.0</c:v>
                </c:pt>
                <c:pt idx="8776">
                  <c:v>1444.0</c:v>
                </c:pt>
                <c:pt idx="8777">
                  <c:v>1444.0</c:v>
                </c:pt>
                <c:pt idx="8778">
                  <c:v>1444.0</c:v>
                </c:pt>
                <c:pt idx="8779">
                  <c:v>1444.0</c:v>
                </c:pt>
                <c:pt idx="8780">
                  <c:v>1445.0</c:v>
                </c:pt>
                <c:pt idx="8781">
                  <c:v>1445.0</c:v>
                </c:pt>
                <c:pt idx="8782">
                  <c:v>1445.0</c:v>
                </c:pt>
                <c:pt idx="8783">
                  <c:v>1445.0</c:v>
                </c:pt>
                <c:pt idx="8784">
                  <c:v>1445.0</c:v>
                </c:pt>
                <c:pt idx="8785">
                  <c:v>1445.0</c:v>
                </c:pt>
                <c:pt idx="8786">
                  <c:v>1445.0</c:v>
                </c:pt>
                <c:pt idx="8787">
                  <c:v>1445.0</c:v>
                </c:pt>
                <c:pt idx="8788">
                  <c:v>1445.0</c:v>
                </c:pt>
                <c:pt idx="8789">
                  <c:v>1445.0</c:v>
                </c:pt>
                <c:pt idx="8790">
                  <c:v>1445.0</c:v>
                </c:pt>
                <c:pt idx="8791">
                  <c:v>1445.0</c:v>
                </c:pt>
                <c:pt idx="8792">
                  <c:v>1445.0</c:v>
                </c:pt>
                <c:pt idx="8793">
                  <c:v>1445.0</c:v>
                </c:pt>
                <c:pt idx="8794">
                  <c:v>1445.0</c:v>
                </c:pt>
                <c:pt idx="8795">
                  <c:v>1445.0</c:v>
                </c:pt>
                <c:pt idx="8796">
                  <c:v>1445.0</c:v>
                </c:pt>
                <c:pt idx="8797">
                  <c:v>1445.0</c:v>
                </c:pt>
                <c:pt idx="8798">
                  <c:v>1445.0</c:v>
                </c:pt>
                <c:pt idx="8799">
                  <c:v>1445.0</c:v>
                </c:pt>
                <c:pt idx="8800">
                  <c:v>1445.0</c:v>
                </c:pt>
                <c:pt idx="8801">
                  <c:v>1445.0</c:v>
                </c:pt>
                <c:pt idx="8802">
                  <c:v>1446.0</c:v>
                </c:pt>
                <c:pt idx="8803">
                  <c:v>1447.0</c:v>
                </c:pt>
                <c:pt idx="8804">
                  <c:v>1448.0</c:v>
                </c:pt>
                <c:pt idx="8805">
                  <c:v>1448.0</c:v>
                </c:pt>
                <c:pt idx="8806">
                  <c:v>1449.0</c:v>
                </c:pt>
                <c:pt idx="8807">
                  <c:v>1449.0</c:v>
                </c:pt>
                <c:pt idx="8808">
                  <c:v>1449.0</c:v>
                </c:pt>
                <c:pt idx="8809">
                  <c:v>1449.0</c:v>
                </c:pt>
                <c:pt idx="8810">
                  <c:v>1450.0</c:v>
                </c:pt>
                <c:pt idx="8811">
                  <c:v>1451.0</c:v>
                </c:pt>
                <c:pt idx="8812">
                  <c:v>1451.0</c:v>
                </c:pt>
                <c:pt idx="8813">
                  <c:v>1451.0</c:v>
                </c:pt>
                <c:pt idx="8814">
                  <c:v>1451.0</c:v>
                </c:pt>
                <c:pt idx="8815">
                  <c:v>1452.0</c:v>
                </c:pt>
                <c:pt idx="8816">
                  <c:v>1452.0</c:v>
                </c:pt>
                <c:pt idx="8817">
                  <c:v>1453.0</c:v>
                </c:pt>
                <c:pt idx="8818">
                  <c:v>1453.0</c:v>
                </c:pt>
                <c:pt idx="8819">
                  <c:v>1453.0</c:v>
                </c:pt>
                <c:pt idx="8820">
                  <c:v>1453.0</c:v>
                </c:pt>
                <c:pt idx="8821">
                  <c:v>1453.0</c:v>
                </c:pt>
                <c:pt idx="8822">
                  <c:v>1453.0</c:v>
                </c:pt>
                <c:pt idx="8823">
                  <c:v>1453.0</c:v>
                </c:pt>
                <c:pt idx="8824">
                  <c:v>1454.0</c:v>
                </c:pt>
                <c:pt idx="8825">
                  <c:v>1454.0</c:v>
                </c:pt>
                <c:pt idx="8826">
                  <c:v>1454.0</c:v>
                </c:pt>
                <c:pt idx="8827">
                  <c:v>1454.0</c:v>
                </c:pt>
                <c:pt idx="8828">
                  <c:v>1455.0</c:v>
                </c:pt>
                <c:pt idx="8829">
                  <c:v>1456.0</c:v>
                </c:pt>
                <c:pt idx="8830">
                  <c:v>1457.0</c:v>
                </c:pt>
                <c:pt idx="8831">
                  <c:v>1457.0</c:v>
                </c:pt>
                <c:pt idx="8832">
                  <c:v>1457.0</c:v>
                </c:pt>
                <c:pt idx="8833">
                  <c:v>1457.0</c:v>
                </c:pt>
                <c:pt idx="8834">
                  <c:v>1457.0</c:v>
                </c:pt>
                <c:pt idx="8835">
                  <c:v>1457.0</c:v>
                </c:pt>
                <c:pt idx="8836">
                  <c:v>1458.0</c:v>
                </c:pt>
                <c:pt idx="8837">
                  <c:v>1458.0</c:v>
                </c:pt>
                <c:pt idx="8838">
                  <c:v>1458.0</c:v>
                </c:pt>
                <c:pt idx="8839">
                  <c:v>1458.0</c:v>
                </c:pt>
                <c:pt idx="8840">
                  <c:v>1458.0</c:v>
                </c:pt>
                <c:pt idx="8841">
                  <c:v>1459.0</c:v>
                </c:pt>
                <c:pt idx="8842">
                  <c:v>1460.0</c:v>
                </c:pt>
                <c:pt idx="8843">
                  <c:v>1460.0</c:v>
                </c:pt>
                <c:pt idx="8844">
                  <c:v>1460.0</c:v>
                </c:pt>
                <c:pt idx="8845">
                  <c:v>1461.0</c:v>
                </c:pt>
                <c:pt idx="8846">
                  <c:v>1461.0</c:v>
                </c:pt>
                <c:pt idx="8847">
                  <c:v>1461.0</c:v>
                </c:pt>
                <c:pt idx="8848">
                  <c:v>1461.0</c:v>
                </c:pt>
                <c:pt idx="8849">
                  <c:v>1461.0</c:v>
                </c:pt>
                <c:pt idx="8850">
                  <c:v>1462.0</c:v>
                </c:pt>
                <c:pt idx="8851">
                  <c:v>1462.0</c:v>
                </c:pt>
                <c:pt idx="8852">
                  <c:v>1462.0</c:v>
                </c:pt>
                <c:pt idx="8853">
                  <c:v>1462.0</c:v>
                </c:pt>
                <c:pt idx="8854">
                  <c:v>1462.0</c:v>
                </c:pt>
                <c:pt idx="8855">
                  <c:v>1462.0</c:v>
                </c:pt>
                <c:pt idx="8856">
                  <c:v>1462.0</c:v>
                </c:pt>
                <c:pt idx="8857">
                  <c:v>1462.0</c:v>
                </c:pt>
                <c:pt idx="8858">
                  <c:v>1463.0</c:v>
                </c:pt>
                <c:pt idx="8859">
                  <c:v>1463.0</c:v>
                </c:pt>
                <c:pt idx="8860">
                  <c:v>1464.0</c:v>
                </c:pt>
                <c:pt idx="8861">
                  <c:v>1464.0</c:v>
                </c:pt>
                <c:pt idx="8862">
                  <c:v>1464.0</c:v>
                </c:pt>
                <c:pt idx="8863">
                  <c:v>1465.0</c:v>
                </c:pt>
                <c:pt idx="8864">
                  <c:v>1465.0</c:v>
                </c:pt>
                <c:pt idx="8865">
                  <c:v>1465.0</c:v>
                </c:pt>
                <c:pt idx="8866">
                  <c:v>1466.0</c:v>
                </c:pt>
                <c:pt idx="8867">
                  <c:v>1467.0</c:v>
                </c:pt>
                <c:pt idx="8868">
                  <c:v>1468.0</c:v>
                </c:pt>
                <c:pt idx="8869">
                  <c:v>1468.0</c:v>
                </c:pt>
                <c:pt idx="8870">
                  <c:v>1469.0</c:v>
                </c:pt>
                <c:pt idx="8871">
                  <c:v>1469.0</c:v>
                </c:pt>
                <c:pt idx="8872">
                  <c:v>1469.0</c:v>
                </c:pt>
                <c:pt idx="8873">
                  <c:v>1470.0</c:v>
                </c:pt>
                <c:pt idx="8874">
                  <c:v>1470.0</c:v>
                </c:pt>
                <c:pt idx="8875">
                  <c:v>1470.0</c:v>
                </c:pt>
                <c:pt idx="8876">
                  <c:v>1470.0</c:v>
                </c:pt>
                <c:pt idx="8877">
                  <c:v>1470.0</c:v>
                </c:pt>
                <c:pt idx="8878">
                  <c:v>1470.0</c:v>
                </c:pt>
                <c:pt idx="8879">
                  <c:v>1470.0</c:v>
                </c:pt>
                <c:pt idx="8880">
                  <c:v>1470.0</c:v>
                </c:pt>
                <c:pt idx="8881">
                  <c:v>1470.0</c:v>
                </c:pt>
                <c:pt idx="8882">
                  <c:v>1470.0</c:v>
                </c:pt>
                <c:pt idx="8883">
                  <c:v>1470.0</c:v>
                </c:pt>
                <c:pt idx="8884">
                  <c:v>1470.0</c:v>
                </c:pt>
                <c:pt idx="8885">
                  <c:v>1470.0</c:v>
                </c:pt>
                <c:pt idx="8886">
                  <c:v>1470.0</c:v>
                </c:pt>
                <c:pt idx="8887">
                  <c:v>1470.0</c:v>
                </c:pt>
                <c:pt idx="8888">
                  <c:v>1470.0</c:v>
                </c:pt>
                <c:pt idx="8889">
                  <c:v>1470.0</c:v>
                </c:pt>
                <c:pt idx="8890">
                  <c:v>1470.0</c:v>
                </c:pt>
                <c:pt idx="8891">
                  <c:v>1470.0</c:v>
                </c:pt>
                <c:pt idx="8892">
                  <c:v>1470.0</c:v>
                </c:pt>
                <c:pt idx="8893">
                  <c:v>1470.0</c:v>
                </c:pt>
                <c:pt idx="8894">
                  <c:v>1470.0</c:v>
                </c:pt>
                <c:pt idx="8895">
                  <c:v>1470.0</c:v>
                </c:pt>
                <c:pt idx="8896">
                  <c:v>1470.0</c:v>
                </c:pt>
                <c:pt idx="8897">
                  <c:v>1470.0</c:v>
                </c:pt>
                <c:pt idx="8898">
                  <c:v>1470.0</c:v>
                </c:pt>
                <c:pt idx="8899">
                  <c:v>1470.0</c:v>
                </c:pt>
                <c:pt idx="8900">
                  <c:v>1470.0</c:v>
                </c:pt>
                <c:pt idx="8901">
                  <c:v>1470.0</c:v>
                </c:pt>
                <c:pt idx="8902">
                  <c:v>1471.0</c:v>
                </c:pt>
                <c:pt idx="8903">
                  <c:v>1471.0</c:v>
                </c:pt>
                <c:pt idx="8904">
                  <c:v>1471.0</c:v>
                </c:pt>
                <c:pt idx="8905">
                  <c:v>1471.0</c:v>
                </c:pt>
                <c:pt idx="8906">
                  <c:v>1472.0</c:v>
                </c:pt>
                <c:pt idx="8907">
                  <c:v>1473.0</c:v>
                </c:pt>
                <c:pt idx="8908">
                  <c:v>1473.0</c:v>
                </c:pt>
                <c:pt idx="8909">
                  <c:v>1473.0</c:v>
                </c:pt>
                <c:pt idx="8910">
                  <c:v>1474.0</c:v>
                </c:pt>
                <c:pt idx="8911">
                  <c:v>1474.0</c:v>
                </c:pt>
                <c:pt idx="8912">
                  <c:v>1474.0</c:v>
                </c:pt>
                <c:pt idx="8913">
                  <c:v>1474.0</c:v>
                </c:pt>
                <c:pt idx="8914">
                  <c:v>1474.0</c:v>
                </c:pt>
                <c:pt idx="8915">
                  <c:v>1474.0</c:v>
                </c:pt>
                <c:pt idx="8916">
                  <c:v>1474.0</c:v>
                </c:pt>
                <c:pt idx="8917">
                  <c:v>1474.0</c:v>
                </c:pt>
                <c:pt idx="8918">
                  <c:v>1474.0</c:v>
                </c:pt>
                <c:pt idx="8919">
                  <c:v>1474.0</c:v>
                </c:pt>
                <c:pt idx="8920">
                  <c:v>1474.0</c:v>
                </c:pt>
                <c:pt idx="8921">
                  <c:v>1474.0</c:v>
                </c:pt>
                <c:pt idx="8922">
                  <c:v>1474.0</c:v>
                </c:pt>
                <c:pt idx="8923">
                  <c:v>1475.0</c:v>
                </c:pt>
                <c:pt idx="8924">
                  <c:v>1475.0</c:v>
                </c:pt>
                <c:pt idx="8925">
                  <c:v>1475.0</c:v>
                </c:pt>
                <c:pt idx="8926">
                  <c:v>1475.0</c:v>
                </c:pt>
                <c:pt idx="8927">
                  <c:v>1475.0</c:v>
                </c:pt>
                <c:pt idx="8928">
                  <c:v>1475.0</c:v>
                </c:pt>
                <c:pt idx="8929">
                  <c:v>1475.0</c:v>
                </c:pt>
                <c:pt idx="8930">
                  <c:v>1475.0</c:v>
                </c:pt>
                <c:pt idx="8931">
                  <c:v>1475.0</c:v>
                </c:pt>
                <c:pt idx="8932">
                  <c:v>1475.0</c:v>
                </c:pt>
                <c:pt idx="8933">
                  <c:v>1476.0</c:v>
                </c:pt>
                <c:pt idx="8934">
                  <c:v>1476.0</c:v>
                </c:pt>
                <c:pt idx="8935">
                  <c:v>1476.0</c:v>
                </c:pt>
                <c:pt idx="8936">
                  <c:v>1476.0</c:v>
                </c:pt>
                <c:pt idx="8937">
                  <c:v>1477.0</c:v>
                </c:pt>
                <c:pt idx="8938">
                  <c:v>1478.0</c:v>
                </c:pt>
                <c:pt idx="8939">
                  <c:v>1478.0</c:v>
                </c:pt>
                <c:pt idx="8940">
                  <c:v>1478.0</c:v>
                </c:pt>
                <c:pt idx="8941">
                  <c:v>1478.0</c:v>
                </c:pt>
                <c:pt idx="8942">
                  <c:v>1478.0</c:v>
                </c:pt>
                <c:pt idx="8943">
                  <c:v>1478.0</c:v>
                </c:pt>
                <c:pt idx="8944">
                  <c:v>1478.0</c:v>
                </c:pt>
                <c:pt idx="8945">
                  <c:v>1479.0</c:v>
                </c:pt>
                <c:pt idx="8946">
                  <c:v>1479.0</c:v>
                </c:pt>
                <c:pt idx="8947">
                  <c:v>1479.0</c:v>
                </c:pt>
                <c:pt idx="8948">
                  <c:v>1480.0</c:v>
                </c:pt>
                <c:pt idx="8949">
                  <c:v>1480.0</c:v>
                </c:pt>
                <c:pt idx="8950">
                  <c:v>1481.0</c:v>
                </c:pt>
                <c:pt idx="8951">
                  <c:v>1482.0</c:v>
                </c:pt>
                <c:pt idx="8952">
                  <c:v>1483.0</c:v>
                </c:pt>
                <c:pt idx="8953">
                  <c:v>1484.0</c:v>
                </c:pt>
                <c:pt idx="8954">
                  <c:v>1485.0</c:v>
                </c:pt>
                <c:pt idx="8955">
                  <c:v>1485.0</c:v>
                </c:pt>
                <c:pt idx="8956">
                  <c:v>1486.0</c:v>
                </c:pt>
                <c:pt idx="8957">
                  <c:v>1486.0</c:v>
                </c:pt>
                <c:pt idx="8958">
                  <c:v>1486.0</c:v>
                </c:pt>
                <c:pt idx="8959">
                  <c:v>1486.0</c:v>
                </c:pt>
                <c:pt idx="8960">
                  <c:v>1486.0</c:v>
                </c:pt>
                <c:pt idx="8961">
                  <c:v>1486.0</c:v>
                </c:pt>
                <c:pt idx="8962">
                  <c:v>1486.0</c:v>
                </c:pt>
                <c:pt idx="8963">
                  <c:v>1486.0</c:v>
                </c:pt>
                <c:pt idx="8964">
                  <c:v>1486.0</c:v>
                </c:pt>
                <c:pt idx="8965">
                  <c:v>1486.0</c:v>
                </c:pt>
                <c:pt idx="8966">
                  <c:v>1486.0</c:v>
                </c:pt>
                <c:pt idx="8967">
                  <c:v>1486.0</c:v>
                </c:pt>
                <c:pt idx="8968">
                  <c:v>1487.0</c:v>
                </c:pt>
                <c:pt idx="8969">
                  <c:v>1487.0</c:v>
                </c:pt>
                <c:pt idx="8970">
                  <c:v>1487.0</c:v>
                </c:pt>
                <c:pt idx="8971">
                  <c:v>1487.0</c:v>
                </c:pt>
                <c:pt idx="8972">
                  <c:v>1487.0</c:v>
                </c:pt>
                <c:pt idx="8973">
                  <c:v>1487.0</c:v>
                </c:pt>
                <c:pt idx="8974">
                  <c:v>1487.0</c:v>
                </c:pt>
                <c:pt idx="8975">
                  <c:v>1487.0</c:v>
                </c:pt>
                <c:pt idx="8976">
                  <c:v>1487.0</c:v>
                </c:pt>
                <c:pt idx="8977">
                  <c:v>1487.0</c:v>
                </c:pt>
                <c:pt idx="8978">
                  <c:v>1487.0</c:v>
                </c:pt>
                <c:pt idx="8979">
                  <c:v>1487.0</c:v>
                </c:pt>
                <c:pt idx="8980">
                  <c:v>1487.0</c:v>
                </c:pt>
                <c:pt idx="8981">
                  <c:v>1487.0</c:v>
                </c:pt>
                <c:pt idx="8982">
                  <c:v>1487.0</c:v>
                </c:pt>
                <c:pt idx="8983">
                  <c:v>1487.0</c:v>
                </c:pt>
                <c:pt idx="8984">
                  <c:v>1487.0</c:v>
                </c:pt>
                <c:pt idx="8985">
                  <c:v>1487.0</c:v>
                </c:pt>
                <c:pt idx="8986">
                  <c:v>1487.0</c:v>
                </c:pt>
                <c:pt idx="8987">
                  <c:v>1487.0</c:v>
                </c:pt>
                <c:pt idx="8988">
                  <c:v>1487.0</c:v>
                </c:pt>
                <c:pt idx="8989">
                  <c:v>1487.0</c:v>
                </c:pt>
                <c:pt idx="8990">
                  <c:v>1487.0</c:v>
                </c:pt>
                <c:pt idx="8991">
                  <c:v>1487.0</c:v>
                </c:pt>
                <c:pt idx="8992">
                  <c:v>1487.0</c:v>
                </c:pt>
                <c:pt idx="8993">
                  <c:v>1487.0</c:v>
                </c:pt>
                <c:pt idx="8994">
                  <c:v>1487.0</c:v>
                </c:pt>
                <c:pt idx="8995">
                  <c:v>1487.0</c:v>
                </c:pt>
                <c:pt idx="8996">
                  <c:v>1487.0</c:v>
                </c:pt>
                <c:pt idx="8997">
                  <c:v>1488.0</c:v>
                </c:pt>
                <c:pt idx="8998">
                  <c:v>1488.0</c:v>
                </c:pt>
                <c:pt idx="8999">
                  <c:v>1488.0</c:v>
                </c:pt>
                <c:pt idx="9000">
                  <c:v>1488.0</c:v>
                </c:pt>
                <c:pt idx="9001">
                  <c:v>1488.0</c:v>
                </c:pt>
                <c:pt idx="9002">
                  <c:v>1488.0</c:v>
                </c:pt>
                <c:pt idx="9003">
                  <c:v>1488.0</c:v>
                </c:pt>
                <c:pt idx="9004">
                  <c:v>1488.0</c:v>
                </c:pt>
                <c:pt idx="9005">
                  <c:v>1488.0</c:v>
                </c:pt>
                <c:pt idx="9006">
                  <c:v>1488.0</c:v>
                </c:pt>
                <c:pt idx="9007">
                  <c:v>1488.0</c:v>
                </c:pt>
                <c:pt idx="9008">
                  <c:v>1488.0</c:v>
                </c:pt>
                <c:pt idx="9009">
                  <c:v>1489.0</c:v>
                </c:pt>
                <c:pt idx="9010">
                  <c:v>1489.0</c:v>
                </c:pt>
                <c:pt idx="9011">
                  <c:v>1489.0</c:v>
                </c:pt>
                <c:pt idx="9012">
                  <c:v>1489.0</c:v>
                </c:pt>
                <c:pt idx="9013">
                  <c:v>1489.0</c:v>
                </c:pt>
                <c:pt idx="9014">
                  <c:v>1489.0</c:v>
                </c:pt>
                <c:pt idx="9015">
                  <c:v>1489.0</c:v>
                </c:pt>
                <c:pt idx="9016">
                  <c:v>1489.0</c:v>
                </c:pt>
                <c:pt idx="9017">
                  <c:v>1489.0</c:v>
                </c:pt>
                <c:pt idx="9018">
                  <c:v>1489.0</c:v>
                </c:pt>
                <c:pt idx="9019">
                  <c:v>1489.0</c:v>
                </c:pt>
                <c:pt idx="9020">
                  <c:v>1489.0</c:v>
                </c:pt>
                <c:pt idx="9021">
                  <c:v>1490.0</c:v>
                </c:pt>
                <c:pt idx="9022">
                  <c:v>1490.0</c:v>
                </c:pt>
                <c:pt idx="9023">
                  <c:v>1490.0</c:v>
                </c:pt>
                <c:pt idx="9024">
                  <c:v>1490.0</c:v>
                </c:pt>
                <c:pt idx="9025">
                  <c:v>1490.0</c:v>
                </c:pt>
                <c:pt idx="9026">
                  <c:v>1490.0</c:v>
                </c:pt>
                <c:pt idx="9027">
                  <c:v>1490.0</c:v>
                </c:pt>
                <c:pt idx="9028">
                  <c:v>1490.0</c:v>
                </c:pt>
                <c:pt idx="9029">
                  <c:v>1490.0</c:v>
                </c:pt>
                <c:pt idx="9030">
                  <c:v>1490.0</c:v>
                </c:pt>
                <c:pt idx="9031">
                  <c:v>1490.0</c:v>
                </c:pt>
                <c:pt idx="9032">
                  <c:v>1491.0</c:v>
                </c:pt>
                <c:pt idx="9033">
                  <c:v>1491.0</c:v>
                </c:pt>
                <c:pt idx="9034">
                  <c:v>1491.0</c:v>
                </c:pt>
                <c:pt idx="9035">
                  <c:v>1491.0</c:v>
                </c:pt>
                <c:pt idx="9036">
                  <c:v>1491.0</c:v>
                </c:pt>
                <c:pt idx="9037">
                  <c:v>1491.0</c:v>
                </c:pt>
                <c:pt idx="9038">
                  <c:v>1491.0</c:v>
                </c:pt>
                <c:pt idx="9039">
                  <c:v>1491.0</c:v>
                </c:pt>
                <c:pt idx="9040">
                  <c:v>1491.0</c:v>
                </c:pt>
                <c:pt idx="9041">
                  <c:v>1491.0</c:v>
                </c:pt>
                <c:pt idx="9042">
                  <c:v>1491.0</c:v>
                </c:pt>
                <c:pt idx="9043">
                  <c:v>1491.0</c:v>
                </c:pt>
                <c:pt idx="9044">
                  <c:v>1491.0</c:v>
                </c:pt>
                <c:pt idx="9045">
                  <c:v>1491.0</c:v>
                </c:pt>
                <c:pt idx="9046">
                  <c:v>1491.0</c:v>
                </c:pt>
                <c:pt idx="9047">
                  <c:v>1491.0</c:v>
                </c:pt>
                <c:pt idx="9048">
                  <c:v>1492.0</c:v>
                </c:pt>
                <c:pt idx="9049">
                  <c:v>1492.0</c:v>
                </c:pt>
                <c:pt idx="9050">
                  <c:v>1492.0</c:v>
                </c:pt>
                <c:pt idx="9051">
                  <c:v>1492.0</c:v>
                </c:pt>
                <c:pt idx="9052">
                  <c:v>1492.0</c:v>
                </c:pt>
                <c:pt idx="9053">
                  <c:v>1492.0</c:v>
                </c:pt>
                <c:pt idx="9054">
                  <c:v>1493.0</c:v>
                </c:pt>
                <c:pt idx="9055">
                  <c:v>1493.0</c:v>
                </c:pt>
                <c:pt idx="9056">
                  <c:v>1493.0</c:v>
                </c:pt>
                <c:pt idx="9057">
                  <c:v>1493.0</c:v>
                </c:pt>
                <c:pt idx="9058">
                  <c:v>1493.0</c:v>
                </c:pt>
                <c:pt idx="9059">
                  <c:v>1493.0</c:v>
                </c:pt>
                <c:pt idx="9060">
                  <c:v>1493.0</c:v>
                </c:pt>
                <c:pt idx="9061">
                  <c:v>1493.0</c:v>
                </c:pt>
                <c:pt idx="9062">
                  <c:v>1493.0</c:v>
                </c:pt>
                <c:pt idx="9063">
                  <c:v>1493.0</c:v>
                </c:pt>
                <c:pt idx="9064">
                  <c:v>1493.0</c:v>
                </c:pt>
                <c:pt idx="9065">
                  <c:v>1493.0</c:v>
                </c:pt>
                <c:pt idx="9066">
                  <c:v>1493.0</c:v>
                </c:pt>
                <c:pt idx="9067">
                  <c:v>1493.0</c:v>
                </c:pt>
                <c:pt idx="9068">
                  <c:v>1493.0</c:v>
                </c:pt>
                <c:pt idx="9069">
                  <c:v>1493.0</c:v>
                </c:pt>
                <c:pt idx="9070">
                  <c:v>1493.0</c:v>
                </c:pt>
                <c:pt idx="9071">
                  <c:v>1493.0</c:v>
                </c:pt>
                <c:pt idx="9072">
                  <c:v>1493.0</c:v>
                </c:pt>
                <c:pt idx="9073">
                  <c:v>1493.0</c:v>
                </c:pt>
                <c:pt idx="9074">
                  <c:v>1493.0</c:v>
                </c:pt>
                <c:pt idx="9075">
                  <c:v>1493.0</c:v>
                </c:pt>
                <c:pt idx="9076">
                  <c:v>1493.0</c:v>
                </c:pt>
                <c:pt idx="9077">
                  <c:v>1494.0</c:v>
                </c:pt>
                <c:pt idx="9078">
                  <c:v>1494.0</c:v>
                </c:pt>
                <c:pt idx="9079">
                  <c:v>1494.0</c:v>
                </c:pt>
                <c:pt idx="9080">
                  <c:v>1494.0</c:v>
                </c:pt>
                <c:pt idx="9081">
                  <c:v>1494.0</c:v>
                </c:pt>
                <c:pt idx="9082">
                  <c:v>1495.0</c:v>
                </c:pt>
                <c:pt idx="9083">
                  <c:v>1496.0</c:v>
                </c:pt>
                <c:pt idx="9084">
                  <c:v>1496.0</c:v>
                </c:pt>
                <c:pt idx="9085">
                  <c:v>1497.0</c:v>
                </c:pt>
                <c:pt idx="9086">
                  <c:v>1497.0</c:v>
                </c:pt>
                <c:pt idx="9087">
                  <c:v>1497.0</c:v>
                </c:pt>
                <c:pt idx="9088">
                  <c:v>1497.0</c:v>
                </c:pt>
                <c:pt idx="9089">
                  <c:v>1497.0</c:v>
                </c:pt>
                <c:pt idx="9090">
                  <c:v>1497.0</c:v>
                </c:pt>
                <c:pt idx="9091">
                  <c:v>1497.0</c:v>
                </c:pt>
                <c:pt idx="9092">
                  <c:v>1497.0</c:v>
                </c:pt>
                <c:pt idx="9093">
                  <c:v>1497.0</c:v>
                </c:pt>
                <c:pt idx="9094">
                  <c:v>1497.0</c:v>
                </c:pt>
                <c:pt idx="9095">
                  <c:v>1497.0</c:v>
                </c:pt>
                <c:pt idx="9096">
                  <c:v>1497.0</c:v>
                </c:pt>
                <c:pt idx="9097">
                  <c:v>1497.0</c:v>
                </c:pt>
                <c:pt idx="9098">
                  <c:v>1497.0</c:v>
                </c:pt>
                <c:pt idx="9099">
                  <c:v>1498.0</c:v>
                </c:pt>
                <c:pt idx="9100">
                  <c:v>1499.0</c:v>
                </c:pt>
                <c:pt idx="9101">
                  <c:v>1499.0</c:v>
                </c:pt>
                <c:pt idx="9102">
                  <c:v>1499.0</c:v>
                </c:pt>
                <c:pt idx="9103">
                  <c:v>1499.0</c:v>
                </c:pt>
                <c:pt idx="9104">
                  <c:v>1499.0</c:v>
                </c:pt>
                <c:pt idx="9105">
                  <c:v>1499.0</c:v>
                </c:pt>
                <c:pt idx="9106">
                  <c:v>1499.0</c:v>
                </c:pt>
                <c:pt idx="9107">
                  <c:v>1499.0</c:v>
                </c:pt>
                <c:pt idx="9108">
                  <c:v>1499.0</c:v>
                </c:pt>
                <c:pt idx="9109">
                  <c:v>1499.0</c:v>
                </c:pt>
                <c:pt idx="9110">
                  <c:v>1499.0</c:v>
                </c:pt>
                <c:pt idx="9111">
                  <c:v>1499.0</c:v>
                </c:pt>
                <c:pt idx="9112">
                  <c:v>1499.0</c:v>
                </c:pt>
                <c:pt idx="9113">
                  <c:v>1499.0</c:v>
                </c:pt>
                <c:pt idx="9114">
                  <c:v>1499.0</c:v>
                </c:pt>
                <c:pt idx="9115">
                  <c:v>1499.0</c:v>
                </c:pt>
                <c:pt idx="9116">
                  <c:v>1499.0</c:v>
                </c:pt>
                <c:pt idx="9117">
                  <c:v>1499.0</c:v>
                </c:pt>
                <c:pt idx="9118">
                  <c:v>1499.0</c:v>
                </c:pt>
                <c:pt idx="9119">
                  <c:v>1499.0</c:v>
                </c:pt>
                <c:pt idx="9120">
                  <c:v>1499.0</c:v>
                </c:pt>
                <c:pt idx="9121">
                  <c:v>1499.0</c:v>
                </c:pt>
                <c:pt idx="9122">
                  <c:v>1499.0</c:v>
                </c:pt>
                <c:pt idx="9123">
                  <c:v>1499.0</c:v>
                </c:pt>
                <c:pt idx="9124">
                  <c:v>1499.0</c:v>
                </c:pt>
                <c:pt idx="9125">
                  <c:v>1499.0</c:v>
                </c:pt>
                <c:pt idx="9126">
                  <c:v>1499.0</c:v>
                </c:pt>
                <c:pt idx="9127">
                  <c:v>1499.0</c:v>
                </c:pt>
                <c:pt idx="9128">
                  <c:v>1499.0</c:v>
                </c:pt>
                <c:pt idx="9129">
                  <c:v>1500.0</c:v>
                </c:pt>
                <c:pt idx="9130">
                  <c:v>1501.0</c:v>
                </c:pt>
                <c:pt idx="9131">
                  <c:v>1501.0</c:v>
                </c:pt>
                <c:pt idx="9132">
                  <c:v>1502.0</c:v>
                </c:pt>
                <c:pt idx="9133">
                  <c:v>1503.0</c:v>
                </c:pt>
                <c:pt idx="9134">
                  <c:v>1504.0</c:v>
                </c:pt>
                <c:pt idx="9135">
                  <c:v>1504.0</c:v>
                </c:pt>
                <c:pt idx="9136">
                  <c:v>1504.0</c:v>
                </c:pt>
                <c:pt idx="9137">
                  <c:v>1504.0</c:v>
                </c:pt>
                <c:pt idx="9138">
                  <c:v>1504.0</c:v>
                </c:pt>
                <c:pt idx="9139">
                  <c:v>1504.0</c:v>
                </c:pt>
                <c:pt idx="9140">
                  <c:v>1504.0</c:v>
                </c:pt>
                <c:pt idx="9141">
                  <c:v>1504.0</c:v>
                </c:pt>
                <c:pt idx="9142">
                  <c:v>1505.0</c:v>
                </c:pt>
                <c:pt idx="9143">
                  <c:v>1506.0</c:v>
                </c:pt>
                <c:pt idx="9144">
                  <c:v>1506.0</c:v>
                </c:pt>
                <c:pt idx="9145">
                  <c:v>1506.0</c:v>
                </c:pt>
                <c:pt idx="9146">
                  <c:v>1506.0</c:v>
                </c:pt>
                <c:pt idx="9147">
                  <c:v>1506.0</c:v>
                </c:pt>
                <c:pt idx="9148">
                  <c:v>1506.0</c:v>
                </c:pt>
                <c:pt idx="9149">
                  <c:v>1506.0</c:v>
                </c:pt>
                <c:pt idx="9150">
                  <c:v>1506.0</c:v>
                </c:pt>
                <c:pt idx="9151">
                  <c:v>1506.0</c:v>
                </c:pt>
                <c:pt idx="9152">
                  <c:v>1506.0</c:v>
                </c:pt>
                <c:pt idx="9153">
                  <c:v>1506.0</c:v>
                </c:pt>
                <c:pt idx="9154">
                  <c:v>1506.0</c:v>
                </c:pt>
                <c:pt idx="9155">
                  <c:v>1506.0</c:v>
                </c:pt>
                <c:pt idx="9156">
                  <c:v>1506.0</c:v>
                </c:pt>
                <c:pt idx="9157">
                  <c:v>1506.0</c:v>
                </c:pt>
                <c:pt idx="9158">
                  <c:v>1506.0</c:v>
                </c:pt>
                <c:pt idx="9159">
                  <c:v>1506.0</c:v>
                </c:pt>
                <c:pt idx="9160">
                  <c:v>1506.0</c:v>
                </c:pt>
                <c:pt idx="9161">
                  <c:v>1506.0</c:v>
                </c:pt>
                <c:pt idx="9162">
                  <c:v>1506.0</c:v>
                </c:pt>
                <c:pt idx="9163">
                  <c:v>1507.0</c:v>
                </c:pt>
                <c:pt idx="9164">
                  <c:v>1507.0</c:v>
                </c:pt>
                <c:pt idx="9165">
                  <c:v>1507.0</c:v>
                </c:pt>
                <c:pt idx="9166">
                  <c:v>1507.0</c:v>
                </c:pt>
                <c:pt idx="9167">
                  <c:v>1508.0</c:v>
                </c:pt>
                <c:pt idx="9168">
                  <c:v>1508.0</c:v>
                </c:pt>
                <c:pt idx="9169">
                  <c:v>1508.0</c:v>
                </c:pt>
                <c:pt idx="9170">
                  <c:v>1508.0</c:v>
                </c:pt>
                <c:pt idx="9171">
                  <c:v>1508.0</c:v>
                </c:pt>
                <c:pt idx="9172">
                  <c:v>1508.0</c:v>
                </c:pt>
                <c:pt idx="9173">
                  <c:v>1508.0</c:v>
                </c:pt>
                <c:pt idx="9174">
                  <c:v>1508.0</c:v>
                </c:pt>
                <c:pt idx="9175">
                  <c:v>1508.0</c:v>
                </c:pt>
                <c:pt idx="9176">
                  <c:v>1508.0</c:v>
                </c:pt>
                <c:pt idx="9177">
                  <c:v>1508.0</c:v>
                </c:pt>
                <c:pt idx="9178">
                  <c:v>1508.0</c:v>
                </c:pt>
                <c:pt idx="9179">
                  <c:v>1508.0</c:v>
                </c:pt>
                <c:pt idx="9180">
                  <c:v>1508.0</c:v>
                </c:pt>
                <c:pt idx="9181">
                  <c:v>1508.0</c:v>
                </c:pt>
                <c:pt idx="9182">
                  <c:v>1508.0</c:v>
                </c:pt>
                <c:pt idx="9183">
                  <c:v>1508.0</c:v>
                </c:pt>
                <c:pt idx="9184">
                  <c:v>1508.0</c:v>
                </c:pt>
                <c:pt idx="9185">
                  <c:v>1508.0</c:v>
                </c:pt>
                <c:pt idx="9186">
                  <c:v>1508.0</c:v>
                </c:pt>
                <c:pt idx="9187">
                  <c:v>1508.0</c:v>
                </c:pt>
                <c:pt idx="9188">
                  <c:v>1508.0</c:v>
                </c:pt>
                <c:pt idx="9189">
                  <c:v>1508.0</c:v>
                </c:pt>
                <c:pt idx="9190">
                  <c:v>1508.0</c:v>
                </c:pt>
                <c:pt idx="9191">
                  <c:v>1508.0</c:v>
                </c:pt>
                <c:pt idx="9192">
                  <c:v>1508.0</c:v>
                </c:pt>
                <c:pt idx="9193">
                  <c:v>1508.0</c:v>
                </c:pt>
                <c:pt idx="9194">
                  <c:v>1508.0</c:v>
                </c:pt>
                <c:pt idx="9195">
                  <c:v>1509.0</c:v>
                </c:pt>
                <c:pt idx="9196">
                  <c:v>1509.0</c:v>
                </c:pt>
                <c:pt idx="9197">
                  <c:v>1510.0</c:v>
                </c:pt>
                <c:pt idx="9198">
                  <c:v>1511.0</c:v>
                </c:pt>
                <c:pt idx="9199">
                  <c:v>1511.0</c:v>
                </c:pt>
                <c:pt idx="9200">
                  <c:v>1511.0</c:v>
                </c:pt>
                <c:pt idx="9201">
                  <c:v>1511.0</c:v>
                </c:pt>
                <c:pt idx="9202">
                  <c:v>1511.0</c:v>
                </c:pt>
                <c:pt idx="9203">
                  <c:v>1511.0</c:v>
                </c:pt>
                <c:pt idx="9204">
                  <c:v>1511.0</c:v>
                </c:pt>
                <c:pt idx="9205">
                  <c:v>1511.0</c:v>
                </c:pt>
                <c:pt idx="9206">
                  <c:v>1511.0</c:v>
                </c:pt>
                <c:pt idx="9207">
                  <c:v>1511.0</c:v>
                </c:pt>
                <c:pt idx="9208">
                  <c:v>1511.0</c:v>
                </c:pt>
                <c:pt idx="9209">
                  <c:v>1511.0</c:v>
                </c:pt>
                <c:pt idx="9210">
                  <c:v>1511.0</c:v>
                </c:pt>
                <c:pt idx="9211">
                  <c:v>1511.0</c:v>
                </c:pt>
                <c:pt idx="9212">
                  <c:v>1511.0</c:v>
                </c:pt>
                <c:pt idx="9213">
                  <c:v>1511.0</c:v>
                </c:pt>
                <c:pt idx="9214">
                  <c:v>1511.0</c:v>
                </c:pt>
                <c:pt idx="9215">
                  <c:v>1511.0</c:v>
                </c:pt>
                <c:pt idx="9216">
                  <c:v>1511.0</c:v>
                </c:pt>
                <c:pt idx="9217">
                  <c:v>1511.0</c:v>
                </c:pt>
                <c:pt idx="9218">
                  <c:v>1511.0</c:v>
                </c:pt>
                <c:pt idx="9219">
                  <c:v>1511.0</c:v>
                </c:pt>
                <c:pt idx="9220">
                  <c:v>1511.0</c:v>
                </c:pt>
                <c:pt idx="9221">
                  <c:v>1511.0</c:v>
                </c:pt>
                <c:pt idx="9222">
                  <c:v>1511.0</c:v>
                </c:pt>
                <c:pt idx="9223">
                  <c:v>1511.0</c:v>
                </c:pt>
                <c:pt idx="9224">
                  <c:v>1511.0</c:v>
                </c:pt>
                <c:pt idx="9225">
                  <c:v>1511.0</c:v>
                </c:pt>
                <c:pt idx="9226">
                  <c:v>1511.0</c:v>
                </c:pt>
                <c:pt idx="9227">
                  <c:v>1511.0</c:v>
                </c:pt>
                <c:pt idx="9228">
                  <c:v>1511.0</c:v>
                </c:pt>
                <c:pt idx="9229">
                  <c:v>1511.0</c:v>
                </c:pt>
              </c:numCache>
            </c:numRef>
          </c:val>
          <c:smooth val="0"/>
        </c:ser>
        <c:ser>
          <c:idx val="6"/>
          <c:order val="6"/>
          <c:tx>
            <c:strRef>
              <c:f>Sheet1!$N$1</c:f>
              <c:strCache>
                <c:ptCount val="1"/>
                <c:pt idx="0">
                  <c:v>Network C</c:v>
                </c:pt>
              </c:strCache>
            </c:strRef>
          </c:tx>
          <c:marker>
            <c:symbol val="none"/>
          </c:marker>
          <c:val>
            <c:numRef>
              <c:f>Sheet1!$N$2:$N$9604</c:f>
              <c:numCache>
                <c:formatCode>General</c:formatCode>
                <c:ptCount val="9603"/>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29.0</c:v>
                </c:pt>
                <c:pt idx="30">
                  <c:v>30.0</c:v>
                </c:pt>
                <c:pt idx="31">
                  <c:v>31.0</c:v>
                </c:pt>
                <c:pt idx="32">
                  <c:v>32.0</c:v>
                </c:pt>
                <c:pt idx="33">
                  <c:v>33.0</c:v>
                </c:pt>
                <c:pt idx="34">
                  <c:v>34.0</c:v>
                </c:pt>
                <c:pt idx="35">
                  <c:v>35.0</c:v>
                </c:pt>
                <c:pt idx="36">
                  <c:v>35.0</c:v>
                </c:pt>
                <c:pt idx="37">
                  <c:v>36.0</c:v>
                </c:pt>
                <c:pt idx="38">
                  <c:v>37.0</c:v>
                </c:pt>
                <c:pt idx="39">
                  <c:v>38.0</c:v>
                </c:pt>
                <c:pt idx="40">
                  <c:v>39.0</c:v>
                </c:pt>
                <c:pt idx="41">
                  <c:v>40.0</c:v>
                </c:pt>
                <c:pt idx="42">
                  <c:v>41.0</c:v>
                </c:pt>
                <c:pt idx="43">
                  <c:v>42.0</c:v>
                </c:pt>
                <c:pt idx="44">
                  <c:v>43.0</c:v>
                </c:pt>
                <c:pt idx="45">
                  <c:v>44.0</c:v>
                </c:pt>
                <c:pt idx="46">
                  <c:v>45.0</c:v>
                </c:pt>
                <c:pt idx="47">
                  <c:v>46.0</c:v>
                </c:pt>
                <c:pt idx="48">
                  <c:v>47.0</c:v>
                </c:pt>
                <c:pt idx="49">
                  <c:v>48.0</c:v>
                </c:pt>
                <c:pt idx="50">
                  <c:v>49.0</c:v>
                </c:pt>
                <c:pt idx="51">
                  <c:v>49.0</c:v>
                </c:pt>
                <c:pt idx="52">
                  <c:v>50.0</c:v>
                </c:pt>
                <c:pt idx="53">
                  <c:v>51.0</c:v>
                </c:pt>
                <c:pt idx="54">
                  <c:v>52.0</c:v>
                </c:pt>
                <c:pt idx="55">
                  <c:v>53.0</c:v>
                </c:pt>
                <c:pt idx="56">
                  <c:v>54.0</c:v>
                </c:pt>
                <c:pt idx="57">
                  <c:v>55.0</c:v>
                </c:pt>
                <c:pt idx="58">
                  <c:v>56.0</c:v>
                </c:pt>
                <c:pt idx="59">
                  <c:v>57.0</c:v>
                </c:pt>
                <c:pt idx="60">
                  <c:v>57.0</c:v>
                </c:pt>
                <c:pt idx="61">
                  <c:v>58.0</c:v>
                </c:pt>
                <c:pt idx="62">
                  <c:v>59.0</c:v>
                </c:pt>
                <c:pt idx="63">
                  <c:v>60.0</c:v>
                </c:pt>
                <c:pt idx="64">
                  <c:v>60.0</c:v>
                </c:pt>
                <c:pt idx="65">
                  <c:v>61.0</c:v>
                </c:pt>
                <c:pt idx="66">
                  <c:v>62.0</c:v>
                </c:pt>
                <c:pt idx="67">
                  <c:v>63.0</c:v>
                </c:pt>
                <c:pt idx="68">
                  <c:v>64.0</c:v>
                </c:pt>
                <c:pt idx="69">
                  <c:v>65.0</c:v>
                </c:pt>
                <c:pt idx="70">
                  <c:v>66.0</c:v>
                </c:pt>
                <c:pt idx="71">
                  <c:v>67.0</c:v>
                </c:pt>
                <c:pt idx="72">
                  <c:v>68.0</c:v>
                </c:pt>
                <c:pt idx="73">
                  <c:v>68.0</c:v>
                </c:pt>
                <c:pt idx="74">
                  <c:v>69.0</c:v>
                </c:pt>
                <c:pt idx="75">
                  <c:v>70.0</c:v>
                </c:pt>
                <c:pt idx="76">
                  <c:v>71.0</c:v>
                </c:pt>
                <c:pt idx="77">
                  <c:v>72.0</c:v>
                </c:pt>
                <c:pt idx="78">
                  <c:v>73.0</c:v>
                </c:pt>
                <c:pt idx="79">
                  <c:v>74.0</c:v>
                </c:pt>
                <c:pt idx="80">
                  <c:v>75.0</c:v>
                </c:pt>
                <c:pt idx="81">
                  <c:v>76.0</c:v>
                </c:pt>
                <c:pt idx="82">
                  <c:v>76.0</c:v>
                </c:pt>
                <c:pt idx="83">
                  <c:v>76.0</c:v>
                </c:pt>
                <c:pt idx="84">
                  <c:v>77.0</c:v>
                </c:pt>
                <c:pt idx="85">
                  <c:v>78.0</c:v>
                </c:pt>
                <c:pt idx="86">
                  <c:v>79.0</c:v>
                </c:pt>
                <c:pt idx="87">
                  <c:v>80.0</c:v>
                </c:pt>
                <c:pt idx="88">
                  <c:v>80.0</c:v>
                </c:pt>
                <c:pt idx="89">
                  <c:v>80.0</c:v>
                </c:pt>
                <c:pt idx="90">
                  <c:v>81.0</c:v>
                </c:pt>
                <c:pt idx="91">
                  <c:v>82.0</c:v>
                </c:pt>
                <c:pt idx="92">
                  <c:v>82.0</c:v>
                </c:pt>
                <c:pt idx="93">
                  <c:v>82.0</c:v>
                </c:pt>
                <c:pt idx="94">
                  <c:v>83.0</c:v>
                </c:pt>
                <c:pt idx="95">
                  <c:v>84.0</c:v>
                </c:pt>
                <c:pt idx="96">
                  <c:v>85.0</c:v>
                </c:pt>
                <c:pt idx="97">
                  <c:v>86.0</c:v>
                </c:pt>
                <c:pt idx="98">
                  <c:v>87.0</c:v>
                </c:pt>
                <c:pt idx="99">
                  <c:v>88.0</c:v>
                </c:pt>
                <c:pt idx="100">
                  <c:v>89.0</c:v>
                </c:pt>
                <c:pt idx="101">
                  <c:v>90.0</c:v>
                </c:pt>
                <c:pt idx="102">
                  <c:v>90.0</c:v>
                </c:pt>
                <c:pt idx="103">
                  <c:v>91.0</c:v>
                </c:pt>
                <c:pt idx="104">
                  <c:v>92.0</c:v>
                </c:pt>
                <c:pt idx="105">
                  <c:v>93.0</c:v>
                </c:pt>
                <c:pt idx="106">
                  <c:v>94.0</c:v>
                </c:pt>
                <c:pt idx="107">
                  <c:v>95.0</c:v>
                </c:pt>
                <c:pt idx="108">
                  <c:v>96.0</c:v>
                </c:pt>
                <c:pt idx="109">
                  <c:v>97.0</c:v>
                </c:pt>
                <c:pt idx="110">
                  <c:v>98.0</c:v>
                </c:pt>
                <c:pt idx="111">
                  <c:v>99.0</c:v>
                </c:pt>
                <c:pt idx="112">
                  <c:v>100.0</c:v>
                </c:pt>
                <c:pt idx="113">
                  <c:v>101.0</c:v>
                </c:pt>
                <c:pt idx="114">
                  <c:v>102.0</c:v>
                </c:pt>
                <c:pt idx="115">
                  <c:v>103.0</c:v>
                </c:pt>
                <c:pt idx="116">
                  <c:v>103.0</c:v>
                </c:pt>
                <c:pt idx="117">
                  <c:v>104.0</c:v>
                </c:pt>
                <c:pt idx="118">
                  <c:v>105.0</c:v>
                </c:pt>
                <c:pt idx="119">
                  <c:v>105.0</c:v>
                </c:pt>
                <c:pt idx="120">
                  <c:v>106.0</c:v>
                </c:pt>
                <c:pt idx="121">
                  <c:v>107.0</c:v>
                </c:pt>
                <c:pt idx="122">
                  <c:v>107.0</c:v>
                </c:pt>
                <c:pt idx="123">
                  <c:v>108.0</c:v>
                </c:pt>
                <c:pt idx="124">
                  <c:v>109.0</c:v>
                </c:pt>
                <c:pt idx="125">
                  <c:v>110.0</c:v>
                </c:pt>
                <c:pt idx="126">
                  <c:v>111.0</c:v>
                </c:pt>
                <c:pt idx="127">
                  <c:v>112.0</c:v>
                </c:pt>
                <c:pt idx="128">
                  <c:v>113.0</c:v>
                </c:pt>
                <c:pt idx="129">
                  <c:v>114.0</c:v>
                </c:pt>
                <c:pt idx="130">
                  <c:v>114.0</c:v>
                </c:pt>
                <c:pt idx="131">
                  <c:v>115.0</c:v>
                </c:pt>
                <c:pt idx="132">
                  <c:v>116.0</c:v>
                </c:pt>
                <c:pt idx="133">
                  <c:v>117.0</c:v>
                </c:pt>
                <c:pt idx="134">
                  <c:v>118.0</c:v>
                </c:pt>
                <c:pt idx="135">
                  <c:v>119.0</c:v>
                </c:pt>
                <c:pt idx="136">
                  <c:v>120.0</c:v>
                </c:pt>
                <c:pt idx="137">
                  <c:v>121.0</c:v>
                </c:pt>
                <c:pt idx="138">
                  <c:v>122.0</c:v>
                </c:pt>
                <c:pt idx="139">
                  <c:v>123.0</c:v>
                </c:pt>
                <c:pt idx="140">
                  <c:v>124.0</c:v>
                </c:pt>
                <c:pt idx="141">
                  <c:v>125.0</c:v>
                </c:pt>
                <c:pt idx="142">
                  <c:v>126.0</c:v>
                </c:pt>
                <c:pt idx="143">
                  <c:v>127.0</c:v>
                </c:pt>
                <c:pt idx="144">
                  <c:v>128.0</c:v>
                </c:pt>
                <c:pt idx="145">
                  <c:v>129.0</c:v>
                </c:pt>
                <c:pt idx="146">
                  <c:v>130.0</c:v>
                </c:pt>
                <c:pt idx="147">
                  <c:v>131.0</c:v>
                </c:pt>
                <c:pt idx="148">
                  <c:v>132.0</c:v>
                </c:pt>
                <c:pt idx="149">
                  <c:v>133.0</c:v>
                </c:pt>
                <c:pt idx="150">
                  <c:v>134.0</c:v>
                </c:pt>
                <c:pt idx="151">
                  <c:v>134.0</c:v>
                </c:pt>
                <c:pt idx="152">
                  <c:v>135.0</c:v>
                </c:pt>
                <c:pt idx="153">
                  <c:v>136.0</c:v>
                </c:pt>
                <c:pt idx="154">
                  <c:v>137.0</c:v>
                </c:pt>
                <c:pt idx="155">
                  <c:v>138.0</c:v>
                </c:pt>
                <c:pt idx="156">
                  <c:v>139.0</c:v>
                </c:pt>
                <c:pt idx="157">
                  <c:v>140.0</c:v>
                </c:pt>
                <c:pt idx="158">
                  <c:v>140.0</c:v>
                </c:pt>
                <c:pt idx="159">
                  <c:v>141.0</c:v>
                </c:pt>
                <c:pt idx="160">
                  <c:v>142.0</c:v>
                </c:pt>
                <c:pt idx="161">
                  <c:v>143.0</c:v>
                </c:pt>
                <c:pt idx="162">
                  <c:v>144.0</c:v>
                </c:pt>
                <c:pt idx="163">
                  <c:v>145.0</c:v>
                </c:pt>
                <c:pt idx="164">
                  <c:v>146.0</c:v>
                </c:pt>
                <c:pt idx="165">
                  <c:v>147.0</c:v>
                </c:pt>
                <c:pt idx="166">
                  <c:v>148.0</c:v>
                </c:pt>
                <c:pt idx="167">
                  <c:v>149.0</c:v>
                </c:pt>
                <c:pt idx="168">
                  <c:v>149.0</c:v>
                </c:pt>
                <c:pt idx="169">
                  <c:v>150.0</c:v>
                </c:pt>
                <c:pt idx="170">
                  <c:v>151.0</c:v>
                </c:pt>
                <c:pt idx="171">
                  <c:v>152.0</c:v>
                </c:pt>
                <c:pt idx="172">
                  <c:v>153.0</c:v>
                </c:pt>
                <c:pt idx="173">
                  <c:v>154.0</c:v>
                </c:pt>
                <c:pt idx="174">
                  <c:v>154.0</c:v>
                </c:pt>
                <c:pt idx="175">
                  <c:v>155.0</c:v>
                </c:pt>
                <c:pt idx="176">
                  <c:v>156.0</c:v>
                </c:pt>
                <c:pt idx="177">
                  <c:v>157.0</c:v>
                </c:pt>
                <c:pt idx="178">
                  <c:v>158.0</c:v>
                </c:pt>
                <c:pt idx="179">
                  <c:v>159.0</c:v>
                </c:pt>
                <c:pt idx="180">
                  <c:v>160.0</c:v>
                </c:pt>
                <c:pt idx="181">
                  <c:v>161.0</c:v>
                </c:pt>
                <c:pt idx="182">
                  <c:v>162.0</c:v>
                </c:pt>
                <c:pt idx="183">
                  <c:v>163.0</c:v>
                </c:pt>
                <c:pt idx="184">
                  <c:v>164.0</c:v>
                </c:pt>
                <c:pt idx="185">
                  <c:v>165.0</c:v>
                </c:pt>
                <c:pt idx="186">
                  <c:v>165.0</c:v>
                </c:pt>
                <c:pt idx="187">
                  <c:v>166.0</c:v>
                </c:pt>
                <c:pt idx="188">
                  <c:v>167.0</c:v>
                </c:pt>
                <c:pt idx="189">
                  <c:v>168.0</c:v>
                </c:pt>
                <c:pt idx="190">
                  <c:v>169.0</c:v>
                </c:pt>
                <c:pt idx="191">
                  <c:v>170.0</c:v>
                </c:pt>
                <c:pt idx="192">
                  <c:v>170.0</c:v>
                </c:pt>
                <c:pt idx="193">
                  <c:v>170.0</c:v>
                </c:pt>
                <c:pt idx="194">
                  <c:v>171.0</c:v>
                </c:pt>
                <c:pt idx="195">
                  <c:v>172.0</c:v>
                </c:pt>
                <c:pt idx="196">
                  <c:v>173.0</c:v>
                </c:pt>
                <c:pt idx="197">
                  <c:v>174.0</c:v>
                </c:pt>
                <c:pt idx="198">
                  <c:v>175.0</c:v>
                </c:pt>
                <c:pt idx="199">
                  <c:v>176.0</c:v>
                </c:pt>
                <c:pt idx="200">
                  <c:v>177.0</c:v>
                </c:pt>
                <c:pt idx="201">
                  <c:v>178.0</c:v>
                </c:pt>
                <c:pt idx="202">
                  <c:v>179.0</c:v>
                </c:pt>
                <c:pt idx="203">
                  <c:v>180.0</c:v>
                </c:pt>
                <c:pt idx="204">
                  <c:v>181.0</c:v>
                </c:pt>
                <c:pt idx="205">
                  <c:v>182.0</c:v>
                </c:pt>
                <c:pt idx="206">
                  <c:v>183.0</c:v>
                </c:pt>
                <c:pt idx="207">
                  <c:v>184.0</c:v>
                </c:pt>
                <c:pt idx="208">
                  <c:v>185.0</c:v>
                </c:pt>
                <c:pt idx="209">
                  <c:v>186.0</c:v>
                </c:pt>
                <c:pt idx="210">
                  <c:v>187.0</c:v>
                </c:pt>
                <c:pt idx="211">
                  <c:v>188.0</c:v>
                </c:pt>
                <c:pt idx="212">
                  <c:v>188.0</c:v>
                </c:pt>
                <c:pt idx="213">
                  <c:v>189.0</c:v>
                </c:pt>
                <c:pt idx="214">
                  <c:v>190.0</c:v>
                </c:pt>
                <c:pt idx="215">
                  <c:v>191.0</c:v>
                </c:pt>
                <c:pt idx="216">
                  <c:v>192.0</c:v>
                </c:pt>
                <c:pt idx="217">
                  <c:v>193.0</c:v>
                </c:pt>
                <c:pt idx="218">
                  <c:v>194.0</c:v>
                </c:pt>
                <c:pt idx="219">
                  <c:v>194.0</c:v>
                </c:pt>
                <c:pt idx="220">
                  <c:v>194.0</c:v>
                </c:pt>
                <c:pt idx="221">
                  <c:v>195.0</c:v>
                </c:pt>
                <c:pt idx="222">
                  <c:v>195.0</c:v>
                </c:pt>
                <c:pt idx="223">
                  <c:v>195.0</c:v>
                </c:pt>
                <c:pt idx="224">
                  <c:v>195.0</c:v>
                </c:pt>
                <c:pt idx="225">
                  <c:v>195.0</c:v>
                </c:pt>
                <c:pt idx="226">
                  <c:v>196.0</c:v>
                </c:pt>
                <c:pt idx="227">
                  <c:v>196.0</c:v>
                </c:pt>
                <c:pt idx="228">
                  <c:v>197.0</c:v>
                </c:pt>
                <c:pt idx="229">
                  <c:v>198.0</c:v>
                </c:pt>
                <c:pt idx="230">
                  <c:v>199.0</c:v>
                </c:pt>
                <c:pt idx="231">
                  <c:v>200.0</c:v>
                </c:pt>
                <c:pt idx="232">
                  <c:v>201.0</c:v>
                </c:pt>
                <c:pt idx="233">
                  <c:v>202.0</c:v>
                </c:pt>
                <c:pt idx="234">
                  <c:v>202.0</c:v>
                </c:pt>
                <c:pt idx="235">
                  <c:v>203.0</c:v>
                </c:pt>
                <c:pt idx="236">
                  <c:v>204.0</c:v>
                </c:pt>
                <c:pt idx="237">
                  <c:v>205.0</c:v>
                </c:pt>
                <c:pt idx="238">
                  <c:v>205.0</c:v>
                </c:pt>
                <c:pt idx="239">
                  <c:v>206.0</c:v>
                </c:pt>
                <c:pt idx="240">
                  <c:v>207.0</c:v>
                </c:pt>
                <c:pt idx="241">
                  <c:v>208.0</c:v>
                </c:pt>
                <c:pt idx="242">
                  <c:v>209.0</c:v>
                </c:pt>
                <c:pt idx="243">
                  <c:v>209.0</c:v>
                </c:pt>
                <c:pt idx="244">
                  <c:v>210.0</c:v>
                </c:pt>
                <c:pt idx="245">
                  <c:v>211.0</c:v>
                </c:pt>
                <c:pt idx="246">
                  <c:v>212.0</c:v>
                </c:pt>
                <c:pt idx="247">
                  <c:v>213.0</c:v>
                </c:pt>
                <c:pt idx="248">
                  <c:v>214.0</c:v>
                </c:pt>
                <c:pt idx="249">
                  <c:v>215.0</c:v>
                </c:pt>
                <c:pt idx="250">
                  <c:v>216.0</c:v>
                </c:pt>
                <c:pt idx="251">
                  <c:v>217.0</c:v>
                </c:pt>
                <c:pt idx="252">
                  <c:v>218.0</c:v>
                </c:pt>
                <c:pt idx="253">
                  <c:v>219.0</c:v>
                </c:pt>
                <c:pt idx="254">
                  <c:v>220.0</c:v>
                </c:pt>
                <c:pt idx="255">
                  <c:v>221.0</c:v>
                </c:pt>
                <c:pt idx="256">
                  <c:v>222.0</c:v>
                </c:pt>
                <c:pt idx="257">
                  <c:v>223.0</c:v>
                </c:pt>
                <c:pt idx="258">
                  <c:v>224.0</c:v>
                </c:pt>
                <c:pt idx="259">
                  <c:v>225.0</c:v>
                </c:pt>
                <c:pt idx="260">
                  <c:v>226.0</c:v>
                </c:pt>
                <c:pt idx="261">
                  <c:v>227.0</c:v>
                </c:pt>
                <c:pt idx="262">
                  <c:v>228.0</c:v>
                </c:pt>
                <c:pt idx="263">
                  <c:v>229.0</c:v>
                </c:pt>
                <c:pt idx="264">
                  <c:v>230.0</c:v>
                </c:pt>
                <c:pt idx="265">
                  <c:v>231.0</c:v>
                </c:pt>
                <c:pt idx="266">
                  <c:v>232.0</c:v>
                </c:pt>
                <c:pt idx="267">
                  <c:v>233.0</c:v>
                </c:pt>
                <c:pt idx="268">
                  <c:v>234.0</c:v>
                </c:pt>
                <c:pt idx="269">
                  <c:v>235.0</c:v>
                </c:pt>
                <c:pt idx="270">
                  <c:v>236.0</c:v>
                </c:pt>
                <c:pt idx="271">
                  <c:v>237.0</c:v>
                </c:pt>
                <c:pt idx="272">
                  <c:v>237.0</c:v>
                </c:pt>
                <c:pt idx="273">
                  <c:v>238.0</c:v>
                </c:pt>
                <c:pt idx="274">
                  <c:v>239.0</c:v>
                </c:pt>
                <c:pt idx="275">
                  <c:v>240.0</c:v>
                </c:pt>
                <c:pt idx="276">
                  <c:v>241.0</c:v>
                </c:pt>
                <c:pt idx="277">
                  <c:v>242.0</c:v>
                </c:pt>
                <c:pt idx="278">
                  <c:v>242.0</c:v>
                </c:pt>
                <c:pt idx="279">
                  <c:v>243.0</c:v>
                </c:pt>
                <c:pt idx="280">
                  <c:v>244.0</c:v>
                </c:pt>
                <c:pt idx="281">
                  <c:v>245.0</c:v>
                </c:pt>
                <c:pt idx="282">
                  <c:v>246.0</c:v>
                </c:pt>
                <c:pt idx="283">
                  <c:v>246.0</c:v>
                </c:pt>
                <c:pt idx="284">
                  <c:v>247.0</c:v>
                </c:pt>
                <c:pt idx="285">
                  <c:v>248.0</c:v>
                </c:pt>
                <c:pt idx="286">
                  <c:v>249.0</c:v>
                </c:pt>
                <c:pt idx="287">
                  <c:v>250.0</c:v>
                </c:pt>
                <c:pt idx="288">
                  <c:v>250.0</c:v>
                </c:pt>
                <c:pt idx="289">
                  <c:v>251.0</c:v>
                </c:pt>
                <c:pt idx="290">
                  <c:v>252.0</c:v>
                </c:pt>
                <c:pt idx="291">
                  <c:v>253.0</c:v>
                </c:pt>
                <c:pt idx="292">
                  <c:v>254.0</c:v>
                </c:pt>
                <c:pt idx="293">
                  <c:v>255.0</c:v>
                </c:pt>
                <c:pt idx="294">
                  <c:v>255.0</c:v>
                </c:pt>
                <c:pt idx="295">
                  <c:v>256.0</c:v>
                </c:pt>
                <c:pt idx="296">
                  <c:v>256.0</c:v>
                </c:pt>
                <c:pt idx="297">
                  <c:v>257.0</c:v>
                </c:pt>
                <c:pt idx="298">
                  <c:v>258.0</c:v>
                </c:pt>
                <c:pt idx="299">
                  <c:v>259.0</c:v>
                </c:pt>
                <c:pt idx="300">
                  <c:v>260.0</c:v>
                </c:pt>
                <c:pt idx="301">
                  <c:v>261.0</c:v>
                </c:pt>
                <c:pt idx="302">
                  <c:v>262.0</c:v>
                </c:pt>
                <c:pt idx="303">
                  <c:v>263.0</c:v>
                </c:pt>
                <c:pt idx="304">
                  <c:v>264.0</c:v>
                </c:pt>
                <c:pt idx="305">
                  <c:v>265.0</c:v>
                </c:pt>
                <c:pt idx="306">
                  <c:v>266.0</c:v>
                </c:pt>
                <c:pt idx="307">
                  <c:v>267.0</c:v>
                </c:pt>
                <c:pt idx="308">
                  <c:v>268.0</c:v>
                </c:pt>
                <c:pt idx="309">
                  <c:v>269.0</c:v>
                </c:pt>
                <c:pt idx="310">
                  <c:v>270.0</c:v>
                </c:pt>
                <c:pt idx="311">
                  <c:v>270.0</c:v>
                </c:pt>
                <c:pt idx="312">
                  <c:v>271.0</c:v>
                </c:pt>
                <c:pt idx="313">
                  <c:v>272.0</c:v>
                </c:pt>
                <c:pt idx="314">
                  <c:v>273.0</c:v>
                </c:pt>
                <c:pt idx="315">
                  <c:v>274.0</c:v>
                </c:pt>
                <c:pt idx="316">
                  <c:v>275.0</c:v>
                </c:pt>
                <c:pt idx="317">
                  <c:v>276.0</c:v>
                </c:pt>
                <c:pt idx="318">
                  <c:v>277.0</c:v>
                </c:pt>
                <c:pt idx="319">
                  <c:v>278.0</c:v>
                </c:pt>
                <c:pt idx="320">
                  <c:v>278.0</c:v>
                </c:pt>
                <c:pt idx="321">
                  <c:v>278.0</c:v>
                </c:pt>
                <c:pt idx="322">
                  <c:v>278.0</c:v>
                </c:pt>
                <c:pt idx="323">
                  <c:v>279.0</c:v>
                </c:pt>
                <c:pt idx="324">
                  <c:v>280.0</c:v>
                </c:pt>
                <c:pt idx="325">
                  <c:v>280.0</c:v>
                </c:pt>
                <c:pt idx="326">
                  <c:v>281.0</c:v>
                </c:pt>
                <c:pt idx="327">
                  <c:v>281.0</c:v>
                </c:pt>
                <c:pt idx="328">
                  <c:v>282.0</c:v>
                </c:pt>
                <c:pt idx="329">
                  <c:v>283.0</c:v>
                </c:pt>
                <c:pt idx="330">
                  <c:v>284.0</c:v>
                </c:pt>
                <c:pt idx="331">
                  <c:v>285.0</c:v>
                </c:pt>
                <c:pt idx="332">
                  <c:v>286.0</c:v>
                </c:pt>
                <c:pt idx="333">
                  <c:v>287.0</c:v>
                </c:pt>
                <c:pt idx="334">
                  <c:v>288.0</c:v>
                </c:pt>
                <c:pt idx="335">
                  <c:v>289.0</c:v>
                </c:pt>
                <c:pt idx="336">
                  <c:v>290.0</c:v>
                </c:pt>
                <c:pt idx="337">
                  <c:v>291.0</c:v>
                </c:pt>
                <c:pt idx="338">
                  <c:v>292.0</c:v>
                </c:pt>
                <c:pt idx="339">
                  <c:v>293.0</c:v>
                </c:pt>
                <c:pt idx="340">
                  <c:v>293.0</c:v>
                </c:pt>
                <c:pt idx="341">
                  <c:v>294.0</c:v>
                </c:pt>
                <c:pt idx="342">
                  <c:v>295.0</c:v>
                </c:pt>
                <c:pt idx="343">
                  <c:v>296.0</c:v>
                </c:pt>
                <c:pt idx="344">
                  <c:v>297.0</c:v>
                </c:pt>
                <c:pt idx="345">
                  <c:v>298.0</c:v>
                </c:pt>
                <c:pt idx="346">
                  <c:v>299.0</c:v>
                </c:pt>
                <c:pt idx="347">
                  <c:v>300.0</c:v>
                </c:pt>
                <c:pt idx="348">
                  <c:v>301.0</c:v>
                </c:pt>
                <c:pt idx="349">
                  <c:v>302.0</c:v>
                </c:pt>
                <c:pt idx="350">
                  <c:v>303.0</c:v>
                </c:pt>
                <c:pt idx="351">
                  <c:v>304.0</c:v>
                </c:pt>
                <c:pt idx="352">
                  <c:v>304.0</c:v>
                </c:pt>
                <c:pt idx="353">
                  <c:v>304.0</c:v>
                </c:pt>
                <c:pt idx="354">
                  <c:v>304.0</c:v>
                </c:pt>
                <c:pt idx="355">
                  <c:v>305.0</c:v>
                </c:pt>
                <c:pt idx="356">
                  <c:v>306.0</c:v>
                </c:pt>
                <c:pt idx="357">
                  <c:v>306.0</c:v>
                </c:pt>
                <c:pt idx="358">
                  <c:v>307.0</c:v>
                </c:pt>
                <c:pt idx="359">
                  <c:v>307.0</c:v>
                </c:pt>
                <c:pt idx="360">
                  <c:v>308.0</c:v>
                </c:pt>
                <c:pt idx="361">
                  <c:v>309.0</c:v>
                </c:pt>
                <c:pt idx="362">
                  <c:v>310.0</c:v>
                </c:pt>
                <c:pt idx="363">
                  <c:v>310.0</c:v>
                </c:pt>
                <c:pt idx="364">
                  <c:v>310.0</c:v>
                </c:pt>
                <c:pt idx="365">
                  <c:v>311.0</c:v>
                </c:pt>
                <c:pt idx="366">
                  <c:v>312.0</c:v>
                </c:pt>
                <c:pt idx="367">
                  <c:v>313.0</c:v>
                </c:pt>
                <c:pt idx="368">
                  <c:v>314.0</c:v>
                </c:pt>
                <c:pt idx="369">
                  <c:v>315.0</c:v>
                </c:pt>
                <c:pt idx="370">
                  <c:v>316.0</c:v>
                </c:pt>
                <c:pt idx="371">
                  <c:v>317.0</c:v>
                </c:pt>
                <c:pt idx="372">
                  <c:v>318.0</c:v>
                </c:pt>
                <c:pt idx="373">
                  <c:v>318.0</c:v>
                </c:pt>
                <c:pt idx="374">
                  <c:v>318.0</c:v>
                </c:pt>
                <c:pt idx="375">
                  <c:v>318.0</c:v>
                </c:pt>
                <c:pt idx="376">
                  <c:v>318.0</c:v>
                </c:pt>
                <c:pt idx="377">
                  <c:v>318.0</c:v>
                </c:pt>
                <c:pt idx="378">
                  <c:v>318.0</c:v>
                </c:pt>
                <c:pt idx="379">
                  <c:v>318.0</c:v>
                </c:pt>
                <c:pt idx="380">
                  <c:v>318.0</c:v>
                </c:pt>
                <c:pt idx="381">
                  <c:v>318.0</c:v>
                </c:pt>
                <c:pt idx="382">
                  <c:v>318.0</c:v>
                </c:pt>
                <c:pt idx="383">
                  <c:v>319.0</c:v>
                </c:pt>
                <c:pt idx="384">
                  <c:v>320.0</c:v>
                </c:pt>
                <c:pt idx="385">
                  <c:v>321.0</c:v>
                </c:pt>
                <c:pt idx="386">
                  <c:v>322.0</c:v>
                </c:pt>
                <c:pt idx="387">
                  <c:v>323.0</c:v>
                </c:pt>
                <c:pt idx="388">
                  <c:v>324.0</c:v>
                </c:pt>
                <c:pt idx="389">
                  <c:v>325.0</c:v>
                </c:pt>
                <c:pt idx="390">
                  <c:v>326.0</c:v>
                </c:pt>
                <c:pt idx="391">
                  <c:v>327.0</c:v>
                </c:pt>
                <c:pt idx="392">
                  <c:v>328.0</c:v>
                </c:pt>
                <c:pt idx="393">
                  <c:v>329.0</c:v>
                </c:pt>
                <c:pt idx="394">
                  <c:v>330.0</c:v>
                </c:pt>
                <c:pt idx="395">
                  <c:v>331.0</c:v>
                </c:pt>
                <c:pt idx="396">
                  <c:v>332.0</c:v>
                </c:pt>
                <c:pt idx="397">
                  <c:v>333.0</c:v>
                </c:pt>
                <c:pt idx="398">
                  <c:v>334.0</c:v>
                </c:pt>
                <c:pt idx="399">
                  <c:v>335.0</c:v>
                </c:pt>
                <c:pt idx="400">
                  <c:v>336.0</c:v>
                </c:pt>
                <c:pt idx="401">
                  <c:v>336.0</c:v>
                </c:pt>
                <c:pt idx="402">
                  <c:v>336.0</c:v>
                </c:pt>
                <c:pt idx="403">
                  <c:v>337.0</c:v>
                </c:pt>
                <c:pt idx="404">
                  <c:v>337.0</c:v>
                </c:pt>
                <c:pt idx="405">
                  <c:v>338.0</c:v>
                </c:pt>
                <c:pt idx="406">
                  <c:v>339.0</c:v>
                </c:pt>
                <c:pt idx="407">
                  <c:v>340.0</c:v>
                </c:pt>
                <c:pt idx="408">
                  <c:v>341.0</c:v>
                </c:pt>
                <c:pt idx="409">
                  <c:v>342.0</c:v>
                </c:pt>
                <c:pt idx="410">
                  <c:v>343.0</c:v>
                </c:pt>
                <c:pt idx="411">
                  <c:v>344.0</c:v>
                </c:pt>
                <c:pt idx="412">
                  <c:v>345.0</c:v>
                </c:pt>
                <c:pt idx="413">
                  <c:v>346.0</c:v>
                </c:pt>
                <c:pt idx="414">
                  <c:v>347.0</c:v>
                </c:pt>
                <c:pt idx="415">
                  <c:v>348.0</c:v>
                </c:pt>
                <c:pt idx="416">
                  <c:v>349.0</c:v>
                </c:pt>
                <c:pt idx="417">
                  <c:v>349.0</c:v>
                </c:pt>
                <c:pt idx="418">
                  <c:v>349.0</c:v>
                </c:pt>
                <c:pt idx="419">
                  <c:v>349.0</c:v>
                </c:pt>
                <c:pt idx="420">
                  <c:v>349.0</c:v>
                </c:pt>
                <c:pt idx="421">
                  <c:v>350.0</c:v>
                </c:pt>
                <c:pt idx="422">
                  <c:v>351.0</c:v>
                </c:pt>
                <c:pt idx="423">
                  <c:v>351.0</c:v>
                </c:pt>
                <c:pt idx="424">
                  <c:v>352.0</c:v>
                </c:pt>
                <c:pt idx="425">
                  <c:v>353.0</c:v>
                </c:pt>
                <c:pt idx="426">
                  <c:v>354.0</c:v>
                </c:pt>
                <c:pt idx="427">
                  <c:v>355.0</c:v>
                </c:pt>
                <c:pt idx="428">
                  <c:v>356.0</c:v>
                </c:pt>
                <c:pt idx="429">
                  <c:v>357.0</c:v>
                </c:pt>
                <c:pt idx="430">
                  <c:v>358.0</c:v>
                </c:pt>
                <c:pt idx="431">
                  <c:v>359.0</c:v>
                </c:pt>
                <c:pt idx="432">
                  <c:v>360.0</c:v>
                </c:pt>
                <c:pt idx="433">
                  <c:v>361.0</c:v>
                </c:pt>
                <c:pt idx="434">
                  <c:v>362.0</c:v>
                </c:pt>
                <c:pt idx="435">
                  <c:v>363.0</c:v>
                </c:pt>
                <c:pt idx="436">
                  <c:v>363.0</c:v>
                </c:pt>
                <c:pt idx="437">
                  <c:v>363.0</c:v>
                </c:pt>
                <c:pt idx="438">
                  <c:v>363.0</c:v>
                </c:pt>
                <c:pt idx="439">
                  <c:v>364.0</c:v>
                </c:pt>
                <c:pt idx="440">
                  <c:v>364.0</c:v>
                </c:pt>
                <c:pt idx="441">
                  <c:v>364.0</c:v>
                </c:pt>
                <c:pt idx="442">
                  <c:v>365.0</c:v>
                </c:pt>
                <c:pt idx="443">
                  <c:v>365.0</c:v>
                </c:pt>
                <c:pt idx="444">
                  <c:v>366.0</c:v>
                </c:pt>
                <c:pt idx="445">
                  <c:v>367.0</c:v>
                </c:pt>
                <c:pt idx="446">
                  <c:v>368.0</c:v>
                </c:pt>
                <c:pt idx="447">
                  <c:v>369.0</c:v>
                </c:pt>
                <c:pt idx="448">
                  <c:v>370.0</c:v>
                </c:pt>
                <c:pt idx="449">
                  <c:v>370.0</c:v>
                </c:pt>
                <c:pt idx="450">
                  <c:v>370.0</c:v>
                </c:pt>
                <c:pt idx="451">
                  <c:v>370.0</c:v>
                </c:pt>
                <c:pt idx="452">
                  <c:v>371.0</c:v>
                </c:pt>
                <c:pt idx="453">
                  <c:v>372.0</c:v>
                </c:pt>
                <c:pt idx="454">
                  <c:v>372.0</c:v>
                </c:pt>
                <c:pt idx="455">
                  <c:v>373.0</c:v>
                </c:pt>
                <c:pt idx="456">
                  <c:v>374.0</c:v>
                </c:pt>
                <c:pt idx="457">
                  <c:v>375.0</c:v>
                </c:pt>
                <c:pt idx="458">
                  <c:v>376.0</c:v>
                </c:pt>
                <c:pt idx="459">
                  <c:v>377.0</c:v>
                </c:pt>
                <c:pt idx="460">
                  <c:v>378.0</c:v>
                </c:pt>
                <c:pt idx="461">
                  <c:v>379.0</c:v>
                </c:pt>
                <c:pt idx="462">
                  <c:v>380.0</c:v>
                </c:pt>
                <c:pt idx="463">
                  <c:v>381.0</c:v>
                </c:pt>
                <c:pt idx="464">
                  <c:v>382.0</c:v>
                </c:pt>
                <c:pt idx="465">
                  <c:v>383.0</c:v>
                </c:pt>
                <c:pt idx="466">
                  <c:v>384.0</c:v>
                </c:pt>
                <c:pt idx="467">
                  <c:v>385.0</c:v>
                </c:pt>
                <c:pt idx="468">
                  <c:v>386.0</c:v>
                </c:pt>
                <c:pt idx="469">
                  <c:v>387.0</c:v>
                </c:pt>
                <c:pt idx="470">
                  <c:v>387.0</c:v>
                </c:pt>
                <c:pt idx="471">
                  <c:v>388.0</c:v>
                </c:pt>
                <c:pt idx="472">
                  <c:v>388.0</c:v>
                </c:pt>
                <c:pt idx="473">
                  <c:v>388.0</c:v>
                </c:pt>
                <c:pt idx="474">
                  <c:v>388.0</c:v>
                </c:pt>
                <c:pt idx="475">
                  <c:v>388.0</c:v>
                </c:pt>
                <c:pt idx="476">
                  <c:v>389.0</c:v>
                </c:pt>
                <c:pt idx="477">
                  <c:v>390.0</c:v>
                </c:pt>
                <c:pt idx="478">
                  <c:v>391.0</c:v>
                </c:pt>
                <c:pt idx="479">
                  <c:v>392.0</c:v>
                </c:pt>
                <c:pt idx="480">
                  <c:v>393.0</c:v>
                </c:pt>
                <c:pt idx="481">
                  <c:v>394.0</c:v>
                </c:pt>
                <c:pt idx="482">
                  <c:v>395.0</c:v>
                </c:pt>
                <c:pt idx="483">
                  <c:v>396.0</c:v>
                </c:pt>
                <c:pt idx="484">
                  <c:v>397.0</c:v>
                </c:pt>
                <c:pt idx="485">
                  <c:v>398.0</c:v>
                </c:pt>
                <c:pt idx="486">
                  <c:v>399.0</c:v>
                </c:pt>
                <c:pt idx="487">
                  <c:v>399.0</c:v>
                </c:pt>
                <c:pt idx="488">
                  <c:v>400.0</c:v>
                </c:pt>
                <c:pt idx="489">
                  <c:v>401.0</c:v>
                </c:pt>
                <c:pt idx="490">
                  <c:v>402.0</c:v>
                </c:pt>
                <c:pt idx="491">
                  <c:v>403.0</c:v>
                </c:pt>
                <c:pt idx="492">
                  <c:v>404.0</c:v>
                </c:pt>
                <c:pt idx="493">
                  <c:v>405.0</c:v>
                </c:pt>
                <c:pt idx="494">
                  <c:v>406.0</c:v>
                </c:pt>
                <c:pt idx="495">
                  <c:v>407.0</c:v>
                </c:pt>
                <c:pt idx="496">
                  <c:v>407.0</c:v>
                </c:pt>
                <c:pt idx="497">
                  <c:v>408.0</c:v>
                </c:pt>
                <c:pt idx="498">
                  <c:v>408.0</c:v>
                </c:pt>
                <c:pt idx="499">
                  <c:v>409.0</c:v>
                </c:pt>
                <c:pt idx="500">
                  <c:v>410.0</c:v>
                </c:pt>
                <c:pt idx="501">
                  <c:v>411.0</c:v>
                </c:pt>
                <c:pt idx="502">
                  <c:v>412.0</c:v>
                </c:pt>
                <c:pt idx="503">
                  <c:v>413.0</c:v>
                </c:pt>
                <c:pt idx="504">
                  <c:v>413.0</c:v>
                </c:pt>
                <c:pt idx="505">
                  <c:v>414.0</c:v>
                </c:pt>
                <c:pt idx="506">
                  <c:v>415.0</c:v>
                </c:pt>
                <c:pt idx="507">
                  <c:v>416.0</c:v>
                </c:pt>
                <c:pt idx="508">
                  <c:v>417.0</c:v>
                </c:pt>
                <c:pt idx="509">
                  <c:v>418.0</c:v>
                </c:pt>
                <c:pt idx="510">
                  <c:v>419.0</c:v>
                </c:pt>
                <c:pt idx="511">
                  <c:v>420.0</c:v>
                </c:pt>
                <c:pt idx="512">
                  <c:v>421.0</c:v>
                </c:pt>
                <c:pt idx="513">
                  <c:v>422.0</c:v>
                </c:pt>
                <c:pt idx="514">
                  <c:v>423.0</c:v>
                </c:pt>
                <c:pt idx="515">
                  <c:v>424.0</c:v>
                </c:pt>
                <c:pt idx="516">
                  <c:v>425.0</c:v>
                </c:pt>
                <c:pt idx="517">
                  <c:v>426.0</c:v>
                </c:pt>
                <c:pt idx="518">
                  <c:v>427.0</c:v>
                </c:pt>
                <c:pt idx="519">
                  <c:v>428.0</c:v>
                </c:pt>
                <c:pt idx="520">
                  <c:v>429.0</c:v>
                </c:pt>
                <c:pt idx="521">
                  <c:v>430.0</c:v>
                </c:pt>
                <c:pt idx="522">
                  <c:v>431.0</c:v>
                </c:pt>
                <c:pt idx="523">
                  <c:v>432.0</c:v>
                </c:pt>
                <c:pt idx="524">
                  <c:v>433.0</c:v>
                </c:pt>
                <c:pt idx="525">
                  <c:v>434.0</c:v>
                </c:pt>
                <c:pt idx="526">
                  <c:v>435.0</c:v>
                </c:pt>
                <c:pt idx="527">
                  <c:v>436.0</c:v>
                </c:pt>
                <c:pt idx="528">
                  <c:v>437.0</c:v>
                </c:pt>
                <c:pt idx="529">
                  <c:v>438.0</c:v>
                </c:pt>
                <c:pt idx="530">
                  <c:v>439.0</c:v>
                </c:pt>
                <c:pt idx="531">
                  <c:v>440.0</c:v>
                </c:pt>
                <c:pt idx="532">
                  <c:v>441.0</c:v>
                </c:pt>
                <c:pt idx="533">
                  <c:v>442.0</c:v>
                </c:pt>
                <c:pt idx="534">
                  <c:v>443.0</c:v>
                </c:pt>
                <c:pt idx="535">
                  <c:v>444.0</c:v>
                </c:pt>
                <c:pt idx="536">
                  <c:v>445.0</c:v>
                </c:pt>
                <c:pt idx="537">
                  <c:v>446.0</c:v>
                </c:pt>
                <c:pt idx="538">
                  <c:v>447.0</c:v>
                </c:pt>
                <c:pt idx="539">
                  <c:v>448.0</c:v>
                </c:pt>
                <c:pt idx="540">
                  <c:v>449.0</c:v>
                </c:pt>
                <c:pt idx="541">
                  <c:v>449.0</c:v>
                </c:pt>
                <c:pt idx="542">
                  <c:v>450.0</c:v>
                </c:pt>
                <c:pt idx="543">
                  <c:v>451.0</c:v>
                </c:pt>
                <c:pt idx="544">
                  <c:v>452.0</c:v>
                </c:pt>
                <c:pt idx="545">
                  <c:v>452.0</c:v>
                </c:pt>
                <c:pt idx="546">
                  <c:v>453.0</c:v>
                </c:pt>
                <c:pt idx="547">
                  <c:v>454.0</c:v>
                </c:pt>
                <c:pt idx="548">
                  <c:v>455.0</c:v>
                </c:pt>
                <c:pt idx="549">
                  <c:v>456.0</c:v>
                </c:pt>
                <c:pt idx="550">
                  <c:v>457.0</c:v>
                </c:pt>
                <c:pt idx="551">
                  <c:v>458.0</c:v>
                </c:pt>
                <c:pt idx="552">
                  <c:v>459.0</c:v>
                </c:pt>
                <c:pt idx="553">
                  <c:v>459.0</c:v>
                </c:pt>
                <c:pt idx="554">
                  <c:v>460.0</c:v>
                </c:pt>
                <c:pt idx="555">
                  <c:v>461.0</c:v>
                </c:pt>
                <c:pt idx="556">
                  <c:v>461.0</c:v>
                </c:pt>
                <c:pt idx="557">
                  <c:v>461.0</c:v>
                </c:pt>
                <c:pt idx="558">
                  <c:v>462.0</c:v>
                </c:pt>
                <c:pt idx="559">
                  <c:v>463.0</c:v>
                </c:pt>
                <c:pt idx="560">
                  <c:v>463.0</c:v>
                </c:pt>
                <c:pt idx="561">
                  <c:v>464.0</c:v>
                </c:pt>
                <c:pt idx="562">
                  <c:v>465.0</c:v>
                </c:pt>
                <c:pt idx="563">
                  <c:v>466.0</c:v>
                </c:pt>
                <c:pt idx="564">
                  <c:v>467.0</c:v>
                </c:pt>
                <c:pt idx="565">
                  <c:v>468.0</c:v>
                </c:pt>
                <c:pt idx="566">
                  <c:v>469.0</c:v>
                </c:pt>
                <c:pt idx="567">
                  <c:v>470.0</c:v>
                </c:pt>
                <c:pt idx="568">
                  <c:v>471.0</c:v>
                </c:pt>
                <c:pt idx="569">
                  <c:v>471.0</c:v>
                </c:pt>
                <c:pt idx="570">
                  <c:v>472.0</c:v>
                </c:pt>
                <c:pt idx="571">
                  <c:v>472.0</c:v>
                </c:pt>
                <c:pt idx="572">
                  <c:v>473.0</c:v>
                </c:pt>
                <c:pt idx="573">
                  <c:v>473.0</c:v>
                </c:pt>
                <c:pt idx="574">
                  <c:v>474.0</c:v>
                </c:pt>
                <c:pt idx="575">
                  <c:v>475.0</c:v>
                </c:pt>
                <c:pt idx="576">
                  <c:v>476.0</c:v>
                </c:pt>
                <c:pt idx="577">
                  <c:v>477.0</c:v>
                </c:pt>
                <c:pt idx="578">
                  <c:v>478.0</c:v>
                </c:pt>
                <c:pt idx="579">
                  <c:v>479.0</c:v>
                </c:pt>
                <c:pt idx="580">
                  <c:v>480.0</c:v>
                </c:pt>
                <c:pt idx="581">
                  <c:v>481.0</c:v>
                </c:pt>
                <c:pt idx="582">
                  <c:v>482.0</c:v>
                </c:pt>
                <c:pt idx="583">
                  <c:v>483.0</c:v>
                </c:pt>
                <c:pt idx="584">
                  <c:v>484.0</c:v>
                </c:pt>
                <c:pt idx="585">
                  <c:v>485.0</c:v>
                </c:pt>
                <c:pt idx="586">
                  <c:v>486.0</c:v>
                </c:pt>
                <c:pt idx="587">
                  <c:v>487.0</c:v>
                </c:pt>
                <c:pt idx="588">
                  <c:v>488.0</c:v>
                </c:pt>
                <c:pt idx="589">
                  <c:v>489.0</c:v>
                </c:pt>
                <c:pt idx="590">
                  <c:v>490.0</c:v>
                </c:pt>
                <c:pt idx="591">
                  <c:v>490.0</c:v>
                </c:pt>
                <c:pt idx="592">
                  <c:v>491.0</c:v>
                </c:pt>
                <c:pt idx="593">
                  <c:v>492.0</c:v>
                </c:pt>
                <c:pt idx="594">
                  <c:v>493.0</c:v>
                </c:pt>
                <c:pt idx="595">
                  <c:v>494.0</c:v>
                </c:pt>
                <c:pt idx="596">
                  <c:v>495.0</c:v>
                </c:pt>
                <c:pt idx="597">
                  <c:v>496.0</c:v>
                </c:pt>
                <c:pt idx="598">
                  <c:v>497.0</c:v>
                </c:pt>
                <c:pt idx="599">
                  <c:v>498.0</c:v>
                </c:pt>
                <c:pt idx="600">
                  <c:v>499.0</c:v>
                </c:pt>
                <c:pt idx="601">
                  <c:v>500.0</c:v>
                </c:pt>
                <c:pt idx="602">
                  <c:v>501.0</c:v>
                </c:pt>
                <c:pt idx="603">
                  <c:v>502.0</c:v>
                </c:pt>
                <c:pt idx="604">
                  <c:v>503.0</c:v>
                </c:pt>
                <c:pt idx="605">
                  <c:v>504.0</c:v>
                </c:pt>
                <c:pt idx="606">
                  <c:v>505.0</c:v>
                </c:pt>
                <c:pt idx="607">
                  <c:v>506.0</c:v>
                </c:pt>
                <c:pt idx="608">
                  <c:v>507.0</c:v>
                </c:pt>
                <c:pt idx="609">
                  <c:v>508.0</c:v>
                </c:pt>
                <c:pt idx="610">
                  <c:v>509.0</c:v>
                </c:pt>
                <c:pt idx="611">
                  <c:v>510.0</c:v>
                </c:pt>
                <c:pt idx="612">
                  <c:v>511.0</c:v>
                </c:pt>
                <c:pt idx="613">
                  <c:v>512.0</c:v>
                </c:pt>
                <c:pt idx="614">
                  <c:v>513.0</c:v>
                </c:pt>
                <c:pt idx="615">
                  <c:v>514.0</c:v>
                </c:pt>
                <c:pt idx="616">
                  <c:v>515.0</c:v>
                </c:pt>
                <c:pt idx="617">
                  <c:v>516.0</c:v>
                </c:pt>
                <c:pt idx="618">
                  <c:v>517.0</c:v>
                </c:pt>
                <c:pt idx="619">
                  <c:v>518.0</c:v>
                </c:pt>
                <c:pt idx="620">
                  <c:v>519.0</c:v>
                </c:pt>
                <c:pt idx="621">
                  <c:v>520.0</c:v>
                </c:pt>
                <c:pt idx="622">
                  <c:v>521.0</c:v>
                </c:pt>
                <c:pt idx="623">
                  <c:v>522.0</c:v>
                </c:pt>
                <c:pt idx="624">
                  <c:v>523.0</c:v>
                </c:pt>
                <c:pt idx="625">
                  <c:v>524.0</c:v>
                </c:pt>
                <c:pt idx="626">
                  <c:v>525.0</c:v>
                </c:pt>
                <c:pt idx="627">
                  <c:v>526.0</c:v>
                </c:pt>
                <c:pt idx="628">
                  <c:v>527.0</c:v>
                </c:pt>
                <c:pt idx="629">
                  <c:v>528.0</c:v>
                </c:pt>
                <c:pt idx="630">
                  <c:v>529.0</c:v>
                </c:pt>
                <c:pt idx="631">
                  <c:v>530.0</c:v>
                </c:pt>
                <c:pt idx="632">
                  <c:v>530.0</c:v>
                </c:pt>
                <c:pt idx="633">
                  <c:v>531.0</c:v>
                </c:pt>
                <c:pt idx="634">
                  <c:v>531.0</c:v>
                </c:pt>
                <c:pt idx="635">
                  <c:v>532.0</c:v>
                </c:pt>
                <c:pt idx="636">
                  <c:v>533.0</c:v>
                </c:pt>
                <c:pt idx="637">
                  <c:v>534.0</c:v>
                </c:pt>
                <c:pt idx="638">
                  <c:v>534.0</c:v>
                </c:pt>
                <c:pt idx="639">
                  <c:v>535.0</c:v>
                </c:pt>
                <c:pt idx="640">
                  <c:v>535.0</c:v>
                </c:pt>
                <c:pt idx="641">
                  <c:v>535.0</c:v>
                </c:pt>
                <c:pt idx="642">
                  <c:v>536.0</c:v>
                </c:pt>
                <c:pt idx="643">
                  <c:v>537.0</c:v>
                </c:pt>
                <c:pt idx="644">
                  <c:v>538.0</c:v>
                </c:pt>
                <c:pt idx="645">
                  <c:v>539.0</c:v>
                </c:pt>
                <c:pt idx="646">
                  <c:v>540.0</c:v>
                </c:pt>
                <c:pt idx="647">
                  <c:v>541.0</c:v>
                </c:pt>
                <c:pt idx="648">
                  <c:v>542.0</c:v>
                </c:pt>
                <c:pt idx="649">
                  <c:v>543.0</c:v>
                </c:pt>
                <c:pt idx="650">
                  <c:v>544.0</c:v>
                </c:pt>
                <c:pt idx="651">
                  <c:v>545.0</c:v>
                </c:pt>
                <c:pt idx="652">
                  <c:v>546.0</c:v>
                </c:pt>
                <c:pt idx="653">
                  <c:v>547.0</c:v>
                </c:pt>
                <c:pt idx="654">
                  <c:v>548.0</c:v>
                </c:pt>
                <c:pt idx="655">
                  <c:v>549.0</c:v>
                </c:pt>
                <c:pt idx="656">
                  <c:v>550.0</c:v>
                </c:pt>
                <c:pt idx="657">
                  <c:v>551.0</c:v>
                </c:pt>
                <c:pt idx="658">
                  <c:v>552.0</c:v>
                </c:pt>
                <c:pt idx="659">
                  <c:v>552.0</c:v>
                </c:pt>
                <c:pt idx="660">
                  <c:v>553.0</c:v>
                </c:pt>
                <c:pt idx="661">
                  <c:v>554.0</c:v>
                </c:pt>
                <c:pt idx="662">
                  <c:v>555.0</c:v>
                </c:pt>
                <c:pt idx="663">
                  <c:v>556.0</c:v>
                </c:pt>
                <c:pt idx="664">
                  <c:v>557.0</c:v>
                </c:pt>
                <c:pt idx="665">
                  <c:v>558.0</c:v>
                </c:pt>
                <c:pt idx="666">
                  <c:v>559.0</c:v>
                </c:pt>
                <c:pt idx="667">
                  <c:v>560.0</c:v>
                </c:pt>
                <c:pt idx="668">
                  <c:v>561.0</c:v>
                </c:pt>
                <c:pt idx="669">
                  <c:v>561.0</c:v>
                </c:pt>
                <c:pt idx="670">
                  <c:v>561.0</c:v>
                </c:pt>
                <c:pt idx="671">
                  <c:v>561.0</c:v>
                </c:pt>
                <c:pt idx="672">
                  <c:v>562.0</c:v>
                </c:pt>
                <c:pt idx="673">
                  <c:v>562.0</c:v>
                </c:pt>
                <c:pt idx="674">
                  <c:v>562.0</c:v>
                </c:pt>
                <c:pt idx="675">
                  <c:v>563.0</c:v>
                </c:pt>
                <c:pt idx="676">
                  <c:v>564.0</c:v>
                </c:pt>
                <c:pt idx="677">
                  <c:v>565.0</c:v>
                </c:pt>
                <c:pt idx="678">
                  <c:v>566.0</c:v>
                </c:pt>
                <c:pt idx="679">
                  <c:v>567.0</c:v>
                </c:pt>
                <c:pt idx="680">
                  <c:v>567.0</c:v>
                </c:pt>
                <c:pt idx="681">
                  <c:v>568.0</c:v>
                </c:pt>
                <c:pt idx="682">
                  <c:v>569.0</c:v>
                </c:pt>
                <c:pt idx="683">
                  <c:v>570.0</c:v>
                </c:pt>
                <c:pt idx="684">
                  <c:v>571.0</c:v>
                </c:pt>
                <c:pt idx="685">
                  <c:v>572.0</c:v>
                </c:pt>
                <c:pt idx="686">
                  <c:v>572.0</c:v>
                </c:pt>
                <c:pt idx="687">
                  <c:v>573.0</c:v>
                </c:pt>
                <c:pt idx="688">
                  <c:v>574.0</c:v>
                </c:pt>
                <c:pt idx="689">
                  <c:v>575.0</c:v>
                </c:pt>
                <c:pt idx="690">
                  <c:v>576.0</c:v>
                </c:pt>
                <c:pt idx="691">
                  <c:v>577.0</c:v>
                </c:pt>
                <c:pt idx="692">
                  <c:v>578.0</c:v>
                </c:pt>
                <c:pt idx="693">
                  <c:v>579.0</c:v>
                </c:pt>
                <c:pt idx="694">
                  <c:v>580.0</c:v>
                </c:pt>
                <c:pt idx="695">
                  <c:v>580.0</c:v>
                </c:pt>
                <c:pt idx="696">
                  <c:v>581.0</c:v>
                </c:pt>
                <c:pt idx="697">
                  <c:v>582.0</c:v>
                </c:pt>
                <c:pt idx="698">
                  <c:v>583.0</c:v>
                </c:pt>
                <c:pt idx="699">
                  <c:v>584.0</c:v>
                </c:pt>
                <c:pt idx="700">
                  <c:v>585.0</c:v>
                </c:pt>
                <c:pt idx="701">
                  <c:v>586.0</c:v>
                </c:pt>
                <c:pt idx="702">
                  <c:v>587.0</c:v>
                </c:pt>
                <c:pt idx="703">
                  <c:v>588.0</c:v>
                </c:pt>
                <c:pt idx="704">
                  <c:v>589.0</c:v>
                </c:pt>
                <c:pt idx="705">
                  <c:v>590.0</c:v>
                </c:pt>
                <c:pt idx="706">
                  <c:v>591.0</c:v>
                </c:pt>
                <c:pt idx="707">
                  <c:v>592.0</c:v>
                </c:pt>
                <c:pt idx="708">
                  <c:v>593.0</c:v>
                </c:pt>
                <c:pt idx="709">
                  <c:v>593.0</c:v>
                </c:pt>
                <c:pt idx="710">
                  <c:v>593.0</c:v>
                </c:pt>
                <c:pt idx="711">
                  <c:v>594.0</c:v>
                </c:pt>
                <c:pt idx="712">
                  <c:v>595.0</c:v>
                </c:pt>
                <c:pt idx="713">
                  <c:v>595.0</c:v>
                </c:pt>
                <c:pt idx="714">
                  <c:v>596.0</c:v>
                </c:pt>
                <c:pt idx="715">
                  <c:v>597.0</c:v>
                </c:pt>
                <c:pt idx="716">
                  <c:v>598.0</c:v>
                </c:pt>
                <c:pt idx="717">
                  <c:v>599.0</c:v>
                </c:pt>
                <c:pt idx="718">
                  <c:v>600.0</c:v>
                </c:pt>
                <c:pt idx="719">
                  <c:v>601.0</c:v>
                </c:pt>
                <c:pt idx="720">
                  <c:v>602.0</c:v>
                </c:pt>
                <c:pt idx="721">
                  <c:v>603.0</c:v>
                </c:pt>
                <c:pt idx="722">
                  <c:v>603.0</c:v>
                </c:pt>
                <c:pt idx="723">
                  <c:v>603.0</c:v>
                </c:pt>
                <c:pt idx="724">
                  <c:v>603.0</c:v>
                </c:pt>
                <c:pt idx="725">
                  <c:v>603.0</c:v>
                </c:pt>
                <c:pt idx="726">
                  <c:v>603.0</c:v>
                </c:pt>
                <c:pt idx="727">
                  <c:v>604.0</c:v>
                </c:pt>
                <c:pt idx="728">
                  <c:v>604.0</c:v>
                </c:pt>
                <c:pt idx="729">
                  <c:v>605.0</c:v>
                </c:pt>
                <c:pt idx="730">
                  <c:v>606.0</c:v>
                </c:pt>
                <c:pt idx="731">
                  <c:v>607.0</c:v>
                </c:pt>
                <c:pt idx="732">
                  <c:v>608.0</c:v>
                </c:pt>
                <c:pt idx="733">
                  <c:v>608.0</c:v>
                </c:pt>
                <c:pt idx="734">
                  <c:v>609.0</c:v>
                </c:pt>
                <c:pt idx="735">
                  <c:v>610.0</c:v>
                </c:pt>
                <c:pt idx="736">
                  <c:v>611.0</c:v>
                </c:pt>
                <c:pt idx="737">
                  <c:v>612.0</c:v>
                </c:pt>
                <c:pt idx="738">
                  <c:v>612.0</c:v>
                </c:pt>
                <c:pt idx="739">
                  <c:v>612.0</c:v>
                </c:pt>
                <c:pt idx="740">
                  <c:v>612.0</c:v>
                </c:pt>
                <c:pt idx="741">
                  <c:v>613.0</c:v>
                </c:pt>
                <c:pt idx="742">
                  <c:v>613.0</c:v>
                </c:pt>
                <c:pt idx="743">
                  <c:v>613.0</c:v>
                </c:pt>
                <c:pt idx="744">
                  <c:v>613.0</c:v>
                </c:pt>
                <c:pt idx="745">
                  <c:v>614.0</c:v>
                </c:pt>
                <c:pt idx="746">
                  <c:v>615.0</c:v>
                </c:pt>
                <c:pt idx="747">
                  <c:v>616.0</c:v>
                </c:pt>
                <c:pt idx="748">
                  <c:v>617.0</c:v>
                </c:pt>
                <c:pt idx="749">
                  <c:v>617.0</c:v>
                </c:pt>
                <c:pt idx="750">
                  <c:v>618.0</c:v>
                </c:pt>
                <c:pt idx="751">
                  <c:v>618.0</c:v>
                </c:pt>
                <c:pt idx="752">
                  <c:v>618.0</c:v>
                </c:pt>
                <c:pt idx="753">
                  <c:v>619.0</c:v>
                </c:pt>
                <c:pt idx="754">
                  <c:v>620.0</c:v>
                </c:pt>
                <c:pt idx="755">
                  <c:v>621.0</c:v>
                </c:pt>
                <c:pt idx="756">
                  <c:v>621.0</c:v>
                </c:pt>
                <c:pt idx="757">
                  <c:v>622.0</c:v>
                </c:pt>
                <c:pt idx="758">
                  <c:v>622.0</c:v>
                </c:pt>
                <c:pt idx="759">
                  <c:v>623.0</c:v>
                </c:pt>
                <c:pt idx="760">
                  <c:v>624.0</c:v>
                </c:pt>
                <c:pt idx="761">
                  <c:v>624.0</c:v>
                </c:pt>
                <c:pt idx="762">
                  <c:v>625.0</c:v>
                </c:pt>
                <c:pt idx="763">
                  <c:v>626.0</c:v>
                </c:pt>
                <c:pt idx="764">
                  <c:v>627.0</c:v>
                </c:pt>
                <c:pt idx="765">
                  <c:v>628.0</c:v>
                </c:pt>
                <c:pt idx="766">
                  <c:v>628.0</c:v>
                </c:pt>
                <c:pt idx="767">
                  <c:v>629.0</c:v>
                </c:pt>
                <c:pt idx="768">
                  <c:v>630.0</c:v>
                </c:pt>
                <c:pt idx="769">
                  <c:v>631.0</c:v>
                </c:pt>
                <c:pt idx="770">
                  <c:v>632.0</c:v>
                </c:pt>
                <c:pt idx="771">
                  <c:v>633.0</c:v>
                </c:pt>
                <c:pt idx="772">
                  <c:v>633.0</c:v>
                </c:pt>
                <c:pt idx="773">
                  <c:v>633.0</c:v>
                </c:pt>
                <c:pt idx="774">
                  <c:v>633.0</c:v>
                </c:pt>
                <c:pt idx="775">
                  <c:v>633.0</c:v>
                </c:pt>
                <c:pt idx="776">
                  <c:v>633.0</c:v>
                </c:pt>
                <c:pt idx="777">
                  <c:v>634.0</c:v>
                </c:pt>
                <c:pt idx="778">
                  <c:v>635.0</c:v>
                </c:pt>
                <c:pt idx="779">
                  <c:v>636.0</c:v>
                </c:pt>
                <c:pt idx="780">
                  <c:v>637.0</c:v>
                </c:pt>
                <c:pt idx="781">
                  <c:v>638.0</c:v>
                </c:pt>
                <c:pt idx="782">
                  <c:v>639.0</c:v>
                </c:pt>
                <c:pt idx="783">
                  <c:v>640.0</c:v>
                </c:pt>
                <c:pt idx="784">
                  <c:v>641.0</c:v>
                </c:pt>
                <c:pt idx="785">
                  <c:v>642.0</c:v>
                </c:pt>
                <c:pt idx="786">
                  <c:v>642.0</c:v>
                </c:pt>
                <c:pt idx="787">
                  <c:v>643.0</c:v>
                </c:pt>
                <c:pt idx="788">
                  <c:v>644.0</c:v>
                </c:pt>
                <c:pt idx="789">
                  <c:v>645.0</c:v>
                </c:pt>
                <c:pt idx="790">
                  <c:v>646.0</c:v>
                </c:pt>
                <c:pt idx="791">
                  <c:v>646.0</c:v>
                </c:pt>
                <c:pt idx="792">
                  <c:v>647.0</c:v>
                </c:pt>
                <c:pt idx="793">
                  <c:v>648.0</c:v>
                </c:pt>
                <c:pt idx="794">
                  <c:v>649.0</c:v>
                </c:pt>
                <c:pt idx="795">
                  <c:v>650.0</c:v>
                </c:pt>
                <c:pt idx="796">
                  <c:v>651.0</c:v>
                </c:pt>
                <c:pt idx="797">
                  <c:v>652.0</c:v>
                </c:pt>
                <c:pt idx="798">
                  <c:v>652.0</c:v>
                </c:pt>
                <c:pt idx="799">
                  <c:v>652.0</c:v>
                </c:pt>
                <c:pt idx="800">
                  <c:v>653.0</c:v>
                </c:pt>
                <c:pt idx="801">
                  <c:v>653.0</c:v>
                </c:pt>
                <c:pt idx="802">
                  <c:v>654.0</c:v>
                </c:pt>
                <c:pt idx="803">
                  <c:v>655.0</c:v>
                </c:pt>
                <c:pt idx="804">
                  <c:v>655.0</c:v>
                </c:pt>
                <c:pt idx="805">
                  <c:v>656.0</c:v>
                </c:pt>
                <c:pt idx="806">
                  <c:v>657.0</c:v>
                </c:pt>
                <c:pt idx="807">
                  <c:v>657.0</c:v>
                </c:pt>
                <c:pt idx="808">
                  <c:v>658.0</c:v>
                </c:pt>
                <c:pt idx="809">
                  <c:v>659.0</c:v>
                </c:pt>
                <c:pt idx="810">
                  <c:v>660.0</c:v>
                </c:pt>
                <c:pt idx="811">
                  <c:v>661.0</c:v>
                </c:pt>
                <c:pt idx="812">
                  <c:v>662.0</c:v>
                </c:pt>
                <c:pt idx="813">
                  <c:v>663.0</c:v>
                </c:pt>
                <c:pt idx="814">
                  <c:v>664.0</c:v>
                </c:pt>
                <c:pt idx="815">
                  <c:v>665.0</c:v>
                </c:pt>
                <c:pt idx="816">
                  <c:v>666.0</c:v>
                </c:pt>
                <c:pt idx="817">
                  <c:v>667.0</c:v>
                </c:pt>
                <c:pt idx="818">
                  <c:v>668.0</c:v>
                </c:pt>
                <c:pt idx="819">
                  <c:v>669.0</c:v>
                </c:pt>
                <c:pt idx="820">
                  <c:v>669.0</c:v>
                </c:pt>
                <c:pt idx="821">
                  <c:v>670.0</c:v>
                </c:pt>
                <c:pt idx="822">
                  <c:v>671.0</c:v>
                </c:pt>
                <c:pt idx="823">
                  <c:v>671.0</c:v>
                </c:pt>
                <c:pt idx="824">
                  <c:v>672.0</c:v>
                </c:pt>
                <c:pt idx="825">
                  <c:v>673.0</c:v>
                </c:pt>
                <c:pt idx="826">
                  <c:v>674.0</c:v>
                </c:pt>
                <c:pt idx="827">
                  <c:v>675.0</c:v>
                </c:pt>
                <c:pt idx="828">
                  <c:v>676.0</c:v>
                </c:pt>
                <c:pt idx="829">
                  <c:v>677.0</c:v>
                </c:pt>
                <c:pt idx="830">
                  <c:v>678.0</c:v>
                </c:pt>
                <c:pt idx="831">
                  <c:v>679.0</c:v>
                </c:pt>
                <c:pt idx="832">
                  <c:v>680.0</c:v>
                </c:pt>
                <c:pt idx="833">
                  <c:v>681.0</c:v>
                </c:pt>
                <c:pt idx="834">
                  <c:v>682.0</c:v>
                </c:pt>
                <c:pt idx="835">
                  <c:v>683.0</c:v>
                </c:pt>
                <c:pt idx="836">
                  <c:v>684.0</c:v>
                </c:pt>
                <c:pt idx="837">
                  <c:v>685.0</c:v>
                </c:pt>
                <c:pt idx="838">
                  <c:v>686.0</c:v>
                </c:pt>
                <c:pt idx="839">
                  <c:v>687.0</c:v>
                </c:pt>
                <c:pt idx="840">
                  <c:v>688.0</c:v>
                </c:pt>
                <c:pt idx="841">
                  <c:v>689.0</c:v>
                </c:pt>
                <c:pt idx="842">
                  <c:v>690.0</c:v>
                </c:pt>
                <c:pt idx="843">
                  <c:v>691.0</c:v>
                </c:pt>
                <c:pt idx="844">
                  <c:v>691.0</c:v>
                </c:pt>
                <c:pt idx="845">
                  <c:v>692.0</c:v>
                </c:pt>
                <c:pt idx="846">
                  <c:v>693.0</c:v>
                </c:pt>
                <c:pt idx="847">
                  <c:v>693.0</c:v>
                </c:pt>
                <c:pt idx="848">
                  <c:v>694.0</c:v>
                </c:pt>
                <c:pt idx="849">
                  <c:v>695.0</c:v>
                </c:pt>
                <c:pt idx="850">
                  <c:v>695.0</c:v>
                </c:pt>
                <c:pt idx="851">
                  <c:v>696.0</c:v>
                </c:pt>
                <c:pt idx="852">
                  <c:v>697.0</c:v>
                </c:pt>
                <c:pt idx="853">
                  <c:v>698.0</c:v>
                </c:pt>
                <c:pt idx="854">
                  <c:v>699.0</c:v>
                </c:pt>
                <c:pt idx="855">
                  <c:v>700.0</c:v>
                </c:pt>
                <c:pt idx="856">
                  <c:v>701.0</c:v>
                </c:pt>
                <c:pt idx="857">
                  <c:v>702.0</c:v>
                </c:pt>
                <c:pt idx="858">
                  <c:v>702.0</c:v>
                </c:pt>
                <c:pt idx="859">
                  <c:v>702.0</c:v>
                </c:pt>
                <c:pt idx="860">
                  <c:v>702.0</c:v>
                </c:pt>
                <c:pt idx="861">
                  <c:v>703.0</c:v>
                </c:pt>
                <c:pt idx="862">
                  <c:v>704.0</c:v>
                </c:pt>
                <c:pt idx="863">
                  <c:v>704.0</c:v>
                </c:pt>
                <c:pt idx="864">
                  <c:v>705.0</c:v>
                </c:pt>
                <c:pt idx="865">
                  <c:v>706.0</c:v>
                </c:pt>
                <c:pt idx="866">
                  <c:v>707.0</c:v>
                </c:pt>
                <c:pt idx="867">
                  <c:v>708.0</c:v>
                </c:pt>
                <c:pt idx="868">
                  <c:v>709.0</c:v>
                </c:pt>
                <c:pt idx="869">
                  <c:v>710.0</c:v>
                </c:pt>
                <c:pt idx="870">
                  <c:v>711.0</c:v>
                </c:pt>
                <c:pt idx="871">
                  <c:v>711.0</c:v>
                </c:pt>
                <c:pt idx="872">
                  <c:v>712.0</c:v>
                </c:pt>
                <c:pt idx="873">
                  <c:v>713.0</c:v>
                </c:pt>
                <c:pt idx="874">
                  <c:v>713.0</c:v>
                </c:pt>
                <c:pt idx="875">
                  <c:v>714.0</c:v>
                </c:pt>
                <c:pt idx="876">
                  <c:v>715.0</c:v>
                </c:pt>
                <c:pt idx="877">
                  <c:v>716.0</c:v>
                </c:pt>
                <c:pt idx="878">
                  <c:v>717.0</c:v>
                </c:pt>
                <c:pt idx="879">
                  <c:v>718.0</c:v>
                </c:pt>
                <c:pt idx="880">
                  <c:v>719.0</c:v>
                </c:pt>
                <c:pt idx="881">
                  <c:v>720.0</c:v>
                </c:pt>
                <c:pt idx="882">
                  <c:v>721.0</c:v>
                </c:pt>
                <c:pt idx="883">
                  <c:v>721.0</c:v>
                </c:pt>
                <c:pt idx="884">
                  <c:v>722.0</c:v>
                </c:pt>
                <c:pt idx="885">
                  <c:v>723.0</c:v>
                </c:pt>
                <c:pt idx="886">
                  <c:v>724.0</c:v>
                </c:pt>
                <c:pt idx="887">
                  <c:v>725.0</c:v>
                </c:pt>
                <c:pt idx="888">
                  <c:v>726.0</c:v>
                </c:pt>
                <c:pt idx="889">
                  <c:v>727.0</c:v>
                </c:pt>
                <c:pt idx="890">
                  <c:v>728.0</c:v>
                </c:pt>
                <c:pt idx="891">
                  <c:v>729.0</c:v>
                </c:pt>
                <c:pt idx="892">
                  <c:v>730.0</c:v>
                </c:pt>
                <c:pt idx="893">
                  <c:v>731.0</c:v>
                </c:pt>
                <c:pt idx="894">
                  <c:v>732.0</c:v>
                </c:pt>
                <c:pt idx="895">
                  <c:v>733.0</c:v>
                </c:pt>
                <c:pt idx="896">
                  <c:v>734.0</c:v>
                </c:pt>
                <c:pt idx="897">
                  <c:v>735.0</c:v>
                </c:pt>
                <c:pt idx="898">
                  <c:v>736.0</c:v>
                </c:pt>
                <c:pt idx="899">
                  <c:v>737.0</c:v>
                </c:pt>
                <c:pt idx="900">
                  <c:v>738.0</c:v>
                </c:pt>
                <c:pt idx="901">
                  <c:v>739.0</c:v>
                </c:pt>
                <c:pt idx="902">
                  <c:v>740.0</c:v>
                </c:pt>
                <c:pt idx="903">
                  <c:v>740.0</c:v>
                </c:pt>
                <c:pt idx="904">
                  <c:v>740.0</c:v>
                </c:pt>
                <c:pt idx="905">
                  <c:v>741.0</c:v>
                </c:pt>
                <c:pt idx="906">
                  <c:v>742.0</c:v>
                </c:pt>
                <c:pt idx="907">
                  <c:v>742.0</c:v>
                </c:pt>
                <c:pt idx="908">
                  <c:v>743.0</c:v>
                </c:pt>
                <c:pt idx="909">
                  <c:v>744.0</c:v>
                </c:pt>
                <c:pt idx="910">
                  <c:v>745.0</c:v>
                </c:pt>
                <c:pt idx="911">
                  <c:v>746.0</c:v>
                </c:pt>
                <c:pt idx="912">
                  <c:v>747.0</c:v>
                </c:pt>
                <c:pt idx="913">
                  <c:v>747.0</c:v>
                </c:pt>
                <c:pt idx="914">
                  <c:v>747.0</c:v>
                </c:pt>
                <c:pt idx="915">
                  <c:v>748.0</c:v>
                </c:pt>
                <c:pt idx="916">
                  <c:v>749.0</c:v>
                </c:pt>
                <c:pt idx="917">
                  <c:v>750.0</c:v>
                </c:pt>
                <c:pt idx="918">
                  <c:v>751.0</c:v>
                </c:pt>
                <c:pt idx="919">
                  <c:v>752.0</c:v>
                </c:pt>
                <c:pt idx="920">
                  <c:v>753.0</c:v>
                </c:pt>
                <c:pt idx="921">
                  <c:v>754.0</c:v>
                </c:pt>
                <c:pt idx="922">
                  <c:v>755.0</c:v>
                </c:pt>
                <c:pt idx="923">
                  <c:v>756.0</c:v>
                </c:pt>
                <c:pt idx="924">
                  <c:v>757.0</c:v>
                </c:pt>
                <c:pt idx="925">
                  <c:v>758.0</c:v>
                </c:pt>
                <c:pt idx="926">
                  <c:v>759.0</c:v>
                </c:pt>
                <c:pt idx="927">
                  <c:v>760.0</c:v>
                </c:pt>
                <c:pt idx="928">
                  <c:v>760.0</c:v>
                </c:pt>
                <c:pt idx="929">
                  <c:v>761.0</c:v>
                </c:pt>
                <c:pt idx="930">
                  <c:v>762.0</c:v>
                </c:pt>
                <c:pt idx="931">
                  <c:v>762.0</c:v>
                </c:pt>
                <c:pt idx="932">
                  <c:v>763.0</c:v>
                </c:pt>
                <c:pt idx="933">
                  <c:v>764.0</c:v>
                </c:pt>
                <c:pt idx="934">
                  <c:v>765.0</c:v>
                </c:pt>
                <c:pt idx="935">
                  <c:v>766.0</c:v>
                </c:pt>
                <c:pt idx="936">
                  <c:v>767.0</c:v>
                </c:pt>
                <c:pt idx="937">
                  <c:v>768.0</c:v>
                </c:pt>
                <c:pt idx="938">
                  <c:v>769.0</c:v>
                </c:pt>
                <c:pt idx="939">
                  <c:v>770.0</c:v>
                </c:pt>
                <c:pt idx="940">
                  <c:v>771.0</c:v>
                </c:pt>
                <c:pt idx="941">
                  <c:v>772.0</c:v>
                </c:pt>
                <c:pt idx="942">
                  <c:v>773.0</c:v>
                </c:pt>
                <c:pt idx="943">
                  <c:v>773.0</c:v>
                </c:pt>
                <c:pt idx="944">
                  <c:v>774.0</c:v>
                </c:pt>
                <c:pt idx="945">
                  <c:v>775.0</c:v>
                </c:pt>
                <c:pt idx="946">
                  <c:v>776.0</c:v>
                </c:pt>
                <c:pt idx="947">
                  <c:v>777.0</c:v>
                </c:pt>
                <c:pt idx="948">
                  <c:v>778.0</c:v>
                </c:pt>
                <c:pt idx="949">
                  <c:v>779.0</c:v>
                </c:pt>
                <c:pt idx="950">
                  <c:v>780.0</c:v>
                </c:pt>
                <c:pt idx="951">
                  <c:v>781.0</c:v>
                </c:pt>
                <c:pt idx="952">
                  <c:v>782.0</c:v>
                </c:pt>
                <c:pt idx="953">
                  <c:v>783.0</c:v>
                </c:pt>
                <c:pt idx="954">
                  <c:v>784.0</c:v>
                </c:pt>
                <c:pt idx="955">
                  <c:v>785.0</c:v>
                </c:pt>
                <c:pt idx="956">
                  <c:v>786.0</c:v>
                </c:pt>
                <c:pt idx="957">
                  <c:v>786.0</c:v>
                </c:pt>
                <c:pt idx="958">
                  <c:v>787.0</c:v>
                </c:pt>
                <c:pt idx="959">
                  <c:v>788.0</c:v>
                </c:pt>
                <c:pt idx="960">
                  <c:v>789.0</c:v>
                </c:pt>
                <c:pt idx="961">
                  <c:v>789.0</c:v>
                </c:pt>
                <c:pt idx="962">
                  <c:v>790.0</c:v>
                </c:pt>
                <c:pt idx="963">
                  <c:v>791.0</c:v>
                </c:pt>
                <c:pt idx="964">
                  <c:v>792.0</c:v>
                </c:pt>
                <c:pt idx="965">
                  <c:v>793.0</c:v>
                </c:pt>
                <c:pt idx="966">
                  <c:v>794.0</c:v>
                </c:pt>
                <c:pt idx="967">
                  <c:v>795.0</c:v>
                </c:pt>
                <c:pt idx="968">
                  <c:v>796.0</c:v>
                </c:pt>
                <c:pt idx="969">
                  <c:v>796.0</c:v>
                </c:pt>
                <c:pt idx="970">
                  <c:v>797.0</c:v>
                </c:pt>
                <c:pt idx="971">
                  <c:v>798.0</c:v>
                </c:pt>
                <c:pt idx="972">
                  <c:v>799.0</c:v>
                </c:pt>
                <c:pt idx="973">
                  <c:v>800.0</c:v>
                </c:pt>
                <c:pt idx="974">
                  <c:v>800.0</c:v>
                </c:pt>
                <c:pt idx="975">
                  <c:v>801.0</c:v>
                </c:pt>
                <c:pt idx="976">
                  <c:v>801.0</c:v>
                </c:pt>
                <c:pt idx="977">
                  <c:v>801.0</c:v>
                </c:pt>
                <c:pt idx="978">
                  <c:v>801.0</c:v>
                </c:pt>
                <c:pt idx="979">
                  <c:v>802.0</c:v>
                </c:pt>
                <c:pt idx="980">
                  <c:v>802.0</c:v>
                </c:pt>
                <c:pt idx="981">
                  <c:v>803.0</c:v>
                </c:pt>
                <c:pt idx="982">
                  <c:v>804.0</c:v>
                </c:pt>
                <c:pt idx="983">
                  <c:v>805.0</c:v>
                </c:pt>
                <c:pt idx="984">
                  <c:v>806.0</c:v>
                </c:pt>
                <c:pt idx="985">
                  <c:v>806.0</c:v>
                </c:pt>
                <c:pt idx="986">
                  <c:v>806.0</c:v>
                </c:pt>
                <c:pt idx="987">
                  <c:v>806.0</c:v>
                </c:pt>
                <c:pt idx="988">
                  <c:v>807.0</c:v>
                </c:pt>
                <c:pt idx="989">
                  <c:v>808.0</c:v>
                </c:pt>
                <c:pt idx="990">
                  <c:v>809.0</c:v>
                </c:pt>
                <c:pt idx="991">
                  <c:v>810.0</c:v>
                </c:pt>
                <c:pt idx="992">
                  <c:v>811.0</c:v>
                </c:pt>
                <c:pt idx="993">
                  <c:v>812.0</c:v>
                </c:pt>
                <c:pt idx="994">
                  <c:v>813.0</c:v>
                </c:pt>
                <c:pt idx="995">
                  <c:v>814.0</c:v>
                </c:pt>
                <c:pt idx="996">
                  <c:v>815.0</c:v>
                </c:pt>
                <c:pt idx="997">
                  <c:v>816.0</c:v>
                </c:pt>
                <c:pt idx="998">
                  <c:v>817.0</c:v>
                </c:pt>
                <c:pt idx="999">
                  <c:v>818.0</c:v>
                </c:pt>
                <c:pt idx="1000">
                  <c:v>819.0</c:v>
                </c:pt>
                <c:pt idx="1001">
                  <c:v>820.0</c:v>
                </c:pt>
                <c:pt idx="1002">
                  <c:v>821.0</c:v>
                </c:pt>
                <c:pt idx="1003">
                  <c:v>822.0</c:v>
                </c:pt>
                <c:pt idx="1004">
                  <c:v>823.0</c:v>
                </c:pt>
                <c:pt idx="1005">
                  <c:v>824.0</c:v>
                </c:pt>
                <c:pt idx="1006">
                  <c:v>825.0</c:v>
                </c:pt>
                <c:pt idx="1007">
                  <c:v>826.0</c:v>
                </c:pt>
                <c:pt idx="1008">
                  <c:v>827.0</c:v>
                </c:pt>
                <c:pt idx="1009">
                  <c:v>828.0</c:v>
                </c:pt>
                <c:pt idx="1010">
                  <c:v>829.0</c:v>
                </c:pt>
                <c:pt idx="1011">
                  <c:v>830.0</c:v>
                </c:pt>
                <c:pt idx="1012">
                  <c:v>830.0</c:v>
                </c:pt>
                <c:pt idx="1013">
                  <c:v>831.0</c:v>
                </c:pt>
                <c:pt idx="1014">
                  <c:v>831.0</c:v>
                </c:pt>
                <c:pt idx="1015">
                  <c:v>832.0</c:v>
                </c:pt>
                <c:pt idx="1016">
                  <c:v>833.0</c:v>
                </c:pt>
                <c:pt idx="1017">
                  <c:v>833.0</c:v>
                </c:pt>
                <c:pt idx="1018">
                  <c:v>834.0</c:v>
                </c:pt>
                <c:pt idx="1019">
                  <c:v>835.0</c:v>
                </c:pt>
                <c:pt idx="1020">
                  <c:v>836.0</c:v>
                </c:pt>
                <c:pt idx="1021">
                  <c:v>837.0</c:v>
                </c:pt>
                <c:pt idx="1022">
                  <c:v>838.0</c:v>
                </c:pt>
                <c:pt idx="1023">
                  <c:v>839.0</c:v>
                </c:pt>
                <c:pt idx="1024">
                  <c:v>840.0</c:v>
                </c:pt>
                <c:pt idx="1025">
                  <c:v>841.0</c:v>
                </c:pt>
                <c:pt idx="1026">
                  <c:v>842.0</c:v>
                </c:pt>
                <c:pt idx="1027">
                  <c:v>843.0</c:v>
                </c:pt>
                <c:pt idx="1028">
                  <c:v>844.0</c:v>
                </c:pt>
                <c:pt idx="1029">
                  <c:v>844.0</c:v>
                </c:pt>
                <c:pt idx="1030">
                  <c:v>845.0</c:v>
                </c:pt>
                <c:pt idx="1031">
                  <c:v>846.0</c:v>
                </c:pt>
                <c:pt idx="1032">
                  <c:v>847.0</c:v>
                </c:pt>
                <c:pt idx="1033">
                  <c:v>848.0</c:v>
                </c:pt>
                <c:pt idx="1034">
                  <c:v>849.0</c:v>
                </c:pt>
                <c:pt idx="1035">
                  <c:v>850.0</c:v>
                </c:pt>
                <c:pt idx="1036">
                  <c:v>851.0</c:v>
                </c:pt>
                <c:pt idx="1037">
                  <c:v>852.0</c:v>
                </c:pt>
                <c:pt idx="1038">
                  <c:v>853.0</c:v>
                </c:pt>
                <c:pt idx="1039">
                  <c:v>854.0</c:v>
                </c:pt>
                <c:pt idx="1040">
                  <c:v>855.0</c:v>
                </c:pt>
                <c:pt idx="1041">
                  <c:v>856.0</c:v>
                </c:pt>
                <c:pt idx="1042">
                  <c:v>857.0</c:v>
                </c:pt>
                <c:pt idx="1043">
                  <c:v>858.0</c:v>
                </c:pt>
                <c:pt idx="1044">
                  <c:v>859.0</c:v>
                </c:pt>
                <c:pt idx="1045">
                  <c:v>860.0</c:v>
                </c:pt>
                <c:pt idx="1046">
                  <c:v>861.0</c:v>
                </c:pt>
                <c:pt idx="1047">
                  <c:v>862.0</c:v>
                </c:pt>
                <c:pt idx="1048">
                  <c:v>863.0</c:v>
                </c:pt>
                <c:pt idx="1049">
                  <c:v>864.0</c:v>
                </c:pt>
                <c:pt idx="1050">
                  <c:v>865.0</c:v>
                </c:pt>
                <c:pt idx="1051">
                  <c:v>866.0</c:v>
                </c:pt>
                <c:pt idx="1052">
                  <c:v>867.0</c:v>
                </c:pt>
                <c:pt idx="1053">
                  <c:v>868.0</c:v>
                </c:pt>
                <c:pt idx="1054">
                  <c:v>869.0</c:v>
                </c:pt>
                <c:pt idx="1055">
                  <c:v>870.0</c:v>
                </c:pt>
                <c:pt idx="1056">
                  <c:v>871.0</c:v>
                </c:pt>
                <c:pt idx="1057">
                  <c:v>872.0</c:v>
                </c:pt>
                <c:pt idx="1058">
                  <c:v>873.0</c:v>
                </c:pt>
                <c:pt idx="1059">
                  <c:v>874.0</c:v>
                </c:pt>
                <c:pt idx="1060">
                  <c:v>875.0</c:v>
                </c:pt>
                <c:pt idx="1061">
                  <c:v>876.0</c:v>
                </c:pt>
                <c:pt idx="1062">
                  <c:v>877.0</c:v>
                </c:pt>
                <c:pt idx="1063">
                  <c:v>878.0</c:v>
                </c:pt>
                <c:pt idx="1064">
                  <c:v>879.0</c:v>
                </c:pt>
                <c:pt idx="1065">
                  <c:v>880.0</c:v>
                </c:pt>
                <c:pt idx="1066">
                  <c:v>881.0</c:v>
                </c:pt>
                <c:pt idx="1067">
                  <c:v>882.0</c:v>
                </c:pt>
                <c:pt idx="1068">
                  <c:v>883.0</c:v>
                </c:pt>
                <c:pt idx="1069">
                  <c:v>884.0</c:v>
                </c:pt>
                <c:pt idx="1070">
                  <c:v>885.0</c:v>
                </c:pt>
                <c:pt idx="1071">
                  <c:v>885.0</c:v>
                </c:pt>
                <c:pt idx="1072">
                  <c:v>886.0</c:v>
                </c:pt>
                <c:pt idx="1073">
                  <c:v>887.0</c:v>
                </c:pt>
                <c:pt idx="1074">
                  <c:v>888.0</c:v>
                </c:pt>
                <c:pt idx="1075">
                  <c:v>889.0</c:v>
                </c:pt>
                <c:pt idx="1076">
                  <c:v>890.0</c:v>
                </c:pt>
                <c:pt idx="1077">
                  <c:v>891.0</c:v>
                </c:pt>
                <c:pt idx="1078">
                  <c:v>892.0</c:v>
                </c:pt>
                <c:pt idx="1079">
                  <c:v>893.0</c:v>
                </c:pt>
                <c:pt idx="1080">
                  <c:v>894.0</c:v>
                </c:pt>
                <c:pt idx="1081">
                  <c:v>894.0</c:v>
                </c:pt>
                <c:pt idx="1082">
                  <c:v>894.0</c:v>
                </c:pt>
                <c:pt idx="1083">
                  <c:v>895.0</c:v>
                </c:pt>
                <c:pt idx="1084">
                  <c:v>896.0</c:v>
                </c:pt>
                <c:pt idx="1085">
                  <c:v>897.0</c:v>
                </c:pt>
                <c:pt idx="1086">
                  <c:v>898.0</c:v>
                </c:pt>
                <c:pt idx="1087">
                  <c:v>899.0</c:v>
                </c:pt>
                <c:pt idx="1088">
                  <c:v>900.0</c:v>
                </c:pt>
                <c:pt idx="1089">
                  <c:v>901.0</c:v>
                </c:pt>
                <c:pt idx="1090">
                  <c:v>902.0</c:v>
                </c:pt>
                <c:pt idx="1091">
                  <c:v>903.0</c:v>
                </c:pt>
                <c:pt idx="1092">
                  <c:v>903.0</c:v>
                </c:pt>
                <c:pt idx="1093">
                  <c:v>904.0</c:v>
                </c:pt>
                <c:pt idx="1094">
                  <c:v>905.0</c:v>
                </c:pt>
                <c:pt idx="1095">
                  <c:v>906.0</c:v>
                </c:pt>
                <c:pt idx="1096">
                  <c:v>907.0</c:v>
                </c:pt>
                <c:pt idx="1097">
                  <c:v>908.0</c:v>
                </c:pt>
                <c:pt idx="1098">
                  <c:v>908.0</c:v>
                </c:pt>
                <c:pt idx="1099">
                  <c:v>908.0</c:v>
                </c:pt>
                <c:pt idx="1100">
                  <c:v>909.0</c:v>
                </c:pt>
                <c:pt idx="1101">
                  <c:v>910.0</c:v>
                </c:pt>
                <c:pt idx="1102">
                  <c:v>910.0</c:v>
                </c:pt>
                <c:pt idx="1103">
                  <c:v>911.0</c:v>
                </c:pt>
                <c:pt idx="1104">
                  <c:v>912.0</c:v>
                </c:pt>
                <c:pt idx="1105">
                  <c:v>913.0</c:v>
                </c:pt>
                <c:pt idx="1106">
                  <c:v>914.0</c:v>
                </c:pt>
                <c:pt idx="1107">
                  <c:v>915.0</c:v>
                </c:pt>
                <c:pt idx="1108">
                  <c:v>916.0</c:v>
                </c:pt>
                <c:pt idx="1109">
                  <c:v>917.0</c:v>
                </c:pt>
                <c:pt idx="1110">
                  <c:v>918.0</c:v>
                </c:pt>
                <c:pt idx="1111">
                  <c:v>919.0</c:v>
                </c:pt>
                <c:pt idx="1112">
                  <c:v>919.0</c:v>
                </c:pt>
                <c:pt idx="1113">
                  <c:v>919.0</c:v>
                </c:pt>
                <c:pt idx="1114">
                  <c:v>920.0</c:v>
                </c:pt>
                <c:pt idx="1115">
                  <c:v>921.0</c:v>
                </c:pt>
                <c:pt idx="1116">
                  <c:v>922.0</c:v>
                </c:pt>
                <c:pt idx="1117">
                  <c:v>922.0</c:v>
                </c:pt>
                <c:pt idx="1118">
                  <c:v>922.0</c:v>
                </c:pt>
                <c:pt idx="1119">
                  <c:v>923.0</c:v>
                </c:pt>
                <c:pt idx="1120">
                  <c:v>924.0</c:v>
                </c:pt>
                <c:pt idx="1121">
                  <c:v>925.0</c:v>
                </c:pt>
                <c:pt idx="1122">
                  <c:v>925.0</c:v>
                </c:pt>
                <c:pt idx="1123">
                  <c:v>926.0</c:v>
                </c:pt>
                <c:pt idx="1124">
                  <c:v>927.0</c:v>
                </c:pt>
                <c:pt idx="1125">
                  <c:v>928.0</c:v>
                </c:pt>
                <c:pt idx="1126">
                  <c:v>929.0</c:v>
                </c:pt>
                <c:pt idx="1127">
                  <c:v>930.0</c:v>
                </c:pt>
                <c:pt idx="1128">
                  <c:v>931.0</c:v>
                </c:pt>
                <c:pt idx="1129">
                  <c:v>932.0</c:v>
                </c:pt>
                <c:pt idx="1130">
                  <c:v>933.0</c:v>
                </c:pt>
                <c:pt idx="1131">
                  <c:v>934.0</c:v>
                </c:pt>
                <c:pt idx="1132">
                  <c:v>935.0</c:v>
                </c:pt>
                <c:pt idx="1133">
                  <c:v>936.0</c:v>
                </c:pt>
                <c:pt idx="1134">
                  <c:v>937.0</c:v>
                </c:pt>
                <c:pt idx="1135">
                  <c:v>938.0</c:v>
                </c:pt>
                <c:pt idx="1136">
                  <c:v>939.0</c:v>
                </c:pt>
                <c:pt idx="1137">
                  <c:v>940.0</c:v>
                </c:pt>
                <c:pt idx="1138">
                  <c:v>941.0</c:v>
                </c:pt>
                <c:pt idx="1139">
                  <c:v>942.0</c:v>
                </c:pt>
                <c:pt idx="1140">
                  <c:v>943.0</c:v>
                </c:pt>
                <c:pt idx="1141">
                  <c:v>944.0</c:v>
                </c:pt>
                <c:pt idx="1142">
                  <c:v>945.0</c:v>
                </c:pt>
                <c:pt idx="1143">
                  <c:v>946.0</c:v>
                </c:pt>
                <c:pt idx="1144">
                  <c:v>947.0</c:v>
                </c:pt>
                <c:pt idx="1145">
                  <c:v>948.0</c:v>
                </c:pt>
                <c:pt idx="1146">
                  <c:v>949.0</c:v>
                </c:pt>
                <c:pt idx="1147">
                  <c:v>950.0</c:v>
                </c:pt>
                <c:pt idx="1148">
                  <c:v>951.0</c:v>
                </c:pt>
                <c:pt idx="1149">
                  <c:v>952.0</c:v>
                </c:pt>
                <c:pt idx="1150">
                  <c:v>953.0</c:v>
                </c:pt>
                <c:pt idx="1151">
                  <c:v>953.0</c:v>
                </c:pt>
                <c:pt idx="1152">
                  <c:v>953.0</c:v>
                </c:pt>
                <c:pt idx="1153">
                  <c:v>954.0</c:v>
                </c:pt>
                <c:pt idx="1154">
                  <c:v>955.0</c:v>
                </c:pt>
                <c:pt idx="1155">
                  <c:v>956.0</c:v>
                </c:pt>
                <c:pt idx="1156">
                  <c:v>957.0</c:v>
                </c:pt>
                <c:pt idx="1157">
                  <c:v>958.0</c:v>
                </c:pt>
                <c:pt idx="1158">
                  <c:v>959.0</c:v>
                </c:pt>
                <c:pt idx="1159">
                  <c:v>960.0</c:v>
                </c:pt>
                <c:pt idx="1160">
                  <c:v>961.0</c:v>
                </c:pt>
                <c:pt idx="1161">
                  <c:v>962.0</c:v>
                </c:pt>
                <c:pt idx="1162">
                  <c:v>963.0</c:v>
                </c:pt>
                <c:pt idx="1163">
                  <c:v>964.0</c:v>
                </c:pt>
                <c:pt idx="1164">
                  <c:v>965.0</c:v>
                </c:pt>
                <c:pt idx="1165">
                  <c:v>966.0</c:v>
                </c:pt>
                <c:pt idx="1166">
                  <c:v>967.0</c:v>
                </c:pt>
                <c:pt idx="1167">
                  <c:v>968.0</c:v>
                </c:pt>
                <c:pt idx="1168">
                  <c:v>969.0</c:v>
                </c:pt>
                <c:pt idx="1169">
                  <c:v>970.0</c:v>
                </c:pt>
                <c:pt idx="1170">
                  <c:v>971.0</c:v>
                </c:pt>
                <c:pt idx="1171">
                  <c:v>971.0</c:v>
                </c:pt>
                <c:pt idx="1172">
                  <c:v>972.0</c:v>
                </c:pt>
                <c:pt idx="1173">
                  <c:v>972.0</c:v>
                </c:pt>
                <c:pt idx="1174">
                  <c:v>972.0</c:v>
                </c:pt>
                <c:pt idx="1175">
                  <c:v>972.0</c:v>
                </c:pt>
                <c:pt idx="1176">
                  <c:v>972.0</c:v>
                </c:pt>
                <c:pt idx="1177">
                  <c:v>972.0</c:v>
                </c:pt>
                <c:pt idx="1178">
                  <c:v>972.0</c:v>
                </c:pt>
                <c:pt idx="1179">
                  <c:v>973.0</c:v>
                </c:pt>
                <c:pt idx="1180">
                  <c:v>974.0</c:v>
                </c:pt>
                <c:pt idx="1181">
                  <c:v>975.0</c:v>
                </c:pt>
                <c:pt idx="1182">
                  <c:v>976.0</c:v>
                </c:pt>
                <c:pt idx="1183">
                  <c:v>977.0</c:v>
                </c:pt>
                <c:pt idx="1184">
                  <c:v>977.0</c:v>
                </c:pt>
                <c:pt idx="1185">
                  <c:v>978.0</c:v>
                </c:pt>
                <c:pt idx="1186">
                  <c:v>979.0</c:v>
                </c:pt>
                <c:pt idx="1187">
                  <c:v>979.0</c:v>
                </c:pt>
                <c:pt idx="1188">
                  <c:v>980.0</c:v>
                </c:pt>
                <c:pt idx="1189">
                  <c:v>980.0</c:v>
                </c:pt>
                <c:pt idx="1190">
                  <c:v>981.0</c:v>
                </c:pt>
                <c:pt idx="1191">
                  <c:v>982.0</c:v>
                </c:pt>
                <c:pt idx="1192">
                  <c:v>983.0</c:v>
                </c:pt>
                <c:pt idx="1193">
                  <c:v>984.0</c:v>
                </c:pt>
                <c:pt idx="1194">
                  <c:v>985.0</c:v>
                </c:pt>
                <c:pt idx="1195">
                  <c:v>986.0</c:v>
                </c:pt>
                <c:pt idx="1196">
                  <c:v>987.0</c:v>
                </c:pt>
                <c:pt idx="1197">
                  <c:v>988.0</c:v>
                </c:pt>
                <c:pt idx="1198">
                  <c:v>989.0</c:v>
                </c:pt>
                <c:pt idx="1199">
                  <c:v>990.0</c:v>
                </c:pt>
                <c:pt idx="1200">
                  <c:v>991.0</c:v>
                </c:pt>
                <c:pt idx="1201">
                  <c:v>992.0</c:v>
                </c:pt>
                <c:pt idx="1202">
                  <c:v>993.0</c:v>
                </c:pt>
                <c:pt idx="1203">
                  <c:v>994.0</c:v>
                </c:pt>
                <c:pt idx="1204">
                  <c:v>995.0</c:v>
                </c:pt>
                <c:pt idx="1205">
                  <c:v>996.0</c:v>
                </c:pt>
                <c:pt idx="1206">
                  <c:v>997.0</c:v>
                </c:pt>
                <c:pt idx="1207">
                  <c:v>998.0</c:v>
                </c:pt>
                <c:pt idx="1208">
                  <c:v>999.0</c:v>
                </c:pt>
                <c:pt idx="1209">
                  <c:v>1000.0</c:v>
                </c:pt>
                <c:pt idx="1210">
                  <c:v>1001.0</c:v>
                </c:pt>
                <c:pt idx="1211">
                  <c:v>1001.0</c:v>
                </c:pt>
                <c:pt idx="1212">
                  <c:v>1002.0</c:v>
                </c:pt>
                <c:pt idx="1213">
                  <c:v>1003.0</c:v>
                </c:pt>
                <c:pt idx="1214">
                  <c:v>1004.0</c:v>
                </c:pt>
                <c:pt idx="1215">
                  <c:v>1005.0</c:v>
                </c:pt>
                <c:pt idx="1216">
                  <c:v>1005.0</c:v>
                </c:pt>
                <c:pt idx="1217">
                  <c:v>1006.0</c:v>
                </c:pt>
                <c:pt idx="1218">
                  <c:v>1006.0</c:v>
                </c:pt>
                <c:pt idx="1219">
                  <c:v>1007.0</c:v>
                </c:pt>
                <c:pt idx="1220">
                  <c:v>1008.0</c:v>
                </c:pt>
                <c:pt idx="1221">
                  <c:v>1009.0</c:v>
                </c:pt>
                <c:pt idx="1222">
                  <c:v>1010.0</c:v>
                </c:pt>
                <c:pt idx="1223">
                  <c:v>1010.0</c:v>
                </c:pt>
                <c:pt idx="1224">
                  <c:v>1011.0</c:v>
                </c:pt>
                <c:pt idx="1225">
                  <c:v>1012.0</c:v>
                </c:pt>
                <c:pt idx="1226">
                  <c:v>1013.0</c:v>
                </c:pt>
                <c:pt idx="1227">
                  <c:v>1014.0</c:v>
                </c:pt>
                <c:pt idx="1228">
                  <c:v>1015.0</c:v>
                </c:pt>
                <c:pt idx="1229">
                  <c:v>1016.0</c:v>
                </c:pt>
                <c:pt idx="1230">
                  <c:v>1017.0</c:v>
                </c:pt>
                <c:pt idx="1231">
                  <c:v>1017.0</c:v>
                </c:pt>
                <c:pt idx="1232">
                  <c:v>1018.0</c:v>
                </c:pt>
                <c:pt idx="1233">
                  <c:v>1018.0</c:v>
                </c:pt>
                <c:pt idx="1234">
                  <c:v>1019.0</c:v>
                </c:pt>
                <c:pt idx="1235">
                  <c:v>1020.0</c:v>
                </c:pt>
                <c:pt idx="1236">
                  <c:v>1021.0</c:v>
                </c:pt>
                <c:pt idx="1237">
                  <c:v>1022.0</c:v>
                </c:pt>
                <c:pt idx="1238">
                  <c:v>1023.0</c:v>
                </c:pt>
                <c:pt idx="1239">
                  <c:v>1023.0</c:v>
                </c:pt>
                <c:pt idx="1240">
                  <c:v>1024.0</c:v>
                </c:pt>
                <c:pt idx="1241">
                  <c:v>1025.0</c:v>
                </c:pt>
                <c:pt idx="1242">
                  <c:v>1026.0</c:v>
                </c:pt>
                <c:pt idx="1243">
                  <c:v>1027.0</c:v>
                </c:pt>
                <c:pt idx="1244">
                  <c:v>1028.0</c:v>
                </c:pt>
                <c:pt idx="1245">
                  <c:v>1029.0</c:v>
                </c:pt>
                <c:pt idx="1246">
                  <c:v>1030.0</c:v>
                </c:pt>
                <c:pt idx="1247">
                  <c:v>1031.0</c:v>
                </c:pt>
                <c:pt idx="1248">
                  <c:v>1032.0</c:v>
                </c:pt>
                <c:pt idx="1249">
                  <c:v>1033.0</c:v>
                </c:pt>
                <c:pt idx="1250">
                  <c:v>1034.0</c:v>
                </c:pt>
                <c:pt idx="1251">
                  <c:v>1034.0</c:v>
                </c:pt>
                <c:pt idx="1252">
                  <c:v>1034.0</c:v>
                </c:pt>
                <c:pt idx="1253">
                  <c:v>1035.0</c:v>
                </c:pt>
                <c:pt idx="1254">
                  <c:v>1035.0</c:v>
                </c:pt>
                <c:pt idx="1255">
                  <c:v>1035.0</c:v>
                </c:pt>
                <c:pt idx="1256">
                  <c:v>1036.0</c:v>
                </c:pt>
                <c:pt idx="1257">
                  <c:v>1037.0</c:v>
                </c:pt>
                <c:pt idx="1258">
                  <c:v>1038.0</c:v>
                </c:pt>
                <c:pt idx="1259">
                  <c:v>1039.0</c:v>
                </c:pt>
                <c:pt idx="1260">
                  <c:v>1040.0</c:v>
                </c:pt>
                <c:pt idx="1261">
                  <c:v>1041.0</c:v>
                </c:pt>
                <c:pt idx="1262">
                  <c:v>1042.0</c:v>
                </c:pt>
                <c:pt idx="1263">
                  <c:v>1043.0</c:v>
                </c:pt>
                <c:pt idx="1264">
                  <c:v>1044.0</c:v>
                </c:pt>
                <c:pt idx="1265">
                  <c:v>1045.0</c:v>
                </c:pt>
                <c:pt idx="1266">
                  <c:v>1046.0</c:v>
                </c:pt>
                <c:pt idx="1267">
                  <c:v>1047.0</c:v>
                </c:pt>
                <c:pt idx="1268">
                  <c:v>1048.0</c:v>
                </c:pt>
                <c:pt idx="1269">
                  <c:v>1049.0</c:v>
                </c:pt>
                <c:pt idx="1270">
                  <c:v>1049.0</c:v>
                </c:pt>
                <c:pt idx="1271">
                  <c:v>1050.0</c:v>
                </c:pt>
                <c:pt idx="1272">
                  <c:v>1051.0</c:v>
                </c:pt>
                <c:pt idx="1273">
                  <c:v>1052.0</c:v>
                </c:pt>
                <c:pt idx="1274">
                  <c:v>1053.0</c:v>
                </c:pt>
                <c:pt idx="1275">
                  <c:v>1053.0</c:v>
                </c:pt>
                <c:pt idx="1276">
                  <c:v>1053.0</c:v>
                </c:pt>
                <c:pt idx="1277">
                  <c:v>1054.0</c:v>
                </c:pt>
                <c:pt idx="1278">
                  <c:v>1054.0</c:v>
                </c:pt>
                <c:pt idx="1279">
                  <c:v>1055.0</c:v>
                </c:pt>
                <c:pt idx="1280">
                  <c:v>1056.0</c:v>
                </c:pt>
                <c:pt idx="1281">
                  <c:v>1057.0</c:v>
                </c:pt>
                <c:pt idx="1282">
                  <c:v>1058.0</c:v>
                </c:pt>
                <c:pt idx="1283">
                  <c:v>1059.0</c:v>
                </c:pt>
                <c:pt idx="1284">
                  <c:v>1060.0</c:v>
                </c:pt>
                <c:pt idx="1285">
                  <c:v>1061.0</c:v>
                </c:pt>
                <c:pt idx="1286">
                  <c:v>1062.0</c:v>
                </c:pt>
                <c:pt idx="1287">
                  <c:v>1063.0</c:v>
                </c:pt>
                <c:pt idx="1288">
                  <c:v>1064.0</c:v>
                </c:pt>
                <c:pt idx="1289">
                  <c:v>1065.0</c:v>
                </c:pt>
                <c:pt idx="1290">
                  <c:v>1066.0</c:v>
                </c:pt>
                <c:pt idx="1291">
                  <c:v>1067.0</c:v>
                </c:pt>
                <c:pt idx="1292">
                  <c:v>1068.0</c:v>
                </c:pt>
                <c:pt idx="1293">
                  <c:v>1068.0</c:v>
                </c:pt>
                <c:pt idx="1294">
                  <c:v>1069.0</c:v>
                </c:pt>
                <c:pt idx="1295">
                  <c:v>1070.0</c:v>
                </c:pt>
                <c:pt idx="1296">
                  <c:v>1071.0</c:v>
                </c:pt>
                <c:pt idx="1297">
                  <c:v>1072.0</c:v>
                </c:pt>
                <c:pt idx="1298">
                  <c:v>1073.0</c:v>
                </c:pt>
                <c:pt idx="1299">
                  <c:v>1074.0</c:v>
                </c:pt>
                <c:pt idx="1300">
                  <c:v>1075.0</c:v>
                </c:pt>
                <c:pt idx="1301">
                  <c:v>1076.0</c:v>
                </c:pt>
                <c:pt idx="1302">
                  <c:v>1077.0</c:v>
                </c:pt>
                <c:pt idx="1303">
                  <c:v>1077.0</c:v>
                </c:pt>
                <c:pt idx="1304">
                  <c:v>1077.0</c:v>
                </c:pt>
                <c:pt idx="1305">
                  <c:v>1078.0</c:v>
                </c:pt>
                <c:pt idx="1306">
                  <c:v>1079.0</c:v>
                </c:pt>
                <c:pt idx="1307">
                  <c:v>1079.0</c:v>
                </c:pt>
                <c:pt idx="1308">
                  <c:v>1080.0</c:v>
                </c:pt>
                <c:pt idx="1309">
                  <c:v>1081.0</c:v>
                </c:pt>
                <c:pt idx="1310">
                  <c:v>1082.0</c:v>
                </c:pt>
                <c:pt idx="1311">
                  <c:v>1083.0</c:v>
                </c:pt>
                <c:pt idx="1312">
                  <c:v>1084.0</c:v>
                </c:pt>
                <c:pt idx="1313">
                  <c:v>1085.0</c:v>
                </c:pt>
                <c:pt idx="1314">
                  <c:v>1086.0</c:v>
                </c:pt>
                <c:pt idx="1315">
                  <c:v>1087.0</c:v>
                </c:pt>
                <c:pt idx="1316">
                  <c:v>1088.0</c:v>
                </c:pt>
                <c:pt idx="1317">
                  <c:v>1089.0</c:v>
                </c:pt>
                <c:pt idx="1318">
                  <c:v>1090.0</c:v>
                </c:pt>
                <c:pt idx="1319">
                  <c:v>1091.0</c:v>
                </c:pt>
                <c:pt idx="1320">
                  <c:v>1092.0</c:v>
                </c:pt>
                <c:pt idx="1321">
                  <c:v>1093.0</c:v>
                </c:pt>
                <c:pt idx="1322">
                  <c:v>1094.0</c:v>
                </c:pt>
                <c:pt idx="1323">
                  <c:v>1095.0</c:v>
                </c:pt>
                <c:pt idx="1324">
                  <c:v>1096.0</c:v>
                </c:pt>
                <c:pt idx="1325">
                  <c:v>1097.0</c:v>
                </c:pt>
                <c:pt idx="1326">
                  <c:v>1098.0</c:v>
                </c:pt>
                <c:pt idx="1327">
                  <c:v>1099.0</c:v>
                </c:pt>
                <c:pt idx="1328">
                  <c:v>1100.0</c:v>
                </c:pt>
                <c:pt idx="1329">
                  <c:v>1101.0</c:v>
                </c:pt>
                <c:pt idx="1330">
                  <c:v>1102.0</c:v>
                </c:pt>
                <c:pt idx="1331">
                  <c:v>1103.0</c:v>
                </c:pt>
                <c:pt idx="1332">
                  <c:v>1104.0</c:v>
                </c:pt>
                <c:pt idx="1333">
                  <c:v>1105.0</c:v>
                </c:pt>
                <c:pt idx="1334">
                  <c:v>1106.0</c:v>
                </c:pt>
                <c:pt idx="1335">
                  <c:v>1107.0</c:v>
                </c:pt>
                <c:pt idx="1336">
                  <c:v>1108.0</c:v>
                </c:pt>
                <c:pt idx="1337">
                  <c:v>1109.0</c:v>
                </c:pt>
                <c:pt idx="1338">
                  <c:v>1110.0</c:v>
                </c:pt>
                <c:pt idx="1339">
                  <c:v>1111.0</c:v>
                </c:pt>
                <c:pt idx="1340">
                  <c:v>1112.0</c:v>
                </c:pt>
                <c:pt idx="1341">
                  <c:v>1113.0</c:v>
                </c:pt>
                <c:pt idx="1342">
                  <c:v>1114.0</c:v>
                </c:pt>
                <c:pt idx="1343">
                  <c:v>1115.0</c:v>
                </c:pt>
                <c:pt idx="1344">
                  <c:v>1115.0</c:v>
                </c:pt>
                <c:pt idx="1345">
                  <c:v>1116.0</c:v>
                </c:pt>
                <c:pt idx="1346">
                  <c:v>1117.0</c:v>
                </c:pt>
                <c:pt idx="1347">
                  <c:v>1118.0</c:v>
                </c:pt>
                <c:pt idx="1348">
                  <c:v>1119.0</c:v>
                </c:pt>
                <c:pt idx="1349">
                  <c:v>1119.0</c:v>
                </c:pt>
                <c:pt idx="1350">
                  <c:v>1120.0</c:v>
                </c:pt>
                <c:pt idx="1351">
                  <c:v>1121.0</c:v>
                </c:pt>
                <c:pt idx="1352">
                  <c:v>1122.0</c:v>
                </c:pt>
                <c:pt idx="1353">
                  <c:v>1123.0</c:v>
                </c:pt>
                <c:pt idx="1354">
                  <c:v>1124.0</c:v>
                </c:pt>
                <c:pt idx="1355">
                  <c:v>1125.0</c:v>
                </c:pt>
                <c:pt idx="1356">
                  <c:v>1125.0</c:v>
                </c:pt>
                <c:pt idx="1357">
                  <c:v>1126.0</c:v>
                </c:pt>
                <c:pt idx="1358">
                  <c:v>1127.0</c:v>
                </c:pt>
                <c:pt idx="1359">
                  <c:v>1128.0</c:v>
                </c:pt>
                <c:pt idx="1360">
                  <c:v>1129.0</c:v>
                </c:pt>
                <c:pt idx="1361">
                  <c:v>1130.0</c:v>
                </c:pt>
                <c:pt idx="1362">
                  <c:v>1131.0</c:v>
                </c:pt>
                <c:pt idx="1363">
                  <c:v>1132.0</c:v>
                </c:pt>
                <c:pt idx="1364">
                  <c:v>1133.0</c:v>
                </c:pt>
                <c:pt idx="1365">
                  <c:v>1134.0</c:v>
                </c:pt>
                <c:pt idx="1366">
                  <c:v>1135.0</c:v>
                </c:pt>
                <c:pt idx="1367">
                  <c:v>1136.0</c:v>
                </c:pt>
                <c:pt idx="1368">
                  <c:v>1137.0</c:v>
                </c:pt>
                <c:pt idx="1369">
                  <c:v>1138.0</c:v>
                </c:pt>
                <c:pt idx="1370">
                  <c:v>1139.0</c:v>
                </c:pt>
                <c:pt idx="1371">
                  <c:v>1140.0</c:v>
                </c:pt>
                <c:pt idx="1372">
                  <c:v>1141.0</c:v>
                </c:pt>
                <c:pt idx="1373">
                  <c:v>1142.0</c:v>
                </c:pt>
                <c:pt idx="1374">
                  <c:v>1143.0</c:v>
                </c:pt>
                <c:pt idx="1375">
                  <c:v>1143.0</c:v>
                </c:pt>
                <c:pt idx="1376">
                  <c:v>1144.0</c:v>
                </c:pt>
                <c:pt idx="1377">
                  <c:v>1145.0</c:v>
                </c:pt>
                <c:pt idx="1378">
                  <c:v>1145.0</c:v>
                </c:pt>
                <c:pt idx="1379">
                  <c:v>1145.0</c:v>
                </c:pt>
                <c:pt idx="1380">
                  <c:v>1145.0</c:v>
                </c:pt>
                <c:pt idx="1381">
                  <c:v>1145.0</c:v>
                </c:pt>
                <c:pt idx="1382">
                  <c:v>1145.0</c:v>
                </c:pt>
                <c:pt idx="1383">
                  <c:v>1146.0</c:v>
                </c:pt>
                <c:pt idx="1384">
                  <c:v>1147.0</c:v>
                </c:pt>
                <c:pt idx="1385">
                  <c:v>1148.0</c:v>
                </c:pt>
                <c:pt idx="1386">
                  <c:v>1149.0</c:v>
                </c:pt>
                <c:pt idx="1387">
                  <c:v>1150.0</c:v>
                </c:pt>
                <c:pt idx="1388">
                  <c:v>1151.0</c:v>
                </c:pt>
                <c:pt idx="1389">
                  <c:v>1152.0</c:v>
                </c:pt>
                <c:pt idx="1390">
                  <c:v>1153.0</c:v>
                </c:pt>
                <c:pt idx="1391">
                  <c:v>1154.0</c:v>
                </c:pt>
                <c:pt idx="1392">
                  <c:v>1155.0</c:v>
                </c:pt>
                <c:pt idx="1393">
                  <c:v>1156.0</c:v>
                </c:pt>
                <c:pt idx="1394">
                  <c:v>1157.0</c:v>
                </c:pt>
                <c:pt idx="1395">
                  <c:v>1158.0</c:v>
                </c:pt>
                <c:pt idx="1396">
                  <c:v>1159.0</c:v>
                </c:pt>
                <c:pt idx="1397">
                  <c:v>1160.0</c:v>
                </c:pt>
                <c:pt idx="1398">
                  <c:v>1161.0</c:v>
                </c:pt>
                <c:pt idx="1399">
                  <c:v>1162.0</c:v>
                </c:pt>
                <c:pt idx="1400">
                  <c:v>1163.0</c:v>
                </c:pt>
                <c:pt idx="1401">
                  <c:v>1164.0</c:v>
                </c:pt>
                <c:pt idx="1402">
                  <c:v>1165.0</c:v>
                </c:pt>
                <c:pt idx="1403">
                  <c:v>1166.0</c:v>
                </c:pt>
                <c:pt idx="1404">
                  <c:v>1167.0</c:v>
                </c:pt>
                <c:pt idx="1405">
                  <c:v>1168.0</c:v>
                </c:pt>
                <c:pt idx="1406">
                  <c:v>1169.0</c:v>
                </c:pt>
                <c:pt idx="1407">
                  <c:v>1170.0</c:v>
                </c:pt>
                <c:pt idx="1408">
                  <c:v>1171.0</c:v>
                </c:pt>
                <c:pt idx="1409">
                  <c:v>1172.0</c:v>
                </c:pt>
                <c:pt idx="1410">
                  <c:v>1173.0</c:v>
                </c:pt>
                <c:pt idx="1411">
                  <c:v>1174.0</c:v>
                </c:pt>
                <c:pt idx="1412">
                  <c:v>1175.0</c:v>
                </c:pt>
                <c:pt idx="1413">
                  <c:v>1176.0</c:v>
                </c:pt>
                <c:pt idx="1414">
                  <c:v>1177.0</c:v>
                </c:pt>
                <c:pt idx="1415">
                  <c:v>1177.0</c:v>
                </c:pt>
                <c:pt idx="1416">
                  <c:v>1178.0</c:v>
                </c:pt>
                <c:pt idx="1417">
                  <c:v>1179.0</c:v>
                </c:pt>
                <c:pt idx="1418">
                  <c:v>1179.0</c:v>
                </c:pt>
                <c:pt idx="1419">
                  <c:v>1180.0</c:v>
                </c:pt>
                <c:pt idx="1420">
                  <c:v>1181.0</c:v>
                </c:pt>
                <c:pt idx="1421">
                  <c:v>1182.0</c:v>
                </c:pt>
                <c:pt idx="1422">
                  <c:v>1183.0</c:v>
                </c:pt>
                <c:pt idx="1423">
                  <c:v>1184.0</c:v>
                </c:pt>
                <c:pt idx="1424">
                  <c:v>1185.0</c:v>
                </c:pt>
                <c:pt idx="1425">
                  <c:v>1186.0</c:v>
                </c:pt>
                <c:pt idx="1426">
                  <c:v>1187.0</c:v>
                </c:pt>
                <c:pt idx="1427">
                  <c:v>1188.0</c:v>
                </c:pt>
                <c:pt idx="1428">
                  <c:v>1189.0</c:v>
                </c:pt>
                <c:pt idx="1429">
                  <c:v>1190.0</c:v>
                </c:pt>
                <c:pt idx="1430">
                  <c:v>1191.0</c:v>
                </c:pt>
                <c:pt idx="1431">
                  <c:v>1192.0</c:v>
                </c:pt>
                <c:pt idx="1432">
                  <c:v>1193.0</c:v>
                </c:pt>
                <c:pt idx="1433">
                  <c:v>1194.0</c:v>
                </c:pt>
                <c:pt idx="1434">
                  <c:v>1195.0</c:v>
                </c:pt>
                <c:pt idx="1435">
                  <c:v>1195.0</c:v>
                </c:pt>
                <c:pt idx="1436">
                  <c:v>1196.0</c:v>
                </c:pt>
                <c:pt idx="1437">
                  <c:v>1197.0</c:v>
                </c:pt>
                <c:pt idx="1438">
                  <c:v>1198.0</c:v>
                </c:pt>
                <c:pt idx="1439">
                  <c:v>1199.0</c:v>
                </c:pt>
                <c:pt idx="1440">
                  <c:v>1200.0</c:v>
                </c:pt>
                <c:pt idx="1441">
                  <c:v>1201.0</c:v>
                </c:pt>
                <c:pt idx="1442">
                  <c:v>1202.0</c:v>
                </c:pt>
                <c:pt idx="1443">
                  <c:v>1203.0</c:v>
                </c:pt>
                <c:pt idx="1444">
                  <c:v>1204.0</c:v>
                </c:pt>
                <c:pt idx="1445">
                  <c:v>1205.0</c:v>
                </c:pt>
                <c:pt idx="1446">
                  <c:v>1206.0</c:v>
                </c:pt>
                <c:pt idx="1447">
                  <c:v>1207.0</c:v>
                </c:pt>
                <c:pt idx="1448">
                  <c:v>1207.0</c:v>
                </c:pt>
                <c:pt idx="1449">
                  <c:v>1208.0</c:v>
                </c:pt>
                <c:pt idx="1450">
                  <c:v>1209.0</c:v>
                </c:pt>
                <c:pt idx="1451">
                  <c:v>1210.0</c:v>
                </c:pt>
                <c:pt idx="1452">
                  <c:v>1211.0</c:v>
                </c:pt>
                <c:pt idx="1453">
                  <c:v>1211.0</c:v>
                </c:pt>
                <c:pt idx="1454">
                  <c:v>1212.0</c:v>
                </c:pt>
                <c:pt idx="1455">
                  <c:v>1213.0</c:v>
                </c:pt>
                <c:pt idx="1456">
                  <c:v>1214.0</c:v>
                </c:pt>
                <c:pt idx="1457">
                  <c:v>1215.0</c:v>
                </c:pt>
                <c:pt idx="1458">
                  <c:v>1216.0</c:v>
                </c:pt>
                <c:pt idx="1459">
                  <c:v>1217.0</c:v>
                </c:pt>
                <c:pt idx="1460">
                  <c:v>1218.0</c:v>
                </c:pt>
                <c:pt idx="1461">
                  <c:v>1219.0</c:v>
                </c:pt>
                <c:pt idx="1462">
                  <c:v>1220.0</c:v>
                </c:pt>
                <c:pt idx="1463">
                  <c:v>1221.0</c:v>
                </c:pt>
                <c:pt idx="1464">
                  <c:v>1222.0</c:v>
                </c:pt>
                <c:pt idx="1465">
                  <c:v>1223.0</c:v>
                </c:pt>
                <c:pt idx="1466">
                  <c:v>1223.0</c:v>
                </c:pt>
                <c:pt idx="1467">
                  <c:v>1224.0</c:v>
                </c:pt>
                <c:pt idx="1468">
                  <c:v>1224.0</c:v>
                </c:pt>
                <c:pt idx="1469">
                  <c:v>1225.0</c:v>
                </c:pt>
                <c:pt idx="1470">
                  <c:v>1226.0</c:v>
                </c:pt>
                <c:pt idx="1471">
                  <c:v>1227.0</c:v>
                </c:pt>
                <c:pt idx="1472">
                  <c:v>1227.0</c:v>
                </c:pt>
                <c:pt idx="1473">
                  <c:v>1227.0</c:v>
                </c:pt>
                <c:pt idx="1474">
                  <c:v>1227.0</c:v>
                </c:pt>
                <c:pt idx="1475">
                  <c:v>1228.0</c:v>
                </c:pt>
                <c:pt idx="1476">
                  <c:v>1229.0</c:v>
                </c:pt>
                <c:pt idx="1477">
                  <c:v>1230.0</c:v>
                </c:pt>
                <c:pt idx="1478">
                  <c:v>1231.0</c:v>
                </c:pt>
                <c:pt idx="1479">
                  <c:v>1232.0</c:v>
                </c:pt>
                <c:pt idx="1480">
                  <c:v>1232.0</c:v>
                </c:pt>
                <c:pt idx="1481">
                  <c:v>1232.0</c:v>
                </c:pt>
                <c:pt idx="1482">
                  <c:v>1232.0</c:v>
                </c:pt>
                <c:pt idx="1483">
                  <c:v>1233.0</c:v>
                </c:pt>
                <c:pt idx="1484">
                  <c:v>1234.0</c:v>
                </c:pt>
                <c:pt idx="1485">
                  <c:v>1235.0</c:v>
                </c:pt>
                <c:pt idx="1486">
                  <c:v>1236.0</c:v>
                </c:pt>
                <c:pt idx="1487">
                  <c:v>1237.0</c:v>
                </c:pt>
                <c:pt idx="1488">
                  <c:v>1238.0</c:v>
                </c:pt>
                <c:pt idx="1489">
                  <c:v>1239.0</c:v>
                </c:pt>
                <c:pt idx="1490">
                  <c:v>1240.0</c:v>
                </c:pt>
                <c:pt idx="1491">
                  <c:v>1241.0</c:v>
                </c:pt>
                <c:pt idx="1492">
                  <c:v>1242.0</c:v>
                </c:pt>
                <c:pt idx="1493">
                  <c:v>1243.0</c:v>
                </c:pt>
                <c:pt idx="1494">
                  <c:v>1244.0</c:v>
                </c:pt>
                <c:pt idx="1495">
                  <c:v>1245.0</c:v>
                </c:pt>
                <c:pt idx="1496">
                  <c:v>1246.0</c:v>
                </c:pt>
                <c:pt idx="1497">
                  <c:v>1247.0</c:v>
                </c:pt>
                <c:pt idx="1498">
                  <c:v>1248.0</c:v>
                </c:pt>
                <c:pt idx="1499">
                  <c:v>1249.0</c:v>
                </c:pt>
                <c:pt idx="1500">
                  <c:v>1250.0</c:v>
                </c:pt>
                <c:pt idx="1501">
                  <c:v>1251.0</c:v>
                </c:pt>
                <c:pt idx="1502">
                  <c:v>1252.0</c:v>
                </c:pt>
                <c:pt idx="1503">
                  <c:v>1253.0</c:v>
                </c:pt>
                <c:pt idx="1504">
                  <c:v>1254.0</c:v>
                </c:pt>
                <c:pt idx="1505">
                  <c:v>1255.0</c:v>
                </c:pt>
                <c:pt idx="1506">
                  <c:v>1256.0</c:v>
                </c:pt>
                <c:pt idx="1507">
                  <c:v>1257.0</c:v>
                </c:pt>
                <c:pt idx="1508">
                  <c:v>1258.0</c:v>
                </c:pt>
                <c:pt idx="1509">
                  <c:v>1259.0</c:v>
                </c:pt>
                <c:pt idx="1510">
                  <c:v>1260.0</c:v>
                </c:pt>
                <c:pt idx="1511">
                  <c:v>1261.0</c:v>
                </c:pt>
                <c:pt idx="1512">
                  <c:v>1262.0</c:v>
                </c:pt>
                <c:pt idx="1513">
                  <c:v>1262.0</c:v>
                </c:pt>
                <c:pt idx="1514">
                  <c:v>1262.0</c:v>
                </c:pt>
                <c:pt idx="1515">
                  <c:v>1263.0</c:v>
                </c:pt>
                <c:pt idx="1516">
                  <c:v>1264.0</c:v>
                </c:pt>
                <c:pt idx="1517">
                  <c:v>1265.0</c:v>
                </c:pt>
                <c:pt idx="1518">
                  <c:v>1266.0</c:v>
                </c:pt>
                <c:pt idx="1519">
                  <c:v>1267.0</c:v>
                </c:pt>
                <c:pt idx="1520">
                  <c:v>1268.0</c:v>
                </c:pt>
                <c:pt idx="1521">
                  <c:v>1269.0</c:v>
                </c:pt>
                <c:pt idx="1522">
                  <c:v>1269.0</c:v>
                </c:pt>
                <c:pt idx="1523">
                  <c:v>1270.0</c:v>
                </c:pt>
                <c:pt idx="1524">
                  <c:v>1270.0</c:v>
                </c:pt>
                <c:pt idx="1525">
                  <c:v>1271.0</c:v>
                </c:pt>
                <c:pt idx="1526">
                  <c:v>1272.0</c:v>
                </c:pt>
                <c:pt idx="1527">
                  <c:v>1273.0</c:v>
                </c:pt>
                <c:pt idx="1528">
                  <c:v>1274.0</c:v>
                </c:pt>
                <c:pt idx="1529">
                  <c:v>1275.0</c:v>
                </c:pt>
                <c:pt idx="1530">
                  <c:v>1276.0</c:v>
                </c:pt>
                <c:pt idx="1531">
                  <c:v>1277.0</c:v>
                </c:pt>
                <c:pt idx="1532">
                  <c:v>1277.0</c:v>
                </c:pt>
                <c:pt idx="1533">
                  <c:v>1277.0</c:v>
                </c:pt>
                <c:pt idx="1534">
                  <c:v>1277.0</c:v>
                </c:pt>
                <c:pt idx="1535">
                  <c:v>1278.0</c:v>
                </c:pt>
                <c:pt idx="1536">
                  <c:v>1279.0</c:v>
                </c:pt>
                <c:pt idx="1537">
                  <c:v>1280.0</c:v>
                </c:pt>
                <c:pt idx="1538">
                  <c:v>1281.0</c:v>
                </c:pt>
                <c:pt idx="1539">
                  <c:v>1282.0</c:v>
                </c:pt>
                <c:pt idx="1540">
                  <c:v>1283.0</c:v>
                </c:pt>
                <c:pt idx="1541">
                  <c:v>1284.0</c:v>
                </c:pt>
                <c:pt idx="1542">
                  <c:v>1285.0</c:v>
                </c:pt>
                <c:pt idx="1543">
                  <c:v>1285.0</c:v>
                </c:pt>
                <c:pt idx="1544">
                  <c:v>1286.0</c:v>
                </c:pt>
                <c:pt idx="1545">
                  <c:v>1286.0</c:v>
                </c:pt>
                <c:pt idx="1546">
                  <c:v>1287.0</c:v>
                </c:pt>
                <c:pt idx="1547">
                  <c:v>1288.0</c:v>
                </c:pt>
                <c:pt idx="1548">
                  <c:v>1289.0</c:v>
                </c:pt>
                <c:pt idx="1549">
                  <c:v>1290.0</c:v>
                </c:pt>
                <c:pt idx="1550">
                  <c:v>1291.0</c:v>
                </c:pt>
                <c:pt idx="1551">
                  <c:v>1292.0</c:v>
                </c:pt>
                <c:pt idx="1552">
                  <c:v>1293.0</c:v>
                </c:pt>
                <c:pt idx="1553">
                  <c:v>1294.0</c:v>
                </c:pt>
                <c:pt idx="1554">
                  <c:v>1295.0</c:v>
                </c:pt>
                <c:pt idx="1555">
                  <c:v>1296.0</c:v>
                </c:pt>
                <c:pt idx="1556">
                  <c:v>1297.0</c:v>
                </c:pt>
                <c:pt idx="1557">
                  <c:v>1297.0</c:v>
                </c:pt>
                <c:pt idx="1558">
                  <c:v>1297.0</c:v>
                </c:pt>
                <c:pt idx="1559">
                  <c:v>1297.0</c:v>
                </c:pt>
                <c:pt idx="1560">
                  <c:v>1297.0</c:v>
                </c:pt>
                <c:pt idx="1561">
                  <c:v>1297.0</c:v>
                </c:pt>
                <c:pt idx="1562">
                  <c:v>1297.0</c:v>
                </c:pt>
                <c:pt idx="1563">
                  <c:v>1297.0</c:v>
                </c:pt>
                <c:pt idx="1564">
                  <c:v>1297.0</c:v>
                </c:pt>
                <c:pt idx="1565">
                  <c:v>1298.0</c:v>
                </c:pt>
                <c:pt idx="1566">
                  <c:v>1299.0</c:v>
                </c:pt>
                <c:pt idx="1567">
                  <c:v>1300.0</c:v>
                </c:pt>
                <c:pt idx="1568">
                  <c:v>1300.0</c:v>
                </c:pt>
                <c:pt idx="1569">
                  <c:v>1301.0</c:v>
                </c:pt>
                <c:pt idx="1570">
                  <c:v>1302.0</c:v>
                </c:pt>
                <c:pt idx="1571">
                  <c:v>1303.0</c:v>
                </c:pt>
                <c:pt idx="1572">
                  <c:v>1303.0</c:v>
                </c:pt>
                <c:pt idx="1573">
                  <c:v>1303.0</c:v>
                </c:pt>
                <c:pt idx="1574">
                  <c:v>1304.0</c:v>
                </c:pt>
                <c:pt idx="1575">
                  <c:v>1305.0</c:v>
                </c:pt>
                <c:pt idx="1576">
                  <c:v>1306.0</c:v>
                </c:pt>
                <c:pt idx="1577">
                  <c:v>1307.0</c:v>
                </c:pt>
                <c:pt idx="1578">
                  <c:v>1307.0</c:v>
                </c:pt>
                <c:pt idx="1579">
                  <c:v>1307.0</c:v>
                </c:pt>
                <c:pt idx="1580">
                  <c:v>1308.0</c:v>
                </c:pt>
                <c:pt idx="1581">
                  <c:v>1309.0</c:v>
                </c:pt>
                <c:pt idx="1582">
                  <c:v>1310.0</c:v>
                </c:pt>
                <c:pt idx="1583">
                  <c:v>1311.0</c:v>
                </c:pt>
                <c:pt idx="1584">
                  <c:v>1312.0</c:v>
                </c:pt>
                <c:pt idx="1585">
                  <c:v>1313.0</c:v>
                </c:pt>
                <c:pt idx="1586">
                  <c:v>1313.0</c:v>
                </c:pt>
                <c:pt idx="1587">
                  <c:v>1314.0</c:v>
                </c:pt>
                <c:pt idx="1588">
                  <c:v>1314.0</c:v>
                </c:pt>
                <c:pt idx="1589">
                  <c:v>1315.0</c:v>
                </c:pt>
                <c:pt idx="1590">
                  <c:v>1315.0</c:v>
                </c:pt>
                <c:pt idx="1591">
                  <c:v>1316.0</c:v>
                </c:pt>
                <c:pt idx="1592">
                  <c:v>1317.0</c:v>
                </c:pt>
                <c:pt idx="1593">
                  <c:v>1318.0</c:v>
                </c:pt>
                <c:pt idx="1594">
                  <c:v>1319.0</c:v>
                </c:pt>
                <c:pt idx="1595">
                  <c:v>1319.0</c:v>
                </c:pt>
                <c:pt idx="1596">
                  <c:v>1320.0</c:v>
                </c:pt>
                <c:pt idx="1597">
                  <c:v>1321.0</c:v>
                </c:pt>
                <c:pt idx="1598">
                  <c:v>1322.0</c:v>
                </c:pt>
                <c:pt idx="1599">
                  <c:v>1323.0</c:v>
                </c:pt>
                <c:pt idx="1600">
                  <c:v>1324.0</c:v>
                </c:pt>
                <c:pt idx="1601">
                  <c:v>1324.0</c:v>
                </c:pt>
                <c:pt idx="1602">
                  <c:v>1325.0</c:v>
                </c:pt>
                <c:pt idx="1603">
                  <c:v>1326.0</c:v>
                </c:pt>
                <c:pt idx="1604">
                  <c:v>1327.0</c:v>
                </c:pt>
                <c:pt idx="1605">
                  <c:v>1328.0</c:v>
                </c:pt>
                <c:pt idx="1606">
                  <c:v>1329.0</c:v>
                </c:pt>
                <c:pt idx="1607">
                  <c:v>1330.0</c:v>
                </c:pt>
                <c:pt idx="1608">
                  <c:v>1331.0</c:v>
                </c:pt>
                <c:pt idx="1609">
                  <c:v>1332.0</c:v>
                </c:pt>
                <c:pt idx="1610">
                  <c:v>1332.0</c:v>
                </c:pt>
                <c:pt idx="1611">
                  <c:v>1333.0</c:v>
                </c:pt>
                <c:pt idx="1612">
                  <c:v>1334.0</c:v>
                </c:pt>
                <c:pt idx="1613">
                  <c:v>1335.0</c:v>
                </c:pt>
                <c:pt idx="1614">
                  <c:v>1336.0</c:v>
                </c:pt>
                <c:pt idx="1615">
                  <c:v>1337.0</c:v>
                </c:pt>
                <c:pt idx="1616">
                  <c:v>1338.0</c:v>
                </c:pt>
                <c:pt idx="1617">
                  <c:v>1339.0</c:v>
                </c:pt>
                <c:pt idx="1618">
                  <c:v>1339.0</c:v>
                </c:pt>
                <c:pt idx="1619">
                  <c:v>1339.0</c:v>
                </c:pt>
                <c:pt idx="1620">
                  <c:v>1340.0</c:v>
                </c:pt>
                <c:pt idx="1621">
                  <c:v>1341.0</c:v>
                </c:pt>
                <c:pt idx="1622">
                  <c:v>1342.0</c:v>
                </c:pt>
                <c:pt idx="1623">
                  <c:v>1343.0</c:v>
                </c:pt>
                <c:pt idx="1624">
                  <c:v>1344.0</c:v>
                </c:pt>
                <c:pt idx="1625">
                  <c:v>1345.0</c:v>
                </c:pt>
                <c:pt idx="1626">
                  <c:v>1346.0</c:v>
                </c:pt>
                <c:pt idx="1627">
                  <c:v>1347.0</c:v>
                </c:pt>
                <c:pt idx="1628">
                  <c:v>1348.0</c:v>
                </c:pt>
                <c:pt idx="1629">
                  <c:v>1349.0</c:v>
                </c:pt>
                <c:pt idx="1630">
                  <c:v>1350.0</c:v>
                </c:pt>
                <c:pt idx="1631">
                  <c:v>1350.0</c:v>
                </c:pt>
                <c:pt idx="1632">
                  <c:v>1350.0</c:v>
                </c:pt>
                <c:pt idx="1633">
                  <c:v>1351.0</c:v>
                </c:pt>
                <c:pt idx="1634">
                  <c:v>1352.0</c:v>
                </c:pt>
                <c:pt idx="1635">
                  <c:v>1353.0</c:v>
                </c:pt>
                <c:pt idx="1636">
                  <c:v>1354.0</c:v>
                </c:pt>
                <c:pt idx="1637">
                  <c:v>1355.0</c:v>
                </c:pt>
                <c:pt idx="1638">
                  <c:v>1356.0</c:v>
                </c:pt>
                <c:pt idx="1639">
                  <c:v>1357.0</c:v>
                </c:pt>
                <c:pt idx="1640">
                  <c:v>1357.0</c:v>
                </c:pt>
                <c:pt idx="1641">
                  <c:v>1358.0</c:v>
                </c:pt>
                <c:pt idx="1642">
                  <c:v>1358.0</c:v>
                </c:pt>
                <c:pt idx="1643">
                  <c:v>1359.0</c:v>
                </c:pt>
                <c:pt idx="1644">
                  <c:v>1360.0</c:v>
                </c:pt>
                <c:pt idx="1645">
                  <c:v>1361.0</c:v>
                </c:pt>
                <c:pt idx="1646">
                  <c:v>1362.0</c:v>
                </c:pt>
                <c:pt idx="1647">
                  <c:v>1363.0</c:v>
                </c:pt>
                <c:pt idx="1648">
                  <c:v>1364.0</c:v>
                </c:pt>
                <c:pt idx="1649">
                  <c:v>1365.0</c:v>
                </c:pt>
                <c:pt idx="1650">
                  <c:v>1366.0</c:v>
                </c:pt>
                <c:pt idx="1651">
                  <c:v>1367.0</c:v>
                </c:pt>
                <c:pt idx="1652">
                  <c:v>1367.0</c:v>
                </c:pt>
                <c:pt idx="1653">
                  <c:v>1368.0</c:v>
                </c:pt>
                <c:pt idx="1654">
                  <c:v>1369.0</c:v>
                </c:pt>
                <c:pt idx="1655">
                  <c:v>1370.0</c:v>
                </c:pt>
                <c:pt idx="1656">
                  <c:v>1371.0</c:v>
                </c:pt>
                <c:pt idx="1657">
                  <c:v>1372.0</c:v>
                </c:pt>
                <c:pt idx="1658">
                  <c:v>1373.0</c:v>
                </c:pt>
                <c:pt idx="1659">
                  <c:v>1374.0</c:v>
                </c:pt>
                <c:pt idx="1660">
                  <c:v>1375.0</c:v>
                </c:pt>
                <c:pt idx="1661">
                  <c:v>1376.0</c:v>
                </c:pt>
                <c:pt idx="1662">
                  <c:v>1377.0</c:v>
                </c:pt>
                <c:pt idx="1663">
                  <c:v>1378.0</c:v>
                </c:pt>
                <c:pt idx="1664">
                  <c:v>1379.0</c:v>
                </c:pt>
                <c:pt idx="1665">
                  <c:v>1380.0</c:v>
                </c:pt>
                <c:pt idx="1666">
                  <c:v>1381.0</c:v>
                </c:pt>
                <c:pt idx="1667">
                  <c:v>1382.0</c:v>
                </c:pt>
                <c:pt idx="1668">
                  <c:v>1383.0</c:v>
                </c:pt>
                <c:pt idx="1669">
                  <c:v>1384.0</c:v>
                </c:pt>
                <c:pt idx="1670">
                  <c:v>1385.0</c:v>
                </c:pt>
                <c:pt idx="1671">
                  <c:v>1386.0</c:v>
                </c:pt>
                <c:pt idx="1672">
                  <c:v>1387.0</c:v>
                </c:pt>
                <c:pt idx="1673">
                  <c:v>1388.0</c:v>
                </c:pt>
                <c:pt idx="1674">
                  <c:v>1389.0</c:v>
                </c:pt>
                <c:pt idx="1675">
                  <c:v>1390.0</c:v>
                </c:pt>
                <c:pt idx="1676">
                  <c:v>1391.0</c:v>
                </c:pt>
                <c:pt idx="1677">
                  <c:v>1392.0</c:v>
                </c:pt>
                <c:pt idx="1678">
                  <c:v>1393.0</c:v>
                </c:pt>
                <c:pt idx="1679">
                  <c:v>1394.0</c:v>
                </c:pt>
                <c:pt idx="1680">
                  <c:v>1394.0</c:v>
                </c:pt>
                <c:pt idx="1681">
                  <c:v>1394.0</c:v>
                </c:pt>
                <c:pt idx="1682">
                  <c:v>1394.0</c:v>
                </c:pt>
                <c:pt idx="1683">
                  <c:v>1394.0</c:v>
                </c:pt>
                <c:pt idx="1684">
                  <c:v>1394.0</c:v>
                </c:pt>
                <c:pt idx="1685">
                  <c:v>1395.0</c:v>
                </c:pt>
                <c:pt idx="1686">
                  <c:v>1396.0</c:v>
                </c:pt>
                <c:pt idx="1687">
                  <c:v>1397.0</c:v>
                </c:pt>
                <c:pt idx="1688">
                  <c:v>1398.0</c:v>
                </c:pt>
                <c:pt idx="1689">
                  <c:v>1398.0</c:v>
                </c:pt>
                <c:pt idx="1690">
                  <c:v>1398.0</c:v>
                </c:pt>
                <c:pt idx="1691">
                  <c:v>1399.0</c:v>
                </c:pt>
                <c:pt idx="1692">
                  <c:v>1400.0</c:v>
                </c:pt>
                <c:pt idx="1693">
                  <c:v>1401.0</c:v>
                </c:pt>
                <c:pt idx="1694">
                  <c:v>1402.0</c:v>
                </c:pt>
                <c:pt idx="1695">
                  <c:v>1403.0</c:v>
                </c:pt>
                <c:pt idx="1696">
                  <c:v>1404.0</c:v>
                </c:pt>
                <c:pt idx="1697">
                  <c:v>1405.0</c:v>
                </c:pt>
                <c:pt idx="1698">
                  <c:v>1406.0</c:v>
                </c:pt>
                <c:pt idx="1699">
                  <c:v>1407.0</c:v>
                </c:pt>
                <c:pt idx="1700">
                  <c:v>1408.0</c:v>
                </c:pt>
                <c:pt idx="1701">
                  <c:v>1408.0</c:v>
                </c:pt>
                <c:pt idx="1702">
                  <c:v>1409.0</c:v>
                </c:pt>
                <c:pt idx="1703">
                  <c:v>1410.0</c:v>
                </c:pt>
                <c:pt idx="1704">
                  <c:v>1411.0</c:v>
                </c:pt>
                <c:pt idx="1705">
                  <c:v>1412.0</c:v>
                </c:pt>
                <c:pt idx="1706">
                  <c:v>1413.0</c:v>
                </c:pt>
                <c:pt idx="1707">
                  <c:v>1414.0</c:v>
                </c:pt>
                <c:pt idx="1708">
                  <c:v>1415.0</c:v>
                </c:pt>
                <c:pt idx="1709">
                  <c:v>1416.0</c:v>
                </c:pt>
                <c:pt idx="1710">
                  <c:v>1417.0</c:v>
                </c:pt>
                <c:pt idx="1711">
                  <c:v>1418.0</c:v>
                </c:pt>
                <c:pt idx="1712">
                  <c:v>1419.0</c:v>
                </c:pt>
                <c:pt idx="1713">
                  <c:v>1420.0</c:v>
                </c:pt>
                <c:pt idx="1714">
                  <c:v>1421.0</c:v>
                </c:pt>
                <c:pt idx="1715">
                  <c:v>1422.0</c:v>
                </c:pt>
                <c:pt idx="1716">
                  <c:v>1423.0</c:v>
                </c:pt>
                <c:pt idx="1717">
                  <c:v>1424.0</c:v>
                </c:pt>
                <c:pt idx="1718">
                  <c:v>1425.0</c:v>
                </c:pt>
                <c:pt idx="1719">
                  <c:v>1426.0</c:v>
                </c:pt>
                <c:pt idx="1720">
                  <c:v>1427.0</c:v>
                </c:pt>
                <c:pt idx="1721">
                  <c:v>1428.0</c:v>
                </c:pt>
                <c:pt idx="1722">
                  <c:v>1429.0</c:v>
                </c:pt>
                <c:pt idx="1723">
                  <c:v>1430.0</c:v>
                </c:pt>
                <c:pt idx="1724">
                  <c:v>1431.0</c:v>
                </c:pt>
                <c:pt idx="1725">
                  <c:v>1432.0</c:v>
                </c:pt>
                <c:pt idx="1726">
                  <c:v>1433.0</c:v>
                </c:pt>
                <c:pt idx="1727">
                  <c:v>1434.0</c:v>
                </c:pt>
                <c:pt idx="1728">
                  <c:v>1435.0</c:v>
                </c:pt>
                <c:pt idx="1729">
                  <c:v>1436.0</c:v>
                </c:pt>
                <c:pt idx="1730">
                  <c:v>1437.0</c:v>
                </c:pt>
                <c:pt idx="1731">
                  <c:v>1438.0</c:v>
                </c:pt>
                <c:pt idx="1732">
                  <c:v>1439.0</c:v>
                </c:pt>
                <c:pt idx="1733">
                  <c:v>1439.0</c:v>
                </c:pt>
                <c:pt idx="1734">
                  <c:v>1439.0</c:v>
                </c:pt>
                <c:pt idx="1735">
                  <c:v>1439.0</c:v>
                </c:pt>
                <c:pt idx="1736">
                  <c:v>1439.0</c:v>
                </c:pt>
                <c:pt idx="1737">
                  <c:v>1440.0</c:v>
                </c:pt>
                <c:pt idx="1738">
                  <c:v>1441.0</c:v>
                </c:pt>
                <c:pt idx="1739">
                  <c:v>1442.0</c:v>
                </c:pt>
                <c:pt idx="1740">
                  <c:v>1443.0</c:v>
                </c:pt>
                <c:pt idx="1741">
                  <c:v>1444.0</c:v>
                </c:pt>
                <c:pt idx="1742">
                  <c:v>1445.0</c:v>
                </c:pt>
                <c:pt idx="1743">
                  <c:v>1446.0</c:v>
                </c:pt>
                <c:pt idx="1744">
                  <c:v>1447.0</c:v>
                </c:pt>
                <c:pt idx="1745">
                  <c:v>1448.0</c:v>
                </c:pt>
                <c:pt idx="1746">
                  <c:v>1448.0</c:v>
                </c:pt>
                <c:pt idx="1747">
                  <c:v>1449.0</c:v>
                </c:pt>
                <c:pt idx="1748">
                  <c:v>1450.0</c:v>
                </c:pt>
                <c:pt idx="1749">
                  <c:v>1451.0</c:v>
                </c:pt>
                <c:pt idx="1750">
                  <c:v>1451.0</c:v>
                </c:pt>
                <c:pt idx="1751">
                  <c:v>1452.0</c:v>
                </c:pt>
                <c:pt idx="1752">
                  <c:v>1453.0</c:v>
                </c:pt>
                <c:pt idx="1753">
                  <c:v>1454.0</c:v>
                </c:pt>
                <c:pt idx="1754">
                  <c:v>1455.0</c:v>
                </c:pt>
                <c:pt idx="1755">
                  <c:v>1456.0</c:v>
                </c:pt>
                <c:pt idx="1756">
                  <c:v>1457.0</c:v>
                </c:pt>
                <c:pt idx="1757">
                  <c:v>1458.0</c:v>
                </c:pt>
                <c:pt idx="1758">
                  <c:v>1459.0</c:v>
                </c:pt>
                <c:pt idx="1759">
                  <c:v>1460.0</c:v>
                </c:pt>
                <c:pt idx="1760">
                  <c:v>1461.0</c:v>
                </c:pt>
                <c:pt idx="1761">
                  <c:v>1462.0</c:v>
                </c:pt>
                <c:pt idx="1762">
                  <c:v>1463.0</c:v>
                </c:pt>
                <c:pt idx="1763">
                  <c:v>1464.0</c:v>
                </c:pt>
                <c:pt idx="1764">
                  <c:v>1465.0</c:v>
                </c:pt>
                <c:pt idx="1765">
                  <c:v>1466.0</c:v>
                </c:pt>
                <c:pt idx="1766">
                  <c:v>1467.0</c:v>
                </c:pt>
                <c:pt idx="1767">
                  <c:v>1468.0</c:v>
                </c:pt>
                <c:pt idx="1768">
                  <c:v>1469.0</c:v>
                </c:pt>
                <c:pt idx="1769">
                  <c:v>1470.0</c:v>
                </c:pt>
                <c:pt idx="1770">
                  <c:v>1471.0</c:v>
                </c:pt>
                <c:pt idx="1771">
                  <c:v>1472.0</c:v>
                </c:pt>
                <c:pt idx="1772">
                  <c:v>1473.0</c:v>
                </c:pt>
                <c:pt idx="1773">
                  <c:v>1473.0</c:v>
                </c:pt>
                <c:pt idx="1774">
                  <c:v>1473.0</c:v>
                </c:pt>
                <c:pt idx="1775">
                  <c:v>1473.0</c:v>
                </c:pt>
                <c:pt idx="1776">
                  <c:v>1474.0</c:v>
                </c:pt>
                <c:pt idx="1777">
                  <c:v>1475.0</c:v>
                </c:pt>
                <c:pt idx="1778">
                  <c:v>1476.0</c:v>
                </c:pt>
                <c:pt idx="1779">
                  <c:v>1477.0</c:v>
                </c:pt>
                <c:pt idx="1780">
                  <c:v>1478.0</c:v>
                </c:pt>
                <c:pt idx="1781">
                  <c:v>1479.0</c:v>
                </c:pt>
                <c:pt idx="1782">
                  <c:v>1480.0</c:v>
                </c:pt>
                <c:pt idx="1783">
                  <c:v>1481.0</c:v>
                </c:pt>
                <c:pt idx="1784">
                  <c:v>1482.0</c:v>
                </c:pt>
                <c:pt idx="1785">
                  <c:v>1483.0</c:v>
                </c:pt>
                <c:pt idx="1786">
                  <c:v>1484.0</c:v>
                </c:pt>
                <c:pt idx="1787">
                  <c:v>1485.0</c:v>
                </c:pt>
                <c:pt idx="1788">
                  <c:v>1485.0</c:v>
                </c:pt>
                <c:pt idx="1789">
                  <c:v>1485.0</c:v>
                </c:pt>
                <c:pt idx="1790">
                  <c:v>1485.0</c:v>
                </c:pt>
                <c:pt idx="1791">
                  <c:v>1486.0</c:v>
                </c:pt>
                <c:pt idx="1792">
                  <c:v>1487.0</c:v>
                </c:pt>
                <c:pt idx="1793">
                  <c:v>1488.0</c:v>
                </c:pt>
                <c:pt idx="1794">
                  <c:v>1489.0</c:v>
                </c:pt>
                <c:pt idx="1795">
                  <c:v>1490.0</c:v>
                </c:pt>
                <c:pt idx="1796">
                  <c:v>1491.0</c:v>
                </c:pt>
                <c:pt idx="1797">
                  <c:v>1491.0</c:v>
                </c:pt>
                <c:pt idx="1798">
                  <c:v>1492.0</c:v>
                </c:pt>
                <c:pt idx="1799">
                  <c:v>1492.0</c:v>
                </c:pt>
                <c:pt idx="1800">
                  <c:v>1493.0</c:v>
                </c:pt>
                <c:pt idx="1801">
                  <c:v>1494.0</c:v>
                </c:pt>
                <c:pt idx="1802">
                  <c:v>1495.0</c:v>
                </c:pt>
                <c:pt idx="1803">
                  <c:v>1496.0</c:v>
                </c:pt>
                <c:pt idx="1804">
                  <c:v>1497.0</c:v>
                </c:pt>
                <c:pt idx="1805">
                  <c:v>1498.0</c:v>
                </c:pt>
                <c:pt idx="1806">
                  <c:v>1499.0</c:v>
                </c:pt>
                <c:pt idx="1807">
                  <c:v>1500.0</c:v>
                </c:pt>
                <c:pt idx="1808">
                  <c:v>1500.0</c:v>
                </c:pt>
                <c:pt idx="1809">
                  <c:v>1500.0</c:v>
                </c:pt>
                <c:pt idx="1810">
                  <c:v>1501.0</c:v>
                </c:pt>
                <c:pt idx="1811">
                  <c:v>1502.0</c:v>
                </c:pt>
                <c:pt idx="1812">
                  <c:v>1503.0</c:v>
                </c:pt>
                <c:pt idx="1813">
                  <c:v>1504.0</c:v>
                </c:pt>
                <c:pt idx="1814">
                  <c:v>1505.0</c:v>
                </c:pt>
                <c:pt idx="1815">
                  <c:v>1506.0</c:v>
                </c:pt>
                <c:pt idx="1816">
                  <c:v>1507.0</c:v>
                </c:pt>
                <c:pt idx="1817">
                  <c:v>1507.0</c:v>
                </c:pt>
                <c:pt idx="1818">
                  <c:v>1507.0</c:v>
                </c:pt>
                <c:pt idx="1819">
                  <c:v>1508.0</c:v>
                </c:pt>
                <c:pt idx="1820">
                  <c:v>1509.0</c:v>
                </c:pt>
                <c:pt idx="1821">
                  <c:v>1509.0</c:v>
                </c:pt>
                <c:pt idx="1822">
                  <c:v>1510.0</c:v>
                </c:pt>
                <c:pt idx="1823">
                  <c:v>1511.0</c:v>
                </c:pt>
                <c:pt idx="1824">
                  <c:v>1512.0</c:v>
                </c:pt>
                <c:pt idx="1825">
                  <c:v>1513.0</c:v>
                </c:pt>
                <c:pt idx="1826">
                  <c:v>1514.0</c:v>
                </c:pt>
                <c:pt idx="1827">
                  <c:v>1515.0</c:v>
                </c:pt>
                <c:pt idx="1828">
                  <c:v>1516.0</c:v>
                </c:pt>
                <c:pt idx="1829">
                  <c:v>1517.0</c:v>
                </c:pt>
                <c:pt idx="1830">
                  <c:v>1518.0</c:v>
                </c:pt>
                <c:pt idx="1831">
                  <c:v>1518.0</c:v>
                </c:pt>
                <c:pt idx="1832">
                  <c:v>1519.0</c:v>
                </c:pt>
                <c:pt idx="1833">
                  <c:v>1520.0</c:v>
                </c:pt>
                <c:pt idx="1834">
                  <c:v>1521.0</c:v>
                </c:pt>
                <c:pt idx="1835">
                  <c:v>1522.0</c:v>
                </c:pt>
                <c:pt idx="1836">
                  <c:v>1523.0</c:v>
                </c:pt>
                <c:pt idx="1837">
                  <c:v>1524.0</c:v>
                </c:pt>
                <c:pt idx="1838">
                  <c:v>1525.0</c:v>
                </c:pt>
                <c:pt idx="1839">
                  <c:v>1526.0</c:v>
                </c:pt>
                <c:pt idx="1840">
                  <c:v>1527.0</c:v>
                </c:pt>
                <c:pt idx="1841">
                  <c:v>1528.0</c:v>
                </c:pt>
                <c:pt idx="1842">
                  <c:v>1528.0</c:v>
                </c:pt>
                <c:pt idx="1843">
                  <c:v>1529.0</c:v>
                </c:pt>
                <c:pt idx="1844">
                  <c:v>1530.0</c:v>
                </c:pt>
                <c:pt idx="1845">
                  <c:v>1531.0</c:v>
                </c:pt>
                <c:pt idx="1846">
                  <c:v>1532.0</c:v>
                </c:pt>
                <c:pt idx="1847">
                  <c:v>1533.0</c:v>
                </c:pt>
                <c:pt idx="1848">
                  <c:v>1534.0</c:v>
                </c:pt>
                <c:pt idx="1849">
                  <c:v>1535.0</c:v>
                </c:pt>
                <c:pt idx="1850">
                  <c:v>1536.0</c:v>
                </c:pt>
                <c:pt idx="1851">
                  <c:v>1537.0</c:v>
                </c:pt>
                <c:pt idx="1852">
                  <c:v>1538.0</c:v>
                </c:pt>
                <c:pt idx="1853">
                  <c:v>1539.0</c:v>
                </c:pt>
                <c:pt idx="1854">
                  <c:v>1540.0</c:v>
                </c:pt>
                <c:pt idx="1855">
                  <c:v>1541.0</c:v>
                </c:pt>
                <c:pt idx="1856">
                  <c:v>1542.0</c:v>
                </c:pt>
                <c:pt idx="1857">
                  <c:v>1543.0</c:v>
                </c:pt>
                <c:pt idx="1858">
                  <c:v>1544.0</c:v>
                </c:pt>
                <c:pt idx="1859">
                  <c:v>1545.0</c:v>
                </c:pt>
                <c:pt idx="1860">
                  <c:v>1546.0</c:v>
                </c:pt>
                <c:pt idx="1861">
                  <c:v>1547.0</c:v>
                </c:pt>
                <c:pt idx="1862">
                  <c:v>1547.0</c:v>
                </c:pt>
                <c:pt idx="1863">
                  <c:v>1547.0</c:v>
                </c:pt>
                <c:pt idx="1864">
                  <c:v>1547.0</c:v>
                </c:pt>
                <c:pt idx="1865">
                  <c:v>1547.0</c:v>
                </c:pt>
                <c:pt idx="1866">
                  <c:v>1548.0</c:v>
                </c:pt>
                <c:pt idx="1867">
                  <c:v>1549.0</c:v>
                </c:pt>
                <c:pt idx="1868">
                  <c:v>1549.0</c:v>
                </c:pt>
                <c:pt idx="1869">
                  <c:v>1549.0</c:v>
                </c:pt>
                <c:pt idx="1870">
                  <c:v>1550.0</c:v>
                </c:pt>
                <c:pt idx="1871">
                  <c:v>1551.0</c:v>
                </c:pt>
                <c:pt idx="1872">
                  <c:v>1552.0</c:v>
                </c:pt>
                <c:pt idx="1873">
                  <c:v>1553.0</c:v>
                </c:pt>
                <c:pt idx="1874">
                  <c:v>1554.0</c:v>
                </c:pt>
                <c:pt idx="1875">
                  <c:v>1554.0</c:v>
                </c:pt>
                <c:pt idx="1876">
                  <c:v>1555.0</c:v>
                </c:pt>
                <c:pt idx="1877">
                  <c:v>1555.0</c:v>
                </c:pt>
                <c:pt idx="1878">
                  <c:v>1556.0</c:v>
                </c:pt>
                <c:pt idx="1879">
                  <c:v>1556.0</c:v>
                </c:pt>
                <c:pt idx="1880">
                  <c:v>1557.0</c:v>
                </c:pt>
                <c:pt idx="1881">
                  <c:v>1558.0</c:v>
                </c:pt>
                <c:pt idx="1882">
                  <c:v>1559.0</c:v>
                </c:pt>
                <c:pt idx="1883">
                  <c:v>1560.0</c:v>
                </c:pt>
                <c:pt idx="1884">
                  <c:v>1561.0</c:v>
                </c:pt>
                <c:pt idx="1885">
                  <c:v>1562.0</c:v>
                </c:pt>
                <c:pt idx="1886">
                  <c:v>1563.0</c:v>
                </c:pt>
                <c:pt idx="1887">
                  <c:v>1564.0</c:v>
                </c:pt>
                <c:pt idx="1888">
                  <c:v>1565.0</c:v>
                </c:pt>
                <c:pt idx="1889">
                  <c:v>1566.0</c:v>
                </c:pt>
                <c:pt idx="1890">
                  <c:v>1567.0</c:v>
                </c:pt>
                <c:pt idx="1891">
                  <c:v>1568.0</c:v>
                </c:pt>
                <c:pt idx="1892">
                  <c:v>1569.0</c:v>
                </c:pt>
                <c:pt idx="1893">
                  <c:v>1570.0</c:v>
                </c:pt>
                <c:pt idx="1894">
                  <c:v>1571.0</c:v>
                </c:pt>
                <c:pt idx="1895">
                  <c:v>1572.0</c:v>
                </c:pt>
                <c:pt idx="1896">
                  <c:v>1573.0</c:v>
                </c:pt>
                <c:pt idx="1897">
                  <c:v>1574.0</c:v>
                </c:pt>
                <c:pt idx="1898">
                  <c:v>1575.0</c:v>
                </c:pt>
                <c:pt idx="1899">
                  <c:v>1576.0</c:v>
                </c:pt>
                <c:pt idx="1900">
                  <c:v>1577.0</c:v>
                </c:pt>
                <c:pt idx="1901">
                  <c:v>1578.0</c:v>
                </c:pt>
                <c:pt idx="1902">
                  <c:v>1579.0</c:v>
                </c:pt>
                <c:pt idx="1903">
                  <c:v>1580.0</c:v>
                </c:pt>
                <c:pt idx="1904">
                  <c:v>1581.0</c:v>
                </c:pt>
                <c:pt idx="1905">
                  <c:v>1582.0</c:v>
                </c:pt>
                <c:pt idx="1906">
                  <c:v>1583.0</c:v>
                </c:pt>
                <c:pt idx="1907">
                  <c:v>1583.0</c:v>
                </c:pt>
                <c:pt idx="1908">
                  <c:v>1584.0</c:v>
                </c:pt>
                <c:pt idx="1909">
                  <c:v>1584.0</c:v>
                </c:pt>
                <c:pt idx="1910">
                  <c:v>1584.0</c:v>
                </c:pt>
                <c:pt idx="1911">
                  <c:v>1584.0</c:v>
                </c:pt>
                <c:pt idx="1912">
                  <c:v>1585.0</c:v>
                </c:pt>
                <c:pt idx="1913">
                  <c:v>1586.0</c:v>
                </c:pt>
                <c:pt idx="1914">
                  <c:v>1587.0</c:v>
                </c:pt>
                <c:pt idx="1915">
                  <c:v>1588.0</c:v>
                </c:pt>
                <c:pt idx="1916">
                  <c:v>1589.0</c:v>
                </c:pt>
                <c:pt idx="1917">
                  <c:v>1590.0</c:v>
                </c:pt>
                <c:pt idx="1918">
                  <c:v>1591.0</c:v>
                </c:pt>
                <c:pt idx="1919">
                  <c:v>1591.0</c:v>
                </c:pt>
                <c:pt idx="1920">
                  <c:v>1592.0</c:v>
                </c:pt>
                <c:pt idx="1921">
                  <c:v>1593.0</c:v>
                </c:pt>
                <c:pt idx="1922">
                  <c:v>1594.0</c:v>
                </c:pt>
                <c:pt idx="1923">
                  <c:v>1595.0</c:v>
                </c:pt>
                <c:pt idx="1924">
                  <c:v>1596.0</c:v>
                </c:pt>
                <c:pt idx="1925">
                  <c:v>1597.0</c:v>
                </c:pt>
                <c:pt idx="1926">
                  <c:v>1598.0</c:v>
                </c:pt>
                <c:pt idx="1927">
                  <c:v>1599.0</c:v>
                </c:pt>
                <c:pt idx="1928">
                  <c:v>1600.0</c:v>
                </c:pt>
                <c:pt idx="1929">
                  <c:v>1601.0</c:v>
                </c:pt>
                <c:pt idx="1930">
                  <c:v>1602.0</c:v>
                </c:pt>
                <c:pt idx="1931">
                  <c:v>1603.0</c:v>
                </c:pt>
                <c:pt idx="1932">
                  <c:v>1604.0</c:v>
                </c:pt>
                <c:pt idx="1933">
                  <c:v>1605.0</c:v>
                </c:pt>
                <c:pt idx="1934">
                  <c:v>1605.0</c:v>
                </c:pt>
                <c:pt idx="1935">
                  <c:v>1606.0</c:v>
                </c:pt>
                <c:pt idx="1936">
                  <c:v>1607.0</c:v>
                </c:pt>
                <c:pt idx="1937">
                  <c:v>1608.0</c:v>
                </c:pt>
                <c:pt idx="1938">
                  <c:v>1609.0</c:v>
                </c:pt>
                <c:pt idx="1939">
                  <c:v>1610.0</c:v>
                </c:pt>
                <c:pt idx="1940">
                  <c:v>1611.0</c:v>
                </c:pt>
                <c:pt idx="1941">
                  <c:v>1612.0</c:v>
                </c:pt>
                <c:pt idx="1942">
                  <c:v>1613.0</c:v>
                </c:pt>
                <c:pt idx="1943">
                  <c:v>1614.0</c:v>
                </c:pt>
                <c:pt idx="1944">
                  <c:v>1615.0</c:v>
                </c:pt>
                <c:pt idx="1945">
                  <c:v>1616.0</c:v>
                </c:pt>
                <c:pt idx="1946">
                  <c:v>1617.0</c:v>
                </c:pt>
                <c:pt idx="1947">
                  <c:v>1618.0</c:v>
                </c:pt>
                <c:pt idx="1948">
                  <c:v>1619.0</c:v>
                </c:pt>
                <c:pt idx="1949">
                  <c:v>1619.0</c:v>
                </c:pt>
                <c:pt idx="1950">
                  <c:v>1620.0</c:v>
                </c:pt>
                <c:pt idx="1951">
                  <c:v>1621.0</c:v>
                </c:pt>
                <c:pt idx="1952">
                  <c:v>1621.0</c:v>
                </c:pt>
                <c:pt idx="1953">
                  <c:v>1622.0</c:v>
                </c:pt>
                <c:pt idx="1954">
                  <c:v>1622.0</c:v>
                </c:pt>
                <c:pt idx="1955">
                  <c:v>1623.0</c:v>
                </c:pt>
                <c:pt idx="1956">
                  <c:v>1624.0</c:v>
                </c:pt>
                <c:pt idx="1957">
                  <c:v>1625.0</c:v>
                </c:pt>
                <c:pt idx="1958">
                  <c:v>1626.0</c:v>
                </c:pt>
                <c:pt idx="1959">
                  <c:v>1626.0</c:v>
                </c:pt>
                <c:pt idx="1960">
                  <c:v>1627.0</c:v>
                </c:pt>
                <c:pt idx="1961">
                  <c:v>1628.0</c:v>
                </c:pt>
                <c:pt idx="1962">
                  <c:v>1629.0</c:v>
                </c:pt>
                <c:pt idx="1963">
                  <c:v>1629.0</c:v>
                </c:pt>
                <c:pt idx="1964">
                  <c:v>1630.0</c:v>
                </c:pt>
                <c:pt idx="1965">
                  <c:v>1631.0</c:v>
                </c:pt>
                <c:pt idx="1966">
                  <c:v>1632.0</c:v>
                </c:pt>
                <c:pt idx="1967">
                  <c:v>1632.0</c:v>
                </c:pt>
                <c:pt idx="1968">
                  <c:v>1632.0</c:v>
                </c:pt>
                <c:pt idx="1969">
                  <c:v>1633.0</c:v>
                </c:pt>
                <c:pt idx="1970">
                  <c:v>1634.0</c:v>
                </c:pt>
                <c:pt idx="1971">
                  <c:v>1634.0</c:v>
                </c:pt>
                <c:pt idx="1972">
                  <c:v>1635.0</c:v>
                </c:pt>
                <c:pt idx="1973">
                  <c:v>1636.0</c:v>
                </c:pt>
                <c:pt idx="1974">
                  <c:v>1637.0</c:v>
                </c:pt>
                <c:pt idx="1975">
                  <c:v>1638.0</c:v>
                </c:pt>
                <c:pt idx="1976">
                  <c:v>1639.0</c:v>
                </c:pt>
                <c:pt idx="1977">
                  <c:v>1640.0</c:v>
                </c:pt>
                <c:pt idx="1978">
                  <c:v>1641.0</c:v>
                </c:pt>
                <c:pt idx="1979">
                  <c:v>1642.0</c:v>
                </c:pt>
                <c:pt idx="1980">
                  <c:v>1643.0</c:v>
                </c:pt>
                <c:pt idx="1981">
                  <c:v>1643.0</c:v>
                </c:pt>
                <c:pt idx="1982">
                  <c:v>1644.0</c:v>
                </c:pt>
                <c:pt idx="1983">
                  <c:v>1645.0</c:v>
                </c:pt>
                <c:pt idx="1984">
                  <c:v>1646.0</c:v>
                </c:pt>
                <c:pt idx="1985">
                  <c:v>1647.0</c:v>
                </c:pt>
                <c:pt idx="1986">
                  <c:v>1648.0</c:v>
                </c:pt>
                <c:pt idx="1987">
                  <c:v>1649.0</c:v>
                </c:pt>
                <c:pt idx="1988">
                  <c:v>1650.0</c:v>
                </c:pt>
                <c:pt idx="1989">
                  <c:v>1651.0</c:v>
                </c:pt>
                <c:pt idx="1990">
                  <c:v>1652.0</c:v>
                </c:pt>
                <c:pt idx="1991">
                  <c:v>1653.0</c:v>
                </c:pt>
                <c:pt idx="1992">
                  <c:v>1654.0</c:v>
                </c:pt>
                <c:pt idx="1993">
                  <c:v>1655.0</c:v>
                </c:pt>
                <c:pt idx="1994">
                  <c:v>1656.0</c:v>
                </c:pt>
                <c:pt idx="1995">
                  <c:v>1657.0</c:v>
                </c:pt>
                <c:pt idx="1996">
                  <c:v>1658.0</c:v>
                </c:pt>
                <c:pt idx="1997">
                  <c:v>1659.0</c:v>
                </c:pt>
                <c:pt idx="1998">
                  <c:v>1660.0</c:v>
                </c:pt>
                <c:pt idx="1999">
                  <c:v>1661.0</c:v>
                </c:pt>
                <c:pt idx="2000">
                  <c:v>1662.0</c:v>
                </c:pt>
                <c:pt idx="2001">
                  <c:v>1662.0</c:v>
                </c:pt>
                <c:pt idx="2002">
                  <c:v>1663.0</c:v>
                </c:pt>
                <c:pt idx="2003">
                  <c:v>1664.0</c:v>
                </c:pt>
                <c:pt idx="2004">
                  <c:v>1665.0</c:v>
                </c:pt>
                <c:pt idx="2005">
                  <c:v>1666.0</c:v>
                </c:pt>
                <c:pt idx="2006">
                  <c:v>1667.0</c:v>
                </c:pt>
                <c:pt idx="2007">
                  <c:v>1668.0</c:v>
                </c:pt>
                <c:pt idx="2008">
                  <c:v>1669.0</c:v>
                </c:pt>
                <c:pt idx="2009">
                  <c:v>1670.0</c:v>
                </c:pt>
                <c:pt idx="2010">
                  <c:v>1671.0</c:v>
                </c:pt>
                <c:pt idx="2011">
                  <c:v>1672.0</c:v>
                </c:pt>
                <c:pt idx="2012">
                  <c:v>1673.0</c:v>
                </c:pt>
                <c:pt idx="2013">
                  <c:v>1674.0</c:v>
                </c:pt>
                <c:pt idx="2014">
                  <c:v>1675.0</c:v>
                </c:pt>
                <c:pt idx="2015">
                  <c:v>1676.0</c:v>
                </c:pt>
                <c:pt idx="2016">
                  <c:v>1677.0</c:v>
                </c:pt>
                <c:pt idx="2017">
                  <c:v>1678.0</c:v>
                </c:pt>
                <c:pt idx="2018">
                  <c:v>1679.0</c:v>
                </c:pt>
                <c:pt idx="2019">
                  <c:v>1680.0</c:v>
                </c:pt>
                <c:pt idx="2020">
                  <c:v>1681.0</c:v>
                </c:pt>
                <c:pt idx="2021">
                  <c:v>1682.0</c:v>
                </c:pt>
                <c:pt idx="2022">
                  <c:v>1683.0</c:v>
                </c:pt>
                <c:pt idx="2023">
                  <c:v>1684.0</c:v>
                </c:pt>
                <c:pt idx="2024">
                  <c:v>1684.0</c:v>
                </c:pt>
                <c:pt idx="2025">
                  <c:v>1685.0</c:v>
                </c:pt>
                <c:pt idx="2026">
                  <c:v>1686.0</c:v>
                </c:pt>
                <c:pt idx="2027">
                  <c:v>1687.0</c:v>
                </c:pt>
                <c:pt idx="2028">
                  <c:v>1688.0</c:v>
                </c:pt>
                <c:pt idx="2029">
                  <c:v>1689.0</c:v>
                </c:pt>
                <c:pt idx="2030">
                  <c:v>1690.0</c:v>
                </c:pt>
                <c:pt idx="2031">
                  <c:v>1691.0</c:v>
                </c:pt>
                <c:pt idx="2032">
                  <c:v>1692.0</c:v>
                </c:pt>
                <c:pt idx="2033">
                  <c:v>1693.0</c:v>
                </c:pt>
                <c:pt idx="2034">
                  <c:v>1694.0</c:v>
                </c:pt>
                <c:pt idx="2035">
                  <c:v>1695.0</c:v>
                </c:pt>
                <c:pt idx="2036">
                  <c:v>1696.0</c:v>
                </c:pt>
                <c:pt idx="2037">
                  <c:v>1697.0</c:v>
                </c:pt>
                <c:pt idx="2038">
                  <c:v>1698.0</c:v>
                </c:pt>
                <c:pt idx="2039">
                  <c:v>1699.0</c:v>
                </c:pt>
                <c:pt idx="2040">
                  <c:v>1700.0</c:v>
                </c:pt>
                <c:pt idx="2041">
                  <c:v>1701.0</c:v>
                </c:pt>
                <c:pt idx="2042">
                  <c:v>1702.0</c:v>
                </c:pt>
                <c:pt idx="2043">
                  <c:v>1703.0</c:v>
                </c:pt>
                <c:pt idx="2044">
                  <c:v>1704.0</c:v>
                </c:pt>
                <c:pt idx="2045">
                  <c:v>1705.0</c:v>
                </c:pt>
                <c:pt idx="2046">
                  <c:v>1706.0</c:v>
                </c:pt>
                <c:pt idx="2047">
                  <c:v>1707.0</c:v>
                </c:pt>
                <c:pt idx="2048">
                  <c:v>1708.0</c:v>
                </c:pt>
                <c:pt idx="2049">
                  <c:v>1708.0</c:v>
                </c:pt>
                <c:pt idx="2050">
                  <c:v>1708.0</c:v>
                </c:pt>
                <c:pt idx="2051">
                  <c:v>1709.0</c:v>
                </c:pt>
                <c:pt idx="2052">
                  <c:v>1710.0</c:v>
                </c:pt>
                <c:pt idx="2053">
                  <c:v>1710.0</c:v>
                </c:pt>
                <c:pt idx="2054">
                  <c:v>1711.0</c:v>
                </c:pt>
                <c:pt idx="2055">
                  <c:v>1712.0</c:v>
                </c:pt>
                <c:pt idx="2056">
                  <c:v>1712.0</c:v>
                </c:pt>
                <c:pt idx="2057">
                  <c:v>1713.0</c:v>
                </c:pt>
                <c:pt idx="2058">
                  <c:v>1713.0</c:v>
                </c:pt>
                <c:pt idx="2059">
                  <c:v>1714.0</c:v>
                </c:pt>
                <c:pt idx="2060">
                  <c:v>1715.0</c:v>
                </c:pt>
                <c:pt idx="2061">
                  <c:v>1716.0</c:v>
                </c:pt>
                <c:pt idx="2062">
                  <c:v>1717.0</c:v>
                </c:pt>
                <c:pt idx="2063">
                  <c:v>1718.0</c:v>
                </c:pt>
                <c:pt idx="2064">
                  <c:v>1718.0</c:v>
                </c:pt>
                <c:pt idx="2065">
                  <c:v>1719.0</c:v>
                </c:pt>
                <c:pt idx="2066">
                  <c:v>1720.0</c:v>
                </c:pt>
                <c:pt idx="2067">
                  <c:v>1721.0</c:v>
                </c:pt>
                <c:pt idx="2068">
                  <c:v>1722.0</c:v>
                </c:pt>
                <c:pt idx="2069">
                  <c:v>1722.0</c:v>
                </c:pt>
                <c:pt idx="2070">
                  <c:v>1722.0</c:v>
                </c:pt>
                <c:pt idx="2071">
                  <c:v>1723.0</c:v>
                </c:pt>
                <c:pt idx="2072">
                  <c:v>1724.0</c:v>
                </c:pt>
                <c:pt idx="2073">
                  <c:v>1725.0</c:v>
                </c:pt>
                <c:pt idx="2074">
                  <c:v>1726.0</c:v>
                </c:pt>
                <c:pt idx="2075">
                  <c:v>1727.0</c:v>
                </c:pt>
                <c:pt idx="2076">
                  <c:v>1727.0</c:v>
                </c:pt>
                <c:pt idx="2077">
                  <c:v>1728.0</c:v>
                </c:pt>
                <c:pt idx="2078">
                  <c:v>1729.0</c:v>
                </c:pt>
                <c:pt idx="2079">
                  <c:v>1730.0</c:v>
                </c:pt>
                <c:pt idx="2080">
                  <c:v>1730.0</c:v>
                </c:pt>
                <c:pt idx="2081">
                  <c:v>1730.0</c:v>
                </c:pt>
                <c:pt idx="2082">
                  <c:v>1731.0</c:v>
                </c:pt>
                <c:pt idx="2083">
                  <c:v>1732.0</c:v>
                </c:pt>
                <c:pt idx="2084">
                  <c:v>1733.0</c:v>
                </c:pt>
                <c:pt idx="2085">
                  <c:v>1733.0</c:v>
                </c:pt>
                <c:pt idx="2086">
                  <c:v>1734.0</c:v>
                </c:pt>
                <c:pt idx="2087">
                  <c:v>1735.0</c:v>
                </c:pt>
                <c:pt idx="2088">
                  <c:v>1736.0</c:v>
                </c:pt>
                <c:pt idx="2089">
                  <c:v>1736.0</c:v>
                </c:pt>
                <c:pt idx="2090">
                  <c:v>1737.0</c:v>
                </c:pt>
                <c:pt idx="2091">
                  <c:v>1738.0</c:v>
                </c:pt>
                <c:pt idx="2092">
                  <c:v>1739.0</c:v>
                </c:pt>
                <c:pt idx="2093">
                  <c:v>1740.0</c:v>
                </c:pt>
                <c:pt idx="2094">
                  <c:v>1741.0</c:v>
                </c:pt>
                <c:pt idx="2095">
                  <c:v>1742.0</c:v>
                </c:pt>
                <c:pt idx="2096">
                  <c:v>1743.0</c:v>
                </c:pt>
                <c:pt idx="2097">
                  <c:v>1744.0</c:v>
                </c:pt>
                <c:pt idx="2098">
                  <c:v>1745.0</c:v>
                </c:pt>
                <c:pt idx="2099">
                  <c:v>1746.0</c:v>
                </c:pt>
                <c:pt idx="2100">
                  <c:v>1747.0</c:v>
                </c:pt>
                <c:pt idx="2101">
                  <c:v>1748.0</c:v>
                </c:pt>
                <c:pt idx="2102">
                  <c:v>1749.0</c:v>
                </c:pt>
                <c:pt idx="2103">
                  <c:v>1750.0</c:v>
                </c:pt>
                <c:pt idx="2104">
                  <c:v>1751.0</c:v>
                </c:pt>
                <c:pt idx="2105">
                  <c:v>1751.0</c:v>
                </c:pt>
                <c:pt idx="2106">
                  <c:v>1752.0</c:v>
                </c:pt>
                <c:pt idx="2107">
                  <c:v>1753.0</c:v>
                </c:pt>
                <c:pt idx="2108">
                  <c:v>1753.0</c:v>
                </c:pt>
                <c:pt idx="2109">
                  <c:v>1754.0</c:v>
                </c:pt>
                <c:pt idx="2110">
                  <c:v>1754.0</c:v>
                </c:pt>
                <c:pt idx="2111">
                  <c:v>1754.0</c:v>
                </c:pt>
                <c:pt idx="2112">
                  <c:v>1755.0</c:v>
                </c:pt>
                <c:pt idx="2113">
                  <c:v>1756.0</c:v>
                </c:pt>
                <c:pt idx="2114">
                  <c:v>1757.0</c:v>
                </c:pt>
                <c:pt idx="2115">
                  <c:v>1757.0</c:v>
                </c:pt>
                <c:pt idx="2116">
                  <c:v>1758.0</c:v>
                </c:pt>
                <c:pt idx="2117">
                  <c:v>1759.0</c:v>
                </c:pt>
                <c:pt idx="2118">
                  <c:v>1760.0</c:v>
                </c:pt>
                <c:pt idx="2119">
                  <c:v>1760.0</c:v>
                </c:pt>
                <c:pt idx="2120">
                  <c:v>1760.0</c:v>
                </c:pt>
                <c:pt idx="2121">
                  <c:v>1761.0</c:v>
                </c:pt>
                <c:pt idx="2122">
                  <c:v>1762.0</c:v>
                </c:pt>
                <c:pt idx="2123">
                  <c:v>1763.0</c:v>
                </c:pt>
                <c:pt idx="2124">
                  <c:v>1764.0</c:v>
                </c:pt>
                <c:pt idx="2125">
                  <c:v>1765.0</c:v>
                </c:pt>
                <c:pt idx="2126">
                  <c:v>1766.0</c:v>
                </c:pt>
                <c:pt idx="2127">
                  <c:v>1767.0</c:v>
                </c:pt>
                <c:pt idx="2128">
                  <c:v>1768.0</c:v>
                </c:pt>
                <c:pt idx="2129">
                  <c:v>1768.0</c:v>
                </c:pt>
                <c:pt idx="2130">
                  <c:v>1769.0</c:v>
                </c:pt>
                <c:pt idx="2131">
                  <c:v>1769.0</c:v>
                </c:pt>
                <c:pt idx="2132">
                  <c:v>1770.0</c:v>
                </c:pt>
                <c:pt idx="2133">
                  <c:v>1771.0</c:v>
                </c:pt>
                <c:pt idx="2134">
                  <c:v>1771.0</c:v>
                </c:pt>
                <c:pt idx="2135">
                  <c:v>1772.0</c:v>
                </c:pt>
                <c:pt idx="2136">
                  <c:v>1773.0</c:v>
                </c:pt>
                <c:pt idx="2137">
                  <c:v>1774.0</c:v>
                </c:pt>
                <c:pt idx="2138">
                  <c:v>1775.0</c:v>
                </c:pt>
                <c:pt idx="2139">
                  <c:v>1776.0</c:v>
                </c:pt>
                <c:pt idx="2140">
                  <c:v>1777.0</c:v>
                </c:pt>
                <c:pt idx="2141">
                  <c:v>1778.0</c:v>
                </c:pt>
                <c:pt idx="2142">
                  <c:v>1779.0</c:v>
                </c:pt>
                <c:pt idx="2143">
                  <c:v>1780.0</c:v>
                </c:pt>
                <c:pt idx="2144">
                  <c:v>1781.0</c:v>
                </c:pt>
                <c:pt idx="2145">
                  <c:v>1782.0</c:v>
                </c:pt>
                <c:pt idx="2146">
                  <c:v>1782.0</c:v>
                </c:pt>
                <c:pt idx="2147">
                  <c:v>1783.0</c:v>
                </c:pt>
                <c:pt idx="2148">
                  <c:v>1784.0</c:v>
                </c:pt>
                <c:pt idx="2149">
                  <c:v>1785.0</c:v>
                </c:pt>
                <c:pt idx="2150">
                  <c:v>1786.0</c:v>
                </c:pt>
                <c:pt idx="2151">
                  <c:v>1787.0</c:v>
                </c:pt>
                <c:pt idx="2152">
                  <c:v>1788.0</c:v>
                </c:pt>
                <c:pt idx="2153">
                  <c:v>1789.0</c:v>
                </c:pt>
                <c:pt idx="2154">
                  <c:v>1789.0</c:v>
                </c:pt>
                <c:pt idx="2155">
                  <c:v>1790.0</c:v>
                </c:pt>
                <c:pt idx="2156">
                  <c:v>1791.0</c:v>
                </c:pt>
                <c:pt idx="2157">
                  <c:v>1792.0</c:v>
                </c:pt>
                <c:pt idx="2158">
                  <c:v>1793.0</c:v>
                </c:pt>
                <c:pt idx="2159">
                  <c:v>1794.0</c:v>
                </c:pt>
                <c:pt idx="2160">
                  <c:v>1795.0</c:v>
                </c:pt>
                <c:pt idx="2161">
                  <c:v>1796.0</c:v>
                </c:pt>
                <c:pt idx="2162">
                  <c:v>1797.0</c:v>
                </c:pt>
                <c:pt idx="2163">
                  <c:v>1798.0</c:v>
                </c:pt>
                <c:pt idx="2164">
                  <c:v>1799.0</c:v>
                </c:pt>
                <c:pt idx="2165">
                  <c:v>1800.0</c:v>
                </c:pt>
                <c:pt idx="2166">
                  <c:v>1801.0</c:v>
                </c:pt>
                <c:pt idx="2167">
                  <c:v>1802.0</c:v>
                </c:pt>
                <c:pt idx="2168">
                  <c:v>1803.0</c:v>
                </c:pt>
                <c:pt idx="2169">
                  <c:v>1804.0</c:v>
                </c:pt>
                <c:pt idx="2170">
                  <c:v>1804.0</c:v>
                </c:pt>
                <c:pt idx="2171">
                  <c:v>1805.0</c:v>
                </c:pt>
                <c:pt idx="2172">
                  <c:v>1806.0</c:v>
                </c:pt>
                <c:pt idx="2173">
                  <c:v>1807.0</c:v>
                </c:pt>
                <c:pt idx="2174">
                  <c:v>1808.0</c:v>
                </c:pt>
                <c:pt idx="2175">
                  <c:v>1809.0</c:v>
                </c:pt>
                <c:pt idx="2176">
                  <c:v>1810.0</c:v>
                </c:pt>
                <c:pt idx="2177">
                  <c:v>1811.0</c:v>
                </c:pt>
                <c:pt idx="2178">
                  <c:v>1812.0</c:v>
                </c:pt>
                <c:pt idx="2179">
                  <c:v>1813.0</c:v>
                </c:pt>
                <c:pt idx="2180">
                  <c:v>1814.0</c:v>
                </c:pt>
                <c:pt idx="2181">
                  <c:v>1815.0</c:v>
                </c:pt>
                <c:pt idx="2182">
                  <c:v>1816.0</c:v>
                </c:pt>
                <c:pt idx="2183">
                  <c:v>1817.0</c:v>
                </c:pt>
                <c:pt idx="2184">
                  <c:v>1817.0</c:v>
                </c:pt>
                <c:pt idx="2185">
                  <c:v>1818.0</c:v>
                </c:pt>
                <c:pt idx="2186">
                  <c:v>1819.0</c:v>
                </c:pt>
                <c:pt idx="2187">
                  <c:v>1820.0</c:v>
                </c:pt>
                <c:pt idx="2188">
                  <c:v>1821.0</c:v>
                </c:pt>
                <c:pt idx="2189">
                  <c:v>1822.0</c:v>
                </c:pt>
                <c:pt idx="2190">
                  <c:v>1823.0</c:v>
                </c:pt>
                <c:pt idx="2191">
                  <c:v>1824.0</c:v>
                </c:pt>
                <c:pt idx="2192">
                  <c:v>1825.0</c:v>
                </c:pt>
                <c:pt idx="2193">
                  <c:v>1826.0</c:v>
                </c:pt>
                <c:pt idx="2194">
                  <c:v>1827.0</c:v>
                </c:pt>
                <c:pt idx="2195">
                  <c:v>1828.0</c:v>
                </c:pt>
                <c:pt idx="2196">
                  <c:v>1829.0</c:v>
                </c:pt>
                <c:pt idx="2197">
                  <c:v>1830.0</c:v>
                </c:pt>
                <c:pt idx="2198">
                  <c:v>1831.0</c:v>
                </c:pt>
                <c:pt idx="2199">
                  <c:v>1832.0</c:v>
                </c:pt>
                <c:pt idx="2200">
                  <c:v>1833.0</c:v>
                </c:pt>
                <c:pt idx="2201">
                  <c:v>1834.0</c:v>
                </c:pt>
                <c:pt idx="2202">
                  <c:v>1835.0</c:v>
                </c:pt>
                <c:pt idx="2203">
                  <c:v>1836.0</c:v>
                </c:pt>
                <c:pt idx="2204">
                  <c:v>1837.0</c:v>
                </c:pt>
                <c:pt idx="2205">
                  <c:v>1838.0</c:v>
                </c:pt>
                <c:pt idx="2206">
                  <c:v>1839.0</c:v>
                </c:pt>
                <c:pt idx="2207">
                  <c:v>1840.0</c:v>
                </c:pt>
                <c:pt idx="2208">
                  <c:v>1841.0</c:v>
                </c:pt>
                <c:pt idx="2209">
                  <c:v>1842.0</c:v>
                </c:pt>
                <c:pt idx="2210">
                  <c:v>1843.0</c:v>
                </c:pt>
                <c:pt idx="2211">
                  <c:v>1844.0</c:v>
                </c:pt>
                <c:pt idx="2212">
                  <c:v>1845.0</c:v>
                </c:pt>
                <c:pt idx="2213">
                  <c:v>1846.0</c:v>
                </c:pt>
                <c:pt idx="2214">
                  <c:v>1846.0</c:v>
                </c:pt>
                <c:pt idx="2215">
                  <c:v>1846.0</c:v>
                </c:pt>
                <c:pt idx="2216">
                  <c:v>1846.0</c:v>
                </c:pt>
                <c:pt idx="2217">
                  <c:v>1847.0</c:v>
                </c:pt>
                <c:pt idx="2218">
                  <c:v>1847.0</c:v>
                </c:pt>
                <c:pt idx="2219">
                  <c:v>1847.0</c:v>
                </c:pt>
                <c:pt idx="2220">
                  <c:v>1847.0</c:v>
                </c:pt>
                <c:pt idx="2221">
                  <c:v>1848.0</c:v>
                </c:pt>
                <c:pt idx="2222">
                  <c:v>1849.0</c:v>
                </c:pt>
                <c:pt idx="2223">
                  <c:v>1850.0</c:v>
                </c:pt>
                <c:pt idx="2224">
                  <c:v>1850.0</c:v>
                </c:pt>
                <c:pt idx="2225">
                  <c:v>1851.0</c:v>
                </c:pt>
                <c:pt idx="2226">
                  <c:v>1852.0</c:v>
                </c:pt>
                <c:pt idx="2227">
                  <c:v>1852.0</c:v>
                </c:pt>
                <c:pt idx="2228">
                  <c:v>1853.0</c:v>
                </c:pt>
                <c:pt idx="2229">
                  <c:v>1854.0</c:v>
                </c:pt>
                <c:pt idx="2230">
                  <c:v>1855.0</c:v>
                </c:pt>
                <c:pt idx="2231">
                  <c:v>1856.0</c:v>
                </c:pt>
                <c:pt idx="2232">
                  <c:v>1857.0</c:v>
                </c:pt>
                <c:pt idx="2233">
                  <c:v>1858.0</c:v>
                </c:pt>
                <c:pt idx="2234">
                  <c:v>1858.0</c:v>
                </c:pt>
                <c:pt idx="2235">
                  <c:v>1859.0</c:v>
                </c:pt>
                <c:pt idx="2236">
                  <c:v>1860.0</c:v>
                </c:pt>
                <c:pt idx="2237">
                  <c:v>1861.0</c:v>
                </c:pt>
                <c:pt idx="2238">
                  <c:v>1861.0</c:v>
                </c:pt>
                <c:pt idx="2239">
                  <c:v>1861.0</c:v>
                </c:pt>
                <c:pt idx="2240">
                  <c:v>1861.0</c:v>
                </c:pt>
                <c:pt idx="2241">
                  <c:v>1862.0</c:v>
                </c:pt>
                <c:pt idx="2242">
                  <c:v>1863.0</c:v>
                </c:pt>
                <c:pt idx="2243">
                  <c:v>1863.0</c:v>
                </c:pt>
                <c:pt idx="2244">
                  <c:v>1864.0</c:v>
                </c:pt>
                <c:pt idx="2245">
                  <c:v>1865.0</c:v>
                </c:pt>
                <c:pt idx="2246">
                  <c:v>1866.0</c:v>
                </c:pt>
                <c:pt idx="2247">
                  <c:v>1867.0</c:v>
                </c:pt>
                <c:pt idx="2248">
                  <c:v>1868.0</c:v>
                </c:pt>
                <c:pt idx="2249">
                  <c:v>1869.0</c:v>
                </c:pt>
                <c:pt idx="2250">
                  <c:v>1869.0</c:v>
                </c:pt>
                <c:pt idx="2251">
                  <c:v>1869.0</c:v>
                </c:pt>
                <c:pt idx="2252">
                  <c:v>1869.0</c:v>
                </c:pt>
                <c:pt idx="2253">
                  <c:v>1870.0</c:v>
                </c:pt>
                <c:pt idx="2254">
                  <c:v>1871.0</c:v>
                </c:pt>
                <c:pt idx="2255">
                  <c:v>1872.0</c:v>
                </c:pt>
                <c:pt idx="2256">
                  <c:v>1873.0</c:v>
                </c:pt>
                <c:pt idx="2257">
                  <c:v>1874.0</c:v>
                </c:pt>
                <c:pt idx="2258">
                  <c:v>1875.0</c:v>
                </c:pt>
                <c:pt idx="2259">
                  <c:v>1876.0</c:v>
                </c:pt>
                <c:pt idx="2260">
                  <c:v>1877.0</c:v>
                </c:pt>
                <c:pt idx="2261">
                  <c:v>1878.0</c:v>
                </c:pt>
                <c:pt idx="2262">
                  <c:v>1879.0</c:v>
                </c:pt>
                <c:pt idx="2263">
                  <c:v>1880.0</c:v>
                </c:pt>
                <c:pt idx="2264">
                  <c:v>1881.0</c:v>
                </c:pt>
                <c:pt idx="2265">
                  <c:v>1882.0</c:v>
                </c:pt>
                <c:pt idx="2266">
                  <c:v>1883.0</c:v>
                </c:pt>
                <c:pt idx="2267">
                  <c:v>1884.0</c:v>
                </c:pt>
                <c:pt idx="2268">
                  <c:v>1885.0</c:v>
                </c:pt>
                <c:pt idx="2269">
                  <c:v>1886.0</c:v>
                </c:pt>
                <c:pt idx="2270">
                  <c:v>1887.0</c:v>
                </c:pt>
                <c:pt idx="2271">
                  <c:v>1888.0</c:v>
                </c:pt>
                <c:pt idx="2272">
                  <c:v>1889.0</c:v>
                </c:pt>
                <c:pt idx="2273">
                  <c:v>1890.0</c:v>
                </c:pt>
                <c:pt idx="2274">
                  <c:v>1891.0</c:v>
                </c:pt>
                <c:pt idx="2275">
                  <c:v>1891.0</c:v>
                </c:pt>
                <c:pt idx="2276">
                  <c:v>1892.0</c:v>
                </c:pt>
                <c:pt idx="2277">
                  <c:v>1893.0</c:v>
                </c:pt>
                <c:pt idx="2278">
                  <c:v>1894.0</c:v>
                </c:pt>
                <c:pt idx="2279">
                  <c:v>1895.0</c:v>
                </c:pt>
                <c:pt idx="2280">
                  <c:v>1896.0</c:v>
                </c:pt>
                <c:pt idx="2281">
                  <c:v>1897.0</c:v>
                </c:pt>
                <c:pt idx="2282">
                  <c:v>1898.0</c:v>
                </c:pt>
                <c:pt idx="2283">
                  <c:v>1899.0</c:v>
                </c:pt>
                <c:pt idx="2284">
                  <c:v>1900.0</c:v>
                </c:pt>
                <c:pt idx="2285">
                  <c:v>1901.0</c:v>
                </c:pt>
                <c:pt idx="2286">
                  <c:v>1902.0</c:v>
                </c:pt>
                <c:pt idx="2287">
                  <c:v>1903.0</c:v>
                </c:pt>
                <c:pt idx="2288">
                  <c:v>1904.0</c:v>
                </c:pt>
                <c:pt idx="2289">
                  <c:v>1904.0</c:v>
                </c:pt>
                <c:pt idx="2290">
                  <c:v>1905.0</c:v>
                </c:pt>
                <c:pt idx="2291">
                  <c:v>1906.0</c:v>
                </c:pt>
                <c:pt idx="2292">
                  <c:v>1907.0</c:v>
                </c:pt>
                <c:pt idx="2293">
                  <c:v>1908.0</c:v>
                </c:pt>
                <c:pt idx="2294">
                  <c:v>1908.0</c:v>
                </c:pt>
                <c:pt idx="2295">
                  <c:v>1909.0</c:v>
                </c:pt>
                <c:pt idx="2296">
                  <c:v>1910.0</c:v>
                </c:pt>
                <c:pt idx="2297">
                  <c:v>1911.0</c:v>
                </c:pt>
                <c:pt idx="2298">
                  <c:v>1912.0</c:v>
                </c:pt>
                <c:pt idx="2299">
                  <c:v>1913.0</c:v>
                </c:pt>
                <c:pt idx="2300">
                  <c:v>1914.0</c:v>
                </c:pt>
                <c:pt idx="2301">
                  <c:v>1915.0</c:v>
                </c:pt>
                <c:pt idx="2302">
                  <c:v>1916.0</c:v>
                </c:pt>
                <c:pt idx="2303">
                  <c:v>1917.0</c:v>
                </c:pt>
                <c:pt idx="2304">
                  <c:v>1918.0</c:v>
                </c:pt>
                <c:pt idx="2305">
                  <c:v>1919.0</c:v>
                </c:pt>
                <c:pt idx="2306">
                  <c:v>1920.0</c:v>
                </c:pt>
                <c:pt idx="2307">
                  <c:v>1921.0</c:v>
                </c:pt>
                <c:pt idx="2308">
                  <c:v>1922.0</c:v>
                </c:pt>
                <c:pt idx="2309">
                  <c:v>1923.0</c:v>
                </c:pt>
                <c:pt idx="2310">
                  <c:v>1924.0</c:v>
                </c:pt>
                <c:pt idx="2311">
                  <c:v>1925.0</c:v>
                </c:pt>
                <c:pt idx="2312">
                  <c:v>1926.0</c:v>
                </c:pt>
                <c:pt idx="2313">
                  <c:v>1927.0</c:v>
                </c:pt>
                <c:pt idx="2314">
                  <c:v>1928.0</c:v>
                </c:pt>
                <c:pt idx="2315">
                  <c:v>1929.0</c:v>
                </c:pt>
                <c:pt idx="2316">
                  <c:v>1930.0</c:v>
                </c:pt>
                <c:pt idx="2317">
                  <c:v>1931.0</c:v>
                </c:pt>
                <c:pt idx="2318">
                  <c:v>1932.0</c:v>
                </c:pt>
                <c:pt idx="2319">
                  <c:v>1932.0</c:v>
                </c:pt>
                <c:pt idx="2320">
                  <c:v>1933.0</c:v>
                </c:pt>
                <c:pt idx="2321">
                  <c:v>1934.0</c:v>
                </c:pt>
                <c:pt idx="2322">
                  <c:v>1934.0</c:v>
                </c:pt>
                <c:pt idx="2323">
                  <c:v>1935.0</c:v>
                </c:pt>
                <c:pt idx="2324">
                  <c:v>1936.0</c:v>
                </c:pt>
                <c:pt idx="2325">
                  <c:v>1936.0</c:v>
                </c:pt>
                <c:pt idx="2326">
                  <c:v>1937.0</c:v>
                </c:pt>
                <c:pt idx="2327">
                  <c:v>1938.0</c:v>
                </c:pt>
                <c:pt idx="2328">
                  <c:v>1939.0</c:v>
                </c:pt>
                <c:pt idx="2329">
                  <c:v>1940.0</c:v>
                </c:pt>
                <c:pt idx="2330">
                  <c:v>1941.0</c:v>
                </c:pt>
                <c:pt idx="2331">
                  <c:v>1942.0</c:v>
                </c:pt>
                <c:pt idx="2332">
                  <c:v>1943.0</c:v>
                </c:pt>
                <c:pt idx="2333">
                  <c:v>1943.0</c:v>
                </c:pt>
                <c:pt idx="2334">
                  <c:v>1944.0</c:v>
                </c:pt>
                <c:pt idx="2335">
                  <c:v>1944.0</c:v>
                </c:pt>
                <c:pt idx="2336">
                  <c:v>1945.0</c:v>
                </c:pt>
                <c:pt idx="2337">
                  <c:v>1946.0</c:v>
                </c:pt>
                <c:pt idx="2338">
                  <c:v>1947.0</c:v>
                </c:pt>
                <c:pt idx="2339">
                  <c:v>1947.0</c:v>
                </c:pt>
                <c:pt idx="2340">
                  <c:v>1947.0</c:v>
                </c:pt>
                <c:pt idx="2341">
                  <c:v>1948.0</c:v>
                </c:pt>
                <c:pt idx="2342">
                  <c:v>1949.0</c:v>
                </c:pt>
                <c:pt idx="2343">
                  <c:v>1950.0</c:v>
                </c:pt>
                <c:pt idx="2344">
                  <c:v>1951.0</c:v>
                </c:pt>
                <c:pt idx="2345">
                  <c:v>1952.0</c:v>
                </c:pt>
                <c:pt idx="2346">
                  <c:v>1953.0</c:v>
                </c:pt>
                <c:pt idx="2347">
                  <c:v>1954.0</c:v>
                </c:pt>
                <c:pt idx="2348">
                  <c:v>1955.0</c:v>
                </c:pt>
                <c:pt idx="2349">
                  <c:v>1956.0</c:v>
                </c:pt>
                <c:pt idx="2350">
                  <c:v>1957.0</c:v>
                </c:pt>
                <c:pt idx="2351">
                  <c:v>1958.0</c:v>
                </c:pt>
                <c:pt idx="2352">
                  <c:v>1959.0</c:v>
                </c:pt>
                <c:pt idx="2353">
                  <c:v>1960.0</c:v>
                </c:pt>
                <c:pt idx="2354">
                  <c:v>1961.0</c:v>
                </c:pt>
                <c:pt idx="2355">
                  <c:v>1962.0</c:v>
                </c:pt>
                <c:pt idx="2356">
                  <c:v>1963.0</c:v>
                </c:pt>
                <c:pt idx="2357">
                  <c:v>1964.0</c:v>
                </c:pt>
                <c:pt idx="2358">
                  <c:v>1965.0</c:v>
                </c:pt>
                <c:pt idx="2359">
                  <c:v>1966.0</c:v>
                </c:pt>
                <c:pt idx="2360">
                  <c:v>1967.0</c:v>
                </c:pt>
                <c:pt idx="2361">
                  <c:v>1968.0</c:v>
                </c:pt>
                <c:pt idx="2362">
                  <c:v>1969.0</c:v>
                </c:pt>
                <c:pt idx="2363">
                  <c:v>1970.0</c:v>
                </c:pt>
                <c:pt idx="2364">
                  <c:v>1971.0</c:v>
                </c:pt>
                <c:pt idx="2365">
                  <c:v>1972.0</c:v>
                </c:pt>
                <c:pt idx="2366">
                  <c:v>1973.0</c:v>
                </c:pt>
                <c:pt idx="2367">
                  <c:v>1973.0</c:v>
                </c:pt>
                <c:pt idx="2368">
                  <c:v>1974.0</c:v>
                </c:pt>
                <c:pt idx="2369">
                  <c:v>1975.0</c:v>
                </c:pt>
                <c:pt idx="2370">
                  <c:v>1976.0</c:v>
                </c:pt>
                <c:pt idx="2371">
                  <c:v>1977.0</c:v>
                </c:pt>
                <c:pt idx="2372">
                  <c:v>1977.0</c:v>
                </c:pt>
                <c:pt idx="2373">
                  <c:v>1977.0</c:v>
                </c:pt>
                <c:pt idx="2374">
                  <c:v>1978.0</c:v>
                </c:pt>
                <c:pt idx="2375">
                  <c:v>1978.0</c:v>
                </c:pt>
                <c:pt idx="2376">
                  <c:v>1979.0</c:v>
                </c:pt>
                <c:pt idx="2377">
                  <c:v>1980.0</c:v>
                </c:pt>
                <c:pt idx="2378">
                  <c:v>1981.0</c:v>
                </c:pt>
                <c:pt idx="2379">
                  <c:v>1982.0</c:v>
                </c:pt>
                <c:pt idx="2380">
                  <c:v>1983.0</c:v>
                </c:pt>
                <c:pt idx="2381">
                  <c:v>1983.0</c:v>
                </c:pt>
                <c:pt idx="2382">
                  <c:v>1984.0</c:v>
                </c:pt>
                <c:pt idx="2383">
                  <c:v>1985.0</c:v>
                </c:pt>
                <c:pt idx="2384">
                  <c:v>1986.0</c:v>
                </c:pt>
                <c:pt idx="2385">
                  <c:v>1987.0</c:v>
                </c:pt>
                <c:pt idx="2386">
                  <c:v>1987.0</c:v>
                </c:pt>
                <c:pt idx="2387">
                  <c:v>1987.0</c:v>
                </c:pt>
                <c:pt idx="2388">
                  <c:v>1988.0</c:v>
                </c:pt>
                <c:pt idx="2389">
                  <c:v>1989.0</c:v>
                </c:pt>
                <c:pt idx="2390">
                  <c:v>1990.0</c:v>
                </c:pt>
                <c:pt idx="2391">
                  <c:v>1991.0</c:v>
                </c:pt>
                <c:pt idx="2392">
                  <c:v>1992.0</c:v>
                </c:pt>
                <c:pt idx="2393">
                  <c:v>1992.0</c:v>
                </c:pt>
                <c:pt idx="2394">
                  <c:v>1993.0</c:v>
                </c:pt>
                <c:pt idx="2395">
                  <c:v>1994.0</c:v>
                </c:pt>
                <c:pt idx="2396">
                  <c:v>1995.0</c:v>
                </c:pt>
                <c:pt idx="2397">
                  <c:v>1996.0</c:v>
                </c:pt>
                <c:pt idx="2398">
                  <c:v>1997.0</c:v>
                </c:pt>
                <c:pt idx="2399">
                  <c:v>1998.0</c:v>
                </c:pt>
                <c:pt idx="2400">
                  <c:v>1998.0</c:v>
                </c:pt>
                <c:pt idx="2401">
                  <c:v>1999.0</c:v>
                </c:pt>
                <c:pt idx="2402">
                  <c:v>1999.0</c:v>
                </c:pt>
                <c:pt idx="2403">
                  <c:v>2000.0</c:v>
                </c:pt>
                <c:pt idx="2404">
                  <c:v>2001.0</c:v>
                </c:pt>
                <c:pt idx="2405">
                  <c:v>2001.0</c:v>
                </c:pt>
                <c:pt idx="2406">
                  <c:v>2001.0</c:v>
                </c:pt>
                <c:pt idx="2407">
                  <c:v>2002.0</c:v>
                </c:pt>
                <c:pt idx="2408">
                  <c:v>2002.0</c:v>
                </c:pt>
                <c:pt idx="2409">
                  <c:v>2003.0</c:v>
                </c:pt>
                <c:pt idx="2410">
                  <c:v>2004.0</c:v>
                </c:pt>
                <c:pt idx="2411">
                  <c:v>2005.0</c:v>
                </c:pt>
                <c:pt idx="2412">
                  <c:v>2006.0</c:v>
                </c:pt>
                <c:pt idx="2413">
                  <c:v>2007.0</c:v>
                </c:pt>
                <c:pt idx="2414">
                  <c:v>2008.0</c:v>
                </c:pt>
                <c:pt idx="2415">
                  <c:v>2009.0</c:v>
                </c:pt>
                <c:pt idx="2416">
                  <c:v>2010.0</c:v>
                </c:pt>
                <c:pt idx="2417">
                  <c:v>2011.0</c:v>
                </c:pt>
                <c:pt idx="2418">
                  <c:v>2012.0</c:v>
                </c:pt>
                <c:pt idx="2419">
                  <c:v>2013.0</c:v>
                </c:pt>
                <c:pt idx="2420">
                  <c:v>2013.0</c:v>
                </c:pt>
                <c:pt idx="2421">
                  <c:v>2014.0</c:v>
                </c:pt>
                <c:pt idx="2422">
                  <c:v>2015.0</c:v>
                </c:pt>
                <c:pt idx="2423">
                  <c:v>2016.0</c:v>
                </c:pt>
                <c:pt idx="2424">
                  <c:v>2017.0</c:v>
                </c:pt>
                <c:pt idx="2425">
                  <c:v>2018.0</c:v>
                </c:pt>
                <c:pt idx="2426">
                  <c:v>2019.0</c:v>
                </c:pt>
                <c:pt idx="2427">
                  <c:v>2020.0</c:v>
                </c:pt>
                <c:pt idx="2428">
                  <c:v>2021.0</c:v>
                </c:pt>
                <c:pt idx="2429">
                  <c:v>2021.0</c:v>
                </c:pt>
                <c:pt idx="2430">
                  <c:v>2022.0</c:v>
                </c:pt>
                <c:pt idx="2431">
                  <c:v>2023.0</c:v>
                </c:pt>
                <c:pt idx="2432">
                  <c:v>2024.0</c:v>
                </c:pt>
                <c:pt idx="2433">
                  <c:v>2025.0</c:v>
                </c:pt>
                <c:pt idx="2434">
                  <c:v>2026.0</c:v>
                </c:pt>
                <c:pt idx="2435">
                  <c:v>2026.0</c:v>
                </c:pt>
                <c:pt idx="2436">
                  <c:v>2027.0</c:v>
                </c:pt>
                <c:pt idx="2437">
                  <c:v>2028.0</c:v>
                </c:pt>
                <c:pt idx="2438">
                  <c:v>2029.0</c:v>
                </c:pt>
                <c:pt idx="2439">
                  <c:v>2030.0</c:v>
                </c:pt>
                <c:pt idx="2440">
                  <c:v>2031.0</c:v>
                </c:pt>
                <c:pt idx="2441">
                  <c:v>2032.0</c:v>
                </c:pt>
                <c:pt idx="2442">
                  <c:v>2032.0</c:v>
                </c:pt>
                <c:pt idx="2443">
                  <c:v>2033.0</c:v>
                </c:pt>
                <c:pt idx="2444">
                  <c:v>2034.0</c:v>
                </c:pt>
                <c:pt idx="2445">
                  <c:v>2035.0</c:v>
                </c:pt>
                <c:pt idx="2446">
                  <c:v>2036.0</c:v>
                </c:pt>
                <c:pt idx="2447">
                  <c:v>2036.0</c:v>
                </c:pt>
                <c:pt idx="2448">
                  <c:v>2037.0</c:v>
                </c:pt>
                <c:pt idx="2449">
                  <c:v>2038.0</c:v>
                </c:pt>
                <c:pt idx="2450">
                  <c:v>2038.0</c:v>
                </c:pt>
                <c:pt idx="2451">
                  <c:v>2038.0</c:v>
                </c:pt>
                <c:pt idx="2452">
                  <c:v>2038.0</c:v>
                </c:pt>
                <c:pt idx="2453">
                  <c:v>2039.0</c:v>
                </c:pt>
                <c:pt idx="2454">
                  <c:v>2040.0</c:v>
                </c:pt>
                <c:pt idx="2455">
                  <c:v>2041.0</c:v>
                </c:pt>
                <c:pt idx="2456">
                  <c:v>2042.0</c:v>
                </c:pt>
                <c:pt idx="2457">
                  <c:v>2043.0</c:v>
                </c:pt>
                <c:pt idx="2458">
                  <c:v>2044.0</c:v>
                </c:pt>
                <c:pt idx="2459">
                  <c:v>2045.0</c:v>
                </c:pt>
                <c:pt idx="2460">
                  <c:v>2046.0</c:v>
                </c:pt>
                <c:pt idx="2461">
                  <c:v>2047.0</c:v>
                </c:pt>
                <c:pt idx="2462">
                  <c:v>2048.0</c:v>
                </c:pt>
                <c:pt idx="2463">
                  <c:v>2049.0</c:v>
                </c:pt>
                <c:pt idx="2464">
                  <c:v>2050.0</c:v>
                </c:pt>
                <c:pt idx="2465">
                  <c:v>2051.0</c:v>
                </c:pt>
                <c:pt idx="2466">
                  <c:v>2052.0</c:v>
                </c:pt>
                <c:pt idx="2467">
                  <c:v>2053.0</c:v>
                </c:pt>
                <c:pt idx="2468">
                  <c:v>2054.0</c:v>
                </c:pt>
                <c:pt idx="2469">
                  <c:v>2055.0</c:v>
                </c:pt>
                <c:pt idx="2470">
                  <c:v>2056.0</c:v>
                </c:pt>
                <c:pt idx="2471">
                  <c:v>2057.0</c:v>
                </c:pt>
                <c:pt idx="2472">
                  <c:v>2058.0</c:v>
                </c:pt>
                <c:pt idx="2473">
                  <c:v>2058.0</c:v>
                </c:pt>
                <c:pt idx="2474">
                  <c:v>2059.0</c:v>
                </c:pt>
                <c:pt idx="2475">
                  <c:v>2060.0</c:v>
                </c:pt>
                <c:pt idx="2476">
                  <c:v>2061.0</c:v>
                </c:pt>
                <c:pt idx="2477">
                  <c:v>2062.0</c:v>
                </c:pt>
                <c:pt idx="2478">
                  <c:v>2063.0</c:v>
                </c:pt>
                <c:pt idx="2479">
                  <c:v>2064.0</c:v>
                </c:pt>
                <c:pt idx="2480">
                  <c:v>2065.0</c:v>
                </c:pt>
                <c:pt idx="2481">
                  <c:v>2066.0</c:v>
                </c:pt>
                <c:pt idx="2482">
                  <c:v>2067.0</c:v>
                </c:pt>
                <c:pt idx="2483">
                  <c:v>2068.0</c:v>
                </c:pt>
                <c:pt idx="2484">
                  <c:v>2069.0</c:v>
                </c:pt>
                <c:pt idx="2485">
                  <c:v>2070.0</c:v>
                </c:pt>
                <c:pt idx="2486">
                  <c:v>2070.0</c:v>
                </c:pt>
                <c:pt idx="2487">
                  <c:v>2071.0</c:v>
                </c:pt>
                <c:pt idx="2488">
                  <c:v>2072.0</c:v>
                </c:pt>
                <c:pt idx="2489">
                  <c:v>2073.0</c:v>
                </c:pt>
                <c:pt idx="2490">
                  <c:v>2074.0</c:v>
                </c:pt>
                <c:pt idx="2491">
                  <c:v>2075.0</c:v>
                </c:pt>
                <c:pt idx="2492">
                  <c:v>2076.0</c:v>
                </c:pt>
                <c:pt idx="2493">
                  <c:v>2077.0</c:v>
                </c:pt>
                <c:pt idx="2494">
                  <c:v>2078.0</c:v>
                </c:pt>
                <c:pt idx="2495">
                  <c:v>2078.0</c:v>
                </c:pt>
                <c:pt idx="2496">
                  <c:v>2078.0</c:v>
                </c:pt>
                <c:pt idx="2497">
                  <c:v>2078.0</c:v>
                </c:pt>
                <c:pt idx="2498">
                  <c:v>2079.0</c:v>
                </c:pt>
                <c:pt idx="2499">
                  <c:v>2080.0</c:v>
                </c:pt>
                <c:pt idx="2500">
                  <c:v>2080.0</c:v>
                </c:pt>
                <c:pt idx="2501">
                  <c:v>2080.0</c:v>
                </c:pt>
                <c:pt idx="2502">
                  <c:v>2081.0</c:v>
                </c:pt>
                <c:pt idx="2503">
                  <c:v>2081.0</c:v>
                </c:pt>
                <c:pt idx="2504">
                  <c:v>2081.0</c:v>
                </c:pt>
                <c:pt idx="2505">
                  <c:v>2082.0</c:v>
                </c:pt>
                <c:pt idx="2506">
                  <c:v>2083.0</c:v>
                </c:pt>
                <c:pt idx="2507">
                  <c:v>2083.0</c:v>
                </c:pt>
                <c:pt idx="2508">
                  <c:v>2084.0</c:v>
                </c:pt>
                <c:pt idx="2509">
                  <c:v>2085.0</c:v>
                </c:pt>
                <c:pt idx="2510">
                  <c:v>2086.0</c:v>
                </c:pt>
                <c:pt idx="2511">
                  <c:v>2087.0</c:v>
                </c:pt>
                <c:pt idx="2512">
                  <c:v>2088.0</c:v>
                </c:pt>
                <c:pt idx="2513">
                  <c:v>2089.0</c:v>
                </c:pt>
                <c:pt idx="2514">
                  <c:v>2090.0</c:v>
                </c:pt>
                <c:pt idx="2515">
                  <c:v>2091.0</c:v>
                </c:pt>
                <c:pt idx="2516">
                  <c:v>2092.0</c:v>
                </c:pt>
                <c:pt idx="2517">
                  <c:v>2093.0</c:v>
                </c:pt>
                <c:pt idx="2518">
                  <c:v>2094.0</c:v>
                </c:pt>
                <c:pt idx="2519">
                  <c:v>2095.0</c:v>
                </c:pt>
                <c:pt idx="2520">
                  <c:v>2096.0</c:v>
                </c:pt>
                <c:pt idx="2521">
                  <c:v>2097.0</c:v>
                </c:pt>
                <c:pt idx="2522">
                  <c:v>2097.0</c:v>
                </c:pt>
                <c:pt idx="2523">
                  <c:v>2098.0</c:v>
                </c:pt>
                <c:pt idx="2524">
                  <c:v>2099.0</c:v>
                </c:pt>
                <c:pt idx="2525">
                  <c:v>2100.0</c:v>
                </c:pt>
                <c:pt idx="2526">
                  <c:v>2101.0</c:v>
                </c:pt>
                <c:pt idx="2527">
                  <c:v>2101.0</c:v>
                </c:pt>
                <c:pt idx="2528">
                  <c:v>2102.0</c:v>
                </c:pt>
                <c:pt idx="2529">
                  <c:v>2103.0</c:v>
                </c:pt>
                <c:pt idx="2530">
                  <c:v>2104.0</c:v>
                </c:pt>
                <c:pt idx="2531">
                  <c:v>2105.0</c:v>
                </c:pt>
                <c:pt idx="2532">
                  <c:v>2105.0</c:v>
                </c:pt>
                <c:pt idx="2533">
                  <c:v>2106.0</c:v>
                </c:pt>
                <c:pt idx="2534">
                  <c:v>2107.0</c:v>
                </c:pt>
                <c:pt idx="2535">
                  <c:v>2108.0</c:v>
                </c:pt>
                <c:pt idx="2536">
                  <c:v>2109.0</c:v>
                </c:pt>
                <c:pt idx="2537">
                  <c:v>2109.0</c:v>
                </c:pt>
                <c:pt idx="2538">
                  <c:v>2110.0</c:v>
                </c:pt>
                <c:pt idx="2539">
                  <c:v>2110.0</c:v>
                </c:pt>
                <c:pt idx="2540">
                  <c:v>2111.0</c:v>
                </c:pt>
                <c:pt idx="2541">
                  <c:v>2112.0</c:v>
                </c:pt>
                <c:pt idx="2542">
                  <c:v>2113.0</c:v>
                </c:pt>
                <c:pt idx="2543">
                  <c:v>2114.0</c:v>
                </c:pt>
                <c:pt idx="2544">
                  <c:v>2115.0</c:v>
                </c:pt>
                <c:pt idx="2545">
                  <c:v>2116.0</c:v>
                </c:pt>
                <c:pt idx="2546">
                  <c:v>2117.0</c:v>
                </c:pt>
                <c:pt idx="2547">
                  <c:v>2117.0</c:v>
                </c:pt>
                <c:pt idx="2548">
                  <c:v>2118.0</c:v>
                </c:pt>
                <c:pt idx="2549">
                  <c:v>2119.0</c:v>
                </c:pt>
                <c:pt idx="2550">
                  <c:v>2120.0</c:v>
                </c:pt>
                <c:pt idx="2551">
                  <c:v>2121.0</c:v>
                </c:pt>
                <c:pt idx="2552">
                  <c:v>2122.0</c:v>
                </c:pt>
                <c:pt idx="2553">
                  <c:v>2122.0</c:v>
                </c:pt>
                <c:pt idx="2554">
                  <c:v>2123.0</c:v>
                </c:pt>
                <c:pt idx="2555">
                  <c:v>2124.0</c:v>
                </c:pt>
                <c:pt idx="2556">
                  <c:v>2125.0</c:v>
                </c:pt>
                <c:pt idx="2557">
                  <c:v>2126.0</c:v>
                </c:pt>
                <c:pt idx="2558">
                  <c:v>2127.0</c:v>
                </c:pt>
                <c:pt idx="2559">
                  <c:v>2128.0</c:v>
                </c:pt>
                <c:pt idx="2560">
                  <c:v>2128.0</c:v>
                </c:pt>
                <c:pt idx="2561">
                  <c:v>2129.0</c:v>
                </c:pt>
                <c:pt idx="2562">
                  <c:v>2130.0</c:v>
                </c:pt>
                <c:pt idx="2563">
                  <c:v>2131.0</c:v>
                </c:pt>
                <c:pt idx="2564">
                  <c:v>2132.0</c:v>
                </c:pt>
                <c:pt idx="2565">
                  <c:v>2133.0</c:v>
                </c:pt>
                <c:pt idx="2566">
                  <c:v>2134.0</c:v>
                </c:pt>
                <c:pt idx="2567">
                  <c:v>2135.0</c:v>
                </c:pt>
                <c:pt idx="2568">
                  <c:v>2135.0</c:v>
                </c:pt>
                <c:pt idx="2569">
                  <c:v>2136.0</c:v>
                </c:pt>
                <c:pt idx="2570">
                  <c:v>2136.0</c:v>
                </c:pt>
                <c:pt idx="2571">
                  <c:v>2136.0</c:v>
                </c:pt>
                <c:pt idx="2572">
                  <c:v>2137.0</c:v>
                </c:pt>
                <c:pt idx="2573">
                  <c:v>2138.0</c:v>
                </c:pt>
                <c:pt idx="2574">
                  <c:v>2138.0</c:v>
                </c:pt>
                <c:pt idx="2575">
                  <c:v>2139.0</c:v>
                </c:pt>
                <c:pt idx="2576">
                  <c:v>2140.0</c:v>
                </c:pt>
                <c:pt idx="2577">
                  <c:v>2141.0</c:v>
                </c:pt>
                <c:pt idx="2578">
                  <c:v>2142.0</c:v>
                </c:pt>
                <c:pt idx="2579">
                  <c:v>2143.0</c:v>
                </c:pt>
                <c:pt idx="2580">
                  <c:v>2144.0</c:v>
                </c:pt>
                <c:pt idx="2581">
                  <c:v>2145.0</c:v>
                </c:pt>
                <c:pt idx="2582">
                  <c:v>2146.0</c:v>
                </c:pt>
                <c:pt idx="2583">
                  <c:v>2147.0</c:v>
                </c:pt>
                <c:pt idx="2584">
                  <c:v>2148.0</c:v>
                </c:pt>
                <c:pt idx="2585">
                  <c:v>2149.0</c:v>
                </c:pt>
                <c:pt idx="2586">
                  <c:v>2150.0</c:v>
                </c:pt>
                <c:pt idx="2587">
                  <c:v>2151.0</c:v>
                </c:pt>
                <c:pt idx="2588">
                  <c:v>2152.0</c:v>
                </c:pt>
                <c:pt idx="2589">
                  <c:v>2153.0</c:v>
                </c:pt>
                <c:pt idx="2590">
                  <c:v>2154.0</c:v>
                </c:pt>
                <c:pt idx="2591">
                  <c:v>2155.0</c:v>
                </c:pt>
                <c:pt idx="2592">
                  <c:v>2156.0</c:v>
                </c:pt>
                <c:pt idx="2593">
                  <c:v>2157.0</c:v>
                </c:pt>
                <c:pt idx="2594">
                  <c:v>2158.0</c:v>
                </c:pt>
                <c:pt idx="2595">
                  <c:v>2159.0</c:v>
                </c:pt>
                <c:pt idx="2596">
                  <c:v>2160.0</c:v>
                </c:pt>
                <c:pt idx="2597">
                  <c:v>2161.0</c:v>
                </c:pt>
                <c:pt idx="2598">
                  <c:v>2162.0</c:v>
                </c:pt>
                <c:pt idx="2599">
                  <c:v>2162.0</c:v>
                </c:pt>
                <c:pt idx="2600">
                  <c:v>2162.0</c:v>
                </c:pt>
                <c:pt idx="2601">
                  <c:v>2162.0</c:v>
                </c:pt>
                <c:pt idx="2602">
                  <c:v>2162.0</c:v>
                </c:pt>
                <c:pt idx="2603">
                  <c:v>2162.0</c:v>
                </c:pt>
                <c:pt idx="2604">
                  <c:v>2162.0</c:v>
                </c:pt>
                <c:pt idx="2605">
                  <c:v>2162.0</c:v>
                </c:pt>
                <c:pt idx="2606">
                  <c:v>2163.0</c:v>
                </c:pt>
                <c:pt idx="2607">
                  <c:v>2164.0</c:v>
                </c:pt>
                <c:pt idx="2608">
                  <c:v>2165.0</c:v>
                </c:pt>
                <c:pt idx="2609">
                  <c:v>2166.0</c:v>
                </c:pt>
                <c:pt idx="2610">
                  <c:v>2167.0</c:v>
                </c:pt>
                <c:pt idx="2611">
                  <c:v>2168.0</c:v>
                </c:pt>
                <c:pt idx="2612">
                  <c:v>2169.0</c:v>
                </c:pt>
                <c:pt idx="2613">
                  <c:v>2170.0</c:v>
                </c:pt>
                <c:pt idx="2614">
                  <c:v>2171.0</c:v>
                </c:pt>
                <c:pt idx="2615">
                  <c:v>2172.0</c:v>
                </c:pt>
                <c:pt idx="2616">
                  <c:v>2172.0</c:v>
                </c:pt>
                <c:pt idx="2617">
                  <c:v>2173.0</c:v>
                </c:pt>
                <c:pt idx="2618">
                  <c:v>2174.0</c:v>
                </c:pt>
                <c:pt idx="2619">
                  <c:v>2175.0</c:v>
                </c:pt>
                <c:pt idx="2620">
                  <c:v>2176.0</c:v>
                </c:pt>
                <c:pt idx="2621">
                  <c:v>2177.0</c:v>
                </c:pt>
                <c:pt idx="2622">
                  <c:v>2178.0</c:v>
                </c:pt>
                <c:pt idx="2623">
                  <c:v>2179.0</c:v>
                </c:pt>
                <c:pt idx="2624">
                  <c:v>2180.0</c:v>
                </c:pt>
                <c:pt idx="2625">
                  <c:v>2181.0</c:v>
                </c:pt>
                <c:pt idx="2626">
                  <c:v>2182.0</c:v>
                </c:pt>
                <c:pt idx="2627">
                  <c:v>2183.0</c:v>
                </c:pt>
                <c:pt idx="2628">
                  <c:v>2184.0</c:v>
                </c:pt>
                <c:pt idx="2629">
                  <c:v>2185.0</c:v>
                </c:pt>
                <c:pt idx="2630">
                  <c:v>2186.0</c:v>
                </c:pt>
                <c:pt idx="2631">
                  <c:v>2187.0</c:v>
                </c:pt>
                <c:pt idx="2632">
                  <c:v>2188.0</c:v>
                </c:pt>
                <c:pt idx="2633">
                  <c:v>2189.0</c:v>
                </c:pt>
                <c:pt idx="2634">
                  <c:v>2190.0</c:v>
                </c:pt>
                <c:pt idx="2635">
                  <c:v>2191.0</c:v>
                </c:pt>
                <c:pt idx="2636">
                  <c:v>2192.0</c:v>
                </c:pt>
                <c:pt idx="2637">
                  <c:v>2193.0</c:v>
                </c:pt>
                <c:pt idx="2638">
                  <c:v>2194.0</c:v>
                </c:pt>
                <c:pt idx="2639">
                  <c:v>2195.0</c:v>
                </c:pt>
                <c:pt idx="2640">
                  <c:v>2196.0</c:v>
                </c:pt>
                <c:pt idx="2641">
                  <c:v>2197.0</c:v>
                </c:pt>
                <c:pt idx="2642">
                  <c:v>2198.0</c:v>
                </c:pt>
                <c:pt idx="2643">
                  <c:v>2199.0</c:v>
                </c:pt>
                <c:pt idx="2644">
                  <c:v>2200.0</c:v>
                </c:pt>
                <c:pt idx="2645">
                  <c:v>2201.0</c:v>
                </c:pt>
                <c:pt idx="2646">
                  <c:v>2202.0</c:v>
                </c:pt>
                <c:pt idx="2647">
                  <c:v>2203.0</c:v>
                </c:pt>
                <c:pt idx="2648">
                  <c:v>2204.0</c:v>
                </c:pt>
                <c:pt idx="2649">
                  <c:v>2205.0</c:v>
                </c:pt>
                <c:pt idx="2650">
                  <c:v>2206.0</c:v>
                </c:pt>
                <c:pt idx="2651">
                  <c:v>2207.0</c:v>
                </c:pt>
                <c:pt idx="2652">
                  <c:v>2208.0</c:v>
                </c:pt>
                <c:pt idx="2653">
                  <c:v>2209.0</c:v>
                </c:pt>
                <c:pt idx="2654">
                  <c:v>2210.0</c:v>
                </c:pt>
                <c:pt idx="2655">
                  <c:v>2211.0</c:v>
                </c:pt>
                <c:pt idx="2656">
                  <c:v>2212.0</c:v>
                </c:pt>
                <c:pt idx="2657">
                  <c:v>2213.0</c:v>
                </c:pt>
                <c:pt idx="2658">
                  <c:v>2214.0</c:v>
                </c:pt>
                <c:pt idx="2659">
                  <c:v>2215.0</c:v>
                </c:pt>
                <c:pt idx="2660">
                  <c:v>2216.0</c:v>
                </c:pt>
                <c:pt idx="2661">
                  <c:v>2217.0</c:v>
                </c:pt>
                <c:pt idx="2662">
                  <c:v>2218.0</c:v>
                </c:pt>
                <c:pt idx="2663">
                  <c:v>2219.0</c:v>
                </c:pt>
                <c:pt idx="2664">
                  <c:v>2220.0</c:v>
                </c:pt>
                <c:pt idx="2665">
                  <c:v>2221.0</c:v>
                </c:pt>
                <c:pt idx="2666">
                  <c:v>2222.0</c:v>
                </c:pt>
                <c:pt idx="2667">
                  <c:v>2222.0</c:v>
                </c:pt>
                <c:pt idx="2668">
                  <c:v>2222.0</c:v>
                </c:pt>
                <c:pt idx="2669">
                  <c:v>2223.0</c:v>
                </c:pt>
                <c:pt idx="2670">
                  <c:v>2223.0</c:v>
                </c:pt>
                <c:pt idx="2671">
                  <c:v>2224.0</c:v>
                </c:pt>
                <c:pt idx="2672">
                  <c:v>2225.0</c:v>
                </c:pt>
                <c:pt idx="2673">
                  <c:v>2225.0</c:v>
                </c:pt>
                <c:pt idx="2674">
                  <c:v>2226.0</c:v>
                </c:pt>
                <c:pt idx="2675">
                  <c:v>2227.0</c:v>
                </c:pt>
                <c:pt idx="2676">
                  <c:v>2227.0</c:v>
                </c:pt>
                <c:pt idx="2677">
                  <c:v>2227.0</c:v>
                </c:pt>
                <c:pt idx="2678">
                  <c:v>2228.0</c:v>
                </c:pt>
                <c:pt idx="2679">
                  <c:v>2228.0</c:v>
                </c:pt>
                <c:pt idx="2680">
                  <c:v>2229.0</c:v>
                </c:pt>
                <c:pt idx="2681">
                  <c:v>2229.0</c:v>
                </c:pt>
                <c:pt idx="2682">
                  <c:v>2230.0</c:v>
                </c:pt>
                <c:pt idx="2683">
                  <c:v>2231.0</c:v>
                </c:pt>
                <c:pt idx="2684">
                  <c:v>2232.0</c:v>
                </c:pt>
                <c:pt idx="2685">
                  <c:v>2233.0</c:v>
                </c:pt>
                <c:pt idx="2686">
                  <c:v>2234.0</c:v>
                </c:pt>
                <c:pt idx="2687">
                  <c:v>2235.0</c:v>
                </c:pt>
                <c:pt idx="2688">
                  <c:v>2236.0</c:v>
                </c:pt>
                <c:pt idx="2689">
                  <c:v>2237.0</c:v>
                </c:pt>
                <c:pt idx="2690">
                  <c:v>2238.0</c:v>
                </c:pt>
                <c:pt idx="2691">
                  <c:v>2238.0</c:v>
                </c:pt>
                <c:pt idx="2692">
                  <c:v>2239.0</c:v>
                </c:pt>
                <c:pt idx="2693">
                  <c:v>2240.0</c:v>
                </c:pt>
                <c:pt idx="2694">
                  <c:v>2241.0</c:v>
                </c:pt>
                <c:pt idx="2695">
                  <c:v>2242.0</c:v>
                </c:pt>
                <c:pt idx="2696">
                  <c:v>2243.0</c:v>
                </c:pt>
                <c:pt idx="2697">
                  <c:v>2244.0</c:v>
                </c:pt>
                <c:pt idx="2698">
                  <c:v>2245.0</c:v>
                </c:pt>
                <c:pt idx="2699">
                  <c:v>2246.0</c:v>
                </c:pt>
                <c:pt idx="2700">
                  <c:v>2247.0</c:v>
                </c:pt>
                <c:pt idx="2701">
                  <c:v>2248.0</c:v>
                </c:pt>
                <c:pt idx="2702">
                  <c:v>2249.0</c:v>
                </c:pt>
                <c:pt idx="2703">
                  <c:v>2250.0</c:v>
                </c:pt>
                <c:pt idx="2704">
                  <c:v>2251.0</c:v>
                </c:pt>
                <c:pt idx="2705">
                  <c:v>2252.0</c:v>
                </c:pt>
                <c:pt idx="2706">
                  <c:v>2253.0</c:v>
                </c:pt>
                <c:pt idx="2707">
                  <c:v>2254.0</c:v>
                </c:pt>
                <c:pt idx="2708">
                  <c:v>2255.0</c:v>
                </c:pt>
                <c:pt idx="2709">
                  <c:v>2256.0</c:v>
                </c:pt>
                <c:pt idx="2710">
                  <c:v>2257.0</c:v>
                </c:pt>
                <c:pt idx="2711">
                  <c:v>2258.0</c:v>
                </c:pt>
                <c:pt idx="2712">
                  <c:v>2259.0</c:v>
                </c:pt>
                <c:pt idx="2713">
                  <c:v>2260.0</c:v>
                </c:pt>
                <c:pt idx="2714">
                  <c:v>2261.0</c:v>
                </c:pt>
                <c:pt idx="2715">
                  <c:v>2262.0</c:v>
                </c:pt>
                <c:pt idx="2716">
                  <c:v>2263.0</c:v>
                </c:pt>
                <c:pt idx="2717">
                  <c:v>2263.0</c:v>
                </c:pt>
                <c:pt idx="2718">
                  <c:v>2263.0</c:v>
                </c:pt>
                <c:pt idx="2719">
                  <c:v>2264.0</c:v>
                </c:pt>
                <c:pt idx="2720">
                  <c:v>2265.0</c:v>
                </c:pt>
                <c:pt idx="2721">
                  <c:v>2266.0</c:v>
                </c:pt>
                <c:pt idx="2722">
                  <c:v>2267.0</c:v>
                </c:pt>
                <c:pt idx="2723">
                  <c:v>2268.0</c:v>
                </c:pt>
                <c:pt idx="2724">
                  <c:v>2269.0</c:v>
                </c:pt>
                <c:pt idx="2725">
                  <c:v>2269.0</c:v>
                </c:pt>
                <c:pt idx="2726">
                  <c:v>2269.0</c:v>
                </c:pt>
                <c:pt idx="2727">
                  <c:v>2270.0</c:v>
                </c:pt>
                <c:pt idx="2728">
                  <c:v>2271.0</c:v>
                </c:pt>
                <c:pt idx="2729">
                  <c:v>2272.0</c:v>
                </c:pt>
                <c:pt idx="2730">
                  <c:v>2273.0</c:v>
                </c:pt>
                <c:pt idx="2731">
                  <c:v>2274.0</c:v>
                </c:pt>
                <c:pt idx="2732">
                  <c:v>2275.0</c:v>
                </c:pt>
                <c:pt idx="2733">
                  <c:v>2276.0</c:v>
                </c:pt>
                <c:pt idx="2734">
                  <c:v>2277.0</c:v>
                </c:pt>
                <c:pt idx="2735">
                  <c:v>2278.0</c:v>
                </c:pt>
                <c:pt idx="2736">
                  <c:v>2279.0</c:v>
                </c:pt>
                <c:pt idx="2737">
                  <c:v>2280.0</c:v>
                </c:pt>
                <c:pt idx="2738">
                  <c:v>2281.0</c:v>
                </c:pt>
                <c:pt idx="2739">
                  <c:v>2282.0</c:v>
                </c:pt>
                <c:pt idx="2740">
                  <c:v>2283.0</c:v>
                </c:pt>
                <c:pt idx="2741">
                  <c:v>2284.0</c:v>
                </c:pt>
                <c:pt idx="2742">
                  <c:v>2285.0</c:v>
                </c:pt>
                <c:pt idx="2743">
                  <c:v>2286.0</c:v>
                </c:pt>
                <c:pt idx="2744">
                  <c:v>2286.0</c:v>
                </c:pt>
                <c:pt idx="2745">
                  <c:v>2287.0</c:v>
                </c:pt>
                <c:pt idx="2746">
                  <c:v>2287.0</c:v>
                </c:pt>
                <c:pt idx="2747">
                  <c:v>2287.0</c:v>
                </c:pt>
                <c:pt idx="2748">
                  <c:v>2288.0</c:v>
                </c:pt>
                <c:pt idx="2749">
                  <c:v>2288.0</c:v>
                </c:pt>
                <c:pt idx="2750">
                  <c:v>2289.0</c:v>
                </c:pt>
                <c:pt idx="2751">
                  <c:v>2290.0</c:v>
                </c:pt>
                <c:pt idx="2752">
                  <c:v>2291.0</c:v>
                </c:pt>
                <c:pt idx="2753">
                  <c:v>2292.0</c:v>
                </c:pt>
                <c:pt idx="2754">
                  <c:v>2292.0</c:v>
                </c:pt>
                <c:pt idx="2755">
                  <c:v>2293.0</c:v>
                </c:pt>
                <c:pt idx="2756">
                  <c:v>2294.0</c:v>
                </c:pt>
                <c:pt idx="2757">
                  <c:v>2295.0</c:v>
                </c:pt>
                <c:pt idx="2758">
                  <c:v>2295.0</c:v>
                </c:pt>
                <c:pt idx="2759">
                  <c:v>2295.0</c:v>
                </c:pt>
                <c:pt idx="2760">
                  <c:v>2295.0</c:v>
                </c:pt>
                <c:pt idx="2761">
                  <c:v>2295.0</c:v>
                </c:pt>
                <c:pt idx="2762">
                  <c:v>2296.0</c:v>
                </c:pt>
                <c:pt idx="2763">
                  <c:v>2296.0</c:v>
                </c:pt>
                <c:pt idx="2764">
                  <c:v>2296.0</c:v>
                </c:pt>
                <c:pt idx="2765">
                  <c:v>2297.0</c:v>
                </c:pt>
                <c:pt idx="2766">
                  <c:v>2298.0</c:v>
                </c:pt>
                <c:pt idx="2767">
                  <c:v>2299.0</c:v>
                </c:pt>
                <c:pt idx="2768">
                  <c:v>2300.0</c:v>
                </c:pt>
                <c:pt idx="2769">
                  <c:v>2301.0</c:v>
                </c:pt>
                <c:pt idx="2770">
                  <c:v>2302.0</c:v>
                </c:pt>
                <c:pt idx="2771">
                  <c:v>2303.0</c:v>
                </c:pt>
                <c:pt idx="2772">
                  <c:v>2304.0</c:v>
                </c:pt>
                <c:pt idx="2773">
                  <c:v>2305.0</c:v>
                </c:pt>
                <c:pt idx="2774">
                  <c:v>2306.0</c:v>
                </c:pt>
                <c:pt idx="2775">
                  <c:v>2307.0</c:v>
                </c:pt>
                <c:pt idx="2776">
                  <c:v>2307.0</c:v>
                </c:pt>
                <c:pt idx="2777">
                  <c:v>2308.0</c:v>
                </c:pt>
                <c:pt idx="2778">
                  <c:v>2309.0</c:v>
                </c:pt>
                <c:pt idx="2779">
                  <c:v>2310.0</c:v>
                </c:pt>
                <c:pt idx="2780">
                  <c:v>2311.0</c:v>
                </c:pt>
                <c:pt idx="2781">
                  <c:v>2312.0</c:v>
                </c:pt>
                <c:pt idx="2782">
                  <c:v>2313.0</c:v>
                </c:pt>
                <c:pt idx="2783">
                  <c:v>2313.0</c:v>
                </c:pt>
                <c:pt idx="2784">
                  <c:v>2314.0</c:v>
                </c:pt>
                <c:pt idx="2785">
                  <c:v>2315.0</c:v>
                </c:pt>
                <c:pt idx="2786">
                  <c:v>2316.0</c:v>
                </c:pt>
                <c:pt idx="2787">
                  <c:v>2316.0</c:v>
                </c:pt>
                <c:pt idx="2788">
                  <c:v>2316.0</c:v>
                </c:pt>
                <c:pt idx="2789">
                  <c:v>2316.0</c:v>
                </c:pt>
                <c:pt idx="2790">
                  <c:v>2317.0</c:v>
                </c:pt>
                <c:pt idx="2791">
                  <c:v>2317.0</c:v>
                </c:pt>
                <c:pt idx="2792">
                  <c:v>2317.0</c:v>
                </c:pt>
                <c:pt idx="2793">
                  <c:v>2318.0</c:v>
                </c:pt>
                <c:pt idx="2794">
                  <c:v>2319.0</c:v>
                </c:pt>
                <c:pt idx="2795">
                  <c:v>2320.0</c:v>
                </c:pt>
                <c:pt idx="2796">
                  <c:v>2321.0</c:v>
                </c:pt>
                <c:pt idx="2797">
                  <c:v>2322.0</c:v>
                </c:pt>
                <c:pt idx="2798">
                  <c:v>2323.0</c:v>
                </c:pt>
                <c:pt idx="2799">
                  <c:v>2324.0</c:v>
                </c:pt>
                <c:pt idx="2800">
                  <c:v>2325.0</c:v>
                </c:pt>
                <c:pt idx="2801">
                  <c:v>2326.0</c:v>
                </c:pt>
                <c:pt idx="2802">
                  <c:v>2327.0</c:v>
                </c:pt>
                <c:pt idx="2803">
                  <c:v>2328.0</c:v>
                </c:pt>
                <c:pt idx="2804">
                  <c:v>2329.0</c:v>
                </c:pt>
                <c:pt idx="2805">
                  <c:v>2330.0</c:v>
                </c:pt>
                <c:pt idx="2806">
                  <c:v>2331.0</c:v>
                </c:pt>
                <c:pt idx="2807">
                  <c:v>2332.0</c:v>
                </c:pt>
                <c:pt idx="2808">
                  <c:v>2333.0</c:v>
                </c:pt>
                <c:pt idx="2809">
                  <c:v>2334.0</c:v>
                </c:pt>
                <c:pt idx="2810">
                  <c:v>2335.0</c:v>
                </c:pt>
                <c:pt idx="2811">
                  <c:v>2336.0</c:v>
                </c:pt>
                <c:pt idx="2812">
                  <c:v>2336.0</c:v>
                </c:pt>
                <c:pt idx="2813">
                  <c:v>2337.0</c:v>
                </c:pt>
                <c:pt idx="2814">
                  <c:v>2337.0</c:v>
                </c:pt>
                <c:pt idx="2815">
                  <c:v>2338.0</c:v>
                </c:pt>
                <c:pt idx="2816">
                  <c:v>2339.0</c:v>
                </c:pt>
                <c:pt idx="2817">
                  <c:v>2340.0</c:v>
                </c:pt>
                <c:pt idx="2818">
                  <c:v>2341.0</c:v>
                </c:pt>
                <c:pt idx="2819">
                  <c:v>2341.0</c:v>
                </c:pt>
                <c:pt idx="2820">
                  <c:v>2341.0</c:v>
                </c:pt>
                <c:pt idx="2821">
                  <c:v>2342.0</c:v>
                </c:pt>
                <c:pt idx="2822">
                  <c:v>2343.0</c:v>
                </c:pt>
                <c:pt idx="2823">
                  <c:v>2344.0</c:v>
                </c:pt>
                <c:pt idx="2824">
                  <c:v>2345.0</c:v>
                </c:pt>
                <c:pt idx="2825">
                  <c:v>2346.0</c:v>
                </c:pt>
                <c:pt idx="2826">
                  <c:v>2346.0</c:v>
                </c:pt>
                <c:pt idx="2827">
                  <c:v>2346.0</c:v>
                </c:pt>
                <c:pt idx="2828">
                  <c:v>2346.0</c:v>
                </c:pt>
                <c:pt idx="2829">
                  <c:v>2347.0</c:v>
                </c:pt>
                <c:pt idx="2830">
                  <c:v>2348.0</c:v>
                </c:pt>
                <c:pt idx="2831">
                  <c:v>2349.0</c:v>
                </c:pt>
                <c:pt idx="2832">
                  <c:v>2350.0</c:v>
                </c:pt>
                <c:pt idx="2833">
                  <c:v>2351.0</c:v>
                </c:pt>
                <c:pt idx="2834">
                  <c:v>2352.0</c:v>
                </c:pt>
                <c:pt idx="2835">
                  <c:v>2353.0</c:v>
                </c:pt>
                <c:pt idx="2836">
                  <c:v>2354.0</c:v>
                </c:pt>
                <c:pt idx="2837">
                  <c:v>2355.0</c:v>
                </c:pt>
                <c:pt idx="2838">
                  <c:v>2356.0</c:v>
                </c:pt>
                <c:pt idx="2839">
                  <c:v>2357.0</c:v>
                </c:pt>
                <c:pt idx="2840">
                  <c:v>2357.0</c:v>
                </c:pt>
                <c:pt idx="2841">
                  <c:v>2357.0</c:v>
                </c:pt>
                <c:pt idx="2842">
                  <c:v>2358.0</c:v>
                </c:pt>
                <c:pt idx="2843">
                  <c:v>2359.0</c:v>
                </c:pt>
                <c:pt idx="2844">
                  <c:v>2360.0</c:v>
                </c:pt>
                <c:pt idx="2845">
                  <c:v>2361.0</c:v>
                </c:pt>
                <c:pt idx="2846">
                  <c:v>2362.0</c:v>
                </c:pt>
                <c:pt idx="2847">
                  <c:v>2363.0</c:v>
                </c:pt>
                <c:pt idx="2848">
                  <c:v>2364.0</c:v>
                </c:pt>
                <c:pt idx="2849">
                  <c:v>2365.0</c:v>
                </c:pt>
                <c:pt idx="2850">
                  <c:v>2366.0</c:v>
                </c:pt>
                <c:pt idx="2851">
                  <c:v>2367.0</c:v>
                </c:pt>
                <c:pt idx="2852">
                  <c:v>2368.0</c:v>
                </c:pt>
                <c:pt idx="2853">
                  <c:v>2369.0</c:v>
                </c:pt>
                <c:pt idx="2854">
                  <c:v>2370.0</c:v>
                </c:pt>
                <c:pt idx="2855">
                  <c:v>2371.0</c:v>
                </c:pt>
                <c:pt idx="2856">
                  <c:v>2372.0</c:v>
                </c:pt>
                <c:pt idx="2857">
                  <c:v>2372.0</c:v>
                </c:pt>
                <c:pt idx="2858">
                  <c:v>2372.0</c:v>
                </c:pt>
                <c:pt idx="2859">
                  <c:v>2373.0</c:v>
                </c:pt>
                <c:pt idx="2860">
                  <c:v>2374.0</c:v>
                </c:pt>
                <c:pt idx="2861">
                  <c:v>2375.0</c:v>
                </c:pt>
                <c:pt idx="2862">
                  <c:v>2376.0</c:v>
                </c:pt>
                <c:pt idx="2863">
                  <c:v>2377.0</c:v>
                </c:pt>
                <c:pt idx="2864">
                  <c:v>2378.0</c:v>
                </c:pt>
                <c:pt idx="2865">
                  <c:v>2379.0</c:v>
                </c:pt>
                <c:pt idx="2866">
                  <c:v>2380.0</c:v>
                </c:pt>
                <c:pt idx="2867">
                  <c:v>2381.0</c:v>
                </c:pt>
                <c:pt idx="2868">
                  <c:v>2382.0</c:v>
                </c:pt>
                <c:pt idx="2869">
                  <c:v>2383.0</c:v>
                </c:pt>
                <c:pt idx="2870">
                  <c:v>2384.0</c:v>
                </c:pt>
                <c:pt idx="2871">
                  <c:v>2385.0</c:v>
                </c:pt>
                <c:pt idx="2872">
                  <c:v>2386.0</c:v>
                </c:pt>
                <c:pt idx="2873">
                  <c:v>2387.0</c:v>
                </c:pt>
                <c:pt idx="2874">
                  <c:v>2388.0</c:v>
                </c:pt>
                <c:pt idx="2875">
                  <c:v>2389.0</c:v>
                </c:pt>
                <c:pt idx="2876">
                  <c:v>2390.0</c:v>
                </c:pt>
                <c:pt idx="2877">
                  <c:v>2391.0</c:v>
                </c:pt>
                <c:pt idx="2878">
                  <c:v>2391.0</c:v>
                </c:pt>
                <c:pt idx="2879">
                  <c:v>2392.0</c:v>
                </c:pt>
                <c:pt idx="2880">
                  <c:v>2393.0</c:v>
                </c:pt>
                <c:pt idx="2881">
                  <c:v>2394.0</c:v>
                </c:pt>
                <c:pt idx="2882">
                  <c:v>2395.0</c:v>
                </c:pt>
                <c:pt idx="2883">
                  <c:v>2396.0</c:v>
                </c:pt>
                <c:pt idx="2884">
                  <c:v>2397.0</c:v>
                </c:pt>
                <c:pt idx="2885">
                  <c:v>2398.0</c:v>
                </c:pt>
                <c:pt idx="2886">
                  <c:v>2399.0</c:v>
                </c:pt>
                <c:pt idx="2887">
                  <c:v>2400.0</c:v>
                </c:pt>
                <c:pt idx="2888">
                  <c:v>2401.0</c:v>
                </c:pt>
                <c:pt idx="2889">
                  <c:v>2402.0</c:v>
                </c:pt>
                <c:pt idx="2890">
                  <c:v>2403.0</c:v>
                </c:pt>
                <c:pt idx="2891">
                  <c:v>2403.0</c:v>
                </c:pt>
                <c:pt idx="2892">
                  <c:v>2403.0</c:v>
                </c:pt>
                <c:pt idx="2893">
                  <c:v>2404.0</c:v>
                </c:pt>
                <c:pt idx="2894">
                  <c:v>2405.0</c:v>
                </c:pt>
                <c:pt idx="2895">
                  <c:v>2406.0</c:v>
                </c:pt>
                <c:pt idx="2896">
                  <c:v>2407.0</c:v>
                </c:pt>
                <c:pt idx="2897">
                  <c:v>2408.0</c:v>
                </c:pt>
                <c:pt idx="2898">
                  <c:v>2409.0</c:v>
                </c:pt>
                <c:pt idx="2899">
                  <c:v>2410.0</c:v>
                </c:pt>
                <c:pt idx="2900">
                  <c:v>2411.0</c:v>
                </c:pt>
                <c:pt idx="2901">
                  <c:v>2412.0</c:v>
                </c:pt>
                <c:pt idx="2902">
                  <c:v>2413.0</c:v>
                </c:pt>
                <c:pt idx="2903">
                  <c:v>2414.0</c:v>
                </c:pt>
                <c:pt idx="2904">
                  <c:v>2415.0</c:v>
                </c:pt>
                <c:pt idx="2905">
                  <c:v>2416.0</c:v>
                </c:pt>
                <c:pt idx="2906">
                  <c:v>2416.0</c:v>
                </c:pt>
                <c:pt idx="2907">
                  <c:v>2416.0</c:v>
                </c:pt>
                <c:pt idx="2908">
                  <c:v>2417.0</c:v>
                </c:pt>
                <c:pt idx="2909">
                  <c:v>2418.0</c:v>
                </c:pt>
                <c:pt idx="2910">
                  <c:v>2419.0</c:v>
                </c:pt>
                <c:pt idx="2911">
                  <c:v>2419.0</c:v>
                </c:pt>
                <c:pt idx="2912">
                  <c:v>2419.0</c:v>
                </c:pt>
                <c:pt idx="2913">
                  <c:v>2420.0</c:v>
                </c:pt>
                <c:pt idx="2914">
                  <c:v>2420.0</c:v>
                </c:pt>
                <c:pt idx="2915">
                  <c:v>2421.0</c:v>
                </c:pt>
                <c:pt idx="2916">
                  <c:v>2422.0</c:v>
                </c:pt>
                <c:pt idx="2917">
                  <c:v>2423.0</c:v>
                </c:pt>
                <c:pt idx="2918">
                  <c:v>2424.0</c:v>
                </c:pt>
                <c:pt idx="2919">
                  <c:v>2425.0</c:v>
                </c:pt>
                <c:pt idx="2920">
                  <c:v>2426.0</c:v>
                </c:pt>
                <c:pt idx="2921">
                  <c:v>2426.0</c:v>
                </c:pt>
                <c:pt idx="2922">
                  <c:v>2426.0</c:v>
                </c:pt>
                <c:pt idx="2923">
                  <c:v>2426.0</c:v>
                </c:pt>
                <c:pt idx="2924">
                  <c:v>2426.0</c:v>
                </c:pt>
                <c:pt idx="2925">
                  <c:v>2427.0</c:v>
                </c:pt>
                <c:pt idx="2926">
                  <c:v>2428.0</c:v>
                </c:pt>
                <c:pt idx="2927">
                  <c:v>2429.0</c:v>
                </c:pt>
                <c:pt idx="2928">
                  <c:v>2430.0</c:v>
                </c:pt>
                <c:pt idx="2929">
                  <c:v>2431.0</c:v>
                </c:pt>
                <c:pt idx="2930">
                  <c:v>2432.0</c:v>
                </c:pt>
                <c:pt idx="2931">
                  <c:v>2433.0</c:v>
                </c:pt>
                <c:pt idx="2932">
                  <c:v>2433.0</c:v>
                </c:pt>
                <c:pt idx="2933">
                  <c:v>2433.0</c:v>
                </c:pt>
                <c:pt idx="2934">
                  <c:v>2434.0</c:v>
                </c:pt>
                <c:pt idx="2935">
                  <c:v>2434.0</c:v>
                </c:pt>
                <c:pt idx="2936">
                  <c:v>2435.0</c:v>
                </c:pt>
                <c:pt idx="2937">
                  <c:v>2436.0</c:v>
                </c:pt>
                <c:pt idx="2938">
                  <c:v>2437.0</c:v>
                </c:pt>
                <c:pt idx="2939">
                  <c:v>2438.0</c:v>
                </c:pt>
                <c:pt idx="2940">
                  <c:v>2438.0</c:v>
                </c:pt>
                <c:pt idx="2941">
                  <c:v>2439.0</c:v>
                </c:pt>
                <c:pt idx="2942">
                  <c:v>2440.0</c:v>
                </c:pt>
                <c:pt idx="2943">
                  <c:v>2440.0</c:v>
                </c:pt>
                <c:pt idx="2944">
                  <c:v>2440.0</c:v>
                </c:pt>
                <c:pt idx="2945">
                  <c:v>2441.0</c:v>
                </c:pt>
                <c:pt idx="2946">
                  <c:v>2442.0</c:v>
                </c:pt>
                <c:pt idx="2947">
                  <c:v>2443.0</c:v>
                </c:pt>
                <c:pt idx="2948">
                  <c:v>2444.0</c:v>
                </c:pt>
                <c:pt idx="2949">
                  <c:v>2445.0</c:v>
                </c:pt>
                <c:pt idx="2950">
                  <c:v>2446.0</c:v>
                </c:pt>
                <c:pt idx="2951">
                  <c:v>2447.0</c:v>
                </c:pt>
                <c:pt idx="2952">
                  <c:v>2447.0</c:v>
                </c:pt>
                <c:pt idx="2953">
                  <c:v>2448.0</c:v>
                </c:pt>
                <c:pt idx="2954">
                  <c:v>2449.0</c:v>
                </c:pt>
                <c:pt idx="2955">
                  <c:v>2449.0</c:v>
                </c:pt>
                <c:pt idx="2956">
                  <c:v>2449.0</c:v>
                </c:pt>
                <c:pt idx="2957">
                  <c:v>2449.0</c:v>
                </c:pt>
                <c:pt idx="2958">
                  <c:v>2450.0</c:v>
                </c:pt>
                <c:pt idx="2959">
                  <c:v>2451.0</c:v>
                </c:pt>
                <c:pt idx="2960">
                  <c:v>2452.0</c:v>
                </c:pt>
                <c:pt idx="2961">
                  <c:v>2453.0</c:v>
                </c:pt>
                <c:pt idx="2962">
                  <c:v>2454.0</c:v>
                </c:pt>
                <c:pt idx="2963">
                  <c:v>2455.0</c:v>
                </c:pt>
                <c:pt idx="2964">
                  <c:v>2456.0</c:v>
                </c:pt>
                <c:pt idx="2965">
                  <c:v>2457.0</c:v>
                </c:pt>
                <c:pt idx="2966">
                  <c:v>2458.0</c:v>
                </c:pt>
                <c:pt idx="2967">
                  <c:v>2459.0</c:v>
                </c:pt>
                <c:pt idx="2968">
                  <c:v>2460.0</c:v>
                </c:pt>
                <c:pt idx="2969">
                  <c:v>2461.0</c:v>
                </c:pt>
                <c:pt idx="2970">
                  <c:v>2462.0</c:v>
                </c:pt>
                <c:pt idx="2971">
                  <c:v>2463.0</c:v>
                </c:pt>
                <c:pt idx="2972">
                  <c:v>2464.0</c:v>
                </c:pt>
                <c:pt idx="2973">
                  <c:v>2465.0</c:v>
                </c:pt>
                <c:pt idx="2974">
                  <c:v>2466.0</c:v>
                </c:pt>
                <c:pt idx="2975">
                  <c:v>2467.0</c:v>
                </c:pt>
                <c:pt idx="2976">
                  <c:v>2468.0</c:v>
                </c:pt>
                <c:pt idx="2977">
                  <c:v>2469.0</c:v>
                </c:pt>
                <c:pt idx="2978">
                  <c:v>2470.0</c:v>
                </c:pt>
                <c:pt idx="2979">
                  <c:v>2471.0</c:v>
                </c:pt>
                <c:pt idx="2980">
                  <c:v>2472.0</c:v>
                </c:pt>
                <c:pt idx="2981">
                  <c:v>2473.0</c:v>
                </c:pt>
                <c:pt idx="2982">
                  <c:v>2474.0</c:v>
                </c:pt>
                <c:pt idx="2983">
                  <c:v>2475.0</c:v>
                </c:pt>
                <c:pt idx="2984">
                  <c:v>2476.0</c:v>
                </c:pt>
                <c:pt idx="2985">
                  <c:v>2477.0</c:v>
                </c:pt>
                <c:pt idx="2986">
                  <c:v>2478.0</c:v>
                </c:pt>
                <c:pt idx="2987">
                  <c:v>2479.0</c:v>
                </c:pt>
                <c:pt idx="2988">
                  <c:v>2480.0</c:v>
                </c:pt>
                <c:pt idx="2989">
                  <c:v>2481.0</c:v>
                </c:pt>
                <c:pt idx="2990">
                  <c:v>2482.0</c:v>
                </c:pt>
                <c:pt idx="2991">
                  <c:v>2483.0</c:v>
                </c:pt>
                <c:pt idx="2992">
                  <c:v>2484.0</c:v>
                </c:pt>
                <c:pt idx="2993">
                  <c:v>2485.0</c:v>
                </c:pt>
                <c:pt idx="2994">
                  <c:v>2486.0</c:v>
                </c:pt>
                <c:pt idx="2995">
                  <c:v>2487.0</c:v>
                </c:pt>
                <c:pt idx="2996">
                  <c:v>2488.0</c:v>
                </c:pt>
                <c:pt idx="2997">
                  <c:v>2489.0</c:v>
                </c:pt>
                <c:pt idx="2998">
                  <c:v>2490.0</c:v>
                </c:pt>
                <c:pt idx="2999">
                  <c:v>2491.0</c:v>
                </c:pt>
                <c:pt idx="3000">
                  <c:v>2492.0</c:v>
                </c:pt>
                <c:pt idx="3001">
                  <c:v>2493.0</c:v>
                </c:pt>
                <c:pt idx="3002">
                  <c:v>2494.0</c:v>
                </c:pt>
                <c:pt idx="3003">
                  <c:v>2495.0</c:v>
                </c:pt>
                <c:pt idx="3004">
                  <c:v>2496.0</c:v>
                </c:pt>
                <c:pt idx="3005">
                  <c:v>2497.0</c:v>
                </c:pt>
                <c:pt idx="3006">
                  <c:v>2498.0</c:v>
                </c:pt>
                <c:pt idx="3007">
                  <c:v>2499.0</c:v>
                </c:pt>
                <c:pt idx="3008">
                  <c:v>2500.0</c:v>
                </c:pt>
                <c:pt idx="3009">
                  <c:v>2501.0</c:v>
                </c:pt>
                <c:pt idx="3010">
                  <c:v>2502.0</c:v>
                </c:pt>
                <c:pt idx="3011">
                  <c:v>2503.0</c:v>
                </c:pt>
                <c:pt idx="3012">
                  <c:v>2504.0</c:v>
                </c:pt>
                <c:pt idx="3013">
                  <c:v>2505.0</c:v>
                </c:pt>
                <c:pt idx="3014">
                  <c:v>2506.0</c:v>
                </c:pt>
                <c:pt idx="3015">
                  <c:v>2507.0</c:v>
                </c:pt>
                <c:pt idx="3016">
                  <c:v>2508.0</c:v>
                </c:pt>
                <c:pt idx="3017">
                  <c:v>2509.0</c:v>
                </c:pt>
                <c:pt idx="3018">
                  <c:v>2510.0</c:v>
                </c:pt>
                <c:pt idx="3019">
                  <c:v>2511.0</c:v>
                </c:pt>
                <c:pt idx="3020">
                  <c:v>2512.0</c:v>
                </c:pt>
                <c:pt idx="3021">
                  <c:v>2513.0</c:v>
                </c:pt>
                <c:pt idx="3022">
                  <c:v>2514.0</c:v>
                </c:pt>
                <c:pt idx="3023">
                  <c:v>2515.0</c:v>
                </c:pt>
                <c:pt idx="3024">
                  <c:v>2515.0</c:v>
                </c:pt>
                <c:pt idx="3025">
                  <c:v>2515.0</c:v>
                </c:pt>
                <c:pt idx="3026">
                  <c:v>2516.0</c:v>
                </c:pt>
                <c:pt idx="3027">
                  <c:v>2516.0</c:v>
                </c:pt>
                <c:pt idx="3028">
                  <c:v>2516.0</c:v>
                </c:pt>
                <c:pt idx="3029">
                  <c:v>2516.0</c:v>
                </c:pt>
                <c:pt idx="3030">
                  <c:v>2517.0</c:v>
                </c:pt>
                <c:pt idx="3031">
                  <c:v>2518.0</c:v>
                </c:pt>
                <c:pt idx="3032">
                  <c:v>2519.0</c:v>
                </c:pt>
                <c:pt idx="3033">
                  <c:v>2520.0</c:v>
                </c:pt>
                <c:pt idx="3034">
                  <c:v>2521.0</c:v>
                </c:pt>
                <c:pt idx="3035">
                  <c:v>2522.0</c:v>
                </c:pt>
                <c:pt idx="3036">
                  <c:v>2522.0</c:v>
                </c:pt>
                <c:pt idx="3037">
                  <c:v>2523.0</c:v>
                </c:pt>
                <c:pt idx="3038">
                  <c:v>2523.0</c:v>
                </c:pt>
                <c:pt idx="3039">
                  <c:v>2524.0</c:v>
                </c:pt>
                <c:pt idx="3040">
                  <c:v>2525.0</c:v>
                </c:pt>
                <c:pt idx="3041">
                  <c:v>2526.0</c:v>
                </c:pt>
                <c:pt idx="3042">
                  <c:v>2527.0</c:v>
                </c:pt>
                <c:pt idx="3043">
                  <c:v>2528.0</c:v>
                </c:pt>
                <c:pt idx="3044">
                  <c:v>2529.0</c:v>
                </c:pt>
                <c:pt idx="3045">
                  <c:v>2529.0</c:v>
                </c:pt>
                <c:pt idx="3046">
                  <c:v>2530.0</c:v>
                </c:pt>
                <c:pt idx="3047">
                  <c:v>2531.0</c:v>
                </c:pt>
                <c:pt idx="3048">
                  <c:v>2532.0</c:v>
                </c:pt>
                <c:pt idx="3049">
                  <c:v>2533.0</c:v>
                </c:pt>
                <c:pt idx="3050">
                  <c:v>2534.0</c:v>
                </c:pt>
                <c:pt idx="3051">
                  <c:v>2535.0</c:v>
                </c:pt>
                <c:pt idx="3052">
                  <c:v>2536.0</c:v>
                </c:pt>
                <c:pt idx="3053">
                  <c:v>2537.0</c:v>
                </c:pt>
                <c:pt idx="3054">
                  <c:v>2538.0</c:v>
                </c:pt>
                <c:pt idx="3055">
                  <c:v>2538.0</c:v>
                </c:pt>
                <c:pt idx="3056">
                  <c:v>2538.0</c:v>
                </c:pt>
                <c:pt idx="3057">
                  <c:v>2538.0</c:v>
                </c:pt>
                <c:pt idx="3058">
                  <c:v>2539.0</c:v>
                </c:pt>
                <c:pt idx="3059">
                  <c:v>2540.0</c:v>
                </c:pt>
                <c:pt idx="3060">
                  <c:v>2541.0</c:v>
                </c:pt>
                <c:pt idx="3061">
                  <c:v>2542.0</c:v>
                </c:pt>
                <c:pt idx="3062">
                  <c:v>2543.0</c:v>
                </c:pt>
                <c:pt idx="3063">
                  <c:v>2544.0</c:v>
                </c:pt>
                <c:pt idx="3064">
                  <c:v>2545.0</c:v>
                </c:pt>
                <c:pt idx="3065">
                  <c:v>2545.0</c:v>
                </c:pt>
                <c:pt idx="3066">
                  <c:v>2545.0</c:v>
                </c:pt>
                <c:pt idx="3067">
                  <c:v>2545.0</c:v>
                </c:pt>
                <c:pt idx="3068">
                  <c:v>2546.0</c:v>
                </c:pt>
                <c:pt idx="3069">
                  <c:v>2547.0</c:v>
                </c:pt>
                <c:pt idx="3070">
                  <c:v>2548.0</c:v>
                </c:pt>
                <c:pt idx="3071">
                  <c:v>2549.0</c:v>
                </c:pt>
                <c:pt idx="3072">
                  <c:v>2550.0</c:v>
                </c:pt>
                <c:pt idx="3073">
                  <c:v>2551.0</c:v>
                </c:pt>
                <c:pt idx="3074">
                  <c:v>2552.0</c:v>
                </c:pt>
                <c:pt idx="3075">
                  <c:v>2553.0</c:v>
                </c:pt>
                <c:pt idx="3076">
                  <c:v>2553.0</c:v>
                </c:pt>
                <c:pt idx="3077">
                  <c:v>2554.0</c:v>
                </c:pt>
                <c:pt idx="3078">
                  <c:v>2555.0</c:v>
                </c:pt>
                <c:pt idx="3079">
                  <c:v>2555.0</c:v>
                </c:pt>
                <c:pt idx="3080">
                  <c:v>2556.0</c:v>
                </c:pt>
                <c:pt idx="3081">
                  <c:v>2557.0</c:v>
                </c:pt>
                <c:pt idx="3082">
                  <c:v>2558.0</c:v>
                </c:pt>
                <c:pt idx="3083">
                  <c:v>2558.0</c:v>
                </c:pt>
                <c:pt idx="3084">
                  <c:v>2558.0</c:v>
                </c:pt>
                <c:pt idx="3085">
                  <c:v>2558.0</c:v>
                </c:pt>
                <c:pt idx="3086">
                  <c:v>2559.0</c:v>
                </c:pt>
                <c:pt idx="3087">
                  <c:v>2560.0</c:v>
                </c:pt>
                <c:pt idx="3088">
                  <c:v>2561.0</c:v>
                </c:pt>
                <c:pt idx="3089">
                  <c:v>2562.0</c:v>
                </c:pt>
                <c:pt idx="3090">
                  <c:v>2563.0</c:v>
                </c:pt>
                <c:pt idx="3091">
                  <c:v>2564.0</c:v>
                </c:pt>
                <c:pt idx="3092">
                  <c:v>2565.0</c:v>
                </c:pt>
                <c:pt idx="3093">
                  <c:v>2566.0</c:v>
                </c:pt>
                <c:pt idx="3094">
                  <c:v>2567.0</c:v>
                </c:pt>
                <c:pt idx="3095">
                  <c:v>2568.0</c:v>
                </c:pt>
                <c:pt idx="3096">
                  <c:v>2569.0</c:v>
                </c:pt>
                <c:pt idx="3097">
                  <c:v>2570.0</c:v>
                </c:pt>
                <c:pt idx="3098">
                  <c:v>2571.0</c:v>
                </c:pt>
                <c:pt idx="3099">
                  <c:v>2572.0</c:v>
                </c:pt>
                <c:pt idx="3100">
                  <c:v>2573.0</c:v>
                </c:pt>
                <c:pt idx="3101">
                  <c:v>2573.0</c:v>
                </c:pt>
                <c:pt idx="3102">
                  <c:v>2573.0</c:v>
                </c:pt>
                <c:pt idx="3103">
                  <c:v>2574.0</c:v>
                </c:pt>
                <c:pt idx="3104">
                  <c:v>2575.0</c:v>
                </c:pt>
                <c:pt idx="3105">
                  <c:v>2576.0</c:v>
                </c:pt>
                <c:pt idx="3106">
                  <c:v>2577.0</c:v>
                </c:pt>
                <c:pt idx="3107">
                  <c:v>2577.0</c:v>
                </c:pt>
                <c:pt idx="3108">
                  <c:v>2578.0</c:v>
                </c:pt>
                <c:pt idx="3109">
                  <c:v>2579.0</c:v>
                </c:pt>
                <c:pt idx="3110">
                  <c:v>2580.0</c:v>
                </c:pt>
                <c:pt idx="3111">
                  <c:v>2581.0</c:v>
                </c:pt>
                <c:pt idx="3112">
                  <c:v>2582.0</c:v>
                </c:pt>
                <c:pt idx="3113">
                  <c:v>2583.0</c:v>
                </c:pt>
                <c:pt idx="3114">
                  <c:v>2584.0</c:v>
                </c:pt>
                <c:pt idx="3115">
                  <c:v>2585.0</c:v>
                </c:pt>
                <c:pt idx="3116">
                  <c:v>2586.0</c:v>
                </c:pt>
                <c:pt idx="3117">
                  <c:v>2587.0</c:v>
                </c:pt>
                <c:pt idx="3118">
                  <c:v>2588.0</c:v>
                </c:pt>
                <c:pt idx="3119">
                  <c:v>2589.0</c:v>
                </c:pt>
                <c:pt idx="3120">
                  <c:v>2590.0</c:v>
                </c:pt>
                <c:pt idx="3121">
                  <c:v>2591.0</c:v>
                </c:pt>
                <c:pt idx="3122">
                  <c:v>2592.0</c:v>
                </c:pt>
                <c:pt idx="3123">
                  <c:v>2593.0</c:v>
                </c:pt>
                <c:pt idx="3124">
                  <c:v>2594.0</c:v>
                </c:pt>
                <c:pt idx="3125">
                  <c:v>2595.0</c:v>
                </c:pt>
                <c:pt idx="3126">
                  <c:v>2596.0</c:v>
                </c:pt>
                <c:pt idx="3127">
                  <c:v>2597.0</c:v>
                </c:pt>
                <c:pt idx="3128">
                  <c:v>2598.0</c:v>
                </c:pt>
                <c:pt idx="3129">
                  <c:v>2599.0</c:v>
                </c:pt>
                <c:pt idx="3130">
                  <c:v>2600.0</c:v>
                </c:pt>
                <c:pt idx="3131">
                  <c:v>2601.0</c:v>
                </c:pt>
                <c:pt idx="3132">
                  <c:v>2602.0</c:v>
                </c:pt>
                <c:pt idx="3133">
                  <c:v>2603.0</c:v>
                </c:pt>
                <c:pt idx="3134">
                  <c:v>2604.0</c:v>
                </c:pt>
                <c:pt idx="3135">
                  <c:v>2604.0</c:v>
                </c:pt>
                <c:pt idx="3136">
                  <c:v>2604.0</c:v>
                </c:pt>
                <c:pt idx="3137">
                  <c:v>2604.0</c:v>
                </c:pt>
                <c:pt idx="3138">
                  <c:v>2605.0</c:v>
                </c:pt>
                <c:pt idx="3139">
                  <c:v>2606.0</c:v>
                </c:pt>
                <c:pt idx="3140">
                  <c:v>2607.0</c:v>
                </c:pt>
                <c:pt idx="3141">
                  <c:v>2608.0</c:v>
                </c:pt>
                <c:pt idx="3142">
                  <c:v>2609.0</c:v>
                </c:pt>
                <c:pt idx="3143">
                  <c:v>2610.0</c:v>
                </c:pt>
                <c:pt idx="3144">
                  <c:v>2611.0</c:v>
                </c:pt>
                <c:pt idx="3145">
                  <c:v>2611.0</c:v>
                </c:pt>
                <c:pt idx="3146">
                  <c:v>2612.0</c:v>
                </c:pt>
                <c:pt idx="3147">
                  <c:v>2613.0</c:v>
                </c:pt>
                <c:pt idx="3148">
                  <c:v>2613.0</c:v>
                </c:pt>
                <c:pt idx="3149">
                  <c:v>2614.0</c:v>
                </c:pt>
                <c:pt idx="3150">
                  <c:v>2615.0</c:v>
                </c:pt>
                <c:pt idx="3151">
                  <c:v>2616.0</c:v>
                </c:pt>
                <c:pt idx="3152">
                  <c:v>2617.0</c:v>
                </c:pt>
                <c:pt idx="3153">
                  <c:v>2618.0</c:v>
                </c:pt>
                <c:pt idx="3154">
                  <c:v>2619.0</c:v>
                </c:pt>
                <c:pt idx="3155">
                  <c:v>2620.0</c:v>
                </c:pt>
                <c:pt idx="3156">
                  <c:v>2621.0</c:v>
                </c:pt>
                <c:pt idx="3157">
                  <c:v>2622.0</c:v>
                </c:pt>
                <c:pt idx="3158">
                  <c:v>2623.0</c:v>
                </c:pt>
                <c:pt idx="3159">
                  <c:v>2624.0</c:v>
                </c:pt>
                <c:pt idx="3160">
                  <c:v>2625.0</c:v>
                </c:pt>
                <c:pt idx="3161">
                  <c:v>2626.0</c:v>
                </c:pt>
                <c:pt idx="3162">
                  <c:v>2627.0</c:v>
                </c:pt>
                <c:pt idx="3163">
                  <c:v>2628.0</c:v>
                </c:pt>
                <c:pt idx="3164">
                  <c:v>2629.0</c:v>
                </c:pt>
                <c:pt idx="3165">
                  <c:v>2629.0</c:v>
                </c:pt>
                <c:pt idx="3166">
                  <c:v>2629.0</c:v>
                </c:pt>
                <c:pt idx="3167">
                  <c:v>2629.0</c:v>
                </c:pt>
                <c:pt idx="3168">
                  <c:v>2629.0</c:v>
                </c:pt>
                <c:pt idx="3169">
                  <c:v>2629.0</c:v>
                </c:pt>
                <c:pt idx="3170">
                  <c:v>2630.0</c:v>
                </c:pt>
                <c:pt idx="3171">
                  <c:v>2631.0</c:v>
                </c:pt>
                <c:pt idx="3172">
                  <c:v>2632.0</c:v>
                </c:pt>
                <c:pt idx="3173">
                  <c:v>2633.0</c:v>
                </c:pt>
                <c:pt idx="3174">
                  <c:v>2634.0</c:v>
                </c:pt>
                <c:pt idx="3175">
                  <c:v>2635.0</c:v>
                </c:pt>
                <c:pt idx="3176">
                  <c:v>2636.0</c:v>
                </c:pt>
                <c:pt idx="3177">
                  <c:v>2637.0</c:v>
                </c:pt>
                <c:pt idx="3178">
                  <c:v>2638.0</c:v>
                </c:pt>
                <c:pt idx="3179">
                  <c:v>2639.0</c:v>
                </c:pt>
                <c:pt idx="3180">
                  <c:v>2640.0</c:v>
                </c:pt>
                <c:pt idx="3181">
                  <c:v>2641.0</c:v>
                </c:pt>
                <c:pt idx="3182">
                  <c:v>2642.0</c:v>
                </c:pt>
                <c:pt idx="3183">
                  <c:v>2643.0</c:v>
                </c:pt>
                <c:pt idx="3184">
                  <c:v>2643.0</c:v>
                </c:pt>
                <c:pt idx="3185">
                  <c:v>2643.0</c:v>
                </c:pt>
                <c:pt idx="3186">
                  <c:v>2644.0</c:v>
                </c:pt>
                <c:pt idx="3187">
                  <c:v>2645.0</c:v>
                </c:pt>
                <c:pt idx="3188">
                  <c:v>2646.0</c:v>
                </c:pt>
                <c:pt idx="3189">
                  <c:v>2647.0</c:v>
                </c:pt>
                <c:pt idx="3190">
                  <c:v>2648.0</c:v>
                </c:pt>
                <c:pt idx="3191">
                  <c:v>2648.0</c:v>
                </c:pt>
                <c:pt idx="3192">
                  <c:v>2649.0</c:v>
                </c:pt>
                <c:pt idx="3193">
                  <c:v>2650.0</c:v>
                </c:pt>
                <c:pt idx="3194">
                  <c:v>2651.0</c:v>
                </c:pt>
                <c:pt idx="3195">
                  <c:v>2652.0</c:v>
                </c:pt>
                <c:pt idx="3196">
                  <c:v>2653.0</c:v>
                </c:pt>
                <c:pt idx="3197">
                  <c:v>2654.0</c:v>
                </c:pt>
                <c:pt idx="3198">
                  <c:v>2655.0</c:v>
                </c:pt>
                <c:pt idx="3199">
                  <c:v>2656.0</c:v>
                </c:pt>
                <c:pt idx="3200">
                  <c:v>2657.0</c:v>
                </c:pt>
                <c:pt idx="3201">
                  <c:v>2658.0</c:v>
                </c:pt>
                <c:pt idx="3202">
                  <c:v>2659.0</c:v>
                </c:pt>
                <c:pt idx="3203">
                  <c:v>2660.0</c:v>
                </c:pt>
                <c:pt idx="3204">
                  <c:v>2661.0</c:v>
                </c:pt>
                <c:pt idx="3205">
                  <c:v>2662.0</c:v>
                </c:pt>
                <c:pt idx="3206">
                  <c:v>2662.0</c:v>
                </c:pt>
                <c:pt idx="3207">
                  <c:v>2662.0</c:v>
                </c:pt>
                <c:pt idx="3208">
                  <c:v>2663.0</c:v>
                </c:pt>
                <c:pt idx="3209">
                  <c:v>2663.0</c:v>
                </c:pt>
                <c:pt idx="3210">
                  <c:v>2663.0</c:v>
                </c:pt>
                <c:pt idx="3211">
                  <c:v>2664.0</c:v>
                </c:pt>
                <c:pt idx="3212">
                  <c:v>2664.0</c:v>
                </c:pt>
                <c:pt idx="3213">
                  <c:v>2665.0</c:v>
                </c:pt>
                <c:pt idx="3214">
                  <c:v>2666.0</c:v>
                </c:pt>
                <c:pt idx="3215">
                  <c:v>2667.0</c:v>
                </c:pt>
                <c:pt idx="3216">
                  <c:v>2667.0</c:v>
                </c:pt>
                <c:pt idx="3217">
                  <c:v>2668.0</c:v>
                </c:pt>
                <c:pt idx="3218">
                  <c:v>2669.0</c:v>
                </c:pt>
                <c:pt idx="3219">
                  <c:v>2670.0</c:v>
                </c:pt>
                <c:pt idx="3220">
                  <c:v>2671.0</c:v>
                </c:pt>
                <c:pt idx="3221">
                  <c:v>2672.0</c:v>
                </c:pt>
                <c:pt idx="3222">
                  <c:v>2673.0</c:v>
                </c:pt>
                <c:pt idx="3223">
                  <c:v>2674.0</c:v>
                </c:pt>
                <c:pt idx="3224">
                  <c:v>2675.0</c:v>
                </c:pt>
                <c:pt idx="3225">
                  <c:v>2675.0</c:v>
                </c:pt>
                <c:pt idx="3226">
                  <c:v>2676.0</c:v>
                </c:pt>
                <c:pt idx="3227">
                  <c:v>2676.0</c:v>
                </c:pt>
                <c:pt idx="3228">
                  <c:v>2676.0</c:v>
                </c:pt>
                <c:pt idx="3229">
                  <c:v>2677.0</c:v>
                </c:pt>
                <c:pt idx="3230">
                  <c:v>2678.0</c:v>
                </c:pt>
                <c:pt idx="3231">
                  <c:v>2678.0</c:v>
                </c:pt>
                <c:pt idx="3232">
                  <c:v>2679.0</c:v>
                </c:pt>
                <c:pt idx="3233">
                  <c:v>2680.0</c:v>
                </c:pt>
                <c:pt idx="3234">
                  <c:v>2681.0</c:v>
                </c:pt>
                <c:pt idx="3235">
                  <c:v>2682.0</c:v>
                </c:pt>
                <c:pt idx="3236">
                  <c:v>2683.0</c:v>
                </c:pt>
                <c:pt idx="3237">
                  <c:v>2684.0</c:v>
                </c:pt>
                <c:pt idx="3238">
                  <c:v>2685.0</c:v>
                </c:pt>
                <c:pt idx="3239">
                  <c:v>2686.0</c:v>
                </c:pt>
                <c:pt idx="3240">
                  <c:v>2687.0</c:v>
                </c:pt>
                <c:pt idx="3241">
                  <c:v>2688.0</c:v>
                </c:pt>
                <c:pt idx="3242">
                  <c:v>2689.0</c:v>
                </c:pt>
                <c:pt idx="3243">
                  <c:v>2690.0</c:v>
                </c:pt>
                <c:pt idx="3244">
                  <c:v>2691.0</c:v>
                </c:pt>
                <c:pt idx="3245">
                  <c:v>2692.0</c:v>
                </c:pt>
                <c:pt idx="3246">
                  <c:v>2693.0</c:v>
                </c:pt>
                <c:pt idx="3247">
                  <c:v>2694.0</c:v>
                </c:pt>
                <c:pt idx="3248">
                  <c:v>2694.0</c:v>
                </c:pt>
                <c:pt idx="3249">
                  <c:v>2694.0</c:v>
                </c:pt>
                <c:pt idx="3250">
                  <c:v>2695.0</c:v>
                </c:pt>
                <c:pt idx="3251">
                  <c:v>2696.0</c:v>
                </c:pt>
                <c:pt idx="3252">
                  <c:v>2697.0</c:v>
                </c:pt>
                <c:pt idx="3253">
                  <c:v>2698.0</c:v>
                </c:pt>
                <c:pt idx="3254">
                  <c:v>2699.0</c:v>
                </c:pt>
                <c:pt idx="3255">
                  <c:v>2700.0</c:v>
                </c:pt>
                <c:pt idx="3256">
                  <c:v>2701.0</c:v>
                </c:pt>
                <c:pt idx="3257">
                  <c:v>2702.0</c:v>
                </c:pt>
                <c:pt idx="3258">
                  <c:v>2703.0</c:v>
                </c:pt>
                <c:pt idx="3259">
                  <c:v>2704.0</c:v>
                </c:pt>
                <c:pt idx="3260">
                  <c:v>2705.0</c:v>
                </c:pt>
                <c:pt idx="3261">
                  <c:v>2705.0</c:v>
                </c:pt>
                <c:pt idx="3262">
                  <c:v>2706.0</c:v>
                </c:pt>
                <c:pt idx="3263">
                  <c:v>2707.0</c:v>
                </c:pt>
                <c:pt idx="3264">
                  <c:v>2708.0</c:v>
                </c:pt>
                <c:pt idx="3265">
                  <c:v>2709.0</c:v>
                </c:pt>
                <c:pt idx="3266">
                  <c:v>2710.0</c:v>
                </c:pt>
                <c:pt idx="3267">
                  <c:v>2711.0</c:v>
                </c:pt>
                <c:pt idx="3268">
                  <c:v>2712.0</c:v>
                </c:pt>
                <c:pt idx="3269">
                  <c:v>2713.0</c:v>
                </c:pt>
                <c:pt idx="3270">
                  <c:v>2713.0</c:v>
                </c:pt>
                <c:pt idx="3271">
                  <c:v>2714.0</c:v>
                </c:pt>
                <c:pt idx="3272">
                  <c:v>2715.0</c:v>
                </c:pt>
                <c:pt idx="3273">
                  <c:v>2716.0</c:v>
                </c:pt>
                <c:pt idx="3274">
                  <c:v>2717.0</c:v>
                </c:pt>
                <c:pt idx="3275">
                  <c:v>2718.0</c:v>
                </c:pt>
                <c:pt idx="3276">
                  <c:v>2718.0</c:v>
                </c:pt>
                <c:pt idx="3277">
                  <c:v>2719.0</c:v>
                </c:pt>
                <c:pt idx="3278">
                  <c:v>2720.0</c:v>
                </c:pt>
                <c:pt idx="3279">
                  <c:v>2721.0</c:v>
                </c:pt>
                <c:pt idx="3280">
                  <c:v>2722.0</c:v>
                </c:pt>
                <c:pt idx="3281">
                  <c:v>2722.0</c:v>
                </c:pt>
                <c:pt idx="3282">
                  <c:v>2723.0</c:v>
                </c:pt>
                <c:pt idx="3283">
                  <c:v>2723.0</c:v>
                </c:pt>
                <c:pt idx="3284">
                  <c:v>2724.0</c:v>
                </c:pt>
                <c:pt idx="3285">
                  <c:v>2725.0</c:v>
                </c:pt>
                <c:pt idx="3286">
                  <c:v>2726.0</c:v>
                </c:pt>
                <c:pt idx="3287">
                  <c:v>2727.0</c:v>
                </c:pt>
                <c:pt idx="3288">
                  <c:v>2728.0</c:v>
                </c:pt>
                <c:pt idx="3289">
                  <c:v>2729.0</c:v>
                </c:pt>
                <c:pt idx="3290">
                  <c:v>2730.0</c:v>
                </c:pt>
                <c:pt idx="3291">
                  <c:v>2731.0</c:v>
                </c:pt>
                <c:pt idx="3292">
                  <c:v>2732.0</c:v>
                </c:pt>
                <c:pt idx="3293">
                  <c:v>2733.0</c:v>
                </c:pt>
                <c:pt idx="3294">
                  <c:v>2734.0</c:v>
                </c:pt>
                <c:pt idx="3295">
                  <c:v>2735.0</c:v>
                </c:pt>
                <c:pt idx="3296">
                  <c:v>2736.0</c:v>
                </c:pt>
                <c:pt idx="3297">
                  <c:v>2737.0</c:v>
                </c:pt>
                <c:pt idx="3298">
                  <c:v>2738.0</c:v>
                </c:pt>
                <c:pt idx="3299">
                  <c:v>2739.0</c:v>
                </c:pt>
                <c:pt idx="3300">
                  <c:v>2740.0</c:v>
                </c:pt>
                <c:pt idx="3301">
                  <c:v>2741.0</c:v>
                </c:pt>
                <c:pt idx="3302">
                  <c:v>2742.0</c:v>
                </c:pt>
                <c:pt idx="3303">
                  <c:v>2743.0</c:v>
                </c:pt>
                <c:pt idx="3304">
                  <c:v>2744.0</c:v>
                </c:pt>
                <c:pt idx="3305">
                  <c:v>2745.0</c:v>
                </c:pt>
                <c:pt idx="3306">
                  <c:v>2746.0</c:v>
                </c:pt>
                <c:pt idx="3307">
                  <c:v>2747.0</c:v>
                </c:pt>
                <c:pt idx="3308">
                  <c:v>2748.0</c:v>
                </c:pt>
                <c:pt idx="3309">
                  <c:v>2749.0</c:v>
                </c:pt>
                <c:pt idx="3310">
                  <c:v>2750.0</c:v>
                </c:pt>
                <c:pt idx="3311">
                  <c:v>2751.0</c:v>
                </c:pt>
                <c:pt idx="3312">
                  <c:v>2752.0</c:v>
                </c:pt>
                <c:pt idx="3313">
                  <c:v>2752.0</c:v>
                </c:pt>
                <c:pt idx="3314">
                  <c:v>2753.0</c:v>
                </c:pt>
                <c:pt idx="3315">
                  <c:v>2754.0</c:v>
                </c:pt>
                <c:pt idx="3316">
                  <c:v>2755.0</c:v>
                </c:pt>
                <c:pt idx="3317">
                  <c:v>2756.0</c:v>
                </c:pt>
                <c:pt idx="3318">
                  <c:v>2757.0</c:v>
                </c:pt>
                <c:pt idx="3319">
                  <c:v>2758.0</c:v>
                </c:pt>
                <c:pt idx="3320">
                  <c:v>2759.0</c:v>
                </c:pt>
                <c:pt idx="3321">
                  <c:v>2760.0</c:v>
                </c:pt>
                <c:pt idx="3322">
                  <c:v>2761.0</c:v>
                </c:pt>
                <c:pt idx="3323">
                  <c:v>2762.0</c:v>
                </c:pt>
                <c:pt idx="3324">
                  <c:v>2763.0</c:v>
                </c:pt>
                <c:pt idx="3325">
                  <c:v>2764.0</c:v>
                </c:pt>
                <c:pt idx="3326">
                  <c:v>2765.0</c:v>
                </c:pt>
                <c:pt idx="3327">
                  <c:v>2766.0</c:v>
                </c:pt>
                <c:pt idx="3328">
                  <c:v>2767.0</c:v>
                </c:pt>
                <c:pt idx="3329">
                  <c:v>2768.0</c:v>
                </c:pt>
                <c:pt idx="3330">
                  <c:v>2769.0</c:v>
                </c:pt>
                <c:pt idx="3331">
                  <c:v>2770.0</c:v>
                </c:pt>
                <c:pt idx="3332">
                  <c:v>2771.0</c:v>
                </c:pt>
                <c:pt idx="3333">
                  <c:v>2772.0</c:v>
                </c:pt>
                <c:pt idx="3334">
                  <c:v>2773.0</c:v>
                </c:pt>
                <c:pt idx="3335">
                  <c:v>2774.0</c:v>
                </c:pt>
                <c:pt idx="3336">
                  <c:v>2775.0</c:v>
                </c:pt>
                <c:pt idx="3337">
                  <c:v>2776.0</c:v>
                </c:pt>
                <c:pt idx="3338">
                  <c:v>2777.0</c:v>
                </c:pt>
                <c:pt idx="3339">
                  <c:v>2778.0</c:v>
                </c:pt>
                <c:pt idx="3340">
                  <c:v>2779.0</c:v>
                </c:pt>
                <c:pt idx="3341">
                  <c:v>2780.0</c:v>
                </c:pt>
                <c:pt idx="3342">
                  <c:v>2781.0</c:v>
                </c:pt>
                <c:pt idx="3343">
                  <c:v>2782.0</c:v>
                </c:pt>
                <c:pt idx="3344">
                  <c:v>2783.0</c:v>
                </c:pt>
                <c:pt idx="3345">
                  <c:v>2784.0</c:v>
                </c:pt>
                <c:pt idx="3346">
                  <c:v>2784.0</c:v>
                </c:pt>
                <c:pt idx="3347">
                  <c:v>2785.0</c:v>
                </c:pt>
                <c:pt idx="3348">
                  <c:v>2786.0</c:v>
                </c:pt>
                <c:pt idx="3349">
                  <c:v>2787.0</c:v>
                </c:pt>
                <c:pt idx="3350">
                  <c:v>2788.0</c:v>
                </c:pt>
                <c:pt idx="3351">
                  <c:v>2789.0</c:v>
                </c:pt>
                <c:pt idx="3352">
                  <c:v>2790.0</c:v>
                </c:pt>
                <c:pt idx="3353">
                  <c:v>2791.0</c:v>
                </c:pt>
                <c:pt idx="3354">
                  <c:v>2792.0</c:v>
                </c:pt>
                <c:pt idx="3355">
                  <c:v>2793.0</c:v>
                </c:pt>
                <c:pt idx="3356">
                  <c:v>2794.0</c:v>
                </c:pt>
                <c:pt idx="3357">
                  <c:v>2795.0</c:v>
                </c:pt>
                <c:pt idx="3358">
                  <c:v>2796.0</c:v>
                </c:pt>
                <c:pt idx="3359">
                  <c:v>2797.0</c:v>
                </c:pt>
                <c:pt idx="3360">
                  <c:v>2797.0</c:v>
                </c:pt>
                <c:pt idx="3361">
                  <c:v>2798.0</c:v>
                </c:pt>
                <c:pt idx="3362">
                  <c:v>2799.0</c:v>
                </c:pt>
                <c:pt idx="3363">
                  <c:v>2800.0</c:v>
                </c:pt>
                <c:pt idx="3364">
                  <c:v>2801.0</c:v>
                </c:pt>
                <c:pt idx="3365">
                  <c:v>2802.0</c:v>
                </c:pt>
                <c:pt idx="3366">
                  <c:v>2803.0</c:v>
                </c:pt>
                <c:pt idx="3367">
                  <c:v>2804.0</c:v>
                </c:pt>
                <c:pt idx="3368">
                  <c:v>2805.0</c:v>
                </c:pt>
                <c:pt idx="3369">
                  <c:v>2806.0</c:v>
                </c:pt>
                <c:pt idx="3370">
                  <c:v>2807.0</c:v>
                </c:pt>
                <c:pt idx="3371">
                  <c:v>2808.0</c:v>
                </c:pt>
                <c:pt idx="3372">
                  <c:v>2809.0</c:v>
                </c:pt>
                <c:pt idx="3373">
                  <c:v>2810.0</c:v>
                </c:pt>
                <c:pt idx="3374">
                  <c:v>2811.0</c:v>
                </c:pt>
                <c:pt idx="3375">
                  <c:v>2812.0</c:v>
                </c:pt>
                <c:pt idx="3376">
                  <c:v>2813.0</c:v>
                </c:pt>
                <c:pt idx="3377">
                  <c:v>2814.0</c:v>
                </c:pt>
                <c:pt idx="3378">
                  <c:v>2815.0</c:v>
                </c:pt>
                <c:pt idx="3379">
                  <c:v>2816.0</c:v>
                </c:pt>
                <c:pt idx="3380">
                  <c:v>2817.0</c:v>
                </c:pt>
                <c:pt idx="3381">
                  <c:v>2818.0</c:v>
                </c:pt>
                <c:pt idx="3382">
                  <c:v>2819.0</c:v>
                </c:pt>
                <c:pt idx="3383">
                  <c:v>2820.0</c:v>
                </c:pt>
                <c:pt idx="3384">
                  <c:v>2821.0</c:v>
                </c:pt>
                <c:pt idx="3385">
                  <c:v>2822.0</c:v>
                </c:pt>
                <c:pt idx="3386">
                  <c:v>2823.0</c:v>
                </c:pt>
                <c:pt idx="3387">
                  <c:v>2824.0</c:v>
                </c:pt>
                <c:pt idx="3388">
                  <c:v>2825.0</c:v>
                </c:pt>
                <c:pt idx="3389">
                  <c:v>2826.0</c:v>
                </c:pt>
                <c:pt idx="3390">
                  <c:v>2827.0</c:v>
                </c:pt>
                <c:pt idx="3391">
                  <c:v>2828.0</c:v>
                </c:pt>
                <c:pt idx="3392">
                  <c:v>2829.0</c:v>
                </c:pt>
                <c:pt idx="3393">
                  <c:v>2830.0</c:v>
                </c:pt>
                <c:pt idx="3394">
                  <c:v>2831.0</c:v>
                </c:pt>
                <c:pt idx="3395">
                  <c:v>2832.0</c:v>
                </c:pt>
                <c:pt idx="3396">
                  <c:v>2833.0</c:v>
                </c:pt>
                <c:pt idx="3397">
                  <c:v>2834.0</c:v>
                </c:pt>
                <c:pt idx="3398">
                  <c:v>2834.0</c:v>
                </c:pt>
                <c:pt idx="3399">
                  <c:v>2834.0</c:v>
                </c:pt>
                <c:pt idx="3400">
                  <c:v>2835.0</c:v>
                </c:pt>
                <c:pt idx="3401">
                  <c:v>2836.0</c:v>
                </c:pt>
                <c:pt idx="3402">
                  <c:v>2837.0</c:v>
                </c:pt>
                <c:pt idx="3403">
                  <c:v>2838.0</c:v>
                </c:pt>
                <c:pt idx="3404">
                  <c:v>2838.0</c:v>
                </c:pt>
                <c:pt idx="3405">
                  <c:v>2839.0</c:v>
                </c:pt>
                <c:pt idx="3406">
                  <c:v>2840.0</c:v>
                </c:pt>
                <c:pt idx="3407">
                  <c:v>2841.0</c:v>
                </c:pt>
                <c:pt idx="3408">
                  <c:v>2842.0</c:v>
                </c:pt>
                <c:pt idx="3409">
                  <c:v>2843.0</c:v>
                </c:pt>
                <c:pt idx="3410">
                  <c:v>2844.0</c:v>
                </c:pt>
                <c:pt idx="3411">
                  <c:v>2845.0</c:v>
                </c:pt>
                <c:pt idx="3412">
                  <c:v>2845.0</c:v>
                </c:pt>
                <c:pt idx="3413">
                  <c:v>2846.0</c:v>
                </c:pt>
                <c:pt idx="3414">
                  <c:v>2846.0</c:v>
                </c:pt>
                <c:pt idx="3415">
                  <c:v>2847.0</c:v>
                </c:pt>
                <c:pt idx="3416">
                  <c:v>2848.0</c:v>
                </c:pt>
                <c:pt idx="3417">
                  <c:v>2849.0</c:v>
                </c:pt>
                <c:pt idx="3418">
                  <c:v>2850.0</c:v>
                </c:pt>
                <c:pt idx="3419">
                  <c:v>2851.0</c:v>
                </c:pt>
                <c:pt idx="3420">
                  <c:v>2852.0</c:v>
                </c:pt>
                <c:pt idx="3421">
                  <c:v>2853.0</c:v>
                </c:pt>
                <c:pt idx="3422">
                  <c:v>2854.0</c:v>
                </c:pt>
                <c:pt idx="3423">
                  <c:v>2855.0</c:v>
                </c:pt>
                <c:pt idx="3424">
                  <c:v>2856.0</c:v>
                </c:pt>
                <c:pt idx="3425">
                  <c:v>2857.0</c:v>
                </c:pt>
                <c:pt idx="3426">
                  <c:v>2858.0</c:v>
                </c:pt>
                <c:pt idx="3427">
                  <c:v>2859.0</c:v>
                </c:pt>
                <c:pt idx="3428">
                  <c:v>2860.0</c:v>
                </c:pt>
                <c:pt idx="3429">
                  <c:v>2861.0</c:v>
                </c:pt>
                <c:pt idx="3430">
                  <c:v>2862.0</c:v>
                </c:pt>
                <c:pt idx="3431">
                  <c:v>2863.0</c:v>
                </c:pt>
                <c:pt idx="3432">
                  <c:v>2864.0</c:v>
                </c:pt>
                <c:pt idx="3433">
                  <c:v>2865.0</c:v>
                </c:pt>
                <c:pt idx="3434">
                  <c:v>2866.0</c:v>
                </c:pt>
                <c:pt idx="3435">
                  <c:v>2867.0</c:v>
                </c:pt>
                <c:pt idx="3436">
                  <c:v>2868.0</c:v>
                </c:pt>
                <c:pt idx="3437">
                  <c:v>2869.0</c:v>
                </c:pt>
                <c:pt idx="3438">
                  <c:v>2870.0</c:v>
                </c:pt>
                <c:pt idx="3439">
                  <c:v>2871.0</c:v>
                </c:pt>
                <c:pt idx="3440">
                  <c:v>2871.0</c:v>
                </c:pt>
                <c:pt idx="3441">
                  <c:v>2872.0</c:v>
                </c:pt>
                <c:pt idx="3442">
                  <c:v>2872.0</c:v>
                </c:pt>
                <c:pt idx="3443">
                  <c:v>2873.0</c:v>
                </c:pt>
                <c:pt idx="3444">
                  <c:v>2874.0</c:v>
                </c:pt>
                <c:pt idx="3445">
                  <c:v>2875.0</c:v>
                </c:pt>
                <c:pt idx="3446">
                  <c:v>2876.0</c:v>
                </c:pt>
                <c:pt idx="3447">
                  <c:v>2877.0</c:v>
                </c:pt>
                <c:pt idx="3448">
                  <c:v>2878.0</c:v>
                </c:pt>
                <c:pt idx="3449">
                  <c:v>2879.0</c:v>
                </c:pt>
                <c:pt idx="3450">
                  <c:v>2880.0</c:v>
                </c:pt>
                <c:pt idx="3451">
                  <c:v>2881.0</c:v>
                </c:pt>
                <c:pt idx="3452">
                  <c:v>2882.0</c:v>
                </c:pt>
                <c:pt idx="3453">
                  <c:v>2882.0</c:v>
                </c:pt>
                <c:pt idx="3454">
                  <c:v>2883.0</c:v>
                </c:pt>
                <c:pt idx="3455">
                  <c:v>2884.0</c:v>
                </c:pt>
                <c:pt idx="3456">
                  <c:v>2884.0</c:v>
                </c:pt>
                <c:pt idx="3457">
                  <c:v>2885.0</c:v>
                </c:pt>
                <c:pt idx="3458">
                  <c:v>2886.0</c:v>
                </c:pt>
                <c:pt idx="3459">
                  <c:v>2887.0</c:v>
                </c:pt>
                <c:pt idx="3460">
                  <c:v>2888.0</c:v>
                </c:pt>
                <c:pt idx="3461">
                  <c:v>2889.0</c:v>
                </c:pt>
                <c:pt idx="3462">
                  <c:v>2890.0</c:v>
                </c:pt>
                <c:pt idx="3463">
                  <c:v>2890.0</c:v>
                </c:pt>
                <c:pt idx="3464">
                  <c:v>2890.0</c:v>
                </c:pt>
                <c:pt idx="3465">
                  <c:v>2891.0</c:v>
                </c:pt>
                <c:pt idx="3466">
                  <c:v>2892.0</c:v>
                </c:pt>
                <c:pt idx="3467">
                  <c:v>2893.0</c:v>
                </c:pt>
                <c:pt idx="3468">
                  <c:v>2894.0</c:v>
                </c:pt>
                <c:pt idx="3469">
                  <c:v>2895.0</c:v>
                </c:pt>
                <c:pt idx="3470">
                  <c:v>2896.0</c:v>
                </c:pt>
                <c:pt idx="3471">
                  <c:v>2897.0</c:v>
                </c:pt>
                <c:pt idx="3472">
                  <c:v>2898.0</c:v>
                </c:pt>
                <c:pt idx="3473">
                  <c:v>2899.0</c:v>
                </c:pt>
                <c:pt idx="3474">
                  <c:v>2900.0</c:v>
                </c:pt>
                <c:pt idx="3475">
                  <c:v>2901.0</c:v>
                </c:pt>
                <c:pt idx="3476">
                  <c:v>2902.0</c:v>
                </c:pt>
                <c:pt idx="3477">
                  <c:v>2903.0</c:v>
                </c:pt>
                <c:pt idx="3478">
                  <c:v>2904.0</c:v>
                </c:pt>
                <c:pt idx="3479">
                  <c:v>2905.0</c:v>
                </c:pt>
                <c:pt idx="3480">
                  <c:v>2906.0</c:v>
                </c:pt>
                <c:pt idx="3481">
                  <c:v>2907.0</c:v>
                </c:pt>
                <c:pt idx="3482">
                  <c:v>2908.0</c:v>
                </c:pt>
                <c:pt idx="3483">
                  <c:v>2909.0</c:v>
                </c:pt>
                <c:pt idx="3484">
                  <c:v>2910.0</c:v>
                </c:pt>
                <c:pt idx="3485">
                  <c:v>2911.0</c:v>
                </c:pt>
                <c:pt idx="3486">
                  <c:v>2912.0</c:v>
                </c:pt>
                <c:pt idx="3487">
                  <c:v>2913.0</c:v>
                </c:pt>
                <c:pt idx="3488">
                  <c:v>2914.0</c:v>
                </c:pt>
                <c:pt idx="3489">
                  <c:v>2915.0</c:v>
                </c:pt>
                <c:pt idx="3490">
                  <c:v>2916.0</c:v>
                </c:pt>
                <c:pt idx="3491">
                  <c:v>2917.0</c:v>
                </c:pt>
                <c:pt idx="3492">
                  <c:v>2918.0</c:v>
                </c:pt>
                <c:pt idx="3493">
                  <c:v>2919.0</c:v>
                </c:pt>
                <c:pt idx="3494">
                  <c:v>2920.0</c:v>
                </c:pt>
                <c:pt idx="3495">
                  <c:v>2921.0</c:v>
                </c:pt>
                <c:pt idx="3496">
                  <c:v>2921.0</c:v>
                </c:pt>
                <c:pt idx="3497">
                  <c:v>2922.0</c:v>
                </c:pt>
                <c:pt idx="3498">
                  <c:v>2923.0</c:v>
                </c:pt>
                <c:pt idx="3499">
                  <c:v>2924.0</c:v>
                </c:pt>
                <c:pt idx="3500">
                  <c:v>2925.0</c:v>
                </c:pt>
                <c:pt idx="3501">
                  <c:v>2925.0</c:v>
                </c:pt>
                <c:pt idx="3502">
                  <c:v>2926.0</c:v>
                </c:pt>
                <c:pt idx="3503">
                  <c:v>2926.0</c:v>
                </c:pt>
                <c:pt idx="3504">
                  <c:v>2926.0</c:v>
                </c:pt>
                <c:pt idx="3505">
                  <c:v>2926.0</c:v>
                </c:pt>
                <c:pt idx="3506">
                  <c:v>2927.0</c:v>
                </c:pt>
                <c:pt idx="3507">
                  <c:v>2928.0</c:v>
                </c:pt>
                <c:pt idx="3508">
                  <c:v>2929.0</c:v>
                </c:pt>
                <c:pt idx="3509">
                  <c:v>2930.0</c:v>
                </c:pt>
                <c:pt idx="3510">
                  <c:v>2931.0</c:v>
                </c:pt>
                <c:pt idx="3511">
                  <c:v>2932.0</c:v>
                </c:pt>
                <c:pt idx="3512">
                  <c:v>2933.0</c:v>
                </c:pt>
                <c:pt idx="3513">
                  <c:v>2934.0</c:v>
                </c:pt>
                <c:pt idx="3514">
                  <c:v>2935.0</c:v>
                </c:pt>
                <c:pt idx="3515">
                  <c:v>2936.0</c:v>
                </c:pt>
                <c:pt idx="3516">
                  <c:v>2937.0</c:v>
                </c:pt>
                <c:pt idx="3517">
                  <c:v>2938.0</c:v>
                </c:pt>
                <c:pt idx="3518">
                  <c:v>2939.0</c:v>
                </c:pt>
                <c:pt idx="3519">
                  <c:v>2940.0</c:v>
                </c:pt>
                <c:pt idx="3520">
                  <c:v>2941.0</c:v>
                </c:pt>
                <c:pt idx="3521">
                  <c:v>2942.0</c:v>
                </c:pt>
                <c:pt idx="3522">
                  <c:v>2942.0</c:v>
                </c:pt>
                <c:pt idx="3523">
                  <c:v>2943.0</c:v>
                </c:pt>
                <c:pt idx="3524">
                  <c:v>2944.0</c:v>
                </c:pt>
                <c:pt idx="3525">
                  <c:v>2945.0</c:v>
                </c:pt>
                <c:pt idx="3526">
                  <c:v>2946.0</c:v>
                </c:pt>
                <c:pt idx="3527">
                  <c:v>2947.0</c:v>
                </c:pt>
                <c:pt idx="3528">
                  <c:v>2948.0</c:v>
                </c:pt>
                <c:pt idx="3529">
                  <c:v>2948.0</c:v>
                </c:pt>
                <c:pt idx="3530">
                  <c:v>2949.0</c:v>
                </c:pt>
                <c:pt idx="3531">
                  <c:v>2950.0</c:v>
                </c:pt>
                <c:pt idx="3532">
                  <c:v>2951.0</c:v>
                </c:pt>
                <c:pt idx="3533">
                  <c:v>2952.0</c:v>
                </c:pt>
                <c:pt idx="3534">
                  <c:v>2952.0</c:v>
                </c:pt>
                <c:pt idx="3535">
                  <c:v>2953.0</c:v>
                </c:pt>
                <c:pt idx="3536">
                  <c:v>2954.0</c:v>
                </c:pt>
                <c:pt idx="3537">
                  <c:v>2955.0</c:v>
                </c:pt>
                <c:pt idx="3538">
                  <c:v>2956.0</c:v>
                </c:pt>
                <c:pt idx="3539">
                  <c:v>2957.0</c:v>
                </c:pt>
                <c:pt idx="3540">
                  <c:v>2958.0</c:v>
                </c:pt>
                <c:pt idx="3541">
                  <c:v>2959.0</c:v>
                </c:pt>
                <c:pt idx="3542">
                  <c:v>2960.0</c:v>
                </c:pt>
                <c:pt idx="3543">
                  <c:v>2961.0</c:v>
                </c:pt>
                <c:pt idx="3544">
                  <c:v>2961.0</c:v>
                </c:pt>
                <c:pt idx="3545">
                  <c:v>2961.0</c:v>
                </c:pt>
                <c:pt idx="3546">
                  <c:v>2962.0</c:v>
                </c:pt>
                <c:pt idx="3547">
                  <c:v>2963.0</c:v>
                </c:pt>
                <c:pt idx="3548">
                  <c:v>2964.0</c:v>
                </c:pt>
                <c:pt idx="3549">
                  <c:v>2964.0</c:v>
                </c:pt>
                <c:pt idx="3550">
                  <c:v>2965.0</c:v>
                </c:pt>
                <c:pt idx="3551">
                  <c:v>2965.0</c:v>
                </c:pt>
                <c:pt idx="3552">
                  <c:v>2965.0</c:v>
                </c:pt>
                <c:pt idx="3553">
                  <c:v>2966.0</c:v>
                </c:pt>
                <c:pt idx="3554">
                  <c:v>2967.0</c:v>
                </c:pt>
                <c:pt idx="3555">
                  <c:v>2967.0</c:v>
                </c:pt>
                <c:pt idx="3556">
                  <c:v>2967.0</c:v>
                </c:pt>
                <c:pt idx="3557">
                  <c:v>2968.0</c:v>
                </c:pt>
                <c:pt idx="3558">
                  <c:v>2969.0</c:v>
                </c:pt>
                <c:pt idx="3559">
                  <c:v>2970.0</c:v>
                </c:pt>
                <c:pt idx="3560">
                  <c:v>2971.0</c:v>
                </c:pt>
                <c:pt idx="3561">
                  <c:v>2972.0</c:v>
                </c:pt>
                <c:pt idx="3562">
                  <c:v>2973.0</c:v>
                </c:pt>
                <c:pt idx="3563">
                  <c:v>2974.0</c:v>
                </c:pt>
                <c:pt idx="3564">
                  <c:v>2975.0</c:v>
                </c:pt>
                <c:pt idx="3565">
                  <c:v>2975.0</c:v>
                </c:pt>
                <c:pt idx="3566">
                  <c:v>2976.0</c:v>
                </c:pt>
                <c:pt idx="3567">
                  <c:v>2977.0</c:v>
                </c:pt>
                <c:pt idx="3568">
                  <c:v>2978.0</c:v>
                </c:pt>
                <c:pt idx="3569">
                  <c:v>2979.0</c:v>
                </c:pt>
                <c:pt idx="3570">
                  <c:v>2980.0</c:v>
                </c:pt>
                <c:pt idx="3571">
                  <c:v>2981.0</c:v>
                </c:pt>
                <c:pt idx="3572">
                  <c:v>2982.0</c:v>
                </c:pt>
                <c:pt idx="3573">
                  <c:v>2983.0</c:v>
                </c:pt>
                <c:pt idx="3574">
                  <c:v>2984.0</c:v>
                </c:pt>
                <c:pt idx="3575">
                  <c:v>2985.0</c:v>
                </c:pt>
                <c:pt idx="3576">
                  <c:v>2986.0</c:v>
                </c:pt>
                <c:pt idx="3577">
                  <c:v>2987.0</c:v>
                </c:pt>
                <c:pt idx="3578">
                  <c:v>2987.0</c:v>
                </c:pt>
                <c:pt idx="3579">
                  <c:v>2987.0</c:v>
                </c:pt>
                <c:pt idx="3580">
                  <c:v>2988.0</c:v>
                </c:pt>
                <c:pt idx="3581">
                  <c:v>2989.0</c:v>
                </c:pt>
                <c:pt idx="3582">
                  <c:v>2990.0</c:v>
                </c:pt>
                <c:pt idx="3583">
                  <c:v>2991.0</c:v>
                </c:pt>
                <c:pt idx="3584">
                  <c:v>2992.0</c:v>
                </c:pt>
                <c:pt idx="3585">
                  <c:v>2993.0</c:v>
                </c:pt>
                <c:pt idx="3586">
                  <c:v>2994.0</c:v>
                </c:pt>
                <c:pt idx="3587">
                  <c:v>2995.0</c:v>
                </c:pt>
                <c:pt idx="3588">
                  <c:v>2996.0</c:v>
                </c:pt>
                <c:pt idx="3589">
                  <c:v>2997.0</c:v>
                </c:pt>
                <c:pt idx="3590">
                  <c:v>2998.0</c:v>
                </c:pt>
                <c:pt idx="3591">
                  <c:v>2999.0</c:v>
                </c:pt>
                <c:pt idx="3592">
                  <c:v>3000.0</c:v>
                </c:pt>
                <c:pt idx="3593">
                  <c:v>3001.0</c:v>
                </c:pt>
                <c:pt idx="3594">
                  <c:v>3002.0</c:v>
                </c:pt>
                <c:pt idx="3595">
                  <c:v>3003.0</c:v>
                </c:pt>
                <c:pt idx="3596">
                  <c:v>3003.0</c:v>
                </c:pt>
                <c:pt idx="3597">
                  <c:v>3004.0</c:v>
                </c:pt>
                <c:pt idx="3598">
                  <c:v>3005.0</c:v>
                </c:pt>
                <c:pt idx="3599">
                  <c:v>3005.0</c:v>
                </c:pt>
                <c:pt idx="3600">
                  <c:v>3006.0</c:v>
                </c:pt>
                <c:pt idx="3601">
                  <c:v>3007.0</c:v>
                </c:pt>
                <c:pt idx="3602">
                  <c:v>3008.0</c:v>
                </c:pt>
                <c:pt idx="3603">
                  <c:v>3008.0</c:v>
                </c:pt>
                <c:pt idx="3604">
                  <c:v>3009.0</c:v>
                </c:pt>
                <c:pt idx="3605">
                  <c:v>3009.0</c:v>
                </c:pt>
                <c:pt idx="3606">
                  <c:v>3009.0</c:v>
                </c:pt>
                <c:pt idx="3607">
                  <c:v>3010.0</c:v>
                </c:pt>
                <c:pt idx="3608">
                  <c:v>3010.0</c:v>
                </c:pt>
                <c:pt idx="3609">
                  <c:v>3010.0</c:v>
                </c:pt>
                <c:pt idx="3610">
                  <c:v>3011.0</c:v>
                </c:pt>
                <c:pt idx="3611">
                  <c:v>3012.0</c:v>
                </c:pt>
                <c:pt idx="3612">
                  <c:v>3013.0</c:v>
                </c:pt>
                <c:pt idx="3613">
                  <c:v>3014.0</c:v>
                </c:pt>
                <c:pt idx="3614">
                  <c:v>3015.0</c:v>
                </c:pt>
                <c:pt idx="3615">
                  <c:v>3016.0</c:v>
                </c:pt>
                <c:pt idx="3616">
                  <c:v>3017.0</c:v>
                </c:pt>
                <c:pt idx="3617">
                  <c:v>3018.0</c:v>
                </c:pt>
                <c:pt idx="3618">
                  <c:v>3019.0</c:v>
                </c:pt>
                <c:pt idx="3619">
                  <c:v>3020.0</c:v>
                </c:pt>
                <c:pt idx="3620">
                  <c:v>3021.0</c:v>
                </c:pt>
                <c:pt idx="3621">
                  <c:v>3022.0</c:v>
                </c:pt>
                <c:pt idx="3622">
                  <c:v>3023.0</c:v>
                </c:pt>
                <c:pt idx="3623">
                  <c:v>3024.0</c:v>
                </c:pt>
                <c:pt idx="3624">
                  <c:v>3025.0</c:v>
                </c:pt>
                <c:pt idx="3625">
                  <c:v>3026.0</c:v>
                </c:pt>
                <c:pt idx="3626">
                  <c:v>3027.0</c:v>
                </c:pt>
                <c:pt idx="3627">
                  <c:v>3028.0</c:v>
                </c:pt>
                <c:pt idx="3628">
                  <c:v>3029.0</c:v>
                </c:pt>
                <c:pt idx="3629">
                  <c:v>3030.0</c:v>
                </c:pt>
                <c:pt idx="3630">
                  <c:v>3031.0</c:v>
                </c:pt>
                <c:pt idx="3631">
                  <c:v>3031.0</c:v>
                </c:pt>
                <c:pt idx="3632">
                  <c:v>3032.0</c:v>
                </c:pt>
                <c:pt idx="3633">
                  <c:v>3032.0</c:v>
                </c:pt>
                <c:pt idx="3634">
                  <c:v>3032.0</c:v>
                </c:pt>
                <c:pt idx="3635">
                  <c:v>3032.0</c:v>
                </c:pt>
                <c:pt idx="3636">
                  <c:v>3033.0</c:v>
                </c:pt>
                <c:pt idx="3637">
                  <c:v>3034.0</c:v>
                </c:pt>
                <c:pt idx="3638">
                  <c:v>3035.0</c:v>
                </c:pt>
                <c:pt idx="3639">
                  <c:v>3035.0</c:v>
                </c:pt>
                <c:pt idx="3640">
                  <c:v>3036.0</c:v>
                </c:pt>
                <c:pt idx="3641">
                  <c:v>3037.0</c:v>
                </c:pt>
                <c:pt idx="3642">
                  <c:v>3038.0</c:v>
                </c:pt>
                <c:pt idx="3643">
                  <c:v>3039.0</c:v>
                </c:pt>
                <c:pt idx="3644">
                  <c:v>3040.0</c:v>
                </c:pt>
                <c:pt idx="3645">
                  <c:v>3041.0</c:v>
                </c:pt>
                <c:pt idx="3646">
                  <c:v>3042.0</c:v>
                </c:pt>
                <c:pt idx="3647">
                  <c:v>3043.0</c:v>
                </c:pt>
                <c:pt idx="3648">
                  <c:v>3044.0</c:v>
                </c:pt>
                <c:pt idx="3649">
                  <c:v>3045.0</c:v>
                </c:pt>
                <c:pt idx="3650">
                  <c:v>3046.0</c:v>
                </c:pt>
                <c:pt idx="3651">
                  <c:v>3047.0</c:v>
                </c:pt>
                <c:pt idx="3652">
                  <c:v>3048.0</c:v>
                </c:pt>
                <c:pt idx="3653">
                  <c:v>3049.0</c:v>
                </c:pt>
                <c:pt idx="3654">
                  <c:v>3050.0</c:v>
                </c:pt>
                <c:pt idx="3655">
                  <c:v>3051.0</c:v>
                </c:pt>
                <c:pt idx="3656">
                  <c:v>3052.0</c:v>
                </c:pt>
                <c:pt idx="3657">
                  <c:v>3053.0</c:v>
                </c:pt>
                <c:pt idx="3658">
                  <c:v>3054.0</c:v>
                </c:pt>
                <c:pt idx="3659">
                  <c:v>3055.0</c:v>
                </c:pt>
                <c:pt idx="3660">
                  <c:v>3056.0</c:v>
                </c:pt>
                <c:pt idx="3661">
                  <c:v>3057.0</c:v>
                </c:pt>
                <c:pt idx="3662">
                  <c:v>3057.0</c:v>
                </c:pt>
                <c:pt idx="3663">
                  <c:v>3057.0</c:v>
                </c:pt>
                <c:pt idx="3664">
                  <c:v>3058.0</c:v>
                </c:pt>
                <c:pt idx="3665">
                  <c:v>3059.0</c:v>
                </c:pt>
                <c:pt idx="3666">
                  <c:v>3060.0</c:v>
                </c:pt>
                <c:pt idx="3667">
                  <c:v>3061.0</c:v>
                </c:pt>
                <c:pt idx="3668">
                  <c:v>3062.0</c:v>
                </c:pt>
                <c:pt idx="3669">
                  <c:v>3063.0</c:v>
                </c:pt>
                <c:pt idx="3670">
                  <c:v>3064.0</c:v>
                </c:pt>
                <c:pt idx="3671">
                  <c:v>3065.0</c:v>
                </c:pt>
                <c:pt idx="3672">
                  <c:v>3066.0</c:v>
                </c:pt>
                <c:pt idx="3673">
                  <c:v>3066.0</c:v>
                </c:pt>
                <c:pt idx="3674">
                  <c:v>3067.0</c:v>
                </c:pt>
                <c:pt idx="3675">
                  <c:v>3068.0</c:v>
                </c:pt>
                <c:pt idx="3676">
                  <c:v>3069.0</c:v>
                </c:pt>
                <c:pt idx="3677">
                  <c:v>3070.0</c:v>
                </c:pt>
                <c:pt idx="3678">
                  <c:v>3071.0</c:v>
                </c:pt>
                <c:pt idx="3679">
                  <c:v>3072.0</c:v>
                </c:pt>
                <c:pt idx="3680">
                  <c:v>3073.0</c:v>
                </c:pt>
                <c:pt idx="3681">
                  <c:v>3074.0</c:v>
                </c:pt>
                <c:pt idx="3682">
                  <c:v>3075.0</c:v>
                </c:pt>
                <c:pt idx="3683">
                  <c:v>3076.0</c:v>
                </c:pt>
                <c:pt idx="3684">
                  <c:v>3077.0</c:v>
                </c:pt>
                <c:pt idx="3685">
                  <c:v>3078.0</c:v>
                </c:pt>
                <c:pt idx="3686">
                  <c:v>3079.0</c:v>
                </c:pt>
                <c:pt idx="3687">
                  <c:v>3079.0</c:v>
                </c:pt>
                <c:pt idx="3688">
                  <c:v>3080.0</c:v>
                </c:pt>
                <c:pt idx="3689">
                  <c:v>3081.0</c:v>
                </c:pt>
                <c:pt idx="3690">
                  <c:v>3082.0</c:v>
                </c:pt>
                <c:pt idx="3691">
                  <c:v>3083.0</c:v>
                </c:pt>
                <c:pt idx="3692">
                  <c:v>3084.0</c:v>
                </c:pt>
                <c:pt idx="3693">
                  <c:v>3084.0</c:v>
                </c:pt>
                <c:pt idx="3694">
                  <c:v>3085.0</c:v>
                </c:pt>
                <c:pt idx="3695">
                  <c:v>3086.0</c:v>
                </c:pt>
                <c:pt idx="3696">
                  <c:v>3087.0</c:v>
                </c:pt>
                <c:pt idx="3697">
                  <c:v>3088.0</c:v>
                </c:pt>
                <c:pt idx="3698">
                  <c:v>3089.0</c:v>
                </c:pt>
                <c:pt idx="3699">
                  <c:v>3090.0</c:v>
                </c:pt>
                <c:pt idx="3700">
                  <c:v>3091.0</c:v>
                </c:pt>
                <c:pt idx="3701">
                  <c:v>3092.0</c:v>
                </c:pt>
                <c:pt idx="3702">
                  <c:v>3093.0</c:v>
                </c:pt>
                <c:pt idx="3703">
                  <c:v>3094.0</c:v>
                </c:pt>
                <c:pt idx="3704">
                  <c:v>3095.0</c:v>
                </c:pt>
                <c:pt idx="3705">
                  <c:v>3096.0</c:v>
                </c:pt>
                <c:pt idx="3706">
                  <c:v>3097.0</c:v>
                </c:pt>
                <c:pt idx="3707">
                  <c:v>3097.0</c:v>
                </c:pt>
                <c:pt idx="3708">
                  <c:v>3098.0</c:v>
                </c:pt>
                <c:pt idx="3709">
                  <c:v>3099.0</c:v>
                </c:pt>
                <c:pt idx="3710">
                  <c:v>3100.0</c:v>
                </c:pt>
                <c:pt idx="3711">
                  <c:v>3101.0</c:v>
                </c:pt>
                <c:pt idx="3712">
                  <c:v>3102.0</c:v>
                </c:pt>
                <c:pt idx="3713">
                  <c:v>3102.0</c:v>
                </c:pt>
                <c:pt idx="3714">
                  <c:v>3103.0</c:v>
                </c:pt>
                <c:pt idx="3715">
                  <c:v>3103.0</c:v>
                </c:pt>
                <c:pt idx="3716">
                  <c:v>3104.0</c:v>
                </c:pt>
                <c:pt idx="3717">
                  <c:v>3105.0</c:v>
                </c:pt>
                <c:pt idx="3718">
                  <c:v>3106.0</c:v>
                </c:pt>
                <c:pt idx="3719">
                  <c:v>3107.0</c:v>
                </c:pt>
                <c:pt idx="3720">
                  <c:v>3108.0</c:v>
                </c:pt>
                <c:pt idx="3721">
                  <c:v>3109.0</c:v>
                </c:pt>
                <c:pt idx="3722">
                  <c:v>3110.0</c:v>
                </c:pt>
                <c:pt idx="3723">
                  <c:v>3111.0</c:v>
                </c:pt>
                <c:pt idx="3724">
                  <c:v>3112.0</c:v>
                </c:pt>
                <c:pt idx="3725">
                  <c:v>3113.0</c:v>
                </c:pt>
                <c:pt idx="3726">
                  <c:v>3114.0</c:v>
                </c:pt>
                <c:pt idx="3727">
                  <c:v>3115.0</c:v>
                </c:pt>
                <c:pt idx="3728">
                  <c:v>3116.0</c:v>
                </c:pt>
                <c:pt idx="3729">
                  <c:v>3117.0</c:v>
                </c:pt>
                <c:pt idx="3730">
                  <c:v>3118.0</c:v>
                </c:pt>
                <c:pt idx="3731">
                  <c:v>3119.0</c:v>
                </c:pt>
                <c:pt idx="3732">
                  <c:v>3120.0</c:v>
                </c:pt>
                <c:pt idx="3733">
                  <c:v>3121.0</c:v>
                </c:pt>
                <c:pt idx="3734">
                  <c:v>3122.0</c:v>
                </c:pt>
                <c:pt idx="3735">
                  <c:v>3123.0</c:v>
                </c:pt>
                <c:pt idx="3736">
                  <c:v>3124.0</c:v>
                </c:pt>
                <c:pt idx="3737">
                  <c:v>3125.0</c:v>
                </c:pt>
                <c:pt idx="3738">
                  <c:v>3125.0</c:v>
                </c:pt>
                <c:pt idx="3739">
                  <c:v>3126.0</c:v>
                </c:pt>
                <c:pt idx="3740">
                  <c:v>3127.0</c:v>
                </c:pt>
                <c:pt idx="3741">
                  <c:v>3127.0</c:v>
                </c:pt>
                <c:pt idx="3742">
                  <c:v>3127.0</c:v>
                </c:pt>
                <c:pt idx="3743">
                  <c:v>3128.0</c:v>
                </c:pt>
                <c:pt idx="3744">
                  <c:v>3128.0</c:v>
                </c:pt>
                <c:pt idx="3745">
                  <c:v>3129.0</c:v>
                </c:pt>
                <c:pt idx="3746">
                  <c:v>3130.0</c:v>
                </c:pt>
                <c:pt idx="3747">
                  <c:v>3131.0</c:v>
                </c:pt>
                <c:pt idx="3748">
                  <c:v>3132.0</c:v>
                </c:pt>
                <c:pt idx="3749">
                  <c:v>3133.0</c:v>
                </c:pt>
                <c:pt idx="3750">
                  <c:v>3134.0</c:v>
                </c:pt>
                <c:pt idx="3751">
                  <c:v>3135.0</c:v>
                </c:pt>
                <c:pt idx="3752">
                  <c:v>3136.0</c:v>
                </c:pt>
                <c:pt idx="3753">
                  <c:v>3137.0</c:v>
                </c:pt>
                <c:pt idx="3754">
                  <c:v>3137.0</c:v>
                </c:pt>
                <c:pt idx="3755">
                  <c:v>3138.0</c:v>
                </c:pt>
                <c:pt idx="3756">
                  <c:v>3139.0</c:v>
                </c:pt>
                <c:pt idx="3757">
                  <c:v>3140.0</c:v>
                </c:pt>
                <c:pt idx="3758">
                  <c:v>3141.0</c:v>
                </c:pt>
                <c:pt idx="3759">
                  <c:v>3142.0</c:v>
                </c:pt>
                <c:pt idx="3760">
                  <c:v>3143.0</c:v>
                </c:pt>
                <c:pt idx="3761">
                  <c:v>3144.0</c:v>
                </c:pt>
                <c:pt idx="3762">
                  <c:v>3145.0</c:v>
                </c:pt>
                <c:pt idx="3763">
                  <c:v>3146.0</c:v>
                </c:pt>
                <c:pt idx="3764">
                  <c:v>3147.0</c:v>
                </c:pt>
                <c:pt idx="3765">
                  <c:v>3148.0</c:v>
                </c:pt>
                <c:pt idx="3766">
                  <c:v>3149.0</c:v>
                </c:pt>
                <c:pt idx="3767">
                  <c:v>3150.0</c:v>
                </c:pt>
                <c:pt idx="3768">
                  <c:v>3150.0</c:v>
                </c:pt>
                <c:pt idx="3769">
                  <c:v>3151.0</c:v>
                </c:pt>
                <c:pt idx="3770">
                  <c:v>3152.0</c:v>
                </c:pt>
                <c:pt idx="3771">
                  <c:v>3152.0</c:v>
                </c:pt>
                <c:pt idx="3772">
                  <c:v>3152.0</c:v>
                </c:pt>
                <c:pt idx="3773">
                  <c:v>3153.0</c:v>
                </c:pt>
                <c:pt idx="3774">
                  <c:v>3153.0</c:v>
                </c:pt>
                <c:pt idx="3775">
                  <c:v>3154.0</c:v>
                </c:pt>
                <c:pt idx="3776">
                  <c:v>3155.0</c:v>
                </c:pt>
                <c:pt idx="3777">
                  <c:v>3155.0</c:v>
                </c:pt>
                <c:pt idx="3778">
                  <c:v>3156.0</c:v>
                </c:pt>
                <c:pt idx="3779">
                  <c:v>3157.0</c:v>
                </c:pt>
                <c:pt idx="3780">
                  <c:v>3158.0</c:v>
                </c:pt>
                <c:pt idx="3781">
                  <c:v>3159.0</c:v>
                </c:pt>
                <c:pt idx="3782">
                  <c:v>3160.0</c:v>
                </c:pt>
                <c:pt idx="3783">
                  <c:v>3161.0</c:v>
                </c:pt>
                <c:pt idx="3784">
                  <c:v>3162.0</c:v>
                </c:pt>
                <c:pt idx="3785">
                  <c:v>3163.0</c:v>
                </c:pt>
                <c:pt idx="3786">
                  <c:v>3164.0</c:v>
                </c:pt>
                <c:pt idx="3787">
                  <c:v>3164.0</c:v>
                </c:pt>
                <c:pt idx="3788">
                  <c:v>3165.0</c:v>
                </c:pt>
                <c:pt idx="3789">
                  <c:v>3166.0</c:v>
                </c:pt>
                <c:pt idx="3790">
                  <c:v>3167.0</c:v>
                </c:pt>
                <c:pt idx="3791">
                  <c:v>3168.0</c:v>
                </c:pt>
                <c:pt idx="3792">
                  <c:v>3169.0</c:v>
                </c:pt>
                <c:pt idx="3793">
                  <c:v>3170.0</c:v>
                </c:pt>
                <c:pt idx="3794">
                  <c:v>3171.0</c:v>
                </c:pt>
                <c:pt idx="3795">
                  <c:v>3172.0</c:v>
                </c:pt>
                <c:pt idx="3796">
                  <c:v>3172.0</c:v>
                </c:pt>
                <c:pt idx="3797">
                  <c:v>3173.0</c:v>
                </c:pt>
                <c:pt idx="3798">
                  <c:v>3174.0</c:v>
                </c:pt>
                <c:pt idx="3799">
                  <c:v>3175.0</c:v>
                </c:pt>
                <c:pt idx="3800">
                  <c:v>3176.0</c:v>
                </c:pt>
                <c:pt idx="3801">
                  <c:v>3177.0</c:v>
                </c:pt>
                <c:pt idx="3802">
                  <c:v>3178.0</c:v>
                </c:pt>
                <c:pt idx="3803">
                  <c:v>3179.0</c:v>
                </c:pt>
                <c:pt idx="3804">
                  <c:v>3179.0</c:v>
                </c:pt>
                <c:pt idx="3805">
                  <c:v>3180.0</c:v>
                </c:pt>
                <c:pt idx="3806">
                  <c:v>3181.0</c:v>
                </c:pt>
                <c:pt idx="3807">
                  <c:v>3182.0</c:v>
                </c:pt>
                <c:pt idx="3808">
                  <c:v>3183.0</c:v>
                </c:pt>
                <c:pt idx="3809">
                  <c:v>3184.0</c:v>
                </c:pt>
                <c:pt idx="3810">
                  <c:v>3185.0</c:v>
                </c:pt>
                <c:pt idx="3811">
                  <c:v>3186.0</c:v>
                </c:pt>
                <c:pt idx="3812">
                  <c:v>3187.0</c:v>
                </c:pt>
                <c:pt idx="3813">
                  <c:v>3188.0</c:v>
                </c:pt>
                <c:pt idx="3814">
                  <c:v>3189.0</c:v>
                </c:pt>
                <c:pt idx="3815">
                  <c:v>3190.0</c:v>
                </c:pt>
                <c:pt idx="3816">
                  <c:v>3191.0</c:v>
                </c:pt>
                <c:pt idx="3817">
                  <c:v>3192.0</c:v>
                </c:pt>
                <c:pt idx="3818">
                  <c:v>3193.0</c:v>
                </c:pt>
                <c:pt idx="3819">
                  <c:v>3194.0</c:v>
                </c:pt>
                <c:pt idx="3820">
                  <c:v>3195.0</c:v>
                </c:pt>
                <c:pt idx="3821">
                  <c:v>3196.0</c:v>
                </c:pt>
                <c:pt idx="3822">
                  <c:v>3197.0</c:v>
                </c:pt>
                <c:pt idx="3823">
                  <c:v>3198.0</c:v>
                </c:pt>
                <c:pt idx="3824">
                  <c:v>3199.0</c:v>
                </c:pt>
                <c:pt idx="3825">
                  <c:v>3200.0</c:v>
                </c:pt>
                <c:pt idx="3826">
                  <c:v>3201.0</c:v>
                </c:pt>
                <c:pt idx="3827">
                  <c:v>3202.0</c:v>
                </c:pt>
                <c:pt idx="3828">
                  <c:v>3203.0</c:v>
                </c:pt>
                <c:pt idx="3829">
                  <c:v>3204.0</c:v>
                </c:pt>
                <c:pt idx="3830">
                  <c:v>3205.0</c:v>
                </c:pt>
                <c:pt idx="3831">
                  <c:v>3206.0</c:v>
                </c:pt>
                <c:pt idx="3832">
                  <c:v>3207.0</c:v>
                </c:pt>
                <c:pt idx="3833">
                  <c:v>3208.0</c:v>
                </c:pt>
                <c:pt idx="3834">
                  <c:v>3209.0</c:v>
                </c:pt>
                <c:pt idx="3835">
                  <c:v>3210.0</c:v>
                </c:pt>
                <c:pt idx="3836">
                  <c:v>3210.0</c:v>
                </c:pt>
                <c:pt idx="3837">
                  <c:v>3211.0</c:v>
                </c:pt>
                <c:pt idx="3838">
                  <c:v>3212.0</c:v>
                </c:pt>
                <c:pt idx="3839">
                  <c:v>3213.0</c:v>
                </c:pt>
                <c:pt idx="3840">
                  <c:v>3214.0</c:v>
                </c:pt>
                <c:pt idx="3841">
                  <c:v>3215.0</c:v>
                </c:pt>
                <c:pt idx="3842">
                  <c:v>3216.0</c:v>
                </c:pt>
                <c:pt idx="3843">
                  <c:v>3217.0</c:v>
                </c:pt>
                <c:pt idx="3844">
                  <c:v>3218.0</c:v>
                </c:pt>
                <c:pt idx="3845">
                  <c:v>3219.0</c:v>
                </c:pt>
                <c:pt idx="3846">
                  <c:v>3220.0</c:v>
                </c:pt>
                <c:pt idx="3847">
                  <c:v>3221.0</c:v>
                </c:pt>
                <c:pt idx="3848">
                  <c:v>3221.0</c:v>
                </c:pt>
                <c:pt idx="3849">
                  <c:v>3221.0</c:v>
                </c:pt>
                <c:pt idx="3850">
                  <c:v>3221.0</c:v>
                </c:pt>
                <c:pt idx="3851">
                  <c:v>3222.0</c:v>
                </c:pt>
                <c:pt idx="3852">
                  <c:v>3223.0</c:v>
                </c:pt>
                <c:pt idx="3853">
                  <c:v>3224.0</c:v>
                </c:pt>
                <c:pt idx="3854">
                  <c:v>3224.0</c:v>
                </c:pt>
                <c:pt idx="3855">
                  <c:v>3224.0</c:v>
                </c:pt>
                <c:pt idx="3856">
                  <c:v>3225.0</c:v>
                </c:pt>
                <c:pt idx="3857">
                  <c:v>3226.0</c:v>
                </c:pt>
                <c:pt idx="3858">
                  <c:v>3227.0</c:v>
                </c:pt>
                <c:pt idx="3859">
                  <c:v>3228.0</c:v>
                </c:pt>
                <c:pt idx="3860">
                  <c:v>3229.0</c:v>
                </c:pt>
                <c:pt idx="3861">
                  <c:v>3230.0</c:v>
                </c:pt>
                <c:pt idx="3862">
                  <c:v>3231.0</c:v>
                </c:pt>
                <c:pt idx="3863">
                  <c:v>3232.0</c:v>
                </c:pt>
                <c:pt idx="3864">
                  <c:v>3233.0</c:v>
                </c:pt>
                <c:pt idx="3865">
                  <c:v>3234.0</c:v>
                </c:pt>
                <c:pt idx="3866">
                  <c:v>3235.0</c:v>
                </c:pt>
                <c:pt idx="3867">
                  <c:v>3236.0</c:v>
                </c:pt>
                <c:pt idx="3868">
                  <c:v>3237.0</c:v>
                </c:pt>
                <c:pt idx="3869">
                  <c:v>3238.0</c:v>
                </c:pt>
                <c:pt idx="3870">
                  <c:v>3239.0</c:v>
                </c:pt>
                <c:pt idx="3871">
                  <c:v>3240.0</c:v>
                </c:pt>
                <c:pt idx="3872">
                  <c:v>3241.0</c:v>
                </c:pt>
                <c:pt idx="3873">
                  <c:v>3242.0</c:v>
                </c:pt>
                <c:pt idx="3874">
                  <c:v>3243.0</c:v>
                </c:pt>
                <c:pt idx="3875">
                  <c:v>3244.0</c:v>
                </c:pt>
                <c:pt idx="3876">
                  <c:v>3245.0</c:v>
                </c:pt>
                <c:pt idx="3877">
                  <c:v>3246.0</c:v>
                </c:pt>
                <c:pt idx="3878">
                  <c:v>3247.0</c:v>
                </c:pt>
                <c:pt idx="3879">
                  <c:v>3248.0</c:v>
                </c:pt>
                <c:pt idx="3880">
                  <c:v>3249.0</c:v>
                </c:pt>
                <c:pt idx="3881">
                  <c:v>3249.0</c:v>
                </c:pt>
                <c:pt idx="3882">
                  <c:v>3250.0</c:v>
                </c:pt>
                <c:pt idx="3883">
                  <c:v>3251.0</c:v>
                </c:pt>
                <c:pt idx="3884">
                  <c:v>3252.0</c:v>
                </c:pt>
                <c:pt idx="3885">
                  <c:v>3253.0</c:v>
                </c:pt>
                <c:pt idx="3886">
                  <c:v>3254.0</c:v>
                </c:pt>
                <c:pt idx="3887">
                  <c:v>3255.0</c:v>
                </c:pt>
                <c:pt idx="3888">
                  <c:v>3255.0</c:v>
                </c:pt>
                <c:pt idx="3889">
                  <c:v>3256.0</c:v>
                </c:pt>
                <c:pt idx="3890">
                  <c:v>3257.0</c:v>
                </c:pt>
                <c:pt idx="3891">
                  <c:v>3258.0</c:v>
                </c:pt>
                <c:pt idx="3892">
                  <c:v>3258.0</c:v>
                </c:pt>
                <c:pt idx="3893">
                  <c:v>3259.0</c:v>
                </c:pt>
                <c:pt idx="3894">
                  <c:v>3260.0</c:v>
                </c:pt>
                <c:pt idx="3895">
                  <c:v>3261.0</c:v>
                </c:pt>
                <c:pt idx="3896">
                  <c:v>3262.0</c:v>
                </c:pt>
                <c:pt idx="3897">
                  <c:v>3263.0</c:v>
                </c:pt>
                <c:pt idx="3898">
                  <c:v>3263.0</c:v>
                </c:pt>
                <c:pt idx="3899">
                  <c:v>3263.0</c:v>
                </c:pt>
                <c:pt idx="3900">
                  <c:v>3264.0</c:v>
                </c:pt>
                <c:pt idx="3901">
                  <c:v>3265.0</c:v>
                </c:pt>
                <c:pt idx="3902">
                  <c:v>3266.0</c:v>
                </c:pt>
                <c:pt idx="3903">
                  <c:v>3266.0</c:v>
                </c:pt>
                <c:pt idx="3904">
                  <c:v>3267.0</c:v>
                </c:pt>
                <c:pt idx="3905">
                  <c:v>3268.0</c:v>
                </c:pt>
                <c:pt idx="3906">
                  <c:v>3269.0</c:v>
                </c:pt>
                <c:pt idx="3907">
                  <c:v>3269.0</c:v>
                </c:pt>
                <c:pt idx="3908">
                  <c:v>3270.0</c:v>
                </c:pt>
                <c:pt idx="3909">
                  <c:v>3270.0</c:v>
                </c:pt>
                <c:pt idx="3910">
                  <c:v>3270.0</c:v>
                </c:pt>
                <c:pt idx="3911">
                  <c:v>3270.0</c:v>
                </c:pt>
                <c:pt idx="3912">
                  <c:v>3271.0</c:v>
                </c:pt>
                <c:pt idx="3913">
                  <c:v>3271.0</c:v>
                </c:pt>
                <c:pt idx="3914">
                  <c:v>3272.0</c:v>
                </c:pt>
                <c:pt idx="3915">
                  <c:v>3273.0</c:v>
                </c:pt>
                <c:pt idx="3916">
                  <c:v>3274.0</c:v>
                </c:pt>
                <c:pt idx="3917">
                  <c:v>3275.0</c:v>
                </c:pt>
                <c:pt idx="3918">
                  <c:v>3276.0</c:v>
                </c:pt>
                <c:pt idx="3919">
                  <c:v>3277.0</c:v>
                </c:pt>
                <c:pt idx="3920">
                  <c:v>3278.0</c:v>
                </c:pt>
                <c:pt idx="3921">
                  <c:v>3279.0</c:v>
                </c:pt>
                <c:pt idx="3922">
                  <c:v>3279.0</c:v>
                </c:pt>
                <c:pt idx="3923">
                  <c:v>3279.0</c:v>
                </c:pt>
                <c:pt idx="3924">
                  <c:v>3280.0</c:v>
                </c:pt>
                <c:pt idx="3925">
                  <c:v>3281.0</c:v>
                </c:pt>
                <c:pt idx="3926">
                  <c:v>3282.0</c:v>
                </c:pt>
                <c:pt idx="3927">
                  <c:v>3283.0</c:v>
                </c:pt>
                <c:pt idx="3928">
                  <c:v>3284.0</c:v>
                </c:pt>
                <c:pt idx="3929">
                  <c:v>3285.0</c:v>
                </c:pt>
                <c:pt idx="3930">
                  <c:v>3286.0</c:v>
                </c:pt>
                <c:pt idx="3931">
                  <c:v>3287.0</c:v>
                </c:pt>
                <c:pt idx="3932">
                  <c:v>3288.0</c:v>
                </c:pt>
                <c:pt idx="3933">
                  <c:v>3288.0</c:v>
                </c:pt>
                <c:pt idx="3934">
                  <c:v>3289.0</c:v>
                </c:pt>
                <c:pt idx="3935">
                  <c:v>3290.0</c:v>
                </c:pt>
                <c:pt idx="3936">
                  <c:v>3291.0</c:v>
                </c:pt>
                <c:pt idx="3937">
                  <c:v>3292.0</c:v>
                </c:pt>
                <c:pt idx="3938">
                  <c:v>3293.0</c:v>
                </c:pt>
                <c:pt idx="3939">
                  <c:v>3294.0</c:v>
                </c:pt>
                <c:pt idx="3940">
                  <c:v>3295.0</c:v>
                </c:pt>
                <c:pt idx="3941">
                  <c:v>3296.0</c:v>
                </c:pt>
                <c:pt idx="3942">
                  <c:v>3297.0</c:v>
                </c:pt>
                <c:pt idx="3943">
                  <c:v>3298.0</c:v>
                </c:pt>
                <c:pt idx="3944">
                  <c:v>3299.0</c:v>
                </c:pt>
                <c:pt idx="3945">
                  <c:v>3300.0</c:v>
                </c:pt>
                <c:pt idx="3946">
                  <c:v>3301.0</c:v>
                </c:pt>
                <c:pt idx="3947">
                  <c:v>3302.0</c:v>
                </c:pt>
                <c:pt idx="3948">
                  <c:v>3303.0</c:v>
                </c:pt>
                <c:pt idx="3949">
                  <c:v>3304.0</c:v>
                </c:pt>
                <c:pt idx="3950">
                  <c:v>3305.0</c:v>
                </c:pt>
                <c:pt idx="3951">
                  <c:v>3306.0</c:v>
                </c:pt>
                <c:pt idx="3952">
                  <c:v>3307.0</c:v>
                </c:pt>
                <c:pt idx="3953">
                  <c:v>3308.0</c:v>
                </c:pt>
                <c:pt idx="3954">
                  <c:v>3309.0</c:v>
                </c:pt>
                <c:pt idx="3955">
                  <c:v>3309.0</c:v>
                </c:pt>
                <c:pt idx="3956">
                  <c:v>3309.0</c:v>
                </c:pt>
                <c:pt idx="3957">
                  <c:v>3310.0</c:v>
                </c:pt>
                <c:pt idx="3958">
                  <c:v>3311.0</c:v>
                </c:pt>
                <c:pt idx="3959">
                  <c:v>3312.0</c:v>
                </c:pt>
                <c:pt idx="3960">
                  <c:v>3312.0</c:v>
                </c:pt>
                <c:pt idx="3961">
                  <c:v>3312.0</c:v>
                </c:pt>
                <c:pt idx="3962">
                  <c:v>3313.0</c:v>
                </c:pt>
                <c:pt idx="3963">
                  <c:v>3314.0</c:v>
                </c:pt>
                <c:pt idx="3964">
                  <c:v>3314.0</c:v>
                </c:pt>
                <c:pt idx="3965">
                  <c:v>3315.0</c:v>
                </c:pt>
                <c:pt idx="3966">
                  <c:v>3316.0</c:v>
                </c:pt>
                <c:pt idx="3967">
                  <c:v>3317.0</c:v>
                </c:pt>
                <c:pt idx="3968">
                  <c:v>3318.0</c:v>
                </c:pt>
                <c:pt idx="3969">
                  <c:v>3319.0</c:v>
                </c:pt>
                <c:pt idx="3970">
                  <c:v>3320.0</c:v>
                </c:pt>
                <c:pt idx="3971">
                  <c:v>3321.0</c:v>
                </c:pt>
                <c:pt idx="3972">
                  <c:v>3322.0</c:v>
                </c:pt>
                <c:pt idx="3973">
                  <c:v>3323.0</c:v>
                </c:pt>
                <c:pt idx="3974">
                  <c:v>3324.0</c:v>
                </c:pt>
                <c:pt idx="3975">
                  <c:v>3325.0</c:v>
                </c:pt>
                <c:pt idx="3976">
                  <c:v>3326.0</c:v>
                </c:pt>
                <c:pt idx="3977">
                  <c:v>3327.0</c:v>
                </c:pt>
                <c:pt idx="3978">
                  <c:v>3328.0</c:v>
                </c:pt>
                <c:pt idx="3979">
                  <c:v>3329.0</c:v>
                </c:pt>
                <c:pt idx="3980">
                  <c:v>3330.0</c:v>
                </c:pt>
                <c:pt idx="3981">
                  <c:v>3331.0</c:v>
                </c:pt>
                <c:pt idx="3982">
                  <c:v>3332.0</c:v>
                </c:pt>
                <c:pt idx="3983">
                  <c:v>3333.0</c:v>
                </c:pt>
                <c:pt idx="3984">
                  <c:v>3334.0</c:v>
                </c:pt>
                <c:pt idx="3985">
                  <c:v>3335.0</c:v>
                </c:pt>
                <c:pt idx="3986">
                  <c:v>3335.0</c:v>
                </c:pt>
                <c:pt idx="3987">
                  <c:v>3336.0</c:v>
                </c:pt>
                <c:pt idx="3988">
                  <c:v>3337.0</c:v>
                </c:pt>
                <c:pt idx="3989">
                  <c:v>3338.0</c:v>
                </c:pt>
                <c:pt idx="3990">
                  <c:v>3339.0</c:v>
                </c:pt>
                <c:pt idx="3991">
                  <c:v>3339.0</c:v>
                </c:pt>
                <c:pt idx="3992">
                  <c:v>3340.0</c:v>
                </c:pt>
                <c:pt idx="3993">
                  <c:v>3341.0</c:v>
                </c:pt>
                <c:pt idx="3994">
                  <c:v>3342.0</c:v>
                </c:pt>
                <c:pt idx="3995">
                  <c:v>3343.0</c:v>
                </c:pt>
                <c:pt idx="3996">
                  <c:v>3344.0</c:v>
                </c:pt>
                <c:pt idx="3997">
                  <c:v>3345.0</c:v>
                </c:pt>
                <c:pt idx="3998">
                  <c:v>3346.0</c:v>
                </c:pt>
                <c:pt idx="3999">
                  <c:v>3347.0</c:v>
                </c:pt>
                <c:pt idx="4000">
                  <c:v>3348.0</c:v>
                </c:pt>
                <c:pt idx="4001">
                  <c:v>3349.0</c:v>
                </c:pt>
                <c:pt idx="4002">
                  <c:v>3350.0</c:v>
                </c:pt>
                <c:pt idx="4003">
                  <c:v>3351.0</c:v>
                </c:pt>
                <c:pt idx="4004">
                  <c:v>3352.0</c:v>
                </c:pt>
                <c:pt idx="4005">
                  <c:v>3353.0</c:v>
                </c:pt>
                <c:pt idx="4006">
                  <c:v>3354.0</c:v>
                </c:pt>
                <c:pt idx="4007">
                  <c:v>3355.0</c:v>
                </c:pt>
                <c:pt idx="4008">
                  <c:v>3356.0</c:v>
                </c:pt>
                <c:pt idx="4009">
                  <c:v>3356.0</c:v>
                </c:pt>
                <c:pt idx="4010">
                  <c:v>3357.0</c:v>
                </c:pt>
                <c:pt idx="4011">
                  <c:v>3358.0</c:v>
                </c:pt>
                <c:pt idx="4012">
                  <c:v>3359.0</c:v>
                </c:pt>
                <c:pt idx="4013">
                  <c:v>3360.0</c:v>
                </c:pt>
                <c:pt idx="4014">
                  <c:v>3361.0</c:v>
                </c:pt>
                <c:pt idx="4015">
                  <c:v>3362.0</c:v>
                </c:pt>
                <c:pt idx="4016">
                  <c:v>3363.0</c:v>
                </c:pt>
                <c:pt idx="4017">
                  <c:v>3363.0</c:v>
                </c:pt>
                <c:pt idx="4018">
                  <c:v>3364.0</c:v>
                </c:pt>
                <c:pt idx="4019">
                  <c:v>3364.0</c:v>
                </c:pt>
                <c:pt idx="4020">
                  <c:v>3364.0</c:v>
                </c:pt>
                <c:pt idx="4021">
                  <c:v>3364.0</c:v>
                </c:pt>
                <c:pt idx="4022">
                  <c:v>3364.0</c:v>
                </c:pt>
                <c:pt idx="4023">
                  <c:v>3364.0</c:v>
                </c:pt>
                <c:pt idx="4024">
                  <c:v>3364.0</c:v>
                </c:pt>
                <c:pt idx="4025">
                  <c:v>3365.0</c:v>
                </c:pt>
                <c:pt idx="4026">
                  <c:v>3366.0</c:v>
                </c:pt>
                <c:pt idx="4027">
                  <c:v>3367.0</c:v>
                </c:pt>
                <c:pt idx="4028">
                  <c:v>3368.0</c:v>
                </c:pt>
                <c:pt idx="4029">
                  <c:v>3369.0</c:v>
                </c:pt>
                <c:pt idx="4030">
                  <c:v>3369.0</c:v>
                </c:pt>
                <c:pt idx="4031">
                  <c:v>3370.0</c:v>
                </c:pt>
                <c:pt idx="4032">
                  <c:v>3371.0</c:v>
                </c:pt>
                <c:pt idx="4033">
                  <c:v>3372.0</c:v>
                </c:pt>
                <c:pt idx="4034">
                  <c:v>3373.0</c:v>
                </c:pt>
                <c:pt idx="4035">
                  <c:v>3374.0</c:v>
                </c:pt>
                <c:pt idx="4036">
                  <c:v>3375.0</c:v>
                </c:pt>
                <c:pt idx="4037">
                  <c:v>3376.0</c:v>
                </c:pt>
                <c:pt idx="4038">
                  <c:v>3377.0</c:v>
                </c:pt>
                <c:pt idx="4039">
                  <c:v>3378.0</c:v>
                </c:pt>
                <c:pt idx="4040">
                  <c:v>3379.0</c:v>
                </c:pt>
                <c:pt idx="4041">
                  <c:v>3380.0</c:v>
                </c:pt>
                <c:pt idx="4042">
                  <c:v>3381.0</c:v>
                </c:pt>
                <c:pt idx="4043">
                  <c:v>3382.0</c:v>
                </c:pt>
                <c:pt idx="4044">
                  <c:v>3383.0</c:v>
                </c:pt>
                <c:pt idx="4045">
                  <c:v>3384.0</c:v>
                </c:pt>
                <c:pt idx="4046">
                  <c:v>3385.0</c:v>
                </c:pt>
                <c:pt idx="4047">
                  <c:v>3386.0</c:v>
                </c:pt>
                <c:pt idx="4048">
                  <c:v>3387.0</c:v>
                </c:pt>
                <c:pt idx="4049">
                  <c:v>3388.0</c:v>
                </c:pt>
                <c:pt idx="4050">
                  <c:v>3389.0</c:v>
                </c:pt>
                <c:pt idx="4051">
                  <c:v>3390.0</c:v>
                </c:pt>
                <c:pt idx="4052">
                  <c:v>3391.0</c:v>
                </c:pt>
                <c:pt idx="4053">
                  <c:v>3391.0</c:v>
                </c:pt>
                <c:pt idx="4054">
                  <c:v>3392.0</c:v>
                </c:pt>
                <c:pt idx="4055">
                  <c:v>3393.0</c:v>
                </c:pt>
                <c:pt idx="4056">
                  <c:v>3394.0</c:v>
                </c:pt>
                <c:pt idx="4057">
                  <c:v>3395.0</c:v>
                </c:pt>
                <c:pt idx="4058">
                  <c:v>3396.0</c:v>
                </c:pt>
                <c:pt idx="4059">
                  <c:v>3397.0</c:v>
                </c:pt>
                <c:pt idx="4060">
                  <c:v>3398.0</c:v>
                </c:pt>
                <c:pt idx="4061">
                  <c:v>3399.0</c:v>
                </c:pt>
                <c:pt idx="4062">
                  <c:v>3400.0</c:v>
                </c:pt>
                <c:pt idx="4063">
                  <c:v>3401.0</c:v>
                </c:pt>
                <c:pt idx="4064">
                  <c:v>3402.0</c:v>
                </c:pt>
                <c:pt idx="4065">
                  <c:v>3403.0</c:v>
                </c:pt>
                <c:pt idx="4066">
                  <c:v>3404.0</c:v>
                </c:pt>
                <c:pt idx="4067">
                  <c:v>3405.0</c:v>
                </c:pt>
                <c:pt idx="4068">
                  <c:v>3406.0</c:v>
                </c:pt>
                <c:pt idx="4069">
                  <c:v>3407.0</c:v>
                </c:pt>
                <c:pt idx="4070">
                  <c:v>3408.0</c:v>
                </c:pt>
                <c:pt idx="4071">
                  <c:v>3409.0</c:v>
                </c:pt>
                <c:pt idx="4072">
                  <c:v>3410.0</c:v>
                </c:pt>
                <c:pt idx="4073">
                  <c:v>3411.0</c:v>
                </c:pt>
                <c:pt idx="4074">
                  <c:v>3412.0</c:v>
                </c:pt>
                <c:pt idx="4075">
                  <c:v>3413.0</c:v>
                </c:pt>
                <c:pt idx="4076">
                  <c:v>3414.0</c:v>
                </c:pt>
                <c:pt idx="4077">
                  <c:v>3415.0</c:v>
                </c:pt>
                <c:pt idx="4078">
                  <c:v>3416.0</c:v>
                </c:pt>
                <c:pt idx="4079">
                  <c:v>3417.0</c:v>
                </c:pt>
                <c:pt idx="4080">
                  <c:v>3418.0</c:v>
                </c:pt>
                <c:pt idx="4081">
                  <c:v>3419.0</c:v>
                </c:pt>
                <c:pt idx="4082">
                  <c:v>3420.0</c:v>
                </c:pt>
                <c:pt idx="4083">
                  <c:v>3421.0</c:v>
                </c:pt>
                <c:pt idx="4084">
                  <c:v>3422.0</c:v>
                </c:pt>
                <c:pt idx="4085">
                  <c:v>3423.0</c:v>
                </c:pt>
                <c:pt idx="4086">
                  <c:v>3424.0</c:v>
                </c:pt>
                <c:pt idx="4087">
                  <c:v>3425.0</c:v>
                </c:pt>
                <c:pt idx="4088">
                  <c:v>3426.0</c:v>
                </c:pt>
                <c:pt idx="4089">
                  <c:v>3427.0</c:v>
                </c:pt>
                <c:pt idx="4090">
                  <c:v>3428.0</c:v>
                </c:pt>
                <c:pt idx="4091">
                  <c:v>3429.0</c:v>
                </c:pt>
                <c:pt idx="4092">
                  <c:v>3430.0</c:v>
                </c:pt>
                <c:pt idx="4093">
                  <c:v>3431.0</c:v>
                </c:pt>
                <c:pt idx="4094">
                  <c:v>3432.0</c:v>
                </c:pt>
                <c:pt idx="4095">
                  <c:v>3433.0</c:v>
                </c:pt>
                <c:pt idx="4096">
                  <c:v>3434.0</c:v>
                </c:pt>
                <c:pt idx="4097">
                  <c:v>3435.0</c:v>
                </c:pt>
                <c:pt idx="4098">
                  <c:v>3436.0</c:v>
                </c:pt>
                <c:pt idx="4099">
                  <c:v>3437.0</c:v>
                </c:pt>
                <c:pt idx="4100">
                  <c:v>3438.0</c:v>
                </c:pt>
                <c:pt idx="4101">
                  <c:v>3439.0</c:v>
                </c:pt>
                <c:pt idx="4102">
                  <c:v>3440.0</c:v>
                </c:pt>
                <c:pt idx="4103">
                  <c:v>3441.0</c:v>
                </c:pt>
                <c:pt idx="4104">
                  <c:v>3442.0</c:v>
                </c:pt>
                <c:pt idx="4105">
                  <c:v>3443.0</c:v>
                </c:pt>
                <c:pt idx="4106">
                  <c:v>3444.0</c:v>
                </c:pt>
                <c:pt idx="4107">
                  <c:v>3445.0</c:v>
                </c:pt>
                <c:pt idx="4108">
                  <c:v>3446.0</c:v>
                </c:pt>
                <c:pt idx="4109">
                  <c:v>3447.0</c:v>
                </c:pt>
                <c:pt idx="4110">
                  <c:v>3448.0</c:v>
                </c:pt>
                <c:pt idx="4111">
                  <c:v>3449.0</c:v>
                </c:pt>
                <c:pt idx="4112">
                  <c:v>3450.0</c:v>
                </c:pt>
                <c:pt idx="4113">
                  <c:v>3451.0</c:v>
                </c:pt>
                <c:pt idx="4114">
                  <c:v>3451.0</c:v>
                </c:pt>
                <c:pt idx="4115">
                  <c:v>3452.0</c:v>
                </c:pt>
                <c:pt idx="4116">
                  <c:v>3453.0</c:v>
                </c:pt>
                <c:pt idx="4117">
                  <c:v>3454.0</c:v>
                </c:pt>
                <c:pt idx="4118">
                  <c:v>3455.0</c:v>
                </c:pt>
                <c:pt idx="4119">
                  <c:v>3456.0</c:v>
                </c:pt>
                <c:pt idx="4120">
                  <c:v>3457.0</c:v>
                </c:pt>
                <c:pt idx="4121">
                  <c:v>3458.0</c:v>
                </c:pt>
                <c:pt idx="4122">
                  <c:v>3459.0</c:v>
                </c:pt>
                <c:pt idx="4123">
                  <c:v>3460.0</c:v>
                </c:pt>
                <c:pt idx="4124">
                  <c:v>3461.0</c:v>
                </c:pt>
                <c:pt idx="4125">
                  <c:v>3462.0</c:v>
                </c:pt>
                <c:pt idx="4126">
                  <c:v>3463.0</c:v>
                </c:pt>
                <c:pt idx="4127">
                  <c:v>3464.0</c:v>
                </c:pt>
                <c:pt idx="4128">
                  <c:v>3465.0</c:v>
                </c:pt>
                <c:pt idx="4129">
                  <c:v>3466.0</c:v>
                </c:pt>
                <c:pt idx="4130">
                  <c:v>3467.0</c:v>
                </c:pt>
                <c:pt idx="4131">
                  <c:v>3468.0</c:v>
                </c:pt>
                <c:pt idx="4132">
                  <c:v>3468.0</c:v>
                </c:pt>
                <c:pt idx="4133">
                  <c:v>3468.0</c:v>
                </c:pt>
                <c:pt idx="4134">
                  <c:v>3469.0</c:v>
                </c:pt>
                <c:pt idx="4135">
                  <c:v>3470.0</c:v>
                </c:pt>
                <c:pt idx="4136">
                  <c:v>3471.0</c:v>
                </c:pt>
                <c:pt idx="4137">
                  <c:v>3472.0</c:v>
                </c:pt>
                <c:pt idx="4138">
                  <c:v>3473.0</c:v>
                </c:pt>
                <c:pt idx="4139">
                  <c:v>3474.0</c:v>
                </c:pt>
                <c:pt idx="4140">
                  <c:v>3475.0</c:v>
                </c:pt>
                <c:pt idx="4141">
                  <c:v>3476.0</c:v>
                </c:pt>
                <c:pt idx="4142">
                  <c:v>3477.0</c:v>
                </c:pt>
                <c:pt idx="4143">
                  <c:v>3478.0</c:v>
                </c:pt>
                <c:pt idx="4144">
                  <c:v>3479.0</c:v>
                </c:pt>
                <c:pt idx="4145">
                  <c:v>3480.0</c:v>
                </c:pt>
                <c:pt idx="4146">
                  <c:v>3481.0</c:v>
                </c:pt>
                <c:pt idx="4147">
                  <c:v>3482.0</c:v>
                </c:pt>
                <c:pt idx="4148">
                  <c:v>3483.0</c:v>
                </c:pt>
                <c:pt idx="4149">
                  <c:v>3484.0</c:v>
                </c:pt>
                <c:pt idx="4150">
                  <c:v>3485.0</c:v>
                </c:pt>
                <c:pt idx="4151">
                  <c:v>3486.0</c:v>
                </c:pt>
                <c:pt idx="4152">
                  <c:v>3487.0</c:v>
                </c:pt>
                <c:pt idx="4153">
                  <c:v>3488.0</c:v>
                </c:pt>
                <c:pt idx="4154">
                  <c:v>3489.0</c:v>
                </c:pt>
                <c:pt idx="4155">
                  <c:v>3490.0</c:v>
                </c:pt>
                <c:pt idx="4156">
                  <c:v>3491.0</c:v>
                </c:pt>
                <c:pt idx="4157">
                  <c:v>3492.0</c:v>
                </c:pt>
                <c:pt idx="4158">
                  <c:v>3493.0</c:v>
                </c:pt>
                <c:pt idx="4159">
                  <c:v>3493.0</c:v>
                </c:pt>
                <c:pt idx="4160">
                  <c:v>3494.0</c:v>
                </c:pt>
                <c:pt idx="4161">
                  <c:v>3495.0</c:v>
                </c:pt>
                <c:pt idx="4162">
                  <c:v>3496.0</c:v>
                </c:pt>
                <c:pt idx="4163">
                  <c:v>3497.0</c:v>
                </c:pt>
                <c:pt idx="4164">
                  <c:v>3498.0</c:v>
                </c:pt>
                <c:pt idx="4165">
                  <c:v>3499.0</c:v>
                </c:pt>
                <c:pt idx="4166">
                  <c:v>3500.0</c:v>
                </c:pt>
                <c:pt idx="4167">
                  <c:v>3500.0</c:v>
                </c:pt>
                <c:pt idx="4168">
                  <c:v>3501.0</c:v>
                </c:pt>
                <c:pt idx="4169">
                  <c:v>3502.0</c:v>
                </c:pt>
                <c:pt idx="4170">
                  <c:v>3503.0</c:v>
                </c:pt>
                <c:pt idx="4171">
                  <c:v>3504.0</c:v>
                </c:pt>
                <c:pt idx="4172">
                  <c:v>3505.0</c:v>
                </c:pt>
                <c:pt idx="4173">
                  <c:v>3506.0</c:v>
                </c:pt>
                <c:pt idx="4174">
                  <c:v>3507.0</c:v>
                </c:pt>
                <c:pt idx="4175">
                  <c:v>3508.0</c:v>
                </c:pt>
                <c:pt idx="4176">
                  <c:v>3509.0</c:v>
                </c:pt>
                <c:pt idx="4177">
                  <c:v>3510.0</c:v>
                </c:pt>
                <c:pt idx="4178">
                  <c:v>3511.0</c:v>
                </c:pt>
                <c:pt idx="4179">
                  <c:v>3512.0</c:v>
                </c:pt>
                <c:pt idx="4180">
                  <c:v>3513.0</c:v>
                </c:pt>
                <c:pt idx="4181">
                  <c:v>3514.0</c:v>
                </c:pt>
                <c:pt idx="4182">
                  <c:v>3515.0</c:v>
                </c:pt>
                <c:pt idx="4183">
                  <c:v>3516.0</c:v>
                </c:pt>
                <c:pt idx="4184">
                  <c:v>3517.0</c:v>
                </c:pt>
                <c:pt idx="4185">
                  <c:v>3518.0</c:v>
                </c:pt>
                <c:pt idx="4186">
                  <c:v>3519.0</c:v>
                </c:pt>
                <c:pt idx="4187">
                  <c:v>3520.0</c:v>
                </c:pt>
                <c:pt idx="4188">
                  <c:v>3521.0</c:v>
                </c:pt>
                <c:pt idx="4189">
                  <c:v>3522.0</c:v>
                </c:pt>
                <c:pt idx="4190">
                  <c:v>3523.0</c:v>
                </c:pt>
                <c:pt idx="4191">
                  <c:v>3524.0</c:v>
                </c:pt>
                <c:pt idx="4192">
                  <c:v>3525.0</c:v>
                </c:pt>
                <c:pt idx="4193">
                  <c:v>3526.0</c:v>
                </c:pt>
                <c:pt idx="4194">
                  <c:v>3527.0</c:v>
                </c:pt>
                <c:pt idx="4195">
                  <c:v>3527.0</c:v>
                </c:pt>
                <c:pt idx="4196">
                  <c:v>3528.0</c:v>
                </c:pt>
                <c:pt idx="4197">
                  <c:v>3529.0</c:v>
                </c:pt>
                <c:pt idx="4198">
                  <c:v>3530.0</c:v>
                </c:pt>
                <c:pt idx="4199">
                  <c:v>3531.0</c:v>
                </c:pt>
                <c:pt idx="4200">
                  <c:v>3532.0</c:v>
                </c:pt>
                <c:pt idx="4201">
                  <c:v>3532.0</c:v>
                </c:pt>
                <c:pt idx="4202">
                  <c:v>3532.0</c:v>
                </c:pt>
                <c:pt idx="4203">
                  <c:v>3532.0</c:v>
                </c:pt>
                <c:pt idx="4204">
                  <c:v>3532.0</c:v>
                </c:pt>
                <c:pt idx="4205">
                  <c:v>3532.0</c:v>
                </c:pt>
                <c:pt idx="4206">
                  <c:v>3533.0</c:v>
                </c:pt>
                <c:pt idx="4207">
                  <c:v>3533.0</c:v>
                </c:pt>
                <c:pt idx="4208">
                  <c:v>3533.0</c:v>
                </c:pt>
                <c:pt idx="4209">
                  <c:v>3533.0</c:v>
                </c:pt>
                <c:pt idx="4210">
                  <c:v>3533.0</c:v>
                </c:pt>
                <c:pt idx="4211">
                  <c:v>3533.0</c:v>
                </c:pt>
                <c:pt idx="4212">
                  <c:v>3534.0</c:v>
                </c:pt>
                <c:pt idx="4213">
                  <c:v>3535.0</c:v>
                </c:pt>
                <c:pt idx="4214">
                  <c:v>3536.0</c:v>
                </c:pt>
                <c:pt idx="4215">
                  <c:v>3537.0</c:v>
                </c:pt>
                <c:pt idx="4216">
                  <c:v>3538.0</c:v>
                </c:pt>
                <c:pt idx="4217">
                  <c:v>3539.0</c:v>
                </c:pt>
                <c:pt idx="4218">
                  <c:v>3540.0</c:v>
                </c:pt>
                <c:pt idx="4219">
                  <c:v>3541.0</c:v>
                </c:pt>
                <c:pt idx="4220">
                  <c:v>3542.0</c:v>
                </c:pt>
                <c:pt idx="4221">
                  <c:v>3543.0</c:v>
                </c:pt>
                <c:pt idx="4222">
                  <c:v>3544.0</c:v>
                </c:pt>
                <c:pt idx="4223">
                  <c:v>3545.0</c:v>
                </c:pt>
                <c:pt idx="4224">
                  <c:v>3545.0</c:v>
                </c:pt>
                <c:pt idx="4225">
                  <c:v>3545.0</c:v>
                </c:pt>
                <c:pt idx="4226">
                  <c:v>3546.0</c:v>
                </c:pt>
                <c:pt idx="4227">
                  <c:v>3547.0</c:v>
                </c:pt>
                <c:pt idx="4228">
                  <c:v>3547.0</c:v>
                </c:pt>
                <c:pt idx="4229">
                  <c:v>3548.0</c:v>
                </c:pt>
                <c:pt idx="4230">
                  <c:v>3548.0</c:v>
                </c:pt>
                <c:pt idx="4231">
                  <c:v>3549.0</c:v>
                </c:pt>
                <c:pt idx="4232">
                  <c:v>3550.0</c:v>
                </c:pt>
                <c:pt idx="4233">
                  <c:v>3551.0</c:v>
                </c:pt>
                <c:pt idx="4234">
                  <c:v>3552.0</c:v>
                </c:pt>
                <c:pt idx="4235">
                  <c:v>3552.0</c:v>
                </c:pt>
                <c:pt idx="4236">
                  <c:v>3553.0</c:v>
                </c:pt>
                <c:pt idx="4237">
                  <c:v>3554.0</c:v>
                </c:pt>
                <c:pt idx="4238">
                  <c:v>3555.0</c:v>
                </c:pt>
                <c:pt idx="4239">
                  <c:v>3556.0</c:v>
                </c:pt>
                <c:pt idx="4240">
                  <c:v>3557.0</c:v>
                </c:pt>
                <c:pt idx="4241">
                  <c:v>3558.0</c:v>
                </c:pt>
                <c:pt idx="4242">
                  <c:v>3559.0</c:v>
                </c:pt>
                <c:pt idx="4243">
                  <c:v>3560.0</c:v>
                </c:pt>
                <c:pt idx="4244">
                  <c:v>3561.0</c:v>
                </c:pt>
                <c:pt idx="4245">
                  <c:v>3562.0</c:v>
                </c:pt>
                <c:pt idx="4246">
                  <c:v>3563.0</c:v>
                </c:pt>
                <c:pt idx="4247">
                  <c:v>3564.0</c:v>
                </c:pt>
                <c:pt idx="4248">
                  <c:v>3565.0</c:v>
                </c:pt>
                <c:pt idx="4249">
                  <c:v>3566.0</c:v>
                </c:pt>
                <c:pt idx="4250">
                  <c:v>3567.0</c:v>
                </c:pt>
                <c:pt idx="4251">
                  <c:v>3568.0</c:v>
                </c:pt>
                <c:pt idx="4252">
                  <c:v>3569.0</c:v>
                </c:pt>
                <c:pt idx="4253">
                  <c:v>3570.0</c:v>
                </c:pt>
                <c:pt idx="4254">
                  <c:v>3571.0</c:v>
                </c:pt>
                <c:pt idx="4255">
                  <c:v>3572.0</c:v>
                </c:pt>
                <c:pt idx="4256">
                  <c:v>3573.0</c:v>
                </c:pt>
                <c:pt idx="4257">
                  <c:v>3574.0</c:v>
                </c:pt>
                <c:pt idx="4258">
                  <c:v>3575.0</c:v>
                </c:pt>
                <c:pt idx="4259">
                  <c:v>3576.0</c:v>
                </c:pt>
                <c:pt idx="4260">
                  <c:v>3577.0</c:v>
                </c:pt>
                <c:pt idx="4261">
                  <c:v>3578.0</c:v>
                </c:pt>
                <c:pt idx="4262">
                  <c:v>3578.0</c:v>
                </c:pt>
                <c:pt idx="4263">
                  <c:v>3579.0</c:v>
                </c:pt>
                <c:pt idx="4264">
                  <c:v>3580.0</c:v>
                </c:pt>
                <c:pt idx="4265">
                  <c:v>3581.0</c:v>
                </c:pt>
                <c:pt idx="4266">
                  <c:v>3581.0</c:v>
                </c:pt>
                <c:pt idx="4267">
                  <c:v>3581.0</c:v>
                </c:pt>
                <c:pt idx="4268">
                  <c:v>3581.0</c:v>
                </c:pt>
                <c:pt idx="4269">
                  <c:v>3581.0</c:v>
                </c:pt>
                <c:pt idx="4270">
                  <c:v>3581.0</c:v>
                </c:pt>
                <c:pt idx="4271">
                  <c:v>3582.0</c:v>
                </c:pt>
                <c:pt idx="4272">
                  <c:v>3583.0</c:v>
                </c:pt>
                <c:pt idx="4273">
                  <c:v>3584.0</c:v>
                </c:pt>
                <c:pt idx="4274">
                  <c:v>3585.0</c:v>
                </c:pt>
                <c:pt idx="4275">
                  <c:v>3586.0</c:v>
                </c:pt>
                <c:pt idx="4276">
                  <c:v>3587.0</c:v>
                </c:pt>
                <c:pt idx="4277">
                  <c:v>3587.0</c:v>
                </c:pt>
                <c:pt idx="4278">
                  <c:v>3587.0</c:v>
                </c:pt>
                <c:pt idx="4279">
                  <c:v>3588.0</c:v>
                </c:pt>
                <c:pt idx="4280">
                  <c:v>3589.0</c:v>
                </c:pt>
                <c:pt idx="4281">
                  <c:v>3590.0</c:v>
                </c:pt>
                <c:pt idx="4282">
                  <c:v>3591.0</c:v>
                </c:pt>
                <c:pt idx="4283">
                  <c:v>3592.0</c:v>
                </c:pt>
                <c:pt idx="4284">
                  <c:v>3593.0</c:v>
                </c:pt>
                <c:pt idx="4285">
                  <c:v>3593.0</c:v>
                </c:pt>
                <c:pt idx="4286">
                  <c:v>3593.0</c:v>
                </c:pt>
                <c:pt idx="4287">
                  <c:v>3594.0</c:v>
                </c:pt>
                <c:pt idx="4288">
                  <c:v>3595.0</c:v>
                </c:pt>
                <c:pt idx="4289">
                  <c:v>3596.0</c:v>
                </c:pt>
                <c:pt idx="4290">
                  <c:v>3597.0</c:v>
                </c:pt>
                <c:pt idx="4291">
                  <c:v>3597.0</c:v>
                </c:pt>
                <c:pt idx="4292">
                  <c:v>3597.0</c:v>
                </c:pt>
                <c:pt idx="4293">
                  <c:v>3598.0</c:v>
                </c:pt>
                <c:pt idx="4294">
                  <c:v>3598.0</c:v>
                </c:pt>
                <c:pt idx="4295">
                  <c:v>3599.0</c:v>
                </c:pt>
                <c:pt idx="4296">
                  <c:v>3599.0</c:v>
                </c:pt>
                <c:pt idx="4297">
                  <c:v>3600.0</c:v>
                </c:pt>
                <c:pt idx="4298">
                  <c:v>3600.0</c:v>
                </c:pt>
                <c:pt idx="4299">
                  <c:v>3601.0</c:v>
                </c:pt>
                <c:pt idx="4300">
                  <c:v>3602.0</c:v>
                </c:pt>
                <c:pt idx="4301">
                  <c:v>3603.0</c:v>
                </c:pt>
                <c:pt idx="4302">
                  <c:v>3604.0</c:v>
                </c:pt>
                <c:pt idx="4303">
                  <c:v>3604.0</c:v>
                </c:pt>
                <c:pt idx="4304">
                  <c:v>3604.0</c:v>
                </c:pt>
                <c:pt idx="4305">
                  <c:v>3605.0</c:v>
                </c:pt>
                <c:pt idx="4306">
                  <c:v>3606.0</c:v>
                </c:pt>
                <c:pt idx="4307">
                  <c:v>3607.0</c:v>
                </c:pt>
                <c:pt idx="4308">
                  <c:v>3608.0</c:v>
                </c:pt>
                <c:pt idx="4309">
                  <c:v>3609.0</c:v>
                </c:pt>
                <c:pt idx="4310">
                  <c:v>3610.0</c:v>
                </c:pt>
                <c:pt idx="4311">
                  <c:v>3611.0</c:v>
                </c:pt>
                <c:pt idx="4312">
                  <c:v>3612.0</c:v>
                </c:pt>
                <c:pt idx="4313">
                  <c:v>3613.0</c:v>
                </c:pt>
                <c:pt idx="4314">
                  <c:v>3614.0</c:v>
                </c:pt>
                <c:pt idx="4315">
                  <c:v>3615.0</c:v>
                </c:pt>
                <c:pt idx="4316">
                  <c:v>3616.0</c:v>
                </c:pt>
                <c:pt idx="4317">
                  <c:v>3617.0</c:v>
                </c:pt>
                <c:pt idx="4318">
                  <c:v>3618.0</c:v>
                </c:pt>
                <c:pt idx="4319">
                  <c:v>3619.0</c:v>
                </c:pt>
                <c:pt idx="4320">
                  <c:v>3620.0</c:v>
                </c:pt>
                <c:pt idx="4321">
                  <c:v>3621.0</c:v>
                </c:pt>
                <c:pt idx="4322">
                  <c:v>3622.0</c:v>
                </c:pt>
                <c:pt idx="4323">
                  <c:v>3623.0</c:v>
                </c:pt>
                <c:pt idx="4324">
                  <c:v>3624.0</c:v>
                </c:pt>
                <c:pt idx="4325">
                  <c:v>3625.0</c:v>
                </c:pt>
                <c:pt idx="4326">
                  <c:v>3626.0</c:v>
                </c:pt>
                <c:pt idx="4327">
                  <c:v>3627.0</c:v>
                </c:pt>
                <c:pt idx="4328">
                  <c:v>3628.0</c:v>
                </c:pt>
                <c:pt idx="4329">
                  <c:v>3629.0</c:v>
                </c:pt>
                <c:pt idx="4330">
                  <c:v>3630.0</c:v>
                </c:pt>
                <c:pt idx="4331">
                  <c:v>3631.0</c:v>
                </c:pt>
                <c:pt idx="4332">
                  <c:v>3632.0</c:v>
                </c:pt>
                <c:pt idx="4333">
                  <c:v>3633.0</c:v>
                </c:pt>
                <c:pt idx="4334">
                  <c:v>3634.0</c:v>
                </c:pt>
                <c:pt idx="4335">
                  <c:v>3635.0</c:v>
                </c:pt>
                <c:pt idx="4336">
                  <c:v>3636.0</c:v>
                </c:pt>
                <c:pt idx="4337">
                  <c:v>3637.0</c:v>
                </c:pt>
                <c:pt idx="4338">
                  <c:v>3638.0</c:v>
                </c:pt>
                <c:pt idx="4339">
                  <c:v>3639.0</c:v>
                </c:pt>
                <c:pt idx="4340">
                  <c:v>3640.0</c:v>
                </c:pt>
                <c:pt idx="4341">
                  <c:v>3641.0</c:v>
                </c:pt>
                <c:pt idx="4342">
                  <c:v>3641.0</c:v>
                </c:pt>
                <c:pt idx="4343">
                  <c:v>3642.0</c:v>
                </c:pt>
                <c:pt idx="4344">
                  <c:v>3643.0</c:v>
                </c:pt>
                <c:pt idx="4345">
                  <c:v>3643.0</c:v>
                </c:pt>
                <c:pt idx="4346">
                  <c:v>3643.0</c:v>
                </c:pt>
                <c:pt idx="4347">
                  <c:v>3643.0</c:v>
                </c:pt>
                <c:pt idx="4348">
                  <c:v>3643.0</c:v>
                </c:pt>
                <c:pt idx="4349">
                  <c:v>3644.0</c:v>
                </c:pt>
                <c:pt idx="4350">
                  <c:v>3645.0</c:v>
                </c:pt>
                <c:pt idx="4351">
                  <c:v>3645.0</c:v>
                </c:pt>
                <c:pt idx="4352">
                  <c:v>3646.0</c:v>
                </c:pt>
                <c:pt idx="4353">
                  <c:v>3647.0</c:v>
                </c:pt>
                <c:pt idx="4354">
                  <c:v>3648.0</c:v>
                </c:pt>
                <c:pt idx="4355">
                  <c:v>3649.0</c:v>
                </c:pt>
                <c:pt idx="4356">
                  <c:v>3650.0</c:v>
                </c:pt>
                <c:pt idx="4357">
                  <c:v>3651.0</c:v>
                </c:pt>
                <c:pt idx="4358">
                  <c:v>3652.0</c:v>
                </c:pt>
                <c:pt idx="4359">
                  <c:v>3653.0</c:v>
                </c:pt>
                <c:pt idx="4360">
                  <c:v>3653.0</c:v>
                </c:pt>
                <c:pt idx="4361">
                  <c:v>3653.0</c:v>
                </c:pt>
                <c:pt idx="4362">
                  <c:v>3653.0</c:v>
                </c:pt>
                <c:pt idx="4363">
                  <c:v>3654.0</c:v>
                </c:pt>
                <c:pt idx="4364">
                  <c:v>3654.0</c:v>
                </c:pt>
                <c:pt idx="4365">
                  <c:v>3654.0</c:v>
                </c:pt>
                <c:pt idx="4366">
                  <c:v>3655.0</c:v>
                </c:pt>
                <c:pt idx="4367">
                  <c:v>3656.0</c:v>
                </c:pt>
                <c:pt idx="4368">
                  <c:v>3657.0</c:v>
                </c:pt>
                <c:pt idx="4369">
                  <c:v>3658.0</c:v>
                </c:pt>
                <c:pt idx="4370">
                  <c:v>3659.0</c:v>
                </c:pt>
                <c:pt idx="4371">
                  <c:v>3660.0</c:v>
                </c:pt>
                <c:pt idx="4372">
                  <c:v>3661.0</c:v>
                </c:pt>
                <c:pt idx="4373">
                  <c:v>3662.0</c:v>
                </c:pt>
                <c:pt idx="4374">
                  <c:v>3663.0</c:v>
                </c:pt>
                <c:pt idx="4375">
                  <c:v>3664.0</c:v>
                </c:pt>
                <c:pt idx="4376">
                  <c:v>3665.0</c:v>
                </c:pt>
                <c:pt idx="4377">
                  <c:v>3666.0</c:v>
                </c:pt>
                <c:pt idx="4378">
                  <c:v>3667.0</c:v>
                </c:pt>
                <c:pt idx="4379">
                  <c:v>3668.0</c:v>
                </c:pt>
                <c:pt idx="4380">
                  <c:v>3669.0</c:v>
                </c:pt>
                <c:pt idx="4381">
                  <c:v>3670.0</c:v>
                </c:pt>
                <c:pt idx="4382">
                  <c:v>3671.0</c:v>
                </c:pt>
                <c:pt idx="4383">
                  <c:v>3672.0</c:v>
                </c:pt>
                <c:pt idx="4384">
                  <c:v>3673.0</c:v>
                </c:pt>
                <c:pt idx="4385">
                  <c:v>3674.0</c:v>
                </c:pt>
                <c:pt idx="4386">
                  <c:v>3675.0</c:v>
                </c:pt>
                <c:pt idx="4387">
                  <c:v>3676.0</c:v>
                </c:pt>
                <c:pt idx="4388">
                  <c:v>3676.0</c:v>
                </c:pt>
                <c:pt idx="4389">
                  <c:v>3677.0</c:v>
                </c:pt>
                <c:pt idx="4390">
                  <c:v>3677.0</c:v>
                </c:pt>
                <c:pt idx="4391">
                  <c:v>3677.0</c:v>
                </c:pt>
                <c:pt idx="4392">
                  <c:v>3678.0</c:v>
                </c:pt>
                <c:pt idx="4393">
                  <c:v>3679.0</c:v>
                </c:pt>
                <c:pt idx="4394">
                  <c:v>3679.0</c:v>
                </c:pt>
                <c:pt idx="4395">
                  <c:v>3680.0</c:v>
                </c:pt>
                <c:pt idx="4396">
                  <c:v>3681.0</c:v>
                </c:pt>
                <c:pt idx="4397">
                  <c:v>3682.0</c:v>
                </c:pt>
                <c:pt idx="4398">
                  <c:v>3683.0</c:v>
                </c:pt>
                <c:pt idx="4399">
                  <c:v>3684.0</c:v>
                </c:pt>
                <c:pt idx="4400">
                  <c:v>3685.0</c:v>
                </c:pt>
                <c:pt idx="4401">
                  <c:v>3686.0</c:v>
                </c:pt>
                <c:pt idx="4402">
                  <c:v>3687.0</c:v>
                </c:pt>
                <c:pt idx="4403">
                  <c:v>3688.0</c:v>
                </c:pt>
                <c:pt idx="4404">
                  <c:v>3689.0</c:v>
                </c:pt>
                <c:pt idx="4405">
                  <c:v>3690.0</c:v>
                </c:pt>
                <c:pt idx="4406">
                  <c:v>3691.0</c:v>
                </c:pt>
                <c:pt idx="4407">
                  <c:v>3692.0</c:v>
                </c:pt>
                <c:pt idx="4408">
                  <c:v>3693.0</c:v>
                </c:pt>
                <c:pt idx="4409">
                  <c:v>3694.0</c:v>
                </c:pt>
                <c:pt idx="4410">
                  <c:v>3695.0</c:v>
                </c:pt>
                <c:pt idx="4411">
                  <c:v>3696.0</c:v>
                </c:pt>
                <c:pt idx="4412">
                  <c:v>3697.0</c:v>
                </c:pt>
                <c:pt idx="4413">
                  <c:v>3698.0</c:v>
                </c:pt>
                <c:pt idx="4414">
                  <c:v>3699.0</c:v>
                </c:pt>
                <c:pt idx="4415">
                  <c:v>3700.0</c:v>
                </c:pt>
                <c:pt idx="4416">
                  <c:v>3701.0</c:v>
                </c:pt>
                <c:pt idx="4417">
                  <c:v>3702.0</c:v>
                </c:pt>
                <c:pt idx="4418">
                  <c:v>3703.0</c:v>
                </c:pt>
                <c:pt idx="4419">
                  <c:v>3704.0</c:v>
                </c:pt>
                <c:pt idx="4420">
                  <c:v>3705.0</c:v>
                </c:pt>
                <c:pt idx="4421">
                  <c:v>3706.0</c:v>
                </c:pt>
                <c:pt idx="4422">
                  <c:v>3707.0</c:v>
                </c:pt>
                <c:pt idx="4423">
                  <c:v>3708.0</c:v>
                </c:pt>
                <c:pt idx="4424">
                  <c:v>3709.0</c:v>
                </c:pt>
                <c:pt idx="4425">
                  <c:v>3710.0</c:v>
                </c:pt>
                <c:pt idx="4426">
                  <c:v>3711.0</c:v>
                </c:pt>
                <c:pt idx="4427">
                  <c:v>3712.0</c:v>
                </c:pt>
                <c:pt idx="4428">
                  <c:v>3713.0</c:v>
                </c:pt>
                <c:pt idx="4429">
                  <c:v>3714.0</c:v>
                </c:pt>
                <c:pt idx="4430">
                  <c:v>3715.0</c:v>
                </c:pt>
                <c:pt idx="4431">
                  <c:v>3716.0</c:v>
                </c:pt>
                <c:pt idx="4432">
                  <c:v>3717.0</c:v>
                </c:pt>
                <c:pt idx="4433">
                  <c:v>3718.0</c:v>
                </c:pt>
                <c:pt idx="4434">
                  <c:v>3719.0</c:v>
                </c:pt>
                <c:pt idx="4435">
                  <c:v>3720.0</c:v>
                </c:pt>
                <c:pt idx="4436">
                  <c:v>3721.0</c:v>
                </c:pt>
                <c:pt idx="4437">
                  <c:v>3722.0</c:v>
                </c:pt>
                <c:pt idx="4438">
                  <c:v>3723.0</c:v>
                </c:pt>
                <c:pt idx="4439">
                  <c:v>3724.0</c:v>
                </c:pt>
                <c:pt idx="4440">
                  <c:v>3725.0</c:v>
                </c:pt>
                <c:pt idx="4441">
                  <c:v>3726.0</c:v>
                </c:pt>
                <c:pt idx="4442">
                  <c:v>3727.0</c:v>
                </c:pt>
                <c:pt idx="4443">
                  <c:v>3728.0</c:v>
                </c:pt>
                <c:pt idx="4444">
                  <c:v>3729.0</c:v>
                </c:pt>
                <c:pt idx="4445">
                  <c:v>3730.0</c:v>
                </c:pt>
                <c:pt idx="4446">
                  <c:v>3730.0</c:v>
                </c:pt>
                <c:pt idx="4447">
                  <c:v>3731.0</c:v>
                </c:pt>
                <c:pt idx="4448">
                  <c:v>3731.0</c:v>
                </c:pt>
                <c:pt idx="4449">
                  <c:v>3731.0</c:v>
                </c:pt>
                <c:pt idx="4450">
                  <c:v>3732.0</c:v>
                </c:pt>
                <c:pt idx="4451">
                  <c:v>3733.0</c:v>
                </c:pt>
                <c:pt idx="4452">
                  <c:v>3734.0</c:v>
                </c:pt>
                <c:pt idx="4453">
                  <c:v>3734.0</c:v>
                </c:pt>
                <c:pt idx="4454">
                  <c:v>3734.0</c:v>
                </c:pt>
                <c:pt idx="4455">
                  <c:v>3734.0</c:v>
                </c:pt>
                <c:pt idx="4456">
                  <c:v>3735.0</c:v>
                </c:pt>
                <c:pt idx="4457">
                  <c:v>3735.0</c:v>
                </c:pt>
                <c:pt idx="4458">
                  <c:v>3735.0</c:v>
                </c:pt>
                <c:pt idx="4459">
                  <c:v>3736.0</c:v>
                </c:pt>
                <c:pt idx="4460">
                  <c:v>3737.0</c:v>
                </c:pt>
                <c:pt idx="4461">
                  <c:v>3738.0</c:v>
                </c:pt>
                <c:pt idx="4462">
                  <c:v>3739.0</c:v>
                </c:pt>
                <c:pt idx="4463">
                  <c:v>3740.0</c:v>
                </c:pt>
                <c:pt idx="4464">
                  <c:v>3741.0</c:v>
                </c:pt>
                <c:pt idx="4465">
                  <c:v>3742.0</c:v>
                </c:pt>
                <c:pt idx="4466">
                  <c:v>3743.0</c:v>
                </c:pt>
                <c:pt idx="4467">
                  <c:v>3744.0</c:v>
                </c:pt>
                <c:pt idx="4468">
                  <c:v>3745.0</c:v>
                </c:pt>
                <c:pt idx="4469">
                  <c:v>3745.0</c:v>
                </c:pt>
                <c:pt idx="4470">
                  <c:v>3746.0</c:v>
                </c:pt>
                <c:pt idx="4471">
                  <c:v>3746.0</c:v>
                </c:pt>
                <c:pt idx="4472">
                  <c:v>3747.0</c:v>
                </c:pt>
                <c:pt idx="4473">
                  <c:v>3748.0</c:v>
                </c:pt>
                <c:pt idx="4474">
                  <c:v>3749.0</c:v>
                </c:pt>
                <c:pt idx="4475">
                  <c:v>3749.0</c:v>
                </c:pt>
                <c:pt idx="4476">
                  <c:v>3749.0</c:v>
                </c:pt>
                <c:pt idx="4477">
                  <c:v>3750.0</c:v>
                </c:pt>
                <c:pt idx="4478">
                  <c:v>3751.0</c:v>
                </c:pt>
                <c:pt idx="4479">
                  <c:v>3752.0</c:v>
                </c:pt>
                <c:pt idx="4480">
                  <c:v>3753.0</c:v>
                </c:pt>
                <c:pt idx="4481">
                  <c:v>3754.0</c:v>
                </c:pt>
                <c:pt idx="4482">
                  <c:v>3755.0</c:v>
                </c:pt>
                <c:pt idx="4483">
                  <c:v>3755.0</c:v>
                </c:pt>
                <c:pt idx="4484">
                  <c:v>3756.0</c:v>
                </c:pt>
                <c:pt idx="4485">
                  <c:v>3757.0</c:v>
                </c:pt>
                <c:pt idx="4486">
                  <c:v>3758.0</c:v>
                </c:pt>
                <c:pt idx="4487">
                  <c:v>3759.0</c:v>
                </c:pt>
                <c:pt idx="4488">
                  <c:v>3760.0</c:v>
                </c:pt>
                <c:pt idx="4489">
                  <c:v>3761.0</c:v>
                </c:pt>
                <c:pt idx="4490">
                  <c:v>3762.0</c:v>
                </c:pt>
                <c:pt idx="4491">
                  <c:v>3763.0</c:v>
                </c:pt>
                <c:pt idx="4492">
                  <c:v>3763.0</c:v>
                </c:pt>
                <c:pt idx="4493">
                  <c:v>3763.0</c:v>
                </c:pt>
                <c:pt idx="4494">
                  <c:v>3764.0</c:v>
                </c:pt>
                <c:pt idx="4495">
                  <c:v>3765.0</c:v>
                </c:pt>
                <c:pt idx="4496">
                  <c:v>3765.0</c:v>
                </c:pt>
                <c:pt idx="4497">
                  <c:v>3765.0</c:v>
                </c:pt>
                <c:pt idx="4498">
                  <c:v>3766.0</c:v>
                </c:pt>
                <c:pt idx="4499">
                  <c:v>3766.0</c:v>
                </c:pt>
                <c:pt idx="4500">
                  <c:v>3766.0</c:v>
                </c:pt>
                <c:pt idx="4501">
                  <c:v>3767.0</c:v>
                </c:pt>
                <c:pt idx="4502">
                  <c:v>3768.0</c:v>
                </c:pt>
                <c:pt idx="4503">
                  <c:v>3769.0</c:v>
                </c:pt>
                <c:pt idx="4504">
                  <c:v>3770.0</c:v>
                </c:pt>
                <c:pt idx="4505">
                  <c:v>3771.0</c:v>
                </c:pt>
                <c:pt idx="4506">
                  <c:v>3772.0</c:v>
                </c:pt>
                <c:pt idx="4507">
                  <c:v>3773.0</c:v>
                </c:pt>
                <c:pt idx="4508">
                  <c:v>3774.0</c:v>
                </c:pt>
                <c:pt idx="4509">
                  <c:v>3775.0</c:v>
                </c:pt>
                <c:pt idx="4510">
                  <c:v>3776.0</c:v>
                </c:pt>
                <c:pt idx="4511">
                  <c:v>3777.0</c:v>
                </c:pt>
                <c:pt idx="4512">
                  <c:v>3778.0</c:v>
                </c:pt>
                <c:pt idx="4513">
                  <c:v>3779.0</c:v>
                </c:pt>
                <c:pt idx="4514">
                  <c:v>3780.0</c:v>
                </c:pt>
                <c:pt idx="4515">
                  <c:v>3781.0</c:v>
                </c:pt>
                <c:pt idx="4516">
                  <c:v>3782.0</c:v>
                </c:pt>
                <c:pt idx="4517">
                  <c:v>3783.0</c:v>
                </c:pt>
                <c:pt idx="4518">
                  <c:v>3784.0</c:v>
                </c:pt>
                <c:pt idx="4519">
                  <c:v>3785.0</c:v>
                </c:pt>
                <c:pt idx="4520">
                  <c:v>3786.0</c:v>
                </c:pt>
                <c:pt idx="4521">
                  <c:v>3787.0</c:v>
                </c:pt>
                <c:pt idx="4522">
                  <c:v>3788.0</c:v>
                </c:pt>
                <c:pt idx="4523">
                  <c:v>3789.0</c:v>
                </c:pt>
                <c:pt idx="4524">
                  <c:v>3790.0</c:v>
                </c:pt>
                <c:pt idx="4525">
                  <c:v>3791.0</c:v>
                </c:pt>
                <c:pt idx="4526">
                  <c:v>3792.0</c:v>
                </c:pt>
                <c:pt idx="4527">
                  <c:v>3792.0</c:v>
                </c:pt>
                <c:pt idx="4528">
                  <c:v>3792.0</c:v>
                </c:pt>
                <c:pt idx="4529">
                  <c:v>3793.0</c:v>
                </c:pt>
                <c:pt idx="4530">
                  <c:v>3794.0</c:v>
                </c:pt>
                <c:pt idx="4531">
                  <c:v>3795.0</c:v>
                </c:pt>
                <c:pt idx="4532">
                  <c:v>3796.0</c:v>
                </c:pt>
                <c:pt idx="4533">
                  <c:v>3797.0</c:v>
                </c:pt>
                <c:pt idx="4534">
                  <c:v>3798.0</c:v>
                </c:pt>
                <c:pt idx="4535">
                  <c:v>3799.0</c:v>
                </c:pt>
                <c:pt idx="4536">
                  <c:v>3800.0</c:v>
                </c:pt>
                <c:pt idx="4537">
                  <c:v>3801.0</c:v>
                </c:pt>
                <c:pt idx="4538">
                  <c:v>3802.0</c:v>
                </c:pt>
                <c:pt idx="4539">
                  <c:v>3803.0</c:v>
                </c:pt>
                <c:pt idx="4540">
                  <c:v>3804.0</c:v>
                </c:pt>
                <c:pt idx="4541">
                  <c:v>3805.0</c:v>
                </c:pt>
                <c:pt idx="4542">
                  <c:v>3805.0</c:v>
                </c:pt>
                <c:pt idx="4543">
                  <c:v>3806.0</c:v>
                </c:pt>
                <c:pt idx="4544">
                  <c:v>3807.0</c:v>
                </c:pt>
                <c:pt idx="4545">
                  <c:v>3808.0</c:v>
                </c:pt>
                <c:pt idx="4546">
                  <c:v>3809.0</c:v>
                </c:pt>
                <c:pt idx="4547">
                  <c:v>3810.0</c:v>
                </c:pt>
                <c:pt idx="4548">
                  <c:v>3811.0</c:v>
                </c:pt>
                <c:pt idx="4549">
                  <c:v>3812.0</c:v>
                </c:pt>
                <c:pt idx="4550">
                  <c:v>3813.0</c:v>
                </c:pt>
                <c:pt idx="4551">
                  <c:v>3814.0</c:v>
                </c:pt>
                <c:pt idx="4552">
                  <c:v>3815.0</c:v>
                </c:pt>
                <c:pt idx="4553">
                  <c:v>3816.0</c:v>
                </c:pt>
                <c:pt idx="4554">
                  <c:v>3817.0</c:v>
                </c:pt>
                <c:pt idx="4555">
                  <c:v>3818.0</c:v>
                </c:pt>
                <c:pt idx="4556">
                  <c:v>3819.0</c:v>
                </c:pt>
                <c:pt idx="4557">
                  <c:v>3820.0</c:v>
                </c:pt>
                <c:pt idx="4558">
                  <c:v>3821.0</c:v>
                </c:pt>
                <c:pt idx="4559">
                  <c:v>3822.0</c:v>
                </c:pt>
                <c:pt idx="4560">
                  <c:v>3823.0</c:v>
                </c:pt>
                <c:pt idx="4561">
                  <c:v>3824.0</c:v>
                </c:pt>
                <c:pt idx="4562">
                  <c:v>3825.0</c:v>
                </c:pt>
                <c:pt idx="4563">
                  <c:v>3826.0</c:v>
                </c:pt>
                <c:pt idx="4564">
                  <c:v>3827.0</c:v>
                </c:pt>
                <c:pt idx="4565">
                  <c:v>3828.0</c:v>
                </c:pt>
                <c:pt idx="4566">
                  <c:v>3829.0</c:v>
                </c:pt>
                <c:pt idx="4567">
                  <c:v>3830.0</c:v>
                </c:pt>
                <c:pt idx="4568">
                  <c:v>3831.0</c:v>
                </c:pt>
                <c:pt idx="4569">
                  <c:v>3832.0</c:v>
                </c:pt>
                <c:pt idx="4570">
                  <c:v>3832.0</c:v>
                </c:pt>
                <c:pt idx="4571">
                  <c:v>3832.0</c:v>
                </c:pt>
                <c:pt idx="4572">
                  <c:v>3832.0</c:v>
                </c:pt>
                <c:pt idx="4573">
                  <c:v>3832.0</c:v>
                </c:pt>
                <c:pt idx="4574">
                  <c:v>3833.0</c:v>
                </c:pt>
                <c:pt idx="4575">
                  <c:v>3834.0</c:v>
                </c:pt>
                <c:pt idx="4576">
                  <c:v>3835.0</c:v>
                </c:pt>
                <c:pt idx="4577">
                  <c:v>3836.0</c:v>
                </c:pt>
                <c:pt idx="4578">
                  <c:v>3836.0</c:v>
                </c:pt>
                <c:pt idx="4579">
                  <c:v>3837.0</c:v>
                </c:pt>
                <c:pt idx="4580">
                  <c:v>3838.0</c:v>
                </c:pt>
                <c:pt idx="4581">
                  <c:v>3839.0</c:v>
                </c:pt>
                <c:pt idx="4582">
                  <c:v>3840.0</c:v>
                </c:pt>
                <c:pt idx="4583">
                  <c:v>3841.0</c:v>
                </c:pt>
                <c:pt idx="4584">
                  <c:v>3841.0</c:v>
                </c:pt>
                <c:pt idx="4585">
                  <c:v>3841.0</c:v>
                </c:pt>
                <c:pt idx="4586">
                  <c:v>3842.0</c:v>
                </c:pt>
                <c:pt idx="4587">
                  <c:v>3843.0</c:v>
                </c:pt>
                <c:pt idx="4588">
                  <c:v>3843.0</c:v>
                </c:pt>
                <c:pt idx="4589">
                  <c:v>3843.0</c:v>
                </c:pt>
                <c:pt idx="4590">
                  <c:v>3844.0</c:v>
                </c:pt>
                <c:pt idx="4591">
                  <c:v>3845.0</c:v>
                </c:pt>
                <c:pt idx="4592">
                  <c:v>3846.0</c:v>
                </c:pt>
                <c:pt idx="4593">
                  <c:v>3847.0</c:v>
                </c:pt>
                <c:pt idx="4594">
                  <c:v>3848.0</c:v>
                </c:pt>
                <c:pt idx="4595">
                  <c:v>3849.0</c:v>
                </c:pt>
                <c:pt idx="4596">
                  <c:v>3850.0</c:v>
                </c:pt>
                <c:pt idx="4597">
                  <c:v>3851.0</c:v>
                </c:pt>
                <c:pt idx="4598">
                  <c:v>3852.0</c:v>
                </c:pt>
                <c:pt idx="4599">
                  <c:v>3853.0</c:v>
                </c:pt>
                <c:pt idx="4600">
                  <c:v>3854.0</c:v>
                </c:pt>
                <c:pt idx="4601">
                  <c:v>3855.0</c:v>
                </c:pt>
                <c:pt idx="4602">
                  <c:v>3856.0</c:v>
                </c:pt>
                <c:pt idx="4603">
                  <c:v>3857.0</c:v>
                </c:pt>
                <c:pt idx="4604">
                  <c:v>3858.0</c:v>
                </c:pt>
                <c:pt idx="4605">
                  <c:v>3859.0</c:v>
                </c:pt>
                <c:pt idx="4606">
                  <c:v>3860.0</c:v>
                </c:pt>
                <c:pt idx="4607">
                  <c:v>3861.0</c:v>
                </c:pt>
                <c:pt idx="4608">
                  <c:v>3862.0</c:v>
                </c:pt>
                <c:pt idx="4609">
                  <c:v>3862.0</c:v>
                </c:pt>
                <c:pt idx="4610">
                  <c:v>3862.0</c:v>
                </c:pt>
                <c:pt idx="4611">
                  <c:v>3863.0</c:v>
                </c:pt>
                <c:pt idx="4612">
                  <c:v>3864.0</c:v>
                </c:pt>
                <c:pt idx="4613">
                  <c:v>3864.0</c:v>
                </c:pt>
                <c:pt idx="4614">
                  <c:v>3864.0</c:v>
                </c:pt>
                <c:pt idx="4615">
                  <c:v>3864.0</c:v>
                </c:pt>
                <c:pt idx="4616">
                  <c:v>3865.0</c:v>
                </c:pt>
                <c:pt idx="4617">
                  <c:v>3866.0</c:v>
                </c:pt>
                <c:pt idx="4618">
                  <c:v>3867.0</c:v>
                </c:pt>
                <c:pt idx="4619">
                  <c:v>3868.0</c:v>
                </c:pt>
                <c:pt idx="4620">
                  <c:v>3869.0</c:v>
                </c:pt>
                <c:pt idx="4621">
                  <c:v>3870.0</c:v>
                </c:pt>
                <c:pt idx="4622">
                  <c:v>3871.0</c:v>
                </c:pt>
                <c:pt idx="4623">
                  <c:v>3871.0</c:v>
                </c:pt>
                <c:pt idx="4624">
                  <c:v>3872.0</c:v>
                </c:pt>
                <c:pt idx="4625">
                  <c:v>3872.0</c:v>
                </c:pt>
                <c:pt idx="4626">
                  <c:v>3873.0</c:v>
                </c:pt>
                <c:pt idx="4627">
                  <c:v>3874.0</c:v>
                </c:pt>
                <c:pt idx="4628">
                  <c:v>3875.0</c:v>
                </c:pt>
                <c:pt idx="4629">
                  <c:v>3876.0</c:v>
                </c:pt>
                <c:pt idx="4630">
                  <c:v>3877.0</c:v>
                </c:pt>
                <c:pt idx="4631">
                  <c:v>3878.0</c:v>
                </c:pt>
                <c:pt idx="4632">
                  <c:v>3879.0</c:v>
                </c:pt>
                <c:pt idx="4633">
                  <c:v>3880.0</c:v>
                </c:pt>
                <c:pt idx="4634">
                  <c:v>3881.0</c:v>
                </c:pt>
                <c:pt idx="4635">
                  <c:v>3882.0</c:v>
                </c:pt>
                <c:pt idx="4636">
                  <c:v>3883.0</c:v>
                </c:pt>
                <c:pt idx="4637">
                  <c:v>3884.0</c:v>
                </c:pt>
                <c:pt idx="4638">
                  <c:v>3885.0</c:v>
                </c:pt>
                <c:pt idx="4639">
                  <c:v>3886.0</c:v>
                </c:pt>
                <c:pt idx="4640">
                  <c:v>3887.0</c:v>
                </c:pt>
                <c:pt idx="4641">
                  <c:v>3888.0</c:v>
                </c:pt>
                <c:pt idx="4642">
                  <c:v>3889.0</c:v>
                </c:pt>
                <c:pt idx="4643">
                  <c:v>3890.0</c:v>
                </c:pt>
                <c:pt idx="4644">
                  <c:v>3891.0</c:v>
                </c:pt>
                <c:pt idx="4645">
                  <c:v>3892.0</c:v>
                </c:pt>
                <c:pt idx="4646">
                  <c:v>3893.0</c:v>
                </c:pt>
                <c:pt idx="4647">
                  <c:v>3894.0</c:v>
                </c:pt>
                <c:pt idx="4648">
                  <c:v>3895.0</c:v>
                </c:pt>
                <c:pt idx="4649">
                  <c:v>3896.0</c:v>
                </c:pt>
                <c:pt idx="4650">
                  <c:v>3897.0</c:v>
                </c:pt>
                <c:pt idx="4651">
                  <c:v>3898.0</c:v>
                </c:pt>
                <c:pt idx="4652">
                  <c:v>3899.0</c:v>
                </c:pt>
                <c:pt idx="4653">
                  <c:v>3900.0</c:v>
                </c:pt>
                <c:pt idx="4654">
                  <c:v>3901.0</c:v>
                </c:pt>
                <c:pt idx="4655">
                  <c:v>3902.0</c:v>
                </c:pt>
                <c:pt idx="4656">
                  <c:v>3903.0</c:v>
                </c:pt>
                <c:pt idx="4657">
                  <c:v>3904.0</c:v>
                </c:pt>
                <c:pt idx="4658">
                  <c:v>3905.0</c:v>
                </c:pt>
                <c:pt idx="4659">
                  <c:v>3905.0</c:v>
                </c:pt>
                <c:pt idx="4660">
                  <c:v>3905.0</c:v>
                </c:pt>
                <c:pt idx="4661">
                  <c:v>3906.0</c:v>
                </c:pt>
                <c:pt idx="4662">
                  <c:v>3906.0</c:v>
                </c:pt>
                <c:pt idx="4663">
                  <c:v>3907.0</c:v>
                </c:pt>
                <c:pt idx="4664">
                  <c:v>3908.0</c:v>
                </c:pt>
                <c:pt idx="4665">
                  <c:v>3909.0</c:v>
                </c:pt>
                <c:pt idx="4666">
                  <c:v>3910.0</c:v>
                </c:pt>
                <c:pt idx="4667">
                  <c:v>3911.0</c:v>
                </c:pt>
                <c:pt idx="4668">
                  <c:v>3912.0</c:v>
                </c:pt>
                <c:pt idx="4669">
                  <c:v>3913.0</c:v>
                </c:pt>
                <c:pt idx="4670">
                  <c:v>3914.0</c:v>
                </c:pt>
                <c:pt idx="4671">
                  <c:v>3915.0</c:v>
                </c:pt>
                <c:pt idx="4672">
                  <c:v>3916.0</c:v>
                </c:pt>
                <c:pt idx="4673">
                  <c:v>3917.0</c:v>
                </c:pt>
                <c:pt idx="4674">
                  <c:v>3918.0</c:v>
                </c:pt>
                <c:pt idx="4675">
                  <c:v>3919.0</c:v>
                </c:pt>
                <c:pt idx="4676">
                  <c:v>3920.0</c:v>
                </c:pt>
                <c:pt idx="4677">
                  <c:v>3921.0</c:v>
                </c:pt>
                <c:pt idx="4678">
                  <c:v>3922.0</c:v>
                </c:pt>
                <c:pt idx="4679">
                  <c:v>3923.0</c:v>
                </c:pt>
                <c:pt idx="4680">
                  <c:v>3924.0</c:v>
                </c:pt>
                <c:pt idx="4681">
                  <c:v>3925.0</c:v>
                </c:pt>
                <c:pt idx="4682">
                  <c:v>3926.0</c:v>
                </c:pt>
                <c:pt idx="4683">
                  <c:v>3927.0</c:v>
                </c:pt>
                <c:pt idx="4684">
                  <c:v>3928.0</c:v>
                </c:pt>
                <c:pt idx="4685">
                  <c:v>3929.0</c:v>
                </c:pt>
                <c:pt idx="4686">
                  <c:v>3930.0</c:v>
                </c:pt>
                <c:pt idx="4687">
                  <c:v>3931.0</c:v>
                </c:pt>
                <c:pt idx="4688">
                  <c:v>3932.0</c:v>
                </c:pt>
                <c:pt idx="4689">
                  <c:v>3933.0</c:v>
                </c:pt>
                <c:pt idx="4690">
                  <c:v>3934.0</c:v>
                </c:pt>
                <c:pt idx="4691">
                  <c:v>3935.0</c:v>
                </c:pt>
                <c:pt idx="4692">
                  <c:v>3936.0</c:v>
                </c:pt>
                <c:pt idx="4693">
                  <c:v>3937.0</c:v>
                </c:pt>
                <c:pt idx="4694">
                  <c:v>3938.0</c:v>
                </c:pt>
                <c:pt idx="4695">
                  <c:v>3939.0</c:v>
                </c:pt>
                <c:pt idx="4696">
                  <c:v>3940.0</c:v>
                </c:pt>
                <c:pt idx="4697">
                  <c:v>3941.0</c:v>
                </c:pt>
                <c:pt idx="4698">
                  <c:v>3942.0</c:v>
                </c:pt>
                <c:pt idx="4699">
                  <c:v>3943.0</c:v>
                </c:pt>
                <c:pt idx="4700">
                  <c:v>3944.0</c:v>
                </c:pt>
                <c:pt idx="4701">
                  <c:v>3945.0</c:v>
                </c:pt>
                <c:pt idx="4702">
                  <c:v>3946.0</c:v>
                </c:pt>
                <c:pt idx="4703">
                  <c:v>3947.0</c:v>
                </c:pt>
                <c:pt idx="4704">
                  <c:v>3948.0</c:v>
                </c:pt>
                <c:pt idx="4705">
                  <c:v>3949.0</c:v>
                </c:pt>
                <c:pt idx="4706">
                  <c:v>3950.0</c:v>
                </c:pt>
                <c:pt idx="4707">
                  <c:v>3951.0</c:v>
                </c:pt>
                <c:pt idx="4708">
                  <c:v>3952.0</c:v>
                </c:pt>
                <c:pt idx="4709">
                  <c:v>3953.0</c:v>
                </c:pt>
                <c:pt idx="4710">
                  <c:v>3954.0</c:v>
                </c:pt>
                <c:pt idx="4711">
                  <c:v>3955.0</c:v>
                </c:pt>
                <c:pt idx="4712">
                  <c:v>3956.0</c:v>
                </c:pt>
                <c:pt idx="4713">
                  <c:v>3957.0</c:v>
                </c:pt>
                <c:pt idx="4714">
                  <c:v>3958.0</c:v>
                </c:pt>
                <c:pt idx="4715">
                  <c:v>3959.0</c:v>
                </c:pt>
                <c:pt idx="4716">
                  <c:v>3960.0</c:v>
                </c:pt>
                <c:pt idx="4717">
                  <c:v>3961.0</c:v>
                </c:pt>
                <c:pt idx="4718">
                  <c:v>3962.0</c:v>
                </c:pt>
                <c:pt idx="4719">
                  <c:v>3963.0</c:v>
                </c:pt>
                <c:pt idx="4720">
                  <c:v>3964.0</c:v>
                </c:pt>
                <c:pt idx="4721">
                  <c:v>3964.0</c:v>
                </c:pt>
                <c:pt idx="4722">
                  <c:v>3964.0</c:v>
                </c:pt>
                <c:pt idx="4723">
                  <c:v>3964.0</c:v>
                </c:pt>
                <c:pt idx="4724">
                  <c:v>3964.0</c:v>
                </c:pt>
                <c:pt idx="4725">
                  <c:v>3964.0</c:v>
                </c:pt>
                <c:pt idx="4726">
                  <c:v>3964.0</c:v>
                </c:pt>
                <c:pt idx="4727">
                  <c:v>3965.0</c:v>
                </c:pt>
                <c:pt idx="4728">
                  <c:v>3966.0</c:v>
                </c:pt>
                <c:pt idx="4729">
                  <c:v>3967.0</c:v>
                </c:pt>
                <c:pt idx="4730">
                  <c:v>3968.0</c:v>
                </c:pt>
                <c:pt idx="4731">
                  <c:v>3968.0</c:v>
                </c:pt>
                <c:pt idx="4732">
                  <c:v>3968.0</c:v>
                </c:pt>
                <c:pt idx="4733">
                  <c:v>3969.0</c:v>
                </c:pt>
                <c:pt idx="4734">
                  <c:v>3970.0</c:v>
                </c:pt>
                <c:pt idx="4735">
                  <c:v>3970.0</c:v>
                </c:pt>
                <c:pt idx="4736">
                  <c:v>3970.0</c:v>
                </c:pt>
                <c:pt idx="4737">
                  <c:v>3970.0</c:v>
                </c:pt>
                <c:pt idx="4738">
                  <c:v>3971.0</c:v>
                </c:pt>
                <c:pt idx="4739">
                  <c:v>3972.0</c:v>
                </c:pt>
                <c:pt idx="4740">
                  <c:v>3973.0</c:v>
                </c:pt>
                <c:pt idx="4741">
                  <c:v>3974.0</c:v>
                </c:pt>
                <c:pt idx="4742">
                  <c:v>3975.0</c:v>
                </c:pt>
                <c:pt idx="4743">
                  <c:v>3975.0</c:v>
                </c:pt>
                <c:pt idx="4744">
                  <c:v>3975.0</c:v>
                </c:pt>
                <c:pt idx="4745">
                  <c:v>3975.0</c:v>
                </c:pt>
                <c:pt idx="4746">
                  <c:v>3975.0</c:v>
                </c:pt>
                <c:pt idx="4747">
                  <c:v>3975.0</c:v>
                </c:pt>
                <c:pt idx="4748">
                  <c:v>3975.0</c:v>
                </c:pt>
                <c:pt idx="4749">
                  <c:v>3976.0</c:v>
                </c:pt>
                <c:pt idx="4750">
                  <c:v>3977.0</c:v>
                </c:pt>
                <c:pt idx="4751">
                  <c:v>3978.0</c:v>
                </c:pt>
                <c:pt idx="4752">
                  <c:v>3979.0</c:v>
                </c:pt>
                <c:pt idx="4753">
                  <c:v>3980.0</c:v>
                </c:pt>
                <c:pt idx="4754">
                  <c:v>3981.0</c:v>
                </c:pt>
                <c:pt idx="4755">
                  <c:v>3982.0</c:v>
                </c:pt>
                <c:pt idx="4756">
                  <c:v>3983.0</c:v>
                </c:pt>
                <c:pt idx="4757">
                  <c:v>3984.0</c:v>
                </c:pt>
                <c:pt idx="4758">
                  <c:v>3985.0</c:v>
                </c:pt>
                <c:pt idx="4759">
                  <c:v>3985.0</c:v>
                </c:pt>
                <c:pt idx="4760">
                  <c:v>3986.0</c:v>
                </c:pt>
                <c:pt idx="4761">
                  <c:v>3986.0</c:v>
                </c:pt>
                <c:pt idx="4762">
                  <c:v>3986.0</c:v>
                </c:pt>
                <c:pt idx="4763">
                  <c:v>3986.0</c:v>
                </c:pt>
                <c:pt idx="4764">
                  <c:v>3987.0</c:v>
                </c:pt>
                <c:pt idx="4765">
                  <c:v>3987.0</c:v>
                </c:pt>
                <c:pt idx="4766">
                  <c:v>3988.0</c:v>
                </c:pt>
                <c:pt idx="4767">
                  <c:v>3989.0</c:v>
                </c:pt>
                <c:pt idx="4768">
                  <c:v>3990.0</c:v>
                </c:pt>
                <c:pt idx="4769">
                  <c:v>3991.0</c:v>
                </c:pt>
                <c:pt idx="4770">
                  <c:v>3992.0</c:v>
                </c:pt>
                <c:pt idx="4771">
                  <c:v>3993.0</c:v>
                </c:pt>
                <c:pt idx="4772">
                  <c:v>3994.0</c:v>
                </c:pt>
                <c:pt idx="4773">
                  <c:v>3995.0</c:v>
                </c:pt>
                <c:pt idx="4774">
                  <c:v>3996.0</c:v>
                </c:pt>
                <c:pt idx="4775">
                  <c:v>3997.0</c:v>
                </c:pt>
                <c:pt idx="4776">
                  <c:v>3998.0</c:v>
                </c:pt>
                <c:pt idx="4777">
                  <c:v>3999.0</c:v>
                </c:pt>
                <c:pt idx="4778">
                  <c:v>4000.0</c:v>
                </c:pt>
                <c:pt idx="4779">
                  <c:v>4001.0</c:v>
                </c:pt>
                <c:pt idx="4780">
                  <c:v>4002.0</c:v>
                </c:pt>
                <c:pt idx="4781">
                  <c:v>4003.0</c:v>
                </c:pt>
                <c:pt idx="4782">
                  <c:v>4004.0</c:v>
                </c:pt>
                <c:pt idx="4783">
                  <c:v>4005.0</c:v>
                </c:pt>
                <c:pt idx="4784">
                  <c:v>4006.0</c:v>
                </c:pt>
                <c:pt idx="4785">
                  <c:v>4007.0</c:v>
                </c:pt>
                <c:pt idx="4786">
                  <c:v>4008.0</c:v>
                </c:pt>
                <c:pt idx="4787">
                  <c:v>4009.0</c:v>
                </c:pt>
                <c:pt idx="4788">
                  <c:v>4010.0</c:v>
                </c:pt>
                <c:pt idx="4789">
                  <c:v>4011.0</c:v>
                </c:pt>
                <c:pt idx="4790">
                  <c:v>4012.0</c:v>
                </c:pt>
                <c:pt idx="4791">
                  <c:v>4013.0</c:v>
                </c:pt>
                <c:pt idx="4792">
                  <c:v>4014.0</c:v>
                </c:pt>
                <c:pt idx="4793">
                  <c:v>4015.0</c:v>
                </c:pt>
                <c:pt idx="4794">
                  <c:v>4016.0</c:v>
                </c:pt>
                <c:pt idx="4795">
                  <c:v>4017.0</c:v>
                </c:pt>
                <c:pt idx="4796">
                  <c:v>4018.0</c:v>
                </c:pt>
                <c:pt idx="4797">
                  <c:v>4019.0</c:v>
                </c:pt>
                <c:pt idx="4798">
                  <c:v>4020.0</c:v>
                </c:pt>
                <c:pt idx="4799">
                  <c:v>4021.0</c:v>
                </c:pt>
                <c:pt idx="4800">
                  <c:v>4022.0</c:v>
                </c:pt>
                <c:pt idx="4801">
                  <c:v>4023.0</c:v>
                </c:pt>
                <c:pt idx="4802">
                  <c:v>4024.0</c:v>
                </c:pt>
                <c:pt idx="4803">
                  <c:v>4024.0</c:v>
                </c:pt>
                <c:pt idx="4804">
                  <c:v>4024.0</c:v>
                </c:pt>
                <c:pt idx="4805">
                  <c:v>4024.0</c:v>
                </c:pt>
                <c:pt idx="4806">
                  <c:v>4024.0</c:v>
                </c:pt>
                <c:pt idx="4807">
                  <c:v>4024.0</c:v>
                </c:pt>
                <c:pt idx="4808">
                  <c:v>4024.0</c:v>
                </c:pt>
                <c:pt idx="4809">
                  <c:v>4024.0</c:v>
                </c:pt>
                <c:pt idx="4810">
                  <c:v>4025.0</c:v>
                </c:pt>
                <c:pt idx="4811">
                  <c:v>4026.0</c:v>
                </c:pt>
                <c:pt idx="4812">
                  <c:v>4027.0</c:v>
                </c:pt>
                <c:pt idx="4813">
                  <c:v>4028.0</c:v>
                </c:pt>
                <c:pt idx="4814">
                  <c:v>4029.0</c:v>
                </c:pt>
                <c:pt idx="4815">
                  <c:v>4030.0</c:v>
                </c:pt>
                <c:pt idx="4816">
                  <c:v>4031.0</c:v>
                </c:pt>
                <c:pt idx="4817">
                  <c:v>4032.0</c:v>
                </c:pt>
                <c:pt idx="4818">
                  <c:v>4033.0</c:v>
                </c:pt>
                <c:pt idx="4819">
                  <c:v>4034.0</c:v>
                </c:pt>
                <c:pt idx="4820">
                  <c:v>4035.0</c:v>
                </c:pt>
                <c:pt idx="4821">
                  <c:v>4035.0</c:v>
                </c:pt>
                <c:pt idx="4822">
                  <c:v>4036.0</c:v>
                </c:pt>
                <c:pt idx="4823">
                  <c:v>4037.0</c:v>
                </c:pt>
                <c:pt idx="4824">
                  <c:v>4038.0</c:v>
                </c:pt>
                <c:pt idx="4825">
                  <c:v>4039.0</c:v>
                </c:pt>
                <c:pt idx="4826">
                  <c:v>4040.0</c:v>
                </c:pt>
                <c:pt idx="4827">
                  <c:v>4041.0</c:v>
                </c:pt>
                <c:pt idx="4828">
                  <c:v>4042.0</c:v>
                </c:pt>
                <c:pt idx="4829">
                  <c:v>4042.0</c:v>
                </c:pt>
                <c:pt idx="4830">
                  <c:v>4042.0</c:v>
                </c:pt>
                <c:pt idx="4831">
                  <c:v>4042.0</c:v>
                </c:pt>
                <c:pt idx="4832">
                  <c:v>4042.0</c:v>
                </c:pt>
                <c:pt idx="4833">
                  <c:v>4042.0</c:v>
                </c:pt>
                <c:pt idx="4834">
                  <c:v>4042.0</c:v>
                </c:pt>
                <c:pt idx="4835">
                  <c:v>4042.0</c:v>
                </c:pt>
                <c:pt idx="4836">
                  <c:v>4042.0</c:v>
                </c:pt>
                <c:pt idx="4837">
                  <c:v>4042.0</c:v>
                </c:pt>
                <c:pt idx="4838">
                  <c:v>4042.0</c:v>
                </c:pt>
                <c:pt idx="4839">
                  <c:v>4043.0</c:v>
                </c:pt>
                <c:pt idx="4840">
                  <c:v>4044.0</c:v>
                </c:pt>
                <c:pt idx="4841">
                  <c:v>4045.0</c:v>
                </c:pt>
                <c:pt idx="4842">
                  <c:v>4046.0</c:v>
                </c:pt>
                <c:pt idx="4843">
                  <c:v>4047.0</c:v>
                </c:pt>
                <c:pt idx="4844">
                  <c:v>4047.0</c:v>
                </c:pt>
                <c:pt idx="4845">
                  <c:v>4048.0</c:v>
                </c:pt>
                <c:pt idx="4846">
                  <c:v>4049.0</c:v>
                </c:pt>
                <c:pt idx="4847">
                  <c:v>4050.0</c:v>
                </c:pt>
                <c:pt idx="4848">
                  <c:v>4051.0</c:v>
                </c:pt>
                <c:pt idx="4849">
                  <c:v>4052.0</c:v>
                </c:pt>
                <c:pt idx="4850">
                  <c:v>4052.0</c:v>
                </c:pt>
                <c:pt idx="4851">
                  <c:v>4052.0</c:v>
                </c:pt>
                <c:pt idx="4852">
                  <c:v>4052.0</c:v>
                </c:pt>
                <c:pt idx="4853">
                  <c:v>4052.0</c:v>
                </c:pt>
                <c:pt idx="4854">
                  <c:v>4053.0</c:v>
                </c:pt>
                <c:pt idx="4855">
                  <c:v>4054.0</c:v>
                </c:pt>
                <c:pt idx="4856">
                  <c:v>4054.0</c:v>
                </c:pt>
                <c:pt idx="4857">
                  <c:v>4054.0</c:v>
                </c:pt>
                <c:pt idx="4858">
                  <c:v>4055.0</c:v>
                </c:pt>
                <c:pt idx="4859">
                  <c:v>4056.0</c:v>
                </c:pt>
                <c:pt idx="4860">
                  <c:v>4057.0</c:v>
                </c:pt>
                <c:pt idx="4861">
                  <c:v>4058.0</c:v>
                </c:pt>
                <c:pt idx="4862">
                  <c:v>4058.0</c:v>
                </c:pt>
                <c:pt idx="4863">
                  <c:v>4058.0</c:v>
                </c:pt>
                <c:pt idx="4864">
                  <c:v>4058.0</c:v>
                </c:pt>
                <c:pt idx="4865">
                  <c:v>4059.0</c:v>
                </c:pt>
                <c:pt idx="4866">
                  <c:v>4060.0</c:v>
                </c:pt>
                <c:pt idx="4867">
                  <c:v>4061.0</c:v>
                </c:pt>
                <c:pt idx="4868">
                  <c:v>4062.0</c:v>
                </c:pt>
                <c:pt idx="4869">
                  <c:v>4063.0</c:v>
                </c:pt>
                <c:pt idx="4870">
                  <c:v>4064.0</c:v>
                </c:pt>
                <c:pt idx="4871">
                  <c:v>4065.0</c:v>
                </c:pt>
                <c:pt idx="4872">
                  <c:v>4066.0</c:v>
                </c:pt>
                <c:pt idx="4873">
                  <c:v>4067.0</c:v>
                </c:pt>
                <c:pt idx="4874">
                  <c:v>4067.0</c:v>
                </c:pt>
                <c:pt idx="4875">
                  <c:v>4067.0</c:v>
                </c:pt>
                <c:pt idx="4876">
                  <c:v>4068.0</c:v>
                </c:pt>
                <c:pt idx="4877">
                  <c:v>4069.0</c:v>
                </c:pt>
                <c:pt idx="4878">
                  <c:v>4070.0</c:v>
                </c:pt>
                <c:pt idx="4879">
                  <c:v>4071.0</c:v>
                </c:pt>
                <c:pt idx="4880">
                  <c:v>4072.0</c:v>
                </c:pt>
                <c:pt idx="4881">
                  <c:v>4073.0</c:v>
                </c:pt>
                <c:pt idx="4882">
                  <c:v>4074.0</c:v>
                </c:pt>
                <c:pt idx="4883">
                  <c:v>4075.0</c:v>
                </c:pt>
                <c:pt idx="4884">
                  <c:v>4076.0</c:v>
                </c:pt>
                <c:pt idx="4885">
                  <c:v>4077.0</c:v>
                </c:pt>
                <c:pt idx="4886">
                  <c:v>4078.0</c:v>
                </c:pt>
                <c:pt idx="4887">
                  <c:v>4079.0</c:v>
                </c:pt>
                <c:pt idx="4888">
                  <c:v>4080.0</c:v>
                </c:pt>
                <c:pt idx="4889">
                  <c:v>4081.0</c:v>
                </c:pt>
                <c:pt idx="4890">
                  <c:v>4082.0</c:v>
                </c:pt>
                <c:pt idx="4891">
                  <c:v>4083.0</c:v>
                </c:pt>
                <c:pt idx="4892">
                  <c:v>4084.0</c:v>
                </c:pt>
                <c:pt idx="4893">
                  <c:v>4085.0</c:v>
                </c:pt>
                <c:pt idx="4894">
                  <c:v>4085.0</c:v>
                </c:pt>
                <c:pt idx="4895">
                  <c:v>4086.0</c:v>
                </c:pt>
                <c:pt idx="4896">
                  <c:v>4087.0</c:v>
                </c:pt>
                <c:pt idx="4897">
                  <c:v>4087.0</c:v>
                </c:pt>
                <c:pt idx="4898">
                  <c:v>4088.0</c:v>
                </c:pt>
                <c:pt idx="4899">
                  <c:v>4088.0</c:v>
                </c:pt>
                <c:pt idx="4900">
                  <c:v>4089.0</c:v>
                </c:pt>
                <c:pt idx="4901">
                  <c:v>4090.0</c:v>
                </c:pt>
                <c:pt idx="4902">
                  <c:v>4091.0</c:v>
                </c:pt>
                <c:pt idx="4903">
                  <c:v>4092.0</c:v>
                </c:pt>
                <c:pt idx="4904">
                  <c:v>4093.0</c:v>
                </c:pt>
                <c:pt idx="4905">
                  <c:v>4094.0</c:v>
                </c:pt>
                <c:pt idx="4906">
                  <c:v>4095.0</c:v>
                </c:pt>
                <c:pt idx="4907">
                  <c:v>4096.0</c:v>
                </c:pt>
                <c:pt idx="4908">
                  <c:v>4097.0</c:v>
                </c:pt>
                <c:pt idx="4909">
                  <c:v>4098.0</c:v>
                </c:pt>
                <c:pt idx="4910">
                  <c:v>4098.0</c:v>
                </c:pt>
                <c:pt idx="4911">
                  <c:v>4099.0</c:v>
                </c:pt>
                <c:pt idx="4912">
                  <c:v>4099.0</c:v>
                </c:pt>
                <c:pt idx="4913">
                  <c:v>4100.0</c:v>
                </c:pt>
                <c:pt idx="4914">
                  <c:v>4101.0</c:v>
                </c:pt>
                <c:pt idx="4915">
                  <c:v>4102.0</c:v>
                </c:pt>
                <c:pt idx="4916">
                  <c:v>4103.0</c:v>
                </c:pt>
                <c:pt idx="4917">
                  <c:v>4104.0</c:v>
                </c:pt>
                <c:pt idx="4918">
                  <c:v>4105.0</c:v>
                </c:pt>
                <c:pt idx="4919">
                  <c:v>4106.0</c:v>
                </c:pt>
                <c:pt idx="4920">
                  <c:v>4106.0</c:v>
                </c:pt>
                <c:pt idx="4921">
                  <c:v>4107.0</c:v>
                </c:pt>
                <c:pt idx="4922">
                  <c:v>4108.0</c:v>
                </c:pt>
                <c:pt idx="4923">
                  <c:v>4109.0</c:v>
                </c:pt>
                <c:pt idx="4924">
                  <c:v>4110.0</c:v>
                </c:pt>
                <c:pt idx="4925">
                  <c:v>4111.0</c:v>
                </c:pt>
                <c:pt idx="4926">
                  <c:v>4112.0</c:v>
                </c:pt>
                <c:pt idx="4927">
                  <c:v>4113.0</c:v>
                </c:pt>
                <c:pt idx="4928">
                  <c:v>4114.0</c:v>
                </c:pt>
                <c:pt idx="4929">
                  <c:v>4114.0</c:v>
                </c:pt>
                <c:pt idx="4930">
                  <c:v>4115.0</c:v>
                </c:pt>
                <c:pt idx="4931">
                  <c:v>4116.0</c:v>
                </c:pt>
                <c:pt idx="4932">
                  <c:v>4117.0</c:v>
                </c:pt>
                <c:pt idx="4933">
                  <c:v>4117.0</c:v>
                </c:pt>
                <c:pt idx="4934">
                  <c:v>4118.0</c:v>
                </c:pt>
                <c:pt idx="4935">
                  <c:v>4118.0</c:v>
                </c:pt>
                <c:pt idx="4936">
                  <c:v>4118.0</c:v>
                </c:pt>
                <c:pt idx="4937">
                  <c:v>4119.0</c:v>
                </c:pt>
                <c:pt idx="4938">
                  <c:v>4120.0</c:v>
                </c:pt>
                <c:pt idx="4939">
                  <c:v>4121.0</c:v>
                </c:pt>
                <c:pt idx="4940">
                  <c:v>4122.0</c:v>
                </c:pt>
                <c:pt idx="4941">
                  <c:v>4123.0</c:v>
                </c:pt>
                <c:pt idx="4942">
                  <c:v>4123.0</c:v>
                </c:pt>
                <c:pt idx="4943">
                  <c:v>4123.0</c:v>
                </c:pt>
                <c:pt idx="4944">
                  <c:v>4124.0</c:v>
                </c:pt>
                <c:pt idx="4945">
                  <c:v>4125.0</c:v>
                </c:pt>
                <c:pt idx="4946">
                  <c:v>4125.0</c:v>
                </c:pt>
                <c:pt idx="4947">
                  <c:v>4126.0</c:v>
                </c:pt>
                <c:pt idx="4948">
                  <c:v>4127.0</c:v>
                </c:pt>
                <c:pt idx="4949">
                  <c:v>4128.0</c:v>
                </c:pt>
                <c:pt idx="4950">
                  <c:v>4129.0</c:v>
                </c:pt>
                <c:pt idx="4951">
                  <c:v>4130.0</c:v>
                </c:pt>
                <c:pt idx="4952">
                  <c:v>4131.0</c:v>
                </c:pt>
                <c:pt idx="4953">
                  <c:v>4131.0</c:v>
                </c:pt>
                <c:pt idx="4954">
                  <c:v>4132.0</c:v>
                </c:pt>
                <c:pt idx="4955">
                  <c:v>4133.0</c:v>
                </c:pt>
                <c:pt idx="4956">
                  <c:v>4134.0</c:v>
                </c:pt>
                <c:pt idx="4957">
                  <c:v>4135.0</c:v>
                </c:pt>
                <c:pt idx="4958">
                  <c:v>4136.0</c:v>
                </c:pt>
                <c:pt idx="4959">
                  <c:v>4137.0</c:v>
                </c:pt>
                <c:pt idx="4960">
                  <c:v>4137.0</c:v>
                </c:pt>
                <c:pt idx="4961">
                  <c:v>4138.0</c:v>
                </c:pt>
                <c:pt idx="4962">
                  <c:v>4138.0</c:v>
                </c:pt>
                <c:pt idx="4963">
                  <c:v>4139.0</c:v>
                </c:pt>
                <c:pt idx="4964">
                  <c:v>4140.0</c:v>
                </c:pt>
                <c:pt idx="4965">
                  <c:v>4141.0</c:v>
                </c:pt>
                <c:pt idx="4966">
                  <c:v>4141.0</c:v>
                </c:pt>
                <c:pt idx="4967">
                  <c:v>4141.0</c:v>
                </c:pt>
                <c:pt idx="4968">
                  <c:v>4142.0</c:v>
                </c:pt>
                <c:pt idx="4969">
                  <c:v>4143.0</c:v>
                </c:pt>
                <c:pt idx="4970">
                  <c:v>4144.0</c:v>
                </c:pt>
                <c:pt idx="4971">
                  <c:v>4145.0</c:v>
                </c:pt>
                <c:pt idx="4972">
                  <c:v>4146.0</c:v>
                </c:pt>
                <c:pt idx="4973">
                  <c:v>4147.0</c:v>
                </c:pt>
                <c:pt idx="4974">
                  <c:v>4148.0</c:v>
                </c:pt>
                <c:pt idx="4975">
                  <c:v>4149.0</c:v>
                </c:pt>
                <c:pt idx="4976">
                  <c:v>4150.0</c:v>
                </c:pt>
                <c:pt idx="4977">
                  <c:v>4151.0</c:v>
                </c:pt>
                <c:pt idx="4978">
                  <c:v>4152.0</c:v>
                </c:pt>
                <c:pt idx="4979">
                  <c:v>4153.0</c:v>
                </c:pt>
                <c:pt idx="4980">
                  <c:v>4154.0</c:v>
                </c:pt>
                <c:pt idx="4981">
                  <c:v>4155.0</c:v>
                </c:pt>
                <c:pt idx="4982">
                  <c:v>4156.0</c:v>
                </c:pt>
                <c:pt idx="4983">
                  <c:v>4157.0</c:v>
                </c:pt>
                <c:pt idx="4984">
                  <c:v>4158.0</c:v>
                </c:pt>
                <c:pt idx="4985">
                  <c:v>4159.0</c:v>
                </c:pt>
                <c:pt idx="4986">
                  <c:v>4160.0</c:v>
                </c:pt>
                <c:pt idx="4987">
                  <c:v>4161.0</c:v>
                </c:pt>
                <c:pt idx="4988">
                  <c:v>4162.0</c:v>
                </c:pt>
                <c:pt idx="4989">
                  <c:v>4163.0</c:v>
                </c:pt>
                <c:pt idx="4990">
                  <c:v>4164.0</c:v>
                </c:pt>
                <c:pt idx="4991">
                  <c:v>4165.0</c:v>
                </c:pt>
                <c:pt idx="4992">
                  <c:v>4166.0</c:v>
                </c:pt>
                <c:pt idx="4993">
                  <c:v>4167.0</c:v>
                </c:pt>
                <c:pt idx="4994">
                  <c:v>4168.0</c:v>
                </c:pt>
                <c:pt idx="4995">
                  <c:v>4169.0</c:v>
                </c:pt>
                <c:pt idx="4996">
                  <c:v>4170.0</c:v>
                </c:pt>
                <c:pt idx="4997">
                  <c:v>4171.0</c:v>
                </c:pt>
                <c:pt idx="4998">
                  <c:v>4172.0</c:v>
                </c:pt>
                <c:pt idx="4999">
                  <c:v>4173.0</c:v>
                </c:pt>
                <c:pt idx="5000">
                  <c:v>4173.0</c:v>
                </c:pt>
                <c:pt idx="5001">
                  <c:v>4173.0</c:v>
                </c:pt>
                <c:pt idx="5002">
                  <c:v>4173.0</c:v>
                </c:pt>
                <c:pt idx="5003">
                  <c:v>4173.0</c:v>
                </c:pt>
                <c:pt idx="5004">
                  <c:v>4173.0</c:v>
                </c:pt>
                <c:pt idx="5005">
                  <c:v>4174.0</c:v>
                </c:pt>
                <c:pt idx="5006">
                  <c:v>4175.0</c:v>
                </c:pt>
                <c:pt idx="5007">
                  <c:v>4176.0</c:v>
                </c:pt>
                <c:pt idx="5008">
                  <c:v>4177.0</c:v>
                </c:pt>
                <c:pt idx="5009">
                  <c:v>4178.0</c:v>
                </c:pt>
                <c:pt idx="5010">
                  <c:v>4179.0</c:v>
                </c:pt>
                <c:pt idx="5011">
                  <c:v>4180.0</c:v>
                </c:pt>
                <c:pt idx="5012">
                  <c:v>4181.0</c:v>
                </c:pt>
                <c:pt idx="5013">
                  <c:v>4182.0</c:v>
                </c:pt>
                <c:pt idx="5014">
                  <c:v>4183.0</c:v>
                </c:pt>
                <c:pt idx="5015">
                  <c:v>4184.0</c:v>
                </c:pt>
                <c:pt idx="5016">
                  <c:v>4185.0</c:v>
                </c:pt>
                <c:pt idx="5017">
                  <c:v>4186.0</c:v>
                </c:pt>
                <c:pt idx="5018">
                  <c:v>4187.0</c:v>
                </c:pt>
                <c:pt idx="5019">
                  <c:v>4188.0</c:v>
                </c:pt>
                <c:pt idx="5020">
                  <c:v>4189.0</c:v>
                </c:pt>
                <c:pt idx="5021">
                  <c:v>4190.0</c:v>
                </c:pt>
                <c:pt idx="5022">
                  <c:v>4191.0</c:v>
                </c:pt>
                <c:pt idx="5023">
                  <c:v>4192.0</c:v>
                </c:pt>
                <c:pt idx="5024">
                  <c:v>4193.0</c:v>
                </c:pt>
                <c:pt idx="5025">
                  <c:v>4194.0</c:v>
                </c:pt>
                <c:pt idx="5026">
                  <c:v>4195.0</c:v>
                </c:pt>
                <c:pt idx="5027">
                  <c:v>4196.0</c:v>
                </c:pt>
                <c:pt idx="5028">
                  <c:v>4197.0</c:v>
                </c:pt>
                <c:pt idx="5029">
                  <c:v>4198.0</c:v>
                </c:pt>
                <c:pt idx="5030">
                  <c:v>4198.0</c:v>
                </c:pt>
                <c:pt idx="5031">
                  <c:v>4199.0</c:v>
                </c:pt>
                <c:pt idx="5032">
                  <c:v>4200.0</c:v>
                </c:pt>
                <c:pt idx="5033">
                  <c:v>4201.0</c:v>
                </c:pt>
                <c:pt idx="5034">
                  <c:v>4202.0</c:v>
                </c:pt>
                <c:pt idx="5035">
                  <c:v>4203.0</c:v>
                </c:pt>
                <c:pt idx="5036">
                  <c:v>4204.0</c:v>
                </c:pt>
                <c:pt idx="5037">
                  <c:v>4204.0</c:v>
                </c:pt>
                <c:pt idx="5038">
                  <c:v>4205.0</c:v>
                </c:pt>
                <c:pt idx="5039">
                  <c:v>4205.0</c:v>
                </c:pt>
                <c:pt idx="5040">
                  <c:v>4206.0</c:v>
                </c:pt>
                <c:pt idx="5041">
                  <c:v>4207.0</c:v>
                </c:pt>
                <c:pt idx="5042">
                  <c:v>4207.0</c:v>
                </c:pt>
                <c:pt idx="5043">
                  <c:v>4208.0</c:v>
                </c:pt>
                <c:pt idx="5044">
                  <c:v>4209.0</c:v>
                </c:pt>
                <c:pt idx="5045">
                  <c:v>4210.0</c:v>
                </c:pt>
                <c:pt idx="5046">
                  <c:v>4211.0</c:v>
                </c:pt>
                <c:pt idx="5047">
                  <c:v>4212.0</c:v>
                </c:pt>
                <c:pt idx="5048">
                  <c:v>4213.0</c:v>
                </c:pt>
                <c:pt idx="5049">
                  <c:v>4214.0</c:v>
                </c:pt>
                <c:pt idx="5050">
                  <c:v>4215.0</c:v>
                </c:pt>
                <c:pt idx="5051">
                  <c:v>4216.0</c:v>
                </c:pt>
                <c:pt idx="5052">
                  <c:v>4217.0</c:v>
                </c:pt>
                <c:pt idx="5053">
                  <c:v>4218.0</c:v>
                </c:pt>
                <c:pt idx="5054">
                  <c:v>4219.0</c:v>
                </c:pt>
                <c:pt idx="5055">
                  <c:v>4220.0</c:v>
                </c:pt>
                <c:pt idx="5056">
                  <c:v>4221.0</c:v>
                </c:pt>
                <c:pt idx="5057">
                  <c:v>4222.0</c:v>
                </c:pt>
                <c:pt idx="5058">
                  <c:v>4223.0</c:v>
                </c:pt>
                <c:pt idx="5059">
                  <c:v>4224.0</c:v>
                </c:pt>
                <c:pt idx="5060">
                  <c:v>4225.0</c:v>
                </c:pt>
                <c:pt idx="5061">
                  <c:v>4226.0</c:v>
                </c:pt>
                <c:pt idx="5062">
                  <c:v>4227.0</c:v>
                </c:pt>
                <c:pt idx="5063">
                  <c:v>4228.0</c:v>
                </c:pt>
                <c:pt idx="5064">
                  <c:v>4229.0</c:v>
                </c:pt>
                <c:pt idx="5065">
                  <c:v>4230.0</c:v>
                </c:pt>
                <c:pt idx="5066">
                  <c:v>4231.0</c:v>
                </c:pt>
                <c:pt idx="5067">
                  <c:v>4232.0</c:v>
                </c:pt>
                <c:pt idx="5068">
                  <c:v>4233.0</c:v>
                </c:pt>
                <c:pt idx="5069">
                  <c:v>4234.0</c:v>
                </c:pt>
                <c:pt idx="5070">
                  <c:v>4235.0</c:v>
                </c:pt>
                <c:pt idx="5071">
                  <c:v>4236.0</c:v>
                </c:pt>
                <c:pt idx="5072">
                  <c:v>4237.0</c:v>
                </c:pt>
                <c:pt idx="5073">
                  <c:v>4238.0</c:v>
                </c:pt>
                <c:pt idx="5074">
                  <c:v>4239.0</c:v>
                </c:pt>
                <c:pt idx="5075">
                  <c:v>4240.0</c:v>
                </c:pt>
                <c:pt idx="5076">
                  <c:v>4241.0</c:v>
                </c:pt>
                <c:pt idx="5077">
                  <c:v>4242.0</c:v>
                </c:pt>
                <c:pt idx="5078">
                  <c:v>4242.0</c:v>
                </c:pt>
                <c:pt idx="5079">
                  <c:v>4243.0</c:v>
                </c:pt>
                <c:pt idx="5080">
                  <c:v>4244.0</c:v>
                </c:pt>
                <c:pt idx="5081">
                  <c:v>4245.0</c:v>
                </c:pt>
                <c:pt idx="5082">
                  <c:v>4246.0</c:v>
                </c:pt>
                <c:pt idx="5083">
                  <c:v>4247.0</c:v>
                </c:pt>
                <c:pt idx="5084">
                  <c:v>4248.0</c:v>
                </c:pt>
                <c:pt idx="5085">
                  <c:v>4249.0</c:v>
                </c:pt>
                <c:pt idx="5086">
                  <c:v>4250.0</c:v>
                </c:pt>
                <c:pt idx="5087">
                  <c:v>4251.0</c:v>
                </c:pt>
                <c:pt idx="5088">
                  <c:v>4252.0</c:v>
                </c:pt>
                <c:pt idx="5089">
                  <c:v>4253.0</c:v>
                </c:pt>
                <c:pt idx="5090">
                  <c:v>4254.0</c:v>
                </c:pt>
                <c:pt idx="5091">
                  <c:v>4255.0</c:v>
                </c:pt>
                <c:pt idx="5092">
                  <c:v>4256.0</c:v>
                </c:pt>
                <c:pt idx="5093">
                  <c:v>4257.0</c:v>
                </c:pt>
                <c:pt idx="5094">
                  <c:v>4258.0</c:v>
                </c:pt>
                <c:pt idx="5095">
                  <c:v>4259.0</c:v>
                </c:pt>
                <c:pt idx="5096">
                  <c:v>4260.0</c:v>
                </c:pt>
                <c:pt idx="5097">
                  <c:v>4261.0</c:v>
                </c:pt>
                <c:pt idx="5098">
                  <c:v>4262.0</c:v>
                </c:pt>
                <c:pt idx="5099">
                  <c:v>4263.0</c:v>
                </c:pt>
                <c:pt idx="5100">
                  <c:v>4264.0</c:v>
                </c:pt>
                <c:pt idx="5101">
                  <c:v>4265.0</c:v>
                </c:pt>
                <c:pt idx="5102">
                  <c:v>4265.0</c:v>
                </c:pt>
                <c:pt idx="5103">
                  <c:v>4266.0</c:v>
                </c:pt>
                <c:pt idx="5104">
                  <c:v>4267.0</c:v>
                </c:pt>
                <c:pt idx="5105">
                  <c:v>4268.0</c:v>
                </c:pt>
                <c:pt idx="5106">
                  <c:v>4269.0</c:v>
                </c:pt>
                <c:pt idx="5107">
                  <c:v>4270.0</c:v>
                </c:pt>
                <c:pt idx="5108">
                  <c:v>4271.0</c:v>
                </c:pt>
                <c:pt idx="5109">
                  <c:v>4272.0</c:v>
                </c:pt>
                <c:pt idx="5110">
                  <c:v>4273.0</c:v>
                </c:pt>
                <c:pt idx="5111">
                  <c:v>4274.0</c:v>
                </c:pt>
                <c:pt idx="5112">
                  <c:v>4275.0</c:v>
                </c:pt>
                <c:pt idx="5113">
                  <c:v>4276.0</c:v>
                </c:pt>
                <c:pt idx="5114">
                  <c:v>4277.0</c:v>
                </c:pt>
                <c:pt idx="5115">
                  <c:v>4278.0</c:v>
                </c:pt>
                <c:pt idx="5116">
                  <c:v>4279.0</c:v>
                </c:pt>
                <c:pt idx="5117">
                  <c:v>4280.0</c:v>
                </c:pt>
                <c:pt idx="5118">
                  <c:v>4281.0</c:v>
                </c:pt>
                <c:pt idx="5119">
                  <c:v>4281.0</c:v>
                </c:pt>
                <c:pt idx="5120">
                  <c:v>4281.0</c:v>
                </c:pt>
                <c:pt idx="5121">
                  <c:v>4282.0</c:v>
                </c:pt>
                <c:pt idx="5122">
                  <c:v>4283.0</c:v>
                </c:pt>
                <c:pt idx="5123">
                  <c:v>4284.0</c:v>
                </c:pt>
                <c:pt idx="5124">
                  <c:v>4285.0</c:v>
                </c:pt>
                <c:pt idx="5125">
                  <c:v>4286.0</c:v>
                </c:pt>
                <c:pt idx="5126">
                  <c:v>4287.0</c:v>
                </c:pt>
                <c:pt idx="5127">
                  <c:v>4288.0</c:v>
                </c:pt>
                <c:pt idx="5128">
                  <c:v>4289.0</c:v>
                </c:pt>
                <c:pt idx="5129">
                  <c:v>4290.0</c:v>
                </c:pt>
                <c:pt idx="5130">
                  <c:v>4290.0</c:v>
                </c:pt>
                <c:pt idx="5131">
                  <c:v>4291.0</c:v>
                </c:pt>
                <c:pt idx="5132">
                  <c:v>4292.0</c:v>
                </c:pt>
                <c:pt idx="5133">
                  <c:v>4293.0</c:v>
                </c:pt>
                <c:pt idx="5134">
                  <c:v>4294.0</c:v>
                </c:pt>
                <c:pt idx="5135">
                  <c:v>4295.0</c:v>
                </c:pt>
                <c:pt idx="5136">
                  <c:v>4296.0</c:v>
                </c:pt>
                <c:pt idx="5137">
                  <c:v>4297.0</c:v>
                </c:pt>
                <c:pt idx="5138">
                  <c:v>4298.0</c:v>
                </c:pt>
                <c:pt idx="5139">
                  <c:v>4299.0</c:v>
                </c:pt>
                <c:pt idx="5140">
                  <c:v>4300.0</c:v>
                </c:pt>
                <c:pt idx="5141">
                  <c:v>4300.0</c:v>
                </c:pt>
                <c:pt idx="5142">
                  <c:v>4300.0</c:v>
                </c:pt>
                <c:pt idx="5143">
                  <c:v>4301.0</c:v>
                </c:pt>
                <c:pt idx="5144">
                  <c:v>4302.0</c:v>
                </c:pt>
                <c:pt idx="5145">
                  <c:v>4303.0</c:v>
                </c:pt>
                <c:pt idx="5146">
                  <c:v>4304.0</c:v>
                </c:pt>
                <c:pt idx="5147">
                  <c:v>4305.0</c:v>
                </c:pt>
                <c:pt idx="5148">
                  <c:v>4306.0</c:v>
                </c:pt>
                <c:pt idx="5149">
                  <c:v>4307.0</c:v>
                </c:pt>
                <c:pt idx="5150">
                  <c:v>4308.0</c:v>
                </c:pt>
                <c:pt idx="5151">
                  <c:v>4309.0</c:v>
                </c:pt>
                <c:pt idx="5152">
                  <c:v>4310.0</c:v>
                </c:pt>
                <c:pt idx="5153">
                  <c:v>4311.0</c:v>
                </c:pt>
                <c:pt idx="5154">
                  <c:v>4312.0</c:v>
                </c:pt>
                <c:pt idx="5155">
                  <c:v>4312.0</c:v>
                </c:pt>
                <c:pt idx="5156">
                  <c:v>4312.0</c:v>
                </c:pt>
                <c:pt idx="5157">
                  <c:v>4313.0</c:v>
                </c:pt>
                <c:pt idx="5158">
                  <c:v>4314.0</c:v>
                </c:pt>
                <c:pt idx="5159">
                  <c:v>4315.0</c:v>
                </c:pt>
                <c:pt idx="5160">
                  <c:v>4316.0</c:v>
                </c:pt>
                <c:pt idx="5161">
                  <c:v>4317.0</c:v>
                </c:pt>
                <c:pt idx="5162">
                  <c:v>4318.0</c:v>
                </c:pt>
                <c:pt idx="5163">
                  <c:v>4319.0</c:v>
                </c:pt>
                <c:pt idx="5164">
                  <c:v>4320.0</c:v>
                </c:pt>
                <c:pt idx="5165">
                  <c:v>4321.0</c:v>
                </c:pt>
                <c:pt idx="5166">
                  <c:v>4322.0</c:v>
                </c:pt>
                <c:pt idx="5167">
                  <c:v>4323.0</c:v>
                </c:pt>
                <c:pt idx="5168">
                  <c:v>4324.0</c:v>
                </c:pt>
                <c:pt idx="5169">
                  <c:v>4325.0</c:v>
                </c:pt>
                <c:pt idx="5170">
                  <c:v>4326.0</c:v>
                </c:pt>
                <c:pt idx="5171">
                  <c:v>4327.0</c:v>
                </c:pt>
                <c:pt idx="5172">
                  <c:v>4328.0</c:v>
                </c:pt>
                <c:pt idx="5173">
                  <c:v>4329.0</c:v>
                </c:pt>
                <c:pt idx="5174">
                  <c:v>4330.0</c:v>
                </c:pt>
                <c:pt idx="5175">
                  <c:v>4331.0</c:v>
                </c:pt>
                <c:pt idx="5176">
                  <c:v>4332.0</c:v>
                </c:pt>
                <c:pt idx="5177">
                  <c:v>4333.0</c:v>
                </c:pt>
                <c:pt idx="5178">
                  <c:v>4334.0</c:v>
                </c:pt>
                <c:pt idx="5179">
                  <c:v>4335.0</c:v>
                </c:pt>
                <c:pt idx="5180">
                  <c:v>4336.0</c:v>
                </c:pt>
                <c:pt idx="5181">
                  <c:v>4337.0</c:v>
                </c:pt>
                <c:pt idx="5182">
                  <c:v>4338.0</c:v>
                </c:pt>
                <c:pt idx="5183">
                  <c:v>4339.0</c:v>
                </c:pt>
                <c:pt idx="5184">
                  <c:v>4340.0</c:v>
                </c:pt>
                <c:pt idx="5185">
                  <c:v>4341.0</c:v>
                </c:pt>
                <c:pt idx="5186">
                  <c:v>4342.0</c:v>
                </c:pt>
                <c:pt idx="5187">
                  <c:v>4343.0</c:v>
                </c:pt>
                <c:pt idx="5188">
                  <c:v>4344.0</c:v>
                </c:pt>
                <c:pt idx="5189">
                  <c:v>4345.0</c:v>
                </c:pt>
                <c:pt idx="5190">
                  <c:v>4346.0</c:v>
                </c:pt>
                <c:pt idx="5191">
                  <c:v>4346.0</c:v>
                </c:pt>
                <c:pt idx="5192">
                  <c:v>4347.0</c:v>
                </c:pt>
                <c:pt idx="5193">
                  <c:v>4348.0</c:v>
                </c:pt>
                <c:pt idx="5194">
                  <c:v>4349.0</c:v>
                </c:pt>
                <c:pt idx="5195">
                  <c:v>4350.0</c:v>
                </c:pt>
                <c:pt idx="5196">
                  <c:v>4350.0</c:v>
                </c:pt>
                <c:pt idx="5197">
                  <c:v>4350.0</c:v>
                </c:pt>
                <c:pt idx="5198">
                  <c:v>4351.0</c:v>
                </c:pt>
                <c:pt idx="5199">
                  <c:v>4351.0</c:v>
                </c:pt>
                <c:pt idx="5200">
                  <c:v>4352.0</c:v>
                </c:pt>
                <c:pt idx="5201">
                  <c:v>4352.0</c:v>
                </c:pt>
                <c:pt idx="5202">
                  <c:v>4352.0</c:v>
                </c:pt>
                <c:pt idx="5203">
                  <c:v>4352.0</c:v>
                </c:pt>
                <c:pt idx="5204">
                  <c:v>4353.0</c:v>
                </c:pt>
                <c:pt idx="5205">
                  <c:v>4353.0</c:v>
                </c:pt>
                <c:pt idx="5206">
                  <c:v>4354.0</c:v>
                </c:pt>
                <c:pt idx="5207">
                  <c:v>4355.0</c:v>
                </c:pt>
                <c:pt idx="5208">
                  <c:v>4356.0</c:v>
                </c:pt>
                <c:pt idx="5209">
                  <c:v>4357.0</c:v>
                </c:pt>
                <c:pt idx="5210">
                  <c:v>4358.0</c:v>
                </c:pt>
                <c:pt idx="5211">
                  <c:v>4359.0</c:v>
                </c:pt>
                <c:pt idx="5212">
                  <c:v>4360.0</c:v>
                </c:pt>
                <c:pt idx="5213">
                  <c:v>4361.0</c:v>
                </c:pt>
                <c:pt idx="5214">
                  <c:v>4362.0</c:v>
                </c:pt>
                <c:pt idx="5215">
                  <c:v>4363.0</c:v>
                </c:pt>
                <c:pt idx="5216">
                  <c:v>4364.0</c:v>
                </c:pt>
                <c:pt idx="5217">
                  <c:v>4365.0</c:v>
                </c:pt>
                <c:pt idx="5218">
                  <c:v>4366.0</c:v>
                </c:pt>
                <c:pt idx="5219">
                  <c:v>4367.0</c:v>
                </c:pt>
                <c:pt idx="5220">
                  <c:v>4367.0</c:v>
                </c:pt>
                <c:pt idx="5221">
                  <c:v>4368.0</c:v>
                </c:pt>
                <c:pt idx="5222">
                  <c:v>4369.0</c:v>
                </c:pt>
                <c:pt idx="5223">
                  <c:v>4369.0</c:v>
                </c:pt>
                <c:pt idx="5224">
                  <c:v>4370.0</c:v>
                </c:pt>
                <c:pt idx="5225">
                  <c:v>4370.0</c:v>
                </c:pt>
                <c:pt idx="5226">
                  <c:v>4371.0</c:v>
                </c:pt>
                <c:pt idx="5227">
                  <c:v>4372.0</c:v>
                </c:pt>
                <c:pt idx="5228">
                  <c:v>4373.0</c:v>
                </c:pt>
                <c:pt idx="5229">
                  <c:v>4373.0</c:v>
                </c:pt>
                <c:pt idx="5230">
                  <c:v>4374.0</c:v>
                </c:pt>
                <c:pt idx="5231">
                  <c:v>4375.0</c:v>
                </c:pt>
                <c:pt idx="5232">
                  <c:v>4376.0</c:v>
                </c:pt>
                <c:pt idx="5233">
                  <c:v>4377.0</c:v>
                </c:pt>
                <c:pt idx="5234">
                  <c:v>4378.0</c:v>
                </c:pt>
                <c:pt idx="5235">
                  <c:v>4379.0</c:v>
                </c:pt>
                <c:pt idx="5236">
                  <c:v>4380.0</c:v>
                </c:pt>
                <c:pt idx="5237">
                  <c:v>4381.0</c:v>
                </c:pt>
                <c:pt idx="5238">
                  <c:v>4382.0</c:v>
                </c:pt>
                <c:pt idx="5239">
                  <c:v>4383.0</c:v>
                </c:pt>
                <c:pt idx="5240">
                  <c:v>4384.0</c:v>
                </c:pt>
                <c:pt idx="5241">
                  <c:v>4385.0</c:v>
                </c:pt>
                <c:pt idx="5242">
                  <c:v>4386.0</c:v>
                </c:pt>
                <c:pt idx="5243">
                  <c:v>4387.0</c:v>
                </c:pt>
                <c:pt idx="5244">
                  <c:v>4388.0</c:v>
                </c:pt>
                <c:pt idx="5245">
                  <c:v>4389.0</c:v>
                </c:pt>
                <c:pt idx="5246">
                  <c:v>4390.0</c:v>
                </c:pt>
                <c:pt idx="5247">
                  <c:v>4391.0</c:v>
                </c:pt>
                <c:pt idx="5248">
                  <c:v>4392.0</c:v>
                </c:pt>
                <c:pt idx="5249">
                  <c:v>4393.0</c:v>
                </c:pt>
                <c:pt idx="5250">
                  <c:v>4394.0</c:v>
                </c:pt>
                <c:pt idx="5251">
                  <c:v>4395.0</c:v>
                </c:pt>
                <c:pt idx="5252">
                  <c:v>4396.0</c:v>
                </c:pt>
                <c:pt idx="5253">
                  <c:v>4397.0</c:v>
                </c:pt>
                <c:pt idx="5254">
                  <c:v>4398.0</c:v>
                </c:pt>
                <c:pt idx="5255">
                  <c:v>4399.0</c:v>
                </c:pt>
                <c:pt idx="5256">
                  <c:v>4400.0</c:v>
                </c:pt>
                <c:pt idx="5257">
                  <c:v>4401.0</c:v>
                </c:pt>
                <c:pt idx="5258">
                  <c:v>4402.0</c:v>
                </c:pt>
                <c:pt idx="5259">
                  <c:v>4403.0</c:v>
                </c:pt>
                <c:pt idx="5260">
                  <c:v>4404.0</c:v>
                </c:pt>
                <c:pt idx="5261">
                  <c:v>4405.0</c:v>
                </c:pt>
                <c:pt idx="5262">
                  <c:v>4406.0</c:v>
                </c:pt>
                <c:pt idx="5263">
                  <c:v>4407.0</c:v>
                </c:pt>
                <c:pt idx="5264">
                  <c:v>4408.0</c:v>
                </c:pt>
                <c:pt idx="5265">
                  <c:v>4409.0</c:v>
                </c:pt>
                <c:pt idx="5266">
                  <c:v>4410.0</c:v>
                </c:pt>
                <c:pt idx="5267">
                  <c:v>4411.0</c:v>
                </c:pt>
                <c:pt idx="5268">
                  <c:v>4412.0</c:v>
                </c:pt>
                <c:pt idx="5269">
                  <c:v>4413.0</c:v>
                </c:pt>
                <c:pt idx="5270">
                  <c:v>4414.0</c:v>
                </c:pt>
                <c:pt idx="5271">
                  <c:v>4415.0</c:v>
                </c:pt>
                <c:pt idx="5272">
                  <c:v>4415.0</c:v>
                </c:pt>
                <c:pt idx="5273">
                  <c:v>4416.0</c:v>
                </c:pt>
                <c:pt idx="5274">
                  <c:v>4417.0</c:v>
                </c:pt>
                <c:pt idx="5275">
                  <c:v>4417.0</c:v>
                </c:pt>
                <c:pt idx="5276">
                  <c:v>4417.0</c:v>
                </c:pt>
                <c:pt idx="5277">
                  <c:v>4417.0</c:v>
                </c:pt>
                <c:pt idx="5278">
                  <c:v>4417.0</c:v>
                </c:pt>
                <c:pt idx="5279">
                  <c:v>4417.0</c:v>
                </c:pt>
                <c:pt idx="5280">
                  <c:v>4417.0</c:v>
                </c:pt>
                <c:pt idx="5281">
                  <c:v>4417.0</c:v>
                </c:pt>
                <c:pt idx="5282">
                  <c:v>4417.0</c:v>
                </c:pt>
                <c:pt idx="5283">
                  <c:v>4417.0</c:v>
                </c:pt>
                <c:pt idx="5284">
                  <c:v>4417.0</c:v>
                </c:pt>
                <c:pt idx="5285">
                  <c:v>4417.0</c:v>
                </c:pt>
                <c:pt idx="5286">
                  <c:v>4418.0</c:v>
                </c:pt>
                <c:pt idx="5287">
                  <c:v>4419.0</c:v>
                </c:pt>
                <c:pt idx="5288">
                  <c:v>4419.0</c:v>
                </c:pt>
                <c:pt idx="5289">
                  <c:v>4420.0</c:v>
                </c:pt>
                <c:pt idx="5290">
                  <c:v>4421.0</c:v>
                </c:pt>
                <c:pt idx="5291">
                  <c:v>4421.0</c:v>
                </c:pt>
                <c:pt idx="5292">
                  <c:v>4421.0</c:v>
                </c:pt>
                <c:pt idx="5293">
                  <c:v>4421.0</c:v>
                </c:pt>
                <c:pt idx="5294">
                  <c:v>4422.0</c:v>
                </c:pt>
                <c:pt idx="5295">
                  <c:v>4422.0</c:v>
                </c:pt>
                <c:pt idx="5296">
                  <c:v>4423.0</c:v>
                </c:pt>
                <c:pt idx="5297">
                  <c:v>4424.0</c:v>
                </c:pt>
                <c:pt idx="5298">
                  <c:v>4425.0</c:v>
                </c:pt>
                <c:pt idx="5299">
                  <c:v>4426.0</c:v>
                </c:pt>
                <c:pt idx="5300">
                  <c:v>4426.0</c:v>
                </c:pt>
                <c:pt idx="5301">
                  <c:v>4427.0</c:v>
                </c:pt>
                <c:pt idx="5302">
                  <c:v>4428.0</c:v>
                </c:pt>
                <c:pt idx="5303">
                  <c:v>4429.0</c:v>
                </c:pt>
                <c:pt idx="5304">
                  <c:v>4430.0</c:v>
                </c:pt>
                <c:pt idx="5305">
                  <c:v>4431.0</c:v>
                </c:pt>
                <c:pt idx="5306">
                  <c:v>4432.0</c:v>
                </c:pt>
                <c:pt idx="5307">
                  <c:v>4432.0</c:v>
                </c:pt>
                <c:pt idx="5308">
                  <c:v>4433.0</c:v>
                </c:pt>
                <c:pt idx="5309">
                  <c:v>4434.0</c:v>
                </c:pt>
                <c:pt idx="5310">
                  <c:v>4435.0</c:v>
                </c:pt>
                <c:pt idx="5311">
                  <c:v>4435.0</c:v>
                </c:pt>
                <c:pt idx="5312">
                  <c:v>4436.0</c:v>
                </c:pt>
                <c:pt idx="5313">
                  <c:v>4437.0</c:v>
                </c:pt>
                <c:pt idx="5314">
                  <c:v>4438.0</c:v>
                </c:pt>
                <c:pt idx="5315">
                  <c:v>4439.0</c:v>
                </c:pt>
                <c:pt idx="5316">
                  <c:v>4440.0</c:v>
                </c:pt>
                <c:pt idx="5317">
                  <c:v>4441.0</c:v>
                </c:pt>
                <c:pt idx="5318">
                  <c:v>4442.0</c:v>
                </c:pt>
                <c:pt idx="5319">
                  <c:v>4443.0</c:v>
                </c:pt>
                <c:pt idx="5320">
                  <c:v>4444.0</c:v>
                </c:pt>
                <c:pt idx="5321">
                  <c:v>4445.0</c:v>
                </c:pt>
                <c:pt idx="5322">
                  <c:v>4446.0</c:v>
                </c:pt>
                <c:pt idx="5323">
                  <c:v>4447.0</c:v>
                </c:pt>
                <c:pt idx="5324">
                  <c:v>4448.0</c:v>
                </c:pt>
                <c:pt idx="5325">
                  <c:v>4449.0</c:v>
                </c:pt>
                <c:pt idx="5326">
                  <c:v>4449.0</c:v>
                </c:pt>
                <c:pt idx="5327">
                  <c:v>4450.0</c:v>
                </c:pt>
                <c:pt idx="5328">
                  <c:v>4451.0</c:v>
                </c:pt>
                <c:pt idx="5329">
                  <c:v>4452.0</c:v>
                </c:pt>
                <c:pt idx="5330">
                  <c:v>4453.0</c:v>
                </c:pt>
                <c:pt idx="5331">
                  <c:v>4454.0</c:v>
                </c:pt>
                <c:pt idx="5332">
                  <c:v>4454.0</c:v>
                </c:pt>
                <c:pt idx="5333">
                  <c:v>4455.0</c:v>
                </c:pt>
                <c:pt idx="5334">
                  <c:v>4456.0</c:v>
                </c:pt>
                <c:pt idx="5335">
                  <c:v>4457.0</c:v>
                </c:pt>
                <c:pt idx="5336">
                  <c:v>4458.0</c:v>
                </c:pt>
                <c:pt idx="5337">
                  <c:v>4459.0</c:v>
                </c:pt>
                <c:pt idx="5338">
                  <c:v>4460.0</c:v>
                </c:pt>
                <c:pt idx="5339">
                  <c:v>4461.0</c:v>
                </c:pt>
                <c:pt idx="5340">
                  <c:v>4462.0</c:v>
                </c:pt>
                <c:pt idx="5341">
                  <c:v>4463.0</c:v>
                </c:pt>
                <c:pt idx="5342">
                  <c:v>4464.0</c:v>
                </c:pt>
                <c:pt idx="5343">
                  <c:v>4465.0</c:v>
                </c:pt>
                <c:pt idx="5344">
                  <c:v>4466.0</c:v>
                </c:pt>
                <c:pt idx="5345">
                  <c:v>4467.0</c:v>
                </c:pt>
                <c:pt idx="5346">
                  <c:v>4468.0</c:v>
                </c:pt>
                <c:pt idx="5347">
                  <c:v>4469.0</c:v>
                </c:pt>
                <c:pt idx="5348">
                  <c:v>4470.0</c:v>
                </c:pt>
                <c:pt idx="5349">
                  <c:v>4471.0</c:v>
                </c:pt>
                <c:pt idx="5350">
                  <c:v>4472.0</c:v>
                </c:pt>
                <c:pt idx="5351">
                  <c:v>4473.0</c:v>
                </c:pt>
                <c:pt idx="5352">
                  <c:v>4474.0</c:v>
                </c:pt>
                <c:pt idx="5353">
                  <c:v>4475.0</c:v>
                </c:pt>
                <c:pt idx="5354">
                  <c:v>4476.0</c:v>
                </c:pt>
                <c:pt idx="5355">
                  <c:v>4477.0</c:v>
                </c:pt>
                <c:pt idx="5356">
                  <c:v>4478.0</c:v>
                </c:pt>
                <c:pt idx="5357">
                  <c:v>4479.0</c:v>
                </c:pt>
                <c:pt idx="5358">
                  <c:v>4480.0</c:v>
                </c:pt>
                <c:pt idx="5359">
                  <c:v>4481.0</c:v>
                </c:pt>
                <c:pt idx="5360">
                  <c:v>4482.0</c:v>
                </c:pt>
                <c:pt idx="5361">
                  <c:v>4483.0</c:v>
                </c:pt>
                <c:pt idx="5362">
                  <c:v>4484.0</c:v>
                </c:pt>
                <c:pt idx="5363">
                  <c:v>4485.0</c:v>
                </c:pt>
                <c:pt idx="5364">
                  <c:v>4486.0</c:v>
                </c:pt>
                <c:pt idx="5365">
                  <c:v>4487.0</c:v>
                </c:pt>
                <c:pt idx="5366">
                  <c:v>4488.0</c:v>
                </c:pt>
                <c:pt idx="5367">
                  <c:v>4489.0</c:v>
                </c:pt>
                <c:pt idx="5368">
                  <c:v>4489.0</c:v>
                </c:pt>
                <c:pt idx="5369">
                  <c:v>4490.0</c:v>
                </c:pt>
                <c:pt idx="5370">
                  <c:v>4490.0</c:v>
                </c:pt>
                <c:pt idx="5371">
                  <c:v>4491.0</c:v>
                </c:pt>
                <c:pt idx="5372">
                  <c:v>4491.0</c:v>
                </c:pt>
                <c:pt idx="5373">
                  <c:v>4491.0</c:v>
                </c:pt>
                <c:pt idx="5374">
                  <c:v>4491.0</c:v>
                </c:pt>
                <c:pt idx="5375">
                  <c:v>4491.0</c:v>
                </c:pt>
                <c:pt idx="5376">
                  <c:v>4492.0</c:v>
                </c:pt>
                <c:pt idx="5377">
                  <c:v>4492.0</c:v>
                </c:pt>
                <c:pt idx="5378">
                  <c:v>4492.0</c:v>
                </c:pt>
                <c:pt idx="5379">
                  <c:v>4493.0</c:v>
                </c:pt>
                <c:pt idx="5380">
                  <c:v>4493.0</c:v>
                </c:pt>
                <c:pt idx="5381">
                  <c:v>4493.0</c:v>
                </c:pt>
                <c:pt idx="5382">
                  <c:v>4493.0</c:v>
                </c:pt>
                <c:pt idx="5383">
                  <c:v>4493.0</c:v>
                </c:pt>
                <c:pt idx="5384">
                  <c:v>4493.0</c:v>
                </c:pt>
                <c:pt idx="5385">
                  <c:v>4494.0</c:v>
                </c:pt>
                <c:pt idx="5386">
                  <c:v>4495.0</c:v>
                </c:pt>
                <c:pt idx="5387">
                  <c:v>4496.0</c:v>
                </c:pt>
                <c:pt idx="5388">
                  <c:v>4497.0</c:v>
                </c:pt>
                <c:pt idx="5389">
                  <c:v>4497.0</c:v>
                </c:pt>
                <c:pt idx="5390">
                  <c:v>4498.0</c:v>
                </c:pt>
                <c:pt idx="5391">
                  <c:v>4498.0</c:v>
                </c:pt>
                <c:pt idx="5392">
                  <c:v>4499.0</c:v>
                </c:pt>
                <c:pt idx="5393">
                  <c:v>4499.0</c:v>
                </c:pt>
                <c:pt idx="5394">
                  <c:v>4499.0</c:v>
                </c:pt>
                <c:pt idx="5395">
                  <c:v>4499.0</c:v>
                </c:pt>
                <c:pt idx="5396">
                  <c:v>4500.0</c:v>
                </c:pt>
                <c:pt idx="5397">
                  <c:v>4500.0</c:v>
                </c:pt>
                <c:pt idx="5398">
                  <c:v>4500.0</c:v>
                </c:pt>
                <c:pt idx="5399">
                  <c:v>4500.0</c:v>
                </c:pt>
                <c:pt idx="5400">
                  <c:v>4500.0</c:v>
                </c:pt>
                <c:pt idx="5401">
                  <c:v>4501.0</c:v>
                </c:pt>
                <c:pt idx="5402">
                  <c:v>4502.0</c:v>
                </c:pt>
                <c:pt idx="5403">
                  <c:v>4503.0</c:v>
                </c:pt>
                <c:pt idx="5404">
                  <c:v>4503.0</c:v>
                </c:pt>
                <c:pt idx="5405">
                  <c:v>4504.0</c:v>
                </c:pt>
                <c:pt idx="5406">
                  <c:v>4505.0</c:v>
                </c:pt>
                <c:pt idx="5407">
                  <c:v>4505.0</c:v>
                </c:pt>
                <c:pt idx="5408">
                  <c:v>4506.0</c:v>
                </c:pt>
                <c:pt idx="5409">
                  <c:v>4506.0</c:v>
                </c:pt>
                <c:pt idx="5410">
                  <c:v>4506.0</c:v>
                </c:pt>
                <c:pt idx="5411">
                  <c:v>4507.0</c:v>
                </c:pt>
                <c:pt idx="5412">
                  <c:v>4508.0</c:v>
                </c:pt>
                <c:pt idx="5413">
                  <c:v>4509.0</c:v>
                </c:pt>
                <c:pt idx="5414">
                  <c:v>4509.0</c:v>
                </c:pt>
                <c:pt idx="5415">
                  <c:v>4509.0</c:v>
                </c:pt>
                <c:pt idx="5416">
                  <c:v>4509.0</c:v>
                </c:pt>
                <c:pt idx="5417">
                  <c:v>4509.0</c:v>
                </c:pt>
                <c:pt idx="5418">
                  <c:v>4510.0</c:v>
                </c:pt>
                <c:pt idx="5419">
                  <c:v>4511.0</c:v>
                </c:pt>
                <c:pt idx="5420">
                  <c:v>4511.0</c:v>
                </c:pt>
                <c:pt idx="5421">
                  <c:v>4511.0</c:v>
                </c:pt>
                <c:pt idx="5422">
                  <c:v>4511.0</c:v>
                </c:pt>
                <c:pt idx="5423">
                  <c:v>4512.0</c:v>
                </c:pt>
                <c:pt idx="5424">
                  <c:v>4513.0</c:v>
                </c:pt>
                <c:pt idx="5425">
                  <c:v>4513.0</c:v>
                </c:pt>
                <c:pt idx="5426">
                  <c:v>4514.0</c:v>
                </c:pt>
                <c:pt idx="5427">
                  <c:v>4515.0</c:v>
                </c:pt>
                <c:pt idx="5428">
                  <c:v>4516.0</c:v>
                </c:pt>
                <c:pt idx="5429">
                  <c:v>4517.0</c:v>
                </c:pt>
                <c:pt idx="5430">
                  <c:v>4517.0</c:v>
                </c:pt>
                <c:pt idx="5431">
                  <c:v>4518.0</c:v>
                </c:pt>
                <c:pt idx="5432">
                  <c:v>4519.0</c:v>
                </c:pt>
                <c:pt idx="5433">
                  <c:v>4520.0</c:v>
                </c:pt>
                <c:pt idx="5434">
                  <c:v>4521.0</c:v>
                </c:pt>
                <c:pt idx="5435">
                  <c:v>4522.0</c:v>
                </c:pt>
                <c:pt idx="5436">
                  <c:v>4523.0</c:v>
                </c:pt>
                <c:pt idx="5437">
                  <c:v>4524.0</c:v>
                </c:pt>
                <c:pt idx="5438">
                  <c:v>4525.0</c:v>
                </c:pt>
                <c:pt idx="5439">
                  <c:v>4526.0</c:v>
                </c:pt>
                <c:pt idx="5440">
                  <c:v>4526.0</c:v>
                </c:pt>
                <c:pt idx="5441">
                  <c:v>4526.0</c:v>
                </c:pt>
                <c:pt idx="5442">
                  <c:v>4526.0</c:v>
                </c:pt>
                <c:pt idx="5443">
                  <c:v>4526.0</c:v>
                </c:pt>
                <c:pt idx="5444">
                  <c:v>4526.0</c:v>
                </c:pt>
                <c:pt idx="5445">
                  <c:v>4526.0</c:v>
                </c:pt>
                <c:pt idx="5446">
                  <c:v>4526.0</c:v>
                </c:pt>
                <c:pt idx="5447">
                  <c:v>4526.0</c:v>
                </c:pt>
                <c:pt idx="5448">
                  <c:v>4526.0</c:v>
                </c:pt>
                <c:pt idx="5449">
                  <c:v>4526.0</c:v>
                </c:pt>
                <c:pt idx="5450">
                  <c:v>4526.0</c:v>
                </c:pt>
                <c:pt idx="5451">
                  <c:v>4526.0</c:v>
                </c:pt>
                <c:pt idx="5452">
                  <c:v>4526.0</c:v>
                </c:pt>
                <c:pt idx="5453">
                  <c:v>4526.0</c:v>
                </c:pt>
                <c:pt idx="5454">
                  <c:v>4526.0</c:v>
                </c:pt>
                <c:pt idx="5455">
                  <c:v>4526.0</c:v>
                </c:pt>
                <c:pt idx="5456">
                  <c:v>4526.0</c:v>
                </c:pt>
                <c:pt idx="5457">
                  <c:v>4526.0</c:v>
                </c:pt>
                <c:pt idx="5458">
                  <c:v>4526.0</c:v>
                </c:pt>
                <c:pt idx="5459">
                  <c:v>4526.0</c:v>
                </c:pt>
                <c:pt idx="5460">
                  <c:v>4527.0</c:v>
                </c:pt>
                <c:pt idx="5461">
                  <c:v>4528.0</c:v>
                </c:pt>
                <c:pt idx="5462">
                  <c:v>4529.0</c:v>
                </c:pt>
                <c:pt idx="5463">
                  <c:v>4530.0</c:v>
                </c:pt>
                <c:pt idx="5464">
                  <c:v>4531.0</c:v>
                </c:pt>
                <c:pt idx="5465">
                  <c:v>4532.0</c:v>
                </c:pt>
                <c:pt idx="5466">
                  <c:v>4532.0</c:v>
                </c:pt>
                <c:pt idx="5467">
                  <c:v>4533.0</c:v>
                </c:pt>
                <c:pt idx="5468">
                  <c:v>4534.0</c:v>
                </c:pt>
                <c:pt idx="5469">
                  <c:v>4535.0</c:v>
                </c:pt>
                <c:pt idx="5470">
                  <c:v>4536.0</c:v>
                </c:pt>
                <c:pt idx="5471">
                  <c:v>4537.0</c:v>
                </c:pt>
                <c:pt idx="5472">
                  <c:v>4538.0</c:v>
                </c:pt>
                <c:pt idx="5473">
                  <c:v>4539.0</c:v>
                </c:pt>
                <c:pt idx="5474">
                  <c:v>4540.0</c:v>
                </c:pt>
                <c:pt idx="5475">
                  <c:v>4541.0</c:v>
                </c:pt>
                <c:pt idx="5476">
                  <c:v>4542.0</c:v>
                </c:pt>
                <c:pt idx="5477">
                  <c:v>4543.0</c:v>
                </c:pt>
                <c:pt idx="5478">
                  <c:v>4544.0</c:v>
                </c:pt>
                <c:pt idx="5479">
                  <c:v>4545.0</c:v>
                </c:pt>
                <c:pt idx="5480">
                  <c:v>4546.0</c:v>
                </c:pt>
                <c:pt idx="5481">
                  <c:v>4547.0</c:v>
                </c:pt>
                <c:pt idx="5482">
                  <c:v>4548.0</c:v>
                </c:pt>
                <c:pt idx="5483">
                  <c:v>4549.0</c:v>
                </c:pt>
                <c:pt idx="5484">
                  <c:v>4550.0</c:v>
                </c:pt>
                <c:pt idx="5485">
                  <c:v>4551.0</c:v>
                </c:pt>
                <c:pt idx="5486">
                  <c:v>4552.0</c:v>
                </c:pt>
                <c:pt idx="5487">
                  <c:v>4553.0</c:v>
                </c:pt>
                <c:pt idx="5488">
                  <c:v>4554.0</c:v>
                </c:pt>
                <c:pt idx="5489">
                  <c:v>4555.0</c:v>
                </c:pt>
                <c:pt idx="5490">
                  <c:v>4556.0</c:v>
                </c:pt>
                <c:pt idx="5491">
                  <c:v>4557.0</c:v>
                </c:pt>
                <c:pt idx="5492">
                  <c:v>4558.0</c:v>
                </c:pt>
                <c:pt idx="5493">
                  <c:v>4559.0</c:v>
                </c:pt>
                <c:pt idx="5494">
                  <c:v>4560.0</c:v>
                </c:pt>
                <c:pt idx="5495">
                  <c:v>4561.0</c:v>
                </c:pt>
                <c:pt idx="5496">
                  <c:v>4562.0</c:v>
                </c:pt>
                <c:pt idx="5497">
                  <c:v>4562.0</c:v>
                </c:pt>
                <c:pt idx="5498">
                  <c:v>4562.0</c:v>
                </c:pt>
                <c:pt idx="5499">
                  <c:v>4562.0</c:v>
                </c:pt>
                <c:pt idx="5500">
                  <c:v>4562.0</c:v>
                </c:pt>
                <c:pt idx="5501">
                  <c:v>4563.0</c:v>
                </c:pt>
                <c:pt idx="5502">
                  <c:v>4563.0</c:v>
                </c:pt>
                <c:pt idx="5503">
                  <c:v>4564.0</c:v>
                </c:pt>
                <c:pt idx="5504">
                  <c:v>4565.0</c:v>
                </c:pt>
                <c:pt idx="5505">
                  <c:v>4566.0</c:v>
                </c:pt>
                <c:pt idx="5506">
                  <c:v>4567.0</c:v>
                </c:pt>
                <c:pt idx="5507">
                  <c:v>4567.0</c:v>
                </c:pt>
                <c:pt idx="5508">
                  <c:v>4568.0</c:v>
                </c:pt>
                <c:pt idx="5509">
                  <c:v>4569.0</c:v>
                </c:pt>
                <c:pt idx="5510">
                  <c:v>4570.0</c:v>
                </c:pt>
                <c:pt idx="5511">
                  <c:v>4571.0</c:v>
                </c:pt>
                <c:pt idx="5512">
                  <c:v>4572.0</c:v>
                </c:pt>
                <c:pt idx="5513">
                  <c:v>4572.0</c:v>
                </c:pt>
                <c:pt idx="5514">
                  <c:v>4572.0</c:v>
                </c:pt>
                <c:pt idx="5515">
                  <c:v>4573.0</c:v>
                </c:pt>
                <c:pt idx="5516">
                  <c:v>4574.0</c:v>
                </c:pt>
                <c:pt idx="5517">
                  <c:v>4575.0</c:v>
                </c:pt>
                <c:pt idx="5518">
                  <c:v>4576.0</c:v>
                </c:pt>
                <c:pt idx="5519">
                  <c:v>4577.0</c:v>
                </c:pt>
                <c:pt idx="5520">
                  <c:v>4578.0</c:v>
                </c:pt>
                <c:pt idx="5521">
                  <c:v>4579.0</c:v>
                </c:pt>
                <c:pt idx="5522">
                  <c:v>4580.0</c:v>
                </c:pt>
                <c:pt idx="5523">
                  <c:v>4581.0</c:v>
                </c:pt>
                <c:pt idx="5524">
                  <c:v>4582.0</c:v>
                </c:pt>
                <c:pt idx="5525">
                  <c:v>4583.0</c:v>
                </c:pt>
                <c:pt idx="5526">
                  <c:v>4584.0</c:v>
                </c:pt>
                <c:pt idx="5527">
                  <c:v>4585.0</c:v>
                </c:pt>
                <c:pt idx="5528">
                  <c:v>4585.0</c:v>
                </c:pt>
                <c:pt idx="5529">
                  <c:v>4585.0</c:v>
                </c:pt>
                <c:pt idx="5530">
                  <c:v>4586.0</c:v>
                </c:pt>
                <c:pt idx="5531">
                  <c:v>4587.0</c:v>
                </c:pt>
                <c:pt idx="5532">
                  <c:v>4588.0</c:v>
                </c:pt>
                <c:pt idx="5533">
                  <c:v>4589.0</c:v>
                </c:pt>
                <c:pt idx="5534">
                  <c:v>4590.0</c:v>
                </c:pt>
                <c:pt idx="5535">
                  <c:v>4591.0</c:v>
                </c:pt>
                <c:pt idx="5536">
                  <c:v>4592.0</c:v>
                </c:pt>
                <c:pt idx="5537">
                  <c:v>4593.0</c:v>
                </c:pt>
                <c:pt idx="5538">
                  <c:v>4594.0</c:v>
                </c:pt>
                <c:pt idx="5539">
                  <c:v>4595.0</c:v>
                </c:pt>
                <c:pt idx="5540">
                  <c:v>4596.0</c:v>
                </c:pt>
                <c:pt idx="5541">
                  <c:v>4596.0</c:v>
                </c:pt>
                <c:pt idx="5542">
                  <c:v>4596.0</c:v>
                </c:pt>
                <c:pt idx="5543">
                  <c:v>4596.0</c:v>
                </c:pt>
                <c:pt idx="5544">
                  <c:v>4597.0</c:v>
                </c:pt>
                <c:pt idx="5545">
                  <c:v>4597.0</c:v>
                </c:pt>
                <c:pt idx="5546">
                  <c:v>4597.0</c:v>
                </c:pt>
                <c:pt idx="5547">
                  <c:v>4598.0</c:v>
                </c:pt>
                <c:pt idx="5548">
                  <c:v>4598.0</c:v>
                </c:pt>
                <c:pt idx="5549">
                  <c:v>4598.0</c:v>
                </c:pt>
                <c:pt idx="5550">
                  <c:v>4599.0</c:v>
                </c:pt>
                <c:pt idx="5551">
                  <c:v>4600.0</c:v>
                </c:pt>
                <c:pt idx="5552">
                  <c:v>4601.0</c:v>
                </c:pt>
                <c:pt idx="5553">
                  <c:v>4602.0</c:v>
                </c:pt>
                <c:pt idx="5554">
                  <c:v>4603.0</c:v>
                </c:pt>
                <c:pt idx="5555">
                  <c:v>4604.0</c:v>
                </c:pt>
                <c:pt idx="5556">
                  <c:v>4605.0</c:v>
                </c:pt>
                <c:pt idx="5557">
                  <c:v>4606.0</c:v>
                </c:pt>
                <c:pt idx="5558">
                  <c:v>4607.0</c:v>
                </c:pt>
                <c:pt idx="5559">
                  <c:v>4608.0</c:v>
                </c:pt>
                <c:pt idx="5560">
                  <c:v>4609.0</c:v>
                </c:pt>
                <c:pt idx="5561">
                  <c:v>4610.0</c:v>
                </c:pt>
                <c:pt idx="5562">
                  <c:v>4611.0</c:v>
                </c:pt>
                <c:pt idx="5563">
                  <c:v>4612.0</c:v>
                </c:pt>
                <c:pt idx="5564">
                  <c:v>4613.0</c:v>
                </c:pt>
                <c:pt idx="5565">
                  <c:v>4614.0</c:v>
                </c:pt>
                <c:pt idx="5566">
                  <c:v>4615.0</c:v>
                </c:pt>
                <c:pt idx="5567">
                  <c:v>4616.0</c:v>
                </c:pt>
                <c:pt idx="5568">
                  <c:v>4617.0</c:v>
                </c:pt>
                <c:pt idx="5569">
                  <c:v>4618.0</c:v>
                </c:pt>
                <c:pt idx="5570">
                  <c:v>4619.0</c:v>
                </c:pt>
                <c:pt idx="5571">
                  <c:v>4620.0</c:v>
                </c:pt>
                <c:pt idx="5572">
                  <c:v>4621.0</c:v>
                </c:pt>
                <c:pt idx="5573">
                  <c:v>4622.0</c:v>
                </c:pt>
                <c:pt idx="5574">
                  <c:v>4623.0</c:v>
                </c:pt>
                <c:pt idx="5575">
                  <c:v>4624.0</c:v>
                </c:pt>
                <c:pt idx="5576">
                  <c:v>4625.0</c:v>
                </c:pt>
                <c:pt idx="5577">
                  <c:v>4625.0</c:v>
                </c:pt>
                <c:pt idx="5578">
                  <c:v>4625.0</c:v>
                </c:pt>
                <c:pt idx="5579">
                  <c:v>4625.0</c:v>
                </c:pt>
                <c:pt idx="5580">
                  <c:v>4626.0</c:v>
                </c:pt>
                <c:pt idx="5581">
                  <c:v>4626.0</c:v>
                </c:pt>
                <c:pt idx="5582">
                  <c:v>4626.0</c:v>
                </c:pt>
                <c:pt idx="5583">
                  <c:v>4627.0</c:v>
                </c:pt>
                <c:pt idx="5584">
                  <c:v>4628.0</c:v>
                </c:pt>
                <c:pt idx="5585">
                  <c:v>4628.0</c:v>
                </c:pt>
                <c:pt idx="5586">
                  <c:v>4629.0</c:v>
                </c:pt>
                <c:pt idx="5587">
                  <c:v>4629.0</c:v>
                </c:pt>
                <c:pt idx="5588">
                  <c:v>4629.0</c:v>
                </c:pt>
                <c:pt idx="5589">
                  <c:v>4629.0</c:v>
                </c:pt>
                <c:pt idx="5590">
                  <c:v>4630.0</c:v>
                </c:pt>
                <c:pt idx="5591">
                  <c:v>4631.0</c:v>
                </c:pt>
                <c:pt idx="5592">
                  <c:v>4632.0</c:v>
                </c:pt>
                <c:pt idx="5593">
                  <c:v>4633.0</c:v>
                </c:pt>
                <c:pt idx="5594">
                  <c:v>4634.0</c:v>
                </c:pt>
                <c:pt idx="5595">
                  <c:v>4635.0</c:v>
                </c:pt>
                <c:pt idx="5596">
                  <c:v>4636.0</c:v>
                </c:pt>
                <c:pt idx="5597">
                  <c:v>4637.0</c:v>
                </c:pt>
                <c:pt idx="5598">
                  <c:v>4637.0</c:v>
                </c:pt>
                <c:pt idx="5599">
                  <c:v>4638.0</c:v>
                </c:pt>
                <c:pt idx="5600">
                  <c:v>4639.0</c:v>
                </c:pt>
                <c:pt idx="5601">
                  <c:v>4640.0</c:v>
                </c:pt>
                <c:pt idx="5602">
                  <c:v>4641.0</c:v>
                </c:pt>
                <c:pt idx="5603">
                  <c:v>4642.0</c:v>
                </c:pt>
                <c:pt idx="5604">
                  <c:v>4643.0</c:v>
                </c:pt>
                <c:pt idx="5605">
                  <c:v>4644.0</c:v>
                </c:pt>
                <c:pt idx="5606">
                  <c:v>4645.0</c:v>
                </c:pt>
                <c:pt idx="5607">
                  <c:v>4646.0</c:v>
                </c:pt>
                <c:pt idx="5608">
                  <c:v>4647.0</c:v>
                </c:pt>
                <c:pt idx="5609">
                  <c:v>4648.0</c:v>
                </c:pt>
                <c:pt idx="5610">
                  <c:v>4648.0</c:v>
                </c:pt>
                <c:pt idx="5611">
                  <c:v>4648.0</c:v>
                </c:pt>
                <c:pt idx="5612">
                  <c:v>4648.0</c:v>
                </c:pt>
                <c:pt idx="5613">
                  <c:v>4649.0</c:v>
                </c:pt>
                <c:pt idx="5614">
                  <c:v>4650.0</c:v>
                </c:pt>
                <c:pt idx="5615">
                  <c:v>4651.0</c:v>
                </c:pt>
                <c:pt idx="5616">
                  <c:v>4652.0</c:v>
                </c:pt>
                <c:pt idx="5617">
                  <c:v>4653.0</c:v>
                </c:pt>
                <c:pt idx="5618">
                  <c:v>4654.0</c:v>
                </c:pt>
                <c:pt idx="5619">
                  <c:v>4655.0</c:v>
                </c:pt>
                <c:pt idx="5620">
                  <c:v>4656.0</c:v>
                </c:pt>
                <c:pt idx="5621">
                  <c:v>4657.0</c:v>
                </c:pt>
                <c:pt idx="5622">
                  <c:v>4658.0</c:v>
                </c:pt>
                <c:pt idx="5623">
                  <c:v>4659.0</c:v>
                </c:pt>
                <c:pt idx="5624">
                  <c:v>4660.0</c:v>
                </c:pt>
                <c:pt idx="5625">
                  <c:v>4660.0</c:v>
                </c:pt>
                <c:pt idx="5626">
                  <c:v>4661.0</c:v>
                </c:pt>
                <c:pt idx="5627">
                  <c:v>4662.0</c:v>
                </c:pt>
                <c:pt idx="5628">
                  <c:v>4663.0</c:v>
                </c:pt>
                <c:pt idx="5629">
                  <c:v>4664.0</c:v>
                </c:pt>
                <c:pt idx="5630">
                  <c:v>4665.0</c:v>
                </c:pt>
                <c:pt idx="5631">
                  <c:v>4666.0</c:v>
                </c:pt>
                <c:pt idx="5632">
                  <c:v>4667.0</c:v>
                </c:pt>
                <c:pt idx="5633">
                  <c:v>4668.0</c:v>
                </c:pt>
                <c:pt idx="5634">
                  <c:v>4669.0</c:v>
                </c:pt>
                <c:pt idx="5635">
                  <c:v>4670.0</c:v>
                </c:pt>
                <c:pt idx="5636">
                  <c:v>4671.0</c:v>
                </c:pt>
                <c:pt idx="5637">
                  <c:v>4672.0</c:v>
                </c:pt>
                <c:pt idx="5638">
                  <c:v>4673.0</c:v>
                </c:pt>
                <c:pt idx="5639">
                  <c:v>4674.0</c:v>
                </c:pt>
                <c:pt idx="5640">
                  <c:v>4675.0</c:v>
                </c:pt>
                <c:pt idx="5641">
                  <c:v>4676.0</c:v>
                </c:pt>
                <c:pt idx="5642">
                  <c:v>4677.0</c:v>
                </c:pt>
                <c:pt idx="5643">
                  <c:v>4678.0</c:v>
                </c:pt>
                <c:pt idx="5644">
                  <c:v>4678.0</c:v>
                </c:pt>
                <c:pt idx="5645">
                  <c:v>4678.0</c:v>
                </c:pt>
                <c:pt idx="5646">
                  <c:v>4679.0</c:v>
                </c:pt>
                <c:pt idx="5647">
                  <c:v>4679.0</c:v>
                </c:pt>
                <c:pt idx="5648">
                  <c:v>4680.0</c:v>
                </c:pt>
                <c:pt idx="5649">
                  <c:v>4681.0</c:v>
                </c:pt>
                <c:pt idx="5650">
                  <c:v>4681.0</c:v>
                </c:pt>
                <c:pt idx="5651">
                  <c:v>4681.0</c:v>
                </c:pt>
                <c:pt idx="5652">
                  <c:v>4681.0</c:v>
                </c:pt>
                <c:pt idx="5653">
                  <c:v>4681.0</c:v>
                </c:pt>
                <c:pt idx="5654">
                  <c:v>4682.0</c:v>
                </c:pt>
                <c:pt idx="5655">
                  <c:v>4683.0</c:v>
                </c:pt>
                <c:pt idx="5656">
                  <c:v>4684.0</c:v>
                </c:pt>
                <c:pt idx="5657">
                  <c:v>4685.0</c:v>
                </c:pt>
                <c:pt idx="5658">
                  <c:v>4686.0</c:v>
                </c:pt>
                <c:pt idx="5659">
                  <c:v>4686.0</c:v>
                </c:pt>
                <c:pt idx="5660">
                  <c:v>4687.0</c:v>
                </c:pt>
                <c:pt idx="5661">
                  <c:v>4687.0</c:v>
                </c:pt>
                <c:pt idx="5662">
                  <c:v>4688.0</c:v>
                </c:pt>
                <c:pt idx="5663">
                  <c:v>4689.0</c:v>
                </c:pt>
                <c:pt idx="5664">
                  <c:v>4689.0</c:v>
                </c:pt>
                <c:pt idx="5665">
                  <c:v>4690.0</c:v>
                </c:pt>
                <c:pt idx="5666">
                  <c:v>4691.0</c:v>
                </c:pt>
                <c:pt idx="5667">
                  <c:v>4691.0</c:v>
                </c:pt>
                <c:pt idx="5668">
                  <c:v>4691.0</c:v>
                </c:pt>
                <c:pt idx="5669">
                  <c:v>4692.0</c:v>
                </c:pt>
                <c:pt idx="5670">
                  <c:v>4693.0</c:v>
                </c:pt>
                <c:pt idx="5671">
                  <c:v>4694.0</c:v>
                </c:pt>
                <c:pt idx="5672">
                  <c:v>4694.0</c:v>
                </c:pt>
                <c:pt idx="5673">
                  <c:v>4694.0</c:v>
                </c:pt>
                <c:pt idx="5674">
                  <c:v>4695.0</c:v>
                </c:pt>
                <c:pt idx="5675">
                  <c:v>4696.0</c:v>
                </c:pt>
                <c:pt idx="5676">
                  <c:v>4697.0</c:v>
                </c:pt>
                <c:pt idx="5677">
                  <c:v>4698.0</c:v>
                </c:pt>
                <c:pt idx="5678">
                  <c:v>4699.0</c:v>
                </c:pt>
                <c:pt idx="5679">
                  <c:v>4699.0</c:v>
                </c:pt>
                <c:pt idx="5680">
                  <c:v>4699.0</c:v>
                </c:pt>
                <c:pt idx="5681">
                  <c:v>4699.0</c:v>
                </c:pt>
                <c:pt idx="5682">
                  <c:v>4699.0</c:v>
                </c:pt>
                <c:pt idx="5683">
                  <c:v>4699.0</c:v>
                </c:pt>
                <c:pt idx="5684">
                  <c:v>4699.0</c:v>
                </c:pt>
                <c:pt idx="5685">
                  <c:v>4700.0</c:v>
                </c:pt>
                <c:pt idx="5686">
                  <c:v>4701.0</c:v>
                </c:pt>
                <c:pt idx="5687">
                  <c:v>4702.0</c:v>
                </c:pt>
                <c:pt idx="5688">
                  <c:v>4703.0</c:v>
                </c:pt>
                <c:pt idx="5689">
                  <c:v>4704.0</c:v>
                </c:pt>
                <c:pt idx="5690">
                  <c:v>4705.0</c:v>
                </c:pt>
                <c:pt idx="5691">
                  <c:v>4706.0</c:v>
                </c:pt>
                <c:pt idx="5692">
                  <c:v>4706.0</c:v>
                </c:pt>
                <c:pt idx="5693">
                  <c:v>4707.0</c:v>
                </c:pt>
                <c:pt idx="5694">
                  <c:v>4708.0</c:v>
                </c:pt>
                <c:pt idx="5695">
                  <c:v>4708.0</c:v>
                </c:pt>
                <c:pt idx="5696">
                  <c:v>4709.0</c:v>
                </c:pt>
                <c:pt idx="5697">
                  <c:v>4710.0</c:v>
                </c:pt>
                <c:pt idx="5698">
                  <c:v>4711.0</c:v>
                </c:pt>
                <c:pt idx="5699">
                  <c:v>4712.0</c:v>
                </c:pt>
                <c:pt idx="5700">
                  <c:v>4713.0</c:v>
                </c:pt>
                <c:pt idx="5701">
                  <c:v>4714.0</c:v>
                </c:pt>
                <c:pt idx="5702">
                  <c:v>4715.0</c:v>
                </c:pt>
                <c:pt idx="5703">
                  <c:v>4716.0</c:v>
                </c:pt>
                <c:pt idx="5704">
                  <c:v>4717.0</c:v>
                </c:pt>
                <c:pt idx="5705">
                  <c:v>4718.0</c:v>
                </c:pt>
                <c:pt idx="5706">
                  <c:v>4719.0</c:v>
                </c:pt>
                <c:pt idx="5707">
                  <c:v>4719.0</c:v>
                </c:pt>
                <c:pt idx="5708">
                  <c:v>4720.0</c:v>
                </c:pt>
                <c:pt idx="5709">
                  <c:v>4720.0</c:v>
                </c:pt>
                <c:pt idx="5710">
                  <c:v>4721.0</c:v>
                </c:pt>
                <c:pt idx="5711">
                  <c:v>4721.0</c:v>
                </c:pt>
                <c:pt idx="5712">
                  <c:v>4721.0</c:v>
                </c:pt>
                <c:pt idx="5713">
                  <c:v>4721.0</c:v>
                </c:pt>
                <c:pt idx="5714">
                  <c:v>4721.0</c:v>
                </c:pt>
                <c:pt idx="5715">
                  <c:v>4721.0</c:v>
                </c:pt>
                <c:pt idx="5716">
                  <c:v>4721.0</c:v>
                </c:pt>
                <c:pt idx="5717">
                  <c:v>4721.0</c:v>
                </c:pt>
                <c:pt idx="5718">
                  <c:v>4721.0</c:v>
                </c:pt>
                <c:pt idx="5719">
                  <c:v>4721.0</c:v>
                </c:pt>
                <c:pt idx="5720">
                  <c:v>4721.0</c:v>
                </c:pt>
                <c:pt idx="5721">
                  <c:v>4721.0</c:v>
                </c:pt>
                <c:pt idx="5722">
                  <c:v>4721.0</c:v>
                </c:pt>
                <c:pt idx="5723">
                  <c:v>4721.0</c:v>
                </c:pt>
                <c:pt idx="5724">
                  <c:v>4721.0</c:v>
                </c:pt>
                <c:pt idx="5725">
                  <c:v>4721.0</c:v>
                </c:pt>
                <c:pt idx="5726">
                  <c:v>4722.0</c:v>
                </c:pt>
                <c:pt idx="5727">
                  <c:v>4723.0</c:v>
                </c:pt>
                <c:pt idx="5728">
                  <c:v>4724.0</c:v>
                </c:pt>
                <c:pt idx="5729">
                  <c:v>4725.0</c:v>
                </c:pt>
                <c:pt idx="5730">
                  <c:v>4726.0</c:v>
                </c:pt>
                <c:pt idx="5731">
                  <c:v>4727.0</c:v>
                </c:pt>
                <c:pt idx="5732">
                  <c:v>4728.0</c:v>
                </c:pt>
                <c:pt idx="5733">
                  <c:v>4729.0</c:v>
                </c:pt>
                <c:pt idx="5734">
                  <c:v>4730.0</c:v>
                </c:pt>
                <c:pt idx="5735">
                  <c:v>4730.0</c:v>
                </c:pt>
                <c:pt idx="5736">
                  <c:v>4731.0</c:v>
                </c:pt>
                <c:pt idx="5737">
                  <c:v>4732.0</c:v>
                </c:pt>
                <c:pt idx="5738">
                  <c:v>4733.0</c:v>
                </c:pt>
                <c:pt idx="5739">
                  <c:v>4734.0</c:v>
                </c:pt>
                <c:pt idx="5740">
                  <c:v>4735.0</c:v>
                </c:pt>
                <c:pt idx="5741">
                  <c:v>4736.0</c:v>
                </c:pt>
                <c:pt idx="5742">
                  <c:v>4737.0</c:v>
                </c:pt>
                <c:pt idx="5743">
                  <c:v>4738.0</c:v>
                </c:pt>
                <c:pt idx="5744">
                  <c:v>4739.0</c:v>
                </c:pt>
                <c:pt idx="5745">
                  <c:v>4739.0</c:v>
                </c:pt>
                <c:pt idx="5746">
                  <c:v>4740.0</c:v>
                </c:pt>
                <c:pt idx="5747">
                  <c:v>4741.0</c:v>
                </c:pt>
                <c:pt idx="5748">
                  <c:v>4742.0</c:v>
                </c:pt>
                <c:pt idx="5749">
                  <c:v>4743.0</c:v>
                </c:pt>
                <c:pt idx="5750">
                  <c:v>4744.0</c:v>
                </c:pt>
                <c:pt idx="5751">
                  <c:v>4745.0</c:v>
                </c:pt>
                <c:pt idx="5752">
                  <c:v>4746.0</c:v>
                </c:pt>
                <c:pt idx="5753">
                  <c:v>4747.0</c:v>
                </c:pt>
                <c:pt idx="5754">
                  <c:v>4748.0</c:v>
                </c:pt>
                <c:pt idx="5755">
                  <c:v>4749.0</c:v>
                </c:pt>
                <c:pt idx="5756">
                  <c:v>4750.0</c:v>
                </c:pt>
                <c:pt idx="5757">
                  <c:v>4751.0</c:v>
                </c:pt>
                <c:pt idx="5758">
                  <c:v>4751.0</c:v>
                </c:pt>
                <c:pt idx="5759">
                  <c:v>4752.0</c:v>
                </c:pt>
                <c:pt idx="5760">
                  <c:v>4753.0</c:v>
                </c:pt>
                <c:pt idx="5761">
                  <c:v>4754.0</c:v>
                </c:pt>
                <c:pt idx="5762">
                  <c:v>4754.0</c:v>
                </c:pt>
                <c:pt idx="5763">
                  <c:v>4755.0</c:v>
                </c:pt>
                <c:pt idx="5764">
                  <c:v>4755.0</c:v>
                </c:pt>
                <c:pt idx="5765">
                  <c:v>4756.0</c:v>
                </c:pt>
                <c:pt idx="5766">
                  <c:v>4757.0</c:v>
                </c:pt>
                <c:pt idx="5767">
                  <c:v>4758.0</c:v>
                </c:pt>
                <c:pt idx="5768">
                  <c:v>4759.0</c:v>
                </c:pt>
                <c:pt idx="5769">
                  <c:v>4760.0</c:v>
                </c:pt>
                <c:pt idx="5770">
                  <c:v>4761.0</c:v>
                </c:pt>
                <c:pt idx="5771">
                  <c:v>4762.0</c:v>
                </c:pt>
                <c:pt idx="5772">
                  <c:v>4763.0</c:v>
                </c:pt>
                <c:pt idx="5773">
                  <c:v>4763.0</c:v>
                </c:pt>
                <c:pt idx="5774">
                  <c:v>4763.0</c:v>
                </c:pt>
                <c:pt idx="5775">
                  <c:v>4764.0</c:v>
                </c:pt>
                <c:pt idx="5776">
                  <c:v>4765.0</c:v>
                </c:pt>
                <c:pt idx="5777">
                  <c:v>4766.0</c:v>
                </c:pt>
                <c:pt idx="5778">
                  <c:v>4767.0</c:v>
                </c:pt>
                <c:pt idx="5779">
                  <c:v>4768.0</c:v>
                </c:pt>
                <c:pt idx="5780">
                  <c:v>4769.0</c:v>
                </c:pt>
                <c:pt idx="5781">
                  <c:v>4770.0</c:v>
                </c:pt>
                <c:pt idx="5782">
                  <c:v>4771.0</c:v>
                </c:pt>
                <c:pt idx="5783">
                  <c:v>4772.0</c:v>
                </c:pt>
                <c:pt idx="5784">
                  <c:v>4773.0</c:v>
                </c:pt>
                <c:pt idx="5785">
                  <c:v>4774.0</c:v>
                </c:pt>
                <c:pt idx="5786">
                  <c:v>4775.0</c:v>
                </c:pt>
                <c:pt idx="5787">
                  <c:v>4776.0</c:v>
                </c:pt>
                <c:pt idx="5788">
                  <c:v>4777.0</c:v>
                </c:pt>
                <c:pt idx="5789">
                  <c:v>4778.0</c:v>
                </c:pt>
                <c:pt idx="5790">
                  <c:v>4778.0</c:v>
                </c:pt>
                <c:pt idx="5791">
                  <c:v>4779.0</c:v>
                </c:pt>
                <c:pt idx="5792">
                  <c:v>4780.0</c:v>
                </c:pt>
                <c:pt idx="5793">
                  <c:v>4780.0</c:v>
                </c:pt>
                <c:pt idx="5794">
                  <c:v>4781.0</c:v>
                </c:pt>
                <c:pt idx="5795">
                  <c:v>4782.0</c:v>
                </c:pt>
                <c:pt idx="5796">
                  <c:v>4783.0</c:v>
                </c:pt>
                <c:pt idx="5797">
                  <c:v>4783.0</c:v>
                </c:pt>
                <c:pt idx="5798">
                  <c:v>4783.0</c:v>
                </c:pt>
                <c:pt idx="5799">
                  <c:v>4784.0</c:v>
                </c:pt>
                <c:pt idx="5800">
                  <c:v>4785.0</c:v>
                </c:pt>
                <c:pt idx="5801">
                  <c:v>4786.0</c:v>
                </c:pt>
                <c:pt idx="5802">
                  <c:v>4787.0</c:v>
                </c:pt>
                <c:pt idx="5803">
                  <c:v>4787.0</c:v>
                </c:pt>
                <c:pt idx="5804">
                  <c:v>4788.0</c:v>
                </c:pt>
                <c:pt idx="5805">
                  <c:v>4788.0</c:v>
                </c:pt>
                <c:pt idx="5806">
                  <c:v>4789.0</c:v>
                </c:pt>
                <c:pt idx="5807">
                  <c:v>4790.0</c:v>
                </c:pt>
                <c:pt idx="5808">
                  <c:v>4791.0</c:v>
                </c:pt>
                <c:pt idx="5809">
                  <c:v>4792.0</c:v>
                </c:pt>
                <c:pt idx="5810">
                  <c:v>4792.0</c:v>
                </c:pt>
                <c:pt idx="5811">
                  <c:v>4793.0</c:v>
                </c:pt>
                <c:pt idx="5812">
                  <c:v>4794.0</c:v>
                </c:pt>
                <c:pt idx="5813">
                  <c:v>4795.0</c:v>
                </c:pt>
                <c:pt idx="5814">
                  <c:v>4796.0</c:v>
                </c:pt>
                <c:pt idx="5815">
                  <c:v>4797.0</c:v>
                </c:pt>
                <c:pt idx="5816">
                  <c:v>4798.0</c:v>
                </c:pt>
                <c:pt idx="5817">
                  <c:v>4799.0</c:v>
                </c:pt>
                <c:pt idx="5818">
                  <c:v>4800.0</c:v>
                </c:pt>
                <c:pt idx="5819">
                  <c:v>4801.0</c:v>
                </c:pt>
                <c:pt idx="5820">
                  <c:v>4802.0</c:v>
                </c:pt>
                <c:pt idx="5821">
                  <c:v>4803.0</c:v>
                </c:pt>
                <c:pt idx="5822">
                  <c:v>4804.0</c:v>
                </c:pt>
                <c:pt idx="5823">
                  <c:v>4805.0</c:v>
                </c:pt>
                <c:pt idx="5824">
                  <c:v>4806.0</c:v>
                </c:pt>
                <c:pt idx="5825">
                  <c:v>4807.0</c:v>
                </c:pt>
                <c:pt idx="5826">
                  <c:v>4808.0</c:v>
                </c:pt>
                <c:pt idx="5827">
                  <c:v>4809.0</c:v>
                </c:pt>
                <c:pt idx="5828">
                  <c:v>4810.0</c:v>
                </c:pt>
                <c:pt idx="5829">
                  <c:v>4811.0</c:v>
                </c:pt>
                <c:pt idx="5830">
                  <c:v>4812.0</c:v>
                </c:pt>
                <c:pt idx="5831">
                  <c:v>4813.0</c:v>
                </c:pt>
                <c:pt idx="5832">
                  <c:v>4814.0</c:v>
                </c:pt>
                <c:pt idx="5833">
                  <c:v>4815.0</c:v>
                </c:pt>
                <c:pt idx="5834">
                  <c:v>4816.0</c:v>
                </c:pt>
                <c:pt idx="5835">
                  <c:v>4817.0</c:v>
                </c:pt>
                <c:pt idx="5836">
                  <c:v>4818.0</c:v>
                </c:pt>
                <c:pt idx="5837">
                  <c:v>4819.0</c:v>
                </c:pt>
                <c:pt idx="5838">
                  <c:v>4820.0</c:v>
                </c:pt>
                <c:pt idx="5839">
                  <c:v>4821.0</c:v>
                </c:pt>
                <c:pt idx="5840">
                  <c:v>4822.0</c:v>
                </c:pt>
                <c:pt idx="5841">
                  <c:v>4823.0</c:v>
                </c:pt>
                <c:pt idx="5842">
                  <c:v>4823.0</c:v>
                </c:pt>
                <c:pt idx="5843">
                  <c:v>4823.0</c:v>
                </c:pt>
                <c:pt idx="5844">
                  <c:v>4824.0</c:v>
                </c:pt>
                <c:pt idx="5845">
                  <c:v>4825.0</c:v>
                </c:pt>
                <c:pt idx="5846">
                  <c:v>4825.0</c:v>
                </c:pt>
                <c:pt idx="5847">
                  <c:v>4826.0</c:v>
                </c:pt>
                <c:pt idx="5848">
                  <c:v>4827.0</c:v>
                </c:pt>
                <c:pt idx="5849">
                  <c:v>4827.0</c:v>
                </c:pt>
                <c:pt idx="5850">
                  <c:v>4828.0</c:v>
                </c:pt>
                <c:pt idx="5851">
                  <c:v>4828.0</c:v>
                </c:pt>
                <c:pt idx="5852">
                  <c:v>4828.0</c:v>
                </c:pt>
                <c:pt idx="5853">
                  <c:v>4828.0</c:v>
                </c:pt>
                <c:pt idx="5854">
                  <c:v>4828.0</c:v>
                </c:pt>
                <c:pt idx="5855">
                  <c:v>4829.0</c:v>
                </c:pt>
                <c:pt idx="5856">
                  <c:v>4830.0</c:v>
                </c:pt>
                <c:pt idx="5857">
                  <c:v>4831.0</c:v>
                </c:pt>
                <c:pt idx="5858">
                  <c:v>4832.0</c:v>
                </c:pt>
                <c:pt idx="5859">
                  <c:v>4833.0</c:v>
                </c:pt>
                <c:pt idx="5860">
                  <c:v>4834.0</c:v>
                </c:pt>
                <c:pt idx="5861">
                  <c:v>4835.0</c:v>
                </c:pt>
                <c:pt idx="5862">
                  <c:v>4835.0</c:v>
                </c:pt>
                <c:pt idx="5863">
                  <c:v>4836.0</c:v>
                </c:pt>
                <c:pt idx="5864">
                  <c:v>4837.0</c:v>
                </c:pt>
                <c:pt idx="5865">
                  <c:v>4838.0</c:v>
                </c:pt>
                <c:pt idx="5866">
                  <c:v>4839.0</c:v>
                </c:pt>
                <c:pt idx="5867">
                  <c:v>4840.0</c:v>
                </c:pt>
                <c:pt idx="5868">
                  <c:v>4841.0</c:v>
                </c:pt>
                <c:pt idx="5869">
                  <c:v>4842.0</c:v>
                </c:pt>
                <c:pt idx="5870">
                  <c:v>4843.0</c:v>
                </c:pt>
                <c:pt idx="5871">
                  <c:v>4844.0</c:v>
                </c:pt>
                <c:pt idx="5872">
                  <c:v>4845.0</c:v>
                </c:pt>
                <c:pt idx="5873">
                  <c:v>4846.0</c:v>
                </c:pt>
                <c:pt idx="5874">
                  <c:v>4847.0</c:v>
                </c:pt>
                <c:pt idx="5875">
                  <c:v>4848.0</c:v>
                </c:pt>
                <c:pt idx="5876">
                  <c:v>4849.0</c:v>
                </c:pt>
                <c:pt idx="5877">
                  <c:v>4850.0</c:v>
                </c:pt>
                <c:pt idx="5878">
                  <c:v>4851.0</c:v>
                </c:pt>
                <c:pt idx="5879">
                  <c:v>4852.0</c:v>
                </c:pt>
                <c:pt idx="5880">
                  <c:v>4853.0</c:v>
                </c:pt>
                <c:pt idx="5881">
                  <c:v>4854.0</c:v>
                </c:pt>
                <c:pt idx="5882">
                  <c:v>4855.0</c:v>
                </c:pt>
                <c:pt idx="5883">
                  <c:v>4856.0</c:v>
                </c:pt>
                <c:pt idx="5884">
                  <c:v>4857.0</c:v>
                </c:pt>
                <c:pt idx="5885">
                  <c:v>4857.0</c:v>
                </c:pt>
                <c:pt idx="5886">
                  <c:v>4858.0</c:v>
                </c:pt>
                <c:pt idx="5887">
                  <c:v>4858.0</c:v>
                </c:pt>
                <c:pt idx="5888">
                  <c:v>4859.0</c:v>
                </c:pt>
                <c:pt idx="5889">
                  <c:v>4860.0</c:v>
                </c:pt>
                <c:pt idx="5890">
                  <c:v>4861.0</c:v>
                </c:pt>
                <c:pt idx="5891">
                  <c:v>4862.0</c:v>
                </c:pt>
                <c:pt idx="5892">
                  <c:v>4863.0</c:v>
                </c:pt>
                <c:pt idx="5893">
                  <c:v>4864.0</c:v>
                </c:pt>
                <c:pt idx="5894">
                  <c:v>4865.0</c:v>
                </c:pt>
                <c:pt idx="5895">
                  <c:v>4866.0</c:v>
                </c:pt>
                <c:pt idx="5896">
                  <c:v>4867.0</c:v>
                </c:pt>
                <c:pt idx="5897">
                  <c:v>4868.0</c:v>
                </c:pt>
                <c:pt idx="5898">
                  <c:v>4869.0</c:v>
                </c:pt>
                <c:pt idx="5899">
                  <c:v>4870.0</c:v>
                </c:pt>
                <c:pt idx="5900">
                  <c:v>4871.0</c:v>
                </c:pt>
                <c:pt idx="5901">
                  <c:v>4872.0</c:v>
                </c:pt>
                <c:pt idx="5902">
                  <c:v>4873.0</c:v>
                </c:pt>
                <c:pt idx="5903">
                  <c:v>4874.0</c:v>
                </c:pt>
                <c:pt idx="5904">
                  <c:v>4875.0</c:v>
                </c:pt>
                <c:pt idx="5905">
                  <c:v>4876.0</c:v>
                </c:pt>
                <c:pt idx="5906">
                  <c:v>4877.0</c:v>
                </c:pt>
                <c:pt idx="5907">
                  <c:v>4878.0</c:v>
                </c:pt>
                <c:pt idx="5908">
                  <c:v>4879.0</c:v>
                </c:pt>
                <c:pt idx="5909">
                  <c:v>4880.0</c:v>
                </c:pt>
                <c:pt idx="5910">
                  <c:v>4881.0</c:v>
                </c:pt>
                <c:pt idx="5911">
                  <c:v>4882.0</c:v>
                </c:pt>
                <c:pt idx="5912">
                  <c:v>4883.0</c:v>
                </c:pt>
                <c:pt idx="5913">
                  <c:v>4884.0</c:v>
                </c:pt>
                <c:pt idx="5914">
                  <c:v>4885.0</c:v>
                </c:pt>
                <c:pt idx="5915">
                  <c:v>4886.0</c:v>
                </c:pt>
                <c:pt idx="5916">
                  <c:v>4887.0</c:v>
                </c:pt>
                <c:pt idx="5917">
                  <c:v>4888.0</c:v>
                </c:pt>
                <c:pt idx="5918">
                  <c:v>4889.0</c:v>
                </c:pt>
                <c:pt idx="5919">
                  <c:v>4890.0</c:v>
                </c:pt>
                <c:pt idx="5920">
                  <c:v>4890.0</c:v>
                </c:pt>
                <c:pt idx="5921">
                  <c:v>4890.0</c:v>
                </c:pt>
                <c:pt idx="5922">
                  <c:v>4891.0</c:v>
                </c:pt>
                <c:pt idx="5923">
                  <c:v>4891.0</c:v>
                </c:pt>
                <c:pt idx="5924">
                  <c:v>4892.0</c:v>
                </c:pt>
                <c:pt idx="5925">
                  <c:v>4892.0</c:v>
                </c:pt>
                <c:pt idx="5926">
                  <c:v>4892.0</c:v>
                </c:pt>
                <c:pt idx="5927">
                  <c:v>4892.0</c:v>
                </c:pt>
                <c:pt idx="5928">
                  <c:v>4892.0</c:v>
                </c:pt>
                <c:pt idx="5929">
                  <c:v>4892.0</c:v>
                </c:pt>
                <c:pt idx="5930">
                  <c:v>4893.0</c:v>
                </c:pt>
                <c:pt idx="5931">
                  <c:v>4893.0</c:v>
                </c:pt>
                <c:pt idx="5932">
                  <c:v>4893.0</c:v>
                </c:pt>
                <c:pt idx="5933">
                  <c:v>4893.0</c:v>
                </c:pt>
                <c:pt idx="5934">
                  <c:v>4894.0</c:v>
                </c:pt>
                <c:pt idx="5935">
                  <c:v>4895.0</c:v>
                </c:pt>
                <c:pt idx="5936">
                  <c:v>4896.0</c:v>
                </c:pt>
                <c:pt idx="5937">
                  <c:v>4897.0</c:v>
                </c:pt>
                <c:pt idx="5938">
                  <c:v>4897.0</c:v>
                </c:pt>
                <c:pt idx="5939">
                  <c:v>4898.0</c:v>
                </c:pt>
                <c:pt idx="5940">
                  <c:v>4898.0</c:v>
                </c:pt>
                <c:pt idx="5941">
                  <c:v>4898.0</c:v>
                </c:pt>
                <c:pt idx="5942">
                  <c:v>4898.0</c:v>
                </c:pt>
                <c:pt idx="5943">
                  <c:v>4898.0</c:v>
                </c:pt>
                <c:pt idx="5944">
                  <c:v>4898.0</c:v>
                </c:pt>
                <c:pt idx="5945">
                  <c:v>4899.0</c:v>
                </c:pt>
                <c:pt idx="5946">
                  <c:v>4900.0</c:v>
                </c:pt>
                <c:pt idx="5947">
                  <c:v>4900.0</c:v>
                </c:pt>
                <c:pt idx="5948">
                  <c:v>4900.0</c:v>
                </c:pt>
                <c:pt idx="5949">
                  <c:v>4901.0</c:v>
                </c:pt>
                <c:pt idx="5950">
                  <c:v>4902.0</c:v>
                </c:pt>
                <c:pt idx="5951">
                  <c:v>4903.0</c:v>
                </c:pt>
                <c:pt idx="5952">
                  <c:v>4904.0</c:v>
                </c:pt>
                <c:pt idx="5953">
                  <c:v>4905.0</c:v>
                </c:pt>
                <c:pt idx="5954">
                  <c:v>4906.0</c:v>
                </c:pt>
                <c:pt idx="5955">
                  <c:v>4907.0</c:v>
                </c:pt>
                <c:pt idx="5956">
                  <c:v>4908.0</c:v>
                </c:pt>
                <c:pt idx="5957">
                  <c:v>4909.0</c:v>
                </c:pt>
                <c:pt idx="5958">
                  <c:v>4910.0</c:v>
                </c:pt>
                <c:pt idx="5959">
                  <c:v>4910.0</c:v>
                </c:pt>
                <c:pt idx="5960">
                  <c:v>4911.0</c:v>
                </c:pt>
                <c:pt idx="5961">
                  <c:v>4912.0</c:v>
                </c:pt>
                <c:pt idx="5962">
                  <c:v>4913.0</c:v>
                </c:pt>
                <c:pt idx="5963">
                  <c:v>4914.0</c:v>
                </c:pt>
                <c:pt idx="5964">
                  <c:v>4915.0</c:v>
                </c:pt>
                <c:pt idx="5965">
                  <c:v>4916.0</c:v>
                </c:pt>
                <c:pt idx="5966">
                  <c:v>4917.0</c:v>
                </c:pt>
                <c:pt idx="5967">
                  <c:v>4918.0</c:v>
                </c:pt>
                <c:pt idx="5968">
                  <c:v>4919.0</c:v>
                </c:pt>
                <c:pt idx="5969">
                  <c:v>4920.0</c:v>
                </c:pt>
                <c:pt idx="5970">
                  <c:v>4921.0</c:v>
                </c:pt>
                <c:pt idx="5971">
                  <c:v>4922.0</c:v>
                </c:pt>
                <c:pt idx="5972">
                  <c:v>4923.0</c:v>
                </c:pt>
                <c:pt idx="5973">
                  <c:v>4924.0</c:v>
                </c:pt>
                <c:pt idx="5974">
                  <c:v>4925.0</c:v>
                </c:pt>
                <c:pt idx="5975">
                  <c:v>4926.0</c:v>
                </c:pt>
                <c:pt idx="5976">
                  <c:v>4927.0</c:v>
                </c:pt>
                <c:pt idx="5977">
                  <c:v>4928.0</c:v>
                </c:pt>
                <c:pt idx="5978">
                  <c:v>4929.0</c:v>
                </c:pt>
                <c:pt idx="5979">
                  <c:v>4930.0</c:v>
                </c:pt>
                <c:pt idx="5980">
                  <c:v>4931.0</c:v>
                </c:pt>
                <c:pt idx="5981">
                  <c:v>4932.0</c:v>
                </c:pt>
                <c:pt idx="5982">
                  <c:v>4932.0</c:v>
                </c:pt>
                <c:pt idx="5983">
                  <c:v>4933.0</c:v>
                </c:pt>
                <c:pt idx="5984">
                  <c:v>4934.0</c:v>
                </c:pt>
                <c:pt idx="5985">
                  <c:v>4934.0</c:v>
                </c:pt>
                <c:pt idx="5986">
                  <c:v>4935.0</c:v>
                </c:pt>
                <c:pt idx="5987">
                  <c:v>4936.0</c:v>
                </c:pt>
                <c:pt idx="5988">
                  <c:v>4937.0</c:v>
                </c:pt>
                <c:pt idx="5989">
                  <c:v>4938.0</c:v>
                </c:pt>
                <c:pt idx="5990">
                  <c:v>4939.0</c:v>
                </c:pt>
                <c:pt idx="5991">
                  <c:v>4940.0</c:v>
                </c:pt>
                <c:pt idx="5992">
                  <c:v>4941.0</c:v>
                </c:pt>
                <c:pt idx="5993">
                  <c:v>4942.0</c:v>
                </c:pt>
                <c:pt idx="5994">
                  <c:v>4943.0</c:v>
                </c:pt>
                <c:pt idx="5995">
                  <c:v>4943.0</c:v>
                </c:pt>
                <c:pt idx="5996">
                  <c:v>4944.0</c:v>
                </c:pt>
                <c:pt idx="5997">
                  <c:v>4944.0</c:v>
                </c:pt>
                <c:pt idx="5998">
                  <c:v>4945.0</c:v>
                </c:pt>
                <c:pt idx="5999">
                  <c:v>4946.0</c:v>
                </c:pt>
                <c:pt idx="6000">
                  <c:v>4946.0</c:v>
                </c:pt>
                <c:pt idx="6001">
                  <c:v>4946.0</c:v>
                </c:pt>
                <c:pt idx="6002">
                  <c:v>4947.0</c:v>
                </c:pt>
                <c:pt idx="6003">
                  <c:v>4948.0</c:v>
                </c:pt>
                <c:pt idx="6004">
                  <c:v>4948.0</c:v>
                </c:pt>
                <c:pt idx="6005">
                  <c:v>4949.0</c:v>
                </c:pt>
                <c:pt idx="6006">
                  <c:v>4950.0</c:v>
                </c:pt>
                <c:pt idx="6007">
                  <c:v>4951.0</c:v>
                </c:pt>
                <c:pt idx="6008">
                  <c:v>4952.0</c:v>
                </c:pt>
                <c:pt idx="6009">
                  <c:v>4953.0</c:v>
                </c:pt>
                <c:pt idx="6010">
                  <c:v>4954.0</c:v>
                </c:pt>
                <c:pt idx="6011">
                  <c:v>4955.0</c:v>
                </c:pt>
                <c:pt idx="6012">
                  <c:v>4956.0</c:v>
                </c:pt>
                <c:pt idx="6013">
                  <c:v>4957.0</c:v>
                </c:pt>
                <c:pt idx="6014">
                  <c:v>4958.0</c:v>
                </c:pt>
                <c:pt idx="6015">
                  <c:v>4959.0</c:v>
                </c:pt>
                <c:pt idx="6016">
                  <c:v>4960.0</c:v>
                </c:pt>
                <c:pt idx="6017">
                  <c:v>4961.0</c:v>
                </c:pt>
                <c:pt idx="6018">
                  <c:v>4962.0</c:v>
                </c:pt>
                <c:pt idx="6019">
                  <c:v>4963.0</c:v>
                </c:pt>
                <c:pt idx="6020">
                  <c:v>4964.0</c:v>
                </c:pt>
                <c:pt idx="6021">
                  <c:v>4965.0</c:v>
                </c:pt>
                <c:pt idx="6022">
                  <c:v>4966.0</c:v>
                </c:pt>
                <c:pt idx="6023">
                  <c:v>4967.0</c:v>
                </c:pt>
                <c:pt idx="6024">
                  <c:v>4967.0</c:v>
                </c:pt>
                <c:pt idx="6025">
                  <c:v>4967.0</c:v>
                </c:pt>
                <c:pt idx="6026">
                  <c:v>4968.0</c:v>
                </c:pt>
                <c:pt idx="6027">
                  <c:v>4968.0</c:v>
                </c:pt>
                <c:pt idx="6028">
                  <c:v>4969.0</c:v>
                </c:pt>
                <c:pt idx="6029">
                  <c:v>4970.0</c:v>
                </c:pt>
                <c:pt idx="6030">
                  <c:v>4970.0</c:v>
                </c:pt>
                <c:pt idx="6031">
                  <c:v>4971.0</c:v>
                </c:pt>
                <c:pt idx="6032">
                  <c:v>4971.0</c:v>
                </c:pt>
                <c:pt idx="6033">
                  <c:v>4972.0</c:v>
                </c:pt>
                <c:pt idx="6034">
                  <c:v>4973.0</c:v>
                </c:pt>
                <c:pt idx="6035">
                  <c:v>4974.0</c:v>
                </c:pt>
                <c:pt idx="6036">
                  <c:v>4975.0</c:v>
                </c:pt>
                <c:pt idx="6037">
                  <c:v>4976.0</c:v>
                </c:pt>
                <c:pt idx="6038">
                  <c:v>4977.0</c:v>
                </c:pt>
                <c:pt idx="6039">
                  <c:v>4978.0</c:v>
                </c:pt>
                <c:pt idx="6040">
                  <c:v>4979.0</c:v>
                </c:pt>
                <c:pt idx="6041">
                  <c:v>4980.0</c:v>
                </c:pt>
                <c:pt idx="6042">
                  <c:v>4981.0</c:v>
                </c:pt>
                <c:pt idx="6043">
                  <c:v>4982.0</c:v>
                </c:pt>
                <c:pt idx="6044">
                  <c:v>4983.0</c:v>
                </c:pt>
                <c:pt idx="6045">
                  <c:v>4984.0</c:v>
                </c:pt>
                <c:pt idx="6046">
                  <c:v>4985.0</c:v>
                </c:pt>
                <c:pt idx="6047">
                  <c:v>4986.0</c:v>
                </c:pt>
                <c:pt idx="6048">
                  <c:v>4987.0</c:v>
                </c:pt>
                <c:pt idx="6049">
                  <c:v>4988.0</c:v>
                </c:pt>
                <c:pt idx="6050">
                  <c:v>4989.0</c:v>
                </c:pt>
                <c:pt idx="6051">
                  <c:v>4989.0</c:v>
                </c:pt>
                <c:pt idx="6052">
                  <c:v>4990.0</c:v>
                </c:pt>
                <c:pt idx="6053">
                  <c:v>4990.0</c:v>
                </c:pt>
                <c:pt idx="6054">
                  <c:v>4991.0</c:v>
                </c:pt>
                <c:pt idx="6055">
                  <c:v>4992.0</c:v>
                </c:pt>
                <c:pt idx="6056">
                  <c:v>4993.0</c:v>
                </c:pt>
                <c:pt idx="6057">
                  <c:v>4994.0</c:v>
                </c:pt>
                <c:pt idx="6058">
                  <c:v>4995.0</c:v>
                </c:pt>
                <c:pt idx="6059">
                  <c:v>4996.0</c:v>
                </c:pt>
                <c:pt idx="6060">
                  <c:v>4997.0</c:v>
                </c:pt>
                <c:pt idx="6061">
                  <c:v>4998.0</c:v>
                </c:pt>
                <c:pt idx="6062">
                  <c:v>4999.0</c:v>
                </c:pt>
                <c:pt idx="6063">
                  <c:v>5000.0</c:v>
                </c:pt>
                <c:pt idx="6064">
                  <c:v>5001.0</c:v>
                </c:pt>
                <c:pt idx="6065">
                  <c:v>5002.0</c:v>
                </c:pt>
                <c:pt idx="6066">
                  <c:v>5003.0</c:v>
                </c:pt>
                <c:pt idx="6067">
                  <c:v>5004.0</c:v>
                </c:pt>
                <c:pt idx="6068">
                  <c:v>5005.0</c:v>
                </c:pt>
                <c:pt idx="6069">
                  <c:v>5006.0</c:v>
                </c:pt>
                <c:pt idx="6070">
                  <c:v>5007.0</c:v>
                </c:pt>
                <c:pt idx="6071">
                  <c:v>5008.0</c:v>
                </c:pt>
                <c:pt idx="6072">
                  <c:v>5009.0</c:v>
                </c:pt>
                <c:pt idx="6073">
                  <c:v>5010.0</c:v>
                </c:pt>
                <c:pt idx="6074">
                  <c:v>5011.0</c:v>
                </c:pt>
                <c:pt idx="6075">
                  <c:v>5012.0</c:v>
                </c:pt>
                <c:pt idx="6076">
                  <c:v>5013.0</c:v>
                </c:pt>
                <c:pt idx="6077">
                  <c:v>5014.0</c:v>
                </c:pt>
                <c:pt idx="6078">
                  <c:v>5015.0</c:v>
                </c:pt>
                <c:pt idx="6079">
                  <c:v>5016.0</c:v>
                </c:pt>
                <c:pt idx="6080">
                  <c:v>5017.0</c:v>
                </c:pt>
                <c:pt idx="6081">
                  <c:v>5018.0</c:v>
                </c:pt>
                <c:pt idx="6082">
                  <c:v>5018.0</c:v>
                </c:pt>
                <c:pt idx="6083">
                  <c:v>5019.0</c:v>
                </c:pt>
                <c:pt idx="6084">
                  <c:v>5020.0</c:v>
                </c:pt>
                <c:pt idx="6085">
                  <c:v>5021.0</c:v>
                </c:pt>
                <c:pt idx="6086">
                  <c:v>5021.0</c:v>
                </c:pt>
                <c:pt idx="6087">
                  <c:v>5021.0</c:v>
                </c:pt>
                <c:pt idx="6088">
                  <c:v>5022.0</c:v>
                </c:pt>
                <c:pt idx="6089">
                  <c:v>5023.0</c:v>
                </c:pt>
                <c:pt idx="6090">
                  <c:v>5024.0</c:v>
                </c:pt>
                <c:pt idx="6091">
                  <c:v>5025.0</c:v>
                </c:pt>
                <c:pt idx="6092">
                  <c:v>5026.0</c:v>
                </c:pt>
                <c:pt idx="6093">
                  <c:v>5027.0</c:v>
                </c:pt>
                <c:pt idx="6094">
                  <c:v>5028.0</c:v>
                </c:pt>
                <c:pt idx="6095">
                  <c:v>5029.0</c:v>
                </c:pt>
                <c:pt idx="6096">
                  <c:v>5029.0</c:v>
                </c:pt>
                <c:pt idx="6097">
                  <c:v>5029.0</c:v>
                </c:pt>
                <c:pt idx="6098">
                  <c:v>5030.0</c:v>
                </c:pt>
                <c:pt idx="6099">
                  <c:v>5031.0</c:v>
                </c:pt>
                <c:pt idx="6100">
                  <c:v>5032.0</c:v>
                </c:pt>
                <c:pt idx="6101">
                  <c:v>5033.0</c:v>
                </c:pt>
                <c:pt idx="6102">
                  <c:v>5034.0</c:v>
                </c:pt>
                <c:pt idx="6103">
                  <c:v>5035.0</c:v>
                </c:pt>
                <c:pt idx="6104">
                  <c:v>5036.0</c:v>
                </c:pt>
                <c:pt idx="6105">
                  <c:v>5037.0</c:v>
                </c:pt>
                <c:pt idx="6106">
                  <c:v>5038.0</c:v>
                </c:pt>
                <c:pt idx="6107">
                  <c:v>5039.0</c:v>
                </c:pt>
                <c:pt idx="6108">
                  <c:v>5040.0</c:v>
                </c:pt>
                <c:pt idx="6109">
                  <c:v>5041.0</c:v>
                </c:pt>
                <c:pt idx="6110">
                  <c:v>5042.0</c:v>
                </c:pt>
                <c:pt idx="6111">
                  <c:v>5043.0</c:v>
                </c:pt>
                <c:pt idx="6112">
                  <c:v>5044.0</c:v>
                </c:pt>
                <c:pt idx="6113">
                  <c:v>5045.0</c:v>
                </c:pt>
                <c:pt idx="6114">
                  <c:v>5046.0</c:v>
                </c:pt>
                <c:pt idx="6115">
                  <c:v>5047.0</c:v>
                </c:pt>
                <c:pt idx="6116">
                  <c:v>5048.0</c:v>
                </c:pt>
                <c:pt idx="6117">
                  <c:v>5049.0</c:v>
                </c:pt>
                <c:pt idx="6118">
                  <c:v>5050.0</c:v>
                </c:pt>
                <c:pt idx="6119">
                  <c:v>5051.0</c:v>
                </c:pt>
                <c:pt idx="6120">
                  <c:v>5052.0</c:v>
                </c:pt>
                <c:pt idx="6121">
                  <c:v>5053.0</c:v>
                </c:pt>
                <c:pt idx="6122">
                  <c:v>5054.0</c:v>
                </c:pt>
                <c:pt idx="6123">
                  <c:v>5055.0</c:v>
                </c:pt>
                <c:pt idx="6124">
                  <c:v>5055.0</c:v>
                </c:pt>
                <c:pt idx="6125">
                  <c:v>5056.0</c:v>
                </c:pt>
                <c:pt idx="6126">
                  <c:v>5057.0</c:v>
                </c:pt>
                <c:pt idx="6127">
                  <c:v>5057.0</c:v>
                </c:pt>
                <c:pt idx="6128">
                  <c:v>5057.0</c:v>
                </c:pt>
                <c:pt idx="6129">
                  <c:v>5057.0</c:v>
                </c:pt>
                <c:pt idx="6130">
                  <c:v>5058.0</c:v>
                </c:pt>
                <c:pt idx="6131">
                  <c:v>5059.0</c:v>
                </c:pt>
                <c:pt idx="6132">
                  <c:v>5060.0</c:v>
                </c:pt>
                <c:pt idx="6133">
                  <c:v>5061.0</c:v>
                </c:pt>
                <c:pt idx="6134">
                  <c:v>5062.0</c:v>
                </c:pt>
                <c:pt idx="6135">
                  <c:v>5063.0</c:v>
                </c:pt>
                <c:pt idx="6136">
                  <c:v>5064.0</c:v>
                </c:pt>
                <c:pt idx="6137">
                  <c:v>5065.0</c:v>
                </c:pt>
                <c:pt idx="6138">
                  <c:v>5066.0</c:v>
                </c:pt>
                <c:pt idx="6139">
                  <c:v>5067.0</c:v>
                </c:pt>
                <c:pt idx="6140">
                  <c:v>5068.0</c:v>
                </c:pt>
                <c:pt idx="6141">
                  <c:v>5069.0</c:v>
                </c:pt>
                <c:pt idx="6142">
                  <c:v>5070.0</c:v>
                </c:pt>
                <c:pt idx="6143">
                  <c:v>5071.0</c:v>
                </c:pt>
                <c:pt idx="6144">
                  <c:v>5072.0</c:v>
                </c:pt>
                <c:pt idx="6145">
                  <c:v>5073.0</c:v>
                </c:pt>
                <c:pt idx="6146">
                  <c:v>5074.0</c:v>
                </c:pt>
                <c:pt idx="6147">
                  <c:v>5075.0</c:v>
                </c:pt>
                <c:pt idx="6148">
                  <c:v>5076.0</c:v>
                </c:pt>
                <c:pt idx="6149">
                  <c:v>5077.0</c:v>
                </c:pt>
                <c:pt idx="6150">
                  <c:v>5078.0</c:v>
                </c:pt>
                <c:pt idx="6151">
                  <c:v>5079.0</c:v>
                </c:pt>
                <c:pt idx="6152">
                  <c:v>5080.0</c:v>
                </c:pt>
                <c:pt idx="6153">
                  <c:v>5081.0</c:v>
                </c:pt>
                <c:pt idx="6154">
                  <c:v>5082.0</c:v>
                </c:pt>
                <c:pt idx="6155">
                  <c:v>5083.0</c:v>
                </c:pt>
                <c:pt idx="6156">
                  <c:v>5084.0</c:v>
                </c:pt>
                <c:pt idx="6157">
                  <c:v>5085.0</c:v>
                </c:pt>
                <c:pt idx="6158">
                  <c:v>5086.0</c:v>
                </c:pt>
                <c:pt idx="6159">
                  <c:v>5087.0</c:v>
                </c:pt>
                <c:pt idx="6160">
                  <c:v>5088.0</c:v>
                </c:pt>
                <c:pt idx="6161">
                  <c:v>5089.0</c:v>
                </c:pt>
                <c:pt idx="6162">
                  <c:v>5090.0</c:v>
                </c:pt>
                <c:pt idx="6163">
                  <c:v>5090.0</c:v>
                </c:pt>
                <c:pt idx="6164">
                  <c:v>5091.0</c:v>
                </c:pt>
                <c:pt idx="6165">
                  <c:v>5092.0</c:v>
                </c:pt>
                <c:pt idx="6166">
                  <c:v>5093.0</c:v>
                </c:pt>
                <c:pt idx="6167">
                  <c:v>5094.0</c:v>
                </c:pt>
                <c:pt idx="6168">
                  <c:v>5095.0</c:v>
                </c:pt>
                <c:pt idx="6169">
                  <c:v>5096.0</c:v>
                </c:pt>
                <c:pt idx="6170">
                  <c:v>5097.0</c:v>
                </c:pt>
                <c:pt idx="6171">
                  <c:v>5098.0</c:v>
                </c:pt>
                <c:pt idx="6172">
                  <c:v>5099.0</c:v>
                </c:pt>
                <c:pt idx="6173">
                  <c:v>5100.0</c:v>
                </c:pt>
                <c:pt idx="6174">
                  <c:v>5101.0</c:v>
                </c:pt>
                <c:pt idx="6175">
                  <c:v>5102.0</c:v>
                </c:pt>
                <c:pt idx="6176">
                  <c:v>5103.0</c:v>
                </c:pt>
                <c:pt idx="6177">
                  <c:v>5104.0</c:v>
                </c:pt>
                <c:pt idx="6178">
                  <c:v>5105.0</c:v>
                </c:pt>
                <c:pt idx="6179">
                  <c:v>5106.0</c:v>
                </c:pt>
                <c:pt idx="6180">
                  <c:v>5107.0</c:v>
                </c:pt>
                <c:pt idx="6181">
                  <c:v>5108.0</c:v>
                </c:pt>
                <c:pt idx="6182">
                  <c:v>5109.0</c:v>
                </c:pt>
                <c:pt idx="6183">
                  <c:v>5110.0</c:v>
                </c:pt>
                <c:pt idx="6184">
                  <c:v>5111.0</c:v>
                </c:pt>
                <c:pt idx="6185">
                  <c:v>5112.0</c:v>
                </c:pt>
                <c:pt idx="6186">
                  <c:v>5113.0</c:v>
                </c:pt>
                <c:pt idx="6187">
                  <c:v>5114.0</c:v>
                </c:pt>
                <c:pt idx="6188">
                  <c:v>5115.0</c:v>
                </c:pt>
                <c:pt idx="6189">
                  <c:v>5116.0</c:v>
                </c:pt>
                <c:pt idx="6190">
                  <c:v>5117.0</c:v>
                </c:pt>
                <c:pt idx="6191">
                  <c:v>5118.0</c:v>
                </c:pt>
                <c:pt idx="6192">
                  <c:v>5119.0</c:v>
                </c:pt>
                <c:pt idx="6193">
                  <c:v>5120.0</c:v>
                </c:pt>
                <c:pt idx="6194">
                  <c:v>5121.0</c:v>
                </c:pt>
                <c:pt idx="6195">
                  <c:v>5122.0</c:v>
                </c:pt>
                <c:pt idx="6196">
                  <c:v>5122.0</c:v>
                </c:pt>
                <c:pt idx="6197">
                  <c:v>5123.0</c:v>
                </c:pt>
                <c:pt idx="6198">
                  <c:v>5124.0</c:v>
                </c:pt>
                <c:pt idx="6199">
                  <c:v>5124.0</c:v>
                </c:pt>
                <c:pt idx="6200">
                  <c:v>5125.0</c:v>
                </c:pt>
                <c:pt idx="6201">
                  <c:v>5125.0</c:v>
                </c:pt>
                <c:pt idx="6202">
                  <c:v>5126.0</c:v>
                </c:pt>
                <c:pt idx="6203">
                  <c:v>5127.0</c:v>
                </c:pt>
                <c:pt idx="6204">
                  <c:v>5128.0</c:v>
                </c:pt>
                <c:pt idx="6205">
                  <c:v>5128.0</c:v>
                </c:pt>
                <c:pt idx="6206">
                  <c:v>5129.0</c:v>
                </c:pt>
                <c:pt idx="6207">
                  <c:v>5130.0</c:v>
                </c:pt>
                <c:pt idx="6208">
                  <c:v>5131.0</c:v>
                </c:pt>
                <c:pt idx="6209">
                  <c:v>5132.0</c:v>
                </c:pt>
                <c:pt idx="6210">
                  <c:v>5132.0</c:v>
                </c:pt>
                <c:pt idx="6211">
                  <c:v>5133.0</c:v>
                </c:pt>
                <c:pt idx="6212">
                  <c:v>5134.0</c:v>
                </c:pt>
                <c:pt idx="6213">
                  <c:v>5135.0</c:v>
                </c:pt>
                <c:pt idx="6214">
                  <c:v>5136.0</c:v>
                </c:pt>
                <c:pt idx="6215">
                  <c:v>5137.0</c:v>
                </c:pt>
                <c:pt idx="6216">
                  <c:v>5138.0</c:v>
                </c:pt>
                <c:pt idx="6217">
                  <c:v>5139.0</c:v>
                </c:pt>
                <c:pt idx="6218">
                  <c:v>5140.0</c:v>
                </c:pt>
                <c:pt idx="6219">
                  <c:v>5141.0</c:v>
                </c:pt>
                <c:pt idx="6220">
                  <c:v>5142.0</c:v>
                </c:pt>
                <c:pt idx="6221">
                  <c:v>5143.0</c:v>
                </c:pt>
                <c:pt idx="6222">
                  <c:v>5143.0</c:v>
                </c:pt>
                <c:pt idx="6223">
                  <c:v>5144.0</c:v>
                </c:pt>
                <c:pt idx="6224">
                  <c:v>5145.0</c:v>
                </c:pt>
                <c:pt idx="6225">
                  <c:v>5146.0</c:v>
                </c:pt>
                <c:pt idx="6226">
                  <c:v>5147.0</c:v>
                </c:pt>
                <c:pt idx="6227">
                  <c:v>5148.0</c:v>
                </c:pt>
                <c:pt idx="6228">
                  <c:v>5149.0</c:v>
                </c:pt>
                <c:pt idx="6229">
                  <c:v>5150.0</c:v>
                </c:pt>
                <c:pt idx="6230">
                  <c:v>5151.0</c:v>
                </c:pt>
                <c:pt idx="6231">
                  <c:v>5152.0</c:v>
                </c:pt>
                <c:pt idx="6232">
                  <c:v>5153.0</c:v>
                </c:pt>
                <c:pt idx="6233">
                  <c:v>5154.0</c:v>
                </c:pt>
                <c:pt idx="6234">
                  <c:v>5155.0</c:v>
                </c:pt>
                <c:pt idx="6235">
                  <c:v>5156.0</c:v>
                </c:pt>
                <c:pt idx="6236">
                  <c:v>5157.0</c:v>
                </c:pt>
                <c:pt idx="6237">
                  <c:v>5158.0</c:v>
                </c:pt>
                <c:pt idx="6238">
                  <c:v>5159.0</c:v>
                </c:pt>
                <c:pt idx="6239">
                  <c:v>5160.0</c:v>
                </c:pt>
                <c:pt idx="6240">
                  <c:v>5161.0</c:v>
                </c:pt>
                <c:pt idx="6241">
                  <c:v>5162.0</c:v>
                </c:pt>
                <c:pt idx="6242">
                  <c:v>5163.0</c:v>
                </c:pt>
                <c:pt idx="6243">
                  <c:v>5164.0</c:v>
                </c:pt>
                <c:pt idx="6244">
                  <c:v>5165.0</c:v>
                </c:pt>
                <c:pt idx="6245">
                  <c:v>5166.0</c:v>
                </c:pt>
                <c:pt idx="6246">
                  <c:v>5167.0</c:v>
                </c:pt>
                <c:pt idx="6247">
                  <c:v>5168.0</c:v>
                </c:pt>
                <c:pt idx="6248">
                  <c:v>5169.0</c:v>
                </c:pt>
                <c:pt idx="6249">
                  <c:v>5169.0</c:v>
                </c:pt>
                <c:pt idx="6250">
                  <c:v>5170.0</c:v>
                </c:pt>
                <c:pt idx="6251">
                  <c:v>5171.0</c:v>
                </c:pt>
                <c:pt idx="6252">
                  <c:v>5171.0</c:v>
                </c:pt>
                <c:pt idx="6253">
                  <c:v>5172.0</c:v>
                </c:pt>
                <c:pt idx="6254">
                  <c:v>5173.0</c:v>
                </c:pt>
                <c:pt idx="6255">
                  <c:v>5174.0</c:v>
                </c:pt>
                <c:pt idx="6256">
                  <c:v>5174.0</c:v>
                </c:pt>
                <c:pt idx="6257">
                  <c:v>5175.0</c:v>
                </c:pt>
                <c:pt idx="6258">
                  <c:v>5176.0</c:v>
                </c:pt>
                <c:pt idx="6259">
                  <c:v>5176.0</c:v>
                </c:pt>
                <c:pt idx="6260">
                  <c:v>5176.0</c:v>
                </c:pt>
                <c:pt idx="6261">
                  <c:v>5177.0</c:v>
                </c:pt>
                <c:pt idx="6262">
                  <c:v>5178.0</c:v>
                </c:pt>
                <c:pt idx="6263">
                  <c:v>5178.0</c:v>
                </c:pt>
                <c:pt idx="6264">
                  <c:v>5178.0</c:v>
                </c:pt>
                <c:pt idx="6265">
                  <c:v>5179.0</c:v>
                </c:pt>
                <c:pt idx="6266">
                  <c:v>5179.0</c:v>
                </c:pt>
                <c:pt idx="6267">
                  <c:v>5179.0</c:v>
                </c:pt>
                <c:pt idx="6268">
                  <c:v>5180.0</c:v>
                </c:pt>
                <c:pt idx="6269">
                  <c:v>5181.0</c:v>
                </c:pt>
                <c:pt idx="6270">
                  <c:v>5182.0</c:v>
                </c:pt>
                <c:pt idx="6271">
                  <c:v>5183.0</c:v>
                </c:pt>
                <c:pt idx="6272">
                  <c:v>5184.0</c:v>
                </c:pt>
                <c:pt idx="6273">
                  <c:v>5185.0</c:v>
                </c:pt>
                <c:pt idx="6274">
                  <c:v>5186.0</c:v>
                </c:pt>
                <c:pt idx="6275">
                  <c:v>5187.0</c:v>
                </c:pt>
                <c:pt idx="6276">
                  <c:v>5188.0</c:v>
                </c:pt>
                <c:pt idx="6277">
                  <c:v>5189.0</c:v>
                </c:pt>
                <c:pt idx="6278">
                  <c:v>5190.0</c:v>
                </c:pt>
                <c:pt idx="6279">
                  <c:v>5191.0</c:v>
                </c:pt>
                <c:pt idx="6280">
                  <c:v>5192.0</c:v>
                </c:pt>
                <c:pt idx="6281">
                  <c:v>5193.0</c:v>
                </c:pt>
                <c:pt idx="6282">
                  <c:v>5194.0</c:v>
                </c:pt>
                <c:pt idx="6283">
                  <c:v>5195.0</c:v>
                </c:pt>
                <c:pt idx="6284">
                  <c:v>5196.0</c:v>
                </c:pt>
                <c:pt idx="6285">
                  <c:v>5197.0</c:v>
                </c:pt>
                <c:pt idx="6286">
                  <c:v>5198.0</c:v>
                </c:pt>
                <c:pt idx="6287">
                  <c:v>5199.0</c:v>
                </c:pt>
                <c:pt idx="6288">
                  <c:v>5200.0</c:v>
                </c:pt>
                <c:pt idx="6289">
                  <c:v>5201.0</c:v>
                </c:pt>
                <c:pt idx="6290">
                  <c:v>5202.0</c:v>
                </c:pt>
                <c:pt idx="6291">
                  <c:v>5203.0</c:v>
                </c:pt>
                <c:pt idx="6292">
                  <c:v>5204.0</c:v>
                </c:pt>
                <c:pt idx="6293">
                  <c:v>5205.0</c:v>
                </c:pt>
                <c:pt idx="6294">
                  <c:v>5206.0</c:v>
                </c:pt>
                <c:pt idx="6295">
                  <c:v>5207.0</c:v>
                </c:pt>
                <c:pt idx="6296">
                  <c:v>5207.0</c:v>
                </c:pt>
                <c:pt idx="6297">
                  <c:v>5207.0</c:v>
                </c:pt>
                <c:pt idx="6298">
                  <c:v>5208.0</c:v>
                </c:pt>
                <c:pt idx="6299">
                  <c:v>5209.0</c:v>
                </c:pt>
                <c:pt idx="6300">
                  <c:v>5210.0</c:v>
                </c:pt>
                <c:pt idx="6301">
                  <c:v>5211.0</c:v>
                </c:pt>
                <c:pt idx="6302">
                  <c:v>5212.0</c:v>
                </c:pt>
                <c:pt idx="6303">
                  <c:v>5213.0</c:v>
                </c:pt>
                <c:pt idx="6304">
                  <c:v>5214.0</c:v>
                </c:pt>
                <c:pt idx="6305">
                  <c:v>5215.0</c:v>
                </c:pt>
                <c:pt idx="6306">
                  <c:v>5216.0</c:v>
                </c:pt>
                <c:pt idx="6307">
                  <c:v>5216.0</c:v>
                </c:pt>
                <c:pt idx="6308">
                  <c:v>5216.0</c:v>
                </c:pt>
                <c:pt idx="6309">
                  <c:v>5217.0</c:v>
                </c:pt>
                <c:pt idx="6310">
                  <c:v>5218.0</c:v>
                </c:pt>
                <c:pt idx="6311">
                  <c:v>5219.0</c:v>
                </c:pt>
                <c:pt idx="6312">
                  <c:v>5220.0</c:v>
                </c:pt>
                <c:pt idx="6313">
                  <c:v>5221.0</c:v>
                </c:pt>
                <c:pt idx="6314">
                  <c:v>5222.0</c:v>
                </c:pt>
                <c:pt idx="6315">
                  <c:v>5223.0</c:v>
                </c:pt>
                <c:pt idx="6316">
                  <c:v>5224.0</c:v>
                </c:pt>
                <c:pt idx="6317">
                  <c:v>5225.0</c:v>
                </c:pt>
                <c:pt idx="6318">
                  <c:v>5226.0</c:v>
                </c:pt>
                <c:pt idx="6319">
                  <c:v>5227.0</c:v>
                </c:pt>
                <c:pt idx="6320">
                  <c:v>5228.0</c:v>
                </c:pt>
                <c:pt idx="6321">
                  <c:v>5229.0</c:v>
                </c:pt>
                <c:pt idx="6322">
                  <c:v>5230.0</c:v>
                </c:pt>
                <c:pt idx="6323">
                  <c:v>5231.0</c:v>
                </c:pt>
                <c:pt idx="6324">
                  <c:v>5231.0</c:v>
                </c:pt>
                <c:pt idx="6325">
                  <c:v>5231.0</c:v>
                </c:pt>
                <c:pt idx="6326">
                  <c:v>5232.0</c:v>
                </c:pt>
                <c:pt idx="6327">
                  <c:v>5233.0</c:v>
                </c:pt>
                <c:pt idx="6328">
                  <c:v>5234.0</c:v>
                </c:pt>
                <c:pt idx="6329">
                  <c:v>5235.0</c:v>
                </c:pt>
                <c:pt idx="6330">
                  <c:v>5235.0</c:v>
                </c:pt>
                <c:pt idx="6331">
                  <c:v>5235.0</c:v>
                </c:pt>
                <c:pt idx="6332">
                  <c:v>5235.0</c:v>
                </c:pt>
                <c:pt idx="6333">
                  <c:v>5235.0</c:v>
                </c:pt>
                <c:pt idx="6334">
                  <c:v>5236.0</c:v>
                </c:pt>
                <c:pt idx="6335">
                  <c:v>5237.0</c:v>
                </c:pt>
                <c:pt idx="6336">
                  <c:v>5237.0</c:v>
                </c:pt>
                <c:pt idx="6337">
                  <c:v>5237.0</c:v>
                </c:pt>
                <c:pt idx="6338">
                  <c:v>5238.0</c:v>
                </c:pt>
                <c:pt idx="6339">
                  <c:v>5239.0</c:v>
                </c:pt>
                <c:pt idx="6340">
                  <c:v>5240.0</c:v>
                </c:pt>
                <c:pt idx="6341">
                  <c:v>5241.0</c:v>
                </c:pt>
                <c:pt idx="6342">
                  <c:v>5241.0</c:v>
                </c:pt>
                <c:pt idx="6343">
                  <c:v>5241.0</c:v>
                </c:pt>
                <c:pt idx="6344">
                  <c:v>5241.0</c:v>
                </c:pt>
                <c:pt idx="6345">
                  <c:v>5242.0</c:v>
                </c:pt>
                <c:pt idx="6346">
                  <c:v>5242.0</c:v>
                </c:pt>
                <c:pt idx="6347">
                  <c:v>5242.0</c:v>
                </c:pt>
                <c:pt idx="6348">
                  <c:v>5242.0</c:v>
                </c:pt>
                <c:pt idx="6349">
                  <c:v>5243.0</c:v>
                </c:pt>
                <c:pt idx="6350">
                  <c:v>5243.0</c:v>
                </c:pt>
                <c:pt idx="6351">
                  <c:v>5244.0</c:v>
                </c:pt>
                <c:pt idx="6352">
                  <c:v>5245.0</c:v>
                </c:pt>
                <c:pt idx="6353">
                  <c:v>5246.0</c:v>
                </c:pt>
                <c:pt idx="6354">
                  <c:v>5247.0</c:v>
                </c:pt>
                <c:pt idx="6355">
                  <c:v>5248.0</c:v>
                </c:pt>
                <c:pt idx="6356">
                  <c:v>5249.0</c:v>
                </c:pt>
                <c:pt idx="6357">
                  <c:v>5249.0</c:v>
                </c:pt>
                <c:pt idx="6358">
                  <c:v>5249.0</c:v>
                </c:pt>
                <c:pt idx="6359">
                  <c:v>5250.0</c:v>
                </c:pt>
                <c:pt idx="6360">
                  <c:v>5251.0</c:v>
                </c:pt>
                <c:pt idx="6361">
                  <c:v>5252.0</c:v>
                </c:pt>
                <c:pt idx="6362">
                  <c:v>5253.0</c:v>
                </c:pt>
                <c:pt idx="6363">
                  <c:v>5254.0</c:v>
                </c:pt>
                <c:pt idx="6364">
                  <c:v>5255.0</c:v>
                </c:pt>
                <c:pt idx="6365">
                  <c:v>5256.0</c:v>
                </c:pt>
                <c:pt idx="6366">
                  <c:v>5257.0</c:v>
                </c:pt>
                <c:pt idx="6367">
                  <c:v>5258.0</c:v>
                </c:pt>
                <c:pt idx="6368">
                  <c:v>5259.0</c:v>
                </c:pt>
                <c:pt idx="6369">
                  <c:v>5260.0</c:v>
                </c:pt>
                <c:pt idx="6370">
                  <c:v>5261.0</c:v>
                </c:pt>
                <c:pt idx="6371">
                  <c:v>5262.0</c:v>
                </c:pt>
                <c:pt idx="6372">
                  <c:v>5263.0</c:v>
                </c:pt>
                <c:pt idx="6373">
                  <c:v>5264.0</c:v>
                </c:pt>
                <c:pt idx="6374">
                  <c:v>5265.0</c:v>
                </c:pt>
                <c:pt idx="6375">
                  <c:v>5266.0</c:v>
                </c:pt>
                <c:pt idx="6376">
                  <c:v>5267.0</c:v>
                </c:pt>
                <c:pt idx="6377">
                  <c:v>5268.0</c:v>
                </c:pt>
                <c:pt idx="6378">
                  <c:v>5269.0</c:v>
                </c:pt>
                <c:pt idx="6379">
                  <c:v>5270.0</c:v>
                </c:pt>
                <c:pt idx="6380">
                  <c:v>5271.0</c:v>
                </c:pt>
                <c:pt idx="6381">
                  <c:v>5272.0</c:v>
                </c:pt>
                <c:pt idx="6382">
                  <c:v>5273.0</c:v>
                </c:pt>
                <c:pt idx="6383">
                  <c:v>5274.0</c:v>
                </c:pt>
                <c:pt idx="6384">
                  <c:v>5275.0</c:v>
                </c:pt>
                <c:pt idx="6385">
                  <c:v>5276.0</c:v>
                </c:pt>
                <c:pt idx="6386">
                  <c:v>5277.0</c:v>
                </c:pt>
                <c:pt idx="6387">
                  <c:v>5278.0</c:v>
                </c:pt>
                <c:pt idx="6388">
                  <c:v>5279.0</c:v>
                </c:pt>
                <c:pt idx="6389">
                  <c:v>5280.0</c:v>
                </c:pt>
                <c:pt idx="6390">
                  <c:v>5281.0</c:v>
                </c:pt>
                <c:pt idx="6391">
                  <c:v>5282.0</c:v>
                </c:pt>
                <c:pt idx="6392">
                  <c:v>5283.0</c:v>
                </c:pt>
                <c:pt idx="6393">
                  <c:v>5284.0</c:v>
                </c:pt>
                <c:pt idx="6394">
                  <c:v>5285.0</c:v>
                </c:pt>
                <c:pt idx="6395">
                  <c:v>5286.0</c:v>
                </c:pt>
                <c:pt idx="6396">
                  <c:v>5287.0</c:v>
                </c:pt>
                <c:pt idx="6397">
                  <c:v>5288.0</c:v>
                </c:pt>
                <c:pt idx="6398">
                  <c:v>5289.0</c:v>
                </c:pt>
                <c:pt idx="6399">
                  <c:v>5290.0</c:v>
                </c:pt>
                <c:pt idx="6400">
                  <c:v>5290.0</c:v>
                </c:pt>
                <c:pt idx="6401">
                  <c:v>5290.0</c:v>
                </c:pt>
                <c:pt idx="6402">
                  <c:v>5291.0</c:v>
                </c:pt>
                <c:pt idx="6403">
                  <c:v>5291.0</c:v>
                </c:pt>
                <c:pt idx="6404">
                  <c:v>5292.0</c:v>
                </c:pt>
                <c:pt idx="6405">
                  <c:v>5292.0</c:v>
                </c:pt>
                <c:pt idx="6406">
                  <c:v>5293.0</c:v>
                </c:pt>
                <c:pt idx="6407">
                  <c:v>5294.0</c:v>
                </c:pt>
                <c:pt idx="6408">
                  <c:v>5295.0</c:v>
                </c:pt>
                <c:pt idx="6409">
                  <c:v>5296.0</c:v>
                </c:pt>
                <c:pt idx="6410">
                  <c:v>5296.0</c:v>
                </c:pt>
                <c:pt idx="6411">
                  <c:v>5297.0</c:v>
                </c:pt>
                <c:pt idx="6412">
                  <c:v>5298.0</c:v>
                </c:pt>
                <c:pt idx="6413">
                  <c:v>5299.0</c:v>
                </c:pt>
                <c:pt idx="6414">
                  <c:v>5300.0</c:v>
                </c:pt>
                <c:pt idx="6415">
                  <c:v>5301.0</c:v>
                </c:pt>
                <c:pt idx="6416">
                  <c:v>5302.0</c:v>
                </c:pt>
                <c:pt idx="6417">
                  <c:v>5303.0</c:v>
                </c:pt>
                <c:pt idx="6418">
                  <c:v>5304.0</c:v>
                </c:pt>
                <c:pt idx="6419">
                  <c:v>5305.0</c:v>
                </c:pt>
                <c:pt idx="6420">
                  <c:v>5306.0</c:v>
                </c:pt>
                <c:pt idx="6421">
                  <c:v>5307.0</c:v>
                </c:pt>
                <c:pt idx="6422">
                  <c:v>5308.0</c:v>
                </c:pt>
                <c:pt idx="6423">
                  <c:v>5309.0</c:v>
                </c:pt>
                <c:pt idx="6424">
                  <c:v>5310.0</c:v>
                </c:pt>
                <c:pt idx="6425">
                  <c:v>5311.0</c:v>
                </c:pt>
                <c:pt idx="6426">
                  <c:v>5312.0</c:v>
                </c:pt>
                <c:pt idx="6427">
                  <c:v>5313.0</c:v>
                </c:pt>
                <c:pt idx="6428">
                  <c:v>5314.0</c:v>
                </c:pt>
                <c:pt idx="6429">
                  <c:v>5315.0</c:v>
                </c:pt>
                <c:pt idx="6430">
                  <c:v>5316.0</c:v>
                </c:pt>
                <c:pt idx="6431">
                  <c:v>5317.0</c:v>
                </c:pt>
                <c:pt idx="6432">
                  <c:v>5318.0</c:v>
                </c:pt>
                <c:pt idx="6433">
                  <c:v>5319.0</c:v>
                </c:pt>
                <c:pt idx="6434">
                  <c:v>5320.0</c:v>
                </c:pt>
                <c:pt idx="6435">
                  <c:v>5321.0</c:v>
                </c:pt>
                <c:pt idx="6436">
                  <c:v>5322.0</c:v>
                </c:pt>
                <c:pt idx="6437">
                  <c:v>5323.0</c:v>
                </c:pt>
                <c:pt idx="6438">
                  <c:v>5324.0</c:v>
                </c:pt>
                <c:pt idx="6439">
                  <c:v>5325.0</c:v>
                </c:pt>
                <c:pt idx="6440">
                  <c:v>5325.0</c:v>
                </c:pt>
                <c:pt idx="6441">
                  <c:v>5326.0</c:v>
                </c:pt>
                <c:pt idx="6442">
                  <c:v>5327.0</c:v>
                </c:pt>
                <c:pt idx="6443">
                  <c:v>5328.0</c:v>
                </c:pt>
                <c:pt idx="6444">
                  <c:v>5329.0</c:v>
                </c:pt>
                <c:pt idx="6445">
                  <c:v>5330.0</c:v>
                </c:pt>
                <c:pt idx="6446">
                  <c:v>5331.0</c:v>
                </c:pt>
                <c:pt idx="6447">
                  <c:v>5332.0</c:v>
                </c:pt>
                <c:pt idx="6448">
                  <c:v>5333.0</c:v>
                </c:pt>
                <c:pt idx="6449">
                  <c:v>5333.0</c:v>
                </c:pt>
                <c:pt idx="6450">
                  <c:v>5333.0</c:v>
                </c:pt>
                <c:pt idx="6451">
                  <c:v>5333.0</c:v>
                </c:pt>
                <c:pt idx="6452">
                  <c:v>5334.0</c:v>
                </c:pt>
                <c:pt idx="6453">
                  <c:v>5335.0</c:v>
                </c:pt>
                <c:pt idx="6454">
                  <c:v>5336.0</c:v>
                </c:pt>
                <c:pt idx="6455">
                  <c:v>5337.0</c:v>
                </c:pt>
                <c:pt idx="6456">
                  <c:v>5338.0</c:v>
                </c:pt>
                <c:pt idx="6457">
                  <c:v>5339.0</c:v>
                </c:pt>
                <c:pt idx="6458">
                  <c:v>5340.0</c:v>
                </c:pt>
                <c:pt idx="6459">
                  <c:v>5341.0</c:v>
                </c:pt>
                <c:pt idx="6460">
                  <c:v>5342.0</c:v>
                </c:pt>
                <c:pt idx="6461">
                  <c:v>5343.0</c:v>
                </c:pt>
                <c:pt idx="6462">
                  <c:v>5344.0</c:v>
                </c:pt>
                <c:pt idx="6463">
                  <c:v>5345.0</c:v>
                </c:pt>
                <c:pt idx="6464">
                  <c:v>5346.0</c:v>
                </c:pt>
                <c:pt idx="6465">
                  <c:v>5347.0</c:v>
                </c:pt>
                <c:pt idx="6466">
                  <c:v>5348.0</c:v>
                </c:pt>
                <c:pt idx="6467">
                  <c:v>5349.0</c:v>
                </c:pt>
                <c:pt idx="6468">
                  <c:v>5350.0</c:v>
                </c:pt>
                <c:pt idx="6469">
                  <c:v>5351.0</c:v>
                </c:pt>
                <c:pt idx="6470">
                  <c:v>5352.0</c:v>
                </c:pt>
                <c:pt idx="6471">
                  <c:v>5353.0</c:v>
                </c:pt>
                <c:pt idx="6472">
                  <c:v>5354.0</c:v>
                </c:pt>
                <c:pt idx="6473">
                  <c:v>5355.0</c:v>
                </c:pt>
                <c:pt idx="6474">
                  <c:v>5355.0</c:v>
                </c:pt>
                <c:pt idx="6475">
                  <c:v>5356.0</c:v>
                </c:pt>
                <c:pt idx="6476">
                  <c:v>5357.0</c:v>
                </c:pt>
                <c:pt idx="6477">
                  <c:v>5357.0</c:v>
                </c:pt>
                <c:pt idx="6478">
                  <c:v>5358.0</c:v>
                </c:pt>
                <c:pt idx="6479">
                  <c:v>5359.0</c:v>
                </c:pt>
                <c:pt idx="6480">
                  <c:v>5360.0</c:v>
                </c:pt>
                <c:pt idx="6481">
                  <c:v>5361.0</c:v>
                </c:pt>
                <c:pt idx="6482">
                  <c:v>5362.0</c:v>
                </c:pt>
                <c:pt idx="6483">
                  <c:v>5362.0</c:v>
                </c:pt>
                <c:pt idx="6484">
                  <c:v>5363.0</c:v>
                </c:pt>
                <c:pt idx="6485">
                  <c:v>5363.0</c:v>
                </c:pt>
                <c:pt idx="6486">
                  <c:v>5364.0</c:v>
                </c:pt>
                <c:pt idx="6487">
                  <c:v>5365.0</c:v>
                </c:pt>
                <c:pt idx="6488">
                  <c:v>5366.0</c:v>
                </c:pt>
                <c:pt idx="6489">
                  <c:v>5367.0</c:v>
                </c:pt>
                <c:pt idx="6490">
                  <c:v>5368.0</c:v>
                </c:pt>
                <c:pt idx="6491">
                  <c:v>5369.0</c:v>
                </c:pt>
                <c:pt idx="6492">
                  <c:v>5369.0</c:v>
                </c:pt>
                <c:pt idx="6493">
                  <c:v>5370.0</c:v>
                </c:pt>
                <c:pt idx="6494">
                  <c:v>5371.0</c:v>
                </c:pt>
                <c:pt idx="6495">
                  <c:v>5372.0</c:v>
                </c:pt>
                <c:pt idx="6496">
                  <c:v>5373.0</c:v>
                </c:pt>
                <c:pt idx="6497">
                  <c:v>5374.0</c:v>
                </c:pt>
                <c:pt idx="6498">
                  <c:v>5374.0</c:v>
                </c:pt>
                <c:pt idx="6499">
                  <c:v>5375.0</c:v>
                </c:pt>
                <c:pt idx="6500">
                  <c:v>5376.0</c:v>
                </c:pt>
                <c:pt idx="6501">
                  <c:v>5376.0</c:v>
                </c:pt>
                <c:pt idx="6502">
                  <c:v>5377.0</c:v>
                </c:pt>
                <c:pt idx="6503">
                  <c:v>5378.0</c:v>
                </c:pt>
                <c:pt idx="6504">
                  <c:v>5379.0</c:v>
                </c:pt>
                <c:pt idx="6505">
                  <c:v>5380.0</c:v>
                </c:pt>
                <c:pt idx="6506">
                  <c:v>5381.0</c:v>
                </c:pt>
                <c:pt idx="6507">
                  <c:v>5382.0</c:v>
                </c:pt>
                <c:pt idx="6508">
                  <c:v>5383.0</c:v>
                </c:pt>
                <c:pt idx="6509">
                  <c:v>5384.0</c:v>
                </c:pt>
                <c:pt idx="6510">
                  <c:v>5385.0</c:v>
                </c:pt>
                <c:pt idx="6511">
                  <c:v>5386.0</c:v>
                </c:pt>
                <c:pt idx="6512">
                  <c:v>5387.0</c:v>
                </c:pt>
                <c:pt idx="6513">
                  <c:v>5388.0</c:v>
                </c:pt>
                <c:pt idx="6514">
                  <c:v>5389.0</c:v>
                </c:pt>
                <c:pt idx="6515">
                  <c:v>5390.0</c:v>
                </c:pt>
                <c:pt idx="6516">
                  <c:v>5391.0</c:v>
                </c:pt>
                <c:pt idx="6517">
                  <c:v>5391.0</c:v>
                </c:pt>
                <c:pt idx="6518">
                  <c:v>5391.0</c:v>
                </c:pt>
                <c:pt idx="6519">
                  <c:v>5391.0</c:v>
                </c:pt>
                <c:pt idx="6520">
                  <c:v>5391.0</c:v>
                </c:pt>
                <c:pt idx="6521">
                  <c:v>5392.0</c:v>
                </c:pt>
                <c:pt idx="6522">
                  <c:v>5393.0</c:v>
                </c:pt>
                <c:pt idx="6523">
                  <c:v>5394.0</c:v>
                </c:pt>
                <c:pt idx="6524">
                  <c:v>5394.0</c:v>
                </c:pt>
                <c:pt idx="6525">
                  <c:v>5395.0</c:v>
                </c:pt>
                <c:pt idx="6526">
                  <c:v>5395.0</c:v>
                </c:pt>
                <c:pt idx="6527">
                  <c:v>5395.0</c:v>
                </c:pt>
                <c:pt idx="6528">
                  <c:v>5396.0</c:v>
                </c:pt>
                <c:pt idx="6529">
                  <c:v>5397.0</c:v>
                </c:pt>
                <c:pt idx="6530">
                  <c:v>5398.0</c:v>
                </c:pt>
                <c:pt idx="6531">
                  <c:v>5399.0</c:v>
                </c:pt>
                <c:pt idx="6532">
                  <c:v>5399.0</c:v>
                </c:pt>
                <c:pt idx="6533">
                  <c:v>5400.0</c:v>
                </c:pt>
                <c:pt idx="6534">
                  <c:v>5400.0</c:v>
                </c:pt>
                <c:pt idx="6535">
                  <c:v>5401.0</c:v>
                </c:pt>
                <c:pt idx="6536">
                  <c:v>5402.0</c:v>
                </c:pt>
                <c:pt idx="6537">
                  <c:v>5403.0</c:v>
                </c:pt>
                <c:pt idx="6538">
                  <c:v>5403.0</c:v>
                </c:pt>
                <c:pt idx="6539">
                  <c:v>5404.0</c:v>
                </c:pt>
                <c:pt idx="6540">
                  <c:v>5405.0</c:v>
                </c:pt>
                <c:pt idx="6541">
                  <c:v>5406.0</c:v>
                </c:pt>
                <c:pt idx="6542">
                  <c:v>5407.0</c:v>
                </c:pt>
                <c:pt idx="6543">
                  <c:v>5407.0</c:v>
                </c:pt>
                <c:pt idx="6544">
                  <c:v>5408.0</c:v>
                </c:pt>
                <c:pt idx="6545">
                  <c:v>5409.0</c:v>
                </c:pt>
                <c:pt idx="6546">
                  <c:v>5410.0</c:v>
                </c:pt>
                <c:pt idx="6547">
                  <c:v>5411.0</c:v>
                </c:pt>
                <c:pt idx="6548">
                  <c:v>5412.0</c:v>
                </c:pt>
                <c:pt idx="6549">
                  <c:v>5413.0</c:v>
                </c:pt>
                <c:pt idx="6550">
                  <c:v>5414.0</c:v>
                </c:pt>
                <c:pt idx="6551">
                  <c:v>5414.0</c:v>
                </c:pt>
                <c:pt idx="6552">
                  <c:v>5415.0</c:v>
                </c:pt>
                <c:pt idx="6553">
                  <c:v>5416.0</c:v>
                </c:pt>
                <c:pt idx="6554">
                  <c:v>5417.0</c:v>
                </c:pt>
                <c:pt idx="6555">
                  <c:v>5418.0</c:v>
                </c:pt>
                <c:pt idx="6556">
                  <c:v>5419.0</c:v>
                </c:pt>
                <c:pt idx="6557">
                  <c:v>5420.0</c:v>
                </c:pt>
                <c:pt idx="6558">
                  <c:v>5421.0</c:v>
                </c:pt>
                <c:pt idx="6559">
                  <c:v>5422.0</c:v>
                </c:pt>
                <c:pt idx="6560">
                  <c:v>5423.0</c:v>
                </c:pt>
                <c:pt idx="6561">
                  <c:v>5424.0</c:v>
                </c:pt>
                <c:pt idx="6562">
                  <c:v>5424.0</c:v>
                </c:pt>
                <c:pt idx="6563">
                  <c:v>5424.0</c:v>
                </c:pt>
                <c:pt idx="6564">
                  <c:v>5425.0</c:v>
                </c:pt>
                <c:pt idx="6565">
                  <c:v>5426.0</c:v>
                </c:pt>
                <c:pt idx="6566">
                  <c:v>5427.0</c:v>
                </c:pt>
                <c:pt idx="6567">
                  <c:v>5427.0</c:v>
                </c:pt>
                <c:pt idx="6568">
                  <c:v>5428.0</c:v>
                </c:pt>
                <c:pt idx="6569">
                  <c:v>5429.0</c:v>
                </c:pt>
                <c:pt idx="6570">
                  <c:v>5429.0</c:v>
                </c:pt>
                <c:pt idx="6571">
                  <c:v>5430.0</c:v>
                </c:pt>
                <c:pt idx="6572">
                  <c:v>5431.0</c:v>
                </c:pt>
                <c:pt idx="6573">
                  <c:v>5432.0</c:v>
                </c:pt>
                <c:pt idx="6574">
                  <c:v>5433.0</c:v>
                </c:pt>
                <c:pt idx="6575">
                  <c:v>5434.0</c:v>
                </c:pt>
                <c:pt idx="6576">
                  <c:v>5435.0</c:v>
                </c:pt>
                <c:pt idx="6577">
                  <c:v>5436.0</c:v>
                </c:pt>
                <c:pt idx="6578">
                  <c:v>5437.0</c:v>
                </c:pt>
                <c:pt idx="6579">
                  <c:v>5438.0</c:v>
                </c:pt>
                <c:pt idx="6580">
                  <c:v>5439.0</c:v>
                </c:pt>
                <c:pt idx="6581">
                  <c:v>5440.0</c:v>
                </c:pt>
                <c:pt idx="6582">
                  <c:v>5441.0</c:v>
                </c:pt>
                <c:pt idx="6583">
                  <c:v>5442.0</c:v>
                </c:pt>
                <c:pt idx="6584">
                  <c:v>5443.0</c:v>
                </c:pt>
                <c:pt idx="6585">
                  <c:v>5444.0</c:v>
                </c:pt>
                <c:pt idx="6586">
                  <c:v>5444.0</c:v>
                </c:pt>
                <c:pt idx="6587">
                  <c:v>5445.0</c:v>
                </c:pt>
                <c:pt idx="6588">
                  <c:v>5446.0</c:v>
                </c:pt>
                <c:pt idx="6589">
                  <c:v>5447.0</c:v>
                </c:pt>
                <c:pt idx="6590">
                  <c:v>5447.0</c:v>
                </c:pt>
                <c:pt idx="6591">
                  <c:v>5447.0</c:v>
                </c:pt>
                <c:pt idx="6592">
                  <c:v>5447.0</c:v>
                </c:pt>
                <c:pt idx="6593">
                  <c:v>5447.0</c:v>
                </c:pt>
                <c:pt idx="6594">
                  <c:v>5448.0</c:v>
                </c:pt>
                <c:pt idx="6595">
                  <c:v>5449.0</c:v>
                </c:pt>
                <c:pt idx="6596">
                  <c:v>5450.0</c:v>
                </c:pt>
                <c:pt idx="6597">
                  <c:v>5451.0</c:v>
                </c:pt>
                <c:pt idx="6598">
                  <c:v>5452.0</c:v>
                </c:pt>
                <c:pt idx="6599">
                  <c:v>5453.0</c:v>
                </c:pt>
                <c:pt idx="6600">
                  <c:v>5454.0</c:v>
                </c:pt>
                <c:pt idx="6601">
                  <c:v>5455.0</c:v>
                </c:pt>
                <c:pt idx="6602">
                  <c:v>5456.0</c:v>
                </c:pt>
                <c:pt idx="6603">
                  <c:v>5457.0</c:v>
                </c:pt>
                <c:pt idx="6604">
                  <c:v>5458.0</c:v>
                </c:pt>
                <c:pt idx="6605">
                  <c:v>5459.0</c:v>
                </c:pt>
                <c:pt idx="6606">
                  <c:v>5460.0</c:v>
                </c:pt>
                <c:pt idx="6607">
                  <c:v>5461.0</c:v>
                </c:pt>
                <c:pt idx="6608">
                  <c:v>5462.0</c:v>
                </c:pt>
                <c:pt idx="6609">
                  <c:v>5463.0</c:v>
                </c:pt>
                <c:pt idx="6610">
                  <c:v>5464.0</c:v>
                </c:pt>
                <c:pt idx="6611">
                  <c:v>5465.0</c:v>
                </c:pt>
                <c:pt idx="6612">
                  <c:v>5465.0</c:v>
                </c:pt>
                <c:pt idx="6613">
                  <c:v>5465.0</c:v>
                </c:pt>
                <c:pt idx="6614">
                  <c:v>5466.0</c:v>
                </c:pt>
                <c:pt idx="6615">
                  <c:v>5467.0</c:v>
                </c:pt>
                <c:pt idx="6616">
                  <c:v>5468.0</c:v>
                </c:pt>
                <c:pt idx="6617">
                  <c:v>5469.0</c:v>
                </c:pt>
                <c:pt idx="6618">
                  <c:v>5470.0</c:v>
                </c:pt>
                <c:pt idx="6619">
                  <c:v>5471.0</c:v>
                </c:pt>
                <c:pt idx="6620">
                  <c:v>5472.0</c:v>
                </c:pt>
                <c:pt idx="6621">
                  <c:v>5473.0</c:v>
                </c:pt>
                <c:pt idx="6622">
                  <c:v>5474.0</c:v>
                </c:pt>
                <c:pt idx="6623">
                  <c:v>5475.0</c:v>
                </c:pt>
                <c:pt idx="6624">
                  <c:v>5476.0</c:v>
                </c:pt>
                <c:pt idx="6625">
                  <c:v>5477.0</c:v>
                </c:pt>
                <c:pt idx="6626">
                  <c:v>5478.0</c:v>
                </c:pt>
                <c:pt idx="6627">
                  <c:v>5479.0</c:v>
                </c:pt>
                <c:pt idx="6628">
                  <c:v>5480.0</c:v>
                </c:pt>
                <c:pt idx="6629">
                  <c:v>5480.0</c:v>
                </c:pt>
                <c:pt idx="6630">
                  <c:v>5480.0</c:v>
                </c:pt>
                <c:pt idx="6631">
                  <c:v>5481.0</c:v>
                </c:pt>
                <c:pt idx="6632">
                  <c:v>5482.0</c:v>
                </c:pt>
                <c:pt idx="6633">
                  <c:v>5483.0</c:v>
                </c:pt>
                <c:pt idx="6634">
                  <c:v>5484.0</c:v>
                </c:pt>
                <c:pt idx="6635">
                  <c:v>5485.0</c:v>
                </c:pt>
                <c:pt idx="6636">
                  <c:v>5486.0</c:v>
                </c:pt>
                <c:pt idx="6637">
                  <c:v>5487.0</c:v>
                </c:pt>
                <c:pt idx="6638">
                  <c:v>5488.0</c:v>
                </c:pt>
                <c:pt idx="6639">
                  <c:v>5489.0</c:v>
                </c:pt>
                <c:pt idx="6640">
                  <c:v>5490.0</c:v>
                </c:pt>
                <c:pt idx="6641">
                  <c:v>5491.0</c:v>
                </c:pt>
                <c:pt idx="6642">
                  <c:v>5492.0</c:v>
                </c:pt>
                <c:pt idx="6643">
                  <c:v>5493.0</c:v>
                </c:pt>
                <c:pt idx="6644">
                  <c:v>5493.0</c:v>
                </c:pt>
                <c:pt idx="6645">
                  <c:v>5494.0</c:v>
                </c:pt>
                <c:pt idx="6646">
                  <c:v>5495.0</c:v>
                </c:pt>
                <c:pt idx="6647">
                  <c:v>5496.0</c:v>
                </c:pt>
                <c:pt idx="6648">
                  <c:v>5497.0</c:v>
                </c:pt>
                <c:pt idx="6649">
                  <c:v>5498.0</c:v>
                </c:pt>
                <c:pt idx="6650">
                  <c:v>5499.0</c:v>
                </c:pt>
                <c:pt idx="6651">
                  <c:v>5500.0</c:v>
                </c:pt>
                <c:pt idx="6652">
                  <c:v>5500.0</c:v>
                </c:pt>
                <c:pt idx="6653">
                  <c:v>5500.0</c:v>
                </c:pt>
                <c:pt idx="6654">
                  <c:v>5501.0</c:v>
                </c:pt>
                <c:pt idx="6655">
                  <c:v>5502.0</c:v>
                </c:pt>
                <c:pt idx="6656">
                  <c:v>5502.0</c:v>
                </c:pt>
                <c:pt idx="6657">
                  <c:v>5502.0</c:v>
                </c:pt>
                <c:pt idx="6658">
                  <c:v>5503.0</c:v>
                </c:pt>
                <c:pt idx="6659">
                  <c:v>5504.0</c:v>
                </c:pt>
                <c:pt idx="6660">
                  <c:v>5505.0</c:v>
                </c:pt>
                <c:pt idx="6661">
                  <c:v>5506.0</c:v>
                </c:pt>
                <c:pt idx="6662">
                  <c:v>5507.0</c:v>
                </c:pt>
                <c:pt idx="6663">
                  <c:v>5508.0</c:v>
                </c:pt>
                <c:pt idx="6664">
                  <c:v>5509.0</c:v>
                </c:pt>
                <c:pt idx="6665">
                  <c:v>5510.0</c:v>
                </c:pt>
                <c:pt idx="6666">
                  <c:v>5511.0</c:v>
                </c:pt>
                <c:pt idx="6667">
                  <c:v>5512.0</c:v>
                </c:pt>
                <c:pt idx="6668">
                  <c:v>5513.0</c:v>
                </c:pt>
                <c:pt idx="6669">
                  <c:v>5514.0</c:v>
                </c:pt>
                <c:pt idx="6670">
                  <c:v>5515.0</c:v>
                </c:pt>
                <c:pt idx="6671">
                  <c:v>5516.0</c:v>
                </c:pt>
                <c:pt idx="6672">
                  <c:v>5517.0</c:v>
                </c:pt>
                <c:pt idx="6673">
                  <c:v>5518.0</c:v>
                </c:pt>
                <c:pt idx="6674">
                  <c:v>5519.0</c:v>
                </c:pt>
                <c:pt idx="6675">
                  <c:v>5520.0</c:v>
                </c:pt>
                <c:pt idx="6676">
                  <c:v>5521.0</c:v>
                </c:pt>
                <c:pt idx="6677">
                  <c:v>5522.0</c:v>
                </c:pt>
                <c:pt idx="6678">
                  <c:v>5523.0</c:v>
                </c:pt>
                <c:pt idx="6679">
                  <c:v>5524.0</c:v>
                </c:pt>
                <c:pt idx="6680">
                  <c:v>5525.0</c:v>
                </c:pt>
                <c:pt idx="6681">
                  <c:v>5526.0</c:v>
                </c:pt>
                <c:pt idx="6682">
                  <c:v>5527.0</c:v>
                </c:pt>
                <c:pt idx="6683">
                  <c:v>5528.0</c:v>
                </c:pt>
                <c:pt idx="6684">
                  <c:v>5529.0</c:v>
                </c:pt>
                <c:pt idx="6685">
                  <c:v>5530.0</c:v>
                </c:pt>
                <c:pt idx="6686">
                  <c:v>5531.0</c:v>
                </c:pt>
                <c:pt idx="6687">
                  <c:v>5532.0</c:v>
                </c:pt>
                <c:pt idx="6688">
                  <c:v>5533.0</c:v>
                </c:pt>
                <c:pt idx="6689">
                  <c:v>5534.0</c:v>
                </c:pt>
                <c:pt idx="6690">
                  <c:v>5535.0</c:v>
                </c:pt>
                <c:pt idx="6691">
                  <c:v>5536.0</c:v>
                </c:pt>
                <c:pt idx="6692">
                  <c:v>5537.0</c:v>
                </c:pt>
                <c:pt idx="6693">
                  <c:v>5538.0</c:v>
                </c:pt>
                <c:pt idx="6694">
                  <c:v>5539.0</c:v>
                </c:pt>
                <c:pt idx="6695">
                  <c:v>5540.0</c:v>
                </c:pt>
                <c:pt idx="6696">
                  <c:v>5541.0</c:v>
                </c:pt>
                <c:pt idx="6697">
                  <c:v>5542.0</c:v>
                </c:pt>
                <c:pt idx="6698">
                  <c:v>5543.0</c:v>
                </c:pt>
                <c:pt idx="6699">
                  <c:v>5543.0</c:v>
                </c:pt>
                <c:pt idx="6700">
                  <c:v>5544.0</c:v>
                </c:pt>
                <c:pt idx="6701">
                  <c:v>5545.0</c:v>
                </c:pt>
                <c:pt idx="6702">
                  <c:v>5546.0</c:v>
                </c:pt>
                <c:pt idx="6703">
                  <c:v>5547.0</c:v>
                </c:pt>
                <c:pt idx="6704">
                  <c:v>5548.0</c:v>
                </c:pt>
                <c:pt idx="6705">
                  <c:v>5549.0</c:v>
                </c:pt>
                <c:pt idx="6706">
                  <c:v>5550.0</c:v>
                </c:pt>
                <c:pt idx="6707">
                  <c:v>5551.0</c:v>
                </c:pt>
                <c:pt idx="6708">
                  <c:v>5552.0</c:v>
                </c:pt>
                <c:pt idx="6709">
                  <c:v>5553.0</c:v>
                </c:pt>
                <c:pt idx="6710">
                  <c:v>5554.0</c:v>
                </c:pt>
                <c:pt idx="6711">
                  <c:v>5555.0</c:v>
                </c:pt>
                <c:pt idx="6712">
                  <c:v>5556.0</c:v>
                </c:pt>
                <c:pt idx="6713">
                  <c:v>5557.0</c:v>
                </c:pt>
                <c:pt idx="6714">
                  <c:v>5558.0</c:v>
                </c:pt>
                <c:pt idx="6715">
                  <c:v>5559.0</c:v>
                </c:pt>
                <c:pt idx="6716">
                  <c:v>5560.0</c:v>
                </c:pt>
                <c:pt idx="6717">
                  <c:v>5561.0</c:v>
                </c:pt>
                <c:pt idx="6718">
                  <c:v>5562.0</c:v>
                </c:pt>
                <c:pt idx="6719">
                  <c:v>5563.0</c:v>
                </c:pt>
                <c:pt idx="6720">
                  <c:v>5564.0</c:v>
                </c:pt>
                <c:pt idx="6721">
                  <c:v>5565.0</c:v>
                </c:pt>
                <c:pt idx="6722">
                  <c:v>5566.0</c:v>
                </c:pt>
                <c:pt idx="6723">
                  <c:v>5567.0</c:v>
                </c:pt>
                <c:pt idx="6724">
                  <c:v>5568.0</c:v>
                </c:pt>
                <c:pt idx="6725">
                  <c:v>5569.0</c:v>
                </c:pt>
                <c:pt idx="6726">
                  <c:v>5570.0</c:v>
                </c:pt>
                <c:pt idx="6727">
                  <c:v>5571.0</c:v>
                </c:pt>
                <c:pt idx="6728">
                  <c:v>5572.0</c:v>
                </c:pt>
                <c:pt idx="6729">
                  <c:v>5573.0</c:v>
                </c:pt>
                <c:pt idx="6730">
                  <c:v>5574.0</c:v>
                </c:pt>
                <c:pt idx="6731">
                  <c:v>5575.0</c:v>
                </c:pt>
                <c:pt idx="6732">
                  <c:v>5576.0</c:v>
                </c:pt>
                <c:pt idx="6733">
                  <c:v>5577.0</c:v>
                </c:pt>
                <c:pt idx="6734">
                  <c:v>5578.0</c:v>
                </c:pt>
                <c:pt idx="6735">
                  <c:v>5579.0</c:v>
                </c:pt>
                <c:pt idx="6736">
                  <c:v>5580.0</c:v>
                </c:pt>
                <c:pt idx="6737">
                  <c:v>5581.0</c:v>
                </c:pt>
                <c:pt idx="6738">
                  <c:v>5582.0</c:v>
                </c:pt>
                <c:pt idx="6739">
                  <c:v>5583.0</c:v>
                </c:pt>
                <c:pt idx="6740">
                  <c:v>5584.0</c:v>
                </c:pt>
                <c:pt idx="6741">
                  <c:v>5585.0</c:v>
                </c:pt>
                <c:pt idx="6742">
                  <c:v>5586.0</c:v>
                </c:pt>
                <c:pt idx="6743">
                  <c:v>5587.0</c:v>
                </c:pt>
                <c:pt idx="6744">
                  <c:v>5588.0</c:v>
                </c:pt>
                <c:pt idx="6745">
                  <c:v>5589.0</c:v>
                </c:pt>
                <c:pt idx="6746">
                  <c:v>5590.0</c:v>
                </c:pt>
                <c:pt idx="6747">
                  <c:v>5591.0</c:v>
                </c:pt>
                <c:pt idx="6748">
                  <c:v>5592.0</c:v>
                </c:pt>
                <c:pt idx="6749">
                  <c:v>5593.0</c:v>
                </c:pt>
                <c:pt idx="6750">
                  <c:v>5594.0</c:v>
                </c:pt>
                <c:pt idx="6751">
                  <c:v>5595.0</c:v>
                </c:pt>
                <c:pt idx="6752">
                  <c:v>5596.0</c:v>
                </c:pt>
                <c:pt idx="6753">
                  <c:v>5597.0</c:v>
                </c:pt>
                <c:pt idx="6754">
                  <c:v>5598.0</c:v>
                </c:pt>
                <c:pt idx="6755">
                  <c:v>5599.0</c:v>
                </c:pt>
                <c:pt idx="6756">
                  <c:v>5600.0</c:v>
                </c:pt>
                <c:pt idx="6757">
                  <c:v>5600.0</c:v>
                </c:pt>
                <c:pt idx="6758">
                  <c:v>5601.0</c:v>
                </c:pt>
                <c:pt idx="6759">
                  <c:v>5602.0</c:v>
                </c:pt>
                <c:pt idx="6760">
                  <c:v>5603.0</c:v>
                </c:pt>
                <c:pt idx="6761">
                  <c:v>5604.0</c:v>
                </c:pt>
                <c:pt idx="6762">
                  <c:v>5605.0</c:v>
                </c:pt>
                <c:pt idx="6763">
                  <c:v>5606.0</c:v>
                </c:pt>
                <c:pt idx="6764">
                  <c:v>5607.0</c:v>
                </c:pt>
                <c:pt idx="6765">
                  <c:v>5608.0</c:v>
                </c:pt>
                <c:pt idx="6766">
                  <c:v>5609.0</c:v>
                </c:pt>
                <c:pt idx="6767">
                  <c:v>5609.0</c:v>
                </c:pt>
                <c:pt idx="6768">
                  <c:v>5610.0</c:v>
                </c:pt>
                <c:pt idx="6769">
                  <c:v>5611.0</c:v>
                </c:pt>
                <c:pt idx="6770">
                  <c:v>5612.0</c:v>
                </c:pt>
                <c:pt idx="6771">
                  <c:v>5613.0</c:v>
                </c:pt>
                <c:pt idx="6772">
                  <c:v>5614.0</c:v>
                </c:pt>
                <c:pt idx="6773">
                  <c:v>5615.0</c:v>
                </c:pt>
                <c:pt idx="6774">
                  <c:v>5616.0</c:v>
                </c:pt>
                <c:pt idx="6775">
                  <c:v>5617.0</c:v>
                </c:pt>
                <c:pt idx="6776">
                  <c:v>5618.0</c:v>
                </c:pt>
                <c:pt idx="6777">
                  <c:v>5619.0</c:v>
                </c:pt>
                <c:pt idx="6778">
                  <c:v>5620.0</c:v>
                </c:pt>
                <c:pt idx="6779">
                  <c:v>5621.0</c:v>
                </c:pt>
                <c:pt idx="6780">
                  <c:v>5622.0</c:v>
                </c:pt>
                <c:pt idx="6781">
                  <c:v>5623.0</c:v>
                </c:pt>
                <c:pt idx="6782">
                  <c:v>5624.0</c:v>
                </c:pt>
                <c:pt idx="6783">
                  <c:v>5625.0</c:v>
                </c:pt>
                <c:pt idx="6784">
                  <c:v>5626.0</c:v>
                </c:pt>
                <c:pt idx="6785">
                  <c:v>5627.0</c:v>
                </c:pt>
                <c:pt idx="6786">
                  <c:v>5628.0</c:v>
                </c:pt>
                <c:pt idx="6787">
                  <c:v>5629.0</c:v>
                </c:pt>
                <c:pt idx="6788">
                  <c:v>5630.0</c:v>
                </c:pt>
                <c:pt idx="6789">
                  <c:v>5630.0</c:v>
                </c:pt>
                <c:pt idx="6790">
                  <c:v>5630.0</c:v>
                </c:pt>
                <c:pt idx="6791">
                  <c:v>5631.0</c:v>
                </c:pt>
                <c:pt idx="6792">
                  <c:v>5632.0</c:v>
                </c:pt>
                <c:pt idx="6793">
                  <c:v>5633.0</c:v>
                </c:pt>
                <c:pt idx="6794">
                  <c:v>5634.0</c:v>
                </c:pt>
                <c:pt idx="6795">
                  <c:v>5635.0</c:v>
                </c:pt>
                <c:pt idx="6796">
                  <c:v>5636.0</c:v>
                </c:pt>
                <c:pt idx="6797">
                  <c:v>5637.0</c:v>
                </c:pt>
                <c:pt idx="6798">
                  <c:v>5638.0</c:v>
                </c:pt>
                <c:pt idx="6799">
                  <c:v>5639.0</c:v>
                </c:pt>
                <c:pt idx="6800">
                  <c:v>5640.0</c:v>
                </c:pt>
                <c:pt idx="6801">
                  <c:v>5641.0</c:v>
                </c:pt>
                <c:pt idx="6802">
                  <c:v>5642.0</c:v>
                </c:pt>
                <c:pt idx="6803">
                  <c:v>5642.0</c:v>
                </c:pt>
                <c:pt idx="6804">
                  <c:v>5643.0</c:v>
                </c:pt>
                <c:pt idx="6805">
                  <c:v>5644.0</c:v>
                </c:pt>
                <c:pt idx="6806">
                  <c:v>5645.0</c:v>
                </c:pt>
                <c:pt idx="6807">
                  <c:v>5645.0</c:v>
                </c:pt>
                <c:pt idx="6808">
                  <c:v>5646.0</c:v>
                </c:pt>
                <c:pt idx="6809">
                  <c:v>5647.0</c:v>
                </c:pt>
                <c:pt idx="6810">
                  <c:v>5648.0</c:v>
                </c:pt>
                <c:pt idx="6811">
                  <c:v>5649.0</c:v>
                </c:pt>
                <c:pt idx="6812">
                  <c:v>5650.0</c:v>
                </c:pt>
                <c:pt idx="6813">
                  <c:v>5651.0</c:v>
                </c:pt>
                <c:pt idx="6814">
                  <c:v>5652.0</c:v>
                </c:pt>
                <c:pt idx="6815">
                  <c:v>5653.0</c:v>
                </c:pt>
                <c:pt idx="6816">
                  <c:v>5654.0</c:v>
                </c:pt>
                <c:pt idx="6817">
                  <c:v>5655.0</c:v>
                </c:pt>
                <c:pt idx="6818">
                  <c:v>5656.0</c:v>
                </c:pt>
                <c:pt idx="6819">
                  <c:v>5657.0</c:v>
                </c:pt>
                <c:pt idx="6820">
                  <c:v>5658.0</c:v>
                </c:pt>
                <c:pt idx="6821">
                  <c:v>5659.0</c:v>
                </c:pt>
                <c:pt idx="6822">
                  <c:v>5660.0</c:v>
                </c:pt>
                <c:pt idx="6823">
                  <c:v>5660.0</c:v>
                </c:pt>
                <c:pt idx="6824">
                  <c:v>5661.0</c:v>
                </c:pt>
                <c:pt idx="6825">
                  <c:v>5662.0</c:v>
                </c:pt>
                <c:pt idx="6826">
                  <c:v>5663.0</c:v>
                </c:pt>
                <c:pt idx="6827">
                  <c:v>5664.0</c:v>
                </c:pt>
                <c:pt idx="6828">
                  <c:v>5665.0</c:v>
                </c:pt>
                <c:pt idx="6829">
                  <c:v>5666.0</c:v>
                </c:pt>
                <c:pt idx="6830">
                  <c:v>5666.0</c:v>
                </c:pt>
                <c:pt idx="6831">
                  <c:v>5667.0</c:v>
                </c:pt>
                <c:pt idx="6832">
                  <c:v>5667.0</c:v>
                </c:pt>
                <c:pt idx="6833">
                  <c:v>5667.0</c:v>
                </c:pt>
                <c:pt idx="6834">
                  <c:v>5668.0</c:v>
                </c:pt>
                <c:pt idx="6835">
                  <c:v>5669.0</c:v>
                </c:pt>
                <c:pt idx="6836">
                  <c:v>5670.0</c:v>
                </c:pt>
                <c:pt idx="6837">
                  <c:v>5671.0</c:v>
                </c:pt>
                <c:pt idx="6838">
                  <c:v>5671.0</c:v>
                </c:pt>
                <c:pt idx="6839">
                  <c:v>5671.0</c:v>
                </c:pt>
                <c:pt idx="6840">
                  <c:v>5672.0</c:v>
                </c:pt>
                <c:pt idx="6841">
                  <c:v>5672.0</c:v>
                </c:pt>
                <c:pt idx="6842">
                  <c:v>5672.0</c:v>
                </c:pt>
                <c:pt idx="6843">
                  <c:v>5673.0</c:v>
                </c:pt>
                <c:pt idx="6844">
                  <c:v>5674.0</c:v>
                </c:pt>
                <c:pt idx="6845">
                  <c:v>5675.0</c:v>
                </c:pt>
                <c:pt idx="6846">
                  <c:v>5676.0</c:v>
                </c:pt>
                <c:pt idx="6847">
                  <c:v>5677.0</c:v>
                </c:pt>
                <c:pt idx="6848">
                  <c:v>5678.0</c:v>
                </c:pt>
                <c:pt idx="6849">
                  <c:v>5679.0</c:v>
                </c:pt>
                <c:pt idx="6850">
                  <c:v>5680.0</c:v>
                </c:pt>
                <c:pt idx="6851">
                  <c:v>5681.0</c:v>
                </c:pt>
                <c:pt idx="6852">
                  <c:v>5682.0</c:v>
                </c:pt>
                <c:pt idx="6853">
                  <c:v>5682.0</c:v>
                </c:pt>
                <c:pt idx="6854">
                  <c:v>5683.0</c:v>
                </c:pt>
                <c:pt idx="6855">
                  <c:v>5684.0</c:v>
                </c:pt>
                <c:pt idx="6856">
                  <c:v>5685.0</c:v>
                </c:pt>
                <c:pt idx="6857">
                  <c:v>5686.0</c:v>
                </c:pt>
                <c:pt idx="6858">
                  <c:v>5687.0</c:v>
                </c:pt>
                <c:pt idx="6859">
                  <c:v>5688.0</c:v>
                </c:pt>
                <c:pt idx="6860">
                  <c:v>5689.0</c:v>
                </c:pt>
                <c:pt idx="6861">
                  <c:v>5690.0</c:v>
                </c:pt>
                <c:pt idx="6862">
                  <c:v>5690.0</c:v>
                </c:pt>
                <c:pt idx="6863">
                  <c:v>5691.0</c:v>
                </c:pt>
                <c:pt idx="6864">
                  <c:v>5691.0</c:v>
                </c:pt>
                <c:pt idx="6865">
                  <c:v>5691.0</c:v>
                </c:pt>
                <c:pt idx="6866">
                  <c:v>5692.0</c:v>
                </c:pt>
                <c:pt idx="6867">
                  <c:v>5693.0</c:v>
                </c:pt>
                <c:pt idx="6868">
                  <c:v>5694.0</c:v>
                </c:pt>
                <c:pt idx="6869">
                  <c:v>5695.0</c:v>
                </c:pt>
                <c:pt idx="6870">
                  <c:v>5696.0</c:v>
                </c:pt>
                <c:pt idx="6871">
                  <c:v>5697.0</c:v>
                </c:pt>
                <c:pt idx="6872">
                  <c:v>5698.0</c:v>
                </c:pt>
                <c:pt idx="6873">
                  <c:v>5699.0</c:v>
                </c:pt>
                <c:pt idx="6874">
                  <c:v>5700.0</c:v>
                </c:pt>
                <c:pt idx="6875">
                  <c:v>5701.0</c:v>
                </c:pt>
                <c:pt idx="6876">
                  <c:v>5702.0</c:v>
                </c:pt>
                <c:pt idx="6877">
                  <c:v>5703.0</c:v>
                </c:pt>
                <c:pt idx="6878">
                  <c:v>5703.0</c:v>
                </c:pt>
                <c:pt idx="6879">
                  <c:v>5704.0</c:v>
                </c:pt>
                <c:pt idx="6880">
                  <c:v>5705.0</c:v>
                </c:pt>
                <c:pt idx="6881">
                  <c:v>5706.0</c:v>
                </c:pt>
                <c:pt idx="6882">
                  <c:v>5707.0</c:v>
                </c:pt>
                <c:pt idx="6883">
                  <c:v>5708.0</c:v>
                </c:pt>
                <c:pt idx="6884">
                  <c:v>5709.0</c:v>
                </c:pt>
                <c:pt idx="6885">
                  <c:v>5710.0</c:v>
                </c:pt>
                <c:pt idx="6886">
                  <c:v>5710.0</c:v>
                </c:pt>
                <c:pt idx="6887">
                  <c:v>5711.0</c:v>
                </c:pt>
                <c:pt idx="6888">
                  <c:v>5712.0</c:v>
                </c:pt>
                <c:pt idx="6889">
                  <c:v>5713.0</c:v>
                </c:pt>
                <c:pt idx="6890">
                  <c:v>5714.0</c:v>
                </c:pt>
                <c:pt idx="6891">
                  <c:v>5715.0</c:v>
                </c:pt>
                <c:pt idx="6892">
                  <c:v>5716.0</c:v>
                </c:pt>
                <c:pt idx="6893">
                  <c:v>5717.0</c:v>
                </c:pt>
                <c:pt idx="6894">
                  <c:v>5718.0</c:v>
                </c:pt>
                <c:pt idx="6895">
                  <c:v>5719.0</c:v>
                </c:pt>
                <c:pt idx="6896">
                  <c:v>5720.0</c:v>
                </c:pt>
                <c:pt idx="6897">
                  <c:v>5721.0</c:v>
                </c:pt>
                <c:pt idx="6898">
                  <c:v>5722.0</c:v>
                </c:pt>
                <c:pt idx="6899">
                  <c:v>5723.0</c:v>
                </c:pt>
                <c:pt idx="6900">
                  <c:v>5724.0</c:v>
                </c:pt>
                <c:pt idx="6901">
                  <c:v>5725.0</c:v>
                </c:pt>
                <c:pt idx="6902">
                  <c:v>5726.0</c:v>
                </c:pt>
                <c:pt idx="6903">
                  <c:v>5727.0</c:v>
                </c:pt>
                <c:pt idx="6904">
                  <c:v>5728.0</c:v>
                </c:pt>
                <c:pt idx="6905">
                  <c:v>5729.0</c:v>
                </c:pt>
                <c:pt idx="6906">
                  <c:v>5730.0</c:v>
                </c:pt>
                <c:pt idx="6907">
                  <c:v>5731.0</c:v>
                </c:pt>
                <c:pt idx="6908">
                  <c:v>5732.0</c:v>
                </c:pt>
                <c:pt idx="6909">
                  <c:v>5733.0</c:v>
                </c:pt>
                <c:pt idx="6910">
                  <c:v>5733.0</c:v>
                </c:pt>
                <c:pt idx="6911">
                  <c:v>5733.0</c:v>
                </c:pt>
                <c:pt idx="6912">
                  <c:v>5733.0</c:v>
                </c:pt>
                <c:pt idx="6913">
                  <c:v>5734.0</c:v>
                </c:pt>
                <c:pt idx="6914">
                  <c:v>5735.0</c:v>
                </c:pt>
                <c:pt idx="6915">
                  <c:v>5736.0</c:v>
                </c:pt>
                <c:pt idx="6916">
                  <c:v>5737.0</c:v>
                </c:pt>
                <c:pt idx="6917">
                  <c:v>5737.0</c:v>
                </c:pt>
                <c:pt idx="6918">
                  <c:v>5738.0</c:v>
                </c:pt>
                <c:pt idx="6919">
                  <c:v>5739.0</c:v>
                </c:pt>
                <c:pt idx="6920">
                  <c:v>5739.0</c:v>
                </c:pt>
                <c:pt idx="6921">
                  <c:v>5740.0</c:v>
                </c:pt>
                <c:pt idx="6922">
                  <c:v>5741.0</c:v>
                </c:pt>
                <c:pt idx="6923">
                  <c:v>5742.0</c:v>
                </c:pt>
                <c:pt idx="6924">
                  <c:v>5743.0</c:v>
                </c:pt>
                <c:pt idx="6925">
                  <c:v>5744.0</c:v>
                </c:pt>
                <c:pt idx="6926">
                  <c:v>5745.0</c:v>
                </c:pt>
                <c:pt idx="6927">
                  <c:v>5746.0</c:v>
                </c:pt>
                <c:pt idx="6928">
                  <c:v>5747.0</c:v>
                </c:pt>
                <c:pt idx="6929">
                  <c:v>5748.0</c:v>
                </c:pt>
                <c:pt idx="6930">
                  <c:v>5749.0</c:v>
                </c:pt>
                <c:pt idx="6931">
                  <c:v>5750.0</c:v>
                </c:pt>
                <c:pt idx="6932">
                  <c:v>5751.0</c:v>
                </c:pt>
                <c:pt idx="6933">
                  <c:v>5752.0</c:v>
                </c:pt>
                <c:pt idx="6934">
                  <c:v>5753.0</c:v>
                </c:pt>
                <c:pt idx="6935">
                  <c:v>5753.0</c:v>
                </c:pt>
                <c:pt idx="6936">
                  <c:v>5754.0</c:v>
                </c:pt>
                <c:pt idx="6937">
                  <c:v>5755.0</c:v>
                </c:pt>
                <c:pt idx="6938">
                  <c:v>5756.0</c:v>
                </c:pt>
                <c:pt idx="6939">
                  <c:v>5757.0</c:v>
                </c:pt>
                <c:pt idx="6940">
                  <c:v>5758.0</c:v>
                </c:pt>
                <c:pt idx="6941">
                  <c:v>5758.0</c:v>
                </c:pt>
                <c:pt idx="6942">
                  <c:v>5758.0</c:v>
                </c:pt>
                <c:pt idx="6943">
                  <c:v>5758.0</c:v>
                </c:pt>
                <c:pt idx="6944">
                  <c:v>5759.0</c:v>
                </c:pt>
                <c:pt idx="6945">
                  <c:v>5760.0</c:v>
                </c:pt>
                <c:pt idx="6946">
                  <c:v>5760.0</c:v>
                </c:pt>
                <c:pt idx="6947">
                  <c:v>5761.0</c:v>
                </c:pt>
                <c:pt idx="6948">
                  <c:v>5762.0</c:v>
                </c:pt>
                <c:pt idx="6949">
                  <c:v>5762.0</c:v>
                </c:pt>
                <c:pt idx="6950">
                  <c:v>5763.0</c:v>
                </c:pt>
                <c:pt idx="6951">
                  <c:v>5764.0</c:v>
                </c:pt>
                <c:pt idx="6952">
                  <c:v>5764.0</c:v>
                </c:pt>
                <c:pt idx="6953">
                  <c:v>5765.0</c:v>
                </c:pt>
                <c:pt idx="6954">
                  <c:v>5766.0</c:v>
                </c:pt>
                <c:pt idx="6955">
                  <c:v>5767.0</c:v>
                </c:pt>
                <c:pt idx="6956">
                  <c:v>5768.0</c:v>
                </c:pt>
                <c:pt idx="6957">
                  <c:v>5769.0</c:v>
                </c:pt>
                <c:pt idx="6958">
                  <c:v>5770.0</c:v>
                </c:pt>
                <c:pt idx="6959">
                  <c:v>5770.0</c:v>
                </c:pt>
                <c:pt idx="6960">
                  <c:v>5771.0</c:v>
                </c:pt>
                <c:pt idx="6961">
                  <c:v>5772.0</c:v>
                </c:pt>
                <c:pt idx="6962">
                  <c:v>5773.0</c:v>
                </c:pt>
                <c:pt idx="6963">
                  <c:v>5774.0</c:v>
                </c:pt>
                <c:pt idx="6964">
                  <c:v>5775.0</c:v>
                </c:pt>
                <c:pt idx="6965">
                  <c:v>5775.0</c:v>
                </c:pt>
                <c:pt idx="6966">
                  <c:v>5775.0</c:v>
                </c:pt>
                <c:pt idx="6967">
                  <c:v>5775.0</c:v>
                </c:pt>
                <c:pt idx="6968">
                  <c:v>5775.0</c:v>
                </c:pt>
                <c:pt idx="6969">
                  <c:v>5775.0</c:v>
                </c:pt>
                <c:pt idx="6970">
                  <c:v>5775.0</c:v>
                </c:pt>
                <c:pt idx="6971">
                  <c:v>5775.0</c:v>
                </c:pt>
                <c:pt idx="6972">
                  <c:v>5776.0</c:v>
                </c:pt>
                <c:pt idx="6973">
                  <c:v>5777.0</c:v>
                </c:pt>
                <c:pt idx="6974">
                  <c:v>5777.0</c:v>
                </c:pt>
                <c:pt idx="6975">
                  <c:v>5778.0</c:v>
                </c:pt>
                <c:pt idx="6976">
                  <c:v>5779.0</c:v>
                </c:pt>
                <c:pt idx="6977">
                  <c:v>5780.0</c:v>
                </c:pt>
                <c:pt idx="6978">
                  <c:v>5780.0</c:v>
                </c:pt>
                <c:pt idx="6979">
                  <c:v>5780.0</c:v>
                </c:pt>
                <c:pt idx="6980">
                  <c:v>5781.0</c:v>
                </c:pt>
                <c:pt idx="6981">
                  <c:v>5782.0</c:v>
                </c:pt>
                <c:pt idx="6982">
                  <c:v>5783.0</c:v>
                </c:pt>
                <c:pt idx="6983">
                  <c:v>5784.0</c:v>
                </c:pt>
                <c:pt idx="6984">
                  <c:v>5785.0</c:v>
                </c:pt>
                <c:pt idx="6985">
                  <c:v>5786.0</c:v>
                </c:pt>
                <c:pt idx="6986">
                  <c:v>5787.0</c:v>
                </c:pt>
                <c:pt idx="6987">
                  <c:v>5788.0</c:v>
                </c:pt>
                <c:pt idx="6988">
                  <c:v>5789.0</c:v>
                </c:pt>
                <c:pt idx="6989">
                  <c:v>5790.0</c:v>
                </c:pt>
                <c:pt idx="6990">
                  <c:v>5791.0</c:v>
                </c:pt>
                <c:pt idx="6991">
                  <c:v>5792.0</c:v>
                </c:pt>
                <c:pt idx="6992">
                  <c:v>5793.0</c:v>
                </c:pt>
                <c:pt idx="6993">
                  <c:v>5794.0</c:v>
                </c:pt>
                <c:pt idx="6994">
                  <c:v>5795.0</c:v>
                </c:pt>
                <c:pt idx="6995">
                  <c:v>5795.0</c:v>
                </c:pt>
                <c:pt idx="6996">
                  <c:v>5796.0</c:v>
                </c:pt>
                <c:pt idx="6997">
                  <c:v>5797.0</c:v>
                </c:pt>
                <c:pt idx="6998">
                  <c:v>5797.0</c:v>
                </c:pt>
                <c:pt idx="6999">
                  <c:v>5798.0</c:v>
                </c:pt>
                <c:pt idx="7000">
                  <c:v>5799.0</c:v>
                </c:pt>
                <c:pt idx="7001">
                  <c:v>5800.0</c:v>
                </c:pt>
                <c:pt idx="7002">
                  <c:v>5801.0</c:v>
                </c:pt>
                <c:pt idx="7003">
                  <c:v>5801.0</c:v>
                </c:pt>
                <c:pt idx="7004">
                  <c:v>5802.0</c:v>
                </c:pt>
                <c:pt idx="7005">
                  <c:v>5803.0</c:v>
                </c:pt>
                <c:pt idx="7006">
                  <c:v>5804.0</c:v>
                </c:pt>
                <c:pt idx="7007">
                  <c:v>5805.0</c:v>
                </c:pt>
                <c:pt idx="7008">
                  <c:v>5806.0</c:v>
                </c:pt>
                <c:pt idx="7009">
                  <c:v>5806.0</c:v>
                </c:pt>
                <c:pt idx="7010">
                  <c:v>5807.0</c:v>
                </c:pt>
                <c:pt idx="7011">
                  <c:v>5808.0</c:v>
                </c:pt>
                <c:pt idx="7012">
                  <c:v>5809.0</c:v>
                </c:pt>
                <c:pt idx="7013">
                  <c:v>5810.0</c:v>
                </c:pt>
                <c:pt idx="7014">
                  <c:v>5811.0</c:v>
                </c:pt>
                <c:pt idx="7015">
                  <c:v>5812.0</c:v>
                </c:pt>
                <c:pt idx="7016">
                  <c:v>5813.0</c:v>
                </c:pt>
                <c:pt idx="7017">
                  <c:v>5814.0</c:v>
                </c:pt>
                <c:pt idx="7018">
                  <c:v>5815.0</c:v>
                </c:pt>
                <c:pt idx="7019">
                  <c:v>5815.0</c:v>
                </c:pt>
                <c:pt idx="7020">
                  <c:v>5815.0</c:v>
                </c:pt>
                <c:pt idx="7021">
                  <c:v>5815.0</c:v>
                </c:pt>
                <c:pt idx="7022">
                  <c:v>5815.0</c:v>
                </c:pt>
                <c:pt idx="7023">
                  <c:v>5815.0</c:v>
                </c:pt>
                <c:pt idx="7024">
                  <c:v>5816.0</c:v>
                </c:pt>
                <c:pt idx="7025">
                  <c:v>5817.0</c:v>
                </c:pt>
                <c:pt idx="7026">
                  <c:v>5818.0</c:v>
                </c:pt>
                <c:pt idx="7027">
                  <c:v>5819.0</c:v>
                </c:pt>
                <c:pt idx="7028">
                  <c:v>5820.0</c:v>
                </c:pt>
                <c:pt idx="7029">
                  <c:v>5821.0</c:v>
                </c:pt>
                <c:pt idx="7030">
                  <c:v>5822.0</c:v>
                </c:pt>
                <c:pt idx="7031">
                  <c:v>5823.0</c:v>
                </c:pt>
                <c:pt idx="7032">
                  <c:v>5824.0</c:v>
                </c:pt>
                <c:pt idx="7033">
                  <c:v>5825.0</c:v>
                </c:pt>
                <c:pt idx="7034">
                  <c:v>5826.0</c:v>
                </c:pt>
                <c:pt idx="7035">
                  <c:v>5827.0</c:v>
                </c:pt>
                <c:pt idx="7036">
                  <c:v>5828.0</c:v>
                </c:pt>
                <c:pt idx="7037">
                  <c:v>5829.0</c:v>
                </c:pt>
                <c:pt idx="7038">
                  <c:v>5830.0</c:v>
                </c:pt>
                <c:pt idx="7039">
                  <c:v>5831.0</c:v>
                </c:pt>
                <c:pt idx="7040">
                  <c:v>5832.0</c:v>
                </c:pt>
                <c:pt idx="7041">
                  <c:v>5832.0</c:v>
                </c:pt>
                <c:pt idx="7042">
                  <c:v>5833.0</c:v>
                </c:pt>
                <c:pt idx="7043">
                  <c:v>5834.0</c:v>
                </c:pt>
                <c:pt idx="7044">
                  <c:v>5834.0</c:v>
                </c:pt>
                <c:pt idx="7045">
                  <c:v>5834.0</c:v>
                </c:pt>
                <c:pt idx="7046">
                  <c:v>5835.0</c:v>
                </c:pt>
                <c:pt idx="7047">
                  <c:v>5836.0</c:v>
                </c:pt>
                <c:pt idx="7048">
                  <c:v>5837.0</c:v>
                </c:pt>
                <c:pt idx="7049">
                  <c:v>5838.0</c:v>
                </c:pt>
                <c:pt idx="7050">
                  <c:v>5838.0</c:v>
                </c:pt>
                <c:pt idx="7051">
                  <c:v>5838.0</c:v>
                </c:pt>
                <c:pt idx="7052">
                  <c:v>5839.0</c:v>
                </c:pt>
                <c:pt idx="7053">
                  <c:v>5840.0</c:v>
                </c:pt>
                <c:pt idx="7054">
                  <c:v>5841.0</c:v>
                </c:pt>
                <c:pt idx="7055">
                  <c:v>5841.0</c:v>
                </c:pt>
                <c:pt idx="7056">
                  <c:v>5841.0</c:v>
                </c:pt>
                <c:pt idx="7057">
                  <c:v>5842.0</c:v>
                </c:pt>
                <c:pt idx="7058">
                  <c:v>5842.0</c:v>
                </c:pt>
                <c:pt idx="7059">
                  <c:v>5843.0</c:v>
                </c:pt>
                <c:pt idx="7060">
                  <c:v>5844.0</c:v>
                </c:pt>
                <c:pt idx="7061">
                  <c:v>5845.0</c:v>
                </c:pt>
                <c:pt idx="7062">
                  <c:v>5846.0</c:v>
                </c:pt>
                <c:pt idx="7063">
                  <c:v>5847.0</c:v>
                </c:pt>
                <c:pt idx="7064">
                  <c:v>5848.0</c:v>
                </c:pt>
                <c:pt idx="7065">
                  <c:v>5849.0</c:v>
                </c:pt>
                <c:pt idx="7066">
                  <c:v>5850.0</c:v>
                </c:pt>
                <c:pt idx="7067">
                  <c:v>5851.0</c:v>
                </c:pt>
                <c:pt idx="7068">
                  <c:v>5852.0</c:v>
                </c:pt>
                <c:pt idx="7069">
                  <c:v>5853.0</c:v>
                </c:pt>
                <c:pt idx="7070">
                  <c:v>5854.0</c:v>
                </c:pt>
                <c:pt idx="7071">
                  <c:v>5855.0</c:v>
                </c:pt>
                <c:pt idx="7072">
                  <c:v>5856.0</c:v>
                </c:pt>
                <c:pt idx="7073">
                  <c:v>5857.0</c:v>
                </c:pt>
                <c:pt idx="7074">
                  <c:v>5858.0</c:v>
                </c:pt>
                <c:pt idx="7075">
                  <c:v>5859.0</c:v>
                </c:pt>
                <c:pt idx="7076">
                  <c:v>5860.0</c:v>
                </c:pt>
                <c:pt idx="7077">
                  <c:v>5861.0</c:v>
                </c:pt>
                <c:pt idx="7078">
                  <c:v>5862.0</c:v>
                </c:pt>
                <c:pt idx="7079">
                  <c:v>5863.0</c:v>
                </c:pt>
                <c:pt idx="7080">
                  <c:v>5864.0</c:v>
                </c:pt>
                <c:pt idx="7081">
                  <c:v>5865.0</c:v>
                </c:pt>
                <c:pt idx="7082">
                  <c:v>5866.0</c:v>
                </c:pt>
                <c:pt idx="7083">
                  <c:v>5866.0</c:v>
                </c:pt>
                <c:pt idx="7084">
                  <c:v>5866.0</c:v>
                </c:pt>
                <c:pt idx="7085">
                  <c:v>5867.0</c:v>
                </c:pt>
                <c:pt idx="7086">
                  <c:v>5868.0</c:v>
                </c:pt>
                <c:pt idx="7087">
                  <c:v>5869.0</c:v>
                </c:pt>
                <c:pt idx="7088">
                  <c:v>5870.0</c:v>
                </c:pt>
                <c:pt idx="7089">
                  <c:v>5871.0</c:v>
                </c:pt>
                <c:pt idx="7090">
                  <c:v>5872.0</c:v>
                </c:pt>
                <c:pt idx="7091">
                  <c:v>5873.0</c:v>
                </c:pt>
                <c:pt idx="7092">
                  <c:v>5874.0</c:v>
                </c:pt>
                <c:pt idx="7093">
                  <c:v>5875.0</c:v>
                </c:pt>
                <c:pt idx="7094">
                  <c:v>5876.0</c:v>
                </c:pt>
                <c:pt idx="7095">
                  <c:v>5876.0</c:v>
                </c:pt>
                <c:pt idx="7096">
                  <c:v>5877.0</c:v>
                </c:pt>
                <c:pt idx="7097">
                  <c:v>5878.0</c:v>
                </c:pt>
                <c:pt idx="7098">
                  <c:v>5879.0</c:v>
                </c:pt>
                <c:pt idx="7099">
                  <c:v>5880.0</c:v>
                </c:pt>
                <c:pt idx="7100">
                  <c:v>5881.0</c:v>
                </c:pt>
                <c:pt idx="7101">
                  <c:v>5882.0</c:v>
                </c:pt>
                <c:pt idx="7102">
                  <c:v>5883.0</c:v>
                </c:pt>
                <c:pt idx="7103">
                  <c:v>5884.0</c:v>
                </c:pt>
                <c:pt idx="7104">
                  <c:v>5885.0</c:v>
                </c:pt>
                <c:pt idx="7105">
                  <c:v>5886.0</c:v>
                </c:pt>
                <c:pt idx="7106">
                  <c:v>5887.0</c:v>
                </c:pt>
                <c:pt idx="7107">
                  <c:v>5888.0</c:v>
                </c:pt>
                <c:pt idx="7108">
                  <c:v>5889.0</c:v>
                </c:pt>
                <c:pt idx="7109">
                  <c:v>5889.0</c:v>
                </c:pt>
                <c:pt idx="7110">
                  <c:v>5890.0</c:v>
                </c:pt>
                <c:pt idx="7111">
                  <c:v>5891.0</c:v>
                </c:pt>
                <c:pt idx="7112">
                  <c:v>5892.0</c:v>
                </c:pt>
                <c:pt idx="7113">
                  <c:v>5893.0</c:v>
                </c:pt>
                <c:pt idx="7114">
                  <c:v>5894.0</c:v>
                </c:pt>
                <c:pt idx="7115">
                  <c:v>5895.0</c:v>
                </c:pt>
                <c:pt idx="7116">
                  <c:v>5896.0</c:v>
                </c:pt>
                <c:pt idx="7117">
                  <c:v>5897.0</c:v>
                </c:pt>
                <c:pt idx="7118">
                  <c:v>5898.0</c:v>
                </c:pt>
                <c:pt idx="7119">
                  <c:v>5899.0</c:v>
                </c:pt>
                <c:pt idx="7120">
                  <c:v>5900.0</c:v>
                </c:pt>
                <c:pt idx="7121">
                  <c:v>5900.0</c:v>
                </c:pt>
                <c:pt idx="7122">
                  <c:v>5900.0</c:v>
                </c:pt>
                <c:pt idx="7123">
                  <c:v>5901.0</c:v>
                </c:pt>
                <c:pt idx="7124">
                  <c:v>5901.0</c:v>
                </c:pt>
                <c:pt idx="7125">
                  <c:v>5902.0</c:v>
                </c:pt>
                <c:pt idx="7126">
                  <c:v>5902.0</c:v>
                </c:pt>
                <c:pt idx="7127">
                  <c:v>5902.0</c:v>
                </c:pt>
                <c:pt idx="7128">
                  <c:v>5902.0</c:v>
                </c:pt>
                <c:pt idx="7129">
                  <c:v>5903.0</c:v>
                </c:pt>
                <c:pt idx="7130">
                  <c:v>5904.0</c:v>
                </c:pt>
                <c:pt idx="7131">
                  <c:v>5905.0</c:v>
                </c:pt>
                <c:pt idx="7132">
                  <c:v>5906.0</c:v>
                </c:pt>
                <c:pt idx="7133">
                  <c:v>5907.0</c:v>
                </c:pt>
                <c:pt idx="7134">
                  <c:v>5908.0</c:v>
                </c:pt>
                <c:pt idx="7135">
                  <c:v>5909.0</c:v>
                </c:pt>
                <c:pt idx="7136">
                  <c:v>5910.0</c:v>
                </c:pt>
                <c:pt idx="7137">
                  <c:v>5911.0</c:v>
                </c:pt>
                <c:pt idx="7138">
                  <c:v>5912.0</c:v>
                </c:pt>
                <c:pt idx="7139">
                  <c:v>5913.0</c:v>
                </c:pt>
                <c:pt idx="7140">
                  <c:v>5914.0</c:v>
                </c:pt>
                <c:pt idx="7141">
                  <c:v>5915.0</c:v>
                </c:pt>
                <c:pt idx="7142">
                  <c:v>5916.0</c:v>
                </c:pt>
                <c:pt idx="7143">
                  <c:v>5916.0</c:v>
                </c:pt>
                <c:pt idx="7144">
                  <c:v>5917.0</c:v>
                </c:pt>
                <c:pt idx="7145">
                  <c:v>5918.0</c:v>
                </c:pt>
                <c:pt idx="7146">
                  <c:v>5918.0</c:v>
                </c:pt>
                <c:pt idx="7147">
                  <c:v>5919.0</c:v>
                </c:pt>
                <c:pt idx="7148">
                  <c:v>5920.0</c:v>
                </c:pt>
                <c:pt idx="7149">
                  <c:v>5920.0</c:v>
                </c:pt>
                <c:pt idx="7150">
                  <c:v>5921.0</c:v>
                </c:pt>
                <c:pt idx="7151">
                  <c:v>5922.0</c:v>
                </c:pt>
                <c:pt idx="7152">
                  <c:v>5923.0</c:v>
                </c:pt>
                <c:pt idx="7153">
                  <c:v>5924.0</c:v>
                </c:pt>
                <c:pt idx="7154">
                  <c:v>5924.0</c:v>
                </c:pt>
                <c:pt idx="7155">
                  <c:v>5925.0</c:v>
                </c:pt>
                <c:pt idx="7156">
                  <c:v>5926.0</c:v>
                </c:pt>
                <c:pt idx="7157">
                  <c:v>5927.0</c:v>
                </c:pt>
                <c:pt idx="7158">
                  <c:v>5928.0</c:v>
                </c:pt>
                <c:pt idx="7159">
                  <c:v>5929.0</c:v>
                </c:pt>
                <c:pt idx="7160">
                  <c:v>5929.0</c:v>
                </c:pt>
                <c:pt idx="7161">
                  <c:v>5930.0</c:v>
                </c:pt>
                <c:pt idx="7162">
                  <c:v>5931.0</c:v>
                </c:pt>
                <c:pt idx="7163">
                  <c:v>5932.0</c:v>
                </c:pt>
                <c:pt idx="7164">
                  <c:v>5933.0</c:v>
                </c:pt>
                <c:pt idx="7165">
                  <c:v>5934.0</c:v>
                </c:pt>
                <c:pt idx="7166">
                  <c:v>5935.0</c:v>
                </c:pt>
                <c:pt idx="7167">
                  <c:v>5935.0</c:v>
                </c:pt>
                <c:pt idx="7168">
                  <c:v>5936.0</c:v>
                </c:pt>
                <c:pt idx="7169">
                  <c:v>5937.0</c:v>
                </c:pt>
                <c:pt idx="7170">
                  <c:v>5937.0</c:v>
                </c:pt>
                <c:pt idx="7171">
                  <c:v>5938.0</c:v>
                </c:pt>
                <c:pt idx="7172">
                  <c:v>5939.0</c:v>
                </c:pt>
                <c:pt idx="7173">
                  <c:v>5940.0</c:v>
                </c:pt>
                <c:pt idx="7174">
                  <c:v>5941.0</c:v>
                </c:pt>
                <c:pt idx="7175">
                  <c:v>5941.0</c:v>
                </c:pt>
                <c:pt idx="7176">
                  <c:v>5942.0</c:v>
                </c:pt>
                <c:pt idx="7177">
                  <c:v>5943.0</c:v>
                </c:pt>
                <c:pt idx="7178">
                  <c:v>5944.0</c:v>
                </c:pt>
                <c:pt idx="7179">
                  <c:v>5944.0</c:v>
                </c:pt>
                <c:pt idx="7180">
                  <c:v>5945.0</c:v>
                </c:pt>
                <c:pt idx="7181">
                  <c:v>5945.0</c:v>
                </c:pt>
                <c:pt idx="7182">
                  <c:v>5946.0</c:v>
                </c:pt>
                <c:pt idx="7183">
                  <c:v>5947.0</c:v>
                </c:pt>
                <c:pt idx="7184">
                  <c:v>5948.0</c:v>
                </c:pt>
                <c:pt idx="7185">
                  <c:v>5949.0</c:v>
                </c:pt>
                <c:pt idx="7186">
                  <c:v>5950.0</c:v>
                </c:pt>
                <c:pt idx="7187">
                  <c:v>5950.0</c:v>
                </c:pt>
                <c:pt idx="7188">
                  <c:v>5951.0</c:v>
                </c:pt>
                <c:pt idx="7189">
                  <c:v>5951.0</c:v>
                </c:pt>
                <c:pt idx="7190">
                  <c:v>5951.0</c:v>
                </c:pt>
                <c:pt idx="7191">
                  <c:v>5952.0</c:v>
                </c:pt>
                <c:pt idx="7192">
                  <c:v>5952.0</c:v>
                </c:pt>
                <c:pt idx="7193">
                  <c:v>5952.0</c:v>
                </c:pt>
                <c:pt idx="7194">
                  <c:v>5953.0</c:v>
                </c:pt>
                <c:pt idx="7195">
                  <c:v>5953.0</c:v>
                </c:pt>
                <c:pt idx="7196">
                  <c:v>5953.0</c:v>
                </c:pt>
                <c:pt idx="7197">
                  <c:v>5953.0</c:v>
                </c:pt>
                <c:pt idx="7198">
                  <c:v>5953.0</c:v>
                </c:pt>
                <c:pt idx="7199">
                  <c:v>5954.0</c:v>
                </c:pt>
                <c:pt idx="7200">
                  <c:v>5955.0</c:v>
                </c:pt>
                <c:pt idx="7201">
                  <c:v>5956.0</c:v>
                </c:pt>
                <c:pt idx="7202">
                  <c:v>5957.0</c:v>
                </c:pt>
                <c:pt idx="7203">
                  <c:v>5958.0</c:v>
                </c:pt>
                <c:pt idx="7204">
                  <c:v>5959.0</c:v>
                </c:pt>
                <c:pt idx="7205">
                  <c:v>5960.0</c:v>
                </c:pt>
                <c:pt idx="7206">
                  <c:v>5961.0</c:v>
                </c:pt>
                <c:pt idx="7207">
                  <c:v>5962.0</c:v>
                </c:pt>
                <c:pt idx="7208">
                  <c:v>5963.0</c:v>
                </c:pt>
                <c:pt idx="7209">
                  <c:v>5964.0</c:v>
                </c:pt>
                <c:pt idx="7210">
                  <c:v>5964.0</c:v>
                </c:pt>
                <c:pt idx="7211">
                  <c:v>5965.0</c:v>
                </c:pt>
                <c:pt idx="7212">
                  <c:v>5966.0</c:v>
                </c:pt>
                <c:pt idx="7213">
                  <c:v>5967.0</c:v>
                </c:pt>
                <c:pt idx="7214">
                  <c:v>5968.0</c:v>
                </c:pt>
                <c:pt idx="7215">
                  <c:v>5969.0</c:v>
                </c:pt>
                <c:pt idx="7216">
                  <c:v>5970.0</c:v>
                </c:pt>
                <c:pt idx="7217">
                  <c:v>5971.0</c:v>
                </c:pt>
                <c:pt idx="7218">
                  <c:v>5972.0</c:v>
                </c:pt>
                <c:pt idx="7219">
                  <c:v>5973.0</c:v>
                </c:pt>
                <c:pt idx="7220">
                  <c:v>5974.0</c:v>
                </c:pt>
                <c:pt idx="7221">
                  <c:v>5975.0</c:v>
                </c:pt>
                <c:pt idx="7222">
                  <c:v>5976.0</c:v>
                </c:pt>
                <c:pt idx="7223">
                  <c:v>5977.0</c:v>
                </c:pt>
                <c:pt idx="7224">
                  <c:v>5978.0</c:v>
                </c:pt>
                <c:pt idx="7225">
                  <c:v>5979.0</c:v>
                </c:pt>
                <c:pt idx="7226">
                  <c:v>5979.0</c:v>
                </c:pt>
                <c:pt idx="7227">
                  <c:v>5980.0</c:v>
                </c:pt>
                <c:pt idx="7228">
                  <c:v>5981.0</c:v>
                </c:pt>
                <c:pt idx="7229">
                  <c:v>5982.0</c:v>
                </c:pt>
                <c:pt idx="7230">
                  <c:v>5983.0</c:v>
                </c:pt>
                <c:pt idx="7231">
                  <c:v>5984.0</c:v>
                </c:pt>
                <c:pt idx="7232">
                  <c:v>5984.0</c:v>
                </c:pt>
                <c:pt idx="7233">
                  <c:v>5985.0</c:v>
                </c:pt>
                <c:pt idx="7234">
                  <c:v>5985.0</c:v>
                </c:pt>
                <c:pt idx="7235">
                  <c:v>5985.0</c:v>
                </c:pt>
                <c:pt idx="7236">
                  <c:v>5985.0</c:v>
                </c:pt>
                <c:pt idx="7237">
                  <c:v>5986.0</c:v>
                </c:pt>
                <c:pt idx="7238">
                  <c:v>5987.0</c:v>
                </c:pt>
                <c:pt idx="7239">
                  <c:v>5988.0</c:v>
                </c:pt>
                <c:pt idx="7240">
                  <c:v>5989.0</c:v>
                </c:pt>
                <c:pt idx="7241">
                  <c:v>5990.0</c:v>
                </c:pt>
                <c:pt idx="7242">
                  <c:v>5991.0</c:v>
                </c:pt>
                <c:pt idx="7243">
                  <c:v>5992.0</c:v>
                </c:pt>
                <c:pt idx="7244">
                  <c:v>5993.0</c:v>
                </c:pt>
                <c:pt idx="7245">
                  <c:v>5994.0</c:v>
                </c:pt>
                <c:pt idx="7246">
                  <c:v>5994.0</c:v>
                </c:pt>
                <c:pt idx="7247">
                  <c:v>5995.0</c:v>
                </c:pt>
                <c:pt idx="7248">
                  <c:v>5996.0</c:v>
                </c:pt>
                <c:pt idx="7249">
                  <c:v>5997.0</c:v>
                </c:pt>
                <c:pt idx="7250">
                  <c:v>5998.0</c:v>
                </c:pt>
                <c:pt idx="7251">
                  <c:v>5999.0</c:v>
                </c:pt>
                <c:pt idx="7252">
                  <c:v>6000.0</c:v>
                </c:pt>
                <c:pt idx="7253">
                  <c:v>6001.0</c:v>
                </c:pt>
                <c:pt idx="7254">
                  <c:v>6002.0</c:v>
                </c:pt>
                <c:pt idx="7255">
                  <c:v>6003.0</c:v>
                </c:pt>
                <c:pt idx="7256">
                  <c:v>6004.0</c:v>
                </c:pt>
                <c:pt idx="7257">
                  <c:v>6005.0</c:v>
                </c:pt>
                <c:pt idx="7258">
                  <c:v>6006.0</c:v>
                </c:pt>
                <c:pt idx="7259">
                  <c:v>6007.0</c:v>
                </c:pt>
                <c:pt idx="7260">
                  <c:v>6008.0</c:v>
                </c:pt>
                <c:pt idx="7261">
                  <c:v>6009.0</c:v>
                </c:pt>
                <c:pt idx="7262">
                  <c:v>6009.0</c:v>
                </c:pt>
                <c:pt idx="7263">
                  <c:v>6010.0</c:v>
                </c:pt>
                <c:pt idx="7264">
                  <c:v>6011.0</c:v>
                </c:pt>
                <c:pt idx="7265">
                  <c:v>6012.0</c:v>
                </c:pt>
                <c:pt idx="7266">
                  <c:v>6013.0</c:v>
                </c:pt>
                <c:pt idx="7267">
                  <c:v>6013.0</c:v>
                </c:pt>
                <c:pt idx="7268">
                  <c:v>6014.0</c:v>
                </c:pt>
                <c:pt idx="7269">
                  <c:v>6014.0</c:v>
                </c:pt>
                <c:pt idx="7270">
                  <c:v>6015.0</c:v>
                </c:pt>
                <c:pt idx="7271">
                  <c:v>6016.0</c:v>
                </c:pt>
                <c:pt idx="7272">
                  <c:v>6017.0</c:v>
                </c:pt>
                <c:pt idx="7273">
                  <c:v>6018.0</c:v>
                </c:pt>
                <c:pt idx="7274">
                  <c:v>6019.0</c:v>
                </c:pt>
                <c:pt idx="7275">
                  <c:v>6020.0</c:v>
                </c:pt>
                <c:pt idx="7276">
                  <c:v>6021.0</c:v>
                </c:pt>
                <c:pt idx="7277">
                  <c:v>6022.0</c:v>
                </c:pt>
                <c:pt idx="7278">
                  <c:v>6022.0</c:v>
                </c:pt>
                <c:pt idx="7279">
                  <c:v>6022.0</c:v>
                </c:pt>
                <c:pt idx="7280">
                  <c:v>6023.0</c:v>
                </c:pt>
                <c:pt idx="7281">
                  <c:v>6024.0</c:v>
                </c:pt>
                <c:pt idx="7282">
                  <c:v>6025.0</c:v>
                </c:pt>
                <c:pt idx="7283">
                  <c:v>6026.0</c:v>
                </c:pt>
                <c:pt idx="7284">
                  <c:v>6026.0</c:v>
                </c:pt>
                <c:pt idx="7285">
                  <c:v>6027.0</c:v>
                </c:pt>
                <c:pt idx="7286">
                  <c:v>6028.0</c:v>
                </c:pt>
                <c:pt idx="7287">
                  <c:v>6028.0</c:v>
                </c:pt>
                <c:pt idx="7288">
                  <c:v>6028.0</c:v>
                </c:pt>
                <c:pt idx="7289">
                  <c:v>6029.0</c:v>
                </c:pt>
                <c:pt idx="7290">
                  <c:v>6030.0</c:v>
                </c:pt>
                <c:pt idx="7291">
                  <c:v>6031.0</c:v>
                </c:pt>
                <c:pt idx="7292">
                  <c:v>6032.0</c:v>
                </c:pt>
                <c:pt idx="7293">
                  <c:v>6033.0</c:v>
                </c:pt>
                <c:pt idx="7294">
                  <c:v>6034.0</c:v>
                </c:pt>
                <c:pt idx="7295">
                  <c:v>6035.0</c:v>
                </c:pt>
                <c:pt idx="7296">
                  <c:v>6036.0</c:v>
                </c:pt>
                <c:pt idx="7297">
                  <c:v>6036.0</c:v>
                </c:pt>
                <c:pt idx="7298">
                  <c:v>6037.0</c:v>
                </c:pt>
                <c:pt idx="7299">
                  <c:v>6038.0</c:v>
                </c:pt>
                <c:pt idx="7300">
                  <c:v>6039.0</c:v>
                </c:pt>
                <c:pt idx="7301">
                  <c:v>6040.0</c:v>
                </c:pt>
                <c:pt idx="7302">
                  <c:v>6040.0</c:v>
                </c:pt>
                <c:pt idx="7303">
                  <c:v>6041.0</c:v>
                </c:pt>
                <c:pt idx="7304">
                  <c:v>6042.0</c:v>
                </c:pt>
                <c:pt idx="7305">
                  <c:v>6043.0</c:v>
                </c:pt>
                <c:pt idx="7306">
                  <c:v>6044.0</c:v>
                </c:pt>
                <c:pt idx="7307">
                  <c:v>6045.0</c:v>
                </c:pt>
                <c:pt idx="7308">
                  <c:v>6046.0</c:v>
                </c:pt>
                <c:pt idx="7309">
                  <c:v>6047.0</c:v>
                </c:pt>
                <c:pt idx="7310">
                  <c:v>6048.0</c:v>
                </c:pt>
                <c:pt idx="7311">
                  <c:v>6049.0</c:v>
                </c:pt>
                <c:pt idx="7312">
                  <c:v>6050.0</c:v>
                </c:pt>
                <c:pt idx="7313">
                  <c:v>6050.0</c:v>
                </c:pt>
                <c:pt idx="7314">
                  <c:v>6051.0</c:v>
                </c:pt>
                <c:pt idx="7315">
                  <c:v>6052.0</c:v>
                </c:pt>
                <c:pt idx="7316">
                  <c:v>6053.0</c:v>
                </c:pt>
                <c:pt idx="7317">
                  <c:v>6054.0</c:v>
                </c:pt>
                <c:pt idx="7318">
                  <c:v>6055.0</c:v>
                </c:pt>
                <c:pt idx="7319">
                  <c:v>6056.0</c:v>
                </c:pt>
                <c:pt idx="7320">
                  <c:v>6057.0</c:v>
                </c:pt>
                <c:pt idx="7321">
                  <c:v>6058.0</c:v>
                </c:pt>
                <c:pt idx="7322">
                  <c:v>6058.0</c:v>
                </c:pt>
                <c:pt idx="7323">
                  <c:v>6058.0</c:v>
                </c:pt>
                <c:pt idx="7324">
                  <c:v>6059.0</c:v>
                </c:pt>
                <c:pt idx="7325">
                  <c:v>6060.0</c:v>
                </c:pt>
                <c:pt idx="7326">
                  <c:v>6061.0</c:v>
                </c:pt>
                <c:pt idx="7327">
                  <c:v>6062.0</c:v>
                </c:pt>
                <c:pt idx="7328">
                  <c:v>6063.0</c:v>
                </c:pt>
                <c:pt idx="7329">
                  <c:v>6064.0</c:v>
                </c:pt>
                <c:pt idx="7330">
                  <c:v>6064.0</c:v>
                </c:pt>
                <c:pt idx="7331">
                  <c:v>6065.0</c:v>
                </c:pt>
                <c:pt idx="7332">
                  <c:v>6065.0</c:v>
                </c:pt>
                <c:pt idx="7333">
                  <c:v>6066.0</c:v>
                </c:pt>
                <c:pt idx="7334">
                  <c:v>6067.0</c:v>
                </c:pt>
                <c:pt idx="7335">
                  <c:v>6068.0</c:v>
                </c:pt>
                <c:pt idx="7336">
                  <c:v>6069.0</c:v>
                </c:pt>
                <c:pt idx="7337">
                  <c:v>6070.0</c:v>
                </c:pt>
                <c:pt idx="7338">
                  <c:v>6071.0</c:v>
                </c:pt>
                <c:pt idx="7339">
                  <c:v>6072.0</c:v>
                </c:pt>
                <c:pt idx="7340">
                  <c:v>6073.0</c:v>
                </c:pt>
                <c:pt idx="7341">
                  <c:v>6074.0</c:v>
                </c:pt>
                <c:pt idx="7342">
                  <c:v>6074.0</c:v>
                </c:pt>
                <c:pt idx="7343">
                  <c:v>6075.0</c:v>
                </c:pt>
                <c:pt idx="7344">
                  <c:v>6076.0</c:v>
                </c:pt>
                <c:pt idx="7345">
                  <c:v>6077.0</c:v>
                </c:pt>
                <c:pt idx="7346">
                  <c:v>6078.0</c:v>
                </c:pt>
                <c:pt idx="7347">
                  <c:v>6079.0</c:v>
                </c:pt>
                <c:pt idx="7348">
                  <c:v>6080.0</c:v>
                </c:pt>
                <c:pt idx="7349">
                  <c:v>6081.0</c:v>
                </c:pt>
                <c:pt idx="7350">
                  <c:v>6082.0</c:v>
                </c:pt>
                <c:pt idx="7351">
                  <c:v>6082.0</c:v>
                </c:pt>
                <c:pt idx="7352">
                  <c:v>6083.0</c:v>
                </c:pt>
                <c:pt idx="7353">
                  <c:v>6083.0</c:v>
                </c:pt>
                <c:pt idx="7354">
                  <c:v>6083.0</c:v>
                </c:pt>
                <c:pt idx="7355">
                  <c:v>6083.0</c:v>
                </c:pt>
                <c:pt idx="7356">
                  <c:v>6083.0</c:v>
                </c:pt>
                <c:pt idx="7357">
                  <c:v>6083.0</c:v>
                </c:pt>
                <c:pt idx="7358">
                  <c:v>6084.0</c:v>
                </c:pt>
                <c:pt idx="7359">
                  <c:v>6085.0</c:v>
                </c:pt>
                <c:pt idx="7360">
                  <c:v>6086.0</c:v>
                </c:pt>
                <c:pt idx="7361">
                  <c:v>6087.0</c:v>
                </c:pt>
                <c:pt idx="7362">
                  <c:v>6088.0</c:v>
                </c:pt>
                <c:pt idx="7363">
                  <c:v>6089.0</c:v>
                </c:pt>
                <c:pt idx="7364">
                  <c:v>6090.0</c:v>
                </c:pt>
                <c:pt idx="7365">
                  <c:v>6091.0</c:v>
                </c:pt>
                <c:pt idx="7366">
                  <c:v>6092.0</c:v>
                </c:pt>
                <c:pt idx="7367">
                  <c:v>6093.0</c:v>
                </c:pt>
                <c:pt idx="7368">
                  <c:v>6094.0</c:v>
                </c:pt>
                <c:pt idx="7369">
                  <c:v>6094.0</c:v>
                </c:pt>
                <c:pt idx="7370">
                  <c:v>6095.0</c:v>
                </c:pt>
                <c:pt idx="7371">
                  <c:v>6096.0</c:v>
                </c:pt>
                <c:pt idx="7372">
                  <c:v>6097.0</c:v>
                </c:pt>
                <c:pt idx="7373">
                  <c:v>6098.0</c:v>
                </c:pt>
                <c:pt idx="7374">
                  <c:v>6099.0</c:v>
                </c:pt>
                <c:pt idx="7375">
                  <c:v>6100.0</c:v>
                </c:pt>
                <c:pt idx="7376">
                  <c:v>6101.0</c:v>
                </c:pt>
                <c:pt idx="7377">
                  <c:v>6102.0</c:v>
                </c:pt>
                <c:pt idx="7378">
                  <c:v>6103.0</c:v>
                </c:pt>
                <c:pt idx="7379">
                  <c:v>6104.0</c:v>
                </c:pt>
                <c:pt idx="7380">
                  <c:v>6105.0</c:v>
                </c:pt>
                <c:pt idx="7381">
                  <c:v>6106.0</c:v>
                </c:pt>
                <c:pt idx="7382">
                  <c:v>6107.0</c:v>
                </c:pt>
                <c:pt idx="7383">
                  <c:v>6107.0</c:v>
                </c:pt>
                <c:pt idx="7384">
                  <c:v>6108.0</c:v>
                </c:pt>
                <c:pt idx="7385">
                  <c:v>6109.0</c:v>
                </c:pt>
                <c:pt idx="7386">
                  <c:v>6110.0</c:v>
                </c:pt>
                <c:pt idx="7387">
                  <c:v>6110.0</c:v>
                </c:pt>
                <c:pt idx="7388">
                  <c:v>6111.0</c:v>
                </c:pt>
                <c:pt idx="7389">
                  <c:v>6112.0</c:v>
                </c:pt>
                <c:pt idx="7390">
                  <c:v>6113.0</c:v>
                </c:pt>
                <c:pt idx="7391">
                  <c:v>6114.0</c:v>
                </c:pt>
                <c:pt idx="7392">
                  <c:v>6115.0</c:v>
                </c:pt>
                <c:pt idx="7393">
                  <c:v>6116.0</c:v>
                </c:pt>
                <c:pt idx="7394">
                  <c:v>6117.0</c:v>
                </c:pt>
                <c:pt idx="7395">
                  <c:v>6118.0</c:v>
                </c:pt>
                <c:pt idx="7396">
                  <c:v>6119.0</c:v>
                </c:pt>
                <c:pt idx="7397">
                  <c:v>6120.0</c:v>
                </c:pt>
                <c:pt idx="7398">
                  <c:v>6121.0</c:v>
                </c:pt>
                <c:pt idx="7399">
                  <c:v>6122.0</c:v>
                </c:pt>
                <c:pt idx="7400">
                  <c:v>6123.0</c:v>
                </c:pt>
                <c:pt idx="7401">
                  <c:v>6124.0</c:v>
                </c:pt>
                <c:pt idx="7402">
                  <c:v>6125.0</c:v>
                </c:pt>
                <c:pt idx="7403">
                  <c:v>6126.0</c:v>
                </c:pt>
                <c:pt idx="7404">
                  <c:v>6127.0</c:v>
                </c:pt>
                <c:pt idx="7405">
                  <c:v>6128.0</c:v>
                </c:pt>
                <c:pt idx="7406">
                  <c:v>6128.0</c:v>
                </c:pt>
                <c:pt idx="7407">
                  <c:v>6129.0</c:v>
                </c:pt>
                <c:pt idx="7408">
                  <c:v>6130.0</c:v>
                </c:pt>
                <c:pt idx="7409">
                  <c:v>6130.0</c:v>
                </c:pt>
                <c:pt idx="7410">
                  <c:v>6131.0</c:v>
                </c:pt>
                <c:pt idx="7411">
                  <c:v>6132.0</c:v>
                </c:pt>
                <c:pt idx="7412">
                  <c:v>6133.0</c:v>
                </c:pt>
                <c:pt idx="7413">
                  <c:v>6134.0</c:v>
                </c:pt>
                <c:pt idx="7414">
                  <c:v>6135.0</c:v>
                </c:pt>
                <c:pt idx="7415">
                  <c:v>6136.0</c:v>
                </c:pt>
                <c:pt idx="7416">
                  <c:v>6137.0</c:v>
                </c:pt>
                <c:pt idx="7417">
                  <c:v>6137.0</c:v>
                </c:pt>
                <c:pt idx="7418">
                  <c:v>6138.0</c:v>
                </c:pt>
                <c:pt idx="7419">
                  <c:v>6139.0</c:v>
                </c:pt>
                <c:pt idx="7420">
                  <c:v>6140.0</c:v>
                </c:pt>
                <c:pt idx="7421">
                  <c:v>6141.0</c:v>
                </c:pt>
                <c:pt idx="7422">
                  <c:v>6142.0</c:v>
                </c:pt>
                <c:pt idx="7423">
                  <c:v>6142.0</c:v>
                </c:pt>
                <c:pt idx="7424">
                  <c:v>6143.0</c:v>
                </c:pt>
                <c:pt idx="7425">
                  <c:v>6144.0</c:v>
                </c:pt>
                <c:pt idx="7426">
                  <c:v>6145.0</c:v>
                </c:pt>
                <c:pt idx="7427">
                  <c:v>6146.0</c:v>
                </c:pt>
                <c:pt idx="7428">
                  <c:v>6147.0</c:v>
                </c:pt>
                <c:pt idx="7429">
                  <c:v>6148.0</c:v>
                </c:pt>
                <c:pt idx="7430">
                  <c:v>6149.0</c:v>
                </c:pt>
                <c:pt idx="7431">
                  <c:v>6149.0</c:v>
                </c:pt>
                <c:pt idx="7432">
                  <c:v>6150.0</c:v>
                </c:pt>
                <c:pt idx="7433">
                  <c:v>6151.0</c:v>
                </c:pt>
                <c:pt idx="7434">
                  <c:v>6152.0</c:v>
                </c:pt>
                <c:pt idx="7435">
                  <c:v>6153.0</c:v>
                </c:pt>
                <c:pt idx="7436">
                  <c:v>6154.0</c:v>
                </c:pt>
                <c:pt idx="7437">
                  <c:v>6155.0</c:v>
                </c:pt>
                <c:pt idx="7438">
                  <c:v>6156.0</c:v>
                </c:pt>
                <c:pt idx="7439">
                  <c:v>6157.0</c:v>
                </c:pt>
                <c:pt idx="7440">
                  <c:v>6157.0</c:v>
                </c:pt>
                <c:pt idx="7441">
                  <c:v>6158.0</c:v>
                </c:pt>
                <c:pt idx="7442">
                  <c:v>6158.0</c:v>
                </c:pt>
                <c:pt idx="7443">
                  <c:v>6159.0</c:v>
                </c:pt>
                <c:pt idx="7444">
                  <c:v>6159.0</c:v>
                </c:pt>
                <c:pt idx="7445">
                  <c:v>6159.0</c:v>
                </c:pt>
                <c:pt idx="7446">
                  <c:v>6160.0</c:v>
                </c:pt>
                <c:pt idx="7447">
                  <c:v>6160.0</c:v>
                </c:pt>
                <c:pt idx="7448">
                  <c:v>6161.0</c:v>
                </c:pt>
                <c:pt idx="7449">
                  <c:v>6162.0</c:v>
                </c:pt>
                <c:pt idx="7450">
                  <c:v>6163.0</c:v>
                </c:pt>
                <c:pt idx="7451">
                  <c:v>6164.0</c:v>
                </c:pt>
                <c:pt idx="7452">
                  <c:v>6165.0</c:v>
                </c:pt>
                <c:pt idx="7453">
                  <c:v>6166.0</c:v>
                </c:pt>
                <c:pt idx="7454">
                  <c:v>6167.0</c:v>
                </c:pt>
                <c:pt idx="7455">
                  <c:v>6168.0</c:v>
                </c:pt>
                <c:pt idx="7456">
                  <c:v>6168.0</c:v>
                </c:pt>
                <c:pt idx="7457">
                  <c:v>6169.0</c:v>
                </c:pt>
                <c:pt idx="7458">
                  <c:v>6169.0</c:v>
                </c:pt>
                <c:pt idx="7459">
                  <c:v>6170.0</c:v>
                </c:pt>
                <c:pt idx="7460">
                  <c:v>6171.0</c:v>
                </c:pt>
                <c:pt idx="7461">
                  <c:v>6172.0</c:v>
                </c:pt>
                <c:pt idx="7462">
                  <c:v>6173.0</c:v>
                </c:pt>
                <c:pt idx="7463">
                  <c:v>6173.0</c:v>
                </c:pt>
                <c:pt idx="7464">
                  <c:v>6173.0</c:v>
                </c:pt>
                <c:pt idx="7465">
                  <c:v>6173.0</c:v>
                </c:pt>
                <c:pt idx="7466">
                  <c:v>6173.0</c:v>
                </c:pt>
                <c:pt idx="7467">
                  <c:v>6174.0</c:v>
                </c:pt>
                <c:pt idx="7468">
                  <c:v>6175.0</c:v>
                </c:pt>
                <c:pt idx="7469">
                  <c:v>6176.0</c:v>
                </c:pt>
                <c:pt idx="7470">
                  <c:v>6177.0</c:v>
                </c:pt>
                <c:pt idx="7471">
                  <c:v>6177.0</c:v>
                </c:pt>
                <c:pt idx="7472">
                  <c:v>6177.0</c:v>
                </c:pt>
                <c:pt idx="7473">
                  <c:v>6177.0</c:v>
                </c:pt>
                <c:pt idx="7474">
                  <c:v>6177.0</c:v>
                </c:pt>
                <c:pt idx="7475">
                  <c:v>6177.0</c:v>
                </c:pt>
                <c:pt idx="7476">
                  <c:v>6178.0</c:v>
                </c:pt>
                <c:pt idx="7477">
                  <c:v>6179.0</c:v>
                </c:pt>
                <c:pt idx="7478">
                  <c:v>6180.0</c:v>
                </c:pt>
                <c:pt idx="7479">
                  <c:v>6181.0</c:v>
                </c:pt>
                <c:pt idx="7480">
                  <c:v>6182.0</c:v>
                </c:pt>
                <c:pt idx="7481">
                  <c:v>6183.0</c:v>
                </c:pt>
                <c:pt idx="7482">
                  <c:v>6184.0</c:v>
                </c:pt>
                <c:pt idx="7483">
                  <c:v>6185.0</c:v>
                </c:pt>
                <c:pt idx="7484">
                  <c:v>6186.0</c:v>
                </c:pt>
                <c:pt idx="7485">
                  <c:v>6187.0</c:v>
                </c:pt>
                <c:pt idx="7486">
                  <c:v>6188.0</c:v>
                </c:pt>
                <c:pt idx="7487">
                  <c:v>6188.0</c:v>
                </c:pt>
                <c:pt idx="7488">
                  <c:v>6188.0</c:v>
                </c:pt>
                <c:pt idx="7489">
                  <c:v>6188.0</c:v>
                </c:pt>
                <c:pt idx="7490">
                  <c:v>6189.0</c:v>
                </c:pt>
                <c:pt idx="7491">
                  <c:v>6190.0</c:v>
                </c:pt>
                <c:pt idx="7492">
                  <c:v>6191.0</c:v>
                </c:pt>
                <c:pt idx="7493">
                  <c:v>6192.0</c:v>
                </c:pt>
                <c:pt idx="7494">
                  <c:v>6193.0</c:v>
                </c:pt>
                <c:pt idx="7495">
                  <c:v>6194.0</c:v>
                </c:pt>
                <c:pt idx="7496">
                  <c:v>6195.0</c:v>
                </c:pt>
                <c:pt idx="7497">
                  <c:v>6196.0</c:v>
                </c:pt>
                <c:pt idx="7498">
                  <c:v>6197.0</c:v>
                </c:pt>
                <c:pt idx="7499">
                  <c:v>6198.0</c:v>
                </c:pt>
                <c:pt idx="7500">
                  <c:v>6199.0</c:v>
                </c:pt>
                <c:pt idx="7501">
                  <c:v>6200.0</c:v>
                </c:pt>
                <c:pt idx="7502">
                  <c:v>6200.0</c:v>
                </c:pt>
                <c:pt idx="7503">
                  <c:v>6200.0</c:v>
                </c:pt>
                <c:pt idx="7504">
                  <c:v>6201.0</c:v>
                </c:pt>
                <c:pt idx="7505">
                  <c:v>6202.0</c:v>
                </c:pt>
                <c:pt idx="7506">
                  <c:v>6203.0</c:v>
                </c:pt>
                <c:pt idx="7507">
                  <c:v>6204.0</c:v>
                </c:pt>
                <c:pt idx="7508">
                  <c:v>6205.0</c:v>
                </c:pt>
                <c:pt idx="7509">
                  <c:v>6206.0</c:v>
                </c:pt>
                <c:pt idx="7510">
                  <c:v>6207.0</c:v>
                </c:pt>
                <c:pt idx="7511">
                  <c:v>6208.0</c:v>
                </c:pt>
                <c:pt idx="7512">
                  <c:v>6209.0</c:v>
                </c:pt>
                <c:pt idx="7513">
                  <c:v>6210.0</c:v>
                </c:pt>
                <c:pt idx="7514">
                  <c:v>6211.0</c:v>
                </c:pt>
                <c:pt idx="7515">
                  <c:v>6212.0</c:v>
                </c:pt>
                <c:pt idx="7516">
                  <c:v>6213.0</c:v>
                </c:pt>
                <c:pt idx="7517">
                  <c:v>6214.0</c:v>
                </c:pt>
                <c:pt idx="7518">
                  <c:v>6215.0</c:v>
                </c:pt>
                <c:pt idx="7519">
                  <c:v>6216.0</c:v>
                </c:pt>
                <c:pt idx="7520">
                  <c:v>6217.0</c:v>
                </c:pt>
                <c:pt idx="7521">
                  <c:v>6218.0</c:v>
                </c:pt>
                <c:pt idx="7522">
                  <c:v>6219.0</c:v>
                </c:pt>
                <c:pt idx="7523">
                  <c:v>6220.0</c:v>
                </c:pt>
                <c:pt idx="7524">
                  <c:v>6221.0</c:v>
                </c:pt>
                <c:pt idx="7525">
                  <c:v>6222.0</c:v>
                </c:pt>
                <c:pt idx="7526">
                  <c:v>6223.0</c:v>
                </c:pt>
                <c:pt idx="7527">
                  <c:v>6224.0</c:v>
                </c:pt>
                <c:pt idx="7528">
                  <c:v>6225.0</c:v>
                </c:pt>
                <c:pt idx="7529">
                  <c:v>6226.0</c:v>
                </c:pt>
                <c:pt idx="7530">
                  <c:v>6227.0</c:v>
                </c:pt>
                <c:pt idx="7531">
                  <c:v>6228.0</c:v>
                </c:pt>
                <c:pt idx="7532">
                  <c:v>6229.0</c:v>
                </c:pt>
                <c:pt idx="7533">
                  <c:v>6230.0</c:v>
                </c:pt>
                <c:pt idx="7534">
                  <c:v>6231.0</c:v>
                </c:pt>
                <c:pt idx="7535">
                  <c:v>6232.0</c:v>
                </c:pt>
                <c:pt idx="7536">
                  <c:v>6232.0</c:v>
                </c:pt>
                <c:pt idx="7537">
                  <c:v>6233.0</c:v>
                </c:pt>
                <c:pt idx="7538">
                  <c:v>6234.0</c:v>
                </c:pt>
                <c:pt idx="7539">
                  <c:v>6235.0</c:v>
                </c:pt>
                <c:pt idx="7540">
                  <c:v>6236.0</c:v>
                </c:pt>
                <c:pt idx="7541">
                  <c:v>6237.0</c:v>
                </c:pt>
                <c:pt idx="7542">
                  <c:v>6238.0</c:v>
                </c:pt>
                <c:pt idx="7543">
                  <c:v>6239.0</c:v>
                </c:pt>
                <c:pt idx="7544">
                  <c:v>6240.0</c:v>
                </c:pt>
                <c:pt idx="7545">
                  <c:v>6241.0</c:v>
                </c:pt>
                <c:pt idx="7546">
                  <c:v>6242.0</c:v>
                </c:pt>
                <c:pt idx="7547">
                  <c:v>6243.0</c:v>
                </c:pt>
                <c:pt idx="7548">
                  <c:v>6244.0</c:v>
                </c:pt>
                <c:pt idx="7549">
                  <c:v>6245.0</c:v>
                </c:pt>
                <c:pt idx="7550">
                  <c:v>6246.0</c:v>
                </c:pt>
                <c:pt idx="7551">
                  <c:v>6247.0</c:v>
                </c:pt>
                <c:pt idx="7552">
                  <c:v>6248.0</c:v>
                </c:pt>
                <c:pt idx="7553">
                  <c:v>6249.0</c:v>
                </c:pt>
                <c:pt idx="7554">
                  <c:v>6250.0</c:v>
                </c:pt>
                <c:pt idx="7555">
                  <c:v>6251.0</c:v>
                </c:pt>
                <c:pt idx="7556">
                  <c:v>6252.0</c:v>
                </c:pt>
                <c:pt idx="7557">
                  <c:v>6253.0</c:v>
                </c:pt>
                <c:pt idx="7558">
                  <c:v>6254.0</c:v>
                </c:pt>
                <c:pt idx="7559">
                  <c:v>6255.0</c:v>
                </c:pt>
                <c:pt idx="7560">
                  <c:v>6256.0</c:v>
                </c:pt>
                <c:pt idx="7561">
                  <c:v>6257.0</c:v>
                </c:pt>
                <c:pt idx="7562">
                  <c:v>6258.0</c:v>
                </c:pt>
                <c:pt idx="7563">
                  <c:v>6259.0</c:v>
                </c:pt>
                <c:pt idx="7564">
                  <c:v>6260.0</c:v>
                </c:pt>
                <c:pt idx="7565">
                  <c:v>6261.0</c:v>
                </c:pt>
                <c:pt idx="7566">
                  <c:v>6262.0</c:v>
                </c:pt>
                <c:pt idx="7567">
                  <c:v>6263.0</c:v>
                </c:pt>
                <c:pt idx="7568">
                  <c:v>6264.0</c:v>
                </c:pt>
                <c:pt idx="7569">
                  <c:v>6265.0</c:v>
                </c:pt>
                <c:pt idx="7570">
                  <c:v>6265.0</c:v>
                </c:pt>
                <c:pt idx="7571">
                  <c:v>6265.0</c:v>
                </c:pt>
                <c:pt idx="7572">
                  <c:v>6265.0</c:v>
                </c:pt>
                <c:pt idx="7573">
                  <c:v>6266.0</c:v>
                </c:pt>
                <c:pt idx="7574">
                  <c:v>6267.0</c:v>
                </c:pt>
                <c:pt idx="7575">
                  <c:v>6267.0</c:v>
                </c:pt>
                <c:pt idx="7576">
                  <c:v>6267.0</c:v>
                </c:pt>
                <c:pt idx="7577">
                  <c:v>6268.0</c:v>
                </c:pt>
                <c:pt idx="7578">
                  <c:v>6269.0</c:v>
                </c:pt>
                <c:pt idx="7579">
                  <c:v>6270.0</c:v>
                </c:pt>
                <c:pt idx="7580">
                  <c:v>6271.0</c:v>
                </c:pt>
                <c:pt idx="7581">
                  <c:v>6272.0</c:v>
                </c:pt>
                <c:pt idx="7582">
                  <c:v>6272.0</c:v>
                </c:pt>
                <c:pt idx="7583">
                  <c:v>6272.0</c:v>
                </c:pt>
                <c:pt idx="7584">
                  <c:v>6273.0</c:v>
                </c:pt>
                <c:pt idx="7585">
                  <c:v>6274.0</c:v>
                </c:pt>
                <c:pt idx="7586">
                  <c:v>6275.0</c:v>
                </c:pt>
                <c:pt idx="7587">
                  <c:v>6275.0</c:v>
                </c:pt>
                <c:pt idx="7588">
                  <c:v>6276.0</c:v>
                </c:pt>
                <c:pt idx="7589">
                  <c:v>6276.0</c:v>
                </c:pt>
                <c:pt idx="7590">
                  <c:v>6276.0</c:v>
                </c:pt>
                <c:pt idx="7591">
                  <c:v>6276.0</c:v>
                </c:pt>
                <c:pt idx="7592">
                  <c:v>6276.0</c:v>
                </c:pt>
                <c:pt idx="7593">
                  <c:v>6276.0</c:v>
                </c:pt>
                <c:pt idx="7594">
                  <c:v>6276.0</c:v>
                </c:pt>
                <c:pt idx="7595">
                  <c:v>6276.0</c:v>
                </c:pt>
                <c:pt idx="7596">
                  <c:v>6276.0</c:v>
                </c:pt>
                <c:pt idx="7597">
                  <c:v>6276.0</c:v>
                </c:pt>
                <c:pt idx="7598">
                  <c:v>6276.0</c:v>
                </c:pt>
                <c:pt idx="7599">
                  <c:v>6276.0</c:v>
                </c:pt>
                <c:pt idx="7600">
                  <c:v>6276.0</c:v>
                </c:pt>
                <c:pt idx="7601">
                  <c:v>6276.0</c:v>
                </c:pt>
                <c:pt idx="7602">
                  <c:v>6277.0</c:v>
                </c:pt>
                <c:pt idx="7603">
                  <c:v>6278.0</c:v>
                </c:pt>
                <c:pt idx="7604">
                  <c:v>6279.0</c:v>
                </c:pt>
                <c:pt idx="7605">
                  <c:v>6280.0</c:v>
                </c:pt>
                <c:pt idx="7606">
                  <c:v>6280.0</c:v>
                </c:pt>
                <c:pt idx="7607">
                  <c:v>6280.0</c:v>
                </c:pt>
                <c:pt idx="7608">
                  <c:v>6280.0</c:v>
                </c:pt>
                <c:pt idx="7609">
                  <c:v>6280.0</c:v>
                </c:pt>
                <c:pt idx="7610">
                  <c:v>6280.0</c:v>
                </c:pt>
                <c:pt idx="7611">
                  <c:v>6281.0</c:v>
                </c:pt>
                <c:pt idx="7612">
                  <c:v>6282.0</c:v>
                </c:pt>
                <c:pt idx="7613">
                  <c:v>6283.0</c:v>
                </c:pt>
                <c:pt idx="7614">
                  <c:v>6284.0</c:v>
                </c:pt>
                <c:pt idx="7615">
                  <c:v>6285.0</c:v>
                </c:pt>
                <c:pt idx="7616">
                  <c:v>6286.0</c:v>
                </c:pt>
                <c:pt idx="7617">
                  <c:v>6287.0</c:v>
                </c:pt>
                <c:pt idx="7618">
                  <c:v>6288.0</c:v>
                </c:pt>
                <c:pt idx="7619">
                  <c:v>6289.0</c:v>
                </c:pt>
                <c:pt idx="7620">
                  <c:v>6290.0</c:v>
                </c:pt>
                <c:pt idx="7621">
                  <c:v>6291.0</c:v>
                </c:pt>
                <c:pt idx="7622">
                  <c:v>6292.0</c:v>
                </c:pt>
                <c:pt idx="7623">
                  <c:v>6293.0</c:v>
                </c:pt>
                <c:pt idx="7624">
                  <c:v>6294.0</c:v>
                </c:pt>
                <c:pt idx="7625">
                  <c:v>6294.0</c:v>
                </c:pt>
                <c:pt idx="7626">
                  <c:v>6295.0</c:v>
                </c:pt>
                <c:pt idx="7627">
                  <c:v>6296.0</c:v>
                </c:pt>
                <c:pt idx="7628">
                  <c:v>6297.0</c:v>
                </c:pt>
                <c:pt idx="7629">
                  <c:v>6298.0</c:v>
                </c:pt>
                <c:pt idx="7630">
                  <c:v>6299.0</c:v>
                </c:pt>
                <c:pt idx="7631">
                  <c:v>6300.0</c:v>
                </c:pt>
                <c:pt idx="7632">
                  <c:v>6301.0</c:v>
                </c:pt>
                <c:pt idx="7633">
                  <c:v>6302.0</c:v>
                </c:pt>
                <c:pt idx="7634">
                  <c:v>6302.0</c:v>
                </c:pt>
                <c:pt idx="7635">
                  <c:v>6302.0</c:v>
                </c:pt>
                <c:pt idx="7636">
                  <c:v>6302.0</c:v>
                </c:pt>
                <c:pt idx="7637">
                  <c:v>6303.0</c:v>
                </c:pt>
                <c:pt idx="7638">
                  <c:v>6304.0</c:v>
                </c:pt>
                <c:pt idx="7639">
                  <c:v>6304.0</c:v>
                </c:pt>
                <c:pt idx="7640">
                  <c:v>6305.0</c:v>
                </c:pt>
                <c:pt idx="7641">
                  <c:v>6306.0</c:v>
                </c:pt>
                <c:pt idx="7642">
                  <c:v>6307.0</c:v>
                </c:pt>
                <c:pt idx="7643">
                  <c:v>6308.0</c:v>
                </c:pt>
                <c:pt idx="7644">
                  <c:v>6308.0</c:v>
                </c:pt>
                <c:pt idx="7645">
                  <c:v>6309.0</c:v>
                </c:pt>
                <c:pt idx="7646">
                  <c:v>6309.0</c:v>
                </c:pt>
                <c:pt idx="7647">
                  <c:v>6310.0</c:v>
                </c:pt>
                <c:pt idx="7648">
                  <c:v>6311.0</c:v>
                </c:pt>
                <c:pt idx="7649">
                  <c:v>6312.0</c:v>
                </c:pt>
                <c:pt idx="7650">
                  <c:v>6313.0</c:v>
                </c:pt>
                <c:pt idx="7651">
                  <c:v>6314.0</c:v>
                </c:pt>
                <c:pt idx="7652">
                  <c:v>6315.0</c:v>
                </c:pt>
                <c:pt idx="7653">
                  <c:v>6315.0</c:v>
                </c:pt>
                <c:pt idx="7654">
                  <c:v>6316.0</c:v>
                </c:pt>
                <c:pt idx="7655">
                  <c:v>6317.0</c:v>
                </c:pt>
                <c:pt idx="7656">
                  <c:v>6317.0</c:v>
                </c:pt>
                <c:pt idx="7657">
                  <c:v>6318.0</c:v>
                </c:pt>
                <c:pt idx="7658">
                  <c:v>6318.0</c:v>
                </c:pt>
                <c:pt idx="7659">
                  <c:v>6319.0</c:v>
                </c:pt>
                <c:pt idx="7660">
                  <c:v>6319.0</c:v>
                </c:pt>
                <c:pt idx="7661">
                  <c:v>6320.0</c:v>
                </c:pt>
                <c:pt idx="7662">
                  <c:v>6321.0</c:v>
                </c:pt>
                <c:pt idx="7663">
                  <c:v>6322.0</c:v>
                </c:pt>
                <c:pt idx="7664">
                  <c:v>6323.0</c:v>
                </c:pt>
                <c:pt idx="7665">
                  <c:v>6324.0</c:v>
                </c:pt>
                <c:pt idx="7666">
                  <c:v>6324.0</c:v>
                </c:pt>
                <c:pt idx="7667">
                  <c:v>6325.0</c:v>
                </c:pt>
                <c:pt idx="7668">
                  <c:v>6325.0</c:v>
                </c:pt>
                <c:pt idx="7669">
                  <c:v>6325.0</c:v>
                </c:pt>
                <c:pt idx="7670">
                  <c:v>6326.0</c:v>
                </c:pt>
                <c:pt idx="7671">
                  <c:v>6326.0</c:v>
                </c:pt>
                <c:pt idx="7672">
                  <c:v>6327.0</c:v>
                </c:pt>
                <c:pt idx="7673">
                  <c:v>6327.0</c:v>
                </c:pt>
                <c:pt idx="7674">
                  <c:v>6328.0</c:v>
                </c:pt>
                <c:pt idx="7675">
                  <c:v>6329.0</c:v>
                </c:pt>
                <c:pt idx="7676">
                  <c:v>6330.0</c:v>
                </c:pt>
                <c:pt idx="7677">
                  <c:v>6331.0</c:v>
                </c:pt>
                <c:pt idx="7678">
                  <c:v>6332.0</c:v>
                </c:pt>
                <c:pt idx="7679">
                  <c:v>6333.0</c:v>
                </c:pt>
                <c:pt idx="7680">
                  <c:v>6333.0</c:v>
                </c:pt>
                <c:pt idx="7681">
                  <c:v>6333.0</c:v>
                </c:pt>
                <c:pt idx="7682">
                  <c:v>6334.0</c:v>
                </c:pt>
                <c:pt idx="7683">
                  <c:v>6335.0</c:v>
                </c:pt>
                <c:pt idx="7684">
                  <c:v>6336.0</c:v>
                </c:pt>
                <c:pt idx="7685">
                  <c:v>6337.0</c:v>
                </c:pt>
                <c:pt idx="7686">
                  <c:v>6338.0</c:v>
                </c:pt>
                <c:pt idx="7687">
                  <c:v>6339.0</c:v>
                </c:pt>
                <c:pt idx="7688">
                  <c:v>6340.0</c:v>
                </c:pt>
                <c:pt idx="7689">
                  <c:v>6341.0</c:v>
                </c:pt>
                <c:pt idx="7690">
                  <c:v>6342.0</c:v>
                </c:pt>
                <c:pt idx="7691">
                  <c:v>6342.0</c:v>
                </c:pt>
                <c:pt idx="7692">
                  <c:v>6343.0</c:v>
                </c:pt>
                <c:pt idx="7693">
                  <c:v>6344.0</c:v>
                </c:pt>
                <c:pt idx="7694">
                  <c:v>6345.0</c:v>
                </c:pt>
                <c:pt idx="7695">
                  <c:v>6346.0</c:v>
                </c:pt>
                <c:pt idx="7696">
                  <c:v>6347.0</c:v>
                </c:pt>
                <c:pt idx="7697">
                  <c:v>6348.0</c:v>
                </c:pt>
                <c:pt idx="7698">
                  <c:v>6349.0</c:v>
                </c:pt>
                <c:pt idx="7699">
                  <c:v>6350.0</c:v>
                </c:pt>
                <c:pt idx="7700">
                  <c:v>6351.0</c:v>
                </c:pt>
                <c:pt idx="7701">
                  <c:v>6352.0</c:v>
                </c:pt>
                <c:pt idx="7702">
                  <c:v>6353.0</c:v>
                </c:pt>
                <c:pt idx="7703">
                  <c:v>6354.0</c:v>
                </c:pt>
                <c:pt idx="7704">
                  <c:v>6355.0</c:v>
                </c:pt>
                <c:pt idx="7705">
                  <c:v>6356.0</c:v>
                </c:pt>
                <c:pt idx="7706">
                  <c:v>6357.0</c:v>
                </c:pt>
                <c:pt idx="7707">
                  <c:v>6358.0</c:v>
                </c:pt>
                <c:pt idx="7708">
                  <c:v>6359.0</c:v>
                </c:pt>
                <c:pt idx="7709">
                  <c:v>6360.0</c:v>
                </c:pt>
                <c:pt idx="7710">
                  <c:v>6361.0</c:v>
                </c:pt>
                <c:pt idx="7711">
                  <c:v>6361.0</c:v>
                </c:pt>
                <c:pt idx="7712">
                  <c:v>6362.0</c:v>
                </c:pt>
                <c:pt idx="7713">
                  <c:v>6363.0</c:v>
                </c:pt>
                <c:pt idx="7714">
                  <c:v>6364.0</c:v>
                </c:pt>
                <c:pt idx="7715">
                  <c:v>6365.0</c:v>
                </c:pt>
                <c:pt idx="7716">
                  <c:v>6366.0</c:v>
                </c:pt>
                <c:pt idx="7717">
                  <c:v>6366.0</c:v>
                </c:pt>
                <c:pt idx="7718">
                  <c:v>6367.0</c:v>
                </c:pt>
                <c:pt idx="7719">
                  <c:v>6368.0</c:v>
                </c:pt>
                <c:pt idx="7720">
                  <c:v>6369.0</c:v>
                </c:pt>
                <c:pt idx="7721">
                  <c:v>6370.0</c:v>
                </c:pt>
                <c:pt idx="7722">
                  <c:v>6371.0</c:v>
                </c:pt>
                <c:pt idx="7723">
                  <c:v>6371.0</c:v>
                </c:pt>
                <c:pt idx="7724">
                  <c:v>6372.0</c:v>
                </c:pt>
                <c:pt idx="7725">
                  <c:v>6373.0</c:v>
                </c:pt>
                <c:pt idx="7726">
                  <c:v>6374.0</c:v>
                </c:pt>
                <c:pt idx="7727">
                  <c:v>6375.0</c:v>
                </c:pt>
                <c:pt idx="7728">
                  <c:v>6376.0</c:v>
                </c:pt>
                <c:pt idx="7729">
                  <c:v>6377.0</c:v>
                </c:pt>
                <c:pt idx="7730">
                  <c:v>6378.0</c:v>
                </c:pt>
                <c:pt idx="7731">
                  <c:v>6379.0</c:v>
                </c:pt>
                <c:pt idx="7732">
                  <c:v>6380.0</c:v>
                </c:pt>
                <c:pt idx="7733">
                  <c:v>6381.0</c:v>
                </c:pt>
                <c:pt idx="7734">
                  <c:v>6382.0</c:v>
                </c:pt>
                <c:pt idx="7735">
                  <c:v>6383.0</c:v>
                </c:pt>
                <c:pt idx="7736">
                  <c:v>6384.0</c:v>
                </c:pt>
                <c:pt idx="7737">
                  <c:v>6385.0</c:v>
                </c:pt>
                <c:pt idx="7738">
                  <c:v>6386.0</c:v>
                </c:pt>
                <c:pt idx="7739">
                  <c:v>6387.0</c:v>
                </c:pt>
                <c:pt idx="7740">
                  <c:v>6388.0</c:v>
                </c:pt>
                <c:pt idx="7741">
                  <c:v>6389.0</c:v>
                </c:pt>
                <c:pt idx="7742">
                  <c:v>6390.0</c:v>
                </c:pt>
                <c:pt idx="7743">
                  <c:v>6391.0</c:v>
                </c:pt>
                <c:pt idx="7744">
                  <c:v>6392.0</c:v>
                </c:pt>
                <c:pt idx="7745">
                  <c:v>6392.0</c:v>
                </c:pt>
                <c:pt idx="7746">
                  <c:v>6392.0</c:v>
                </c:pt>
                <c:pt idx="7747">
                  <c:v>6393.0</c:v>
                </c:pt>
                <c:pt idx="7748">
                  <c:v>6394.0</c:v>
                </c:pt>
                <c:pt idx="7749">
                  <c:v>6395.0</c:v>
                </c:pt>
                <c:pt idx="7750">
                  <c:v>6396.0</c:v>
                </c:pt>
                <c:pt idx="7751">
                  <c:v>6397.0</c:v>
                </c:pt>
                <c:pt idx="7752">
                  <c:v>6398.0</c:v>
                </c:pt>
                <c:pt idx="7753">
                  <c:v>6399.0</c:v>
                </c:pt>
                <c:pt idx="7754">
                  <c:v>6399.0</c:v>
                </c:pt>
                <c:pt idx="7755">
                  <c:v>6400.0</c:v>
                </c:pt>
                <c:pt idx="7756">
                  <c:v>6400.0</c:v>
                </c:pt>
                <c:pt idx="7757">
                  <c:v>6401.0</c:v>
                </c:pt>
                <c:pt idx="7758">
                  <c:v>6402.0</c:v>
                </c:pt>
                <c:pt idx="7759">
                  <c:v>6403.0</c:v>
                </c:pt>
                <c:pt idx="7760">
                  <c:v>6404.0</c:v>
                </c:pt>
                <c:pt idx="7761">
                  <c:v>6405.0</c:v>
                </c:pt>
                <c:pt idx="7762">
                  <c:v>6406.0</c:v>
                </c:pt>
                <c:pt idx="7763">
                  <c:v>6407.0</c:v>
                </c:pt>
                <c:pt idx="7764">
                  <c:v>6408.0</c:v>
                </c:pt>
                <c:pt idx="7765">
                  <c:v>6409.0</c:v>
                </c:pt>
                <c:pt idx="7766">
                  <c:v>6410.0</c:v>
                </c:pt>
                <c:pt idx="7767">
                  <c:v>6411.0</c:v>
                </c:pt>
                <c:pt idx="7768">
                  <c:v>6412.0</c:v>
                </c:pt>
                <c:pt idx="7769">
                  <c:v>6413.0</c:v>
                </c:pt>
                <c:pt idx="7770">
                  <c:v>6414.0</c:v>
                </c:pt>
                <c:pt idx="7771">
                  <c:v>6415.0</c:v>
                </c:pt>
                <c:pt idx="7772">
                  <c:v>6416.0</c:v>
                </c:pt>
                <c:pt idx="7773">
                  <c:v>6417.0</c:v>
                </c:pt>
                <c:pt idx="7774">
                  <c:v>6418.0</c:v>
                </c:pt>
                <c:pt idx="7775">
                  <c:v>6419.0</c:v>
                </c:pt>
                <c:pt idx="7776">
                  <c:v>6420.0</c:v>
                </c:pt>
                <c:pt idx="7777">
                  <c:v>6421.0</c:v>
                </c:pt>
                <c:pt idx="7778">
                  <c:v>6422.0</c:v>
                </c:pt>
                <c:pt idx="7779">
                  <c:v>6423.0</c:v>
                </c:pt>
                <c:pt idx="7780">
                  <c:v>6424.0</c:v>
                </c:pt>
                <c:pt idx="7781">
                  <c:v>6425.0</c:v>
                </c:pt>
                <c:pt idx="7782">
                  <c:v>6426.0</c:v>
                </c:pt>
                <c:pt idx="7783">
                  <c:v>6427.0</c:v>
                </c:pt>
                <c:pt idx="7784">
                  <c:v>6428.0</c:v>
                </c:pt>
                <c:pt idx="7785">
                  <c:v>6429.0</c:v>
                </c:pt>
                <c:pt idx="7786">
                  <c:v>6430.0</c:v>
                </c:pt>
                <c:pt idx="7787">
                  <c:v>6431.0</c:v>
                </c:pt>
                <c:pt idx="7788">
                  <c:v>6432.0</c:v>
                </c:pt>
                <c:pt idx="7789">
                  <c:v>6433.0</c:v>
                </c:pt>
                <c:pt idx="7790">
                  <c:v>6434.0</c:v>
                </c:pt>
                <c:pt idx="7791">
                  <c:v>6435.0</c:v>
                </c:pt>
                <c:pt idx="7792">
                  <c:v>6436.0</c:v>
                </c:pt>
                <c:pt idx="7793">
                  <c:v>6437.0</c:v>
                </c:pt>
                <c:pt idx="7794">
                  <c:v>6437.0</c:v>
                </c:pt>
                <c:pt idx="7795">
                  <c:v>6438.0</c:v>
                </c:pt>
                <c:pt idx="7796">
                  <c:v>6438.0</c:v>
                </c:pt>
                <c:pt idx="7797">
                  <c:v>6439.0</c:v>
                </c:pt>
                <c:pt idx="7798">
                  <c:v>6440.0</c:v>
                </c:pt>
                <c:pt idx="7799">
                  <c:v>6440.0</c:v>
                </c:pt>
                <c:pt idx="7800">
                  <c:v>6440.0</c:v>
                </c:pt>
                <c:pt idx="7801">
                  <c:v>6440.0</c:v>
                </c:pt>
                <c:pt idx="7802">
                  <c:v>6441.0</c:v>
                </c:pt>
                <c:pt idx="7803">
                  <c:v>6442.0</c:v>
                </c:pt>
                <c:pt idx="7804">
                  <c:v>6443.0</c:v>
                </c:pt>
                <c:pt idx="7805">
                  <c:v>6443.0</c:v>
                </c:pt>
                <c:pt idx="7806">
                  <c:v>6443.0</c:v>
                </c:pt>
                <c:pt idx="7807">
                  <c:v>6444.0</c:v>
                </c:pt>
                <c:pt idx="7808">
                  <c:v>6445.0</c:v>
                </c:pt>
                <c:pt idx="7809">
                  <c:v>6446.0</c:v>
                </c:pt>
                <c:pt idx="7810">
                  <c:v>6447.0</c:v>
                </c:pt>
                <c:pt idx="7811">
                  <c:v>6448.0</c:v>
                </c:pt>
                <c:pt idx="7812">
                  <c:v>6448.0</c:v>
                </c:pt>
                <c:pt idx="7813">
                  <c:v>6449.0</c:v>
                </c:pt>
                <c:pt idx="7814">
                  <c:v>6449.0</c:v>
                </c:pt>
                <c:pt idx="7815">
                  <c:v>6449.0</c:v>
                </c:pt>
                <c:pt idx="7816">
                  <c:v>6450.0</c:v>
                </c:pt>
                <c:pt idx="7817">
                  <c:v>6451.0</c:v>
                </c:pt>
                <c:pt idx="7818">
                  <c:v>6451.0</c:v>
                </c:pt>
                <c:pt idx="7819">
                  <c:v>6451.0</c:v>
                </c:pt>
                <c:pt idx="7820">
                  <c:v>6451.0</c:v>
                </c:pt>
                <c:pt idx="7821">
                  <c:v>6451.0</c:v>
                </c:pt>
                <c:pt idx="7822">
                  <c:v>6451.0</c:v>
                </c:pt>
                <c:pt idx="7823">
                  <c:v>6452.0</c:v>
                </c:pt>
                <c:pt idx="7824">
                  <c:v>6453.0</c:v>
                </c:pt>
                <c:pt idx="7825">
                  <c:v>6454.0</c:v>
                </c:pt>
                <c:pt idx="7826">
                  <c:v>6454.0</c:v>
                </c:pt>
                <c:pt idx="7827">
                  <c:v>6455.0</c:v>
                </c:pt>
                <c:pt idx="7828">
                  <c:v>6455.0</c:v>
                </c:pt>
                <c:pt idx="7829">
                  <c:v>6456.0</c:v>
                </c:pt>
                <c:pt idx="7830">
                  <c:v>6457.0</c:v>
                </c:pt>
                <c:pt idx="7831">
                  <c:v>6458.0</c:v>
                </c:pt>
                <c:pt idx="7832">
                  <c:v>6459.0</c:v>
                </c:pt>
                <c:pt idx="7833">
                  <c:v>6460.0</c:v>
                </c:pt>
                <c:pt idx="7834">
                  <c:v>6461.0</c:v>
                </c:pt>
                <c:pt idx="7835">
                  <c:v>6462.0</c:v>
                </c:pt>
                <c:pt idx="7836">
                  <c:v>6463.0</c:v>
                </c:pt>
                <c:pt idx="7837">
                  <c:v>6463.0</c:v>
                </c:pt>
                <c:pt idx="7838">
                  <c:v>6464.0</c:v>
                </c:pt>
                <c:pt idx="7839">
                  <c:v>6465.0</c:v>
                </c:pt>
                <c:pt idx="7840">
                  <c:v>6465.0</c:v>
                </c:pt>
                <c:pt idx="7841">
                  <c:v>6465.0</c:v>
                </c:pt>
                <c:pt idx="7842">
                  <c:v>6466.0</c:v>
                </c:pt>
                <c:pt idx="7843">
                  <c:v>6466.0</c:v>
                </c:pt>
                <c:pt idx="7844">
                  <c:v>6466.0</c:v>
                </c:pt>
                <c:pt idx="7845">
                  <c:v>6467.0</c:v>
                </c:pt>
                <c:pt idx="7846">
                  <c:v>6468.0</c:v>
                </c:pt>
                <c:pt idx="7847">
                  <c:v>6469.0</c:v>
                </c:pt>
                <c:pt idx="7848">
                  <c:v>6470.0</c:v>
                </c:pt>
                <c:pt idx="7849">
                  <c:v>6471.0</c:v>
                </c:pt>
                <c:pt idx="7850">
                  <c:v>6472.0</c:v>
                </c:pt>
                <c:pt idx="7851">
                  <c:v>6473.0</c:v>
                </c:pt>
                <c:pt idx="7852">
                  <c:v>6474.0</c:v>
                </c:pt>
                <c:pt idx="7853">
                  <c:v>6475.0</c:v>
                </c:pt>
                <c:pt idx="7854">
                  <c:v>6476.0</c:v>
                </c:pt>
                <c:pt idx="7855">
                  <c:v>6477.0</c:v>
                </c:pt>
                <c:pt idx="7856">
                  <c:v>6478.0</c:v>
                </c:pt>
                <c:pt idx="7857">
                  <c:v>6479.0</c:v>
                </c:pt>
                <c:pt idx="7858">
                  <c:v>6480.0</c:v>
                </c:pt>
                <c:pt idx="7859">
                  <c:v>6481.0</c:v>
                </c:pt>
                <c:pt idx="7860">
                  <c:v>6482.0</c:v>
                </c:pt>
                <c:pt idx="7861">
                  <c:v>6483.0</c:v>
                </c:pt>
                <c:pt idx="7862">
                  <c:v>6484.0</c:v>
                </c:pt>
                <c:pt idx="7863">
                  <c:v>6485.0</c:v>
                </c:pt>
                <c:pt idx="7864">
                  <c:v>6486.0</c:v>
                </c:pt>
                <c:pt idx="7865">
                  <c:v>6487.0</c:v>
                </c:pt>
                <c:pt idx="7866">
                  <c:v>6488.0</c:v>
                </c:pt>
                <c:pt idx="7867">
                  <c:v>6489.0</c:v>
                </c:pt>
                <c:pt idx="7868">
                  <c:v>6490.0</c:v>
                </c:pt>
                <c:pt idx="7869">
                  <c:v>6491.0</c:v>
                </c:pt>
                <c:pt idx="7870">
                  <c:v>6492.0</c:v>
                </c:pt>
                <c:pt idx="7871">
                  <c:v>6493.0</c:v>
                </c:pt>
                <c:pt idx="7872">
                  <c:v>6494.0</c:v>
                </c:pt>
                <c:pt idx="7873">
                  <c:v>6494.0</c:v>
                </c:pt>
                <c:pt idx="7874">
                  <c:v>6495.0</c:v>
                </c:pt>
                <c:pt idx="7875">
                  <c:v>6496.0</c:v>
                </c:pt>
                <c:pt idx="7876">
                  <c:v>6497.0</c:v>
                </c:pt>
                <c:pt idx="7877">
                  <c:v>6498.0</c:v>
                </c:pt>
                <c:pt idx="7878">
                  <c:v>6499.0</c:v>
                </c:pt>
                <c:pt idx="7879">
                  <c:v>6500.0</c:v>
                </c:pt>
                <c:pt idx="7880">
                  <c:v>6501.0</c:v>
                </c:pt>
                <c:pt idx="7881">
                  <c:v>6501.0</c:v>
                </c:pt>
                <c:pt idx="7882">
                  <c:v>6502.0</c:v>
                </c:pt>
                <c:pt idx="7883">
                  <c:v>6503.0</c:v>
                </c:pt>
                <c:pt idx="7884">
                  <c:v>6504.0</c:v>
                </c:pt>
                <c:pt idx="7885">
                  <c:v>6505.0</c:v>
                </c:pt>
                <c:pt idx="7886">
                  <c:v>6505.0</c:v>
                </c:pt>
                <c:pt idx="7887">
                  <c:v>6505.0</c:v>
                </c:pt>
                <c:pt idx="7888">
                  <c:v>6505.0</c:v>
                </c:pt>
                <c:pt idx="7889">
                  <c:v>6506.0</c:v>
                </c:pt>
                <c:pt idx="7890">
                  <c:v>6507.0</c:v>
                </c:pt>
                <c:pt idx="7891">
                  <c:v>6508.0</c:v>
                </c:pt>
                <c:pt idx="7892">
                  <c:v>6509.0</c:v>
                </c:pt>
                <c:pt idx="7893">
                  <c:v>6510.0</c:v>
                </c:pt>
                <c:pt idx="7894">
                  <c:v>6511.0</c:v>
                </c:pt>
                <c:pt idx="7895">
                  <c:v>6512.0</c:v>
                </c:pt>
                <c:pt idx="7896">
                  <c:v>6513.0</c:v>
                </c:pt>
                <c:pt idx="7897">
                  <c:v>6514.0</c:v>
                </c:pt>
                <c:pt idx="7898">
                  <c:v>6515.0</c:v>
                </c:pt>
                <c:pt idx="7899">
                  <c:v>6516.0</c:v>
                </c:pt>
                <c:pt idx="7900">
                  <c:v>6517.0</c:v>
                </c:pt>
                <c:pt idx="7901">
                  <c:v>6518.0</c:v>
                </c:pt>
                <c:pt idx="7902">
                  <c:v>6519.0</c:v>
                </c:pt>
                <c:pt idx="7903">
                  <c:v>6520.0</c:v>
                </c:pt>
                <c:pt idx="7904">
                  <c:v>6521.0</c:v>
                </c:pt>
                <c:pt idx="7905">
                  <c:v>6522.0</c:v>
                </c:pt>
                <c:pt idx="7906">
                  <c:v>6523.0</c:v>
                </c:pt>
                <c:pt idx="7907">
                  <c:v>6524.0</c:v>
                </c:pt>
                <c:pt idx="7908">
                  <c:v>6525.0</c:v>
                </c:pt>
                <c:pt idx="7909">
                  <c:v>6526.0</c:v>
                </c:pt>
                <c:pt idx="7910">
                  <c:v>6527.0</c:v>
                </c:pt>
                <c:pt idx="7911">
                  <c:v>6528.0</c:v>
                </c:pt>
                <c:pt idx="7912">
                  <c:v>6529.0</c:v>
                </c:pt>
                <c:pt idx="7913">
                  <c:v>6530.0</c:v>
                </c:pt>
                <c:pt idx="7914">
                  <c:v>6531.0</c:v>
                </c:pt>
                <c:pt idx="7915">
                  <c:v>6532.0</c:v>
                </c:pt>
                <c:pt idx="7916">
                  <c:v>6533.0</c:v>
                </c:pt>
                <c:pt idx="7917">
                  <c:v>6534.0</c:v>
                </c:pt>
                <c:pt idx="7918">
                  <c:v>6535.0</c:v>
                </c:pt>
                <c:pt idx="7919">
                  <c:v>6536.0</c:v>
                </c:pt>
                <c:pt idx="7920">
                  <c:v>6537.0</c:v>
                </c:pt>
                <c:pt idx="7921">
                  <c:v>6538.0</c:v>
                </c:pt>
                <c:pt idx="7922">
                  <c:v>6539.0</c:v>
                </c:pt>
                <c:pt idx="7923">
                  <c:v>6540.0</c:v>
                </c:pt>
                <c:pt idx="7924">
                  <c:v>6541.0</c:v>
                </c:pt>
                <c:pt idx="7925">
                  <c:v>6542.0</c:v>
                </c:pt>
                <c:pt idx="7926">
                  <c:v>6543.0</c:v>
                </c:pt>
                <c:pt idx="7927">
                  <c:v>6544.0</c:v>
                </c:pt>
                <c:pt idx="7928">
                  <c:v>6545.0</c:v>
                </c:pt>
                <c:pt idx="7929">
                  <c:v>6546.0</c:v>
                </c:pt>
                <c:pt idx="7930">
                  <c:v>6547.0</c:v>
                </c:pt>
                <c:pt idx="7931">
                  <c:v>6548.0</c:v>
                </c:pt>
                <c:pt idx="7932">
                  <c:v>6549.0</c:v>
                </c:pt>
                <c:pt idx="7933">
                  <c:v>6550.0</c:v>
                </c:pt>
                <c:pt idx="7934">
                  <c:v>6550.0</c:v>
                </c:pt>
                <c:pt idx="7935">
                  <c:v>6550.0</c:v>
                </c:pt>
                <c:pt idx="7936">
                  <c:v>6550.0</c:v>
                </c:pt>
                <c:pt idx="7937">
                  <c:v>6550.0</c:v>
                </c:pt>
                <c:pt idx="7938">
                  <c:v>6551.0</c:v>
                </c:pt>
                <c:pt idx="7939">
                  <c:v>6552.0</c:v>
                </c:pt>
                <c:pt idx="7940">
                  <c:v>6553.0</c:v>
                </c:pt>
                <c:pt idx="7941">
                  <c:v>6554.0</c:v>
                </c:pt>
                <c:pt idx="7942">
                  <c:v>6555.0</c:v>
                </c:pt>
                <c:pt idx="7943">
                  <c:v>6556.0</c:v>
                </c:pt>
                <c:pt idx="7944">
                  <c:v>6557.0</c:v>
                </c:pt>
                <c:pt idx="7945">
                  <c:v>6557.0</c:v>
                </c:pt>
                <c:pt idx="7946">
                  <c:v>6558.0</c:v>
                </c:pt>
                <c:pt idx="7947">
                  <c:v>6559.0</c:v>
                </c:pt>
                <c:pt idx="7948">
                  <c:v>6560.0</c:v>
                </c:pt>
                <c:pt idx="7949">
                  <c:v>6561.0</c:v>
                </c:pt>
                <c:pt idx="7950">
                  <c:v>6562.0</c:v>
                </c:pt>
                <c:pt idx="7951">
                  <c:v>6563.0</c:v>
                </c:pt>
                <c:pt idx="7952">
                  <c:v>6564.0</c:v>
                </c:pt>
                <c:pt idx="7953">
                  <c:v>6565.0</c:v>
                </c:pt>
                <c:pt idx="7954">
                  <c:v>6566.0</c:v>
                </c:pt>
                <c:pt idx="7955">
                  <c:v>6567.0</c:v>
                </c:pt>
                <c:pt idx="7956">
                  <c:v>6568.0</c:v>
                </c:pt>
                <c:pt idx="7957">
                  <c:v>6569.0</c:v>
                </c:pt>
                <c:pt idx="7958">
                  <c:v>6570.0</c:v>
                </c:pt>
                <c:pt idx="7959">
                  <c:v>6571.0</c:v>
                </c:pt>
                <c:pt idx="7960">
                  <c:v>6572.0</c:v>
                </c:pt>
                <c:pt idx="7961">
                  <c:v>6573.0</c:v>
                </c:pt>
                <c:pt idx="7962">
                  <c:v>6574.0</c:v>
                </c:pt>
                <c:pt idx="7963">
                  <c:v>6575.0</c:v>
                </c:pt>
                <c:pt idx="7964">
                  <c:v>6576.0</c:v>
                </c:pt>
                <c:pt idx="7965">
                  <c:v>6576.0</c:v>
                </c:pt>
                <c:pt idx="7966">
                  <c:v>6577.0</c:v>
                </c:pt>
                <c:pt idx="7967">
                  <c:v>6577.0</c:v>
                </c:pt>
                <c:pt idx="7968">
                  <c:v>6578.0</c:v>
                </c:pt>
                <c:pt idx="7969">
                  <c:v>6579.0</c:v>
                </c:pt>
                <c:pt idx="7970">
                  <c:v>6580.0</c:v>
                </c:pt>
                <c:pt idx="7971">
                  <c:v>6581.0</c:v>
                </c:pt>
                <c:pt idx="7972">
                  <c:v>6582.0</c:v>
                </c:pt>
                <c:pt idx="7973">
                  <c:v>6583.0</c:v>
                </c:pt>
                <c:pt idx="7974">
                  <c:v>6584.0</c:v>
                </c:pt>
                <c:pt idx="7975">
                  <c:v>6585.0</c:v>
                </c:pt>
                <c:pt idx="7976">
                  <c:v>6586.0</c:v>
                </c:pt>
                <c:pt idx="7977">
                  <c:v>6587.0</c:v>
                </c:pt>
                <c:pt idx="7978">
                  <c:v>6588.0</c:v>
                </c:pt>
                <c:pt idx="7979">
                  <c:v>6589.0</c:v>
                </c:pt>
                <c:pt idx="7980">
                  <c:v>6590.0</c:v>
                </c:pt>
                <c:pt idx="7981">
                  <c:v>6591.0</c:v>
                </c:pt>
                <c:pt idx="7982">
                  <c:v>6592.0</c:v>
                </c:pt>
                <c:pt idx="7983">
                  <c:v>6593.0</c:v>
                </c:pt>
                <c:pt idx="7984">
                  <c:v>6594.0</c:v>
                </c:pt>
                <c:pt idx="7985">
                  <c:v>6595.0</c:v>
                </c:pt>
                <c:pt idx="7986">
                  <c:v>6595.0</c:v>
                </c:pt>
                <c:pt idx="7987">
                  <c:v>6595.0</c:v>
                </c:pt>
                <c:pt idx="7988">
                  <c:v>6595.0</c:v>
                </c:pt>
                <c:pt idx="7989">
                  <c:v>6596.0</c:v>
                </c:pt>
                <c:pt idx="7990">
                  <c:v>6597.0</c:v>
                </c:pt>
                <c:pt idx="7991">
                  <c:v>6598.0</c:v>
                </c:pt>
                <c:pt idx="7992">
                  <c:v>6599.0</c:v>
                </c:pt>
                <c:pt idx="7993">
                  <c:v>6599.0</c:v>
                </c:pt>
                <c:pt idx="7994">
                  <c:v>6599.0</c:v>
                </c:pt>
                <c:pt idx="7995">
                  <c:v>6599.0</c:v>
                </c:pt>
                <c:pt idx="7996">
                  <c:v>6600.0</c:v>
                </c:pt>
                <c:pt idx="7997">
                  <c:v>6600.0</c:v>
                </c:pt>
                <c:pt idx="7998">
                  <c:v>6600.0</c:v>
                </c:pt>
                <c:pt idx="7999">
                  <c:v>6601.0</c:v>
                </c:pt>
                <c:pt idx="8000">
                  <c:v>6602.0</c:v>
                </c:pt>
                <c:pt idx="8001">
                  <c:v>6602.0</c:v>
                </c:pt>
                <c:pt idx="8002">
                  <c:v>6603.0</c:v>
                </c:pt>
                <c:pt idx="8003">
                  <c:v>6603.0</c:v>
                </c:pt>
                <c:pt idx="8004">
                  <c:v>6604.0</c:v>
                </c:pt>
                <c:pt idx="8005">
                  <c:v>6605.0</c:v>
                </c:pt>
                <c:pt idx="8006">
                  <c:v>6606.0</c:v>
                </c:pt>
                <c:pt idx="8007">
                  <c:v>6607.0</c:v>
                </c:pt>
                <c:pt idx="8008">
                  <c:v>6607.0</c:v>
                </c:pt>
                <c:pt idx="8009">
                  <c:v>6608.0</c:v>
                </c:pt>
                <c:pt idx="8010">
                  <c:v>6609.0</c:v>
                </c:pt>
                <c:pt idx="8011">
                  <c:v>6609.0</c:v>
                </c:pt>
                <c:pt idx="8012">
                  <c:v>6609.0</c:v>
                </c:pt>
                <c:pt idx="8013">
                  <c:v>6610.0</c:v>
                </c:pt>
                <c:pt idx="8014">
                  <c:v>6611.0</c:v>
                </c:pt>
                <c:pt idx="8015">
                  <c:v>6611.0</c:v>
                </c:pt>
                <c:pt idx="8016">
                  <c:v>6611.0</c:v>
                </c:pt>
                <c:pt idx="8017">
                  <c:v>6611.0</c:v>
                </c:pt>
                <c:pt idx="8018">
                  <c:v>6611.0</c:v>
                </c:pt>
                <c:pt idx="8019">
                  <c:v>6612.0</c:v>
                </c:pt>
                <c:pt idx="8020">
                  <c:v>6613.0</c:v>
                </c:pt>
                <c:pt idx="8021">
                  <c:v>6613.0</c:v>
                </c:pt>
                <c:pt idx="8022">
                  <c:v>6614.0</c:v>
                </c:pt>
                <c:pt idx="8023">
                  <c:v>6614.0</c:v>
                </c:pt>
                <c:pt idx="8024">
                  <c:v>6615.0</c:v>
                </c:pt>
                <c:pt idx="8025">
                  <c:v>6616.0</c:v>
                </c:pt>
                <c:pt idx="8026">
                  <c:v>6616.0</c:v>
                </c:pt>
                <c:pt idx="8027">
                  <c:v>6617.0</c:v>
                </c:pt>
                <c:pt idx="8028">
                  <c:v>6618.0</c:v>
                </c:pt>
                <c:pt idx="8029">
                  <c:v>6619.0</c:v>
                </c:pt>
                <c:pt idx="8030">
                  <c:v>6620.0</c:v>
                </c:pt>
                <c:pt idx="8031">
                  <c:v>6620.0</c:v>
                </c:pt>
                <c:pt idx="8032">
                  <c:v>6621.0</c:v>
                </c:pt>
                <c:pt idx="8033">
                  <c:v>6622.0</c:v>
                </c:pt>
                <c:pt idx="8034">
                  <c:v>6623.0</c:v>
                </c:pt>
                <c:pt idx="8035">
                  <c:v>6624.0</c:v>
                </c:pt>
                <c:pt idx="8036">
                  <c:v>6625.0</c:v>
                </c:pt>
                <c:pt idx="8037">
                  <c:v>6625.0</c:v>
                </c:pt>
                <c:pt idx="8038">
                  <c:v>6626.0</c:v>
                </c:pt>
                <c:pt idx="8039">
                  <c:v>6626.0</c:v>
                </c:pt>
                <c:pt idx="8040">
                  <c:v>6626.0</c:v>
                </c:pt>
                <c:pt idx="8041">
                  <c:v>6627.0</c:v>
                </c:pt>
                <c:pt idx="8042">
                  <c:v>6627.0</c:v>
                </c:pt>
                <c:pt idx="8043">
                  <c:v>6628.0</c:v>
                </c:pt>
                <c:pt idx="8044">
                  <c:v>6629.0</c:v>
                </c:pt>
                <c:pt idx="8045">
                  <c:v>6630.0</c:v>
                </c:pt>
                <c:pt idx="8046">
                  <c:v>6631.0</c:v>
                </c:pt>
                <c:pt idx="8047">
                  <c:v>6632.0</c:v>
                </c:pt>
                <c:pt idx="8048">
                  <c:v>6633.0</c:v>
                </c:pt>
                <c:pt idx="8049">
                  <c:v>6634.0</c:v>
                </c:pt>
                <c:pt idx="8050">
                  <c:v>6635.0</c:v>
                </c:pt>
                <c:pt idx="8051">
                  <c:v>6636.0</c:v>
                </c:pt>
                <c:pt idx="8052">
                  <c:v>6637.0</c:v>
                </c:pt>
                <c:pt idx="8053">
                  <c:v>6638.0</c:v>
                </c:pt>
                <c:pt idx="8054">
                  <c:v>6639.0</c:v>
                </c:pt>
                <c:pt idx="8055">
                  <c:v>6640.0</c:v>
                </c:pt>
                <c:pt idx="8056">
                  <c:v>6641.0</c:v>
                </c:pt>
                <c:pt idx="8057">
                  <c:v>6642.0</c:v>
                </c:pt>
                <c:pt idx="8058">
                  <c:v>6643.0</c:v>
                </c:pt>
                <c:pt idx="8059">
                  <c:v>6644.0</c:v>
                </c:pt>
                <c:pt idx="8060">
                  <c:v>6645.0</c:v>
                </c:pt>
                <c:pt idx="8061">
                  <c:v>6646.0</c:v>
                </c:pt>
                <c:pt idx="8062">
                  <c:v>6647.0</c:v>
                </c:pt>
                <c:pt idx="8063">
                  <c:v>6648.0</c:v>
                </c:pt>
                <c:pt idx="8064">
                  <c:v>6649.0</c:v>
                </c:pt>
                <c:pt idx="8065">
                  <c:v>6650.0</c:v>
                </c:pt>
                <c:pt idx="8066">
                  <c:v>6651.0</c:v>
                </c:pt>
                <c:pt idx="8067">
                  <c:v>6652.0</c:v>
                </c:pt>
                <c:pt idx="8068">
                  <c:v>6653.0</c:v>
                </c:pt>
                <c:pt idx="8069">
                  <c:v>6654.0</c:v>
                </c:pt>
                <c:pt idx="8070">
                  <c:v>6655.0</c:v>
                </c:pt>
                <c:pt idx="8071">
                  <c:v>6656.0</c:v>
                </c:pt>
                <c:pt idx="8072">
                  <c:v>6657.0</c:v>
                </c:pt>
                <c:pt idx="8073">
                  <c:v>6658.0</c:v>
                </c:pt>
                <c:pt idx="8074">
                  <c:v>6659.0</c:v>
                </c:pt>
                <c:pt idx="8075">
                  <c:v>6660.0</c:v>
                </c:pt>
                <c:pt idx="8076">
                  <c:v>6660.0</c:v>
                </c:pt>
                <c:pt idx="8077">
                  <c:v>6661.0</c:v>
                </c:pt>
                <c:pt idx="8078">
                  <c:v>6662.0</c:v>
                </c:pt>
                <c:pt idx="8079">
                  <c:v>6663.0</c:v>
                </c:pt>
                <c:pt idx="8080">
                  <c:v>6664.0</c:v>
                </c:pt>
                <c:pt idx="8081">
                  <c:v>6665.0</c:v>
                </c:pt>
                <c:pt idx="8082">
                  <c:v>6666.0</c:v>
                </c:pt>
                <c:pt idx="8083">
                  <c:v>6667.0</c:v>
                </c:pt>
                <c:pt idx="8084">
                  <c:v>6668.0</c:v>
                </c:pt>
                <c:pt idx="8085">
                  <c:v>6669.0</c:v>
                </c:pt>
                <c:pt idx="8086">
                  <c:v>6669.0</c:v>
                </c:pt>
                <c:pt idx="8087">
                  <c:v>6670.0</c:v>
                </c:pt>
                <c:pt idx="8088">
                  <c:v>6671.0</c:v>
                </c:pt>
                <c:pt idx="8089">
                  <c:v>6672.0</c:v>
                </c:pt>
                <c:pt idx="8090">
                  <c:v>6673.0</c:v>
                </c:pt>
                <c:pt idx="8091">
                  <c:v>6674.0</c:v>
                </c:pt>
                <c:pt idx="8092">
                  <c:v>6675.0</c:v>
                </c:pt>
                <c:pt idx="8093">
                  <c:v>6676.0</c:v>
                </c:pt>
                <c:pt idx="8094">
                  <c:v>6677.0</c:v>
                </c:pt>
                <c:pt idx="8095">
                  <c:v>6678.0</c:v>
                </c:pt>
                <c:pt idx="8096">
                  <c:v>6679.0</c:v>
                </c:pt>
                <c:pt idx="8097">
                  <c:v>6680.0</c:v>
                </c:pt>
                <c:pt idx="8098">
                  <c:v>6681.0</c:v>
                </c:pt>
                <c:pt idx="8099">
                  <c:v>6682.0</c:v>
                </c:pt>
                <c:pt idx="8100">
                  <c:v>6683.0</c:v>
                </c:pt>
                <c:pt idx="8101">
                  <c:v>6684.0</c:v>
                </c:pt>
                <c:pt idx="8102">
                  <c:v>6685.0</c:v>
                </c:pt>
                <c:pt idx="8103">
                  <c:v>6686.0</c:v>
                </c:pt>
                <c:pt idx="8104">
                  <c:v>6687.0</c:v>
                </c:pt>
                <c:pt idx="8105">
                  <c:v>6688.0</c:v>
                </c:pt>
                <c:pt idx="8106">
                  <c:v>6689.0</c:v>
                </c:pt>
                <c:pt idx="8107">
                  <c:v>6690.0</c:v>
                </c:pt>
                <c:pt idx="8108">
                  <c:v>6691.0</c:v>
                </c:pt>
                <c:pt idx="8109">
                  <c:v>6692.0</c:v>
                </c:pt>
                <c:pt idx="8110">
                  <c:v>6693.0</c:v>
                </c:pt>
                <c:pt idx="8111">
                  <c:v>6694.0</c:v>
                </c:pt>
                <c:pt idx="8112">
                  <c:v>6695.0</c:v>
                </c:pt>
                <c:pt idx="8113">
                  <c:v>6696.0</c:v>
                </c:pt>
                <c:pt idx="8114">
                  <c:v>6696.0</c:v>
                </c:pt>
                <c:pt idx="8115">
                  <c:v>6697.0</c:v>
                </c:pt>
                <c:pt idx="8116">
                  <c:v>6698.0</c:v>
                </c:pt>
                <c:pt idx="8117">
                  <c:v>6699.0</c:v>
                </c:pt>
                <c:pt idx="8118">
                  <c:v>6700.0</c:v>
                </c:pt>
                <c:pt idx="8119">
                  <c:v>6701.0</c:v>
                </c:pt>
                <c:pt idx="8120">
                  <c:v>6702.0</c:v>
                </c:pt>
                <c:pt idx="8121">
                  <c:v>6703.0</c:v>
                </c:pt>
                <c:pt idx="8122">
                  <c:v>6704.0</c:v>
                </c:pt>
                <c:pt idx="8123">
                  <c:v>6705.0</c:v>
                </c:pt>
                <c:pt idx="8124">
                  <c:v>6706.0</c:v>
                </c:pt>
                <c:pt idx="8125">
                  <c:v>6707.0</c:v>
                </c:pt>
                <c:pt idx="8126">
                  <c:v>6708.0</c:v>
                </c:pt>
                <c:pt idx="8127">
                  <c:v>6709.0</c:v>
                </c:pt>
                <c:pt idx="8128">
                  <c:v>6710.0</c:v>
                </c:pt>
                <c:pt idx="8129">
                  <c:v>6711.0</c:v>
                </c:pt>
                <c:pt idx="8130">
                  <c:v>6712.0</c:v>
                </c:pt>
                <c:pt idx="8131">
                  <c:v>6713.0</c:v>
                </c:pt>
                <c:pt idx="8132">
                  <c:v>6714.0</c:v>
                </c:pt>
                <c:pt idx="8133">
                  <c:v>6715.0</c:v>
                </c:pt>
                <c:pt idx="8134">
                  <c:v>6716.0</c:v>
                </c:pt>
                <c:pt idx="8135">
                  <c:v>6717.0</c:v>
                </c:pt>
                <c:pt idx="8136">
                  <c:v>6718.0</c:v>
                </c:pt>
                <c:pt idx="8137">
                  <c:v>6719.0</c:v>
                </c:pt>
                <c:pt idx="8138">
                  <c:v>6720.0</c:v>
                </c:pt>
                <c:pt idx="8139">
                  <c:v>6721.0</c:v>
                </c:pt>
                <c:pt idx="8140">
                  <c:v>6722.0</c:v>
                </c:pt>
                <c:pt idx="8141">
                  <c:v>6723.0</c:v>
                </c:pt>
                <c:pt idx="8142">
                  <c:v>6724.0</c:v>
                </c:pt>
                <c:pt idx="8143">
                  <c:v>6725.0</c:v>
                </c:pt>
                <c:pt idx="8144">
                  <c:v>6726.0</c:v>
                </c:pt>
                <c:pt idx="8145">
                  <c:v>6727.0</c:v>
                </c:pt>
                <c:pt idx="8146">
                  <c:v>6728.0</c:v>
                </c:pt>
                <c:pt idx="8147">
                  <c:v>6729.0</c:v>
                </c:pt>
                <c:pt idx="8148">
                  <c:v>6730.0</c:v>
                </c:pt>
                <c:pt idx="8149">
                  <c:v>6731.0</c:v>
                </c:pt>
                <c:pt idx="8150">
                  <c:v>6732.0</c:v>
                </c:pt>
                <c:pt idx="8151">
                  <c:v>6733.0</c:v>
                </c:pt>
                <c:pt idx="8152">
                  <c:v>6734.0</c:v>
                </c:pt>
                <c:pt idx="8153">
                  <c:v>6735.0</c:v>
                </c:pt>
                <c:pt idx="8154">
                  <c:v>6736.0</c:v>
                </c:pt>
                <c:pt idx="8155">
                  <c:v>6737.0</c:v>
                </c:pt>
                <c:pt idx="8156">
                  <c:v>6738.0</c:v>
                </c:pt>
                <c:pt idx="8157">
                  <c:v>6739.0</c:v>
                </c:pt>
                <c:pt idx="8158">
                  <c:v>6740.0</c:v>
                </c:pt>
                <c:pt idx="8159">
                  <c:v>6741.0</c:v>
                </c:pt>
                <c:pt idx="8160">
                  <c:v>6742.0</c:v>
                </c:pt>
                <c:pt idx="8161">
                  <c:v>6743.0</c:v>
                </c:pt>
                <c:pt idx="8162">
                  <c:v>6744.0</c:v>
                </c:pt>
                <c:pt idx="8163">
                  <c:v>6745.0</c:v>
                </c:pt>
                <c:pt idx="8164">
                  <c:v>6746.0</c:v>
                </c:pt>
                <c:pt idx="8165">
                  <c:v>6747.0</c:v>
                </c:pt>
                <c:pt idx="8166">
                  <c:v>6748.0</c:v>
                </c:pt>
                <c:pt idx="8167">
                  <c:v>6748.0</c:v>
                </c:pt>
                <c:pt idx="8168">
                  <c:v>6748.0</c:v>
                </c:pt>
                <c:pt idx="8169">
                  <c:v>6749.0</c:v>
                </c:pt>
                <c:pt idx="8170">
                  <c:v>6750.0</c:v>
                </c:pt>
                <c:pt idx="8171">
                  <c:v>6751.0</c:v>
                </c:pt>
                <c:pt idx="8172">
                  <c:v>6752.0</c:v>
                </c:pt>
                <c:pt idx="8173">
                  <c:v>6753.0</c:v>
                </c:pt>
                <c:pt idx="8174">
                  <c:v>6753.0</c:v>
                </c:pt>
                <c:pt idx="8175">
                  <c:v>6754.0</c:v>
                </c:pt>
                <c:pt idx="8176">
                  <c:v>6754.0</c:v>
                </c:pt>
                <c:pt idx="8177">
                  <c:v>6755.0</c:v>
                </c:pt>
                <c:pt idx="8178">
                  <c:v>6756.0</c:v>
                </c:pt>
                <c:pt idx="8179">
                  <c:v>6757.0</c:v>
                </c:pt>
                <c:pt idx="8180">
                  <c:v>6758.0</c:v>
                </c:pt>
                <c:pt idx="8181">
                  <c:v>6759.0</c:v>
                </c:pt>
                <c:pt idx="8182">
                  <c:v>6760.0</c:v>
                </c:pt>
                <c:pt idx="8183">
                  <c:v>6761.0</c:v>
                </c:pt>
                <c:pt idx="8184">
                  <c:v>6762.0</c:v>
                </c:pt>
                <c:pt idx="8185">
                  <c:v>6763.0</c:v>
                </c:pt>
                <c:pt idx="8186">
                  <c:v>6764.0</c:v>
                </c:pt>
                <c:pt idx="8187">
                  <c:v>6765.0</c:v>
                </c:pt>
                <c:pt idx="8188">
                  <c:v>6765.0</c:v>
                </c:pt>
                <c:pt idx="8189">
                  <c:v>6766.0</c:v>
                </c:pt>
                <c:pt idx="8190">
                  <c:v>6766.0</c:v>
                </c:pt>
                <c:pt idx="8191">
                  <c:v>6767.0</c:v>
                </c:pt>
                <c:pt idx="8192">
                  <c:v>6768.0</c:v>
                </c:pt>
                <c:pt idx="8193">
                  <c:v>6769.0</c:v>
                </c:pt>
                <c:pt idx="8194">
                  <c:v>6770.0</c:v>
                </c:pt>
                <c:pt idx="8195">
                  <c:v>6771.0</c:v>
                </c:pt>
                <c:pt idx="8196">
                  <c:v>6772.0</c:v>
                </c:pt>
                <c:pt idx="8197">
                  <c:v>6773.0</c:v>
                </c:pt>
                <c:pt idx="8198">
                  <c:v>6773.0</c:v>
                </c:pt>
                <c:pt idx="8199">
                  <c:v>6774.0</c:v>
                </c:pt>
                <c:pt idx="8200">
                  <c:v>6775.0</c:v>
                </c:pt>
                <c:pt idx="8201">
                  <c:v>6776.0</c:v>
                </c:pt>
                <c:pt idx="8202">
                  <c:v>6777.0</c:v>
                </c:pt>
                <c:pt idx="8203">
                  <c:v>6778.0</c:v>
                </c:pt>
                <c:pt idx="8204">
                  <c:v>6779.0</c:v>
                </c:pt>
                <c:pt idx="8205">
                  <c:v>6780.0</c:v>
                </c:pt>
                <c:pt idx="8206">
                  <c:v>6781.0</c:v>
                </c:pt>
                <c:pt idx="8207">
                  <c:v>6782.0</c:v>
                </c:pt>
                <c:pt idx="8208">
                  <c:v>6783.0</c:v>
                </c:pt>
                <c:pt idx="8209">
                  <c:v>6784.0</c:v>
                </c:pt>
                <c:pt idx="8210">
                  <c:v>6785.0</c:v>
                </c:pt>
                <c:pt idx="8211">
                  <c:v>6786.0</c:v>
                </c:pt>
                <c:pt idx="8212">
                  <c:v>6787.0</c:v>
                </c:pt>
                <c:pt idx="8213">
                  <c:v>6788.0</c:v>
                </c:pt>
                <c:pt idx="8214">
                  <c:v>6789.0</c:v>
                </c:pt>
                <c:pt idx="8215">
                  <c:v>6790.0</c:v>
                </c:pt>
                <c:pt idx="8216">
                  <c:v>6791.0</c:v>
                </c:pt>
                <c:pt idx="8217">
                  <c:v>6792.0</c:v>
                </c:pt>
                <c:pt idx="8218">
                  <c:v>6793.0</c:v>
                </c:pt>
                <c:pt idx="8219">
                  <c:v>6794.0</c:v>
                </c:pt>
                <c:pt idx="8220">
                  <c:v>6795.0</c:v>
                </c:pt>
                <c:pt idx="8221">
                  <c:v>6796.0</c:v>
                </c:pt>
                <c:pt idx="8222">
                  <c:v>6797.0</c:v>
                </c:pt>
                <c:pt idx="8223">
                  <c:v>6798.0</c:v>
                </c:pt>
                <c:pt idx="8224">
                  <c:v>6798.0</c:v>
                </c:pt>
                <c:pt idx="8225">
                  <c:v>6799.0</c:v>
                </c:pt>
                <c:pt idx="8226">
                  <c:v>6800.0</c:v>
                </c:pt>
                <c:pt idx="8227">
                  <c:v>6801.0</c:v>
                </c:pt>
                <c:pt idx="8228">
                  <c:v>6802.0</c:v>
                </c:pt>
                <c:pt idx="8229">
                  <c:v>6803.0</c:v>
                </c:pt>
                <c:pt idx="8230">
                  <c:v>6804.0</c:v>
                </c:pt>
                <c:pt idx="8231">
                  <c:v>6805.0</c:v>
                </c:pt>
                <c:pt idx="8232">
                  <c:v>6806.0</c:v>
                </c:pt>
                <c:pt idx="8233">
                  <c:v>6807.0</c:v>
                </c:pt>
                <c:pt idx="8234">
                  <c:v>6808.0</c:v>
                </c:pt>
                <c:pt idx="8235">
                  <c:v>6809.0</c:v>
                </c:pt>
                <c:pt idx="8236">
                  <c:v>6810.0</c:v>
                </c:pt>
                <c:pt idx="8237">
                  <c:v>6810.0</c:v>
                </c:pt>
                <c:pt idx="8238">
                  <c:v>6811.0</c:v>
                </c:pt>
                <c:pt idx="8239">
                  <c:v>6812.0</c:v>
                </c:pt>
                <c:pt idx="8240">
                  <c:v>6813.0</c:v>
                </c:pt>
                <c:pt idx="8241">
                  <c:v>6814.0</c:v>
                </c:pt>
                <c:pt idx="8242">
                  <c:v>6815.0</c:v>
                </c:pt>
                <c:pt idx="8243">
                  <c:v>6816.0</c:v>
                </c:pt>
                <c:pt idx="8244">
                  <c:v>6817.0</c:v>
                </c:pt>
                <c:pt idx="8245">
                  <c:v>6818.0</c:v>
                </c:pt>
                <c:pt idx="8246">
                  <c:v>6819.0</c:v>
                </c:pt>
                <c:pt idx="8247">
                  <c:v>6820.0</c:v>
                </c:pt>
                <c:pt idx="8248">
                  <c:v>6821.0</c:v>
                </c:pt>
                <c:pt idx="8249">
                  <c:v>6822.0</c:v>
                </c:pt>
                <c:pt idx="8250">
                  <c:v>6823.0</c:v>
                </c:pt>
                <c:pt idx="8251">
                  <c:v>6824.0</c:v>
                </c:pt>
                <c:pt idx="8252">
                  <c:v>6825.0</c:v>
                </c:pt>
                <c:pt idx="8253">
                  <c:v>6826.0</c:v>
                </c:pt>
                <c:pt idx="8254">
                  <c:v>6826.0</c:v>
                </c:pt>
                <c:pt idx="8255">
                  <c:v>6827.0</c:v>
                </c:pt>
                <c:pt idx="8256">
                  <c:v>6828.0</c:v>
                </c:pt>
                <c:pt idx="8257">
                  <c:v>6828.0</c:v>
                </c:pt>
                <c:pt idx="8258">
                  <c:v>6829.0</c:v>
                </c:pt>
                <c:pt idx="8259">
                  <c:v>6830.0</c:v>
                </c:pt>
                <c:pt idx="8260">
                  <c:v>6831.0</c:v>
                </c:pt>
                <c:pt idx="8261">
                  <c:v>6832.0</c:v>
                </c:pt>
                <c:pt idx="8262">
                  <c:v>6833.0</c:v>
                </c:pt>
                <c:pt idx="8263">
                  <c:v>6834.0</c:v>
                </c:pt>
                <c:pt idx="8264">
                  <c:v>6835.0</c:v>
                </c:pt>
                <c:pt idx="8265">
                  <c:v>6836.0</c:v>
                </c:pt>
                <c:pt idx="8266">
                  <c:v>6837.0</c:v>
                </c:pt>
                <c:pt idx="8267">
                  <c:v>6838.0</c:v>
                </c:pt>
                <c:pt idx="8268">
                  <c:v>6839.0</c:v>
                </c:pt>
                <c:pt idx="8269">
                  <c:v>6840.0</c:v>
                </c:pt>
                <c:pt idx="8270">
                  <c:v>6841.0</c:v>
                </c:pt>
                <c:pt idx="8271">
                  <c:v>6842.0</c:v>
                </c:pt>
                <c:pt idx="8272">
                  <c:v>6843.0</c:v>
                </c:pt>
                <c:pt idx="8273">
                  <c:v>6844.0</c:v>
                </c:pt>
                <c:pt idx="8274">
                  <c:v>6845.0</c:v>
                </c:pt>
                <c:pt idx="8275">
                  <c:v>6846.0</c:v>
                </c:pt>
                <c:pt idx="8276">
                  <c:v>6847.0</c:v>
                </c:pt>
                <c:pt idx="8277">
                  <c:v>6848.0</c:v>
                </c:pt>
                <c:pt idx="8278">
                  <c:v>6849.0</c:v>
                </c:pt>
                <c:pt idx="8279">
                  <c:v>6850.0</c:v>
                </c:pt>
                <c:pt idx="8280">
                  <c:v>6851.0</c:v>
                </c:pt>
                <c:pt idx="8281">
                  <c:v>6852.0</c:v>
                </c:pt>
                <c:pt idx="8282">
                  <c:v>6853.0</c:v>
                </c:pt>
                <c:pt idx="8283">
                  <c:v>6854.0</c:v>
                </c:pt>
                <c:pt idx="8284">
                  <c:v>6855.0</c:v>
                </c:pt>
                <c:pt idx="8285">
                  <c:v>6855.0</c:v>
                </c:pt>
                <c:pt idx="8286">
                  <c:v>6855.0</c:v>
                </c:pt>
                <c:pt idx="8287">
                  <c:v>6856.0</c:v>
                </c:pt>
                <c:pt idx="8288">
                  <c:v>6857.0</c:v>
                </c:pt>
                <c:pt idx="8289">
                  <c:v>6857.0</c:v>
                </c:pt>
                <c:pt idx="8290">
                  <c:v>6858.0</c:v>
                </c:pt>
                <c:pt idx="8291">
                  <c:v>6859.0</c:v>
                </c:pt>
                <c:pt idx="8292">
                  <c:v>6860.0</c:v>
                </c:pt>
                <c:pt idx="8293">
                  <c:v>6861.0</c:v>
                </c:pt>
                <c:pt idx="8294">
                  <c:v>6862.0</c:v>
                </c:pt>
                <c:pt idx="8295">
                  <c:v>6863.0</c:v>
                </c:pt>
                <c:pt idx="8296">
                  <c:v>6864.0</c:v>
                </c:pt>
                <c:pt idx="8297">
                  <c:v>6865.0</c:v>
                </c:pt>
                <c:pt idx="8298">
                  <c:v>6866.0</c:v>
                </c:pt>
                <c:pt idx="8299">
                  <c:v>6867.0</c:v>
                </c:pt>
                <c:pt idx="8300">
                  <c:v>6867.0</c:v>
                </c:pt>
                <c:pt idx="8301">
                  <c:v>6868.0</c:v>
                </c:pt>
                <c:pt idx="8302">
                  <c:v>6869.0</c:v>
                </c:pt>
                <c:pt idx="8303">
                  <c:v>6870.0</c:v>
                </c:pt>
                <c:pt idx="8304">
                  <c:v>6871.0</c:v>
                </c:pt>
                <c:pt idx="8305">
                  <c:v>6872.0</c:v>
                </c:pt>
                <c:pt idx="8306">
                  <c:v>6873.0</c:v>
                </c:pt>
                <c:pt idx="8307">
                  <c:v>6874.0</c:v>
                </c:pt>
                <c:pt idx="8308">
                  <c:v>6875.0</c:v>
                </c:pt>
                <c:pt idx="8309">
                  <c:v>6876.0</c:v>
                </c:pt>
                <c:pt idx="8310">
                  <c:v>6877.0</c:v>
                </c:pt>
                <c:pt idx="8311">
                  <c:v>6878.0</c:v>
                </c:pt>
                <c:pt idx="8312">
                  <c:v>6879.0</c:v>
                </c:pt>
                <c:pt idx="8313">
                  <c:v>6880.0</c:v>
                </c:pt>
                <c:pt idx="8314">
                  <c:v>6881.0</c:v>
                </c:pt>
                <c:pt idx="8315">
                  <c:v>6882.0</c:v>
                </c:pt>
                <c:pt idx="8316">
                  <c:v>6883.0</c:v>
                </c:pt>
                <c:pt idx="8317">
                  <c:v>6884.0</c:v>
                </c:pt>
                <c:pt idx="8318">
                  <c:v>6885.0</c:v>
                </c:pt>
                <c:pt idx="8319">
                  <c:v>6886.0</c:v>
                </c:pt>
                <c:pt idx="8320">
                  <c:v>6886.0</c:v>
                </c:pt>
                <c:pt idx="8321">
                  <c:v>6887.0</c:v>
                </c:pt>
                <c:pt idx="8322">
                  <c:v>6888.0</c:v>
                </c:pt>
                <c:pt idx="8323">
                  <c:v>6889.0</c:v>
                </c:pt>
                <c:pt idx="8324">
                  <c:v>6889.0</c:v>
                </c:pt>
                <c:pt idx="8325">
                  <c:v>6890.0</c:v>
                </c:pt>
                <c:pt idx="8326">
                  <c:v>6891.0</c:v>
                </c:pt>
                <c:pt idx="8327">
                  <c:v>6892.0</c:v>
                </c:pt>
                <c:pt idx="8328">
                  <c:v>6893.0</c:v>
                </c:pt>
                <c:pt idx="8329">
                  <c:v>6894.0</c:v>
                </c:pt>
                <c:pt idx="8330">
                  <c:v>6894.0</c:v>
                </c:pt>
                <c:pt idx="8331">
                  <c:v>6895.0</c:v>
                </c:pt>
                <c:pt idx="8332">
                  <c:v>6896.0</c:v>
                </c:pt>
                <c:pt idx="8333">
                  <c:v>6897.0</c:v>
                </c:pt>
                <c:pt idx="8334">
                  <c:v>6898.0</c:v>
                </c:pt>
                <c:pt idx="8335">
                  <c:v>6899.0</c:v>
                </c:pt>
                <c:pt idx="8336">
                  <c:v>6900.0</c:v>
                </c:pt>
                <c:pt idx="8337">
                  <c:v>6901.0</c:v>
                </c:pt>
                <c:pt idx="8338">
                  <c:v>6902.0</c:v>
                </c:pt>
                <c:pt idx="8339">
                  <c:v>6903.0</c:v>
                </c:pt>
                <c:pt idx="8340">
                  <c:v>6904.0</c:v>
                </c:pt>
                <c:pt idx="8341">
                  <c:v>6905.0</c:v>
                </c:pt>
                <c:pt idx="8342">
                  <c:v>6906.0</c:v>
                </c:pt>
                <c:pt idx="8343">
                  <c:v>6907.0</c:v>
                </c:pt>
                <c:pt idx="8344">
                  <c:v>6908.0</c:v>
                </c:pt>
                <c:pt idx="8345">
                  <c:v>6908.0</c:v>
                </c:pt>
                <c:pt idx="8346">
                  <c:v>6908.0</c:v>
                </c:pt>
                <c:pt idx="8347">
                  <c:v>6908.0</c:v>
                </c:pt>
                <c:pt idx="8348">
                  <c:v>6908.0</c:v>
                </c:pt>
                <c:pt idx="8349">
                  <c:v>6908.0</c:v>
                </c:pt>
                <c:pt idx="8350">
                  <c:v>6908.0</c:v>
                </c:pt>
                <c:pt idx="8351">
                  <c:v>6908.0</c:v>
                </c:pt>
                <c:pt idx="8352">
                  <c:v>6908.0</c:v>
                </c:pt>
                <c:pt idx="8353">
                  <c:v>6908.0</c:v>
                </c:pt>
                <c:pt idx="8354">
                  <c:v>6908.0</c:v>
                </c:pt>
                <c:pt idx="8355">
                  <c:v>6908.0</c:v>
                </c:pt>
                <c:pt idx="8356">
                  <c:v>6908.0</c:v>
                </c:pt>
                <c:pt idx="8357">
                  <c:v>6908.0</c:v>
                </c:pt>
                <c:pt idx="8358">
                  <c:v>6908.0</c:v>
                </c:pt>
                <c:pt idx="8359">
                  <c:v>6908.0</c:v>
                </c:pt>
                <c:pt idx="8360">
                  <c:v>6908.0</c:v>
                </c:pt>
                <c:pt idx="8361">
                  <c:v>6908.0</c:v>
                </c:pt>
                <c:pt idx="8362">
                  <c:v>6908.0</c:v>
                </c:pt>
                <c:pt idx="8363">
                  <c:v>6908.0</c:v>
                </c:pt>
                <c:pt idx="8364">
                  <c:v>6908.0</c:v>
                </c:pt>
                <c:pt idx="8365">
                  <c:v>6908.0</c:v>
                </c:pt>
                <c:pt idx="8366">
                  <c:v>6908.0</c:v>
                </c:pt>
                <c:pt idx="8367">
                  <c:v>6908.0</c:v>
                </c:pt>
                <c:pt idx="8368">
                  <c:v>6908.0</c:v>
                </c:pt>
                <c:pt idx="8369">
                  <c:v>6908.0</c:v>
                </c:pt>
                <c:pt idx="8370">
                  <c:v>6908.0</c:v>
                </c:pt>
                <c:pt idx="8371">
                  <c:v>6908.0</c:v>
                </c:pt>
                <c:pt idx="8372">
                  <c:v>6908.0</c:v>
                </c:pt>
                <c:pt idx="8373">
                  <c:v>6908.0</c:v>
                </c:pt>
                <c:pt idx="8374">
                  <c:v>6908.0</c:v>
                </c:pt>
                <c:pt idx="8375">
                  <c:v>6908.0</c:v>
                </c:pt>
                <c:pt idx="8376">
                  <c:v>6908.0</c:v>
                </c:pt>
                <c:pt idx="8377">
                  <c:v>6909.0</c:v>
                </c:pt>
                <c:pt idx="8378">
                  <c:v>6910.0</c:v>
                </c:pt>
                <c:pt idx="8379">
                  <c:v>6910.0</c:v>
                </c:pt>
                <c:pt idx="8380">
                  <c:v>6910.0</c:v>
                </c:pt>
                <c:pt idx="8381">
                  <c:v>6910.0</c:v>
                </c:pt>
                <c:pt idx="8382">
                  <c:v>6910.0</c:v>
                </c:pt>
                <c:pt idx="8383">
                  <c:v>6910.0</c:v>
                </c:pt>
                <c:pt idx="8384">
                  <c:v>6911.0</c:v>
                </c:pt>
                <c:pt idx="8385">
                  <c:v>6912.0</c:v>
                </c:pt>
                <c:pt idx="8386">
                  <c:v>6913.0</c:v>
                </c:pt>
                <c:pt idx="8387">
                  <c:v>6914.0</c:v>
                </c:pt>
                <c:pt idx="8388">
                  <c:v>6914.0</c:v>
                </c:pt>
                <c:pt idx="8389">
                  <c:v>6914.0</c:v>
                </c:pt>
                <c:pt idx="8390">
                  <c:v>6914.0</c:v>
                </c:pt>
                <c:pt idx="8391">
                  <c:v>6914.0</c:v>
                </c:pt>
                <c:pt idx="8392">
                  <c:v>6915.0</c:v>
                </c:pt>
                <c:pt idx="8393">
                  <c:v>6916.0</c:v>
                </c:pt>
                <c:pt idx="8394">
                  <c:v>6916.0</c:v>
                </c:pt>
                <c:pt idx="8395">
                  <c:v>6917.0</c:v>
                </c:pt>
                <c:pt idx="8396">
                  <c:v>6918.0</c:v>
                </c:pt>
                <c:pt idx="8397">
                  <c:v>6919.0</c:v>
                </c:pt>
                <c:pt idx="8398">
                  <c:v>6920.0</c:v>
                </c:pt>
                <c:pt idx="8399">
                  <c:v>6921.0</c:v>
                </c:pt>
                <c:pt idx="8400">
                  <c:v>6922.0</c:v>
                </c:pt>
                <c:pt idx="8401">
                  <c:v>6923.0</c:v>
                </c:pt>
                <c:pt idx="8402">
                  <c:v>6924.0</c:v>
                </c:pt>
                <c:pt idx="8403">
                  <c:v>6925.0</c:v>
                </c:pt>
                <c:pt idx="8404">
                  <c:v>6926.0</c:v>
                </c:pt>
                <c:pt idx="8405">
                  <c:v>6927.0</c:v>
                </c:pt>
                <c:pt idx="8406">
                  <c:v>6928.0</c:v>
                </c:pt>
                <c:pt idx="8407">
                  <c:v>6929.0</c:v>
                </c:pt>
                <c:pt idx="8408">
                  <c:v>6930.0</c:v>
                </c:pt>
                <c:pt idx="8409">
                  <c:v>6931.0</c:v>
                </c:pt>
                <c:pt idx="8410">
                  <c:v>6932.0</c:v>
                </c:pt>
                <c:pt idx="8411">
                  <c:v>6933.0</c:v>
                </c:pt>
                <c:pt idx="8412">
                  <c:v>6934.0</c:v>
                </c:pt>
                <c:pt idx="8413">
                  <c:v>6935.0</c:v>
                </c:pt>
                <c:pt idx="8414">
                  <c:v>6936.0</c:v>
                </c:pt>
                <c:pt idx="8415">
                  <c:v>6937.0</c:v>
                </c:pt>
                <c:pt idx="8416">
                  <c:v>6938.0</c:v>
                </c:pt>
                <c:pt idx="8417">
                  <c:v>6939.0</c:v>
                </c:pt>
                <c:pt idx="8418">
                  <c:v>6940.0</c:v>
                </c:pt>
                <c:pt idx="8419">
                  <c:v>6941.0</c:v>
                </c:pt>
                <c:pt idx="8420">
                  <c:v>6942.0</c:v>
                </c:pt>
                <c:pt idx="8421">
                  <c:v>6942.0</c:v>
                </c:pt>
                <c:pt idx="8422">
                  <c:v>6942.0</c:v>
                </c:pt>
                <c:pt idx="8423">
                  <c:v>6942.0</c:v>
                </c:pt>
                <c:pt idx="8424">
                  <c:v>6943.0</c:v>
                </c:pt>
                <c:pt idx="8425">
                  <c:v>6944.0</c:v>
                </c:pt>
                <c:pt idx="8426">
                  <c:v>6945.0</c:v>
                </c:pt>
                <c:pt idx="8427">
                  <c:v>6946.0</c:v>
                </c:pt>
                <c:pt idx="8428">
                  <c:v>6946.0</c:v>
                </c:pt>
                <c:pt idx="8429">
                  <c:v>6946.0</c:v>
                </c:pt>
                <c:pt idx="8430">
                  <c:v>6946.0</c:v>
                </c:pt>
                <c:pt idx="8431">
                  <c:v>6946.0</c:v>
                </c:pt>
                <c:pt idx="8432">
                  <c:v>6946.0</c:v>
                </c:pt>
                <c:pt idx="8433">
                  <c:v>6946.0</c:v>
                </c:pt>
                <c:pt idx="8434">
                  <c:v>6947.0</c:v>
                </c:pt>
                <c:pt idx="8435">
                  <c:v>6948.0</c:v>
                </c:pt>
                <c:pt idx="8436">
                  <c:v>6949.0</c:v>
                </c:pt>
                <c:pt idx="8437">
                  <c:v>6950.0</c:v>
                </c:pt>
                <c:pt idx="8438">
                  <c:v>6951.0</c:v>
                </c:pt>
                <c:pt idx="8439">
                  <c:v>6951.0</c:v>
                </c:pt>
                <c:pt idx="8440">
                  <c:v>6952.0</c:v>
                </c:pt>
                <c:pt idx="8441">
                  <c:v>6953.0</c:v>
                </c:pt>
                <c:pt idx="8442">
                  <c:v>6954.0</c:v>
                </c:pt>
                <c:pt idx="8443">
                  <c:v>6955.0</c:v>
                </c:pt>
                <c:pt idx="8444">
                  <c:v>6955.0</c:v>
                </c:pt>
                <c:pt idx="8445">
                  <c:v>6956.0</c:v>
                </c:pt>
                <c:pt idx="8446">
                  <c:v>6957.0</c:v>
                </c:pt>
                <c:pt idx="8447">
                  <c:v>6958.0</c:v>
                </c:pt>
                <c:pt idx="8448">
                  <c:v>6959.0</c:v>
                </c:pt>
                <c:pt idx="8449">
                  <c:v>6960.0</c:v>
                </c:pt>
                <c:pt idx="8450">
                  <c:v>6961.0</c:v>
                </c:pt>
                <c:pt idx="8451">
                  <c:v>6962.0</c:v>
                </c:pt>
                <c:pt idx="8452">
                  <c:v>6963.0</c:v>
                </c:pt>
                <c:pt idx="8453">
                  <c:v>6964.0</c:v>
                </c:pt>
                <c:pt idx="8454">
                  <c:v>6965.0</c:v>
                </c:pt>
                <c:pt idx="8455">
                  <c:v>6965.0</c:v>
                </c:pt>
                <c:pt idx="8456">
                  <c:v>6966.0</c:v>
                </c:pt>
                <c:pt idx="8457">
                  <c:v>6967.0</c:v>
                </c:pt>
                <c:pt idx="8458">
                  <c:v>6968.0</c:v>
                </c:pt>
                <c:pt idx="8459">
                  <c:v>6969.0</c:v>
                </c:pt>
                <c:pt idx="8460">
                  <c:v>6970.0</c:v>
                </c:pt>
                <c:pt idx="8461">
                  <c:v>6970.0</c:v>
                </c:pt>
                <c:pt idx="8462">
                  <c:v>6970.0</c:v>
                </c:pt>
                <c:pt idx="8463">
                  <c:v>6971.0</c:v>
                </c:pt>
                <c:pt idx="8464">
                  <c:v>6971.0</c:v>
                </c:pt>
                <c:pt idx="8465">
                  <c:v>6971.0</c:v>
                </c:pt>
                <c:pt idx="8466">
                  <c:v>6972.0</c:v>
                </c:pt>
                <c:pt idx="8467">
                  <c:v>6972.0</c:v>
                </c:pt>
                <c:pt idx="8468">
                  <c:v>6972.0</c:v>
                </c:pt>
                <c:pt idx="8469">
                  <c:v>6972.0</c:v>
                </c:pt>
                <c:pt idx="8470">
                  <c:v>6973.0</c:v>
                </c:pt>
                <c:pt idx="8471">
                  <c:v>6974.0</c:v>
                </c:pt>
                <c:pt idx="8472">
                  <c:v>6975.0</c:v>
                </c:pt>
                <c:pt idx="8473">
                  <c:v>6976.0</c:v>
                </c:pt>
                <c:pt idx="8474">
                  <c:v>6977.0</c:v>
                </c:pt>
                <c:pt idx="8475">
                  <c:v>6978.0</c:v>
                </c:pt>
                <c:pt idx="8476">
                  <c:v>6979.0</c:v>
                </c:pt>
                <c:pt idx="8477">
                  <c:v>6980.0</c:v>
                </c:pt>
                <c:pt idx="8478">
                  <c:v>6980.0</c:v>
                </c:pt>
                <c:pt idx="8479">
                  <c:v>6981.0</c:v>
                </c:pt>
                <c:pt idx="8480">
                  <c:v>6982.0</c:v>
                </c:pt>
                <c:pt idx="8481">
                  <c:v>6983.0</c:v>
                </c:pt>
                <c:pt idx="8482">
                  <c:v>6984.0</c:v>
                </c:pt>
                <c:pt idx="8483">
                  <c:v>6985.0</c:v>
                </c:pt>
                <c:pt idx="8484">
                  <c:v>6985.0</c:v>
                </c:pt>
                <c:pt idx="8485">
                  <c:v>6985.0</c:v>
                </c:pt>
                <c:pt idx="8486">
                  <c:v>6986.0</c:v>
                </c:pt>
                <c:pt idx="8487">
                  <c:v>6987.0</c:v>
                </c:pt>
                <c:pt idx="8488">
                  <c:v>6988.0</c:v>
                </c:pt>
                <c:pt idx="8489">
                  <c:v>6989.0</c:v>
                </c:pt>
                <c:pt idx="8490">
                  <c:v>6990.0</c:v>
                </c:pt>
                <c:pt idx="8491">
                  <c:v>6991.0</c:v>
                </c:pt>
                <c:pt idx="8492">
                  <c:v>6992.0</c:v>
                </c:pt>
                <c:pt idx="8493">
                  <c:v>6993.0</c:v>
                </c:pt>
                <c:pt idx="8494">
                  <c:v>6994.0</c:v>
                </c:pt>
                <c:pt idx="8495">
                  <c:v>6995.0</c:v>
                </c:pt>
                <c:pt idx="8496">
                  <c:v>6996.0</c:v>
                </c:pt>
                <c:pt idx="8497">
                  <c:v>6996.0</c:v>
                </c:pt>
                <c:pt idx="8498">
                  <c:v>6997.0</c:v>
                </c:pt>
                <c:pt idx="8499">
                  <c:v>6998.0</c:v>
                </c:pt>
                <c:pt idx="8500">
                  <c:v>6999.0</c:v>
                </c:pt>
                <c:pt idx="8501">
                  <c:v>7000.0</c:v>
                </c:pt>
                <c:pt idx="8502">
                  <c:v>7001.0</c:v>
                </c:pt>
                <c:pt idx="8503">
                  <c:v>7002.0</c:v>
                </c:pt>
                <c:pt idx="8504">
                  <c:v>7002.0</c:v>
                </c:pt>
                <c:pt idx="8505">
                  <c:v>7003.0</c:v>
                </c:pt>
                <c:pt idx="8506">
                  <c:v>7004.0</c:v>
                </c:pt>
                <c:pt idx="8507">
                  <c:v>7004.0</c:v>
                </c:pt>
                <c:pt idx="8508">
                  <c:v>7005.0</c:v>
                </c:pt>
                <c:pt idx="8509">
                  <c:v>7006.0</c:v>
                </c:pt>
                <c:pt idx="8510">
                  <c:v>7007.0</c:v>
                </c:pt>
                <c:pt idx="8511">
                  <c:v>7008.0</c:v>
                </c:pt>
                <c:pt idx="8512">
                  <c:v>7009.0</c:v>
                </c:pt>
                <c:pt idx="8513">
                  <c:v>7010.0</c:v>
                </c:pt>
                <c:pt idx="8514">
                  <c:v>7010.0</c:v>
                </c:pt>
                <c:pt idx="8515">
                  <c:v>7011.0</c:v>
                </c:pt>
                <c:pt idx="8516">
                  <c:v>7012.0</c:v>
                </c:pt>
                <c:pt idx="8517">
                  <c:v>7013.0</c:v>
                </c:pt>
                <c:pt idx="8518">
                  <c:v>7014.0</c:v>
                </c:pt>
                <c:pt idx="8519">
                  <c:v>7015.0</c:v>
                </c:pt>
                <c:pt idx="8520">
                  <c:v>7016.0</c:v>
                </c:pt>
                <c:pt idx="8521">
                  <c:v>7017.0</c:v>
                </c:pt>
                <c:pt idx="8522">
                  <c:v>7018.0</c:v>
                </c:pt>
                <c:pt idx="8523">
                  <c:v>7019.0</c:v>
                </c:pt>
                <c:pt idx="8524">
                  <c:v>7020.0</c:v>
                </c:pt>
                <c:pt idx="8525">
                  <c:v>7020.0</c:v>
                </c:pt>
                <c:pt idx="8526">
                  <c:v>7020.0</c:v>
                </c:pt>
                <c:pt idx="8527">
                  <c:v>7021.0</c:v>
                </c:pt>
                <c:pt idx="8528">
                  <c:v>7021.0</c:v>
                </c:pt>
                <c:pt idx="8529">
                  <c:v>7021.0</c:v>
                </c:pt>
                <c:pt idx="8530">
                  <c:v>7021.0</c:v>
                </c:pt>
                <c:pt idx="8531">
                  <c:v>7021.0</c:v>
                </c:pt>
                <c:pt idx="8532">
                  <c:v>7021.0</c:v>
                </c:pt>
                <c:pt idx="8533">
                  <c:v>7021.0</c:v>
                </c:pt>
                <c:pt idx="8534">
                  <c:v>7022.0</c:v>
                </c:pt>
                <c:pt idx="8535">
                  <c:v>7022.0</c:v>
                </c:pt>
                <c:pt idx="8536">
                  <c:v>7023.0</c:v>
                </c:pt>
                <c:pt idx="8537">
                  <c:v>7024.0</c:v>
                </c:pt>
                <c:pt idx="8538">
                  <c:v>7025.0</c:v>
                </c:pt>
                <c:pt idx="8539">
                  <c:v>7026.0</c:v>
                </c:pt>
                <c:pt idx="8540">
                  <c:v>7027.0</c:v>
                </c:pt>
                <c:pt idx="8541">
                  <c:v>7027.0</c:v>
                </c:pt>
                <c:pt idx="8542">
                  <c:v>7028.0</c:v>
                </c:pt>
                <c:pt idx="8543">
                  <c:v>7029.0</c:v>
                </c:pt>
                <c:pt idx="8544">
                  <c:v>7030.0</c:v>
                </c:pt>
                <c:pt idx="8545">
                  <c:v>7031.0</c:v>
                </c:pt>
                <c:pt idx="8546">
                  <c:v>7032.0</c:v>
                </c:pt>
                <c:pt idx="8547">
                  <c:v>7032.0</c:v>
                </c:pt>
                <c:pt idx="8548">
                  <c:v>7032.0</c:v>
                </c:pt>
                <c:pt idx="8549">
                  <c:v>7033.0</c:v>
                </c:pt>
                <c:pt idx="8550">
                  <c:v>7034.0</c:v>
                </c:pt>
                <c:pt idx="8551">
                  <c:v>7035.0</c:v>
                </c:pt>
                <c:pt idx="8552">
                  <c:v>7036.0</c:v>
                </c:pt>
                <c:pt idx="8553">
                  <c:v>7037.0</c:v>
                </c:pt>
                <c:pt idx="8554">
                  <c:v>7038.0</c:v>
                </c:pt>
                <c:pt idx="8555">
                  <c:v>7039.0</c:v>
                </c:pt>
                <c:pt idx="8556">
                  <c:v>7040.0</c:v>
                </c:pt>
                <c:pt idx="8557">
                  <c:v>7041.0</c:v>
                </c:pt>
                <c:pt idx="8558">
                  <c:v>7042.0</c:v>
                </c:pt>
                <c:pt idx="8559">
                  <c:v>7043.0</c:v>
                </c:pt>
                <c:pt idx="8560">
                  <c:v>7044.0</c:v>
                </c:pt>
                <c:pt idx="8561">
                  <c:v>7045.0</c:v>
                </c:pt>
                <c:pt idx="8562">
                  <c:v>7046.0</c:v>
                </c:pt>
                <c:pt idx="8563">
                  <c:v>7047.0</c:v>
                </c:pt>
                <c:pt idx="8564">
                  <c:v>7048.0</c:v>
                </c:pt>
                <c:pt idx="8565">
                  <c:v>7049.0</c:v>
                </c:pt>
                <c:pt idx="8566">
                  <c:v>7049.0</c:v>
                </c:pt>
                <c:pt idx="8567">
                  <c:v>7050.0</c:v>
                </c:pt>
                <c:pt idx="8568">
                  <c:v>7051.0</c:v>
                </c:pt>
                <c:pt idx="8569">
                  <c:v>7051.0</c:v>
                </c:pt>
                <c:pt idx="8570">
                  <c:v>7052.0</c:v>
                </c:pt>
                <c:pt idx="8571">
                  <c:v>7052.0</c:v>
                </c:pt>
                <c:pt idx="8572">
                  <c:v>7052.0</c:v>
                </c:pt>
                <c:pt idx="8573">
                  <c:v>7053.0</c:v>
                </c:pt>
                <c:pt idx="8574">
                  <c:v>7054.0</c:v>
                </c:pt>
                <c:pt idx="8575">
                  <c:v>7054.0</c:v>
                </c:pt>
                <c:pt idx="8576">
                  <c:v>7055.0</c:v>
                </c:pt>
                <c:pt idx="8577">
                  <c:v>7056.0</c:v>
                </c:pt>
                <c:pt idx="8578">
                  <c:v>7057.0</c:v>
                </c:pt>
                <c:pt idx="8579">
                  <c:v>7058.0</c:v>
                </c:pt>
                <c:pt idx="8580">
                  <c:v>7059.0</c:v>
                </c:pt>
                <c:pt idx="8581">
                  <c:v>7060.0</c:v>
                </c:pt>
                <c:pt idx="8582">
                  <c:v>7060.0</c:v>
                </c:pt>
                <c:pt idx="8583">
                  <c:v>7061.0</c:v>
                </c:pt>
                <c:pt idx="8584">
                  <c:v>7062.0</c:v>
                </c:pt>
                <c:pt idx="8585">
                  <c:v>7063.0</c:v>
                </c:pt>
                <c:pt idx="8586">
                  <c:v>7064.0</c:v>
                </c:pt>
                <c:pt idx="8587">
                  <c:v>7064.0</c:v>
                </c:pt>
                <c:pt idx="8588">
                  <c:v>7064.0</c:v>
                </c:pt>
                <c:pt idx="8589">
                  <c:v>7065.0</c:v>
                </c:pt>
                <c:pt idx="8590">
                  <c:v>7066.0</c:v>
                </c:pt>
                <c:pt idx="8591">
                  <c:v>7067.0</c:v>
                </c:pt>
                <c:pt idx="8592">
                  <c:v>7068.0</c:v>
                </c:pt>
                <c:pt idx="8593">
                  <c:v>7069.0</c:v>
                </c:pt>
                <c:pt idx="8594">
                  <c:v>7070.0</c:v>
                </c:pt>
                <c:pt idx="8595">
                  <c:v>7070.0</c:v>
                </c:pt>
                <c:pt idx="8596">
                  <c:v>7070.0</c:v>
                </c:pt>
                <c:pt idx="8597">
                  <c:v>7071.0</c:v>
                </c:pt>
                <c:pt idx="8598">
                  <c:v>7071.0</c:v>
                </c:pt>
                <c:pt idx="8599">
                  <c:v>7072.0</c:v>
                </c:pt>
                <c:pt idx="8600">
                  <c:v>7073.0</c:v>
                </c:pt>
                <c:pt idx="8601">
                  <c:v>7074.0</c:v>
                </c:pt>
                <c:pt idx="8602">
                  <c:v>7075.0</c:v>
                </c:pt>
                <c:pt idx="8603">
                  <c:v>7075.0</c:v>
                </c:pt>
                <c:pt idx="8604">
                  <c:v>7076.0</c:v>
                </c:pt>
                <c:pt idx="8605">
                  <c:v>7077.0</c:v>
                </c:pt>
                <c:pt idx="8606">
                  <c:v>7077.0</c:v>
                </c:pt>
                <c:pt idx="8607">
                  <c:v>7077.0</c:v>
                </c:pt>
                <c:pt idx="8608">
                  <c:v>7078.0</c:v>
                </c:pt>
                <c:pt idx="8609">
                  <c:v>7079.0</c:v>
                </c:pt>
                <c:pt idx="8610">
                  <c:v>7079.0</c:v>
                </c:pt>
                <c:pt idx="8611">
                  <c:v>7080.0</c:v>
                </c:pt>
                <c:pt idx="8612">
                  <c:v>7080.0</c:v>
                </c:pt>
                <c:pt idx="8613">
                  <c:v>7080.0</c:v>
                </c:pt>
                <c:pt idx="8614">
                  <c:v>7081.0</c:v>
                </c:pt>
                <c:pt idx="8615">
                  <c:v>7082.0</c:v>
                </c:pt>
                <c:pt idx="8616">
                  <c:v>7083.0</c:v>
                </c:pt>
                <c:pt idx="8617">
                  <c:v>7084.0</c:v>
                </c:pt>
                <c:pt idx="8618">
                  <c:v>7084.0</c:v>
                </c:pt>
                <c:pt idx="8619">
                  <c:v>7085.0</c:v>
                </c:pt>
                <c:pt idx="8620">
                  <c:v>7086.0</c:v>
                </c:pt>
                <c:pt idx="8621">
                  <c:v>7087.0</c:v>
                </c:pt>
                <c:pt idx="8622">
                  <c:v>7088.0</c:v>
                </c:pt>
                <c:pt idx="8623">
                  <c:v>7088.0</c:v>
                </c:pt>
                <c:pt idx="8624">
                  <c:v>7089.0</c:v>
                </c:pt>
                <c:pt idx="8625">
                  <c:v>7089.0</c:v>
                </c:pt>
                <c:pt idx="8626">
                  <c:v>7089.0</c:v>
                </c:pt>
                <c:pt idx="8627">
                  <c:v>7089.0</c:v>
                </c:pt>
                <c:pt idx="8628">
                  <c:v>7089.0</c:v>
                </c:pt>
                <c:pt idx="8629">
                  <c:v>7090.0</c:v>
                </c:pt>
                <c:pt idx="8630">
                  <c:v>7091.0</c:v>
                </c:pt>
                <c:pt idx="8631">
                  <c:v>7092.0</c:v>
                </c:pt>
                <c:pt idx="8632">
                  <c:v>7093.0</c:v>
                </c:pt>
                <c:pt idx="8633">
                  <c:v>7094.0</c:v>
                </c:pt>
                <c:pt idx="8634">
                  <c:v>7095.0</c:v>
                </c:pt>
                <c:pt idx="8635">
                  <c:v>7096.0</c:v>
                </c:pt>
                <c:pt idx="8636">
                  <c:v>7097.0</c:v>
                </c:pt>
                <c:pt idx="8637">
                  <c:v>7098.0</c:v>
                </c:pt>
                <c:pt idx="8638">
                  <c:v>7099.0</c:v>
                </c:pt>
                <c:pt idx="8639">
                  <c:v>7100.0</c:v>
                </c:pt>
                <c:pt idx="8640">
                  <c:v>7101.0</c:v>
                </c:pt>
                <c:pt idx="8641">
                  <c:v>7102.0</c:v>
                </c:pt>
                <c:pt idx="8642">
                  <c:v>7103.0</c:v>
                </c:pt>
                <c:pt idx="8643">
                  <c:v>7103.0</c:v>
                </c:pt>
                <c:pt idx="8644">
                  <c:v>7103.0</c:v>
                </c:pt>
                <c:pt idx="8645">
                  <c:v>7104.0</c:v>
                </c:pt>
                <c:pt idx="8646">
                  <c:v>7105.0</c:v>
                </c:pt>
                <c:pt idx="8647">
                  <c:v>7106.0</c:v>
                </c:pt>
                <c:pt idx="8648">
                  <c:v>7107.0</c:v>
                </c:pt>
                <c:pt idx="8649">
                  <c:v>7107.0</c:v>
                </c:pt>
                <c:pt idx="8650">
                  <c:v>7107.0</c:v>
                </c:pt>
                <c:pt idx="8651">
                  <c:v>7108.0</c:v>
                </c:pt>
                <c:pt idx="8652">
                  <c:v>7109.0</c:v>
                </c:pt>
                <c:pt idx="8653">
                  <c:v>7110.0</c:v>
                </c:pt>
                <c:pt idx="8654">
                  <c:v>7111.0</c:v>
                </c:pt>
                <c:pt idx="8655">
                  <c:v>7112.0</c:v>
                </c:pt>
                <c:pt idx="8656">
                  <c:v>7113.0</c:v>
                </c:pt>
                <c:pt idx="8657">
                  <c:v>7114.0</c:v>
                </c:pt>
                <c:pt idx="8658">
                  <c:v>7114.0</c:v>
                </c:pt>
                <c:pt idx="8659">
                  <c:v>7115.0</c:v>
                </c:pt>
                <c:pt idx="8660">
                  <c:v>7116.0</c:v>
                </c:pt>
                <c:pt idx="8661">
                  <c:v>7117.0</c:v>
                </c:pt>
                <c:pt idx="8662">
                  <c:v>7118.0</c:v>
                </c:pt>
                <c:pt idx="8663">
                  <c:v>7119.0</c:v>
                </c:pt>
                <c:pt idx="8664">
                  <c:v>7120.0</c:v>
                </c:pt>
                <c:pt idx="8665">
                  <c:v>7121.0</c:v>
                </c:pt>
                <c:pt idx="8666">
                  <c:v>7122.0</c:v>
                </c:pt>
                <c:pt idx="8667">
                  <c:v>7123.0</c:v>
                </c:pt>
                <c:pt idx="8668">
                  <c:v>7124.0</c:v>
                </c:pt>
                <c:pt idx="8669">
                  <c:v>7125.0</c:v>
                </c:pt>
                <c:pt idx="8670">
                  <c:v>7126.0</c:v>
                </c:pt>
                <c:pt idx="8671">
                  <c:v>7127.0</c:v>
                </c:pt>
                <c:pt idx="8672">
                  <c:v>7128.0</c:v>
                </c:pt>
                <c:pt idx="8673">
                  <c:v>7129.0</c:v>
                </c:pt>
                <c:pt idx="8674">
                  <c:v>7130.0</c:v>
                </c:pt>
                <c:pt idx="8675">
                  <c:v>7131.0</c:v>
                </c:pt>
                <c:pt idx="8676">
                  <c:v>7132.0</c:v>
                </c:pt>
                <c:pt idx="8677">
                  <c:v>7133.0</c:v>
                </c:pt>
                <c:pt idx="8678">
                  <c:v>7134.0</c:v>
                </c:pt>
                <c:pt idx="8679">
                  <c:v>7135.0</c:v>
                </c:pt>
                <c:pt idx="8680">
                  <c:v>7136.0</c:v>
                </c:pt>
                <c:pt idx="8681">
                  <c:v>7137.0</c:v>
                </c:pt>
                <c:pt idx="8682">
                  <c:v>7138.0</c:v>
                </c:pt>
                <c:pt idx="8683">
                  <c:v>7139.0</c:v>
                </c:pt>
                <c:pt idx="8684">
                  <c:v>7140.0</c:v>
                </c:pt>
                <c:pt idx="8685">
                  <c:v>7141.0</c:v>
                </c:pt>
                <c:pt idx="8686">
                  <c:v>7142.0</c:v>
                </c:pt>
                <c:pt idx="8687">
                  <c:v>7143.0</c:v>
                </c:pt>
                <c:pt idx="8688">
                  <c:v>7144.0</c:v>
                </c:pt>
                <c:pt idx="8689">
                  <c:v>7145.0</c:v>
                </c:pt>
                <c:pt idx="8690">
                  <c:v>7146.0</c:v>
                </c:pt>
                <c:pt idx="8691">
                  <c:v>7147.0</c:v>
                </c:pt>
                <c:pt idx="8692">
                  <c:v>7148.0</c:v>
                </c:pt>
                <c:pt idx="8693">
                  <c:v>7149.0</c:v>
                </c:pt>
                <c:pt idx="8694">
                  <c:v>7150.0</c:v>
                </c:pt>
                <c:pt idx="8695">
                  <c:v>7151.0</c:v>
                </c:pt>
                <c:pt idx="8696">
                  <c:v>7152.0</c:v>
                </c:pt>
                <c:pt idx="8697">
                  <c:v>7152.0</c:v>
                </c:pt>
                <c:pt idx="8698">
                  <c:v>7153.0</c:v>
                </c:pt>
                <c:pt idx="8699">
                  <c:v>7154.0</c:v>
                </c:pt>
                <c:pt idx="8700">
                  <c:v>7155.0</c:v>
                </c:pt>
                <c:pt idx="8701">
                  <c:v>7156.0</c:v>
                </c:pt>
                <c:pt idx="8702">
                  <c:v>7157.0</c:v>
                </c:pt>
                <c:pt idx="8703">
                  <c:v>7158.0</c:v>
                </c:pt>
                <c:pt idx="8704">
                  <c:v>7158.0</c:v>
                </c:pt>
                <c:pt idx="8705">
                  <c:v>7159.0</c:v>
                </c:pt>
                <c:pt idx="8706">
                  <c:v>7160.0</c:v>
                </c:pt>
                <c:pt idx="8707">
                  <c:v>7161.0</c:v>
                </c:pt>
                <c:pt idx="8708">
                  <c:v>7162.0</c:v>
                </c:pt>
                <c:pt idx="8709">
                  <c:v>7163.0</c:v>
                </c:pt>
                <c:pt idx="8710">
                  <c:v>7164.0</c:v>
                </c:pt>
                <c:pt idx="8711">
                  <c:v>7165.0</c:v>
                </c:pt>
                <c:pt idx="8712">
                  <c:v>7165.0</c:v>
                </c:pt>
                <c:pt idx="8713">
                  <c:v>7165.0</c:v>
                </c:pt>
                <c:pt idx="8714">
                  <c:v>7166.0</c:v>
                </c:pt>
                <c:pt idx="8715">
                  <c:v>7167.0</c:v>
                </c:pt>
                <c:pt idx="8716">
                  <c:v>7168.0</c:v>
                </c:pt>
                <c:pt idx="8717">
                  <c:v>7169.0</c:v>
                </c:pt>
                <c:pt idx="8718">
                  <c:v>7170.0</c:v>
                </c:pt>
                <c:pt idx="8719">
                  <c:v>7170.0</c:v>
                </c:pt>
                <c:pt idx="8720">
                  <c:v>7170.0</c:v>
                </c:pt>
                <c:pt idx="8721">
                  <c:v>7171.0</c:v>
                </c:pt>
                <c:pt idx="8722">
                  <c:v>7172.0</c:v>
                </c:pt>
                <c:pt idx="8723">
                  <c:v>7173.0</c:v>
                </c:pt>
                <c:pt idx="8724">
                  <c:v>7174.0</c:v>
                </c:pt>
                <c:pt idx="8725">
                  <c:v>7174.0</c:v>
                </c:pt>
                <c:pt idx="8726">
                  <c:v>7175.0</c:v>
                </c:pt>
                <c:pt idx="8727">
                  <c:v>7176.0</c:v>
                </c:pt>
                <c:pt idx="8728">
                  <c:v>7177.0</c:v>
                </c:pt>
                <c:pt idx="8729">
                  <c:v>7178.0</c:v>
                </c:pt>
                <c:pt idx="8730">
                  <c:v>7179.0</c:v>
                </c:pt>
                <c:pt idx="8731">
                  <c:v>7180.0</c:v>
                </c:pt>
                <c:pt idx="8732">
                  <c:v>7181.0</c:v>
                </c:pt>
                <c:pt idx="8733">
                  <c:v>7182.0</c:v>
                </c:pt>
                <c:pt idx="8734">
                  <c:v>7183.0</c:v>
                </c:pt>
                <c:pt idx="8735">
                  <c:v>7184.0</c:v>
                </c:pt>
                <c:pt idx="8736">
                  <c:v>7184.0</c:v>
                </c:pt>
                <c:pt idx="8737">
                  <c:v>7184.0</c:v>
                </c:pt>
                <c:pt idx="8738">
                  <c:v>7185.0</c:v>
                </c:pt>
                <c:pt idx="8739">
                  <c:v>7186.0</c:v>
                </c:pt>
                <c:pt idx="8740">
                  <c:v>7186.0</c:v>
                </c:pt>
                <c:pt idx="8741">
                  <c:v>7187.0</c:v>
                </c:pt>
                <c:pt idx="8742">
                  <c:v>7188.0</c:v>
                </c:pt>
                <c:pt idx="8743">
                  <c:v>7189.0</c:v>
                </c:pt>
                <c:pt idx="8744">
                  <c:v>7190.0</c:v>
                </c:pt>
                <c:pt idx="8745">
                  <c:v>7191.0</c:v>
                </c:pt>
                <c:pt idx="8746">
                  <c:v>7192.0</c:v>
                </c:pt>
                <c:pt idx="8747">
                  <c:v>7193.0</c:v>
                </c:pt>
                <c:pt idx="8748">
                  <c:v>7194.0</c:v>
                </c:pt>
                <c:pt idx="8749">
                  <c:v>7195.0</c:v>
                </c:pt>
                <c:pt idx="8750">
                  <c:v>7196.0</c:v>
                </c:pt>
                <c:pt idx="8751">
                  <c:v>7197.0</c:v>
                </c:pt>
                <c:pt idx="8752">
                  <c:v>7198.0</c:v>
                </c:pt>
                <c:pt idx="8753">
                  <c:v>7199.0</c:v>
                </c:pt>
                <c:pt idx="8754">
                  <c:v>7200.0</c:v>
                </c:pt>
                <c:pt idx="8755">
                  <c:v>7201.0</c:v>
                </c:pt>
                <c:pt idx="8756">
                  <c:v>7202.0</c:v>
                </c:pt>
                <c:pt idx="8757">
                  <c:v>7203.0</c:v>
                </c:pt>
                <c:pt idx="8758">
                  <c:v>7204.0</c:v>
                </c:pt>
                <c:pt idx="8759">
                  <c:v>7205.0</c:v>
                </c:pt>
                <c:pt idx="8760">
                  <c:v>7206.0</c:v>
                </c:pt>
                <c:pt idx="8761">
                  <c:v>7207.0</c:v>
                </c:pt>
                <c:pt idx="8762">
                  <c:v>7208.0</c:v>
                </c:pt>
                <c:pt idx="8763">
                  <c:v>7209.0</c:v>
                </c:pt>
                <c:pt idx="8764">
                  <c:v>7210.0</c:v>
                </c:pt>
                <c:pt idx="8765">
                  <c:v>7211.0</c:v>
                </c:pt>
                <c:pt idx="8766">
                  <c:v>7212.0</c:v>
                </c:pt>
                <c:pt idx="8767">
                  <c:v>7213.0</c:v>
                </c:pt>
                <c:pt idx="8768">
                  <c:v>7214.0</c:v>
                </c:pt>
                <c:pt idx="8769">
                  <c:v>7214.0</c:v>
                </c:pt>
                <c:pt idx="8770">
                  <c:v>7215.0</c:v>
                </c:pt>
                <c:pt idx="8771">
                  <c:v>7216.0</c:v>
                </c:pt>
                <c:pt idx="8772">
                  <c:v>7217.0</c:v>
                </c:pt>
                <c:pt idx="8773">
                  <c:v>7218.0</c:v>
                </c:pt>
                <c:pt idx="8774">
                  <c:v>7219.0</c:v>
                </c:pt>
                <c:pt idx="8775">
                  <c:v>7220.0</c:v>
                </c:pt>
                <c:pt idx="8776">
                  <c:v>7221.0</c:v>
                </c:pt>
                <c:pt idx="8777">
                  <c:v>7222.0</c:v>
                </c:pt>
                <c:pt idx="8778">
                  <c:v>7223.0</c:v>
                </c:pt>
                <c:pt idx="8779">
                  <c:v>7224.0</c:v>
                </c:pt>
                <c:pt idx="8780">
                  <c:v>7225.0</c:v>
                </c:pt>
                <c:pt idx="8781">
                  <c:v>7226.0</c:v>
                </c:pt>
                <c:pt idx="8782">
                  <c:v>7227.0</c:v>
                </c:pt>
                <c:pt idx="8783">
                  <c:v>7228.0</c:v>
                </c:pt>
                <c:pt idx="8784">
                  <c:v>7229.0</c:v>
                </c:pt>
                <c:pt idx="8785">
                  <c:v>7230.0</c:v>
                </c:pt>
                <c:pt idx="8786">
                  <c:v>7230.0</c:v>
                </c:pt>
                <c:pt idx="8787">
                  <c:v>7231.0</c:v>
                </c:pt>
                <c:pt idx="8788">
                  <c:v>7232.0</c:v>
                </c:pt>
                <c:pt idx="8789">
                  <c:v>7233.0</c:v>
                </c:pt>
                <c:pt idx="8790">
                  <c:v>7234.0</c:v>
                </c:pt>
                <c:pt idx="8791">
                  <c:v>7235.0</c:v>
                </c:pt>
                <c:pt idx="8792">
                  <c:v>7236.0</c:v>
                </c:pt>
                <c:pt idx="8793">
                  <c:v>7237.0</c:v>
                </c:pt>
                <c:pt idx="8794">
                  <c:v>7238.0</c:v>
                </c:pt>
                <c:pt idx="8795">
                  <c:v>7239.0</c:v>
                </c:pt>
                <c:pt idx="8796">
                  <c:v>7240.0</c:v>
                </c:pt>
                <c:pt idx="8797">
                  <c:v>7241.0</c:v>
                </c:pt>
                <c:pt idx="8798">
                  <c:v>7241.0</c:v>
                </c:pt>
                <c:pt idx="8799">
                  <c:v>7242.0</c:v>
                </c:pt>
                <c:pt idx="8800">
                  <c:v>7242.0</c:v>
                </c:pt>
                <c:pt idx="8801">
                  <c:v>7242.0</c:v>
                </c:pt>
                <c:pt idx="8802">
                  <c:v>7243.0</c:v>
                </c:pt>
                <c:pt idx="8803">
                  <c:v>7244.0</c:v>
                </c:pt>
                <c:pt idx="8804">
                  <c:v>7245.0</c:v>
                </c:pt>
                <c:pt idx="8805">
                  <c:v>7246.0</c:v>
                </c:pt>
                <c:pt idx="8806">
                  <c:v>7247.0</c:v>
                </c:pt>
                <c:pt idx="8807">
                  <c:v>7248.0</c:v>
                </c:pt>
                <c:pt idx="8808">
                  <c:v>7249.0</c:v>
                </c:pt>
                <c:pt idx="8809">
                  <c:v>7250.0</c:v>
                </c:pt>
                <c:pt idx="8810">
                  <c:v>7251.0</c:v>
                </c:pt>
                <c:pt idx="8811">
                  <c:v>7252.0</c:v>
                </c:pt>
                <c:pt idx="8812">
                  <c:v>7253.0</c:v>
                </c:pt>
                <c:pt idx="8813">
                  <c:v>7254.0</c:v>
                </c:pt>
                <c:pt idx="8814">
                  <c:v>7255.0</c:v>
                </c:pt>
                <c:pt idx="8815">
                  <c:v>7256.0</c:v>
                </c:pt>
                <c:pt idx="8816">
                  <c:v>7257.0</c:v>
                </c:pt>
                <c:pt idx="8817">
                  <c:v>7258.0</c:v>
                </c:pt>
                <c:pt idx="8818">
                  <c:v>7259.0</c:v>
                </c:pt>
                <c:pt idx="8819">
                  <c:v>7259.0</c:v>
                </c:pt>
                <c:pt idx="8820">
                  <c:v>7259.0</c:v>
                </c:pt>
                <c:pt idx="8821">
                  <c:v>7259.0</c:v>
                </c:pt>
                <c:pt idx="8822">
                  <c:v>7260.0</c:v>
                </c:pt>
                <c:pt idx="8823">
                  <c:v>7260.0</c:v>
                </c:pt>
                <c:pt idx="8824">
                  <c:v>7261.0</c:v>
                </c:pt>
                <c:pt idx="8825">
                  <c:v>7262.0</c:v>
                </c:pt>
                <c:pt idx="8826">
                  <c:v>7263.0</c:v>
                </c:pt>
                <c:pt idx="8827">
                  <c:v>7264.0</c:v>
                </c:pt>
                <c:pt idx="8828">
                  <c:v>7265.0</c:v>
                </c:pt>
                <c:pt idx="8829">
                  <c:v>7266.0</c:v>
                </c:pt>
                <c:pt idx="8830">
                  <c:v>7267.0</c:v>
                </c:pt>
                <c:pt idx="8831">
                  <c:v>7268.0</c:v>
                </c:pt>
                <c:pt idx="8832">
                  <c:v>7269.0</c:v>
                </c:pt>
                <c:pt idx="8833">
                  <c:v>7270.0</c:v>
                </c:pt>
                <c:pt idx="8834">
                  <c:v>7271.0</c:v>
                </c:pt>
                <c:pt idx="8835">
                  <c:v>7272.0</c:v>
                </c:pt>
                <c:pt idx="8836">
                  <c:v>7272.0</c:v>
                </c:pt>
                <c:pt idx="8837">
                  <c:v>7272.0</c:v>
                </c:pt>
                <c:pt idx="8838">
                  <c:v>7273.0</c:v>
                </c:pt>
                <c:pt idx="8839">
                  <c:v>7274.0</c:v>
                </c:pt>
                <c:pt idx="8840">
                  <c:v>7275.0</c:v>
                </c:pt>
                <c:pt idx="8841">
                  <c:v>7276.0</c:v>
                </c:pt>
                <c:pt idx="8842">
                  <c:v>7277.0</c:v>
                </c:pt>
                <c:pt idx="8843">
                  <c:v>7278.0</c:v>
                </c:pt>
                <c:pt idx="8844">
                  <c:v>7279.0</c:v>
                </c:pt>
                <c:pt idx="8845">
                  <c:v>7279.0</c:v>
                </c:pt>
                <c:pt idx="8846">
                  <c:v>7279.0</c:v>
                </c:pt>
                <c:pt idx="8847">
                  <c:v>7280.0</c:v>
                </c:pt>
                <c:pt idx="8848">
                  <c:v>7281.0</c:v>
                </c:pt>
                <c:pt idx="8849">
                  <c:v>7282.0</c:v>
                </c:pt>
                <c:pt idx="8850">
                  <c:v>7283.0</c:v>
                </c:pt>
                <c:pt idx="8851">
                  <c:v>7284.0</c:v>
                </c:pt>
                <c:pt idx="8852">
                  <c:v>7285.0</c:v>
                </c:pt>
                <c:pt idx="8853">
                  <c:v>7286.0</c:v>
                </c:pt>
                <c:pt idx="8854">
                  <c:v>7287.0</c:v>
                </c:pt>
                <c:pt idx="8855">
                  <c:v>7288.0</c:v>
                </c:pt>
                <c:pt idx="8856">
                  <c:v>7289.0</c:v>
                </c:pt>
                <c:pt idx="8857">
                  <c:v>7290.0</c:v>
                </c:pt>
                <c:pt idx="8858">
                  <c:v>7291.0</c:v>
                </c:pt>
                <c:pt idx="8859">
                  <c:v>7292.0</c:v>
                </c:pt>
                <c:pt idx="8860">
                  <c:v>7292.0</c:v>
                </c:pt>
                <c:pt idx="8861">
                  <c:v>7293.0</c:v>
                </c:pt>
                <c:pt idx="8862">
                  <c:v>7294.0</c:v>
                </c:pt>
                <c:pt idx="8863">
                  <c:v>7295.0</c:v>
                </c:pt>
                <c:pt idx="8864">
                  <c:v>7296.0</c:v>
                </c:pt>
                <c:pt idx="8865">
                  <c:v>7297.0</c:v>
                </c:pt>
                <c:pt idx="8866">
                  <c:v>7298.0</c:v>
                </c:pt>
                <c:pt idx="8867">
                  <c:v>7299.0</c:v>
                </c:pt>
                <c:pt idx="8868">
                  <c:v>7300.0</c:v>
                </c:pt>
                <c:pt idx="8869">
                  <c:v>7301.0</c:v>
                </c:pt>
                <c:pt idx="8870">
                  <c:v>7302.0</c:v>
                </c:pt>
                <c:pt idx="8871">
                  <c:v>7303.0</c:v>
                </c:pt>
                <c:pt idx="8872">
                  <c:v>7304.0</c:v>
                </c:pt>
                <c:pt idx="8873">
                  <c:v>7305.0</c:v>
                </c:pt>
                <c:pt idx="8874">
                  <c:v>7306.0</c:v>
                </c:pt>
                <c:pt idx="8875">
                  <c:v>7307.0</c:v>
                </c:pt>
                <c:pt idx="8876">
                  <c:v>7308.0</c:v>
                </c:pt>
                <c:pt idx="8877">
                  <c:v>7308.0</c:v>
                </c:pt>
                <c:pt idx="8878">
                  <c:v>7308.0</c:v>
                </c:pt>
                <c:pt idx="8879">
                  <c:v>7309.0</c:v>
                </c:pt>
                <c:pt idx="8880">
                  <c:v>7310.0</c:v>
                </c:pt>
                <c:pt idx="8881">
                  <c:v>7310.0</c:v>
                </c:pt>
                <c:pt idx="8882">
                  <c:v>7311.0</c:v>
                </c:pt>
                <c:pt idx="8883">
                  <c:v>7312.0</c:v>
                </c:pt>
                <c:pt idx="8884">
                  <c:v>7313.0</c:v>
                </c:pt>
                <c:pt idx="8885">
                  <c:v>7314.0</c:v>
                </c:pt>
                <c:pt idx="8886">
                  <c:v>7314.0</c:v>
                </c:pt>
                <c:pt idx="8887">
                  <c:v>7314.0</c:v>
                </c:pt>
                <c:pt idx="8888">
                  <c:v>7315.0</c:v>
                </c:pt>
                <c:pt idx="8889">
                  <c:v>7316.0</c:v>
                </c:pt>
                <c:pt idx="8890">
                  <c:v>7317.0</c:v>
                </c:pt>
                <c:pt idx="8891">
                  <c:v>7318.0</c:v>
                </c:pt>
                <c:pt idx="8892">
                  <c:v>7319.0</c:v>
                </c:pt>
                <c:pt idx="8893">
                  <c:v>7320.0</c:v>
                </c:pt>
                <c:pt idx="8894">
                  <c:v>7321.0</c:v>
                </c:pt>
                <c:pt idx="8895">
                  <c:v>7322.0</c:v>
                </c:pt>
                <c:pt idx="8896">
                  <c:v>7323.0</c:v>
                </c:pt>
                <c:pt idx="8897">
                  <c:v>7324.0</c:v>
                </c:pt>
                <c:pt idx="8898">
                  <c:v>7325.0</c:v>
                </c:pt>
                <c:pt idx="8899">
                  <c:v>7326.0</c:v>
                </c:pt>
                <c:pt idx="8900">
                  <c:v>7327.0</c:v>
                </c:pt>
                <c:pt idx="8901">
                  <c:v>7328.0</c:v>
                </c:pt>
                <c:pt idx="8902">
                  <c:v>7329.0</c:v>
                </c:pt>
                <c:pt idx="8903">
                  <c:v>7330.0</c:v>
                </c:pt>
                <c:pt idx="8904">
                  <c:v>7331.0</c:v>
                </c:pt>
                <c:pt idx="8905">
                  <c:v>7332.0</c:v>
                </c:pt>
                <c:pt idx="8906">
                  <c:v>7333.0</c:v>
                </c:pt>
                <c:pt idx="8907">
                  <c:v>7334.0</c:v>
                </c:pt>
                <c:pt idx="8908">
                  <c:v>7334.0</c:v>
                </c:pt>
                <c:pt idx="8909">
                  <c:v>7334.0</c:v>
                </c:pt>
                <c:pt idx="8910">
                  <c:v>7335.0</c:v>
                </c:pt>
                <c:pt idx="8911">
                  <c:v>7336.0</c:v>
                </c:pt>
                <c:pt idx="8912">
                  <c:v>7337.0</c:v>
                </c:pt>
                <c:pt idx="8913">
                  <c:v>7338.0</c:v>
                </c:pt>
                <c:pt idx="8914">
                  <c:v>7339.0</c:v>
                </c:pt>
                <c:pt idx="8915">
                  <c:v>7340.0</c:v>
                </c:pt>
                <c:pt idx="8916">
                  <c:v>7341.0</c:v>
                </c:pt>
                <c:pt idx="8917">
                  <c:v>7342.0</c:v>
                </c:pt>
                <c:pt idx="8918">
                  <c:v>7343.0</c:v>
                </c:pt>
                <c:pt idx="8919">
                  <c:v>7344.0</c:v>
                </c:pt>
                <c:pt idx="8920">
                  <c:v>7345.0</c:v>
                </c:pt>
                <c:pt idx="8921">
                  <c:v>7346.0</c:v>
                </c:pt>
                <c:pt idx="8922">
                  <c:v>7347.0</c:v>
                </c:pt>
                <c:pt idx="8923">
                  <c:v>7348.0</c:v>
                </c:pt>
                <c:pt idx="8924">
                  <c:v>7349.0</c:v>
                </c:pt>
                <c:pt idx="8925">
                  <c:v>7350.0</c:v>
                </c:pt>
                <c:pt idx="8926">
                  <c:v>7351.0</c:v>
                </c:pt>
                <c:pt idx="8927">
                  <c:v>7352.0</c:v>
                </c:pt>
                <c:pt idx="8928">
                  <c:v>7353.0</c:v>
                </c:pt>
                <c:pt idx="8929">
                  <c:v>7354.0</c:v>
                </c:pt>
                <c:pt idx="8930">
                  <c:v>7355.0</c:v>
                </c:pt>
                <c:pt idx="8931">
                  <c:v>7356.0</c:v>
                </c:pt>
                <c:pt idx="8932">
                  <c:v>7357.0</c:v>
                </c:pt>
                <c:pt idx="8933">
                  <c:v>7358.0</c:v>
                </c:pt>
                <c:pt idx="8934">
                  <c:v>7359.0</c:v>
                </c:pt>
                <c:pt idx="8935">
                  <c:v>7359.0</c:v>
                </c:pt>
                <c:pt idx="8936">
                  <c:v>7360.0</c:v>
                </c:pt>
                <c:pt idx="8937">
                  <c:v>7360.0</c:v>
                </c:pt>
                <c:pt idx="8938">
                  <c:v>7361.0</c:v>
                </c:pt>
                <c:pt idx="8939">
                  <c:v>7362.0</c:v>
                </c:pt>
                <c:pt idx="8940">
                  <c:v>7363.0</c:v>
                </c:pt>
                <c:pt idx="8941">
                  <c:v>7364.0</c:v>
                </c:pt>
                <c:pt idx="8942">
                  <c:v>7365.0</c:v>
                </c:pt>
                <c:pt idx="8943">
                  <c:v>7366.0</c:v>
                </c:pt>
                <c:pt idx="8944">
                  <c:v>7366.0</c:v>
                </c:pt>
                <c:pt idx="8945">
                  <c:v>7366.0</c:v>
                </c:pt>
                <c:pt idx="8946">
                  <c:v>7367.0</c:v>
                </c:pt>
                <c:pt idx="8947">
                  <c:v>7367.0</c:v>
                </c:pt>
                <c:pt idx="8948">
                  <c:v>7368.0</c:v>
                </c:pt>
                <c:pt idx="8949">
                  <c:v>7369.0</c:v>
                </c:pt>
                <c:pt idx="8950">
                  <c:v>7370.0</c:v>
                </c:pt>
                <c:pt idx="8951">
                  <c:v>7371.0</c:v>
                </c:pt>
                <c:pt idx="8952">
                  <c:v>7372.0</c:v>
                </c:pt>
                <c:pt idx="8953">
                  <c:v>7373.0</c:v>
                </c:pt>
                <c:pt idx="8954">
                  <c:v>7374.0</c:v>
                </c:pt>
                <c:pt idx="8955">
                  <c:v>7375.0</c:v>
                </c:pt>
                <c:pt idx="8956">
                  <c:v>7376.0</c:v>
                </c:pt>
                <c:pt idx="8957">
                  <c:v>7376.0</c:v>
                </c:pt>
                <c:pt idx="8958">
                  <c:v>7376.0</c:v>
                </c:pt>
                <c:pt idx="8959">
                  <c:v>7377.0</c:v>
                </c:pt>
                <c:pt idx="8960">
                  <c:v>7377.0</c:v>
                </c:pt>
                <c:pt idx="8961">
                  <c:v>7378.0</c:v>
                </c:pt>
                <c:pt idx="8962">
                  <c:v>7379.0</c:v>
                </c:pt>
                <c:pt idx="8963">
                  <c:v>7380.0</c:v>
                </c:pt>
                <c:pt idx="8964">
                  <c:v>7381.0</c:v>
                </c:pt>
                <c:pt idx="8965">
                  <c:v>7382.0</c:v>
                </c:pt>
                <c:pt idx="8966">
                  <c:v>7383.0</c:v>
                </c:pt>
                <c:pt idx="8967">
                  <c:v>7384.0</c:v>
                </c:pt>
                <c:pt idx="8968">
                  <c:v>7385.0</c:v>
                </c:pt>
                <c:pt idx="8969">
                  <c:v>7386.0</c:v>
                </c:pt>
                <c:pt idx="8970">
                  <c:v>7387.0</c:v>
                </c:pt>
                <c:pt idx="8971">
                  <c:v>7388.0</c:v>
                </c:pt>
                <c:pt idx="8972">
                  <c:v>7389.0</c:v>
                </c:pt>
                <c:pt idx="8973">
                  <c:v>7390.0</c:v>
                </c:pt>
                <c:pt idx="8974">
                  <c:v>7391.0</c:v>
                </c:pt>
                <c:pt idx="8975">
                  <c:v>7392.0</c:v>
                </c:pt>
                <c:pt idx="8976">
                  <c:v>7393.0</c:v>
                </c:pt>
                <c:pt idx="8977">
                  <c:v>7394.0</c:v>
                </c:pt>
                <c:pt idx="8978">
                  <c:v>7395.0</c:v>
                </c:pt>
                <c:pt idx="8979">
                  <c:v>7396.0</c:v>
                </c:pt>
                <c:pt idx="8980">
                  <c:v>7397.0</c:v>
                </c:pt>
                <c:pt idx="8981">
                  <c:v>7397.0</c:v>
                </c:pt>
                <c:pt idx="8982">
                  <c:v>7398.0</c:v>
                </c:pt>
                <c:pt idx="8983">
                  <c:v>7399.0</c:v>
                </c:pt>
                <c:pt idx="8984">
                  <c:v>7399.0</c:v>
                </c:pt>
                <c:pt idx="8985">
                  <c:v>7400.0</c:v>
                </c:pt>
                <c:pt idx="8986">
                  <c:v>7400.0</c:v>
                </c:pt>
                <c:pt idx="8987">
                  <c:v>7400.0</c:v>
                </c:pt>
                <c:pt idx="8988">
                  <c:v>7400.0</c:v>
                </c:pt>
                <c:pt idx="8989">
                  <c:v>7401.0</c:v>
                </c:pt>
                <c:pt idx="8990">
                  <c:v>7402.0</c:v>
                </c:pt>
                <c:pt idx="8991">
                  <c:v>7403.0</c:v>
                </c:pt>
                <c:pt idx="8992">
                  <c:v>7404.0</c:v>
                </c:pt>
                <c:pt idx="8993">
                  <c:v>7405.0</c:v>
                </c:pt>
                <c:pt idx="8994">
                  <c:v>7406.0</c:v>
                </c:pt>
                <c:pt idx="8995">
                  <c:v>7407.0</c:v>
                </c:pt>
                <c:pt idx="8996">
                  <c:v>7408.0</c:v>
                </c:pt>
                <c:pt idx="8997">
                  <c:v>7408.0</c:v>
                </c:pt>
                <c:pt idx="8998">
                  <c:v>7408.0</c:v>
                </c:pt>
                <c:pt idx="8999">
                  <c:v>7409.0</c:v>
                </c:pt>
                <c:pt idx="9000">
                  <c:v>7409.0</c:v>
                </c:pt>
                <c:pt idx="9001">
                  <c:v>7410.0</c:v>
                </c:pt>
                <c:pt idx="9002">
                  <c:v>7411.0</c:v>
                </c:pt>
                <c:pt idx="9003">
                  <c:v>7412.0</c:v>
                </c:pt>
                <c:pt idx="9004">
                  <c:v>7412.0</c:v>
                </c:pt>
                <c:pt idx="9005">
                  <c:v>7412.0</c:v>
                </c:pt>
                <c:pt idx="9006">
                  <c:v>7413.0</c:v>
                </c:pt>
                <c:pt idx="9007">
                  <c:v>7414.0</c:v>
                </c:pt>
                <c:pt idx="9008">
                  <c:v>7415.0</c:v>
                </c:pt>
                <c:pt idx="9009">
                  <c:v>7416.0</c:v>
                </c:pt>
                <c:pt idx="9010">
                  <c:v>7417.0</c:v>
                </c:pt>
                <c:pt idx="9011">
                  <c:v>7418.0</c:v>
                </c:pt>
                <c:pt idx="9012">
                  <c:v>7419.0</c:v>
                </c:pt>
                <c:pt idx="9013">
                  <c:v>7420.0</c:v>
                </c:pt>
                <c:pt idx="9014">
                  <c:v>7420.0</c:v>
                </c:pt>
                <c:pt idx="9015">
                  <c:v>7420.0</c:v>
                </c:pt>
                <c:pt idx="9016">
                  <c:v>7421.0</c:v>
                </c:pt>
                <c:pt idx="9017">
                  <c:v>7421.0</c:v>
                </c:pt>
                <c:pt idx="9018">
                  <c:v>7421.0</c:v>
                </c:pt>
                <c:pt idx="9019">
                  <c:v>7422.0</c:v>
                </c:pt>
                <c:pt idx="9020">
                  <c:v>7423.0</c:v>
                </c:pt>
                <c:pt idx="9021">
                  <c:v>7423.0</c:v>
                </c:pt>
                <c:pt idx="9022">
                  <c:v>7424.0</c:v>
                </c:pt>
                <c:pt idx="9023">
                  <c:v>7425.0</c:v>
                </c:pt>
                <c:pt idx="9024">
                  <c:v>7426.0</c:v>
                </c:pt>
                <c:pt idx="9025">
                  <c:v>7427.0</c:v>
                </c:pt>
                <c:pt idx="9026">
                  <c:v>7428.0</c:v>
                </c:pt>
                <c:pt idx="9027">
                  <c:v>7429.0</c:v>
                </c:pt>
                <c:pt idx="9028">
                  <c:v>7430.0</c:v>
                </c:pt>
                <c:pt idx="9029">
                  <c:v>7431.0</c:v>
                </c:pt>
                <c:pt idx="9030">
                  <c:v>7432.0</c:v>
                </c:pt>
                <c:pt idx="9031">
                  <c:v>7433.0</c:v>
                </c:pt>
                <c:pt idx="9032">
                  <c:v>7434.0</c:v>
                </c:pt>
                <c:pt idx="9033">
                  <c:v>7434.0</c:v>
                </c:pt>
                <c:pt idx="9034">
                  <c:v>7435.0</c:v>
                </c:pt>
                <c:pt idx="9035">
                  <c:v>7436.0</c:v>
                </c:pt>
                <c:pt idx="9036">
                  <c:v>7436.0</c:v>
                </c:pt>
                <c:pt idx="9037">
                  <c:v>7436.0</c:v>
                </c:pt>
                <c:pt idx="9038">
                  <c:v>7436.0</c:v>
                </c:pt>
                <c:pt idx="9039">
                  <c:v>7436.0</c:v>
                </c:pt>
                <c:pt idx="9040">
                  <c:v>7437.0</c:v>
                </c:pt>
                <c:pt idx="9041">
                  <c:v>7438.0</c:v>
                </c:pt>
                <c:pt idx="9042">
                  <c:v>7439.0</c:v>
                </c:pt>
                <c:pt idx="9043">
                  <c:v>7440.0</c:v>
                </c:pt>
                <c:pt idx="9044">
                  <c:v>7440.0</c:v>
                </c:pt>
                <c:pt idx="9045">
                  <c:v>7441.0</c:v>
                </c:pt>
                <c:pt idx="9046">
                  <c:v>7442.0</c:v>
                </c:pt>
                <c:pt idx="9047">
                  <c:v>7443.0</c:v>
                </c:pt>
                <c:pt idx="9048">
                  <c:v>7444.0</c:v>
                </c:pt>
                <c:pt idx="9049">
                  <c:v>7445.0</c:v>
                </c:pt>
                <c:pt idx="9050">
                  <c:v>7446.0</c:v>
                </c:pt>
                <c:pt idx="9051">
                  <c:v>7447.0</c:v>
                </c:pt>
                <c:pt idx="9052">
                  <c:v>7448.0</c:v>
                </c:pt>
                <c:pt idx="9053">
                  <c:v>7449.0</c:v>
                </c:pt>
                <c:pt idx="9054">
                  <c:v>7450.0</c:v>
                </c:pt>
                <c:pt idx="9055">
                  <c:v>7451.0</c:v>
                </c:pt>
                <c:pt idx="9056">
                  <c:v>7451.0</c:v>
                </c:pt>
                <c:pt idx="9057">
                  <c:v>7452.0</c:v>
                </c:pt>
                <c:pt idx="9058">
                  <c:v>7453.0</c:v>
                </c:pt>
                <c:pt idx="9059">
                  <c:v>7454.0</c:v>
                </c:pt>
                <c:pt idx="9060">
                  <c:v>7455.0</c:v>
                </c:pt>
                <c:pt idx="9061">
                  <c:v>7456.0</c:v>
                </c:pt>
                <c:pt idx="9062">
                  <c:v>7457.0</c:v>
                </c:pt>
                <c:pt idx="9063">
                  <c:v>7458.0</c:v>
                </c:pt>
                <c:pt idx="9064">
                  <c:v>7459.0</c:v>
                </c:pt>
                <c:pt idx="9065">
                  <c:v>7460.0</c:v>
                </c:pt>
                <c:pt idx="9066">
                  <c:v>7460.0</c:v>
                </c:pt>
                <c:pt idx="9067">
                  <c:v>7460.0</c:v>
                </c:pt>
                <c:pt idx="9068">
                  <c:v>7460.0</c:v>
                </c:pt>
                <c:pt idx="9069">
                  <c:v>7461.0</c:v>
                </c:pt>
                <c:pt idx="9070">
                  <c:v>7461.0</c:v>
                </c:pt>
                <c:pt idx="9071">
                  <c:v>7462.0</c:v>
                </c:pt>
                <c:pt idx="9072">
                  <c:v>7463.0</c:v>
                </c:pt>
                <c:pt idx="9073">
                  <c:v>7464.0</c:v>
                </c:pt>
                <c:pt idx="9074">
                  <c:v>7464.0</c:v>
                </c:pt>
                <c:pt idx="9075">
                  <c:v>7464.0</c:v>
                </c:pt>
                <c:pt idx="9076">
                  <c:v>7465.0</c:v>
                </c:pt>
                <c:pt idx="9077">
                  <c:v>7466.0</c:v>
                </c:pt>
                <c:pt idx="9078">
                  <c:v>7467.0</c:v>
                </c:pt>
                <c:pt idx="9079">
                  <c:v>7467.0</c:v>
                </c:pt>
                <c:pt idx="9080">
                  <c:v>7468.0</c:v>
                </c:pt>
                <c:pt idx="9081">
                  <c:v>7468.0</c:v>
                </c:pt>
                <c:pt idx="9082">
                  <c:v>7469.0</c:v>
                </c:pt>
                <c:pt idx="9083">
                  <c:v>7470.0</c:v>
                </c:pt>
                <c:pt idx="9084">
                  <c:v>7471.0</c:v>
                </c:pt>
                <c:pt idx="9085">
                  <c:v>7472.0</c:v>
                </c:pt>
                <c:pt idx="9086">
                  <c:v>7473.0</c:v>
                </c:pt>
                <c:pt idx="9087">
                  <c:v>7474.0</c:v>
                </c:pt>
                <c:pt idx="9088">
                  <c:v>7475.0</c:v>
                </c:pt>
                <c:pt idx="9089">
                  <c:v>7476.0</c:v>
                </c:pt>
                <c:pt idx="9090">
                  <c:v>7477.0</c:v>
                </c:pt>
                <c:pt idx="9091">
                  <c:v>7478.0</c:v>
                </c:pt>
                <c:pt idx="9092">
                  <c:v>7478.0</c:v>
                </c:pt>
                <c:pt idx="9093">
                  <c:v>7478.0</c:v>
                </c:pt>
                <c:pt idx="9094">
                  <c:v>7478.0</c:v>
                </c:pt>
                <c:pt idx="9095">
                  <c:v>7479.0</c:v>
                </c:pt>
                <c:pt idx="9096">
                  <c:v>7480.0</c:v>
                </c:pt>
                <c:pt idx="9097">
                  <c:v>7481.0</c:v>
                </c:pt>
                <c:pt idx="9098">
                  <c:v>7481.0</c:v>
                </c:pt>
                <c:pt idx="9099">
                  <c:v>7482.0</c:v>
                </c:pt>
                <c:pt idx="9100">
                  <c:v>7482.0</c:v>
                </c:pt>
                <c:pt idx="9101">
                  <c:v>7482.0</c:v>
                </c:pt>
                <c:pt idx="9102">
                  <c:v>7482.0</c:v>
                </c:pt>
                <c:pt idx="9103">
                  <c:v>7482.0</c:v>
                </c:pt>
                <c:pt idx="9104">
                  <c:v>7483.0</c:v>
                </c:pt>
                <c:pt idx="9105">
                  <c:v>7483.0</c:v>
                </c:pt>
                <c:pt idx="9106">
                  <c:v>7483.0</c:v>
                </c:pt>
                <c:pt idx="9107">
                  <c:v>7484.0</c:v>
                </c:pt>
                <c:pt idx="9108">
                  <c:v>7485.0</c:v>
                </c:pt>
                <c:pt idx="9109">
                  <c:v>7485.0</c:v>
                </c:pt>
                <c:pt idx="9110">
                  <c:v>7486.0</c:v>
                </c:pt>
                <c:pt idx="9111">
                  <c:v>7487.0</c:v>
                </c:pt>
                <c:pt idx="9112">
                  <c:v>7487.0</c:v>
                </c:pt>
                <c:pt idx="9113">
                  <c:v>7487.0</c:v>
                </c:pt>
                <c:pt idx="9114">
                  <c:v>7487.0</c:v>
                </c:pt>
                <c:pt idx="9115">
                  <c:v>7488.0</c:v>
                </c:pt>
                <c:pt idx="9116">
                  <c:v>7489.0</c:v>
                </c:pt>
                <c:pt idx="9117">
                  <c:v>7490.0</c:v>
                </c:pt>
                <c:pt idx="9118">
                  <c:v>7491.0</c:v>
                </c:pt>
                <c:pt idx="9119">
                  <c:v>7492.0</c:v>
                </c:pt>
                <c:pt idx="9120">
                  <c:v>7493.0</c:v>
                </c:pt>
                <c:pt idx="9121">
                  <c:v>7493.0</c:v>
                </c:pt>
                <c:pt idx="9122">
                  <c:v>7493.0</c:v>
                </c:pt>
                <c:pt idx="9123">
                  <c:v>7494.0</c:v>
                </c:pt>
                <c:pt idx="9124">
                  <c:v>7494.0</c:v>
                </c:pt>
                <c:pt idx="9125">
                  <c:v>7495.0</c:v>
                </c:pt>
                <c:pt idx="9126">
                  <c:v>7496.0</c:v>
                </c:pt>
                <c:pt idx="9127">
                  <c:v>7496.0</c:v>
                </c:pt>
                <c:pt idx="9128">
                  <c:v>7497.0</c:v>
                </c:pt>
                <c:pt idx="9129">
                  <c:v>7498.0</c:v>
                </c:pt>
                <c:pt idx="9130">
                  <c:v>7498.0</c:v>
                </c:pt>
                <c:pt idx="9131">
                  <c:v>7498.0</c:v>
                </c:pt>
                <c:pt idx="9132">
                  <c:v>7498.0</c:v>
                </c:pt>
                <c:pt idx="9133">
                  <c:v>7499.0</c:v>
                </c:pt>
                <c:pt idx="9134">
                  <c:v>7500.0</c:v>
                </c:pt>
                <c:pt idx="9135">
                  <c:v>7500.0</c:v>
                </c:pt>
                <c:pt idx="9136">
                  <c:v>7500.0</c:v>
                </c:pt>
                <c:pt idx="9137">
                  <c:v>7500.0</c:v>
                </c:pt>
                <c:pt idx="9138">
                  <c:v>7501.0</c:v>
                </c:pt>
                <c:pt idx="9139">
                  <c:v>7502.0</c:v>
                </c:pt>
                <c:pt idx="9140">
                  <c:v>7503.0</c:v>
                </c:pt>
                <c:pt idx="9141">
                  <c:v>7504.0</c:v>
                </c:pt>
                <c:pt idx="9142">
                  <c:v>7504.0</c:v>
                </c:pt>
                <c:pt idx="9143">
                  <c:v>7504.0</c:v>
                </c:pt>
                <c:pt idx="9144">
                  <c:v>7505.0</c:v>
                </c:pt>
                <c:pt idx="9145">
                  <c:v>7506.0</c:v>
                </c:pt>
                <c:pt idx="9146">
                  <c:v>7507.0</c:v>
                </c:pt>
                <c:pt idx="9147">
                  <c:v>7508.0</c:v>
                </c:pt>
                <c:pt idx="9148">
                  <c:v>7509.0</c:v>
                </c:pt>
                <c:pt idx="9149">
                  <c:v>7510.0</c:v>
                </c:pt>
                <c:pt idx="9150">
                  <c:v>7511.0</c:v>
                </c:pt>
                <c:pt idx="9151">
                  <c:v>7512.0</c:v>
                </c:pt>
                <c:pt idx="9152">
                  <c:v>7513.0</c:v>
                </c:pt>
                <c:pt idx="9153">
                  <c:v>7514.0</c:v>
                </c:pt>
                <c:pt idx="9154">
                  <c:v>7515.0</c:v>
                </c:pt>
                <c:pt idx="9155">
                  <c:v>7516.0</c:v>
                </c:pt>
                <c:pt idx="9156">
                  <c:v>7517.0</c:v>
                </c:pt>
                <c:pt idx="9157">
                  <c:v>7518.0</c:v>
                </c:pt>
                <c:pt idx="9158">
                  <c:v>7519.0</c:v>
                </c:pt>
                <c:pt idx="9159">
                  <c:v>7520.0</c:v>
                </c:pt>
                <c:pt idx="9160">
                  <c:v>7521.0</c:v>
                </c:pt>
                <c:pt idx="9161">
                  <c:v>7522.0</c:v>
                </c:pt>
                <c:pt idx="9162">
                  <c:v>7523.0</c:v>
                </c:pt>
                <c:pt idx="9163">
                  <c:v>7524.0</c:v>
                </c:pt>
                <c:pt idx="9164">
                  <c:v>7525.0</c:v>
                </c:pt>
                <c:pt idx="9165">
                  <c:v>7526.0</c:v>
                </c:pt>
                <c:pt idx="9166">
                  <c:v>7526.0</c:v>
                </c:pt>
                <c:pt idx="9167">
                  <c:v>7527.0</c:v>
                </c:pt>
                <c:pt idx="9168">
                  <c:v>7528.0</c:v>
                </c:pt>
                <c:pt idx="9169">
                  <c:v>7529.0</c:v>
                </c:pt>
                <c:pt idx="9170">
                  <c:v>7529.0</c:v>
                </c:pt>
                <c:pt idx="9171">
                  <c:v>7529.0</c:v>
                </c:pt>
                <c:pt idx="9172">
                  <c:v>7530.0</c:v>
                </c:pt>
                <c:pt idx="9173">
                  <c:v>7531.0</c:v>
                </c:pt>
                <c:pt idx="9174">
                  <c:v>7531.0</c:v>
                </c:pt>
                <c:pt idx="9175">
                  <c:v>7532.0</c:v>
                </c:pt>
                <c:pt idx="9176">
                  <c:v>7532.0</c:v>
                </c:pt>
                <c:pt idx="9177">
                  <c:v>7532.0</c:v>
                </c:pt>
                <c:pt idx="9178">
                  <c:v>7533.0</c:v>
                </c:pt>
                <c:pt idx="9179">
                  <c:v>7534.0</c:v>
                </c:pt>
                <c:pt idx="9180">
                  <c:v>7535.0</c:v>
                </c:pt>
                <c:pt idx="9181">
                  <c:v>7536.0</c:v>
                </c:pt>
                <c:pt idx="9182">
                  <c:v>7537.0</c:v>
                </c:pt>
                <c:pt idx="9183">
                  <c:v>7538.0</c:v>
                </c:pt>
                <c:pt idx="9184">
                  <c:v>7539.0</c:v>
                </c:pt>
                <c:pt idx="9185">
                  <c:v>7540.0</c:v>
                </c:pt>
                <c:pt idx="9186">
                  <c:v>7540.0</c:v>
                </c:pt>
                <c:pt idx="9187">
                  <c:v>7541.0</c:v>
                </c:pt>
                <c:pt idx="9188">
                  <c:v>7542.0</c:v>
                </c:pt>
                <c:pt idx="9189">
                  <c:v>7543.0</c:v>
                </c:pt>
                <c:pt idx="9190">
                  <c:v>7544.0</c:v>
                </c:pt>
                <c:pt idx="9191">
                  <c:v>7545.0</c:v>
                </c:pt>
                <c:pt idx="9192">
                  <c:v>7546.0</c:v>
                </c:pt>
                <c:pt idx="9193">
                  <c:v>7547.0</c:v>
                </c:pt>
                <c:pt idx="9194">
                  <c:v>7547.0</c:v>
                </c:pt>
                <c:pt idx="9195">
                  <c:v>7548.0</c:v>
                </c:pt>
                <c:pt idx="9196">
                  <c:v>7549.0</c:v>
                </c:pt>
                <c:pt idx="9197">
                  <c:v>7550.0</c:v>
                </c:pt>
                <c:pt idx="9198">
                  <c:v>7550.0</c:v>
                </c:pt>
                <c:pt idx="9199">
                  <c:v>7550.0</c:v>
                </c:pt>
                <c:pt idx="9200">
                  <c:v>7551.0</c:v>
                </c:pt>
                <c:pt idx="9201">
                  <c:v>7552.0</c:v>
                </c:pt>
                <c:pt idx="9202">
                  <c:v>7553.0</c:v>
                </c:pt>
                <c:pt idx="9203">
                  <c:v>7554.0</c:v>
                </c:pt>
                <c:pt idx="9204">
                  <c:v>7555.0</c:v>
                </c:pt>
                <c:pt idx="9205">
                  <c:v>7556.0</c:v>
                </c:pt>
                <c:pt idx="9206">
                  <c:v>7556.0</c:v>
                </c:pt>
                <c:pt idx="9207">
                  <c:v>7557.0</c:v>
                </c:pt>
                <c:pt idx="9208">
                  <c:v>7558.0</c:v>
                </c:pt>
                <c:pt idx="9209">
                  <c:v>7558.0</c:v>
                </c:pt>
                <c:pt idx="9210">
                  <c:v>7559.0</c:v>
                </c:pt>
                <c:pt idx="9211">
                  <c:v>7559.0</c:v>
                </c:pt>
                <c:pt idx="9212">
                  <c:v>7559.0</c:v>
                </c:pt>
                <c:pt idx="9213">
                  <c:v>7559.0</c:v>
                </c:pt>
                <c:pt idx="9214">
                  <c:v>7559.0</c:v>
                </c:pt>
                <c:pt idx="9215">
                  <c:v>7559.0</c:v>
                </c:pt>
                <c:pt idx="9216">
                  <c:v>7560.0</c:v>
                </c:pt>
                <c:pt idx="9217">
                  <c:v>7560.0</c:v>
                </c:pt>
                <c:pt idx="9218">
                  <c:v>7561.0</c:v>
                </c:pt>
                <c:pt idx="9219">
                  <c:v>7562.0</c:v>
                </c:pt>
                <c:pt idx="9220">
                  <c:v>7563.0</c:v>
                </c:pt>
                <c:pt idx="9221">
                  <c:v>7564.0</c:v>
                </c:pt>
                <c:pt idx="9222">
                  <c:v>7565.0</c:v>
                </c:pt>
                <c:pt idx="9223">
                  <c:v>7566.0</c:v>
                </c:pt>
                <c:pt idx="9224">
                  <c:v>7567.0</c:v>
                </c:pt>
                <c:pt idx="9225">
                  <c:v>7568.0</c:v>
                </c:pt>
                <c:pt idx="9226">
                  <c:v>7568.0</c:v>
                </c:pt>
                <c:pt idx="9227">
                  <c:v>7569.0</c:v>
                </c:pt>
                <c:pt idx="9228">
                  <c:v>7570.0</c:v>
                </c:pt>
                <c:pt idx="9229">
                  <c:v>7570.0</c:v>
                </c:pt>
                <c:pt idx="9230">
                  <c:v>7571.0</c:v>
                </c:pt>
                <c:pt idx="9231">
                  <c:v>7572.0</c:v>
                </c:pt>
                <c:pt idx="9232">
                  <c:v>7573.0</c:v>
                </c:pt>
                <c:pt idx="9233">
                  <c:v>7574.0</c:v>
                </c:pt>
                <c:pt idx="9234">
                  <c:v>7575.0</c:v>
                </c:pt>
                <c:pt idx="9235">
                  <c:v>7576.0</c:v>
                </c:pt>
                <c:pt idx="9236">
                  <c:v>7577.0</c:v>
                </c:pt>
                <c:pt idx="9237">
                  <c:v>7578.0</c:v>
                </c:pt>
                <c:pt idx="9238">
                  <c:v>7579.0</c:v>
                </c:pt>
                <c:pt idx="9239">
                  <c:v>7580.0</c:v>
                </c:pt>
                <c:pt idx="9240">
                  <c:v>7581.0</c:v>
                </c:pt>
                <c:pt idx="9241">
                  <c:v>7582.0</c:v>
                </c:pt>
                <c:pt idx="9242">
                  <c:v>7583.0</c:v>
                </c:pt>
                <c:pt idx="9243">
                  <c:v>7584.0</c:v>
                </c:pt>
                <c:pt idx="9244">
                  <c:v>7585.0</c:v>
                </c:pt>
                <c:pt idx="9245">
                  <c:v>7586.0</c:v>
                </c:pt>
                <c:pt idx="9246">
                  <c:v>7587.0</c:v>
                </c:pt>
                <c:pt idx="9247">
                  <c:v>7588.0</c:v>
                </c:pt>
                <c:pt idx="9248">
                  <c:v>7589.0</c:v>
                </c:pt>
                <c:pt idx="9249">
                  <c:v>7590.0</c:v>
                </c:pt>
                <c:pt idx="9250">
                  <c:v>7591.0</c:v>
                </c:pt>
                <c:pt idx="9251">
                  <c:v>7592.0</c:v>
                </c:pt>
                <c:pt idx="9252">
                  <c:v>7593.0</c:v>
                </c:pt>
                <c:pt idx="9253">
                  <c:v>7594.0</c:v>
                </c:pt>
                <c:pt idx="9254">
                  <c:v>7595.0</c:v>
                </c:pt>
                <c:pt idx="9255">
                  <c:v>7596.0</c:v>
                </c:pt>
                <c:pt idx="9256">
                  <c:v>7597.0</c:v>
                </c:pt>
                <c:pt idx="9257">
                  <c:v>7598.0</c:v>
                </c:pt>
                <c:pt idx="9258">
                  <c:v>7598.0</c:v>
                </c:pt>
                <c:pt idx="9259">
                  <c:v>7599.0</c:v>
                </c:pt>
                <c:pt idx="9260">
                  <c:v>7600.0</c:v>
                </c:pt>
                <c:pt idx="9261">
                  <c:v>7601.0</c:v>
                </c:pt>
                <c:pt idx="9262">
                  <c:v>7602.0</c:v>
                </c:pt>
                <c:pt idx="9263">
                  <c:v>7602.0</c:v>
                </c:pt>
                <c:pt idx="9264">
                  <c:v>7603.0</c:v>
                </c:pt>
                <c:pt idx="9265">
                  <c:v>7604.0</c:v>
                </c:pt>
                <c:pt idx="9266">
                  <c:v>7605.0</c:v>
                </c:pt>
                <c:pt idx="9267">
                  <c:v>7606.0</c:v>
                </c:pt>
                <c:pt idx="9268">
                  <c:v>7607.0</c:v>
                </c:pt>
                <c:pt idx="9269">
                  <c:v>7608.0</c:v>
                </c:pt>
                <c:pt idx="9270">
                  <c:v>7608.0</c:v>
                </c:pt>
                <c:pt idx="9271">
                  <c:v>7609.0</c:v>
                </c:pt>
                <c:pt idx="9272">
                  <c:v>7610.0</c:v>
                </c:pt>
                <c:pt idx="9273">
                  <c:v>7611.0</c:v>
                </c:pt>
                <c:pt idx="9274">
                  <c:v>7612.0</c:v>
                </c:pt>
                <c:pt idx="9275">
                  <c:v>7613.0</c:v>
                </c:pt>
                <c:pt idx="9276">
                  <c:v>7614.0</c:v>
                </c:pt>
                <c:pt idx="9277">
                  <c:v>7615.0</c:v>
                </c:pt>
                <c:pt idx="9278">
                  <c:v>7616.0</c:v>
                </c:pt>
                <c:pt idx="9279">
                  <c:v>7617.0</c:v>
                </c:pt>
                <c:pt idx="9280">
                  <c:v>7618.0</c:v>
                </c:pt>
                <c:pt idx="9281">
                  <c:v>7619.0</c:v>
                </c:pt>
                <c:pt idx="9282">
                  <c:v>7619.0</c:v>
                </c:pt>
                <c:pt idx="9283">
                  <c:v>7620.0</c:v>
                </c:pt>
                <c:pt idx="9284">
                  <c:v>7621.0</c:v>
                </c:pt>
                <c:pt idx="9285">
                  <c:v>7622.0</c:v>
                </c:pt>
                <c:pt idx="9286">
                  <c:v>7623.0</c:v>
                </c:pt>
                <c:pt idx="9287">
                  <c:v>7623.0</c:v>
                </c:pt>
                <c:pt idx="9288">
                  <c:v>7624.0</c:v>
                </c:pt>
                <c:pt idx="9289">
                  <c:v>7625.0</c:v>
                </c:pt>
                <c:pt idx="9290">
                  <c:v>7626.0</c:v>
                </c:pt>
                <c:pt idx="9291">
                  <c:v>7627.0</c:v>
                </c:pt>
                <c:pt idx="9292">
                  <c:v>7628.0</c:v>
                </c:pt>
                <c:pt idx="9293">
                  <c:v>7628.0</c:v>
                </c:pt>
                <c:pt idx="9294">
                  <c:v>7629.0</c:v>
                </c:pt>
                <c:pt idx="9295">
                  <c:v>7630.0</c:v>
                </c:pt>
                <c:pt idx="9296">
                  <c:v>7631.0</c:v>
                </c:pt>
                <c:pt idx="9297">
                  <c:v>7632.0</c:v>
                </c:pt>
                <c:pt idx="9298">
                  <c:v>7633.0</c:v>
                </c:pt>
                <c:pt idx="9299">
                  <c:v>7634.0</c:v>
                </c:pt>
                <c:pt idx="9300">
                  <c:v>7635.0</c:v>
                </c:pt>
                <c:pt idx="9301">
                  <c:v>7636.0</c:v>
                </c:pt>
                <c:pt idx="9302">
                  <c:v>7637.0</c:v>
                </c:pt>
                <c:pt idx="9303">
                  <c:v>7638.0</c:v>
                </c:pt>
                <c:pt idx="9304">
                  <c:v>7639.0</c:v>
                </c:pt>
                <c:pt idx="9305">
                  <c:v>7640.0</c:v>
                </c:pt>
                <c:pt idx="9306">
                  <c:v>7641.0</c:v>
                </c:pt>
                <c:pt idx="9307">
                  <c:v>7642.0</c:v>
                </c:pt>
                <c:pt idx="9308">
                  <c:v>7643.0</c:v>
                </c:pt>
                <c:pt idx="9309">
                  <c:v>7643.0</c:v>
                </c:pt>
                <c:pt idx="9310">
                  <c:v>7644.0</c:v>
                </c:pt>
                <c:pt idx="9311">
                  <c:v>7645.0</c:v>
                </c:pt>
                <c:pt idx="9312">
                  <c:v>7646.0</c:v>
                </c:pt>
                <c:pt idx="9313">
                  <c:v>7647.0</c:v>
                </c:pt>
                <c:pt idx="9314">
                  <c:v>7648.0</c:v>
                </c:pt>
                <c:pt idx="9315">
                  <c:v>7648.0</c:v>
                </c:pt>
                <c:pt idx="9316">
                  <c:v>7649.0</c:v>
                </c:pt>
                <c:pt idx="9317">
                  <c:v>7650.0</c:v>
                </c:pt>
                <c:pt idx="9318">
                  <c:v>7651.0</c:v>
                </c:pt>
                <c:pt idx="9319">
                  <c:v>7652.0</c:v>
                </c:pt>
                <c:pt idx="9320">
                  <c:v>7653.0</c:v>
                </c:pt>
                <c:pt idx="9321">
                  <c:v>7654.0</c:v>
                </c:pt>
                <c:pt idx="9322">
                  <c:v>7655.0</c:v>
                </c:pt>
                <c:pt idx="9323">
                  <c:v>7656.0</c:v>
                </c:pt>
                <c:pt idx="9324">
                  <c:v>7657.0</c:v>
                </c:pt>
                <c:pt idx="9325">
                  <c:v>7658.0</c:v>
                </c:pt>
                <c:pt idx="9326">
                  <c:v>7659.0</c:v>
                </c:pt>
                <c:pt idx="9327">
                  <c:v>7660.0</c:v>
                </c:pt>
                <c:pt idx="9328">
                  <c:v>7661.0</c:v>
                </c:pt>
                <c:pt idx="9329">
                  <c:v>7662.0</c:v>
                </c:pt>
                <c:pt idx="9330">
                  <c:v>7663.0</c:v>
                </c:pt>
                <c:pt idx="9331">
                  <c:v>7664.0</c:v>
                </c:pt>
                <c:pt idx="9332">
                  <c:v>7665.0</c:v>
                </c:pt>
                <c:pt idx="9333">
                  <c:v>7666.0</c:v>
                </c:pt>
                <c:pt idx="9334">
                  <c:v>7667.0</c:v>
                </c:pt>
                <c:pt idx="9335">
                  <c:v>7668.0</c:v>
                </c:pt>
                <c:pt idx="9336">
                  <c:v>7669.0</c:v>
                </c:pt>
                <c:pt idx="9337">
                  <c:v>7670.0</c:v>
                </c:pt>
                <c:pt idx="9338">
                  <c:v>7670.0</c:v>
                </c:pt>
                <c:pt idx="9339">
                  <c:v>7671.0</c:v>
                </c:pt>
                <c:pt idx="9340">
                  <c:v>7672.0</c:v>
                </c:pt>
                <c:pt idx="9341">
                  <c:v>7673.0</c:v>
                </c:pt>
                <c:pt idx="9342">
                  <c:v>7674.0</c:v>
                </c:pt>
                <c:pt idx="9343">
                  <c:v>7674.0</c:v>
                </c:pt>
                <c:pt idx="9344">
                  <c:v>7674.0</c:v>
                </c:pt>
                <c:pt idx="9345">
                  <c:v>7675.0</c:v>
                </c:pt>
                <c:pt idx="9346">
                  <c:v>7675.0</c:v>
                </c:pt>
                <c:pt idx="9347">
                  <c:v>7676.0</c:v>
                </c:pt>
                <c:pt idx="9348">
                  <c:v>7677.0</c:v>
                </c:pt>
                <c:pt idx="9349">
                  <c:v>7678.0</c:v>
                </c:pt>
                <c:pt idx="9350">
                  <c:v>7678.0</c:v>
                </c:pt>
                <c:pt idx="9351">
                  <c:v>7679.0</c:v>
                </c:pt>
                <c:pt idx="9352">
                  <c:v>7679.0</c:v>
                </c:pt>
                <c:pt idx="9353">
                  <c:v>7680.0</c:v>
                </c:pt>
                <c:pt idx="9354">
                  <c:v>7681.0</c:v>
                </c:pt>
                <c:pt idx="9355">
                  <c:v>7682.0</c:v>
                </c:pt>
                <c:pt idx="9356">
                  <c:v>7683.0</c:v>
                </c:pt>
                <c:pt idx="9357">
                  <c:v>7684.0</c:v>
                </c:pt>
                <c:pt idx="9358">
                  <c:v>7685.0</c:v>
                </c:pt>
                <c:pt idx="9359">
                  <c:v>7686.0</c:v>
                </c:pt>
                <c:pt idx="9360">
                  <c:v>7687.0</c:v>
                </c:pt>
                <c:pt idx="9361">
                  <c:v>7687.0</c:v>
                </c:pt>
                <c:pt idx="9362">
                  <c:v>7687.0</c:v>
                </c:pt>
                <c:pt idx="9363">
                  <c:v>7688.0</c:v>
                </c:pt>
                <c:pt idx="9364">
                  <c:v>7689.0</c:v>
                </c:pt>
                <c:pt idx="9365">
                  <c:v>7690.0</c:v>
                </c:pt>
                <c:pt idx="9366">
                  <c:v>7691.0</c:v>
                </c:pt>
                <c:pt idx="9367">
                  <c:v>7691.0</c:v>
                </c:pt>
                <c:pt idx="9368">
                  <c:v>7692.0</c:v>
                </c:pt>
                <c:pt idx="9369">
                  <c:v>7693.0</c:v>
                </c:pt>
                <c:pt idx="9370">
                  <c:v>7694.0</c:v>
                </c:pt>
                <c:pt idx="9371">
                  <c:v>7695.0</c:v>
                </c:pt>
                <c:pt idx="9372">
                  <c:v>7696.0</c:v>
                </c:pt>
                <c:pt idx="9373">
                  <c:v>7697.0</c:v>
                </c:pt>
                <c:pt idx="9374">
                  <c:v>7698.0</c:v>
                </c:pt>
                <c:pt idx="9375">
                  <c:v>7699.0</c:v>
                </c:pt>
                <c:pt idx="9376">
                  <c:v>7700.0</c:v>
                </c:pt>
                <c:pt idx="9377">
                  <c:v>7701.0</c:v>
                </c:pt>
                <c:pt idx="9378">
                  <c:v>7702.0</c:v>
                </c:pt>
                <c:pt idx="9379">
                  <c:v>7703.0</c:v>
                </c:pt>
                <c:pt idx="9380">
                  <c:v>7704.0</c:v>
                </c:pt>
                <c:pt idx="9381">
                  <c:v>7705.0</c:v>
                </c:pt>
                <c:pt idx="9382">
                  <c:v>7706.0</c:v>
                </c:pt>
                <c:pt idx="9383">
                  <c:v>7706.0</c:v>
                </c:pt>
                <c:pt idx="9384">
                  <c:v>7707.0</c:v>
                </c:pt>
                <c:pt idx="9385">
                  <c:v>7708.0</c:v>
                </c:pt>
                <c:pt idx="9386">
                  <c:v>7709.0</c:v>
                </c:pt>
                <c:pt idx="9387">
                  <c:v>7710.0</c:v>
                </c:pt>
                <c:pt idx="9388">
                  <c:v>7711.0</c:v>
                </c:pt>
                <c:pt idx="9389">
                  <c:v>7712.0</c:v>
                </c:pt>
                <c:pt idx="9390">
                  <c:v>7712.0</c:v>
                </c:pt>
                <c:pt idx="9391">
                  <c:v>7712.0</c:v>
                </c:pt>
                <c:pt idx="9392">
                  <c:v>7712.0</c:v>
                </c:pt>
                <c:pt idx="9393">
                  <c:v>7713.0</c:v>
                </c:pt>
                <c:pt idx="9394">
                  <c:v>7713.0</c:v>
                </c:pt>
                <c:pt idx="9395">
                  <c:v>7713.0</c:v>
                </c:pt>
                <c:pt idx="9396">
                  <c:v>7714.0</c:v>
                </c:pt>
                <c:pt idx="9397">
                  <c:v>7715.0</c:v>
                </c:pt>
                <c:pt idx="9398">
                  <c:v>7716.0</c:v>
                </c:pt>
                <c:pt idx="9399">
                  <c:v>7717.0</c:v>
                </c:pt>
                <c:pt idx="9400">
                  <c:v>7718.0</c:v>
                </c:pt>
                <c:pt idx="9401">
                  <c:v>7719.0</c:v>
                </c:pt>
                <c:pt idx="9402">
                  <c:v>7720.0</c:v>
                </c:pt>
                <c:pt idx="9403">
                  <c:v>7721.0</c:v>
                </c:pt>
                <c:pt idx="9404">
                  <c:v>7722.0</c:v>
                </c:pt>
                <c:pt idx="9405">
                  <c:v>7723.0</c:v>
                </c:pt>
                <c:pt idx="9406">
                  <c:v>7724.0</c:v>
                </c:pt>
                <c:pt idx="9407">
                  <c:v>7725.0</c:v>
                </c:pt>
                <c:pt idx="9408">
                  <c:v>7726.0</c:v>
                </c:pt>
                <c:pt idx="9409">
                  <c:v>7727.0</c:v>
                </c:pt>
                <c:pt idx="9410">
                  <c:v>7728.0</c:v>
                </c:pt>
                <c:pt idx="9411">
                  <c:v>7729.0</c:v>
                </c:pt>
                <c:pt idx="9412">
                  <c:v>7730.0</c:v>
                </c:pt>
                <c:pt idx="9413">
                  <c:v>7731.0</c:v>
                </c:pt>
                <c:pt idx="9414">
                  <c:v>7732.0</c:v>
                </c:pt>
                <c:pt idx="9415">
                  <c:v>7732.0</c:v>
                </c:pt>
                <c:pt idx="9416">
                  <c:v>7732.0</c:v>
                </c:pt>
                <c:pt idx="9417">
                  <c:v>7733.0</c:v>
                </c:pt>
                <c:pt idx="9418">
                  <c:v>7734.0</c:v>
                </c:pt>
                <c:pt idx="9419">
                  <c:v>7735.0</c:v>
                </c:pt>
                <c:pt idx="9420">
                  <c:v>7736.0</c:v>
                </c:pt>
                <c:pt idx="9421">
                  <c:v>7737.0</c:v>
                </c:pt>
                <c:pt idx="9422">
                  <c:v>7737.0</c:v>
                </c:pt>
                <c:pt idx="9423">
                  <c:v>7738.0</c:v>
                </c:pt>
                <c:pt idx="9424">
                  <c:v>7738.0</c:v>
                </c:pt>
                <c:pt idx="9425">
                  <c:v>7739.0</c:v>
                </c:pt>
                <c:pt idx="9426">
                  <c:v>7740.0</c:v>
                </c:pt>
                <c:pt idx="9427">
                  <c:v>7741.0</c:v>
                </c:pt>
                <c:pt idx="9428">
                  <c:v>7741.0</c:v>
                </c:pt>
                <c:pt idx="9429">
                  <c:v>7742.0</c:v>
                </c:pt>
                <c:pt idx="9430">
                  <c:v>7743.0</c:v>
                </c:pt>
                <c:pt idx="9431">
                  <c:v>7744.0</c:v>
                </c:pt>
                <c:pt idx="9432">
                  <c:v>7745.0</c:v>
                </c:pt>
                <c:pt idx="9433">
                  <c:v>7746.0</c:v>
                </c:pt>
                <c:pt idx="9434">
                  <c:v>7747.0</c:v>
                </c:pt>
                <c:pt idx="9435">
                  <c:v>7748.0</c:v>
                </c:pt>
                <c:pt idx="9436">
                  <c:v>7749.0</c:v>
                </c:pt>
                <c:pt idx="9437">
                  <c:v>7750.0</c:v>
                </c:pt>
                <c:pt idx="9438">
                  <c:v>7751.0</c:v>
                </c:pt>
                <c:pt idx="9439">
                  <c:v>7752.0</c:v>
                </c:pt>
                <c:pt idx="9440">
                  <c:v>7753.0</c:v>
                </c:pt>
                <c:pt idx="9441">
                  <c:v>7754.0</c:v>
                </c:pt>
                <c:pt idx="9442">
                  <c:v>7755.0</c:v>
                </c:pt>
                <c:pt idx="9443">
                  <c:v>7756.0</c:v>
                </c:pt>
                <c:pt idx="9444">
                  <c:v>7757.0</c:v>
                </c:pt>
                <c:pt idx="9445">
                  <c:v>7758.0</c:v>
                </c:pt>
                <c:pt idx="9446">
                  <c:v>7759.0</c:v>
                </c:pt>
                <c:pt idx="9447">
                  <c:v>7760.0</c:v>
                </c:pt>
                <c:pt idx="9448">
                  <c:v>7761.0</c:v>
                </c:pt>
                <c:pt idx="9449">
                  <c:v>7762.0</c:v>
                </c:pt>
                <c:pt idx="9450">
                  <c:v>7763.0</c:v>
                </c:pt>
                <c:pt idx="9451">
                  <c:v>7764.0</c:v>
                </c:pt>
                <c:pt idx="9452">
                  <c:v>7765.0</c:v>
                </c:pt>
                <c:pt idx="9453">
                  <c:v>7766.0</c:v>
                </c:pt>
                <c:pt idx="9454">
                  <c:v>7767.0</c:v>
                </c:pt>
                <c:pt idx="9455">
                  <c:v>7768.0</c:v>
                </c:pt>
                <c:pt idx="9456">
                  <c:v>7768.0</c:v>
                </c:pt>
                <c:pt idx="9457">
                  <c:v>7769.0</c:v>
                </c:pt>
                <c:pt idx="9458">
                  <c:v>7769.0</c:v>
                </c:pt>
                <c:pt idx="9459">
                  <c:v>7769.0</c:v>
                </c:pt>
                <c:pt idx="9460">
                  <c:v>7770.0</c:v>
                </c:pt>
                <c:pt idx="9461">
                  <c:v>7771.0</c:v>
                </c:pt>
                <c:pt idx="9462">
                  <c:v>7772.0</c:v>
                </c:pt>
                <c:pt idx="9463">
                  <c:v>7773.0</c:v>
                </c:pt>
                <c:pt idx="9464">
                  <c:v>7774.0</c:v>
                </c:pt>
                <c:pt idx="9465">
                  <c:v>7775.0</c:v>
                </c:pt>
                <c:pt idx="9466">
                  <c:v>7776.0</c:v>
                </c:pt>
                <c:pt idx="9467">
                  <c:v>7777.0</c:v>
                </c:pt>
                <c:pt idx="9468">
                  <c:v>7778.0</c:v>
                </c:pt>
                <c:pt idx="9469">
                  <c:v>7779.0</c:v>
                </c:pt>
                <c:pt idx="9470">
                  <c:v>7780.0</c:v>
                </c:pt>
                <c:pt idx="9471">
                  <c:v>7781.0</c:v>
                </c:pt>
                <c:pt idx="9472">
                  <c:v>7782.0</c:v>
                </c:pt>
                <c:pt idx="9473">
                  <c:v>7783.0</c:v>
                </c:pt>
                <c:pt idx="9474">
                  <c:v>7784.0</c:v>
                </c:pt>
                <c:pt idx="9475">
                  <c:v>7785.0</c:v>
                </c:pt>
                <c:pt idx="9476">
                  <c:v>7786.0</c:v>
                </c:pt>
                <c:pt idx="9477">
                  <c:v>7787.0</c:v>
                </c:pt>
                <c:pt idx="9478">
                  <c:v>7788.0</c:v>
                </c:pt>
                <c:pt idx="9479">
                  <c:v>7789.0</c:v>
                </c:pt>
                <c:pt idx="9480">
                  <c:v>7790.0</c:v>
                </c:pt>
                <c:pt idx="9481">
                  <c:v>7791.0</c:v>
                </c:pt>
                <c:pt idx="9482">
                  <c:v>7792.0</c:v>
                </c:pt>
                <c:pt idx="9483">
                  <c:v>7793.0</c:v>
                </c:pt>
                <c:pt idx="9484">
                  <c:v>7794.0</c:v>
                </c:pt>
                <c:pt idx="9485">
                  <c:v>7795.0</c:v>
                </c:pt>
                <c:pt idx="9486">
                  <c:v>7796.0</c:v>
                </c:pt>
                <c:pt idx="9487">
                  <c:v>7797.0</c:v>
                </c:pt>
                <c:pt idx="9488">
                  <c:v>7798.0</c:v>
                </c:pt>
                <c:pt idx="9489">
                  <c:v>7799.0</c:v>
                </c:pt>
                <c:pt idx="9490">
                  <c:v>7800.0</c:v>
                </c:pt>
              </c:numCache>
            </c:numRef>
          </c:val>
          <c:smooth val="0"/>
        </c:ser>
        <c:ser>
          <c:idx val="7"/>
          <c:order val="7"/>
          <c:tx>
            <c:strRef>
              <c:f>Sheet1!$O$1</c:f>
              <c:strCache>
                <c:ptCount val="1"/>
                <c:pt idx="0">
                  <c:v>Adjacent C</c:v>
                </c:pt>
              </c:strCache>
            </c:strRef>
          </c:tx>
          <c:marker>
            <c:symbol val="none"/>
          </c:marker>
          <c:val>
            <c:numRef>
              <c:f>Sheet1!$O$2:$O$9604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0.0</c:v>
                </c:pt>
                <c:pt idx="42">
                  <c:v>0.0</c:v>
                </c:pt>
                <c:pt idx="43">
                  <c:v>0.0</c:v>
                </c:pt>
                <c:pt idx="44">
                  <c:v>0.0</c:v>
                </c:pt>
                <c:pt idx="45">
                  <c:v>0.0</c:v>
                </c:pt>
                <c:pt idx="46">
                  <c:v>0.0</c:v>
                </c:pt>
                <c:pt idx="47">
                  <c:v>0.0</c:v>
                </c:pt>
                <c:pt idx="48">
                  <c:v>0.0</c:v>
                </c:pt>
                <c:pt idx="49">
                  <c:v>0.0</c:v>
                </c:pt>
                <c:pt idx="50">
                  <c:v>0.0</c:v>
                </c:pt>
                <c:pt idx="51">
                  <c:v>0.0</c:v>
                </c:pt>
                <c:pt idx="52">
                  <c:v>0.0</c:v>
                </c:pt>
                <c:pt idx="53">
                  <c:v>0.0</c:v>
                </c:pt>
                <c:pt idx="54">
                  <c:v>0.0</c:v>
                </c:pt>
                <c:pt idx="55">
                  <c:v>0.0</c:v>
                </c:pt>
                <c:pt idx="56">
                  <c:v>0.0</c:v>
                </c:pt>
                <c:pt idx="57">
                  <c:v>0.0</c:v>
                </c:pt>
                <c:pt idx="58">
                  <c:v>0.0</c:v>
                </c:pt>
                <c:pt idx="59">
                  <c:v>0.0</c:v>
                </c:pt>
                <c:pt idx="60">
                  <c:v>0.0</c:v>
                </c:pt>
                <c:pt idx="61">
                  <c:v>0.0</c:v>
                </c:pt>
                <c:pt idx="62">
                  <c:v>0.0</c:v>
                </c:pt>
                <c:pt idx="63">
                  <c:v>0.0</c:v>
                </c:pt>
                <c:pt idx="64">
                  <c:v>0.0</c:v>
                </c:pt>
                <c:pt idx="65">
                  <c:v>0.0</c:v>
                </c:pt>
                <c:pt idx="66">
                  <c:v>0.0</c:v>
                </c:pt>
                <c:pt idx="67">
                  <c:v>0.0</c:v>
                </c:pt>
                <c:pt idx="68">
                  <c:v>0.0</c:v>
                </c:pt>
                <c:pt idx="69">
                  <c:v>0.0</c:v>
                </c:pt>
                <c:pt idx="70">
                  <c:v>0.0</c:v>
                </c:pt>
                <c:pt idx="71">
                  <c:v>0.0</c:v>
                </c:pt>
                <c:pt idx="72">
                  <c:v>0.0</c:v>
                </c:pt>
                <c:pt idx="73">
                  <c:v>0.0</c:v>
                </c:pt>
                <c:pt idx="74">
                  <c:v>0.0</c:v>
                </c:pt>
                <c:pt idx="75">
                  <c:v>0.0</c:v>
                </c:pt>
                <c:pt idx="76">
                  <c:v>0.0</c:v>
                </c:pt>
                <c:pt idx="77">
                  <c:v>0.0</c:v>
                </c:pt>
                <c:pt idx="78">
                  <c:v>0.0</c:v>
                </c:pt>
                <c:pt idx="79">
                  <c:v>0.0</c:v>
                </c:pt>
                <c:pt idx="80">
                  <c:v>0.0</c:v>
                </c:pt>
                <c:pt idx="81">
                  <c:v>0.0</c:v>
                </c:pt>
                <c:pt idx="82">
                  <c:v>1.0</c:v>
                </c:pt>
                <c:pt idx="83">
                  <c:v>1.0</c:v>
                </c:pt>
                <c:pt idx="84">
                  <c:v>1.0</c:v>
                </c:pt>
                <c:pt idx="85">
                  <c:v>1.0</c:v>
                </c:pt>
                <c:pt idx="86">
                  <c:v>1.0</c:v>
                </c:pt>
                <c:pt idx="87">
                  <c:v>1.0</c:v>
                </c:pt>
                <c:pt idx="88">
                  <c:v>2.0</c:v>
                </c:pt>
                <c:pt idx="89">
                  <c:v>2.0</c:v>
                </c:pt>
                <c:pt idx="90">
                  <c:v>2.0</c:v>
                </c:pt>
                <c:pt idx="91">
                  <c:v>2.0</c:v>
                </c:pt>
                <c:pt idx="92">
                  <c:v>2.0</c:v>
                </c:pt>
                <c:pt idx="93">
                  <c:v>2.0</c:v>
                </c:pt>
                <c:pt idx="94">
                  <c:v>2.0</c:v>
                </c:pt>
                <c:pt idx="95">
                  <c:v>2.0</c:v>
                </c:pt>
                <c:pt idx="96">
                  <c:v>2.0</c:v>
                </c:pt>
                <c:pt idx="97">
                  <c:v>2.0</c:v>
                </c:pt>
                <c:pt idx="98">
                  <c:v>2.0</c:v>
                </c:pt>
                <c:pt idx="99">
                  <c:v>2.0</c:v>
                </c:pt>
                <c:pt idx="100">
                  <c:v>2.0</c:v>
                </c:pt>
                <c:pt idx="101">
                  <c:v>2.0</c:v>
                </c:pt>
                <c:pt idx="102">
                  <c:v>2.0</c:v>
                </c:pt>
                <c:pt idx="103">
                  <c:v>2.0</c:v>
                </c:pt>
                <c:pt idx="104">
                  <c:v>2.0</c:v>
                </c:pt>
                <c:pt idx="105">
                  <c:v>2.0</c:v>
                </c:pt>
                <c:pt idx="106">
                  <c:v>2.0</c:v>
                </c:pt>
                <c:pt idx="107">
                  <c:v>2.0</c:v>
                </c:pt>
                <c:pt idx="108">
                  <c:v>2.0</c:v>
                </c:pt>
                <c:pt idx="109">
                  <c:v>2.0</c:v>
                </c:pt>
                <c:pt idx="110">
                  <c:v>2.0</c:v>
                </c:pt>
                <c:pt idx="111">
                  <c:v>2.0</c:v>
                </c:pt>
                <c:pt idx="112">
                  <c:v>2.0</c:v>
                </c:pt>
                <c:pt idx="113">
                  <c:v>2.0</c:v>
                </c:pt>
                <c:pt idx="114">
                  <c:v>2.0</c:v>
                </c:pt>
                <c:pt idx="115">
                  <c:v>2.0</c:v>
                </c:pt>
                <c:pt idx="116">
                  <c:v>2.0</c:v>
                </c:pt>
                <c:pt idx="117">
                  <c:v>2.0</c:v>
                </c:pt>
                <c:pt idx="118">
                  <c:v>2.0</c:v>
                </c:pt>
                <c:pt idx="119">
                  <c:v>2.0</c:v>
                </c:pt>
                <c:pt idx="120">
                  <c:v>2.0</c:v>
                </c:pt>
                <c:pt idx="121">
                  <c:v>2.0</c:v>
                </c:pt>
                <c:pt idx="122">
                  <c:v>2.0</c:v>
                </c:pt>
                <c:pt idx="123">
                  <c:v>2.0</c:v>
                </c:pt>
                <c:pt idx="124">
                  <c:v>2.0</c:v>
                </c:pt>
                <c:pt idx="125">
                  <c:v>2.0</c:v>
                </c:pt>
                <c:pt idx="126">
                  <c:v>2.0</c:v>
                </c:pt>
                <c:pt idx="127">
                  <c:v>2.0</c:v>
                </c:pt>
                <c:pt idx="128">
                  <c:v>2.0</c:v>
                </c:pt>
                <c:pt idx="129">
                  <c:v>2.0</c:v>
                </c:pt>
                <c:pt idx="130">
                  <c:v>2.0</c:v>
                </c:pt>
                <c:pt idx="131">
                  <c:v>2.0</c:v>
                </c:pt>
                <c:pt idx="132">
                  <c:v>2.0</c:v>
                </c:pt>
                <c:pt idx="133">
                  <c:v>2.0</c:v>
                </c:pt>
                <c:pt idx="134">
                  <c:v>2.0</c:v>
                </c:pt>
                <c:pt idx="135">
                  <c:v>2.0</c:v>
                </c:pt>
                <c:pt idx="136">
                  <c:v>2.0</c:v>
                </c:pt>
                <c:pt idx="137">
                  <c:v>2.0</c:v>
                </c:pt>
                <c:pt idx="138">
                  <c:v>2.0</c:v>
                </c:pt>
                <c:pt idx="139">
                  <c:v>2.0</c:v>
                </c:pt>
                <c:pt idx="140">
                  <c:v>2.0</c:v>
                </c:pt>
                <c:pt idx="141">
                  <c:v>2.0</c:v>
                </c:pt>
                <c:pt idx="142">
                  <c:v>2.0</c:v>
                </c:pt>
                <c:pt idx="143">
                  <c:v>2.0</c:v>
                </c:pt>
                <c:pt idx="144">
                  <c:v>2.0</c:v>
                </c:pt>
                <c:pt idx="145">
                  <c:v>2.0</c:v>
                </c:pt>
                <c:pt idx="146">
                  <c:v>2.0</c:v>
                </c:pt>
                <c:pt idx="147">
                  <c:v>2.0</c:v>
                </c:pt>
                <c:pt idx="148">
                  <c:v>2.0</c:v>
                </c:pt>
                <c:pt idx="149">
                  <c:v>2.0</c:v>
                </c:pt>
                <c:pt idx="150">
                  <c:v>2.0</c:v>
                </c:pt>
                <c:pt idx="151">
                  <c:v>3.0</c:v>
                </c:pt>
                <c:pt idx="152">
                  <c:v>3.0</c:v>
                </c:pt>
                <c:pt idx="153">
                  <c:v>3.0</c:v>
                </c:pt>
                <c:pt idx="154">
                  <c:v>3.0</c:v>
                </c:pt>
                <c:pt idx="155">
                  <c:v>3.0</c:v>
                </c:pt>
                <c:pt idx="156">
                  <c:v>3.0</c:v>
                </c:pt>
                <c:pt idx="157">
                  <c:v>3.0</c:v>
                </c:pt>
                <c:pt idx="158">
                  <c:v>4.0</c:v>
                </c:pt>
                <c:pt idx="159">
                  <c:v>4.0</c:v>
                </c:pt>
                <c:pt idx="160">
                  <c:v>4.0</c:v>
                </c:pt>
                <c:pt idx="161">
                  <c:v>4.0</c:v>
                </c:pt>
                <c:pt idx="162">
                  <c:v>4.0</c:v>
                </c:pt>
                <c:pt idx="163">
                  <c:v>4.0</c:v>
                </c:pt>
                <c:pt idx="164">
                  <c:v>4.0</c:v>
                </c:pt>
                <c:pt idx="165">
                  <c:v>4.0</c:v>
                </c:pt>
                <c:pt idx="166">
                  <c:v>4.0</c:v>
                </c:pt>
                <c:pt idx="167">
                  <c:v>4.0</c:v>
                </c:pt>
                <c:pt idx="168">
                  <c:v>4.0</c:v>
                </c:pt>
                <c:pt idx="169">
                  <c:v>4.0</c:v>
                </c:pt>
                <c:pt idx="170">
                  <c:v>4.0</c:v>
                </c:pt>
                <c:pt idx="171">
                  <c:v>4.0</c:v>
                </c:pt>
                <c:pt idx="172">
                  <c:v>4.0</c:v>
                </c:pt>
                <c:pt idx="173">
                  <c:v>4.0</c:v>
                </c:pt>
                <c:pt idx="174">
                  <c:v>4.0</c:v>
                </c:pt>
                <c:pt idx="175">
                  <c:v>4.0</c:v>
                </c:pt>
                <c:pt idx="176">
                  <c:v>4.0</c:v>
                </c:pt>
                <c:pt idx="177">
                  <c:v>4.0</c:v>
                </c:pt>
                <c:pt idx="178">
                  <c:v>4.0</c:v>
                </c:pt>
                <c:pt idx="179">
                  <c:v>4.0</c:v>
                </c:pt>
                <c:pt idx="180">
                  <c:v>4.0</c:v>
                </c:pt>
                <c:pt idx="181">
                  <c:v>4.0</c:v>
                </c:pt>
                <c:pt idx="182">
                  <c:v>4.0</c:v>
                </c:pt>
                <c:pt idx="183">
                  <c:v>4.0</c:v>
                </c:pt>
                <c:pt idx="184">
                  <c:v>4.0</c:v>
                </c:pt>
                <c:pt idx="185">
                  <c:v>4.0</c:v>
                </c:pt>
                <c:pt idx="186">
                  <c:v>5.0</c:v>
                </c:pt>
                <c:pt idx="187">
                  <c:v>5.0</c:v>
                </c:pt>
                <c:pt idx="188">
                  <c:v>5.0</c:v>
                </c:pt>
                <c:pt idx="189">
                  <c:v>5.0</c:v>
                </c:pt>
                <c:pt idx="190">
                  <c:v>5.0</c:v>
                </c:pt>
                <c:pt idx="191">
                  <c:v>5.0</c:v>
                </c:pt>
                <c:pt idx="192">
                  <c:v>5.0</c:v>
                </c:pt>
                <c:pt idx="193">
                  <c:v>5.0</c:v>
                </c:pt>
                <c:pt idx="194">
                  <c:v>5.0</c:v>
                </c:pt>
                <c:pt idx="195">
                  <c:v>5.0</c:v>
                </c:pt>
                <c:pt idx="196">
                  <c:v>5.0</c:v>
                </c:pt>
                <c:pt idx="197">
                  <c:v>5.0</c:v>
                </c:pt>
                <c:pt idx="198">
                  <c:v>5.0</c:v>
                </c:pt>
                <c:pt idx="199">
                  <c:v>5.0</c:v>
                </c:pt>
                <c:pt idx="200">
                  <c:v>5.0</c:v>
                </c:pt>
                <c:pt idx="201">
                  <c:v>5.0</c:v>
                </c:pt>
                <c:pt idx="202">
                  <c:v>5.0</c:v>
                </c:pt>
                <c:pt idx="203">
                  <c:v>5.0</c:v>
                </c:pt>
                <c:pt idx="204">
                  <c:v>5.0</c:v>
                </c:pt>
                <c:pt idx="205">
                  <c:v>5.0</c:v>
                </c:pt>
                <c:pt idx="206">
                  <c:v>5.0</c:v>
                </c:pt>
                <c:pt idx="207">
                  <c:v>5.0</c:v>
                </c:pt>
                <c:pt idx="208">
                  <c:v>5.0</c:v>
                </c:pt>
                <c:pt idx="209">
                  <c:v>5.0</c:v>
                </c:pt>
                <c:pt idx="210">
                  <c:v>5.0</c:v>
                </c:pt>
                <c:pt idx="211">
                  <c:v>5.0</c:v>
                </c:pt>
                <c:pt idx="212">
                  <c:v>5.0</c:v>
                </c:pt>
                <c:pt idx="213">
                  <c:v>5.0</c:v>
                </c:pt>
                <c:pt idx="214">
                  <c:v>5.0</c:v>
                </c:pt>
                <c:pt idx="215">
                  <c:v>5.0</c:v>
                </c:pt>
                <c:pt idx="216">
                  <c:v>5.0</c:v>
                </c:pt>
                <c:pt idx="217">
                  <c:v>5.0</c:v>
                </c:pt>
                <c:pt idx="218">
                  <c:v>5.0</c:v>
                </c:pt>
                <c:pt idx="219">
                  <c:v>5.0</c:v>
                </c:pt>
                <c:pt idx="220">
                  <c:v>5.0</c:v>
                </c:pt>
                <c:pt idx="221">
                  <c:v>5.0</c:v>
                </c:pt>
                <c:pt idx="222">
                  <c:v>5.0</c:v>
                </c:pt>
                <c:pt idx="223">
                  <c:v>5.0</c:v>
                </c:pt>
                <c:pt idx="224">
                  <c:v>5.0</c:v>
                </c:pt>
                <c:pt idx="225">
                  <c:v>5.0</c:v>
                </c:pt>
                <c:pt idx="226">
                  <c:v>5.0</c:v>
                </c:pt>
                <c:pt idx="227">
                  <c:v>5.0</c:v>
                </c:pt>
                <c:pt idx="228">
                  <c:v>5.0</c:v>
                </c:pt>
                <c:pt idx="229">
                  <c:v>5.0</c:v>
                </c:pt>
                <c:pt idx="230">
                  <c:v>5.0</c:v>
                </c:pt>
                <c:pt idx="231">
                  <c:v>5.0</c:v>
                </c:pt>
                <c:pt idx="232">
                  <c:v>5.0</c:v>
                </c:pt>
                <c:pt idx="233">
                  <c:v>5.0</c:v>
                </c:pt>
                <c:pt idx="234">
                  <c:v>5.0</c:v>
                </c:pt>
                <c:pt idx="235">
                  <c:v>5.0</c:v>
                </c:pt>
                <c:pt idx="236">
                  <c:v>5.0</c:v>
                </c:pt>
                <c:pt idx="237">
                  <c:v>5.0</c:v>
                </c:pt>
                <c:pt idx="238">
                  <c:v>5.0</c:v>
                </c:pt>
                <c:pt idx="239">
                  <c:v>5.0</c:v>
                </c:pt>
                <c:pt idx="240">
                  <c:v>5.0</c:v>
                </c:pt>
                <c:pt idx="241">
                  <c:v>5.0</c:v>
                </c:pt>
                <c:pt idx="242">
                  <c:v>5.0</c:v>
                </c:pt>
                <c:pt idx="243">
                  <c:v>5.0</c:v>
                </c:pt>
                <c:pt idx="244">
                  <c:v>5.0</c:v>
                </c:pt>
                <c:pt idx="245">
                  <c:v>5.0</c:v>
                </c:pt>
                <c:pt idx="246">
                  <c:v>5.0</c:v>
                </c:pt>
                <c:pt idx="247">
                  <c:v>5.0</c:v>
                </c:pt>
                <c:pt idx="248">
                  <c:v>5.0</c:v>
                </c:pt>
                <c:pt idx="249">
                  <c:v>5.0</c:v>
                </c:pt>
                <c:pt idx="250">
                  <c:v>5.0</c:v>
                </c:pt>
                <c:pt idx="251">
                  <c:v>5.0</c:v>
                </c:pt>
                <c:pt idx="252">
                  <c:v>5.0</c:v>
                </c:pt>
                <c:pt idx="253">
                  <c:v>5.0</c:v>
                </c:pt>
                <c:pt idx="254">
                  <c:v>5.0</c:v>
                </c:pt>
                <c:pt idx="255">
                  <c:v>5.0</c:v>
                </c:pt>
                <c:pt idx="256">
                  <c:v>5.0</c:v>
                </c:pt>
                <c:pt idx="257">
                  <c:v>5.0</c:v>
                </c:pt>
                <c:pt idx="258">
                  <c:v>5.0</c:v>
                </c:pt>
                <c:pt idx="259">
                  <c:v>5.0</c:v>
                </c:pt>
                <c:pt idx="260">
                  <c:v>5.0</c:v>
                </c:pt>
                <c:pt idx="261">
                  <c:v>5.0</c:v>
                </c:pt>
                <c:pt idx="262">
                  <c:v>5.0</c:v>
                </c:pt>
                <c:pt idx="263">
                  <c:v>5.0</c:v>
                </c:pt>
                <c:pt idx="264">
                  <c:v>5.0</c:v>
                </c:pt>
                <c:pt idx="265">
                  <c:v>5.0</c:v>
                </c:pt>
                <c:pt idx="266">
                  <c:v>5.0</c:v>
                </c:pt>
                <c:pt idx="267">
                  <c:v>5.0</c:v>
                </c:pt>
                <c:pt idx="268">
                  <c:v>5.0</c:v>
                </c:pt>
                <c:pt idx="269">
                  <c:v>5.0</c:v>
                </c:pt>
                <c:pt idx="270">
                  <c:v>5.0</c:v>
                </c:pt>
                <c:pt idx="271">
                  <c:v>5.0</c:v>
                </c:pt>
                <c:pt idx="272">
                  <c:v>5.0</c:v>
                </c:pt>
                <c:pt idx="273">
                  <c:v>5.0</c:v>
                </c:pt>
                <c:pt idx="274">
                  <c:v>5.0</c:v>
                </c:pt>
                <c:pt idx="275">
                  <c:v>5.0</c:v>
                </c:pt>
                <c:pt idx="276">
                  <c:v>5.0</c:v>
                </c:pt>
                <c:pt idx="277">
                  <c:v>5.0</c:v>
                </c:pt>
                <c:pt idx="278">
                  <c:v>5.0</c:v>
                </c:pt>
                <c:pt idx="279">
                  <c:v>5.0</c:v>
                </c:pt>
                <c:pt idx="280">
                  <c:v>5.0</c:v>
                </c:pt>
                <c:pt idx="281">
                  <c:v>5.0</c:v>
                </c:pt>
                <c:pt idx="282">
                  <c:v>5.0</c:v>
                </c:pt>
                <c:pt idx="283">
                  <c:v>5.0</c:v>
                </c:pt>
                <c:pt idx="284">
                  <c:v>5.0</c:v>
                </c:pt>
                <c:pt idx="285">
                  <c:v>5.0</c:v>
                </c:pt>
                <c:pt idx="286">
                  <c:v>5.0</c:v>
                </c:pt>
                <c:pt idx="287">
                  <c:v>5.0</c:v>
                </c:pt>
                <c:pt idx="288">
                  <c:v>5.0</c:v>
                </c:pt>
                <c:pt idx="289">
                  <c:v>5.0</c:v>
                </c:pt>
                <c:pt idx="290">
                  <c:v>5.0</c:v>
                </c:pt>
                <c:pt idx="291">
                  <c:v>5.0</c:v>
                </c:pt>
                <c:pt idx="292">
                  <c:v>5.0</c:v>
                </c:pt>
                <c:pt idx="293">
                  <c:v>5.0</c:v>
                </c:pt>
                <c:pt idx="294">
                  <c:v>5.0</c:v>
                </c:pt>
                <c:pt idx="295">
                  <c:v>5.0</c:v>
                </c:pt>
                <c:pt idx="296">
                  <c:v>5.0</c:v>
                </c:pt>
                <c:pt idx="297">
                  <c:v>5.0</c:v>
                </c:pt>
                <c:pt idx="298">
                  <c:v>5.0</c:v>
                </c:pt>
                <c:pt idx="299">
                  <c:v>5.0</c:v>
                </c:pt>
                <c:pt idx="300">
                  <c:v>5.0</c:v>
                </c:pt>
                <c:pt idx="301">
                  <c:v>5.0</c:v>
                </c:pt>
                <c:pt idx="302">
                  <c:v>5.0</c:v>
                </c:pt>
                <c:pt idx="303">
                  <c:v>5.0</c:v>
                </c:pt>
                <c:pt idx="304">
                  <c:v>5.0</c:v>
                </c:pt>
                <c:pt idx="305">
                  <c:v>5.0</c:v>
                </c:pt>
                <c:pt idx="306">
                  <c:v>5.0</c:v>
                </c:pt>
                <c:pt idx="307">
                  <c:v>5.0</c:v>
                </c:pt>
                <c:pt idx="308">
                  <c:v>5.0</c:v>
                </c:pt>
                <c:pt idx="309">
                  <c:v>5.0</c:v>
                </c:pt>
                <c:pt idx="310">
                  <c:v>5.0</c:v>
                </c:pt>
                <c:pt idx="311">
                  <c:v>5.0</c:v>
                </c:pt>
                <c:pt idx="312">
                  <c:v>5.0</c:v>
                </c:pt>
                <c:pt idx="313">
                  <c:v>5.0</c:v>
                </c:pt>
                <c:pt idx="314">
                  <c:v>5.0</c:v>
                </c:pt>
                <c:pt idx="315">
                  <c:v>5.0</c:v>
                </c:pt>
                <c:pt idx="316">
                  <c:v>5.0</c:v>
                </c:pt>
                <c:pt idx="317">
                  <c:v>5.0</c:v>
                </c:pt>
                <c:pt idx="318">
                  <c:v>5.0</c:v>
                </c:pt>
                <c:pt idx="319">
                  <c:v>5.0</c:v>
                </c:pt>
                <c:pt idx="320">
                  <c:v>5.0</c:v>
                </c:pt>
                <c:pt idx="321">
                  <c:v>5.0</c:v>
                </c:pt>
                <c:pt idx="322">
                  <c:v>5.0</c:v>
                </c:pt>
                <c:pt idx="323">
                  <c:v>5.0</c:v>
                </c:pt>
                <c:pt idx="324">
                  <c:v>5.0</c:v>
                </c:pt>
                <c:pt idx="325">
                  <c:v>5.0</c:v>
                </c:pt>
                <c:pt idx="326">
                  <c:v>5.0</c:v>
                </c:pt>
                <c:pt idx="327">
                  <c:v>5.0</c:v>
                </c:pt>
                <c:pt idx="328">
                  <c:v>5.0</c:v>
                </c:pt>
                <c:pt idx="329">
                  <c:v>5.0</c:v>
                </c:pt>
                <c:pt idx="330">
                  <c:v>5.0</c:v>
                </c:pt>
                <c:pt idx="331">
                  <c:v>5.0</c:v>
                </c:pt>
                <c:pt idx="332">
                  <c:v>5.0</c:v>
                </c:pt>
                <c:pt idx="333">
                  <c:v>5.0</c:v>
                </c:pt>
                <c:pt idx="334">
                  <c:v>5.0</c:v>
                </c:pt>
                <c:pt idx="335">
                  <c:v>5.0</c:v>
                </c:pt>
                <c:pt idx="336">
                  <c:v>5.0</c:v>
                </c:pt>
                <c:pt idx="337">
                  <c:v>5.0</c:v>
                </c:pt>
                <c:pt idx="338">
                  <c:v>5.0</c:v>
                </c:pt>
                <c:pt idx="339">
                  <c:v>5.0</c:v>
                </c:pt>
                <c:pt idx="340">
                  <c:v>5.0</c:v>
                </c:pt>
                <c:pt idx="341">
                  <c:v>5.0</c:v>
                </c:pt>
                <c:pt idx="342">
                  <c:v>5.0</c:v>
                </c:pt>
                <c:pt idx="343">
                  <c:v>5.0</c:v>
                </c:pt>
                <c:pt idx="344">
                  <c:v>5.0</c:v>
                </c:pt>
                <c:pt idx="345">
                  <c:v>5.0</c:v>
                </c:pt>
                <c:pt idx="346">
                  <c:v>5.0</c:v>
                </c:pt>
                <c:pt idx="347">
                  <c:v>5.0</c:v>
                </c:pt>
                <c:pt idx="348">
                  <c:v>5.0</c:v>
                </c:pt>
                <c:pt idx="349">
                  <c:v>5.0</c:v>
                </c:pt>
                <c:pt idx="350">
                  <c:v>5.0</c:v>
                </c:pt>
                <c:pt idx="351">
                  <c:v>5.0</c:v>
                </c:pt>
                <c:pt idx="352">
                  <c:v>5.0</c:v>
                </c:pt>
                <c:pt idx="353">
                  <c:v>5.0</c:v>
                </c:pt>
                <c:pt idx="354">
                  <c:v>5.0</c:v>
                </c:pt>
                <c:pt idx="355">
                  <c:v>5.0</c:v>
                </c:pt>
                <c:pt idx="356">
                  <c:v>5.0</c:v>
                </c:pt>
                <c:pt idx="357">
                  <c:v>5.0</c:v>
                </c:pt>
                <c:pt idx="358">
                  <c:v>5.0</c:v>
                </c:pt>
                <c:pt idx="359">
                  <c:v>5.0</c:v>
                </c:pt>
                <c:pt idx="360">
                  <c:v>5.0</c:v>
                </c:pt>
                <c:pt idx="361">
                  <c:v>5.0</c:v>
                </c:pt>
                <c:pt idx="362">
                  <c:v>5.0</c:v>
                </c:pt>
                <c:pt idx="363">
                  <c:v>5.0</c:v>
                </c:pt>
                <c:pt idx="364">
                  <c:v>5.0</c:v>
                </c:pt>
                <c:pt idx="365">
                  <c:v>5.0</c:v>
                </c:pt>
                <c:pt idx="366">
                  <c:v>5.0</c:v>
                </c:pt>
                <c:pt idx="367">
                  <c:v>5.0</c:v>
                </c:pt>
                <c:pt idx="368">
                  <c:v>5.0</c:v>
                </c:pt>
                <c:pt idx="369">
                  <c:v>5.0</c:v>
                </c:pt>
                <c:pt idx="370">
                  <c:v>5.0</c:v>
                </c:pt>
                <c:pt idx="371">
                  <c:v>5.0</c:v>
                </c:pt>
                <c:pt idx="372">
                  <c:v>5.0</c:v>
                </c:pt>
                <c:pt idx="373">
                  <c:v>5.0</c:v>
                </c:pt>
                <c:pt idx="374">
                  <c:v>5.0</c:v>
                </c:pt>
                <c:pt idx="375">
                  <c:v>5.0</c:v>
                </c:pt>
                <c:pt idx="376">
                  <c:v>5.0</c:v>
                </c:pt>
                <c:pt idx="377">
                  <c:v>5.0</c:v>
                </c:pt>
                <c:pt idx="378">
                  <c:v>5.0</c:v>
                </c:pt>
                <c:pt idx="379">
                  <c:v>5.0</c:v>
                </c:pt>
                <c:pt idx="380">
                  <c:v>5.0</c:v>
                </c:pt>
                <c:pt idx="381">
                  <c:v>5.0</c:v>
                </c:pt>
                <c:pt idx="382">
                  <c:v>5.0</c:v>
                </c:pt>
                <c:pt idx="383">
                  <c:v>5.0</c:v>
                </c:pt>
                <c:pt idx="384">
                  <c:v>5.0</c:v>
                </c:pt>
                <c:pt idx="385">
                  <c:v>5.0</c:v>
                </c:pt>
                <c:pt idx="386">
                  <c:v>5.0</c:v>
                </c:pt>
                <c:pt idx="387">
                  <c:v>5.0</c:v>
                </c:pt>
                <c:pt idx="388">
                  <c:v>5.0</c:v>
                </c:pt>
                <c:pt idx="389">
                  <c:v>5.0</c:v>
                </c:pt>
                <c:pt idx="390">
                  <c:v>5.0</c:v>
                </c:pt>
                <c:pt idx="391">
                  <c:v>5.0</c:v>
                </c:pt>
                <c:pt idx="392">
                  <c:v>5.0</c:v>
                </c:pt>
                <c:pt idx="393">
                  <c:v>5.0</c:v>
                </c:pt>
                <c:pt idx="394">
                  <c:v>5.0</c:v>
                </c:pt>
                <c:pt idx="395">
                  <c:v>5.0</c:v>
                </c:pt>
                <c:pt idx="396">
                  <c:v>5.0</c:v>
                </c:pt>
                <c:pt idx="397">
                  <c:v>5.0</c:v>
                </c:pt>
                <c:pt idx="398">
                  <c:v>5.0</c:v>
                </c:pt>
                <c:pt idx="399">
                  <c:v>5.0</c:v>
                </c:pt>
                <c:pt idx="400">
                  <c:v>5.0</c:v>
                </c:pt>
                <c:pt idx="401">
                  <c:v>5.0</c:v>
                </c:pt>
                <c:pt idx="402">
                  <c:v>5.0</c:v>
                </c:pt>
                <c:pt idx="403">
                  <c:v>5.0</c:v>
                </c:pt>
                <c:pt idx="404">
                  <c:v>5.0</c:v>
                </c:pt>
                <c:pt idx="405">
                  <c:v>5.0</c:v>
                </c:pt>
                <c:pt idx="406">
                  <c:v>5.0</c:v>
                </c:pt>
                <c:pt idx="407">
                  <c:v>5.0</c:v>
                </c:pt>
                <c:pt idx="408">
                  <c:v>5.0</c:v>
                </c:pt>
                <c:pt idx="409">
                  <c:v>5.0</c:v>
                </c:pt>
                <c:pt idx="410">
                  <c:v>5.0</c:v>
                </c:pt>
                <c:pt idx="411">
                  <c:v>5.0</c:v>
                </c:pt>
                <c:pt idx="412">
                  <c:v>5.0</c:v>
                </c:pt>
                <c:pt idx="413">
                  <c:v>5.0</c:v>
                </c:pt>
                <c:pt idx="414">
                  <c:v>5.0</c:v>
                </c:pt>
                <c:pt idx="415">
                  <c:v>5.0</c:v>
                </c:pt>
                <c:pt idx="416">
                  <c:v>5.0</c:v>
                </c:pt>
                <c:pt idx="417">
                  <c:v>5.0</c:v>
                </c:pt>
                <c:pt idx="418">
                  <c:v>5.0</c:v>
                </c:pt>
                <c:pt idx="419">
                  <c:v>6.0</c:v>
                </c:pt>
                <c:pt idx="420">
                  <c:v>7.0</c:v>
                </c:pt>
                <c:pt idx="421">
                  <c:v>7.0</c:v>
                </c:pt>
                <c:pt idx="422">
                  <c:v>7.0</c:v>
                </c:pt>
                <c:pt idx="423">
                  <c:v>7.0</c:v>
                </c:pt>
                <c:pt idx="424">
                  <c:v>7.0</c:v>
                </c:pt>
                <c:pt idx="425">
                  <c:v>7.0</c:v>
                </c:pt>
                <c:pt idx="426">
                  <c:v>7.0</c:v>
                </c:pt>
                <c:pt idx="427">
                  <c:v>7.0</c:v>
                </c:pt>
                <c:pt idx="428">
                  <c:v>7.0</c:v>
                </c:pt>
                <c:pt idx="429">
                  <c:v>7.0</c:v>
                </c:pt>
                <c:pt idx="430">
                  <c:v>7.0</c:v>
                </c:pt>
                <c:pt idx="431">
                  <c:v>7.0</c:v>
                </c:pt>
                <c:pt idx="432">
                  <c:v>7.0</c:v>
                </c:pt>
                <c:pt idx="433">
                  <c:v>7.0</c:v>
                </c:pt>
                <c:pt idx="434">
                  <c:v>7.0</c:v>
                </c:pt>
                <c:pt idx="435">
                  <c:v>7.0</c:v>
                </c:pt>
                <c:pt idx="436">
                  <c:v>7.0</c:v>
                </c:pt>
                <c:pt idx="437">
                  <c:v>7.0</c:v>
                </c:pt>
                <c:pt idx="438">
                  <c:v>7.0</c:v>
                </c:pt>
                <c:pt idx="439">
                  <c:v>7.0</c:v>
                </c:pt>
                <c:pt idx="440">
                  <c:v>7.0</c:v>
                </c:pt>
                <c:pt idx="441">
                  <c:v>7.0</c:v>
                </c:pt>
                <c:pt idx="442">
                  <c:v>7.0</c:v>
                </c:pt>
                <c:pt idx="443">
                  <c:v>7.0</c:v>
                </c:pt>
                <c:pt idx="444">
                  <c:v>7.0</c:v>
                </c:pt>
                <c:pt idx="445">
                  <c:v>7.0</c:v>
                </c:pt>
                <c:pt idx="446">
                  <c:v>7.0</c:v>
                </c:pt>
                <c:pt idx="447">
                  <c:v>7.0</c:v>
                </c:pt>
                <c:pt idx="448">
                  <c:v>7.0</c:v>
                </c:pt>
                <c:pt idx="449">
                  <c:v>7.0</c:v>
                </c:pt>
                <c:pt idx="450">
                  <c:v>7.0</c:v>
                </c:pt>
                <c:pt idx="451">
                  <c:v>7.0</c:v>
                </c:pt>
                <c:pt idx="452">
                  <c:v>7.0</c:v>
                </c:pt>
                <c:pt idx="453">
                  <c:v>7.0</c:v>
                </c:pt>
                <c:pt idx="454">
                  <c:v>7.0</c:v>
                </c:pt>
                <c:pt idx="455">
                  <c:v>7.0</c:v>
                </c:pt>
                <c:pt idx="456">
                  <c:v>7.0</c:v>
                </c:pt>
                <c:pt idx="457">
                  <c:v>7.0</c:v>
                </c:pt>
                <c:pt idx="458">
                  <c:v>7.0</c:v>
                </c:pt>
                <c:pt idx="459">
                  <c:v>7.0</c:v>
                </c:pt>
                <c:pt idx="460">
                  <c:v>7.0</c:v>
                </c:pt>
                <c:pt idx="461">
                  <c:v>7.0</c:v>
                </c:pt>
                <c:pt idx="462">
                  <c:v>7.0</c:v>
                </c:pt>
                <c:pt idx="463">
                  <c:v>7.0</c:v>
                </c:pt>
                <c:pt idx="464">
                  <c:v>7.0</c:v>
                </c:pt>
                <c:pt idx="465">
                  <c:v>7.0</c:v>
                </c:pt>
                <c:pt idx="466">
                  <c:v>7.0</c:v>
                </c:pt>
                <c:pt idx="467">
                  <c:v>7.0</c:v>
                </c:pt>
                <c:pt idx="468">
                  <c:v>7.0</c:v>
                </c:pt>
                <c:pt idx="469">
                  <c:v>7.0</c:v>
                </c:pt>
                <c:pt idx="470">
                  <c:v>7.0</c:v>
                </c:pt>
                <c:pt idx="471">
                  <c:v>7.0</c:v>
                </c:pt>
                <c:pt idx="472">
                  <c:v>7.0</c:v>
                </c:pt>
                <c:pt idx="473">
                  <c:v>7.0</c:v>
                </c:pt>
                <c:pt idx="474">
                  <c:v>7.0</c:v>
                </c:pt>
                <c:pt idx="475">
                  <c:v>7.0</c:v>
                </c:pt>
                <c:pt idx="476">
                  <c:v>7.0</c:v>
                </c:pt>
                <c:pt idx="477">
                  <c:v>7.0</c:v>
                </c:pt>
                <c:pt idx="478">
                  <c:v>7.0</c:v>
                </c:pt>
                <c:pt idx="479">
                  <c:v>7.0</c:v>
                </c:pt>
                <c:pt idx="480">
                  <c:v>7.0</c:v>
                </c:pt>
                <c:pt idx="481">
                  <c:v>7.0</c:v>
                </c:pt>
                <c:pt idx="482">
                  <c:v>7.0</c:v>
                </c:pt>
                <c:pt idx="483">
                  <c:v>7.0</c:v>
                </c:pt>
                <c:pt idx="484">
                  <c:v>7.0</c:v>
                </c:pt>
                <c:pt idx="485">
                  <c:v>7.0</c:v>
                </c:pt>
                <c:pt idx="486">
                  <c:v>7.0</c:v>
                </c:pt>
                <c:pt idx="487">
                  <c:v>7.0</c:v>
                </c:pt>
                <c:pt idx="488">
                  <c:v>7.0</c:v>
                </c:pt>
                <c:pt idx="489">
                  <c:v>7.0</c:v>
                </c:pt>
                <c:pt idx="490">
                  <c:v>7.0</c:v>
                </c:pt>
                <c:pt idx="491">
                  <c:v>7.0</c:v>
                </c:pt>
                <c:pt idx="492">
                  <c:v>7.0</c:v>
                </c:pt>
                <c:pt idx="493">
                  <c:v>7.0</c:v>
                </c:pt>
                <c:pt idx="494">
                  <c:v>7.0</c:v>
                </c:pt>
                <c:pt idx="495">
                  <c:v>7.0</c:v>
                </c:pt>
                <c:pt idx="496">
                  <c:v>7.0</c:v>
                </c:pt>
                <c:pt idx="497">
                  <c:v>7.0</c:v>
                </c:pt>
                <c:pt idx="498">
                  <c:v>7.0</c:v>
                </c:pt>
                <c:pt idx="499">
                  <c:v>7.0</c:v>
                </c:pt>
                <c:pt idx="500">
                  <c:v>7.0</c:v>
                </c:pt>
                <c:pt idx="501">
                  <c:v>7.0</c:v>
                </c:pt>
                <c:pt idx="502">
                  <c:v>7.0</c:v>
                </c:pt>
                <c:pt idx="503">
                  <c:v>7.0</c:v>
                </c:pt>
                <c:pt idx="504">
                  <c:v>7.0</c:v>
                </c:pt>
                <c:pt idx="505">
                  <c:v>7.0</c:v>
                </c:pt>
                <c:pt idx="506">
                  <c:v>7.0</c:v>
                </c:pt>
                <c:pt idx="507">
                  <c:v>7.0</c:v>
                </c:pt>
                <c:pt idx="508">
                  <c:v>7.0</c:v>
                </c:pt>
                <c:pt idx="509">
                  <c:v>7.0</c:v>
                </c:pt>
                <c:pt idx="510">
                  <c:v>7.0</c:v>
                </c:pt>
                <c:pt idx="511">
                  <c:v>7.0</c:v>
                </c:pt>
                <c:pt idx="512">
                  <c:v>7.0</c:v>
                </c:pt>
                <c:pt idx="513">
                  <c:v>7.0</c:v>
                </c:pt>
                <c:pt idx="514">
                  <c:v>7.0</c:v>
                </c:pt>
                <c:pt idx="515">
                  <c:v>7.0</c:v>
                </c:pt>
                <c:pt idx="516">
                  <c:v>7.0</c:v>
                </c:pt>
                <c:pt idx="517">
                  <c:v>7.0</c:v>
                </c:pt>
                <c:pt idx="518">
                  <c:v>7.0</c:v>
                </c:pt>
                <c:pt idx="519">
                  <c:v>7.0</c:v>
                </c:pt>
                <c:pt idx="520">
                  <c:v>7.0</c:v>
                </c:pt>
                <c:pt idx="521">
                  <c:v>7.0</c:v>
                </c:pt>
                <c:pt idx="522">
                  <c:v>7.0</c:v>
                </c:pt>
                <c:pt idx="523">
                  <c:v>7.0</c:v>
                </c:pt>
                <c:pt idx="524">
                  <c:v>7.0</c:v>
                </c:pt>
                <c:pt idx="525">
                  <c:v>7.0</c:v>
                </c:pt>
                <c:pt idx="526">
                  <c:v>7.0</c:v>
                </c:pt>
                <c:pt idx="527">
                  <c:v>7.0</c:v>
                </c:pt>
                <c:pt idx="528">
                  <c:v>7.0</c:v>
                </c:pt>
                <c:pt idx="529">
                  <c:v>7.0</c:v>
                </c:pt>
                <c:pt idx="530">
                  <c:v>7.0</c:v>
                </c:pt>
                <c:pt idx="531">
                  <c:v>7.0</c:v>
                </c:pt>
                <c:pt idx="532">
                  <c:v>7.0</c:v>
                </c:pt>
                <c:pt idx="533">
                  <c:v>7.0</c:v>
                </c:pt>
                <c:pt idx="534">
                  <c:v>7.0</c:v>
                </c:pt>
                <c:pt idx="535">
                  <c:v>7.0</c:v>
                </c:pt>
                <c:pt idx="536">
                  <c:v>7.0</c:v>
                </c:pt>
                <c:pt idx="537">
                  <c:v>7.0</c:v>
                </c:pt>
                <c:pt idx="538">
                  <c:v>7.0</c:v>
                </c:pt>
                <c:pt idx="539">
                  <c:v>7.0</c:v>
                </c:pt>
                <c:pt idx="540">
                  <c:v>7.0</c:v>
                </c:pt>
                <c:pt idx="541">
                  <c:v>7.0</c:v>
                </c:pt>
                <c:pt idx="542">
                  <c:v>7.0</c:v>
                </c:pt>
                <c:pt idx="543">
                  <c:v>7.0</c:v>
                </c:pt>
                <c:pt idx="544">
                  <c:v>7.0</c:v>
                </c:pt>
                <c:pt idx="545">
                  <c:v>7.0</c:v>
                </c:pt>
                <c:pt idx="546">
                  <c:v>7.0</c:v>
                </c:pt>
                <c:pt idx="547">
                  <c:v>7.0</c:v>
                </c:pt>
                <c:pt idx="548">
                  <c:v>7.0</c:v>
                </c:pt>
                <c:pt idx="549">
                  <c:v>7.0</c:v>
                </c:pt>
                <c:pt idx="550">
                  <c:v>7.0</c:v>
                </c:pt>
                <c:pt idx="551">
                  <c:v>7.0</c:v>
                </c:pt>
                <c:pt idx="552">
                  <c:v>7.0</c:v>
                </c:pt>
                <c:pt idx="553">
                  <c:v>7.0</c:v>
                </c:pt>
                <c:pt idx="554">
                  <c:v>7.0</c:v>
                </c:pt>
                <c:pt idx="555">
                  <c:v>7.0</c:v>
                </c:pt>
                <c:pt idx="556">
                  <c:v>7.0</c:v>
                </c:pt>
                <c:pt idx="557">
                  <c:v>7.0</c:v>
                </c:pt>
                <c:pt idx="558">
                  <c:v>7.0</c:v>
                </c:pt>
                <c:pt idx="559">
                  <c:v>7.0</c:v>
                </c:pt>
                <c:pt idx="560">
                  <c:v>7.0</c:v>
                </c:pt>
                <c:pt idx="561">
                  <c:v>7.0</c:v>
                </c:pt>
                <c:pt idx="562">
                  <c:v>7.0</c:v>
                </c:pt>
                <c:pt idx="563">
                  <c:v>7.0</c:v>
                </c:pt>
                <c:pt idx="564">
                  <c:v>7.0</c:v>
                </c:pt>
                <c:pt idx="565">
                  <c:v>7.0</c:v>
                </c:pt>
                <c:pt idx="566">
                  <c:v>7.0</c:v>
                </c:pt>
                <c:pt idx="567">
                  <c:v>7.0</c:v>
                </c:pt>
                <c:pt idx="568">
                  <c:v>7.0</c:v>
                </c:pt>
                <c:pt idx="569">
                  <c:v>7.0</c:v>
                </c:pt>
                <c:pt idx="570">
                  <c:v>7.0</c:v>
                </c:pt>
                <c:pt idx="571">
                  <c:v>7.0</c:v>
                </c:pt>
                <c:pt idx="572">
                  <c:v>7.0</c:v>
                </c:pt>
                <c:pt idx="573">
                  <c:v>7.0</c:v>
                </c:pt>
                <c:pt idx="574">
                  <c:v>7.0</c:v>
                </c:pt>
                <c:pt idx="575">
                  <c:v>7.0</c:v>
                </c:pt>
                <c:pt idx="576">
                  <c:v>7.0</c:v>
                </c:pt>
                <c:pt idx="577">
                  <c:v>7.0</c:v>
                </c:pt>
                <c:pt idx="578">
                  <c:v>7.0</c:v>
                </c:pt>
                <c:pt idx="579">
                  <c:v>7.0</c:v>
                </c:pt>
                <c:pt idx="580">
                  <c:v>7.0</c:v>
                </c:pt>
                <c:pt idx="581">
                  <c:v>7.0</c:v>
                </c:pt>
                <c:pt idx="582">
                  <c:v>7.0</c:v>
                </c:pt>
                <c:pt idx="583">
                  <c:v>7.0</c:v>
                </c:pt>
                <c:pt idx="584">
                  <c:v>7.0</c:v>
                </c:pt>
                <c:pt idx="585">
                  <c:v>7.0</c:v>
                </c:pt>
                <c:pt idx="586">
                  <c:v>7.0</c:v>
                </c:pt>
                <c:pt idx="587">
                  <c:v>7.0</c:v>
                </c:pt>
                <c:pt idx="588">
                  <c:v>7.0</c:v>
                </c:pt>
                <c:pt idx="589">
                  <c:v>7.0</c:v>
                </c:pt>
                <c:pt idx="590">
                  <c:v>7.0</c:v>
                </c:pt>
                <c:pt idx="591">
                  <c:v>7.0</c:v>
                </c:pt>
                <c:pt idx="592">
                  <c:v>7.0</c:v>
                </c:pt>
                <c:pt idx="593">
                  <c:v>7.0</c:v>
                </c:pt>
                <c:pt idx="594">
                  <c:v>7.0</c:v>
                </c:pt>
                <c:pt idx="595">
                  <c:v>7.0</c:v>
                </c:pt>
                <c:pt idx="596">
                  <c:v>7.0</c:v>
                </c:pt>
                <c:pt idx="597">
                  <c:v>7.0</c:v>
                </c:pt>
                <c:pt idx="598">
                  <c:v>7.0</c:v>
                </c:pt>
                <c:pt idx="599">
                  <c:v>7.0</c:v>
                </c:pt>
                <c:pt idx="600">
                  <c:v>7.0</c:v>
                </c:pt>
                <c:pt idx="601">
                  <c:v>7.0</c:v>
                </c:pt>
                <c:pt idx="602">
                  <c:v>7.0</c:v>
                </c:pt>
                <c:pt idx="603">
                  <c:v>7.0</c:v>
                </c:pt>
                <c:pt idx="604">
                  <c:v>7.0</c:v>
                </c:pt>
                <c:pt idx="605">
                  <c:v>7.0</c:v>
                </c:pt>
                <c:pt idx="606">
                  <c:v>7.0</c:v>
                </c:pt>
                <c:pt idx="607">
                  <c:v>7.0</c:v>
                </c:pt>
                <c:pt idx="608">
                  <c:v>7.0</c:v>
                </c:pt>
                <c:pt idx="609">
                  <c:v>7.0</c:v>
                </c:pt>
                <c:pt idx="610">
                  <c:v>7.0</c:v>
                </c:pt>
                <c:pt idx="611">
                  <c:v>7.0</c:v>
                </c:pt>
                <c:pt idx="612">
                  <c:v>7.0</c:v>
                </c:pt>
                <c:pt idx="613">
                  <c:v>7.0</c:v>
                </c:pt>
                <c:pt idx="614">
                  <c:v>7.0</c:v>
                </c:pt>
                <c:pt idx="615">
                  <c:v>7.0</c:v>
                </c:pt>
                <c:pt idx="616">
                  <c:v>7.0</c:v>
                </c:pt>
                <c:pt idx="617">
                  <c:v>7.0</c:v>
                </c:pt>
                <c:pt idx="618">
                  <c:v>7.0</c:v>
                </c:pt>
                <c:pt idx="619">
                  <c:v>7.0</c:v>
                </c:pt>
                <c:pt idx="620">
                  <c:v>7.0</c:v>
                </c:pt>
                <c:pt idx="621">
                  <c:v>7.0</c:v>
                </c:pt>
                <c:pt idx="622">
                  <c:v>7.0</c:v>
                </c:pt>
                <c:pt idx="623">
                  <c:v>7.0</c:v>
                </c:pt>
                <c:pt idx="624">
                  <c:v>7.0</c:v>
                </c:pt>
                <c:pt idx="625">
                  <c:v>7.0</c:v>
                </c:pt>
                <c:pt idx="626">
                  <c:v>7.0</c:v>
                </c:pt>
                <c:pt idx="627">
                  <c:v>7.0</c:v>
                </c:pt>
                <c:pt idx="628">
                  <c:v>7.0</c:v>
                </c:pt>
                <c:pt idx="629">
                  <c:v>7.0</c:v>
                </c:pt>
                <c:pt idx="630">
                  <c:v>7.0</c:v>
                </c:pt>
                <c:pt idx="631">
                  <c:v>7.0</c:v>
                </c:pt>
                <c:pt idx="632">
                  <c:v>7.0</c:v>
                </c:pt>
                <c:pt idx="633">
                  <c:v>7.0</c:v>
                </c:pt>
                <c:pt idx="634">
                  <c:v>7.0</c:v>
                </c:pt>
                <c:pt idx="635">
                  <c:v>7.0</c:v>
                </c:pt>
                <c:pt idx="636">
                  <c:v>7.0</c:v>
                </c:pt>
                <c:pt idx="637">
                  <c:v>7.0</c:v>
                </c:pt>
                <c:pt idx="638">
                  <c:v>7.0</c:v>
                </c:pt>
                <c:pt idx="639">
                  <c:v>7.0</c:v>
                </c:pt>
                <c:pt idx="640">
                  <c:v>7.0</c:v>
                </c:pt>
                <c:pt idx="641">
                  <c:v>7.0</c:v>
                </c:pt>
                <c:pt idx="642">
                  <c:v>7.0</c:v>
                </c:pt>
                <c:pt idx="643">
                  <c:v>7.0</c:v>
                </c:pt>
                <c:pt idx="644">
                  <c:v>7.0</c:v>
                </c:pt>
                <c:pt idx="645">
                  <c:v>7.0</c:v>
                </c:pt>
                <c:pt idx="646">
                  <c:v>7.0</c:v>
                </c:pt>
                <c:pt idx="647">
                  <c:v>7.0</c:v>
                </c:pt>
                <c:pt idx="648">
                  <c:v>7.0</c:v>
                </c:pt>
                <c:pt idx="649">
                  <c:v>7.0</c:v>
                </c:pt>
                <c:pt idx="650">
                  <c:v>7.0</c:v>
                </c:pt>
                <c:pt idx="651">
                  <c:v>7.0</c:v>
                </c:pt>
                <c:pt idx="652">
                  <c:v>7.0</c:v>
                </c:pt>
                <c:pt idx="653">
                  <c:v>7.0</c:v>
                </c:pt>
                <c:pt idx="654">
                  <c:v>7.0</c:v>
                </c:pt>
                <c:pt idx="655">
                  <c:v>7.0</c:v>
                </c:pt>
                <c:pt idx="656">
                  <c:v>7.0</c:v>
                </c:pt>
                <c:pt idx="657">
                  <c:v>7.0</c:v>
                </c:pt>
                <c:pt idx="658">
                  <c:v>7.0</c:v>
                </c:pt>
                <c:pt idx="659">
                  <c:v>7.0</c:v>
                </c:pt>
                <c:pt idx="660">
                  <c:v>7.0</c:v>
                </c:pt>
                <c:pt idx="661">
                  <c:v>7.0</c:v>
                </c:pt>
                <c:pt idx="662">
                  <c:v>7.0</c:v>
                </c:pt>
                <c:pt idx="663">
                  <c:v>7.0</c:v>
                </c:pt>
                <c:pt idx="664">
                  <c:v>7.0</c:v>
                </c:pt>
                <c:pt idx="665">
                  <c:v>7.0</c:v>
                </c:pt>
                <c:pt idx="666">
                  <c:v>7.0</c:v>
                </c:pt>
                <c:pt idx="667">
                  <c:v>7.0</c:v>
                </c:pt>
                <c:pt idx="668">
                  <c:v>7.0</c:v>
                </c:pt>
                <c:pt idx="669">
                  <c:v>7.0</c:v>
                </c:pt>
                <c:pt idx="670">
                  <c:v>7.0</c:v>
                </c:pt>
                <c:pt idx="671">
                  <c:v>7.0</c:v>
                </c:pt>
                <c:pt idx="672">
                  <c:v>7.0</c:v>
                </c:pt>
                <c:pt idx="673">
                  <c:v>7.0</c:v>
                </c:pt>
                <c:pt idx="674">
                  <c:v>7.0</c:v>
                </c:pt>
                <c:pt idx="675">
                  <c:v>7.0</c:v>
                </c:pt>
                <c:pt idx="676">
                  <c:v>7.0</c:v>
                </c:pt>
                <c:pt idx="677">
                  <c:v>7.0</c:v>
                </c:pt>
                <c:pt idx="678">
                  <c:v>7.0</c:v>
                </c:pt>
                <c:pt idx="679">
                  <c:v>7.0</c:v>
                </c:pt>
                <c:pt idx="680">
                  <c:v>7.0</c:v>
                </c:pt>
                <c:pt idx="681">
                  <c:v>7.0</c:v>
                </c:pt>
                <c:pt idx="682">
                  <c:v>7.0</c:v>
                </c:pt>
                <c:pt idx="683">
                  <c:v>7.0</c:v>
                </c:pt>
                <c:pt idx="684">
                  <c:v>7.0</c:v>
                </c:pt>
                <c:pt idx="685">
                  <c:v>7.0</c:v>
                </c:pt>
                <c:pt idx="686">
                  <c:v>7.0</c:v>
                </c:pt>
                <c:pt idx="687">
                  <c:v>7.0</c:v>
                </c:pt>
                <c:pt idx="688">
                  <c:v>7.0</c:v>
                </c:pt>
                <c:pt idx="689">
                  <c:v>7.0</c:v>
                </c:pt>
                <c:pt idx="690">
                  <c:v>7.0</c:v>
                </c:pt>
                <c:pt idx="691">
                  <c:v>7.0</c:v>
                </c:pt>
                <c:pt idx="692">
                  <c:v>7.0</c:v>
                </c:pt>
                <c:pt idx="693">
                  <c:v>7.0</c:v>
                </c:pt>
                <c:pt idx="694">
                  <c:v>7.0</c:v>
                </c:pt>
                <c:pt idx="695">
                  <c:v>7.0</c:v>
                </c:pt>
                <c:pt idx="696">
                  <c:v>7.0</c:v>
                </c:pt>
                <c:pt idx="697">
                  <c:v>7.0</c:v>
                </c:pt>
                <c:pt idx="698">
                  <c:v>7.0</c:v>
                </c:pt>
                <c:pt idx="699">
                  <c:v>7.0</c:v>
                </c:pt>
                <c:pt idx="700">
                  <c:v>7.0</c:v>
                </c:pt>
                <c:pt idx="701">
                  <c:v>7.0</c:v>
                </c:pt>
                <c:pt idx="702">
                  <c:v>7.0</c:v>
                </c:pt>
                <c:pt idx="703">
                  <c:v>7.0</c:v>
                </c:pt>
                <c:pt idx="704">
                  <c:v>7.0</c:v>
                </c:pt>
                <c:pt idx="705">
                  <c:v>7.0</c:v>
                </c:pt>
                <c:pt idx="706">
                  <c:v>7.0</c:v>
                </c:pt>
                <c:pt idx="707">
                  <c:v>7.0</c:v>
                </c:pt>
                <c:pt idx="708">
                  <c:v>7.0</c:v>
                </c:pt>
                <c:pt idx="709">
                  <c:v>7.0</c:v>
                </c:pt>
                <c:pt idx="710">
                  <c:v>7.0</c:v>
                </c:pt>
                <c:pt idx="711">
                  <c:v>7.0</c:v>
                </c:pt>
                <c:pt idx="712">
                  <c:v>7.0</c:v>
                </c:pt>
                <c:pt idx="713">
                  <c:v>7.0</c:v>
                </c:pt>
                <c:pt idx="714">
                  <c:v>7.0</c:v>
                </c:pt>
                <c:pt idx="715">
                  <c:v>7.0</c:v>
                </c:pt>
                <c:pt idx="716">
                  <c:v>7.0</c:v>
                </c:pt>
                <c:pt idx="717">
                  <c:v>7.0</c:v>
                </c:pt>
                <c:pt idx="718">
                  <c:v>7.0</c:v>
                </c:pt>
                <c:pt idx="719">
                  <c:v>7.0</c:v>
                </c:pt>
                <c:pt idx="720">
                  <c:v>7.0</c:v>
                </c:pt>
                <c:pt idx="721">
                  <c:v>7.0</c:v>
                </c:pt>
                <c:pt idx="722">
                  <c:v>7.0</c:v>
                </c:pt>
                <c:pt idx="723">
                  <c:v>7.0</c:v>
                </c:pt>
                <c:pt idx="724">
                  <c:v>7.0</c:v>
                </c:pt>
                <c:pt idx="725">
                  <c:v>7.0</c:v>
                </c:pt>
                <c:pt idx="726">
                  <c:v>7.0</c:v>
                </c:pt>
                <c:pt idx="727">
                  <c:v>7.0</c:v>
                </c:pt>
                <c:pt idx="728">
                  <c:v>7.0</c:v>
                </c:pt>
                <c:pt idx="729">
                  <c:v>7.0</c:v>
                </c:pt>
                <c:pt idx="730">
                  <c:v>7.0</c:v>
                </c:pt>
                <c:pt idx="731">
                  <c:v>7.0</c:v>
                </c:pt>
                <c:pt idx="732">
                  <c:v>7.0</c:v>
                </c:pt>
                <c:pt idx="733">
                  <c:v>7.0</c:v>
                </c:pt>
                <c:pt idx="734">
                  <c:v>7.0</c:v>
                </c:pt>
                <c:pt idx="735">
                  <c:v>7.0</c:v>
                </c:pt>
                <c:pt idx="736">
                  <c:v>7.0</c:v>
                </c:pt>
                <c:pt idx="737">
                  <c:v>7.0</c:v>
                </c:pt>
                <c:pt idx="738">
                  <c:v>7.0</c:v>
                </c:pt>
                <c:pt idx="739">
                  <c:v>7.0</c:v>
                </c:pt>
                <c:pt idx="740">
                  <c:v>7.0</c:v>
                </c:pt>
                <c:pt idx="741">
                  <c:v>7.0</c:v>
                </c:pt>
                <c:pt idx="742">
                  <c:v>7.0</c:v>
                </c:pt>
                <c:pt idx="743">
                  <c:v>7.0</c:v>
                </c:pt>
                <c:pt idx="744">
                  <c:v>7.0</c:v>
                </c:pt>
                <c:pt idx="745">
                  <c:v>7.0</c:v>
                </c:pt>
                <c:pt idx="746">
                  <c:v>7.0</c:v>
                </c:pt>
                <c:pt idx="747">
                  <c:v>7.0</c:v>
                </c:pt>
                <c:pt idx="748">
                  <c:v>7.0</c:v>
                </c:pt>
                <c:pt idx="749">
                  <c:v>7.0</c:v>
                </c:pt>
                <c:pt idx="750">
                  <c:v>7.0</c:v>
                </c:pt>
                <c:pt idx="751">
                  <c:v>7.0</c:v>
                </c:pt>
                <c:pt idx="752">
                  <c:v>7.0</c:v>
                </c:pt>
                <c:pt idx="753">
                  <c:v>7.0</c:v>
                </c:pt>
                <c:pt idx="754">
                  <c:v>7.0</c:v>
                </c:pt>
                <c:pt idx="755">
                  <c:v>7.0</c:v>
                </c:pt>
                <c:pt idx="756">
                  <c:v>7.0</c:v>
                </c:pt>
                <c:pt idx="757">
                  <c:v>7.0</c:v>
                </c:pt>
                <c:pt idx="758">
                  <c:v>7.0</c:v>
                </c:pt>
                <c:pt idx="759">
                  <c:v>7.0</c:v>
                </c:pt>
                <c:pt idx="760">
                  <c:v>7.0</c:v>
                </c:pt>
                <c:pt idx="761">
                  <c:v>7.0</c:v>
                </c:pt>
                <c:pt idx="762">
                  <c:v>7.0</c:v>
                </c:pt>
                <c:pt idx="763">
                  <c:v>7.0</c:v>
                </c:pt>
                <c:pt idx="764">
                  <c:v>7.0</c:v>
                </c:pt>
                <c:pt idx="765">
                  <c:v>7.0</c:v>
                </c:pt>
                <c:pt idx="766">
                  <c:v>7.0</c:v>
                </c:pt>
                <c:pt idx="767">
                  <c:v>7.0</c:v>
                </c:pt>
                <c:pt idx="768">
                  <c:v>7.0</c:v>
                </c:pt>
                <c:pt idx="769">
                  <c:v>7.0</c:v>
                </c:pt>
                <c:pt idx="770">
                  <c:v>7.0</c:v>
                </c:pt>
                <c:pt idx="771">
                  <c:v>7.0</c:v>
                </c:pt>
                <c:pt idx="772">
                  <c:v>7.0</c:v>
                </c:pt>
                <c:pt idx="773">
                  <c:v>7.0</c:v>
                </c:pt>
                <c:pt idx="774">
                  <c:v>8.0</c:v>
                </c:pt>
                <c:pt idx="775">
                  <c:v>8.0</c:v>
                </c:pt>
                <c:pt idx="776">
                  <c:v>8.0</c:v>
                </c:pt>
                <c:pt idx="777">
                  <c:v>8.0</c:v>
                </c:pt>
                <c:pt idx="778">
                  <c:v>8.0</c:v>
                </c:pt>
                <c:pt idx="779">
                  <c:v>8.0</c:v>
                </c:pt>
                <c:pt idx="780">
                  <c:v>8.0</c:v>
                </c:pt>
                <c:pt idx="781">
                  <c:v>8.0</c:v>
                </c:pt>
                <c:pt idx="782">
                  <c:v>8.0</c:v>
                </c:pt>
                <c:pt idx="783">
                  <c:v>8.0</c:v>
                </c:pt>
                <c:pt idx="784">
                  <c:v>8.0</c:v>
                </c:pt>
                <c:pt idx="785">
                  <c:v>8.0</c:v>
                </c:pt>
                <c:pt idx="786">
                  <c:v>8.0</c:v>
                </c:pt>
                <c:pt idx="787">
                  <c:v>8.0</c:v>
                </c:pt>
                <c:pt idx="788">
                  <c:v>8.0</c:v>
                </c:pt>
                <c:pt idx="789">
                  <c:v>8.0</c:v>
                </c:pt>
                <c:pt idx="790">
                  <c:v>8.0</c:v>
                </c:pt>
                <c:pt idx="791">
                  <c:v>8.0</c:v>
                </c:pt>
                <c:pt idx="792">
                  <c:v>8.0</c:v>
                </c:pt>
                <c:pt idx="793">
                  <c:v>8.0</c:v>
                </c:pt>
                <c:pt idx="794">
                  <c:v>8.0</c:v>
                </c:pt>
                <c:pt idx="795">
                  <c:v>8.0</c:v>
                </c:pt>
                <c:pt idx="796">
                  <c:v>8.0</c:v>
                </c:pt>
                <c:pt idx="797">
                  <c:v>8.0</c:v>
                </c:pt>
                <c:pt idx="798">
                  <c:v>8.0</c:v>
                </c:pt>
                <c:pt idx="799">
                  <c:v>8.0</c:v>
                </c:pt>
                <c:pt idx="800">
                  <c:v>8.0</c:v>
                </c:pt>
                <c:pt idx="801">
                  <c:v>8.0</c:v>
                </c:pt>
                <c:pt idx="802">
                  <c:v>8.0</c:v>
                </c:pt>
                <c:pt idx="803">
                  <c:v>8.0</c:v>
                </c:pt>
                <c:pt idx="804">
                  <c:v>8.0</c:v>
                </c:pt>
                <c:pt idx="805">
                  <c:v>8.0</c:v>
                </c:pt>
                <c:pt idx="806">
                  <c:v>8.0</c:v>
                </c:pt>
                <c:pt idx="807">
                  <c:v>9.0</c:v>
                </c:pt>
                <c:pt idx="808">
                  <c:v>9.0</c:v>
                </c:pt>
                <c:pt idx="809">
                  <c:v>9.0</c:v>
                </c:pt>
                <c:pt idx="810">
                  <c:v>9.0</c:v>
                </c:pt>
                <c:pt idx="811">
                  <c:v>9.0</c:v>
                </c:pt>
                <c:pt idx="812">
                  <c:v>9.0</c:v>
                </c:pt>
                <c:pt idx="813">
                  <c:v>9.0</c:v>
                </c:pt>
                <c:pt idx="814">
                  <c:v>9.0</c:v>
                </c:pt>
                <c:pt idx="815">
                  <c:v>9.0</c:v>
                </c:pt>
                <c:pt idx="816">
                  <c:v>9.0</c:v>
                </c:pt>
                <c:pt idx="817">
                  <c:v>9.0</c:v>
                </c:pt>
                <c:pt idx="818">
                  <c:v>9.0</c:v>
                </c:pt>
                <c:pt idx="819">
                  <c:v>9.0</c:v>
                </c:pt>
                <c:pt idx="820">
                  <c:v>9.0</c:v>
                </c:pt>
                <c:pt idx="821">
                  <c:v>9.0</c:v>
                </c:pt>
                <c:pt idx="822">
                  <c:v>9.0</c:v>
                </c:pt>
                <c:pt idx="823">
                  <c:v>9.0</c:v>
                </c:pt>
                <c:pt idx="824">
                  <c:v>9.0</c:v>
                </c:pt>
                <c:pt idx="825">
                  <c:v>9.0</c:v>
                </c:pt>
                <c:pt idx="826">
                  <c:v>9.0</c:v>
                </c:pt>
                <c:pt idx="827">
                  <c:v>9.0</c:v>
                </c:pt>
                <c:pt idx="828">
                  <c:v>9.0</c:v>
                </c:pt>
                <c:pt idx="829">
                  <c:v>9.0</c:v>
                </c:pt>
                <c:pt idx="830">
                  <c:v>9.0</c:v>
                </c:pt>
                <c:pt idx="831">
                  <c:v>9.0</c:v>
                </c:pt>
                <c:pt idx="832">
                  <c:v>9.0</c:v>
                </c:pt>
                <c:pt idx="833">
                  <c:v>9.0</c:v>
                </c:pt>
                <c:pt idx="834">
                  <c:v>9.0</c:v>
                </c:pt>
                <c:pt idx="835">
                  <c:v>9.0</c:v>
                </c:pt>
                <c:pt idx="836">
                  <c:v>9.0</c:v>
                </c:pt>
                <c:pt idx="837">
                  <c:v>9.0</c:v>
                </c:pt>
                <c:pt idx="838">
                  <c:v>9.0</c:v>
                </c:pt>
                <c:pt idx="839">
                  <c:v>9.0</c:v>
                </c:pt>
                <c:pt idx="840">
                  <c:v>9.0</c:v>
                </c:pt>
                <c:pt idx="841">
                  <c:v>9.0</c:v>
                </c:pt>
                <c:pt idx="842">
                  <c:v>9.0</c:v>
                </c:pt>
                <c:pt idx="843">
                  <c:v>9.0</c:v>
                </c:pt>
                <c:pt idx="844">
                  <c:v>9.0</c:v>
                </c:pt>
                <c:pt idx="845">
                  <c:v>9.0</c:v>
                </c:pt>
                <c:pt idx="846">
                  <c:v>9.0</c:v>
                </c:pt>
                <c:pt idx="847">
                  <c:v>9.0</c:v>
                </c:pt>
                <c:pt idx="848">
                  <c:v>9.0</c:v>
                </c:pt>
                <c:pt idx="849">
                  <c:v>9.0</c:v>
                </c:pt>
                <c:pt idx="850">
                  <c:v>10.0</c:v>
                </c:pt>
                <c:pt idx="851">
                  <c:v>10.0</c:v>
                </c:pt>
                <c:pt idx="852">
                  <c:v>10.0</c:v>
                </c:pt>
                <c:pt idx="853">
                  <c:v>10.0</c:v>
                </c:pt>
                <c:pt idx="854">
                  <c:v>10.0</c:v>
                </c:pt>
                <c:pt idx="855">
                  <c:v>10.0</c:v>
                </c:pt>
                <c:pt idx="856">
                  <c:v>10.0</c:v>
                </c:pt>
                <c:pt idx="857">
                  <c:v>10.0</c:v>
                </c:pt>
                <c:pt idx="858">
                  <c:v>10.0</c:v>
                </c:pt>
                <c:pt idx="859">
                  <c:v>10.0</c:v>
                </c:pt>
                <c:pt idx="860">
                  <c:v>10.0</c:v>
                </c:pt>
                <c:pt idx="861">
                  <c:v>10.0</c:v>
                </c:pt>
                <c:pt idx="862">
                  <c:v>10.0</c:v>
                </c:pt>
                <c:pt idx="863">
                  <c:v>10.0</c:v>
                </c:pt>
                <c:pt idx="864">
                  <c:v>10.0</c:v>
                </c:pt>
                <c:pt idx="865">
                  <c:v>10.0</c:v>
                </c:pt>
                <c:pt idx="866">
                  <c:v>10.0</c:v>
                </c:pt>
                <c:pt idx="867">
                  <c:v>10.0</c:v>
                </c:pt>
                <c:pt idx="868">
                  <c:v>10.0</c:v>
                </c:pt>
                <c:pt idx="869">
                  <c:v>10.0</c:v>
                </c:pt>
                <c:pt idx="870">
                  <c:v>10.0</c:v>
                </c:pt>
                <c:pt idx="871">
                  <c:v>10.0</c:v>
                </c:pt>
                <c:pt idx="872">
                  <c:v>10.0</c:v>
                </c:pt>
                <c:pt idx="873">
                  <c:v>10.0</c:v>
                </c:pt>
                <c:pt idx="874">
                  <c:v>10.0</c:v>
                </c:pt>
                <c:pt idx="875">
                  <c:v>10.0</c:v>
                </c:pt>
                <c:pt idx="876">
                  <c:v>10.0</c:v>
                </c:pt>
                <c:pt idx="877">
                  <c:v>10.0</c:v>
                </c:pt>
                <c:pt idx="878">
                  <c:v>10.0</c:v>
                </c:pt>
                <c:pt idx="879">
                  <c:v>10.0</c:v>
                </c:pt>
                <c:pt idx="880">
                  <c:v>10.0</c:v>
                </c:pt>
                <c:pt idx="881">
                  <c:v>10.0</c:v>
                </c:pt>
                <c:pt idx="882">
                  <c:v>10.0</c:v>
                </c:pt>
                <c:pt idx="883">
                  <c:v>10.0</c:v>
                </c:pt>
                <c:pt idx="884">
                  <c:v>10.0</c:v>
                </c:pt>
                <c:pt idx="885">
                  <c:v>10.0</c:v>
                </c:pt>
                <c:pt idx="886">
                  <c:v>10.0</c:v>
                </c:pt>
                <c:pt idx="887">
                  <c:v>10.0</c:v>
                </c:pt>
                <c:pt idx="888">
                  <c:v>10.0</c:v>
                </c:pt>
                <c:pt idx="889">
                  <c:v>10.0</c:v>
                </c:pt>
                <c:pt idx="890">
                  <c:v>10.0</c:v>
                </c:pt>
                <c:pt idx="891">
                  <c:v>10.0</c:v>
                </c:pt>
                <c:pt idx="892">
                  <c:v>10.0</c:v>
                </c:pt>
                <c:pt idx="893">
                  <c:v>10.0</c:v>
                </c:pt>
                <c:pt idx="894">
                  <c:v>10.0</c:v>
                </c:pt>
                <c:pt idx="895">
                  <c:v>10.0</c:v>
                </c:pt>
                <c:pt idx="896">
                  <c:v>10.0</c:v>
                </c:pt>
                <c:pt idx="897">
                  <c:v>10.0</c:v>
                </c:pt>
                <c:pt idx="898">
                  <c:v>10.0</c:v>
                </c:pt>
                <c:pt idx="899">
                  <c:v>10.0</c:v>
                </c:pt>
                <c:pt idx="900">
                  <c:v>10.0</c:v>
                </c:pt>
                <c:pt idx="901">
                  <c:v>10.0</c:v>
                </c:pt>
                <c:pt idx="902">
                  <c:v>10.0</c:v>
                </c:pt>
                <c:pt idx="903">
                  <c:v>10.0</c:v>
                </c:pt>
                <c:pt idx="904">
                  <c:v>10.0</c:v>
                </c:pt>
                <c:pt idx="905">
                  <c:v>10.0</c:v>
                </c:pt>
                <c:pt idx="906">
                  <c:v>10.0</c:v>
                </c:pt>
                <c:pt idx="907">
                  <c:v>10.0</c:v>
                </c:pt>
                <c:pt idx="908">
                  <c:v>10.0</c:v>
                </c:pt>
                <c:pt idx="909">
                  <c:v>10.0</c:v>
                </c:pt>
                <c:pt idx="910">
                  <c:v>10.0</c:v>
                </c:pt>
                <c:pt idx="911">
                  <c:v>10.0</c:v>
                </c:pt>
                <c:pt idx="912">
                  <c:v>10.0</c:v>
                </c:pt>
                <c:pt idx="913">
                  <c:v>10.0</c:v>
                </c:pt>
                <c:pt idx="914">
                  <c:v>10.0</c:v>
                </c:pt>
                <c:pt idx="915">
                  <c:v>10.0</c:v>
                </c:pt>
                <c:pt idx="916">
                  <c:v>10.0</c:v>
                </c:pt>
                <c:pt idx="917">
                  <c:v>10.0</c:v>
                </c:pt>
                <c:pt idx="918">
                  <c:v>10.0</c:v>
                </c:pt>
                <c:pt idx="919">
                  <c:v>10.0</c:v>
                </c:pt>
                <c:pt idx="920">
                  <c:v>10.0</c:v>
                </c:pt>
                <c:pt idx="921">
                  <c:v>10.0</c:v>
                </c:pt>
                <c:pt idx="922">
                  <c:v>10.0</c:v>
                </c:pt>
                <c:pt idx="923">
                  <c:v>10.0</c:v>
                </c:pt>
                <c:pt idx="924">
                  <c:v>10.0</c:v>
                </c:pt>
                <c:pt idx="925">
                  <c:v>10.0</c:v>
                </c:pt>
                <c:pt idx="926">
                  <c:v>10.0</c:v>
                </c:pt>
                <c:pt idx="927">
                  <c:v>10.0</c:v>
                </c:pt>
                <c:pt idx="928">
                  <c:v>10.0</c:v>
                </c:pt>
                <c:pt idx="929">
                  <c:v>10.0</c:v>
                </c:pt>
                <c:pt idx="930">
                  <c:v>10.0</c:v>
                </c:pt>
                <c:pt idx="931">
                  <c:v>11.0</c:v>
                </c:pt>
                <c:pt idx="932">
                  <c:v>11.0</c:v>
                </c:pt>
                <c:pt idx="933">
                  <c:v>11.0</c:v>
                </c:pt>
                <c:pt idx="934">
                  <c:v>11.0</c:v>
                </c:pt>
                <c:pt idx="935">
                  <c:v>11.0</c:v>
                </c:pt>
                <c:pt idx="936">
                  <c:v>11.0</c:v>
                </c:pt>
                <c:pt idx="937">
                  <c:v>11.0</c:v>
                </c:pt>
                <c:pt idx="938">
                  <c:v>11.0</c:v>
                </c:pt>
                <c:pt idx="939">
                  <c:v>11.0</c:v>
                </c:pt>
                <c:pt idx="940">
                  <c:v>11.0</c:v>
                </c:pt>
                <c:pt idx="941">
                  <c:v>11.0</c:v>
                </c:pt>
                <c:pt idx="942">
                  <c:v>11.0</c:v>
                </c:pt>
                <c:pt idx="943">
                  <c:v>11.0</c:v>
                </c:pt>
                <c:pt idx="944">
                  <c:v>11.0</c:v>
                </c:pt>
                <c:pt idx="945">
                  <c:v>11.0</c:v>
                </c:pt>
                <c:pt idx="946">
                  <c:v>11.0</c:v>
                </c:pt>
                <c:pt idx="947">
                  <c:v>11.0</c:v>
                </c:pt>
                <c:pt idx="948">
                  <c:v>11.0</c:v>
                </c:pt>
                <c:pt idx="949">
                  <c:v>11.0</c:v>
                </c:pt>
                <c:pt idx="950">
                  <c:v>11.0</c:v>
                </c:pt>
                <c:pt idx="951">
                  <c:v>11.0</c:v>
                </c:pt>
                <c:pt idx="952">
                  <c:v>11.0</c:v>
                </c:pt>
                <c:pt idx="953">
                  <c:v>11.0</c:v>
                </c:pt>
                <c:pt idx="954">
                  <c:v>11.0</c:v>
                </c:pt>
                <c:pt idx="955">
                  <c:v>11.0</c:v>
                </c:pt>
                <c:pt idx="956">
                  <c:v>11.0</c:v>
                </c:pt>
                <c:pt idx="957">
                  <c:v>11.0</c:v>
                </c:pt>
                <c:pt idx="958">
                  <c:v>11.0</c:v>
                </c:pt>
                <c:pt idx="959">
                  <c:v>11.0</c:v>
                </c:pt>
                <c:pt idx="960">
                  <c:v>11.0</c:v>
                </c:pt>
                <c:pt idx="961">
                  <c:v>11.0</c:v>
                </c:pt>
                <c:pt idx="962">
                  <c:v>11.0</c:v>
                </c:pt>
                <c:pt idx="963">
                  <c:v>11.0</c:v>
                </c:pt>
                <c:pt idx="964">
                  <c:v>11.0</c:v>
                </c:pt>
                <c:pt idx="965">
                  <c:v>11.0</c:v>
                </c:pt>
                <c:pt idx="966">
                  <c:v>11.0</c:v>
                </c:pt>
                <c:pt idx="967">
                  <c:v>11.0</c:v>
                </c:pt>
                <c:pt idx="968">
                  <c:v>11.0</c:v>
                </c:pt>
                <c:pt idx="969">
                  <c:v>11.0</c:v>
                </c:pt>
                <c:pt idx="970">
                  <c:v>11.0</c:v>
                </c:pt>
                <c:pt idx="971">
                  <c:v>11.0</c:v>
                </c:pt>
                <c:pt idx="972">
                  <c:v>11.0</c:v>
                </c:pt>
                <c:pt idx="973">
                  <c:v>11.0</c:v>
                </c:pt>
                <c:pt idx="974">
                  <c:v>11.0</c:v>
                </c:pt>
                <c:pt idx="975">
                  <c:v>11.0</c:v>
                </c:pt>
                <c:pt idx="976">
                  <c:v>11.0</c:v>
                </c:pt>
                <c:pt idx="977">
                  <c:v>11.0</c:v>
                </c:pt>
                <c:pt idx="978">
                  <c:v>11.0</c:v>
                </c:pt>
                <c:pt idx="979">
                  <c:v>11.0</c:v>
                </c:pt>
                <c:pt idx="980">
                  <c:v>11.0</c:v>
                </c:pt>
                <c:pt idx="981">
                  <c:v>11.0</c:v>
                </c:pt>
                <c:pt idx="982">
                  <c:v>11.0</c:v>
                </c:pt>
                <c:pt idx="983">
                  <c:v>11.0</c:v>
                </c:pt>
                <c:pt idx="984">
                  <c:v>11.0</c:v>
                </c:pt>
                <c:pt idx="985">
                  <c:v>11.0</c:v>
                </c:pt>
                <c:pt idx="986">
                  <c:v>11.0</c:v>
                </c:pt>
                <c:pt idx="987">
                  <c:v>11.0</c:v>
                </c:pt>
                <c:pt idx="988">
                  <c:v>11.0</c:v>
                </c:pt>
                <c:pt idx="989">
                  <c:v>11.0</c:v>
                </c:pt>
                <c:pt idx="990">
                  <c:v>11.0</c:v>
                </c:pt>
                <c:pt idx="991">
                  <c:v>11.0</c:v>
                </c:pt>
                <c:pt idx="992">
                  <c:v>11.0</c:v>
                </c:pt>
                <c:pt idx="993">
                  <c:v>11.0</c:v>
                </c:pt>
                <c:pt idx="994">
                  <c:v>11.0</c:v>
                </c:pt>
                <c:pt idx="995">
                  <c:v>11.0</c:v>
                </c:pt>
                <c:pt idx="996">
                  <c:v>11.0</c:v>
                </c:pt>
                <c:pt idx="997">
                  <c:v>11.0</c:v>
                </c:pt>
                <c:pt idx="998">
                  <c:v>11.0</c:v>
                </c:pt>
                <c:pt idx="999">
                  <c:v>11.0</c:v>
                </c:pt>
                <c:pt idx="1000">
                  <c:v>11.0</c:v>
                </c:pt>
                <c:pt idx="1001">
                  <c:v>11.0</c:v>
                </c:pt>
                <c:pt idx="1002">
                  <c:v>11.0</c:v>
                </c:pt>
                <c:pt idx="1003">
                  <c:v>11.0</c:v>
                </c:pt>
                <c:pt idx="1004">
                  <c:v>11.0</c:v>
                </c:pt>
                <c:pt idx="1005">
                  <c:v>11.0</c:v>
                </c:pt>
                <c:pt idx="1006">
                  <c:v>11.0</c:v>
                </c:pt>
                <c:pt idx="1007">
                  <c:v>11.0</c:v>
                </c:pt>
                <c:pt idx="1008">
                  <c:v>11.0</c:v>
                </c:pt>
                <c:pt idx="1009">
                  <c:v>11.0</c:v>
                </c:pt>
                <c:pt idx="1010">
                  <c:v>11.0</c:v>
                </c:pt>
                <c:pt idx="1011">
                  <c:v>11.0</c:v>
                </c:pt>
                <c:pt idx="1012">
                  <c:v>11.0</c:v>
                </c:pt>
                <c:pt idx="1013">
                  <c:v>11.0</c:v>
                </c:pt>
                <c:pt idx="1014">
                  <c:v>11.0</c:v>
                </c:pt>
                <c:pt idx="1015">
                  <c:v>11.0</c:v>
                </c:pt>
                <c:pt idx="1016">
                  <c:v>11.0</c:v>
                </c:pt>
                <c:pt idx="1017">
                  <c:v>11.0</c:v>
                </c:pt>
                <c:pt idx="1018">
                  <c:v>11.0</c:v>
                </c:pt>
                <c:pt idx="1019">
                  <c:v>11.0</c:v>
                </c:pt>
                <c:pt idx="1020">
                  <c:v>11.0</c:v>
                </c:pt>
                <c:pt idx="1021">
                  <c:v>11.0</c:v>
                </c:pt>
                <c:pt idx="1022">
                  <c:v>11.0</c:v>
                </c:pt>
                <c:pt idx="1023">
                  <c:v>11.0</c:v>
                </c:pt>
                <c:pt idx="1024">
                  <c:v>11.0</c:v>
                </c:pt>
                <c:pt idx="1025">
                  <c:v>11.0</c:v>
                </c:pt>
                <c:pt idx="1026">
                  <c:v>11.0</c:v>
                </c:pt>
                <c:pt idx="1027">
                  <c:v>11.0</c:v>
                </c:pt>
                <c:pt idx="1028">
                  <c:v>11.0</c:v>
                </c:pt>
                <c:pt idx="1029">
                  <c:v>11.0</c:v>
                </c:pt>
                <c:pt idx="1030">
                  <c:v>11.0</c:v>
                </c:pt>
                <c:pt idx="1031">
                  <c:v>11.0</c:v>
                </c:pt>
                <c:pt idx="1032">
                  <c:v>11.0</c:v>
                </c:pt>
                <c:pt idx="1033">
                  <c:v>11.0</c:v>
                </c:pt>
                <c:pt idx="1034">
                  <c:v>11.0</c:v>
                </c:pt>
                <c:pt idx="1035">
                  <c:v>11.0</c:v>
                </c:pt>
                <c:pt idx="1036">
                  <c:v>11.0</c:v>
                </c:pt>
                <c:pt idx="1037">
                  <c:v>11.0</c:v>
                </c:pt>
                <c:pt idx="1038">
                  <c:v>11.0</c:v>
                </c:pt>
                <c:pt idx="1039">
                  <c:v>11.0</c:v>
                </c:pt>
                <c:pt idx="1040">
                  <c:v>11.0</c:v>
                </c:pt>
                <c:pt idx="1041">
                  <c:v>11.0</c:v>
                </c:pt>
                <c:pt idx="1042">
                  <c:v>11.0</c:v>
                </c:pt>
                <c:pt idx="1043">
                  <c:v>11.0</c:v>
                </c:pt>
                <c:pt idx="1044">
                  <c:v>11.0</c:v>
                </c:pt>
                <c:pt idx="1045">
                  <c:v>11.0</c:v>
                </c:pt>
                <c:pt idx="1046">
                  <c:v>11.0</c:v>
                </c:pt>
                <c:pt idx="1047">
                  <c:v>11.0</c:v>
                </c:pt>
                <c:pt idx="1048">
                  <c:v>11.0</c:v>
                </c:pt>
                <c:pt idx="1049">
                  <c:v>11.0</c:v>
                </c:pt>
                <c:pt idx="1050">
                  <c:v>11.0</c:v>
                </c:pt>
                <c:pt idx="1051">
                  <c:v>11.0</c:v>
                </c:pt>
                <c:pt idx="1052">
                  <c:v>11.0</c:v>
                </c:pt>
                <c:pt idx="1053">
                  <c:v>11.0</c:v>
                </c:pt>
                <c:pt idx="1054">
                  <c:v>11.0</c:v>
                </c:pt>
                <c:pt idx="1055">
                  <c:v>11.0</c:v>
                </c:pt>
                <c:pt idx="1056">
                  <c:v>11.0</c:v>
                </c:pt>
                <c:pt idx="1057">
                  <c:v>11.0</c:v>
                </c:pt>
                <c:pt idx="1058">
                  <c:v>11.0</c:v>
                </c:pt>
                <c:pt idx="1059">
                  <c:v>11.0</c:v>
                </c:pt>
                <c:pt idx="1060">
                  <c:v>11.0</c:v>
                </c:pt>
                <c:pt idx="1061">
                  <c:v>11.0</c:v>
                </c:pt>
                <c:pt idx="1062">
                  <c:v>11.0</c:v>
                </c:pt>
                <c:pt idx="1063">
                  <c:v>11.0</c:v>
                </c:pt>
                <c:pt idx="1064">
                  <c:v>11.0</c:v>
                </c:pt>
                <c:pt idx="1065">
                  <c:v>11.0</c:v>
                </c:pt>
                <c:pt idx="1066">
                  <c:v>11.0</c:v>
                </c:pt>
                <c:pt idx="1067">
                  <c:v>11.0</c:v>
                </c:pt>
                <c:pt idx="1068">
                  <c:v>11.0</c:v>
                </c:pt>
                <c:pt idx="1069">
                  <c:v>11.0</c:v>
                </c:pt>
                <c:pt idx="1070">
                  <c:v>11.0</c:v>
                </c:pt>
                <c:pt idx="1071">
                  <c:v>11.0</c:v>
                </c:pt>
                <c:pt idx="1072">
                  <c:v>11.0</c:v>
                </c:pt>
                <c:pt idx="1073">
                  <c:v>11.0</c:v>
                </c:pt>
                <c:pt idx="1074">
                  <c:v>11.0</c:v>
                </c:pt>
                <c:pt idx="1075">
                  <c:v>11.0</c:v>
                </c:pt>
                <c:pt idx="1076">
                  <c:v>11.0</c:v>
                </c:pt>
                <c:pt idx="1077">
                  <c:v>11.0</c:v>
                </c:pt>
                <c:pt idx="1078">
                  <c:v>11.0</c:v>
                </c:pt>
                <c:pt idx="1079">
                  <c:v>11.0</c:v>
                </c:pt>
                <c:pt idx="1080">
                  <c:v>11.0</c:v>
                </c:pt>
                <c:pt idx="1081">
                  <c:v>11.0</c:v>
                </c:pt>
                <c:pt idx="1082">
                  <c:v>11.0</c:v>
                </c:pt>
                <c:pt idx="1083">
                  <c:v>11.0</c:v>
                </c:pt>
                <c:pt idx="1084">
                  <c:v>11.0</c:v>
                </c:pt>
                <c:pt idx="1085">
                  <c:v>11.0</c:v>
                </c:pt>
                <c:pt idx="1086">
                  <c:v>11.0</c:v>
                </c:pt>
                <c:pt idx="1087">
                  <c:v>11.0</c:v>
                </c:pt>
                <c:pt idx="1088">
                  <c:v>11.0</c:v>
                </c:pt>
                <c:pt idx="1089">
                  <c:v>11.0</c:v>
                </c:pt>
                <c:pt idx="1090">
                  <c:v>11.0</c:v>
                </c:pt>
                <c:pt idx="1091">
                  <c:v>11.0</c:v>
                </c:pt>
                <c:pt idx="1092">
                  <c:v>11.0</c:v>
                </c:pt>
                <c:pt idx="1093">
                  <c:v>11.0</c:v>
                </c:pt>
                <c:pt idx="1094">
                  <c:v>11.0</c:v>
                </c:pt>
                <c:pt idx="1095">
                  <c:v>11.0</c:v>
                </c:pt>
                <c:pt idx="1096">
                  <c:v>11.0</c:v>
                </c:pt>
                <c:pt idx="1097">
                  <c:v>11.0</c:v>
                </c:pt>
                <c:pt idx="1098">
                  <c:v>11.0</c:v>
                </c:pt>
                <c:pt idx="1099">
                  <c:v>11.0</c:v>
                </c:pt>
                <c:pt idx="1100">
                  <c:v>11.0</c:v>
                </c:pt>
                <c:pt idx="1101">
                  <c:v>11.0</c:v>
                </c:pt>
                <c:pt idx="1102">
                  <c:v>11.0</c:v>
                </c:pt>
                <c:pt idx="1103">
                  <c:v>11.0</c:v>
                </c:pt>
                <c:pt idx="1104">
                  <c:v>11.0</c:v>
                </c:pt>
                <c:pt idx="1105">
                  <c:v>11.0</c:v>
                </c:pt>
                <c:pt idx="1106">
                  <c:v>11.0</c:v>
                </c:pt>
                <c:pt idx="1107">
                  <c:v>11.0</c:v>
                </c:pt>
                <c:pt idx="1108">
                  <c:v>11.0</c:v>
                </c:pt>
                <c:pt idx="1109">
                  <c:v>11.0</c:v>
                </c:pt>
                <c:pt idx="1110">
                  <c:v>11.0</c:v>
                </c:pt>
                <c:pt idx="1111">
                  <c:v>11.0</c:v>
                </c:pt>
                <c:pt idx="1112">
                  <c:v>11.0</c:v>
                </c:pt>
                <c:pt idx="1113">
                  <c:v>11.0</c:v>
                </c:pt>
                <c:pt idx="1114">
                  <c:v>11.0</c:v>
                </c:pt>
                <c:pt idx="1115">
                  <c:v>11.0</c:v>
                </c:pt>
                <c:pt idx="1116">
                  <c:v>11.0</c:v>
                </c:pt>
                <c:pt idx="1117">
                  <c:v>11.0</c:v>
                </c:pt>
                <c:pt idx="1118">
                  <c:v>11.0</c:v>
                </c:pt>
                <c:pt idx="1119">
                  <c:v>11.0</c:v>
                </c:pt>
                <c:pt idx="1120">
                  <c:v>11.0</c:v>
                </c:pt>
                <c:pt idx="1121">
                  <c:v>11.0</c:v>
                </c:pt>
                <c:pt idx="1122">
                  <c:v>11.0</c:v>
                </c:pt>
                <c:pt idx="1123">
                  <c:v>11.0</c:v>
                </c:pt>
                <c:pt idx="1124">
                  <c:v>11.0</c:v>
                </c:pt>
                <c:pt idx="1125">
                  <c:v>11.0</c:v>
                </c:pt>
                <c:pt idx="1126">
                  <c:v>11.0</c:v>
                </c:pt>
                <c:pt idx="1127">
                  <c:v>11.0</c:v>
                </c:pt>
                <c:pt idx="1128">
                  <c:v>11.0</c:v>
                </c:pt>
                <c:pt idx="1129">
                  <c:v>11.0</c:v>
                </c:pt>
                <c:pt idx="1130">
                  <c:v>11.0</c:v>
                </c:pt>
                <c:pt idx="1131">
                  <c:v>11.0</c:v>
                </c:pt>
                <c:pt idx="1132">
                  <c:v>11.0</c:v>
                </c:pt>
                <c:pt idx="1133">
                  <c:v>11.0</c:v>
                </c:pt>
                <c:pt idx="1134">
                  <c:v>11.0</c:v>
                </c:pt>
                <c:pt idx="1135">
                  <c:v>11.0</c:v>
                </c:pt>
                <c:pt idx="1136">
                  <c:v>11.0</c:v>
                </c:pt>
                <c:pt idx="1137">
                  <c:v>11.0</c:v>
                </c:pt>
                <c:pt idx="1138">
                  <c:v>11.0</c:v>
                </c:pt>
                <c:pt idx="1139">
                  <c:v>11.0</c:v>
                </c:pt>
                <c:pt idx="1140">
                  <c:v>11.0</c:v>
                </c:pt>
                <c:pt idx="1141">
                  <c:v>11.0</c:v>
                </c:pt>
                <c:pt idx="1142">
                  <c:v>11.0</c:v>
                </c:pt>
                <c:pt idx="1143">
                  <c:v>11.0</c:v>
                </c:pt>
                <c:pt idx="1144">
                  <c:v>11.0</c:v>
                </c:pt>
                <c:pt idx="1145">
                  <c:v>11.0</c:v>
                </c:pt>
                <c:pt idx="1146">
                  <c:v>11.0</c:v>
                </c:pt>
                <c:pt idx="1147">
                  <c:v>11.0</c:v>
                </c:pt>
                <c:pt idx="1148">
                  <c:v>11.0</c:v>
                </c:pt>
                <c:pt idx="1149">
                  <c:v>11.0</c:v>
                </c:pt>
                <c:pt idx="1150">
                  <c:v>11.0</c:v>
                </c:pt>
                <c:pt idx="1151">
                  <c:v>11.0</c:v>
                </c:pt>
                <c:pt idx="1152">
                  <c:v>11.0</c:v>
                </c:pt>
                <c:pt idx="1153">
                  <c:v>11.0</c:v>
                </c:pt>
                <c:pt idx="1154">
                  <c:v>11.0</c:v>
                </c:pt>
                <c:pt idx="1155">
                  <c:v>11.0</c:v>
                </c:pt>
                <c:pt idx="1156">
                  <c:v>11.0</c:v>
                </c:pt>
                <c:pt idx="1157">
                  <c:v>11.0</c:v>
                </c:pt>
                <c:pt idx="1158">
                  <c:v>11.0</c:v>
                </c:pt>
                <c:pt idx="1159">
                  <c:v>11.0</c:v>
                </c:pt>
                <c:pt idx="1160">
                  <c:v>11.0</c:v>
                </c:pt>
                <c:pt idx="1161">
                  <c:v>11.0</c:v>
                </c:pt>
                <c:pt idx="1162">
                  <c:v>11.0</c:v>
                </c:pt>
                <c:pt idx="1163">
                  <c:v>11.0</c:v>
                </c:pt>
                <c:pt idx="1164">
                  <c:v>11.0</c:v>
                </c:pt>
                <c:pt idx="1165">
                  <c:v>11.0</c:v>
                </c:pt>
                <c:pt idx="1166">
                  <c:v>11.0</c:v>
                </c:pt>
                <c:pt idx="1167">
                  <c:v>11.0</c:v>
                </c:pt>
                <c:pt idx="1168">
                  <c:v>11.0</c:v>
                </c:pt>
                <c:pt idx="1169">
                  <c:v>11.0</c:v>
                </c:pt>
                <c:pt idx="1170">
                  <c:v>11.0</c:v>
                </c:pt>
                <c:pt idx="1171">
                  <c:v>11.0</c:v>
                </c:pt>
                <c:pt idx="1172">
                  <c:v>11.0</c:v>
                </c:pt>
                <c:pt idx="1173">
                  <c:v>11.0</c:v>
                </c:pt>
                <c:pt idx="1174">
                  <c:v>11.0</c:v>
                </c:pt>
                <c:pt idx="1175">
                  <c:v>11.0</c:v>
                </c:pt>
                <c:pt idx="1176">
                  <c:v>11.0</c:v>
                </c:pt>
                <c:pt idx="1177">
                  <c:v>11.0</c:v>
                </c:pt>
                <c:pt idx="1178">
                  <c:v>11.0</c:v>
                </c:pt>
                <c:pt idx="1179">
                  <c:v>11.0</c:v>
                </c:pt>
                <c:pt idx="1180">
                  <c:v>11.0</c:v>
                </c:pt>
                <c:pt idx="1181">
                  <c:v>11.0</c:v>
                </c:pt>
                <c:pt idx="1182">
                  <c:v>11.0</c:v>
                </c:pt>
                <c:pt idx="1183">
                  <c:v>11.0</c:v>
                </c:pt>
                <c:pt idx="1184">
                  <c:v>11.0</c:v>
                </c:pt>
                <c:pt idx="1185">
                  <c:v>11.0</c:v>
                </c:pt>
                <c:pt idx="1186">
                  <c:v>11.0</c:v>
                </c:pt>
                <c:pt idx="1187">
                  <c:v>11.0</c:v>
                </c:pt>
                <c:pt idx="1188">
                  <c:v>11.0</c:v>
                </c:pt>
                <c:pt idx="1189">
                  <c:v>11.0</c:v>
                </c:pt>
                <c:pt idx="1190">
                  <c:v>11.0</c:v>
                </c:pt>
                <c:pt idx="1191">
                  <c:v>11.0</c:v>
                </c:pt>
                <c:pt idx="1192">
                  <c:v>11.0</c:v>
                </c:pt>
                <c:pt idx="1193">
                  <c:v>11.0</c:v>
                </c:pt>
                <c:pt idx="1194">
                  <c:v>11.0</c:v>
                </c:pt>
                <c:pt idx="1195">
                  <c:v>11.0</c:v>
                </c:pt>
                <c:pt idx="1196">
                  <c:v>11.0</c:v>
                </c:pt>
                <c:pt idx="1197">
                  <c:v>11.0</c:v>
                </c:pt>
                <c:pt idx="1198">
                  <c:v>11.0</c:v>
                </c:pt>
                <c:pt idx="1199">
                  <c:v>11.0</c:v>
                </c:pt>
                <c:pt idx="1200">
                  <c:v>11.0</c:v>
                </c:pt>
                <c:pt idx="1201">
                  <c:v>11.0</c:v>
                </c:pt>
                <c:pt idx="1202">
                  <c:v>11.0</c:v>
                </c:pt>
                <c:pt idx="1203">
                  <c:v>11.0</c:v>
                </c:pt>
                <c:pt idx="1204">
                  <c:v>11.0</c:v>
                </c:pt>
                <c:pt idx="1205">
                  <c:v>11.0</c:v>
                </c:pt>
                <c:pt idx="1206">
                  <c:v>11.0</c:v>
                </c:pt>
                <c:pt idx="1207">
                  <c:v>11.0</c:v>
                </c:pt>
                <c:pt idx="1208">
                  <c:v>11.0</c:v>
                </c:pt>
                <c:pt idx="1209">
                  <c:v>11.0</c:v>
                </c:pt>
                <c:pt idx="1210">
                  <c:v>11.0</c:v>
                </c:pt>
                <c:pt idx="1211">
                  <c:v>11.0</c:v>
                </c:pt>
                <c:pt idx="1212">
                  <c:v>11.0</c:v>
                </c:pt>
                <c:pt idx="1213">
                  <c:v>11.0</c:v>
                </c:pt>
                <c:pt idx="1214">
                  <c:v>11.0</c:v>
                </c:pt>
                <c:pt idx="1215">
                  <c:v>11.0</c:v>
                </c:pt>
                <c:pt idx="1216">
                  <c:v>11.0</c:v>
                </c:pt>
                <c:pt idx="1217">
                  <c:v>11.0</c:v>
                </c:pt>
                <c:pt idx="1218">
                  <c:v>11.0</c:v>
                </c:pt>
                <c:pt idx="1219">
                  <c:v>11.0</c:v>
                </c:pt>
                <c:pt idx="1220">
                  <c:v>11.0</c:v>
                </c:pt>
                <c:pt idx="1221">
                  <c:v>11.0</c:v>
                </c:pt>
                <c:pt idx="1222">
                  <c:v>11.0</c:v>
                </c:pt>
                <c:pt idx="1223">
                  <c:v>11.0</c:v>
                </c:pt>
                <c:pt idx="1224">
                  <c:v>11.0</c:v>
                </c:pt>
                <c:pt idx="1225">
                  <c:v>11.0</c:v>
                </c:pt>
                <c:pt idx="1226">
                  <c:v>11.0</c:v>
                </c:pt>
                <c:pt idx="1227">
                  <c:v>11.0</c:v>
                </c:pt>
                <c:pt idx="1228">
                  <c:v>11.0</c:v>
                </c:pt>
                <c:pt idx="1229">
                  <c:v>11.0</c:v>
                </c:pt>
                <c:pt idx="1230">
                  <c:v>11.0</c:v>
                </c:pt>
                <c:pt idx="1231">
                  <c:v>11.0</c:v>
                </c:pt>
                <c:pt idx="1232">
                  <c:v>11.0</c:v>
                </c:pt>
                <c:pt idx="1233">
                  <c:v>11.0</c:v>
                </c:pt>
                <c:pt idx="1234">
                  <c:v>11.0</c:v>
                </c:pt>
                <c:pt idx="1235">
                  <c:v>11.0</c:v>
                </c:pt>
                <c:pt idx="1236">
                  <c:v>11.0</c:v>
                </c:pt>
                <c:pt idx="1237">
                  <c:v>11.0</c:v>
                </c:pt>
                <c:pt idx="1238">
                  <c:v>11.0</c:v>
                </c:pt>
                <c:pt idx="1239">
                  <c:v>11.0</c:v>
                </c:pt>
                <c:pt idx="1240">
                  <c:v>11.0</c:v>
                </c:pt>
                <c:pt idx="1241">
                  <c:v>11.0</c:v>
                </c:pt>
                <c:pt idx="1242">
                  <c:v>11.0</c:v>
                </c:pt>
                <c:pt idx="1243">
                  <c:v>11.0</c:v>
                </c:pt>
                <c:pt idx="1244">
                  <c:v>11.0</c:v>
                </c:pt>
                <c:pt idx="1245">
                  <c:v>11.0</c:v>
                </c:pt>
                <c:pt idx="1246">
                  <c:v>11.0</c:v>
                </c:pt>
                <c:pt idx="1247">
                  <c:v>11.0</c:v>
                </c:pt>
                <c:pt idx="1248">
                  <c:v>11.0</c:v>
                </c:pt>
                <c:pt idx="1249">
                  <c:v>11.0</c:v>
                </c:pt>
                <c:pt idx="1250">
                  <c:v>11.0</c:v>
                </c:pt>
                <c:pt idx="1251">
                  <c:v>11.0</c:v>
                </c:pt>
                <c:pt idx="1252">
                  <c:v>11.0</c:v>
                </c:pt>
                <c:pt idx="1253">
                  <c:v>11.0</c:v>
                </c:pt>
                <c:pt idx="1254">
                  <c:v>11.0</c:v>
                </c:pt>
                <c:pt idx="1255">
                  <c:v>11.0</c:v>
                </c:pt>
                <c:pt idx="1256">
                  <c:v>11.0</c:v>
                </c:pt>
                <c:pt idx="1257">
                  <c:v>11.0</c:v>
                </c:pt>
                <c:pt idx="1258">
                  <c:v>11.0</c:v>
                </c:pt>
                <c:pt idx="1259">
                  <c:v>11.0</c:v>
                </c:pt>
                <c:pt idx="1260">
                  <c:v>11.0</c:v>
                </c:pt>
                <c:pt idx="1261">
                  <c:v>11.0</c:v>
                </c:pt>
                <c:pt idx="1262">
                  <c:v>11.0</c:v>
                </c:pt>
                <c:pt idx="1263">
                  <c:v>11.0</c:v>
                </c:pt>
                <c:pt idx="1264">
                  <c:v>11.0</c:v>
                </c:pt>
                <c:pt idx="1265">
                  <c:v>11.0</c:v>
                </c:pt>
                <c:pt idx="1266">
                  <c:v>11.0</c:v>
                </c:pt>
                <c:pt idx="1267">
                  <c:v>11.0</c:v>
                </c:pt>
                <c:pt idx="1268">
                  <c:v>11.0</c:v>
                </c:pt>
                <c:pt idx="1269">
                  <c:v>11.0</c:v>
                </c:pt>
                <c:pt idx="1270">
                  <c:v>11.0</c:v>
                </c:pt>
                <c:pt idx="1271">
                  <c:v>11.0</c:v>
                </c:pt>
                <c:pt idx="1272">
                  <c:v>11.0</c:v>
                </c:pt>
                <c:pt idx="1273">
                  <c:v>11.0</c:v>
                </c:pt>
                <c:pt idx="1274">
                  <c:v>11.0</c:v>
                </c:pt>
                <c:pt idx="1275">
                  <c:v>11.0</c:v>
                </c:pt>
                <c:pt idx="1276">
                  <c:v>11.0</c:v>
                </c:pt>
                <c:pt idx="1277">
                  <c:v>11.0</c:v>
                </c:pt>
                <c:pt idx="1278">
                  <c:v>11.0</c:v>
                </c:pt>
                <c:pt idx="1279">
                  <c:v>11.0</c:v>
                </c:pt>
                <c:pt idx="1280">
                  <c:v>11.0</c:v>
                </c:pt>
                <c:pt idx="1281">
                  <c:v>11.0</c:v>
                </c:pt>
                <c:pt idx="1282">
                  <c:v>11.0</c:v>
                </c:pt>
                <c:pt idx="1283">
                  <c:v>11.0</c:v>
                </c:pt>
                <c:pt idx="1284">
                  <c:v>11.0</c:v>
                </c:pt>
                <c:pt idx="1285">
                  <c:v>11.0</c:v>
                </c:pt>
                <c:pt idx="1286">
                  <c:v>11.0</c:v>
                </c:pt>
                <c:pt idx="1287">
                  <c:v>11.0</c:v>
                </c:pt>
                <c:pt idx="1288">
                  <c:v>11.0</c:v>
                </c:pt>
                <c:pt idx="1289">
                  <c:v>11.0</c:v>
                </c:pt>
                <c:pt idx="1290">
                  <c:v>11.0</c:v>
                </c:pt>
                <c:pt idx="1291">
                  <c:v>11.0</c:v>
                </c:pt>
                <c:pt idx="1292">
                  <c:v>11.0</c:v>
                </c:pt>
                <c:pt idx="1293">
                  <c:v>11.0</c:v>
                </c:pt>
                <c:pt idx="1294">
                  <c:v>11.0</c:v>
                </c:pt>
                <c:pt idx="1295">
                  <c:v>11.0</c:v>
                </c:pt>
                <c:pt idx="1296">
                  <c:v>11.0</c:v>
                </c:pt>
                <c:pt idx="1297">
                  <c:v>11.0</c:v>
                </c:pt>
                <c:pt idx="1298">
                  <c:v>11.0</c:v>
                </c:pt>
                <c:pt idx="1299">
                  <c:v>11.0</c:v>
                </c:pt>
                <c:pt idx="1300">
                  <c:v>11.0</c:v>
                </c:pt>
                <c:pt idx="1301">
                  <c:v>11.0</c:v>
                </c:pt>
                <c:pt idx="1302">
                  <c:v>11.0</c:v>
                </c:pt>
                <c:pt idx="1303">
                  <c:v>11.0</c:v>
                </c:pt>
                <c:pt idx="1304">
                  <c:v>11.0</c:v>
                </c:pt>
                <c:pt idx="1305">
                  <c:v>11.0</c:v>
                </c:pt>
                <c:pt idx="1306">
                  <c:v>11.0</c:v>
                </c:pt>
                <c:pt idx="1307">
                  <c:v>11.0</c:v>
                </c:pt>
                <c:pt idx="1308">
                  <c:v>11.0</c:v>
                </c:pt>
                <c:pt idx="1309">
                  <c:v>11.0</c:v>
                </c:pt>
                <c:pt idx="1310">
                  <c:v>11.0</c:v>
                </c:pt>
                <c:pt idx="1311">
                  <c:v>11.0</c:v>
                </c:pt>
                <c:pt idx="1312">
                  <c:v>11.0</c:v>
                </c:pt>
                <c:pt idx="1313">
                  <c:v>11.0</c:v>
                </c:pt>
                <c:pt idx="1314">
                  <c:v>11.0</c:v>
                </c:pt>
                <c:pt idx="1315">
                  <c:v>11.0</c:v>
                </c:pt>
                <c:pt idx="1316">
                  <c:v>11.0</c:v>
                </c:pt>
                <c:pt idx="1317">
                  <c:v>11.0</c:v>
                </c:pt>
                <c:pt idx="1318">
                  <c:v>11.0</c:v>
                </c:pt>
                <c:pt idx="1319">
                  <c:v>11.0</c:v>
                </c:pt>
                <c:pt idx="1320">
                  <c:v>11.0</c:v>
                </c:pt>
                <c:pt idx="1321">
                  <c:v>11.0</c:v>
                </c:pt>
                <c:pt idx="1322">
                  <c:v>11.0</c:v>
                </c:pt>
                <c:pt idx="1323">
                  <c:v>11.0</c:v>
                </c:pt>
                <c:pt idx="1324">
                  <c:v>11.0</c:v>
                </c:pt>
                <c:pt idx="1325">
                  <c:v>11.0</c:v>
                </c:pt>
                <c:pt idx="1326">
                  <c:v>11.0</c:v>
                </c:pt>
                <c:pt idx="1327">
                  <c:v>11.0</c:v>
                </c:pt>
                <c:pt idx="1328">
                  <c:v>11.0</c:v>
                </c:pt>
                <c:pt idx="1329">
                  <c:v>11.0</c:v>
                </c:pt>
                <c:pt idx="1330">
                  <c:v>11.0</c:v>
                </c:pt>
                <c:pt idx="1331">
                  <c:v>11.0</c:v>
                </c:pt>
                <c:pt idx="1332">
                  <c:v>11.0</c:v>
                </c:pt>
                <c:pt idx="1333">
                  <c:v>11.0</c:v>
                </c:pt>
                <c:pt idx="1334">
                  <c:v>11.0</c:v>
                </c:pt>
                <c:pt idx="1335">
                  <c:v>11.0</c:v>
                </c:pt>
                <c:pt idx="1336">
                  <c:v>11.0</c:v>
                </c:pt>
                <c:pt idx="1337">
                  <c:v>11.0</c:v>
                </c:pt>
                <c:pt idx="1338">
                  <c:v>11.0</c:v>
                </c:pt>
                <c:pt idx="1339">
                  <c:v>11.0</c:v>
                </c:pt>
                <c:pt idx="1340">
                  <c:v>11.0</c:v>
                </c:pt>
                <c:pt idx="1341">
                  <c:v>11.0</c:v>
                </c:pt>
                <c:pt idx="1342">
                  <c:v>11.0</c:v>
                </c:pt>
                <c:pt idx="1343">
                  <c:v>11.0</c:v>
                </c:pt>
                <c:pt idx="1344">
                  <c:v>11.0</c:v>
                </c:pt>
                <c:pt idx="1345">
                  <c:v>11.0</c:v>
                </c:pt>
                <c:pt idx="1346">
                  <c:v>11.0</c:v>
                </c:pt>
                <c:pt idx="1347">
                  <c:v>11.0</c:v>
                </c:pt>
                <c:pt idx="1348">
                  <c:v>11.0</c:v>
                </c:pt>
                <c:pt idx="1349">
                  <c:v>11.0</c:v>
                </c:pt>
                <c:pt idx="1350">
                  <c:v>11.0</c:v>
                </c:pt>
                <c:pt idx="1351">
                  <c:v>11.0</c:v>
                </c:pt>
                <c:pt idx="1352">
                  <c:v>11.0</c:v>
                </c:pt>
                <c:pt idx="1353">
                  <c:v>11.0</c:v>
                </c:pt>
                <c:pt idx="1354">
                  <c:v>11.0</c:v>
                </c:pt>
                <c:pt idx="1355">
                  <c:v>11.0</c:v>
                </c:pt>
                <c:pt idx="1356">
                  <c:v>11.0</c:v>
                </c:pt>
                <c:pt idx="1357">
                  <c:v>11.0</c:v>
                </c:pt>
                <c:pt idx="1358">
                  <c:v>11.0</c:v>
                </c:pt>
                <c:pt idx="1359">
                  <c:v>11.0</c:v>
                </c:pt>
                <c:pt idx="1360">
                  <c:v>11.0</c:v>
                </c:pt>
                <c:pt idx="1361">
                  <c:v>11.0</c:v>
                </c:pt>
                <c:pt idx="1362">
                  <c:v>11.0</c:v>
                </c:pt>
                <c:pt idx="1363">
                  <c:v>11.0</c:v>
                </c:pt>
                <c:pt idx="1364">
                  <c:v>11.0</c:v>
                </c:pt>
                <c:pt idx="1365">
                  <c:v>11.0</c:v>
                </c:pt>
                <c:pt idx="1366">
                  <c:v>11.0</c:v>
                </c:pt>
                <c:pt idx="1367">
                  <c:v>11.0</c:v>
                </c:pt>
                <c:pt idx="1368">
                  <c:v>11.0</c:v>
                </c:pt>
                <c:pt idx="1369">
                  <c:v>11.0</c:v>
                </c:pt>
                <c:pt idx="1370">
                  <c:v>11.0</c:v>
                </c:pt>
                <c:pt idx="1371">
                  <c:v>11.0</c:v>
                </c:pt>
                <c:pt idx="1372">
                  <c:v>11.0</c:v>
                </c:pt>
                <c:pt idx="1373">
                  <c:v>11.0</c:v>
                </c:pt>
                <c:pt idx="1374">
                  <c:v>11.0</c:v>
                </c:pt>
                <c:pt idx="1375">
                  <c:v>11.0</c:v>
                </c:pt>
                <c:pt idx="1376">
                  <c:v>11.0</c:v>
                </c:pt>
                <c:pt idx="1377">
                  <c:v>11.0</c:v>
                </c:pt>
                <c:pt idx="1378">
                  <c:v>11.0</c:v>
                </c:pt>
                <c:pt idx="1379">
                  <c:v>11.0</c:v>
                </c:pt>
                <c:pt idx="1380">
                  <c:v>11.0</c:v>
                </c:pt>
                <c:pt idx="1381">
                  <c:v>11.0</c:v>
                </c:pt>
                <c:pt idx="1382">
                  <c:v>11.0</c:v>
                </c:pt>
                <c:pt idx="1383">
                  <c:v>11.0</c:v>
                </c:pt>
                <c:pt idx="1384">
                  <c:v>11.0</c:v>
                </c:pt>
                <c:pt idx="1385">
                  <c:v>11.0</c:v>
                </c:pt>
                <c:pt idx="1386">
                  <c:v>11.0</c:v>
                </c:pt>
                <c:pt idx="1387">
                  <c:v>11.0</c:v>
                </c:pt>
                <c:pt idx="1388">
                  <c:v>11.0</c:v>
                </c:pt>
                <c:pt idx="1389">
                  <c:v>11.0</c:v>
                </c:pt>
                <c:pt idx="1390">
                  <c:v>11.0</c:v>
                </c:pt>
                <c:pt idx="1391">
                  <c:v>11.0</c:v>
                </c:pt>
                <c:pt idx="1392">
                  <c:v>11.0</c:v>
                </c:pt>
                <c:pt idx="1393">
                  <c:v>11.0</c:v>
                </c:pt>
                <c:pt idx="1394">
                  <c:v>11.0</c:v>
                </c:pt>
                <c:pt idx="1395">
                  <c:v>11.0</c:v>
                </c:pt>
                <c:pt idx="1396">
                  <c:v>11.0</c:v>
                </c:pt>
                <c:pt idx="1397">
                  <c:v>11.0</c:v>
                </c:pt>
                <c:pt idx="1398">
                  <c:v>11.0</c:v>
                </c:pt>
                <c:pt idx="1399">
                  <c:v>11.0</c:v>
                </c:pt>
                <c:pt idx="1400">
                  <c:v>11.0</c:v>
                </c:pt>
                <c:pt idx="1401">
                  <c:v>11.0</c:v>
                </c:pt>
                <c:pt idx="1402">
                  <c:v>11.0</c:v>
                </c:pt>
                <c:pt idx="1403">
                  <c:v>11.0</c:v>
                </c:pt>
                <c:pt idx="1404">
                  <c:v>11.0</c:v>
                </c:pt>
                <c:pt idx="1405">
                  <c:v>11.0</c:v>
                </c:pt>
                <c:pt idx="1406">
                  <c:v>11.0</c:v>
                </c:pt>
                <c:pt idx="1407">
                  <c:v>11.0</c:v>
                </c:pt>
                <c:pt idx="1408">
                  <c:v>11.0</c:v>
                </c:pt>
                <c:pt idx="1409">
                  <c:v>11.0</c:v>
                </c:pt>
                <c:pt idx="1410">
                  <c:v>11.0</c:v>
                </c:pt>
                <c:pt idx="1411">
                  <c:v>11.0</c:v>
                </c:pt>
                <c:pt idx="1412">
                  <c:v>11.0</c:v>
                </c:pt>
                <c:pt idx="1413">
                  <c:v>11.0</c:v>
                </c:pt>
                <c:pt idx="1414">
                  <c:v>11.0</c:v>
                </c:pt>
                <c:pt idx="1415">
                  <c:v>11.0</c:v>
                </c:pt>
                <c:pt idx="1416">
                  <c:v>11.0</c:v>
                </c:pt>
                <c:pt idx="1417">
                  <c:v>11.0</c:v>
                </c:pt>
                <c:pt idx="1418">
                  <c:v>11.0</c:v>
                </c:pt>
                <c:pt idx="1419">
                  <c:v>11.0</c:v>
                </c:pt>
                <c:pt idx="1420">
                  <c:v>11.0</c:v>
                </c:pt>
                <c:pt idx="1421">
                  <c:v>11.0</c:v>
                </c:pt>
                <c:pt idx="1422">
                  <c:v>11.0</c:v>
                </c:pt>
                <c:pt idx="1423">
                  <c:v>11.0</c:v>
                </c:pt>
                <c:pt idx="1424">
                  <c:v>11.0</c:v>
                </c:pt>
                <c:pt idx="1425">
                  <c:v>11.0</c:v>
                </c:pt>
                <c:pt idx="1426">
                  <c:v>11.0</c:v>
                </c:pt>
                <c:pt idx="1427">
                  <c:v>11.0</c:v>
                </c:pt>
                <c:pt idx="1428">
                  <c:v>11.0</c:v>
                </c:pt>
                <c:pt idx="1429">
                  <c:v>11.0</c:v>
                </c:pt>
                <c:pt idx="1430">
                  <c:v>11.0</c:v>
                </c:pt>
                <c:pt idx="1431">
                  <c:v>11.0</c:v>
                </c:pt>
                <c:pt idx="1432">
                  <c:v>11.0</c:v>
                </c:pt>
                <c:pt idx="1433">
                  <c:v>11.0</c:v>
                </c:pt>
                <c:pt idx="1434">
                  <c:v>11.0</c:v>
                </c:pt>
                <c:pt idx="1435">
                  <c:v>11.0</c:v>
                </c:pt>
                <c:pt idx="1436">
                  <c:v>11.0</c:v>
                </c:pt>
                <c:pt idx="1437">
                  <c:v>11.0</c:v>
                </c:pt>
                <c:pt idx="1438">
                  <c:v>11.0</c:v>
                </c:pt>
                <c:pt idx="1439">
                  <c:v>11.0</c:v>
                </c:pt>
                <c:pt idx="1440">
                  <c:v>11.0</c:v>
                </c:pt>
                <c:pt idx="1441">
                  <c:v>11.0</c:v>
                </c:pt>
                <c:pt idx="1442">
                  <c:v>11.0</c:v>
                </c:pt>
                <c:pt idx="1443">
                  <c:v>11.0</c:v>
                </c:pt>
                <c:pt idx="1444">
                  <c:v>11.0</c:v>
                </c:pt>
                <c:pt idx="1445">
                  <c:v>11.0</c:v>
                </c:pt>
                <c:pt idx="1446">
                  <c:v>11.0</c:v>
                </c:pt>
                <c:pt idx="1447">
                  <c:v>11.0</c:v>
                </c:pt>
                <c:pt idx="1448">
                  <c:v>11.0</c:v>
                </c:pt>
                <c:pt idx="1449">
                  <c:v>11.0</c:v>
                </c:pt>
                <c:pt idx="1450">
                  <c:v>11.0</c:v>
                </c:pt>
                <c:pt idx="1451">
                  <c:v>11.0</c:v>
                </c:pt>
                <c:pt idx="1452">
                  <c:v>11.0</c:v>
                </c:pt>
                <c:pt idx="1453">
                  <c:v>11.0</c:v>
                </c:pt>
                <c:pt idx="1454">
                  <c:v>11.0</c:v>
                </c:pt>
                <c:pt idx="1455">
                  <c:v>11.0</c:v>
                </c:pt>
                <c:pt idx="1456">
                  <c:v>11.0</c:v>
                </c:pt>
                <c:pt idx="1457">
                  <c:v>11.0</c:v>
                </c:pt>
                <c:pt idx="1458">
                  <c:v>11.0</c:v>
                </c:pt>
                <c:pt idx="1459">
                  <c:v>11.0</c:v>
                </c:pt>
                <c:pt idx="1460">
                  <c:v>11.0</c:v>
                </c:pt>
                <c:pt idx="1461">
                  <c:v>11.0</c:v>
                </c:pt>
                <c:pt idx="1462">
                  <c:v>11.0</c:v>
                </c:pt>
                <c:pt idx="1463">
                  <c:v>11.0</c:v>
                </c:pt>
                <c:pt idx="1464">
                  <c:v>11.0</c:v>
                </c:pt>
                <c:pt idx="1465">
                  <c:v>11.0</c:v>
                </c:pt>
                <c:pt idx="1466">
                  <c:v>11.0</c:v>
                </c:pt>
                <c:pt idx="1467">
                  <c:v>11.0</c:v>
                </c:pt>
                <c:pt idx="1468">
                  <c:v>11.0</c:v>
                </c:pt>
                <c:pt idx="1469">
                  <c:v>11.0</c:v>
                </c:pt>
                <c:pt idx="1470">
                  <c:v>11.0</c:v>
                </c:pt>
                <c:pt idx="1471">
                  <c:v>11.0</c:v>
                </c:pt>
                <c:pt idx="1472">
                  <c:v>11.0</c:v>
                </c:pt>
                <c:pt idx="1473">
                  <c:v>11.0</c:v>
                </c:pt>
                <c:pt idx="1474">
                  <c:v>11.0</c:v>
                </c:pt>
                <c:pt idx="1475">
                  <c:v>11.0</c:v>
                </c:pt>
                <c:pt idx="1476">
                  <c:v>11.0</c:v>
                </c:pt>
                <c:pt idx="1477">
                  <c:v>11.0</c:v>
                </c:pt>
                <c:pt idx="1478">
                  <c:v>11.0</c:v>
                </c:pt>
                <c:pt idx="1479">
                  <c:v>11.0</c:v>
                </c:pt>
                <c:pt idx="1480">
                  <c:v>12.0</c:v>
                </c:pt>
                <c:pt idx="1481">
                  <c:v>13.0</c:v>
                </c:pt>
                <c:pt idx="1482">
                  <c:v>13.0</c:v>
                </c:pt>
                <c:pt idx="1483">
                  <c:v>13.0</c:v>
                </c:pt>
                <c:pt idx="1484">
                  <c:v>13.0</c:v>
                </c:pt>
                <c:pt idx="1485">
                  <c:v>13.0</c:v>
                </c:pt>
                <c:pt idx="1486">
                  <c:v>13.0</c:v>
                </c:pt>
                <c:pt idx="1487">
                  <c:v>13.0</c:v>
                </c:pt>
                <c:pt idx="1488">
                  <c:v>13.0</c:v>
                </c:pt>
                <c:pt idx="1489">
                  <c:v>13.0</c:v>
                </c:pt>
                <c:pt idx="1490">
                  <c:v>13.0</c:v>
                </c:pt>
                <c:pt idx="1491">
                  <c:v>13.0</c:v>
                </c:pt>
                <c:pt idx="1492">
                  <c:v>13.0</c:v>
                </c:pt>
                <c:pt idx="1493">
                  <c:v>13.0</c:v>
                </c:pt>
                <c:pt idx="1494">
                  <c:v>13.0</c:v>
                </c:pt>
                <c:pt idx="1495">
                  <c:v>13.0</c:v>
                </c:pt>
                <c:pt idx="1496">
                  <c:v>13.0</c:v>
                </c:pt>
                <c:pt idx="1497">
                  <c:v>13.0</c:v>
                </c:pt>
                <c:pt idx="1498">
                  <c:v>13.0</c:v>
                </c:pt>
                <c:pt idx="1499">
                  <c:v>13.0</c:v>
                </c:pt>
                <c:pt idx="1500">
                  <c:v>13.0</c:v>
                </c:pt>
                <c:pt idx="1501">
                  <c:v>13.0</c:v>
                </c:pt>
                <c:pt idx="1502">
                  <c:v>13.0</c:v>
                </c:pt>
                <c:pt idx="1503">
                  <c:v>13.0</c:v>
                </c:pt>
                <c:pt idx="1504">
                  <c:v>13.0</c:v>
                </c:pt>
                <c:pt idx="1505">
                  <c:v>13.0</c:v>
                </c:pt>
                <c:pt idx="1506">
                  <c:v>13.0</c:v>
                </c:pt>
                <c:pt idx="1507">
                  <c:v>13.0</c:v>
                </c:pt>
                <c:pt idx="1508">
                  <c:v>13.0</c:v>
                </c:pt>
                <c:pt idx="1509">
                  <c:v>13.0</c:v>
                </c:pt>
                <c:pt idx="1510">
                  <c:v>13.0</c:v>
                </c:pt>
                <c:pt idx="1511">
                  <c:v>13.0</c:v>
                </c:pt>
                <c:pt idx="1512">
                  <c:v>13.0</c:v>
                </c:pt>
                <c:pt idx="1513">
                  <c:v>13.0</c:v>
                </c:pt>
                <c:pt idx="1514">
                  <c:v>14.0</c:v>
                </c:pt>
                <c:pt idx="1515">
                  <c:v>14.0</c:v>
                </c:pt>
                <c:pt idx="1516">
                  <c:v>14.0</c:v>
                </c:pt>
                <c:pt idx="1517">
                  <c:v>14.0</c:v>
                </c:pt>
                <c:pt idx="1518">
                  <c:v>14.0</c:v>
                </c:pt>
                <c:pt idx="1519">
                  <c:v>14.0</c:v>
                </c:pt>
                <c:pt idx="1520">
                  <c:v>14.0</c:v>
                </c:pt>
                <c:pt idx="1521">
                  <c:v>14.0</c:v>
                </c:pt>
                <c:pt idx="1522">
                  <c:v>14.0</c:v>
                </c:pt>
                <c:pt idx="1523">
                  <c:v>14.0</c:v>
                </c:pt>
                <c:pt idx="1524">
                  <c:v>14.0</c:v>
                </c:pt>
                <c:pt idx="1525">
                  <c:v>14.0</c:v>
                </c:pt>
                <c:pt idx="1526">
                  <c:v>14.0</c:v>
                </c:pt>
                <c:pt idx="1527">
                  <c:v>14.0</c:v>
                </c:pt>
                <c:pt idx="1528">
                  <c:v>14.0</c:v>
                </c:pt>
                <c:pt idx="1529">
                  <c:v>14.0</c:v>
                </c:pt>
                <c:pt idx="1530">
                  <c:v>14.0</c:v>
                </c:pt>
                <c:pt idx="1531">
                  <c:v>14.0</c:v>
                </c:pt>
                <c:pt idx="1532">
                  <c:v>14.0</c:v>
                </c:pt>
                <c:pt idx="1533">
                  <c:v>14.0</c:v>
                </c:pt>
                <c:pt idx="1534">
                  <c:v>14.0</c:v>
                </c:pt>
                <c:pt idx="1535">
                  <c:v>14.0</c:v>
                </c:pt>
                <c:pt idx="1536">
                  <c:v>14.0</c:v>
                </c:pt>
                <c:pt idx="1537">
                  <c:v>14.0</c:v>
                </c:pt>
                <c:pt idx="1538">
                  <c:v>14.0</c:v>
                </c:pt>
                <c:pt idx="1539">
                  <c:v>14.0</c:v>
                </c:pt>
                <c:pt idx="1540">
                  <c:v>14.0</c:v>
                </c:pt>
                <c:pt idx="1541">
                  <c:v>14.0</c:v>
                </c:pt>
                <c:pt idx="1542">
                  <c:v>14.0</c:v>
                </c:pt>
                <c:pt idx="1543">
                  <c:v>14.0</c:v>
                </c:pt>
                <c:pt idx="1544">
                  <c:v>14.0</c:v>
                </c:pt>
                <c:pt idx="1545">
                  <c:v>14.0</c:v>
                </c:pt>
                <c:pt idx="1546">
                  <c:v>14.0</c:v>
                </c:pt>
                <c:pt idx="1547">
                  <c:v>14.0</c:v>
                </c:pt>
                <c:pt idx="1548">
                  <c:v>14.0</c:v>
                </c:pt>
                <c:pt idx="1549">
                  <c:v>14.0</c:v>
                </c:pt>
                <c:pt idx="1550">
                  <c:v>14.0</c:v>
                </c:pt>
                <c:pt idx="1551">
                  <c:v>14.0</c:v>
                </c:pt>
                <c:pt idx="1552">
                  <c:v>14.0</c:v>
                </c:pt>
                <c:pt idx="1553">
                  <c:v>14.0</c:v>
                </c:pt>
                <c:pt idx="1554">
                  <c:v>14.0</c:v>
                </c:pt>
                <c:pt idx="1555">
                  <c:v>14.0</c:v>
                </c:pt>
                <c:pt idx="1556">
                  <c:v>14.0</c:v>
                </c:pt>
                <c:pt idx="1557">
                  <c:v>14.0</c:v>
                </c:pt>
                <c:pt idx="1558">
                  <c:v>14.0</c:v>
                </c:pt>
                <c:pt idx="1559">
                  <c:v>14.0</c:v>
                </c:pt>
                <c:pt idx="1560">
                  <c:v>14.0</c:v>
                </c:pt>
                <c:pt idx="1561">
                  <c:v>14.0</c:v>
                </c:pt>
                <c:pt idx="1562">
                  <c:v>14.0</c:v>
                </c:pt>
                <c:pt idx="1563">
                  <c:v>14.0</c:v>
                </c:pt>
                <c:pt idx="1564">
                  <c:v>14.0</c:v>
                </c:pt>
                <c:pt idx="1565">
                  <c:v>14.0</c:v>
                </c:pt>
                <c:pt idx="1566">
                  <c:v>14.0</c:v>
                </c:pt>
                <c:pt idx="1567">
                  <c:v>14.0</c:v>
                </c:pt>
                <c:pt idx="1568">
                  <c:v>14.0</c:v>
                </c:pt>
                <c:pt idx="1569">
                  <c:v>14.0</c:v>
                </c:pt>
                <c:pt idx="1570">
                  <c:v>14.0</c:v>
                </c:pt>
                <c:pt idx="1571">
                  <c:v>14.0</c:v>
                </c:pt>
                <c:pt idx="1572">
                  <c:v>14.0</c:v>
                </c:pt>
                <c:pt idx="1573">
                  <c:v>14.0</c:v>
                </c:pt>
                <c:pt idx="1574">
                  <c:v>14.0</c:v>
                </c:pt>
                <c:pt idx="1575">
                  <c:v>14.0</c:v>
                </c:pt>
                <c:pt idx="1576">
                  <c:v>14.0</c:v>
                </c:pt>
                <c:pt idx="1577">
                  <c:v>14.0</c:v>
                </c:pt>
                <c:pt idx="1578">
                  <c:v>14.0</c:v>
                </c:pt>
                <c:pt idx="1579">
                  <c:v>14.0</c:v>
                </c:pt>
                <c:pt idx="1580">
                  <c:v>14.0</c:v>
                </c:pt>
                <c:pt idx="1581">
                  <c:v>14.0</c:v>
                </c:pt>
                <c:pt idx="1582">
                  <c:v>14.0</c:v>
                </c:pt>
                <c:pt idx="1583">
                  <c:v>14.0</c:v>
                </c:pt>
                <c:pt idx="1584">
                  <c:v>14.0</c:v>
                </c:pt>
                <c:pt idx="1585">
                  <c:v>14.0</c:v>
                </c:pt>
                <c:pt idx="1586">
                  <c:v>14.0</c:v>
                </c:pt>
                <c:pt idx="1587">
                  <c:v>14.0</c:v>
                </c:pt>
                <c:pt idx="1588">
                  <c:v>14.0</c:v>
                </c:pt>
                <c:pt idx="1589">
                  <c:v>14.0</c:v>
                </c:pt>
                <c:pt idx="1590">
                  <c:v>14.0</c:v>
                </c:pt>
                <c:pt idx="1591">
                  <c:v>14.0</c:v>
                </c:pt>
                <c:pt idx="1592">
                  <c:v>14.0</c:v>
                </c:pt>
                <c:pt idx="1593">
                  <c:v>14.0</c:v>
                </c:pt>
                <c:pt idx="1594">
                  <c:v>14.0</c:v>
                </c:pt>
                <c:pt idx="1595">
                  <c:v>14.0</c:v>
                </c:pt>
                <c:pt idx="1596">
                  <c:v>14.0</c:v>
                </c:pt>
                <c:pt idx="1597">
                  <c:v>14.0</c:v>
                </c:pt>
                <c:pt idx="1598">
                  <c:v>14.0</c:v>
                </c:pt>
                <c:pt idx="1599">
                  <c:v>14.0</c:v>
                </c:pt>
                <c:pt idx="1600">
                  <c:v>14.0</c:v>
                </c:pt>
                <c:pt idx="1601">
                  <c:v>14.0</c:v>
                </c:pt>
                <c:pt idx="1602">
                  <c:v>14.0</c:v>
                </c:pt>
                <c:pt idx="1603">
                  <c:v>14.0</c:v>
                </c:pt>
                <c:pt idx="1604">
                  <c:v>14.0</c:v>
                </c:pt>
                <c:pt idx="1605">
                  <c:v>14.0</c:v>
                </c:pt>
                <c:pt idx="1606">
                  <c:v>14.0</c:v>
                </c:pt>
                <c:pt idx="1607">
                  <c:v>14.0</c:v>
                </c:pt>
                <c:pt idx="1608">
                  <c:v>14.0</c:v>
                </c:pt>
                <c:pt idx="1609">
                  <c:v>14.0</c:v>
                </c:pt>
                <c:pt idx="1610">
                  <c:v>14.0</c:v>
                </c:pt>
                <c:pt idx="1611">
                  <c:v>14.0</c:v>
                </c:pt>
                <c:pt idx="1612">
                  <c:v>14.0</c:v>
                </c:pt>
                <c:pt idx="1613">
                  <c:v>14.0</c:v>
                </c:pt>
                <c:pt idx="1614">
                  <c:v>14.0</c:v>
                </c:pt>
                <c:pt idx="1615">
                  <c:v>14.0</c:v>
                </c:pt>
                <c:pt idx="1616">
                  <c:v>14.0</c:v>
                </c:pt>
                <c:pt idx="1617">
                  <c:v>14.0</c:v>
                </c:pt>
                <c:pt idx="1618">
                  <c:v>14.0</c:v>
                </c:pt>
                <c:pt idx="1619">
                  <c:v>14.0</c:v>
                </c:pt>
                <c:pt idx="1620">
                  <c:v>14.0</c:v>
                </c:pt>
                <c:pt idx="1621">
                  <c:v>14.0</c:v>
                </c:pt>
                <c:pt idx="1622">
                  <c:v>14.0</c:v>
                </c:pt>
                <c:pt idx="1623">
                  <c:v>14.0</c:v>
                </c:pt>
                <c:pt idx="1624">
                  <c:v>14.0</c:v>
                </c:pt>
                <c:pt idx="1625">
                  <c:v>14.0</c:v>
                </c:pt>
                <c:pt idx="1626">
                  <c:v>14.0</c:v>
                </c:pt>
                <c:pt idx="1627">
                  <c:v>14.0</c:v>
                </c:pt>
                <c:pt idx="1628">
                  <c:v>14.0</c:v>
                </c:pt>
                <c:pt idx="1629">
                  <c:v>14.0</c:v>
                </c:pt>
                <c:pt idx="1630">
                  <c:v>14.0</c:v>
                </c:pt>
                <c:pt idx="1631">
                  <c:v>14.0</c:v>
                </c:pt>
                <c:pt idx="1632">
                  <c:v>14.0</c:v>
                </c:pt>
                <c:pt idx="1633">
                  <c:v>14.0</c:v>
                </c:pt>
                <c:pt idx="1634">
                  <c:v>14.0</c:v>
                </c:pt>
                <c:pt idx="1635">
                  <c:v>14.0</c:v>
                </c:pt>
                <c:pt idx="1636">
                  <c:v>14.0</c:v>
                </c:pt>
                <c:pt idx="1637">
                  <c:v>14.0</c:v>
                </c:pt>
                <c:pt idx="1638">
                  <c:v>14.0</c:v>
                </c:pt>
                <c:pt idx="1639">
                  <c:v>14.0</c:v>
                </c:pt>
                <c:pt idx="1640">
                  <c:v>14.0</c:v>
                </c:pt>
                <c:pt idx="1641">
                  <c:v>14.0</c:v>
                </c:pt>
                <c:pt idx="1642">
                  <c:v>14.0</c:v>
                </c:pt>
                <c:pt idx="1643">
                  <c:v>14.0</c:v>
                </c:pt>
                <c:pt idx="1644">
                  <c:v>14.0</c:v>
                </c:pt>
                <c:pt idx="1645">
                  <c:v>14.0</c:v>
                </c:pt>
                <c:pt idx="1646">
                  <c:v>14.0</c:v>
                </c:pt>
                <c:pt idx="1647">
                  <c:v>14.0</c:v>
                </c:pt>
                <c:pt idx="1648">
                  <c:v>14.0</c:v>
                </c:pt>
                <c:pt idx="1649">
                  <c:v>14.0</c:v>
                </c:pt>
                <c:pt idx="1650">
                  <c:v>14.0</c:v>
                </c:pt>
                <c:pt idx="1651">
                  <c:v>14.0</c:v>
                </c:pt>
                <c:pt idx="1652">
                  <c:v>14.0</c:v>
                </c:pt>
                <c:pt idx="1653">
                  <c:v>14.0</c:v>
                </c:pt>
                <c:pt idx="1654">
                  <c:v>14.0</c:v>
                </c:pt>
                <c:pt idx="1655">
                  <c:v>14.0</c:v>
                </c:pt>
                <c:pt idx="1656">
                  <c:v>14.0</c:v>
                </c:pt>
                <c:pt idx="1657">
                  <c:v>14.0</c:v>
                </c:pt>
                <c:pt idx="1658">
                  <c:v>14.0</c:v>
                </c:pt>
                <c:pt idx="1659">
                  <c:v>14.0</c:v>
                </c:pt>
                <c:pt idx="1660">
                  <c:v>14.0</c:v>
                </c:pt>
                <c:pt idx="1661">
                  <c:v>14.0</c:v>
                </c:pt>
                <c:pt idx="1662">
                  <c:v>14.0</c:v>
                </c:pt>
                <c:pt idx="1663">
                  <c:v>14.0</c:v>
                </c:pt>
                <c:pt idx="1664">
                  <c:v>14.0</c:v>
                </c:pt>
                <c:pt idx="1665">
                  <c:v>14.0</c:v>
                </c:pt>
                <c:pt idx="1666">
                  <c:v>14.0</c:v>
                </c:pt>
                <c:pt idx="1667">
                  <c:v>14.0</c:v>
                </c:pt>
                <c:pt idx="1668">
                  <c:v>14.0</c:v>
                </c:pt>
                <c:pt idx="1669">
                  <c:v>14.0</c:v>
                </c:pt>
                <c:pt idx="1670">
                  <c:v>14.0</c:v>
                </c:pt>
                <c:pt idx="1671">
                  <c:v>14.0</c:v>
                </c:pt>
                <c:pt idx="1672">
                  <c:v>14.0</c:v>
                </c:pt>
                <c:pt idx="1673">
                  <c:v>14.0</c:v>
                </c:pt>
                <c:pt idx="1674">
                  <c:v>14.0</c:v>
                </c:pt>
                <c:pt idx="1675">
                  <c:v>14.0</c:v>
                </c:pt>
                <c:pt idx="1676">
                  <c:v>14.0</c:v>
                </c:pt>
                <c:pt idx="1677">
                  <c:v>14.0</c:v>
                </c:pt>
                <c:pt idx="1678">
                  <c:v>14.0</c:v>
                </c:pt>
                <c:pt idx="1679">
                  <c:v>14.0</c:v>
                </c:pt>
                <c:pt idx="1680">
                  <c:v>14.0</c:v>
                </c:pt>
                <c:pt idx="1681">
                  <c:v>14.0</c:v>
                </c:pt>
                <c:pt idx="1682">
                  <c:v>14.0</c:v>
                </c:pt>
                <c:pt idx="1683">
                  <c:v>14.0</c:v>
                </c:pt>
                <c:pt idx="1684">
                  <c:v>14.0</c:v>
                </c:pt>
                <c:pt idx="1685">
                  <c:v>14.0</c:v>
                </c:pt>
                <c:pt idx="1686">
                  <c:v>14.0</c:v>
                </c:pt>
                <c:pt idx="1687">
                  <c:v>14.0</c:v>
                </c:pt>
                <c:pt idx="1688">
                  <c:v>14.0</c:v>
                </c:pt>
                <c:pt idx="1689">
                  <c:v>14.0</c:v>
                </c:pt>
                <c:pt idx="1690">
                  <c:v>14.0</c:v>
                </c:pt>
                <c:pt idx="1691">
                  <c:v>14.0</c:v>
                </c:pt>
                <c:pt idx="1692">
                  <c:v>14.0</c:v>
                </c:pt>
                <c:pt idx="1693">
                  <c:v>14.0</c:v>
                </c:pt>
                <c:pt idx="1694">
                  <c:v>14.0</c:v>
                </c:pt>
                <c:pt idx="1695">
                  <c:v>14.0</c:v>
                </c:pt>
                <c:pt idx="1696">
                  <c:v>14.0</c:v>
                </c:pt>
                <c:pt idx="1697">
                  <c:v>14.0</c:v>
                </c:pt>
                <c:pt idx="1698">
                  <c:v>14.0</c:v>
                </c:pt>
                <c:pt idx="1699">
                  <c:v>14.0</c:v>
                </c:pt>
                <c:pt idx="1700">
                  <c:v>14.0</c:v>
                </c:pt>
                <c:pt idx="1701">
                  <c:v>14.0</c:v>
                </c:pt>
                <c:pt idx="1702">
                  <c:v>14.0</c:v>
                </c:pt>
                <c:pt idx="1703">
                  <c:v>14.0</c:v>
                </c:pt>
                <c:pt idx="1704">
                  <c:v>14.0</c:v>
                </c:pt>
                <c:pt idx="1705">
                  <c:v>14.0</c:v>
                </c:pt>
                <c:pt idx="1706">
                  <c:v>14.0</c:v>
                </c:pt>
                <c:pt idx="1707">
                  <c:v>14.0</c:v>
                </c:pt>
                <c:pt idx="1708">
                  <c:v>14.0</c:v>
                </c:pt>
                <c:pt idx="1709">
                  <c:v>14.0</c:v>
                </c:pt>
                <c:pt idx="1710">
                  <c:v>14.0</c:v>
                </c:pt>
                <c:pt idx="1711">
                  <c:v>14.0</c:v>
                </c:pt>
                <c:pt idx="1712">
                  <c:v>14.0</c:v>
                </c:pt>
                <c:pt idx="1713">
                  <c:v>14.0</c:v>
                </c:pt>
                <c:pt idx="1714">
                  <c:v>14.0</c:v>
                </c:pt>
                <c:pt idx="1715">
                  <c:v>14.0</c:v>
                </c:pt>
                <c:pt idx="1716">
                  <c:v>14.0</c:v>
                </c:pt>
                <c:pt idx="1717">
                  <c:v>14.0</c:v>
                </c:pt>
                <c:pt idx="1718">
                  <c:v>14.0</c:v>
                </c:pt>
                <c:pt idx="1719">
                  <c:v>14.0</c:v>
                </c:pt>
                <c:pt idx="1720">
                  <c:v>14.0</c:v>
                </c:pt>
                <c:pt idx="1721">
                  <c:v>14.0</c:v>
                </c:pt>
                <c:pt idx="1722">
                  <c:v>14.0</c:v>
                </c:pt>
                <c:pt idx="1723">
                  <c:v>14.0</c:v>
                </c:pt>
                <c:pt idx="1724">
                  <c:v>14.0</c:v>
                </c:pt>
                <c:pt idx="1725">
                  <c:v>14.0</c:v>
                </c:pt>
                <c:pt idx="1726">
                  <c:v>14.0</c:v>
                </c:pt>
                <c:pt idx="1727">
                  <c:v>14.0</c:v>
                </c:pt>
                <c:pt idx="1728">
                  <c:v>14.0</c:v>
                </c:pt>
                <c:pt idx="1729">
                  <c:v>14.0</c:v>
                </c:pt>
                <c:pt idx="1730">
                  <c:v>14.0</c:v>
                </c:pt>
                <c:pt idx="1731">
                  <c:v>14.0</c:v>
                </c:pt>
                <c:pt idx="1732">
                  <c:v>14.0</c:v>
                </c:pt>
                <c:pt idx="1733">
                  <c:v>14.0</c:v>
                </c:pt>
                <c:pt idx="1734">
                  <c:v>14.0</c:v>
                </c:pt>
                <c:pt idx="1735">
                  <c:v>14.0</c:v>
                </c:pt>
                <c:pt idx="1736">
                  <c:v>14.0</c:v>
                </c:pt>
                <c:pt idx="1737">
                  <c:v>14.0</c:v>
                </c:pt>
                <c:pt idx="1738">
                  <c:v>14.0</c:v>
                </c:pt>
                <c:pt idx="1739">
                  <c:v>14.0</c:v>
                </c:pt>
                <c:pt idx="1740">
                  <c:v>14.0</c:v>
                </c:pt>
                <c:pt idx="1741">
                  <c:v>14.0</c:v>
                </c:pt>
                <c:pt idx="1742">
                  <c:v>14.0</c:v>
                </c:pt>
                <c:pt idx="1743">
                  <c:v>14.0</c:v>
                </c:pt>
                <c:pt idx="1744">
                  <c:v>14.0</c:v>
                </c:pt>
                <c:pt idx="1745">
                  <c:v>14.0</c:v>
                </c:pt>
                <c:pt idx="1746">
                  <c:v>14.0</c:v>
                </c:pt>
                <c:pt idx="1747">
                  <c:v>14.0</c:v>
                </c:pt>
                <c:pt idx="1748">
                  <c:v>14.0</c:v>
                </c:pt>
                <c:pt idx="1749">
                  <c:v>14.0</c:v>
                </c:pt>
                <c:pt idx="1750">
                  <c:v>14.0</c:v>
                </c:pt>
                <c:pt idx="1751">
                  <c:v>14.0</c:v>
                </c:pt>
                <c:pt idx="1752">
                  <c:v>14.0</c:v>
                </c:pt>
                <c:pt idx="1753">
                  <c:v>14.0</c:v>
                </c:pt>
                <c:pt idx="1754">
                  <c:v>14.0</c:v>
                </c:pt>
                <c:pt idx="1755">
                  <c:v>14.0</c:v>
                </c:pt>
                <c:pt idx="1756">
                  <c:v>14.0</c:v>
                </c:pt>
                <c:pt idx="1757">
                  <c:v>14.0</c:v>
                </c:pt>
                <c:pt idx="1758">
                  <c:v>14.0</c:v>
                </c:pt>
                <c:pt idx="1759">
                  <c:v>14.0</c:v>
                </c:pt>
                <c:pt idx="1760">
                  <c:v>14.0</c:v>
                </c:pt>
                <c:pt idx="1761">
                  <c:v>14.0</c:v>
                </c:pt>
                <c:pt idx="1762">
                  <c:v>14.0</c:v>
                </c:pt>
                <c:pt idx="1763">
                  <c:v>14.0</c:v>
                </c:pt>
                <c:pt idx="1764">
                  <c:v>14.0</c:v>
                </c:pt>
                <c:pt idx="1765">
                  <c:v>14.0</c:v>
                </c:pt>
                <c:pt idx="1766">
                  <c:v>14.0</c:v>
                </c:pt>
                <c:pt idx="1767">
                  <c:v>14.0</c:v>
                </c:pt>
                <c:pt idx="1768">
                  <c:v>14.0</c:v>
                </c:pt>
                <c:pt idx="1769">
                  <c:v>14.0</c:v>
                </c:pt>
                <c:pt idx="1770">
                  <c:v>14.0</c:v>
                </c:pt>
                <c:pt idx="1771">
                  <c:v>14.0</c:v>
                </c:pt>
                <c:pt idx="1772">
                  <c:v>14.0</c:v>
                </c:pt>
                <c:pt idx="1773">
                  <c:v>14.0</c:v>
                </c:pt>
                <c:pt idx="1774">
                  <c:v>14.0</c:v>
                </c:pt>
                <c:pt idx="1775">
                  <c:v>14.0</c:v>
                </c:pt>
                <c:pt idx="1776">
                  <c:v>14.0</c:v>
                </c:pt>
                <c:pt idx="1777">
                  <c:v>14.0</c:v>
                </c:pt>
                <c:pt idx="1778">
                  <c:v>14.0</c:v>
                </c:pt>
                <c:pt idx="1779">
                  <c:v>14.0</c:v>
                </c:pt>
                <c:pt idx="1780">
                  <c:v>14.0</c:v>
                </c:pt>
                <c:pt idx="1781">
                  <c:v>14.0</c:v>
                </c:pt>
                <c:pt idx="1782">
                  <c:v>14.0</c:v>
                </c:pt>
                <c:pt idx="1783">
                  <c:v>14.0</c:v>
                </c:pt>
                <c:pt idx="1784">
                  <c:v>14.0</c:v>
                </c:pt>
                <c:pt idx="1785">
                  <c:v>14.0</c:v>
                </c:pt>
                <c:pt idx="1786">
                  <c:v>14.0</c:v>
                </c:pt>
                <c:pt idx="1787">
                  <c:v>14.0</c:v>
                </c:pt>
                <c:pt idx="1788">
                  <c:v>14.0</c:v>
                </c:pt>
                <c:pt idx="1789">
                  <c:v>14.0</c:v>
                </c:pt>
                <c:pt idx="1790">
                  <c:v>14.0</c:v>
                </c:pt>
                <c:pt idx="1791">
                  <c:v>14.0</c:v>
                </c:pt>
                <c:pt idx="1792">
                  <c:v>14.0</c:v>
                </c:pt>
                <c:pt idx="1793">
                  <c:v>14.0</c:v>
                </c:pt>
                <c:pt idx="1794">
                  <c:v>14.0</c:v>
                </c:pt>
                <c:pt idx="1795">
                  <c:v>14.0</c:v>
                </c:pt>
                <c:pt idx="1796">
                  <c:v>14.0</c:v>
                </c:pt>
                <c:pt idx="1797">
                  <c:v>14.0</c:v>
                </c:pt>
                <c:pt idx="1798">
                  <c:v>14.0</c:v>
                </c:pt>
                <c:pt idx="1799">
                  <c:v>14.0</c:v>
                </c:pt>
                <c:pt idx="1800">
                  <c:v>14.0</c:v>
                </c:pt>
                <c:pt idx="1801">
                  <c:v>14.0</c:v>
                </c:pt>
                <c:pt idx="1802">
                  <c:v>14.0</c:v>
                </c:pt>
                <c:pt idx="1803">
                  <c:v>14.0</c:v>
                </c:pt>
                <c:pt idx="1804">
                  <c:v>14.0</c:v>
                </c:pt>
                <c:pt idx="1805">
                  <c:v>14.0</c:v>
                </c:pt>
                <c:pt idx="1806">
                  <c:v>14.0</c:v>
                </c:pt>
                <c:pt idx="1807">
                  <c:v>14.0</c:v>
                </c:pt>
                <c:pt idx="1808">
                  <c:v>14.0</c:v>
                </c:pt>
                <c:pt idx="1809">
                  <c:v>14.0</c:v>
                </c:pt>
                <c:pt idx="1810">
                  <c:v>14.0</c:v>
                </c:pt>
                <c:pt idx="1811">
                  <c:v>14.0</c:v>
                </c:pt>
                <c:pt idx="1812">
                  <c:v>14.0</c:v>
                </c:pt>
                <c:pt idx="1813">
                  <c:v>14.0</c:v>
                </c:pt>
                <c:pt idx="1814">
                  <c:v>14.0</c:v>
                </c:pt>
                <c:pt idx="1815">
                  <c:v>14.0</c:v>
                </c:pt>
                <c:pt idx="1816">
                  <c:v>14.0</c:v>
                </c:pt>
                <c:pt idx="1817">
                  <c:v>14.0</c:v>
                </c:pt>
                <c:pt idx="1818">
                  <c:v>14.0</c:v>
                </c:pt>
                <c:pt idx="1819">
                  <c:v>14.0</c:v>
                </c:pt>
                <c:pt idx="1820">
                  <c:v>14.0</c:v>
                </c:pt>
                <c:pt idx="1821">
                  <c:v>14.0</c:v>
                </c:pt>
                <c:pt idx="1822">
                  <c:v>14.0</c:v>
                </c:pt>
                <c:pt idx="1823">
                  <c:v>14.0</c:v>
                </c:pt>
                <c:pt idx="1824">
                  <c:v>14.0</c:v>
                </c:pt>
                <c:pt idx="1825">
                  <c:v>14.0</c:v>
                </c:pt>
                <c:pt idx="1826">
                  <c:v>14.0</c:v>
                </c:pt>
                <c:pt idx="1827">
                  <c:v>14.0</c:v>
                </c:pt>
                <c:pt idx="1828">
                  <c:v>14.0</c:v>
                </c:pt>
                <c:pt idx="1829">
                  <c:v>14.0</c:v>
                </c:pt>
                <c:pt idx="1830">
                  <c:v>14.0</c:v>
                </c:pt>
                <c:pt idx="1831">
                  <c:v>14.0</c:v>
                </c:pt>
                <c:pt idx="1832">
                  <c:v>14.0</c:v>
                </c:pt>
                <c:pt idx="1833">
                  <c:v>14.0</c:v>
                </c:pt>
                <c:pt idx="1834">
                  <c:v>14.0</c:v>
                </c:pt>
                <c:pt idx="1835">
                  <c:v>14.0</c:v>
                </c:pt>
                <c:pt idx="1836">
                  <c:v>14.0</c:v>
                </c:pt>
                <c:pt idx="1837">
                  <c:v>14.0</c:v>
                </c:pt>
                <c:pt idx="1838">
                  <c:v>14.0</c:v>
                </c:pt>
                <c:pt idx="1839">
                  <c:v>14.0</c:v>
                </c:pt>
                <c:pt idx="1840">
                  <c:v>14.0</c:v>
                </c:pt>
                <c:pt idx="1841">
                  <c:v>14.0</c:v>
                </c:pt>
                <c:pt idx="1842">
                  <c:v>14.0</c:v>
                </c:pt>
                <c:pt idx="1843">
                  <c:v>14.0</c:v>
                </c:pt>
                <c:pt idx="1844">
                  <c:v>14.0</c:v>
                </c:pt>
                <c:pt idx="1845">
                  <c:v>14.0</c:v>
                </c:pt>
                <c:pt idx="1846">
                  <c:v>14.0</c:v>
                </c:pt>
                <c:pt idx="1847">
                  <c:v>14.0</c:v>
                </c:pt>
                <c:pt idx="1848">
                  <c:v>14.0</c:v>
                </c:pt>
                <c:pt idx="1849">
                  <c:v>14.0</c:v>
                </c:pt>
                <c:pt idx="1850">
                  <c:v>14.0</c:v>
                </c:pt>
                <c:pt idx="1851">
                  <c:v>14.0</c:v>
                </c:pt>
                <c:pt idx="1852">
                  <c:v>14.0</c:v>
                </c:pt>
                <c:pt idx="1853">
                  <c:v>14.0</c:v>
                </c:pt>
                <c:pt idx="1854">
                  <c:v>14.0</c:v>
                </c:pt>
                <c:pt idx="1855">
                  <c:v>14.0</c:v>
                </c:pt>
                <c:pt idx="1856">
                  <c:v>14.0</c:v>
                </c:pt>
                <c:pt idx="1857">
                  <c:v>14.0</c:v>
                </c:pt>
                <c:pt idx="1858">
                  <c:v>14.0</c:v>
                </c:pt>
                <c:pt idx="1859">
                  <c:v>14.0</c:v>
                </c:pt>
                <c:pt idx="1860">
                  <c:v>14.0</c:v>
                </c:pt>
                <c:pt idx="1861">
                  <c:v>14.0</c:v>
                </c:pt>
                <c:pt idx="1862">
                  <c:v>14.0</c:v>
                </c:pt>
                <c:pt idx="1863">
                  <c:v>14.0</c:v>
                </c:pt>
                <c:pt idx="1864">
                  <c:v>14.0</c:v>
                </c:pt>
                <c:pt idx="1865">
                  <c:v>14.0</c:v>
                </c:pt>
                <c:pt idx="1866">
                  <c:v>14.0</c:v>
                </c:pt>
                <c:pt idx="1867">
                  <c:v>14.0</c:v>
                </c:pt>
                <c:pt idx="1868">
                  <c:v>14.0</c:v>
                </c:pt>
                <c:pt idx="1869">
                  <c:v>14.0</c:v>
                </c:pt>
                <c:pt idx="1870">
                  <c:v>14.0</c:v>
                </c:pt>
                <c:pt idx="1871">
                  <c:v>14.0</c:v>
                </c:pt>
                <c:pt idx="1872">
                  <c:v>14.0</c:v>
                </c:pt>
                <c:pt idx="1873">
                  <c:v>14.0</c:v>
                </c:pt>
                <c:pt idx="1874">
                  <c:v>14.0</c:v>
                </c:pt>
                <c:pt idx="1875">
                  <c:v>14.0</c:v>
                </c:pt>
                <c:pt idx="1876">
                  <c:v>14.0</c:v>
                </c:pt>
                <c:pt idx="1877">
                  <c:v>14.0</c:v>
                </c:pt>
                <c:pt idx="1878">
                  <c:v>14.0</c:v>
                </c:pt>
                <c:pt idx="1879">
                  <c:v>14.0</c:v>
                </c:pt>
                <c:pt idx="1880">
                  <c:v>14.0</c:v>
                </c:pt>
                <c:pt idx="1881">
                  <c:v>14.0</c:v>
                </c:pt>
                <c:pt idx="1882">
                  <c:v>14.0</c:v>
                </c:pt>
                <c:pt idx="1883">
                  <c:v>14.0</c:v>
                </c:pt>
                <c:pt idx="1884">
                  <c:v>14.0</c:v>
                </c:pt>
                <c:pt idx="1885">
                  <c:v>14.0</c:v>
                </c:pt>
                <c:pt idx="1886">
                  <c:v>14.0</c:v>
                </c:pt>
                <c:pt idx="1887">
                  <c:v>14.0</c:v>
                </c:pt>
                <c:pt idx="1888">
                  <c:v>14.0</c:v>
                </c:pt>
                <c:pt idx="1889">
                  <c:v>14.0</c:v>
                </c:pt>
                <c:pt idx="1890">
                  <c:v>14.0</c:v>
                </c:pt>
                <c:pt idx="1891">
                  <c:v>14.0</c:v>
                </c:pt>
                <c:pt idx="1892">
                  <c:v>14.0</c:v>
                </c:pt>
                <c:pt idx="1893">
                  <c:v>14.0</c:v>
                </c:pt>
                <c:pt idx="1894">
                  <c:v>14.0</c:v>
                </c:pt>
                <c:pt idx="1895">
                  <c:v>14.0</c:v>
                </c:pt>
                <c:pt idx="1896">
                  <c:v>14.0</c:v>
                </c:pt>
                <c:pt idx="1897">
                  <c:v>14.0</c:v>
                </c:pt>
                <c:pt idx="1898">
                  <c:v>14.0</c:v>
                </c:pt>
                <c:pt idx="1899">
                  <c:v>14.0</c:v>
                </c:pt>
                <c:pt idx="1900">
                  <c:v>14.0</c:v>
                </c:pt>
                <c:pt idx="1901">
                  <c:v>14.0</c:v>
                </c:pt>
                <c:pt idx="1902">
                  <c:v>14.0</c:v>
                </c:pt>
                <c:pt idx="1903">
                  <c:v>14.0</c:v>
                </c:pt>
                <c:pt idx="1904">
                  <c:v>14.0</c:v>
                </c:pt>
                <c:pt idx="1905">
                  <c:v>14.0</c:v>
                </c:pt>
                <c:pt idx="1906">
                  <c:v>14.0</c:v>
                </c:pt>
                <c:pt idx="1907">
                  <c:v>14.0</c:v>
                </c:pt>
                <c:pt idx="1908">
                  <c:v>14.0</c:v>
                </c:pt>
                <c:pt idx="1909">
                  <c:v>14.0</c:v>
                </c:pt>
                <c:pt idx="1910">
                  <c:v>14.0</c:v>
                </c:pt>
                <c:pt idx="1911">
                  <c:v>14.0</c:v>
                </c:pt>
                <c:pt idx="1912">
                  <c:v>14.0</c:v>
                </c:pt>
                <c:pt idx="1913">
                  <c:v>14.0</c:v>
                </c:pt>
                <c:pt idx="1914">
                  <c:v>14.0</c:v>
                </c:pt>
                <c:pt idx="1915">
                  <c:v>14.0</c:v>
                </c:pt>
                <c:pt idx="1916">
                  <c:v>14.0</c:v>
                </c:pt>
                <c:pt idx="1917">
                  <c:v>14.0</c:v>
                </c:pt>
                <c:pt idx="1918">
                  <c:v>14.0</c:v>
                </c:pt>
                <c:pt idx="1919">
                  <c:v>14.0</c:v>
                </c:pt>
                <c:pt idx="1920">
                  <c:v>14.0</c:v>
                </c:pt>
                <c:pt idx="1921">
                  <c:v>14.0</c:v>
                </c:pt>
                <c:pt idx="1922">
                  <c:v>14.0</c:v>
                </c:pt>
                <c:pt idx="1923">
                  <c:v>14.0</c:v>
                </c:pt>
                <c:pt idx="1924">
                  <c:v>14.0</c:v>
                </c:pt>
                <c:pt idx="1925">
                  <c:v>14.0</c:v>
                </c:pt>
                <c:pt idx="1926">
                  <c:v>14.0</c:v>
                </c:pt>
                <c:pt idx="1927">
                  <c:v>14.0</c:v>
                </c:pt>
                <c:pt idx="1928">
                  <c:v>14.0</c:v>
                </c:pt>
                <c:pt idx="1929">
                  <c:v>14.0</c:v>
                </c:pt>
                <c:pt idx="1930">
                  <c:v>14.0</c:v>
                </c:pt>
                <c:pt idx="1931">
                  <c:v>14.0</c:v>
                </c:pt>
                <c:pt idx="1932">
                  <c:v>14.0</c:v>
                </c:pt>
                <c:pt idx="1933">
                  <c:v>14.0</c:v>
                </c:pt>
                <c:pt idx="1934">
                  <c:v>14.0</c:v>
                </c:pt>
                <c:pt idx="1935">
                  <c:v>14.0</c:v>
                </c:pt>
                <c:pt idx="1936">
                  <c:v>14.0</c:v>
                </c:pt>
                <c:pt idx="1937">
                  <c:v>14.0</c:v>
                </c:pt>
                <c:pt idx="1938">
                  <c:v>14.0</c:v>
                </c:pt>
                <c:pt idx="1939">
                  <c:v>14.0</c:v>
                </c:pt>
                <c:pt idx="1940">
                  <c:v>14.0</c:v>
                </c:pt>
                <c:pt idx="1941">
                  <c:v>14.0</c:v>
                </c:pt>
                <c:pt idx="1942">
                  <c:v>14.0</c:v>
                </c:pt>
                <c:pt idx="1943">
                  <c:v>14.0</c:v>
                </c:pt>
                <c:pt idx="1944">
                  <c:v>14.0</c:v>
                </c:pt>
                <c:pt idx="1945">
                  <c:v>14.0</c:v>
                </c:pt>
                <c:pt idx="1946">
                  <c:v>14.0</c:v>
                </c:pt>
                <c:pt idx="1947">
                  <c:v>14.0</c:v>
                </c:pt>
                <c:pt idx="1948">
                  <c:v>14.0</c:v>
                </c:pt>
                <c:pt idx="1949">
                  <c:v>14.0</c:v>
                </c:pt>
                <c:pt idx="1950">
                  <c:v>14.0</c:v>
                </c:pt>
                <c:pt idx="1951">
                  <c:v>14.0</c:v>
                </c:pt>
                <c:pt idx="1952">
                  <c:v>14.0</c:v>
                </c:pt>
                <c:pt idx="1953">
                  <c:v>14.0</c:v>
                </c:pt>
                <c:pt idx="1954">
                  <c:v>14.0</c:v>
                </c:pt>
                <c:pt idx="1955">
                  <c:v>14.0</c:v>
                </c:pt>
                <c:pt idx="1956">
                  <c:v>14.0</c:v>
                </c:pt>
                <c:pt idx="1957">
                  <c:v>14.0</c:v>
                </c:pt>
                <c:pt idx="1958">
                  <c:v>14.0</c:v>
                </c:pt>
                <c:pt idx="1959">
                  <c:v>14.0</c:v>
                </c:pt>
                <c:pt idx="1960">
                  <c:v>14.0</c:v>
                </c:pt>
                <c:pt idx="1961">
                  <c:v>14.0</c:v>
                </c:pt>
                <c:pt idx="1962">
                  <c:v>14.0</c:v>
                </c:pt>
                <c:pt idx="1963">
                  <c:v>14.0</c:v>
                </c:pt>
                <c:pt idx="1964">
                  <c:v>14.0</c:v>
                </c:pt>
                <c:pt idx="1965">
                  <c:v>14.0</c:v>
                </c:pt>
                <c:pt idx="1966">
                  <c:v>14.0</c:v>
                </c:pt>
                <c:pt idx="1967">
                  <c:v>14.0</c:v>
                </c:pt>
                <c:pt idx="1968">
                  <c:v>14.0</c:v>
                </c:pt>
                <c:pt idx="1969">
                  <c:v>14.0</c:v>
                </c:pt>
                <c:pt idx="1970">
                  <c:v>14.0</c:v>
                </c:pt>
                <c:pt idx="1971">
                  <c:v>14.0</c:v>
                </c:pt>
                <c:pt idx="1972">
                  <c:v>14.0</c:v>
                </c:pt>
                <c:pt idx="1973">
                  <c:v>14.0</c:v>
                </c:pt>
                <c:pt idx="1974">
                  <c:v>14.0</c:v>
                </c:pt>
                <c:pt idx="1975">
                  <c:v>14.0</c:v>
                </c:pt>
                <c:pt idx="1976">
                  <c:v>14.0</c:v>
                </c:pt>
                <c:pt idx="1977">
                  <c:v>14.0</c:v>
                </c:pt>
                <c:pt idx="1978">
                  <c:v>14.0</c:v>
                </c:pt>
                <c:pt idx="1979">
                  <c:v>14.0</c:v>
                </c:pt>
                <c:pt idx="1980">
                  <c:v>14.0</c:v>
                </c:pt>
                <c:pt idx="1981">
                  <c:v>14.0</c:v>
                </c:pt>
                <c:pt idx="1982">
                  <c:v>14.0</c:v>
                </c:pt>
                <c:pt idx="1983">
                  <c:v>14.0</c:v>
                </c:pt>
                <c:pt idx="1984">
                  <c:v>14.0</c:v>
                </c:pt>
                <c:pt idx="1985">
                  <c:v>14.0</c:v>
                </c:pt>
                <c:pt idx="1986">
                  <c:v>14.0</c:v>
                </c:pt>
                <c:pt idx="1987">
                  <c:v>14.0</c:v>
                </c:pt>
                <c:pt idx="1988">
                  <c:v>14.0</c:v>
                </c:pt>
                <c:pt idx="1989">
                  <c:v>14.0</c:v>
                </c:pt>
                <c:pt idx="1990">
                  <c:v>14.0</c:v>
                </c:pt>
                <c:pt idx="1991">
                  <c:v>14.0</c:v>
                </c:pt>
                <c:pt idx="1992">
                  <c:v>14.0</c:v>
                </c:pt>
                <c:pt idx="1993">
                  <c:v>14.0</c:v>
                </c:pt>
                <c:pt idx="1994">
                  <c:v>14.0</c:v>
                </c:pt>
                <c:pt idx="1995">
                  <c:v>14.0</c:v>
                </c:pt>
                <c:pt idx="1996">
                  <c:v>14.0</c:v>
                </c:pt>
                <c:pt idx="1997">
                  <c:v>14.0</c:v>
                </c:pt>
                <c:pt idx="1998">
                  <c:v>14.0</c:v>
                </c:pt>
                <c:pt idx="1999">
                  <c:v>14.0</c:v>
                </c:pt>
                <c:pt idx="2000">
                  <c:v>14.0</c:v>
                </c:pt>
                <c:pt idx="2001">
                  <c:v>14.0</c:v>
                </c:pt>
                <c:pt idx="2002">
                  <c:v>14.0</c:v>
                </c:pt>
                <c:pt idx="2003">
                  <c:v>14.0</c:v>
                </c:pt>
                <c:pt idx="2004">
                  <c:v>14.0</c:v>
                </c:pt>
                <c:pt idx="2005">
                  <c:v>14.0</c:v>
                </c:pt>
                <c:pt idx="2006">
                  <c:v>14.0</c:v>
                </c:pt>
                <c:pt idx="2007">
                  <c:v>14.0</c:v>
                </c:pt>
                <c:pt idx="2008">
                  <c:v>14.0</c:v>
                </c:pt>
                <c:pt idx="2009">
                  <c:v>14.0</c:v>
                </c:pt>
                <c:pt idx="2010">
                  <c:v>14.0</c:v>
                </c:pt>
                <c:pt idx="2011">
                  <c:v>14.0</c:v>
                </c:pt>
                <c:pt idx="2012">
                  <c:v>14.0</c:v>
                </c:pt>
                <c:pt idx="2013">
                  <c:v>14.0</c:v>
                </c:pt>
                <c:pt idx="2014">
                  <c:v>14.0</c:v>
                </c:pt>
                <c:pt idx="2015">
                  <c:v>14.0</c:v>
                </c:pt>
                <c:pt idx="2016">
                  <c:v>14.0</c:v>
                </c:pt>
                <c:pt idx="2017">
                  <c:v>14.0</c:v>
                </c:pt>
                <c:pt idx="2018">
                  <c:v>14.0</c:v>
                </c:pt>
                <c:pt idx="2019">
                  <c:v>14.0</c:v>
                </c:pt>
                <c:pt idx="2020">
                  <c:v>14.0</c:v>
                </c:pt>
                <c:pt idx="2021">
                  <c:v>14.0</c:v>
                </c:pt>
                <c:pt idx="2022">
                  <c:v>14.0</c:v>
                </c:pt>
                <c:pt idx="2023">
                  <c:v>14.0</c:v>
                </c:pt>
                <c:pt idx="2024">
                  <c:v>14.0</c:v>
                </c:pt>
                <c:pt idx="2025">
                  <c:v>14.0</c:v>
                </c:pt>
                <c:pt idx="2026">
                  <c:v>14.0</c:v>
                </c:pt>
                <c:pt idx="2027">
                  <c:v>14.0</c:v>
                </c:pt>
                <c:pt idx="2028">
                  <c:v>14.0</c:v>
                </c:pt>
                <c:pt idx="2029">
                  <c:v>14.0</c:v>
                </c:pt>
                <c:pt idx="2030">
                  <c:v>14.0</c:v>
                </c:pt>
                <c:pt idx="2031">
                  <c:v>14.0</c:v>
                </c:pt>
                <c:pt idx="2032">
                  <c:v>14.0</c:v>
                </c:pt>
                <c:pt idx="2033">
                  <c:v>14.0</c:v>
                </c:pt>
                <c:pt idx="2034">
                  <c:v>14.0</c:v>
                </c:pt>
                <c:pt idx="2035">
                  <c:v>14.0</c:v>
                </c:pt>
                <c:pt idx="2036">
                  <c:v>14.0</c:v>
                </c:pt>
                <c:pt idx="2037">
                  <c:v>14.0</c:v>
                </c:pt>
                <c:pt idx="2038">
                  <c:v>14.0</c:v>
                </c:pt>
                <c:pt idx="2039">
                  <c:v>14.0</c:v>
                </c:pt>
                <c:pt idx="2040">
                  <c:v>14.0</c:v>
                </c:pt>
                <c:pt idx="2041">
                  <c:v>14.0</c:v>
                </c:pt>
                <c:pt idx="2042">
                  <c:v>14.0</c:v>
                </c:pt>
                <c:pt idx="2043">
                  <c:v>14.0</c:v>
                </c:pt>
                <c:pt idx="2044">
                  <c:v>14.0</c:v>
                </c:pt>
                <c:pt idx="2045">
                  <c:v>14.0</c:v>
                </c:pt>
                <c:pt idx="2046">
                  <c:v>14.0</c:v>
                </c:pt>
                <c:pt idx="2047">
                  <c:v>14.0</c:v>
                </c:pt>
                <c:pt idx="2048">
                  <c:v>14.0</c:v>
                </c:pt>
                <c:pt idx="2049">
                  <c:v>14.0</c:v>
                </c:pt>
                <c:pt idx="2050">
                  <c:v>14.0</c:v>
                </c:pt>
                <c:pt idx="2051">
                  <c:v>14.0</c:v>
                </c:pt>
                <c:pt idx="2052">
                  <c:v>14.0</c:v>
                </c:pt>
                <c:pt idx="2053">
                  <c:v>14.0</c:v>
                </c:pt>
                <c:pt idx="2054">
                  <c:v>14.0</c:v>
                </c:pt>
                <c:pt idx="2055">
                  <c:v>14.0</c:v>
                </c:pt>
                <c:pt idx="2056">
                  <c:v>14.0</c:v>
                </c:pt>
                <c:pt idx="2057">
                  <c:v>14.0</c:v>
                </c:pt>
                <c:pt idx="2058">
                  <c:v>14.0</c:v>
                </c:pt>
                <c:pt idx="2059">
                  <c:v>14.0</c:v>
                </c:pt>
                <c:pt idx="2060">
                  <c:v>14.0</c:v>
                </c:pt>
                <c:pt idx="2061">
                  <c:v>14.0</c:v>
                </c:pt>
                <c:pt idx="2062">
                  <c:v>14.0</c:v>
                </c:pt>
                <c:pt idx="2063">
                  <c:v>14.0</c:v>
                </c:pt>
                <c:pt idx="2064">
                  <c:v>14.0</c:v>
                </c:pt>
                <c:pt idx="2065">
                  <c:v>14.0</c:v>
                </c:pt>
                <c:pt idx="2066">
                  <c:v>14.0</c:v>
                </c:pt>
                <c:pt idx="2067">
                  <c:v>14.0</c:v>
                </c:pt>
                <c:pt idx="2068">
                  <c:v>14.0</c:v>
                </c:pt>
                <c:pt idx="2069">
                  <c:v>14.0</c:v>
                </c:pt>
                <c:pt idx="2070">
                  <c:v>14.0</c:v>
                </c:pt>
                <c:pt idx="2071">
                  <c:v>14.0</c:v>
                </c:pt>
                <c:pt idx="2072">
                  <c:v>14.0</c:v>
                </c:pt>
                <c:pt idx="2073">
                  <c:v>14.0</c:v>
                </c:pt>
                <c:pt idx="2074">
                  <c:v>14.0</c:v>
                </c:pt>
                <c:pt idx="2075">
                  <c:v>14.0</c:v>
                </c:pt>
                <c:pt idx="2076">
                  <c:v>14.0</c:v>
                </c:pt>
                <c:pt idx="2077">
                  <c:v>14.0</c:v>
                </c:pt>
                <c:pt idx="2078">
                  <c:v>14.0</c:v>
                </c:pt>
                <c:pt idx="2079">
                  <c:v>14.0</c:v>
                </c:pt>
                <c:pt idx="2080">
                  <c:v>14.0</c:v>
                </c:pt>
                <c:pt idx="2081">
                  <c:v>14.0</c:v>
                </c:pt>
                <c:pt idx="2082">
                  <c:v>14.0</c:v>
                </c:pt>
                <c:pt idx="2083">
                  <c:v>14.0</c:v>
                </c:pt>
                <c:pt idx="2084">
                  <c:v>14.0</c:v>
                </c:pt>
                <c:pt idx="2085">
                  <c:v>14.0</c:v>
                </c:pt>
                <c:pt idx="2086">
                  <c:v>14.0</c:v>
                </c:pt>
                <c:pt idx="2087">
                  <c:v>14.0</c:v>
                </c:pt>
                <c:pt idx="2088">
                  <c:v>14.0</c:v>
                </c:pt>
                <c:pt idx="2089">
                  <c:v>14.0</c:v>
                </c:pt>
                <c:pt idx="2090">
                  <c:v>14.0</c:v>
                </c:pt>
                <c:pt idx="2091">
                  <c:v>14.0</c:v>
                </c:pt>
                <c:pt idx="2092">
                  <c:v>14.0</c:v>
                </c:pt>
                <c:pt idx="2093">
                  <c:v>14.0</c:v>
                </c:pt>
                <c:pt idx="2094">
                  <c:v>14.0</c:v>
                </c:pt>
                <c:pt idx="2095">
                  <c:v>14.0</c:v>
                </c:pt>
                <c:pt idx="2096">
                  <c:v>14.0</c:v>
                </c:pt>
                <c:pt idx="2097">
                  <c:v>14.0</c:v>
                </c:pt>
                <c:pt idx="2098">
                  <c:v>14.0</c:v>
                </c:pt>
                <c:pt idx="2099">
                  <c:v>14.0</c:v>
                </c:pt>
                <c:pt idx="2100">
                  <c:v>14.0</c:v>
                </c:pt>
                <c:pt idx="2101">
                  <c:v>14.0</c:v>
                </c:pt>
                <c:pt idx="2102">
                  <c:v>14.0</c:v>
                </c:pt>
                <c:pt idx="2103">
                  <c:v>14.0</c:v>
                </c:pt>
                <c:pt idx="2104">
                  <c:v>14.0</c:v>
                </c:pt>
                <c:pt idx="2105">
                  <c:v>14.0</c:v>
                </c:pt>
                <c:pt idx="2106">
                  <c:v>14.0</c:v>
                </c:pt>
                <c:pt idx="2107">
                  <c:v>14.0</c:v>
                </c:pt>
                <c:pt idx="2108">
                  <c:v>14.0</c:v>
                </c:pt>
                <c:pt idx="2109">
                  <c:v>14.0</c:v>
                </c:pt>
                <c:pt idx="2110">
                  <c:v>14.0</c:v>
                </c:pt>
                <c:pt idx="2111">
                  <c:v>14.0</c:v>
                </c:pt>
                <c:pt idx="2112">
                  <c:v>14.0</c:v>
                </c:pt>
                <c:pt idx="2113">
                  <c:v>14.0</c:v>
                </c:pt>
                <c:pt idx="2114">
                  <c:v>14.0</c:v>
                </c:pt>
                <c:pt idx="2115">
                  <c:v>14.0</c:v>
                </c:pt>
                <c:pt idx="2116">
                  <c:v>14.0</c:v>
                </c:pt>
                <c:pt idx="2117">
                  <c:v>14.0</c:v>
                </c:pt>
                <c:pt idx="2118">
                  <c:v>14.0</c:v>
                </c:pt>
                <c:pt idx="2119">
                  <c:v>14.0</c:v>
                </c:pt>
                <c:pt idx="2120">
                  <c:v>14.0</c:v>
                </c:pt>
                <c:pt idx="2121">
                  <c:v>14.0</c:v>
                </c:pt>
                <c:pt idx="2122">
                  <c:v>14.0</c:v>
                </c:pt>
                <c:pt idx="2123">
                  <c:v>14.0</c:v>
                </c:pt>
                <c:pt idx="2124">
                  <c:v>14.0</c:v>
                </c:pt>
                <c:pt idx="2125">
                  <c:v>14.0</c:v>
                </c:pt>
                <c:pt idx="2126">
                  <c:v>14.0</c:v>
                </c:pt>
                <c:pt idx="2127">
                  <c:v>14.0</c:v>
                </c:pt>
                <c:pt idx="2128">
                  <c:v>14.0</c:v>
                </c:pt>
                <c:pt idx="2129">
                  <c:v>14.0</c:v>
                </c:pt>
                <c:pt idx="2130">
                  <c:v>14.0</c:v>
                </c:pt>
                <c:pt idx="2131">
                  <c:v>15.0</c:v>
                </c:pt>
                <c:pt idx="2132">
                  <c:v>15.0</c:v>
                </c:pt>
                <c:pt idx="2133">
                  <c:v>15.0</c:v>
                </c:pt>
                <c:pt idx="2134">
                  <c:v>15.0</c:v>
                </c:pt>
                <c:pt idx="2135">
                  <c:v>15.0</c:v>
                </c:pt>
                <c:pt idx="2136">
                  <c:v>15.0</c:v>
                </c:pt>
                <c:pt idx="2137">
                  <c:v>15.0</c:v>
                </c:pt>
                <c:pt idx="2138">
                  <c:v>15.0</c:v>
                </c:pt>
                <c:pt idx="2139">
                  <c:v>15.0</c:v>
                </c:pt>
                <c:pt idx="2140">
                  <c:v>15.0</c:v>
                </c:pt>
                <c:pt idx="2141">
                  <c:v>15.0</c:v>
                </c:pt>
                <c:pt idx="2142">
                  <c:v>15.0</c:v>
                </c:pt>
                <c:pt idx="2143">
                  <c:v>15.0</c:v>
                </c:pt>
                <c:pt idx="2144">
                  <c:v>15.0</c:v>
                </c:pt>
                <c:pt idx="2145">
                  <c:v>15.0</c:v>
                </c:pt>
                <c:pt idx="2146">
                  <c:v>15.0</c:v>
                </c:pt>
                <c:pt idx="2147">
                  <c:v>15.0</c:v>
                </c:pt>
                <c:pt idx="2148">
                  <c:v>15.0</c:v>
                </c:pt>
                <c:pt idx="2149">
                  <c:v>15.0</c:v>
                </c:pt>
                <c:pt idx="2150">
                  <c:v>15.0</c:v>
                </c:pt>
                <c:pt idx="2151">
                  <c:v>15.0</c:v>
                </c:pt>
                <c:pt idx="2152">
                  <c:v>15.0</c:v>
                </c:pt>
                <c:pt idx="2153">
                  <c:v>15.0</c:v>
                </c:pt>
                <c:pt idx="2154">
                  <c:v>15.0</c:v>
                </c:pt>
                <c:pt idx="2155">
                  <c:v>15.0</c:v>
                </c:pt>
                <c:pt idx="2156">
                  <c:v>15.0</c:v>
                </c:pt>
                <c:pt idx="2157">
                  <c:v>15.0</c:v>
                </c:pt>
                <c:pt idx="2158">
                  <c:v>15.0</c:v>
                </c:pt>
                <c:pt idx="2159">
                  <c:v>15.0</c:v>
                </c:pt>
                <c:pt idx="2160">
                  <c:v>15.0</c:v>
                </c:pt>
                <c:pt idx="2161">
                  <c:v>15.0</c:v>
                </c:pt>
                <c:pt idx="2162">
                  <c:v>15.0</c:v>
                </c:pt>
                <c:pt idx="2163">
                  <c:v>15.0</c:v>
                </c:pt>
                <c:pt idx="2164">
                  <c:v>15.0</c:v>
                </c:pt>
                <c:pt idx="2165">
                  <c:v>15.0</c:v>
                </c:pt>
                <c:pt idx="2166">
                  <c:v>15.0</c:v>
                </c:pt>
                <c:pt idx="2167">
                  <c:v>15.0</c:v>
                </c:pt>
                <c:pt idx="2168">
                  <c:v>15.0</c:v>
                </c:pt>
                <c:pt idx="2169">
                  <c:v>15.0</c:v>
                </c:pt>
                <c:pt idx="2170">
                  <c:v>15.0</c:v>
                </c:pt>
                <c:pt idx="2171">
                  <c:v>15.0</c:v>
                </c:pt>
                <c:pt idx="2172">
                  <c:v>15.0</c:v>
                </c:pt>
                <c:pt idx="2173">
                  <c:v>15.0</c:v>
                </c:pt>
                <c:pt idx="2174">
                  <c:v>15.0</c:v>
                </c:pt>
                <c:pt idx="2175">
                  <c:v>15.0</c:v>
                </c:pt>
                <c:pt idx="2176">
                  <c:v>15.0</c:v>
                </c:pt>
                <c:pt idx="2177">
                  <c:v>15.0</c:v>
                </c:pt>
                <c:pt idx="2178">
                  <c:v>15.0</c:v>
                </c:pt>
                <c:pt idx="2179">
                  <c:v>15.0</c:v>
                </c:pt>
                <c:pt idx="2180">
                  <c:v>15.0</c:v>
                </c:pt>
                <c:pt idx="2181">
                  <c:v>15.0</c:v>
                </c:pt>
                <c:pt idx="2182">
                  <c:v>15.0</c:v>
                </c:pt>
                <c:pt idx="2183">
                  <c:v>15.0</c:v>
                </c:pt>
                <c:pt idx="2184">
                  <c:v>15.0</c:v>
                </c:pt>
                <c:pt idx="2185">
                  <c:v>15.0</c:v>
                </c:pt>
                <c:pt idx="2186">
                  <c:v>15.0</c:v>
                </c:pt>
                <c:pt idx="2187">
                  <c:v>15.0</c:v>
                </c:pt>
                <c:pt idx="2188">
                  <c:v>15.0</c:v>
                </c:pt>
                <c:pt idx="2189">
                  <c:v>15.0</c:v>
                </c:pt>
                <c:pt idx="2190">
                  <c:v>15.0</c:v>
                </c:pt>
                <c:pt idx="2191">
                  <c:v>15.0</c:v>
                </c:pt>
                <c:pt idx="2192">
                  <c:v>15.0</c:v>
                </c:pt>
                <c:pt idx="2193">
                  <c:v>15.0</c:v>
                </c:pt>
                <c:pt idx="2194">
                  <c:v>15.0</c:v>
                </c:pt>
                <c:pt idx="2195">
                  <c:v>15.0</c:v>
                </c:pt>
                <c:pt idx="2196">
                  <c:v>15.0</c:v>
                </c:pt>
                <c:pt idx="2197">
                  <c:v>15.0</c:v>
                </c:pt>
                <c:pt idx="2198">
                  <c:v>15.0</c:v>
                </c:pt>
                <c:pt idx="2199">
                  <c:v>15.0</c:v>
                </c:pt>
                <c:pt idx="2200">
                  <c:v>15.0</c:v>
                </c:pt>
                <c:pt idx="2201">
                  <c:v>15.0</c:v>
                </c:pt>
                <c:pt idx="2202">
                  <c:v>15.0</c:v>
                </c:pt>
                <c:pt idx="2203">
                  <c:v>15.0</c:v>
                </c:pt>
                <c:pt idx="2204">
                  <c:v>15.0</c:v>
                </c:pt>
                <c:pt idx="2205">
                  <c:v>15.0</c:v>
                </c:pt>
                <c:pt idx="2206">
                  <c:v>15.0</c:v>
                </c:pt>
                <c:pt idx="2207">
                  <c:v>15.0</c:v>
                </c:pt>
                <c:pt idx="2208">
                  <c:v>15.0</c:v>
                </c:pt>
                <c:pt idx="2209">
                  <c:v>15.0</c:v>
                </c:pt>
                <c:pt idx="2210">
                  <c:v>15.0</c:v>
                </c:pt>
                <c:pt idx="2211">
                  <c:v>15.0</c:v>
                </c:pt>
                <c:pt idx="2212">
                  <c:v>15.0</c:v>
                </c:pt>
                <c:pt idx="2213">
                  <c:v>15.0</c:v>
                </c:pt>
                <c:pt idx="2214">
                  <c:v>15.0</c:v>
                </c:pt>
                <c:pt idx="2215">
                  <c:v>15.0</c:v>
                </c:pt>
                <c:pt idx="2216">
                  <c:v>15.0</c:v>
                </c:pt>
                <c:pt idx="2217">
                  <c:v>15.0</c:v>
                </c:pt>
                <c:pt idx="2218">
                  <c:v>15.0</c:v>
                </c:pt>
                <c:pt idx="2219">
                  <c:v>15.0</c:v>
                </c:pt>
                <c:pt idx="2220">
                  <c:v>15.0</c:v>
                </c:pt>
                <c:pt idx="2221">
                  <c:v>15.0</c:v>
                </c:pt>
                <c:pt idx="2222">
                  <c:v>15.0</c:v>
                </c:pt>
                <c:pt idx="2223">
                  <c:v>15.0</c:v>
                </c:pt>
                <c:pt idx="2224">
                  <c:v>15.0</c:v>
                </c:pt>
                <c:pt idx="2225">
                  <c:v>15.0</c:v>
                </c:pt>
                <c:pt idx="2226">
                  <c:v>15.0</c:v>
                </c:pt>
                <c:pt idx="2227">
                  <c:v>15.0</c:v>
                </c:pt>
                <c:pt idx="2228">
                  <c:v>15.0</c:v>
                </c:pt>
                <c:pt idx="2229">
                  <c:v>15.0</c:v>
                </c:pt>
                <c:pt idx="2230">
                  <c:v>15.0</c:v>
                </c:pt>
                <c:pt idx="2231">
                  <c:v>15.0</c:v>
                </c:pt>
                <c:pt idx="2232">
                  <c:v>15.0</c:v>
                </c:pt>
                <c:pt idx="2233">
                  <c:v>15.0</c:v>
                </c:pt>
                <c:pt idx="2234">
                  <c:v>15.0</c:v>
                </c:pt>
                <c:pt idx="2235">
                  <c:v>15.0</c:v>
                </c:pt>
                <c:pt idx="2236">
                  <c:v>15.0</c:v>
                </c:pt>
                <c:pt idx="2237">
                  <c:v>15.0</c:v>
                </c:pt>
                <c:pt idx="2238">
                  <c:v>15.0</c:v>
                </c:pt>
                <c:pt idx="2239">
                  <c:v>15.0</c:v>
                </c:pt>
                <c:pt idx="2240">
                  <c:v>15.0</c:v>
                </c:pt>
                <c:pt idx="2241">
                  <c:v>15.0</c:v>
                </c:pt>
                <c:pt idx="2242">
                  <c:v>15.0</c:v>
                </c:pt>
                <c:pt idx="2243">
                  <c:v>15.0</c:v>
                </c:pt>
                <c:pt idx="2244">
                  <c:v>15.0</c:v>
                </c:pt>
                <c:pt idx="2245">
                  <c:v>15.0</c:v>
                </c:pt>
                <c:pt idx="2246">
                  <c:v>15.0</c:v>
                </c:pt>
                <c:pt idx="2247">
                  <c:v>15.0</c:v>
                </c:pt>
                <c:pt idx="2248">
                  <c:v>15.0</c:v>
                </c:pt>
                <c:pt idx="2249">
                  <c:v>15.0</c:v>
                </c:pt>
                <c:pt idx="2250">
                  <c:v>16.0</c:v>
                </c:pt>
                <c:pt idx="2251">
                  <c:v>17.0</c:v>
                </c:pt>
                <c:pt idx="2252">
                  <c:v>17.0</c:v>
                </c:pt>
                <c:pt idx="2253">
                  <c:v>17.0</c:v>
                </c:pt>
                <c:pt idx="2254">
                  <c:v>17.0</c:v>
                </c:pt>
                <c:pt idx="2255">
                  <c:v>17.0</c:v>
                </c:pt>
                <c:pt idx="2256">
                  <c:v>17.0</c:v>
                </c:pt>
                <c:pt idx="2257">
                  <c:v>17.0</c:v>
                </c:pt>
                <c:pt idx="2258">
                  <c:v>17.0</c:v>
                </c:pt>
                <c:pt idx="2259">
                  <c:v>17.0</c:v>
                </c:pt>
                <c:pt idx="2260">
                  <c:v>17.0</c:v>
                </c:pt>
                <c:pt idx="2261">
                  <c:v>17.0</c:v>
                </c:pt>
                <c:pt idx="2262">
                  <c:v>17.0</c:v>
                </c:pt>
                <c:pt idx="2263">
                  <c:v>17.0</c:v>
                </c:pt>
                <c:pt idx="2264">
                  <c:v>17.0</c:v>
                </c:pt>
                <c:pt idx="2265">
                  <c:v>17.0</c:v>
                </c:pt>
                <c:pt idx="2266">
                  <c:v>17.0</c:v>
                </c:pt>
                <c:pt idx="2267">
                  <c:v>17.0</c:v>
                </c:pt>
                <c:pt idx="2268">
                  <c:v>17.0</c:v>
                </c:pt>
                <c:pt idx="2269">
                  <c:v>17.0</c:v>
                </c:pt>
                <c:pt idx="2270">
                  <c:v>17.0</c:v>
                </c:pt>
                <c:pt idx="2271">
                  <c:v>17.0</c:v>
                </c:pt>
                <c:pt idx="2272">
                  <c:v>17.0</c:v>
                </c:pt>
                <c:pt idx="2273">
                  <c:v>17.0</c:v>
                </c:pt>
                <c:pt idx="2274">
                  <c:v>17.0</c:v>
                </c:pt>
                <c:pt idx="2275">
                  <c:v>17.0</c:v>
                </c:pt>
                <c:pt idx="2276">
                  <c:v>17.0</c:v>
                </c:pt>
                <c:pt idx="2277">
                  <c:v>17.0</c:v>
                </c:pt>
                <c:pt idx="2278">
                  <c:v>17.0</c:v>
                </c:pt>
                <c:pt idx="2279">
                  <c:v>17.0</c:v>
                </c:pt>
                <c:pt idx="2280">
                  <c:v>17.0</c:v>
                </c:pt>
                <c:pt idx="2281">
                  <c:v>17.0</c:v>
                </c:pt>
                <c:pt idx="2282">
                  <c:v>17.0</c:v>
                </c:pt>
                <c:pt idx="2283">
                  <c:v>17.0</c:v>
                </c:pt>
                <c:pt idx="2284">
                  <c:v>17.0</c:v>
                </c:pt>
                <c:pt idx="2285">
                  <c:v>17.0</c:v>
                </c:pt>
                <c:pt idx="2286">
                  <c:v>17.0</c:v>
                </c:pt>
                <c:pt idx="2287">
                  <c:v>17.0</c:v>
                </c:pt>
                <c:pt idx="2288">
                  <c:v>17.0</c:v>
                </c:pt>
                <c:pt idx="2289">
                  <c:v>17.0</c:v>
                </c:pt>
                <c:pt idx="2290">
                  <c:v>17.0</c:v>
                </c:pt>
                <c:pt idx="2291">
                  <c:v>17.0</c:v>
                </c:pt>
                <c:pt idx="2292">
                  <c:v>17.0</c:v>
                </c:pt>
                <c:pt idx="2293">
                  <c:v>17.0</c:v>
                </c:pt>
                <c:pt idx="2294">
                  <c:v>17.0</c:v>
                </c:pt>
                <c:pt idx="2295">
                  <c:v>17.0</c:v>
                </c:pt>
                <c:pt idx="2296">
                  <c:v>17.0</c:v>
                </c:pt>
                <c:pt idx="2297">
                  <c:v>17.0</c:v>
                </c:pt>
                <c:pt idx="2298">
                  <c:v>17.0</c:v>
                </c:pt>
                <c:pt idx="2299">
                  <c:v>17.0</c:v>
                </c:pt>
                <c:pt idx="2300">
                  <c:v>17.0</c:v>
                </c:pt>
                <c:pt idx="2301">
                  <c:v>17.0</c:v>
                </c:pt>
                <c:pt idx="2302">
                  <c:v>17.0</c:v>
                </c:pt>
                <c:pt idx="2303">
                  <c:v>17.0</c:v>
                </c:pt>
                <c:pt idx="2304">
                  <c:v>17.0</c:v>
                </c:pt>
                <c:pt idx="2305">
                  <c:v>17.0</c:v>
                </c:pt>
                <c:pt idx="2306">
                  <c:v>17.0</c:v>
                </c:pt>
                <c:pt idx="2307">
                  <c:v>17.0</c:v>
                </c:pt>
                <c:pt idx="2308">
                  <c:v>17.0</c:v>
                </c:pt>
                <c:pt idx="2309">
                  <c:v>17.0</c:v>
                </c:pt>
                <c:pt idx="2310">
                  <c:v>17.0</c:v>
                </c:pt>
                <c:pt idx="2311">
                  <c:v>17.0</c:v>
                </c:pt>
                <c:pt idx="2312">
                  <c:v>17.0</c:v>
                </c:pt>
                <c:pt idx="2313">
                  <c:v>17.0</c:v>
                </c:pt>
                <c:pt idx="2314">
                  <c:v>17.0</c:v>
                </c:pt>
                <c:pt idx="2315">
                  <c:v>17.0</c:v>
                </c:pt>
                <c:pt idx="2316">
                  <c:v>17.0</c:v>
                </c:pt>
                <c:pt idx="2317">
                  <c:v>17.0</c:v>
                </c:pt>
                <c:pt idx="2318">
                  <c:v>17.0</c:v>
                </c:pt>
                <c:pt idx="2319">
                  <c:v>17.0</c:v>
                </c:pt>
                <c:pt idx="2320">
                  <c:v>17.0</c:v>
                </c:pt>
                <c:pt idx="2321">
                  <c:v>17.0</c:v>
                </c:pt>
                <c:pt idx="2322">
                  <c:v>17.0</c:v>
                </c:pt>
                <c:pt idx="2323">
                  <c:v>17.0</c:v>
                </c:pt>
                <c:pt idx="2324">
                  <c:v>17.0</c:v>
                </c:pt>
                <c:pt idx="2325">
                  <c:v>17.0</c:v>
                </c:pt>
                <c:pt idx="2326">
                  <c:v>17.0</c:v>
                </c:pt>
                <c:pt idx="2327">
                  <c:v>17.0</c:v>
                </c:pt>
                <c:pt idx="2328">
                  <c:v>17.0</c:v>
                </c:pt>
                <c:pt idx="2329">
                  <c:v>17.0</c:v>
                </c:pt>
                <c:pt idx="2330">
                  <c:v>17.0</c:v>
                </c:pt>
                <c:pt idx="2331">
                  <c:v>17.0</c:v>
                </c:pt>
                <c:pt idx="2332">
                  <c:v>17.0</c:v>
                </c:pt>
                <c:pt idx="2333">
                  <c:v>17.0</c:v>
                </c:pt>
                <c:pt idx="2334">
                  <c:v>17.0</c:v>
                </c:pt>
                <c:pt idx="2335">
                  <c:v>17.0</c:v>
                </c:pt>
                <c:pt idx="2336">
                  <c:v>17.0</c:v>
                </c:pt>
                <c:pt idx="2337">
                  <c:v>17.0</c:v>
                </c:pt>
                <c:pt idx="2338">
                  <c:v>17.0</c:v>
                </c:pt>
                <c:pt idx="2339">
                  <c:v>17.0</c:v>
                </c:pt>
                <c:pt idx="2340">
                  <c:v>17.0</c:v>
                </c:pt>
                <c:pt idx="2341">
                  <c:v>17.0</c:v>
                </c:pt>
                <c:pt idx="2342">
                  <c:v>17.0</c:v>
                </c:pt>
                <c:pt idx="2343">
                  <c:v>17.0</c:v>
                </c:pt>
                <c:pt idx="2344">
                  <c:v>17.0</c:v>
                </c:pt>
                <c:pt idx="2345">
                  <c:v>17.0</c:v>
                </c:pt>
                <c:pt idx="2346">
                  <c:v>17.0</c:v>
                </c:pt>
                <c:pt idx="2347">
                  <c:v>17.0</c:v>
                </c:pt>
                <c:pt idx="2348">
                  <c:v>17.0</c:v>
                </c:pt>
                <c:pt idx="2349">
                  <c:v>17.0</c:v>
                </c:pt>
                <c:pt idx="2350">
                  <c:v>17.0</c:v>
                </c:pt>
                <c:pt idx="2351">
                  <c:v>17.0</c:v>
                </c:pt>
                <c:pt idx="2352">
                  <c:v>17.0</c:v>
                </c:pt>
                <c:pt idx="2353">
                  <c:v>17.0</c:v>
                </c:pt>
                <c:pt idx="2354">
                  <c:v>17.0</c:v>
                </c:pt>
                <c:pt idx="2355">
                  <c:v>17.0</c:v>
                </c:pt>
                <c:pt idx="2356">
                  <c:v>17.0</c:v>
                </c:pt>
                <c:pt idx="2357">
                  <c:v>17.0</c:v>
                </c:pt>
                <c:pt idx="2358">
                  <c:v>17.0</c:v>
                </c:pt>
                <c:pt idx="2359">
                  <c:v>17.0</c:v>
                </c:pt>
                <c:pt idx="2360">
                  <c:v>17.0</c:v>
                </c:pt>
                <c:pt idx="2361">
                  <c:v>17.0</c:v>
                </c:pt>
                <c:pt idx="2362">
                  <c:v>17.0</c:v>
                </c:pt>
                <c:pt idx="2363">
                  <c:v>17.0</c:v>
                </c:pt>
                <c:pt idx="2364">
                  <c:v>17.0</c:v>
                </c:pt>
                <c:pt idx="2365">
                  <c:v>17.0</c:v>
                </c:pt>
                <c:pt idx="2366">
                  <c:v>17.0</c:v>
                </c:pt>
                <c:pt idx="2367">
                  <c:v>17.0</c:v>
                </c:pt>
                <c:pt idx="2368">
                  <c:v>17.0</c:v>
                </c:pt>
                <c:pt idx="2369">
                  <c:v>17.0</c:v>
                </c:pt>
                <c:pt idx="2370">
                  <c:v>17.0</c:v>
                </c:pt>
                <c:pt idx="2371">
                  <c:v>17.0</c:v>
                </c:pt>
                <c:pt idx="2372">
                  <c:v>17.0</c:v>
                </c:pt>
                <c:pt idx="2373">
                  <c:v>17.0</c:v>
                </c:pt>
                <c:pt idx="2374">
                  <c:v>17.0</c:v>
                </c:pt>
                <c:pt idx="2375">
                  <c:v>17.0</c:v>
                </c:pt>
                <c:pt idx="2376">
                  <c:v>17.0</c:v>
                </c:pt>
                <c:pt idx="2377">
                  <c:v>17.0</c:v>
                </c:pt>
                <c:pt idx="2378">
                  <c:v>17.0</c:v>
                </c:pt>
                <c:pt idx="2379">
                  <c:v>17.0</c:v>
                </c:pt>
                <c:pt idx="2380">
                  <c:v>17.0</c:v>
                </c:pt>
                <c:pt idx="2381">
                  <c:v>17.0</c:v>
                </c:pt>
                <c:pt idx="2382">
                  <c:v>17.0</c:v>
                </c:pt>
                <c:pt idx="2383">
                  <c:v>17.0</c:v>
                </c:pt>
                <c:pt idx="2384">
                  <c:v>17.0</c:v>
                </c:pt>
                <c:pt idx="2385">
                  <c:v>17.0</c:v>
                </c:pt>
                <c:pt idx="2386">
                  <c:v>17.0</c:v>
                </c:pt>
                <c:pt idx="2387">
                  <c:v>17.0</c:v>
                </c:pt>
                <c:pt idx="2388">
                  <c:v>17.0</c:v>
                </c:pt>
                <c:pt idx="2389">
                  <c:v>17.0</c:v>
                </c:pt>
                <c:pt idx="2390">
                  <c:v>17.0</c:v>
                </c:pt>
                <c:pt idx="2391">
                  <c:v>17.0</c:v>
                </c:pt>
                <c:pt idx="2392">
                  <c:v>17.0</c:v>
                </c:pt>
                <c:pt idx="2393">
                  <c:v>17.0</c:v>
                </c:pt>
                <c:pt idx="2394">
                  <c:v>17.0</c:v>
                </c:pt>
                <c:pt idx="2395">
                  <c:v>17.0</c:v>
                </c:pt>
                <c:pt idx="2396">
                  <c:v>17.0</c:v>
                </c:pt>
                <c:pt idx="2397">
                  <c:v>17.0</c:v>
                </c:pt>
                <c:pt idx="2398">
                  <c:v>17.0</c:v>
                </c:pt>
                <c:pt idx="2399">
                  <c:v>17.0</c:v>
                </c:pt>
                <c:pt idx="2400">
                  <c:v>17.0</c:v>
                </c:pt>
                <c:pt idx="2401">
                  <c:v>17.0</c:v>
                </c:pt>
                <c:pt idx="2402">
                  <c:v>17.0</c:v>
                </c:pt>
                <c:pt idx="2403">
                  <c:v>17.0</c:v>
                </c:pt>
                <c:pt idx="2404">
                  <c:v>17.0</c:v>
                </c:pt>
                <c:pt idx="2405">
                  <c:v>17.0</c:v>
                </c:pt>
                <c:pt idx="2406">
                  <c:v>17.0</c:v>
                </c:pt>
                <c:pt idx="2407">
                  <c:v>17.0</c:v>
                </c:pt>
                <c:pt idx="2408">
                  <c:v>17.0</c:v>
                </c:pt>
                <c:pt idx="2409">
                  <c:v>17.0</c:v>
                </c:pt>
                <c:pt idx="2410">
                  <c:v>17.0</c:v>
                </c:pt>
                <c:pt idx="2411">
                  <c:v>17.0</c:v>
                </c:pt>
                <c:pt idx="2412">
                  <c:v>17.0</c:v>
                </c:pt>
                <c:pt idx="2413">
                  <c:v>17.0</c:v>
                </c:pt>
                <c:pt idx="2414">
                  <c:v>17.0</c:v>
                </c:pt>
                <c:pt idx="2415">
                  <c:v>17.0</c:v>
                </c:pt>
                <c:pt idx="2416">
                  <c:v>17.0</c:v>
                </c:pt>
                <c:pt idx="2417">
                  <c:v>17.0</c:v>
                </c:pt>
                <c:pt idx="2418">
                  <c:v>17.0</c:v>
                </c:pt>
                <c:pt idx="2419">
                  <c:v>17.0</c:v>
                </c:pt>
                <c:pt idx="2420">
                  <c:v>17.0</c:v>
                </c:pt>
                <c:pt idx="2421">
                  <c:v>17.0</c:v>
                </c:pt>
                <c:pt idx="2422">
                  <c:v>17.0</c:v>
                </c:pt>
                <c:pt idx="2423">
                  <c:v>17.0</c:v>
                </c:pt>
                <c:pt idx="2424">
                  <c:v>17.0</c:v>
                </c:pt>
                <c:pt idx="2425">
                  <c:v>17.0</c:v>
                </c:pt>
                <c:pt idx="2426">
                  <c:v>17.0</c:v>
                </c:pt>
                <c:pt idx="2427">
                  <c:v>17.0</c:v>
                </c:pt>
                <c:pt idx="2428">
                  <c:v>17.0</c:v>
                </c:pt>
                <c:pt idx="2429">
                  <c:v>17.0</c:v>
                </c:pt>
                <c:pt idx="2430">
                  <c:v>17.0</c:v>
                </c:pt>
                <c:pt idx="2431">
                  <c:v>17.0</c:v>
                </c:pt>
                <c:pt idx="2432">
                  <c:v>17.0</c:v>
                </c:pt>
                <c:pt idx="2433">
                  <c:v>17.0</c:v>
                </c:pt>
                <c:pt idx="2434">
                  <c:v>17.0</c:v>
                </c:pt>
                <c:pt idx="2435">
                  <c:v>17.0</c:v>
                </c:pt>
                <c:pt idx="2436">
                  <c:v>17.0</c:v>
                </c:pt>
                <c:pt idx="2437">
                  <c:v>17.0</c:v>
                </c:pt>
                <c:pt idx="2438">
                  <c:v>17.0</c:v>
                </c:pt>
                <c:pt idx="2439">
                  <c:v>17.0</c:v>
                </c:pt>
                <c:pt idx="2440">
                  <c:v>17.0</c:v>
                </c:pt>
                <c:pt idx="2441">
                  <c:v>17.0</c:v>
                </c:pt>
                <c:pt idx="2442">
                  <c:v>17.0</c:v>
                </c:pt>
                <c:pt idx="2443">
                  <c:v>17.0</c:v>
                </c:pt>
                <c:pt idx="2444">
                  <c:v>17.0</c:v>
                </c:pt>
                <c:pt idx="2445">
                  <c:v>17.0</c:v>
                </c:pt>
                <c:pt idx="2446">
                  <c:v>17.0</c:v>
                </c:pt>
                <c:pt idx="2447">
                  <c:v>17.0</c:v>
                </c:pt>
                <c:pt idx="2448">
                  <c:v>17.0</c:v>
                </c:pt>
                <c:pt idx="2449">
                  <c:v>17.0</c:v>
                </c:pt>
                <c:pt idx="2450">
                  <c:v>17.0</c:v>
                </c:pt>
                <c:pt idx="2451">
                  <c:v>17.0</c:v>
                </c:pt>
                <c:pt idx="2452">
                  <c:v>17.0</c:v>
                </c:pt>
                <c:pt idx="2453">
                  <c:v>17.0</c:v>
                </c:pt>
                <c:pt idx="2454">
                  <c:v>17.0</c:v>
                </c:pt>
                <c:pt idx="2455">
                  <c:v>17.0</c:v>
                </c:pt>
                <c:pt idx="2456">
                  <c:v>17.0</c:v>
                </c:pt>
                <c:pt idx="2457">
                  <c:v>17.0</c:v>
                </c:pt>
                <c:pt idx="2458">
                  <c:v>17.0</c:v>
                </c:pt>
                <c:pt idx="2459">
                  <c:v>17.0</c:v>
                </c:pt>
                <c:pt idx="2460">
                  <c:v>17.0</c:v>
                </c:pt>
                <c:pt idx="2461">
                  <c:v>17.0</c:v>
                </c:pt>
                <c:pt idx="2462">
                  <c:v>17.0</c:v>
                </c:pt>
                <c:pt idx="2463">
                  <c:v>17.0</c:v>
                </c:pt>
                <c:pt idx="2464">
                  <c:v>17.0</c:v>
                </c:pt>
                <c:pt idx="2465">
                  <c:v>17.0</c:v>
                </c:pt>
                <c:pt idx="2466">
                  <c:v>17.0</c:v>
                </c:pt>
                <c:pt idx="2467">
                  <c:v>17.0</c:v>
                </c:pt>
                <c:pt idx="2468">
                  <c:v>17.0</c:v>
                </c:pt>
                <c:pt idx="2469">
                  <c:v>17.0</c:v>
                </c:pt>
                <c:pt idx="2470">
                  <c:v>17.0</c:v>
                </c:pt>
                <c:pt idx="2471">
                  <c:v>17.0</c:v>
                </c:pt>
                <c:pt idx="2472">
                  <c:v>17.0</c:v>
                </c:pt>
                <c:pt idx="2473">
                  <c:v>17.0</c:v>
                </c:pt>
                <c:pt idx="2474">
                  <c:v>17.0</c:v>
                </c:pt>
                <c:pt idx="2475">
                  <c:v>17.0</c:v>
                </c:pt>
                <c:pt idx="2476">
                  <c:v>17.0</c:v>
                </c:pt>
                <c:pt idx="2477">
                  <c:v>17.0</c:v>
                </c:pt>
                <c:pt idx="2478">
                  <c:v>17.0</c:v>
                </c:pt>
                <c:pt idx="2479">
                  <c:v>17.0</c:v>
                </c:pt>
                <c:pt idx="2480">
                  <c:v>17.0</c:v>
                </c:pt>
                <c:pt idx="2481">
                  <c:v>17.0</c:v>
                </c:pt>
                <c:pt idx="2482">
                  <c:v>17.0</c:v>
                </c:pt>
                <c:pt idx="2483">
                  <c:v>17.0</c:v>
                </c:pt>
                <c:pt idx="2484">
                  <c:v>17.0</c:v>
                </c:pt>
                <c:pt idx="2485">
                  <c:v>17.0</c:v>
                </c:pt>
                <c:pt idx="2486">
                  <c:v>17.0</c:v>
                </c:pt>
                <c:pt idx="2487">
                  <c:v>17.0</c:v>
                </c:pt>
                <c:pt idx="2488">
                  <c:v>17.0</c:v>
                </c:pt>
                <c:pt idx="2489">
                  <c:v>17.0</c:v>
                </c:pt>
                <c:pt idx="2490">
                  <c:v>17.0</c:v>
                </c:pt>
                <c:pt idx="2491">
                  <c:v>17.0</c:v>
                </c:pt>
                <c:pt idx="2492">
                  <c:v>17.0</c:v>
                </c:pt>
                <c:pt idx="2493">
                  <c:v>17.0</c:v>
                </c:pt>
                <c:pt idx="2494">
                  <c:v>17.0</c:v>
                </c:pt>
                <c:pt idx="2495">
                  <c:v>17.0</c:v>
                </c:pt>
                <c:pt idx="2496">
                  <c:v>17.0</c:v>
                </c:pt>
                <c:pt idx="2497">
                  <c:v>17.0</c:v>
                </c:pt>
                <c:pt idx="2498">
                  <c:v>17.0</c:v>
                </c:pt>
                <c:pt idx="2499">
                  <c:v>17.0</c:v>
                </c:pt>
                <c:pt idx="2500">
                  <c:v>17.0</c:v>
                </c:pt>
                <c:pt idx="2501">
                  <c:v>17.0</c:v>
                </c:pt>
                <c:pt idx="2502">
                  <c:v>17.0</c:v>
                </c:pt>
                <c:pt idx="2503">
                  <c:v>17.0</c:v>
                </c:pt>
                <c:pt idx="2504">
                  <c:v>17.0</c:v>
                </c:pt>
                <c:pt idx="2505">
                  <c:v>17.0</c:v>
                </c:pt>
                <c:pt idx="2506">
                  <c:v>17.0</c:v>
                </c:pt>
                <c:pt idx="2507">
                  <c:v>17.0</c:v>
                </c:pt>
                <c:pt idx="2508">
                  <c:v>17.0</c:v>
                </c:pt>
                <c:pt idx="2509">
                  <c:v>17.0</c:v>
                </c:pt>
                <c:pt idx="2510">
                  <c:v>17.0</c:v>
                </c:pt>
                <c:pt idx="2511">
                  <c:v>17.0</c:v>
                </c:pt>
                <c:pt idx="2512">
                  <c:v>17.0</c:v>
                </c:pt>
                <c:pt idx="2513">
                  <c:v>17.0</c:v>
                </c:pt>
                <c:pt idx="2514">
                  <c:v>17.0</c:v>
                </c:pt>
                <c:pt idx="2515">
                  <c:v>17.0</c:v>
                </c:pt>
                <c:pt idx="2516">
                  <c:v>17.0</c:v>
                </c:pt>
                <c:pt idx="2517">
                  <c:v>17.0</c:v>
                </c:pt>
                <c:pt idx="2518">
                  <c:v>17.0</c:v>
                </c:pt>
                <c:pt idx="2519">
                  <c:v>17.0</c:v>
                </c:pt>
                <c:pt idx="2520">
                  <c:v>17.0</c:v>
                </c:pt>
                <c:pt idx="2521">
                  <c:v>17.0</c:v>
                </c:pt>
                <c:pt idx="2522">
                  <c:v>17.0</c:v>
                </c:pt>
                <c:pt idx="2523">
                  <c:v>17.0</c:v>
                </c:pt>
                <c:pt idx="2524">
                  <c:v>17.0</c:v>
                </c:pt>
                <c:pt idx="2525">
                  <c:v>17.0</c:v>
                </c:pt>
                <c:pt idx="2526">
                  <c:v>17.0</c:v>
                </c:pt>
                <c:pt idx="2527">
                  <c:v>17.0</c:v>
                </c:pt>
                <c:pt idx="2528">
                  <c:v>17.0</c:v>
                </c:pt>
                <c:pt idx="2529">
                  <c:v>17.0</c:v>
                </c:pt>
                <c:pt idx="2530">
                  <c:v>17.0</c:v>
                </c:pt>
                <c:pt idx="2531">
                  <c:v>17.0</c:v>
                </c:pt>
                <c:pt idx="2532">
                  <c:v>17.0</c:v>
                </c:pt>
                <c:pt idx="2533">
                  <c:v>17.0</c:v>
                </c:pt>
                <c:pt idx="2534">
                  <c:v>17.0</c:v>
                </c:pt>
                <c:pt idx="2535">
                  <c:v>17.0</c:v>
                </c:pt>
                <c:pt idx="2536">
                  <c:v>17.0</c:v>
                </c:pt>
                <c:pt idx="2537">
                  <c:v>17.0</c:v>
                </c:pt>
                <c:pt idx="2538">
                  <c:v>17.0</c:v>
                </c:pt>
                <c:pt idx="2539">
                  <c:v>17.0</c:v>
                </c:pt>
                <c:pt idx="2540">
                  <c:v>17.0</c:v>
                </c:pt>
                <c:pt idx="2541">
                  <c:v>17.0</c:v>
                </c:pt>
                <c:pt idx="2542">
                  <c:v>17.0</c:v>
                </c:pt>
                <c:pt idx="2543">
                  <c:v>17.0</c:v>
                </c:pt>
                <c:pt idx="2544">
                  <c:v>17.0</c:v>
                </c:pt>
                <c:pt idx="2545">
                  <c:v>17.0</c:v>
                </c:pt>
                <c:pt idx="2546">
                  <c:v>17.0</c:v>
                </c:pt>
                <c:pt idx="2547">
                  <c:v>17.0</c:v>
                </c:pt>
                <c:pt idx="2548">
                  <c:v>17.0</c:v>
                </c:pt>
                <c:pt idx="2549">
                  <c:v>17.0</c:v>
                </c:pt>
                <c:pt idx="2550">
                  <c:v>17.0</c:v>
                </c:pt>
                <c:pt idx="2551">
                  <c:v>17.0</c:v>
                </c:pt>
                <c:pt idx="2552">
                  <c:v>17.0</c:v>
                </c:pt>
                <c:pt idx="2553">
                  <c:v>17.0</c:v>
                </c:pt>
                <c:pt idx="2554">
                  <c:v>17.0</c:v>
                </c:pt>
                <c:pt idx="2555">
                  <c:v>17.0</c:v>
                </c:pt>
                <c:pt idx="2556">
                  <c:v>17.0</c:v>
                </c:pt>
                <c:pt idx="2557">
                  <c:v>17.0</c:v>
                </c:pt>
                <c:pt idx="2558">
                  <c:v>17.0</c:v>
                </c:pt>
                <c:pt idx="2559">
                  <c:v>17.0</c:v>
                </c:pt>
                <c:pt idx="2560">
                  <c:v>17.0</c:v>
                </c:pt>
                <c:pt idx="2561">
                  <c:v>17.0</c:v>
                </c:pt>
                <c:pt idx="2562">
                  <c:v>17.0</c:v>
                </c:pt>
                <c:pt idx="2563">
                  <c:v>17.0</c:v>
                </c:pt>
                <c:pt idx="2564">
                  <c:v>17.0</c:v>
                </c:pt>
                <c:pt idx="2565">
                  <c:v>17.0</c:v>
                </c:pt>
                <c:pt idx="2566">
                  <c:v>17.0</c:v>
                </c:pt>
                <c:pt idx="2567">
                  <c:v>17.0</c:v>
                </c:pt>
                <c:pt idx="2568">
                  <c:v>17.0</c:v>
                </c:pt>
                <c:pt idx="2569">
                  <c:v>17.0</c:v>
                </c:pt>
                <c:pt idx="2570">
                  <c:v>17.0</c:v>
                </c:pt>
                <c:pt idx="2571">
                  <c:v>17.0</c:v>
                </c:pt>
                <c:pt idx="2572">
                  <c:v>17.0</c:v>
                </c:pt>
                <c:pt idx="2573">
                  <c:v>17.0</c:v>
                </c:pt>
                <c:pt idx="2574">
                  <c:v>17.0</c:v>
                </c:pt>
                <c:pt idx="2575">
                  <c:v>17.0</c:v>
                </c:pt>
                <c:pt idx="2576">
                  <c:v>17.0</c:v>
                </c:pt>
                <c:pt idx="2577">
                  <c:v>17.0</c:v>
                </c:pt>
                <c:pt idx="2578">
                  <c:v>17.0</c:v>
                </c:pt>
                <c:pt idx="2579">
                  <c:v>17.0</c:v>
                </c:pt>
                <c:pt idx="2580">
                  <c:v>17.0</c:v>
                </c:pt>
                <c:pt idx="2581">
                  <c:v>17.0</c:v>
                </c:pt>
                <c:pt idx="2582">
                  <c:v>17.0</c:v>
                </c:pt>
                <c:pt idx="2583">
                  <c:v>17.0</c:v>
                </c:pt>
                <c:pt idx="2584">
                  <c:v>17.0</c:v>
                </c:pt>
                <c:pt idx="2585">
                  <c:v>17.0</c:v>
                </c:pt>
                <c:pt idx="2586">
                  <c:v>17.0</c:v>
                </c:pt>
                <c:pt idx="2587">
                  <c:v>17.0</c:v>
                </c:pt>
                <c:pt idx="2588">
                  <c:v>17.0</c:v>
                </c:pt>
                <c:pt idx="2589">
                  <c:v>17.0</c:v>
                </c:pt>
                <c:pt idx="2590">
                  <c:v>17.0</c:v>
                </c:pt>
                <c:pt idx="2591">
                  <c:v>17.0</c:v>
                </c:pt>
                <c:pt idx="2592">
                  <c:v>17.0</c:v>
                </c:pt>
                <c:pt idx="2593">
                  <c:v>17.0</c:v>
                </c:pt>
                <c:pt idx="2594">
                  <c:v>17.0</c:v>
                </c:pt>
                <c:pt idx="2595">
                  <c:v>17.0</c:v>
                </c:pt>
                <c:pt idx="2596">
                  <c:v>17.0</c:v>
                </c:pt>
                <c:pt idx="2597">
                  <c:v>17.0</c:v>
                </c:pt>
                <c:pt idx="2598">
                  <c:v>17.0</c:v>
                </c:pt>
                <c:pt idx="2599">
                  <c:v>17.0</c:v>
                </c:pt>
                <c:pt idx="2600">
                  <c:v>17.0</c:v>
                </c:pt>
                <c:pt idx="2601">
                  <c:v>17.0</c:v>
                </c:pt>
                <c:pt idx="2602">
                  <c:v>17.0</c:v>
                </c:pt>
                <c:pt idx="2603">
                  <c:v>17.0</c:v>
                </c:pt>
                <c:pt idx="2604">
                  <c:v>17.0</c:v>
                </c:pt>
                <c:pt idx="2605">
                  <c:v>17.0</c:v>
                </c:pt>
                <c:pt idx="2606">
                  <c:v>17.0</c:v>
                </c:pt>
                <c:pt idx="2607">
                  <c:v>17.0</c:v>
                </c:pt>
                <c:pt idx="2608">
                  <c:v>17.0</c:v>
                </c:pt>
                <c:pt idx="2609">
                  <c:v>17.0</c:v>
                </c:pt>
                <c:pt idx="2610">
                  <c:v>17.0</c:v>
                </c:pt>
                <c:pt idx="2611">
                  <c:v>17.0</c:v>
                </c:pt>
                <c:pt idx="2612">
                  <c:v>17.0</c:v>
                </c:pt>
                <c:pt idx="2613">
                  <c:v>17.0</c:v>
                </c:pt>
                <c:pt idx="2614">
                  <c:v>17.0</c:v>
                </c:pt>
                <c:pt idx="2615">
                  <c:v>17.0</c:v>
                </c:pt>
                <c:pt idx="2616">
                  <c:v>17.0</c:v>
                </c:pt>
                <c:pt idx="2617">
                  <c:v>17.0</c:v>
                </c:pt>
                <c:pt idx="2618">
                  <c:v>17.0</c:v>
                </c:pt>
                <c:pt idx="2619">
                  <c:v>17.0</c:v>
                </c:pt>
                <c:pt idx="2620">
                  <c:v>17.0</c:v>
                </c:pt>
                <c:pt idx="2621">
                  <c:v>17.0</c:v>
                </c:pt>
                <c:pt idx="2622">
                  <c:v>17.0</c:v>
                </c:pt>
                <c:pt idx="2623">
                  <c:v>17.0</c:v>
                </c:pt>
                <c:pt idx="2624">
                  <c:v>17.0</c:v>
                </c:pt>
                <c:pt idx="2625">
                  <c:v>17.0</c:v>
                </c:pt>
                <c:pt idx="2626">
                  <c:v>17.0</c:v>
                </c:pt>
                <c:pt idx="2627">
                  <c:v>17.0</c:v>
                </c:pt>
                <c:pt idx="2628">
                  <c:v>17.0</c:v>
                </c:pt>
                <c:pt idx="2629">
                  <c:v>17.0</c:v>
                </c:pt>
                <c:pt idx="2630">
                  <c:v>17.0</c:v>
                </c:pt>
                <c:pt idx="2631">
                  <c:v>17.0</c:v>
                </c:pt>
                <c:pt idx="2632">
                  <c:v>17.0</c:v>
                </c:pt>
                <c:pt idx="2633">
                  <c:v>17.0</c:v>
                </c:pt>
                <c:pt idx="2634">
                  <c:v>17.0</c:v>
                </c:pt>
                <c:pt idx="2635">
                  <c:v>17.0</c:v>
                </c:pt>
                <c:pt idx="2636">
                  <c:v>17.0</c:v>
                </c:pt>
                <c:pt idx="2637">
                  <c:v>17.0</c:v>
                </c:pt>
                <c:pt idx="2638">
                  <c:v>17.0</c:v>
                </c:pt>
                <c:pt idx="2639">
                  <c:v>17.0</c:v>
                </c:pt>
                <c:pt idx="2640">
                  <c:v>17.0</c:v>
                </c:pt>
                <c:pt idx="2641">
                  <c:v>17.0</c:v>
                </c:pt>
                <c:pt idx="2642">
                  <c:v>17.0</c:v>
                </c:pt>
                <c:pt idx="2643">
                  <c:v>17.0</c:v>
                </c:pt>
                <c:pt idx="2644">
                  <c:v>17.0</c:v>
                </c:pt>
                <c:pt idx="2645">
                  <c:v>17.0</c:v>
                </c:pt>
                <c:pt idx="2646">
                  <c:v>17.0</c:v>
                </c:pt>
                <c:pt idx="2647">
                  <c:v>17.0</c:v>
                </c:pt>
                <c:pt idx="2648">
                  <c:v>17.0</c:v>
                </c:pt>
                <c:pt idx="2649">
                  <c:v>17.0</c:v>
                </c:pt>
                <c:pt idx="2650">
                  <c:v>17.0</c:v>
                </c:pt>
                <c:pt idx="2651">
                  <c:v>17.0</c:v>
                </c:pt>
                <c:pt idx="2652">
                  <c:v>17.0</c:v>
                </c:pt>
                <c:pt idx="2653">
                  <c:v>17.0</c:v>
                </c:pt>
                <c:pt idx="2654">
                  <c:v>17.0</c:v>
                </c:pt>
                <c:pt idx="2655">
                  <c:v>17.0</c:v>
                </c:pt>
                <c:pt idx="2656">
                  <c:v>17.0</c:v>
                </c:pt>
                <c:pt idx="2657">
                  <c:v>17.0</c:v>
                </c:pt>
                <c:pt idx="2658">
                  <c:v>17.0</c:v>
                </c:pt>
                <c:pt idx="2659">
                  <c:v>17.0</c:v>
                </c:pt>
                <c:pt idx="2660">
                  <c:v>17.0</c:v>
                </c:pt>
                <c:pt idx="2661">
                  <c:v>17.0</c:v>
                </c:pt>
                <c:pt idx="2662">
                  <c:v>17.0</c:v>
                </c:pt>
                <c:pt idx="2663">
                  <c:v>17.0</c:v>
                </c:pt>
                <c:pt idx="2664">
                  <c:v>17.0</c:v>
                </c:pt>
                <c:pt idx="2665">
                  <c:v>17.0</c:v>
                </c:pt>
                <c:pt idx="2666">
                  <c:v>17.0</c:v>
                </c:pt>
                <c:pt idx="2667">
                  <c:v>17.0</c:v>
                </c:pt>
                <c:pt idx="2668">
                  <c:v>17.0</c:v>
                </c:pt>
                <c:pt idx="2669">
                  <c:v>17.0</c:v>
                </c:pt>
                <c:pt idx="2670">
                  <c:v>17.0</c:v>
                </c:pt>
                <c:pt idx="2671">
                  <c:v>17.0</c:v>
                </c:pt>
                <c:pt idx="2672">
                  <c:v>17.0</c:v>
                </c:pt>
                <c:pt idx="2673">
                  <c:v>17.0</c:v>
                </c:pt>
                <c:pt idx="2674">
                  <c:v>17.0</c:v>
                </c:pt>
                <c:pt idx="2675">
                  <c:v>17.0</c:v>
                </c:pt>
                <c:pt idx="2676">
                  <c:v>17.0</c:v>
                </c:pt>
                <c:pt idx="2677">
                  <c:v>17.0</c:v>
                </c:pt>
                <c:pt idx="2678">
                  <c:v>17.0</c:v>
                </c:pt>
                <c:pt idx="2679">
                  <c:v>17.0</c:v>
                </c:pt>
                <c:pt idx="2680">
                  <c:v>17.0</c:v>
                </c:pt>
                <c:pt idx="2681">
                  <c:v>17.0</c:v>
                </c:pt>
                <c:pt idx="2682">
                  <c:v>17.0</c:v>
                </c:pt>
                <c:pt idx="2683">
                  <c:v>17.0</c:v>
                </c:pt>
                <c:pt idx="2684">
                  <c:v>17.0</c:v>
                </c:pt>
                <c:pt idx="2685">
                  <c:v>17.0</c:v>
                </c:pt>
                <c:pt idx="2686">
                  <c:v>17.0</c:v>
                </c:pt>
                <c:pt idx="2687">
                  <c:v>17.0</c:v>
                </c:pt>
                <c:pt idx="2688">
                  <c:v>17.0</c:v>
                </c:pt>
                <c:pt idx="2689">
                  <c:v>17.0</c:v>
                </c:pt>
                <c:pt idx="2690">
                  <c:v>17.0</c:v>
                </c:pt>
                <c:pt idx="2691">
                  <c:v>17.0</c:v>
                </c:pt>
                <c:pt idx="2692">
                  <c:v>17.0</c:v>
                </c:pt>
                <c:pt idx="2693">
                  <c:v>17.0</c:v>
                </c:pt>
                <c:pt idx="2694">
                  <c:v>17.0</c:v>
                </c:pt>
                <c:pt idx="2695">
                  <c:v>17.0</c:v>
                </c:pt>
                <c:pt idx="2696">
                  <c:v>17.0</c:v>
                </c:pt>
                <c:pt idx="2697">
                  <c:v>17.0</c:v>
                </c:pt>
                <c:pt idx="2698">
                  <c:v>17.0</c:v>
                </c:pt>
                <c:pt idx="2699">
                  <c:v>17.0</c:v>
                </c:pt>
                <c:pt idx="2700">
                  <c:v>17.0</c:v>
                </c:pt>
                <c:pt idx="2701">
                  <c:v>17.0</c:v>
                </c:pt>
                <c:pt idx="2702">
                  <c:v>17.0</c:v>
                </c:pt>
                <c:pt idx="2703">
                  <c:v>17.0</c:v>
                </c:pt>
                <c:pt idx="2704">
                  <c:v>17.0</c:v>
                </c:pt>
                <c:pt idx="2705">
                  <c:v>17.0</c:v>
                </c:pt>
                <c:pt idx="2706">
                  <c:v>17.0</c:v>
                </c:pt>
                <c:pt idx="2707">
                  <c:v>17.0</c:v>
                </c:pt>
                <c:pt idx="2708">
                  <c:v>17.0</c:v>
                </c:pt>
                <c:pt idx="2709">
                  <c:v>17.0</c:v>
                </c:pt>
                <c:pt idx="2710">
                  <c:v>17.0</c:v>
                </c:pt>
                <c:pt idx="2711">
                  <c:v>17.0</c:v>
                </c:pt>
                <c:pt idx="2712">
                  <c:v>17.0</c:v>
                </c:pt>
                <c:pt idx="2713">
                  <c:v>17.0</c:v>
                </c:pt>
                <c:pt idx="2714">
                  <c:v>17.0</c:v>
                </c:pt>
                <c:pt idx="2715">
                  <c:v>17.0</c:v>
                </c:pt>
                <c:pt idx="2716">
                  <c:v>17.0</c:v>
                </c:pt>
                <c:pt idx="2717">
                  <c:v>17.0</c:v>
                </c:pt>
                <c:pt idx="2718">
                  <c:v>17.0</c:v>
                </c:pt>
                <c:pt idx="2719">
                  <c:v>17.0</c:v>
                </c:pt>
                <c:pt idx="2720">
                  <c:v>17.0</c:v>
                </c:pt>
                <c:pt idx="2721">
                  <c:v>17.0</c:v>
                </c:pt>
                <c:pt idx="2722">
                  <c:v>17.0</c:v>
                </c:pt>
                <c:pt idx="2723">
                  <c:v>17.0</c:v>
                </c:pt>
                <c:pt idx="2724">
                  <c:v>17.0</c:v>
                </c:pt>
                <c:pt idx="2725">
                  <c:v>17.0</c:v>
                </c:pt>
                <c:pt idx="2726">
                  <c:v>17.0</c:v>
                </c:pt>
                <c:pt idx="2727">
                  <c:v>17.0</c:v>
                </c:pt>
                <c:pt idx="2728">
                  <c:v>17.0</c:v>
                </c:pt>
                <c:pt idx="2729">
                  <c:v>17.0</c:v>
                </c:pt>
                <c:pt idx="2730">
                  <c:v>17.0</c:v>
                </c:pt>
                <c:pt idx="2731">
                  <c:v>17.0</c:v>
                </c:pt>
                <c:pt idx="2732">
                  <c:v>17.0</c:v>
                </c:pt>
                <c:pt idx="2733">
                  <c:v>17.0</c:v>
                </c:pt>
                <c:pt idx="2734">
                  <c:v>17.0</c:v>
                </c:pt>
                <c:pt idx="2735">
                  <c:v>17.0</c:v>
                </c:pt>
                <c:pt idx="2736">
                  <c:v>17.0</c:v>
                </c:pt>
                <c:pt idx="2737">
                  <c:v>17.0</c:v>
                </c:pt>
                <c:pt idx="2738">
                  <c:v>17.0</c:v>
                </c:pt>
                <c:pt idx="2739">
                  <c:v>17.0</c:v>
                </c:pt>
                <c:pt idx="2740">
                  <c:v>17.0</c:v>
                </c:pt>
                <c:pt idx="2741">
                  <c:v>17.0</c:v>
                </c:pt>
                <c:pt idx="2742">
                  <c:v>17.0</c:v>
                </c:pt>
                <c:pt idx="2743">
                  <c:v>17.0</c:v>
                </c:pt>
                <c:pt idx="2744">
                  <c:v>17.0</c:v>
                </c:pt>
                <c:pt idx="2745">
                  <c:v>17.0</c:v>
                </c:pt>
                <c:pt idx="2746">
                  <c:v>17.0</c:v>
                </c:pt>
                <c:pt idx="2747">
                  <c:v>17.0</c:v>
                </c:pt>
                <c:pt idx="2748">
                  <c:v>17.0</c:v>
                </c:pt>
                <c:pt idx="2749">
                  <c:v>17.0</c:v>
                </c:pt>
                <c:pt idx="2750">
                  <c:v>17.0</c:v>
                </c:pt>
                <c:pt idx="2751">
                  <c:v>17.0</c:v>
                </c:pt>
                <c:pt idx="2752">
                  <c:v>17.0</c:v>
                </c:pt>
                <c:pt idx="2753">
                  <c:v>17.0</c:v>
                </c:pt>
                <c:pt idx="2754">
                  <c:v>17.0</c:v>
                </c:pt>
                <c:pt idx="2755">
                  <c:v>17.0</c:v>
                </c:pt>
                <c:pt idx="2756">
                  <c:v>17.0</c:v>
                </c:pt>
                <c:pt idx="2757">
                  <c:v>17.0</c:v>
                </c:pt>
                <c:pt idx="2758">
                  <c:v>17.0</c:v>
                </c:pt>
                <c:pt idx="2759">
                  <c:v>17.0</c:v>
                </c:pt>
                <c:pt idx="2760">
                  <c:v>17.0</c:v>
                </c:pt>
                <c:pt idx="2761">
                  <c:v>17.0</c:v>
                </c:pt>
                <c:pt idx="2762">
                  <c:v>17.0</c:v>
                </c:pt>
                <c:pt idx="2763">
                  <c:v>17.0</c:v>
                </c:pt>
                <c:pt idx="2764">
                  <c:v>17.0</c:v>
                </c:pt>
                <c:pt idx="2765">
                  <c:v>17.0</c:v>
                </c:pt>
                <c:pt idx="2766">
                  <c:v>17.0</c:v>
                </c:pt>
                <c:pt idx="2767">
                  <c:v>17.0</c:v>
                </c:pt>
                <c:pt idx="2768">
                  <c:v>17.0</c:v>
                </c:pt>
                <c:pt idx="2769">
                  <c:v>17.0</c:v>
                </c:pt>
                <c:pt idx="2770">
                  <c:v>17.0</c:v>
                </c:pt>
                <c:pt idx="2771">
                  <c:v>17.0</c:v>
                </c:pt>
                <c:pt idx="2772">
                  <c:v>17.0</c:v>
                </c:pt>
                <c:pt idx="2773">
                  <c:v>17.0</c:v>
                </c:pt>
                <c:pt idx="2774">
                  <c:v>17.0</c:v>
                </c:pt>
                <c:pt idx="2775">
                  <c:v>17.0</c:v>
                </c:pt>
                <c:pt idx="2776">
                  <c:v>18.0</c:v>
                </c:pt>
                <c:pt idx="2777">
                  <c:v>18.0</c:v>
                </c:pt>
                <c:pt idx="2778">
                  <c:v>18.0</c:v>
                </c:pt>
                <c:pt idx="2779">
                  <c:v>18.0</c:v>
                </c:pt>
                <c:pt idx="2780">
                  <c:v>18.0</c:v>
                </c:pt>
                <c:pt idx="2781">
                  <c:v>18.0</c:v>
                </c:pt>
                <c:pt idx="2782">
                  <c:v>18.0</c:v>
                </c:pt>
                <c:pt idx="2783">
                  <c:v>18.0</c:v>
                </c:pt>
                <c:pt idx="2784">
                  <c:v>18.0</c:v>
                </c:pt>
                <c:pt idx="2785">
                  <c:v>18.0</c:v>
                </c:pt>
                <c:pt idx="2786">
                  <c:v>18.0</c:v>
                </c:pt>
                <c:pt idx="2787">
                  <c:v>18.0</c:v>
                </c:pt>
                <c:pt idx="2788">
                  <c:v>18.0</c:v>
                </c:pt>
                <c:pt idx="2789">
                  <c:v>18.0</c:v>
                </c:pt>
                <c:pt idx="2790">
                  <c:v>18.0</c:v>
                </c:pt>
                <c:pt idx="2791">
                  <c:v>18.0</c:v>
                </c:pt>
                <c:pt idx="2792">
                  <c:v>18.0</c:v>
                </c:pt>
                <c:pt idx="2793">
                  <c:v>18.0</c:v>
                </c:pt>
                <c:pt idx="2794">
                  <c:v>18.0</c:v>
                </c:pt>
                <c:pt idx="2795">
                  <c:v>18.0</c:v>
                </c:pt>
                <c:pt idx="2796">
                  <c:v>18.0</c:v>
                </c:pt>
                <c:pt idx="2797">
                  <c:v>18.0</c:v>
                </c:pt>
                <c:pt idx="2798">
                  <c:v>18.0</c:v>
                </c:pt>
                <c:pt idx="2799">
                  <c:v>18.0</c:v>
                </c:pt>
                <c:pt idx="2800">
                  <c:v>18.0</c:v>
                </c:pt>
                <c:pt idx="2801">
                  <c:v>18.0</c:v>
                </c:pt>
                <c:pt idx="2802">
                  <c:v>18.0</c:v>
                </c:pt>
                <c:pt idx="2803">
                  <c:v>18.0</c:v>
                </c:pt>
                <c:pt idx="2804">
                  <c:v>18.0</c:v>
                </c:pt>
                <c:pt idx="2805">
                  <c:v>18.0</c:v>
                </c:pt>
                <c:pt idx="2806">
                  <c:v>18.0</c:v>
                </c:pt>
                <c:pt idx="2807">
                  <c:v>18.0</c:v>
                </c:pt>
                <c:pt idx="2808">
                  <c:v>18.0</c:v>
                </c:pt>
                <c:pt idx="2809">
                  <c:v>18.0</c:v>
                </c:pt>
                <c:pt idx="2810">
                  <c:v>18.0</c:v>
                </c:pt>
                <c:pt idx="2811">
                  <c:v>18.0</c:v>
                </c:pt>
                <c:pt idx="2812">
                  <c:v>18.0</c:v>
                </c:pt>
                <c:pt idx="2813">
                  <c:v>18.0</c:v>
                </c:pt>
                <c:pt idx="2814">
                  <c:v>18.0</c:v>
                </c:pt>
                <c:pt idx="2815">
                  <c:v>18.0</c:v>
                </c:pt>
                <c:pt idx="2816">
                  <c:v>18.0</c:v>
                </c:pt>
                <c:pt idx="2817">
                  <c:v>18.0</c:v>
                </c:pt>
                <c:pt idx="2818">
                  <c:v>18.0</c:v>
                </c:pt>
                <c:pt idx="2819">
                  <c:v>18.0</c:v>
                </c:pt>
                <c:pt idx="2820">
                  <c:v>18.0</c:v>
                </c:pt>
                <c:pt idx="2821">
                  <c:v>18.0</c:v>
                </c:pt>
                <c:pt idx="2822">
                  <c:v>18.0</c:v>
                </c:pt>
                <c:pt idx="2823">
                  <c:v>18.0</c:v>
                </c:pt>
                <c:pt idx="2824">
                  <c:v>18.0</c:v>
                </c:pt>
                <c:pt idx="2825">
                  <c:v>18.0</c:v>
                </c:pt>
                <c:pt idx="2826">
                  <c:v>18.0</c:v>
                </c:pt>
                <c:pt idx="2827">
                  <c:v>18.0</c:v>
                </c:pt>
                <c:pt idx="2828">
                  <c:v>18.0</c:v>
                </c:pt>
                <c:pt idx="2829">
                  <c:v>18.0</c:v>
                </c:pt>
                <c:pt idx="2830">
                  <c:v>18.0</c:v>
                </c:pt>
                <c:pt idx="2831">
                  <c:v>18.0</c:v>
                </c:pt>
                <c:pt idx="2832">
                  <c:v>18.0</c:v>
                </c:pt>
                <c:pt idx="2833">
                  <c:v>18.0</c:v>
                </c:pt>
                <c:pt idx="2834">
                  <c:v>18.0</c:v>
                </c:pt>
                <c:pt idx="2835">
                  <c:v>18.0</c:v>
                </c:pt>
                <c:pt idx="2836">
                  <c:v>18.0</c:v>
                </c:pt>
                <c:pt idx="2837">
                  <c:v>18.0</c:v>
                </c:pt>
                <c:pt idx="2838">
                  <c:v>18.0</c:v>
                </c:pt>
                <c:pt idx="2839">
                  <c:v>18.0</c:v>
                </c:pt>
                <c:pt idx="2840">
                  <c:v>18.0</c:v>
                </c:pt>
                <c:pt idx="2841">
                  <c:v>18.0</c:v>
                </c:pt>
                <c:pt idx="2842">
                  <c:v>18.0</c:v>
                </c:pt>
                <c:pt idx="2843">
                  <c:v>18.0</c:v>
                </c:pt>
                <c:pt idx="2844">
                  <c:v>18.0</c:v>
                </c:pt>
                <c:pt idx="2845">
                  <c:v>18.0</c:v>
                </c:pt>
                <c:pt idx="2846">
                  <c:v>18.0</c:v>
                </c:pt>
                <c:pt idx="2847">
                  <c:v>18.0</c:v>
                </c:pt>
                <c:pt idx="2848">
                  <c:v>18.0</c:v>
                </c:pt>
                <c:pt idx="2849">
                  <c:v>18.0</c:v>
                </c:pt>
                <c:pt idx="2850">
                  <c:v>18.0</c:v>
                </c:pt>
                <c:pt idx="2851">
                  <c:v>18.0</c:v>
                </c:pt>
                <c:pt idx="2852">
                  <c:v>18.0</c:v>
                </c:pt>
                <c:pt idx="2853">
                  <c:v>18.0</c:v>
                </c:pt>
                <c:pt idx="2854">
                  <c:v>18.0</c:v>
                </c:pt>
                <c:pt idx="2855">
                  <c:v>18.0</c:v>
                </c:pt>
                <c:pt idx="2856">
                  <c:v>18.0</c:v>
                </c:pt>
                <c:pt idx="2857">
                  <c:v>18.0</c:v>
                </c:pt>
                <c:pt idx="2858">
                  <c:v>18.0</c:v>
                </c:pt>
                <c:pt idx="2859">
                  <c:v>18.0</c:v>
                </c:pt>
                <c:pt idx="2860">
                  <c:v>18.0</c:v>
                </c:pt>
                <c:pt idx="2861">
                  <c:v>18.0</c:v>
                </c:pt>
                <c:pt idx="2862">
                  <c:v>18.0</c:v>
                </c:pt>
                <c:pt idx="2863">
                  <c:v>18.0</c:v>
                </c:pt>
                <c:pt idx="2864">
                  <c:v>18.0</c:v>
                </c:pt>
                <c:pt idx="2865">
                  <c:v>18.0</c:v>
                </c:pt>
                <c:pt idx="2866">
                  <c:v>18.0</c:v>
                </c:pt>
                <c:pt idx="2867">
                  <c:v>18.0</c:v>
                </c:pt>
                <c:pt idx="2868">
                  <c:v>18.0</c:v>
                </c:pt>
                <c:pt idx="2869">
                  <c:v>18.0</c:v>
                </c:pt>
                <c:pt idx="2870">
                  <c:v>18.0</c:v>
                </c:pt>
                <c:pt idx="2871">
                  <c:v>18.0</c:v>
                </c:pt>
                <c:pt idx="2872">
                  <c:v>18.0</c:v>
                </c:pt>
                <c:pt idx="2873">
                  <c:v>18.0</c:v>
                </c:pt>
                <c:pt idx="2874">
                  <c:v>18.0</c:v>
                </c:pt>
                <c:pt idx="2875">
                  <c:v>18.0</c:v>
                </c:pt>
                <c:pt idx="2876">
                  <c:v>18.0</c:v>
                </c:pt>
                <c:pt idx="2877">
                  <c:v>18.0</c:v>
                </c:pt>
                <c:pt idx="2878">
                  <c:v>18.0</c:v>
                </c:pt>
                <c:pt idx="2879">
                  <c:v>18.0</c:v>
                </c:pt>
                <c:pt idx="2880">
                  <c:v>18.0</c:v>
                </c:pt>
                <c:pt idx="2881">
                  <c:v>18.0</c:v>
                </c:pt>
                <c:pt idx="2882">
                  <c:v>18.0</c:v>
                </c:pt>
                <c:pt idx="2883">
                  <c:v>18.0</c:v>
                </c:pt>
                <c:pt idx="2884">
                  <c:v>18.0</c:v>
                </c:pt>
                <c:pt idx="2885">
                  <c:v>18.0</c:v>
                </c:pt>
                <c:pt idx="2886">
                  <c:v>18.0</c:v>
                </c:pt>
                <c:pt idx="2887">
                  <c:v>18.0</c:v>
                </c:pt>
                <c:pt idx="2888">
                  <c:v>18.0</c:v>
                </c:pt>
                <c:pt idx="2889">
                  <c:v>18.0</c:v>
                </c:pt>
                <c:pt idx="2890">
                  <c:v>18.0</c:v>
                </c:pt>
                <c:pt idx="2891">
                  <c:v>18.0</c:v>
                </c:pt>
                <c:pt idx="2892">
                  <c:v>18.0</c:v>
                </c:pt>
                <c:pt idx="2893">
                  <c:v>18.0</c:v>
                </c:pt>
                <c:pt idx="2894">
                  <c:v>18.0</c:v>
                </c:pt>
                <c:pt idx="2895">
                  <c:v>18.0</c:v>
                </c:pt>
                <c:pt idx="2896">
                  <c:v>18.0</c:v>
                </c:pt>
                <c:pt idx="2897">
                  <c:v>18.0</c:v>
                </c:pt>
                <c:pt idx="2898">
                  <c:v>18.0</c:v>
                </c:pt>
                <c:pt idx="2899">
                  <c:v>18.0</c:v>
                </c:pt>
                <c:pt idx="2900">
                  <c:v>18.0</c:v>
                </c:pt>
                <c:pt idx="2901">
                  <c:v>18.0</c:v>
                </c:pt>
                <c:pt idx="2902">
                  <c:v>18.0</c:v>
                </c:pt>
                <c:pt idx="2903">
                  <c:v>18.0</c:v>
                </c:pt>
                <c:pt idx="2904">
                  <c:v>18.0</c:v>
                </c:pt>
                <c:pt idx="2905">
                  <c:v>18.0</c:v>
                </c:pt>
                <c:pt idx="2906">
                  <c:v>18.0</c:v>
                </c:pt>
                <c:pt idx="2907">
                  <c:v>18.0</c:v>
                </c:pt>
                <c:pt idx="2908">
                  <c:v>18.0</c:v>
                </c:pt>
                <c:pt idx="2909">
                  <c:v>18.0</c:v>
                </c:pt>
                <c:pt idx="2910">
                  <c:v>18.0</c:v>
                </c:pt>
                <c:pt idx="2911">
                  <c:v>18.0</c:v>
                </c:pt>
                <c:pt idx="2912">
                  <c:v>18.0</c:v>
                </c:pt>
                <c:pt idx="2913">
                  <c:v>18.0</c:v>
                </c:pt>
                <c:pt idx="2914">
                  <c:v>18.0</c:v>
                </c:pt>
                <c:pt idx="2915">
                  <c:v>18.0</c:v>
                </c:pt>
                <c:pt idx="2916">
                  <c:v>18.0</c:v>
                </c:pt>
                <c:pt idx="2917">
                  <c:v>18.0</c:v>
                </c:pt>
                <c:pt idx="2918">
                  <c:v>18.0</c:v>
                </c:pt>
                <c:pt idx="2919">
                  <c:v>18.0</c:v>
                </c:pt>
                <c:pt idx="2920">
                  <c:v>18.0</c:v>
                </c:pt>
                <c:pt idx="2921">
                  <c:v>19.0</c:v>
                </c:pt>
                <c:pt idx="2922">
                  <c:v>19.0</c:v>
                </c:pt>
                <c:pt idx="2923">
                  <c:v>19.0</c:v>
                </c:pt>
                <c:pt idx="2924">
                  <c:v>19.0</c:v>
                </c:pt>
                <c:pt idx="2925">
                  <c:v>19.0</c:v>
                </c:pt>
                <c:pt idx="2926">
                  <c:v>19.0</c:v>
                </c:pt>
                <c:pt idx="2927">
                  <c:v>19.0</c:v>
                </c:pt>
                <c:pt idx="2928">
                  <c:v>19.0</c:v>
                </c:pt>
                <c:pt idx="2929">
                  <c:v>19.0</c:v>
                </c:pt>
                <c:pt idx="2930">
                  <c:v>19.0</c:v>
                </c:pt>
                <c:pt idx="2931">
                  <c:v>19.0</c:v>
                </c:pt>
                <c:pt idx="2932">
                  <c:v>19.0</c:v>
                </c:pt>
                <c:pt idx="2933">
                  <c:v>19.0</c:v>
                </c:pt>
                <c:pt idx="2934">
                  <c:v>19.0</c:v>
                </c:pt>
                <c:pt idx="2935">
                  <c:v>19.0</c:v>
                </c:pt>
                <c:pt idx="2936">
                  <c:v>19.0</c:v>
                </c:pt>
                <c:pt idx="2937">
                  <c:v>19.0</c:v>
                </c:pt>
                <c:pt idx="2938">
                  <c:v>19.0</c:v>
                </c:pt>
                <c:pt idx="2939">
                  <c:v>19.0</c:v>
                </c:pt>
                <c:pt idx="2940">
                  <c:v>19.0</c:v>
                </c:pt>
                <c:pt idx="2941">
                  <c:v>19.0</c:v>
                </c:pt>
                <c:pt idx="2942">
                  <c:v>19.0</c:v>
                </c:pt>
                <c:pt idx="2943">
                  <c:v>19.0</c:v>
                </c:pt>
                <c:pt idx="2944">
                  <c:v>19.0</c:v>
                </c:pt>
                <c:pt idx="2945">
                  <c:v>19.0</c:v>
                </c:pt>
                <c:pt idx="2946">
                  <c:v>19.0</c:v>
                </c:pt>
                <c:pt idx="2947">
                  <c:v>19.0</c:v>
                </c:pt>
                <c:pt idx="2948">
                  <c:v>19.0</c:v>
                </c:pt>
                <c:pt idx="2949">
                  <c:v>19.0</c:v>
                </c:pt>
                <c:pt idx="2950">
                  <c:v>19.0</c:v>
                </c:pt>
                <c:pt idx="2951">
                  <c:v>19.0</c:v>
                </c:pt>
                <c:pt idx="2952">
                  <c:v>19.0</c:v>
                </c:pt>
                <c:pt idx="2953">
                  <c:v>19.0</c:v>
                </c:pt>
                <c:pt idx="2954">
                  <c:v>19.0</c:v>
                </c:pt>
                <c:pt idx="2955">
                  <c:v>19.0</c:v>
                </c:pt>
                <c:pt idx="2956">
                  <c:v>19.0</c:v>
                </c:pt>
                <c:pt idx="2957">
                  <c:v>19.0</c:v>
                </c:pt>
                <c:pt idx="2958">
                  <c:v>19.0</c:v>
                </c:pt>
                <c:pt idx="2959">
                  <c:v>19.0</c:v>
                </c:pt>
                <c:pt idx="2960">
                  <c:v>19.0</c:v>
                </c:pt>
                <c:pt idx="2961">
                  <c:v>19.0</c:v>
                </c:pt>
                <c:pt idx="2962">
                  <c:v>19.0</c:v>
                </c:pt>
                <c:pt idx="2963">
                  <c:v>19.0</c:v>
                </c:pt>
                <c:pt idx="2964">
                  <c:v>19.0</c:v>
                </c:pt>
                <c:pt idx="2965">
                  <c:v>19.0</c:v>
                </c:pt>
                <c:pt idx="2966">
                  <c:v>19.0</c:v>
                </c:pt>
                <c:pt idx="2967">
                  <c:v>19.0</c:v>
                </c:pt>
                <c:pt idx="2968">
                  <c:v>19.0</c:v>
                </c:pt>
                <c:pt idx="2969">
                  <c:v>19.0</c:v>
                </c:pt>
                <c:pt idx="2970">
                  <c:v>19.0</c:v>
                </c:pt>
                <c:pt idx="2971">
                  <c:v>19.0</c:v>
                </c:pt>
                <c:pt idx="2972">
                  <c:v>19.0</c:v>
                </c:pt>
                <c:pt idx="2973">
                  <c:v>19.0</c:v>
                </c:pt>
                <c:pt idx="2974">
                  <c:v>19.0</c:v>
                </c:pt>
                <c:pt idx="2975">
                  <c:v>19.0</c:v>
                </c:pt>
                <c:pt idx="2976">
                  <c:v>19.0</c:v>
                </c:pt>
                <c:pt idx="2977">
                  <c:v>19.0</c:v>
                </c:pt>
                <c:pt idx="2978">
                  <c:v>19.0</c:v>
                </c:pt>
                <c:pt idx="2979">
                  <c:v>19.0</c:v>
                </c:pt>
                <c:pt idx="2980">
                  <c:v>19.0</c:v>
                </c:pt>
                <c:pt idx="2981">
                  <c:v>19.0</c:v>
                </c:pt>
                <c:pt idx="2982">
                  <c:v>19.0</c:v>
                </c:pt>
                <c:pt idx="2983">
                  <c:v>19.0</c:v>
                </c:pt>
                <c:pt idx="2984">
                  <c:v>19.0</c:v>
                </c:pt>
                <c:pt idx="2985">
                  <c:v>19.0</c:v>
                </c:pt>
                <c:pt idx="2986">
                  <c:v>19.0</c:v>
                </c:pt>
                <c:pt idx="2987">
                  <c:v>19.0</c:v>
                </c:pt>
                <c:pt idx="2988">
                  <c:v>19.0</c:v>
                </c:pt>
                <c:pt idx="2989">
                  <c:v>19.0</c:v>
                </c:pt>
                <c:pt idx="2990">
                  <c:v>19.0</c:v>
                </c:pt>
                <c:pt idx="2991">
                  <c:v>19.0</c:v>
                </c:pt>
                <c:pt idx="2992">
                  <c:v>19.0</c:v>
                </c:pt>
                <c:pt idx="2993">
                  <c:v>19.0</c:v>
                </c:pt>
                <c:pt idx="2994">
                  <c:v>19.0</c:v>
                </c:pt>
                <c:pt idx="2995">
                  <c:v>19.0</c:v>
                </c:pt>
                <c:pt idx="2996">
                  <c:v>19.0</c:v>
                </c:pt>
                <c:pt idx="2997">
                  <c:v>19.0</c:v>
                </c:pt>
                <c:pt idx="2998">
                  <c:v>19.0</c:v>
                </c:pt>
                <c:pt idx="2999">
                  <c:v>19.0</c:v>
                </c:pt>
                <c:pt idx="3000">
                  <c:v>19.0</c:v>
                </c:pt>
                <c:pt idx="3001">
                  <c:v>19.0</c:v>
                </c:pt>
                <c:pt idx="3002">
                  <c:v>19.0</c:v>
                </c:pt>
                <c:pt idx="3003">
                  <c:v>19.0</c:v>
                </c:pt>
                <c:pt idx="3004">
                  <c:v>19.0</c:v>
                </c:pt>
                <c:pt idx="3005">
                  <c:v>19.0</c:v>
                </c:pt>
                <c:pt idx="3006">
                  <c:v>19.0</c:v>
                </c:pt>
                <c:pt idx="3007">
                  <c:v>19.0</c:v>
                </c:pt>
                <c:pt idx="3008">
                  <c:v>19.0</c:v>
                </c:pt>
                <c:pt idx="3009">
                  <c:v>19.0</c:v>
                </c:pt>
                <c:pt idx="3010">
                  <c:v>19.0</c:v>
                </c:pt>
                <c:pt idx="3011">
                  <c:v>19.0</c:v>
                </c:pt>
                <c:pt idx="3012">
                  <c:v>19.0</c:v>
                </c:pt>
                <c:pt idx="3013">
                  <c:v>19.0</c:v>
                </c:pt>
                <c:pt idx="3014">
                  <c:v>19.0</c:v>
                </c:pt>
                <c:pt idx="3015">
                  <c:v>19.0</c:v>
                </c:pt>
                <c:pt idx="3016">
                  <c:v>19.0</c:v>
                </c:pt>
                <c:pt idx="3017">
                  <c:v>19.0</c:v>
                </c:pt>
                <c:pt idx="3018">
                  <c:v>19.0</c:v>
                </c:pt>
                <c:pt idx="3019">
                  <c:v>19.0</c:v>
                </c:pt>
                <c:pt idx="3020">
                  <c:v>19.0</c:v>
                </c:pt>
                <c:pt idx="3021">
                  <c:v>19.0</c:v>
                </c:pt>
                <c:pt idx="3022">
                  <c:v>19.0</c:v>
                </c:pt>
                <c:pt idx="3023">
                  <c:v>19.0</c:v>
                </c:pt>
                <c:pt idx="3024">
                  <c:v>19.0</c:v>
                </c:pt>
                <c:pt idx="3025">
                  <c:v>19.0</c:v>
                </c:pt>
                <c:pt idx="3026">
                  <c:v>19.0</c:v>
                </c:pt>
                <c:pt idx="3027">
                  <c:v>19.0</c:v>
                </c:pt>
                <c:pt idx="3028">
                  <c:v>19.0</c:v>
                </c:pt>
                <c:pt idx="3029">
                  <c:v>19.0</c:v>
                </c:pt>
                <c:pt idx="3030">
                  <c:v>19.0</c:v>
                </c:pt>
                <c:pt idx="3031">
                  <c:v>19.0</c:v>
                </c:pt>
                <c:pt idx="3032">
                  <c:v>19.0</c:v>
                </c:pt>
                <c:pt idx="3033">
                  <c:v>19.0</c:v>
                </c:pt>
                <c:pt idx="3034">
                  <c:v>19.0</c:v>
                </c:pt>
                <c:pt idx="3035">
                  <c:v>19.0</c:v>
                </c:pt>
                <c:pt idx="3036">
                  <c:v>19.0</c:v>
                </c:pt>
                <c:pt idx="3037">
                  <c:v>19.0</c:v>
                </c:pt>
                <c:pt idx="3038">
                  <c:v>19.0</c:v>
                </c:pt>
                <c:pt idx="3039">
                  <c:v>19.0</c:v>
                </c:pt>
                <c:pt idx="3040">
                  <c:v>19.0</c:v>
                </c:pt>
                <c:pt idx="3041">
                  <c:v>19.0</c:v>
                </c:pt>
                <c:pt idx="3042">
                  <c:v>19.0</c:v>
                </c:pt>
                <c:pt idx="3043">
                  <c:v>19.0</c:v>
                </c:pt>
                <c:pt idx="3044">
                  <c:v>19.0</c:v>
                </c:pt>
                <c:pt idx="3045">
                  <c:v>19.0</c:v>
                </c:pt>
                <c:pt idx="3046">
                  <c:v>19.0</c:v>
                </c:pt>
                <c:pt idx="3047">
                  <c:v>19.0</c:v>
                </c:pt>
                <c:pt idx="3048">
                  <c:v>19.0</c:v>
                </c:pt>
                <c:pt idx="3049">
                  <c:v>19.0</c:v>
                </c:pt>
                <c:pt idx="3050">
                  <c:v>19.0</c:v>
                </c:pt>
                <c:pt idx="3051">
                  <c:v>19.0</c:v>
                </c:pt>
                <c:pt idx="3052">
                  <c:v>19.0</c:v>
                </c:pt>
                <c:pt idx="3053">
                  <c:v>19.0</c:v>
                </c:pt>
                <c:pt idx="3054">
                  <c:v>19.0</c:v>
                </c:pt>
                <c:pt idx="3055">
                  <c:v>19.0</c:v>
                </c:pt>
                <c:pt idx="3056">
                  <c:v>19.0</c:v>
                </c:pt>
                <c:pt idx="3057">
                  <c:v>19.0</c:v>
                </c:pt>
                <c:pt idx="3058">
                  <c:v>19.0</c:v>
                </c:pt>
                <c:pt idx="3059">
                  <c:v>19.0</c:v>
                </c:pt>
                <c:pt idx="3060">
                  <c:v>19.0</c:v>
                </c:pt>
                <c:pt idx="3061">
                  <c:v>19.0</c:v>
                </c:pt>
                <c:pt idx="3062">
                  <c:v>19.0</c:v>
                </c:pt>
                <c:pt idx="3063">
                  <c:v>19.0</c:v>
                </c:pt>
                <c:pt idx="3064">
                  <c:v>19.0</c:v>
                </c:pt>
                <c:pt idx="3065">
                  <c:v>19.0</c:v>
                </c:pt>
                <c:pt idx="3066">
                  <c:v>19.0</c:v>
                </c:pt>
                <c:pt idx="3067">
                  <c:v>19.0</c:v>
                </c:pt>
                <c:pt idx="3068">
                  <c:v>19.0</c:v>
                </c:pt>
                <c:pt idx="3069">
                  <c:v>19.0</c:v>
                </c:pt>
                <c:pt idx="3070">
                  <c:v>19.0</c:v>
                </c:pt>
                <c:pt idx="3071">
                  <c:v>19.0</c:v>
                </c:pt>
                <c:pt idx="3072">
                  <c:v>19.0</c:v>
                </c:pt>
                <c:pt idx="3073">
                  <c:v>19.0</c:v>
                </c:pt>
                <c:pt idx="3074">
                  <c:v>19.0</c:v>
                </c:pt>
                <c:pt idx="3075">
                  <c:v>19.0</c:v>
                </c:pt>
                <c:pt idx="3076">
                  <c:v>19.0</c:v>
                </c:pt>
                <c:pt idx="3077">
                  <c:v>19.0</c:v>
                </c:pt>
                <c:pt idx="3078">
                  <c:v>19.0</c:v>
                </c:pt>
                <c:pt idx="3079">
                  <c:v>19.0</c:v>
                </c:pt>
                <c:pt idx="3080">
                  <c:v>19.0</c:v>
                </c:pt>
                <c:pt idx="3081">
                  <c:v>19.0</c:v>
                </c:pt>
                <c:pt idx="3082">
                  <c:v>19.0</c:v>
                </c:pt>
                <c:pt idx="3083">
                  <c:v>19.0</c:v>
                </c:pt>
                <c:pt idx="3084">
                  <c:v>19.0</c:v>
                </c:pt>
                <c:pt idx="3085">
                  <c:v>19.0</c:v>
                </c:pt>
                <c:pt idx="3086">
                  <c:v>19.0</c:v>
                </c:pt>
                <c:pt idx="3087">
                  <c:v>19.0</c:v>
                </c:pt>
                <c:pt idx="3088">
                  <c:v>19.0</c:v>
                </c:pt>
                <c:pt idx="3089">
                  <c:v>19.0</c:v>
                </c:pt>
                <c:pt idx="3090">
                  <c:v>19.0</c:v>
                </c:pt>
                <c:pt idx="3091">
                  <c:v>19.0</c:v>
                </c:pt>
                <c:pt idx="3092">
                  <c:v>19.0</c:v>
                </c:pt>
                <c:pt idx="3093">
                  <c:v>19.0</c:v>
                </c:pt>
                <c:pt idx="3094">
                  <c:v>19.0</c:v>
                </c:pt>
                <c:pt idx="3095">
                  <c:v>19.0</c:v>
                </c:pt>
                <c:pt idx="3096">
                  <c:v>19.0</c:v>
                </c:pt>
                <c:pt idx="3097">
                  <c:v>19.0</c:v>
                </c:pt>
                <c:pt idx="3098">
                  <c:v>19.0</c:v>
                </c:pt>
                <c:pt idx="3099">
                  <c:v>19.0</c:v>
                </c:pt>
                <c:pt idx="3100">
                  <c:v>19.0</c:v>
                </c:pt>
                <c:pt idx="3101">
                  <c:v>19.0</c:v>
                </c:pt>
                <c:pt idx="3102">
                  <c:v>19.0</c:v>
                </c:pt>
                <c:pt idx="3103">
                  <c:v>19.0</c:v>
                </c:pt>
                <c:pt idx="3104">
                  <c:v>19.0</c:v>
                </c:pt>
                <c:pt idx="3105">
                  <c:v>19.0</c:v>
                </c:pt>
                <c:pt idx="3106">
                  <c:v>19.0</c:v>
                </c:pt>
                <c:pt idx="3107">
                  <c:v>19.0</c:v>
                </c:pt>
                <c:pt idx="3108">
                  <c:v>19.0</c:v>
                </c:pt>
                <c:pt idx="3109">
                  <c:v>19.0</c:v>
                </c:pt>
                <c:pt idx="3110">
                  <c:v>19.0</c:v>
                </c:pt>
                <c:pt idx="3111">
                  <c:v>19.0</c:v>
                </c:pt>
                <c:pt idx="3112">
                  <c:v>19.0</c:v>
                </c:pt>
                <c:pt idx="3113">
                  <c:v>19.0</c:v>
                </c:pt>
                <c:pt idx="3114">
                  <c:v>19.0</c:v>
                </c:pt>
                <c:pt idx="3115">
                  <c:v>19.0</c:v>
                </c:pt>
                <c:pt idx="3116">
                  <c:v>19.0</c:v>
                </c:pt>
                <c:pt idx="3117">
                  <c:v>19.0</c:v>
                </c:pt>
                <c:pt idx="3118">
                  <c:v>19.0</c:v>
                </c:pt>
                <c:pt idx="3119">
                  <c:v>19.0</c:v>
                </c:pt>
                <c:pt idx="3120">
                  <c:v>19.0</c:v>
                </c:pt>
                <c:pt idx="3121">
                  <c:v>19.0</c:v>
                </c:pt>
                <c:pt idx="3122">
                  <c:v>19.0</c:v>
                </c:pt>
                <c:pt idx="3123">
                  <c:v>19.0</c:v>
                </c:pt>
                <c:pt idx="3124">
                  <c:v>19.0</c:v>
                </c:pt>
                <c:pt idx="3125">
                  <c:v>19.0</c:v>
                </c:pt>
                <c:pt idx="3126">
                  <c:v>19.0</c:v>
                </c:pt>
                <c:pt idx="3127">
                  <c:v>19.0</c:v>
                </c:pt>
                <c:pt idx="3128">
                  <c:v>19.0</c:v>
                </c:pt>
                <c:pt idx="3129">
                  <c:v>19.0</c:v>
                </c:pt>
                <c:pt idx="3130">
                  <c:v>19.0</c:v>
                </c:pt>
                <c:pt idx="3131">
                  <c:v>19.0</c:v>
                </c:pt>
                <c:pt idx="3132">
                  <c:v>19.0</c:v>
                </c:pt>
                <c:pt idx="3133">
                  <c:v>19.0</c:v>
                </c:pt>
                <c:pt idx="3134">
                  <c:v>19.0</c:v>
                </c:pt>
                <c:pt idx="3135">
                  <c:v>19.0</c:v>
                </c:pt>
                <c:pt idx="3136">
                  <c:v>19.0</c:v>
                </c:pt>
                <c:pt idx="3137">
                  <c:v>19.0</c:v>
                </c:pt>
                <c:pt idx="3138">
                  <c:v>19.0</c:v>
                </c:pt>
                <c:pt idx="3139">
                  <c:v>19.0</c:v>
                </c:pt>
                <c:pt idx="3140">
                  <c:v>19.0</c:v>
                </c:pt>
                <c:pt idx="3141">
                  <c:v>19.0</c:v>
                </c:pt>
                <c:pt idx="3142">
                  <c:v>19.0</c:v>
                </c:pt>
                <c:pt idx="3143">
                  <c:v>19.0</c:v>
                </c:pt>
                <c:pt idx="3144">
                  <c:v>19.0</c:v>
                </c:pt>
                <c:pt idx="3145">
                  <c:v>19.0</c:v>
                </c:pt>
                <c:pt idx="3146">
                  <c:v>19.0</c:v>
                </c:pt>
                <c:pt idx="3147">
                  <c:v>19.0</c:v>
                </c:pt>
                <c:pt idx="3148">
                  <c:v>19.0</c:v>
                </c:pt>
                <c:pt idx="3149">
                  <c:v>19.0</c:v>
                </c:pt>
                <c:pt idx="3150">
                  <c:v>19.0</c:v>
                </c:pt>
                <c:pt idx="3151">
                  <c:v>19.0</c:v>
                </c:pt>
                <c:pt idx="3152">
                  <c:v>19.0</c:v>
                </c:pt>
                <c:pt idx="3153">
                  <c:v>19.0</c:v>
                </c:pt>
                <c:pt idx="3154">
                  <c:v>19.0</c:v>
                </c:pt>
                <c:pt idx="3155">
                  <c:v>19.0</c:v>
                </c:pt>
                <c:pt idx="3156">
                  <c:v>19.0</c:v>
                </c:pt>
                <c:pt idx="3157">
                  <c:v>19.0</c:v>
                </c:pt>
                <c:pt idx="3158">
                  <c:v>19.0</c:v>
                </c:pt>
                <c:pt idx="3159">
                  <c:v>19.0</c:v>
                </c:pt>
                <c:pt idx="3160">
                  <c:v>19.0</c:v>
                </c:pt>
                <c:pt idx="3161">
                  <c:v>19.0</c:v>
                </c:pt>
                <c:pt idx="3162">
                  <c:v>19.0</c:v>
                </c:pt>
                <c:pt idx="3163">
                  <c:v>19.0</c:v>
                </c:pt>
                <c:pt idx="3164">
                  <c:v>19.0</c:v>
                </c:pt>
                <c:pt idx="3165">
                  <c:v>19.0</c:v>
                </c:pt>
                <c:pt idx="3166">
                  <c:v>19.0</c:v>
                </c:pt>
                <c:pt idx="3167">
                  <c:v>19.0</c:v>
                </c:pt>
                <c:pt idx="3168">
                  <c:v>19.0</c:v>
                </c:pt>
                <c:pt idx="3169">
                  <c:v>19.0</c:v>
                </c:pt>
                <c:pt idx="3170">
                  <c:v>19.0</c:v>
                </c:pt>
                <c:pt idx="3171">
                  <c:v>19.0</c:v>
                </c:pt>
                <c:pt idx="3172">
                  <c:v>19.0</c:v>
                </c:pt>
                <c:pt idx="3173">
                  <c:v>19.0</c:v>
                </c:pt>
                <c:pt idx="3174">
                  <c:v>19.0</c:v>
                </c:pt>
                <c:pt idx="3175">
                  <c:v>19.0</c:v>
                </c:pt>
                <c:pt idx="3176">
                  <c:v>19.0</c:v>
                </c:pt>
                <c:pt idx="3177">
                  <c:v>19.0</c:v>
                </c:pt>
                <c:pt idx="3178">
                  <c:v>19.0</c:v>
                </c:pt>
                <c:pt idx="3179">
                  <c:v>19.0</c:v>
                </c:pt>
                <c:pt idx="3180">
                  <c:v>19.0</c:v>
                </c:pt>
                <c:pt idx="3181">
                  <c:v>19.0</c:v>
                </c:pt>
                <c:pt idx="3182">
                  <c:v>19.0</c:v>
                </c:pt>
                <c:pt idx="3183">
                  <c:v>19.0</c:v>
                </c:pt>
                <c:pt idx="3184">
                  <c:v>19.0</c:v>
                </c:pt>
                <c:pt idx="3185">
                  <c:v>19.0</c:v>
                </c:pt>
                <c:pt idx="3186">
                  <c:v>19.0</c:v>
                </c:pt>
                <c:pt idx="3187">
                  <c:v>19.0</c:v>
                </c:pt>
                <c:pt idx="3188">
                  <c:v>19.0</c:v>
                </c:pt>
                <c:pt idx="3189">
                  <c:v>19.0</c:v>
                </c:pt>
                <c:pt idx="3190">
                  <c:v>19.0</c:v>
                </c:pt>
                <c:pt idx="3191">
                  <c:v>20.0</c:v>
                </c:pt>
                <c:pt idx="3192">
                  <c:v>20.0</c:v>
                </c:pt>
                <c:pt idx="3193">
                  <c:v>20.0</c:v>
                </c:pt>
                <c:pt idx="3194">
                  <c:v>20.0</c:v>
                </c:pt>
                <c:pt idx="3195">
                  <c:v>20.0</c:v>
                </c:pt>
                <c:pt idx="3196">
                  <c:v>20.0</c:v>
                </c:pt>
                <c:pt idx="3197">
                  <c:v>20.0</c:v>
                </c:pt>
                <c:pt idx="3198">
                  <c:v>20.0</c:v>
                </c:pt>
                <c:pt idx="3199">
                  <c:v>20.0</c:v>
                </c:pt>
                <c:pt idx="3200">
                  <c:v>20.0</c:v>
                </c:pt>
                <c:pt idx="3201">
                  <c:v>20.0</c:v>
                </c:pt>
                <c:pt idx="3202">
                  <c:v>20.0</c:v>
                </c:pt>
                <c:pt idx="3203">
                  <c:v>20.0</c:v>
                </c:pt>
                <c:pt idx="3204">
                  <c:v>20.0</c:v>
                </c:pt>
                <c:pt idx="3205">
                  <c:v>20.0</c:v>
                </c:pt>
                <c:pt idx="3206">
                  <c:v>20.0</c:v>
                </c:pt>
                <c:pt idx="3207">
                  <c:v>20.0</c:v>
                </c:pt>
                <c:pt idx="3208">
                  <c:v>20.0</c:v>
                </c:pt>
                <c:pt idx="3209">
                  <c:v>20.0</c:v>
                </c:pt>
                <c:pt idx="3210">
                  <c:v>20.0</c:v>
                </c:pt>
                <c:pt idx="3211">
                  <c:v>20.0</c:v>
                </c:pt>
                <c:pt idx="3212">
                  <c:v>20.0</c:v>
                </c:pt>
                <c:pt idx="3213">
                  <c:v>20.0</c:v>
                </c:pt>
                <c:pt idx="3214">
                  <c:v>20.0</c:v>
                </c:pt>
                <c:pt idx="3215">
                  <c:v>20.0</c:v>
                </c:pt>
                <c:pt idx="3216">
                  <c:v>20.0</c:v>
                </c:pt>
                <c:pt idx="3217">
                  <c:v>20.0</c:v>
                </c:pt>
                <c:pt idx="3218">
                  <c:v>20.0</c:v>
                </c:pt>
                <c:pt idx="3219">
                  <c:v>20.0</c:v>
                </c:pt>
                <c:pt idx="3220">
                  <c:v>20.0</c:v>
                </c:pt>
                <c:pt idx="3221">
                  <c:v>20.0</c:v>
                </c:pt>
                <c:pt idx="3222">
                  <c:v>20.0</c:v>
                </c:pt>
                <c:pt idx="3223">
                  <c:v>20.0</c:v>
                </c:pt>
                <c:pt idx="3224">
                  <c:v>20.0</c:v>
                </c:pt>
                <c:pt idx="3225">
                  <c:v>20.0</c:v>
                </c:pt>
                <c:pt idx="3226">
                  <c:v>20.0</c:v>
                </c:pt>
                <c:pt idx="3227">
                  <c:v>20.0</c:v>
                </c:pt>
                <c:pt idx="3228">
                  <c:v>20.0</c:v>
                </c:pt>
                <c:pt idx="3229">
                  <c:v>20.0</c:v>
                </c:pt>
                <c:pt idx="3230">
                  <c:v>20.0</c:v>
                </c:pt>
                <c:pt idx="3231">
                  <c:v>20.0</c:v>
                </c:pt>
                <c:pt idx="3232">
                  <c:v>20.0</c:v>
                </c:pt>
                <c:pt idx="3233">
                  <c:v>20.0</c:v>
                </c:pt>
                <c:pt idx="3234">
                  <c:v>20.0</c:v>
                </c:pt>
                <c:pt idx="3235">
                  <c:v>20.0</c:v>
                </c:pt>
                <c:pt idx="3236">
                  <c:v>20.0</c:v>
                </c:pt>
                <c:pt idx="3237">
                  <c:v>20.0</c:v>
                </c:pt>
                <c:pt idx="3238">
                  <c:v>20.0</c:v>
                </c:pt>
                <c:pt idx="3239">
                  <c:v>20.0</c:v>
                </c:pt>
                <c:pt idx="3240">
                  <c:v>20.0</c:v>
                </c:pt>
                <c:pt idx="3241">
                  <c:v>20.0</c:v>
                </c:pt>
                <c:pt idx="3242">
                  <c:v>20.0</c:v>
                </c:pt>
                <c:pt idx="3243">
                  <c:v>20.0</c:v>
                </c:pt>
                <c:pt idx="3244">
                  <c:v>20.0</c:v>
                </c:pt>
                <c:pt idx="3245">
                  <c:v>20.0</c:v>
                </c:pt>
                <c:pt idx="3246">
                  <c:v>20.0</c:v>
                </c:pt>
                <c:pt idx="3247">
                  <c:v>20.0</c:v>
                </c:pt>
                <c:pt idx="3248">
                  <c:v>20.0</c:v>
                </c:pt>
                <c:pt idx="3249">
                  <c:v>20.0</c:v>
                </c:pt>
                <c:pt idx="3250">
                  <c:v>20.0</c:v>
                </c:pt>
                <c:pt idx="3251">
                  <c:v>20.0</c:v>
                </c:pt>
                <c:pt idx="3252">
                  <c:v>20.0</c:v>
                </c:pt>
                <c:pt idx="3253">
                  <c:v>20.0</c:v>
                </c:pt>
                <c:pt idx="3254">
                  <c:v>20.0</c:v>
                </c:pt>
                <c:pt idx="3255">
                  <c:v>20.0</c:v>
                </c:pt>
                <c:pt idx="3256">
                  <c:v>20.0</c:v>
                </c:pt>
                <c:pt idx="3257">
                  <c:v>20.0</c:v>
                </c:pt>
                <c:pt idx="3258">
                  <c:v>20.0</c:v>
                </c:pt>
                <c:pt idx="3259">
                  <c:v>20.0</c:v>
                </c:pt>
                <c:pt idx="3260">
                  <c:v>20.0</c:v>
                </c:pt>
                <c:pt idx="3261">
                  <c:v>20.0</c:v>
                </c:pt>
                <c:pt idx="3262">
                  <c:v>20.0</c:v>
                </c:pt>
                <c:pt idx="3263">
                  <c:v>20.0</c:v>
                </c:pt>
                <c:pt idx="3264">
                  <c:v>20.0</c:v>
                </c:pt>
                <c:pt idx="3265">
                  <c:v>20.0</c:v>
                </c:pt>
                <c:pt idx="3266">
                  <c:v>20.0</c:v>
                </c:pt>
                <c:pt idx="3267">
                  <c:v>20.0</c:v>
                </c:pt>
                <c:pt idx="3268">
                  <c:v>20.0</c:v>
                </c:pt>
                <c:pt idx="3269">
                  <c:v>20.0</c:v>
                </c:pt>
                <c:pt idx="3270">
                  <c:v>20.0</c:v>
                </c:pt>
                <c:pt idx="3271">
                  <c:v>20.0</c:v>
                </c:pt>
                <c:pt idx="3272">
                  <c:v>20.0</c:v>
                </c:pt>
                <c:pt idx="3273">
                  <c:v>20.0</c:v>
                </c:pt>
                <c:pt idx="3274">
                  <c:v>20.0</c:v>
                </c:pt>
                <c:pt idx="3275">
                  <c:v>20.0</c:v>
                </c:pt>
                <c:pt idx="3276">
                  <c:v>20.0</c:v>
                </c:pt>
                <c:pt idx="3277">
                  <c:v>20.0</c:v>
                </c:pt>
                <c:pt idx="3278">
                  <c:v>20.0</c:v>
                </c:pt>
                <c:pt idx="3279">
                  <c:v>20.0</c:v>
                </c:pt>
                <c:pt idx="3280">
                  <c:v>20.0</c:v>
                </c:pt>
                <c:pt idx="3281">
                  <c:v>20.0</c:v>
                </c:pt>
                <c:pt idx="3282">
                  <c:v>20.0</c:v>
                </c:pt>
                <c:pt idx="3283">
                  <c:v>20.0</c:v>
                </c:pt>
                <c:pt idx="3284">
                  <c:v>20.0</c:v>
                </c:pt>
                <c:pt idx="3285">
                  <c:v>20.0</c:v>
                </c:pt>
                <c:pt idx="3286">
                  <c:v>20.0</c:v>
                </c:pt>
                <c:pt idx="3287">
                  <c:v>20.0</c:v>
                </c:pt>
                <c:pt idx="3288">
                  <c:v>20.0</c:v>
                </c:pt>
                <c:pt idx="3289">
                  <c:v>20.0</c:v>
                </c:pt>
                <c:pt idx="3290">
                  <c:v>20.0</c:v>
                </c:pt>
                <c:pt idx="3291">
                  <c:v>20.0</c:v>
                </c:pt>
                <c:pt idx="3292">
                  <c:v>20.0</c:v>
                </c:pt>
                <c:pt idx="3293">
                  <c:v>20.0</c:v>
                </c:pt>
                <c:pt idx="3294">
                  <c:v>20.0</c:v>
                </c:pt>
                <c:pt idx="3295">
                  <c:v>20.0</c:v>
                </c:pt>
                <c:pt idx="3296">
                  <c:v>20.0</c:v>
                </c:pt>
                <c:pt idx="3297">
                  <c:v>20.0</c:v>
                </c:pt>
                <c:pt idx="3298">
                  <c:v>20.0</c:v>
                </c:pt>
                <c:pt idx="3299">
                  <c:v>20.0</c:v>
                </c:pt>
                <c:pt idx="3300">
                  <c:v>20.0</c:v>
                </c:pt>
                <c:pt idx="3301">
                  <c:v>20.0</c:v>
                </c:pt>
                <c:pt idx="3302">
                  <c:v>20.0</c:v>
                </c:pt>
                <c:pt idx="3303">
                  <c:v>20.0</c:v>
                </c:pt>
                <c:pt idx="3304">
                  <c:v>20.0</c:v>
                </c:pt>
                <c:pt idx="3305">
                  <c:v>20.0</c:v>
                </c:pt>
                <c:pt idx="3306">
                  <c:v>20.0</c:v>
                </c:pt>
                <c:pt idx="3307">
                  <c:v>20.0</c:v>
                </c:pt>
                <c:pt idx="3308">
                  <c:v>20.0</c:v>
                </c:pt>
                <c:pt idx="3309">
                  <c:v>20.0</c:v>
                </c:pt>
                <c:pt idx="3310">
                  <c:v>20.0</c:v>
                </c:pt>
                <c:pt idx="3311">
                  <c:v>20.0</c:v>
                </c:pt>
                <c:pt idx="3312">
                  <c:v>20.0</c:v>
                </c:pt>
                <c:pt idx="3313">
                  <c:v>20.0</c:v>
                </c:pt>
                <c:pt idx="3314">
                  <c:v>20.0</c:v>
                </c:pt>
                <c:pt idx="3315">
                  <c:v>20.0</c:v>
                </c:pt>
                <c:pt idx="3316">
                  <c:v>20.0</c:v>
                </c:pt>
                <c:pt idx="3317">
                  <c:v>20.0</c:v>
                </c:pt>
                <c:pt idx="3318">
                  <c:v>20.0</c:v>
                </c:pt>
                <c:pt idx="3319">
                  <c:v>20.0</c:v>
                </c:pt>
                <c:pt idx="3320">
                  <c:v>20.0</c:v>
                </c:pt>
                <c:pt idx="3321">
                  <c:v>20.0</c:v>
                </c:pt>
                <c:pt idx="3322">
                  <c:v>20.0</c:v>
                </c:pt>
                <c:pt idx="3323">
                  <c:v>20.0</c:v>
                </c:pt>
                <c:pt idx="3324">
                  <c:v>20.0</c:v>
                </c:pt>
                <c:pt idx="3325">
                  <c:v>20.0</c:v>
                </c:pt>
                <c:pt idx="3326">
                  <c:v>20.0</c:v>
                </c:pt>
                <c:pt idx="3327">
                  <c:v>20.0</c:v>
                </c:pt>
                <c:pt idx="3328">
                  <c:v>20.0</c:v>
                </c:pt>
                <c:pt idx="3329">
                  <c:v>20.0</c:v>
                </c:pt>
                <c:pt idx="3330">
                  <c:v>20.0</c:v>
                </c:pt>
                <c:pt idx="3331">
                  <c:v>20.0</c:v>
                </c:pt>
                <c:pt idx="3332">
                  <c:v>20.0</c:v>
                </c:pt>
                <c:pt idx="3333">
                  <c:v>20.0</c:v>
                </c:pt>
                <c:pt idx="3334">
                  <c:v>20.0</c:v>
                </c:pt>
                <c:pt idx="3335">
                  <c:v>20.0</c:v>
                </c:pt>
                <c:pt idx="3336">
                  <c:v>20.0</c:v>
                </c:pt>
                <c:pt idx="3337">
                  <c:v>20.0</c:v>
                </c:pt>
                <c:pt idx="3338">
                  <c:v>20.0</c:v>
                </c:pt>
                <c:pt idx="3339">
                  <c:v>20.0</c:v>
                </c:pt>
                <c:pt idx="3340">
                  <c:v>20.0</c:v>
                </c:pt>
                <c:pt idx="3341">
                  <c:v>20.0</c:v>
                </c:pt>
                <c:pt idx="3342">
                  <c:v>20.0</c:v>
                </c:pt>
                <c:pt idx="3343">
                  <c:v>20.0</c:v>
                </c:pt>
                <c:pt idx="3344">
                  <c:v>20.0</c:v>
                </c:pt>
                <c:pt idx="3345">
                  <c:v>20.0</c:v>
                </c:pt>
                <c:pt idx="3346">
                  <c:v>20.0</c:v>
                </c:pt>
                <c:pt idx="3347">
                  <c:v>20.0</c:v>
                </c:pt>
                <c:pt idx="3348">
                  <c:v>20.0</c:v>
                </c:pt>
                <c:pt idx="3349">
                  <c:v>20.0</c:v>
                </c:pt>
                <c:pt idx="3350">
                  <c:v>20.0</c:v>
                </c:pt>
                <c:pt idx="3351">
                  <c:v>20.0</c:v>
                </c:pt>
                <c:pt idx="3352">
                  <c:v>20.0</c:v>
                </c:pt>
                <c:pt idx="3353">
                  <c:v>20.0</c:v>
                </c:pt>
                <c:pt idx="3354">
                  <c:v>20.0</c:v>
                </c:pt>
                <c:pt idx="3355">
                  <c:v>20.0</c:v>
                </c:pt>
                <c:pt idx="3356">
                  <c:v>20.0</c:v>
                </c:pt>
                <c:pt idx="3357">
                  <c:v>20.0</c:v>
                </c:pt>
                <c:pt idx="3358">
                  <c:v>20.0</c:v>
                </c:pt>
                <c:pt idx="3359">
                  <c:v>20.0</c:v>
                </c:pt>
                <c:pt idx="3360">
                  <c:v>20.0</c:v>
                </c:pt>
                <c:pt idx="3361">
                  <c:v>20.0</c:v>
                </c:pt>
                <c:pt idx="3362">
                  <c:v>20.0</c:v>
                </c:pt>
                <c:pt idx="3363">
                  <c:v>20.0</c:v>
                </c:pt>
                <c:pt idx="3364">
                  <c:v>20.0</c:v>
                </c:pt>
                <c:pt idx="3365">
                  <c:v>20.0</c:v>
                </c:pt>
                <c:pt idx="3366">
                  <c:v>20.0</c:v>
                </c:pt>
                <c:pt idx="3367">
                  <c:v>20.0</c:v>
                </c:pt>
                <c:pt idx="3368">
                  <c:v>20.0</c:v>
                </c:pt>
                <c:pt idx="3369">
                  <c:v>20.0</c:v>
                </c:pt>
                <c:pt idx="3370">
                  <c:v>20.0</c:v>
                </c:pt>
                <c:pt idx="3371">
                  <c:v>20.0</c:v>
                </c:pt>
                <c:pt idx="3372">
                  <c:v>20.0</c:v>
                </c:pt>
                <c:pt idx="3373">
                  <c:v>20.0</c:v>
                </c:pt>
                <c:pt idx="3374">
                  <c:v>20.0</c:v>
                </c:pt>
                <c:pt idx="3375">
                  <c:v>20.0</c:v>
                </c:pt>
                <c:pt idx="3376">
                  <c:v>20.0</c:v>
                </c:pt>
                <c:pt idx="3377">
                  <c:v>20.0</c:v>
                </c:pt>
                <c:pt idx="3378">
                  <c:v>20.0</c:v>
                </c:pt>
                <c:pt idx="3379">
                  <c:v>20.0</c:v>
                </c:pt>
                <c:pt idx="3380">
                  <c:v>20.0</c:v>
                </c:pt>
                <c:pt idx="3381">
                  <c:v>20.0</c:v>
                </c:pt>
                <c:pt idx="3382">
                  <c:v>20.0</c:v>
                </c:pt>
                <c:pt idx="3383">
                  <c:v>20.0</c:v>
                </c:pt>
                <c:pt idx="3384">
                  <c:v>20.0</c:v>
                </c:pt>
                <c:pt idx="3385">
                  <c:v>20.0</c:v>
                </c:pt>
                <c:pt idx="3386">
                  <c:v>20.0</c:v>
                </c:pt>
                <c:pt idx="3387">
                  <c:v>20.0</c:v>
                </c:pt>
                <c:pt idx="3388">
                  <c:v>20.0</c:v>
                </c:pt>
                <c:pt idx="3389">
                  <c:v>20.0</c:v>
                </c:pt>
                <c:pt idx="3390">
                  <c:v>20.0</c:v>
                </c:pt>
                <c:pt idx="3391">
                  <c:v>20.0</c:v>
                </c:pt>
                <c:pt idx="3392">
                  <c:v>20.0</c:v>
                </c:pt>
                <c:pt idx="3393">
                  <c:v>20.0</c:v>
                </c:pt>
                <c:pt idx="3394">
                  <c:v>20.0</c:v>
                </c:pt>
                <c:pt idx="3395">
                  <c:v>20.0</c:v>
                </c:pt>
                <c:pt idx="3396">
                  <c:v>20.0</c:v>
                </c:pt>
                <c:pt idx="3397">
                  <c:v>20.0</c:v>
                </c:pt>
                <c:pt idx="3398">
                  <c:v>20.0</c:v>
                </c:pt>
                <c:pt idx="3399">
                  <c:v>20.0</c:v>
                </c:pt>
                <c:pt idx="3400">
                  <c:v>20.0</c:v>
                </c:pt>
                <c:pt idx="3401">
                  <c:v>20.0</c:v>
                </c:pt>
                <c:pt idx="3402">
                  <c:v>20.0</c:v>
                </c:pt>
                <c:pt idx="3403">
                  <c:v>20.0</c:v>
                </c:pt>
                <c:pt idx="3404">
                  <c:v>20.0</c:v>
                </c:pt>
                <c:pt idx="3405">
                  <c:v>20.0</c:v>
                </c:pt>
                <c:pt idx="3406">
                  <c:v>20.0</c:v>
                </c:pt>
                <c:pt idx="3407">
                  <c:v>20.0</c:v>
                </c:pt>
                <c:pt idx="3408">
                  <c:v>20.0</c:v>
                </c:pt>
                <c:pt idx="3409">
                  <c:v>20.0</c:v>
                </c:pt>
                <c:pt idx="3410">
                  <c:v>20.0</c:v>
                </c:pt>
                <c:pt idx="3411">
                  <c:v>20.0</c:v>
                </c:pt>
                <c:pt idx="3412">
                  <c:v>20.0</c:v>
                </c:pt>
                <c:pt idx="3413">
                  <c:v>20.0</c:v>
                </c:pt>
                <c:pt idx="3414">
                  <c:v>20.0</c:v>
                </c:pt>
                <c:pt idx="3415">
                  <c:v>20.0</c:v>
                </c:pt>
                <c:pt idx="3416">
                  <c:v>20.0</c:v>
                </c:pt>
                <c:pt idx="3417">
                  <c:v>20.0</c:v>
                </c:pt>
                <c:pt idx="3418">
                  <c:v>20.0</c:v>
                </c:pt>
                <c:pt idx="3419">
                  <c:v>20.0</c:v>
                </c:pt>
                <c:pt idx="3420">
                  <c:v>20.0</c:v>
                </c:pt>
                <c:pt idx="3421">
                  <c:v>20.0</c:v>
                </c:pt>
                <c:pt idx="3422">
                  <c:v>20.0</c:v>
                </c:pt>
                <c:pt idx="3423">
                  <c:v>20.0</c:v>
                </c:pt>
                <c:pt idx="3424">
                  <c:v>20.0</c:v>
                </c:pt>
                <c:pt idx="3425">
                  <c:v>20.0</c:v>
                </c:pt>
                <c:pt idx="3426">
                  <c:v>20.0</c:v>
                </c:pt>
                <c:pt idx="3427">
                  <c:v>20.0</c:v>
                </c:pt>
                <c:pt idx="3428">
                  <c:v>20.0</c:v>
                </c:pt>
                <c:pt idx="3429">
                  <c:v>20.0</c:v>
                </c:pt>
                <c:pt idx="3430">
                  <c:v>20.0</c:v>
                </c:pt>
                <c:pt idx="3431">
                  <c:v>20.0</c:v>
                </c:pt>
                <c:pt idx="3432">
                  <c:v>20.0</c:v>
                </c:pt>
                <c:pt idx="3433">
                  <c:v>20.0</c:v>
                </c:pt>
                <c:pt idx="3434">
                  <c:v>20.0</c:v>
                </c:pt>
                <c:pt idx="3435">
                  <c:v>20.0</c:v>
                </c:pt>
                <c:pt idx="3436">
                  <c:v>20.0</c:v>
                </c:pt>
                <c:pt idx="3437">
                  <c:v>20.0</c:v>
                </c:pt>
                <c:pt idx="3438">
                  <c:v>20.0</c:v>
                </c:pt>
                <c:pt idx="3439">
                  <c:v>20.0</c:v>
                </c:pt>
                <c:pt idx="3440">
                  <c:v>20.0</c:v>
                </c:pt>
                <c:pt idx="3441">
                  <c:v>20.0</c:v>
                </c:pt>
                <c:pt idx="3442">
                  <c:v>21.0</c:v>
                </c:pt>
                <c:pt idx="3443">
                  <c:v>21.0</c:v>
                </c:pt>
                <c:pt idx="3444">
                  <c:v>21.0</c:v>
                </c:pt>
                <c:pt idx="3445">
                  <c:v>21.0</c:v>
                </c:pt>
                <c:pt idx="3446">
                  <c:v>21.0</c:v>
                </c:pt>
                <c:pt idx="3447">
                  <c:v>21.0</c:v>
                </c:pt>
                <c:pt idx="3448">
                  <c:v>21.0</c:v>
                </c:pt>
                <c:pt idx="3449">
                  <c:v>21.0</c:v>
                </c:pt>
                <c:pt idx="3450">
                  <c:v>21.0</c:v>
                </c:pt>
                <c:pt idx="3451">
                  <c:v>21.0</c:v>
                </c:pt>
                <c:pt idx="3452">
                  <c:v>21.0</c:v>
                </c:pt>
                <c:pt idx="3453">
                  <c:v>21.0</c:v>
                </c:pt>
                <c:pt idx="3454">
                  <c:v>21.0</c:v>
                </c:pt>
                <c:pt idx="3455">
                  <c:v>21.0</c:v>
                </c:pt>
                <c:pt idx="3456">
                  <c:v>21.0</c:v>
                </c:pt>
                <c:pt idx="3457">
                  <c:v>21.0</c:v>
                </c:pt>
                <c:pt idx="3458">
                  <c:v>21.0</c:v>
                </c:pt>
                <c:pt idx="3459">
                  <c:v>21.0</c:v>
                </c:pt>
                <c:pt idx="3460">
                  <c:v>21.0</c:v>
                </c:pt>
                <c:pt idx="3461">
                  <c:v>21.0</c:v>
                </c:pt>
                <c:pt idx="3462">
                  <c:v>21.0</c:v>
                </c:pt>
                <c:pt idx="3463">
                  <c:v>21.0</c:v>
                </c:pt>
                <c:pt idx="3464">
                  <c:v>21.0</c:v>
                </c:pt>
                <c:pt idx="3465">
                  <c:v>21.0</c:v>
                </c:pt>
                <c:pt idx="3466">
                  <c:v>21.0</c:v>
                </c:pt>
                <c:pt idx="3467">
                  <c:v>21.0</c:v>
                </c:pt>
                <c:pt idx="3468">
                  <c:v>21.0</c:v>
                </c:pt>
                <c:pt idx="3469">
                  <c:v>21.0</c:v>
                </c:pt>
                <c:pt idx="3470">
                  <c:v>21.0</c:v>
                </c:pt>
                <c:pt idx="3471">
                  <c:v>21.0</c:v>
                </c:pt>
                <c:pt idx="3472">
                  <c:v>21.0</c:v>
                </c:pt>
                <c:pt idx="3473">
                  <c:v>21.0</c:v>
                </c:pt>
                <c:pt idx="3474">
                  <c:v>21.0</c:v>
                </c:pt>
                <c:pt idx="3475">
                  <c:v>21.0</c:v>
                </c:pt>
                <c:pt idx="3476">
                  <c:v>21.0</c:v>
                </c:pt>
                <c:pt idx="3477">
                  <c:v>21.0</c:v>
                </c:pt>
                <c:pt idx="3478">
                  <c:v>21.0</c:v>
                </c:pt>
                <c:pt idx="3479">
                  <c:v>21.0</c:v>
                </c:pt>
                <c:pt idx="3480">
                  <c:v>21.0</c:v>
                </c:pt>
                <c:pt idx="3481">
                  <c:v>21.0</c:v>
                </c:pt>
                <c:pt idx="3482">
                  <c:v>21.0</c:v>
                </c:pt>
                <c:pt idx="3483">
                  <c:v>21.0</c:v>
                </c:pt>
                <c:pt idx="3484">
                  <c:v>21.0</c:v>
                </c:pt>
                <c:pt idx="3485">
                  <c:v>21.0</c:v>
                </c:pt>
                <c:pt idx="3486">
                  <c:v>21.0</c:v>
                </c:pt>
                <c:pt idx="3487">
                  <c:v>21.0</c:v>
                </c:pt>
                <c:pt idx="3488">
                  <c:v>21.0</c:v>
                </c:pt>
                <c:pt idx="3489">
                  <c:v>21.0</c:v>
                </c:pt>
                <c:pt idx="3490">
                  <c:v>21.0</c:v>
                </c:pt>
                <c:pt idx="3491">
                  <c:v>21.0</c:v>
                </c:pt>
                <c:pt idx="3492">
                  <c:v>21.0</c:v>
                </c:pt>
                <c:pt idx="3493">
                  <c:v>21.0</c:v>
                </c:pt>
                <c:pt idx="3494">
                  <c:v>21.0</c:v>
                </c:pt>
                <c:pt idx="3495">
                  <c:v>21.0</c:v>
                </c:pt>
                <c:pt idx="3496">
                  <c:v>21.0</c:v>
                </c:pt>
                <c:pt idx="3497">
                  <c:v>21.0</c:v>
                </c:pt>
                <c:pt idx="3498">
                  <c:v>21.0</c:v>
                </c:pt>
                <c:pt idx="3499">
                  <c:v>21.0</c:v>
                </c:pt>
                <c:pt idx="3500">
                  <c:v>21.0</c:v>
                </c:pt>
                <c:pt idx="3501">
                  <c:v>21.0</c:v>
                </c:pt>
                <c:pt idx="3502">
                  <c:v>21.0</c:v>
                </c:pt>
                <c:pt idx="3503">
                  <c:v>21.0</c:v>
                </c:pt>
                <c:pt idx="3504">
                  <c:v>21.0</c:v>
                </c:pt>
                <c:pt idx="3505">
                  <c:v>21.0</c:v>
                </c:pt>
                <c:pt idx="3506">
                  <c:v>21.0</c:v>
                </c:pt>
                <c:pt idx="3507">
                  <c:v>21.0</c:v>
                </c:pt>
                <c:pt idx="3508">
                  <c:v>21.0</c:v>
                </c:pt>
                <c:pt idx="3509">
                  <c:v>21.0</c:v>
                </c:pt>
                <c:pt idx="3510">
                  <c:v>21.0</c:v>
                </c:pt>
                <c:pt idx="3511">
                  <c:v>21.0</c:v>
                </c:pt>
                <c:pt idx="3512">
                  <c:v>21.0</c:v>
                </c:pt>
                <c:pt idx="3513">
                  <c:v>21.0</c:v>
                </c:pt>
                <c:pt idx="3514">
                  <c:v>21.0</c:v>
                </c:pt>
                <c:pt idx="3515">
                  <c:v>21.0</c:v>
                </c:pt>
                <c:pt idx="3516">
                  <c:v>21.0</c:v>
                </c:pt>
                <c:pt idx="3517">
                  <c:v>21.0</c:v>
                </c:pt>
                <c:pt idx="3518">
                  <c:v>21.0</c:v>
                </c:pt>
                <c:pt idx="3519">
                  <c:v>21.0</c:v>
                </c:pt>
                <c:pt idx="3520">
                  <c:v>21.0</c:v>
                </c:pt>
                <c:pt idx="3521">
                  <c:v>21.0</c:v>
                </c:pt>
                <c:pt idx="3522">
                  <c:v>21.0</c:v>
                </c:pt>
                <c:pt idx="3523">
                  <c:v>21.0</c:v>
                </c:pt>
                <c:pt idx="3524">
                  <c:v>21.0</c:v>
                </c:pt>
                <c:pt idx="3525">
                  <c:v>21.0</c:v>
                </c:pt>
                <c:pt idx="3526">
                  <c:v>21.0</c:v>
                </c:pt>
                <c:pt idx="3527">
                  <c:v>21.0</c:v>
                </c:pt>
                <c:pt idx="3528">
                  <c:v>21.0</c:v>
                </c:pt>
                <c:pt idx="3529">
                  <c:v>21.0</c:v>
                </c:pt>
                <c:pt idx="3530">
                  <c:v>21.0</c:v>
                </c:pt>
                <c:pt idx="3531">
                  <c:v>21.0</c:v>
                </c:pt>
                <c:pt idx="3532">
                  <c:v>21.0</c:v>
                </c:pt>
                <c:pt idx="3533">
                  <c:v>21.0</c:v>
                </c:pt>
                <c:pt idx="3534">
                  <c:v>21.0</c:v>
                </c:pt>
                <c:pt idx="3535">
                  <c:v>21.0</c:v>
                </c:pt>
                <c:pt idx="3536">
                  <c:v>21.0</c:v>
                </c:pt>
                <c:pt idx="3537">
                  <c:v>21.0</c:v>
                </c:pt>
                <c:pt idx="3538">
                  <c:v>21.0</c:v>
                </c:pt>
                <c:pt idx="3539">
                  <c:v>21.0</c:v>
                </c:pt>
                <c:pt idx="3540">
                  <c:v>21.0</c:v>
                </c:pt>
                <c:pt idx="3541">
                  <c:v>21.0</c:v>
                </c:pt>
                <c:pt idx="3542">
                  <c:v>21.0</c:v>
                </c:pt>
                <c:pt idx="3543">
                  <c:v>21.0</c:v>
                </c:pt>
                <c:pt idx="3544">
                  <c:v>21.0</c:v>
                </c:pt>
                <c:pt idx="3545">
                  <c:v>21.0</c:v>
                </c:pt>
                <c:pt idx="3546">
                  <c:v>21.0</c:v>
                </c:pt>
                <c:pt idx="3547">
                  <c:v>21.0</c:v>
                </c:pt>
                <c:pt idx="3548">
                  <c:v>21.0</c:v>
                </c:pt>
                <c:pt idx="3549">
                  <c:v>21.0</c:v>
                </c:pt>
                <c:pt idx="3550">
                  <c:v>21.0</c:v>
                </c:pt>
                <c:pt idx="3551">
                  <c:v>21.0</c:v>
                </c:pt>
                <c:pt idx="3552">
                  <c:v>21.0</c:v>
                </c:pt>
                <c:pt idx="3553">
                  <c:v>21.0</c:v>
                </c:pt>
                <c:pt idx="3554">
                  <c:v>21.0</c:v>
                </c:pt>
                <c:pt idx="3555">
                  <c:v>21.0</c:v>
                </c:pt>
                <c:pt idx="3556">
                  <c:v>21.0</c:v>
                </c:pt>
                <c:pt idx="3557">
                  <c:v>21.0</c:v>
                </c:pt>
                <c:pt idx="3558">
                  <c:v>21.0</c:v>
                </c:pt>
                <c:pt idx="3559">
                  <c:v>21.0</c:v>
                </c:pt>
                <c:pt idx="3560">
                  <c:v>21.0</c:v>
                </c:pt>
                <c:pt idx="3561">
                  <c:v>21.0</c:v>
                </c:pt>
                <c:pt idx="3562">
                  <c:v>21.0</c:v>
                </c:pt>
                <c:pt idx="3563">
                  <c:v>21.0</c:v>
                </c:pt>
                <c:pt idx="3564">
                  <c:v>21.0</c:v>
                </c:pt>
                <c:pt idx="3565">
                  <c:v>21.0</c:v>
                </c:pt>
                <c:pt idx="3566">
                  <c:v>21.0</c:v>
                </c:pt>
                <c:pt idx="3567">
                  <c:v>21.0</c:v>
                </c:pt>
                <c:pt idx="3568">
                  <c:v>21.0</c:v>
                </c:pt>
                <c:pt idx="3569">
                  <c:v>21.0</c:v>
                </c:pt>
                <c:pt idx="3570">
                  <c:v>21.0</c:v>
                </c:pt>
                <c:pt idx="3571">
                  <c:v>21.0</c:v>
                </c:pt>
                <c:pt idx="3572">
                  <c:v>21.0</c:v>
                </c:pt>
                <c:pt idx="3573">
                  <c:v>21.0</c:v>
                </c:pt>
                <c:pt idx="3574">
                  <c:v>21.0</c:v>
                </c:pt>
                <c:pt idx="3575">
                  <c:v>21.0</c:v>
                </c:pt>
                <c:pt idx="3576">
                  <c:v>21.0</c:v>
                </c:pt>
                <c:pt idx="3577">
                  <c:v>21.0</c:v>
                </c:pt>
                <c:pt idx="3578">
                  <c:v>21.0</c:v>
                </c:pt>
                <c:pt idx="3579">
                  <c:v>22.0</c:v>
                </c:pt>
                <c:pt idx="3580">
                  <c:v>22.0</c:v>
                </c:pt>
                <c:pt idx="3581">
                  <c:v>22.0</c:v>
                </c:pt>
                <c:pt idx="3582">
                  <c:v>22.0</c:v>
                </c:pt>
                <c:pt idx="3583">
                  <c:v>22.0</c:v>
                </c:pt>
                <c:pt idx="3584">
                  <c:v>22.0</c:v>
                </c:pt>
                <c:pt idx="3585">
                  <c:v>22.0</c:v>
                </c:pt>
                <c:pt idx="3586">
                  <c:v>22.0</c:v>
                </c:pt>
                <c:pt idx="3587">
                  <c:v>22.0</c:v>
                </c:pt>
                <c:pt idx="3588">
                  <c:v>22.0</c:v>
                </c:pt>
                <c:pt idx="3589">
                  <c:v>22.0</c:v>
                </c:pt>
                <c:pt idx="3590">
                  <c:v>22.0</c:v>
                </c:pt>
                <c:pt idx="3591">
                  <c:v>22.0</c:v>
                </c:pt>
                <c:pt idx="3592">
                  <c:v>22.0</c:v>
                </c:pt>
                <c:pt idx="3593">
                  <c:v>22.0</c:v>
                </c:pt>
                <c:pt idx="3594">
                  <c:v>22.0</c:v>
                </c:pt>
                <c:pt idx="3595">
                  <c:v>22.0</c:v>
                </c:pt>
                <c:pt idx="3596">
                  <c:v>23.0</c:v>
                </c:pt>
                <c:pt idx="3597">
                  <c:v>23.0</c:v>
                </c:pt>
                <c:pt idx="3598">
                  <c:v>23.0</c:v>
                </c:pt>
                <c:pt idx="3599">
                  <c:v>23.0</c:v>
                </c:pt>
                <c:pt idx="3600">
                  <c:v>23.0</c:v>
                </c:pt>
                <c:pt idx="3601">
                  <c:v>23.0</c:v>
                </c:pt>
                <c:pt idx="3602">
                  <c:v>23.0</c:v>
                </c:pt>
                <c:pt idx="3603">
                  <c:v>23.0</c:v>
                </c:pt>
                <c:pt idx="3604">
                  <c:v>23.0</c:v>
                </c:pt>
                <c:pt idx="3605">
                  <c:v>23.0</c:v>
                </c:pt>
                <c:pt idx="3606">
                  <c:v>23.0</c:v>
                </c:pt>
                <c:pt idx="3607">
                  <c:v>23.0</c:v>
                </c:pt>
                <c:pt idx="3608">
                  <c:v>23.0</c:v>
                </c:pt>
                <c:pt idx="3609">
                  <c:v>24.0</c:v>
                </c:pt>
                <c:pt idx="3610">
                  <c:v>24.0</c:v>
                </c:pt>
                <c:pt idx="3611">
                  <c:v>24.0</c:v>
                </c:pt>
                <c:pt idx="3612">
                  <c:v>24.0</c:v>
                </c:pt>
                <c:pt idx="3613">
                  <c:v>24.0</c:v>
                </c:pt>
                <c:pt idx="3614">
                  <c:v>24.0</c:v>
                </c:pt>
                <c:pt idx="3615">
                  <c:v>24.0</c:v>
                </c:pt>
                <c:pt idx="3616">
                  <c:v>24.0</c:v>
                </c:pt>
                <c:pt idx="3617">
                  <c:v>24.0</c:v>
                </c:pt>
                <c:pt idx="3618">
                  <c:v>24.0</c:v>
                </c:pt>
                <c:pt idx="3619">
                  <c:v>24.0</c:v>
                </c:pt>
                <c:pt idx="3620">
                  <c:v>24.0</c:v>
                </c:pt>
                <c:pt idx="3621">
                  <c:v>24.0</c:v>
                </c:pt>
                <c:pt idx="3622">
                  <c:v>24.0</c:v>
                </c:pt>
                <c:pt idx="3623">
                  <c:v>24.0</c:v>
                </c:pt>
                <c:pt idx="3624">
                  <c:v>24.0</c:v>
                </c:pt>
                <c:pt idx="3625">
                  <c:v>24.0</c:v>
                </c:pt>
                <c:pt idx="3626">
                  <c:v>24.0</c:v>
                </c:pt>
                <c:pt idx="3627">
                  <c:v>24.0</c:v>
                </c:pt>
                <c:pt idx="3628">
                  <c:v>24.0</c:v>
                </c:pt>
                <c:pt idx="3629">
                  <c:v>24.0</c:v>
                </c:pt>
                <c:pt idx="3630">
                  <c:v>24.0</c:v>
                </c:pt>
                <c:pt idx="3631">
                  <c:v>24.0</c:v>
                </c:pt>
                <c:pt idx="3632">
                  <c:v>24.0</c:v>
                </c:pt>
                <c:pt idx="3633">
                  <c:v>24.0</c:v>
                </c:pt>
                <c:pt idx="3634">
                  <c:v>24.0</c:v>
                </c:pt>
                <c:pt idx="3635">
                  <c:v>24.0</c:v>
                </c:pt>
                <c:pt idx="3636">
                  <c:v>24.0</c:v>
                </c:pt>
                <c:pt idx="3637">
                  <c:v>24.0</c:v>
                </c:pt>
                <c:pt idx="3638">
                  <c:v>24.0</c:v>
                </c:pt>
                <c:pt idx="3639">
                  <c:v>24.0</c:v>
                </c:pt>
                <c:pt idx="3640">
                  <c:v>24.0</c:v>
                </c:pt>
                <c:pt idx="3641">
                  <c:v>24.0</c:v>
                </c:pt>
                <c:pt idx="3642">
                  <c:v>24.0</c:v>
                </c:pt>
                <c:pt idx="3643">
                  <c:v>24.0</c:v>
                </c:pt>
                <c:pt idx="3644">
                  <c:v>24.0</c:v>
                </c:pt>
                <c:pt idx="3645">
                  <c:v>24.0</c:v>
                </c:pt>
                <c:pt idx="3646">
                  <c:v>24.0</c:v>
                </c:pt>
                <c:pt idx="3647">
                  <c:v>24.0</c:v>
                </c:pt>
                <c:pt idx="3648">
                  <c:v>24.0</c:v>
                </c:pt>
                <c:pt idx="3649">
                  <c:v>24.0</c:v>
                </c:pt>
                <c:pt idx="3650">
                  <c:v>24.0</c:v>
                </c:pt>
                <c:pt idx="3651">
                  <c:v>24.0</c:v>
                </c:pt>
                <c:pt idx="3652">
                  <c:v>24.0</c:v>
                </c:pt>
                <c:pt idx="3653">
                  <c:v>24.0</c:v>
                </c:pt>
                <c:pt idx="3654">
                  <c:v>24.0</c:v>
                </c:pt>
                <c:pt idx="3655">
                  <c:v>24.0</c:v>
                </c:pt>
                <c:pt idx="3656">
                  <c:v>24.0</c:v>
                </c:pt>
                <c:pt idx="3657">
                  <c:v>24.0</c:v>
                </c:pt>
                <c:pt idx="3658">
                  <c:v>24.0</c:v>
                </c:pt>
                <c:pt idx="3659">
                  <c:v>24.0</c:v>
                </c:pt>
                <c:pt idx="3660">
                  <c:v>24.0</c:v>
                </c:pt>
                <c:pt idx="3661">
                  <c:v>24.0</c:v>
                </c:pt>
                <c:pt idx="3662">
                  <c:v>24.0</c:v>
                </c:pt>
                <c:pt idx="3663">
                  <c:v>24.0</c:v>
                </c:pt>
                <c:pt idx="3664">
                  <c:v>24.0</c:v>
                </c:pt>
                <c:pt idx="3665">
                  <c:v>24.0</c:v>
                </c:pt>
                <c:pt idx="3666">
                  <c:v>24.0</c:v>
                </c:pt>
                <c:pt idx="3667">
                  <c:v>24.0</c:v>
                </c:pt>
                <c:pt idx="3668">
                  <c:v>24.0</c:v>
                </c:pt>
                <c:pt idx="3669">
                  <c:v>24.0</c:v>
                </c:pt>
                <c:pt idx="3670">
                  <c:v>24.0</c:v>
                </c:pt>
                <c:pt idx="3671">
                  <c:v>24.0</c:v>
                </c:pt>
                <c:pt idx="3672">
                  <c:v>24.0</c:v>
                </c:pt>
                <c:pt idx="3673">
                  <c:v>24.0</c:v>
                </c:pt>
                <c:pt idx="3674">
                  <c:v>24.0</c:v>
                </c:pt>
                <c:pt idx="3675">
                  <c:v>24.0</c:v>
                </c:pt>
                <c:pt idx="3676">
                  <c:v>24.0</c:v>
                </c:pt>
                <c:pt idx="3677">
                  <c:v>24.0</c:v>
                </c:pt>
                <c:pt idx="3678">
                  <c:v>24.0</c:v>
                </c:pt>
                <c:pt idx="3679">
                  <c:v>24.0</c:v>
                </c:pt>
                <c:pt idx="3680">
                  <c:v>24.0</c:v>
                </c:pt>
                <c:pt idx="3681">
                  <c:v>24.0</c:v>
                </c:pt>
                <c:pt idx="3682">
                  <c:v>24.0</c:v>
                </c:pt>
                <c:pt idx="3683">
                  <c:v>24.0</c:v>
                </c:pt>
                <c:pt idx="3684">
                  <c:v>24.0</c:v>
                </c:pt>
                <c:pt idx="3685">
                  <c:v>24.0</c:v>
                </c:pt>
                <c:pt idx="3686">
                  <c:v>24.0</c:v>
                </c:pt>
                <c:pt idx="3687">
                  <c:v>24.0</c:v>
                </c:pt>
                <c:pt idx="3688">
                  <c:v>24.0</c:v>
                </c:pt>
                <c:pt idx="3689">
                  <c:v>24.0</c:v>
                </c:pt>
                <c:pt idx="3690">
                  <c:v>24.0</c:v>
                </c:pt>
                <c:pt idx="3691">
                  <c:v>24.0</c:v>
                </c:pt>
                <c:pt idx="3692">
                  <c:v>24.0</c:v>
                </c:pt>
                <c:pt idx="3693">
                  <c:v>24.0</c:v>
                </c:pt>
                <c:pt idx="3694">
                  <c:v>24.0</c:v>
                </c:pt>
                <c:pt idx="3695">
                  <c:v>24.0</c:v>
                </c:pt>
                <c:pt idx="3696">
                  <c:v>24.0</c:v>
                </c:pt>
                <c:pt idx="3697">
                  <c:v>24.0</c:v>
                </c:pt>
                <c:pt idx="3698">
                  <c:v>24.0</c:v>
                </c:pt>
                <c:pt idx="3699">
                  <c:v>24.0</c:v>
                </c:pt>
                <c:pt idx="3700">
                  <c:v>24.0</c:v>
                </c:pt>
                <c:pt idx="3701">
                  <c:v>24.0</c:v>
                </c:pt>
                <c:pt idx="3702">
                  <c:v>24.0</c:v>
                </c:pt>
                <c:pt idx="3703">
                  <c:v>24.0</c:v>
                </c:pt>
                <c:pt idx="3704">
                  <c:v>24.0</c:v>
                </c:pt>
                <c:pt idx="3705">
                  <c:v>24.0</c:v>
                </c:pt>
                <c:pt idx="3706">
                  <c:v>24.0</c:v>
                </c:pt>
                <c:pt idx="3707">
                  <c:v>24.0</c:v>
                </c:pt>
                <c:pt idx="3708">
                  <c:v>24.0</c:v>
                </c:pt>
                <c:pt idx="3709">
                  <c:v>24.0</c:v>
                </c:pt>
                <c:pt idx="3710">
                  <c:v>24.0</c:v>
                </c:pt>
                <c:pt idx="3711">
                  <c:v>24.0</c:v>
                </c:pt>
                <c:pt idx="3712">
                  <c:v>24.0</c:v>
                </c:pt>
                <c:pt idx="3713">
                  <c:v>24.0</c:v>
                </c:pt>
                <c:pt idx="3714">
                  <c:v>24.0</c:v>
                </c:pt>
                <c:pt idx="3715">
                  <c:v>24.0</c:v>
                </c:pt>
                <c:pt idx="3716">
                  <c:v>24.0</c:v>
                </c:pt>
                <c:pt idx="3717">
                  <c:v>24.0</c:v>
                </c:pt>
                <c:pt idx="3718">
                  <c:v>24.0</c:v>
                </c:pt>
                <c:pt idx="3719">
                  <c:v>24.0</c:v>
                </c:pt>
                <c:pt idx="3720">
                  <c:v>24.0</c:v>
                </c:pt>
                <c:pt idx="3721">
                  <c:v>24.0</c:v>
                </c:pt>
                <c:pt idx="3722">
                  <c:v>24.0</c:v>
                </c:pt>
                <c:pt idx="3723">
                  <c:v>24.0</c:v>
                </c:pt>
                <c:pt idx="3724">
                  <c:v>24.0</c:v>
                </c:pt>
                <c:pt idx="3725">
                  <c:v>24.0</c:v>
                </c:pt>
                <c:pt idx="3726">
                  <c:v>24.0</c:v>
                </c:pt>
                <c:pt idx="3727">
                  <c:v>24.0</c:v>
                </c:pt>
                <c:pt idx="3728">
                  <c:v>24.0</c:v>
                </c:pt>
                <c:pt idx="3729">
                  <c:v>24.0</c:v>
                </c:pt>
                <c:pt idx="3730">
                  <c:v>24.0</c:v>
                </c:pt>
                <c:pt idx="3731">
                  <c:v>24.0</c:v>
                </c:pt>
                <c:pt idx="3732">
                  <c:v>24.0</c:v>
                </c:pt>
                <c:pt idx="3733">
                  <c:v>24.0</c:v>
                </c:pt>
                <c:pt idx="3734">
                  <c:v>24.0</c:v>
                </c:pt>
                <c:pt idx="3735">
                  <c:v>24.0</c:v>
                </c:pt>
                <c:pt idx="3736">
                  <c:v>24.0</c:v>
                </c:pt>
                <c:pt idx="3737">
                  <c:v>24.0</c:v>
                </c:pt>
                <c:pt idx="3738">
                  <c:v>24.0</c:v>
                </c:pt>
                <c:pt idx="3739">
                  <c:v>24.0</c:v>
                </c:pt>
                <c:pt idx="3740">
                  <c:v>24.0</c:v>
                </c:pt>
                <c:pt idx="3741">
                  <c:v>24.0</c:v>
                </c:pt>
                <c:pt idx="3742">
                  <c:v>24.0</c:v>
                </c:pt>
                <c:pt idx="3743">
                  <c:v>24.0</c:v>
                </c:pt>
                <c:pt idx="3744">
                  <c:v>24.0</c:v>
                </c:pt>
                <c:pt idx="3745">
                  <c:v>24.0</c:v>
                </c:pt>
                <c:pt idx="3746">
                  <c:v>24.0</c:v>
                </c:pt>
                <c:pt idx="3747">
                  <c:v>24.0</c:v>
                </c:pt>
                <c:pt idx="3748">
                  <c:v>24.0</c:v>
                </c:pt>
                <c:pt idx="3749">
                  <c:v>24.0</c:v>
                </c:pt>
                <c:pt idx="3750">
                  <c:v>24.0</c:v>
                </c:pt>
                <c:pt idx="3751">
                  <c:v>24.0</c:v>
                </c:pt>
                <c:pt idx="3752">
                  <c:v>24.0</c:v>
                </c:pt>
                <c:pt idx="3753">
                  <c:v>24.0</c:v>
                </c:pt>
                <c:pt idx="3754">
                  <c:v>24.0</c:v>
                </c:pt>
                <c:pt idx="3755">
                  <c:v>24.0</c:v>
                </c:pt>
                <c:pt idx="3756">
                  <c:v>24.0</c:v>
                </c:pt>
                <c:pt idx="3757">
                  <c:v>24.0</c:v>
                </c:pt>
                <c:pt idx="3758">
                  <c:v>24.0</c:v>
                </c:pt>
                <c:pt idx="3759">
                  <c:v>24.0</c:v>
                </c:pt>
                <c:pt idx="3760">
                  <c:v>24.0</c:v>
                </c:pt>
                <c:pt idx="3761">
                  <c:v>24.0</c:v>
                </c:pt>
                <c:pt idx="3762">
                  <c:v>24.0</c:v>
                </c:pt>
                <c:pt idx="3763">
                  <c:v>24.0</c:v>
                </c:pt>
                <c:pt idx="3764">
                  <c:v>24.0</c:v>
                </c:pt>
                <c:pt idx="3765">
                  <c:v>24.0</c:v>
                </c:pt>
                <c:pt idx="3766">
                  <c:v>24.0</c:v>
                </c:pt>
                <c:pt idx="3767">
                  <c:v>24.0</c:v>
                </c:pt>
                <c:pt idx="3768">
                  <c:v>24.0</c:v>
                </c:pt>
                <c:pt idx="3769">
                  <c:v>24.0</c:v>
                </c:pt>
                <c:pt idx="3770">
                  <c:v>24.0</c:v>
                </c:pt>
                <c:pt idx="3771">
                  <c:v>24.0</c:v>
                </c:pt>
                <c:pt idx="3772">
                  <c:v>24.0</c:v>
                </c:pt>
                <c:pt idx="3773">
                  <c:v>24.0</c:v>
                </c:pt>
                <c:pt idx="3774">
                  <c:v>24.0</c:v>
                </c:pt>
                <c:pt idx="3775">
                  <c:v>24.0</c:v>
                </c:pt>
                <c:pt idx="3776">
                  <c:v>24.0</c:v>
                </c:pt>
                <c:pt idx="3777">
                  <c:v>24.0</c:v>
                </c:pt>
                <c:pt idx="3778">
                  <c:v>24.0</c:v>
                </c:pt>
                <c:pt idx="3779">
                  <c:v>24.0</c:v>
                </c:pt>
                <c:pt idx="3780">
                  <c:v>24.0</c:v>
                </c:pt>
                <c:pt idx="3781">
                  <c:v>24.0</c:v>
                </c:pt>
                <c:pt idx="3782">
                  <c:v>24.0</c:v>
                </c:pt>
                <c:pt idx="3783">
                  <c:v>24.0</c:v>
                </c:pt>
                <c:pt idx="3784">
                  <c:v>24.0</c:v>
                </c:pt>
                <c:pt idx="3785">
                  <c:v>24.0</c:v>
                </c:pt>
                <c:pt idx="3786">
                  <c:v>24.0</c:v>
                </c:pt>
                <c:pt idx="3787">
                  <c:v>24.0</c:v>
                </c:pt>
                <c:pt idx="3788">
                  <c:v>24.0</c:v>
                </c:pt>
                <c:pt idx="3789">
                  <c:v>24.0</c:v>
                </c:pt>
                <c:pt idx="3790">
                  <c:v>24.0</c:v>
                </c:pt>
                <c:pt idx="3791">
                  <c:v>24.0</c:v>
                </c:pt>
                <c:pt idx="3792">
                  <c:v>24.0</c:v>
                </c:pt>
                <c:pt idx="3793">
                  <c:v>24.0</c:v>
                </c:pt>
                <c:pt idx="3794">
                  <c:v>24.0</c:v>
                </c:pt>
                <c:pt idx="3795">
                  <c:v>24.0</c:v>
                </c:pt>
                <c:pt idx="3796">
                  <c:v>24.0</c:v>
                </c:pt>
                <c:pt idx="3797">
                  <c:v>24.0</c:v>
                </c:pt>
                <c:pt idx="3798">
                  <c:v>24.0</c:v>
                </c:pt>
                <c:pt idx="3799">
                  <c:v>24.0</c:v>
                </c:pt>
                <c:pt idx="3800">
                  <c:v>24.0</c:v>
                </c:pt>
                <c:pt idx="3801">
                  <c:v>24.0</c:v>
                </c:pt>
                <c:pt idx="3802">
                  <c:v>24.0</c:v>
                </c:pt>
                <c:pt idx="3803">
                  <c:v>24.0</c:v>
                </c:pt>
                <c:pt idx="3804">
                  <c:v>24.0</c:v>
                </c:pt>
                <c:pt idx="3805">
                  <c:v>24.0</c:v>
                </c:pt>
                <c:pt idx="3806">
                  <c:v>24.0</c:v>
                </c:pt>
                <c:pt idx="3807">
                  <c:v>24.0</c:v>
                </c:pt>
                <c:pt idx="3808">
                  <c:v>24.0</c:v>
                </c:pt>
                <c:pt idx="3809">
                  <c:v>24.0</c:v>
                </c:pt>
                <c:pt idx="3810">
                  <c:v>24.0</c:v>
                </c:pt>
                <c:pt idx="3811">
                  <c:v>24.0</c:v>
                </c:pt>
                <c:pt idx="3812">
                  <c:v>24.0</c:v>
                </c:pt>
                <c:pt idx="3813">
                  <c:v>24.0</c:v>
                </c:pt>
                <c:pt idx="3814">
                  <c:v>24.0</c:v>
                </c:pt>
                <c:pt idx="3815">
                  <c:v>24.0</c:v>
                </c:pt>
                <c:pt idx="3816">
                  <c:v>24.0</c:v>
                </c:pt>
                <c:pt idx="3817">
                  <c:v>24.0</c:v>
                </c:pt>
                <c:pt idx="3818">
                  <c:v>24.0</c:v>
                </c:pt>
                <c:pt idx="3819">
                  <c:v>24.0</c:v>
                </c:pt>
                <c:pt idx="3820">
                  <c:v>24.0</c:v>
                </c:pt>
                <c:pt idx="3821">
                  <c:v>24.0</c:v>
                </c:pt>
                <c:pt idx="3822">
                  <c:v>24.0</c:v>
                </c:pt>
                <c:pt idx="3823">
                  <c:v>24.0</c:v>
                </c:pt>
                <c:pt idx="3824">
                  <c:v>24.0</c:v>
                </c:pt>
                <c:pt idx="3825">
                  <c:v>24.0</c:v>
                </c:pt>
                <c:pt idx="3826">
                  <c:v>24.0</c:v>
                </c:pt>
                <c:pt idx="3827">
                  <c:v>24.0</c:v>
                </c:pt>
                <c:pt idx="3828">
                  <c:v>24.0</c:v>
                </c:pt>
                <c:pt idx="3829">
                  <c:v>24.0</c:v>
                </c:pt>
                <c:pt idx="3830">
                  <c:v>24.0</c:v>
                </c:pt>
                <c:pt idx="3831">
                  <c:v>24.0</c:v>
                </c:pt>
                <c:pt idx="3832">
                  <c:v>24.0</c:v>
                </c:pt>
                <c:pt idx="3833">
                  <c:v>24.0</c:v>
                </c:pt>
                <c:pt idx="3834">
                  <c:v>24.0</c:v>
                </c:pt>
                <c:pt idx="3835">
                  <c:v>24.0</c:v>
                </c:pt>
                <c:pt idx="3836">
                  <c:v>24.0</c:v>
                </c:pt>
                <c:pt idx="3837">
                  <c:v>24.0</c:v>
                </c:pt>
                <c:pt idx="3838">
                  <c:v>24.0</c:v>
                </c:pt>
                <c:pt idx="3839">
                  <c:v>24.0</c:v>
                </c:pt>
                <c:pt idx="3840">
                  <c:v>24.0</c:v>
                </c:pt>
                <c:pt idx="3841">
                  <c:v>24.0</c:v>
                </c:pt>
                <c:pt idx="3842">
                  <c:v>24.0</c:v>
                </c:pt>
                <c:pt idx="3843">
                  <c:v>24.0</c:v>
                </c:pt>
                <c:pt idx="3844">
                  <c:v>24.0</c:v>
                </c:pt>
                <c:pt idx="3845">
                  <c:v>24.0</c:v>
                </c:pt>
                <c:pt idx="3846">
                  <c:v>24.0</c:v>
                </c:pt>
                <c:pt idx="3847">
                  <c:v>24.0</c:v>
                </c:pt>
                <c:pt idx="3848">
                  <c:v>24.0</c:v>
                </c:pt>
                <c:pt idx="3849">
                  <c:v>24.0</c:v>
                </c:pt>
                <c:pt idx="3850">
                  <c:v>24.0</c:v>
                </c:pt>
                <c:pt idx="3851">
                  <c:v>24.0</c:v>
                </c:pt>
                <c:pt idx="3852">
                  <c:v>24.0</c:v>
                </c:pt>
                <c:pt idx="3853">
                  <c:v>24.0</c:v>
                </c:pt>
                <c:pt idx="3854">
                  <c:v>24.0</c:v>
                </c:pt>
                <c:pt idx="3855">
                  <c:v>24.0</c:v>
                </c:pt>
                <c:pt idx="3856">
                  <c:v>24.0</c:v>
                </c:pt>
                <c:pt idx="3857">
                  <c:v>24.0</c:v>
                </c:pt>
                <c:pt idx="3858">
                  <c:v>24.0</c:v>
                </c:pt>
                <c:pt idx="3859">
                  <c:v>24.0</c:v>
                </c:pt>
                <c:pt idx="3860">
                  <c:v>24.0</c:v>
                </c:pt>
                <c:pt idx="3861">
                  <c:v>24.0</c:v>
                </c:pt>
                <c:pt idx="3862">
                  <c:v>24.0</c:v>
                </c:pt>
                <c:pt idx="3863">
                  <c:v>24.0</c:v>
                </c:pt>
                <c:pt idx="3864">
                  <c:v>24.0</c:v>
                </c:pt>
                <c:pt idx="3865">
                  <c:v>24.0</c:v>
                </c:pt>
                <c:pt idx="3866">
                  <c:v>24.0</c:v>
                </c:pt>
                <c:pt idx="3867">
                  <c:v>24.0</c:v>
                </c:pt>
                <c:pt idx="3868">
                  <c:v>24.0</c:v>
                </c:pt>
                <c:pt idx="3869">
                  <c:v>24.0</c:v>
                </c:pt>
                <c:pt idx="3870">
                  <c:v>24.0</c:v>
                </c:pt>
                <c:pt idx="3871">
                  <c:v>24.0</c:v>
                </c:pt>
                <c:pt idx="3872">
                  <c:v>24.0</c:v>
                </c:pt>
                <c:pt idx="3873">
                  <c:v>24.0</c:v>
                </c:pt>
                <c:pt idx="3874">
                  <c:v>24.0</c:v>
                </c:pt>
                <c:pt idx="3875">
                  <c:v>24.0</c:v>
                </c:pt>
                <c:pt idx="3876">
                  <c:v>24.0</c:v>
                </c:pt>
                <c:pt idx="3877">
                  <c:v>24.0</c:v>
                </c:pt>
                <c:pt idx="3878">
                  <c:v>24.0</c:v>
                </c:pt>
                <c:pt idx="3879">
                  <c:v>24.0</c:v>
                </c:pt>
                <c:pt idx="3880">
                  <c:v>24.0</c:v>
                </c:pt>
                <c:pt idx="3881">
                  <c:v>24.0</c:v>
                </c:pt>
                <c:pt idx="3882">
                  <c:v>24.0</c:v>
                </c:pt>
                <c:pt idx="3883">
                  <c:v>24.0</c:v>
                </c:pt>
                <c:pt idx="3884">
                  <c:v>24.0</c:v>
                </c:pt>
                <c:pt idx="3885">
                  <c:v>24.0</c:v>
                </c:pt>
                <c:pt idx="3886">
                  <c:v>24.0</c:v>
                </c:pt>
                <c:pt idx="3887">
                  <c:v>24.0</c:v>
                </c:pt>
                <c:pt idx="3888">
                  <c:v>24.0</c:v>
                </c:pt>
                <c:pt idx="3889">
                  <c:v>24.0</c:v>
                </c:pt>
                <c:pt idx="3890">
                  <c:v>24.0</c:v>
                </c:pt>
                <c:pt idx="3891">
                  <c:v>24.0</c:v>
                </c:pt>
                <c:pt idx="3892">
                  <c:v>24.0</c:v>
                </c:pt>
                <c:pt idx="3893">
                  <c:v>24.0</c:v>
                </c:pt>
                <c:pt idx="3894">
                  <c:v>24.0</c:v>
                </c:pt>
                <c:pt idx="3895">
                  <c:v>24.0</c:v>
                </c:pt>
                <c:pt idx="3896">
                  <c:v>24.0</c:v>
                </c:pt>
                <c:pt idx="3897">
                  <c:v>24.0</c:v>
                </c:pt>
                <c:pt idx="3898">
                  <c:v>24.0</c:v>
                </c:pt>
                <c:pt idx="3899">
                  <c:v>24.0</c:v>
                </c:pt>
                <c:pt idx="3900">
                  <c:v>24.0</c:v>
                </c:pt>
                <c:pt idx="3901">
                  <c:v>24.0</c:v>
                </c:pt>
                <c:pt idx="3902">
                  <c:v>24.0</c:v>
                </c:pt>
                <c:pt idx="3903">
                  <c:v>24.0</c:v>
                </c:pt>
                <c:pt idx="3904">
                  <c:v>24.0</c:v>
                </c:pt>
                <c:pt idx="3905">
                  <c:v>24.0</c:v>
                </c:pt>
                <c:pt idx="3906">
                  <c:v>24.0</c:v>
                </c:pt>
                <c:pt idx="3907">
                  <c:v>24.0</c:v>
                </c:pt>
                <c:pt idx="3908">
                  <c:v>24.0</c:v>
                </c:pt>
                <c:pt idx="3909">
                  <c:v>24.0</c:v>
                </c:pt>
                <c:pt idx="3910">
                  <c:v>24.0</c:v>
                </c:pt>
                <c:pt idx="3911">
                  <c:v>24.0</c:v>
                </c:pt>
                <c:pt idx="3912">
                  <c:v>24.0</c:v>
                </c:pt>
                <c:pt idx="3913">
                  <c:v>24.0</c:v>
                </c:pt>
                <c:pt idx="3914">
                  <c:v>24.0</c:v>
                </c:pt>
                <c:pt idx="3915">
                  <c:v>24.0</c:v>
                </c:pt>
                <c:pt idx="3916">
                  <c:v>24.0</c:v>
                </c:pt>
                <c:pt idx="3917">
                  <c:v>24.0</c:v>
                </c:pt>
                <c:pt idx="3918">
                  <c:v>24.0</c:v>
                </c:pt>
                <c:pt idx="3919">
                  <c:v>24.0</c:v>
                </c:pt>
                <c:pt idx="3920">
                  <c:v>24.0</c:v>
                </c:pt>
                <c:pt idx="3921">
                  <c:v>24.0</c:v>
                </c:pt>
                <c:pt idx="3922">
                  <c:v>24.0</c:v>
                </c:pt>
                <c:pt idx="3923">
                  <c:v>24.0</c:v>
                </c:pt>
                <c:pt idx="3924">
                  <c:v>24.0</c:v>
                </c:pt>
                <c:pt idx="3925">
                  <c:v>24.0</c:v>
                </c:pt>
                <c:pt idx="3926">
                  <c:v>24.0</c:v>
                </c:pt>
                <c:pt idx="3927">
                  <c:v>24.0</c:v>
                </c:pt>
                <c:pt idx="3928">
                  <c:v>24.0</c:v>
                </c:pt>
                <c:pt idx="3929">
                  <c:v>24.0</c:v>
                </c:pt>
                <c:pt idx="3930">
                  <c:v>24.0</c:v>
                </c:pt>
                <c:pt idx="3931">
                  <c:v>24.0</c:v>
                </c:pt>
                <c:pt idx="3932">
                  <c:v>24.0</c:v>
                </c:pt>
                <c:pt idx="3933">
                  <c:v>24.0</c:v>
                </c:pt>
                <c:pt idx="3934">
                  <c:v>24.0</c:v>
                </c:pt>
                <c:pt idx="3935">
                  <c:v>24.0</c:v>
                </c:pt>
                <c:pt idx="3936">
                  <c:v>24.0</c:v>
                </c:pt>
                <c:pt idx="3937">
                  <c:v>24.0</c:v>
                </c:pt>
                <c:pt idx="3938">
                  <c:v>24.0</c:v>
                </c:pt>
                <c:pt idx="3939">
                  <c:v>24.0</c:v>
                </c:pt>
                <c:pt idx="3940">
                  <c:v>24.0</c:v>
                </c:pt>
                <c:pt idx="3941">
                  <c:v>24.0</c:v>
                </c:pt>
                <c:pt idx="3942">
                  <c:v>24.0</c:v>
                </c:pt>
                <c:pt idx="3943">
                  <c:v>24.0</c:v>
                </c:pt>
                <c:pt idx="3944">
                  <c:v>24.0</c:v>
                </c:pt>
                <c:pt idx="3945">
                  <c:v>24.0</c:v>
                </c:pt>
                <c:pt idx="3946">
                  <c:v>24.0</c:v>
                </c:pt>
                <c:pt idx="3947">
                  <c:v>24.0</c:v>
                </c:pt>
                <c:pt idx="3948">
                  <c:v>24.0</c:v>
                </c:pt>
                <c:pt idx="3949">
                  <c:v>24.0</c:v>
                </c:pt>
                <c:pt idx="3950">
                  <c:v>24.0</c:v>
                </c:pt>
                <c:pt idx="3951">
                  <c:v>24.0</c:v>
                </c:pt>
                <c:pt idx="3952">
                  <c:v>24.0</c:v>
                </c:pt>
                <c:pt idx="3953">
                  <c:v>24.0</c:v>
                </c:pt>
                <c:pt idx="3954">
                  <c:v>24.0</c:v>
                </c:pt>
                <c:pt idx="3955">
                  <c:v>24.0</c:v>
                </c:pt>
                <c:pt idx="3956">
                  <c:v>24.0</c:v>
                </c:pt>
                <c:pt idx="3957">
                  <c:v>24.0</c:v>
                </c:pt>
                <c:pt idx="3958">
                  <c:v>24.0</c:v>
                </c:pt>
                <c:pt idx="3959">
                  <c:v>24.0</c:v>
                </c:pt>
                <c:pt idx="3960">
                  <c:v>24.0</c:v>
                </c:pt>
                <c:pt idx="3961">
                  <c:v>24.0</c:v>
                </c:pt>
                <c:pt idx="3962">
                  <c:v>24.0</c:v>
                </c:pt>
                <c:pt idx="3963">
                  <c:v>24.0</c:v>
                </c:pt>
                <c:pt idx="3964">
                  <c:v>24.0</c:v>
                </c:pt>
                <c:pt idx="3965">
                  <c:v>24.0</c:v>
                </c:pt>
                <c:pt idx="3966">
                  <c:v>24.0</c:v>
                </c:pt>
                <c:pt idx="3967">
                  <c:v>24.0</c:v>
                </c:pt>
                <c:pt idx="3968">
                  <c:v>24.0</c:v>
                </c:pt>
                <c:pt idx="3969">
                  <c:v>24.0</c:v>
                </c:pt>
                <c:pt idx="3970">
                  <c:v>24.0</c:v>
                </c:pt>
                <c:pt idx="3971">
                  <c:v>24.0</c:v>
                </c:pt>
                <c:pt idx="3972">
                  <c:v>24.0</c:v>
                </c:pt>
                <c:pt idx="3973">
                  <c:v>24.0</c:v>
                </c:pt>
                <c:pt idx="3974">
                  <c:v>24.0</c:v>
                </c:pt>
                <c:pt idx="3975">
                  <c:v>24.0</c:v>
                </c:pt>
                <c:pt idx="3976">
                  <c:v>24.0</c:v>
                </c:pt>
                <c:pt idx="3977">
                  <c:v>24.0</c:v>
                </c:pt>
                <c:pt idx="3978">
                  <c:v>24.0</c:v>
                </c:pt>
                <c:pt idx="3979">
                  <c:v>24.0</c:v>
                </c:pt>
                <c:pt idx="3980">
                  <c:v>24.0</c:v>
                </c:pt>
                <c:pt idx="3981">
                  <c:v>24.0</c:v>
                </c:pt>
                <c:pt idx="3982">
                  <c:v>24.0</c:v>
                </c:pt>
                <c:pt idx="3983">
                  <c:v>24.0</c:v>
                </c:pt>
                <c:pt idx="3984">
                  <c:v>24.0</c:v>
                </c:pt>
                <c:pt idx="3985">
                  <c:v>24.0</c:v>
                </c:pt>
                <c:pt idx="3986">
                  <c:v>24.0</c:v>
                </c:pt>
                <c:pt idx="3987">
                  <c:v>24.0</c:v>
                </c:pt>
                <c:pt idx="3988">
                  <c:v>24.0</c:v>
                </c:pt>
                <c:pt idx="3989">
                  <c:v>24.0</c:v>
                </c:pt>
                <c:pt idx="3990">
                  <c:v>24.0</c:v>
                </c:pt>
                <c:pt idx="3991">
                  <c:v>25.0</c:v>
                </c:pt>
                <c:pt idx="3992">
                  <c:v>25.0</c:v>
                </c:pt>
                <c:pt idx="3993">
                  <c:v>25.0</c:v>
                </c:pt>
                <c:pt idx="3994">
                  <c:v>25.0</c:v>
                </c:pt>
                <c:pt idx="3995">
                  <c:v>25.0</c:v>
                </c:pt>
                <c:pt idx="3996">
                  <c:v>25.0</c:v>
                </c:pt>
                <c:pt idx="3997">
                  <c:v>25.0</c:v>
                </c:pt>
                <c:pt idx="3998">
                  <c:v>25.0</c:v>
                </c:pt>
                <c:pt idx="3999">
                  <c:v>25.0</c:v>
                </c:pt>
                <c:pt idx="4000">
                  <c:v>25.0</c:v>
                </c:pt>
                <c:pt idx="4001">
                  <c:v>25.0</c:v>
                </c:pt>
                <c:pt idx="4002">
                  <c:v>25.0</c:v>
                </c:pt>
                <c:pt idx="4003">
                  <c:v>25.0</c:v>
                </c:pt>
                <c:pt idx="4004">
                  <c:v>25.0</c:v>
                </c:pt>
                <c:pt idx="4005">
                  <c:v>25.0</c:v>
                </c:pt>
                <c:pt idx="4006">
                  <c:v>25.0</c:v>
                </c:pt>
                <c:pt idx="4007">
                  <c:v>25.0</c:v>
                </c:pt>
                <c:pt idx="4008">
                  <c:v>25.0</c:v>
                </c:pt>
                <c:pt idx="4009">
                  <c:v>25.0</c:v>
                </c:pt>
                <c:pt idx="4010">
                  <c:v>25.0</c:v>
                </c:pt>
                <c:pt idx="4011">
                  <c:v>25.0</c:v>
                </c:pt>
                <c:pt idx="4012">
                  <c:v>25.0</c:v>
                </c:pt>
                <c:pt idx="4013">
                  <c:v>25.0</c:v>
                </c:pt>
                <c:pt idx="4014">
                  <c:v>25.0</c:v>
                </c:pt>
                <c:pt idx="4015">
                  <c:v>25.0</c:v>
                </c:pt>
                <c:pt idx="4016">
                  <c:v>25.0</c:v>
                </c:pt>
                <c:pt idx="4017">
                  <c:v>25.0</c:v>
                </c:pt>
                <c:pt idx="4018">
                  <c:v>25.0</c:v>
                </c:pt>
                <c:pt idx="4019">
                  <c:v>25.0</c:v>
                </c:pt>
                <c:pt idx="4020">
                  <c:v>25.0</c:v>
                </c:pt>
                <c:pt idx="4021">
                  <c:v>25.0</c:v>
                </c:pt>
                <c:pt idx="4022">
                  <c:v>25.0</c:v>
                </c:pt>
                <c:pt idx="4023">
                  <c:v>25.0</c:v>
                </c:pt>
                <c:pt idx="4024">
                  <c:v>25.0</c:v>
                </c:pt>
                <c:pt idx="4025">
                  <c:v>25.0</c:v>
                </c:pt>
                <c:pt idx="4026">
                  <c:v>25.0</c:v>
                </c:pt>
                <c:pt idx="4027">
                  <c:v>25.0</c:v>
                </c:pt>
                <c:pt idx="4028">
                  <c:v>25.0</c:v>
                </c:pt>
                <c:pt idx="4029">
                  <c:v>25.0</c:v>
                </c:pt>
                <c:pt idx="4030">
                  <c:v>25.0</c:v>
                </c:pt>
                <c:pt idx="4031">
                  <c:v>25.0</c:v>
                </c:pt>
                <c:pt idx="4032">
                  <c:v>25.0</c:v>
                </c:pt>
                <c:pt idx="4033">
                  <c:v>25.0</c:v>
                </c:pt>
                <c:pt idx="4034">
                  <c:v>25.0</c:v>
                </c:pt>
                <c:pt idx="4035">
                  <c:v>25.0</c:v>
                </c:pt>
                <c:pt idx="4036">
                  <c:v>25.0</c:v>
                </c:pt>
                <c:pt idx="4037">
                  <c:v>25.0</c:v>
                </c:pt>
                <c:pt idx="4038">
                  <c:v>25.0</c:v>
                </c:pt>
                <c:pt idx="4039">
                  <c:v>25.0</c:v>
                </c:pt>
                <c:pt idx="4040">
                  <c:v>25.0</c:v>
                </c:pt>
                <c:pt idx="4041">
                  <c:v>25.0</c:v>
                </c:pt>
                <c:pt idx="4042">
                  <c:v>25.0</c:v>
                </c:pt>
                <c:pt idx="4043">
                  <c:v>25.0</c:v>
                </c:pt>
                <c:pt idx="4044">
                  <c:v>25.0</c:v>
                </c:pt>
                <c:pt idx="4045">
                  <c:v>25.0</c:v>
                </c:pt>
                <c:pt idx="4046">
                  <c:v>25.0</c:v>
                </c:pt>
                <c:pt idx="4047">
                  <c:v>25.0</c:v>
                </c:pt>
                <c:pt idx="4048">
                  <c:v>25.0</c:v>
                </c:pt>
                <c:pt idx="4049">
                  <c:v>25.0</c:v>
                </c:pt>
                <c:pt idx="4050">
                  <c:v>25.0</c:v>
                </c:pt>
                <c:pt idx="4051">
                  <c:v>25.0</c:v>
                </c:pt>
                <c:pt idx="4052">
                  <c:v>25.0</c:v>
                </c:pt>
                <c:pt idx="4053">
                  <c:v>25.0</c:v>
                </c:pt>
                <c:pt idx="4054">
                  <c:v>25.0</c:v>
                </c:pt>
                <c:pt idx="4055">
                  <c:v>25.0</c:v>
                </c:pt>
                <c:pt idx="4056">
                  <c:v>25.0</c:v>
                </c:pt>
                <c:pt idx="4057">
                  <c:v>25.0</c:v>
                </c:pt>
                <c:pt idx="4058">
                  <c:v>25.0</c:v>
                </c:pt>
                <c:pt idx="4059">
                  <c:v>25.0</c:v>
                </c:pt>
                <c:pt idx="4060">
                  <c:v>25.0</c:v>
                </c:pt>
                <c:pt idx="4061">
                  <c:v>25.0</c:v>
                </c:pt>
                <c:pt idx="4062">
                  <c:v>25.0</c:v>
                </c:pt>
                <c:pt idx="4063">
                  <c:v>25.0</c:v>
                </c:pt>
                <c:pt idx="4064">
                  <c:v>25.0</c:v>
                </c:pt>
                <c:pt idx="4065">
                  <c:v>25.0</c:v>
                </c:pt>
                <c:pt idx="4066">
                  <c:v>25.0</c:v>
                </c:pt>
                <c:pt idx="4067">
                  <c:v>25.0</c:v>
                </c:pt>
                <c:pt idx="4068">
                  <c:v>25.0</c:v>
                </c:pt>
                <c:pt idx="4069">
                  <c:v>25.0</c:v>
                </c:pt>
                <c:pt idx="4070">
                  <c:v>25.0</c:v>
                </c:pt>
                <c:pt idx="4071">
                  <c:v>25.0</c:v>
                </c:pt>
                <c:pt idx="4072">
                  <c:v>25.0</c:v>
                </c:pt>
                <c:pt idx="4073">
                  <c:v>25.0</c:v>
                </c:pt>
                <c:pt idx="4074">
                  <c:v>25.0</c:v>
                </c:pt>
                <c:pt idx="4075">
                  <c:v>25.0</c:v>
                </c:pt>
                <c:pt idx="4076">
                  <c:v>25.0</c:v>
                </c:pt>
                <c:pt idx="4077">
                  <c:v>25.0</c:v>
                </c:pt>
                <c:pt idx="4078">
                  <c:v>25.0</c:v>
                </c:pt>
                <c:pt idx="4079">
                  <c:v>25.0</c:v>
                </c:pt>
                <c:pt idx="4080">
                  <c:v>25.0</c:v>
                </c:pt>
                <c:pt idx="4081">
                  <c:v>25.0</c:v>
                </c:pt>
                <c:pt idx="4082">
                  <c:v>25.0</c:v>
                </c:pt>
                <c:pt idx="4083">
                  <c:v>25.0</c:v>
                </c:pt>
                <c:pt idx="4084">
                  <c:v>25.0</c:v>
                </c:pt>
                <c:pt idx="4085">
                  <c:v>25.0</c:v>
                </c:pt>
                <c:pt idx="4086">
                  <c:v>25.0</c:v>
                </c:pt>
                <c:pt idx="4087">
                  <c:v>25.0</c:v>
                </c:pt>
                <c:pt idx="4088">
                  <c:v>25.0</c:v>
                </c:pt>
                <c:pt idx="4089">
                  <c:v>25.0</c:v>
                </c:pt>
                <c:pt idx="4090">
                  <c:v>25.0</c:v>
                </c:pt>
                <c:pt idx="4091">
                  <c:v>25.0</c:v>
                </c:pt>
                <c:pt idx="4092">
                  <c:v>25.0</c:v>
                </c:pt>
                <c:pt idx="4093">
                  <c:v>25.0</c:v>
                </c:pt>
                <c:pt idx="4094">
                  <c:v>25.0</c:v>
                </c:pt>
                <c:pt idx="4095">
                  <c:v>25.0</c:v>
                </c:pt>
                <c:pt idx="4096">
                  <c:v>25.0</c:v>
                </c:pt>
                <c:pt idx="4097">
                  <c:v>25.0</c:v>
                </c:pt>
                <c:pt idx="4098">
                  <c:v>25.0</c:v>
                </c:pt>
                <c:pt idx="4099">
                  <c:v>25.0</c:v>
                </c:pt>
                <c:pt idx="4100">
                  <c:v>25.0</c:v>
                </c:pt>
                <c:pt idx="4101">
                  <c:v>25.0</c:v>
                </c:pt>
                <c:pt idx="4102">
                  <c:v>25.0</c:v>
                </c:pt>
                <c:pt idx="4103">
                  <c:v>25.0</c:v>
                </c:pt>
                <c:pt idx="4104">
                  <c:v>25.0</c:v>
                </c:pt>
                <c:pt idx="4105">
                  <c:v>25.0</c:v>
                </c:pt>
                <c:pt idx="4106">
                  <c:v>25.0</c:v>
                </c:pt>
                <c:pt idx="4107">
                  <c:v>25.0</c:v>
                </c:pt>
                <c:pt idx="4108">
                  <c:v>25.0</c:v>
                </c:pt>
                <c:pt idx="4109">
                  <c:v>25.0</c:v>
                </c:pt>
                <c:pt idx="4110">
                  <c:v>25.0</c:v>
                </c:pt>
                <c:pt idx="4111">
                  <c:v>25.0</c:v>
                </c:pt>
                <c:pt idx="4112">
                  <c:v>25.0</c:v>
                </c:pt>
                <c:pt idx="4113">
                  <c:v>25.0</c:v>
                </c:pt>
                <c:pt idx="4114">
                  <c:v>25.0</c:v>
                </c:pt>
                <c:pt idx="4115">
                  <c:v>25.0</c:v>
                </c:pt>
                <c:pt idx="4116">
                  <c:v>25.0</c:v>
                </c:pt>
                <c:pt idx="4117">
                  <c:v>25.0</c:v>
                </c:pt>
                <c:pt idx="4118">
                  <c:v>25.0</c:v>
                </c:pt>
                <c:pt idx="4119">
                  <c:v>25.0</c:v>
                </c:pt>
                <c:pt idx="4120">
                  <c:v>25.0</c:v>
                </c:pt>
                <c:pt idx="4121">
                  <c:v>25.0</c:v>
                </c:pt>
                <c:pt idx="4122">
                  <c:v>25.0</c:v>
                </c:pt>
                <c:pt idx="4123">
                  <c:v>25.0</c:v>
                </c:pt>
                <c:pt idx="4124">
                  <c:v>25.0</c:v>
                </c:pt>
                <c:pt idx="4125">
                  <c:v>25.0</c:v>
                </c:pt>
                <c:pt idx="4126">
                  <c:v>25.0</c:v>
                </c:pt>
                <c:pt idx="4127">
                  <c:v>25.0</c:v>
                </c:pt>
                <c:pt idx="4128">
                  <c:v>25.0</c:v>
                </c:pt>
                <c:pt idx="4129">
                  <c:v>25.0</c:v>
                </c:pt>
                <c:pt idx="4130">
                  <c:v>25.0</c:v>
                </c:pt>
                <c:pt idx="4131">
                  <c:v>25.0</c:v>
                </c:pt>
                <c:pt idx="4132">
                  <c:v>25.0</c:v>
                </c:pt>
                <c:pt idx="4133">
                  <c:v>25.0</c:v>
                </c:pt>
                <c:pt idx="4134">
                  <c:v>25.0</c:v>
                </c:pt>
                <c:pt idx="4135">
                  <c:v>25.0</c:v>
                </c:pt>
                <c:pt idx="4136">
                  <c:v>25.0</c:v>
                </c:pt>
                <c:pt idx="4137">
                  <c:v>25.0</c:v>
                </c:pt>
                <c:pt idx="4138">
                  <c:v>25.0</c:v>
                </c:pt>
                <c:pt idx="4139">
                  <c:v>25.0</c:v>
                </c:pt>
                <c:pt idx="4140">
                  <c:v>25.0</c:v>
                </c:pt>
                <c:pt idx="4141">
                  <c:v>25.0</c:v>
                </c:pt>
                <c:pt idx="4142">
                  <c:v>25.0</c:v>
                </c:pt>
                <c:pt idx="4143">
                  <c:v>25.0</c:v>
                </c:pt>
                <c:pt idx="4144">
                  <c:v>25.0</c:v>
                </c:pt>
                <c:pt idx="4145">
                  <c:v>25.0</c:v>
                </c:pt>
                <c:pt idx="4146">
                  <c:v>25.0</c:v>
                </c:pt>
                <c:pt idx="4147">
                  <c:v>25.0</c:v>
                </c:pt>
                <c:pt idx="4148">
                  <c:v>25.0</c:v>
                </c:pt>
                <c:pt idx="4149">
                  <c:v>25.0</c:v>
                </c:pt>
                <c:pt idx="4150">
                  <c:v>25.0</c:v>
                </c:pt>
                <c:pt idx="4151">
                  <c:v>25.0</c:v>
                </c:pt>
                <c:pt idx="4152">
                  <c:v>25.0</c:v>
                </c:pt>
                <c:pt idx="4153">
                  <c:v>25.0</c:v>
                </c:pt>
                <c:pt idx="4154">
                  <c:v>25.0</c:v>
                </c:pt>
                <c:pt idx="4155">
                  <c:v>25.0</c:v>
                </c:pt>
                <c:pt idx="4156">
                  <c:v>25.0</c:v>
                </c:pt>
                <c:pt idx="4157">
                  <c:v>25.0</c:v>
                </c:pt>
                <c:pt idx="4158">
                  <c:v>25.0</c:v>
                </c:pt>
                <c:pt idx="4159">
                  <c:v>25.0</c:v>
                </c:pt>
                <c:pt idx="4160">
                  <c:v>25.0</c:v>
                </c:pt>
                <c:pt idx="4161">
                  <c:v>25.0</c:v>
                </c:pt>
                <c:pt idx="4162">
                  <c:v>25.0</c:v>
                </c:pt>
                <c:pt idx="4163">
                  <c:v>25.0</c:v>
                </c:pt>
                <c:pt idx="4164">
                  <c:v>25.0</c:v>
                </c:pt>
                <c:pt idx="4165">
                  <c:v>25.0</c:v>
                </c:pt>
                <c:pt idx="4166">
                  <c:v>25.0</c:v>
                </c:pt>
                <c:pt idx="4167">
                  <c:v>25.0</c:v>
                </c:pt>
                <c:pt idx="4168">
                  <c:v>25.0</c:v>
                </c:pt>
                <c:pt idx="4169">
                  <c:v>25.0</c:v>
                </c:pt>
                <c:pt idx="4170">
                  <c:v>25.0</c:v>
                </c:pt>
                <c:pt idx="4171">
                  <c:v>25.0</c:v>
                </c:pt>
                <c:pt idx="4172">
                  <c:v>25.0</c:v>
                </c:pt>
                <c:pt idx="4173">
                  <c:v>25.0</c:v>
                </c:pt>
                <c:pt idx="4174">
                  <c:v>25.0</c:v>
                </c:pt>
                <c:pt idx="4175">
                  <c:v>25.0</c:v>
                </c:pt>
                <c:pt idx="4176">
                  <c:v>25.0</c:v>
                </c:pt>
                <c:pt idx="4177">
                  <c:v>25.0</c:v>
                </c:pt>
                <c:pt idx="4178">
                  <c:v>25.0</c:v>
                </c:pt>
                <c:pt idx="4179">
                  <c:v>25.0</c:v>
                </c:pt>
                <c:pt idx="4180">
                  <c:v>25.0</c:v>
                </c:pt>
                <c:pt idx="4181">
                  <c:v>25.0</c:v>
                </c:pt>
                <c:pt idx="4182">
                  <c:v>25.0</c:v>
                </c:pt>
                <c:pt idx="4183">
                  <c:v>25.0</c:v>
                </c:pt>
                <c:pt idx="4184">
                  <c:v>25.0</c:v>
                </c:pt>
                <c:pt idx="4185">
                  <c:v>25.0</c:v>
                </c:pt>
                <c:pt idx="4186">
                  <c:v>25.0</c:v>
                </c:pt>
                <c:pt idx="4187">
                  <c:v>25.0</c:v>
                </c:pt>
                <c:pt idx="4188">
                  <c:v>25.0</c:v>
                </c:pt>
                <c:pt idx="4189">
                  <c:v>25.0</c:v>
                </c:pt>
                <c:pt idx="4190">
                  <c:v>25.0</c:v>
                </c:pt>
                <c:pt idx="4191">
                  <c:v>25.0</c:v>
                </c:pt>
                <c:pt idx="4192">
                  <c:v>25.0</c:v>
                </c:pt>
                <c:pt idx="4193">
                  <c:v>25.0</c:v>
                </c:pt>
                <c:pt idx="4194">
                  <c:v>25.0</c:v>
                </c:pt>
                <c:pt idx="4195">
                  <c:v>25.0</c:v>
                </c:pt>
                <c:pt idx="4196">
                  <c:v>25.0</c:v>
                </c:pt>
                <c:pt idx="4197">
                  <c:v>25.0</c:v>
                </c:pt>
                <c:pt idx="4198">
                  <c:v>25.0</c:v>
                </c:pt>
                <c:pt idx="4199">
                  <c:v>25.0</c:v>
                </c:pt>
                <c:pt idx="4200">
                  <c:v>25.0</c:v>
                </c:pt>
                <c:pt idx="4201">
                  <c:v>25.0</c:v>
                </c:pt>
                <c:pt idx="4202">
                  <c:v>25.0</c:v>
                </c:pt>
                <c:pt idx="4203">
                  <c:v>25.0</c:v>
                </c:pt>
                <c:pt idx="4204">
                  <c:v>25.0</c:v>
                </c:pt>
                <c:pt idx="4205">
                  <c:v>25.0</c:v>
                </c:pt>
                <c:pt idx="4206">
                  <c:v>25.0</c:v>
                </c:pt>
                <c:pt idx="4207">
                  <c:v>25.0</c:v>
                </c:pt>
                <c:pt idx="4208">
                  <c:v>25.0</c:v>
                </c:pt>
                <c:pt idx="4209">
                  <c:v>25.0</c:v>
                </c:pt>
                <c:pt idx="4210">
                  <c:v>25.0</c:v>
                </c:pt>
                <c:pt idx="4211">
                  <c:v>25.0</c:v>
                </c:pt>
                <c:pt idx="4212">
                  <c:v>25.0</c:v>
                </c:pt>
                <c:pt idx="4213">
                  <c:v>25.0</c:v>
                </c:pt>
                <c:pt idx="4214">
                  <c:v>25.0</c:v>
                </c:pt>
                <c:pt idx="4215">
                  <c:v>25.0</c:v>
                </c:pt>
                <c:pt idx="4216">
                  <c:v>25.0</c:v>
                </c:pt>
                <c:pt idx="4217">
                  <c:v>25.0</c:v>
                </c:pt>
                <c:pt idx="4218">
                  <c:v>25.0</c:v>
                </c:pt>
                <c:pt idx="4219">
                  <c:v>25.0</c:v>
                </c:pt>
                <c:pt idx="4220">
                  <c:v>25.0</c:v>
                </c:pt>
                <c:pt idx="4221">
                  <c:v>25.0</c:v>
                </c:pt>
                <c:pt idx="4222">
                  <c:v>25.0</c:v>
                </c:pt>
                <c:pt idx="4223">
                  <c:v>25.0</c:v>
                </c:pt>
                <c:pt idx="4224">
                  <c:v>25.0</c:v>
                </c:pt>
                <c:pt idx="4225">
                  <c:v>25.0</c:v>
                </c:pt>
                <c:pt idx="4226">
                  <c:v>25.0</c:v>
                </c:pt>
                <c:pt idx="4227">
                  <c:v>25.0</c:v>
                </c:pt>
                <c:pt idx="4228">
                  <c:v>25.0</c:v>
                </c:pt>
                <c:pt idx="4229">
                  <c:v>25.0</c:v>
                </c:pt>
                <c:pt idx="4230">
                  <c:v>25.0</c:v>
                </c:pt>
                <c:pt idx="4231">
                  <c:v>25.0</c:v>
                </c:pt>
                <c:pt idx="4232">
                  <c:v>25.0</c:v>
                </c:pt>
                <c:pt idx="4233">
                  <c:v>25.0</c:v>
                </c:pt>
                <c:pt idx="4234">
                  <c:v>25.0</c:v>
                </c:pt>
                <c:pt idx="4235">
                  <c:v>25.0</c:v>
                </c:pt>
                <c:pt idx="4236">
                  <c:v>25.0</c:v>
                </c:pt>
                <c:pt idx="4237">
                  <c:v>25.0</c:v>
                </c:pt>
                <c:pt idx="4238">
                  <c:v>25.0</c:v>
                </c:pt>
                <c:pt idx="4239">
                  <c:v>25.0</c:v>
                </c:pt>
                <c:pt idx="4240">
                  <c:v>25.0</c:v>
                </c:pt>
                <c:pt idx="4241">
                  <c:v>25.0</c:v>
                </c:pt>
                <c:pt idx="4242">
                  <c:v>25.0</c:v>
                </c:pt>
                <c:pt idx="4243">
                  <c:v>25.0</c:v>
                </c:pt>
                <c:pt idx="4244">
                  <c:v>25.0</c:v>
                </c:pt>
                <c:pt idx="4245">
                  <c:v>25.0</c:v>
                </c:pt>
                <c:pt idx="4246">
                  <c:v>25.0</c:v>
                </c:pt>
                <c:pt idx="4247">
                  <c:v>25.0</c:v>
                </c:pt>
                <c:pt idx="4248">
                  <c:v>25.0</c:v>
                </c:pt>
                <c:pt idx="4249">
                  <c:v>25.0</c:v>
                </c:pt>
                <c:pt idx="4250">
                  <c:v>25.0</c:v>
                </c:pt>
                <c:pt idx="4251">
                  <c:v>25.0</c:v>
                </c:pt>
                <c:pt idx="4252">
                  <c:v>25.0</c:v>
                </c:pt>
                <c:pt idx="4253">
                  <c:v>25.0</c:v>
                </c:pt>
                <c:pt idx="4254">
                  <c:v>25.0</c:v>
                </c:pt>
                <c:pt idx="4255">
                  <c:v>25.0</c:v>
                </c:pt>
                <c:pt idx="4256">
                  <c:v>25.0</c:v>
                </c:pt>
                <c:pt idx="4257">
                  <c:v>25.0</c:v>
                </c:pt>
                <c:pt idx="4258">
                  <c:v>25.0</c:v>
                </c:pt>
                <c:pt idx="4259">
                  <c:v>25.0</c:v>
                </c:pt>
                <c:pt idx="4260">
                  <c:v>25.0</c:v>
                </c:pt>
                <c:pt idx="4261">
                  <c:v>25.0</c:v>
                </c:pt>
                <c:pt idx="4262">
                  <c:v>25.0</c:v>
                </c:pt>
                <c:pt idx="4263">
                  <c:v>25.0</c:v>
                </c:pt>
                <c:pt idx="4264">
                  <c:v>25.0</c:v>
                </c:pt>
                <c:pt idx="4265">
                  <c:v>25.0</c:v>
                </c:pt>
                <c:pt idx="4266">
                  <c:v>26.0</c:v>
                </c:pt>
                <c:pt idx="4267">
                  <c:v>27.0</c:v>
                </c:pt>
                <c:pt idx="4268">
                  <c:v>28.0</c:v>
                </c:pt>
                <c:pt idx="4269">
                  <c:v>29.0</c:v>
                </c:pt>
                <c:pt idx="4270">
                  <c:v>30.0</c:v>
                </c:pt>
                <c:pt idx="4271">
                  <c:v>30.0</c:v>
                </c:pt>
                <c:pt idx="4272">
                  <c:v>30.0</c:v>
                </c:pt>
                <c:pt idx="4273">
                  <c:v>30.0</c:v>
                </c:pt>
                <c:pt idx="4274">
                  <c:v>30.0</c:v>
                </c:pt>
                <c:pt idx="4275">
                  <c:v>30.0</c:v>
                </c:pt>
                <c:pt idx="4276">
                  <c:v>30.0</c:v>
                </c:pt>
                <c:pt idx="4277">
                  <c:v>30.0</c:v>
                </c:pt>
                <c:pt idx="4278">
                  <c:v>30.0</c:v>
                </c:pt>
                <c:pt idx="4279">
                  <c:v>30.0</c:v>
                </c:pt>
                <c:pt idx="4280">
                  <c:v>30.0</c:v>
                </c:pt>
                <c:pt idx="4281">
                  <c:v>30.0</c:v>
                </c:pt>
                <c:pt idx="4282">
                  <c:v>30.0</c:v>
                </c:pt>
                <c:pt idx="4283">
                  <c:v>30.0</c:v>
                </c:pt>
                <c:pt idx="4284">
                  <c:v>30.0</c:v>
                </c:pt>
                <c:pt idx="4285">
                  <c:v>30.0</c:v>
                </c:pt>
                <c:pt idx="4286">
                  <c:v>30.0</c:v>
                </c:pt>
                <c:pt idx="4287">
                  <c:v>30.0</c:v>
                </c:pt>
                <c:pt idx="4288">
                  <c:v>30.0</c:v>
                </c:pt>
                <c:pt idx="4289">
                  <c:v>30.0</c:v>
                </c:pt>
                <c:pt idx="4290">
                  <c:v>30.0</c:v>
                </c:pt>
                <c:pt idx="4291">
                  <c:v>30.0</c:v>
                </c:pt>
                <c:pt idx="4292">
                  <c:v>30.0</c:v>
                </c:pt>
                <c:pt idx="4293">
                  <c:v>30.0</c:v>
                </c:pt>
                <c:pt idx="4294">
                  <c:v>30.0</c:v>
                </c:pt>
                <c:pt idx="4295">
                  <c:v>30.0</c:v>
                </c:pt>
                <c:pt idx="4296">
                  <c:v>30.0</c:v>
                </c:pt>
                <c:pt idx="4297">
                  <c:v>30.0</c:v>
                </c:pt>
                <c:pt idx="4298">
                  <c:v>30.0</c:v>
                </c:pt>
                <c:pt idx="4299">
                  <c:v>30.0</c:v>
                </c:pt>
                <c:pt idx="4300">
                  <c:v>30.0</c:v>
                </c:pt>
                <c:pt idx="4301">
                  <c:v>30.0</c:v>
                </c:pt>
                <c:pt idx="4302">
                  <c:v>30.0</c:v>
                </c:pt>
                <c:pt idx="4303">
                  <c:v>30.0</c:v>
                </c:pt>
                <c:pt idx="4304">
                  <c:v>30.0</c:v>
                </c:pt>
                <c:pt idx="4305">
                  <c:v>30.0</c:v>
                </c:pt>
                <c:pt idx="4306">
                  <c:v>30.0</c:v>
                </c:pt>
                <c:pt idx="4307">
                  <c:v>30.0</c:v>
                </c:pt>
                <c:pt idx="4308">
                  <c:v>30.0</c:v>
                </c:pt>
                <c:pt idx="4309">
                  <c:v>30.0</c:v>
                </c:pt>
                <c:pt idx="4310">
                  <c:v>30.0</c:v>
                </c:pt>
                <c:pt idx="4311">
                  <c:v>30.0</c:v>
                </c:pt>
                <c:pt idx="4312">
                  <c:v>30.0</c:v>
                </c:pt>
                <c:pt idx="4313">
                  <c:v>30.0</c:v>
                </c:pt>
                <c:pt idx="4314">
                  <c:v>30.0</c:v>
                </c:pt>
                <c:pt idx="4315">
                  <c:v>30.0</c:v>
                </c:pt>
                <c:pt idx="4316">
                  <c:v>30.0</c:v>
                </c:pt>
                <c:pt idx="4317">
                  <c:v>30.0</c:v>
                </c:pt>
                <c:pt idx="4318">
                  <c:v>30.0</c:v>
                </c:pt>
                <c:pt idx="4319">
                  <c:v>30.0</c:v>
                </c:pt>
                <c:pt idx="4320">
                  <c:v>30.0</c:v>
                </c:pt>
                <c:pt idx="4321">
                  <c:v>30.0</c:v>
                </c:pt>
                <c:pt idx="4322">
                  <c:v>30.0</c:v>
                </c:pt>
                <c:pt idx="4323">
                  <c:v>30.0</c:v>
                </c:pt>
                <c:pt idx="4324">
                  <c:v>30.0</c:v>
                </c:pt>
                <c:pt idx="4325">
                  <c:v>30.0</c:v>
                </c:pt>
                <c:pt idx="4326">
                  <c:v>30.0</c:v>
                </c:pt>
                <c:pt idx="4327">
                  <c:v>30.0</c:v>
                </c:pt>
                <c:pt idx="4328">
                  <c:v>30.0</c:v>
                </c:pt>
                <c:pt idx="4329">
                  <c:v>30.0</c:v>
                </c:pt>
                <c:pt idx="4330">
                  <c:v>30.0</c:v>
                </c:pt>
                <c:pt idx="4331">
                  <c:v>30.0</c:v>
                </c:pt>
                <c:pt idx="4332">
                  <c:v>30.0</c:v>
                </c:pt>
                <c:pt idx="4333">
                  <c:v>30.0</c:v>
                </c:pt>
                <c:pt idx="4334">
                  <c:v>30.0</c:v>
                </c:pt>
                <c:pt idx="4335">
                  <c:v>30.0</c:v>
                </c:pt>
                <c:pt idx="4336">
                  <c:v>30.0</c:v>
                </c:pt>
                <c:pt idx="4337">
                  <c:v>30.0</c:v>
                </c:pt>
                <c:pt idx="4338">
                  <c:v>30.0</c:v>
                </c:pt>
                <c:pt idx="4339">
                  <c:v>30.0</c:v>
                </c:pt>
                <c:pt idx="4340">
                  <c:v>30.0</c:v>
                </c:pt>
                <c:pt idx="4341">
                  <c:v>30.0</c:v>
                </c:pt>
                <c:pt idx="4342">
                  <c:v>30.0</c:v>
                </c:pt>
                <c:pt idx="4343">
                  <c:v>30.0</c:v>
                </c:pt>
                <c:pt idx="4344">
                  <c:v>30.0</c:v>
                </c:pt>
                <c:pt idx="4345">
                  <c:v>31.0</c:v>
                </c:pt>
                <c:pt idx="4346">
                  <c:v>32.0</c:v>
                </c:pt>
                <c:pt idx="4347">
                  <c:v>33.0</c:v>
                </c:pt>
                <c:pt idx="4348">
                  <c:v>34.0</c:v>
                </c:pt>
                <c:pt idx="4349">
                  <c:v>34.0</c:v>
                </c:pt>
                <c:pt idx="4350">
                  <c:v>34.0</c:v>
                </c:pt>
                <c:pt idx="4351">
                  <c:v>34.0</c:v>
                </c:pt>
                <c:pt idx="4352">
                  <c:v>34.0</c:v>
                </c:pt>
                <c:pt idx="4353">
                  <c:v>34.0</c:v>
                </c:pt>
                <c:pt idx="4354">
                  <c:v>34.0</c:v>
                </c:pt>
                <c:pt idx="4355">
                  <c:v>34.0</c:v>
                </c:pt>
                <c:pt idx="4356">
                  <c:v>34.0</c:v>
                </c:pt>
                <c:pt idx="4357">
                  <c:v>34.0</c:v>
                </c:pt>
                <c:pt idx="4358">
                  <c:v>34.0</c:v>
                </c:pt>
                <c:pt idx="4359">
                  <c:v>34.0</c:v>
                </c:pt>
                <c:pt idx="4360">
                  <c:v>34.0</c:v>
                </c:pt>
                <c:pt idx="4361">
                  <c:v>34.0</c:v>
                </c:pt>
                <c:pt idx="4362">
                  <c:v>34.0</c:v>
                </c:pt>
                <c:pt idx="4363">
                  <c:v>34.0</c:v>
                </c:pt>
                <c:pt idx="4364">
                  <c:v>34.0</c:v>
                </c:pt>
                <c:pt idx="4365">
                  <c:v>34.0</c:v>
                </c:pt>
                <c:pt idx="4366">
                  <c:v>34.0</c:v>
                </c:pt>
                <c:pt idx="4367">
                  <c:v>34.0</c:v>
                </c:pt>
                <c:pt idx="4368">
                  <c:v>34.0</c:v>
                </c:pt>
                <c:pt idx="4369">
                  <c:v>34.0</c:v>
                </c:pt>
                <c:pt idx="4370">
                  <c:v>34.0</c:v>
                </c:pt>
                <c:pt idx="4371">
                  <c:v>34.0</c:v>
                </c:pt>
                <c:pt idx="4372">
                  <c:v>34.0</c:v>
                </c:pt>
                <c:pt idx="4373">
                  <c:v>34.0</c:v>
                </c:pt>
                <c:pt idx="4374">
                  <c:v>34.0</c:v>
                </c:pt>
                <c:pt idx="4375">
                  <c:v>34.0</c:v>
                </c:pt>
                <c:pt idx="4376">
                  <c:v>34.0</c:v>
                </c:pt>
                <c:pt idx="4377">
                  <c:v>34.0</c:v>
                </c:pt>
                <c:pt idx="4378">
                  <c:v>34.0</c:v>
                </c:pt>
                <c:pt idx="4379">
                  <c:v>34.0</c:v>
                </c:pt>
                <c:pt idx="4380">
                  <c:v>34.0</c:v>
                </c:pt>
                <c:pt idx="4381">
                  <c:v>34.0</c:v>
                </c:pt>
                <c:pt idx="4382">
                  <c:v>34.0</c:v>
                </c:pt>
                <c:pt idx="4383">
                  <c:v>34.0</c:v>
                </c:pt>
                <c:pt idx="4384">
                  <c:v>34.0</c:v>
                </c:pt>
                <c:pt idx="4385">
                  <c:v>34.0</c:v>
                </c:pt>
                <c:pt idx="4386">
                  <c:v>34.0</c:v>
                </c:pt>
                <c:pt idx="4387">
                  <c:v>34.0</c:v>
                </c:pt>
                <c:pt idx="4388">
                  <c:v>34.0</c:v>
                </c:pt>
                <c:pt idx="4389">
                  <c:v>34.0</c:v>
                </c:pt>
                <c:pt idx="4390">
                  <c:v>34.0</c:v>
                </c:pt>
                <c:pt idx="4391">
                  <c:v>34.0</c:v>
                </c:pt>
                <c:pt idx="4392">
                  <c:v>34.0</c:v>
                </c:pt>
                <c:pt idx="4393">
                  <c:v>34.0</c:v>
                </c:pt>
                <c:pt idx="4394">
                  <c:v>35.0</c:v>
                </c:pt>
                <c:pt idx="4395">
                  <c:v>35.0</c:v>
                </c:pt>
                <c:pt idx="4396">
                  <c:v>35.0</c:v>
                </c:pt>
                <c:pt idx="4397">
                  <c:v>35.0</c:v>
                </c:pt>
                <c:pt idx="4398">
                  <c:v>35.0</c:v>
                </c:pt>
                <c:pt idx="4399">
                  <c:v>35.0</c:v>
                </c:pt>
                <c:pt idx="4400">
                  <c:v>35.0</c:v>
                </c:pt>
                <c:pt idx="4401">
                  <c:v>35.0</c:v>
                </c:pt>
                <c:pt idx="4402">
                  <c:v>35.0</c:v>
                </c:pt>
                <c:pt idx="4403">
                  <c:v>35.0</c:v>
                </c:pt>
                <c:pt idx="4404">
                  <c:v>35.0</c:v>
                </c:pt>
                <c:pt idx="4405">
                  <c:v>35.0</c:v>
                </c:pt>
                <c:pt idx="4406">
                  <c:v>35.0</c:v>
                </c:pt>
                <c:pt idx="4407">
                  <c:v>35.0</c:v>
                </c:pt>
                <c:pt idx="4408">
                  <c:v>35.0</c:v>
                </c:pt>
                <c:pt idx="4409">
                  <c:v>35.0</c:v>
                </c:pt>
                <c:pt idx="4410">
                  <c:v>35.0</c:v>
                </c:pt>
                <c:pt idx="4411">
                  <c:v>35.0</c:v>
                </c:pt>
                <c:pt idx="4412">
                  <c:v>35.0</c:v>
                </c:pt>
                <c:pt idx="4413">
                  <c:v>35.0</c:v>
                </c:pt>
                <c:pt idx="4414">
                  <c:v>35.0</c:v>
                </c:pt>
                <c:pt idx="4415">
                  <c:v>35.0</c:v>
                </c:pt>
                <c:pt idx="4416">
                  <c:v>35.0</c:v>
                </c:pt>
                <c:pt idx="4417">
                  <c:v>35.0</c:v>
                </c:pt>
                <c:pt idx="4418">
                  <c:v>35.0</c:v>
                </c:pt>
                <c:pt idx="4419">
                  <c:v>35.0</c:v>
                </c:pt>
                <c:pt idx="4420">
                  <c:v>35.0</c:v>
                </c:pt>
                <c:pt idx="4421">
                  <c:v>35.0</c:v>
                </c:pt>
                <c:pt idx="4422">
                  <c:v>35.0</c:v>
                </c:pt>
                <c:pt idx="4423">
                  <c:v>35.0</c:v>
                </c:pt>
                <c:pt idx="4424">
                  <c:v>35.0</c:v>
                </c:pt>
                <c:pt idx="4425">
                  <c:v>35.0</c:v>
                </c:pt>
                <c:pt idx="4426">
                  <c:v>35.0</c:v>
                </c:pt>
                <c:pt idx="4427">
                  <c:v>35.0</c:v>
                </c:pt>
                <c:pt idx="4428">
                  <c:v>35.0</c:v>
                </c:pt>
                <c:pt idx="4429">
                  <c:v>35.0</c:v>
                </c:pt>
                <c:pt idx="4430">
                  <c:v>35.0</c:v>
                </c:pt>
                <c:pt idx="4431">
                  <c:v>35.0</c:v>
                </c:pt>
                <c:pt idx="4432">
                  <c:v>35.0</c:v>
                </c:pt>
                <c:pt idx="4433">
                  <c:v>35.0</c:v>
                </c:pt>
                <c:pt idx="4434">
                  <c:v>35.0</c:v>
                </c:pt>
                <c:pt idx="4435">
                  <c:v>35.0</c:v>
                </c:pt>
                <c:pt idx="4436">
                  <c:v>35.0</c:v>
                </c:pt>
                <c:pt idx="4437">
                  <c:v>35.0</c:v>
                </c:pt>
                <c:pt idx="4438">
                  <c:v>35.0</c:v>
                </c:pt>
                <c:pt idx="4439">
                  <c:v>35.0</c:v>
                </c:pt>
                <c:pt idx="4440">
                  <c:v>35.0</c:v>
                </c:pt>
                <c:pt idx="4441">
                  <c:v>35.0</c:v>
                </c:pt>
                <c:pt idx="4442">
                  <c:v>35.0</c:v>
                </c:pt>
                <c:pt idx="4443">
                  <c:v>35.0</c:v>
                </c:pt>
                <c:pt idx="4444">
                  <c:v>35.0</c:v>
                </c:pt>
                <c:pt idx="4445">
                  <c:v>35.0</c:v>
                </c:pt>
                <c:pt idx="4446">
                  <c:v>35.0</c:v>
                </c:pt>
                <c:pt idx="4447">
                  <c:v>35.0</c:v>
                </c:pt>
                <c:pt idx="4448">
                  <c:v>36.0</c:v>
                </c:pt>
                <c:pt idx="4449">
                  <c:v>36.0</c:v>
                </c:pt>
                <c:pt idx="4450">
                  <c:v>36.0</c:v>
                </c:pt>
                <c:pt idx="4451">
                  <c:v>36.0</c:v>
                </c:pt>
                <c:pt idx="4452">
                  <c:v>36.0</c:v>
                </c:pt>
                <c:pt idx="4453">
                  <c:v>36.0</c:v>
                </c:pt>
                <c:pt idx="4454">
                  <c:v>37.0</c:v>
                </c:pt>
                <c:pt idx="4455">
                  <c:v>37.0</c:v>
                </c:pt>
                <c:pt idx="4456">
                  <c:v>37.0</c:v>
                </c:pt>
                <c:pt idx="4457">
                  <c:v>37.0</c:v>
                </c:pt>
                <c:pt idx="4458">
                  <c:v>37.0</c:v>
                </c:pt>
                <c:pt idx="4459">
                  <c:v>37.0</c:v>
                </c:pt>
                <c:pt idx="4460">
                  <c:v>37.0</c:v>
                </c:pt>
                <c:pt idx="4461">
                  <c:v>37.0</c:v>
                </c:pt>
                <c:pt idx="4462">
                  <c:v>37.0</c:v>
                </c:pt>
                <c:pt idx="4463">
                  <c:v>37.0</c:v>
                </c:pt>
                <c:pt idx="4464">
                  <c:v>37.0</c:v>
                </c:pt>
                <c:pt idx="4465">
                  <c:v>37.0</c:v>
                </c:pt>
                <c:pt idx="4466">
                  <c:v>37.0</c:v>
                </c:pt>
                <c:pt idx="4467">
                  <c:v>37.0</c:v>
                </c:pt>
                <c:pt idx="4468">
                  <c:v>37.0</c:v>
                </c:pt>
                <c:pt idx="4469">
                  <c:v>37.0</c:v>
                </c:pt>
                <c:pt idx="4470">
                  <c:v>37.0</c:v>
                </c:pt>
                <c:pt idx="4471">
                  <c:v>37.0</c:v>
                </c:pt>
                <c:pt idx="4472">
                  <c:v>37.0</c:v>
                </c:pt>
                <c:pt idx="4473">
                  <c:v>37.0</c:v>
                </c:pt>
                <c:pt idx="4474">
                  <c:v>37.0</c:v>
                </c:pt>
                <c:pt idx="4475">
                  <c:v>37.0</c:v>
                </c:pt>
                <c:pt idx="4476">
                  <c:v>37.0</c:v>
                </c:pt>
                <c:pt idx="4477">
                  <c:v>37.0</c:v>
                </c:pt>
                <c:pt idx="4478">
                  <c:v>37.0</c:v>
                </c:pt>
                <c:pt idx="4479">
                  <c:v>37.0</c:v>
                </c:pt>
                <c:pt idx="4480">
                  <c:v>37.0</c:v>
                </c:pt>
                <c:pt idx="4481">
                  <c:v>37.0</c:v>
                </c:pt>
                <c:pt idx="4482">
                  <c:v>37.0</c:v>
                </c:pt>
                <c:pt idx="4483">
                  <c:v>37.0</c:v>
                </c:pt>
                <c:pt idx="4484">
                  <c:v>37.0</c:v>
                </c:pt>
                <c:pt idx="4485">
                  <c:v>37.0</c:v>
                </c:pt>
                <c:pt idx="4486">
                  <c:v>37.0</c:v>
                </c:pt>
                <c:pt idx="4487">
                  <c:v>37.0</c:v>
                </c:pt>
                <c:pt idx="4488">
                  <c:v>37.0</c:v>
                </c:pt>
                <c:pt idx="4489">
                  <c:v>37.0</c:v>
                </c:pt>
                <c:pt idx="4490">
                  <c:v>37.0</c:v>
                </c:pt>
                <c:pt idx="4491">
                  <c:v>37.0</c:v>
                </c:pt>
                <c:pt idx="4492">
                  <c:v>37.0</c:v>
                </c:pt>
                <c:pt idx="4493">
                  <c:v>37.0</c:v>
                </c:pt>
                <c:pt idx="4494">
                  <c:v>37.0</c:v>
                </c:pt>
                <c:pt idx="4495">
                  <c:v>37.0</c:v>
                </c:pt>
                <c:pt idx="4496">
                  <c:v>37.0</c:v>
                </c:pt>
                <c:pt idx="4497">
                  <c:v>37.0</c:v>
                </c:pt>
                <c:pt idx="4498">
                  <c:v>37.0</c:v>
                </c:pt>
                <c:pt idx="4499">
                  <c:v>37.0</c:v>
                </c:pt>
                <c:pt idx="4500">
                  <c:v>37.0</c:v>
                </c:pt>
                <c:pt idx="4501">
                  <c:v>37.0</c:v>
                </c:pt>
                <c:pt idx="4502">
                  <c:v>37.0</c:v>
                </c:pt>
                <c:pt idx="4503">
                  <c:v>37.0</c:v>
                </c:pt>
                <c:pt idx="4504">
                  <c:v>37.0</c:v>
                </c:pt>
                <c:pt idx="4505">
                  <c:v>37.0</c:v>
                </c:pt>
                <c:pt idx="4506">
                  <c:v>37.0</c:v>
                </c:pt>
                <c:pt idx="4507">
                  <c:v>37.0</c:v>
                </c:pt>
                <c:pt idx="4508">
                  <c:v>37.0</c:v>
                </c:pt>
                <c:pt idx="4509">
                  <c:v>37.0</c:v>
                </c:pt>
                <c:pt idx="4510">
                  <c:v>37.0</c:v>
                </c:pt>
                <c:pt idx="4511">
                  <c:v>37.0</c:v>
                </c:pt>
                <c:pt idx="4512">
                  <c:v>37.0</c:v>
                </c:pt>
                <c:pt idx="4513">
                  <c:v>37.0</c:v>
                </c:pt>
                <c:pt idx="4514">
                  <c:v>37.0</c:v>
                </c:pt>
                <c:pt idx="4515">
                  <c:v>37.0</c:v>
                </c:pt>
                <c:pt idx="4516">
                  <c:v>37.0</c:v>
                </c:pt>
                <c:pt idx="4517">
                  <c:v>37.0</c:v>
                </c:pt>
                <c:pt idx="4518">
                  <c:v>37.0</c:v>
                </c:pt>
                <c:pt idx="4519">
                  <c:v>37.0</c:v>
                </c:pt>
                <c:pt idx="4520">
                  <c:v>37.0</c:v>
                </c:pt>
                <c:pt idx="4521">
                  <c:v>37.0</c:v>
                </c:pt>
                <c:pt idx="4522">
                  <c:v>37.0</c:v>
                </c:pt>
                <c:pt idx="4523">
                  <c:v>37.0</c:v>
                </c:pt>
                <c:pt idx="4524">
                  <c:v>37.0</c:v>
                </c:pt>
                <c:pt idx="4525">
                  <c:v>37.0</c:v>
                </c:pt>
                <c:pt idx="4526">
                  <c:v>37.0</c:v>
                </c:pt>
                <c:pt idx="4527">
                  <c:v>37.0</c:v>
                </c:pt>
                <c:pt idx="4528">
                  <c:v>37.0</c:v>
                </c:pt>
                <c:pt idx="4529">
                  <c:v>37.0</c:v>
                </c:pt>
                <c:pt idx="4530">
                  <c:v>37.0</c:v>
                </c:pt>
                <c:pt idx="4531">
                  <c:v>37.0</c:v>
                </c:pt>
                <c:pt idx="4532">
                  <c:v>37.0</c:v>
                </c:pt>
                <c:pt idx="4533">
                  <c:v>37.0</c:v>
                </c:pt>
                <c:pt idx="4534">
                  <c:v>37.0</c:v>
                </c:pt>
                <c:pt idx="4535">
                  <c:v>37.0</c:v>
                </c:pt>
                <c:pt idx="4536">
                  <c:v>37.0</c:v>
                </c:pt>
                <c:pt idx="4537">
                  <c:v>37.0</c:v>
                </c:pt>
                <c:pt idx="4538">
                  <c:v>37.0</c:v>
                </c:pt>
                <c:pt idx="4539">
                  <c:v>37.0</c:v>
                </c:pt>
                <c:pt idx="4540">
                  <c:v>37.0</c:v>
                </c:pt>
                <c:pt idx="4541">
                  <c:v>37.0</c:v>
                </c:pt>
                <c:pt idx="4542">
                  <c:v>37.0</c:v>
                </c:pt>
                <c:pt idx="4543">
                  <c:v>37.0</c:v>
                </c:pt>
                <c:pt idx="4544">
                  <c:v>37.0</c:v>
                </c:pt>
                <c:pt idx="4545">
                  <c:v>37.0</c:v>
                </c:pt>
                <c:pt idx="4546">
                  <c:v>37.0</c:v>
                </c:pt>
                <c:pt idx="4547">
                  <c:v>37.0</c:v>
                </c:pt>
                <c:pt idx="4548">
                  <c:v>37.0</c:v>
                </c:pt>
                <c:pt idx="4549">
                  <c:v>37.0</c:v>
                </c:pt>
                <c:pt idx="4550">
                  <c:v>37.0</c:v>
                </c:pt>
                <c:pt idx="4551">
                  <c:v>37.0</c:v>
                </c:pt>
                <c:pt idx="4552">
                  <c:v>37.0</c:v>
                </c:pt>
                <c:pt idx="4553">
                  <c:v>37.0</c:v>
                </c:pt>
                <c:pt idx="4554">
                  <c:v>37.0</c:v>
                </c:pt>
                <c:pt idx="4555">
                  <c:v>37.0</c:v>
                </c:pt>
                <c:pt idx="4556">
                  <c:v>37.0</c:v>
                </c:pt>
                <c:pt idx="4557">
                  <c:v>37.0</c:v>
                </c:pt>
                <c:pt idx="4558">
                  <c:v>37.0</c:v>
                </c:pt>
                <c:pt idx="4559">
                  <c:v>37.0</c:v>
                </c:pt>
                <c:pt idx="4560">
                  <c:v>37.0</c:v>
                </c:pt>
                <c:pt idx="4561">
                  <c:v>37.0</c:v>
                </c:pt>
                <c:pt idx="4562">
                  <c:v>37.0</c:v>
                </c:pt>
                <c:pt idx="4563">
                  <c:v>37.0</c:v>
                </c:pt>
                <c:pt idx="4564">
                  <c:v>37.0</c:v>
                </c:pt>
                <c:pt idx="4565">
                  <c:v>37.0</c:v>
                </c:pt>
                <c:pt idx="4566">
                  <c:v>37.0</c:v>
                </c:pt>
                <c:pt idx="4567">
                  <c:v>37.0</c:v>
                </c:pt>
                <c:pt idx="4568">
                  <c:v>37.0</c:v>
                </c:pt>
                <c:pt idx="4569">
                  <c:v>37.0</c:v>
                </c:pt>
                <c:pt idx="4570">
                  <c:v>37.0</c:v>
                </c:pt>
                <c:pt idx="4571">
                  <c:v>38.0</c:v>
                </c:pt>
                <c:pt idx="4572">
                  <c:v>39.0</c:v>
                </c:pt>
                <c:pt idx="4573">
                  <c:v>40.0</c:v>
                </c:pt>
                <c:pt idx="4574">
                  <c:v>40.0</c:v>
                </c:pt>
                <c:pt idx="4575">
                  <c:v>40.0</c:v>
                </c:pt>
                <c:pt idx="4576">
                  <c:v>40.0</c:v>
                </c:pt>
                <c:pt idx="4577">
                  <c:v>40.0</c:v>
                </c:pt>
                <c:pt idx="4578">
                  <c:v>41.0</c:v>
                </c:pt>
                <c:pt idx="4579">
                  <c:v>41.0</c:v>
                </c:pt>
                <c:pt idx="4580">
                  <c:v>41.0</c:v>
                </c:pt>
                <c:pt idx="4581">
                  <c:v>41.0</c:v>
                </c:pt>
                <c:pt idx="4582">
                  <c:v>41.0</c:v>
                </c:pt>
                <c:pt idx="4583">
                  <c:v>41.0</c:v>
                </c:pt>
                <c:pt idx="4584">
                  <c:v>41.0</c:v>
                </c:pt>
                <c:pt idx="4585">
                  <c:v>41.0</c:v>
                </c:pt>
                <c:pt idx="4586">
                  <c:v>41.0</c:v>
                </c:pt>
                <c:pt idx="4587">
                  <c:v>41.0</c:v>
                </c:pt>
                <c:pt idx="4588">
                  <c:v>41.0</c:v>
                </c:pt>
                <c:pt idx="4589">
                  <c:v>41.0</c:v>
                </c:pt>
                <c:pt idx="4590">
                  <c:v>41.0</c:v>
                </c:pt>
                <c:pt idx="4591">
                  <c:v>41.0</c:v>
                </c:pt>
                <c:pt idx="4592">
                  <c:v>41.0</c:v>
                </c:pt>
                <c:pt idx="4593">
                  <c:v>41.0</c:v>
                </c:pt>
                <c:pt idx="4594">
                  <c:v>41.0</c:v>
                </c:pt>
                <c:pt idx="4595">
                  <c:v>41.0</c:v>
                </c:pt>
                <c:pt idx="4596">
                  <c:v>41.0</c:v>
                </c:pt>
                <c:pt idx="4597">
                  <c:v>41.0</c:v>
                </c:pt>
                <c:pt idx="4598">
                  <c:v>41.0</c:v>
                </c:pt>
                <c:pt idx="4599">
                  <c:v>41.0</c:v>
                </c:pt>
                <c:pt idx="4600">
                  <c:v>41.0</c:v>
                </c:pt>
                <c:pt idx="4601">
                  <c:v>41.0</c:v>
                </c:pt>
                <c:pt idx="4602">
                  <c:v>41.0</c:v>
                </c:pt>
                <c:pt idx="4603">
                  <c:v>41.0</c:v>
                </c:pt>
                <c:pt idx="4604">
                  <c:v>41.0</c:v>
                </c:pt>
                <c:pt idx="4605">
                  <c:v>41.0</c:v>
                </c:pt>
                <c:pt idx="4606">
                  <c:v>41.0</c:v>
                </c:pt>
                <c:pt idx="4607">
                  <c:v>41.0</c:v>
                </c:pt>
                <c:pt idx="4608">
                  <c:v>41.0</c:v>
                </c:pt>
                <c:pt idx="4609">
                  <c:v>41.0</c:v>
                </c:pt>
                <c:pt idx="4610">
                  <c:v>41.0</c:v>
                </c:pt>
                <c:pt idx="4611">
                  <c:v>41.0</c:v>
                </c:pt>
                <c:pt idx="4612">
                  <c:v>41.0</c:v>
                </c:pt>
                <c:pt idx="4613">
                  <c:v>41.0</c:v>
                </c:pt>
                <c:pt idx="4614">
                  <c:v>41.0</c:v>
                </c:pt>
                <c:pt idx="4615">
                  <c:v>41.0</c:v>
                </c:pt>
                <c:pt idx="4616">
                  <c:v>41.0</c:v>
                </c:pt>
                <c:pt idx="4617">
                  <c:v>41.0</c:v>
                </c:pt>
                <c:pt idx="4618">
                  <c:v>41.0</c:v>
                </c:pt>
                <c:pt idx="4619">
                  <c:v>41.0</c:v>
                </c:pt>
                <c:pt idx="4620">
                  <c:v>41.0</c:v>
                </c:pt>
                <c:pt idx="4621">
                  <c:v>41.0</c:v>
                </c:pt>
                <c:pt idx="4622">
                  <c:v>41.0</c:v>
                </c:pt>
                <c:pt idx="4623">
                  <c:v>41.0</c:v>
                </c:pt>
                <c:pt idx="4624">
                  <c:v>41.0</c:v>
                </c:pt>
                <c:pt idx="4625">
                  <c:v>41.0</c:v>
                </c:pt>
                <c:pt idx="4626">
                  <c:v>41.0</c:v>
                </c:pt>
                <c:pt idx="4627">
                  <c:v>41.0</c:v>
                </c:pt>
                <c:pt idx="4628">
                  <c:v>41.0</c:v>
                </c:pt>
                <c:pt idx="4629">
                  <c:v>41.0</c:v>
                </c:pt>
                <c:pt idx="4630">
                  <c:v>41.0</c:v>
                </c:pt>
                <c:pt idx="4631">
                  <c:v>41.0</c:v>
                </c:pt>
                <c:pt idx="4632">
                  <c:v>41.0</c:v>
                </c:pt>
                <c:pt idx="4633">
                  <c:v>41.0</c:v>
                </c:pt>
                <c:pt idx="4634">
                  <c:v>41.0</c:v>
                </c:pt>
                <c:pt idx="4635">
                  <c:v>41.0</c:v>
                </c:pt>
                <c:pt idx="4636">
                  <c:v>41.0</c:v>
                </c:pt>
                <c:pt idx="4637">
                  <c:v>41.0</c:v>
                </c:pt>
                <c:pt idx="4638">
                  <c:v>41.0</c:v>
                </c:pt>
                <c:pt idx="4639">
                  <c:v>41.0</c:v>
                </c:pt>
                <c:pt idx="4640">
                  <c:v>41.0</c:v>
                </c:pt>
                <c:pt idx="4641">
                  <c:v>41.0</c:v>
                </c:pt>
                <c:pt idx="4642">
                  <c:v>41.0</c:v>
                </c:pt>
                <c:pt idx="4643">
                  <c:v>41.0</c:v>
                </c:pt>
                <c:pt idx="4644">
                  <c:v>41.0</c:v>
                </c:pt>
                <c:pt idx="4645">
                  <c:v>41.0</c:v>
                </c:pt>
                <c:pt idx="4646">
                  <c:v>41.0</c:v>
                </c:pt>
                <c:pt idx="4647">
                  <c:v>41.0</c:v>
                </c:pt>
                <c:pt idx="4648">
                  <c:v>41.0</c:v>
                </c:pt>
                <c:pt idx="4649">
                  <c:v>41.0</c:v>
                </c:pt>
                <c:pt idx="4650">
                  <c:v>41.0</c:v>
                </c:pt>
                <c:pt idx="4651">
                  <c:v>41.0</c:v>
                </c:pt>
                <c:pt idx="4652">
                  <c:v>41.0</c:v>
                </c:pt>
                <c:pt idx="4653">
                  <c:v>41.0</c:v>
                </c:pt>
                <c:pt idx="4654">
                  <c:v>41.0</c:v>
                </c:pt>
                <c:pt idx="4655">
                  <c:v>41.0</c:v>
                </c:pt>
                <c:pt idx="4656">
                  <c:v>41.0</c:v>
                </c:pt>
                <c:pt idx="4657">
                  <c:v>41.0</c:v>
                </c:pt>
                <c:pt idx="4658">
                  <c:v>41.0</c:v>
                </c:pt>
                <c:pt idx="4659">
                  <c:v>41.0</c:v>
                </c:pt>
                <c:pt idx="4660">
                  <c:v>41.0</c:v>
                </c:pt>
                <c:pt idx="4661">
                  <c:v>41.0</c:v>
                </c:pt>
                <c:pt idx="4662">
                  <c:v>42.0</c:v>
                </c:pt>
                <c:pt idx="4663">
                  <c:v>42.0</c:v>
                </c:pt>
                <c:pt idx="4664">
                  <c:v>42.0</c:v>
                </c:pt>
                <c:pt idx="4665">
                  <c:v>42.0</c:v>
                </c:pt>
                <c:pt idx="4666">
                  <c:v>42.0</c:v>
                </c:pt>
                <c:pt idx="4667">
                  <c:v>42.0</c:v>
                </c:pt>
                <c:pt idx="4668">
                  <c:v>42.0</c:v>
                </c:pt>
                <c:pt idx="4669">
                  <c:v>42.0</c:v>
                </c:pt>
                <c:pt idx="4670">
                  <c:v>42.0</c:v>
                </c:pt>
                <c:pt idx="4671">
                  <c:v>42.0</c:v>
                </c:pt>
                <c:pt idx="4672">
                  <c:v>42.0</c:v>
                </c:pt>
                <c:pt idx="4673">
                  <c:v>42.0</c:v>
                </c:pt>
                <c:pt idx="4674">
                  <c:v>42.0</c:v>
                </c:pt>
                <c:pt idx="4675">
                  <c:v>42.0</c:v>
                </c:pt>
                <c:pt idx="4676">
                  <c:v>42.0</c:v>
                </c:pt>
                <c:pt idx="4677">
                  <c:v>42.0</c:v>
                </c:pt>
                <c:pt idx="4678">
                  <c:v>42.0</c:v>
                </c:pt>
                <c:pt idx="4679">
                  <c:v>42.0</c:v>
                </c:pt>
                <c:pt idx="4680">
                  <c:v>42.0</c:v>
                </c:pt>
                <c:pt idx="4681">
                  <c:v>42.0</c:v>
                </c:pt>
                <c:pt idx="4682">
                  <c:v>42.0</c:v>
                </c:pt>
                <c:pt idx="4683">
                  <c:v>42.0</c:v>
                </c:pt>
                <c:pt idx="4684">
                  <c:v>42.0</c:v>
                </c:pt>
                <c:pt idx="4685">
                  <c:v>42.0</c:v>
                </c:pt>
                <c:pt idx="4686">
                  <c:v>42.0</c:v>
                </c:pt>
                <c:pt idx="4687">
                  <c:v>42.0</c:v>
                </c:pt>
                <c:pt idx="4688">
                  <c:v>42.0</c:v>
                </c:pt>
                <c:pt idx="4689">
                  <c:v>42.0</c:v>
                </c:pt>
                <c:pt idx="4690">
                  <c:v>42.0</c:v>
                </c:pt>
                <c:pt idx="4691">
                  <c:v>42.0</c:v>
                </c:pt>
                <c:pt idx="4692">
                  <c:v>42.0</c:v>
                </c:pt>
                <c:pt idx="4693">
                  <c:v>42.0</c:v>
                </c:pt>
                <c:pt idx="4694">
                  <c:v>42.0</c:v>
                </c:pt>
                <c:pt idx="4695">
                  <c:v>42.0</c:v>
                </c:pt>
                <c:pt idx="4696">
                  <c:v>42.0</c:v>
                </c:pt>
                <c:pt idx="4697">
                  <c:v>42.0</c:v>
                </c:pt>
                <c:pt idx="4698">
                  <c:v>42.0</c:v>
                </c:pt>
                <c:pt idx="4699">
                  <c:v>42.0</c:v>
                </c:pt>
                <c:pt idx="4700">
                  <c:v>42.0</c:v>
                </c:pt>
                <c:pt idx="4701">
                  <c:v>42.0</c:v>
                </c:pt>
                <c:pt idx="4702">
                  <c:v>42.0</c:v>
                </c:pt>
                <c:pt idx="4703">
                  <c:v>42.0</c:v>
                </c:pt>
                <c:pt idx="4704">
                  <c:v>42.0</c:v>
                </c:pt>
                <c:pt idx="4705">
                  <c:v>42.0</c:v>
                </c:pt>
                <c:pt idx="4706">
                  <c:v>42.0</c:v>
                </c:pt>
                <c:pt idx="4707">
                  <c:v>42.0</c:v>
                </c:pt>
                <c:pt idx="4708">
                  <c:v>42.0</c:v>
                </c:pt>
                <c:pt idx="4709">
                  <c:v>42.0</c:v>
                </c:pt>
                <c:pt idx="4710">
                  <c:v>42.0</c:v>
                </c:pt>
                <c:pt idx="4711">
                  <c:v>42.0</c:v>
                </c:pt>
                <c:pt idx="4712">
                  <c:v>42.0</c:v>
                </c:pt>
                <c:pt idx="4713">
                  <c:v>42.0</c:v>
                </c:pt>
                <c:pt idx="4714">
                  <c:v>42.0</c:v>
                </c:pt>
                <c:pt idx="4715">
                  <c:v>42.0</c:v>
                </c:pt>
                <c:pt idx="4716">
                  <c:v>42.0</c:v>
                </c:pt>
                <c:pt idx="4717">
                  <c:v>42.0</c:v>
                </c:pt>
                <c:pt idx="4718">
                  <c:v>42.0</c:v>
                </c:pt>
                <c:pt idx="4719">
                  <c:v>42.0</c:v>
                </c:pt>
                <c:pt idx="4720">
                  <c:v>42.0</c:v>
                </c:pt>
                <c:pt idx="4721">
                  <c:v>42.0</c:v>
                </c:pt>
                <c:pt idx="4722">
                  <c:v>42.0</c:v>
                </c:pt>
                <c:pt idx="4723">
                  <c:v>42.0</c:v>
                </c:pt>
                <c:pt idx="4724">
                  <c:v>42.0</c:v>
                </c:pt>
                <c:pt idx="4725">
                  <c:v>42.0</c:v>
                </c:pt>
                <c:pt idx="4726">
                  <c:v>42.0</c:v>
                </c:pt>
                <c:pt idx="4727">
                  <c:v>42.0</c:v>
                </c:pt>
                <c:pt idx="4728">
                  <c:v>42.0</c:v>
                </c:pt>
                <c:pt idx="4729">
                  <c:v>42.0</c:v>
                </c:pt>
                <c:pt idx="4730">
                  <c:v>42.0</c:v>
                </c:pt>
                <c:pt idx="4731">
                  <c:v>42.0</c:v>
                </c:pt>
                <c:pt idx="4732">
                  <c:v>42.0</c:v>
                </c:pt>
                <c:pt idx="4733">
                  <c:v>42.0</c:v>
                </c:pt>
                <c:pt idx="4734">
                  <c:v>42.0</c:v>
                </c:pt>
                <c:pt idx="4735">
                  <c:v>42.0</c:v>
                </c:pt>
                <c:pt idx="4736">
                  <c:v>42.0</c:v>
                </c:pt>
                <c:pt idx="4737">
                  <c:v>42.0</c:v>
                </c:pt>
                <c:pt idx="4738">
                  <c:v>42.0</c:v>
                </c:pt>
                <c:pt idx="4739">
                  <c:v>42.0</c:v>
                </c:pt>
                <c:pt idx="4740">
                  <c:v>42.0</c:v>
                </c:pt>
                <c:pt idx="4741">
                  <c:v>42.0</c:v>
                </c:pt>
                <c:pt idx="4742">
                  <c:v>42.0</c:v>
                </c:pt>
                <c:pt idx="4743">
                  <c:v>42.0</c:v>
                </c:pt>
                <c:pt idx="4744">
                  <c:v>42.0</c:v>
                </c:pt>
                <c:pt idx="4745">
                  <c:v>42.0</c:v>
                </c:pt>
                <c:pt idx="4746">
                  <c:v>42.0</c:v>
                </c:pt>
                <c:pt idx="4747">
                  <c:v>42.0</c:v>
                </c:pt>
                <c:pt idx="4748">
                  <c:v>42.0</c:v>
                </c:pt>
                <c:pt idx="4749">
                  <c:v>42.0</c:v>
                </c:pt>
                <c:pt idx="4750">
                  <c:v>42.0</c:v>
                </c:pt>
                <c:pt idx="4751">
                  <c:v>42.0</c:v>
                </c:pt>
                <c:pt idx="4752">
                  <c:v>42.0</c:v>
                </c:pt>
                <c:pt idx="4753">
                  <c:v>42.0</c:v>
                </c:pt>
                <c:pt idx="4754">
                  <c:v>42.0</c:v>
                </c:pt>
                <c:pt idx="4755">
                  <c:v>42.0</c:v>
                </c:pt>
                <c:pt idx="4756">
                  <c:v>42.0</c:v>
                </c:pt>
                <c:pt idx="4757">
                  <c:v>42.0</c:v>
                </c:pt>
                <c:pt idx="4758">
                  <c:v>42.0</c:v>
                </c:pt>
                <c:pt idx="4759">
                  <c:v>42.0</c:v>
                </c:pt>
                <c:pt idx="4760">
                  <c:v>42.0</c:v>
                </c:pt>
                <c:pt idx="4761">
                  <c:v>42.0</c:v>
                </c:pt>
                <c:pt idx="4762">
                  <c:v>42.0</c:v>
                </c:pt>
                <c:pt idx="4763">
                  <c:v>42.0</c:v>
                </c:pt>
                <c:pt idx="4764">
                  <c:v>42.0</c:v>
                </c:pt>
                <c:pt idx="4765">
                  <c:v>42.0</c:v>
                </c:pt>
                <c:pt idx="4766">
                  <c:v>42.0</c:v>
                </c:pt>
                <c:pt idx="4767">
                  <c:v>42.0</c:v>
                </c:pt>
                <c:pt idx="4768">
                  <c:v>42.0</c:v>
                </c:pt>
                <c:pt idx="4769">
                  <c:v>42.0</c:v>
                </c:pt>
                <c:pt idx="4770">
                  <c:v>42.0</c:v>
                </c:pt>
                <c:pt idx="4771">
                  <c:v>42.0</c:v>
                </c:pt>
                <c:pt idx="4772">
                  <c:v>42.0</c:v>
                </c:pt>
                <c:pt idx="4773">
                  <c:v>42.0</c:v>
                </c:pt>
                <c:pt idx="4774">
                  <c:v>42.0</c:v>
                </c:pt>
                <c:pt idx="4775">
                  <c:v>42.0</c:v>
                </c:pt>
                <c:pt idx="4776">
                  <c:v>42.0</c:v>
                </c:pt>
                <c:pt idx="4777">
                  <c:v>42.0</c:v>
                </c:pt>
                <c:pt idx="4778">
                  <c:v>42.0</c:v>
                </c:pt>
                <c:pt idx="4779">
                  <c:v>42.0</c:v>
                </c:pt>
                <c:pt idx="4780">
                  <c:v>42.0</c:v>
                </c:pt>
                <c:pt idx="4781">
                  <c:v>42.0</c:v>
                </c:pt>
                <c:pt idx="4782">
                  <c:v>42.0</c:v>
                </c:pt>
                <c:pt idx="4783">
                  <c:v>42.0</c:v>
                </c:pt>
                <c:pt idx="4784">
                  <c:v>42.0</c:v>
                </c:pt>
                <c:pt idx="4785">
                  <c:v>42.0</c:v>
                </c:pt>
                <c:pt idx="4786">
                  <c:v>42.0</c:v>
                </c:pt>
                <c:pt idx="4787">
                  <c:v>42.0</c:v>
                </c:pt>
                <c:pt idx="4788">
                  <c:v>42.0</c:v>
                </c:pt>
                <c:pt idx="4789">
                  <c:v>42.0</c:v>
                </c:pt>
                <c:pt idx="4790">
                  <c:v>42.0</c:v>
                </c:pt>
                <c:pt idx="4791">
                  <c:v>42.0</c:v>
                </c:pt>
                <c:pt idx="4792">
                  <c:v>42.0</c:v>
                </c:pt>
                <c:pt idx="4793">
                  <c:v>42.0</c:v>
                </c:pt>
                <c:pt idx="4794">
                  <c:v>42.0</c:v>
                </c:pt>
                <c:pt idx="4795">
                  <c:v>42.0</c:v>
                </c:pt>
                <c:pt idx="4796">
                  <c:v>42.0</c:v>
                </c:pt>
                <c:pt idx="4797">
                  <c:v>42.0</c:v>
                </c:pt>
                <c:pt idx="4798">
                  <c:v>42.0</c:v>
                </c:pt>
                <c:pt idx="4799">
                  <c:v>42.0</c:v>
                </c:pt>
                <c:pt idx="4800">
                  <c:v>42.0</c:v>
                </c:pt>
                <c:pt idx="4801">
                  <c:v>42.0</c:v>
                </c:pt>
                <c:pt idx="4802">
                  <c:v>42.0</c:v>
                </c:pt>
                <c:pt idx="4803">
                  <c:v>42.0</c:v>
                </c:pt>
                <c:pt idx="4804">
                  <c:v>42.0</c:v>
                </c:pt>
                <c:pt idx="4805">
                  <c:v>42.0</c:v>
                </c:pt>
                <c:pt idx="4806">
                  <c:v>42.0</c:v>
                </c:pt>
                <c:pt idx="4807">
                  <c:v>42.0</c:v>
                </c:pt>
                <c:pt idx="4808">
                  <c:v>42.0</c:v>
                </c:pt>
                <c:pt idx="4809">
                  <c:v>42.0</c:v>
                </c:pt>
                <c:pt idx="4810">
                  <c:v>42.0</c:v>
                </c:pt>
                <c:pt idx="4811">
                  <c:v>42.0</c:v>
                </c:pt>
                <c:pt idx="4812">
                  <c:v>42.0</c:v>
                </c:pt>
                <c:pt idx="4813">
                  <c:v>42.0</c:v>
                </c:pt>
                <c:pt idx="4814">
                  <c:v>42.0</c:v>
                </c:pt>
                <c:pt idx="4815">
                  <c:v>42.0</c:v>
                </c:pt>
                <c:pt idx="4816">
                  <c:v>42.0</c:v>
                </c:pt>
                <c:pt idx="4817">
                  <c:v>42.0</c:v>
                </c:pt>
                <c:pt idx="4818">
                  <c:v>42.0</c:v>
                </c:pt>
                <c:pt idx="4819">
                  <c:v>42.0</c:v>
                </c:pt>
                <c:pt idx="4820">
                  <c:v>42.0</c:v>
                </c:pt>
                <c:pt idx="4821">
                  <c:v>42.0</c:v>
                </c:pt>
                <c:pt idx="4822">
                  <c:v>42.0</c:v>
                </c:pt>
                <c:pt idx="4823">
                  <c:v>42.0</c:v>
                </c:pt>
                <c:pt idx="4824">
                  <c:v>42.0</c:v>
                </c:pt>
                <c:pt idx="4825">
                  <c:v>42.0</c:v>
                </c:pt>
                <c:pt idx="4826">
                  <c:v>42.0</c:v>
                </c:pt>
                <c:pt idx="4827">
                  <c:v>42.0</c:v>
                </c:pt>
                <c:pt idx="4828">
                  <c:v>42.0</c:v>
                </c:pt>
                <c:pt idx="4829">
                  <c:v>42.0</c:v>
                </c:pt>
                <c:pt idx="4830">
                  <c:v>42.0</c:v>
                </c:pt>
                <c:pt idx="4831">
                  <c:v>42.0</c:v>
                </c:pt>
                <c:pt idx="4832">
                  <c:v>42.0</c:v>
                </c:pt>
                <c:pt idx="4833">
                  <c:v>42.0</c:v>
                </c:pt>
                <c:pt idx="4834">
                  <c:v>42.0</c:v>
                </c:pt>
                <c:pt idx="4835">
                  <c:v>42.0</c:v>
                </c:pt>
                <c:pt idx="4836">
                  <c:v>42.0</c:v>
                </c:pt>
                <c:pt idx="4837">
                  <c:v>42.0</c:v>
                </c:pt>
                <c:pt idx="4838">
                  <c:v>42.0</c:v>
                </c:pt>
                <c:pt idx="4839">
                  <c:v>42.0</c:v>
                </c:pt>
                <c:pt idx="4840">
                  <c:v>42.0</c:v>
                </c:pt>
                <c:pt idx="4841">
                  <c:v>42.0</c:v>
                </c:pt>
                <c:pt idx="4842">
                  <c:v>42.0</c:v>
                </c:pt>
                <c:pt idx="4843">
                  <c:v>42.0</c:v>
                </c:pt>
                <c:pt idx="4844">
                  <c:v>42.0</c:v>
                </c:pt>
                <c:pt idx="4845">
                  <c:v>42.0</c:v>
                </c:pt>
                <c:pt idx="4846">
                  <c:v>42.0</c:v>
                </c:pt>
                <c:pt idx="4847">
                  <c:v>42.0</c:v>
                </c:pt>
                <c:pt idx="4848">
                  <c:v>42.0</c:v>
                </c:pt>
                <c:pt idx="4849">
                  <c:v>42.0</c:v>
                </c:pt>
                <c:pt idx="4850">
                  <c:v>42.0</c:v>
                </c:pt>
                <c:pt idx="4851">
                  <c:v>42.0</c:v>
                </c:pt>
                <c:pt idx="4852">
                  <c:v>42.0</c:v>
                </c:pt>
                <c:pt idx="4853">
                  <c:v>42.0</c:v>
                </c:pt>
                <c:pt idx="4854">
                  <c:v>42.0</c:v>
                </c:pt>
                <c:pt idx="4855">
                  <c:v>42.0</c:v>
                </c:pt>
                <c:pt idx="4856">
                  <c:v>42.0</c:v>
                </c:pt>
                <c:pt idx="4857">
                  <c:v>43.0</c:v>
                </c:pt>
                <c:pt idx="4858">
                  <c:v>43.0</c:v>
                </c:pt>
                <c:pt idx="4859">
                  <c:v>43.0</c:v>
                </c:pt>
                <c:pt idx="4860">
                  <c:v>43.0</c:v>
                </c:pt>
                <c:pt idx="4861">
                  <c:v>43.0</c:v>
                </c:pt>
                <c:pt idx="4862">
                  <c:v>43.0</c:v>
                </c:pt>
                <c:pt idx="4863">
                  <c:v>43.0</c:v>
                </c:pt>
                <c:pt idx="4864">
                  <c:v>43.0</c:v>
                </c:pt>
                <c:pt idx="4865">
                  <c:v>43.0</c:v>
                </c:pt>
                <c:pt idx="4866">
                  <c:v>43.0</c:v>
                </c:pt>
                <c:pt idx="4867">
                  <c:v>43.0</c:v>
                </c:pt>
                <c:pt idx="4868">
                  <c:v>43.0</c:v>
                </c:pt>
                <c:pt idx="4869">
                  <c:v>43.0</c:v>
                </c:pt>
                <c:pt idx="4870">
                  <c:v>43.0</c:v>
                </c:pt>
                <c:pt idx="4871">
                  <c:v>43.0</c:v>
                </c:pt>
                <c:pt idx="4872">
                  <c:v>43.0</c:v>
                </c:pt>
                <c:pt idx="4873">
                  <c:v>43.0</c:v>
                </c:pt>
                <c:pt idx="4874">
                  <c:v>43.0</c:v>
                </c:pt>
                <c:pt idx="4875">
                  <c:v>43.0</c:v>
                </c:pt>
                <c:pt idx="4876">
                  <c:v>43.0</c:v>
                </c:pt>
                <c:pt idx="4877">
                  <c:v>43.0</c:v>
                </c:pt>
                <c:pt idx="4878">
                  <c:v>43.0</c:v>
                </c:pt>
                <c:pt idx="4879">
                  <c:v>43.0</c:v>
                </c:pt>
                <c:pt idx="4880">
                  <c:v>43.0</c:v>
                </c:pt>
                <c:pt idx="4881">
                  <c:v>43.0</c:v>
                </c:pt>
                <c:pt idx="4882">
                  <c:v>43.0</c:v>
                </c:pt>
                <c:pt idx="4883">
                  <c:v>43.0</c:v>
                </c:pt>
                <c:pt idx="4884">
                  <c:v>43.0</c:v>
                </c:pt>
                <c:pt idx="4885">
                  <c:v>43.0</c:v>
                </c:pt>
                <c:pt idx="4886">
                  <c:v>43.0</c:v>
                </c:pt>
                <c:pt idx="4887">
                  <c:v>43.0</c:v>
                </c:pt>
                <c:pt idx="4888">
                  <c:v>43.0</c:v>
                </c:pt>
                <c:pt idx="4889">
                  <c:v>43.0</c:v>
                </c:pt>
                <c:pt idx="4890">
                  <c:v>43.0</c:v>
                </c:pt>
                <c:pt idx="4891">
                  <c:v>43.0</c:v>
                </c:pt>
                <c:pt idx="4892">
                  <c:v>43.0</c:v>
                </c:pt>
                <c:pt idx="4893">
                  <c:v>43.0</c:v>
                </c:pt>
                <c:pt idx="4894">
                  <c:v>43.0</c:v>
                </c:pt>
                <c:pt idx="4895">
                  <c:v>43.0</c:v>
                </c:pt>
                <c:pt idx="4896">
                  <c:v>43.0</c:v>
                </c:pt>
                <c:pt idx="4897">
                  <c:v>43.0</c:v>
                </c:pt>
                <c:pt idx="4898">
                  <c:v>43.0</c:v>
                </c:pt>
                <c:pt idx="4899">
                  <c:v>43.0</c:v>
                </c:pt>
                <c:pt idx="4900">
                  <c:v>43.0</c:v>
                </c:pt>
                <c:pt idx="4901">
                  <c:v>43.0</c:v>
                </c:pt>
                <c:pt idx="4902">
                  <c:v>43.0</c:v>
                </c:pt>
                <c:pt idx="4903">
                  <c:v>43.0</c:v>
                </c:pt>
                <c:pt idx="4904">
                  <c:v>43.0</c:v>
                </c:pt>
                <c:pt idx="4905">
                  <c:v>43.0</c:v>
                </c:pt>
                <c:pt idx="4906">
                  <c:v>43.0</c:v>
                </c:pt>
                <c:pt idx="4907">
                  <c:v>43.0</c:v>
                </c:pt>
                <c:pt idx="4908">
                  <c:v>43.0</c:v>
                </c:pt>
                <c:pt idx="4909">
                  <c:v>43.0</c:v>
                </c:pt>
                <c:pt idx="4910">
                  <c:v>43.0</c:v>
                </c:pt>
                <c:pt idx="4911">
                  <c:v>43.0</c:v>
                </c:pt>
                <c:pt idx="4912">
                  <c:v>43.0</c:v>
                </c:pt>
                <c:pt idx="4913">
                  <c:v>43.0</c:v>
                </c:pt>
                <c:pt idx="4914">
                  <c:v>43.0</c:v>
                </c:pt>
                <c:pt idx="4915">
                  <c:v>43.0</c:v>
                </c:pt>
                <c:pt idx="4916">
                  <c:v>43.0</c:v>
                </c:pt>
                <c:pt idx="4917">
                  <c:v>43.0</c:v>
                </c:pt>
                <c:pt idx="4918">
                  <c:v>43.0</c:v>
                </c:pt>
                <c:pt idx="4919">
                  <c:v>43.0</c:v>
                </c:pt>
                <c:pt idx="4920">
                  <c:v>43.0</c:v>
                </c:pt>
                <c:pt idx="4921">
                  <c:v>43.0</c:v>
                </c:pt>
                <c:pt idx="4922">
                  <c:v>43.0</c:v>
                </c:pt>
                <c:pt idx="4923">
                  <c:v>43.0</c:v>
                </c:pt>
                <c:pt idx="4924">
                  <c:v>43.0</c:v>
                </c:pt>
                <c:pt idx="4925">
                  <c:v>43.0</c:v>
                </c:pt>
                <c:pt idx="4926">
                  <c:v>43.0</c:v>
                </c:pt>
                <c:pt idx="4927">
                  <c:v>43.0</c:v>
                </c:pt>
                <c:pt idx="4928">
                  <c:v>43.0</c:v>
                </c:pt>
                <c:pt idx="4929">
                  <c:v>43.0</c:v>
                </c:pt>
                <c:pt idx="4930">
                  <c:v>43.0</c:v>
                </c:pt>
                <c:pt idx="4931">
                  <c:v>43.0</c:v>
                </c:pt>
                <c:pt idx="4932">
                  <c:v>43.0</c:v>
                </c:pt>
                <c:pt idx="4933">
                  <c:v>43.0</c:v>
                </c:pt>
                <c:pt idx="4934">
                  <c:v>43.0</c:v>
                </c:pt>
                <c:pt idx="4935">
                  <c:v>43.0</c:v>
                </c:pt>
                <c:pt idx="4936">
                  <c:v>43.0</c:v>
                </c:pt>
                <c:pt idx="4937">
                  <c:v>43.0</c:v>
                </c:pt>
                <c:pt idx="4938">
                  <c:v>43.0</c:v>
                </c:pt>
                <c:pt idx="4939">
                  <c:v>43.0</c:v>
                </c:pt>
                <c:pt idx="4940">
                  <c:v>43.0</c:v>
                </c:pt>
                <c:pt idx="4941">
                  <c:v>43.0</c:v>
                </c:pt>
                <c:pt idx="4942">
                  <c:v>43.0</c:v>
                </c:pt>
                <c:pt idx="4943">
                  <c:v>43.0</c:v>
                </c:pt>
                <c:pt idx="4944">
                  <c:v>43.0</c:v>
                </c:pt>
                <c:pt idx="4945">
                  <c:v>43.0</c:v>
                </c:pt>
                <c:pt idx="4946">
                  <c:v>43.0</c:v>
                </c:pt>
                <c:pt idx="4947">
                  <c:v>43.0</c:v>
                </c:pt>
                <c:pt idx="4948">
                  <c:v>43.0</c:v>
                </c:pt>
                <c:pt idx="4949">
                  <c:v>43.0</c:v>
                </c:pt>
                <c:pt idx="4950">
                  <c:v>43.0</c:v>
                </c:pt>
                <c:pt idx="4951">
                  <c:v>43.0</c:v>
                </c:pt>
                <c:pt idx="4952">
                  <c:v>43.0</c:v>
                </c:pt>
                <c:pt idx="4953">
                  <c:v>43.0</c:v>
                </c:pt>
                <c:pt idx="4954">
                  <c:v>43.0</c:v>
                </c:pt>
                <c:pt idx="4955">
                  <c:v>43.0</c:v>
                </c:pt>
                <c:pt idx="4956">
                  <c:v>43.0</c:v>
                </c:pt>
                <c:pt idx="4957">
                  <c:v>43.0</c:v>
                </c:pt>
                <c:pt idx="4958">
                  <c:v>43.0</c:v>
                </c:pt>
                <c:pt idx="4959">
                  <c:v>43.0</c:v>
                </c:pt>
                <c:pt idx="4960">
                  <c:v>43.0</c:v>
                </c:pt>
                <c:pt idx="4961">
                  <c:v>43.0</c:v>
                </c:pt>
                <c:pt idx="4962">
                  <c:v>43.0</c:v>
                </c:pt>
                <c:pt idx="4963">
                  <c:v>43.0</c:v>
                </c:pt>
                <c:pt idx="4964">
                  <c:v>43.0</c:v>
                </c:pt>
                <c:pt idx="4965">
                  <c:v>43.0</c:v>
                </c:pt>
                <c:pt idx="4966">
                  <c:v>43.0</c:v>
                </c:pt>
                <c:pt idx="4967">
                  <c:v>43.0</c:v>
                </c:pt>
                <c:pt idx="4968">
                  <c:v>43.0</c:v>
                </c:pt>
                <c:pt idx="4969">
                  <c:v>43.0</c:v>
                </c:pt>
                <c:pt idx="4970">
                  <c:v>43.0</c:v>
                </c:pt>
                <c:pt idx="4971">
                  <c:v>43.0</c:v>
                </c:pt>
                <c:pt idx="4972">
                  <c:v>43.0</c:v>
                </c:pt>
                <c:pt idx="4973">
                  <c:v>43.0</c:v>
                </c:pt>
                <c:pt idx="4974">
                  <c:v>43.0</c:v>
                </c:pt>
                <c:pt idx="4975">
                  <c:v>43.0</c:v>
                </c:pt>
                <c:pt idx="4976">
                  <c:v>43.0</c:v>
                </c:pt>
                <c:pt idx="4977">
                  <c:v>43.0</c:v>
                </c:pt>
                <c:pt idx="4978">
                  <c:v>43.0</c:v>
                </c:pt>
                <c:pt idx="4979">
                  <c:v>43.0</c:v>
                </c:pt>
                <c:pt idx="4980">
                  <c:v>43.0</c:v>
                </c:pt>
                <c:pt idx="4981">
                  <c:v>43.0</c:v>
                </c:pt>
                <c:pt idx="4982">
                  <c:v>43.0</c:v>
                </c:pt>
                <c:pt idx="4983">
                  <c:v>43.0</c:v>
                </c:pt>
                <c:pt idx="4984">
                  <c:v>43.0</c:v>
                </c:pt>
                <c:pt idx="4985">
                  <c:v>43.0</c:v>
                </c:pt>
                <c:pt idx="4986">
                  <c:v>43.0</c:v>
                </c:pt>
                <c:pt idx="4987">
                  <c:v>43.0</c:v>
                </c:pt>
                <c:pt idx="4988">
                  <c:v>43.0</c:v>
                </c:pt>
                <c:pt idx="4989">
                  <c:v>43.0</c:v>
                </c:pt>
                <c:pt idx="4990">
                  <c:v>43.0</c:v>
                </c:pt>
                <c:pt idx="4991">
                  <c:v>43.0</c:v>
                </c:pt>
                <c:pt idx="4992">
                  <c:v>43.0</c:v>
                </c:pt>
                <c:pt idx="4993">
                  <c:v>43.0</c:v>
                </c:pt>
                <c:pt idx="4994">
                  <c:v>43.0</c:v>
                </c:pt>
                <c:pt idx="4995">
                  <c:v>43.0</c:v>
                </c:pt>
                <c:pt idx="4996">
                  <c:v>43.0</c:v>
                </c:pt>
                <c:pt idx="4997">
                  <c:v>43.0</c:v>
                </c:pt>
                <c:pt idx="4998">
                  <c:v>43.0</c:v>
                </c:pt>
                <c:pt idx="4999">
                  <c:v>43.0</c:v>
                </c:pt>
                <c:pt idx="5000">
                  <c:v>43.0</c:v>
                </c:pt>
                <c:pt idx="5001">
                  <c:v>43.0</c:v>
                </c:pt>
                <c:pt idx="5002">
                  <c:v>43.0</c:v>
                </c:pt>
                <c:pt idx="5003">
                  <c:v>43.0</c:v>
                </c:pt>
                <c:pt idx="5004">
                  <c:v>43.0</c:v>
                </c:pt>
                <c:pt idx="5005">
                  <c:v>43.0</c:v>
                </c:pt>
                <c:pt idx="5006">
                  <c:v>43.0</c:v>
                </c:pt>
                <c:pt idx="5007">
                  <c:v>43.0</c:v>
                </c:pt>
                <c:pt idx="5008">
                  <c:v>43.0</c:v>
                </c:pt>
                <c:pt idx="5009">
                  <c:v>43.0</c:v>
                </c:pt>
                <c:pt idx="5010">
                  <c:v>43.0</c:v>
                </c:pt>
                <c:pt idx="5011">
                  <c:v>43.0</c:v>
                </c:pt>
                <c:pt idx="5012">
                  <c:v>43.0</c:v>
                </c:pt>
                <c:pt idx="5013">
                  <c:v>43.0</c:v>
                </c:pt>
                <c:pt idx="5014">
                  <c:v>43.0</c:v>
                </c:pt>
                <c:pt idx="5015">
                  <c:v>43.0</c:v>
                </c:pt>
                <c:pt idx="5016">
                  <c:v>43.0</c:v>
                </c:pt>
                <c:pt idx="5017">
                  <c:v>43.0</c:v>
                </c:pt>
                <c:pt idx="5018">
                  <c:v>43.0</c:v>
                </c:pt>
                <c:pt idx="5019">
                  <c:v>43.0</c:v>
                </c:pt>
                <c:pt idx="5020">
                  <c:v>43.0</c:v>
                </c:pt>
                <c:pt idx="5021">
                  <c:v>43.0</c:v>
                </c:pt>
                <c:pt idx="5022">
                  <c:v>43.0</c:v>
                </c:pt>
                <c:pt idx="5023">
                  <c:v>43.0</c:v>
                </c:pt>
                <c:pt idx="5024">
                  <c:v>43.0</c:v>
                </c:pt>
                <c:pt idx="5025">
                  <c:v>43.0</c:v>
                </c:pt>
                <c:pt idx="5026">
                  <c:v>43.0</c:v>
                </c:pt>
                <c:pt idx="5027">
                  <c:v>43.0</c:v>
                </c:pt>
                <c:pt idx="5028">
                  <c:v>43.0</c:v>
                </c:pt>
                <c:pt idx="5029">
                  <c:v>43.0</c:v>
                </c:pt>
                <c:pt idx="5030">
                  <c:v>43.0</c:v>
                </c:pt>
                <c:pt idx="5031">
                  <c:v>43.0</c:v>
                </c:pt>
                <c:pt idx="5032">
                  <c:v>43.0</c:v>
                </c:pt>
                <c:pt idx="5033">
                  <c:v>43.0</c:v>
                </c:pt>
                <c:pt idx="5034">
                  <c:v>43.0</c:v>
                </c:pt>
                <c:pt idx="5035">
                  <c:v>43.0</c:v>
                </c:pt>
                <c:pt idx="5036">
                  <c:v>43.0</c:v>
                </c:pt>
                <c:pt idx="5037">
                  <c:v>43.0</c:v>
                </c:pt>
                <c:pt idx="5038">
                  <c:v>43.0</c:v>
                </c:pt>
                <c:pt idx="5039">
                  <c:v>43.0</c:v>
                </c:pt>
                <c:pt idx="5040">
                  <c:v>43.0</c:v>
                </c:pt>
                <c:pt idx="5041">
                  <c:v>43.0</c:v>
                </c:pt>
                <c:pt idx="5042">
                  <c:v>43.0</c:v>
                </c:pt>
                <c:pt idx="5043">
                  <c:v>43.0</c:v>
                </c:pt>
                <c:pt idx="5044">
                  <c:v>43.0</c:v>
                </c:pt>
                <c:pt idx="5045">
                  <c:v>43.0</c:v>
                </c:pt>
                <c:pt idx="5046">
                  <c:v>43.0</c:v>
                </c:pt>
                <c:pt idx="5047">
                  <c:v>43.0</c:v>
                </c:pt>
                <c:pt idx="5048">
                  <c:v>43.0</c:v>
                </c:pt>
                <c:pt idx="5049">
                  <c:v>43.0</c:v>
                </c:pt>
                <c:pt idx="5050">
                  <c:v>43.0</c:v>
                </c:pt>
                <c:pt idx="5051">
                  <c:v>43.0</c:v>
                </c:pt>
                <c:pt idx="5052">
                  <c:v>43.0</c:v>
                </c:pt>
                <c:pt idx="5053">
                  <c:v>43.0</c:v>
                </c:pt>
                <c:pt idx="5054">
                  <c:v>43.0</c:v>
                </c:pt>
                <c:pt idx="5055">
                  <c:v>43.0</c:v>
                </c:pt>
                <c:pt idx="5056">
                  <c:v>43.0</c:v>
                </c:pt>
                <c:pt idx="5057">
                  <c:v>43.0</c:v>
                </c:pt>
                <c:pt idx="5058">
                  <c:v>43.0</c:v>
                </c:pt>
                <c:pt idx="5059">
                  <c:v>43.0</c:v>
                </c:pt>
                <c:pt idx="5060">
                  <c:v>43.0</c:v>
                </c:pt>
                <c:pt idx="5061">
                  <c:v>43.0</c:v>
                </c:pt>
                <c:pt idx="5062">
                  <c:v>43.0</c:v>
                </c:pt>
                <c:pt idx="5063">
                  <c:v>43.0</c:v>
                </c:pt>
                <c:pt idx="5064">
                  <c:v>43.0</c:v>
                </c:pt>
                <c:pt idx="5065">
                  <c:v>43.0</c:v>
                </c:pt>
                <c:pt idx="5066">
                  <c:v>43.0</c:v>
                </c:pt>
                <c:pt idx="5067">
                  <c:v>43.0</c:v>
                </c:pt>
                <c:pt idx="5068">
                  <c:v>43.0</c:v>
                </c:pt>
                <c:pt idx="5069">
                  <c:v>43.0</c:v>
                </c:pt>
                <c:pt idx="5070">
                  <c:v>43.0</c:v>
                </c:pt>
                <c:pt idx="5071">
                  <c:v>43.0</c:v>
                </c:pt>
                <c:pt idx="5072">
                  <c:v>43.0</c:v>
                </c:pt>
                <c:pt idx="5073">
                  <c:v>43.0</c:v>
                </c:pt>
                <c:pt idx="5074">
                  <c:v>43.0</c:v>
                </c:pt>
                <c:pt idx="5075">
                  <c:v>43.0</c:v>
                </c:pt>
                <c:pt idx="5076">
                  <c:v>43.0</c:v>
                </c:pt>
                <c:pt idx="5077">
                  <c:v>43.0</c:v>
                </c:pt>
                <c:pt idx="5078">
                  <c:v>43.0</c:v>
                </c:pt>
                <c:pt idx="5079">
                  <c:v>43.0</c:v>
                </c:pt>
                <c:pt idx="5080">
                  <c:v>43.0</c:v>
                </c:pt>
                <c:pt idx="5081">
                  <c:v>43.0</c:v>
                </c:pt>
                <c:pt idx="5082">
                  <c:v>43.0</c:v>
                </c:pt>
                <c:pt idx="5083">
                  <c:v>43.0</c:v>
                </c:pt>
                <c:pt idx="5084">
                  <c:v>43.0</c:v>
                </c:pt>
                <c:pt idx="5085">
                  <c:v>43.0</c:v>
                </c:pt>
                <c:pt idx="5086">
                  <c:v>43.0</c:v>
                </c:pt>
                <c:pt idx="5087">
                  <c:v>43.0</c:v>
                </c:pt>
                <c:pt idx="5088">
                  <c:v>43.0</c:v>
                </c:pt>
                <c:pt idx="5089">
                  <c:v>43.0</c:v>
                </c:pt>
                <c:pt idx="5090">
                  <c:v>43.0</c:v>
                </c:pt>
                <c:pt idx="5091">
                  <c:v>43.0</c:v>
                </c:pt>
                <c:pt idx="5092">
                  <c:v>43.0</c:v>
                </c:pt>
                <c:pt idx="5093">
                  <c:v>43.0</c:v>
                </c:pt>
                <c:pt idx="5094">
                  <c:v>43.0</c:v>
                </c:pt>
                <c:pt idx="5095">
                  <c:v>43.0</c:v>
                </c:pt>
                <c:pt idx="5096">
                  <c:v>43.0</c:v>
                </c:pt>
                <c:pt idx="5097">
                  <c:v>43.0</c:v>
                </c:pt>
                <c:pt idx="5098">
                  <c:v>43.0</c:v>
                </c:pt>
                <c:pt idx="5099">
                  <c:v>43.0</c:v>
                </c:pt>
                <c:pt idx="5100">
                  <c:v>43.0</c:v>
                </c:pt>
                <c:pt idx="5101">
                  <c:v>43.0</c:v>
                </c:pt>
                <c:pt idx="5102">
                  <c:v>43.0</c:v>
                </c:pt>
                <c:pt idx="5103">
                  <c:v>43.0</c:v>
                </c:pt>
                <c:pt idx="5104">
                  <c:v>43.0</c:v>
                </c:pt>
                <c:pt idx="5105">
                  <c:v>43.0</c:v>
                </c:pt>
                <c:pt idx="5106">
                  <c:v>43.0</c:v>
                </c:pt>
                <c:pt idx="5107">
                  <c:v>43.0</c:v>
                </c:pt>
                <c:pt idx="5108">
                  <c:v>43.0</c:v>
                </c:pt>
                <c:pt idx="5109">
                  <c:v>43.0</c:v>
                </c:pt>
                <c:pt idx="5110">
                  <c:v>43.0</c:v>
                </c:pt>
                <c:pt idx="5111">
                  <c:v>43.0</c:v>
                </c:pt>
                <c:pt idx="5112">
                  <c:v>43.0</c:v>
                </c:pt>
                <c:pt idx="5113">
                  <c:v>43.0</c:v>
                </c:pt>
                <c:pt idx="5114">
                  <c:v>43.0</c:v>
                </c:pt>
                <c:pt idx="5115">
                  <c:v>43.0</c:v>
                </c:pt>
                <c:pt idx="5116">
                  <c:v>43.0</c:v>
                </c:pt>
                <c:pt idx="5117">
                  <c:v>43.0</c:v>
                </c:pt>
                <c:pt idx="5118">
                  <c:v>43.0</c:v>
                </c:pt>
                <c:pt idx="5119">
                  <c:v>43.0</c:v>
                </c:pt>
                <c:pt idx="5120">
                  <c:v>43.0</c:v>
                </c:pt>
                <c:pt idx="5121">
                  <c:v>43.0</c:v>
                </c:pt>
                <c:pt idx="5122">
                  <c:v>43.0</c:v>
                </c:pt>
                <c:pt idx="5123">
                  <c:v>43.0</c:v>
                </c:pt>
                <c:pt idx="5124">
                  <c:v>43.0</c:v>
                </c:pt>
                <c:pt idx="5125">
                  <c:v>43.0</c:v>
                </c:pt>
                <c:pt idx="5126">
                  <c:v>43.0</c:v>
                </c:pt>
                <c:pt idx="5127">
                  <c:v>43.0</c:v>
                </c:pt>
                <c:pt idx="5128">
                  <c:v>43.0</c:v>
                </c:pt>
                <c:pt idx="5129">
                  <c:v>43.0</c:v>
                </c:pt>
                <c:pt idx="5130">
                  <c:v>43.0</c:v>
                </c:pt>
                <c:pt idx="5131">
                  <c:v>43.0</c:v>
                </c:pt>
                <c:pt idx="5132">
                  <c:v>43.0</c:v>
                </c:pt>
                <c:pt idx="5133">
                  <c:v>43.0</c:v>
                </c:pt>
                <c:pt idx="5134">
                  <c:v>43.0</c:v>
                </c:pt>
                <c:pt idx="5135">
                  <c:v>43.0</c:v>
                </c:pt>
                <c:pt idx="5136">
                  <c:v>43.0</c:v>
                </c:pt>
                <c:pt idx="5137">
                  <c:v>43.0</c:v>
                </c:pt>
                <c:pt idx="5138">
                  <c:v>43.0</c:v>
                </c:pt>
                <c:pt idx="5139">
                  <c:v>43.0</c:v>
                </c:pt>
                <c:pt idx="5140">
                  <c:v>43.0</c:v>
                </c:pt>
                <c:pt idx="5141">
                  <c:v>43.0</c:v>
                </c:pt>
                <c:pt idx="5142">
                  <c:v>44.0</c:v>
                </c:pt>
                <c:pt idx="5143">
                  <c:v>44.0</c:v>
                </c:pt>
                <c:pt idx="5144">
                  <c:v>44.0</c:v>
                </c:pt>
                <c:pt idx="5145">
                  <c:v>44.0</c:v>
                </c:pt>
                <c:pt idx="5146">
                  <c:v>44.0</c:v>
                </c:pt>
                <c:pt idx="5147">
                  <c:v>44.0</c:v>
                </c:pt>
                <c:pt idx="5148">
                  <c:v>44.0</c:v>
                </c:pt>
                <c:pt idx="5149">
                  <c:v>44.0</c:v>
                </c:pt>
                <c:pt idx="5150">
                  <c:v>44.0</c:v>
                </c:pt>
                <c:pt idx="5151">
                  <c:v>44.0</c:v>
                </c:pt>
                <c:pt idx="5152">
                  <c:v>44.0</c:v>
                </c:pt>
                <c:pt idx="5153">
                  <c:v>44.0</c:v>
                </c:pt>
                <c:pt idx="5154">
                  <c:v>44.0</c:v>
                </c:pt>
                <c:pt idx="5155">
                  <c:v>45.0</c:v>
                </c:pt>
                <c:pt idx="5156">
                  <c:v>46.0</c:v>
                </c:pt>
                <c:pt idx="5157">
                  <c:v>46.0</c:v>
                </c:pt>
                <c:pt idx="5158">
                  <c:v>46.0</c:v>
                </c:pt>
                <c:pt idx="5159">
                  <c:v>46.0</c:v>
                </c:pt>
                <c:pt idx="5160">
                  <c:v>46.0</c:v>
                </c:pt>
                <c:pt idx="5161">
                  <c:v>46.0</c:v>
                </c:pt>
                <c:pt idx="5162">
                  <c:v>46.0</c:v>
                </c:pt>
                <c:pt idx="5163">
                  <c:v>46.0</c:v>
                </c:pt>
                <c:pt idx="5164">
                  <c:v>46.0</c:v>
                </c:pt>
                <c:pt idx="5165">
                  <c:v>46.0</c:v>
                </c:pt>
                <c:pt idx="5166">
                  <c:v>46.0</c:v>
                </c:pt>
                <c:pt idx="5167">
                  <c:v>46.0</c:v>
                </c:pt>
                <c:pt idx="5168">
                  <c:v>46.0</c:v>
                </c:pt>
                <c:pt idx="5169">
                  <c:v>46.0</c:v>
                </c:pt>
                <c:pt idx="5170">
                  <c:v>46.0</c:v>
                </c:pt>
                <c:pt idx="5171">
                  <c:v>46.0</c:v>
                </c:pt>
                <c:pt idx="5172">
                  <c:v>46.0</c:v>
                </c:pt>
                <c:pt idx="5173">
                  <c:v>46.0</c:v>
                </c:pt>
                <c:pt idx="5174">
                  <c:v>46.0</c:v>
                </c:pt>
                <c:pt idx="5175">
                  <c:v>46.0</c:v>
                </c:pt>
                <c:pt idx="5176">
                  <c:v>46.0</c:v>
                </c:pt>
                <c:pt idx="5177">
                  <c:v>46.0</c:v>
                </c:pt>
                <c:pt idx="5178">
                  <c:v>46.0</c:v>
                </c:pt>
                <c:pt idx="5179">
                  <c:v>46.0</c:v>
                </c:pt>
                <c:pt idx="5180">
                  <c:v>46.0</c:v>
                </c:pt>
                <c:pt idx="5181">
                  <c:v>46.0</c:v>
                </c:pt>
                <c:pt idx="5182">
                  <c:v>46.0</c:v>
                </c:pt>
                <c:pt idx="5183">
                  <c:v>46.0</c:v>
                </c:pt>
                <c:pt idx="5184">
                  <c:v>46.0</c:v>
                </c:pt>
                <c:pt idx="5185">
                  <c:v>46.0</c:v>
                </c:pt>
                <c:pt idx="5186">
                  <c:v>46.0</c:v>
                </c:pt>
                <c:pt idx="5187">
                  <c:v>46.0</c:v>
                </c:pt>
                <c:pt idx="5188">
                  <c:v>46.0</c:v>
                </c:pt>
                <c:pt idx="5189">
                  <c:v>46.0</c:v>
                </c:pt>
                <c:pt idx="5190">
                  <c:v>46.0</c:v>
                </c:pt>
                <c:pt idx="5191">
                  <c:v>46.0</c:v>
                </c:pt>
                <c:pt idx="5192">
                  <c:v>46.0</c:v>
                </c:pt>
                <c:pt idx="5193">
                  <c:v>46.0</c:v>
                </c:pt>
                <c:pt idx="5194">
                  <c:v>46.0</c:v>
                </c:pt>
                <c:pt idx="5195">
                  <c:v>46.0</c:v>
                </c:pt>
                <c:pt idx="5196">
                  <c:v>46.0</c:v>
                </c:pt>
                <c:pt idx="5197">
                  <c:v>46.0</c:v>
                </c:pt>
                <c:pt idx="5198">
                  <c:v>46.0</c:v>
                </c:pt>
                <c:pt idx="5199">
                  <c:v>46.0</c:v>
                </c:pt>
                <c:pt idx="5200">
                  <c:v>46.0</c:v>
                </c:pt>
                <c:pt idx="5201">
                  <c:v>46.0</c:v>
                </c:pt>
                <c:pt idx="5202">
                  <c:v>46.0</c:v>
                </c:pt>
                <c:pt idx="5203">
                  <c:v>46.0</c:v>
                </c:pt>
                <c:pt idx="5204">
                  <c:v>46.0</c:v>
                </c:pt>
                <c:pt idx="5205">
                  <c:v>47.0</c:v>
                </c:pt>
                <c:pt idx="5206">
                  <c:v>47.0</c:v>
                </c:pt>
                <c:pt idx="5207">
                  <c:v>47.0</c:v>
                </c:pt>
                <c:pt idx="5208">
                  <c:v>47.0</c:v>
                </c:pt>
                <c:pt idx="5209">
                  <c:v>47.0</c:v>
                </c:pt>
                <c:pt idx="5210">
                  <c:v>47.0</c:v>
                </c:pt>
                <c:pt idx="5211">
                  <c:v>47.0</c:v>
                </c:pt>
                <c:pt idx="5212">
                  <c:v>47.0</c:v>
                </c:pt>
                <c:pt idx="5213">
                  <c:v>47.0</c:v>
                </c:pt>
                <c:pt idx="5214">
                  <c:v>47.0</c:v>
                </c:pt>
                <c:pt idx="5215">
                  <c:v>47.0</c:v>
                </c:pt>
                <c:pt idx="5216">
                  <c:v>47.0</c:v>
                </c:pt>
                <c:pt idx="5217">
                  <c:v>47.0</c:v>
                </c:pt>
                <c:pt idx="5218">
                  <c:v>47.0</c:v>
                </c:pt>
                <c:pt idx="5219">
                  <c:v>47.0</c:v>
                </c:pt>
                <c:pt idx="5220">
                  <c:v>47.0</c:v>
                </c:pt>
                <c:pt idx="5221">
                  <c:v>47.0</c:v>
                </c:pt>
                <c:pt idx="5222">
                  <c:v>47.0</c:v>
                </c:pt>
                <c:pt idx="5223">
                  <c:v>47.0</c:v>
                </c:pt>
                <c:pt idx="5224">
                  <c:v>47.0</c:v>
                </c:pt>
                <c:pt idx="5225">
                  <c:v>47.0</c:v>
                </c:pt>
                <c:pt idx="5226">
                  <c:v>47.0</c:v>
                </c:pt>
                <c:pt idx="5227">
                  <c:v>47.0</c:v>
                </c:pt>
                <c:pt idx="5228">
                  <c:v>47.0</c:v>
                </c:pt>
                <c:pt idx="5229">
                  <c:v>47.0</c:v>
                </c:pt>
                <c:pt idx="5230">
                  <c:v>47.0</c:v>
                </c:pt>
                <c:pt idx="5231">
                  <c:v>47.0</c:v>
                </c:pt>
                <c:pt idx="5232">
                  <c:v>47.0</c:v>
                </c:pt>
                <c:pt idx="5233">
                  <c:v>47.0</c:v>
                </c:pt>
                <c:pt idx="5234">
                  <c:v>47.0</c:v>
                </c:pt>
                <c:pt idx="5235">
                  <c:v>47.0</c:v>
                </c:pt>
                <c:pt idx="5236">
                  <c:v>47.0</c:v>
                </c:pt>
                <c:pt idx="5237">
                  <c:v>47.0</c:v>
                </c:pt>
                <c:pt idx="5238">
                  <c:v>47.0</c:v>
                </c:pt>
                <c:pt idx="5239">
                  <c:v>47.0</c:v>
                </c:pt>
                <c:pt idx="5240">
                  <c:v>47.0</c:v>
                </c:pt>
                <c:pt idx="5241">
                  <c:v>47.0</c:v>
                </c:pt>
                <c:pt idx="5242">
                  <c:v>47.0</c:v>
                </c:pt>
                <c:pt idx="5243">
                  <c:v>47.0</c:v>
                </c:pt>
                <c:pt idx="5244">
                  <c:v>47.0</c:v>
                </c:pt>
                <c:pt idx="5245">
                  <c:v>47.0</c:v>
                </c:pt>
                <c:pt idx="5246">
                  <c:v>47.0</c:v>
                </c:pt>
                <c:pt idx="5247">
                  <c:v>47.0</c:v>
                </c:pt>
                <c:pt idx="5248">
                  <c:v>47.0</c:v>
                </c:pt>
                <c:pt idx="5249">
                  <c:v>47.0</c:v>
                </c:pt>
                <c:pt idx="5250">
                  <c:v>47.0</c:v>
                </c:pt>
                <c:pt idx="5251">
                  <c:v>47.0</c:v>
                </c:pt>
                <c:pt idx="5252">
                  <c:v>47.0</c:v>
                </c:pt>
                <c:pt idx="5253">
                  <c:v>47.0</c:v>
                </c:pt>
                <c:pt idx="5254">
                  <c:v>47.0</c:v>
                </c:pt>
                <c:pt idx="5255">
                  <c:v>47.0</c:v>
                </c:pt>
                <c:pt idx="5256">
                  <c:v>47.0</c:v>
                </c:pt>
                <c:pt idx="5257">
                  <c:v>47.0</c:v>
                </c:pt>
                <c:pt idx="5258">
                  <c:v>47.0</c:v>
                </c:pt>
                <c:pt idx="5259">
                  <c:v>47.0</c:v>
                </c:pt>
                <c:pt idx="5260">
                  <c:v>47.0</c:v>
                </c:pt>
                <c:pt idx="5261">
                  <c:v>47.0</c:v>
                </c:pt>
                <c:pt idx="5262">
                  <c:v>47.0</c:v>
                </c:pt>
                <c:pt idx="5263">
                  <c:v>47.0</c:v>
                </c:pt>
                <c:pt idx="5264">
                  <c:v>47.0</c:v>
                </c:pt>
                <c:pt idx="5265">
                  <c:v>47.0</c:v>
                </c:pt>
                <c:pt idx="5266">
                  <c:v>47.0</c:v>
                </c:pt>
                <c:pt idx="5267">
                  <c:v>47.0</c:v>
                </c:pt>
                <c:pt idx="5268">
                  <c:v>47.0</c:v>
                </c:pt>
                <c:pt idx="5269">
                  <c:v>47.0</c:v>
                </c:pt>
                <c:pt idx="5270">
                  <c:v>47.0</c:v>
                </c:pt>
                <c:pt idx="5271">
                  <c:v>47.0</c:v>
                </c:pt>
                <c:pt idx="5272">
                  <c:v>47.0</c:v>
                </c:pt>
                <c:pt idx="5273">
                  <c:v>47.0</c:v>
                </c:pt>
                <c:pt idx="5274">
                  <c:v>47.0</c:v>
                </c:pt>
                <c:pt idx="5275">
                  <c:v>47.0</c:v>
                </c:pt>
                <c:pt idx="5276">
                  <c:v>47.0</c:v>
                </c:pt>
                <c:pt idx="5277">
                  <c:v>47.0</c:v>
                </c:pt>
                <c:pt idx="5278">
                  <c:v>47.0</c:v>
                </c:pt>
                <c:pt idx="5279">
                  <c:v>47.0</c:v>
                </c:pt>
                <c:pt idx="5280">
                  <c:v>47.0</c:v>
                </c:pt>
                <c:pt idx="5281">
                  <c:v>47.0</c:v>
                </c:pt>
                <c:pt idx="5282">
                  <c:v>47.0</c:v>
                </c:pt>
                <c:pt idx="5283">
                  <c:v>47.0</c:v>
                </c:pt>
                <c:pt idx="5284">
                  <c:v>47.0</c:v>
                </c:pt>
                <c:pt idx="5285">
                  <c:v>47.0</c:v>
                </c:pt>
                <c:pt idx="5286">
                  <c:v>47.0</c:v>
                </c:pt>
                <c:pt idx="5287">
                  <c:v>47.0</c:v>
                </c:pt>
                <c:pt idx="5288">
                  <c:v>48.0</c:v>
                </c:pt>
                <c:pt idx="5289">
                  <c:v>48.0</c:v>
                </c:pt>
                <c:pt idx="5290">
                  <c:v>48.0</c:v>
                </c:pt>
                <c:pt idx="5291">
                  <c:v>48.0</c:v>
                </c:pt>
                <c:pt idx="5292">
                  <c:v>48.0</c:v>
                </c:pt>
                <c:pt idx="5293">
                  <c:v>48.0</c:v>
                </c:pt>
                <c:pt idx="5294">
                  <c:v>48.0</c:v>
                </c:pt>
                <c:pt idx="5295">
                  <c:v>49.0</c:v>
                </c:pt>
                <c:pt idx="5296">
                  <c:v>49.0</c:v>
                </c:pt>
                <c:pt idx="5297">
                  <c:v>49.0</c:v>
                </c:pt>
                <c:pt idx="5298">
                  <c:v>49.0</c:v>
                </c:pt>
                <c:pt idx="5299">
                  <c:v>49.0</c:v>
                </c:pt>
                <c:pt idx="5300">
                  <c:v>49.0</c:v>
                </c:pt>
                <c:pt idx="5301">
                  <c:v>49.0</c:v>
                </c:pt>
                <c:pt idx="5302">
                  <c:v>49.0</c:v>
                </c:pt>
                <c:pt idx="5303">
                  <c:v>49.0</c:v>
                </c:pt>
                <c:pt idx="5304">
                  <c:v>49.0</c:v>
                </c:pt>
                <c:pt idx="5305">
                  <c:v>49.0</c:v>
                </c:pt>
                <c:pt idx="5306">
                  <c:v>49.0</c:v>
                </c:pt>
                <c:pt idx="5307">
                  <c:v>49.0</c:v>
                </c:pt>
                <c:pt idx="5308">
                  <c:v>49.0</c:v>
                </c:pt>
                <c:pt idx="5309">
                  <c:v>49.0</c:v>
                </c:pt>
                <c:pt idx="5310">
                  <c:v>49.0</c:v>
                </c:pt>
                <c:pt idx="5311">
                  <c:v>49.0</c:v>
                </c:pt>
                <c:pt idx="5312">
                  <c:v>49.0</c:v>
                </c:pt>
                <c:pt idx="5313">
                  <c:v>49.0</c:v>
                </c:pt>
                <c:pt idx="5314">
                  <c:v>49.0</c:v>
                </c:pt>
                <c:pt idx="5315">
                  <c:v>49.0</c:v>
                </c:pt>
                <c:pt idx="5316">
                  <c:v>49.0</c:v>
                </c:pt>
                <c:pt idx="5317">
                  <c:v>49.0</c:v>
                </c:pt>
                <c:pt idx="5318">
                  <c:v>49.0</c:v>
                </c:pt>
                <c:pt idx="5319">
                  <c:v>49.0</c:v>
                </c:pt>
                <c:pt idx="5320">
                  <c:v>49.0</c:v>
                </c:pt>
                <c:pt idx="5321">
                  <c:v>49.0</c:v>
                </c:pt>
                <c:pt idx="5322">
                  <c:v>49.0</c:v>
                </c:pt>
                <c:pt idx="5323">
                  <c:v>49.0</c:v>
                </c:pt>
                <c:pt idx="5324">
                  <c:v>49.0</c:v>
                </c:pt>
                <c:pt idx="5325">
                  <c:v>49.0</c:v>
                </c:pt>
                <c:pt idx="5326">
                  <c:v>49.0</c:v>
                </c:pt>
                <c:pt idx="5327">
                  <c:v>49.0</c:v>
                </c:pt>
                <c:pt idx="5328">
                  <c:v>49.0</c:v>
                </c:pt>
                <c:pt idx="5329">
                  <c:v>49.0</c:v>
                </c:pt>
                <c:pt idx="5330">
                  <c:v>49.0</c:v>
                </c:pt>
                <c:pt idx="5331">
                  <c:v>49.0</c:v>
                </c:pt>
                <c:pt idx="5332">
                  <c:v>49.0</c:v>
                </c:pt>
                <c:pt idx="5333">
                  <c:v>49.0</c:v>
                </c:pt>
                <c:pt idx="5334">
                  <c:v>49.0</c:v>
                </c:pt>
                <c:pt idx="5335">
                  <c:v>49.0</c:v>
                </c:pt>
                <c:pt idx="5336">
                  <c:v>49.0</c:v>
                </c:pt>
                <c:pt idx="5337">
                  <c:v>49.0</c:v>
                </c:pt>
                <c:pt idx="5338">
                  <c:v>49.0</c:v>
                </c:pt>
                <c:pt idx="5339">
                  <c:v>49.0</c:v>
                </c:pt>
                <c:pt idx="5340">
                  <c:v>49.0</c:v>
                </c:pt>
                <c:pt idx="5341">
                  <c:v>49.0</c:v>
                </c:pt>
                <c:pt idx="5342">
                  <c:v>49.0</c:v>
                </c:pt>
                <c:pt idx="5343">
                  <c:v>49.0</c:v>
                </c:pt>
                <c:pt idx="5344">
                  <c:v>49.0</c:v>
                </c:pt>
                <c:pt idx="5345">
                  <c:v>49.0</c:v>
                </c:pt>
                <c:pt idx="5346">
                  <c:v>49.0</c:v>
                </c:pt>
                <c:pt idx="5347">
                  <c:v>49.0</c:v>
                </c:pt>
                <c:pt idx="5348">
                  <c:v>49.0</c:v>
                </c:pt>
                <c:pt idx="5349">
                  <c:v>49.0</c:v>
                </c:pt>
                <c:pt idx="5350">
                  <c:v>49.0</c:v>
                </c:pt>
                <c:pt idx="5351">
                  <c:v>49.0</c:v>
                </c:pt>
                <c:pt idx="5352">
                  <c:v>49.0</c:v>
                </c:pt>
                <c:pt idx="5353">
                  <c:v>49.0</c:v>
                </c:pt>
                <c:pt idx="5354">
                  <c:v>49.0</c:v>
                </c:pt>
                <c:pt idx="5355">
                  <c:v>49.0</c:v>
                </c:pt>
                <c:pt idx="5356">
                  <c:v>49.0</c:v>
                </c:pt>
                <c:pt idx="5357">
                  <c:v>49.0</c:v>
                </c:pt>
                <c:pt idx="5358">
                  <c:v>49.0</c:v>
                </c:pt>
                <c:pt idx="5359">
                  <c:v>49.0</c:v>
                </c:pt>
                <c:pt idx="5360">
                  <c:v>49.0</c:v>
                </c:pt>
                <c:pt idx="5361">
                  <c:v>49.0</c:v>
                </c:pt>
                <c:pt idx="5362">
                  <c:v>49.0</c:v>
                </c:pt>
                <c:pt idx="5363">
                  <c:v>49.0</c:v>
                </c:pt>
                <c:pt idx="5364">
                  <c:v>49.0</c:v>
                </c:pt>
                <c:pt idx="5365">
                  <c:v>49.0</c:v>
                </c:pt>
                <c:pt idx="5366">
                  <c:v>49.0</c:v>
                </c:pt>
                <c:pt idx="5367">
                  <c:v>49.0</c:v>
                </c:pt>
                <c:pt idx="5368">
                  <c:v>49.0</c:v>
                </c:pt>
                <c:pt idx="5369">
                  <c:v>49.0</c:v>
                </c:pt>
                <c:pt idx="5370">
                  <c:v>49.0</c:v>
                </c:pt>
                <c:pt idx="5371">
                  <c:v>49.0</c:v>
                </c:pt>
                <c:pt idx="5372">
                  <c:v>49.0</c:v>
                </c:pt>
                <c:pt idx="5373">
                  <c:v>49.0</c:v>
                </c:pt>
                <c:pt idx="5374">
                  <c:v>49.0</c:v>
                </c:pt>
                <c:pt idx="5375">
                  <c:v>49.0</c:v>
                </c:pt>
                <c:pt idx="5376">
                  <c:v>49.0</c:v>
                </c:pt>
                <c:pt idx="5377">
                  <c:v>49.0</c:v>
                </c:pt>
                <c:pt idx="5378">
                  <c:v>49.0</c:v>
                </c:pt>
                <c:pt idx="5379">
                  <c:v>49.0</c:v>
                </c:pt>
                <c:pt idx="5380">
                  <c:v>49.0</c:v>
                </c:pt>
                <c:pt idx="5381">
                  <c:v>49.0</c:v>
                </c:pt>
                <c:pt idx="5382">
                  <c:v>49.0</c:v>
                </c:pt>
                <c:pt idx="5383">
                  <c:v>49.0</c:v>
                </c:pt>
                <c:pt idx="5384">
                  <c:v>49.0</c:v>
                </c:pt>
                <c:pt idx="5385">
                  <c:v>49.0</c:v>
                </c:pt>
                <c:pt idx="5386">
                  <c:v>49.0</c:v>
                </c:pt>
                <c:pt idx="5387">
                  <c:v>49.0</c:v>
                </c:pt>
                <c:pt idx="5388">
                  <c:v>49.0</c:v>
                </c:pt>
                <c:pt idx="5389">
                  <c:v>49.0</c:v>
                </c:pt>
                <c:pt idx="5390">
                  <c:v>49.0</c:v>
                </c:pt>
                <c:pt idx="5391">
                  <c:v>49.0</c:v>
                </c:pt>
                <c:pt idx="5392">
                  <c:v>49.0</c:v>
                </c:pt>
                <c:pt idx="5393">
                  <c:v>49.0</c:v>
                </c:pt>
                <c:pt idx="5394">
                  <c:v>49.0</c:v>
                </c:pt>
                <c:pt idx="5395">
                  <c:v>49.0</c:v>
                </c:pt>
                <c:pt idx="5396">
                  <c:v>49.0</c:v>
                </c:pt>
                <c:pt idx="5397">
                  <c:v>49.0</c:v>
                </c:pt>
                <c:pt idx="5398">
                  <c:v>49.0</c:v>
                </c:pt>
                <c:pt idx="5399">
                  <c:v>49.0</c:v>
                </c:pt>
                <c:pt idx="5400">
                  <c:v>49.0</c:v>
                </c:pt>
                <c:pt idx="5401">
                  <c:v>49.0</c:v>
                </c:pt>
                <c:pt idx="5402">
                  <c:v>49.0</c:v>
                </c:pt>
                <c:pt idx="5403">
                  <c:v>49.0</c:v>
                </c:pt>
                <c:pt idx="5404">
                  <c:v>49.0</c:v>
                </c:pt>
                <c:pt idx="5405">
                  <c:v>49.0</c:v>
                </c:pt>
                <c:pt idx="5406">
                  <c:v>49.0</c:v>
                </c:pt>
                <c:pt idx="5407">
                  <c:v>49.0</c:v>
                </c:pt>
                <c:pt idx="5408">
                  <c:v>49.0</c:v>
                </c:pt>
                <c:pt idx="5409">
                  <c:v>49.0</c:v>
                </c:pt>
                <c:pt idx="5410">
                  <c:v>49.0</c:v>
                </c:pt>
                <c:pt idx="5411">
                  <c:v>49.0</c:v>
                </c:pt>
                <c:pt idx="5412">
                  <c:v>49.0</c:v>
                </c:pt>
                <c:pt idx="5413">
                  <c:v>49.0</c:v>
                </c:pt>
                <c:pt idx="5414">
                  <c:v>49.0</c:v>
                </c:pt>
                <c:pt idx="5415">
                  <c:v>49.0</c:v>
                </c:pt>
                <c:pt idx="5416">
                  <c:v>49.0</c:v>
                </c:pt>
                <c:pt idx="5417">
                  <c:v>49.0</c:v>
                </c:pt>
                <c:pt idx="5418">
                  <c:v>49.0</c:v>
                </c:pt>
                <c:pt idx="5419">
                  <c:v>49.0</c:v>
                </c:pt>
                <c:pt idx="5420">
                  <c:v>49.0</c:v>
                </c:pt>
                <c:pt idx="5421">
                  <c:v>49.0</c:v>
                </c:pt>
                <c:pt idx="5422">
                  <c:v>49.0</c:v>
                </c:pt>
                <c:pt idx="5423">
                  <c:v>49.0</c:v>
                </c:pt>
                <c:pt idx="5424">
                  <c:v>49.0</c:v>
                </c:pt>
                <c:pt idx="5425">
                  <c:v>49.0</c:v>
                </c:pt>
                <c:pt idx="5426">
                  <c:v>49.0</c:v>
                </c:pt>
                <c:pt idx="5427">
                  <c:v>49.0</c:v>
                </c:pt>
                <c:pt idx="5428">
                  <c:v>49.0</c:v>
                </c:pt>
                <c:pt idx="5429">
                  <c:v>49.0</c:v>
                </c:pt>
                <c:pt idx="5430">
                  <c:v>49.0</c:v>
                </c:pt>
                <c:pt idx="5431">
                  <c:v>49.0</c:v>
                </c:pt>
                <c:pt idx="5432">
                  <c:v>49.0</c:v>
                </c:pt>
                <c:pt idx="5433">
                  <c:v>49.0</c:v>
                </c:pt>
                <c:pt idx="5434">
                  <c:v>49.0</c:v>
                </c:pt>
                <c:pt idx="5435">
                  <c:v>49.0</c:v>
                </c:pt>
                <c:pt idx="5436">
                  <c:v>49.0</c:v>
                </c:pt>
                <c:pt idx="5437">
                  <c:v>49.0</c:v>
                </c:pt>
                <c:pt idx="5438">
                  <c:v>49.0</c:v>
                </c:pt>
                <c:pt idx="5439">
                  <c:v>49.0</c:v>
                </c:pt>
                <c:pt idx="5440">
                  <c:v>49.0</c:v>
                </c:pt>
                <c:pt idx="5441">
                  <c:v>49.0</c:v>
                </c:pt>
                <c:pt idx="5442">
                  <c:v>49.0</c:v>
                </c:pt>
                <c:pt idx="5443">
                  <c:v>49.0</c:v>
                </c:pt>
                <c:pt idx="5444">
                  <c:v>49.0</c:v>
                </c:pt>
                <c:pt idx="5445">
                  <c:v>49.0</c:v>
                </c:pt>
                <c:pt idx="5446">
                  <c:v>49.0</c:v>
                </c:pt>
                <c:pt idx="5447">
                  <c:v>49.0</c:v>
                </c:pt>
                <c:pt idx="5448">
                  <c:v>49.0</c:v>
                </c:pt>
                <c:pt idx="5449">
                  <c:v>49.0</c:v>
                </c:pt>
                <c:pt idx="5450">
                  <c:v>49.0</c:v>
                </c:pt>
                <c:pt idx="5451">
                  <c:v>49.0</c:v>
                </c:pt>
                <c:pt idx="5452">
                  <c:v>49.0</c:v>
                </c:pt>
                <c:pt idx="5453">
                  <c:v>49.0</c:v>
                </c:pt>
                <c:pt idx="5454">
                  <c:v>49.0</c:v>
                </c:pt>
                <c:pt idx="5455">
                  <c:v>49.0</c:v>
                </c:pt>
                <c:pt idx="5456">
                  <c:v>49.0</c:v>
                </c:pt>
                <c:pt idx="5457">
                  <c:v>49.0</c:v>
                </c:pt>
                <c:pt idx="5458">
                  <c:v>49.0</c:v>
                </c:pt>
                <c:pt idx="5459">
                  <c:v>49.0</c:v>
                </c:pt>
                <c:pt idx="5460">
                  <c:v>49.0</c:v>
                </c:pt>
                <c:pt idx="5461">
                  <c:v>49.0</c:v>
                </c:pt>
                <c:pt idx="5462">
                  <c:v>49.0</c:v>
                </c:pt>
                <c:pt idx="5463">
                  <c:v>49.0</c:v>
                </c:pt>
                <c:pt idx="5464">
                  <c:v>49.0</c:v>
                </c:pt>
                <c:pt idx="5465">
                  <c:v>49.0</c:v>
                </c:pt>
                <c:pt idx="5466">
                  <c:v>49.0</c:v>
                </c:pt>
                <c:pt idx="5467">
                  <c:v>49.0</c:v>
                </c:pt>
                <c:pt idx="5468">
                  <c:v>49.0</c:v>
                </c:pt>
                <c:pt idx="5469">
                  <c:v>49.0</c:v>
                </c:pt>
                <c:pt idx="5470">
                  <c:v>49.0</c:v>
                </c:pt>
                <c:pt idx="5471">
                  <c:v>49.0</c:v>
                </c:pt>
                <c:pt idx="5472">
                  <c:v>49.0</c:v>
                </c:pt>
                <c:pt idx="5473">
                  <c:v>49.0</c:v>
                </c:pt>
                <c:pt idx="5474">
                  <c:v>49.0</c:v>
                </c:pt>
                <c:pt idx="5475">
                  <c:v>49.0</c:v>
                </c:pt>
                <c:pt idx="5476">
                  <c:v>49.0</c:v>
                </c:pt>
                <c:pt idx="5477">
                  <c:v>49.0</c:v>
                </c:pt>
                <c:pt idx="5478">
                  <c:v>49.0</c:v>
                </c:pt>
                <c:pt idx="5479">
                  <c:v>49.0</c:v>
                </c:pt>
                <c:pt idx="5480">
                  <c:v>49.0</c:v>
                </c:pt>
                <c:pt idx="5481">
                  <c:v>49.0</c:v>
                </c:pt>
                <c:pt idx="5482">
                  <c:v>49.0</c:v>
                </c:pt>
                <c:pt idx="5483">
                  <c:v>49.0</c:v>
                </c:pt>
                <c:pt idx="5484">
                  <c:v>49.0</c:v>
                </c:pt>
                <c:pt idx="5485">
                  <c:v>49.0</c:v>
                </c:pt>
                <c:pt idx="5486">
                  <c:v>49.0</c:v>
                </c:pt>
                <c:pt idx="5487">
                  <c:v>49.0</c:v>
                </c:pt>
                <c:pt idx="5488">
                  <c:v>49.0</c:v>
                </c:pt>
                <c:pt idx="5489">
                  <c:v>49.0</c:v>
                </c:pt>
                <c:pt idx="5490">
                  <c:v>49.0</c:v>
                </c:pt>
                <c:pt idx="5491">
                  <c:v>49.0</c:v>
                </c:pt>
                <c:pt idx="5492">
                  <c:v>49.0</c:v>
                </c:pt>
                <c:pt idx="5493">
                  <c:v>49.0</c:v>
                </c:pt>
                <c:pt idx="5494">
                  <c:v>49.0</c:v>
                </c:pt>
                <c:pt idx="5495">
                  <c:v>49.0</c:v>
                </c:pt>
                <c:pt idx="5496">
                  <c:v>49.0</c:v>
                </c:pt>
                <c:pt idx="5497">
                  <c:v>49.0</c:v>
                </c:pt>
                <c:pt idx="5498">
                  <c:v>49.0</c:v>
                </c:pt>
                <c:pt idx="5499">
                  <c:v>49.0</c:v>
                </c:pt>
                <c:pt idx="5500">
                  <c:v>49.0</c:v>
                </c:pt>
                <c:pt idx="5501">
                  <c:v>49.0</c:v>
                </c:pt>
                <c:pt idx="5502">
                  <c:v>49.0</c:v>
                </c:pt>
                <c:pt idx="5503">
                  <c:v>49.0</c:v>
                </c:pt>
                <c:pt idx="5504">
                  <c:v>49.0</c:v>
                </c:pt>
                <c:pt idx="5505">
                  <c:v>49.0</c:v>
                </c:pt>
                <c:pt idx="5506">
                  <c:v>49.0</c:v>
                </c:pt>
                <c:pt idx="5507">
                  <c:v>49.0</c:v>
                </c:pt>
                <c:pt idx="5508">
                  <c:v>49.0</c:v>
                </c:pt>
                <c:pt idx="5509">
                  <c:v>49.0</c:v>
                </c:pt>
                <c:pt idx="5510">
                  <c:v>49.0</c:v>
                </c:pt>
                <c:pt idx="5511">
                  <c:v>49.0</c:v>
                </c:pt>
                <c:pt idx="5512">
                  <c:v>49.0</c:v>
                </c:pt>
                <c:pt idx="5513">
                  <c:v>49.0</c:v>
                </c:pt>
                <c:pt idx="5514">
                  <c:v>49.0</c:v>
                </c:pt>
                <c:pt idx="5515">
                  <c:v>49.0</c:v>
                </c:pt>
                <c:pt idx="5516">
                  <c:v>49.0</c:v>
                </c:pt>
                <c:pt idx="5517">
                  <c:v>49.0</c:v>
                </c:pt>
                <c:pt idx="5518">
                  <c:v>49.0</c:v>
                </c:pt>
                <c:pt idx="5519">
                  <c:v>49.0</c:v>
                </c:pt>
                <c:pt idx="5520">
                  <c:v>49.0</c:v>
                </c:pt>
                <c:pt idx="5521">
                  <c:v>49.0</c:v>
                </c:pt>
                <c:pt idx="5522">
                  <c:v>49.0</c:v>
                </c:pt>
                <c:pt idx="5523">
                  <c:v>49.0</c:v>
                </c:pt>
                <c:pt idx="5524">
                  <c:v>49.0</c:v>
                </c:pt>
                <c:pt idx="5525">
                  <c:v>49.0</c:v>
                </c:pt>
                <c:pt idx="5526">
                  <c:v>49.0</c:v>
                </c:pt>
                <c:pt idx="5527">
                  <c:v>49.0</c:v>
                </c:pt>
                <c:pt idx="5528">
                  <c:v>49.0</c:v>
                </c:pt>
                <c:pt idx="5529">
                  <c:v>49.0</c:v>
                </c:pt>
                <c:pt idx="5530">
                  <c:v>49.0</c:v>
                </c:pt>
                <c:pt idx="5531">
                  <c:v>49.0</c:v>
                </c:pt>
                <c:pt idx="5532">
                  <c:v>49.0</c:v>
                </c:pt>
                <c:pt idx="5533">
                  <c:v>49.0</c:v>
                </c:pt>
                <c:pt idx="5534">
                  <c:v>49.0</c:v>
                </c:pt>
                <c:pt idx="5535">
                  <c:v>49.0</c:v>
                </c:pt>
                <c:pt idx="5536">
                  <c:v>49.0</c:v>
                </c:pt>
                <c:pt idx="5537">
                  <c:v>49.0</c:v>
                </c:pt>
                <c:pt idx="5538">
                  <c:v>49.0</c:v>
                </c:pt>
                <c:pt idx="5539">
                  <c:v>49.0</c:v>
                </c:pt>
                <c:pt idx="5540">
                  <c:v>49.0</c:v>
                </c:pt>
                <c:pt idx="5541">
                  <c:v>49.0</c:v>
                </c:pt>
                <c:pt idx="5542">
                  <c:v>50.0</c:v>
                </c:pt>
                <c:pt idx="5543">
                  <c:v>50.0</c:v>
                </c:pt>
                <c:pt idx="5544">
                  <c:v>50.0</c:v>
                </c:pt>
                <c:pt idx="5545">
                  <c:v>50.0</c:v>
                </c:pt>
                <c:pt idx="5546">
                  <c:v>51.0</c:v>
                </c:pt>
                <c:pt idx="5547">
                  <c:v>51.0</c:v>
                </c:pt>
                <c:pt idx="5548">
                  <c:v>51.0</c:v>
                </c:pt>
                <c:pt idx="5549">
                  <c:v>51.0</c:v>
                </c:pt>
                <c:pt idx="5550">
                  <c:v>51.0</c:v>
                </c:pt>
                <c:pt idx="5551">
                  <c:v>51.0</c:v>
                </c:pt>
                <c:pt idx="5552">
                  <c:v>51.0</c:v>
                </c:pt>
                <c:pt idx="5553">
                  <c:v>51.0</c:v>
                </c:pt>
                <c:pt idx="5554">
                  <c:v>51.0</c:v>
                </c:pt>
                <c:pt idx="5555">
                  <c:v>51.0</c:v>
                </c:pt>
                <c:pt idx="5556">
                  <c:v>51.0</c:v>
                </c:pt>
                <c:pt idx="5557">
                  <c:v>51.0</c:v>
                </c:pt>
                <c:pt idx="5558">
                  <c:v>51.0</c:v>
                </c:pt>
                <c:pt idx="5559">
                  <c:v>51.0</c:v>
                </c:pt>
                <c:pt idx="5560">
                  <c:v>51.0</c:v>
                </c:pt>
                <c:pt idx="5561">
                  <c:v>51.0</c:v>
                </c:pt>
                <c:pt idx="5562">
                  <c:v>51.0</c:v>
                </c:pt>
                <c:pt idx="5563">
                  <c:v>51.0</c:v>
                </c:pt>
                <c:pt idx="5564">
                  <c:v>51.0</c:v>
                </c:pt>
                <c:pt idx="5565">
                  <c:v>51.0</c:v>
                </c:pt>
                <c:pt idx="5566">
                  <c:v>51.0</c:v>
                </c:pt>
                <c:pt idx="5567">
                  <c:v>51.0</c:v>
                </c:pt>
                <c:pt idx="5568">
                  <c:v>51.0</c:v>
                </c:pt>
                <c:pt idx="5569">
                  <c:v>51.0</c:v>
                </c:pt>
                <c:pt idx="5570">
                  <c:v>51.0</c:v>
                </c:pt>
                <c:pt idx="5571">
                  <c:v>51.0</c:v>
                </c:pt>
                <c:pt idx="5572">
                  <c:v>51.0</c:v>
                </c:pt>
                <c:pt idx="5573">
                  <c:v>51.0</c:v>
                </c:pt>
                <c:pt idx="5574">
                  <c:v>51.0</c:v>
                </c:pt>
                <c:pt idx="5575">
                  <c:v>51.0</c:v>
                </c:pt>
                <c:pt idx="5576">
                  <c:v>51.0</c:v>
                </c:pt>
                <c:pt idx="5577">
                  <c:v>52.0</c:v>
                </c:pt>
                <c:pt idx="5578">
                  <c:v>52.0</c:v>
                </c:pt>
                <c:pt idx="5579">
                  <c:v>53.0</c:v>
                </c:pt>
                <c:pt idx="5580">
                  <c:v>53.0</c:v>
                </c:pt>
                <c:pt idx="5581">
                  <c:v>53.0</c:v>
                </c:pt>
                <c:pt idx="5582">
                  <c:v>53.0</c:v>
                </c:pt>
                <c:pt idx="5583">
                  <c:v>53.0</c:v>
                </c:pt>
                <c:pt idx="5584">
                  <c:v>53.0</c:v>
                </c:pt>
                <c:pt idx="5585">
                  <c:v>53.0</c:v>
                </c:pt>
                <c:pt idx="5586">
                  <c:v>53.0</c:v>
                </c:pt>
                <c:pt idx="5587">
                  <c:v>54.0</c:v>
                </c:pt>
                <c:pt idx="5588">
                  <c:v>54.0</c:v>
                </c:pt>
                <c:pt idx="5589">
                  <c:v>54.0</c:v>
                </c:pt>
                <c:pt idx="5590">
                  <c:v>54.0</c:v>
                </c:pt>
                <c:pt idx="5591">
                  <c:v>54.0</c:v>
                </c:pt>
                <c:pt idx="5592">
                  <c:v>54.0</c:v>
                </c:pt>
                <c:pt idx="5593">
                  <c:v>54.0</c:v>
                </c:pt>
                <c:pt idx="5594">
                  <c:v>54.0</c:v>
                </c:pt>
                <c:pt idx="5595">
                  <c:v>54.0</c:v>
                </c:pt>
                <c:pt idx="5596">
                  <c:v>54.0</c:v>
                </c:pt>
                <c:pt idx="5597">
                  <c:v>54.0</c:v>
                </c:pt>
                <c:pt idx="5598">
                  <c:v>54.0</c:v>
                </c:pt>
                <c:pt idx="5599">
                  <c:v>54.0</c:v>
                </c:pt>
                <c:pt idx="5600">
                  <c:v>54.0</c:v>
                </c:pt>
                <c:pt idx="5601">
                  <c:v>54.0</c:v>
                </c:pt>
                <c:pt idx="5602">
                  <c:v>54.0</c:v>
                </c:pt>
                <c:pt idx="5603">
                  <c:v>54.0</c:v>
                </c:pt>
                <c:pt idx="5604">
                  <c:v>54.0</c:v>
                </c:pt>
                <c:pt idx="5605">
                  <c:v>54.0</c:v>
                </c:pt>
                <c:pt idx="5606">
                  <c:v>54.0</c:v>
                </c:pt>
                <c:pt idx="5607">
                  <c:v>54.0</c:v>
                </c:pt>
                <c:pt idx="5608">
                  <c:v>54.0</c:v>
                </c:pt>
                <c:pt idx="5609">
                  <c:v>54.0</c:v>
                </c:pt>
                <c:pt idx="5610">
                  <c:v>54.0</c:v>
                </c:pt>
                <c:pt idx="5611">
                  <c:v>54.0</c:v>
                </c:pt>
                <c:pt idx="5612">
                  <c:v>54.0</c:v>
                </c:pt>
                <c:pt idx="5613">
                  <c:v>54.0</c:v>
                </c:pt>
                <c:pt idx="5614">
                  <c:v>54.0</c:v>
                </c:pt>
                <c:pt idx="5615">
                  <c:v>54.0</c:v>
                </c:pt>
                <c:pt idx="5616">
                  <c:v>54.0</c:v>
                </c:pt>
                <c:pt idx="5617">
                  <c:v>54.0</c:v>
                </c:pt>
                <c:pt idx="5618">
                  <c:v>54.0</c:v>
                </c:pt>
                <c:pt idx="5619">
                  <c:v>54.0</c:v>
                </c:pt>
                <c:pt idx="5620">
                  <c:v>54.0</c:v>
                </c:pt>
                <c:pt idx="5621">
                  <c:v>54.0</c:v>
                </c:pt>
                <c:pt idx="5622">
                  <c:v>54.0</c:v>
                </c:pt>
                <c:pt idx="5623">
                  <c:v>54.0</c:v>
                </c:pt>
                <c:pt idx="5624">
                  <c:v>54.0</c:v>
                </c:pt>
                <c:pt idx="5625">
                  <c:v>54.0</c:v>
                </c:pt>
                <c:pt idx="5626">
                  <c:v>54.0</c:v>
                </c:pt>
                <c:pt idx="5627">
                  <c:v>54.0</c:v>
                </c:pt>
                <c:pt idx="5628">
                  <c:v>54.0</c:v>
                </c:pt>
                <c:pt idx="5629">
                  <c:v>54.0</c:v>
                </c:pt>
                <c:pt idx="5630">
                  <c:v>54.0</c:v>
                </c:pt>
                <c:pt idx="5631">
                  <c:v>54.0</c:v>
                </c:pt>
                <c:pt idx="5632">
                  <c:v>54.0</c:v>
                </c:pt>
                <c:pt idx="5633">
                  <c:v>54.0</c:v>
                </c:pt>
                <c:pt idx="5634">
                  <c:v>54.0</c:v>
                </c:pt>
                <c:pt idx="5635">
                  <c:v>54.0</c:v>
                </c:pt>
                <c:pt idx="5636">
                  <c:v>54.0</c:v>
                </c:pt>
                <c:pt idx="5637">
                  <c:v>54.0</c:v>
                </c:pt>
                <c:pt idx="5638">
                  <c:v>54.0</c:v>
                </c:pt>
                <c:pt idx="5639">
                  <c:v>54.0</c:v>
                </c:pt>
                <c:pt idx="5640">
                  <c:v>54.0</c:v>
                </c:pt>
                <c:pt idx="5641">
                  <c:v>54.0</c:v>
                </c:pt>
                <c:pt idx="5642">
                  <c:v>54.0</c:v>
                </c:pt>
                <c:pt idx="5643">
                  <c:v>54.0</c:v>
                </c:pt>
                <c:pt idx="5644">
                  <c:v>54.0</c:v>
                </c:pt>
                <c:pt idx="5645">
                  <c:v>55.0</c:v>
                </c:pt>
                <c:pt idx="5646">
                  <c:v>55.0</c:v>
                </c:pt>
                <c:pt idx="5647">
                  <c:v>55.0</c:v>
                </c:pt>
                <c:pt idx="5648">
                  <c:v>55.0</c:v>
                </c:pt>
                <c:pt idx="5649">
                  <c:v>55.0</c:v>
                </c:pt>
                <c:pt idx="5650">
                  <c:v>55.0</c:v>
                </c:pt>
                <c:pt idx="5651">
                  <c:v>55.0</c:v>
                </c:pt>
                <c:pt idx="5652">
                  <c:v>56.0</c:v>
                </c:pt>
                <c:pt idx="5653">
                  <c:v>57.0</c:v>
                </c:pt>
                <c:pt idx="5654">
                  <c:v>57.0</c:v>
                </c:pt>
                <c:pt idx="5655">
                  <c:v>57.0</c:v>
                </c:pt>
                <c:pt idx="5656">
                  <c:v>57.0</c:v>
                </c:pt>
                <c:pt idx="5657">
                  <c:v>57.0</c:v>
                </c:pt>
                <c:pt idx="5658">
                  <c:v>57.0</c:v>
                </c:pt>
                <c:pt idx="5659">
                  <c:v>57.0</c:v>
                </c:pt>
                <c:pt idx="5660">
                  <c:v>57.0</c:v>
                </c:pt>
                <c:pt idx="5661">
                  <c:v>57.0</c:v>
                </c:pt>
                <c:pt idx="5662">
                  <c:v>57.0</c:v>
                </c:pt>
                <c:pt idx="5663">
                  <c:v>57.0</c:v>
                </c:pt>
                <c:pt idx="5664">
                  <c:v>57.0</c:v>
                </c:pt>
                <c:pt idx="5665">
                  <c:v>57.0</c:v>
                </c:pt>
                <c:pt idx="5666">
                  <c:v>57.0</c:v>
                </c:pt>
                <c:pt idx="5667">
                  <c:v>58.0</c:v>
                </c:pt>
                <c:pt idx="5668">
                  <c:v>58.0</c:v>
                </c:pt>
                <c:pt idx="5669">
                  <c:v>58.0</c:v>
                </c:pt>
                <c:pt idx="5670">
                  <c:v>58.0</c:v>
                </c:pt>
                <c:pt idx="5671">
                  <c:v>58.0</c:v>
                </c:pt>
                <c:pt idx="5672">
                  <c:v>58.0</c:v>
                </c:pt>
                <c:pt idx="5673">
                  <c:v>58.0</c:v>
                </c:pt>
                <c:pt idx="5674">
                  <c:v>58.0</c:v>
                </c:pt>
                <c:pt idx="5675">
                  <c:v>58.0</c:v>
                </c:pt>
                <c:pt idx="5676">
                  <c:v>58.0</c:v>
                </c:pt>
                <c:pt idx="5677">
                  <c:v>58.0</c:v>
                </c:pt>
                <c:pt idx="5678">
                  <c:v>58.0</c:v>
                </c:pt>
                <c:pt idx="5679">
                  <c:v>58.0</c:v>
                </c:pt>
                <c:pt idx="5680">
                  <c:v>58.0</c:v>
                </c:pt>
                <c:pt idx="5681">
                  <c:v>58.0</c:v>
                </c:pt>
                <c:pt idx="5682">
                  <c:v>58.0</c:v>
                </c:pt>
                <c:pt idx="5683">
                  <c:v>58.0</c:v>
                </c:pt>
                <c:pt idx="5684">
                  <c:v>58.0</c:v>
                </c:pt>
                <c:pt idx="5685">
                  <c:v>58.0</c:v>
                </c:pt>
                <c:pt idx="5686">
                  <c:v>58.0</c:v>
                </c:pt>
                <c:pt idx="5687">
                  <c:v>58.0</c:v>
                </c:pt>
                <c:pt idx="5688">
                  <c:v>58.0</c:v>
                </c:pt>
                <c:pt idx="5689">
                  <c:v>58.0</c:v>
                </c:pt>
                <c:pt idx="5690">
                  <c:v>58.0</c:v>
                </c:pt>
                <c:pt idx="5691">
                  <c:v>58.0</c:v>
                </c:pt>
                <c:pt idx="5692">
                  <c:v>58.0</c:v>
                </c:pt>
                <c:pt idx="5693">
                  <c:v>58.0</c:v>
                </c:pt>
                <c:pt idx="5694">
                  <c:v>58.0</c:v>
                </c:pt>
                <c:pt idx="5695">
                  <c:v>58.0</c:v>
                </c:pt>
                <c:pt idx="5696">
                  <c:v>58.0</c:v>
                </c:pt>
                <c:pt idx="5697">
                  <c:v>58.0</c:v>
                </c:pt>
                <c:pt idx="5698">
                  <c:v>58.0</c:v>
                </c:pt>
                <c:pt idx="5699">
                  <c:v>58.0</c:v>
                </c:pt>
                <c:pt idx="5700">
                  <c:v>58.0</c:v>
                </c:pt>
                <c:pt idx="5701">
                  <c:v>58.0</c:v>
                </c:pt>
                <c:pt idx="5702">
                  <c:v>58.0</c:v>
                </c:pt>
                <c:pt idx="5703">
                  <c:v>58.0</c:v>
                </c:pt>
                <c:pt idx="5704">
                  <c:v>58.0</c:v>
                </c:pt>
                <c:pt idx="5705">
                  <c:v>58.0</c:v>
                </c:pt>
                <c:pt idx="5706">
                  <c:v>58.0</c:v>
                </c:pt>
                <c:pt idx="5707">
                  <c:v>58.0</c:v>
                </c:pt>
                <c:pt idx="5708">
                  <c:v>58.0</c:v>
                </c:pt>
                <c:pt idx="5709">
                  <c:v>58.0</c:v>
                </c:pt>
                <c:pt idx="5710">
                  <c:v>58.0</c:v>
                </c:pt>
                <c:pt idx="5711">
                  <c:v>58.0</c:v>
                </c:pt>
                <c:pt idx="5712">
                  <c:v>58.0</c:v>
                </c:pt>
                <c:pt idx="5713">
                  <c:v>58.0</c:v>
                </c:pt>
                <c:pt idx="5714">
                  <c:v>58.0</c:v>
                </c:pt>
                <c:pt idx="5715">
                  <c:v>58.0</c:v>
                </c:pt>
                <c:pt idx="5716">
                  <c:v>58.0</c:v>
                </c:pt>
                <c:pt idx="5717">
                  <c:v>58.0</c:v>
                </c:pt>
                <c:pt idx="5718">
                  <c:v>58.0</c:v>
                </c:pt>
                <c:pt idx="5719">
                  <c:v>58.0</c:v>
                </c:pt>
                <c:pt idx="5720">
                  <c:v>58.0</c:v>
                </c:pt>
                <c:pt idx="5721">
                  <c:v>58.0</c:v>
                </c:pt>
                <c:pt idx="5722">
                  <c:v>58.0</c:v>
                </c:pt>
                <c:pt idx="5723">
                  <c:v>58.0</c:v>
                </c:pt>
                <c:pt idx="5724">
                  <c:v>58.0</c:v>
                </c:pt>
                <c:pt idx="5725">
                  <c:v>58.0</c:v>
                </c:pt>
                <c:pt idx="5726">
                  <c:v>58.0</c:v>
                </c:pt>
                <c:pt idx="5727">
                  <c:v>58.0</c:v>
                </c:pt>
                <c:pt idx="5728">
                  <c:v>58.0</c:v>
                </c:pt>
                <c:pt idx="5729">
                  <c:v>58.0</c:v>
                </c:pt>
                <c:pt idx="5730">
                  <c:v>58.0</c:v>
                </c:pt>
                <c:pt idx="5731">
                  <c:v>58.0</c:v>
                </c:pt>
                <c:pt idx="5732">
                  <c:v>58.0</c:v>
                </c:pt>
                <c:pt idx="5733">
                  <c:v>58.0</c:v>
                </c:pt>
                <c:pt idx="5734">
                  <c:v>58.0</c:v>
                </c:pt>
                <c:pt idx="5735">
                  <c:v>59.0</c:v>
                </c:pt>
                <c:pt idx="5736">
                  <c:v>59.0</c:v>
                </c:pt>
                <c:pt idx="5737">
                  <c:v>59.0</c:v>
                </c:pt>
                <c:pt idx="5738">
                  <c:v>59.0</c:v>
                </c:pt>
                <c:pt idx="5739">
                  <c:v>59.0</c:v>
                </c:pt>
                <c:pt idx="5740">
                  <c:v>59.0</c:v>
                </c:pt>
                <c:pt idx="5741">
                  <c:v>59.0</c:v>
                </c:pt>
                <c:pt idx="5742">
                  <c:v>59.0</c:v>
                </c:pt>
                <c:pt idx="5743">
                  <c:v>59.0</c:v>
                </c:pt>
                <c:pt idx="5744">
                  <c:v>59.0</c:v>
                </c:pt>
                <c:pt idx="5745">
                  <c:v>59.0</c:v>
                </c:pt>
                <c:pt idx="5746">
                  <c:v>59.0</c:v>
                </c:pt>
                <c:pt idx="5747">
                  <c:v>59.0</c:v>
                </c:pt>
                <c:pt idx="5748">
                  <c:v>59.0</c:v>
                </c:pt>
                <c:pt idx="5749">
                  <c:v>59.0</c:v>
                </c:pt>
                <c:pt idx="5750">
                  <c:v>59.0</c:v>
                </c:pt>
                <c:pt idx="5751">
                  <c:v>59.0</c:v>
                </c:pt>
                <c:pt idx="5752">
                  <c:v>59.0</c:v>
                </c:pt>
                <c:pt idx="5753">
                  <c:v>59.0</c:v>
                </c:pt>
                <c:pt idx="5754">
                  <c:v>59.0</c:v>
                </c:pt>
                <c:pt idx="5755">
                  <c:v>59.0</c:v>
                </c:pt>
                <c:pt idx="5756">
                  <c:v>59.0</c:v>
                </c:pt>
                <c:pt idx="5757">
                  <c:v>59.0</c:v>
                </c:pt>
                <c:pt idx="5758">
                  <c:v>59.0</c:v>
                </c:pt>
                <c:pt idx="5759">
                  <c:v>59.0</c:v>
                </c:pt>
                <c:pt idx="5760">
                  <c:v>59.0</c:v>
                </c:pt>
                <c:pt idx="5761">
                  <c:v>59.0</c:v>
                </c:pt>
                <c:pt idx="5762">
                  <c:v>59.0</c:v>
                </c:pt>
                <c:pt idx="5763">
                  <c:v>59.0</c:v>
                </c:pt>
                <c:pt idx="5764">
                  <c:v>59.0</c:v>
                </c:pt>
                <c:pt idx="5765">
                  <c:v>59.0</c:v>
                </c:pt>
                <c:pt idx="5766">
                  <c:v>59.0</c:v>
                </c:pt>
                <c:pt idx="5767">
                  <c:v>59.0</c:v>
                </c:pt>
                <c:pt idx="5768">
                  <c:v>59.0</c:v>
                </c:pt>
                <c:pt idx="5769">
                  <c:v>59.0</c:v>
                </c:pt>
                <c:pt idx="5770">
                  <c:v>59.0</c:v>
                </c:pt>
                <c:pt idx="5771">
                  <c:v>59.0</c:v>
                </c:pt>
                <c:pt idx="5772">
                  <c:v>59.0</c:v>
                </c:pt>
                <c:pt idx="5773">
                  <c:v>59.0</c:v>
                </c:pt>
                <c:pt idx="5774">
                  <c:v>59.0</c:v>
                </c:pt>
                <c:pt idx="5775">
                  <c:v>59.0</c:v>
                </c:pt>
                <c:pt idx="5776">
                  <c:v>59.0</c:v>
                </c:pt>
                <c:pt idx="5777">
                  <c:v>59.0</c:v>
                </c:pt>
                <c:pt idx="5778">
                  <c:v>59.0</c:v>
                </c:pt>
                <c:pt idx="5779">
                  <c:v>59.0</c:v>
                </c:pt>
                <c:pt idx="5780">
                  <c:v>59.0</c:v>
                </c:pt>
                <c:pt idx="5781">
                  <c:v>59.0</c:v>
                </c:pt>
                <c:pt idx="5782">
                  <c:v>59.0</c:v>
                </c:pt>
                <c:pt idx="5783">
                  <c:v>59.0</c:v>
                </c:pt>
                <c:pt idx="5784">
                  <c:v>59.0</c:v>
                </c:pt>
                <c:pt idx="5785">
                  <c:v>59.0</c:v>
                </c:pt>
                <c:pt idx="5786">
                  <c:v>59.0</c:v>
                </c:pt>
                <c:pt idx="5787">
                  <c:v>59.0</c:v>
                </c:pt>
                <c:pt idx="5788">
                  <c:v>59.0</c:v>
                </c:pt>
                <c:pt idx="5789">
                  <c:v>59.0</c:v>
                </c:pt>
                <c:pt idx="5790">
                  <c:v>59.0</c:v>
                </c:pt>
                <c:pt idx="5791">
                  <c:v>59.0</c:v>
                </c:pt>
                <c:pt idx="5792">
                  <c:v>59.0</c:v>
                </c:pt>
                <c:pt idx="5793">
                  <c:v>59.0</c:v>
                </c:pt>
                <c:pt idx="5794">
                  <c:v>59.0</c:v>
                </c:pt>
                <c:pt idx="5795">
                  <c:v>59.0</c:v>
                </c:pt>
                <c:pt idx="5796">
                  <c:v>59.0</c:v>
                </c:pt>
                <c:pt idx="5797">
                  <c:v>59.0</c:v>
                </c:pt>
                <c:pt idx="5798">
                  <c:v>59.0</c:v>
                </c:pt>
                <c:pt idx="5799">
                  <c:v>59.0</c:v>
                </c:pt>
                <c:pt idx="5800">
                  <c:v>59.0</c:v>
                </c:pt>
                <c:pt idx="5801">
                  <c:v>59.0</c:v>
                </c:pt>
                <c:pt idx="5802">
                  <c:v>59.0</c:v>
                </c:pt>
                <c:pt idx="5803">
                  <c:v>59.0</c:v>
                </c:pt>
                <c:pt idx="5804">
                  <c:v>59.0</c:v>
                </c:pt>
                <c:pt idx="5805">
                  <c:v>59.0</c:v>
                </c:pt>
                <c:pt idx="5806">
                  <c:v>59.0</c:v>
                </c:pt>
                <c:pt idx="5807">
                  <c:v>59.0</c:v>
                </c:pt>
                <c:pt idx="5808">
                  <c:v>59.0</c:v>
                </c:pt>
                <c:pt idx="5809">
                  <c:v>59.0</c:v>
                </c:pt>
                <c:pt idx="5810">
                  <c:v>59.0</c:v>
                </c:pt>
                <c:pt idx="5811">
                  <c:v>59.0</c:v>
                </c:pt>
                <c:pt idx="5812">
                  <c:v>59.0</c:v>
                </c:pt>
                <c:pt idx="5813">
                  <c:v>59.0</c:v>
                </c:pt>
                <c:pt idx="5814">
                  <c:v>59.0</c:v>
                </c:pt>
                <c:pt idx="5815">
                  <c:v>59.0</c:v>
                </c:pt>
                <c:pt idx="5816">
                  <c:v>59.0</c:v>
                </c:pt>
                <c:pt idx="5817">
                  <c:v>59.0</c:v>
                </c:pt>
                <c:pt idx="5818">
                  <c:v>59.0</c:v>
                </c:pt>
                <c:pt idx="5819">
                  <c:v>59.0</c:v>
                </c:pt>
                <c:pt idx="5820">
                  <c:v>59.0</c:v>
                </c:pt>
                <c:pt idx="5821">
                  <c:v>59.0</c:v>
                </c:pt>
                <c:pt idx="5822">
                  <c:v>59.0</c:v>
                </c:pt>
                <c:pt idx="5823">
                  <c:v>59.0</c:v>
                </c:pt>
                <c:pt idx="5824">
                  <c:v>59.0</c:v>
                </c:pt>
                <c:pt idx="5825">
                  <c:v>59.0</c:v>
                </c:pt>
                <c:pt idx="5826">
                  <c:v>59.0</c:v>
                </c:pt>
                <c:pt idx="5827">
                  <c:v>59.0</c:v>
                </c:pt>
                <c:pt idx="5828">
                  <c:v>59.0</c:v>
                </c:pt>
                <c:pt idx="5829">
                  <c:v>59.0</c:v>
                </c:pt>
                <c:pt idx="5830">
                  <c:v>59.0</c:v>
                </c:pt>
                <c:pt idx="5831">
                  <c:v>59.0</c:v>
                </c:pt>
                <c:pt idx="5832">
                  <c:v>59.0</c:v>
                </c:pt>
                <c:pt idx="5833">
                  <c:v>59.0</c:v>
                </c:pt>
                <c:pt idx="5834">
                  <c:v>59.0</c:v>
                </c:pt>
                <c:pt idx="5835">
                  <c:v>59.0</c:v>
                </c:pt>
                <c:pt idx="5836">
                  <c:v>59.0</c:v>
                </c:pt>
                <c:pt idx="5837">
                  <c:v>59.0</c:v>
                </c:pt>
                <c:pt idx="5838">
                  <c:v>59.0</c:v>
                </c:pt>
                <c:pt idx="5839">
                  <c:v>59.0</c:v>
                </c:pt>
                <c:pt idx="5840">
                  <c:v>59.0</c:v>
                </c:pt>
                <c:pt idx="5841">
                  <c:v>59.0</c:v>
                </c:pt>
                <c:pt idx="5842">
                  <c:v>59.0</c:v>
                </c:pt>
                <c:pt idx="5843">
                  <c:v>59.0</c:v>
                </c:pt>
                <c:pt idx="5844">
                  <c:v>59.0</c:v>
                </c:pt>
                <c:pt idx="5845">
                  <c:v>59.0</c:v>
                </c:pt>
                <c:pt idx="5846">
                  <c:v>59.0</c:v>
                </c:pt>
                <c:pt idx="5847">
                  <c:v>59.0</c:v>
                </c:pt>
                <c:pt idx="5848">
                  <c:v>59.0</c:v>
                </c:pt>
                <c:pt idx="5849">
                  <c:v>59.0</c:v>
                </c:pt>
                <c:pt idx="5850">
                  <c:v>59.0</c:v>
                </c:pt>
                <c:pt idx="5851">
                  <c:v>59.0</c:v>
                </c:pt>
                <c:pt idx="5852">
                  <c:v>59.0</c:v>
                </c:pt>
                <c:pt idx="5853">
                  <c:v>60.0</c:v>
                </c:pt>
                <c:pt idx="5854">
                  <c:v>60.0</c:v>
                </c:pt>
                <c:pt idx="5855">
                  <c:v>60.0</c:v>
                </c:pt>
                <c:pt idx="5856">
                  <c:v>60.0</c:v>
                </c:pt>
                <c:pt idx="5857">
                  <c:v>60.0</c:v>
                </c:pt>
                <c:pt idx="5858">
                  <c:v>60.0</c:v>
                </c:pt>
                <c:pt idx="5859">
                  <c:v>60.0</c:v>
                </c:pt>
                <c:pt idx="5860">
                  <c:v>60.0</c:v>
                </c:pt>
                <c:pt idx="5861">
                  <c:v>60.0</c:v>
                </c:pt>
                <c:pt idx="5862">
                  <c:v>60.0</c:v>
                </c:pt>
                <c:pt idx="5863">
                  <c:v>60.0</c:v>
                </c:pt>
                <c:pt idx="5864">
                  <c:v>60.0</c:v>
                </c:pt>
                <c:pt idx="5865">
                  <c:v>60.0</c:v>
                </c:pt>
                <c:pt idx="5866">
                  <c:v>60.0</c:v>
                </c:pt>
                <c:pt idx="5867">
                  <c:v>60.0</c:v>
                </c:pt>
                <c:pt idx="5868">
                  <c:v>60.0</c:v>
                </c:pt>
                <c:pt idx="5869">
                  <c:v>60.0</c:v>
                </c:pt>
                <c:pt idx="5870">
                  <c:v>60.0</c:v>
                </c:pt>
                <c:pt idx="5871">
                  <c:v>60.0</c:v>
                </c:pt>
                <c:pt idx="5872">
                  <c:v>60.0</c:v>
                </c:pt>
                <c:pt idx="5873">
                  <c:v>60.0</c:v>
                </c:pt>
                <c:pt idx="5874">
                  <c:v>60.0</c:v>
                </c:pt>
                <c:pt idx="5875">
                  <c:v>60.0</c:v>
                </c:pt>
                <c:pt idx="5876">
                  <c:v>60.0</c:v>
                </c:pt>
                <c:pt idx="5877">
                  <c:v>60.0</c:v>
                </c:pt>
                <c:pt idx="5878">
                  <c:v>60.0</c:v>
                </c:pt>
                <c:pt idx="5879">
                  <c:v>60.0</c:v>
                </c:pt>
                <c:pt idx="5880">
                  <c:v>60.0</c:v>
                </c:pt>
                <c:pt idx="5881">
                  <c:v>60.0</c:v>
                </c:pt>
                <c:pt idx="5882">
                  <c:v>60.0</c:v>
                </c:pt>
                <c:pt idx="5883">
                  <c:v>60.0</c:v>
                </c:pt>
                <c:pt idx="5884">
                  <c:v>60.0</c:v>
                </c:pt>
                <c:pt idx="5885">
                  <c:v>61.0</c:v>
                </c:pt>
                <c:pt idx="5886">
                  <c:v>61.0</c:v>
                </c:pt>
                <c:pt idx="5887">
                  <c:v>61.0</c:v>
                </c:pt>
                <c:pt idx="5888">
                  <c:v>61.0</c:v>
                </c:pt>
                <c:pt idx="5889">
                  <c:v>61.0</c:v>
                </c:pt>
                <c:pt idx="5890">
                  <c:v>61.0</c:v>
                </c:pt>
                <c:pt idx="5891">
                  <c:v>61.0</c:v>
                </c:pt>
                <c:pt idx="5892">
                  <c:v>61.0</c:v>
                </c:pt>
                <c:pt idx="5893">
                  <c:v>61.0</c:v>
                </c:pt>
                <c:pt idx="5894">
                  <c:v>61.0</c:v>
                </c:pt>
                <c:pt idx="5895">
                  <c:v>61.0</c:v>
                </c:pt>
                <c:pt idx="5896">
                  <c:v>61.0</c:v>
                </c:pt>
                <c:pt idx="5897">
                  <c:v>61.0</c:v>
                </c:pt>
                <c:pt idx="5898">
                  <c:v>61.0</c:v>
                </c:pt>
                <c:pt idx="5899">
                  <c:v>61.0</c:v>
                </c:pt>
                <c:pt idx="5900">
                  <c:v>61.0</c:v>
                </c:pt>
                <c:pt idx="5901">
                  <c:v>61.0</c:v>
                </c:pt>
                <c:pt idx="5902">
                  <c:v>61.0</c:v>
                </c:pt>
                <c:pt idx="5903">
                  <c:v>61.0</c:v>
                </c:pt>
                <c:pt idx="5904">
                  <c:v>61.0</c:v>
                </c:pt>
                <c:pt idx="5905">
                  <c:v>61.0</c:v>
                </c:pt>
                <c:pt idx="5906">
                  <c:v>61.0</c:v>
                </c:pt>
                <c:pt idx="5907">
                  <c:v>61.0</c:v>
                </c:pt>
                <c:pt idx="5908">
                  <c:v>61.0</c:v>
                </c:pt>
                <c:pt idx="5909">
                  <c:v>61.0</c:v>
                </c:pt>
                <c:pt idx="5910">
                  <c:v>61.0</c:v>
                </c:pt>
                <c:pt idx="5911">
                  <c:v>61.0</c:v>
                </c:pt>
                <c:pt idx="5912">
                  <c:v>61.0</c:v>
                </c:pt>
                <c:pt idx="5913">
                  <c:v>61.0</c:v>
                </c:pt>
                <c:pt idx="5914">
                  <c:v>61.0</c:v>
                </c:pt>
                <c:pt idx="5915">
                  <c:v>61.0</c:v>
                </c:pt>
                <c:pt idx="5916">
                  <c:v>61.0</c:v>
                </c:pt>
                <c:pt idx="5917">
                  <c:v>61.0</c:v>
                </c:pt>
                <c:pt idx="5918">
                  <c:v>61.0</c:v>
                </c:pt>
                <c:pt idx="5919">
                  <c:v>61.0</c:v>
                </c:pt>
                <c:pt idx="5920">
                  <c:v>61.0</c:v>
                </c:pt>
                <c:pt idx="5921">
                  <c:v>61.0</c:v>
                </c:pt>
                <c:pt idx="5922">
                  <c:v>61.0</c:v>
                </c:pt>
                <c:pt idx="5923">
                  <c:v>61.0</c:v>
                </c:pt>
                <c:pt idx="5924">
                  <c:v>61.0</c:v>
                </c:pt>
                <c:pt idx="5925">
                  <c:v>61.0</c:v>
                </c:pt>
                <c:pt idx="5926">
                  <c:v>61.0</c:v>
                </c:pt>
                <c:pt idx="5927">
                  <c:v>61.0</c:v>
                </c:pt>
                <c:pt idx="5928">
                  <c:v>61.0</c:v>
                </c:pt>
                <c:pt idx="5929">
                  <c:v>62.0</c:v>
                </c:pt>
                <c:pt idx="5930">
                  <c:v>62.0</c:v>
                </c:pt>
                <c:pt idx="5931">
                  <c:v>62.0</c:v>
                </c:pt>
                <c:pt idx="5932">
                  <c:v>62.0</c:v>
                </c:pt>
                <c:pt idx="5933">
                  <c:v>62.0</c:v>
                </c:pt>
                <c:pt idx="5934">
                  <c:v>62.0</c:v>
                </c:pt>
                <c:pt idx="5935">
                  <c:v>62.0</c:v>
                </c:pt>
                <c:pt idx="5936">
                  <c:v>62.0</c:v>
                </c:pt>
                <c:pt idx="5937">
                  <c:v>62.0</c:v>
                </c:pt>
                <c:pt idx="5938">
                  <c:v>63.0</c:v>
                </c:pt>
                <c:pt idx="5939">
                  <c:v>63.0</c:v>
                </c:pt>
                <c:pt idx="5940">
                  <c:v>63.0</c:v>
                </c:pt>
                <c:pt idx="5941">
                  <c:v>63.0</c:v>
                </c:pt>
                <c:pt idx="5942">
                  <c:v>64.0</c:v>
                </c:pt>
                <c:pt idx="5943">
                  <c:v>64.0</c:v>
                </c:pt>
                <c:pt idx="5944">
                  <c:v>64.0</c:v>
                </c:pt>
                <c:pt idx="5945">
                  <c:v>64.0</c:v>
                </c:pt>
                <c:pt idx="5946">
                  <c:v>64.0</c:v>
                </c:pt>
                <c:pt idx="5947">
                  <c:v>64.0</c:v>
                </c:pt>
                <c:pt idx="5948">
                  <c:v>64.0</c:v>
                </c:pt>
                <c:pt idx="5949">
                  <c:v>64.0</c:v>
                </c:pt>
                <c:pt idx="5950">
                  <c:v>64.0</c:v>
                </c:pt>
                <c:pt idx="5951">
                  <c:v>64.0</c:v>
                </c:pt>
                <c:pt idx="5952">
                  <c:v>64.0</c:v>
                </c:pt>
                <c:pt idx="5953">
                  <c:v>64.0</c:v>
                </c:pt>
                <c:pt idx="5954">
                  <c:v>64.0</c:v>
                </c:pt>
                <c:pt idx="5955">
                  <c:v>64.0</c:v>
                </c:pt>
                <c:pt idx="5956">
                  <c:v>64.0</c:v>
                </c:pt>
                <c:pt idx="5957">
                  <c:v>64.0</c:v>
                </c:pt>
                <c:pt idx="5958">
                  <c:v>64.0</c:v>
                </c:pt>
                <c:pt idx="5959">
                  <c:v>64.0</c:v>
                </c:pt>
                <c:pt idx="5960">
                  <c:v>64.0</c:v>
                </c:pt>
                <c:pt idx="5961">
                  <c:v>64.0</c:v>
                </c:pt>
                <c:pt idx="5962">
                  <c:v>64.0</c:v>
                </c:pt>
                <c:pt idx="5963">
                  <c:v>64.0</c:v>
                </c:pt>
                <c:pt idx="5964">
                  <c:v>64.0</c:v>
                </c:pt>
                <c:pt idx="5965">
                  <c:v>64.0</c:v>
                </c:pt>
                <c:pt idx="5966">
                  <c:v>64.0</c:v>
                </c:pt>
                <c:pt idx="5967">
                  <c:v>64.0</c:v>
                </c:pt>
                <c:pt idx="5968">
                  <c:v>64.0</c:v>
                </c:pt>
                <c:pt idx="5969">
                  <c:v>64.0</c:v>
                </c:pt>
                <c:pt idx="5970">
                  <c:v>64.0</c:v>
                </c:pt>
                <c:pt idx="5971">
                  <c:v>64.0</c:v>
                </c:pt>
                <c:pt idx="5972">
                  <c:v>64.0</c:v>
                </c:pt>
                <c:pt idx="5973">
                  <c:v>64.0</c:v>
                </c:pt>
                <c:pt idx="5974">
                  <c:v>64.0</c:v>
                </c:pt>
                <c:pt idx="5975">
                  <c:v>64.0</c:v>
                </c:pt>
                <c:pt idx="5976">
                  <c:v>64.0</c:v>
                </c:pt>
                <c:pt idx="5977">
                  <c:v>64.0</c:v>
                </c:pt>
                <c:pt idx="5978">
                  <c:v>64.0</c:v>
                </c:pt>
                <c:pt idx="5979">
                  <c:v>64.0</c:v>
                </c:pt>
                <c:pt idx="5980">
                  <c:v>64.0</c:v>
                </c:pt>
                <c:pt idx="5981">
                  <c:v>64.0</c:v>
                </c:pt>
                <c:pt idx="5982">
                  <c:v>64.0</c:v>
                </c:pt>
                <c:pt idx="5983">
                  <c:v>64.0</c:v>
                </c:pt>
                <c:pt idx="5984">
                  <c:v>64.0</c:v>
                </c:pt>
                <c:pt idx="5985">
                  <c:v>64.0</c:v>
                </c:pt>
                <c:pt idx="5986">
                  <c:v>64.0</c:v>
                </c:pt>
                <c:pt idx="5987">
                  <c:v>64.0</c:v>
                </c:pt>
                <c:pt idx="5988">
                  <c:v>64.0</c:v>
                </c:pt>
                <c:pt idx="5989">
                  <c:v>64.0</c:v>
                </c:pt>
                <c:pt idx="5990">
                  <c:v>64.0</c:v>
                </c:pt>
                <c:pt idx="5991">
                  <c:v>64.0</c:v>
                </c:pt>
                <c:pt idx="5992">
                  <c:v>64.0</c:v>
                </c:pt>
                <c:pt idx="5993">
                  <c:v>64.0</c:v>
                </c:pt>
                <c:pt idx="5994">
                  <c:v>64.0</c:v>
                </c:pt>
                <c:pt idx="5995">
                  <c:v>64.0</c:v>
                </c:pt>
                <c:pt idx="5996">
                  <c:v>64.0</c:v>
                </c:pt>
                <c:pt idx="5997">
                  <c:v>65.0</c:v>
                </c:pt>
                <c:pt idx="5998">
                  <c:v>65.0</c:v>
                </c:pt>
                <c:pt idx="5999">
                  <c:v>65.0</c:v>
                </c:pt>
                <c:pt idx="6000">
                  <c:v>66.0</c:v>
                </c:pt>
                <c:pt idx="6001">
                  <c:v>66.0</c:v>
                </c:pt>
                <c:pt idx="6002">
                  <c:v>66.0</c:v>
                </c:pt>
                <c:pt idx="6003">
                  <c:v>66.0</c:v>
                </c:pt>
                <c:pt idx="6004">
                  <c:v>67.0</c:v>
                </c:pt>
                <c:pt idx="6005">
                  <c:v>67.0</c:v>
                </c:pt>
                <c:pt idx="6006">
                  <c:v>67.0</c:v>
                </c:pt>
                <c:pt idx="6007">
                  <c:v>67.0</c:v>
                </c:pt>
                <c:pt idx="6008">
                  <c:v>67.0</c:v>
                </c:pt>
                <c:pt idx="6009">
                  <c:v>67.0</c:v>
                </c:pt>
                <c:pt idx="6010">
                  <c:v>67.0</c:v>
                </c:pt>
                <c:pt idx="6011">
                  <c:v>67.0</c:v>
                </c:pt>
                <c:pt idx="6012">
                  <c:v>67.0</c:v>
                </c:pt>
                <c:pt idx="6013">
                  <c:v>67.0</c:v>
                </c:pt>
                <c:pt idx="6014">
                  <c:v>67.0</c:v>
                </c:pt>
                <c:pt idx="6015">
                  <c:v>67.0</c:v>
                </c:pt>
                <c:pt idx="6016">
                  <c:v>67.0</c:v>
                </c:pt>
                <c:pt idx="6017">
                  <c:v>67.0</c:v>
                </c:pt>
                <c:pt idx="6018">
                  <c:v>67.0</c:v>
                </c:pt>
                <c:pt idx="6019">
                  <c:v>67.0</c:v>
                </c:pt>
                <c:pt idx="6020">
                  <c:v>67.0</c:v>
                </c:pt>
                <c:pt idx="6021">
                  <c:v>67.0</c:v>
                </c:pt>
                <c:pt idx="6022">
                  <c:v>67.0</c:v>
                </c:pt>
                <c:pt idx="6023">
                  <c:v>67.0</c:v>
                </c:pt>
                <c:pt idx="6024">
                  <c:v>68.0</c:v>
                </c:pt>
                <c:pt idx="6025">
                  <c:v>68.0</c:v>
                </c:pt>
                <c:pt idx="6026">
                  <c:v>68.0</c:v>
                </c:pt>
                <c:pt idx="6027">
                  <c:v>68.0</c:v>
                </c:pt>
                <c:pt idx="6028">
                  <c:v>68.0</c:v>
                </c:pt>
                <c:pt idx="6029">
                  <c:v>68.0</c:v>
                </c:pt>
                <c:pt idx="6030">
                  <c:v>68.0</c:v>
                </c:pt>
                <c:pt idx="6031">
                  <c:v>68.0</c:v>
                </c:pt>
                <c:pt idx="6032">
                  <c:v>68.0</c:v>
                </c:pt>
                <c:pt idx="6033">
                  <c:v>68.0</c:v>
                </c:pt>
                <c:pt idx="6034">
                  <c:v>68.0</c:v>
                </c:pt>
                <c:pt idx="6035">
                  <c:v>68.0</c:v>
                </c:pt>
                <c:pt idx="6036">
                  <c:v>68.0</c:v>
                </c:pt>
                <c:pt idx="6037">
                  <c:v>68.0</c:v>
                </c:pt>
                <c:pt idx="6038">
                  <c:v>68.0</c:v>
                </c:pt>
                <c:pt idx="6039">
                  <c:v>68.0</c:v>
                </c:pt>
                <c:pt idx="6040">
                  <c:v>68.0</c:v>
                </c:pt>
                <c:pt idx="6041">
                  <c:v>68.0</c:v>
                </c:pt>
                <c:pt idx="6042">
                  <c:v>68.0</c:v>
                </c:pt>
                <c:pt idx="6043">
                  <c:v>68.0</c:v>
                </c:pt>
                <c:pt idx="6044">
                  <c:v>68.0</c:v>
                </c:pt>
                <c:pt idx="6045">
                  <c:v>68.0</c:v>
                </c:pt>
                <c:pt idx="6046">
                  <c:v>68.0</c:v>
                </c:pt>
                <c:pt idx="6047">
                  <c:v>68.0</c:v>
                </c:pt>
                <c:pt idx="6048">
                  <c:v>68.0</c:v>
                </c:pt>
                <c:pt idx="6049">
                  <c:v>68.0</c:v>
                </c:pt>
                <c:pt idx="6050">
                  <c:v>68.0</c:v>
                </c:pt>
                <c:pt idx="6051">
                  <c:v>68.0</c:v>
                </c:pt>
                <c:pt idx="6052">
                  <c:v>68.0</c:v>
                </c:pt>
                <c:pt idx="6053">
                  <c:v>68.0</c:v>
                </c:pt>
                <c:pt idx="6054">
                  <c:v>68.0</c:v>
                </c:pt>
                <c:pt idx="6055">
                  <c:v>68.0</c:v>
                </c:pt>
                <c:pt idx="6056">
                  <c:v>68.0</c:v>
                </c:pt>
                <c:pt idx="6057">
                  <c:v>68.0</c:v>
                </c:pt>
                <c:pt idx="6058">
                  <c:v>68.0</c:v>
                </c:pt>
                <c:pt idx="6059">
                  <c:v>68.0</c:v>
                </c:pt>
                <c:pt idx="6060">
                  <c:v>68.0</c:v>
                </c:pt>
                <c:pt idx="6061">
                  <c:v>68.0</c:v>
                </c:pt>
                <c:pt idx="6062">
                  <c:v>68.0</c:v>
                </c:pt>
                <c:pt idx="6063">
                  <c:v>68.0</c:v>
                </c:pt>
                <c:pt idx="6064">
                  <c:v>68.0</c:v>
                </c:pt>
                <c:pt idx="6065">
                  <c:v>68.0</c:v>
                </c:pt>
                <c:pt idx="6066">
                  <c:v>68.0</c:v>
                </c:pt>
                <c:pt idx="6067">
                  <c:v>68.0</c:v>
                </c:pt>
                <c:pt idx="6068">
                  <c:v>68.0</c:v>
                </c:pt>
                <c:pt idx="6069">
                  <c:v>68.0</c:v>
                </c:pt>
                <c:pt idx="6070">
                  <c:v>68.0</c:v>
                </c:pt>
                <c:pt idx="6071">
                  <c:v>68.0</c:v>
                </c:pt>
                <c:pt idx="6072">
                  <c:v>68.0</c:v>
                </c:pt>
                <c:pt idx="6073">
                  <c:v>68.0</c:v>
                </c:pt>
                <c:pt idx="6074">
                  <c:v>68.0</c:v>
                </c:pt>
                <c:pt idx="6075">
                  <c:v>68.0</c:v>
                </c:pt>
                <c:pt idx="6076">
                  <c:v>68.0</c:v>
                </c:pt>
                <c:pt idx="6077">
                  <c:v>68.0</c:v>
                </c:pt>
                <c:pt idx="6078">
                  <c:v>68.0</c:v>
                </c:pt>
                <c:pt idx="6079">
                  <c:v>68.0</c:v>
                </c:pt>
                <c:pt idx="6080">
                  <c:v>68.0</c:v>
                </c:pt>
                <c:pt idx="6081">
                  <c:v>68.0</c:v>
                </c:pt>
                <c:pt idx="6082">
                  <c:v>68.0</c:v>
                </c:pt>
                <c:pt idx="6083">
                  <c:v>68.0</c:v>
                </c:pt>
                <c:pt idx="6084">
                  <c:v>68.0</c:v>
                </c:pt>
                <c:pt idx="6085">
                  <c:v>68.0</c:v>
                </c:pt>
                <c:pt idx="6086">
                  <c:v>68.0</c:v>
                </c:pt>
                <c:pt idx="6087">
                  <c:v>68.0</c:v>
                </c:pt>
                <c:pt idx="6088">
                  <c:v>68.0</c:v>
                </c:pt>
                <c:pt idx="6089">
                  <c:v>68.0</c:v>
                </c:pt>
                <c:pt idx="6090">
                  <c:v>68.0</c:v>
                </c:pt>
                <c:pt idx="6091">
                  <c:v>68.0</c:v>
                </c:pt>
                <c:pt idx="6092">
                  <c:v>68.0</c:v>
                </c:pt>
                <c:pt idx="6093">
                  <c:v>68.0</c:v>
                </c:pt>
                <c:pt idx="6094">
                  <c:v>68.0</c:v>
                </c:pt>
                <c:pt idx="6095">
                  <c:v>68.0</c:v>
                </c:pt>
                <c:pt idx="6096">
                  <c:v>68.0</c:v>
                </c:pt>
                <c:pt idx="6097">
                  <c:v>68.0</c:v>
                </c:pt>
                <c:pt idx="6098">
                  <c:v>68.0</c:v>
                </c:pt>
                <c:pt idx="6099">
                  <c:v>68.0</c:v>
                </c:pt>
                <c:pt idx="6100">
                  <c:v>68.0</c:v>
                </c:pt>
                <c:pt idx="6101">
                  <c:v>68.0</c:v>
                </c:pt>
                <c:pt idx="6102">
                  <c:v>68.0</c:v>
                </c:pt>
                <c:pt idx="6103">
                  <c:v>68.0</c:v>
                </c:pt>
                <c:pt idx="6104">
                  <c:v>68.0</c:v>
                </c:pt>
                <c:pt idx="6105">
                  <c:v>68.0</c:v>
                </c:pt>
                <c:pt idx="6106">
                  <c:v>68.0</c:v>
                </c:pt>
                <c:pt idx="6107">
                  <c:v>68.0</c:v>
                </c:pt>
                <c:pt idx="6108">
                  <c:v>68.0</c:v>
                </c:pt>
                <c:pt idx="6109">
                  <c:v>68.0</c:v>
                </c:pt>
                <c:pt idx="6110">
                  <c:v>68.0</c:v>
                </c:pt>
                <c:pt idx="6111">
                  <c:v>68.0</c:v>
                </c:pt>
                <c:pt idx="6112">
                  <c:v>68.0</c:v>
                </c:pt>
                <c:pt idx="6113">
                  <c:v>68.0</c:v>
                </c:pt>
                <c:pt idx="6114">
                  <c:v>68.0</c:v>
                </c:pt>
                <c:pt idx="6115">
                  <c:v>68.0</c:v>
                </c:pt>
                <c:pt idx="6116">
                  <c:v>68.0</c:v>
                </c:pt>
                <c:pt idx="6117">
                  <c:v>68.0</c:v>
                </c:pt>
                <c:pt idx="6118">
                  <c:v>68.0</c:v>
                </c:pt>
                <c:pt idx="6119">
                  <c:v>68.0</c:v>
                </c:pt>
                <c:pt idx="6120">
                  <c:v>68.0</c:v>
                </c:pt>
                <c:pt idx="6121">
                  <c:v>68.0</c:v>
                </c:pt>
                <c:pt idx="6122">
                  <c:v>68.0</c:v>
                </c:pt>
                <c:pt idx="6123">
                  <c:v>68.0</c:v>
                </c:pt>
                <c:pt idx="6124">
                  <c:v>68.0</c:v>
                </c:pt>
                <c:pt idx="6125">
                  <c:v>68.0</c:v>
                </c:pt>
                <c:pt idx="6126">
                  <c:v>68.0</c:v>
                </c:pt>
                <c:pt idx="6127">
                  <c:v>68.0</c:v>
                </c:pt>
                <c:pt idx="6128">
                  <c:v>68.0</c:v>
                </c:pt>
                <c:pt idx="6129">
                  <c:v>68.0</c:v>
                </c:pt>
                <c:pt idx="6130">
                  <c:v>68.0</c:v>
                </c:pt>
                <c:pt idx="6131">
                  <c:v>68.0</c:v>
                </c:pt>
                <c:pt idx="6132">
                  <c:v>68.0</c:v>
                </c:pt>
                <c:pt idx="6133">
                  <c:v>68.0</c:v>
                </c:pt>
                <c:pt idx="6134">
                  <c:v>68.0</c:v>
                </c:pt>
                <c:pt idx="6135">
                  <c:v>68.0</c:v>
                </c:pt>
                <c:pt idx="6136">
                  <c:v>68.0</c:v>
                </c:pt>
                <c:pt idx="6137">
                  <c:v>68.0</c:v>
                </c:pt>
                <c:pt idx="6138">
                  <c:v>68.0</c:v>
                </c:pt>
                <c:pt idx="6139">
                  <c:v>68.0</c:v>
                </c:pt>
                <c:pt idx="6140">
                  <c:v>68.0</c:v>
                </c:pt>
                <c:pt idx="6141">
                  <c:v>68.0</c:v>
                </c:pt>
                <c:pt idx="6142">
                  <c:v>68.0</c:v>
                </c:pt>
                <c:pt idx="6143">
                  <c:v>68.0</c:v>
                </c:pt>
                <c:pt idx="6144">
                  <c:v>68.0</c:v>
                </c:pt>
                <c:pt idx="6145">
                  <c:v>68.0</c:v>
                </c:pt>
                <c:pt idx="6146">
                  <c:v>68.0</c:v>
                </c:pt>
                <c:pt idx="6147">
                  <c:v>68.0</c:v>
                </c:pt>
                <c:pt idx="6148">
                  <c:v>68.0</c:v>
                </c:pt>
                <c:pt idx="6149">
                  <c:v>68.0</c:v>
                </c:pt>
                <c:pt idx="6150">
                  <c:v>68.0</c:v>
                </c:pt>
                <c:pt idx="6151">
                  <c:v>68.0</c:v>
                </c:pt>
                <c:pt idx="6152">
                  <c:v>68.0</c:v>
                </c:pt>
                <c:pt idx="6153">
                  <c:v>68.0</c:v>
                </c:pt>
                <c:pt idx="6154">
                  <c:v>68.0</c:v>
                </c:pt>
                <c:pt idx="6155">
                  <c:v>68.0</c:v>
                </c:pt>
                <c:pt idx="6156">
                  <c:v>68.0</c:v>
                </c:pt>
                <c:pt idx="6157">
                  <c:v>68.0</c:v>
                </c:pt>
                <c:pt idx="6158">
                  <c:v>68.0</c:v>
                </c:pt>
                <c:pt idx="6159">
                  <c:v>68.0</c:v>
                </c:pt>
                <c:pt idx="6160">
                  <c:v>68.0</c:v>
                </c:pt>
                <c:pt idx="6161">
                  <c:v>68.0</c:v>
                </c:pt>
                <c:pt idx="6162">
                  <c:v>68.0</c:v>
                </c:pt>
                <c:pt idx="6163">
                  <c:v>69.0</c:v>
                </c:pt>
                <c:pt idx="6164">
                  <c:v>69.0</c:v>
                </c:pt>
                <c:pt idx="6165">
                  <c:v>69.0</c:v>
                </c:pt>
                <c:pt idx="6166">
                  <c:v>69.0</c:v>
                </c:pt>
                <c:pt idx="6167">
                  <c:v>69.0</c:v>
                </c:pt>
                <c:pt idx="6168">
                  <c:v>69.0</c:v>
                </c:pt>
                <c:pt idx="6169">
                  <c:v>69.0</c:v>
                </c:pt>
                <c:pt idx="6170">
                  <c:v>69.0</c:v>
                </c:pt>
                <c:pt idx="6171">
                  <c:v>69.0</c:v>
                </c:pt>
                <c:pt idx="6172">
                  <c:v>69.0</c:v>
                </c:pt>
                <c:pt idx="6173">
                  <c:v>69.0</c:v>
                </c:pt>
                <c:pt idx="6174">
                  <c:v>69.0</c:v>
                </c:pt>
                <c:pt idx="6175">
                  <c:v>69.0</c:v>
                </c:pt>
                <c:pt idx="6176">
                  <c:v>69.0</c:v>
                </c:pt>
                <c:pt idx="6177">
                  <c:v>69.0</c:v>
                </c:pt>
                <c:pt idx="6178">
                  <c:v>69.0</c:v>
                </c:pt>
                <c:pt idx="6179">
                  <c:v>69.0</c:v>
                </c:pt>
                <c:pt idx="6180">
                  <c:v>69.0</c:v>
                </c:pt>
                <c:pt idx="6181">
                  <c:v>69.0</c:v>
                </c:pt>
                <c:pt idx="6182">
                  <c:v>69.0</c:v>
                </c:pt>
                <c:pt idx="6183">
                  <c:v>69.0</c:v>
                </c:pt>
                <c:pt idx="6184">
                  <c:v>69.0</c:v>
                </c:pt>
                <c:pt idx="6185">
                  <c:v>69.0</c:v>
                </c:pt>
                <c:pt idx="6186">
                  <c:v>69.0</c:v>
                </c:pt>
                <c:pt idx="6187">
                  <c:v>69.0</c:v>
                </c:pt>
                <c:pt idx="6188">
                  <c:v>69.0</c:v>
                </c:pt>
                <c:pt idx="6189">
                  <c:v>69.0</c:v>
                </c:pt>
                <c:pt idx="6190">
                  <c:v>69.0</c:v>
                </c:pt>
                <c:pt idx="6191">
                  <c:v>69.0</c:v>
                </c:pt>
                <c:pt idx="6192">
                  <c:v>69.0</c:v>
                </c:pt>
                <c:pt idx="6193">
                  <c:v>69.0</c:v>
                </c:pt>
                <c:pt idx="6194">
                  <c:v>69.0</c:v>
                </c:pt>
                <c:pt idx="6195">
                  <c:v>69.0</c:v>
                </c:pt>
                <c:pt idx="6196">
                  <c:v>69.0</c:v>
                </c:pt>
                <c:pt idx="6197">
                  <c:v>69.0</c:v>
                </c:pt>
                <c:pt idx="6198">
                  <c:v>69.0</c:v>
                </c:pt>
                <c:pt idx="6199">
                  <c:v>70.0</c:v>
                </c:pt>
                <c:pt idx="6200">
                  <c:v>70.0</c:v>
                </c:pt>
                <c:pt idx="6201">
                  <c:v>70.0</c:v>
                </c:pt>
                <c:pt idx="6202">
                  <c:v>70.0</c:v>
                </c:pt>
                <c:pt idx="6203">
                  <c:v>70.0</c:v>
                </c:pt>
                <c:pt idx="6204">
                  <c:v>70.0</c:v>
                </c:pt>
                <c:pt idx="6205">
                  <c:v>70.0</c:v>
                </c:pt>
                <c:pt idx="6206">
                  <c:v>70.0</c:v>
                </c:pt>
                <c:pt idx="6207">
                  <c:v>70.0</c:v>
                </c:pt>
                <c:pt idx="6208">
                  <c:v>70.0</c:v>
                </c:pt>
                <c:pt idx="6209">
                  <c:v>70.0</c:v>
                </c:pt>
                <c:pt idx="6210">
                  <c:v>70.0</c:v>
                </c:pt>
                <c:pt idx="6211">
                  <c:v>70.0</c:v>
                </c:pt>
                <c:pt idx="6212">
                  <c:v>70.0</c:v>
                </c:pt>
                <c:pt idx="6213">
                  <c:v>70.0</c:v>
                </c:pt>
                <c:pt idx="6214">
                  <c:v>70.0</c:v>
                </c:pt>
                <c:pt idx="6215">
                  <c:v>70.0</c:v>
                </c:pt>
                <c:pt idx="6216">
                  <c:v>70.0</c:v>
                </c:pt>
                <c:pt idx="6217">
                  <c:v>70.0</c:v>
                </c:pt>
                <c:pt idx="6218">
                  <c:v>70.0</c:v>
                </c:pt>
                <c:pt idx="6219">
                  <c:v>70.0</c:v>
                </c:pt>
                <c:pt idx="6220">
                  <c:v>70.0</c:v>
                </c:pt>
                <c:pt idx="6221">
                  <c:v>70.0</c:v>
                </c:pt>
                <c:pt idx="6222">
                  <c:v>70.0</c:v>
                </c:pt>
                <c:pt idx="6223">
                  <c:v>70.0</c:v>
                </c:pt>
                <c:pt idx="6224">
                  <c:v>70.0</c:v>
                </c:pt>
                <c:pt idx="6225">
                  <c:v>70.0</c:v>
                </c:pt>
                <c:pt idx="6226">
                  <c:v>70.0</c:v>
                </c:pt>
                <c:pt idx="6227">
                  <c:v>70.0</c:v>
                </c:pt>
                <c:pt idx="6228">
                  <c:v>70.0</c:v>
                </c:pt>
                <c:pt idx="6229">
                  <c:v>70.0</c:v>
                </c:pt>
                <c:pt idx="6230">
                  <c:v>70.0</c:v>
                </c:pt>
                <c:pt idx="6231">
                  <c:v>70.0</c:v>
                </c:pt>
                <c:pt idx="6232">
                  <c:v>70.0</c:v>
                </c:pt>
                <c:pt idx="6233">
                  <c:v>70.0</c:v>
                </c:pt>
                <c:pt idx="6234">
                  <c:v>70.0</c:v>
                </c:pt>
                <c:pt idx="6235">
                  <c:v>70.0</c:v>
                </c:pt>
                <c:pt idx="6236">
                  <c:v>70.0</c:v>
                </c:pt>
                <c:pt idx="6237">
                  <c:v>70.0</c:v>
                </c:pt>
                <c:pt idx="6238">
                  <c:v>70.0</c:v>
                </c:pt>
                <c:pt idx="6239">
                  <c:v>70.0</c:v>
                </c:pt>
                <c:pt idx="6240">
                  <c:v>70.0</c:v>
                </c:pt>
                <c:pt idx="6241">
                  <c:v>70.0</c:v>
                </c:pt>
                <c:pt idx="6242">
                  <c:v>70.0</c:v>
                </c:pt>
                <c:pt idx="6243">
                  <c:v>70.0</c:v>
                </c:pt>
                <c:pt idx="6244">
                  <c:v>70.0</c:v>
                </c:pt>
                <c:pt idx="6245">
                  <c:v>70.0</c:v>
                </c:pt>
                <c:pt idx="6246">
                  <c:v>70.0</c:v>
                </c:pt>
                <c:pt idx="6247">
                  <c:v>70.0</c:v>
                </c:pt>
                <c:pt idx="6248">
                  <c:v>70.0</c:v>
                </c:pt>
                <c:pt idx="6249">
                  <c:v>70.0</c:v>
                </c:pt>
                <c:pt idx="6250">
                  <c:v>70.0</c:v>
                </c:pt>
                <c:pt idx="6251">
                  <c:v>70.0</c:v>
                </c:pt>
                <c:pt idx="6252">
                  <c:v>70.0</c:v>
                </c:pt>
                <c:pt idx="6253">
                  <c:v>70.0</c:v>
                </c:pt>
                <c:pt idx="6254">
                  <c:v>70.0</c:v>
                </c:pt>
                <c:pt idx="6255">
                  <c:v>70.0</c:v>
                </c:pt>
                <c:pt idx="6256">
                  <c:v>70.0</c:v>
                </c:pt>
                <c:pt idx="6257">
                  <c:v>70.0</c:v>
                </c:pt>
                <c:pt idx="6258">
                  <c:v>70.0</c:v>
                </c:pt>
                <c:pt idx="6259">
                  <c:v>71.0</c:v>
                </c:pt>
                <c:pt idx="6260">
                  <c:v>72.0</c:v>
                </c:pt>
                <c:pt idx="6261">
                  <c:v>72.0</c:v>
                </c:pt>
                <c:pt idx="6262">
                  <c:v>72.0</c:v>
                </c:pt>
                <c:pt idx="6263">
                  <c:v>72.0</c:v>
                </c:pt>
                <c:pt idx="6264">
                  <c:v>72.0</c:v>
                </c:pt>
                <c:pt idx="6265">
                  <c:v>72.0</c:v>
                </c:pt>
                <c:pt idx="6266">
                  <c:v>72.0</c:v>
                </c:pt>
                <c:pt idx="6267">
                  <c:v>72.0</c:v>
                </c:pt>
                <c:pt idx="6268">
                  <c:v>72.0</c:v>
                </c:pt>
                <c:pt idx="6269">
                  <c:v>72.0</c:v>
                </c:pt>
                <c:pt idx="6270">
                  <c:v>72.0</c:v>
                </c:pt>
                <c:pt idx="6271">
                  <c:v>72.0</c:v>
                </c:pt>
                <c:pt idx="6272">
                  <c:v>72.0</c:v>
                </c:pt>
                <c:pt idx="6273">
                  <c:v>72.0</c:v>
                </c:pt>
                <c:pt idx="6274">
                  <c:v>72.0</c:v>
                </c:pt>
                <c:pt idx="6275">
                  <c:v>72.0</c:v>
                </c:pt>
                <c:pt idx="6276">
                  <c:v>72.0</c:v>
                </c:pt>
                <c:pt idx="6277">
                  <c:v>72.0</c:v>
                </c:pt>
                <c:pt idx="6278">
                  <c:v>72.0</c:v>
                </c:pt>
                <c:pt idx="6279">
                  <c:v>72.0</c:v>
                </c:pt>
                <c:pt idx="6280">
                  <c:v>72.0</c:v>
                </c:pt>
                <c:pt idx="6281">
                  <c:v>72.0</c:v>
                </c:pt>
                <c:pt idx="6282">
                  <c:v>72.0</c:v>
                </c:pt>
                <c:pt idx="6283">
                  <c:v>72.0</c:v>
                </c:pt>
                <c:pt idx="6284">
                  <c:v>72.0</c:v>
                </c:pt>
                <c:pt idx="6285">
                  <c:v>72.0</c:v>
                </c:pt>
                <c:pt idx="6286">
                  <c:v>72.0</c:v>
                </c:pt>
                <c:pt idx="6287">
                  <c:v>72.0</c:v>
                </c:pt>
                <c:pt idx="6288">
                  <c:v>72.0</c:v>
                </c:pt>
                <c:pt idx="6289">
                  <c:v>72.0</c:v>
                </c:pt>
                <c:pt idx="6290">
                  <c:v>72.0</c:v>
                </c:pt>
                <c:pt idx="6291">
                  <c:v>72.0</c:v>
                </c:pt>
                <c:pt idx="6292">
                  <c:v>72.0</c:v>
                </c:pt>
                <c:pt idx="6293">
                  <c:v>72.0</c:v>
                </c:pt>
                <c:pt idx="6294">
                  <c:v>72.0</c:v>
                </c:pt>
                <c:pt idx="6295">
                  <c:v>72.0</c:v>
                </c:pt>
                <c:pt idx="6296">
                  <c:v>72.0</c:v>
                </c:pt>
                <c:pt idx="6297">
                  <c:v>72.0</c:v>
                </c:pt>
                <c:pt idx="6298">
                  <c:v>72.0</c:v>
                </c:pt>
                <c:pt idx="6299">
                  <c:v>72.0</c:v>
                </c:pt>
                <c:pt idx="6300">
                  <c:v>72.0</c:v>
                </c:pt>
                <c:pt idx="6301">
                  <c:v>72.0</c:v>
                </c:pt>
                <c:pt idx="6302">
                  <c:v>72.0</c:v>
                </c:pt>
                <c:pt idx="6303">
                  <c:v>72.0</c:v>
                </c:pt>
                <c:pt idx="6304">
                  <c:v>72.0</c:v>
                </c:pt>
                <c:pt idx="6305">
                  <c:v>72.0</c:v>
                </c:pt>
                <c:pt idx="6306">
                  <c:v>72.0</c:v>
                </c:pt>
                <c:pt idx="6307">
                  <c:v>72.0</c:v>
                </c:pt>
                <c:pt idx="6308">
                  <c:v>72.0</c:v>
                </c:pt>
                <c:pt idx="6309">
                  <c:v>72.0</c:v>
                </c:pt>
                <c:pt idx="6310">
                  <c:v>72.0</c:v>
                </c:pt>
                <c:pt idx="6311">
                  <c:v>72.0</c:v>
                </c:pt>
                <c:pt idx="6312">
                  <c:v>72.0</c:v>
                </c:pt>
                <c:pt idx="6313">
                  <c:v>72.0</c:v>
                </c:pt>
                <c:pt idx="6314">
                  <c:v>72.0</c:v>
                </c:pt>
                <c:pt idx="6315">
                  <c:v>72.0</c:v>
                </c:pt>
                <c:pt idx="6316">
                  <c:v>72.0</c:v>
                </c:pt>
                <c:pt idx="6317">
                  <c:v>72.0</c:v>
                </c:pt>
                <c:pt idx="6318">
                  <c:v>72.0</c:v>
                </c:pt>
                <c:pt idx="6319">
                  <c:v>72.0</c:v>
                </c:pt>
                <c:pt idx="6320">
                  <c:v>72.0</c:v>
                </c:pt>
                <c:pt idx="6321">
                  <c:v>72.0</c:v>
                </c:pt>
                <c:pt idx="6322">
                  <c:v>72.0</c:v>
                </c:pt>
                <c:pt idx="6323">
                  <c:v>72.0</c:v>
                </c:pt>
                <c:pt idx="6324">
                  <c:v>72.0</c:v>
                </c:pt>
                <c:pt idx="6325">
                  <c:v>72.0</c:v>
                </c:pt>
                <c:pt idx="6326">
                  <c:v>72.0</c:v>
                </c:pt>
                <c:pt idx="6327">
                  <c:v>72.0</c:v>
                </c:pt>
                <c:pt idx="6328">
                  <c:v>72.0</c:v>
                </c:pt>
                <c:pt idx="6329">
                  <c:v>72.0</c:v>
                </c:pt>
                <c:pt idx="6330">
                  <c:v>72.0</c:v>
                </c:pt>
                <c:pt idx="6331">
                  <c:v>72.0</c:v>
                </c:pt>
                <c:pt idx="6332">
                  <c:v>72.0</c:v>
                </c:pt>
                <c:pt idx="6333">
                  <c:v>72.0</c:v>
                </c:pt>
                <c:pt idx="6334">
                  <c:v>72.0</c:v>
                </c:pt>
                <c:pt idx="6335">
                  <c:v>72.0</c:v>
                </c:pt>
                <c:pt idx="6336">
                  <c:v>72.0</c:v>
                </c:pt>
                <c:pt idx="6337">
                  <c:v>72.0</c:v>
                </c:pt>
                <c:pt idx="6338">
                  <c:v>72.0</c:v>
                </c:pt>
                <c:pt idx="6339">
                  <c:v>72.0</c:v>
                </c:pt>
                <c:pt idx="6340">
                  <c:v>72.0</c:v>
                </c:pt>
                <c:pt idx="6341">
                  <c:v>72.0</c:v>
                </c:pt>
                <c:pt idx="6342">
                  <c:v>72.0</c:v>
                </c:pt>
                <c:pt idx="6343">
                  <c:v>72.0</c:v>
                </c:pt>
                <c:pt idx="6344">
                  <c:v>72.0</c:v>
                </c:pt>
                <c:pt idx="6345">
                  <c:v>72.0</c:v>
                </c:pt>
                <c:pt idx="6346">
                  <c:v>73.0</c:v>
                </c:pt>
                <c:pt idx="6347">
                  <c:v>73.0</c:v>
                </c:pt>
                <c:pt idx="6348">
                  <c:v>73.0</c:v>
                </c:pt>
                <c:pt idx="6349">
                  <c:v>73.0</c:v>
                </c:pt>
                <c:pt idx="6350">
                  <c:v>73.0</c:v>
                </c:pt>
                <c:pt idx="6351">
                  <c:v>73.0</c:v>
                </c:pt>
                <c:pt idx="6352">
                  <c:v>73.0</c:v>
                </c:pt>
                <c:pt idx="6353">
                  <c:v>73.0</c:v>
                </c:pt>
                <c:pt idx="6354">
                  <c:v>73.0</c:v>
                </c:pt>
                <c:pt idx="6355">
                  <c:v>73.0</c:v>
                </c:pt>
                <c:pt idx="6356">
                  <c:v>73.0</c:v>
                </c:pt>
                <c:pt idx="6357">
                  <c:v>73.0</c:v>
                </c:pt>
                <c:pt idx="6358">
                  <c:v>73.0</c:v>
                </c:pt>
                <c:pt idx="6359">
                  <c:v>73.0</c:v>
                </c:pt>
                <c:pt idx="6360">
                  <c:v>73.0</c:v>
                </c:pt>
                <c:pt idx="6361">
                  <c:v>73.0</c:v>
                </c:pt>
                <c:pt idx="6362">
                  <c:v>73.0</c:v>
                </c:pt>
                <c:pt idx="6363">
                  <c:v>73.0</c:v>
                </c:pt>
                <c:pt idx="6364">
                  <c:v>73.0</c:v>
                </c:pt>
                <c:pt idx="6365">
                  <c:v>73.0</c:v>
                </c:pt>
                <c:pt idx="6366">
                  <c:v>73.0</c:v>
                </c:pt>
                <c:pt idx="6367">
                  <c:v>73.0</c:v>
                </c:pt>
                <c:pt idx="6368">
                  <c:v>73.0</c:v>
                </c:pt>
                <c:pt idx="6369">
                  <c:v>73.0</c:v>
                </c:pt>
                <c:pt idx="6370">
                  <c:v>73.0</c:v>
                </c:pt>
                <c:pt idx="6371">
                  <c:v>73.0</c:v>
                </c:pt>
                <c:pt idx="6372">
                  <c:v>73.0</c:v>
                </c:pt>
                <c:pt idx="6373">
                  <c:v>73.0</c:v>
                </c:pt>
                <c:pt idx="6374">
                  <c:v>73.0</c:v>
                </c:pt>
                <c:pt idx="6375">
                  <c:v>73.0</c:v>
                </c:pt>
                <c:pt idx="6376">
                  <c:v>73.0</c:v>
                </c:pt>
                <c:pt idx="6377">
                  <c:v>73.0</c:v>
                </c:pt>
                <c:pt idx="6378">
                  <c:v>73.0</c:v>
                </c:pt>
                <c:pt idx="6379">
                  <c:v>73.0</c:v>
                </c:pt>
                <c:pt idx="6380">
                  <c:v>73.0</c:v>
                </c:pt>
                <c:pt idx="6381">
                  <c:v>73.0</c:v>
                </c:pt>
                <c:pt idx="6382">
                  <c:v>73.0</c:v>
                </c:pt>
                <c:pt idx="6383">
                  <c:v>73.0</c:v>
                </c:pt>
                <c:pt idx="6384">
                  <c:v>73.0</c:v>
                </c:pt>
                <c:pt idx="6385">
                  <c:v>73.0</c:v>
                </c:pt>
                <c:pt idx="6386">
                  <c:v>73.0</c:v>
                </c:pt>
                <c:pt idx="6387">
                  <c:v>73.0</c:v>
                </c:pt>
                <c:pt idx="6388">
                  <c:v>73.0</c:v>
                </c:pt>
                <c:pt idx="6389">
                  <c:v>73.0</c:v>
                </c:pt>
                <c:pt idx="6390">
                  <c:v>73.0</c:v>
                </c:pt>
                <c:pt idx="6391">
                  <c:v>73.0</c:v>
                </c:pt>
                <c:pt idx="6392">
                  <c:v>73.0</c:v>
                </c:pt>
                <c:pt idx="6393">
                  <c:v>73.0</c:v>
                </c:pt>
                <c:pt idx="6394">
                  <c:v>73.0</c:v>
                </c:pt>
                <c:pt idx="6395">
                  <c:v>73.0</c:v>
                </c:pt>
                <c:pt idx="6396">
                  <c:v>73.0</c:v>
                </c:pt>
                <c:pt idx="6397">
                  <c:v>73.0</c:v>
                </c:pt>
                <c:pt idx="6398">
                  <c:v>73.0</c:v>
                </c:pt>
                <c:pt idx="6399">
                  <c:v>73.0</c:v>
                </c:pt>
                <c:pt idx="6400">
                  <c:v>73.0</c:v>
                </c:pt>
                <c:pt idx="6401">
                  <c:v>73.0</c:v>
                </c:pt>
                <c:pt idx="6402">
                  <c:v>73.0</c:v>
                </c:pt>
                <c:pt idx="6403">
                  <c:v>73.0</c:v>
                </c:pt>
                <c:pt idx="6404">
                  <c:v>73.0</c:v>
                </c:pt>
                <c:pt idx="6405">
                  <c:v>73.0</c:v>
                </c:pt>
                <c:pt idx="6406">
                  <c:v>73.0</c:v>
                </c:pt>
                <c:pt idx="6407">
                  <c:v>73.0</c:v>
                </c:pt>
                <c:pt idx="6408">
                  <c:v>73.0</c:v>
                </c:pt>
                <c:pt idx="6409">
                  <c:v>73.0</c:v>
                </c:pt>
                <c:pt idx="6410">
                  <c:v>73.0</c:v>
                </c:pt>
                <c:pt idx="6411">
                  <c:v>73.0</c:v>
                </c:pt>
                <c:pt idx="6412">
                  <c:v>73.0</c:v>
                </c:pt>
                <c:pt idx="6413">
                  <c:v>73.0</c:v>
                </c:pt>
                <c:pt idx="6414">
                  <c:v>73.0</c:v>
                </c:pt>
                <c:pt idx="6415">
                  <c:v>73.0</c:v>
                </c:pt>
                <c:pt idx="6416">
                  <c:v>73.0</c:v>
                </c:pt>
                <c:pt idx="6417">
                  <c:v>73.0</c:v>
                </c:pt>
                <c:pt idx="6418">
                  <c:v>73.0</c:v>
                </c:pt>
                <c:pt idx="6419">
                  <c:v>73.0</c:v>
                </c:pt>
                <c:pt idx="6420">
                  <c:v>73.0</c:v>
                </c:pt>
                <c:pt idx="6421">
                  <c:v>73.0</c:v>
                </c:pt>
                <c:pt idx="6422">
                  <c:v>73.0</c:v>
                </c:pt>
                <c:pt idx="6423">
                  <c:v>73.0</c:v>
                </c:pt>
                <c:pt idx="6424">
                  <c:v>73.0</c:v>
                </c:pt>
                <c:pt idx="6425">
                  <c:v>73.0</c:v>
                </c:pt>
                <c:pt idx="6426">
                  <c:v>73.0</c:v>
                </c:pt>
                <c:pt idx="6427">
                  <c:v>73.0</c:v>
                </c:pt>
                <c:pt idx="6428">
                  <c:v>73.0</c:v>
                </c:pt>
                <c:pt idx="6429">
                  <c:v>73.0</c:v>
                </c:pt>
                <c:pt idx="6430">
                  <c:v>73.0</c:v>
                </c:pt>
                <c:pt idx="6431">
                  <c:v>73.0</c:v>
                </c:pt>
                <c:pt idx="6432">
                  <c:v>73.0</c:v>
                </c:pt>
                <c:pt idx="6433">
                  <c:v>73.0</c:v>
                </c:pt>
                <c:pt idx="6434">
                  <c:v>73.0</c:v>
                </c:pt>
                <c:pt idx="6435">
                  <c:v>73.0</c:v>
                </c:pt>
                <c:pt idx="6436">
                  <c:v>73.0</c:v>
                </c:pt>
                <c:pt idx="6437">
                  <c:v>73.0</c:v>
                </c:pt>
                <c:pt idx="6438">
                  <c:v>73.0</c:v>
                </c:pt>
                <c:pt idx="6439">
                  <c:v>73.0</c:v>
                </c:pt>
                <c:pt idx="6440">
                  <c:v>73.0</c:v>
                </c:pt>
                <c:pt idx="6441">
                  <c:v>73.0</c:v>
                </c:pt>
                <c:pt idx="6442">
                  <c:v>73.0</c:v>
                </c:pt>
                <c:pt idx="6443">
                  <c:v>73.0</c:v>
                </c:pt>
                <c:pt idx="6444">
                  <c:v>73.0</c:v>
                </c:pt>
                <c:pt idx="6445">
                  <c:v>73.0</c:v>
                </c:pt>
                <c:pt idx="6446">
                  <c:v>73.0</c:v>
                </c:pt>
                <c:pt idx="6447">
                  <c:v>73.0</c:v>
                </c:pt>
                <c:pt idx="6448">
                  <c:v>73.0</c:v>
                </c:pt>
                <c:pt idx="6449">
                  <c:v>73.0</c:v>
                </c:pt>
                <c:pt idx="6450">
                  <c:v>73.0</c:v>
                </c:pt>
                <c:pt idx="6451">
                  <c:v>73.0</c:v>
                </c:pt>
                <c:pt idx="6452">
                  <c:v>73.0</c:v>
                </c:pt>
                <c:pt idx="6453">
                  <c:v>73.0</c:v>
                </c:pt>
                <c:pt idx="6454">
                  <c:v>73.0</c:v>
                </c:pt>
                <c:pt idx="6455">
                  <c:v>73.0</c:v>
                </c:pt>
                <c:pt idx="6456">
                  <c:v>73.0</c:v>
                </c:pt>
                <c:pt idx="6457">
                  <c:v>73.0</c:v>
                </c:pt>
                <c:pt idx="6458">
                  <c:v>73.0</c:v>
                </c:pt>
                <c:pt idx="6459">
                  <c:v>73.0</c:v>
                </c:pt>
                <c:pt idx="6460">
                  <c:v>73.0</c:v>
                </c:pt>
                <c:pt idx="6461">
                  <c:v>73.0</c:v>
                </c:pt>
                <c:pt idx="6462">
                  <c:v>73.0</c:v>
                </c:pt>
                <c:pt idx="6463">
                  <c:v>73.0</c:v>
                </c:pt>
                <c:pt idx="6464">
                  <c:v>73.0</c:v>
                </c:pt>
                <c:pt idx="6465">
                  <c:v>73.0</c:v>
                </c:pt>
                <c:pt idx="6466">
                  <c:v>73.0</c:v>
                </c:pt>
                <c:pt idx="6467">
                  <c:v>73.0</c:v>
                </c:pt>
                <c:pt idx="6468">
                  <c:v>73.0</c:v>
                </c:pt>
                <c:pt idx="6469">
                  <c:v>73.0</c:v>
                </c:pt>
                <c:pt idx="6470">
                  <c:v>73.0</c:v>
                </c:pt>
                <c:pt idx="6471">
                  <c:v>73.0</c:v>
                </c:pt>
                <c:pt idx="6472">
                  <c:v>73.0</c:v>
                </c:pt>
                <c:pt idx="6473">
                  <c:v>73.0</c:v>
                </c:pt>
                <c:pt idx="6474">
                  <c:v>74.0</c:v>
                </c:pt>
                <c:pt idx="6475">
                  <c:v>74.0</c:v>
                </c:pt>
                <c:pt idx="6476">
                  <c:v>74.0</c:v>
                </c:pt>
                <c:pt idx="6477">
                  <c:v>75.0</c:v>
                </c:pt>
                <c:pt idx="6478">
                  <c:v>75.0</c:v>
                </c:pt>
                <c:pt idx="6479">
                  <c:v>75.0</c:v>
                </c:pt>
                <c:pt idx="6480">
                  <c:v>75.0</c:v>
                </c:pt>
                <c:pt idx="6481">
                  <c:v>75.0</c:v>
                </c:pt>
                <c:pt idx="6482">
                  <c:v>75.0</c:v>
                </c:pt>
                <c:pt idx="6483">
                  <c:v>75.0</c:v>
                </c:pt>
                <c:pt idx="6484">
                  <c:v>75.0</c:v>
                </c:pt>
                <c:pt idx="6485">
                  <c:v>75.0</c:v>
                </c:pt>
                <c:pt idx="6486">
                  <c:v>75.0</c:v>
                </c:pt>
                <c:pt idx="6487">
                  <c:v>75.0</c:v>
                </c:pt>
                <c:pt idx="6488">
                  <c:v>75.0</c:v>
                </c:pt>
                <c:pt idx="6489">
                  <c:v>75.0</c:v>
                </c:pt>
                <c:pt idx="6490">
                  <c:v>75.0</c:v>
                </c:pt>
                <c:pt idx="6491">
                  <c:v>75.0</c:v>
                </c:pt>
                <c:pt idx="6492">
                  <c:v>75.0</c:v>
                </c:pt>
                <c:pt idx="6493">
                  <c:v>75.0</c:v>
                </c:pt>
                <c:pt idx="6494">
                  <c:v>75.0</c:v>
                </c:pt>
                <c:pt idx="6495">
                  <c:v>75.0</c:v>
                </c:pt>
                <c:pt idx="6496">
                  <c:v>75.0</c:v>
                </c:pt>
                <c:pt idx="6497">
                  <c:v>75.0</c:v>
                </c:pt>
                <c:pt idx="6498">
                  <c:v>75.0</c:v>
                </c:pt>
                <c:pt idx="6499">
                  <c:v>75.0</c:v>
                </c:pt>
                <c:pt idx="6500">
                  <c:v>75.0</c:v>
                </c:pt>
                <c:pt idx="6501">
                  <c:v>75.0</c:v>
                </c:pt>
                <c:pt idx="6502">
                  <c:v>75.0</c:v>
                </c:pt>
                <c:pt idx="6503">
                  <c:v>75.0</c:v>
                </c:pt>
                <c:pt idx="6504">
                  <c:v>75.0</c:v>
                </c:pt>
                <c:pt idx="6505">
                  <c:v>75.0</c:v>
                </c:pt>
                <c:pt idx="6506">
                  <c:v>75.0</c:v>
                </c:pt>
                <c:pt idx="6507">
                  <c:v>75.0</c:v>
                </c:pt>
                <c:pt idx="6508">
                  <c:v>75.0</c:v>
                </c:pt>
                <c:pt idx="6509">
                  <c:v>75.0</c:v>
                </c:pt>
                <c:pt idx="6510">
                  <c:v>75.0</c:v>
                </c:pt>
                <c:pt idx="6511">
                  <c:v>75.0</c:v>
                </c:pt>
                <c:pt idx="6512">
                  <c:v>75.0</c:v>
                </c:pt>
                <c:pt idx="6513">
                  <c:v>75.0</c:v>
                </c:pt>
                <c:pt idx="6514">
                  <c:v>75.0</c:v>
                </c:pt>
                <c:pt idx="6515">
                  <c:v>75.0</c:v>
                </c:pt>
                <c:pt idx="6516">
                  <c:v>75.0</c:v>
                </c:pt>
                <c:pt idx="6517">
                  <c:v>75.0</c:v>
                </c:pt>
                <c:pt idx="6518">
                  <c:v>76.0</c:v>
                </c:pt>
                <c:pt idx="6519">
                  <c:v>76.0</c:v>
                </c:pt>
                <c:pt idx="6520">
                  <c:v>76.0</c:v>
                </c:pt>
                <c:pt idx="6521">
                  <c:v>76.0</c:v>
                </c:pt>
                <c:pt idx="6522">
                  <c:v>76.0</c:v>
                </c:pt>
                <c:pt idx="6523">
                  <c:v>76.0</c:v>
                </c:pt>
                <c:pt idx="6524">
                  <c:v>76.0</c:v>
                </c:pt>
                <c:pt idx="6525">
                  <c:v>76.0</c:v>
                </c:pt>
                <c:pt idx="6526">
                  <c:v>76.0</c:v>
                </c:pt>
                <c:pt idx="6527">
                  <c:v>76.0</c:v>
                </c:pt>
                <c:pt idx="6528">
                  <c:v>76.0</c:v>
                </c:pt>
                <c:pt idx="6529">
                  <c:v>76.0</c:v>
                </c:pt>
                <c:pt idx="6530">
                  <c:v>76.0</c:v>
                </c:pt>
                <c:pt idx="6531">
                  <c:v>76.0</c:v>
                </c:pt>
                <c:pt idx="6532">
                  <c:v>76.0</c:v>
                </c:pt>
                <c:pt idx="6533">
                  <c:v>76.0</c:v>
                </c:pt>
                <c:pt idx="6534">
                  <c:v>76.0</c:v>
                </c:pt>
                <c:pt idx="6535">
                  <c:v>76.0</c:v>
                </c:pt>
                <c:pt idx="6536">
                  <c:v>76.0</c:v>
                </c:pt>
                <c:pt idx="6537">
                  <c:v>76.0</c:v>
                </c:pt>
                <c:pt idx="6538">
                  <c:v>76.0</c:v>
                </c:pt>
                <c:pt idx="6539">
                  <c:v>76.0</c:v>
                </c:pt>
                <c:pt idx="6540">
                  <c:v>76.0</c:v>
                </c:pt>
                <c:pt idx="6541">
                  <c:v>76.0</c:v>
                </c:pt>
                <c:pt idx="6542">
                  <c:v>76.0</c:v>
                </c:pt>
                <c:pt idx="6543">
                  <c:v>76.0</c:v>
                </c:pt>
                <c:pt idx="6544">
                  <c:v>76.0</c:v>
                </c:pt>
                <c:pt idx="6545">
                  <c:v>76.0</c:v>
                </c:pt>
                <c:pt idx="6546">
                  <c:v>76.0</c:v>
                </c:pt>
                <c:pt idx="6547">
                  <c:v>76.0</c:v>
                </c:pt>
                <c:pt idx="6548">
                  <c:v>76.0</c:v>
                </c:pt>
                <c:pt idx="6549">
                  <c:v>76.0</c:v>
                </c:pt>
                <c:pt idx="6550">
                  <c:v>76.0</c:v>
                </c:pt>
                <c:pt idx="6551">
                  <c:v>76.0</c:v>
                </c:pt>
                <c:pt idx="6552">
                  <c:v>76.0</c:v>
                </c:pt>
                <c:pt idx="6553">
                  <c:v>76.0</c:v>
                </c:pt>
                <c:pt idx="6554">
                  <c:v>76.0</c:v>
                </c:pt>
                <c:pt idx="6555">
                  <c:v>76.0</c:v>
                </c:pt>
                <c:pt idx="6556">
                  <c:v>76.0</c:v>
                </c:pt>
                <c:pt idx="6557">
                  <c:v>76.0</c:v>
                </c:pt>
                <c:pt idx="6558">
                  <c:v>76.0</c:v>
                </c:pt>
                <c:pt idx="6559">
                  <c:v>76.0</c:v>
                </c:pt>
                <c:pt idx="6560">
                  <c:v>76.0</c:v>
                </c:pt>
                <c:pt idx="6561">
                  <c:v>76.0</c:v>
                </c:pt>
                <c:pt idx="6562">
                  <c:v>76.0</c:v>
                </c:pt>
                <c:pt idx="6563">
                  <c:v>76.0</c:v>
                </c:pt>
                <c:pt idx="6564">
                  <c:v>76.0</c:v>
                </c:pt>
                <c:pt idx="6565">
                  <c:v>76.0</c:v>
                </c:pt>
                <c:pt idx="6566">
                  <c:v>76.0</c:v>
                </c:pt>
                <c:pt idx="6567">
                  <c:v>76.0</c:v>
                </c:pt>
                <c:pt idx="6568">
                  <c:v>76.0</c:v>
                </c:pt>
                <c:pt idx="6569">
                  <c:v>76.0</c:v>
                </c:pt>
                <c:pt idx="6570">
                  <c:v>76.0</c:v>
                </c:pt>
                <c:pt idx="6571">
                  <c:v>76.0</c:v>
                </c:pt>
                <c:pt idx="6572">
                  <c:v>76.0</c:v>
                </c:pt>
                <c:pt idx="6573">
                  <c:v>76.0</c:v>
                </c:pt>
                <c:pt idx="6574">
                  <c:v>76.0</c:v>
                </c:pt>
                <c:pt idx="6575">
                  <c:v>76.0</c:v>
                </c:pt>
                <c:pt idx="6576">
                  <c:v>76.0</c:v>
                </c:pt>
                <c:pt idx="6577">
                  <c:v>76.0</c:v>
                </c:pt>
                <c:pt idx="6578">
                  <c:v>76.0</c:v>
                </c:pt>
                <c:pt idx="6579">
                  <c:v>76.0</c:v>
                </c:pt>
                <c:pt idx="6580">
                  <c:v>76.0</c:v>
                </c:pt>
                <c:pt idx="6581">
                  <c:v>76.0</c:v>
                </c:pt>
                <c:pt idx="6582">
                  <c:v>76.0</c:v>
                </c:pt>
                <c:pt idx="6583">
                  <c:v>76.0</c:v>
                </c:pt>
                <c:pt idx="6584">
                  <c:v>76.0</c:v>
                </c:pt>
                <c:pt idx="6585">
                  <c:v>76.0</c:v>
                </c:pt>
                <c:pt idx="6586">
                  <c:v>76.0</c:v>
                </c:pt>
                <c:pt idx="6587">
                  <c:v>76.0</c:v>
                </c:pt>
                <c:pt idx="6588">
                  <c:v>76.0</c:v>
                </c:pt>
                <c:pt idx="6589">
                  <c:v>76.0</c:v>
                </c:pt>
                <c:pt idx="6590">
                  <c:v>76.0</c:v>
                </c:pt>
                <c:pt idx="6591">
                  <c:v>76.0</c:v>
                </c:pt>
                <c:pt idx="6592">
                  <c:v>76.0</c:v>
                </c:pt>
                <c:pt idx="6593">
                  <c:v>76.0</c:v>
                </c:pt>
                <c:pt idx="6594">
                  <c:v>76.0</c:v>
                </c:pt>
                <c:pt idx="6595">
                  <c:v>76.0</c:v>
                </c:pt>
                <c:pt idx="6596">
                  <c:v>76.0</c:v>
                </c:pt>
                <c:pt idx="6597">
                  <c:v>76.0</c:v>
                </c:pt>
                <c:pt idx="6598">
                  <c:v>76.0</c:v>
                </c:pt>
                <c:pt idx="6599">
                  <c:v>76.0</c:v>
                </c:pt>
                <c:pt idx="6600">
                  <c:v>76.0</c:v>
                </c:pt>
                <c:pt idx="6601">
                  <c:v>76.0</c:v>
                </c:pt>
                <c:pt idx="6602">
                  <c:v>76.0</c:v>
                </c:pt>
                <c:pt idx="6603">
                  <c:v>76.0</c:v>
                </c:pt>
                <c:pt idx="6604">
                  <c:v>76.0</c:v>
                </c:pt>
                <c:pt idx="6605">
                  <c:v>76.0</c:v>
                </c:pt>
                <c:pt idx="6606">
                  <c:v>76.0</c:v>
                </c:pt>
                <c:pt idx="6607">
                  <c:v>76.0</c:v>
                </c:pt>
                <c:pt idx="6608">
                  <c:v>76.0</c:v>
                </c:pt>
                <c:pt idx="6609">
                  <c:v>76.0</c:v>
                </c:pt>
                <c:pt idx="6610">
                  <c:v>76.0</c:v>
                </c:pt>
                <c:pt idx="6611">
                  <c:v>76.0</c:v>
                </c:pt>
                <c:pt idx="6612">
                  <c:v>76.0</c:v>
                </c:pt>
                <c:pt idx="6613">
                  <c:v>76.0</c:v>
                </c:pt>
                <c:pt idx="6614">
                  <c:v>76.0</c:v>
                </c:pt>
                <c:pt idx="6615">
                  <c:v>76.0</c:v>
                </c:pt>
                <c:pt idx="6616">
                  <c:v>76.0</c:v>
                </c:pt>
                <c:pt idx="6617">
                  <c:v>76.0</c:v>
                </c:pt>
                <c:pt idx="6618">
                  <c:v>76.0</c:v>
                </c:pt>
                <c:pt idx="6619">
                  <c:v>76.0</c:v>
                </c:pt>
                <c:pt idx="6620">
                  <c:v>76.0</c:v>
                </c:pt>
                <c:pt idx="6621">
                  <c:v>76.0</c:v>
                </c:pt>
                <c:pt idx="6622">
                  <c:v>76.0</c:v>
                </c:pt>
                <c:pt idx="6623">
                  <c:v>76.0</c:v>
                </c:pt>
                <c:pt idx="6624">
                  <c:v>76.0</c:v>
                </c:pt>
                <c:pt idx="6625">
                  <c:v>76.0</c:v>
                </c:pt>
                <c:pt idx="6626">
                  <c:v>76.0</c:v>
                </c:pt>
                <c:pt idx="6627">
                  <c:v>76.0</c:v>
                </c:pt>
                <c:pt idx="6628">
                  <c:v>76.0</c:v>
                </c:pt>
                <c:pt idx="6629">
                  <c:v>77.0</c:v>
                </c:pt>
                <c:pt idx="6630">
                  <c:v>78.0</c:v>
                </c:pt>
                <c:pt idx="6631">
                  <c:v>78.0</c:v>
                </c:pt>
                <c:pt idx="6632">
                  <c:v>78.0</c:v>
                </c:pt>
                <c:pt idx="6633">
                  <c:v>78.0</c:v>
                </c:pt>
                <c:pt idx="6634">
                  <c:v>78.0</c:v>
                </c:pt>
                <c:pt idx="6635">
                  <c:v>78.0</c:v>
                </c:pt>
                <c:pt idx="6636">
                  <c:v>78.0</c:v>
                </c:pt>
                <c:pt idx="6637">
                  <c:v>78.0</c:v>
                </c:pt>
                <c:pt idx="6638">
                  <c:v>78.0</c:v>
                </c:pt>
                <c:pt idx="6639">
                  <c:v>78.0</c:v>
                </c:pt>
                <c:pt idx="6640">
                  <c:v>78.0</c:v>
                </c:pt>
                <c:pt idx="6641">
                  <c:v>78.0</c:v>
                </c:pt>
                <c:pt idx="6642">
                  <c:v>78.0</c:v>
                </c:pt>
                <c:pt idx="6643">
                  <c:v>78.0</c:v>
                </c:pt>
                <c:pt idx="6644">
                  <c:v>78.0</c:v>
                </c:pt>
                <c:pt idx="6645">
                  <c:v>78.0</c:v>
                </c:pt>
                <c:pt idx="6646">
                  <c:v>78.0</c:v>
                </c:pt>
                <c:pt idx="6647">
                  <c:v>78.0</c:v>
                </c:pt>
                <c:pt idx="6648">
                  <c:v>78.0</c:v>
                </c:pt>
                <c:pt idx="6649">
                  <c:v>78.0</c:v>
                </c:pt>
                <c:pt idx="6650">
                  <c:v>78.0</c:v>
                </c:pt>
                <c:pt idx="6651">
                  <c:v>78.0</c:v>
                </c:pt>
                <c:pt idx="6652">
                  <c:v>79.0</c:v>
                </c:pt>
                <c:pt idx="6653">
                  <c:v>80.0</c:v>
                </c:pt>
                <c:pt idx="6654">
                  <c:v>80.0</c:v>
                </c:pt>
                <c:pt idx="6655">
                  <c:v>80.0</c:v>
                </c:pt>
                <c:pt idx="6656">
                  <c:v>80.0</c:v>
                </c:pt>
                <c:pt idx="6657">
                  <c:v>80.0</c:v>
                </c:pt>
                <c:pt idx="6658">
                  <c:v>80.0</c:v>
                </c:pt>
                <c:pt idx="6659">
                  <c:v>80.0</c:v>
                </c:pt>
                <c:pt idx="6660">
                  <c:v>80.0</c:v>
                </c:pt>
                <c:pt idx="6661">
                  <c:v>80.0</c:v>
                </c:pt>
                <c:pt idx="6662">
                  <c:v>80.0</c:v>
                </c:pt>
                <c:pt idx="6663">
                  <c:v>80.0</c:v>
                </c:pt>
                <c:pt idx="6664">
                  <c:v>80.0</c:v>
                </c:pt>
                <c:pt idx="6665">
                  <c:v>80.0</c:v>
                </c:pt>
                <c:pt idx="6666">
                  <c:v>80.0</c:v>
                </c:pt>
                <c:pt idx="6667">
                  <c:v>80.0</c:v>
                </c:pt>
                <c:pt idx="6668">
                  <c:v>80.0</c:v>
                </c:pt>
                <c:pt idx="6669">
                  <c:v>80.0</c:v>
                </c:pt>
                <c:pt idx="6670">
                  <c:v>80.0</c:v>
                </c:pt>
                <c:pt idx="6671">
                  <c:v>80.0</c:v>
                </c:pt>
                <c:pt idx="6672">
                  <c:v>80.0</c:v>
                </c:pt>
                <c:pt idx="6673">
                  <c:v>80.0</c:v>
                </c:pt>
                <c:pt idx="6674">
                  <c:v>80.0</c:v>
                </c:pt>
                <c:pt idx="6675">
                  <c:v>80.0</c:v>
                </c:pt>
                <c:pt idx="6676">
                  <c:v>80.0</c:v>
                </c:pt>
                <c:pt idx="6677">
                  <c:v>80.0</c:v>
                </c:pt>
                <c:pt idx="6678">
                  <c:v>80.0</c:v>
                </c:pt>
                <c:pt idx="6679">
                  <c:v>80.0</c:v>
                </c:pt>
                <c:pt idx="6680">
                  <c:v>80.0</c:v>
                </c:pt>
                <c:pt idx="6681">
                  <c:v>80.0</c:v>
                </c:pt>
                <c:pt idx="6682">
                  <c:v>80.0</c:v>
                </c:pt>
                <c:pt idx="6683">
                  <c:v>80.0</c:v>
                </c:pt>
                <c:pt idx="6684">
                  <c:v>80.0</c:v>
                </c:pt>
                <c:pt idx="6685">
                  <c:v>80.0</c:v>
                </c:pt>
                <c:pt idx="6686">
                  <c:v>80.0</c:v>
                </c:pt>
                <c:pt idx="6687">
                  <c:v>80.0</c:v>
                </c:pt>
                <c:pt idx="6688">
                  <c:v>80.0</c:v>
                </c:pt>
                <c:pt idx="6689">
                  <c:v>80.0</c:v>
                </c:pt>
                <c:pt idx="6690">
                  <c:v>80.0</c:v>
                </c:pt>
                <c:pt idx="6691">
                  <c:v>80.0</c:v>
                </c:pt>
                <c:pt idx="6692">
                  <c:v>80.0</c:v>
                </c:pt>
                <c:pt idx="6693">
                  <c:v>80.0</c:v>
                </c:pt>
                <c:pt idx="6694">
                  <c:v>80.0</c:v>
                </c:pt>
                <c:pt idx="6695">
                  <c:v>80.0</c:v>
                </c:pt>
                <c:pt idx="6696">
                  <c:v>80.0</c:v>
                </c:pt>
                <c:pt idx="6697">
                  <c:v>80.0</c:v>
                </c:pt>
                <c:pt idx="6698">
                  <c:v>80.0</c:v>
                </c:pt>
                <c:pt idx="6699">
                  <c:v>81.0</c:v>
                </c:pt>
                <c:pt idx="6700">
                  <c:v>81.0</c:v>
                </c:pt>
                <c:pt idx="6701">
                  <c:v>81.0</c:v>
                </c:pt>
                <c:pt idx="6702">
                  <c:v>81.0</c:v>
                </c:pt>
                <c:pt idx="6703">
                  <c:v>81.0</c:v>
                </c:pt>
                <c:pt idx="6704">
                  <c:v>81.0</c:v>
                </c:pt>
                <c:pt idx="6705">
                  <c:v>81.0</c:v>
                </c:pt>
                <c:pt idx="6706">
                  <c:v>81.0</c:v>
                </c:pt>
                <c:pt idx="6707">
                  <c:v>81.0</c:v>
                </c:pt>
                <c:pt idx="6708">
                  <c:v>81.0</c:v>
                </c:pt>
                <c:pt idx="6709">
                  <c:v>81.0</c:v>
                </c:pt>
                <c:pt idx="6710">
                  <c:v>81.0</c:v>
                </c:pt>
                <c:pt idx="6711">
                  <c:v>81.0</c:v>
                </c:pt>
                <c:pt idx="6712">
                  <c:v>81.0</c:v>
                </c:pt>
                <c:pt idx="6713">
                  <c:v>81.0</c:v>
                </c:pt>
                <c:pt idx="6714">
                  <c:v>81.0</c:v>
                </c:pt>
                <c:pt idx="6715">
                  <c:v>81.0</c:v>
                </c:pt>
                <c:pt idx="6716">
                  <c:v>81.0</c:v>
                </c:pt>
                <c:pt idx="6717">
                  <c:v>81.0</c:v>
                </c:pt>
                <c:pt idx="6718">
                  <c:v>81.0</c:v>
                </c:pt>
                <c:pt idx="6719">
                  <c:v>81.0</c:v>
                </c:pt>
                <c:pt idx="6720">
                  <c:v>81.0</c:v>
                </c:pt>
                <c:pt idx="6721">
                  <c:v>81.0</c:v>
                </c:pt>
                <c:pt idx="6722">
                  <c:v>81.0</c:v>
                </c:pt>
                <c:pt idx="6723">
                  <c:v>81.0</c:v>
                </c:pt>
                <c:pt idx="6724">
                  <c:v>81.0</c:v>
                </c:pt>
                <c:pt idx="6725">
                  <c:v>81.0</c:v>
                </c:pt>
                <c:pt idx="6726">
                  <c:v>81.0</c:v>
                </c:pt>
                <c:pt idx="6727">
                  <c:v>81.0</c:v>
                </c:pt>
                <c:pt idx="6728">
                  <c:v>81.0</c:v>
                </c:pt>
                <c:pt idx="6729">
                  <c:v>81.0</c:v>
                </c:pt>
                <c:pt idx="6730">
                  <c:v>81.0</c:v>
                </c:pt>
                <c:pt idx="6731">
                  <c:v>81.0</c:v>
                </c:pt>
                <c:pt idx="6732">
                  <c:v>81.0</c:v>
                </c:pt>
                <c:pt idx="6733">
                  <c:v>81.0</c:v>
                </c:pt>
                <c:pt idx="6734">
                  <c:v>81.0</c:v>
                </c:pt>
                <c:pt idx="6735">
                  <c:v>81.0</c:v>
                </c:pt>
                <c:pt idx="6736">
                  <c:v>81.0</c:v>
                </c:pt>
                <c:pt idx="6737">
                  <c:v>81.0</c:v>
                </c:pt>
                <c:pt idx="6738">
                  <c:v>81.0</c:v>
                </c:pt>
                <c:pt idx="6739">
                  <c:v>81.0</c:v>
                </c:pt>
                <c:pt idx="6740">
                  <c:v>81.0</c:v>
                </c:pt>
                <c:pt idx="6741">
                  <c:v>81.0</c:v>
                </c:pt>
                <c:pt idx="6742">
                  <c:v>81.0</c:v>
                </c:pt>
                <c:pt idx="6743">
                  <c:v>81.0</c:v>
                </c:pt>
                <c:pt idx="6744">
                  <c:v>81.0</c:v>
                </c:pt>
                <c:pt idx="6745">
                  <c:v>81.0</c:v>
                </c:pt>
                <c:pt idx="6746">
                  <c:v>81.0</c:v>
                </c:pt>
                <c:pt idx="6747">
                  <c:v>81.0</c:v>
                </c:pt>
                <c:pt idx="6748">
                  <c:v>81.0</c:v>
                </c:pt>
                <c:pt idx="6749">
                  <c:v>81.0</c:v>
                </c:pt>
                <c:pt idx="6750">
                  <c:v>81.0</c:v>
                </c:pt>
                <c:pt idx="6751">
                  <c:v>81.0</c:v>
                </c:pt>
                <c:pt idx="6752">
                  <c:v>81.0</c:v>
                </c:pt>
                <c:pt idx="6753">
                  <c:v>81.0</c:v>
                </c:pt>
                <c:pt idx="6754">
                  <c:v>81.0</c:v>
                </c:pt>
                <c:pt idx="6755">
                  <c:v>81.0</c:v>
                </c:pt>
                <c:pt idx="6756">
                  <c:v>81.0</c:v>
                </c:pt>
                <c:pt idx="6757">
                  <c:v>81.0</c:v>
                </c:pt>
                <c:pt idx="6758">
                  <c:v>81.0</c:v>
                </c:pt>
                <c:pt idx="6759">
                  <c:v>81.0</c:v>
                </c:pt>
                <c:pt idx="6760">
                  <c:v>81.0</c:v>
                </c:pt>
                <c:pt idx="6761">
                  <c:v>81.0</c:v>
                </c:pt>
                <c:pt idx="6762">
                  <c:v>81.0</c:v>
                </c:pt>
                <c:pt idx="6763">
                  <c:v>81.0</c:v>
                </c:pt>
                <c:pt idx="6764">
                  <c:v>81.0</c:v>
                </c:pt>
                <c:pt idx="6765">
                  <c:v>81.0</c:v>
                </c:pt>
                <c:pt idx="6766">
                  <c:v>81.0</c:v>
                </c:pt>
                <c:pt idx="6767">
                  <c:v>81.0</c:v>
                </c:pt>
                <c:pt idx="6768">
                  <c:v>81.0</c:v>
                </c:pt>
                <c:pt idx="6769">
                  <c:v>81.0</c:v>
                </c:pt>
                <c:pt idx="6770">
                  <c:v>81.0</c:v>
                </c:pt>
                <c:pt idx="6771">
                  <c:v>81.0</c:v>
                </c:pt>
                <c:pt idx="6772">
                  <c:v>81.0</c:v>
                </c:pt>
                <c:pt idx="6773">
                  <c:v>81.0</c:v>
                </c:pt>
                <c:pt idx="6774">
                  <c:v>81.0</c:v>
                </c:pt>
                <c:pt idx="6775">
                  <c:v>81.0</c:v>
                </c:pt>
                <c:pt idx="6776">
                  <c:v>81.0</c:v>
                </c:pt>
                <c:pt idx="6777">
                  <c:v>81.0</c:v>
                </c:pt>
                <c:pt idx="6778">
                  <c:v>81.0</c:v>
                </c:pt>
                <c:pt idx="6779">
                  <c:v>81.0</c:v>
                </c:pt>
                <c:pt idx="6780">
                  <c:v>81.0</c:v>
                </c:pt>
                <c:pt idx="6781">
                  <c:v>81.0</c:v>
                </c:pt>
                <c:pt idx="6782">
                  <c:v>81.0</c:v>
                </c:pt>
                <c:pt idx="6783">
                  <c:v>81.0</c:v>
                </c:pt>
                <c:pt idx="6784">
                  <c:v>81.0</c:v>
                </c:pt>
                <c:pt idx="6785">
                  <c:v>81.0</c:v>
                </c:pt>
                <c:pt idx="6786">
                  <c:v>81.0</c:v>
                </c:pt>
                <c:pt idx="6787">
                  <c:v>81.0</c:v>
                </c:pt>
                <c:pt idx="6788">
                  <c:v>81.0</c:v>
                </c:pt>
                <c:pt idx="6789">
                  <c:v>81.0</c:v>
                </c:pt>
                <c:pt idx="6790">
                  <c:v>81.0</c:v>
                </c:pt>
                <c:pt idx="6791">
                  <c:v>81.0</c:v>
                </c:pt>
                <c:pt idx="6792">
                  <c:v>81.0</c:v>
                </c:pt>
                <c:pt idx="6793">
                  <c:v>81.0</c:v>
                </c:pt>
                <c:pt idx="6794">
                  <c:v>81.0</c:v>
                </c:pt>
                <c:pt idx="6795">
                  <c:v>81.0</c:v>
                </c:pt>
                <c:pt idx="6796">
                  <c:v>81.0</c:v>
                </c:pt>
                <c:pt idx="6797">
                  <c:v>81.0</c:v>
                </c:pt>
                <c:pt idx="6798">
                  <c:v>81.0</c:v>
                </c:pt>
                <c:pt idx="6799">
                  <c:v>81.0</c:v>
                </c:pt>
                <c:pt idx="6800">
                  <c:v>81.0</c:v>
                </c:pt>
                <c:pt idx="6801">
                  <c:v>81.0</c:v>
                </c:pt>
                <c:pt idx="6802">
                  <c:v>81.0</c:v>
                </c:pt>
                <c:pt idx="6803">
                  <c:v>81.0</c:v>
                </c:pt>
                <c:pt idx="6804">
                  <c:v>81.0</c:v>
                </c:pt>
                <c:pt idx="6805">
                  <c:v>81.0</c:v>
                </c:pt>
                <c:pt idx="6806">
                  <c:v>81.0</c:v>
                </c:pt>
                <c:pt idx="6807">
                  <c:v>81.0</c:v>
                </c:pt>
                <c:pt idx="6808">
                  <c:v>81.0</c:v>
                </c:pt>
                <c:pt idx="6809">
                  <c:v>81.0</c:v>
                </c:pt>
                <c:pt idx="6810">
                  <c:v>81.0</c:v>
                </c:pt>
                <c:pt idx="6811">
                  <c:v>81.0</c:v>
                </c:pt>
                <c:pt idx="6812">
                  <c:v>81.0</c:v>
                </c:pt>
                <c:pt idx="6813">
                  <c:v>81.0</c:v>
                </c:pt>
                <c:pt idx="6814">
                  <c:v>81.0</c:v>
                </c:pt>
                <c:pt idx="6815">
                  <c:v>81.0</c:v>
                </c:pt>
                <c:pt idx="6816">
                  <c:v>81.0</c:v>
                </c:pt>
                <c:pt idx="6817">
                  <c:v>81.0</c:v>
                </c:pt>
                <c:pt idx="6818">
                  <c:v>81.0</c:v>
                </c:pt>
                <c:pt idx="6819">
                  <c:v>81.0</c:v>
                </c:pt>
                <c:pt idx="6820">
                  <c:v>81.0</c:v>
                </c:pt>
                <c:pt idx="6821">
                  <c:v>81.0</c:v>
                </c:pt>
                <c:pt idx="6822">
                  <c:v>81.0</c:v>
                </c:pt>
                <c:pt idx="6823">
                  <c:v>81.0</c:v>
                </c:pt>
                <c:pt idx="6824">
                  <c:v>81.0</c:v>
                </c:pt>
                <c:pt idx="6825">
                  <c:v>81.0</c:v>
                </c:pt>
                <c:pt idx="6826">
                  <c:v>81.0</c:v>
                </c:pt>
                <c:pt idx="6827">
                  <c:v>81.0</c:v>
                </c:pt>
                <c:pt idx="6828">
                  <c:v>81.0</c:v>
                </c:pt>
                <c:pt idx="6829">
                  <c:v>81.0</c:v>
                </c:pt>
                <c:pt idx="6830">
                  <c:v>82.0</c:v>
                </c:pt>
                <c:pt idx="6831">
                  <c:v>82.0</c:v>
                </c:pt>
                <c:pt idx="6832">
                  <c:v>82.0</c:v>
                </c:pt>
                <c:pt idx="6833">
                  <c:v>83.0</c:v>
                </c:pt>
                <c:pt idx="6834">
                  <c:v>83.0</c:v>
                </c:pt>
                <c:pt idx="6835">
                  <c:v>83.0</c:v>
                </c:pt>
                <c:pt idx="6836">
                  <c:v>83.0</c:v>
                </c:pt>
                <c:pt idx="6837">
                  <c:v>83.0</c:v>
                </c:pt>
                <c:pt idx="6838">
                  <c:v>84.0</c:v>
                </c:pt>
                <c:pt idx="6839">
                  <c:v>84.0</c:v>
                </c:pt>
                <c:pt idx="6840">
                  <c:v>84.0</c:v>
                </c:pt>
                <c:pt idx="6841">
                  <c:v>84.0</c:v>
                </c:pt>
                <c:pt idx="6842">
                  <c:v>84.0</c:v>
                </c:pt>
                <c:pt idx="6843">
                  <c:v>84.0</c:v>
                </c:pt>
                <c:pt idx="6844">
                  <c:v>84.0</c:v>
                </c:pt>
                <c:pt idx="6845">
                  <c:v>84.0</c:v>
                </c:pt>
                <c:pt idx="6846">
                  <c:v>84.0</c:v>
                </c:pt>
                <c:pt idx="6847">
                  <c:v>84.0</c:v>
                </c:pt>
                <c:pt idx="6848">
                  <c:v>84.0</c:v>
                </c:pt>
                <c:pt idx="6849">
                  <c:v>84.0</c:v>
                </c:pt>
                <c:pt idx="6850">
                  <c:v>84.0</c:v>
                </c:pt>
                <c:pt idx="6851">
                  <c:v>84.0</c:v>
                </c:pt>
                <c:pt idx="6852">
                  <c:v>84.0</c:v>
                </c:pt>
                <c:pt idx="6853">
                  <c:v>84.0</c:v>
                </c:pt>
                <c:pt idx="6854">
                  <c:v>84.0</c:v>
                </c:pt>
                <c:pt idx="6855">
                  <c:v>84.0</c:v>
                </c:pt>
                <c:pt idx="6856">
                  <c:v>84.0</c:v>
                </c:pt>
                <c:pt idx="6857">
                  <c:v>84.0</c:v>
                </c:pt>
                <c:pt idx="6858">
                  <c:v>84.0</c:v>
                </c:pt>
                <c:pt idx="6859">
                  <c:v>84.0</c:v>
                </c:pt>
                <c:pt idx="6860">
                  <c:v>84.0</c:v>
                </c:pt>
                <c:pt idx="6861">
                  <c:v>84.0</c:v>
                </c:pt>
                <c:pt idx="6862">
                  <c:v>84.0</c:v>
                </c:pt>
                <c:pt idx="6863">
                  <c:v>84.0</c:v>
                </c:pt>
                <c:pt idx="6864">
                  <c:v>84.0</c:v>
                </c:pt>
                <c:pt idx="6865">
                  <c:v>84.0</c:v>
                </c:pt>
                <c:pt idx="6866">
                  <c:v>84.0</c:v>
                </c:pt>
                <c:pt idx="6867">
                  <c:v>84.0</c:v>
                </c:pt>
                <c:pt idx="6868">
                  <c:v>84.0</c:v>
                </c:pt>
                <c:pt idx="6869">
                  <c:v>84.0</c:v>
                </c:pt>
                <c:pt idx="6870">
                  <c:v>84.0</c:v>
                </c:pt>
                <c:pt idx="6871">
                  <c:v>84.0</c:v>
                </c:pt>
                <c:pt idx="6872">
                  <c:v>84.0</c:v>
                </c:pt>
                <c:pt idx="6873">
                  <c:v>84.0</c:v>
                </c:pt>
                <c:pt idx="6874">
                  <c:v>84.0</c:v>
                </c:pt>
                <c:pt idx="6875">
                  <c:v>84.0</c:v>
                </c:pt>
                <c:pt idx="6876">
                  <c:v>84.0</c:v>
                </c:pt>
                <c:pt idx="6877">
                  <c:v>84.0</c:v>
                </c:pt>
                <c:pt idx="6878">
                  <c:v>85.0</c:v>
                </c:pt>
                <c:pt idx="6879">
                  <c:v>85.0</c:v>
                </c:pt>
                <c:pt idx="6880">
                  <c:v>85.0</c:v>
                </c:pt>
                <c:pt idx="6881">
                  <c:v>85.0</c:v>
                </c:pt>
                <c:pt idx="6882">
                  <c:v>85.0</c:v>
                </c:pt>
                <c:pt idx="6883">
                  <c:v>85.0</c:v>
                </c:pt>
                <c:pt idx="6884">
                  <c:v>85.0</c:v>
                </c:pt>
                <c:pt idx="6885">
                  <c:v>85.0</c:v>
                </c:pt>
                <c:pt idx="6886">
                  <c:v>85.0</c:v>
                </c:pt>
                <c:pt idx="6887">
                  <c:v>85.0</c:v>
                </c:pt>
                <c:pt idx="6888">
                  <c:v>85.0</c:v>
                </c:pt>
                <c:pt idx="6889">
                  <c:v>85.0</c:v>
                </c:pt>
                <c:pt idx="6890">
                  <c:v>85.0</c:v>
                </c:pt>
                <c:pt idx="6891">
                  <c:v>85.0</c:v>
                </c:pt>
                <c:pt idx="6892">
                  <c:v>85.0</c:v>
                </c:pt>
                <c:pt idx="6893">
                  <c:v>85.0</c:v>
                </c:pt>
                <c:pt idx="6894">
                  <c:v>85.0</c:v>
                </c:pt>
                <c:pt idx="6895">
                  <c:v>85.0</c:v>
                </c:pt>
                <c:pt idx="6896">
                  <c:v>85.0</c:v>
                </c:pt>
                <c:pt idx="6897">
                  <c:v>85.0</c:v>
                </c:pt>
                <c:pt idx="6898">
                  <c:v>85.0</c:v>
                </c:pt>
                <c:pt idx="6899">
                  <c:v>85.0</c:v>
                </c:pt>
                <c:pt idx="6900">
                  <c:v>85.0</c:v>
                </c:pt>
                <c:pt idx="6901">
                  <c:v>85.0</c:v>
                </c:pt>
                <c:pt idx="6902">
                  <c:v>85.0</c:v>
                </c:pt>
                <c:pt idx="6903">
                  <c:v>85.0</c:v>
                </c:pt>
                <c:pt idx="6904">
                  <c:v>85.0</c:v>
                </c:pt>
                <c:pt idx="6905">
                  <c:v>85.0</c:v>
                </c:pt>
                <c:pt idx="6906">
                  <c:v>85.0</c:v>
                </c:pt>
                <c:pt idx="6907">
                  <c:v>85.0</c:v>
                </c:pt>
                <c:pt idx="6908">
                  <c:v>85.0</c:v>
                </c:pt>
                <c:pt idx="6909">
                  <c:v>85.0</c:v>
                </c:pt>
                <c:pt idx="6910">
                  <c:v>85.0</c:v>
                </c:pt>
                <c:pt idx="6911">
                  <c:v>85.0</c:v>
                </c:pt>
                <c:pt idx="6912">
                  <c:v>85.0</c:v>
                </c:pt>
                <c:pt idx="6913">
                  <c:v>85.0</c:v>
                </c:pt>
                <c:pt idx="6914">
                  <c:v>85.0</c:v>
                </c:pt>
                <c:pt idx="6915">
                  <c:v>85.0</c:v>
                </c:pt>
                <c:pt idx="6916">
                  <c:v>85.0</c:v>
                </c:pt>
                <c:pt idx="6917">
                  <c:v>86.0</c:v>
                </c:pt>
                <c:pt idx="6918">
                  <c:v>86.0</c:v>
                </c:pt>
                <c:pt idx="6919">
                  <c:v>86.0</c:v>
                </c:pt>
                <c:pt idx="6920">
                  <c:v>87.0</c:v>
                </c:pt>
                <c:pt idx="6921">
                  <c:v>87.0</c:v>
                </c:pt>
                <c:pt idx="6922">
                  <c:v>87.0</c:v>
                </c:pt>
                <c:pt idx="6923">
                  <c:v>87.0</c:v>
                </c:pt>
                <c:pt idx="6924">
                  <c:v>87.0</c:v>
                </c:pt>
                <c:pt idx="6925">
                  <c:v>87.0</c:v>
                </c:pt>
                <c:pt idx="6926">
                  <c:v>87.0</c:v>
                </c:pt>
                <c:pt idx="6927">
                  <c:v>87.0</c:v>
                </c:pt>
                <c:pt idx="6928">
                  <c:v>87.0</c:v>
                </c:pt>
                <c:pt idx="6929">
                  <c:v>87.0</c:v>
                </c:pt>
                <c:pt idx="6930">
                  <c:v>87.0</c:v>
                </c:pt>
                <c:pt idx="6931">
                  <c:v>87.0</c:v>
                </c:pt>
                <c:pt idx="6932">
                  <c:v>87.0</c:v>
                </c:pt>
                <c:pt idx="6933">
                  <c:v>87.0</c:v>
                </c:pt>
                <c:pt idx="6934">
                  <c:v>87.0</c:v>
                </c:pt>
                <c:pt idx="6935">
                  <c:v>87.0</c:v>
                </c:pt>
                <c:pt idx="6936">
                  <c:v>87.0</c:v>
                </c:pt>
                <c:pt idx="6937">
                  <c:v>87.0</c:v>
                </c:pt>
                <c:pt idx="6938">
                  <c:v>87.0</c:v>
                </c:pt>
                <c:pt idx="6939">
                  <c:v>87.0</c:v>
                </c:pt>
                <c:pt idx="6940">
                  <c:v>87.0</c:v>
                </c:pt>
                <c:pt idx="6941">
                  <c:v>87.0</c:v>
                </c:pt>
                <c:pt idx="6942">
                  <c:v>88.0</c:v>
                </c:pt>
                <c:pt idx="6943">
                  <c:v>89.0</c:v>
                </c:pt>
                <c:pt idx="6944">
                  <c:v>89.0</c:v>
                </c:pt>
                <c:pt idx="6945">
                  <c:v>89.0</c:v>
                </c:pt>
                <c:pt idx="6946">
                  <c:v>89.0</c:v>
                </c:pt>
                <c:pt idx="6947">
                  <c:v>89.0</c:v>
                </c:pt>
                <c:pt idx="6948">
                  <c:v>89.0</c:v>
                </c:pt>
                <c:pt idx="6949">
                  <c:v>89.0</c:v>
                </c:pt>
                <c:pt idx="6950">
                  <c:v>89.0</c:v>
                </c:pt>
                <c:pt idx="6951">
                  <c:v>89.0</c:v>
                </c:pt>
                <c:pt idx="6952">
                  <c:v>89.0</c:v>
                </c:pt>
                <c:pt idx="6953">
                  <c:v>89.0</c:v>
                </c:pt>
                <c:pt idx="6954">
                  <c:v>89.0</c:v>
                </c:pt>
                <c:pt idx="6955">
                  <c:v>89.0</c:v>
                </c:pt>
                <c:pt idx="6956">
                  <c:v>89.0</c:v>
                </c:pt>
                <c:pt idx="6957">
                  <c:v>89.0</c:v>
                </c:pt>
                <c:pt idx="6958">
                  <c:v>89.0</c:v>
                </c:pt>
                <c:pt idx="6959">
                  <c:v>89.0</c:v>
                </c:pt>
                <c:pt idx="6960">
                  <c:v>89.0</c:v>
                </c:pt>
                <c:pt idx="6961">
                  <c:v>89.0</c:v>
                </c:pt>
                <c:pt idx="6962">
                  <c:v>89.0</c:v>
                </c:pt>
                <c:pt idx="6963">
                  <c:v>89.0</c:v>
                </c:pt>
                <c:pt idx="6964">
                  <c:v>89.0</c:v>
                </c:pt>
                <c:pt idx="6965">
                  <c:v>89.0</c:v>
                </c:pt>
                <c:pt idx="6966">
                  <c:v>89.0</c:v>
                </c:pt>
                <c:pt idx="6967">
                  <c:v>89.0</c:v>
                </c:pt>
                <c:pt idx="6968">
                  <c:v>89.0</c:v>
                </c:pt>
                <c:pt idx="6969">
                  <c:v>89.0</c:v>
                </c:pt>
                <c:pt idx="6970">
                  <c:v>89.0</c:v>
                </c:pt>
                <c:pt idx="6971">
                  <c:v>89.0</c:v>
                </c:pt>
                <c:pt idx="6972">
                  <c:v>89.0</c:v>
                </c:pt>
                <c:pt idx="6973">
                  <c:v>89.0</c:v>
                </c:pt>
                <c:pt idx="6974">
                  <c:v>89.0</c:v>
                </c:pt>
                <c:pt idx="6975">
                  <c:v>89.0</c:v>
                </c:pt>
                <c:pt idx="6976">
                  <c:v>89.0</c:v>
                </c:pt>
                <c:pt idx="6977">
                  <c:v>89.0</c:v>
                </c:pt>
                <c:pt idx="6978">
                  <c:v>90.0</c:v>
                </c:pt>
                <c:pt idx="6979">
                  <c:v>91.0</c:v>
                </c:pt>
                <c:pt idx="6980">
                  <c:v>91.0</c:v>
                </c:pt>
                <c:pt idx="6981">
                  <c:v>91.0</c:v>
                </c:pt>
                <c:pt idx="6982">
                  <c:v>91.0</c:v>
                </c:pt>
                <c:pt idx="6983">
                  <c:v>91.0</c:v>
                </c:pt>
                <c:pt idx="6984">
                  <c:v>91.0</c:v>
                </c:pt>
                <c:pt idx="6985">
                  <c:v>91.0</c:v>
                </c:pt>
                <c:pt idx="6986">
                  <c:v>91.0</c:v>
                </c:pt>
                <c:pt idx="6987">
                  <c:v>91.0</c:v>
                </c:pt>
                <c:pt idx="6988">
                  <c:v>91.0</c:v>
                </c:pt>
                <c:pt idx="6989">
                  <c:v>91.0</c:v>
                </c:pt>
                <c:pt idx="6990">
                  <c:v>91.0</c:v>
                </c:pt>
                <c:pt idx="6991">
                  <c:v>91.0</c:v>
                </c:pt>
                <c:pt idx="6992">
                  <c:v>91.0</c:v>
                </c:pt>
                <c:pt idx="6993">
                  <c:v>91.0</c:v>
                </c:pt>
                <c:pt idx="6994">
                  <c:v>91.0</c:v>
                </c:pt>
                <c:pt idx="6995">
                  <c:v>92.0</c:v>
                </c:pt>
                <c:pt idx="6996">
                  <c:v>92.0</c:v>
                </c:pt>
                <c:pt idx="6997">
                  <c:v>92.0</c:v>
                </c:pt>
                <c:pt idx="6998">
                  <c:v>92.0</c:v>
                </c:pt>
                <c:pt idx="6999">
                  <c:v>92.0</c:v>
                </c:pt>
                <c:pt idx="7000">
                  <c:v>92.0</c:v>
                </c:pt>
                <c:pt idx="7001">
                  <c:v>92.0</c:v>
                </c:pt>
                <c:pt idx="7002">
                  <c:v>92.0</c:v>
                </c:pt>
                <c:pt idx="7003">
                  <c:v>92.0</c:v>
                </c:pt>
                <c:pt idx="7004">
                  <c:v>92.0</c:v>
                </c:pt>
                <c:pt idx="7005">
                  <c:v>92.0</c:v>
                </c:pt>
                <c:pt idx="7006">
                  <c:v>92.0</c:v>
                </c:pt>
                <c:pt idx="7007">
                  <c:v>92.0</c:v>
                </c:pt>
                <c:pt idx="7008">
                  <c:v>92.0</c:v>
                </c:pt>
                <c:pt idx="7009">
                  <c:v>92.0</c:v>
                </c:pt>
                <c:pt idx="7010">
                  <c:v>92.0</c:v>
                </c:pt>
                <c:pt idx="7011">
                  <c:v>92.0</c:v>
                </c:pt>
                <c:pt idx="7012">
                  <c:v>92.0</c:v>
                </c:pt>
                <c:pt idx="7013">
                  <c:v>92.0</c:v>
                </c:pt>
                <c:pt idx="7014">
                  <c:v>92.0</c:v>
                </c:pt>
                <c:pt idx="7015">
                  <c:v>92.0</c:v>
                </c:pt>
                <c:pt idx="7016">
                  <c:v>92.0</c:v>
                </c:pt>
                <c:pt idx="7017">
                  <c:v>92.0</c:v>
                </c:pt>
                <c:pt idx="7018">
                  <c:v>92.0</c:v>
                </c:pt>
                <c:pt idx="7019">
                  <c:v>92.0</c:v>
                </c:pt>
                <c:pt idx="7020">
                  <c:v>92.0</c:v>
                </c:pt>
                <c:pt idx="7021">
                  <c:v>92.0</c:v>
                </c:pt>
                <c:pt idx="7022">
                  <c:v>92.0</c:v>
                </c:pt>
                <c:pt idx="7023">
                  <c:v>92.0</c:v>
                </c:pt>
                <c:pt idx="7024">
                  <c:v>92.0</c:v>
                </c:pt>
                <c:pt idx="7025">
                  <c:v>92.0</c:v>
                </c:pt>
                <c:pt idx="7026">
                  <c:v>92.0</c:v>
                </c:pt>
                <c:pt idx="7027">
                  <c:v>92.0</c:v>
                </c:pt>
                <c:pt idx="7028">
                  <c:v>92.0</c:v>
                </c:pt>
                <c:pt idx="7029">
                  <c:v>92.0</c:v>
                </c:pt>
                <c:pt idx="7030">
                  <c:v>92.0</c:v>
                </c:pt>
                <c:pt idx="7031">
                  <c:v>92.0</c:v>
                </c:pt>
                <c:pt idx="7032">
                  <c:v>92.0</c:v>
                </c:pt>
                <c:pt idx="7033">
                  <c:v>92.0</c:v>
                </c:pt>
                <c:pt idx="7034">
                  <c:v>92.0</c:v>
                </c:pt>
                <c:pt idx="7035">
                  <c:v>92.0</c:v>
                </c:pt>
                <c:pt idx="7036">
                  <c:v>92.0</c:v>
                </c:pt>
                <c:pt idx="7037">
                  <c:v>92.0</c:v>
                </c:pt>
                <c:pt idx="7038">
                  <c:v>92.0</c:v>
                </c:pt>
                <c:pt idx="7039">
                  <c:v>92.0</c:v>
                </c:pt>
                <c:pt idx="7040">
                  <c:v>92.0</c:v>
                </c:pt>
                <c:pt idx="7041">
                  <c:v>92.0</c:v>
                </c:pt>
                <c:pt idx="7042">
                  <c:v>92.0</c:v>
                </c:pt>
                <c:pt idx="7043">
                  <c:v>92.0</c:v>
                </c:pt>
                <c:pt idx="7044">
                  <c:v>92.0</c:v>
                </c:pt>
                <c:pt idx="7045">
                  <c:v>92.0</c:v>
                </c:pt>
                <c:pt idx="7046">
                  <c:v>92.0</c:v>
                </c:pt>
                <c:pt idx="7047">
                  <c:v>92.0</c:v>
                </c:pt>
                <c:pt idx="7048">
                  <c:v>92.0</c:v>
                </c:pt>
                <c:pt idx="7049">
                  <c:v>92.0</c:v>
                </c:pt>
                <c:pt idx="7050">
                  <c:v>92.0</c:v>
                </c:pt>
                <c:pt idx="7051">
                  <c:v>92.0</c:v>
                </c:pt>
                <c:pt idx="7052">
                  <c:v>92.0</c:v>
                </c:pt>
                <c:pt idx="7053">
                  <c:v>92.0</c:v>
                </c:pt>
                <c:pt idx="7054">
                  <c:v>92.0</c:v>
                </c:pt>
                <c:pt idx="7055">
                  <c:v>92.0</c:v>
                </c:pt>
                <c:pt idx="7056">
                  <c:v>92.0</c:v>
                </c:pt>
                <c:pt idx="7057">
                  <c:v>92.0</c:v>
                </c:pt>
                <c:pt idx="7058">
                  <c:v>93.0</c:v>
                </c:pt>
                <c:pt idx="7059">
                  <c:v>93.0</c:v>
                </c:pt>
                <c:pt idx="7060">
                  <c:v>93.0</c:v>
                </c:pt>
                <c:pt idx="7061">
                  <c:v>93.0</c:v>
                </c:pt>
                <c:pt idx="7062">
                  <c:v>93.0</c:v>
                </c:pt>
                <c:pt idx="7063">
                  <c:v>93.0</c:v>
                </c:pt>
                <c:pt idx="7064">
                  <c:v>93.0</c:v>
                </c:pt>
                <c:pt idx="7065">
                  <c:v>93.0</c:v>
                </c:pt>
                <c:pt idx="7066">
                  <c:v>93.0</c:v>
                </c:pt>
                <c:pt idx="7067">
                  <c:v>93.0</c:v>
                </c:pt>
                <c:pt idx="7068">
                  <c:v>93.0</c:v>
                </c:pt>
                <c:pt idx="7069">
                  <c:v>93.0</c:v>
                </c:pt>
                <c:pt idx="7070">
                  <c:v>93.0</c:v>
                </c:pt>
                <c:pt idx="7071">
                  <c:v>93.0</c:v>
                </c:pt>
                <c:pt idx="7072">
                  <c:v>93.0</c:v>
                </c:pt>
                <c:pt idx="7073">
                  <c:v>93.0</c:v>
                </c:pt>
                <c:pt idx="7074">
                  <c:v>93.0</c:v>
                </c:pt>
                <c:pt idx="7075">
                  <c:v>93.0</c:v>
                </c:pt>
                <c:pt idx="7076">
                  <c:v>93.0</c:v>
                </c:pt>
                <c:pt idx="7077">
                  <c:v>93.0</c:v>
                </c:pt>
                <c:pt idx="7078">
                  <c:v>93.0</c:v>
                </c:pt>
                <c:pt idx="7079">
                  <c:v>93.0</c:v>
                </c:pt>
                <c:pt idx="7080">
                  <c:v>93.0</c:v>
                </c:pt>
                <c:pt idx="7081">
                  <c:v>93.0</c:v>
                </c:pt>
                <c:pt idx="7082">
                  <c:v>93.0</c:v>
                </c:pt>
                <c:pt idx="7083">
                  <c:v>93.0</c:v>
                </c:pt>
                <c:pt idx="7084">
                  <c:v>93.0</c:v>
                </c:pt>
                <c:pt idx="7085">
                  <c:v>93.0</c:v>
                </c:pt>
                <c:pt idx="7086">
                  <c:v>93.0</c:v>
                </c:pt>
                <c:pt idx="7087">
                  <c:v>93.0</c:v>
                </c:pt>
                <c:pt idx="7088">
                  <c:v>93.0</c:v>
                </c:pt>
                <c:pt idx="7089">
                  <c:v>93.0</c:v>
                </c:pt>
                <c:pt idx="7090">
                  <c:v>93.0</c:v>
                </c:pt>
                <c:pt idx="7091">
                  <c:v>93.0</c:v>
                </c:pt>
                <c:pt idx="7092">
                  <c:v>93.0</c:v>
                </c:pt>
                <c:pt idx="7093">
                  <c:v>93.0</c:v>
                </c:pt>
                <c:pt idx="7094">
                  <c:v>93.0</c:v>
                </c:pt>
                <c:pt idx="7095">
                  <c:v>93.0</c:v>
                </c:pt>
                <c:pt idx="7096">
                  <c:v>93.0</c:v>
                </c:pt>
                <c:pt idx="7097">
                  <c:v>93.0</c:v>
                </c:pt>
                <c:pt idx="7098">
                  <c:v>93.0</c:v>
                </c:pt>
                <c:pt idx="7099">
                  <c:v>93.0</c:v>
                </c:pt>
                <c:pt idx="7100">
                  <c:v>93.0</c:v>
                </c:pt>
                <c:pt idx="7101">
                  <c:v>93.0</c:v>
                </c:pt>
                <c:pt idx="7102">
                  <c:v>93.0</c:v>
                </c:pt>
                <c:pt idx="7103">
                  <c:v>93.0</c:v>
                </c:pt>
                <c:pt idx="7104">
                  <c:v>93.0</c:v>
                </c:pt>
                <c:pt idx="7105">
                  <c:v>93.0</c:v>
                </c:pt>
                <c:pt idx="7106">
                  <c:v>93.0</c:v>
                </c:pt>
                <c:pt idx="7107">
                  <c:v>93.0</c:v>
                </c:pt>
                <c:pt idx="7108">
                  <c:v>93.0</c:v>
                </c:pt>
                <c:pt idx="7109">
                  <c:v>93.0</c:v>
                </c:pt>
                <c:pt idx="7110">
                  <c:v>93.0</c:v>
                </c:pt>
                <c:pt idx="7111">
                  <c:v>93.0</c:v>
                </c:pt>
                <c:pt idx="7112">
                  <c:v>93.0</c:v>
                </c:pt>
                <c:pt idx="7113">
                  <c:v>93.0</c:v>
                </c:pt>
                <c:pt idx="7114">
                  <c:v>93.0</c:v>
                </c:pt>
                <c:pt idx="7115">
                  <c:v>93.0</c:v>
                </c:pt>
                <c:pt idx="7116">
                  <c:v>93.0</c:v>
                </c:pt>
                <c:pt idx="7117">
                  <c:v>93.0</c:v>
                </c:pt>
                <c:pt idx="7118">
                  <c:v>93.0</c:v>
                </c:pt>
                <c:pt idx="7119">
                  <c:v>93.0</c:v>
                </c:pt>
                <c:pt idx="7120">
                  <c:v>93.0</c:v>
                </c:pt>
                <c:pt idx="7121">
                  <c:v>94.0</c:v>
                </c:pt>
                <c:pt idx="7122">
                  <c:v>94.0</c:v>
                </c:pt>
                <c:pt idx="7123">
                  <c:v>94.0</c:v>
                </c:pt>
                <c:pt idx="7124">
                  <c:v>94.0</c:v>
                </c:pt>
                <c:pt idx="7125">
                  <c:v>94.0</c:v>
                </c:pt>
                <c:pt idx="7126">
                  <c:v>94.0</c:v>
                </c:pt>
                <c:pt idx="7127">
                  <c:v>94.0</c:v>
                </c:pt>
                <c:pt idx="7128">
                  <c:v>94.0</c:v>
                </c:pt>
                <c:pt idx="7129">
                  <c:v>94.0</c:v>
                </c:pt>
                <c:pt idx="7130">
                  <c:v>94.0</c:v>
                </c:pt>
                <c:pt idx="7131">
                  <c:v>94.0</c:v>
                </c:pt>
                <c:pt idx="7132">
                  <c:v>94.0</c:v>
                </c:pt>
                <c:pt idx="7133">
                  <c:v>94.0</c:v>
                </c:pt>
                <c:pt idx="7134">
                  <c:v>94.0</c:v>
                </c:pt>
                <c:pt idx="7135">
                  <c:v>94.0</c:v>
                </c:pt>
                <c:pt idx="7136">
                  <c:v>94.0</c:v>
                </c:pt>
                <c:pt idx="7137">
                  <c:v>94.0</c:v>
                </c:pt>
                <c:pt idx="7138">
                  <c:v>94.0</c:v>
                </c:pt>
                <c:pt idx="7139">
                  <c:v>94.0</c:v>
                </c:pt>
                <c:pt idx="7140">
                  <c:v>94.0</c:v>
                </c:pt>
                <c:pt idx="7141">
                  <c:v>94.0</c:v>
                </c:pt>
                <c:pt idx="7142">
                  <c:v>94.0</c:v>
                </c:pt>
                <c:pt idx="7143">
                  <c:v>94.0</c:v>
                </c:pt>
                <c:pt idx="7144">
                  <c:v>94.0</c:v>
                </c:pt>
                <c:pt idx="7145">
                  <c:v>94.0</c:v>
                </c:pt>
                <c:pt idx="7146">
                  <c:v>94.0</c:v>
                </c:pt>
                <c:pt idx="7147">
                  <c:v>94.0</c:v>
                </c:pt>
                <c:pt idx="7148">
                  <c:v>94.0</c:v>
                </c:pt>
                <c:pt idx="7149">
                  <c:v>94.0</c:v>
                </c:pt>
                <c:pt idx="7150">
                  <c:v>94.0</c:v>
                </c:pt>
                <c:pt idx="7151">
                  <c:v>94.0</c:v>
                </c:pt>
                <c:pt idx="7152">
                  <c:v>94.0</c:v>
                </c:pt>
                <c:pt idx="7153">
                  <c:v>94.0</c:v>
                </c:pt>
                <c:pt idx="7154">
                  <c:v>94.0</c:v>
                </c:pt>
                <c:pt idx="7155">
                  <c:v>94.0</c:v>
                </c:pt>
                <c:pt idx="7156">
                  <c:v>94.0</c:v>
                </c:pt>
                <c:pt idx="7157">
                  <c:v>94.0</c:v>
                </c:pt>
                <c:pt idx="7158">
                  <c:v>94.0</c:v>
                </c:pt>
                <c:pt idx="7159">
                  <c:v>94.0</c:v>
                </c:pt>
                <c:pt idx="7160">
                  <c:v>94.0</c:v>
                </c:pt>
                <c:pt idx="7161">
                  <c:v>94.0</c:v>
                </c:pt>
                <c:pt idx="7162">
                  <c:v>94.0</c:v>
                </c:pt>
                <c:pt idx="7163">
                  <c:v>94.0</c:v>
                </c:pt>
                <c:pt idx="7164">
                  <c:v>94.0</c:v>
                </c:pt>
                <c:pt idx="7165">
                  <c:v>94.0</c:v>
                </c:pt>
                <c:pt idx="7166">
                  <c:v>94.0</c:v>
                </c:pt>
                <c:pt idx="7167">
                  <c:v>95.0</c:v>
                </c:pt>
                <c:pt idx="7168">
                  <c:v>95.0</c:v>
                </c:pt>
                <c:pt idx="7169">
                  <c:v>95.0</c:v>
                </c:pt>
                <c:pt idx="7170">
                  <c:v>96.0</c:v>
                </c:pt>
                <c:pt idx="7171">
                  <c:v>96.0</c:v>
                </c:pt>
                <c:pt idx="7172">
                  <c:v>96.0</c:v>
                </c:pt>
                <c:pt idx="7173">
                  <c:v>96.0</c:v>
                </c:pt>
                <c:pt idx="7174">
                  <c:v>96.0</c:v>
                </c:pt>
                <c:pt idx="7175">
                  <c:v>96.0</c:v>
                </c:pt>
                <c:pt idx="7176">
                  <c:v>96.0</c:v>
                </c:pt>
                <c:pt idx="7177">
                  <c:v>96.0</c:v>
                </c:pt>
                <c:pt idx="7178">
                  <c:v>96.0</c:v>
                </c:pt>
                <c:pt idx="7179">
                  <c:v>96.0</c:v>
                </c:pt>
                <c:pt idx="7180">
                  <c:v>96.0</c:v>
                </c:pt>
                <c:pt idx="7181">
                  <c:v>96.0</c:v>
                </c:pt>
                <c:pt idx="7182">
                  <c:v>96.0</c:v>
                </c:pt>
                <c:pt idx="7183">
                  <c:v>96.0</c:v>
                </c:pt>
                <c:pt idx="7184">
                  <c:v>96.0</c:v>
                </c:pt>
                <c:pt idx="7185">
                  <c:v>96.0</c:v>
                </c:pt>
                <c:pt idx="7186">
                  <c:v>96.0</c:v>
                </c:pt>
                <c:pt idx="7187">
                  <c:v>96.0</c:v>
                </c:pt>
                <c:pt idx="7188">
                  <c:v>96.0</c:v>
                </c:pt>
                <c:pt idx="7189">
                  <c:v>96.0</c:v>
                </c:pt>
                <c:pt idx="7190">
                  <c:v>96.0</c:v>
                </c:pt>
                <c:pt idx="7191">
                  <c:v>96.0</c:v>
                </c:pt>
                <c:pt idx="7192">
                  <c:v>96.0</c:v>
                </c:pt>
                <c:pt idx="7193">
                  <c:v>96.0</c:v>
                </c:pt>
                <c:pt idx="7194">
                  <c:v>96.0</c:v>
                </c:pt>
                <c:pt idx="7195">
                  <c:v>96.0</c:v>
                </c:pt>
                <c:pt idx="7196">
                  <c:v>97.0</c:v>
                </c:pt>
                <c:pt idx="7197">
                  <c:v>98.0</c:v>
                </c:pt>
                <c:pt idx="7198">
                  <c:v>99.0</c:v>
                </c:pt>
                <c:pt idx="7199">
                  <c:v>99.0</c:v>
                </c:pt>
                <c:pt idx="7200">
                  <c:v>99.0</c:v>
                </c:pt>
                <c:pt idx="7201">
                  <c:v>99.0</c:v>
                </c:pt>
                <c:pt idx="7202">
                  <c:v>99.0</c:v>
                </c:pt>
                <c:pt idx="7203">
                  <c:v>99.0</c:v>
                </c:pt>
                <c:pt idx="7204">
                  <c:v>99.0</c:v>
                </c:pt>
                <c:pt idx="7205">
                  <c:v>99.0</c:v>
                </c:pt>
                <c:pt idx="7206">
                  <c:v>99.0</c:v>
                </c:pt>
                <c:pt idx="7207">
                  <c:v>99.0</c:v>
                </c:pt>
                <c:pt idx="7208">
                  <c:v>99.0</c:v>
                </c:pt>
                <c:pt idx="7209">
                  <c:v>99.0</c:v>
                </c:pt>
                <c:pt idx="7210">
                  <c:v>100.0</c:v>
                </c:pt>
                <c:pt idx="7211">
                  <c:v>100.0</c:v>
                </c:pt>
                <c:pt idx="7212">
                  <c:v>100.0</c:v>
                </c:pt>
                <c:pt idx="7213">
                  <c:v>100.0</c:v>
                </c:pt>
                <c:pt idx="7214">
                  <c:v>100.0</c:v>
                </c:pt>
                <c:pt idx="7215">
                  <c:v>100.0</c:v>
                </c:pt>
                <c:pt idx="7216">
                  <c:v>100.0</c:v>
                </c:pt>
                <c:pt idx="7217">
                  <c:v>100.0</c:v>
                </c:pt>
                <c:pt idx="7218">
                  <c:v>100.0</c:v>
                </c:pt>
                <c:pt idx="7219">
                  <c:v>100.0</c:v>
                </c:pt>
                <c:pt idx="7220">
                  <c:v>100.0</c:v>
                </c:pt>
                <c:pt idx="7221">
                  <c:v>100.0</c:v>
                </c:pt>
                <c:pt idx="7222">
                  <c:v>100.0</c:v>
                </c:pt>
                <c:pt idx="7223">
                  <c:v>100.0</c:v>
                </c:pt>
                <c:pt idx="7224">
                  <c:v>100.0</c:v>
                </c:pt>
                <c:pt idx="7225">
                  <c:v>100.0</c:v>
                </c:pt>
                <c:pt idx="7226">
                  <c:v>101.0</c:v>
                </c:pt>
                <c:pt idx="7227">
                  <c:v>101.0</c:v>
                </c:pt>
                <c:pt idx="7228">
                  <c:v>101.0</c:v>
                </c:pt>
                <c:pt idx="7229">
                  <c:v>101.0</c:v>
                </c:pt>
                <c:pt idx="7230">
                  <c:v>101.0</c:v>
                </c:pt>
                <c:pt idx="7231">
                  <c:v>101.0</c:v>
                </c:pt>
                <c:pt idx="7232">
                  <c:v>101.0</c:v>
                </c:pt>
                <c:pt idx="7233">
                  <c:v>101.0</c:v>
                </c:pt>
                <c:pt idx="7234">
                  <c:v>101.0</c:v>
                </c:pt>
                <c:pt idx="7235">
                  <c:v>101.0</c:v>
                </c:pt>
                <c:pt idx="7236">
                  <c:v>101.0</c:v>
                </c:pt>
                <c:pt idx="7237">
                  <c:v>101.0</c:v>
                </c:pt>
                <c:pt idx="7238">
                  <c:v>101.0</c:v>
                </c:pt>
                <c:pt idx="7239">
                  <c:v>101.0</c:v>
                </c:pt>
                <c:pt idx="7240">
                  <c:v>101.0</c:v>
                </c:pt>
                <c:pt idx="7241">
                  <c:v>101.0</c:v>
                </c:pt>
                <c:pt idx="7242">
                  <c:v>101.0</c:v>
                </c:pt>
                <c:pt idx="7243">
                  <c:v>101.0</c:v>
                </c:pt>
                <c:pt idx="7244">
                  <c:v>101.0</c:v>
                </c:pt>
                <c:pt idx="7245">
                  <c:v>101.0</c:v>
                </c:pt>
                <c:pt idx="7246">
                  <c:v>101.0</c:v>
                </c:pt>
                <c:pt idx="7247">
                  <c:v>101.0</c:v>
                </c:pt>
                <c:pt idx="7248">
                  <c:v>101.0</c:v>
                </c:pt>
                <c:pt idx="7249">
                  <c:v>101.0</c:v>
                </c:pt>
                <c:pt idx="7250">
                  <c:v>101.0</c:v>
                </c:pt>
                <c:pt idx="7251">
                  <c:v>101.0</c:v>
                </c:pt>
                <c:pt idx="7252">
                  <c:v>101.0</c:v>
                </c:pt>
                <c:pt idx="7253">
                  <c:v>101.0</c:v>
                </c:pt>
                <c:pt idx="7254">
                  <c:v>101.0</c:v>
                </c:pt>
                <c:pt idx="7255">
                  <c:v>101.0</c:v>
                </c:pt>
                <c:pt idx="7256">
                  <c:v>101.0</c:v>
                </c:pt>
                <c:pt idx="7257">
                  <c:v>101.0</c:v>
                </c:pt>
                <c:pt idx="7258">
                  <c:v>101.0</c:v>
                </c:pt>
                <c:pt idx="7259">
                  <c:v>101.0</c:v>
                </c:pt>
                <c:pt idx="7260">
                  <c:v>101.0</c:v>
                </c:pt>
                <c:pt idx="7261">
                  <c:v>101.0</c:v>
                </c:pt>
                <c:pt idx="7262">
                  <c:v>102.0</c:v>
                </c:pt>
                <c:pt idx="7263">
                  <c:v>102.0</c:v>
                </c:pt>
                <c:pt idx="7264">
                  <c:v>102.0</c:v>
                </c:pt>
                <c:pt idx="7265">
                  <c:v>102.0</c:v>
                </c:pt>
                <c:pt idx="7266">
                  <c:v>102.0</c:v>
                </c:pt>
                <c:pt idx="7267">
                  <c:v>102.0</c:v>
                </c:pt>
                <c:pt idx="7268">
                  <c:v>102.0</c:v>
                </c:pt>
                <c:pt idx="7269">
                  <c:v>102.0</c:v>
                </c:pt>
                <c:pt idx="7270">
                  <c:v>102.0</c:v>
                </c:pt>
                <c:pt idx="7271">
                  <c:v>102.0</c:v>
                </c:pt>
                <c:pt idx="7272">
                  <c:v>102.0</c:v>
                </c:pt>
                <c:pt idx="7273">
                  <c:v>102.0</c:v>
                </c:pt>
                <c:pt idx="7274">
                  <c:v>102.0</c:v>
                </c:pt>
                <c:pt idx="7275">
                  <c:v>102.0</c:v>
                </c:pt>
                <c:pt idx="7276">
                  <c:v>102.0</c:v>
                </c:pt>
                <c:pt idx="7277">
                  <c:v>102.0</c:v>
                </c:pt>
                <c:pt idx="7278">
                  <c:v>103.0</c:v>
                </c:pt>
                <c:pt idx="7279">
                  <c:v>103.0</c:v>
                </c:pt>
                <c:pt idx="7280">
                  <c:v>103.0</c:v>
                </c:pt>
                <c:pt idx="7281">
                  <c:v>103.0</c:v>
                </c:pt>
                <c:pt idx="7282">
                  <c:v>103.0</c:v>
                </c:pt>
                <c:pt idx="7283">
                  <c:v>103.0</c:v>
                </c:pt>
                <c:pt idx="7284">
                  <c:v>103.0</c:v>
                </c:pt>
                <c:pt idx="7285">
                  <c:v>103.0</c:v>
                </c:pt>
                <c:pt idx="7286">
                  <c:v>103.0</c:v>
                </c:pt>
                <c:pt idx="7287">
                  <c:v>103.0</c:v>
                </c:pt>
                <c:pt idx="7288">
                  <c:v>103.0</c:v>
                </c:pt>
                <c:pt idx="7289">
                  <c:v>103.0</c:v>
                </c:pt>
                <c:pt idx="7290">
                  <c:v>103.0</c:v>
                </c:pt>
                <c:pt idx="7291">
                  <c:v>103.0</c:v>
                </c:pt>
                <c:pt idx="7292">
                  <c:v>103.0</c:v>
                </c:pt>
                <c:pt idx="7293">
                  <c:v>103.0</c:v>
                </c:pt>
                <c:pt idx="7294">
                  <c:v>103.0</c:v>
                </c:pt>
                <c:pt idx="7295">
                  <c:v>103.0</c:v>
                </c:pt>
                <c:pt idx="7296">
                  <c:v>103.0</c:v>
                </c:pt>
                <c:pt idx="7297">
                  <c:v>103.0</c:v>
                </c:pt>
                <c:pt idx="7298">
                  <c:v>103.0</c:v>
                </c:pt>
                <c:pt idx="7299">
                  <c:v>103.0</c:v>
                </c:pt>
                <c:pt idx="7300">
                  <c:v>103.0</c:v>
                </c:pt>
                <c:pt idx="7301">
                  <c:v>103.0</c:v>
                </c:pt>
                <c:pt idx="7302">
                  <c:v>103.0</c:v>
                </c:pt>
                <c:pt idx="7303">
                  <c:v>103.0</c:v>
                </c:pt>
                <c:pt idx="7304">
                  <c:v>103.0</c:v>
                </c:pt>
                <c:pt idx="7305">
                  <c:v>103.0</c:v>
                </c:pt>
                <c:pt idx="7306">
                  <c:v>103.0</c:v>
                </c:pt>
                <c:pt idx="7307">
                  <c:v>103.0</c:v>
                </c:pt>
                <c:pt idx="7308">
                  <c:v>103.0</c:v>
                </c:pt>
                <c:pt idx="7309">
                  <c:v>103.0</c:v>
                </c:pt>
                <c:pt idx="7310">
                  <c:v>103.0</c:v>
                </c:pt>
                <c:pt idx="7311">
                  <c:v>103.0</c:v>
                </c:pt>
                <c:pt idx="7312">
                  <c:v>103.0</c:v>
                </c:pt>
                <c:pt idx="7313">
                  <c:v>104.0</c:v>
                </c:pt>
                <c:pt idx="7314">
                  <c:v>104.0</c:v>
                </c:pt>
                <c:pt idx="7315">
                  <c:v>104.0</c:v>
                </c:pt>
                <c:pt idx="7316">
                  <c:v>104.0</c:v>
                </c:pt>
                <c:pt idx="7317">
                  <c:v>104.0</c:v>
                </c:pt>
                <c:pt idx="7318">
                  <c:v>104.0</c:v>
                </c:pt>
                <c:pt idx="7319">
                  <c:v>104.0</c:v>
                </c:pt>
                <c:pt idx="7320">
                  <c:v>104.0</c:v>
                </c:pt>
                <c:pt idx="7321">
                  <c:v>104.0</c:v>
                </c:pt>
                <c:pt idx="7322">
                  <c:v>104.0</c:v>
                </c:pt>
                <c:pt idx="7323">
                  <c:v>104.0</c:v>
                </c:pt>
                <c:pt idx="7324">
                  <c:v>104.0</c:v>
                </c:pt>
                <c:pt idx="7325">
                  <c:v>104.0</c:v>
                </c:pt>
                <c:pt idx="7326">
                  <c:v>104.0</c:v>
                </c:pt>
                <c:pt idx="7327">
                  <c:v>104.0</c:v>
                </c:pt>
                <c:pt idx="7328">
                  <c:v>104.0</c:v>
                </c:pt>
                <c:pt idx="7329">
                  <c:v>104.0</c:v>
                </c:pt>
                <c:pt idx="7330">
                  <c:v>104.0</c:v>
                </c:pt>
                <c:pt idx="7331">
                  <c:v>104.0</c:v>
                </c:pt>
                <c:pt idx="7332">
                  <c:v>104.0</c:v>
                </c:pt>
                <c:pt idx="7333">
                  <c:v>104.0</c:v>
                </c:pt>
                <c:pt idx="7334">
                  <c:v>104.0</c:v>
                </c:pt>
                <c:pt idx="7335">
                  <c:v>104.0</c:v>
                </c:pt>
                <c:pt idx="7336">
                  <c:v>104.0</c:v>
                </c:pt>
                <c:pt idx="7337">
                  <c:v>104.0</c:v>
                </c:pt>
                <c:pt idx="7338">
                  <c:v>104.0</c:v>
                </c:pt>
                <c:pt idx="7339">
                  <c:v>104.0</c:v>
                </c:pt>
                <c:pt idx="7340">
                  <c:v>104.0</c:v>
                </c:pt>
                <c:pt idx="7341">
                  <c:v>104.0</c:v>
                </c:pt>
                <c:pt idx="7342">
                  <c:v>105.0</c:v>
                </c:pt>
                <c:pt idx="7343">
                  <c:v>105.0</c:v>
                </c:pt>
                <c:pt idx="7344">
                  <c:v>105.0</c:v>
                </c:pt>
                <c:pt idx="7345">
                  <c:v>105.0</c:v>
                </c:pt>
                <c:pt idx="7346">
                  <c:v>105.0</c:v>
                </c:pt>
                <c:pt idx="7347">
                  <c:v>105.0</c:v>
                </c:pt>
                <c:pt idx="7348">
                  <c:v>105.0</c:v>
                </c:pt>
                <c:pt idx="7349">
                  <c:v>105.0</c:v>
                </c:pt>
                <c:pt idx="7350">
                  <c:v>105.0</c:v>
                </c:pt>
                <c:pt idx="7351">
                  <c:v>106.0</c:v>
                </c:pt>
                <c:pt idx="7352">
                  <c:v>106.0</c:v>
                </c:pt>
                <c:pt idx="7353">
                  <c:v>106.0</c:v>
                </c:pt>
                <c:pt idx="7354">
                  <c:v>106.0</c:v>
                </c:pt>
                <c:pt idx="7355">
                  <c:v>106.0</c:v>
                </c:pt>
                <c:pt idx="7356">
                  <c:v>106.0</c:v>
                </c:pt>
                <c:pt idx="7357">
                  <c:v>106.0</c:v>
                </c:pt>
                <c:pt idx="7358">
                  <c:v>106.0</c:v>
                </c:pt>
                <c:pt idx="7359">
                  <c:v>106.0</c:v>
                </c:pt>
                <c:pt idx="7360">
                  <c:v>106.0</c:v>
                </c:pt>
                <c:pt idx="7361">
                  <c:v>106.0</c:v>
                </c:pt>
                <c:pt idx="7362">
                  <c:v>106.0</c:v>
                </c:pt>
                <c:pt idx="7363">
                  <c:v>106.0</c:v>
                </c:pt>
                <c:pt idx="7364">
                  <c:v>106.0</c:v>
                </c:pt>
                <c:pt idx="7365">
                  <c:v>106.0</c:v>
                </c:pt>
                <c:pt idx="7366">
                  <c:v>106.0</c:v>
                </c:pt>
                <c:pt idx="7367">
                  <c:v>106.0</c:v>
                </c:pt>
                <c:pt idx="7368">
                  <c:v>106.0</c:v>
                </c:pt>
                <c:pt idx="7369">
                  <c:v>106.0</c:v>
                </c:pt>
                <c:pt idx="7370">
                  <c:v>106.0</c:v>
                </c:pt>
                <c:pt idx="7371">
                  <c:v>106.0</c:v>
                </c:pt>
                <c:pt idx="7372">
                  <c:v>106.0</c:v>
                </c:pt>
                <c:pt idx="7373">
                  <c:v>106.0</c:v>
                </c:pt>
                <c:pt idx="7374">
                  <c:v>106.0</c:v>
                </c:pt>
                <c:pt idx="7375">
                  <c:v>106.0</c:v>
                </c:pt>
                <c:pt idx="7376">
                  <c:v>106.0</c:v>
                </c:pt>
                <c:pt idx="7377">
                  <c:v>106.0</c:v>
                </c:pt>
                <c:pt idx="7378">
                  <c:v>106.0</c:v>
                </c:pt>
                <c:pt idx="7379">
                  <c:v>106.0</c:v>
                </c:pt>
                <c:pt idx="7380">
                  <c:v>106.0</c:v>
                </c:pt>
                <c:pt idx="7381">
                  <c:v>106.0</c:v>
                </c:pt>
                <c:pt idx="7382">
                  <c:v>106.0</c:v>
                </c:pt>
                <c:pt idx="7383">
                  <c:v>106.0</c:v>
                </c:pt>
                <c:pt idx="7384">
                  <c:v>106.0</c:v>
                </c:pt>
                <c:pt idx="7385">
                  <c:v>106.0</c:v>
                </c:pt>
                <c:pt idx="7386">
                  <c:v>106.0</c:v>
                </c:pt>
                <c:pt idx="7387">
                  <c:v>107.0</c:v>
                </c:pt>
                <c:pt idx="7388">
                  <c:v>107.0</c:v>
                </c:pt>
                <c:pt idx="7389">
                  <c:v>107.0</c:v>
                </c:pt>
                <c:pt idx="7390">
                  <c:v>107.0</c:v>
                </c:pt>
                <c:pt idx="7391">
                  <c:v>107.0</c:v>
                </c:pt>
                <c:pt idx="7392">
                  <c:v>107.0</c:v>
                </c:pt>
                <c:pt idx="7393">
                  <c:v>107.0</c:v>
                </c:pt>
                <c:pt idx="7394">
                  <c:v>107.0</c:v>
                </c:pt>
                <c:pt idx="7395">
                  <c:v>107.0</c:v>
                </c:pt>
                <c:pt idx="7396">
                  <c:v>107.0</c:v>
                </c:pt>
                <c:pt idx="7397">
                  <c:v>107.0</c:v>
                </c:pt>
                <c:pt idx="7398">
                  <c:v>107.0</c:v>
                </c:pt>
                <c:pt idx="7399">
                  <c:v>107.0</c:v>
                </c:pt>
                <c:pt idx="7400">
                  <c:v>107.0</c:v>
                </c:pt>
                <c:pt idx="7401">
                  <c:v>107.0</c:v>
                </c:pt>
                <c:pt idx="7402">
                  <c:v>107.0</c:v>
                </c:pt>
                <c:pt idx="7403">
                  <c:v>107.0</c:v>
                </c:pt>
                <c:pt idx="7404">
                  <c:v>107.0</c:v>
                </c:pt>
                <c:pt idx="7405">
                  <c:v>107.0</c:v>
                </c:pt>
                <c:pt idx="7406">
                  <c:v>107.0</c:v>
                </c:pt>
                <c:pt idx="7407">
                  <c:v>107.0</c:v>
                </c:pt>
                <c:pt idx="7408">
                  <c:v>107.0</c:v>
                </c:pt>
                <c:pt idx="7409">
                  <c:v>107.0</c:v>
                </c:pt>
                <c:pt idx="7410">
                  <c:v>107.0</c:v>
                </c:pt>
                <c:pt idx="7411">
                  <c:v>107.0</c:v>
                </c:pt>
                <c:pt idx="7412">
                  <c:v>107.0</c:v>
                </c:pt>
                <c:pt idx="7413">
                  <c:v>107.0</c:v>
                </c:pt>
                <c:pt idx="7414">
                  <c:v>107.0</c:v>
                </c:pt>
                <c:pt idx="7415">
                  <c:v>107.0</c:v>
                </c:pt>
                <c:pt idx="7416">
                  <c:v>107.0</c:v>
                </c:pt>
                <c:pt idx="7417">
                  <c:v>107.0</c:v>
                </c:pt>
                <c:pt idx="7418">
                  <c:v>107.0</c:v>
                </c:pt>
                <c:pt idx="7419">
                  <c:v>107.0</c:v>
                </c:pt>
                <c:pt idx="7420">
                  <c:v>107.0</c:v>
                </c:pt>
                <c:pt idx="7421">
                  <c:v>107.0</c:v>
                </c:pt>
                <c:pt idx="7422">
                  <c:v>107.0</c:v>
                </c:pt>
                <c:pt idx="7423">
                  <c:v>107.0</c:v>
                </c:pt>
                <c:pt idx="7424">
                  <c:v>107.0</c:v>
                </c:pt>
                <c:pt idx="7425">
                  <c:v>107.0</c:v>
                </c:pt>
                <c:pt idx="7426">
                  <c:v>107.0</c:v>
                </c:pt>
                <c:pt idx="7427">
                  <c:v>107.0</c:v>
                </c:pt>
                <c:pt idx="7428">
                  <c:v>107.0</c:v>
                </c:pt>
                <c:pt idx="7429">
                  <c:v>107.0</c:v>
                </c:pt>
                <c:pt idx="7430">
                  <c:v>107.0</c:v>
                </c:pt>
                <c:pt idx="7431">
                  <c:v>107.0</c:v>
                </c:pt>
                <c:pt idx="7432">
                  <c:v>107.0</c:v>
                </c:pt>
                <c:pt idx="7433">
                  <c:v>107.0</c:v>
                </c:pt>
                <c:pt idx="7434">
                  <c:v>107.0</c:v>
                </c:pt>
                <c:pt idx="7435">
                  <c:v>107.0</c:v>
                </c:pt>
                <c:pt idx="7436">
                  <c:v>107.0</c:v>
                </c:pt>
                <c:pt idx="7437">
                  <c:v>107.0</c:v>
                </c:pt>
                <c:pt idx="7438">
                  <c:v>107.0</c:v>
                </c:pt>
                <c:pt idx="7439">
                  <c:v>107.0</c:v>
                </c:pt>
                <c:pt idx="7440">
                  <c:v>107.0</c:v>
                </c:pt>
                <c:pt idx="7441">
                  <c:v>107.0</c:v>
                </c:pt>
                <c:pt idx="7442">
                  <c:v>107.0</c:v>
                </c:pt>
                <c:pt idx="7443">
                  <c:v>107.0</c:v>
                </c:pt>
                <c:pt idx="7444">
                  <c:v>107.0</c:v>
                </c:pt>
                <c:pt idx="7445">
                  <c:v>107.0</c:v>
                </c:pt>
                <c:pt idx="7446">
                  <c:v>107.0</c:v>
                </c:pt>
                <c:pt idx="7447">
                  <c:v>107.0</c:v>
                </c:pt>
                <c:pt idx="7448">
                  <c:v>107.0</c:v>
                </c:pt>
                <c:pt idx="7449">
                  <c:v>107.0</c:v>
                </c:pt>
                <c:pt idx="7450">
                  <c:v>107.0</c:v>
                </c:pt>
                <c:pt idx="7451">
                  <c:v>107.0</c:v>
                </c:pt>
                <c:pt idx="7452">
                  <c:v>107.0</c:v>
                </c:pt>
                <c:pt idx="7453">
                  <c:v>107.0</c:v>
                </c:pt>
                <c:pt idx="7454">
                  <c:v>107.0</c:v>
                </c:pt>
                <c:pt idx="7455">
                  <c:v>107.0</c:v>
                </c:pt>
                <c:pt idx="7456">
                  <c:v>107.0</c:v>
                </c:pt>
                <c:pt idx="7457">
                  <c:v>107.0</c:v>
                </c:pt>
                <c:pt idx="7458">
                  <c:v>107.0</c:v>
                </c:pt>
                <c:pt idx="7459">
                  <c:v>107.0</c:v>
                </c:pt>
                <c:pt idx="7460">
                  <c:v>107.0</c:v>
                </c:pt>
                <c:pt idx="7461">
                  <c:v>107.0</c:v>
                </c:pt>
                <c:pt idx="7462">
                  <c:v>107.0</c:v>
                </c:pt>
                <c:pt idx="7463">
                  <c:v>107.0</c:v>
                </c:pt>
                <c:pt idx="7464">
                  <c:v>107.0</c:v>
                </c:pt>
                <c:pt idx="7465">
                  <c:v>107.0</c:v>
                </c:pt>
                <c:pt idx="7466">
                  <c:v>107.0</c:v>
                </c:pt>
                <c:pt idx="7467">
                  <c:v>107.0</c:v>
                </c:pt>
                <c:pt idx="7468">
                  <c:v>107.0</c:v>
                </c:pt>
                <c:pt idx="7469">
                  <c:v>107.0</c:v>
                </c:pt>
                <c:pt idx="7470">
                  <c:v>107.0</c:v>
                </c:pt>
                <c:pt idx="7471">
                  <c:v>107.0</c:v>
                </c:pt>
                <c:pt idx="7472">
                  <c:v>107.0</c:v>
                </c:pt>
                <c:pt idx="7473">
                  <c:v>107.0</c:v>
                </c:pt>
                <c:pt idx="7474">
                  <c:v>107.0</c:v>
                </c:pt>
                <c:pt idx="7475">
                  <c:v>107.0</c:v>
                </c:pt>
                <c:pt idx="7476">
                  <c:v>107.0</c:v>
                </c:pt>
                <c:pt idx="7477">
                  <c:v>107.0</c:v>
                </c:pt>
                <c:pt idx="7478">
                  <c:v>107.0</c:v>
                </c:pt>
                <c:pt idx="7479">
                  <c:v>107.0</c:v>
                </c:pt>
                <c:pt idx="7480">
                  <c:v>107.0</c:v>
                </c:pt>
                <c:pt idx="7481">
                  <c:v>107.0</c:v>
                </c:pt>
                <c:pt idx="7482">
                  <c:v>107.0</c:v>
                </c:pt>
                <c:pt idx="7483">
                  <c:v>107.0</c:v>
                </c:pt>
                <c:pt idx="7484">
                  <c:v>107.0</c:v>
                </c:pt>
                <c:pt idx="7485">
                  <c:v>107.0</c:v>
                </c:pt>
                <c:pt idx="7486">
                  <c:v>107.0</c:v>
                </c:pt>
                <c:pt idx="7487">
                  <c:v>108.0</c:v>
                </c:pt>
                <c:pt idx="7488">
                  <c:v>109.0</c:v>
                </c:pt>
                <c:pt idx="7489">
                  <c:v>110.0</c:v>
                </c:pt>
                <c:pt idx="7490">
                  <c:v>110.0</c:v>
                </c:pt>
                <c:pt idx="7491">
                  <c:v>110.0</c:v>
                </c:pt>
                <c:pt idx="7492">
                  <c:v>110.0</c:v>
                </c:pt>
                <c:pt idx="7493">
                  <c:v>110.0</c:v>
                </c:pt>
                <c:pt idx="7494">
                  <c:v>110.0</c:v>
                </c:pt>
                <c:pt idx="7495">
                  <c:v>110.0</c:v>
                </c:pt>
                <c:pt idx="7496">
                  <c:v>110.0</c:v>
                </c:pt>
                <c:pt idx="7497">
                  <c:v>110.0</c:v>
                </c:pt>
                <c:pt idx="7498">
                  <c:v>110.0</c:v>
                </c:pt>
                <c:pt idx="7499">
                  <c:v>110.0</c:v>
                </c:pt>
                <c:pt idx="7500">
                  <c:v>110.0</c:v>
                </c:pt>
                <c:pt idx="7501">
                  <c:v>110.0</c:v>
                </c:pt>
                <c:pt idx="7502">
                  <c:v>110.0</c:v>
                </c:pt>
                <c:pt idx="7503">
                  <c:v>110.0</c:v>
                </c:pt>
                <c:pt idx="7504">
                  <c:v>110.0</c:v>
                </c:pt>
                <c:pt idx="7505">
                  <c:v>110.0</c:v>
                </c:pt>
                <c:pt idx="7506">
                  <c:v>110.0</c:v>
                </c:pt>
                <c:pt idx="7507">
                  <c:v>110.0</c:v>
                </c:pt>
                <c:pt idx="7508">
                  <c:v>110.0</c:v>
                </c:pt>
                <c:pt idx="7509">
                  <c:v>110.0</c:v>
                </c:pt>
                <c:pt idx="7510">
                  <c:v>110.0</c:v>
                </c:pt>
                <c:pt idx="7511">
                  <c:v>110.0</c:v>
                </c:pt>
                <c:pt idx="7512">
                  <c:v>110.0</c:v>
                </c:pt>
                <c:pt idx="7513">
                  <c:v>110.0</c:v>
                </c:pt>
                <c:pt idx="7514">
                  <c:v>110.0</c:v>
                </c:pt>
                <c:pt idx="7515">
                  <c:v>110.0</c:v>
                </c:pt>
                <c:pt idx="7516">
                  <c:v>110.0</c:v>
                </c:pt>
                <c:pt idx="7517">
                  <c:v>110.0</c:v>
                </c:pt>
                <c:pt idx="7518">
                  <c:v>110.0</c:v>
                </c:pt>
                <c:pt idx="7519">
                  <c:v>110.0</c:v>
                </c:pt>
                <c:pt idx="7520">
                  <c:v>110.0</c:v>
                </c:pt>
                <c:pt idx="7521">
                  <c:v>110.0</c:v>
                </c:pt>
                <c:pt idx="7522">
                  <c:v>110.0</c:v>
                </c:pt>
                <c:pt idx="7523">
                  <c:v>110.0</c:v>
                </c:pt>
                <c:pt idx="7524">
                  <c:v>110.0</c:v>
                </c:pt>
                <c:pt idx="7525">
                  <c:v>110.0</c:v>
                </c:pt>
                <c:pt idx="7526">
                  <c:v>110.0</c:v>
                </c:pt>
                <c:pt idx="7527">
                  <c:v>110.0</c:v>
                </c:pt>
                <c:pt idx="7528">
                  <c:v>110.0</c:v>
                </c:pt>
                <c:pt idx="7529">
                  <c:v>110.0</c:v>
                </c:pt>
                <c:pt idx="7530">
                  <c:v>110.0</c:v>
                </c:pt>
                <c:pt idx="7531">
                  <c:v>110.0</c:v>
                </c:pt>
                <c:pt idx="7532">
                  <c:v>110.0</c:v>
                </c:pt>
                <c:pt idx="7533">
                  <c:v>110.0</c:v>
                </c:pt>
                <c:pt idx="7534">
                  <c:v>110.0</c:v>
                </c:pt>
                <c:pt idx="7535">
                  <c:v>110.0</c:v>
                </c:pt>
                <c:pt idx="7536">
                  <c:v>111.0</c:v>
                </c:pt>
                <c:pt idx="7537">
                  <c:v>111.0</c:v>
                </c:pt>
                <c:pt idx="7538">
                  <c:v>111.0</c:v>
                </c:pt>
                <c:pt idx="7539">
                  <c:v>111.0</c:v>
                </c:pt>
                <c:pt idx="7540">
                  <c:v>111.0</c:v>
                </c:pt>
                <c:pt idx="7541">
                  <c:v>111.0</c:v>
                </c:pt>
                <c:pt idx="7542">
                  <c:v>111.0</c:v>
                </c:pt>
                <c:pt idx="7543">
                  <c:v>111.0</c:v>
                </c:pt>
                <c:pt idx="7544">
                  <c:v>111.0</c:v>
                </c:pt>
                <c:pt idx="7545">
                  <c:v>111.0</c:v>
                </c:pt>
                <c:pt idx="7546">
                  <c:v>111.0</c:v>
                </c:pt>
                <c:pt idx="7547">
                  <c:v>111.0</c:v>
                </c:pt>
                <c:pt idx="7548">
                  <c:v>111.0</c:v>
                </c:pt>
                <c:pt idx="7549">
                  <c:v>111.0</c:v>
                </c:pt>
                <c:pt idx="7550">
                  <c:v>111.0</c:v>
                </c:pt>
                <c:pt idx="7551">
                  <c:v>111.0</c:v>
                </c:pt>
                <c:pt idx="7552">
                  <c:v>111.0</c:v>
                </c:pt>
                <c:pt idx="7553">
                  <c:v>111.0</c:v>
                </c:pt>
                <c:pt idx="7554">
                  <c:v>111.0</c:v>
                </c:pt>
                <c:pt idx="7555">
                  <c:v>111.0</c:v>
                </c:pt>
                <c:pt idx="7556">
                  <c:v>111.0</c:v>
                </c:pt>
                <c:pt idx="7557">
                  <c:v>111.0</c:v>
                </c:pt>
                <c:pt idx="7558">
                  <c:v>111.0</c:v>
                </c:pt>
                <c:pt idx="7559">
                  <c:v>111.0</c:v>
                </c:pt>
                <c:pt idx="7560">
                  <c:v>111.0</c:v>
                </c:pt>
                <c:pt idx="7561">
                  <c:v>111.0</c:v>
                </c:pt>
                <c:pt idx="7562">
                  <c:v>111.0</c:v>
                </c:pt>
                <c:pt idx="7563">
                  <c:v>111.0</c:v>
                </c:pt>
                <c:pt idx="7564">
                  <c:v>111.0</c:v>
                </c:pt>
                <c:pt idx="7565">
                  <c:v>111.0</c:v>
                </c:pt>
                <c:pt idx="7566">
                  <c:v>111.0</c:v>
                </c:pt>
                <c:pt idx="7567">
                  <c:v>111.0</c:v>
                </c:pt>
                <c:pt idx="7568">
                  <c:v>111.0</c:v>
                </c:pt>
                <c:pt idx="7569">
                  <c:v>111.0</c:v>
                </c:pt>
                <c:pt idx="7570">
                  <c:v>111.0</c:v>
                </c:pt>
                <c:pt idx="7571">
                  <c:v>111.0</c:v>
                </c:pt>
                <c:pt idx="7572">
                  <c:v>111.0</c:v>
                </c:pt>
                <c:pt idx="7573">
                  <c:v>111.0</c:v>
                </c:pt>
                <c:pt idx="7574">
                  <c:v>111.0</c:v>
                </c:pt>
                <c:pt idx="7575">
                  <c:v>111.0</c:v>
                </c:pt>
                <c:pt idx="7576">
                  <c:v>111.0</c:v>
                </c:pt>
                <c:pt idx="7577">
                  <c:v>111.0</c:v>
                </c:pt>
                <c:pt idx="7578">
                  <c:v>111.0</c:v>
                </c:pt>
                <c:pt idx="7579">
                  <c:v>111.0</c:v>
                </c:pt>
                <c:pt idx="7580">
                  <c:v>111.0</c:v>
                </c:pt>
                <c:pt idx="7581">
                  <c:v>111.0</c:v>
                </c:pt>
                <c:pt idx="7582">
                  <c:v>112.0</c:v>
                </c:pt>
                <c:pt idx="7583">
                  <c:v>112.0</c:v>
                </c:pt>
                <c:pt idx="7584">
                  <c:v>112.0</c:v>
                </c:pt>
                <c:pt idx="7585">
                  <c:v>112.0</c:v>
                </c:pt>
                <c:pt idx="7586">
                  <c:v>112.0</c:v>
                </c:pt>
                <c:pt idx="7587">
                  <c:v>112.0</c:v>
                </c:pt>
                <c:pt idx="7588">
                  <c:v>112.0</c:v>
                </c:pt>
                <c:pt idx="7589">
                  <c:v>112.0</c:v>
                </c:pt>
                <c:pt idx="7590">
                  <c:v>112.0</c:v>
                </c:pt>
                <c:pt idx="7591">
                  <c:v>112.0</c:v>
                </c:pt>
                <c:pt idx="7592">
                  <c:v>112.0</c:v>
                </c:pt>
                <c:pt idx="7593">
                  <c:v>112.0</c:v>
                </c:pt>
                <c:pt idx="7594">
                  <c:v>112.0</c:v>
                </c:pt>
                <c:pt idx="7595">
                  <c:v>112.0</c:v>
                </c:pt>
                <c:pt idx="7596">
                  <c:v>112.0</c:v>
                </c:pt>
                <c:pt idx="7597">
                  <c:v>112.0</c:v>
                </c:pt>
                <c:pt idx="7598">
                  <c:v>112.0</c:v>
                </c:pt>
                <c:pt idx="7599">
                  <c:v>112.0</c:v>
                </c:pt>
                <c:pt idx="7600">
                  <c:v>112.0</c:v>
                </c:pt>
                <c:pt idx="7601">
                  <c:v>112.0</c:v>
                </c:pt>
                <c:pt idx="7602">
                  <c:v>112.0</c:v>
                </c:pt>
                <c:pt idx="7603">
                  <c:v>112.0</c:v>
                </c:pt>
                <c:pt idx="7604">
                  <c:v>112.0</c:v>
                </c:pt>
                <c:pt idx="7605">
                  <c:v>112.0</c:v>
                </c:pt>
                <c:pt idx="7606">
                  <c:v>112.0</c:v>
                </c:pt>
                <c:pt idx="7607">
                  <c:v>112.0</c:v>
                </c:pt>
                <c:pt idx="7608">
                  <c:v>112.0</c:v>
                </c:pt>
                <c:pt idx="7609">
                  <c:v>112.0</c:v>
                </c:pt>
                <c:pt idx="7610">
                  <c:v>112.0</c:v>
                </c:pt>
                <c:pt idx="7611">
                  <c:v>112.0</c:v>
                </c:pt>
                <c:pt idx="7612">
                  <c:v>112.0</c:v>
                </c:pt>
                <c:pt idx="7613">
                  <c:v>112.0</c:v>
                </c:pt>
                <c:pt idx="7614">
                  <c:v>112.0</c:v>
                </c:pt>
                <c:pt idx="7615">
                  <c:v>112.0</c:v>
                </c:pt>
                <c:pt idx="7616">
                  <c:v>112.0</c:v>
                </c:pt>
                <c:pt idx="7617">
                  <c:v>112.0</c:v>
                </c:pt>
                <c:pt idx="7618">
                  <c:v>112.0</c:v>
                </c:pt>
                <c:pt idx="7619">
                  <c:v>112.0</c:v>
                </c:pt>
                <c:pt idx="7620">
                  <c:v>112.0</c:v>
                </c:pt>
                <c:pt idx="7621">
                  <c:v>112.0</c:v>
                </c:pt>
                <c:pt idx="7622">
                  <c:v>112.0</c:v>
                </c:pt>
                <c:pt idx="7623">
                  <c:v>112.0</c:v>
                </c:pt>
                <c:pt idx="7624">
                  <c:v>112.0</c:v>
                </c:pt>
                <c:pt idx="7625">
                  <c:v>112.0</c:v>
                </c:pt>
                <c:pt idx="7626">
                  <c:v>112.0</c:v>
                </c:pt>
                <c:pt idx="7627">
                  <c:v>112.0</c:v>
                </c:pt>
                <c:pt idx="7628">
                  <c:v>112.0</c:v>
                </c:pt>
                <c:pt idx="7629">
                  <c:v>112.0</c:v>
                </c:pt>
                <c:pt idx="7630">
                  <c:v>112.0</c:v>
                </c:pt>
                <c:pt idx="7631">
                  <c:v>112.0</c:v>
                </c:pt>
                <c:pt idx="7632">
                  <c:v>112.0</c:v>
                </c:pt>
                <c:pt idx="7633">
                  <c:v>112.0</c:v>
                </c:pt>
                <c:pt idx="7634">
                  <c:v>113.0</c:v>
                </c:pt>
                <c:pt idx="7635">
                  <c:v>113.0</c:v>
                </c:pt>
                <c:pt idx="7636">
                  <c:v>113.0</c:v>
                </c:pt>
                <c:pt idx="7637">
                  <c:v>113.0</c:v>
                </c:pt>
                <c:pt idx="7638">
                  <c:v>113.0</c:v>
                </c:pt>
                <c:pt idx="7639">
                  <c:v>113.0</c:v>
                </c:pt>
                <c:pt idx="7640">
                  <c:v>113.0</c:v>
                </c:pt>
                <c:pt idx="7641">
                  <c:v>113.0</c:v>
                </c:pt>
                <c:pt idx="7642">
                  <c:v>113.0</c:v>
                </c:pt>
                <c:pt idx="7643">
                  <c:v>113.0</c:v>
                </c:pt>
                <c:pt idx="7644">
                  <c:v>113.0</c:v>
                </c:pt>
                <c:pt idx="7645">
                  <c:v>113.0</c:v>
                </c:pt>
                <c:pt idx="7646">
                  <c:v>113.0</c:v>
                </c:pt>
                <c:pt idx="7647">
                  <c:v>113.0</c:v>
                </c:pt>
                <c:pt idx="7648">
                  <c:v>113.0</c:v>
                </c:pt>
                <c:pt idx="7649">
                  <c:v>113.0</c:v>
                </c:pt>
                <c:pt idx="7650">
                  <c:v>113.0</c:v>
                </c:pt>
                <c:pt idx="7651">
                  <c:v>113.0</c:v>
                </c:pt>
                <c:pt idx="7652">
                  <c:v>113.0</c:v>
                </c:pt>
                <c:pt idx="7653">
                  <c:v>113.0</c:v>
                </c:pt>
                <c:pt idx="7654">
                  <c:v>113.0</c:v>
                </c:pt>
                <c:pt idx="7655">
                  <c:v>113.0</c:v>
                </c:pt>
                <c:pt idx="7656">
                  <c:v>113.0</c:v>
                </c:pt>
                <c:pt idx="7657">
                  <c:v>113.0</c:v>
                </c:pt>
                <c:pt idx="7658">
                  <c:v>113.0</c:v>
                </c:pt>
                <c:pt idx="7659">
                  <c:v>113.0</c:v>
                </c:pt>
                <c:pt idx="7660">
                  <c:v>113.0</c:v>
                </c:pt>
                <c:pt idx="7661">
                  <c:v>113.0</c:v>
                </c:pt>
                <c:pt idx="7662">
                  <c:v>113.0</c:v>
                </c:pt>
                <c:pt idx="7663">
                  <c:v>113.0</c:v>
                </c:pt>
                <c:pt idx="7664">
                  <c:v>113.0</c:v>
                </c:pt>
                <c:pt idx="7665">
                  <c:v>113.0</c:v>
                </c:pt>
                <c:pt idx="7666">
                  <c:v>113.0</c:v>
                </c:pt>
                <c:pt idx="7667">
                  <c:v>113.0</c:v>
                </c:pt>
                <c:pt idx="7668">
                  <c:v>113.0</c:v>
                </c:pt>
                <c:pt idx="7669">
                  <c:v>113.0</c:v>
                </c:pt>
                <c:pt idx="7670">
                  <c:v>113.0</c:v>
                </c:pt>
                <c:pt idx="7671">
                  <c:v>113.0</c:v>
                </c:pt>
                <c:pt idx="7672">
                  <c:v>113.0</c:v>
                </c:pt>
                <c:pt idx="7673">
                  <c:v>113.0</c:v>
                </c:pt>
                <c:pt idx="7674">
                  <c:v>113.0</c:v>
                </c:pt>
                <c:pt idx="7675">
                  <c:v>113.0</c:v>
                </c:pt>
                <c:pt idx="7676">
                  <c:v>113.0</c:v>
                </c:pt>
                <c:pt idx="7677">
                  <c:v>113.0</c:v>
                </c:pt>
                <c:pt idx="7678">
                  <c:v>113.0</c:v>
                </c:pt>
                <c:pt idx="7679">
                  <c:v>113.0</c:v>
                </c:pt>
                <c:pt idx="7680">
                  <c:v>113.0</c:v>
                </c:pt>
                <c:pt idx="7681">
                  <c:v>113.0</c:v>
                </c:pt>
                <c:pt idx="7682">
                  <c:v>113.0</c:v>
                </c:pt>
                <c:pt idx="7683">
                  <c:v>113.0</c:v>
                </c:pt>
                <c:pt idx="7684">
                  <c:v>113.0</c:v>
                </c:pt>
                <c:pt idx="7685">
                  <c:v>113.0</c:v>
                </c:pt>
                <c:pt idx="7686">
                  <c:v>113.0</c:v>
                </c:pt>
                <c:pt idx="7687">
                  <c:v>113.0</c:v>
                </c:pt>
                <c:pt idx="7688">
                  <c:v>113.0</c:v>
                </c:pt>
                <c:pt idx="7689">
                  <c:v>113.0</c:v>
                </c:pt>
                <c:pt idx="7690">
                  <c:v>113.0</c:v>
                </c:pt>
                <c:pt idx="7691">
                  <c:v>113.0</c:v>
                </c:pt>
                <c:pt idx="7692">
                  <c:v>113.0</c:v>
                </c:pt>
                <c:pt idx="7693">
                  <c:v>113.0</c:v>
                </c:pt>
                <c:pt idx="7694">
                  <c:v>113.0</c:v>
                </c:pt>
                <c:pt idx="7695">
                  <c:v>113.0</c:v>
                </c:pt>
                <c:pt idx="7696">
                  <c:v>113.0</c:v>
                </c:pt>
                <c:pt idx="7697">
                  <c:v>113.0</c:v>
                </c:pt>
                <c:pt idx="7698">
                  <c:v>113.0</c:v>
                </c:pt>
                <c:pt idx="7699">
                  <c:v>113.0</c:v>
                </c:pt>
                <c:pt idx="7700">
                  <c:v>113.0</c:v>
                </c:pt>
                <c:pt idx="7701">
                  <c:v>113.0</c:v>
                </c:pt>
                <c:pt idx="7702">
                  <c:v>113.0</c:v>
                </c:pt>
                <c:pt idx="7703">
                  <c:v>113.0</c:v>
                </c:pt>
                <c:pt idx="7704">
                  <c:v>113.0</c:v>
                </c:pt>
                <c:pt idx="7705">
                  <c:v>113.0</c:v>
                </c:pt>
                <c:pt idx="7706">
                  <c:v>113.0</c:v>
                </c:pt>
                <c:pt idx="7707">
                  <c:v>113.0</c:v>
                </c:pt>
                <c:pt idx="7708">
                  <c:v>113.0</c:v>
                </c:pt>
                <c:pt idx="7709">
                  <c:v>113.0</c:v>
                </c:pt>
                <c:pt idx="7710">
                  <c:v>113.0</c:v>
                </c:pt>
                <c:pt idx="7711">
                  <c:v>114.0</c:v>
                </c:pt>
                <c:pt idx="7712">
                  <c:v>114.0</c:v>
                </c:pt>
                <c:pt idx="7713">
                  <c:v>114.0</c:v>
                </c:pt>
                <c:pt idx="7714">
                  <c:v>114.0</c:v>
                </c:pt>
                <c:pt idx="7715">
                  <c:v>114.0</c:v>
                </c:pt>
                <c:pt idx="7716">
                  <c:v>114.0</c:v>
                </c:pt>
                <c:pt idx="7717">
                  <c:v>115.0</c:v>
                </c:pt>
                <c:pt idx="7718">
                  <c:v>115.0</c:v>
                </c:pt>
                <c:pt idx="7719">
                  <c:v>115.0</c:v>
                </c:pt>
                <c:pt idx="7720">
                  <c:v>115.0</c:v>
                </c:pt>
                <c:pt idx="7721">
                  <c:v>115.0</c:v>
                </c:pt>
                <c:pt idx="7722">
                  <c:v>115.0</c:v>
                </c:pt>
                <c:pt idx="7723">
                  <c:v>115.0</c:v>
                </c:pt>
                <c:pt idx="7724">
                  <c:v>115.0</c:v>
                </c:pt>
                <c:pt idx="7725">
                  <c:v>115.0</c:v>
                </c:pt>
                <c:pt idx="7726">
                  <c:v>115.0</c:v>
                </c:pt>
                <c:pt idx="7727">
                  <c:v>115.0</c:v>
                </c:pt>
                <c:pt idx="7728">
                  <c:v>115.0</c:v>
                </c:pt>
                <c:pt idx="7729">
                  <c:v>115.0</c:v>
                </c:pt>
                <c:pt idx="7730">
                  <c:v>115.0</c:v>
                </c:pt>
                <c:pt idx="7731">
                  <c:v>115.0</c:v>
                </c:pt>
                <c:pt idx="7732">
                  <c:v>115.0</c:v>
                </c:pt>
                <c:pt idx="7733">
                  <c:v>115.0</c:v>
                </c:pt>
                <c:pt idx="7734">
                  <c:v>115.0</c:v>
                </c:pt>
                <c:pt idx="7735">
                  <c:v>115.0</c:v>
                </c:pt>
                <c:pt idx="7736">
                  <c:v>115.0</c:v>
                </c:pt>
                <c:pt idx="7737">
                  <c:v>115.0</c:v>
                </c:pt>
                <c:pt idx="7738">
                  <c:v>115.0</c:v>
                </c:pt>
                <c:pt idx="7739">
                  <c:v>115.0</c:v>
                </c:pt>
                <c:pt idx="7740">
                  <c:v>115.0</c:v>
                </c:pt>
                <c:pt idx="7741">
                  <c:v>115.0</c:v>
                </c:pt>
                <c:pt idx="7742">
                  <c:v>115.0</c:v>
                </c:pt>
                <c:pt idx="7743">
                  <c:v>115.0</c:v>
                </c:pt>
                <c:pt idx="7744">
                  <c:v>115.0</c:v>
                </c:pt>
                <c:pt idx="7745">
                  <c:v>115.0</c:v>
                </c:pt>
                <c:pt idx="7746">
                  <c:v>115.0</c:v>
                </c:pt>
                <c:pt idx="7747">
                  <c:v>115.0</c:v>
                </c:pt>
                <c:pt idx="7748">
                  <c:v>115.0</c:v>
                </c:pt>
                <c:pt idx="7749">
                  <c:v>115.0</c:v>
                </c:pt>
                <c:pt idx="7750">
                  <c:v>115.0</c:v>
                </c:pt>
                <c:pt idx="7751">
                  <c:v>115.0</c:v>
                </c:pt>
                <c:pt idx="7752">
                  <c:v>115.0</c:v>
                </c:pt>
                <c:pt idx="7753">
                  <c:v>115.0</c:v>
                </c:pt>
                <c:pt idx="7754">
                  <c:v>116.0</c:v>
                </c:pt>
                <c:pt idx="7755">
                  <c:v>116.0</c:v>
                </c:pt>
                <c:pt idx="7756">
                  <c:v>116.0</c:v>
                </c:pt>
                <c:pt idx="7757">
                  <c:v>116.0</c:v>
                </c:pt>
                <c:pt idx="7758">
                  <c:v>116.0</c:v>
                </c:pt>
                <c:pt idx="7759">
                  <c:v>116.0</c:v>
                </c:pt>
                <c:pt idx="7760">
                  <c:v>116.0</c:v>
                </c:pt>
                <c:pt idx="7761">
                  <c:v>116.0</c:v>
                </c:pt>
                <c:pt idx="7762">
                  <c:v>116.0</c:v>
                </c:pt>
                <c:pt idx="7763">
                  <c:v>116.0</c:v>
                </c:pt>
                <c:pt idx="7764">
                  <c:v>116.0</c:v>
                </c:pt>
                <c:pt idx="7765">
                  <c:v>116.0</c:v>
                </c:pt>
                <c:pt idx="7766">
                  <c:v>116.0</c:v>
                </c:pt>
                <c:pt idx="7767">
                  <c:v>116.0</c:v>
                </c:pt>
                <c:pt idx="7768">
                  <c:v>116.0</c:v>
                </c:pt>
                <c:pt idx="7769">
                  <c:v>116.0</c:v>
                </c:pt>
                <c:pt idx="7770">
                  <c:v>116.0</c:v>
                </c:pt>
                <c:pt idx="7771">
                  <c:v>116.0</c:v>
                </c:pt>
                <c:pt idx="7772">
                  <c:v>116.0</c:v>
                </c:pt>
                <c:pt idx="7773">
                  <c:v>116.0</c:v>
                </c:pt>
                <c:pt idx="7774">
                  <c:v>116.0</c:v>
                </c:pt>
                <c:pt idx="7775">
                  <c:v>116.0</c:v>
                </c:pt>
                <c:pt idx="7776">
                  <c:v>116.0</c:v>
                </c:pt>
                <c:pt idx="7777">
                  <c:v>116.0</c:v>
                </c:pt>
                <c:pt idx="7778">
                  <c:v>116.0</c:v>
                </c:pt>
                <c:pt idx="7779">
                  <c:v>116.0</c:v>
                </c:pt>
                <c:pt idx="7780">
                  <c:v>116.0</c:v>
                </c:pt>
                <c:pt idx="7781">
                  <c:v>116.0</c:v>
                </c:pt>
                <c:pt idx="7782">
                  <c:v>116.0</c:v>
                </c:pt>
                <c:pt idx="7783">
                  <c:v>116.0</c:v>
                </c:pt>
                <c:pt idx="7784">
                  <c:v>116.0</c:v>
                </c:pt>
                <c:pt idx="7785">
                  <c:v>116.0</c:v>
                </c:pt>
                <c:pt idx="7786">
                  <c:v>116.0</c:v>
                </c:pt>
                <c:pt idx="7787">
                  <c:v>116.0</c:v>
                </c:pt>
                <c:pt idx="7788">
                  <c:v>116.0</c:v>
                </c:pt>
                <c:pt idx="7789">
                  <c:v>116.0</c:v>
                </c:pt>
                <c:pt idx="7790">
                  <c:v>116.0</c:v>
                </c:pt>
                <c:pt idx="7791">
                  <c:v>116.0</c:v>
                </c:pt>
                <c:pt idx="7792">
                  <c:v>116.0</c:v>
                </c:pt>
                <c:pt idx="7793">
                  <c:v>116.0</c:v>
                </c:pt>
                <c:pt idx="7794">
                  <c:v>116.0</c:v>
                </c:pt>
                <c:pt idx="7795">
                  <c:v>116.0</c:v>
                </c:pt>
                <c:pt idx="7796">
                  <c:v>116.0</c:v>
                </c:pt>
                <c:pt idx="7797">
                  <c:v>116.0</c:v>
                </c:pt>
                <c:pt idx="7798">
                  <c:v>116.0</c:v>
                </c:pt>
                <c:pt idx="7799">
                  <c:v>117.0</c:v>
                </c:pt>
                <c:pt idx="7800">
                  <c:v>118.0</c:v>
                </c:pt>
                <c:pt idx="7801">
                  <c:v>119.0</c:v>
                </c:pt>
                <c:pt idx="7802">
                  <c:v>119.0</c:v>
                </c:pt>
                <c:pt idx="7803">
                  <c:v>119.0</c:v>
                </c:pt>
                <c:pt idx="7804">
                  <c:v>119.0</c:v>
                </c:pt>
                <c:pt idx="7805">
                  <c:v>119.0</c:v>
                </c:pt>
                <c:pt idx="7806">
                  <c:v>119.0</c:v>
                </c:pt>
                <c:pt idx="7807">
                  <c:v>119.0</c:v>
                </c:pt>
                <c:pt idx="7808">
                  <c:v>119.0</c:v>
                </c:pt>
                <c:pt idx="7809">
                  <c:v>119.0</c:v>
                </c:pt>
                <c:pt idx="7810">
                  <c:v>119.0</c:v>
                </c:pt>
                <c:pt idx="7811">
                  <c:v>119.0</c:v>
                </c:pt>
                <c:pt idx="7812">
                  <c:v>119.0</c:v>
                </c:pt>
                <c:pt idx="7813">
                  <c:v>119.0</c:v>
                </c:pt>
                <c:pt idx="7814">
                  <c:v>120.0</c:v>
                </c:pt>
                <c:pt idx="7815">
                  <c:v>121.0</c:v>
                </c:pt>
                <c:pt idx="7816">
                  <c:v>121.0</c:v>
                </c:pt>
                <c:pt idx="7817">
                  <c:v>121.0</c:v>
                </c:pt>
                <c:pt idx="7818">
                  <c:v>122.0</c:v>
                </c:pt>
                <c:pt idx="7819">
                  <c:v>122.0</c:v>
                </c:pt>
                <c:pt idx="7820">
                  <c:v>122.0</c:v>
                </c:pt>
                <c:pt idx="7821">
                  <c:v>122.0</c:v>
                </c:pt>
                <c:pt idx="7822">
                  <c:v>122.0</c:v>
                </c:pt>
                <c:pt idx="7823">
                  <c:v>122.0</c:v>
                </c:pt>
                <c:pt idx="7824">
                  <c:v>122.0</c:v>
                </c:pt>
                <c:pt idx="7825">
                  <c:v>122.0</c:v>
                </c:pt>
                <c:pt idx="7826">
                  <c:v>122.0</c:v>
                </c:pt>
                <c:pt idx="7827">
                  <c:v>122.0</c:v>
                </c:pt>
                <c:pt idx="7828">
                  <c:v>122.0</c:v>
                </c:pt>
                <c:pt idx="7829">
                  <c:v>122.0</c:v>
                </c:pt>
                <c:pt idx="7830">
                  <c:v>122.0</c:v>
                </c:pt>
                <c:pt idx="7831">
                  <c:v>122.0</c:v>
                </c:pt>
                <c:pt idx="7832">
                  <c:v>122.0</c:v>
                </c:pt>
                <c:pt idx="7833">
                  <c:v>122.0</c:v>
                </c:pt>
                <c:pt idx="7834">
                  <c:v>122.0</c:v>
                </c:pt>
                <c:pt idx="7835">
                  <c:v>122.0</c:v>
                </c:pt>
                <c:pt idx="7836">
                  <c:v>122.0</c:v>
                </c:pt>
                <c:pt idx="7837">
                  <c:v>122.0</c:v>
                </c:pt>
                <c:pt idx="7838">
                  <c:v>122.0</c:v>
                </c:pt>
                <c:pt idx="7839">
                  <c:v>122.0</c:v>
                </c:pt>
                <c:pt idx="7840">
                  <c:v>122.0</c:v>
                </c:pt>
                <c:pt idx="7841">
                  <c:v>122.0</c:v>
                </c:pt>
                <c:pt idx="7842">
                  <c:v>122.0</c:v>
                </c:pt>
                <c:pt idx="7843">
                  <c:v>122.0</c:v>
                </c:pt>
                <c:pt idx="7844">
                  <c:v>122.0</c:v>
                </c:pt>
                <c:pt idx="7845">
                  <c:v>122.0</c:v>
                </c:pt>
                <c:pt idx="7846">
                  <c:v>122.0</c:v>
                </c:pt>
                <c:pt idx="7847">
                  <c:v>122.0</c:v>
                </c:pt>
                <c:pt idx="7848">
                  <c:v>122.0</c:v>
                </c:pt>
                <c:pt idx="7849">
                  <c:v>122.0</c:v>
                </c:pt>
                <c:pt idx="7850">
                  <c:v>122.0</c:v>
                </c:pt>
                <c:pt idx="7851">
                  <c:v>122.0</c:v>
                </c:pt>
                <c:pt idx="7852">
                  <c:v>122.0</c:v>
                </c:pt>
                <c:pt idx="7853">
                  <c:v>122.0</c:v>
                </c:pt>
                <c:pt idx="7854">
                  <c:v>122.0</c:v>
                </c:pt>
                <c:pt idx="7855">
                  <c:v>122.0</c:v>
                </c:pt>
                <c:pt idx="7856">
                  <c:v>122.0</c:v>
                </c:pt>
                <c:pt idx="7857">
                  <c:v>122.0</c:v>
                </c:pt>
                <c:pt idx="7858">
                  <c:v>122.0</c:v>
                </c:pt>
                <c:pt idx="7859">
                  <c:v>122.0</c:v>
                </c:pt>
                <c:pt idx="7860">
                  <c:v>122.0</c:v>
                </c:pt>
                <c:pt idx="7861">
                  <c:v>122.0</c:v>
                </c:pt>
                <c:pt idx="7862">
                  <c:v>122.0</c:v>
                </c:pt>
                <c:pt idx="7863">
                  <c:v>122.0</c:v>
                </c:pt>
                <c:pt idx="7864">
                  <c:v>122.0</c:v>
                </c:pt>
                <c:pt idx="7865">
                  <c:v>122.0</c:v>
                </c:pt>
                <c:pt idx="7866">
                  <c:v>122.0</c:v>
                </c:pt>
                <c:pt idx="7867">
                  <c:v>122.0</c:v>
                </c:pt>
                <c:pt idx="7868">
                  <c:v>122.0</c:v>
                </c:pt>
                <c:pt idx="7869">
                  <c:v>122.0</c:v>
                </c:pt>
                <c:pt idx="7870">
                  <c:v>122.0</c:v>
                </c:pt>
                <c:pt idx="7871">
                  <c:v>122.0</c:v>
                </c:pt>
                <c:pt idx="7872">
                  <c:v>122.0</c:v>
                </c:pt>
                <c:pt idx="7873">
                  <c:v>122.0</c:v>
                </c:pt>
                <c:pt idx="7874">
                  <c:v>122.0</c:v>
                </c:pt>
                <c:pt idx="7875">
                  <c:v>122.0</c:v>
                </c:pt>
                <c:pt idx="7876">
                  <c:v>122.0</c:v>
                </c:pt>
                <c:pt idx="7877">
                  <c:v>122.0</c:v>
                </c:pt>
                <c:pt idx="7878">
                  <c:v>122.0</c:v>
                </c:pt>
                <c:pt idx="7879">
                  <c:v>122.0</c:v>
                </c:pt>
                <c:pt idx="7880">
                  <c:v>122.0</c:v>
                </c:pt>
                <c:pt idx="7881">
                  <c:v>122.0</c:v>
                </c:pt>
                <c:pt idx="7882">
                  <c:v>122.0</c:v>
                </c:pt>
                <c:pt idx="7883">
                  <c:v>122.0</c:v>
                </c:pt>
                <c:pt idx="7884">
                  <c:v>122.0</c:v>
                </c:pt>
                <c:pt idx="7885">
                  <c:v>122.0</c:v>
                </c:pt>
                <c:pt idx="7886">
                  <c:v>123.0</c:v>
                </c:pt>
                <c:pt idx="7887">
                  <c:v>124.0</c:v>
                </c:pt>
                <c:pt idx="7888">
                  <c:v>125.0</c:v>
                </c:pt>
                <c:pt idx="7889">
                  <c:v>125.0</c:v>
                </c:pt>
                <c:pt idx="7890">
                  <c:v>125.0</c:v>
                </c:pt>
                <c:pt idx="7891">
                  <c:v>125.0</c:v>
                </c:pt>
                <c:pt idx="7892">
                  <c:v>125.0</c:v>
                </c:pt>
                <c:pt idx="7893">
                  <c:v>125.0</c:v>
                </c:pt>
                <c:pt idx="7894">
                  <c:v>125.0</c:v>
                </c:pt>
                <c:pt idx="7895">
                  <c:v>125.0</c:v>
                </c:pt>
                <c:pt idx="7896">
                  <c:v>125.0</c:v>
                </c:pt>
                <c:pt idx="7897">
                  <c:v>125.0</c:v>
                </c:pt>
                <c:pt idx="7898">
                  <c:v>125.0</c:v>
                </c:pt>
                <c:pt idx="7899">
                  <c:v>125.0</c:v>
                </c:pt>
                <c:pt idx="7900">
                  <c:v>125.0</c:v>
                </c:pt>
                <c:pt idx="7901">
                  <c:v>125.0</c:v>
                </c:pt>
                <c:pt idx="7902">
                  <c:v>125.0</c:v>
                </c:pt>
                <c:pt idx="7903">
                  <c:v>125.0</c:v>
                </c:pt>
                <c:pt idx="7904">
                  <c:v>125.0</c:v>
                </c:pt>
                <c:pt idx="7905">
                  <c:v>125.0</c:v>
                </c:pt>
                <c:pt idx="7906">
                  <c:v>125.0</c:v>
                </c:pt>
                <c:pt idx="7907">
                  <c:v>125.0</c:v>
                </c:pt>
                <c:pt idx="7908">
                  <c:v>125.0</c:v>
                </c:pt>
                <c:pt idx="7909">
                  <c:v>125.0</c:v>
                </c:pt>
                <c:pt idx="7910">
                  <c:v>125.0</c:v>
                </c:pt>
                <c:pt idx="7911">
                  <c:v>125.0</c:v>
                </c:pt>
                <c:pt idx="7912">
                  <c:v>125.0</c:v>
                </c:pt>
                <c:pt idx="7913">
                  <c:v>125.0</c:v>
                </c:pt>
                <c:pt idx="7914">
                  <c:v>125.0</c:v>
                </c:pt>
                <c:pt idx="7915">
                  <c:v>125.0</c:v>
                </c:pt>
                <c:pt idx="7916">
                  <c:v>125.0</c:v>
                </c:pt>
                <c:pt idx="7917">
                  <c:v>125.0</c:v>
                </c:pt>
                <c:pt idx="7918">
                  <c:v>125.0</c:v>
                </c:pt>
                <c:pt idx="7919">
                  <c:v>125.0</c:v>
                </c:pt>
                <c:pt idx="7920">
                  <c:v>125.0</c:v>
                </c:pt>
                <c:pt idx="7921">
                  <c:v>125.0</c:v>
                </c:pt>
                <c:pt idx="7922">
                  <c:v>125.0</c:v>
                </c:pt>
                <c:pt idx="7923">
                  <c:v>125.0</c:v>
                </c:pt>
                <c:pt idx="7924">
                  <c:v>125.0</c:v>
                </c:pt>
                <c:pt idx="7925">
                  <c:v>125.0</c:v>
                </c:pt>
                <c:pt idx="7926">
                  <c:v>125.0</c:v>
                </c:pt>
                <c:pt idx="7927">
                  <c:v>125.0</c:v>
                </c:pt>
                <c:pt idx="7928">
                  <c:v>125.0</c:v>
                </c:pt>
                <c:pt idx="7929">
                  <c:v>125.0</c:v>
                </c:pt>
                <c:pt idx="7930">
                  <c:v>125.0</c:v>
                </c:pt>
                <c:pt idx="7931">
                  <c:v>125.0</c:v>
                </c:pt>
                <c:pt idx="7932">
                  <c:v>125.0</c:v>
                </c:pt>
                <c:pt idx="7933">
                  <c:v>125.0</c:v>
                </c:pt>
                <c:pt idx="7934">
                  <c:v>125.0</c:v>
                </c:pt>
                <c:pt idx="7935">
                  <c:v>125.0</c:v>
                </c:pt>
                <c:pt idx="7936">
                  <c:v>125.0</c:v>
                </c:pt>
                <c:pt idx="7937">
                  <c:v>125.0</c:v>
                </c:pt>
                <c:pt idx="7938">
                  <c:v>125.0</c:v>
                </c:pt>
                <c:pt idx="7939">
                  <c:v>125.0</c:v>
                </c:pt>
                <c:pt idx="7940">
                  <c:v>125.0</c:v>
                </c:pt>
                <c:pt idx="7941">
                  <c:v>125.0</c:v>
                </c:pt>
                <c:pt idx="7942">
                  <c:v>125.0</c:v>
                </c:pt>
                <c:pt idx="7943">
                  <c:v>125.0</c:v>
                </c:pt>
                <c:pt idx="7944">
                  <c:v>125.0</c:v>
                </c:pt>
                <c:pt idx="7945">
                  <c:v>125.0</c:v>
                </c:pt>
                <c:pt idx="7946">
                  <c:v>125.0</c:v>
                </c:pt>
                <c:pt idx="7947">
                  <c:v>125.0</c:v>
                </c:pt>
                <c:pt idx="7948">
                  <c:v>125.0</c:v>
                </c:pt>
                <c:pt idx="7949">
                  <c:v>125.0</c:v>
                </c:pt>
                <c:pt idx="7950">
                  <c:v>125.0</c:v>
                </c:pt>
                <c:pt idx="7951">
                  <c:v>125.0</c:v>
                </c:pt>
                <c:pt idx="7952">
                  <c:v>125.0</c:v>
                </c:pt>
                <c:pt idx="7953">
                  <c:v>125.0</c:v>
                </c:pt>
                <c:pt idx="7954">
                  <c:v>125.0</c:v>
                </c:pt>
                <c:pt idx="7955">
                  <c:v>125.0</c:v>
                </c:pt>
                <c:pt idx="7956">
                  <c:v>125.0</c:v>
                </c:pt>
                <c:pt idx="7957">
                  <c:v>125.0</c:v>
                </c:pt>
                <c:pt idx="7958">
                  <c:v>125.0</c:v>
                </c:pt>
                <c:pt idx="7959">
                  <c:v>125.0</c:v>
                </c:pt>
                <c:pt idx="7960">
                  <c:v>125.0</c:v>
                </c:pt>
                <c:pt idx="7961">
                  <c:v>125.0</c:v>
                </c:pt>
                <c:pt idx="7962">
                  <c:v>125.0</c:v>
                </c:pt>
                <c:pt idx="7963">
                  <c:v>125.0</c:v>
                </c:pt>
                <c:pt idx="7964">
                  <c:v>125.0</c:v>
                </c:pt>
                <c:pt idx="7965">
                  <c:v>125.0</c:v>
                </c:pt>
                <c:pt idx="7966">
                  <c:v>125.0</c:v>
                </c:pt>
                <c:pt idx="7967">
                  <c:v>125.0</c:v>
                </c:pt>
                <c:pt idx="7968">
                  <c:v>125.0</c:v>
                </c:pt>
                <c:pt idx="7969">
                  <c:v>125.0</c:v>
                </c:pt>
                <c:pt idx="7970">
                  <c:v>125.0</c:v>
                </c:pt>
                <c:pt idx="7971">
                  <c:v>125.0</c:v>
                </c:pt>
                <c:pt idx="7972">
                  <c:v>125.0</c:v>
                </c:pt>
                <c:pt idx="7973">
                  <c:v>125.0</c:v>
                </c:pt>
                <c:pt idx="7974">
                  <c:v>125.0</c:v>
                </c:pt>
                <c:pt idx="7975">
                  <c:v>125.0</c:v>
                </c:pt>
                <c:pt idx="7976">
                  <c:v>125.0</c:v>
                </c:pt>
                <c:pt idx="7977">
                  <c:v>125.0</c:v>
                </c:pt>
                <c:pt idx="7978">
                  <c:v>125.0</c:v>
                </c:pt>
                <c:pt idx="7979">
                  <c:v>125.0</c:v>
                </c:pt>
                <c:pt idx="7980">
                  <c:v>125.0</c:v>
                </c:pt>
                <c:pt idx="7981">
                  <c:v>125.0</c:v>
                </c:pt>
                <c:pt idx="7982">
                  <c:v>125.0</c:v>
                </c:pt>
                <c:pt idx="7983">
                  <c:v>125.0</c:v>
                </c:pt>
                <c:pt idx="7984">
                  <c:v>125.0</c:v>
                </c:pt>
                <c:pt idx="7985">
                  <c:v>125.0</c:v>
                </c:pt>
                <c:pt idx="7986">
                  <c:v>125.0</c:v>
                </c:pt>
                <c:pt idx="7987">
                  <c:v>125.0</c:v>
                </c:pt>
                <c:pt idx="7988">
                  <c:v>125.0</c:v>
                </c:pt>
                <c:pt idx="7989">
                  <c:v>125.0</c:v>
                </c:pt>
                <c:pt idx="7990">
                  <c:v>125.0</c:v>
                </c:pt>
                <c:pt idx="7991">
                  <c:v>125.0</c:v>
                </c:pt>
                <c:pt idx="7992">
                  <c:v>125.0</c:v>
                </c:pt>
                <c:pt idx="7993">
                  <c:v>125.0</c:v>
                </c:pt>
                <c:pt idx="7994">
                  <c:v>126.0</c:v>
                </c:pt>
                <c:pt idx="7995">
                  <c:v>127.0</c:v>
                </c:pt>
                <c:pt idx="7996">
                  <c:v>127.0</c:v>
                </c:pt>
                <c:pt idx="7997">
                  <c:v>128.0</c:v>
                </c:pt>
                <c:pt idx="7998">
                  <c:v>128.0</c:v>
                </c:pt>
                <c:pt idx="7999">
                  <c:v>128.0</c:v>
                </c:pt>
                <c:pt idx="8000">
                  <c:v>128.0</c:v>
                </c:pt>
                <c:pt idx="8001">
                  <c:v>128.0</c:v>
                </c:pt>
                <c:pt idx="8002">
                  <c:v>128.0</c:v>
                </c:pt>
                <c:pt idx="8003">
                  <c:v>129.0</c:v>
                </c:pt>
                <c:pt idx="8004">
                  <c:v>129.0</c:v>
                </c:pt>
                <c:pt idx="8005">
                  <c:v>129.0</c:v>
                </c:pt>
                <c:pt idx="8006">
                  <c:v>129.0</c:v>
                </c:pt>
                <c:pt idx="8007">
                  <c:v>129.0</c:v>
                </c:pt>
                <c:pt idx="8008">
                  <c:v>129.0</c:v>
                </c:pt>
                <c:pt idx="8009">
                  <c:v>129.0</c:v>
                </c:pt>
                <c:pt idx="8010">
                  <c:v>129.0</c:v>
                </c:pt>
                <c:pt idx="8011">
                  <c:v>130.0</c:v>
                </c:pt>
                <c:pt idx="8012">
                  <c:v>130.0</c:v>
                </c:pt>
                <c:pt idx="8013">
                  <c:v>130.0</c:v>
                </c:pt>
                <c:pt idx="8014">
                  <c:v>130.0</c:v>
                </c:pt>
                <c:pt idx="8015">
                  <c:v>130.0</c:v>
                </c:pt>
                <c:pt idx="8016">
                  <c:v>130.0</c:v>
                </c:pt>
                <c:pt idx="8017">
                  <c:v>130.0</c:v>
                </c:pt>
                <c:pt idx="8018">
                  <c:v>130.0</c:v>
                </c:pt>
                <c:pt idx="8019">
                  <c:v>130.0</c:v>
                </c:pt>
                <c:pt idx="8020">
                  <c:v>130.0</c:v>
                </c:pt>
                <c:pt idx="8021">
                  <c:v>130.0</c:v>
                </c:pt>
                <c:pt idx="8022">
                  <c:v>130.0</c:v>
                </c:pt>
                <c:pt idx="8023">
                  <c:v>130.0</c:v>
                </c:pt>
                <c:pt idx="8024">
                  <c:v>130.0</c:v>
                </c:pt>
                <c:pt idx="8025">
                  <c:v>130.0</c:v>
                </c:pt>
                <c:pt idx="8026">
                  <c:v>130.0</c:v>
                </c:pt>
                <c:pt idx="8027">
                  <c:v>130.0</c:v>
                </c:pt>
                <c:pt idx="8028">
                  <c:v>130.0</c:v>
                </c:pt>
                <c:pt idx="8029">
                  <c:v>130.0</c:v>
                </c:pt>
                <c:pt idx="8030">
                  <c:v>130.0</c:v>
                </c:pt>
                <c:pt idx="8031">
                  <c:v>131.0</c:v>
                </c:pt>
                <c:pt idx="8032">
                  <c:v>131.0</c:v>
                </c:pt>
                <c:pt idx="8033">
                  <c:v>131.0</c:v>
                </c:pt>
                <c:pt idx="8034">
                  <c:v>131.0</c:v>
                </c:pt>
                <c:pt idx="8035">
                  <c:v>131.0</c:v>
                </c:pt>
                <c:pt idx="8036">
                  <c:v>131.0</c:v>
                </c:pt>
                <c:pt idx="8037">
                  <c:v>131.0</c:v>
                </c:pt>
                <c:pt idx="8038">
                  <c:v>131.0</c:v>
                </c:pt>
                <c:pt idx="8039">
                  <c:v>131.0</c:v>
                </c:pt>
                <c:pt idx="8040">
                  <c:v>132.0</c:v>
                </c:pt>
                <c:pt idx="8041">
                  <c:v>132.0</c:v>
                </c:pt>
                <c:pt idx="8042">
                  <c:v>132.0</c:v>
                </c:pt>
                <c:pt idx="8043">
                  <c:v>132.0</c:v>
                </c:pt>
                <c:pt idx="8044">
                  <c:v>132.0</c:v>
                </c:pt>
                <c:pt idx="8045">
                  <c:v>132.0</c:v>
                </c:pt>
                <c:pt idx="8046">
                  <c:v>132.0</c:v>
                </c:pt>
                <c:pt idx="8047">
                  <c:v>132.0</c:v>
                </c:pt>
                <c:pt idx="8048">
                  <c:v>132.0</c:v>
                </c:pt>
                <c:pt idx="8049">
                  <c:v>132.0</c:v>
                </c:pt>
                <c:pt idx="8050">
                  <c:v>132.0</c:v>
                </c:pt>
                <c:pt idx="8051">
                  <c:v>132.0</c:v>
                </c:pt>
                <c:pt idx="8052">
                  <c:v>132.0</c:v>
                </c:pt>
                <c:pt idx="8053">
                  <c:v>132.0</c:v>
                </c:pt>
                <c:pt idx="8054">
                  <c:v>132.0</c:v>
                </c:pt>
                <c:pt idx="8055">
                  <c:v>132.0</c:v>
                </c:pt>
                <c:pt idx="8056">
                  <c:v>132.0</c:v>
                </c:pt>
                <c:pt idx="8057">
                  <c:v>132.0</c:v>
                </c:pt>
                <c:pt idx="8058">
                  <c:v>132.0</c:v>
                </c:pt>
                <c:pt idx="8059">
                  <c:v>132.0</c:v>
                </c:pt>
                <c:pt idx="8060">
                  <c:v>132.0</c:v>
                </c:pt>
                <c:pt idx="8061">
                  <c:v>132.0</c:v>
                </c:pt>
                <c:pt idx="8062">
                  <c:v>132.0</c:v>
                </c:pt>
                <c:pt idx="8063">
                  <c:v>132.0</c:v>
                </c:pt>
                <c:pt idx="8064">
                  <c:v>132.0</c:v>
                </c:pt>
                <c:pt idx="8065">
                  <c:v>132.0</c:v>
                </c:pt>
                <c:pt idx="8066">
                  <c:v>132.0</c:v>
                </c:pt>
                <c:pt idx="8067">
                  <c:v>132.0</c:v>
                </c:pt>
                <c:pt idx="8068">
                  <c:v>132.0</c:v>
                </c:pt>
                <c:pt idx="8069">
                  <c:v>132.0</c:v>
                </c:pt>
                <c:pt idx="8070">
                  <c:v>132.0</c:v>
                </c:pt>
                <c:pt idx="8071">
                  <c:v>132.0</c:v>
                </c:pt>
                <c:pt idx="8072">
                  <c:v>132.0</c:v>
                </c:pt>
                <c:pt idx="8073">
                  <c:v>132.0</c:v>
                </c:pt>
                <c:pt idx="8074">
                  <c:v>132.0</c:v>
                </c:pt>
                <c:pt idx="8075">
                  <c:v>132.0</c:v>
                </c:pt>
                <c:pt idx="8076">
                  <c:v>132.0</c:v>
                </c:pt>
                <c:pt idx="8077">
                  <c:v>132.0</c:v>
                </c:pt>
                <c:pt idx="8078">
                  <c:v>132.0</c:v>
                </c:pt>
                <c:pt idx="8079">
                  <c:v>132.0</c:v>
                </c:pt>
                <c:pt idx="8080">
                  <c:v>132.0</c:v>
                </c:pt>
                <c:pt idx="8081">
                  <c:v>132.0</c:v>
                </c:pt>
                <c:pt idx="8082">
                  <c:v>132.0</c:v>
                </c:pt>
                <c:pt idx="8083">
                  <c:v>132.0</c:v>
                </c:pt>
                <c:pt idx="8084">
                  <c:v>132.0</c:v>
                </c:pt>
                <c:pt idx="8085">
                  <c:v>132.0</c:v>
                </c:pt>
                <c:pt idx="8086">
                  <c:v>133.0</c:v>
                </c:pt>
                <c:pt idx="8087">
                  <c:v>133.0</c:v>
                </c:pt>
                <c:pt idx="8088">
                  <c:v>133.0</c:v>
                </c:pt>
                <c:pt idx="8089">
                  <c:v>133.0</c:v>
                </c:pt>
                <c:pt idx="8090">
                  <c:v>133.0</c:v>
                </c:pt>
                <c:pt idx="8091">
                  <c:v>133.0</c:v>
                </c:pt>
                <c:pt idx="8092">
                  <c:v>133.0</c:v>
                </c:pt>
                <c:pt idx="8093">
                  <c:v>133.0</c:v>
                </c:pt>
                <c:pt idx="8094">
                  <c:v>133.0</c:v>
                </c:pt>
                <c:pt idx="8095">
                  <c:v>133.0</c:v>
                </c:pt>
                <c:pt idx="8096">
                  <c:v>133.0</c:v>
                </c:pt>
                <c:pt idx="8097">
                  <c:v>133.0</c:v>
                </c:pt>
                <c:pt idx="8098">
                  <c:v>133.0</c:v>
                </c:pt>
                <c:pt idx="8099">
                  <c:v>133.0</c:v>
                </c:pt>
                <c:pt idx="8100">
                  <c:v>133.0</c:v>
                </c:pt>
                <c:pt idx="8101">
                  <c:v>133.0</c:v>
                </c:pt>
                <c:pt idx="8102">
                  <c:v>133.0</c:v>
                </c:pt>
                <c:pt idx="8103">
                  <c:v>133.0</c:v>
                </c:pt>
                <c:pt idx="8104">
                  <c:v>133.0</c:v>
                </c:pt>
                <c:pt idx="8105">
                  <c:v>133.0</c:v>
                </c:pt>
                <c:pt idx="8106">
                  <c:v>133.0</c:v>
                </c:pt>
                <c:pt idx="8107">
                  <c:v>133.0</c:v>
                </c:pt>
                <c:pt idx="8108">
                  <c:v>133.0</c:v>
                </c:pt>
                <c:pt idx="8109">
                  <c:v>133.0</c:v>
                </c:pt>
                <c:pt idx="8110">
                  <c:v>133.0</c:v>
                </c:pt>
                <c:pt idx="8111">
                  <c:v>133.0</c:v>
                </c:pt>
                <c:pt idx="8112">
                  <c:v>133.0</c:v>
                </c:pt>
                <c:pt idx="8113">
                  <c:v>133.0</c:v>
                </c:pt>
                <c:pt idx="8114">
                  <c:v>134.0</c:v>
                </c:pt>
                <c:pt idx="8115">
                  <c:v>134.0</c:v>
                </c:pt>
                <c:pt idx="8116">
                  <c:v>134.0</c:v>
                </c:pt>
                <c:pt idx="8117">
                  <c:v>134.0</c:v>
                </c:pt>
                <c:pt idx="8118">
                  <c:v>134.0</c:v>
                </c:pt>
                <c:pt idx="8119">
                  <c:v>134.0</c:v>
                </c:pt>
                <c:pt idx="8120">
                  <c:v>134.0</c:v>
                </c:pt>
                <c:pt idx="8121">
                  <c:v>134.0</c:v>
                </c:pt>
                <c:pt idx="8122">
                  <c:v>134.0</c:v>
                </c:pt>
                <c:pt idx="8123">
                  <c:v>134.0</c:v>
                </c:pt>
                <c:pt idx="8124">
                  <c:v>134.0</c:v>
                </c:pt>
                <c:pt idx="8125">
                  <c:v>134.0</c:v>
                </c:pt>
                <c:pt idx="8126">
                  <c:v>134.0</c:v>
                </c:pt>
                <c:pt idx="8127">
                  <c:v>134.0</c:v>
                </c:pt>
                <c:pt idx="8128">
                  <c:v>134.0</c:v>
                </c:pt>
                <c:pt idx="8129">
                  <c:v>134.0</c:v>
                </c:pt>
                <c:pt idx="8130">
                  <c:v>134.0</c:v>
                </c:pt>
                <c:pt idx="8131">
                  <c:v>134.0</c:v>
                </c:pt>
                <c:pt idx="8132">
                  <c:v>134.0</c:v>
                </c:pt>
                <c:pt idx="8133">
                  <c:v>134.0</c:v>
                </c:pt>
                <c:pt idx="8134">
                  <c:v>134.0</c:v>
                </c:pt>
                <c:pt idx="8135">
                  <c:v>134.0</c:v>
                </c:pt>
                <c:pt idx="8136">
                  <c:v>134.0</c:v>
                </c:pt>
                <c:pt idx="8137">
                  <c:v>134.0</c:v>
                </c:pt>
                <c:pt idx="8138">
                  <c:v>134.0</c:v>
                </c:pt>
                <c:pt idx="8139">
                  <c:v>134.0</c:v>
                </c:pt>
                <c:pt idx="8140">
                  <c:v>134.0</c:v>
                </c:pt>
                <c:pt idx="8141">
                  <c:v>134.0</c:v>
                </c:pt>
                <c:pt idx="8142">
                  <c:v>134.0</c:v>
                </c:pt>
                <c:pt idx="8143">
                  <c:v>134.0</c:v>
                </c:pt>
                <c:pt idx="8144">
                  <c:v>134.0</c:v>
                </c:pt>
                <c:pt idx="8145">
                  <c:v>134.0</c:v>
                </c:pt>
                <c:pt idx="8146">
                  <c:v>134.0</c:v>
                </c:pt>
                <c:pt idx="8147">
                  <c:v>134.0</c:v>
                </c:pt>
                <c:pt idx="8148">
                  <c:v>134.0</c:v>
                </c:pt>
                <c:pt idx="8149">
                  <c:v>134.0</c:v>
                </c:pt>
                <c:pt idx="8150">
                  <c:v>134.0</c:v>
                </c:pt>
                <c:pt idx="8151">
                  <c:v>134.0</c:v>
                </c:pt>
                <c:pt idx="8152">
                  <c:v>134.0</c:v>
                </c:pt>
                <c:pt idx="8153">
                  <c:v>134.0</c:v>
                </c:pt>
                <c:pt idx="8154">
                  <c:v>134.0</c:v>
                </c:pt>
                <c:pt idx="8155">
                  <c:v>134.0</c:v>
                </c:pt>
                <c:pt idx="8156">
                  <c:v>134.0</c:v>
                </c:pt>
                <c:pt idx="8157">
                  <c:v>134.0</c:v>
                </c:pt>
                <c:pt idx="8158">
                  <c:v>134.0</c:v>
                </c:pt>
                <c:pt idx="8159">
                  <c:v>134.0</c:v>
                </c:pt>
                <c:pt idx="8160">
                  <c:v>134.0</c:v>
                </c:pt>
                <c:pt idx="8161">
                  <c:v>134.0</c:v>
                </c:pt>
                <c:pt idx="8162">
                  <c:v>134.0</c:v>
                </c:pt>
                <c:pt idx="8163">
                  <c:v>134.0</c:v>
                </c:pt>
                <c:pt idx="8164">
                  <c:v>134.0</c:v>
                </c:pt>
                <c:pt idx="8165">
                  <c:v>134.0</c:v>
                </c:pt>
                <c:pt idx="8166">
                  <c:v>134.0</c:v>
                </c:pt>
                <c:pt idx="8167">
                  <c:v>134.0</c:v>
                </c:pt>
                <c:pt idx="8168">
                  <c:v>134.0</c:v>
                </c:pt>
                <c:pt idx="8169">
                  <c:v>134.0</c:v>
                </c:pt>
                <c:pt idx="8170">
                  <c:v>134.0</c:v>
                </c:pt>
                <c:pt idx="8171">
                  <c:v>134.0</c:v>
                </c:pt>
                <c:pt idx="8172">
                  <c:v>134.0</c:v>
                </c:pt>
                <c:pt idx="8173">
                  <c:v>134.0</c:v>
                </c:pt>
                <c:pt idx="8174">
                  <c:v>134.0</c:v>
                </c:pt>
                <c:pt idx="8175">
                  <c:v>134.0</c:v>
                </c:pt>
                <c:pt idx="8176">
                  <c:v>134.0</c:v>
                </c:pt>
                <c:pt idx="8177">
                  <c:v>134.0</c:v>
                </c:pt>
                <c:pt idx="8178">
                  <c:v>134.0</c:v>
                </c:pt>
                <c:pt idx="8179">
                  <c:v>134.0</c:v>
                </c:pt>
                <c:pt idx="8180">
                  <c:v>134.0</c:v>
                </c:pt>
                <c:pt idx="8181">
                  <c:v>134.0</c:v>
                </c:pt>
                <c:pt idx="8182">
                  <c:v>134.0</c:v>
                </c:pt>
                <c:pt idx="8183">
                  <c:v>134.0</c:v>
                </c:pt>
                <c:pt idx="8184">
                  <c:v>134.0</c:v>
                </c:pt>
                <c:pt idx="8185">
                  <c:v>134.0</c:v>
                </c:pt>
                <c:pt idx="8186">
                  <c:v>134.0</c:v>
                </c:pt>
                <c:pt idx="8187">
                  <c:v>134.0</c:v>
                </c:pt>
                <c:pt idx="8188">
                  <c:v>134.0</c:v>
                </c:pt>
                <c:pt idx="8189">
                  <c:v>134.0</c:v>
                </c:pt>
                <c:pt idx="8190">
                  <c:v>134.0</c:v>
                </c:pt>
                <c:pt idx="8191">
                  <c:v>134.0</c:v>
                </c:pt>
                <c:pt idx="8192">
                  <c:v>134.0</c:v>
                </c:pt>
                <c:pt idx="8193">
                  <c:v>134.0</c:v>
                </c:pt>
                <c:pt idx="8194">
                  <c:v>134.0</c:v>
                </c:pt>
                <c:pt idx="8195">
                  <c:v>134.0</c:v>
                </c:pt>
                <c:pt idx="8196">
                  <c:v>134.0</c:v>
                </c:pt>
                <c:pt idx="8197">
                  <c:v>134.0</c:v>
                </c:pt>
                <c:pt idx="8198">
                  <c:v>134.0</c:v>
                </c:pt>
                <c:pt idx="8199">
                  <c:v>134.0</c:v>
                </c:pt>
                <c:pt idx="8200">
                  <c:v>134.0</c:v>
                </c:pt>
                <c:pt idx="8201">
                  <c:v>134.0</c:v>
                </c:pt>
                <c:pt idx="8202">
                  <c:v>134.0</c:v>
                </c:pt>
                <c:pt idx="8203">
                  <c:v>134.0</c:v>
                </c:pt>
                <c:pt idx="8204">
                  <c:v>134.0</c:v>
                </c:pt>
                <c:pt idx="8205">
                  <c:v>134.0</c:v>
                </c:pt>
                <c:pt idx="8206">
                  <c:v>134.0</c:v>
                </c:pt>
                <c:pt idx="8207">
                  <c:v>134.0</c:v>
                </c:pt>
                <c:pt idx="8208">
                  <c:v>134.0</c:v>
                </c:pt>
                <c:pt idx="8209">
                  <c:v>134.0</c:v>
                </c:pt>
                <c:pt idx="8210">
                  <c:v>134.0</c:v>
                </c:pt>
                <c:pt idx="8211">
                  <c:v>134.0</c:v>
                </c:pt>
                <c:pt idx="8212">
                  <c:v>134.0</c:v>
                </c:pt>
                <c:pt idx="8213">
                  <c:v>134.0</c:v>
                </c:pt>
                <c:pt idx="8214">
                  <c:v>134.0</c:v>
                </c:pt>
                <c:pt idx="8215">
                  <c:v>134.0</c:v>
                </c:pt>
                <c:pt idx="8216">
                  <c:v>134.0</c:v>
                </c:pt>
                <c:pt idx="8217">
                  <c:v>134.0</c:v>
                </c:pt>
                <c:pt idx="8218">
                  <c:v>134.0</c:v>
                </c:pt>
                <c:pt idx="8219">
                  <c:v>134.0</c:v>
                </c:pt>
                <c:pt idx="8220">
                  <c:v>134.0</c:v>
                </c:pt>
                <c:pt idx="8221">
                  <c:v>134.0</c:v>
                </c:pt>
                <c:pt idx="8222">
                  <c:v>134.0</c:v>
                </c:pt>
                <c:pt idx="8223">
                  <c:v>134.0</c:v>
                </c:pt>
                <c:pt idx="8224">
                  <c:v>134.0</c:v>
                </c:pt>
                <c:pt idx="8225">
                  <c:v>134.0</c:v>
                </c:pt>
                <c:pt idx="8226">
                  <c:v>134.0</c:v>
                </c:pt>
                <c:pt idx="8227">
                  <c:v>134.0</c:v>
                </c:pt>
                <c:pt idx="8228">
                  <c:v>134.0</c:v>
                </c:pt>
                <c:pt idx="8229">
                  <c:v>134.0</c:v>
                </c:pt>
                <c:pt idx="8230">
                  <c:v>134.0</c:v>
                </c:pt>
                <c:pt idx="8231">
                  <c:v>134.0</c:v>
                </c:pt>
                <c:pt idx="8232">
                  <c:v>134.0</c:v>
                </c:pt>
                <c:pt idx="8233">
                  <c:v>134.0</c:v>
                </c:pt>
                <c:pt idx="8234">
                  <c:v>134.0</c:v>
                </c:pt>
                <c:pt idx="8235">
                  <c:v>134.0</c:v>
                </c:pt>
                <c:pt idx="8236">
                  <c:v>134.0</c:v>
                </c:pt>
                <c:pt idx="8237">
                  <c:v>134.0</c:v>
                </c:pt>
                <c:pt idx="8238">
                  <c:v>134.0</c:v>
                </c:pt>
                <c:pt idx="8239">
                  <c:v>134.0</c:v>
                </c:pt>
                <c:pt idx="8240">
                  <c:v>134.0</c:v>
                </c:pt>
                <c:pt idx="8241">
                  <c:v>134.0</c:v>
                </c:pt>
                <c:pt idx="8242">
                  <c:v>134.0</c:v>
                </c:pt>
                <c:pt idx="8243">
                  <c:v>134.0</c:v>
                </c:pt>
                <c:pt idx="8244">
                  <c:v>134.0</c:v>
                </c:pt>
                <c:pt idx="8245">
                  <c:v>134.0</c:v>
                </c:pt>
                <c:pt idx="8246">
                  <c:v>134.0</c:v>
                </c:pt>
                <c:pt idx="8247">
                  <c:v>134.0</c:v>
                </c:pt>
                <c:pt idx="8248">
                  <c:v>134.0</c:v>
                </c:pt>
                <c:pt idx="8249">
                  <c:v>134.0</c:v>
                </c:pt>
                <c:pt idx="8250">
                  <c:v>134.0</c:v>
                </c:pt>
                <c:pt idx="8251">
                  <c:v>134.0</c:v>
                </c:pt>
                <c:pt idx="8252">
                  <c:v>134.0</c:v>
                </c:pt>
                <c:pt idx="8253">
                  <c:v>134.0</c:v>
                </c:pt>
                <c:pt idx="8254">
                  <c:v>134.0</c:v>
                </c:pt>
                <c:pt idx="8255">
                  <c:v>134.0</c:v>
                </c:pt>
                <c:pt idx="8256">
                  <c:v>134.0</c:v>
                </c:pt>
                <c:pt idx="8257">
                  <c:v>135.0</c:v>
                </c:pt>
                <c:pt idx="8258">
                  <c:v>135.0</c:v>
                </c:pt>
                <c:pt idx="8259">
                  <c:v>135.0</c:v>
                </c:pt>
                <c:pt idx="8260">
                  <c:v>135.0</c:v>
                </c:pt>
                <c:pt idx="8261">
                  <c:v>135.0</c:v>
                </c:pt>
                <c:pt idx="8262">
                  <c:v>135.0</c:v>
                </c:pt>
                <c:pt idx="8263">
                  <c:v>135.0</c:v>
                </c:pt>
                <c:pt idx="8264">
                  <c:v>135.0</c:v>
                </c:pt>
                <c:pt idx="8265">
                  <c:v>135.0</c:v>
                </c:pt>
                <c:pt idx="8266">
                  <c:v>135.0</c:v>
                </c:pt>
                <c:pt idx="8267">
                  <c:v>135.0</c:v>
                </c:pt>
                <c:pt idx="8268">
                  <c:v>135.0</c:v>
                </c:pt>
                <c:pt idx="8269">
                  <c:v>135.0</c:v>
                </c:pt>
                <c:pt idx="8270">
                  <c:v>135.0</c:v>
                </c:pt>
                <c:pt idx="8271">
                  <c:v>135.0</c:v>
                </c:pt>
                <c:pt idx="8272">
                  <c:v>135.0</c:v>
                </c:pt>
                <c:pt idx="8273">
                  <c:v>135.0</c:v>
                </c:pt>
                <c:pt idx="8274">
                  <c:v>135.0</c:v>
                </c:pt>
                <c:pt idx="8275">
                  <c:v>135.0</c:v>
                </c:pt>
                <c:pt idx="8276">
                  <c:v>135.0</c:v>
                </c:pt>
                <c:pt idx="8277">
                  <c:v>135.0</c:v>
                </c:pt>
                <c:pt idx="8278">
                  <c:v>135.0</c:v>
                </c:pt>
                <c:pt idx="8279">
                  <c:v>135.0</c:v>
                </c:pt>
                <c:pt idx="8280">
                  <c:v>135.0</c:v>
                </c:pt>
                <c:pt idx="8281">
                  <c:v>135.0</c:v>
                </c:pt>
                <c:pt idx="8282">
                  <c:v>135.0</c:v>
                </c:pt>
                <c:pt idx="8283">
                  <c:v>135.0</c:v>
                </c:pt>
                <c:pt idx="8284">
                  <c:v>135.0</c:v>
                </c:pt>
                <c:pt idx="8285">
                  <c:v>135.0</c:v>
                </c:pt>
                <c:pt idx="8286">
                  <c:v>135.0</c:v>
                </c:pt>
                <c:pt idx="8287">
                  <c:v>135.0</c:v>
                </c:pt>
                <c:pt idx="8288">
                  <c:v>135.0</c:v>
                </c:pt>
                <c:pt idx="8289">
                  <c:v>136.0</c:v>
                </c:pt>
                <c:pt idx="8290">
                  <c:v>136.0</c:v>
                </c:pt>
                <c:pt idx="8291">
                  <c:v>136.0</c:v>
                </c:pt>
                <c:pt idx="8292">
                  <c:v>136.0</c:v>
                </c:pt>
                <c:pt idx="8293">
                  <c:v>136.0</c:v>
                </c:pt>
                <c:pt idx="8294">
                  <c:v>136.0</c:v>
                </c:pt>
                <c:pt idx="8295">
                  <c:v>136.0</c:v>
                </c:pt>
                <c:pt idx="8296">
                  <c:v>136.0</c:v>
                </c:pt>
                <c:pt idx="8297">
                  <c:v>136.0</c:v>
                </c:pt>
                <c:pt idx="8298">
                  <c:v>136.0</c:v>
                </c:pt>
                <c:pt idx="8299">
                  <c:v>136.0</c:v>
                </c:pt>
                <c:pt idx="8300">
                  <c:v>137.0</c:v>
                </c:pt>
                <c:pt idx="8301">
                  <c:v>137.0</c:v>
                </c:pt>
                <c:pt idx="8302">
                  <c:v>137.0</c:v>
                </c:pt>
                <c:pt idx="8303">
                  <c:v>137.0</c:v>
                </c:pt>
                <c:pt idx="8304">
                  <c:v>137.0</c:v>
                </c:pt>
                <c:pt idx="8305">
                  <c:v>137.0</c:v>
                </c:pt>
                <c:pt idx="8306">
                  <c:v>137.0</c:v>
                </c:pt>
                <c:pt idx="8307">
                  <c:v>137.0</c:v>
                </c:pt>
                <c:pt idx="8308">
                  <c:v>137.0</c:v>
                </c:pt>
                <c:pt idx="8309">
                  <c:v>137.0</c:v>
                </c:pt>
                <c:pt idx="8310">
                  <c:v>137.0</c:v>
                </c:pt>
                <c:pt idx="8311">
                  <c:v>137.0</c:v>
                </c:pt>
                <c:pt idx="8312">
                  <c:v>137.0</c:v>
                </c:pt>
                <c:pt idx="8313">
                  <c:v>137.0</c:v>
                </c:pt>
                <c:pt idx="8314">
                  <c:v>137.0</c:v>
                </c:pt>
                <c:pt idx="8315">
                  <c:v>137.0</c:v>
                </c:pt>
                <c:pt idx="8316">
                  <c:v>137.0</c:v>
                </c:pt>
                <c:pt idx="8317">
                  <c:v>137.0</c:v>
                </c:pt>
                <c:pt idx="8318">
                  <c:v>137.0</c:v>
                </c:pt>
                <c:pt idx="8319">
                  <c:v>137.0</c:v>
                </c:pt>
                <c:pt idx="8320">
                  <c:v>137.0</c:v>
                </c:pt>
                <c:pt idx="8321">
                  <c:v>137.0</c:v>
                </c:pt>
                <c:pt idx="8322">
                  <c:v>137.0</c:v>
                </c:pt>
                <c:pt idx="8323">
                  <c:v>137.0</c:v>
                </c:pt>
                <c:pt idx="8324">
                  <c:v>137.0</c:v>
                </c:pt>
                <c:pt idx="8325">
                  <c:v>137.0</c:v>
                </c:pt>
                <c:pt idx="8326">
                  <c:v>137.0</c:v>
                </c:pt>
                <c:pt idx="8327">
                  <c:v>137.0</c:v>
                </c:pt>
                <c:pt idx="8328">
                  <c:v>137.0</c:v>
                </c:pt>
                <c:pt idx="8329">
                  <c:v>137.0</c:v>
                </c:pt>
                <c:pt idx="8330">
                  <c:v>138.0</c:v>
                </c:pt>
                <c:pt idx="8331">
                  <c:v>138.0</c:v>
                </c:pt>
                <c:pt idx="8332">
                  <c:v>138.0</c:v>
                </c:pt>
                <c:pt idx="8333">
                  <c:v>138.0</c:v>
                </c:pt>
                <c:pt idx="8334">
                  <c:v>138.0</c:v>
                </c:pt>
                <c:pt idx="8335">
                  <c:v>138.0</c:v>
                </c:pt>
                <c:pt idx="8336">
                  <c:v>138.0</c:v>
                </c:pt>
                <c:pt idx="8337">
                  <c:v>138.0</c:v>
                </c:pt>
                <c:pt idx="8338">
                  <c:v>138.0</c:v>
                </c:pt>
                <c:pt idx="8339">
                  <c:v>138.0</c:v>
                </c:pt>
                <c:pt idx="8340">
                  <c:v>138.0</c:v>
                </c:pt>
                <c:pt idx="8341">
                  <c:v>138.0</c:v>
                </c:pt>
                <c:pt idx="8342">
                  <c:v>138.0</c:v>
                </c:pt>
                <c:pt idx="8343">
                  <c:v>138.0</c:v>
                </c:pt>
                <c:pt idx="8344">
                  <c:v>138.0</c:v>
                </c:pt>
                <c:pt idx="8345">
                  <c:v>138.0</c:v>
                </c:pt>
                <c:pt idx="8346">
                  <c:v>138.0</c:v>
                </c:pt>
                <c:pt idx="8347">
                  <c:v>138.0</c:v>
                </c:pt>
                <c:pt idx="8348">
                  <c:v>138.0</c:v>
                </c:pt>
                <c:pt idx="8349">
                  <c:v>138.0</c:v>
                </c:pt>
                <c:pt idx="8350">
                  <c:v>138.0</c:v>
                </c:pt>
                <c:pt idx="8351">
                  <c:v>138.0</c:v>
                </c:pt>
                <c:pt idx="8352">
                  <c:v>138.0</c:v>
                </c:pt>
                <c:pt idx="8353">
                  <c:v>138.0</c:v>
                </c:pt>
                <c:pt idx="8354">
                  <c:v>138.0</c:v>
                </c:pt>
                <c:pt idx="8355">
                  <c:v>138.0</c:v>
                </c:pt>
                <c:pt idx="8356">
                  <c:v>138.0</c:v>
                </c:pt>
                <c:pt idx="8357">
                  <c:v>138.0</c:v>
                </c:pt>
                <c:pt idx="8358">
                  <c:v>138.0</c:v>
                </c:pt>
                <c:pt idx="8359">
                  <c:v>138.0</c:v>
                </c:pt>
                <c:pt idx="8360">
                  <c:v>138.0</c:v>
                </c:pt>
                <c:pt idx="8361">
                  <c:v>138.0</c:v>
                </c:pt>
                <c:pt idx="8362">
                  <c:v>138.0</c:v>
                </c:pt>
                <c:pt idx="8363">
                  <c:v>138.0</c:v>
                </c:pt>
                <c:pt idx="8364">
                  <c:v>138.0</c:v>
                </c:pt>
                <c:pt idx="8365">
                  <c:v>138.0</c:v>
                </c:pt>
                <c:pt idx="8366">
                  <c:v>138.0</c:v>
                </c:pt>
                <c:pt idx="8367">
                  <c:v>138.0</c:v>
                </c:pt>
                <c:pt idx="8368">
                  <c:v>138.0</c:v>
                </c:pt>
                <c:pt idx="8369">
                  <c:v>138.0</c:v>
                </c:pt>
                <c:pt idx="8370">
                  <c:v>138.0</c:v>
                </c:pt>
                <c:pt idx="8371">
                  <c:v>138.0</c:v>
                </c:pt>
                <c:pt idx="8372">
                  <c:v>138.0</c:v>
                </c:pt>
                <c:pt idx="8373">
                  <c:v>138.0</c:v>
                </c:pt>
                <c:pt idx="8374">
                  <c:v>138.0</c:v>
                </c:pt>
                <c:pt idx="8375">
                  <c:v>138.0</c:v>
                </c:pt>
                <c:pt idx="8376">
                  <c:v>138.0</c:v>
                </c:pt>
                <c:pt idx="8377">
                  <c:v>138.0</c:v>
                </c:pt>
                <c:pt idx="8378">
                  <c:v>138.0</c:v>
                </c:pt>
                <c:pt idx="8379">
                  <c:v>138.0</c:v>
                </c:pt>
                <c:pt idx="8380">
                  <c:v>138.0</c:v>
                </c:pt>
                <c:pt idx="8381">
                  <c:v>138.0</c:v>
                </c:pt>
                <c:pt idx="8382">
                  <c:v>138.0</c:v>
                </c:pt>
                <c:pt idx="8383">
                  <c:v>138.0</c:v>
                </c:pt>
                <c:pt idx="8384">
                  <c:v>138.0</c:v>
                </c:pt>
                <c:pt idx="8385">
                  <c:v>138.0</c:v>
                </c:pt>
                <c:pt idx="8386">
                  <c:v>138.0</c:v>
                </c:pt>
                <c:pt idx="8387">
                  <c:v>138.0</c:v>
                </c:pt>
                <c:pt idx="8388">
                  <c:v>138.0</c:v>
                </c:pt>
                <c:pt idx="8389">
                  <c:v>138.0</c:v>
                </c:pt>
                <c:pt idx="8390">
                  <c:v>138.0</c:v>
                </c:pt>
                <c:pt idx="8391">
                  <c:v>138.0</c:v>
                </c:pt>
                <c:pt idx="8392">
                  <c:v>138.0</c:v>
                </c:pt>
                <c:pt idx="8393">
                  <c:v>138.0</c:v>
                </c:pt>
                <c:pt idx="8394">
                  <c:v>138.0</c:v>
                </c:pt>
                <c:pt idx="8395">
                  <c:v>138.0</c:v>
                </c:pt>
                <c:pt idx="8396">
                  <c:v>138.0</c:v>
                </c:pt>
                <c:pt idx="8397">
                  <c:v>138.0</c:v>
                </c:pt>
                <c:pt idx="8398">
                  <c:v>138.0</c:v>
                </c:pt>
                <c:pt idx="8399">
                  <c:v>138.0</c:v>
                </c:pt>
                <c:pt idx="8400">
                  <c:v>138.0</c:v>
                </c:pt>
                <c:pt idx="8401">
                  <c:v>138.0</c:v>
                </c:pt>
                <c:pt idx="8402">
                  <c:v>138.0</c:v>
                </c:pt>
                <c:pt idx="8403">
                  <c:v>138.0</c:v>
                </c:pt>
                <c:pt idx="8404">
                  <c:v>138.0</c:v>
                </c:pt>
                <c:pt idx="8405">
                  <c:v>138.0</c:v>
                </c:pt>
                <c:pt idx="8406">
                  <c:v>138.0</c:v>
                </c:pt>
                <c:pt idx="8407">
                  <c:v>138.0</c:v>
                </c:pt>
                <c:pt idx="8408">
                  <c:v>138.0</c:v>
                </c:pt>
                <c:pt idx="8409">
                  <c:v>138.0</c:v>
                </c:pt>
                <c:pt idx="8410">
                  <c:v>138.0</c:v>
                </c:pt>
                <c:pt idx="8411">
                  <c:v>138.0</c:v>
                </c:pt>
                <c:pt idx="8412">
                  <c:v>138.0</c:v>
                </c:pt>
                <c:pt idx="8413">
                  <c:v>138.0</c:v>
                </c:pt>
                <c:pt idx="8414">
                  <c:v>138.0</c:v>
                </c:pt>
                <c:pt idx="8415">
                  <c:v>138.0</c:v>
                </c:pt>
                <c:pt idx="8416">
                  <c:v>138.0</c:v>
                </c:pt>
                <c:pt idx="8417">
                  <c:v>138.0</c:v>
                </c:pt>
                <c:pt idx="8418">
                  <c:v>138.0</c:v>
                </c:pt>
                <c:pt idx="8419">
                  <c:v>138.0</c:v>
                </c:pt>
                <c:pt idx="8420">
                  <c:v>138.0</c:v>
                </c:pt>
                <c:pt idx="8421">
                  <c:v>138.0</c:v>
                </c:pt>
                <c:pt idx="8422">
                  <c:v>138.0</c:v>
                </c:pt>
                <c:pt idx="8423">
                  <c:v>138.0</c:v>
                </c:pt>
                <c:pt idx="8424">
                  <c:v>138.0</c:v>
                </c:pt>
                <c:pt idx="8425">
                  <c:v>138.0</c:v>
                </c:pt>
                <c:pt idx="8426">
                  <c:v>138.0</c:v>
                </c:pt>
                <c:pt idx="8427">
                  <c:v>138.0</c:v>
                </c:pt>
                <c:pt idx="8428">
                  <c:v>138.0</c:v>
                </c:pt>
                <c:pt idx="8429">
                  <c:v>138.0</c:v>
                </c:pt>
                <c:pt idx="8430">
                  <c:v>138.0</c:v>
                </c:pt>
                <c:pt idx="8431">
                  <c:v>138.0</c:v>
                </c:pt>
                <c:pt idx="8432">
                  <c:v>138.0</c:v>
                </c:pt>
                <c:pt idx="8433">
                  <c:v>138.0</c:v>
                </c:pt>
                <c:pt idx="8434">
                  <c:v>138.0</c:v>
                </c:pt>
                <c:pt idx="8435">
                  <c:v>138.0</c:v>
                </c:pt>
                <c:pt idx="8436">
                  <c:v>138.0</c:v>
                </c:pt>
                <c:pt idx="8437">
                  <c:v>138.0</c:v>
                </c:pt>
                <c:pt idx="8438">
                  <c:v>138.0</c:v>
                </c:pt>
                <c:pt idx="8439">
                  <c:v>138.0</c:v>
                </c:pt>
                <c:pt idx="8440">
                  <c:v>138.0</c:v>
                </c:pt>
                <c:pt idx="8441">
                  <c:v>138.0</c:v>
                </c:pt>
                <c:pt idx="8442">
                  <c:v>138.0</c:v>
                </c:pt>
                <c:pt idx="8443">
                  <c:v>138.0</c:v>
                </c:pt>
                <c:pt idx="8444">
                  <c:v>138.0</c:v>
                </c:pt>
                <c:pt idx="8445">
                  <c:v>138.0</c:v>
                </c:pt>
                <c:pt idx="8446">
                  <c:v>138.0</c:v>
                </c:pt>
                <c:pt idx="8447">
                  <c:v>138.0</c:v>
                </c:pt>
                <c:pt idx="8448">
                  <c:v>138.0</c:v>
                </c:pt>
                <c:pt idx="8449">
                  <c:v>138.0</c:v>
                </c:pt>
                <c:pt idx="8450">
                  <c:v>138.0</c:v>
                </c:pt>
                <c:pt idx="8451">
                  <c:v>138.0</c:v>
                </c:pt>
                <c:pt idx="8452">
                  <c:v>138.0</c:v>
                </c:pt>
                <c:pt idx="8453">
                  <c:v>138.0</c:v>
                </c:pt>
                <c:pt idx="8454">
                  <c:v>138.0</c:v>
                </c:pt>
                <c:pt idx="8455">
                  <c:v>138.0</c:v>
                </c:pt>
                <c:pt idx="8456">
                  <c:v>138.0</c:v>
                </c:pt>
                <c:pt idx="8457">
                  <c:v>138.0</c:v>
                </c:pt>
                <c:pt idx="8458">
                  <c:v>138.0</c:v>
                </c:pt>
                <c:pt idx="8459">
                  <c:v>138.0</c:v>
                </c:pt>
                <c:pt idx="8460">
                  <c:v>138.0</c:v>
                </c:pt>
                <c:pt idx="8461">
                  <c:v>139.0</c:v>
                </c:pt>
                <c:pt idx="8462">
                  <c:v>139.0</c:v>
                </c:pt>
                <c:pt idx="8463">
                  <c:v>139.0</c:v>
                </c:pt>
                <c:pt idx="8464">
                  <c:v>140.0</c:v>
                </c:pt>
                <c:pt idx="8465">
                  <c:v>141.0</c:v>
                </c:pt>
                <c:pt idx="8466">
                  <c:v>141.0</c:v>
                </c:pt>
                <c:pt idx="8467">
                  <c:v>142.0</c:v>
                </c:pt>
                <c:pt idx="8468">
                  <c:v>143.0</c:v>
                </c:pt>
                <c:pt idx="8469">
                  <c:v>144.0</c:v>
                </c:pt>
                <c:pt idx="8470">
                  <c:v>144.0</c:v>
                </c:pt>
                <c:pt idx="8471">
                  <c:v>144.0</c:v>
                </c:pt>
                <c:pt idx="8472">
                  <c:v>144.0</c:v>
                </c:pt>
                <c:pt idx="8473">
                  <c:v>144.0</c:v>
                </c:pt>
                <c:pt idx="8474">
                  <c:v>144.0</c:v>
                </c:pt>
                <c:pt idx="8475">
                  <c:v>144.0</c:v>
                </c:pt>
                <c:pt idx="8476">
                  <c:v>144.0</c:v>
                </c:pt>
                <c:pt idx="8477">
                  <c:v>144.0</c:v>
                </c:pt>
                <c:pt idx="8478">
                  <c:v>144.0</c:v>
                </c:pt>
                <c:pt idx="8479">
                  <c:v>144.0</c:v>
                </c:pt>
                <c:pt idx="8480">
                  <c:v>144.0</c:v>
                </c:pt>
                <c:pt idx="8481">
                  <c:v>144.0</c:v>
                </c:pt>
                <c:pt idx="8482">
                  <c:v>144.0</c:v>
                </c:pt>
                <c:pt idx="8483">
                  <c:v>144.0</c:v>
                </c:pt>
                <c:pt idx="8484">
                  <c:v>144.0</c:v>
                </c:pt>
                <c:pt idx="8485">
                  <c:v>144.0</c:v>
                </c:pt>
                <c:pt idx="8486">
                  <c:v>144.0</c:v>
                </c:pt>
                <c:pt idx="8487">
                  <c:v>144.0</c:v>
                </c:pt>
                <c:pt idx="8488">
                  <c:v>144.0</c:v>
                </c:pt>
                <c:pt idx="8489">
                  <c:v>144.0</c:v>
                </c:pt>
                <c:pt idx="8490">
                  <c:v>144.0</c:v>
                </c:pt>
                <c:pt idx="8491">
                  <c:v>144.0</c:v>
                </c:pt>
                <c:pt idx="8492">
                  <c:v>144.0</c:v>
                </c:pt>
                <c:pt idx="8493">
                  <c:v>144.0</c:v>
                </c:pt>
                <c:pt idx="8494">
                  <c:v>144.0</c:v>
                </c:pt>
                <c:pt idx="8495">
                  <c:v>144.0</c:v>
                </c:pt>
                <c:pt idx="8496">
                  <c:v>144.0</c:v>
                </c:pt>
                <c:pt idx="8497">
                  <c:v>144.0</c:v>
                </c:pt>
                <c:pt idx="8498">
                  <c:v>144.0</c:v>
                </c:pt>
                <c:pt idx="8499">
                  <c:v>144.0</c:v>
                </c:pt>
                <c:pt idx="8500">
                  <c:v>144.0</c:v>
                </c:pt>
                <c:pt idx="8501">
                  <c:v>144.0</c:v>
                </c:pt>
                <c:pt idx="8502">
                  <c:v>144.0</c:v>
                </c:pt>
                <c:pt idx="8503">
                  <c:v>144.0</c:v>
                </c:pt>
                <c:pt idx="8504">
                  <c:v>144.0</c:v>
                </c:pt>
                <c:pt idx="8505">
                  <c:v>144.0</c:v>
                </c:pt>
                <c:pt idx="8506">
                  <c:v>144.0</c:v>
                </c:pt>
                <c:pt idx="8507">
                  <c:v>144.0</c:v>
                </c:pt>
                <c:pt idx="8508">
                  <c:v>144.0</c:v>
                </c:pt>
                <c:pt idx="8509">
                  <c:v>144.0</c:v>
                </c:pt>
                <c:pt idx="8510">
                  <c:v>144.0</c:v>
                </c:pt>
                <c:pt idx="8511">
                  <c:v>144.0</c:v>
                </c:pt>
                <c:pt idx="8512">
                  <c:v>144.0</c:v>
                </c:pt>
                <c:pt idx="8513">
                  <c:v>144.0</c:v>
                </c:pt>
                <c:pt idx="8514">
                  <c:v>144.0</c:v>
                </c:pt>
                <c:pt idx="8515">
                  <c:v>144.0</c:v>
                </c:pt>
                <c:pt idx="8516">
                  <c:v>144.0</c:v>
                </c:pt>
                <c:pt idx="8517">
                  <c:v>144.0</c:v>
                </c:pt>
                <c:pt idx="8518">
                  <c:v>144.0</c:v>
                </c:pt>
                <c:pt idx="8519">
                  <c:v>144.0</c:v>
                </c:pt>
                <c:pt idx="8520">
                  <c:v>144.0</c:v>
                </c:pt>
                <c:pt idx="8521">
                  <c:v>144.0</c:v>
                </c:pt>
                <c:pt idx="8522">
                  <c:v>144.0</c:v>
                </c:pt>
                <c:pt idx="8523">
                  <c:v>144.0</c:v>
                </c:pt>
                <c:pt idx="8524">
                  <c:v>144.0</c:v>
                </c:pt>
                <c:pt idx="8525">
                  <c:v>144.0</c:v>
                </c:pt>
                <c:pt idx="8526">
                  <c:v>144.0</c:v>
                </c:pt>
                <c:pt idx="8527">
                  <c:v>144.0</c:v>
                </c:pt>
                <c:pt idx="8528">
                  <c:v>144.0</c:v>
                </c:pt>
                <c:pt idx="8529">
                  <c:v>144.0</c:v>
                </c:pt>
                <c:pt idx="8530">
                  <c:v>145.0</c:v>
                </c:pt>
                <c:pt idx="8531">
                  <c:v>146.0</c:v>
                </c:pt>
                <c:pt idx="8532">
                  <c:v>147.0</c:v>
                </c:pt>
                <c:pt idx="8533">
                  <c:v>147.0</c:v>
                </c:pt>
                <c:pt idx="8534">
                  <c:v>147.0</c:v>
                </c:pt>
                <c:pt idx="8535">
                  <c:v>147.0</c:v>
                </c:pt>
                <c:pt idx="8536">
                  <c:v>147.0</c:v>
                </c:pt>
                <c:pt idx="8537">
                  <c:v>147.0</c:v>
                </c:pt>
                <c:pt idx="8538">
                  <c:v>147.0</c:v>
                </c:pt>
                <c:pt idx="8539">
                  <c:v>147.0</c:v>
                </c:pt>
                <c:pt idx="8540">
                  <c:v>147.0</c:v>
                </c:pt>
                <c:pt idx="8541">
                  <c:v>147.0</c:v>
                </c:pt>
                <c:pt idx="8542">
                  <c:v>147.0</c:v>
                </c:pt>
                <c:pt idx="8543">
                  <c:v>147.0</c:v>
                </c:pt>
                <c:pt idx="8544">
                  <c:v>147.0</c:v>
                </c:pt>
                <c:pt idx="8545">
                  <c:v>147.0</c:v>
                </c:pt>
                <c:pt idx="8546">
                  <c:v>147.0</c:v>
                </c:pt>
                <c:pt idx="8547">
                  <c:v>147.0</c:v>
                </c:pt>
                <c:pt idx="8548">
                  <c:v>147.0</c:v>
                </c:pt>
                <c:pt idx="8549">
                  <c:v>147.0</c:v>
                </c:pt>
                <c:pt idx="8550">
                  <c:v>147.0</c:v>
                </c:pt>
                <c:pt idx="8551">
                  <c:v>147.0</c:v>
                </c:pt>
                <c:pt idx="8552">
                  <c:v>147.0</c:v>
                </c:pt>
                <c:pt idx="8553">
                  <c:v>147.0</c:v>
                </c:pt>
                <c:pt idx="8554">
                  <c:v>147.0</c:v>
                </c:pt>
                <c:pt idx="8555">
                  <c:v>147.0</c:v>
                </c:pt>
                <c:pt idx="8556">
                  <c:v>147.0</c:v>
                </c:pt>
                <c:pt idx="8557">
                  <c:v>147.0</c:v>
                </c:pt>
                <c:pt idx="8558">
                  <c:v>147.0</c:v>
                </c:pt>
                <c:pt idx="8559">
                  <c:v>147.0</c:v>
                </c:pt>
                <c:pt idx="8560">
                  <c:v>147.0</c:v>
                </c:pt>
                <c:pt idx="8561">
                  <c:v>147.0</c:v>
                </c:pt>
                <c:pt idx="8562">
                  <c:v>147.0</c:v>
                </c:pt>
                <c:pt idx="8563">
                  <c:v>147.0</c:v>
                </c:pt>
                <c:pt idx="8564">
                  <c:v>147.0</c:v>
                </c:pt>
                <c:pt idx="8565">
                  <c:v>147.0</c:v>
                </c:pt>
                <c:pt idx="8566">
                  <c:v>147.0</c:v>
                </c:pt>
                <c:pt idx="8567">
                  <c:v>147.0</c:v>
                </c:pt>
                <c:pt idx="8568">
                  <c:v>147.0</c:v>
                </c:pt>
                <c:pt idx="8569">
                  <c:v>148.0</c:v>
                </c:pt>
                <c:pt idx="8570">
                  <c:v>148.0</c:v>
                </c:pt>
                <c:pt idx="8571">
                  <c:v>148.0</c:v>
                </c:pt>
                <c:pt idx="8572">
                  <c:v>148.0</c:v>
                </c:pt>
                <c:pt idx="8573">
                  <c:v>148.0</c:v>
                </c:pt>
                <c:pt idx="8574">
                  <c:v>148.0</c:v>
                </c:pt>
                <c:pt idx="8575">
                  <c:v>148.0</c:v>
                </c:pt>
                <c:pt idx="8576">
                  <c:v>148.0</c:v>
                </c:pt>
                <c:pt idx="8577">
                  <c:v>148.0</c:v>
                </c:pt>
                <c:pt idx="8578">
                  <c:v>148.0</c:v>
                </c:pt>
                <c:pt idx="8579">
                  <c:v>148.0</c:v>
                </c:pt>
                <c:pt idx="8580">
                  <c:v>148.0</c:v>
                </c:pt>
                <c:pt idx="8581">
                  <c:v>148.0</c:v>
                </c:pt>
                <c:pt idx="8582">
                  <c:v>148.0</c:v>
                </c:pt>
                <c:pt idx="8583">
                  <c:v>148.0</c:v>
                </c:pt>
                <c:pt idx="8584">
                  <c:v>148.0</c:v>
                </c:pt>
                <c:pt idx="8585">
                  <c:v>148.0</c:v>
                </c:pt>
                <c:pt idx="8586">
                  <c:v>148.0</c:v>
                </c:pt>
                <c:pt idx="8587">
                  <c:v>148.0</c:v>
                </c:pt>
                <c:pt idx="8588">
                  <c:v>148.0</c:v>
                </c:pt>
                <c:pt idx="8589">
                  <c:v>148.0</c:v>
                </c:pt>
                <c:pt idx="8590">
                  <c:v>148.0</c:v>
                </c:pt>
                <c:pt idx="8591">
                  <c:v>148.0</c:v>
                </c:pt>
                <c:pt idx="8592">
                  <c:v>148.0</c:v>
                </c:pt>
                <c:pt idx="8593">
                  <c:v>148.0</c:v>
                </c:pt>
                <c:pt idx="8594">
                  <c:v>148.0</c:v>
                </c:pt>
                <c:pt idx="8595">
                  <c:v>149.0</c:v>
                </c:pt>
                <c:pt idx="8596">
                  <c:v>149.0</c:v>
                </c:pt>
                <c:pt idx="8597">
                  <c:v>149.0</c:v>
                </c:pt>
                <c:pt idx="8598">
                  <c:v>149.0</c:v>
                </c:pt>
                <c:pt idx="8599">
                  <c:v>149.0</c:v>
                </c:pt>
                <c:pt idx="8600">
                  <c:v>149.0</c:v>
                </c:pt>
                <c:pt idx="8601">
                  <c:v>149.0</c:v>
                </c:pt>
                <c:pt idx="8602">
                  <c:v>149.0</c:v>
                </c:pt>
                <c:pt idx="8603">
                  <c:v>149.0</c:v>
                </c:pt>
                <c:pt idx="8604">
                  <c:v>149.0</c:v>
                </c:pt>
                <c:pt idx="8605">
                  <c:v>149.0</c:v>
                </c:pt>
                <c:pt idx="8606">
                  <c:v>150.0</c:v>
                </c:pt>
                <c:pt idx="8607">
                  <c:v>150.0</c:v>
                </c:pt>
                <c:pt idx="8608">
                  <c:v>150.0</c:v>
                </c:pt>
                <c:pt idx="8609">
                  <c:v>150.0</c:v>
                </c:pt>
                <c:pt idx="8610">
                  <c:v>150.0</c:v>
                </c:pt>
                <c:pt idx="8611">
                  <c:v>150.0</c:v>
                </c:pt>
                <c:pt idx="8612">
                  <c:v>150.0</c:v>
                </c:pt>
                <c:pt idx="8613">
                  <c:v>150.0</c:v>
                </c:pt>
                <c:pt idx="8614">
                  <c:v>150.0</c:v>
                </c:pt>
                <c:pt idx="8615">
                  <c:v>150.0</c:v>
                </c:pt>
                <c:pt idx="8616">
                  <c:v>150.0</c:v>
                </c:pt>
                <c:pt idx="8617">
                  <c:v>150.0</c:v>
                </c:pt>
                <c:pt idx="8618">
                  <c:v>150.0</c:v>
                </c:pt>
                <c:pt idx="8619">
                  <c:v>150.0</c:v>
                </c:pt>
                <c:pt idx="8620">
                  <c:v>150.0</c:v>
                </c:pt>
                <c:pt idx="8621">
                  <c:v>150.0</c:v>
                </c:pt>
                <c:pt idx="8622">
                  <c:v>150.0</c:v>
                </c:pt>
                <c:pt idx="8623">
                  <c:v>151.0</c:v>
                </c:pt>
                <c:pt idx="8624">
                  <c:v>151.0</c:v>
                </c:pt>
                <c:pt idx="8625">
                  <c:v>151.0</c:v>
                </c:pt>
                <c:pt idx="8626">
                  <c:v>151.0</c:v>
                </c:pt>
                <c:pt idx="8627">
                  <c:v>151.0</c:v>
                </c:pt>
                <c:pt idx="8628">
                  <c:v>151.0</c:v>
                </c:pt>
                <c:pt idx="8629">
                  <c:v>151.0</c:v>
                </c:pt>
                <c:pt idx="8630">
                  <c:v>151.0</c:v>
                </c:pt>
                <c:pt idx="8631">
                  <c:v>151.0</c:v>
                </c:pt>
                <c:pt idx="8632">
                  <c:v>151.0</c:v>
                </c:pt>
                <c:pt idx="8633">
                  <c:v>151.0</c:v>
                </c:pt>
                <c:pt idx="8634">
                  <c:v>151.0</c:v>
                </c:pt>
                <c:pt idx="8635">
                  <c:v>151.0</c:v>
                </c:pt>
                <c:pt idx="8636">
                  <c:v>151.0</c:v>
                </c:pt>
                <c:pt idx="8637">
                  <c:v>151.0</c:v>
                </c:pt>
                <c:pt idx="8638">
                  <c:v>151.0</c:v>
                </c:pt>
                <c:pt idx="8639">
                  <c:v>151.0</c:v>
                </c:pt>
                <c:pt idx="8640">
                  <c:v>151.0</c:v>
                </c:pt>
                <c:pt idx="8641">
                  <c:v>151.0</c:v>
                </c:pt>
                <c:pt idx="8642">
                  <c:v>151.0</c:v>
                </c:pt>
                <c:pt idx="8643">
                  <c:v>151.0</c:v>
                </c:pt>
                <c:pt idx="8644">
                  <c:v>152.0</c:v>
                </c:pt>
                <c:pt idx="8645">
                  <c:v>152.0</c:v>
                </c:pt>
                <c:pt idx="8646">
                  <c:v>152.0</c:v>
                </c:pt>
                <c:pt idx="8647">
                  <c:v>152.0</c:v>
                </c:pt>
                <c:pt idx="8648">
                  <c:v>152.0</c:v>
                </c:pt>
                <c:pt idx="8649">
                  <c:v>152.0</c:v>
                </c:pt>
                <c:pt idx="8650">
                  <c:v>153.0</c:v>
                </c:pt>
                <c:pt idx="8651">
                  <c:v>153.0</c:v>
                </c:pt>
                <c:pt idx="8652">
                  <c:v>153.0</c:v>
                </c:pt>
                <c:pt idx="8653">
                  <c:v>153.0</c:v>
                </c:pt>
                <c:pt idx="8654">
                  <c:v>153.0</c:v>
                </c:pt>
                <c:pt idx="8655">
                  <c:v>153.0</c:v>
                </c:pt>
                <c:pt idx="8656">
                  <c:v>153.0</c:v>
                </c:pt>
                <c:pt idx="8657">
                  <c:v>153.0</c:v>
                </c:pt>
                <c:pt idx="8658">
                  <c:v>153.0</c:v>
                </c:pt>
                <c:pt idx="8659">
                  <c:v>153.0</c:v>
                </c:pt>
                <c:pt idx="8660">
                  <c:v>153.0</c:v>
                </c:pt>
                <c:pt idx="8661">
                  <c:v>153.0</c:v>
                </c:pt>
                <c:pt idx="8662">
                  <c:v>153.0</c:v>
                </c:pt>
                <c:pt idx="8663">
                  <c:v>153.0</c:v>
                </c:pt>
                <c:pt idx="8664">
                  <c:v>153.0</c:v>
                </c:pt>
                <c:pt idx="8665">
                  <c:v>153.0</c:v>
                </c:pt>
                <c:pt idx="8666">
                  <c:v>153.0</c:v>
                </c:pt>
                <c:pt idx="8667">
                  <c:v>153.0</c:v>
                </c:pt>
                <c:pt idx="8668">
                  <c:v>153.0</c:v>
                </c:pt>
                <c:pt idx="8669">
                  <c:v>153.0</c:v>
                </c:pt>
                <c:pt idx="8670">
                  <c:v>153.0</c:v>
                </c:pt>
                <c:pt idx="8671">
                  <c:v>153.0</c:v>
                </c:pt>
                <c:pt idx="8672">
                  <c:v>153.0</c:v>
                </c:pt>
                <c:pt idx="8673">
                  <c:v>153.0</c:v>
                </c:pt>
                <c:pt idx="8674">
                  <c:v>153.0</c:v>
                </c:pt>
                <c:pt idx="8675">
                  <c:v>153.0</c:v>
                </c:pt>
                <c:pt idx="8676">
                  <c:v>153.0</c:v>
                </c:pt>
                <c:pt idx="8677">
                  <c:v>153.0</c:v>
                </c:pt>
                <c:pt idx="8678">
                  <c:v>153.0</c:v>
                </c:pt>
                <c:pt idx="8679">
                  <c:v>153.0</c:v>
                </c:pt>
                <c:pt idx="8680">
                  <c:v>153.0</c:v>
                </c:pt>
                <c:pt idx="8681">
                  <c:v>153.0</c:v>
                </c:pt>
                <c:pt idx="8682">
                  <c:v>153.0</c:v>
                </c:pt>
                <c:pt idx="8683">
                  <c:v>153.0</c:v>
                </c:pt>
                <c:pt idx="8684">
                  <c:v>153.0</c:v>
                </c:pt>
                <c:pt idx="8685">
                  <c:v>153.0</c:v>
                </c:pt>
                <c:pt idx="8686">
                  <c:v>153.0</c:v>
                </c:pt>
                <c:pt idx="8687">
                  <c:v>153.0</c:v>
                </c:pt>
                <c:pt idx="8688">
                  <c:v>153.0</c:v>
                </c:pt>
                <c:pt idx="8689">
                  <c:v>153.0</c:v>
                </c:pt>
                <c:pt idx="8690">
                  <c:v>153.0</c:v>
                </c:pt>
                <c:pt idx="8691">
                  <c:v>153.0</c:v>
                </c:pt>
                <c:pt idx="8692">
                  <c:v>153.0</c:v>
                </c:pt>
                <c:pt idx="8693">
                  <c:v>153.0</c:v>
                </c:pt>
                <c:pt idx="8694">
                  <c:v>153.0</c:v>
                </c:pt>
                <c:pt idx="8695">
                  <c:v>153.0</c:v>
                </c:pt>
                <c:pt idx="8696">
                  <c:v>153.0</c:v>
                </c:pt>
                <c:pt idx="8697">
                  <c:v>153.0</c:v>
                </c:pt>
                <c:pt idx="8698">
                  <c:v>153.0</c:v>
                </c:pt>
                <c:pt idx="8699">
                  <c:v>153.0</c:v>
                </c:pt>
                <c:pt idx="8700">
                  <c:v>153.0</c:v>
                </c:pt>
                <c:pt idx="8701">
                  <c:v>153.0</c:v>
                </c:pt>
                <c:pt idx="8702">
                  <c:v>153.0</c:v>
                </c:pt>
                <c:pt idx="8703">
                  <c:v>153.0</c:v>
                </c:pt>
                <c:pt idx="8704">
                  <c:v>153.0</c:v>
                </c:pt>
                <c:pt idx="8705">
                  <c:v>153.0</c:v>
                </c:pt>
                <c:pt idx="8706">
                  <c:v>153.0</c:v>
                </c:pt>
                <c:pt idx="8707">
                  <c:v>153.0</c:v>
                </c:pt>
                <c:pt idx="8708">
                  <c:v>153.0</c:v>
                </c:pt>
                <c:pt idx="8709">
                  <c:v>153.0</c:v>
                </c:pt>
                <c:pt idx="8710">
                  <c:v>153.0</c:v>
                </c:pt>
                <c:pt idx="8711">
                  <c:v>153.0</c:v>
                </c:pt>
                <c:pt idx="8712">
                  <c:v>153.0</c:v>
                </c:pt>
                <c:pt idx="8713">
                  <c:v>153.0</c:v>
                </c:pt>
                <c:pt idx="8714">
                  <c:v>153.0</c:v>
                </c:pt>
                <c:pt idx="8715">
                  <c:v>153.0</c:v>
                </c:pt>
                <c:pt idx="8716">
                  <c:v>153.0</c:v>
                </c:pt>
                <c:pt idx="8717">
                  <c:v>153.0</c:v>
                </c:pt>
                <c:pt idx="8718">
                  <c:v>153.0</c:v>
                </c:pt>
                <c:pt idx="8719">
                  <c:v>154.0</c:v>
                </c:pt>
                <c:pt idx="8720">
                  <c:v>154.0</c:v>
                </c:pt>
                <c:pt idx="8721">
                  <c:v>154.0</c:v>
                </c:pt>
                <c:pt idx="8722">
                  <c:v>154.0</c:v>
                </c:pt>
                <c:pt idx="8723">
                  <c:v>154.0</c:v>
                </c:pt>
                <c:pt idx="8724">
                  <c:v>154.0</c:v>
                </c:pt>
                <c:pt idx="8725">
                  <c:v>154.0</c:v>
                </c:pt>
                <c:pt idx="8726">
                  <c:v>154.0</c:v>
                </c:pt>
                <c:pt idx="8727">
                  <c:v>154.0</c:v>
                </c:pt>
                <c:pt idx="8728">
                  <c:v>154.0</c:v>
                </c:pt>
                <c:pt idx="8729">
                  <c:v>154.0</c:v>
                </c:pt>
                <c:pt idx="8730">
                  <c:v>154.0</c:v>
                </c:pt>
                <c:pt idx="8731">
                  <c:v>154.0</c:v>
                </c:pt>
                <c:pt idx="8732">
                  <c:v>154.0</c:v>
                </c:pt>
                <c:pt idx="8733">
                  <c:v>154.0</c:v>
                </c:pt>
                <c:pt idx="8734">
                  <c:v>154.0</c:v>
                </c:pt>
                <c:pt idx="8735">
                  <c:v>154.0</c:v>
                </c:pt>
                <c:pt idx="8736">
                  <c:v>154.0</c:v>
                </c:pt>
                <c:pt idx="8737">
                  <c:v>154.0</c:v>
                </c:pt>
                <c:pt idx="8738">
                  <c:v>154.0</c:v>
                </c:pt>
                <c:pt idx="8739">
                  <c:v>154.0</c:v>
                </c:pt>
                <c:pt idx="8740">
                  <c:v>154.0</c:v>
                </c:pt>
                <c:pt idx="8741">
                  <c:v>154.0</c:v>
                </c:pt>
                <c:pt idx="8742">
                  <c:v>154.0</c:v>
                </c:pt>
                <c:pt idx="8743">
                  <c:v>154.0</c:v>
                </c:pt>
                <c:pt idx="8744">
                  <c:v>154.0</c:v>
                </c:pt>
                <c:pt idx="8745">
                  <c:v>154.0</c:v>
                </c:pt>
                <c:pt idx="8746">
                  <c:v>154.0</c:v>
                </c:pt>
                <c:pt idx="8747">
                  <c:v>154.0</c:v>
                </c:pt>
                <c:pt idx="8748">
                  <c:v>154.0</c:v>
                </c:pt>
                <c:pt idx="8749">
                  <c:v>154.0</c:v>
                </c:pt>
                <c:pt idx="8750">
                  <c:v>154.0</c:v>
                </c:pt>
                <c:pt idx="8751">
                  <c:v>154.0</c:v>
                </c:pt>
                <c:pt idx="8752">
                  <c:v>154.0</c:v>
                </c:pt>
                <c:pt idx="8753">
                  <c:v>154.0</c:v>
                </c:pt>
                <c:pt idx="8754">
                  <c:v>154.0</c:v>
                </c:pt>
                <c:pt idx="8755">
                  <c:v>154.0</c:v>
                </c:pt>
                <c:pt idx="8756">
                  <c:v>154.0</c:v>
                </c:pt>
                <c:pt idx="8757">
                  <c:v>154.0</c:v>
                </c:pt>
                <c:pt idx="8758">
                  <c:v>154.0</c:v>
                </c:pt>
                <c:pt idx="8759">
                  <c:v>154.0</c:v>
                </c:pt>
                <c:pt idx="8760">
                  <c:v>154.0</c:v>
                </c:pt>
                <c:pt idx="8761">
                  <c:v>154.0</c:v>
                </c:pt>
                <c:pt idx="8762">
                  <c:v>154.0</c:v>
                </c:pt>
                <c:pt idx="8763">
                  <c:v>154.0</c:v>
                </c:pt>
                <c:pt idx="8764">
                  <c:v>154.0</c:v>
                </c:pt>
                <c:pt idx="8765">
                  <c:v>154.0</c:v>
                </c:pt>
                <c:pt idx="8766">
                  <c:v>154.0</c:v>
                </c:pt>
                <c:pt idx="8767">
                  <c:v>154.0</c:v>
                </c:pt>
                <c:pt idx="8768">
                  <c:v>154.0</c:v>
                </c:pt>
                <c:pt idx="8769">
                  <c:v>154.0</c:v>
                </c:pt>
                <c:pt idx="8770">
                  <c:v>154.0</c:v>
                </c:pt>
                <c:pt idx="8771">
                  <c:v>154.0</c:v>
                </c:pt>
                <c:pt idx="8772">
                  <c:v>154.0</c:v>
                </c:pt>
                <c:pt idx="8773">
                  <c:v>154.0</c:v>
                </c:pt>
                <c:pt idx="8774">
                  <c:v>154.0</c:v>
                </c:pt>
                <c:pt idx="8775">
                  <c:v>154.0</c:v>
                </c:pt>
                <c:pt idx="8776">
                  <c:v>154.0</c:v>
                </c:pt>
                <c:pt idx="8777">
                  <c:v>154.0</c:v>
                </c:pt>
                <c:pt idx="8778">
                  <c:v>154.0</c:v>
                </c:pt>
                <c:pt idx="8779">
                  <c:v>154.0</c:v>
                </c:pt>
                <c:pt idx="8780">
                  <c:v>154.0</c:v>
                </c:pt>
                <c:pt idx="8781">
                  <c:v>154.0</c:v>
                </c:pt>
                <c:pt idx="8782">
                  <c:v>154.0</c:v>
                </c:pt>
                <c:pt idx="8783">
                  <c:v>154.0</c:v>
                </c:pt>
                <c:pt idx="8784">
                  <c:v>154.0</c:v>
                </c:pt>
                <c:pt idx="8785">
                  <c:v>154.0</c:v>
                </c:pt>
                <c:pt idx="8786">
                  <c:v>154.0</c:v>
                </c:pt>
                <c:pt idx="8787">
                  <c:v>154.0</c:v>
                </c:pt>
                <c:pt idx="8788">
                  <c:v>154.0</c:v>
                </c:pt>
                <c:pt idx="8789">
                  <c:v>154.0</c:v>
                </c:pt>
                <c:pt idx="8790">
                  <c:v>154.0</c:v>
                </c:pt>
                <c:pt idx="8791">
                  <c:v>154.0</c:v>
                </c:pt>
                <c:pt idx="8792">
                  <c:v>154.0</c:v>
                </c:pt>
                <c:pt idx="8793">
                  <c:v>154.0</c:v>
                </c:pt>
                <c:pt idx="8794">
                  <c:v>154.0</c:v>
                </c:pt>
                <c:pt idx="8795">
                  <c:v>154.0</c:v>
                </c:pt>
                <c:pt idx="8796">
                  <c:v>154.0</c:v>
                </c:pt>
                <c:pt idx="8797">
                  <c:v>154.0</c:v>
                </c:pt>
                <c:pt idx="8798">
                  <c:v>154.0</c:v>
                </c:pt>
                <c:pt idx="8799">
                  <c:v>154.0</c:v>
                </c:pt>
                <c:pt idx="8800">
                  <c:v>154.0</c:v>
                </c:pt>
                <c:pt idx="8801">
                  <c:v>154.0</c:v>
                </c:pt>
                <c:pt idx="8802">
                  <c:v>154.0</c:v>
                </c:pt>
                <c:pt idx="8803">
                  <c:v>154.0</c:v>
                </c:pt>
                <c:pt idx="8804">
                  <c:v>154.0</c:v>
                </c:pt>
                <c:pt idx="8805">
                  <c:v>154.0</c:v>
                </c:pt>
                <c:pt idx="8806">
                  <c:v>154.0</c:v>
                </c:pt>
                <c:pt idx="8807">
                  <c:v>154.0</c:v>
                </c:pt>
                <c:pt idx="8808">
                  <c:v>154.0</c:v>
                </c:pt>
                <c:pt idx="8809">
                  <c:v>154.0</c:v>
                </c:pt>
                <c:pt idx="8810">
                  <c:v>154.0</c:v>
                </c:pt>
                <c:pt idx="8811">
                  <c:v>154.0</c:v>
                </c:pt>
                <c:pt idx="8812">
                  <c:v>154.0</c:v>
                </c:pt>
                <c:pt idx="8813">
                  <c:v>154.0</c:v>
                </c:pt>
                <c:pt idx="8814">
                  <c:v>154.0</c:v>
                </c:pt>
                <c:pt idx="8815">
                  <c:v>154.0</c:v>
                </c:pt>
                <c:pt idx="8816">
                  <c:v>154.0</c:v>
                </c:pt>
                <c:pt idx="8817">
                  <c:v>154.0</c:v>
                </c:pt>
                <c:pt idx="8818">
                  <c:v>154.0</c:v>
                </c:pt>
                <c:pt idx="8819">
                  <c:v>154.0</c:v>
                </c:pt>
                <c:pt idx="8820">
                  <c:v>154.0</c:v>
                </c:pt>
                <c:pt idx="8821">
                  <c:v>154.0</c:v>
                </c:pt>
                <c:pt idx="8822">
                  <c:v>154.0</c:v>
                </c:pt>
                <c:pt idx="8823">
                  <c:v>154.0</c:v>
                </c:pt>
                <c:pt idx="8824">
                  <c:v>154.0</c:v>
                </c:pt>
                <c:pt idx="8825">
                  <c:v>154.0</c:v>
                </c:pt>
                <c:pt idx="8826">
                  <c:v>154.0</c:v>
                </c:pt>
                <c:pt idx="8827">
                  <c:v>154.0</c:v>
                </c:pt>
                <c:pt idx="8828">
                  <c:v>154.0</c:v>
                </c:pt>
                <c:pt idx="8829">
                  <c:v>154.0</c:v>
                </c:pt>
                <c:pt idx="8830">
                  <c:v>154.0</c:v>
                </c:pt>
                <c:pt idx="8831">
                  <c:v>154.0</c:v>
                </c:pt>
                <c:pt idx="8832">
                  <c:v>154.0</c:v>
                </c:pt>
                <c:pt idx="8833">
                  <c:v>154.0</c:v>
                </c:pt>
                <c:pt idx="8834">
                  <c:v>154.0</c:v>
                </c:pt>
                <c:pt idx="8835">
                  <c:v>154.0</c:v>
                </c:pt>
                <c:pt idx="8836">
                  <c:v>154.0</c:v>
                </c:pt>
                <c:pt idx="8837">
                  <c:v>154.0</c:v>
                </c:pt>
                <c:pt idx="8838">
                  <c:v>154.0</c:v>
                </c:pt>
                <c:pt idx="8839">
                  <c:v>154.0</c:v>
                </c:pt>
                <c:pt idx="8840">
                  <c:v>154.0</c:v>
                </c:pt>
                <c:pt idx="8841">
                  <c:v>154.0</c:v>
                </c:pt>
                <c:pt idx="8842">
                  <c:v>154.0</c:v>
                </c:pt>
                <c:pt idx="8843">
                  <c:v>154.0</c:v>
                </c:pt>
                <c:pt idx="8844">
                  <c:v>154.0</c:v>
                </c:pt>
                <c:pt idx="8845">
                  <c:v>154.0</c:v>
                </c:pt>
                <c:pt idx="8846">
                  <c:v>154.0</c:v>
                </c:pt>
                <c:pt idx="8847">
                  <c:v>154.0</c:v>
                </c:pt>
                <c:pt idx="8848">
                  <c:v>154.0</c:v>
                </c:pt>
                <c:pt idx="8849">
                  <c:v>154.0</c:v>
                </c:pt>
                <c:pt idx="8850">
                  <c:v>154.0</c:v>
                </c:pt>
                <c:pt idx="8851">
                  <c:v>154.0</c:v>
                </c:pt>
                <c:pt idx="8852">
                  <c:v>154.0</c:v>
                </c:pt>
                <c:pt idx="8853">
                  <c:v>154.0</c:v>
                </c:pt>
                <c:pt idx="8854">
                  <c:v>154.0</c:v>
                </c:pt>
                <c:pt idx="8855">
                  <c:v>154.0</c:v>
                </c:pt>
                <c:pt idx="8856">
                  <c:v>154.0</c:v>
                </c:pt>
                <c:pt idx="8857">
                  <c:v>154.0</c:v>
                </c:pt>
                <c:pt idx="8858">
                  <c:v>154.0</c:v>
                </c:pt>
                <c:pt idx="8859">
                  <c:v>154.0</c:v>
                </c:pt>
                <c:pt idx="8860">
                  <c:v>155.0</c:v>
                </c:pt>
                <c:pt idx="8861">
                  <c:v>155.0</c:v>
                </c:pt>
                <c:pt idx="8862">
                  <c:v>155.0</c:v>
                </c:pt>
                <c:pt idx="8863">
                  <c:v>155.0</c:v>
                </c:pt>
                <c:pt idx="8864">
                  <c:v>155.0</c:v>
                </c:pt>
                <c:pt idx="8865">
                  <c:v>155.0</c:v>
                </c:pt>
                <c:pt idx="8866">
                  <c:v>155.0</c:v>
                </c:pt>
                <c:pt idx="8867">
                  <c:v>155.0</c:v>
                </c:pt>
                <c:pt idx="8868">
                  <c:v>155.0</c:v>
                </c:pt>
                <c:pt idx="8869">
                  <c:v>155.0</c:v>
                </c:pt>
                <c:pt idx="8870">
                  <c:v>155.0</c:v>
                </c:pt>
                <c:pt idx="8871">
                  <c:v>155.0</c:v>
                </c:pt>
                <c:pt idx="8872">
                  <c:v>155.0</c:v>
                </c:pt>
                <c:pt idx="8873">
                  <c:v>155.0</c:v>
                </c:pt>
                <c:pt idx="8874">
                  <c:v>155.0</c:v>
                </c:pt>
                <c:pt idx="8875">
                  <c:v>155.0</c:v>
                </c:pt>
                <c:pt idx="8876">
                  <c:v>155.0</c:v>
                </c:pt>
                <c:pt idx="8877">
                  <c:v>155.0</c:v>
                </c:pt>
                <c:pt idx="8878">
                  <c:v>155.0</c:v>
                </c:pt>
                <c:pt idx="8879">
                  <c:v>155.0</c:v>
                </c:pt>
                <c:pt idx="8880">
                  <c:v>155.0</c:v>
                </c:pt>
                <c:pt idx="8881">
                  <c:v>155.0</c:v>
                </c:pt>
                <c:pt idx="8882">
                  <c:v>155.0</c:v>
                </c:pt>
                <c:pt idx="8883">
                  <c:v>155.0</c:v>
                </c:pt>
                <c:pt idx="8884">
                  <c:v>155.0</c:v>
                </c:pt>
                <c:pt idx="8885">
                  <c:v>155.0</c:v>
                </c:pt>
                <c:pt idx="8886">
                  <c:v>155.0</c:v>
                </c:pt>
                <c:pt idx="8887">
                  <c:v>155.0</c:v>
                </c:pt>
                <c:pt idx="8888">
                  <c:v>155.0</c:v>
                </c:pt>
                <c:pt idx="8889">
                  <c:v>155.0</c:v>
                </c:pt>
                <c:pt idx="8890">
                  <c:v>155.0</c:v>
                </c:pt>
                <c:pt idx="8891">
                  <c:v>155.0</c:v>
                </c:pt>
                <c:pt idx="8892">
                  <c:v>155.0</c:v>
                </c:pt>
                <c:pt idx="8893">
                  <c:v>155.0</c:v>
                </c:pt>
                <c:pt idx="8894">
                  <c:v>155.0</c:v>
                </c:pt>
                <c:pt idx="8895">
                  <c:v>155.0</c:v>
                </c:pt>
                <c:pt idx="8896">
                  <c:v>155.0</c:v>
                </c:pt>
                <c:pt idx="8897">
                  <c:v>155.0</c:v>
                </c:pt>
                <c:pt idx="8898">
                  <c:v>155.0</c:v>
                </c:pt>
                <c:pt idx="8899">
                  <c:v>155.0</c:v>
                </c:pt>
                <c:pt idx="8900">
                  <c:v>155.0</c:v>
                </c:pt>
                <c:pt idx="8901">
                  <c:v>155.0</c:v>
                </c:pt>
                <c:pt idx="8902">
                  <c:v>155.0</c:v>
                </c:pt>
                <c:pt idx="8903">
                  <c:v>155.0</c:v>
                </c:pt>
                <c:pt idx="8904">
                  <c:v>155.0</c:v>
                </c:pt>
                <c:pt idx="8905">
                  <c:v>155.0</c:v>
                </c:pt>
                <c:pt idx="8906">
                  <c:v>155.0</c:v>
                </c:pt>
                <c:pt idx="8907">
                  <c:v>155.0</c:v>
                </c:pt>
                <c:pt idx="8908">
                  <c:v>155.0</c:v>
                </c:pt>
                <c:pt idx="8909">
                  <c:v>155.0</c:v>
                </c:pt>
                <c:pt idx="8910">
                  <c:v>155.0</c:v>
                </c:pt>
                <c:pt idx="8911">
                  <c:v>155.0</c:v>
                </c:pt>
                <c:pt idx="8912">
                  <c:v>155.0</c:v>
                </c:pt>
                <c:pt idx="8913">
                  <c:v>155.0</c:v>
                </c:pt>
                <c:pt idx="8914">
                  <c:v>155.0</c:v>
                </c:pt>
                <c:pt idx="8915">
                  <c:v>155.0</c:v>
                </c:pt>
                <c:pt idx="8916">
                  <c:v>155.0</c:v>
                </c:pt>
                <c:pt idx="8917">
                  <c:v>155.0</c:v>
                </c:pt>
                <c:pt idx="8918">
                  <c:v>155.0</c:v>
                </c:pt>
                <c:pt idx="8919">
                  <c:v>155.0</c:v>
                </c:pt>
                <c:pt idx="8920">
                  <c:v>155.0</c:v>
                </c:pt>
                <c:pt idx="8921">
                  <c:v>155.0</c:v>
                </c:pt>
                <c:pt idx="8922">
                  <c:v>155.0</c:v>
                </c:pt>
                <c:pt idx="8923">
                  <c:v>155.0</c:v>
                </c:pt>
                <c:pt idx="8924">
                  <c:v>155.0</c:v>
                </c:pt>
                <c:pt idx="8925">
                  <c:v>155.0</c:v>
                </c:pt>
                <c:pt idx="8926">
                  <c:v>155.0</c:v>
                </c:pt>
                <c:pt idx="8927">
                  <c:v>155.0</c:v>
                </c:pt>
                <c:pt idx="8928">
                  <c:v>155.0</c:v>
                </c:pt>
                <c:pt idx="8929">
                  <c:v>155.0</c:v>
                </c:pt>
                <c:pt idx="8930">
                  <c:v>155.0</c:v>
                </c:pt>
                <c:pt idx="8931">
                  <c:v>155.0</c:v>
                </c:pt>
                <c:pt idx="8932">
                  <c:v>155.0</c:v>
                </c:pt>
                <c:pt idx="8933">
                  <c:v>155.0</c:v>
                </c:pt>
                <c:pt idx="8934">
                  <c:v>155.0</c:v>
                </c:pt>
                <c:pt idx="8935">
                  <c:v>155.0</c:v>
                </c:pt>
                <c:pt idx="8936">
                  <c:v>155.0</c:v>
                </c:pt>
                <c:pt idx="8937">
                  <c:v>155.0</c:v>
                </c:pt>
                <c:pt idx="8938">
                  <c:v>155.0</c:v>
                </c:pt>
                <c:pt idx="8939">
                  <c:v>155.0</c:v>
                </c:pt>
                <c:pt idx="8940">
                  <c:v>155.0</c:v>
                </c:pt>
                <c:pt idx="8941">
                  <c:v>155.0</c:v>
                </c:pt>
                <c:pt idx="8942">
                  <c:v>155.0</c:v>
                </c:pt>
                <c:pt idx="8943">
                  <c:v>155.0</c:v>
                </c:pt>
                <c:pt idx="8944">
                  <c:v>155.0</c:v>
                </c:pt>
                <c:pt idx="8945">
                  <c:v>155.0</c:v>
                </c:pt>
                <c:pt idx="8946">
                  <c:v>155.0</c:v>
                </c:pt>
                <c:pt idx="8947">
                  <c:v>155.0</c:v>
                </c:pt>
                <c:pt idx="8948">
                  <c:v>155.0</c:v>
                </c:pt>
                <c:pt idx="8949">
                  <c:v>155.0</c:v>
                </c:pt>
                <c:pt idx="8950">
                  <c:v>155.0</c:v>
                </c:pt>
                <c:pt idx="8951">
                  <c:v>155.0</c:v>
                </c:pt>
                <c:pt idx="8952">
                  <c:v>155.0</c:v>
                </c:pt>
                <c:pt idx="8953">
                  <c:v>155.0</c:v>
                </c:pt>
                <c:pt idx="8954">
                  <c:v>155.0</c:v>
                </c:pt>
                <c:pt idx="8955">
                  <c:v>155.0</c:v>
                </c:pt>
                <c:pt idx="8956">
                  <c:v>155.0</c:v>
                </c:pt>
                <c:pt idx="8957">
                  <c:v>155.0</c:v>
                </c:pt>
                <c:pt idx="8958">
                  <c:v>155.0</c:v>
                </c:pt>
                <c:pt idx="8959">
                  <c:v>155.0</c:v>
                </c:pt>
                <c:pt idx="8960">
                  <c:v>155.0</c:v>
                </c:pt>
                <c:pt idx="8961">
                  <c:v>155.0</c:v>
                </c:pt>
                <c:pt idx="8962">
                  <c:v>155.0</c:v>
                </c:pt>
                <c:pt idx="8963">
                  <c:v>155.0</c:v>
                </c:pt>
                <c:pt idx="8964">
                  <c:v>155.0</c:v>
                </c:pt>
                <c:pt idx="8965">
                  <c:v>155.0</c:v>
                </c:pt>
                <c:pt idx="8966">
                  <c:v>155.0</c:v>
                </c:pt>
                <c:pt idx="8967">
                  <c:v>155.0</c:v>
                </c:pt>
                <c:pt idx="8968">
                  <c:v>155.0</c:v>
                </c:pt>
                <c:pt idx="8969">
                  <c:v>155.0</c:v>
                </c:pt>
                <c:pt idx="8970">
                  <c:v>155.0</c:v>
                </c:pt>
                <c:pt idx="8971">
                  <c:v>155.0</c:v>
                </c:pt>
                <c:pt idx="8972">
                  <c:v>155.0</c:v>
                </c:pt>
                <c:pt idx="8973">
                  <c:v>155.0</c:v>
                </c:pt>
                <c:pt idx="8974">
                  <c:v>155.0</c:v>
                </c:pt>
                <c:pt idx="8975">
                  <c:v>155.0</c:v>
                </c:pt>
                <c:pt idx="8976">
                  <c:v>155.0</c:v>
                </c:pt>
                <c:pt idx="8977">
                  <c:v>155.0</c:v>
                </c:pt>
                <c:pt idx="8978">
                  <c:v>155.0</c:v>
                </c:pt>
                <c:pt idx="8979">
                  <c:v>155.0</c:v>
                </c:pt>
                <c:pt idx="8980">
                  <c:v>155.0</c:v>
                </c:pt>
                <c:pt idx="8981">
                  <c:v>155.0</c:v>
                </c:pt>
                <c:pt idx="8982">
                  <c:v>155.0</c:v>
                </c:pt>
                <c:pt idx="8983">
                  <c:v>155.0</c:v>
                </c:pt>
                <c:pt idx="8984">
                  <c:v>155.0</c:v>
                </c:pt>
                <c:pt idx="8985">
                  <c:v>155.0</c:v>
                </c:pt>
                <c:pt idx="8986">
                  <c:v>155.0</c:v>
                </c:pt>
                <c:pt idx="8987">
                  <c:v>155.0</c:v>
                </c:pt>
                <c:pt idx="8988">
                  <c:v>155.0</c:v>
                </c:pt>
                <c:pt idx="8989">
                  <c:v>155.0</c:v>
                </c:pt>
                <c:pt idx="8990">
                  <c:v>155.0</c:v>
                </c:pt>
                <c:pt idx="8991">
                  <c:v>155.0</c:v>
                </c:pt>
                <c:pt idx="8992">
                  <c:v>155.0</c:v>
                </c:pt>
                <c:pt idx="8993">
                  <c:v>155.0</c:v>
                </c:pt>
                <c:pt idx="8994">
                  <c:v>155.0</c:v>
                </c:pt>
                <c:pt idx="8995">
                  <c:v>155.0</c:v>
                </c:pt>
                <c:pt idx="8996">
                  <c:v>155.0</c:v>
                </c:pt>
                <c:pt idx="8997">
                  <c:v>155.0</c:v>
                </c:pt>
                <c:pt idx="8998">
                  <c:v>155.0</c:v>
                </c:pt>
                <c:pt idx="8999">
                  <c:v>155.0</c:v>
                </c:pt>
                <c:pt idx="9000">
                  <c:v>155.0</c:v>
                </c:pt>
                <c:pt idx="9001">
                  <c:v>155.0</c:v>
                </c:pt>
                <c:pt idx="9002">
                  <c:v>155.0</c:v>
                </c:pt>
                <c:pt idx="9003">
                  <c:v>155.0</c:v>
                </c:pt>
                <c:pt idx="9004">
                  <c:v>155.0</c:v>
                </c:pt>
                <c:pt idx="9005">
                  <c:v>155.0</c:v>
                </c:pt>
                <c:pt idx="9006">
                  <c:v>155.0</c:v>
                </c:pt>
                <c:pt idx="9007">
                  <c:v>155.0</c:v>
                </c:pt>
                <c:pt idx="9008">
                  <c:v>155.0</c:v>
                </c:pt>
                <c:pt idx="9009">
                  <c:v>155.0</c:v>
                </c:pt>
                <c:pt idx="9010">
                  <c:v>155.0</c:v>
                </c:pt>
                <c:pt idx="9011">
                  <c:v>155.0</c:v>
                </c:pt>
                <c:pt idx="9012">
                  <c:v>155.0</c:v>
                </c:pt>
                <c:pt idx="9013">
                  <c:v>155.0</c:v>
                </c:pt>
                <c:pt idx="9014">
                  <c:v>156.0</c:v>
                </c:pt>
                <c:pt idx="9015">
                  <c:v>156.0</c:v>
                </c:pt>
                <c:pt idx="9016">
                  <c:v>156.0</c:v>
                </c:pt>
                <c:pt idx="9017">
                  <c:v>156.0</c:v>
                </c:pt>
                <c:pt idx="9018">
                  <c:v>156.0</c:v>
                </c:pt>
                <c:pt idx="9019">
                  <c:v>156.0</c:v>
                </c:pt>
                <c:pt idx="9020">
                  <c:v>156.0</c:v>
                </c:pt>
                <c:pt idx="9021">
                  <c:v>156.0</c:v>
                </c:pt>
                <c:pt idx="9022">
                  <c:v>156.0</c:v>
                </c:pt>
                <c:pt idx="9023">
                  <c:v>156.0</c:v>
                </c:pt>
                <c:pt idx="9024">
                  <c:v>156.0</c:v>
                </c:pt>
                <c:pt idx="9025">
                  <c:v>156.0</c:v>
                </c:pt>
                <c:pt idx="9026">
                  <c:v>156.0</c:v>
                </c:pt>
                <c:pt idx="9027">
                  <c:v>156.0</c:v>
                </c:pt>
                <c:pt idx="9028">
                  <c:v>156.0</c:v>
                </c:pt>
                <c:pt idx="9029">
                  <c:v>156.0</c:v>
                </c:pt>
                <c:pt idx="9030">
                  <c:v>156.0</c:v>
                </c:pt>
                <c:pt idx="9031">
                  <c:v>156.0</c:v>
                </c:pt>
                <c:pt idx="9032">
                  <c:v>156.0</c:v>
                </c:pt>
                <c:pt idx="9033">
                  <c:v>156.0</c:v>
                </c:pt>
                <c:pt idx="9034">
                  <c:v>156.0</c:v>
                </c:pt>
                <c:pt idx="9035">
                  <c:v>156.0</c:v>
                </c:pt>
                <c:pt idx="9036">
                  <c:v>156.0</c:v>
                </c:pt>
                <c:pt idx="9037">
                  <c:v>156.0</c:v>
                </c:pt>
                <c:pt idx="9038">
                  <c:v>156.0</c:v>
                </c:pt>
                <c:pt idx="9039">
                  <c:v>156.0</c:v>
                </c:pt>
                <c:pt idx="9040">
                  <c:v>156.0</c:v>
                </c:pt>
                <c:pt idx="9041">
                  <c:v>156.0</c:v>
                </c:pt>
                <c:pt idx="9042">
                  <c:v>156.0</c:v>
                </c:pt>
                <c:pt idx="9043">
                  <c:v>156.0</c:v>
                </c:pt>
                <c:pt idx="9044">
                  <c:v>156.0</c:v>
                </c:pt>
                <c:pt idx="9045">
                  <c:v>156.0</c:v>
                </c:pt>
                <c:pt idx="9046">
                  <c:v>156.0</c:v>
                </c:pt>
                <c:pt idx="9047">
                  <c:v>156.0</c:v>
                </c:pt>
                <c:pt idx="9048">
                  <c:v>156.0</c:v>
                </c:pt>
                <c:pt idx="9049">
                  <c:v>156.0</c:v>
                </c:pt>
                <c:pt idx="9050">
                  <c:v>156.0</c:v>
                </c:pt>
                <c:pt idx="9051">
                  <c:v>156.0</c:v>
                </c:pt>
                <c:pt idx="9052">
                  <c:v>156.0</c:v>
                </c:pt>
                <c:pt idx="9053">
                  <c:v>156.0</c:v>
                </c:pt>
                <c:pt idx="9054">
                  <c:v>156.0</c:v>
                </c:pt>
                <c:pt idx="9055">
                  <c:v>156.0</c:v>
                </c:pt>
                <c:pt idx="9056">
                  <c:v>157.0</c:v>
                </c:pt>
                <c:pt idx="9057">
                  <c:v>157.0</c:v>
                </c:pt>
                <c:pt idx="9058">
                  <c:v>157.0</c:v>
                </c:pt>
                <c:pt idx="9059">
                  <c:v>157.0</c:v>
                </c:pt>
                <c:pt idx="9060">
                  <c:v>157.0</c:v>
                </c:pt>
                <c:pt idx="9061">
                  <c:v>157.0</c:v>
                </c:pt>
                <c:pt idx="9062">
                  <c:v>157.0</c:v>
                </c:pt>
                <c:pt idx="9063">
                  <c:v>157.0</c:v>
                </c:pt>
                <c:pt idx="9064">
                  <c:v>157.0</c:v>
                </c:pt>
                <c:pt idx="9065">
                  <c:v>157.0</c:v>
                </c:pt>
                <c:pt idx="9066">
                  <c:v>157.0</c:v>
                </c:pt>
                <c:pt idx="9067">
                  <c:v>157.0</c:v>
                </c:pt>
                <c:pt idx="9068">
                  <c:v>157.0</c:v>
                </c:pt>
                <c:pt idx="9069">
                  <c:v>157.0</c:v>
                </c:pt>
                <c:pt idx="9070">
                  <c:v>157.0</c:v>
                </c:pt>
                <c:pt idx="9071">
                  <c:v>157.0</c:v>
                </c:pt>
                <c:pt idx="9072">
                  <c:v>157.0</c:v>
                </c:pt>
                <c:pt idx="9073">
                  <c:v>157.0</c:v>
                </c:pt>
                <c:pt idx="9074">
                  <c:v>157.0</c:v>
                </c:pt>
                <c:pt idx="9075">
                  <c:v>157.0</c:v>
                </c:pt>
                <c:pt idx="9076">
                  <c:v>157.0</c:v>
                </c:pt>
                <c:pt idx="9077">
                  <c:v>157.0</c:v>
                </c:pt>
                <c:pt idx="9078">
                  <c:v>157.0</c:v>
                </c:pt>
                <c:pt idx="9079">
                  <c:v>157.0</c:v>
                </c:pt>
                <c:pt idx="9080">
                  <c:v>157.0</c:v>
                </c:pt>
                <c:pt idx="9081">
                  <c:v>157.0</c:v>
                </c:pt>
                <c:pt idx="9082">
                  <c:v>157.0</c:v>
                </c:pt>
                <c:pt idx="9083">
                  <c:v>157.0</c:v>
                </c:pt>
                <c:pt idx="9084">
                  <c:v>157.0</c:v>
                </c:pt>
                <c:pt idx="9085">
                  <c:v>157.0</c:v>
                </c:pt>
                <c:pt idx="9086">
                  <c:v>157.0</c:v>
                </c:pt>
                <c:pt idx="9087">
                  <c:v>157.0</c:v>
                </c:pt>
                <c:pt idx="9088">
                  <c:v>157.0</c:v>
                </c:pt>
                <c:pt idx="9089">
                  <c:v>157.0</c:v>
                </c:pt>
                <c:pt idx="9090">
                  <c:v>157.0</c:v>
                </c:pt>
                <c:pt idx="9091">
                  <c:v>157.0</c:v>
                </c:pt>
                <c:pt idx="9092">
                  <c:v>157.0</c:v>
                </c:pt>
                <c:pt idx="9093">
                  <c:v>157.0</c:v>
                </c:pt>
                <c:pt idx="9094">
                  <c:v>158.0</c:v>
                </c:pt>
                <c:pt idx="9095">
                  <c:v>158.0</c:v>
                </c:pt>
                <c:pt idx="9096">
                  <c:v>158.0</c:v>
                </c:pt>
                <c:pt idx="9097">
                  <c:v>158.0</c:v>
                </c:pt>
                <c:pt idx="9098">
                  <c:v>158.0</c:v>
                </c:pt>
                <c:pt idx="9099">
                  <c:v>158.0</c:v>
                </c:pt>
                <c:pt idx="9100">
                  <c:v>158.0</c:v>
                </c:pt>
                <c:pt idx="9101">
                  <c:v>158.0</c:v>
                </c:pt>
                <c:pt idx="9102">
                  <c:v>158.0</c:v>
                </c:pt>
                <c:pt idx="9103">
                  <c:v>158.0</c:v>
                </c:pt>
                <c:pt idx="9104">
                  <c:v>158.0</c:v>
                </c:pt>
                <c:pt idx="9105">
                  <c:v>158.0</c:v>
                </c:pt>
                <c:pt idx="9106">
                  <c:v>159.0</c:v>
                </c:pt>
                <c:pt idx="9107">
                  <c:v>159.0</c:v>
                </c:pt>
                <c:pt idx="9108">
                  <c:v>159.0</c:v>
                </c:pt>
                <c:pt idx="9109">
                  <c:v>159.0</c:v>
                </c:pt>
                <c:pt idx="9110">
                  <c:v>159.0</c:v>
                </c:pt>
                <c:pt idx="9111">
                  <c:v>159.0</c:v>
                </c:pt>
                <c:pt idx="9112">
                  <c:v>160.0</c:v>
                </c:pt>
                <c:pt idx="9113">
                  <c:v>161.0</c:v>
                </c:pt>
                <c:pt idx="9114">
                  <c:v>162.0</c:v>
                </c:pt>
                <c:pt idx="9115">
                  <c:v>162.0</c:v>
                </c:pt>
                <c:pt idx="9116">
                  <c:v>162.0</c:v>
                </c:pt>
                <c:pt idx="9117">
                  <c:v>162.0</c:v>
                </c:pt>
                <c:pt idx="9118">
                  <c:v>162.0</c:v>
                </c:pt>
                <c:pt idx="9119">
                  <c:v>162.0</c:v>
                </c:pt>
                <c:pt idx="9120">
                  <c:v>162.0</c:v>
                </c:pt>
                <c:pt idx="9121">
                  <c:v>162.0</c:v>
                </c:pt>
                <c:pt idx="9122">
                  <c:v>162.0</c:v>
                </c:pt>
                <c:pt idx="9123">
                  <c:v>162.0</c:v>
                </c:pt>
                <c:pt idx="9124">
                  <c:v>162.0</c:v>
                </c:pt>
                <c:pt idx="9125">
                  <c:v>162.0</c:v>
                </c:pt>
                <c:pt idx="9126">
                  <c:v>162.0</c:v>
                </c:pt>
                <c:pt idx="9127">
                  <c:v>163.0</c:v>
                </c:pt>
                <c:pt idx="9128">
                  <c:v>163.0</c:v>
                </c:pt>
                <c:pt idx="9129">
                  <c:v>163.0</c:v>
                </c:pt>
                <c:pt idx="9130">
                  <c:v>164.0</c:v>
                </c:pt>
                <c:pt idx="9131">
                  <c:v>165.0</c:v>
                </c:pt>
                <c:pt idx="9132">
                  <c:v>166.0</c:v>
                </c:pt>
                <c:pt idx="9133">
                  <c:v>166.0</c:v>
                </c:pt>
                <c:pt idx="9134">
                  <c:v>166.0</c:v>
                </c:pt>
                <c:pt idx="9135">
                  <c:v>166.0</c:v>
                </c:pt>
                <c:pt idx="9136">
                  <c:v>166.0</c:v>
                </c:pt>
                <c:pt idx="9137">
                  <c:v>166.0</c:v>
                </c:pt>
                <c:pt idx="9138">
                  <c:v>166.0</c:v>
                </c:pt>
                <c:pt idx="9139">
                  <c:v>166.0</c:v>
                </c:pt>
                <c:pt idx="9140">
                  <c:v>166.0</c:v>
                </c:pt>
                <c:pt idx="9141">
                  <c:v>166.0</c:v>
                </c:pt>
                <c:pt idx="9142">
                  <c:v>167.0</c:v>
                </c:pt>
                <c:pt idx="9143">
                  <c:v>168.0</c:v>
                </c:pt>
                <c:pt idx="9144">
                  <c:v>168.0</c:v>
                </c:pt>
                <c:pt idx="9145">
                  <c:v>168.0</c:v>
                </c:pt>
                <c:pt idx="9146">
                  <c:v>168.0</c:v>
                </c:pt>
                <c:pt idx="9147">
                  <c:v>168.0</c:v>
                </c:pt>
                <c:pt idx="9148">
                  <c:v>168.0</c:v>
                </c:pt>
                <c:pt idx="9149">
                  <c:v>168.0</c:v>
                </c:pt>
                <c:pt idx="9150">
                  <c:v>168.0</c:v>
                </c:pt>
                <c:pt idx="9151">
                  <c:v>168.0</c:v>
                </c:pt>
                <c:pt idx="9152">
                  <c:v>168.0</c:v>
                </c:pt>
                <c:pt idx="9153">
                  <c:v>168.0</c:v>
                </c:pt>
                <c:pt idx="9154">
                  <c:v>168.0</c:v>
                </c:pt>
                <c:pt idx="9155">
                  <c:v>168.0</c:v>
                </c:pt>
                <c:pt idx="9156">
                  <c:v>168.0</c:v>
                </c:pt>
                <c:pt idx="9157">
                  <c:v>168.0</c:v>
                </c:pt>
                <c:pt idx="9158">
                  <c:v>168.0</c:v>
                </c:pt>
                <c:pt idx="9159">
                  <c:v>168.0</c:v>
                </c:pt>
                <c:pt idx="9160">
                  <c:v>168.0</c:v>
                </c:pt>
                <c:pt idx="9161">
                  <c:v>168.0</c:v>
                </c:pt>
                <c:pt idx="9162">
                  <c:v>168.0</c:v>
                </c:pt>
                <c:pt idx="9163">
                  <c:v>168.0</c:v>
                </c:pt>
                <c:pt idx="9164">
                  <c:v>168.0</c:v>
                </c:pt>
                <c:pt idx="9165">
                  <c:v>168.0</c:v>
                </c:pt>
                <c:pt idx="9166">
                  <c:v>168.0</c:v>
                </c:pt>
                <c:pt idx="9167">
                  <c:v>168.0</c:v>
                </c:pt>
                <c:pt idx="9168">
                  <c:v>168.0</c:v>
                </c:pt>
                <c:pt idx="9169">
                  <c:v>168.0</c:v>
                </c:pt>
                <c:pt idx="9170">
                  <c:v>168.0</c:v>
                </c:pt>
                <c:pt idx="9171">
                  <c:v>168.0</c:v>
                </c:pt>
                <c:pt idx="9172">
                  <c:v>168.0</c:v>
                </c:pt>
                <c:pt idx="9173">
                  <c:v>168.0</c:v>
                </c:pt>
                <c:pt idx="9174">
                  <c:v>168.0</c:v>
                </c:pt>
                <c:pt idx="9175">
                  <c:v>168.0</c:v>
                </c:pt>
                <c:pt idx="9176">
                  <c:v>168.0</c:v>
                </c:pt>
                <c:pt idx="9177">
                  <c:v>168.0</c:v>
                </c:pt>
                <c:pt idx="9178">
                  <c:v>168.0</c:v>
                </c:pt>
                <c:pt idx="9179">
                  <c:v>168.0</c:v>
                </c:pt>
                <c:pt idx="9180">
                  <c:v>168.0</c:v>
                </c:pt>
                <c:pt idx="9181">
                  <c:v>168.0</c:v>
                </c:pt>
                <c:pt idx="9182">
                  <c:v>168.0</c:v>
                </c:pt>
                <c:pt idx="9183">
                  <c:v>168.0</c:v>
                </c:pt>
                <c:pt idx="9184">
                  <c:v>168.0</c:v>
                </c:pt>
                <c:pt idx="9185">
                  <c:v>168.0</c:v>
                </c:pt>
                <c:pt idx="9186">
                  <c:v>168.0</c:v>
                </c:pt>
                <c:pt idx="9187">
                  <c:v>168.0</c:v>
                </c:pt>
                <c:pt idx="9188">
                  <c:v>168.0</c:v>
                </c:pt>
                <c:pt idx="9189">
                  <c:v>168.0</c:v>
                </c:pt>
                <c:pt idx="9190">
                  <c:v>168.0</c:v>
                </c:pt>
                <c:pt idx="9191">
                  <c:v>168.0</c:v>
                </c:pt>
                <c:pt idx="9192">
                  <c:v>168.0</c:v>
                </c:pt>
                <c:pt idx="9193">
                  <c:v>168.0</c:v>
                </c:pt>
                <c:pt idx="9194">
                  <c:v>168.0</c:v>
                </c:pt>
                <c:pt idx="9195">
                  <c:v>168.0</c:v>
                </c:pt>
                <c:pt idx="9196">
                  <c:v>168.0</c:v>
                </c:pt>
                <c:pt idx="9197">
                  <c:v>168.0</c:v>
                </c:pt>
                <c:pt idx="9198">
                  <c:v>168.0</c:v>
                </c:pt>
                <c:pt idx="9199">
                  <c:v>168.0</c:v>
                </c:pt>
                <c:pt idx="9200">
                  <c:v>168.0</c:v>
                </c:pt>
                <c:pt idx="9201">
                  <c:v>168.0</c:v>
                </c:pt>
                <c:pt idx="9202">
                  <c:v>168.0</c:v>
                </c:pt>
                <c:pt idx="9203">
                  <c:v>168.0</c:v>
                </c:pt>
                <c:pt idx="9204">
                  <c:v>168.0</c:v>
                </c:pt>
                <c:pt idx="9205">
                  <c:v>168.0</c:v>
                </c:pt>
                <c:pt idx="9206">
                  <c:v>168.0</c:v>
                </c:pt>
                <c:pt idx="9207">
                  <c:v>168.0</c:v>
                </c:pt>
                <c:pt idx="9208">
                  <c:v>168.0</c:v>
                </c:pt>
                <c:pt idx="9209">
                  <c:v>168.0</c:v>
                </c:pt>
                <c:pt idx="9210">
                  <c:v>168.0</c:v>
                </c:pt>
                <c:pt idx="9211">
                  <c:v>168.0</c:v>
                </c:pt>
                <c:pt idx="9212">
                  <c:v>168.0</c:v>
                </c:pt>
                <c:pt idx="9213">
                  <c:v>168.0</c:v>
                </c:pt>
                <c:pt idx="9214">
                  <c:v>168.0</c:v>
                </c:pt>
                <c:pt idx="9215">
                  <c:v>168.0</c:v>
                </c:pt>
                <c:pt idx="9216">
                  <c:v>168.0</c:v>
                </c:pt>
                <c:pt idx="9217">
                  <c:v>168.0</c:v>
                </c:pt>
                <c:pt idx="9218">
                  <c:v>168.0</c:v>
                </c:pt>
                <c:pt idx="9219">
                  <c:v>168.0</c:v>
                </c:pt>
                <c:pt idx="9220">
                  <c:v>168.0</c:v>
                </c:pt>
                <c:pt idx="9221">
                  <c:v>168.0</c:v>
                </c:pt>
                <c:pt idx="9222">
                  <c:v>168.0</c:v>
                </c:pt>
                <c:pt idx="9223">
                  <c:v>168.0</c:v>
                </c:pt>
                <c:pt idx="9224">
                  <c:v>168.0</c:v>
                </c:pt>
                <c:pt idx="9225">
                  <c:v>168.0</c:v>
                </c:pt>
                <c:pt idx="9226">
                  <c:v>169.0</c:v>
                </c:pt>
                <c:pt idx="9227">
                  <c:v>169.0</c:v>
                </c:pt>
                <c:pt idx="9228">
                  <c:v>169.0</c:v>
                </c:pt>
                <c:pt idx="9229">
                  <c:v>169.0</c:v>
                </c:pt>
                <c:pt idx="9230">
                  <c:v>169.0</c:v>
                </c:pt>
                <c:pt idx="9231">
                  <c:v>169.0</c:v>
                </c:pt>
                <c:pt idx="9232">
                  <c:v>169.0</c:v>
                </c:pt>
                <c:pt idx="9233">
                  <c:v>169.0</c:v>
                </c:pt>
                <c:pt idx="9234">
                  <c:v>169.0</c:v>
                </c:pt>
                <c:pt idx="9235">
                  <c:v>169.0</c:v>
                </c:pt>
                <c:pt idx="9236">
                  <c:v>169.0</c:v>
                </c:pt>
                <c:pt idx="9237">
                  <c:v>169.0</c:v>
                </c:pt>
                <c:pt idx="9238">
                  <c:v>169.0</c:v>
                </c:pt>
                <c:pt idx="9239">
                  <c:v>169.0</c:v>
                </c:pt>
                <c:pt idx="9240">
                  <c:v>169.0</c:v>
                </c:pt>
                <c:pt idx="9241">
                  <c:v>169.0</c:v>
                </c:pt>
                <c:pt idx="9242">
                  <c:v>169.0</c:v>
                </c:pt>
                <c:pt idx="9243">
                  <c:v>169.0</c:v>
                </c:pt>
                <c:pt idx="9244">
                  <c:v>169.0</c:v>
                </c:pt>
                <c:pt idx="9245">
                  <c:v>169.0</c:v>
                </c:pt>
                <c:pt idx="9246">
                  <c:v>169.0</c:v>
                </c:pt>
                <c:pt idx="9247">
                  <c:v>169.0</c:v>
                </c:pt>
                <c:pt idx="9248">
                  <c:v>169.0</c:v>
                </c:pt>
                <c:pt idx="9249">
                  <c:v>169.0</c:v>
                </c:pt>
                <c:pt idx="9250">
                  <c:v>169.0</c:v>
                </c:pt>
                <c:pt idx="9251">
                  <c:v>169.0</c:v>
                </c:pt>
                <c:pt idx="9252">
                  <c:v>169.0</c:v>
                </c:pt>
                <c:pt idx="9253">
                  <c:v>169.0</c:v>
                </c:pt>
                <c:pt idx="9254">
                  <c:v>169.0</c:v>
                </c:pt>
                <c:pt idx="9255">
                  <c:v>169.0</c:v>
                </c:pt>
                <c:pt idx="9256">
                  <c:v>169.0</c:v>
                </c:pt>
                <c:pt idx="9257">
                  <c:v>169.0</c:v>
                </c:pt>
                <c:pt idx="9258">
                  <c:v>169.0</c:v>
                </c:pt>
                <c:pt idx="9259">
                  <c:v>169.0</c:v>
                </c:pt>
                <c:pt idx="9260">
                  <c:v>169.0</c:v>
                </c:pt>
                <c:pt idx="9261">
                  <c:v>169.0</c:v>
                </c:pt>
                <c:pt idx="9262">
                  <c:v>169.0</c:v>
                </c:pt>
                <c:pt idx="9263">
                  <c:v>170.0</c:v>
                </c:pt>
                <c:pt idx="9264">
                  <c:v>170.0</c:v>
                </c:pt>
                <c:pt idx="9265">
                  <c:v>170.0</c:v>
                </c:pt>
                <c:pt idx="9266">
                  <c:v>170.0</c:v>
                </c:pt>
                <c:pt idx="9267">
                  <c:v>170.0</c:v>
                </c:pt>
                <c:pt idx="9268">
                  <c:v>170.0</c:v>
                </c:pt>
                <c:pt idx="9269">
                  <c:v>170.0</c:v>
                </c:pt>
                <c:pt idx="9270">
                  <c:v>170.0</c:v>
                </c:pt>
                <c:pt idx="9271">
                  <c:v>170.0</c:v>
                </c:pt>
                <c:pt idx="9272">
                  <c:v>170.0</c:v>
                </c:pt>
                <c:pt idx="9273">
                  <c:v>170.0</c:v>
                </c:pt>
                <c:pt idx="9274">
                  <c:v>170.0</c:v>
                </c:pt>
                <c:pt idx="9275">
                  <c:v>170.0</c:v>
                </c:pt>
                <c:pt idx="9276">
                  <c:v>170.0</c:v>
                </c:pt>
                <c:pt idx="9277">
                  <c:v>170.0</c:v>
                </c:pt>
                <c:pt idx="9278">
                  <c:v>170.0</c:v>
                </c:pt>
                <c:pt idx="9279">
                  <c:v>170.0</c:v>
                </c:pt>
                <c:pt idx="9280">
                  <c:v>170.0</c:v>
                </c:pt>
                <c:pt idx="9281">
                  <c:v>170.0</c:v>
                </c:pt>
                <c:pt idx="9282">
                  <c:v>170.0</c:v>
                </c:pt>
                <c:pt idx="9283">
                  <c:v>170.0</c:v>
                </c:pt>
                <c:pt idx="9284">
                  <c:v>170.0</c:v>
                </c:pt>
                <c:pt idx="9285">
                  <c:v>170.0</c:v>
                </c:pt>
                <c:pt idx="9286">
                  <c:v>170.0</c:v>
                </c:pt>
                <c:pt idx="9287">
                  <c:v>171.0</c:v>
                </c:pt>
                <c:pt idx="9288">
                  <c:v>171.0</c:v>
                </c:pt>
                <c:pt idx="9289">
                  <c:v>171.0</c:v>
                </c:pt>
                <c:pt idx="9290">
                  <c:v>171.0</c:v>
                </c:pt>
                <c:pt idx="9291">
                  <c:v>171.0</c:v>
                </c:pt>
                <c:pt idx="9292">
                  <c:v>171.0</c:v>
                </c:pt>
                <c:pt idx="9293">
                  <c:v>171.0</c:v>
                </c:pt>
                <c:pt idx="9294">
                  <c:v>171.0</c:v>
                </c:pt>
                <c:pt idx="9295">
                  <c:v>171.0</c:v>
                </c:pt>
                <c:pt idx="9296">
                  <c:v>171.0</c:v>
                </c:pt>
                <c:pt idx="9297">
                  <c:v>171.0</c:v>
                </c:pt>
                <c:pt idx="9298">
                  <c:v>171.0</c:v>
                </c:pt>
                <c:pt idx="9299">
                  <c:v>171.0</c:v>
                </c:pt>
                <c:pt idx="9300">
                  <c:v>171.0</c:v>
                </c:pt>
                <c:pt idx="9301">
                  <c:v>171.0</c:v>
                </c:pt>
                <c:pt idx="9302">
                  <c:v>171.0</c:v>
                </c:pt>
                <c:pt idx="9303">
                  <c:v>171.0</c:v>
                </c:pt>
                <c:pt idx="9304">
                  <c:v>171.0</c:v>
                </c:pt>
                <c:pt idx="9305">
                  <c:v>171.0</c:v>
                </c:pt>
                <c:pt idx="9306">
                  <c:v>171.0</c:v>
                </c:pt>
                <c:pt idx="9307">
                  <c:v>171.0</c:v>
                </c:pt>
                <c:pt idx="9308">
                  <c:v>171.0</c:v>
                </c:pt>
                <c:pt idx="9309">
                  <c:v>171.0</c:v>
                </c:pt>
                <c:pt idx="9310">
                  <c:v>171.0</c:v>
                </c:pt>
                <c:pt idx="9311">
                  <c:v>171.0</c:v>
                </c:pt>
                <c:pt idx="9312">
                  <c:v>171.0</c:v>
                </c:pt>
                <c:pt idx="9313">
                  <c:v>171.0</c:v>
                </c:pt>
                <c:pt idx="9314">
                  <c:v>171.0</c:v>
                </c:pt>
                <c:pt idx="9315">
                  <c:v>171.0</c:v>
                </c:pt>
                <c:pt idx="9316">
                  <c:v>171.0</c:v>
                </c:pt>
                <c:pt idx="9317">
                  <c:v>171.0</c:v>
                </c:pt>
                <c:pt idx="9318">
                  <c:v>171.0</c:v>
                </c:pt>
                <c:pt idx="9319">
                  <c:v>171.0</c:v>
                </c:pt>
                <c:pt idx="9320">
                  <c:v>171.0</c:v>
                </c:pt>
                <c:pt idx="9321">
                  <c:v>171.0</c:v>
                </c:pt>
                <c:pt idx="9322">
                  <c:v>171.0</c:v>
                </c:pt>
                <c:pt idx="9323">
                  <c:v>171.0</c:v>
                </c:pt>
                <c:pt idx="9324">
                  <c:v>171.0</c:v>
                </c:pt>
                <c:pt idx="9325">
                  <c:v>171.0</c:v>
                </c:pt>
                <c:pt idx="9326">
                  <c:v>171.0</c:v>
                </c:pt>
                <c:pt idx="9327">
                  <c:v>171.0</c:v>
                </c:pt>
                <c:pt idx="9328">
                  <c:v>171.0</c:v>
                </c:pt>
                <c:pt idx="9329">
                  <c:v>171.0</c:v>
                </c:pt>
                <c:pt idx="9330">
                  <c:v>171.0</c:v>
                </c:pt>
                <c:pt idx="9331">
                  <c:v>171.0</c:v>
                </c:pt>
                <c:pt idx="9332">
                  <c:v>171.0</c:v>
                </c:pt>
                <c:pt idx="9333">
                  <c:v>171.0</c:v>
                </c:pt>
                <c:pt idx="9334">
                  <c:v>171.0</c:v>
                </c:pt>
                <c:pt idx="9335">
                  <c:v>171.0</c:v>
                </c:pt>
                <c:pt idx="9336">
                  <c:v>171.0</c:v>
                </c:pt>
                <c:pt idx="9337">
                  <c:v>171.0</c:v>
                </c:pt>
                <c:pt idx="9338">
                  <c:v>172.0</c:v>
                </c:pt>
                <c:pt idx="9339">
                  <c:v>172.0</c:v>
                </c:pt>
                <c:pt idx="9340">
                  <c:v>172.0</c:v>
                </c:pt>
                <c:pt idx="9341">
                  <c:v>172.0</c:v>
                </c:pt>
                <c:pt idx="9342">
                  <c:v>172.0</c:v>
                </c:pt>
                <c:pt idx="9343">
                  <c:v>172.0</c:v>
                </c:pt>
                <c:pt idx="9344">
                  <c:v>172.0</c:v>
                </c:pt>
                <c:pt idx="9345">
                  <c:v>172.0</c:v>
                </c:pt>
                <c:pt idx="9346">
                  <c:v>172.0</c:v>
                </c:pt>
                <c:pt idx="9347">
                  <c:v>172.0</c:v>
                </c:pt>
                <c:pt idx="9348">
                  <c:v>172.0</c:v>
                </c:pt>
                <c:pt idx="9349">
                  <c:v>172.0</c:v>
                </c:pt>
                <c:pt idx="9350">
                  <c:v>172.0</c:v>
                </c:pt>
                <c:pt idx="9351">
                  <c:v>172.0</c:v>
                </c:pt>
                <c:pt idx="9352">
                  <c:v>172.0</c:v>
                </c:pt>
                <c:pt idx="9353">
                  <c:v>172.0</c:v>
                </c:pt>
                <c:pt idx="9354">
                  <c:v>172.0</c:v>
                </c:pt>
                <c:pt idx="9355">
                  <c:v>172.0</c:v>
                </c:pt>
                <c:pt idx="9356">
                  <c:v>172.0</c:v>
                </c:pt>
                <c:pt idx="9357">
                  <c:v>172.0</c:v>
                </c:pt>
                <c:pt idx="9358">
                  <c:v>172.0</c:v>
                </c:pt>
                <c:pt idx="9359">
                  <c:v>172.0</c:v>
                </c:pt>
                <c:pt idx="9360">
                  <c:v>172.0</c:v>
                </c:pt>
                <c:pt idx="9361">
                  <c:v>172.0</c:v>
                </c:pt>
                <c:pt idx="9362">
                  <c:v>172.0</c:v>
                </c:pt>
                <c:pt idx="9363">
                  <c:v>172.0</c:v>
                </c:pt>
                <c:pt idx="9364">
                  <c:v>172.0</c:v>
                </c:pt>
                <c:pt idx="9365">
                  <c:v>172.0</c:v>
                </c:pt>
                <c:pt idx="9366">
                  <c:v>172.0</c:v>
                </c:pt>
                <c:pt idx="9367">
                  <c:v>172.0</c:v>
                </c:pt>
                <c:pt idx="9368">
                  <c:v>172.0</c:v>
                </c:pt>
                <c:pt idx="9369">
                  <c:v>172.0</c:v>
                </c:pt>
                <c:pt idx="9370">
                  <c:v>172.0</c:v>
                </c:pt>
                <c:pt idx="9371">
                  <c:v>172.0</c:v>
                </c:pt>
                <c:pt idx="9372">
                  <c:v>172.0</c:v>
                </c:pt>
                <c:pt idx="9373">
                  <c:v>172.0</c:v>
                </c:pt>
                <c:pt idx="9374">
                  <c:v>172.0</c:v>
                </c:pt>
                <c:pt idx="9375">
                  <c:v>172.0</c:v>
                </c:pt>
                <c:pt idx="9376">
                  <c:v>172.0</c:v>
                </c:pt>
                <c:pt idx="9377">
                  <c:v>172.0</c:v>
                </c:pt>
                <c:pt idx="9378">
                  <c:v>172.0</c:v>
                </c:pt>
                <c:pt idx="9379">
                  <c:v>172.0</c:v>
                </c:pt>
                <c:pt idx="9380">
                  <c:v>172.0</c:v>
                </c:pt>
                <c:pt idx="9381">
                  <c:v>172.0</c:v>
                </c:pt>
                <c:pt idx="9382">
                  <c:v>172.0</c:v>
                </c:pt>
                <c:pt idx="9383">
                  <c:v>173.0</c:v>
                </c:pt>
                <c:pt idx="9384">
                  <c:v>173.0</c:v>
                </c:pt>
                <c:pt idx="9385">
                  <c:v>173.0</c:v>
                </c:pt>
                <c:pt idx="9386">
                  <c:v>173.0</c:v>
                </c:pt>
                <c:pt idx="9387">
                  <c:v>173.0</c:v>
                </c:pt>
                <c:pt idx="9388">
                  <c:v>173.0</c:v>
                </c:pt>
                <c:pt idx="9389">
                  <c:v>173.0</c:v>
                </c:pt>
                <c:pt idx="9390">
                  <c:v>174.0</c:v>
                </c:pt>
                <c:pt idx="9391">
                  <c:v>174.0</c:v>
                </c:pt>
                <c:pt idx="9392">
                  <c:v>174.0</c:v>
                </c:pt>
                <c:pt idx="9393">
                  <c:v>174.0</c:v>
                </c:pt>
                <c:pt idx="9394">
                  <c:v>175.0</c:v>
                </c:pt>
                <c:pt idx="9395">
                  <c:v>175.0</c:v>
                </c:pt>
                <c:pt idx="9396">
                  <c:v>175.0</c:v>
                </c:pt>
                <c:pt idx="9397">
                  <c:v>175.0</c:v>
                </c:pt>
                <c:pt idx="9398">
                  <c:v>175.0</c:v>
                </c:pt>
                <c:pt idx="9399">
                  <c:v>175.0</c:v>
                </c:pt>
                <c:pt idx="9400">
                  <c:v>175.0</c:v>
                </c:pt>
                <c:pt idx="9401">
                  <c:v>175.0</c:v>
                </c:pt>
                <c:pt idx="9402">
                  <c:v>175.0</c:v>
                </c:pt>
                <c:pt idx="9403">
                  <c:v>175.0</c:v>
                </c:pt>
                <c:pt idx="9404">
                  <c:v>175.0</c:v>
                </c:pt>
                <c:pt idx="9405">
                  <c:v>175.0</c:v>
                </c:pt>
                <c:pt idx="9406">
                  <c:v>175.0</c:v>
                </c:pt>
                <c:pt idx="9407">
                  <c:v>175.0</c:v>
                </c:pt>
                <c:pt idx="9408">
                  <c:v>175.0</c:v>
                </c:pt>
                <c:pt idx="9409">
                  <c:v>175.0</c:v>
                </c:pt>
                <c:pt idx="9410">
                  <c:v>175.0</c:v>
                </c:pt>
                <c:pt idx="9411">
                  <c:v>175.0</c:v>
                </c:pt>
                <c:pt idx="9412">
                  <c:v>175.0</c:v>
                </c:pt>
                <c:pt idx="9413">
                  <c:v>175.0</c:v>
                </c:pt>
                <c:pt idx="9414">
                  <c:v>175.0</c:v>
                </c:pt>
                <c:pt idx="9415">
                  <c:v>176.0</c:v>
                </c:pt>
                <c:pt idx="9416">
                  <c:v>177.0</c:v>
                </c:pt>
                <c:pt idx="9417">
                  <c:v>177.0</c:v>
                </c:pt>
                <c:pt idx="9418">
                  <c:v>177.0</c:v>
                </c:pt>
                <c:pt idx="9419">
                  <c:v>177.0</c:v>
                </c:pt>
                <c:pt idx="9420">
                  <c:v>177.0</c:v>
                </c:pt>
                <c:pt idx="9421">
                  <c:v>177.0</c:v>
                </c:pt>
                <c:pt idx="9422">
                  <c:v>178.0</c:v>
                </c:pt>
                <c:pt idx="9423">
                  <c:v>178.0</c:v>
                </c:pt>
                <c:pt idx="9424">
                  <c:v>178.0</c:v>
                </c:pt>
                <c:pt idx="9425">
                  <c:v>178.0</c:v>
                </c:pt>
                <c:pt idx="9426">
                  <c:v>178.0</c:v>
                </c:pt>
                <c:pt idx="9427">
                  <c:v>178.0</c:v>
                </c:pt>
                <c:pt idx="9428">
                  <c:v>178.0</c:v>
                </c:pt>
                <c:pt idx="9429">
                  <c:v>178.0</c:v>
                </c:pt>
                <c:pt idx="9430">
                  <c:v>178.0</c:v>
                </c:pt>
                <c:pt idx="9431">
                  <c:v>178.0</c:v>
                </c:pt>
                <c:pt idx="9432">
                  <c:v>178.0</c:v>
                </c:pt>
                <c:pt idx="9433">
                  <c:v>178.0</c:v>
                </c:pt>
                <c:pt idx="9434">
                  <c:v>178.0</c:v>
                </c:pt>
                <c:pt idx="9435">
                  <c:v>178.0</c:v>
                </c:pt>
                <c:pt idx="9436">
                  <c:v>178.0</c:v>
                </c:pt>
                <c:pt idx="9437">
                  <c:v>178.0</c:v>
                </c:pt>
                <c:pt idx="9438">
                  <c:v>178.0</c:v>
                </c:pt>
                <c:pt idx="9439">
                  <c:v>178.0</c:v>
                </c:pt>
                <c:pt idx="9440">
                  <c:v>178.0</c:v>
                </c:pt>
                <c:pt idx="9441">
                  <c:v>178.0</c:v>
                </c:pt>
                <c:pt idx="9442">
                  <c:v>178.0</c:v>
                </c:pt>
                <c:pt idx="9443">
                  <c:v>178.0</c:v>
                </c:pt>
                <c:pt idx="9444">
                  <c:v>178.0</c:v>
                </c:pt>
                <c:pt idx="9445">
                  <c:v>178.0</c:v>
                </c:pt>
                <c:pt idx="9446">
                  <c:v>178.0</c:v>
                </c:pt>
                <c:pt idx="9447">
                  <c:v>178.0</c:v>
                </c:pt>
                <c:pt idx="9448">
                  <c:v>178.0</c:v>
                </c:pt>
                <c:pt idx="9449">
                  <c:v>178.0</c:v>
                </c:pt>
                <c:pt idx="9450">
                  <c:v>178.0</c:v>
                </c:pt>
                <c:pt idx="9451">
                  <c:v>178.0</c:v>
                </c:pt>
                <c:pt idx="9452">
                  <c:v>178.0</c:v>
                </c:pt>
                <c:pt idx="9453">
                  <c:v>178.0</c:v>
                </c:pt>
                <c:pt idx="9454">
                  <c:v>178.0</c:v>
                </c:pt>
                <c:pt idx="9455">
                  <c:v>178.0</c:v>
                </c:pt>
                <c:pt idx="9456">
                  <c:v>178.0</c:v>
                </c:pt>
                <c:pt idx="9457">
                  <c:v>178.0</c:v>
                </c:pt>
                <c:pt idx="9458">
                  <c:v>178.0</c:v>
                </c:pt>
                <c:pt idx="9459">
                  <c:v>178.0</c:v>
                </c:pt>
                <c:pt idx="9460">
                  <c:v>178.0</c:v>
                </c:pt>
                <c:pt idx="9461">
                  <c:v>178.0</c:v>
                </c:pt>
                <c:pt idx="9462">
                  <c:v>178.0</c:v>
                </c:pt>
                <c:pt idx="9463">
                  <c:v>178.0</c:v>
                </c:pt>
                <c:pt idx="9464">
                  <c:v>178.0</c:v>
                </c:pt>
                <c:pt idx="9465">
                  <c:v>178.0</c:v>
                </c:pt>
                <c:pt idx="9466">
                  <c:v>178.0</c:v>
                </c:pt>
                <c:pt idx="9467">
                  <c:v>178.0</c:v>
                </c:pt>
                <c:pt idx="9468">
                  <c:v>178.0</c:v>
                </c:pt>
                <c:pt idx="9469">
                  <c:v>178.0</c:v>
                </c:pt>
                <c:pt idx="9470">
                  <c:v>178.0</c:v>
                </c:pt>
                <c:pt idx="9471">
                  <c:v>178.0</c:v>
                </c:pt>
                <c:pt idx="9472">
                  <c:v>178.0</c:v>
                </c:pt>
                <c:pt idx="9473">
                  <c:v>178.0</c:v>
                </c:pt>
                <c:pt idx="9474">
                  <c:v>178.0</c:v>
                </c:pt>
                <c:pt idx="9475">
                  <c:v>178.0</c:v>
                </c:pt>
                <c:pt idx="9476">
                  <c:v>178.0</c:v>
                </c:pt>
                <c:pt idx="9477">
                  <c:v>178.0</c:v>
                </c:pt>
                <c:pt idx="9478">
                  <c:v>178.0</c:v>
                </c:pt>
                <c:pt idx="9479">
                  <c:v>178.0</c:v>
                </c:pt>
                <c:pt idx="9480">
                  <c:v>178.0</c:v>
                </c:pt>
                <c:pt idx="9481">
                  <c:v>178.0</c:v>
                </c:pt>
                <c:pt idx="9482">
                  <c:v>178.0</c:v>
                </c:pt>
                <c:pt idx="9483">
                  <c:v>178.0</c:v>
                </c:pt>
                <c:pt idx="9484">
                  <c:v>178.0</c:v>
                </c:pt>
                <c:pt idx="9485">
                  <c:v>178.0</c:v>
                </c:pt>
                <c:pt idx="9486">
                  <c:v>178.0</c:v>
                </c:pt>
                <c:pt idx="9487">
                  <c:v>178.0</c:v>
                </c:pt>
                <c:pt idx="9488">
                  <c:v>178.0</c:v>
                </c:pt>
                <c:pt idx="9489">
                  <c:v>178.0</c:v>
                </c:pt>
                <c:pt idx="9490">
                  <c:v>178.0</c:v>
                </c:pt>
              </c:numCache>
            </c:numRef>
          </c:val>
          <c:smooth val="0"/>
        </c:ser>
        <c:ser>
          <c:idx val="8"/>
          <c:order val="8"/>
          <c:tx>
            <c:strRef>
              <c:f>Sheet1!$P$1</c:f>
              <c:strCache>
                <c:ptCount val="1"/>
                <c:pt idx="0">
                  <c:v>Local C</c:v>
                </c:pt>
              </c:strCache>
            </c:strRef>
          </c:tx>
          <c:marker>
            <c:symbol val="none"/>
          </c:marker>
          <c:val>
            <c:numRef>
              <c:f>Sheet1!$P$2:$P$9604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1.0</c:v>
                </c:pt>
                <c:pt idx="30">
                  <c:v>1.0</c:v>
                </c:pt>
                <c:pt idx="31">
                  <c:v>1.0</c:v>
                </c:pt>
                <c:pt idx="32">
                  <c:v>1.0</c:v>
                </c:pt>
                <c:pt idx="33">
                  <c:v>1.0</c:v>
                </c:pt>
                <c:pt idx="34">
                  <c:v>1.0</c:v>
                </c:pt>
                <c:pt idx="35">
                  <c:v>1.0</c:v>
                </c:pt>
                <c:pt idx="36">
                  <c:v>2.0</c:v>
                </c:pt>
                <c:pt idx="37">
                  <c:v>2.0</c:v>
                </c:pt>
                <c:pt idx="38">
                  <c:v>2.0</c:v>
                </c:pt>
                <c:pt idx="39">
                  <c:v>2.0</c:v>
                </c:pt>
                <c:pt idx="40">
                  <c:v>2.0</c:v>
                </c:pt>
                <c:pt idx="41">
                  <c:v>2.0</c:v>
                </c:pt>
                <c:pt idx="42">
                  <c:v>2.0</c:v>
                </c:pt>
                <c:pt idx="43">
                  <c:v>2.0</c:v>
                </c:pt>
                <c:pt idx="44">
                  <c:v>2.0</c:v>
                </c:pt>
                <c:pt idx="45">
                  <c:v>2.0</c:v>
                </c:pt>
                <c:pt idx="46">
                  <c:v>2.0</c:v>
                </c:pt>
                <c:pt idx="47">
                  <c:v>2.0</c:v>
                </c:pt>
                <c:pt idx="48">
                  <c:v>2.0</c:v>
                </c:pt>
                <c:pt idx="49">
                  <c:v>2.0</c:v>
                </c:pt>
                <c:pt idx="50">
                  <c:v>2.0</c:v>
                </c:pt>
                <c:pt idx="51">
                  <c:v>3.0</c:v>
                </c:pt>
                <c:pt idx="52">
                  <c:v>3.0</c:v>
                </c:pt>
                <c:pt idx="53">
                  <c:v>3.0</c:v>
                </c:pt>
                <c:pt idx="54">
                  <c:v>3.0</c:v>
                </c:pt>
                <c:pt idx="55">
                  <c:v>3.0</c:v>
                </c:pt>
                <c:pt idx="56">
                  <c:v>3.0</c:v>
                </c:pt>
                <c:pt idx="57">
                  <c:v>3.0</c:v>
                </c:pt>
                <c:pt idx="58">
                  <c:v>3.0</c:v>
                </c:pt>
                <c:pt idx="59">
                  <c:v>3.0</c:v>
                </c:pt>
                <c:pt idx="60">
                  <c:v>4.0</c:v>
                </c:pt>
                <c:pt idx="61">
                  <c:v>4.0</c:v>
                </c:pt>
                <c:pt idx="62">
                  <c:v>4.0</c:v>
                </c:pt>
                <c:pt idx="63">
                  <c:v>4.0</c:v>
                </c:pt>
                <c:pt idx="64">
                  <c:v>5.0</c:v>
                </c:pt>
                <c:pt idx="65">
                  <c:v>5.0</c:v>
                </c:pt>
                <c:pt idx="66">
                  <c:v>5.0</c:v>
                </c:pt>
                <c:pt idx="67">
                  <c:v>5.0</c:v>
                </c:pt>
                <c:pt idx="68">
                  <c:v>5.0</c:v>
                </c:pt>
                <c:pt idx="69">
                  <c:v>5.0</c:v>
                </c:pt>
                <c:pt idx="70">
                  <c:v>5.0</c:v>
                </c:pt>
                <c:pt idx="71">
                  <c:v>5.0</c:v>
                </c:pt>
                <c:pt idx="72">
                  <c:v>5.0</c:v>
                </c:pt>
                <c:pt idx="73">
                  <c:v>6.0</c:v>
                </c:pt>
                <c:pt idx="74">
                  <c:v>6.0</c:v>
                </c:pt>
                <c:pt idx="75">
                  <c:v>6.0</c:v>
                </c:pt>
                <c:pt idx="76">
                  <c:v>6.0</c:v>
                </c:pt>
                <c:pt idx="77">
                  <c:v>6.0</c:v>
                </c:pt>
                <c:pt idx="78">
                  <c:v>6.0</c:v>
                </c:pt>
                <c:pt idx="79">
                  <c:v>6.0</c:v>
                </c:pt>
                <c:pt idx="80">
                  <c:v>6.0</c:v>
                </c:pt>
                <c:pt idx="81">
                  <c:v>6.0</c:v>
                </c:pt>
                <c:pt idx="82">
                  <c:v>6.0</c:v>
                </c:pt>
                <c:pt idx="83">
                  <c:v>7.0</c:v>
                </c:pt>
                <c:pt idx="84">
                  <c:v>7.0</c:v>
                </c:pt>
                <c:pt idx="85">
                  <c:v>7.0</c:v>
                </c:pt>
                <c:pt idx="86">
                  <c:v>7.0</c:v>
                </c:pt>
                <c:pt idx="87">
                  <c:v>7.0</c:v>
                </c:pt>
                <c:pt idx="88">
                  <c:v>7.0</c:v>
                </c:pt>
                <c:pt idx="89">
                  <c:v>8.0</c:v>
                </c:pt>
                <c:pt idx="90">
                  <c:v>8.0</c:v>
                </c:pt>
                <c:pt idx="91">
                  <c:v>8.0</c:v>
                </c:pt>
                <c:pt idx="92">
                  <c:v>9.0</c:v>
                </c:pt>
                <c:pt idx="93">
                  <c:v>10.0</c:v>
                </c:pt>
                <c:pt idx="94">
                  <c:v>10.0</c:v>
                </c:pt>
                <c:pt idx="95">
                  <c:v>10.0</c:v>
                </c:pt>
                <c:pt idx="96">
                  <c:v>10.0</c:v>
                </c:pt>
                <c:pt idx="97">
                  <c:v>10.0</c:v>
                </c:pt>
                <c:pt idx="98">
                  <c:v>10.0</c:v>
                </c:pt>
                <c:pt idx="99">
                  <c:v>10.0</c:v>
                </c:pt>
                <c:pt idx="100">
                  <c:v>10.0</c:v>
                </c:pt>
                <c:pt idx="101">
                  <c:v>10.0</c:v>
                </c:pt>
                <c:pt idx="102">
                  <c:v>11.0</c:v>
                </c:pt>
                <c:pt idx="103">
                  <c:v>11.0</c:v>
                </c:pt>
                <c:pt idx="104">
                  <c:v>11.0</c:v>
                </c:pt>
                <c:pt idx="105">
                  <c:v>11.0</c:v>
                </c:pt>
                <c:pt idx="106">
                  <c:v>11.0</c:v>
                </c:pt>
                <c:pt idx="107">
                  <c:v>11.0</c:v>
                </c:pt>
                <c:pt idx="108">
                  <c:v>11.0</c:v>
                </c:pt>
                <c:pt idx="109">
                  <c:v>11.0</c:v>
                </c:pt>
                <c:pt idx="110">
                  <c:v>11.0</c:v>
                </c:pt>
                <c:pt idx="111">
                  <c:v>11.0</c:v>
                </c:pt>
                <c:pt idx="112">
                  <c:v>11.0</c:v>
                </c:pt>
                <c:pt idx="113">
                  <c:v>11.0</c:v>
                </c:pt>
                <c:pt idx="114">
                  <c:v>11.0</c:v>
                </c:pt>
                <c:pt idx="115">
                  <c:v>11.0</c:v>
                </c:pt>
                <c:pt idx="116">
                  <c:v>12.0</c:v>
                </c:pt>
                <c:pt idx="117">
                  <c:v>12.0</c:v>
                </c:pt>
                <c:pt idx="118">
                  <c:v>12.0</c:v>
                </c:pt>
                <c:pt idx="119">
                  <c:v>13.0</c:v>
                </c:pt>
                <c:pt idx="120">
                  <c:v>13.0</c:v>
                </c:pt>
                <c:pt idx="121">
                  <c:v>13.0</c:v>
                </c:pt>
                <c:pt idx="122">
                  <c:v>14.0</c:v>
                </c:pt>
                <c:pt idx="123">
                  <c:v>14.0</c:v>
                </c:pt>
                <c:pt idx="124">
                  <c:v>14.0</c:v>
                </c:pt>
                <c:pt idx="125">
                  <c:v>14.0</c:v>
                </c:pt>
                <c:pt idx="126">
                  <c:v>14.0</c:v>
                </c:pt>
                <c:pt idx="127">
                  <c:v>14.0</c:v>
                </c:pt>
                <c:pt idx="128">
                  <c:v>14.0</c:v>
                </c:pt>
                <c:pt idx="129">
                  <c:v>14.0</c:v>
                </c:pt>
                <c:pt idx="130">
                  <c:v>15.0</c:v>
                </c:pt>
                <c:pt idx="131">
                  <c:v>15.0</c:v>
                </c:pt>
                <c:pt idx="132">
                  <c:v>15.0</c:v>
                </c:pt>
                <c:pt idx="133">
                  <c:v>15.0</c:v>
                </c:pt>
                <c:pt idx="134">
                  <c:v>15.0</c:v>
                </c:pt>
                <c:pt idx="135">
                  <c:v>15.0</c:v>
                </c:pt>
                <c:pt idx="136">
                  <c:v>15.0</c:v>
                </c:pt>
                <c:pt idx="137">
                  <c:v>15.0</c:v>
                </c:pt>
                <c:pt idx="138">
                  <c:v>15.0</c:v>
                </c:pt>
                <c:pt idx="139">
                  <c:v>15.0</c:v>
                </c:pt>
                <c:pt idx="140">
                  <c:v>15.0</c:v>
                </c:pt>
                <c:pt idx="141">
                  <c:v>15.0</c:v>
                </c:pt>
                <c:pt idx="142">
                  <c:v>15.0</c:v>
                </c:pt>
                <c:pt idx="143">
                  <c:v>15.0</c:v>
                </c:pt>
                <c:pt idx="144">
                  <c:v>15.0</c:v>
                </c:pt>
                <c:pt idx="145">
                  <c:v>15.0</c:v>
                </c:pt>
                <c:pt idx="146">
                  <c:v>15.0</c:v>
                </c:pt>
                <c:pt idx="147">
                  <c:v>15.0</c:v>
                </c:pt>
                <c:pt idx="148">
                  <c:v>15.0</c:v>
                </c:pt>
                <c:pt idx="149">
                  <c:v>15.0</c:v>
                </c:pt>
                <c:pt idx="150">
                  <c:v>15.0</c:v>
                </c:pt>
                <c:pt idx="151">
                  <c:v>15.0</c:v>
                </c:pt>
                <c:pt idx="152">
                  <c:v>15.0</c:v>
                </c:pt>
                <c:pt idx="153">
                  <c:v>15.0</c:v>
                </c:pt>
                <c:pt idx="154">
                  <c:v>15.0</c:v>
                </c:pt>
                <c:pt idx="155">
                  <c:v>15.0</c:v>
                </c:pt>
                <c:pt idx="156">
                  <c:v>15.0</c:v>
                </c:pt>
                <c:pt idx="157">
                  <c:v>15.0</c:v>
                </c:pt>
                <c:pt idx="158">
                  <c:v>15.0</c:v>
                </c:pt>
                <c:pt idx="159">
                  <c:v>15.0</c:v>
                </c:pt>
                <c:pt idx="160">
                  <c:v>15.0</c:v>
                </c:pt>
                <c:pt idx="161">
                  <c:v>15.0</c:v>
                </c:pt>
                <c:pt idx="162">
                  <c:v>15.0</c:v>
                </c:pt>
                <c:pt idx="163">
                  <c:v>15.0</c:v>
                </c:pt>
                <c:pt idx="164">
                  <c:v>15.0</c:v>
                </c:pt>
                <c:pt idx="165">
                  <c:v>15.0</c:v>
                </c:pt>
                <c:pt idx="166">
                  <c:v>15.0</c:v>
                </c:pt>
                <c:pt idx="167">
                  <c:v>15.0</c:v>
                </c:pt>
                <c:pt idx="168">
                  <c:v>16.0</c:v>
                </c:pt>
                <c:pt idx="169">
                  <c:v>16.0</c:v>
                </c:pt>
                <c:pt idx="170">
                  <c:v>16.0</c:v>
                </c:pt>
                <c:pt idx="171">
                  <c:v>16.0</c:v>
                </c:pt>
                <c:pt idx="172">
                  <c:v>16.0</c:v>
                </c:pt>
                <c:pt idx="173">
                  <c:v>16.0</c:v>
                </c:pt>
                <c:pt idx="174">
                  <c:v>17.0</c:v>
                </c:pt>
                <c:pt idx="175">
                  <c:v>17.0</c:v>
                </c:pt>
                <c:pt idx="176">
                  <c:v>17.0</c:v>
                </c:pt>
                <c:pt idx="177">
                  <c:v>17.0</c:v>
                </c:pt>
                <c:pt idx="178">
                  <c:v>17.0</c:v>
                </c:pt>
                <c:pt idx="179">
                  <c:v>17.0</c:v>
                </c:pt>
                <c:pt idx="180">
                  <c:v>17.0</c:v>
                </c:pt>
                <c:pt idx="181">
                  <c:v>17.0</c:v>
                </c:pt>
                <c:pt idx="182">
                  <c:v>17.0</c:v>
                </c:pt>
                <c:pt idx="183">
                  <c:v>17.0</c:v>
                </c:pt>
                <c:pt idx="184">
                  <c:v>17.0</c:v>
                </c:pt>
                <c:pt idx="185">
                  <c:v>17.0</c:v>
                </c:pt>
                <c:pt idx="186">
                  <c:v>17.0</c:v>
                </c:pt>
                <c:pt idx="187">
                  <c:v>17.0</c:v>
                </c:pt>
                <c:pt idx="188">
                  <c:v>17.0</c:v>
                </c:pt>
                <c:pt idx="189">
                  <c:v>17.0</c:v>
                </c:pt>
                <c:pt idx="190">
                  <c:v>17.0</c:v>
                </c:pt>
                <c:pt idx="191">
                  <c:v>17.0</c:v>
                </c:pt>
                <c:pt idx="192">
                  <c:v>18.0</c:v>
                </c:pt>
                <c:pt idx="193">
                  <c:v>19.0</c:v>
                </c:pt>
                <c:pt idx="194">
                  <c:v>19.0</c:v>
                </c:pt>
                <c:pt idx="195">
                  <c:v>19.0</c:v>
                </c:pt>
                <c:pt idx="196">
                  <c:v>19.0</c:v>
                </c:pt>
                <c:pt idx="197">
                  <c:v>19.0</c:v>
                </c:pt>
                <c:pt idx="198">
                  <c:v>19.0</c:v>
                </c:pt>
                <c:pt idx="199">
                  <c:v>19.0</c:v>
                </c:pt>
                <c:pt idx="200">
                  <c:v>19.0</c:v>
                </c:pt>
                <c:pt idx="201">
                  <c:v>19.0</c:v>
                </c:pt>
                <c:pt idx="202">
                  <c:v>19.0</c:v>
                </c:pt>
                <c:pt idx="203">
                  <c:v>19.0</c:v>
                </c:pt>
                <c:pt idx="204">
                  <c:v>19.0</c:v>
                </c:pt>
                <c:pt idx="205">
                  <c:v>19.0</c:v>
                </c:pt>
                <c:pt idx="206">
                  <c:v>19.0</c:v>
                </c:pt>
                <c:pt idx="207">
                  <c:v>19.0</c:v>
                </c:pt>
                <c:pt idx="208">
                  <c:v>19.0</c:v>
                </c:pt>
                <c:pt idx="209">
                  <c:v>19.0</c:v>
                </c:pt>
                <c:pt idx="210">
                  <c:v>19.0</c:v>
                </c:pt>
                <c:pt idx="211">
                  <c:v>19.0</c:v>
                </c:pt>
                <c:pt idx="212">
                  <c:v>20.0</c:v>
                </c:pt>
                <c:pt idx="213">
                  <c:v>20.0</c:v>
                </c:pt>
                <c:pt idx="214">
                  <c:v>20.0</c:v>
                </c:pt>
                <c:pt idx="215">
                  <c:v>20.0</c:v>
                </c:pt>
                <c:pt idx="216">
                  <c:v>20.0</c:v>
                </c:pt>
                <c:pt idx="217">
                  <c:v>20.0</c:v>
                </c:pt>
                <c:pt idx="218">
                  <c:v>20.0</c:v>
                </c:pt>
                <c:pt idx="219">
                  <c:v>21.0</c:v>
                </c:pt>
                <c:pt idx="220">
                  <c:v>22.0</c:v>
                </c:pt>
                <c:pt idx="221">
                  <c:v>22.0</c:v>
                </c:pt>
                <c:pt idx="222">
                  <c:v>23.0</c:v>
                </c:pt>
                <c:pt idx="223">
                  <c:v>24.0</c:v>
                </c:pt>
                <c:pt idx="224">
                  <c:v>25.0</c:v>
                </c:pt>
                <c:pt idx="225">
                  <c:v>26.0</c:v>
                </c:pt>
                <c:pt idx="226">
                  <c:v>26.0</c:v>
                </c:pt>
                <c:pt idx="227">
                  <c:v>27.0</c:v>
                </c:pt>
                <c:pt idx="228">
                  <c:v>27.0</c:v>
                </c:pt>
                <c:pt idx="229">
                  <c:v>27.0</c:v>
                </c:pt>
                <c:pt idx="230">
                  <c:v>27.0</c:v>
                </c:pt>
                <c:pt idx="231">
                  <c:v>27.0</c:v>
                </c:pt>
                <c:pt idx="232">
                  <c:v>27.0</c:v>
                </c:pt>
                <c:pt idx="233">
                  <c:v>27.0</c:v>
                </c:pt>
                <c:pt idx="234">
                  <c:v>28.0</c:v>
                </c:pt>
                <c:pt idx="235">
                  <c:v>28.0</c:v>
                </c:pt>
                <c:pt idx="236">
                  <c:v>28.0</c:v>
                </c:pt>
                <c:pt idx="237">
                  <c:v>28.0</c:v>
                </c:pt>
                <c:pt idx="238">
                  <c:v>29.0</c:v>
                </c:pt>
                <c:pt idx="239">
                  <c:v>29.0</c:v>
                </c:pt>
                <c:pt idx="240">
                  <c:v>29.0</c:v>
                </c:pt>
                <c:pt idx="241">
                  <c:v>29.0</c:v>
                </c:pt>
                <c:pt idx="242">
                  <c:v>29.0</c:v>
                </c:pt>
                <c:pt idx="243">
                  <c:v>30.0</c:v>
                </c:pt>
                <c:pt idx="244">
                  <c:v>30.0</c:v>
                </c:pt>
                <c:pt idx="245">
                  <c:v>30.0</c:v>
                </c:pt>
                <c:pt idx="246">
                  <c:v>30.0</c:v>
                </c:pt>
                <c:pt idx="247">
                  <c:v>30.0</c:v>
                </c:pt>
                <c:pt idx="248">
                  <c:v>30.0</c:v>
                </c:pt>
                <c:pt idx="249">
                  <c:v>30.0</c:v>
                </c:pt>
                <c:pt idx="250">
                  <c:v>30.0</c:v>
                </c:pt>
                <c:pt idx="251">
                  <c:v>30.0</c:v>
                </c:pt>
                <c:pt idx="252">
                  <c:v>30.0</c:v>
                </c:pt>
                <c:pt idx="253">
                  <c:v>30.0</c:v>
                </c:pt>
                <c:pt idx="254">
                  <c:v>30.0</c:v>
                </c:pt>
                <c:pt idx="255">
                  <c:v>30.0</c:v>
                </c:pt>
                <c:pt idx="256">
                  <c:v>30.0</c:v>
                </c:pt>
                <c:pt idx="257">
                  <c:v>30.0</c:v>
                </c:pt>
                <c:pt idx="258">
                  <c:v>30.0</c:v>
                </c:pt>
                <c:pt idx="259">
                  <c:v>30.0</c:v>
                </c:pt>
                <c:pt idx="260">
                  <c:v>30.0</c:v>
                </c:pt>
                <c:pt idx="261">
                  <c:v>30.0</c:v>
                </c:pt>
                <c:pt idx="262">
                  <c:v>30.0</c:v>
                </c:pt>
                <c:pt idx="263">
                  <c:v>30.0</c:v>
                </c:pt>
                <c:pt idx="264">
                  <c:v>30.0</c:v>
                </c:pt>
                <c:pt idx="265">
                  <c:v>30.0</c:v>
                </c:pt>
                <c:pt idx="266">
                  <c:v>30.0</c:v>
                </c:pt>
                <c:pt idx="267">
                  <c:v>30.0</c:v>
                </c:pt>
                <c:pt idx="268">
                  <c:v>30.0</c:v>
                </c:pt>
                <c:pt idx="269">
                  <c:v>30.0</c:v>
                </c:pt>
                <c:pt idx="270">
                  <c:v>30.0</c:v>
                </c:pt>
                <c:pt idx="271">
                  <c:v>30.0</c:v>
                </c:pt>
                <c:pt idx="272">
                  <c:v>31.0</c:v>
                </c:pt>
                <c:pt idx="273">
                  <c:v>31.0</c:v>
                </c:pt>
                <c:pt idx="274">
                  <c:v>31.0</c:v>
                </c:pt>
                <c:pt idx="275">
                  <c:v>31.0</c:v>
                </c:pt>
                <c:pt idx="276">
                  <c:v>31.0</c:v>
                </c:pt>
                <c:pt idx="277">
                  <c:v>31.0</c:v>
                </c:pt>
                <c:pt idx="278">
                  <c:v>32.0</c:v>
                </c:pt>
                <c:pt idx="279">
                  <c:v>32.0</c:v>
                </c:pt>
                <c:pt idx="280">
                  <c:v>32.0</c:v>
                </c:pt>
                <c:pt idx="281">
                  <c:v>32.0</c:v>
                </c:pt>
                <c:pt idx="282">
                  <c:v>32.0</c:v>
                </c:pt>
                <c:pt idx="283">
                  <c:v>33.0</c:v>
                </c:pt>
                <c:pt idx="284">
                  <c:v>33.0</c:v>
                </c:pt>
                <c:pt idx="285">
                  <c:v>33.0</c:v>
                </c:pt>
                <c:pt idx="286">
                  <c:v>33.0</c:v>
                </c:pt>
                <c:pt idx="287">
                  <c:v>33.0</c:v>
                </c:pt>
                <c:pt idx="288">
                  <c:v>34.0</c:v>
                </c:pt>
                <c:pt idx="289">
                  <c:v>34.0</c:v>
                </c:pt>
                <c:pt idx="290">
                  <c:v>34.0</c:v>
                </c:pt>
                <c:pt idx="291">
                  <c:v>34.0</c:v>
                </c:pt>
                <c:pt idx="292">
                  <c:v>34.0</c:v>
                </c:pt>
                <c:pt idx="293">
                  <c:v>34.0</c:v>
                </c:pt>
                <c:pt idx="294">
                  <c:v>35.0</c:v>
                </c:pt>
                <c:pt idx="295">
                  <c:v>35.0</c:v>
                </c:pt>
                <c:pt idx="296">
                  <c:v>36.0</c:v>
                </c:pt>
                <c:pt idx="297">
                  <c:v>36.0</c:v>
                </c:pt>
                <c:pt idx="298">
                  <c:v>36.0</c:v>
                </c:pt>
                <c:pt idx="299">
                  <c:v>36.0</c:v>
                </c:pt>
                <c:pt idx="300">
                  <c:v>36.0</c:v>
                </c:pt>
                <c:pt idx="301">
                  <c:v>36.0</c:v>
                </c:pt>
                <c:pt idx="302">
                  <c:v>36.0</c:v>
                </c:pt>
                <c:pt idx="303">
                  <c:v>36.0</c:v>
                </c:pt>
                <c:pt idx="304">
                  <c:v>36.0</c:v>
                </c:pt>
                <c:pt idx="305">
                  <c:v>36.0</c:v>
                </c:pt>
                <c:pt idx="306">
                  <c:v>36.0</c:v>
                </c:pt>
                <c:pt idx="307">
                  <c:v>36.0</c:v>
                </c:pt>
                <c:pt idx="308">
                  <c:v>36.0</c:v>
                </c:pt>
                <c:pt idx="309">
                  <c:v>36.0</c:v>
                </c:pt>
                <c:pt idx="310">
                  <c:v>36.0</c:v>
                </c:pt>
                <c:pt idx="311">
                  <c:v>37.0</c:v>
                </c:pt>
                <c:pt idx="312">
                  <c:v>37.0</c:v>
                </c:pt>
                <c:pt idx="313">
                  <c:v>37.0</c:v>
                </c:pt>
                <c:pt idx="314">
                  <c:v>37.0</c:v>
                </c:pt>
                <c:pt idx="315">
                  <c:v>37.0</c:v>
                </c:pt>
                <c:pt idx="316">
                  <c:v>37.0</c:v>
                </c:pt>
                <c:pt idx="317">
                  <c:v>37.0</c:v>
                </c:pt>
                <c:pt idx="318">
                  <c:v>37.0</c:v>
                </c:pt>
                <c:pt idx="319">
                  <c:v>37.0</c:v>
                </c:pt>
                <c:pt idx="320">
                  <c:v>38.0</c:v>
                </c:pt>
                <c:pt idx="321">
                  <c:v>39.0</c:v>
                </c:pt>
                <c:pt idx="322">
                  <c:v>40.0</c:v>
                </c:pt>
                <c:pt idx="323">
                  <c:v>40.0</c:v>
                </c:pt>
                <c:pt idx="324">
                  <c:v>40.0</c:v>
                </c:pt>
                <c:pt idx="325">
                  <c:v>41.0</c:v>
                </c:pt>
                <c:pt idx="326">
                  <c:v>41.0</c:v>
                </c:pt>
                <c:pt idx="327">
                  <c:v>42.0</c:v>
                </c:pt>
                <c:pt idx="328">
                  <c:v>42.0</c:v>
                </c:pt>
                <c:pt idx="329">
                  <c:v>42.0</c:v>
                </c:pt>
                <c:pt idx="330">
                  <c:v>42.0</c:v>
                </c:pt>
                <c:pt idx="331">
                  <c:v>42.0</c:v>
                </c:pt>
                <c:pt idx="332">
                  <c:v>42.0</c:v>
                </c:pt>
                <c:pt idx="333">
                  <c:v>42.0</c:v>
                </c:pt>
                <c:pt idx="334">
                  <c:v>42.0</c:v>
                </c:pt>
                <c:pt idx="335">
                  <c:v>42.0</c:v>
                </c:pt>
                <c:pt idx="336">
                  <c:v>42.0</c:v>
                </c:pt>
                <c:pt idx="337">
                  <c:v>42.0</c:v>
                </c:pt>
                <c:pt idx="338">
                  <c:v>42.0</c:v>
                </c:pt>
                <c:pt idx="339">
                  <c:v>42.0</c:v>
                </c:pt>
                <c:pt idx="340">
                  <c:v>43.0</c:v>
                </c:pt>
                <c:pt idx="341">
                  <c:v>43.0</c:v>
                </c:pt>
                <c:pt idx="342">
                  <c:v>43.0</c:v>
                </c:pt>
                <c:pt idx="343">
                  <c:v>43.0</c:v>
                </c:pt>
                <c:pt idx="344">
                  <c:v>43.0</c:v>
                </c:pt>
                <c:pt idx="345">
                  <c:v>43.0</c:v>
                </c:pt>
                <c:pt idx="346">
                  <c:v>43.0</c:v>
                </c:pt>
                <c:pt idx="347">
                  <c:v>43.0</c:v>
                </c:pt>
                <c:pt idx="348">
                  <c:v>43.0</c:v>
                </c:pt>
                <c:pt idx="349">
                  <c:v>43.0</c:v>
                </c:pt>
                <c:pt idx="350">
                  <c:v>43.0</c:v>
                </c:pt>
                <c:pt idx="351">
                  <c:v>43.0</c:v>
                </c:pt>
                <c:pt idx="352">
                  <c:v>44.0</c:v>
                </c:pt>
                <c:pt idx="353">
                  <c:v>45.0</c:v>
                </c:pt>
                <c:pt idx="354">
                  <c:v>46.0</c:v>
                </c:pt>
                <c:pt idx="355">
                  <c:v>46.0</c:v>
                </c:pt>
                <c:pt idx="356">
                  <c:v>46.0</c:v>
                </c:pt>
                <c:pt idx="357">
                  <c:v>47.0</c:v>
                </c:pt>
                <c:pt idx="358">
                  <c:v>47.0</c:v>
                </c:pt>
                <c:pt idx="359">
                  <c:v>48.0</c:v>
                </c:pt>
                <c:pt idx="360">
                  <c:v>48.0</c:v>
                </c:pt>
                <c:pt idx="361">
                  <c:v>48.0</c:v>
                </c:pt>
                <c:pt idx="362">
                  <c:v>48.0</c:v>
                </c:pt>
                <c:pt idx="363">
                  <c:v>49.0</c:v>
                </c:pt>
                <c:pt idx="364">
                  <c:v>50.0</c:v>
                </c:pt>
                <c:pt idx="365">
                  <c:v>50.0</c:v>
                </c:pt>
                <c:pt idx="366">
                  <c:v>50.0</c:v>
                </c:pt>
                <c:pt idx="367">
                  <c:v>50.0</c:v>
                </c:pt>
                <c:pt idx="368">
                  <c:v>50.0</c:v>
                </c:pt>
                <c:pt idx="369">
                  <c:v>50.0</c:v>
                </c:pt>
                <c:pt idx="370">
                  <c:v>50.0</c:v>
                </c:pt>
                <c:pt idx="371">
                  <c:v>50.0</c:v>
                </c:pt>
                <c:pt idx="372">
                  <c:v>50.0</c:v>
                </c:pt>
                <c:pt idx="373">
                  <c:v>51.0</c:v>
                </c:pt>
                <c:pt idx="374">
                  <c:v>52.0</c:v>
                </c:pt>
                <c:pt idx="375">
                  <c:v>53.0</c:v>
                </c:pt>
                <c:pt idx="376">
                  <c:v>54.0</c:v>
                </c:pt>
                <c:pt idx="377">
                  <c:v>55.0</c:v>
                </c:pt>
                <c:pt idx="378">
                  <c:v>56.0</c:v>
                </c:pt>
                <c:pt idx="379">
                  <c:v>57.0</c:v>
                </c:pt>
                <c:pt idx="380">
                  <c:v>58.0</c:v>
                </c:pt>
                <c:pt idx="381">
                  <c:v>59.0</c:v>
                </c:pt>
                <c:pt idx="382">
                  <c:v>60.0</c:v>
                </c:pt>
                <c:pt idx="383">
                  <c:v>60.0</c:v>
                </c:pt>
                <c:pt idx="384">
                  <c:v>60.0</c:v>
                </c:pt>
                <c:pt idx="385">
                  <c:v>60.0</c:v>
                </c:pt>
                <c:pt idx="386">
                  <c:v>60.0</c:v>
                </c:pt>
                <c:pt idx="387">
                  <c:v>60.0</c:v>
                </c:pt>
                <c:pt idx="388">
                  <c:v>60.0</c:v>
                </c:pt>
                <c:pt idx="389">
                  <c:v>60.0</c:v>
                </c:pt>
                <c:pt idx="390">
                  <c:v>60.0</c:v>
                </c:pt>
                <c:pt idx="391">
                  <c:v>60.0</c:v>
                </c:pt>
                <c:pt idx="392">
                  <c:v>60.0</c:v>
                </c:pt>
                <c:pt idx="393">
                  <c:v>60.0</c:v>
                </c:pt>
                <c:pt idx="394">
                  <c:v>60.0</c:v>
                </c:pt>
                <c:pt idx="395">
                  <c:v>60.0</c:v>
                </c:pt>
                <c:pt idx="396">
                  <c:v>60.0</c:v>
                </c:pt>
                <c:pt idx="397">
                  <c:v>60.0</c:v>
                </c:pt>
                <c:pt idx="398">
                  <c:v>60.0</c:v>
                </c:pt>
                <c:pt idx="399">
                  <c:v>60.0</c:v>
                </c:pt>
                <c:pt idx="400">
                  <c:v>60.0</c:v>
                </c:pt>
                <c:pt idx="401">
                  <c:v>61.0</c:v>
                </c:pt>
                <c:pt idx="402">
                  <c:v>62.0</c:v>
                </c:pt>
                <c:pt idx="403">
                  <c:v>62.0</c:v>
                </c:pt>
                <c:pt idx="404">
                  <c:v>63.0</c:v>
                </c:pt>
                <c:pt idx="405">
                  <c:v>63.0</c:v>
                </c:pt>
                <c:pt idx="406">
                  <c:v>63.0</c:v>
                </c:pt>
                <c:pt idx="407">
                  <c:v>63.0</c:v>
                </c:pt>
                <c:pt idx="408">
                  <c:v>63.0</c:v>
                </c:pt>
                <c:pt idx="409">
                  <c:v>63.0</c:v>
                </c:pt>
                <c:pt idx="410">
                  <c:v>63.0</c:v>
                </c:pt>
                <c:pt idx="411">
                  <c:v>63.0</c:v>
                </c:pt>
                <c:pt idx="412">
                  <c:v>63.0</c:v>
                </c:pt>
                <c:pt idx="413">
                  <c:v>63.0</c:v>
                </c:pt>
                <c:pt idx="414">
                  <c:v>63.0</c:v>
                </c:pt>
                <c:pt idx="415">
                  <c:v>63.0</c:v>
                </c:pt>
                <c:pt idx="416">
                  <c:v>63.0</c:v>
                </c:pt>
                <c:pt idx="417">
                  <c:v>64.0</c:v>
                </c:pt>
                <c:pt idx="418">
                  <c:v>65.0</c:v>
                </c:pt>
                <c:pt idx="419">
                  <c:v>65.0</c:v>
                </c:pt>
                <c:pt idx="420">
                  <c:v>65.0</c:v>
                </c:pt>
                <c:pt idx="421">
                  <c:v>65.0</c:v>
                </c:pt>
                <c:pt idx="422">
                  <c:v>65.0</c:v>
                </c:pt>
                <c:pt idx="423">
                  <c:v>66.0</c:v>
                </c:pt>
                <c:pt idx="424">
                  <c:v>66.0</c:v>
                </c:pt>
                <c:pt idx="425">
                  <c:v>66.0</c:v>
                </c:pt>
                <c:pt idx="426">
                  <c:v>66.0</c:v>
                </c:pt>
                <c:pt idx="427">
                  <c:v>66.0</c:v>
                </c:pt>
                <c:pt idx="428">
                  <c:v>66.0</c:v>
                </c:pt>
                <c:pt idx="429">
                  <c:v>66.0</c:v>
                </c:pt>
                <c:pt idx="430">
                  <c:v>66.0</c:v>
                </c:pt>
                <c:pt idx="431">
                  <c:v>66.0</c:v>
                </c:pt>
                <c:pt idx="432">
                  <c:v>66.0</c:v>
                </c:pt>
                <c:pt idx="433">
                  <c:v>66.0</c:v>
                </c:pt>
                <c:pt idx="434">
                  <c:v>66.0</c:v>
                </c:pt>
                <c:pt idx="435">
                  <c:v>66.0</c:v>
                </c:pt>
                <c:pt idx="436">
                  <c:v>67.0</c:v>
                </c:pt>
                <c:pt idx="437">
                  <c:v>68.0</c:v>
                </c:pt>
                <c:pt idx="438">
                  <c:v>69.0</c:v>
                </c:pt>
                <c:pt idx="439">
                  <c:v>69.0</c:v>
                </c:pt>
                <c:pt idx="440">
                  <c:v>70.0</c:v>
                </c:pt>
                <c:pt idx="441">
                  <c:v>71.0</c:v>
                </c:pt>
                <c:pt idx="442">
                  <c:v>71.0</c:v>
                </c:pt>
                <c:pt idx="443">
                  <c:v>72.0</c:v>
                </c:pt>
                <c:pt idx="444">
                  <c:v>72.0</c:v>
                </c:pt>
                <c:pt idx="445">
                  <c:v>72.0</c:v>
                </c:pt>
                <c:pt idx="446">
                  <c:v>72.0</c:v>
                </c:pt>
                <c:pt idx="447">
                  <c:v>72.0</c:v>
                </c:pt>
                <c:pt idx="448">
                  <c:v>72.0</c:v>
                </c:pt>
                <c:pt idx="449">
                  <c:v>73.0</c:v>
                </c:pt>
                <c:pt idx="450">
                  <c:v>74.0</c:v>
                </c:pt>
                <c:pt idx="451">
                  <c:v>75.0</c:v>
                </c:pt>
                <c:pt idx="452">
                  <c:v>75.0</c:v>
                </c:pt>
                <c:pt idx="453">
                  <c:v>75.0</c:v>
                </c:pt>
                <c:pt idx="454">
                  <c:v>76.0</c:v>
                </c:pt>
                <c:pt idx="455">
                  <c:v>76.0</c:v>
                </c:pt>
                <c:pt idx="456">
                  <c:v>76.0</c:v>
                </c:pt>
                <c:pt idx="457">
                  <c:v>76.0</c:v>
                </c:pt>
                <c:pt idx="458">
                  <c:v>76.0</c:v>
                </c:pt>
                <c:pt idx="459">
                  <c:v>76.0</c:v>
                </c:pt>
                <c:pt idx="460">
                  <c:v>76.0</c:v>
                </c:pt>
                <c:pt idx="461">
                  <c:v>76.0</c:v>
                </c:pt>
                <c:pt idx="462">
                  <c:v>76.0</c:v>
                </c:pt>
                <c:pt idx="463">
                  <c:v>76.0</c:v>
                </c:pt>
                <c:pt idx="464">
                  <c:v>76.0</c:v>
                </c:pt>
                <c:pt idx="465">
                  <c:v>76.0</c:v>
                </c:pt>
                <c:pt idx="466">
                  <c:v>76.0</c:v>
                </c:pt>
                <c:pt idx="467">
                  <c:v>76.0</c:v>
                </c:pt>
                <c:pt idx="468">
                  <c:v>76.0</c:v>
                </c:pt>
                <c:pt idx="469">
                  <c:v>76.0</c:v>
                </c:pt>
                <c:pt idx="470">
                  <c:v>77.0</c:v>
                </c:pt>
                <c:pt idx="471">
                  <c:v>77.0</c:v>
                </c:pt>
                <c:pt idx="472">
                  <c:v>78.0</c:v>
                </c:pt>
                <c:pt idx="473">
                  <c:v>79.0</c:v>
                </c:pt>
                <c:pt idx="474">
                  <c:v>80.0</c:v>
                </c:pt>
                <c:pt idx="475">
                  <c:v>81.0</c:v>
                </c:pt>
                <c:pt idx="476">
                  <c:v>81.0</c:v>
                </c:pt>
                <c:pt idx="477">
                  <c:v>81.0</c:v>
                </c:pt>
                <c:pt idx="478">
                  <c:v>81.0</c:v>
                </c:pt>
                <c:pt idx="479">
                  <c:v>81.0</c:v>
                </c:pt>
                <c:pt idx="480">
                  <c:v>81.0</c:v>
                </c:pt>
                <c:pt idx="481">
                  <c:v>81.0</c:v>
                </c:pt>
                <c:pt idx="482">
                  <c:v>81.0</c:v>
                </c:pt>
                <c:pt idx="483">
                  <c:v>81.0</c:v>
                </c:pt>
                <c:pt idx="484">
                  <c:v>81.0</c:v>
                </c:pt>
                <c:pt idx="485">
                  <c:v>81.0</c:v>
                </c:pt>
                <c:pt idx="486">
                  <c:v>81.0</c:v>
                </c:pt>
                <c:pt idx="487">
                  <c:v>82.0</c:v>
                </c:pt>
                <c:pt idx="488">
                  <c:v>82.0</c:v>
                </c:pt>
                <c:pt idx="489">
                  <c:v>82.0</c:v>
                </c:pt>
                <c:pt idx="490">
                  <c:v>82.0</c:v>
                </c:pt>
                <c:pt idx="491">
                  <c:v>82.0</c:v>
                </c:pt>
                <c:pt idx="492">
                  <c:v>82.0</c:v>
                </c:pt>
                <c:pt idx="493">
                  <c:v>82.0</c:v>
                </c:pt>
                <c:pt idx="494">
                  <c:v>82.0</c:v>
                </c:pt>
                <c:pt idx="495">
                  <c:v>82.0</c:v>
                </c:pt>
                <c:pt idx="496">
                  <c:v>83.0</c:v>
                </c:pt>
                <c:pt idx="497">
                  <c:v>83.0</c:v>
                </c:pt>
                <c:pt idx="498">
                  <c:v>84.0</c:v>
                </c:pt>
                <c:pt idx="499">
                  <c:v>84.0</c:v>
                </c:pt>
                <c:pt idx="500">
                  <c:v>84.0</c:v>
                </c:pt>
                <c:pt idx="501">
                  <c:v>84.0</c:v>
                </c:pt>
                <c:pt idx="502">
                  <c:v>84.0</c:v>
                </c:pt>
                <c:pt idx="503">
                  <c:v>84.0</c:v>
                </c:pt>
                <c:pt idx="504">
                  <c:v>85.0</c:v>
                </c:pt>
                <c:pt idx="505">
                  <c:v>85.0</c:v>
                </c:pt>
                <c:pt idx="506">
                  <c:v>85.0</c:v>
                </c:pt>
                <c:pt idx="507">
                  <c:v>85.0</c:v>
                </c:pt>
                <c:pt idx="508">
                  <c:v>85.0</c:v>
                </c:pt>
                <c:pt idx="509">
                  <c:v>85.0</c:v>
                </c:pt>
                <c:pt idx="510">
                  <c:v>85.0</c:v>
                </c:pt>
                <c:pt idx="511">
                  <c:v>85.0</c:v>
                </c:pt>
                <c:pt idx="512">
                  <c:v>85.0</c:v>
                </c:pt>
                <c:pt idx="513">
                  <c:v>85.0</c:v>
                </c:pt>
                <c:pt idx="514">
                  <c:v>85.0</c:v>
                </c:pt>
                <c:pt idx="515">
                  <c:v>85.0</c:v>
                </c:pt>
                <c:pt idx="516">
                  <c:v>85.0</c:v>
                </c:pt>
                <c:pt idx="517">
                  <c:v>85.0</c:v>
                </c:pt>
                <c:pt idx="518">
                  <c:v>85.0</c:v>
                </c:pt>
                <c:pt idx="519">
                  <c:v>85.0</c:v>
                </c:pt>
                <c:pt idx="520">
                  <c:v>85.0</c:v>
                </c:pt>
                <c:pt idx="521">
                  <c:v>85.0</c:v>
                </c:pt>
                <c:pt idx="522">
                  <c:v>85.0</c:v>
                </c:pt>
                <c:pt idx="523">
                  <c:v>85.0</c:v>
                </c:pt>
                <c:pt idx="524">
                  <c:v>85.0</c:v>
                </c:pt>
                <c:pt idx="525">
                  <c:v>85.0</c:v>
                </c:pt>
                <c:pt idx="526">
                  <c:v>85.0</c:v>
                </c:pt>
                <c:pt idx="527">
                  <c:v>85.0</c:v>
                </c:pt>
                <c:pt idx="528">
                  <c:v>85.0</c:v>
                </c:pt>
                <c:pt idx="529">
                  <c:v>85.0</c:v>
                </c:pt>
                <c:pt idx="530">
                  <c:v>85.0</c:v>
                </c:pt>
                <c:pt idx="531">
                  <c:v>85.0</c:v>
                </c:pt>
                <c:pt idx="532">
                  <c:v>85.0</c:v>
                </c:pt>
                <c:pt idx="533">
                  <c:v>85.0</c:v>
                </c:pt>
                <c:pt idx="534">
                  <c:v>85.0</c:v>
                </c:pt>
                <c:pt idx="535">
                  <c:v>85.0</c:v>
                </c:pt>
                <c:pt idx="536">
                  <c:v>85.0</c:v>
                </c:pt>
                <c:pt idx="537">
                  <c:v>85.0</c:v>
                </c:pt>
                <c:pt idx="538">
                  <c:v>85.0</c:v>
                </c:pt>
                <c:pt idx="539">
                  <c:v>85.0</c:v>
                </c:pt>
                <c:pt idx="540">
                  <c:v>85.0</c:v>
                </c:pt>
                <c:pt idx="541">
                  <c:v>86.0</c:v>
                </c:pt>
                <c:pt idx="542">
                  <c:v>86.0</c:v>
                </c:pt>
                <c:pt idx="543">
                  <c:v>86.0</c:v>
                </c:pt>
                <c:pt idx="544">
                  <c:v>86.0</c:v>
                </c:pt>
                <c:pt idx="545">
                  <c:v>87.0</c:v>
                </c:pt>
                <c:pt idx="546">
                  <c:v>87.0</c:v>
                </c:pt>
                <c:pt idx="547">
                  <c:v>87.0</c:v>
                </c:pt>
                <c:pt idx="548">
                  <c:v>87.0</c:v>
                </c:pt>
                <c:pt idx="549">
                  <c:v>87.0</c:v>
                </c:pt>
                <c:pt idx="550">
                  <c:v>87.0</c:v>
                </c:pt>
                <c:pt idx="551">
                  <c:v>87.0</c:v>
                </c:pt>
                <c:pt idx="552">
                  <c:v>87.0</c:v>
                </c:pt>
                <c:pt idx="553">
                  <c:v>88.0</c:v>
                </c:pt>
                <c:pt idx="554">
                  <c:v>88.0</c:v>
                </c:pt>
                <c:pt idx="555">
                  <c:v>88.0</c:v>
                </c:pt>
                <c:pt idx="556">
                  <c:v>89.0</c:v>
                </c:pt>
                <c:pt idx="557">
                  <c:v>90.0</c:v>
                </c:pt>
                <c:pt idx="558">
                  <c:v>90.0</c:v>
                </c:pt>
                <c:pt idx="559">
                  <c:v>90.0</c:v>
                </c:pt>
                <c:pt idx="560">
                  <c:v>91.0</c:v>
                </c:pt>
                <c:pt idx="561">
                  <c:v>91.0</c:v>
                </c:pt>
                <c:pt idx="562">
                  <c:v>91.0</c:v>
                </c:pt>
                <c:pt idx="563">
                  <c:v>91.0</c:v>
                </c:pt>
                <c:pt idx="564">
                  <c:v>91.0</c:v>
                </c:pt>
                <c:pt idx="565">
                  <c:v>91.0</c:v>
                </c:pt>
                <c:pt idx="566">
                  <c:v>91.0</c:v>
                </c:pt>
                <c:pt idx="567">
                  <c:v>91.0</c:v>
                </c:pt>
                <c:pt idx="568">
                  <c:v>91.0</c:v>
                </c:pt>
                <c:pt idx="569">
                  <c:v>92.0</c:v>
                </c:pt>
                <c:pt idx="570">
                  <c:v>92.0</c:v>
                </c:pt>
                <c:pt idx="571">
                  <c:v>93.0</c:v>
                </c:pt>
                <c:pt idx="572">
                  <c:v>93.0</c:v>
                </c:pt>
                <c:pt idx="573">
                  <c:v>94.0</c:v>
                </c:pt>
                <c:pt idx="574">
                  <c:v>94.0</c:v>
                </c:pt>
                <c:pt idx="575">
                  <c:v>94.0</c:v>
                </c:pt>
                <c:pt idx="576">
                  <c:v>94.0</c:v>
                </c:pt>
                <c:pt idx="577">
                  <c:v>94.0</c:v>
                </c:pt>
                <c:pt idx="578">
                  <c:v>94.0</c:v>
                </c:pt>
                <c:pt idx="579">
                  <c:v>94.0</c:v>
                </c:pt>
                <c:pt idx="580">
                  <c:v>94.0</c:v>
                </c:pt>
                <c:pt idx="581">
                  <c:v>94.0</c:v>
                </c:pt>
                <c:pt idx="582">
                  <c:v>94.0</c:v>
                </c:pt>
                <c:pt idx="583">
                  <c:v>94.0</c:v>
                </c:pt>
                <c:pt idx="584">
                  <c:v>94.0</c:v>
                </c:pt>
                <c:pt idx="585">
                  <c:v>94.0</c:v>
                </c:pt>
                <c:pt idx="586">
                  <c:v>94.0</c:v>
                </c:pt>
                <c:pt idx="587">
                  <c:v>94.0</c:v>
                </c:pt>
                <c:pt idx="588">
                  <c:v>94.0</c:v>
                </c:pt>
                <c:pt idx="589">
                  <c:v>94.0</c:v>
                </c:pt>
                <c:pt idx="590">
                  <c:v>94.0</c:v>
                </c:pt>
                <c:pt idx="591">
                  <c:v>95.0</c:v>
                </c:pt>
                <c:pt idx="592">
                  <c:v>95.0</c:v>
                </c:pt>
                <c:pt idx="593">
                  <c:v>95.0</c:v>
                </c:pt>
                <c:pt idx="594">
                  <c:v>95.0</c:v>
                </c:pt>
                <c:pt idx="595">
                  <c:v>95.0</c:v>
                </c:pt>
                <c:pt idx="596">
                  <c:v>95.0</c:v>
                </c:pt>
                <c:pt idx="597">
                  <c:v>95.0</c:v>
                </c:pt>
                <c:pt idx="598">
                  <c:v>95.0</c:v>
                </c:pt>
                <c:pt idx="599">
                  <c:v>95.0</c:v>
                </c:pt>
                <c:pt idx="600">
                  <c:v>95.0</c:v>
                </c:pt>
                <c:pt idx="601">
                  <c:v>95.0</c:v>
                </c:pt>
                <c:pt idx="602">
                  <c:v>95.0</c:v>
                </c:pt>
                <c:pt idx="603">
                  <c:v>95.0</c:v>
                </c:pt>
                <c:pt idx="604">
                  <c:v>95.0</c:v>
                </c:pt>
                <c:pt idx="605">
                  <c:v>95.0</c:v>
                </c:pt>
                <c:pt idx="606">
                  <c:v>95.0</c:v>
                </c:pt>
                <c:pt idx="607">
                  <c:v>95.0</c:v>
                </c:pt>
                <c:pt idx="608">
                  <c:v>95.0</c:v>
                </c:pt>
                <c:pt idx="609">
                  <c:v>95.0</c:v>
                </c:pt>
                <c:pt idx="610">
                  <c:v>95.0</c:v>
                </c:pt>
                <c:pt idx="611">
                  <c:v>95.0</c:v>
                </c:pt>
                <c:pt idx="612">
                  <c:v>95.0</c:v>
                </c:pt>
                <c:pt idx="613">
                  <c:v>95.0</c:v>
                </c:pt>
                <c:pt idx="614">
                  <c:v>95.0</c:v>
                </c:pt>
                <c:pt idx="615">
                  <c:v>95.0</c:v>
                </c:pt>
                <c:pt idx="616">
                  <c:v>95.0</c:v>
                </c:pt>
                <c:pt idx="617">
                  <c:v>95.0</c:v>
                </c:pt>
                <c:pt idx="618">
                  <c:v>95.0</c:v>
                </c:pt>
                <c:pt idx="619">
                  <c:v>95.0</c:v>
                </c:pt>
                <c:pt idx="620">
                  <c:v>95.0</c:v>
                </c:pt>
                <c:pt idx="621">
                  <c:v>95.0</c:v>
                </c:pt>
                <c:pt idx="622">
                  <c:v>95.0</c:v>
                </c:pt>
                <c:pt idx="623">
                  <c:v>95.0</c:v>
                </c:pt>
                <c:pt idx="624">
                  <c:v>95.0</c:v>
                </c:pt>
                <c:pt idx="625">
                  <c:v>95.0</c:v>
                </c:pt>
                <c:pt idx="626">
                  <c:v>95.0</c:v>
                </c:pt>
                <c:pt idx="627">
                  <c:v>95.0</c:v>
                </c:pt>
                <c:pt idx="628">
                  <c:v>95.0</c:v>
                </c:pt>
                <c:pt idx="629">
                  <c:v>95.0</c:v>
                </c:pt>
                <c:pt idx="630">
                  <c:v>95.0</c:v>
                </c:pt>
                <c:pt idx="631">
                  <c:v>95.0</c:v>
                </c:pt>
                <c:pt idx="632">
                  <c:v>96.0</c:v>
                </c:pt>
                <c:pt idx="633">
                  <c:v>96.0</c:v>
                </c:pt>
                <c:pt idx="634">
                  <c:v>97.0</c:v>
                </c:pt>
                <c:pt idx="635">
                  <c:v>97.0</c:v>
                </c:pt>
                <c:pt idx="636">
                  <c:v>97.0</c:v>
                </c:pt>
                <c:pt idx="637">
                  <c:v>97.0</c:v>
                </c:pt>
                <c:pt idx="638">
                  <c:v>98.0</c:v>
                </c:pt>
                <c:pt idx="639">
                  <c:v>98.0</c:v>
                </c:pt>
                <c:pt idx="640">
                  <c:v>99.0</c:v>
                </c:pt>
                <c:pt idx="641">
                  <c:v>100.0</c:v>
                </c:pt>
                <c:pt idx="642">
                  <c:v>100.0</c:v>
                </c:pt>
                <c:pt idx="643">
                  <c:v>100.0</c:v>
                </c:pt>
                <c:pt idx="644">
                  <c:v>100.0</c:v>
                </c:pt>
                <c:pt idx="645">
                  <c:v>100.0</c:v>
                </c:pt>
                <c:pt idx="646">
                  <c:v>100.0</c:v>
                </c:pt>
                <c:pt idx="647">
                  <c:v>100.0</c:v>
                </c:pt>
                <c:pt idx="648">
                  <c:v>100.0</c:v>
                </c:pt>
                <c:pt idx="649">
                  <c:v>100.0</c:v>
                </c:pt>
                <c:pt idx="650">
                  <c:v>100.0</c:v>
                </c:pt>
                <c:pt idx="651">
                  <c:v>100.0</c:v>
                </c:pt>
                <c:pt idx="652">
                  <c:v>100.0</c:v>
                </c:pt>
                <c:pt idx="653">
                  <c:v>100.0</c:v>
                </c:pt>
                <c:pt idx="654">
                  <c:v>100.0</c:v>
                </c:pt>
                <c:pt idx="655">
                  <c:v>100.0</c:v>
                </c:pt>
                <c:pt idx="656">
                  <c:v>100.0</c:v>
                </c:pt>
                <c:pt idx="657">
                  <c:v>100.0</c:v>
                </c:pt>
                <c:pt idx="658">
                  <c:v>100.0</c:v>
                </c:pt>
                <c:pt idx="659">
                  <c:v>101.0</c:v>
                </c:pt>
                <c:pt idx="660">
                  <c:v>101.0</c:v>
                </c:pt>
                <c:pt idx="661">
                  <c:v>101.0</c:v>
                </c:pt>
                <c:pt idx="662">
                  <c:v>101.0</c:v>
                </c:pt>
                <c:pt idx="663">
                  <c:v>101.0</c:v>
                </c:pt>
                <c:pt idx="664">
                  <c:v>101.0</c:v>
                </c:pt>
                <c:pt idx="665">
                  <c:v>101.0</c:v>
                </c:pt>
                <c:pt idx="666">
                  <c:v>101.0</c:v>
                </c:pt>
                <c:pt idx="667">
                  <c:v>101.0</c:v>
                </c:pt>
                <c:pt idx="668">
                  <c:v>101.0</c:v>
                </c:pt>
                <c:pt idx="669">
                  <c:v>102.0</c:v>
                </c:pt>
                <c:pt idx="670">
                  <c:v>103.0</c:v>
                </c:pt>
                <c:pt idx="671">
                  <c:v>104.0</c:v>
                </c:pt>
                <c:pt idx="672">
                  <c:v>104.0</c:v>
                </c:pt>
                <c:pt idx="673">
                  <c:v>105.0</c:v>
                </c:pt>
                <c:pt idx="674">
                  <c:v>106.0</c:v>
                </c:pt>
                <c:pt idx="675">
                  <c:v>106.0</c:v>
                </c:pt>
                <c:pt idx="676">
                  <c:v>106.0</c:v>
                </c:pt>
                <c:pt idx="677">
                  <c:v>106.0</c:v>
                </c:pt>
                <c:pt idx="678">
                  <c:v>106.0</c:v>
                </c:pt>
                <c:pt idx="679">
                  <c:v>106.0</c:v>
                </c:pt>
                <c:pt idx="680">
                  <c:v>107.0</c:v>
                </c:pt>
                <c:pt idx="681">
                  <c:v>107.0</c:v>
                </c:pt>
                <c:pt idx="682">
                  <c:v>107.0</c:v>
                </c:pt>
                <c:pt idx="683">
                  <c:v>107.0</c:v>
                </c:pt>
                <c:pt idx="684">
                  <c:v>107.0</c:v>
                </c:pt>
                <c:pt idx="685">
                  <c:v>107.0</c:v>
                </c:pt>
                <c:pt idx="686">
                  <c:v>108.0</c:v>
                </c:pt>
                <c:pt idx="687">
                  <c:v>108.0</c:v>
                </c:pt>
                <c:pt idx="688">
                  <c:v>108.0</c:v>
                </c:pt>
                <c:pt idx="689">
                  <c:v>108.0</c:v>
                </c:pt>
                <c:pt idx="690">
                  <c:v>108.0</c:v>
                </c:pt>
                <c:pt idx="691">
                  <c:v>108.0</c:v>
                </c:pt>
                <c:pt idx="692">
                  <c:v>108.0</c:v>
                </c:pt>
                <c:pt idx="693">
                  <c:v>108.0</c:v>
                </c:pt>
                <c:pt idx="694">
                  <c:v>108.0</c:v>
                </c:pt>
                <c:pt idx="695">
                  <c:v>109.0</c:v>
                </c:pt>
                <c:pt idx="696">
                  <c:v>109.0</c:v>
                </c:pt>
                <c:pt idx="697">
                  <c:v>109.0</c:v>
                </c:pt>
                <c:pt idx="698">
                  <c:v>109.0</c:v>
                </c:pt>
                <c:pt idx="699">
                  <c:v>109.0</c:v>
                </c:pt>
                <c:pt idx="700">
                  <c:v>109.0</c:v>
                </c:pt>
                <c:pt idx="701">
                  <c:v>109.0</c:v>
                </c:pt>
                <c:pt idx="702">
                  <c:v>109.0</c:v>
                </c:pt>
                <c:pt idx="703">
                  <c:v>109.0</c:v>
                </c:pt>
                <c:pt idx="704">
                  <c:v>109.0</c:v>
                </c:pt>
                <c:pt idx="705">
                  <c:v>109.0</c:v>
                </c:pt>
                <c:pt idx="706">
                  <c:v>109.0</c:v>
                </c:pt>
                <c:pt idx="707">
                  <c:v>109.0</c:v>
                </c:pt>
                <c:pt idx="708">
                  <c:v>109.0</c:v>
                </c:pt>
                <c:pt idx="709">
                  <c:v>110.0</c:v>
                </c:pt>
                <c:pt idx="710">
                  <c:v>111.0</c:v>
                </c:pt>
                <c:pt idx="711">
                  <c:v>111.0</c:v>
                </c:pt>
                <c:pt idx="712">
                  <c:v>111.0</c:v>
                </c:pt>
                <c:pt idx="713">
                  <c:v>112.0</c:v>
                </c:pt>
                <c:pt idx="714">
                  <c:v>112.0</c:v>
                </c:pt>
                <c:pt idx="715">
                  <c:v>112.0</c:v>
                </c:pt>
                <c:pt idx="716">
                  <c:v>112.0</c:v>
                </c:pt>
                <c:pt idx="717">
                  <c:v>112.0</c:v>
                </c:pt>
                <c:pt idx="718">
                  <c:v>112.0</c:v>
                </c:pt>
                <c:pt idx="719">
                  <c:v>112.0</c:v>
                </c:pt>
                <c:pt idx="720">
                  <c:v>112.0</c:v>
                </c:pt>
                <c:pt idx="721">
                  <c:v>112.0</c:v>
                </c:pt>
                <c:pt idx="722">
                  <c:v>113.0</c:v>
                </c:pt>
                <c:pt idx="723">
                  <c:v>114.0</c:v>
                </c:pt>
                <c:pt idx="724">
                  <c:v>115.0</c:v>
                </c:pt>
                <c:pt idx="725">
                  <c:v>116.0</c:v>
                </c:pt>
                <c:pt idx="726">
                  <c:v>117.0</c:v>
                </c:pt>
                <c:pt idx="727">
                  <c:v>117.0</c:v>
                </c:pt>
                <c:pt idx="728">
                  <c:v>118.0</c:v>
                </c:pt>
                <c:pt idx="729">
                  <c:v>118.0</c:v>
                </c:pt>
                <c:pt idx="730">
                  <c:v>118.0</c:v>
                </c:pt>
                <c:pt idx="731">
                  <c:v>118.0</c:v>
                </c:pt>
                <c:pt idx="732">
                  <c:v>118.0</c:v>
                </c:pt>
                <c:pt idx="733">
                  <c:v>119.0</c:v>
                </c:pt>
                <c:pt idx="734">
                  <c:v>119.0</c:v>
                </c:pt>
                <c:pt idx="735">
                  <c:v>119.0</c:v>
                </c:pt>
                <c:pt idx="736">
                  <c:v>119.0</c:v>
                </c:pt>
                <c:pt idx="737">
                  <c:v>119.0</c:v>
                </c:pt>
                <c:pt idx="738">
                  <c:v>120.0</c:v>
                </c:pt>
                <c:pt idx="739">
                  <c:v>121.0</c:v>
                </c:pt>
                <c:pt idx="740">
                  <c:v>122.0</c:v>
                </c:pt>
                <c:pt idx="741">
                  <c:v>122.0</c:v>
                </c:pt>
                <c:pt idx="742">
                  <c:v>123.0</c:v>
                </c:pt>
                <c:pt idx="743">
                  <c:v>124.0</c:v>
                </c:pt>
                <c:pt idx="744">
                  <c:v>125.0</c:v>
                </c:pt>
                <c:pt idx="745">
                  <c:v>125.0</c:v>
                </c:pt>
                <c:pt idx="746">
                  <c:v>125.0</c:v>
                </c:pt>
                <c:pt idx="747">
                  <c:v>125.0</c:v>
                </c:pt>
                <c:pt idx="748">
                  <c:v>125.0</c:v>
                </c:pt>
                <c:pt idx="749">
                  <c:v>126.0</c:v>
                </c:pt>
                <c:pt idx="750">
                  <c:v>126.0</c:v>
                </c:pt>
                <c:pt idx="751">
                  <c:v>127.0</c:v>
                </c:pt>
                <c:pt idx="752">
                  <c:v>128.0</c:v>
                </c:pt>
                <c:pt idx="753">
                  <c:v>128.0</c:v>
                </c:pt>
                <c:pt idx="754">
                  <c:v>128.0</c:v>
                </c:pt>
                <c:pt idx="755">
                  <c:v>128.0</c:v>
                </c:pt>
                <c:pt idx="756">
                  <c:v>129.0</c:v>
                </c:pt>
                <c:pt idx="757">
                  <c:v>129.0</c:v>
                </c:pt>
                <c:pt idx="758">
                  <c:v>130.0</c:v>
                </c:pt>
                <c:pt idx="759">
                  <c:v>130.0</c:v>
                </c:pt>
                <c:pt idx="760">
                  <c:v>130.0</c:v>
                </c:pt>
                <c:pt idx="761">
                  <c:v>131.0</c:v>
                </c:pt>
                <c:pt idx="762">
                  <c:v>131.0</c:v>
                </c:pt>
                <c:pt idx="763">
                  <c:v>131.0</c:v>
                </c:pt>
                <c:pt idx="764">
                  <c:v>131.0</c:v>
                </c:pt>
                <c:pt idx="765">
                  <c:v>131.0</c:v>
                </c:pt>
                <c:pt idx="766">
                  <c:v>132.0</c:v>
                </c:pt>
                <c:pt idx="767">
                  <c:v>132.0</c:v>
                </c:pt>
                <c:pt idx="768">
                  <c:v>132.0</c:v>
                </c:pt>
                <c:pt idx="769">
                  <c:v>132.0</c:v>
                </c:pt>
                <c:pt idx="770">
                  <c:v>132.0</c:v>
                </c:pt>
                <c:pt idx="771">
                  <c:v>132.0</c:v>
                </c:pt>
                <c:pt idx="772">
                  <c:v>133.0</c:v>
                </c:pt>
                <c:pt idx="773">
                  <c:v>134.0</c:v>
                </c:pt>
                <c:pt idx="774">
                  <c:v>134.0</c:v>
                </c:pt>
                <c:pt idx="775">
                  <c:v>135.0</c:v>
                </c:pt>
                <c:pt idx="776">
                  <c:v>136.0</c:v>
                </c:pt>
                <c:pt idx="777">
                  <c:v>136.0</c:v>
                </c:pt>
                <c:pt idx="778">
                  <c:v>136.0</c:v>
                </c:pt>
                <c:pt idx="779">
                  <c:v>136.0</c:v>
                </c:pt>
                <c:pt idx="780">
                  <c:v>136.0</c:v>
                </c:pt>
                <c:pt idx="781">
                  <c:v>136.0</c:v>
                </c:pt>
                <c:pt idx="782">
                  <c:v>136.0</c:v>
                </c:pt>
                <c:pt idx="783">
                  <c:v>136.0</c:v>
                </c:pt>
                <c:pt idx="784">
                  <c:v>136.0</c:v>
                </c:pt>
                <c:pt idx="785">
                  <c:v>136.0</c:v>
                </c:pt>
                <c:pt idx="786">
                  <c:v>137.0</c:v>
                </c:pt>
                <c:pt idx="787">
                  <c:v>137.0</c:v>
                </c:pt>
                <c:pt idx="788">
                  <c:v>137.0</c:v>
                </c:pt>
                <c:pt idx="789">
                  <c:v>137.0</c:v>
                </c:pt>
                <c:pt idx="790">
                  <c:v>137.0</c:v>
                </c:pt>
                <c:pt idx="791">
                  <c:v>138.0</c:v>
                </c:pt>
                <c:pt idx="792">
                  <c:v>138.0</c:v>
                </c:pt>
                <c:pt idx="793">
                  <c:v>138.0</c:v>
                </c:pt>
                <c:pt idx="794">
                  <c:v>138.0</c:v>
                </c:pt>
                <c:pt idx="795">
                  <c:v>138.0</c:v>
                </c:pt>
                <c:pt idx="796">
                  <c:v>138.0</c:v>
                </c:pt>
                <c:pt idx="797">
                  <c:v>138.0</c:v>
                </c:pt>
                <c:pt idx="798">
                  <c:v>139.0</c:v>
                </c:pt>
                <c:pt idx="799">
                  <c:v>140.0</c:v>
                </c:pt>
                <c:pt idx="800">
                  <c:v>140.0</c:v>
                </c:pt>
                <c:pt idx="801">
                  <c:v>141.0</c:v>
                </c:pt>
                <c:pt idx="802">
                  <c:v>141.0</c:v>
                </c:pt>
                <c:pt idx="803">
                  <c:v>141.0</c:v>
                </c:pt>
                <c:pt idx="804">
                  <c:v>142.0</c:v>
                </c:pt>
                <c:pt idx="805">
                  <c:v>142.0</c:v>
                </c:pt>
                <c:pt idx="806">
                  <c:v>142.0</c:v>
                </c:pt>
                <c:pt idx="807">
                  <c:v>142.0</c:v>
                </c:pt>
                <c:pt idx="808">
                  <c:v>142.0</c:v>
                </c:pt>
                <c:pt idx="809">
                  <c:v>142.0</c:v>
                </c:pt>
                <c:pt idx="810">
                  <c:v>142.0</c:v>
                </c:pt>
                <c:pt idx="811">
                  <c:v>142.0</c:v>
                </c:pt>
                <c:pt idx="812">
                  <c:v>142.0</c:v>
                </c:pt>
                <c:pt idx="813">
                  <c:v>142.0</c:v>
                </c:pt>
                <c:pt idx="814">
                  <c:v>142.0</c:v>
                </c:pt>
                <c:pt idx="815">
                  <c:v>142.0</c:v>
                </c:pt>
                <c:pt idx="816">
                  <c:v>142.0</c:v>
                </c:pt>
                <c:pt idx="817">
                  <c:v>142.0</c:v>
                </c:pt>
                <c:pt idx="818">
                  <c:v>142.0</c:v>
                </c:pt>
                <c:pt idx="819">
                  <c:v>142.0</c:v>
                </c:pt>
                <c:pt idx="820">
                  <c:v>143.0</c:v>
                </c:pt>
                <c:pt idx="821">
                  <c:v>143.0</c:v>
                </c:pt>
                <c:pt idx="822">
                  <c:v>143.0</c:v>
                </c:pt>
                <c:pt idx="823">
                  <c:v>144.0</c:v>
                </c:pt>
                <c:pt idx="824">
                  <c:v>144.0</c:v>
                </c:pt>
                <c:pt idx="825">
                  <c:v>144.0</c:v>
                </c:pt>
                <c:pt idx="826">
                  <c:v>144.0</c:v>
                </c:pt>
                <c:pt idx="827">
                  <c:v>144.0</c:v>
                </c:pt>
                <c:pt idx="828">
                  <c:v>144.0</c:v>
                </c:pt>
                <c:pt idx="829">
                  <c:v>144.0</c:v>
                </c:pt>
                <c:pt idx="830">
                  <c:v>144.0</c:v>
                </c:pt>
                <c:pt idx="831">
                  <c:v>144.0</c:v>
                </c:pt>
                <c:pt idx="832">
                  <c:v>144.0</c:v>
                </c:pt>
                <c:pt idx="833">
                  <c:v>144.0</c:v>
                </c:pt>
                <c:pt idx="834">
                  <c:v>144.0</c:v>
                </c:pt>
                <c:pt idx="835">
                  <c:v>144.0</c:v>
                </c:pt>
                <c:pt idx="836">
                  <c:v>144.0</c:v>
                </c:pt>
                <c:pt idx="837">
                  <c:v>144.0</c:v>
                </c:pt>
                <c:pt idx="838">
                  <c:v>144.0</c:v>
                </c:pt>
                <c:pt idx="839">
                  <c:v>144.0</c:v>
                </c:pt>
                <c:pt idx="840">
                  <c:v>144.0</c:v>
                </c:pt>
                <c:pt idx="841">
                  <c:v>144.0</c:v>
                </c:pt>
                <c:pt idx="842">
                  <c:v>144.0</c:v>
                </c:pt>
                <c:pt idx="843">
                  <c:v>144.0</c:v>
                </c:pt>
                <c:pt idx="844">
                  <c:v>145.0</c:v>
                </c:pt>
                <c:pt idx="845">
                  <c:v>145.0</c:v>
                </c:pt>
                <c:pt idx="846">
                  <c:v>145.0</c:v>
                </c:pt>
                <c:pt idx="847">
                  <c:v>146.0</c:v>
                </c:pt>
                <c:pt idx="848">
                  <c:v>146.0</c:v>
                </c:pt>
                <c:pt idx="849">
                  <c:v>146.0</c:v>
                </c:pt>
                <c:pt idx="850">
                  <c:v>146.0</c:v>
                </c:pt>
                <c:pt idx="851">
                  <c:v>146.0</c:v>
                </c:pt>
                <c:pt idx="852">
                  <c:v>146.0</c:v>
                </c:pt>
                <c:pt idx="853">
                  <c:v>146.0</c:v>
                </c:pt>
                <c:pt idx="854">
                  <c:v>146.0</c:v>
                </c:pt>
                <c:pt idx="855">
                  <c:v>146.0</c:v>
                </c:pt>
                <c:pt idx="856">
                  <c:v>146.0</c:v>
                </c:pt>
                <c:pt idx="857">
                  <c:v>146.0</c:v>
                </c:pt>
                <c:pt idx="858">
                  <c:v>147.0</c:v>
                </c:pt>
                <c:pt idx="859">
                  <c:v>148.0</c:v>
                </c:pt>
                <c:pt idx="860">
                  <c:v>149.0</c:v>
                </c:pt>
                <c:pt idx="861">
                  <c:v>149.0</c:v>
                </c:pt>
                <c:pt idx="862">
                  <c:v>149.0</c:v>
                </c:pt>
                <c:pt idx="863">
                  <c:v>150.0</c:v>
                </c:pt>
                <c:pt idx="864">
                  <c:v>150.0</c:v>
                </c:pt>
                <c:pt idx="865">
                  <c:v>150.0</c:v>
                </c:pt>
                <c:pt idx="866">
                  <c:v>150.0</c:v>
                </c:pt>
                <c:pt idx="867">
                  <c:v>150.0</c:v>
                </c:pt>
                <c:pt idx="868">
                  <c:v>150.0</c:v>
                </c:pt>
                <c:pt idx="869">
                  <c:v>150.0</c:v>
                </c:pt>
                <c:pt idx="870">
                  <c:v>150.0</c:v>
                </c:pt>
                <c:pt idx="871">
                  <c:v>151.0</c:v>
                </c:pt>
                <c:pt idx="872">
                  <c:v>151.0</c:v>
                </c:pt>
                <c:pt idx="873">
                  <c:v>151.0</c:v>
                </c:pt>
                <c:pt idx="874">
                  <c:v>152.0</c:v>
                </c:pt>
                <c:pt idx="875">
                  <c:v>152.0</c:v>
                </c:pt>
                <c:pt idx="876">
                  <c:v>152.0</c:v>
                </c:pt>
                <c:pt idx="877">
                  <c:v>152.0</c:v>
                </c:pt>
                <c:pt idx="878">
                  <c:v>152.0</c:v>
                </c:pt>
                <c:pt idx="879">
                  <c:v>152.0</c:v>
                </c:pt>
                <c:pt idx="880">
                  <c:v>152.0</c:v>
                </c:pt>
                <c:pt idx="881">
                  <c:v>152.0</c:v>
                </c:pt>
                <c:pt idx="882">
                  <c:v>152.0</c:v>
                </c:pt>
                <c:pt idx="883">
                  <c:v>153.0</c:v>
                </c:pt>
                <c:pt idx="884">
                  <c:v>153.0</c:v>
                </c:pt>
                <c:pt idx="885">
                  <c:v>153.0</c:v>
                </c:pt>
                <c:pt idx="886">
                  <c:v>153.0</c:v>
                </c:pt>
                <c:pt idx="887">
                  <c:v>153.0</c:v>
                </c:pt>
                <c:pt idx="888">
                  <c:v>153.0</c:v>
                </c:pt>
                <c:pt idx="889">
                  <c:v>153.0</c:v>
                </c:pt>
                <c:pt idx="890">
                  <c:v>153.0</c:v>
                </c:pt>
                <c:pt idx="891">
                  <c:v>153.0</c:v>
                </c:pt>
                <c:pt idx="892">
                  <c:v>153.0</c:v>
                </c:pt>
                <c:pt idx="893">
                  <c:v>153.0</c:v>
                </c:pt>
                <c:pt idx="894">
                  <c:v>153.0</c:v>
                </c:pt>
                <c:pt idx="895">
                  <c:v>153.0</c:v>
                </c:pt>
                <c:pt idx="896">
                  <c:v>153.0</c:v>
                </c:pt>
                <c:pt idx="897">
                  <c:v>153.0</c:v>
                </c:pt>
                <c:pt idx="898">
                  <c:v>153.0</c:v>
                </c:pt>
                <c:pt idx="899">
                  <c:v>153.0</c:v>
                </c:pt>
                <c:pt idx="900">
                  <c:v>153.0</c:v>
                </c:pt>
                <c:pt idx="901">
                  <c:v>153.0</c:v>
                </c:pt>
                <c:pt idx="902">
                  <c:v>153.0</c:v>
                </c:pt>
                <c:pt idx="903">
                  <c:v>154.0</c:v>
                </c:pt>
                <c:pt idx="904">
                  <c:v>155.0</c:v>
                </c:pt>
                <c:pt idx="905">
                  <c:v>155.0</c:v>
                </c:pt>
                <c:pt idx="906">
                  <c:v>155.0</c:v>
                </c:pt>
                <c:pt idx="907">
                  <c:v>156.0</c:v>
                </c:pt>
                <c:pt idx="908">
                  <c:v>156.0</c:v>
                </c:pt>
                <c:pt idx="909">
                  <c:v>156.0</c:v>
                </c:pt>
                <c:pt idx="910">
                  <c:v>156.0</c:v>
                </c:pt>
                <c:pt idx="911">
                  <c:v>156.0</c:v>
                </c:pt>
                <c:pt idx="912">
                  <c:v>156.0</c:v>
                </c:pt>
                <c:pt idx="913">
                  <c:v>157.0</c:v>
                </c:pt>
                <c:pt idx="914">
                  <c:v>158.0</c:v>
                </c:pt>
                <c:pt idx="915">
                  <c:v>158.0</c:v>
                </c:pt>
                <c:pt idx="916">
                  <c:v>158.0</c:v>
                </c:pt>
                <c:pt idx="917">
                  <c:v>158.0</c:v>
                </c:pt>
                <c:pt idx="918">
                  <c:v>158.0</c:v>
                </c:pt>
                <c:pt idx="919">
                  <c:v>158.0</c:v>
                </c:pt>
                <c:pt idx="920">
                  <c:v>158.0</c:v>
                </c:pt>
                <c:pt idx="921">
                  <c:v>158.0</c:v>
                </c:pt>
                <c:pt idx="922">
                  <c:v>158.0</c:v>
                </c:pt>
                <c:pt idx="923">
                  <c:v>158.0</c:v>
                </c:pt>
                <c:pt idx="924">
                  <c:v>158.0</c:v>
                </c:pt>
                <c:pt idx="925">
                  <c:v>158.0</c:v>
                </c:pt>
                <c:pt idx="926">
                  <c:v>158.0</c:v>
                </c:pt>
                <c:pt idx="927">
                  <c:v>158.0</c:v>
                </c:pt>
                <c:pt idx="928">
                  <c:v>159.0</c:v>
                </c:pt>
                <c:pt idx="929">
                  <c:v>159.0</c:v>
                </c:pt>
                <c:pt idx="930">
                  <c:v>159.0</c:v>
                </c:pt>
                <c:pt idx="931">
                  <c:v>159.0</c:v>
                </c:pt>
                <c:pt idx="932">
                  <c:v>159.0</c:v>
                </c:pt>
                <c:pt idx="933">
                  <c:v>159.0</c:v>
                </c:pt>
                <c:pt idx="934">
                  <c:v>159.0</c:v>
                </c:pt>
                <c:pt idx="935">
                  <c:v>159.0</c:v>
                </c:pt>
                <c:pt idx="936">
                  <c:v>159.0</c:v>
                </c:pt>
                <c:pt idx="937">
                  <c:v>159.0</c:v>
                </c:pt>
                <c:pt idx="938">
                  <c:v>159.0</c:v>
                </c:pt>
                <c:pt idx="939">
                  <c:v>159.0</c:v>
                </c:pt>
                <c:pt idx="940">
                  <c:v>159.0</c:v>
                </c:pt>
                <c:pt idx="941">
                  <c:v>159.0</c:v>
                </c:pt>
                <c:pt idx="942">
                  <c:v>159.0</c:v>
                </c:pt>
                <c:pt idx="943">
                  <c:v>160.0</c:v>
                </c:pt>
                <c:pt idx="944">
                  <c:v>160.0</c:v>
                </c:pt>
                <c:pt idx="945">
                  <c:v>160.0</c:v>
                </c:pt>
                <c:pt idx="946">
                  <c:v>160.0</c:v>
                </c:pt>
                <c:pt idx="947">
                  <c:v>160.0</c:v>
                </c:pt>
                <c:pt idx="948">
                  <c:v>160.0</c:v>
                </c:pt>
                <c:pt idx="949">
                  <c:v>160.0</c:v>
                </c:pt>
                <c:pt idx="950">
                  <c:v>160.0</c:v>
                </c:pt>
                <c:pt idx="951">
                  <c:v>160.0</c:v>
                </c:pt>
                <c:pt idx="952">
                  <c:v>160.0</c:v>
                </c:pt>
                <c:pt idx="953">
                  <c:v>160.0</c:v>
                </c:pt>
                <c:pt idx="954">
                  <c:v>160.0</c:v>
                </c:pt>
                <c:pt idx="955">
                  <c:v>160.0</c:v>
                </c:pt>
                <c:pt idx="956">
                  <c:v>160.0</c:v>
                </c:pt>
                <c:pt idx="957">
                  <c:v>161.0</c:v>
                </c:pt>
                <c:pt idx="958">
                  <c:v>161.0</c:v>
                </c:pt>
                <c:pt idx="959">
                  <c:v>161.0</c:v>
                </c:pt>
                <c:pt idx="960">
                  <c:v>161.0</c:v>
                </c:pt>
                <c:pt idx="961">
                  <c:v>162.0</c:v>
                </c:pt>
                <c:pt idx="962">
                  <c:v>162.0</c:v>
                </c:pt>
                <c:pt idx="963">
                  <c:v>162.0</c:v>
                </c:pt>
                <c:pt idx="964">
                  <c:v>162.0</c:v>
                </c:pt>
                <c:pt idx="965">
                  <c:v>162.0</c:v>
                </c:pt>
                <c:pt idx="966">
                  <c:v>162.0</c:v>
                </c:pt>
                <c:pt idx="967">
                  <c:v>162.0</c:v>
                </c:pt>
                <c:pt idx="968">
                  <c:v>162.0</c:v>
                </c:pt>
                <c:pt idx="969">
                  <c:v>163.0</c:v>
                </c:pt>
                <c:pt idx="970">
                  <c:v>163.0</c:v>
                </c:pt>
                <c:pt idx="971">
                  <c:v>163.0</c:v>
                </c:pt>
                <c:pt idx="972">
                  <c:v>163.0</c:v>
                </c:pt>
                <c:pt idx="973">
                  <c:v>163.0</c:v>
                </c:pt>
                <c:pt idx="974">
                  <c:v>164.0</c:v>
                </c:pt>
                <c:pt idx="975">
                  <c:v>164.0</c:v>
                </c:pt>
                <c:pt idx="976">
                  <c:v>165.0</c:v>
                </c:pt>
                <c:pt idx="977">
                  <c:v>166.0</c:v>
                </c:pt>
                <c:pt idx="978">
                  <c:v>167.0</c:v>
                </c:pt>
                <c:pt idx="979">
                  <c:v>167.0</c:v>
                </c:pt>
                <c:pt idx="980">
                  <c:v>168.0</c:v>
                </c:pt>
                <c:pt idx="981">
                  <c:v>168.0</c:v>
                </c:pt>
                <c:pt idx="982">
                  <c:v>168.0</c:v>
                </c:pt>
                <c:pt idx="983">
                  <c:v>168.0</c:v>
                </c:pt>
                <c:pt idx="984">
                  <c:v>168.0</c:v>
                </c:pt>
                <c:pt idx="985">
                  <c:v>169.0</c:v>
                </c:pt>
                <c:pt idx="986">
                  <c:v>170.0</c:v>
                </c:pt>
                <c:pt idx="987">
                  <c:v>171.0</c:v>
                </c:pt>
                <c:pt idx="988">
                  <c:v>171.0</c:v>
                </c:pt>
                <c:pt idx="989">
                  <c:v>171.0</c:v>
                </c:pt>
                <c:pt idx="990">
                  <c:v>171.0</c:v>
                </c:pt>
                <c:pt idx="991">
                  <c:v>171.0</c:v>
                </c:pt>
                <c:pt idx="992">
                  <c:v>171.0</c:v>
                </c:pt>
                <c:pt idx="993">
                  <c:v>171.0</c:v>
                </c:pt>
                <c:pt idx="994">
                  <c:v>171.0</c:v>
                </c:pt>
                <c:pt idx="995">
                  <c:v>171.0</c:v>
                </c:pt>
                <c:pt idx="996">
                  <c:v>171.0</c:v>
                </c:pt>
                <c:pt idx="997">
                  <c:v>171.0</c:v>
                </c:pt>
                <c:pt idx="998">
                  <c:v>171.0</c:v>
                </c:pt>
                <c:pt idx="999">
                  <c:v>171.0</c:v>
                </c:pt>
                <c:pt idx="1000">
                  <c:v>171.0</c:v>
                </c:pt>
                <c:pt idx="1001">
                  <c:v>171.0</c:v>
                </c:pt>
                <c:pt idx="1002">
                  <c:v>171.0</c:v>
                </c:pt>
                <c:pt idx="1003">
                  <c:v>171.0</c:v>
                </c:pt>
                <c:pt idx="1004">
                  <c:v>171.0</c:v>
                </c:pt>
                <c:pt idx="1005">
                  <c:v>171.0</c:v>
                </c:pt>
                <c:pt idx="1006">
                  <c:v>171.0</c:v>
                </c:pt>
                <c:pt idx="1007">
                  <c:v>171.0</c:v>
                </c:pt>
                <c:pt idx="1008">
                  <c:v>171.0</c:v>
                </c:pt>
                <c:pt idx="1009">
                  <c:v>171.0</c:v>
                </c:pt>
                <c:pt idx="1010">
                  <c:v>171.0</c:v>
                </c:pt>
                <c:pt idx="1011">
                  <c:v>171.0</c:v>
                </c:pt>
                <c:pt idx="1012">
                  <c:v>172.0</c:v>
                </c:pt>
                <c:pt idx="1013">
                  <c:v>172.0</c:v>
                </c:pt>
                <c:pt idx="1014">
                  <c:v>173.0</c:v>
                </c:pt>
                <c:pt idx="1015">
                  <c:v>173.0</c:v>
                </c:pt>
                <c:pt idx="1016">
                  <c:v>173.0</c:v>
                </c:pt>
                <c:pt idx="1017">
                  <c:v>174.0</c:v>
                </c:pt>
                <c:pt idx="1018">
                  <c:v>174.0</c:v>
                </c:pt>
                <c:pt idx="1019">
                  <c:v>174.0</c:v>
                </c:pt>
                <c:pt idx="1020">
                  <c:v>174.0</c:v>
                </c:pt>
                <c:pt idx="1021">
                  <c:v>174.0</c:v>
                </c:pt>
                <c:pt idx="1022">
                  <c:v>174.0</c:v>
                </c:pt>
                <c:pt idx="1023">
                  <c:v>174.0</c:v>
                </c:pt>
                <c:pt idx="1024">
                  <c:v>174.0</c:v>
                </c:pt>
                <c:pt idx="1025">
                  <c:v>174.0</c:v>
                </c:pt>
                <c:pt idx="1026">
                  <c:v>174.0</c:v>
                </c:pt>
                <c:pt idx="1027">
                  <c:v>174.0</c:v>
                </c:pt>
                <c:pt idx="1028">
                  <c:v>174.0</c:v>
                </c:pt>
                <c:pt idx="1029">
                  <c:v>175.0</c:v>
                </c:pt>
                <c:pt idx="1030">
                  <c:v>175.0</c:v>
                </c:pt>
                <c:pt idx="1031">
                  <c:v>175.0</c:v>
                </c:pt>
                <c:pt idx="1032">
                  <c:v>175.0</c:v>
                </c:pt>
                <c:pt idx="1033">
                  <c:v>175.0</c:v>
                </c:pt>
                <c:pt idx="1034">
                  <c:v>175.0</c:v>
                </c:pt>
                <c:pt idx="1035">
                  <c:v>175.0</c:v>
                </c:pt>
                <c:pt idx="1036">
                  <c:v>175.0</c:v>
                </c:pt>
                <c:pt idx="1037">
                  <c:v>175.0</c:v>
                </c:pt>
                <c:pt idx="1038">
                  <c:v>175.0</c:v>
                </c:pt>
                <c:pt idx="1039">
                  <c:v>175.0</c:v>
                </c:pt>
                <c:pt idx="1040">
                  <c:v>175.0</c:v>
                </c:pt>
                <c:pt idx="1041">
                  <c:v>175.0</c:v>
                </c:pt>
                <c:pt idx="1042">
                  <c:v>175.0</c:v>
                </c:pt>
                <c:pt idx="1043">
                  <c:v>175.0</c:v>
                </c:pt>
                <c:pt idx="1044">
                  <c:v>175.0</c:v>
                </c:pt>
                <c:pt idx="1045">
                  <c:v>175.0</c:v>
                </c:pt>
                <c:pt idx="1046">
                  <c:v>175.0</c:v>
                </c:pt>
                <c:pt idx="1047">
                  <c:v>175.0</c:v>
                </c:pt>
                <c:pt idx="1048">
                  <c:v>175.0</c:v>
                </c:pt>
                <c:pt idx="1049">
                  <c:v>175.0</c:v>
                </c:pt>
                <c:pt idx="1050">
                  <c:v>175.0</c:v>
                </c:pt>
                <c:pt idx="1051">
                  <c:v>175.0</c:v>
                </c:pt>
                <c:pt idx="1052">
                  <c:v>175.0</c:v>
                </c:pt>
                <c:pt idx="1053">
                  <c:v>175.0</c:v>
                </c:pt>
                <c:pt idx="1054">
                  <c:v>175.0</c:v>
                </c:pt>
                <c:pt idx="1055">
                  <c:v>175.0</c:v>
                </c:pt>
                <c:pt idx="1056">
                  <c:v>175.0</c:v>
                </c:pt>
                <c:pt idx="1057">
                  <c:v>175.0</c:v>
                </c:pt>
                <c:pt idx="1058">
                  <c:v>175.0</c:v>
                </c:pt>
                <c:pt idx="1059">
                  <c:v>175.0</c:v>
                </c:pt>
                <c:pt idx="1060">
                  <c:v>175.0</c:v>
                </c:pt>
                <c:pt idx="1061">
                  <c:v>175.0</c:v>
                </c:pt>
                <c:pt idx="1062">
                  <c:v>175.0</c:v>
                </c:pt>
                <c:pt idx="1063">
                  <c:v>175.0</c:v>
                </c:pt>
                <c:pt idx="1064">
                  <c:v>175.0</c:v>
                </c:pt>
                <c:pt idx="1065">
                  <c:v>175.0</c:v>
                </c:pt>
                <c:pt idx="1066">
                  <c:v>175.0</c:v>
                </c:pt>
                <c:pt idx="1067">
                  <c:v>175.0</c:v>
                </c:pt>
                <c:pt idx="1068">
                  <c:v>175.0</c:v>
                </c:pt>
                <c:pt idx="1069">
                  <c:v>175.0</c:v>
                </c:pt>
                <c:pt idx="1070">
                  <c:v>175.0</c:v>
                </c:pt>
                <c:pt idx="1071">
                  <c:v>176.0</c:v>
                </c:pt>
                <c:pt idx="1072">
                  <c:v>176.0</c:v>
                </c:pt>
                <c:pt idx="1073">
                  <c:v>176.0</c:v>
                </c:pt>
                <c:pt idx="1074">
                  <c:v>176.0</c:v>
                </c:pt>
                <c:pt idx="1075">
                  <c:v>176.0</c:v>
                </c:pt>
                <c:pt idx="1076">
                  <c:v>176.0</c:v>
                </c:pt>
                <c:pt idx="1077">
                  <c:v>176.0</c:v>
                </c:pt>
                <c:pt idx="1078">
                  <c:v>176.0</c:v>
                </c:pt>
                <c:pt idx="1079">
                  <c:v>176.0</c:v>
                </c:pt>
                <c:pt idx="1080">
                  <c:v>176.0</c:v>
                </c:pt>
                <c:pt idx="1081">
                  <c:v>177.0</c:v>
                </c:pt>
                <c:pt idx="1082">
                  <c:v>178.0</c:v>
                </c:pt>
                <c:pt idx="1083">
                  <c:v>178.0</c:v>
                </c:pt>
                <c:pt idx="1084">
                  <c:v>178.0</c:v>
                </c:pt>
                <c:pt idx="1085">
                  <c:v>178.0</c:v>
                </c:pt>
                <c:pt idx="1086">
                  <c:v>178.0</c:v>
                </c:pt>
                <c:pt idx="1087">
                  <c:v>178.0</c:v>
                </c:pt>
                <c:pt idx="1088">
                  <c:v>178.0</c:v>
                </c:pt>
                <c:pt idx="1089">
                  <c:v>178.0</c:v>
                </c:pt>
                <c:pt idx="1090">
                  <c:v>178.0</c:v>
                </c:pt>
                <c:pt idx="1091">
                  <c:v>178.0</c:v>
                </c:pt>
                <c:pt idx="1092">
                  <c:v>179.0</c:v>
                </c:pt>
                <c:pt idx="1093">
                  <c:v>179.0</c:v>
                </c:pt>
                <c:pt idx="1094">
                  <c:v>179.0</c:v>
                </c:pt>
                <c:pt idx="1095">
                  <c:v>179.0</c:v>
                </c:pt>
                <c:pt idx="1096">
                  <c:v>179.0</c:v>
                </c:pt>
                <c:pt idx="1097">
                  <c:v>179.0</c:v>
                </c:pt>
                <c:pt idx="1098">
                  <c:v>180.0</c:v>
                </c:pt>
                <c:pt idx="1099">
                  <c:v>181.0</c:v>
                </c:pt>
                <c:pt idx="1100">
                  <c:v>181.0</c:v>
                </c:pt>
                <c:pt idx="1101">
                  <c:v>181.0</c:v>
                </c:pt>
                <c:pt idx="1102">
                  <c:v>182.0</c:v>
                </c:pt>
                <c:pt idx="1103">
                  <c:v>182.0</c:v>
                </c:pt>
                <c:pt idx="1104">
                  <c:v>182.0</c:v>
                </c:pt>
                <c:pt idx="1105">
                  <c:v>182.0</c:v>
                </c:pt>
                <c:pt idx="1106">
                  <c:v>182.0</c:v>
                </c:pt>
                <c:pt idx="1107">
                  <c:v>182.0</c:v>
                </c:pt>
                <c:pt idx="1108">
                  <c:v>182.0</c:v>
                </c:pt>
                <c:pt idx="1109">
                  <c:v>182.0</c:v>
                </c:pt>
                <c:pt idx="1110">
                  <c:v>182.0</c:v>
                </c:pt>
                <c:pt idx="1111">
                  <c:v>182.0</c:v>
                </c:pt>
                <c:pt idx="1112">
                  <c:v>183.0</c:v>
                </c:pt>
                <c:pt idx="1113">
                  <c:v>184.0</c:v>
                </c:pt>
                <c:pt idx="1114">
                  <c:v>184.0</c:v>
                </c:pt>
                <c:pt idx="1115">
                  <c:v>184.0</c:v>
                </c:pt>
                <c:pt idx="1116">
                  <c:v>184.0</c:v>
                </c:pt>
                <c:pt idx="1117">
                  <c:v>185.0</c:v>
                </c:pt>
                <c:pt idx="1118">
                  <c:v>186.0</c:v>
                </c:pt>
                <c:pt idx="1119">
                  <c:v>186.0</c:v>
                </c:pt>
                <c:pt idx="1120">
                  <c:v>186.0</c:v>
                </c:pt>
                <c:pt idx="1121">
                  <c:v>186.0</c:v>
                </c:pt>
                <c:pt idx="1122">
                  <c:v>187.0</c:v>
                </c:pt>
                <c:pt idx="1123">
                  <c:v>187.0</c:v>
                </c:pt>
                <c:pt idx="1124">
                  <c:v>187.0</c:v>
                </c:pt>
                <c:pt idx="1125">
                  <c:v>187.0</c:v>
                </c:pt>
                <c:pt idx="1126">
                  <c:v>187.0</c:v>
                </c:pt>
                <c:pt idx="1127">
                  <c:v>187.0</c:v>
                </c:pt>
                <c:pt idx="1128">
                  <c:v>187.0</c:v>
                </c:pt>
                <c:pt idx="1129">
                  <c:v>187.0</c:v>
                </c:pt>
                <c:pt idx="1130">
                  <c:v>187.0</c:v>
                </c:pt>
                <c:pt idx="1131">
                  <c:v>187.0</c:v>
                </c:pt>
                <c:pt idx="1132">
                  <c:v>187.0</c:v>
                </c:pt>
                <c:pt idx="1133">
                  <c:v>187.0</c:v>
                </c:pt>
                <c:pt idx="1134">
                  <c:v>187.0</c:v>
                </c:pt>
                <c:pt idx="1135">
                  <c:v>187.0</c:v>
                </c:pt>
                <c:pt idx="1136">
                  <c:v>187.0</c:v>
                </c:pt>
                <c:pt idx="1137">
                  <c:v>187.0</c:v>
                </c:pt>
                <c:pt idx="1138">
                  <c:v>187.0</c:v>
                </c:pt>
                <c:pt idx="1139">
                  <c:v>187.0</c:v>
                </c:pt>
                <c:pt idx="1140">
                  <c:v>187.0</c:v>
                </c:pt>
                <c:pt idx="1141">
                  <c:v>187.0</c:v>
                </c:pt>
                <c:pt idx="1142">
                  <c:v>187.0</c:v>
                </c:pt>
                <c:pt idx="1143">
                  <c:v>187.0</c:v>
                </c:pt>
                <c:pt idx="1144">
                  <c:v>187.0</c:v>
                </c:pt>
                <c:pt idx="1145">
                  <c:v>187.0</c:v>
                </c:pt>
                <c:pt idx="1146">
                  <c:v>187.0</c:v>
                </c:pt>
                <c:pt idx="1147">
                  <c:v>187.0</c:v>
                </c:pt>
                <c:pt idx="1148">
                  <c:v>187.0</c:v>
                </c:pt>
                <c:pt idx="1149">
                  <c:v>187.0</c:v>
                </c:pt>
                <c:pt idx="1150">
                  <c:v>187.0</c:v>
                </c:pt>
                <c:pt idx="1151">
                  <c:v>188.0</c:v>
                </c:pt>
                <c:pt idx="1152">
                  <c:v>189.0</c:v>
                </c:pt>
                <c:pt idx="1153">
                  <c:v>189.0</c:v>
                </c:pt>
                <c:pt idx="1154">
                  <c:v>189.0</c:v>
                </c:pt>
                <c:pt idx="1155">
                  <c:v>189.0</c:v>
                </c:pt>
                <c:pt idx="1156">
                  <c:v>189.0</c:v>
                </c:pt>
                <c:pt idx="1157">
                  <c:v>189.0</c:v>
                </c:pt>
                <c:pt idx="1158">
                  <c:v>189.0</c:v>
                </c:pt>
                <c:pt idx="1159">
                  <c:v>189.0</c:v>
                </c:pt>
                <c:pt idx="1160">
                  <c:v>189.0</c:v>
                </c:pt>
                <c:pt idx="1161">
                  <c:v>189.0</c:v>
                </c:pt>
                <c:pt idx="1162">
                  <c:v>189.0</c:v>
                </c:pt>
                <c:pt idx="1163">
                  <c:v>189.0</c:v>
                </c:pt>
                <c:pt idx="1164">
                  <c:v>189.0</c:v>
                </c:pt>
                <c:pt idx="1165">
                  <c:v>189.0</c:v>
                </c:pt>
                <c:pt idx="1166">
                  <c:v>189.0</c:v>
                </c:pt>
                <c:pt idx="1167">
                  <c:v>189.0</c:v>
                </c:pt>
                <c:pt idx="1168">
                  <c:v>189.0</c:v>
                </c:pt>
                <c:pt idx="1169">
                  <c:v>189.0</c:v>
                </c:pt>
                <c:pt idx="1170">
                  <c:v>189.0</c:v>
                </c:pt>
                <c:pt idx="1171">
                  <c:v>190.0</c:v>
                </c:pt>
                <c:pt idx="1172">
                  <c:v>190.0</c:v>
                </c:pt>
                <c:pt idx="1173">
                  <c:v>191.0</c:v>
                </c:pt>
                <c:pt idx="1174">
                  <c:v>192.0</c:v>
                </c:pt>
                <c:pt idx="1175">
                  <c:v>193.0</c:v>
                </c:pt>
                <c:pt idx="1176">
                  <c:v>194.0</c:v>
                </c:pt>
                <c:pt idx="1177">
                  <c:v>195.0</c:v>
                </c:pt>
                <c:pt idx="1178">
                  <c:v>196.0</c:v>
                </c:pt>
                <c:pt idx="1179">
                  <c:v>196.0</c:v>
                </c:pt>
                <c:pt idx="1180">
                  <c:v>196.0</c:v>
                </c:pt>
                <c:pt idx="1181">
                  <c:v>196.0</c:v>
                </c:pt>
                <c:pt idx="1182">
                  <c:v>196.0</c:v>
                </c:pt>
                <c:pt idx="1183">
                  <c:v>196.0</c:v>
                </c:pt>
                <c:pt idx="1184">
                  <c:v>197.0</c:v>
                </c:pt>
                <c:pt idx="1185">
                  <c:v>197.0</c:v>
                </c:pt>
                <c:pt idx="1186">
                  <c:v>197.0</c:v>
                </c:pt>
                <c:pt idx="1187">
                  <c:v>198.0</c:v>
                </c:pt>
                <c:pt idx="1188">
                  <c:v>198.0</c:v>
                </c:pt>
                <c:pt idx="1189">
                  <c:v>199.0</c:v>
                </c:pt>
                <c:pt idx="1190">
                  <c:v>199.0</c:v>
                </c:pt>
                <c:pt idx="1191">
                  <c:v>199.0</c:v>
                </c:pt>
                <c:pt idx="1192">
                  <c:v>199.0</c:v>
                </c:pt>
                <c:pt idx="1193">
                  <c:v>199.0</c:v>
                </c:pt>
                <c:pt idx="1194">
                  <c:v>199.0</c:v>
                </c:pt>
                <c:pt idx="1195">
                  <c:v>199.0</c:v>
                </c:pt>
                <c:pt idx="1196">
                  <c:v>199.0</c:v>
                </c:pt>
                <c:pt idx="1197">
                  <c:v>199.0</c:v>
                </c:pt>
                <c:pt idx="1198">
                  <c:v>199.0</c:v>
                </c:pt>
                <c:pt idx="1199">
                  <c:v>199.0</c:v>
                </c:pt>
                <c:pt idx="1200">
                  <c:v>199.0</c:v>
                </c:pt>
                <c:pt idx="1201">
                  <c:v>199.0</c:v>
                </c:pt>
                <c:pt idx="1202">
                  <c:v>199.0</c:v>
                </c:pt>
                <c:pt idx="1203">
                  <c:v>199.0</c:v>
                </c:pt>
                <c:pt idx="1204">
                  <c:v>199.0</c:v>
                </c:pt>
                <c:pt idx="1205">
                  <c:v>199.0</c:v>
                </c:pt>
                <c:pt idx="1206">
                  <c:v>199.0</c:v>
                </c:pt>
                <c:pt idx="1207">
                  <c:v>199.0</c:v>
                </c:pt>
                <c:pt idx="1208">
                  <c:v>199.0</c:v>
                </c:pt>
                <c:pt idx="1209">
                  <c:v>199.0</c:v>
                </c:pt>
                <c:pt idx="1210">
                  <c:v>199.0</c:v>
                </c:pt>
                <c:pt idx="1211">
                  <c:v>200.0</c:v>
                </c:pt>
                <c:pt idx="1212">
                  <c:v>200.0</c:v>
                </c:pt>
                <c:pt idx="1213">
                  <c:v>200.0</c:v>
                </c:pt>
                <c:pt idx="1214">
                  <c:v>200.0</c:v>
                </c:pt>
                <c:pt idx="1215">
                  <c:v>200.0</c:v>
                </c:pt>
                <c:pt idx="1216">
                  <c:v>201.0</c:v>
                </c:pt>
                <c:pt idx="1217">
                  <c:v>201.0</c:v>
                </c:pt>
                <c:pt idx="1218">
                  <c:v>202.0</c:v>
                </c:pt>
                <c:pt idx="1219">
                  <c:v>202.0</c:v>
                </c:pt>
                <c:pt idx="1220">
                  <c:v>202.0</c:v>
                </c:pt>
                <c:pt idx="1221">
                  <c:v>202.0</c:v>
                </c:pt>
                <c:pt idx="1222">
                  <c:v>202.0</c:v>
                </c:pt>
                <c:pt idx="1223">
                  <c:v>203.0</c:v>
                </c:pt>
                <c:pt idx="1224">
                  <c:v>203.0</c:v>
                </c:pt>
                <c:pt idx="1225">
                  <c:v>203.0</c:v>
                </c:pt>
                <c:pt idx="1226">
                  <c:v>203.0</c:v>
                </c:pt>
                <c:pt idx="1227">
                  <c:v>203.0</c:v>
                </c:pt>
                <c:pt idx="1228">
                  <c:v>203.0</c:v>
                </c:pt>
                <c:pt idx="1229">
                  <c:v>203.0</c:v>
                </c:pt>
                <c:pt idx="1230">
                  <c:v>203.0</c:v>
                </c:pt>
                <c:pt idx="1231">
                  <c:v>204.0</c:v>
                </c:pt>
                <c:pt idx="1232">
                  <c:v>204.0</c:v>
                </c:pt>
                <c:pt idx="1233">
                  <c:v>205.0</c:v>
                </c:pt>
                <c:pt idx="1234">
                  <c:v>205.0</c:v>
                </c:pt>
                <c:pt idx="1235">
                  <c:v>205.0</c:v>
                </c:pt>
                <c:pt idx="1236">
                  <c:v>205.0</c:v>
                </c:pt>
                <c:pt idx="1237">
                  <c:v>205.0</c:v>
                </c:pt>
                <c:pt idx="1238">
                  <c:v>205.0</c:v>
                </c:pt>
                <c:pt idx="1239">
                  <c:v>206.0</c:v>
                </c:pt>
                <c:pt idx="1240">
                  <c:v>206.0</c:v>
                </c:pt>
                <c:pt idx="1241">
                  <c:v>206.0</c:v>
                </c:pt>
                <c:pt idx="1242">
                  <c:v>206.0</c:v>
                </c:pt>
                <c:pt idx="1243">
                  <c:v>206.0</c:v>
                </c:pt>
                <c:pt idx="1244">
                  <c:v>206.0</c:v>
                </c:pt>
                <c:pt idx="1245">
                  <c:v>206.0</c:v>
                </c:pt>
                <c:pt idx="1246">
                  <c:v>206.0</c:v>
                </c:pt>
                <c:pt idx="1247">
                  <c:v>206.0</c:v>
                </c:pt>
                <c:pt idx="1248">
                  <c:v>206.0</c:v>
                </c:pt>
                <c:pt idx="1249">
                  <c:v>206.0</c:v>
                </c:pt>
                <c:pt idx="1250">
                  <c:v>206.0</c:v>
                </c:pt>
                <c:pt idx="1251">
                  <c:v>207.0</c:v>
                </c:pt>
                <c:pt idx="1252">
                  <c:v>208.0</c:v>
                </c:pt>
                <c:pt idx="1253">
                  <c:v>208.0</c:v>
                </c:pt>
                <c:pt idx="1254">
                  <c:v>209.0</c:v>
                </c:pt>
                <c:pt idx="1255">
                  <c:v>210.0</c:v>
                </c:pt>
                <c:pt idx="1256">
                  <c:v>210.0</c:v>
                </c:pt>
                <c:pt idx="1257">
                  <c:v>210.0</c:v>
                </c:pt>
                <c:pt idx="1258">
                  <c:v>210.0</c:v>
                </c:pt>
                <c:pt idx="1259">
                  <c:v>210.0</c:v>
                </c:pt>
                <c:pt idx="1260">
                  <c:v>210.0</c:v>
                </c:pt>
                <c:pt idx="1261">
                  <c:v>210.0</c:v>
                </c:pt>
                <c:pt idx="1262">
                  <c:v>210.0</c:v>
                </c:pt>
                <c:pt idx="1263">
                  <c:v>210.0</c:v>
                </c:pt>
                <c:pt idx="1264">
                  <c:v>210.0</c:v>
                </c:pt>
                <c:pt idx="1265">
                  <c:v>210.0</c:v>
                </c:pt>
                <c:pt idx="1266">
                  <c:v>210.0</c:v>
                </c:pt>
                <c:pt idx="1267">
                  <c:v>210.0</c:v>
                </c:pt>
                <c:pt idx="1268">
                  <c:v>210.0</c:v>
                </c:pt>
                <c:pt idx="1269">
                  <c:v>210.0</c:v>
                </c:pt>
                <c:pt idx="1270">
                  <c:v>211.0</c:v>
                </c:pt>
                <c:pt idx="1271">
                  <c:v>211.0</c:v>
                </c:pt>
                <c:pt idx="1272">
                  <c:v>211.0</c:v>
                </c:pt>
                <c:pt idx="1273">
                  <c:v>211.0</c:v>
                </c:pt>
                <c:pt idx="1274">
                  <c:v>211.0</c:v>
                </c:pt>
                <c:pt idx="1275">
                  <c:v>212.0</c:v>
                </c:pt>
                <c:pt idx="1276">
                  <c:v>213.0</c:v>
                </c:pt>
                <c:pt idx="1277">
                  <c:v>213.0</c:v>
                </c:pt>
                <c:pt idx="1278">
                  <c:v>214.0</c:v>
                </c:pt>
                <c:pt idx="1279">
                  <c:v>214.0</c:v>
                </c:pt>
                <c:pt idx="1280">
                  <c:v>214.0</c:v>
                </c:pt>
                <c:pt idx="1281">
                  <c:v>214.0</c:v>
                </c:pt>
                <c:pt idx="1282">
                  <c:v>214.0</c:v>
                </c:pt>
                <c:pt idx="1283">
                  <c:v>214.0</c:v>
                </c:pt>
                <c:pt idx="1284">
                  <c:v>214.0</c:v>
                </c:pt>
                <c:pt idx="1285">
                  <c:v>214.0</c:v>
                </c:pt>
                <c:pt idx="1286">
                  <c:v>214.0</c:v>
                </c:pt>
                <c:pt idx="1287">
                  <c:v>214.0</c:v>
                </c:pt>
                <c:pt idx="1288">
                  <c:v>214.0</c:v>
                </c:pt>
                <c:pt idx="1289">
                  <c:v>214.0</c:v>
                </c:pt>
                <c:pt idx="1290">
                  <c:v>214.0</c:v>
                </c:pt>
                <c:pt idx="1291">
                  <c:v>214.0</c:v>
                </c:pt>
                <c:pt idx="1292">
                  <c:v>214.0</c:v>
                </c:pt>
                <c:pt idx="1293">
                  <c:v>215.0</c:v>
                </c:pt>
                <c:pt idx="1294">
                  <c:v>215.0</c:v>
                </c:pt>
                <c:pt idx="1295">
                  <c:v>215.0</c:v>
                </c:pt>
                <c:pt idx="1296">
                  <c:v>215.0</c:v>
                </c:pt>
                <c:pt idx="1297">
                  <c:v>215.0</c:v>
                </c:pt>
                <c:pt idx="1298">
                  <c:v>215.0</c:v>
                </c:pt>
                <c:pt idx="1299">
                  <c:v>215.0</c:v>
                </c:pt>
                <c:pt idx="1300">
                  <c:v>215.0</c:v>
                </c:pt>
                <c:pt idx="1301">
                  <c:v>215.0</c:v>
                </c:pt>
                <c:pt idx="1302">
                  <c:v>215.0</c:v>
                </c:pt>
                <c:pt idx="1303">
                  <c:v>216.0</c:v>
                </c:pt>
                <c:pt idx="1304">
                  <c:v>217.0</c:v>
                </c:pt>
                <c:pt idx="1305">
                  <c:v>217.0</c:v>
                </c:pt>
                <c:pt idx="1306">
                  <c:v>217.0</c:v>
                </c:pt>
                <c:pt idx="1307">
                  <c:v>218.0</c:v>
                </c:pt>
                <c:pt idx="1308">
                  <c:v>218.0</c:v>
                </c:pt>
                <c:pt idx="1309">
                  <c:v>218.0</c:v>
                </c:pt>
                <c:pt idx="1310">
                  <c:v>218.0</c:v>
                </c:pt>
                <c:pt idx="1311">
                  <c:v>218.0</c:v>
                </c:pt>
                <c:pt idx="1312">
                  <c:v>218.0</c:v>
                </c:pt>
                <c:pt idx="1313">
                  <c:v>218.0</c:v>
                </c:pt>
                <c:pt idx="1314">
                  <c:v>218.0</c:v>
                </c:pt>
                <c:pt idx="1315">
                  <c:v>218.0</c:v>
                </c:pt>
                <c:pt idx="1316">
                  <c:v>218.0</c:v>
                </c:pt>
                <c:pt idx="1317">
                  <c:v>218.0</c:v>
                </c:pt>
                <c:pt idx="1318">
                  <c:v>218.0</c:v>
                </c:pt>
                <c:pt idx="1319">
                  <c:v>218.0</c:v>
                </c:pt>
                <c:pt idx="1320">
                  <c:v>218.0</c:v>
                </c:pt>
                <c:pt idx="1321">
                  <c:v>218.0</c:v>
                </c:pt>
                <c:pt idx="1322">
                  <c:v>218.0</c:v>
                </c:pt>
                <c:pt idx="1323">
                  <c:v>218.0</c:v>
                </c:pt>
                <c:pt idx="1324">
                  <c:v>218.0</c:v>
                </c:pt>
                <c:pt idx="1325">
                  <c:v>218.0</c:v>
                </c:pt>
                <c:pt idx="1326">
                  <c:v>218.0</c:v>
                </c:pt>
                <c:pt idx="1327">
                  <c:v>218.0</c:v>
                </c:pt>
                <c:pt idx="1328">
                  <c:v>218.0</c:v>
                </c:pt>
                <c:pt idx="1329">
                  <c:v>218.0</c:v>
                </c:pt>
                <c:pt idx="1330">
                  <c:v>218.0</c:v>
                </c:pt>
                <c:pt idx="1331">
                  <c:v>218.0</c:v>
                </c:pt>
                <c:pt idx="1332">
                  <c:v>218.0</c:v>
                </c:pt>
                <c:pt idx="1333">
                  <c:v>218.0</c:v>
                </c:pt>
                <c:pt idx="1334">
                  <c:v>218.0</c:v>
                </c:pt>
                <c:pt idx="1335">
                  <c:v>218.0</c:v>
                </c:pt>
                <c:pt idx="1336">
                  <c:v>218.0</c:v>
                </c:pt>
                <c:pt idx="1337">
                  <c:v>218.0</c:v>
                </c:pt>
                <c:pt idx="1338">
                  <c:v>218.0</c:v>
                </c:pt>
                <c:pt idx="1339">
                  <c:v>218.0</c:v>
                </c:pt>
                <c:pt idx="1340">
                  <c:v>218.0</c:v>
                </c:pt>
                <c:pt idx="1341">
                  <c:v>218.0</c:v>
                </c:pt>
                <c:pt idx="1342">
                  <c:v>218.0</c:v>
                </c:pt>
                <c:pt idx="1343">
                  <c:v>218.0</c:v>
                </c:pt>
                <c:pt idx="1344">
                  <c:v>219.0</c:v>
                </c:pt>
                <c:pt idx="1345">
                  <c:v>219.0</c:v>
                </c:pt>
                <c:pt idx="1346">
                  <c:v>219.0</c:v>
                </c:pt>
                <c:pt idx="1347">
                  <c:v>219.0</c:v>
                </c:pt>
                <c:pt idx="1348">
                  <c:v>219.0</c:v>
                </c:pt>
                <c:pt idx="1349">
                  <c:v>220.0</c:v>
                </c:pt>
                <c:pt idx="1350">
                  <c:v>220.0</c:v>
                </c:pt>
                <c:pt idx="1351">
                  <c:v>220.0</c:v>
                </c:pt>
                <c:pt idx="1352">
                  <c:v>220.0</c:v>
                </c:pt>
                <c:pt idx="1353">
                  <c:v>220.0</c:v>
                </c:pt>
                <c:pt idx="1354">
                  <c:v>220.0</c:v>
                </c:pt>
                <c:pt idx="1355">
                  <c:v>220.0</c:v>
                </c:pt>
                <c:pt idx="1356">
                  <c:v>221.0</c:v>
                </c:pt>
                <c:pt idx="1357">
                  <c:v>221.0</c:v>
                </c:pt>
                <c:pt idx="1358">
                  <c:v>221.0</c:v>
                </c:pt>
                <c:pt idx="1359">
                  <c:v>221.0</c:v>
                </c:pt>
                <c:pt idx="1360">
                  <c:v>221.0</c:v>
                </c:pt>
                <c:pt idx="1361">
                  <c:v>221.0</c:v>
                </c:pt>
                <c:pt idx="1362">
                  <c:v>221.0</c:v>
                </c:pt>
                <c:pt idx="1363">
                  <c:v>221.0</c:v>
                </c:pt>
                <c:pt idx="1364">
                  <c:v>221.0</c:v>
                </c:pt>
                <c:pt idx="1365">
                  <c:v>221.0</c:v>
                </c:pt>
                <c:pt idx="1366">
                  <c:v>221.0</c:v>
                </c:pt>
                <c:pt idx="1367">
                  <c:v>221.0</c:v>
                </c:pt>
                <c:pt idx="1368">
                  <c:v>221.0</c:v>
                </c:pt>
                <c:pt idx="1369">
                  <c:v>221.0</c:v>
                </c:pt>
                <c:pt idx="1370">
                  <c:v>221.0</c:v>
                </c:pt>
                <c:pt idx="1371">
                  <c:v>221.0</c:v>
                </c:pt>
                <c:pt idx="1372">
                  <c:v>221.0</c:v>
                </c:pt>
                <c:pt idx="1373">
                  <c:v>221.0</c:v>
                </c:pt>
                <c:pt idx="1374">
                  <c:v>221.0</c:v>
                </c:pt>
                <c:pt idx="1375">
                  <c:v>222.0</c:v>
                </c:pt>
                <c:pt idx="1376">
                  <c:v>222.0</c:v>
                </c:pt>
                <c:pt idx="1377">
                  <c:v>222.0</c:v>
                </c:pt>
                <c:pt idx="1378">
                  <c:v>223.0</c:v>
                </c:pt>
                <c:pt idx="1379">
                  <c:v>224.0</c:v>
                </c:pt>
                <c:pt idx="1380">
                  <c:v>225.0</c:v>
                </c:pt>
                <c:pt idx="1381">
                  <c:v>226.0</c:v>
                </c:pt>
                <c:pt idx="1382">
                  <c:v>227.0</c:v>
                </c:pt>
                <c:pt idx="1383">
                  <c:v>227.0</c:v>
                </c:pt>
                <c:pt idx="1384">
                  <c:v>227.0</c:v>
                </c:pt>
                <c:pt idx="1385">
                  <c:v>227.0</c:v>
                </c:pt>
                <c:pt idx="1386">
                  <c:v>227.0</c:v>
                </c:pt>
                <c:pt idx="1387">
                  <c:v>227.0</c:v>
                </c:pt>
                <c:pt idx="1388">
                  <c:v>227.0</c:v>
                </c:pt>
                <c:pt idx="1389">
                  <c:v>227.0</c:v>
                </c:pt>
                <c:pt idx="1390">
                  <c:v>227.0</c:v>
                </c:pt>
                <c:pt idx="1391">
                  <c:v>227.0</c:v>
                </c:pt>
                <c:pt idx="1392">
                  <c:v>227.0</c:v>
                </c:pt>
                <c:pt idx="1393">
                  <c:v>227.0</c:v>
                </c:pt>
                <c:pt idx="1394">
                  <c:v>227.0</c:v>
                </c:pt>
                <c:pt idx="1395">
                  <c:v>227.0</c:v>
                </c:pt>
                <c:pt idx="1396">
                  <c:v>227.0</c:v>
                </c:pt>
                <c:pt idx="1397">
                  <c:v>227.0</c:v>
                </c:pt>
                <c:pt idx="1398">
                  <c:v>227.0</c:v>
                </c:pt>
                <c:pt idx="1399">
                  <c:v>227.0</c:v>
                </c:pt>
                <c:pt idx="1400">
                  <c:v>227.0</c:v>
                </c:pt>
                <c:pt idx="1401">
                  <c:v>227.0</c:v>
                </c:pt>
                <c:pt idx="1402">
                  <c:v>227.0</c:v>
                </c:pt>
                <c:pt idx="1403">
                  <c:v>227.0</c:v>
                </c:pt>
                <c:pt idx="1404">
                  <c:v>227.0</c:v>
                </c:pt>
                <c:pt idx="1405">
                  <c:v>227.0</c:v>
                </c:pt>
                <c:pt idx="1406">
                  <c:v>227.0</c:v>
                </c:pt>
                <c:pt idx="1407">
                  <c:v>227.0</c:v>
                </c:pt>
                <c:pt idx="1408">
                  <c:v>227.0</c:v>
                </c:pt>
                <c:pt idx="1409">
                  <c:v>227.0</c:v>
                </c:pt>
                <c:pt idx="1410">
                  <c:v>227.0</c:v>
                </c:pt>
                <c:pt idx="1411">
                  <c:v>227.0</c:v>
                </c:pt>
                <c:pt idx="1412">
                  <c:v>227.0</c:v>
                </c:pt>
                <c:pt idx="1413">
                  <c:v>227.0</c:v>
                </c:pt>
                <c:pt idx="1414">
                  <c:v>227.0</c:v>
                </c:pt>
                <c:pt idx="1415">
                  <c:v>228.0</c:v>
                </c:pt>
                <c:pt idx="1416">
                  <c:v>228.0</c:v>
                </c:pt>
                <c:pt idx="1417">
                  <c:v>228.0</c:v>
                </c:pt>
                <c:pt idx="1418">
                  <c:v>229.0</c:v>
                </c:pt>
                <c:pt idx="1419">
                  <c:v>229.0</c:v>
                </c:pt>
                <c:pt idx="1420">
                  <c:v>229.0</c:v>
                </c:pt>
                <c:pt idx="1421">
                  <c:v>229.0</c:v>
                </c:pt>
                <c:pt idx="1422">
                  <c:v>229.0</c:v>
                </c:pt>
                <c:pt idx="1423">
                  <c:v>229.0</c:v>
                </c:pt>
                <c:pt idx="1424">
                  <c:v>229.0</c:v>
                </c:pt>
                <c:pt idx="1425">
                  <c:v>229.0</c:v>
                </c:pt>
                <c:pt idx="1426">
                  <c:v>229.0</c:v>
                </c:pt>
                <c:pt idx="1427">
                  <c:v>229.0</c:v>
                </c:pt>
                <c:pt idx="1428">
                  <c:v>229.0</c:v>
                </c:pt>
                <c:pt idx="1429">
                  <c:v>229.0</c:v>
                </c:pt>
                <c:pt idx="1430">
                  <c:v>229.0</c:v>
                </c:pt>
                <c:pt idx="1431">
                  <c:v>229.0</c:v>
                </c:pt>
                <c:pt idx="1432">
                  <c:v>229.0</c:v>
                </c:pt>
                <c:pt idx="1433">
                  <c:v>229.0</c:v>
                </c:pt>
                <c:pt idx="1434">
                  <c:v>229.0</c:v>
                </c:pt>
                <c:pt idx="1435">
                  <c:v>230.0</c:v>
                </c:pt>
                <c:pt idx="1436">
                  <c:v>230.0</c:v>
                </c:pt>
                <c:pt idx="1437">
                  <c:v>230.0</c:v>
                </c:pt>
                <c:pt idx="1438">
                  <c:v>230.0</c:v>
                </c:pt>
                <c:pt idx="1439">
                  <c:v>230.0</c:v>
                </c:pt>
                <c:pt idx="1440">
                  <c:v>230.0</c:v>
                </c:pt>
                <c:pt idx="1441">
                  <c:v>230.0</c:v>
                </c:pt>
                <c:pt idx="1442">
                  <c:v>230.0</c:v>
                </c:pt>
                <c:pt idx="1443">
                  <c:v>230.0</c:v>
                </c:pt>
                <c:pt idx="1444">
                  <c:v>230.0</c:v>
                </c:pt>
                <c:pt idx="1445">
                  <c:v>230.0</c:v>
                </c:pt>
                <c:pt idx="1446">
                  <c:v>230.0</c:v>
                </c:pt>
                <c:pt idx="1447">
                  <c:v>230.0</c:v>
                </c:pt>
                <c:pt idx="1448">
                  <c:v>231.0</c:v>
                </c:pt>
                <c:pt idx="1449">
                  <c:v>231.0</c:v>
                </c:pt>
                <c:pt idx="1450">
                  <c:v>231.0</c:v>
                </c:pt>
                <c:pt idx="1451">
                  <c:v>231.0</c:v>
                </c:pt>
                <c:pt idx="1452">
                  <c:v>231.0</c:v>
                </c:pt>
                <c:pt idx="1453">
                  <c:v>232.0</c:v>
                </c:pt>
                <c:pt idx="1454">
                  <c:v>232.0</c:v>
                </c:pt>
                <c:pt idx="1455">
                  <c:v>232.0</c:v>
                </c:pt>
                <c:pt idx="1456">
                  <c:v>232.0</c:v>
                </c:pt>
                <c:pt idx="1457">
                  <c:v>232.0</c:v>
                </c:pt>
                <c:pt idx="1458">
                  <c:v>232.0</c:v>
                </c:pt>
                <c:pt idx="1459">
                  <c:v>232.0</c:v>
                </c:pt>
                <c:pt idx="1460">
                  <c:v>232.0</c:v>
                </c:pt>
                <c:pt idx="1461">
                  <c:v>232.0</c:v>
                </c:pt>
                <c:pt idx="1462">
                  <c:v>232.0</c:v>
                </c:pt>
                <c:pt idx="1463">
                  <c:v>232.0</c:v>
                </c:pt>
                <c:pt idx="1464">
                  <c:v>232.0</c:v>
                </c:pt>
                <c:pt idx="1465">
                  <c:v>232.0</c:v>
                </c:pt>
                <c:pt idx="1466">
                  <c:v>233.0</c:v>
                </c:pt>
                <c:pt idx="1467">
                  <c:v>233.0</c:v>
                </c:pt>
                <c:pt idx="1468">
                  <c:v>234.0</c:v>
                </c:pt>
                <c:pt idx="1469">
                  <c:v>234.0</c:v>
                </c:pt>
                <c:pt idx="1470">
                  <c:v>234.0</c:v>
                </c:pt>
                <c:pt idx="1471">
                  <c:v>234.0</c:v>
                </c:pt>
                <c:pt idx="1472">
                  <c:v>235.0</c:v>
                </c:pt>
                <c:pt idx="1473">
                  <c:v>236.0</c:v>
                </c:pt>
                <c:pt idx="1474">
                  <c:v>237.0</c:v>
                </c:pt>
                <c:pt idx="1475">
                  <c:v>237.0</c:v>
                </c:pt>
                <c:pt idx="1476">
                  <c:v>237.0</c:v>
                </c:pt>
                <c:pt idx="1477">
                  <c:v>237.0</c:v>
                </c:pt>
                <c:pt idx="1478">
                  <c:v>237.0</c:v>
                </c:pt>
                <c:pt idx="1479">
                  <c:v>237.0</c:v>
                </c:pt>
                <c:pt idx="1480">
                  <c:v>237.0</c:v>
                </c:pt>
                <c:pt idx="1481">
                  <c:v>237.0</c:v>
                </c:pt>
                <c:pt idx="1482">
                  <c:v>238.0</c:v>
                </c:pt>
                <c:pt idx="1483">
                  <c:v>238.0</c:v>
                </c:pt>
                <c:pt idx="1484">
                  <c:v>238.0</c:v>
                </c:pt>
                <c:pt idx="1485">
                  <c:v>238.0</c:v>
                </c:pt>
                <c:pt idx="1486">
                  <c:v>238.0</c:v>
                </c:pt>
                <c:pt idx="1487">
                  <c:v>238.0</c:v>
                </c:pt>
                <c:pt idx="1488">
                  <c:v>238.0</c:v>
                </c:pt>
                <c:pt idx="1489">
                  <c:v>238.0</c:v>
                </c:pt>
                <c:pt idx="1490">
                  <c:v>238.0</c:v>
                </c:pt>
                <c:pt idx="1491">
                  <c:v>238.0</c:v>
                </c:pt>
                <c:pt idx="1492">
                  <c:v>238.0</c:v>
                </c:pt>
                <c:pt idx="1493">
                  <c:v>238.0</c:v>
                </c:pt>
                <c:pt idx="1494">
                  <c:v>238.0</c:v>
                </c:pt>
                <c:pt idx="1495">
                  <c:v>238.0</c:v>
                </c:pt>
                <c:pt idx="1496">
                  <c:v>238.0</c:v>
                </c:pt>
                <c:pt idx="1497">
                  <c:v>238.0</c:v>
                </c:pt>
                <c:pt idx="1498">
                  <c:v>238.0</c:v>
                </c:pt>
                <c:pt idx="1499">
                  <c:v>238.0</c:v>
                </c:pt>
                <c:pt idx="1500">
                  <c:v>238.0</c:v>
                </c:pt>
                <c:pt idx="1501">
                  <c:v>238.0</c:v>
                </c:pt>
                <c:pt idx="1502">
                  <c:v>238.0</c:v>
                </c:pt>
                <c:pt idx="1503">
                  <c:v>238.0</c:v>
                </c:pt>
                <c:pt idx="1504">
                  <c:v>238.0</c:v>
                </c:pt>
                <c:pt idx="1505">
                  <c:v>238.0</c:v>
                </c:pt>
                <c:pt idx="1506">
                  <c:v>238.0</c:v>
                </c:pt>
                <c:pt idx="1507">
                  <c:v>238.0</c:v>
                </c:pt>
                <c:pt idx="1508">
                  <c:v>238.0</c:v>
                </c:pt>
                <c:pt idx="1509">
                  <c:v>238.0</c:v>
                </c:pt>
                <c:pt idx="1510">
                  <c:v>238.0</c:v>
                </c:pt>
                <c:pt idx="1511">
                  <c:v>238.0</c:v>
                </c:pt>
                <c:pt idx="1512">
                  <c:v>238.0</c:v>
                </c:pt>
                <c:pt idx="1513">
                  <c:v>239.0</c:v>
                </c:pt>
                <c:pt idx="1514">
                  <c:v>239.0</c:v>
                </c:pt>
                <c:pt idx="1515">
                  <c:v>239.0</c:v>
                </c:pt>
                <c:pt idx="1516">
                  <c:v>239.0</c:v>
                </c:pt>
                <c:pt idx="1517">
                  <c:v>239.0</c:v>
                </c:pt>
                <c:pt idx="1518">
                  <c:v>239.0</c:v>
                </c:pt>
                <c:pt idx="1519">
                  <c:v>239.0</c:v>
                </c:pt>
                <c:pt idx="1520">
                  <c:v>239.0</c:v>
                </c:pt>
                <c:pt idx="1521">
                  <c:v>239.0</c:v>
                </c:pt>
                <c:pt idx="1522">
                  <c:v>240.0</c:v>
                </c:pt>
                <c:pt idx="1523">
                  <c:v>240.0</c:v>
                </c:pt>
                <c:pt idx="1524">
                  <c:v>241.0</c:v>
                </c:pt>
                <c:pt idx="1525">
                  <c:v>241.0</c:v>
                </c:pt>
                <c:pt idx="1526">
                  <c:v>241.0</c:v>
                </c:pt>
                <c:pt idx="1527">
                  <c:v>241.0</c:v>
                </c:pt>
                <c:pt idx="1528">
                  <c:v>241.0</c:v>
                </c:pt>
                <c:pt idx="1529">
                  <c:v>241.0</c:v>
                </c:pt>
                <c:pt idx="1530">
                  <c:v>241.0</c:v>
                </c:pt>
                <c:pt idx="1531">
                  <c:v>241.0</c:v>
                </c:pt>
                <c:pt idx="1532">
                  <c:v>242.0</c:v>
                </c:pt>
                <c:pt idx="1533">
                  <c:v>243.0</c:v>
                </c:pt>
                <c:pt idx="1534">
                  <c:v>244.0</c:v>
                </c:pt>
                <c:pt idx="1535">
                  <c:v>244.0</c:v>
                </c:pt>
                <c:pt idx="1536">
                  <c:v>244.0</c:v>
                </c:pt>
                <c:pt idx="1537">
                  <c:v>244.0</c:v>
                </c:pt>
                <c:pt idx="1538">
                  <c:v>244.0</c:v>
                </c:pt>
                <c:pt idx="1539">
                  <c:v>244.0</c:v>
                </c:pt>
                <c:pt idx="1540">
                  <c:v>244.0</c:v>
                </c:pt>
                <c:pt idx="1541">
                  <c:v>244.0</c:v>
                </c:pt>
                <c:pt idx="1542">
                  <c:v>244.0</c:v>
                </c:pt>
                <c:pt idx="1543">
                  <c:v>245.0</c:v>
                </c:pt>
                <c:pt idx="1544">
                  <c:v>245.0</c:v>
                </c:pt>
                <c:pt idx="1545">
                  <c:v>246.0</c:v>
                </c:pt>
                <c:pt idx="1546">
                  <c:v>246.0</c:v>
                </c:pt>
                <c:pt idx="1547">
                  <c:v>246.0</c:v>
                </c:pt>
                <c:pt idx="1548">
                  <c:v>246.0</c:v>
                </c:pt>
                <c:pt idx="1549">
                  <c:v>246.0</c:v>
                </c:pt>
                <c:pt idx="1550">
                  <c:v>246.0</c:v>
                </c:pt>
                <c:pt idx="1551">
                  <c:v>246.0</c:v>
                </c:pt>
                <c:pt idx="1552">
                  <c:v>246.0</c:v>
                </c:pt>
                <c:pt idx="1553">
                  <c:v>246.0</c:v>
                </c:pt>
                <c:pt idx="1554">
                  <c:v>246.0</c:v>
                </c:pt>
                <c:pt idx="1555">
                  <c:v>246.0</c:v>
                </c:pt>
                <c:pt idx="1556">
                  <c:v>246.0</c:v>
                </c:pt>
                <c:pt idx="1557">
                  <c:v>247.0</c:v>
                </c:pt>
                <c:pt idx="1558">
                  <c:v>248.0</c:v>
                </c:pt>
                <c:pt idx="1559">
                  <c:v>249.0</c:v>
                </c:pt>
                <c:pt idx="1560">
                  <c:v>250.0</c:v>
                </c:pt>
                <c:pt idx="1561">
                  <c:v>251.0</c:v>
                </c:pt>
                <c:pt idx="1562">
                  <c:v>252.0</c:v>
                </c:pt>
                <c:pt idx="1563">
                  <c:v>253.0</c:v>
                </c:pt>
                <c:pt idx="1564">
                  <c:v>254.0</c:v>
                </c:pt>
                <c:pt idx="1565">
                  <c:v>254.0</c:v>
                </c:pt>
                <c:pt idx="1566">
                  <c:v>254.0</c:v>
                </c:pt>
                <c:pt idx="1567">
                  <c:v>254.0</c:v>
                </c:pt>
                <c:pt idx="1568">
                  <c:v>255.0</c:v>
                </c:pt>
                <c:pt idx="1569">
                  <c:v>255.0</c:v>
                </c:pt>
                <c:pt idx="1570">
                  <c:v>255.0</c:v>
                </c:pt>
                <c:pt idx="1571">
                  <c:v>255.0</c:v>
                </c:pt>
                <c:pt idx="1572">
                  <c:v>256.0</c:v>
                </c:pt>
                <c:pt idx="1573">
                  <c:v>257.0</c:v>
                </c:pt>
                <c:pt idx="1574">
                  <c:v>257.0</c:v>
                </c:pt>
                <c:pt idx="1575">
                  <c:v>257.0</c:v>
                </c:pt>
                <c:pt idx="1576">
                  <c:v>257.0</c:v>
                </c:pt>
                <c:pt idx="1577">
                  <c:v>257.0</c:v>
                </c:pt>
                <c:pt idx="1578">
                  <c:v>258.0</c:v>
                </c:pt>
                <c:pt idx="1579">
                  <c:v>259.0</c:v>
                </c:pt>
                <c:pt idx="1580">
                  <c:v>259.0</c:v>
                </c:pt>
                <c:pt idx="1581">
                  <c:v>259.0</c:v>
                </c:pt>
                <c:pt idx="1582">
                  <c:v>259.0</c:v>
                </c:pt>
                <c:pt idx="1583">
                  <c:v>259.0</c:v>
                </c:pt>
                <c:pt idx="1584">
                  <c:v>259.0</c:v>
                </c:pt>
                <c:pt idx="1585">
                  <c:v>259.0</c:v>
                </c:pt>
                <c:pt idx="1586">
                  <c:v>260.0</c:v>
                </c:pt>
                <c:pt idx="1587">
                  <c:v>260.0</c:v>
                </c:pt>
                <c:pt idx="1588">
                  <c:v>261.0</c:v>
                </c:pt>
                <c:pt idx="1589">
                  <c:v>261.0</c:v>
                </c:pt>
                <c:pt idx="1590">
                  <c:v>262.0</c:v>
                </c:pt>
                <c:pt idx="1591">
                  <c:v>262.0</c:v>
                </c:pt>
                <c:pt idx="1592">
                  <c:v>262.0</c:v>
                </c:pt>
                <c:pt idx="1593">
                  <c:v>262.0</c:v>
                </c:pt>
                <c:pt idx="1594">
                  <c:v>262.0</c:v>
                </c:pt>
                <c:pt idx="1595">
                  <c:v>263.0</c:v>
                </c:pt>
                <c:pt idx="1596">
                  <c:v>263.0</c:v>
                </c:pt>
                <c:pt idx="1597">
                  <c:v>263.0</c:v>
                </c:pt>
                <c:pt idx="1598">
                  <c:v>263.0</c:v>
                </c:pt>
                <c:pt idx="1599">
                  <c:v>263.0</c:v>
                </c:pt>
                <c:pt idx="1600">
                  <c:v>263.0</c:v>
                </c:pt>
                <c:pt idx="1601">
                  <c:v>264.0</c:v>
                </c:pt>
                <c:pt idx="1602">
                  <c:v>264.0</c:v>
                </c:pt>
                <c:pt idx="1603">
                  <c:v>264.0</c:v>
                </c:pt>
                <c:pt idx="1604">
                  <c:v>264.0</c:v>
                </c:pt>
                <c:pt idx="1605">
                  <c:v>264.0</c:v>
                </c:pt>
                <c:pt idx="1606">
                  <c:v>264.0</c:v>
                </c:pt>
                <c:pt idx="1607">
                  <c:v>264.0</c:v>
                </c:pt>
                <c:pt idx="1608">
                  <c:v>264.0</c:v>
                </c:pt>
                <c:pt idx="1609">
                  <c:v>264.0</c:v>
                </c:pt>
                <c:pt idx="1610">
                  <c:v>265.0</c:v>
                </c:pt>
                <c:pt idx="1611">
                  <c:v>265.0</c:v>
                </c:pt>
                <c:pt idx="1612">
                  <c:v>265.0</c:v>
                </c:pt>
                <c:pt idx="1613">
                  <c:v>265.0</c:v>
                </c:pt>
                <c:pt idx="1614">
                  <c:v>265.0</c:v>
                </c:pt>
                <c:pt idx="1615">
                  <c:v>265.0</c:v>
                </c:pt>
                <c:pt idx="1616">
                  <c:v>265.0</c:v>
                </c:pt>
                <c:pt idx="1617">
                  <c:v>265.0</c:v>
                </c:pt>
                <c:pt idx="1618">
                  <c:v>266.0</c:v>
                </c:pt>
                <c:pt idx="1619">
                  <c:v>267.0</c:v>
                </c:pt>
                <c:pt idx="1620">
                  <c:v>267.0</c:v>
                </c:pt>
                <c:pt idx="1621">
                  <c:v>267.0</c:v>
                </c:pt>
                <c:pt idx="1622">
                  <c:v>267.0</c:v>
                </c:pt>
                <c:pt idx="1623">
                  <c:v>267.0</c:v>
                </c:pt>
                <c:pt idx="1624">
                  <c:v>267.0</c:v>
                </c:pt>
                <c:pt idx="1625">
                  <c:v>267.0</c:v>
                </c:pt>
                <c:pt idx="1626">
                  <c:v>267.0</c:v>
                </c:pt>
                <c:pt idx="1627">
                  <c:v>267.0</c:v>
                </c:pt>
                <c:pt idx="1628">
                  <c:v>267.0</c:v>
                </c:pt>
                <c:pt idx="1629">
                  <c:v>267.0</c:v>
                </c:pt>
                <c:pt idx="1630">
                  <c:v>267.0</c:v>
                </c:pt>
                <c:pt idx="1631">
                  <c:v>268.0</c:v>
                </c:pt>
                <c:pt idx="1632">
                  <c:v>269.0</c:v>
                </c:pt>
                <c:pt idx="1633">
                  <c:v>269.0</c:v>
                </c:pt>
                <c:pt idx="1634">
                  <c:v>269.0</c:v>
                </c:pt>
                <c:pt idx="1635">
                  <c:v>269.0</c:v>
                </c:pt>
                <c:pt idx="1636">
                  <c:v>269.0</c:v>
                </c:pt>
                <c:pt idx="1637">
                  <c:v>269.0</c:v>
                </c:pt>
                <c:pt idx="1638">
                  <c:v>269.0</c:v>
                </c:pt>
                <c:pt idx="1639">
                  <c:v>269.0</c:v>
                </c:pt>
                <c:pt idx="1640">
                  <c:v>270.0</c:v>
                </c:pt>
                <c:pt idx="1641">
                  <c:v>270.0</c:v>
                </c:pt>
                <c:pt idx="1642">
                  <c:v>271.0</c:v>
                </c:pt>
                <c:pt idx="1643">
                  <c:v>271.0</c:v>
                </c:pt>
                <c:pt idx="1644">
                  <c:v>271.0</c:v>
                </c:pt>
                <c:pt idx="1645">
                  <c:v>271.0</c:v>
                </c:pt>
                <c:pt idx="1646">
                  <c:v>271.0</c:v>
                </c:pt>
                <c:pt idx="1647">
                  <c:v>271.0</c:v>
                </c:pt>
                <c:pt idx="1648">
                  <c:v>271.0</c:v>
                </c:pt>
                <c:pt idx="1649">
                  <c:v>271.0</c:v>
                </c:pt>
                <c:pt idx="1650">
                  <c:v>271.0</c:v>
                </c:pt>
                <c:pt idx="1651">
                  <c:v>271.0</c:v>
                </c:pt>
                <c:pt idx="1652">
                  <c:v>272.0</c:v>
                </c:pt>
                <c:pt idx="1653">
                  <c:v>272.0</c:v>
                </c:pt>
                <c:pt idx="1654">
                  <c:v>272.0</c:v>
                </c:pt>
                <c:pt idx="1655">
                  <c:v>272.0</c:v>
                </c:pt>
                <c:pt idx="1656">
                  <c:v>272.0</c:v>
                </c:pt>
                <c:pt idx="1657">
                  <c:v>272.0</c:v>
                </c:pt>
                <c:pt idx="1658">
                  <c:v>272.0</c:v>
                </c:pt>
                <c:pt idx="1659">
                  <c:v>272.0</c:v>
                </c:pt>
                <c:pt idx="1660">
                  <c:v>272.0</c:v>
                </c:pt>
                <c:pt idx="1661">
                  <c:v>272.0</c:v>
                </c:pt>
                <c:pt idx="1662">
                  <c:v>272.0</c:v>
                </c:pt>
                <c:pt idx="1663">
                  <c:v>272.0</c:v>
                </c:pt>
                <c:pt idx="1664">
                  <c:v>272.0</c:v>
                </c:pt>
                <c:pt idx="1665">
                  <c:v>272.0</c:v>
                </c:pt>
                <c:pt idx="1666">
                  <c:v>272.0</c:v>
                </c:pt>
                <c:pt idx="1667">
                  <c:v>272.0</c:v>
                </c:pt>
                <c:pt idx="1668">
                  <c:v>272.0</c:v>
                </c:pt>
                <c:pt idx="1669">
                  <c:v>272.0</c:v>
                </c:pt>
                <c:pt idx="1670">
                  <c:v>272.0</c:v>
                </c:pt>
                <c:pt idx="1671">
                  <c:v>272.0</c:v>
                </c:pt>
                <c:pt idx="1672">
                  <c:v>272.0</c:v>
                </c:pt>
                <c:pt idx="1673">
                  <c:v>272.0</c:v>
                </c:pt>
                <c:pt idx="1674">
                  <c:v>272.0</c:v>
                </c:pt>
                <c:pt idx="1675">
                  <c:v>272.0</c:v>
                </c:pt>
                <c:pt idx="1676">
                  <c:v>272.0</c:v>
                </c:pt>
                <c:pt idx="1677">
                  <c:v>272.0</c:v>
                </c:pt>
                <c:pt idx="1678">
                  <c:v>272.0</c:v>
                </c:pt>
                <c:pt idx="1679">
                  <c:v>272.0</c:v>
                </c:pt>
                <c:pt idx="1680">
                  <c:v>273.0</c:v>
                </c:pt>
                <c:pt idx="1681">
                  <c:v>274.0</c:v>
                </c:pt>
                <c:pt idx="1682">
                  <c:v>275.0</c:v>
                </c:pt>
                <c:pt idx="1683">
                  <c:v>276.0</c:v>
                </c:pt>
                <c:pt idx="1684">
                  <c:v>277.0</c:v>
                </c:pt>
                <c:pt idx="1685">
                  <c:v>277.0</c:v>
                </c:pt>
                <c:pt idx="1686">
                  <c:v>277.0</c:v>
                </c:pt>
                <c:pt idx="1687">
                  <c:v>277.0</c:v>
                </c:pt>
                <c:pt idx="1688">
                  <c:v>277.0</c:v>
                </c:pt>
                <c:pt idx="1689">
                  <c:v>278.0</c:v>
                </c:pt>
                <c:pt idx="1690">
                  <c:v>279.0</c:v>
                </c:pt>
                <c:pt idx="1691">
                  <c:v>279.0</c:v>
                </c:pt>
                <c:pt idx="1692">
                  <c:v>279.0</c:v>
                </c:pt>
                <c:pt idx="1693">
                  <c:v>279.0</c:v>
                </c:pt>
                <c:pt idx="1694">
                  <c:v>279.0</c:v>
                </c:pt>
                <c:pt idx="1695">
                  <c:v>279.0</c:v>
                </c:pt>
                <c:pt idx="1696">
                  <c:v>279.0</c:v>
                </c:pt>
                <c:pt idx="1697">
                  <c:v>279.0</c:v>
                </c:pt>
                <c:pt idx="1698">
                  <c:v>279.0</c:v>
                </c:pt>
                <c:pt idx="1699">
                  <c:v>279.0</c:v>
                </c:pt>
                <c:pt idx="1700">
                  <c:v>279.0</c:v>
                </c:pt>
                <c:pt idx="1701">
                  <c:v>280.0</c:v>
                </c:pt>
                <c:pt idx="1702">
                  <c:v>280.0</c:v>
                </c:pt>
                <c:pt idx="1703">
                  <c:v>280.0</c:v>
                </c:pt>
                <c:pt idx="1704">
                  <c:v>280.0</c:v>
                </c:pt>
                <c:pt idx="1705">
                  <c:v>280.0</c:v>
                </c:pt>
                <c:pt idx="1706">
                  <c:v>280.0</c:v>
                </c:pt>
                <c:pt idx="1707">
                  <c:v>280.0</c:v>
                </c:pt>
                <c:pt idx="1708">
                  <c:v>280.0</c:v>
                </c:pt>
                <c:pt idx="1709">
                  <c:v>280.0</c:v>
                </c:pt>
                <c:pt idx="1710">
                  <c:v>280.0</c:v>
                </c:pt>
                <c:pt idx="1711">
                  <c:v>280.0</c:v>
                </c:pt>
                <c:pt idx="1712">
                  <c:v>280.0</c:v>
                </c:pt>
                <c:pt idx="1713">
                  <c:v>280.0</c:v>
                </c:pt>
                <c:pt idx="1714">
                  <c:v>280.0</c:v>
                </c:pt>
                <c:pt idx="1715">
                  <c:v>280.0</c:v>
                </c:pt>
                <c:pt idx="1716">
                  <c:v>280.0</c:v>
                </c:pt>
                <c:pt idx="1717">
                  <c:v>280.0</c:v>
                </c:pt>
                <c:pt idx="1718">
                  <c:v>280.0</c:v>
                </c:pt>
                <c:pt idx="1719">
                  <c:v>280.0</c:v>
                </c:pt>
                <c:pt idx="1720">
                  <c:v>280.0</c:v>
                </c:pt>
                <c:pt idx="1721">
                  <c:v>280.0</c:v>
                </c:pt>
                <c:pt idx="1722">
                  <c:v>280.0</c:v>
                </c:pt>
                <c:pt idx="1723">
                  <c:v>280.0</c:v>
                </c:pt>
                <c:pt idx="1724">
                  <c:v>280.0</c:v>
                </c:pt>
                <c:pt idx="1725">
                  <c:v>280.0</c:v>
                </c:pt>
                <c:pt idx="1726">
                  <c:v>280.0</c:v>
                </c:pt>
                <c:pt idx="1727">
                  <c:v>280.0</c:v>
                </c:pt>
                <c:pt idx="1728">
                  <c:v>280.0</c:v>
                </c:pt>
                <c:pt idx="1729">
                  <c:v>280.0</c:v>
                </c:pt>
                <c:pt idx="1730">
                  <c:v>280.0</c:v>
                </c:pt>
                <c:pt idx="1731">
                  <c:v>280.0</c:v>
                </c:pt>
                <c:pt idx="1732">
                  <c:v>280.0</c:v>
                </c:pt>
                <c:pt idx="1733">
                  <c:v>281.0</c:v>
                </c:pt>
                <c:pt idx="1734">
                  <c:v>282.0</c:v>
                </c:pt>
                <c:pt idx="1735">
                  <c:v>283.0</c:v>
                </c:pt>
                <c:pt idx="1736">
                  <c:v>284.0</c:v>
                </c:pt>
                <c:pt idx="1737">
                  <c:v>284.0</c:v>
                </c:pt>
                <c:pt idx="1738">
                  <c:v>284.0</c:v>
                </c:pt>
                <c:pt idx="1739">
                  <c:v>284.0</c:v>
                </c:pt>
                <c:pt idx="1740">
                  <c:v>284.0</c:v>
                </c:pt>
                <c:pt idx="1741">
                  <c:v>284.0</c:v>
                </c:pt>
                <c:pt idx="1742">
                  <c:v>284.0</c:v>
                </c:pt>
                <c:pt idx="1743">
                  <c:v>284.0</c:v>
                </c:pt>
                <c:pt idx="1744">
                  <c:v>284.0</c:v>
                </c:pt>
                <c:pt idx="1745">
                  <c:v>284.0</c:v>
                </c:pt>
                <c:pt idx="1746">
                  <c:v>285.0</c:v>
                </c:pt>
                <c:pt idx="1747">
                  <c:v>285.0</c:v>
                </c:pt>
                <c:pt idx="1748">
                  <c:v>285.0</c:v>
                </c:pt>
                <c:pt idx="1749">
                  <c:v>285.0</c:v>
                </c:pt>
                <c:pt idx="1750">
                  <c:v>286.0</c:v>
                </c:pt>
                <c:pt idx="1751">
                  <c:v>286.0</c:v>
                </c:pt>
                <c:pt idx="1752">
                  <c:v>286.0</c:v>
                </c:pt>
                <c:pt idx="1753">
                  <c:v>286.0</c:v>
                </c:pt>
                <c:pt idx="1754">
                  <c:v>286.0</c:v>
                </c:pt>
                <c:pt idx="1755">
                  <c:v>286.0</c:v>
                </c:pt>
                <c:pt idx="1756">
                  <c:v>286.0</c:v>
                </c:pt>
                <c:pt idx="1757">
                  <c:v>286.0</c:v>
                </c:pt>
                <c:pt idx="1758">
                  <c:v>286.0</c:v>
                </c:pt>
                <c:pt idx="1759">
                  <c:v>286.0</c:v>
                </c:pt>
                <c:pt idx="1760">
                  <c:v>286.0</c:v>
                </c:pt>
                <c:pt idx="1761">
                  <c:v>286.0</c:v>
                </c:pt>
                <c:pt idx="1762">
                  <c:v>286.0</c:v>
                </c:pt>
                <c:pt idx="1763">
                  <c:v>286.0</c:v>
                </c:pt>
                <c:pt idx="1764">
                  <c:v>286.0</c:v>
                </c:pt>
                <c:pt idx="1765">
                  <c:v>286.0</c:v>
                </c:pt>
                <c:pt idx="1766">
                  <c:v>286.0</c:v>
                </c:pt>
                <c:pt idx="1767">
                  <c:v>286.0</c:v>
                </c:pt>
                <c:pt idx="1768">
                  <c:v>286.0</c:v>
                </c:pt>
                <c:pt idx="1769">
                  <c:v>286.0</c:v>
                </c:pt>
                <c:pt idx="1770">
                  <c:v>286.0</c:v>
                </c:pt>
                <c:pt idx="1771">
                  <c:v>286.0</c:v>
                </c:pt>
                <c:pt idx="1772">
                  <c:v>286.0</c:v>
                </c:pt>
                <c:pt idx="1773">
                  <c:v>287.0</c:v>
                </c:pt>
                <c:pt idx="1774">
                  <c:v>288.0</c:v>
                </c:pt>
                <c:pt idx="1775">
                  <c:v>289.0</c:v>
                </c:pt>
                <c:pt idx="1776">
                  <c:v>289.0</c:v>
                </c:pt>
                <c:pt idx="1777">
                  <c:v>289.0</c:v>
                </c:pt>
                <c:pt idx="1778">
                  <c:v>289.0</c:v>
                </c:pt>
                <c:pt idx="1779">
                  <c:v>289.0</c:v>
                </c:pt>
                <c:pt idx="1780">
                  <c:v>289.0</c:v>
                </c:pt>
                <c:pt idx="1781">
                  <c:v>289.0</c:v>
                </c:pt>
                <c:pt idx="1782">
                  <c:v>289.0</c:v>
                </c:pt>
                <c:pt idx="1783">
                  <c:v>289.0</c:v>
                </c:pt>
                <c:pt idx="1784">
                  <c:v>289.0</c:v>
                </c:pt>
                <c:pt idx="1785">
                  <c:v>289.0</c:v>
                </c:pt>
                <c:pt idx="1786">
                  <c:v>289.0</c:v>
                </c:pt>
                <c:pt idx="1787">
                  <c:v>289.0</c:v>
                </c:pt>
                <c:pt idx="1788">
                  <c:v>290.0</c:v>
                </c:pt>
                <c:pt idx="1789">
                  <c:v>291.0</c:v>
                </c:pt>
                <c:pt idx="1790">
                  <c:v>292.0</c:v>
                </c:pt>
                <c:pt idx="1791">
                  <c:v>292.0</c:v>
                </c:pt>
                <c:pt idx="1792">
                  <c:v>292.0</c:v>
                </c:pt>
                <c:pt idx="1793">
                  <c:v>292.0</c:v>
                </c:pt>
                <c:pt idx="1794">
                  <c:v>292.0</c:v>
                </c:pt>
                <c:pt idx="1795">
                  <c:v>292.0</c:v>
                </c:pt>
                <c:pt idx="1796">
                  <c:v>292.0</c:v>
                </c:pt>
                <c:pt idx="1797">
                  <c:v>293.0</c:v>
                </c:pt>
                <c:pt idx="1798">
                  <c:v>293.0</c:v>
                </c:pt>
                <c:pt idx="1799">
                  <c:v>294.0</c:v>
                </c:pt>
                <c:pt idx="1800">
                  <c:v>294.0</c:v>
                </c:pt>
                <c:pt idx="1801">
                  <c:v>294.0</c:v>
                </c:pt>
                <c:pt idx="1802">
                  <c:v>294.0</c:v>
                </c:pt>
                <c:pt idx="1803">
                  <c:v>294.0</c:v>
                </c:pt>
                <c:pt idx="1804">
                  <c:v>294.0</c:v>
                </c:pt>
                <c:pt idx="1805">
                  <c:v>294.0</c:v>
                </c:pt>
                <c:pt idx="1806">
                  <c:v>294.0</c:v>
                </c:pt>
                <c:pt idx="1807">
                  <c:v>294.0</c:v>
                </c:pt>
                <c:pt idx="1808">
                  <c:v>295.0</c:v>
                </c:pt>
                <c:pt idx="1809">
                  <c:v>296.0</c:v>
                </c:pt>
                <c:pt idx="1810">
                  <c:v>296.0</c:v>
                </c:pt>
                <c:pt idx="1811">
                  <c:v>296.0</c:v>
                </c:pt>
                <c:pt idx="1812">
                  <c:v>296.0</c:v>
                </c:pt>
                <c:pt idx="1813">
                  <c:v>296.0</c:v>
                </c:pt>
                <c:pt idx="1814">
                  <c:v>296.0</c:v>
                </c:pt>
                <c:pt idx="1815">
                  <c:v>296.0</c:v>
                </c:pt>
                <c:pt idx="1816">
                  <c:v>296.0</c:v>
                </c:pt>
                <c:pt idx="1817">
                  <c:v>297.0</c:v>
                </c:pt>
                <c:pt idx="1818">
                  <c:v>298.0</c:v>
                </c:pt>
                <c:pt idx="1819">
                  <c:v>298.0</c:v>
                </c:pt>
                <c:pt idx="1820">
                  <c:v>298.0</c:v>
                </c:pt>
                <c:pt idx="1821">
                  <c:v>299.0</c:v>
                </c:pt>
                <c:pt idx="1822">
                  <c:v>299.0</c:v>
                </c:pt>
                <c:pt idx="1823">
                  <c:v>299.0</c:v>
                </c:pt>
                <c:pt idx="1824">
                  <c:v>299.0</c:v>
                </c:pt>
                <c:pt idx="1825">
                  <c:v>299.0</c:v>
                </c:pt>
                <c:pt idx="1826">
                  <c:v>299.0</c:v>
                </c:pt>
                <c:pt idx="1827">
                  <c:v>299.0</c:v>
                </c:pt>
                <c:pt idx="1828">
                  <c:v>299.0</c:v>
                </c:pt>
                <c:pt idx="1829">
                  <c:v>299.0</c:v>
                </c:pt>
                <c:pt idx="1830">
                  <c:v>299.0</c:v>
                </c:pt>
                <c:pt idx="1831">
                  <c:v>300.0</c:v>
                </c:pt>
                <c:pt idx="1832">
                  <c:v>300.0</c:v>
                </c:pt>
                <c:pt idx="1833">
                  <c:v>300.0</c:v>
                </c:pt>
                <c:pt idx="1834">
                  <c:v>300.0</c:v>
                </c:pt>
                <c:pt idx="1835">
                  <c:v>300.0</c:v>
                </c:pt>
                <c:pt idx="1836">
                  <c:v>300.0</c:v>
                </c:pt>
                <c:pt idx="1837">
                  <c:v>300.0</c:v>
                </c:pt>
                <c:pt idx="1838">
                  <c:v>300.0</c:v>
                </c:pt>
                <c:pt idx="1839">
                  <c:v>300.0</c:v>
                </c:pt>
                <c:pt idx="1840">
                  <c:v>300.0</c:v>
                </c:pt>
                <c:pt idx="1841">
                  <c:v>300.0</c:v>
                </c:pt>
                <c:pt idx="1842">
                  <c:v>301.0</c:v>
                </c:pt>
                <c:pt idx="1843">
                  <c:v>301.0</c:v>
                </c:pt>
                <c:pt idx="1844">
                  <c:v>301.0</c:v>
                </c:pt>
                <c:pt idx="1845">
                  <c:v>301.0</c:v>
                </c:pt>
                <c:pt idx="1846">
                  <c:v>301.0</c:v>
                </c:pt>
                <c:pt idx="1847">
                  <c:v>301.0</c:v>
                </c:pt>
                <c:pt idx="1848">
                  <c:v>301.0</c:v>
                </c:pt>
                <c:pt idx="1849">
                  <c:v>301.0</c:v>
                </c:pt>
                <c:pt idx="1850">
                  <c:v>301.0</c:v>
                </c:pt>
                <c:pt idx="1851">
                  <c:v>301.0</c:v>
                </c:pt>
                <c:pt idx="1852">
                  <c:v>301.0</c:v>
                </c:pt>
                <c:pt idx="1853">
                  <c:v>301.0</c:v>
                </c:pt>
                <c:pt idx="1854">
                  <c:v>301.0</c:v>
                </c:pt>
                <c:pt idx="1855">
                  <c:v>301.0</c:v>
                </c:pt>
                <c:pt idx="1856">
                  <c:v>301.0</c:v>
                </c:pt>
                <c:pt idx="1857">
                  <c:v>301.0</c:v>
                </c:pt>
                <c:pt idx="1858">
                  <c:v>301.0</c:v>
                </c:pt>
                <c:pt idx="1859">
                  <c:v>301.0</c:v>
                </c:pt>
                <c:pt idx="1860">
                  <c:v>301.0</c:v>
                </c:pt>
                <c:pt idx="1861">
                  <c:v>301.0</c:v>
                </c:pt>
                <c:pt idx="1862">
                  <c:v>302.0</c:v>
                </c:pt>
                <c:pt idx="1863">
                  <c:v>303.0</c:v>
                </c:pt>
                <c:pt idx="1864">
                  <c:v>304.0</c:v>
                </c:pt>
                <c:pt idx="1865">
                  <c:v>305.0</c:v>
                </c:pt>
                <c:pt idx="1866">
                  <c:v>305.0</c:v>
                </c:pt>
                <c:pt idx="1867">
                  <c:v>305.0</c:v>
                </c:pt>
                <c:pt idx="1868">
                  <c:v>306.0</c:v>
                </c:pt>
                <c:pt idx="1869">
                  <c:v>307.0</c:v>
                </c:pt>
                <c:pt idx="1870">
                  <c:v>307.0</c:v>
                </c:pt>
                <c:pt idx="1871">
                  <c:v>307.0</c:v>
                </c:pt>
                <c:pt idx="1872">
                  <c:v>307.0</c:v>
                </c:pt>
                <c:pt idx="1873">
                  <c:v>307.0</c:v>
                </c:pt>
                <c:pt idx="1874">
                  <c:v>307.0</c:v>
                </c:pt>
                <c:pt idx="1875">
                  <c:v>308.0</c:v>
                </c:pt>
                <c:pt idx="1876">
                  <c:v>308.0</c:v>
                </c:pt>
                <c:pt idx="1877">
                  <c:v>309.0</c:v>
                </c:pt>
                <c:pt idx="1878">
                  <c:v>309.0</c:v>
                </c:pt>
                <c:pt idx="1879">
                  <c:v>310.0</c:v>
                </c:pt>
                <c:pt idx="1880">
                  <c:v>310.0</c:v>
                </c:pt>
                <c:pt idx="1881">
                  <c:v>310.0</c:v>
                </c:pt>
                <c:pt idx="1882">
                  <c:v>310.0</c:v>
                </c:pt>
                <c:pt idx="1883">
                  <c:v>310.0</c:v>
                </c:pt>
                <c:pt idx="1884">
                  <c:v>310.0</c:v>
                </c:pt>
                <c:pt idx="1885">
                  <c:v>310.0</c:v>
                </c:pt>
                <c:pt idx="1886">
                  <c:v>310.0</c:v>
                </c:pt>
                <c:pt idx="1887">
                  <c:v>310.0</c:v>
                </c:pt>
                <c:pt idx="1888">
                  <c:v>310.0</c:v>
                </c:pt>
                <c:pt idx="1889">
                  <c:v>310.0</c:v>
                </c:pt>
                <c:pt idx="1890">
                  <c:v>310.0</c:v>
                </c:pt>
                <c:pt idx="1891">
                  <c:v>310.0</c:v>
                </c:pt>
                <c:pt idx="1892">
                  <c:v>310.0</c:v>
                </c:pt>
                <c:pt idx="1893">
                  <c:v>310.0</c:v>
                </c:pt>
                <c:pt idx="1894">
                  <c:v>310.0</c:v>
                </c:pt>
                <c:pt idx="1895">
                  <c:v>310.0</c:v>
                </c:pt>
                <c:pt idx="1896">
                  <c:v>310.0</c:v>
                </c:pt>
                <c:pt idx="1897">
                  <c:v>310.0</c:v>
                </c:pt>
                <c:pt idx="1898">
                  <c:v>310.0</c:v>
                </c:pt>
                <c:pt idx="1899">
                  <c:v>310.0</c:v>
                </c:pt>
                <c:pt idx="1900">
                  <c:v>310.0</c:v>
                </c:pt>
                <c:pt idx="1901">
                  <c:v>310.0</c:v>
                </c:pt>
                <c:pt idx="1902">
                  <c:v>310.0</c:v>
                </c:pt>
                <c:pt idx="1903">
                  <c:v>310.0</c:v>
                </c:pt>
                <c:pt idx="1904">
                  <c:v>310.0</c:v>
                </c:pt>
                <c:pt idx="1905">
                  <c:v>310.0</c:v>
                </c:pt>
                <c:pt idx="1906">
                  <c:v>310.0</c:v>
                </c:pt>
                <c:pt idx="1907">
                  <c:v>311.0</c:v>
                </c:pt>
                <c:pt idx="1908">
                  <c:v>311.0</c:v>
                </c:pt>
                <c:pt idx="1909">
                  <c:v>312.0</c:v>
                </c:pt>
                <c:pt idx="1910">
                  <c:v>313.0</c:v>
                </c:pt>
                <c:pt idx="1911">
                  <c:v>314.0</c:v>
                </c:pt>
                <c:pt idx="1912">
                  <c:v>314.0</c:v>
                </c:pt>
                <c:pt idx="1913">
                  <c:v>314.0</c:v>
                </c:pt>
                <c:pt idx="1914">
                  <c:v>314.0</c:v>
                </c:pt>
                <c:pt idx="1915">
                  <c:v>314.0</c:v>
                </c:pt>
                <c:pt idx="1916">
                  <c:v>314.0</c:v>
                </c:pt>
                <c:pt idx="1917">
                  <c:v>314.0</c:v>
                </c:pt>
                <c:pt idx="1918">
                  <c:v>314.0</c:v>
                </c:pt>
                <c:pt idx="1919">
                  <c:v>315.0</c:v>
                </c:pt>
                <c:pt idx="1920">
                  <c:v>315.0</c:v>
                </c:pt>
                <c:pt idx="1921">
                  <c:v>315.0</c:v>
                </c:pt>
                <c:pt idx="1922">
                  <c:v>315.0</c:v>
                </c:pt>
                <c:pt idx="1923">
                  <c:v>315.0</c:v>
                </c:pt>
                <c:pt idx="1924">
                  <c:v>315.0</c:v>
                </c:pt>
                <c:pt idx="1925">
                  <c:v>315.0</c:v>
                </c:pt>
                <c:pt idx="1926">
                  <c:v>315.0</c:v>
                </c:pt>
                <c:pt idx="1927">
                  <c:v>315.0</c:v>
                </c:pt>
                <c:pt idx="1928">
                  <c:v>315.0</c:v>
                </c:pt>
                <c:pt idx="1929">
                  <c:v>315.0</c:v>
                </c:pt>
                <c:pt idx="1930">
                  <c:v>315.0</c:v>
                </c:pt>
                <c:pt idx="1931">
                  <c:v>315.0</c:v>
                </c:pt>
                <c:pt idx="1932">
                  <c:v>315.0</c:v>
                </c:pt>
                <c:pt idx="1933">
                  <c:v>315.0</c:v>
                </c:pt>
                <c:pt idx="1934">
                  <c:v>316.0</c:v>
                </c:pt>
                <c:pt idx="1935">
                  <c:v>316.0</c:v>
                </c:pt>
                <c:pt idx="1936">
                  <c:v>316.0</c:v>
                </c:pt>
                <c:pt idx="1937">
                  <c:v>316.0</c:v>
                </c:pt>
                <c:pt idx="1938">
                  <c:v>316.0</c:v>
                </c:pt>
                <c:pt idx="1939">
                  <c:v>316.0</c:v>
                </c:pt>
                <c:pt idx="1940">
                  <c:v>316.0</c:v>
                </c:pt>
                <c:pt idx="1941">
                  <c:v>316.0</c:v>
                </c:pt>
                <c:pt idx="1942">
                  <c:v>316.0</c:v>
                </c:pt>
                <c:pt idx="1943">
                  <c:v>316.0</c:v>
                </c:pt>
                <c:pt idx="1944">
                  <c:v>316.0</c:v>
                </c:pt>
                <c:pt idx="1945">
                  <c:v>316.0</c:v>
                </c:pt>
                <c:pt idx="1946">
                  <c:v>316.0</c:v>
                </c:pt>
                <c:pt idx="1947">
                  <c:v>316.0</c:v>
                </c:pt>
                <c:pt idx="1948">
                  <c:v>316.0</c:v>
                </c:pt>
                <c:pt idx="1949">
                  <c:v>317.0</c:v>
                </c:pt>
                <c:pt idx="1950">
                  <c:v>317.0</c:v>
                </c:pt>
                <c:pt idx="1951">
                  <c:v>317.0</c:v>
                </c:pt>
                <c:pt idx="1952">
                  <c:v>318.0</c:v>
                </c:pt>
                <c:pt idx="1953">
                  <c:v>318.0</c:v>
                </c:pt>
                <c:pt idx="1954">
                  <c:v>319.0</c:v>
                </c:pt>
                <c:pt idx="1955">
                  <c:v>319.0</c:v>
                </c:pt>
                <c:pt idx="1956">
                  <c:v>319.0</c:v>
                </c:pt>
                <c:pt idx="1957">
                  <c:v>319.0</c:v>
                </c:pt>
                <c:pt idx="1958">
                  <c:v>319.0</c:v>
                </c:pt>
                <c:pt idx="1959">
                  <c:v>320.0</c:v>
                </c:pt>
                <c:pt idx="1960">
                  <c:v>320.0</c:v>
                </c:pt>
                <c:pt idx="1961">
                  <c:v>320.0</c:v>
                </c:pt>
                <c:pt idx="1962">
                  <c:v>320.0</c:v>
                </c:pt>
                <c:pt idx="1963">
                  <c:v>321.0</c:v>
                </c:pt>
                <c:pt idx="1964">
                  <c:v>321.0</c:v>
                </c:pt>
                <c:pt idx="1965">
                  <c:v>321.0</c:v>
                </c:pt>
                <c:pt idx="1966">
                  <c:v>321.0</c:v>
                </c:pt>
                <c:pt idx="1967">
                  <c:v>322.0</c:v>
                </c:pt>
                <c:pt idx="1968">
                  <c:v>323.0</c:v>
                </c:pt>
                <c:pt idx="1969">
                  <c:v>323.0</c:v>
                </c:pt>
                <c:pt idx="1970">
                  <c:v>323.0</c:v>
                </c:pt>
                <c:pt idx="1971">
                  <c:v>324.0</c:v>
                </c:pt>
                <c:pt idx="1972">
                  <c:v>324.0</c:v>
                </c:pt>
                <c:pt idx="1973">
                  <c:v>324.0</c:v>
                </c:pt>
                <c:pt idx="1974">
                  <c:v>324.0</c:v>
                </c:pt>
                <c:pt idx="1975">
                  <c:v>324.0</c:v>
                </c:pt>
                <c:pt idx="1976">
                  <c:v>324.0</c:v>
                </c:pt>
                <c:pt idx="1977">
                  <c:v>324.0</c:v>
                </c:pt>
                <c:pt idx="1978">
                  <c:v>324.0</c:v>
                </c:pt>
                <c:pt idx="1979">
                  <c:v>324.0</c:v>
                </c:pt>
                <c:pt idx="1980">
                  <c:v>324.0</c:v>
                </c:pt>
                <c:pt idx="1981">
                  <c:v>325.0</c:v>
                </c:pt>
                <c:pt idx="1982">
                  <c:v>325.0</c:v>
                </c:pt>
                <c:pt idx="1983">
                  <c:v>325.0</c:v>
                </c:pt>
                <c:pt idx="1984">
                  <c:v>325.0</c:v>
                </c:pt>
                <c:pt idx="1985">
                  <c:v>325.0</c:v>
                </c:pt>
                <c:pt idx="1986">
                  <c:v>325.0</c:v>
                </c:pt>
                <c:pt idx="1987">
                  <c:v>325.0</c:v>
                </c:pt>
                <c:pt idx="1988">
                  <c:v>325.0</c:v>
                </c:pt>
                <c:pt idx="1989">
                  <c:v>325.0</c:v>
                </c:pt>
                <c:pt idx="1990">
                  <c:v>325.0</c:v>
                </c:pt>
                <c:pt idx="1991">
                  <c:v>325.0</c:v>
                </c:pt>
                <c:pt idx="1992">
                  <c:v>325.0</c:v>
                </c:pt>
                <c:pt idx="1993">
                  <c:v>325.0</c:v>
                </c:pt>
                <c:pt idx="1994">
                  <c:v>325.0</c:v>
                </c:pt>
                <c:pt idx="1995">
                  <c:v>325.0</c:v>
                </c:pt>
                <c:pt idx="1996">
                  <c:v>325.0</c:v>
                </c:pt>
                <c:pt idx="1997">
                  <c:v>325.0</c:v>
                </c:pt>
                <c:pt idx="1998">
                  <c:v>325.0</c:v>
                </c:pt>
                <c:pt idx="1999">
                  <c:v>325.0</c:v>
                </c:pt>
                <c:pt idx="2000">
                  <c:v>325.0</c:v>
                </c:pt>
                <c:pt idx="2001">
                  <c:v>326.0</c:v>
                </c:pt>
                <c:pt idx="2002">
                  <c:v>326.0</c:v>
                </c:pt>
                <c:pt idx="2003">
                  <c:v>326.0</c:v>
                </c:pt>
                <c:pt idx="2004">
                  <c:v>326.0</c:v>
                </c:pt>
                <c:pt idx="2005">
                  <c:v>326.0</c:v>
                </c:pt>
                <c:pt idx="2006">
                  <c:v>326.0</c:v>
                </c:pt>
                <c:pt idx="2007">
                  <c:v>326.0</c:v>
                </c:pt>
                <c:pt idx="2008">
                  <c:v>326.0</c:v>
                </c:pt>
                <c:pt idx="2009">
                  <c:v>326.0</c:v>
                </c:pt>
                <c:pt idx="2010">
                  <c:v>326.0</c:v>
                </c:pt>
                <c:pt idx="2011">
                  <c:v>326.0</c:v>
                </c:pt>
                <c:pt idx="2012">
                  <c:v>326.0</c:v>
                </c:pt>
                <c:pt idx="2013">
                  <c:v>326.0</c:v>
                </c:pt>
                <c:pt idx="2014">
                  <c:v>326.0</c:v>
                </c:pt>
                <c:pt idx="2015">
                  <c:v>326.0</c:v>
                </c:pt>
                <c:pt idx="2016">
                  <c:v>326.0</c:v>
                </c:pt>
                <c:pt idx="2017">
                  <c:v>326.0</c:v>
                </c:pt>
                <c:pt idx="2018">
                  <c:v>326.0</c:v>
                </c:pt>
                <c:pt idx="2019">
                  <c:v>326.0</c:v>
                </c:pt>
                <c:pt idx="2020">
                  <c:v>326.0</c:v>
                </c:pt>
                <c:pt idx="2021">
                  <c:v>326.0</c:v>
                </c:pt>
                <c:pt idx="2022">
                  <c:v>326.0</c:v>
                </c:pt>
                <c:pt idx="2023">
                  <c:v>326.0</c:v>
                </c:pt>
                <c:pt idx="2024">
                  <c:v>327.0</c:v>
                </c:pt>
                <c:pt idx="2025">
                  <c:v>327.0</c:v>
                </c:pt>
                <c:pt idx="2026">
                  <c:v>327.0</c:v>
                </c:pt>
                <c:pt idx="2027">
                  <c:v>327.0</c:v>
                </c:pt>
                <c:pt idx="2028">
                  <c:v>327.0</c:v>
                </c:pt>
                <c:pt idx="2029">
                  <c:v>327.0</c:v>
                </c:pt>
                <c:pt idx="2030">
                  <c:v>327.0</c:v>
                </c:pt>
                <c:pt idx="2031">
                  <c:v>327.0</c:v>
                </c:pt>
                <c:pt idx="2032">
                  <c:v>327.0</c:v>
                </c:pt>
                <c:pt idx="2033">
                  <c:v>327.0</c:v>
                </c:pt>
                <c:pt idx="2034">
                  <c:v>327.0</c:v>
                </c:pt>
                <c:pt idx="2035">
                  <c:v>327.0</c:v>
                </c:pt>
                <c:pt idx="2036">
                  <c:v>327.0</c:v>
                </c:pt>
                <c:pt idx="2037">
                  <c:v>327.0</c:v>
                </c:pt>
                <c:pt idx="2038">
                  <c:v>327.0</c:v>
                </c:pt>
                <c:pt idx="2039">
                  <c:v>327.0</c:v>
                </c:pt>
                <c:pt idx="2040">
                  <c:v>327.0</c:v>
                </c:pt>
                <c:pt idx="2041">
                  <c:v>327.0</c:v>
                </c:pt>
                <c:pt idx="2042">
                  <c:v>327.0</c:v>
                </c:pt>
                <c:pt idx="2043">
                  <c:v>327.0</c:v>
                </c:pt>
                <c:pt idx="2044">
                  <c:v>327.0</c:v>
                </c:pt>
                <c:pt idx="2045">
                  <c:v>327.0</c:v>
                </c:pt>
                <c:pt idx="2046">
                  <c:v>327.0</c:v>
                </c:pt>
                <c:pt idx="2047">
                  <c:v>327.0</c:v>
                </c:pt>
                <c:pt idx="2048">
                  <c:v>327.0</c:v>
                </c:pt>
                <c:pt idx="2049">
                  <c:v>328.0</c:v>
                </c:pt>
                <c:pt idx="2050">
                  <c:v>329.0</c:v>
                </c:pt>
                <c:pt idx="2051">
                  <c:v>329.0</c:v>
                </c:pt>
                <c:pt idx="2052">
                  <c:v>329.0</c:v>
                </c:pt>
                <c:pt idx="2053">
                  <c:v>330.0</c:v>
                </c:pt>
                <c:pt idx="2054">
                  <c:v>330.0</c:v>
                </c:pt>
                <c:pt idx="2055">
                  <c:v>330.0</c:v>
                </c:pt>
                <c:pt idx="2056">
                  <c:v>331.0</c:v>
                </c:pt>
                <c:pt idx="2057">
                  <c:v>331.0</c:v>
                </c:pt>
                <c:pt idx="2058">
                  <c:v>332.0</c:v>
                </c:pt>
                <c:pt idx="2059">
                  <c:v>332.0</c:v>
                </c:pt>
                <c:pt idx="2060">
                  <c:v>332.0</c:v>
                </c:pt>
                <c:pt idx="2061">
                  <c:v>332.0</c:v>
                </c:pt>
                <c:pt idx="2062">
                  <c:v>332.0</c:v>
                </c:pt>
                <c:pt idx="2063">
                  <c:v>332.0</c:v>
                </c:pt>
                <c:pt idx="2064">
                  <c:v>333.0</c:v>
                </c:pt>
                <c:pt idx="2065">
                  <c:v>333.0</c:v>
                </c:pt>
                <c:pt idx="2066">
                  <c:v>333.0</c:v>
                </c:pt>
                <c:pt idx="2067">
                  <c:v>333.0</c:v>
                </c:pt>
                <c:pt idx="2068">
                  <c:v>333.0</c:v>
                </c:pt>
                <c:pt idx="2069">
                  <c:v>334.0</c:v>
                </c:pt>
                <c:pt idx="2070">
                  <c:v>335.0</c:v>
                </c:pt>
                <c:pt idx="2071">
                  <c:v>335.0</c:v>
                </c:pt>
                <c:pt idx="2072">
                  <c:v>335.0</c:v>
                </c:pt>
                <c:pt idx="2073">
                  <c:v>335.0</c:v>
                </c:pt>
                <c:pt idx="2074">
                  <c:v>335.0</c:v>
                </c:pt>
                <c:pt idx="2075">
                  <c:v>335.0</c:v>
                </c:pt>
                <c:pt idx="2076">
                  <c:v>336.0</c:v>
                </c:pt>
                <c:pt idx="2077">
                  <c:v>336.0</c:v>
                </c:pt>
                <c:pt idx="2078">
                  <c:v>336.0</c:v>
                </c:pt>
                <c:pt idx="2079">
                  <c:v>336.0</c:v>
                </c:pt>
                <c:pt idx="2080">
                  <c:v>337.0</c:v>
                </c:pt>
                <c:pt idx="2081">
                  <c:v>338.0</c:v>
                </c:pt>
                <c:pt idx="2082">
                  <c:v>338.0</c:v>
                </c:pt>
                <c:pt idx="2083">
                  <c:v>338.0</c:v>
                </c:pt>
                <c:pt idx="2084">
                  <c:v>338.0</c:v>
                </c:pt>
                <c:pt idx="2085">
                  <c:v>339.0</c:v>
                </c:pt>
                <c:pt idx="2086">
                  <c:v>339.0</c:v>
                </c:pt>
                <c:pt idx="2087">
                  <c:v>339.0</c:v>
                </c:pt>
                <c:pt idx="2088">
                  <c:v>339.0</c:v>
                </c:pt>
                <c:pt idx="2089">
                  <c:v>340.0</c:v>
                </c:pt>
                <c:pt idx="2090">
                  <c:v>340.0</c:v>
                </c:pt>
                <c:pt idx="2091">
                  <c:v>340.0</c:v>
                </c:pt>
                <c:pt idx="2092">
                  <c:v>340.0</c:v>
                </c:pt>
                <c:pt idx="2093">
                  <c:v>340.0</c:v>
                </c:pt>
                <c:pt idx="2094">
                  <c:v>340.0</c:v>
                </c:pt>
                <c:pt idx="2095">
                  <c:v>340.0</c:v>
                </c:pt>
                <c:pt idx="2096">
                  <c:v>340.0</c:v>
                </c:pt>
                <c:pt idx="2097">
                  <c:v>340.0</c:v>
                </c:pt>
                <c:pt idx="2098">
                  <c:v>340.0</c:v>
                </c:pt>
                <c:pt idx="2099">
                  <c:v>340.0</c:v>
                </c:pt>
                <c:pt idx="2100">
                  <c:v>340.0</c:v>
                </c:pt>
                <c:pt idx="2101">
                  <c:v>340.0</c:v>
                </c:pt>
                <c:pt idx="2102">
                  <c:v>340.0</c:v>
                </c:pt>
                <c:pt idx="2103">
                  <c:v>340.0</c:v>
                </c:pt>
                <c:pt idx="2104">
                  <c:v>340.0</c:v>
                </c:pt>
                <c:pt idx="2105">
                  <c:v>341.0</c:v>
                </c:pt>
                <c:pt idx="2106">
                  <c:v>341.0</c:v>
                </c:pt>
                <c:pt idx="2107">
                  <c:v>341.0</c:v>
                </c:pt>
                <c:pt idx="2108">
                  <c:v>342.0</c:v>
                </c:pt>
                <c:pt idx="2109">
                  <c:v>342.0</c:v>
                </c:pt>
                <c:pt idx="2110">
                  <c:v>343.0</c:v>
                </c:pt>
                <c:pt idx="2111">
                  <c:v>344.0</c:v>
                </c:pt>
                <c:pt idx="2112">
                  <c:v>344.0</c:v>
                </c:pt>
                <c:pt idx="2113">
                  <c:v>344.0</c:v>
                </c:pt>
                <c:pt idx="2114">
                  <c:v>344.0</c:v>
                </c:pt>
                <c:pt idx="2115">
                  <c:v>345.0</c:v>
                </c:pt>
                <c:pt idx="2116">
                  <c:v>345.0</c:v>
                </c:pt>
                <c:pt idx="2117">
                  <c:v>345.0</c:v>
                </c:pt>
                <c:pt idx="2118">
                  <c:v>345.0</c:v>
                </c:pt>
                <c:pt idx="2119">
                  <c:v>346.0</c:v>
                </c:pt>
                <c:pt idx="2120">
                  <c:v>347.0</c:v>
                </c:pt>
                <c:pt idx="2121">
                  <c:v>347.0</c:v>
                </c:pt>
                <c:pt idx="2122">
                  <c:v>347.0</c:v>
                </c:pt>
                <c:pt idx="2123">
                  <c:v>347.0</c:v>
                </c:pt>
                <c:pt idx="2124">
                  <c:v>347.0</c:v>
                </c:pt>
                <c:pt idx="2125">
                  <c:v>347.0</c:v>
                </c:pt>
                <c:pt idx="2126">
                  <c:v>347.0</c:v>
                </c:pt>
                <c:pt idx="2127">
                  <c:v>347.0</c:v>
                </c:pt>
                <c:pt idx="2128">
                  <c:v>347.0</c:v>
                </c:pt>
                <c:pt idx="2129">
                  <c:v>348.0</c:v>
                </c:pt>
                <c:pt idx="2130">
                  <c:v>348.0</c:v>
                </c:pt>
                <c:pt idx="2131">
                  <c:v>348.0</c:v>
                </c:pt>
                <c:pt idx="2132">
                  <c:v>348.0</c:v>
                </c:pt>
                <c:pt idx="2133">
                  <c:v>348.0</c:v>
                </c:pt>
                <c:pt idx="2134">
                  <c:v>349.0</c:v>
                </c:pt>
                <c:pt idx="2135">
                  <c:v>349.0</c:v>
                </c:pt>
                <c:pt idx="2136">
                  <c:v>349.0</c:v>
                </c:pt>
                <c:pt idx="2137">
                  <c:v>349.0</c:v>
                </c:pt>
                <c:pt idx="2138">
                  <c:v>349.0</c:v>
                </c:pt>
                <c:pt idx="2139">
                  <c:v>349.0</c:v>
                </c:pt>
                <c:pt idx="2140">
                  <c:v>349.0</c:v>
                </c:pt>
                <c:pt idx="2141">
                  <c:v>349.0</c:v>
                </c:pt>
                <c:pt idx="2142">
                  <c:v>349.0</c:v>
                </c:pt>
                <c:pt idx="2143">
                  <c:v>349.0</c:v>
                </c:pt>
                <c:pt idx="2144">
                  <c:v>349.0</c:v>
                </c:pt>
                <c:pt idx="2145">
                  <c:v>349.0</c:v>
                </c:pt>
                <c:pt idx="2146">
                  <c:v>350.0</c:v>
                </c:pt>
                <c:pt idx="2147">
                  <c:v>350.0</c:v>
                </c:pt>
                <c:pt idx="2148">
                  <c:v>350.0</c:v>
                </c:pt>
                <c:pt idx="2149">
                  <c:v>350.0</c:v>
                </c:pt>
                <c:pt idx="2150">
                  <c:v>350.0</c:v>
                </c:pt>
                <c:pt idx="2151">
                  <c:v>350.0</c:v>
                </c:pt>
                <c:pt idx="2152">
                  <c:v>350.0</c:v>
                </c:pt>
                <c:pt idx="2153">
                  <c:v>350.0</c:v>
                </c:pt>
                <c:pt idx="2154">
                  <c:v>351.0</c:v>
                </c:pt>
                <c:pt idx="2155">
                  <c:v>351.0</c:v>
                </c:pt>
                <c:pt idx="2156">
                  <c:v>351.0</c:v>
                </c:pt>
                <c:pt idx="2157">
                  <c:v>351.0</c:v>
                </c:pt>
                <c:pt idx="2158">
                  <c:v>351.0</c:v>
                </c:pt>
                <c:pt idx="2159">
                  <c:v>351.0</c:v>
                </c:pt>
                <c:pt idx="2160">
                  <c:v>351.0</c:v>
                </c:pt>
                <c:pt idx="2161">
                  <c:v>351.0</c:v>
                </c:pt>
                <c:pt idx="2162">
                  <c:v>351.0</c:v>
                </c:pt>
                <c:pt idx="2163">
                  <c:v>351.0</c:v>
                </c:pt>
                <c:pt idx="2164">
                  <c:v>351.0</c:v>
                </c:pt>
                <c:pt idx="2165">
                  <c:v>351.0</c:v>
                </c:pt>
                <c:pt idx="2166">
                  <c:v>351.0</c:v>
                </c:pt>
                <c:pt idx="2167">
                  <c:v>351.0</c:v>
                </c:pt>
                <c:pt idx="2168">
                  <c:v>351.0</c:v>
                </c:pt>
                <c:pt idx="2169">
                  <c:v>351.0</c:v>
                </c:pt>
                <c:pt idx="2170">
                  <c:v>352.0</c:v>
                </c:pt>
                <c:pt idx="2171">
                  <c:v>352.0</c:v>
                </c:pt>
                <c:pt idx="2172">
                  <c:v>352.0</c:v>
                </c:pt>
                <c:pt idx="2173">
                  <c:v>352.0</c:v>
                </c:pt>
                <c:pt idx="2174">
                  <c:v>352.0</c:v>
                </c:pt>
                <c:pt idx="2175">
                  <c:v>352.0</c:v>
                </c:pt>
                <c:pt idx="2176">
                  <c:v>352.0</c:v>
                </c:pt>
                <c:pt idx="2177">
                  <c:v>352.0</c:v>
                </c:pt>
                <c:pt idx="2178">
                  <c:v>352.0</c:v>
                </c:pt>
                <c:pt idx="2179">
                  <c:v>352.0</c:v>
                </c:pt>
                <c:pt idx="2180">
                  <c:v>352.0</c:v>
                </c:pt>
                <c:pt idx="2181">
                  <c:v>352.0</c:v>
                </c:pt>
                <c:pt idx="2182">
                  <c:v>352.0</c:v>
                </c:pt>
                <c:pt idx="2183">
                  <c:v>352.0</c:v>
                </c:pt>
                <c:pt idx="2184">
                  <c:v>353.0</c:v>
                </c:pt>
                <c:pt idx="2185">
                  <c:v>353.0</c:v>
                </c:pt>
                <c:pt idx="2186">
                  <c:v>353.0</c:v>
                </c:pt>
                <c:pt idx="2187">
                  <c:v>353.0</c:v>
                </c:pt>
                <c:pt idx="2188">
                  <c:v>353.0</c:v>
                </c:pt>
                <c:pt idx="2189">
                  <c:v>353.0</c:v>
                </c:pt>
                <c:pt idx="2190">
                  <c:v>353.0</c:v>
                </c:pt>
                <c:pt idx="2191">
                  <c:v>353.0</c:v>
                </c:pt>
                <c:pt idx="2192">
                  <c:v>353.0</c:v>
                </c:pt>
                <c:pt idx="2193">
                  <c:v>353.0</c:v>
                </c:pt>
                <c:pt idx="2194">
                  <c:v>353.0</c:v>
                </c:pt>
                <c:pt idx="2195">
                  <c:v>353.0</c:v>
                </c:pt>
                <c:pt idx="2196">
                  <c:v>353.0</c:v>
                </c:pt>
                <c:pt idx="2197">
                  <c:v>353.0</c:v>
                </c:pt>
                <c:pt idx="2198">
                  <c:v>353.0</c:v>
                </c:pt>
                <c:pt idx="2199">
                  <c:v>353.0</c:v>
                </c:pt>
                <c:pt idx="2200">
                  <c:v>353.0</c:v>
                </c:pt>
                <c:pt idx="2201">
                  <c:v>353.0</c:v>
                </c:pt>
                <c:pt idx="2202">
                  <c:v>353.0</c:v>
                </c:pt>
                <c:pt idx="2203">
                  <c:v>353.0</c:v>
                </c:pt>
                <c:pt idx="2204">
                  <c:v>353.0</c:v>
                </c:pt>
                <c:pt idx="2205">
                  <c:v>353.0</c:v>
                </c:pt>
                <c:pt idx="2206">
                  <c:v>353.0</c:v>
                </c:pt>
                <c:pt idx="2207">
                  <c:v>353.0</c:v>
                </c:pt>
                <c:pt idx="2208">
                  <c:v>353.0</c:v>
                </c:pt>
                <c:pt idx="2209">
                  <c:v>353.0</c:v>
                </c:pt>
                <c:pt idx="2210">
                  <c:v>353.0</c:v>
                </c:pt>
                <c:pt idx="2211">
                  <c:v>353.0</c:v>
                </c:pt>
                <c:pt idx="2212">
                  <c:v>353.0</c:v>
                </c:pt>
                <c:pt idx="2213">
                  <c:v>353.0</c:v>
                </c:pt>
                <c:pt idx="2214">
                  <c:v>354.0</c:v>
                </c:pt>
                <c:pt idx="2215">
                  <c:v>355.0</c:v>
                </c:pt>
                <c:pt idx="2216">
                  <c:v>356.0</c:v>
                </c:pt>
                <c:pt idx="2217">
                  <c:v>356.0</c:v>
                </c:pt>
                <c:pt idx="2218">
                  <c:v>357.0</c:v>
                </c:pt>
                <c:pt idx="2219">
                  <c:v>358.0</c:v>
                </c:pt>
                <c:pt idx="2220">
                  <c:v>359.0</c:v>
                </c:pt>
                <c:pt idx="2221">
                  <c:v>359.0</c:v>
                </c:pt>
                <c:pt idx="2222">
                  <c:v>359.0</c:v>
                </c:pt>
                <c:pt idx="2223">
                  <c:v>359.0</c:v>
                </c:pt>
                <c:pt idx="2224">
                  <c:v>360.0</c:v>
                </c:pt>
                <c:pt idx="2225">
                  <c:v>360.0</c:v>
                </c:pt>
                <c:pt idx="2226">
                  <c:v>360.0</c:v>
                </c:pt>
                <c:pt idx="2227">
                  <c:v>361.0</c:v>
                </c:pt>
                <c:pt idx="2228">
                  <c:v>361.0</c:v>
                </c:pt>
                <c:pt idx="2229">
                  <c:v>361.0</c:v>
                </c:pt>
                <c:pt idx="2230">
                  <c:v>361.0</c:v>
                </c:pt>
                <c:pt idx="2231">
                  <c:v>361.0</c:v>
                </c:pt>
                <c:pt idx="2232">
                  <c:v>361.0</c:v>
                </c:pt>
                <c:pt idx="2233">
                  <c:v>361.0</c:v>
                </c:pt>
                <c:pt idx="2234">
                  <c:v>362.0</c:v>
                </c:pt>
                <c:pt idx="2235">
                  <c:v>362.0</c:v>
                </c:pt>
                <c:pt idx="2236">
                  <c:v>362.0</c:v>
                </c:pt>
                <c:pt idx="2237">
                  <c:v>362.0</c:v>
                </c:pt>
                <c:pt idx="2238">
                  <c:v>363.0</c:v>
                </c:pt>
                <c:pt idx="2239">
                  <c:v>364.0</c:v>
                </c:pt>
                <c:pt idx="2240">
                  <c:v>365.0</c:v>
                </c:pt>
                <c:pt idx="2241">
                  <c:v>365.0</c:v>
                </c:pt>
                <c:pt idx="2242">
                  <c:v>365.0</c:v>
                </c:pt>
                <c:pt idx="2243">
                  <c:v>366.0</c:v>
                </c:pt>
                <c:pt idx="2244">
                  <c:v>366.0</c:v>
                </c:pt>
                <c:pt idx="2245">
                  <c:v>366.0</c:v>
                </c:pt>
                <c:pt idx="2246">
                  <c:v>366.0</c:v>
                </c:pt>
                <c:pt idx="2247">
                  <c:v>366.0</c:v>
                </c:pt>
                <c:pt idx="2248">
                  <c:v>366.0</c:v>
                </c:pt>
                <c:pt idx="2249">
                  <c:v>366.0</c:v>
                </c:pt>
                <c:pt idx="2250">
                  <c:v>366.0</c:v>
                </c:pt>
                <c:pt idx="2251">
                  <c:v>366.0</c:v>
                </c:pt>
                <c:pt idx="2252">
                  <c:v>367.0</c:v>
                </c:pt>
                <c:pt idx="2253">
                  <c:v>367.0</c:v>
                </c:pt>
                <c:pt idx="2254">
                  <c:v>367.0</c:v>
                </c:pt>
                <c:pt idx="2255">
                  <c:v>367.0</c:v>
                </c:pt>
                <c:pt idx="2256">
                  <c:v>367.0</c:v>
                </c:pt>
                <c:pt idx="2257">
                  <c:v>367.0</c:v>
                </c:pt>
                <c:pt idx="2258">
                  <c:v>367.0</c:v>
                </c:pt>
                <c:pt idx="2259">
                  <c:v>367.0</c:v>
                </c:pt>
                <c:pt idx="2260">
                  <c:v>367.0</c:v>
                </c:pt>
                <c:pt idx="2261">
                  <c:v>367.0</c:v>
                </c:pt>
                <c:pt idx="2262">
                  <c:v>367.0</c:v>
                </c:pt>
                <c:pt idx="2263">
                  <c:v>367.0</c:v>
                </c:pt>
                <c:pt idx="2264">
                  <c:v>367.0</c:v>
                </c:pt>
                <c:pt idx="2265">
                  <c:v>367.0</c:v>
                </c:pt>
                <c:pt idx="2266">
                  <c:v>367.0</c:v>
                </c:pt>
                <c:pt idx="2267">
                  <c:v>367.0</c:v>
                </c:pt>
                <c:pt idx="2268">
                  <c:v>367.0</c:v>
                </c:pt>
                <c:pt idx="2269">
                  <c:v>367.0</c:v>
                </c:pt>
                <c:pt idx="2270">
                  <c:v>367.0</c:v>
                </c:pt>
                <c:pt idx="2271">
                  <c:v>367.0</c:v>
                </c:pt>
                <c:pt idx="2272">
                  <c:v>367.0</c:v>
                </c:pt>
                <c:pt idx="2273">
                  <c:v>367.0</c:v>
                </c:pt>
                <c:pt idx="2274">
                  <c:v>367.0</c:v>
                </c:pt>
                <c:pt idx="2275">
                  <c:v>368.0</c:v>
                </c:pt>
                <c:pt idx="2276">
                  <c:v>368.0</c:v>
                </c:pt>
                <c:pt idx="2277">
                  <c:v>368.0</c:v>
                </c:pt>
                <c:pt idx="2278">
                  <c:v>368.0</c:v>
                </c:pt>
                <c:pt idx="2279">
                  <c:v>368.0</c:v>
                </c:pt>
                <c:pt idx="2280">
                  <c:v>368.0</c:v>
                </c:pt>
                <c:pt idx="2281">
                  <c:v>368.0</c:v>
                </c:pt>
                <c:pt idx="2282">
                  <c:v>368.0</c:v>
                </c:pt>
                <c:pt idx="2283">
                  <c:v>368.0</c:v>
                </c:pt>
                <c:pt idx="2284">
                  <c:v>368.0</c:v>
                </c:pt>
                <c:pt idx="2285">
                  <c:v>368.0</c:v>
                </c:pt>
                <c:pt idx="2286">
                  <c:v>368.0</c:v>
                </c:pt>
                <c:pt idx="2287">
                  <c:v>368.0</c:v>
                </c:pt>
                <c:pt idx="2288">
                  <c:v>368.0</c:v>
                </c:pt>
                <c:pt idx="2289">
                  <c:v>369.0</c:v>
                </c:pt>
                <c:pt idx="2290">
                  <c:v>369.0</c:v>
                </c:pt>
                <c:pt idx="2291">
                  <c:v>369.0</c:v>
                </c:pt>
                <c:pt idx="2292">
                  <c:v>369.0</c:v>
                </c:pt>
                <c:pt idx="2293">
                  <c:v>369.0</c:v>
                </c:pt>
                <c:pt idx="2294">
                  <c:v>370.0</c:v>
                </c:pt>
                <c:pt idx="2295">
                  <c:v>370.0</c:v>
                </c:pt>
                <c:pt idx="2296">
                  <c:v>370.0</c:v>
                </c:pt>
                <c:pt idx="2297">
                  <c:v>370.0</c:v>
                </c:pt>
                <c:pt idx="2298">
                  <c:v>370.0</c:v>
                </c:pt>
                <c:pt idx="2299">
                  <c:v>370.0</c:v>
                </c:pt>
                <c:pt idx="2300">
                  <c:v>370.0</c:v>
                </c:pt>
                <c:pt idx="2301">
                  <c:v>370.0</c:v>
                </c:pt>
                <c:pt idx="2302">
                  <c:v>370.0</c:v>
                </c:pt>
                <c:pt idx="2303">
                  <c:v>370.0</c:v>
                </c:pt>
                <c:pt idx="2304">
                  <c:v>370.0</c:v>
                </c:pt>
                <c:pt idx="2305">
                  <c:v>370.0</c:v>
                </c:pt>
                <c:pt idx="2306">
                  <c:v>370.0</c:v>
                </c:pt>
                <c:pt idx="2307">
                  <c:v>370.0</c:v>
                </c:pt>
                <c:pt idx="2308">
                  <c:v>370.0</c:v>
                </c:pt>
                <c:pt idx="2309">
                  <c:v>370.0</c:v>
                </c:pt>
                <c:pt idx="2310">
                  <c:v>370.0</c:v>
                </c:pt>
                <c:pt idx="2311">
                  <c:v>370.0</c:v>
                </c:pt>
                <c:pt idx="2312">
                  <c:v>370.0</c:v>
                </c:pt>
                <c:pt idx="2313">
                  <c:v>370.0</c:v>
                </c:pt>
                <c:pt idx="2314">
                  <c:v>370.0</c:v>
                </c:pt>
                <c:pt idx="2315">
                  <c:v>370.0</c:v>
                </c:pt>
                <c:pt idx="2316">
                  <c:v>370.0</c:v>
                </c:pt>
                <c:pt idx="2317">
                  <c:v>370.0</c:v>
                </c:pt>
                <c:pt idx="2318">
                  <c:v>370.0</c:v>
                </c:pt>
                <c:pt idx="2319">
                  <c:v>371.0</c:v>
                </c:pt>
                <c:pt idx="2320">
                  <c:v>371.0</c:v>
                </c:pt>
                <c:pt idx="2321">
                  <c:v>371.0</c:v>
                </c:pt>
                <c:pt idx="2322">
                  <c:v>372.0</c:v>
                </c:pt>
                <c:pt idx="2323">
                  <c:v>372.0</c:v>
                </c:pt>
                <c:pt idx="2324">
                  <c:v>372.0</c:v>
                </c:pt>
                <c:pt idx="2325">
                  <c:v>373.0</c:v>
                </c:pt>
                <c:pt idx="2326">
                  <c:v>373.0</c:v>
                </c:pt>
                <c:pt idx="2327">
                  <c:v>373.0</c:v>
                </c:pt>
                <c:pt idx="2328">
                  <c:v>373.0</c:v>
                </c:pt>
                <c:pt idx="2329">
                  <c:v>373.0</c:v>
                </c:pt>
                <c:pt idx="2330">
                  <c:v>373.0</c:v>
                </c:pt>
                <c:pt idx="2331">
                  <c:v>373.0</c:v>
                </c:pt>
                <c:pt idx="2332">
                  <c:v>373.0</c:v>
                </c:pt>
                <c:pt idx="2333">
                  <c:v>374.0</c:v>
                </c:pt>
                <c:pt idx="2334">
                  <c:v>374.0</c:v>
                </c:pt>
                <c:pt idx="2335">
                  <c:v>375.0</c:v>
                </c:pt>
                <c:pt idx="2336">
                  <c:v>375.0</c:v>
                </c:pt>
                <c:pt idx="2337">
                  <c:v>375.0</c:v>
                </c:pt>
                <c:pt idx="2338">
                  <c:v>375.0</c:v>
                </c:pt>
                <c:pt idx="2339">
                  <c:v>376.0</c:v>
                </c:pt>
                <c:pt idx="2340">
                  <c:v>377.0</c:v>
                </c:pt>
                <c:pt idx="2341">
                  <c:v>377.0</c:v>
                </c:pt>
                <c:pt idx="2342">
                  <c:v>377.0</c:v>
                </c:pt>
                <c:pt idx="2343">
                  <c:v>377.0</c:v>
                </c:pt>
                <c:pt idx="2344">
                  <c:v>377.0</c:v>
                </c:pt>
                <c:pt idx="2345">
                  <c:v>377.0</c:v>
                </c:pt>
                <c:pt idx="2346">
                  <c:v>377.0</c:v>
                </c:pt>
                <c:pt idx="2347">
                  <c:v>377.0</c:v>
                </c:pt>
                <c:pt idx="2348">
                  <c:v>377.0</c:v>
                </c:pt>
                <c:pt idx="2349">
                  <c:v>377.0</c:v>
                </c:pt>
                <c:pt idx="2350">
                  <c:v>377.0</c:v>
                </c:pt>
                <c:pt idx="2351">
                  <c:v>377.0</c:v>
                </c:pt>
                <c:pt idx="2352">
                  <c:v>377.0</c:v>
                </c:pt>
                <c:pt idx="2353">
                  <c:v>377.0</c:v>
                </c:pt>
                <c:pt idx="2354">
                  <c:v>377.0</c:v>
                </c:pt>
                <c:pt idx="2355">
                  <c:v>377.0</c:v>
                </c:pt>
                <c:pt idx="2356">
                  <c:v>377.0</c:v>
                </c:pt>
                <c:pt idx="2357">
                  <c:v>377.0</c:v>
                </c:pt>
                <c:pt idx="2358">
                  <c:v>377.0</c:v>
                </c:pt>
                <c:pt idx="2359">
                  <c:v>377.0</c:v>
                </c:pt>
                <c:pt idx="2360">
                  <c:v>377.0</c:v>
                </c:pt>
                <c:pt idx="2361">
                  <c:v>377.0</c:v>
                </c:pt>
                <c:pt idx="2362">
                  <c:v>377.0</c:v>
                </c:pt>
                <c:pt idx="2363">
                  <c:v>377.0</c:v>
                </c:pt>
                <c:pt idx="2364">
                  <c:v>377.0</c:v>
                </c:pt>
                <c:pt idx="2365">
                  <c:v>377.0</c:v>
                </c:pt>
                <c:pt idx="2366">
                  <c:v>377.0</c:v>
                </c:pt>
                <c:pt idx="2367">
                  <c:v>378.0</c:v>
                </c:pt>
                <c:pt idx="2368">
                  <c:v>378.0</c:v>
                </c:pt>
                <c:pt idx="2369">
                  <c:v>378.0</c:v>
                </c:pt>
                <c:pt idx="2370">
                  <c:v>378.0</c:v>
                </c:pt>
                <c:pt idx="2371">
                  <c:v>378.0</c:v>
                </c:pt>
                <c:pt idx="2372">
                  <c:v>379.0</c:v>
                </c:pt>
                <c:pt idx="2373">
                  <c:v>380.0</c:v>
                </c:pt>
                <c:pt idx="2374">
                  <c:v>380.0</c:v>
                </c:pt>
                <c:pt idx="2375">
                  <c:v>381.0</c:v>
                </c:pt>
                <c:pt idx="2376">
                  <c:v>381.0</c:v>
                </c:pt>
                <c:pt idx="2377">
                  <c:v>381.0</c:v>
                </c:pt>
                <c:pt idx="2378">
                  <c:v>381.0</c:v>
                </c:pt>
                <c:pt idx="2379">
                  <c:v>381.0</c:v>
                </c:pt>
                <c:pt idx="2380">
                  <c:v>381.0</c:v>
                </c:pt>
                <c:pt idx="2381">
                  <c:v>382.0</c:v>
                </c:pt>
                <c:pt idx="2382">
                  <c:v>382.0</c:v>
                </c:pt>
                <c:pt idx="2383">
                  <c:v>382.0</c:v>
                </c:pt>
                <c:pt idx="2384">
                  <c:v>382.0</c:v>
                </c:pt>
                <c:pt idx="2385">
                  <c:v>382.0</c:v>
                </c:pt>
                <c:pt idx="2386">
                  <c:v>383.0</c:v>
                </c:pt>
                <c:pt idx="2387">
                  <c:v>384.0</c:v>
                </c:pt>
                <c:pt idx="2388">
                  <c:v>384.0</c:v>
                </c:pt>
                <c:pt idx="2389">
                  <c:v>384.0</c:v>
                </c:pt>
                <c:pt idx="2390">
                  <c:v>384.0</c:v>
                </c:pt>
                <c:pt idx="2391">
                  <c:v>384.0</c:v>
                </c:pt>
                <c:pt idx="2392">
                  <c:v>384.0</c:v>
                </c:pt>
                <c:pt idx="2393">
                  <c:v>385.0</c:v>
                </c:pt>
                <c:pt idx="2394">
                  <c:v>385.0</c:v>
                </c:pt>
                <c:pt idx="2395">
                  <c:v>385.0</c:v>
                </c:pt>
                <c:pt idx="2396">
                  <c:v>385.0</c:v>
                </c:pt>
                <c:pt idx="2397">
                  <c:v>385.0</c:v>
                </c:pt>
                <c:pt idx="2398">
                  <c:v>385.0</c:v>
                </c:pt>
                <c:pt idx="2399">
                  <c:v>385.0</c:v>
                </c:pt>
                <c:pt idx="2400">
                  <c:v>386.0</c:v>
                </c:pt>
                <c:pt idx="2401">
                  <c:v>386.0</c:v>
                </c:pt>
                <c:pt idx="2402">
                  <c:v>387.0</c:v>
                </c:pt>
                <c:pt idx="2403">
                  <c:v>387.0</c:v>
                </c:pt>
                <c:pt idx="2404">
                  <c:v>387.0</c:v>
                </c:pt>
                <c:pt idx="2405">
                  <c:v>388.0</c:v>
                </c:pt>
                <c:pt idx="2406">
                  <c:v>389.0</c:v>
                </c:pt>
                <c:pt idx="2407">
                  <c:v>389.0</c:v>
                </c:pt>
                <c:pt idx="2408">
                  <c:v>390.0</c:v>
                </c:pt>
                <c:pt idx="2409">
                  <c:v>390.0</c:v>
                </c:pt>
                <c:pt idx="2410">
                  <c:v>390.0</c:v>
                </c:pt>
                <c:pt idx="2411">
                  <c:v>390.0</c:v>
                </c:pt>
                <c:pt idx="2412">
                  <c:v>390.0</c:v>
                </c:pt>
                <c:pt idx="2413">
                  <c:v>390.0</c:v>
                </c:pt>
                <c:pt idx="2414">
                  <c:v>390.0</c:v>
                </c:pt>
                <c:pt idx="2415">
                  <c:v>390.0</c:v>
                </c:pt>
                <c:pt idx="2416">
                  <c:v>390.0</c:v>
                </c:pt>
                <c:pt idx="2417">
                  <c:v>390.0</c:v>
                </c:pt>
                <c:pt idx="2418">
                  <c:v>390.0</c:v>
                </c:pt>
                <c:pt idx="2419">
                  <c:v>390.0</c:v>
                </c:pt>
                <c:pt idx="2420">
                  <c:v>391.0</c:v>
                </c:pt>
                <c:pt idx="2421">
                  <c:v>391.0</c:v>
                </c:pt>
                <c:pt idx="2422">
                  <c:v>391.0</c:v>
                </c:pt>
                <c:pt idx="2423">
                  <c:v>391.0</c:v>
                </c:pt>
                <c:pt idx="2424">
                  <c:v>391.0</c:v>
                </c:pt>
                <c:pt idx="2425">
                  <c:v>391.0</c:v>
                </c:pt>
                <c:pt idx="2426">
                  <c:v>391.0</c:v>
                </c:pt>
                <c:pt idx="2427">
                  <c:v>391.0</c:v>
                </c:pt>
                <c:pt idx="2428">
                  <c:v>391.0</c:v>
                </c:pt>
                <c:pt idx="2429">
                  <c:v>392.0</c:v>
                </c:pt>
                <c:pt idx="2430">
                  <c:v>392.0</c:v>
                </c:pt>
                <c:pt idx="2431">
                  <c:v>392.0</c:v>
                </c:pt>
                <c:pt idx="2432">
                  <c:v>392.0</c:v>
                </c:pt>
                <c:pt idx="2433">
                  <c:v>392.0</c:v>
                </c:pt>
                <c:pt idx="2434">
                  <c:v>392.0</c:v>
                </c:pt>
                <c:pt idx="2435">
                  <c:v>393.0</c:v>
                </c:pt>
                <c:pt idx="2436">
                  <c:v>393.0</c:v>
                </c:pt>
                <c:pt idx="2437">
                  <c:v>393.0</c:v>
                </c:pt>
                <c:pt idx="2438">
                  <c:v>393.0</c:v>
                </c:pt>
                <c:pt idx="2439">
                  <c:v>393.0</c:v>
                </c:pt>
                <c:pt idx="2440">
                  <c:v>393.0</c:v>
                </c:pt>
                <c:pt idx="2441">
                  <c:v>393.0</c:v>
                </c:pt>
                <c:pt idx="2442">
                  <c:v>394.0</c:v>
                </c:pt>
                <c:pt idx="2443">
                  <c:v>394.0</c:v>
                </c:pt>
                <c:pt idx="2444">
                  <c:v>394.0</c:v>
                </c:pt>
                <c:pt idx="2445">
                  <c:v>394.0</c:v>
                </c:pt>
                <c:pt idx="2446">
                  <c:v>394.0</c:v>
                </c:pt>
                <c:pt idx="2447">
                  <c:v>395.0</c:v>
                </c:pt>
                <c:pt idx="2448">
                  <c:v>395.0</c:v>
                </c:pt>
                <c:pt idx="2449">
                  <c:v>395.0</c:v>
                </c:pt>
                <c:pt idx="2450">
                  <c:v>396.0</c:v>
                </c:pt>
                <c:pt idx="2451">
                  <c:v>397.0</c:v>
                </c:pt>
                <c:pt idx="2452">
                  <c:v>398.0</c:v>
                </c:pt>
                <c:pt idx="2453">
                  <c:v>398.0</c:v>
                </c:pt>
                <c:pt idx="2454">
                  <c:v>398.0</c:v>
                </c:pt>
                <c:pt idx="2455">
                  <c:v>398.0</c:v>
                </c:pt>
                <c:pt idx="2456">
                  <c:v>398.0</c:v>
                </c:pt>
                <c:pt idx="2457">
                  <c:v>398.0</c:v>
                </c:pt>
                <c:pt idx="2458">
                  <c:v>398.0</c:v>
                </c:pt>
                <c:pt idx="2459">
                  <c:v>398.0</c:v>
                </c:pt>
                <c:pt idx="2460">
                  <c:v>398.0</c:v>
                </c:pt>
                <c:pt idx="2461">
                  <c:v>398.0</c:v>
                </c:pt>
                <c:pt idx="2462">
                  <c:v>398.0</c:v>
                </c:pt>
                <c:pt idx="2463">
                  <c:v>398.0</c:v>
                </c:pt>
                <c:pt idx="2464">
                  <c:v>398.0</c:v>
                </c:pt>
                <c:pt idx="2465">
                  <c:v>398.0</c:v>
                </c:pt>
                <c:pt idx="2466">
                  <c:v>398.0</c:v>
                </c:pt>
                <c:pt idx="2467">
                  <c:v>398.0</c:v>
                </c:pt>
                <c:pt idx="2468">
                  <c:v>398.0</c:v>
                </c:pt>
                <c:pt idx="2469">
                  <c:v>398.0</c:v>
                </c:pt>
                <c:pt idx="2470">
                  <c:v>398.0</c:v>
                </c:pt>
                <c:pt idx="2471">
                  <c:v>398.0</c:v>
                </c:pt>
                <c:pt idx="2472">
                  <c:v>398.0</c:v>
                </c:pt>
                <c:pt idx="2473">
                  <c:v>399.0</c:v>
                </c:pt>
                <c:pt idx="2474">
                  <c:v>399.0</c:v>
                </c:pt>
                <c:pt idx="2475">
                  <c:v>399.0</c:v>
                </c:pt>
                <c:pt idx="2476">
                  <c:v>399.0</c:v>
                </c:pt>
                <c:pt idx="2477">
                  <c:v>399.0</c:v>
                </c:pt>
                <c:pt idx="2478">
                  <c:v>399.0</c:v>
                </c:pt>
                <c:pt idx="2479">
                  <c:v>399.0</c:v>
                </c:pt>
                <c:pt idx="2480">
                  <c:v>399.0</c:v>
                </c:pt>
                <c:pt idx="2481">
                  <c:v>399.0</c:v>
                </c:pt>
                <c:pt idx="2482">
                  <c:v>399.0</c:v>
                </c:pt>
                <c:pt idx="2483">
                  <c:v>399.0</c:v>
                </c:pt>
                <c:pt idx="2484">
                  <c:v>399.0</c:v>
                </c:pt>
                <c:pt idx="2485">
                  <c:v>399.0</c:v>
                </c:pt>
                <c:pt idx="2486">
                  <c:v>400.0</c:v>
                </c:pt>
                <c:pt idx="2487">
                  <c:v>400.0</c:v>
                </c:pt>
                <c:pt idx="2488">
                  <c:v>400.0</c:v>
                </c:pt>
                <c:pt idx="2489">
                  <c:v>400.0</c:v>
                </c:pt>
                <c:pt idx="2490">
                  <c:v>400.0</c:v>
                </c:pt>
                <c:pt idx="2491">
                  <c:v>400.0</c:v>
                </c:pt>
                <c:pt idx="2492">
                  <c:v>400.0</c:v>
                </c:pt>
                <c:pt idx="2493">
                  <c:v>400.0</c:v>
                </c:pt>
                <c:pt idx="2494">
                  <c:v>400.0</c:v>
                </c:pt>
                <c:pt idx="2495">
                  <c:v>401.0</c:v>
                </c:pt>
                <c:pt idx="2496">
                  <c:v>402.0</c:v>
                </c:pt>
                <c:pt idx="2497">
                  <c:v>403.0</c:v>
                </c:pt>
                <c:pt idx="2498">
                  <c:v>403.0</c:v>
                </c:pt>
                <c:pt idx="2499">
                  <c:v>403.0</c:v>
                </c:pt>
                <c:pt idx="2500">
                  <c:v>404.0</c:v>
                </c:pt>
                <c:pt idx="2501">
                  <c:v>405.0</c:v>
                </c:pt>
                <c:pt idx="2502">
                  <c:v>405.0</c:v>
                </c:pt>
                <c:pt idx="2503">
                  <c:v>406.0</c:v>
                </c:pt>
                <c:pt idx="2504">
                  <c:v>407.0</c:v>
                </c:pt>
                <c:pt idx="2505">
                  <c:v>407.0</c:v>
                </c:pt>
                <c:pt idx="2506">
                  <c:v>407.0</c:v>
                </c:pt>
                <c:pt idx="2507">
                  <c:v>408.0</c:v>
                </c:pt>
                <c:pt idx="2508">
                  <c:v>408.0</c:v>
                </c:pt>
                <c:pt idx="2509">
                  <c:v>408.0</c:v>
                </c:pt>
                <c:pt idx="2510">
                  <c:v>408.0</c:v>
                </c:pt>
                <c:pt idx="2511">
                  <c:v>408.0</c:v>
                </c:pt>
                <c:pt idx="2512">
                  <c:v>408.0</c:v>
                </c:pt>
                <c:pt idx="2513">
                  <c:v>408.0</c:v>
                </c:pt>
                <c:pt idx="2514">
                  <c:v>408.0</c:v>
                </c:pt>
                <c:pt idx="2515">
                  <c:v>408.0</c:v>
                </c:pt>
                <c:pt idx="2516">
                  <c:v>408.0</c:v>
                </c:pt>
                <c:pt idx="2517">
                  <c:v>408.0</c:v>
                </c:pt>
                <c:pt idx="2518">
                  <c:v>408.0</c:v>
                </c:pt>
                <c:pt idx="2519">
                  <c:v>408.0</c:v>
                </c:pt>
                <c:pt idx="2520">
                  <c:v>408.0</c:v>
                </c:pt>
                <c:pt idx="2521">
                  <c:v>408.0</c:v>
                </c:pt>
                <c:pt idx="2522">
                  <c:v>409.0</c:v>
                </c:pt>
                <c:pt idx="2523">
                  <c:v>409.0</c:v>
                </c:pt>
                <c:pt idx="2524">
                  <c:v>409.0</c:v>
                </c:pt>
                <c:pt idx="2525">
                  <c:v>409.0</c:v>
                </c:pt>
                <c:pt idx="2526">
                  <c:v>409.0</c:v>
                </c:pt>
                <c:pt idx="2527">
                  <c:v>410.0</c:v>
                </c:pt>
                <c:pt idx="2528">
                  <c:v>410.0</c:v>
                </c:pt>
                <c:pt idx="2529">
                  <c:v>410.0</c:v>
                </c:pt>
                <c:pt idx="2530">
                  <c:v>410.0</c:v>
                </c:pt>
                <c:pt idx="2531">
                  <c:v>410.0</c:v>
                </c:pt>
                <c:pt idx="2532">
                  <c:v>411.0</c:v>
                </c:pt>
                <c:pt idx="2533">
                  <c:v>411.0</c:v>
                </c:pt>
                <c:pt idx="2534">
                  <c:v>411.0</c:v>
                </c:pt>
                <c:pt idx="2535">
                  <c:v>411.0</c:v>
                </c:pt>
                <c:pt idx="2536">
                  <c:v>411.0</c:v>
                </c:pt>
                <c:pt idx="2537">
                  <c:v>412.0</c:v>
                </c:pt>
                <c:pt idx="2538">
                  <c:v>412.0</c:v>
                </c:pt>
                <c:pt idx="2539">
                  <c:v>413.0</c:v>
                </c:pt>
                <c:pt idx="2540">
                  <c:v>413.0</c:v>
                </c:pt>
                <c:pt idx="2541">
                  <c:v>413.0</c:v>
                </c:pt>
                <c:pt idx="2542">
                  <c:v>413.0</c:v>
                </c:pt>
                <c:pt idx="2543">
                  <c:v>413.0</c:v>
                </c:pt>
                <c:pt idx="2544">
                  <c:v>413.0</c:v>
                </c:pt>
                <c:pt idx="2545">
                  <c:v>413.0</c:v>
                </c:pt>
                <c:pt idx="2546">
                  <c:v>413.0</c:v>
                </c:pt>
                <c:pt idx="2547">
                  <c:v>414.0</c:v>
                </c:pt>
                <c:pt idx="2548">
                  <c:v>414.0</c:v>
                </c:pt>
                <c:pt idx="2549">
                  <c:v>414.0</c:v>
                </c:pt>
                <c:pt idx="2550">
                  <c:v>414.0</c:v>
                </c:pt>
                <c:pt idx="2551">
                  <c:v>414.0</c:v>
                </c:pt>
                <c:pt idx="2552">
                  <c:v>414.0</c:v>
                </c:pt>
                <c:pt idx="2553">
                  <c:v>415.0</c:v>
                </c:pt>
                <c:pt idx="2554">
                  <c:v>415.0</c:v>
                </c:pt>
                <c:pt idx="2555">
                  <c:v>415.0</c:v>
                </c:pt>
                <c:pt idx="2556">
                  <c:v>415.0</c:v>
                </c:pt>
                <c:pt idx="2557">
                  <c:v>415.0</c:v>
                </c:pt>
                <c:pt idx="2558">
                  <c:v>415.0</c:v>
                </c:pt>
                <c:pt idx="2559">
                  <c:v>415.0</c:v>
                </c:pt>
                <c:pt idx="2560">
                  <c:v>416.0</c:v>
                </c:pt>
                <c:pt idx="2561">
                  <c:v>416.0</c:v>
                </c:pt>
                <c:pt idx="2562">
                  <c:v>416.0</c:v>
                </c:pt>
                <c:pt idx="2563">
                  <c:v>416.0</c:v>
                </c:pt>
                <c:pt idx="2564">
                  <c:v>416.0</c:v>
                </c:pt>
                <c:pt idx="2565">
                  <c:v>416.0</c:v>
                </c:pt>
                <c:pt idx="2566">
                  <c:v>416.0</c:v>
                </c:pt>
                <c:pt idx="2567">
                  <c:v>416.0</c:v>
                </c:pt>
                <c:pt idx="2568">
                  <c:v>417.0</c:v>
                </c:pt>
                <c:pt idx="2569">
                  <c:v>417.0</c:v>
                </c:pt>
                <c:pt idx="2570">
                  <c:v>418.0</c:v>
                </c:pt>
                <c:pt idx="2571">
                  <c:v>419.0</c:v>
                </c:pt>
                <c:pt idx="2572">
                  <c:v>419.0</c:v>
                </c:pt>
                <c:pt idx="2573">
                  <c:v>419.0</c:v>
                </c:pt>
                <c:pt idx="2574">
                  <c:v>420.0</c:v>
                </c:pt>
                <c:pt idx="2575">
                  <c:v>420.0</c:v>
                </c:pt>
                <c:pt idx="2576">
                  <c:v>420.0</c:v>
                </c:pt>
                <c:pt idx="2577">
                  <c:v>420.0</c:v>
                </c:pt>
                <c:pt idx="2578">
                  <c:v>420.0</c:v>
                </c:pt>
                <c:pt idx="2579">
                  <c:v>420.0</c:v>
                </c:pt>
                <c:pt idx="2580">
                  <c:v>420.0</c:v>
                </c:pt>
                <c:pt idx="2581">
                  <c:v>420.0</c:v>
                </c:pt>
                <c:pt idx="2582">
                  <c:v>420.0</c:v>
                </c:pt>
                <c:pt idx="2583">
                  <c:v>420.0</c:v>
                </c:pt>
                <c:pt idx="2584">
                  <c:v>420.0</c:v>
                </c:pt>
                <c:pt idx="2585">
                  <c:v>420.0</c:v>
                </c:pt>
                <c:pt idx="2586">
                  <c:v>420.0</c:v>
                </c:pt>
                <c:pt idx="2587">
                  <c:v>420.0</c:v>
                </c:pt>
                <c:pt idx="2588">
                  <c:v>420.0</c:v>
                </c:pt>
                <c:pt idx="2589">
                  <c:v>420.0</c:v>
                </c:pt>
                <c:pt idx="2590">
                  <c:v>420.0</c:v>
                </c:pt>
                <c:pt idx="2591">
                  <c:v>420.0</c:v>
                </c:pt>
                <c:pt idx="2592">
                  <c:v>420.0</c:v>
                </c:pt>
                <c:pt idx="2593">
                  <c:v>420.0</c:v>
                </c:pt>
                <c:pt idx="2594">
                  <c:v>420.0</c:v>
                </c:pt>
                <c:pt idx="2595">
                  <c:v>420.0</c:v>
                </c:pt>
                <c:pt idx="2596">
                  <c:v>420.0</c:v>
                </c:pt>
                <c:pt idx="2597">
                  <c:v>420.0</c:v>
                </c:pt>
                <c:pt idx="2598">
                  <c:v>420.0</c:v>
                </c:pt>
                <c:pt idx="2599">
                  <c:v>421.0</c:v>
                </c:pt>
                <c:pt idx="2600">
                  <c:v>422.0</c:v>
                </c:pt>
                <c:pt idx="2601">
                  <c:v>423.0</c:v>
                </c:pt>
                <c:pt idx="2602">
                  <c:v>424.0</c:v>
                </c:pt>
                <c:pt idx="2603">
                  <c:v>425.0</c:v>
                </c:pt>
                <c:pt idx="2604">
                  <c:v>426.0</c:v>
                </c:pt>
                <c:pt idx="2605">
                  <c:v>427.0</c:v>
                </c:pt>
                <c:pt idx="2606">
                  <c:v>427.0</c:v>
                </c:pt>
                <c:pt idx="2607">
                  <c:v>427.0</c:v>
                </c:pt>
                <c:pt idx="2608">
                  <c:v>427.0</c:v>
                </c:pt>
                <c:pt idx="2609">
                  <c:v>427.0</c:v>
                </c:pt>
                <c:pt idx="2610">
                  <c:v>427.0</c:v>
                </c:pt>
                <c:pt idx="2611">
                  <c:v>427.0</c:v>
                </c:pt>
                <c:pt idx="2612">
                  <c:v>427.0</c:v>
                </c:pt>
                <c:pt idx="2613">
                  <c:v>427.0</c:v>
                </c:pt>
                <c:pt idx="2614">
                  <c:v>427.0</c:v>
                </c:pt>
                <c:pt idx="2615">
                  <c:v>427.0</c:v>
                </c:pt>
                <c:pt idx="2616">
                  <c:v>428.0</c:v>
                </c:pt>
                <c:pt idx="2617">
                  <c:v>428.0</c:v>
                </c:pt>
                <c:pt idx="2618">
                  <c:v>428.0</c:v>
                </c:pt>
                <c:pt idx="2619">
                  <c:v>428.0</c:v>
                </c:pt>
                <c:pt idx="2620">
                  <c:v>428.0</c:v>
                </c:pt>
                <c:pt idx="2621">
                  <c:v>428.0</c:v>
                </c:pt>
                <c:pt idx="2622">
                  <c:v>428.0</c:v>
                </c:pt>
                <c:pt idx="2623">
                  <c:v>428.0</c:v>
                </c:pt>
                <c:pt idx="2624">
                  <c:v>428.0</c:v>
                </c:pt>
                <c:pt idx="2625">
                  <c:v>428.0</c:v>
                </c:pt>
                <c:pt idx="2626">
                  <c:v>428.0</c:v>
                </c:pt>
                <c:pt idx="2627">
                  <c:v>428.0</c:v>
                </c:pt>
                <c:pt idx="2628">
                  <c:v>428.0</c:v>
                </c:pt>
                <c:pt idx="2629">
                  <c:v>428.0</c:v>
                </c:pt>
                <c:pt idx="2630">
                  <c:v>428.0</c:v>
                </c:pt>
                <c:pt idx="2631">
                  <c:v>428.0</c:v>
                </c:pt>
                <c:pt idx="2632">
                  <c:v>428.0</c:v>
                </c:pt>
                <c:pt idx="2633">
                  <c:v>428.0</c:v>
                </c:pt>
                <c:pt idx="2634">
                  <c:v>428.0</c:v>
                </c:pt>
                <c:pt idx="2635">
                  <c:v>428.0</c:v>
                </c:pt>
                <c:pt idx="2636">
                  <c:v>428.0</c:v>
                </c:pt>
                <c:pt idx="2637">
                  <c:v>428.0</c:v>
                </c:pt>
                <c:pt idx="2638">
                  <c:v>428.0</c:v>
                </c:pt>
                <c:pt idx="2639">
                  <c:v>428.0</c:v>
                </c:pt>
                <c:pt idx="2640">
                  <c:v>428.0</c:v>
                </c:pt>
                <c:pt idx="2641">
                  <c:v>428.0</c:v>
                </c:pt>
                <c:pt idx="2642">
                  <c:v>428.0</c:v>
                </c:pt>
                <c:pt idx="2643">
                  <c:v>428.0</c:v>
                </c:pt>
                <c:pt idx="2644">
                  <c:v>428.0</c:v>
                </c:pt>
                <c:pt idx="2645">
                  <c:v>428.0</c:v>
                </c:pt>
                <c:pt idx="2646">
                  <c:v>428.0</c:v>
                </c:pt>
                <c:pt idx="2647">
                  <c:v>428.0</c:v>
                </c:pt>
                <c:pt idx="2648">
                  <c:v>428.0</c:v>
                </c:pt>
                <c:pt idx="2649">
                  <c:v>428.0</c:v>
                </c:pt>
                <c:pt idx="2650">
                  <c:v>428.0</c:v>
                </c:pt>
                <c:pt idx="2651">
                  <c:v>428.0</c:v>
                </c:pt>
                <c:pt idx="2652">
                  <c:v>428.0</c:v>
                </c:pt>
                <c:pt idx="2653">
                  <c:v>428.0</c:v>
                </c:pt>
                <c:pt idx="2654">
                  <c:v>428.0</c:v>
                </c:pt>
                <c:pt idx="2655">
                  <c:v>428.0</c:v>
                </c:pt>
                <c:pt idx="2656">
                  <c:v>428.0</c:v>
                </c:pt>
                <c:pt idx="2657">
                  <c:v>428.0</c:v>
                </c:pt>
                <c:pt idx="2658">
                  <c:v>428.0</c:v>
                </c:pt>
                <c:pt idx="2659">
                  <c:v>428.0</c:v>
                </c:pt>
                <c:pt idx="2660">
                  <c:v>428.0</c:v>
                </c:pt>
                <c:pt idx="2661">
                  <c:v>428.0</c:v>
                </c:pt>
                <c:pt idx="2662">
                  <c:v>428.0</c:v>
                </c:pt>
                <c:pt idx="2663">
                  <c:v>428.0</c:v>
                </c:pt>
                <c:pt idx="2664">
                  <c:v>428.0</c:v>
                </c:pt>
                <c:pt idx="2665">
                  <c:v>428.0</c:v>
                </c:pt>
                <c:pt idx="2666">
                  <c:v>428.0</c:v>
                </c:pt>
                <c:pt idx="2667">
                  <c:v>429.0</c:v>
                </c:pt>
                <c:pt idx="2668">
                  <c:v>430.0</c:v>
                </c:pt>
                <c:pt idx="2669">
                  <c:v>430.0</c:v>
                </c:pt>
                <c:pt idx="2670">
                  <c:v>431.0</c:v>
                </c:pt>
                <c:pt idx="2671">
                  <c:v>431.0</c:v>
                </c:pt>
                <c:pt idx="2672">
                  <c:v>431.0</c:v>
                </c:pt>
                <c:pt idx="2673">
                  <c:v>432.0</c:v>
                </c:pt>
                <c:pt idx="2674">
                  <c:v>432.0</c:v>
                </c:pt>
                <c:pt idx="2675">
                  <c:v>432.0</c:v>
                </c:pt>
                <c:pt idx="2676">
                  <c:v>433.0</c:v>
                </c:pt>
                <c:pt idx="2677">
                  <c:v>434.0</c:v>
                </c:pt>
                <c:pt idx="2678">
                  <c:v>434.0</c:v>
                </c:pt>
                <c:pt idx="2679">
                  <c:v>435.0</c:v>
                </c:pt>
                <c:pt idx="2680">
                  <c:v>435.0</c:v>
                </c:pt>
                <c:pt idx="2681">
                  <c:v>436.0</c:v>
                </c:pt>
                <c:pt idx="2682">
                  <c:v>436.0</c:v>
                </c:pt>
                <c:pt idx="2683">
                  <c:v>436.0</c:v>
                </c:pt>
                <c:pt idx="2684">
                  <c:v>436.0</c:v>
                </c:pt>
                <c:pt idx="2685">
                  <c:v>436.0</c:v>
                </c:pt>
                <c:pt idx="2686">
                  <c:v>436.0</c:v>
                </c:pt>
                <c:pt idx="2687">
                  <c:v>436.0</c:v>
                </c:pt>
                <c:pt idx="2688">
                  <c:v>436.0</c:v>
                </c:pt>
                <c:pt idx="2689">
                  <c:v>436.0</c:v>
                </c:pt>
                <c:pt idx="2690">
                  <c:v>436.0</c:v>
                </c:pt>
                <c:pt idx="2691">
                  <c:v>437.0</c:v>
                </c:pt>
                <c:pt idx="2692">
                  <c:v>437.0</c:v>
                </c:pt>
                <c:pt idx="2693">
                  <c:v>437.0</c:v>
                </c:pt>
                <c:pt idx="2694">
                  <c:v>437.0</c:v>
                </c:pt>
                <c:pt idx="2695">
                  <c:v>437.0</c:v>
                </c:pt>
                <c:pt idx="2696">
                  <c:v>437.0</c:v>
                </c:pt>
                <c:pt idx="2697">
                  <c:v>437.0</c:v>
                </c:pt>
                <c:pt idx="2698">
                  <c:v>437.0</c:v>
                </c:pt>
                <c:pt idx="2699">
                  <c:v>437.0</c:v>
                </c:pt>
                <c:pt idx="2700">
                  <c:v>437.0</c:v>
                </c:pt>
                <c:pt idx="2701">
                  <c:v>437.0</c:v>
                </c:pt>
                <c:pt idx="2702">
                  <c:v>437.0</c:v>
                </c:pt>
                <c:pt idx="2703">
                  <c:v>437.0</c:v>
                </c:pt>
                <c:pt idx="2704">
                  <c:v>437.0</c:v>
                </c:pt>
                <c:pt idx="2705">
                  <c:v>437.0</c:v>
                </c:pt>
                <c:pt idx="2706">
                  <c:v>437.0</c:v>
                </c:pt>
                <c:pt idx="2707">
                  <c:v>437.0</c:v>
                </c:pt>
                <c:pt idx="2708">
                  <c:v>437.0</c:v>
                </c:pt>
                <c:pt idx="2709">
                  <c:v>437.0</c:v>
                </c:pt>
                <c:pt idx="2710">
                  <c:v>437.0</c:v>
                </c:pt>
                <c:pt idx="2711">
                  <c:v>437.0</c:v>
                </c:pt>
                <c:pt idx="2712">
                  <c:v>437.0</c:v>
                </c:pt>
                <c:pt idx="2713">
                  <c:v>437.0</c:v>
                </c:pt>
                <c:pt idx="2714">
                  <c:v>437.0</c:v>
                </c:pt>
                <c:pt idx="2715">
                  <c:v>437.0</c:v>
                </c:pt>
                <c:pt idx="2716">
                  <c:v>437.0</c:v>
                </c:pt>
                <c:pt idx="2717">
                  <c:v>438.0</c:v>
                </c:pt>
                <c:pt idx="2718">
                  <c:v>439.0</c:v>
                </c:pt>
                <c:pt idx="2719">
                  <c:v>439.0</c:v>
                </c:pt>
                <c:pt idx="2720">
                  <c:v>439.0</c:v>
                </c:pt>
                <c:pt idx="2721">
                  <c:v>439.0</c:v>
                </c:pt>
                <c:pt idx="2722">
                  <c:v>439.0</c:v>
                </c:pt>
                <c:pt idx="2723">
                  <c:v>439.0</c:v>
                </c:pt>
                <c:pt idx="2724">
                  <c:v>439.0</c:v>
                </c:pt>
                <c:pt idx="2725">
                  <c:v>440.0</c:v>
                </c:pt>
                <c:pt idx="2726">
                  <c:v>441.0</c:v>
                </c:pt>
                <c:pt idx="2727">
                  <c:v>441.0</c:v>
                </c:pt>
                <c:pt idx="2728">
                  <c:v>441.0</c:v>
                </c:pt>
                <c:pt idx="2729">
                  <c:v>441.0</c:v>
                </c:pt>
                <c:pt idx="2730">
                  <c:v>441.0</c:v>
                </c:pt>
                <c:pt idx="2731">
                  <c:v>441.0</c:v>
                </c:pt>
                <c:pt idx="2732">
                  <c:v>441.0</c:v>
                </c:pt>
                <c:pt idx="2733">
                  <c:v>441.0</c:v>
                </c:pt>
                <c:pt idx="2734">
                  <c:v>441.0</c:v>
                </c:pt>
                <c:pt idx="2735">
                  <c:v>441.0</c:v>
                </c:pt>
                <c:pt idx="2736">
                  <c:v>441.0</c:v>
                </c:pt>
                <c:pt idx="2737">
                  <c:v>441.0</c:v>
                </c:pt>
                <c:pt idx="2738">
                  <c:v>441.0</c:v>
                </c:pt>
                <c:pt idx="2739">
                  <c:v>441.0</c:v>
                </c:pt>
                <c:pt idx="2740">
                  <c:v>441.0</c:v>
                </c:pt>
                <c:pt idx="2741">
                  <c:v>441.0</c:v>
                </c:pt>
                <c:pt idx="2742">
                  <c:v>441.0</c:v>
                </c:pt>
                <c:pt idx="2743">
                  <c:v>441.0</c:v>
                </c:pt>
                <c:pt idx="2744">
                  <c:v>442.0</c:v>
                </c:pt>
                <c:pt idx="2745">
                  <c:v>442.0</c:v>
                </c:pt>
                <c:pt idx="2746">
                  <c:v>443.0</c:v>
                </c:pt>
                <c:pt idx="2747">
                  <c:v>444.0</c:v>
                </c:pt>
                <c:pt idx="2748">
                  <c:v>444.0</c:v>
                </c:pt>
                <c:pt idx="2749">
                  <c:v>445.0</c:v>
                </c:pt>
                <c:pt idx="2750">
                  <c:v>445.0</c:v>
                </c:pt>
                <c:pt idx="2751">
                  <c:v>445.0</c:v>
                </c:pt>
                <c:pt idx="2752">
                  <c:v>445.0</c:v>
                </c:pt>
                <c:pt idx="2753">
                  <c:v>445.0</c:v>
                </c:pt>
                <c:pt idx="2754">
                  <c:v>446.0</c:v>
                </c:pt>
                <c:pt idx="2755">
                  <c:v>446.0</c:v>
                </c:pt>
                <c:pt idx="2756">
                  <c:v>446.0</c:v>
                </c:pt>
                <c:pt idx="2757">
                  <c:v>446.0</c:v>
                </c:pt>
                <c:pt idx="2758">
                  <c:v>447.0</c:v>
                </c:pt>
                <c:pt idx="2759">
                  <c:v>448.0</c:v>
                </c:pt>
                <c:pt idx="2760">
                  <c:v>449.0</c:v>
                </c:pt>
                <c:pt idx="2761">
                  <c:v>450.0</c:v>
                </c:pt>
                <c:pt idx="2762">
                  <c:v>450.0</c:v>
                </c:pt>
                <c:pt idx="2763">
                  <c:v>451.0</c:v>
                </c:pt>
                <c:pt idx="2764">
                  <c:v>452.0</c:v>
                </c:pt>
                <c:pt idx="2765">
                  <c:v>452.0</c:v>
                </c:pt>
                <c:pt idx="2766">
                  <c:v>452.0</c:v>
                </c:pt>
                <c:pt idx="2767">
                  <c:v>452.0</c:v>
                </c:pt>
                <c:pt idx="2768">
                  <c:v>452.0</c:v>
                </c:pt>
                <c:pt idx="2769">
                  <c:v>452.0</c:v>
                </c:pt>
                <c:pt idx="2770">
                  <c:v>452.0</c:v>
                </c:pt>
                <c:pt idx="2771">
                  <c:v>452.0</c:v>
                </c:pt>
                <c:pt idx="2772">
                  <c:v>452.0</c:v>
                </c:pt>
                <c:pt idx="2773">
                  <c:v>452.0</c:v>
                </c:pt>
                <c:pt idx="2774">
                  <c:v>452.0</c:v>
                </c:pt>
                <c:pt idx="2775">
                  <c:v>452.0</c:v>
                </c:pt>
                <c:pt idx="2776">
                  <c:v>452.0</c:v>
                </c:pt>
                <c:pt idx="2777">
                  <c:v>452.0</c:v>
                </c:pt>
                <c:pt idx="2778">
                  <c:v>452.0</c:v>
                </c:pt>
                <c:pt idx="2779">
                  <c:v>452.0</c:v>
                </c:pt>
                <c:pt idx="2780">
                  <c:v>452.0</c:v>
                </c:pt>
                <c:pt idx="2781">
                  <c:v>452.0</c:v>
                </c:pt>
                <c:pt idx="2782">
                  <c:v>452.0</c:v>
                </c:pt>
                <c:pt idx="2783">
                  <c:v>453.0</c:v>
                </c:pt>
                <c:pt idx="2784">
                  <c:v>453.0</c:v>
                </c:pt>
                <c:pt idx="2785">
                  <c:v>453.0</c:v>
                </c:pt>
                <c:pt idx="2786">
                  <c:v>453.0</c:v>
                </c:pt>
                <c:pt idx="2787">
                  <c:v>454.0</c:v>
                </c:pt>
                <c:pt idx="2788">
                  <c:v>455.0</c:v>
                </c:pt>
                <c:pt idx="2789">
                  <c:v>456.0</c:v>
                </c:pt>
                <c:pt idx="2790">
                  <c:v>456.0</c:v>
                </c:pt>
                <c:pt idx="2791">
                  <c:v>457.0</c:v>
                </c:pt>
                <c:pt idx="2792">
                  <c:v>458.0</c:v>
                </c:pt>
                <c:pt idx="2793">
                  <c:v>458.0</c:v>
                </c:pt>
                <c:pt idx="2794">
                  <c:v>458.0</c:v>
                </c:pt>
                <c:pt idx="2795">
                  <c:v>458.0</c:v>
                </c:pt>
                <c:pt idx="2796">
                  <c:v>458.0</c:v>
                </c:pt>
                <c:pt idx="2797">
                  <c:v>458.0</c:v>
                </c:pt>
                <c:pt idx="2798">
                  <c:v>458.0</c:v>
                </c:pt>
                <c:pt idx="2799">
                  <c:v>458.0</c:v>
                </c:pt>
                <c:pt idx="2800">
                  <c:v>458.0</c:v>
                </c:pt>
                <c:pt idx="2801">
                  <c:v>458.0</c:v>
                </c:pt>
                <c:pt idx="2802">
                  <c:v>458.0</c:v>
                </c:pt>
                <c:pt idx="2803">
                  <c:v>458.0</c:v>
                </c:pt>
                <c:pt idx="2804">
                  <c:v>458.0</c:v>
                </c:pt>
                <c:pt idx="2805">
                  <c:v>458.0</c:v>
                </c:pt>
                <c:pt idx="2806">
                  <c:v>458.0</c:v>
                </c:pt>
                <c:pt idx="2807">
                  <c:v>458.0</c:v>
                </c:pt>
                <c:pt idx="2808">
                  <c:v>458.0</c:v>
                </c:pt>
                <c:pt idx="2809">
                  <c:v>458.0</c:v>
                </c:pt>
                <c:pt idx="2810">
                  <c:v>458.0</c:v>
                </c:pt>
                <c:pt idx="2811">
                  <c:v>458.0</c:v>
                </c:pt>
                <c:pt idx="2812">
                  <c:v>459.0</c:v>
                </c:pt>
                <c:pt idx="2813">
                  <c:v>459.0</c:v>
                </c:pt>
                <c:pt idx="2814">
                  <c:v>460.0</c:v>
                </c:pt>
                <c:pt idx="2815">
                  <c:v>460.0</c:v>
                </c:pt>
                <c:pt idx="2816">
                  <c:v>460.0</c:v>
                </c:pt>
                <c:pt idx="2817">
                  <c:v>460.0</c:v>
                </c:pt>
                <c:pt idx="2818">
                  <c:v>460.0</c:v>
                </c:pt>
                <c:pt idx="2819">
                  <c:v>461.0</c:v>
                </c:pt>
                <c:pt idx="2820">
                  <c:v>462.0</c:v>
                </c:pt>
                <c:pt idx="2821">
                  <c:v>462.0</c:v>
                </c:pt>
                <c:pt idx="2822">
                  <c:v>462.0</c:v>
                </c:pt>
                <c:pt idx="2823">
                  <c:v>462.0</c:v>
                </c:pt>
                <c:pt idx="2824">
                  <c:v>462.0</c:v>
                </c:pt>
                <c:pt idx="2825">
                  <c:v>462.0</c:v>
                </c:pt>
                <c:pt idx="2826">
                  <c:v>463.0</c:v>
                </c:pt>
                <c:pt idx="2827">
                  <c:v>464.0</c:v>
                </c:pt>
                <c:pt idx="2828">
                  <c:v>465.0</c:v>
                </c:pt>
                <c:pt idx="2829">
                  <c:v>465.0</c:v>
                </c:pt>
                <c:pt idx="2830">
                  <c:v>465.0</c:v>
                </c:pt>
                <c:pt idx="2831">
                  <c:v>465.0</c:v>
                </c:pt>
                <c:pt idx="2832">
                  <c:v>465.0</c:v>
                </c:pt>
                <c:pt idx="2833">
                  <c:v>465.0</c:v>
                </c:pt>
                <c:pt idx="2834">
                  <c:v>465.0</c:v>
                </c:pt>
                <c:pt idx="2835">
                  <c:v>465.0</c:v>
                </c:pt>
                <c:pt idx="2836">
                  <c:v>465.0</c:v>
                </c:pt>
                <c:pt idx="2837">
                  <c:v>465.0</c:v>
                </c:pt>
                <c:pt idx="2838">
                  <c:v>465.0</c:v>
                </c:pt>
                <c:pt idx="2839">
                  <c:v>465.0</c:v>
                </c:pt>
                <c:pt idx="2840">
                  <c:v>466.0</c:v>
                </c:pt>
                <c:pt idx="2841">
                  <c:v>467.0</c:v>
                </c:pt>
                <c:pt idx="2842">
                  <c:v>467.0</c:v>
                </c:pt>
                <c:pt idx="2843">
                  <c:v>467.0</c:v>
                </c:pt>
                <c:pt idx="2844">
                  <c:v>467.0</c:v>
                </c:pt>
                <c:pt idx="2845">
                  <c:v>467.0</c:v>
                </c:pt>
                <c:pt idx="2846">
                  <c:v>467.0</c:v>
                </c:pt>
                <c:pt idx="2847">
                  <c:v>467.0</c:v>
                </c:pt>
                <c:pt idx="2848">
                  <c:v>467.0</c:v>
                </c:pt>
                <c:pt idx="2849">
                  <c:v>467.0</c:v>
                </c:pt>
                <c:pt idx="2850">
                  <c:v>467.0</c:v>
                </c:pt>
                <c:pt idx="2851">
                  <c:v>467.0</c:v>
                </c:pt>
                <c:pt idx="2852">
                  <c:v>467.0</c:v>
                </c:pt>
                <c:pt idx="2853">
                  <c:v>467.0</c:v>
                </c:pt>
                <c:pt idx="2854">
                  <c:v>467.0</c:v>
                </c:pt>
                <c:pt idx="2855">
                  <c:v>467.0</c:v>
                </c:pt>
                <c:pt idx="2856">
                  <c:v>467.0</c:v>
                </c:pt>
                <c:pt idx="2857">
                  <c:v>468.0</c:v>
                </c:pt>
                <c:pt idx="2858">
                  <c:v>469.0</c:v>
                </c:pt>
                <c:pt idx="2859">
                  <c:v>469.0</c:v>
                </c:pt>
                <c:pt idx="2860">
                  <c:v>469.0</c:v>
                </c:pt>
                <c:pt idx="2861">
                  <c:v>469.0</c:v>
                </c:pt>
                <c:pt idx="2862">
                  <c:v>469.0</c:v>
                </c:pt>
                <c:pt idx="2863">
                  <c:v>469.0</c:v>
                </c:pt>
                <c:pt idx="2864">
                  <c:v>469.0</c:v>
                </c:pt>
                <c:pt idx="2865">
                  <c:v>469.0</c:v>
                </c:pt>
                <c:pt idx="2866">
                  <c:v>469.0</c:v>
                </c:pt>
                <c:pt idx="2867">
                  <c:v>469.0</c:v>
                </c:pt>
                <c:pt idx="2868">
                  <c:v>469.0</c:v>
                </c:pt>
                <c:pt idx="2869">
                  <c:v>469.0</c:v>
                </c:pt>
                <c:pt idx="2870">
                  <c:v>469.0</c:v>
                </c:pt>
                <c:pt idx="2871">
                  <c:v>469.0</c:v>
                </c:pt>
                <c:pt idx="2872">
                  <c:v>469.0</c:v>
                </c:pt>
                <c:pt idx="2873">
                  <c:v>469.0</c:v>
                </c:pt>
                <c:pt idx="2874">
                  <c:v>469.0</c:v>
                </c:pt>
                <c:pt idx="2875">
                  <c:v>469.0</c:v>
                </c:pt>
                <c:pt idx="2876">
                  <c:v>469.0</c:v>
                </c:pt>
                <c:pt idx="2877">
                  <c:v>469.0</c:v>
                </c:pt>
                <c:pt idx="2878">
                  <c:v>470.0</c:v>
                </c:pt>
                <c:pt idx="2879">
                  <c:v>470.0</c:v>
                </c:pt>
                <c:pt idx="2880">
                  <c:v>470.0</c:v>
                </c:pt>
                <c:pt idx="2881">
                  <c:v>470.0</c:v>
                </c:pt>
                <c:pt idx="2882">
                  <c:v>470.0</c:v>
                </c:pt>
                <c:pt idx="2883">
                  <c:v>470.0</c:v>
                </c:pt>
                <c:pt idx="2884">
                  <c:v>470.0</c:v>
                </c:pt>
                <c:pt idx="2885">
                  <c:v>470.0</c:v>
                </c:pt>
                <c:pt idx="2886">
                  <c:v>470.0</c:v>
                </c:pt>
                <c:pt idx="2887">
                  <c:v>470.0</c:v>
                </c:pt>
                <c:pt idx="2888">
                  <c:v>470.0</c:v>
                </c:pt>
                <c:pt idx="2889">
                  <c:v>470.0</c:v>
                </c:pt>
                <c:pt idx="2890">
                  <c:v>470.0</c:v>
                </c:pt>
                <c:pt idx="2891">
                  <c:v>471.0</c:v>
                </c:pt>
                <c:pt idx="2892">
                  <c:v>472.0</c:v>
                </c:pt>
                <c:pt idx="2893">
                  <c:v>472.0</c:v>
                </c:pt>
                <c:pt idx="2894">
                  <c:v>472.0</c:v>
                </c:pt>
                <c:pt idx="2895">
                  <c:v>472.0</c:v>
                </c:pt>
                <c:pt idx="2896">
                  <c:v>472.0</c:v>
                </c:pt>
                <c:pt idx="2897">
                  <c:v>472.0</c:v>
                </c:pt>
                <c:pt idx="2898">
                  <c:v>472.0</c:v>
                </c:pt>
                <c:pt idx="2899">
                  <c:v>472.0</c:v>
                </c:pt>
                <c:pt idx="2900">
                  <c:v>472.0</c:v>
                </c:pt>
                <c:pt idx="2901">
                  <c:v>472.0</c:v>
                </c:pt>
                <c:pt idx="2902">
                  <c:v>472.0</c:v>
                </c:pt>
                <c:pt idx="2903">
                  <c:v>472.0</c:v>
                </c:pt>
                <c:pt idx="2904">
                  <c:v>472.0</c:v>
                </c:pt>
                <c:pt idx="2905">
                  <c:v>472.0</c:v>
                </c:pt>
                <c:pt idx="2906">
                  <c:v>473.0</c:v>
                </c:pt>
                <c:pt idx="2907">
                  <c:v>474.0</c:v>
                </c:pt>
                <c:pt idx="2908">
                  <c:v>474.0</c:v>
                </c:pt>
                <c:pt idx="2909">
                  <c:v>474.0</c:v>
                </c:pt>
                <c:pt idx="2910">
                  <c:v>474.0</c:v>
                </c:pt>
                <c:pt idx="2911">
                  <c:v>475.0</c:v>
                </c:pt>
                <c:pt idx="2912">
                  <c:v>476.0</c:v>
                </c:pt>
                <c:pt idx="2913">
                  <c:v>476.0</c:v>
                </c:pt>
                <c:pt idx="2914">
                  <c:v>477.0</c:v>
                </c:pt>
                <c:pt idx="2915">
                  <c:v>477.0</c:v>
                </c:pt>
                <c:pt idx="2916">
                  <c:v>477.0</c:v>
                </c:pt>
                <c:pt idx="2917">
                  <c:v>477.0</c:v>
                </c:pt>
                <c:pt idx="2918">
                  <c:v>477.0</c:v>
                </c:pt>
                <c:pt idx="2919">
                  <c:v>477.0</c:v>
                </c:pt>
                <c:pt idx="2920">
                  <c:v>477.0</c:v>
                </c:pt>
                <c:pt idx="2921">
                  <c:v>477.0</c:v>
                </c:pt>
                <c:pt idx="2922">
                  <c:v>478.0</c:v>
                </c:pt>
                <c:pt idx="2923">
                  <c:v>479.0</c:v>
                </c:pt>
                <c:pt idx="2924">
                  <c:v>480.0</c:v>
                </c:pt>
                <c:pt idx="2925">
                  <c:v>480.0</c:v>
                </c:pt>
                <c:pt idx="2926">
                  <c:v>480.0</c:v>
                </c:pt>
                <c:pt idx="2927">
                  <c:v>480.0</c:v>
                </c:pt>
                <c:pt idx="2928">
                  <c:v>480.0</c:v>
                </c:pt>
                <c:pt idx="2929">
                  <c:v>480.0</c:v>
                </c:pt>
                <c:pt idx="2930">
                  <c:v>480.0</c:v>
                </c:pt>
                <c:pt idx="2931">
                  <c:v>480.0</c:v>
                </c:pt>
                <c:pt idx="2932">
                  <c:v>481.0</c:v>
                </c:pt>
                <c:pt idx="2933">
                  <c:v>482.0</c:v>
                </c:pt>
                <c:pt idx="2934">
                  <c:v>482.0</c:v>
                </c:pt>
                <c:pt idx="2935">
                  <c:v>483.0</c:v>
                </c:pt>
                <c:pt idx="2936">
                  <c:v>483.0</c:v>
                </c:pt>
                <c:pt idx="2937">
                  <c:v>483.0</c:v>
                </c:pt>
                <c:pt idx="2938">
                  <c:v>483.0</c:v>
                </c:pt>
                <c:pt idx="2939">
                  <c:v>483.0</c:v>
                </c:pt>
                <c:pt idx="2940">
                  <c:v>484.0</c:v>
                </c:pt>
                <c:pt idx="2941">
                  <c:v>484.0</c:v>
                </c:pt>
                <c:pt idx="2942">
                  <c:v>484.0</c:v>
                </c:pt>
                <c:pt idx="2943">
                  <c:v>485.0</c:v>
                </c:pt>
                <c:pt idx="2944">
                  <c:v>486.0</c:v>
                </c:pt>
                <c:pt idx="2945">
                  <c:v>486.0</c:v>
                </c:pt>
                <c:pt idx="2946">
                  <c:v>486.0</c:v>
                </c:pt>
                <c:pt idx="2947">
                  <c:v>486.0</c:v>
                </c:pt>
                <c:pt idx="2948">
                  <c:v>486.0</c:v>
                </c:pt>
                <c:pt idx="2949">
                  <c:v>486.0</c:v>
                </c:pt>
                <c:pt idx="2950">
                  <c:v>486.0</c:v>
                </c:pt>
                <c:pt idx="2951">
                  <c:v>486.0</c:v>
                </c:pt>
                <c:pt idx="2952">
                  <c:v>487.0</c:v>
                </c:pt>
                <c:pt idx="2953">
                  <c:v>487.0</c:v>
                </c:pt>
                <c:pt idx="2954">
                  <c:v>487.0</c:v>
                </c:pt>
                <c:pt idx="2955">
                  <c:v>488.0</c:v>
                </c:pt>
                <c:pt idx="2956">
                  <c:v>489.0</c:v>
                </c:pt>
                <c:pt idx="2957">
                  <c:v>490.0</c:v>
                </c:pt>
                <c:pt idx="2958">
                  <c:v>490.0</c:v>
                </c:pt>
                <c:pt idx="2959">
                  <c:v>490.0</c:v>
                </c:pt>
                <c:pt idx="2960">
                  <c:v>490.0</c:v>
                </c:pt>
                <c:pt idx="2961">
                  <c:v>490.0</c:v>
                </c:pt>
                <c:pt idx="2962">
                  <c:v>490.0</c:v>
                </c:pt>
                <c:pt idx="2963">
                  <c:v>490.0</c:v>
                </c:pt>
                <c:pt idx="2964">
                  <c:v>490.0</c:v>
                </c:pt>
                <c:pt idx="2965">
                  <c:v>490.0</c:v>
                </c:pt>
                <c:pt idx="2966">
                  <c:v>490.0</c:v>
                </c:pt>
                <c:pt idx="2967">
                  <c:v>490.0</c:v>
                </c:pt>
                <c:pt idx="2968">
                  <c:v>490.0</c:v>
                </c:pt>
                <c:pt idx="2969">
                  <c:v>490.0</c:v>
                </c:pt>
                <c:pt idx="2970">
                  <c:v>490.0</c:v>
                </c:pt>
                <c:pt idx="2971">
                  <c:v>490.0</c:v>
                </c:pt>
                <c:pt idx="2972">
                  <c:v>490.0</c:v>
                </c:pt>
                <c:pt idx="2973">
                  <c:v>490.0</c:v>
                </c:pt>
                <c:pt idx="2974">
                  <c:v>490.0</c:v>
                </c:pt>
                <c:pt idx="2975">
                  <c:v>490.0</c:v>
                </c:pt>
                <c:pt idx="2976">
                  <c:v>490.0</c:v>
                </c:pt>
                <c:pt idx="2977">
                  <c:v>490.0</c:v>
                </c:pt>
                <c:pt idx="2978">
                  <c:v>490.0</c:v>
                </c:pt>
                <c:pt idx="2979">
                  <c:v>490.0</c:v>
                </c:pt>
                <c:pt idx="2980">
                  <c:v>490.0</c:v>
                </c:pt>
                <c:pt idx="2981">
                  <c:v>490.0</c:v>
                </c:pt>
                <c:pt idx="2982">
                  <c:v>490.0</c:v>
                </c:pt>
                <c:pt idx="2983">
                  <c:v>490.0</c:v>
                </c:pt>
                <c:pt idx="2984">
                  <c:v>490.0</c:v>
                </c:pt>
                <c:pt idx="2985">
                  <c:v>490.0</c:v>
                </c:pt>
                <c:pt idx="2986">
                  <c:v>490.0</c:v>
                </c:pt>
                <c:pt idx="2987">
                  <c:v>490.0</c:v>
                </c:pt>
                <c:pt idx="2988">
                  <c:v>490.0</c:v>
                </c:pt>
                <c:pt idx="2989">
                  <c:v>490.0</c:v>
                </c:pt>
                <c:pt idx="2990">
                  <c:v>490.0</c:v>
                </c:pt>
                <c:pt idx="2991">
                  <c:v>490.0</c:v>
                </c:pt>
                <c:pt idx="2992">
                  <c:v>490.0</c:v>
                </c:pt>
                <c:pt idx="2993">
                  <c:v>490.0</c:v>
                </c:pt>
                <c:pt idx="2994">
                  <c:v>490.0</c:v>
                </c:pt>
                <c:pt idx="2995">
                  <c:v>490.0</c:v>
                </c:pt>
                <c:pt idx="2996">
                  <c:v>490.0</c:v>
                </c:pt>
                <c:pt idx="2997">
                  <c:v>490.0</c:v>
                </c:pt>
                <c:pt idx="2998">
                  <c:v>490.0</c:v>
                </c:pt>
                <c:pt idx="2999">
                  <c:v>490.0</c:v>
                </c:pt>
                <c:pt idx="3000">
                  <c:v>490.0</c:v>
                </c:pt>
                <c:pt idx="3001">
                  <c:v>490.0</c:v>
                </c:pt>
                <c:pt idx="3002">
                  <c:v>490.0</c:v>
                </c:pt>
                <c:pt idx="3003">
                  <c:v>490.0</c:v>
                </c:pt>
                <c:pt idx="3004">
                  <c:v>490.0</c:v>
                </c:pt>
                <c:pt idx="3005">
                  <c:v>490.0</c:v>
                </c:pt>
                <c:pt idx="3006">
                  <c:v>490.0</c:v>
                </c:pt>
                <c:pt idx="3007">
                  <c:v>490.0</c:v>
                </c:pt>
                <c:pt idx="3008">
                  <c:v>490.0</c:v>
                </c:pt>
                <c:pt idx="3009">
                  <c:v>490.0</c:v>
                </c:pt>
                <c:pt idx="3010">
                  <c:v>490.0</c:v>
                </c:pt>
                <c:pt idx="3011">
                  <c:v>490.0</c:v>
                </c:pt>
                <c:pt idx="3012">
                  <c:v>490.0</c:v>
                </c:pt>
                <c:pt idx="3013">
                  <c:v>490.0</c:v>
                </c:pt>
                <c:pt idx="3014">
                  <c:v>490.0</c:v>
                </c:pt>
                <c:pt idx="3015">
                  <c:v>490.0</c:v>
                </c:pt>
                <c:pt idx="3016">
                  <c:v>490.0</c:v>
                </c:pt>
                <c:pt idx="3017">
                  <c:v>490.0</c:v>
                </c:pt>
                <c:pt idx="3018">
                  <c:v>490.0</c:v>
                </c:pt>
                <c:pt idx="3019">
                  <c:v>490.0</c:v>
                </c:pt>
                <c:pt idx="3020">
                  <c:v>490.0</c:v>
                </c:pt>
                <c:pt idx="3021">
                  <c:v>490.0</c:v>
                </c:pt>
                <c:pt idx="3022">
                  <c:v>490.0</c:v>
                </c:pt>
                <c:pt idx="3023">
                  <c:v>490.0</c:v>
                </c:pt>
                <c:pt idx="3024">
                  <c:v>491.0</c:v>
                </c:pt>
                <c:pt idx="3025">
                  <c:v>492.0</c:v>
                </c:pt>
                <c:pt idx="3026">
                  <c:v>492.0</c:v>
                </c:pt>
                <c:pt idx="3027">
                  <c:v>493.0</c:v>
                </c:pt>
                <c:pt idx="3028">
                  <c:v>494.0</c:v>
                </c:pt>
                <c:pt idx="3029">
                  <c:v>495.0</c:v>
                </c:pt>
                <c:pt idx="3030">
                  <c:v>495.0</c:v>
                </c:pt>
                <c:pt idx="3031">
                  <c:v>495.0</c:v>
                </c:pt>
                <c:pt idx="3032">
                  <c:v>495.0</c:v>
                </c:pt>
                <c:pt idx="3033">
                  <c:v>495.0</c:v>
                </c:pt>
                <c:pt idx="3034">
                  <c:v>495.0</c:v>
                </c:pt>
                <c:pt idx="3035">
                  <c:v>495.0</c:v>
                </c:pt>
                <c:pt idx="3036">
                  <c:v>496.0</c:v>
                </c:pt>
                <c:pt idx="3037">
                  <c:v>496.0</c:v>
                </c:pt>
                <c:pt idx="3038">
                  <c:v>497.0</c:v>
                </c:pt>
                <c:pt idx="3039">
                  <c:v>497.0</c:v>
                </c:pt>
                <c:pt idx="3040">
                  <c:v>497.0</c:v>
                </c:pt>
                <c:pt idx="3041">
                  <c:v>497.0</c:v>
                </c:pt>
                <c:pt idx="3042">
                  <c:v>497.0</c:v>
                </c:pt>
                <c:pt idx="3043">
                  <c:v>497.0</c:v>
                </c:pt>
                <c:pt idx="3044">
                  <c:v>497.0</c:v>
                </c:pt>
                <c:pt idx="3045">
                  <c:v>498.0</c:v>
                </c:pt>
                <c:pt idx="3046">
                  <c:v>498.0</c:v>
                </c:pt>
                <c:pt idx="3047">
                  <c:v>498.0</c:v>
                </c:pt>
                <c:pt idx="3048">
                  <c:v>498.0</c:v>
                </c:pt>
                <c:pt idx="3049">
                  <c:v>498.0</c:v>
                </c:pt>
                <c:pt idx="3050">
                  <c:v>498.0</c:v>
                </c:pt>
                <c:pt idx="3051">
                  <c:v>498.0</c:v>
                </c:pt>
                <c:pt idx="3052">
                  <c:v>498.0</c:v>
                </c:pt>
                <c:pt idx="3053">
                  <c:v>498.0</c:v>
                </c:pt>
                <c:pt idx="3054">
                  <c:v>498.0</c:v>
                </c:pt>
                <c:pt idx="3055">
                  <c:v>499.0</c:v>
                </c:pt>
                <c:pt idx="3056">
                  <c:v>500.0</c:v>
                </c:pt>
                <c:pt idx="3057">
                  <c:v>501.0</c:v>
                </c:pt>
                <c:pt idx="3058">
                  <c:v>501.0</c:v>
                </c:pt>
                <c:pt idx="3059">
                  <c:v>501.0</c:v>
                </c:pt>
                <c:pt idx="3060">
                  <c:v>501.0</c:v>
                </c:pt>
                <c:pt idx="3061">
                  <c:v>501.0</c:v>
                </c:pt>
                <c:pt idx="3062">
                  <c:v>501.0</c:v>
                </c:pt>
                <c:pt idx="3063">
                  <c:v>501.0</c:v>
                </c:pt>
                <c:pt idx="3064">
                  <c:v>501.0</c:v>
                </c:pt>
                <c:pt idx="3065">
                  <c:v>502.0</c:v>
                </c:pt>
                <c:pt idx="3066">
                  <c:v>503.0</c:v>
                </c:pt>
                <c:pt idx="3067">
                  <c:v>504.0</c:v>
                </c:pt>
                <c:pt idx="3068">
                  <c:v>504.0</c:v>
                </c:pt>
                <c:pt idx="3069">
                  <c:v>504.0</c:v>
                </c:pt>
                <c:pt idx="3070">
                  <c:v>504.0</c:v>
                </c:pt>
                <c:pt idx="3071">
                  <c:v>504.0</c:v>
                </c:pt>
                <c:pt idx="3072">
                  <c:v>504.0</c:v>
                </c:pt>
                <c:pt idx="3073">
                  <c:v>504.0</c:v>
                </c:pt>
                <c:pt idx="3074">
                  <c:v>504.0</c:v>
                </c:pt>
                <c:pt idx="3075">
                  <c:v>504.0</c:v>
                </c:pt>
                <c:pt idx="3076">
                  <c:v>505.0</c:v>
                </c:pt>
                <c:pt idx="3077">
                  <c:v>505.0</c:v>
                </c:pt>
                <c:pt idx="3078">
                  <c:v>505.0</c:v>
                </c:pt>
                <c:pt idx="3079">
                  <c:v>506.0</c:v>
                </c:pt>
                <c:pt idx="3080">
                  <c:v>506.0</c:v>
                </c:pt>
                <c:pt idx="3081">
                  <c:v>506.0</c:v>
                </c:pt>
                <c:pt idx="3082">
                  <c:v>506.0</c:v>
                </c:pt>
                <c:pt idx="3083">
                  <c:v>507.0</c:v>
                </c:pt>
                <c:pt idx="3084">
                  <c:v>508.0</c:v>
                </c:pt>
                <c:pt idx="3085">
                  <c:v>509.0</c:v>
                </c:pt>
                <c:pt idx="3086">
                  <c:v>509.0</c:v>
                </c:pt>
                <c:pt idx="3087">
                  <c:v>509.0</c:v>
                </c:pt>
                <c:pt idx="3088">
                  <c:v>509.0</c:v>
                </c:pt>
                <c:pt idx="3089">
                  <c:v>509.0</c:v>
                </c:pt>
                <c:pt idx="3090">
                  <c:v>509.0</c:v>
                </c:pt>
                <c:pt idx="3091">
                  <c:v>509.0</c:v>
                </c:pt>
                <c:pt idx="3092">
                  <c:v>509.0</c:v>
                </c:pt>
                <c:pt idx="3093">
                  <c:v>509.0</c:v>
                </c:pt>
                <c:pt idx="3094">
                  <c:v>509.0</c:v>
                </c:pt>
                <c:pt idx="3095">
                  <c:v>509.0</c:v>
                </c:pt>
                <c:pt idx="3096">
                  <c:v>509.0</c:v>
                </c:pt>
                <c:pt idx="3097">
                  <c:v>509.0</c:v>
                </c:pt>
                <c:pt idx="3098">
                  <c:v>509.0</c:v>
                </c:pt>
                <c:pt idx="3099">
                  <c:v>509.0</c:v>
                </c:pt>
                <c:pt idx="3100">
                  <c:v>509.0</c:v>
                </c:pt>
                <c:pt idx="3101">
                  <c:v>510.0</c:v>
                </c:pt>
                <c:pt idx="3102">
                  <c:v>511.0</c:v>
                </c:pt>
                <c:pt idx="3103">
                  <c:v>511.0</c:v>
                </c:pt>
                <c:pt idx="3104">
                  <c:v>511.0</c:v>
                </c:pt>
                <c:pt idx="3105">
                  <c:v>511.0</c:v>
                </c:pt>
                <c:pt idx="3106">
                  <c:v>511.0</c:v>
                </c:pt>
                <c:pt idx="3107">
                  <c:v>512.0</c:v>
                </c:pt>
                <c:pt idx="3108">
                  <c:v>512.0</c:v>
                </c:pt>
                <c:pt idx="3109">
                  <c:v>512.0</c:v>
                </c:pt>
                <c:pt idx="3110">
                  <c:v>512.0</c:v>
                </c:pt>
                <c:pt idx="3111">
                  <c:v>512.0</c:v>
                </c:pt>
                <c:pt idx="3112">
                  <c:v>512.0</c:v>
                </c:pt>
                <c:pt idx="3113">
                  <c:v>512.0</c:v>
                </c:pt>
                <c:pt idx="3114">
                  <c:v>512.0</c:v>
                </c:pt>
                <c:pt idx="3115">
                  <c:v>512.0</c:v>
                </c:pt>
                <c:pt idx="3116">
                  <c:v>512.0</c:v>
                </c:pt>
                <c:pt idx="3117">
                  <c:v>512.0</c:v>
                </c:pt>
                <c:pt idx="3118">
                  <c:v>512.0</c:v>
                </c:pt>
                <c:pt idx="3119">
                  <c:v>512.0</c:v>
                </c:pt>
                <c:pt idx="3120">
                  <c:v>512.0</c:v>
                </c:pt>
                <c:pt idx="3121">
                  <c:v>512.0</c:v>
                </c:pt>
                <c:pt idx="3122">
                  <c:v>512.0</c:v>
                </c:pt>
                <c:pt idx="3123">
                  <c:v>512.0</c:v>
                </c:pt>
                <c:pt idx="3124">
                  <c:v>512.0</c:v>
                </c:pt>
                <c:pt idx="3125">
                  <c:v>512.0</c:v>
                </c:pt>
                <c:pt idx="3126">
                  <c:v>512.0</c:v>
                </c:pt>
                <c:pt idx="3127">
                  <c:v>512.0</c:v>
                </c:pt>
                <c:pt idx="3128">
                  <c:v>512.0</c:v>
                </c:pt>
                <c:pt idx="3129">
                  <c:v>512.0</c:v>
                </c:pt>
                <c:pt idx="3130">
                  <c:v>512.0</c:v>
                </c:pt>
                <c:pt idx="3131">
                  <c:v>512.0</c:v>
                </c:pt>
                <c:pt idx="3132">
                  <c:v>512.0</c:v>
                </c:pt>
                <c:pt idx="3133">
                  <c:v>512.0</c:v>
                </c:pt>
                <c:pt idx="3134">
                  <c:v>512.0</c:v>
                </c:pt>
                <c:pt idx="3135">
                  <c:v>513.0</c:v>
                </c:pt>
                <c:pt idx="3136">
                  <c:v>514.0</c:v>
                </c:pt>
                <c:pt idx="3137">
                  <c:v>515.0</c:v>
                </c:pt>
                <c:pt idx="3138">
                  <c:v>515.0</c:v>
                </c:pt>
                <c:pt idx="3139">
                  <c:v>515.0</c:v>
                </c:pt>
                <c:pt idx="3140">
                  <c:v>515.0</c:v>
                </c:pt>
                <c:pt idx="3141">
                  <c:v>515.0</c:v>
                </c:pt>
                <c:pt idx="3142">
                  <c:v>515.0</c:v>
                </c:pt>
                <c:pt idx="3143">
                  <c:v>515.0</c:v>
                </c:pt>
                <c:pt idx="3144">
                  <c:v>515.0</c:v>
                </c:pt>
                <c:pt idx="3145">
                  <c:v>516.0</c:v>
                </c:pt>
                <c:pt idx="3146">
                  <c:v>516.0</c:v>
                </c:pt>
                <c:pt idx="3147">
                  <c:v>516.0</c:v>
                </c:pt>
                <c:pt idx="3148">
                  <c:v>517.0</c:v>
                </c:pt>
                <c:pt idx="3149">
                  <c:v>517.0</c:v>
                </c:pt>
                <c:pt idx="3150">
                  <c:v>517.0</c:v>
                </c:pt>
                <c:pt idx="3151">
                  <c:v>517.0</c:v>
                </c:pt>
                <c:pt idx="3152">
                  <c:v>517.0</c:v>
                </c:pt>
                <c:pt idx="3153">
                  <c:v>517.0</c:v>
                </c:pt>
                <c:pt idx="3154">
                  <c:v>517.0</c:v>
                </c:pt>
                <c:pt idx="3155">
                  <c:v>517.0</c:v>
                </c:pt>
                <c:pt idx="3156">
                  <c:v>517.0</c:v>
                </c:pt>
                <c:pt idx="3157">
                  <c:v>517.0</c:v>
                </c:pt>
                <c:pt idx="3158">
                  <c:v>517.0</c:v>
                </c:pt>
                <c:pt idx="3159">
                  <c:v>517.0</c:v>
                </c:pt>
                <c:pt idx="3160">
                  <c:v>517.0</c:v>
                </c:pt>
                <c:pt idx="3161">
                  <c:v>517.0</c:v>
                </c:pt>
                <c:pt idx="3162">
                  <c:v>517.0</c:v>
                </c:pt>
                <c:pt idx="3163">
                  <c:v>517.0</c:v>
                </c:pt>
                <c:pt idx="3164">
                  <c:v>517.0</c:v>
                </c:pt>
                <c:pt idx="3165">
                  <c:v>518.0</c:v>
                </c:pt>
                <c:pt idx="3166">
                  <c:v>519.0</c:v>
                </c:pt>
                <c:pt idx="3167">
                  <c:v>520.0</c:v>
                </c:pt>
                <c:pt idx="3168">
                  <c:v>521.0</c:v>
                </c:pt>
                <c:pt idx="3169">
                  <c:v>522.0</c:v>
                </c:pt>
                <c:pt idx="3170">
                  <c:v>522.0</c:v>
                </c:pt>
                <c:pt idx="3171">
                  <c:v>522.0</c:v>
                </c:pt>
                <c:pt idx="3172">
                  <c:v>522.0</c:v>
                </c:pt>
                <c:pt idx="3173">
                  <c:v>522.0</c:v>
                </c:pt>
                <c:pt idx="3174">
                  <c:v>522.0</c:v>
                </c:pt>
                <c:pt idx="3175">
                  <c:v>522.0</c:v>
                </c:pt>
                <c:pt idx="3176">
                  <c:v>522.0</c:v>
                </c:pt>
                <c:pt idx="3177">
                  <c:v>522.0</c:v>
                </c:pt>
                <c:pt idx="3178">
                  <c:v>522.0</c:v>
                </c:pt>
                <c:pt idx="3179">
                  <c:v>522.0</c:v>
                </c:pt>
                <c:pt idx="3180">
                  <c:v>522.0</c:v>
                </c:pt>
                <c:pt idx="3181">
                  <c:v>522.0</c:v>
                </c:pt>
                <c:pt idx="3182">
                  <c:v>522.0</c:v>
                </c:pt>
                <c:pt idx="3183">
                  <c:v>522.0</c:v>
                </c:pt>
                <c:pt idx="3184">
                  <c:v>523.0</c:v>
                </c:pt>
                <c:pt idx="3185">
                  <c:v>524.0</c:v>
                </c:pt>
                <c:pt idx="3186">
                  <c:v>524.0</c:v>
                </c:pt>
                <c:pt idx="3187">
                  <c:v>524.0</c:v>
                </c:pt>
                <c:pt idx="3188">
                  <c:v>524.0</c:v>
                </c:pt>
                <c:pt idx="3189">
                  <c:v>524.0</c:v>
                </c:pt>
                <c:pt idx="3190">
                  <c:v>524.0</c:v>
                </c:pt>
                <c:pt idx="3191">
                  <c:v>524.0</c:v>
                </c:pt>
                <c:pt idx="3192">
                  <c:v>524.0</c:v>
                </c:pt>
                <c:pt idx="3193">
                  <c:v>524.0</c:v>
                </c:pt>
                <c:pt idx="3194">
                  <c:v>524.0</c:v>
                </c:pt>
                <c:pt idx="3195">
                  <c:v>524.0</c:v>
                </c:pt>
                <c:pt idx="3196">
                  <c:v>524.0</c:v>
                </c:pt>
                <c:pt idx="3197">
                  <c:v>524.0</c:v>
                </c:pt>
                <c:pt idx="3198">
                  <c:v>524.0</c:v>
                </c:pt>
                <c:pt idx="3199">
                  <c:v>524.0</c:v>
                </c:pt>
                <c:pt idx="3200">
                  <c:v>524.0</c:v>
                </c:pt>
                <c:pt idx="3201">
                  <c:v>524.0</c:v>
                </c:pt>
                <c:pt idx="3202">
                  <c:v>524.0</c:v>
                </c:pt>
                <c:pt idx="3203">
                  <c:v>524.0</c:v>
                </c:pt>
                <c:pt idx="3204">
                  <c:v>524.0</c:v>
                </c:pt>
                <c:pt idx="3205">
                  <c:v>524.0</c:v>
                </c:pt>
                <c:pt idx="3206">
                  <c:v>525.0</c:v>
                </c:pt>
                <c:pt idx="3207">
                  <c:v>526.0</c:v>
                </c:pt>
                <c:pt idx="3208">
                  <c:v>526.0</c:v>
                </c:pt>
                <c:pt idx="3209">
                  <c:v>527.0</c:v>
                </c:pt>
                <c:pt idx="3210">
                  <c:v>528.0</c:v>
                </c:pt>
                <c:pt idx="3211">
                  <c:v>528.0</c:v>
                </c:pt>
                <c:pt idx="3212">
                  <c:v>529.0</c:v>
                </c:pt>
                <c:pt idx="3213">
                  <c:v>529.0</c:v>
                </c:pt>
                <c:pt idx="3214">
                  <c:v>529.0</c:v>
                </c:pt>
                <c:pt idx="3215">
                  <c:v>529.0</c:v>
                </c:pt>
                <c:pt idx="3216">
                  <c:v>530.0</c:v>
                </c:pt>
                <c:pt idx="3217">
                  <c:v>530.0</c:v>
                </c:pt>
                <c:pt idx="3218">
                  <c:v>530.0</c:v>
                </c:pt>
                <c:pt idx="3219">
                  <c:v>530.0</c:v>
                </c:pt>
                <c:pt idx="3220">
                  <c:v>530.0</c:v>
                </c:pt>
                <c:pt idx="3221">
                  <c:v>530.0</c:v>
                </c:pt>
                <c:pt idx="3222">
                  <c:v>530.0</c:v>
                </c:pt>
                <c:pt idx="3223">
                  <c:v>530.0</c:v>
                </c:pt>
                <c:pt idx="3224">
                  <c:v>530.0</c:v>
                </c:pt>
                <c:pt idx="3225">
                  <c:v>531.0</c:v>
                </c:pt>
                <c:pt idx="3226">
                  <c:v>531.0</c:v>
                </c:pt>
                <c:pt idx="3227">
                  <c:v>532.0</c:v>
                </c:pt>
                <c:pt idx="3228">
                  <c:v>533.0</c:v>
                </c:pt>
                <c:pt idx="3229">
                  <c:v>533.0</c:v>
                </c:pt>
                <c:pt idx="3230">
                  <c:v>533.0</c:v>
                </c:pt>
                <c:pt idx="3231">
                  <c:v>534.0</c:v>
                </c:pt>
                <c:pt idx="3232">
                  <c:v>534.0</c:v>
                </c:pt>
                <c:pt idx="3233">
                  <c:v>534.0</c:v>
                </c:pt>
                <c:pt idx="3234">
                  <c:v>534.0</c:v>
                </c:pt>
                <c:pt idx="3235">
                  <c:v>534.0</c:v>
                </c:pt>
                <c:pt idx="3236">
                  <c:v>534.0</c:v>
                </c:pt>
                <c:pt idx="3237">
                  <c:v>534.0</c:v>
                </c:pt>
                <c:pt idx="3238">
                  <c:v>534.0</c:v>
                </c:pt>
                <c:pt idx="3239">
                  <c:v>534.0</c:v>
                </c:pt>
                <c:pt idx="3240">
                  <c:v>534.0</c:v>
                </c:pt>
                <c:pt idx="3241">
                  <c:v>534.0</c:v>
                </c:pt>
                <c:pt idx="3242">
                  <c:v>534.0</c:v>
                </c:pt>
                <c:pt idx="3243">
                  <c:v>534.0</c:v>
                </c:pt>
                <c:pt idx="3244">
                  <c:v>534.0</c:v>
                </c:pt>
                <c:pt idx="3245">
                  <c:v>534.0</c:v>
                </c:pt>
                <c:pt idx="3246">
                  <c:v>534.0</c:v>
                </c:pt>
                <c:pt idx="3247">
                  <c:v>534.0</c:v>
                </c:pt>
                <c:pt idx="3248">
                  <c:v>535.0</c:v>
                </c:pt>
                <c:pt idx="3249">
                  <c:v>536.0</c:v>
                </c:pt>
                <c:pt idx="3250">
                  <c:v>536.0</c:v>
                </c:pt>
                <c:pt idx="3251">
                  <c:v>536.0</c:v>
                </c:pt>
                <c:pt idx="3252">
                  <c:v>536.0</c:v>
                </c:pt>
                <c:pt idx="3253">
                  <c:v>536.0</c:v>
                </c:pt>
                <c:pt idx="3254">
                  <c:v>536.0</c:v>
                </c:pt>
                <c:pt idx="3255">
                  <c:v>536.0</c:v>
                </c:pt>
                <c:pt idx="3256">
                  <c:v>536.0</c:v>
                </c:pt>
                <c:pt idx="3257">
                  <c:v>536.0</c:v>
                </c:pt>
                <c:pt idx="3258">
                  <c:v>536.0</c:v>
                </c:pt>
                <c:pt idx="3259">
                  <c:v>536.0</c:v>
                </c:pt>
                <c:pt idx="3260">
                  <c:v>536.0</c:v>
                </c:pt>
                <c:pt idx="3261">
                  <c:v>537.0</c:v>
                </c:pt>
                <c:pt idx="3262">
                  <c:v>537.0</c:v>
                </c:pt>
                <c:pt idx="3263">
                  <c:v>537.0</c:v>
                </c:pt>
                <c:pt idx="3264">
                  <c:v>537.0</c:v>
                </c:pt>
                <c:pt idx="3265">
                  <c:v>537.0</c:v>
                </c:pt>
                <c:pt idx="3266">
                  <c:v>537.0</c:v>
                </c:pt>
                <c:pt idx="3267">
                  <c:v>537.0</c:v>
                </c:pt>
                <c:pt idx="3268">
                  <c:v>537.0</c:v>
                </c:pt>
                <c:pt idx="3269">
                  <c:v>537.0</c:v>
                </c:pt>
                <c:pt idx="3270">
                  <c:v>538.0</c:v>
                </c:pt>
                <c:pt idx="3271">
                  <c:v>538.0</c:v>
                </c:pt>
                <c:pt idx="3272">
                  <c:v>538.0</c:v>
                </c:pt>
                <c:pt idx="3273">
                  <c:v>538.0</c:v>
                </c:pt>
                <c:pt idx="3274">
                  <c:v>538.0</c:v>
                </c:pt>
                <c:pt idx="3275">
                  <c:v>538.0</c:v>
                </c:pt>
                <c:pt idx="3276">
                  <c:v>539.0</c:v>
                </c:pt>
                <c:pt idx="3277">
                  <c:v>539.0</c:v>
                </c:pt>
                <c:pt idx="3278">
                  <c:v>539.0</c:v>
                </c:pt>
                <c:pt idx="3279">
                  <c:v>539.0</c:v>
                </c:pt>
                <c:pt idx="3280">
                  <c:v>539.0</c:v>
                </c:pt>
                <c:pt idx="3281">
                  <c:v>540.0</c:v>
                </c:pt>
                <c:pt idx="3282">
                  <c:v>540.0</c:v>
                </c:pt>
                <c:pt idx="3283">
                  <c:v>541.0</c:v>
                </c:pt>
                <c:pt idx="3284">
                  <c:v>541.0</c:v>
                </c:pt>
                <c:pt idx="3285">
                  <c:v>541.0</c:v>
                </c:pt>
                <c:pt idx="3286">
                  <c:v>541.0</c:v>
                </c:pt>
                <c:pt idx="3287">
                  <c:v>541.0</c:v>
                </c:pt>
                <c:pt idx="3288">
                  <c:v>541.0</c:v>
                </c:pt>
                <c:pt idx="3289">
                  <c:v>541.0</c:v>
                </c:pt>
                <c:pt idx="3290">
                  <c:v>541.0</c:v>
                </c:pt>
                <c:pt idx="3291">
                  <c:v>541.0</c:v>
                </c:pt>
                <c:pt idx="3292">
                  <c:v>541.0</c:v>
                </c:pt>
                <c:pt idx="3293">
                  <c:v>541.0</c:v>
                </c:pt>
                <c:pt idx="3294">
                  <c:v>541.0</c:v>
                </c:pt>
                <c:pt idx="3295">
                  <c:v>541.0</c:v>
                </c:pt>
                <c:pt idx="3296">
                  <c:v>541.0</c:v>
                </c:pt>
                <c:pt idx="3297">
                  <c:v>541.0</c:v>
                </c:pt>
                <c:pt idx="3298">
                  <c:v>541.0</c:v>
                </c:pt>
                <c:pt idx="3299">
                  <c:v>541.0</c:v>
                </c:pt>
                <c:pt idx="3300">
                  <c:v>541.0</c:v>
                </c:pt>
                <c:pt idx="3301">
                  <c:v>541.0</c:v>
                </c:pt>
                <c:pt idx="3302">
                  <c:v>541.0</c:v>
                </c:pt>
                <c:pt idx="3303">
                  <c:v>541.0</c:v>
                </c:pt>
                <c:pt idx="3304">
                  <c:v>541.0</c:v>
                </c:pt>
                <c:pt idx="3305">
                  <c:v>541.0</c:v>
                </c:pt>
                <c:pt idx="3306">
                  <c:v>541.0</c:v>
                </c:pt>
                <c:pt idx="3307">
                  <c:v>541.0</c:v>
                </c:pt>
                <c:pt idx="3308">
                  <c:v>541.0</c:v>
                </c:pt>
                <c:pt idx="3309">
                  <c:v>541.0</c:v>
                </c:pt>
                <c:pt idx="3310">
                  <c:v>541.0</c:v>
                </c:pt>
                <c:pt idx="3311">
                  <c:v>541.0</c:v>
                </c:pt>
                <c:pt idx="3312">
                  <c:v>541.0</c:v>
                </c:pt>
                <c:pt idx="3313">
                  <c:v>542.0</c:v>
                </c:pt>
                <c:pt idx="3314">
                  <c:v>542.0</c:v>
                </c:pt>
                <c:pt idx="3315">
                  <c:v>542.0</c:v>
                </c:pt>
                <c:pt idx="3316">
                  <c:v>542.0</c:v>
                </c:pt>
                <c:pt idx="3317">
                  <c:v>542.0</c:v>
                </c:pt>
                <c:pt idx="3318">
                  <c:v>542.0</c:v>
                </c:pt>
                <c:pt idx="3319">
                  <c:v>542.0</c:v>
                </c:pt>
                <c:pt idx="3320">
                  <c:v>542.0</c:v>
                </c:pt>
                <c:pt idx="3321">
                  <c:v>542.0</c:v>
                </c:pt>
                <c:pt idx="3322">
                  <c:v>542.0</c:v>
                </c:pt>
                <c:pt idx="3323">
                  <c:v>542.0</c:v>
                </c:pt>
                <c:pt idx="3324">
                  <c:v>542.0</c:v>
                </c:pt>
                <c:pt idx="3325">
                  <c:v>542.0</c:v>
                </c:pt>
                <c:pt idx="3326">
                  <c:v>542.0</c:v>
                </c:pt>
                <c:pt idx="3327">
                  <c:v>542.0</c:v>
                </c:pt>
                <c:pt idx="3328">
                  <c:v>542.0</c:v>
                </c:pt>
                <c:pt idx="3329">
                  <c:v>542.0</c:v>
                </c:pt>
                <c:pt idx="3330">
                  <c:v>542.0</c:v>
                </c:pt>
                <c:pt idx="3331">
                  <c:v>542.0</c:v>
                </c:pt>
                <c:pt idx="3332">
                  <c:v>542.0</c:v>
                </c:pt>
                <c:pt idx="3333">
                  <c:v>542.0</c:v>
                </c:pt>
                <c:pt idx="3334">
                  <c:v>542.0</c:v>
                </c:pt>
                <c:pt idx="3335">
                  <c:v>542.0</c:v>
                </c:pt>
                <c:pt idx="3336">
                  <c:v>542.0</c:v>
                </c:pt>
                <c:pt idx="3337">
                  <c:v>542.0</c:v>
                </c:pt>
                <c:pt idx="3338">
                  <c:v>542.0</c:v>
                </c:pt>
                <c:pt idx="3339">
                  <c:v>542.0</c:v>
                </c:pt>
                <c:pt idx="3340">
                  <c:v>542.0</c:v>
                </c:pt>
                <c:pt idx="3341">
                  <c:v>542.0</c:v>
                </c:pt>
                <c:pt idx="3342">
                  <c:v>542.0</c:v>
                </c:pt>
                <c:pt idx="3343">
                  <c:v>542.0</c:v>
                </c:pt>
                <c:pt idx="3344">
                  <c:v>542.0</c:v>
                </c:pt>
                <c:pt idx="3345">
                  <c:v>542.0</c:v>
                </c:pt>
                <c:pt idx="3346">
                  <c:v>543.0</c:v>
                </c:pt>
                <c:pt idx="3347">
                  <c:v>543.0</c:v>
                </c:pt>
                <c:pt idx="3348">
                  <c:v>543.0</c:v>
                </c:pt>
                <c:pt idx="3349">
                  <c:v>543.0</c:v>
                </c:pt>
                <c:pt idx="3350">
                  <c:v>543.0</c:v>
                </c:pt>
                <c:pt idx="3351">
                  <c:v>543.0</c:v>
                </c:pt>
                <c:pt idx="3352">
                  <c:v>543.0</c:v>
                </c:pt>
                <c:pt idx="3353">
                  <c:v>543.0</c:v>
                </c:pt>
                <c:pt idx="3354">
                  <c:v>543.0</c:v>
                </c:pt>
                <c:pt idx="3355">
                  <c:v>543.0</c:v>
                </c:pt>
                <c:pt idx="3356">
                  <c:v>543.0</c:v>
                </c:pt>
                <c:pt idx="3357">
                  <c:v>543.0</c:v>
                </c:pt>
                <c:pt idx="3358">
                  <c:v>543.0</c:v>
                </c:pt>
                <c:pt idx="3359">
                  <c:v>543.0</c:v>
                </c:pt>
                <c:pt idx="3360">
                  <c:v>544.0</c:v>
                </c:pt>
                <c:pt idx="3361">
                  <c:v>544.0</c:v>
                </c:pt>
                <c:pt idx="3362">
                  <c:v>544.0</c:v>
                </c:pt>
                <c:pt idx="3363">
                  <c:v>544.0</c:v>
                </c:pt>
                <c:pt idx="3364">
                  <c:v>544.0</c:v>
                </c:pt>
                <c:pt idx="3365">
                  <c:v>544.0</c:v>
                </c:pt>
                <c:pt idx="3366">
                  <c:v>544.0</c:v>
                </c:pt>
                <c:pt idx="3367">
                  <c:v>544.0</c:v>
                </c:pt>
                <c:pt idx="3368">
                  <c:v>544.0</c:v>
                </c:pt>
                <c:pt idx="3369">
                  <c:v>544.0</c:v>
                </c:pt>
                <c:pt idx="3370">
                  <c:v>544.0</c:v>
                </c:pt>
                <c:pt idx="3371">
                  <c:v>544.0</c:v>
                </c:pt>
                <c:pt idx="3372">
                  <c:v>544.0</c:v>
                </c:pt>
                <c:pt idx="3373">
                  <c:v>544.0</c:v>
                </c:pt>
                <c:pt idx="3374">
                  <c:v>544.0</c:v>
                </c:pt>
                <c:pt idx="3375">
                  <c:v>544.0</c:v>
                </c:pt>
                <c:pt idx="3376">
                  <c:v>544.0</c:v>
                </c:pt>
                <c:pt idx="3377">
                  <c:v>544.0</c:v>
                </c:pt>
                <c:pt idx="3378">
                  <c:v>544.0</c:v>
                </c:pt>
                <c:pt idx="3379">
                  <c:v>544.0</c:v>
                </c:pt>
                <c:pt idx="3380">
                  <c:v>544.0</c:v>
                </c:pt>
                <c:pt idx="3381">
                  <c:v>544.0</c:v>
                </c:pt>
                <c:pt idx="3382">
                  <c:v>544.0</c:v>
                </c:pt>
                <c:pt idx="3383">
                  <c:v>544.0</c:v>
                </c:pt>
                <c:pt idx="3384">
                  <c:v>544.0</c:v>
                </c:pt>
                <c:pt idx="3385">
                  <c:v>544.0</c:v>
                </c:pt>
                <c:pt idx="3386">
                  <c:v>544.0</c:v>
                </c:pt>
                <c:pt idx="3387">
                  <c:v>544.0</c:v>
                </c:pt>
                <c:pt idx="3388">
                  <c:v>544.0</c:v>
                </c:pt>
                <c:pt idx="3389">
                  <c:v>544.0</c:v>
                </c:pt>
                <c:pt idx="3390">
                  <c:v>544.0</c:v>
                </c:pt>
                <c:pt idx="3391">
                  <c:v>544.0</c:v>
                </c:pt>
                <c:pt idx="3392">
                  <c:v>544.0</c:v>
                </c:pt>
                <c:pt idx="3393">
                  <c:v>544.0</c:v>
                </c:pt>
                <c:pt idx="3394">
                  <c:v>544.0</c:v>
                </c:pt>
                <c:pt idx="3395">
                  <c:v>544.0</c:v>
                </c:pt>
                <c:pt idx="3396">
                  <c:v>544.0</c:v>
                </c:pt>
                <c:pt idx="3397">
                  <c:v>544.0</c:v>
                </c:pt>
                <c:pt idx="3398">
                  <c:v>545.0</c:v>
                </c:pt>
                <c:pt idx="3399">
                  <c:v>546.0</c:v>
                </c:pt>
                <c:pt idx="3400">
                  <c:v>546.0</c:v>
                </c:pt>
                <c:pt idx="3401">
                  <c:v>546.0</c:v>
                </c:pt>
                <c:pt idx="3402">
                  <c:v>546.0</c:v>
                </c:pt>
                <c:pt idx="3403">
                  <c:v>546.0</c:v>
                </c:pt>
                <c:pt idx="3404">
                  <c:v>547.0</c:v>
                </c:pt>
                <c:pt idx="3405">
                  <c:v>547.0</c:v>
                </c:pt>
                <c:pt idx="3406">
                  <c:v>547.0</c:v>
                </c:pt>
                <c:pt idx="3407">
                  <c:v>547.0</c:v>
                </c:pt>
                <c:pt idx="3408">
                  <c:v>547.0</c:v>
                </c:pt>
                <c:pt idx="3409">
                  <c:v>547.0</c:v>
                </c:pt>
                <c:pt idx="3410">
                  <c:v>547.0</c:v>
                </c:pt>
                <c:pt idx="3411">
                  <c:v>547.0</c:v>
                </c:pt>
                <c:pt idx="3412">
                  <c:v>548.0</c:v>
                </c:pt>
                <c:pt idx="3413">
                  <c:v>548.0</c:v>
                </c:pt>
                <c:pt idx="3414">
                  <c:v>549.0</c:v>
                </c:pt>
                <c:pt idx="3415">
                  <c:v>549.0</c:v>
                </c:pt>
                <c:pt idx="3416">
                  <c:v>549.0</c:v>
                </c:pt>
                <c:pt idx="3417">
                  <c:v>549.0</c:v>
                </c:pt>
                <c:pt idx="3418">
                  <c:v>549.0</c:v>
                </c:pt>
                <c:pt idx="3419">
                  <c:v>549.0</c:v>
                </c:pt>
                <c:pt idx="3420">
                  <c:v>549.0</c:v>
                </c:pt>
                <c:pt idx="3421">
                  <c:v>549.0</c:v>
                </c:pt>
                <c:pt idx="3422">
                  <c:v>549.0</c:v>
                </c:pt>
                <c:pt idx="3423">
                  <c:v>549.0</c:v>
                </c:pt>
                <c:pt idx="3424">
                  <c:v>549.0</c:v>
                </c:pt>
                <c:pt idx="3425">
                  <c:v>549.0</c:v>
                </c:pt>
                <c:pt idx="3426">
                  <c:v>549.0</c:v>
                </c:pt>
                <c:pt idx="3427">
                  <c:v>549.0</c:v>
                </c:pt>
                <c:pt idx="3428">
                  <c:v>549.0</c:v>
                </c:pt>
                <c:pt idx="3429">
                  <c:v>549.0</c:v>
                </c:pt>
                <c:pt idx="3430">
                  <c:v>549.0</c:v>
                </c:pt>
                <c:pt idx="3431">
                  <c:v>549.0</c:v>
                </c:pt>
                <c:pt idx="3432">
                  <c:v>549.0</c:v>
                </c:pt>
                <c:pt idx="3433">
                  <c:v>549.0</c:v>
                </c:pt>
                <c:pt idx="3434">
                  <c:v>549.0</c:v>
                </c:pt>
                <c:pt idx="3435">
                  <c:v>549.0</c:v>
                </c:pt>
                <c:pt idx="3436">
                  <c:v>549.0</c:v>
                </c:pt>
                <c:pt idx="3437">
                  <c:v>549.0</c:v>
                </c:pt>
                <c:pt idx="3438">
                  <c:v>549.0</c:v>
                </c:pt>
                <c:pt idx="3439">
                  <c:v>549.0</c:v>
                </c:pt>
                <c:pt idx="3440">
                  <c:v>550.0</c:v>
                </c:pt>
                <c:pt idx="3441">
                  <c:v>550.0</c:v>
                </c:pt>
                <c:pt idx="3442">
                  <c:v>550.0</c:v>
                </c:pt>
                <c:pt idx="3443">
                  <c:v>550.0</c:v>
                </c:pt>
                <c:pt idx="3444">
                  <c:v>550.0</c:v>
                </c:pt>
                <c:pt idx="3445">
                  <c:v>550.0</c:v>
                </c:pt>
                <c:pt idx="3446">
                  <c:v>550.0</c:v>
                </c:pt>
                <c:pt idx="3447">
                  <c:v>550.0</c:v>
                </c:pt>
                <c:pt idx="3448">
                  <c:v>550.0</c:v>
                </c:pt>
                <c:pt idx="3449">
                  <c:v>550.0</c:v>
                </c:pt>
                <c:pt idx="3450">
                  <c:v>550.0</c:v>
                </c:pt>
                <c:pt idx="3451">
                  <c:v>550.0</c:v>
                </c:pt>
                <c:pt idx="3452">
                  <c:v>550.0</c:v>
                </c:pt>
                <c:pt idx="3453">
                  <c:v>551.0</c:v>
                </c:pt>
                <c:pt idx="3454">
                  <c:v>551.0</c:v>
                </c:pt>
                <c:pt idx="3455">
                  <c:v>551.0</c:v>
                </c:pt>
                <c:pt idx="3456">
                  <c:v>552.0</c:v>
                </c:pt>
                <c:pt idx="3457">
                  <c:v>552.0</c:v>
                </c:pt>
                <c:pt idx="3458">
                  <c:v>552.0</c:v>
                </c:pt>
                <c:pt idx="3459">
                  <c:v>552.0</c:v>
                </c:pt>
                <c:pt idx="3460">
                  <c:v>552.0</c:v>
                </c:pt>
                <c:pt idx="3461">
                  <c:v>552.0</c:v>
                </c:pt>
                <c:pt idx="3462">
                  <c:v>552.0</c:v>
                </c:pt>
                <c:pt idx="3463">
                  <c:v>553.0</c:v>
                </c:pt>
                <c:pt idx="3464">
                  <c:v>554.0</c:v>
                </c:pt>
                <c:pt idx="3465">
                  <c:v>554.0</c:v>
                </c:pt>
                <c:pt idx="3466">
                  <c:v>554.0</c:v>
                </c:pt>
                <c:pt idx="3467">
                  <c:v>554.0</c:v>
                </c:pt>
                <c:pt idx="3468">
                  <c:v>554.0</c:v>
                </c:pt>
                <c:pt idx="3469">
                  <c:v>554.0</c:v>
                </c:pt>
                <c:pt idx="3470">
                  <c:v>554.0</c:v>
                </c:pt>
                <c:pt idx="3471">
                  <c:v>554.0</c:v>
                </c:pt>
                <c:pt idx="3472">
                  <c:v>554.0</c:v>
                </c:pt>
                <c:pt idx="3473">
                  <c:v>554.0</c:v>
                </c:pt>
                <c:pt idx="3474">
                  <c:v>554.0</c:v>
                </c:pt>
                <c:pt idx="3475">
                  <c:v>554.0</c:v>
                </c:pt>
                <c:pt idx="3476">
                  <c:v>554.0</c:v>
                </c:pt>
                <c:pt idx="3477">
                  <c:v>554.0</c:v>
                </c:pt>
                <c:pt idx="3478">
                  <c:v>554.0</c:v>
                </c:pt>
                <c:pt idx="3479">
                  <c:v>554.0</c:v>
                </c:pt>
                <c:pt idx="3480">
                  <c:v>554.0</c:v>
                </c:pt>
                <c:pt idx="3481">
                  <c:v>554.0</c:v>
                </c:pt>
                <c:pt idx="3482">
                  <c:v>554.0</c:v>
                </c:pt>
                <c:pt idx="3483">
                  <c:v>554.0</c:v>
                </c:pt>
                <c:pt idx="3484">
                  <c:v>554.0</c:v>
                </c:pt>
                <c:pt idx="3485">
                  <c:v>554.0</c:v>
                </c:pt>
                <c:pt idx="3486">
                  <c:v>554.0</c:v>
                </c:pt>
                <c:pt idx="3487">
                  <c:v>554.0</c:v>
                </c:pt>
                <c:pt idx="3488">
                  <c:v>554.0</c:v>
                </c:pt>
                <c:pt idx="3489">
                  <c:v>554.0</c:v>
                </c:pt>
                <c:pt idx="3490">
                  <c:v>554.0</c:v>
                </c:pt>
                <c:pt idx="3491">
                  <c:v>554.0</c:v>
                </c:pt>
                <c:pt idx="3492">
                  <c:v>554.0</c:v>
                </c:pt>
                <c:pt idx="3493">
                  <c:v>554.0</c:v>
                </c:pt>
                <c:pt idx="3494">
                  <c:v>554.0</c:v>
                </c:pt>
                <c:pt idx="3495">
                  <c:v>554.0</c:v>
                </c:pt>
                <c:pt idx="3496">
                  <c:v>555.0</c:v>
                </c:pt>
                <c:pt idx="3497">
                  <c:v>555.0</c:v>
                </c:pt>
                <c:pt idx="3498">
                  <c:v>555.0</c:v>
                </c:pt>
                <c:pt idx="3499">
                  <c:v>555.0</c:v>
                </c:pt>
                <c:pt idx="3500">
                  <c:v>555.0</c:v>
                </c:pt>
                <c:pt idx="3501">
                  <c:v>556.0</c:v>
                </c:pt>
                <c:pt idx="3502">
                  <c:v>556.0</c:v>
                </c:pt>
                <c:pt idx="3503">
                  <c:v>557.0</c:v>
                </c:pt>
                <c:pt idx="3504">
                  <c:v>558.0</c:v>
                </c:pt>
                <c:pt idx="3505">
                  <c:v>559.0</c:v>
                </c:pt>
                <c:pt idx="3506">
                  <c:v>559.0</c:v>
                </c:pt>
                <c:pt idx="3507">
                  <c:v>559.0</c:v>
                </c:pt>
                <c:pt idx="3508">
                  <c:v>559.0</c:v>
                </c:pt>
                <c:pt idx="3509">
                  <c:v>559.0</c:v>
                </c:pt>
                <c:pt idx="3510">
                  <c:v>559.0</c:v>
                </c:pt>
                <c:pt idx="3511">
                  <c:v>559.0</c:v>
                </c:pt>
                <c:pt idx="3512">
                  <c:v>559.0</c:v>
                </c:pt>
                <c:pt idx="3513">
                  <c:v>559.0</c:v>
                </c:pt>
                <c:pt idx="3514">
                  <c:v>559.0</c:v>
                </c:pt>
                <c:pt idx="3515">
                  <c:v>559.0</c:v>
                </c:pt>
                <c:pt idx="3516">
                  <c:v>559.0</c:v>
                </c:pt>
                <c:pt idx="3517">
                  <c:v>559.0</c:v>
                </c:pt>
                <c:pt idx="3518">
                  <c:v>559.0</c:v>
                </c:pt>
                <c:pt idx="3519">
                  <c:v>559.0</c:v>
                </c:pt>
                <c:pt idx="3520">
                  <c:v>559.0</c:v>
                </c:pt>
                <c:pt idx="3521">
                  <c:v>559.0</c:v>
                </c:pt>
                <c:pt idx="3522">
                  <c:v>560.0</c:v>
                </c:pt>
                <c:pt idx="3523">
                  <c:v>560.0</c:v>
                </c:pt>
                <c:pt idx="3524">
                  <c:v>560.0</c:v>
                </c:pt>
                <c:pt idx="3525">
                  <c:v>560.0</c:v>
                </c:pt>
                <c:pt idx="3526">
                  <c:v>560.0</c:v>
                </c:pt>
                <c:pt idx="3527">
                  <c:v>560.0</c:v>
                </c:pt>
                <c:pt idx="3528">
                  <c:v>560.0</c:v>
                </c:pt>
                <c:pt idx="3529">
                  <c:v>561.0</c:v>
                </c:pt>
                <c:pt idx="3530">
                  <c:v>561.0</c:v>
                </c:pt>
                <c:pt idx="3531">
                  <c:v>561.0</c:v>
                </c:pt>
                <c:pt idx="3532">
                  <c:v>561.0</c:v>
                </c:pt>
                <c:pt idx="3533">
                  <c:v>561.0</c:v>
                </c:pt>
                <c:pt idx="3534">
                  <c:v>562.0</c:v>
                </c:pt>
                <c:pt idx="3535">
                  <c:v>562.0</c:v>
                </c:pt>
                <c:pt idx="3536">
                  <c:v>562.0</c:v>
                </c:pt>
                <c:pt idx="3537">
                  <c:v>562.0</c:v>
                </c:pt>
                <c:pt idx="3538">
                  <c:v>562.0</c:v>
                </c:pt>
                <c:pt idx="3539">
                  <c:v>562.0</c:v>
                </c:pt>
                <c:pt idx="3540">
                  <c:v>562.0</c:v>
                </c:pt>
                <c:pt idx="3541">
                  <c:v>562.0</c:v>
                </c:pt>
                <c:pt idx="3542">
                  <c:v>562.0</c:v>
                </c:pt>
                <c:pt idx="3543">
                  <c:v>562.0</c:v>
                </c:pt>
                <c:pt idx="3544">
                  <c:v>563.0</c:v>
                </c:pt>
                <c:pt idx="3545">
                  <c:v>564.0</c:v>
                </c:pt>
                <c:pt idx="3546">
                  <c:v>564.0</c:v>
                </c:pt>
                <c:pt idx="3547">
                  <c:v>564.0</c:v>
                </c:pt>
                <c:pt idx="3548">
                  <c:v>564.0</c:v>
                </c:pt>
                <c:pt idx="3549">
                  <c:v>565.0</c:v>
                </c:pt>
                <c:pt idx="3550">
                  <c:v>565.0</c:v>
                </c:pt>
                <c:pt idx="3551">
                  <c:v>566.0</c:v>
                </c:pt>
                <c:pt idx="3552">
                  <c:v>567.0</c:v>
                </c:pt>
                <c:pt idx="3553">
                  <c:v>567.0</c:v>
                </c:pt>
                <c:pt idx="3554">
                  <c:v>567.0</c:v>
                </c:pt>
                <c:pt idx="3555">
                  <c:v>568.0</c:v>
                </c:pt>
                <c:pt idx="3556">
                  <c:v>569.0</c:v>
                </c:pt>
                <c:pt idx="3557">
                  <c:v>569.0</c:v>
                </c:pt>
                <c:pt idx="3558">
                  <c:v>569.0</c:v>
                </c:pt>
                <c:pt idx="3559">
                  <c:v>569.0</c:v>
                </c:pt>
                <c:pt idx="3560">
                  <c:v>569.0</c:v>
                </c:pt>
                <c:pt idx="3561">
                  <c:v>569.0</c:v>
                </c:pt>
                <c:pt idx="3562">
                  <c:v>569.0</c:v>
                </c:pt>
                <c:pt idx="3563">
                  <c:v>569.0</c:v>
                </c:pt>
                <c:pt idx="3564">
                  <c:v>569.0</c:v>
                </c:pt>
                <c:pt idx="3565">
                  <c:v>570.0</c:v>
                </c:pt>
                <c:pt idx="3566">
                  <c:v>570.0</c:v>
                </c:pt>
                <c:pt idx="3567">
                  <c:v>570.0</c:v>
                </c:pt>
                <c:pt idx="3568">
                  <c:v>570.0</c:v>
                </c:pt>
                <c:pt idx="3569">
                  <c:v>570.0</c:v>
                </c:pt>
                <c:pt idx="3570">
                  <c:v>570.0</c:v>
                </c:pt>
                <c:pt idx="3571">
                  <c:v>570.0</c:v>
                </c:pt>
                <c:pt idx="3572">
                  <c:v>570.0</c:v>
                </c:pt>
                <c:pt idx="3573">
                  <c:v>570.0</c:v>
                </c:pt>
                <c:pt idx="3574">
                  <c:v>570.0</c:v>
                </c:pt>
                <c:pt idx="3575">
                  <c:v>570.0</c:v>
                </c:pt>
                <c:pt idx="3576">
                  <c:v>570.0</c:v>
                </c:pt>
                <c:pt idx="3577">
                  <c:v>570.0</c:v>
                </c:pt>
                <c:pt idx="3578">
                  <c:v>571.0</c:v>
                </c:pt>
                <c:pt idx="3579">
                  <c:v>571.0</c:v>
                </c:pt>
                <c:pt idx="3580">
                  <c:v>571.0</c:v>
                </c:pt>
                <c:pt idx="3581">
                  <c:v>571.0</c:v>
                </c:pt>
                <c:pt idx="3582">
                  <c:v>571.0</c:v>
                </c:pt>
                <c:pt idx="3583">
                  <c:v>571.0</c:v>
                </c:pt>
                <c:pt idx="3584">
                  <c:v>571.0</c:v>
                </c:pt>
                <c:pt idx="3585">
                  <c:v>571.0</c:v>
                </c:pt>
                <c:pt idx="3586">
                  <c:v>571.0</c:v>
                </c:pt>
                <c:pt idx="3587">
                  <c:v>571.0</c:v>
                </c:pt>
                <c:pt idx="3588">
                  <c:v>571.0</c:v>
                </c:pt>
                <c:pt idx="3589">
                  <c:v>571.0</c:v>
                </c:pt>
                <c:pt idx="3590">
                  <c:v>571.0</c:v>
                </c:pt>
                <c:pt idx="3591">
                  <c:v>571.0</c:v>
                </c:pt>
                <c:pt idx="3592">
                  <c:v>571.0</c:v>
                </c:pt>
                <c:pt idx="3593">
                  <c:v>571.0</c:v>
                </c:pt>
                <c:pt idx="3594">
                  <c:v>571.0</c:v>
                </c:pt>
                <c:pt idx="3595">
                  <c:v>571.0</c:v>
                </c:pt>
                <c:pt idx="3596">
                  <c:v>571.0</c:v>
                </c:pt>
                <c:pt idx="3597">
                  <c:v>571.0</c:v>
                </c:pt>
                <c:pt idx="3598">
                  <c:v>571.0</c:v>
                </c:pt>
                <c:pt idx="3599">
                  <c:v>572.0</c:v>
                </c:pt>
                <c:pt idx="3600">
                  <c:v>572.0</c:v>
                </c:pt>
                <c:pt idx="3601">
                  <c:v>572.0</c:v>
                </c:pt>
                <c:pt idx="3602">
                  <c:v>572.0</c:v>
                </c:pt>
                <c:pt idx="3603">
                  <c:v>573.0</c:v>
                </c:pt>
                <c:pt idx="3604">
                  <c:v>573.0</c:v>
                </c:pt>
                <c:pt idx="3605">
                  <c:v>574.0</c:v>
                </c:pt>
                <c:pt idx="3606">
                  <c:v>575.0</c:v>
                </c:pt>
                <c:pt idx="3607">
                  <c:v>575.0</c:v>
                </c:pt>
                <c:pt idx="3608">
                  <c:v>576.0</c:v>
                </c:pt>
                <c:pt idx="3609">
                  <c:v>576.0</c:v>
                </c:pt>
                <c:pt idx="3610">
                  <c:v>576.0</c:v>
                </c:pt>
                <c:pt idx="3611">
                  <c:v>576.0</c:v>
                </c:pt>
                <c:pt idx="3612">
                  <c:v>576.0</c:v>
                </c:pt>
                <c:pt idx="3613">
                  <c:v>576.0</c:v>
                </c:pt>
                <c:pt idx="3614">
                  <c:v>576.0</c:v>
                </c:pt>
                <c:pt idx="3615">
                  <c:v>576.0</c:v>
                </c:pt>
                <c:pt idx="3616">
                  <c:v>576.0</c:v>
                </c:pt>
                <c:pt idx="3617">
                  <c:v>576.0</c:v>
                </c:pt>
                <c:pt idx="3618">
                  <c:v>576.0</c:v>
                </c:pt>
                <c:pt idx="3619">
                  <c:v>576.0</c:v>
                </c:pt>
                <c:pt idx="3620">
                  <c:v>576.0</c:v>
                </c:pt>
                <c:pt idx="3621">
                  <c:v>576.0</c:v>
                </c:pt>
                <c:pt idx="3622">
                  <c:v>576.0</c:v>
                </c:pt>
                <c:pt idx="3623">
                  <c:v>576.0</c:v>
                </c:pt>
                <c:pt idx="3624">
                  <c:v>576.0</c:v>
                </c:pt>
                <c:pt idx="3625">
                  <c:v>576.0</c:v>
                </c:pt>
                <c:pt idx="3626">
                  <c:v>576.0</c:v>
                </c:pt>
                <c:pt idx="3627">
                  <c:v>576.0</c:v>
                </c:pt>
                <c:pt idx="3628">
                  <c:v>576.0</c:v>
                </c:pt>
                <c:pt idx="3629">
                  <c:v>576.0</c:v>
                </c:pt>
                <c:pt idx="3630">
                  <c:v>576.0</c:v>
                </c:pt>
                <c:pt idx="3631">
                  <c:v>577.0</c:v>
                </c:pt>
                <c:pt idx="3632">
                  <c:v>577.0</c:v>
                </c:pt>
                <c:pt idx="3633">
                  <c:v>578.0</c:v>
                </c:pt>
                <c:pt idx="3634">
                  <c:v>579.0</c:v>
                </c:pt>
                <c:pt idx="3635">
                  <c:v>580.0</c:v>
                </c:pt>
                <c:pt idx="3636">
                  <c:v>580.0</c:v>
                </c:pt>
                <c:pt idx="3637">
                  <c:v>580.0</c:v>
                </c:pt>
                <c:pt idx="3638">
                  <c:v>580.0</c:v>
                </c:pt>
                <c:pt idx="3639">
                  <c:v>581.0</c:v>
                </c:pt>
                <c:pt idx="3640">
                  <c:v>581.0</c:v>
                </c:pt>
                <c:pt idx="3641">
                  <c:v>581.0</c:v>
                </c:pt>
                <c:pt idx="3642">
                  <c:v>581.0</c:v>
                </c:pt>
                <c:pt idx="3643">
                  <c:v>581.0</c:v>
                </c:pt>
                <c:pt idx="3644">
                  <c:v>581.0</c:v>
                </c:pt>
                <c:pt idx="3645">
                  <c:v>581.0</c:v>
                </c:pt>
                <c:pt idx="3646">
                  <c:v>581.0</c:v>
                </c:pt>
                <c:pt idx="3647">
                  <c:v>581.0</c:v>
                </c:pt>
                <c:pt idx="3648">
                  <c:v>581.0</c:v>
                </c:pt>
                <c:pt idx="3649">
                  <c:v>581.0</c:v>
                </c:pt>
                <c:pt idx="3650">
                  <c:v>581.0</c:v>
                </c:pt>
                <c:pt idx="3651">
                  <c:v>581.0</c:v>
                </c:pt>
                <c:pt idx="3652">
                  <c:v>581.0</c:v>
                </c:pt>
                <c:pt idx="3653">
                  <c:v>581.0</c:v>
                </c:pt>
                <c:pt idx="3654">
                  <c:v>581.0</c:v>
                </c:pt>
                <c:pt idx="3655">
                  <c:v>581.0</c:v>
                </c:pt>
                <c:pt idx="3656">
                  <c:v>581.0</c:v>
                </c:pt>
                <c:pt idx="3657">
                  <c:v>581.0</c:v>
                </c:pt>
                <c:pt idx="3658">
                  <c:v>581.0</c:v>
                </c:pt>
                <c:pt idx="3659">
                  <c:v>581.0</c:v>
                </c:pt>
                <c:pt idx="3660">
                  <c:v>581.0</c:v>
                </c:pt>
                <c:pt idx="3661">
                  <c:v>581.0</c:v>
                </c:pt>
                <c:pt idx="3662">
                  <c:v>582.0</c:v>
                </c:pt>
                <c:pt idx="3663">
                  <c:v>583.0</c:v>
                </c:pt>
                <c:pt idx="3664">
                  <c:v>583.0</c:v>
                </c:pt>
                <c:pt idx="3665">
                  <c:v>583.0</c:v>
                </c:pt>
                <c:pt idx="3666">
                  <c:v>583.0</c:v>
                </c:pt>
                <c:pt idx="3667">
                  <c:v>583.0</c:v>
                </c:pt>
                <c:pt idx="3668">
                  <c:v>583.0</c:v>
                </c:pt>
                <c:pt idx="3669">
                  <c:v>583.0</c:v>
                </c:pt>
                <c:pt idx="3670">
                  <c:v>583.0</c:v>
                </c:pt>
                <c:pt idx="3671">
                  <c:v>583.0</c:v>
                </c:pt>
                <c:pt idx="3672">
                  <c:v>583.0</c:v>
                </c:pt>
                <c:pt idx="3673">
                  <c:v>584.0</c:v>
                </c:pt>
                <c:pt idx="3674">
                  <c:v>584.0</c:v>
                </c:pt>
                <c:pt idx="3675">
                  <c:v>584.0</c:v>
                </c:pt>
                <c:pt idx="3676">
                  <c:v>584.0</c:v>
                </c:pt>
                <c:pt idx="3677">
                  <c:v>584.0</c:v>
                </c:pt>
                <c:pt idx="3678">
                  <c:v>584.0</c:v>
                </c:pt>
                <c:pt idx="3679">
                  <c:v>584.0</c:v>
                </c:pt>
                <c:pt idx="3680">
                  <c:v>584.0</c:v>
                </c:pt>
                <c:pt idx="3681">
                  <c:v>584.0</c:v>
                </c:pt>
                <c:pt idx="3682">
                  <c:v>584.0</c:v>
                </c:pt>
                <c:pt idx="3683">
                  <c:v>584.0</c:v>
                </c:pt>
                <c:pt idx="3684">
                  <c:v>584.0</c:v>
                </c:pt>
                <c:pt idx="3685">
                  <c:v>584.0</c:v>
                </c:pt>
                <c:pt idx="3686">
                  <c:v>584.0</c:v>
                </c:pt>
                <c:pt idx="3687">
                  <c:v>585.0</c:v>
                </c:pt>
                <c:pt idx="3688">
                  <c:v>585.0</c:v>
                </c:pt>
                <c:pt idx="3689">
                  <c:v>585.0</c:v>
                </c:pt>
                <c:pt idx="3690">
                  <c:v>585.0</c:v>
                </c:pt>
                <c:pt idx="3691">
                  <c:v>585.0</c:v>
                </c:pt>
                <c:pt idx="3692">
                  <c:v>585.0</c:v>
                </c:pt>
                <c:pt idx="3693">
                  <c:v>586.0</c:v>
                </c:pt>
                <c:pt idx="3694">
                  <c:v>586.0</c:v>
                </c:pt>
                <c:pt idx="3695">
                  <c:v>586.0</c:v>
                </c:pt>
                <c:pt idx="3696">
                  <c:v>586.0</c:v>
                </c:pt>
                <c:pt idx="3697">
                  <c:v>586.0</c:v>
                </c:pt>
                <c:pt idx="3698">
                  <c:v>586.0</c:v>
                </c:pt>
                <c:pt idx="3699">
                  <c:v>586.0</c:v>
                </c:pt>
                <c:pt idx="3700">
                  <c:v>586.0</c:v>
                </c:pt>
                <c:pt idx="3701">
                  <c:v>586.0</c:v>
                </c:pt>
                <c:pt idx="3702">
                  <c:v>586.0</c:v>
                </c:pt>
                <c:pt idx="3703">
                  <c:v>586.0</c:v>
                </c:pt>
                <c:pt idx="3704">
                  <c:v>586.0</c:v>
                </c:pt>
                <c:pt idx="3705">
                  <c:v>586.0</c:v>
                </c:pt>
                <c:pt idx="3706">
                  <c:v>586.0</c:v>
                </c:pt>
                <c:pt idx="3707">
                  <c:v>587.0</c:v>
                </c:pt>
                <c:pt idx="3708">
                  <c:v>587.0</c:v>
                </c:pt>
                <c:pt idx="3709">
                  <c:v>587.0</c:v>
                </c:pt>
                <c:pt idx="3710">
                  <c:v>587.0</c:v>
                </c:pt>
                <c:pt idx="3711">
                  <c:v>587.0</c:v>
                </c:pt>
                <c:pt idx="3712">
                  <c:v>587.0</c:v>
                </c:pt>
                <c:pt idx="3713">
                  <c:v>588.0</c:v>
                </c:pt>
                <c:pt idx="3714">
                  <c:v>588.0</c:v>
                </c:pt>
                <c:pt idx="3715">
                  <c:v>589.0</c:v>
                </c:pt>
                <c:pt idx="3716">
                  <c:v>589.0</c:v>
                </c:pt>
                <c:pt idx="3717">
                  <c:v>589.0</c:v>
                </c:pt>
                <c:pt idx="3718">
                  <c:v>589.0</c:v>
                </c:pt>
                <c:pt idx="3719">
                  <c:v>589.0</c:v>
                </c:pt>
                <c:pt idx="3720">
                  <c:v>589.0</c:v>
                </c:pt>
                <c:pt idx="3721">
                  <c:v>589.0</c:v>
                </c:pt>
                <c:pt idx="3722">
                  <c:v>589.0</c:v>
                </c:pt>
                <c:pt idx="3723">
                  <c:v>589.0</c:v>
                </c:pt>
                <c:pt idx="3724">
                  <c:v>589.0</c:v>
                </c:pt>
                <c:pt idx="3725">
                  <c:v>589.0</c:v>
                </c:pt>
                <c:pt idx="3726">
                  <c:v>589.0</c:v>
                </c:pt>
                <c:pt idx="3727">
                  <c:v>589.0</c:v>
                </c:pt>
                <c:pt idx="3728">
                  <c:v>589.0</c:v>
                </c:pt>
                <c:pt idx="3729">
                  <c:v>589.0</c:v>
                </c:pt>
                <c:pt idx="3730">
                  <c:v>589.0</c:v>
                </c:pt>
                <c:pt idx="3731">
                  <c:v>589.0</c:v>
                </c:pt>
                <c:pt idx="3732">
                  <c:v>589.0</c:v>
                </c:pt>
                <c:pt idx="3733">
                  <c:v>589.0</c:v>
                </c:pt>
                <c:pt idx="3734">
                  <c:v>589.0</c:v>
                </c:pt>
                <c:pt idx="3735">
                  <c:v>589.0</c:v>
                </c:pt>
                <c:pt idx="3736">
                  <c:v>589.0</c:v>
                </c:pt>
                <c:pt idx="3737">
                  <c:v>589.0</c:v>
                </c:pt>
                <c:pt idx="3738">
                  <c:v>590.0</c:v>
                </c:pt>
                <c:pt idx="3739">
                  <c:v>590.0</c:v>
                </c:pt>
                <c:pt idx="3740">
                  <c:v>590.0</c:v>
                </c:pt>
                <c:pt idx="3741">
                  <c:v>591.0</c:v>
                </c:pt>
                <c:pt idx="3742">
                  <c:v>592.0</c:v>
                </c:pt>
                <c:pt idx="3743">
                  <c:v>592.0</c:v>
                </c:pt>
                <c:pt idx="3744">
                  <c:v>593.0</c:v>
                </c:pt>
                <c:pt idx="3745">
                  <c:v>593.0</c:v>
                </c:pt>
                <c:pt idx="3746">
                  <c:v>593.0</c:v>
                </c:pt>
                <c:pt idx="3747">
                  <c:v>593.0</c:v>
                </c:pt>
                <c:pt idx="3748">
                  <c:v>593.0</c:v>
                </c:pt>
                <c:pt idx="3749">
                  <c:v>593.0</c:v>
                </c:pt>
                <c:pt idx="3750">
                  <c:v>593.0</c:v>
                </c:pt>
                <c:pt idx="3751">
                  <c:v>593.0</c:v>
                </c:pt>
                <c:pt idx="3752">
                  <c:v>593.0</c:v>
                </c:pt>
                <c:pt idx="3753">
                  <c:v>593.0</c:v>
                </c:pt>
                <c:pt idx="3754">
                  <c:v>594.0</c:v>
                </c:pt>
                <c:pt idx="3755">
                  <c:v>594.0</c:v>
                </c:pt>
                <c:pt idx="3756">
                  <c:v>594.0</c:v>
                </c:pt>
                <c:pt idx="3757">
                  <c:v>594.0</c:v>
                </c:pt>
                <c:pt idx="3758">
                  <c:v>594.0</c:v>
                </c:pt>
                <c:pt idx="3759">
                  <c:v>594.0</c:v>
                </c:pt>
                <c:pt idx="3760">
                  <c:v>594.0</c:v>
                </c:pt>
                <c:pt idx="3761">
                  <c:v>594.0</c:v>
                </c:pt>
                <c:pt idx="3762">
                  <c:v>594.0</c:v>
                </c:pt>
                <c:pt idx="3763">
                  <c:v>594.0</c:v>
                </c:pt>
                <c:pt idx="3764">
                  <c:v>594.0</c:v>
                </c:pt>
                <c:pt idx="3765">
                  <c:v>594.0</c:v>
                </c:pt>
                <c:pt idx="3766">
                  <c:v>594.0</c:v>
                </c:pt>
                <c:pt idx="3767">
                  <c:v>594.0</c:v>
                </c:pt>
                <c:pt idx="3768">
                  <c:v>595.0</c:v>
                </c:pt>
                <c:pt idx="3769">
                  <c:v>595.0</c:v>
                </c:pt>
                <c:pt idx="3770">
                  <c:v>595.0</c:v>
                </c:pt>
                <c:pt idx="3771">
                  <c:v>596.0</c:v>
                </c:pt>
                <c:pt idx="3772">
                  <c:v>597.0</c:v>
                </c:pt>
                <c:pt idx="3773">
                  <c:v>597.0</c:v>
                </c:pt>
                <c:pt idx="3774">
                  <c:v>598.0</c:v>
                </c:pt>
                <c:pt idx="3775">
                  <c:v>598.0</c:v>
                </c:pt>
                <c:pt idx="3776">
                  <c:v>598.0</c:v>
                </c:pt>
                <c:pt idx="3777">
                  <c:v>599.0</c:v>
                </c:pt>
                <c:pt idx="3778">
                  <c:v>599.0</c:v>
                </c:pt>
                <c:pt idx="3779">
                  <c:v>599.0</c:v>
                </c:pt>
                <c:pt idx="3780">
                  <c:v>599.0</c:v>
                </c:pt>
                <c:pt idx="3781">
                  <c:v>599.0</c:v>
                </c:pt>
                <c:pt idx="3782">
                  <c:v>599.0</c:v>
                </c:pt>
                <c:pt idx="3783">
                  <c:v>599.0</c:v>
                </c:pt>
                <c:pt idx="3784">
                  <c:v>599.0</c:v>
                </c:pt>
                <c:pt idx="3785">
                  <c:v>599.0</c:v>
                </c:pt>
                <c:pt idx="3786">
                  <c:v>599.0</c:v>
                </c:pt>
                <c:pt idx="3787">
                  <c:v>600.0</c:v>
                </c:pt>
                <c:pt idx="3788">
                  <c:v>600.0</c:v>
                </c:pt>
                <c:pt idx="3789">
                  <c:v>600.0</c:v>
                </c:pt>
                <c:pt idx="3790">
                  <c:v>600.0</c:v>
                </c:pt>
                <c:pt idx="3791">
                  <c:v>600.0</c:v>
                </c:pt>
                <c:pt idx="3792">
                  <c:v>600.0</c:v>
                </c:pt>
                <c:pt idx="3793">
                  <c:v>600.0</c:v>
                </c:pt>
                <c:pt idx="3794">
                  <c:v>600.0</c:v>
                </c:pt>
                <c:pt idx="3795">
                  <c:v>600.0</c:v>
                </c:pt>
                <c:pt idx="3796">
                  <c:v>601.0</c:v>
                </c:pt>
                <c:pt idx="3797">
                  <c:v>601.0</c:v>
                </c:pt>
                <c:pt idx="3798">
                  <c:v>601.0</c:v>
                </c:pt>
                <c:pt idx="3799">
                  <c:v>601.0</c:v>
                </c:pt>
                <c:pt idx="3800">
                  <c:v>601.0</c:v>
                </c:pt>
                <c:pt idx="3801">
                  <c:v>601.0</c:v>
                </c:pt>
                <c:pt idx="3802">
                  <c:v>601.0</c:v>
                </c:pt>
                <c:pt idx="3803">
                  <c:v>601.0</c:v>
                </c:pt>
                <c:pt idx="3804">
                  <c:v>602.0</c:v>
                </c:pt>
                <c:pt idx="3805">
                  <c:v>602.0</c:v>
                </c:pt>
                <c:pt idx="3806">
                  <c:v>602.0</c:v>
                </c:pt>
                <c:pt idx="3807">
                  <c:v>602.0</c:v>
                </c:pt>
                <c:pt idx="3808">
                  <c:v>602.0</c:v>
                </c:pt>
                <c:pt idx="3809">
                  <c:v>602.0</c:v>
                </c:pt>
                <c:pt idx="3810">
                  <c:v>602.0</c:v>
                </c:pt>
                <c:pt idx="3811">
                  <c:v>602.0</c:v>
                </c:pt>
                <c:pt idx="3812">
                  <c:v>602.0</c:v>
                </c:pt>
                <c:pt idx="3813">
                  <c:v>602.0</c:v>
                </c:pt>
                <c:pt idx="3814">
                  <c:v>602.0</c:v>
                </c:pt>
                <c:pt idx="3815">
                  <c:v>602.0</c:v>
                </c:pt>
                <c:pt idx="3816">
                  <c:v>602.0</c:v>
                </c:pt>
                <c:pt idx="3817">
                  <c:v>602.0</c:v>
                </c:pt>
                <c:pt idx="3818">
                  <c:v>602.0</c:v>
                </c:pt>
                <c:pt idx="3819">
                  <c:v>602.0</c:v>
                </c:pt>
                <c:pt idx="3820">
                  <c:v>602.0</c:v>
                </c:pt>
                <c:pt idx="3821">
                  <c:v>602.0</c:v>
                </c:pt>
                <c:pt idx="3822">
                  <c:v>602.0</c:v>
                </c:pt>
                <c:pt idx="3823">
                  <c:v>602.0</c:v>
                </c:pt>
                <c:pt idx="3824">
                  <c:v>602.0</c:v>
                </c:pt>
                <c:pt idx="3825">
                  <c:v>602.0</c:v>
                </c:pt>
                <c:pt idx="3826">
                  <c:v>602.0</c:v>
                </c:pt>
                <c:pt idx="3827">
                  <c:v>602.0</c:v>
                </c:pt>
                <c:pt idx="3828">
                  <c:v>602.0</c:v>
                </c:pt>
                <c:pt idx="3829">
                  <c:v>602.0</c:v>
                </c:pt>
                <c:pt idx="3830">
                  <c:v>602.0</c:v>
                </c:pt>
                <c:pt idx="3831">
                  <c:v>602.0</c:v>
                </c:pt>
                <c:pt idx="3832">
                  <c:v>602.0</c:v>
                </c:pt>
                <c:pt idx="3833">
                  <c:v>602.0</c:v>
                </c:pt>
                <c:pt idx="3834">
                  <c:v>602.0</c:v>
                </c:pt>
                <c:pt idx="3835">
                  <c:v>602.0</c:v>
                </c:pt>
                <c:pt idx="3836">
                  <c:v>603.0</c:v>
                </c:pt>
                <c:pt idx="3837">
                  <c:v>603.0</c:v>
                </c:pt>
                <c:pt idx="3838">
                  <c:v>603.0</c:v>
                </c:pt>
                <c:pt idx="3839">
                  <c:v>603.0</c:v>
                </c:pt>
                <c:pt idx="3840">
                  <c:v>603.0</c:v>
                </c:pt>
                <c:pt idx="3841">
                  <c:v>603.0</c:v>
                </c:pt>
                <c:pt idx="3842">
                  <c:v>603.0</c:v>
                </c:pt>
                <c:pt idx="3843">
                  <c:v>603.0</c:v>
                </c:pt>
                <c:pt idx="3844">
                  <c:v>603.0</c:v>
                </c:pt>
                <c:pt idx="3845">
                  <c:v>603.0</c:v>
                </c:pt>
                <c:pt idx="3846">
                  <c:v>603.0</c:v>
                </c:pt>
                <c:pt idx="3847">
                  <c:v>603.0</c:v>
                </c:pt>
                <c:pt idx="3848">
                  <c:v>604.0</c:v>
                </c:pt>
                <c:pt idx="3849">
                  <c:v>605.0</c:v>
                </c:pt>
                <c:pt idx="3850">
                  <c:v>606.0</c:v>
                </c:pt>
                <c:pt idx="3851">
                  <c:v>606.0</c:v>
                </c:pt>
                <c:pt idx="3852">
                  <c:v>606.0</c:v>
                </c:pt>
                <c:pt idx="3853">
                  <c:v>606.0</c:v>
                </c:pt>
                <c:pt idx="3854">
                  <c:v>607.0</c:v>
                </c:pt>
                <c:pt idx="3855">
                  <c:v>608.0</c:v>
                </c:pt>
                <c:pt idx="3856">
                  <c:v>608.0</c:v>
                </c:pt>
                <c:pt idx="3857">
                  <c:v>608.0</c:v>
                </c:pt>
                <c:pt idx="3858">
                  <c:v>608.0</c:v>
                </c:pt>
                <c:pt idx="3859">
                  <c:v>608.0</c:v>
                </c:pt>
                <c:pt idx="3860">
                  <c:v>608.0</c:v>
                </c:pt>
                <c:pt idx="3861">
                  <c:v>608.0</c:v>
                </c:pt>
                <c:pt idx="3862">
                  <c:v>608.0</c:v>
                </c:pt>
                <c:pt idx="3863">
                  <c:v>608.0</c:v>
                </c:pt>
                <c:pt idx="3864">
                  <c:v>608.0</c:v>
                </c:pt>
                <c:pt idx="3865">
                  <c:v>608.0</c:v>
                </c:pt>
                <c:pt idx="3866">
                  <c:v>608.0</c:v>
                </c:pt>
                <c:pt idx="3867">
                  <c:v>608.0</c:v>
                </c:pt>
                <c:pt idx="3868">
                  <c:v>608.0</c:v>
                </c:pt>
                <c:pt idx="3869">
                  <c:v>608.0</c:v>
                </c:pt>
                <c:pt idx="3870">
                  <c:v>608.0</c:v>
                </c:pt>
                <c:pt idx="3871">
                  <c:v>608.0</c:v>
                </c:pt>
                <c:pt idx="3872">
                  <c:v>608.0</c:v>
                </c:pt>
                <c:pt idx="3873">
                  <c:v>608.0</c:v>
                </c:pt>
                <c:pt idx="3874">
                  <c:v>608.0</c:v>
                </c:pt>
                <c:pt idx="3875">
                  <c:v>608.0</c:v>
                </c:pt>
                <c:pt idx="3876">
                  <c:v>608.0</c:v>
                </c:pt>
                <c:pt idx="3877">
                  <c:v>608.0</c:v>
                </c:pt>
                <c:pt idx="3878">
                  <c:v>608.0</c:v>
                </c:pt>
                <c:pt idx="3879">
                  <c:v>608.0</c:v>
                </c:pt>
                <c:pt idx="3880">
                  <c:v>608.0</c:v>
                </c:pt>
                <c:pt idx="3881">
                  <c:v>609.0</c:v>
                </c:pt>
                <c:pt idx="3882">
                  <c:v>609.0</c:v>
                </c:pt>
                <c:pt idx="3883">
                  <c:v>609.0</c:v>
                </c:pt>
                <c:pt idx="3884">
                  <c:v>609.0</c:v>
                </c:pt>
                <c:pt idx="3885">
                  <c:v>609.0</c:v>
                </c:pt>
                <c:pt idx="3886">
                  <c:v>609.0</c:v>
                </c:pt>
                <c:pt idx="3887">
                  <c:v>609.0</c:v>
                </c:pt>
                <c:pt idx="3888">
                  <c:v>610.0</c:v>
                </c:pt>
                <c:pt idx="3889">
                  <c:v>610.0</c:v>
                </c:pt>
                <c:pt idx="3890">
                  <c:v>610.0</c:v>
                </c:pt>
                <c:pt idx="3891">
                  <c:v>610.0</c:v>
                </c:pt>
                <c:pt idx="3892">
                  <c:v>611.0</c:v>
                </c:pt>
                <c:pt idx="3893">
                  <c:v>611.0</c:v>
                </c:pt>
                <c:pt idx="3894">
                  <c:v>611.0</c:v>
                </c:pt>
                <c:pt idx="3895">
                  <c:v>611.0</c:v>
                </c:pt>
                <c:pt idx="3896">
                  <c:v>611.0</c:v>
                </c:pt>
                <c:pt idx="3897">
                  <c:v>611.0</c:v>
                </c:pt>
                <c:pt idx="3898">
                  <c:v>612.0</c:v>
                </c:pt>
                <c:pt idx="3899">
                  <c:v>613.0</c:v>
                </c:pt>
                <c:pt idx="3900">
                  <c:v>613.0</c:v>
                </c:pt>
                <c:pt idx="3901">
                  <c:v>613.0</c:v>
                </c:pt>
                <c:pt idx="3902">
                  <c:v>613.0</c:v>
                </c:pt>
                <c:pt idx="3903">
                  <c:v>614.0</c:v>
                </c:pt>
                <c:pt idx="3904">
                  <c:v>614.0</c:v>
                </c:pt>
                <c:pt idx="3905">
                  <c:v>614.0</c:v>
                </c:pt>
                <c:pt idx="3906">
                  <c:v>614.0</c:v>
                </c:pt>
                <c:pt idx="3907">
                  <c:v>615.0</c:v>
                </c:pt>
                <c:pt idx="3908">
                  <c:v>615.0</c:v>
                </c:pt>
                <c:pt idx="3909">
                  <c:v>616.0</c:v>
                </c:pt>
                <c:pt idx="3910">
                  <c:v>617.0</c:v>
                </c:pt>
                <c:pt idx="3911">
                  <c:v>618.0</c:v>
                </c:pt>
                <c:pt idx="3912">
                  <c:v>618.0</c:v>
                </c:pt>
                <c:pt idx="3913">
                  <c:v>619.0</c:v>
                </c:pt>
                <c:pt idx="3914">
                  <c:v>619.0</c:v>
                </c:pt>
                <c:pt idx="3915">
                  <c:v>619.0</c:v>
                </c:pt>
                <c:pt idx="3916">
                  <c:v>619.0</c:v>
                </c:pt>
                <c:pt idx="3917">
                  <c:v>619.0</c:v>
                </c:pt>
                <c:pt idx="3918">
                  <c:v>619.0</c:v>
                </c:pt>
                <c:pt idx="3919">
                  <c:v>619.0</c:v>
                </c:pt>
                <c:pt idx="3920">
                  <c:v>619.0</c:v>
                </c:pt>
                <c:pt idx="3921">
                  <c:v>619.0</c:v>
                </c:pt>
                <c:pt idx="3922">
                  <c:v>620.0</c:v>
                </c:pt>
                <c:pt idx="3923">
                  <c:v>621.0</c:v>
                </c:pt>
                <c:pt idx="3924">
                  <c:v>621.0</c:v>
                </c:pt>
                <c:pt idx="3925">
                  <c:v>621.0</c:v>
                </c:pt>
                <c:pt idx="3926">
                  <c:v>621.0</c:v>
                </c:pt>
                <c:pt idx="3927">
                  <c:v>621.0</c:v>
                </c:pt>
                <c:pt idx="3928">
                  <c:v>621.0</c:v>
                </c:pt>
                <c:pt idx="3929">
                  <c:v>621.0</c:v>
                </c:pt>
                <c:pt idx="3930">
                  <c:v>621.0</c:v>
                </c:pt>
                <c:pt idx="3931">
                  <c:v>621.0</c:v>
                </c:pt>
                <c:pt idx="3932">
                  <c:v>621.0</c:v>
                </c:pt>
                <c:pt idx="3933">
                  <c:v>622.0</c:v>
                </c:pt>
                <c:pt idx="3934">
                  <c:v>622.0</c:v>
                </c:pt>
                <c:pt idx="3935">
                  <c:v>622.0</c:v>
                </c:pt>
                <c:pt idx="3936">
                  <c:v>622.0</c:v>
                </c:pt>
                <c:pt idx="3937">
                  <c:v>622.0</c:v>
                </c:pt>
                <c:pt idx="3938">
                  <c:v>622.0</c:v>
                </c:pt>
                <c:pt idx="3939">
                  <c:v>622.0</c:v>
                </c:pt>
                <c:pt idx="3940">
                  <c:v>622.0</c:v>
                </c:pt>
                <c:pt idx="3941">
                  <c:v>622.0</c:v>
                </c:pt>
                <c:pt idx="3942">
                  <c:v>622.0</c:v>
                </c:pt>
                <c:pt idx="3943">
                  <c:v>622.0</c:v>
                </c:pt>
                <c:pt idx="3944">
                  <c:v>622.0</c:v>
                </c:pt>
                <c:pt idx="3945">
                  <c:v>622.0</c:v>
                </c:pt>
                <c:pt idx="3946">
                  <c:v>622.0</c:v>
                </c:pt>
                <c:pt idx="3947">
                  <c:v>622.0</c:v>
                </c:pt>
                <c:pt idx="3948">
                  <c:v>622.0</c:v>
                </c:pt>
                <c:pt idx="3949">
                  <c:v>622.0</c:v>
                </c:pt>
                <c:pt idx="3950">
                  <c:v>622.0</c:v>
                </c:pt>
                <c:pt idx="3951">
                  <c:v>622.0</c:v>
                </c:pt>
                <c:pt idx="3952">
                  <c:v>622.0</c:v>
                </c:pt>
                <c:pt idx="3953">
                  <c:v>622.0</c:v>
                </c:pt>
                <c:pt idx="3954">
                  <c:v>622.0</c:v>
                </c:pt>
                <c:pt idx="3955">
                  <c:v>623.0</c:v>
                </c:pt>
                <c:pt idx="3956">
                  <c:v>624.0</c:v>
                </c:pt>
                <c:pt idx="3957">
                  <c:v>624.0</c:v>
                </c:pt>
                <c:pt idx="3958">
                  <c:v>624.0</c:v>
                </c:pt>
                <c:pt idx="3959">
                  <c:v>624.0</c:v>
                </c:pt>
                <c:pt idx="3960">
                  <c:v>625.0</c:v>
                </c:pt>
                <c:pt idx="3961">
                  <c:v>626.0</c:v>
                </c:pt>
                <c:pt idx="3962">
                  <c:v>626.0</c:v>
                </c:pt>
                <c:pt idx="3963">
                  <c:v>626.0</c:v>
                </c:pt>
                <c:pt idx="3964">
                  <c:v>627.0</c:v>
                </c:pt>
                <c:pt idx="3965">
                  <c:v>627.0</c:v>
                </c:pt>
                <c:pt idx="3966">
                  <c:v>627.0</c:v>
                </c:pt>
                <c:pt idx="3967">
                  <c:v>627.0</c:v>
                </c:pt>
                <c:pt idx="3968">
                  <c:v>627.0</c:v>
                </c:pt>
                <c:pt idx="3969">
                  <c:v>627.0</c:v>
                </c:pt>
                <c:pt idx="3970">
                  <c:v>627.0</c:v>
                </c:pt>
                <c:pt idx="3971">
                  <c:v>627.0</c:v>
                </c:pt>
                <c:pt idx="3972">
                  <c:v>627.0</c:v>
                </c:pt>
                <c:pt idx="3973">
                  <c:v>627.0</c:v>
                </c:pt>
                <c:pt idx="3974">
                  <c:v>627.0</c:v>
                </c:pt>
                <c:pt idx="3975">
                  <c:v>627.0</c:v>
                </c:pt>
                <c:pt idx="3976">
                  <c:v>627.0</c:v>
                </c:pt>
                <c:pt idx="3977">
                  <c:v>627.0</c:v>
                </c:pt>
                <c:pt idx="3978">
                  <c:v>627.0</c:v>
                </c:pt>
                <c:pt idx="3979">
                  <c:v>627.0</c:v>
                </c:pt>
                <c:pt idx="3980">
                  <c:v>627.0</c:v>
                </c:pt>
                <c:pt idx="3981">
                  <c:v>627.0</c:v>
                </c:pt>
                <c:pt idx="3982">
                  <c:v>627.0</c:v>
                </c:pt>
                <c:pt idx="3983">
                  <c:v>627.0</c:v>
                </c:pt>
                <c:pt idx="3984">
                  <c:v>627.0</c:v>
                </c:pt>
                <c:pt idx="3985">
                  <c:v>627.0</c:v>
                </c:pt>
                <c:pt idx="3986">
                  <c:v>628.0</c:v>
                </c:pt>
                <c:pt idx="3987">
                  <c:v>628.0</c:v>
                </c:pt>
                <c:pt idx="3988">
                  <c:v>628.0</c:v>
                </c:pt>
                <c:pt idx="3989">
                  <c:v>628.0</c:v>
                </c:pt>
                <c:pt idx="3990">
                  <c:v>628.0</c:v>
                </c:pt>
                <c:pt idx="3991">
                  <c:v>628.0</c:v>
                </c:pt>
                <c:pt idx="3992">
                  <c:v>628.0</c:v>
                </c:pt>
                <c:pt idx="3993">
                  <c:v>628.0</c:v>
                </c:pt>
                <c:pt idx="3994">
                  <c:v>628.0</c:v>
                </c:pt>
                <c:pt idx="3995">
                  <c:v>628.0</c:v>
                </c:pt>
                <c:pt idx="3996">
                  <c:v>628.0</c:v>
                </c:pt>
                <c:pt idx="3997">
                  <c:v>628.0</c:v>
                </c:pt>
                <c:pt idx="3998">
                  <c:v>628.0</c:v>
                </c:pt>
                <c:pt idx="3999">
                  <c:v>628.0</c:v>
                </c:pt>
                <c:pt idx="4000">
                  <c:v>628.0</c:v>
                </c:pt>
                <c:pt idx="4001">
                  <c:v>628.0</c:v>
                </c:pt>
                <c:pt idx="4002">
                  <c:v>628.0</c:v>
                </c:pt>
                <c:pt idx="4003">
                  <c:v>628.0</c:v>
                </c:pt>
                <c:pt idx="4004">
                  <c:v>628.0</c:v>
                </c:pt>
                <c:pt idx="4005">
                  <c:v>628.0</c:v>
                </c:pt>
                <c:pt idx="4006">
                  <c:v>628.0</c:v>
                </c:pt>
                <c:pt idx="4007">
                  <c:v>628.0</c:v>
                </c:pt>
                <c:pt idx="4008">
                  <c:v>628.0</c:v>
                </c:pt>
                <c:pt idx="4009">
                  <c:v>629.0</c:v>
                </c:pt>
                <c:pt idx="4010">
                  <c:v>629.0</c:v>
                </c:pt>
                <c:pt idx="4011">
                  <c:v>629.0</c:v>
                </c:pt>
                <c:pt idx="4012">
                  <c:v>629.0</c:v>
                </c:pt>
                <c:pt idx="4013">
                  <c:v>629.0</c:v>
                </c:pt>
                <c:pt idx="4014">
                  <c:v>629.0</c:v>
                </c:pt>
                <c:pt idx="4015">
                  <c:v>629.0</c:v>
                </c:pt>
                <c:pt idx="4016">
                  <c:v>629.0</c:v>
                </c:pt>
                <c:pt idx="4017">
                  <c:v>630.0</c:v>
                </c:pt>
                <c:pt idx="4018">
                  <c:v>630.0</c:v>
                </c:pt>
                <c:pt idx="4019">
                  <c:v>631.0</c:v>
                </c:pt>
                <c:pt idx="4020">
                  <c:v>632.0</c:v>
                </c:pt>
                <c:pt idx="4021">
                  <c:v>633.0</c:v>
                </c:pt>
                <c:pt idx="4022">
                  <c:v>634.0</c:v>
                </c:pt>
                <c:pt idx="4023">
                  <c:v>635.0</c:v>
                </c:pt>
                <c:pt idx="4024">
                  <c:v>636.0</c:v>
                </c:pt>
                <c:pt idx="4025">
                  <c:v>636.0</c:v>
                </c:pt>
                <c:pt idx="4026">
                  <c:v>636.0</c:v>
                </c:pt>
                <c:pt idx="4027">
                  <c:v>636.0</c:v>
                </c:pt>
                <c:pt idx="4028">
                  <c:v>636.0</c:v>
                </c:pt>
                <c:pt idx="4029">
                  <c:v>636.0</c:v>
                </c:pt>
                <c:pt idx="4030">
                  <c:v>637.0</c:v>
                </c:pt>
                <c:pt idx="4031">
                  <c:v>637.0</c:v>
                </c:pt>
                <c:pt idx="4032">
                  <c:v>637.0</c:v>
                </c:pt>
                <c:pt idx="4033">
                  <c:v>637.0</c:v>
                </c:pt>
                <c:pt idx="4034">
                  <c:v>637.0</c:v>
                </c:pt>
                <c:pt idx="4035">
                  <c:v>637.0</c:v>
                </c:pt>
                <c:pt idx="4036">
                  <c:v>637.0</c:v>
                </c:pt>
                <c:pt idx="4037">
                  <c:v>637.0</c:v>
                </c:pt>
                <c:pt idx="4038">
                  <c:v>637.0</c:v>
                </c:pt>
                <c:pt idx="4039">
                  <c:v>637.0</c:v>
                </c:pt>
                <c:pt idx="4040">
                  <c:v>637.0</c:v>
                </c:pt>
                <c:pt idx="4041">
                  <c:v>637.0</c:v>
                </c:pt>
                <c:pt idx="4042">
                  <c:v>637.0</c:v>
                </c:pt>
                <c:pt idx="4043">
                  <c:v>637.0</c:v>
                </c:pt>
                <c:pt idx="4044">
                  <c:v>637.0</c:v>
                </c:pt>
                <c:pt idx="4045">
                  <c:v>637.0</c:v>
                </c:pt>
                <c:pt idx="4046">
                  <c:v>637.0</c:v>
                </c:pt>
                <c:pt idx="4047">
                  <c:v>637.0</c:v>
                </c:pt>
                <c:pt idx="4048">
                  <c:v>637.0</c:v>
                </c:pt>
                <c:pt idx="4049">
                  <c:v>637.0</c:v>
                </c:pt>
                <c:pt idx="4050">
                  <c:v>637.0</c:v>
                </c:pt>
                <c:pt idx="4051">
                  <c:v>637.0</c:v>
                </c:pt>
                <c:pt idx="4052">
                  <c:v>637.0</c:v>
                </c:pt>
                <c:pt idx="4053">
                  <c:v>638.0</c:v>
                </c:pt>
                <c:pt idx="4054">
                  <c:v>638.0</c:v>
                </c:pt>
                <c:pt idx="4055">
                  <c:v>638.0</c:v>
                </c:pt>
                <c:pt idx="4056">
                  <c:v>638.0</c:v>
                </c:pt>
                <c:pt idx="4057">
                  <c:v>638.0</c:v>
                </c:pt>
                <c:pt idx="4058">
                  <c:v>638.0</c:v>
                </c:pt>
                <c:pt idx="4059">
                  <c:v>638.0</c:v>
                </c:pt>
                <c:pt idx="4060">
                  <c:v>638.0</c:v>
                </c:pt>
                <c:pt idx="4061">
                  <c:v>638.0</c:v>
                </c:pt>
                <c:pt idx="4062">
                  <c:v>638.0</c:v>
                </c:pt>
                <c:pt idx="4063">
                  <c:v>638.0</c:v>
                </c:pt>
                <c:pt idx="4064">
                  <c:v>638.0</c:v>
                </c:pt>
                <c:pt idx="4065">
                  <c:v>638.0</c:v>
                </c:pt>
                <c:pt idx="4066">
                  <c:v>638.0</c:v>
                </c:pt>
                <c:pt idx="4067">
                  <c:v>638.0</c:v>
                </c:pt>
                <c:pt idx="4068">
                  <c:v>638.0</c:v>
                </c:pt>
                <c:pt idx="4069">
                  <c:v>638.0</c:v>
                </c:pt>
                <c:pt idx="4070">
                  <c:v>638.0</c:v>
                </c:pt>
                <c:pt idx="4071">
                  <c:v>638.0</c:v>
                </c:pt>
                <c:pt idx="4072">
                  <c:v>638.0</c:v>
                </c:pt>
                <c:pt idx="4073">
                  <c:v>638.0</c:v>
                </c:pt>
                <c:pt idx="4074">
                  <c:v>638.0</c:v>
                </c:pt>
                <c:pt idx="4075">
                  <c:v>638.0</c:v>
                </c:pt>
                <c:pt idx="4076">
                  <c:v>638.0</c:v>
                </c:pt>
                <c:pt idx="4077">
                  <c:v>638.0</c:v>
                </c:pt>
                <c:pt idx="4078">
                  <c:v>638.0</c:v>
                </c:pt>
                <c:pt idx="4079">
                  <c:v>638.0</c:v>
                </c:pt>
                <c:pt idx="4080">
                  <c:v>638.0</c:v>
                </c:pt>
                <c:pt idx="4081">
                  <c:v>638.0</c:v>
                </c:pt>
                <c:pt idx="4082">
                  <c:v>638.0</c:v>
                </c:pt>
                <c:pt idx="4083">
                  <c:v>638.0</c:v>
                </c:pt>
                <c:pt idx="4084">
                  <c:v>638.0</c:v>
                </c:pt>
                <c:pt idx="4085">
                  <c:v>638.0</c:v>
                </c:pt>
                <c:pt idx="4086">
                  <c:v>638.0</c:v>
                </c:pt>
                <c:pt idx="4087">
                  <c:v>638.0</c:v>
                </c:pt>
                <c:pt idx="4088">
                  <c:v>638.0</c:v>
                </c:pt>
                <c:pt idx="4089">
                  <c:v>638.0</c:v>
                </c:pt>
                <c:pt idx="4090">
                  <c:v>638.0</c:v>
                </c:pt>
                <c:pt idx="4091">
                  <c:v>638.0</c:v>
                </c:pt>
                <c:pt idx="4092">
                  <c:v>638.0</c:v>
                </c:pt>
                <c:pt idx="4093">
                  <c:v>638.0</c:v>
                </c:pt>
                <c:pt idx="4094">
                  <c:v>638.0</c:v>
                </c:pt>
                <c:pt idx="4095">
                  <c:v>638.0</c:v>
                </c:pt>
                <c:pt idx="4096">
                  <c:v>638.0</c:v>
                </c:pt>
                <c:pt idx="4097">
                  <c:v>638.0</c:v>
                </c:pt>
                <c:pt idx="4098">
                  <c:v>638.0</c:v>
                </c:pt>
                <c:pt idx="4099">
                  <c:v>638.0</c:v>
                </c:pt>
                <c:pt idx="4100">
                  <c:v>638.0</c:v>
                </c:pt>
                <c:pt idx="4101">
                  <c:v>638.0</c:v>
                </c:pt>
                <c:pt idx="4102">
                  <c:v>638.0</c:v>
                </c:pt>
                <c:pt idx="4103">
                  <c:v>638.0</c:v>
                </c:pt>
                <c:pt idx="4104">
                  <c:v>638.0</c:v>
                </c:pt>
                <c:pt idx="4105">
                  <c:v>638.0</c:v>
                </c:pt>
                <c:pt idx="4106">
                  <c:v>638.0</c:v>
                </c:pt>
                <c:pt idx="4107">
                  <c:v>638.0</c:v>
                </c:pt>
                <c:pt idx="4108">
                  <c:v>638.0</c:v>
                </c:pt>
                <c:pt idx="4109">
                  <c:v>638.0</c:v>
                </c:pt>
                <c:pt idx="4110">
                  <c:v>638.0</c:v>
                </c:pt>
                <c:pt idx="4111">
                  <c:v>638.0</c:v>
                </c:pt>
                <c:pt idx="4112">
                  <c:v>638.0</c:v>
                </c:pt>
                <c:pt idx="4113">
                  <c:v>638.0</c:v>
                </c:pt>
                <c:pt idx="4114">
                  <c:v>639.0</c:v>
                </c:pt>
                <c:pt idx="4115">
                  <c:v>639.0</c:v>
                </c:pt>
                <c:pt idx="4116">
                  <c:v>639.0</c:v>
                </c:pt>
                <c:pt idx="4117">
                  <c:v>639.0</c:v>
                </c:pt>
                <c:pt idx="4118">
                  <c:v>639.0</c:v>
                </c:pt>
                <c:pt idx="4119">
                  <c:v>639.0</c:v>
                </c:pt>
                <c:pt idx="4120">
                  <c:v>639.0</c:v>
                </c:pt>
                <c:pt idx="4121">
                  <c:v>639.0</c:v>
                </c:pt>
                <c:pt idx="4122">
                  <c:v>639.0</c:v>
                </c:pt>
                <c:pt idx="4123">
                  <c:v>639.0</c:v>
                </c:pt>
                <c:pt idx="4124">
                  <c:v>639.0</c:v>
                </c:pt>
                <c:pt idx="4125">
                  <c:v>639.0</c:v>
                </c:pt>
                <c:pt idx="4126">
                  <c:v>639.0</c:v>
                </c:pt>
                <c:pt idx="4127">
                  <c:v>639.0</c:v>
                </c:pt>
                <c:pt idx="4128">
                  <c:v>639.0</c:v>
                </c:pt>
                <c:pt idx="4129">
                  <c:v>639.0</c:v>
                </c:pt>
                <c:pt idx="4130">
                  <c:v>639.0</c:v>
                </c:pt>
                <c:pt idx="4131">
                  <c:v>639.0</c:v>
                </c:pt>
                <c:pt idx="4132">
                  <c:v>640.0</c:v>
                </c:pt>
                <c:pt idx="4133">
                  <c:v>641.0</c:v>
                </c:pt>
                <c:pt idx="4134">
                  <c:v>641.0</c:v>
                </c:pt>
                <c:pt idx="4135">
                  <c:v>641.0</c:v>
                </c:pt>
                <c:pt idx="4136">
                  <c:v>641.0</c:v>
                </c:pt>
                <c:pt idx="4137">
                  <c:v>641.0</c:v>
                </c:pt>
                <c:pt idx="4138">
                  <c:v>641.0</c:v>
                </c:pt>
                <c:pt idx="4139">
                  <c:v>641.0</c:v>
                </c:pt>
                <c:pt idx="4140">
                  <c:v>641.0</c:v>
                </c:pt>
                <c:pt idx="4141">
                  <c:v>641.0</c:v>
                </c:pt>
                <c:pt idx="4142">
                  <c:v>641.0</c:v>
                </c:pt>
                <c:pt idx="4143">
                  <c:v>641.0</c:v>
                </c:pt>
                <c:pt idx="4144">
                  <c:v>641.0</c:v>
                </c:pt>
                <c:pt idx="4145">
                  <c:v>641.0</c:v>
                </c:pt>
                <c:pt idx="4146">
                  <c:v>641.0</c:v>
                </c:pt>
                <c:pt idx="4147">
                  <c:v>641.0</c:v>
                </c:pt>
                <c:pt idx="4148">
                  <c:v>641.0</c:v>
                </c:pt>
                <c:pt idx="4149">
                  <c:v>641.0</c:v>
                </c:pt>
                <c:pt idx="4150">
                  <c:v>641.0</c:v>
                </c:pt>
                <c:pt idx="4151">
                  <c:v>641.0</c:v>
                </c:pt>
                <c:pt idx="4152">
                  <c:v>641.0</c:v>
                </c:pt>
                <c:pt idx="4153">
                  <c:v>641.0</c:v>
                </c:pt>
                <c:pt idx="4154">
                  <c:v>641.0</c:v>
                </c:pt>
                <c:pt idx="4155">
                  <c:v>641.0</c:v>
                </c:pt>
                <c:pt idx="4156">
                  <c:v>641.0</c:v>
                </c:pt>
                <c:pt idx="4157">
                  <c:v>641.0</c:v>
                </c:pt>
                <c:pt idx="4158">
                  <c:v>641.0</c:v>
                </c:pt>
                <c:pt idx="4159">
                  <c:v>642.0</c:v>
                </c:pt>
                <c:pt idx="4160">
                  <c:v>642.0</c:v>
                </c:pt>
                <c:pt idx="4161">
                  <c:v>642.0</c:v>
                </c:pt>
                <c:pt idx="4162">
                  <c:v>642.0</c:v>
                </c:pt>
                <c:pt idx="4163">
                  <c:v>642.0</c:v>
                </c:pt>
                <c:pt idx="4164">
                  <c:v>642.0</c:v>
                </c:pt>
                <c:pt idx="4165">
                  <c:v>642.0</c:v>
                </c:pt>
                <c:pt idx="4166">
                  <c:v>642.0</c:v>
                </c:pt>
                <c:pt idx="4167">
                  <c:v>643.0</c:v>
                </c:pt>
                <c:pt idx="4168">
                  <c:v>643.0</c:v>
                </c:pt>
                <c:pt idx="4169">
                  <c:v>643.0</c:v>
                </c:pt>
                <c:pt idx="4170">
                  <c:v>643.0</c:v>
                </c:pt>
                <c:pt idx="4171">
                  <c:v>643.0</c:v>
                </c:pt>
                <c:pt idx="4172">
                  <c:v>643.0</c:v>
                </c:pt>
                <c:pt idx="4173">
                  <c:v>643.0</c:v>
                </c:pt>
                <c:pt idx="4174">
                  <c:v>643.0</c:v>
                </c:pt>
                <c:pt idx="4175">
                  <c:v>643.0</c:v>
                </c:pt>
                <c:pt idx="4176">
                  <c:v>643.0</c:v>
                </c:pt>
                <c:pt idx="4177">
                  <c:v>643.0</c:v>
                </c:pt>
                <c:pt idx="4178">
                  <c:v>643.0</c:v>
                </c:pt>
                <c:pt idx="4179">
                  <c:v>643.0</c:v>
                </c:pt>
                <c:pt idx="4180">
                  <c:v>643.0</c:v>
                </c:pt>
                <c:pt idx="4181">
                  <c:v>643.0</c:v>
                </c:pt>
                <c:pt idx="4182">
                  <c:v>643.0</c:v>
                </c:pt>
                <c:pt idx="4183">
                  <c:v>643.0</c:v>
                </c:pt>
                <c:pt idx="4184">
                  <c:v>643.0</c:v>
                </c:pt>
                <c:pt idx="4185">
                  <c:v>643.0</c:v>
                </c:pt>
                <c:pt idx="4186">
                  <c:v>643.0</c:v>
                </c:pt>
                <c:pt idx="4187">
                  <c:v>643.0</c:v>
                </c:pt>
                <c:pt idx="4188">
                  <c:v>643.0</c:v>
                </c:pt>
                <c:pt idx="4189">
                  <c:v>643.0</c:v>
                </c:pt>
                <c:pt idx="4190">
                  <c:v>643.0</c:v>
                </c:pt>
                <c:pt idx="4191">
                  <c:v>643.0</c:v>
                </c:pt>
                <c:pt idx="4192">
                  <c:v>643.0</c:v>
                </c:pt>
                <c:pt idx="4193">
                  <c:v>643.0</c:v>
                </c:pt>
                <c:pt idx="4194">
                  <c:v>643.0</c:v>
                </c:pt>
                <c:pt idx="4195">
                  <c:v>644.0</c:v>
                </c:pt>
                <c:pt idx="4196">
                  <c:v>644.0</c:v>
                </c:pt>
                <c:pt idx="4197">
                  <c:v>644.0</c:v>
                </c:pt>
                <c:pt idx="4198">
                  <c:v>644.0</c:v>
                </c:pt>
                <c:pt idx="4199">
                  <c:v>644.0</c:v>
                </c:pt>
                <c:pt idx="4200">
                  <c:v>644.0</c:v>
                </c:pt>
                <c:pt idx="4201">
                  <c:v>645.0</c:v>
                </c:pt>
                <c:pt idx="4202">
                  <c:v>646.0</c:v>
                </c:pt>
                <c:pt idx="4203">
                  <c:v>647.0</c:v>
                </c:pt>
                <c:pt idx="4204">
                  <c:v>648.0</c:v>
                </c:pt>
                <c:pt idx="4205">
                  <c:v>649.0</c:v>
                </c:pt>
                <c:pt idx="4206">
                  <c:v>649.0</c:v>
                </c:pt>
                <c:pt idx="4207">
                  <c:v>650.0</c:v>
                </c:pt>
                <c:pt idx="4208">
                  <c:v>651.0</c:v>
                </c:pt>
                <c:pt idx="4209">
                  <c:v>652.0</c:v>
                </c:pt>
                <c:pt idx="4210">
                  <c:v>653.0</c:v>
                </c:pt>
                <c:pt idx="4211">
                  <c:v>654.0</c:v>
                </c:pt>
                <c:pt idx="4212">
                  <c:v>654.0</c:v>
                </c:pt>
                <c:pt idx="4213">
                  <c:v>654.0</c:v>
                </c:pt>
                <c:pt idx="4214">
                  <c:v>654.0</c:v>
                </c:pt>
                <c:pt idx="4215">
                  <c:v>654.0</c:v>
                </c:pt>
                <c:pt idx="4216">
                  <c:v>654.0</c:v>
                </c:pt>
                <c:pt idx="4217">
                  <c:v>654.0</c:v>
                </c:pt>
                <c:pt idx="4218">
                  <c:v>654.0</c:v>
                </c:pt>
                <c:pt idx="4219">
                  <c:v>654.0</c:v>
                </c:pt>
                <c:pt idx="4220">
                  <c:v>654.0</c:v>
                </c:pt>
                <c:pt idx="4221">
                  <c:v>654.0</c:v>
                </c:pt>
                <c:pt idx="4222">
                  <c:v>654.0</c:v>
                </c:pt>
                <c:pt idx="4223">
                  <c:v>654.0</c:v>
                </c:pt>
                <c:pt idx="4224">
                  <c:v>655.0</c:v>
                </c:pt>
                <c:pt idx="4225">
                  <c:v>656.0</c:v>
                </c:pt>
                <c:pt idx="4226">
                  <c:v>656.0</c:v>
                </c:pt>
                <c:pt idx="4227">
                  <c:v>656.0</c:v>
                </c:pt>
                <c:pt idx="4228">
                  <c:v>657.0</c:v>
                </c:pt>
                <c:pt idx="4229">
                  <c:v>657.0</c:v>
                </c:pt>
                <c:pt idx="4230">
                  <c:v>658.0</c:v>
                </c:pt>
                <c:pt idx="4231">
                  <c:v>658.0</c:v>
                </c:pt>
                <c:pt idx="4232">
                  <c:v>658.0</c:v>
                </c:pt>
                <c:pt idx="4233">
                  <c:v>658.0</c:v>
                </c:pt>
                <c:pt idx="4234">
                  <c:v>658.0</c:v>
                </c:pt>
                <c:pt idx="4235">
                  <c:v>659.0</c:v>
                </c:pt>
                <c:pt idx="4236">
                  <c:v>659.0</c:v>
                </c:pt>
                <c:pt idx="4237">
                  <c:v>659.0</c:v>
                </c:pt>
                <c:pt idx="4238">
                  <c:v>659.0</c:v>
                </c:pt>
                <c:pt idx="4239">
                  <c:v>659.0</c:v>
                </c:pt>
                <c:pt idx="4240">
                  <c:v>659.0</c:v>
                </c:pt>
                <c:pt idx="4241">
                  <c:v>659.0</c:v>
                </c:pt>
                <c:pt idx="4242">
                  <c:v>659.0</c:v>
                </c:pt>
                <c:pt idx="4243">
                  <c:v>659.0</c:v>
                </c:pt>
                <c:pt idx="4244">
                  <c:v>659.0</c:v>
                </c:pt>
                <c:pt idx="4245">
                  <c:v>659.0</c:v>
                </c:pt>
                <c:pt idx="4246">
                  <c:v>659.0</c:v>
                </c:pt>
                <c:pt idx="4247">
                  <c:v>659.0</c:v>
                </c:pt>
                <c:pt idx="4248">
                  <c:v>659.0</c:v>
                </c:pt>
                <c:pt idx="4249">
                  <c:v>659.0</c:v>
                </c:pt>
                <c:pt idx="4250">
                  <c:v>659.0</c:v>
                </c:pt>
                <c:pt idx="4251">
                  <c:v>659.0</c:v>
                </c:pt>
                <c:pt idx="4252">
                  <c:v>659.0</c:v>
                </c:pt>
                <c:pt idx="4253">
                  <c:v>659.0</c:v>
                </c:pt>
                <c:pt idx="4254">
                  <c:v>659.0</c:v>
                </c:pt>
                <c:pt idx="4255">
                  <c:v>659.0</c:v>
                </c:pt>
                <c:pt idx="4256">
                  <c:v>659.0</c:v>
                </c:pt>
                <c:pt idx="4257">
                  <c:v>659.0</c:v>
                </c:pt>
                <c:pt idx="4258">
                  <c:v>659.0</c:v>
                </c:pt>
                <c:pt idx="4259">
                  <c:v>659.0</c:v>
                </c:pt>
                <c:pt idx="4260">
                  <c:v>659.0</c:v>
                </c:pt>
                <c:pt idx="4261">
                  <c:v>659.0</c:v>
                </c:pt>
                <c:pt idx="4262">
                  <c:v>660.0</c:v>
                </c:pt>
                <c:pt idx="4263">
                  <c:v>660.0</c:v>
                </c:pt>
                <c:pt idx="4264">
                  <c:v>660.0</c:v>
                </c:pt>
                <c:pt idx="4265">
                  <c:v>660.0</c:v>
                </c:pt>
                <c:pt idx="4266">
                  <c:v>660.0</c:v>
                </c:pt>
                <c:pt idx="4267">
                  <c:v>660.0</c:v>
                </c:pt>
                <c:pt idx="4268">
                  <c:v>660.0</c:v>
                </c:pt>
                <c:pt idx="4269">
                  <c:v>660.0</c:v>
                </c:pt>
                <c:pt idx="4270">
                  <c:v>660.0</c:v>
                </c:pt>
                <c:pt idx="4271">
                  <c:v>660.0</c:v>
                </c:pt>
                <c:pt idx="4272">
                  <c:v>660.0</c:v>
                </c:pt>
                <c:pt idx="4273">
                  <c:v>660.0</c:v>
                </c:pt>
                <c:pt idx="4274">
                  <c:v>660.0</c:v>
                </c:pt>
                <c:pt idx="4275">
                  <c:v>660.0</c:v>
                </c:pt>
                <c:pt idx="4276">
                  <c:v>660.0</c:v>
                </c:pt>
                <c:pt idx="4277">
                  <c:v>661.0</c:v>
                </c:pt>
                <c:pt idx="4278">
                  <c:v>662.0</c:v>
                </c:pt>
                <c:pt idx="4279">
                  <c:v>662.0</c:v>
                </c:pt>
                <c:pt idx="4280">
                  <c:v>662.0</c:v>
                </c:pt>
                <c:pt idx="4281">
                  <c:v>662.0</c:v>
                </c:pt>
                <c:pt idx="4282">
                  <c:v>662.0</c:v>
                </c:pt>
                <c:pt idx="4283">
                  <c:v>662.0</c:v>
                </c:pt>
                <c:pt idx="4284">
                  <c:v>662.0</c:v>
                </c:pt>
                <c:pt idx="4285">
                  <c:v>663.0</c:v>
                </c:pt>
                <c:pt idx="4286">
                  <c:v>664.0</c:v>
                </c:pt>
                <c:pt idx="4287">
                  <c:v>664.0</c:v>
                </c:pt>
                <c:pt idx="4288">
                  <c:v>664.0</c:v>
                </c:pt>
                <c:pt idx="4289">
                  <c:v>664.0</c:v>
                </c:pt>
                <c:pt idx="4290">
                  <c:v>664.0</c:v>
                </c:pt>
                <c:pt idx="4291">
                  <c:v>665.0</c:v>
                </c:pt>
                <c:pt idx="4292">
                  <c:v>666.0</c:v>
                </c:pt>
                <c:pt idx="4293">
                  <c:v>666.0</c:v>
                </c:pt>
                <c:pt idx="4294">
                  <c:v>667.0</c:v>
                </c:pt>
                <c:pt idx="4295">
                  <c:v>667.0</c:v>
                </c:pt>
                <c:pt idx="4296">
                  <c:v>668.0</c:v>
                </c:pt>
                <c:pt idx="4297">
                  <c:v>668.0</c:v>
                </c:pt>
                <c:pt idx="4298">
                  <c:v>669.0</c:v>
                </c:pt>
                <c:pt idx="4299">
                  <c:v>669.0</c:v>
                </c:pt>
                <c:pt idx="4300">
                  <c:v>669.0</c:v>
                </c:pt>
                <c:pt idx="4301">
                  <c:v>669.0</c:v>
                </c:pt>
                <c:pt idx="4302">
                  <c:v>669.0</c:v>
                </c:pt>
                <c:pt idx="4303">
                  <c:v>670.0</c:v>
                </c:pt>
                <c:pt idx="4304">
                  <c:v>671.0</c:v>
                </c:pt>
                <c:pt idx="4305">
                  <c:v>671.0</c:v>
                </c:pt>
                <c:pt idx="4306">
                  <c:v>671.0</c:v>
                </c:pt>
                <c:pt idx="4307">
                  <c:v>671.0</c:v>
                </c:pt>
                <c:pt idx="4308">
                  <c:v>671.0</c:v>
                </c:pt>
                <c:pt idx="4309">
                  <c:v>671.0</c:v>
                </c:pt>
                <c:pt idx="4310">
                  <c:v>671.0</c:v>
                </c:pt>
                <c:pt idx="4311">
                  <c:v>671.0</c:v>
                </c:pt>
                <c:pt idx="4312">
                  <c:v>671.0</c:v>
                </c:pt>
                <c:pt idx="4313">
                  <c:v>671.0</c:v>
                </c:pt>
                <c:pt idx="4314">
                  <c:v>671.0</c:v>
                </c:pt>
                <c:pt idx="4315">
                  <c:v>671.0</c:v>
                </c:pt>
                <c:pt idx="4316">
                  <c:v>671.0</c:v>
                </c:pt>
                <c:pt idx="4317">
                  <c:v>671.0</c:v>
                </c:pt>
                <c:pt idx="4318">
                  <c:v>671.0</c:v>
                </c:pt>
                <c:pt idx="4319">
                  <c:v>671.0</c:v>
                </c:pt>
                <c:pt idx="4320">
                  <c:v>671.0</c:v>
                </c:pt>
                <c:pt idx="4321">
                  <c:v>671.0</c:v>
                </c:pt>
                <c:pt idx="4322">
                  <c:v>671.0</c:v>
                </c:pt>
                <c:pt idx="4323">
                  <c:v>671.0</c:v>
                </c:pt>
                <c:pt idx="4324">
                  <c:v>671.0</c:v>
                </c:pt>
                <c:pt idx="4325">
                  <c:v>671.0</c:v>
                </c:pt>
                <c:pt idx="4326">
                  <c:v>671.0</c:v>
                </c:pt>
                <c:pt idx="4327">
                  <c:v>671.0</c:v>
                </c:pt>
                <c:pt idx="4328">
                  <c:v>671.0</c:v>
                </c:pt>
                <c:pt idx="4329">
                  <c:v>671.0</c:v>
                </c:pt>
                <c:pt idx="4330">
                  <c:v>671.0</c:v>
                </c:pt>
                <c:pt idx="4331">
                  <c:v>671.0</c:v>
                </c:pt>
                <c:pt idx="4332">
                  <c:v>671.0</c:v>
                </c:pt>
                <c:pt idx="4333">
                  <c:v>671.0</c:v>
                </c:pt>
                <c:pt idx="4334">
                  <c:v>671.0</c:v>
                </c:pt>
                <c:pt idx="4335">
                  <c:v>671.0</c:v>
                </c:pt>
                <c:pt idx="4336">
                  <c:v>671.0</c:v>
                </c:pt>
                <c:pt idx="4337">
                  <c:v>671.0</c:v>
                </c:pt>
                <c:pt idx="4338">
                  <c:v>671.0</c:v>
                </c:pt>
                <c:pt idx="4339">
                  <c:v>671.0</c:v>
                </c:pt>
                <c:pt idx="4340">
                  <c:v>671.0</c:v>
                </c:pt>
                <c:pt idx="4341">
                  <c:v>671.0</c:v>
                </c:pt>
                <c:pt idx="4342">
                  <c:v>672.0</c:v>
                </c:pt>
                <c:pt idx="4343">
                  <c:v>672.0</c:v>
                </c:pt>
                <c:pt idx="4344">
                  <c:v>672.0</c:v>
                </c:pt>
                <c:pt idx="4345">
                  <c:v>672.0</c:v>
                </c:pt>
                <c:pt idx="4346">
                  <c:v>672.0</c:v>
                </c:pt>
                <c:pt idx="4347">
                  <c:v>672.0</c:v>
                </c:pt>
                <c:pt idx="4348">
                  <c:v>672.0</c:v>
                </c:pt>
                <c:pt idx="4349">
                  <c:v>672.0</c:v>
                </c:pt>
                <c:pt idx="4350">
                  <c:v>672.0</c:v>
                </c:pt>
                <c:pt idx="4351">
                  <c:v>673.0</c:v>
                </c:pt>
                <c:pt idx="4352">
                  <c:v>673.0</c:v>
                </c:pt>
                <c:pt idx="4353">
                  <c:v>673.0</c:v>
                </c:pt>
                <c:pt idx="4354">
                  <c:v>673.0</c:v>
                </c:pt>
                <c:pt idx="4355">
                  <c:v>673.0</c:v>
                </c:pt>
                <c:pt idx="4356">
                  <c:v>673.0</c:v>
                </c:pt>
                <c:pt idx="4357">
                  <c:v>673.0</c:v>
                </c:pt>
                <c:pt idx="4358">
                  <c:v>673.0</c:v>
                </c:pt>
                <c:pt idx="4359">
                  <c:v>673.0</c:v>
                </c:pt>
                <c:pt idx="4360">
                  <c:v>674.0</c:v>
                </c:pt>
                <c:pt idx="4361">
                  <c:v>675.0</c:v>
                </c:pt>
                <c:pt idx="4362">
                  <c:v>676.0</c:v>
                </c:pt>
                <c:pt idx="4363">
                  <c:v>676.0</c:v>
                </c:pt>
                <c:pt idx="4364">
                  <c:v>677.0</c:v>
                </c:pt>
                <c:pt idx="4365">
                  <c:v>678.0</c:v>
                </c:pt>
                <c:pt idx="4366">
                  <c:v>678.0</c:v>
                </c:pt>
                <c:pt idx="4367">
                  <c:v>678.0</c:v>
                </c:pt>
                <c:pt idx="4368">
                  <c:v>678.0</c:v>
                </c:pt>
                <c:pt idx="4369">
                  <c:v>678.0</c:v>
                </c:pt>
                <c:pt idx="4370">
                  <c:v>678.0</c:v>
                </c:pt>
                <c:pt idx="4371">
                  <c:v>678.0</c:v>
                </c:pt>
                <c:pt idx="4372">
                  <c:v>678.0</c:v>
                </c:pt>
                <c:pt idx="4373">
                  <c:v>678.0</c:v>
                </c:pt>
                <c:pt idx="4374">
                  <c:v>678.0</c:v>
                </c:pt>
                <c:pt idx="4375">
                  <c:v>678.0</c:v>
                </c:pt>
                <c:pt idx="4376">
                  <c:v>678.0</c:v>
                </c:pt>
                <c:pt idx="4377">
                  <c:v>678.0</c:v>
                </c:pt>
                <c:pt idx="4378">
                  <c:v>678.0</c:v>
                </c:pt>
                <c:pt idx="4379">
                  <c:v>678.0</c:v>
                </c:pt>
                <c:pt idx="4380">
                  <c:v>678.0</c:v>
                </c:pt>
                <c:pt idx="4381">
                  <c:v>678.0</c:v>
                </c:pt>
                <c:pt idx="4382">
                  <c:v>678.0</c:v>
                </c:pt>
                <c:pt idx="4383">
                  <c:v>678.0</c:v>
                </c:pt>
                <c:pt idx="4384">
                  <c:v>678.0</c:v>
                </c:pt>
                <c:pt idx="4385">
                  <c:v>678.0</c:v>
                </c:pt>
                <c:pt idx="4386">
                  <c:v>678.0</c:v>
                </c:pt>
                <c:pt idx="4387">
                  <c:v>678.0</c:v>
                </c:pt>
                <c:pt idx="4388">
                  <c:v>679.0</c:v>
                </c:pt>
                <c:pt idx="4389">
                  <c:v>679.0</c:v>
                </c:pt>
                <c:pt idx="4390">
                  <c:v>680.0</c:v>
                </c:pt>
                <c:pt idx="4391">
                  <c:v>681.0</c:v>
                </c:pt>
                <c:pt idx="4392">
                  <c:v>681.0</c:v>
                </c:pt>
                <c:pt idx="4393">
                  <c:v>681.0</c:v>
                </c:pt>
                <c:pt idx="4394">
                  <c:v>681.0</c:v>
                </c:pt>
                <c:pt idx="4395">
                  <c:v>681.0</c:v>
                </c:pt>
                <c:pt idx="4396">
                  <c:v>681.0</c:v>
                </c:pt>
                <c:pt idx="4397">
                  <c:v>681.0</c:v>
                </c:pt>
                <c:pt idx="4398">
                  <c:v>681.0</c:v>
                </c:pt>
                <c:pt idx="4399">
                  <c:v>681.0</c:v>
                </c:pt>
                <c:pt idx="4400">
                  <c:v>681.0</c:v>
                </c:pt>
                <c:pt idx="4401">
                  <c:v>681.0</c:v>
                </c:pt>
                <c:pt idx="4402">
                  <c:v>681.0</c:v>
                </c:pt>
                <c:pt idx="4403">
                  <c:v>681.0</c:v>
                </c:pt>
                <c:pt idx="4404">
                  <c:v>681.0</c:v>
                </c:pt>
                <c:pt idx="4405">
                  <c:v>681.0</c:v>
                </c:pt>
                <c:pt idx="4406">
                  <c:v>681.0</c:v>
                </c:pt>
                <c:pt idx="4407">
                  <c:v>681.0</c:v>
                </c:pt>
                <c:pt idx="4408">
                  <c:v>681.0</c:v>
                </c:pt>
                <c:pt idx="4409">
                  <c:v>681.0</c:v>
                </c:pt>
                <c:pt idx="4410">
                  <c:v>681.0</c:v>
                </c:pt>
                <c:pt idx="4411">
                  <c:v>681.0</c:v>
                </c:pt>
                <c:pt idx="4412">
                  <c:v>681.0</c:v>
                </c:pt>
                <c:pt idx="4413">
                  <c:v>681.0</c:v>
                </c:pt>
                <c:pt idx="4414">
                  <c:v>681.0</c:v>
                </c:pt>
                <c:pt idx="4415">
                  <c:v>681.0</c:v>
                </c:pt>
                <c:pt idx="4416">
                  <c:v>681.0</c:v>
                </c:pt>
                <c:pt idx="4417">
                  <c:v>681.0</c:v>
                </c:pt>
                <c:pt idx="4418">
                  <c:v>681.0</c:v>
                </c:pt>
                <c:pt idx="4419">
                  <c:v>681.0</c:v>
                </c:pt>
                <c:pt idx="4420">
                  <c:v>681.0</c:v>
                </c:pt>
                <c:pt idx="4421">
                  <c:v>681.0</c:v>
                </c:pt>
                <c:pt idx="4422">
                  <c:v>681.0</c:v>
                </c:pt>
                <c:pt idx="4423">
                  <c:v>681.0</c:v>
                </c:pt>
                <c:pt idx="4424">
                  <c:v>681.0</c:v>
                </c:pt>
                <c:pt idx="4425">
                  <c:v>681.0</c:v>
                </c:pt>
                <c:pt idx="4426">
                  <c:v>681.0</c:v>
                </c:pt>
                <c:pt idx="4427">
                  <c:v>681.0</c:v>
                </c:pt>
                <c:pt idx="4428">
                  <c:v>681.0</c:v>
                </c:pt>
                <c:pt idx="4429">
                  <c:v>681.0</c:v>
                </c:pt>
                <c:pt idx="4430">
                  <c:v>681.0</c:v>
                </c:pt>
                <c:pt idx="4431">
                  <c:v>681.0</c:v>
                </c:pt>
                <c:pt idx="4432">
                  <c:v>681.0</c:v>
                </c:pt>
                <c:pt idx="4433">
                  <c:v>681.0</c:v>
                </c:pt>
                <c:pt idx="4434">
                  <c:v>681.0</c:v>
                </c:pt>
                <c:pt idx="4435">
                  <c:v>681.0</c:v>
                </c:pt>
                <c:pt idx="4436">
                  <c:v>681.0</c:v>
                </c:pt>
                <c:pt idx="4437">
                  <c:v>681.0</c:v>
                </c:pt>
                <c:pt idx="4438">
                  <c:v>681.0</c:v>
                </c:pt>
                <c:pt idx="4439">
                  <c:v>681.0</c:v>
                </c:pt>
                <c:pt idx="4440">
                  <c:v>681.0</c:v>
                </c:pt>
                <c:pt idx="4441">
                  <c:v>681.0</c:v>
                </c:pt>
                <c:pt idx="4442">
                  <c:v>681.0</c:v>
                </c:pt>
                <c:pt idx="4443">
                  <c:v>681.0</c:v>
                </c:pt>
                <c:pt idx="4444">
                  <c:v>681.0</c:v>
                </c:pt>
                <c:pt idx="4445">
                  <c:v>681.0</c:v>
                </c:pt>
                <c:pt idx="4446">
                  <c:v>682.0</c:v>
                </c:pt>
                <c:pt idx="4447">
                  <c:v>682.0</c:v>
                </c:pt>
                <c:pt idx="4448">
                  <c:v>682.0</c:v>
                </c:pt>
                <c:pt idx="4449">
                  <c:v>683.0</c:v>
                </c:pt>
                <c:pt idx="4450">
                  <c:v>683.0</c:v>
                </c:pt>
                <c:pt idx="4451">
                  <c:v>683.0</c:v>
                </c:pt>
                <c:pt idx="4452">
                  <c:v>683.0</c:v>
                </c:pt>
                <c:pt idx="4453">
                  <c:v>684.0</c:v>
                </c:pt>
                <c:pt idx="4454">
                  <c:v>684.0</c:v>
                </c:pt>
                <c:pt idx="4455">
                  <c:v>685.0</c:v>
                </c:pt>
                <c:pt idx="4456">
                  <c:v>685.0</c:v>
                </c:pt>
                <c:pt idx="4457">
                  <c:v>686.0</c:v>
                </c:pt>
                <c:pt idx="4458">
                  <c:v>687.0</c:v>
                </c:pt>
                <c:pt idx="4459">
                  <c:v>687.0</c:v>
                </c:pt>
                <c:pt idx="4460">
                  <c:v>687.0</c:v>
                </c:pt>
                <c:pt idx="4461">
                  <c:v>687.0</c:v>
                </c:pt>
                <c:pt idx="4462">
                  <c:v>687.0</c:v>
                </c:pt>
                <c:pt idx="4463">
                  <c:v>687.0</c:v>
                </c:pt>
                <c:pt idx="4464">
                  <c:v>687.0</c:v>
                </c:pt>
                <c:pt idx="4465">
                  <c:v>687.0</c:v>
                </c:pt>
                <c:pt idx="4466">
                  <c:v>687.0</c:v>
                </c:pt>
                <c:pt idx="4467">
                  <c:v>687.0</c:v>
                </c:pt>
                <c:pt idx="4468">
                  <c:v>687.0</c:v>
                </c:pt>
                <c:pt idx="4469">
                  <c:v>688.0</c:v>
                </c:pt>
                <c:pt idx="4470">
                  <c:v>688.0</c:v>
                </c:pt>
                <c:pt idx="4471">
                  <c:v>689.0</c:v>
                </c:pt>
                <c:pt idx="4472">
                  <c:v>689.0</c:v>
                </c:pt>
                <c:pt idx="4473">
                  <c:v>689.0</c:v>
                </c:pt>
                <c:pt idx="4474">
                  <c:v>689.0</c:v>
                </c:pt>
                <c:pt idx="4475">
                  <c:v>690.0</c:v>
                </c:pt>
                <c:pt idx="4476">
                  <c:v>691.0</c:v>
                </c:pt>
                <c:pt idx="4477">
                  <c:v>691.0</c:v>
                </c:pt>
                <c:pt idx="4478">
                  <c:v>691.0</c:v>
                </c:pt>
                <c:pt idx="4479">
                  <c:v>691.0</c:v>
                </c:pt>
                <c:pt idx="4480">
                  <c:v>691.0</c:v>
                </c:pt>
                <c:pt idx="4481">
                  <c:v>691.0</c:v>
                </c:pt>
                <c:pt idx="4482">
                  <c:v>691.0</c:v>
                </c:pt>
                <c:pt idx="4483">
                  <c:v>692.0</c:v>
                </c:pt>
                <c:pt idx="4484">
                  <c:v>692.0</c:v>
                </c:pt>
                <c:pt idx="4485">
                  <c:v>692.0</c:v>
                </c:pt>
                <c:pt idx="4486">
                  <c:v>692.0</c:v>
                </c:pt>
                <c:pt idx="4487">
                  <c:v>692.0</c:v>
                </c:pt>
                <c:pt idx="4488">
                  <c:v>692.0</c:v>
                </c:pt>
                <c:pt idx="4489">
                  <c:v>692.0</c:v>
                </c:pt>
                <c:pt idx="4490">
                  <c:v>692.0</c:v>
                </c:pt>
                <c:pt idx="4491">
                  <c:v>692.0</c:v>
                </c:pt>
                <c:pt idx="4492">
                  <c:v>693.0</c:v>
                </c:pt>
                <c:pt idx="4493">
                  <c:v>694.0</c:v>
                </c:pt>
                <c:pt idx="4494">
                  <c:v>694.0</c:v>
                </c:pt>
                <c:pt idx="4495">
                  <c:v>694.0</c:v>
                </c:pt>
                <c:pt idx="4496">
                  <c:v>695.0</c:v>
                </c:pt>
                <c:pt idx="4497">
                  <c:v>696.0</c:v>
                </c:pt>
                <c:pt idx="4498">
                  <c:v>696.0</c:v>
                </c:pt>
                <c:pt idx="4499">
                  <c:v>697.0</c:v>
                </c:pt>
                <c:pt idx="4500">
                  <c:v>698.0</c:v>
                </c:pt>
                <c:pt idx="4501">
                  <c:v>698.0</c:v>
                </c:pt>
                <c:pt idx="4502">
                  <c:v>698.0</c:v>
                </c:pt>
                <c:pt idx="4503">
                  <c:v>698.0</c:v>
                </c:pt>
                <c:pt idx="4504">
                  <c:v>698.0</c:v>
                </c:pt>
                <c:pt idx="4505">
                  <c:v>698.0</c:v>
                </c:pt>
                <c:pt idx="4506">
                  <c:v>698.0</c:v>
                </c:pt>
                <c:pt idx="4507">
                  <c:v>698.0</c:v>
                </c:pt>
                <c:pt idx="4508">
                  <c:v>698.0</c:v>
                </c:pt>
                <c:pt idx="4509">
                  <c:v>698.0</c:v>
                </c:pt>
                <c:pt idx="4510">
                  <c:v>698.0</c:v>
                </c:pt>
                <c:pt idx="4511">
                  <c:v>698.0</c:v>
                </c:pt>
                <c:pt idx="4512">
                  <c:v>698.0</c:v>
                </c:pt>
                <c:pt idx="4513">
                  <c:v>698.0</c:v>
                </c:pt>
                <c:pt idx="4514">
                  <c:v>698.0</c:v>
                </c:pt>
                <c:pt idx="4515">
                  <c:v>698.0</c:v>
                </c:pt>
                <c:pt idx="4516">
                  <c:v>698.0</c:v>
                </c:pt>
                <c:pt idx="4517">
                  <c:v>698.0</c:v>
                </c:pt>
                <c:pt idx="4518">
                  <c:v>698.0</c:v>
                </c:pt>
                <c:pt idx="4519">
                  <c:v>698.0</c:v>
                </c:pt>
                <c:pt idx="4520">
                  <c:v>698.0</c:v>
                </c:pt>
                <c:pt idx="4521">
                  <c:v>698.0</c:v>
                </c:pt>
                <c:pt idx="4522">
                  <c:v>698.0</c:v>
                </c:pt>
                <c:pt idx="4523">
                  <c:v>698.0</c:v>
                </c:pt>
                <c:pt idx="4524">
                  <c:v>698.0</c:v>
                </c:pt>
                <c:pt idx="4525">
                  <c:v>698.0</c:v>
                </c:pt>
                <c:pt idx="4526">
                  <c:v>698.0</c:v>
                </c:pt>
                <c:pt idx="4527">
                  <c:v>699.0</c:v>
                </c:pt>
                <c:pt idx="4528">
                  <c:v>700.0</c:v>
                </c:pt>
                <c:pt idx="4529">
                  <c:v>700.0</c:v>
                </c:pt>
                <c:pt idx="4530">
                  <c:v>700.0</c:v>
                </c:pt>
                <c:pt idx="4531">
                  <c:v>700.0</c:v>
                </c:pt>
                <c:pt idx="4532">
                  <c:v>700.0</c:v>
                </c:pt>
                <c:pt idx="4533">
                  <c:v>700.0</c:v>
                </c:pt>
                <c:pt idx="4534">
                  <c:v>700.0</c:v>
                </c:pt>
                <c:pt idx="4535">
                  <c:v>700.0</c:v>
                </c:pt>
                <c:pt idx="4536">
                  <c:v>700.0</c:v>
                </c:pt>
                <c:pt idx="4537">
                  <c:v>700.0</c:v>
                </c:pt>
                <c:pt idx="4538">
                  <c:v>700.0</c:v>
                </c:pt>
                <c:pt idx="4539">
                  <c:v>700.0</c:v>
                </c:pt>
                <c:pt idx="4540">
                  <c:v>700.0</c:v>
                </c:pt>
                <c:pt idx="4541">
                  <c:v>700.0</c:v>
                </c:pt>
                <c:pt idx="4542">
                  <c:v>701.0</c:v>
                </c:pt>
                <c:pt idx="4543">
                  <c:v>701.0</c:v>
                </c:pt>
                <c:pt idx="4544">
                  <c:v>701.0</c:v>
                </c:pt>
                <c:pt idx="4545">
                  <c:v>701.0</c:v>
                </c:pt>
                <c:pt idx="4546">
                  <c:v>701.0</c:v>
                </c:pt>
                <c:pt idx="4547">
                  <c:v>701.0</c:v>
                </c:pt>
                <c:pt idx="4548">
                  <c:v>701.0</c:v>
                </c:pt>
                <c:pt idx="4549">
                  <c:v>701.0</c:v>
                </c:pt>
                <c:pt idx="4550">
                  <c:v>701.0</c:v>
                </c:pt>
                <c:pt idx="4551">
                  <c:v>701.0</c:v>
                </c:pt>
                <c:pt idx="4552">
                  <c:v>701.0</c:v>
                </c:pt>
                <c:pt idx="4553">
                  <c:v>701.0</c:v>
                </c:pt>
                <c:pt idx="4554">
                  <c:v>701.0</c:v>
                </c:pt>
                <c:pt idx="4555">
                  <c:v>701.0</c:v>
                </c:pt>
                <c:pt idx="4556">
                  <c:v>701.0</c:v>
                </c:pt>
                <c:pt idx="4557">
                  <c:v>701.0</c:v>
                </c:pt>
                <c:pt idx="4558">
                  <c:v>701.0</c:v>
                </c:pt>
                <c:pt idx="4559">
                  <c:v>701.0</c:v>
                </c:pt>
                <c:pt idx="4560">
                  <c:v>701.0</c:v>
                </c:pt>
                <c:pt idx="4561">
                  <c:v>701.0</c:v>
                </c:pt>
                <c:pt idx="4562">
                  <c:v>701.0</c:v>
                </c:pt>
                <c:pt idx="4563">
                  <c:v>701.0</c:v>
                </c:pt>
                <c:pt idx="4564">
                  <c:v>701.0</c:v>
                </c:pt>
                <c:pt idx="4565">
                  <c:v>701.0</c:v>
                </c:pt>
                <c:pt idx="4566">
                  <c:v>701.0</c:v>
                </c:pt>
                <c:pt idx="4567">
                  <c:v>701.0</c:v>
                </c:pt>
                <c:pt idx="4568">
                  <c:v>701.0</c:v>
                </c:pt>
                <c:pt idx="4569">
                  <c:v>701.0</c:v>
                </c:pt>
                <c:pt idx="4570">
                  <c:v>702.0</c:v>
                </c:pt>
                <c:pt idx="4571">
                  <c:v>702.0</c:v>
                </c:pt>
                <c:pt idx="4572">
                  <c:v>702.0</c:v>
                </c:pt>
                <c:pt idx="4573">
                  <c:v>702.0</c:v>
                </c:pt>
                <c:pt idx="4574">
                  <c:v>702.0</c:v>
                </c:pt>
                <c:pt idx="4575">
                  <c:v>702.0</c:v>
                </c:pt>
                <c:pt idx="4576">
                  <c:v>702.0</c:v>
                </c:pt>
                <c:pt idx="4577">
                  <c:v>702.0</c:v>
                </c:pt>
                <c:pt idx="4578">
                  <c:v>702.0</c:v>
                </c:pt>
                <c:pt idx="4579">
                  <c:v>702.0</c:v>
                </c:pt>
                <c:pt idx="4580">
                  <c:v>702.0</c:v>
                </c:pt>
                <c:pt idx="4581">
                  <c:v>702.0</c:v>
                </c:pt>
                <c:pt idx="4582">
                  <c:v>702.0</c:v>
                </c:pt>
                <c:pt idx="4583">
                  <c:v>702.0</c:v>
                </c:pt>
                <c:pt idx="4584">
                  <c:v>703.0</c:v>
                </c:pt>
                <c:pt idx="4585">
                  <c:v>704.0</c:v>
                </c:pt>
                <c:pt idx="4586">
                  <c:v>704.0</c:v>
                </c:pt>
                <c:pt idx="4587">
                  <c:v>704.0</c:v>
                </c:pt>
                <c:pt idx="4588">
                  <c:v>705.0</c:v>
                </c:pt>
                <c:pt idx="4589">
                  <c:v>706.0</c:v>
                </c:pt>
                <c:pt idx="4590">
                  <c:v>706.0</c:v>
                </c:pt>
                <c:pt idx="4591">
                  <c:v>706.0</c:v>
                </c:pt>
                <c:pt idx="4592">
                  <c:v>706.0</c:v>
                </c:pt>
                <c:pt idx="4593">
                  <c:v>706.0</c:v>
                </c:pt>
                <c:pt idx="4594">
                  <c:v>706.0</c:v>
                </c:pt>
                <c:pt idx="4595">
                  <c:v>706.0</c:v>
                </c:pt>
                <c:pt idx="4596">
                  <c:v>706.0</c:v>
                </c:pt>
                <c:pt idx="4597">
                  <c:v>706.0</c:v>
                </c:pt>
                <c:pt idx="4598">
                  <c:v>706.0</c:v>
                </c:pt>
                <c:pt idx="4599">
                  <c:v>706.0</c:v>
                </c:pt>
                <c:pt idx="4600">
                  <c:v>706.0</c:v>
                </c:pt>
                <c:pt idx="4601">
                  <c:v>706.0</c:v>
                </c:pt>
                <c:pt idx="4602">
                  <c:v>706.0</c:v>
                </c:pt>
                <c:pt idx="4603">
                  <c:v>706.0</c:v>
                </c:pt>
                <c:pt idx="4604">
                  <c:v>706.0</c:v>
                </c:pt>
                <c:pt idx="4605">
                  <c:v>706.0</c:v>
                </c:pt>
                <c:pt idx="4606">
                  <c:v>706.0</c:v>
                </c:pt>
                <c:pt idx="4607">
                  <c:v>706.0</c:v>
                </c:pt>
                <c:pt idx="4608">
                  <c:v>706.0</c:v>
                </c:pt>
                <c:pt idx="4609">
                  <c:v>707.0</c:v>
                </c:pt>
                <c:pt idx="4610">
                  <c:v>708.0</c:v>
                </c:pt>
                <c:pt idx="4611">
                  <c:v>708.0</c:v>
                </c:pt>
                <c:pt idx="4612">
                  <c:v>708.0</c:v>
                </c:pt>
                <c:pt idx="4613">
                  <c:v>709.0</c:v>
                </c:pt>
                <c:pt idx="4614">
                  <c:v>710.0</c:v>
                </c:pt>
                <c:pt idx="4615">
                  <c:v>711.0</c:v>
                </c:pt>
                <c:pt idx="4616">
                  <c:v>711.0</c:v>
                </c:pt>
                <c:pt idx="4617">
                  <c:v>711.0</c:v>
                </c:pt>
                <c:pt idx="4618">
                  <c:v>711.0</c:v>
                </c:pt>
                <c:pt idx="4619">
                  <c:v>711.0</c:v>
                </c:pt>
                <c:pt idx="4620">
                  <c:v>711.0</c:v>
                </c:pt>
                <c:pt idx="4621">
                  <c:v>711.0</c:v>
                </c:pt>
                <c:pt idx="4622">
                  <c:v>711.0</c:v>
                </c:pt>
                <c:pt idx="4623">
                  <c:v>712.0</c:v>
                </c:pt>
                <c:pt idx="4624">
                  <c:v>712.0</c:v>
                </c:pt>
                <c:pt idx="4625">
                  <c:v>713.0</c:v>
                </c:pt>
                <c:pt idx="4626">
                  <c:v>713.0</c:v>
                </c:pt>
                <c:pt idx="4627">
                  <c:v>713.0</c:v>
                </c:pt>
                <c:pt idx="4628">
                  <c:v>713.0</c:v>
                </c:pt>
                <c:pt idx="4629">
                  <c:v>713.0</c:v>
                </c:pt>
                <c:pt idx="4630">
                  <c:v>713.0</c:v>
                </c:pt>
                <c:pt idx="4631">
                  <c:v>713.0</c:v>
                </c:pt>
                <c:pt idx="4632">
                  <c:v>713.0</c:v>
                </c:pt>
                <c:pt idx="4633">
                  <c:v>713.0</c:v>
                </c:pt>
                <c:pt idx="4634">
                  <c:v>713.0</c:v>
                </c:pt>
                <c:pt idx="4635">
                  <c:v>713.0</c:v>
                </c:pt>
                <c:pt idx="4636">
                  <c:v>713.0</c:v>
                </c:pt>
                <c:pt idx="4637">
                  <c:v>713.0</c:v>
                </c:pt>
                <c:pt idx="4638">
                  <c:v>713.0</c:v>
                </c:pt>
                <c:pt idx="4639">
                  <c:v>713.0</c:v>
                </c:pt>
                <c:pt idx="4640">
                  <c:v>713.0</c:v>
                </c:pt>
                <c:pt idx="4641">
                  <c:v>713.0</c:v>
                </c:pt>
                <c:pt idx="4642">
                  <c:v>713.0</c:v>
                </c:pt>
                <c:pt idx="4643">
                  <c:v>713.0</c:v>
                </c:pt>
                <c:pt idx="4644">
                  <c:v>713.0</c:v>
                </c:pt>
                <c:pt idx="4645">
                  <c:v>713.0</c:v>
                </c:pt>
                <c:pt idx="4646">
                  <c:v>713.0</c:v>
                </c:pt>
                <c:pt idx="4647">
                  <c:v>713.0</c:v>
                </c:pt>
                <c:pt idx="4648">
                  <c:v>713.0</c:v>
                </c:pt>
                <c:pt idx="4649">
                  <c:v>713.0</c:v>
                </c:pt>
                <c:pt idx="4650">
                  <c:v>713.0</c:v>
                </c:pt>
                <c:pt idx="4651">
                  <c:v>713.0</c:v>
                </c:pt>
                <c:pt idx="4652">
                  <c:v>713.0</c:v>
                </c:pt>
                <c:pt idx="4653">
                  <c:v>713.0</c:v>
                </c:pt>
                <c:pt idx="4654">
                  <c:v>713.0</c:v>
                </c:pt>
                <c:pt idx="4655">
                  <c:v>713.0</c:v>
                </c:pt>
                <c:pt idx="4656">
                  <c:v>713.0</c:v>
                </c:pt>
                <c:pt idx="4657">
                  <c:v>713.0</c:v>
                </c:pt>
                <c:pt idx="4658">
                  <c:v>713.0</c:v>
                </c:pt>
                <c:pt idx="4659">
                  <c:v>714.0</c:v>
                </c:pt>
                <c:pt idx="4660">
                  <c:v>715.0</c:v>
                </c:pt>
                <c:pt idx="4661">
                  <c:v>715.0</c:v>
                </c:pt>
                <c:pt idx="4662">
                  <c:v>715.0</c:v>
                </c:pt>
                <c:pt idx="4663">
                  <c:v>715.0</c:v>
                </c:pt>
                <c:pt idx="4664">
                  <c:v>715.0</c:v>
                </c:pt>
                <c:pt idx="4665">
                  <c:v>715.0</c:v>
                </c:pt>
                <c:pt idx="4666">
                  <c:v>715.0</c:v>
                </c:pt>
                <c:pt idx="4667">
                  <c:v>715.0</c:v>
                </c:pt>
                <c:pt idx="4668">
                  <c:v>715.0</c:v>
                </c:pt>
                <c:pt idx="4669">
                  <c:v>715.0</c:v>
                </c:pt>
                <c:pt idx="4670">
                  <c:v>715.0</c:v>
                </c:pt>
                <c:pt idx="4671">
                  <c:v>715.0</c:v>
                </c:pt>
                <c:pt idx="4672">
                  <c:v>715.0</c:v>
                </c:pt>
                <c:pt idx="4673">
                  <c:v>715.0</c:v>
                </c:pt>
                <c:pt idx="4674">
                  <c:v>715.0</c:v>
                </c:pt>
                <c:pt idx="4675">
                  <c:v>715.0</c:v>
                </c:pt>
                <c:pt idx="4676">
                  <c:v>715.0</c:v>
                </c:pt>
                <c:pt idx="4677">
                  <c:v>715.0</c:v>
                </c:pt>
                <c:pt idx="4678">
                  <c:v>715.0</c:v>
                </c:pt>
                <c:pt idx="4679">
                  <c:v>715.0</c:v>
                </c:pt>
                <c:pt idx="4680">
                  <c:v>715.0</c:v>
                </c:pt>
                <c:pt idx="4681">
                  <c:v>715.0</c:v>
                </c:pt>
                <c:pt idx="4682">
                  <c:v>715.0</c:v>
                </c:pt>
                <c:pt idx="4683">
                  <c:v>715.0</c:v>
                </c:pt>
                <c:pt idx="4684">
                  <c:v>715.0</c:v>
                </c:pt>
                <c:pt idx="4685">
                  <c:v>715.0</c:v>
                </c:pt>
                <c:pt idx="4686">
                  <c:v>715.0</c:v>
                </c:pt>
                <c:pt idx="4687">
                  <c:v>715.0</c:v>
                </c:pt>
                <c:pt idx="4688">
                  <c:v>715.0</c:v>
                </c:pt>
                <c:pt idx="4689">
                  <c:v>715.0</c:v>
                </c:pt>
                <c:pt idx="4690">
                  <c:v>715.0</c:v>
                </c:pt>
                <c:pt idx="4691">
                  <c:v>715.0</c:v>
                </c:pt>
                <c:pt idx="4692">
                  <c:v>715.0</c:v>
                </c:pt>
                <c:pt idx="4693">
                  <c:v>715.0</c:v>
                </c:pt>
                <c:pt idx="4694">
                  <c:v>715.0</c:v>
                </c:pt>
                <c:pt idx="4695">
                  <c:v>715.0</c:v>
                </c:pt>
                <c:pt idx="4696">
                  <c:v>715.0</c:v>
                </c:pt>
                <c:pt idx="4697">
                  <c:v>715.0</c:v>
                </c:pt>
                <c:pt idx="4698">
                  <c:v>715.0</c:v>
                </c:pt>
                <c:pt idx="4699">
                  <c:v>715.0</c:v>
                </c:pt>
                <c:pt idx="4700">
                  <c:v>715.0</c:v>
                </c:pt>
                <c:pt idx="4701">
                  <c:v>715.0</c:v>
                </c:pt>
                <c:pt idx="4702">
                  <c:v>715.0</c:v>
                </c:pt>
                <c:pt idx="4703">
                  <c:v>715.0</c:v>
                </c:pt>
                <c:pt idx="4704">
                  <c:v>715.0</c:v>
                </c:pt>
                <c:pt idx="4705">
                  <c:v>715.0</c:v>
                </c:pt>
                <c:pt idx="4706">
                  <c:v>715.0</c:v>
                </c:pt>
                <c:pt idx="4707">
                  <c:v>715.0</c:v>
                </c:pt>
                <c:pt idx="4708">
                  <c:v>715.0</c:v>
                </c:pt>
                <c:pt idx="4709">
                  <c:v>715.0</c:v>
                </c:pt>
                <c:pt idx="4710">
                  <c:v>715.0</c:v>
                </c:pt>
                <c:pt idx="4711">
                  <c:v>715.0</c:v>
                </c:pt>
                <c:pt idx="4712">
                  <c:v>715.0</c:v>
                </c:pt>
                <c:pt idx="4713">
                  <c:v>715.0</c:v>
                </c:pt>
                <c:pt idx="4714">
                  <c:v>715.0</c:v>
                </c:pt>
                <c:pt idx="4715">
                  <c:v>715.0</c:v>
                </c:pt>
                <c:pt idx="4716">
                  <c:v>715.0</c:v>
                </c:pt>
                <c:pt idx="4717">
                  <c:v>715.0</c:v>
                </c:pt>
                <c:pt idx="4718">
                  <c:v>715.0</c:v>
                </c:pt>
                <c:pt idx="4719">
                  <c:v>715.0</c:v>
                </c:pt>
                <c:pt idx="4720">
                  <c:v>715.0</c:v>
                </c:pt>
                <c:pt idx="4721">
                  <c:v>716.0</c:v>
                </c:pt>
                <c:pt idx="4722">
                  <c:v>717.0</c:v>
                </c:pt>
                <c:pt idx="4723">
                  <c:v>718.0</c:v>
                </c:pt>
                <c:pt idx="4724">
                  <c:v>719.0</c:v>
                </c:pt>
                <c:pt idx="4725">
                  <c:v>720.0</c:v>
                </c:pt>
                <c:pt idx="4726">
                  <c:v>721.0</c:v>
                </c:pt>
                <c:pt idx="4727">
                  <c:v>721.0</c:v>
                </c:pt>
                <c:pt idx="4728">
                  <c:v>721.0</c:v>
                </c:pt>
                <c:pt idx="4729">
                  <c:v>721.0</c:v>
                </c:pt>
                <c:pt idx="4730">
                  <c:v>721.0</c:v>
                </c:pt>
                <c:pt idx="4731">
                  <c:v>722.0</c:v>
                </c:pt>
                <c:pt idx="4732">
                  <c:v>723.0</c:v>
                </c:pt>
                <c:pt idx="4733">
                  <c:v>723.0</c:v>
                </c:pt>
                <c:pt idx="4734">
                  <c:v>723.0</c:v>
                </c:pt>
                <c:pt idx="4735">
                  <c:v>724.0</c:v>
                </c:pt>
                <c:pt idx="4736">
                  <c:v>725.0</c:v>
                </c:pt>
                <c:pt idx="4737">
                  <c:v>726.0</c:v>
                </c:pt>
                <c:pt idx="4738">
                  <c:v>726.0</c:v>
                </c:pt>
                <c:pt idx="4739">
                  <c:v>726.0</c:v>
                </c:pt>
                <c:pt idx="4740">
                  <c:v>726.0</c:v>
                </c:pt>
                <c:pt idx="4741">
                  <c:v>726.0</c:v>
                </c:pt>
                <c:pt idx="4742">
                  <c:v>726.0</c:v>
                </c:pt>
                <c:pt idx="4743">
                  <c:v>727.0</c:v>
                </c:pt>
                <c:pt idx="4744">
                  <c:v>728.0</c:v>
                </c:pt>
                <c:pt idx="4745">
                  <c:v>729.0</c:v>
                </c:pt>
                <c:pt idx="4746">
                  <c:v>730.0</c:v>
                </c:pt>
                <c:pt idx="4747">
                  <c:v>731.0</c:v>
                </c:pt>
                <c:pt idx="4748">
                  <c:v>732.0</c:v>
                </c:pt>
                <c:pt idx="4749">
                  <c:v>732.0</c:v>
                </c:pt>
                <c:pt idx="4750">
                  <c:v>732.0</c:v>
                </c:pt>
                <c:pt idx="4751">
                  <c:v>732.0</c:v>
                </c:pt>
                <c:pt idx="4752">
                  <c:v>732.0</c:v>
                </c:pt>
                <c:pt idx="4753">
                  <c:v>732.0</c:v>
                </c:pt>
                <c:pt idx="4754">
                  <c:v>732.0</c:v>
                </c:pt>
                <c:pt idx="4755">
                  <c:v>732.0</c:v>
                </c:pt>
                <c:pt idx="4756">
                  <c:v>732.0</c:v>
                </c:pt>
                <c:pt idx="4757">
                  <c:v>732.0</c:v>
                </c:pt>
                <c:pt idx="4758">
                  <c:v>732.0</c:v>
                </c:pt>
                <c:pt idx="4759">
                  <c:v>733.0</c:v>
                </c:pt>
                <c:pt idx="4760">
                  <c:v>733.0</c:v>
                </c:pt>
                <c:pt idx="4761">
                  <c:v>734.0</c:v>
                </c:pt>
                <c:pt idx="4762">
                  <c:v>735.0</c:v>
                </c:pt>
                <c:pt idx="4763">
                  <c:v>736.0</c:v>
                </c:pt>
                <c:pt idx="4764">
                  <c:v>736.0</c:v>
                </c:pt>
                <c:pt idx="4765">
                  <c:v>737.0</c:v>
                </c:pt>
                <c:pt idx="4766">
                  <c:v>737.0</c:v>
                </c:pt>
                <c:pt idx="4767">
                  <c:v>737.0</c:v>
                </c:pt>
                <c:pt idx="4768">
                  <c:v>737.0</c:v>
                </c:pt>
                <c:pt idx="4769">
                  <c:v>737.0</c:v>
                </c:pt>
                <c:pt idx="4770">
                  <c:v>737.0</c:v>
                </c:pt>
                <c:pt idx="4771">
                  <c:v>737.0</c:v>
                </c:pt>
                <c:pt idx="4772">
                  <c:v>737.0</c:v>
                </c:pt>
                <c:pt idx="4773">
                  <c:v>737.0</c:v>
                </c:pt>
                <c:pt idx="4774">
                  <c:v>737.0</c:v>
                </c:pt>
                <c:pt idx="4775">
                  <c:v>737.0</c:v>
                </c:pt>
                <c:pt idx="4776">
                  <c:v>737.0</c:v>
                </c:pt>
                <c:pt idx="4777">
                  <c:v>737.0</c:v>
                </c:pt>
                <c:pt idx="4778">
                  <c:v>737.0</c:v>
                </c:pt>
                <c:pt idx="4779">
                  <c:v>737.0</c:v>
                </c:pt>
                <c:pt idx="4780">
                  <c:v>737.0</c:v>
                </c:pt>
                <c:pt idx="4781">
                  <c:v>737.0</c:v>
                </c:pt>
                <c:pt idx="4782">
                  <c:v>737.0</c:v>
                </c:pt>
                <c:pt idx="4783">
                  <c:v>737.0</c:v>
                </c:pt>
                <c:pt idx="4784">
                  <c:v>737.0</c:v>
                </c:pt>
                <c:pt idx="4785">
                  <c:v>737.0</c:v>
                </c:pt>
                <c:pt idx="4786">
                  <c:v>737.0</c:v>
                </c:pt>
                <c:pt idx="4787">
                  <c:v>737.0</c:v>
                </c:pt>
                <c:pt idx="4788">
                  <c:v>737.0</c:v>
                </c:pt>
                <c:pt idx="4789">
                  <c:v>737.0</c:v>
                </c:pt>
                <c:pt idx="4790">
                  <c:v>737.0</c:v>
                </c:pt>
                <c:pt idx="4791">
                  <c:v>737.0</c:v>
                </c:pt>
                <c:pt idx="4792">
                  <c:v>737.0</c:v>
                </c:pt>
                <c:pt idx="4793">
                  <c:v>737.0</c:v>
                </c:pt>
                <c:pt idx="4794">
                  <c:v>737.0</c:v>
                </c:pt>
                <c:pt idx="4795">
                  <c:v>737.0</c:v>
                </c:pt>
                <c:pt idx="4796">
                  <c:v>737.0</c:v>
                </c:pt>
                <c:pt idx="4797">
                  <c:v>737.0</c:v>
                </c:pt>
                <c:pt idx="4798">
                  <c:v>737.0</c:v>
                </c:pt>
                <c:pt idx="4799">
                  <c:v>737.0</c:v>
                </c:pt>
                <c:pt idx="4800">
                  <c:v>737.0</c:v>
                </c:pt>
                <c:pt idx="4801">
                  <c:v>737.0</c:v>
                </c:pt>
                <c:pt idx="4802">
                  <c:v>737.0</c:v>
                </c:pt>
                <c:pt idx="4803">
                  <c:v>738.0</c:v>
                </c:pt>
                <c:pt idx="4804">
                  <c:v>739.0</c:v>
                </c:pt>
                <c:pt idx="4805">
                  <c:v>740.0</c:v>
                </c:pt>
                <c:pt idx="4806">
                  <c:v>741.0</c:v>
                </c:pt>
                <c:pt idx="4807">
                  <c:v>742.0</c:v>
                </c:pt>
                <c:pt idx="4808">
                  <c:v>743.0</c:v>
                </c:pt>
                <c:pt idx="4809">
                  <c:v>744.0</c:v>
                </c:pt>
                <c:pt idx="4810">
                  <c:v>744.0</c:v>
                </c:pt>
                <c:pt idx="4811">
                  <c:v>744.0</c:v>
                </c:pt>
                <c:pt idx="4812">
                  <c:v>744.0</c:v>
                </c:pt>
                <c:pt idx="4813">
                  <c:v>744.0</c:v>
                </c:pt>
                <c:pt idx="4814">
                  <c:v>744.0</c:v>
                </c:pt>
                <c:pt idx="4815">
                  <c:v>744.0</c:v>
                </c:pt>
                <c:pt idx="4816">
                  <c:v>744.0</c:v>
                </c:pt>
                <c:pt idx="4817">
                  <c:v>744.0</c:v>
                </c:pt>
                <c:pt idx="4818">
                  <c:v>744.0</c:v>
                </c:pt>
                <c:pt idx="4819">
                  <c:v>744.0</c:v>
                </c:pt>
                <c:pt idx="4820">
                  <c:v>744.0</c:v>
                </c:pt>
                <c:pt idx="4821">
                  <c:v>745.0</c:v>
                </c:pt>
                <c:pt idx="4822">
                  <c:v>745.0</c:v>
                </c:pt>
                <c:pt idx="4823">
                  <c:v>745.0</c:v>
                </c:pt>
                <c:pt idx="4824">
                  <c:v>745.0</c:v>
                </c:pt>
                <c:pt idx="4825">
                  <c:v>745.0</c:v>
                </c:pt>
                <c:pt idx="4826">
                  <c:v>745.0</c:v>
                </c:pt>
                <c:pt idx="4827">
                  <c:v>745.0</c:v>
                </c:pt>
                <c:pt idx="4828">
                  <c:v>745.0</c:v>
                </c:pt>
                <c:pt idx="4829">
                  <c:v>746.0</c:v>
                </c:pt>
                <c:pt idx="4830">
                  <c:v>747.0</c:v>
                </c:pt>
                <c:pt idx="4831">
                  <c:v>748.0</c:v>
                </c:pt>
                <c:pt idx="4832">
                  <c:v>749.0</c:v>
                </c:pt>
                <c:pt idx="4833">
                  <c:v>750.0</c:v>
                </c:pt>
                <c:pt idx="4834">
                  <c:v>751.0</c:v>
                </c:pt>
                <c:pt idx="4835">
                  <c:v>752.0</c:v>
                </c:pt>
                <c:pt idx="4836">
                  <c:v>753.0</c:v>
                </c:pt>
                <c:pt idx="4837">
                  <c:v>754.0</c:v>
                </c:pt>
                <c:pt idx="4838">
                  <c:v>755.0</c:v>
                </c:pt>
                <c:pt idx="4839">
                  <c:v>755.0</c:v>
                </c:pt>
                <c:pt idx="4840">
                  <c:v>755.0</c:v>
                </c:pt>
                <c:pt idx="4841">
                  <c:v>755.0</c:v>
                </c:pt>
                <c:pt idx="4842">
                  <c:v>755.0</c:v>
                </c:pt>
                <c:pt idx="4843">
                  <c:v>755.0</c:v>
                </c:pt>
                <c:pt idx="4844">
                  <c:v>756.0</c:v>
                </c:pt>
                <c:pt idx="4845">
                  <c:v>756.0</c:v>
                </c:pt>
                <c:pt idx="4846">
                  <c:v>756.0</c:v>
                </c:pt>
                <c:pt idx="4847">
                  <c:v>756.0</c:v>
                </c:pt>
                <c:pt idx="4848">
                  <c:v>756.0</c:v>
                </c:pt>
                <c:pt idx="4849">
                  <c:v>756.0</c:v>
                </c:pt>
                <c:pt idx="4850">
                  <c:v>757.0</c:v>
                </c:pt>
                <c:pt idx="4851">
                  <c:v>758.0</c:v>
                </c:pt>
                <c:pt idx="4852">
                  <c:v>759.0</c:v>
                </c:pt>
                <c:pt idx="4853">
                  <c:v>760.0</c:v>
                </c:pt>
                <c:pt idx="4854">
                  <c:v>760.0</c:v>
                </c:pt>
                <c:pt idx="4855">
                  <c:v>760.0</c:v>
                </c:pt>
                <c:pt idx="4856">
                  <c:v>761.0</c:v>
                </c:pt>
                <c:pt idx="4857">
                  <c:v>761.0</c:v>
                </c:pt>
                <c:pt idx="4858">
                  <c:v>761.0</c:v>
                </c:pt>
                <c:pt idx="4859">
                  <c:v>761.0</c:v>
                </c:pt>
                <c:pt idx="4860">
                  <c:v>761.0</c:v>
                </c:pt>
                <c:pt idx="4861">
                  <c:v>761.0</c:v>
                </c:pt>
                <c:pt idx="4862">
                  <c:v>762.0</c:v>
                </c:pt>
                <c:pt idx="4863">
                  <c:v>763.0</c:v>
                </c:pt>
                <c:pt idx="4864">
                  <c:v>764.0</c:v>
                </c:pt>
                <c:pt idx="4865">
                  <c:v>764.0</c:v>
                </c:pt>
                <c:pt idx="4866">
                  <c:v>764.0</c:v>
                </c:pt>
                <c:pt idx="4867">
                  <c:v>764.0</c:v>
                </c:pt>
                <c:pt idx="4868">
                  <c:v>764.0</c:v>
                </c:pt>
                <c:pt idx="4869">
                  <c:v>764.0</c:v>
                </c:pt>
                <c:pt idx="4870">
                  <c:v>764.0</c:v>
                </c:pt>
                <c:pt idx="4871">
                  <c:v>764.0</c:v>
                </c:pt>
                <c:pt idx="4872">
                  <c:v>764.0</c:v>
                </c:pt>
                <c:pt idx="4873">
                  <c:v>764.0</c:v>
                </c:pt>
                <c:pt idx="4874">
                  <c:v>765.0</c:v>
                </c:pt>
                <c:pt idx="4875">
                  <c:v>766.0</c:v>
                </c:pt>
                <c:pt idx="4876">
                  <c:v>766.0</c:v>
                </c:pt>
                <c:pt idx="4877">
                  <c:v>766.0</c:v>
                </c:pt>
                <c:pt idx="4878">
                  <c:v>766.0</c:v>
                </c:pt>
                <c:pt idx="4879">
                  <c:v>766.0</c:v>
                </c:pt>
                <c:pt idx="4880">
                  <c:v>766.0</c:v>
                </c:pt>
                <c:pt idx="4881">
                  <c:v>766.0</c:v>
                </c:pt>
                <c:pt idx="4882">
                  <c:v>766.0</c:v>
                </c:pt>
                <c:pt idx="4883">
                  <c:v>766.0</c:v>
                </c:pt>
                <c:pt idx="4884">
                  <c:v>766.0</c:v>
                </c:pt>
                <c:pt idx="4885">
                  <c:v>766.0</c:v>
                </c:pt>
                <c:pt idx="4886">
                  <c:v>766.0</c:v>
                </c:pt>
                <c:pt idx="4887">
                  <c:v>766.0</c:v>
                </c:pt>
                <c:pt idx="4888">
                  <c:v>766.0</c:v>
                </c:pt>
                <c:pt idx="4889">
                  <c:v>766.0</c:v>
                </c:pt>
                <c:pt idx="4890">
                  <c:v>766.0</c:v>
                </c:pt>
                <c:pt idx="4891">
                  <c:v>766.0</c:v>
                </c:pt>
                <c:pt idx="4892">
                  <c:v>766.0</c:v>
                </c:pt>
                <c:pt idx="4893">
                  <c:v>766.0</c:v>
                </c:pt>
                <c:pt idx="4894">
                  <c:v>767.0</c:v>
                </c:pt>
                <c:pt idx="4895">
                  <c:v>767.0</c:v>
                </c:pt>
                <c:pt idx="4896">
                  <c:v>767.0</c:v>
                </c:pt>
                <c:pt idx="4897">
                  <c:v>768.0</c:v>
                </c:pt>
                <c:pt idx="4898">
                  <c:v>768.0</c:v>
                </c:pt>
                <c:pt idx="4899">
                  <c:v>769.0</c:v>
                </c:pt>
                <c:pt idx="4900">
                  <c:v>769.0</c:v>
                </c:pt>
                <c:pt idx="4901">
                  <c:v>769.0</c:v>
                </c:pt>
                <c:pt idx="4902">
                  <c:v>769.0</c:v>
                </c:pt>
                <c:pt idx="4903">
                  <c:v>769.0</c:v>
                </c:pt>
                <c:pt idx="4904">
                  <c:v>769.0</c:v>
                </c:pt>
                <c:pt idx="4905">
                  <c:v>769.0</c:v>
                </c:pt>
                <c:pt idx="4906">
                  <c:v>769.0</c:v>
                </c:pt>
                <c:pt idx="4907">
                  <c:v>769.0</c:v>
                </c:pt>
                <c:pt idx="4908">
                  <c:v>769.0</c:v>
                </c:pt>
                <c:pt idx="4909">
                  <c:v>769.0</c:v>
                </c:pt>
                <c:pt idx="4910">
                  <c:v>770.0</c:v>
                </c:pt>
                <c:pt idx="4911">
                  <c:v>770.0</c:v>
                </c:pt>
                <c:pt idx="4912">
                  <c:v>771.0</c:v>
                </c:pt>
                <c:pt idx="4913">
                  <c:v>771.0</c:v>
                </c:pt>
                <c:pt idx="4914">
                  <c:v>771.0</c:v>
                </c:pt>
                <c:pt idx="4915">
                  <c:v>771.0</c:v>
                </c:pt>
                <c:pt idx="4916">
                  <c:v>771.0</c:v>
                </c:pt>
                <c:pt idx="4917">
                  <c:v>771.0</c:v>
                </c:pt>
                <c:pt idx="4918">
                  <c:v>771.0</c:v>
                </c:pt>
                <c:pt idx="4919">
                  <c:v>771.0</c:v>
                </c:pt>
                <c:pt idx="4920">
                  <c:v>772.0</c:v>
                </c:pt>
                <c:pt idx="4921">
                  <c:v>772.0</c:v>
                </c:pt>
                <c:pt idx="4922">
                  <c:v>772.0</c:v>
                </c:pt>
                <c:pt idx="4923">
                  <c:v>772.0</c:v>
                </c:pt>
                <c:pt idx="4924">
                  <c:v>772.0</c:v>
                </c:pt>
                <c:pt idx="4925">
                  <c:v>772.0</c:v>
                </c:pt>
                <c:pt idx="4926">
                  <c:v>772.0</c:v>
                </c:pt>
                <c:pt idx="4927">
                  <c:v>772.0</c:v>
                </c:pt>
                <c:pt idx="4928">
                  <c:v>772.0</c:v>
                </c:pt>
                <c:pt idx="4929">
                  <c:v>773.0</c:v>
                </c:pt>
                <c:pt idx="4930">
                  <c:v>773.0</c:v>
                </c:pt>
                <c:pt idx="4931">
                  <c:v>773.0</c:v>
                </c:pt>
                <c:pt idx="4932">
                  <c:v>773.0</c:v>
                </c:pt>
                <c:pt idx="4933">
                  <c:v>774.0</c:v>
                </c:pt>
                <c:pt idx="4934">
                  <c:v>774.0</c:v>
                </c:pt>
                <c:pt idx="4935">
                  <c:v>775.0</c:v>
                </c:pt>
                <c:pt idx="4936">
                  <c:v>776.0</c:v>
                </c:pt>
                <c:pt idx="4937">
                  <c:v>776.0</c:v>
                </c:pt>
                <c:pt idx="4938">
                  <c:v>776.0</c:v>
                </c:pt>
                <c:pt idx="4939">
                  <c:v>776.0</c:v>
                </c:pt>
                <c:pt idx="4940">
                  <c:v>776.0</c:v>
                </c:pt>
                <c:pt idx="4941">
                  <c:v>776.0</c:v>
                </c:pt>
                <c:pt idx="4942">
                  <c:v>777.0</c:v>
                </c:pt>
                <c:pt idx="4943">
                  <c:v>778.0</c:v>
                </c:pt>
                <c:pt idx="4944">
                  <c:v>778.0</c:v>
                </c:pt>
                <c:pt idx="4945">
                  <c:v>778.0</c:v>
                </c:pt>
                <c:pt idx="4946">
                  <c:v>779.0</c:v>
                </c:pt>
                <c:pt idx="4947">
                  <c:v>779.0</c:v>
                </c:pt>
                <c:pt idx="4948">
                  <c:v>779.0</c:v>
                </c:pt>
                <c:pt idx="4949">
                  <c:v>779.0</c:v>
                </c:pt>
                <c:pt idx="4950">
                  <c:v>779.0</c:v>
                </c:pt>
                <c:pt idx="4951">
                  <c:v>779.0</c:v>
                </c:pt>
                <c:pt idx="4952">
                  <c:v>779.0</c:v>
                </c:pt>
                <c:pt idx="4953">
                  <c:v>780.0</c:v>
                </c:pt>
                <c:pt idx="4954">
                  <c:v>780.0</c:v>
                </c:pt>
                <c:pt idx="4955">
                  <c:v>780.0</c:v>
                </c:pt>
                <c:pt idx="4956">
                  <c:v>780.0</c:v>
                </c:pt>
                <c:pt idx="4957">
                  <c:v>780.0</c:v>
                </c:pt>
                <c:pt idx="4958">
                  <c:v>780.0</c:v>
                </c:pt>
                <c:pt idx="4959">
                  <c:v>780.0</c:v>
                </c:pt>
                <c:pt idx="4960">
                  <c:v>781.0</c:v>
                </c:pt>
                <c:pt idx="4961">
                  <c:v>781.0</c:v>
                </c:pt>
                <c:pt idx="4962">
                  <c:v>782.0</c:v>
                </c:pt>
                <c:pt idx="4963">
                  <c:v>782.0</c:v>
                </c:pt>
                <c:pt idx="4964">
                  <c:v>782.0</c:v>
                </c:pt>
                <c:pt idx="4965">
                  <c:v>782.0</c:v>
                </c:pt>
                <c:pt idx="4966">
                  <c:v>783.0</c:v>
                </c:pt>
                <c:pt idx="4967">
                  <c:v>784.0</c:v>
                </c:pt>
                <c:pt idx="4968">
                  <c:v>784.0</c:v>
                </c:pt>
                <c:pt idx="4969">
                  <c:v>784.0</c:v>
                </c:pt>
                <c:pt idx="4970">
                  <c:v>784.0</c:v>
                </c:pt>
                <c:pt idx="4971">
                  <c:v>784.0</c:v>
                </c:pt>
                <c:pt idx="4972">
                  <c:v>784.0</c:v>
                </c:pt>
                <c:pt idx="4973">
                  <c:v>784.0</c:v>
                </c:pt>
                <c:pt idx="4974">
                  <c:v>784.0</c:v>
                </c:pt>
                <c:pt idx="4975">
                  <c:v>784.0</c:v>
                </c:pt>
                <c:pt idx="4976">
                  <c:v>784.0</c:v>
                </c:pt>
                <c:pt idx="4977">
                  <c:v>784.0</c:v>
                </c:pt>
                <c:pt idx="4978">
                  <c:v>784.0</c:v>
                </c:pt>
                <c:pt idx="4979">
                  <c:v>784.0</c:v>
                </c:pt>
                <c:pt idx="4980">
                  <c:v>784.0</c:v>
                </c:pt>
                <c:pt idx="4981">
                  <c:v>784.0</c:v>
                </c:pt>
                <c:pt idx="4982">
                  <c:v>784.0</c:v>
                </c:pt>
                <c:pt idx="4983">
                  <c:v>784.0</c:v>
                </c:pt>
                <c:pt idx="4984">
                  <c:v>784.0</c:v>
                </c:pt>
                <c:pt idx="4985">
                  <c:v>784.0</c:v>
                </c:pt>
                <c:pt idx="4986">
                  <c:v>784.0</c:v>
                </c:pt>
                <c:pt idx="4987">
                  <c:v>784.0</c:v>
                </c:pt>
                <c:pt idx="4988">
                  <c:v>784.0</c:v>
                </c:pt>
                <c:pt idx="4989">
                  <c:v>784.0</c:v>
                </c:pt>
                <c:pt idx="4990">
                  <c:v>784.0</c:v>
                </c:pt>
                <c:pt idx="4991">
                  <c:v>784.0</c:v>
                </c:pt>
                <c:pt idx="4992">
                  <c:v>784.0</c:v>
                </c:pt>
                <c:pt idx="4993">
                  <c:v>784.0</c:v>
                </c:pt>
                <c:pt idx="4994">
                  <c:v>784.0</c:v>
                </c:pt>
                <c:pt idx="4995">
                  <c:v>784.0</c:v>
                </c:pt>
                <c:pt idx="4996">
                  <c:v>784.0</c:v>
                </c:pt>
                <c:pt idx="4997">
                  <c:v>784.0</c:v>
                </c:pt>
                <c:pt idx="4998">
                  <c:v>784.0</c:v>
                </c:pt>
                <c:pt idx="4999">
                  <c:v>784.0</c:v>
                </c:pt>
                <c:pt idx="5000">
                  <c:v>785.0</c:v>
                </c:pt>
                <c:pt idx="5001">
                  <c:v>786.0</c:v>
                </c:pt>
                <c:pt idx="5002">
                  <c:v>787.0</c:v>
                </c:pt>
                <c:pt idx="5003">
                  <c:v>788.0</c:v>
                </c:pt>
                <c:pt idx="5004">
                  <c:v>789.0</c:v>
                </c:pt>
                <c:pt idx="5005">
                  <c:v>789.0</c:v>
                </c:pt>
                <c:pt idx="5006">
                  <c:v>789.0</c:v>
                </c:pt>
                <c:pt idx="5007">
                  <c:v>789.0</c:v>
                </c:pt>
                <c:pt idx="5008">
                  <c:v>789.0</c:v>
                </c:pt>
                <c:pt idx="5009">
                  <c:v>789.0</c:v>
                </c:pt>
                <c:pt idx="5010">
                  <c:v>789.0</c:v>
                </c:pt>
                <c:pt idx="5011">
                  <c:v>789.0</c:v>
                </c:pt>
                <c:pt idx="5012">
                  <c:v>789.0</c:v>
                </c:pt>
                <c:pt idx="5013">
                  <c:v>789.0</c:v>
                </c:pt>
                <c:pt idx="5014">
                  <c:v>789.0</c:v>
                </c:pt>
                <c:pt idx="5015">
                  <c:v>789.0</c:v>
                </c:pt>
                <c:pt idx="5016">
                  <c:v>789.0</c:v>
                </c:pt>
                <c:pt idx="5017">
                  <c:v>789.0</c:v>
                </c:pt>
                <c:pt idx="5018">
                  <c:v>789.0</c:v>
                </c:pt>
                <c:pt idx="5019">
                  <c:v>789.0</c:v>
                </c:pt>
                <c:pt idx="5020">
                  <c:v>789.0</c:v>
                </c:pt>
                <c:pt idx="5021">
                  <c:v>789.0</c:v>
                </c:pt>
                <c:pt idx="5022">
                  <c:v>789.0</c:v>
                </c:pt>
                <c:pt idx="5023">
                  <c:v>789.0</c:v>
                </c:pt>
                <c:pt idx="5024">
                  <c:v>789.0</c:v>
                </c:pt>
                <c:pt idx="5025">
                  <c:v>789.0</c:v>
                </c:pt>
                <c:pt idx="5026">
                  <c:v>789.0</c:v>
                </c:pt>
                <c:pt idx="5027">
                  <c:v>789.0</c:v>
                </c:pt>
                <c:pt idx="5028">
                  <c:v>789.0</c:v>
                </c:pt>
                <c:pt idx="5029">
                  <c:v>789.0</c:v>
                </c:pt>
                <c:pt idx="5030">
                  <c:v>790.0</c:v>
                </c:pt>
                <c:pt idx="5031">
                  <c:v>790.0</c:v>
                </c:pt>
                <c:pt idx="5032">
                  <c:v>790.0</c:v>
                </c:pt>
                <c:pt idx="5033">
                  <c:v>790.0</c:v>
                </c:pt>
                <c:pt idx="5034">
                  <c:v>790.0</c:v>
                </c:pt>
                <c:pt idx="5035">
                  <c:v>790.0</c:v>
                </c:pt>
                <c:pt idx="5036">
                  <c:v>790.0</c:v>
                </c:pt>
                <c:pt idx="5037">
                  <c:v>791.0</c:v>
                </c:pt>
                <c:pt idx="5038">
                  <c:v>791.0</c:v>
                </c:pt>
                <c:pt idx="5039">
                  <c:v>792.0</c:v>
                </c:pt>
                <c:pt idx="5040">
                  <c:v>792.0</c:v>
                </c:pt>
                <c:pt idx="5041">
                  <c:v>792.0</c:v>
                </c:pt>
                <c:pt idx="5042">
                  <c:v>793.0</c:v>
                </c:pt>
                <c:pt idx="5043">
                  <c:v>793.0</c:v>
                </c:pt>
                <c:pt idx="5044">
                  <c:v>793.0</c:v>
                </c:pt>
                <c:pt idx="5045">
                  <c:v>793.0</c:v>
                </c:pt>
                <c:pt idx="5046">
                  <c:v>793.0</c:v>
                </c:pt>
                <c:pt idx="5047">
                  <c:v>793.0</c:v>
                </c:pt>
                <c:pt idx="5048">
                  <c:v>793.0</c:v>
                </c:pt>
                <c:pt idx="5049">
                  <c:v>793.0</c:v>
                </c:pt>
                <c:pt idx="5050">
                  <c:v>793.0</c:v>
                </c:pt>
                <c:pt idx="5051">
                  <c:v>793.0</c:v>
                </c:pt>
                <c:pt idx="5052">
                  <c:v>793.0</c:v>
                </c:pt>
                <c:pt idx="5053">
                  <c:v>793.0</c:v>
                </c:pt>
                <c:pt idx="5054">
                  <c:v>793.0</c:v>
                </c:pt>
                <c:pt idx="5055">
                  <c:v>793.0</c:v>
                </c:pt>
                <c:pt idx="5056">
                  <c:v>793.0</c:v>
                </c:pt>
                <c:pt idx="5057">
                  <c:v>793.0</c:v>
                </c:pt>
                <c:pt idx="5058">
                  <c:v>793.0</c:v>
                </c:pt>
                <c:pt idx="5059">
                  <c:v>793.0</c:v>
                </c:pt>
                <c:pt idx="5060">
                  <c:v>793.0</c:v>
                </c:pt>
                <c:pt idx="5061">
                  <c:v>793.0</c:v>
                </c:pt>
                <c:pt idx="5062">
                  <c:v>793.0</c:v>
                </c:pt>
                <c:pt idx="5063">
                  <c:v>793.0</c:v>
                </c:pt>
                <c:pt idx="5064">
                  <c:v>793.0</c:v>
                </c:pt>
                <c:pt idx="5065">
                  <c:v>793.0</c:v>
                </c:pt>
                <c:pt idx="5066">
                  <c:v>793.0</c:v>
                </c:pt>
                <c:pt idx="5067">
                  <c:v>793.0</c:v>
                </c:pt>
                <c:pt idx="5068">
                  <c:v>793.0</c:v>
                </c:pt>
                <c:pt idx="5069">
                  <c:v>793.0</c:v>
                </c:pt>
                <c:pt idx="5070">
                  <c:v>793.0</c:v>
                </c:pt>
                <c:pt idx="5071">
                  <c:v>793.0</c:v>
                </c:pt>
                <c:pt idx="5072">
                  <c:v>793.0</c:v>
                </c:pt>
                <c:pt idx="5073">
                  <c:v>793.0</c:v>
                </c:pt>
                <c:pt idx="5074">
                  <c:v>793.0</c:v>
                </c:pt>
                <c:pt idx="5075">
                  <c:v>793.0</c:v>
                </c:pt>
                <c:pt idx="5076">
                  <c:v>793.0</c:v>
                </c:pt>
                <c:pt idx="5077">
                  <c:v>793.0</c:v>
                </c:pt>
                <c:pt idx="5078">
                  <c:v>794.0</c:v>
                </c:pt>
                <c:pt idx="5079">
                  <c:v>794.0</c:v>
                </c:pt>
                <c:pt idx="5080">
                  <c:v>794.0</c:v>
                </c:pt>
                <c:pt idx="5081">
                  <c:v>794.0</c:v>
                </c:pt>
                <c:pt idx="5082">
                  <c:v>794.0</c:v>
                </c:pt>
                <c:pt idx="5083">
                  <c:v>794.0</c:v>
                </c:pt>
                <c:pt idx="5084">
                  <c:v>794.0</c:v>
                </c:pt>
                <c:pt idx="5085">
                  <c:v>794.0</c:v>
                </c:pt>
                <c:pt idx="5086">
                  <c:v>794.0</c:v>
                </c:pt>
                <c:pt idx="5087">
                  <c:v>794.0</c:v>
                </c:pt>
                <c:pt idx="5088">
                  <c:v>794.0</c:v>
                </c:pt>
                <c:pt idx="5089">
                  <c:v>794.0</c:v>
                </c:pt>
                <c:pt idx="5090">
                  <c:v>794.0</c:v>
                </c:pt>
                <c:pt idx="5091">
                  <c:v>794.0</c:v>
                </c:pt>
                <c:pt idx="5092">
                  <c:v>794.0</c:v>
                </c:pt>
                <c:pt idx="5093">
                  <c:v>794.0</c:v>
                </c:pt>
                <c:pt idx="5094">
                  <c:v>794.0</c:v>
                </c:pt>
                <c:pt idx="5095">
                  <c:v>794.0</c:v>
                </c:pt>
                <c:pt idx="5096">
                  <c:v>794.0</c:v>
                </c:pt>
                <c:pt idx="5097">
                  <c:v>794.0</c:v>
                </c:pt>
                <c:pt idx="5098">
                  <c:v>794.0</c:v>
                </c:pt>
                <c:pt idx="5099">
                  <c:v>794.0</c:v>
                </c:pt>
                <c:pt idx="5100">
                  <c:v>794.0</c:v>
                </c:pt>
                <c:pt idx="5101">
                  <c:v>794.0</c:v>
                </c:pt>
                <c:pt idx="5102">
                  <c:v>795.0</c:v>
                </c:pt>
                <c:pt idx="5103">
                  <c:v>795.0</c:v>
                </c:pt>
                <c:pt idx="5104">
                  <c:v>795.0</c:v>
                </c:pt>
                <c:pt idx="5105">
                  <c:v>795.0</c:v>
                </c:pt>
                <c:pt idx="5106">
                  <c:v>795.0</c:v>
                </c:pt>
                <c:pt idx="5107">
                  <c:v>795.0</c:v>
                </c:pt>
                <c:pt idx="5108">
                  <c:v>795.0</c:v>
                </c:pt>
                <c:pt idx="5109">
                  <c:v>795.0</c:v>
                </c:pt>
                <c:pt idx="5110">
                  <c:v>795.0</c:v>
                </c:pt>
                <c:pt idx="5111">
                  <c:v>795.0</c:v>
                </c:pt>
                <c:pt idx="5112">
                  <c:v>795.0</c:v>
                </c:pt>
                <c:pt idx="5113">
                  <c:v>795.0</c:v>
                </c:pt>
                <c:pt idx="5114">
                  <c:v>795.0</c:v>
                </c:pt>
                <c:pt idx="5115">
                  <c:v>795.0</c:v>
                </c:pt>
                <c:pt idx="5116">
                  <c:v>795.0</c:v>
                </c:pt>
                <c:pt idx="5117">
                  <c:v>795.0</c:v>
                </c:pt>
                <c:pt idx="5118">
                  <c:v>795.0</c:v>
                </c:pt>
                <c:pt idx="5119">
                  <c:v>796.0</c:v>
                </c:pt>
                <c:pt idx="5120">
                  <c:v>797.0</c:v>
                </c:pt>
                <c:pt idx="5121">
                  <c:v>797.0</c:v>
                </c:pt>
                <c:pt idx="5122">
                  <c:v>797.0</c:v>
                </c:pt>
                <c:pt idx="5123">
                  <c:v>797.0</c:v>
                </c:pt>
                <c:pt idx="5124">
                  <c:v>797.0</c:v>
                </c:pt>
                <c:pt idx="5125">
                  <c:v>797.0</c:v>
                </c:pt>
                <c:pt idx="5126">
                  <c:v>797.0</c:v>
                </c:pt>
                <c:pt idx="5127">
                  <c:v>797.0</c:v>
                </c:pt>
                <c:pt idx="5128">
                  <c:v>797.0</c:v>
                </c:pt>
                <c:pt idx="5129">
                  <c:v>797.0</c:v>
                </c:pt>
                <c:pt idx="5130">
                  <c:v>798.0</c:v>
                </c:pt>
                <c:pt idx="5131">
                  <c:v>798.0</c:v>
                </c:pt>
                <c:pt idx="5132">
                  <c:v>798.0</c:v>
                </c:pt>
                <c:pt idx="5133">
                  <c:v>798.0</c:v>
                </c:pt>
                <c:pt idx="5134">
                  <c:v>798.0</c:v>
                </c:pt>
                <c:pt idx="5135">
                  <c:v>798.0</c:v>
                </c:pt>
                <c:pt idx="5136">
                  <c:v>798.0</c:v>
                </c:pt>
                <c:pt idx="5137">
                  <c:v>798.0</c:v>
                </c:pt>
                <c:pt idx="5138">
                  <c:v>798.0</c:v>
                </c:pt>
                <c:pt idx="5139">
                  <c:v>798.0</c:v>
                </c:pt>
                <c:pt idx="5140">
                  <c:v>798.0</c:v>
                </c:pt>
                <c:pt idx="5141">
                  <c:v>799.0</c:v>
                </c:pt>
                <c:pt idx="5142">
                  <c:v>799.0</c:v>
                </c:pt>
                <c:pt idx="5143">
                  <c:v>799.0</c:v>
                </c:pt>
                <c:pt idx="5144">
                  <c:v>799.0</c:v>
                </c:pt>
                <c:pt idx="5145">
                  <c:v>799.0</c:v>
                </c:pt>
                <c:pt idx="5146">
                  <c:v>799.0</c:v>
                </c:pt>
                <c:pt idx="5147">
                  <c:v>799.0</c:v>
                </c:pt>
                <c:pt idx="5148">
                  <c:v>799.0</c:v>
                </c:pt>
                <c:pt idx="5149">
                  <c:v>799.0</c:v>
                </c:pt>
                <c:pt idx="5150">
                  <c:v>799.0</c:v>
                </c:pt>
                <c:pt idx="5151">
                  <c:v>799.0</c:v>
                </c:pt>
                <c:pt idx="5152">
                  <c:v>799.0</c:v>
                </c:pt>
                <c:pt idx="5153">
                  <c:v>799.0</c:v>
                </c:pt>
                <c:pt idx="5154">
                  <c:v>799.0</c:v>
                </c:pt>
                <c:pt idx="5155">
                  <c:v>799.0</c:v>
                </c:pt>
                <c:pt idx="5156">
                  <c:v>799.0</c:v>
                </c:pt>
                <c:pt idx="5157">
                  <c:v>799.0</c:v>
                </c:pt>
                <c:pt idx="5158">
                  <c:v>799.0</c:v>
                </c:pt>
                <c:pt idx="5159">
                  <c:v>799.0</c:v>
                </c:pt>
                <c:pt idx="5160">
                  <c:v>799.0</c:v>
                </c:pt>
                <c:pt idx="5161">
                  <c:v>799.0</c:v>
                </c:pt>
                <c:pt idx="5162">
                  <c:v>799.0</c:v>
                </c:pt>
                <c:pt idx="5163">
                  <c:v>799.0</c:v>
                </c:pt>
                <c:pt idx="5164">
                  <c:v>799.0</c:v>
                </c:pt>
                <c:pt idx="5165">
                  <c:v>799.0</c:v>
                </c:pt>
                <c:pt idx="5166">
                  <c:v>799.0</c:v>
                </c:pt>
                <c:pt idx="5167">
                  <c:v>799.0</c:v>
                </c:pt>
                <c:pt idx="5168">
                  <c:v>799.0</c:v>
                </c:pt>
                <c:pt idx="5169">
                  <c:v>799.0</c:v>
                </c:pt>
                <c:pt idx="5170">
                  <c:v>799.0</c:v>
                </c:pt>
                <c:pt idx="5171">
                  <c:v>799.0</c:v>
                </c:pt>
                <c:pt idx="5172">
                  <c:v>799.0</c:v>
                </c:pt>
                <c:pt idx="5173">
                  <c:v>799.0</c:v>
                </c:pt>
                <c:pt idx="5174">
                  <c:v>799.0</c:v>
                </c:pt>
                <c:pt idx="5175">
                  <c:v>799.0</c:v>
                </c:pt>
                <c:pt idx="5176">
                  <c:v>799.0</c:v>
                </c:pt>
                <c:pt idx="5177">
                  <c:v>799.0</c:v>
                </c:pt>
                <c:pt idx="5178">
                  <c:v>799.0</c:v>
                </c:pt>
                <c:pt idx="5179">
                  <c:v>799.0</c:v>
                </c:pt>
                <c:pt idx="5180">
                  <c:v>799.0</c:v>
                </c:pt>
                <c:pt idx="5181">
                  <c:v>799.0</c:v>
                </c:pt>
                <c:pt idx="5182">
                  <c:v>799.0</c:v>
                </c:pt>
                <c:pt idx="5183">
                  <c:v>799.0</c:v>
                </c:pt>
                <c:pt idx="5184">
                  <c:v>799.0</c:v>
                </c:pt>
                <c:pt idx="5185">
                  <c:v>799.0</c:v>
                </c:pt>
                <c:pt idx="5186">
                  <c:v>799.0</c:v>
                </c:pt>
                <c:pt idx="5187">
                  <c:v>799.0</c:v>
                </c:pt>
                <c:pt idx="5188">
                  <c:v>799.0</c:v>
                </c:pt>
                <c:pt idx="5189">
                  <c:v>799.0</c:v>
                </c:pt>
                <c:pt idx="5190">
                  <c:v>799.0</c:v>
                </c:pt>
                <c:pt idx="5191">
                  <c:v>800.0</c:v>
                </c:pt>
                <c:pt idx="5192">
                  <c:v>800.0</c:v>
                </c:pt>
                <c:pt idx="5193">
                  <c:v>800.0</c:v>
                </c:pt>
                <c:pt idx="5194">
                  <c:v>800.0</c:v>
                </c:pt>
                <c:pt idx="5195">
                  <c:v>800.0</c:v>
                </c:pt>
                <c:pt idx="5196">
                  <c:v>801.0</c:v>
                </c:pt>
                <c:pt idx="5197">
                  <c:v>802.0</c:v>
                </c:pt>
                <c:pt idx="5198">
                  <c:v>802.0</c:v>
                </c:pt>
                <c:pt idx="5199">
                  <c:v>803.0</c:v>
                </c:pt>
                <c:pt idx="5200">
                  <c:v>803.0</c:v>
                </c:pt>
                <c:pt idx="5201">
                  <c:v>804.0</c:v>
                </c:pt>
                <c:pt idx="5202">
                  <c:v>805.0</c:v>
                </c:pt>
                <c:pt idx="5203">
                  <c:v>806.0</c:v>
                </c:pt>
                <c:pt idx="5204">
                  <c:v>806.0</c:v>
                </c:pt>
                <c:pt idx="5205">
                  <c:v>806.0</c:v>
                </c:pt>
                <c:pt idx="5206">
                  <c:v>806.0</c:v>
                </c:pt>
                <c:pt idx="5207">
                  <c:v>806.0</c:v>
                </c:pt>
                <c:pt idx="5208">
                  <c:v>806.0</c:v>
                </c:pt>
                <c:pt idx="5209">
                  <c:v>806.0</c:v>
                </c:pt>
                <c:pt idx="5210">
                  <c:v>806.0</c:v>
                </c:pt>
                <c:pt idx="5211">
                  <c:v>806.0</c:v>
                </c:pt>
                <c:pt idx="5212">
                  <c:v>806.0</c:v>
                </c:pt>
                <c:pt idx="5213">
                  <c:v>806.0</c:v>
                </c:pt>
                <c:pt idx="5214">
                  <c:v>806.0</c:v>
                </c:pt>
                <c:pt idx="5215">
                  <c:v>806.0</c:v>
                </c:pt>
                <c:pt idx="5216">
                  <c:v>806.0</c:v>
                </c:pt>
                <c:pt idx="5217">
                  <c:v>806.0</c:v>
                </c:pt>
                <c:pt idx="5218">
                  <c:v>806.0</c:v>
                </c:pt>
                <c:pt idx="5219">
                  <c:v>806.0</c:v>
                </c:pt>
                <c:pt idx="5220">
                  <c:v>807.0</c:v>
                </c:pt>
                <c:pt idx="5221">
                  <c:v>807.0</c:v>
                </c:pt>
                <c:pt idx="5222">
                  <c:v>807.0</c:v>
                </c:pt>
                <c:pt idx="5223">
                  <c:v>808.0</c:v>
                </c:pt>
                <c:pt idx="5224">
                  <c:v>808.0</c:v>
                </c:pt>
                <c:pt idx="5225">
                  <c:v>809.0</c:v>
                </c:pt>
                <c:pt idx="5226">
                  <c:v>809.0</c:v>
                </c:pt>
                <c:pt idx="5227">
                  <c:v>809.0</c:v>
                </c:pt>
                <c:pt idx="5228">
                  <c:v>809.0</c:v>
                </c:pt>
                <c:pt idx="5229">
                  <c:v>810.0</c:v>
                </c:pt>
                <c:pt idx="5230">
                  <c:v>810.0</c:v>
                </c:pt>
                <c:pt idx="5231">
                  <c:v>810.0</c:v>
                </c:pt>
                <c:pt idx="5232">
                  <c:v>810.0</c:v>
                </c:pt>
                <c:pt idx="5233">
                  <c:v>810.0</c:v>
                </c:pt>
                <c:pt idx="5234">
                  <c:v>810.0</c:v>
                </c:pt>
                <c:pt idx="5235">
                  <c:v>810.0</c:v>
                </c:pt>
                <c:pt idx="5236">
                  <c:v>810.0</c:v>
                </c:pt>
                <c:pt idx="5237">
                  <c:v>810.0</c:v>
                </c:pt>
                <c:pt idx="5238">
                  <c:v>810.0</c:v>
                </c:pt>
                <c:pt idx="5239">
                  <c:v>810.0</c:v>
                </c:pt>
                <c:pt idx="5240">
                  <c:v>810.0</c:v>
                </c:pt>
                <c:pt idx="5241">
                  <c:v>810.0</c:v>
                </c:pt>
                <c:pt idx="5242">
                  <c:v>810.0</c:v>
                </c:pt>
                <c:pt idx="5243">
                  <c:v>810.0</c:v>
                </c:pt>
                <c:pt idx="5244">
                  <c:v>810.0</c:v>
                </c:pt>
                <c:pt idx="5245">
                  <c:v>810.0</c:v>
                </c:pt>
                <c:pt idx="5246">
                  <c:v>810.0</c:v>
                </c:pt>
                <c:pt idx="5247">
                  <c:v>810.0</c:v>
                </c:pt>
                <c:pt idx="5248">
                  <c:v>810.0</c:v>
                </c:pt>
                <c:pt idx="5249">
                  <c:v>810.0</c:v>
                </c:pt>
                <c:pt idx="5250">
                  <c:v>810.0</c:v>
                </c:pt>
                <c:pt idx="5251">
                  <c:v>810.0</c:v>
                </c:pt>
                <c:pt idx="5252">
                  <c:v>810.0</c:v>
                </c:pt>
                <c:pt idx="5253">
                  <c:v>810.0</c:v>
                </c:pt>
                <c:pt idx="5254">
                  <c:v>810.0</c:v>
                </c:pt>
                <c:pt idx="5255">
                  <c:v>810.0</c:v>
                </c:pt>
                <c:pt idx="5256">
                  <c:v>810.0</c:v>
                </c:pt>
                <c:pt idx="5257">
                  <c:v>810.0</c:v>
                </c:pt>
                <c:pt idx="5258">
                  <c:v>810.0</c:v>
                </c:pt>
                <c:pt idx="5259">
                  <c:v>810.0</c:v>
                </c:pt>
                <c:pt idx="5260">
                  <c:v>810.0</c:v>
                </c:pt>
                <c:pt idx="5261">
                  <c:v>810.0</c:v>
                </c:pt>
                <c:pt idx="5262">
                  <c:v>810.0</c:v>
                </c:pt>
                <c:pt idx="5263">
                  <c:v>810.0</c:v>
                </c:pt>
                <c:pt idx="5264">
                  <c:v>810.0</c:v>
                </c:pt>
                <c:pt idx="5265">
                  <c:v>810.0</c:v>
                </c:pt>
                <c:pt idx="5266">
                  <c:v>810.0</c:v>
                </c:pt>
                <c:pt idx="5267">
                  <c:v>810.0</c:v>
                </c:pt>
                <c:pt idx="5268">
                  <c:v>810.0</c:v>
                </c:pt>
                <c:pt idx="5269">
                  <c:v>810.0</c:v>
                </c:pt>
                <c:pt idx="5270">
                  <c:v>810.0</c:v>
                </c:pt>
                <c:pt idx="5271">
                  <c:v>810.0</c:v>
                </c:pt>
                <c:pt idx="5272">
                  <c:v>811.0</c:v>
                </c:pt>
                <c:pt idx="5273">
                  <c:v>811.0</c:v>
                </c:pt>
                <c:pt idx="5274">
                  <c:v>811.0</c:v>
                </c:pt>
                <c:pt idx="5275">
                  <c:v>812.0</c:v>
                </c:pt>
                <c:pt idx="5276">
                  <c:v>813.0</c:v>
                </c:pt>
                <c:pt idx="5277">
                  <c:v>814.0</c:v>
                </c:pt>
                <c:pt idx="5278">
                  <c:v>815.0</c:v>
                </c:pt>
                <c:pt idx="5279">
                  <c:v>816.0</c:v>
                </c:pt>
                <c:pt idx="5280">
                  <c:v>817.0</c:v>
                </c:pt>
                <c:pt idx="5281">
                  <c:v>818.0</c:v>
                </c:pt>
                <c:pt idx="5282">
                  <c:v>819.0</c:v>
                </c:pt>
                <c:pt idx="5283">
                  <c:v>820.0</c:v>
                </c:pt>
                <c:pt idx="5284">
                  <c:v>821.0</c:v>
                </c:pt>
                <c:pt idx="5285">
                  <c:v>822.0</c:v>
                </c:pt>
                <c:pt idx="5286">
                  <c:v>822.0</c:v>
                </c:pt>
                <c:pt idx="5287">
                  <c:v>822.0</c:v>
                </c:pt>
                <c:pt idx="5288">
                  <c:v>822.0</c:v>
                </c:pt>
                <c:pt idx="5289">
                  <c:v>822.0</c:v>
                </c:pt>
                <c:pt idx="5290">
                  <c:v>822.0</c:v>
                </c:pt>
                <c:pt idx="5291">
                  <c:v>823.0</c:v>
                </c:pt>
                <c:pt idx="5292">
                  <c:v>824.0</c:v>
                </c:pt>
                <c:pt idx="5293">
                  <c:v>825.0</c:v>
                </c:pt>
                <c:pt idx="5294">
                  <c:v>825.0</c:v>
                </c:pt>
                <c:pt idx="5295">
                  <c:v>825.0</c:v>
                </c:pt>
                <c:pt idx="5296">
                  <c:v>825.0</c:v>
                </c:pt>
                <c:pt idx="5297">
                  <c:v>825.0</c:v>
                </c:pt>
                <c:pt idx="5298">
                  <c:v>825.0</c:v>
                </c:pt>
                <c:pt idx="5299">
                  <c:v>825.0</c:v>
                </c:pt>
                <c:pt idx="5300">
                  <c:v>826.0</c:v>
                </c:pt>
                <c:pt idx="5301">
                  <c:v>826.0</c:v>
                </c:pt>
                <c:pt idx="5302">
                  <c:v>826.0</c:v>
                </c:pt>
                <c:pt idx="5303">
                  <c:v>826.0</c:v>
                </c:pt>
                <c:pt idx="5304">
                  <c:v>826.0</c:v>
                </c:pt>
                <c:pt idx="5305">
                  <c:v>826.0</c:v>
                </c:pt>
                <c:pt idx="5306">
                  <c:v>826.0</c:v>
                </c:pt>
                <c:pt idx="5307">
                  <c:v>827.0</c:v>
                </c:pt>
                <c:pt idx="5308">
                  <c:v>827.0</c:v>
                </c:pt>
                <c:pt idx="5309">
                  <c:v>827.0</c:v>
                </c:pt>
                <c:pt idx="5310">
                  <c:v>827.0</c:v>
                </c:pt>
                <c:pt idx="5311">
                  <c:v>828.0</c:v>
                </c:pt>
                <c:pt idx="5312">
                  <c:v>828.0</c:v>
                </c:pt>
                <c:pt idx="5313">
                  <c:v>828.0</c:v>
                </c:pt>
                <c:pt idx="5314">
                  <c:v>828.0</c:v>
                </c:pt>
                <c:pt idx="5315">
                  <c:v>828.0</c:v>
                </c:pt>
                <c:pt idx="5316">
                  <c:v>828.0</c:v>
                </c:pt>
                <c:pt idx="5317">
                  <c:v>828.0</c:v>
                </c:pt>
                <c:pt idx="5318">
                  <c:v>828.0</c:v>
                </c:pt>
                <c:pt idx="5319">
                  <c:v>828.0</c:v>
                </c:pt>
                <c:pt idx="5320">
                  <c:v>828.0</c:v>
                </c:pt>
                <c:pt idx="5321">
                  <c:v>828.0</c:v>
                </c:pt>
                <c:pt idx="5322">
                  <c:v>828.0</c:v>
                </c:pt>
                <c:pt idx="5323">
                  <c:v>828.0</c:v>
                </c:pt>
                <c:pt idx="5324">
                  <c:v>828.0</c:v>
                </c:pt>
                <c:pt idx="5325">
                  <c:v>828.0</c:v>
                </c:pt>
                <c:pt idx="5326">
                  <c:v>829.0</c:v>
                </c:pt>
                <c:pt idx="5327">
                  <c:v>829.0</c:v>
                </c:pt>
                <c:pt idx="5328">
                  <c:v>829.0</c:v>
                </c:pt>
                <c:pt idx="5329">
                  <c:v>829.0</c:v>
                </c:pt>
                <c:pt idx="5330">
                  <c:v>829.0</c:v>
                </c:pt>
                <c:pt idx="5331">
                  <c:v>829.0</c:v>
                </c:pt>
                <c:pt idx="5332">
                  <c:v>830.0</c:v>
                </c:pt>
                <c:pt idx="5333">
                  <c:v>830.0</c:v>
                </c:pt>
                <c:pt idx="5334">
                  <c:v>830.0</c:v>
                </c:pt>
                <c:pt idx="5335">
                  <c:v>830.0</c:v>
                </c:pt>
                <c:pt idx="5336">
                  <c:v>830.0</c:v>
                </c:pt>
                <c:pt idx="5337">
                  <c:v>830.0</c:v>
                </c:pt>
                <c:pt idx="5338">
                  <c:v>830.0</c:v>
                </c:pt>
                <c:pt idx="5339">
                  <c:v>830.0</c:v>
                </c:pt>
                <c:pt idx="5340">
                  <c:v>830.0</c:v>
                </c:pt>
                <c:pt idx="5341">
                  <c:v>830.0</c:v>
                </c:pt>
                <c:pt idx="5342">
                  <c:v>830.0</c:v>
                </c:pt>
                <c:pt idx="5343">
                  <c:v>830.0</c:v>
                </c:pt>
                <c:pt idx="5344">
                  <c:v>830.0</c:v>
                </c:pt>
                <c:pt idx="5345">
                  <c:v>830.0</c:v>
                </c:pt>
                <c:pt idx="5346">
                  <c:v>830.0</c:v>
                </c:pt>
                <c:pt idx="5347">
                  <c:v>830.0</c:v>
                </c:pt>
                <c:pt idx="5348">
                  <c:v>830.0</c:v>
                </c:pt>
                <c:pt idx="5349">
                  <c:v>830.0</c:v>
                </c:pt>
                <c:pt idx="5350">
                  <c:v>830.0</c:v>
                </c:pt>
                <c:pt idx="5351">
                  <c:v>830.0</c:v>
                </c:pt>
                <c:pt idx="5352">
                  <c:v>830.0</c:v>
                </c:pt>
                <c:pt idx="5353">
                  <c:v>830.0</c:v>
                </c:pt>
                <c:pt idx="5354">
                  <c:v>830.0</c:v>
                </c:pt>
                <c:pt idx="5355">
                  <c:v>830.0</c:v>
                </c:pt>
                <c:pt idx="5356">
                  <c:v>830.0</c:v>
                </c:pt>
                <c:pt idx="5357">
                  <c:v>830.0</c:v>
                </c:pt>
                <c:pt idx="5358">
                  <c:v>830.0</c:v>
                </c:pt>
                <c:pt idx="5359">
                  <c:v>830.0</c:v>
                </c:pt>
                <c:pt idx="5360">
                  <c:v>830.0</c:v>
                </c:pt>
                <c:pt idx="5361">
                  <c:v>830.0</c:v>
                </c:pt>
                <c:pt idx="5362">
                  <c:v>830.0</c:v>
                </c:pt>
                <c:pt idx="5363">
                  <c:v>830.0</c:v>
                </c:pt>
                <c:pt idx="5364">
                  <c:v>830.0</c:v>
                </c:pt>
                <c:pt idx="5365">
                  <c:v>830.0</c:v>
                </c:pt>
                <c:pt idx="5366">
                  <c:v>830.0</c:v>
                </c:pt>
                <c:pt idx="5367">
                  <c:v>830.0</c:v>
                </c:pt>
                <c:pt idx="5368">
                  <c:v>831.0</c:v>
                </c:pt>
                <c:pt idx="5369">
                  <c:v>831.0</c:v>
                </c:pt>
                <c:pt idx="5370">
                  <c:v>832.0</c:v>
                </c:pt>
                <c:pt idx="5371">
                  <c:v>832.0</c:v>
                </c:pt>
                <c:pt idx="5372">
                  <c:v>833.0</c:v>
                </c:pt>
                <c:pt idx="5373">
                  <c:v>834.0</c:v>
                </c:pt>
                <c:pt idx="5374">
                  <c:v>835.0</c:v>
                </c:pt>
                <c:pt idx="5375">
                  <c:v>836.0</c:v>
                </c:pt>
                <c:pt idx="5376">
                  <c:v>836.0</c:v>
                </c:pt>
                <c:pt idx="5377">
                  <c:v>837.0</c:v>
                </c:pt>
                <c:pt idx="5378">
                  <c:v>838.0</c:v>
                </c:pt>
                <c:pt idx="5379">
                  <c:v>838.0</c:v>
                </c:pt>
                <c:pt idx="5380">
                  <c:v>839.0</c:v>
                </c:pt>
                <c:pt idx="5381">
                  <c:v>840.0</c:v>
                </c:pt>
                <c:pt idx="5382">
                  <c:v>841.0</c:v>
                </c:pt>
                <c:pt idx="5383">
                  <c:v>842.0</c:v>
                </c:pt>
                <c:pt idx="5384">
                  <c:v>843.0</c:v>
                </c:pt>
                <c:pt idx="5385">
                  <c:v>843.0</c:v>
                </c:pt>
                <c:pt idx="5386">
                  <c:v>843.0</c:v>
                </c:pt>
                <c:pt idx="5387">
                  <c:v>843.0</c:v>
                </c:pt>
                <c:pt idx="5388">
                  <c:v>843.0</c:v>
                </c:pt>
                <c:pt idx="5389">
                  <c:v>844.0</c:v>
                </c:pt>
                <c:pt idx="5390">
                  <c:v>844.0</c:v>
                </c:pt>
                <c:pt idx="5391">
                  <c:v>845.0</c:v>
                </c:pt>
                <c:pt idx="5392">
                  <c:v>845.0</c:v>
                </c:pt>
                <c:pt idx="5393">
                  <c:v>846.0</c:v>
                </c:pt>
                <c:pt idx="5394">
                  <c:v>847.0</c:v>
                </c:pt>
                <c:pt idx="5395">
                  <c:v>848.0</c:v>
                </c:pt>
                <c:pt idx="5396">
                  <c:v>848.0</c:v>
                </c:pt>
                <c:pt idx="5397">
                  <c:v>849.0</c:v>
                </c:pt>
                <c:pt idx="5398">
                  <c:v>850.0</c:v>
                </c:pt>
                <c:pt idx="5399">
                  <c:v>851.0</c:v>
                </c:pt>
                <c:pt idx="5400">
                  <c:v>852.0</c:v>
                </c:pt>
                <c:pt idx="5401">
                  <c:v>852.0</c:v>
                </c:pt>
                <c:pt idx="5402">
                  <c:v>852.0</c:v>
                </c:pt>
                <c:pt idx="5403">
                  <c:v>852.0</c:v>
                </c:pt>
                <c:pt idx="5404">
                  <c:v>853.0</c:v>
                </c:pt>
                <c:pt idx="5405">
                  <c:v>853.0</c:v>
                </c:pt>
                <c:pt idx="5406">
                  <c:v>853.0</c:v>
                </c:pt>
                <c:pt idx="5407">
                  <c:v>854.0</c:v>
                </c:pt>
                <c:pt idx="5408">
                  <c:v>854.0</c:v>
                </c:pt>
                <c:pt idx="5409">
                  <c:v>855.0</c:v>
                </c:pt>
                <c:pt idx="5410">
                  <c:v>856.0</c:v>
                </c:pt>
                <c:pt idx="5411">
                  <c:v>856.0</c:v>
                </c:pt>
                <c:pt idx="5412">
                  <c:v>856.0</c:v>
                </c:pt>
                <c:pt idx="5413">
                  <c:v>856.0</c:v>
                </c:pt>
                <c:pt idx="5414">
                  <c:v>857.0</c:v>
                </c:pt>
                <c:pt idx="5415">
                  <c:v>858.0</c:v>
                </c:pt>
                <c:pt idx="5416">
                  <c:v>859.0</c:v>
                </c:pt>
                <c:pt idx="5417">
                  <c:v>860.0</c:v>
                </c:pt>
                <c:pt idx="5418">
                  <c:v>860.0</c:v>
                </c:pt>
                <c:pt idx="5419">
                  <c:v>860.0</c:v>
                </c:pt>
                <c:pt idx="5420">
                  <c:v>861.0</c:v>
                </c:pt>
                <c:pt idx="5421">
                  <c:v>862.0</c:v>
                </c:pt>
                <c:pt idx="5422">
                  <c:v>863.0</c:v>
                </c:pt>
                <c:pt idx="5423">
                  <c:v>863.0</c:v>
                </c:pt>
                <c:pt idx="5424">
                  <c:v>863.0</c:v>
                </c:pt>
                <c:pt idx="5425">
                  <c:v>864.0</c:v>
                </c:pt>
                <c:pt idx="5426">
                  <c:v>864.0</c:v>
                </c:pt>
                <c:pt idx="5427">
                  <c:v>864.0</c:v>
                </c:pt>
                <c:pt idx="5428">
                  <c:v>864.0</c:v>
                </c:pt>
                <c:pt idx="5429">
                  <c:v>864.0</c:v>
                </c:pt>
                <c:pt idx="5430">
                  <c:v>865.0</c:v>
                </c:pt>
                <c:pt idx="5431">
                  <c:v>865.0</c:v>
                </c:pt>
                <c:pt idx="5432">
                  <c:v>865.0</c:v>
                </c:pt>
                <c:pt idx="5433">
                  <c:v>865.0</c:v>
                </c:pt>
                <c:pt idx="5434">
                  <c:v>865.0</c:v>
                </c:pt>
                <c:pt idx="5435">
                  <c:v>865.0</c:v>
                </c:pt>
                <c:pt idx="5436">
                  <c:v>865.0</c:v>
                </c:pt>
                <c:pt idx="5437">
                  <c:v>865.0</c:v>
                </c:pt>
                <c:pt idx="5438">
                  <c:v>865.0</c:v>
                </c:pt>
                <c:pt idx="5439">
                  <c:v>865.0</c:v>
                </c:pt>
                <c:pt idx="5440">
                  <c:v>866.0</c:v>
                </c:pt>
                <c:pt idx="5441">
                  <c:v>867.0</c:v>
                </c:pt>
                <c:pt idx="5442">
                  <c:v>868.0</c:v>
                </c:pt>
                <c:pt idx="5443">
                  <c:v>869.0</c:v>
                </c:pt>
                <c:pt idx="5444">
                  <c:v>870.0</c:v>
                </c:pt>
                <c:pt idx="5445">
                  <c:v>871.0</c:v>
                </c:pt>
                <c:pt idx="5446">
                  <c:v>872.0</c:v>
                </c:pt>
                <c:pt idx="5447">
                  <c:v>873.0</c:v>
                </c:pt>
                <c:pt idx="5448">
                  <c:v>874.0</c:v>
                </c:pt>
                <c:pt idx="5449">
                  <c:v>875.0</c:v>
                </c:pt>
                <c:pt idx="5450">
                  <c:v>876.0</c:v>
                </c:pt>
                <c:pt idx="5451">
                  <c:v>877.0</c:v>
                </c:pt>
                <c:pt idx="5452">
                  <c:v>878.0</c:v>
                </c:pt>
                <c:pt idx="5453">
                  <c:v>879.0</c:v>
                </c:pt>
                <c:pt idx="5454">
                  <c:v>880.0</c:v>
                </c:pt>
                <c:pt idx="5455">
                  <c:v>881.0</c:v>
                </c:pt>
                <c:pt idx="5456">
                  <c:v>882.0</c:v>
                </c:pt>
                <c:pt idx="5457">
                  <c:v>883.0</c:v>
                </c:pt>
                <c:pt idx="5458">
                  <c:v>884.0</c:v>
                </c:pt>
                <c:pt idx="5459">
                  <c:v>885.0</c:v>
                </c:pt>
                <c:pt idx="5460">
                  <c:v>885.0</c:v>
                </c:pt>
                <c:pt idx="5461">
                  <c:v>885.0</c:v>
                </c:pt>
                <c:pt idx="5462">
                  <c:v>885.0</c:v>
                </c:pt>
                <c:pt idx="5463">
                  <c:v>885.0</c:v>
                </c:pt>
                <c:pt idx="5464">
                  <c:v>885.0</c:v>
                </c:pt>
                <c:pt idx="5465">
                  <c:v>885.0</c:v>
                </c:pt>
                <c:pt idx="5466">
                  <c:v>886.0</c:v>
                </c:pt>
                <c:pt idx="5467">
                  <c:v>886.0</c:v>
                </c:pt>
                <c:pt idx="5468">
                  <c:v>886.0</c:v>
                </c:pt>
                <c:pt idx="5469">
                  <c:v>886.0</c:v>
                </c:pt>
                <c:pt idx="5470">
                  <c:v>886.0</c:v>
                </c:pt>
                <c:pt idx="5471">
                  <c:v>886.0</c:v>
                </c:pt>
                <c:pt idx="5472">
                  <c:v>886.0</c:v>
                </c:pt>
                <c:pt idx="5473">
                  <c:v>886.0</c:v>
                </c:pt>
                <c:pt idx="5474">
                  <c:v>886.0</c:v>
                </c:pt>
                <c:pt idx="5475">
                  <c:v>886.0</c:v>
                </c:pt>
                <c:pt idx="5476">
                  <c:v>886.0</c:v>
                </c:pt>
                <c:pt idx="5477">
                  <c:v>886.0</c:v>
                </c:pt>
                <c:pt idx="5478">
                  <c:v>886.0</c:v>
                </c:pt>
                <c:pt idx="5479">
                  <c:v>886.0</c:v>
                </c:pt>
                <c:pt idx="5480">
                  <c:v>886.0</c:v>
                </c:pt>
                <c:pt idx="5481">
                  <c:v>886.0</c:v>
                </c:pt>
                <c:pt idx="5482">
                  <c:v>886.0</c:v>
                </c:pt>
                <c:pt idx="5483">
                  <c:v>886.0</c:v>
                </c:pt>
                <c:pt idx="5484">
                  <c:v>886.0</c:v>
                </c:pt>
                <c:pt idx="5485">
                  <c:v>886.0</c:v>
                </c:pt>
                <c:pt idx="5486">
                  <c:v>886.0</c:v>
                </c:pt>
                <c:pt idx="5487">
                  <c:v>886.0</c:v>
                </c:pt>
                <c:pt idx="5488">
                  <c:v>886.0</c:v>
                </c:pt>
                <c:pt idx="5489">
                  <c:v>886.0</c:v>
                </c:pt>
                <c:pt idx="5490">
                  <c:v>886.0</c:v>
                </c:pt>
                <c:pt idx="5491">
                  <c:v>886.0</c:v>
                </c:pt>
                <c:pt idx="5492">
                  <c:v>886.0</c:v>
                </c:pt>
                <c:pt idx="5493">
                  <c:v>886.0</c:v>
                </c:pt>
                <c:pt idx="5494">
                  <c:v>886.0</c:v>
                </c:pt>
                <c:pt idx="5495">
                  <c:v>886.0</c:v>
                </c:pt>
                <c:pt idx="5496">
                  <c:v>886.0</c:v>
                </c:pt>
                <c:pt idx="5497">
                  <c:v>887.0</c:v>
                </c:pt>
                <c:pt idx="5498">
                  <c:v>888.0</c:v>
                </c:pt>
                <c:pt idx="5499">
                  <c:v>889.0</c:v>
                </c:pt>
                <c:pt idx="5500">
                  <c:v>890.0</c:v>
                </c:pt>
                <c:pt idx="5501">
                  <c:v>890.0</c:v>
                </c:pt>
                <c:pt idx="5502">
                  <c:v>891.0</c:v>
                </c:pt>
                <c:pt idx="5503">
                  <c:v>891.0</c:v>
                </c:pt>
                <c:pt idx="5504">
                  <c:v>891.0</c:v>
                </c:pt>
                <c:pt idx="5505">
                  <c:v>891.0</c:v>
                </c:pt>
                <c:pt idx="5506">
                  <c:v>891.0</c:v>
                </c:pt>
                <c:pt idx="5507">
                  <c:v>892.0</c:v>
                </c:pt>
                <c:pt idx="5508">
                  <c:v>892.0</c:v>
                </c:pt>
                <c:pt idx="5509">
                  <c:v>892.0</c:v>
                </c:pt>
                <c:pt idx="5510">
                  <c:v>892.0</c:v>
                </c:pt>
                <c:pt idx="5511">
                  <c:v>892.0</c:v>
                </c:pt>
                <c:pt idx="5512">
                  <c:v>892.0</c:v>
                </c:pt>
                <c:pt idx="5513">
                  <c:v>893.0</c:v>
                </c:pt>
                <c:pt idx="5514">
                  <c:v>894.0</c:v>
                </c:pt>
                <c:pt idx="5515">
                  <c:v>894.0</c:v>
                </c:pt>
                <c:pt idx="5516">
                  <c:v>894.0</c:v>
                </c:pt>
                <c:pt idx="5517">
                  <c:v>894.0</c:v>
                </c:pt>
                <c:pt idx="5518">
                  <c:v>894.0</c:v>
                </c:pt>
                <c:pt idx="5519">
                  <c:v>894.0</c:v>
                </c:pt>
                <c:pt idx="5520">
                  <c:v>894.0</c:v>
                </c:pt>
                <c:pt idx="5521">
                  <c:v>894.0</c:v>
                </c:pt>
                <c:pt idx="5522">
                  <c:v>894.0</c:v>
                </c:pt>
                <c:pt idx="5523">
                  <c:v>894.0</c:v>
                </c:pt>
                <c:pt idx="5524">
                  <c:v>894.0</c:v>
                </c:pt>
                <c:pt idx="5525">
                  <c:v>894.0</c:v>
                </c:pt>
                <c:pt idx="5526">
                  <c:v>894.0</c:v>
                </c:pt>
                <c:pt idx="5527">
                  <c:v>894.0</c:v>
                </c:pt>
                <c:pt idx="5528">
                  <c:v>895.0</c:v>
                </c:pt>
                <c:pt idx="5529">
                  <c:v>896.0</c:v>
                </c:pt>
                <c:pt idx="5530">
                  <c:v>896.0</c:v>
                </c:pt>
                <c:pt idx="5531">
                  <c:v>896.0</c:v>
                </c:pt>
                <c:pt idx="5532">
                  <c:v>896.0</c:v>
                </c:pt>
                <c:pt idx="5533">
                  <c:v>896.0</c:v>
                </c:pt>
                <c:pt idx="5534">
                  <c:v>896.0</c:v>
                </c:pt>
                <c:pt idx="5535">
                  <c:v>896.0</c:v>
                </c:pt>
                <c:pt idx="5536">
                  <c:v>896.0</c:v>
                </c:pt>
                <c:pt idx="5537">
                  <c:v>896.0</c:v>
                </c:pt>
                <c:pt idx="5538">
                  <c:v>896.0</c:v>
                </c:pt>
                <c:pt idx="5539">
                  <c:v>896.0</c:v>
                </c:pt>
                <c:pt idx="5540">
                  <c:v>896.0</c:v>
                </c:pt>
                <c:pt idx="5541">
                  <c:v>897.0</c:v>
                </c:pt>
                <c:pt idx="5542">
                  <c:v>897.0</c:v>
                </c:pt>
                <c:pt idx="5543">
                  <c:v>898.0</c:v>
                </c:pt>
                <c:pt idx="5544">
                  <c:v>898.0</c:v>
                </c:pt>
                <c:pt idx="5545">
                  <c:v>899.0</c:v>
                </c:pt>
                <c:pt idx="5546">
                  <c:v>899.0</c:v>
                </c:pt>
                <c:pt idx="5547">
                  <c:v>899.0</c:v>
                </c:pt>
                <c:pt idx="5548">
                  <c:v>900.0</c:v>
                </c:pt>
                <c:pt idx="5549">
                  <c:v>901.0</c:v>
                </c:pt>
                <c:pt idx="5550">
                  <c:v>901.0</c:v>
                </c:pt>
                <c:pt idx="5551">
                  <c:v>901.0</c:v>
                </c:pt>
                <c:pt idx="5552">
                  <c:v>901.0</c:v>
                </c:pt>
                <c:pt idx="5553">
                  <c:v>901.0</c:v>
                </c:pt>
                <c:pt idx="5554">
                  <c:v>901.0</c:v>
                </c:pt>
                <c:pt idx="5555">
                  <c:v>901.0</c:v>
                </c:pt>
                <c:pt idx="5556">
                  <c:v>901.0</c:v>
                </c:pt>
                <c:pt idx="5557">
                  <c:v>901.0</c:v>
                </c:pt>
                <c:pt idx="5558">
                  <c:v>901.0</c:v>
                </c:pt>
                <c:pt idx="5559">
                  <c:v>901.0</c:v>
                </c:pt>
                <c:pt idx="5560">
                  <c:v>901.0</c:v>
                </c:pt>
                <c:pt idx="5561">
                  <c:v>901.0</c:v>
                </c:pt>
                <c:pt idx="5562">
                  <c:v>901.0</c:v>
                </c:pt>
                <c:pt idx="5563">
                  <c:v>901.0</c:v>
                </c:pt>
                <c:pt idx="5564">
                  <c:v>901.0</c:v>
                </c:pt>
                <c:pt idx="5565">
                  <c:v>901.0</c:v>
                </c:pt>
                <c:pt idx="5566">
                  <c:v>901.0</c:v>
                </c:pt>
                <c:pt idx="5567">
                  <c:v>901.0</c:v>
                </c:pt>
                <c:pt idx="5568">
                  <c:v>901.0</c:v>
                </c:pt>
                <c:pt idx="5569">
                  <c:v>901.0</c:v>
                </c:pt>
                <c:pt idx="5570">
                  <c:v>901.0</c:v>
                </c:pt>
                <c:pt idx="5571">
                  <c:v>901.0</c:v>
                </c:pt>
                <c:pt idx="5572">
                  <c:v>901.0</c:v>
                </c:pt>
                <c:pt idx="5573">
                  <c:v>901.0</c:v>
                </c:pt>
                <c:pt idx="5574">
                  <c:v>901.0</c:v>
                </c:pt>
                <c:pt idx="5575">
                  <c:v>901.0</c:v>
                </c:pt>
                <c:pt idx="5576">
                  <c:v>901.0</c:v>
                </c:pt>
                <c:pt idx="5577">
                  <c:v>901.0</c:v>
                </c:pt>
                <c:pt idx="5578">
                  <c:v>902.0</c:v>
                </c:pt>
                <c:pt idx="5579">
                  <c:v>902.0</c:v>
                </c:pt>
                <c:pt idx="5580">
                  <c:v>902.0</c:v>
                </c:pt>
                <c:pt idx="5581">
                  <c:v>903.0</c:v>
                </c:pt>
                <c:pt idx="5582">
                  <c:v>904.0</c:v>
                </c:pt>
                <c:pt idx="5583">
                  <c:v>904.0</c:v>
                </c:pt>
                <c:pt idx="5584">
                  <c:v>904.0</c:v>
                </c:pt>
                <c:pt idx="5585">
                  <c:v>905.0</c:v>
                </c:pt>
                <c:pt idx="5586">
                  <c:v>905.0</c:v>
                </c:pt>
                <c:pt idx="5587">
                  <c:v>905.0</c:v>
                </c:pt>
                <c:pt idx="5588">
                  <c:v>906.0</c:v>
                </c:pt>
                <c:pt idx="5589">
                  <c:v>907.0</c:v>
                </c:pt>
                <c:pt idx="5590">
                  <c:v>907.0</c:v>
                </c:pt>
                <c:pt idx="5591">
                  <c:v>907.0</c:v>
                </c:pt>
                <c:pt idx="5592">
                  <c:v>907.0</c:v>
                </c:pt>
                <c:pt idx="5593">
                  <c:v>907.0</c:v>
                </c:pt>
                <c:pt idx="5594">
                  <c:v>907.0</c:v>
                </c:pt>
                <c:pt idx="5595">
                  <c:v>907.0</c:v>
                </c:pt>
                <c:pt idx="5596">
                  <c:v>907.0</c:v>
                </c:pt>
                <c:pt idx="5597">
                  <c:v>907.0</c:v>
                </c:pt>
                <c:pt idx="5598">
                  <c:v>908.0</c:v>
                </c:pt>
                <c:pt idx="5599">
                  <c:v>908.0</c:v>
                </c:pt>
                <c:pt idx="5600">
                  <c:v>908.0</c:v>
                </c:pt>
                <c:pt idx="5601">
                  <c:v>908.0</c:v>
                </c:pt>
                <c:pt idx="5602">
                  <c:v>908.0</c:v>
                </c:pt>
                <c:pt idx="5603">
                  <c:v>908.0</c:v>
                </c:pt>
                <c:pt idx="5604">
                  <c:v>908.0</c:v>
                </c:pt>
                <c:pt idx="5605">
                  <c:v>908.0</c:v>
                </c:pt>
                <c:pt idx="5606">
                  <c:v>908.0</c:v>
                </c:pt>
                <c:pt idx="5607">
                  <c:v>908.0</c:v>
                </c:pt>
                <c:pt idx="5608">
                  <c:v>908.0</c:v>
                </c:pt>
                <c:pt idx="5609">
                  <c:v>908.0</c:v>
                </c:pt>
                <c:pt idx="5610">
                  <c:v>909.0</c:v>
                </c:pt>
                <c:pt idx="5611">
                  <c:v>910.0</c:v>
                </c:pt>
                <c:pt idx="5612">
                  <c:v>911.0</c:v>
                </c:pt>
                <c:pt idx="5613">
                  <c:v>911.0</c:v>
                </c:pt>
                <c:pt idx="5614">
                  <c:v>911.0</c:v>
                </c:pt>
                <c:pt idx="5615">
                  <c:v>911.0</c:v>
                </c:pt>
                <c:pt idx="5616">
                  <c:v>911.0</c:v>
                </c:pt>
                <c:pt idx="5617">
                  <c:v>911.0</c:v>
                </c:pt>
                <c:pt idx="5618">
                  <c:v>911.0</c:v>
                </c:pt>
                <c:pt idx="5619">
                  <c:v>911.0</c:v>
                </c:pt>
                <c:pt idx="5620">
                  <c:v>911.0</c:v>
                </c:pt>
                <c:pt idx="5621">
                  <c:v>911.0</c:v>
                </c:pt>
                <c:pt idx="5622">
                  <c:v>911.0</c:v>
                </c:pt>
                <c:pt idx="5623">
                  <c:v>911.0</c:v>
                </c:pt>
                <c:pt idx="5624">
                  <c:v>911.0</c:v>
                </c:pt>
                <c:pt idx="5625">
                  <c:v>912.0</c:v>
                </c:pt>
                <c:pt idx="5626">
                  <c:v>912.0</c:v>
                </c:pt>
                <c:pt idx="5627">
                  <c:v>912.0</c:v>
                </c:pt>
                <c:pt idx="5628">
                  <c:v>912.0</c:v>
                </c:pt>
                <c:pt idx="5629">
                  <c:v>912.0</c:v>
                </c:pt>
                <c:pt idx="5630">
                  <c:v>912.0</c:v>
                </c:pt>
                <c:pt idx="5631">
                  <c:v>912.0</c:v>
                </c:pt>
                <c:pt idx="5632">
                  <c:v>912.0</c:v>
                </c:pt>
                <c:pt idx="5633">
                  <c:v>912.0</c:v>
                </c:pt>
                <c:pt idx="5634">
                  <c:v>912.0</c:v>
                </c:pt>
                <c:pt idx="5635">
                  <c:v>912.0</c:v>
                </c:pt>
                <c:pt idx="5636">
                  <c:v>912.0</c:v>
                </c:pt>
                <c:pt idx="5637">
                  <c:v>912.0</c:v>
                </c:pt>
                <c:pt idx="5638">
                  <c:v>912.0</c:v>
                </c:pt>
                <c:pt idx="5639">
                  <c:v>912.0</c:v>
                </c:pt>
                <c:pt idx="5640">
                  <c:v>912.0</c:v>
                </c:pt>
                <c:pt idx="5641">
                  <c:v>912.0</c:v>
                </c:pt>
                <c:pt idx="5642">
                  <c:v>912.0</c:v>
                </c:pt>
                <c:pt idx="5643">
                  <c:v>912.0</c:v>
                </c:pt>
                <c:pt idx="5644">
                  <c:v>913.0</c:v>
                </c:pt>
                <c:pt idx="5645">
                  <c:v>913.0</c:v>
                </c:pt>
                <c:pt idx="5646">
                  <c:v>913.0</c:v>
                </c:pt>
                <c:pt idx="5647">
                  <c:v>914.0</c:v>
                </c:pt>
                <c:pt idx="5648">
                  <c:v>914.0</c:v>
                </c:pt>
                <c:pt idx="5649">
                  <c:v>914.0</c:v>
                </c:pt>
                <c:pt idx="5650">
                  <c:v>915.0</c:v>
                </c:pt>
                <c:pt idx="5651">
                  <c:v>916.0</c:v>
                </c:pt>
                <c:pt idx="5652">
                  <c:v>916.0</c:v>
                </c:pt>
                <c:pt idx="5653">
                  <c:v>916.0</c:v>
                </c:pt>
                <c:pt idx="5654">
                  <c:v>916.0</c:v>
                </c:pt>
                <c:pt idx="5655">
                  <c:v>916.0</c:v>
                </c:pt>
                <c:pt idx="5656">
                  <c:v>916.0</c:v>
                </c:pt>
                <c:pt idx="5657">
                  <c:v>916.0</c:v>
                </c:pt>
                <c:pt idx="5658">
                  <c:v>916.0</c:v>
                </c:pt>
                <c:pt idx="5659">
                  <c:v>917.0</c:v>
                </c:pt>
                <c:pt idx="5660">
                  <c:v>917.0</c:v>
                </c:pt>
                <c:pt idx="5661">
                  <c:v>918.0</c:v>
                </c:pt>
                <c:pt idx="5662">
                  <c:v>918.0</c:v>
                </c:pt>
                <c:pt idx="5663">
                  <c:v>918.0</c:v>
                </c:pt>
                <c:pt idx="5664">
                  <c:v>919.0</c:v>
                </c:pt>
                <c:pt idx="5665">
                  <c:v>919.0</c:v>
                </c:pt>
                <c:pt idx="5666">
                  <c:v>919.0</c:v>
                </c:pt>
                <c:pt idx="5667">
                  <c:v>919.0</c:v>
                </c:pt>
                <c:pt idx="5668">
                  <c:v>920.0</c:v>
                </c:pt>
                <c:pt idx="5669">
                  <c:v>920.0</c:v>
                </c:pt>
                <c:pt idx="5670">
                  <c:v>920.0</c:v>
                </c:pt>
                <c:pt idx="5671">
                  <c:v>920.0</c:v>
                </c:pt>
                <c:pt idx="5672">
                  <c:v>921.0</c:v>
                </c:pt>
                <c:pt idx="5673">
                  <c:v>922.0</c:v>
                </c:pt>
                <c:pt idx="5674">
                  <c:v>922.0</c:v>
                </c:pt>
                <c:pt idx="5675">
                  <c:v>922.0</c:v>
                </c:pt>
                <c:pt idx="5676">
                  <c:v>922.0</c:v>
                </c:pt>
                <c:pt idx="5677">
                  <c:v>922.0</c:v>
                </c:pt>
                <c:pt idx="5678">
                  <c:v>922.0</c:v>
                </c:pt>
                <c:pt idx="5679">
                  <c:v>923.0</c:v>
                </c:pt>
                <c:pt idx="5680">
                  <c:v>924.0</c:v>
                </c:pt>
                <c:pt idx="5681">
                  <c:v>925.0</c:v>
                </c:pt>
                <c:pt idx="5682">
                  <c:v>926.0</c:v>
                </c:pt>
                <c:pt idx="5683">
                  <c:v>927.0</c:v>
                </c:pt>
                <c:pt idx="5684">
                  <c:v>928.0</c:v>
                </c:pt>
                <c:pt idx="5685">
                  <c:v>928.0</c:v>
                </c:pt>
                <c:pt idx="5686">
                  <c:v>928.0</c:v>
                </c:pt>
                <c:pt idx="5687">
                  <c:v>928.0</c:v>
                </c:pt>
                <c:pt idx="5688">
                  <c:v>928.0</c:v>
                </c:pt>
                <c:pt idx="5689">
                  <c:v>928.0</c:v>
                </c:pt>
                <c:pt idx="5690">
                  <c:v>928.0</c:v>
                </c:pt>
                <c:pt idx="5691">
                  <c:v>928.0</c:v>
                </c:pt>
                <c:pt idx="5692">
                  <c:v>929.0</c:v>
                </c:pt>
                <c:pt idx="5693">
                  <c:v>929.0</c:v>
                </c:pt>
                <c:pt idx="5694">
                  <c:v>929.0</c:v>
                </c:pt>
                <c:pt idx="5695">
                  <c:v>930.0</c:v>
                </c:pt>
                <c:pt idx="5696">
                  <c:v>930.0</c:v>
                </c:pt>
                <c:pt idx="5697">
                  <c:v>930.0</c:v>
                </c:pt>
                <c:pt idx="5698">
                  <c:v>930.0</c:v>
                </c:pt>
                <c:pt idx="5699">
                  <c:v>930.0</c:v>
                </c:pt>
                <c:pt idx="5700">
                  <c:v>930.0</c:v>
                </c:pt>
                <c:pt idx="5701">
                  <c:v>930.0</c:v>
                </c:pt>
                <c:pt idx="5702">
                  <c:v>930.0</c:v>
                </c:pt>
                <c:pt idx="5703">
                  <c:v>930.0</c:v>
                </c:pt>
                <c:pt idx="5704">
                  <c:v>930.0</c:v>
                </c:pt>
                <c:pt idx="5705">
                  <c:v>930.0</c:v>
                </c:pt>
                <c:pt idx="5706">
                  <c:v>930.0</c:v>
                </c:pt>
                <c:pt idx="5707">
                  <c:v>931.0</c:v>
                </c:pt>
                <c:pt idx="5708">
                  <c:v>931.0</c:v>
                </c:pt>
                <c:pt idx="5709">
                  <c:v>932.0</c:v>
                </c:pt>
                <c:pt idx="5710">
                  <c:v>932.0</c:v>
                </c:pt>
                <c:pt idx="5711">
                  <c:v>933.0</c:v>
                </c:pt>
                <c:pt idx="5712">
                  <c:v>934.0</c:v>
                </c:pt>
                <c:pt idx="5713">
                  <c:v>935.0</c:v>
                </c:pt>
                <c:pt idx="5714">
                  <c:v>936.0</c:v>
                </c:pt>
                <c:pt idx="5715">
                  <c:v>937.0</c:v>
                </c:pt>
                <c:pt idx="5716">
                  <c:v>938.0</c:v>
                </c:pt>
                <c:pt idx="5717">
                  <c:v>939.0</c:v>
                </c:pt>
                <c:pt idx="5718">
                  <c:v>940.0</c:v>
                </c:pt>
                <c:pt idx="5719">
                  <c:v>941.0</c:v>
                </c:pt>
                <c:pt idx="5720">
                  <c:v>942.0</c:v>
                </c:pt>
                <c:pt idx="5721">
                  <c:v>943.0</c:v>
                </c:pt>
                <c:pt idx="5722">
                  <c:v>944.0</c:v>
                </c:pt>
                <c:pt idx="5723">
                  <c:v>945.0</c:v>
                </c:pt>
                <c:pt idx="5724">
                  <c:v>946.0</c:v>
                </c:pt>
                <c:pt idx="5725">
                  <c:v>947.0</c:v>
                </c:pt>
                <c:pt idx="5726">
                  <c:v>947.0</c:v>
                </c:pt>
                <c:pt idx="5727">
                  <c:v>947.0</c:v>
                </c:pt>
                <c:pt idx="5728">
                  <c:v>947.0</c:v>
                </c:pt>
                <c:pt idx="5729">
                  <c:v>947.0</c:v>
                </c:pt>
                <c:pt idx="5730">
                  <c:v>947.0</c:v>
                </c:pt>
                <c:pt idx="5731">
                  <c:v>947.0</c:v>
                </c:pt>
                <c:pt idx="5732">
                  <c:v>947.0</c:v>
                </c:pt>
                <c:pt idx="5733">
                  <c:v>947.0</c:v>
                </c:pt>
                <c:pt idx="5734">
                  <c:v>947.0</c:v>
                </c:pt>
                <c:pt idx="5735">
                  <c:v>947.0</c:v>
                </c:pt>
                <c:pt idx="5736">
                  <c:v>947.0</c:v>
                </c:pt>
                <c:pt idx="5737">
                  <c:v>947.0</c:v>
                </c:pt>
                <c:pt idx="5738">
                  <c:v>947.0</c:v>
                </c:pt>
                <c:pt idx="5739">
                  <c:v>947.0</c:v>
                </c:pt>
                <c:pt idx="5740">
                  <c:v>947.0</c:v>
                </c:pt>
                <c:pt idx="5741">
                  <c:v>947.0</c:v>
                </c:pt>
                <c:pt idx="5742">
                  <c:v>947.0</c:v>
                </c:pt>
                <c:pt idx="5743">
                  <c:v>947.0</c:v>
                </c:pt>
                <c:pt idx="5744">
                  <c:v>947.0</c:v>
                </c:pt>
                <c:pt idx="5745">
                  <c:v>948.0</c:v>
                </c:pt>
                <c:pt idx="5746">
                  <c:v>948.0</c:v>
                </c:pt>
                <c:pt idx="5747">
                  <c:v>948.0</c:v>
                </c:pt>
                <c:pt idx="5748">
                  <c:v>948.0</c:v>
                </c:pt>
                <c:pt idx="5749">
                  <c:v>948.0</c:v>
                </c:pt>
                <c:pt idx="5750">
                  <c:v>948.0</c:v>
                </c:pt>
                <c:pt idx="5751">
                  <c:v>948.0</c:v>
                </c:pt>
                <c:pt idx="5752">
                  <c:v>948.0</c:v>
                </c:pt>
                <c:pt idx="5753">
                  <c:v>948.0</c:v>
                </c:pt>
                <c:pt idx="5754">
                  <c:v>948.0</c:v>
                </c:pt>
                <c:pt idx="5755">
                  <c:v>948.0</c:v>
                </c:pt>
                <c:pt idx="5756">
                  <c:v>948.0</c:v>
                </c:pt>
                <c:pt idx="5757">
                  <c:v>948.0</c:v>
                </c:pt>
                <c:pt idx="5758">
                  <c:v>949.0</c:v>
                </c:pt>
                <c:pt idx="5759">
                  <c:v>949.0</c:v>
                </c:pt>
                <c:pt idx="5760">
                  <c:v>949.0</c:v>
                </c:pt>
                <c:pt idx="5761">
                  <c:v>949.0</c:v>
                </c:pt>
                <c:pt idx="5762">
                  <c:v>950.0</c:v>
                </c:pt>
                <c:pt idx="5763">
                  <c:v>950.0</c:v>
                </c:pt>
                <c:pt idx="5764">
                  <c:v>951.0</c:v>
                </c:pt>
                <c:pt idx="5765">
                  <c:v>951.0</c:v>
                </c:pt>
                <c:pt idx="5766">
                  <c:v>951.0</c:v>
                </c:pt>
                <c:pt idx="5767">
                  <c:v>951.0</c:v>
                </c:pt>
                <c:pt idx="5768">
                  <c:v>951.0</c:v>
                </c:pt>
                <c:pt idx="5769">
                  <c:v>951.0</c:v>
                </c:pt>
                <c:pt idx="5770">
                  <c:v>951.0</c:v>
                </c:pt>
                <c:pt idx="5771">
                  <c:v>951.0</c:v>
                </c:pt>
                <c:pt idx="5772">
                  <c:v>951.0</c:v>
                </c:pt>
                <c:pt idx="5773">
                  <c:v>952.0</c:v>
                </c:pt>
                <c:pt idx="5774">
                  <c:v>953.0</c:v>
                </c:pt>
                <c:pt idx="5775">
                  <c:v>953.0</c:v>
                </c:pt>
                <c:pt idx="5776">
                  <c:v>953.0</c:v>
                </c:pt>
                <c:pt idx="5777">
                  <c:v>953.0</c:v>
                </c:pt>
                <c:pt idx="5778">
                  <c:v>953.0</c:v>
                </c:pt>
                <c:pt idx="5779">
                  <c:v>953.0</c:v>
                </c:pt>
                <c:pt idx="5780">
                  <c:v>953.0</c:v>
                </c:pt>
                <c:pt idx="5781">
                  <c:v>953.0</c:v>
                </c:pt>
                <c:pt idx="5782">
                  <c:v>953.0</c:v>
                </c:pt>
                <c:pt idx="5783">
                  <c:v>953.0</c:v>
                </c:pt>
                <c:pt idx="5784">
                  <c:v>953.0</c:v>
                </c:pt>
                <c:pt idx="5785">
                  <c:v>953.0</c:v>
                </c:pt>
                <c:pt idx="5786">
                  <c:v>953.0</c:v>
                </c:pt>
                <c:pt idx="5787">
                  <c:v>953.0</c:v>
                </c:pt>
                <c:pt idx="5788">
                  <c:v>953.0</c:v>
                </c:pt>
                <c:pt idx="5789">
                  <c:v>953.0</c:v>
                </c:pt>
                <c:pt idx="5790">
                  <c:v>954.0</c:v>
                </c:pt>
                <c:pt idx="5791">
                  <c:v>954.0</c:v>
                </c:pt>
                <c:pt idx="5792">
                  <c:v>954.0</c:v>
                </c:pt>
                <c:pt idx="5793">
                  <c:v>955.0</c:v>
                </c:pt>
                <c:pt idx="5794">
                  <c:v>955.0</c:v>
                </c:pt>
                <c:pt idx="5795">
                  <c:v>955.0</c:v>
                </c:pt>
                <c:pt idx="5796">
                  <c:v>955.0</c:v>
                </c:pt>
                <c:pt idx="5797">
                  <c:v>956.0</c:v>
                </c:pt>
                <c:pt idx="5798">
                  <c:v>957.0</c:v>
                </c:pt>
                <c:pt idx="5799">
                  <c:v>957.0</c:v>
                </c:pt>
                <c:pt idx="5800">
                  <c:v>957.0</c:v>
                </c:pt>
                <c:pt idx="5801">
                  <c:v>957.0</c:v>
                </c:pt>
                <c:pt idx="5802">
                  <c:v>957.0</c:v>
                </c:pt>
                <c:pt idx="5803">
                  <c:v>958.0</c:v>
                </c:pt>
                <c:pt idx="5804">
                  <c:v>958.0</c:v>
                </c:pt>
                <c:pt idx="5805">
                  <c:v>959.0</c:v>
                </c:pt>
                <c:pt idx="5806">
                  <c:v>959.0</c:v>
                </c:pt>
                <c:pt idx="5807">
                  <c:v>959.0</c:v>
                </c:pt>
                <c:pt idx="5808">
                  <c:v>959.0</c:v>
                </c:pt>
                <c:pt idx="5809">
                  <c:v>959.0</c:v>
                </c:pt>
                <c:pt idx="5810">
                  <c:v>960.0</c:v>
                </c:pt>
                <c:pt idx="5811">
                  <c:v>960.0</c:v>
                </c:pt>
                <c:pt idx="5812">
                  <c:v>960.0</c:v>
                </c:pt>
                <c:pt idx="5813">
                  <c:v>960.0</c:v>
                </c:pt>
                <c:pt idx="5814">
                  <c:v>960.0</c:v>
                </c:pt>
                <c:pt idx="5815">
                  <c:v>960.0</c:v>
                </c:pt>
                <c:pt idx="5816">
                  <c:v>960.0</c:v>
                </c:pt>
                <c:pt idx="5817">
                  <c:v>960.0</c:v>
                </c:pt>
                <c:pt idx="5818">
                  <c:v>960.0</c:v>
                </c:pt>
                <c:pt idx="5819">
                  <c:v>960.0</c:v>
                </c:pt>
                <c:pt idx="5820">
                  <c:v>960.0</c:v>
                </c:pt>
                <c:pt idx="5821">
                  <c:v>960.0</c:v>
                </c:pt>
                <c:pt idx="5822">
                  <c:v>960.0</c:v>
                </c:pt>
                <c:pt idx="5823">
                  <c:v>960.0</c:v>
                </c:pt>
                <c:pt idx="5824">
                  <c:v>960.0</c:v>
                </c:pt>
                <c:pt idx="5825">
                  <c:v>960.0</c:v>
                </c:pt>
                <c:pt idx="5826">
                  <c:v>960.0</c:v>
                </c:pt>
                <c:pt idx="5827">
                  <c:v>960.0</c:v>
                </c:pt>
                <c:pt idx="5828">
                  <c:v>960.0</c:v>
                </c:pt>
                <c:pt idx="5829">
                  <c:v>960.0</c:v>
                </c:pt>
                <c:pt idx="5830">
                  <c:v>960.0</c:v>
                </c:pt>
                <c:pt idx="5831">
                  <c:v>960.0</c:v>
                </c:pt>
                <c:pt idx="5832">
                  <c:v>960.0</c:v>
                </c:pt>
                <c:pt idx="5833">
                  <c:v>960.0</c:v>
                </c:pt>
                <c:pt idx="5834">
                  <c:v>960.0</c:v>
                </c:pt>
                <c:pt idx="5835">
                  <c:v>960.0</c:v>
                </c:pt>
                <c:pt idx="5836">
                  <c:v>960.0</c:v>
                </c:pt>
                <c:pt idx="5837">
                  <c:v>960.0</c:v>
                </c:pt>
                <c:pt idx="5838">
                  <c:v>960.0</c:v>
                </c:pt>
                <c:pt idx="5839">
                  <c:v>960.0</c:v>
                </c:pt>
                <c:pt idx="5840">
                  <c:v>960.0</c:v>
                </c:pt>
                <c:pt idx="5841">
                  <c:v>960.0</c:v>
                </c:pt>
                <c:pt idx="5842">
                  <c:v>961.0</c:v>
                </c:pt>
                <c:pt idx="5843">
                  <c:v>962.0</c:v>
                </c:pt>
                <c:pt idx="5844">
                  <c:v>962.0</c:v>
                </c:pt>
                <c:pt idx="5845">
                  <c:v>962.0</c:v>
                </c:pt>
                <c:pt idx="5846">
                  <c:v>963.0</c:v>
                </c:pt>
                <c:pt idx="5847">
                  <c:v>963.0</c:v>
                </c:pt>
                <c:pt idx="5848">
                  <c:v>963.0</c:v>
                </c:pt>
                <c:pt idx="5849">
                  <c:v>964.0</c:v>
                </c:pt>
                <c:pt idx="5850">
                  <c:v>964.0</c:v>
                </c:pt>
                <c:pt idx="5851">
                  <c:v>965.0</c:v>
                </c:pt>
                <c:pt idx="5852">
                  <c:v>966.0</c:v>
                </c:pt>
                <c:pt idx="5853">
                  <c:v>966.0</c:v>
                </c:pt>
                <c:pt idx="5854">
                  <c:v>967.0</c:v>
                </c:pt>
                <c:pt idx="5855">
                  <c:v>967.0</c:v>
                </c:pt>
                <c:pt idx="5856">
                  <c:v>967.0</c:v>
                </c:pt>
                <c:pt idx="5857">
                  <c:v>967.0</c:v>
                </c:pt>
                <c:pt idx="5858">
                  <c:v>967.0</c:v>
                </c:pt>
                <c:pt idx="5859">
                  <c:v>967.0</c:v>
                </c:pt>
                <c:pt idx="5860">
                  <c:v>967.0</c:v>
                </c:pt>
                <c:pt idx="5861">
                  <c:v>967.0</c:v>
                </c:pt>
                <c:pt idx="5862">
                  <c:v>968.0</c:v>
                </c:pt>
                <c:pt idx="5863">
                  <c:v>968.0</c:v>
                </c:pt>
                <c:pt idx="5864">
                  <c:v>968.0</c:v>
                </c:pt>
                <c:pt idx="5865">
                  <c:v>968.0</c:v>
                </c:pt>
                <c:pt idx="5866">
                  <c:v>968.0</c:v>
                </c:pt>
                <c:pt idx="5867">
                  <c:v>968.0</c:v>
                </c:pt>
                <c:pt idx="5868">
                  <c:v>968.0</c:v>
                </c:pt>
                <c:pt idx="5869">
                  <c:v>968.0</c:v>
                </c:pt>
                <c:pt idx="5870">
                  <c:v>968.0</c:v>
                </c:pt>
                <c:pt idx="5871">
                  <c:v>968.0</c:v>
                </c:pt>
                <c:pt idx="5872">
                  <c:v>968.0</c:v>
                </c:pt>
                <c:pt idx="5873">
                  <c:v>968.0</c:v>
                </c:pt>
                <c:pt idx="5874">
                  <c:v>968.0</c:v>
                </c:pt>
                <c:pt idx="5875">
                  <c:v>968.0</c:v>
                </c:pt>
                <c:pt idx="5876">
                  <c:v>968.0</c:v>
                </c:pt>
                <c:pt idx="5877">
                  <c:v>968.0</c:v>
                </c:pt>
                <c:pt idx="5878">
                  <c:v>968.0</c:v>
                </c:pt>
                <c:pt idx="5879">
                  <c:v>968.0</c:v>
                </c:pt>
                <c:pt idx="5880">
                  <c:v>968.0</c:v>
                </c:pt>
                <c:pt idx="5881">
                  <c:v>968.0</c:v>
                </c:pt>
                <c:pt idx="5882">
                  <c:v>968.0</c:v>
                </c:pt>
                <c:pt idx="5883">
                  <c:v>968.0</c:v>
                </c:pt>
                <c:pt idx="5884">
                  <c:v>968.0</c:v>
                </c:pt>
                <c:pt idx="5885">
                  <c:v>968.0</c:v>
                </c:pt>
                <c:pt idx="5886">
                  <c:v>968.0</c:v>
                </c:pt>
                <c:pt idx="5887">
                  <c:v>969.0</c:v>
                </c:pt>
                <c:pt idx="5888">
                  <c:v>969.0</c:v>
                </c:pt>
                <c:pt idx="5889">
                  <c:v>969.0</c:v>
                </c:pt>
                <c:pt idx="5890">
                  <c:v>969.0</c:v>
                </c:pt>
                <c:pt idx="5891">
                  <c:v>969.0</c:v>
                </c:pt>
                <c:pt idx="5892">
                  <c:v>969.0</c:v>
                </c:pt>
                <c:pt idx="5893">
                  <c:v>969.0</c:v>
                </c:pt>
                <c:pt idx="5894">
                  <c:v>969.0</c:v>
                </c:pt>
                <c:pt idx="5895">
                  <c:v>969.0</c:v>
                </c:pt>
                <c:pt idx="5896">
                  <c:v>969.0</c:v>
                </c:pt>
                <c:pt idx="5897">
                  <c:v>969.0</c:v>
                </c:pt>
                <c:pt idx="5898">
                  <c:v>969.0</c:v>
                </c:pt>
                <c:pt idx="5899">
                  <c:v>969.0</c:v>
                </c:pt>
                <c:pt idx="5900">
                  <c:v>969.0</c:v>
                </c:pt>
                <c:pt idx="5901">
                  <c:v>969.0</c:v>
                </c:pt>
                <c:pt idx="5902">
                  <c:v>969.0</c:v>
                </c:pt>
                <c:pt idx="5903">
                  <c:v>969.0</c:v>
                </c:pt>
                <c:pt idx="5904">
                  <c:v>969.0</c:v>
                </c:pt>
                <c:pt idx="5905">
                  <c:v>969.0</c:v>
                </c:pt>
                <c:pt idx="5906">
                  <c:v>969.0</c:v>
                </c:pt>
                <c:pt idx="5907">
                  <c:v>969.0</c:v>
                </c:pt>
                <c:pt idx="5908">
                  <c:v>969.0</c:v>
                </c:pt>
                <c:pt idx="5909">
                  <c:v>969.0</c:v>
                </c:pt>
                <c:pt idx="5910">
                  <c:v>969.0</c:v>
                </c:pt>
                <c:pt idx="5911">
                  <c:v>969.0</c:v>
                </c:pt>
                <c:pt idx="5912">
                  <c:v>969.0</c:v>
                </c:pt>
                <c:pt idx="5913">
                  <c:v>969.0</c:v>
                </c:pt>
                <c:pt idx="5914">
                  <c:v>969.0</c:v>
                </c:pt>
                <c:pt idx="5915">
                  <c:v>969.0</c:v>
                </c:pt>
                <c:pt idx="5916">
                  <c:v>969.0</c:v>
                </c:pt>
                <c:pt idx="5917">
                  <c:v>969.0</c:v>
                </c:pt>
                <c:pt idx="5918">
                  <c:v>969.0</c:v>
                </c:pt>
                <c:pt idx="5919">
                  <c:v>969.0</c:v>
                </c:pt>
                <c:pt idx="5920">
                  <c:v>970.0</c:v>
                </c:pt>
                <c:pt idx="5921">
                  <c:v>971.0</c:v>
                </c:pt>
                <c:pt idx="5922">
                  <c:v>971.0</c:v>
                </c:pt>
                <c:pt idx="5923">
                  <c:v>972.0</c:v>
                </c:pt>
                <c:pt idx="5924">
                  <c:v>972.0</c:v>
                </c:pt>
                <c:pt idx="5925">
                  <c:v>973.0</c:v>
                </c:pt>
                <c:pt idx="5926">
                  <c:v>974.0</c:v>
                </c:pt>
                <c:pt idx="5927">
                  <c:v>975.0</c:v>
                </c:pt>
                <c:pt idx="5928">
                  <c:v>976.0</c:v>
                </c:pt>
                <c:pt idx="5929">
                  <c:v>976.0</c:v>
                </c:pt>
                <c:pt idx="5930">
                  <c:v>976.0</c:v>
                </c:pt>
                <c:pt idx="5931">
                  <c:v>977.0</c:v>
                </c:pt>
                <c:pt idx="5932">
                  <c:v>978.0</c:v>
                </c:pt>
                <c:pt idx="5933">
                  <c:v>979.0</c:v>
                </c:pt>
                <c:pt idx="5934">
                  <c:v>979.0</c:v>
                </c:pt>
                <c:pt idx="5935">
                  <c:v>979.0</c:v>
                </c:pt>
                <c:pt idx="5936">
                  <c:v>979.0</c:v>
                </c:pt>
                <c:pt idx="5937">
                  <c:v>979.0</c:v>
                </c:pt>
                <c:pt idx="5938">
                  <c:v>979.0</c:v>
                </c:pt>
                <c:pt idx="5939">
                  <c:v>979.0</c:v>
                </c:pt>
                <c:pt idx="5940">
                  <c:v>980.0</c:v>
                </c:pt>
                <c:pt idx="5941">
                  <c:v>981.0</c:v>
                </c:pt>
                <c:pt idx="5942">
                  <c:v>981.0</c:v>
                </c:pt>
                <c:pt idx="5943">
                  <c:v>982.0</c:v>
                </c:pt>
                <c:pt idx="5944">
                  <c:v>983.0</c:v>
                </c:pt>
                <c:pt idx="5945">
                  <c:v>983.0</c:v>
                </c:pt>
                <c:pt idx="5946">
                  <c:v>983.0</c:v>
                </c:pt>
                <c:pt idx="5947">
                  <c:v>984.0</c:v>
                </c:pt>
                <c:pt idx="5948">
                  <c:v>985.0</c:v>
                </c:pt>
                <c:pt idx="5949">
                  <c:v>985.0</c:v>
                </c:pt>
                <c:pt idx="5950">
                  <c:v>985.0</c:v>
                </c:pt>
                <c:pt idx="5951">
                  <c:v>985.0</c:v>
                </c:pt>
                <c:pt idx="5952">
                  <c:v>985.0</c:v>
                </c:pt>
                <c:pt idx="5953">
                  <c:v>985.0</c:v>
                </c:pt>
                <c:pt idx="5954">
                  <c:v>985.0</c:v>
                </c:pt>
                <c:pt idx="5955">
                  <c:v>985.0</c:v>
                </c:pt>
                <c:pt idx="5956">
                  <c:v>985.0</c:v>
                </c:pt>
                <c:pt idx="5957">
                  <c:v>985.0</c:v>
                </c:pt>
                <c:pt idx="5958">
                  <c:v>985.0</c:v>
                </c:pt>
                <c:pt idx="5959">
                  <c:v>986.0</c:v>
                </c:pt>
                <c:pt idx="5960">
                  <c:v>986.0</c:v>
                </c:pt>
                <c:pt idx="5961">
                  <c:v>986.0</c:v>
                </c:pt>
                <c:pt idx="5962">
                  <c:v>986.0</c:v>
                </c:pt>
                <c:pt idx="5963">
                  <c:v>986.0</c:v>
                </c:pt>
                <c:pt idx="5964">
                  <c:v>986.0</c:v>
                </c:pt>
                <c:pt idx="5965">
                  <c:v>986.0</c:v>
                </c:pt>
                <c:pt idx="5966">
                  <c:v>986.0</c:v>
                </c:pt>
                <c:pt idx="5967">
                  <c:v>986.0</c:v>
                </c:pt>
                <c:pt idx="5968">
                  <c:v>986.0</c:v>
                </c:pt>
                <c:pt idx="5969">
                  <c:v>986.0</c:v>
                </c:pt>
                <c:pt idx="5970">
                  <c:v>986.0</c:v>
                </c:pt>
                <c:pt idx="5971">
                  <c:v>986.0</c:v>
                </c:pt>
                <c:pt idx="5972">
                  <c:v>986.0</c:v>
                </c:pt>
                <c:pt idx="5973">
                  <c:v>986.0</c:v>
                </c:pt>
                <c:pt idx="5974">
                  <c:v>986.0</c:v>
                </c:pt>
                <c:pt idx="5975">
                  <c:v>986.0</c:v>
                </c:pt>
                <c:pt idx="5976">
                  <c:v>986.0</c:v>
                </c:pt>
                <c:pt idx="5977">
                  <c:v>986.0</c:v>
                </c:pt>
                <c:pt idx="5978">
                  <c:v>986.0</c:v>
                </c:pt>
                <c:pt idx="5979">
                  <c:v>986.0</c:v>
                </c:pt>
                <c:pt idx="5980">
                  <c:v>986.0</c:v>
                </c:pt>
                <c:pt idx="5981">
                  <c:v>986.0</c:v>
                </c:pt>
                <c:pt idx="5982">
                  <c:v>987.0</c:v>
                </c:pt>
                <c:pt idx="5983">
                  <c:v>987.0</c:v>
                </c:pt>
                <c:pt idx="5984">
                  <c:v>987.0</c:v>
                </c:pt>
                <c:pt idx="5985">
                  <c:v>988.0</c:v>
                </c:pt>
                <c:pt idx="5986">
                  <c:v>988.0</c:v>
                </c:pt>
                <c:pt idx="5987">
                  <c:v>988.0</c:v>
                </c:pt>
                <c:pt idx="5988">
                  <c:v>988.0</c:v>
                </c:pt>
                <c:pt idx="5989">
                  <c:v>988.0</c:v>
                </c:pt>
                <c:pt idx="5990">
                  <c:v>988.0</c:v>
                </c:pt>
                <c:pt idx="5991">
                  <c:v>988.0</c:v>
                </c:pt>
                <c:pt idx="5992">
                  <c:v>988.0</c:v>
                </c:pt>
                <c:pt idx="5993">
                  <c:v>988.0</c:v>
                </c:pt>
                <c:pt idx="5994">
                  <c:v>988.0</c:v>
                </c:pt>
                <c:pt idx="5995">
                  <c:v>989.0</c:v>
                </c:pt>
                <c:pt idx="5996">
                  <c:v>989.0</c:v>
                </c:pt>
                <c:pt idx="5997">
                  <c:v>989.0</c:v>
                </c:pt>
                <c:pt idx="5998">
                  <c:v>989.0</c:v>
                </c:pt>
                <c:pt idx="5999">
                  <c:v>989.0</c:v>
                </c:pt>
                <c:pt idx="6000">
                  <c:v>989.0</c:v>
                </c:pt>
                <c:pt idx="6001">
                  <c:v>990.0</c:v>
                </c:pt>
                <c:pt idx="6002">
                  <c:v>990.0</c:v>
                </c:pt>
                <c:pt idx="6003">
                  <c:v>990.0</c:v>
                </c:pt>
                <c:pt idx="6004">
                  <c:v>990.0</c:v>
                </c:pt>
                <c:pt idx="6005">
                  <c:v>990.0</c:v>
                </c:pt>
                <c:pt idx="6006">
                  <c:v>990.0</c:v>
                </c:pt>
                <c:pt idx="6007">
                  <c:v>990.0</c:v>
                </c:pt>
                <c:pt idx="6008">
                  <c:v>990.0</c:v>
                </c:pt>
                <c:pt idx="6009">
                  <c:v>990.0</c:v>
                </c:pt>
                <c:pt idx="6010">
                  <c:v>990.0</c:v>
                </c:pt>
                <c:pt idx="6011">
                  <c:v>990.0</c:v>
                </c:pt>
                <c:pt idx="6012">
                  <c:v>990.0</c:v>
                </c:pt>
                <c:pt idx="6013">
                  <c:v>990.0</c:v>
                </c:pt>
                <c:pt idx="6014">
                  <c:v>990.0</c:v>
                </c:pt>
                <c:pt idx="6015">
                  <c:v>990.0</c:v>
                </c:pt>
                <c:pt idx="6016">
                  <c:v>990.0</c:v>
                </c:pt>
                <c:pt idx="6017">
                  <c:v>990.0</c:v>
                </c:pt>
                <c:pt idx="6018">
                  <c:v>990.0</c:v>
                </c:pt>
                <c:pt idx="6019">
                  <c:v>990.0</c:v>
                </c:pt>
                <c:pt idx="6020">
                  <c:v>990.0</c:v>
                </c:pt>
                <c:pt idx="6021">
                  <c:v>990.0</c:v>
                </c:pt>
                <c:pt idx="6022">
                  <c:v>990.0</c:v>
                </c:pt>
                <c:pt idx="6023">
                  <c:v>990.0</c:v>
                </c:pt>
                <c:pt idx="6024">
                  <c:v>990.0</c:v>
                </c:pt>
                <c:pt idx="6025">
                  <c:v>991.0</c:v>
                </c:pt>
                <c:pt idx="6026">
                  <c:v>991.0</c:v>
                </c:pt>
                <c:pt idx="6027">
                  <c:v>992.0</c:v>
                </c:pt>
                <c:pt idx="6028">
                  <c:v>992.0</c:v>
                </c:pt>
                <c:pt idx="6029">
                  <c:v>992.0</c:v>
                </c:pt>
                <c:pt idx="6030">
                  <c:v>993.0</c:v>
                </c:pt>
                <c:pt idx="6031">
                  <c:v>993.0</c:v>
                </c:pt>
                <c:pt idx="6032">
                  <c:v>994.0</c:v>
                </c:pt>
                <c:pt idx="6033">
                  <c:v>994.0</c:v>
                </c:pt>
                <c:pt idx="6034">
                  <c:v>994.0</c:v>
                </c:pt>
                <c:pt idx="6035">
                  <c:v>994.0</c:v>
                </c:pt>
                <c:pt idx="6036">
                  <c:v>994.0</c:v>
                </c:pt>
                <c:pt idx="6037">
                  <c:v>994.0</c:v>
                </c:pt>
                <c:pt idx="6038">
                  <c:v>994.0</c:v>
                </c:pt>
                <c:pt idx="6039">
                  <c:v>994.0</c:v>
                </c:pt>
                <c:pt idx="6040">
                  <c:v>994.0</c:v>
                </c:pt>
                <c:pt idx="6041">
                  <c:v>994.0</c:v>
                </c:pt>
                <c:pt idx="6042">
                  <c:v>994.0</c:v>
                </c:pt>
                <c:pt idx="6043">
                  <c:v>994.0</c:v>
                </c:pt>
                <c:pt idx="6044">
                  <c:v>994.0</c:v>
                </c:pt>
                <c:pt idx="6045">
                  <c:v>994.0</c:v>
                </c:pt>
                <c:pt idx="6046">
                  <c:v>994.0</c:v>
                </c:pt>
                <c:pt idx="6047">
                  <c:v>994.0</c:v>
                </c:pt>
                <c:pt idx="6048">
                  <c:v>994.0</c:v>
                </c:pt>
                <c:pt idx="6049">
                  <c:v>994.0</c:v>
                </c:pt>
                <c:pt idx="6050">
                  <c:v>994.0</c:v>
                </c:pt>
                <c:pt idx="6051">
                  <c:v>995.0</c:v>
                </c:pt>
                <c:pt idx="6052">
                  <c:v>995.0</c:v>
                </c:pt>
                <c:pt idx="6053">
                  <c:v>996.0</c:v>
                </c:pt>
                <c:pt idx="6054">
                  <c:v>996.0</c:v>
                </c:pt>
                <c:pt idx="6055">
                  <c:v>996.0</c:v>
                </c:pt>
                <c:pt idx="6056">
                  <c:v>996.0</c:v>
                </c:pt>
                <c:pt idx="6057">
                  <c:v>996.0</c:v>
                </c:pt>
                <c:pt idx="6058">
                  <c:v>996.0</c:v>
                </c:pt>
                <c:pt idx="6059">
                  <c:v>996.0</c:v>
                </c:pt>
                <c:pt idx="6060">
                  <c:v>996.0</c:v>
                </c:pt>
                <c:pt idx="6061">
                  <c:v>996.0</c:v>
                </c:pt>
                <c:pt idx="6062">
                  <c:v>996.0</c:v>
                </c:pt>
                <c:pt idx="6063">
                  <c:v>996.0</c:v>
                </c:pt>
                <c:pt idx="6064">
                  <c:v>996.0</c:v>
                </c:pt>
                <c:pt idx="6065">
                  <c:v>996.0</c:v>
                </c:pt>
                <c:pt idx="6066">
                  <c:v>996.0</c:v>
                </c:pt>
                <c:pt idx="6067">
                  <c:v>996.0</c:v>
                </c:pt>
                <c:pt idx="6068">
                  <c:v>996.0</c:v>
                </c:pt>
                <c:pt idx="6069">
                  <c:v>996.0</c:v>
                </c:pt>
                <c:pt idx="6070">
                  <c:v>996.0</c:v>
                </c:pt>
                <c:pt idx="6071">
                  <c:v>996.0</c:v>
                </c:pt>
                <c:pt idx="6072">
                  <c:v>996.0</c:v>
                </c:pt>
                <c:pt idx="6073">
                  <c:v>996.0</c:v>
                </c:pt>
                <c:pt idx="6074">
                  <c:v>996.0</c:v>
                </c:pt>
                <c:pt idx="6075">
                  <c:v>996.0</c:v>
                </c:pt>
                <c:pt idx="6076">
                  <c:v>996.0</c:v>
                </c:pt>
                <c:pt idx="6077">
                  <c:v>996.0</c:v>
                </c:pt>
                <c:pt idx="6078">
                  <c:v>996.0</c:v>
                </c:pt>
                <c:pt idx="6079">
                  <c:v>996.0</c:v>
                </c:pt>
                <c:pt idx="6080">
                  <c:v>996.0</c:v>
                </c:pt>
                <c:pt idx="6081">
                  <c:v>996.0</c:v>
                </c:pt>
                <c:pt idx="6082">
                  <c:v>997.0</c:v>
                </c:pt>
                <c:pt idx="6083">
                  <c:v>997.0</c:v>
                </c:pt>
                <c:pt idx="6084">
                  <c:v>997.0</c:v>
                </c:pt>
                <c:pt idx="6085">
                  <c:v>997.0</c:v>
                </c:pt>
                <c:pt idx="6086">
                  <c:v>998.0</c:v>
                </c:pt>
                <c:pt idx="6087">
                  <c:v>999.0</c:v>
                </c:pt>
                <c:pt idx="6088">
                  <c:v>999.0</c:v>
                </c:pt>
                <c:pt idx="6089">
                  <c:v>999.0</c:v>
                </c:pt>
                <c:pt idx="6090">
                  <c:v>999.0</c:v>
                </c:pt>
                <c:pt idx="6091">
                  <c:v>999.0</c:v>
                </c:pt>
                <c:pt idx="6092">
                  <c:v>999.0</c:v>
                </c:pt>
                <c:pt idx="6093">
                  <c:v>999.0</c:v>
                </c:pt>
                <c:pt idx="6094">
                  <c:v>999.0</c:v>
                </c:pt>
                <c:pt idx="6095">
                  <c:v>999.0</c:v>
                </c:pt>
                <c:pt idx="6096">
                  <c:v>1000.0</c:v>
                </c:pt>
                <c:pt idx="6097">
                  <c:v>1001.0</c:v>
                </c:pt>
                <c:pt idx="6098">
                  <c:v>1001.0</c:v>
                </c:pt>
                <c:pt idx="6099">
                  <c:v>1001.0</c:v>
                </c:pt>
                <c:pt idx="6100">
                  <c:v>1001.0</c:v>
                </c:pt>
                <c:pt idx="6101">
                  <c:v>1001.0</c:v>
                </c:pt>
                <c:pt idx="6102">
                  <c:v>1001.0</c:v>
                </c:pt>
                <c:pt idx="6103">
                  <c:v>1001.0</c:v>
                </c:pt>
                <c:pt idx="6104">
                  <c:v>1001.0</c:v>
                </c:pt>
                <c:pt idx="6105">
                  <c:v>1001.0</c:v>
                </c:pt>
                <c:pt idx="6106">
                  <c:v>1001.0</c:v>
                </c:pt>
                <c:pt idx="6107">
                  <c:v>1001.0</c:v>
                </c:pt>
                <c:pt idx="6108">
                  <c:v>1001.0</c:v>
                </c:pt>
                <c:pt idx="6109">
                  <c:v>1001.0</c:v>
                </c:pt>
                <c:pt idx="6110">
                  <c:v>1001.0</c:v>
                </c:pt>
                <c:pt idx="6111">
                  <c:v>1001.0</c:v>
                </c:pt>
                <c:pt idx="6112">
                  <c:v>1001.0</c:v>
                </c:pt>
                <c:pt idx="6113">
                  <c:v>1001.0</c:v>
                </c:pt>
                <c:pt idx="6114">
                  <c:v>1001.0</c:v>
                </c:pt>
                <c:pt idx="6115">
                  <c:v>1001.0</c:v>
                </c:pt>
                <c:pt idx="6116">
                  <c:v>1001.0</c:v>
                </c:pt>
                <c:pt idx="6117">
                  <c:v>1001.0</c:v>
                </c:pt>
                <c:pt idx="6118">
                  <c:v>1001.0</c:v>
                </c:pt>
                <c:pt idx="6119">
                  <c:v>1001.0</c:v>
                </c:pt>
                <c:pt idx="6120">
                  <c:v>1001.0</c:v>
                </c:pt>
                <c:pt idx="6121">
                  <c:v>1001.0</c:v>
                </c:pt>
                <c:pt idx="6122">
                  <c:v>1001.0</c:v>
                </c:pt>
                <c:pt idx="6123">
                  <c:v>1001.0</c:v>
                </c:pt>
                <c:pt idx="6124">
                  <c:v>1002.0</c:v>
                </c:pt>
                <c:pt idx="6125">
                  <c:v>1002.0</c:v>
                </c:pt>
                <c:pt idx="6126">
                  <c:v>1002.0</c:v>
                </c:pt>
                <c:pt idx="6127">
                  <c:v>1003.0</c:v>
                </c:pt>
                <c:pt idx="6128">
                  <c:v>1004.0</c:v>
                </c:pt>
                <c:pt idx="6129">
                  <c:v>1005.0</c:v>
                </c:pt>
                <c:pt idx="6130">
                  <c:v>1005.0</c:v>
                </c:pt>
                <c:pt idx="6131">
                  <c:v>1005.0</c:v>
                </c:pt>
                <c:pt idx="6132">
                  <c:v>1005.0</c:v>
                </c:pt>
                <c:pt idx="6133">
                  <c:v>1005.0</c:v>
                </c:pt>
                <c:pt idx="6134">
                  <c:v>1005.0</c:v>
                </c:pt>
                <c:pt idx="6135">
                  <c:v>1005.0</c:v>
                </c:pt>
                <c:pt idx="6136">
                  <c:v>1005.0</c:v>
                </c:pt>
                <c:pt idx="6137">
                  <c:v>1005.0</c:v>
                </c:pt>
                <c:pt idx="6138">
                  <c:v>1005.0</c:v>
                </c:pt>
                <c:pt idx="6139">
                  <c:v>1005.0</c:v>
                </c:pt>
                <c:pt idx="6140">
                  <c:v>1005.0</c:v>
                </c:pt>
                <c:pt idx="6141">
                  <c:v>1005.0</c:v>
                </c:pt>
                <c:pt idx="6142">
                  <c:v>1005.0</c:v>
                </c:pt>
                <c:pt idx="6143">
                  <c:v>1005.0</c:v>
                </c:pt>
                <c:pt idx="6144">
                  <c:v>1005.0</c:v>
                </c:pt>
                <c:pt idx="6145">
                  <c:v>1005.0</c:v>
                </c:pt>
                <c:pt idx="6146">
                  <c:v>1005.0</c:v>
                </c:pt>
                <c:pt idx="6147">
                  <c:v>1005.0</c:v>
                </c:pt>
                <c:pt idx="6148">
                  <c:v>1005.0</c:v>
                </c:pt>
                <c:pt idx="6149">
                  <c:v>1005.0</c:v>
                </c:pt>
                <c:pt idx="6150">
                  <c:v>1005.0</c:v>
                </c:pt>
                <c:pt idx="6151">
                  <c:v>1005.0</c:v>
                </c:pt>
                <c:pt idx="6152">
                  <c:v>1005.0</c:v>
                </c:pt>
                <c:pt idx="6153">
                  <c:v>1005.0</c:v>
                </c:pt>
                <c:pt idx="6154">
                  <c:v>1005.0</c:v>
                </c:pt>
                <c:pt idx="6155">
                  <c:v>1005.0</c:v>
                </c:pt>
                <c:pt idx="6156">
                  <c:v>1005.0</c:v>
                </c:pt>
                <c:pt idx="6157">
                  <c:v>1005.0</c:v>
                </c:pt>
                <c:pt idx="6158">
                  <c:v>1005.0</c:v>
                </c:pt>
                <c:pt idx="6159">
                  <c:v>1005.0</c:v>
                </c:pt>
                <c:pt idx="6160">
                  <c:v>1005.0</c:v>
                </c:pt>
                <c:pt idx="6161">
                  <c:v>1005.0</c:v>
                </c:pt>
                <c:pt idx="6162">
                  <c:v>1005.0</c:v>
                </c:pt>
                <c:pt idx="6163">
                  <c:v>1005.0</c:v>
                </c:pt>
                <c:pt idx="6164">
                  <c:v>1005.0</c:v>
                </c:pt>
                <c:pt idx="6165">
                  <c:v>1005.0</c:v>
                </c:pt>
                <c:pt idx="6166">
                  <c:v>1005.0</c:v>
                </c:pt>
                <c:pt idx="6167">
                  <c:v>1005.0</c:v>
                </c:pt>
                <c:pt idx="6168">
                  <c:v>1005.0</c:v>
                </c:pt>
                <c:pt idx="6169">
                  <c:v>1005.0</c:v>
                </c:pt>
                <c:pt idx="6170">
                  <c:v>1005.0</c:v>
                </c:pt>
                <c:pt idx="6171">
                  <c:v>1005.0</c:v>
                </c:pt>
                <c:pt idx="6172">
                  <c:v>1005.0</c:v>
                </c:pt>
                <c:pt idx="6173">
                  <c:v>1005.0</c:v>
                </c:pt>
                <c:pt idx="6174">
                  <c:v>1005.0</c:v>
                </c:pt>
                <c:pt idx="6175">
                  <c:v>1005.0</c:v>
                </c:pt>
                <c:pt idx="6176">
                  <c:v>1005.0</c:v>
                </c:pt>
                <c:pt idx="6177">
                  <c:v>1005.0</c:v>
                </c:pt>
                <c:pt idx="6178">
                  <c:v>1005.0</c:v>
                </c:pt>
                <c:pt idx="6179">
                  <c:v>1005.0</c:v>
                </c:pt>
                <c:pt idx="6180">
                  <c:v>1005.0</c:v>
                </c:pt>
                <c:pt idx="6181">
                  <c:v>1005.0</c:v>
                </c:pt>
                <c:pt idx="6182">
                  <c:v>1005.0</c:v>
                </c:pt>
                <c:pt idx="6183">
                  <c:v>1005.0</c:v>
                </c:pt>
                <c:pt idx="6184">
                  <c:v>1005.0</c:v>
                </c:pt>
                <c:pt idx="6185">
                  <c:v>1005.0</c:v>
                </c:pt>
                <c:pt idx="6186">
                  <c:v>1005.0</c:v>
                </c:pt>
                <c:pt idx="6187">
                  <c:v>1005.0</c:v>
                </c:pt>
                <c:pt idx="6188">
                  <c:v>1005.0</c:v>
                </c:pt>
                <c:pt idx="6189">
                  <c:v>1005.0</c:v>
                </c:pt>
                <c:pt idx="6190">
                  <c:v>1005.0</c:v>
                </c:pt>
                <c:pt idx="6191">
                  <c:v>1005.0</c:v>
                </c:pt>
                <c:pt idx="6192">
                  <c:v>1005.0</c:v>
                </c:pt>
                <c:pt idx="6193">
                  <c:v>1005.0</c:v>
                </c:pt>
                <c:pt idx="6194">
                  <c:v>1005.0</c:v>
                </c:pt>
                <c:pt idx="6195">
                  <c:v>1005.0</c:v>
                </c:pt>
                <c:pt idx="6196">
                  <c:v>1006.0</c:v>
                </c:pt>
                <c:pt idx="6197">
                  <c:v>1006.0</c:v>
                </c:pt>
                <c:pt idx="6198">
                  <c:v>1006.0</c:v>
                </c:pt>
                <c:pt idx="6199">
                  <c:v>1006.0</c:v>
                </c:pt>
                <c:pt idx="6200">
                  <c:v>1006.0</c:v>
                </c:pt>
                <c:pt idx="6201">
                  <c:v>1007.0</c:v>
                </c:pt>
                <c:pt idx="6202">
                  <c:v>1007.0</c:v>
                </c:pt>
                <c:pt idx="6203">
                  <c:v>1007.0</c:v>
                </c:pt>
                <c:pt idx="6204">
                  <c:v>1007.0</c:v>
                </c:pt>
                <c:pt idx="6205">
                  <c:v>1008.0</c:v>
                </c:pt>
                <c:pt idx="6206">
                  <c:v>1008.0</c:v>
                </c:pt>
                <c:pt idx="6207">
                  <c:v>1008.0</c:v>
                </c:pt>
                <c:pt idx="6208">
                  <c:v>1008.0</c:v>
                </c:pt>
                <c:pt idx="6209">
                  <c:v>1008.0</c:v>
                </c:pt>
                <c:pt idx="6210">
                  <c:v>1009.0</c:v>
                </c:pt>
                <c:pt idx="6211">
                  <c:v>1009.0</c:v>
                </c:pt>
                <c:pt idx="6212">
                  <c:v>1009.0</c:v>
                </c:pt>
                <c:pt idx="6213">
                  <c:v>1009.0</c:v>
                </c:pt>
                <c:pt idx="6214">
                  <c:v>1009.0</c:v>
                </c:pt>
                <c:pt idx="6215">
                  <c:v>1009.0</c:v>
                </c:pt>
                <c:pt idx="6216">
                  <c:v>1009.0</c:v>
                </c:pt>
                <c:pt idx="6217">
                  <c:v>1009.0</c:v>
                </c:pt>
                <c:pt idx="6218">
                  <c:v>1009.0</c:v>
                </c:pt>
                <c:pt idx="6219">
                  <c:v>1009.0</c:v>
                </c:pt>
                <c:pt idx="6220">
                  <c:v>1009.0</c:v>
                </c:pt>
                <c:pt idx="6221">
                  <c:v>1009.0</c:v>
                </c:pt>
                <c:pt idx="6222">
                  <c:v>1010.0</c:v>
                </c:pt>
                <c:pt idx="6223">
                  <c:v>1010.0</c:v>
                </c:pt>
                <c:pt idx="6224">
                  <c:v>1010.0</c:v>
                </c:pt>
                <c:pt idx="6225">
                  <c:v>1010.0</c:v>
                </c:pt>
                <c:pt idx="6226">
                  <c:v>1010.0</c:v>
                </c:pt>
                <c:pt idx="6227">
                  <c:v>1010.0</c:v>
                </c:pt>
                <c:pt idx="6228">
                  <c:v>1010.0</c:v>
                </c:pt>
                <c:pt idx="6229">
                  <c:v>1010.0</c:v>
                </c:pt>
                <c:pt idx="6230">
                  <c:v>1010.0</c:v>
                </c:pt>
                <c:pt idx="6231">
                  <c:v>1010.0</c:v>
                </c:pt>
                <c:pt idx="6232">
                  <c:v>1010.0</c:v>
                </c:pt>
                <c:pt idx="6233">
                  <c:v>1010.0</c:v>
                </c:pt>
                <c:pt idx="6234">
                  <c:v>1010.0</c:v>
                </c:pt>
                <c:pt idx="6235">
                  <c:v>1010.0</c:v>
                </c:pt>
                <c:pt idx="6236">
                  <c:v>1010.0</c:v>
                </c:pt>
                <c:pt idx="6237">
                  <c:v>1010.0</c:v>
                </c:pt>
                <c:pt idx="6238">
                  <c:v>1010.0</c:v>
                </c:pt>
                <c:pt idx="6239">
                  <c:v>1010.0</c:v>
                </c:pt>
                <c:pt idx="6240">
                  <c:v>1010.0</c:v>
                </c:pt>
                <c:pt idx="6241">
                  <c:v>1010.0</c:v>
                </c:pt>
                <c:pt idx="6242">
                  <c:v>1010.0</c:v>
                </c:pt>
                <c:pt idx="6243">
                  <c:v>1010.0</c:v>
                </c:pt>
                <c:pt idx="6244">
                  <c:v>1010.0</c:v>
                </c:pt>
                <c:pt idx="6245">
                  <c:v>1010.0</c:v>
                </c:pt>
                <c:pt idx="6246">
                  <c:v>1010.0</c:v>
                </c:pt>
                <c:pt idx="6247">
                  <c:v>1010.0</c:v>
                </c:pt>
                <c:pt idx="6248">
                  <c:v>1010.0</c:v>
                </c:pt>
                <c:pt idx="6249">
                  <c:v>1011.0</c:v>
                </c:pt>
                <c:pt idx="6250">
                  <c:v>1011.0</c:v>
                </c:pt>
                <c:pt idx="6251">
                  <c:v>1011.0</c:v>
                </c:pt>
                <c:pt idx="6252">
                  <c:v>1012.0</c:v>
                </c:pt>
                <c:pt idx="6253">
                  <c:v>1012.0</c:v>
                </c:pt>
                <c:pt idx="6254">
                  <c:v>1012.0</c:v>
                </c:pt>
                <c:pt idx="6255">
                  <c:v>1012.0</c:v>
                </c:pt>
                <c:pt idx="6256">
                  <c:v>1013.0</c:v>
                </c:pt>
                <c:pt idx="6257">
                  <c:v>1013.0</c:v>
                </c:pt>
                <c:pt idx="6258">
                  <c:v>1013.0</c:v>
                </c:pt>
                <c:pt idx="6259">
                  <c:v>1013.0</c:v>
                </c:pt>
                <c:pt idx="6260">
                  <c:v>1013.0</c:v>
                </c:pt>
                <c:pt idx="6261">
                  <c:v>1013.0</c:v>
                </c:pt>
                <c:pt idx="6262">
                  <c:v>1013.0</c:v>
                </c:pt>
                <c:pt idx="6263">
                  <c:v>1014.0</c:v>
                </c:pt>
                <c:pt idx="6264">
                  <c:v>1015.0</c:v>
                </c:pt>
                <c:pt idx="6265">
                  <c:v>1015.0</c:v>
                </c:pt>
                <c:pt idx="6266">
                  <c:v>1016.0</c:v>
                </c:pt>
                <c:pt idx="6267">
                  <c:v>1017.0</c:v>
                </c:pt>
                <c:pt idx="6268">
                  <c:v>1017.0</c:v>
                </c:pt>
                <c:pt idx="6269">
                  <c:v>1017.0</c:v>
                </c:pt>
                <c:pt idx="6270">
                  <c:v>1017.0</c:v>
                </c:pt>
                <c:pt idx="6271">
                  <c:v>1017.0</c:v>
                </c:pt>
                <c:pt idx="6272">
                  <c:v>1017.0</c:v>
                </c:pt>
                <c:pt idx="6273">
                  <c:v>1017.0</c:v>
                </c:pt>
                <c:pt idx="6274">
                  <c:v>1017.0</c:v>
                </c:pt>
                <c:pt idx="6275">
                  <c:v>1017.0</c:v>
                </c:pt>
                <c:pt idx="6276">
                  <c:v>1017.0</c:v>
                </c:pt>
                <c:pt idx="6277">
                  <c:v>1017.0</c:v>
                </c:pt>
                <c:pt idx="6278">
                  <c:v>1017.0</c:v>
                </c:pt>
                <c:pt idx="6279">
                  <c:v>1017.0</c:v>
                </c:pt>
                <c:pt idx="6280">
                  <c:v>1017.0</c:v>
                </c:pt>
                <c:pt idx="6281">
                  <c:v>1017.0</c:v>
                </c:pt>
                <c:pt idx="6282">
                  <c:v>1017.0</c:v>
                </c:pt>
                <c:pt idx="6283">
                  <c:v>1017.0</c:v>
                </c:pt>
                <c:pt idx="6284">
                  <c:v>1017.0</c:v>
                </c:pt>
                <c:pt idx="6285">
                  <c:v>1017.0</c:v>
                </c:pt>
                <c:pt idx="6286">
                  <c:v>1017.0</c:v>
                </c:pt>
                <c:pt idx="6287">
                  <c:v>1017.0</c:v>
                </c:pt>
                <c:pt idx="6288">
                  <c:v>1017.0</c:v>
                </c:pt>
                <c:pt idx="6289">
                  <c:v>1017.0</c:v>
                </c:pt>
                <c:pt idx="6290">
                  <c:v>1017.0</c:v>
                </c:pt>
                <c:pt idx="6291">
                  <c:v>1017.0</c:v>
                </c:pt>
                <c:pt idx="6292">
                  <c:v>1017.0</c:v>
                </c:pt>
                <c:pt idx="6293">
                  <c:v>1017.0</c:v>
                </c:pt>
                <c:pt idx="6294">
                  <c:v>1017.0</c:v>
                </c:pt>
                <c:pt idx="6295">
                  <c:v>1017.0</c:v>
                </c:pt>
                <c:pt idx="6296">
                  <c:v>1018.0</c:v>
                </c:pt>
                <c:pt idx="6297">
                  <c:v>1019.0</c:v>
                </c:pt>
                <c:pt idx="6298">
                  <c:v>1019.0</c:v>
                </c:pt>
                <c:pt idx="6299">
                  <c:v>1019.0</c:v>
                </c:pt>
                <c:pt idx="6300">
                  <c:v>1019.0</c:v>
                </c:pt>
                <c:pt idx="6301">
                  <c:v>1019.0</c:v>
                </c:pt>
                <c:pt idx="6302">
                  <c:v>1019.0</c:v>
                </c:pt>
                <c:pt idx="6303">
                  <c:v>1019.0</c:v>
                </c:pt>
                <c:pt idx="6304">
                  <c:v>1019.0</c:v>
                </c:pt>
                <c:pt idx="6305">
                  <c:v>1019.0</c:v>
                </c:pt>
                <c:pt idx="6306">
                  <c:v>1019.0</c:v>
                </c:pt>
                <c:pt idx="6307">
                  <c:v>1020.0</c:v>
                </c:pt>
                <c:pt idx="6308">
                  <c:v>1021.0</c:v>
                </c:pt>
                <c:pt idx="6309">
                  <c:v>1021.0</c:v>
                </c:pt>
                <c:pt idx="6310">
                  <c:v>1021.0</c:v>
                </c:pt>
                <c:pt idx="6311">
                  <c:v>1021.0</c:v>
                </c:pt>
                <c:pt idx="6312">
                  <c:v>1021.0</c:v>
                </c:pt>
                <c:pt idx="6313">
                  <c:v>1021.0</c:v>
                </c:pt>
                <c:pt idx="6314">
                  <c:v>1021.0</c:v>
                </c:pt>
                <c:pt idx="6315">
                  <c:v>1021.0</c:v>
                </c:pt>
                <c:pt idx="6316">
                  <c:v>1021.0</c:v>
                </c:pt>
                <c:pt idx="6317">
                  <c:v>1021.0</c:v>
                </c:pt>
                <c:pt idx="6318">
                  <c:v>1021.0</c:v>
                </c:pt>
                <c:pt idx="6319">
                  <c:v>1021.0</c:v>
                </c:pt>
                <c:pt idx="6320">
                  <c:v>1021.0</c:v>
                </c:pt>
                <c:pt idx="6321">
                  <c:v>1021.0</c:v>
                </c:pt>
                <c:pt idx="6322">
                  <c:v>1021.0</c:v>
                </c:pt>
                <c:pt idx="6323">
                  <c:v>1021.0</c:v>
                </c:pt>
                <c:pt idx="6324">
                  <c:v>1022.0</c:v>
                </c:pt>
                <c:pt idx="6325">
                  <c:v>1023.0</c:v>
                </c:pt>
                <c:pt idx="6326">
                  <c:v>1023.0</c:v>
                </c:pt>
                <c:pt idx="6327">
                  <c:v>1023.0</c:v>
                </c:pt>
                <c:pt idx="6328">
                  <c:v>1023.0</c:v>
                </c:pt>
                <c:pt idx="6329">
                  <c:v>1023.0</c:v>
                </c:pt>
                <c:pt idx="6330">
                  <c:v>1024.0</c:v>
                </c:pt>
                <c:pt idx="6331">
                  <c:v>1025.0</c:v>
                </c:pt>
                <c:pt idx="6332">
                  <c:v>1026.0</c:v>
                </c:pt>
                <c:pt idx="6333">
                  <c:v>1027.0</c:v>
                </c:pt>
                <c:pt idx="6334">
                  <c:v>1027.0</c:v>
                </c:pt>
                <c:pt idx="6335">
                  <c:v>1027.0</c:v>
                </c:pt>
                <c:pt idx="6336">
                  <c:v>1028.0</c:v>
                </c:pt>
                <c:pt idx="6337">
                  <c:v>1029.0</c:v>
                </c:pt>
                <c:pt idx="6338">
                  <c:v>1029.0</c:v>
                </c:pt>
                <c:pt idx="6339">
                  <c:v>1029.0</c:v>
                </c:pt>
                <c:pt idx="6340">
                  <c:v>1029.0</c:v>
                </c:pt>
                <c:pt idx="6341">
                  <c:v>1029.0</c:v>
                </c:pt>
                <c:pt idx="6342">
                  <c:v>1030.0</c:v>
                </c:pt>
                <c:pt idx="6343">
                  <c:v>1031.0</c:v>
                </c:pt>
                <c:pt idx="6344">
                  <c:v>1032.0</c:v>
                </c:pt>
                <c:pt idx="6345">
                  <c:v>1032.0</c:v>
                </c:pt>
                <c:pt idx="6346">
                  <c:v>1032.0</c:v>
                </c:pt>
                <c:pt idx="6347">
                  <c:v>1033.0</c:v>
                </c:pt>
                <c:pt idx="6348">
                  <c:v>1034.0</c:v>
                </c:pt>
                <c:pt idx="6349">
                  <c:v>1034.0</c:v>
                </c:pt>
                <c:pt idx="6350">
                  <c:v>1035.0</c:v>
                </c:pt>
                <c:pt idx="6351">
                  <c:v>1035.0</c:v>
                </c:pt>
                <c:pt idx="6352">
                  <c:v>1035.0</c:v>
                </c:pt>
                <c:pt idx="6353">
                  <c:v>1035.0</c:v>
                </c:pt>
                <c:pt idx="6354">
                  <c:v>1035.0</c:v>
                </c:pt>
                <c:pt idx="6355">
                  <c:v>1035.0</c:v>
                </c:pt>
                <c:pt idx="6356">
                  <c:v>1035.0</c:v>
                </c:pt>
                <c:pt idx="6357">
                  <c:v>1036.0</c:v>
                </c:pt>
                <c:pt idx="6358">
                  <c:v>1037.0</c:v>
                </c:pt>
                <c:pt idx="6359">
                  <c:v>1037.0</c:v>
                </c:pt>
                <c:pt idx="6360">
                  <c:v>1037.0</c:v>
                </c:pt>
                <c:pt idx="6361">
                  <c:v>1037.0</c:v>
                </c:pt>
                <c:pt idx="6362">
                  <c:v>1037.0</c:v>
                </c:pt>
                <c:pt idx="6363">
                  <c:v>1037.0</c:v>
                </c:pt>
                <c:pt idx="6364">
                  <c:v>1037.0</c:v>
                </c:pt>
                <c:pt idx="6365">
                  <c:v>1037.0</c:v>
                </c:pt>
                <c:pt idx="6366">
                  <c:v>1037.0</c:v>
                </c:pt>
                <c:pt idx="6367">
                  <c:v>1037.0</c:v>
                </c:pt>
                <c:pt idx="6368">
                  <c:v>1037.0</c:v>
                </c:pt>
                <c:pt idx="6369">
                  <c:v>1037.0</c:v>
                </c:pt>
                <c:pt idx="6370">
                  <c:v>1037.0</c:v>
                </c:pt>
                <c:pt idx="6371">
                  <c:v>1037.0</c:v>
                </c:pt>
                <c:pt idx="6372">
                  <c:v>1037.0</c:v>
                </c:pt>
                <c:pt idx="6373">
                  <c:v>1037.0</c:v>
                </c:pt>
                <c:pt idx="6374">
                  <c:v>1037.0</c:v>
                </c:pt>
                <c:pt idx="6375">
                  <c:v>1037.0</c:v>
                </c:pt>
                <c:pt idx="6376">
                  <c:v>1037.0</c:v>
                </c:pt>
                <c:pt idx="6377">
                  <c:v>1037.0</c:v>
                </c:pt>
                <c:pt idx="6378">
                  <c:v>1037.0</c:v>
                </c:pt>
                <c:pt idx="6379">
                  <c:v>1037.0</c:v>
                </c:pt>
                <c:pt idx="6380">
                  <c:v>1037.0</c:v>
                </c:pt>
                <c:pt idx="6381">
                  <c:v>1037.0</c:v>
                </c:pt>
                <c:pt idx="6382">
                  <c:v>1037.0</c:v>
                </c:pt>
                <c:pt idx="6383">
                  <c:v>1037.0</c:v>
                </c:pt>
                <c:pt idx="6384">
                  <c:v>1037.0</c:v>
                </c:pt>
                <c:pt idx="6385">
                  <c:v>1037.0</c:v>
                </c:pt>
                <c:pt idx="6386">
                  <c:v>1037.0</c:v>
                </c:pt>
                <c:pt idx="6387">
                  <c:v>1037.0</c:v>
                </c:pt>
                <c:pt idx="6388">
                  <c:v>1037.0</c:v>
                </c:pt>
                <c:pt idx="6389">
                  <c:v>1037.0</c:v>
                </c:pt>
                <c:pt idx="6390">
                  <c:v>1037.0</c:v>
                </c:pt>
                <c:pt idx="6391">
                  <c:v>1037.0</c:v>
                </c:pt>
                <c:pt idx="6392">
                  <c:v>1037.0</c:v>
                </c:pt>
                <c:pt idx="6393">
                  <c:v>1037.0</c:v>
                </c:pt>
                <c:pt idx="6394">
                  <c:v>1037.0</c:v>
                </c:pt>
                <c:pt idx="6395">
                  <c:v>1037.0</c:v>
                </c:pt>
                <c:pt idx="6396">
                  <c:v>1037.0</c:v>
                </c:pt>
                <c:pt idx="6397">
                  <c:v>1037.0</c:v>
                </c:pt>
                <c:pt idx="6398">
                  <c:v>1037.0</c:v>
                </c:pt>
                <c:pt idx="6399">
                  <c:v>1037.0</c:v>
                </c:pt>
                <c:pt idx="6400">
                  <c:v>1038.0</c:v>
                </c:pt>
                <c:pt idx="6401">
                  <c:v>1039.0</c:v>
                </c:pt>
                <c:pt idx="6402">
                  <c:v>1039.0</c:v>
                </c:pt>
                <c:pt idx="6403">
                  <c:v>1040.0</c:v>
                </c:pt>
                <c:pt idx="6404">
                  <c:v>1040.0</c:v>
                </c:pt>
                <c:pt idx="6405">
                  <c:v>1041.0</c:v>
                </c:pt>
                <c:pt idx="6406">
                  <c:v>1041.0</c:v>
                </c:pt>
                <c:pt idx="6407">
                  <c:v>1041.0</c:v>
                </c:pt>
                <c:pt idx="6408">
                  <c:v>1041.0</c:v>
                </c:pt>
                <c:pt idx="6409">
                  <c:v>1041.0</c:v>
                </c:pt>
                <c:pt idx="6410">
                  <c:v>1042.0</c:v>
                </c:pt>
                <c:pt idx="6411">
                  <c:v>1042.0</c:v>
                </c:pt>
                <c:pt idx="6412">
                  <c:v>1042.0</c:v>
                </c:pt>
                <c:pt idx="6413">
                  <c:v>1042.0</c:v>
                </c:pt>
                <c:pt idx="6414">
                  <c:v>1042.0</c:v>
                </c:pt>
                <c:pt idx="6415">
                  <c:v>1042.0</c:v>
                </c:pt>
                <c:pt idx="6416">
                  <c:v>1042.0</c:v>
                </c:pt>
                <c:pt idx="6417">
                  <c:v>1042.0</c:v>
                </c:pt>
                <c:pt idx="6418">
                  <c:v>1042.0</c:v>
                </c:pt>
                <c:pt idx="6419">
                  <c:v>1042.0</c:v>
                </c:pt>
                <c:pt idx="6420">
                  <c:v>1042.0</c:v>
                </c:pt>
                <c:pt idx="6421">
                  <c:v>1042.0</c:v>
                </c:pt>
                <c:pt idx="6422">
                  <c:v>1042.0</c:v>
                </c:pt>
                <c:pt idx="6423">
                  <c:v>1042.0</c:v>
                </c:pt>
                <c:pt idx="6424">
                  <c:v>1042.0</c:v>
                </c:pt>
                <c:pt idx="6425">
                  <c:v>1042.0</c:v>
                </c:pt>
                <c:pt idx="6426">
                  <c:v>1042.0</c:v>
                </c:pt>
                <c:pt idx="6427">
                  <c:v>1042.0</c:v>
                </c:pt>
                <c:pt idx="6428">
                  <c:v>1042.0</c:v>
                </c:pt>
                <c:pt idx="6429">
                  <c:v>1042.0</c:v>
                </c:pt>
                <c:pt idx="6430">
                  <c:v>1042.0</c:v>
                </c:pt>
                <c:pt idx="6431">
                  <c:v>1042.0</c:v>
                </c:pt>
                <c:pt idx="6432">
                  <c:v>1042.0</c:v>
                </c:pt>
                <c:pt idx="6433">
                  <c:v>1042.0</c:v>
                </c:pt>
                <c:pt idx="6434">
                  <c:v>1042.0</c:v>
                </c:pt>
                <c:pt idx="6435">
                  <c:v>1042.0</c:v>
                </c:pt>
                <c:pt idx="6436">
                  <c:v>1042.0</c:v>
                </c:pt>
                <c:pt idx="6437">
                  <c:v>1042.0</c:v>
                </c:pt>
                <c:pt idx="6438">
                  <c:v>1042.0</c:v>
                </c:pt>
                <c:pt idx="6439">
                  <c:v>1042.0</c:v>
                </c:pt>
                <c:pt idx="6440">
                  <c:v>1043.0</c:v>
                </c:pt>
                <c:pt idx="6441">
                  <c:v>1043.0</c:v>
                </c:pt>
                <c:pt idx="6442">
                  <c:v>1043.0</c:v>
                </c:pt>
                <c:pt idx="6443">
                  <c:v>1043.0</c:v>
                </c:pt>
                <c:pt idx="6444">
                  <c:v>1043.0</c:v>
                </c:pt>
                <c:pt idx="6445">
                  <c:v>1043.0</c:v>
                </c:pt>
                <c:pt idx="6446">
                  <c:v>1043.0</c:v>
                </c:pt>
                <c:pt idx="6447">
                  <c:v>1043.0</c:v>
                </c:pt>
                <c:pt idx="6448">
                  <c:v>1043.0</c:v>
                </c:pt>
                <c:pt idx="6449">
                  <c:v>1044.0</c:v>
                </c:pt>
                <c:pt idx="6450">
                  <c:v>1045.0</c:v>
                </c:pt>
                <c:pt idx="6451">
                  <c:v>1046.0</c:v>
                </c:pt>
                <c:pt idx="6452">
                  <c:v>1046.0</c:v>
                </c:pt>
                <c:pt idx="6453">
                  <c:v>1046.0</c:v>
                </c:pt>
                <c:pt idx="6454">
                  <c:v>1046.0</c:v>
                </c:pt>
                <c:pt idx="6455">
                  <c:v>1046.0</c:v>
                </c:pt>
                <c:pt idx="6456">
                  <c:v>1046.0</c:v>
                </c:pt>
                <c:pt idx="6457">
                  <c:v>1046.0</c:v>
                </c:pt>
                <c:pt idx="6458">
                  <c:v>1046.0</c:v>
                </c:pt>
                <c:pt idx="6459">
                  <c:v>1046.0</c:v>
                </c:pt>
                <c:pt idx="6460">
                  <c:v>1046.0</c:v>
                </c:pt>
                <c:pt idx="6461">
                  <c:v>1046.0</c:v>
                </c:pt>
                <c:pt idx="6462">
                  <c:v>1046.0</c:v>
                </c:pt>
                <c:pt idx="6463">
                  <c:v>1046.0</c:v>
                </c:pt>
                <c:pt idx="6464">
                  <c:v>1046.0</c:v>
                </c:pt>
                <c:pt idx="6465">
                  <c:v>1046.0</c:v>
                </c:pt>
                <c:pt idx="6466">
                  <c:v>1046.0</c:v>
                </c:pt>
                <c:pt idx="6467">
                  <c:v>1046.0</c:v>
                </c:pt>
                <c:pt idx="6468">
                  <c:v>1046.0</c:v>
                </c:pt>
                <c:pt idx="6469">
                  <c:v>1046.0</c:v>
                </c:pt>
                <c:pt idx="6470">
                  <c:v>1046.0</c:v>
                </c:pt>
                <c:pt idx="6471">
                  <c:v>1046.0</c:v>
                </c:pt>
                <c:pt idx="6472">
                  <c:v>1046.0</c:v>
                </c:pt>
                <c:pt idx="6473">
                  <c:v>1046.0</c:v>
                </c:pt>
                <c:pt idx="6474">
                  <c:v>1046.0</c:v>
                </c:pt>
                <c:pt idx="6475">
                  <c:v>1046.0</c:v>
                </c:pt>
                <c:pt idx="6476">
                  <c:v>1046.0</c:v>
                </c:pt>
                <c:pt idx="6477">
                  <c:v>1046.0</c:v>
                </c:pt>
                <c:pt idx="6478">
                  <c:v>1046.0</c:v>
                </c:pt>
                <c:pt idx="6479">
                  <c:v>1046.0</c:v>
                </c:pt>
                <c:pt idx="6480">
                  <c:v>1046.0</c:v>
                </c:pt>
                <c:pt idx="6481">
                  <c:v>1046.0</c:v>
                </c:pt>
                <c:pt idx="6482">
                  <c:v>1046.0</c:v>
                </c:pt>
                <c:pt idx="6483">
                  <c:v>1047.0</c:v>
                </c:pt>
                <c:pt idx="6484">
                  <c:v>1047.0</c:v>
                </c:pt>
                <c:pt idx="6485">
                  <c:v>1048.0</c:v>
                </c:pt>
                <c:pt idx="6486">
                  <c:v>1048.0</c:v>
                </c:pt>
                <c:pt idx="6487">
                  <c:v>1048.0</c:v>
                </c:pt>
                <c:pt idx="6488">
                  <c:v>1048.0</c:v>
                </c:pt>
                <c:pt idx="6489">
                  <c:v>1048.0</c:v>
                </c:pt>
                <c:pt idx="6490">
                  <c:v>1048.0</c:v>
                </c:pt>
                <c:pt idx="6491">
                  <c:v>1048.0</c:v>
                </c:pt>
                <c:pt idx="6492">
                  <c:v>1049.0</c:v>
                </c:pt>
                <c:pt idx="6493">
                  <c:v>1049.0</c:v>
                </c:pt>
                <c:pt idx="6494">
                  <c:v>1049.0</c:v>
                </c:pt>
                <c:pt idx="6495">
                  <c:v>1049.0</c:v>
                </c:pt>
                <c:pt idx="6496">
                  <c:v>1049.0</c:v>
                </c:pt>
                <c:pt idx="6497">
                  <c:v>1049.0</c:v>
                </c:pt>
                <c:pt idx="6498">
                  <c:v>1050.0</c:v>
                </c:pt>
                <c:pt idx="6499">
                  <c:v>1050.0</c:v>
                </c:pt>
                <c:pt idx="6500">
                  <c:v>1050.0</c:v>
                </c:pt>
                <c:pt idx="6501">
                  <c:v>1051.0</c:v>
                </c:pt>
                <c:pt idx="6502">
                  <c:v>1051.0</c:v>
                </c:pt>
                <c:pt idx="6503">
                  <c:v>1051.0</c:v>
                </c:pt>
                <c:pt idx="6504">
                  <c:v>1051.0</c:v>
                </c:pt>
                <c:pt idx="6505">
                  <c:v>1051.0</c:v>
                </c:pt>
                <c:pt idx="6506">
                  <c:v>1051.0</c:v>
                </c:pt>
                <c:pt idx="6507">
                  <c:v>1051.0</c:v>
                </c:pt>
                <c:pt idx="6508">
                  <c:v>1051.0</c:v>
                </c:pt>
                <c:pt idx="6509">
                  <c:v>1051.0</c:v>
                </c:pt>
                <c:pt idx="6510">
                  <c:v>1051.0</c:v>
                </c:pt>
                <c:pt idx="6511">
                  <c:v>1051.0</c:v>
                </c:pt>
                <c:pt idx="6512">
                  <c:v>1051.0</c:v>
                </c:pt>
                <c:pt idx="6513">
                  <c:v>1051.0</c:v>
                </c:pt>
                <c:pt idx="6514">
                  <c:v>1051.0</c:v>
                </c:pt>
                <c:pt idx="6515">
                  <c:v>1051.0</c:v>
                </c:pt>
                <c:pt idx="6516">
                  <c:v>1051.0</c:v>
                </c:pt>
                <c:pt idx="6517">
                  <c:v>1052.0</c:v>
                </c:pt>
                <c:pt idx="6518">
                  <c:v>1052.0</c:v>
                </c:pt>
                <c:pt idx="6519">
                  <c:v>1053.0</c:v>
                </c:pt>
                <c:pt idx="6520">
                  <c:v>1054.0</c:v>
                </c:pt>
                <c:pt idx="6521">
                  <c:v>1054.0</c:v>
                </c:pt>
                <c:pt idx="6522">
                  <c:v>1054.0</c:v>
                </c:pt>
                <c:pt idx="6523">
                  <c:v>1054.0</c:v>
                </c:pt>
                <c:pt idx="6524">
                  <c:v>1055.0</c:v>
                </c:pt>
                <c:pt idx="6525">
                  <c:v>1055.0</c:v>
                </c:pt>
                <c:pt idx="6526">
                  <c:v>1056.0</c:v>
                </c:pt>
                <c:pt idx="6527">
                  <c:v>1057.0</c:v>
                </c:pt>
                <c:pt idx="6528">
                  <c:v>1057.0</c:v>
                </c:pt>
                <c:pt idx="6529">
                  <c:v>1057.0</c:v>
                </c:pt>
                <c:pt idx="6530">
                  <c:v>1057.0</c:v>
                </c:pt>
                <c:pt idx="6531">
                  <c:v>1057.0</c:v>
                </c:pt>
                <c:pt idx="6532">
                  <c:v>1058.0</c:v>
                </c:pt>
                <c:pt idx="6533">
                  <c:v>1058.0</c:v>
                </c:pt>
                <c:pt idx="6534">
                  <c:v>1059.0</c:v>
                </c:pt>
                <c:pt idx="6535">
                  <c:v>1059.0</c:v>
                </c:pt>
                <c:pt idx="6536">
                  <c:v>1059.0</c:v>
                </c:pt>
                <c:pt idx="6537">
                  <c:v>1059.0</c:v>
                </c:pt>
                <c:pt idx="6538">
                  <c:v>1060.0</c:v>
                </c:pt>
                <c:pt idx="6539">
                  <c:v>1060.0</c:v>
                </c:pt>
                <c:pt idx="6540">
                  <c:v>1060.0</c:v>
                </c:pt>
                <c:pt idx="6541">
                  <c:v>1060.0</c:v>
                </c:pt>
                <c:pt idx="6542">
                  <c:v>1060.0</c:v>
                </c:pt>
                <c:pt idx="6543">
                  <c:v>1061.0</c:v>
                </c:pt>
                <c:pt idx="6544">
                  <c:v>1061.0</c:v>
                </c:pt>
                <c:pt idx="6545">
                  <c:v>1061.0</c:v>
                </c:pt>
                <c:pt idx="6546">
                  <c:v>1061.0</c:v>
                </c:pt>
                <c:pt idx="6547">
                  <c:v>1061.0</c:v>
                </c:pt>
                <c:pt idx="6548">
                  <c:v>1061.0</c:v>
                </c:pt>
                <c:pt idx="6549">
                  <c:v>1061.0</c:v>
                </c:pt>
                <c:pt idx="6550">
                  <c:v>1061.0</c:v>
                </c:pt>
                <c:pt idx="6551">
                  <c:v>1062.0</c:v>
                </c:pt>
                <c:pt idx="6552">
                  <c:v>1062.0</c:v>
                </c:pt>
                <c:pt idx="6553">
                  <c:v>1062.0</c:v>
                </c:pt>
                <c:pt idx="6554">
                  <c:v>1062.0</c:v>
                </c:pt>
                <c:pt idx="6555">
                  <c:v>1062.0</c:v>
                </c:pt>
                <c:pt idx="6556">
                  <c:v>1062.0</c:v>
                </c:pt>
                <c:pt idx="6557">
                  <c:v>1062.0</c:v>
                </c:pt>
                <c:pt idx="6558">
                  <c:v>1062.0</c:v>
                </c:pt>
                <c:pt idx="6559">
                  <c:v>1062.0</c:v>
                </c:pt>
                <c:pt idx="6560">
                  <c:v>1062.0</c:v>
                </c:pt>
                <c:pt idx="6561">
                  <c:v>1062.0</c:v>
                </c:pt>
                <c:pt idx="6562">
                  <c:v>1063.0</c:v>
                </c:pt>
                <c:pt idx="6563">
                  <c:v>1064.0</c:v>
                </c:pt>
                <c:pt idx="6564">
                  <c:v>1064.0</c:v>
                </c:pt>
                <c:pt idx="6565">
                  <c:v>1064.0</c:v>
                </c:pt>
                <c:pt idx="6566">
                  <c:v>1064.0</c:v>
                </c:pt>
                <c:pt idx="6567">
                  <c:v>1065.0</c:v>
                </c:pt>
                <c:pt idx="6568">
                  <c:v>1065.0</c:v>
                </c:pt>
                <c:pt idx="6569">
                  <c:v>1065.0</c:v>
                </c:pt>
                <c:pt idx="6570">
                  <c:v>1066.0</c:v>
                </c:pt>
                <c:pt idx="6571">
                  <c:v>1066.0</c:v>
                </c:pt>
                <c:pt idx="6572">
                  <c:v>1066.0</c:v>
                </c:pt>
                <c:pt idx="6573">
                  <c:v>1066.0</c:v>
                </c:pt>
                <c:pt idx="6574">
                  <c:v>1066.0</c:v>
                </c:pt>
                <c:pt idx="6575">
                  <c:v>1066.0</c:v>
                </c:pt>
                <c:pt idx="6576">
                  <c:v>1066.0</c:v>
                </c:pt>
                <c:pt idx="6577">
                  <c:v>1066.0</c:v>
                </c:pt>
                <c:pt idx="6578">
                  <c:v>1066.0</c:v>
                </c:pt>
                <c:pt idx="6579">
                  <c:v>1066.0</c:v>
                </c:pt>
                <c:pt idx="6580">
                  <c:v>1066.0</c:v>
                </c:pt>
                <c:pt idx="6581">
                  <c:v>1066.0</c:v>
                </c:pt>
                <c:pt idx="6582">
                  <c:v>1066.0</c:v>
                </c:pt>
                <c:pt idx="6583">
                  <c:v>1066.0</c:v>
                </c:pt>
                <c:pt idx="6584">
                  <c:v>1066.0</c:v>
                </c:pt>
                <c:pt idx="6585">
                  <c:v>1066.0</c:v>
                </c:pt>
                <c:pt idx="6586">
                  <c:v>1067.0</c:v>
                </c:pt>
                <c:pt idx="6587">
                  <c:v>1067.0</c:v>
                </c:pt>
                <c:pt idx="6588">
                  <c:v>1067.0</c:v>
                </c:pt>
                <c:pt idx="6589">
                  <c:v>1067.0</c:v>
                </c:pt>
                <c:pt idx="6590">
                  <c:v>1068.0</c:v>
                </c:pt>
                <c:pt idx="6591">
                  <c:v>1069.0</c:v>
                </c:pt>
                <c:pt idx="6592">
                  <c:v>1070.0</c:v>
                </c:pt>
                <c:pt idx="6593">
                  <c:v>1071.0</c:v>
                </c:pt>
                <c:pt idx="6594">
                  <c:v>1071.0</c:v>
                </c:pt>
                <c:pt idx="6595">
                  <c:v>1071.0</c:v>
                </c:pt>
                <c:pt idx="6596">
                  <c:v>1071.0</c:v>
                </c:pt>
                <c:pt idx="6597">
                  <c:v>1071.0</c:v>
                </c:pt>
                <c:pt idx="6598">
                  <c:v>1071.0</c:v>
                </c:pt>
                <c:pt idx="6599">
                  <c:v>1071.0</c:v>
                </c:pt>
                <c:pt idx="6600">
                  <c:v>1071.0</c:v>
                </c:pt>
                <c:pt idx="6601">
                  <c:v>1071.0</c:v>
                </c:pt>
                <c:pt idx="6602">
                  <c:v>1071.0</c:v>
                </c:pt>
                <c:pt idx="6603">
                  <c:v>1071.0</c:v>
                </c:pt>
                <c:pt idx="6604">
                  <c:v>1071.0</c:v>
                </c:pt>
                <c:pt idx="6605">
                  <c:v>1071.0</c:v>
                </c:pt>
                <c:pt idx="6606">
                  <c:v>1071.0</c:v>
                </c:pt>
                <c:pt idx="6607">
                  <c:v>1071.0</c:v>
                </c:pt>
                <c:pt idx="6608">
                  <c:v>1071.0</c:v>
                </c:pt>
                <c:pt idx="6609">
                  <c:v>1071.0</c:v>
                </c:pt>
                <c:pt idx="6610">
                  <c:v>1071.0</c:v>
                </c:pt>
                <c:pt idx="6611">
                  <c:v>1071.0</c:v>
                </c:pt>
                <c:pt idx="6612">
                  <c:v>1072.0</c:v>
                </c:pt>
                <c:pt idx="6613">
                  <c:v>1073.0</c:v>
                </c:pt>
                <c:pt idx="6614">
                  <c:v>1073.0</c:v>
                </c:pt>
                <c:pt idx="6615">
                  <c:v>1073.0</c:v>
                </c:pt>
                <c:pt idx="6616">
                  <c:v>1073.0</c:v>
                </c:pt>
                <c:pt idx="6617">
                  <c:v>1073.0</c:v>
                </c:pt>
                <c:pt idx="6618">
                  <c:v>1073.0</c:v>
                </c:pt>
                <c:pt idx="6619">
                  <c:v>1073.0</c:v>
                </c:pt>
                <c:pt idx="6620">
                  <c:v>1073.0</c:v>
                </c:pt>
                <c:pt idx="6621">
                  <c:v>1073.0</c:v>
                </c:pt>
                <c:pt idx="6622">
                  <c:v>1073.0</c:v>
                </c:pt>
                <c:pt idx="6623">
                  <c:v>1073.0</c:v>
                </c:pt>
                <c:pt idx="6624">
                  <c:v>1073.0</c:v>
                </c:pt>
                <c:pt idx="6625">
                  <c:v>1073.0</c:v>
                </c:pt>
                <c:pt idx="6626">
                  <c:v>1073.0</c:v>
                </c:pt>
                <c:pt idx="6627">
                  <c:v>1073.0</c:v>
                </c:pt>
                <c:pt idx="6628">
                  <c:v>1073.0</c:v>
                </c:pt>
                <c:pt idx="6629">
                  <c:v>1073.0</c:v>
                </c:pt>
                <c:pt idx="6630">
                  <c:v>1073.0</c:v>
                </c:pt>
                <c:pt idx="6631">
                  <c:v>1073.0</c:v>
                </c:pt>
                <c:pt idx="6632">
                  <c:v>1073.0</c:v>
                </c:pt>
                <c:pt idx="6633">
                  <c:v>1073.0</c:v>
                </c:pt>
                <c:pt idx="6634">
                  <c:v>1073.0</c:v>
                </c:pt>
                <c:pt idx="6635">
                  <c:v>1073.0</c:v>
                </c:pt>
                <c:pt idx="6636">
                  <c:v>1073.0</c:v>
                </c:pt>
                <c:pt idx="6637">
                  <c:v>1073.0</c:v>
                </c:pt>
                <c:pt idx="6638">
                  <c:v>1073.0</c:v>
                </c:pt>
                <c:pt idx="6639">
                  <c:v>1073.0</c:v>
                </c:pt>
                <c:pt idx="6640">
                  <c:v>1073.0</c:v>
                </c:pt>
                <c:pt idx="6641">
                  <c:v>1073.0</c:v>
                </c:pt>
                <c:pt idx="6642">
                  <c:v>1073.0</c:v>
                </c:pt>
                <c:pt idx="6643">
                  <c:v>1073.0</c:v>
                </c:pt>
                <c:pt idx="6644">
                  <c:v>1074.0</c:v>
                </c:pt>
                <c:pt idx="6645">
                  <c:v>1074.0</c:v>
                </c:pt>
                <c:pt idx="6646">
                  <c:v>1074.0</c:v>
                </c:pt>
                <c:pt idx="6647">
                  <c:v>1074.0</c:v>
                </c:pt>
                <c:pt idx="6648">
                  <c:v>1074.0</c:v>
                </c:pt>
                <c:pt idx="6649">
                  <c:v>1074.0</c:v>
                </c:pt>
                <c:pt idx="6650">
                  <c:v>1074.0</c:v>
                </c:pt>
                <c:pt idx="6651">
                  <c:v>1074.0</c:v>
                </c:pt>
                <c:pt idx="6652">
                  <c:v>1074.0</c:v>
                </c:pt>
                <c:pt idx="6653">
                  <c:v>1074.0</c:v>
                </c:pt>
                <c:pt idx="6654">
                  <c:v>1074.0</c:v>
                </c:pt>
                <c:pt idx="6655">
                  <c:v>1074.0</c:v>
                </c:pt>
                <c:pt idx="6656">
                  <c:v>1075.0</c:v>
                </c:pt>
                <c:pt idx="6657">
                  <c:v>1076.0</c:v>
                </c:pt>
                <c:pt idx="6658">
                  <c:v>1076.0</c:v>
                </c:pt>
                <c:pt idx="6659">
                  <c:v>1076.0</c:v>
                </c:pt>
                <c:pt idx="6660">
                  <c:v>1076.0</c:v>
                </c:pt>
                <c:pt idx="6661">
                  <c:v>1076.0</c:v>
                </c:pt>
                <c:pt idx="6662">
                  <c:v>1076.0</c:v>
                </c:pt>
                <c:pt idx="6663">
                  <c:v>1076.0</c:v>
                </c:pt>
                <c:pt idx="6664">
                  <c:v>1076.0</c:v>
                </c:pt>
                <c:pt idx="6665">
                  <c:v>1076.0</c:v>
                </c:pt>
                <c:pt idx="6666">
                  <c:v>1076.0</c:v>
                </c:pt>
                <c:pt idx="6667">
                  <c:v>1076.0</c:v>
                </c:pt>
                <c:pt idx="6668">
                  <c:v>1076.0</c:v>
                </c:pt>
                <c:pt idx="6669">
                  <c:v>1076.0</c:v>
                </c:pt>
                <c:pt idx="6670">
                  <c:v>1076.0</c:v>
                </c:pt>
                <c:pt idx="6671">
                  <c:v>1076.0</c:v>
                </c:pt>
                <c:pt idx="6672">
                  <c:v>1076.0</c:v>
                </c:pt>
                <c:pt idx="6673">
                  <c:v>1076.0</c:v>
                </c:pt>
                <c:pt idx="6674">
                  <c:v>1076.0</c:v>
                </c:pt>
                <c:pt idx="6675">
                  <c:v>1076.0</c:v>
                </c:pt>
                <c:pt idx="6676">
                  <c:v>1076.0</c:v>
                </c:pt>
                <c:pt idx="6677">
                  <c:v>1076.0</c:v>
                </c:pt>
                <c:pt idx="6678">
                  <c:v>1076.0</c:v>
                </c:pt>
                <c:pt idx="6679">
                  <c:v>1076.0</c:v>
                </c:pt>
                <c:pt idx="6680">
                  <c:v>1076.0</c:v>
                </c:pt>
                <c:pt idx="6681">
                  <c:v>1076.0</c:v>
                </c:pt>
                <c:pt idx="6682">
                  <c:v>1076.0</c:v>
                </c:pt>
                <c:pt idx="6683">
                  <c:v>1076.0</c:v>
                </c:pt>
                <c:pt idx="6684">
                  <c:v>1076.0</c:v>
                </c:pt>
                <c:pt idx="6685">
                  <c:v>1076.0</c:v>
                </c:pt>
                <c:pt idx="6686">
                  <c:v>1076.0</c:v>
                </c:pt>
                <c:pt idx="6687">
                  <c:v>1076.0</c:v>
                </c:pt>
                <c:pt idx="6688">
                  <c:v>1076.0</c:v>
                </c:pt>
                <c:pt idx="6689">
                  <c:v>1076.0</c:v>
                </c:pt>
                <c:pt idx="6690">
                  <c:v>1076.0</c:v>
                </c:pt>
                <c:pt idx="6691">
                  <c:v>1076.0</c:v>
                </c:pt>
                <c:pt idx="6692">
                  <c:v>1076.0</c:v>
                </c:pt>
                <c:pt idx="6693">
                  <c:v>1076.0</c:v>
                </c:pt>
                <c:pt idx="6694">
                  <c:v>1076.0</c:v>
                </c:pt>
                <c:pt idx="6695">
                  <c:v>1076.0</c:v>
                </c:pt>
                <c:pt idx="6696">
                  <c:v>1076.0</c:v>
                </c:pt>
                <c:pt idx="6697">
                  <c:v>1076.0</c:v>
                </c:pt>
                <c:pt idx="6698">
                  <c:v>1076.0</c:v>
                </c:pt>
                <c:pt idx="6699">
                  <c:v>1076.0</c:v>
                </c:pt>
                <c:pt idx="6700">
                  <c:v>1076.0</c:v>
                </c:pt>
                <c:pt idx="6701">
                  <c:v>1076.0</c:v>
                </c:pt>
                <c:pt idx="6702">
                  <c:v>1076.0</c:v>
                </c:pt>
                <c:pt idx="6703">
                  <c:v>1076.0</c:v>
                </c:pt>
                <c:pt idx="6704">
                  <c:v>1076.0</c:v>
                </c:pt>
                <c:pt idx="6705">
                  <c:v>1076.0</c:v>
                </c:pt>
                <c:pt idx="6706">
                  <c:v>1076.0</c:v>
                </c:pt>
                <c:pt idx="6707">
                  <c:v>1076.0</c:v>
                </c:pt>
                <c:pt idx="6708">
                  <c:v>1076.0</c:v>
                </c:pt>
                <c:pt idx="6709">
                  <c:v>1076.0</c:v>
                </c:pt>
                <c:pt idx="6710">
                  <c:v>1076.0</c:v>
                </c:pt>
                <c:pt idx="6711">
                  <c:v>1076.0</c:v>
                </c:pt>
                <c:pt idx="6712">
                  <c:v>1076.0</c:v>
                </c:pt>
                <c:pt idx="6713">
                  <c:v>1076.0</c:v>
                </c:pt>
                <c:pt idx="6714">
                  <c:v>1076.0</c:v>
                </c:pt>
                <c:pt idx="6715">
                  <c:v>1076.0</c:v>
                </c:pt>
                <c:pt idx="6716">
                  <c:v>1076.0</c:v>
                </c:pt>
                <c:pt idx="6717">
                  <c:v>1076.0</c:v>
                </c:pt>
                <c:pt idx="6718">
                  <c:v>1076.0</c:v>
                </c:pt>
                <c:pt idx="6719">
                  <c:v>1076.0</c:v>
                </c:pt>
                <c:pt idx="6720">
                  <c:v>1076.0</c:v>
                </c:pt>
                <c:pt idx="6721">
                  <c:v>1076.0</c:v>
                </c:pt>
                <c:pt idx="6722">
                  <c:v>1076.0</c:v>
                </c:pt>
                <c:pt idx="6723">
                  <c:v>1076.0</c:v>
                </c:pt>
                <c:pt idx="6724">
                  <c:v>1076.0</c:v>
                </c:pt>
                <c:pt idx="6725">
                  <c:v>1076.0</c:v>
                </c:pt>
                <c:pt idx="6726">
                  <c:v>1076.0</c:v>
                </c:pt>
                <c:pt idx="6727">
                  <c:v>1076.0</c:v>
                </c:pt>
                <c:pt idx="6728">
                  <c:v>1076.0</c:v>
                </c:pt>
                <c:pt idx="6729">
                  <c:v>1076.0</c:v>
                </c:pt>
                <c:pt idx="6730">
                  <c:v>1076.0</c:v>
                </c:pt>
                <c:pt idx="6731">
                  <c:v>1076.0</c:v>
                </c:pt>
                <c:pt idx="6732">
                  <c:v>1076.0</c:v>
                </c:pt>
                <c:pt idx="6733">
                  <c:v>1076.0</c:v>
                </c:pt>
                <c:pt idx="6734">
                  <c:v>1076.0</c:v>
                </c:pt>
                <c:pt idx="6735">
                  <c:v>1076.0</c:v>
                </c:pt>
                <c:pt idx="6736">
                  <c:v>1076.0</c:v>
                </c:pt>
                <c:pt idx="6737">
                  <c:v>1076.0</c:v>
                </c:pt>
                <c:pt idx="6738">
                  <c:v>1076.0</c:v>
                </c:pt>
                <c:pt idx="6739">
                  <c:v>1076.0</c:v>
                </c:pt>
                <c:pt idx="6740">
                  <c:v>1076.0</c:v>
                </c:pt>
                <c:pt idx="6741">
                  <c:v>1076.0</c:v>
                </c:pt>
                <c:pt idx="6742">
                  <c:v>1076.0</c:v>
                </c:pt>
                <c:pt idx="6743">
                  <c:v>1076.0</c:v>
                </c:pt>
                <c:pt idx="6744">
                  <c:v>1076.0</c:v>
                </c:pt>
                <c:pt idx="6745">
                  <c:v>1076.0</c:v>
                </c:pt>
                <c:pt idx="6746">
                  <c:v>1076.0</c:v>
                </c:pt>
                <c:pt idx="6747">
                  <c:v>1076.0</c:v>
                </c:pt>
                <c:pt idx="6748">
                  <c:v>1076.0</c:v>
                </c:pt>
                <c:pt idx="6749">
                  <c:v>1076.0</c:v>
                </c:pt>
                <c:pt idx="6750">
                  <c:v>1076.0</c:v>
                </c:pt>
                <c:pt idx="6751">
                  <c:v>1076.0</c:v>
                </c:pt>
                <c:pt idx="6752">
                  <c:v>1076.0</c:v>
                </c:pt>
                <c:pt idx="6753">
                  <c:v>1076.0</c:v>
                </c:pt>
                <c:pt idx="6754">
                  <c:v>1076.0</c:v>
                </c:pt>
                <c:pt idx="6755">
                  <c:v>1076.0</c:v>
                </c:pt>
                <c:pt idx="6756">
                  <c:v>1076.0</c:v>
                </c:pt>
                <c:pt idx="6757">
                  <c:v>1077.0</c:v>
                </c:pt>
                <c:pt idx="6758">
                  <c:v>1077.0</c:v>
                </c:pt>
                <c:pt idx="6759">
                  <c:v>1077.0</c:v>
                </c:pt>
                <c:pt idx="6760">
                  <c:v>1077.0</c:v>
                </c:pt>
                <c:pt idx="6761">
                  <c:v>1077.0</c:v>
                </c:pt>
                <c:pt idx="6762">
                  <c:v>1077.0</c:v>
                </c:pt>
                <c:pt idx="6763">
                  <c:v>1077.0</c:v>
                </c:pt>
                <c:pt idx="6764">
                  <c:v>1077.0</c:v>
                </c:pt>
                <c:pt idx="6765">
                  <c:v>1077.0</c:v>
                </c:pt>
                <c:pt idx="6766">
                  <c:v>1077.0</c:v>
                </c:pt>
                <c:pt idx="6767">
                  <c:v>1078.0</c:v>
                </c:pt>
                <c:pt idx="6768">
                  <c:v>1078.0</c:v>
                </c:pt>
                <c:pt idx="6769">
                  <c:v>1078.0</c:v>
                </c:pt>
                <c:pt idx="6770">
                  <c:v>1078.0</c:v>
                </c:pt>
                <c:pt idx="6771">
                  <c:v>1078.0</c:v>
                </c:pt>
                <c:pt idx="6772">
                  <c:v>1078.0</c:v>
                </c:pt>
                <c:pt idx="6773">
                  <c:v>1078.0</c:v>
                </c:pt>
                <c:pt idx="6774">
                  <c:v>1078.0</c:v>
                </c:pt>
                <c:pt idx="6775">
                  <c:v>1078.0</c:v>
                </c:pt>
                <c:pt idx="6776">
                  <c:v>1078.0</c:v>
                </c:pt>
                <c:pt idx="6777">
                  <c:v>1078.0</c:v>
                </c:pt>
                <c:pt idx="6778">
                  <c:v>1078.0</c:v>
                </c:pt>
                <c:pt idx="6779">
                  <c:v>1078.0</c:v>
                </c:pt>
                <c:pt idx="6780">
                  <c:v>1078.0</c:v>
                </c:pt>
                <c:pt idx="6781">
                  <c:v>1078.0</c:v>
                </c:pt>
                <c:pt idx="6782">
                  <c:v>1078.0</c:v>
                </c:pt>
                <c:pt idx="6783">
                  <c:v>1078.0</c:v>
                </c:pt>
                <c:pt idx="6784">
                  <c:v>1078.0</c:v>
                </c:pt>
                <c:pt idx="6785">
                  <c:v>1078.0</c:v>
                </c:pt>
                <c:pt idx="6786">
                  <c:v>1078.0</c:v>
                </c:pt>
                <c:pt idx="6787">
                  <c:v>1078.0</c:v>
                </c:pt>
                <c:pt idx="6788">
                  <c:v>1078.0</c:v>
                </c:pt>
                <c:pt idx="6789">
                  <c:v>1079.0</c:v>
                </c:pt>
                <c:pt idx="6790">
                  <c:v>1080.0</c:v>
                </c:pt>
                <c:pt idx="6791">
                  <c:v>1080.0</c:v>
                </c:pt>
                <c:pt idx="6792">
                  <c:v>1080.0</c:v>
                </c:pt>
                <c:pt idx="6793">
                  <c:v>1080.0</c:v>
                </c:pt>
                <c:pt idx="6794">
                  <c:v>1080.0</c:v>
                </c:pt>
                <c:pt idx="6795">
                  <c:v>1080.0</c:v>
                </c:pt>
                <c:pt idx="6796">
                  <c:v>1080.0</c:v>
                </c:pt>
                <c:pt idx="6797">
                  <c:v>1080.0</c:v>
                </c:pt>
                <c:pt idx="6798">
                  <c:v>1080.0</c:v>
                </c:pt>
                <c:pt idx="6799">
                  <c:v>1080.0</c:v>
                </c:pt>
                <c:pt idx="6800">
                  <c:v>1080.0</c:v>
                </c:pt>
                <c:pt idx="6801">
                  <c:v>1080.0</c:v>
                </c:pt>
                <c:pt idx="6802">
                  <c:v>1080.0</c:v>
                </c:pt>
                <c:pt idx="6803">
                  <c:v>1081.0</c:v>
                </c:pt>
                <c:pt idx="6804">
                  <c:v>1081.0</c:v>
                </c:pt>
                <c:pt idx="6805">
                  <c:v>1081.0</c:v>
                </c:pt>
                <c:pt idx="6806">
                  <c:v>1081.0</c:v>
                </c:pt>
                <c:pt idx="6807">
                  <c:v>1082.0</c:v>
                </c:pt>
                <c:pt idx="6808">
                  <c:v>1082.0</c:v>
                </c:pt>
                <c:pt idx="6809">
                  <c:v>1082.0</c:v>
                </c:pt>
                <c:pt idx="6810">
                  <c:v>1082.0</c:v>
                </c:pt>
                <c:pt idx="6811">
                  <c:v>1082.0</c:v>
                </c:pt>
                <c:pt idx="6812">
                  <c:v>1082.0</c:v>
                </c:pt>
                <c:pt idx="6813">
                  <c:v>1082.0</c:v>
                </c:pt>
                <c:pt idx="6814">
                  <c:v>1082.0</c:v>
                </c:pt>
                <c:pt idx="6815">
                  <c:v>1082.0</c:v>
                </c:pt>
                <c:pt idx="6816">
                  <c:v>1082.0</c:v>
                </c:pt>
                <c:pt idx="6817">
                  <c:v>1082.0</c:v>
                </c:pt>
                <c:pt idx="6818">
                  <c:v>1082.0</c:v>
                </c:pt>
                <c:pt idx="6819">
                  <c:v>1082.0</c:v>
                </c:pt>
                <c:pt idx="6820">
                  <c:v>1082.0</c:v>
                </c:pt>
                <c:pt idx="6821">
                  <c:v>1082.0</c:v>
                </c:pt>
                <c:pt idx="6822">
                  <c:v>1082.0</c:v>
                </c:pt>
                <c:pt idx="6823">
                  <c:v>1083.0</c:v>
                </c:pt>
                <c:pt idx="6824">
                  <c:v>1083.0</c:v>
                </c:pt>
                <c:pt idx="6825">
                  <c:v>1083.0</c:v>
                </c:pt>
                <c:pt idx="6826">
                  <c:v>1083.0</c:v>
                </c:pt>
                <c:pt idx="6827">
                  <c:v>1083.0</c:v>
                </c:pt>
                <c:pt idx="6828">
                  <c:v>1083.0</c:v>
                </c:pt>
                <c:pt idx="6829">
                  <c:v>1083.0</c:v>
                </c:pt>
                <c:pt idx="6830">
                  <c:v>1083.0</c:v>
                </c:pt>
                <c:pt idx="6831">
                  <c:v>1083.0</c:v>
                </c:pt>
                <c:pt idx="6832">
                  <c:v>1084.0</c:v>
                </c:pt>
                <c:pt idx="6833">
                  <c:v>1084.0</c:v>
                </c:pt>
                <c:pt idx="6834">
                  <c:v>1084.0</c:v>
                </c:pt>
                <c:pt idx="6835">
                  <c:v>1084.0</c:v>
                </c:pt>
                <c:pt idx="6836">
                  <c:v>1084.0</c:v>
                </c:pt>
                <c:pt idx="6837">
                  <c:v>1084.0</c:v>
                </c:pt>
                <c:pt idx="6838">
                  <c:v>1084.0</c:v>
                </c:pt>
                <c:pt idx="6839">
                  <c:v>1085.0</c:v>
                </c:pt>
                <c:pt idx="6840">
                  <c:v>1085.0</c:v>
                </c:pt>
                <c:pt idx="6841">
                  <c:v>1086.0</c:v>
                </c:pt>
                <c:pt idx="6842">
                  <c:v>1087.0</c:v>
                </c:pt>
                <c:pt idx="6843">
                  <c:v>1087.0</c:v>
                </c:pt>
                <c:pt idx="6844">
                  <c:v>1087.0</c:v>
                </c:pt>
                <c:pt idx="6845">
                  <c:v>1087.0</c:v>
                </c:pt>
                <c:pt idx="6846">
                  <c:v>1087.0</c:v>
                </c:pt>
                <c:pt idx="6847">
                  <c:v>1087.0</c:v>
                </c:pt>
                <c:pt idx="6848">
                  <c:v>1087.0</c:v>
                </c:pt>
                <c:pt idx="6849">
                  <c:v>1087.0</c:v>
                </c:pt>
                <c:pt idx="6850">
                  <c:v>1087.0</c:v>
                </c:pt>
                <c:pt idx="6851">
                  <c:v>1087.0</c:v>
                </c:pt>
                <c:pt idx="6852">
                  <c:v>1087.0</c:v>
                </c:pt>
                <c:pt idx="6853">
                  <c:v>1088.0</c:v>
                </c:pt>
                <c:pt idx="6854">
                  <c:v>1088.0</c:v>
                </c:pt>
                <c:pt idx="6855">
                  <c:v>1088.0</c:v>
                </c:pt>
                <c:pt idx="6856">
                  <c:v>1088.0</c:v>
                </c:pt>
                <c:pt idx="6857">
                  <c:v>1088.0</c:v>
                </c:pt>
                <c:pt idx="6858">
                  <c:v>1088.0</c:v>
                </c:pt>
                <c:pt idx="6859">
                  <c:v>1088.0</c:v>
                </c:pt>
                <c:pt idx="6860">
                  <c:v>1088.0</c:v>
                </c:pt>
                <c:pt idx="6861">
                  <c:v>1088.0</c:v>
                </c:pt>
                <c:pt idx="6862">
                  <c:v>1089.0</c:v>
                </c:pt>
                <c:pt idx="6863">
                  <c:v>1089.0</c:v>
                </c:pt>
                <c:pt idx="6864">
                  <c:v>1090.0</c:v>
                </c:pt>
                <c:pt idx="6865">
                  <c:v>1091.0</c:v>
                </c:pt>
                <c:pt idx="6866">
                  <c:v>1091.0</c:v>
                </c:pt>
                <c:pt idx="6867">
                  <c:v>1091.0</c:v>
                </c:pt>
                <c:pt idx="6868">
                  <c:v>1091.0</c:v>
                </c:pt>
                <c:pt idx="6869">
                  <c:v>1091.0</c:v>
                </c:pt>
                <c:pt idx="6870">
                  <c:v>1091.0</c:v>
                </c:pt>
                <c:pt idx="6871">
                  <c:v>1091.0</c:v>
                </c:pt>
                <c:pt idx="6872">
                  <c:v>1091.0</c:v>
                </c:pt>
                <c:pt idx="6873">
                  <c:v>1091.0</c:v>
                </c:pt>
                <c:pt idx="6874">
                  <c:v>1091.0</c:v>
                </c:pt>
                <c:pt idx="6875">
                  <c:v>1091.0</c:v>
                </c:pt>
                <c:pt idx="6876">
                  <c:v>1091.0</c:v>
                </c:pt>
                <c:pt idx="6877">
                  <c:v>1091.0</c:v>
                </c:pt>
                <c:pt idx="6878">
                  <c:v>1091.0</c:v>
                </c:pt>
                <c:pt idx="6879">
                  <c:v>1091.0</c:v>
                </c:pt>
                <c:pt idx="6880">
                  <c:v>1091.0</c:v>
                </c:pt>
                <c:pt idx="6881">
                  <c:v>1091.0</c:v>
                </c:pt>
                <c:pt idx="6882">
                  <c:v>1091.0</c:v>
                </c:pt>
                <c:pt idx="6883">
                  <c:v>1091.0</c:v>
                </c:pt>
                <c:pt idx="6884">
                  <c:v>1091.0</c:v>
                </c:pt>
                <c:pt idx="6885">
                  <c:v>1091.0</c:v>
                </c:pt>
                <c:pt idx="6886">
                  <c:v>1092.0</c:v>
                </c:pt>
                <c:pt idx="6887">
                  <c:v>1092.0</c:v>
                </c:pt>
                <c:pt idx="6888">
                  <c:v>1092.0</c:v>
                </c:pt>
                <c:pt idx="6889">
                  <c:v>1092.0</c:v>
                </c:pt>
                <c:pt idx="6890">
                  <c:v>1092.0</c:v>
                </c:pt>
                <c:pt idx="6891">
                  <c:v>1092.0</c:v>
                </c:pt>
                <c:pt idx="6892">
                  <c:v>1092.0</c:v>
                </c:pt>
                <c:pt idx="6893">
                  <c:v>1092.0</c:v>
                </c:pt>
                <c:pt idx="6894">
                  <c:v>1092.0</c:v>
                </c:pt>
                <c:pt idx="6895">
                  <c:v>1092.0</c:v>
                </c:pt>
                <c:pt idx="6896">
                  <c:v>1092.0</c:v>
                </c:pt>
                <c:pt idx="6897">
                  <c:v>1092.0</c:v>
                </c:pt>
                <c:pt idx="6898">
                  <c:v>1092.0</c:v>
                </c:pt>
                <c:pt idx="6899">
                  <c:v>1092.0</c:v>
                </c:pt>
                <c:pt idx="6900">
                  <c:v>1092.0</c:v>
                </c:pt>
                <c:pt idx="6901">
                  <c:v>1092.0</c:v>
                </c:pt>
                <c:pt idx="6902">
                  <c:v>1092.0</c:v>
                </c:pt>
                <c:pt idx="6903">
                  <c:v>1092.0</c:v>
                </c:pt>
                <c:pt idx="6904">
                  <c:v>1092.0</c:v>
                </c:pt>
                <c:pt idx="6905">
                  <c:v>1092.0</c:v>
                </c:pt>
                <c:pt idx="6906">
                  <c:v>1092.0</c:v>
                </c:pt>
                <c:pt idx="6907">
                  <c:v>1092.0</c:v>
                </c:pt>
                <c:pt idx="6908">
                  <c:v>1092.0</c:v>
                </c:pt>
                <c:pt idx="6909">
                  <c:v>1092.0</c:v>
                </c:pt>
                <c:pt idx="6910">
                  <c:v>1093.0</c:v>
                </c:pt>
                <c:pt idx="6911">
                  <c:v>1094.0</c:v>
                </c:pt>
                <c:pt idx="6912">
                  <c:v>1095.0</c:v>
                </c:pt>
                <c:pt idx="6913">
                  <c:v>1095.0</c:v>
                </c:pt>
                <c:pt idx="6914">
                  <c:v>1095.0</c:v>
                </c:pt>
                <c:pt idx="6915">
                  <c:v>1095.0</c:v>
                </c:pt>
                <c:pt idx="6916">
                  <c:v>1095.0</c:v>
                </c:pt>
                <c:pt idx="6917">
                  <c:v>1095.0</c:v>
                </c:pt>
                <c:pt idx="6918">
                  <c:v>1095.0</c:v>
                </c:pt>
                <c:pt idx="6919">
                  <c:v>1095.0</c:v>
                </c:pt>
                <c:pt idx="6920">
                  <c:v>1095.0</c:v>
                </c:pt>
                <c:pt idx="6921">
                  <c:v>1095.0</c:v>
                </c:pt>
                <c:pt idx="6922">
                  <c:v>1095.0</c:v>
                </c:pt>
                <c:pt idx="6923">
                  <c:v>1095.0</c:v>
                </c:pt>
                <c:pt idx="6924">
                  <c:v>1095.0</c:v>
                </c:pt>
                <c:pt idx="6925">
                  <c:v>1095.0</c:v>
                </c:pt>
                <c:pt idx="6926">
                  <c:v>1095.0</c:v>
                </c:pt>
                <c:pt idx="6927">
                  <c:v>1095.0</c:v>
                </c:pt>
                <c:pt idx="6928">
                  <c:v>1095.0</c:v>
                </c:pt>
                <c:pt idx="6929">
                  <c:v>1095.0</c:v>
                </c:pt>
                <c:pt idx="6930">
                  <c:v>1095.0</c:v>
                </c:pt>
                <c:pt idx="6931">
                  <c:v>1095.0</c:v>
                </c:pt>
                <c:pt idx="6932">
                  <c:v>1095.0</c:v>
                </c:pt>
                <c:pt idx="6933">
                  <c:v>1095.0</c:v>
                </c:pt>
                <c:pt idx="6934">
                  <c:v>1095.0</c:v>
                </c:pt>
                <c:pt idx="6935">
                  <c:v>1096.0</c:v>
                </c:pt>
                <c:pt idx="6936">
                  <c:v>1096.0</c:v>
                </c:pt>
                <c:pt idx="6937">
                  <c:v>1096.0</c:v>
                </c:pt>
                <c:pt idx="6938">
                  <c:v>1096.0</c:v>
                </c:pt>
                <c:pt idx="6939">
                  <c:v>1096.0</c:v>
                </c:pt>
                <c:pt idx="6940">
                  <c:v>1096.0</c:v>
                </c:pt>
                <c:pt idx="6941">
                  <c:v>1097.0</c:v>
                </c:pt>
                <c:pt idx="6942">
                  <c:v>1097.0</c:v>
                </c:pt>
                <c:pt idx="6943">
                  <c:v>1097.0</c:v>
                </c:pt>
                <c:pt idx="6944">
                  <c:v>1097.0</c:v>
                </c:pt>
                <c:pt idx="6945">
                  <c:v>1097.0</c:v>
                </c:pt>
                <c:pt idx="6946">
                  <c:v>1098.0</c:v>
                </c:pt>
                <c:pt idx="6947">
                  <c:v>1098.0</c:v>
                </c:pt>
                <c:pt idx="6948">
                  <c:v>1098.0</c:v>
                </c:pt>
                <c:pt idx="6949">
                  <c:v>1099.0</c:v>
                </c:pt>
                <c:pt idx="6950">
                  <c:v>1099.0</c:v>
                </c:pt>
                <c:pt idx="6951">
                  <c:v>1099.0</c:v>
                </c:pt>
                <c:pt idx="6952">
                  <c:v>1100.0</c:v>
                </c:pt>
                <c:pt idx="6953">
                  <c:v>1100.0</c:v>
                </c:pt>
                <c:pt idx="6954">
                  <c:v>1100.0</c:v>
                </c:pt>
                <c:pt idx="6955">
                  <c:v>1100.0</c:v>
                </c:pt>
                <c:pt idx="6956">
                  <c:v>1100.0</c:v>
                </c:pt>
                <c:pt idx="6957">
                  <c:v>1100.0</c:v>
                </c:pt>
                <c:pt idx="6958">
                  <c:v>1100.0</c:v>
                </c:pt>
                <c:pt idx="6959">
                  <c:v>1101.0</c:v>
                </c:pt>
                <c:pt idx="6960">
                  <c:v>1101.0</c:v>
                </c:pt>
                <c:pt idx="6961">
                  <c:v>1101.0</c:v>
                </c:pt>
                <c:pt idx="6962">
                  <c:v>1101.0</c:v>
                </c:pt>
                <c:pt idx="6963">
                  <c:v>1101.0</c:v>
                </c:pt>
                <c:pt idx="6964">
                  <c:v>1101.0</c:v>
                </c:pt>
                <c:pt idx="6965">
                  <c:v>1102.0</c:v>
                </c:pt>
                <c:pt idx="6966">
                  <c:v>1103.0</c:v>
                </c:pt>
                <c:pt idx="6967">
                  <c:v>1104.0</c:v>
                </c:pt>
                <c:pt idx="6968">
                  <c:v>1105.0</c:v>
                </c:pt>
                <c:pt idx="6969">
                  <c:v>1106.0</c:v>
                </c:pt>
                <c:pt idx="6970">
                  <c:v>1107.0</c:v>
                </c:pt>
                <c:pt idx="6971">
                  <c:v>1108.0</c:v>
                </c:pt>
                <c:pt idx="6972">
                  <c:v>1108.0</c:v>
                </c:pt>
                <c:pt idx="6973">
                  <c:v>1108.0</c:v>
                </c:pt>
                <c:pt idx="6974">
                  <c:v>1109.0</c:v>
                </c:pt>
                <c:pt idx="6975">
                  <c:v>1109.0</c:v>
                </c:pt>
                <c:pt idx="6976">
                  <c:v>1109.0</c:v>
                </c:pt>
                <c:pt idx="6977">
                  <c:v>1109.0</c:v>
                </c:pt>
                <c:pt idx="6978">
                  <c:v>1109.0</c:v>
                </c:pt>
                <c:pt idx="6979">
                  <c:v>1109.0</c:v>
                </c:pt>
                <c:pt idx="6980">
                  <c:v>1109.0</c:v>
                </c:pt>
                <c:pt idx="6981">
                  <c:v>1109.0</c:v>
                </c:pt>
                <c:pt idx="6982">
                  <c:v>1109.0</c:v>
                </c:pt>
                <c:pt idx="6983">
                  <c:v>1109.0</c:v>
                </c:pt>
                <c:pt idx="6984">
                  <c:v>1109.0</c:v>
                </c:pt>
                <c:pt idx="6985">
                  <c:v>1109.0</c:v>
                </c:pt>
                <c:pt idx="6986">
                  <c:v>1109.0</c:v>
                </c:pt>
                <c:pt idx="6987">
                  <c:v>1109.0</c:v>
                </c:pt>
                <c:pt idx="6988">
                  <c:v>1109.0</c:v>
                </c:pt>
                <c:pt idx="6989">
                  <c:v>1109.0</c:v>
                </c:pt>
                <c:pt idx="6990">
                  <c:v>1109.0</c:v>
                </c:pt>
                <c:pt idx="6991">
                  <c:v>1109.0</c:v>
                </c:pt>
                <c:pt idx="6992">
                  <c:v>1109.0</c:v>
                </c:pt>
                <c:pt idx="6993">
                  <c:v>1109.0</c:v>
                </c:pt>
                <c:pt idx="6994">
                  <c:v>1109.0</c:v>
                </c:pt>
                <c:pt idx="6995">
                  <c:v>1109.0</c:v>
                </c:pt>
                <c:pt idx="6996">
                  <c:v>1109.0</c:v>
                </c:pt>
                <c:pt idx="6997">
                  <c:v>1109.0</c:v>
                </c:pt>
                <c:pt idx="6998">
                  <c:v>1110.0</c:v>
                </c:pt>
                <c:pt idx="6999">
                  <c:v>1110.0</c:v>
                </c:pt>
                <c:pt idx="7000">
                  <c:v>1110.0</c:v>
                </c:pt>
                <c:pt idx="7001">
                  <c:v>1110.0</c:v>
                </c:pt>
                <c:pt idx="7002">
                  <c:v>1110.0</c:v>
                </c:pt>
                <c:pt idx="7003">
                  <c:v>1111.0</c:v>
                </c:pt>
                <c:pt idx="7004">
                  <c:v>1111.0</c:v>
                </c:pt>
                <c:pt idx="7005">
                  <c:v>1111.0</c:v>
                </c:pt>
                <c:pt idx="7006">
                  <c:v>1111.0</c:v>
                </c:pt>
                <c:pt idx="7007">
                  <c:v>1111.0</c:v>
                </c:pt>
                <c:pt idx="7008">
                  <c:v>1111.0</c:v>
                </c:pt>
                <c:pt idx="7009">
                  <c:v>1112.0</c:v>
                </c:pt>
                <c:pt idx="7010">
                  <c:v>1112.0</c:v>
                </c:pt>
                <c:pt idx="7011">
                  <c:v>1112.0</c:v>
                </c:pt>
                <c:pt idx="7012">
                  <c:v>1112.0</c:v>
                </c:pt>
                <c:pt idx="7013">
                  <c:v>1112.0</c:v>
                </c:pt>
                <c:pt idx="7014">
                  <c:v>1112.0</c:v>
                </c:pt>
                <c:pt idx="7015">
                  <c:v>1112.0</c:v>
                </c:pt>
                <c:pt idx="7016">
                  <c:v>1112.0</c:v>
                </c:pt>
                <c:pt idx="7017">
                  <c:v>1112.0</c:v>
                </c:pt>
                <c:pt idx="7018">
                  <c:v>1112.0</c:v>
                </c:pt>
                <c:pt idx="7019">
                  <c:v>1113.0</c:v>
                </c:pt>
                <c:pt idx="7020">
                  <c:v>1114.0</c:v>
                </c:pt>
                <c:pt idx="7021">
                  <c:v>1115.0</c:v>
                </c:pt>
                <c:pt idx="7022">
                  <c:v>1116.0</c:v>
                </c:pt>
                <c:pt idx="7023">
                  <c:v>1117.0</c:v>
                </c:pt>
                <c:pt idx="7024">
                  <c:v>1117.0</c:v>
                </c:pt>
                <c:pt idx="7025">
                  <c:v>1117.0</c:v>
                </c:pt>
                <c:pt idx="7026">
                  <c:v>1117.0</c:v>
                </c:pt>
                <c:pt idx="7027">
                  <c:v>1117.0</c:v>
                </c:pt>
                <c:pt idx="7028">
                  <c:v>1117.0</c:v>
                </c:pt>
                <c:pt idx="7029">
                  <c:v>1117.0</c:v>
                </c:pt>
                <c:pt idx="7030">
                  <c:v>1117.0</c:v>
                </c:pt>
                <c:pt idx="7031">
                  <c:v>1117.0</c:v>
                </c:pt>
                <c:pt idx="7032">
                  <c:v>1117.0</c:v>
                </c:pt>
                <c:pt idx="7033">
                  <c:v>1117.0</c:v>
                </c:pt>
                <c:pt idx="7034">
                  <c:v>1117.0</c:v>
                </c:pt>
                <c:pt idx="7035">
                  <c:v>1117.0</c:v>
                </c:pt>
                <c:pt idx="7036">
                  <c:v>1117.0</c:v>
                </c:pt>
                <c:pt idx="7037">
                  <c:v>1117.0</c:v>
                </c:pt>
                <c:pt idx="7038">
                  <c:v>1117.0</c:v>
                </c:pt>
                <c:pt idx="7039">
                  <c:v>1117.0</c:v>
                </c:pt>
                <c:pt idx="7040">
                  <c:v>1117.0</c:v>
                </c:pt>
                <c:pt idx="7041">
                  <c:v>1118.0</c:v>
                </c:pt>
                <c:pt idx="7042">
                  <c:v>1118.0</c:v>
                </c:pt>
                <c:pt idx="7043">
                  <c:v>1118.0</c:v>
                </c:pt>
                <c:pt idx="7044">
                  <c:v>1119.0</c:v>
                </c:pt>
                <c:pt idx="7045">
                  <c:v>1120.0</c:v>
                </c:pt>
                <c:pt idx="7046">
                  <c:v>1120.0</c:v>
                </c:pt>
                <c:pt idx="7047">
                  <c:v>1120.0</c:v>
                </c:pt>
                <c:pt idx="7048">
                  <c:v>1120.0</c:v>
                </c:pt>
                <c:pt idx="7049">
                  <c:v>1120.0</c:v>
                </c:pt>
                <c:pt idx="7050">
                  <c:v>1121.0</c:v>
                </c:pt>
                <c:pt idx="7051">
                  <c:v>1122.0</c:v>
                </c:pt>
                <c:pt idx="7052">
                  <c:v>1122.0</c:v>
                </c:pt>
                <c:pt idx="7053">
                  <c:v>1122.0</c:v>
                </c:pt>
                <c:pt idx="7054">
                  <c:v>1122.0</c:v>
                </c:pt>
                <c:pt idx="7055">
                  <c:v>1123.0</c:v>
                </c:pt>
                <c:pt idx="7056">
                  <c:v>1124.0</c:v>
                </c:pt>
                <c:pt idx="7057">
                  <c:v>1124.0</c:v>
                </c:pt>
                <c:pt idx="7058">
                  <c:v>1124.0</c:v>
                </c:pt>
                <c:pt idx="7059">
                  <c:v>1124.0</c:v>
                </c:pt>
                <c:pt idx="7060">
                  <c:v>1124.0</c:v>
                </c:pt>
                <c:pt idx="7061">
                  <c:v>1124.0</c:v>
                </c:pt>
                <c:pt idx="7062">
                  <c:v>1124.0</c:v>
                </c:pt>
                <c:pt idx="7063">
                  <c:v>1124.0</c:v>
                </c:pt>
                <c:pt idx="7064">
                  <c:v>1124.0</c:v>
                </c:pt>
                <c:pt idx="7065">
                  <c:v>1124.0</c:v>
                </c:pt>
                <c:pt idx="7066">
                  <c:v>1124.0</c:v>
                </c:pt>
                <c:pt idx="7067">
                  <c:v>1124.0</c:v>
                </c:pt>
                <c:pt idx="7068">
                  <c:v>1124.0</c:v>
                </c:pt>
                <c:pt idx="7069">
                  <c:v>1124.0</c:v>
                </c:pt>
                <c:pt idx="7070">
                  <c:v>1124.0</c:v>
                </c:pt>
                <c:pt idx="7071">
                  <c:v>1124.0</c:v>
                </c:pt>
                <c:pt idx="7072">
                  <c:v>1124.0</c:v>
                </c:pt>
                <c:pt idx="7073">
                  <c:v>1124.0</c:v>
                </c:pt>
                <c:pt idx="7074">
                  <c:v>1124.0</c:v>
                </c:pt>
                <c:pt idx="7075">
                  <c:v>1124.0</c:v>
                </c:pt>
                <c:pt idx="7076">
                  <c:v>1124.0</c:v>
                </c:pt>
                <c:pt idx="7077">
                  <c:v>1124.0</c:v>
                </c:pt>
                <c:pt idx="7078">
                  <c:v>1124.0</c:v>
                </c:pt>
                <c:pt idx="7079">
                  <c:v>1124.0</c:v>
                </c:pt>
                <c:pt idx="7080">
                  <c:v>1124.0</c:v>
                </c:pt>
                <c:pt idx="7081">
                  <c:v>1124.0</c:v>
                </c:pt>
                <c:pt idx="7082">
                  <c:v>1124.0</c:v>
                </c:pt>
                <c:pt idx="7083">
                  <c:v>1125.0</c:v>
                </c:pt>
                <c:pt idx="7084">
                  <c:v>1126.0</c:v>
                </c:pt>
                <c:pt idx="7085">
                  <c:v>1126.0</c:v>
                </c:pt>
                <c:pt idx="7086">
                  <c:v>1126.0</c:v>
                </c:pt>
                <c:pt idx="7087">
                  <c:v>1126.0</c:v>
                </c:pt>
                <c:pt idx="7088">
                  <c:v>1126.0</c:v>
                </c:pt>
                <c:pt idx="7089">
                  <c:v>1126.0</c:v>
                </c:pt>
                <c:pt idx="7090">
                  <c:v>1126.0</c:v>
                </c:pt>
                <c:pt idx="7091">
                  <c:v>1126.0</c:v>
                </c:pt>
                <c:pt idx="7092">
                  <c:v>1126.0</c:v>
                </c:pt>
                <c:pt idx="7093">
                  <c:v>1126.0</c:v>
                </c:pt>
                <c:pt idx="7094">
                  <c:v>1126.0</c:v>
                </c:pt>
                <c:pt idx="7095">
                  <c:v>1127.0</c:v>
                </c:pt>
                <c:pt idx="7096">
                  <c:v>1127.0</c:v>
                </c:pt>
                <c:pt idx="7097">
                  <c:v>1127.0</c:v>
                </c:pt>
                <c:pt idx="7098">
                  <c:v>1127.0</c:v>
                </c:pt>
                <c:pt idx="7099">
                  <c:v>1127.0</c:v>
                </c:pt>
                <c:pt idx="7100">
                  <c:v>1127.0</c:v>
                </c:pt>
                <c:pt idx="7101">
                  <c:v>1127.0</c:v>
                </c:pt>
                <c:pt idx="7102">
                  <c:v>1127.0</c:v>
                </c:pt>
                <c:pt idx="7103">
                  <c:v>1127.0</c:v>
                </c:pt>
                <c:pt idx="7104">
                  <c:v>1127.0</c:v>
                </c:pt>
                <c:pt idx="7105">
                  <c:v>1127.0</c:v>
                </c:pt>
                <c:pt idx="7106">
                  <c:v>1127.0</c:v>
                </c:pt>
                <c:pt idx="7107">
                  <c:v>1127.0</c:v>
                </c:pt>
                <c:pt idx="7108">
                  <c:v>1127.0</c:v>
                </c:pt>
                <c:pt idx="7109">
                  <c:v>1128.0</c:v>
                </c:pt>
                <c:pt idx="7110">
                  <c:v>1128.0</c:v>
                </c:pt>
                <c:pt idx="7111">
                  <c:v>1128.0</c:v>
                </c:pt>
                <c:pt idx="7112">
                  <c:v>1128.0</c:v>
                </c:pt>
                <c:pt idx="7113">
                  <c:v>1128.0</c:v>
                </c:pt>
                <c:pt idx="7114">
                  <c:v>1128.0</c:v>
                </c:pt>
                <c:pt idx="7115">
                  <c:v>1128.0</c:v>
                </c:pt>
                <c:pt idx="7116">
                  <c:v>1128.0</c:v>
                </c:pt>
                <c:pt idx="7117">
                  <c:v>1128.0</c:v>
                </c:pt>
                <c:pt idx="7118">
                  <c:v>1128.0</c:v>
                </c:pt>
                <c:pt idx="7119">
                  <c:v>1128.0</c:v>
                </c:pt>
                <c:pt idx="7120">
                  <c:v>1128.0</c:v>
                </c:pt>
                <c:pt idx="7121">
                  <c:v>1128.0</c:v>
                </c:pt>
                <c:pt idx="7122">
                  <c:v>1129.0</c:v>
                </c:pt>
                <c:pt idx="7123">
                  <c:v>1129.0</c:v>
                </c:pt>
                <c:pt idx="7124">
                  <c:v>1130.0</c:v>
                </c:pt>
                <c:pt idx="7125">
                  <c:v>1130.0</c:v>
                </c:pt>
                <c:pt idx="7126">
                  <c:v>1131.0</c:v>
                </c:pt>
                <c:pt idx="7127">
                  <c:v>1132.0</c:v>
                </c:pt>
                <c:pt idx="7128">
                  <c:v>1133.0</c:v>
                </c:pt>
                <c:pt idx="7129">
                  <c:v>1133.0</c:v>
                </c:pt>
                <c:pt idx="7130">
                  <c:v>1133.0</c:v>
                </c:pt>
                <c:pt idx="7131">
                  <c:v>1133.0</c:v>
                </c:pt>
                <c:pt idx="7132">
                  <c:v>1133.0</c:v>
                </c:pt>
                <c:pt idx="7133">
                  <c:v>1133.0</c:v>
                </c:pt>
                <c:pt idx="7134">
                  <c:v>1133.0</c:v>
                </c:pt>
                <c:pt idx="7135">
                  <c:v>1133.0</c:v>
                </c:pt>
                <c:pt idx="7136">
                  <c:v>1133.0</c:v>
                </c:pt>
                <c:pt idx="7137">
                  <c:v>1133.0</c:v>
                </c:pt>
                <c:pt idx="7138">
                  <c:v>1133.0</c:v>
                </c:pt>
                <c:pt idx="7139">
                  <c:v>1133.0</c:v>
                </c:pt>
                <c:pt idx="7140">
                  <c:v>1133.0</c:v>
                </c:pt>
                <c:pt idx="7141">
                  <c:v>1133.0</c:v>
                </c:pt>
                <c:pt idx="7142">
                  <c:v>1133.0</c:v>
                </c:pt>
                <c:pt idx="7143">
                  <c:v>1134.0</c:v>
                </c:pt>
                <c:pt idx="7144">
                  <c:v>1134.0</c:v>
                </c:pt>
                <c:pt idx="7145">
                  <c:v>1134.0</c:v>
                </c:pt>
                <c:pt idx="7146">
                  <c:v>1135.0</c:v>
                </c:pt>
                <c:pt idx="7147">
                  <c:v>1135.0</c:v>
                </c:pt>
                <c:pt idx="7148">
                  <c:v>1135.0</c:v>
                </c:pt>
                <c:pt idx="7149">
                  <c:v>1136.0</c:v>
                </c:pt>
                <c:pt idx="7150">
                  <c:v>1136.0</c:v>
                </c:pt>
                <c:pt idx="7151">
                  <c:v>1136.0</c:v>
                </c:pt>
                <c:pt idx="7152">
                  <c:v>1136.0</c:v>
                </c:pt>
                <c:pt idx="7153">
                  <c:v>1136.0</c:v>
                </c:pt>
                <c:pt idx="7154">
                  <c:v>1137.0</c:v>
                </c:pt>
                <c:pt idx="7155">
                  <c:v>1137.0</c:v>
                </c:pt>
                <c:pt idx="7156">
                  <c:v>1137.0</c:v>
                </c:pt>
                <c:pt idx="7157">
                  <c:v>1137.0</c:v>
                </c:pt>
                <c:pt idx="7158">
                  <c:v>1137.0</c:v>
                </c:pt>
                <c:pt idx="7159">
                  <c:v>1137.0</c:v>
                </c:pt>
                <c:pt idx="7160">
                  <c:v>1138.0</c:v>
                </c:pt>
                <c:pt idx="7161">
                  <c:v>1138.0</c:v>
                </c:pt>
                <c:pt idx="7162">
                  <c:v>1138.0</c:v>
                </c:pt>
                <c:pt idx="7163">
                  <c:v>1138.0</c:v>
                </c:pt>
                <c:pt idx="7164">
                  <c:v>1138.0</c:v>
                </c:pt>
                <c:pt idx="7165">
                  <c:v>1138.0</c:v>
                </c:pt>
                <c:pt idx="7166">
                  <c:v>1138.0</c:v>
                </c:pt>
                <c:pt idx="7167">
                  <c:v>1138.0</c:v>
                </c:pt>
                <c:pt idx="7168">
                  <c:v>1138.0</c:v>
                </c:pt>
                <c:pt idx="7169">
                  <c:v>1138.0</c:v>
                </c:pt>
                <c:pt idx="7170">
                  <c:v>1138.0</c:v>
                </c:pt>
                <c:pt idx="7171">
                  <c:v>1138.0</c:v>
                </c:pt>
                <c:pt idx="7172">
                  <c:v>1138.0</c:v>
                </c:pt>
                <c:pt idx="7173">
                  <c:v>1138.0</c:v>
                </c:pt>
                <c:pt idx="7174">
                  <c:v>1138.0</c:v>
                </c:pt>
                <c:pt idx="7175">
                  <c:v>1139.0</c:v>
                </c:pt>
                <c:pt idx="7176">
                  <c:v>1139.0</c:v>
                </c:pt>
                <c:pt idx="7177">
                  <c:v>1139.0</c:v>
                </c:pt>
                <c:pt idx="7178">
                  <c:v>1139.0</c:v>
                </c:pt>
                <c:pt idx="7179">
                  <c:v>1140.0</c:v>
                </c:pt>
                <c:pt idx="7180">
                  <c:v>1140.0</c:v>
                </c:pt>
                <c:pt idx="7181">
                  <c:v>1141.0</c:v>
                </c:pt>
                <c:pt idx="7182">
                  <c:v>1141.0</c:v>
                </c:pt>
                <c:pt idx="7183">
                  <c:v>1141.0</c:v>
                </c:pt>
                <c:pt idx="7184">
                  <c:v>1141.0</c:v>
                </c:pt>
                <c:pt idx="7185">
                  <c:v>1141.0</c:v>
                </c:pt>
                <c:pt idx="7186">
                  <c:v>1141.0</c:v>
                </c:pt>
                <c:pt idx="7187">
                  <c:v>1142.0</c:v>
                </c:pt>
                <c:pt idx="7188">
                  <c:v>1142.0</c:v>
                </c:pt>
                <c:pt idx="7189">
                  <c:v>1143.0</c:v>
                </c:pt>
                <c:pt idx="7190">
                  <c:v>1144.0</c:v>
                </c:pt>
                <c:pt idx="7191">
                  <c:v>1144.0</c:v>
                </c:pt>
                <c:pt idx="7192">
                  <c:v>1145.0</c:v>
                </c:pt>
                <c:pt idx="7193">
                  <c:v>1146.0</c:v>
                </c:pt>
                <c:pt idx="7194">
                  <c:v>1146.0</c:v>
                </c:pt>
                <c:pt idx="7195">
                  <c:v>1147.0</c:v>
                </c:pt>
                <c:pt idx="7196">
                  <c:v>1147.0</c:v>
                </c:pt>
                <c:pt idx="7197">
                  <c:v>1147.0</c:v>
                </c:pt>
                <c:pt idx="7198">
                  <c:v>1147.0</c:v>
                </c:pt>
                <c:pt idx="7199">
                  <c:v>1147.0</c:v>
                </c:pt>
                <c:pt idx="7200">
                  <c:v>1147.0</c:v>
                </c:pt>
                <c:pt idx="7201">
                  <c:v>1147.0</c:v>
                </c:pt>
                <c:pt idx="7202">
                  <c:v>1147.0</c:v>
                </c:pt>
                <c:pt idx="7203">
                  <c:v>1147.0</c:v>
                </c:pt>
                <c:pt idx="7204">
                  <c:v>1147.0</c:v>
                </c:pt>
                <c:pt idx="7205">
                  <c:v>1147.0</c:v>
                </c:pt>
                <c:pt idx="7206">
                  <c:v>1147.0</c:v>
                </c:pt>
                <c:pt idx="7207">
                  <c:v>1147.0</c:v>
                </c:pt>
                <c:pt idx="7208">
                  <c:v>1147.0</c:v>
                </c:pt>
                <c:pt idx="7209">
                  <c:v>1147.0</c:v>
                </c:pt>
                <c:pt idx="7210">
                  <c:v>1147.0</c:v>
                </c:pt>
                <c:pt idx="7211">
                  <c:v>1147.0</c:v>
                </c:pt>
                <c:pt idx="7212">
                  <c:v>1147.0</c:v>
                </c:pt>
                <c:pt idx="7213">
                  <c:v>1147.0</c:v>
                </c:pt>
                <c:pt idx="7214">
                  <c:v>1147.0</c:v>
                </c:pt>
                <c:pt idx="7215">
                  <c:v>1147.0</c:v>
                </c:pt>
                <c:pt idx="7216">
                  <c:v>1147.0</c:v>
                </c:pt>
                <c:pt idx="7217">
                  <c:v>1147.0</c:v>
                </c:pt>
                <c:pt idx="7218">
                  <c:v>1147.0</c:v>
                </c:pt>
                <c:pt idx="7219">
                  <c:v>1147.0</c:v>
                </c:pt>
                <c:pt idx="7220">
                  <c:v>1147.0</c:v>
                </c:pt>
                <c:pt idx="7221">
                  <c:v>1147.0</c:v>
                </c:pt>
                <c:pt idx="7222">
                  <c:v>1147.0</c:v>
                </c:pt>
                <c:pt idx="7223">
                  <c:v>1147.0</c:v>
                </c:pt>
                <c:pt idx="7224">
                  <c:v>1147.0</c:v>
                </c:pt>
                <c:pt idx="7225">
                  <c:v>1147.0</c:v>
                </c:pt>
                <c:pt idx="7226">
                  <c:v>1147.0</c:v>
                </c:pt>
                <c:pt idx="7227">
                  <c:v>1147.0</c:v>
                </c:pt>
                <c:pt idx="7228">
                  <c:v>1147.0</c:v>
                </c:pt>
                <c:pt idx="7229">
                  <c:v>1147.0</c:v>
                </c:pt>
                <c:pt idx="7230">
                  <c:v>1147.0</c:v>
                </c:pt>
                <c:pt idx="7231">
                  <c:v>1147.0</c:v>
                </c:pt>
                <c:pt idx="7232">
                  <c:v>1148.0</c:v>
                </c:pt>
                <c:pt idx="7233">
                  <c:v>1148.0</c:v>
                </c:pt>
                <c:pt idx="7234">
                  <c:v>1149.0</c:v>
                </c:pt>
                <c:pt idx="7235">
                  <c:v>1150.0</c:v>
                </c:pt>
                <c:pt idx="7236">
                  <c:v>1151.0</c:v>
                </c:pt>
                <c:pt idx="7237">
                  <c:v>1151.0</c:v>
                </c:pt>
                <c:pt idx="7238">
                  <c:v>1151.0</c:v>
                </c:pt>
                <c:pt idx="7239">
                  <c:v>1151.0</c:v>
                </c:pt>
                <c:pt idx="7240">
                  <c:v>1151.0</c:v>
                </c:pt>
                <c:pt idx="7241">
                  <c:v>1151.0</c:v>
                </c:pt>
                <c:pt idx="7242">
                  <c:v>1151.0</c:v>
                </c:pt>
                <c:pt idx="7243">
                  <c:v>1151.0</c:v>
                </c:pt>
                <c:pt idx="7244">
                  <c:v>1151.0</c:v>
                </c:pt>
                <c:pt idx="7245">
                  <c:v>1151.0</c:v>
                </c:pt>
                <c:pt idx="7246">
                  <c:v>1152.0</c:v>
                </c:pt>
                <c:pt idx="7247">
                  <c:v>1152.0</c:v>
                </c:pt>
                <c:pt idx="7248">
                  <c:v>1152.0</c:v>
                </c:pt>
                <c:pt idx="7249">
                  <c:v>1152.0</c:v>
                </c:pt>
                <c:pt idx="7250">
                  <c:v>1152.0</c:v>
                </c:pt>
                <c:pt idx="7251">
                  <c:v>1152.0</c:v>
                </c:pt>
                <c:pt idx="7252">
                  <c:v>1152.0</c:v>
                </c:pt>
                <c:pt idx="7253">
                  <c:v>1152.0</c:v>
                </c:pt>
                <c:pt idx="7254">
                  <c:v>1152.0</c:v>
                </c:pt>
                <c:pt idx="7255">
                  <c:v>1152.0</c:v>
                </c:pt>
                <c:pt idx="7256">
                  <c:v>1152.0</c:v>
                </c:pt>
                <c:pt idx="7257">
                  <c:v>1152.0</c:v>
                </c:pt>
                <c:pt idx="7258">
                  <c:v>1152.0</c:v>
                </c:pt>
                <c:pt idx="7259">
                  <c:v>1152.0</c:v>
                </c:pt>
                <c:pt idx="7260">
                  <c:v>1152.0</c:v>
                </c:pt>
                <c:pt idx="7261">
                  <c:v>1152.0</c:v>
                </c:pt>
                <c:pt idx="7262">
                  <c:v>1152.0</c:v>
                </c:pt>
                <c:pt idx="7263">
                  <c:v>1152.0</c:v>
                </c:pt>
                <c:pt idx="7264">
                  <c:v>1152.0</c:v>
                </c:pt>
                <c:pt idx="7265">
                  <c:v>1152.0</c:v>
                </c:pt>
                <c:pt idx="7266">
                  <c:v>1152.0</c:v>
                </c:pt>
                <c:pt idx="7267">
                  <c:v>1153.0</c:v>
                </c:pt>
                <c:pt idx="7268">
                  <c:v>1153.0</c:v>
                </c:pt>
                <c:pt idx="7269">
                  <c:v>1154.0</c:v>
                </c:pt>
                <c:pt idx="7270">
                  <c:v>1154.0</c:v>
                </c:pt>
                <c:pt idx="7271">
                  <c:v>1154.0</c:v>
                </c:pt>
                <c:pt idx="7272">
                  <c:v>1154.0</c:v>
                </c:pt>
                <c:pt idx="7273">
                  <c:v>1154.0</c:v>
                </c:pt>
                <c:pt idx="7274">
                  <c:v>1154.0</c:v>
                </c:pt>
                <c:pt idx="7275">
                  <c:v>1154.0</c:v>
                </c:pt>
                <c:pt idx="7276">
                  <c:v>1154.0</c:v>
                </c:pt>
                <c:pt idx="7277">
                  <c:v>1154.0</c:v>
                </c:pt>
                <c:pt idx="7278">
                  <c:v>1154.0</c:v>
                </c:pt>
                <c:pt idx="7279">
                  <c:v>1155.0</c:v>
                </c:pt>
                <c:pt idx="7280">
                  <c:v>1155.0</c:v>
                </c:pt>
                <c:pt idx="7281">
                  <c:v>1155.0</c:v>
                </c:pt>
                <c:pt idx="7282">
                  <c:v>1155.0</c:v>
                </c:pt>
                <c:pt idx="7283">
                  <c:v>1155.0</c:v>
                </c:pt>
                <c:pt idx="7284">
                  <c:v>1156.0</c:v>
                </c:pt>
                <c:pt idx="7285">
                  <c:v>1156.0</c:v>
                </c:pt>
                <c:pt idx="7286">
                  <c:v>1156.0</c:v>
                </c:pt>
                <c:pt idx="7287">
                  <c:v>1157.0</c:v>
                </c:pt>
                <c:pt idx="7288">
                  <c:v>1158.0</c:v>
                </c:pt>
                <c:pt idx="7289">
                  <c:v>1158.0</c:v>
                </c:pt>
                <c:pt idx="7290">
                  <c:v>1158.0</c:v>
                </c:pt>
                <c:pt idx="7291">
                  <c:v>1158.0</c:v>
                </c:pt>
                <c:pt idx="7292">
                  <c:v>1158.0</c:v>
                </c:pt>
                <c:pt idx="7293">
                  <c:v>1158.0</c:v>
                </c:pt>
                <c:pt idx="7294">
                  <c:v>1158.0</c:v>
                </c:pt>
                <c:pt idx="7295">
                  <c:v>1158.0</c:v>
                </c:pt>
                <c:pt idx="7296">
                  <c:v>1158.0</c:v>
                </c:pt>
                <c:pt idx="7297">
                  <c:v>1159.0</c:v>
                </c:pt>
                <c:pt idx="7298">
                  <c:v>1159.0</c:v>
                </c:pt>
                <c:pt idx="7299">
                  <c:v>1159.0</c:v>
                </c:pt>
                <c:pt idx="7300">
                  <c:v>1159.0</c:v>
                </c:pt>
                <c:pt idx="7301">
                  <c:v>1159.0</c:v>
                </c:pt>
                <c:pt idx="7302">
                  <c:v>1160.0</c:v>
                </c:pt>
                <c:pt idx="7303">
                  <c:v>1160.0</c:v>
                </c:pt>
                <c:pt idx="7304">
                  <c:v>1160.0</c:v>
                </c:pt>
                <c:pt idx="7305">
                  <c:v>1160.0</c:v>
                </c:pt>
                <c:pt idx="7306">
                  <c:v>1160.0</c:v>
                </c:pt>
                <c:pt idx="7307">
                  <c:v>1160.0</c:v>
                </c:pt>
                <c:pt idx="7308">
                  <c:v>1160.0</c:v>
                </c:pt>
                <c:pt idx="7309">
                  <c:v>1160.0</c:v>
                </c:pt>
                <c:pt idx="7310">
                  <c:v>1160.0</c:v>
                </c:pt>
                <c:pt idx="7311">
                  <c:v>1160.0</c:v>
                </c:pt>
                <c:pt idx="7312">
                  <c:v>1160.0</c:v>
                </c:pt>
                <c:pt idx="7313">
                  <c:v>1160.0</c:v>
                </c:pt>
                <c:pt idx="7314">
                  <c:v>1160.0</c:v>
                </c:pt>
                <c:pt idx="7315">
                  <c:v>1160.0</c:v>
                </c:pt>
                <c:pt idx="7316">
                  <c:v>1160.0</c:v>
                </c:pt>
                <c:pt idx="7317">
                  <c:v>1160.0</c:v>
                </c:pt>
                <c:pt idx="7318">
                  <c:v>1160.0</c:v>
                </c:pt>
                <c:pt idx="7319">
                  <c:v>1160.0</c:v>
                </c:pt>
                <c:pt idx="7320">
                  <c:v>1160.0</c:v>
                </c:pt>
                <c:pt idx="7321">
                  <c:v>1160.0</c:v>
                </c:pt>
                <c:pt idx="7322">
                  <c:v>1161.0</c:v>
                </c:pt>
                <c:pt idx="7323">
                  <c:v>1162.0</c:v>
                </c:pt>
                <c:pt idx="7324">
                  <c:v>1162.0</c:v>
                </c:pt>
                <c:pt idx="7325">
                  <c:v>1162.0</c:v>
                </c:pt>
                <c:pt idx="7326">
                  <c:v>1162.0</c:v>
                </c:pt>
                <c:pt idx="7327">
                  <c:v>1162.0</c:v>
                </c:pt>
                <c:pt idx="7328">
                  <c:v>1162.0</c:v>
                </c:pt>
                <c:pt idx="7329">
                  <c:v>1162.0</c:v>
                </c:pt>
                <c:pt idx="7330">
                  <c:v>1163.0</c:v>
                </c:pt>
                <c:pt idx="7331">
                  <c:v>1163.0</c:v>
                </c:pt>
                <c:pt idx="7332">
                  <c:v>1164.0</c:v>
                </c:pt>
                <c:pt idx="7333">
                  <c:v>1164.0</c:v>
                </c:pt>
                <c:pt idx="7334">
                  <c:v>1164.0</c:v>
                </c:pt>
                <c:pt idx="7335">
                  <c:v>1164.0</c:v>
                </c:pt>
                <c:pt idx="7336">
                  <c:v>1164.0</c:v>
                </c:pt>
                <c:pt idx="7337">
                  <c:v>1164.0</c:v>
                </c:pt>
                <c:pt idx="7338">
                  <c:v>1164.0</c:v>
                </c:pt>
                <c:pt idx="7339">
                  <c:v>1164.0</c:v>
                </c:pt>
                <c:pt idx="7340">
                  <c:v>1164.0</c:v>
                </c:pt>
                <c:pt idx="7341">
                  <c:v>1164.0</c:v>
                </c:pt>
                <c:pt idx="7342">
                  <c:v>1164.0</c:v>
                </c:pt>
                <c:pt idx="7343">
                  <c:v>1164.0</c:v>
                </c:pt>
                <c:pt idx="7344">
                  <c:v>1164.0</c:v>
                </c:pt>
                <c:pt idx="7345">
                  <c:v>1164.0</c:v>
                </c:pt>
                <c:pt idx="7346">
                  <c:v>1164.0</c:v>
                </c:pt>
                <c:pt idx="7347">
                  <c:v>1164.0</c:v>
                </c:pt>
                <c:pt idx="7348">
                  <c:v>1164.0</c:v>
                </c:pt>
                <c:pt idx="7349">
                  <c:v>1164.0</c:v>
                </c:pt>
                <c:pt idx="7350">
                  <c:v>1164.0</c:v>
                </c:pt>
                <c:pt idx="7351">
                  <c:v>1164.0</c:v>
                </c:pt>
                <c:pt idx="7352">
                  <c:v>1164.0</c:v>
                </c:pt>
                <c:pt idx="7353">
                  <c:v>1165.0</c:v>
                </c:pt>
                <c:pt idx="7354">
                  <c:v>1166.0</c:v>
                </c:pt>
                <c:pt idx="7355">
                  <c:v>1167.0</c:v>
                </c:pt>
                <c:pt idx="7356">
                  <c:v>1168.0</c:v>
                </c:pt>
                <c:pt idx="7357">
                  <c:v>1169.0</c:v>
                </c:pt>
                <c:pt idx="7358">
                  <c:v>1169.0</c:v>
                </c:pt>
                <c:pt idx="7359">
                  <c:v>1169.0</c:v>
                </c:pt>
                <c:pt idx="7360">
                  <c:v>1169.0</c:v>
                </c:pt>
                <c:pt idx="7361">
                  <c:v>1169.0</c:v>
                </c:pt>
                <c:pt idx="7362">
                  <c:v>1169.0</c:v>
                </c:pt>
                <c:pt idx="7363">
                  <c:v>1169.0</c:v>
                </c:pt>
                <c:pt idx="7364">
                  <c:v>1169.0</c:v>
                </c:pt>
                <c:pt idx="7365">
                  <c:v>1169.0</c:v>
                </c:pt>
                <c:pt idx="7366">
                  <c:v>1169.0</c:v>
                </c:pt>
                <c:pt idx="7367">
                  <c:v>1169.0</c:v>
                </c:pt>
                <c:pt idx="7368">
                  <c:v>1169.0</c:v>
                </c:pt>
                <c:pt idx="7369">
                  <c:v>1170.0</c:v>
                </c:pt>
                <c:pt idx="7370">
                  <c:v>1170.0</c:v>
                </c:pt>
                <c:pt idx="7371">
                  <c:v>1170.0</c:v>
                </c:pt>
                <c:pt idx="7372">
                  <c:v>1170.0</c:v>
                </c:pt>
                <c:pt idx="7373">
                  <c:v>1170.0</c:v>
                </c:pt>
                <c:pt idx="7374">
                  <c:v>1170.0</c:v>
                </c:pt>
                <c:pt idx="7375">
                  <c:v>1170.0</c:v>
                </c:pt>
                <c:pt idx="7376">
                  <c:v>1170.0</c:v>
                </c:pt>
                <c:pt idx="7377">
                  <c:v>1170.0</c:v>
                </c:pt>
                <c:pt idx="7378">
                  <c:v>1170.0</c:v>
                </c:pt>
                <c:pt idx="7379">
                  <c:v>1170.0</c:v>
                </c:pt>
                <c:pt idx="7380">
                  <c:v>1170.0</c:v>
                </c:pt>
                <c:pt idx="7381">
                  <c:v>1170.0</c:v>
                </c:pt>
                <c:pt idx="7382">
                  <c:v>1170.0</c:v>
                </c:pt>
                <c:pt idx="7383">
                  <c:v>1171.0</c:v>
                </c:pt>
                <c:pt idx="7384">
                  <c:v>1171.0</c:v>
                </c:pt>
                <c:pt idx="7385">
                  <c:v>1171.0</c:v>
                </c:pt>
                <c:pt idx="7386">
                  <c:v>1171.0</c:v>
                </c:pt>
                <c:pt idx="7387">
                  <c:v>1171.0</c:v>
                </c:pt>
                <c:pt idx="7388">
                  <c:v>1171.0</c:v>
                </c:pt>
                <c:pt idx="7389">
                  <c:v>1171.0</c:v>
                </c:pt>
                <c:pt idx="7390">
                  <c:v>1171.0</c:v>
                </c:pt>
                <c:pt idx="7391">
                  <c:v>1171.0</c:v>
                </c:pt>
                <c:pt idx="7392">
                  <c:v>1171.0</c:v>
                </c:pt>
                <c:pt idx="7393">
                  <c:v>1171.0</c:v>
                </c:pt>
                <c:pt idx="7394">
                  <c:v>1171.0</c:v>
                </c:pt>
                <c:pt idx="7395">
                  <c:v>1171.0</c:v>
                </c:pt>
                <c:pt idx="7396">
                  <c:v>1171.0</c:v>
                </c:pt>
                <c:pt idx="7397">
                  <c:v>1171.0</c:v>
                </c:pt>
                <c:pt idx="7398">
                  <c:v>1171.0</c:v>
                </c:pt>
                <c:pt idx="7399">
                  <c:v>1171.0</c:v>
                </c:pt>
                <c:pt idx="7400">
                  <c:v>1171.0</c:v>
                </c:pt>
                <c:pt idx="7401">
                  <c:v>1171.0</c:v>
                </c:pt>
                <c:pt idx="7402">
                  <c:v>1171.0</c:v>
                </c:pt>
                <c:pt idx="7403">
                  <c:v>1171.0</c:v>
                </c:pt>
                <c:pt idx="7404">
                  <c:v>1171.0</c:v>
                </c:pt>
                <c:pt idx="7405">
                  <c:v>1171.0</c:v>
                </c:pt>
                <c:pt idx="7406">
                  <c:v>1172.0</c:v>
                </c:pt>
                <c:pt idx="7407">
                  <c:v>1172.0</c:v>
                </c:pt>
                <c:pt idx="7408">
                  <c:v>1172.0</c:v>
                </c:pt>
                <c:pt idx="7409">
                  <c:v>1173.0</c:v>
                </c:pt>
                <c:pt idx="7410">
                  <c:v>1173.0</c:v>
                </c:pt>
                <c:pt idx="7411">
                  <c:v>1173.0</c:v>
                </c:pt>
                <c:pt idx="7412">
                  <c:v>1173.0</c:v>
                </c:pt>
                <c:pt idx="7413">
                  <c:v>1173.0</c:v>
                </c:pt>
                <c:pt idx="7414">
                  <c:v>1173.0</c:v>
                </c:pt>
                <c:pt idx="7415">
                  <c:v>1173.0</c:v>
                </c:pt>
                <c:pt idx="7416">
                  <c:v>1173.0</c:v>
                </c:pt>
                <c:pt idx="7417">
                  <c:v>1174.0</c:v>
                </c:pt>
                <c:pt idx="7418">
                  <c:v>1174.0</c:v>
                </c:pt>
                <c:pt idx="7419">
                  <c:v>1174.0</c:v>
                </c:pt>
                <c:pt idx="7420">
                  <c:v>1174.0</c:v>
                </c:pt>
                <c:pt idx="7421">
                  <c:v>1174.0</c:v>
                </c:pt>
                <c:pt idx="7422">
                  <c:v>1174.0</c:v>
                </c:pt>
                <c:pt idx="7423">
                  <c:v>1175.0</c:v>
                </c:pt>
                <c:pt idx="7424">
                  <c:v>1175.0</c:v>
                </c:pt>
                <c:pt idx="7425">
                  <c:v>1175.0</c:v>
                </c:pt>
                <c:pt idx="7426">
                  <c:v>1175.0</c:v>
                </c:pt>
                <c:pt idx="7427">
                  <c:v>1175.0</c:v>
                </c:pt>
                <c:pt idx="7428">
                  <c:v>1175.0</c:v>
                </c:pt>
                <c:pt idx="7429">
                  <c:v>1175.0</c:v>
                </c:pt>
                <c:pt idx="7430">
                  <c:v>1175.0</c:v>
                </c:pt>
                <c:pt idx="7431">
                  <c:v>1176.0</c:v>
                </c:pt>
                <c:pt idx="7432">
                  <c:v>1176.0</c:v>
                </c:pt>
                <c:pt idx="7433">
                  <c:v>1176.0</c:v>
                </c:pt>
                <c:pt idx="7434">
                  <c:v>1176.0</c:v>
                </c:pt>
                <c:pt idx="7435">
                  <c:v>1176.0</c:v>
                </c:pt>
                <c:pt idx="7436">
                  <c:v>1176.0</c:v>
                </c:pt>
                <c:pt idx="7437">
                  <c:v>1176.0</c:v>
                </c:pt>
                <c:pt idx="7438">
                  <c:v>1176.0</c:v>
                </c:pt>
                <c:pt idx="7439">
                  <c:v>1176.0</c:v>
                </c:pt>
                <c:pt idx="7440">
                  <c:v>1177.0</c:v>
                </c:pt>
                <c:pt idx="7441">
                  <c:v>1177.0</c:v>
                </c:pt>
                <c:pt idx="7442">
                  <c:v>1178.0</c:v>
                </c:pt>
                <c:pt idx="7443">
                  <c:v>1178.0</c:v>
                </c:pt>
                <c:pt idx="7444">
                  <c:v>1179.0</c:v>
                </c:pt>
                <c:pt idx="7445">
                  <c:v>1180.0</c:v>
                </c:pt>
                <c:pt idx="7446">
                  <c:v>1180.0</c:v>
                </c:pt>
                <c:pt idx="7447">
                  <c:v>1181.0</c:v>
                </c:pt>
                <c:pt idx="7448">
                  <c:v>1181.0</c:v>
                </c:pt>
                <c:pt idx="7449">
                  <c:v>1181.0</c:v>
                </c:pt>
                <c:pt idx="7450">
                  <c:v>1181.0</c:v>
                </c:pt>
                <c:pt idx="7451">
                  <c:v>1181.0</c:v>
                </c:pt>
                <c:pt idx="7452">
                  <c:v>1181.0</c:v>
                </c:pt>
                <c:pt idx="7453">
                  <c:v>1181.0</c:v>
                </c:pt>
                <c:pt idx="7454">
                  <c:v>1181.0</c:v>
                </c:pt>
                <c:pt idx="7455">
                  <c:v>1181.0</c:v>
                </c:pt>
                <c:pt idx="7456">
                  <c:v>1182.0</c:v>
                </c:pt>
                <c:pt idx="7457">
                  <c:v>1182.0</c:v>
                </c:pt>
                <c:pt idx="7458">
                  <c:v>1183.0</c:v>
                </c:pt>
                <c:pt idx="7459">
                  <c:v>1183.0</c:v>
                </c:pt>
                <c:pt idx="7460">
                  <c:v>1183.0</c:v>
                </c:pt>
                <c:pt idx="7461">
                  <c:v>1183.0</c:v>
                </c:pt>
                <c:pt idx="7462">
                  <c:v>1183.0</c:v>
                </c:pt>
                <c:pt idx="7463">
                  <c:v>1184.0</c:v>
                </c:pt>
                <c:pt idx="7464">
                  <c:v>1185.0</c:v>
                </c:pt>
                <c:pt idx="7465">
                  <c:v>1186.0</c:v>
                </c:pt>
                <c:pt idx="7466">
                  <c:v>1187.0</c:v>
                </c:pt>
                <c:pt idx="7467">
                  <c:v>1187.0</c:v>
                </c:pt>
                <c:pt idx="7468">
                  <c:v>1187.0</c:v>
                </c:pt>
                <c:pt idx="7469">
                  <c:v>1187.0</c:v>
                </c:pt>
                <c:pt idx="7470">
                  <c:v>1187.0</c:v>
                </c:pt>
                <c:pt idx="7471">
                  <c:v>1188.0</c:v>
                </c:pt>
                <c:pt idx="7472">
                  <c:v>1189.0</c:v>
                </c:pt>
                <c:pt idx="7473">
                  <c:v>1190.0</c:v>
                </c:pt>
                <c:pt idx="7474">
                  <c:v>1191.0</c:v>
                </c:pt>
                <c:pt idx="7475">
                  <c:v>1192.0</c:v>
                </c:pt>
                <c:pt idx="7476">
                  <c:v>1192.0</c:v>
                </c:pt>
                <c:pt idx="7477">
                  <c:v>1192.0</c:v>
                </c:pt>
                <c:pt idx="7478">
                  <c:v>1192.0</c:v>
                </c:pt>
                <c:pt idx="7479">
                  <c:v>1192.0</c:v>
                </c:pt>
                <c:pt idx="7480">
                  <c:v>1192.0</c:v>
                </c:pt>
                <c:pt idx="7481">
                  <c:v>1192.0</c:v>
                </c:pt>
                <c:pt idx="7482">
                  <c:v>1192.0</c:v>
                </c:pt>
                <c:pt idx="7483">
                  <c:v>1192.0</c:v>
                </c:pt>
                <c:pt idx="7484">
                  <c:v>1192.0</c:v>
                </c:pt>
                <c:pt idx="7485">
                  <c:v>1192.0</c:v>
                </c:pt>
                <c:pt idx="7486">
                  <c:v>1192.0</c:v>
                </c:pt>
                <c:pt idx="7487">
                  <c:v>1192.0</c:v>
                </c:pt>
                <c:pt idx="7488">
                  <c:v>1192.0</c:v>
                </c:pt>
                <c:pt idx="7489">
                  <c:v>1192.0</c:v>
                </c:pt>
                <c:pt idx="7490">
                  <c:v>1192.0</c:v>
                </c:pt>
                <c:pt idx="7491">
                  <c:v>1192.0</c:v>
                </c:pt>
                <c:pt idx="7492">
                  <c:v>1192.0</c:v>
                </c:pt>
                <c:pt idx="7493">
                  <c:v>1192.0</c:v>
                </c:pt>
                <c:pt idx="7494">
                  <c:v>1192.0</c:v>
                </c:pt>
                <c:pt idx="7495">
                  <c:v>1192.0</c:v>
                </c:pt>
                <c:pt idx="7496">
                  <c:v>1192.0</c:v>
                </c:pt>
                <c:pt idx="7497">
                  <c:v>1192.0</c:v>
                </c:pt>
                <c:pt idx="7498">
                  <c:v>1192.0</c:v>
                </c:pt>
                <c:pt idx="7499">
                  <c:v>1192.0</c:v>
                </c:pt>
                <c:pt idx="7500">
                  <c:v>1192.0</c:v>
                </c:pt>
                <c:pt idx="7501">
                  <c:v>1192.0</c:v>
                </c:pt>
                <c:pt idx="7502">
                  <c:v>1193.0</c:v>
                </c:pt>
                <c:pt idx="7503">
                  <c:v>1194.0</c:v>
                </c:pt>
                <c:pt idx="7504">
                  <c:v>1194.0</c:v>
                </c:pt>
                <c:pt idx="7505">
                  <c:v>1194.0</c:v>
                </c:pt>
                <c:pt idx="7506">
                  <c:v>1194.0</c:v>
                </c:pt>
                <c:pt idx="7507">
                  <c:v>1194.0</c:v>
                </c:pt>
                <c:pt idx="7508">
                  <c:v>1194.0</c:v>
                </c:pt>
                <c:pt idx="7509">
                  <c:v>1194.0</c:v>
                </c:pt>
                <c:pt idx="7510">
                  <c:v>1194.0</c:v>
                </c:pt>
                <c:pt idx="7511">
                  <c:v>1194.0</c:v>
                </c:pt>
                <c:pt idx="7512">
                  <c:v>1194.0</c:v>
                </c:pt>
                <c:pt idx="7513">
                  <c:v>1194.0</c:v>
                </c:pt>
                <c:pt idx="7514">
                  <c:v>1194.0</c:v>
                </c:pt>
                <c:pt idx="7515">
                  <c:v>1194.0</c:v>
                </c:pt>
                <c:pt idx="7516">
                  <c:v>1194.0</c:v>
                </c:pt>
                <c:pt idx="7517">
                  <c:v>1194.0</c:v>
                </c:pt>
                <c:pt idx="7518">
                  <c:v>1194.0</c:v>
                </c:pt>
                <c:pt idx="7519">
                  <c:v>1194.0</c:v>
                </c:pt>
                <c:pt idx="7520">
                  <c:v>1194.0</c:v>
                </c:pt>
                <c:pt idx="7521">
                  <c:v>1194.0</c:v>
                </c:pt>
                <c:pt idx="7522">
                  <c:v>1194.0</c:v>
                </c:pt>
                <c:pt idx="7523">
                  <c:v>1194.0</c:v>
                </c:pt>
                <c:pt idx="7524">
                  <c:v>1194.0</c:v>
                </c:pt>
                <c:pt idx="7525">
                  <c:v>1194.0</c:v>
                </c:pt>
                <c:pt idx="7526">
                  <c:v>1194.0</c:v>
                </c:pt>
                <c:pt idx="7527">
                  <c:v>1194.0</c:v>
                </c:pt>
                <c:pt idx="7528">
                  <c:v>1194.0</c:v>
                </c:pt>
                <c:pt idx="7529">
                  <c:v>1194.0</c:v>
                </c:pt>
                <c:pt idx="7530">
                  <c:v>1194.0</c:v>
                </c:pt>
                <c:pt idx="7531">
                  <c:v>1194.0</c:v>
                </c:pt>
                <c:pt idx="7532">
                  <c:v>1194.0</c:v>
                </c:pt>
                <c:pt idx="7533">
                  <c:v>1194.0</c:v>
                </c:pt>
                <c:pt idx="7534">
                  <c:v>1194.0</c:v>
                </c:pt>
                <c:pt idx="7535">
                  <c:v>1194.0</c:v>
                </c:pt>
                <c:pt idx="7536">
                  <c:v>1194.0</c:v>
                </c:pt>
                <c:pt idx="7537">
                  <c:v>1194.0</c:v>
                </c:pt>
                <c:pt idx="7538">
                  <c:v>1194.0</c:v>
                </c:pt>
                <c:pt idx="7539">
                  <c:v>1194.0</c:v>
                </c:pt>
                <c:pt idx="7540">
                  <c:v>1194.0</c:v>
                </c:pt>
                <c:pt idx="7541">
                  <c:v>1194.0</c:v>
                </c:pt>
                <c:pt idx="7542">
                  <c:v>1194.0</c:v>
                </c:pt>
                <c:pt idx="7543">
                  <c:v>1194.0</c:v>
                </c:pt>
                <c:pt idx="7544">
                  <c:v>1194.0</c:v>
                </c:pt>
                <c:pt idx="7545">
                  <c:v>1194.0</c:v>
                </c:pt>
                <c:pt idx="7546">
                  <c:v>1194.0</c:v>
                </c:pt>
                <c:pt idx="7547">
                  <c:v>1194.0</c:v>
                </c:pt>
                <c:pt idx="7548">
                  <c:v>1194.0</c:v>
                </c:pt>
                <c:pt idx="7549">
                  <c:v>1194.0</c:v>
                </c:pt>
                <c:pt idx="7550">
                  <c:v>1194.0</c:v>
                </c:pt>
                <c:pt idx="7551">
                  <c:v>1194.0</c:v>
                </c:pt>
                <c:pt idx="7552">
                  <c:v>1194.0</c:v>
                </c:pt>
                <c:pt idx="7553">
                  <c:v>1194.0</c:v>
                </c:pt>
                <c:pt idx="7554">
                  <c:v>1194.0</c:v>
                </c:pt>
                <c:pt idx="7555">
                  <c:v>1194.0</c:v>
                </c:pt>
                <c:pt idx="7556">
                  <c:v>1194.0</c:v>
                </c:pt>
                <c:pt idx="7557">
                  <c:v>1194.0</c:v>
                </c:pt>
                <c:pt idx="7558">
                  <c:v>1194.0</c:v>
                </c:pt>
                <c:pt idx="7559">
                  <c:v>1194.0</c:v>
                </c:pt>
                <c:pt idx="7560">
                  <c:v>1194.0</c:v>
                </c:pt>
                <c:pt idx="7561">
                  <c:v>1194.0</c:v>
                </c:pt>
                <c:pt idx="7562">
                  <c:v>1194.0</c:v>
                </c:pt>
                <c:pt idx="7563">
                  <c:v>1194.0</c:v>
                </c:pt>
                <c:pt idx="7564">
                  <c:v>1194.0</c:v>
                </c:pt>
                <c:pt idx="7565">
                  <c:v>1194.0</c:v>
                </c:pt>
                <c:pt idx="7566">
                  <c:v>1194.0</c:v>
                </c:pt>
                <c:pt idx="7567">
                  <c:v>1194.0</c:v>
                </c:pt>
                <c:pt idx="7568">
                  <c:v>1194.0</c:v>
                </c:pt>
                <c:pt idx="7569">
                  <c:v>1194.0</c:v>
                </c:pt>
                <c:pt idx="7570">
                  <c:v>1195.0</c:v>
                </c:pt>
                <c:pt idx="7571">
                  <c:v>1196.0</c:v>
                </c:pt>
                <c:pt idx="7572">
                  <c:v>1197.0</c:v>
                </c:pt>
                <c:pt idx="7573">
                  <c:v>1197.0</c:v>
                </c:pt>
                <c:pt idx="7574">
                  <c:v>1197.0</c:v>
                </c:pt>
                <c:pt idx="7575">
                  <c:v>1198.0</c:v>
                </c:pt>
                <c:pt idx="7576">
                  <c:v>1199.0</c:v>
                </c:pt>
                <c:pt idx="7577">
                  <c:v>1199.0</c:v>
                </c:pt>
                <c:pt idx="7578">
                  <c:v>1199.0</c:v>
                </c:pt>
                <c:pt idx="7579">
                  <c:v>1199.0</c:v>
                </c:pt>
                <c:pt idx="7580">
                  <c:v>1199.0</c:v>
                </c:pt>
                <c:pt idx="7581">
                  <c:v>1199.0</c:v>
                </c:pt>
                <c:pt idx="7582">
                  <c:v>1199.0</c:v>
                </c:pt>
                <c:pt idx="7583">
                  <c:v>1200.0</c:v>
                </c:pt>
                <c:pt idx="7584">
                  <c:v>1200.0</c:v>
                </c:pt>
                <c:pt idx="7585">
                  <c:v>1200.0</c:v>
                </c:pt>
                <c:pt idx="7586">
                  <c:v>1200.0</c:v>
                </c:pt>
                <c:pt idx="7587">
                  <c:v>1201.0</c:v>
                </c:pt>
                <c:pt idx="7588">
                  <c:v>1201.0</c:v>
                </c:pt>
                <c:pt idx="7589">
                  <c:v>1202.0</c:v>
                </c:pt>
                <c:pt idx="7590">
                  <c:v>1203.0</c:v>
                </c:pt>
                <c:pt idx="7591">
                  <c:v>1204.0</c:v>
                </c:pt>
                <c:pt idx="7592">
                  <c:v>1205.0</c:v>
                </c:pt>
                <c:pt idx="7593">
                  <c:v>1206.0</c:v>
                </c:pt>
                <c:pt idx="7594">
                  <c:v>1207.0</c:v>
                </c:pt>
                <c:pt idx="7595">
                  <c:v>1208.0</c:v>
                </c:pt>
                <c:pt idx="7596">
                  <c:v>1209.0</c:v>
                </c:pt>
                <c:pt idx="7597">
                  <c:v>1210.0</c:v>
                </c:pt>
                <c:pt idx="7598">
                  <c:v>1211.0</c:v>
                </c:pt>
                <c:pt idx="7599">
                  <c:v>1212.0</c:v>
                </c:pt>
                <c:pt idx="7600">
                  <c:v>1213.0</c:v>
                </c:pt>
                <c:pt idx="7601">
                  <c:v>1214.0</c:v>
                </c:pt>
                <c:pt idx="7602">
                  <c:v>1214.0</c:v>
                </c:pt>
                <c:pt idx="7603">
                  <c:v>1214.0</c:v>
                </c:pt>
                <c:pt idx="7604">
                  <c:v>1214.0</c:v>
                </c:pt>
                <c:pt idx="7605">
                  <c:v>1214.0</c:v>
                </c:pt>
                <c:pt idx="7606">
                  <c:v>1215.0</c:v>
                </c:pt>
                <c:pt idx="7607">
                  <c:v>1216.0</c:v>
                </c:pt>
                <c:pt idx="7608">
                  <c:v>1217.0</c:v>
                </c:pt>
                <c:pt idx="7609">
                  <c:v>1218.0</c:v>
                </c:pt>
                <c:pt idx="7610">
                  <c:v>1219.0</c:v>
                </c:pt>
                <c:pt idx="7611">
                  <c:v>1219.0</c:v>
                </c:pt>
                <c:pt idx="7612">
                  <c:v>1219.0</c:v>
                </c:pt>
                <c:pt idx="7613">
                  <c:v>1219.0</c:v>
                </c:pt>
                <c:pt idx="7614">
                  <c:v>1219.0</c:v>
                </c:pt>
                <c:pt idx="7615">
                  <c:v>1219.0</c:v>
                </c:pt>
                <c:pt idx="7616">
                  <c:v>1219.0</c:v>
                </c:pt>
                <c:pt idx="7617">
                  <c:v>1219.0</c:v>
                </c:pt>
                <c:pt idx="7618">
                  <c:v>1219.0</c:v>
                </c:pt>
                <c:pt idx="7619">
                  <c:v>1219.0</c:v>
                </c:pt>
                <c:pt idx="7620">
                  <c:v>1219.0</c:v>
                </c:pt>
                <c:pt idx="7621">
                  <c:v>1219.0</c:v>
                </c:pt>
                <c:pt idx="7622">
                  <c:v>1219.0</c:v>
                </c:pt>
                <c:pt idx="7623">
                  <c:v>1219.0</c:v>
                </c:pt>
                <c:pt idx="7624">
                  <c:v>1219.0</c:v>
                </c:pt>
                <c:pt idx="7625">
                  <c:v>1220.0</c:v>
                </c:pt>
                <c:pt idx="7626">
                  <c:v>1220.0</c:v>
                </c:pt>
                <c:pt idx="7627">
                  <c:v>1220.0</c:v>
                </c:pt>
                <c:pt idx="7628">
                  <c:v>1220.0</c:v>
                </c:pt>
                <c:pt idx="7629">
                  <c:v>1220.0</c:v>
                </c:pt>
                <c:pt idx="7630">
                  <c:v>1220.0</c:v>
                </c:pt>
                <c:pt idx="7631">
                  <c:v>1220.0</c:v>
                </c:pt>
                <c:pt idx="7632">
                  <c:v>1220.0</c:v>
                </c:pt>
                <c:pt idx="7633">
                  <c:v>1220.0</c:v>
                </c:pt>
                <c:pt idx="7634">
                  <c:v>1220.0</c:v>
                </c:pt>
                <c:pt idx="7635">
                  <c:v>1221.0</c:v>
                </c:pt>
                <c:pt idx="7636">
                  <c:v>1222.0</c:v>
                </c:pt>
                <c:pt idx="7637">
                  <c:v>1222.0</c:v>
                </c:pt>
                <c:pt idx="7638">
                  <c:v>1222.0</c:v>
                </c:pt>
                <c:pt idx="7639">
                  <c:v>1223.0</c:v>
                </c:pt>
                <c:pt idx="7640">
                  <c:v>1223.0</c:v>
                </c:pt>
                <c:pt idx="7641">
                  <c:v>1223.0</c:v>
                </c:pt>
                <c:pt idx="7642">
                  <c:v>1223.0</c:v>
                </c:pt>
                <c:pt idx="7643">
                  <c:v>1223.0</c:v>
                </c:pt>
                <c:pt idx="7644">
                  <c:v>1224.0</c:v>
                </c:pt>
                <c:pt idx="7645">
                  <c:v>1224.0</c:v>
                </c:pt>
                <c:pt idx="7646">
                  <c:v>1225.0</c:v>
                </c:pt>
                <c:pt idx="7647">
                  <c:v>1225.0</c:v>
                </c:pt>
                <c:pt idx="7648">
                  <c:v>1225.0</c:v>
                </c:pt>
                <c:pt idx="7649">
                  <c:v>1225.0</c:v>
                </c:pt>
                <c:pt idx="7650">
                  <c:v>1225.0</c:v>
                </c:pt>
                <c:pt idx="7651">
                  <c:v>1225.0</c:v>
                </c:pt>
                <c:pt idx="7652">
                  <c:v>1225.0</c:v>
                </c:pt>
                <c:pt idx="7653">
                  <c:v>1226.0</c:v>
                </c:pt>
                <c:pt idx="7654">
                  <c:v>1226.0</c:v>
                </c:pt>
                <c:pt idx="7655">
                  <c:v>1226.0</c:v>
                </c:pt>
                <c:pt idx="7656">
                  <c:v>1227.0</c:v>
                </c:pt>
                <c:pt idx="7657">
                  <c:v>1227.0</c:v>
                </c:pt>
                <c:pt idx="7658">
                  <c:v>1228.0</c:v>
                </c:pt>
                <c:pt idx="7659">
                  <c:v>1228.0</c:v>
                </c:pt>
                <c:pt idx="7660">
                  <c:v>1229.0</c:v>
                </c:pt>
                <c:pt idx="7661">
                  <c:v>1229.0</c:v>
                </c:pt>
                <c:pt idx="7662">
                  <c:v>1229.0</c:v>
                </c:pt>
                <c:pt idx="7663">
                  <c:v>1229.0</c:v>
                </c:pt>
                <c:pt idx="7664">
                  <c:v>1229.0</c:v>
                </c:pt>
                <c:pt idx="7665">
                  <c:v>1229.0</c:v>
                </c:pt>
                <c:pt idx="7666">
                  <c:v>1230.0</c:v>
                </c:pt>
                <c:pt idx="7667">
                  <c:v>1230.0</c:v>
                </c:pt>
                <c:pt idx="7668">
                  <c:v>1231.0</c:v>
                </c:pt>
                <c:pt idx="7669">
                  <c:v>1232.0</c:v>
                </c:pt>
                <c:pt idx="7670">
                  <c:v>1232.0</c:v>
                </c:pt>
                <c:pt idx="7671">
                  <c:v>1233.0</c:v>
                </c:pt>
                <c:pt idx="7672">
                  <c:v>1233.0</c:v>
                </c:pt>
                <c:pt idx="7673">
                  <c:v>1234.0</c:v>
                </c:pt>
                <c:pt idx="7674">
                  <c:v>1234.0</c:v>
                </c:pt>
                <c:pt idx="7675">
                  <c:v>1234.0</c:v>
                </c:pt>
                <c:pt idx="7676">
                  <c:v>1234.0</c:v>
                </c:pt>
                <c:pt idx="7677">
                  <c:v>1234.0</c:v>
                </c:pt>
                <c:pt idx="7678">
                  <c:v>1234.0</c:v>
                </c:pt>
                <c:pt idx="7679">
                  <c:v>1234.0</c:v>
                </c:pt>
                <c:pt idx="7680">
                  <c:v>1235.0</c:v>
                </c:pt>
                <c:pt idx="7681">
                  <c:v>1236.0</c:v>
                </c:pt>
                <c:pt idx="7682">
                  <c:v>1236.0</c:v>
                </c:pt>
                <c:pt idx="7683">
                  <c:v>1236.0</c:v>
                </c:pt>
                <c:pt idx="7684">
                  <c:v>1236.0</c:v>
                </c:pt>
                <c:pt idx="7685">
                  <c:v>1236.0</c:v>
                </c:pt>
                <c:pt idx="7686">
                  <c:v>1236.0</c:v>
                </c:pt>
                <c:pt idx="7687">
                  <c:v>1236.0</c:v>
                </c:pt>
                <c:pt idx="7688">
                  <c:v>1236.0</c:v>
                </c:pt>
                <c:pt idx="7689">
                  <c:v>1236.0</c:v>
                </c:pt>
                <c:pt idx="7690">
                  <c:v>1236.0</c:v>
                </c:pt>
                <c:pt idx="7691">
                  <c:v>1237.0</c:v>
                </c:pt>
                <c:pt idx="7692">
                  <c:v>1237.0</c:v>
                </c:pt>
                <c:pt idx="7693">
                  <c:v>1237.0</c:v>
                </c:pt>
                <c:pt idx="7694">
                  <c:v>1237.0</c:v>
                </c:pt>
                <c:pt idx="7695">
                  <c:v>1237.0</c:v>
                </c:pt>
                <c:pt idx="7696">
                  <c:v>1237.0</c:v>
                </c:pt>
                <c:pt idx="7697">
                  <c:v>1237.0</c:v>
                </c:pt>
                <c:pt idx="7698">
                  <c:v>1237.0</c:v>
                </c:pt>
                <c:pt idx="7699">
                  <c:v>1237.0</c:v>
                </c:pt>
                <c:pt idx="7700">
                  <c:v>1237.0</c:v>
                </c:pt>
                <c:pt idx="7701">
                  <c:v>1237.0</c:v>
                </c:pt>
                <c:pt idx="7702">
                  <c:v>1237.0</c:v>
                </c:pt>
                <c:pt idx="7703">
                  <c:v>1237.0</c:v>
                </c:pt>
                <c:pt idx="7704">
                  <c:v>1237.0</c:v>
                </c:pt>
                <c:pt idx="7705">
                  <c:v>1237.0</c:v>
                </c:pt>
                <c:pt idx="7706">
                  <c:v>1237.0</c:v>
                </c:pt>
                <c:pt idx="7707">
                  <c:v>1237.0</c:v>
                </c:pt>
                <c:pt idx="7708">
                  <c:v>1237.0</c:v>
                </c:pt>
                <c:pt idx="7709">
                  <c:v>1237.0</c:v>
                </c:pt>
                <c:pt idx="7710">
                  <c:v>1237.0</c:v>
                </c:pt>
                <c:pt idx="7711">
                  <c:v>1237.0</c:v>
                </c:pt>
                <c:pt idx="7712">
                  <c:v>1237.0</c:v>
                </c:pt>
                <c:pt idx="7713">
                  <c:v>1237.0</c:v>
                </c:pt>
                <c:pt idx="7714">
                  <c:v>1237.0</c:v>
                </c:pt>
                <c:pt idx="7715">
                  <c:v>1237.0</c:v>
                </c:pt>
                <c:pt idx="7716">
                  <c:v>1237.0</c:v>
                </c:pt>
                <c:pt idx="7717">
                  <c:v>1237.0</c:v>
                </c:pt>
                <c:pt idx="7718">
                  <c:v>1237.0</c:v>
                </c:pt>
                <c:pt idx="7719">
                  <c:v>1237.0</c:v>
                </c:pt>
                <c:pt idx="7720">
                  <c:v>1237.0</c:v>
                </c:pt>
                <c:pt idx="7721">
                  <c:v>1237.0</c:v>
                </c:pt>
                <c:pt idx="7722">
                  <c:v>1237.0</c:v>
                </c:pt>
                <c:pt idx="7723">
                  <c:v>1238.0</c:v>
                </c:pt>
                <c:pt idx="7724">
                  <c:v>1238.0</c:v>
                </c:pt>
                <c:pt idx="7725">
                  <c:v>1238.0</c:v>
                </c:pt>
                <c:pt idx="7726">
                  <c:v>1238.0</c:v>
                </c:pt>
                <c:pt idx="7727">
                  <c:v>1238.0</c:v>
                </c:pt>
                <c:pt idx="7728">
                  <c:v>1238.0</c:v>
                </c:pt>
                <c:pt idx="7729">
                  <c:v>1238.0</c:v>
                </c:pt>
                <c:pt idx="7730">
                  <c:v>1238.0</c:v>
                </c:pt>
                <c:pt idx="7731">
                  <c:v>1238.0</c:v>
                </c:pt>
                <c:pt idx="7732">
                  <c:v>1238.0</c:v>
                </c:pt>
                <c:pt idx="7733">
                  <c:v>1238.0</c:v>
                </c:pt>
                <c:pt idx="7734">
                  <c:v>1238.0</c:v>
                </c:pt>
                <c:pt idx="7735">
                  <c:v>1238.0</c:v>
                </c:pt>
                <c:pt idx="7736">
                  <c:v>1238.0</c:v>
                </c:pt>
                <c:pt idx="7737">
                  <c:v>1238.0</c:v>
                </c:pt>
                <c:pt idx="7738">
                  <c:v>1238.0</c:v>
                </c:pt>
                <c:pt idx="7739">
                  <c:v>1238.0</c:v>
                </c:pt>
                <c:pt idx="7740">
                  <c:v>1238.0</c:v>
                </c:pt>
                <c:pt idx="7741">
                  <c:v>1238.0</c:v>
                </c:pt>
                <c:pt idx="7742">
                  <c:v>1238.0</c:v>
                </c:pt>
                <c:pt idx="7743">
                  <c:v>1238.0</c:v>
                </c:pt>
                <c:pt idx="7744">
                  <c:v>1238.0</c:v>
                </c:pt>
                <c:pt idx="7745">
                  <c:v>1239.0</c:v>
                </c:pt>
                <c:pt idx="7746">
                  <c:v>1240.0</c:v>
                </c:pt>
                <c:pt idx="7747">
                  <c:v>1240.0</c:v>
                </c:pt>
                <c:pt idx="7748">
                  <c:v>1240.0</c:v>
                </c:pt>
                <c:pt idx="7749">
                  <c:v>1240.0</c:v>
                </c:pt>
                <c:pt idx="7750">
                  <c:v>1240.0</c:v>
                </c:pt>
                <c:pt idx="7751">
                  <c:v>1240.0</c:v>
                </c:pt>
                <c:pt idx="7752">
                  <c:v>1240.0</c:v>
                </c:pt>
                <c:pt idx="7753">
                  <c:v>1240.0</c:v>
                </c:pt>
                <c:pt idx="7754">
                  <c:v>1240.0</c:v>
                </c:pt>
                <c:pt idx="7755">
                  <c:v>1240.0</c:v>
                </c:pt>
                <c:pt idx="7756">
                  <c:v>1241.0</c:v>
                </c:pt>
                <c:pt idx="7757">
                  <c:v>1241.0</c:v>
                </c:pt>
                <c:pt idx="7758">
                  <c:v>1241.0</c:v>
                </c:pt>
                <c:pt idx="7759">
                  <c:v>1241.0</c:v>
                </c:pt>
                <c:pt idx="7760">
                  <c:v>1241.0</c:v>
                </c:pt>
                <c:pt idx="7761">
                  <c:v>1241.0</c:v>
                </c:pt>
                <c:pt idx="7762">
                  <c:v>1241.0</c:v>
                </c:pt>
                <c:pt idx="7763">
                  <c:v>1241.0</c:v>
                </c:pt>
                <c:pt idx="7764">
                  <c:v>1241.0</c:v>
                </c:pt>
                <c:pt idx="7765">
                  <c:v>1241.0</c:v>
                </c:pt>
                <c:pt idx="7766">
                  <c:v>1241.0</c:v>
                </c:pt>
                <c:pt idx="7767">
                  <c:v>1241.0</c:v>
                </c:pt>
                <c:pt idx="7768">
                  <c:v>1241.0</c:v>
                </c:pt>
                <c:pt idx="7769">
                  <c:v>1241.0</c:v>
                </c:pt>
                <c:pt idx="7770">
                  <c:v>1241.0</c:v>
                </c:pt>
                <c:pt idx="7771">
                  <c:v>1241.0</c:v>
                </c:pt>
                <c:pt idx="7772">
                  <c:v>1241.0</c:v>
                </c:pt>
                <c:pt idx="7773">
                  <c:v>1241.0</c:v>
                </c:pt>
                <c:pt idx="7774">
                  <c:v>1241.0</c:v>
                </c:pt>
                <c:pt idx="7775">
                  <c:v>1241.0</c:v>
                </c:pt>
                <c:pt idx="7776">
                  <c:v>1241.0</c:v>
                </c:pt>
                <c:pt idx="7777">
                  <c:v>1241.0</c:v>
                </c:pt>
                <c:pt idx="7778">
                  <c:v>1241.0</c:v>
                </c:pt>
                <c:pt idx="7779">
                  <c:v>1241.0</c:v>
                </c:pt>
                <c:pt idx="7780">
                  <c:v>1241.0</c:v>
                </c:pt>
                <c:pt idx="7781">
                  <c:v>1241.0</c:v>
                </c:pt>
                <c:pt idx="7782">
                  <c:v>1241.0</c:v>
                </c:pt>
                <c:pt idx="7783">
                  <c:v>1241.0</c:v>
                </c:pt>
                <c:pt idx="7784">
                  <c:v>1241.0</c:v>
                </c:pt>
                <c:pt idx="7785">
                  <c:v>1241.0</c:v>
                </c:pt>
                <c:pt idx="7786">
                  <c:v>1241.0</c:v>
                </c:pt>
                <c:pt idx="7787">
                  <c:v>1241.0</c:v>
                </c:pt>
                <c:pt idx="7788">
                  <c:v>1241.0</c:v>
                </c:pt>
                <c:pt idx="7789">
                  <c:v>1241.0</c:v>
                </c:pt>
                <c:pt idx="7790">
                  <c:v>1241.0</c:v>
                </c:pt>
                <c:pt idx="7791">
                  <c:v>1241.0</c:v>
                </c:pt>
                <c:pt idx="7792">
                  <c:v>1241.0</c:v>
                </c:pt>
                <c:pt idx="7793">
                  <c:v>1241.0</c:v>
                </c:pt>
                <c:pt idx="7794">
                  <c:v>1242.0</c:v>
                </c:pt>
                <c:pt idx="7795">
                  <c:v>1242.0</c:v>
                </c:pt>
                <c:pt idx="7796">
                  <c:v>1243.0</c:v>
                </c:pt>
                <c:pt idx="7797">
                  <c:v>1243.0</c:v>
                </c:pt>
                <c:pt idx="7798">
                  <c:v>1243.0</c:v>
                </c:pt>
                <c:pt idx="7799">
                  <c:v>1243.0</c:v>
                </c:pt>
                <c:pt idx="7800">
                  <c:v>1243.0</c:v>
                </c:pt>
                <c:pt idx="7801">
                  <c:v>1243.0</c:v>
                </c:pt>
                <c:pt idx="7802">
                  <c:v>1243.0</c:v>
                </c:pt>
                <c:pt idx="7803">
                  <c:v>1243.0</c:v>
                </c:pt>
                <c:pt idx="7804">
                  <c:v>1243.0</c:v>
                </c:pt>
                <c:pt idx="7805">
                  <c:v>1244.0</c:v>
                </c:pt>
                <c:pt idx="7806">
                  <c:v>1245.0</c:v>
                </c:pt>
                <c:pt idx="7807">
                  <c:v>1245.0</c:v>
                </c:pt>
                <c:pt idx="7808">
                  <c:v>1245.0</c:v>
                </c:pt>
                <c:pt idx="7809">
                  <c:v>1245.0</c:v>
                </c:pt>
                <c:pt idx="7810">
                  <c:v>1245.0</c:v>
                </c:pt>
                <c:pt idx="7811">
                  <c:v>1245.0</c:v>
                </c:pt>
                <c:pt idx="7812">
                  <c:v>1246.0</c:v>
                </c:pt>
                <c:pt idx="7813">
                  <c:v>1246.0</c:v>
                </c:pt>
                <c:pt idx="7814">
                  <c:v>1246.0</c:v>
                </c:pt>
                <c:pt idx="7815">
                  <c:v>1246.0</c:v>
                </c:pt>
                <c:pt idx="7816">
                  <c:v>1246.0</c:v>
                </c:pt>
                <c:pt idx="7817">
                  <c:v>1246.0</c:v>
                </c:pt>
                <c:pt idx="7818">
                  <c:v>1246.0</c:v>
                </c:pt>
                <c:pt idx="7819">
                  <c:v>1247.0</c:v>
                </c:pt>
                <c:pt idx="7820">
                  <c:v>1248.0</c:v>
                </c:pt>
                <c:pt idx="7821">
                  <c:v>1249.0</c:v>
                </c:pt>
                <c:pt idx="7822">
                  <c:v>1250.0</c:v>
                </c:pt>
                <c:pt idx="7823">
                  <c:v>1250.0</c:v>
                </c:pt>
                <c:pt idx="7824">
                  <c:v>1250.0</c:v>
                </c:pt>
                <c:pt idx="7825">
                  <c:v>1250.0</c:v>
                </c:pt>
                <c:pt idx="7826">
                  <c:v>1251.0</c:v>
                </c:pt>
                <c:pt idx="7827">
                  <c:v>1251.0</c:v>
                </c:pt>
                <c:pt idx="7828">
                  <c:v>1252.0</c:v>
                </c:pt>
                <c:pt idx="7829">
                  <c:v>1252.0</c:v>
                </c:pt>
                <c:pt idx="7830">
                  <c:v>1252.0</c:v>
                </c:pt>
                <c:pt idx="7831">
                  <c:v>1252.0</c:v>
                </c:pt>
                <c:pt idx="7832">
                  <c:v>1252.0</c:v>
                </c:pt>
                <c:pt idx="7833">
                  <c:v>1252.0</c:v>
                </c:pt>
                <c:pt idx="7834">
                  <c:v>1252.0</c:v>
                </c:pt>
                <c:pt idx="7835">
                  <c:v>1252.0</c:v>
                </c:pt>
                <c:pt idx="7836">
                  <c:v>1252.0</c:v>
                </c:pt>
                <c:pt idx="7837">
                  <c:v>1253.0</c:v>
                </c:pt>
                <c:pt idx="7838">
                  <c:v>1253.0</c:v>
                </c:pt>
                <c:pt idx="7839">
                  <c:v>1253.0</c:v>
                </c:pt>
                <c:pt idx="7840">
                  <c:v>1254.0</c:v>
                </c:pt>
                <c:pt idx="7841">
                  <c:v>1255.0</c:v>
                </c:pt>
                <c:pt idx="7842">
                  <c:v>1255.0</c:v>
                </c:pt>
                <c:pt idx="7843">
                  <c:v>1256.0</c:v>
                </c:pt>
                <c:pt idx="7844">
                  <c:v>1257.0</c:v>
                </c:pt>
                <c:pt idx="7845">
                  <c:v>1257.0</c:v>
                </c:pt>
                <c:pt idx="7846">
                  <c:v>1257.0</c:v>
                </c:pt>
                <c:pt idx="7847">
                  <c:v>1257.0</c:v>
                </c:pt>
                <c:pt idx="7848">
                  <c:v>1257.0</c:v>
                </c:pt>
                <c:pt idx="7849">
                  <c:v>1257.0</c:v>
                </c:pt>
                <c:pt idx="7850">
                  <c:v>1257.0</c:v>
                </c:pt>
                <c:pt idx="7851">
                  <c:v>1257.0</c:v>
                </c:pt>
                <c:pt idx="7852">
                  <c:v>1257.0</c:v>
                </c:pt>
                <c:pt idx="7853">
                  <c:v>1257.0</c:v>
                </c:pt>
                <c:pt idx="7854">
                  <c:v>1257.0</c:v>
                </c:pt>
                <c:pt idx="7855">
                  <c:v>1257.0</c:v>
                </c:pt>
                <c:pt idx="7856">
                  <c:v>1257.0</c:v>
                </c:pt>
                <c:pt idx="7857">
                  <c:v>1257.0</c:v>
                </c:pt>
                <c:pt idx="7858">
                  <c:v>1257.0</c:v>
                </c:pt>
                <c:pt idx="7859">
                  <c:v>1257.0</c:v>
                </c:pt>
                <c:pt idx="7860">
                  <c:v>1257.0</c:v>
                </c:pt>
                <c:pt idx="7861">
                  <c:v>1257.0</c:v>
                </c:pt>
                <c:pt idx="7862">
                  <c:v>1257.0</c:v>
                </c:pt>
                <c:pt idx="7863">
                  <c:v>1257.0</c:v>
                </c:pt>
                <c:pt idx="7864">
                  <c:v>1257.0</c:v>
                </c:pt>
                <c:pt idx="7865">
                  <c:v>1257.0</c:v>
                </c:pt>
                <c:pt idx="7866">
                  <c:v>1257.0</c:v>
                </c:pt>
                <c:pt idx="7867">
                  <c:v>1257.0</c:v>
                </c:pt>
                <c:pt idx="7868">
                  <c:v>1257.0</c:v>
                </c:pt>
                <c:pt idx="7869">
                  <c:v>1257.0</c:v>
                </c:pt>
                <c:pt idx="7870">
                  <c:v>1257.0</c:v>
                </c:pt>
                <c:pt idx="7871">
                  <c:v>1257.0</c:v>
                </c:pt>
                <c:pt idx="7872">
                  <c:v>1257.0</c:v>
                </c:pt>
                <c:pt idx="7873">
                  <c:v>1258.0</c:v>
                </c:pt>
                <c:pt idx="7874">
                  <c:v>1258.0</c:v>
                </c:pt>
                <c:pt idx="7875">
                  <c:v>1258.0</c:v>
                </c:pt>
                <c:pt idx="7876">
                  <c:v>1258.0</c:v>
                </c:pt>
                <c:pt idx="7877">
                  <c:v>1258.0</c:v>
                </c:pt>
                <c:pt idx="7878">
                  <c:v>1258.0</c:v>
                </c:pt>
                <c:pt idx="7879">
                  <c:v>1258.0</c:v>
                </c:pt>
                <c:pt idx="7880">
                  <c:v>1258.0</c:v>
                </c:pt>
                <c:pt idx="7881">
                  <c:v>1259.0</c:v>
                </c:pt>
                <c:pt idx="7882">
                  <c:v>1259.0</c:v>
                </c:pt>
                <c:pt idx="7883">
                  <c:v>1259.0</c:v>
                </c:pt>
                <c:pt idx="7884">
                  <c:v>1259.0</c:v>
                </c:pt>
                <c:pt idx="7885">
                  <c:v>1259.0</c:v>
                </c:pt>
                <c:pt idx="7886">
                  <c:v>1259.0</c:v>
                </c:pt>
                <c:pt idx="7887">
                  <c:v>1259.0</c:v>
                </c:pt>
                <c:pt idx="7888">
                  <c:v>1259.0</c:v>
                </c:pt>
                <c:pt idx="7889">
                  <c:v>1259.0</c:v>
                </c:pt>
                <c:pt idx="7890">
                  <c:v>1259.0</c:v>
                </c:pt>
                <c:pt idx="7891">
                  <c:v>1259.0</c:v>
                </c:pt>
                <c:pt idx="7892">
                  <c:v>1259.0</c:v>
                </c:pt>
                <c:pt idx="7893">
                  <c:v>1259.0</c:v>
                </c:pt>
                <c:pt idx="7894">
                  <c:v>1259.0</c:v>
                </c:pt>
                <c:pt idx="7895">
                  <c:v>1259.0</c:v>
                </c:pt>
                <c:pt idx="7896">
                  <c:v>1259.0</c:v>
                </c:pt>
                <c:pt idx="7897">
                  <c:v>1259.0</c:v>
                </c:pt>
                <c:pt idx="7898">
                  <c:v>1259.0</c:v>
                </c:pt>
                <c:pt idx="7899">
                  <c:v>1259.0</c:v>
                </c:pt>
                <c:pt idx="7900">
                  <c:v>1259.0</c:v>
                </c:pt>
                <c:pt idx="7901">
                  <c:v>1259.0</c:v>
                </c:pt>
                <c:pt idx="7902">
                  <c:v>1259.0</c:v>
                </c:pt>
                <c:pt idx="7903">
                  <c:v>1259.0</c:v>
                </c:pt>
                <c:pt idx="7904">
                  <c:v>1259.0</c:v>
                </c:pt>
                <c:pt idx="7905">
                  <c:v>1259.0</c:v>
                </c:pt>
                <c:pt idx="7906">
                  <c:v>1259.0</c:v>
                </c:pt>
                <c:pt idx="7907">
                  <c:v>1259.0</c:v>
                </c:pt>
                <c:pt idx="7908">
                  <c:v>1259.0</c:v>
                </c:pt>
                <c:pt idx="7909">
                  <c:v>1259.0</c:v>
                </c:pt>
                <c:pt idx="7910">
                  <c:v>1259.0</c:v>
                </c:pt>
                <c:pt idx="7911">
                  <c:v>1259.0</c:v>
                </c:pt>
                <c:pt idx="7912">
                  <c:v>1259.0</c:v>
                </c:pt>
                <c:pt idx="7913">
                  <c:v>1259.0</c:v>
                </c:pt>
                <c:pt idx="7914">
                  <c:v>1259.0</c:v>
                </c:pt>
                <c:pt idx="7915">
                  <c:v>1259.0</c:v>
                </c:pt>
                <c:pt idx="7916">
                  <c:v>1259.0</c:v>
                </c:pt>
                <c:pt idx="7917">
                  <c:v>1259.0</c:v>
                </c:pt>
                <c:pt idx="7918">
                  <c:v>1259.0</c:v>
                </c:pt>
                <c:pt idx="7919">
                  <c:v>1259.0</c:v>
                </c:pt>
                <c:pt idx="7920">
                  <c:v>1259.0</c:v>
                </c:pt>
                <c:pt idx="7921">
                  <c:v>1259.0</c:v>
                </c:pt>
                <c:pt idx="7922">
                  <c:v>1259.0</c:v>
                </c:pt>
                <c:pt idx="7923">
                  <c:v>1259.0</c:v>
                </c:pt>
                <c:pt idx="7924">
                  <c:v>1259.0</c:v>
                </c:pt>
                <c:pt idx="7925">
                  <c:v>1259.0</c:v>
                </c:pt>
                <c:pt idx="7926">
                  <c:v>1259.0</c:v>
                </c:pt>
                <c:pt idx="7927">
                  <c:v>1259.0</c:v>
                </c:pt>
                <c:pt idx="7928">
                  <c:v>1259.0</c:v>
                </c:pt>
                <c:pt idx="7929">
                  <c:v>1259.0</c:v>
                </c:pt>
                <c:pt idx="7930">
                  <c:v>1259.0</c:v>
                </c:pt>
                <c:pt idx="7931">
                  <c:v>1259.0</c:v>
                </c:pt>
                <c:pt idx="7932">
                  <c:v>1259.0</c:v>
                </c:pt>
                <c:pt idx="7933">
                  <c:v>1259.0</c:v>
                </c:pt>
                <c:pt idx="7934">
                  <c:v>1260.0</c:v>
                </c:pt>
                <c:pt idx="7935">
                  <c:v>1261.0</c:v>
                </c:pt>
                <c:pt idx="7936">
                  <c:v>1262.0</c:v>
                </c:pt>
                <c:pt idx="7937">
                  <c:v>1263.0</c:v>
                </c:pt>
                <c:pt idx="7938">
                  <c:v>1263.0</c:v>
                </c:pt>
                <c:pt idx="7939">
                  <c:v>1263.0</c:v>
                </c:pt>
                <c:pt idx="7940">
                  <c:v>1263.0</c:v>
                </c:pt>
                <c:pt idx="7941">
                  <c:v>1263.0</c:v>
                </c:pt>
                <c:pt idx="7942">
                  <c:v>1263.0</c:v>
                </c:pt>
                <c:pt idx="7943">
                  <c:v>1263.0</c:v>
                </c:pt>
                <c:pt idx="7944">
                  <c:v>1263.0</c:v>
                </c:pt>
                <c:pt idx="7945">
                  <c:v>1264.0</c:v>
                </c:pt>
                <c:pt idx="7946">
                  <c:v>1264.0</c:v>
                </c:pt>
                <c:pt idx="7947">
                  <c:v>1264.0</c:v>
                </c:pt>
                <c:pt idx="7948">
                  <c:v>1264.0</c:v>
                </c:pt>
                <c:pt idx="7949">
                  <c:v>1264.0</c:v>
                </c:pt>
                <c:pt idx="7950">
                  <c:v>1264.0</c:v>
                </c:pt>
                <c:pt idx="7951">
                  <c:v>1264.0</c:v>
                </c:pt>
                <c:pt idx="7952">
                  <c:v>1264.0</c:v>
                </c:pt>
                <c:pt idx="7953">
                  <c:v>1264.0</c:v>
                </c:pt>
                <c:pt idx="7954">
                  <c:v>1264.0</c:v>
                </c:pt>
                <c:pt idx="7955">
                  <c:v>1264.0</c:v>
                </c:pt>
                <c:pt idx="7956">
                  <c:v>1264.0</c:v>
                </c:pt>
                <c:pt idx="7957">
                  <c:v>1264.0</c:v>
                </c:pt>
                <c:pt idx="7958">
                  <c:v>1264.0</c:v>
                </c:pt>
                <c:pt idx="7959">
                  <c:v>1264.0</c:v>
                </c:pt>
                <c:pt idx="7960">
                  <c:v>1264.0</c:v>
                </c:pt>
                <c:pt idx="7961">
                  <c:v>1264.0</c:v>
                </c:pt>
                <c:pt idx="7962">
                  <c:v>1264.0</c:v>
                </c:pt>
                <c:pt idx="7963">
                  <c:v>1264.0</c:v>
                </c:pt>
                <c:pt idx="7964">
                  <c:v>1264.0</c:v>
                </c:pt>
                <c:pt idx="7965">
                  <c:v>1265.0</c:v>
                </c:pt>
                <c:pt idx="7966">
                  <c:v>1265.0</c:v>
                </c:pt>
                <c:pt idx="7967">
                  <c:v>1266.0</c:v>
                </c:pt>
                <c:pt idx="7968">
                  <c:v>1266.0</c:v>
                </c:pt>
                <c:pt idx="7969">
                  <c:v>1266.0</c:v>
                </c:pt>
                <c:pt idx="7970">
                  <c:v>1266.0</c:v>
                </c:pt>
                <c:pt idx="7971">
                  <c:v>1266.0</c:v>
                </c:pt>
                <c:pt idx="7972">
                  <c:v>1266.0</c:v>
                </c:pt>
                <c:pt idx="7973">
                  <c:v>1266.0</c:v>
                </c:pt>
                <c:pt idx="7974">
                  <c:v>1266.0</c:v>
                </c:pt>
                <c:pt idx="7975">
                  <c:v>1266.0</c:v>
                </c:pt>
                <c:pt idx="7976">
                  <c:v>1266.0</c:v>
                </c:pt>
                <c:pt idx="7977">
                  <c:v>1266.0</c:v>
                </c:pt>
                <c:pt idx="7978">
                  <c:v>1266.0</c:v>
                </c:pt>
                <c:pt idx="7979">
                  <c:v>1266.0</c:v>
                </c:pt>
                <c:pt idx="7980">
                  <c:v>1266.0</c:v>
                </c:pt>
                <c:pt idx="7981">
                  <c:v>1266.0</c:v>
                </c:pt>
                <c:pt idx="7982">
                  <c:v>1266.0</c:v>
                </c:pt>
                <c:pt idx="7983">
                  <c:v>1266.0</c:v>
                </c:pt>
                <c:pt idx="7984">
                  <c:v>1266.0</c:v>
                </c:pt>
                <c:pt idx="7985">
                  <c:v>1266.0</c:v>
                </c:pt>
                <c:pt idx="7986">
                  <c:v>1267.0</c:v>
                </c:pt>
                <c:pt idx="7987">
                  <c:v>1268.0</c:v>
                </c:pt>
                <c:pt idx="7988">
                  <c:v>1269.0</c:v>
                </c:pt>
                <c:pt idx="7989">
                  <c:v>1269.0</c:v>
                </c:pt>
                <c:pt idx="7990">
                  <c:v>1269.0</c:v>
                </c:pt>
                <c:pt idx="7991">
                  <c:v>1269.0</c:v>
                </c:pt>
                <c:pt idx="7992">
                  <c:v>1269.0</c:v>
                </c:pt>
                <c:pt idx="7993">
                  <c:v>1270.0</c:v>
                </c:pt>
                <c:pt idx="7994">
                  <c:v>1270.0</c:v>
                </c:pt>
                <c:pt idx="7995">
                  <c:v>1270.0</c:v>
                </c:pt>
                <c:pt idx="7996">
                  <c:v>1270.0</c:v>
                </c:pt>
                <c:pt idx="7997">
                  <c:v>1270.0</c:v>
                </c:pt>
                <c:pt idx="7998">
                  <c:v>1271.0</c:v>
                </c:pt>
                <c:pt idx="7999">
                  <c:v>1271.0</c:v>
                </c:pt>
                <c:pt idx="8000">
                  <c:v>1271.0</c:v>
                </c:pt>
                <c:pt idx="8001">
                  <c:v>1272.0</c:v>
                </c:pt>
                <c:pt idx="8002">
                  <c:v>1272.0</c:v>
                </c:pt>
                <c:pt idx="8003">
                  <c:v>1272.0</c:v>
                </c:pt>
                <c:pt idx="8004">
                  <c:v>1272.0</c:v>
                </c:pt>
                <c:pt idx="8005">
                  <c:v>1272.0</c:v>
                </c:pt>
                <c:pt idx="8006">
                  <c:v>1272.0</c:v>
                </c:pt>
                <c:pt idx="8007">
                  <c:v>1272.0</c:v>
                </c:pt>
                <c:pt idx="8008">
                  <c:v>1273.0</c:v>
                </c:pt>
                <c:pt idx="8009">
                  <c:v>1273.0</c:v>
                </c:pt>
                <c:pt idx="8010">
                  <c:v>1273.0</c:v>
                </c:pt>
                <c:pt idx="8011">
                  <c:v>1273.0</c:v>
                </c:pt>
                <c:pt idx="8012">
                  <c:v>1274.0</c:v>
                </c:pt>
                <c:pt idx="8013">
                  <c:v>1274.0</c:v>
                </c:pt>
                <c:pt idx="8014">
                  <c:v>1274.0</c:v>
                </c:pt>
                <c:pt idx="8015">
                  <c:v>1275.0</c:v>
                </c:pt>
                <c:pt idx="8016">
                  <c:v>1276.0</c:v>
                </c:pt>
                <c:pt idx="8017">
                  <c:v>1277.0</c:v>
                </c:pt>
                <c:pt idx="8018">
                  <c:v>1278.0</c:v>
                </c:pt>
                <c:pt idx="8019">
                  <c:v>1278.0</c:v>
                </c:pt>
                <c:pt idx="8020">
                  <c:v>1278.0</c:v>
                </c:pt>
                <c:pt idx="8021">
                  <c:v>1279.0</c:v>
                </c:pt>
                <c:pt idx="8022">
                  <c:v>1279.0</c:v>
                </c:pt>
                <c:pt idx="8023">
                  <c:v>1280.0</c:v>
                </c:pt>
                <c:pt idx="8024">
                  <c:v>1280.0</c:v>
                </c:pt>
                <c:pt idx="8025">
                  <c:v>1280.0</c:v>
                </c:pt>
                <c:pt idx="8026">
                  <c:v>1281.0</c:v>
                </c:pt>
                <c:pt idx="8027">
                  <c:v>1281.0</c:v>
                </c:pt>
                <c:pt idx="8028">
                  <c:v>1281.0</c:v>
                </c:pt>
                <c:pt idx="8029">
                  <c:v>1281.0</c:v>
                </c:pt>
                <c:pt idx="8030">
                  <c:v>1281.0</c:v>
                </c:pt>
                <c:pt idx="8031">
                  <c:v>1281.0</c:v>
                </c:pt>
                <c:pt idx="8032">
                  <c:v>1281.0</c:v>
                </c:pt>
                <c:pt idx="8033">
                  <c:v>1281.0</c:v>
                </c:pt>
                <c:pt idx="8034">
                  <c:v>1281.0</c:v>
                </c:pt>
                <c:pt idx="8035">
                  <c:v>1281.0</c:v>
                </c:pt>
                <c:pt idx="8036">
                  <c:v>1281.0</c:v>
                </c:pt>
                <c:pt idx="8037">
                  <c:v>1282.0</c:v>
                </c:pt>
                <c:pt idx="8038">
                  <c:v>1282.0</c:v>
                </c:pt>
                <c:pt idx="8039">
                  <c:v>1283.0</c:v>
                </c:pt>
                <c:pt idx="8040">
                  <c:v>1283.0</c:v>
                </c:pt>
                <c:pt idx="8041">
                  <c:v>1283.0</c:v>
                </c:pt>
                <c:pt idx="8042">
                  <c:v>1284.0</c:v>
                </c:pt>
                <c:pt idx="8043">
                  <c:v>1284.0</c:v>
                </c:pt>
                <c:pt idx="8044">
                  <c:v>1284.0</c:v>
                </c:pt>
                <c:pt idx="8045">
                  <c:v>1284.0</c:v>
                </c:pt>
                <c:pt idx="8046">
                  <c:v>1284.0</c:v>
                </c:pt>
                <c:pt idx="8047">
                  <c:v>1284.0</c:v>
                </c:pt>
                <c:pt idx="8048">
                  <c:v>1284.0</c:v>
                </c:pt>
                <c:pt idx="8049">
                  <c:v>1284.0</c:v>
                </c:pt>
                <c:pt idx="8050">
                  <c:v>1284.0</c:v>
                </c:pt>
                <c:pt idx="8051">
                  <c:v>1284.0</c:v>
                </c:pt>
                <c:pt idx="8052">
                  <c:v>1284.0</c:v>
                </c:pt>
                <c:pt idx="8053">
                  <c:v>1284.0</c:v>
                </c:pt>
                <c:pt idx="8054">
                  <c:v>1284.0</c:v>
                </c:pt>
                <c:pt idx="8055">
                  <c:v>1284.0</c:v>
                </c:pt>
                <c:pt idx="8056">
                  <c:v>1284.0</c:v>
                </c:pt>
                <c:pt idx="8057">
                  <c:v>1284.0</c:v>
                </c:pt>
                <c:pt idx="8058">
                  <c:v>1284.0</c:v>
                </c:pt>
                <c:pt idx="8059">
                  <c:v>1284.0</c:v>
                </c:pt>
                <c:pt idx="8060">
                  <c:v>1284.0</c:v>
                </c:pt>
                <c:pt idx="8061">
                  <c:v>1284.0</c:v>
                </c:pt>
                <c:pt idx="8062">
                  <c:v>1284.0</c:v>
                </c:pt>
                <c:pt idx="8063">
                  <c:v>1284.0</c:v>
                </c:pt>
                <c:pt idx="8064">
                  <c:v>1284.0</c:v>
                </c:pt>
                <c:pt idx="8065">
                  <c:v>1284.0</c:v>
                </c:pt>
                <c:pt idx="8066">
                  <c:v>1284.0</c:v>
                </c:pt>
                <c:pt idx="8067">
                  <c:v>1284.0</c:v>
                </c:pt>
                <c:pt idx="8068">
                  <c:v>1284.0</c:v>
                </c:pt>
                <c:pt idx="8069">
                  <c:v>1284.0</c:v>
                </c:pt>
                <c:pt idx="8070">
                  <c:v>1284.0</c:v>
                </c:pt>
                <c:pt idx="8071">
                  <c:v>1284.0</c:v>
                </c:pt>
                <c:pt idx="8072">
                  <c:v>1284.0</c:v>
                </c:pt>
                <c:pt idx="8073">
                  <c:v>1284.0</c:v>
                </c:pt>
                <c:pt idx="8074">
                  <c:v>1284.0</c:v>
                </c:pt>
                <c:pt idx="8075">
                  <c:v>1284.0</c:v>
                </c:pt>
                <c:pt idx="8076">
                  <c:v>1285.0</c:v>
                </c:pt>
                <c:pt idx="8077">
                  <c:v>1285.0</c:v>
                </c:pt>
                <c:pt idx="8078">
                  <c:v>1285.0</c:v>
                </c:pt>
                <c:pt idx="8079">
                  <c:v>1285.0</c:v>
                </c:pt>
                <c:pt idx="8080">
                  <c:v>1285.0</c:v>
                </c:pt>
                <c:pt idx="8081">
                  <c:v>1285.0</c:v>
                </c:pt>
                <c:pt idx="8082">
                  <c:v>1285.0</c:v>
                </c:pt>
                <c:pt idx="8083">
                  <c:v>1285.0</c:v>
                </c:pt>
                <c:pt idx="8084">
                  <c:v>1285.0</c:v>
                </c:pt>
                <c:pt idx="8085">
                  <c:v>1285.0</c:v>
                </c:pt>
                <c:pt idx="8086">
                  <c:v>1285.0</c:v>
                </c:pt>
                <c:pt idx="8087">
                  <c:v>1285.0</c:v>
                </c:pt>
                <c:pt idx="8088">
                  <c:v>1285.0</c:v>
                </c:pt>
                <c:pt idx="8089">
                  <c:v>1285.0</c:v>
                </c:pt>
                <c:pt idx="8090">
                  <c:v>1285.0</c:v>
                </c:pt>
                <c:pt idx="8091">
                  <c:v>1285.0</c:v>
                </c:pt>
                <c:pt idx="8092">
                  <c:v>1285.0</c:v>
                </c:pt>
                <c:pt idx="8093">
                  <c:v>1285.0</c:v>
                </c:pt>
                <c:pt idx="8094">
                  <c:v>1285.0</c:v>
                </c:pt>
                <c:pt idx="8095">
                  <c:v>1285.0</c:v>
                </c:pt>
                <c:pt idx="8096">
                  <c:v>1285.0</c:v>
                </c:pt>
                <c:pt idx="8097">
                  <c:v>1285.0</c:v>
                </c:pt>
                <c:pt idx="8098">
                  <c:v>1285.0</c:v>
                </c:pt>
                <c:pt idx="8099">
                  <c:v>1285.0</c:v>
                </c:pt>
                <c:pt idx="8100">
                  <c:v>1285.0</c:v>
                </c:pt>
                <c:pt idx="8101">
                  <c:v>1285.0</c:v>
                </c:pt>
                <c:pt idx="8102">
                  <c:v>1285.0</c:v>
                </c:pt>
                <c:pt idx="8103">
                  <c:v>1285.0</c:v>
                </c:pt>
                <c:pt idx="8104">
                  <c:v>1285.0</c:v>
                </c:pt>
                <c:pt idx="8105">
                  <c:v>1285.0</c:v>
                </c:pt>
                <c:pt idx="8106">
                  <c:v>1285.0</c:v>
                </c:pt>
                <c:pt idx="8107">
                  <c:v>1285.0</c:v>
                </c:pt>
                <c:pt idx="8108">
                  <c:v>1285.0</c:v>
                </c:pt>
                <c:pt idx="8109">
                  <c:v>1285.0</c:v>
                </c:pt>
                <c:pt idx="8110">
                  <c:v>1285.0</c:v>
                </c:pt>
                <c:pt idx="8111">
                  <c:v>1285.0</c:v>
                </c:pt>
                <c:pt idx="8112">
                  <c:v>1285.0</c:v>
                </c:pt>
                <c:pt idx="8113">
                  <c:v>1285.0</c:v>
                </c:pt>
                <c:pt idx="8114">
                  <c:v>1285.0</c:v>
                </c:pt>
                <c:pt idx="8115">
                  <c:v>1285.0</c:v>
                </c:pt>
                <c:pt idx="8116">
                  <c:v>1285.0</c:v>
                </c:pt>
                <c:pt idx="8117">
                  <c:v>1285.0</c:v>
                </c:pt>
                <c:pt idx="8118">
                  <c:v>1285.0</c:v>
                </c:pt>
                <c:pt idx="8119">
                  <c:v>1285.0</c:v>
                </c:pt>
                <c:pt idx="8120">
                  <c:v>1285.0</c:v>
                </c:pt>
                <c:pt idx="8121">
                  <c:v>1285.0</c:v>
                </c:pt>
                <c:pt idx="8122">
                  <c:v>1285.0</c:v>
                </c:pt>
                <c:pt idx="8123">
                  <c:v>1285.0</c:v>
                </c:pt>
                <c:pt idx="8124">
                  <c:v>1285.0</c:v>
                </c:pt>
                <c:pt idx="8125">
                  <c:v>1285.0</c:v>
                </c:pt>
                <c:pt idx="8126">
                  <c:v>1285.0</c:v>
                </c:pt>
                <c:pt idx="8127">
                  <c:v>1285.0</c:v>
                </c:pt>
                <c:pt idx="8128">
                  <c:v>1285.0</c:v>
                </c:pt>
                <c:pt idx="8129">
                  <c:v>1285.0</c:v>
                </c:pt>
                <c:pt idx="8130">
                  <c:v>1285.0</c:v>
                </c:pt>
                <c:pt idx="8131">
                  <c:v>1285.0</c:v>
                </c:pt>
                <c:pt idx="8132">
                  <c:v>1285.0</c:v>
                </c:pt>
                <c:pt idx="8133">
                  <c:v>1285.0</c:v>
                </c:pt>
                <c:pt idx="8134">
                  <c:v>1285.0</c:v>
                </c:pt>
                <c:pt idx="8135">
                  <c:v>1285.0</c:v>
                </c:pt>
                <c:pt idx="8136">
                  <c:v>1285.0</c:v>
                </c:pt>
                <c:pt idx="8137">
                  <c:v>1285.0</c:v>
                </c:pt>
                <c:pt idx="8138">
                  <c:v>1285.0</c:v>
                </c:pt>
                <c:pt idx="8139">
                  <c:v>1285.0</c:v>
                </c:pt>
                <c:pt idx="8140">
                  <c:v>1285.0</c:v>
                </c:pt>
                <c:pt idx="8141">
                  <c:v>1285.0</c:v>
                </c:pt>
                <c:pt idx="8142">
                  <c:v>1285.0</c:v>
                </c:pt>
                <c:pt idx="8143">
                  <c:v>1285.0</c:v>
                </c:pt>
                <c:pt idx="8144">
                  <c:v>1285.0</c:v>
                </c:pt>
                <c:pt idx="8145">
                  <c:v>1285.0</c:v>
                </c:pt>
                <c:pt idx="8146">
                  <c:v>1285.0</c:v>
                </c:pt>
                <c:pt idx="8147">
                  <c:v>1285.0</c:v>
                </c:pt>
                <c:pt idx="8148">
                  <c:v>1285.0</c:v>
                </c:pt>
                <c:pt idx="8149">
                  <c:v>1285.0</c:v>
                </c:pt>
                <c:pt idx="8150">
                  <c:v>1285.0</c:v>
                </c:pt>
                <c:pt idx="8151">
                  <c:v>1285.0</c:v>
                </c:pt>
                <c:pt idx="8152">
                  <c:v>1285.0</c:v>
                </c:pt>
                <c:pt idx="8153">
                  <c:v>1285.0</c:v>
                </c:pt>
                <c:pt idx="8154">
                  <c:v>1285.0</c:v>
                </c:pt>
                <c:pt idx="8155">
                  <c:v>1285.0</c:v>
                </c:pt>
                <c:pt idx="8156">
                  <c:v>1285.0</c:v>
                </c:pt>
                <c:pt idx="8157">
                  <c:v>1285.0</c:v>
                </c:pt>
                <c:pt idx="8158">
                  <c:v>1285.0</c:v>
                </c:pt>
                <c:pt idx="8159">
                  <c:v>1285.0</c:v>
                </c:pt>
                <c:pt idx="8160">
                  <c:v>1285.0</c:v>
                </c:pt>
                <c:pt idx="8161">
                  <c:v>1285.0</c:v>
                </c:pt>
                <c:pt idx="8162">
                  <c:v>1285.0</c:v>
                </c:pt>
                <c:pt idx="8163">
                  <c:v>1285.0</c:v>
                </c:pt>
                <c:pt idx="8164">
                  <c:v>1285.0</c:v>
                </c:pt>
                <c:pt idx="8165">
                  <c:v>1285.0</c:v>
                </c:pt>
                <c:pt idx="8166">
                  <c:v>1285.0</c:v>
                </c:pt>
                <c:pt idx="8167">
                  <c:v>1286.0</c:v>
                </c:pt>
                <c:pt idx="8168">
                  <c:v>1287.0</c:v>
                </c:pt>
                <c:pt idx="8169">
                  <c:v>1287.0</c:v>
                </c:pt>
                <c:pt idx="8170">
                  <c:v>1287.0</c:v>
                </c:pt>
                <c:pt idx="8171">
                  <c:v>1287.0</c:v>
                </c:pt>
                <c:pt idx="8172">
                  <c:v>1287.0</c:v>
                </c:pt>
                <c:pt idx="8173">
                  <c:v>1287.0</c:v>
                </c:pt>
                <c:pt idx="8174">
                  <c:v>1288.0</c:v>
                </c:pt>
                <c:pt idx="8175">
                  <c:v>1288.0</c:v>
                </c:pt>
                <c:pt idx="8176">
                  <c:v>1289.0</c:v>
                </c:pt>
                <c:pt idx="8177">
                  <c:v>1289.0</c:v>
                </c:pt>
                <c:pt idx="8178">
                  <c:v>1289.0</c:v>
                </c:pt>
                <c:pt idx="8179">
                  <c:v>1289.0</c:v>
                </c:pt>
                <c:pt idx="8180">
                  <c:v>1289.0</c:v>
                </c:pt>
                <c:pt idx="8181">
                  <c:v>1289.0</c:v>
                </c:pt>
                <c:pt idx="8182">
                  <c:v>1289.0</c:v>
                </c:pt>
                <c:pt idx="8183">
                  <c:v>1289.0</c:v>
                </c:pt>
                <c:pt idx="8184">
                  <c:v>1289.0</c:v>
                </c:pt>
                <c:pt idx="8185">
                  <c:v>1289.0</c:v>
                </c:pt>
                <c:pt idx="8186">
                  <c:v>1289.0</c:v>
                </c:pt>
                <c:pt idx="8187">
                  <c:v>1289.0</c:v>
                </c:pt>
                <c:pt idx="8188">
                  <c:v>1290.0</c:v>
                </c:pt>
                <c:pt idx="8189">
                  <c:v>1290.0</c:v>
                </c:pt>
                <c:pt idx="8190">
                  <c:v>1291.0</c:v>
                </c:pt>
                <c:pt idx="8191">
                  <c:v>1291.0</c:v>
                </c:pt>
                <c:pt idx="8192">
                  <c:v>1291.0</c:v>
                </c:pt>
                <c:pt idx="8193">
                  <c:v>1291.0</c:v>
                </c:pt>
                <c:pt idx="8194">
                  <c:v>1291.0</c:v>
                </c:pt>
                <c:pt idx="8195">
                  <c:v>1291.0</c:v>
                </c:pt>
                <c:pt idx="8196">
                  <c:v>1291.0</c:v>
                </c:pt>
                <c:pt idx="8197">
                  <c:v>1291.0</c:v>
                </c:pt>
                <c:pt idx="8198">
                  <c:v>1292.0</c:v>
                </c:pt>
                <c:pt idx="8199">
                  <c:v>1292.0</c:v>
                </c:pt>
                <c:pt idx="8200">
                  <c:v>1292.0</c:v>
                </c:pt>
                <c:pt idx="8201">
                  <c:v>1292.0</c:v>
                </c:pt>
                <c:pt idx="8202">
                  <c:v>1292.0</c:v>
                </c:pt>
                <c:pt idx="8203">
                  <c:v>1292.0</c:v>
                </c:pt>
                <c:pt idx="8204">
                  <c:v>1292.0</c:v>
                </c:pt>
                <c:pt idx="8205">
                  <c:v>1292.0</c:v>
                </c:pt>
                <c:pt idx="8206">
                  <c:v>1292.0</c:v>
                </c:pt>
                <c:pt idx="8207">
                  <c:v>1292.0</c:v>
                </c:pt>
                <c:pt idx="8208">
                  <c:v>1292.0</c:v>
                </c:pt>
                <c:pt idx="8209">
                  <c:v>1292.0</c:v>
                </c:pt>
                <c:pt idx="8210">
                  <c:v>1292.0</c:v>
                </c:pt>
                <c:pt idx="8211">
                  <c:v>1292.0</c:v>
                </c:pt>
                <c:pt idx="8212">
                  <c:v>1292.0</c:v>
                </c:pt>
                <c:pt idx="8213">
                  <c:v>1292.0</c:v>
                </c:pt>
                <c:pt idx="8214">
                  <c:v>1292.0</c:v>
                </c:pt>
                <c:pt idx="8215">
                  <c:v>1292.0</c:v>
                </c:pt>
                <c:pt idx="8216">
                  <c:v>1292.0</c:v>
                </c:pt>
                <c:pt idx="8217">
                  <c:v>1292.0</c:v>
                </c:pt>
                <c:pt idx="8218">
                  <c:v>1292.0</c:v>
                </c:pt>
                <c:pt idx="8219">
                  <c:v>1292.0</c:v>
                </c:pt>
                <c:pt idx="8220">
                  <c:v>1292.0</c:v>
                </c:pt>
                <c:pt idx="8221">
                  <c:v>1292.0</c:v>
                </c:pt>
                <c:pt idx="8222">
                  <c:v>1292.0</c:v>
                </c:pt>
                <c:pt idx="8223">
                  <c:v>1292.0</c:v>
                </c:pt>
                <c:pt idx="8224">
                  <c:v>1293.0</c:v>
                </c:pt>
                <c:pt idx="8225">
                  <c:v>1293.0</c:v>
                </c:pt>
                <c:pt idx="8226">
                  <c:v>1293.0</c:v>
                </c:pt>
                <c:pt idx="8227">
                  <c:v>1293.0</c:v>
                </c:pt>
                <c:pt idx="8228">
                  <c:v>1293.0</c:v>
                </c:pt>
                <c:pt idx="8229">
                  <c:v>1293.0</c:v>
                </c:pt>
                <c:pt idx="8230">
                  <c:v>1293.0</c:v>
                </c:pt>
                <c:pt idx="8231">
                  <c:v>1293.0</c:v>
                </c:pt>
                <c:pt idx="8232">
                  <c:v>1293.0</c:v>
                </c:pt>
                <c:pt idx="8233">
                  <c:v>1293.0</c:v>
                </c:pt>
                <c:pt idx="8234">
                  <c:v>1293.0</c:v>
                </c:pt>
                <c:pt idx="8235">
                  <c:v>1293.0</c:v>
                </c:pt>
                <c:pt idx="8236">
                  <c:v>1293.0</c:v>
                </c:pt>
                <c:pt idx="8237">
                  <c:v>1294.0</c:v>
                </c:pt>
                <c:pt idx="8238">
                  <c:v>1294.0</c:v>
                </c:pt>
                <c:pt idx="8239">
                  <c:v>1294.0</c:v>
                </c:pt>
                <c:pt idx="8240">
                  <c:v>1294.0</c:v>
                </c:pt>
                <c:pt idx="8241">
                  <c:v>1294.0</c:v>
                </c:pt>
                <c:pt idx="8242">
                  <c:v>1294.0</c:v>
                </c:pt>
                <c:pt idx="8243">
                  <c:v>1294.0</c:v>
                </c:pt>
                <c:pt idx="8244">
                  <c:v>1294.0</c:v>
                </c:pt>
                <c:pt idx="8245">
                  <c:v>1294.0</c:v>
                </c:pt>
                <c:pt idx="8246">
                  <c:v>1294.0</c:v>
                </c:pt>
                <c:pt idx="8247">
                  <c:v>1294.0</c:v>
                </c:pt>
                <c:pt idx="8248">
                  <c:v>1294.0</c:v>
                </c:pt>
                <c:pt idx="8249">
                  <c:v>1294.0</c:v>
                </c:pt>
                <c:pt idx="8250">
                  <c:v>1294.0</c:v>
                </c:pt>
                <c:pt idx="8251">
                  <c:v>1294.0</c:v>
                </c:pt>
                <c:pt idx="8252">
                  <c:v>1294.0</c:v>
                </c:pt>
                <c:pt idx="8253">
                  <c:v>1294.0</c:v>
                </c:pt>
                <c:pt idx="8254">
                  <c:v>1295.0</c:v>
                </c:pt>
                <c:pt idx="8255">
                  <c:v>1295.0</c:v>
                </c:pt>
                <c:pt idx="8256">
                  <c:v>1295.0</c:v>
                </c:pt>
                <c:pt idx="8257">
                  <c:v>1295.0</c:v>
                </c:pt>
                <c:pt idx="8258">
                  <c:v>1295.0</c:v>
                </c:pt>
                <c:pt idx="8259">
                  <c:v>1295.0</c:v>
                </c:pt>
                <c:pt idx="8260">
                  <c:v>1295.0</c:v>
                </c:pt>
                <c:pt idx="8261">
                  <c:v>1295.0</c:v>
                </c:pt>
                <c:pt idx="8262">
                  <c:v>1295.0</c:v>
                </c:pt>
                <c:pt idx="8263">
                  <c:v>1295.0</c:v>
                </c:pt>
                <c:pt idx="8264">
                  <c:v>1295.0</c:v>
                </c:pt>
                <c:pt idx="8265">
                  <c:v>1295.0</c:v>
                </c:pt>
                <c:pt idx="8266">
                  <c:v>1295.0</c:v>
                </c:pt>
                <c:pt idx="8267">
                  <c:v>1295.0</c:v>
                </c:pt>
                <c:pt idx="8268">
                  <c:v>1295.0</c:v>
                </c:pt>
                <c:pt idx="8269">
                  <c:v>1295.0</c:v>
                </c:pt>
                <c:pt idx="8270">
                  <c:v>1295.0</c:v>
                </c:pt>
                <c:pt idx="8271">
                  <c:v>1295.0</c:v>
                </c:pt>
                <c:pt idx="8272">
                  <c:v>1295.0</c:v>
                </c:pt>
                <c:pt idx="8273">
                  <c:v>1295.0</c:v>
                </c:pt>
                <c:pt idx="8274">
                  <c:v>1295.0</c:v>
                </c:pt>
                <c:pt idx="8275">
                  <c:v>1295.0</c:v>
                </c:pt>
                <c:pt idx="8276">
                  <c:v>1295.0</c:v>
                </c:pt>
                <c:pt idx="8277">
                  <c:v>1295.0</c:v>
                </c:pt>
                <c:pt idx="8278">
                  <c:v>1295.0</c:v>
                </c:pt>
                <c:pt idx="8279">
                  <c:v>1295.0</c:v>
                </c:pt>
                <c:pt idx="8280">
                  <c:v>1295.0</c:v>
                </c:pt>
                <c:pt idx="8281">
                  <c:v>1295.0</c:v>
                </c:pt>
                <c:pt idx="8282">
                  <c:v>1295.0</c:v>
                </c:pt>
                <c:pt idx="8283">
                  <c:v>1295.0</c:v>
                </c:pt>
                <c:pt idx="8284">
                  <c:v>1295.0</c:v>
                </c:pt>
                <c:pt idx="8285">
                  <c:v>1296.0</c:v>
                </c:pt>
                <c:pt idx="8286">
                  <c:v>1297.0</c:v>
                </c:pt>
                <c:pt idx="8287">
                  <c:v>1297.0</c:v>
                </c:pt>
                <c:pt idx="8288">
                  <c:v>1297.0</c:v>
                </c:pt>
                <c:pt idx="8289">
                  <c:v>1297.0</c:v>
                </c:pt>
                <c:pt idx="8290">
                  <c:v>1297.0</c:v>
                </c:pt>
                <c:pt idx="8291">
                  <c:v>1297.0</c:v>
                </c:pt>
                <c:pt idx="8292">
                  <c:v>1297.0</c:v>
                </c:pt>
                <c:pt idx="8293">
                  <c:v>1297.0</c:v>
                </c:pt>
                <c:pt idx="8294">
                  <c:v>1297.0</c:v>
                </c:pt>
                <c:pt idx="8295">
                  <c:v>1297.0</c:v>
                </c:pt>
                <c:pt idx="8296">
                  <c:v>1297.0</c:v>
                </c:pt>
                <c:pt idx="8297">
                  <c:v>1297.0</c:v>
                </c:pt>
                <c:pt idx="8298">
                  <c:v>1297.0</c:v>
                </c:pt>
                <c:pt idx="8299">
                  <c:v>1297.0</c:v>
                </c:pt>
                <c:pt idx="8300">
                  <c:v>1297.0</c:v>
                </c:pt>
                <c:pt idx="8301">
                  <c:v>1297.0</c:v>
                </c:pt>
                <c:pt idx="8302">
                  <c:v>1297.0</c:v>
                </c:pt>
                <c:pt idx="8303">
                  <c:v>1297.0</c:v>
                </c:pt>
                <c:pt idx="8304">
                  <c:v>1297.0</c:v>
                </c:pt>
                <c:pt idx="8305">
                  <c:v>1297.0</c:v>
                </c:pt>
                <c:pt idx="8306">
                  <c:v>1297.0</c:v>
                </c:pt>
                <c:pt idx="8307">
                  <c:v>1297.0</c:v>
                </c:pt>
                <c:pt idx="8308">
                  <c:v>1297.0</c:v>
                </c:pt>
                <c:pt idx="8309">
                  <c:v>1297.0</c:v>
                </c:pt>
                <c:pt idx="8310">
                  <c:v>1297.0</c:v>
                </c:pt>
                <c:pt idx="8311">
                  <c:v>1297.0</c:v>
                </c:pt>
                <c:pt idx="8312">
                  <c:v>1297.0</c:v>
                </c:pt>
                <c:pt idx="8313">
                  <c:v>1297.0</c:v>
                </c:pt>
                <c:pt idx="8314">
                  <c:v>1297.0</c:v>
                </c:pt>
                <c:pt idx="8315">
                  <c:v>1297.0</c:v>
                </c:pt>
                <c:pt idx="8316">
                  <c:v>1297.0</c:v>
                </c:pt>
                <c:pt idx="8317">
                  <c:v>1297.0</c:v>
                </c:pt>
                <c:pt idx="8318">
                  <c:v>1297.0</c:v>
                </c:pt>
                <c:pt idx="8319">
                  <c:v>1297.0</c:v>
                </c:pt>
                <c:pt idx="8320">
                  <c:v>1298.0</c:v>
                </c:pt>
                <c:pt idx="8321">
                  <c:v>1298.0</c:v>
                </c:pt>
                <c:pt idx="8322">
                  <c:v>1298.0</c:v>
                </c:pt>
                <c:pt idx="8323">
                  <c:v>1298.0</c:v>
                </c:pt>
                <c:pt idx="8324">
                  <c:v>1299.0</c:v>
                </c:pt>
                <c:pt idx="8325">
                  <c:v>1299.0</c:v>
                </c:pt>
                <c:pt idx="8326">
                  <c:v>1299.0</c:v>
                </c:pt>
                <c:pt idx="8327">
                  <c:v>1299.0</c:v>
                </c:pt>
                <c:pt idx="8328">
                  <c:v>1299.0</c:v>
                </c:pt>
                <c:pt idx="8329">
                  <c:v>1299.0</c:v>
                </c:pt>
                <c:pt idx="8330">
                  <c:v>1299.0</c:v>
                </c:pt>
                <c:pt idx="8331">
                  <c:v>1299.0</c:v>
                </c:pt>
                <c:pt idx="8332">
                  <c:v>1299.0</c:v>
                </c:pt>
                <c:pt idx="8333">
                  <c:v>1299.0</c:v>
                </c:pt>
                <c:pt idx="8334">
                  <c:v>1299.0</c:v>
                </c:pt>
                <c:pt idx="8335">
                  <c:v>1299.0</c:v>
                </c:pt>
                <c:pt idx="8336">
                  <c:v>1299.0</c:v>
                </c:pt>
                <c:pt idx="8337">
                  <c:v>1299.0</c:v>
                </c:pt>
                <c:pt idx="8338">
                  <c:v>1299.0</c:v>
                </c:pt>
                <c:pt idx="8339">
                  <c:v>1299.0</c:v>
                </c:pt>
                <c:pt idx="8340">
                  <c:v>1299.0</c:v>
                </c:pt>
                <c:pt idx="8341">
                  <c:v>1299.0</c:v>
                </c:pt>
                <c:pt idx="8342">
                  <c:v>1299.0</c:v>
                </c:pt>
                <c:pt idx="8343">
                  <c:v>1299.0</c:v>
                </c:pt>
                <c:pt idx="8344">
                  <c:v>1299.0</c:v>
                </c:pt>
                <c:pt idx="8345">
                  <c:v>1300.0</c:v>
                </c:pt>
                <c:pt idx="8346">
                  <c:v>1301.0</c:v>
                </c:pt>
                <c:pt idx="8347">
                  <c:v>1302.0</c:v>
                </c:pt>
                <c:pt idx="8348">
                  <c:v>1303.0</c:v>
                </c:pt>
                <c:pt idx="8349">
                  <c:v>1304.0</c:v>
                </c:pt>
                <c:pt idx="8350">
                  <c:v>1305.0</c:v>
                </c:pt>
                <c:pt idx="8351">
                  <c:v>1306.0</c:v>
                </c:pt>
                <c:pt idx="8352">
                  <c:v>1307.0</c:v>
                </c:pt>
                <c:pt idx="8353">
                  <c:v>1308.0</c:v>
                </c:pt>
                <c:pt idx="8354">
                  <c:v>1309.0</c:v>
                </c:pt>
                <c:pt idx="8355">
                  <c:v>1310.0</c:v>
                </c:pt>
                <c:pt idx="8356">
                  <c:v>1311.0</c:v>
                </c:pt>
                <c:pt idx="8357">
                  <c:v>1312.0</c:v>
                </c:pt>
                <c:pt idx="8358">
                  <c:v>1313.0</c:v>
                </c:pt>
                <c:pt idx="8359">
                  <c:v>1314.0</c:v>
                </c:pt>
                <c:pt idx="8360">
                  <c:v>1315.0</c:v>
                </c:pt>
                <c:pt idx="8361">
                  <c:v>1316.0</c:v>
                </c:pt>
                <c:pt idx="8362">
                  <c:v>1317.0</c:v>
                </c:pt>
                <c:pt idx="8363">
                  <c:v>1318.0</c:v>
                </c:pt>
                <c:pt idx="8364">
                  <c:v>1319.0</c:v>
                </c:pt>
                <c:pt idx="8365">
                  <c:v>1320.0</c:v>
                </c:pt>
                <c:pt idx="8366">
                  <c:v>1321.0</c:v>
                </c:pt>
                <c:pt idx="8367">
                  <c:v>1322.0</c:v>
                </c:pt>
                <c:pt idx="8368">
                  <c:v>1323.0</c:v>
                </c:pt>
                <c:pt idx="8369">
                  <c:v>1324.0</c:v>
                </c:pt>
                <c:pt idx="8370">
                  <c:v>1325.0</c:v>
                </c:pt>
                <c:pt idx="8371">
                  <c:v>1326.0</c:v>
                </c:pt>
                <c:pt idx="8372">
                  <c:v>1327.0</c:v>
                </c:pt>
                <c:pt idx="8373">
                  <c:v>1328.0</c:v>
                </c:pt>
                <c:pt idx="8374">
                  <c:v>1329.0</c:v>
                </c:pt>
                <c:pt idx="8375">
                  <c:v>1330.0</c:v>
                </c:pt>
                <c:pt idx="8376">
                  <c:v>1331.0</c:v>
                </c:pt>
                <c:pt idx="8377">
                  <c:v>1331.0</c:v>
                </c:pt>
                <c:pt idx="8378">
                  <c:v>1331.0</c:v>
                </c:pt>
                <c:pt idx="8379">
                  <c:v>1332.0</c:v>
                </c:pt>
                <c:pt idx="8380">
                  <c:v>1333.0</c:v>
                </c:pt>
                <c:pt idx="8381">
                  <c:v>1334.0</c:v>
                </c:pt>
                <c:pt idx="8382">
                  <c:v>1335.0</c:v>
                </c:pt>
                <c:pt idx="8383">
                  <c:v>1336.0</c:v>
                </c:pt>
                <c:pt idx="8384">
                  <c:v>1336.0</c:v>
                </c:pt>
                <c:pt idx="8385">
                  <c:v>1336.0</c:v>
                </c:pt>
                <c:pt idx="8386">
                  <c:v>1336.0</c:v>
                </c:pt>
                <c:pt idx="8387">
                  <c:v>1336.0</c:v>
                </c:pt>
                <c:pt idx="8388">
                  <c:v>1337.0</c:v>
                </c:pt>
                <c:pt idx="8389">
                  <c:v>1338.0</c:v>
                </c:pt>
                <c:pt idx="8390">
                  <c:v>1339.0</c:v>
                </c:pt>
                <c:pt idx="8391">
                  <c:v>1340.0</c:v>
                </c:pt>
                <c:pt idx="8392">
                  <c:v>1340.0</c:v>
                </c:pt>
                <c:pt idx="8393">
                  <c:v>1340.0</c:v>
                </c:pt>
                <c:pt idx="8394">
                  <c:v>1341.0</c:v>
                </c:pt>
                <c:pt idx="8395">
                  <c:v>1341.0</c:v>
                </c:pt>
                <c:pt idx="8396">
                  <c:v>1341.0</c:v>
                </c:pt>
                <c:pt idx="8397">
                  <c:v>1341.0</c:v>
                </c:pt>
                <c:pt idx="8398">
                  <c:v>1341.0</c:v>
                </c:pt>
                <c:pt idx="8399">
                  <c:v>1341.0</c:v>
                </c:pt>
                <c:pt idx="8400">
                  <c:v>1341.0</c:v>
                </c:pt>
                <c:pt idx="8401">
                  <c:v>1341.0</c:v>
                </c:pt>
                <c:pt idx="8402">
                  <c:v>1341.0</c:v>
                </c:pt>
                <c:pt idx="8403">
                  <c:v>1341.0</c:v>
                </c:pt>
                <c:pt idx="8404">
                  <c:v>1341.0</c:v>
                </c:pt>
                <c:pt idx="8405">
                  <c:v>1341.0</c:v>
                </c:pt>
                <c:pt idx="8406">
                  <c:v>1341.0</c:v>
                </c:pt>
                <c:pt idx="8407">
                  <c:v>1341.0</c:v>
                </c:pt>
                <c:pt idx="8408">
                  <c:v>1341.0</c:v>
                </c:pt>
                <c:pt idx="8409">
                  <c:v>1341.0</c:v>
                </c:pt>
                <c:pt idx="8410">
                  <c:v>1341.0</c:v>
                </c:pt>
                <c:pt idx="8411">
                  <c:v>1341.0</c:v>
                </c:pt>
                <c:pt idx="8412">
                  <c:v>1341.0</c:v>
                </c:pt>
                <c:pt idx="8413">
                  <c:v>1341.0</c:v>
                </c:pt>
                <c:pt idx="8414">
                  <c:v>1341.0</c:v>
                </c:pt>
                <c:pt idx="8415">
                  <c:v>1341.0</c:v>
                </c:pt>
                <c:pt idx="8416">
                  <c:v>1341.0</c:v>
                </c:pt>
                <c:pt idx="8417">
                  <c:v>1341.0</c:v>
                </c:pt>
                <c:pt idx="8418">
                  <c:v>1341.0</c:v>
                </c:pt>
                <c:pt idx="8419">
                  <c:v>1341.0</c:v>
                </c:pt>
                <c:pt idx="8420">
                  <c:v>1341.0</c:v>
                </c:pt>
                <c:pt idx="8421">
                  <c:v>1342.0</c:v>
                </c:pt>
                <c:pt idx="8422">
                  <c:v>1343.0</c:v>
                </c:pt>
                <c:pt idx="8423">
                  <c:v>1344.0</c:v>
                </c:pt>
                <c:pt idx="8424">
                  <c:v>1344.0</c:v>
                </c:pt>
                <c:pt idx="8425">
                  <c:v>1344.0</c:v>
                </c:pt>
                <c:pt idx="8426">
                  <c:v>1344.0</c:v>
                </c:pt>
                <c:pt idx="8427">
                  <c:v>1344.0</c:v>
                </c:pt>
                <c:pt idx="8428">
                  <c:v>1345.0</c:v>
                </c:pt>
                <c:pt idx="8429">
                  <c:v>1346.0</c:v>
                </c:pt>
                <c:pt idx="8430">
                  <c:v>1347.0</c:v>
                </c:pt>
                <c:pt idx="8431">
                  <c:v>1348.0</c:v>
                </c:pt>
                <c:pt idx="8432">
                  <c:v>1349.0</c:v>
                </c:pt>
                <c:pt idx="8433">
                  <c:v>1350.0</c:v>
                </c:pt>
                <c:pt idx="8434">
                  <c:v>1350.0</c:v>
                </c:pt>
                <c:pt idx="8435">
                  <c:v>1350.0</c:v>
                </c:pt>
                <c:pt idx="8436">
                  <c:v>1350.0</c:v>
                </c:pt>
                <c:pt idx="8437">
                  <c:v>1350.0</c:v>
                </c:pt>
                <c:pt idx="8438">
                  <c:v>1350.0</c:v>
                </c:pt>
                <c:pt idx="8439">
                  <c:v>1351.0</c:v>
                </c:pt>
                <c:pt idx="8440">
                  <c:v>1351.0</c:v>
                </c:pt>
                <c:pt idx="8441">
                  <c:v>1351.0</c:v>
                </c:pt>
                <c:pt idx="8442">
                  <c:v>1351.0</c:v>
                </c:pt>
                <c:pt idx="8443">
                  <c:v>1351.0</c:v>
                </c:pt>
                <c:pt idx="8444">
                  <c:v>1352.0</c:v>
                </c:pt>
                <c:pt idx="8445">
                  <c:v>1352.0</c:v>
                </c:pt>
                <c:pt idx="8446">
                  <c:v>1352.0</c:v>
                </c:pt>
                <c:pt idx="8447">
                  <c:v>1352.0</c:v>
                </c:pt>
                <c:pt idx="8448">
                  <c:v>1352.0</c:v>
                </c:pt>
                <c:pt idx="8449">
                  <c:v>1352.0</c:v>
                </c:pt>
                <c:pt idx="8450">
                  <c:v>1352.0</c:v>
                </c:pt>
                <c:pt idx="8451">
                  <c:v>1352.0</c:v>
                </c:pt>
                <c:pt idx="8452">
                  <c:v>1352.0</c:v>
                </c:pt>
                <c:pt idx="8453">
                  <c:v>1352.0</c:v>
                </c:pt>
                <c:pt idx="8454">
                  <c:v>1352.0</c:v>
                </c:pt>
                <c:pt idx="8455">
                  <c:v>1353.0</c:v>
                </c:pt>
                <c:pt idx="8456">
                  <c:v>1353.0</c:v>
                </c:pt>
                <c:pt idx="8457">
                  <c:v>1353.0</c:v>
                </c:pt>
                <c:pt idx="8458">
                  <c:v>1353.0</c:v>
                </c:pt>
                <c:pt idx="8459">
                  <c:v>1353.0</c:v>
                </c:pt>
                <c:pt idx="8460">
                  <c:v>1353.0</c:v>
                </c:pt>
                <c:pt idx="8461">
                  <c:v>1353.0</c:v>
                </c:pt>
                <c:pt idx="8462">
                  <c:v>1354.0</c:v>
                </c:pt>
                <c:pt idx="8463">
                  <c:v>1354.0</c:v>
                </c:pt>
                <c:pt idx="8464">
                  <c:v>1354.0</c:v>
                </c:pt>
                <c:pt idx="8465">
                  <c:v>1354.0</c:v>
                </c:pt>
                <c:pt idx="8466">
                  <c:v>1354.0</c:v>
                </c:pt>
                <c:pt idx="8467">
                  <c:v>1354.0</c:v>
                </c:pt>
                <c:pt idx="8468">
                  <c:v>1354.0</c:v>
                </c:pt>
                <c:pt idx="8469">
                  <c:v>1354.0</c:v>
                </c:pt>
                <c:pt idx="8470">
                  <c:v>1354.0</c:v>
                </c:pt>
                <c:pt idx="8471">
                  <c:v>1354.0</c:v>
                </c:pt>
                <c:pt idx="8472">
                  <c:v>1354.0</c:v>
                </c:pt>
                <c:pt idx="8473">
                  <c:v>1354.0</c:v>
                </c:pt>
                <c:pt idx="8474">
                  <c:v>1354.0</c:v>
                </c:pt>
                <c:pt idx="8475">
                  <c:v>1354.0</c:v>
                </c:pt>
                <c:pt idx="8476">
                  <c:v>1354.0</c:v>
                </c:pt>
                <c:pt idx="8477">
                  <c:v>1354.0</c:v>
                </c:pt>
                <c:pt idx="8478">
                  <c:v>1355.0</c:v>
                </c:pt>
                <c:pt idx="8479">
                  <c:v>1355.0</c:v>
                </c:pt>
                <c:pt idx="8480">
                  <c:v>1355.0</c:v>
                </c:pt>
                <c:pt idx="8481">
                  <c:v>1355.0</c:v>
                </c:pt>
                <c:pt idx="8482">
                  <c:v>1355.0</c:v>
                </c:pt>
                <c:pt idx="8483">
                  <c:v>1355.0</c:v>
                </c:pt>
                <c:pt idx="8484">
                  <c:v>1356.0</c:v>
                </c:pt>
                <c:pt idx="8485">
                  <c:v>1357.0</c:v>
                </c:pt>
                <c:pt idx="8486">
                  <c:v>1357.0</c:v>
                </c:pt>
                <c:pt idx="8487">
                  <c:v>1357.0</c:v>
                </c:pt>
                <c:pt idx="8488">
                  <c:v>1357.0</c:v>
                </c:pt>
                <c:pt idx="8489">
                  <c:v>1357.0</c:v>
                </c:pt>
                <c:pt idx="8490">
                  <c:v>1357.0</c:v>
                </c:pt>
                <c:pt idx="8491">
                  <c:v>1357.0</c:v>
                </c:pt>
                <c:pt idx="8492">
                  <c:v>1357.0</c:v>
                </c:pt>
                <c:pt idx="8493">
                  <c:v>1357.0</c:v>
                </c:pt>
                <c:pt idx="8494">
                  <c:v>1357.0</c:v>
                </c:pt>
                <c:pt idx="8495">
                  <c:v>1357.0</c:v>
                </c:pt>
                <c:pt idx="8496">
                  <c:v>1357.0</c:v>
                </c:pt>
                <c:pt idx="8497">
                  <c:v>1358.0</c:v>
                </c:pt>
                <c:pt idx="8498">
                  <c:v>1358.0</c:v>
                </c:pt>
                <c:pt idx="8499">
                  <c:v>1358.0</c:v>
                </c:pt>
                <c:pt idx="8500">
                  <c:v>1358.0</c:v>
                </c:pt>
                <c:pt idx="8501">
                  <c:v>1358.0</c:v>
                </c:pt>
                <c:pt idx="8502">
                  <c:v>1358.0</c:v>
                </c:pt>
                <c:pt idx="8503">
                  <c:v>1358.0</c:v>
                </c:pt>
                <c:pt idx="8504">
                  <c:v>1359.0</c:v>
                </c:pt>
                <c:pt idx="8505">
                  <c:v>1359.0</c:v>
                </c:pt>
                <c:pt idx="8506">
                  <c:v>1359.0</c:v>
                </c:pt>
                <c:pt idx="8507">
                  <c:v>1360.0</c:v>
                </c:pt>
                <c:pt idx="8508">
                  <c:v>1360.0</c:v>
                </c:pt>
                <c:pt idx="8509">
                  <c:v>1360.0</c:v>
                </c:pt>
                <c:pt idx="8510">
                  <c:v>1360.0</c:v>
                </c:pt>
                <c:pt idx="8511">
                  <c:v>1360.0</c:v>
                </c:pt>
                <c:pt idx="8512">
                  <c:v>1360.0</c:v>
                </c:pt>
                <c:pt idx="8513">
                  <c:v>1360.0</c:v>
                </c:pt>
                <c:pt idx="8514">
                  <c:v>1361.0</c:v>
                </c:pt>
                <c:pt idx="8515">
                  <c:v>1361.0</c:v>
                </c:pt>
                <c:pt idx="8516">
                  <c:v>1361.0</c:v>
                </c:pt>
                <c:pt idx="8517">
                  <c:v>1361.0</c:v>
                </c:pt>
                <c:pt idx="8518">
                  <c:v>1361.0</c:v>
                </c:pt>
                <c:pt idx="8519">
                  <c:v>1361.0</c:v>
                </c:pt>
                <c:pt idx="8520">
                  <c:v>1361.0</c:v>
                </c:pt>
                <c:pt idx="8521">
                  <c:v>1361.0</c:v>
                </c:pt>
                <c:pt idx="8522">
                  <c:v>1361.0</c:v>
                </c:pt>
                <c:pt idx="8523">
                  <c:v>1361.0</c:v>
                </c:pt>
                <c:pt idx="8524">
                  <c:v>1361.0</c:v>
                </c:pt>
                <c:pt idx="8525">
                  <c:v>1362.0</c:v>
                </c:pt>
                <c:pt idx="8526">
                  <c:v>1363.0</c:v>
                </c:pt>
                <c:pt idx="8527">
                  <c:v>1363.0</c:v>
                </c:pt>
                <c:pt idx="8528">
                  <c:v>1364.0</c:v>
                </c:pt>
                <c:pt idx="8529">
                  <c:v>1365.0</c:v>
                </c:pt>
                <c:pt idx="8530">
                  <c:v>1365.0</c:v>
                </c:pt>
                <c:pt idx="8531">
                  <c:v>1365.0</c:v>
                </c:pt>
                <c:pt idx="8532">
                  <c:v>1365.0</c:v>
                </c:pt>
                <c:pt idx="8533">
                  <c:v>1366.0</c:v>
                </c:pt>
                <c:pt idx="8534">
                  <c:v>1366.0</c:v>
                </c:pt>
                <c:pt idx="8535">
                  <c:v>1367.0</c:v>
                </c:pt>
                <c:pt idx="8536">
                  <c:v>1367.0</c:v>
                </c:pt>
                <c:pt idx="8537">
                  <c:v>1367.0</c:v>
                </c:pt>
                <c:pt idx="8538">
                  <c:v>1367.0</c:v>
                </c:pt>
                <c:pt idx="8539">
                  <c:v>1367.0</c:v>
                </c:pt>
                <c:pt idx="8540">
                  <c:v>1367.0</c:v>
                </c:pt>
                <c:pt idx="8541">
                  <c:v>1368.0</c:v>
                </c:pt>
                <c:pt idx="8542">
                  <c:v>1368.0</c:v>
                </c:pt>
                <c:pt idx="8543">
                  <c:v>1368.0</c:v>
                </c:pt>
                <c:pt idx="8544">
                  <c:v>1368.0</c:v>
                </c:pt>
                <c:pt idx="8545">
                  <c:v>1368.0</c:v>
                </c:pt>
                <c:pt idx="8546">
                  <c:v>1368.0</c:v>
                </c:pt>
                <c:pt idx="8547">
                  <c:v>1369.0</c:v>
                </c:pt>
                <c:pt idx="8548">
                  <c:v>1370.0</c:v>
                </c:pt>
                <c:pt idx="8549">
                  <c:v>1370.0</c:v>
                </c:pt>
                <c:pt idx="8550">
                  <c:v>1370.0</c:v>
                </c:pt>
                <c:pt idx="8551">
                  <c:v>1370.0</c:v>
                </c:pt>
                <c:pt idx="8552">
                  <c:v>1370.0</c:v>
                </c:pt>
                <c:pt idx="8553">
                  <c:v>1370.0</c:v>
                </c:pt>
                <c:pt idx="8554">
                  <c:v>1370.0</c:v>
                </c:pt>
                <c:pt idx="8555">
                  <c:v>1370.0</c:v>
                </c:pt>
                <c:pt idx="8556">
                  <c:v>1370.0</c:v>
                </c:pt>
                <c:pt idx="8557">
                  <c:v>1370.0</c:v>
                </c:pt>
                <c:pt idx="8558">
                  <c:v>1370.0</c:v>
                </c:pt>
                <c:pt idx="8559">
                  <c:v>1370.0</c:v>
                </c:pt>
                <c:pt idx="8560">
                  <c:v>1370.0</c:v>
                </c:pt>
                <c:pt idx="8561">
                  <c:v>1370.0</c:v>
                </c:pt>
                <c:pt idx="8562">
                  <c:v>1370.0</c:v>
                </c:pt>
                <c:pt idx="8563">
                  <c:v>1370.0</c:v>
                </c:pt>
                <c:pt idx="8564">
                  <c:v>1370.0</c:v>
                </c:pt>
                <c:pt idx="8565">
                  <c:v>1370.0</c:v>
                </c:pt>
                <c:pt idx="8566">
                  <c:v>1371.0</c:v>
                </c:pt>
                <c:pt idx="8567">
                  <c:v>1371.0</c:v>
                </c:pt>
                <c:pt idx="8568">
                  <c:v>1371.0</c:v>
                </c:pt>
                <c:pt idx="8569">
                  <c:v>1371.0</c:v>
                </c:pt>
                <c:pt idx="8570">
                  <c:v>1371.0</c:v>
                </c:pt>
                <c:pt idx="8571">
                  <c:v>1372.0</c:v>
                </c:pt>
                <c:pt idx="8572">
                  <c:v>1373.0</c:v>
                </c:pt>
                <c:pt idx="8573">
                  <c:v>1373.0</c:v>
                </c:pt>
                <c:pt idx="8574">
                  <c:v>1373.0</c:v>
                </c:pt>
                <c:pt idx="8575">
                  <c:v>1374.0</c:v>
                </c:pt>
                <c:pt idx="8576">
                  <c:v>1374.0</c:v>
                </c:pt>
                <c:pt idx="8577">
                  <c:v>1374.0</c:v>
                </c:pt>
                <c:pt idx="8578">
                  <c:v>1374.0</c:v>
                </c:pt>
                <c:pt idx="8579">
                  <c:v>1374.0</c:v>
                </c:pt>
                <c:pt idx="8580">
                  <c:v>1374.0</c:v>
                </c:pt>
                <c:pt idx="8581">
                  <c:v>1374.0</c:v>
                </c:pt>
                <c:pt idx="8582">
                  <c:v>1375.0</c:v>
                </c:pt>
                <c:pt idx="8583">
                  <c:v>1375.0</c:v>
                </c:pt>
                <c:pt idx="8584">
                  <c:v>1375.0</c:v>
                </c:pt>
                <c:pt idx="8585">
                  <c:v>1375.0</c:v>
                </c:pt>
                <c:pt idx="8586">
                  <c:v>1375.0</c:v>
                </c:pt>
                <c:pt idx="8587">
                  <c:v>1376.0</c:v>
                </c:pt>
                <c:pt idx="8588">
                  <c:v>1377.0</c:v>
                </c:pt>
                <c:pt idx="8589">
                  <c:v>1377.0</c:v>
                </c:pt>
                <c:pt idx="8590">
                  <c:v>1377.0</c:v>
                </c:pt>
                <c:pt idx="8591">
                  <c:v>1377.0</c:v>
                </c:pt>
                <c:pt idx="8592">
                  <c:v>1377.0</c:v>
                </c:pt>
                <c:pt idx="8593">
                  <c:v>1377.0</c:v>
                </c:pt>
                <c:pt idx="8594">
                  <c:v>1377.0</c:v>
                </c:pt>
                <c:pt idx="8595">
                  <c:v>1377.0</c:v>
                </c:pt>
                <c:pt idx="8596">
                  <c:v>1378.0</c:v>
                </c:pt>
                <c:pt idx="8597">
                  <c:v>1378.0</c:v>
                </c:pt>
                <c:pt idx="8598">
                  <c:v>1379.0</c:v>
                </c:pt>
                <c:pt idx="8599">
                  <c:v>1379.0</c:v>
                </c:pt>
                <c:pt idx="8600">
                  <c:v>1379.0</c:v>
                </c:pt>
                <c:pt idx="8601">
                  <c:v>1379.0</c:v>
                </c:pt>
                <c:pt idx="8602">
                  <c:v>1379.0</c:v>
                </c:pt>
                <c:pt idx="8603">
                  <c:v>1380.0</c:v>
                </c:pt>
                <c:pt idx="8604">
                  <c:v>1380.0</c:v>
                </c:pt>
                <c:pt idx="8605">
                  <c:v>1380.0</c:v>
                </c:pt>
                <c:pt idx="8606">
                  <c:v>1380.0</c:v>
                </c:pt>
                <c:pt idx="8607">
                  <c:v>1381.0</c:v>
                </c:pt>
                <c:pt idx="8608">
                  <c:v>1381.0</c:v>
                </c:pt>
                <c:pt idx="8609">
                  <c:v>1381.0</c:v>
                </c:pt>
                <c:pt idx="8610">
                  <c:v>1382.0</c:v>
                </c:pt>
                <c:pt idx="8611">
                  <c:v>1382.0</c:v>
                </c:pt>
                <c:pt idx="8612">
                  <c:v>1383.0</c:v>
                </c:pt>
                <c:pt idx="8613">
                  <c:v>1384.0</c:v>
                </c:pt>
                <c:pt idx="8614">
                  <c:v>1384.0</c:v>
                </c:pt>
                <c:pt idx="8615">
                  <c:v>1384.0</c:v>
                </c:pt>
                <c:pt idx="8616">
                  <c:v>1384.0</c:v>
                </c:pt>
                <c:pt idx="8617">
                  <c:v>1384.0</c:v>
                </c:pt>
                <c:pt idx="8618">
                  <c:v>1385.0</c:v>
                </c:pt>
                <c:pt idx="8619">
                  <c:v>1385.0</c:v>
                </c:pt>
                <c:pt idx="8620">
                  <c:v>1385.0</c:v>
                </c:pt>
                <c:pt idx="8621">
                  <c:v>1385.0</c:v>
                </c:pt>
                <c:pt idx="8622">
                  <c:v>1385.0</c:v>
                </c:pt>
                <c:pt idx="8623">
                  <c:v>1385.0</c:v>
                </c:pt>
                <c:pt idx="8624">
                  <c:v>1385.0</c:v>
                </c:pt>
                <c:pt idx="8625">
                  <c:v>1386.0</c:v>
                </c:pt>
                <c:pt idx="8626">
                  <c:v>1387.0</c:v>
                </c:pt>
                <c:pt idx="8627">
                  <c:v>1388.0</c:v>
                </c:pt>
                <c:pt idx="8628">
                  <c:v>1389.0</c:v>
                </c:pt>
                <c:pt idx="8629">
                  <c:v>1389.0</c:v>
                </c:pt>
                <c:pt idx="8630">
                  <c:v>1389.0</c:v>
                </c:pt>
                <c:pt idx="8631">
                  <c:v>1389.0</c:v>
                </c:pt>
                <c:pt idx="8632">
                  <c:v>1389.0</c:v>
                </c:pt>
                <c:pt idx="8633">
                  <c:v>1389.0</c:v>
                </c:pt>
                <c:pt idx="8634">
                  <c:v>1389.0</c:v>
                </c:pt>
                <c:pt idx="8635">
                  <c:v>1389.0</c:v>
                </c:pt>
                <c:pt idx="8636">
                  <c:v>1389.0</c:v>
                </c:pt>
                <c:pt idx="8637">
                  <c:v>1389.0</c:v>
                </c:pt>
                <c:pt idx="8638">
                  <c:v>1389.0</c:v>
                </c:pt>
                <c:pt idx="8639">
                  <c:v>1389.0</c:v>
                </c:pt>
                <c:pt idx="8640">
                  <c:v>1389.0</c:v>
                </c:pt>
                <c:pt idx="8641">
                  <c:v>1389.0</c:v>
                </c:pt>
                <c:pt idx="8642">
                  <c:v>1389.0</c:v>
                </c:pt>
                <c:pt idx="8643">
                  <c:v>1390.0</c:v>
                </c:pt>
                <c:pt idx="8644">
                  <c:v>1390.0</c:v>
                </c:pt>
                <c:pt idx="8645">
                  <c:v>1390.0</c:v>
                </c:pt>
                <c:pt idx="8646">
                  <c:v>1390.0</c:v>
                </c:pt>
                <c:pt idx="8647">
                  <c:v>1390.0</c:v>
                </c:pt>
                <c:pt idx="8648">
                  <c:v>1390.0</c:v>
                </c:pt>
                <c:pt idx="8649">
                  <c:v>1391.0</c:v>
                </c:pt>
                <c:pt idx="8650">
                  <c:v>1391.0</c:v>
                </c:pt>
                <c:pt idx="8651">
                  <c:v>1391.0</c:v>
                </c:pt>
                <c:pt idx="8652">
                  <c:v>1391.0</c:v>
                </c:pt>
                <c:pt idx="8653">
                  <c:v>1391.0</c:v>
                </c:pt>
                <c:pt idx="8654">
                  <c:v>1391.0</c:v>
                </c:pt>
                <c:pt idx="8655">
                  <c:v>1391.0</c:v>
                </c:pt>
                <c:pt idx="8656">
                  <c:v>1391.0</c:v>
                </c:pt>
                <c:pt idx="8657">
                  <c:v>1391.0</c:v>
                </c:pt>
                <c:pt idx="8658">
                  <c:v>1392.0</c:v>
                </c:pt>
                <c:pt idx="8659">
                  <c:v>1392.0</c:v>
                </c:pt>
                <c:pt idx="8660">
                  <c:v>1392.0</c:v>
                </c:pt>
                <c:pt idx="8661">
                  <c:v>1392.0</c:v>
                </c:pt>
                <c:pt idx="8662">
                  <c:v>1392.0</c:v>
                </c:pt>
                <c:pt idx="8663">
                  <c:v>1392.0</c:v>
                </c:pt>
                <c:pt idx="8664">
                  <c:v>1392.0</c:v>
                </c:pt>
                <c:pt idx="8665">
                  <c:v>1392.0</c:v>
                </c:pt>
                <c:pt idx="8666">
                  <c:v>1392.0</c:v>
                </c:pt>
                <c:pt idx="8667">
                  <c:v>1392.0</c:v>
                </c:pt>
                <c:pt idx="8668">
                  <c:v>1392.0</c:v>
                </c:pt>
                <c:pt idx="8669">
                  <c:v>1392.0</c:v>
                </c:pt>
                <c:pt idx="8670">
                  <c:v>1392.0</c:v>
                </c:pt>
                <c:pt idx="8671">
                  <c:v>1392.0</c:v>
                </c:pt>
                <c:pt idx="8672">
                  <c:v>1392.0</c:v>
                </c:pt>
                <c:pt idx="8673">
                  <c:v>1392.0</c:v>
                </c:pt>
                <c:pt idx="8674">
                  <c:v>1392.0</c:v>
                </c:pt>
                <c:pt idx="8675">
                  <c:v>1392.0</c:v>
                </c:pt>
                <c:pt idx="8676">
                  <c:v>1392.0</c:v>
                </c:pt>
                <c:pt idx="8677">
                  <c:v>1392.0</c:v>
                </c:pt>
                <c:pt idx="8678">
                  <c:v>1392.0</c:v>
                </c:pt>
                <c:pt idx="8679">
                  <c:v>1392.0</c:v>
                </c:pt>
                <c:pt idx="8680">
                  <c:v>1392.0</c:v>
                </c:pt>
                <c:pt idx="8681">
                  <c:v>1392.0</c:v>
                </c:pt>
                <c:pt idx="8682">
                  <c:v>1392.0</c:v>
                </c:pt>
                <c:pt idx="8683">
                  <c:v>1392.0</c:v>
                </c:pt>
                <c:pt idx="8684">
                  <c:v>1392.0</c:v>
                </c:pt>
                <c:pt idx="8685">
                  <c:v>1392.0</c:v>
                </c:pt>
                <c:pt idx="8686">
                  <c:v>1392.0</c:v>
                </c:pt>
                <c:pt idx="8687">
                  <c:v>1392.0</c:v>
                </c:pt>
                <c:pt idx="8688">
                  <c:v>1392.0</c:v>
                </c:pt>
                <c:pt idx="8689">
                  <c:v>1392.0</c:v>
                </c:pt>
                <c:pt idx="8690">
                  <c:v>1392.0</c:v>
                </c:pt>
                <c:pt idx="8691">
                  <c:v>1392.0</c:v>
                </c:pt>
                <c:pt idx="8692">
                  <c:v>1392.0</c:v>
                </c:pt>
                <c:pt idx="8693">
                  <c:v>1392.0</c:v>
                </c:pt>
                <c:pt idx="8694">
                  <c:v>1392.0</c:v>
                </c:pt>
                <c:pt idx="8695">
                  <c:v>1392.0</c:v>
                </c:pt>
                <c:pt idx="8696">
                  <c:v>1392.0</c:v>
                </c:pt>
                <c:pt idx="8697">
                  <c:v>1393.0</c:v>
                </c:pt>
                <c:pt idx="8698">
                  <c:v>1393.0</c:v>
                </c:pt>
                <c:pt idx="8699">
                  <c:v>1393.0</c:v>
                </c:pt>
                <c:pt idx="8700">
                  <c:v>1393.0</c:v>
                </c:pt>
                <c:pt idx="8701">
                  <c:v>1393.0</c:v>
                </c:pt>
                <c:pt idx="8702">
                  <c:v>1393.0</c:v>
                </c:pt>
                <c:pt idx="8703">
                  <c:v>1393.0</c:v>
                </c:pt>
                <c:pt idx="8704">
                  <c:v>1394.0</c:v>
                </c:pt>
                <c:pt idx="8705">
                  <c:v>1394.0</c:v>
                </c:pt>
                <c:pt idx="8706">
                  <c:v>1394.0</c:v>
                </c:pt>
                <c:pt idx="8707">
                  <c:v>1394.0</c:v>
                </c:pt>
                <c:pt idx="8708">
                  <c:v>1394.0</c:v>
                </c:pt>
                <c:pt idx="8709">
                  <c:v>1394.0</c:v>
                </c:pt>
                <c:pt idx="8710">
                  <c:v>1394.0</c:v>
                </c:pt>
                <c:pt idx="8711">
                  <c:v>1394.0</c:v>
                </c:pt>
                <c:pt idx="8712">
                  <c:v>1395.0</c:v>
                </c:pt>
                <c:pt idx="8713">
                  <c:v>1396.0</c:v>
                </c:pt>
                <c:pt idx="8714">
                  <c:v>1396.0</c:v>
                </c:pt>
                <c:pt idx="8715">
                  <c:v>1396.0</c:v>
                </c:pt>
                <c:pt idx="8716">
                  <c:v>1396.0</c:v>
                </c:pt>
                <c:pt idx="8717">
                  <c:v>1396.0</c:v>
                </c:pt>
                <c:pt idx="8718">
                  <c:v>1396.0</c:v>
                </c:pt>
                <c:pt idx="8719">
                  <c:v>1396.0</c:v>
                </c:pt>
                <c:pt idx="8720">
                  <c:v>1397.0</c:v>
                </c:pt>
                <c:pt idx="8721">
                  <c:v>1397.0</c:v>
                </c:pt>
                <c:pt idx="8722">
                  <c:v>1397.0</c:v>
                </c:pt>
                <c:pt idx="8723">
                  <c:v>1397.0</c:v>
                </c:pt>
                <c:pt idx="8724">
                  <c:v>1397.0</c:v>
                </c:pt>
                <c:pt idx="8725">
                  <c:v>1398.0</c:v>
                </c:pt>
                <c:pt idx="8726">
                  <c:v>1398.0</c:v>
                </c:pt>
                <c:pt idx="8727">
                  <c:v>1398.0</c:v>
                </c:pt>
                <c:pt idx="8728">
                  <c:v>1398.0</c:v>
                </c:pt>
                <c:pt idx="8729">
                  <c:v>1398.0</c:v>
                </c:pt>
                <c:pt idx="8730">
                  <c:v>1398.0</c:v>
                </c:pt>
                <c:pt idx="8731">
                  <c:v>1398.0</c:v>
                </c:pt>
                <c:pt idx="8732">
                  <c:v>1398.0</c:v>
                </c:pt>
                <c:pt idx="8733">
                  <c:v>1398.0</c:v>
                </c:pt>
                <c:pt idx="8734">
                  <c:v>1398.0</c:v>
                </c:pt>
                <c:pt idx="8735">
                  <c:v>1398.0</c:v>
                </c:pt>
                <c:pt idx="8736">
                  <c:v>1399.0</c:v>
                </c:pt>
                <c:pt idx="8737">
                  <c:v>1400.0</c:v>
                </c:pt>
                <c:pt idx="8738">
                  <c:v>1400.0</c:v>
                </c:pt>
                <c:pt idx="8739">
                  <c:v>1400.0</c:v>
                </c:pt>
                <c:pt idx="8740">
                  <c:v>1401.0</c:v>
                </c:pt>
                <c:pt idx="8741">
                  <c:v>1401.0</c:v>
                </c:pt>
                <c:pt idx="8742">
                  <c:v>1401.0</c:v>
                </c:pt>
                <c:pt idx="8743">
                  <c:v>1401.0</c:v>
                </c:pt>
                <c:pt idx="8744">
                  <c:v>1401.0</c:v>
                </c:pt>
                <c:pt idx="8745">
                  <c:v>1401.0</c:v>
                </c:pt>
                <c:pt idx="8746">
                  <c:v>1401.0</c:v>
                </c:pt>
                <c:pt idx="8747">
                  <c:v>1401.0</c:v>
                </c:pt>
                <c:pt idx="8748">
                  <c:v>1401.0</c:v>
                </c:pt>
                <c:pt idx="8749">
                  <c:v>1401.0</c:v>
                </c:pt>
                <c:pt idx="8750">
                  <c:v>1401.0</c:v>
                </c:pt>
                <c:pt idx="8751">
                  <c:v>1401.0</c:v>
                </c:pt>
                <c:pt idx="8752">
                  <c:v>1401.0</c:v>
                </c:pt>
                <c:pt idx="8753">
                  <c:v>1401.0</c:v>
                </c:pt>
                <c:pt idx="8754">
                  <c:v>1401.0</c:v>
                </c:pt>
                <c:pt idx="8755">
                  <c:v>1401.0</c:v>
                </c:pt>
                <c:pt idx="8756">
                  <c:v>1401.0</c:v>
                </c:pt>
                <c:pt idx="8757">
                  <c:v>1401.0</c:v>
                </c:pt>
                <c:pt idx="8758">
                  <c:v>1401.0</c:v>
                </c:pt>
                <c:pt idx="8759">
                  <c:v>1401.0</c:v>
                </c:pt>
                <c:pt idx="8760">
                  <c:v>1401.0</c:v>
                </c:pt>
                <c:pt idx="8761">
                  <c:v>1401.0</c:v>
                </c:pt>
                <c:pt idx="8762">
                  <c:v>1401.0</c:v>
                </c:pt>
                <c:pt idx="8763">
                  <c:v>1401.0</c:v>
                </c:pt>
                <c:pt idx="8764">
                  <c:v>1401.0</c:v>
                </c:pt>
                <c:pt idx="8765">
                  <c:v>1401.0</c:v>
                </c:pt>
                <c:pt idx="8766">
                  <c:v>1401.0</c:v>
                </c:pt>
                <c:pt idx="8767">
                  <c:v>1401.0</c:v>
                </c:pt>
                <c:pt idx="8768">
                  <c:v>1401.0</c:v>
                </c:pt>
                <c:pt idx="8769">
                  <c:v>1402.0</c:v>
                </c:pt>
                <c:pt idx="8770">
                  <c:v>1402.0</c:v>
                </c:pt>
                <c:pt idx="8771">
                  <c:v>1402.0</c:v>
                </c:pt>
                <c:pt idx="8772">
                  <c:v>1402.0</c:v>
                </c:pt>
                <c:pt idx="8773">
                  <c:v>1402.0</c:v>
                </c:pt>
                <c:pt idx="8774">
                  <c:v>1402.0</c:v>
                </c:pt>
                <c:pt idx="8775">
                  <c:v>1402.0</c:v>
                </c:pt>
                <c:pt idx="8776">
                  <c:v>1402.0</c:v>
                </c:pt>
                <c:pt idx="8777">
                  <c:v>1402.0</c:v>
                </c:pt>
                <c:pt idx="8778">
                  <c:v>1402.0</c:v>
                </c:pt>
                <c:pt idx="8779">
                  <c:v>1402.0</c:v>
                </c:pt>
                <c:pt idx="8780">
                  <c:v>1402.0</c:v>
                </c:pt>
                <c:pt idx="8781">
                  <c:v>1402.0</c:v>
                </c:pt>
                <c:pt idx="8782">
                  <c:v>1402.0</c:v>
                </c:pt>
                <c:pt idx="8783">
                  <c:v>1402.0</c:v>
                </c:pt>
                <c:pt idx="8784">
                  <c:v>1402.0</c:v>
                </c:pt>
                <c:pt idx="8785">
                  <c:v>1402.0</c:v>
                </c:pt>
                <c:pt idx="8786">
                  <c:v>1403.0</c:v>
                </c:pt>
                <c:pt idx="8787">
                  <c:v>1403.0</c:v>
                </c:pt>
                <c:pt idx="8788">
                  <c:v>1403.0</c:v>
                </c:pt>
                <c:pt idx="8789">
                  <c:v>1403.0</c:v>
                </c:pt>
                <c:pt idx="8790">
                  <c:v>1403.0</c:v>
                </c:pt>
                <c:pt idx="8791">
                  <c:v>1403.0</c:v>
                </c:pt>
                <c:pt idx="8792">
                  <c:v>1403.0</c:v>
                </c:pt>
                <c:pt idx="8793">
                  <c:v>1403.0</c:v>
                </c:pt>
                <c:pt idx="8794">
                  <c:v>1403.0</c:v>
                </c:pt>
                <c:pt idx="8795">
                  <c:v>1403.0</c:v>
                </c:pt>
                <c:pt idx="8796">
                  <c:v>1403.0</c:v>
                </c:pt>
                <c:pt idx="8797">
                  <c:v>1403.0</c:v>
                </c:pt>
                <c:pt idx="8798">
                  <c:v>1404.0</c:v>
                </c:pt>
                <c:pt idx="8799">
                  <c:v>1404.0</c:v>
                </c:pt>
                <c:pt idx="8800">
                  <c:v>1405.0</c:v>
                </c:pt>
                <c:pt idx="8801">
                  <c:v>1406.0</c:v>
                </c:pt>
                <c:pt idx="8802">
                  <c:v>1406.0</c:v>
                </c:pt>
                <c:pt idx="8803">
                  <c:v>1406.0</c:v>
                </c:pt>
                <c:pt idx="8804">
                  <c:v>1406.0</c:v>
                </c:pt>
                <c:pt idx="8805">
                  <c:v>1406.0</c:v>
                </c:pt>
                <c:pt idx="8806">
                  <c:v>1406.0</c:v>
                </c:pt>
                <c:pt idx="8807">
                  <c:v>1406.0</c:v>
                </c:pt>
                <c:pt idx="8808">
                  <c:v>1406.0</c:v>
                </c:pt>
                <c:pt idx="8809">
                  <c:v>1406.0</c:v>
                </c:pt>
                <c:pt idx="8810">
                  <c:v>1406.0</c:v>
                </c:pt>
                <c:pt idx="8811">
                  <c:v>1406.0</c:v>
                </c:pt>
                <c:pt idx="8812">
                  <c:v>1406.0</c:v>
                </c:pt>
                <c:pt idx="8813">
                  <c:v>1406.0</c:v>
                </c:pt>
                <c:pt idx="8814">
                  <c:v>1406.0</c:v>
                </c:pt>
                <c:pt idx="8815">
                  <c:v>1406.0</c:v>
                </c:pt>
                <c:pt idx="8816">
                  <c:v>1406.0</c:v>
                </c:pt>
                <c:pt idx="8817">
                  <c:v>1406.0</c:v>
                </c:pt>
                <c:pt idx="8818">
                  <c:v>1406.0</c:v>
                </c:pt>
                <c:pt idx="8819">
                  <c:v>1407.0</c:v>
                </c:pt>
                <c:pt idx="8820">
                  <c:v>1408.0</c:v>
                </c:pt>
                <c:pt idx="8821">
                  <c:v>1409.0</c:v>
                </c:pt>
                <c:pt idx="8822">
                  <c:v>1409.0</c:v>
                </c:pt>
                <c:pt idx="8823">
                  <c:v>1410.0</c:v>
                </c:pt>
                <c:pt idx="8824">
                  <c:v>1410.0</c:v>
                </c:pt>
                <c:pt idx="8825">
                  <c:v>1410.0</c:v>
                </c:pt>
                <c:pt idx="8826">
                  <c:v>1410.0</c:v>
                </c:pt>
                <c:pt idx="8827">
                  <c:v>1410.0</c:v>
                </c:pt>
                <c:pt idx="8828">
                  <c:v>1410.0</c:v>
                </c:pt>
                <c:pt idx="8829">
                  <c:v>1410.0</c:v>
                </c:pt>
                <c:pt idx="8830">
                  <c:v>1410.0</c:v>
                </c:pt>
                <c:pt idx="8831">
                  <c:v>1410.0</c:v>
                </c:pt>
                <c:pt idx="8832">
                  <c:v>1410.0</c:v>
                </c:pt>
                <c:pt idx="8833">
                  <c:v>1410.0</c:v>
                </c:pt>
                <c:pt idx="8834">
                  <c:v>1410.0</c:v>
                </c:pt>
                <c:pt idx="8835">
                  <c:v>1410.0</c:v>
                </c:pt>
                <c:pt idx="8836">
                  <c:v>1411.0</c:v>
                </c:pt>
                <c:pt idx="8837">
                  <c:v>1412.0</c:v>
                </c:pt>
                <c:pt idx="8838">
                  <c:v>1412.0</c:v>
                </c:pt>
                <c:pt idx="8839">
                  <c:v>1412.0</c:v>
                </c:pt>
                <c:pt idx="8840">
                  <c:v>1412.0</c:v>
                </c:pt>
                <c:pt idx="8841">
                  <c:v>1412.0</c:v>
                </c:pt>
                <c:pt idx="8842">
                  <c:v>1412.0</c:v>
                </c:pt>
                <c:pt idx="8843">
                  <c:v>1412.0</c:v>
                </c:pt>
                <c:pt idx="8844">
                  <c:v>1412.0</c:v>
                </c:pt>
                <c:pt idx="8845">
                  <c:v>1413.0</c:v>
                </c:pt>
                <c:pt idx="8846">
                  <c:v>1414.0</c:v>
                </c:pt>
                <c:pt idx="8847">
                  <c:v>1414.0</c:v>
                </c:pt>
                <c:pt idx="8848">
                  <c:v>1414.0</c:v>
                </c:pt>
                <c:pt idx="8849">
                  <c:v>1414.0</c:v>
                </c:pt>
                <c:pt idx="8850">
                  <c:v>1414.0</c:v>
                </c:pt>
                <c:pt idx="8851">
                  <c:v>1414.0</c:v>
                </c:pt>
                <c:pt idx="8852">
                  <c:v>1414.0</c:v>
                </c:pt>
                <c:pt idx="8853">
                  <c:v>1414.0</c:v>
                </c:pt>
                <c:pt idx="8854">
                  <c:v>1414.0</c:v>
                </c:pt>
                <c:pt idx="8855">
                  <c:v>1414.0</c:v>
                </c:pt>
                <c:pt idx="8856">
                  <c:v>1414.0</c:v>
                </c:pt>
                <c:pt idx="8857">
                  <c:v>1414.0</c:v>
                </c:pt>
                <c:pt idx="8858">
                  <c:v>1414.0</c:v>
                </c:pt>
                <c:pt idx="8859">
                  <c:v>1414.0</c:v>
                </c:pt>
                <c:pt idx="8860">
                  <c:v>1414.0</c:v>
                </c:pt>
                <c:pt idx="8861">
                  <c:v>1414.0</c:v>
                </c:pt>
                <c:pt idx="8862">
                  <c:v>1414.0</c:v>
                </c:pt>
                <c:pt idx="8863">
                  <c:v>1414.0</c:v>
                </c:pt>
                <c:pt idx="8864">
                  <c:v>1414.0</c:v>
                </c:pt>
                <c:pt idx="8865">
                  <c:v>1414.0</c:v>
                </c:pt>
                <c:pt idx="8866">
                  <c:v>1414.0</c:v>
                </c:pt>
                <c:pt idx="8867">
                  <c:v>1414.0</c:v>
                </c:pt>
                <c:pt idx="8868">
                  <c:v>1414.0</c:v>
                </c:pt>
                <c:pt idx="8869">
                  <c:v>1414.0</c:v>
                </c:pt>
                <c:pt idx="8870">
                  <c:v>1414.0</c:v>
                </c:pt>
                <c:pt idx="8871">
                  <c:v>1414.0</c:v>
                </c:pt>
                <c:pt idx="8872">
                  <c:v>1414.0</c:v>
                </c:pt>
                <c:pt idx="8873">
                  <c:v>1414.0</c:v>
                </c:pt>
                <c:pt idx="8874">
                  <c:v>1414.0</c:v>
                </c:pt>
                <c:pt idx="8875">
                  <c:v>1414.0</c:v>
                </c:pt>
                <c:pt idx="8876">
                  <c:v>1414.0</c:v>
                </c:pt>
                <c:pt idx="8877">
                  <c:v>1415.0</c:v>
                </c:pt>
                <c:pt idx="8878">
                  <c:v>1416.0</c:v>
                </c:pt>
                <c:pt idx="8879">
                  <c:v>1416.0</c:v>
                </c:pt>
                <c:pt idx="8880">
                  <c:v>1416.0</c:v>
                </c:pt>
                <c:pt idx="8881">
                  <c:v>1417.0</c:v>
                </c:pt>
                <c:pt idx="8882">
                  <c:v>1417.0</c:v>
                </c:pt>
                <c:pt idx="8883">
                  <c:v>1417.0</c:v>
                </c:pt>
                <c:pt idx="8884">
                  <c:v>1417.0</c:v>
                </c:pt>
                <c:pt idx="8885">
                  <c:v>1417.0</c:v>
                </c:pt>
                <c:pt idx="8886">
                  <c:v>1418.0</c:v>
                </c:pt>
                <c:pt idx="8887">
                  <c:v>1419.0</c:v>
                </c:pt>
                <c:pt idx="8888">
                  <c:v>1419.0</c:v>
                </c:pt>
                <c:pt idx="8889">
                  <c:v>1419.0</c:v>
                </c:pt>
                <c:pt idx="8890">
                  <c:v>1419.0</c:v>
                </c:pt>
                <c:pt idx="8891">
                  <c:v>1419.0</c:v>
                </c:pt>
                <c:pt idx="8892">
                  <c:v>1419.0</c:v>
                </c:pt>
                <c:pt idx="8893">
                  <c:v>1419.0</c:v>
                </c:pt>
                <c:pt idx="8894">
                  <c:v>1419.0</c:v>
                </c:pt>
                <c:pt idx="8895">
                  <c:v>1419.0</c:v>
                </c:pt>
                <c:pt idx="8896">
                  <c:v>1419.0</c:v>
                </c:pt>
                <c:pt idx="8897">
                  <c:v>1419.0</c:v>
                </c:pt>
                <c:pt idx="8898">
                  <c:v>1419.0</c:v>
                </c:pt>
                <c:pt idx="8899">
                  <c:v>1419.0</c:v>
                </c:pt>
                <c:pt idx="8900">
                  <c:v>1419.0</c:v>
                </c:pt>
                <c:pt idx="8901">
                  <c:v>1419.0</c:v>
                </c:pt>
                <c:pt idx="8902">
                  <c:v>1419.0</c:v>
                </c:pt>
                <c:pt idx="8903">
                  <c:v>1419.0</c:v>
                </c:pt>
                <c:pt idx="8904">
                  <c:v>1419.0</c:v>
                </c:pt>
                <c:pt idx="8905">
                  <c:v>1419.0</c:v>
                </c:pt>
                <c:pt idx="8906">
                  <c:v>1419.0</c:v>
                </c:pt>
                <c:pt idx="8907">
                  <c:v>1419.0</c:v>
                </c:pt>
                <c:pt idx="8908">
                  <c:v>1420.0</c:v>
                </c:pt>
                <c:pt idx="8909">
                  <c:v>1421.0</c:v>
                </c:pt>
                <c:pt idx="8910">
                  <c:v>1421.0</c:v>
                </c:pt>
                <c:pt idx="8911">
                  <c:v>1421.0</c:v>
                </c:pt>
                <c:pt idx="8912">
                  <c:v>1421.0</c:v>
                </c:pt>
                <c:pt idx="8913">
                  <c:v>1421.0</c:v>
                </c:pt>
                <c:pt idx="8914">
                  <c:v>1421.0</c:v>
                </c:pt>
                <c:pt idx="8915">
                  <c:v>1421.0</c:v>
                </c:pt>
                <c:pt idx="8916">
                  <c:v>1421.0</c:v>
                </c:pt>
                <c:pt idx="8917">
                  <c:v>1421.0</c:v>
                </c:pt>
                <c:pt idx="8918">
                  <c:v>1421.0</c:v>
                </c:pt>
                <c:pt idx="8919">
                  <c:v>1421.0</c:v>
                </c:pt>
                <c:pt idx="8920">
                  <c:v>1421.0</c:v>
                </c:pt>
                <c:pt idx="8921">
                  <c:v>1421.0</c:v>
                </c:pt>
                <c:pt idx="8922">
                  <c:v>1421.0</c:v>
                </c:pt>
                <c:pt idx="8923">
                  <c:v>1421.0</c:v>
                </c:pt>
                <c:pt idx="8924">
                  <c:v>1421.0</c:v>
                </c:pt>
                <c:pt idx="8925">
                  <c:v>1421.0</c:v>
                </c:pt>
                <c:pt idx="8926">
                  <c:v>1421.0</c:v>
                </c:pt>
                <c:pt idx="8927">
                  <c:v>1421.0</c:v>
                </c:pt>
                <c:pt idx="8928">
                  <c:v>1421.0</c:v>
                </c:pt>
                <c:pt idx="8929">
                  <c:v>1421.0</c:v>
                </c:pt>
                <c:pt idx="8930">
                  <c:v>1421.0</c:v>
                </c:pt>
                <c:pt idx="8931">
                  <c:v>1421.0</c:v>
                </c:pt>
                <c:pt idx="8932">
                  <c:v>1421.0</c:v>
                </c:pt>
                <c:pt idx="8933">
                  <c:v>1421.0</c:v>
                </c:pt>
                <c:pt idx="8934">
                  <c:v>1421.0</c:v>
                </c:pt>
                <c:pt idx="8935">
                  <c:v>1422.0</c:v>
                </c:pt>
                <c:pt idx="8936">
                  <c:v>1422.0</c:v>
                </c:pt>
                <c:pt idx="8937">
                  <c:v>1423.0</c:v>
                </c:pt>
                <c:pt idx="8938">
                  <c:v>1423.0</c:v>
                </c:pt>
                <c:pt idx="8939">
                  <c:v>1423.0</c:v>
                </c:pt>
                <c:pt idx="8940">
                  <c:v>1423.0</c:v>
                </c:pt>
                <c:pt idx="8941">
                  <c:v>1423.0</c:v>
                </c:pt>
                <c:pt idx="8942">
                  <c:v>1423.0</c:v>
                </c:pt>
                <c:pt idx="8943">
                  <c:v>1423.0</c:v>
                </c:pt>
                <c:pt idx="8944">
                  <c:v>1424.0</c:v>
                </c:pt>
                <c:pt idx="8945">
                  <c:v>1425.0</c:v>
                </c:pt>
                <c:pt idx="8946">
                  <c:v>1425.0</c:v>
                </c:pt>
                <c:pt idx="8947">
                  <c:v>1426.0</c:v>
                </c:pt>
                <c:pt idx="8948">
                  <c:v>1426.0</c:v>
                </c:pt>
                <c:pt idx="8949">
                  <c:v>1426.0</c:v>
                </c:pt>
                <c:pt idx="8950">
                  <c:v>1426.0</c:v>
                </c:pt>
                <c:pt idx="8951">
                  <c:v>1426.0</c:v>
                </c:pt>
                <c:pt idx="8952">
                  <c:v>1426.0</c:v>
                </c:pt>
                <c:pt idx="8953">
                  <c:v>1426.0</c:v>
                </c:pt>
                <c:pt idx="8954">
                  <c:v>1426.0</c:v>
                </c:pt>
                <c:pt idx="8955">
                  <c:v>1426.0</c:v>
                </c:pt>
                <c:pt idx="8956">
                  <c:v>1426.0</c:v>
                </c:pt>
                <c:pt idx="8957">
                  <c:v>1427.0</c:v>
                </c:pt>
                <c:pt idx="8958">
                  <c:v>1428.0</c:v>
                </c:pt>
                <c:pt idx="8959">
                  <c:v>1428.0</c:v>
                </c:pt>
                <c:pt idx="8960">
                  <c:v>1429.0</c:v>
                </c:pt>
                <c:pt idx="8961">
                  <c:v>1429.0</c:v>
                </c:pt>
                <c:pt idx="8962">
                  <c:v>1429.0</c:v>
                </c:pt>
                <c:pt idx="8963">
                  <c:v>1429.0</c:v>
                </c:pt>
                <c:pt idx="8964">
                  <c:v>1429.0</c:v>
                </c:pt>
                <c:pt idx="8965">
                  <c:v>1429.0</c:v>
                </c:pt>
                <c:pt idx="8966">
                  <c:v>1429.0</c:v>
                </c:pt>
                <c:pt idx="8967">
                  <c:v>1429.0</c:v>
                </c:pt>
                <c:pt idx="8968">
                  <c:v>1429.0</c:v>
                </c:pt>
                <c:pt idx="8969">
                  <c:v>1429.0</c:v>
                </c:pt>
                <c:pt idx="8970">
                  <c:v>1429.0</c:v>
                </c:pt>
                <c:pt idx="8971">
                  <c:v>1429.0</c:v>
                </c:pt>
                <c:pt idx="8972">
                  <c:v>1429.0</c:v>
                </c:pt>
                <c:pt idx="8973">
                  <c:v>1429.0</c:v>
                </c:pt>
                <c:pt idx="8974">
                  <c:v>1429.0</c:v>
                </c:pt>
                <c:pt idx="8975">
                  <c:v>1429.0</c:v>
                </c:pt>
                <c:pt idx="8976">
                  <c:v>1429.0</c:v>
                </c:pt>
                <c:pt idx="8977">
                  <c:v>1429.0</c:v>
                </c:pt>
                <c:pt idx="8978">
                  <c:v>1429.0</c:v>
                </c:pt>
                <c:pt idx="8979">
                  <c:v>1429.0</c:v>
                </c:pt>
                <c:pt idx="8980">
                  <c:v>1429.0</c:v>
                </c:pt>
                <c:pt idx="8981">
                  <c:v>1430.0</c:v>
                </c:pt>
                <c:pt idx="8982">
                  <c:v>1430.0</c:v>
                </c:pt>
                <c:pt idx="8983">
                  <c:v>1430.0</c:v>
                </c:pt>
                <c:pt idx="8984">
                  <c:v>1431.0</c:v>
                </c:pt>
                <c:pt idx="8985">
                  <c:v>1431.0</c:v>
                </c:pt>
                <c:pt idx="8986">
                  <c:v>1432.0</c:v>
                </c:pt>
                <c:pt idx="8987">
                  <c:v>1433.0</c:v>
                </c:pt>
                <c:pt idx="8988">
                  <c:v>1434.0</c:v>
                </c:pt>
                <c:pt idx="8989">
                  <c:v>1434.0</c:v>
                </c:pt>
                <c:pt idx="8990">
                  <c:v>1434.0</c:v>
                </c:pt>
                <c:pt idx="8991">
                  <c:v>1434.0</c:v>
                </c:pt>
                <c:pt idx="8992">
                  <c:v>1434.0</c:v>
                </c:pt>
                <c:pt idx="8993">
                  <c:v>1434.0</c:v>
                </c:pt>
                <c:pt idx="8994">
                  <c:v>1434.0</c:v>
                </c:pt>
                <c:pt idx="8995">
                  <c:v>1434.0</c:v>
                </c:pt>
                <c:pt idx="8996">
                  <c:v>1434.0</c:v>
                </c:pt>
                <c:pt idx="8997">
                  <c:v>1435.0</c:v>
                </c:pt>
                <c:pt idx="8998">
                  <c:v>1436.0</c:v>
                </c:pt>
                <c:pt idx="8999">
                  <c:v>1436.0</c:v>
                </c:pt>
                <c:pt idx="9000">
                  <c:v>1437.0</c:v>
                </c:pt>
                <c:pt idx="9001">
                  <c:v>1437.0</c:v>
                </c:pt>
                <c:pt idx="9002">
                  <c:v>1437.0</c:v>
                </c:pt>
                <c:pt idx="9003">
                  <c:v>1437.0</c:v>
                </c:pt>
                <c:pt idx="9004">
                  <c:v>1438.0</c:v>
                </c:pt>
                <c:pt idx="9005">
                  <c:v>1439.0</c:v>
                </c:pt>
                <c:pt idx="9006">
                  <c:v>1439.0</c:v>
                </c:pt>
                <c:pt idx="9007">
                  <c:v>1439.0</c:v>
                </c:pt>
                <c:pt idx="9008">
                  <c:v>1439.0</c:v>
                </c:pt>
                <c:pt idx="9009">
                  <c:v>1439.0</c:v>
                </c:pt>
                <c:pt idx="9010">
                  <c:v>1439.0</c:v>
                </c:pt>
                <c:pt idx="9011">
                  <c:v>1439.0</c:v>
                </c:pt>
                <c:pt idx="9012">
                  <c:v>1439.0</c:v>
                </c:pt>
                <c:pt idx="9013">
                  <c:v>1439.0</c:v>
                </c:pt>
                <c:pt idx="9014">
                  <c:v>1439.0</c:v>
                </c:pt>
                <c:pt idx="9015">
                  <c:v>1440.0</c:v>
                </c:pt>
                <c:pt idx="9016">
                  <c:v>1440.0</c:v>
                </c:pt>
                <c:pt idx="9017">
                  <c:v>1441.0</c:v>
                </c:pt>
                <c:pt idx="9018">
                  <c:v>1442.0</c:v>
                </c:pt>
                <c:pt idx="9019">
                  <c:v>1442.0</c:v>
                </c:pt>
                <c:pt idx="9020">
                  <c:v>1442.0</c:v>
                </c:pt>
                <c:pt idx="9021">
                  <c:v>1443.0</c:v>
                </c:pt>
                <c:pt idx="9022">
                  <c:v>1443.0</c:v>
                </c:pt>
                <c:pt idx="9023">
                  <c:v>1443.0</c:v>
                </c:pt>
                <c:pt idx="9024">
                  <c:v>1443.0</c:v>
                </c:pt>
                <c:pt idx="9025">
                  <c:v>1443.0</c:v>
                </c:pt>
                <c:pt idx="9026">
                  <c:v>1443.0</c:v>
                </c:pt>
                <c:pt idx="9027">
                  <c:v>1443.0</c:v>
                </c:pt>
                <c:pt idx="9028">
                  <c:v>1443.0</c:v>
                </c:pt>
                <c:pt idx="9029">
                  <c:v>1443.0</c:v>
                </c:pt>
                <c:pt idx="9030">
                  <c:v>1443.0</c:v>
                </c:pt>
                <c:pt idx="9031">
                  <c:v>1443.0</c:v>
                </c:pt>
                <c:pt idx="9032">
                  <c:v>1443.0</c:v>
                </c:pt>
                <c:pt idx="9033">
                  <c:v>1444.0</c:v>
                </c:pt>
                <c:pt idx="9034">
                  <c:v>1444.0</c:v>
                </c:pt>
                <c:pt idx="9035">
                  <c:v>1444.0</c:v>
                </c:pt>
                <c:pt idx="9036">
                  <c:v>1445.0</c:v>
                </c:pt>
                <c:pt idx="9037">
                  <c:v>1446.0</c:v>
                </c:pt>
                <c:pt idx="9038">
                  <c:v>1447.0</c:v>
                </c:pt>
                <c:pt idx="9039">
                  <c:v>1448.0</c:v>
                </c:pt>
                <c:pt idx="9040">
                  <c:v>1448.0</c:v>
                </c:pt>
                <c:pt idx="9041">
                  <c:v>1448.0</c:v>
                </c:pt>
                <c:pt idx="9042">
                  <c:v>1448.0</c:v>
                </c:pt>
                <c:pt idx="9043">
                  <c:v>1448.0</c:v>
                </c:pt>
                <c:pt idx="9044">
                  <c:v>1449.0</c:v>
                </c:pt>
                <c:pt idx="9045">
                  <c:v>1449.0</c:v>
                </c:pt>
                <c:pt idx="9046">
                  <c:v>1449.0</c:v>
                </c:pt>
                <c:pt idx="9047">
                  <c:v>1449.0</c:v>
                </c:pt>
                <c:pt idx="9048">
                  <c:v>1449.0</c:v>
                </c:pt>
                <c:pt idx="9049">
                  <c:v>1449.0</c:v>
                </c:pt>
                <c:pt idx="9050">
                  <c:v>1449.0</c:v>
                </c:pt>
                <c:pt idx="9051">
                  <c:v>1449.0</c:v>
                </c:pt>
                <c:pt idx="9052">
                  <c:v>1449.0</c:v>
                </c:pt>
                <c:pt idx="9053">
                  <c:v>1449.0</c:v>
                </c:pt>
                <c:pt idx="9054">
                  <c:v>1449.0</c:v>
                </c:pt>
                <c:pt idx="9055">
                  <c:v>1449.0</c:v>
                </c:pt>
                <c:pt idx="9056">
                  <c:v>1449.0</c:v>
                </c:pt>
                <c:pt idx="9057">
                  <c:v>1449.0</c:v>
                </c:pt>
                <c:pt idx="9058">
                  <c:v>1449.0</c:v>
                </c:pt>
                <c:pt idx="9059">
                  <c:v>1449.0</c:v>
                </c:pt>
                <c:pt idx="9060">
                  <c:v>1449.0</c:v>
                </c:pt>
                <c:pt idx="9061">
                  <c:v>1449.0</c:v>
                </c:pt>
                <c:pt idx="9062">
                  <c:v>1449.0</c:v>
                </c:pt>
                <c:pt idx="9063">
                  <c:v>1449.0</c:v>
                </c:pt>
                <c:pt idx="9064">
                  <c:v>1449.0</c:v>
                </c:pt>
                <c:pt idx="9065">
                  <c:v>1449.0</c:v>
                </c:pt>
                <c:pt idx="9066">
                  <c:v>1450.0</c:v>
                </c:pt>
                <c:pt idx="9067">
                  <c:v>1451.0</c:v>
                </c:pt>
                <c:pt idx="9068">
                  <c:v>1452.0</c:v>
                </c:pt>
                <c:pt idx="9069">
                  <c:v>1452.0</c:v>
                </c:pt>
                <c:pt idx="9070">
                  <c:v>1453.0</c:v>
                </c:pt>
                <c:pt idx="9071">
                  <c:v>1453.0</c:v>
                </c:pt>
                <c:pt idx="9072">
                  <c:v>1453.0</c:v>
                </c:pt>
                <c:pt idx="9073">
                  <c:v>1453.0</c:v>
                </c:pt>
                <c:pt idx="9074">
                  <c:v>1454.0</c:v>
                </c:pt>
                <c:pt idx="9075">
                  <c:v>1455.0</c:v>
                </c:pt>
                <c:pt idx="9076">
                  <c:v>1455.0</c:v>
                </c:pt>
                <c:pt idx="9077">
                  <c:v>1455.0</c:v>
                </c:pt>
                <c:pt idx="9078">
                  <c:v>1455.0</c:v>
                </c:pt>
                <c:pt idx="9079">
                  <c:v>1456.0</c:v>
                </c:pt>
                <c:pt idx="9080">
                  <c:v>1456.0</c:v>
                </c:pt>
                <c:pt idx="9081">
                  <c:v>1457.0</c:v>
                </c:pt>
                <c:pt idx="9082">
                  <c:v>1457.0</c:v>
                </c:pt>
                <c:pt idx="9083">
                  <c:v>1457.0</c:v>
                </c:pt>
                <c:pt idx="9084">
                  <c:v>1457.0</c:v>
                </c:pt>
                <c:pt idx="9085">
                  <c:v>1457.0</c:v>
                </c:pt>
                <c:pt idx="9086">
                  <c:v>1457.0</c:v>
                </c:pt>
                <c:pt idx="9087">
                  <c:v>1457.0</c:v>
                </c:pt>
                <c:pt idx="9088">
                  <c:v>1457.0</c:v>
                </c:pt>
                <c:pt idx="9089">
                  <c:v>1457.0</c:v>
                </c:pt>
                <c:pt idx="9090">
                  <c:v>1457.0</c:v>
                </c:pt>
                <c:pt idx="9091">
                  <c:v>1457.0</c:v>
                </c:pt>
                <c:pt idx="9092">
                  <c:v>1458.0</c:v>
                </c:pt>
                <c:pt idx="9093">
                  <c:v>1459.0</c:v>
                </c:pt>
                <c:pt idx="9094">
                  <c:v>1459.0</c:v>
                </c:pt>
                <c:pt idx="9095">
                  <c:v>1459.0</c:v>
                </c:pt>
                <c:pt idx="9096">
                  <c:v>1459.0</c:v>
                </c:pt>
                <c:pt idx="9097">
                  <c:v>1459.0</c:v>
                </c:pt>
                <c:pt idx="9098">
                  <c:v>1460.0</c:v>
                </c:pt>
                <c:pt idx="9099">
                  <c:v>1460.0</c:v>
                </c:pt>
                <c:pt idx="9100">
                  <c:v>1461.0</c:v>
                </c:pt>
                <c:pt idx="9101">
                  <c:v>1462.0</c:v>
                </c:pt>
                <c:pt idx="9102">
                  <c:v>1463.0</c:v>
                </c:pt>
                <c:pt idx="9103">
                  <c:v>1464.0</c:v>
                </c:pt>
                <c:pt idx="9104">
                  <c:v>1464.0</c:v>
                </c:pt>
                <c:pt idx="9105">
                  <c:v>1465.0</c:v>
                </c:pt>
                <c:pt idx="9106">
                  <c:v>1465.0</c:v>
                </c:pt>
                <c:pt idx="9107">
                  <c:v>1465.0</c:v>
                </c:pt>
                <c:pt idx="9108">
                  <c:v>1465.0</c:v>
                </c:pt>
                <c:pt idx="9109">
                  <c:v>1466.0</c:v>
                </c:pt>
                <c:pt idx="9110">
                  <c:v>1466.0</c:v>
                </c:pt>
                <c:pt idx="9111">
                  <c:v>1466.0</c:v>
                </c:pt>
                <c:pt idx="9112">
                  <c:v>1466.0</c:v>
                </c:pt>
                <c:pt idx="9113">
                  <c:v>1466.0</c:v>
                </c:pt>
                <c:pt idx="9114">
                  <c:v>1466.0</c:v>
                </c:pt>
                <c:pt idx="9115">
                  <c:v>1466.0</c:v>
                </c:pt>
                <c:pt idx="9116">
                  <c:v>1466.0</c:v>
                </c:pt>
                <c:pt idx="9117">
                  <c:v>1466.0</c:v>
                </c:pt>
                <c:pt idx="9118">
                  <c:v>1466.0</c:v>
                </c:pt>
                <c:pt idx="9119">
                  <c:v>1466.0</c:v>
                </c:pt>
                <c:pt idx="9120">
                  <c:v>1466.0</c:v>
                </c:pt>
                <c:pt idx="9121">
                  <c:v>1467.0</c:v>
                </c:pt>
                <c:pt idx="9122">
                  <c:v>1468.0</c:v>
                </c:pt>
                <c:pt idx="9123">
                  <c:v>1468.0</c:v>
                </c:pt>
                <c:pt idx="9124">
                  <c:v>1469.0</c:v>
                </c:pt>
                <c:pt idx="9125">
                  <c:v>1469.0</c:v>
                </c:pt>
                <c:pt idx="9126">
                  <c:v>1469.0</c:v>
                </c:pt>
                <c:pt idx="9127">
                  <c:v>1469.0</c:v>
                </c:pt>
                <c:pt idx="9128">
                  <c:v>1469.0</c:v>
                </c:pt>
                <c:pt idx="9129">
                  <c:v>1469.0</c:v>
                </c:pt>
                <c:pt idx="9130">
                  <c:v>1469.0</c:v>
                </c:pt>
                <c:pt idx="9131">
                  <c:v>1469.0</c:v>
                </c:pt>
                <c:pt idx="9132">
                  <c:v>1469.0</c:v>
                </c:pt>
                <c:pt idx="9133">
                  <c:v>1469.0</c:v>
                </c:pt>
                <c:pt idx="9134">
                  <c:v>1469.0</c:v>
                </c:pt>
                <c:pt idx="9135">
                  <c:v>1470.0</c:v>
                </c:pt>
                <c:pt idx="9136">
                  <c:v>1471.0</c:v>
                </c:pt>
                <c:pt idx="9137">
                  <c:v>1472.0</c:v>
                </c:pt>
                <c:pt idx="9138">
                  <c:v>1472.0</c:v>
                </c:pt>
                <c:pt idx="9139">
                  <c:v>1472.0</c:v>
                </c:pt>
                <c:pt idx="9140">
                  <c:v>1472.0</c:v>
                </c:pt>
                <c:pt idx="9141">
                  <c:v>1472.0</c:v>
                </c:pt>
                <c:pt idx="9142">
                  <c:v>1472.0</c:v>
                </c:pt>
                <c:pt idx="9143">
                  <c:v>1472.0</c:v>
                </c:pt>
                <c:pt idx="9144">
                  <c:v>1472.0</c:v>
                </c:pt>
                <c:pt idx="9145">
                  <c:v>1472.0</c:v>
                </c:pt>
                <c:pt idx="9146">
                  <c:v>1472.0</c:v>
                </c:pt>
                <c:pt idx="9147">
                  <c:v>1472.0</c:v>
                </c:pt>
                <c:pt idx="9148">
                  <c:v>1472.0</c:v>
                </c:pt>
                <c:pt idx="9149">
                  <c:v>1472.0</c:v>
                </c:pt>
                <c:pt idx="9150">
                  <c:v>1472.0</c:v>
                </c:pt>
                <c:pt idx="9151">
                  <c:v>1472.0</c:v>
                </c:pt>
                <c:pt idx="9152">
                  <c:v>1472.0</c:v>
                </c:pt>
                <c:pt idx="9153">
                  <c:v>1472.0</c:v>
                </c:pt>
                <c:pt idx="9154">
                  <c:v>1472.0</c:v>
                </c:pt>
                <c:pt idx="9155">
                  <c:v>1472.0</c:v>
                </c:pt>
                <c:pt idx="9156">
                  <c:v>1472.0</c:v>
                </c:pt>
                <c:pt idx="9157">
                  <c:v>1472.0</c:v>
                </c:pt>
                <c:pt idx="9158">
                  <c:v>1472.0</c:v>
                </c:pt>
                <c:pt idx="9159">
                  <c:v>1472.0</c:v>
                </c:pt>
                <c:pt idx="9160">
                  <c:v>1472.0</c:v>
                </c:pt>
                <c:pt idx="9161">
                  <c:v>1472.0</c:v>
                </c:pt>
                <c:pt idx="9162">
                  <c:v>1472.0</c:v>
                </c:pt>
                <c:pt idx="9163">
                  <c:v>1472.0</c:v>
                </c:pt>
                <c:pt idx="9164">
                  <c:v>1472.0</c:v>
                </c:pt>
                <c:pt idx="9165">
                  <c:v>1472.0</c:v>
                </c:pt>
                <c:pt idx="9166">
                  <c:v>1473.0</c:v>
                </c:pt>
                <c:pt idx="9167">
                  <c:v>1473.0</c:v>
                </c:pt>
                <c:pt idx="9168">
                  <c:v>1473.0</c:v>
                </c:pt>
                <c:pt idx="9169">
                  <c:v>1473.0</c:v>
                </c:pt>
                <c:pt idx="9170">
                  <c:v>1474.0</c:v>
                </c:pt>
                <c:pt idx="9171">
                  <c:v>1475.0</c:v>
                </c:pt>
                <c:pt idx="9172">
                  <c:v>1475.0</c:v>
                </c:pt>
                <c:pt idx="9173">
                  <c:v>1475.0</c:v>
                </c:pt>
                <c:pt idx="9174">
                  <c:v>1476.0</c:v>
                </c:pt>
                <c:pt idx="9175">
                  <c:v>1476.0</c:v>
                </c:pt>
                <c:pt idx="9176">
                  <c:v>1477.0</c:v>
                </c:pt>
                <c:pt idx="9177">
                  <c:v>1478.0</c:v>
                </c:pt>
                <c:pt idx="9178">
                  <c:v>1478.0</c:v>
                </c:pt>
                <c:pt idx="9179">
                  <c:v>1478.0</c:v>
                </c:pt>
                <c:pt idx="9180">
                  <c:v>1478.0</c:v>
                </c:pt>
                <c:pt idx="9181">
                  <c:v>1478.0</c:v>
                </c:pt>
                <c:pt idx="9182">
                  <c:v>1478.0</c:v>
                </c:pt>
                <c:pt idx="9183">
                  <c:v>1478.0</c:v>
                </c:pt>
                <c:pt idx="9184">
                  <c:v>1478.0</c:v>
                </c:pt>
                <c:pt idx="9185">
                  <c:v>1478.0</c:v>
                </c:pt>
                <c:pt idx="9186">
                  <c:v>1479.0</c:v>
                </c:pt>
                <c:pt idx="9187">
                  <c:v>1479.0</c:v>
                </c:pt>
                <c:pt idx="9188">
                  <c:v>1479.0</c:v>
                </c:pt>
                <c:pt idx="9189">
                  <c:v>1479.0</c:v>
                </c:pt>
                <c:pt idx="9190">
                  <c:v>1479.0</c:v>
                </c:pt>
                <c:pt idx="9191">
                  <c:v>1479.0</c:v>
                </c:pt>
                <c:pt idx="9192">
                  <c:v>1479.0</c:v>
                </c:pt>
                <c:pt idx="9193">
                  <c:v>1479.0</c:v>
                </c:pt>
                <c:pt idx="9194">
                  <c:v>1480.0</c:v>
                </c:pt>
                <c:pt idx="9195">
                  <c:v>1480.0</c:v>
                </c:pt>
                <c:pt idx="9196">
                  <c:v>1480.0</c:v>
                </c:pt>
                <c:pt idx="9197">
                  <c:v>1480.0</c:v>
                </c:pt>
                <c:pt idx="9198">
                  <c:v>1481.0</c:v>
                </c:pt>
                <c:pt idx="9199">
                  <c:v>1482.0</c:v>
                </c:pt>
                <c:pt idx="9200">
                  <c:v>1482.0</c:v>
                </c:pt>
                <c:pt idx="9201">
                  <c:v>1482.0</c:v>
                </c:pt>
                <c:pt idx="9202">
                  <c:v>1482.0</c:v>
                </c:pt>
                <c:pt idx="9203">
                  <c:v>1482.0</c:v>
                </c:pt>
                <c:pt idx="9204">
                  <c:v>1482.0</c:v>
                </c:pt>
                <c:pt idx="9205">
                  <c:v>1482.0</c:v>
                </c:pt>
                <c:pt idx="9206">
                  <c:v>1483.0</c:v>
                </c:pt>
                <c:pt idx="9207">
                  <c:v>1483.0</c:v>
                </c:pt>
                <c:pt idx="9208">
                  <c:v>1483.0</c:v>
                </c:pt>
                <c:pt idx="9209">
                  <c:v>1484.0</c:v>
                </c:pt>
                <c:pt idx="9210">
                  <c:v>1484.0</c:v>
                </c:pt>
                <c:pt idx="9211">
                  <c:v>1485.0</c:v>
                </c:pt>
                <c:pt idx="9212">
                  <c:v>1486.0</c:v>
                </c:pt>
                <c:pt idx="9213">
                  <c:v>1487.0</c:v>
                </c:pt>
                <c:pt idx="9214">
                  <c:v>1488.0</c:v>
                </c:pt>
                <c:pt idx="9215">
                  <c:v>1489.0</c:v>
                </c:pt>
                <c:pt idx="9216">
                  <c:v>1489.0</c:v>
                </c:pt>
                <c:pt idx="9217">
                  <c:v>1490.0</c:v>
                </c:pt>
                <c:pt idx="9218">
                  <c:v>1490.0</c:v>
                </c:pt>
                <c:pt idx="9219">
                  <c:v>1490.0</c:v>
                </c:pt>
                <c:pt idx="9220">
                  <c:v>1490.0</c:v>
                </c:pt>
                <c:pt idx="9221">
                  <c:v>1490.0</c:v>
                </c:pt>
                <c:pt idx="9222">
                  <c:v>1490.0</c:v>
                </c:pt>
                <c:pt idx="9223">
                  <c:v>1490.0</c:v>
                </c:pt>
                <c:pt idx="9224">
                  <c:v>1490.0</c:v>
                </c:pt>
                <c:pt idx="9225">
                  <c:v>1490.0</c:v>
                </c:pt>
                <c:pt idx="9226">
                  <c:v>1490.0</c:v>
                </c:pt>
                <c:pt idx="9227">
                  <c:v>1490.0</c:v>
                </c:pt>
                <c:pt idx="9228">
                  <c:v>1490.0</c:v>
                </c:pt>
                <c:pt idx="9229">
                  <c:v>1491.0</c:v>
                </c:pt>
                <c:pt idx="9230">
                  <c:v>1491.0</c:v>
                </c:pt>
                <c:pt idx="9231">
                  <c:v>1491.0</c:v>
                </c:pt>
                <c:pt idx="9232">
                  <c:v>1491.0</c:v>
                </c:pt>
                <c:pt idx="9233">
                  <c:v>1491.0</c:v>
                </c:pt>
                <c:pt idx="9234">
                  <c:v>1491.0</c:v>
                </c:pt>
                <c:pt idx="9235">
                  <c:v>1491.0</c:v>
                </c:pt>
                <c:pt idx="9236">
                  <c:v>1491.0</c:v>
                </c:pt>
                <c:pt idx="9237">
                  <c:v>1491.0</c:v>
                </c:pt>
                <c:pt idx="9238">
                  <c:v>1491.0</c:v>
                </c:pt>
                <c:pt idx="9239">
                  <c:v>1491.0</c:v>
                </c:pt>
                <c:pt idx="9240">
                  <c:v>1491.0</c:v>
                </c:pt>
                <c:pt idx="9241">
                  <c:v>1491.0</c:v>
                </c:pt>
                <c:pt idx="9242">
                  <c:v>1491.0</c:v>
                </c:pt>
                <c:pt idx="9243">
                  <c:v>1491.0</c:v>
                </c:pt>
                <c:pt idx="9244">
                  <c:v>1491.0</c:v>
                </c:pt>
                <c:pt idx="9245">
                  <c:v>1491.0</c:v>
                </c:pt>
                <c:pt idx="9246">
                  <c:v>1491.0</c:v>
                </c:pt>
                <c:pt idx="9247">
                  <c:v>1491.0</c:v>
                </c:pt>
                <c:pt idx="9248">
                  <c:v>1491.0</c:v>
                </c:pt>
                <c:pt idx="9249">
                  <c:v>1491.0</c:v>
                </c:pt>
                <c:pt idx="9250">
                  <c:v>1491.0</c:v>
                </c:pt>
                <c:pt idx="9251">
                  <c:v>1491.0</c:v>
                </c:pt>
                <c:pt idx="9252">
                  <c:v>1491.0</c:v>
                </c:pt>
                <c:pt idx="9253">
                  <c:v>1491.0</c:v>
                </c:pt>
                <c:pt idx="9254">
                  <c:v>1491.0</c:v>
                </c:pt>
                <c:pt idx="9255">
                  <c:v>1491.0</c:v>
                </c:pt>
                <c:pt idx="9256">
                  <c:v>1491.0</c:v>
                </c:pt>
                <c:pt idx="9257">
                  <c:v>1491.0</c:v>
                </c:pt>
                <c:pt idx="9258">
                  <c:v>1492.0</c:v>
                </c:pt>
                <c:pt idx="9259">
                  <c:v>1492.0</c:v>
                </c:pt>
                <c:pt idx="9260">
                  <c:v>1492.0</c:v>
                </c:pt>
                <c:pt idx="9261">
                  <c:v>1492.0</c:v>
                </c:pt>
                <c:pt idx="9262">
                  <c:v>1492.0</c:v>
                </c:pt>
                <c:pt idx="9263">
                  <c:v>1492.0</c:v>
                </c:pt>
                <c:pt idx="9264">
                  <c:v>1492.0</c:v>
                </c:pt>
                <c:pt idx="9265">
                  <c:v>1492.0</c:v>
                </c:pt>
                <c:pt idx="9266">
                  <c:v>1492.0</c:v>
                </c:pt>
                <c:pt idx="9267">
                  <c:v>1492.0</c:v>
                </c:pt>
                <c:pt idx="9268">
                  <c:v>1492.0</c:v>
                </c:pt>
                <c:pt idx="9269">
                  <c:v>1492.0</c:v>
                </c:pt>
                <c:pt idx="9270">
                  <c:v>1493.0</c:v>
                </c:pt>
                <c:pt idx="9271">
                  <c:v>1493.0</c:v>
                </c:pt>
                <c:pt idx="9272">
                  <c:v>1493.0</c:v>
                </c:pt>
                <c:pt idx="9273">
                  <c:v>1493.0</c:v>
                </c:pt>
                <c:pt idx="9274">
                  <c:v>1493.0</c:v>
                </c:pt>
                <c:pt idx="9275">
                  <c:v>1493.0</c:v>
                </c:pt>
                <c:pt idx="9276">
                  <c:v>1493.0</c:v>
                </c:pt>
                <c:pt idx="9277">
                  <c:v>1493.0</c:v>
                </c:pt>
                <c:pt idx="9278">
                  <c:v>1493.0</c:v>
                </c:pt>
                <c:pt idx="9279">
                  <c:v>1493.0</c:v>
                </c:pt>
                <c:pt idx="9280">
                  <c:v>1493.0</c:v>
                </c:pt>
                <c:pt idx="9281">
                  <c:v>1493.0</c:v>
                </c:pt>
                <c:pt idx="9282">
                  <c:v>1494.0</c:v>
                </c:pt>
                <c:pt idx="9283">
                  <c:v>1494.0</c:v>
                </c:pt>
                <c:pt idx="9284">
                  <c:v>1494.0</c:v>
                </c:pt>
                <c:pt idx="9285">
                  <c:v>1494.0</c:v>
                </c:pt>
                <c:pt idx="9286">
                  <c:v>1494.0</c:v>
                </c:pt>
                <c:pt idx="9287">
                  <c:v>1494.0</c:v>
                </c:pt>
                <c:pt idx="9288">
                  <c:v>1494.0</c:v>
                </c:pt>
                <c:pt idx="9289">
                  <c:v>1494.0</c:v>
                </c:pt>
                <c:pt idx="9290">
                  <c:v>1494.0</c:v>
                </c:pt>
                <c:pt idx="9291">
                  <c:v>1494.0</c:v>
                </c:pt>
                <c:pt idx="9292">
                  <c:v>1494.0</c:v>
                </c:pt>
                <c:pt idx="9293">
                  <c:v>1495.0</c:v>
                </c:pt>
                <c:pt idx="9294">
                  <c:v>1495.0</c:v>
                </c:pt>
                <c:pt idx="9295">
                  <c:v>1495.0</c:v>
                </c:pt>
                <c:pt idx="9296">
                  <c:v>1495.0</c:v>
                </c:pt>
                <c:pt idx="9297">
                  <c:v>1495.0</c:v>
                </c:pt>
                <c:pt idx="9298">
                  <c:v>1495.0</c:v>
                </c:pt>
                <c:pt idx="9299">
                  <c:v>1495.0</c:v>
                </c:pt>
                <c:pt idx="9300">
                  <c:v>1495.0</c:v>
                </c:pt>
                <c:pt idx="9301">
                  <c:v>1495.0</c:v>
                </c:pt>
                <c:pt idx="9302">
                  <c:v>1495.0</c:v>
                </c:pt>
                <c:pt idx="9303">
                  <c:v>1495.0</c:v>
                </c:pt>
                <c:pt idx="9304">
                  <c:v>1495.0</c:v>
                </c:pt>
                <c:pt idx="9305">
                  <c:v>1495.0</c:v>
                </c:pt>
                <c:pt idx="9306">
                  <c:v>1495.0</c:v>
                </c:pt>
                <c:pt idx="9307">
                  <c:v>1495.0</c:v>
                </c:pt>
                <c:pt idx="9308">
                  <c:v>1495.0</c:v>
                </c:pt>
                <c:pt idx="9309">
                  <c:v>1496.0</c:v>
                </c:pt>
                <c:pt idx="9310">
                  <c:v>1496.0</c:v>
                </c:pt>
                <c:pt idx="9311">
                  <c:v>1496.0</c:v>
                </c:pt>
                <c:pt idx="9312">
                  <c:v>1496.0</c:v>
                </c:pt>
                <c:pt idx="9313">
                  <c:v>1496.0</c:v>
                </c:pt>
                <c:pt idx="9314">
                  <c:v>1496.0</c:v>
                </c:pt>
                <c:pt idx="9315">
                  <c:v>1497.0</c:v>
                </c:pt>
                <c:pt idx="9316">
                  <c:v>1497.0</c:v>
                </c:pt>
                <c:pt idx="9317">
                  <c:v>1497.0</c:v>
                </c:pt>
                <c:pt idx="9318">
                  <c:v>1497.0</c:v>
                </c:pt>
                <c:pt idx="9319">
                  <c:v>1497.0</c:v>
                </c:pt>
                <c:pt idx="9320">
                  <c:v>1497.0</c:v>
                </c:pt>
                <c:pt idx="9321">
                  <c:v>1497.0</c:v>
                </c:pt>
                <c:pt idx="9322">
                  <c:v>1497.0</c:v>
                </c:pt>
                <c:pt idx="9323">
                  <c:v>1497.0</c:v>
                </c:pt>
                <c:pt idx="9324">
                  <c:v>1497.0</c:v>
                </c:pt>
                <c:pt idx="9325">
                  <c:v>1497.0</c:v>
                </c:pt>
                <c:pt idx="9326">
                  <c:v>1497.0</c:v>
                </c:pt>
                <c:pt idx="9327">
                  <c:v>1497.0</c:v>
                </c:pt>
                <c:pt idx="9328">
                  <c:v>1497.0</c:v>
                </c:pt>
                <c:pt idx="9329">
                  <c:v>1497.0</c:v>
                </c:pt>
                <c:pt idx="9330">
                  <c:v>1497.0</c:v>
                </c:pt>
                <c:pt idx="9331">
                  <c:v>1497.0</c:v>
                </c:pt>
                <c:pt idx="9332">
                  <c:v>1497.0</c:v>
                </c:pt>
                <c:pt idx="9333">
                  <c:v>1497.0</c:v>
                </c:pt>
                <c:pt idx="9334">
                  <c:v>1497.0</c:v>
                </c:pt>
                <c:pt idx="9335">
                  <c:v>1497.0</c:v>
                </c:pt>
                <c:pt idx="9336">
                  <c:v>1497.0</c:v>
                </c:pt>
                <c:pt idx="9337">
                  <c:v>1497.0</c:v>
                </c:pt>
                <c:pt idx="9338">
                  <c:v>1497.0</c:v>
                </c:pt>
                <c:pt idx="9339">
                  <c:v>1497.0</c:v>
                </c:pt>
                <c:pt idx="9340">
                  <c:v>1497.0</c:v>
                </c:pt>
                <c:pt idx="9341">
                  <c:v>1497.0</c:v>
                </c:pt>
                <c:pt idx="9342">
                  <c:v>1497.0</c:v>
                </c:pt>
                <c:pt idx="9343">
                  <c:v>1498.0</c:v>
                </c:pt>
                <c:pt idx="9344">
                  <c:v>1499.0</c:v>
                </c:pt>
                <c:pt idx="9345">
                  <c:v>1499.0</c:v>
                </c:pt>
                <c:pt idx="9346">
                  <c:v>1500.0</c:v>
                </c:pt>
                <c:pt idx="9347">
                  <c:v>1500.0</c:v>
                </c:pt>
                <c:pt idx="9348">
                  <c:v>1500.0</c:v>
                </c:pt>
                <c:pt idx="9349">
                  <c:v>1500.0</c:v>
                </c:pt>
                <c:pt idx="9350">
                  <c:v>1501.0</c:v>
                </c:pt>
                <c:pt idx="9351">
                  <c:v>1501.0</c:v>
                </c:pt>
                <c:pt idx="9352">
                  <c:v>1502.0</c:v>
                </c:pt>
                <c:pt idx="9353">
                  <c:v>1502.0</c:v>
                </c:pt>
                <c:pt idx="9354">
                  <c:v>1502.0</c:v>
                </c:pt>
                <c:pt idx="9355">
                  <c:v>1502.0</c:v>
                </c:pt>
                <c:pt idx="9356">
                  <c:v>1502.0</c:v>
                </c:pt>
                <c:pt idx="9357">
                  <c:v>1502.0</c:v>
                </c:pt>
                <c:pt idx="9358">
                  <c:v>1502.0</c:v>
                </c:pt>
                <c:pt idx="9359">
                  <c:v>1502.0</c:v>
                </c:pt>
                <c:pt idx="9360">
                  <c:v>1502.0</c:v>
                </c:pt>
                <c:pt idx="9361">
                  <c:v>1503.0</c:v>
                </c:pt>
                <c:pt idx="9362">
                  <c:v>1504.0</c:v>
                </c:pt>
                <c:pt idx="9363">
                  <c:v>1504.0</c:v>
                </c:pt>
                <c:pt idx="9364">
                  <c:v>1504.0</c:v>
                </c:pt>
                <c:pt idx="9365">
                  <c:v>1504.0</c:v>
                </c:pt>
                <c:pt idx="9366">
                  <c:v>1504.0</c:v>
                </c:pt>
                <c:pt idx="9367">
                  <c:v>1505.0</c:v>
                </c:pt>
                <c:pt idx="9368">
                  <c:v>1505.0</c:v>
                </c:pt>
                <c:pt idx="9369">
                  <c:v>1505.0</c:v>
                </c:pt>
                <c:pt idx="9370">
                  <c:v>1505.0</c:v>
                </c:pt>
                <c:pt idx="9371">
                  <c:v>1505.0</c:v>
                </c:pt>
                <c:pt idx="9372">
                  <c:v>1505.0</c:v>
                </c:pt>
                <c:pt idx="9373">
                  <c:v>1505.0</c:v>
                </c:pt>
                <c:pt idx="9374">
                  <c:v>1505.0</c:v>
                </c:pt>
                <c:pt idx="9375">
                  <c:v>1505.0</c:v>
                </c:pt>
                <c:pt idx="9376">
                  <c:v>1505.0</c:v>
                </c:pt>
                <c:pt idx="9377">
                  <c:v>1505.0</c:v>
                </c:pt>
                <c:pt idx="9378">
                  <c:v>1505.0</c:v>
                </c:pt>
                <c:pt idx="9379">
                  <c:v>1505.0</c:v>
                </c:pt>
                <c:pt idx="9380">
                  <c:v>1505.0</c:v>
                </c:pt>
                <c:pt idx="9381">
                  <c:v>1505.0</c:v>
                </c:pt>
                <c:pt idx="9382">
                  <c:v>1505.0</c:v>
                </c:pt>
                <c:pt idx="9383">
                  <c:v>1505.0</c:v>
                </c:pt>
                <c:pt idx="9384">
                  <c:v>1505.0</c:v>
                </c:pt>
                <c:pt idx="9385">
                  <c:v>1505.0</c:v>
                </c:pt>
                <c:pt idx="9386">
                  <c:v>1505.0</c:v>
                </c:pt>
                <c:pt idx="9387">
                  <c:v>1505.0</c:v>
                </c:pt>
                <c:pt idx="9388">
                  <c:v>1505.0</c:v>
                </c:pt>
                <c:pt idx="9389">
                  <c:v>1505.0</c:v>
                </c:pt>
                <c:pt idx="9390">
                  <c:v>1505.0</c:v>
                </c:pt>
                <c:pt idx="9391">
                  <c:v>1506.0</c:v>
                </c:pt>
                <c:pt idx="9392">
                  <c:v>1507.0</c:v>
                </c:pt>
                <c:pt idx="9393">
                  <c:v>1507.0</c:v>
                </c:pt>
                <c:pt idx="9394">
                  <c:v>1507.0</c:v>
                </c:pt>
                <c:pt idx="9395">
                  <c:v>1508.0</c:v>
                </c:pt>
                <c:pt idx="9396">
                  <c:v>1508.0</c:v>
                </c:pt>
                <c:pt idx="9397">
                  <c:v>1508.0</c:v>
                </c:pt>
                <c:pt idx="9398">
                  <c:v>1508.0</c:v>
                </c:pt>
                <c:pt idx="9399">
                  <c:v>1508.0</c:v>
                </c:pt>
                <c:pt idx="9400">
                  <c:v>1508.0</c:v>
                </c:pt>
                <c:pt idx="9401">
                  <c:v>1508.0</c:v>
                </c:pt>
                <c:pt idx="9402">
                  <c:v>1508.0</c:v>
                </c:pt>
                <c:pt idx="9403">
                  <c:v>1508.0</c:v>
                </c:pt>
                <c:pt idx="9404">
                  <c:v>1508.0</c:v>
                </c:pt>
                <c:pt idx="9405">
                  <c:v>1508.0</c:v>
                </c:pt>
                <c:pt idx="9406">
                  <c:v>1508.0</c:v>
                </c:pt>
                <c:pt idx="9407">
                  <c:v>1508.0</c:v>
                </c:pt>
                <c:pt idx="9408">
                  <c:v>1508.0</c:v>
                </c:pt>
                <c:pt idx="9409">
                  <c:v>1508.0</c:v>
                </c:pt>
                <c:pt idx="9410">
                  <c:v>1508.0</c:v>
                </c:pt>
                <c:pt idx="9411">
                  <c:v>1508.0</c:v>
                </c:pt>
                <c:pt idx="9412">
                  <c:v>1508.0</c:v>
                </c:pt>
                <c:pt idx="9413">
                  <c:v>1508.0</c:v>
                </c:pt>
                <c:pt idx="9414">
                  <c:v>1508.0</c:v>
                </c:pt>
                <c:pt idx="9415">
                  <c:v>1508.0</c:v>
                </c:pt>
                <c:pt idx="9416">
                  <c:v>1508.0</c:v>
                </c:pt>
                <c:pt idx="9417">
                  <c:v>1508.0</c:v>
                </c:pt>
                <c:pt idx="9418">
                  <c:v>1508.0</c:v>
                </c:pt>
                <c:pt idx="9419">
                  <c:v>1508.0</c:v>
                </c:pt>
                <c:pt idx="9420">
                  <c:v>1508.0</c:v>
                </c:pt>
                <c:pt idx="9421">
                  <c:v>1508.0</c:v>
                </c:pt>
                <c:pt idx="9422">
                  <c:v>1508.0</c:v>
                </c:pt>
                <c:pt idx="9423">
                  <c:v>1508.0</c:v>
                </c:pt>
                <c:pt idx="9424">
                  <c:v>1509.0</c:v>
                </c:pt>
                <c:pt idx="9425">
                  <c:v>1509.0</c:v>
                </c:pt>
                <c:pt idx="9426">
                  <c:v>1509.0</c:v>
                </c:pt>
                <c:pt idx="9427">
                  <c:v>1509.0</c:v>
                </c:pt>
                <c:pt idx="9428">
                  <c:v>1510.0</c:v>
                </c:pt>
                <c:pt idx="9429">
                  <c:v>1510.0</c:v>
                </c:pt>
                <c:pt idx="9430">
                  <c:v>1510.0</c:v>
                </c:pt>
                <c:pt idx="9431">
                  <c:v>1510.0</c:v>
                </c:pt>
                <c:pt idx="9432">
                  <c:v>1510.0</c:v>
                </c:pt>
                <c:pt idx="9433">
                  <c:v>1510.0</c:v>
                </c:pt>
                <c:pt idx="9434">
                  <c:v>1510.0</c:v>
                </c:pt>
                <c:pt idx="9435">
                  <c:v>1510.0</c:v>
                </c:pt>
                <c:pt idx="9436">
                  <c:v>1510.0</c:v>
                </c:pt>
                <c:pt idx="9437">
                  <c:v>1510.0</c:v>
                </c:pt>
                <c:pt idx="9438">
                  <c:v>1510.0</c:v>
                </c:pt>
                <c:pt idx="9439">
                  <c:v>1510.0</c:v>
                </c:pt>
                <c:pt idx="9440">
                  <c:v>1510.0</c:v>
                </c:pt>
                <c:pt idx="9441">
                  <c:v>1510.0</c:v>
                </c:pt>
                <c:pt idx="9442">
                  <c:v>1510.0</c:v>
                </c:pt>
                <c:pt idx="9443">
                  <c:v>1510.0</c:v>
                </c:pt>
                <c:pt idx="9444">
                  <c:v>1510.0</c:v>
                </c:pt>
                <c:pt idx="9445">
                  <c:v>1510.0</c:v>
                </c:pt>
                <c:pt idx="9446">
                  <c:v>1510.0</c:v>
                </c:pt>
                <c:pt idx="9447">
                  <c:v>1510.0</c:v>
                </c:pt>
                <c:pt idx="9448">
                  <c:v>1510.0</c:v>
                </c:pt>
                <c:pt idx="9449">
                  <c:v>1510.0</c:v>
                </c:pt>
                <c:pt idx="9450">
                  <c:v>1510.0</c:v>
                </c:pt>
                <c:pt idx="9451">
                  <c:v>1510.0</c:v>
                </c:pt>
                <c:pt idx="9452">
                  <c:v>1510.0</c:v>
                </c:pt>
                <c:pt idx="9453">
                  <c:v>1510.0</c:v>
                </c:pt>
                <c:pt idx="9454">
                  <c:v>1510.0</c:v>
                </c:pt>
                <c:pt idx="9455">
                  <c:v>1510.0</c:v>
                </c:pt>
                <c:pt idx="9456">
                  <c:v>1511.0</c:v>
                </c:pt>
                <c:pt idx="9457">
                  <c:v>1511.0</c:v>
                </c:pt>
                <c:pt idx="9458">
                  <c:v>1512.0</c:v>
                </c:pt>
                <c:pt idx="9459">
                  <c:v>1513.0</c:v>
                </c:pt>
                <c:pt idx="9460">
                  <c:v>1513.0</c:v>
                </c:pt>
                <c:pt idx="9461">
                  <c:v>1513.0</c:v>
                </c:pt>
                <c:pt idx="9462">
                  <c:v>1513.0</c:v>
                </c:pt>
                <c:pt idx="9463">
                  <c:v>1513.0</c:v>
                </c:pt>
                <c:pt idx="9464">
                  <c:v>1513.0</c:v>
                </c:pt>
                <c:pt idx="9465">
                  <c:v>1513.0</c:v>
                </c:pt>
                <c:pt idx="9466">
                  <c:v>1513.0</c:v>
                </c:pt>
                <c:pt idx="9467">
                  <c:v>1513.0</c:v>
                </c:pt>
                <c:pt idx="9468">
                  <c:v>1513.0</c:v>
                </c:pt>
                <c:pt idx="9469">
                  <c:v>1513.0</c:v>
                </c:pt>
                <c:pt idx="9470">
                  <c:v>1513.0</c:v>
                </c:pt>
                <c:pt idx="9471">
                  <c:v>1513.0</c:v>
                </c:pt>
                <c:pt idx="9472">
                  <c:v>1513.0</c:v>
                </c:pt>
                <c:pt idx="9473">
                  <c:v>1513.0</c:v>
                </c:pt>
                <c:pt idx="9474">
                  <c:v>1513.0</c:v>
                </c:pt>
                <c:pt idx="9475">
                  <c:v>1513.0</c:v>
                </c:pt>
                <c:pt idx="9476">
                  <c:v>1513.0</c:v>
                </c:pt>
                <c:pt idx="9477">
                  <c:v>1513.0</c:v>
                </c:pt>
                <c:pt idx="9478">
                  <c:v>1513.0</c:v>
                </c:pt>
                <c:pt idx="9479">
                  <c:v>1513.0</c:v>
                </c:pt>
                <c:pt idx="9480">
                  <c:v>1513.0</c:v>
                </c:pt>
                <c:pt idx="9481">
                  <c:v>1513.0</c:v>
                </c:pt>
                <c:pt idx="9482">
                  <c:v>1513.0</c:v>
                </c:pt>
                <c:pt idx="9483">
                  <c:v>1513.0</c:v>
                </c:pt>
                <c:pt idx="9484">
                  <c:v>1513.0</c:v>
                </c:pt>
                <c:pt idx="9485">
                  <c:v>1513.0</c:v>
                </c:pt>
                <c:pt idx="9486">
                  <c:v>1513.0</c:v>
                </c:pt>
                <c:pt idx="9487">
                  <c:v>1513.0</c:v>
                </c:pt>
                <c:pt idx="9488">
                  <c:v>1513.0</c:v>
                </c:pt>
                <c:pt idx="9489">
                  <c:v>1513.0</c:v>
                </c:pt>
                <c:pt idx="9490">
                  <c:v>1513.0</c:v>
                </c:pt>
              </c:numCache>
            </c:numRef>
          </c:val>
          <c:smooth val="0"/>
        </c:ser>
        <c:dLbls>
          <c:showLegendKey val="0"/>
          <c:showVal val="0"/>
          <c:showCatName val="0"/>
          <c:showSerName val="0"/>
          <c:showPercent val="0"/>
          <c:showBubbleSize val="0"/>
        </c:dLbls>
        <c:marker val="1"/>
        <c:smooth val="0"/>
        <c:axId val="2104277800"/>
        <c:axId val="2104213240"/>
      </c:lineChart>
      <c:catAx>
        <c:axId val="2104277800"/>
        <c:scaling>
          <c:orientation val="minMax"/>
        </c:scaling>
        <c:delete val="0"/>
        <c:axPos val="b"/>
        <c:title>
          <c:tx>
            <c:rich>
              <a:bodyPr/>
              <a:lstStyle/>
              <a:p>
                <a:pPr>
                  <a:defRPr/>
                </a:pPr>
                <a:r>
                  <a:rPr lang="en-GB"/>
                  <a:t>Series Order</a:t>
                </a:r>
              </a:p>
            </c:rich>
          </c:tx>
          <c:layout/>
          <c:overlay val="0"/>
        </c:title>
        <c:majorTickMark val="out"/>
        <c:minorTickMark val="none"/>
        <c:tickLblPos val="nextTo"/>
        <c:crossAx val="2104213240"/>
        <c:crosses val="autoZero"/>
        <c:auto val="1"/>
        <c:lblAlgn val="ctr"/>
        <c:lblOffset val="100"/>
        <c:noMultiLvlLbl val="0"/>
      </c:catAx>
      <c:valAx>
        <c:axId val="2104213240"/>
        <c:scaling>
          <c:orientation val="minMax"/>
        </c:scaling>
        <c:delete val="0"/>
        <c:axPos val="l"/>
        <c:majorGridlines/>
        <c:title>
          <c:tx>
            <c:rich>
              <a:bodyPr rot="-5400000" vert="horz"/>
              <a:lstStyle/>
              <a:p>
                <a:pPr>
                  <a:defRPr/>
                </a:pPr>
                <a:r>
                  <a:rPr lang="en-GB"/>
                  <a:t>Cumulative Incidence</a:t>
                </a:r>
              </a:p>
            </c:rich>
          </c:tx>
          <c:layout/>
          <c:overlay val="0"/>
        </c:title>
        <c:numFmt formatCode="General" sourceLinked="1"/>
        <c:majorTickMark val="out"/>
        <c:minorTickMark val="none"/>
        <c:tickLblPos val="nextTo"/>
        <c:crossAx val="2104277800"/>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Sheet1!$T$1</c:f>
              <c:strCache>
                <c:ptCount val="1"/>
                <c:pt idx="0">
                  <c:v>None A</c:v>
                </c:pt>
              </c:strCache>
            </c:strRef>
          </c:tx>
          <c:marker>
            <c:symbol val="none"/>
          </c:marker>
          <c:val>
            <c:numRef>
              <c:f>Sheet1!$T$2:$T$9604</c:f>
              <c:numCache>
                <c:formatCode>General</c:formatCode>
                <c:ptCount val="9603"/>
                <c:pt idx="0">
                  <c:v>1.0</c:v>
                </c:pt>
                <c:pt idx="1">
                  <c:v>2.0</c:v>
                </c:pt>
                <c:pt idx="2">
                  <c:v>2.0</c:v>
                </c:pt>
                <c:pt idx="3">
                  <c:v>3.0</c:v>
                </c:pt>
                <c:pt idx="4">
                  <c:v>4.0</c:v>
                </c:pt>
                <c:pt idx="5">
                  <c:v>5.0</c:v>
                </c:pt>
                <c:pt idx="6">
                  <c:v>6.0</c:v>
                </c:pt>
                <c:pt idx="7">
                  <c:v>7.0</c:v>
                </c:pt>
                <c:pt idx="8">
                  <c:v>8.0</c:v>
                </c:pt>
                <c:pt idx="9">
                  <c:v>9.0</c:v>
                </c:pt>
                <c:pt idx="10">
                  <c:v>10.0</c:v>
                </c:pt>
                <c:pt idx="11">
                  <c:v>11.0</c:v>
                </c:pt>
                <c:pt idx="12">
                  <c:v>12.0</c:v>
                </c:pt>
                <c:pt idx="13">
                  <c:v>13.0</c:v>
                </c:pt>
                <c:pt idx="14">
                  <c:v>14.0</c:v>
                </c:pt>
                <c:pt idx="15">
                  <c:v>15.0</c:v>
                </c:pt>
                <c:pt idx="16">
                  <c:v>16.0</c:v>
                </c:pt>
                <c:pt idx="17">
                  <c:v>17.0</c:v>
                </c:pt>
                <c:pt idx="18">
                  <c:v>18.0</c:v>
                </c:pt>
                <c:pt idx="19">
                  <c:v>19.0</c:v>
                </c:pt>
                <c:pt idx="20">
                  <c:v>20.0</c:v>
                </c:pt>
                <c:pt idx="21">
                  <c:v>21.0</c:v>
                </c:pt>
                <c:pt idx="22">
                  <c:v>22.0</c:v>
                </c:pt>
                <c:pt idx="23">
                  <c:v>23.0</c:v>
                </c:pt>
                <c:pt idx="24">
                  <c:v>24.0</c:v>
                </c:pt>
                <c:pt idx="25">
                  <c:v>25.0</c:v>
                </c:pt>
                <c:pt idx="26">
                  <c:v>26.0</c:v>
                </c:pt>
                <c:pt idx="27">
                  <c:v>27.0</c:v>
                </c:pt>
                <c:pt idx="28">
                  <c:v>28.0</c:v>
                </c:pt>
                <c:pt idx="29">
                  <c:v>28.0</c:v>
                </c:pt>
                <c:pt idx="30">
                  <c:v>29.0</c:v>
                </c:pt>
                <c:pt idx="31">
                  <c:v>30.0</c:v>
                </c:pt>
                <c:pt idx="32">
                  <c:v>31.0</c:v>
                </c:pt>
                <c:pt idx="33">
                  <c:v>32.0</c:v>
                </c:pt>
                <c:pt idx="34">
                  <c:v>33.0</c:v>
                </c:pt>
                <c:pt idx="35">
                  <c:v>34.0</c:v>
                </c:pt>
                <c:pt idx="36">
                  <c:v>34.0</c:v>
                </c:pt>
                <c:pt idx="37">
                  <c:v>34.0</c:v>
                </c:pt>
                <c:pt idx="38">
                  <c:v>35.0</c:v>
                </c:pt>
                <c:pt idx="39">
                  <c:v>36.0</c:v>
                </c:pt>
                <c:pt idx="40">
                  <c:v>37.0</c:v>
                </c:pt>
                <c:pt idx="41">
                  <c:v>37.0</c:v>
                </c:pt>
                <c:pt idx="42">
                  <c:v>38.0</c:v>
                </c:pt>
                <c:pt idx="43">
                  <c:v>39.0</c:v>
                </c:pt>
                <c:pt idx="44">
                  <c:v>40.0</c:v>
                </c:pt>
                <c:pt idx="45">
                  <c:v>41.0</c:v>
                </c:pt>
                <c:pt idx="46">
                  <c:v>42.0</c:v>
                </c:pt>
                <c:pt idx="47">
                  <c:v>43.0</c:v>
                </c:pt>
                <c:pt idx="48">
                  <c:v>44.0</c:v>
                </c:pt>
                <c:pt idx="49">
                  <c:v>45.0</c:v>
                </c:pt>
                <c:pt idx="50">
                  <c:v>46.0</c:v>
                </c:pt>
                <c:pt idx="51">
                  <c:v>46.0</c:v>
                </c:pt>
                <c:pt idx="52">
                  <c:v>47.0</c:v>
                </c:pt>
                <c:pt idx="53">
                  <c:v>48.0</c:v>
                </c:pt>
                <c:pt idx="54">
                  <c:v>49.0</c:v>
                </c:pt>
                <c:pt idx="55">
                  <c:v>50.0</c:v>
                </c:pt>
                <c:pt idx="56">
                  <c:v>51.0</c:v>
                </c:pt>
                <c:pt idx="57">
                  <c:v>52.0</c:v>
                </c:pt>
                <c:pt idx="58">
                  <c:v>52.0</c:v>
                </c:pt>
                <c:pt idx="59">
                  <c:v>52.0</c:v>
                </c:pt>
                <c:pt idx="60">
                  <c:v>52.0</c:v>
                </c:pt>
                <c:pt idx="61">
                  <c:v>53.0</c:v>
                </c:pt>
                <c:pt idx="62">
                  <c:v>53.0</c:v>
                </c:pt>
                <c:pt idx="63">
                  <c:v>54.0</c:v>
                </c:pt>
                <c:pt idx="64">
                  <c:v>54.0</c:v>
                </c:pt>
                <c:pt idx="65">
                  <c:v>55.0</c:v>
                </c:pt>
                <c:pt idx="66">
                  <c:v>55.0</c:v>
                </c:pt>
                <c:pt idx="67">
                  <c:v>56.0</c:v>
                </c:pt>
                <c:pt idx="68">
                  <c:v>57.0</c:v>
                </c:pt>
                <c:pt idx="69">
                  <c:v>58.0</c:v>
                </c:pt>
                <c:pt idx="70">
                  <c:v>59.0</c:v>
                </c:pt>
                <c:pt idx="71">
                  <c:v>60.0</c:v>
                </c:pt>
                <c:pt idx="72">
                  <c:v>61.0</c:v>
                </c:pt>
                <c:pt idx="73">
                  <c:v>62.0</c:v>
                </c:pt>
                <c:pt idx="74">
                  <c:v>63.0</c:v>
                </c:pt>
                <c:pt idx="75">
                  <c:v>64.0</c:v>
                </c:pt>
                <c:pt idx="76">
                  <c:v>64.0</c:v>
                </c:pt>
                <c:pt idx="77">
                  <c:v>65.0</c:v>
                </c:pt>
                <c:pt idx="78">
                  <c:v>66.0</c:v>
                </c:pt>
                <c:pt idx="79">
                  <c:v>66.0</c:v>
                </c:pt>
                <c:pt idx="80">
                  <c:v>67.0</c:v>
                </c:pt>
                <c:pt idx="81">
                  <c:v>67.0</c:v>
                </c:pt>
                <c:pt idx="82">
                  <c:v>67.0</c:v>
                </c:pt>
                <c:pt idx="83">
                  <c:v>67.0</c:v>
                </c:pt>
                <c:pt idx="84">
                  <c:v>68.0</c:v>
                </c:pt>
                <c:pt idx="85">
                  <c:v>69.0</c:v>
                </c:pt>
                <c:pt idx="86">
                  <c:v>69.0</c:v>
                </c:pt>
                <c:pt idx="87">
                  <c:v>70.0</c:v>
                </c:pt>
                <c:pt idx="88">
                  <c:v>71.0</c:v>
                </c:pt>
                <c:pt idx="89">
                  <c:v>71.0</c:v>
                </c:pt>
                <c:pt idx="90">
                  <c:v>72.0</c:v>
                </c:pt>
                <c:pt idx="91">
                  <c:v>72.0</c:v>
                </c:pt>
                <c:pt idx="92">
                  <c:v>72.0</c:v>
                </c:pt>
                <c:pt idx="93">
                  <c:v>73.0</c:v>
                </c:pt>
                <c:pt idx="94">
                  <c:v>74.0</c:v>
                </c:pt>
                <c:pt idx="95">
                  <c:v>75.0</c:v>
                </c:pt>
                <c:pt idx="96">
                  <c:v>76.0</c:v>
                </c:pt>
                <c:pt idx="97">
                  <c:v>77.0</c:v>
                </c:pt>
                <c:pt idx="98">
                  <c:v>78.0</c:v>
                </c:pt>
                <c:pt idx="99">
                  <c:v>79.0</c:v>
                </c:pt>
                <c:pt idx="100">
                  <c:v>80.0</c:v>
                </c:pt>
                <c:pt idx="101">
                  <c:v>81.0</c:v>
                </c:pt>
                <c:pt idx="102">
                  <c:v>81.0</c:v>
                </c:pt>
                <c:pt idx="103">
                  <c:v>82.0</c:v>
                </c:pt>
                <c:pt idx="104">
                  <c:v>82.0</c:v>
                </c:pt>
                <c:pt idx="105">
                  <c:v>83.0</c:v>
                </c:pt>
                <c:pt idx="106">
                  <c:v>84.0</c:v>
                </c:pt>
                <c:pt idx="107">
                  <c:v>85.0</c:v>
                </c:pt>
                <c:pt idx="108">
                  <c:v>86.0</c:v>
                </c:pt>
                <c:pt idx="109">
                  <c:v>87.0</c:v>
                </c:pt>
                <c:pt idx="110">
                  <c:v>88.0</c:v>
                </c:pt>
                <c:pt idx="111">
                  <c:v>89.0</c:v>
                </c:pt>
                <c:pt idx="112">
                  <c:v>90.0</c:v>
                </c:pt>
                <c:pt idx="113">
                  <c:v>91.0</c:v>
                </c:pt>
                <c:pt idx="114">
                  <c:v>92.0</c:v>
                </c:pt>
                <c:pt idx="115">
                  <c:v>92.0</c:v>
                </c:pt>
                <c:pt idx="116">
                  <c:v>92.0</c:v>
                </c:pt>
                <c:pt idx="117">
                  <c:v>93.0</c:v>
                </c:pt>
                <c:pt idx="118">
                  <c:v>94.0</c:v>
                </c:pt>
                <c:pt idx="119">
                  <c:v>94.0</c:v>
                </c:pt>
                <c:pt idx="120">
                  <c:v>95.0</c:v>
                </c:pt>
                <c:pt idx="121">
                  <c:v>96.0</c:v>
                </c:pt>
                <c:pt idx="122">
                  <c:v>96.0</c:v>
                </c:pt>
                <c:pt idx="123">
                  <c:v>96.0</c:v>
                </c:pt>
                <c:pt idx="124">
                  <c:v>96.0</c:v>
                </c:pt>
                <c:pt idx="125">
                  <c:v>97.0</c:v>
                </c:pt>
                <c:pt idx="126">
                  <c:v>98.0</c:v>
                </c:pt>
                <c:pt idx="127">
                  <c:v>99.0</c:v>
                </c:pt>
                <c:pt idx="128">
                  <c:v>100.0</c:v>
                </c:pt>
                <c:pt idx="129">
                  <c:v>101.0</c:v>
                </c:pt>
                <c:pt idx="130">
                  <c:v>101.0</c:v>
                </c:pt>
                <c:pt idx="131">
                  <c:v>102.0</c:v>
                </c:pt>
                <c:pt idx="132">
                  <c:v>103.0</c:v>
                </c:pt>
                <c:pt idx="133">
                  <c:v>104.0</c:v>
                </c:pt>
                <c:pt idx="134">
                  <c:v>105.0</c:v>
                </c:pt>
                <c:pt idx="135">
                  <c:v>106.0</c:v>
                </c:pt>
                <c:pt idx="136">
                  <c:v>106.0</c:v>
                </c:pt>
                <c:pt idx="137">
                  <c:v>107.0</c:v>
                </c:pt>
                <c:pt idx="138">
                  <c:v>108.0</c:v>
                </c:pt>
                <c:pt idx="139">
                  <c:v>109.0</c:v>
                </c:pt>
                <c:pt idx="140">
                  <c:v>110.0</c:v>
                </c:pt>
                <c:pt idx="141">
                  <c:v>111.0</c:v>
                </c:pt>
                <c:pt idx="142">
                  <c:v>112.0</c:v>
                </c:pt>
                <c:pt idx="143">
                  <c:v>113.0</c:v>
                </c:pt>
                <c:pt idx="144">
                  <c:v>114.0</c:v>
                </c:pt>
                <c:pt idx="145">
                  <c:v>115.0</c:v>
                </c:pt>
                <c:pt idx="146">
                  <c:v>116.0</c:v>
                </c:pt>
                <c:pt idx="147">
                  <c:v>117.0</c:v>
                </c:pt>
                <c:pt idx="148">
                  <c:v>118.0</c:v>
                </c:pt>
                <c:pt idx="149">
                  <c:v>119.0</c:v>
                </c:pt>
                <c:pt idx="150">
                  <c:v>120.0</c:v>
                </c:pt>
                <c:pt idx="151">
                  <c:v>121.0</c:v>
                </c:pt>
                <c:pt idx="152">
                  <c:v>122.0</c:v>
                </c:pt>
                <c:pt idx="153">
                  <c:v>123.0</c:v>
                </c:pt>
                <c:pt idx="154">
                  <c:v>124.0</c:v>
                </c:pt>
                <c:pt idx="155">
                  <c:v>125.0</c:v>
                </c:pt>
                <c:pt idx="156">
                  <c:v>126.0</c:v>
                </c:pt>
                <c:pt idx="157">
                  <c:v>127.0</c:v>
                </c:pt>
                <c:pt idx="158">
                  <c:v>128.0</c:v>
                </c:pt>
                <c:pt idx="159">
                  <c:v>129.0</c:v>
                </c:pt>
                <c:pt idx="160">
                  <c:v>130.0</c:v>
                </c:pt>
                <c:pt idx="161">
                  <c:v>131.0</c:v>
                </c:pt>
                <c:pt idx="162">
                  <c:v>132.0</c:v>
                </c:pt>
                <c:pt idx="163">
                  <c:v>132.0</c:v>
                </c:pt>
                <c:pt idx="164">
                  <c:v>133.0</c:v>
                </c:pt>
                <c:pt idx="165">
                  <c:v>134.0</c:v>
                </c:pt>
                <c:pt idx="166">
                  <c:v>135.0</c:v>
                </c:pt>
                <c:pt idx="167">
                  <c:v>136.0</c:v>
                </c:pt>
                <c:pt idx="168">
                  <c:v>136.0</c:v>
                </c:pt>
                <c:pt idx="169">
                  <c:v>137.0</c:v>
                </c:pt>
                <c:pt idx="170">
                  <c:v>138.0</c:v>
                </c:pt>
                <c:pt idx="171">
                  <c:v>139.0</c:v>
                </c:pt>
                <c:pt idx="172">
                  <c:v>140.0</c:v>
                </c:pt>
                <c:pt idx="173">
                  <c:v>141.0</c:v>
                </c:pt>
                <c:pt idx="174">
                  <c:v>142.0</c:v>
                </c:pt>
                <c:pt idx="175">
                  <c:v>143.0</c:v>
                </c:pt>
                <c:pt idx="176">
                  <c:v>143.0</c:v>
                </c:pt>
                <c:pt idx="177">
                  <c:v>143.0</c:v>
                </c:pt>
                <c:pt idx="178">
                  <c:v>144.0</c:v>
                </c:pt>
                <c:pt idx="179">
                  <c:v>145.0</c:v>
                </c:pt>
                <c:pt idx="180">
                  <c:v>145.0</c:v>
                </c:pt>
                <c:pt idx="181">
                  <c:v>146.0</c:v>
                </c:pt>
                <c:pt idx="182">
                  <c:v>147.0</c:v>
                </c:pt>
                <c:pt idx="183">
                  <c:v>148.0</c:v>
                </c:pt>
                <c:pt idx="184">
                  <c:v>149.0</c:v>
                </c:pt>
                <c:pt idx="185">
                  <c:v>150.0</c:v>
                </c:pt>
                <c:pt idx="186">
                  <c:v>150.0</c:v>
                </c:pt>
                <c:pt idx="187">
                  <c:v>151.0</c:v>
                </c:pt>
                <c:pt idx="188">
                  <c:v>152.0</c:v>
                </c:pt>
                <c:pt idx="189">
                  <c:v>153.0</c:v>
                </c:pt>
                <c:pt idx="190">
                  <c:v>154.0</c:v>
                </c:pt>
                <c:pt idx="191">
                  <c:v>155.0</c:v>
                </c:pt>
                <c:pt idx="192">
                  <c:v>155.0</c:v>
                </c:pt>
                <c:pt idx="193">
                  <c:v>155.0</c:v>
                </c:pt>
                <c:pt idx="194">
                  <c:v>156.0</c:v>
                </c:pt>
                <c:pt idx="195">
                  <c:v>157.0</c:v>
                </c:pt>
                <c:pt idx="196">
                  <c:v>158.0</c:v>
                </c:pt>
                <c:pt idx="197">
                  <c:v>159.0</c:v>
                </c:pt>
                <c:pt idx="198">
                  <c:v>160.0</c:v>
                </c:pt>
                <c:pt idx="199">
                  <c:v>161.0</c:v>
                </c:pt>
                <c:pt idx="200">
                  <c:v>162.0</c:v>
                </c:pt>
                <c:pt idx="201">
                  <c:v>163.0</c:v>
                </c:pt>
                <c:pt idx="202">
                  <c:v>164.0</c:v>
                </c:pt>
                <c:pt idx="203">
                  <c:v>165.0</c:v>
                </c:pt>
                <c:pt idx="204">
                  <c:v>166.0</c:v>
                </c:pt>
                <c:pt idx="205">
                  <c:v>167.0</c:v>
                </c:pt>
                <c:pt idx="206">
                  <c:v>168.0</c:v>
                </c:pt>
                <c:pt idx="207">
                  <c:v>169.0</c:v>
                </c:pt>
                <c:pt idx="208">
                  <c:v>170.0</c:v>
                </c:pt>
                <c:pt idx="209">
                  <c:v>171.0</c:v>
                </c:pt>
                <c:pt idx="210">
                  <c:v>172.0</c:v>
                </c:pt>
                <c:pt idx="211">
                  <c:v>173.0</c:v>
                </c:pt>
                <c:pt idx="212">
                  <c:v>174.0</c:v>
                </c:pt>
                <c:pt idx="213">
                  <c:v>175.0</c:v>
                </c:pt>
                <c:pt idx="214">
                  <c:v>175.0</c:v>
                </c:pt>
                <c:pt idx="215">
                  <c:v>176.0</c:v>
                </c:pt>
                <c:pt idx="216">
                  <c:v>177.0</c:v>
                </c:pt>
                <c:pt idx="217">
                  <c:v>178.0</c:v>
                </c:pt>
                <c:pt idx="218">
                  <c:v>179.0</c:v>
                </c:pt>
                <c:pt idx="219">
                  <c:v>180.0</c:v>
                </c:pt>
                <c:pt idx="220">
                  <c:v>181.0</c:v>
                </c:pt>
                <c:pt idx="221">
                  <c:v>181.0</c:v>
                </c:pt>
                <c:pt idx="222">
                  <c:v>181.0</c:v>
                </c:pt>
                <c:pt idx="223">
                  <c:v>182.0</c:v>
                </c:pt>
                <c:pt idx="224">
                  <c:v>183.0</c:v>
                </c:pt>
                <c:pt idx="225">
                  <c:v>183.0</c:v>
                </c:pt>
                <c:pt idx="226">
                  <c:v>183.0</c:v>
                </c:pt>
                <c:pt idx="227">
                  <c:v>183.0</c:v>
                </c:pt>
                <c:pt idx="228">
                  <c:v>184.0</c:v>
                </c:pt>
                <c:pt idx="229">
                  <c:v>184.0</c:v>
                </c:pt>
                <c:pt idx="230">
                  <c:v>185.0</c:v>
                </c:pt>
                <c:pt idx="231">
                  <c:v>185.0</c:v>
                </c:pt>
                <c:pt idx="232">
                  <c:v>186.0</c:v>
                </c:pt>
                <c:pt idx="233">
                  <c:v>186.0</c:v>
                </c:pt>
                <c:pt idx="234">
                  <c:v>187.0</c:v>
                </c:pt>
                <c:pt idx="235">
                  <c:v>188.0</c:v>
                </c:pt>
                <c:pt idx="236">
                  <c:v>188.0</c:v>
                </c:pt>
                <c:pt idx="237">
                  <c:v>188.0</c:v>
                </c:pt>
                <c:pt idx="238">
                  <c:v>189.0</c:v>
                </c:pt>
                <c:pt idx="239">
                  <c:v>190.0</c:v>
                </c:pt>
                <c:pt idx="240">
                  <c:v>191.0</c:v>
                </c:pt>
                <c:pt idx="241">
                  <c:v>192.0</c:v>
                </c:pt>
                <c:pt idx="242">
                  <c:v>193.0</c:v>
                </c:pt>
                <c:pt idx="243">
                  <c:v>193.0</c:v>
                </c:pt>
                <c:pt idx="244">
                  <c:v>194.0</c:v>
                </c:pt>
                <c:pt idx="245">
                  <c:v>194.0</c:v>
                </c:pt>
                <c:pt idx="246">
                  <c:v>195.0</c:v>
                </c:pt>
                <c:pt idx="247">
                  <c:v>196.0</c:v>
                </c:pt>
                <c:pt idx="248">
                  <c:v>197.0</c:v>
                </c:pt>
                <c:pt idx="249">
                  <c:v>198.0</c:v>
                </c:pt>
                <c:pt idx="250">
                  <c:v>199.0</c:v>
                </c:pt>
                <c:pt idx="251">
                  <c:v>200.0</c:v>
                </c:pt>
                <c:pt idx="252">
                  <c:v>201.0</c:v>
                </c:pt>
                <c:pt idx="253">
                  <c:v>202.0</c:v>
                </c:pt>
                <c:pt idx="254">
                  <c:v>203.0</c:v>
                </c:pt>
                <c:pt idx="255">
                  <c:v>204.0</c:v>
                </c:pt>
                <c:pt idx="256">
                  <c:v>205.0</c:v>
                </c:pt>
                <c:pt idx="257">
                  <c:v>206.0</c:v>
                </c:pt>
                <c:pt idx="258">
                  <c:v>207.0</c:v>
                </c:pt>
                <c:pt idx="259">
                  <c:v>208.0</c:v>
                </c:pt>
                <c:pt idx="260">
                  <c:v>209.0</c:v>
                </c:pt>
                <c:pt idx="261">
                  <c:v>210.0</c:v>
                </c:pt>
                <c:pt idx="262">
                  <c:v>211.0</c:v>
                </c:pt>
                <c:pt idx="263">
                  <c:v>212.0</c:v>
                </c:pt>
                <c:pt idx="264">
                  <c:v>213.0</c:v>
                </c:pt>
                <c:pt idx="265">
                  <c:v>214.0</c:v>
                </c:pt>
                <c:pt idx="266">
                  <c:v>214.0</c:v>
                </c:pt>
                <c:pt idx="267">
                  <c:v>215.0</c:v>
                </c:pt>
                <c:pt idx="268">
                  <c:v>216.0</c:v>
                </c:pt>
                <c:pt idx="269">
                  <c:v>217.0</c:v>
                </c:pt>
                <c:pt idx="270">
                  <c:v>218.0</c:v>
                </c:pt>
                <c:pt idx="271">
                  <c:v>218.0</c:v>
                </c:pt>
                <c:pt idx="272">
                  <c:v>219.0</c:v>
                </c:pt>
                <c:pt idx="273">
                  <c:v>220.0</c:v>
                </c:pt>
                <c:pt idx="274">
                  <c:v>220.0</c:v>
                </c:pt>
                <c:pt idx="275">
                  <c:v>221.0</c:v>
                </c:pt>
                <c:pt idx="276">
                  <c:v>222.0</c:v>
                </c:pt>
                <c:pt idx="277">
                  <c:v>223.0</c:v>
                </c:pt>
                <c:pt idx="278">
                  <c:v>224.0</c:v>
                </c:pt>
                <c:pt idx="279">
                  <c:v>225.0</c:v>
                </c:pt>
                <c:pt idx="280">
                  <c:v>225.0</c:v>
                </c:pt>
                <c:pt idx="281">
                  <c:v>226.0</c:v>
                </c:pt>
                <c:pt idx="282">
                  <c:v>227.0</c:v>
                </c:pt>
                <c:pt idx="283">
                  <c:v>228.0</c:v>
                </c:pt>
                <c:pt idx="284">
                  <c:v>229.0</c:v>
                </c:pt>
                <c:pt idx="285">
                  <c:v>229.0</c:v>
                </c:pt>
                <c:pt idx="286">
                  <c:v>230.0</c:v>
                </c:pt>
                <c:pt idx="287">
                  <c:v>231.0</c:v>
                </c:pt>
                <c:pt idx="288">
                  <c:v>232.0</c:v>
                </c:pt>
                <c:pt idx="289">
                  <c:v>233.0</c:v>
                </c:pt>
                <c:pt idx="290">
                  <c:v>233.0</c:v>
                </c:pt>
                <c:pt idx="291">
                  <c:v>234.0</c:v>
                </c:pt>
                <c:pt idx="292">
                  <c:v>235.0</c:v>
                </c:pt>
                <c:pt idx="293">
                  <c:v>236.0</c:v>
                </c:pt>
                <c:pt idx="294">
                  <c:v>237.0</c:v>
                </c:pt>
                <c:pt idx="295">
                  <c:v>238.0</c:v>
                </c:pt>
                <c:pt idx="296">
                  <c:v>238.0</c:v>
                </c:pt>
                <c:pt idx="297">
                  <c:v>239.0</c:v>
                </c:pt>
                <c:pt idx="298">
                  <c:v>239.0</c:v>
                </c:pt>
                <c:pt idx="299">
                  <c:v>240.0</c:v>
                </c:pt>
                <c:pt idx="300">
                  <c:v>241.0</c:v>
                </c:pt>
                <c:pt idx="301">
                  <c:v>242.0</c:v>
                </c:pt>
                <c:pt idx="302">
                  <c:v>243.0</c:v>
                </c:pt>
                <c:pt idx="303">
                  <c:v>244.0</c:v>
                </c:pt>
                <c:pt idx="304">
                  <c:v>245.0</c:v>
                </c:pt>
                <c:pt idx="305">
                  <c:v>246.0</c:v>
                </c:pt>
                <c:pt idx="306">
                  <c:v>247.0</c:v>
                </c:pt>
                <c:pt idx="307">
                  <c:v>248.0</c:v>
                </c:pt>
                <c:pt idx="308">
                  <c:v>249.0</c:v>
                </c:pt>
                <c:pt idx="309">
                  <c:v>249.0</c:v>
                </c:pt>
                <c:pt idx="310">
                  <c:v>249.0</c:v>
                </c:pt>
                <c:pt idx="311">
                  <c:v>250.0</c:v>
                </c:pt>
                <c:pt idx="312">
                  <c:v>251.0</c:v>
                </c:pt>
                <c:pt idx="313">
                  <c:v>251.0</c:v>
                </c:pt>
                <c:pt idx="314">
                  <c:v>251.0</c:v>
                </c:pt>
                <c:pt idx="315">
                  <c:v>252.0</c:v>
                </c:pt>
                <c:pt idx="316">
                  <c:v>253.0</c:v>
                </c:pt>
                <c:pt idx="317">
                  <c:v>254.0</c:v>
                </c:pt>
                <c:pt idx="318">
                  <c:v>255.0</c:v>
                </c:pt>
                <c:pt idx="319">
                  <c:v>256.0</c:v>
                </c:pt>
                <c:pt idx="320">
                  <c:v>256.0</c:v>
                </c:pt>
                <c:pt idx="321">
                  <c:v>257.0</c:v>
                </c:pt>
                <c:pt idx="322">
                  <c:v>257.0</c:v>
                </c:pt>
                <c:pt idx="323">
                  <c:v>257.0</c:v>
                </c:pt>
                <c:pt idx="324">
                  <c:v>258.0</c:v>
                </c:pt>
                <c:pt idx="325">
                  <c:v>258.0</c:v>
                </c:pt>
                <c:pt idx="326">
                  <c:v>259.0</c:v>
                </c:pt>
                <c:pt idx="327">
                  <c:v>259.0</c:v>
                </c:pt>
                <c:pt idx="328">
                  <c:v>260.0</c:v>
                </c:pt>
                <c:pt idx="329">
                  <c:v>260.0</c:v>
                </c:pt>
                <c:pt idx="330">
                  <c:v>261.0</c:v>
                </c:pt>
                <c:pt idx="331">
                  <c:v>262.0</c:v>
                </c:pt>
                <c:pt idx="332">
                  <c:v>263.0</c:v>
                </c:pt>
                <c:pt idx="333">
                  <c:v>264.0</c:v>
                </c:pt>
                <c:pt idx="334">
                  <c:v>265.0</c:v>
                </c:pt>
                <c:pt idx="335">
                  <c:v>266.0</c:v>
                </c:pt>
                <c:pt idx="336">
                  <c:v>267.0</c:v>
                </c:pt>
                <c:pt idx="337">
                  <c:v>268.0</c:v>
                </c:pt>
                <c:pt idx="338">
                  <c:v>269.0</c:v>
                </c:pt>
                <c:pt idx="339">
                  <c:v>270.0</c:v>
                </c:pt>
                <c:pt idx="340">
                  <c:v>271.0</c:v>
                </c:pt>
                <c:pt idx="341">
                  <c:v>272.0</c:v>
                </c:pt>
                <c:pt idx="342">
                  <c:v>273.0</c:v>
                </c:pt>
                <c:pt idx="343">
                  <c:v>274.0</c:v>
                </c:pt>
                <c:pt idx="344">
                  <c:v>275.0</c:v>
                </c:pt>
                <c:pt idx="345">
                  <c:v>276.0</c:v>
                </c:pt>
                <c:pt idx="346">
                  <c:v>277.0</c:v>
                </c:pt>
                <c:pt idx="347">
                  <c:v>277.0</c:v>
                </c:pt>
                <c:pt idx="348">
                  <c:v>277.0</c:v>
                </c:pt>
                <c:pt idx="349">
                  <c:v>278.0</c:v>
                </c:pt>
                <c:pt idx="350">
                  <c:v>278.0</c:v>
                </c:pt>
                <c:pt idx="351">
                  <c:v>279.0</c:v>
                </c:pt>
                <c:pt idx="352">
                  <c:v>280.0</c:v>
                </c:pt>
                <c:pt idx="353">
                  <c:v>281.0</c:v>
                </c:pt>
                <c:pt idx="354">
                  <c:v>281.0</c:v>
                </c:pt>
                <c:pt idx="355">
                  <c:v>282.0</c:v>
                </c:pt>
                <c:pt idx="356">
                  <c:v>282.0</c:v>
                </c:pt>
                <c:pt idx="357">
                  <c:v>283.0</c:v>
                </c:pt>
                <c:pt idx="358">
                  <c:v>283.0</c:v>
                </c:pt>
                <c:pt idx="359">
                  <c:v>283.0</c:v>
                </c:pt>
                <c:pt idx="360">
                  <c:v>284.0</c:v>
                </c:pt>
                <c:pt idx="361">
                  <c:v>285.0</c:v>
                </c:pt>
                <c:pt idx="362">
                  <c:v>286.0</c:v>
                </c:pt>
                <c:pt idx="363">
                  <c:v>286.0</c:v>
                </c:pt>
                <c:pt idx="364">
                  <c:v>287.0</c:v>
                </c:pt>
                <c:pt idx="365">
                  <c:v>287.0</c:v>
                </c:pt>
                <c:pt idx="366">
                  <c:v>287.0</c:v>
                </c:pt>
                <c:pt idx="367">
                  <c:v>288.0</c:v>
                </c:pt>
                <c:pt idx="368">
                  <c:v>289.0</c:v>
                </c:pt>
                <c:pt idx="369">
                  <c:v>289.0</c:v>
                </c:pt>
                <c:pt idx="370">
                  <c:v>290.0</c:v>
                </c:pt>
                <c:pt idx="371">
                  <c:v>291.0</c:v>
                </c:pt>
                <c:pt idx="372">
                  <c:v>291.0</c:v>
                </c:pt>
                <c:pt idx="373">
                  <c:v>292.0</c:v>
                </c:pt>
                <c:pt idx="374">
                  <c:v>293.0</c:v>
                </c:pt>
                <c:pt idx="375">
                  <c:v>293.0</c:v>
                </c:pt>
                <c:pt idx="376">
                  <c:v>293.0</c:v>
                </c:pt>
                <c:pt idx="377">
                  <c:v>293.0</c:v>
                </c:pt>
                <c:pt idx="378">
                  <c:v>293.0</c:v>
                </c:pt>
                <c:pt idx="379">
                  <c:v>293.0</c:v>
                </c:pt>
                <c:pt idx="380">
                  <c:v>293.0</c:v>
                </c:pt>
                <c:pt idx="381">
                  <c:v>293.0</c:v>
                </c:pt>
                <c:pt idx="382">
                  <c:v>293.0</c:v>
                </c:pt>
                <c:pt idx="383">
                  <c:v>293.0</c:v>
                </c:pt>
                <c:pt idx="384">
                  <c:v>293.0</c:v>
                </c:pt>
                <c:pt idx="385">
                  <c:v>294.0</c:v>
                </c:pt>
                <c:pt idx="386">
                  <c:v>295.0</c:v>
                </c:pt>
                <c:pt idx="387">
                  <c:v>296.0</c:v>
                </c:pt>
                <c:pt idx="388">
                  <c:v>297.0</c:v>
                </c:pt>
                <c:pt idx="389">
                  <c:v>298.0</c:v>
                </c:pt>
                <c:pt idx="390">
                  <c:v>299.0</c:v>
                </c:pt>
                <c:pt idx="391">
                  <c:v>300.0</c:v>
                </c:pt>
                <c:pt idx="392">
                  <c:v>301.0</c:v>
                </c:pt>
                <c:pt idx="393">
                  <c:v>302.0</c:v>
                </c:pt>
                <c:pt idx="394">
                  <c:v>303.0</c:v>
                </c:pt>
                <c:pt idx="395">
                  <c:v>304.0</c:v>
                </c:pt>
                <c:pt idx="396">
                  <c:v>305.0</c:v>
                </c:pt>
                <c:pt idx="397">
                  <c:v>306.0</c:v>
                </c:pt>
                <c:pt idx="398">
                  <c:v>307.0</c:v>
                </c:pt>
                <c:pt idx="399">
                  <c:v>308.0</c:v>
                </c:pt>
                <c:pt idx="400">
                  <c:v>308.0</c:v>
                </c:pt>
                <c:pt idx="401">
                  <c:v>309.0</c:v>
                </c:pt>
                <c:pt idx="402">
                  <c:v>309.0</c:v>
                </c:pt>
                <c:pt idx="403">
                  <c:v>309.0</c:v>
                </c:pt>
                <c:pt idx="404">
                  <c:v>309.0</c:v>
                </c:pt>
                <c:pt idx="405">
                  <c:v>309.0</c:v>
                </c:pt>
                <c:pt idx="406">
                  <c:v>309.0</c:v>
                </c:pt>
                <c:pt idx="407">
                  <c:v>310.0</c:v>
                </c:pt>
                <c:pt idx="408">
                  <c:v>311.0</c:v>
                </c:pt>
                <c:pt idx="409">
                  <c:v>312.0</c:v>
                </c:pt>
                <c:pt idx="410">
                  <c:v>313.0</c:v>
                </c:pt>
                <c:pt idx="411">
                  <c:v>314.0</c:v>
                </c:pt>
                <c:pt idx="412">
                  <c:v>315.0</c:v>
                </c:pt>
                <c:pt idx="413">
                  <c:v>316.0</c:v>
                </c:pt>
                <c:pt idx="414">
                  <c:v>317.0</c:v>
                </c:pt>
                <c:pt idx="415">
                  <c:v>318.0</c:v>
                </c:pt>
                <c:pt idx="416">
                  <c:v>319.0</c:v>
                </c:pt>
                <c:pt idx="417">
                  <c:v>320.0</c:v>
                </c:pt>
                <c:pt idx="418">
                  <c:v>321.0</c:v>
                </c:pt>
                <c:pt idx="419">
                  <c:v>321.0</c:v>
                </c:pt>
                <c:pt idx="420">
                  <c:v>321.0</c:v>
                </c:pt>
                <c:pt idx="421">
                  <c:v>321.0</c:v>
                </c:pt>
                <c:pt idx="422">
                  <c:v>321.0</c:v>
                </c:pt>
                <c:pt idx="423">
                  <c:v>322.0</c:v>
                </c:pt>
                <c:pt idx="424">
                  <c:v>323.0</c:v>
                </c:pt>
                <c:pt idx="425">
                  <c:v>323.0</c:v>
                </c:pt>
                <c:pt idx="426">
                  <c:v>324.0</c:v>
                </c:pt>
                <c:pt idx="427">
                  <c:v>325.0</c:v>
                </c:pt>
                <c:pt idx="428">
                  <c:v>326.0</c:v>
                </c:pt>
                <c:pt idx="429">
                  <c:v>326.0</c:v>
                </c:pt>
                <c:pt idx="430">
                  <c:v>327.0</c:v>
                </c:pt>
                <c:pt idx="431">
                  <c:v>328.0</c:v>
                </c:pt>
                <c:pt idx="432">
                  <c:v>329.0</c:v>
                </c:pt>
                <c:pt idx="433">
                  <c:v>330.0</c:v>
                </c:pt>
                <c:pt idx="434">
                  <c:v>331.0</c:v>
                </c:pt>
                <c:pt idx="435">
                  <c:v>332.0</c:v>
                </c:pt>
                <c:pt idx="436">
                  <c:v>333.0</c:v>
                </c:pt>
                <c:pt idx="437">
                  <c:v>334.0</c:v>
                </c:pt>
                <c:pt idx="438">
                  <c:v>335.0</c:v>
                </c:pt>
                <c:pt idx="439">
                  <c:v>335.0</c:v>
                </c:pt>
                <c:pt idx="440">
                  <c:v>335.0</c:v>
                </c:pt>
                <c:pt idx="441">
                  <c:v>336.0</c:v>
                </c:pt>
                <c:pt idx="442">
                  <c:v>336.0</c:v>
                </c:pt>
                <c:pt idx="443">
                  <c:v>336.0</c:v>
                </c:pt>
                <c:pt idx="444">
                  <c:v>337.0</c:v>
                </c:pt>
                <c:pt idx="445">
                  <c:v>338.0</c:v>
                </c:pt>
                <c:pt idx="446">
                  <c:v>339.0</c:v>
                </c:pt>
                <c:pt idx="447">
                  <c:v>340.0</c:v>
                </c:pt>
                <c:pt idx="448">
                  <c:v>341.0</c:v>
                </c:pt>
                <c:pt idx="449">
                  <c:v>342.0</c:v>
                </c:pt>
                <c:pt idx="450">
                  <c:v>342.0</c:v>
                </c:pt>
                <c:pt idx="451">
                  <c:v>342.0</c:v>
                </c:pt>
                <c:pt idx="452">
                  <c:v>342.0</c:v>
                </c:pt>
                <c:pt idx="453">
                  <c:v>342.0</c:v>
                </c:pt>
                <c:pt idx="454">
                  <c:v>343.0</c:v>
                </c:pt>
                <c:pt idx="455">
                  <c:v>344.0</c:v>
                </c:pt>
                <c:pt idx="456">
                  <c:v>344.0</c:v>
                </c:pt>
                <c:pt idx="457">
                  <c:v>345.0</c:v>
                </c:pt>
                <c:pt idx="458">
                  <c:v>345.0</c:v>
                </c:pt>
                <c:pt idx="459">
                  <c:v>345.0</c:v>
                </c:pt>
                <c:pt idx="460">
                  <c:v>345.0</c:v>
                </c:pt>
                <c:pt idx="461">
                  <c:v>345.0</c:v>
                </c:pt>
                <c:pt idx="462">
                  <c:v>346.0</c:v>
                </c:pt>
                <c:pt idx="463">
                  <c:v>347.0</c:v>
                </c:pt>
                <c:pt idx="464">
                  <c:v>348.0</c:v>
                </c:pt>
                <c:pt idx="465">
                  <c:v>349.0</c:v>
                </c:pt>
                <c:pt idx="466">
                  <c:v>350.0</c:v>
                </c:pt>
                <c:pt idx="467">
                  <c:v>351.0</c:v>
                </c:pt>
                <c:pt idx="468">
                  <c:v>352.0</c:v>
                </c:pt>
                <c:pt idx="469">
                  <c:v>353.0</c:v>
                </c:pt>
                <c:pt idx="470">
                  <c:v>354.0</c:v>
                </c:pt>
                <c:pt idx="471">
                  <c:v>355.0</c:v>
                </c:pt>
                <c:pt idx="472">
                  <c:v>356.0</c:v>
                </c:pt>
                <c:pt idx="473">
                  <c:v>357.0</c:v>
                </c:pt>
                <c:pt idx="474">
                  <c:v>358.0</c:v>
                </c:pt>
                <c:pt idx="475">
                  <c:v>358.0</c:v>
                </c:pt>
                <c:pt idx="476">
                  <c:v>358.0</c:v>
                </c:pt>
                <c:pt idx="477">
                  <c:v>358.0</c:v>
                </c:pt>
                <c:pt idx="478">
                  <c:v>359.0</c:v>
                </c:pt>
                <c:pt idx="479">
                  <c:v>360.0</c:v>
                </c:pt>
                <c:pt idx="480">
                  <c:v>361.0</c:v>
                </c:pt>
                <c:pt idx="481">
                  <c:v>362.0</c:v>
                </c:pt>
                <c:pt idx="482">
                  <c:v>363.0</c:v>
                </c:pt>
                <c:pt idx="483">
                  <c:v>364.0</c:v>
                </c:pt>
                <c:pt idx="484">
                  <c:v>365.0</c:v>
                </c:pt>
                <c:pt idx="485">
                  <c:v>366.0</c:v>
                </c:pt>
                <c:pt idx="486">
                  <c:v>367.0</c:v>
                </c:pt>
                <c:pt idx="487">
                  <c:v>368.0</c:v>
                </c:pt>
                <c:pt idx="488">
                  <c:v>369.0</c:v>
                </c:pt>
                <c:pt idx="489">
                  <c:v>369.0</c:v>
                </c:pt>
                <c:pt idx="490">
                  <c:v>370.0</c:v>
                </c:pt>
                <c:pt idx="491">
                  <c:v>371.0</c:v>
                </c:pt>
                <c:pt idx="492">
                  <c:v>372.0</c:v>
                </c:pt>
                <c:pt idx="493">
                  <c:v>373.0</c:v>
                </c:pt>
                <c:pt idx="494">
                  <c:v>374.0</c:v>
                </c:pt>
                <c:pt idx="495">
                  <c:v>375.0</c:v>
                </c:pt>
                <c:pt idx="496">
                  <c:v>376.0</c:v>
                </c:pt>
                <c:pt idx="497">
                  <c:v>377.0</c:v>
                </c:pt>
                <c:pt idx="498">
                  <c:v>377.0</c:v>
                </c:pt>
                <c:pt idx="499">
                  <c:v>378.0</c:v>
                </c:pt>
                <c:pt idx="500">
                  <c:v>378.0</c:v>
                </c:pt>
                <c:pt idx="501">
                  <c:v>379.0</c:v>
                </c:pt>
                <c:pt idx="502">
                  <c:v>380.0</c:v>
                </c:pt>
                <c:pt idx="503">
                  <c:v>380.0</c:v>
                </c:pt>
                <c:pt idx="504">
                  <c:v>381.0</c:v>
                </c:pt>
                <c:pt idx="505">
                  <c:v>382.0</c:v>
                </c:pt>
                <c:pt idx="506">
                  <c:v>382.0</c:v>
                </c:pt>
                <c:pt idx="507">
                  <c:v>383.0</c:v>
                </c:pt>
                <c:pt idx="508">
                  <c:v>384.0</c:v>
                </c:pt>
                <c:pt idx="509">
                  <c:v>385.0</c:v>
                </c:pt>
                <c:pt idx="510">
                  <c:v>386.0</c:v>
                </c:pt>
                <c:pt idx="511">
                  <c:v>387.0</c:v>
                </c:pt>
                <c:pt idx="512">
                  <c:v>388.0</c:v>
                </c:pt>
                <c:pt idx="513">
                  <c:v>389.0</c:v>
                </c:pt>
                <c:pt idx="514">
                  <c:v>390.0</c:v>
                </c:pt>
                <c:pt idx="515">
                  <c:v>391.0</c:v>
                </c:pt>
                <c:pt idx="516">
                  <c:v>392.0</c:v>
                </c:pt>
                <c:pt idx="517">
                  <c:v>393.0</c:v>
                </c:pt>
                <c:pt idx="518">
                  <c:v>394.0</c:v>
                </c:pt>
                <c:pt idx="519">
                  <c:v>395.0</c:v>
                </c:pt>
                <c:pt idx="520">
                  <c:v>396.0</c:v>
                </c:pt>
                <c:pt idx="521">
                  <c:v>397.0</c:v>
                </c:pt>
                <c:pt idx="522">
                  <c:v>397.0</c:v>
                </c:pt>
                <c:pt idx="523">
                  <c:v>398.0</c:v>
                </c:pt>
                <c:pt idx="524">
                  <c:v>399.0</c:v>
                </c:pt>
                <c:pt idx="525">
                  <c:v>400.0</c:v>
                </c:pt>
                <c:pt idx="526">
                  <c:v>400.0</c:v>
                </c:pt>
                <c:pt idx="527">
                  <c:v>401.0</c:v>
                </c:pt>
                <c:pt idx="528">
                  <c:v>401.0</c:v>
                </c:pt>
                <c:pt idx="529">
                  <c:v>402.0</c:v>
                </c:pt>
                <c:pt idx="530">
                  <c:v>403.0</c:v>
                </c:pt>
                <c:pt idx="531">
                  <c:v>404.0</c:v>
                </c:pt>
                <c:pt idx="532">
                  <c:v>405.0</c:v>
                </c:pt>
                <c:pt idx="533">
                  <c:v>406.0</c:v>
                </c:pt>
                <c:pt idx="534">
                  <c:v>407.0</c:v>
                </c:pt>
                <c:pt idx="535">
                  <c:v>408.0</c:v>
                </c:pt>
                <c:pt idx="536">
                  <c:v>409.0</c:v>
                </c:pt>
                <c:pt idx="537">
                  <c:v>410.0</c:v>
                </c:pt>
                <c:pt idx="538">
                  <c:v>411.0</c:v>
                </c:pt>
                <c:pt idx="539">
                  <c:v>412.0</c:v>
                </c:pt>
                <c:pt idx="540">
                  <c:v>413.0</c:v>
                </c:pt>
                <c:pt idx="541">
                  <c:v>414.0</c:v>
                </c:pt>
                <c:pt idx="542">
                  <c:v>415.0</c:v>
                </c:pt>
                <c:pt idx="543">
                  <c:v>415.0</c:v>
                </c:pt>
                <c:pt idx="544">
                  <c:v>416.0</c:v>
                </c:pt>
                <c:pt idx="545">
                  <c:v>417.0</c:v>
                </c:pt>
                <c:pt idx="546">
                  <c:v>418.0</c:v>
                </c:pt>
                <c:pt idx="547">
                  <c:v>418.0</c:v>
                </c:pt>
                <c:pt idx="548">
                  <c:v>419.0</c:v>
                </c:pt>
                <c:pt idx="549">
                  <c:v>420.0</c:v>
                </c:pt>
                <c:pt idx="550">
                  <c:v>421.0</c:v>
                </c:pt>
                <c:pt idx="551">
                  <c:v>422.0</c:v>
                </c:pt>
                <c:pt idx="552">
                  <c:v>423.0</c:v>
                </c:pt>
                <c:pt idx="553">
                  <c:v>424.0</c:v>
                </c:pt>
                <c:pt idx="554">
                  <c:v>425.0</c:v>
                </c:pt>
                <c:pt idx="555">
                  <c:v>425.0</c:v>
                </c:pt>
                <c:pt idx="556">
                  <c:v>426.0</c:v>
                </c:pt>
                <c:pt idx="557">
                  <c:v>426.0</c:v>
                </c:pt>
                <c:pt idx="558">
                  <c:v>426.0</c:v>
                </c:pt>
                <c:pt idx="559">
                  <c:v>426.0</c:v>
                </c:pt>
                <c:pt idx="560">
                  <c:v>427.0</c:v>
                </c:pt>
                <c:pt idx="561">
                  <c:v>428.0</c:v>
                </c:pt>
                <c:pt idx="562">
                  <c:v>428.0</c:v>
                </c:pt>
                <c:pt idx="563">
                  <c:v>429.0</c:v>
                </c:pt>
                <c:pt idx="564">
                  <c:v>430.0</c:v>
                </c:pt>
                <c:pt idx="565">
                  <c:v>430.0</c:v>
                </c:pt>
                <c:pt idx="566">
                  <c:v>431.0</c:v>
                </c:pt>
                <c:pt idx="567">
                  <c:v>432.0</c:v>
                </c:pt>
                <c:pt idx="568">
                  <c:v>433.0</c:v>
                </c:pt>
                <c:pt idx="569">
                  <c:v>434.0</c:v>
                </c:pt>
                <c:pt idx="570">
                  <c:v>435.0</c:v>
                </c:pt>
                <c:pt idx="571">
                  <c:v>435.0</c:v>
                </c:pt>
                <c:pt idx="572">
                  <c:v>436.0</c:v>
                </c:pt>
                <c:pt idx="573">
                  <c:v>436.0</c:v>
                </c:pt>
                <c:pt idx="574">
                  <c:v>437.0</c:v>
                </c:pt>
                <c:pt idx="575">
                  <c:v>437.0</c:v>
                </c:pt>
                <c:pt idx="576">
                  <c:v>438.0</c:v>
                </c:pt>
                <c:pt idx="577">
                  <c:v>439.0</c:v>
                </c:pt>
                <c:pt idx="578">
                  <c:v>440.0</c:v>
                </c:pt>
                <c:pt idx="579">
                  <c:v>441.0</c:v>
                </c:pt>
                <c:pt idx="580">
                  <c:v>442.0</c:v>
                </c:pt>
                <c:pt idx="581">
                  <c:v>443.0</c:v>
                </c:pt>
                <c:pt idx="582">
                  <c:v>444.0</c:v>
                </c:pt>
                <c:pt idx="583">
                  <c:v>445.0</c:v>
                </c:pt>
                <c:pt idx="584">
                  <c:v>446.0</c:v>
                </c:pt>
                <c:pt idx="585">
                  <c:v>447.0</c:v>
                </c:pt>
                <c:pt idx="586">
                  <c:v>447.0</c:v>
                </c:pt>
                <c:pt idx="587">
                  <c:v>447.0</c:v>
                </c:pt>
                <c:pt idx="588">
                  <c:v>447.0</c:v>
                </c:pt>
                <c:pt idx="589">
                  <c:v>448.0</c:v>
                </c:pt>
                <c:pt idx="590">
                  <c:v>448.0</c:v>
                </c:pt>
                <c:pt idx="591">
                  <c:v>449.0</c:v>
                </c:pt>
                <c:pt idx="592">
                  <c:v>450.0</c:v>
                </c:pt>
                <c:pt idx="593">
                  <c:v>450.0</c:v>
                </c:pt>
                <c:pt idx="594">
                  <c:v>451.0</c:v>
                </c:pt>
                <c:pt idx="595">
                  <c:v>452.0</c:v>
                </c:pt>
                <c:pt idx="596">
                  <c:v>453.0</c:v>
                </c:pt>
                <c:pt idx="597">
                  <c:v>454.0</c:v>
                </c:pt>
                <c:pt idx="598">
                  <c:v>455.0</c:v>
                </c:pt>
                <c:pt idx="599">
                  <c:v>455.0</c:v>
                </c:pt>
                <c:pt idx="600">
                  <c:v>456.0</c:v>
                </c:pt>
                <c:pt idx="601">
                  <c:v>456.0</c:v>
                </c:pt>
                <c:pt idx="602">
                  <c:v>456.0</c:v>
                </c:pt>
                <c:pt idx="603">
                  <c:v>456.0</c:v>
                </c:pt>
                <c:pt idx="604">
                  <c:v>456.0</c:v>
                </c:pt>
                <c:pt idx="605">
                  <c:v>457.0</c:v>
                </c:pt>
                <c:pt idx="606">
                  <c:v>458.0</c:v>
                </c:pt>
                <c:pt idx="607">
                  <c:v>459.0</c:v>
                </c:pt>
                <c:pt idx="608">
                  <c:v>460.0</c:v>
                </c:pt>
                <c:pt idx="609">
                  <c:v>461.0</c:v>
                </c:pt>
                <c:pt idx="610">
                  <c:v>462.0</c:v>
                </c:pt>
                <c:pt idx="611">
                  <c:v>463.0</c:v>
                </c:pt>
                <c:pt idx="612">
                  <c:v>464.0</c:v>
                </c:pt>
                <c:pt idx="613">
                  <c:v>464.0</c:v>
                </c:pt>
                <c:pt idx="614">
                  <c:v>465.0</c:v>
                </c:pt>
                <c:pt idx="615">
                  <c:v>466.0</c:v>
                </c:pt>
                <c:pt idx="616">
                  <c:v>467.0</c:v>
                </c:pt>
                <c:pt idx="617">
                  <c:v>468.0</c:v>
                </c:pt>
                <c:pt idx="618">
                  <c:v>469.0</c:v>
                </c:pt>
                <c:pt idx="619">
                  <c:v>470.0</c:v>
                </c:pt>
                <c:pt idx="620">
                  <c:v>471.0</c:v>
                </c:pt>
                <c:pt idx="621">
                  <c:v>472.0</c:v>
                </c:pt>
                <c:pt idx="622">
                  <c:v>473.0</c:v>
                </c:pt>
                <c:pt idx="623">
                  <c:v>474.0</c:v>
                </c:pt>
                <c:pt idx="624">
                  <c:v>475.0</c:v>
                </c:pt>
                <c:pt idx="625">
                  <c:v>476.0</c:v>
                </c:pt>
                <c:pt idx="626">
                  <c:v>477.0</c:v>
                </c:pt>
                <c:pt idx="627">
                  <c:v>478.0</c:v>
                </c:pt>
                <c:pt idx="628">
                  <c:v>479.0</c:v>
                </c:pt>
                <c:pt idx="629">
                  <c:v>480.0</c:v>
                </c:pt>
                <c:pt idx="630">
                  <c:v>481.0</c:v>
                </c:pt>
                <c:pt idx="631">
                  <c:v>482.0</c:v>
                </c:pt>
                <c:pt idx="632">
                  <c:v>483.0</c:v>
                </c:pt>
                <c:pt idx="633">
                  <c:v>484.0</c:v>
                </c:pt>
                <c:pt idx="634">
                  <c:v>485.0</c:v>
                </c:pt>
                <c:pt idx="635">
                  <c:v>486.0</c:v>
                </c:pt>
                <c:pt idx="636">
                  <c:v>486.0</c:v>
                </c:pt>
                <c:pt idx="637">
                  <c:v>487.0</c:v>
                </c:pt>
                <c:pt idx="638">
                  <c:v>487.0</c:v>
                </c:pt>
                <c:pt idx="639">
                  <c:v>488.0</c:v>
                </c:pt>
                <c:pt idx="640">
                  <c:v>489.0</c:v>
                </c:pt>
                <c:pt idx="641">
                  <c:v>490.0</c:v>
                </c:pt>
                <c:pt idx="642">
                  <c:v>491.0</c:v>
                </c:pt>
                <c:pt idx="643">
                  <c:v>492.0</c:v>
                </c:pt>
                <c:pt idx="644">
                  <c:v>492.0</c:v>
                </c:pt>
                <c:pt idx="645">
                  <c:v>492.0</c:v>
                </c:pt>
                <c:pt idx="646">
                  <c:v>493.0</c:v>
                </c:pt>
                <c:pt idx="647">
                  <c:v>494.0</c:v>
                </c:pt>
                <c:pt idx="648">
                  <c:v>495.0</c:v>
                </c:pt>
                <c:pt idx="649">
                  <c:v>496.0</c:v>
                </c:pt>
                <c:pt idx="650">
                  <c:v>497.0</c:v>
                </c:pt>
                <c:pt idx="651">
                  <c:v>498.0</c:v>
                </c:pt>
                <c:pt idx="652">
                  <c:v>499.0</c:v>
                </c:pt>
                <c:pt idx="653">
                  <c:v>500.0</c:v>
                </c:pt>
                <c:pt idx="654">
                  <c:v>501.0</c:v>
                </c:pt>
                <c:pt idx="655">
                  <c:v>502.0</c:v>
                </c:pt>
                <c:pt idx="656">
                  <c:v>503.0</c:v>
                </c:pt>
                <c:pt idx="657">
                  <c:v>504.0</c:v>
                </c:pt>
                <c:pt idx="658">
                  <c:v>505.0</c:v>
                </c:pt>
                <c:pt idx="659">
                  <c:v>506.0</c:v>
                </c:pt>
                <c:pt idx="660">
                  <c:v>507.0</c:v>
                </c:pt>
                <c:pt idx="661">
                  <c:v>508.0</c:v>
                </c:pt>
                <c:pt idx="662">
                  <c:v>509.0</c:v>
                </c:pt>
                <c:pt idx="663">
                  <c:v>510.0</c:v>
                </c:pt>
                <c:pt idx="664">
                  <c:v>511.0</c:v>
                </c:pt>
                <c:pt idx="665">
                  <c:v>511.0</c:v>
                </c:pt>
                <c:pt idx="666">
                  <c:v>511.0</c:v>
                </c:pt>
                <c:pt idx="667">
                  <c:v>512.0</c:v>
                </c:pt>
                <c:pt idx="668">
                  <c:v>513.0</c:v>
                </c:pt>
                <c:pt idx="669">
                  <c:v>513.0</c:v>
                </c:pt>
                <c:pt idx="670">
                  <c:v>513.0</c:v>
                </c:pt>
                <c:pt idx="671">
                  <c:v>514.0</c:v>
                </c:pt>
                <c:pt idx="672">
                  <c:v>515.0</c:v>
                </c:pt>
                <c:pt idx="673">
                  <c:v>515.0</c:v>
                </c:pt>
                <c:pt idx="674">
                  <c:v>515.0</c:v>
                </c:pt>
                <c:pt idx="675">
                  <c:v>516.0</c:v>
                </c:pt>
                <c:pt idx="676">
                  <c:v>516.0</c:v>
                </c:pt>
                <c:pt idx="677">
                  <c:v>516.0</c:v>
                </c:pt>
                <c:pt idx="678">
                  <c:v>516.0</c:v>
                </c:pt>
                <c:pt idx="679">
                  <c:v>517.0</c:v>
                </c:pt>
                <c:pt idx="680">
                  <c:v>518.0</c:v>
                </c:pt>
                <c:pt idx="681">
                  <c:v>519.0</c:v>
                </c:pt>
                <c:pt idx="682">
                  <c:v>520.0</c:v>
                </c:pt>
                <c:pt idx="683">
                  <c:v>520.0</c:v>
                </c:pt>
                <c:pt idx="684">
                  <c:v>520.0</c:v>
                </c:pt>
                <c:pt idx="685">
                  <c:v>521.0</c:v>
                </c:pt>
                <c:pt idx="686">
                  <c:v>522.0</c:v>
                </c:pt>
                <c:pt idx="687">
                  <c:v>522.0</c:v>
                </c:pt>
                <c:pt idx="688">
                  <c:v>523.0</c:v>
                </c:pt>
                <c:pt idx="689">
                  <c:v>524.0</c:v>
                </c:pt>
                <c:pt idx="690">
                  <c:v>524.0</c:v>
                </c:pt>
                <c:pt idx="691">
                  <c:v>525.0</c:v>
                </c:pt>
                <c:pt idx="692">
                  <c:v>526.0</c:v>
                </c:pt>
                <c:pt idx="693">
                  <c:v>527.0</c:v>
                </c:pt>
                <c:pt idx="694">
                  <c:v>528.0</c:v>
                </c:pt>
                <c:pt idx="695">
                  <c:v>529.0</c:v>
                </c:pt>
                <c:pt idx="696">
                  <c:v>530.0</c:v>
                </c:pt>
                <c:pt idx="697">
                  <c:v>531.0</c:v>
                </c:pt>
                <c:pt idx="698">
                  <c:v>532.0</c:v>
                </c:pt>
                <c:pt idx="699">
                  <c:v>533.0</c:v>
                </c:pt>
                <c:pt idx="700">
                  <c:v>533.0</c:v>
                </c:pt>
                <c:pt idx="701">
                  <c:v>534.0</c:v>
                </c:pt>
                <c:pt idx="702">
                  <c:v>535.0</c:v>
                </c:pt>
                <c:pt idx="703">
                  <c:v>536.0</c:v>
                </c:pt>
                <c:pt idx="704">
                  <c:v>537.0</c:v>
                </c:pt>
                <c:pt idx="705">
                  <c:v>538.0</c:v>
                </c:pt>
                <c:pt idx="706">
                  <c:v>539.0</c:v>
                </c:pt>
                <c:pt idx="707">
                  <c:v>540.0</c:v>
                </c:pt>
                <c:pt idx="708">
                  <c:v>541.0</c:v>
                </c:pt>
                <c:pt idx="709">
                  <c:v>542.0</c:v>
                </c:pt>
                <c:pt idx="710">
                  <c:v>543.0</c:v>
                </c:pt>
                <c:pt idx="711">
                  <c:v>544.0</c:v>
                </c:pt>
                <c:pt idx="712">
                  <c:v>545.0</c:v>
                </c:pt>
                <c:pt idx="713">
                  <c:v>546.0</c:v>
                </c:pt>
                <c:pt idx="714">
                  <c:v>546.0</c:v>
                </c:pt>
                <c:pt idx="715">
                  <c:v>546.0</c:v>
                </c:pt>
                <c:pt idx="716">
                  <c:v>547.0</c:v>
                </c:pt>
                <c:pt idx="717">
                  <c:v>548.0</c:v>
                </c:pt>
                <c:pt idx="718">
                  <c:v>548.0</c:v>
                </c:pt>
                <c:pt idx="719">
                  <c:v>549.0</c:v>
                </c:pt>
                <c:pt idx="720">
                  <c:v>550.0</c:v>
                </c:pt>
                <c:pt idx="721">
                  <c:v>551.0</c:v>
                </c:pt>
                <c:pt idx="722">
                  <c:v>552.0</c:v>
                </c:pt>
                <c:pt idx="723">
                  <c:v>553.0</c:v>
                </c:pt>
                <c:pt idx="724">
                  <c:v>554.0</c:v>
                </c:pt>
                <c:pt idx="725">
                  <c:v>555.0</c:v>
                </c:pt>
                <c:pt idx="726">
                  <c:v>556.0</c:v>
                </c:pt>
                <c:pt idx="727">
                  <c:v>556.0</c:v>
                </c:pt>
                <c:pt idx="728">
                  <c:v>556.0</c:v>
                </c:pt>
                <c:pt idx="729">
                  <c:v>557.0</c:v>
                </c:pt>
                <c:pt idx="730">
                  <c:v>557.0</c:v>
                </c:pt>
                <c:pt idx="731">
                  <c:v>557.0</c:v>
                </c:pt>
                <c:pt idx="732">
                  <c:v>557.0</c:v>
                </c:pt>
                <c:pt idx="733">
                  <c:v>558.0</c:v>
                </c:pt>
                <c:pt idx="734">
                  <c:v>558.0</c:v>
                </c:pt>
                <c:pt idx="735">
                  <c:v>559.0</c:v>
                </c:pt>
                <c:pt idx="736">
                  <c:v>559.0</c:v>
                </c:pt>
                <c:pt idx="737">
                  <c:v>559.0</c:v>
                </c:pt>
                <c:pt idx="738">
                  <c:v>559.0</c:v>
                </c:pt>
                <c:pt idx="739">
                  <c:v>559.0</c:v>
                </c:pt>
                <c:pt idx="740">
                  <c:v>560.0</c:v>
                </c:pt>
                <c:pt idx="741">
                  <c:v>561.0</c:v>
                </c:pt>
                <c:pt idx="742">
                  <c:v>562.0</c:v>
                </c:pt>
                <c:pt idx="743">
                  <c:v>563.0</c:v>
                </c:pt>
                <c:pt idx="744">
                  <c:v>563.0</c:v>
                </c:pt>
                <c:pt idx="745">
                  <c:v>563.0</c:v>
                </c:pt>
                <c:pt idx="746">
                  <c:v>563.0</c:v>
                </c:pt>
                <c:pt idx="747">
                  <c:v>563.0</c:v>
                </c:pt>
                <c:pt idx="748">
                  <c:v>563.0</c:v>
                </c:pt>
                <c:pt idx="749">
                  <c:v>563.0</c:v>
                </c:pt>
                <c:pt idx="750">
                  <c:v>563.0</c:v>
                </c:pt>
                <c:pt idx="751">
                  <c:v>564.0</c:v>
                </c:pt>
                <c:pt idx="752">
                  <c:v>565.0</c:v>
                </c:pt>
                <c:pt idx="753">
                  <c:v>566.0</c:v>
                </c:pt>
                <c:pt idx="754">
                  <c:v>567.0</c:v>
                </c:pt>
                <c:pt idx="755">
                  <c:v>567.0</c:v>
                </c:pt>
                <c:pt idx="756">
                  <c:v>568.0</c:v>
                </c:pt>
                <c:pt idx="757">
                  <c:v>569.0</c:v>
                </c:pt>
                <c:pt idx="758">
                  <c:v>570.0</c:v>
                </c:pt>
                <c:pt idx="759">
                  <c:v>571.0</c:v>
                </c:pt>
                <c:pt idx="760">
                  <c:v>572.0</c:v>
                </c:pt>
                <c:pt idx="761">
                  <c:v>573.0</c:v>
                </c:pt>
                <c:pt idx="762">
                  <c:v>573.0</c:v>
                </c:pt>
                <c:pt idx="763">
                  <c:v>574.0</c:v>
                </c:pt>
                <c:pt idx="764">
                  <c:v>574.0</c:v>
                </c:pt>
                <c:pt idx="765">
                  <c:v>575.0</c:v>
                </c:pt>
                <c:pt idx="766">
                  <c:v>576.0</c:v>
                </c:pt>
                <c:pt idx="767">
                  <c:v>577.0</c:v>
                </c:pt>
                <c:pt idx="768">
                  <c:v>578.0</c:v>
                </c:pt>
                <c:pt idx="769">
                  <c:v>579.0</c:v>
                </c:pt>
                <c:pt idx="770">
                  <c:v>580.0</c:v>
                </c:pt>
                <c:pt idx="771">
                  <c:v>581.0</c:v>
                </c:pt>
                <c:pt idx="772">
                  <c:v>581.0</c:v>
                </c:pt>
                <c:pt idx="773">
                  <c:v>582.0</c:v>
                </c:pt>
                <c:pt idx="774">
                  <c:v>583.0</c:v>
                </c:pt>
                <c:pt idx="775">
                  <c:v>584.0</c:v>
                </c:pt>
                <c:pt idx="776">
                  <c:v>585.0</c:v>
                </c:pt>
                <c:pt idx="777">
                  <c:v>586.0</c:v>
                </c:pt>
                <c:pt idx="778">
                  <c:v>586.0</c:v>
                </c:pt>
                <c:pt idx="779">
                  <c:v>587.0</c:v>
                </c:pt>
                <c:pt idx="780">
                  <c:v>588.0</c:v>
                </c:pt>
                <c:pt idx="781">
                  <c:v>588.0</c:v>
                </c:pt>
                <c:pt idx="782">
                  <c:v>588.0</c:v>
                </c:pt>
                <c:pt idx="783">
                  <c:v>589.0</c:v>
                </c:pt>
                <c:pt idx="784">
                  <c:v>590.0</c:v>
                </c:pt>
                <c:pt idx="785">
                  <c:v>591.0</c:v>
                </c:pt>
                <c:pt idx="786">
                  <c:v>592.0</c:v>
                </c:pt>
                <c:pt idx="787">
                  <c:v>592.0</c:v>
                </c:pt>
                <c:pt idx="788">
                  <c:v>593.0</c:v>
                </c:pt>
                <c:pt idx="789">
                  <c:v>594.0</c:v>
                </c:pt>
                <c:pt idx="790">
                  <c:v>594.0</c:v>
                </c:pt>
                <c:pt idx="791">
                  <c:v>595.0</c:v>
                </c:pt>
                <c:pt idx="792">
                  <c:v>595.0</c:v>
                </c:pt>
                <c:pt idx="793">
                  <c:v>596.0</c:v>
                </c:pt>
                <c:pt idx="794">
                  <c:v>597.0</c:v>
                </c:pt>
                <c:pt idx="795">
                  <c:v>598.0</c:v>
                </c:pt>
                <c:pt idx="796">
                  <c:v>599.0</c:v>
                </c:pt>
                <c:pt idx="797">
                  <c:v>599.0</c:v>
                </c:pt>
                <c:pt idx="798">
                  <c:v>600.0</c:v>
                </c:pt>
                <c:pt idx="799">
                  <c:v>600.0</c:v>
                </c:pt>
                <c:pt idx="800">
                  <c:v>601.0</c:v>
                </c:pt>
                <c:pt idx="801">
                  <c:v>602.0</c:v>
                </c:pt>
                <c:pt idx="802">
                  <c:v>603.0</c:v>
                </c:pt>
                <c:pt idx="803">
                  <c:v>603.0</c:v>
                </c:pt>
                <c:pt idx="804">
                  <c:v>603.0</c:v>
                </c:pt>
                <c:pt idx="805">
                  <c:v>603.0</c:v>
                </c:pt>
                <c:pt idx="806">
                  <c:v>604.0</c:v>
                </c:pt>
                <c:pt idx="807">
                  <c:v>604.0</c:v>
                </c:pt>
                <c:pt idx="808">
                  <c:v>604.0</c:v>
                </c:pt>
                <c:pt idx="809">
                  <c:v>604.0</c:v>
                </c:pt>
                <c:pt idx="810">
                  <c:v>605.0</c:v>
                </c:pt>
                <c:pt idx="811">
                  <c:v>605.0</c:v>
                </c:pt>
                <c:pt idx="812">
                  <c:v>605.0</c:v>
                </c:pt>
                <c:pt idx="813">
                  <c:v>606.0</c:v>
                </c:pt>
                <c:pt idx="814">
                  <c:v>607.0</c:v>
                </c:pt>
                <c:pt idx="815">
                  <c:v>608.0</c:v>
                </c:pt>
                <c:pt idx="816">
                  <c:v>609.0</c:v>
                </c:pt>
                <c:pt idx="817">
                  <c:v>610.0</c:v>
                </c:pt>
                <c:pt idx="818">
                  <c:v>611.0</c:v>
                </c:pt>
                <c:pt idx="819">
                  <c:v>612.0</c:v>
                </c:pt>
                <c:pt idx="820">
                  <c:v>613.0</c:v>
                </c:pt>
                <c:pt idx="821">
                  <c:v>614.0</c:v>
                </c:pt>
                <c:pt idx="822">
                  <c:v>615.0</c:v>
                </c:pt>
                <c:pt idx="823">
                  <c:v>616.0</c:v>
                </c:pt>
                <c:pt idx="824">
                  <c:v>617.0</c:v>
                </c:pt>
                <c:pt idx="825">
                  <c:v>618.0</c:v>
                </c:pt>
                <c:pt idx="826">
                  <c:v>618.0</c:v>
                </c:pt>
                <c:pt idx="827">
                  <c:v>619.0</c:v>
                </c:pt>
                <c:pt idx="828">
                  <c:v>620.0</c:v>
                </c:pt>
                <c:pt idx="829">
                  <c:v>620.0</c:v>
                </c:pt>
                <c:pt idx="830">
                  <c:v>621.0</c:v>
                </c:pt>
                <c:pt idx="831">
                  <c:v>622.0</c:v>
                </c:pt>
                <c:pt idx="832">
                  <c:v>623.0</c:v>
                </c:pt>
                <c:pt idx="833">
                  <c:v>623.0</c:v>
                </c:pt>
                <c:pt idx="834">
                  <c:v>624.0</c:v>
                </c:pt>
                <c:pt idx="835">
                  <c:v>625.0</c:v>
                </c:pt>
                <c:pt idx="836">
                  <c:v>626.0</c:v>
                </c:pt>
                <c:pt idx="837">
                  <c:v>627.0</c:v>
                </c:pt>
                <c:pt idx="838">
                  <c:v>628.0</c:v>
                </c:pt>
                <c:pt idx="839">
                  <c:v>629.0</c:v>
                </c:pt>
                <c:pt idx="840">
                  <c:v>630.0</c:v>
                </c:pt>
                <c:pt idx="841">
                  <c:v>631.0</c:v>
                </c:pt>
                <c:pt idx="842">
                  <c:v>632.0</c:v>
                </c:pt>
                <c:pt idx="843">
                  <c:v>633.0</c:v>
                </c:pt>
                <c:pt idx="844">
                  <c:v>634.0</c:v>
                </c:pt>
                <c:pt idx="845">
                  <c:v>635.0</c:v>
                </c:pt>
                <c:pt idx="846">
                  <c:v>636.0</c:v>
                </c:pt>
                <c:pt idx="847">
                  <c:v>636.0</c:v>
                </c:pt>
                <c:pt idx="848">
                  <c:v>637.0</c:v>
                </c:pt>
                <c:pt idx="849">
                  <c:v>638.0</c:v>
                </c:pt>
                <c:pt idx="850">
                  <c:v>638.0</c:v>
                </c:pt>
                <c:pt idx="851">
                  <c:v>639.0</c:v>
                </c:pt>
                <c:pt idx="852">
                  <c:v>640.0</c:v>
                </c:pt>
                <c:pt idx="853">
                  <c:v>640.0</c:v>
                </c:pt>
                <c:pt idx="854">
                  <c:v>641.0</c:v>
                </c:pt>
                <c:pt idx="855">
                  <c:v>642.0</c:v>
                </c:pt>
                <c:pt idx="856">
                  <c:v>642.0</c:v>
                </c:pt>
                <c:pt idx="857">
                  <c:v>642.0</c:v>
                </c:pt>
                <c:pt idx="858">
                  <c:v>643.0</c:v>
                </c:pt>
                <c:pt idx="859">
                  <c:v>644.0</c:v>
                </c:pt>
                <c:pt idx="860">
                  <c:v>645.0</c:v>
                </c:pt>
                <c:pt idx="861">
                  <c:v>646.0</c:v>
                </c:pt>
                <c:pt idx="862">
                  <c:v>647.0</c:v>
                </c:pt>
                <c:pt idx="863">
                  <c:v>648.0</c:v>
                </c:pt>
                <c:pt idx="864">
                  <c:v>648.0</c:v>
                </c:pt>
                <c:pt idx="865">
                  <c:v>648.0</c:v>
                </c:pt>
                <c:pt idx="866">
                  <c:v>648.0</c:v>
                </c:pt>
                <c:pt idx="867">
                  <c:v>649.0</c:v>
                </c:pt>
                <c:pt idx="868">
                  <c:v>650.0</c:v>
                </c:pt>
                <c:pt idx="869">
                  <c:v>650.0</c:v>
                </c:pt>
                <c:pt idx="870">
                  <c:v>651.0</c:v>
                </c:pt>
                <c:pt idx="871">
                  <c:v>652.0</c:v>
                </c:pt>
                <c:pt idx="872">
                  <c:v>653.0</c:v>
                </c:pt>
                <c:pt idx="873">
                  <c:v>654.0</c:v>
                </c:pt>
                <c:pt idx="874">
                  <c:v>655.0</c:v>
                </c:pt>
                <c:pt idx="875">
                  <c:v>656.0</c:v>
                </c:pt>
                <c:pt idx="876">
                  <c:v>657.0</c:v>
                </c:pt>
                <c:pt idx="877">
                  <c:v>657.0</c:v>
                </c:pt>
                <c:pt idx="878">
                  <c:v>658.0</c:v>
                </c:pt>
                <c:pt idx="879">
                  <c:v>659.0</c:v>
                </c:pt>
                <c:pt idx="880">
                  <c:v>659.0</c:v>
                </c:pt>
                <c:pt idx="881">
                  <c:v>660.0</c:v>
                </c:pt>
                <c:pt idx="882">
                  <c:v>661.0</c:v>
                </c:pt>
                <c:pt idx="883">
                  <c:v>662.0</c:v>
                </c:pt>
                <c:pt idx="884">
                  <c:v>663.0</c:v>
                </c:pt>
                <c:pt idx="885">
                  <c:v>664.0</c:v>
                </c:pt>
                <c:pt idx="886">
                  <c:v>665.0</c:v>
                </c:pt>
                <c:pt idx="887">
                  <c:v>666.0</c:v>
                </c:pt>
                <c:pt idx="888">
                  <c:v>667.0</c:v>
                </c:pt>
                <c:pt idx="889">
                  <c:v>668.0</c:v>
                </c:pt>
                <c:pt idx="890">
                  <c:v>669.0</c:v>
                </c:pt>
                <c:pt idx="891">
                  <c:v>670.0</c:v>
                </c:pt>
                <c:pt idx="892">
                  <c:v>670.0</c:v>
                </c:pt>
                <c:pt idx="893">
                  <c:v>670.0</c:v>
                </c:pt>
                <c:pt idx="894">
                  <c:v>671.0</c:v>
                </c:pt>
                <c:pt idx="895">
                  <c:v>672.0</c:v>
                </c:pt>
                <c:pt idx="896">
                  <c:v>672.0</c:v>
                </c:pt>
                <c:pt idx="897">
                  <c:v>673.0</c:v>
                </c:pt>
                <c:pt idx="898">
                  <c:v>674.0</c:v>
                </c:pt>
                <c:pt idx="899">
                  <c:v>675.0</c:v>
                </c:pt>
                <c:pt idx="900">
                  <c:v>676.0</c:v>
                </c:pt>
                <c:pt idx="901">
                  <c:v>676.0</c:v>
                </c:pt>
                <c:pt idx="902">
                  <c:v>677.0</c:v>
                </c:pt>
                <c:pt idx="903">
                  <c:v>678.0</c:v>
                </c:pt>
                <c:pt idx="904">
                  <c:v>679.0</c:v>
                </c:pt>
                <c:pt idx="905">
                  <c:v>680.0</c:v>
                </c:pt>
                <c:pt idx="906">
                  <c:v>681.0</c:v>
                </c:pt>
                <c:pt idx="907">
                  <c:v>682.0</c:v>
                </c:pt>
                <c:pt idx="908">
                  <c:v>683.0</c:v>
                </c:pt>
                <c:pt idx="909">
                  <c:v>684.0</c:v>
                </c:pt>
                <c:pt idx="910">
                  <c:v>684.0</c:v>
                </c:pt>
                <c:pt idx="911">
                  <c:v>685.0</c:v>
                </c:pt>
                <c:pt idx="912">
                  <c:v>686.0</c:v>
                </c:pt>
                <c:pt idx="913">
                  <c:v>687.0</c:v>
                </c:pt>
                <c:pt idx="914">
                  <c:v>688.0</c:v>
                </c:pt>
                <c:pt idx="915">
                  <c:v>689.0</c:v>
                </c:pt>
                <c:pt idx="916">
                  <c:v>690.0</c:v>
                </c:pt>
                <c:pt idx="917">
                  <c:v>691.0</c:v>
                </c:pt>
                <c:pt idx="918">
                  <c:v>692.0</c:v>
                </c:pt>
                <c:pt idx="919">
                  <c:v>692.0</c:v>
                </c:pt>
                <c:pt idx="920">
                  <c:v>692.0</c:v>
                </c:pt>
                <c:pt idx="921">
                  <c:v>693.0</c:v>
                </c:pt>
                <c:pt idx="922">
                  <c:v>694.0</c:v>
                </c:pt>
                <c:pt idx="923">
                  <c:v>695.0</c:v>
                </c:pt>
                <c:pt idx="924">
                  <c:v>695.0</c:v>
                </c:pt>
                <c:pt idx="925">
                  <c:v>696.0</c:v>
                </c:pt>
                <c:pt idx="926">
                  <c:v>697.0</c:v>
                </c:pt>
                <c:pt idx="927">
                  <c:v>697.0</c:v>
                </c:pt>
                <c:pt idx="928">
                  <c:v>697.0</c:v>
                </c:pt>
                <c:pt idx="929">
                  <c:v>697.0</c:v>
                </c:pt>
                <c:pt idx="930">
                  <c:v>698.0</c:v>
                </c:pt>
                <c:pt idx="931">
                  <c:v>699.0</c:v>
                </c:pt>
                <c:pt idx="932">
                  <c:v>700.0</c:v>
                </c:pt>
                <c:pt idx="933">
                  <c:v>701.0</c:v>
                </c:pt>
                <c:pt idx="934">
                  <c:v>701.0</c:v>
                </c:pt>
                <c:pt idx="935">
                  <c:v>702.0</c:v>
                </c:pt>
                <c:pt idx="936">
                  <c:v>703.0</c:v>
                </c:pt>
                <c:pt idx="937">
                  <c:v>704.0</c:v>
                </c:pt>
                <c:pt idx="938">
                  <c:v>705.0</c:v>
                </c:pt>
                <c:pt idx="939">
                  <c:v>706.0</c:v>
                </c:pt>
                <c:pt idx="940">
                  <c:v>707.0</c:v>
                </c:pt>
                <c:pt idx="941">
                  <c:v>707.0</c:v>
                </c:pt>
                <c:pt idx="942">
                  <c:v>707.0</c:v>
                </c:pt>
                <c:pt idx="943">
                  <c:v>708.0</c:v>
                </c:pt>
                <c:pt idx="944">
                  <c:v>709.0</c:v>
                </c:pt>
                <c:pt idx="945">
                  <c:v>710.0</c:v>
                </c:pt>
                <c:pt idx="946">
                  <c:v>710.0</c:v>
                </c:pt>
                <c:pt idx="947">
                  <c:v>711.0</c:v>
                </c:pt>
                <c:pt idx="948">
                  <c:v>712.0</c:v>
                </c:pt>
                <c:pt idx="949">
                  <c:v>713.0</c:v>
                </c:pt>
                <c:pt idx="950">
                  <c:v>714.0</c:v>
                </c:pt>
                <c:pt idx="951">
                  <c:v>715.0</c:v>
                </c:pt>
                <c:pt idx="952">
                  <c:v>716.0</c:v>
                </c:pt>
                <c:pt idx="953">
                  <c:v>717.0</c:v>
                </c:pt>
                <c:pt idx="954">
                  <c:v>718.0</c:v>
                </c:pt>
                <c:pt idx="955">
                  <c:v>719.0</c:v>
                </c:pt>
                <c:pt idx="956">
                  <c:v>720.0</c:v>
                </c:pt>
                <c:pt idx="957">
                  <c:v>721.0</c:v>
                </c:pt>
                <c:pt idx="958">
                  <c:v>722.0</c:v>
                </c:pt>
                <c:pt idx="959">
                  <c:v>723.0</c:v>
                </c:pt>
                <c:pt idx="960">
                  <c:v>724.0</c:v>
                </c:pt>
                <c:pt idx="961">
                  <c:v>725.0</c:v>
                </c:pt>
                <c:pt idx="962">
                  <c:v>726.0</c:v>
                </c:pt>
                <c:pt idx="963">
                  <c:v>727.0</c:v>
                </c:pt>
                <c:pt idx="964">
                  <c:v>727.0</c:v>
                </c:pt>
                <c:pt idx="965">
                  <c:v>728.0</c:v>
                </c:pt>
                <c:pt idx="966">
                  <c:v>728.0</c:v>
                </c:pt>
                <c:pt idx="967">
                  <c:v>728.0</c:v>
                </c:pt>
                <c:pt idx="968">
                  <c:v>728.0</c:v>
                </c:pt>
                <c:pt idx="969">
                  <c:v>729.0</c:v>
                </c:pt>
                <c:pt idx="970">
                  <c:v>730.0</c:v>
                </c:pt>
                <c:pt idx="971">
                  <c:v>730.0</c:v>
                </c:pt>
                <c:pt idx="972">
                  <c:v>731.0</c:v>
                </c:pt>
                <c:pt idx="973">
                  <c:v>732.0</c:v>
                </c:pt>
                <c:pt idx="974">
                  <c:v>733.0</c:v>
                </c:pt>
                <c:pt idx="975">
                  <c:v>734.0</c:v>
                </c:pt>
                <c:pt idx="976">
                  <c:v>734.0</c:v>
                </c:pt>
                <c:pt idx="977">
                  <c:v>734.0</c:v>
                </c:pt>
                <c:pt idx="978">
                  <c:v>734.0</c:v>
                </c:pt>
                <c:pt idx="979">
                  <c:v>735.0</c:v>
                </c:pt>
                <c:pt idx="980">
                  <c:v>736.0</c:v>
                </c:pt>
                <c:pt idx="981">
                  <c:v>736.0</c:v>
                </c:pt>
                <c:pt idx="982">
                  <c:v>737.0</c:v>
                </c:pt>
                <c:pt idx="983">
                  <c:v>737.0</c:v>
                </c:pt>
                <c:pt idx="984">
                  <c:v>737.0</c:v>
                </c:pt>
                <c:pt idx="985">
                  <c:v>738.0</c:v>
                </c:pt>
                <c:pt idx="986">
                  <c:v>739.0</c:v>
                </c:pt>
                <c:pt idx="987">
                  <c:v>739.0</c:v>
                </c:pt>
                <c:pt idx="988">
                  <c:v>740.0</c:v>
                </c:pt>
                <c:pt idx="989">
                  <c:v>741.0</c:v>
                </c:pt>
                <c:pt idx="990">
                  <c:v>742.0</c:v>
                </c:pt>
                <c:pt idx="991">
                  <c:v>742.0</c:v>
                </c:pt>
                <c:pt idx="992">
                  <c:v>742.0</c:v>
                </c:pt>
                <c:pt idx="993">
                  <c:v>742.0</c:v>
                </c:pt>
                <c:pt idx="994">
                  <c:v>742.0</c:v>
                </c:pt>
                <c:pt idx="995">
                  <c:v>743.0</c:v>
                </c:pt>
                <c:pt idx="996">
                  <c:v>744.0</c:v>
                </c:pt>
                <c:pt idx="997">
                  <c:v>745.0</c:v>
                </c:pt>
                <c:pt idx="998">
                  <c:v>746.0</c:v>
                </c:pt>
                <c:pt idx="999">
                  <c:v>747.0</c:v>
                </c:pt>
                <c:pt idx="1000">
                  <c:v>748.0</c:v>
                </c:pt>
                <c:pt idx="1001">
                  <c:v>749.0</c:v>
                </c:pt>
                <c:pt idx="1002">
                  <c:v>750.0</c:v>
                </c:pt>
                <c:pt idx="1003">
                  <c:v>751.0</c:v>
                </c:pt>
                <c:pt idx="1004">
                  <c:v>751.0</c:v>
                </c:pt>
                <c:pt idx="1005">
                  <c:v>752.0</c:v>
                </c:pt>
                <c:pt idx="1006">
                  <c:v>753.0</c:v>
                </c:pt>
                <c:pt idx="1007">
                  <c:v>754.0</c:v>
                </c:pt>
                <c:pt idx="1008">
                  <c:v>755.0</c:v>
                </c:pt>
                <c:pt idx="1009">
                  <c:v>756.0</c:v>
                </c:pt>
                <c:pt idx="1010">
                  <c:v>757.0</c:v>
                </c:pt>
                <c:pt idx="1011">
                  <c:v>758.0</c:v>
                </c:pt>
                <c:pt idx="1012">
                  <c:v>759.0</c:v>
                </c:pt>
                <c:pt idx="1013">
                  <c:v>760.0</c:v>
                </c:pt>
                <c:pt idx="1014">
                  <c:v>761.0</c:v>
                </c:pt>
                <c:pt idx="1015">
                  <c:v>762.0</c:v>
                </c:pt>
                <c:pt idx="1016">
                  <c:v>763.0</c:v>
                </c:pt>
                <c:pt idx="1017">
                  <c:v>764.0</c:v>
                </c:pt>
                <c:pt idx="1018">
                  <c:v>765.0</c:v>
                </c:pt>
                <c:pt idx="1019">
                  <c:v>765.0</c:v>
                </c:pt>
                <c:pt idx="1020">
                  <c:v>765.0</c:v>
                </c:pt>
                <c:pt idx="1021">
                  <c:v>766.0</c:v>
                </c:pt>
                <c:pt idx="1022">
                  <c:v>766.0</c:v>
                </c:pt>
                <c:pt idx="1023">
                  <c:v>767.0</c:v>
                </c:pt>
                <c:pt idx="1024">
                  <c:v>768.0</c:v>
                </c:pt>
                <c:pt idx="1025">
                  <c:v>768.0</c:v>
                </c:pt>
                <c:pt idx="1026">
                  <c:v>769.0</c:v>
                </c:pt>
                <c:pt idx="1027">
                  <c:v>770.0</c:v>
                </c:pt>
                <c:pt idx="1028">
                  <c:v>771.0</c:v>
                </c:pt>
                <c:pt idx="1029">
                  <c:v>772.0</c:v>
                </c:pt>
                <c:pt idx="1030">
                  <c:v>773.0</c:v>
                </c:pt>
                <c:pt idx="1031">
                  <c:v>774.0</c:v>
                </c:pt>
                <c:pt idx="1032">
                  <c:v>775.0</c:v>
                </c:pt>
                <c:pt idx="1033">
                  <c:v>776.0</c:v>
                </c:pt>
                <c:pt idx="1034">
                  <c:v>777.0</c:v>
                </c:pt>
                <c:pt idx="1035">
                  <c:v>778.0</c:v>
                </c:pt>
                <c:pt idx="1036">
                  <c:v>779.0</c:v>
                </c:pt>
                <c:pt idx="1037">
                  <c:v>779.0</c:v>
                </c:pt>
                <c:pt idx="1038">
                  <c:v>780.0</c:v>
                </c:pt>
                <c:pt idx="1039">
                  <c:v>781.0</c:v>
                </c:pt>
                <c:pt idx="1040">
                  <c:v>782.0</c:v>
                </c:pt>
                <c:pt idx="1041">
                  <c:v>783.0</c:v>
                </c:pt>
                <c:pt idx="1042">
                  <c:v>784.0</c:v>
                </c:pt>
                <c:pt idx="1043">
                  <c:v>785.0</c:v>
                </c:pt>
                <c:pt idx="1044">
                  <c:v>786.0</c:v>
                </c:pt>
                <c:pt idx="1045">
                  <c:v>787.0</c:v>
                </c:pt>
                <c:pt idx="1046">
                  <c:v>788.0</c:v>
                </c:pt>
                <c:pt idx="1047">
                  <c:v>788.0</c:v>
                </c:pt>
                <c:pt idx="1048">
                  <c:v>789.0</c:v>
                </c:pt>
                <c:pt idx="1049">
                  <c:v>790.0</c:v>
                </c:pt>
                <c:pt idx="1050">
                  <c:v>791.0</c:v>
                </c:pt>
                <c:pt idx="1051">
                  <c:v>792.0</c:v>
                </c:pt>
                <c:pt idx="1052">
                  <c:v>793.0</c:v>
                </c:pt>
                <c:pt idx="1053">
                  <c:v>794.0</c:v>
                </c:pt>
                <c:pt idx="1054">
                  <c:v>795.0</c:v>
                </c:pt>
                <c:pt idx="1055">
                  <c:v>796.0</c:v>
                </c:pt>
                <c:pt idx="1056">
                  <c:v>797.0</c:v>
                </c:pt>
                <c:pt idx="1057">
                  <c:v>798.0</c:v>
                </c:pt>
                <c:pt idx="1058">
                  <c:v>799.0</c:v>
                </c:pt>
                <c:pt idx="1059">
                  <c:v>799.0</c:v>
                </c:pt>
                <c:pt idx="1060">
                  <c:v>800.0</c:v>
                </c:pt>
                <c:pt idx="1061">
                  <c:v>801.0</c:v>
                </c:pt>
                <c:pt idx="1062">
                  <c:v>802.0</c:v>
                </c:pt>
                <c:pt idx="1063">
                  <c:v>803.0</c:v>
                </c:pt>
                <c:pt idx="1064">
                  <c:v>804.0</c:v>
                </c:pt>
                <c:pt idx="1065">
                  <c:v>805.0</c:v>
                </c:pt>
                <c:pt idx="1066">
                  <c:v>806.0</c:v>
                </c:pt>
                <c:pt idx="1067">
                  <c:v>807.0</c:v>
                </c:pt>
                <c:pt idx="1068">
                  <c:v>808.0</c:v>
                </c:pt>
                <c:pt idx="1069">
                  <c:v>809.0</c:v>
                </c:pt>
                <c:pt idx="1070">
                  <c:v>810.0</c:v>
                </c:pt>
                <c:pt idx="1071">
                  <c:v>811.0</c:v>
                </c:pt>
                <c:pt idx="1072">
                  <c:v>812.0</c:v>
                </c:pt>
                <c:pt idx="1073">
                  <c:v>813.0</c:v>
                </c:pt>
                <c:pt idx="1074">
                  <c:v>814.0</c:v>
                </c:pt>
                <c:pt idx="1075">
                  <c:v>815.0</c:v>
                </c:pt>
                <c:pt idx="1076">
                  <c:v>816.0</c:v>
                </c:pt>
                <c:pt idx="1077">
                  <c:v>817.0</c:v>
                </c:pt>
                <c:pt idx="1078">
                  <c:v>818.0</c:v>
                </c:pt>
                <c:pt idx="1079">
                  <c:v>818.0</c:v>
                </c:pt>
                <c:pt idx="1080">
                  <c:v>819.0</c:v>
                </c:pt>
                <c:pt idx="1081">
                  <c:v>820.0</c:v>
                </c:pt>
                <c:pt idx="1082">
                  <c:v>820.0</c:v>
                </c:pt>
                <c:pt idx="1083">
                  <c:v>821.0</c:v>
                </c:pt>
                <c:pt idx="1084">
                  <c:v>822.0</c:v>
                </c:pt>
                <c:pt idx="1085">
                  <c:v>823.0</c:v>
                </c:pt>
                <c:pt idx="1086">
                  <c:v>824.0</c:v>
                </c:pt>
                <c:pt idx="1087">
                  <c:v>824.0</c:v>
                </c:pt>
                <c:pt idx="1088">
                  <c:v>825.0</c:v>
                </c:pt>
                <c:pt idx="1089">
                  <c:v>825.0</c:v>
                </c:pt>
                <c:pt idx="1090">
                  <c:v>825.0</c:v>
                </c:pt>
                <c:pt idx="1091">
                  <c:v>826.0</c:v>
                </c:pt>
                <c:pt idx="1092">
                  <c:v>827.0</c:v>
                </c:pt>
                <c:pt idx="1093">
                  <c:v>828.0</c:v>
                </c:pt>
                <c:pt idx="1094">
                  <c:v>829.0</c:v>
                </c:pt>
                <c:pt idx="1095">
                  <c:v>830.0</c:v>
                </c:pt>
                <c:pt idx="1096">
                  <c:v>831.0</c:v>
                </c:pt>
                <c:pt idx="1097">
                  <c:v>832.0</c:v>
                </c:pt>
                <c:pt idx="1098">
                  <c:v>833.0</c:v>
                </c:pt>
                <c:pt idx="1099">
                  <c:v>834.0</c:v>
                </c:pt>
                <c:pt idx="1100">
                  <c:v>834.0</c:v>
                </c:pt>
                <c:pt idx="1101">
                  <c:v>835.0</c:v>
                </c:pt>
                <c:pt idx="1102">
                  <c:v>836.0</c:v>
                </c:pt>
                <c:pt idx="1103">
                  <c:v>837.0</c:v>
                </c:pt>
                <c:pt idx="1104">
                  <c:v>838.0</c:v>
                </c:pt>
                <c:pt idx="1105">
                  <c:v>839.0</c:v>
                </c:pt>
                <c:pt idx="1106">
                  <c:v>839.0</c:v>
                </c:pt>
                <c:pt idx="1107">
                  <c:v>839.0</c:v>
                </c:pt>
                <c:pt idx="1108">
                  <c:v>840.0</c:v>
                </c:pt>
                <c:pt idx="1109">
                  <c:v>841.0</c:v>
                </c:pt>
                <c:pt idx="1110">
                  <c:v>841.0</c:v>
                </c:pt>
                <c:pt idx="1111">
                  <c:v>842.0</c:v>
                </c:pt>
                <c:pt idx="1112">
                  <c:v>843.0</c:v>
                </c:pt>
                <c:pt idx="1113">
                  <c:v>844.0</c:v>
                </c:pt>
                <c:pt idx="1114">
                  <c:v>845.0</c:v>
                </c:pt>
                <c:pt idx="1115">
                  <c:v>846.0</c:v>
                </c:pt>
                <c:pt idx="1116">
                  <c:v>847.0</c:v>
                </c:pt>
                <c:pt idx="1117">
                  <c:v>848.0</c:v>
                </c:pt>
                <c:pt idx="1118">
                  <c:v>849.0</c:v>
                </c:pt>
                <c:pt idx="1119">
                  <c:v>850.0</c:v>
                </c:pt>
                <c:pt idx="1120">
                  <c:v>850.0</c:v>
                </c:pt>
                <c:pt idx="1121">
                  <c:v>850.0</c:v>
                </c:pt>
                <c:pt idx="1122">
                  <c:v>851.0</c:v>
                </c:pt>
                <c:pt idx="1123">
                  <c:v>852.0</c:v>
                </c:pt>
                <c:pt idx="1124">
                  <c:v>853.0</c:v>
                </c:pt>
                <c:pt idx="1125">
                  <c:v>853.0</c:v>
                </c:pt>
                <c:pt idx="1126">
                  <c:v>853.0</c:v>
                </c:pt>
                <c:pt idx="1127">
                  <c:v>854.0</c:v>
                </c:pt>
                <c:pt idx="1128">
                  <c:v>855.0</c:v>
                </c:pt>
                <c:pt idx="1129">
                  <c:v>856.0</c:v>
                </c:pt>
                <c:pt idx="1130">
                  <c:v>856.0</c:v>
                </c:pt>
                <c:pt idx="1131">
                  <c:v>857.0</c:v>
                </c:pt>
                <c:pt idx="1132">
                  <c:v>858.0</c:v>
                </c:pt>
                <c:pt idx="1133">
                  <c:v>859.0</c:v>
                </c:pt>
                <c:pt idx="1134">
                  <c:v>860.0</c:v>
                </c:pt>
                <c:pt idx="1135">
                  <c:v>861.0</c:v>
                </c:pt>
                <c:pt idx="1136">
                  <c:v>862.0</c:v>
                </c:pt>
                <c:pt idx="1137">
                  <c:v>863.0</c:v>
                </c:pt>
                <c:pt idx="1138">
                  <c:v>864.0</c:v>
                </c:pt>
                <c:pt idx="1139">
                  <c:v>865.0</c:v>
                </c:pt>
                <c:pt idx="1140">
                  <c:v>866.0</c:v>
                </c:pt>
                <c:pt idx="1141">
                  <c:v>867.0</c:v>
                </c:pt>
                <c:pt idx="1142">
                  <c:v>868.0</c:v>
                </c:pt>
                <c:pt idx="1143">
                  <c:v>869.0</c:v>
                </c:pt>
                <c:pt idx="1144">
                  <c:v>870.0</c:v>
                </c:pt>
                <c:pt idx="1145">
                  <c:v>870.0</c:v>
                </c:pt>
                <c:pt idx="1146">
                  <c:v>871.0</c:v>
                </c:pt>
                <c:pt idx="1147">
                  <c:v>872.0</c:v>
                </c:pt>
                <c:pt idx="1148">
                  <c:v>873.0</c:v>
                </c:pt>
                <c:pt idx="1149">
                  <c:v>874.0</c:v>
                </c:pt>
                <c:pt idx="1150">
                  <c:v>875.0</c:v>
                </c:pt>
                <c:pt idx="1151">
                  <c:v>876.0</c:v>
                </c:pt>
                <c:pt idx="1152">
                  <c:v>877.0</c:v>
                </c:pt>
                <c:pt idx="1153">
                  <c:v>878.0</c:v>
                </c:pt>
                <c:pt idx="1154">
                  <c:v>879.0</c:v>
                </c:pt>
                <c:pt idx="1155">
                  <c:v>880.0</c:v>
                </c:pt>
                <c:pt idx="1156">
                  <c:v>881.0</c:v>
                </c:pt>
                <c:pt idx="1157">
                  <c:v>882.0</c:v>
                </c:pt>
                <c:pt idx="1158">
                  <c:v>883.0</c:v>
                </c:pt>
                <c:pt idx="1159">
                  <c:v>883.0</c:v>
                </c:pt>
                <c:pt idx="1160">
                  <c:v>883.0</c:v>
                </c:pt>
                <c:pt idx="1161">
                  <c:v>884.0</c:v>
                </c:pt>
                <c:pt idx="1162">
                  <c:v>885.0</c:v>
                </c:pt>
                <c:pt idx="1163">
                  <c:v>886.0</c:v>
                </c:pt>
                <c:pt idx="1164">
                  <c:v>886.0</c:v>
                </c:pt>
                <c:pt idx="1165">
                  <c:v>887.0</c:v>
                </c:pt>
                <c:pt idx="1166">
                  <c:v>888.0</c:v>
                </c:pt>
                <c:pt idx="1167">
                  <c:v>889.0</c:v>
                </c:pt>
                <c:pt idx="1168">
                  <c:v>890.0</c:v>
                </c:pt>
                <c:pt idx="1169">
                  <c:v>891.0</c:v>
                </c:pt>
                <c:pt idx="1170">
                  <c:v>892.0</c:v>
                </c:pt>
                <c:pt idx="1171">
                  <c:v>893.0</c:v>
                </c:pt>
                <c:pt idx="1172">
                  <c:v>894.0</c:v>
                </c:pt>
                <c:pt idx="1173">
                  <c:v>895.0</c:v>
                </c:pt>
                <c:pt idx="1174">
                  <c:v>896.0</c:v>
                </c:pt>
                <c:pt idx="1175">
                  <c:v>897.0</c:v>
                </c:pt>
                <c:pt idx="1176">
                  <c:v>898.0</c:v>
                </c:pt>
                <c:pt idx="1177">
                  <c:v>899.0</c:v>
                </c:pt>
                <c:pt idx="1178">
                  <c:v>900.0</c:v>
                </c:pt>
                <c:pt idx="1179">
                  <c:v>900.0</c:v>
                </c:pt>
                <c:pt idx="1180">
                  <c:v>901.0</c:v>
                </c:pt>
                <c:pt idx="1181">
                  <c:v>901.0</c:v>
                </c:pt>
                <c:pt idx="1182">
                  <c:v>901.0</c:v>
                </c:pt>
                <c:pt idx="1183">
                  <c:v>901.0</c:v>
                </c:pt>
                <c:pt idx="1184">
                  <c:v>901.0</c:v>
                </c:pt>
                <c:pt idx="1185">
                  <c:v>901.0</c:v>
                </c:pt>
                <c:pt idx="1186">
                  <c:v>901.0</c:v>
                </c:pt>
                <c:pt idx="1187">
                  <c:v>901.0</c:v>
                </c:pt>
                <c:pt idx="1188">
                  <c:v>902.0</c:v>
                </c:pt>
                <c:pt idx="1189">
                  <c:v>903.0</c:v>
                </c:pt>
                <c:pt idx="1190">
                  <c:v>904.0</c:v>
                </c:pt>
                <c:pt idx="1191">
                  <c:v>905.0</c:v>
                </c:pt>
                <c:pt idx="1192">
                  <c:v>905.0</c:v>
                </c:pt>
                <c:pt idx="1193">
                  <c:v>906.0</c:v>
                </c:pt>
                <c:pt idx="1194">
                  <c:v>907.0</c:v>
                </c:pt>
                <c:pt idx="1195">
                  <c:v>907.0</c:v>
                </c:pt>
                <c:pt idx="1196">
                  <c:v>908.0</c:v>
                </c:pt>
                <c:pt idx="1197">
                  <c:v>908.0</c:v>
                </c:pt>
                <c:pt idx="1198">
                  <c:v>909.0</c:v>
                </c:pt>
                <c:pt idx="1199">
                  <c:v>910.0</c:v>
                </c:pt>
                <c:pt idx="1200">
                  <c:v>911.0</c:v>
                </c:pt>
                <c:pt idx="1201">
                  <c:v>912.0</c:v>
                </c:pt>
                <c:pt idx="1202">
                  <c:v>913.0</c:v>
                </c:pt>
                <c:pt idx="1203">
                  <c:v>914.0</c:v>
                </c:pt>
                <c:pt idx="1204">
                  <c:v>915.0</c:v>
                </c:pt>
                <c:pt idx="1205">
                  <c:v>916.0</c:v>
                </c:pt>
                <c:pt idx="1206">
                  <c:v>917.0</c:v>
                </c:pt>
                <c:pt idx="1207">
                  <c:v>918.0</c:v>
                </c:pt>
                <c:pt idx="1208">
                  <c:v>919.0</c:v>
                </c:pt>
                <c:pt idx="1209">
                  <c:v>920.0</c:v>
                </c:pt>
                <c:pt idx="1210">
                  <c:v>921.0</c:v>
                </c:pt>
                <c:pt idx="1211">
                  <c:v>921.0</c:v>
                </c:pt>
                <c:pt idx="1212">
                  <c:v>922.0</c:v>
                </c:pt>
                <c:pt idx="1213">
                  <c:v>923.0</c:v>
                </c:pt>
                <c:pt idx="1214">
                  <c:v>924.0</c:v>
                </c:pt>
                <c:pt idx="1215">
                  <c:v>925.0</c:v>
                </c:pt>
                <c:pt idx="1216">
                  <c:v>926.0</c:v>
                </c:pt>
                <c:pt idx="1217">
                  <c:v>926.0</c:v>
                </c:pt>
                <c:pt idx="1218">
                  <c:v>927.0</c:v>
                </c:pt>
                <c:pt idx="1219">
                  <c:v>927.0</c:v>
                </c:pt>
                <c:pt idx="1220">
                  <c:v>927.0</c:v>
                </c:pt>
                <c:pt idx="1221">
                  <c:v>928.0</c:v>
                </c:pt>
                <c:pt idx="1222">
                  <c:v>929.0</c:v>
                </c:pt>
                <c:pt idx="1223">
                  <c:v>929.0</c:v>
                </c:pt>
                <c:pt idx="1224">
                  <c:v>929.0</c:v>
                </c:pt>
                <c:pt idx="1225">
                  <c:v>930.0</c:v>
                </c:pt>
                <c:pt idx="1226">
                  <c:v>930.0</c:v>
                </c:pt>
                <c:pt idx="1227">
                  <c:v>931.0</c:v>
                </c:pt>
                <c:pt idx="1228">
                  <c:v>932.0</c:v>
                </c:pt>
                <c:pt idx="1229">
                  <c:v>933.0</c:v>
                </c:pt>
                <c:pt idx="1230">
                  <c:v>934.0</c:v>
                </c:pt>
                <c:pt idx="1231">
                  <c:v>934.0</c:v>
                </c:pt>
                <c:pt idx="1232">
                  <c:v>935.0</c:v>
                </c:pt>
                <c:pt idx="1233">
                  <c:v>936.0</c:v>
                </c:pt>
                <c:pt idx="1234">
                  <c:v>937.0</c:v>
                </c:pt>
                <c:pt idx="1235">
                  <c:v>938.0</c:v>
                </c:pt>
                <c:pt idx="1236">
                  <c:v>939.0</c:v>
                </c:pt>
                <c:pt idx="1237">
                  <c:v>940.0</c:v>
                </c:pt>
                <c:pt idx="1238">
                  <c:v>941.0</c:v>
                </c:pt>
                <c:pt idx="1239">
                  <c:v>941.0</c:v>
                </c:pt>
                <c:pt idx="1240">
                  <c:v>942.0</c:v>
                </c:pt>
                <c:pt idx="1241">
                  <c:v>942.0</c:v>
                </c:pt>
                <c:pt idx="1242">
                  <c:v>943.0</c:v>
                </c:pt>
                <c:pt idx="1243">
                  <c:v>944.0</c:v>
                </c:pt>
                <c:pt idx="1244">
                  <c:v>945.0</c:v>
                </c:pt>
                <c:pt idx="1245">
                  <c:v>945.0</c:v>
                </c:pt>
                <c:pt idx="1246">
                  <c:v>946.0</c:v>
                </c:pt>
                <c:pt idx="1247">
                  <c:v>946.0</c:v>
                </c:pt>
                <c:pt idx="1248">
                  <c:v>947.0</c:v>
                </c:pt>
                <c:pt idx="1249">
                  <c:v>948.0</c:v>
                </c:pt>
                <c:pt idx="1250">
                  <c:v>949.0</c:v>
                </c:pt>
                <c:pt idx="1251">
                  <c:v>950.0</c:v>
                </c:pt>
                <c:pt idx="1252">
                  <c:v>951.0</c:v>
                </c:pt>
                <c:pt idx="1253">
                  <c:v>951.0</c:v>
                </c:pt>
                <c:pt idx="1254">
                  <c:v>952.0</c:v>
                </c:pt>
                <c:pt idx="1255">
                  <c:v>953.0</c:v>
                </c:pt>
                <c:pt idx="1256">
                  <c:v>954.0</c:v>
                </c:pt>
                <c:pt idx="1257">
                  <c:v>955.0</c:v>
                </c:pt>
                <c:pt idx="1258">
                  <c:v>955.0</c:v>
                </c:pt>
                <c:pt idx="1259">
                  <c:v>955.0</c:v>
                </c:pt>
                <c:pt idx="1260">
                  <c:v>955.0</c:v>
                </c:pt>
                <c:pt idx="1261">
                  <c:v>956.0</c:v>
                </c:pt>
                <c:pt idx="1262">
                  <c:v>956.0</c:v>
                </c:pt>
                <c:pt idx="1263">
                  <c:v>956.0</c:v>
                </c:pt>
                <c:pt idx="1264">
                  <c:v>957.0</c:v>
                </c:pt>
                <c:pt idx="1265">
                  <c:v>957.0</c:v>
                </c:pt>
                <c:pt idx="1266">
                  <c:v>958.0</c:v>
                </c:pt>
                <c:pt idx="1267">
                  <c:v>959.0</c:v>
                </c:pt>
                <c:pt idx="1268">
                  <c:v>960.0</c:v>
                </c:pt>
                <c:pt idx="1269">
                  <c:v>961.0</c:v>
                </c:pt>
                <c:pt idx="1270">
                  <c:v>961.0</c:v>
                </c:pt>
                <c:pt idx="1271">
                  <c:v>962.0</c:v>
                </c:pt>
                <c:pt idx="1272">
                  <c:v>963.0</c:v>
                </c:pt>
                <c:pt idx="1273">
                  <c:v>964.0</c:v>
                </c:pt>
                <c:pt idx="1274">
                  <c:v>965.0</c:v>
                </c:pt>
                <c:pt idx="1275">
                  <c:v>966.0</c:v>
                </c:pt>
                <c:pt idx="1276">
                  <c:v>967.0</c:v>
                </c:pt>
                <c:pt idx="1277">
                  <c:v>968.0</c:v>
                </c:pt>
                <c:pt idx="1278">
                  <c:v>968.0</c:v>
                </c:pt>
                <c:pt idx="1279">
                  <c:v>969.0</c:v>
                </c:pt>
                <c:pt idx="1280">
                  <c:v>970.0</c:v>
                </c:pt>
                <c:pt idx="1281">
                  <c:v>971.0</c:v>
                </c:pt>
                <c:pt idx="1282">
                  <c:v>972.0</c:v>
                </c:pt>
                <c:pt idx="1283">
                  <c:v>972.0</c:v>
                </c:pt>
                <c:pt idx="1284">
                  <c:v>973.0</c:v>
                </c:pt>
                <c:pt idx="1285">
                  <c:v>974.0</c:v>
                </c:pt>
                <c:pt idx="1286">
                  <c:v>974.0</c:v>
                </c:pt>
                <c:pt idx="1287">
                  <c:v>975.0</c:v>
                </c:pt>
                <c:pt idx="1288">
                  <c:v>976.0</c:v>
                </c:pt>
                <c:pt idx="1289">
                  <c:v>977.0</c:v>
                </c:pt>
                <c:pt idx="1290">
                  <c:v>978.0</c:v>
                </c:pt>
                <c:pt idx="1291">
                  <c:v>979.0</c:v>
                </c:pt>
                <c:pt idx="1292">
                  <c:v>980.0</c:v>
                </c:pt>
                <c:pt idx="1293">
                  <c:v>981.0</c:v>
                </c:pt>
                <c:pt idx="1294">
                  <c:v>982.0</c:v>
                </c:pt>
                <c:pt idx="1295">
                  <c:v>983.0</c:v>
                </c:pt>
                <c:pt idx="1296">
                  <c:v>984.0</c:v>
                </c:pt>
                <c:pt idx="1297">
                  <c:v>984.0</c:v>
                </c:pt>
                <c:pt idx="1298">
                  <c:v>984.0</c:v>
                </c:pt>
                <c:pt idx="1299">
                  <c:v>985.0</c:v>
                </c:pt>
                <c:pt idx="1300">
                  <c:v>986.0</c:v>
                </c:pt>
                <c:pt idx="1301">
                  <c:v>986.0</c:v>
                </c:pt>
                <c:pt idx="1302">
                  <c:v>987.0</c:v>
                </c:pt>
                <c:pt idx="1303">
                  <c:v>988.0</c:v>
                </c:pt>
                <c:pt idx="1304">
                  <c:v>989.0</c:v>
                </c:pt>
                <c:pt idx="1305">
                  <c:v>990.0</c:v>
                </c:pt>
                <c:pt idx="1306">
                  <c:v>991.0</c:v>
                </c:pt>
                <c:pt idx="1307">
                  <c:v>992.0</c:v>
                </c:pt>
                <c:pt idx="1308">
                  <c:v>993.0</c:v>
                </c:pt>
                <c:pt idx="1309">
                  <c:v>994.0</c:v>
                </c:pt>
                <c:pt idx="1310">
                  <c:v>995.0</c:v>
                </c:pt>
                <c:pt idx="1311">
                  <c:v>995.0</c:v>
                </c:pt>
                <c:pt idx="1312">
                  <c:v>995.0</c:v>
                </c:pt>
                <c:pt idx="1313">
                  <c:v>996.0</c:v>
                </c:pt>
                <c:pt idx="1314">
                  <c:v>997.0</c:v>
                </c:pt>
                <c:pt idx="1315">
                  <c:v>997.0</c:v>
                </c:pt>
                <c:pt idx="1316">
                  <c:v>998.0</c:v>
                </c:pt>
                <c:pt idx="1317">
                  <c:v>999.0</c:v>
                </c:pt>
                <c:pt idx="1318">
                  <c:v>1000.0</c:v>
                </c:pt>
                <c:pt idx="1319">
                  <c:v>1001.0</c:v>
                </c:pt>
                <c:pt idx="1320">
                  <c:v>1002.0</c:v>
                </c:pt>
                <c:pt idx="1321">
                  <c:v>1003.0</c:v>
                </c:pt>
                <c:pt idx="1322">
                  <c:v>1004.0</c:v>
                </c:pt>
                <c:pt idx="1323">
                  <c:v>1005.0</c:v>
                </c:pt>
                <c:pt idx="1324">
                  <c:v>1006.0</c:v>
                </c:pt>
                <c:pt idx="1325">
                  <c:v>1007.0</c:v>
                </c:pt>
                <c:pt idx="1326">
                  <c:v>1008.0</c:v>
                </c:pt>
                <c:pt idx="1327">
                  <c:v>1009.0</c:v>
                </c:pt>
                <c:pt idx="1328">
                  <c:v>1010.0</c:v>
                </c:pt>
                <c:pt idx="1329">
                  <c:v>1011.0</c:v>
                </c:pt>
                <c:pt idx="1330">
                  <c:v>1012.0</c:v>
                </c:pt>
                <c:pt idx="1331">
                  <c:v>1013.0</c:v>
                </c:pt>
                <c:pt idx="1332">
                  <c:v>1014.0</c:v>
                </c:pt>
                <c:pt idx="1333">
                  <c:v>1015.0</c:v>
                </c:pt>
                <c:pt idx="1334">
                  <c:v>1016.0</c:v>
                </c:pt>
                <c:pt idx="1335">
                  <c:v>1017.0</c:v>
                </c:pt>
                <c:pt idx="1336">
                  <c:v>1018.0</c:v>
                </c:pt>
                <c:pt idx="1337">
                  <c:v>1019.0</c:v>
                </c:pt>
                <c:pt idx="1338">
                  <c:v>1020.0</c:v>
                </c:pt>
                <c:pt idx="1339">
                  <c:v>1021.0</c:v>
                </c:pt>
                <c:pt idx="1340">
                  <c:v>1022.0</c:v>
                </c:pt>
                <c:pt idx="1341">
                  <c:v>1023.0</c:v>
                </c:pt>
                <c:pt idx="1342">
                  <c:v>1024.0</c:v>
                </c:pt>
                <c:pt idx="1343">
                  <c:v>1025.0</c:v>
                </c:pt>
                <c:pt idx="1344">
                  <c:v>1026.0</c:v>
                </c:pt>
                <c:pt idx="1345">
                  <c:v>1027.0</c:v>
                </c:pt>
                <c:pt idx="1346">
                  <c:v>1028.0</c:v>
                </c:pt>
                <c:pt idx="1347">
                  <c:v>1029.0</c:v>
                </c:pt>
                <c:pt idx="1348">
                  <c:v>1030.0</c:v>
                </c:pt>
                <c:pt idx="1349">
                  <c:v>1031.0</c:v>
                </c:pt>
                <c:pt idx="1350">
                  <c:v>1032.0</c:v>
                </c:pt>
                <c:pt idx="1351">
                  <c:v>1033.0</c:v>
                </c:pt>
                <c:pt idx="1352">
                  <c:v>1033.0</c:v>
                </c:pt>
                <c:pt idx="1353">
                  <c:v>1034.0</c:v>
                </c:pt>
                <c:pt idx="1354">
                  <c:v>1035.0</c:v>
                </c:pt>
                <c:pt idx="1355">
                  <c:v>1036.0</c:v>
                </c:pt>
                <c:pt idx="1356">
                  <c:v>1037.0</c:v>
                </c:pt>
                <c:pt idx="1357">
                  <c:v>1038.0</c:v>
                </c:pt>
                <c:pt idx="1358">
                  <c:v>1039.0</c:v>
                </c:pt>
                <c:pt idx="1359">
                  <c:v>1040.0</c:v>
                </c:pt>
                <c:pt idx="1360">
                  <c:v>1041.0</c:v>
                </c:pt>
                <c:pt idx="1361">
                  <c:v>1042.0</c:v>
                </c:pt>
                <c:pt idx="1362">
                  <c:v>1043.0</c:v>
                </c:pt>
                <c:pt idx="1363">
                  <c:v>1044.0</c:v>
                </c:pt>
                <c:pt idx="1364">
                  <c:v>1044.0</c:v>
                </c:pt>
                <c:pt idx="1365">
                  <c:v>1045.0</c:v>
                </c:pt>
                <c:pt idx="1366">
                  <c:v>1046.0</c:v>
                </c:pt>
                <c:pt idx="1367">
                  <c:v>1047.0</c:v>
                </c:pt>
                <c:pt idx="1368">
                  <c:v>1048.0</c:v>
                </c:pt>
                <c:pt idx="1369">
                  <c:v>1049.0</c:v>
                </c:pt>
                <c:pt idx="1370">
                  <c:v>1050.0</c:v>
                </c:pt>
                <c:pt idx="1371">
                  <c:v>1051.0</c:v>
                </c:pt>
                <c:pt idx="1372">
                  <c:v>1052.0</c:v>
                </c:pt>
                <c:pt idx="1373">
                  <c:v>1053.0</c:v>
                </c:pt>
                <c:pt idx="1374">
                  <c:v>1054.0</c:v>
                </c:pt>
                <c:pt idx="1375">
                  <c:v>1055.0</c:v>
                </c:pt>
                <c:pt idx="1376">
                  <c:v>1056.0</c:v>
                </c:pt>
                <c:pt idx="1377">
                  <c:v>1057.0</c:v>
                </c:pt>
                <c:pt idx="1378">
                  <c:v>1058.0</c:v>
                </c:pt>
                <c:pt idx="1379">
                  <c:v>1059.0</c:v>
                </c:pt>
                <c:pt idx="1380">
                  <c:v>1060.0</c:v>
                </c:pt>
                <c:pt idx="1381">
                  <c:v>1061.0</c:v>
                </c:pt>
                <c:pt idx="1382">
                  <c:v>1062.0</c:v>
                </c:pt>
                <c:pt idx="1383">
                  <c:v>1062.0</c:v>
                </c:pt>
                <c:pt idx="1384">
                  <c:v>1063.0</c:v>
                </c:pt>
                <c:pt idx="1385">
                  <c:v>1064.0</c:v>
                </c:pt>
                <c:pt idx="1386">
                  <c:v>1065.0</c:v>
                </c:pt>
                <c:pt idx="1387">
                  <c:v>1065.0</c:v>
                </c:pt>
                <c:pt idx="1388">
                  <c:v>1065.0</c:v>
                </c:pt>
                <c:pt idx="1389">
                  <c:v>1065.0</c:v>
                </c:pt>
                <c:pt idx="1390">
                  <c:v>1065.0</c:v>
                </c:pt>
                <c:pt idx="1391">
                  <c:v>1065.0</c:v>
                </c:pt>
                <c:pt idx="1392">
                  <c:v>1066.0</c:v>
                </c:pt>
                <c:pt idx="1393">
                  <c:v>1067.0</c:v>
                </c:pt>
                <c:pt idx="1394">
                  <c:v>1068.0</c:v>
                </c:pt>
                <c:pt idx="1395">
                  <c:v>1069.0</c:v>
                </c:pt>
                <c:pt idx="1396">
                  <c:v>1070.0</c:v>
                </c:pt>
                <c:pt idx="1397">
                  <c:v>1071.0</c:v>
                </c:pt>
                <c:pt idx="1398">
                  <c:v>1072.0</c:v>
                </c:pt>
                <c:pt idx="1399">
                  <c:v>1073.0</c:v>
                </c:pt>
                <c:pt idx="1400">
                  <c:v>1074.0</c:v>
                </c:pt>
                <c:pt idx="1401">
                  <c:v>1075.0</c:v>
                </c:pt>
                <c:pt idx="1402">
                  <c:v>1076.0</c:v>
                </c:pt>
                <c:pt idx="1403">
                  <c:v>1077.0</c:v>
                </c:pt>
                <c:pt idx="1404">
                  <c:v>1078.0</c:v>
                </c:pt>
                <c:pt idx="1405">
                  <c:v>1079.0</c:v>
                </c:pt>
                <c:pt idx="1406">
                  <c:v>1080.0</c:v>
                </c:pt>
                <c:pt idx="1407">
                  <c:v>1081.0</c:v>
                </c:pt>
                <c:pt idx="1408">
                  <c:v>1082.0</c:v>
                </c:pt>
                <c:pt idx="1409">
                  <c:v>1083.0</c:v>
                </c:pt>
                <c:pt idx="1410">
                  <c:v>1084.0</c:v>
                </c:pt>
                <c:pt idx="1411">
                  <c:v>1085.0</c:v>
                </c:pt>
                <c:pt idx="1412">
                  <c:v>1086.0</c:v>
                </c:pt>
                <c:pt idx="1413">
                  <c:v>1087.0</c:v>
                </c:pt>
                <c:pt idx="1414">
                  <c:v>1088.0</c:v>
                </c:pt>
                <c:pt idx="1415">
                  <c:v>1089.0</c:v>
                </c:pt>
                <c:pt idx="1416">
                  <c:v>1090.0</c:v>
                </c:pt>
                <c:pt idx="1417">
                  <c:v>1091.0</c:v>
                </c:pt>
                <c:pt idx="1418">
                  <c:v>1092.0</c:v>
                </c:pt>
                <c:pt idx="1419">
                  <c:v>1093.0</c:v>
                </c:pt>
                <c:pt idx="1420">
                  <c:v>1094.0</c:v>
                </c:pt>
                <c:pt idx="1421">
                  <c:v>1095.0</c:v>
                </c:pt>
                <c:pt idx="1422">
                  <c:v>1096.0</c:v>
                </c:pt>
                <c:pt idx="1423">
                  <c:v>1096.0</c:v>
                </c:pt>
                <c:pt idx="1424">
                  <c:v>1097.0</c:v>
                </c:pt>
                <c:pt idx="1425">
                  <c:v>1098.0</c:v>
                </c:pt>
                <c:pt idx="1426">
                  <c:v>1098.0</c:v>
                </c:pt>
                <c:pt idx="1427">
                  <c:v>1099.0</c:v>
                </c:pt>
                <c:pt idx="1428">
                  <c:v>1100.0</c:v>
                </c:pt>
                <c:pt idx="1429">
                  <c:v>1101.0</c:v>
                </c:pt>
                <c:pt idx="1430">
                  <c:v>1102.0</c:v>
                </c:pt>
                <c:pt idx="1431">
                  <c:v>1103.0</c:v>
                </c:pt>
                <c:pt idx="1432">
                  <c:v>1104.0</c:v>
                </c:pt>
                <c:pt idx="1433">
                  <c:v>1105.0</c:v>
                </c:pt>
                <c:pt idx="1434">
                  <c:v>1106.0</c:v>
                </c:pt>
                <c:pt idx="1435">
                  <c:v>1107.0</c:v>
                </c:pt>
                <c:pt idx="1436">
                  <c:v>1108.0</c:v>
                </c:pt>
                <c:pt idx="1437">
                  <c:v>1109.0</c:v>
                </c:pt>
                <c:pt idx="1438">
                  <c:v>1110.0</c:v>
                </c:pt>
                <c:pt idx="1439">
                  <c:v>1111.0</c:v>
                </c:pt>
                <c:pt idx="1440">
                  <c:v>1112.0</c:v>
                </c:pt>
                <c:pt idx="1441">
                  <c:v>1113.0</c:v>
                </c:pt>
                <c:pt idx="1442">
                  <c:v>1114.0</c:v>
                </c:pt>
                <c:pt idx="1443">
                  <c:v>1114.0</c:v>
                </c:pt>
                <c:pt idx="1444">
                  <c:v>1115.0</c:v>
                </c:pt>
                <c:pt idx="1445">
                  <c:v>1115.0</c:v>
                </c:pt>
                <c:pt idx="1446">
                  <c:v>1116.0</c:v>
                </c:pt>
                <c:pt idx="1447">
                  <c:v>1117.0</c:v>
                </c:pt>
                <c:pt idx="1448">
                  <c:v>1118.0</c:v>
                </c:pt>
                <c:pt idx="1449">
                  <c:v>1119.0</c:v>
                </c:pt>
                <c:pt idx="1450">
                  <c:v>1120.0</c:v>
                </c:pt>
                <c:pt idx="1451">
                  <c:v>1120.0</c:v>
                </c:pt>
                <c:pt idx="1452">
                  <c:v>1121.0</c:v>
                </c:pt>
                <c:pt idx="1453">
                  <c:v>1121.0</c:v>
                </c:pt>
                <c:pt idx="1454">
                  <c:v>1122.0</c:v>
                </c:pt>
                <c:pt idx="1455">
                  <c:v>1123.0</c:v>
                </c:pt>
                <c:pt idx="1456">
                  <c:v>1124.0</c:v>
                </c:pt>
                <c:pt idx="1457">
                  <c:v>1125.0</c:v>
                </c:pt>
                <c:pt idx="1458">
                  <c:v>1126.0</c:v>
                </c:pt>
                <c:pt idx="1459">
                  <c:v>1127.0</c:v>
                </c:pt>
                <c:pt idx="1460">
                  <c:v>1128.0</c:v>
                </c:pt>
                <c:pt idx="1461">
                  <c:v>1128.0</c:v>
                </c:pt>
                <c:pt idx="1462">
                  <c:v>1129.0</c:v>
                </c:pt>
                <c:pt idx="1463">
                  <c:v>1130.0</c:v>
                </c:pt>
                <c:pt idx="1464">
                  <c:v>1131.0</c:v>
                </c:pt>
                <c:pt idx="1465">
                  <c:v>1132.0</c:v>
                </c:pt>
                <c:pt idx="1466">
                  <c:v>1133.0</c:v>
                </c:pt>
                <c:pt idx="1467">
                  <c:v>1134.0</c:v>
                </c:pt>
                <c:pt idx="1468">
                  <c:v>1134.0</c:v>
                </c:pt>
                <c:pt idx="1469">
                  <c:v>1135.0</c:v>
                </c:pt>
                <c:pt idx="1470">
                  <c:v>1136.0</c:v>
                </c:pt>
                <c:pt idx="1471">
                  <c:v>1137.0</c:v>
                </c:pt>
                <c:pt idx="1472">
                  <c:v>1138.0</c:v>
                </c:pt>
                <c:pt idx="1473">
                  <c:v>1139.0</c:v>
                </c:pt>
                <c:pt idx="1474">
                  <c:v>1139.0</c:v>
                </c:pt>
                <c:pt idx="1475">
                  <c:v>1140.0</c:v>
                </c:pt>
                <c:pt idx="1476">
                  <c:v>1141.0</c:v>
                </c:pt>
                <c:pt idx="1477">
                  <c:v>1142.0</c:v>
                </c:pt>
                <c:pt idx="1478">
                  <c:v>1142.0</c:v>
                </c:pt>
                <c:pt idx="1479">
                  <c:v>1143.0</c:v>
                </c:pt>
                <c:pt idx="1480">
                  <c:v>1143.0</c:v>
                </c:pt>
                <c:pt idx="1481">
                  <c:v>1143.0</c:v>
                </c:pt>
                <c:pt idx="1482">
                  <c:v>1143.0</c:v>
                </c:pt>
                <c:pt idx="1483">
                  <c:v>1144.0</c:v>
                </c:pt>
                <c:pt idx="1484">
                  <c:v>1145.0</c:v>
                </c:pt>
                <c:pt idx="1485">
                  <c:v>1146.0</c:v>
                </c:pt>
                <c:pt idx="1486">
                  <c:v>1146.0</c:v>
                </c:pt>
                <c:pt idx="1487">
                  <c:v>1147.0</c:v>
                </c:pt>
                <c:pt idx="1488">
                  <c:v>1148.0</c:v>
                </c:pt>
                <c:pt idx="1489">
                  <c:v>1149.0</c:v>
                </c:pt>
                <c:pt idx="1490">
                  <c:v>1149.0</c:v>
                </c:pt>
                <c:pt idx="1491">
                  <c:v>1149.0</c:v>
                </c:pt>
                <c:pt idx="1492">
                  <c:v>1149.0</c:v>
                </c:pt>
                <c:pt idx="1493">
                  <c:v>1150.0</c:v>
                </c:pt>
                <c:pt idx="1494">
                  <c:v>1151.0</c:v>
                </c:pt>
                <c:pt idx="1495">
                  <c:v>1151.0</c:v>
                </c:pt>
                <c:pt idx="1496">
                  <c:v>1152.0</c:v>
                </c:pt>
                <c:pt idx="1497">
                  <c:v>1153.0</c:v>
                </c:pt>
                <c:pt idx="1498">
                  <c:v>1154.0</c:v>
                </c:pt>
                <c:pt idx="1499">
                  <c:v>1155.0</c:v>
                </c:pt>
                <c:pt idx="1500">
                  <c:v>1156.0</c:v>
                </c:pt>
                <c:pt idx="1501">
                  <c:v>1157.0</c:v>
                </c:pt>
                <c:pt idx="1502">
                  <c:v>1158.0</c:v>
                </c:pt>
                <c:pt idx="1503">
                  <c:v>1159.0</c:v>
                </c:pt>
                <c:pt idx="1504">
                  <c:v>1160.0</c:v>
                </c:pt>
                <c:pt idx="1505">
                  <c:v>1161.0</c:v>
                </c:pt>
                <c:pt idx="1506">
                  <c:v>1162.0</c:v>
                </c:pt>
                <c:pt idx="1507">
                  <c:v>1163.0</c:v>
                </c:pt>
                <c:pt idx="1508">
                  <c:v>1164.0</c:v>
                </c:pt>
                <c:pt idx="1509">
                  <c:v>1165.0</c:v>
                </c:pt>
                <c:pt idx="1510">
                  <c:v>1165.0</c:v>
                </c:pt>
                <c:pt idx="1511">
                  <c:v>1166.0</c:v>
                </c:pt>
                <c:pt idx="1512">
                  <c:v>1167.0</c:v>
                </c:pt>
                <c:pt idx="1513">
                  <c:v>1168.0</c:v>
                </c:pt>
                <c:pt idx="1514">
                  <c:v>1169.0</c:v>
                </c:pt>
                <c:pt idx="1515">
                  <c:v>1170.0</c:v>
                </c:pt>
                <c:pt idx="1516">
                  <c:v>1171.0</c:v>
                </c:pt>
                <c:pt idx="1517">
                  <c:v>1172.0</c:v>
                </c:pt>
                <c:pt idx="1518">
                  <c:v>1172.0</c:v>
                </c:pt>
                <c:pt idx="1519">
                  <c:v>1173.0</c:v>
                </c:pt>
                <c:pt idx="1520">
                  <c:v>1174.0</c:v>
                </c:pt>
                <c:pt idx="1521">
                  <c:v>1174.0</c:v>
                </c:pt>
                <c:pt idx="1522">
                  <c:v>1175.0</c:v>
                </c:pt>
                <c:pt idx="1523">
                  <c:v>1176.0</c:v>
                </c:pt>
                <c:pt idx="1524">
                  <c:v>1177.0</c:v>
                </c:pt>
                <c:pt idx="1525">
                  <c:v>1177.0</c:v>
                </c:pt>
                <c:pt idx="1526">
                  <c:v>1177.0</c:v>
                </c:pt>
                <c:pt idx="1527">
                  <c:v>1178.0</c:v>
                </c:pt>
                <c:pt idx="1528">
                  <c:v>1179.0</c:v>
                </c:pt>
                <c:pt idx="1529">
                  <c:v>1180.0</c:v>
                </c:pt>
                <c:pt idx="1530">
                  <c:v>1180.0</c:v>
                </c:pt>
                <c:pt idx="1531">
                  <c:v>1181.0</c:v>
                </c:pt>
                <c:pt idx="1532">
                  <c:v>1181.0</c:v>
                </c:pt>
                <c:pt idx="1533">
                  <c:v>1182.0</c:v>
                </c:pt>
                <c:pt idx="1534">
                  <c:v>1183.0</c:v>
                </c:pt>
                <c:pt idx="1535">
                  <c:v>1184.0</c:v>
                </c:pt>
                <c:pt idx="1536">
                  <c:v>1184.0</c:v>
                </c:pt>
                <c:pt idx="1537">
                  <c:v>1184.0</c:v>
                </c:pt>
                <c:pt idx="1538">
                  <c:v>1185.0</c:v>
                </c:pt>
                <c:pt idx="1539">
                  <c:v>1186.0</c:v>
                </c:pt>
                <c:pt idx="1540">
                  <c:v>1186.0</c:v>
                </c:pt>
                <c:pt idx="1541">
                  <c:v>1186.0</c:v>
                </c:pt>
                <c:pt idx="1542">
                  <c:v>1186.0</c:v>
                </c:pt>
                <c:pt idx="1543">
                  <c:v>1187.0</c:v>
                </c:pt>
                <c:pt idx="1544">
                  <c:v>1188.0</c:v>
                </c:pt>
                <c:pt idx="1545">
                  <c:v>1189.0</c:v>
                </c:pt>
                <c:pt idx="1546">
                  <c:v>1190.0</c:v>
                </c:pt>
                <c:pt idx="1547">
                  <c:v>1191.0</c:v>
                </c:pt>
                <c:pt idx="1548">
                  <c:v>1192.0</c:v>
                </c:pt>
                <c:pt idx="1549">
                  <c:v>1193.0</c:v>
                </c:pt>
                <c:pt idx="1550">
                  <c:v>1194.0</c:v>
                </c:pt>
                <c:pt idx="1551">
                  <c:v>1194.0</c:v>
                </c:pt>
                <c:pt idx="1552">
                  <c:v>1195.0</c:v>
                </c:pt>
                <c:pt idx="1553">
                  <c:v>1195.0</c:v>
                </c:pt>
                <c:pt idx="1554">
                  <c:v>1196.0</c:v>
                </c:pt>
                <c:pt idx="1555">
                  <c:v>1197.0</c:v>
                </c:pt>
                <c:pt idx="1556">
                  <c:v>1198.0</c:v>
                </c:pt>
                <c:pt idx="1557">
                  <c:v>1199.0</c:v>
                </c:pt>
                <c:pt idx="1558">
                  <c:v>1200.0</c:v>
                </c:pt>
                <c:pt idx="1559">
                  <c:v>1201.0</c:v>
                </c:pt>
                <c:pt idx="1560">
                  <c:v>1202.0</c:v>
                </c:pt>
                <c:pt idx="1561">
                  <c:v>1203.0</c:v>
                </c:pt>
                <c:pt idx="1562">
                  <c:v>1204.0</c:v>
                </c:pt>
                <c:pt idx="1563">
                  <c:v>1205.0</c:v>
                </c:pt>
                <c:pt idx="1564">
                  <c:v>1206.0</c:v>
                </c:pt>
                <c:pt idx="1565">
                  <c:v>1206.0</c:v>
                </c:pt>
                <c:pt idx="1566">
                  <c:v>1206.0</c:v>
                </c:pt>
                <c:pt idx="1567">
                  <c:v>1206.0</c:v>
                </c:pt>
                <c:pt idx="1568">
                  <c:v>1206.0</c:v>
                </c:pt>
                <c:pt idx="1569">
                  <c:v>1206.0</c:v>
                </c:pt>
                <c:pt idx="1570">
                  <c:v>1206.0</c:v>
                </c:pt>
                <c:pt idx="1571">
                  <c:v>1206.0</c:v>
                </c:pt>
                <c:pt idx="1572">
                  <c:v>1206.0</c:v>
                </c:pt>
                <c:pt idx="1573">
                  <c:v>1207.0</c:v>
                </c:pt>
                <c:pt idx="1574">
                  <c:v>1208.0</c:v>
                </c:pt>
                <c:pt idx="1575">
                  <c:v>1209.0</c:v>
                </c:pt>
                <c:pt idx="1576">
                  <c:v>1209.0</c:v>
                </c:pt>
                <c:pt idx="1577">
                  <c:v>1210.0</c:v>
                </c:pt>
                <c:pt idx="1578">
                  <c:v>1211.0</c:v>
                </c:pt>
                <c:pt idx="1579">
                  <c:v>1211.0</c:v>
                </c:pt>
                <c:pt idx="1580">
                  <c:v>1211.0</c:v>
                </c:pt>
                <c:pt idx="1581">
                  <c:v>1211.0</c:v>
                </c:pt>
                <c:pt idx="1582">
                  <c:v>1212.0</c:v>
                </c:pt>
                <c:pt idx="1583">
                  <c:v>1213.0</c:v>
                </c:pt>
                <c:pt idx="1584">
                  <c:v>1214.0</c:v>
                </c:pt>
                <c:pt idx="1585">
                  <c:v>1215.0</c:v>
                </c:pt>
                <c:pt idx="1586">
                  <c:v>1215.0</c:v>
                </c:pt>
                <c:pt idx="1587">
                  <c:v>1215.0</c:v>
                </c:pt>
                <c:pt idx="1588">
                  <c:v>1216.0</c:v>
                </c:pt>
                <c:pt idx="1589">
                  <c:v>1217.0</c:v>
                </c:pt>
                <c:pt idx="1590">
                  <c:v>1217.0</c:v>
                </c:pt>
                <c:pt idx="1591">
                  <c:v>1217.0</c:v>
                </c:pt>
                <c:pt idx="1592">
                  <c:v>1218.0</c:v>
                </c:pt>
                <c:pt idx="1593">
                  <c:v>1219.0</c:v>
                </c:pt>
                <c:pt idx="1594">
                  <c:v>1219.0</c:v>
                </c:pt>
                <c:pt idx="1595">
                  <c:v>1220.0</c:v>
                </c:pt>
                <c:pt idx="1596">
                  <c:v>1220.0</c:v>
                </c:pt>
                <c:pt idx="1597">
                  <c:v>1221.0</c:v>
                </c:pt>
                <c:pt idx="1598">
                  <c:v>1221.0</c:v>
                </c:pt>
                <c:pt idx="1599">
                  <c:v>1222.0</c:v>
                </c:pt>
                <c:pt idx="1600">
                  <c:v>1223.0</c:v>
                </c:pt>
                <c:pt idx="1601">
                  <c:v>1224.0</c:v>
                </c:pt>
                <c:pt idx="1602">
                  <c:v>1225.0</c:v>
                </c:pt>
                <c:pt idx="1603">
                  <c:v>1225.0</c:v>
                </c:pt>
                <c:pt idx="1604">
                  <c:v>1226.0</c:v>
                </c:pt>
                <c:pt idx="1605">
                  <c:v>1227.0</c:v>
                </c:pt>
                <c:pt idx="1606">
                  <c:v>1228.0</c:v>
                </c:pt>
                <c:pt idx="1607">
                  <c:v>1229.0</c:v>
                </c:pt>
                <c:pt idx="1608">
                  <c:v>1230.0</c:v>
                </c:pt>
                <c:pt idx="1609">
                  <c:v>1230.0</c:v>
                </c:pt>
                <c:pt idx="1610">
                  <c:v>1231.0</c:v>
                </c:pt>
                <c:pt idx="1611">
                  <c:v>1232.0</c:v>
                </c:pt>
                <c:pt idx="1612">
                  <c:v>1233.0</c:v>
                </c:pt>
                <c:pt idx="1613">
                  <c:v>1234.0</c:v>
                </c:pt>
                <c:pt idx="1614">
                  <c:v>1235.0</c:v>
                </c:pt>
                <c:pt idx="1615">
                  <c:v>1236.0</c:v>
                </c:pt>
                <c:pt idx="1616">
                  <c:v>1237.0</c:v>
                </c:pt>
                <c:pt idx="1617">
                  <c:v>1238.0</c:v>
                </c:pt>
                <c:pt idx="1618">
                  <c:v>1238.0</c:v>
                </c:pt>
                <c:pt idx="1619">
                  <c:v>1239.0</c:v>
                </c:pt>
                <c:pt idx="1620">
                  <c:v>1240.0</c:v>
                </c:pt>
                <c:pt idx="1621">
                  <c:v>1241.0</c:v>
                </c:pt>
                <c:pt idx="1622">
                  <c:v>1242.0</c:v>
                </c:pt>
                <c:pt idx="1623">
                  <c:v>1243.0</c:v>
                </c:pt>
                <c:pt idx="1624">
                  <c:v>1244.0</c:v>
                </c:pt>
                <c:pt idx="1625">
                  <c:v>1245.0</c:v>
                </c:pt>
                <c:pt idx="1626">
                  <c:v>1245.0</c:v>
                </c:pt>
                <c:pt idx="1627">
                  <c:v>1246.0</c:v>
                </c:pt>
                <c:pt idx="1628">
                  <c:v>1247.0</c:v>
                </c:pt>
                <c:pt idx="1629">
                  <c:v>1248.0</c:v>
                </c:pt>
                <c:pt idx="1630">
                  <c:v>1249.0</c:v>
                </c:pt>
                <c:pt idx="1631">
                  <c:v>1250.0</c:v>
                </c:pt>
                <c:pt idx="1632">
                  <c:v>1251.0</c:v>
                </c:pt>
                <c:pt idx="1633">
                  <c:v>1252.0</c:v>
                </c:pt>
                <c:pt idx="1634">
                  <c:v>1253.0</c:v>
                </c:pt>
                <c:pt idx="1635">
                  <c:v>1254.0</c:v>
                </c:pt>
                <c:pt idx="1636">
                  <c:v>1255.0</c:v>
                </c:pt>
                <c:pt idx="1637">
                  <c:v>1256.0</c:v>
                </c:pt>
                <c:pt idx="1638">
                  <c:v>1257.0</c:v>
                </c:pt>
                <c:pt idx="1639">
                  <c:v>1257.0</c:v>
                </c:pt>
                <c:pt idx="1640">
                  <c:v>1257.0</c:v>
                </c:pt>
                <c:pt idx="1641">
                  <c:v>1258.0</c:v>
                </c:pt>
                <c:pt idx="1642">
                  <c:v>1259.0</c:v>
                </c:pt>
                <c:pt idx="1643">
                  <c:v>1260.0</c:v>
                </c:pt>
                <c:pt idx="1644">
                  <c:v>1261.0</c:v>
                </c:pt>
                <c:pt idx="1645">
                  <c:v>1262.0</c:v>
                </c:pt>
                <c:pt idx="1646">
                  <c:v>1263.0</c:v>
                </c:pt>
                <c:pt idx="1647">
                  <c:v>1264.0</c:v>
                </c:pt>
                <c:pt idx="1648">
                  <c:v>1264.0</c:v>
                </c:pt>
                <c:pt idx="1649">
                  <c:v>1265.0</c:v>
                </c:pt>
                <c:pt idx="1650">
                  <c:v>1265.0</c:v>
                </c:pt>
                <c:pt idx="1651">
                  <c:v>1266.0</c:v>
                </c:pt>
                <c:pt idx="1652">
                  <c:v>1267.0</c:v>
                </c:pt>
                <c:pt idx="1653">
                  <c:v>1268.0</c:v>
                </c:pt>
                <c:pt idx="1654">
                  <c:v>1269.0</c:v>
                </c:pt>
                <c:pt idx="1655">
                  <c:v>1270.0</c:v>
                </c:pt>
                <c:pt idx="1656">
                  <c:v>1270.0</c:v>
                </c:pt>
                <c:pt idx="1657">
                  <c:v>1270.0</c:v>
                </c:pt>
                <c:pt idx="1658">
                  <c:v>1270.0</c:v>
                </c:pt>
                <c:pt idx="1659">
                  <c:v>1271.0</c:v>
                </c:pt>
                <c:pt idx="1660">
                  <c:v>1271.0</c:v>
                </c:pt>
                <c:pt idx="1661">
                  <c:v>1271.0</c:v>
                </c:pt>
                <c:pt idx="1662">
                  <c:v>1271.0</c:v>
                </c:pt>
                <c:pt idx="1663">
                  <c:v>1271.0</c:v>
                </c:pt>
                <c:pt idx="1664">
                  <c:v>1271.0</c:v>
                </c:pt>
                <c:pt idx="1665">
                  <c:v>1272.0</c:v>
                </c:pt>
                <c:pt idx="1666">
                  <c:v>1273.0</c:v>
                </c:pt>
                <c:pt idx="1667">
                  <c:v>1274.0</c:v>
                </c:pt>
                <c:pt idx="1668">
                  <c:v>1275.0</c:v>
                </c:pt>
                <c:pt idx="1669">
                  <c:v>1276.0</c:v>
                </c:pt>
                <c:pt idx="1670">
                  <c:v>1276.0</c:v>
                </c:pt>
                <c:pt idx="1671">
                  <c:v>1277.0</c:v>
                </c:pt>
                <c:pt idx="1672">
                  <c:v>1278.0</c:v>
                </c:pt>
                <c:pt idx="1673">
                  <c:v>1279.0</c:v>
                </c:pt>
                <c:pt idx="1674">
                  <c:v>1280.0</c:v>
                </c:pt>
                <c:pt idx="1675">
                  <c:v>1281.0</c:v>
                </c:pt>
                <c:pt idx="1676">
                  <c:v>1282.0</c:v>
                </c:pt>
                <c:pt idx="1677">
                  <c:v>1283.0</c:v>
                </c:pt>
                <c:pt idx="1678">
                  <c:v>1284.0</c:v>
                </c:pt>
                <c:pt idx="1679">
                  <c:v>1285.0</c:v>
                </c:pt>
                <c:pt idx="1680">
                  <c:v>1286.0</c:v>
                </c:pt>
                <c:pt idx="1681">
                  <c:v>1287.0</c:v>
                </c:pt>
                <c:pt idx="1682">
                  <c:v>1288.0</c:v>
                </c:pt>
                <c:pt idx="1683">
                  <c:v>1289.0</c:v>
                </c:pt>
                <c:pt idx="1684">
                  <c:v>1290.0</c:v>
                </c:pt>
                <c:pt idx="1685">
                  <c:v>1291.0</c:v>
                </c:pt>
                <c:pt idx="1686">
                  <c:v>1292.0</c:v>
                </c:pt>
                <c:pt idx="1687">
                  <c:v>1293.0</c:v>
                </c:pt>
                <c:pt idx="1688">
                  <c:v>1293.0</c:v>
                </c:pt>
                <c:pt idx="1689">
                  <c:v>1293.0</c:v>
                </c:pt>
                <c:pt idx="1690">
                  <c:v>1293.0</c:v>
                </c:pt>
                <c:pt idx="1691">
                  <c:v>1293.0</c:v>
                </c:pt>
                <c:pt idx="1692">
                  <c:v>1293.0</c:v>
                </c:pt>
                <c:pt idx="1693">
                  <c:v>1294.0</c:v>
                </c:pt>
                <c:pt idx="1694">
                  <c:v>1295.0</c:v>
                </c:pt>
                <c:pt idx="1695">
                  <c:v>1296.0</c:v>
                </c:pt>
                <c:pt idx="1696">
                  <c:v>1297.0</c:v>
                </c:pt>
                <c:pt idx="1697">
                  <c:v>1297.0</c:v>
                </c:pt>
                <c:pt idx="1698">
                  <c:v>1297.0</c:v>
                </c:pt>
                <c:pt idx="1699">
                  <c:v>1298.0</c:v>
                </c:pt>
                <c:pt idx="1700">
                  <c:v>1298.0</c:v>
                </c:pt>
                <c:pt idx="1701">
                  <c:v>1299.0</c:v>
                </c:pt>
                <c:pt idx="1702">
                  <c:v>1300.0</c:v>
                </c:pt>
                <c:pt idx="1703">
                  <c:v>1301.0</c:v>
                </c:pt>
                <c:pt idx="1704">
                  <c:v>1301.0</c:v>
                </c:pt>
                <c:pt idx="1705">
                  <c:v>1301.0</c:v>
                </c:pt>
                <c:pt idx="1706">
                  <c:v>1301.0</c:v>
                </c:pt>
                <c:pt idx="1707">
                  <c:v>1302.0</c:v>
                </c:pt>
                <c:pt idx="1708">
                  <c:v>1303.0</c:v>
                </c:pt>
                <c:pt idx="1709">
                  <c:v>1303.0</c:v>
                </c:pt>
                <c:pt idx="1710">
                  <c:v>1304.0</c:v>
                </c:pt>
                <c:pt idx="1711">
                  <c:v>1305.0</c:v>
                </c:pt>
                <c:pt idx="1712">
                  <c:v>1306.0</c:v>
                </c:pt>
                <c:pt idx="1713">
                  <c:v>1307.0</c:v>
                </c:pt>
                <c:pt idx="1714">
                  <c:v>1308.0</c:v>
                </c:pt>
                <c:pt idx="1715">
                  <c:v>1309.0</c:v>
                </c:pt>
                <c:pt idx="1716">
                  <c:v>1310.0</c:v>
                </c:pt>
                <c:pt idx="1717">
                  <c:v>1311.0</c:v>
                </c:pt>
                <c:pt idx="1718">
                  <c:v>1312.0</c:v>
                </c:pt>
                <c:pt idx="1719">
                  <c:v>1313.0</c:v>
                </c:pt>
                <c:pt idx="1720">
                  <c:v>1314.0</c:v>
                </c:pt>
                <c:pt idx="1721">
                  <c:v>1314.0</c:v>
                </c:pt>
                <c:pt idx="1722">
                  <c:v>1315.0</c:v>
                </c:pt>
                <c:pt idx="1723">
                  <c:v>1316.0</c:v>
                </c:pt>
                <c:pt idx="1724">
                  <c:v>1316.0</c:v>
                </c:pt>
                <c:pt idx="1725">
                  <c:v>1317.0</c:v>
                </c:pt>
                <c:pt idx="1726">
                  <c:v>1318.0</c:v>
                </c:pt>
                <c:pt idx="1727">
                  <c:v>1319.0</c:v>
                </c:pt>
                <c:pt idx="1728">
                  <c:v>1320.0</c:v>
                </c:pt>
                <c:pt idx="1729">
                  <c:v>1321.0</c:v>
                </c:pt>
                <c:pt idx="1730">
                  <c:v>1322.0</c:v>
                </c:pt>
                <c:pt idx="1731">
                  <c:v>1323.0</c:v>
                </c:pt>
                <c:pt idx="1732">
                  <c:v>1324.0</c:v>
                </c:pt>
                <c:pt idx="1733">
                  <c:v>1325.0</c:v>
                </c:pt>
                <c:pt idx="1734">
                  <c:v>1326.0</c:v>
                </c:pt>
                <c:pt idx="1735">
                  <c:v>1327.0</c:v>
                </c:pt>
                <c:pt idx="1736">
                  <c:v>1327.0</c:v>
                </c:pt>
                <c:pt idx="1737">
                  <c:v>1328.0</c:v>
                </c:pt>
                <c:pt idx="1738">
                  <c:v>1329.0</c:v>
                </c:pt>
                <c:pt idx="1739">
                  <c:v>1330.0</c:v>
                </c:pt>
                <c:pt idx="1740">
                  <c:v>1331.0</c:v>
                </c:pt>
                <c:pt idx="1741">
                  <c:v>1331.0</c:v>
                </c:pt>
                <c:pt idx="1742">
                  <c:v>1332.0</c:v>
                </c:pt>
                <c:pt idx="1743">
                  <c:v>1332.0</c:v>
                </c:pt>
                <c:pt idx="1744">
                  <c:v>1332.0</c:v>
                </c:pt>
                <c:pt idx="1745">
                  <c:v>1332.0</c:v>
                </c:pt>
                <c:pt idx="1746">
                  <c:v>1332.0</c:v>
                </c:pt>
                <c:pt idx="1747">
                  <c:v>1333.0</c:v>
                </c:pt>
                <c:pt idx="1748">
                  <c:v>1333.0</c:v>
                </c:pt>
                <c:pt idx="1749">
                  <c:v>1334.0</c:v>
                </c:pt>
                <c:pt idx="1750">
                  <c:v>1335.0</c:v>
                </c:pt>
                <c:pt idx="1751">
                  <c:v>1336.0</c:v>
                </c:pt>
                <c:pt idx="1752">
                  <c:v>1337.0</c:v>
                </c:pt>
                <c:pt idx="1753">
                  <c:v>1338.0</c:v>
                </c:pt>
                <c:pt idx="1754">
                  <c:v>1339.0</c:v>
                </c:pt>
                <c:pt idx="1755">
                  <c:v>1340.0</c:v>
                </c:pt>
                <c:pt idx="1756">
                  <c:v>1341.0</c:v>
                </c:pt>
                <c:pt idx="1757">
                  <c:v>1342.0</c:v>
                </c:pt>
                <c:pt idx="1758">
                  <c:v>1342.0</c:v>
                </c:pt>
                <c:pt idx="1759">
                  <c:v>1343.0</c:v>
                </c:pt>
                <c:pt idx="1760">
                  <c:v>1344.0</c:v>
                </c:pt>
                <c:pt idx="1761">
                  <c:v>1344.0</c:v>
                </c:pt>
                <c:pt idx="1762">
                  <c:v>1345.0</c:v>
                </c:pt>
                <c:pt idx="1763">
                  <c:v>1346.0</c:v>
                </c:pt>
                <c:pt idx="1764">
                  <c:v>1347.0</c:v>
                </c:pt>
                <c:pt idx="1765">
                  <c:v>1348.0</c:v>
                </c:pt>
                <c:pt idx="1766">
                  <c:v>1349.0</c:v>
                </c:pt>
                <c:pt idx="1767">
                  <c:v>1350.0</c:v>
                </c:pt>
                <c:pt idx="1768">
                  <c:v>1351.0</c:v>
                </c:pt>
                <c:pt idx="1769">
                  <c:v>1352.0</c:v>
                </c:pt>
                <c:pt idx="1770">
                  <c:v>1353.0</c:v>
                </c:pt>
                <c:pt idx="1771">
                  <c:v>1354.0</c:v>
                </c:pt>
                <c:pt idx="1772">
                  <c:v>1355.0</c:v>
                </c:pt>
                <c:pt idx="1773">
                  <c:v>1356.0</c:v>
                </c:pt>
                <c:pt idx="1774">
                  <c:v>1357.0</c:v>
                </c:pt>
                <c:pt idx="1775">
                  <c:v>1358.0</c:v>
                </c:pt>
                <c:pt idx="1776">
                  <c:v>1359.0</c:v>
                </c:pt>
                <c:pt idx="1777">
                  <c:v>1360.0</c:v>
                </c:pt>
                <c:pt idx="1778">
                  <c:v>1361.0</c:v>
                </c:pt>
                <c:pt idx="1779">
                  <c:v>1362.0</c:v>
                </c:pt>
                <c:pt idx="1780">
                  <c:v>1363.0</c:v>
                </c:pt>
                <c:pt idx="1781">
                  <c:v>1364.0</c:v>
                </c:pt>
                <c:pt idx="1782">
                  <c:v>1364.0</c:v>
                </c:pt>
                <c:pt idx="1783">
                  <c:v>1364.0</c:v>
                </c:pt>
                <c:pt idx="1784">
                  <c:v>1364.0</c:v>
                </c:pt>
                <c:pt idx="1785">
                  <c:v>1365.0</c:v>
                </c:pt>
                <c:pt idx="1786">
                  <c:v>1366.0</c:v>
                </c:pt>
                <c:pt idx="1787">
                  <c:v>1367.0</c:v>
                </c:pt>
                <c:pt idx="1788">
                  <c:v>1368.0</c:v>
                </c:pt>
                <c:pt idx="1789">
                  <c:v>1369.0</c:v>
                </c:pt>
                <c:pt idx="1790">
                  <c:v>1370.0</c:v>
                </c:pt>
                <c:pt idx="1791">
                  <c:v>1371.0</c:v>
                </c:pt>
                <c:pt idx="1792">
                  <c:v>1372.0</c:v>
                </c:pt>
                <c:pt idx="1793">
                  <c:v>1373.0</c:v>
                </c:pt>
                <c:pt idx="1794">
                  <c:v>1374.0</c:v>
                </c:pt>
                <c:pt idx="1795">
                  <c:v>1375.0</c:v>
                </c:pt>
                <c:pt idx="1796">
                  <c:v>1376.0</c:v>
                </c:pt>
                <c:pt idx="1797">
                  <c:v>1376.0</c:v>
                </c:pt>
                <c:pt idx="1798">
                  <c:v>1376.0</c:v>
                </c:pt>
                <c:pt idx="1799">
                  <c:v>1376.0</c:v>
                </c:pt>
                <c:pt idx="1800">
                  <c:v>1377.0</c:v>
                </c:pt>
                <c:pt idx="1801">
                  <c:v>1377.0</c:v>
                </c:pt>
                <c:pt idx="1802">
                  <c:v>1378.0</c:v>
                </c:pt>
                <c:pt idx="1803">
                  <c:v>1379.0</c:v>
                </c:pt>
                <c:pt idx="1804">
                  <c:v>1380.0</c:v>
                </c:pt>
                <c:pt idx="1805">
                  <c:v>1381.0</c:v>
                </c:pt>
                <c:pt idx="1806">
                  <c:v>1382.0</c:v>
                </c:pt>
                <c:pt idx="1807">
                  <c:v>1383.0</c:v>
                </c:pt>
                <c:pt idx="1808">
                  <c:v>1383.0</c:v>
                </c:pt>
                <c:pt idx="1809">
                  <c:v>1383.0</c:v>
                </c:pt>
                <c:pt idx="1810">
                  <c:v>1384.0</c:v>
                </c:pt>
                <c:pt idx="1811">
                  <c:v>1385.0</c:v>
                </c:pt>
                <c:pt idx="1812">
                  <c:v>1386.0</c:v>
                </c:pt>
                <c:pt idx="1813">
                  <c:v>1387.0</c:v>
                </c:pt>
                <c:pt idx="1814">
                  <c:v>1388.0</c:v>
                </c:pt>
                <c:pt idx="1815">
                  <c:v>1389.0</c:v>
                </c:pt>
                <c:pt idx="1816">
                  <c:v>1390.0</c:v>
                </c:pt>
                <c:pt idx="1817">
                  <c:v>1391.0</c:v>
                </c:pt>
                <c:pt idx="1818">
                  <c:v>1391.0</c:v>
                </c:pt>
                <c:pt idx="1819">
                  <c:v>1392.0</c:v>
                </c:pt>
                <c:pt idx="1820">
                  <c:v>1393.0</c:v>
                </c:pt>
                <c:pt idx="1821">
                  <c:v>1394.0</c:v>
                </c:pt>
                <c:pt idx="1822">
                  <c:v>1394.0</c:v>
                </c:pt>
                <c:pt idx="1823">
                  <c:v>1394.0</c:v>
                </c:pt>
                <c:pt idx="1824">
                  <c:v>1394.0</c:v>
                </c:pt>
                <c:pt idx="1825">
                  <c:v>1395.0</c:v>
                </c:pt>
                <c:pt idx="1826">
                  <c:v>1395.0</c:v>
                </c:pt>
                <c:pt idx="1827">
                  <c:v>1395.0</c:v>
                </c:pt>
                <c:pt idx="1828">
                  <c:v>1396.0</c:v>
                </c:pt>
                <c:pt idx="1829">
                  <c:v>1397.0</c:v>
                </c:pt>
                <c:pt idx="1830">
                  <c:v>1397.0</c:v>
                </c:pt>
                <c:pt idx="1831">
                  <c:v>1398.0</c:v>
                </c:pt>
                <c:pt idx="1832">
                  <c:v>1399.0</c:v>
                </c:pt>
                <c:pt idx="1833">
                  <c:v>1399.0</c:v>
                </c:pt>
                <c:pt idx="1834">
                  <c:v>1400.0</c:v>
                </c:pt>
                <c:pt idx="1835">
                  <c:v>1401.0</c:v>
                </c:pt>
                <c:pt idx="1836">
                  <c:v>1402.0</c:v>
                </c:pt>
                <c:pt idx="1837">
                  <c:v>1403.0</c:v>
                </c:pt>
                <c:pt idx="1838">
                  <c:v>1404.0</c:v>
                </c:pt>
                <c:pt idx="1839">
                  <c:v>1405.0</c:v>
                </c:pt>
                <c:pt idx="1840">
                  <c:v>1405.0</c:v>
                </c:pt>
                <c:pt idx="1841">
                  <c:v>1406.0</c:v>
                </c:pt>
                <c:pt idx="1842">
                  <c:v>1407.0</c:v>
                </c:pt>
                <c:pt idx="1843">
                  <c:v>1408.0</c:v>
                </c:pt>
                <c:pt idx="1844">
                  <c:v>1409.0</c:v>
                </c:pt>
                <c:pt idx="1845">
                  <c:v>1409.0</c:v>
                </c:pt>
                <c:pt idx="1846">
                  <c:v>1410.0</c:v>
                </c:pt>
                <c:pt idx="1847">
                  <c:v>1411.0</c:v>
                </c:pt>
                <c:pt idx="1848">
                  <c:v>1412.0</c:v>
                </c:pt>
                <c:pt idx="1849">
                  <c:v>1413.0</c:v>
                </c:pt>
                <c:pt idx="1850">
                  <c:v>1413.0</c:v>
                </c:pt>
                <c:pt idx="1851">
                  <c:v>1413.0</c:v>
                </c:pt>
                <c:pt idx="1852">
                  <c:v>1414.0</c:v>
                </c:pt>
                <c:pt idx="1853">
                  <c:v>1415.0</c:v>
                </c:pt>
                <c:pt idx="1854">
                  <c:v>1416.0</c:v>
                </c:pt>
                <c:pt idx="1855">
                  <c:v>1417.0</c:v>
                </c:pt>
                <c:pt idx="1856">
                  <c:v>1418.0</c:v>
                </c:pt>
                <c:pt idx="1857">
                  <c:v>1419.0</c:v>
                </c:pt>
                <c:pt idx="1858">
                  <c:v>1420.0</c:v>
                </c:pt>
                <c:pt idx="1859">
                  <c:v>1421.0</c:v>
                </c:pt>
                <c:pt idx="1860">
                  <c:v>1422.0</c:v>
                </c:pt>
                <c:pt idx="1861">
                  <c:v>1423.0</c:v>
                </c:pt>
                <c:pt idx="1862">
                  <c:v>1423.0</c:v>
                </c:pt>
                <c:pt idx="1863">
                  <c:v>1424.0</c:v>
                </c:pt>
                <c:pt idx="1864">
                  <c:v>1425.0</c:v>
                </c:pt>
                <c:pt idx="1865">
                  <c:v>1426.0</c:v>
                </c:pt>
                <c:pt idx="1866">
                  <c:v>1427.0</c:v>
                </c:pt>
                <c:pt idx="1867">
                  <c:v>1428.0</c:v>
                </c:pt>
                <c:pt idx="1868">
                  <c:v>1429.0</c:v>
                </c:pt>
                <c:pt idx="1869">
                  <c:v>1430.0</c:v>
                </c:pt>
                <c:pt idx="1870">
                  <c:v>1431.0</c:v>
                </c:pt>
                <c:pt idx="1871">
                  <c:v>1431.0</c:v>
                </c:pt>
                <c:pt idx="1872">
                  <c:v>1431.0</c:v>
                </c:pt>
                <c:pt idx="1873">
                  <c:v>1431.0</c:v>
                </c:pt>
                <c:pt idx="1874">
                  <c:v>1431.0</c:v>
                </c:pt>
                <c:pt idx="1875">
                  <c:v>1432.0</c:v>
                </c:pt>
                <c:pt idx="1876">
                  <c:v>1433.0</c:v>
                </c:pt>
                <c:pt idx="1877">
                  <c:v>1433.0</c:v>
                </c:pt>
                <c:pt idx="1878">
                  <c:v>1433.0</c:v>
                </c:pt>
                <c:pt idx="1879">
                  <c:v>1434.0</c:v>
                </c:pt>
                <c:pt idx="1880">
                  <c:v>1435.0</c:v>
                </c:pt>
                <c:pt idx="1881">
                  <c:v>1436.0</c:v>
                </c:pt>
                <c:pt idx="1882">
                  <c:v>1437.0</c:v>
                </c:pt>
                <c:pt idx="1883">
                  <c:v>1438.0</c:v>
                </c:pt>
                <c:pt idx="1884">
                  <c:v>1438.0</c:v>
                </c:pt>
                <c:pt idx="1885">
                  <c:v>1439.0</c:v>
                </c:pt>
                <c:pt idx="1886">
                  <c:v>1439.0</c:v>
                </c:pt>
                <c:pt idx="1887">
                  <c:v>1439.0</c:v>
                </c:pt>
                <c:pt idx="1888">
                  <c:v>1439.0</c:v>
                </c:pt>
                <c:pt idx="1889">
                  <c:v>1440.0</c:v>
                </c:pt>
                <c:pt idx="1890">
                  <c:v>1441.0</c:v>
                </c:pt>
                <c:pt idx="1891">
                  <c:v>1442.0</c:v>
                </c:pt>
                <c:pt idx="1892">
                  <c:v>1443.0</c:v>
                </c:pt>
                <c:pt idx="1893">
                  <c:v>1444.0</c:v>
                </c:pt>
                <c:pt idx="1894">
                  <c:v>1445.0</c:v>
                </c:pt>
                <c:pt idx="1895">
                  <c:v>1445.0</c:v>
                </c:pt>
                <c:pt idx="1896">
                  <c:v>1445.0</c:v>
                </c:pt>
                <c:pt idx="1897">
                  <c:v>1446.0</c:v>
                </c:pt>
                <c:pt idx="1898">
                  <c:v>1447.0</c:v>
                </c:pt>
                <c:pt idx="1899">
                  <c:v>1448.0</c:v>
                </c:pt>
                <c:pt idx="1900">
                  <c:v>1449.0</c:v>
                </c:pt>
                <c:pt idx="1901">
                  <c:v>1450.0</c:v>
                </c:pt>
                <c:pt idx="1902">
                  <c:v>1451.0</c:v>
                </c:pt>
                <c:pt idx="1903">
                  <c:v>1452.0</c:v>
                </c:pt>
                <c:pt idx="1904">
                  <c:v>1453.0</c:v>
                </c:pt>
                <c:pt idx="1905">
                  <c:v>1454.0</c:v>
                </c:pt>
                <c:pt idx="1906">
                  <c:v>1454.0</c:v>
                </c:pt>
                <c:pt idx="1907">
                  <c:v>1454.0</c:v>
                </c:pt>
                <c:pt idx="1908">
                  <c:v>1455.0</c:v>
                </c:pt>
                <c:pt idx="1909">
                  <c:v>1456.0</c:v>
                </c:pt>
                <c:pt idx="1910">
                  <c:v>1457.0</c:v>
                </c:pt>
                <c:pt idx="1911">
                  <c:v>1458.0</c:v>
                </c:pt>
                <c:pt idx="1912">
                  <c:v>1459.0</c:v>
                </c:pt>
                <c:pt idx="1913">
                  <c:v>1460.0</c:v>
                </c:pt>
                <c:pt idx="1914">
                  <c:v>1461.0</c:v>
                </c:pt>
                <c:pt idx="1915">
                  <c:v>1462.0</c:v>
                </c:pt>
                <c:pt idx="1916">
                  <c:v>1462.0</c:v>
                </c:pt>
                <c:pt idx="1917">
                  <c:v>1463.0</c:v>
                </c:pt>
                <c:pt idx="1918">
                  <c:v>1463.0</c:v>
                </c:pt>
                <c:pt idx="1919">
                  <c:v>1463.0</c:v>
                </c:pt>
                <c:pt idx="1920">
                  <c:v>1463.0</c:v>
                </c:pt>
                <c:pt idx="1921">
                  <c:v>1464.0</c:v>
                </c:pt>
                <c:pt idx="1922">
                  <c:v>1465.0</c:v>
                </c:pt>
                <c:pt idx="1923">
                  <c:v>1466.0</c:v>
                </c:pt>
                <c:pt idx="1924">
                  <c:v>1467.0</c:v>
                </c:pt>
                <c:pt idx="1925">
                  <c:v>1468.0</c:v>
                </c:pt>
                <c:pt idx="1926">
                  <c:v>1469.0</c:v>
                </c:pt>
                <c:pt idx="1927">
                  <c:v>1470.0</c:v>
                </c:pt>
                <c:pt idx="1928">
                  <c:v>1470.0</c:v>
                </c:pt>
                <c:pt idx="1929">
                  <c:v>1471.0</c:v>
                </c:pt>
                <c:pt idx="1930">
                  <c:v>1472.0</c:v>
                </c:pt>
                <c:pt idx="1931">
                  <c:v>1472.0</c:v>
                </c:pt>
                <c:pt idx="1932">
                  <c:v>1473.0</c:v>
                </c:pt>
                <c:pt idx="1933">
                  <c:v>1474.0</c:v>
                </c:pt>
                <c:pt idx="1934">
                  <c:v>1475.0</c:v>
                </c:pt>
                <c:pt idx="1935">
                  <c:v>1476.0</c:v>
                </c:pt>
                <c:pt idx="1936">
                  <c:v>1477.0</c:v>
                </c:pt>
                <c:pt idx="1937">
                  <c:v>1478.0</c:v>
                </c:pt>
                <c:pt idx="1938">
                  <c:v>1479.0</c:v>
                </c:pt>
                <c:pt idx="1939">
                  <c:v>1480.0</c:v>
                </c:pt>
                <c:pt idx="1940">
                  <c:v>1481.0</c:v>
                </c:pt>
                <c:pt idx="1941">
                  <c:v>1482.0</c:v>
                </c:pt>
                <c:pt idx="1942">
                  <c:v>1483.0</c:v>
                </c:pt>
                <c:pt idx="1943">
                  <c:v>1483.0</c:v>
                </c:pt>
                <c:pt idx="1944">
                  <c:v>1484.0</c:v>
                </c:pt>
                <c:pt idx="1945">
                  <c:v>1485.0</c:v>
                </c:pt>
                <c:pt idx="1946">
                  <c:v>1486.0</c:v>
                </c:pt>
                <c:pt idx="1947">
                  <c:v>1487.0</c:v>
                </c:pt>
                <c:pt idx="1948">
                  <c:v>1488.0</c:v>
                </c:pt>
                <c:pt idx="1949">
                  <c:v>1489.0</c:v>
                </c:pt>
                <c:pt idx="1950">
                  <c:v>1490.0</c:v>
                </c:pt>
                <c:pt idx="1951">
                  <c:v>1491.0</c:v>
                </c:pt>
                <c:pt idx="1952">
                  <c:v>1492.0</c:v>
                </c:pt>
                <c:pt idx="1953">
                  <c:v>1493.0</c:v>
                </c:pt>
                <c:pt idx="1954">
                  <c:v>1494.0</c:v>
                </c:pt>
                <c:pt idx="1955">
                  <c:v>1495.0</c:v>
                </c:pt>
                <c:pt idx="1956">
                  <c:v>1496.0</c:v>
                </c:pt>
                <c:pt idx="1957">
                  <c:v>1497.0</c:v>
                </c:pt>
                <c:pt idx="1958">
                  <c:v>1497.0</c:v>
                </c:pt>
                <c:pt idx="1959">
                  <c:v>1498.0</c:v>
                </c:pt>
                <c:pt idx="1960">
                  <c:v>1499.0</c:v>
                </c:pt>
                <c:pt idx="1961">
                  <c:v>1499.0</c:v>
                </c:pt>
                <c:pt idx="1962">
                  <c:v>1500.0</c:v>
                </c:pt>
                <c:pt idx="1963">
                  <c:v>1500.0</c:v>
                </c:pt>
                <c:pt idx="1964">
                  <c:v>1500.0</c:v>
                </c:pt>
                <c:pt idx="1965">
                  <c:v>1500.0</c:v>
                </c:pt>
                <c:pt idx="1966">
                  <c:v>1501.0</c:v>
                </c:pt>
                <c:pt idx="1967">
                  <c:v>1502.0</c:v>
                </c:pt>
                <c:pt idx="1968">
                  <c:v>1502.0</c:v>
                </c:pt>
                <c:pt idx="1969">
                  <c:v>1503.0</c:v>
                </c:pt>
                <c:pt idx="1970">
                  <c:v>1504.0</c:v>
                </c:pt>
                <c:pt idx="1971">
                  <c:v>1505.0</c:v>
                </c:pt>
                <c:pt idx="1972">
                  <c:v>1505.0</c:v>
                </c:pt>
                <c:pt idx="1973">
                  <c:v>1506.0</c:v>
                </c:pt>
                <c:pt idx="1974">
                  <c:v>1507.0</c:v>
                </c:pt>
                <c:pt idx="1975">
                  <c:v>1508.0</c:v>
                </c:pt>
                <c:pt idx="1976">
                  <c:v>1508.0</c:v>
                </c:pt>
                <c:pt idx="1977">
                  <c:v>1508.0</c:v>
                </c:pt>
                <c:pt idx="1978">
                  <c:v>1509.0</c:v>
                </c:pt>
                <c:pt idx="1979">
                  <c:v>1510.0</c:v>
                </c:pt>
                <c:pt idx="1980">
                  <c:v>1510.0</c:v>
                </c:pt>
                <c:pt idx="1981">
                  <c:v>1511.0</c:v>
                </c:pt>
                <c:pt idx="1982">
                  <c:v>1511.0</c:v>
                </c:pt>
                <c:pt idx="1983">
                  <c:v>1512.0</c:v>
                </c:pt>
                <c:pt idx="1984">
                  <c:v>1513.0</c:v>
                </c:pt>
                <c:pt idx="1985">
                  <c:v>1514.0</c:v>
                </c:pt>
                <c:pt idx="1986">
                  <c:v>1515.0</c:v>
                </c:pt>
                <c:pt idx="1987">
                  <c:v>1516.0</c:v>
                </c:pt>
                <c:pt idx="1988">
                  <c:v>1517.0</c:v>
                </c:pt>
                <c:pt idx="1989">
                  <c:v>1518.0</c:v>
                </c:pt>
                <c:pt idx="1990">
                  <c:v>1518.0</c:v>
                </c:pt>
                <c:pt idx="1991">
                  <c:v>1519.0</c:v>
                </c:pt>
                <c:pt idx="1992">
                  <c:v>1520.0</c:v>
                </c:pt>
                <c:pt idx="1993">
                  <c:v>1521.0</c:v>
                </c:pt>
                <c:pt idx="1994">
                  <c:v>1522.0</c:v>
                </c:pt>
                <c:pt idx="1995">
                  <c:v>1523.0</c:v>
                </c:pt>
                <c:pt idx="1996">
                  <c:v>1524.0</c:v>
                </c:pt>
                <c:pt idx="1997">
                  <c:v>1525.0</c:v>
                </c:pt>
                <c:pt idx="1998">
                  <c:v>1526.0</c:v>
                </c:pt>
                <c:pt idx="1999">
                  <c:v>1527.0</c:v>
                </c:pt>
                <c:pt idx="2000">
                  <c:v>1528.0</c:v>
                </c:pt>
                <c:pt idx="2001">
                  <c:v>1529.0</c:v>
                </c:pt>
                <c:pt idx="2002">
                  <c:v>1530.0</c:v>
                </c:pt>
                <c:pt idx="2003">
                  <c:v>1531.0</c:v>
                </c:pt>
                <c:pt idx="2004">
                  <c:v>1532.0</c:v>
                </c:pt>
                <c:pt idx="2005">
                  <c:v>1533.0</c:v>
                </c:pt>
                <c:pt idx="2006">
                  <c:v>1534.0</c:v>
                </c:pt>
                <c:pt idx="2007">
                  <c:v>1535.0</c:v>
                </c:pt>
                <c:pt idx="2008">
                  <c:v>1536.0</c:v>
                </c:pt>
                <c:pt idx="2009">
                  <c:v>1537.0</c:v>
                </c:pt>
                <c:pt idx="2010">
                  <c:v>1537.0</c:v>
                </c:pt>
                <c:pt idx="2011">
                  <c:v>1538.0</c:v>
                </c:pt>
                <c:pt idx="2012">
                  <c:v>1539.0</c:v>
                </c:pt>
                <c:pt idx="2013">
                  <c:v>1539.0</c:v>
                </c:pt>
                <c:pt idx="2014">
                  <c:v>1540.0</c:v>
                </c:pt>
                <c:pt idx="2015">
                  <c:v>1540.0</c:v>
                </c:pt>
                <c:pt idx="2016">
                  <c:v>1541.0</c:v>
                </c:pt>
                <c:pt idx="2017">
                  <c:v>1542.0</c:v>
                </c:pt>
                <c:pt idx="2018">
                  <c:v>1543.0</c:v>
                </c:pt>
                <c:pt idx="2019">
                  <c:v>1544.0</c:v>
                </c:pt>
                <c:pt idx="2020">
                  <c:v>1545.0</c:v>
                </c:pt>
                <c:pt idx="2021">
                  <c:v>1546.0</c:v>
                </c:pt>
                <c:pt idx="2022">
                  <c:v>1547.0</c:v>
                </c:pt>
                <c:pt idx="2023">
                  <c:v>1548.0</c:v>
                </c:pt>
                <c:pt idx="2024">
                  <c:v>1549.0</c:v>
                </c:pt>
                <c:pt idx="2025">
                  <c:v>1550.0</c:v>
                </c:pt>
                <c:pt idx="2026">
                  <c:v>1551.0</c:v>
                </c:pt>
                <c:pt idx="2027">
                  <c:v>1551.0</c:v>
                </c:pt>
                <c:pt idx="2028">
                  <c:v>1552.0</c:v>
                </c:pt>
                <c:pt idx="2029">
                  <c:v>1553.0</c:v>
                </c:pt>
                <c:pt idx="2030">
                  <c:v>1554.0</c:v>
                </c:pt>
                <c:pt idx="2031">
                  <c:v>1555.0</c:v>
                </c:pt>
                <c:pt idx="2032">
                  <c:v>1556.0</c:v>
                </c:pt>
                <c:pt idx="2033">
                  <c:v>1556.0</c:v>
                </c:pt>
                <c:pt idx="2034">
                  <c:v>1556.0</c:v>
                </c:pt>
                <c:pt idx="2035">
                  <c:v>1556.0</c:v>
                </c:pt>
                <c:pt idx="2036">
                  <c:v>1556.0</c:v>
                </c:pt>
                <c:pt idx="2037">
                  <c:v>1557.0</c:v>
                </c:pt>
                <c:pt idx="2038">
                  <c:v>1558.0</c:v>
                </c:pt>
                <c:pt idx="2039">
                  <c:v>1559.0</c:v>
                </c:pt>
                <c:pt idx="2040">
                  <c:v>1560.0</c:v>
                </c:pt>
                <c:pt idx="2041">
                  <c:v>1561.0</c:v>
                </c:pt>
                <c:pt idx="2042">
                  <c:v>1562.0</c:v>
                </c:pt>
                <c:pt idx="2043">
                  <c:v>1563.0</c:v>
                </c:pt>
                <c:pt idx="2044">
                  <c:v>1564.0</c:v>
                </c:pt>
                <c:pt idx="2045">
                  <c:v>1565.0</c:v>
                </c:pt>
                <c:pt idx="2046">
                  <c:v>1566.0</c:v>
                </c:pt>
                <c:pt idx="2047">
                  <c:v>1567.0</c:v>
                </c:pt>
                <c:pt idx="2048">
                  <c:v>1568.0</c:v>
                </c:pt>
                <c:pt idx="2049">
                  <c:v>1569.0</c:v>
                </c:pt>
                <c:pt idx="2050">
                  <c:v>1570.0</c:v>
                </c:pt>
                <c:pt idx="2051">
                  <c:v>1571.0</c:v>
                </c:pt>
                <c:pt idx="2052">
                  <c:v>1572.0</c:v>
                </c:pt>
                <c:pt idx="2053">
                  <c:v>1573.0</c:v>
                </c:pt>
                <c:pt idx="2054">
                  <c:v>1573.0</c:v>
                </c:pt>
                <c:pt idx="2055">
                  <c:v>1574.0</c:v>
                </c:pt>
                <c:pt idx="2056">
                  <c:v>1575.0</c:v>
                </c:pt>
                <c:pt idx="2057">
                  <c:v>1576.0</c:v>
                </c:pt>
                <c:pt idx="2058">
                  <c:v>1576.0</c:v>
                </c:pt>
                <c:pt idx="2059">
                  <c:v>1576.0</c:v>
                </c:pt>
                <c:pt idx="2060">
                  <c:v>1577.0</c:v>
                </c:pt>
                <c:pt idx="2061">
                  <c:v>1578.0</c:v>
                </c:pt>
                <c:pt idx="2062">
                  <c:v>1578.0</c:v>
                </c:pt>
                <c:pt idx="2063">
                  <c:v>1579.0</c:v>
                </c:pt>
                <c:pt idx="2064">
                  <c:v>1580.0</c:v>
                </c:pt>
                <c:pt idx="2065">
                  <c:v>1580.0</c:v>
                </c:pt>
                <c:pt idx="2066">
                  <c:v>1581.0</c:v>
                </c:pt>
                <c:pt idx="2067">
                  <c:v>1581.0</c:v>
                </c:pt>
                <c:pt idx="2068">
                  <c:v>1581.0</c:v>
                </c:pt>
                <c:pt idx="2069">
                  <c:v>1582.0</c:v>
                </c:pt>
                <c:pt idx="2070">
                  <c:v>1583.0</c:v>
                </c:pt>
                <c:pt idx="2071">
                  <c:v>1584.0</c:v>
                </c:pt>
                <c:pt idx="2072">
                  <c:v>1585.0</c:v>
                </c:pt>
                <c:pt idx="2073">
                  <c:v>1586.0</c:v>
                </c:pt>
                <c:pt idx="2074">
                  <c:v>1586.0</c:v>
                </c:pt>
                <c:pt idx="2075">
                  <c:v>1587.0</c:v>
                </c:pt>
                <c:pt idx="2076">
                  <c:v>1587.0</c:v>
                </c:pt>
                <c:pt idx="2077">
                  <c:v>1588.0</c:v>
                </c:pt>
                <c:pt idx="2078">
                  <c:v>1589.0</c:v>
                </c:pt>
                <c:pt idx="2079">
                  <c:v>1589.0</c:v>
                </c:pt>
                <c:pt idx="2080">
                  <c:v>1589.0</c:v>
                </c:pt>
                <c:pt idx="2081">
                  <c:v>1590.0</c:v>
                </c:pt>
                <c:pt idx="2082">
                  <c:v>1591.0</c:v>
                </c:pt>
                <c:pt idx="2083">
                  <c:v>1592.0</c:v>
                </c:pt>
                <c:pt idx="2084">
                  <c:v>1593.0</c:v>
                </c:pt>
                <c:pt idx="2085">
                  <c:v>1594.0</c:v>
                </c:pt>
                <c:pt idx="2086">
                  <c:v>1594.0</c:v>
                </c:pt>
                <c:pt idx="2087">
                  <c:v>1595.0</c:v>
                </c:pt>
                <c:pt idx="2088">
                  <c:v>1596.0</c:v>
                </c:pt>
                <c:pt idx="2089">
                  <c:v>1596.0</c:v>
                </c:pt>
                <c:pt idx="2090">
                  <c:v>1596.0</c:v>
                </c:pt>
                <c:pt idx="2091">
                  <c:v>1596.0</c:v>
                </c:pt>
                <c:pt idx="2092">
                  <c:v>1596.0</c:v>
                </c:pt>
                <c:pt idx="2093">
                  <c:v>1597.0</c:v>
                </c:pt>
                <c:pt idx="2094">
                  <c:v>1597.0</c:v>
                </c:pt>
                <c:pt idx="2095">
                  <c:v>1597.0</c:v>
                </c:pt>
                <c:pt idx="2096">
                  <c:v>1598.0</c:v>
                </c:pt>
                <c:pt idx="2097">
                  <c:v>1598.0</c:v>
                </c:pt>
                <c:pt idx="2098">
                  <c:v>1599.0</c:v>
                </c:pt>
                <c:pt idx="2099">
                  <c:v>1599.0</c:v>
                </c:pt>
                <c:pt idx="2100">
                  <c:v>1600.0</c:v>
                </c:pt>
                <c:pt idx="2101">
                  <c:v>1601.0</c:v>
                </c:pt>
                <c:pt idx="2102">
                  <c:v>1602.0</c:v>
                </c:pt>
                <c:pt idx="2103">
                  <c:v>1603.0</c:v>
                </c:pt>
                <c:pt idx="2104">
                  <c:v>1604.0</c:v>
                </c:pt>
                <c:pt idx="2105">
                  <c:v>1605.0</c:v>
                </c:pt>
                <c:pt idx="2106">
                  <c:v>1606.0</c:v>
                </c:pt>
                <c:pt idx="2107">
                  <c:v>1607.0</c:v>
                </c:pt>
                <c:pt idx="2108">
                  <c:v>1608.0</c:v>
                </c:pt>
                <c:pt idx="2109">
                  <c:v>1609.0</c:v>
                </c:pt>
                <c:pt idx="2110">
                  <c:v>1610.0</c:v>
                </c:pt>
                <c:pt idx="2111">
                  <c:v>1611.0</c:v>
                </c:pt>
                <c:pt idx="2112">
                  <c:v>1612.0</c:v>
                </c:pt>
                <c:pt idx="2113">
                  <c:v>1613.0</c:v>
                </c:pt>
                <c:pt idx="2114">
                  <c:v>1614.0</c:v>
                </c:pt>
                <c:pt idx="2115">
                  <c:v>1614.0</c:v>
                </c:pt>
                <c:pt idx="2116">
                  <c:v>1615.0</c:v>
                </c:pt>
                <c:pt idx="2117">
                  <c:v>1616.0</c:v>
                </c:pt>
                <c:pt idx="2118">
                  <c:v>1616.0</c:v>
                </c:pt>
                <c:pt idx="2119">
                  <c:v>1617.0</c:v>
                </c:pt>
                <c:pt idx="2120">
                  <c:v>1617.0</c:v>
                </c:pt>
                <c:pt idx="2121">
                  <c:v>1617.0</c:v>
                </c:pt>
                <c:pt idx="2122">
                  <c:v>1618.0</c:v>
                </c:pt>
                <c:pt idx="2123">
                  <c:v>1619.0</c:v>
                </c:pt>
                <c:pt idx="2124">
                  <c:v>1619.0</c:v>
                </c:pt>
                <c:pt idx="2125">
                  <c:v>1619.0</c:v>
                </c:pt>
                <c:pt idx="2126">
                  <c:v>1619.0</c:v>
                </c:pt>
                <c:pt idx="2127">
                  <c:v>1620.0</c:v>
                </c:pt>
                <c:pt idx="2128">
                  <c:v>1621.0</c:v>
                </c:pt>
                <c:pt idx="2129">
                  <c:v>1622.0</c:v>
                </c:pt>
                <c:pt idx="2130">
                  <c:v>1622.0</c:v>
                </c:pt>
                <c:pt idx="2131">
                  <c:v>1622.0</c:v>
                </c:pt>
                <c:pt idx="2132">
                  <c:v>1623.0</c:v>
                </c:pt>
                <c:pt idx="2133">
                  <c:v>1624.0</c:v>
                </c:pt>
                <c:pt idx="2134">
                  <c:v>1625.0</c:v>
                </c:pt>
                <c:pt idx="2135">
                  <c:v>1626.0</c:v>
                </c:pt>
                <c:pt idx="2136">
                  <c:v>1627.0</c:v>
                </c:pt>
                <c:pt idx="2137">
                  <c:v>1628.0</c:v>
                </c:pt>
                <c:pt idx="2138">
                  <c:v>1628.0</c:v>
                </c:pt>
                <c:pt idx="2139">
                  <c:v>1629.0</c:v>
                </c:pt>
                <c:pt idx="2140">
                  <c:v>1630.0</c:v>
                </c:pt>
                <c:pt idx="2141">
                  <c:v>1631.0</c:v>
                </c:pt>
                <c:pt idx="2142">
                  <c:v>1632.0</c:v>
                </c:pt>
                <c:pt idx="2143">
                  <c:v>1633.0</c:v>
                </c:pt>
                <c:pt idx="2144">
                  <c:v>1633.0</c:v>
                </c:pt>
                <c:pt idx="2145">
                  <c:v>1633.0</c:v>
                </c:pt>
                <c:pt idx="2146">
                  <c:v>1634.0</c:v>
                </c:pt>
                <c:pt idx="2147">
                  <c:v>1635.0</c:v>
                </c:pt>
                <c:pt idx="2148">
                  <c:v>1636.0</c:v>
                </c:pt>
                <c:pt idx="2149">
                  <c:v>1637.0</c:v>
                </c:pt>
                <c:pt idx="2150">
                  <c:v>1638.0</c:v>
                </c:pt>
                <c:pt idx="2151">
                  <c:v>1639.0</c:v>
                </c:pt>
                <c:pt idx="2152">
                  <c:v>1640.0</c:v>
                </c:pt>
                <c:pt idx="2153">
                  <c:v>1641.0</c:v>
                </c:pt>
                <c:pt idx="2154">
                  <c:v>1642.0</c:v>
                </c:pt>
                <c:pt idx="2155">
                  <c:v>1643.0</c:v>
                </c:pt>
                <c:pt idx="2156">
                  <c:v>1644.0</c:v>
                </c:pt>
                <c:pt idx="2157">
                  <c:v>1644.0</c:v>
                </c:pt>
                <c:pt idx="2158">
                  <c:v>1645.0</c:v>
                </c:pt>
                <c:pt idx="2159">
                  <c:v>1646.0</c:v>
                </c:pt>
                <c:pt idx="2160">
                  <c:v>1647.0</c:v>
                </c:pt>
                <c:pt idx="2161">
                  <c:v>1648.0</c:v>
                </c:pt>
                <c:pt idx="2162">
                  <c:v>1649.0</c:v>
                </c:pt>
                <c:pt idx="2163">
                  <c:v>1650.0</c:v>
                </c:pt>
                <c:pt idx="2164">
                  <c:v>1651.0</c:v>
                </c:pt>
                <c:pt idx="2165">
                  <c:v>1651.0</c:v>
                </c:pt>
                <c:pt idx="2166">
                  <c:v>1652.0</c:v>
                </c:pt>
                <c:pt idx="2167">
                  <c:v>1653.0</c:v>
                </c:pt>
                <c:pt idx="2168">
                  <c:v>1653.0</c:v>
                </c:pt>
                <c:pt idx="2169">
                  <c:v>1653.0</c:v>
                </c:pt>
                <c:pt idx="2170">
                  <c:v>1654.0</c:v>
                </c:pt>
                <c:pt idx="2171">
                  <c:v>1655.0</c:v>
                </c:pt>
                <c:pt idx="2172">
                  <c:v>1655.0</c:v>
                </c:pt>
                <c:pt idx="2173">
                  <c:v>1656.0</c:v>
                </c:pt>
                <c:pt idx="2174">
                  <c:v>1656.0</c:v>
                </c:pt>
                <c:pt idx="2175">
                  <c:v>1656.0</c:v>
                </c:pt>
                <c:pt idx="2176">
                  <c:v>1657.0</c:v>
                </c:pt>
                <c:pt idx="2177">
                  <c:v>1657.0</c:v>
                </c:pt>
                <c:pt idx="2178">
                  <c:v>1658.0</c:v>
                </c:pt>
                <c:pt idx="2179">
                  <c:v>1659.0</c:v>
                </c:pt>
                <c:pt idx="2180">
                  <c:v>1660.0</c:v>
                </c:pt>
                <c:pt idx="2181">
                  <c:v>1660.0</c:v>
                </c:pt>
                <c:pt idx="2182">
                  <c:v>1660.0</c:v>
                </c:pt>
                <c:pt idx="2183">
                  <c:v>1661.0</c:v>
                </c:pt>
                <c:pt idx="2184">
                  <c:v>1662.0</c:v>
                </c:pt>
                <c:pt idx="2185">
                  <c:v>1662.0</c:v>
                </c:pt>
                <c:pt idx="2186">
                  <c:v>1663.0</c:v>
                </c:pt>
                <c:pt idx="2187">
                  <c:v>1664.0</c:v>
                </c:pt>
                <c:pt idx="2188">
                  <c:v>1665.0</c:v>
                </c:pt>
                <c:pt idx="2189">
                  <c:v>1666.0</c:v>
                </c:pt>
                <c:pt idx="2190">
                  <c:v>1667.0</c:v>
                </c:pt>
                <c:pt idx="2191">
                  <c:v>1668.0</c:v>
                </c:pt>
                <c:pt idx="2192">
                  <c:v>1669.0</c:v>
                </c:pt>
                <c:pt idx="2193">
                  <c:v>1670.0</c:v>
                </c:pt>
                <c:pt idx="2194">
                  <c:v>1671.0</c:v>
                </c:pt>
                <c:pt idx="2195">
                  <c:v>1671.0</c:v>
                </c:pt>
                <c:pt idx="2196">
                  <c:v>1672.0</c:v>
                </c:pt>
                <c:pt idx="2197">
                  <c:v>1673.0</c:v>
                </c:pt>
                <c:pt idx="2198">
                  <c:v>1674.0</c:v>
                </c:pt>
                <c:pt idx="2199">
                  <c:v>1675.0</c:v>
                </c:pt>
                <c:pt idx="2200">
                  <c:v>1676.0</c:v>
                </c:pt>
                <c:pt idx="2201">
                  <c:v>1677.0</c:v>
                </c:pt>
                <c:pt idx="2202">
                  <c:v>1678.0</c:v>
                </c:pt>
                <c:pt idx="2203">
                  <c:v>1679.0</c:v>
                </c:pt>
                <c:pt idx="2204">
                  <c:v>1680.0</c:v>
                </c:pt>
                <c:pt idx="2205">
                  <c:v>1681.0</c:v>
                </c:pt>
                <c:pt idx="2206">
                  <c:v>1682.0</c:v>
                </c:pt>
                <c:pt idx="2207">
                  <c:v>1683.0</c:v>
                </c:pt>
                <c:pt idx="2208">
                  <c:v>1684.0</c:v>
                </c:pt>
                <c:pt idx="2209">
                  <c:v>1685.0</c:v>
                </c:pt>
                <c:pt idx="2210">
                  <c:v>1686.0</c:v>
                </c:pt>
                <c:pt idx="2211">
                  <c:v>1687.0</c:v>
                </c:pt>
                <c:pt idx="2212">
                  <c:v>1688.0</c:v>
                </c:pt>
                <c:pt idx="2213">
                  <c:v>1689.0</c:v>
                </c:pt>
                <c:pt idx="2214">
                  <c:v>1690.0</c:v>
                </c:pt>
                <c:pt idx="2215">
                  <c:v>1691.0</c:v>
                </c:pt>
                <c:pt idx="2216">
                  <c:v>1692.0</c:v>
                </c:pt>
                <c:pt idx="2217">
                  <c:v>1693.0</c:v>
                </c:pt>
                <c:pt idx="2218">
                  <c:v>1694.0</c:v>
                </c:pt>
                <c:pt idx="2219">
                  <c:v>1695.0</c:v>
                </c:pt>
                <c:pt idx="2220">
                  <c:v>1696.0</c:v>
                </c:pt>
                <c:pt idx="2221">
                  <c:v>1697.0</c:v>
                </c:pt>
                <c:pt idx="2222">
                  <c:v>1698.0</c:v>
                </c:pt>
                <c:pt idx="2223">
                  <c:v>1699.0</c:v>
                </c:pt>
                <c:pt idx="2224">
                  <c:v>1700.0</c:v>
                </c:pt>
                <c:pt idx="2225">
                  <c:v>1700.0</c:v>
                </c:pt>
                <c:pt idx="2226">
                  <c:v>1700.0</c:v>
                </c:pt>
                <c:pt idx="2227">
                  <c:v>1700.0</c:v>
                </c:pt>
                <c:pt idx="2228">
                  <c:v>1700.0</c:v>
                </c:pt>
                <c:pt idx="2229">
                  <c:v>1700.0</c:v>
                </c:pt>
                <c:pt idx="2230">
                  <c:v>1700.0</c:v>
                </c:pt>
                <c:pt idx="2231">
                  <c:v>1700.0</c:v>
                </c:pt>
                <c:pt idx="2232">
                  <c:v>1701.0</c:v>
                </c:pt>
                <c:pt idx="2233">
                  <c:v>1702.0</c:v>
                </c:pt>
                <c:pt idx="2234">
                  <c:v>1703.0</c:v>
                </c:pt>
                <c:pt idx="2235">
                  <c:v>1703.0</c:v>
                </c:pt>
                <c:pt idx="2236">
                  <c:v>1704.0</c:v>
                </c:pt>
                <c:pt idx="2237">
                  <c:v>1704.0</c:v>
                </c:pt>
                <c:pt idx="2238">
                  <c:v>1704.0</c:v>
                </c:pt>
                <c:pt idx="2239">
                  <c:v>1705.0</c:v>
                </c:pt>
                <c:pt idx="2240">
                  <c:v>1706.0</c:v>
                </c:pt>
                <c:pt idx="2241">
                  <c:v>1707.0</c:v>
                </c:pt>
                <c:pt idx="2242">
                  <c:v>1708.0</c:v>
                </c:pt>
                <c:pt idx="2243">
                  <c:v>1708.0</c:v>
                </c:pt>
                <c:pt idx="2244">
                  <c:v>1708.0</c:v>
                </c:pt>
                <c:pt idx="2245">
                  <c:v>1708.0</c:v>
                </c:pt>
                <c:pt idx="2246">
                  <c:v>1709.0</c:v>
                </c:pt>
                <c:pt idx="2247">
                  <c:v>1710.0</c:v>
                </c:pt>
                <c:pt idx="2248">
                  <c:v>1711.0</c:v>
                </c:pt>
                <c:pt idx="2249">
                  <c:v>1711.0</c:v>
                </c:pt>
                <c:pt idx="2250">
                  <c:v>1711.0</c:v>
                </c:pt>
                <c:pt idx="2251">
                  <c:v>1711.0</c:v>
                </c:pt>
                <c:pt idx="2252">
                  <c:v>1711.0</c:v>
                </c:pt>
                <c:pt idx="2253">
                  <c:v>1712.0</c:v>
                </c:pt>
                <c:pt idx="2254">
                  <c:v>1712.0</c:v>
                </c:pt>
                <c:pt idx="2255">
                  <c:v>1713.0</c:v>
                </c:pt>
                <c:pt idx="2256">
                  <c:v>1714.0</c:v>
                </c:pt>
                <c:pt idx="2257">
                  <c:v>1715.0</c:v>
                </c:pt>
                <c:pt idx="2258">
                  <c:v>1716.0</c:v>
                </c:pt>
                <c:pt idx="2259">
                  <c:v>1717.0</c:v>
                </c:pt>
                <c:pt idx="2260">
                  <c:v>1718.0</c:v>
                </c:pt>
                <c:pt idx="2261">
                  <c:v>1719.0</c:v>
                </c:pt>
                <c:pt idx="2262">
                  <c:v>1720.0</c:v>
                </c:pt>
                <c:pt idx="2263">
                  <c:v>1720.0</c:v>
                </c:pt>
                <c:pt idx="2264">
                  <c:v>1721.0</c:v>
                </c:pt>
                <c:pt idx="2265">
                  <c:v>1722.0</c:v>
                </c:pt>
                <c:pt idx="2266">
                  <c:v>1723.0</c:v>
                </c:pt>
                <c:pt idx="2267">
                  <c:v>1724.0</c:v>
                </c:pt>
                <c:pt idx="2268">
                  <c:v>1725.0</c:v>
                </c:pt>
                <c:pt idx="2269">
                  <c:v>1725.0</c:v>
                </c:pt>
                <c:pt idx="2270">
                  <c:v>1726.0</c:v>
                </c:pt>
                <c:pt idx="2271">
                  <c:v>1726.0</c:v>
                </c:pt>
                <c:pt idx="2272">
                  <c:v>1726.0</c:v>
                </c:pt>
                <c:pt idx="2273">
                  <c:v>1726.0</c:v>
                </c:pt>
                <c:pt idx="2274">
                  <c:v>1726.0</c:v>
                </c:pt>
                <c:pt idx="2275">
                  <c:v>1726.0</c:v>
                </c:pt>
                <c:pt idx="2276">
                  <c:v>1726.0</c:v>
                </c:pt>
                <c:pt idx="2277">
                  <c:v>1726.0</c:v>
                </c:pt>
                <c:pt idx="2278">
                  <c:v>1727.0</c:v>
                </c:pt>
                <c:pt idx="2279">
                  <c:v>1728.0</c:v>
                </c:pt>
                <c:pt idx="2280">
                  <c:v>1729.0</c:v>
                </c:pt>
                <c:pt idx="2281">
                  <c:v>1730.0</c:v>
                </c:pt>
                <c:pt idx="2282">
                  <c:v>1730.0</c:v>
                </c:pt>
                <c:pt idx="2283">
                  <c:v>1731.0</c:v>
                </c:pt>
                <c:pt idx="2284">
                  <c:v>1732.0</c:v>
                </c:pt>
                <c:pt idx="2285">
                  <c:v>1732.0</c:v>
                </c:pt>
                <c:pt idx="2286">
                  <c:v>1732.0</c:v>
                </c:pt>
                <c:pt idx="2287">
                  <c:v>1733.0</c:v>
                </c:pt>
                <c:pt idx="2288">
                  <c:v>1734.0</c:v>
                </c:pt>
                <c:pt idx="2289">
                  <c:v>1735.0</c:v>
                </c:pt>
                <c:pt idx="2290">
                  <c:v>1736.0</c:v>
                </c:pt>
                <c:pt idx="2291">
                  <c:v>1737.0</c:v>
                </c:pt>
                <c:pt idx="2292">
                  <c:v>1738.0</c:v>
                </c:pt>
                <c:pt idx="2293">
                  <c:v>1739.0</c:v>
                </c:pt>
                <c:pt idx="2294">
                  <c:v>1740.0</c:v>
                </c:pt>
                <c:pt idx="2295">
                  <c:v>1741.0</c:v>
                </c:pt>
                <c:pt idx="2296">
                  <c:v>1742.0</c:v>
                </c:pt>
                <c:pt idx="2297">
                  <c:v>1743.0</c:v>
                </c:pt>
                <c:pt idx="2298">
                  <c:v>1744.0</c:v>
                </c:pt>
                <c:pt idx="2299">
                  <c:v>1745.0</c:v>
                </c:pt>
                <c:pt idx="2300">
                  <c:v>1745.0</c:v>
                </c:pt>
                <c:pt idx="2301">
                  <c:v>1746.0</c:v>
                </c:pt>
                <c:pt idx="2302">
                  <c:v>1746.0</c:v>
                </c:pt>
                <c:pt idx="2303">
                  <c:v>1747.0</c:v>
                </c:pt>
                <c:pt idx="2304">
                  <c:v>1748.0</c:v>
                </c:pt>
                <c:pt idx="2305">
                  <c:v>1748.0</c:v>
                </c:pt>
                <c:pt idx="2306">
                  <c:v>1749.0</c:v>
                </c:pt>
                <c:pt idx="2307">
                  <c:v>1750.0</c:v>
                </c:pt>
                <c:pt idx="2308">
                  <c:v>1751.0</c:v>
                </c:pt>
                <c:pt idx="2309">
                  <c:v>1752.0</c:v>
                </c:pt>
                <c:pt idx="2310">
                  <c:v>1753.0</c:v>
                </c:pt>
                <c:pt idx="2311">
                  <c:v>1754.0</c:v>
                </c:pt>
                <c:pt idx="2312">
                  <c:v>1755.0</c:v>
                </c:pt>
                <c:pt idx="2313">
                  <c:v>1756.0</c:v>
                </c:pt>
                <c:pt idx="2314">
                  <c:v>1757.0</c:v>
                </c:pt>
                <c:pt idx="2315">
                  <c:v>1758.0</c:v>
                </c:pt>
                <c:pt idx="2316">
                  <c:v>1759.0</c:v>
                </c:pt>
                <c:pt idx="2317">
                  <c:v>1759.0</c:v>
                </c:pt>
                <c:pt idx="2318">
                  <c:v>1760.0</c:v>
                </c:pt>
                <c:pt idx="2319">
                  <c:v>1761.0</c:v>
                </c:pt>
                <c:pt idx="2320">
                  <c:v>1761.0</c:v>
                </c:pt>
                <c:pt idx="2321">
                  <c:v>1762.0</c:v>
                </c:pt>
                <c:pt idx="2322">
                  <c:v>1762.0</c:v>
                </c:pt>
                <c:pt idx="2323">
                  <c:v>1762.0</c:v>
                </c:pt>
                <c:pt idx="2324">
                  <c:v>1763.0</c:v>
                </c:pt>
                <c:pt idx="2325">
                  <c:v>1764.0</c:v>
                </c:pt>
                <c:pt idx="2326">
                  <c:v>1765.0</c:v>
                </c:pt>
                <c:pt idx="2327">
                  <c:v>1766.0</c:v>
                </c:pt>
                <c:pt idx="2328">
                  <c:v>1767.0</c:v>
                </c:pt>
                <c:pt idx="2329">
                  <c:v>1768.0</c:v>
                </c:pt>
                <c:pt idx="2330">
                  <c:v>1768.0</c:v>
                </c:pt>
                <c:pt idx="2331">
                  <c:v>1769.0</c:v>
                </c:pt>
                <c:pt idx="2332">
                  <c:v>1770.0</c:v>
                </c:pt>
                <c:pt idx="2333">
                  <c:v>1770.0</c:v>
                </c:pt>
                <c:pt idx="2334">
                  <c:v>1771.0</c:v>
                </c:pt>
                <c:pt idx="2335">
                  <c:v>1772.0</c:v>
                </c:pt>
                <c:pt idx="2336">
                  <c:v>1773.0</c:v>
                </c:pt>
                <c:pt idx="2337">
                  <c:v>1773.0</c:v>
                </c:pt>
                <c:pt idx="2338">
                  <c:v>1774.0</c:v>
                </c:pt>
                <c:pt idx="2339">
                  <c:v>1775.0</c:v>
                </c:pt>
                <c:pt idx="2340">
                  <c:v>1775.0</c:v>
                </c:pt>
                <c:pt idx="2341">
                  <c:v>1776.0</c:v>
                </c:pt>
                <c:pt idx="2342">
                  <c:v>1777.0</c:v>
                </c:pt>
                <c:pt idx="2343">
                  <c:v>1778.0</c:v>
                </c:pt>
                <c:pt idx="2344">
                  <c:v>1779.0</c:v>
                </c:pt>
                <c:pt idx="2345">
                  <c:v>1779.0</c:v>
                </c:pt>
                <c:pt idx="2346">
                  <c:v>1780.0</c:v>
                </c:pt>
                <c:pt idx="2347">
                  <c:v>1780.0</c:v>
                </c:pt>
                <c:pt idx="2348">
                  <c:v>1780.0</c:v>
                </c:pt>
                <c:pt idx="2349">
                  <c:v>1781.0</c:v>
                </c:pt>
                <c:pt idx="2350">
                  <c:v>1782.0</c:v>
                </c:pt>
                <c:pt idx="2351">
                  <c:v>1782.0</c:v>
                </c:pt>
                <c:pt idx="2352">
                  <c:v>1782.0</c:v>
                </c:pt>
                <c:pt idx="2353">
                  <c:v>1782.0</c:v>
                </c:pt>
                <c:pt idx="2354">
                  <c:v>1782.0</c:v>
                </c:pt>
                <c:pt idx="2355">
                  <c:v>1783.0</c:v>
                </c:pt>
                <c:pt idx="2356">
                  <c:v>1784.0</c:v>
                </c:pt>
                <c:pt idx="2357">
                  <c:v>1785.0</c:v>
                </c:pt>
                <c:pt idx="2358">
                  <c:v>1786.0</c:v>
                </c:pt>
                <c:pt idx="2359">
                  <c:v>1787.0</c:v>
                </c:pt>
                <c:pt idx="2360">
                  <c:v>1788.0</c:v>
                </c:pt>
                <c:pt idx="2361">
                  <c:v>1789.0</c:v>
                </c:pt>
                <c:pt idx="2362">
                  <c:v>1790.0</c:v>
                </c:pt>
                <c:pt idx="2363">
                  <c:v>1791.0</c:v>
                </c:pt>
                <c:pt idx="2364">
                  <c:v>1792.0</c:v>
                </c:pt>
                <c:pt idx="2365">
                  <c:v>1793.0</c:v>
                </c:pt>
                <c:pt idx="2366">
                  <c:v>1794.0</c:v>
                </c:pt>
                <c:pt idx="2367">
                  <c:v>1795.0</c:v>
                </c:pt>
                <c:pt idx="2368">
                  <c:v>1796.0</c:v>
                </c:pt>
                <c:pt idx="2369">
                  <c:v>1797.0</c:v>
                </c:pt>
                <c:pt idx="2370">
                  <c:v>1798.0</c:v>
                </c:pt>
                <c:pt idx="2371">
                  <c:v>1799.0</c:v>
                </c:pt>
                <c:pt idx="2372">
                  <c:v>1800.0</c:v>
                </c:pt>
                <c:pt idx="2373">
                  <c:v>1801.0</c:v>
                </c:pt>
                <c:pt idx="2374">
                  <c:v>1802.0</c:v>
                </c:pt>
                <c:pt idx="2375">
                  <c:v>1803.0</c:v>
                </c:pt>
                <c:pt idx="2376">
                  <c:v>1804.0</c:v>
                </c:pt>
                <c:pt idx="2377">
                  <c:v>1805.0</c:v>
                </c:pt>
                <c:pt idx="2378">
                  <c:v>1806.0</c:v>
                </c:pt>
                <c:pt idx="2379">
                  <c:v>1807.0</c:v>
                </c:pt>
                <c:pt idx="2380">
                  <c:v>1807.0</c:v>
                </c:pt>
                <c:pt idx="2381">
                  <c:v>1807.0</c:v>
                </c:pt>
                <c:pt idx="2382">
                  <c:v>1808.0</c:v>
                </c:pt>
                <c:pt idx="2383">
                  <c:v>1809.0</c:v>
                </c:pt>
                <c:pt idx="2384">
                  <c:v>1810.0</c:v>
                </c:pt>
                <c:pt idx="2385">
                  <c:v>1810.0</c:v>
                </c:pt>
                <c:pt idx="2386">
                  <c:v>1810.0</c:v>
                </c:pt>
                <c:pt idx="2387">
                  <c:v>1811.0</c:v>
                </c:pt>
                <c:pt idx="2388">
                  <c:v>1811.0</c:v>
                </c:pt>
                <c:pt idx="2389">
                  <c:v>1812.0</c:v>
                </c:pt>
                <c:pt idx="2390">
                  <c:v>1813.0</c:v>
                </c:pt>
                <c:pt idx="2391">
                  <c:v>1813.0</c:v>
                </c:pt>
                <c:pt idx="2392">
                  <c:v>1814.0</c:v>
                </c:pt>
                <c:pt idx="2393">
                  <c:v>1815.0</c:v>
                </c:pt>
                <c:pt idx="2394">
                  <c:v>1816.0</c:v>
                </c:pt>
                <c:pt idx="2395">
                  <c:v>1817.0</c:v>
                </c:pt>
                <c:pt idx="2396">
                  <c:v>1818.0</c:v>
                </c:pt>
                <c:pt idx="2397">
                  <c:v>1819.0</c:v>
                </c:pt>
                <c:pt idx="2398">
                  <c:v>1819.0</c:v>
                </c:pt>
                <c:pt idx="2399">
                  <c:v>1819.0</c:v>
                </c:pt>
                <c:pt idx="2400">
                  <c:v>1819.0</c:v>
                </c:pt>
                <c:pt idx="2401">
                  <c:v>1820.0</c:v>
                </c:pt>
                <c:pt idx="2402">
                  <c:v>1821.0</c:v>
                </c:pt>
                <c:pt idx="2403">
                  <c:v>1822.0</c:v>
                </c:pt>
                <c:pt idx="2404">
                  <c:v>1823.0</c:v>
                </c:pt>
                <c:pt idx="2405">
                  <c:v>1824.0</c:v>
                </c:pt>
                <c:pt idx="2406">
                  <c:v>1824.0</c:v>
                </c:pt>
                <c:pt idx="2407">
                  <c:v>1825.0</c:v>
                </c:pt>
                <c:pt idx="2408">
                  <c:v>1826.0</c:v>
                </c:pt>
                <c:pt idx="2409">
                  <c:v>1827.0</c:v>
                </c:pt>
                <c:pt idx="2410">
                  <c:v>1828.0</c:v>
                </c:pt>
                <c:pt idx="2411">
                  <c:v>1829.0</c:v>
                </c:pt>
                <c:pt idx="2412">
                  <c:v>1830.0</c:v>
                </c:pt>
                <c:pt idx="2413">
                  <c:v>1830.0</c:v>
                </c:pt>
                <c:pt idx="2414">
                  <c:v>1831.0</c:v>
                </c:pt>
                <c:pt idx="2415">
                  <c:v>1831.0</c:v>
                </c:pt>
                <c:pt idx="2416">
                  <c:v>1832.0</c:v>
                </c:pt>
                <c:pt idx="2417">
                  <c:v>1833.0</c:v>
                </c:pt>
                <c:pt idx="2418">
                  <c:v>1833.0</c:v>
                </c:pt>
                <c:pt idx="2419">
                  <c:v>1833.0</c:v>
                </c:pt>
                <c:pt idx="2420">
                  <c:v>1833.0</c:v>
                </c:pt>
                <c:pt idx="2421">
                  <c:v>1833.0</c:v>
                </c:pt>
                <c:pt idx="2422">
                  <c:v>1834.0</c:v>
                </c:pt>
                <c:pt idx="2423">
                  <c:v>1835.0</c:v>
                </c:pt>
                <c:pt idx="2424">
                  <c:v>1836.0</c:v>
                </c:pt>
                <c:pt idx="2425">
                  <c:v>1836.0</c:v>
                </c:pt>
                <c:pt idx="2426">
                  <c:v>1837.0</c:v>
                </c:pt>
                <c:pt idx="2427">
                  <c:v>1838.0</c:v>
                </c:pt>
                <c:pt idx="2428">
                  <c:v>1839.0</c:v>
                </c:pt>
                <c:pt idx="2429">
                  <c:v>1839.0</c:v>
                </c:pt>
                <c:pt idx="2430">
                  <c:v>1840.0</c:v>
                </c:pt>
                <c:pt idx="2431">
                  <c:v>1841.0</c:v>
                </c:pt>
                <c:pt idx="2432">
                  <c:v>1842.0</c:v>
                </c:pt>
                <c:pt idx="2433">
                  <c:v>1842.0</c:v>
                </c:pt>
                <c:pt idx="2434">
                  <c:v>1843.0</c:v>
                </c:pt>
                <c:pt idx="2435">
                  <c:v>1844.0</c:v>
                </c:pt>
                <c:pt idx="2436">
                  <c:v>1845.0</c:v>
                </c:pt>
                <c:pt idx="2437">
                  <c:v>1846.0</c:v>
                </c:pt>
                <c:pt idx="2438">
                  <c:v>1847.0</c:v>
                </c:pt>
                <c:pt idx="2439">
                  <c:v>1848.0</c:v>
                </c:pt>
                <c:pt idx="2440">
                  <c:v>1848.0</c:v>
                </c:pt>
                <c:pt idx="2441">
                  <c:v>1848.0</c:v>
                </c:pt>
                <c:pt idx="2442">
                  <c:v>1848.0</c:v>
                </c:pt>
                <c:pt idx="2443">
                  <c:v>1848.0</c:v>
                </c:pt>
                <c:pt idx="2444">
                  <c:v>1849.0</c:v>
                </c:pt>
                <c:pt idx="2445">
                  <c:v>1850.0</c:v>
                </c:pt>
                <c:pt idx="2446">
                  <c:v>1851.0</c:v>
                </c:pt>
                <c:pt idx="2447">
                  <c:v>1852.0</c:v>
                </c:pt>
                <c:pt idx="2448">
                  <c:v>1852.0</c:v>
                </c:pt>
                <c:pt idx="2449">
                  <c:v>1853.0</c:v>
                </c:pt>
                <c:pt idx="2450">
                  <c:v>1854.0</c:v>
                </c:pt>
                <c:pt idx="2451">
                  <c:v>1855.0</c:v>
                </c:pt>
                <c:pt idx="2452">
                  <c:v>1856.0</c:v>
                </c:pt>
                <c:pt idx="2453">
                  <c:v>1857.0</c:v>
                </c:pt>
                <c:pt idx="2454">
                  <c:v>1858.0</c:v>
                </c:pt>
                <c:pt idx="2455">
                  <c:v>1858.0</c:v>
                </c:pt>
                <c:pt idx="2456">
                  <c:v>1858.0</c:v>
                </c:pt>
                <c:pt idx="2457">
                  <c:v>1859.0</c:v>
                </c:pt>
                <c:pt idx="2458">
                  <c:v>1860.0</c:v>
                </c:pt>
                <c:pt idx="2459">
                  <c:v>1861.0</c:v>
                </c:pt>
                <c:pt idx="2460">
                  <c:v>1861.0</c:v>
                </c:pt>
                <c:pt idx="2461">
                  <c:v>1862.0</c:v>
                </c:pt>
                <c:pt idx="2462">
                  <c:v>1863.0</c:v>
                </c:pt>
                <c:pt idx="2463">
                  <c:v>1863.0</c:v>
                </c:pt>
                <c:pt idx="2464">
                  <c:v>1863.0</c:v>
                </c:pt>
                <c:pt idx="2465">
                  <c:v>1863.0</c:v>
                </c:pt>
                <c:pt idx="2466">
                  <c:v>1864.0</c:v>
                </c:pt>
                <c:pt idx="2467">
                  <c:v>1865.0</c:v>
                </c:pt>
                <c:pt idx="2468">
                  <c:v>1866.0</c:v>
                </c:pt>
                <c:pt idx="2469">
                  <c:v>1867.0</c:v>
                </c:pt>
                <c:pt idx="2470">
                  <c:v>1868.0</c:v>
                </c:pt>
                <c:pt idx="2471">
                  <c:v>1869.0</c:v>
                </c:pt>
                <c:pt idx="2472">
                  <c:v>1870.0</c:v>
                </c:pt>
                <c:pt idx="2473">
                  <c:v>1871.0</c:v>
                </c:pt>
                <c:pt idx="2474">
                  <c:v>1872.0</c:v>
                </c:pt>
                <c:pt idx="2475">
                  <c:v>1873.0</c:v>
                </c:pt>
                <c:pt idx="2476">
                  <c:v>1874.0</c:v>
                </c:pt>
                <c:pt idx="2477">
                  <c:v>1875.0</c:v>
                </c:pt>
                <c:pt idx="2478">
                  <c:v>1876.0</c:v>
                </c:pt>
                <c:pt idx="2479">
                  <c:v>1877.0</c:v>
                </c:pt>
                <c:pt idx="2480">
                  <c:v>1878.0</c:v>
                </c:pt>
                <c:pt idx="2481">
                  <c:v>1879.0</c:v>
                </c:pt>
                <c:pt idx="2482">
                  <c:v>1880.0</c:v>
                </c:pt>
                <c:pt idx="2483">
                  <c:v>1880.0</c:v>
                </c:pt>
                <c:pt idx="2484">
                  <c:v>1881.0</c:v>
                </c:pt>
                <c:pt idx="2485">
                  <c:v>1882.0</c:v>
                </c:pt>
                <c:pt idx="2486">
                  <c:v>1882.0</c:v>
                </c:pt>
                <c:pt idx="2487">
                  <c:v>1883.0</c:v>
                </c:pt>
                <c:pt idx="2488">
                  <c:v>1884.0</c:v>
                </c:pt>
                <c:pt idx="2489">
                  <c:v>1885.0</c:v>
                </c:pt>
                <c:pt idx="2490">
                  <c:v>1886.0</c:v>
                </c:pt>
                <c:pt idx="2491">
                  <c:v>1887.0</c:v>
                </c:pt>
                <c:pt idx="2492">
                  <c:v>1888.0</c:v>
                </c:pt>
                <c:pt idx="2493">
                  <c:v>1889.0</c:v>
                </c:pt>
                <c:pt idx="2494">
                  <c:v>1890.0</c:v>
                </c:pt>
                <c:pt idx="2495">
                  <c:v>1891.0</c:v>
                </c:pt>
                <c:pt idx="2496">
                  <c:v>1892.0</c:v>
                </c:pt>
                <c:pt idx="2497">
                  <c:v>1893.0</c:v>
                </c:pt>
                <c:pt idx="2498">
                  <c:v>1894.0</c:v>
                </c:pt>
                <c:pt idx="2499">
                  <c:v>1894.0</c:v>
                </c:pt>
                <c:pt idx="2500">
                  <c:v>1895.0</c:v>
                </c:pt>
                <c:pt idx="2501">
                  <c:v>1896.0</c:v>
                </c:pt>
                <c:pt idx="2502">
                  <c:v>1897.0</c:v>
                </c:pt>
                <c:pt idx="2503">
                  <c:v>1898.0</c:v>
                </c:pt>
                <c:pt idx="2504">
                  <c:v>1899.0</c:v>
                </c:pt>
                <c:pt idx="2505">
                  <c:v>1900.0</c:v>
                </c:pt>
                <c:pt idx="2506">
                  <c:v>1900.0</c:v>
                </c:pt>
                <c:pt idx="2507">
                  <c:v>1901.0</c:v>
                </c:pt>
                <c:pt idx="2508">
                  <c:v>1902.0</c:v>
                </c:pt>
                <c:pt idx="2509">
                  <c:v>1902.0</c:v>
                </c:pt>
                <c:pt idx="2510">
                  <c:v>1902.0</c:v>
                </c:pt>
                <c:pt idx="2511">
                  <c:v>1902.0</c:v>
                </c:pt>
                <c:pt idx="2512">
                  <c:v>1903.0</c:v>
                </c:pt>
                <c:pt idx="2513">
                  <c:v>1904.0</c:v>
                </c:pt>
                <c:pt idx="2514">
                  <c:v>1904.0</c:v>
                </c:pt>
                <c:pt idx="2515">
                  <c:v>1904.0</c:v>
                </c:pt>
                <c:pt idx="2516">
                  <c:v>1905.0</c:v>
                </c:pt>
                <c:pt idx="2517">
                  <c:v>1905.0</c:v>
                </c:pt>
                <c:pt idx="2518">
                  <c:v>1905.0</c:v>
                </c:pt>
                <c:pt idx="2519">
                  <c:v>1905.0</c:v>
                </c:pt>
                <c:pt idx="2520">
                  <c:v>1906.0</c:v>
                </c:pt>
                <c:pt idx="2521">
                  <c:v>1906.0</c:v>
                </c:pt>
                <c:pt idx="2522">
                  <c:v>1907.0</c:v>
                </c:pt>
                <c:pt idx="2523">
                  <c:v>1908.0</c:v>
                </c:pt>
                <c:pt idx="2524">
                  <c:v>1909.0</c:v>
                </c:pt>
                <c:pt idx="2525">
                  <c:v>1910.0</c:v>
                </c:pt>
                <c:pt idx="2526">
                  <c:v>1911.0</c:v>
                </c:pt>
                <c:pt idx="2527">
                  <c:v>1912.0</c:v>
                </c:pt>
                <c:pt idx="2528">
                  <c:v>1913.0</c:v>
                </c:pt>
                <c:pt idx="2529">
                  <c:v>1914.0</c:v>
                </c:pt>
                <c:pt idx="2530">
                  <c:v>1915.0</c:v>
                </c:pt>
                <c:pt idx="2531">
                  <c:v>1916.0</c:v>
                </c:pt>
                <c:pt idx="2532">
                  <c:v>1917.0</c:v>
                </c:pt>
                <c:pt idx="2533">
                  <c:v>1918.0</c:v>
                </c:pt>
                <c:pt idx="2534">
                  <c:v>1919.0</c:v>
                </c:pt>
                <c:pt idx="2535">
                  <c:v>1920.0</c:v>
                </c:pt>
                <c:pt idx="2536">
                  <c:v>1920.0</c:v>
                </c:pt>
                <c:pt idx="2537">
                  <c:v>1920.0</c:v>
                </c:pt>
                <c:pt idx="2538">
                  <c:v>1921.0</c:v>
                </c:pt>
                <c:pt idx="2539">
                  <c:v>1922.0</c:v>
                </c:pt>
                <c:pt idx="2540">
                  <c:v>1922.0</c:v>
                </c:pt>
                <c:pt idx="2541">
                  <c:v>1922.0</c:v>
                </c:pt>
                <c:pt idx="2542">
                  <c:v>1923.0</c:v>
                </c:pt>
                <c:pt idx="2543">
                  <c:v>1924.0</c:v>
                </c:pt>
                <c:pt idx="2544">
                  <c:v>1925.0</c:v>
                </c:pt>
                <c:pt idx="2545">
                  <c:v>1926.0</c:v>
                </c:pt>
                <c:pt idx="2546">
                  <c:v>1926.0</c:v>
                </c:pt>
                <c:pt idx="2547">
                  <c:v>1927.0</c:v>
                </c:pt>
                <c:pt idx="2548">
                  <c:v>1928.0</c:v>
                </c:pt>
                <c:pt idx="2549">
                  <c:v>1929.0</c:v>
                </c:pt>
                <c:pt idx="2550">
                  <c:v>1930.0</c:v>
                </c:pt>
                <c:pt idx="2551">
                  <c:v>1930.0</c:v>
                </c:pt>
                <c:pt idx="2552">
                  <c:v>1931.0</c:v>
                </c:pt>
                <c:pt idx="2553">
                  <c:v>1931.0</c:v>
                </c:pt>
                <c:pt idx="2554">
                  <c:v>1932.0</c:v>
                </c:pt>
                <c:pt idx="2555">
                  <c:v>1933.0</c:v>
                </c:pt>
                <c:pt idx="2556">
                  <c:v>1934.0</c:v>
                </c:pt>
                <c:pt idx="2557">
                  <c:v>1934.0</c:v>
                </c:pt>
                <c:pt idx="2558">
                  <c:v>1935.0</c:v>
                </c:pt>
                <c:pt idx="2559">
                  <c:v>1936.0</c:v>
                </c:pt>
                <c:pt idx="2560">
                  <c:v>1937.0</c:v>
                </c:pt>
                <c:pt idx="2561">
                  <c:v>1937.0</c:v>
                </c:pt>
                <c:pt idx="2562">
                  <c:v>1938.0</c:v>
                </c:pt>
                <c:pt idx="2563">
                  <c:v>1939.0</c:v>
                </c:pt>
                <c:pt idx="2564">
                  <c:v>1940.0</c:v>
                </c:pt>
                <c:pt idx="2565">
                  <c:v>1941.0</c:v>
                </c:pt>
                <c:pt idx="2566">
                  <c:v>1942.0</c:v>
                </c:pt>
                <c:pt idx="2567">
                  <c:v>1942.0</c:v>
                </c:pt>
                <c:pt idx="2568">
                  <c:v>1942.0</c:v>
                </c:pt>
                <c:pt idx="2569">
                  <c:v>1943.0</c:v>
                </c:pt>
                <c:pt idx="2570">
                  <c:v>1944.0</c:v>
                </c:pt>
                <c:pt idx="2571">
                  <c:v>1945.0</c:v>
                </c:pt>
                <c:pt idx="2572">
                  <c:v>1945.0</c:v>
                </c:pt>
                <c:pt idx="2573">
                  <c:v>1946.0</c:v>
                </c:pt>
                <c:pt idx="2574">
                  <c:v>1946.0</c:v>
                </c:pt>
                <c:pt idx="2575">
                  <c:v>1947.0</c:v>
                </c:pt>
                <c:pt idx="2576">
                  <c:v>1948.0</c:v>
                </c:pt>
                <c:pt idx="2577">
                  <c:v>1949.0</c:v>
                </c:pt>
                <c:pt idx="2578">
                  <c:v>1950.0</c:v>
                </c:pt>
                <c:pt idx="2579">
                  <c:v>1951.0</c:v>
                </c:pt>
                <c:pt idx="2580">
                  <c:v>1952.0</c:v>
                </c:pt>
                <c:pt idx="2581">
                  <c:v>1953.0</c:v>
                </c:pt>
                <c:pt idx="2582">
                  <c:v>1953.0</c:v>
                </c:pt>
                <c:pt idx="2583">
                  <c:v>1953.0</c:v>
                </c:pt>
                <c:pt idx="2584">
                  <c:v>1953.0</c:v>
                </c:pt>
                <c:pt idx="2585">
                  <c:v>1953.0</c:v>
                </c:pt>
                <c:pt idx="2586">
                  <c:v>1954.0</c:v>
                </c:pt>
                <c:pt idx="2587">
                  <c:v>1955.0</c:v>
                </c:pt>
                <c:pt idx="2588">
                  <c:v>1955.0</c:v>
                </c:pt>
                <c:pt idx="2589">
                  <c:v>1956.0</c:v>
                </c:pt>
                <c:pt idx="2590">
                  <c:v>1957.0</c:v>
                </c:pt>
                <c:pt idx="2591">
                  <c:v>1958.0</c:v>
                </c:pt>
                <c:pt idx="2592">
                  <c:v>1959.0</c:v>
                </c:pt>
                <c:pt idx="2593">
                  <c:v>1960.0</c:v>
                </c:pt>
                <c:pt idx="2594">
                  <c:v>1961.0</c:v>
                </c:pt>
                <c:pt idx="2595">
                  <c:v>1962.0</c:v>
                </c:pt>
                <c:pt idx="2596">
                  <c:v>1963.0</c:v>
                </c:pt>
                <c:pt idx="2597">
                  <c:v>1964.0</c:v>
                </c:pt>
                <c:pt idx="2598">
                  <c:v>1965.0</c:v>
                </c:pt>
                <c:pt idx="2599">
                  <c:v>1966.0</c:v>
                </c:pt>
                <c:pt idx="2600">
                  <c:v>1967.0</c:v>
                </c:pt>
                <c:pt idx="2601">
                  <c:v>1968.0</c:v>
                </c:pt>
                <c:pt idx="2602">
                  <c:v>1969.0</c:v>
                </c:pt>
                <c:pt idx="2603">
                  <c:v>1970.0</c:v>
                </c:pt>
                <c:pt idx="2604">
                  <c:v>1971.0</c:v>
                </c:pt>
                <c:pt idx="2605">
                  <c:v>1972.0</c:v>
                </c:pt>
                <c:pt idx="2606">
                  <c:v>1973.0</c:v>
                </c:pt>
                <c:pt idx="2607">
                  <c:v>1974.0</c:v>
                </c:pt>
                <c:pt idx="2608">
                  <c:v>1975.0</c:v>
                </c:pt>
                <c:pt idx="2609">
                  <c:v>1976.0</c:v>
                </c:pt>
                <c:pt idx="2610">
                  <c:v>1977.0</c:v>
                </c:pt>
                <c:pt idx="2611">
                  <c:v>1978.0</c:v>
                </c:pt>
                <c:pt idx="2612">
                  <c:v>1979.0</c:v>
                </c:pt>
                <c:pt idx="2613">
                  <c:v>1979.0</c:v>
                </c:pt>
                <c:pt idx="2614">
                  <c:v>1979.0</c:v>
                </c:pt>
                <c:pt idx="2615">
                  <c:v>1979.0</c:v>
                </c:pt>
                <c:pt idx="2616">
                  <c:v>1979.0</c:v>
                </c:pt>
                <c:pt idx="2617">
                  <c:v>1979.0</c:v>
                </c:pt>
                <c:pt idx="2618">
                  <c:v>1979.0</c:v>
                </c:pt>
                <c:pt idx="2619">
                  <c:v>1979.0</c:v>
                </c:pt>
                <c:pt idx="2620">
                  <c:v>1980.0</c:v>
                </c:pt>
                <c:pt idx="2621">
                  <c:v>1981.0</c:v>
                </c:pt>
                <c:pt idx="2622">
                  <c:v>1982.0</c:v>
                </c:pt>
                <c:pt idx="2623">
                  <c:v>1982.0</c:v>
                </c:pt>
                <c:pt idx="2624">
                  <c:v>1983.0</c:v>
                </c:pt>
                <c:pt idx="2625">
                  <c:v>1983.0</c:v>
                </c:pt>
                <c:pt idx="2626">
                  <c:v>1984.0</c:v>
                </c:pt>
                <c:pt idx="2627">
                  <c:v>1985.0</c:v>
                </c:pt>
                <c:pt idx="2628">
                  <c:v>1986.0</c:v>
                </c:pt>
                <c:pt idx="2629">
                  <c:v>1987.0</c:v>
                </c:pt>
                <c:pt idx="2630">
                  <c:v>1987.0</c:v>
                </c:pt>
                <c:pt idx="2631">
                  <c:v>1988.0</c:v>
                </c:pt>
                <c:pt idx="2632">
                  <c:v>1989.0</c:v>
                </c:pt>
                <c:pt idx="2633">
                  <c:v>1990.0</c:v>
                </c:pt>
                <c:pt idx="2634">
                  <c:v>1991.0</c:v>
                </c:pt>
                <c:pt idx="2635">
                  <c:v>1992.0</c:v>
                </c:pt>
                <c:pt idx="2636">
                  <c:v>1993.0</c:v>
                </c:pt>
                <c:pt idx="2637">
                  <c:v>1993.0</c:v>
                </c:pt>
                <c:pt idx="2638">
                  <c:v>1993.0</c:v>
                </c:pt>
                <c:pt idx="2639">
                  <c:v>1994.0</c:v>
                </c:pt>
                <c:pt idx="2640">
                  <c:v>1995.0</c:v>
                </c:pt>
                <c:pt idx="2641">
                  <c:v>1996.0</c:v>
                </c:pt>
                <c:pt idx="2642">
                  <c:v>1997.0</c:v>
                </c:pt>
                <c:pt idx="2643">
                  <c:v>1998.0</c:v>
                </c:pt>
                <c:pt idx="2644">
                  <c:v>1999.0</c:v>
                </c:pt>
                <c:pt idx="2645">
                  <c:v>2000.0</c:v>
                </c:pt>
                <c:pt idx="2646">
                  <c:v>2000.0</c:v>
                </c:pt>
                <c:pt idx="2647">
                  <c:v>2001.0</c:v>
                </c:pt>
                <c:pt idx="2648">
                  <c:v>2002.0</c:v>
                </c:pt>
                <c:pt idx="2649">
                  <c:v>2003.0</c:v>
                </c:pt>
                <c:pt idx="2650">
                  <c:v>2004.0</c:v>
                </c:pt>
                <c:pt idx="2651">
                  <c:v>2005.0</c:v>
                </c:pt>
                <c:pt idx="2652">
                  <c:v>2006.0</c:v>
                </c:pt>
                <c:pt idx="2653">
                  <c:v>2007.0</c:v>
                </c:pt>
                <c:pt idx="2654">
                  <c:v>2008.0</c:v>
                </c:pt>
                <c:pt idx="2655">
                  <c:v>2009.0</c:v>
                </c:pt>
                <c:pt idx="2656">
                  <c:v>2010.0</c:v>
                </c:pt>
                <c:pt idx="2657">
                  <c:v>2011.0</c:v>
                </c:pt>
                <c:pt idx="2658">
                  <c:v>2012.0</c:v>
                </c:pt>
                <c:pt idx="2659">
                  <c:v>2013.0</c:v>
                </c:pt>
                <c:pt idx="2660">
                  <c:v>2014.0</c:v>
                </c:pt>
                <c:pt idx="2661">
                  <c:v>2015.0</c:v>
                </c:pt>
                <c:pt idx="2662">
                  <c:v>2015.0</c:v>
                </c:pt>
                <c:pt idx="2663">
                  <c:v>2016.0</c:v>
                </c:pt>
                <c:pt idx="2664">
                  <c:v>2017.0</c:v>
                </c:pt>
                <c:pt idx="2665">
                  <c:v>2018.0</c:v>
                </c:pt>
                <c:pt idx="2666">
                  <c:v>2018.0</c:v>
                </c:pt>
                <c:pt idx="2667">
                  <c:v>2019.0</c:v>
                </c:pt>
                <c:pt idx="2668">
                  <c:v>2020.0</c:v>
                </c:pt>
                <c:pt idx="2669">
                  <c:v>2021.0</c:v>
                </c:pt>
                <c:pt idx="2670">
                  <c:v>2022.0</c:v>
                </c:pt>
                <c:pt idx="2671">
                  <c:v>2023.0</c:v>
                </c:pt>
                <c:pt idx="2672">
                  <c:v>2023.0</c:v>
                </c:pt>
                <c:pt idx="2673">
                  <c:v>2024.0</c:v>
                </c:pt>
                <c:pt idx="2674">
                  <c:v>2025.0</c:v>
                </c:pt>
                <c:pt idx="2675">
                  <c:v>2026.0</c:v>
                </c:pt>
                <c:pt idx="2676">
                  <c:v>2027.0</c:v>
                </c:pt>
                <c:pt idx="2677">
                  <c:v>2028.0</c:v>
                </c:pt>
                <c:pt idx="2678">
                  <c:v>2029.0</c:v>
                </c:pt>
                <c:pt idx="2679">
                  <c:v>2030.0</c:v>
                </c:pt>
                <c:pt idx="2680">
                  <c:v>2031.0</c:v>
                </c:pt>
                <c:pt idx="2681">
                  <c:v>2031.0</c:v>
                </c:pt>
                <c:pt idx="2682">
                  <c:v>2031.0</c:v>
                </c:pt>
                <c:pt idx="2683">
                  <c:v>2031.0</c:v>
                </c:pt>
                <c:pt idx="2684">
                  <c:v>2032.0</c:v>
                </c:pt>
                <c:pt idx="2685">
                  <c:v>2032.0</c:v>
                </c:pt>
                <c:pt idx="2686">
                  <c:v>2032.0</c:v>
                </c:pt>
                <c:pt idx="2687">
                  <c:v>2033.0</c:v>
                </c:pt>
                <c:pt idx="2688">
                  <c:v>2033.0</c:v>
                </c:pt>
                <c:pt idx="2689">
                  <c:v>2034.0</c:v>
                </c:pt>
                <c:pt idx="2690">
                  <c:v>2035.0</c:v>
                </c:pt>
                <c:pt idx="2691">
                  <c:v>2035.0</c:v>
                </c:pt>
                <c:pt idx="2692">
                  <c:v>2035.0</c:v>
                </c:pt>
                <c:pt idx="2693">
                  <c:v>2036.0</c:v>
                </c:pt>
                <c:pt idx="2694">
                  <c:v>2036.0</c:v>
                </c:pt>
                <c:pt idx="2695">
                  <c:v>2037.0</c:v>
                </c:pt>
                <c:pt idx="2696">
                  <c:v>2037.0</c:v>
                </c:pt>
                <c:pt idx="2697">
                  <c:v>2038.0</c:v>
                </c:pt>
                <c:pt idx="2698">
                  <c:v>2039.0</c:v>
                </c:pt>
                <c:pt idx="2699">
                  <c:v>2040.0</c:v>
                </c:pt>
                <c:pt idx="2700">
                  <c:v>2041.0</c:v>
                </c:pt>
                <c:pt idx="2701">
                  <c:v>2042.0</c:v>
                </c:pt>
                <c:pt idx="2702">
                  <c:v>2043.0</c:v>
                </c:pt>
                <c:pt idx="2703">
                  <c:v>2044.0</c:v>
                </c:pt>
                <c:pt idx="2704">
                  <c:v>2044.0</c:v>
                </c:pt>
                <c:pt idx="2705">
                  <c:v>2045.0</c:v>
                </c:pt>
                <c:pt idx="2706">
                  <c:v>2045.0</c:v>
                </c:pt>
                <c:pt idx="2707">
                  <c:v>2046.0</c:v>
                </c:pt>
                <c:pt idx="2708">
                  <c:v>2047.0</c:v>
                </c:pt>
                <c:pt idx="2709">
                  <c:v>2048.0</c:v>
                </c:pt>
                <c:pt idx="2710">
                  <c:v>2049.0</c:v>
                </c:pt>
                <c:pt idx="2711">
                  <c:v>2050.0</c:v>
                </c:pt>
                <c:pt idx="2712">
                  <c:v>2051.0</c:v>
                </c:pt>
                <c:pt idx="2713">
                  <c:v>2051.0</c:v>
                </c:pt>
                <c:pt idx="2714">
                  <c:v>2052.0</c:v>
                </c:pt>
                <c:pt idx="2715">
                  <c:v>2053.0</c:v>
                </c:pt>
                <c:pt idx="2716">
                  <c:v>2053.0</c:v>
                </c:pt>
                <c:pt idx="2717">
                  <c:v>2054.0</c:v>
                </c:pt>
                <c:pt idx="2718">
                  <c:v>2055.0</c:v>
                </c:pt>
                <c:pt idx="2719">
                  <c:v>2056.0</c:v>
                </c:pt>
                <c:pt idx="2720">
                  <c:v>2057.0</c:v>
                </c:pt>
                <c:pt idx="2721">
                  <c:v>2058.0</c:v>
                </c:pt>
                <c:pt idx="2722">
                  <c:v>2059.0</c:v>
                </c:pt>
                <c:pt idx="2723">
                  <c:v>2060.0</c:v>
                </c:pt>
                <c:pt idx="2724">
                  <c:v>2061.0</c:v>
                </c:pt>
                <c:pt idx="2725">
                  <c:v>2062.0</c:v>
                </c:pt>
                <c:pt idx="2726">
                  <c:v>2063.0</c:v>
                </c:pt>
                <c:pt idx="2727">
                  <c:v>2064.0</c:v>
                </c:pt>
                <c:pt idx="2728">
                  <c:v>2065.0</c:v>
                </c:pt>
                <c:pt idx="2729">
                  <c:v>2066.0</c:v>
                </c:pt>
                <c:pt idx="2730">
                  <c:v>2066.0</c:v>
                </c:pt>
                <c:pt idx="2731">
                  <c:v>2067.0</c:v>
                </c:pt>
                <c:pt idx="2732">
                  <c:v>2067.0</c:v>
                </c:pt>
                <c:pt idx="2733">
                  <c:v>2067.0</c:v>
                </c:pt>
                <c:pt idx="2734">
                  <c:v>2068.0</c:v>
                </c:pt>
                <c:pt idx="2735">
                  <c:v>2069.0</c:v>
                </c:pt>
                <c:pt idx="2736">
                  <c:v>2070.0</c:v>
                </c:pt>
                <c:pt idx="2737">
                  <c:v>2071.0</c:v>
                </c:pt>
                <c:pt idx="2738">
                  <c:v>2072.0</c:v>
                </c:pt>
                <c:pt idx="2739">
                  <c:v>2073.0</c:v>
                </c:pt>
                <c:pt idx="2740">
                  <c:v>2074.0</c:v>
                </c:pt>
                <c:pt idx="2741">
                  <c:v>2074.0</c:v>
                </c:pt>
                <c:pt idx="2742">
                  <c:v>2075.0</c:v>
                </c:pt>
                <c:pt idx="2743">
                  <c:v>2076.0</c:v>
                </c:pt>
                <c:pt idx="2744">
                  <c:v>2077.0</c:v>
                </c:pt>
                <c:pt idx="2745">
                  <c:v>2078.0</c:v>
                </c:pt>
                <c:pt idx="2746">
                  <c:v>2079.0</c:v>
                </c:pt>
                <c:pt idx="2747">
                  <c:v>2079.0</c:v>
                </c:pt>
                <c:pt idx="2748">
                  <c:v>2080.0</c:v>
                </c:pt>
                <c:pt idx="2749">
                  <c:v>2081.0</c:v>
                </c:pt>
                <c:pt idx="2750">
                  <c:v>2082.0</c:v>
                </c:pt>
                <c:pt idx="2751">
                  <c:v>2083.0</c:v>
                </c:pt>
                <c:pt idx="2752">
                  <c:v>2084.0</c:v>
                </c:pt>
                <c:pt idx="2753">
                  <c:v>2085.0</c:v>
                </c:pt>
                <c:pt idx="2754">
                  <c:v>2086.0</c:v>
                </c:pt>
                <c:pt idx="2755">
                  <c:v>2087.0</c:v>
                </c:pt>
                <c:pt idx="2756">
                  <c:v>2088.0</c:v>
                </c:pt>
                <c:pt idx="2757">
                  <c:v>2089.0</c:v>
                </c:pt>
                <c:pt idx="2758">
                  <c:v>2090.0</c:v>
                </c:pt>
                <c:pt idx="2759">
                  <c:v>2090.0</c:v>
                </c:pt>
                <c:pt idx="2760">
                  <c:v>2091.0</c:v>
                </c:pt>
                <c:pt idx="2761">
                  <c:v>2091.0</c:v>
                </c:pt>
                <c:pt idx="2762">
                  <c:v>2091.0</c:v>
                </c:pt>
                <c:pt idx="2763">
                  <c:v>2092.0</c:v>
                </c:pt>
                <c:pt idx="2764">
                  <c:v>2092.0</c:v>
                </c:pt>
                <c:pt idx="2765">
                  <c:v>2093.0</c:v>
                </c:pt>
                <c:pt idx="2766">
                  <c:v>2094.0</c:v>
                </c:pt>
                <c:pt idx="2767">
                  <c:v>2095.0</c:v>
                </c:pt>
                <c:pt idx="2768">
                  <c:v>2095.0</c:v>
                </c:pt>
                <c:pt idx="2769">
                  <c:v>2095.0</c:v>
                </c:pt>
                <c:pt idx="2770">
                  <c:v>2096.0</c:v>
                </c:pt>
                <c:pt idx="2771">
                  <c:v>2097.0</c:v>
                </c:pt>
                <c:pt idx="2772">
                  <c:v>2098.0</c:v>
                </c:pt>
                <c:pt idx="2773">
                  <c:v>2098.0</c:v>
                </c:pt>
                <c:pt idx="2774">
                  <c:v>2098.0</c:v>
                </c:pt>
                <c:pt idx="2775">
                  <c:v>2098.0</c:v>
                </c:pt>
                <c:pt idx="2776">
                  <c:v>2098.0</c:v>
                </c:pt>
                <c:pt idx="2777">
                  <c:v>2099.0</c:v>
                </c:pt>
                <c:pt idx="2778">
                  <c:v>2099.0</c:v>
                </c:pt>
                <c:pt idx="2779">
                  <c:v>2099.0</c:v>
                </c:pt>
                <c:pt idx="2780">
                  <c:v>2100.0</c:v>
                </c:pt>
                <c:pt idx="2781">
                  <c:v>2101.0</c:v>
                </c:pt>
                <c:pt idx="2782">
                  <c:v>2102.0</c:v>
                </c:pt>
                <c:pt idx="2783">
                  <c:v>2103.0</c:v>
                </c:pt>
                <c:pt idx="2784">
                  <c:v>2104.0</c:v>
                </c:pt>
                <c:pt idx="2785">
                  <c:v>2105.0</c:v>
                </c:pt>
                <c:pt idx="2786">
                  <c:v>2106.0</c:v>
                </c:pt>
                <c:pt idx="2787">
                  <c:v>2107.0</c:v>
                </c:pt>
                <c:pt idx="2788">
                  <c:v>2108.0</c:v>
                </c:pt>
                <c:pt idx="2789">
                  <c:v>2109.0</c:v>
                </c:pt>
                <c:pt idx="2790">
                  <c:v>2110.0</c:v>
                </c:pt>
                <c:pt idx="2791">
                  <c:v>2111.0</c:v>
                </c:pt>
                <c:pt idx="2792">
                  <c:v>2112.0</c:v>
                </c:pt>
                <c:pt idx="2793">
                  <c:v>2113.0</c:v>
                </c:pt>
                <c:pt idx="2794">
                  <c:v>2113.0</c:v>
                </c:pt>
                <c:pt idx="2795">
                  <c:v>2113.0</c:v>
                </c:pt>
                <c:pt idx="2796">
                  <c:v>2113.0</c:v>
                </c:pt>
                <c:pt idx="2797">
                  <c:v>2114.0</c:v>
                </c:pt>
                <c:pt idx="2798">
                  <c:v>2114.0</c:v>
                </c:pt>
                <c:pt idx="2799">
                  <c:v>2115.0</c:v>
                </c:pt>
                <c:pt idx="2800">
                  <c:v>2116.0</c:v>
                </c:pt>
                <c:pt idx="2801">
                  <c:v>2117.0</c:v>
                </c:pt>
                <c:pt idx="2802">
                  <c:v>2117.0</c:v>
                </c:pt>
                <c:pt idx="2803">
                  <c:v>2117.0</c:v>
                </c:pt>
                <c:pt idx="2804">
                  <c:v>2117.0</c:v>
                </c:pt>
                <c:pt idx="2805">
                  <c:v>2118.0</c:v>
                </c:pt>
                <c:pt idx="2806">
                  <c:v>2118.0</c:v>
                </c:pt>
                <c:pt idx="2807">
                  <c:v>2118.0</c:v>
                </c:pt>
                <c:pt idx="2808">
                  <c:v>2119.0</c:v>
                </c:pt>
                <c:pt idx="2809">
                  <c:v>2120.0</c:v>
                </c:pt>
                <c:pt idx="2810">
                  <c:v>2121.0</c:v>
                </c:pt>
                <c:pt idx="2811">
                  <c:v>2122.0</c:v>
                </c:pt>
                <c:pt idx="2812">
                  <c:v>2123.0</c:v>
                </c:pt>
                <c:pt idx="2813">
                  <c:v>2124.0</c:v>
                </c:pt>
                <c:pt idx="2814">
                  <c:v>2125.0</c:v>
                </c:pt>
                <c:pt idx="2815">
                  <c:v>2126.0</c:v>
                </c:pt>
                <c:pt idx="2816">
                  <c:v>2127.0</c:v>
                </c:pt>
                <c:pt idx="2817">
                  <c:v>2128.0</c:v>
                </c:pt>
                <c:pt idx="2818">
                  <c:v>2129.0</c:v>
                </c:pt>
                <c:pt idx="2819">
                  <c:v>2130.0</c:v>
                </c:pt>
                <c:pt idx="2820">
                  <c:v>2131.0</c:v>
                </c:pt>
                <c:pt idx="2821">
                  <c:v>2132.0</c:v>
                </c:pt>
                <c:pt idx="2822">
                  <c:v>2133.0</c:v>
                </c:pt>
                <c:pt idx="2823">
                  <c:v>2134.0</c:v>
                </c:pt>
                <c:pt idx="2824">
                  <c:v>2135.0</c:v>
                </c:pt>
                <c:pt idx="2825">
                  <c:v>2136.0</c:v>
                </c:pt>
                <c:pt idx="2826">
                  <c:v>2137.0</c:v>
                </c:pt>
                <c:pt idx="2827">
                  <c:v>2137.0</c:v>
                </c:pt>
                <c:pt idx="2828">
                  <c:v>2138.0</c:v>
                </c:pt>
                <c:pt idx="2829">
                  <c:v>2138.0</c:v>
                </c:pt>
                <c:pt idx="2830">
                  <c:v>2139.0</c:v>
                </c:pt>
                <c:pt idx="2831">
                  <c:v>2140.0</c:v>
                </c:pt>
                <c:pt idx="2832">
                  <c:v>2141.0</c:v>
                </c:pt>
                <c:pt idx="2833">
                  <c:v>2142.0</c:v>
                </c:pt>
                <c:pt idx="2834">
                  <c:v>2142.0</c:v>
                </c:pt>
                <c:pt idx="2835">
                  <c:v>2142.0</c:v>
                </c:pt>
                <c:pt idx="2836">
                  <c:v>2143.0</c:v>
                </c:pt>
                <c:pt idx="2837">
                  <c:v>2144.0</c:v>
                </c:pt>
                <c:pt idx="2838">
                  <c:v>2145.0</c:v>
                </c:pt>
                <c:pt idx="2839">
                  <c:v>2146.0</c:v>
                </c:pt>
                <c:pt idx="2840">
                  <c:v>2147.0</c:v>
                </c:pt>
                <c:pt idx="2841">
                  <c:v>2147.0</c:v>
                </c:pt>
                <c:pt idx="2842">
                  <c:v>2147.0</c:v>
                </c:pt>
                <c:pt idx="2843">
                  <c:v>2148.0</c:v>
                </c:pt>
                <c:pt idx="2844">
                  <c:v>2149.0</c:v>
                </c:pt>
                <c:pt idx="2845">
                  <c:v>2150.0</c:v>
                </c:pt>
                <c:pt idx="2846">
                  <c:v>2151.0</c:v>
                </c:pt>
                <c:pt idx="2847">
                  <c:v>2152.0</c:v>
                </c:pt>
                <c:pt idx="2848">
                  <c:v>2153.0</c:v>
                </c:pt>
                <c:pt idx="2849">
                  <c:v>2154.0</c:v>
                </c:pt>
                <c:pt idx="2850">
                  <c:v>2155.0</c:v>
                </c:pt>
                <c:pt idx="2851">
                  <c:v>2156.0</c:v>
                </c:pt>
                <c:pt idx="2852">
                  <c:v>2157.0</c:v>
                </c:pt>
                <c:pt idx="2853">
                  <c:v>2158.0</c:v>
                </c:pt>
                <c:pt idx="2854">
                  <c:v>2159.0</c:v>
                </c:pt>
                <c:pt idx="2855">
                  <c:v>2159.0</c:v>
                </c:pt>
                <c:pt idx="2856">
                  <c:v>2159.0</c:v>
                </c:pt>
                <c:pt idx="2857">
                  <c:v>2159.0</c:v>
                </c:pt>
                <c:pt idx="2858">
                  <c:v>2159.0</c:v>
                </c:pt>
                <c:pt idx="2859">
                  <c:v>2160.0</c:v>
                </c:pt>
                <c:pt idx="2860">
                  <c:v>2161.0</c:v>
                </c:pt>
                <c:pt idx="2861">
                  <c:v>2162.0</c:v>
                </c:pt>
                <c:pt idx="2862">
                  <c:v>2163.0</c:v>
                </c:pt>
                <c:pt idx="2863">
                  <c:v>2164.0</c:v>
                </c:pt>
                <c:pt idx="2864">
                  <c:v>2165.0</c:v>
                </c:pt>
                <c:pt idx="2865">
                  <c:v>2165.0</c:v>
                </c:pt>
                <c:pt idx="2866">
                  <c:v>2166.0</c:v>
                </c:pt>
                <c:pt idx="2867">
                  <c:v>2167.0</c:v>
                </c:pt>
                <c:pt idx="2868">
                  <c:v>2168.0</c:v>
                </c:pt>
                <c:pt idx="2869">
                  <c:v>2169.0</c:v>
                </c:pt>
                <c:pt idx="2870">
                  <c:v>2170.0</c:v>
                </c:pt>
                <c:pt idx="2871">
                  <c:v>2171.0</c:v>
                </c:pt>
                <c:pt idx="2872">
                  <c:v>2172.0</c:v>
                </c:pt>
                <c:pt idx="2873">
                  <c:v>2173.0</c:v>
                </c:pt>
                <c:pt idx="2874">
                  <c:v>2174.0</c:v>
                </c:pt>
                <c:pt idx="2875">
                  <c:v>2174.0</c:v>
                </c:pt>
                <c:pt idx="2876">
                  <c:v>2175.0</c:v>
                </c:pt>
                <c:pt idx="2877">
                  <c:v>2176.0</c:v>
                </c:pt>
                <c:pt idx="2878">
                  <c:v>2177.0</c:v>
                </c:pt>
                <c:pt idx="2879">
                  <c:v>2178.0</c:v>
                </c:pt>
                <c:pt idx="2880">
                  <c:v>2179.0</c:v>
                </c:pt>
                <c:pt idx="2881">
                  <c:v>2180.0</c:v>
                </c:pt>
                <c:pt idx="2882">
                  <c:v>2181.0</c:v>
                </c:pt>
                <c:pt idx="2883">
                  <c:v>2181.0</c:v>
                </c:pt>
                <c:pt idx="2884">
                  <c:v>2182.0</c:v>
                </c:pt>
                <c:pt idx="2885">
                  <c:v>2183.0</c:v>
                </c:pt>
                <c:pt idx="2886">
                  <c:v>2184.0</c:v>
                </c:pt>
                <c:pt idx="2887">
                  <c:v>2185.0</c:v>
                </c:pt>
                <c:pt idx="2888">
                  <c:v>2186.0</c:v>
                </c:pt>
                <c:pt idx="2889">
                  <c:v>2187.0</c:v>
                </c:pt>
                <c:pt idx="2890">
                  <c:v>2188.0</c:v>
                </c:pt>
                <c:pt idx="2891">
                  <c:v>2189.0</c:v>
                </c:pt>
                <c:pt idx="2892">
                  <c:v>2190.0</c:v>
                </c:pt>
                <c:pt idx="2893">
                  <c:v>2191.0</c:v>
                </c:pt>
                <c:pt idx="2894">
                  <c:v>2192.0</c:v>
                </c:pt>
                <c:pt idx="2895">
                  <c:v>2192.0</c:v>
                </c:pt>
                <c:pt idx="2896">
                  <c:v>2192.0</c:v>
                </c:pt>
                <c:pt idx="2897">
                  <c:v>2193.0</c:v>
                </c:pt>
                <c:pt idx="2898">
                  <c:v>2194.0</c:v>
                </c:pt>
                <c:pt idx="2899">
                  <c:v>2195.0</c:v>
                </c:pt>
                <c:pt idx="2900">
                  <c:v>2196.0</c:v>
                </c:pt>
                <c:pt idx="2901">
                  <c:v>2197.0</c:v>
                </c:pt>
                <c:pt idx="2902">
                  <c:v>2198.0</c:v>
                </c:pt>
                <c:pt idx="2903">
                  <c:v>2199.0</c:v>
                </c:pt>
                <c:pt idx="2904">
                  <c:v>2200.0</c:v>
                </c:pt>
                <c:pt idx="2905">
                  <c:v>2201.0</c:v>
                </c:pt>
                <c:pt idx="2906">
                  <c:v>2202.0</c:v>
                </c:pt>
                <c:pt idx="2907">
                  <c:v>2203.0</c:v>
                </c:pt>
                <c:pt idx="2908">
                  <c:v>2203.0</c:v>
                </c:pt>
                <c:pt idx="2909">
                  <c:v>2203.0</c:v>
                </c:pt>
                <c:pt idx="2910">
                  <c:v>2204.0</c:v>
                </c:pt>
                <c:pt idx="2911">
                  <c:v>2205.0</c:v>
                </c:pt>
                <c:pt idx="2912">
                  <c:v>2206.0</c:v>
                </c:pt>
                <c:pt idx="2913">
                  <c:v>2207.0</c:v>
                </c:pt>
                <c:pt idx="2914">
                  <c:v>2208.0</c:v>
                </c:pt>
                <c:pt idx="2915">
                  <c:v>2209.0</c:v>
                </c:pt>
                <c:pt idx="2916">
                  <c:v>2210.0</c:v>
                </c:pt>
                <c:pt idx="2917">
                  <c:v>2211.0</c:v>
                </c:pt>
                <c:pt idx="2918">
                  <c:v>2212.0</c:v>
                </c:pt>
                <c:pt idx="2919">
                  <c:v>2213.0</c:v>
                </c:pt>
                <c:pt idx="2920">
                  <c:v>2214.0</c:v>
                </c:pt>
                <c:pt idx="2921">
                  <c:v>2215.0</c:v>
                </c:pt>
                <c:pt idx="2922">
                  <c:v>2216.0</c:v>
                </c:pt>
                <c:pt idx="2923">
                  <c:v>2216.0</c:v>
                </c:pt>
                <c:pt idx="2924">
                  <c:v>2216.0</c:v>
                </c:pt>
                <c:pt idx="2925">
                  <c:v>2217.0</c:v>
                </c:pt>
                <c:pt idx="2926">
                  <c:v>2218.0</c:v>
                </c:pt>
                <c:pt idx="2927">
                  <c:v>2219.0</c:v>
                </c:pt>
                <c:pt idx="2928">
                  <c:v>2219.0</c:v>
                </c:pt>
                <c:pt idx="2929">
                  <c:v>2219.0</c:v>
                </c:pt>
                <c:pt idx="2930">
                  <c:v>2219.0</c:v>
                </c:pt>
                <c:pt idx="2931">
                  <c:v>2219.0</c:v>
                </c:pt>
                <c:pt idx="2932">
                  <c:v>2220.0</c:v>
                </c:pt>
                <c:pt idx="2933">
                  <c:v>2221.0</c:v>
                </c:pt>
                <c:pt idx="2934">
                  <c:v>2222.0</c:v>
                </c:pt>
                <c:pt idx="2935">
                  <c:v>2223.0</c:v>
                </c:pt>
                <c:pt idx="2936">
                  <c:v>2224.0</c:v>
                </c:pt>
                <c:pt idx="2937">
                  <c:v>2225.0</c:v>
                </c:pt>
                <c:pt idx="2938">
                  <c:v>2225.0</c:v>
                </c:pt>
                <c:pt idx="2939">
                  <c:v>2225.0</c:v>
                </c:pt>
                <c:pt idx="2940">
                  <c:v>2225.0</c:v>
                </c:pt>
                <c:pt idx="2941">
                  <c:v>2225.0</c:v>
                </c:pt>
                <c:pt idx="2942">
                  <c:v>2226.0</c:v>
                </c:pt>
                <c:pt idx="2943">
                  <c:v>2227.0</c:v>
                </c:pt>
                <c:pt idx="2944">
                  <c:v>2228.0</c:v>
                </c:pt>
                <c:pt idx="2945">
                  <c:v>2229.0</c:v>
                </c:pt>
                <c:pt idx="2946">
                  <c:v>2230.0</c:v>
                </c:pt>
                <c:pt idx="2947">
                  <c:v>2231.0</c:v>
                </c:pt>
                <c:pt idx="2948">
                  <c:v>2232.0</c:v>
                </c:pt>
                <c:pt idx="2949">
                  <c:v>2232.0</c:v>
                </c:pt>
                <c:pt idx="2950">
                  <c:v>2232.0</c:v>
                </c:pt>
                <c:pt idx="2951">
                  <c:v>2233.0</c:v>
                </c:pt>
                <c:pt idx="2952">
                  <c:v>2234.0</c:v>
                </c:pt>
                <c:pt idx="2953">
                  <c:v>2235.0</c:v>
                </c:pt>
                <c:pt idx="2954">
                  <c:v>2236.0</c:v>
                </c:pt>
                <c:pt idx="2955">
                  <c:v>2237.0</c:v>
                </c:pt>
                <c:pt idx="2956">
                  <c:v>2238.0</c:v>
                </c:pt>
                <c:pt idx="2957">
                  <c:v>2238.0</c:v>
                </c:pt>
                <c:pt idx="2958">
                  <c:v>2239.0</c:v>
                </c:pt>
                <c:pt idx="2959">
                  <c:v>2240.0</c:v>
                </c:pt>
                <c:pt idx="2960">
                  <c:v>2240.0</c:v>
                </c:pt>
                <c:pt idx="2961">
                  <c:v>2240.0</c:v>
                </c:pt>
                <c:pt idx="2962">
                  <c:v>2240.0</c:v>
                </c:pt>
                <c:pt idx="2963">
                  <c:v>2241.0</c:v>
                </c:pt>
                <c:pt idx="2964">
                  <c:v>2242.0</c:v>
                </c:pt>
                <c:pt idx="2965">
                  <c:v>2243.0</c:v>
                </c:pt>
                <c:pt idx="2966">
                  <c:v>2244.0</c:v>
                </c:pt>
                <c:pt idx="2967">
                  <c:v>2245.0</c:v>
                </c:pt>
                <c:pt idx="2968">
                  <c:v>2246.0</c:v>
                </c:pt>
                <c:pt idx="2969">
                  <c:v>2246.0</c:v>
                </c:pt>
                <c:pt idx="2970">
                  <c:v>2247.0</c:v>
                </c:pt>
                <c:pt idx="2971">
                  <c:v>2248.0</c:v>
                </c:pt>
                <c:pt idx="2972">
                  <c:v>2248.0</c:v>
                </c:pt>
                <c:pt idx="2973">
                  <c:v>2248.0</c:v>
                </c:pt>
                <c:pt idx="2974">
                  <c:v>2248.0</c:v>
                </c:pt>
                <c:pt idx="2975">
                  <c:v>2249.0</c:v>
                </c:pt>
                <c:pt idx="2976">
                  <c:v>2250.0</c:v>
                </c:pt>
                <c:pt idx="2977">
                  <c:v>2251.0</c:v>
                </c:pt>
                <c:pt idx="2978">
                  <c:v>2252.0</c:v>
                </c:pt>
                <c:pt idx="2979">
                  <c:v>2253.0</c:v>
                </c:pt>
                <c:pt idx="2980">
                  <c:v>2254.0</c:v>
                </c:pt>
                <c:pt idx="2981">
                  <c:v>2255.0</c:v>
                </c:pt>
                <c:pt idx="2982">
                  <c:v>2256.0</c:v>
                </c:pt>
                <c:pt idx="2983">
                  <c:v>2257.0</c:v>
                </c:pt>
                <c:pt idx="2984">
                  <c:v>2258.0</c:v>
                </c:pt>
                <c:pt idx="2985">
                  <c:v>2259.0</c:v>
                </c:pt>
                <c:pt idx="2986">
                  <c:v>2260.0</c:v>
                </c:pt>
                <c:pt idx="2987">
                  <c:v>2261.0</c:v>
                </c:pt>
                <c:pt idx="2988">
                  <c:v>2262.0</c:v>
                </c:pt>
                <c:pt idx="2989">
                  <c:v>2263.0</c:v>
                </c:pt>
                <c:pt idx="2990">
                  <c:v>2264.0</c:v>
                </c:pt>
                <c:pt idx="2991">
                  <c:v>2265.0</c:v>
                </c:pt>
                <c:pt idx="2992">
                  <c:v>2266.0</c:v>
                </c:pt>
                <c:pt idx="2993">
                  <c:v>2267.0</c:v>
                </c:pt>
                <c:pt idx="2994">
                  <c:v>2268.0</c:v>
                </c:pt>
                <c:pt idx="2995">
                  <c:v>2269.0</c:v>
                </c:pt>
                <c:pt idx="2996">
                  <c:v>2270.0</c:v>
                </c:pt>
                <c:pt idx="2997">
                  <c:v>2271.0</c:v>
                </c:pt>
                <c:pt idx="2998">
                  <c:v>2272.0</c:v>
                </c:pt>
                <c:pt idx="2999">
                  <c:v>2273.0</c:v>
                </c:pt>
                <c:pt idx="3000">
                  <c:v>2274.0</c:v>
                </c:pt>
                <c:pt idx="3001">
                  <c:v>2275.0</c:v>
                </c:pt>
                <c:pt idx="3002">
                  <c:v>2276.0</c:v>
                </c:pt>
                <c:pt idx="3003">
                  <c:v>2277.0</c:v>
                </c:pt>
                <c:pt idx="3004">
                  <c:v>2278.0</c:v>
                </c:pt>
                <c:pt idx="3005">
                  <c:v>2279.0</c:v>
                </c:pt>
                <c:pt idx="3006">
                  <c:v>2280.0</c:v>
                </c:pt>
                <c:pt idx="3007">
                  <c:v>2281.0</c:v>
                </c:pt>
                <c:pt idx="3008">
                  <c:v>2282.0</c:v>
                </c:pt>
                <c:pt idx="3009">
                  <c:v>2283.0</c:v>
                </c:pt>
                <c:pt idx="3010">
                  <c:v>2283.0</c:v>
                </c:pt>
                <c:pt idx="3011">
                  <c:v>2284.0</c:v>
                </c:pt>
                <c:pt idx="3012">
                  <c:v>2284.0</c:v>
                </c:pt>
                <c:pt idx="3013">
                  <c:v>2285.0</c:v>
                </c:pt>
                <c:pt idx="3014">
                  <c:v>2286.0</c:v>
                </c:pt>
                <c:pt idx="3015">
                  <c:v>2287.0</c:v>
                </c:pt>
                <c:pt idx="3016">
                  <c:v>2288.0</c:v>
                </c:pt>
                <c:pt idx="3017">
                  <c:v>2289.0</c:v>
                </c:pt>
                <c:pt idx="3018">
                  <c:v>2290.0</c:v>
                </c:pt>
                <c:pt idx="3019">
                  <c:v>2290.0</c:v>
                </c:pt>
                <c:pt idx="3020">
                  <c:v>2291.0</c:v>
                </c:pt>
                <c:pt idx="3021">
                  <c:v>2292.0</c:v>
                </c:pt>
                <c:pt idx="3022">
                  <c:v>2293.0</c:v>
                </c:pt>
                <c:pt idx="3023">
                  <c:v>2294.0</c:v>
                </c:pt>
                <c:pt idx="3024">
                  <c:v>2295.0</c:v>
                </c:pt>
                <c:pt idx="3025">
                  <c:v>2296.0</c:v>
                </c:pt>
                <c:pt idx="3026">
                  <c:v>2297.0</c:v>
                </c:pt>
                <c:pt idx="3027">
                  <c:v>2298.0</c:v>
                </c:pt>
                <c:pt idx="3028">
                  <c:v>2299.0</c:v>
                </c:pt>
                <c:pt idx="3029">
                  <c:v>2299.0</c:v>
                </c:pt>
                <c:pt idx="3030">
                  <c:v>2300.0</c:v>
                </c:pt>
                <c:pt idx="3031">
                  <c:v>2301.0</c:v>
                </c:pt>
                <c:pt idx="3032">
                  <c:v>2302.0</c:v>
                </c:pt>
                <c:pt idx="3033">
                  <c:v>2303.0</c:v>
                </c:pt>
                <c:pt idx="3034">
                  <c:v>2303.0</c:v>
                </c:pt>
                <c:pt idx="3035">
                  <c:v>2304.0</c:v>
                </c:pt>
                <c:pt idx="3036">
                  <c:v>2304.0</c:v>
                </c:pt>
                <c:pt idx="3037">
                  <c:v>2305.0</c:v>
                </c:pt>
                <c:pt idx="3038">
                  <c:v>2306.0</c:v>
                </c:pt>
                <c:pt idx="3039">
                  <c:v>2307.0</c:v>
                </c:pt>
                <c:pt idx="3040">
                  <c:v>2308.0</c:v>
                </c:pt>
                <c:pt idx="3041">
                  <c:v>2308.0</c:v>
                </c:pt>
                <c:pt idx="3042">
                  <c:v>2308.0</c:v>
                </c:pt>
                <c:pt idx="3043">
                  <c:v>2309.0</c:v>
                </c:pt>
                <c:pt idx="3044">
                  <c:v>2309.0</c:v>
                </c:pt>
                <c:pt idx="3045">
                  <c:v>2309.0</c:v>
                </c:pt>
                <c:pt idx="3046">
                  <c:v>2309.0</c:v>
                </c:pt>
                <c:pt idx="3047">
                  <c:v>2310.0</c:v>
                </c:pt>
                <c:pt idx="3048">
                  <c:v>2311.0</c:v>
                </c:pt>
                <c:pt idx="3049">
                  <c:v>2312.0</c:v>
                </c:pt>
                <c:pt idx="3050">
                  <c:v>2313.0</c:v>
                </c:pt>
                <c:pt idx="3051">
                  <c:v>2314.0</c:v>
                </c:pt>
                <c:pt idx="3052">
                  <c:v>2315.0</c:v>
                </c:pt>
                <c:pt idx="3053">
                  <c:v>2316.0</c:v>
                </c:pt>
                <c:pt idx="3054">
                  <c:v>2316.0</c:v>
                </c:pt>
                <c:pt idx="3055">
                  <c:v>2317.0</c:v>
                </c:pt>
                <c:pt idx="3056">
                  <c:v>2317.0</c:v>
                </c:pt>
                <c:pt idx="3057">
                  <c:v>2317.0</c:v>
                </c:pt>
                <c:pt idx="3058">
                  <c:v>2318.0</c:v>
                </c:pt>
                <c:pt idx="3059">
                  <c:v>2319.0</c:v>
                </c:pt>
                <c:pt idx="3060">
                  <c:v>2320.0</c:v>
                </c:pt>
                <c:pt idx="3061">
                  <c:v>2321.0</c:v>
                </c:pt>
                <c:pt idx="3062">
                  <c:v>2322.0</c:v>
                </c:pt>
                <c:pt idx="3063">
                  <c:v>2322.0</c:v>
                </c:pt>
                <c:pt idx="3064">
                  <c:v>2323.0</c:v>
                </c:pt>
                <c:pt idx="3065">
                  <c:v>2324.0</c:v>
                </c:pt>
                <c:pt idx="3066">
                  <c:v>2325.0</c:v>
                </c:pt>
                <c:pt idx="3067">
                  <c:v>2326.0</c:v>
                </c:pt>
                <c:pt idx="3068">
                  <c:v>2327.0</c:v>
                </c:pt>
                <c:pt idx="3069">
                  <c:v>2328.0</c:v>
                </c:pt>
                <c:pt idx="3070">
                  <c:v>2329.0</c:v>
                </c:pt>
                <c:pt idx="3071">
                  <c:v>2330.0</c:v>
                </c:pt>
                <c:pt idx="3072">
                  <c:v>2331.0</c:v>
                </c:pt>
                <c:pt idx="3073">
                  <c:v>2331.0</c:v>
                </c:pt>
                <c:pt idx="3074">
                  <c:v>2331.0</c:v>
                </c:pt>
                <c:pt idx="3075">
                  <c:v>2331.0</c:v>
                </c:pt>
                <c:pt idx="3076">
                  <c:v>2332.0</c:v>
                </c:pt>
                <c:pt idx="3077">
                  <c:v>2333.0</c:v>
                </c:pt>
                <c:pt idx="3078">
                  <c:v>2334.0</c:v>
                </c:pt>
                <c:pt idx="3079">
                  <c:v>2335.0</c:v>
                </c:pt>
                <c:pt idx="3080">
                  <c:v>2336.0</c:v>
                </c:pt>
                <c:pt idx="3081">
                  <c:v>2337.0</c:v>
                </c:pt>
                <c:pt idx="3082">
                  <c:v>2337.0</c:v>
                </c:pt>
                <c:pt idx="3083">
                  <c:v>2337.0</c:v>
                </c:pt>
                <c:pt idx="3084">
                  <c:v>2337.0</c:v>
                </c:pt>
                <c:pt idx="3085">
                  <c:v>2337.0</c:v>
                </c:pt>
                <c:pt idx="3086">
                  <c:v>2338.0</c:v>
                </c:pt>
                <c:pt idx="3087">
                  <c:v>2339.0</c:v>
                </c:pt>
                <c:pt idx="3088">
                  <c:v>2340.0</c:v>
                </c:pt>
                <c:pt idx="3089">
                  <c:v>2341.0</c:v>
                </c:pt>
                <c:pt idx="3090">
                  <c:v>2342.0</c:v>
                </c:pt>
                <c:pt idx="3091">
                  <c:v>2343.0</c:v>
                </c:pt>
                <c:pt idx="3092">
                  <c:v>2344.0</c:v>
                </c:pt>
                <c:pt idx="3093">
                  <c:v>2345.0</c:v>
                </c:pt>
                <c:pt idx="3094">
                  <c:v>2345.0</c:v>
                </c:pt>
                <c:pt idx="3095">
                  <c:v>2346.0</c:v>
                </c:pt>
                <c:pt idx="3096">
                  <c:v>2347.0</c:v>
                </c:pt>
                <c:pt idx="3097">
                  <c:v>2347.0</c:v>
                </c:pt>
                <c:pt idx="3098">
                  <c:v>2347.0</c:v>
                </c:pt>
                <c:pt idx="3099">
                  <c:v>2348.0</c:v>
                </c:pt>
                <c:pt idx="3100">
                  <c:v>2348.0</c:v>
                </c:pt>
                <c:pt idx="3101">
                  <c:v>2348.0</c:v>
                </c:pt>
                <c:pt idx="3102">
                  <c:v>2348.0</c:v>
                </c:pt>
                <c:pt idx="3103">
                  <c:v>2348.0</c:v>
                </c:pt>
                <c:pt idx="3104">
                  <c:v>2349.0</c:v>
                </c:pt>
                <c:pt idx="3105">
                  <c:v>2350.0</c:v>
                </c:pt>
                <c:pt idx="3106">
                  <c:v>2351.0</c:v>
                </c:pt>
                <c:pt idx="3107">
                  <c:v>2352.0</c:v>
                </c:pt>
                <c:pt idx="3108">
                  <c:v>2353.0</c:v>
                </c:pt>
                <c:pt idx="3109">
                  <c:v>2353.0</c:v>
                </c:pt>
                <c:pt idx="3110">
                  <c:v>2354.0</c:v>
                </c:pt>
                <c:pt idx="3111">
                  <c:v>2355.0</c:v>
                </c:pt>
                <c:pt idx="3112">
                  <c:v>2356.0</c:v>
                </c:pt>
                <c:pt idx="3113">
                  <c:v>2357.0</c:v>
                </c:pt>
                <c:pt idx="3114">
                  <c:v>2358.0</c:v>
                </c:pt>
                <c:pt idx="3115">
                  <c:v>2359.0</c:v>
                </c:pt>
                <c:pt idx="3116">
                  <c:v>2359.0</c:v>
                </c:pt>
                <c:pt idx="3117">
                  <c:v>2360.0</c:v>
                </c:pt>
                <c:pt idx="3118">
                  <c:v>2361.0</c:v>
                </c:pt>
                <c:pt idx="3119">
                  <c:v>2361.0</c:v>
                </c:pt>
                <c:pt idx="3120">
                  <c:v>2361.0</c:v>
                </c:pt>
                <c:pt idx="3121">
                  <c:v>2362.0</c:v>
                </c:pt>
                <c:pt idx="3122">
                  <c:v>2363.0</c:v>
                </c:pt>
                <c:pt idx="3123">
                  <c:v>2363.0</c:v>
                </c:pt>
                <c:pt idx="3124">
                  <c:v>2364.0</c:v>
                </c:pt>
                <c:pt idx="3125">
                  <c:v>2364.0</c:v>
                </c:pt>
                <c:pt idx="3126">
                  <c:v>2365.0</c:v>
                </c:pt>
                <c:pt idx="3127">
                  <c:v>2366.0</c:v>
                </c:pt>
                <c:pt idx="3128">
                  <c:v>2367.0</c:v>
                </c:pt>
                <c:pt idx="3129">
                  <c:v>2368.0</c:v>
                </c:pt>
                <c:pt idx="3130">
                  <c:v>2369.0</c:v>
                </c:pt>
                <c:pt idx="3131">
                  <c:v>2370.0</c:v>
                </c:pt>
                <c:pt idx="3132">
                  <c:v>2371.0</c:v>
                </c:pt>
                <c:pt idx="3133">
                  <c:v>2372.0</c:v>
                </c:pt>
                <c:pt idx="3134">
                  <c:v>2373.0</c:v>
                </c:pt>
                <c:pt idx="3135">
                  <c:v>2374.0</c:v>
                </c:pt>
                <c:pt idx="3136">
                  <c:v>2375.0</c:v>
                </c:pt>
                <c:pt idx="3137">
                  <c:v>2376.0</c:v>
                </c:pt>
                <c:pt idx="3138">
                  <c:v>2377.0</c:v>
                </c:pt>
                <c:pt idx="3139">
                  <c:v>2378.0</c:v>
                </c:pt>
                <c:pt idx="3140">
                  <c:v>2379.0</c:v>
                </c:pt>
                <c:pt idx="3141">
                  <c:v>2380.0</c:v>
                </c:pt>
                <c:pt idx="3142">
                  <c:v>2381.0</c:v>
                </c:pt>
                <c:pt idx="3143">
                  <c:v>2382.0</c:v>
                </c:pt>
                <c:pt idx="3144">
                  <c:v>2383.0</c:v>
                </c:pt>
                <c:pt idx="3145">
                  <c:v>2384.0</c:v>
                </c:pt>
                <c:pt idx="3146">
                  <c:v>2384.0</c:v>
                </c:pt>
                <c:pt idx="3147">
                  <c:v>2384.0</c:v>
                </c:pt>
                <c:pt idx="3148">
                  <c:v>2384.0</c:v>
                </c:pt>
                <c:pt idx="3149">
                  <c:v>2384.0</c:v>
                </c:pt>
                <c:pt idx="3150">
                  <c:v>2385.0</c:v>
                </c:pt>
                <c:pt idx="3151">
                  <c:v>2385.0</c:v>
                </c:pt>
                <c:pt idx="3152">
                  <c:v>2386.0</c:v>
                </c:pt>
                <c:pt idx="3153">
                  <c:v>2387.0</c:v>
                </c:pt>
                <c:pt idx="3154">
                  <c:v>2388.0</c:v>
                </c:pt>
                <c:pt idx="3155">
                  <c:v>2389.0</c:v>
                </c:pt>
                <c:pt idx="3156">
                  <c:v>2390.0</c:v>
                </c:pt>
                <c:pt idx="3157">
                  <c:v>2390.0</c:v>
                </c:pt>
                <c:pt idx="3158">
                  <c:v>2391.0</c:v>
                </c:pt>
                <c:pt idx="3159">
                  <c:v>2391.0</c:v>
                </c:pt>
                <c:pt idx="3160">
                  <c:v>2391.0</c:v>
                </c:pt>
                <c:pt idx="3161">
                  <c:v>2392.0</c:v>
                </c:pt>
                <c:pt idx="3162">
                  <c:v>2392.0</c:v>
                </c:pt>
                <c:pt idx="3163">
                  <c:v>2392.0</c:v>
                </c:pt>
                <c:pt idx="3164">
                  <c:v>2393.0</c:v>
                </c:pt>
                <c:pt idx="3165">
                  <c:v>2394.0</c:v>
                </c:pt>
                <c:pt idx="3166">
                  <c:v>2394.0</c:v>
                </c:pt>
                <c:pt idx="3167">
                  <c:v>2395.0</c:v>
                </c:pt>
                <c:pt idx="3168">
                  <c:v>2396.0</c:v>
                </c:pt>
                <c:pt idx="3169">
                  <c:v>2397.0</c:v>
                </c:pt>
                <c:pt idx="3170">
                  <c:v>2398.0</c:v>
                </c:pt>
                <c:pt idx="3171">
                  <c:v>2399.0</c:v>
                </c:pt>
                <c:pt idx="3172">
                  <c:v>2400.0</c:v>
                </c:pt>
                <c:pt idx="3173">
                  <c:v>2401.0</c:v>
                </c:pt>
                <c:pt idx="3174">
                  <c:v>2402.0</c:v>
                </c:pt>
                <c:pt idx="3175">
                  <c:v>2403.0</c:v>
                </c:pt>
                <c:pt idx="3176">
                  <c:v>2404.0</c:v>
                </c:pt>
                <c:pt idx="3177">
                  <c:v>2405.0</c:v>
                </c:pt>
                <c:pt idx="3178">
                  <c:v>2405.0</c:v>
                </c:pt>
                <c:pt idx="3179">
                  <c:v>2406.0</c:v>
                </c:pt>
                <c:pt idx="3180">
                  <c:v>2407.0</c:v>
                </c:pt>
                <c:pt idx="3181">
                  <c:v>2407.0</c:v>
                </c:pt>
                <c:pt idx="3182">
                  <c:v>2408.0</c:v>
                </c:pt>
                <c:pt idx="3183">
                  <c:v>2408.0</c:v>
                </c:pt>
                <c:pt idx="3184">
                  <c:v>2408.0</c:v>
                </c:pt>
                <c:pt idx="3185">
                  <c:v>2408.0</c:v>
                </c:pt>
                <c:pt idx="3186">
                  <c:v>2408.0</c:v>
                </c:pt>
                <c:pt idx="3187">
                  <c:v>2408.0</c:v>
                </c:pt>
                <c:pt idx="3188">
                  <c:v>2409.0</c:v>
                </c:pt>
                <c:pt idx="3189">
                  <c:v>2410.0</c:v>
                </c:pt>
                <c:pt idx="3190">
                  <c:v>2411.0</c:v>
                </c:pt>
                <c:pt idx="3191">
                  <c:v>2412.0</c:v>
                </c:pt>
                <c:pt idx="3192">
                  <c:v>2413.0</c:v>
                </c:pt>
                <c:pt idx="3193">
                  <c:v>2414.0</c:v>
                </c:pt>
                <c:pt idx="3194">
                  <c:v>2415.0</c:v>
                </c:pt>
                <c:pt idx="3195">
                  <c:v>2416.0</c:v>
                </c:pt>
                <c:pt idx="3196">
                  <c:v>2417.0</c:v>
                </c:pt>
                <c:pt idx="3197">
                  <c:v>2418.0</c:v>
                </c:pt>
                <c:pt idx="3198">
                  <c:v>2419.0</c:v>
                </c:pt>
                <c:pt idx="3199">
                  <c:v>2420.0</c:v>
                </c:pt>
                <c:pt idx="3200">
                  <c:v>2421.0</c:v>
                </c:pt>
                <c:pt idx="3201">
                  <c:v>2422.0</c:v>
                </c:pt>
                <c:pt idx="3202">
                  <c:v>2422.0</c:v>
                </c:pt>
                <c:pt idx="3203">
                  <c:v>2422.0</c:v>
                </c:pt>
                <c:pt idx="3204">
                  <c:v>2423.0</c:v>
                </c:pt>
                <c:pt idx="3205">
                  <c:v>2424.0</c:v>
                </c:pt>
                <c:pt idx="3206">
                  <c:v>2425.0</c:v>
                </c:pt>
                <c:pt idx="3207">
                  <c:v>2426.0</c:v>
                </c:pt>
                <c:pt idx="3208">
                  <c:v>2427.0</c:v>
                </c:pt>
                <c:pt idx="3209">
                  <c:v>2428.0</c:v>
                </c:pt>
                <c:pt idx="3210">
                  <c:v>2429.0</c:v>
                </c:pt>
                <c:pt idx="3211">
                  <c:v>2430.0</c:v>
                </c:pt>
                <c:pt idx="3212">
                  <c:v>2431.0</c:v>
                </c:pt>
                <c:pt idx="3213">
                  <c:v>2432.0</c:v>
                </c:pt>
                <c:pt idx="3214">
                  <c:v>2433.0</c:v>
                </c:pt>
                <c:pt idx="3215">
                  <c:v>2434.0</c:v>
                </c:pt>
                <c:pt idx="3216">
                  <c:v>2435.0</c:v>
                </c:pt>
                <c:pt idx="3217">
                  <c:v>2436.0</c:v>
                </c:pt>
                <c:pt idx="3218">
                  <c:v>2437.0</c:v>
                </c:pt>
                <c:pt idx="3219">
                  <c:v>2438.0</c:v>
                </c:pt>
                <c:pt idx="3220">
                  <c:v>2439.0</c:v>
                </c:pt>
                <c:pt idx="3221">
                  <c:v>2440.0</c:v>
                </c:pt>
                <c:pt idx="3222">
                  <c:v>2441.0</c:v>
                </c:pt>
                <c:pt idx="3223">
                  <c:v>2442.0</c:v>
                </c:pt>
                <c:pt idx="3224">
                  <c:v>2442.0</c:v>
                </c:pt>
                <c:pt idx="3225">
                  <c:v>2442.0</c:v>
                </c:pt>
                <c:pt idx="3226">
                  <c:v>2443.0</c:v>
                </c:pt>
                <c:pt idx="3227">
                  <c:v>2443.0</c:v>
                </c:pt>
                <c:pt idx="3228">
                  <c:v>2443.0</c:v>
                </c:pt>
                <c:pt idx="3229">
                  <c:v>2444.0</c:v>
                </c:pt>
                <c:pt idx="3230">
                  <c:v>2444.0</c:v>
                </c:pt>
                <c:pt idx="3231">
                  <c:v>2445.0</c:v>
                </c:pt>
                <c:pt idx="3232">
                  <c:v>2446.0</c:v>
                </c:pt>
                <c:pt idx="3233">
                  <c:v>2447.0</c:v>
                </c:pt>
                <c:pt idx="3234">
                  <c:v>2448.0</c:v>
                </c:pt>
                <c:pt idx="3235">
                  <c:v>2449.0</c:v>
                </c:pt>
                <c:pt idx="3236">
                  <c:v>2450.0</c:v>
                </c:pt>
                <c:pt idx="3237">
                  <c:v>2451.0</c:v>
                </c:pt>
                <c:pt idx="3238">
                  <c:v>2452.0</c:v>
                </c:pt>
                <c:pt idx="3239">
                  <c:v>2453.0</c:v>
                </c:pt>
                <c:pt idx="3240">
                  <c:v>2454.0</c:v>
                </c:pt>
                <c:pt idx="3241">
                  <c:v>2455.0</c:v>
                </c:pt>
                <c:pt idx="3242">
                  <c:v>2456.0</c:v>
                </c:pt>
                <c:pt idx="3243">
                  <c:v>2456.0</c:v>
                </c:pt>
                <c:pt idx="3244">
                  <c:v>2457.0</c:v>
                </c:pt>
                <c:pt idx="3245">
                  <c:v>2457.0</c:v>
                </c:pt>
                <c:pt idx="3246">
                  <c:v>2457.0</c:v>
                </c:pt>
                <c:pt idx="3247">
                  <c:v>2458.0</c:v>
                </c:pt>
                <c:pt idx="3248">
                  <c:v>2459.0</c:v>
                </c:pt>
                <c:pt idx="3249">
                  <c:v>2459.0</c:v>
                </c:pt>
                <c:pt idx="3250">
                  <c:v>2460.0</c:v>
                </c:pt>
                <c:pt idx="3251">
                  <c:v>2461.0</c:v>
                </c:pt>
                <c:pt idx="3252">
                  <c:v>2462.0</c:v>
                </c:pt>
                <c:pt idx="3253">
                  <c:v>2463.0</c:v>
                </c:pt>
                <c:pt idx="3254">
                  <c:v>2464.0</c:v>
                </c:pt>
                <c:pt idx="3255">
                  <c:v>2465.0</c:v>
                </c:pt>
                <c:pt idx="3256">
                  <c:v>2466.0</c:v>
                </c:pt>
                <c:pt idx="3257">
                  <c:v>2467.0</c:v>
                </c:pt>
                <c:pt idx="3258">
                  <c:v>2468.0</c:v>
                </c:pt>
                <c:pt idx="3259">
                  <c:v>2469.0</c:v>
                </c:pt>
                <c:pt idx="3260">
                  <c:v>2469.0</c:v>
                </c:pt>
                <c:pt idx="3261">
                  <c:v>2470.0</c:v>
                </c:pt>
                <c:pt idx="3262">
                  <c:v>2471.0</c:v>
                </c:pt>
                <c:pt idx="3263">
                  <c:v>2472.0</c:v>
                </c:pt>
                <c:pt idx="3264">
                  <c:v>2473.0</c:v>
                </c:pt>
                <c:pt idx="3265">
                  <c:v>2474.0</c:v>
                </c:pt>
                <c:pt idx="3266">
                  <c:v>2474.0</c:v>
                </c:pt>
                <c:pt idx="3267">
                  <c:v>2474.0</c:v>
                </c:pt>
                <c:pt idx="3268">
                  <c:v>2475.0</c:v>
                </c:pt>
                <c:pt idx="3269">
                  <c:v>2476.0</c:v>
                </c:pt>
                <c:pt idx="3270">
                  <c:v>2477.0</c:v>
                </c:pt>
                <c:pt idx="3271">
                  <c:v>2478.0</c:v>
                </c:pt>
                <c:pt idx="3272">
                  <c:v>2479.0</c:v>
                </c:pt>
                <c:pt idx="3273">
                  <c:v>2480.0</c:v>
                </c:pt>
                <c:pt idx="3274">
                  <c:v>2481.0</c:v>
                </c:pt>
                <c:pt idx="3275">
                  <c:v>2482.0</c:v>
                </c:pt>
                <c:pt idx="3276">
                  <c:v>2483.0</c:v>
                </c:pt>
                <c:pt idx="3277">
                  <c:v>2484.0</c:v>
                </c:pt>
                <c:pt idx="3278">
                  <c:v>2485.0</c:v>
                </c:pt>
                <c:pt idx="3279">
                  <c:v>2486.0</c:v>
                </c:pt>
                <c:pt idx="3280">
                  <c:v>2486.0</c:v>
                </c:pt>
                <c:pt idx="3281">
                  <c:v>2487.0</c:v>
                </c:pt>
                <c:pt idx="3282">
                  <c:v>2488.0</c:v>
                </c:pt>
                <c:pt idx="3283">
                  <c:v>2489.0</c:v>
                </c:pt>
                <c:pt idx="3284">
                  <c:v>2490.0</c:v>
                </c:pt>
                <c:pt idx="3285">
                  <c:v>2491.0</c:v>
                </c:pt>
                <c:pt idx="3286">
                  <c:v>2492.0</c:v>
                </c:pt>
                <c:pt idx="3287">
                  <c:v>2493.0</c:v>
                </c:pt>
                <c:pt idx="3288">
                  <c:v>2494.0</c:v>
                </c:pt>
                <c:pt idx="3289">
                  <c:v>2494.0</c:v>
                </c:pt>
                <c:pt idx="3290">
                  <c:v>2495.0</c:v>
                </c:pt>
                <c:pt idx="3291">
                  <c:v>2496.0</c:v>
                </c:pt>
                <c:pt idx="3292">
                  <c:v>2497.0</c:v>
                </c:pt>
                <c:pt idx="3293">
                  <c:v>2498.0</c:v>
                </c:pt>
                <c:pt idx="3294">
                  <c:v>2499.0</c:v>
                </c:pt>
                <c:pt idx="3295">
                  <c:v>2499.0</c:v>
                </c:pt>
                <c:pt idx="3296">
                  <c:v>2499.0</c:v>
                </c:pt>
                <c:pt idx="3297">
                  <c:v>2500.0</c:v>
                </c:pt>
                <c:pt idx="3298">
                  <c:v>2501.0</c:v>
                </c:pt>
                <c:pt idx="3299">
                  <c:v>2502.0</c:v>
                </c:pt>
                <c:pt idx="3300">
                  <c:v>2503.0</c:v>
                </c:pt>
                <c:pt idx="3301">
                  <c:v>2504.0</c:v>
                </c:pt>
                <c:pt idx="3302">
                  <c:v>2504.0</c:v>
                </c:pt>
                <c:pt idx="3303">
                  <c:v>2505.0</c:v>
                </c:pt>
                <c:pt idx="3304">
                  <c:v>2506.0</c:v>
                </c:pt>
                <c:pt idx="3305">
                  <c:v>2507.0</c:v>
                </c:pt>
                <c:pt idx="3306">
                  <c:v>2508.0</c:v>
                </c:pt>
                <c:pt idx="3307">
                  <c:v>2509.0</c:v>
                </c:pt>
                <c:pt idx="3308">
                  <c:v>2510.0</c:v>
                </c:pt>
                <c:pt idx="3309">
                  <c:v>2511.0</c:v>
                </c:pt>
                <c:pt idx="3310">
                  <c:v>2512.0</c:v>
                </c:pt>
                <c:pt idx="3311">
                  <c:v>2513.0</c:v>
                </c:pt>
                <c:pt idx="3312">
                  <c:v>2514.0</c:v>
                </c:pt>
                <c:pt idx="3313">
                  <c:v>2515.0</c:v>
                </c:pt>
                <c:pt idx="3314">
                  <c:v>2516.0</c:v>
                </c:pt>
                <c:pt idx="3315">
                  <c:v>2517.0</c:v>
                </c:pt>
                <c:pt idx="3316">
                  <c:v>2518.0</c:v>
                </c:pt>
                <c:pt idx="3317">
                  <c:v>2519.0</c:v>
                </c:pt>
                <c:pt idx="3318">
                  <c:v>2520.0</c:v>
                </c:pt>
                <c:pt idx="3319">
                  <c:v>2520.0</c:v>
                </c:pt>
                <c:pt idx="3320">
                  <c:v>2520.0</c:v>
                </c:pt>
                <c:pt idx="3321">
                  <c:v>2521.0</c:v>
                </c:pt>
                <c:pt idx="3322">
                  <c:v>2522.0</c:v>
                </c:pt>
                <c:pt idx="3323">
                  <c:v>2523.0</c:v>
                </c:pt>
                <c:pt idx="3324">
                  <c:v>2524.0</c:v>
                </c:pt>
                <c:pt idx="3325">
                  <c:v>2525.0</c:v>
                </c:pt>
                <c:pt idx="3326">
                  <c:v>2526.0</c:v>
                </c:pt>
                <c:pt idx="3327">
                  <c:v>2527.0</c:v>
                </c:pt>
                <c:pt idx="3328">
                  <c:v>2528.0</c:v>
                </c:pt>
                <c:pt idx="3329">
                  <c:v>2529.0</c:v>
                </c:pt>
                <c:pt idx="3330">
                  <c:v>2530.0</c:v>
                </c:pt>
                <c:pt idx="3331">
                  <c:v>2531.0</c:v>
                </c:pt>
                <c:pt idx="3332">
                  <c:v>2532.0</c:v>
                </c:pt>
                <c:pt idx="3333">
                  <c:v>2532.0</c:v>
                </c:pt>
                <c:pt idx="3334">
                  <c:v>2533.0</c:v>
                </c:pt>
                <c:pt idx="3335">
                  <c:v>2534.0</c:v>
                </c:pt>
                <c:pt idx="3336">
                  <c:v>2535.0</c:v>
                </c:pt>
                <c:pt idx="3337">
                  <c:v>2536.0</c:v>
                </c:pt>
                <c:pt idx="3338">
                  <c:v>2537.0</c:v>
                </c:pt>
                <c:pt idx="3339">
                  <c:v>2538.0</c:v>
                </c:pt>
                <c:pt idx="3340">
                  <c:v>2539.0</c:v>
                </c:pt>
                <c:pt idx="3341">
                  <c:v>2540.0</c:v>
                </c:pt>
                <c:pt idx="3342">
                  <c:v>2541.0</c:v>
                </c:pt>
                <c:pt idx="3343">
                  <c:v>2542.0</c:v>
                </c:pt>
                <c:pt idx="3344">
                  <c:v>2543.0</c:v>
                </c:pt>
                <c:pt idx="3345">
                  <c:v>2544.0</c:v>
                </c:pt>
                <c:pt idx="3346">
                  <c:v>2545.0</c:v>
                </c:pt>
                <c:pt idx="3347">
                  <c:v>2546.0</c:v>
                </c:pt>
                <c:pt idx="3348">
                  <c:v>2547.0</c:v>
                </c:pt>
                <c:pt idx="3349">
                  <c:v>2548.0</c:v>
                </c:pt>
                <c:pt idx="3350">
                  <c:v>2549.0</c:v>
                </c:pt>
                <c:pt idx="3351">
                  <c:v>2550.0</c:v>
                </c:pt>
                <c:pt idx="3352">
                  <c:v>2551.0</c:v>
                </c:pt>
                <c:pt idx="3353">
                  <c:v>2552.0</c:v>
                </c:pt>
                <c:pt idx="3354">
                  <c:v>2553.0</c:v>
                </c:pt>
                <c:pt idx="3355">
                  <c:v>2554.0</c:v>
                </c:pt>
                <c:pt idx="3356">
                  <c:v>2555.0</c:v>
                </c:pt>
                <c:pt idx="3357">
                  <c:v>2556.0</c:v>
                </c:pt>
                <c:pt idx="3358">
                  <c:v>2557.0</c:v>
                </c:pt>
                <c:pt idx="3359">
                  <c:v>2558.0</c:v>
                </c:pt>
                <c:pt idx="3360">
                  <c:v>2559.0</c:v>
                </c:pt>
                <c:pt idx="3361">
                  <c:v>2560.0</c:v>
                </c:pt>
                <c:pt idx="3362">
                  <c:v>2561.0</c:v>
                </c:pt>
                <c:pt idx="3363">
                  <c:v>2562.0</c:v>
                </c:pt>
                <c:pt idx="3364">
                  <c:v>2563.0</c:v>
                </c:pt>
                <c:pt idx="3365">
                  <c:v>2564.0</c:v>
                </c:pt>
                <c:pt idx="3366">
                  <c:v>2564.0</c:v>
                </c:pt>
                <c:pt idx="3367">
                  <c:v>2565.0</c:v>
                </c:pt>
                <c:pt idx="3368">
                  <c:v>2566.0</c:v>
                </c:pt>
                <c:pt idx="3369">
                  <c:v>2567.0</c:v>
                </c:pt>
                <c:pt idx="3370">
                  <c:v>2568.0</c:v>
                </c:pt>
                <c:pt idx="3371">
                  <c:v>2569.0</c:v>
                </c:pt>
                <c:pt idx="3372">
                  <c:v>2570.0</c:v>
                </c:pt>
                <c:pt idx="3373">
                  <c:v>2571.0</c:v>
                </c:pt>
                <c:pt idx="3374">
                  <c:v>2572.0</c:v>
                </c:pt>
                <c:pt idx="3375">
                  <c:v>2573.0</c:v>
                </c:pt>
                <c:pt idx="3376">
                  <c:v>2574.0</c:v>
                </c:pt>
                <c:pt idx="3377">
                  <c:v>2575.0</c:v>
                </c:pt>
                <c:pt idx="3378">
                  <c:v>2575.0</c:v>
                </c:pt>
                <c:pt idx="3379">
                  <c:v>2576.0</c:v>
                </c:pt>
                <c:pt idx="3380">
                  <c:v>2576.0</c:v>
                </c:pt>
                <c:pt idx="3381">
                  <c:v>2577.0</c:v>
                </c:pt>
                <c:pt idx="3382">
                  <c:v>2578.0</c:v>
                </c:pt>
                <c:pt idx="3383">
                  <c:v>2579.0</c:v>
                </c:pt>
                <c:pt idx="3384">
                  <c:v>2580.0</c:v>
                </c:pt>
                <c:pt idx="3385">
                  <c:v>2581.0</c:v>
                </c:pt>
                <c:pt idx="3386">
                  <c:v>2582.0</c:v>
                </c:pt>
                <c:pt idx="3387">
                  <c:v>2583.0</c:v>
                </c:pt>
                <c:pt idx="3388">
                  <c:v>2584.0</c:v>
                </c:pt>
                <c:pt idx="3389">
                  <c:v>2585.0</c:v>
                </c:pt>
                <c:pt idx="3390">
                  <c:v>2586.0</c:v>
                </c:pt>
                <c:pt idx="3391">
                  <c:v>2587.0</c:v>
                </c:pt>
                <c:pt idx="3392">
                  <c:v>2588.0</c:v>
                </c:pt>
                <c:pt idx="3393">
                  <c:v>2589.0</c:v>
                </c:pt>
                <c:pt idx="3394">
                  <c:v>2590.0</c:v>
                </c:pt>
                <c:pt idx="3395">
                  <c:v>2591.0</c:v>
                </c:pt>
                <c:pt idx="3396">
                  <c:v>2592.0</c:v>
                </c:pt>
                <c:pt idx="3397">
                  <c:v>2593.0</c:v>
                </c:pt>
                <c:pt idx="3398">
                  <c:v>2594.0</c:v>
                </c:pt>
                <c:pt idx="3399">
                  <c:v>2595.0</c:v>
                </c:pt>
                <c:pt idx="3400">
                  <c:v>2596.0</c:v>
                </c:pt>
                <c:pt idx="3401">
                  <c:v>2597.0</c:v>
                </c:pt>
                <c:pt idx="3402">
                  <c:v>2598.0</c:v>
                </c:pt>
                <c:pt idx="3403">
                  <c:v>2599.0</c:v>
                </c:pt>
                <c:pt idx="3404">
                  <c:v>2600.0</c:v>
                </c:pt>
                <c:pt idx="3405">
                  <c:v>2600.0</c:v>
                </c:pt>
                <c:pt idx="3406">
                  <c:v>2601.0</c:v>
                </c:pt>
                <c:pt idx="3407">
                  <c:v>2602.0</c:v>
                </c:pt>
                <c:pt idx="3408">
                  <c:v>2603.0</c:v>
                </c:pt>
                <c:pt idx="3409">
                  <c:v>2604.0</c:v>
                </c:pt>
                <c:pt idx="3410">
                  <c:v>2605.0</c:v>
                </c:pt>
                <c:pt idx="3411">
                  <c:v>2606.0</c:v>
                </c:pt>
                <c:pt idx="3412">
                  <c:v>2607.0</c:v>
                </c:pt>
                <c:pt idx="3413">
                  <c:v>2608.0</c:v>
                </c:pt>
                <c:pt idx="3414">
                  <c:v>2609.0</c:v>
                </c:pt>
                <c:pt idx="3415">
                  <c:v>2609.0</c:v>
                </c:pt>
                <c:pt idx="3416">
                  <c:v>2610.0</c:v>
                </c:pt>
                <c:pt idx="3417">
                  <c:v>2611.0</c:v>
                </c:pt>
                <c:pt idx="3418">
                  <c:v>2611.0</c:v>
                </c:pt>
                <c:pt idx="3419">
                  <c:v>2611.0</c:v>
                </c:pt>
                <c:pt idx="3420">
                  <c:v>2612.0</c:v>
                </c:pt>
                <c:pt idx="3421">
                  <c:v>2613.0</c:v>
                </c:pt>
                <c:pt idx="3422">
                  <c:v>2614.0</c:v>
                </c:pt>
                <c:pt idx="3423">
                  <c:v>2615.0</c:v>
                </c:pt>
                <c:pt idx="3424">
                  <c:v>2615.0</c:v>
                </c:pt>
                <c:pt idx="3425">
                  <c:v>2616.0</c:v>
                </c:pt>
                <c:pt idx="3426">
                  <c:v>2617.0</c:v>
                </c:pt>
                <c:pt idx="3427">
                  <c:v>2618.0</c:v>
                </c:pt>
                <c:pt idx="3428">
                  <c:v>2619.0</c:v>
                </c:pt>
                <c:pt idx="3429">
                  <c:v>2620.0</c:v>
                </c:pt>
                <c:pt idx="3430">
                  <c:v>2621.0</c:v>
                </c:pt>
                <c:pt idx="3431">
                  <c:v>2622.0</c:v>
                </c:pt>
                <c:pt idx="3432">
                  <c:v>2622.0</c:v>
                </c:pt>
                <c:pt idx="3433">
                  <c:v>2623.0</c:v>
                </c:pt>
                <c:pt idx="3434">
                  <c:v>2623.0</c:v>
                </c:pt>
                <c:pt idx="3435">
                  <c:v>2623.0</c:v>
                </c:pt>
                <c:pt idx="3436">
                  <c:v>2623.0</c:v>
                </c:pt>
                <c:pt idx="3437">
                  <c:v>2623.0</c:v>
                </c:pt>
                <c:pt idx="3438">
                  <c:v>2624.0</c:v>
                </c:pt>
                <c:pt idx="3439">
                  <c:v>2625.0</c:v>
                </c:pt>
                <c:pt idx="3440">
                  <c:v>2626.0</c:v>
                </c:pt>
                <c:pt idx="3441">
                  <c:v>2627.0</c:v>
                </c:pt>
                <c:pt idx="3442">
                  <c:v>2627.0</c:v>
                </c:pt>
                <c:pt idx="3443">
                  <c:v>2627.0</c:v>
                </c:pt>
                <c:pt idx="3444">
                  <c:v>2627.0</c:v>
                </c:pt>
                <c:pt idx="3445">
                  <c:v>2628.0</c:v>
                </c:pt>
                <c:pt idx="3446">
                  <c:v>2629.0</c:v>
                </c:pt>
                <c:pt idx="3447">
                  <c:v>2630.0</c:v>
                </c:pt>
                <c:pt idx="3448">
                  <c:v>2630.0</c:v>
                </c:pt>
                <c:pt idx="3449">
                  <c:v>2630.0</c:v>
                </c:pt>
                <c:pt idx="3450">
                  <c:v>2630.0</c:v>
                </c:pt>
                <c:pt idx="3451">
                  <c:v>2631.0</c:v>
                </c:pt>
                <c:pt idx="3452">
                  <c:v>2632.0</c:v>
                </c:pt>
                <c:pt idx="3453">
                  <c:v>2633.0</c:v>
                </c:pt>
                <c:pt idx="3454">
                  <c:v>2634.0</c:v>
                </c:pt>
                <c:pt idx="3455">
                  <c:v>2635.0</c:v>
                </c:pt>
                <c:pt idx="3456">
                  <c:v>2636.0</c:v>
                </c:pt>
                <c:pt idx="3457">
                  <c:v>2637.0</c:v>
                </c:pt>
                <c:pt idx="3458">
                  <c:v>2638.0</c:v>
                </c:pt>
                <c:pt idx="3459">
                  <c:v>2639.0</c:v>
                </c:pt>
                <c:pt idx="3460">
                  <c:v>2639.0</c:v>
                </c:pt>
                <c:pt idx="3461">
                  <c:v>2640.0</c:v>
                </c:pt>
                <c:pt idx="3462">
                  <c:v>2641.0</c:v>
                </c:pt>
                <c:pt idx="3463">
                  <c:v>2642.0</c:v>
                </c:pt>
                <c:pt idx="3464">
                  <c:v>2643.0</c:v>
                </c:pt>
                <c:pt idx="3465">
                  <c:v>2644.0</c:v>
                </c:pt>
                <c:pt idx="3466">
                  <c:v>2645.0</c:v>
                </c:pt>
                <c:pt idx="3467">
                  <c:v>2646.0</c:v>
                </c:pt>
                <c:pt idx="3468">
                  <c:v>2647.0</c:v>
                </c:pt>
                <c:pt idx="3469">
                  <c:v>2648.0</c:v>
                </c:pt>
                <c:pt idx="3470">
                  <c:v>2649.0</c:v>
                </c:pt>
                <c:pt idx="3471">
                  <c:v>2650.0</c:v>
                </c:pt>
                <c:pt idx="3472">
                  <c:v>2651.0</c:v>
                </c:pt>
                <c:pt idx="3473">
                  <c:v>2651.0</c:v>
                </c:pt>
                <c:pt idx="3474">
                  <c:v>2652.0</c:v>
                </c:pt>
                <c:pt idx="3475">
                  <c:v>2653.0</c:v>
                </c:pt>
                <c:pt idx="3476">
                  <c:v>2653.0</c:v>
                </c:pt>
                <c:pt idx="3477">
                  <c:v>2653.0</c:v>
                </c:pt>
                <c:pt idx="3478">
                  <c:v>2654.0</c:v>
                </c:pt>
                <c:pt idx="3479">
                  <c:v>2655.0</c:v>
                </c:pt>
                <c:pt idx="3480">
                  <c:v>2656.0</c:v>
                </c:pt>
                <c:pt idx="3481">
                  <c:v>2657.0</c:v>
                </c:pt>
                <c:pt idx="3482">
                  <c:v>2658.0</c:v>
                </c:pt>
                <c:pt idx="3483">
                  <c:v>2659.0</c:v>
                </c:pt>
                <c:pt idx="3484">
                  <c:v>2660.0</c:v>
                </c:pt>
                <c:pt idx="3485">
                  <c:v>2661.0</c:v>
                </c:pt>
                <c:pt idx="3486">
                  <c:v>2662.0</c:v>
                </c:pt>
                <c:pt idx="3487">
                  <c:v>2663.0</c:v>
                </c:pt>
                <c:pt idx="3488">
                  <c:v>2664.0</c:v>
                </c:pt>
                <c:pt idx="3489">
                  <c:v>2665.0</c:v>
                </c:pt>
                <c:pt idx="3490">
                  <c:v>2666.0</c:v>
                </c:pt>
                <c:pt idx="3491">
                  <c:v>2666.0</c:v>
                </c:pt>
                <c:pt idx="3492">
                  <c:v>2667.0</c:v>
                </c:pt>
                <c:pt idx="3493">
                  <c:v>2668.0</c:v>
                </c:pt>
                <c:pt idx="3494">
                  <c:v>2669.0</c:v>
                </c:pt>
                <c:pt idx="3495">
                  <c:v>2670.0</c:v>
                </c:pt>
                <c:pt idx="3496">
                  <c:v>2671.0</c:v>
                </c:pt>
                <c:pt idx="3497">
                  <c:v>2672.0</c:v>
                </c:pt>
                <c:pt idx="3498">
                  <c:v>2673.0</c:v>
                </c:pt>
                <c:pt idx="3499">
                  <c:v>2674.0</c:v>
                </c:pt>
                <c:pt idx="3500">
                  <c:v>2675.0</c:v>
                </c:pt>
                <c:pt idx="3501">
                  <c:v>2676.0</c:v>
                </c:pt>
                <c:pt idx="3502">
                  <c:v>2677.0</c:v>
                </c:pt>
                <c:pt idx="3503">
                  <c:v>2678.0</c:v>
                </c:pt>
                <c:pt idx="3504">
                  <c:v>2679.0</c:v>
                </c:pt>
                <c:pt idx="3505">
                  <c:v>2680.0</c:v>
                </c:pt>
                <c:pt idx="3506">
                  <c:v>2681.0</c:v>
                </c:pt>
                <c:pt idx="3507">
                  <c:v>2682.0</c:v>
                </c:pt>
                <c:pt idx="3508">
                  <c:v>2683.0</c:v>
                </c:pt>
                <c:pt idx="3509">
                  <c:v>2684.0</c:v>
                </c:pt>
                <c:pt idx="3510">
                  <c:v>2685.0</c:v>
                </c:pt>
                <c:pt idx="3511">
                  <c:v>2686.0</c:v>
                </c:pt>
                <c:pt idx="3512">
                  <c:v>2687.0</c:v>
                </c:pt>
                <c:pt idx="3513">
                  <c:v>2688.0</c:v>
                </c:pt>
                <c:pt idx="3514">
                  <c:v>2689.0</c:v>
                </c:pt>
                <c:pt idx="3515">
                  <c:v>2690.0</c:v>
                </c:pt>
                <c:pt idx="3516">
                  <c:v>2690.0</c:v>
                </c:pt>
                <c:pt idx="3517">
                  <c:v>2690.0</c:v>
                </c:pt>
                <c:pt idx="3518">
                  <c:v>2691.0</c:v>
                </c:pt>
                <c:pt idx="3519">
                  <c:v>2692.0</c:v>
                </c:pt>
                <c:pt idx="3520">
                  <c:v>2693.0</c:v>
                </c:pt>
                <c:pt idx="3521">
                  <c:v>2693.0</c:v>
                </c:pt>
                <c:pt idx="3522">
                  <c:v>2694.0</c:v>
                </c:pt>
                <c:pt idx="3523">
                  <c:v>2694.0</c:v>
                </c:pt>
                <c:pt idx="3524">
                  <c:v>2694.0</c:v>
                </c:pt>
                <c:pt idx="3525">
                  <c:v>2694.0</c:v>
                </c:pt>
                <c:pt idx="3526">
                  <c:v>2695.0</c:v>
                </c:pt>
                <c:pt idx="3527">
                  <c:v>2696.0</c:v>
                </c:pt>
                <c:pt idx="3528">
                  <c:v>2696.0</c:v>
                </c:pt>
                <c:pt idx="3529">
                  <c:v>2697.0</c:v>
                </c:pt>
                <c:pt idx="3530">
                  <c:v>2698.0</c:v>
                </c:pt>
                <c:pt idx="3531">
                  <c:v>2699.0</c:v>
                </c:pt>
                <c:pt idx="3532">
                  <c:v>2700.0</c:v>
                </c:pt>
                <c:pt idx="3533">
                  <c:v>2701.0</c:v>
                </c:pt>
                <c:pt idx="3534">
                  <c:v>2702.0</c:v>
                </c:pt>
                <c:pt idx="3535">
                  <c:v>2703.0</c:v>
                </c:pt>
                <c:pt idx="3536">
                  <c:v>2704.0</c:v>
                </c:pt>
                <c:pt idx="3537">
                  <c:v>2705.0</c:v>
                </c:pt>
                <c:pt idx="3538">
                  <c:v>2706.0</c:v>
                </c:pt>
                <c:pt idx="3539">
                  <c:v>2707.0</c:v>
                </c:pt>
                <c:pt idx="3540">
                  <c:v>2708.0</c:v>
                </c:pt>
                <c:pt idx="3541">
                  <c:v>2709.0</c:v>
                </c:pt>
                <c:pt idx="3542">
                  <c:v>2709.0</c:v>
                </c:pt>
                <c:pt idx="3543">
                  <c:v>2710.0</c:v>
                </c:pt>
                <c:pt idx="3544">
                  <c:v>2711.0</c:v>
                </c:pt>
                <c:pt idx="3545">
                  <c:v>2712.0</c:v>
                </c:pt>
                <c:pt idx="3546">
                  <c:v>2713.0</c:v>
                </c:pt>
                <c:pt idx="3547">
                  <c:v>2713.0</c:v>
                </c:pt>
                <c:pt idx="3548">
                  <c:v>2714.0</c:v>
                </c:pt>
                <c:pt idx="3549">
                  <c:v>2714.0</c:v>
                </c:pt>
                <c:pt idx="3550">
                  <c:v>2715.0</c:v>
                </c:pt>
                <c:pt idx="3551">
                  <c:v>2716.0</c:v>
                </c:pt>
                <c:pt idx="3552">
                  <c:v>2717.0</c:v>
                </c:pt>
                <c:pt idx="3553">
                  <c:v>2718.0</c:v>
                </c:pt>
                <c:pt idx="3554">
                  <c:v>2718.0</c:v>
                </c:pt>
                <c:pt idx="3555">
                  <c:v>2719.0</c:v>
                </c:pt>
                <c:pt idx="3556">
                  <c:v>2720.0</c:v>
                </c:pt>
                <c:pt idx="3557">
                  <c:v>2721.0</c:v>
                </c:pt>
                <c:pt idx="3558">
                  <c:v>2722.0</c:v>
                </c:pt>
                <c:pt idx="3559">
                  <c:v>2723.0</c:v>
                </c:pt>
                <c:pt idx="3560">
                  <c:v>2724.0</c:v>
                </c:pt>
                <c:pt idx="3561">
                  <c:v>2724.0</c:v>
                </c:pt>
                <c:pt idx="3562">
                  <c:v>2725.0</c:v>
                </c:pt>
                <c:pt idx="3563">
                  <c:v>2726.0</c:v>
                </c:pt>
                <c:pt idx="3564">
                  <c:v>2726.0</c:v>
                </c:pt>
                <c:pt idx="3565">
                  <c:v>2726.0</c:v>
                </c:pt>
                <c:pt idx="3566">
                  <c:v>2726.0</c:v>
                </c:pt>
                <c:pt idx="3567">
                  <c:v>2727.0</c:v>
                </c:pt>
                <c:pt idx="3568">
                  <c:v>2728.0</c:v>
                </c:pt>
                <c:pt idx="3569">
                  <c:v>2728.0</c:v>
                </c:pt>
                <c:pt idx="3570">
                  <c:v>2729.0</c:v>
                </c:pt>
                <c:pt idx="3571">
                  <c:v>2729.0</c:v>
                </c:pt>
                <c:pt idx="3572">
                  <c:v>2729.0</c:v>
                </c:pt>
                <c:pt idx="3573">
                  <c:v>2729.0</c:v>
                </c:pt>
                <c:pt idx="3574">
                  <c:v>2730.0</c:v>
                </c:pt>
                <c:pt idx="3575">
                  <c:v>2730.0</c:v>
                </c:pt>
                <c:pt idx="3576">
                  <c:v>2730.0</c:v>
                </c:pt>
                <c:pt idx="3577">
                  <c:v>2731.0</c:v>
                </c:pt>
                <c:pt idx="3578">
                  <c:v>2732.0</c:v>
                </c:pt>
                <c:pt idx="3579">
                  <c:v>2733.0</c:v>
                </c:pt>
                <c:pt idx="3580">
                  <c:v>2734.0</c:v>
                </c:pt>
                <c:pt idx="3581">
                  <c:v>2735.0</c:v>
                </c:pt>
                <c:pt idx="3582">
                  <c:v>2736.0</c:v>
                </c:pt>
                <c:pt idx="3583">
                  <c:v>2737.0</c:v>
                </c:pt>
                <c:pt idx="3584">
                  <c:v>2738.0</c:v>
                </c:pt>
                <c:pt idx="3585">
                  <c:v>2738.0</c:v>
                </c:pt>
                <c:pt idx="3586">
                  <c:v>2739.0</c:v>
                </c:pt>
                <c:pt idx="3587">
                  <c:v>2740.0</c:v>
                </c:pt>
                <c:pt idx="3588">
                  <c:v>2741.0</c:v>
                </c:pt>
                <c:pt idx="3589">
                  <c:v>2742.0</c:v>
                </c:pt>
                <c:pt idx="3590">
                  <c:v>2743.0</c:v>
                </c:pt>
                <c:pt idx="3591">
                  <c:v>2744.0</c:v>
                </c:pt>
                <c:pt idx="3592">
                  <c:v>2745.0</c:v>
                </c:pt>
                <c:pt idx="3593">
                  <c:v>2746.0</c:v>
                </c:pt>
                <c:pt idx="3594">
                  <c:v>2747.0</c:v>
                </c:pt>
                <c:pt idx="3595">
                  <c:v>2748.0</c:v>
                </c:pt>
                <c:pt idx="3596">
                  <c:v>2749.0</c:v>
                </c:pt>
                <c:pt idx="3597">
                  <c:v>2750.0</c:v>
                </c:pt>
                <c:pt idx="3598">
                  <c:v>2750.0</c:v>
                </c:pt>
                <c:pt idx="3599">
                  <c:v>2751.0</c:v>
                </c:pt>
                <c:pt idx="3600">
                  <c:v>2752.0</c:v>
                </c:pt>
                <c:pt idx="3601">
                  <c:v>2753.0</c:v>
                </c:pt>
                <c:pt idx="3602">
                  <c:v>2753.0</c:v>
                </c:pt>
                <c:pt idx="3603">
                  <c:v>2754.0</c:v>
                </c:pt>
                <c:pt idx="3604">
                  <c:v>2755.0</c:v>
                </c:pt>
                <c:pt idx="3605">
                  <c:v>2756.0</c:v>
                </c:pt>
                <c:pt idx="3606">
                  <c:v>2757.0</c:v>
                </c:pt>
                <c:pt idx="3607">
                  <c:v>2758.0</c:v>
                </c:pt>
                <c:pt idx="3608">
                  <c:v>2759.0</c:v>
                </c:pt>
                <c:pt idx="3609">
                  <c:v>2760.0</c:v>
                </c:pt>
                <c:pt idx="3610">
                  <c:v>2761.0</c:v>
                </c:pt>
                <c:pt idx="3611">
                  <c:v>2762.0</c:v>
                </c:pt>
                <c:pt idx="3612">
                  <c:v>2763.0</c:v>
                </c:pt>
                <c:pt idx="3613">
                  <c:v>2764.0</c:v>
                </c:pt>
                <c:pt idx="3614">
                  <c:v>2765.0</c:v>
                </c:pt>
                <c:pt idx="3615">
                  <c:v>2766.0</c:v>
                </c:pt>
                <c:pt idx="3616">
                  <c:v>2767.0</c:v>
                </c:pt>
                <c:pt idx="3617">
                  <c:v>2767.0</c:v>
                </c:pt>
                <c:pt idx="3618">
                  <c:v>2768.0</c:v>
                </c:pt>
                <c:pt idx="3619">
                  <c:v>2768.0</c:v>
                </c:pt>
                <c:pt idx="3620">
                  <c:v>2769.0</c:v>
                </c:pt>
                <c:pt idx="3621">
                  <c:v>2770.0</c:v>
                </c:pt>
                <c:pt idx="3622">
                  <c:v>2771.0</c:v>
                </c:pt>
                <c:pt idx="3623">
                  <c:v>2772.0</c:v>
                </c:pt>
                <c:pt idx="3624">
                  <c:v>2773.0</c:v>
                </c:pt>
                <c:pt idx="3625">
                  <c:v>2773.0</c:v>
                </c:pt>
                <c:pt idx="3626">
                  <c:v>2773.0</c:v>
                </c:pt>
                <c:pt idx="3627">
                  <c:v>2774.0</c:v>
                </c:pt>
                <c:pt idx="3628">
                  <c:v>2774.0</c:v>
                </c:pt>
                <c:pt idx="3629">
                  <c:v>2775.0</c:v>
                </c:pt>
                <c:pt idx="3630">
                  <c:v>2776.0</c:v>
                </c:pt>
                <c:pt idx="3631">
                  <c:v>2777.0</c:v>
                </c:pt>
                <c:pt idx="3632">
                  <c:v>2778.0</c:v>
                </c:pt>
                <c:pt idx="3633">
                  <c:v>2779.0</c:v>
                </c:pt>
                <c:pt idx="3634">
                  <c:v>2780.0</c:v>
                </c:pt>
                <c:pt idx="3635">
                  <c:v>2781.0</c:v>
                </c:pt>
                <c:pt idx="3636">
                  <c:v>2782.0</c:v>
                </c:pt>
                <c:pt idx="3637">
                  <c:v>2783.0</c:v>
                </c:pt>
                <c:pt idx="3638">
                  <c:v>2784.0</c:v>
                </c:pt>
                <c:pt idx="3639">
                  <c:v>2785.0</c:v>
                </c:pt>
                <c:pt idx="3640">
                  <c:v>2786.0</c:v>
                </c:pt>
                <c:pt idx="3641">
                  <c:v>2787.0</c:v>
                </c:pt>
                <c:pt idx="3642">
                  <c:v>2788.0</c:v>
                </c:pt>
                <c:pt idx="3643">
                  <c:v>2789.0</c:v>
                </c:pt>
                <c:pt idx="3644">
                  <c:v>2790.0</c:v>
                </c:pt>
                <c:pt idx="3645">
                  <c:v>2791.0</c:v>
                </c:pt>
                <c:pt idx="3646">
                  <c:v>2792.0</c:v>
                </c:pt>
                <c:pt idx="3647">
                  <c:v>2793.0</c:v>
                </c:pt>
                <c:pt idx="3648">
                  <c:v>2794.0</c:v>
                </c:pt>
                <c:pt idx="3649">
                  <c:v>2794.0</c:v>
                </c:pt>
                <c:pt idx="3650">
                  <c:v>2795.0</c:v>
                </c:pt>
                <c:pt idx="3651">
                  <c:v>2796.0</c:v>
                </c:pt>
                <c:pt idx="3652">
                  <c:v>2796.0</c:v>
                </c:pt>
                <c:pt idx="3653">
                  <c:v>2796.0</c:v>
                </c:pt>
                <c:pt idx="3654">
                  <c:v>2796.0</c:v>
                </c:pt>
                <c:pt idx="3655">
                  <c:v>2796.0</c:v>
                </c:pt>
                <c:pt idx="3656">
                  <c:v>2797.0</c:v>
                </c:pt>
                <c:pt idx="3657">
                  <c:v>2798.0</c:v>
                </c:pt>
                <c:pt idx="3658">
                  <c:v>2799.0</c:v>
                </c:pt>
                <c:pt idx="3659">
                  <c:v>2799.0</c:v>
                </c:pt>
                <c:pt idx="3660">
                  <c:v>2800.0</c:v>
                </c:pt>
                <c:pt idx="3661">
                  <c:v>2801.0</c:v>
                </c:pt>
                <c:pt idx="3662">
                  <c:v>2802.0</c:v>
                </c:pt>
                <c:pt idx="3663">
                  <c:v>2803.0</c:v>
                </c:pt>
                <c:pt idx="3664">
                  <c:v>2803.0</c:v>
                </c:pt>
                <c:pt idx="3665">
                  <c:v>2804.0</c:v>
                </c:pt>
                <c:pt idx="3666">
                  <c:v>2805.0</c:v>
                </c:pt>
                <c:pt idx="3667">
                  <c:v>2806.0</c:v>
                </c:pt>
                <c:pt idx="3668">
                  <c:v>2807.0</c:v>
                </c:pt>
                <c:pt idx="3669">
                  <c:v>2808.0</c:v>
                </c:pt>
                <c:pt idx="3670">
                  <c:v>2809.0</c:v>
                </c:pt>
                <c:pt idx="3671">
                  <c:v>2810.0</c:v>
                </c:pt>
                <c:pt idx="3672">
                  <c:v>2811.0</c:v>
                </c:pt>
                <c:pt idx="3673">
                  <c:v>2812.0</c:v>
                </c:pt>
                <c:pt idx="3674">
                  <c:v>2813.0</c:v>
                </c:pt>
                <c:pt idx="3675">
                  <c:v>2814.0</c:v>
                </c:pt>
                <c:pt idx="3676">
                  <c:v>2815.0</c:v>
                </c:pt>
                <c:pt idx="3677">
                  <c:v>2816.0</c:v>
                </c:pt>
                <c:pt idx="3678">
                  <c:v>2817.0</c:v>
                </c:pt>
                <c:pt idx="3679">
                  <c:v>2818.0</c:v>
                </c:pt>
                <c:pt idx="3680">
                  <c:v>2819.0</c:v>
                </c:pt>
                <c:pt idx="3681">
                  <c:v>2819.0</c:v>
                </c:pt>
                <c:pt idx="3682">
                  <c:v>2820.0</c:v>
                </c:pt>
                <c:pt idx="3683">
                  <c:v>2820.0</c:v>
                </c:pt>
                <c:pt idx="3684">
                  <c:v>2820.0</c:v>
                </c:pt>
                <c:pt idx="3685">
                  <c:v>2821.0</c:v>
                </c:pt>
                <c:pt idx="3686">
                  <c:v>2821.0</c:v>
                </c:pt>
                <c:pt idx="3687">
                  <c:v>2822.0</c:v>
                </c:pt>
                <c:pt idx="3688">
                  <c:v>2823.0</c:v>
                </c:pt>
                <c:pt idx="3689">
                  <c:v>2824.0</c:v>
                </c:pt>
                <c:pt idx="3690">
                  <c:v>2825.0</c:v>
                </c:pt>
                <c:pt idx="3691">
                  <c:v>2826.0</c:v>
                </c:pt>
                <c:pt idx="3692">
                  <c:v>2827.0</c:v>
                </c:pt>
                <c:pt idx="3693">
                  <c:v>2828.0</c:v>
                </c:pt>
                <c:pt idx="3694">
                  <c:v>2828.0</c:v>
                </c:pt>
                <c:pt idx="3695">
                  <c:v>2828.0</c:v>
                </c:pt>
                <c:pt idx="3696">
                  <c:v>2829.0</c:v>
                </c:pt>
                <c:pt idx="3697">
                  <c:v>2830.0</c:v>
                </c:pt>
                <c:pt idx="3698">
                  <c:v>2831.0</c:v>
                </c:pt>
                <c:pt idx="3699">
                  <c:v>2832.0</c:v>
                </c:pt>
                <c:pt idx="3700">
                  <c:v>2833.0</c:v>
                </c:pt>
                <c:pt idx="3701">
                  <c:v>2834.0</c:v>
                </c:pt>
                <c:pt idx="3702">
                  <c:v>2835.0</c:v>
                </c:pt>
                <c:pt idx="3703">
                  <c:v>2836.0</c:v>
                </c:pt>
                <c:pt idx="3704">
                  <c:v>2837.0</c:v>
                </c:pt>
                <c:pt idx="3705">
                  <c:v>2838.0</c:v>
                </c:pt>
                <c:pt idx="3706">
                  <c:v>2839.0</c:v>
                </c:pt>
                <c:pt idx="3707">
                  <c:v>2840.0</c:v>
                </c:pt>
                <c:pt idx="3708">
                  <c:v>2840.0</c:v>
                </c:pt>
                <c:pt idx="3709">
                  <c:v>2841.0</c:v>
                </c:pt>
                <c:pt idx="3710">
                  <c:v>2842.0</c:v>
                </c:pt>
                <c:pt idx="3711">
                  <c:v>2843.0</c:v>
                </c:pt>
                <c:pt idx="3712">
                  <c:v>2844.0</c:v>
                </c:pt>
                <c:pt idx="3713">
                  <c:v>2845.0</c:v>
                </c:pt>
                <c:pt idx="3714">
                  <c:v>2845.0</c:v>
                </c:pt>
                <c:pt idx="3715">
                  <c:v>2846.0</c:v>
                </c:pt>
                <c:pt idx="3716">
                  <c:v>2847.0</c:v>
                </c:pt>
                <c:pt idx="3717">
                  <c:v>2848.0</c:v>
                </c:pt>
                <c:pt idx="3718">
                  <c:v>2849.0</c:v>
                </c:pt>
                <c:pt idx="3719">
                  <c:v>2850.0</c:v>
                </c:pt>
                <c:pt idx="3720">
                  <c:v>2851.0</c:v>
                </c:pt>
                <c:pt idx="3721">
                  <c:v>2852.0</c:v>
                </c:pt>
                <c:pt idx="3722">
                  <c:v>2853.0</c:v>
                </c:pt>
                <c:pt idx="3723">
                  <c:v>2854.0</c:v>
                </c:pt>
                <c:pt idx="3724">
                  <c:v>2855.0</c:v>
                </c:pt>
                <c:pt idx="3725">
                  <c:v>2856.0</c:v>
                </c:pt>
                <c:pt idx="3726">
                  <c:v>2857.0</c:v>
                </c:pt>
                <c:pt idx="3727">
                  <c:v>2857.0</c:v>
                </c:pt>
                <c:pt idx="3728">
                  <c:v>2857.0</c:v>
                </c:pt>
                <c:pt idx="3729">
                  <c:v>2857.0</c:v>
                </c:pt>
                <c:pt idx="3730">
                  <c:v>2857.0</c:v>
                </c:pt>
                <c:pt idx="3731">
                  <c:v>2858.0</c:v>
                </c:pt>
                <c:pt idx="3732">
                  <c:v>2858.0</c:v>
                </c:pt>
                <c:pt idx="3733">
                  <c:v>2859.0</c:v>
                </c:pt>
                <c:pt idx="3734">
                  <c:v>2859.0</c:v>
                </c:pt>
                <c:pt idx="3735">
                  <c:v>2859.0</c:v>
                </c:pt>
                <c:pt idx="3736">
                  <c:v>2859.0</c:v>
                </c:pt>
                <c:pt idx="3737">
                  <c:v>2860.0</c:v>
                </c:pt>
                <c:pt idx="3738">
                  <c:v>2860.0</c:v>
                </c:pt>
                <c:pt idx="3739">
                  <c:v>2861.0</c:v>
                </c:pt>
                <c:pt idx="3740">
                  <c:v>2862.0</c:v>
                </c:pt>
                <c:pt idx="3741">
                  <c:v>2863.0</c:v>
                </c:pt>
                <c:pt idx="3742">
                  <c:v>2864.0</c:v>
                </c:pt>
                <c:pt idx="3743">
                  <c:v>2865.0</c:v>
                </c:pt>
                <c:pt idx="3744">
                  <c:v>2866.0</c:v>
                </c:pt>
                <c:pt idx="3745">
                  <c:v>2867.0</c:v>
                </c:pt>
                <c:pt idx="3746">
                  <c:v>2868.0</c:v>
                </c:pt>
                <c:pt idx="3747">
                  <c:v>2869.0</c:v>
                </c:pt>
                <c:pt idx="3748">
                  <c:v>2870.0</c:v>
                </c:pt>
                <c:pt idx="3749">
                  <c:v>2871.0</c:v>
                </c:pt>
                <c:pt idx="3750">
                  <c:v>2872.0</c:v>
                </c:pt>
                <c:pt idx="3751">
                  <c:v>2873.0</c:v>
                </c:pt>
                <c:pt idx="3752">
                  <c:v>2874.0</c:v>
                </c:pt>
                <c:pt idx="3753">
                  <c:v>2875.0</c:v>
                </c:pt>
                <c:pt idx="3754">
                  <c:v>2876.0</c:v>
                </c:pt>
                <c:pt idx="3755">
                  <c:v>2877.0</c:v>
                </c:pt>
                <c:pt idx="3756">
                  <c:v>2878.0</c:v>
                </c:pt>
                <c:pt idx="3757">
                  <c:v>2879.0</c:v>
                </c:pt>
                <c:pt idx="3758">
                  <c:v>2880.0</c:v>
                </c:pt>
                <c:pt idx="3759">
                  <c:v>2881.0</c:v>
                </c:pt>
                <c:pt idx="3760">
                  <c:v>2881.0</c:v>
                </c:pt>
                <c:pt idx="3761">
                  <c:v>2882.0</c:v>
                </c:pt>
                <c:pt idx="3762">
                  <c:v>2883.0</c:v>
                </c:pt>
                <c:pt idx="3763">
                  <c:v>2883.0</c:v>
                </c:pt>
                <c:pt idx="3764">
                  <c:v>2883.0</c:v>
                </c:pt>
                <c:pt idx="3765">
                  <c:v>2883.0</c:v>
                </c:pt>
                <c:pt idx="3766">
                  <c:v>2883.0</c:v>
                </c:pt>
                <c:pt idx="3767">
                  <c:v>2884.0</c:v>
                </c:pt>
                <c:pt idx="3768">
                  <c:v>2885.0</c:v>
                </c:pt>
                <c:pt idx="3769">
                  <c:v>2886.0</c:v>
                </c:pt>
                <c:pt idx="3770">
                  <c:v>2887.0</c:v>
                </c:pt>
                <c:pt idx="3771">
                  <c:v>2888.0</c:v>
                </c:pt>
                <c:pt idx="3772">
                  <c:v>2889.0</c:v>
                </c:pt>
                <c:pt idx="3773">
                  <c:v>2890.0</c:v>
                </c:pt>
                <c:pt idx="3774">
                  <c:v>2891.0</c:v>
                </c:pt>
                <c:pt idx="3775">
                  <c:v>2892.0</c:v>
                </c:pt>
                <c:pt idx="3776">
                  <c:v>2893.0</c:v>
                </c:pt>
                <c:pt idx="3777">
                  <c:v>2893.0</c:v>
                </c:pt>
                <c:pt idx="3778">
                  <c:v>2894.0</c:v>
                </c:pt>
                <c:pt idx="3779">
                  <c:v>2895.0</c:v>
                </c:pt>
                <c:pt idx="3780">
                  <c:v>2896.0</c:v>
                </c:pt>
                <c:pt idx="3781">
                  <c:v>2897.0</c:v>
                </c:pt>
                <c:pt idx="3782">
                  <c:v>2898.0</c:v>
                </c:pt>
                <c:pt idx="3783">
                  <c:v>2899.0</c:v>
                </c:pt>
                <c:pt idx="3784">
                  <c:v>2900.0</c:v>
                </c:pt>
                <c:pt idx="3785">
                  <c:v>2901.0</c:v>
                </c:pt>
                <c:pt idx="3786">
                  <c:v>2902.0</c:v>
                </c:pt>
                <c:pt idx="3787">
                  <c:v>2903.0</c:v>
                </c:pt>
                <c:pt idx="3788">
                  <c:v>2904.0</c:v>
                </c:pt>
                <c:pt idx="3789">
                  <c:v>2905.0</c:v>
                </c:pt>
                <c:pt idx="3790">
                  <c:v>2906.0</c:v>
                </c:pt>
                <c:pt idx="3791">
                  <c:v>2906.0</c:v>
                </c:pt>
                <c:pt idx="3792">
                  <c:v>2907.0</c:v>
                </c:pt>
                <c:pt idx="3793">
                  <c:v>2908.0</c:v>
                </c:pt>
                <c:pt idx="3794">
                  <c:v>2908.0</c:v>
                </c:pt>
                <c:pt idx="3795">
                  <c:v>2908.0</c:v>
                </c:pt>
                <c:pt idx="3796">
                  <c:v>2909.0</c:v>
                </c:pt>
                <c:pt idx="3797">
                  <c:v>2909.0</c:v>
                </c:pt>
                <c:pt idx="3798">
                  <c:v>2910.0</c:v>
                </c:pt>
                <c:pt idx="3799">
                  <c:v>2911.0</c:v>
                </c:pt>
                <c:pt idx="3800">
                  <c:v>2911.0</c:v>
                </c:pt>
                <c:pt idx="3801">
                  <c:v>2912.0</c:v>
                </c:pt>
                <c:pt idx="3802">
                  <c:v>2913.0</c:v>
                </c:pt>
                <c:pt idx="3803">
                  <c:v>2914.0</c:v>
                </c:pt>
                <c:pt idx="3804">
                  <c:v>2915.0</c:v>
                </c:pt>
                <c:pt idx="3805">
                  <c:v>2916.0</c:v>
                </c:pt>
                <c:pt idx="3806">
                  <c:v>2916.0</c:v>
                </c:pt>
                <c:pt idx="3807">
                  <c:v>2917.0</c:v>
                </c:pt>
                <c:pt idx="3808">
                  <c:v>2918.0</c:v>
                </c:pt>
                <c:pt idx="3809">
                  <c:v>2919.0</c:v>
                </c:pt>
                <c:pt idx="3810">
                  <c:v>2919.0</c:v>
                </c:pt>
                <c:pt idx="3811">
                  <c:v>2919.0</c:v>
                </c:pt>
                <c:pt idx="3812">
                  <c:v>2919.0</c:v>
                </c:pt>
                <c:pt idx="3813">
                  <c:v>2920.0</c:v>
                </c:pt>
                <c:pt idx="3814">
                  <c:v>2921.0</c:v>
                </c:pt>
                <c:pt idx="3815">
                  <c:v>2922.0</c:v>
                </c:pt>
                <c:pt idx="3816">
                  <c:v>2923.0</c:v>
                </c:pt>
                <c:pt idx="3817">
                  <c:v>2924.0</c:v>
                </c:pt>
                <c:pt idx="3818">
                  <c:v>2924.0</c:v>
                </c:pt>
                <c:pt idx="3819">
                  <c:v>2925.0</c:v>
                </c:pt>
                <c:pt idx="3820">
                  <c:v>2926.0</c:v>
                </c:pt>
                <c:pt idx="3821">
                  <c:v>2927.0</c:v>
                </c:pt>
                <c:pt idx="3822">
                  <c:v>2928.0</c:v>
                </c:pt>
                <c:pt idx="3823">
                  <c:v>2929.0</c:v>
                </c:pt>
                <c:pt idx="3824">
                  <c:v>2930.0</c:v>
                </c:pt>
                <c:pt idx="3825">
                  <c:v>2931.0</c:v>
                </c:pt>
                <c:pt idx="3826">
                  <c:v>2932.0</c:v>
                </c:pt>
                <c:pt idx="3827">
                  <c:v>2932.0</c:v>
                </c:pt>
                <c:pt idx="3828">
                  <c:v>2933.0</c:v>
                </c:pt>
                <c:pt idx="3829">
                  <c:v>2934.0</c:v>
                </c:pt>
                <c:pt idx="3830">
                  <c:v>2935.0</c:v>
                </c:pt>
                <c:pt idx="3831">
                  <c:v>2936.0</c:v>
                </c:pt>
                <c:pt idx="3832">
                  <c:v>2937.0</c:v>
                </c:pt>
                <c:pt idx="3833">
                  <c:v>2938.0</c:v>
                </c:pt>
                <c:pt idx="3834">
                  <c:v>2939.0</c:v>
                </c:pt>
                <c:pt idx="3835">
                  <c:v>2940.0</c:v>
                </c:pt>
                <c:pt idx="3836">
                  <c:v>2941.0</c:v>
                </c:pt>
                <c:pt idx="3837">
                  <c:v>2942.0</c:v>
                </c:pt>
                <c:pt idx="3838">
                  <c:v>2943.0</c:v>
                </c:pt>
                <c:pt idx="3839">
                  <c:v>2944.0</c:v>
                </c:pt>
                <c:pt idx="3840">
                  <c:v>2945.0</c:v>
                </c:pt>
                <c:pt idx="3841">
                  <c:v>2946.0</c:v>
                </c:pt>
                <c:pt idx="3842">
                  <c:v>2947.0</c:v>
                </c:pt>
                <c:pt idx="3843">
                  <c:v>2947.0</c:v>
                </c:pt>
                <c:pt idx="3844">
                  <c:v>2948.0</c:v>
                </c:pt>
                <c:pt idx="3845">
                  <c:v>2949.0</c:v>
                </c:pt>
                <c:pt idx="3846">
                  <c:v>2950.0</c:v>
                </c:pt>
                <c:pt idx="3847">
                  <c:v>2950.0</c:v>
                </c:pt>
                <c:pt idx="3848">
                  <c:v>2951.0</c:v>
                </c:pt>
                <c:pt idx="3849">
                  <c:v>2952.0</c:v>
                </c:pt>
                <c:pt idx="3850">
                  <c:v>2953.0</c:v>
                </c:pt>
                <c:pt idx="3851">
                  <c:v>2954.0</c:v>
                </c:pt>
                <c:pt idx="3852">
                  <c:v>2955.0</c:v>
                </c:pt>
                <c:pt idx="3853">
                  <c:v>2956.0</c:v>
                </c:pt>
                <c:pt idx="3854">
                  <c:v>2957.0</c:v>
                </c:pt>
                <c:pt idx="3855">
                  <c:v>2958.0</c:v>
                </c:pt>
                <c:pt idx="3856">
                  <c:v>2959.0</c:v>
                </c:pt>
                <c:pt idx="3857">
                  <c:v>2959.0</c:v>
                </c:pt>
                <c:pt idx="3858">
                  <c:v>2960.0</c:v>
                </c:pt>
                <c:pt idx="3859">
                  <c:v>2960.0</c:v>
                </c:pt>
                <c:pt idx="3860">
                  <c:v>2961.0</c:v>
                </c:pt>
                <c:pt idx="3861">
                  <c:v>2962.0</c:v>
                </c:pt>
                <c:pt idx="3862">
                  <c:v>2963.0</c:v>
                </c:pt>
                <c:pt idx="3863">
                  <c:v>2964.0</c:v>
                </c:pt>
                <c:pt idx="3864">
                  <c:v>2965.0</c:v>
                </c:pt>
                <c:pt idx="3865">
                  <c:v>2966.0</c:v>
                </c:pt>
                <c:pt idx="3866">
                  <c:v>2967.0</c:v>
                </c:pt>
                <c:pt idx="3867">
                  <c:v>2968.0</c:v>
                </c:pt>
                <c:pt idx="3868">
                  <c:v>2969.0</c:v>
                </c:pt>
                <c:pt idx="3869">
                  <c:v>2970.0</c:v>
                </c:pt>
                <c:pt idx="3870">
                  <c:v>2971.0</c:v>
                </c:pt>
                <c:pt idx="3871">
                  <c:v>2971.0</c:v>
                </c:pt>
                <c:pt idx="3872">
                  <c:v>2971.0</c:v>
                </c:pt>
                <c:pt idx="3873">
                  <c:v>2971.0</c:v>
                </c:pt>
                <c:pt idx="3874">
                  <c:v>2972.0</c:v>
                </c:pt>
                <c:pt idx="3875">
                  <c:v>2973.0</c:v>
                </c:pt>
                <c:pt idx="3876">
                  <c:v>2974.0</c:v>
                </c:pt>
                <c:pt idx="3877">
                  <c:v>2974.0</c:v>
                </c:pt>
                <c:pt idx="3878">
                  <c:v>2974.0</c:v>
                </c:pt>
                <c:pt idx="3879">
                  <c:v>2975.0</c:v>
                </c:pt>
                <c:pt idx="3880">
                  <c:v>2976.0</c:v>
                </c:pt>
                <c:pt idx="3881">
                  <c:v>2977.0</c:v>
                </c:pt>
                <c:pt idx="3882">
                  <c:v>2978.0</c:v>
                </c:pt>
                <c:pt idx="3883">
                  <c:v>2979.0</c:v>
                </c:pt>
                <c:pt idx="3884">
                  <c:v>2980.0</c:v>
                </c:pt>
                <c:pt idx="3885">
                  <c:v>2981.0</c:v>
                </c:pt>
                <c:pt idx="3886">
                  <c:v>2982.0</c:v>
                </c:pt>
                <c:pt idx="3887">
                  <c:v>2983.0</c:v>
                </c:pt>
                <c:pt idx="3888">
                  <c:v>2984.0</c:v>
                </c:pt>
                <c:pt idx="3889">
                  <c:v>2985.0</c:v>
                </c:pt>
                <c:pt idx="3890">
                  <c:v>2986.0</c:v>
                </c:pt>
                <c:pt idx="3891">
                  <c:v>2987.0</c:v>
                </c:pt>
                <c:pt idx="3892">
                  <c:v>2988.0</c:v>
                </c:pt>
                <c:pt idx="3893">
                  <c:v>2989.0</c:v>
                </c:pt>
                <c:pt idx="3894">
                  <c:v>2990.0</c:v>
                </c:pt>
                <c:pt idx="3895">
                  <c:v>2991.0</c:v>
                </c:pt>
                <c:pt idx="3896">
                  <c:v>2992.0</c:v>
                </c:pt>
                <c:pt idx="3897">
                  <c:v>2993.0</c:v>
                </c:pt>
                <c:pt idx="3898">
                  <c:v>2994.0</c:v>
                </c:pt>
                <c:pt idx="3899">
                  <c:v>2995.0</c:v>
                </c:pt>
                <c:pt idx="3900">
                  <c:v>2996.0</c:v>
                </c:pt>
                <c:pt idx="3901">
                  <c:v>2997.0</c:v>
                </c:pt>
                <c:pt idx="3902">
                  <c:v>2998.0</c:v>
                </c:pt>
                <c:pt idx="3903">
                  <c:v>2999.0</c:v>
                </c:pt>
                <c:pt idx="3904">
                  <c:v>3000.0</c:v>
                </c:pt>
                <c:pt idx="3905">
                  <c:v>3001.0</c:v>
                </c:pt>
                <c:pt idx="3906">
                  <c:v>3002.0</c:v>
                </c:pt>
                <c:pt idx="3907">
                  <c:v>3003.0</c:v>
                </c:pt>
                <c:pt idx="3908">
                  <c:v>3003.0</c:v>
                </c:pt>
                <c:pt idx="3909">
                  <c:v>3003.0</c:v>
                </c:pt>
                <c:pt idx="3910">
                  <c:v>3004.0</c:v>
                </c:pt>
                <c:pt idx="3911">
                  <c:v>3004.0</c:v>
                </c:pt>
                <c:pt idx="3912">
                  <c:v>3005.0</c:v>
                </c:pt>
                <c:pt idx="3913">
                  <c:v>3006.0</c:v>
                </c:pt>
                <c:pt idx="3914">
                  <c:v>3007.0</c:v>
                </c:pt>
                <c:pt idx="3915">
                  <c:v>3007.0</c:v>
                </c:pt>
                <c:pt idx="3916">
                  <c:v>3007.0</c:v>
                </c:pt>
                <c:pt idx="3917">
                  <c:v>3008.0</c:v>
                </c:pt>
                <c:pt idx="3918">
                  <c:v>3009.0</c:v>
                </c:pt>
                <c:pt idx="3919">
                  <c:v>3010.0</c:v>
                </c:pt>
                <c:pt idx="3920">
                  <c:v>3011.0</c:v>
                </c:pt>
                <c:pt idx="3921">
                  <c:v>3011.0</c:v>
                </c:pt>
                <c:pt idx="3922">
                  <c:v>3011.0</c:v>
                </c:pt>
                <c:pt idx="3923">
                  <c:v>3012.0</c:v>
                </c:pt>
                <c:pt idx="3924">
                  <c:v>3013.0</c:v>
                </c:pt>
                <c:pt idx="3925">
                  <c:v>3014.0</c:v>
                </c:pt>
                <c:pt idx="3926">
                  <c:v>3014.0</c:v>
                </c:pt>
                <c:pt idx="3927">
                  <c:v>3014.0</c:v>
                </c:pt>
                <c:pt idx="3928">
                  <c:v>3015.0</c:v>
                </c:pt>
                <c:pt idx="3929">
                  <c:v>3015.0</c:v>
                </c:pt>
                <c:pt idx="3930">
                  <c:v>3015.0</c:v>
                </c:pt>
                <c:pt idx="3931">
                  <c:v>3015.0</c:v>
                </c:pt>
                <c:pt idx="3932">
                  <c:v>3016.0</c:v>
                </c:pt>
                <c:pt idx="3933">
                  <c:v>3016.0</c:v>
                </c:pt>
                <c:pt idx="3934">
                  <c:v>3016.0</c:v>
                </c:pt>
                <c:pt idx="3935">
                  <c:v>3017.0</c:v>
                </c:pt>
                <c:pt idx="3936">
                  <c:v>3017.0</c:v>
                </c:pt>
                <c:pt idx="3937">
                  <c:v>3018.0</c:v>
                </c:pt>
                <c:pt idx="3938">
                  <c:v>3019.0</c:v>
                </c:pt>
                <c:pt idx="3939">
                  <c:v>3020.0</c:v>
                </c:pt>
                <c:pt idx="3940">
                  <c:v>3021.0</c:v>
                </c:pt>
                <c:pt idx="3941">
                  <c:v>3022.0</c:v>
                </c:pt>
                <c:pt idx="3942">
                  <c:v>3023.0</c:v>
                </c:pt>
                <c:pt idx="3943">
                  <c:v>3024.0</c:v>
                </c:pt>
                <c:pt idx="3944">
                  <c:v>3025.0</c:v>
                </c:pt>
                <c:pt idx="3945">
                  <c:v>3025.0</c:v>
                </c:pt>
                <c:pt idx="3946">
                  <c:v>3025.0</c:v>
                </c:pt>
                <c:pt idx="3947">
                  <c:v>3026.0</c:v>
                </c:pt>
                <c:pt idx="3948">
                  <c:v>3027.0</c:v>
                </c:pt>
                <c:pt idx="3949">
                  <c:v>3028.0</c:v>
                </c:pt>
                <c:pt idx="3950">
                  <c:v>3029.0</c:v>
                </c:pt>
                <c:pt idx="3951">
                  <c:v>3030.0</c:v>
                </c:pt>
                <c:pt idx="3952">
                  <c:v>3031.0</c:v>
                </c:pt>
                <c:pt idx="3953">
                  <c:v>3031.0</c:v>
                </c:pt>
                <c:pt idx="3954">
                  <c:v>3032.0</c:v>
                </c:pt>
                <c:pt idx="3955">
                  <c:v>3033.0</c:v>
                </c:pt>
                <c:pt idx="3956">
                  <c:v>3034.0</c:v>
                </c:pt>
                <c:pt idx="3957">
                  <c:v>3035.0</c:v>
                </c:pt>
                <c:pt idx="3958">
                  <c:v>3036.0</c:v>
                </c:pt>
                <c:pt idx="3959">
                  <c:v>3037.0</c:v>
                </c:pt>
                <c:pt idx="3960">
                  <c:v>3038.0</c:v>
                </c:pt>
                <c:pt idx="3961">
                  <c:v>3039.0</c:v>
                </c:pt>
                <c:pt idx="3962">
                  <c:v>3040.0</c:v>
                </c:pt>
                <c:pt idx="3963">
                  <c:v>3041.0</c:v>
                </c:pt>
                <c:pt idx="3964">
                  <c:v>3042.0</c:v>
                </c:pt>
                <c:pt idx="3965">
                  <c:v>3043.0</c:v>
                </c:pt>
                <c:pt idx="3966">
                  <c:v>3044.0</c:v>
                </c:pt>
                <c:pt idx="3967">
                  <c:v>3045.0</c:v>
                </c:pt>
                <c:pt idx="3968">
                  <c:v>3046.0</c:v>
                </c:pt>
                <c:pt idx="3969">
                  <c:v>3047.0</c:v>
                </c:pt>
                <c:pt idx="3970">
                  <c:v>3048.0</c:v>
                </c:pt>
                <c:pt idx="3971">
                  <c:v>3049.0</c:v>
                </c:pt>
                <c:pt idx="3972">
                  <c:v>3049.0</c:v>
                </c:pt>
                <c:pt idx="3973">
                  <c:v>3049.0</c:v>
                </c:pt>
                <c:pt idx="3974">
                  <c:v>3049.0</c:v>
                </c:pt>
                <c:pt idx="3975">
                  <c:v>3050.0</c:v>
                </c:pt>
                <c:pt idx="3976">
                  <c:v>3050.0</c:v>
                </c:pt>
                <c:pt idx="3977">
                  <c:v>3051.0</c:v>
                </c:pt>
                <c:pt idx="3978">
                  <c:v>3051.0</c:v>
                </c:pt>
                <c:pt idx="3979">
                  <c:v>3051.0</c:v>
                </c:pt>
                <c:pt idx="3980">
                  <c:v>3052.0</c:v>
                </c:pt>
                <c:pt idx="3981">
                  <c:v>3053.0</c:v>
                </c:pt>
                <c:pt idx="3982">
                  <c:v>3054.0</c:v>
                </c:pt>
                <c:pt idx="3983">
                  <c:v>3054.0</c:v>
                </c:pt>
                <c:pt idx="3984">
                  <c:v>3054.0</c:v>
                </c:pt>
                <c:pt idx="3985">
                  <c:v>3055.0</c:v>
                </c:pt>
                <c:pt idx="3986">
                  <c:v>3055.0</c:v>
                </c:pt>
                <c:pt idx="3987">
                  <c:v>3055.0</c:v>
                </c:pt>
                <c:pt idx="3988">
                  <c:v>3056.0</c:v>
                </c:pt>
                <c:pt idx="3989">
                  <c:v>3057.0</c:v>
                </c:pt>
                <c:pt idx="3990">
                  <c:v>3058.0</c:v>
                </c:pt>
                <c:pt idx="3991">
                  <c:v>3059.0</c:v>
                </c:pt>
                <c:pt idx="3992">
                  <c:v>3060.0</c:v>
                </c:pt>
                <c:pt idx="3993">
                  <c:v>3061.0</c:v>
                </c:pt>
                <c:pt idx="3994">
                  <c:v>3062.0</c:v>
                </c:pt>
                <c:pt idx="3995">
                  <c:v>3063.0</c:v>
                </c:pt>
                <c:pt idx="3996">
                  <c:v>3064.0</c:v>
                </c:pt>
                <c:pt idx="3997">
                  <c:v>3065.0</c:v>
                </c:pt>
                <c:pt idx="3998">
                  <c:v>3066.0</c:v>
                </c:pt>
                <c:pt idx="3999">
                  <c:v>3066.0</c:v>
                </c:pt>
                <c:pt idx="4000">
                  <c:v>3067.0</c:v>
                </c:pt>
                <c:pt idx="4001">
                  <c:v>3068.0</c:v>
                </c:pt>
                <c:pt idx="4002">
                  <c:v>3069.0</c:v>
                </c:pt>
                <c:pt idx="4003">
                  <c:v>3070.0</c:v>
                </c:pt>
                <c:pt idx="4004">
                  <c:v>3071.0</c:v>
                </c:pt>
                <c:pt idx="4005">
                  <c:v>3071.0</c:v>
                </c:pt>
                <c:pt idx="4006">
                  <c:v>3072.0</c:v>
                </c:pt>
                <c:pt idx="4007">
                  <c:v>3073.0</c:v>
                </c:pt>
                <c:pt idx="4008">
                  <c:v>3074.0</c:v>
                </c:pt>
                <c:pt idx="4009">
                  <c:v>3074.0</c:v>
                </c:pt>
                <c:pt idx="4010">
                  <c:v>3075.0</c:v>
                </c:pt>
                <c:pt idx="4011">
                  <c:v>3076.0</c:v>
                </c:pt>
                <c:pt idx="4012">
                  <c:v>3077.0</c:v>
                </c:pt>
                <c:pt idx="4013">
                  <c:v>3078.0</c:v>
                </c:pt>
                <c:pt idx="4014">
                  <c:v>3079.0</c:v>
                </c:pt>
                <c:pt idx="4015">
                  <c:v>3080.0</c:v>
                </c:pt>
                <c:pt idx="4016">
                  <c:v>3080.0</c:v>
                </c:pt>
                <c:pt idx="4017">
                  <c:v>3080.0</c:v>
                </c:pt>
                <c:pt idx="4018">
                  <c:v>3081.0</c:v>
                </c:pt>
                <c:pt idx="4019">
                  <c:v>3082.0</c:v>
                </c:pt>
                <c:pt idx="4020">
                  <c:v>3083.0</c:v>
                </c:pt>
                <c:pt idx="4021">
                  <c:v>3084.0</c:v>
                </c:pt>
                <c:pt idx="4022">
                  <c:v>3085.0</c:v>
                </c:pt>
                <c:pt idx="4023">
                  <c:v>3086.0</c:v>
                </c:pt>
                <c:pt idx="4024">
                  <c:v>3087.0</c:v>
                </c:pt>
                <c:pt idx="4025">
                  <c:v>3088.0</c:v>
                </c:pt>
                <c:pt idx="4026">
                  <c:v>3089.0</c:v>
                </c:pt>
                <c:pt idx="4027">
                  <c:v>3090.0</c:v>
                </c:pt>
                <c:pt idx="4028">
                  <c:v>3091.0</c:v>
                </c:pt>
                <c:pt idx="4029">
                  <c:v>3092.0</c:v>
                </c:pt>
                <c:pt idx="4030">
                  <c:v>3092.0</c:v>
                </c:pt>
                <c:pt idx="4031">
                  <c:v>3093.0</c:v>
                </c:pt>
                <c:pt idx="4032">
                  <c:v>3093.0</c:v>
                </c:pt>
                <c:pt idx="4033">
                  <c:v>3094.0</c:v>
                </c:pt>
                <c:pt idx="4034">
                  <c:v>3095.0</c:v>
                </c:pt>
                <c:pt idx="4035">
                  <c:v>3096.0</c:v>
                </c:pt>
                <c:pt idx="4036">
                  <c:v>3097.0</c:v>
                </c:pt>
                <c:pt idx="4037">
                  <c:v>3098.0</c:v>
                </c:pt>
                <c:pt idx="4038">
                  <c:v>3099.0</c:v>
                </c:pt>
                <c:pt idx="4039">
                  <c:v>3100.0</c:v>
                </c:pt>
                <c:pt idx="4040">
                  <c:v>3100.0</c:v>
                </c:pt>
                <c:pt idx="4041">
                  <c:v>3101.0</c:v>
                </c:pt>
                <c:pt idx="4042">
                  <c:v>3101.0</c:v>
                </c:pt>
                <c:pt idx="4043">
                  <c:v>3101.0</c:v>
                </c:pt>
                <c:pt idx="4044">
                  <c:v>3101.0</c:v>
                </c:pt>
                <c:pt idx="4045">
                  <c:v>3101.0</c:v>
                </c:pt>
                <c:pt idx="4046">
                  <c:v>3101.0</c:v>
                </c:pt>
                <c:pt idx="4047">
                  <c:v>3101.0</c:v>
                </c:pt>
                <c:pt idx="4048">
                  <c:v>3102.0</c:v>
                </c:pt>
                <c:pt idx="4049">
                  <c:v>3103.0</c:v>
                </c:pt>
                <c:pt idx="4050">
                  <c:v>3104.0</c:v>
                </c:pt>
                <c:pt idx="4051">
                  <c:v>3105.0</c:v>
                </c:pt>
                <c:pt idx="4052">
                  <c:v>3106.0</c:v>
                </c:pt>
                <c:pt idx="4053">
                  <c:v>3107.0</c:v>
                </c:pt>
                <c:pt idx="4054">
                  <c:v>3108.0</c:v>
                </c:pt>
                <c:pt idx="4055">
                  <c:v>3109.0</c:v>
                </c:pt>
                <c:pt idx="4056">
                  <c:v>3110.0</c:v>
                </c:pt>
                <c:pt idx="4057">
                  <c:v>3111.0</c:v>
                </c:pt>
                <c:pt idx="4058">
                  <c:v>3111.0</c:v>
                </c:pt>
                <c:pt idx="4059">
                  <c:v>3112.0</c:v>
                </c:pt>
                <c:pt idx="4060">
                  <c:v>3113.0</c:v>
                </c:pt>
                <c:pt idx="4061">
                  <c:v>3114.0</c:v>
                </c:pt>
                <c:pt idx="4062">
                  <c:v>3115.0</c:v>
                </c:pt>
                <c:pt idx="4063">
                  <c:v>3116.0</c:v>
                </c:pt>
                <c:pt idx="4064">
                  <c:v>3116.0</c:v>
                </c:pt>
                <c:pt idx="4065">
                  <c:v>3117.0</c:v>
                </c:pt>
                <c:pt idx="4066">
                  <c:v>3118.0</c:v>
                </c:pt>
                <c:pt idx="4067">
                  <c:v>3119.0</c:v>
                </c:pt>
                <c:pt idx="4068">
                  <c:v>3119.0</c:v>
                </c:pt>
                <c:pt idx="4069">
                  <c:v>3119.0</c:v>
                </c:pt>
                <c:pt idx="4070">
                  <c:v>3119.0</c:v>
                </c:pt>
                <c:pt idx="4071">
                  <c:v>3119.0</c:v>
                </c:pt>
                <c:pt idx="4072">
                  <c:v>3120.0</c:v>
                </c:pt>
                <c:pt idx="4073">
                  <c:v>3121.0</c:v>
                </c:pt>
                <c:pt idx="4074">
                  <c:v>3122.0</c:v>
                </c:pt>
                <c:pt idx="4075">
                  <c:v>3123.0</c:v>
                </c:pt>
                <c:pt idx="4076">
                  <c:v>3124.0</c:v>
                </c:pt>
                <c:pt idx="4077">
                  <c:v>3125.0</c:v>
                </c:pt>
                <c:pt idx="4078">
                  <c:v>3126.0</c:v>
                </c:pt>
                <c:pt idx="4079">
                  <c:v>3127.0</c:v>
                </c:pt>
                <c:pt idx="4080">
                  <c:v>3128.0</c:v>
                </c:pt>
                <c:pt idx="4081">
                  <c:v>3129.0</c:v>
                </c:pt>
                <c:pt idx="4082">
                  <c:v>3130.0</c:v>
                </c:pt>
                <c:pt idx="4083">
                  <c:v>3131.0</c:v>
                </c:pt>
                <c:pt idx="4084">
                  <c:v>3132.0</c:v>
                </c:pt>
                <c:pt idx="4085">
                  <c:v>3133.0</c:v>
                </c:pt>
                <c:pt idx="4086">
                  <c:v>3134.0</c:v>
                </c:pt>
                <c:pt idx="4087">
                  <c:v>3135.0</c:v>
                </c:pt>
                <c:pt idx="4088">
                  <c:v>3136.0</c:v>
                </c:pt>
                <c:pt idx="4089">
                  <c:v>3137.0</c:v>
                </c:pt>
                <c:pt idx="4090">
                  <c:v>3138.0</c:v>
                </c:pt>
                <c:pt idx="4091">
                  <c:v>3139.0</c:v>
                </c:pt>
                <c:pt idx="4092">
                  <c:v>3140.0</c:v>
                </c:pt>
                <c:pt idx="4093">
                  <c:v>3141.0</c:v>
                </c:pt>
                <c:pt idx="4094">
                  <c:v>3142.0</c:v>
                </c:pt>
                <c:pt idx="4095">
                  <c:v>3143.0</c:v>
                </c:pt>
                <c:pt idx="4096">
                  <c:v>3144.0</c:v>
                </c:pt>
                <c:pt idx="4097">
                  <c:v>3145.0</c:v>
                </c:pt>
                <c:pt idx="4098">
                  <c:v>3146.0</c:v>
                </c:pt>
                <c:pt idx="4099">
                  <c:v>3147.0</c:v>
                </c:pt>
                <c:pt idx="4100">
                  <c:v>3148.0</c:v>
                </c:pt>
                <c:pt idx="4101">
                  <c:v>3149.0</c:v>
                </c:pt>
                <c:pt idx="4102">
                  <c:v>3150.0</c:v>
                </c:pt>
                <c:pt idx="4103">
                  <c:v>3151.0</c:v>
                </c:pt>
                <c:pt idx="4104">
                  <c:v>3152.0</c:v>
                </c:pt>
                <c:pt idx="4105">
                  <c:v>3153.0</c:v>
                </c:pt>
                <c:pt idx="4106">
                  <c:v>3154.0</c:v>
                </c:pt>
                <c:pt idx="4107">
                  <c:v>3155.0</c:v>
                </c:pt>
                <c:pt idx="4108">
                  <c:v>3156.0</c:v>
                </c:pt>
                <c:pt idx="4109">
                  <c:v>3157.0</c:v>
                </c:pt>
                <c:pt idx="4110">
                  <c:v>3158.0</c:v>
                </c:pt>
                <c:pt idx="4111">
                  <c:v>3159.0</c:v>
                </c:pt>
                <c:pt idx="4112">
                  <c:v>3160.0</c:v>
                </c:pt>
                <c:pt idx="4113">
                  <c:v>3161.0</c:v>
                </c:pt>
                <c:pt idx="4114">
                  <c:v>3162.0</c:v>
                </c:pt>
                <c:pt idx="4115">
                  <c:v>3163.0</c:v>
                </c:pt>
                <c:pt idx="4116">
                  <c:v>3164.0</c:v>
                </c:pt>
                <c:pt idx="4117">
                  <c:v>3165.0</c:v>
                </c:pt>
                <c:pt idx="4118">
                  <c:v>3166.0</c:v>
                </c:pt>
                <c:pt idx="4119">
                  <c:v>3167.0</c:v>
                </c:pt>
                <c:pt idx="4120">
                  <c:v>3168.0</c:v>
                </c:pt>
                <c:pt idx="4121">
                  <c:v>3169.0</c:v>
                </c:pt>
                <c:pt idx="4122">
                  <c:v>3170.0</c:v>
                </c:pt>
                <c:pt idx="4123">
                  <c:v>3171.0</c:v>
                </c:pt>
                <c:pt idx="4124">
                  <c:v>3172.0</c:v>
                </c:pt>
                <c:pt idx="4125">
                  <c:v>3173.0</c:v>
                </c:pt>
                <c:pt idx="4126">
                  <c:v>3174.0</c:v>
                </c:pt>
                <c:pt idx="4127">
                  <c:v>3175.0</c:v>
                </c:pt>
                <c:pt idx="4128">
                  <c:v>3176.0</c:v>
                </c:pt>
                <c:pt idx="4129">
                  <c:v>3177.0</c:v>
                </c:pt>
                <c:pt idx="4130">
                  <c:v>3178.0</c:v>
                </c:pt>
                <c:pt idx="4131">
                  <c:v>3179.0</c:v>
                </c:pt>
                <c:pt idx="4132">
                  <c:v>3180.0</c:v>
                </c:pt>
                <c:pt idx="4133">
                  <c:v>3181.0</c:v>
                </c:pt>
                <c:pt idx="4134">
                  <c:v>3182.0</c:v>
                </c:pt>
                <c:pt idx="4135">
                  <c:v>3183.0</c:v>
                </c:pt>
                <c:pt idx="4136">
                  <c:v>3184.0</c:v>
                </c:pt>
                <c:pt idx="4137">
                  <c:v>3184.0</c:v>
                </c:pt>
                <c:pt idx="4138">
                  <c:v>3184.0</c:v>
                </c:pt>
                <c:pt idx="4139">
                  <c:v>3185.0</c:v>
                </c:pt>
                <c:pt idx="4140">
                  <c:v>3186.0</c:v>
                </c:pt>
                <c:pt idx="4141">
                  <c:v>3187.0</c:v>
                </c:pt>
                <c:pt idx="4142">
                  <c:v>3188.0</c:v>
                </c:pt>
                <c:pt idx="4143">
                  <c:v>3189.0</c:v>
                </c:pt>
                <c:pt idx="4144">
                  <c:v>3189.0</c:v>
                </c:pt>
                <c:pt idx="4145">
                  <c:v>3190.0</c:v>
                </c:pt>
                <c:pt idx="4146">
                  <c:v>3191.0</c:v>
                </c:pt>
                <c:pt idx="4147">
                  <c:v>3192.0</c:v>
                </c:pt>
                <c:pt idx="4148">
                  <c:v>3193.0</c:v>
                </c:pt>
                <c:pt idx="4149">
                  <c:v>3194.0</c:v>
                </c:pt>
                <c:pt idx="4150">
                  <c:v>3195.0</c:v>
                </c:pt>
                <c:pt idx="4151">
                  <c:v>3196.0</c:v>
                </c:pt>
                <c:pt idx="4152">
                  <c:v>3197.0</c:v>
                </c:pt>
                <c:pt idx="4153">
                  <c:v>3198.0</c:v>
                </c:pt>
                <c:pt idx="4154">
                  <c:v>3199.0</c:v>
                </c:pt>
                <c:pt idx="4155">
                  <c:v>3199.0</c:v>
                </c:pt>
                <c:pt idx="4156">
                  <c:v>3199.0</c:v>
                </c:pt>
                <c:pt idx="4157">
                  <c:v>3200.0</c:v>
                </c:pt>
                <c:pt idx="4158">
                  <c:v>3201.0</c:v>
                </c:pt>
                <c:pt idx="4159">
                  <c:v>3202.0</c:v>
                </c:pt>
                <c:pt idx="4160">
                  <c:v>3203.0</c:v>
                </c:pt>
                <c:pt idx="4161">
                  <c:v>3204.0</c:v>
                </c:pt>
                <c:pt idx="4162">
                  <c:v>3205.0</c:v>
                </c:pt>
                <c:pt idx="4163">
                  <c:v>3206.0</c:v>
                </c:pt>
                <c:pt idx="4164">
                  <c:v>3207.0</c:v>
                </c:pt>
                <c:pt idx="4165">
                  <c:v>3208.0</c:v>
                </c:pt>
                <c:pt idx="4166">
                  <c:v>3209.0</c:v>
                </c:pt>
                <c:pt idx="4167">
                  <c:v>3210.0</c:v>
                </c:pt>
                <c:pt idx="4168">
                  <c:v>3211.0</c:v>
                </c:pt>
                <c:pt idx="4169">
                  <c:v>3212.0</c:v>
                </c:pt>
                <c:pt idx="4170">
                  <c:v>3213.0</c:v>
                </c:pt>
                <c:pt idx="4171">
                  <c:v>3214.0</c:v>
                </c:pt>
                <c:pt idx="4172">
                  <c:v>3215.0</c:v>
                </c:pt>
                <c:pt idx="4173">
                  <c:v>3216.0</c:v>
                </c:pt>
                <c:pt idx="4174">
                  <c:v>3217.0</c:v>
                </c:pt>
                <c:pt idx="4175">
                  <c:v>3218.0</c:v>
                </c:pt>
                <c:pt idx="4176">
                  <c:v>3219.0</c:v>
                </c:pt>
                <c:pt idx="4177">
                  <c:v>3220.0</c:v>
                </c:pt>
                <c:pt idx="4178">
                  <c:v>3221.0</c:v>
                </c:pt>
                <c:pt idx="4179">
                  <c:v>3222.0</c:v>
                </c:pt>
                <c:pt idx="4180">
                  <c:v>3223.0</c:v>
                </c:pt>
                <c:pt idx="4181">
                  <c:v>3224.0</c:v>
                </c:pt>
                <c:pt idx="4182">
                  <c:v>3224.0</c:v>
                </c:pt>
                <c:pt idx="4183">
                  <c:v>3225.0</c:v>
                </c:pt>
                <c:pt idx="4184">
                  <c:v>3226.0</c:v>
                </c:pt>
                <c:pt idx="4185">
                  <c:v>3227.0</c:v>
                </c:pt>
                <c:pt idx="4186">
                  <c:v>3228.0</c:v>
                </c:pt>
                <c:pt idx="4187">
                  <c:v>3229.0</c:v>
                </c:pt>
                <c:pt idx="4188">
                  <c:v>3230.0</c:v>
                </c:pt>
                <c:pt idx="4189">
                  <c:v>3231.0</c:v>
                </c:pt>
                <c:pt idx="4190">
                  <c:v>3232.0</c:v>
                </c:pt>
                <c:pt idx="4191">
                  <c:v>3233.0</c:v>
                </c:pt>
                <c:pt idx="4192">
                  <c:v>3234.0</c:v>
                </c:pt>
                <c:pt idx="4193">
                  <c:v>3235.0</c:v>
                </c:pt>
                <c:pt idx="4194">
                  <c:v>3236.0</c:v>
                </c:pt>
                <c:pt idx="4195">
                  <c:v>3237.0</c:v>
                </c:pt>
                <c:pt idx="4196">
                  <c:v>3238.0</c:v>
                </c:pt>
                <c:pt idx="4197">
                  <c:v>3239.0</c:v>
                </c:pt>
                <c:pt idx="4198">
                  <c:v>3240.0</c:v>
                </c:pt>
                <c:pt idx="4199">
                  <c:v>3241.0</c:v>
                </c:pt>
                <c:pt idx="4200">
                  <c:v>3242.0</c:v>
                </c:pt>
                <c:pt idx="4201">
                  <c:v>3243.0</c:v>
                </c:pt>
                <c:pt idx="4202">
                  <c:v>3244.0</c:v>
                </c:pt>
                <c:pt idx="4203">
                  <c:v>3245.0</c:v>
                </c:pt>
                <c:pt idx="4204">
                  <c:v>3246.0</c:v>
                </c:pt>
                <c:pt idx="4205">
                  <c:v>3246.0</c:v>
                </c:pt>
                <c:pt idx="4206">
                  <c:v>3247.0</c:v>
                </c:pt>
                <c:pt idx="4207">
                  <c:v>3248.0</c:v>
                </c:pt>
                <c:pt idx="4208">
                  <c:v>3249.0</c:v>
                </c:pt>
                <c:pt idx="4209">
                  <c:v>3250.0</c:v>
                </c:pt>
                <c:pt idx="4210">
                  <c:v>3251.0</c:v>
                </c:pt>
                <c:pt idx="4211">
                  <c:v>3252.0</c:v>
                </c:pt>
                <c:pt idx="4212">
                  <c:v>3253.0</c:v>
                </c:pt>
                <c:pt idx="4213">
                  <c:v>3253.0</c:v>
                </c:pt>
                <c:pt idx="4214">
                  <c:v>3254.0</c:v>
                </c:pt>
                <c:pt idx="4215">
                  <c:v>3255.0</c:v>
                </c:pt>
                <c:pt idx="4216">
                  <c:v>3256.0</c:v>
                </c:pt>
                <c:pt idx="4217">
                  <c:v>3257.0</c:v>
                </c:pt>
                <c:pt idx="4218">
                  <c:v>3258.0</c:v>
                </c:pt>
                <c:pt idx="4219">
                  <c:v>3259.0</c:v>
                </c:pt>
                <c:pt idx="4220">
                  <c:v>3259.0</c:v>
                </c:pt>
                <c:pt idx="4221">
                  <c:v>3260.0</c:v>
                </c:pt>
                <c:pt idx="4222">
                  <c:v>3261.0</c:v>
                </c:pt>
                <c:pt idx="4223">
                  <c:v>3262.0</c:v>
                </c:pt>
                <c:pt idx="4224">
                  <c:v>3263.0</c:v>
                </c:pt>
                <c:pt idx="4225">
                  <c:v>3264.0</c:v>
                </c:pt>
                <c:pt idx="4226">
                  <c:v>3265.0</c:v>
                </c:pt>
                <c:pt idx="4227">
                  <c:v>3266.0</c:v>
                </c:pt>
                <c:pt idx="4228">
                  <c:v>3267.0</c:v>
                </c:pt>
                <c:pt idx="4229">
                  <c:v>3268.0</c:v>
                </c:pt>
                <c:pt idx="4230">
                  <c:v>3268.0</c:v>
                </c:pt>
                <c:pt idx="4231">
                  <c:v>3269.0</c:v>
                </c:pt>
                <c:pt idx="4232">
                  <c:v>3270.0</c:v>
                </c:pt>
                <c:pt idx="4233">
                  <c:v>3271.0</c:v>
                </c:pt>
                <c:pt idx="4234">
                  <c:v>3272.0</c:v>
                </c:pt>
                <c:pt idx="4235">
                  <c:v>3273.0</c:v>
                </c:pt>
                <c:pt idx="4236">
                  <c:v>3274.0</c:v>
                </c:pt>
                <c:pt idx="4237">
                  <c:v>3275.0</c:v>
                </c:pt>
                <c:pt idx="4238">
                  <c:v>3276.0</c:v>
                </c:pt>
                <c:pt idx="4239">
                  <c:v>3277.0</c:v>
                </c:pt>
                <c:pt idx="4240">
                  <c:v>3278.0</c:v>
                </c:pt>
                <c:pt idx="4241">
                  <c:v>3279.0</c:v>
                </c:pt>
                <c:pt idx="4242">
                  <c:v>3280.0</c:v>
                </c:pt>
                <c:pt idx="4243">
                  <c:v>3280.0</c:v>
                </c:pt>
                <c:pt idx="4244">
                  <c:v>3281.0</c:v>
                </c:pt>
                <c:pt idx="4245">
                  <c:v>3282.0</c:v>
                </c:pt>
                <c:pt idx="4246">
                  <c:v>3283.0</c:v>
                </c:pt>
                <c:pt idx="4247">
                  <c:v>3284.0</c:v>
                </c:pt>
                <c:pt idx="4248">
                  <c:v>3285.0</c:v>
                </c:pt>
                <c:pt idx="4249">
                  <c:v>3285.0</c:v>
                </c:pt>
                <c:pt idx="4250">
                  <c:v>3285.0</c:v>
                </c:pt>
                <c:pt idx="4251">
                  <c:v>3286.0</c:v>
                </c:pt>
                <c:pt idx="4252">
                  <c:v>3287.0</c:v>
                </c:pt>
                <c:pt idx="4253">
                  <c:v>3287.0</c:v>
                </c:pt>
                <c:pt idx="4254">
                  <c:v>3288.0</c:v>
                </c:pt>
                <c:pt idx="4255">
                  <c:v>3288.0</c:v>
                </c:pt>
                <c:pt idx="4256">
                  <c:v>3288.0</c:v>
                </c:pt>
                <c:pt idx="4257">
                  <c:v>3289.0</c:v>
                </c:pt>
                <c:pt idx="4258">
                  <c:v>3290.0</c:v>
                </c:pt>
                <c:pt idx="4259">
                  <c:v>3291.0</c:v>
                </c:pt>
                <c:pt idx="4260">
                  <c:v>3292.0</c:v>
                </c:pt>
                <c:pt idx="4261">
                  <c:v>3293.0</c:v>
                </c:pt>
                <c:pt idx="4262">
                  <c:v>3294.0</c:v>
                </c:pt>
                <c:pt idx="4263">
                  <c:v>3295.0</c:v>
                </c:pt>
                <c:pt idx="4264">
                  <c:v>3296.0</c:v>
                </c:pt>
                <c:pt idx="4265">
                  <c:v>3297.0</c:v>
                </c:pt>
                <c:pt idx="4266">
                  <c:v>3298.0</c:v>
                </c:pt>
                <c:pt idx="4267">
                  <c:v>3299.0</c:v>
                </c:pt>
                <c:pt idx="4268">
                  <c:v>3300.0</c:v>
                </c:pt>
                <c:pt idx="4269">
                  <c:v>3301.0</c:v>
                </c:pt>
                <c:pt idx="4270">
                  <c:v>3302.0</c:v>
                </c:pt>
                <c:pt idx="4271">
                  <c:v>3303.0</c:v>
                </c:pt>
                <c:pt idx="4272">
                  <c:v>3304.0</c:v>
                </c:pt>
                <c:pt idx="4273">
                  <c:v>3305.0</c:v>
                </c:pt>
                <c:pt idx="4274">
                  <c:v>3306.0</c:v>
                </c:pt>
                <c:pt idx="4275">
                  <c:v>3307.0</c:v>
                </c:pt>
                <c:pt idx="4276">
                  <c:v>3308.0</c:v>
                </c:pt>
                <c:pt idx="4277">
                  <c:v>3309.0</c:v>
                </c:pt>
                <c:pt idx="4278">
                  <c:v>3310.0</c:v>
                </c:pt>
                <c:pt idx="4279">
                  <c:v>3311.0</c:v>
                </c:pt>
                <c:pt idx="4280">
                  <c:v>3312.0</c:v>
                </c:pt>
                <c:pt idx="4281">
                  <c:v>3313.0</c:v>
                </c:pt>
                <c:pt idx="4282">
                  <c:v>3314.0</c:v>
                </c:pt>
                <c:pt idx="4283">
                  <c:v>3315.0</c:v>
                </c:pt>
                <c:pt idx="4284">
                  <c:v>3316.0</c:v>
                </c:pt>
                <c:pt idx="4285">
                  <c:v>3317.0</c:v>
                </c:pt>
                <c:pt idx="4286">
                  <c:v>3318.0</c:v>
                </c:pt>
                <c:pt idx="4287">
                  <c:v>3319.0</c:v>
                </c:pt>
                <c:pt idx="4288">
                  <c:v>3320.0</c:v>
                </c:pt>
                <c:pt idx="4289">
                  <c:v>3321.0</c:v>
                </c:pt>
                <c:pt idx="4290">
                  <c:v>3321.0</c:v>
                </c:pt>
                <c:pt idx="4291">
                  <c:v>3322.0</c:v>
                </c:pt>
                <c:pt idx="4292">
                  <c:v>3323.0</c:v>
                </c:pt>
                <c:pt idx="4293">
                  <c:v>3324.0</c:v>
                </c:pt>
                <c:pt idx="4294">
                  <c:v>3325.0</c:v>
                </c:pt>
                <c:pt idx="4295">
                  <c:v>3326.0</c:v>
                </c:pt>
                <c:pt idx="4296">
                  <c:v>3327.0</c:v>
                </c:pt>
                <c:pt idx="4297">
                  <c:v>3327.0</c:v>
                </c:pt>
                <c:pt idx="4298">
                  <c:v>3327.0</c:v>
                </c:pt>
                <c:pt idx="4299">
                  <c:v>3328.0</c:v>
                </c:pt>
                <c:pt idx="4300">
                  <c:v>3329.0</c:v>
                </c:pt>
                <c:pt idx="4301">
                  <c:v>3330.0</c:v>
                </c:pt>
                <c:pt idx="4302">
                  <c:v>3330.0</c:v>
                </c:pt>
                <c:pt idx="4303">
                  <c:v>3330.0</c:v>
                </c:pt>
                <c:pt idx="4304">
                  <c:v>3331.0</c:v>
                </c:pt>
                <c:pt idx="4305">
                  <c:v>3331.0</c:v>
                </c:pt>
                <c:pt idx="4306">
                  <c:v>3332.0</c:v>
                </c:pt>
                <c:pt idx="4307">
                  <c:v>3333.0</c:v>
                </c:pt>
                <c:pt idx="4308">
                  <c:v>3333.0</c:v>
                </c:pt>
                <c:pt idx="4309">
                  <c:v>3333.0</c:v>
                </c:pt>
                <c:pt idx="4310">
                  <c:v>3333.0</c:v>
                </c:pt>
                <c:pt idx="4311">
                  <c:v>3333.0</c:v>
                </c:pt>
                <c:pt idx="4312">
                  <c:v>3334.0</c:v>
                </c:pt>
                <c:pt idx="4313">
                  <c:v>3335.0</c:v>
                </c:pt>
                <c:pt idx="4314">
                  <c:v>3336.0</c:v>
                </c:pt>
                <c:pt idx="4315">
                  <c:v>3337.0</c:v>
                </c:pt>
                <c:pt idx="4316">
                  <c:v>3338.0</c:v>
                </c:pt>
                <c:pt idx="4317">
                  <c:v>3338.0</c:v>
                </c:pt>
                <c:pt idx="4318">
                  <c:v>3338.0</c:v>
                </c:pt>
                <c:pt idx="4319">
                  <c:v>3339.0</c:v>
                </c:pt>
                <c:pt idx="4320">
                  <c:v>3340.0</c:v>
                </c:pt>
                <c:pt idx="4321">
                  <c:v>3340.0</c:v>
                </c:pt>
                <c:pt idx="4322">
                  <c:v>3341.0</c:v>
                </c:pt>
                <c:pt idx="4323">
                  <c:v>3341.0</c:v>
                </c:pt>
                <c:pt idx="4324">
                  <c:v>3342.0</c:v>
                </c:pt>
                <c:pt idx="4325">
                  <c:v>3343.0</c:v>
                </c:pt>
                <c:pt idx="4326">
                  <c:v>3344.0</c:v>
                </c:pt>
                <c:pt idx="4327">
                  <c:v>3345.0</c:v>
                </c:pt>
                <c:pt idx="4328">
                  <c:v>3346.0</c:v>
                </c:pt>
                <c:pt idx="4329">
                  <c:v>3347.0</c:v>
                </c:pt>
                <c:pt idx="4330">
                  <c:v>3348.0</c:v>
                </c:pt>
                <c:pt idx="4331">
                  <c:v>3349.0</c:v>
                </c:pt>
                <c:pt idx="4332">
                  <c:v>3350.0</c:v>
                </c:pt>
                <c:pt idx="4333">
                  <c:v>3351.0</c:v>
                </c:pt>
                <c:pt idx="4334">
                  <c:v>3352.0</c:v>
                </c:pt>
                <c:pt idx="4335">
                  <c:v>3353.0</c:v>
                </c:pt>
                <c:pt idx="4336">
                  <c:v>3354.0</c:v>
                </c:pt>
                <c:pt idx="4337">
                  <c:v>3355.0</c:v>
                </c:pt>
                <c:pt idx="4338">
                  <c:v>3356.0</c:v>
                </c:pt>
                <c:pt idx="4339">
                  <c:v>3357.0</c:v>
                </c:pt>
                <c:pt idx="4340">
                  <c:v>3358.0</c:v>
                </c:pt>
                <c:pt idx="4341">
                  <c:v>3359.0</c:v>
                </c:pt>
                <c:pt idx="4342">
                  <c:v>3360.0</c:v>
                </c:pt>
                <c:pt idx="4343">
                  <c:v>3361.0</c:v>
                </c:pt>
                <c:pt idx="4344">
                  <c:v>3362.0</c:v>
                </c:pt>
                <c:pt idx="4345">
                  <c:v>3363.0</c:v>
                </c:pt>
                <c:pt idx="4346">
                  <c:v>3364.0</c:v>
                </c:pt>
                <c:pt idx="4347">
                  <c:v>3365.0</c:v>
                </c:pt>
                <c:pt idx="4348">
                  <c:v>3366.0</c:v>
                </c:pt>
                <c:pt idx="4349">
                  <c:v>3367.0</c:v>
                </c:pt>
                <c:pt idx="4350">
                  <c:v>3368.0</c:v>
                </c:pt>
                <c:pt idx="4351">
                  <c:v>3369.0</c:v>
                </c:pt>
                <c:pt idx="4352">
                  <c:v>3370.0</c:v>
                </c:pt>
                <c:pt idx="4353">
                  <c:v>3371.0</c:v>
                </c:pt>
                <c:pt idx="4354">
                  <c:v>3372.0</c:v>
                </c:pt>
                <c:pt idx="4355">
                  <c:v>3373.0</c:v>
                </c:pt>
                <c:pt idx="4356">
                  <c:v>3374.0</c:v>
                </c:pt>
                <c:pt idx="4357">
                  <c:v>3375.0</c:v>
                </c:pt>
                <c:pt idx="4358">
                  <c:v>3376.0</c:v>
                </c:pt>
                <c:pt idx="4359">
                  <c:v>3377.0</c:v>
                </c:pt>
                <c:pt idx="4360">
                  <c:v>3378.0</c:v>
                </c:pt>
                <c:pt idx="4361">
                  <c:v>3379.0</c:v>
                </c:pt>
                <c:pt idx="4362">
                  <c:v>3380.0</c:v>
                </c:pt>
                <c:pt idx="4363">
                  <c:v>3381.0</c:v>
                </c:pt>
                <c:pt idx="4364">
                  <c:v>3381.0</c:v>
                </c:pt>
                <c:pt idx="4365">
                  <c:v>3381.0</c:v>
                </c:pt>
                <c:pt idx="4366">
                  <c:v>3381.0</c:v>
                </c:pt>
                <c:pt idx="4367">
                  <c:v>3381.0</c:v>
                </c:pt>
                <c:pt idx="4368">
                  <c:v>3382.0</c:v>
                </c:pt>
                <c:pt idx="4369">
                  <c:v>3383.0</c:v>
                </c:pt>
                <c:pt idx="4370">
                  <c:v>3384.0</c:v>
                </c:pt>
                <c:pt idx="4371">
                  <c:v>3385.0</c:v>
                </c:pt>
                <c:pt idx="4372">
                  <c:v>3386.0</c:v>
                </c:pt>
                <c:pt idx="4373">
                  <c:v>3387.0</c:v>
                </c:pt>
                <c:pt idx="4374">
                  <c:v>3388.0</c:v>
                </c:pt>
                <c:pt idx="4375">
                  <c:v>3389.0</c:v>
                </c:pt>
                <c:pt idx="4376">
                  <c:v>3389.0</c:v>
                </c:pt>
                <c:pt idx="4377">
                  <c:v>3390.0</c:v>
                </c:pt>
                <c:pt idx="4378">
                  <c:v>3391.0</c:v>
                </c:pt>
                <c:pt idx="4379">
                  <c:v>3392.0</c:v>
                </c:pt>
                <c:pt idx="4380">
                  <c:v>3393.0</c:v>
                </c:pt>
                <c:pt idx="4381">
                  <c:v>3394.0</c:v>
                </c:pt>
                <c:pt idx="4382">
                  <c:v>3395.0</c:v>
                </c:pt>
                <c:pt idx="4383">
                  <c:v>3396.0</c:v>
                </c:pt>
                <c:pt idx="4384">
                  <c:v>3397.0</c:v>
                </c:pt>
                <c:pt idx="4385">
                  <c:v>3397.0</c:v>
                </c:pt>
                <c:pt idx="4386">
                  <c:v>3397.0</c:v>
                </c:pt>
                <c:pt idx="4387">
                  <c:v>3397.0</c:v>
                </c:pt>
                <c:pt idx="4388">
                  <c:v>3398.0</c:v>
                </c:pt>
                <c:pt idx="4389">
                  <c:v>3398.0</c:v>
                </c:pt>
                <c:pt idx="4390">
                  <c:v>3398.0</c:v>
                </c:pt>
                <c:pt idx="4391">
                  <c:v>3399.0</c:v>
                </c:pt>
                <c:pt idx="4392">
                  <c:v>3400.0</c:v>
                </c:pt>
                <c:pt idx="4393">
                  <c:v>3401.0</c:v>
                </c:pt>
                <c:pt idx="4394">
                  <c:v>3402.0</c:v>
                </c:pt>
                <c:pt idx="4395">
                  <c:v>3403.0</c:v>
                </c:pt>
                <c:pt idx="4396">
                  <c:v>3404.0</c:v>
                </c:pt>
                <c:pt idx="4397">
                  <c:v>3405.0</c:v>
                </c:pt>
                <c:pt idx="4398">
                  <c:v>3406.0</c:v>
                </c:pt>
                <c:pt idx="4399">
                  <c:v>3406.0</c:v>
                </c:pt>
                <c:pt idx="4400">
                  <c:v>3406.0</c:v>
                </c:pt>
                <c:pt idx="4401">
                  <c:v>3406.0</c:v>
                </c:pt>
                <c:pt idx="4402">
                  <c:v>3407.0</c:v>
                </c:pt>
                <c:pt idx="4403">
                  <c:v>3408.0</c:v>
                </c:pt>
                <c:pt idx="4404">
                  <c:v>3409.0</c:v>
                </c:pt>
                <c:pt idx="4405">
                  <c:v>3410.0</c:v>
                </c:pt>
                <c:pt idx="4406">
                  <c:v>3411.0</c:v>
                </c:pt>
                <c:pt idx="4407">
                  <c:v>3412.0</c:v>
                </c:pt>
                <c:pt idx="4408">
                  <c:v>3413.0</c:v>
                </c:pt>
                <c:pt idx="4409">
                  <c:v>3414.0</c:v>
                </c:pt>
                <c:pt idx="4410">
                  <c:v>3415.0</c:v>
                </c:pt>
                <c:pt idx="4411">
                  <c:v>3416.0</c:v>
                </c:pt>
                <c:pt idx="4412">
                  <c:v>3417.0</c:v>
                </c:pt>
                <c:pt idx="4413">
                  <c:v>3417.0</c:v>
                </c:pt>
                <c:pt idx="4414">
                  <c:v>3417.0</c:v>
                </c:pt>
                <c:pt idx="4415">
                  <c:v>3417.0</c:v>
                </c:pt>
                <c:pt idx="4416">
                  <c:v>3418.0</c:v>
                </c:pt>
                <c:pt idx="4417">
                  <c:v>3418.0</c:v>
                </c:pt>
                <c:pt idx="4418">
                  <c:v>3419.0</c:v>
                </c:pt>
                <c:pt idx="4419">
                  <c:v>3420.0</c:v>
                </c:pt>
                <c:pt idx="4420">
                  <c:v>3421.0</c:v>
                </c:pt>
                <c:pt idx="4421">
                  <c:v>3422.0</c:v>
                </c:pt>
                <c:pt idx="4422">
                  <c:v>3423.0</c:v>
                </c:pt>
                <c:pt idx="4423">
                  <c:v>3424.0</c:v>
                </c:pt>
                <c:pt idx="4424">
                  <c:v>3425.0</c:v>
                </c:pt>
                <c:pt idx="4425">
                  <c:v>3426.0</c:v>
                </c:pt>
                <c:pt idx="4426">
                  <c:v>3427.0</c:v>
                </c:pt>
                <c:pt idx="4427">
                  <c:v>3428.0</c:v>
                </c:pt>
                <c:pt idx="4428">
                  <c:v>3429.0</c:v>
                </c:pt>
                <c:pt idx="4429">
                  <c:v>3430.0</c:v>
                </c:pt>
                <c:pt idx="4430">
                  <c:v>3431.0</c:v>
                </c:pt>
                <c:pt idx="4431">
                  <c:v>3432.0</c:v>
                </c:pt>
                <c:pt idx="4432">
                  <c:v>3433.0</c:v>
                </c:pt>
                <c:pt idx="4433">
                  <c:v>3433.0</c:v>
                </c:pt>
                <c:pt idx="4434">
                  <c:v>3434.0</c:v>
                </c:pt>
                <c:pt idx="4435">
                  <c:v>3435.0</c:v>
                </c:pt>
                <c:pt idx="4436">
                  <c:v>3436.0</c:v>
                </c:pt>
                <c:pt idx="4437">
                  <c:v>3437.0</c:v>
                </c:pt>
                <c:pt idx="4438">
                  <c:v>3438.0</c:v>
                </c:pt>
                <c:pt idx="4439">
                  <c:v>3439.0</c:v>
                </c:pt>
                <c:pt idx="4440">
                  <c:v>3440.0</c:v>
                </c:pt>
                <c:pt idx="4441">
                  <c:v>3441.0</c:v>
                </c:pt>
                <c:pt idx="4442">
                  <c:v>3442.0</c:v>
                </c:pt>
                <c:pt idx="4443">
                  <c:v>3443.0</c:v>
                </c:pt>
                <c:pt idx="4444">
                  <c:v>3444.0</c:v>
                </c:pt>
                <c:pt idx="4445">
                  <c:v>3445.0</c:v>
                </c:pt>
                <c:pt idx="4446">
                  <c:v>3446.0</c:v>
                </c:pt>
                <c:pt idx="4447">
                  <c:v>3447.0</c:v>
                </c:pt>
                <c:pt idx="4448">
                  <c:v>3447.0</c:v>
                </c:pt>
                <c:pt idx="4449">
                  <c:v>3447.0</c:v>
                </c:pt>
                <c:pt idx="4450">
                  <c:v>3447.0</c:v>
                </c:pt>
                <c:pt idx="4451">
                  <c:v>3448.0</c:v>
                </c:pt>
                <c:pt idx="4452">
                  <c:v>3449.0</c:v>
                </c:pt>
                <c:pt idx="4453">
                  <c:v>3450.0</c:v>
                </c:pt>
                <c:pt idx="4454">
                  <c:v>3451.0</c:v>
                </c:pt>
                <c:pt idx="4455">
                  <c:v>3452.0</c:v>
                </c:pt>
                <c:pt idx="4456">
                  <c:v>3453.0</c:v>
                </c:pt>
                <c:pt idx="4457">
                  <c:v>3454.0</c:v>
                </c:pt>
                <c:pt idx="4458">
                  <c:v>3455.0</c:v>
                </c:pt>
                <c:pt idx="4459">
                  <c:v>3456.0</c:v>
                </c:pt>
                <c:pt idx="4460">
                  <c:v>3457.0</c:v>
                </c:pt>
                <c:pt idx="4461">
                  <c:v>3458.0</c:v>
                </c:pt>
                <c:pt idx="4462">
                  <c:v>3459.0</c:v>
                </c:pt>
                <c:pt idx="4463">
                  <c:v>3460.0</c:v>
                </c:pt>
                <c:pt idx="4464">
                  <c:v>3461.0</c:v>
                </c:pt>
                <c:pt idx="4465">
                  <c:v>3462.0</c:v>
                </c:pt>
                <c:pt idx="4466">
                  <c:v>3463.0</c:v>
                </c:pt>
                <c:pt idx="4467">
                  <c:v>3464.0</c:v>
                </c:pt>
                <c:pt idx="4468">
                  <c:v>3465.0</c:v>
                </c:pt>
                <c:pt idx="4469">
                  <c:v>3466.0</c:v>
                </c:pt>
                <c:pt idx="4470">
                  <c:v>3467.0</c:v>
                </c:pt>
                <c:pt idx="4471">
                  <c:v>3468.0</c:v>
                </c:pt>
                <c:pt idx="4472">
                  <c:v>3468.0</c:v>
                </c:pt>
                <c:pt idx="4473">
                  <c:v>3469.0</c:v>
                </c:pt>
                <c:pt idx="4474">
                  <c:v>3470.0</c:v>
                </c:pt>
                <c:pt idx="4475">
                  <c:v>3470.0</c:v>
                </c:pt>
                <c:pt idx="4476">
                  <c:v>3470.0</c:v>
                </c:pt>
                <c:pt idx="4477">
                  <c:v>3471.0</c:v>
                </c:pt>
                <c:pt idx="4478">
                  <c:v>3472.0</c:v>
                </c:pt>
                <c:pt idx="4479">
                  <c:v>3473.0</c:v>
                </c:pt>
                <c:pt idx="4480">
                  <c:v>3473.0</c:v>
                </c:pt>
                <c:pt idx="4481">
                  <c:v>3473.0</c:v>
                </c:pt>
                <c:pt idx="4482">
                  <c:v>3474.0</c:v>
                </c:pt>
                <c:pt idx="4483">
                  <c:v>3474.0</c:v>
                </c:pt>
                <c:pt idx="4484">
                  <c:v>3474.0</c:v>
                </c:pt>
                <c:pt idx="4485">
                  <c:v>3475.0</c:v>
                </c:pt>
                <c:pt idx="4486">
                  <c:v>3476.0</c:v>
                </c:pt>
                <c:pt idx="4487">
                  <c:v>3477.0</c:v>
                </c:pt>
                <c:pt idx="4488">
                  <c:v>3478.0</c:v>
                </c:pt>
                <c:pt idx="4489">
                  <c:v>3479.0</c:v>
                </c:pt>
                <c:pt idx="4490">
                  <c:v>3480.0</c:v>
                </c:pt>
                <c:pt idx="4491">
                  <c:v>3481.0</c:v>
                </c:pt>
                <c:pt idx="4492">
                  <c:v>3482.0</c:v>
                </c:pt>
                <c:pt idx="4493">
                  <c:v>3483.0</c:v>
                </c:pt>
                <c:pt idx="4494">
                  <c:v>3484.0</c:v>
                </c:pt>
                <c:pt idx="4495">
                  <c:v>3484.0</c:v>
                </c:pt>
                <c:pt idx="4496">
                  <c:v>3485.0</c:v>
                </c:pt>
                <c:pt idx="4497">
                  <c:v>3486.0</c:v>
                </c:pt>
                <c:pt idx="4498">
                  <c:v>3486.0</c:v>
                </c:pt>
                <c:pt idx="4499">
                  <c:v>3487.0</c:v>
                </c:pt>
                <c:pt idx="4500">
                  <c:v>3488.0</c:v>
                </c:pt>
                <c:pt idx="4501">
                  <c:v>3488.0</c:v>
                </c:pt>
                <c:pt idx="4502">
                  <c:v>3488.0</c:v>
                </c:pt>
                <c:pt idx="4503">
                  <c:v>3489.0</c:v>
                </c:pt>
                <c:pt idx="4504">
                  <c:v>3489.0</c:v>
                </c:pt>
                <c:pt idx="4505">
                  <c:v>3490.0</c:v>
                </c:pt>
                <c:pt idx="4506">
                  <c:v>3491.0</c:v>
                </c:pt>
                <c:pt idx="4507">
                  <c:v>3491.0</c:v>
                </c:pt>
                <c:pt idx="4508">
                  <c:v>3492.0</c:v>
                </c:pt>
                <c:pt idx="4509">
                  <c:v>3492.0</c:v>
                </c:pt>
                <c:pt idx="4510">
                  <c:v>3493.0</c:v>
                </c:pt>
                <c:pt idx="4511">
                  <c:v>3494.0</c:v>
                </c:pt>
                <c:pt idx="4512">
                  <c:v>3495.0</c:v>
                </c:pt>
                <c:pt idx="4513">
                  <c:v>3496.0</c:v>
                </c:pt>
                <c:pt idx="4514">
                  <c:v>3497.0</c:v>
                </c:pt>
                <c:pt idx="4515">
                  <c:v>3498.0</c:v>
                </c:pt>
                <c:pt idx="4516">
                  <c:v>3499.0</c:v>
                </c:pt>
                <c:pt idx="4517">
                  <c:v>3500.0</c:v>
                </c:pt>
                <c:pt idx="4518">
                  <c:v>3500.0</c:v>
                </c:pt>
                <c:pt idx="4519">
                  <c:v>3501.0</c:v>
                </c:pt>
                <c:pt idx="4520">
                  <c:v>3502.0</c:v>
                </c:pt>
                <c:pt idx="4521">
                  <c:v>3502.0</c:v>
                </c:pt>
                <c:pt idx="4522">
                  <c:v>3502.0</c:v>
                </c:pt>
                <c:pt idx="4523">
                  <c:v>3502.0</c:v>
                </c:pt>
                <c:pt idx="4524">
                  <c:v>3503.0</c:v>
                </c:pt>
                <c:pt idx="4525">
                  <c:v>3503.0</c:v>
                </c:pt>
                <c:pt idx="4526">
                  <c:v>3503.0</c:v>
                </c:pt>
                <c:pt idx="4527">
                  <c:v>3504.0</c:v>
                </c:pt>
                <c:pt idx="4528">
                  <c:v>3504.0</c:v>
                </c:pt>
                <c:pt idx="4529">
                  <c:v>3505.0</c:v>
                </c:pt>
                <c:pt idx="4530">
                  <c:v>3506.0</c:v>
                </c:pt>
                <c:pt idx="4531">
                  <c:v>3507.0</c:v>
                </c:pt>
                <c:pt idx="4532">
                  <c:v>3508.0</c:v>
                </c:pt>
                <c:pt idx="4533">
                  <c:v>3509.0</c:v>
                </c:pt>
                <c:pt idx="4534">
                  <c:v>3510.0</c:v>
                </c:pt>
                <c:pt idx="4535">
                  <c:v>3511.0</c:v>
                </c:pt>
                <c:pt idx="4536">
                  <c:v>3512.0</c:v>
                </c:pt>
                <c:pt idx="4537">
                  <c:v>3513.0</c:v>
                </c:pt>
                <c:pt idx="4538">
                  <c:v>3514.0</c:v>
                </c:pt>
                <c:pt idx="4539">
                  <c:v>3515.0</c:v>
                </c:pt>
                <c:pt idx="4540">
                  <c:v>3516.0</c:v>
                </c:pt>
                <c:pt idx="4541">
                  <c:v>3517.0</c:v>
                </c:pt>
                <c:pt idx="4542">
                  <c:v>3518.0</c:v>
                </c:pt>
                <c:pt idx="4543">
                  <c:v>3519.0</c:v>
                </c:pt>
                <c:pt idx="4544">
                  <c:v>3520.0</c:v>
                </c:pt>
                <c:pt idx="4545">
                  <c:v>3521.0</c:v>
                </c:pt>
                <c:pt idx="4546">
                  <c:v>3522.0</c:v>
                </c:pt>
                <c:pt idx="4547">
                  <c:v>3523.0</c:v>
                </c:pt>
                <c:pt idx="4548">
                  <c:v>3524.0</c:v>
                </c:pt>
                <c:pt idx="4549">
                  <c:v>3525.0</c:v>
                </c:pt>
                <c:pt idx="4550">
                  <c:v>3526.0</c:v>
                </c:pt>
                <c:pt idx="4551">
                  <c:v>3527.0</c:v>
                </c:pt>
                <c:pt idx="4552">
                  <c:v>3528.0</c:v>
                </c:pt>
                <c:pt idx="4553">
                  <c:v>3529.0</c:v>
                </c:pt>
                <c:pt idx="4554">
                  <c:v>3529.0</c:v>
                </c:pt>
                <c:pt idx="4555">
                  <c:v>3530.0</c:v>
                </c:pt>
                <c:pt idx="4556">
                  <c:v>3531.0</c:v>
                </c:pt>
                <c:pt idx="4557">
                  <c:v>3532.0</c:v>
                </c:pt>
                <c:pt idx="4558">
                  <c:v>3533.0</c:v>
                </c:pt>
                <c:pt idx="4559">
                  <c:v>3534.0</c:v>
                </c:pt>
                <c:pt idx="4560">
                  <c:v>3535.0</c:v>
                </c:pt>
                <c:pt idx="4561">
                  <c:v>3536.0</c:v>
                </c:pt>
                <c:pt idx="4562">
                  <c:v>3537.0</c:v>
                </c:pt>
                <c:pt idx="4563">
                  <c:v>3538.0</c:v>
                </c:pt>
                <c:pt idx="4564">
                  <c:v>3539.0</c:v>
                </c:pt>
                <c:pt idx="4565">
                  <c:v>3540.0</c:v>
                </c:pt>
                <c:pt idx="4566">
                  <c:v>3541.0</c:v>
                </c:pt>
                <c:pt idx="4567">
                  <c:v>3542.0</c:v>
                </c:pt>
                <c:pt idx="4568">
                  <c:v>3542.0</c:v>
                </c:pt>
                <c:pt idx="4569">
                  <c:v>3543.0</c:v>
                </c:pt>
                <c:pt idx="4570">
                  <c:v>3544.0</c:v>
                </c:pt>
                <c:pt idx="4571">
                  <c:v>3545.0</c:v>
                </c:pt>
                <c:pt idx="4572">
                  <c:v>3546.0</c:v>
                </c:pt>
                <c:pt idx="4573">
                  <c:v>3547.0</c:v>
                </c:pt>
                <c:pt idx="4574">
                  <c:v>3548.0</c:v>
                </c:pt>
                <c:pt idx="4575">
                  <c:v>3549.0</c:v>
                </c:pt>
                <c:pt idx="4576">
                  <c:v>3550.0</c:v>
                </c:pt>
                <c:pt idx="4577">
                  <c:v>3551.0</c:v>
                </c:pt>
                <c:pt idx="4578">
                  <c:v>3552.0</c:v>
                </c:pt>
                <c:pt idx="4579">
                  <c:v>3553.0</c:v>
                </c:pt>
                <c:pt idx="4580">
                  <c:v>3554.0</c:v>
                </c:pt>
                <c:pt idx="4581">
                  <c:v>3555.0</c:v>
                </c:pt>
                <c:pt idx="4582">
                  <c:v>3556.0</c:v>
                </c:pt>
                <c:pt idx="4583">
                  <c:v>3557.0</c:v>
                </c:pt>
                <c:pt idx="4584">
                  <c:v>3558.0</c:v>
                </c:pt>
                <c:pt idx="4585">
                  <c:v>3559.0</c:v>
                </c:pt>
                <c:pt idx="4586">
                  <c:v>3560.0</c:v>
                </c:pt>
                <c:pt idx="4587">
                  <c:v>3561.0</c:v>
                </c:pt>
                <c:pt idx="4588">
                  <c:v>3562.0</c:v>
                </c:pt>
                <c:pt idx="4589">
                  <c:v>3563.0</c:v>
                </c:pt>
                <c:pt idx="4590">
                  <c:v>3564.0</c:v>
                </c:pt>
                <c:pt idx="4591">
                  <c:v>3565.0</c:v>
                </c:pt>
                <c:pt idx="4592">
                  <c:v>3565.0</c:v>
                </c:pt>
                <c:pt idx="4593">
                  <c:v>3566.0</c:v>
                </c:pt>
                <c:pt idx="4594">
                  <c:v>3567.0</c:v>
                </c:pt>
                <c:pt idx="4595">
                  <c:v>3568.0</c:v>
                </c:pt>
                <c:pt idx="4596">
                  <c:v>3568.0</c:v>
                </c:pt>
                <c:pt idx="4597">
                  <c:v>3569.0</c:v>
                </c:pt>
                <c:pt idx="4598">
                  <c:v>3570.0</c:v>
                </c:pt>
                <c:pt idx="4599">
                  <c:v>3571.0</c:v>
                </c:pt>
                <c:pt idx="4600">
                  <c:v>3571.0</c:v>
                </c:pt>
                <c:pt idx="4601">
                  <c:v>3572.0</c:v>
                </c:pt>
                <c:pt idx="4602">
                  <c:v>3573.0</c:v>
                </c:pt>
                <c:pt idx="4603">
                  <c:v>3574.0</c:v>
                </c:pt>
                <c:pt idx="4604">
                  <c:v>3575.0</c:v>
                </c:pt>
                <c:pt idx="4605">
                  <c:v>3576.0</c:v>
                </c:pt>
                <c:pt idx="4606">
                  <c:v>3577.0</c:v>
                </c:pt>
                <c:pt idx="4607">
                  <c:v>3578.0</c:v>
                </c:pt>
                <c:pt idx="4608">
                  <c:v>3578.0</c:v>
                </c:pt>
                <c:pt idx="4609">
                  <c:v>3579.0</c:v>
                </c:pt>
                <c:pt idx="4610">
                  <c:v>3580.0</c:v>
                </c:pt>
                <c:pt idx="4611">
                  <c:v>3580.0</c:v>
                </c:pt>
                <c:pt idx="4612">
                  <c:v>3580.0</c:v>
                </c:pt>
                <c:pt idx="4613">
                  <c:v>3581.0</c:v>
                </c:pt>
                <c:pt idx="4614">
                  <c:v>3582.0</c:v>
                </c:pt>
                <c:pt idx="4615">
                  <c:v>3582.0</c:v>
                </c:pt>
                <c:pt idx="4616">
                  <c:v>3582.0</c:v>
                </c:pt>
                <c:pt idx="4617">
                  <c:v>3583.0</c:v>
                </c:pt>
                <c:pt idx="4618">
                  <c:v>3584.0</c:v>
                </c:pt>
                <c:pt idx="4619">
                  <c:v>3585.0</c:v>
                </c:pt>
                <c:pt idx="4620">
                  <c:v>3586.0</c:v>
                </c:pt>
                <c:pt idx="4621">
                  <c:v>3587.0</c:v>
                </c:pt>
                <c:pt idx="4622">
                  <c:v>3588.0</c:v>
                </c:pt>
                <c:pt idx="4623">
                  <c:v>3589.0</c:v>
                </c:pt>
                <c:pt idx="4624">
                  <c:v>3590.0</c:v>
                </c:pt>
                <c:pt idx="4625">
                  <c:v>3591.0</c:v>
                </c:pt>
                <c:pt idx="4626">
                  <c:v>3592.0</c:v>
                </c:pt>
                <c:pt idx="4627">
                  <c:v>3593.0</c:v>
                </c:pt>
                <c:pt idx="4628">
                  <c:v>3594.0</c:v>
                </c:pt>
                <c:pt idx="4629">
                  <c:v>3595.0</c:v>
                </c:pt>
                <c:pt idx="4630">
                  <c:v>3596.0</c:v>
                </c:pt>
                <c:pt idx="4631">
                  <c:v>3597.0</c:v>
                </c:pt>
                <c:pt idx="4632">
                  <c:v>3598.0</c:v>
                </c:pt>
                <c:pt idx="4633">
                  <c:v>3599.0</c:v>
                </c:pt>
                <c:pt idx="4634">
                  <c:v>3600.0</c:v>
                </c:pt>
                <c:pt idx="4635">
                  <c:v>3601.0</c:v>
                </c:pt>
                <c:pt idx="4636">
                  <c:v>3602.0</c:v>
                </c:pt>
                <c:pt idx="4637">
                  <c:v>3602.0</c:v>
                </c:pt>
                <c:pt idx="4638">
                  <c:v>3603.0</c:v>
                </c:pt>
                <c:pt idx="4639">
                  <c:v>3603.0</c:v>
                </c:pt>
                <c:pt idx="4640">
                  <c:v>3603.0</c:v>
                </c:pt>
                <c:pt idx="4641">
                  <c:v>3603.0</c:v>
                </c:pt>
                <c:pt idx="4642">
                  <c:v>3603.0</c:v>
                </c:pt>
                <c:pt idx="4643">
                  <c:v>3604.0</c:v>
                </c:pt>
                <c:pt idx="4644">
                  <c:v>3605.0</c:v>
                </c:pt>
                <c:pt idx="4645">
                  <c:v>3606.0</c:v>
                </c:pt>
                <c:pt idx="4646">
                  <c:v>3607.0</c:v>
                </c:pt>
                <c:pt idx="4647">
                  <c:v>3608.0</c:v>
                </c:pt>
                <c:pt idx="4648">
                  <c:v>3609.0</c:v>
                </c:pt>
                <c:pt idx="4649">
                  <c:v>3610.0</c:v>
                </c:pt>
                <c:pt idx="4650">
                  <c:v>3611.0</c:v>
                </c:pt>
                <c:pt idx="4651">
                  <c:v>3612.0</c:v>
                </c:pt>
                <c:pt idx="4652">
                  <c:v>3612.0</c:v>
                </c:pt>
                <c:pt idx="4653">
                  <c:v>3613.0</c:v>
                </c:pt>
                <c:pt idx="4654">
                  <c:v>3614.0</c:v>
                </c:pt>
                <c:pt idx="4655">
                  <c:v>3615.0</c:v>
                </c:pt>
                <c:pt idx="4656">
                  <c:v>3616.0</c:v>
                </c:pt>
                <c:pt idx="4657">
                  <c:v>3617.0</c:v>
                </c:pt>
                <c:pt idx="4658">
                  <c:v>3618.0</c:v>
                </c:pt>
                <c:pt idx="4659">
                  <c:v>3619.0</c:v>
                </c:pt>
                <c:pt idx="4660">
                  <c:v>3620.0</c:v>
                </c:pt>
                <c:pt idx="4661">
                  <c:v>3621.0</c:v>
                </c:pt>
                <c:pt idx="4662">
                  <c:v>3621.0</c:v>
                </c:pt>
                <c:pt idx="4663">
                  <c:v>3622.0</c:v>
                </c:pt>
                <c:pt idx="4664">
                  <c:v>3623.0</c:v>
                </c:pt>
                <c:pt idx="4665">
                  <c:v>3624.0</c:v>
                </c:pt>
                <c:pt idx="4666">
                  <c:v>3625.0</c:v>
                </c:pt>
                <c:pt idx="4667">
                  <c:v>3626.0</c:v>
                </c:pt>
                <c:pt idx="4668">
                  <c:v>3627.0</c:v>
                </c:pt>
                <c:pt idx="4669">
                  <c:v>3628.0</c:v>
                </c:pt>
                <c:pt idx="4670">
                  <c:v>3629.0</c:v>
                </c:pt>
                <c:pt idx="4671">
                  <c:v>3630.0</c:v>
                </c:pt>
                <c:pt idx="4672">
                  <c:v>3631.0</c:v>
                </c:pt>
                <c:pt idx="4673">
                  <c:v>3632.0</c:v>
                </c:pt>
                <c:pt idx="4674">
                  <c:v>3633.0</c:v>
                </c:pt>
                <c:pt idx="4675">
                  <c:v>3634.0</c:v>
                </c:pt>
                <c:pt idx="4676">
                  <c:v>3635.0</c:v>
                </c:pt>
                <c:pt idx="4677">
                  <c:v>3636.0</c:v>
                </c:pt>
                <c:pt idx="4678">
                  <c:v>3637.0</c:v>
                </c:pt>
                <c:pt idx="4679">
                  <c:v>3638.0</c:v>
                </c:pt>
                <c:pt idx="4680">
                  <c:v>3638.0</c:v>
                </c:pt>
                <c:pt idx="4681">
                  <c:v>3638.0</c:v>
                </c:pt>
                <c:pt idx="4682">
                  <c:v>3638.0</c:v>
                </c:pt>
                <c:pt idx="4683">
                  <c:v>3638.0</c:v>
                </c:pt>
                <c:pt idx="4684">
                  <c:v>3638.0</c:v>
                </c:pt>
                <c:pt idx="4685">
                  <c:v>3638.0</c:v>
                </c:pt>
                <c:pt idx="4686">
                  <c:v>3638.0</c:v>
                </c:pt>
                <c:pt idx="4687">
                  <c:v>3638.0</c:v>
                </c:pt>
                <c:pt idx="4688">
                  <c:v>3638.0</c:v>
                </c:pt>
                <c:pt idx="4689">
                  <c:v>3639.0</c:v>
                </c:pt>
                <c:pt idx="4690">
                  <c:v>3640.0</c:v>
                </c:pt>
                <c:pt idx="4691">
                  <c:v>3641.0</c:v>
                </c:pt>
                <c:pt idx="4692">
                  <c:v>3641.0</c:v>
                </c:pt>
                <c:pt idx="4693">
                  <c:v>3642.0</c:v>
                </c:pt>
                <c:pt idx="4694">
                  <c:v>3643.0</c:v>
                </c:pt>
                <c:pt idx="4695">
                  <c:v>3644.0</c:v>
                </c:pt>
                <c:pt idx="4696">
                  <c:v>3645.0</c:v>
                </c:pt>
                <c:pt idx="4697">
                  <c:v>3646.0</c:v>
                </c:pt>
                <c:pt idx="4698">
                  <c:v>3647.0</c:v>
                </c:pt>
                <c:pt idx="4699">
                  <c:v>3648.0</c:v>
                </c:pt>
                <c:pt idx="4700">
                  <c:v>3649.0</c:v>
                </c:pt>
                <c:pt idx="4701">
                  <c:v>3650.0</c:v>
                </c:pt>
                <c:pt idx="4702">
                  <c:v>3651.0</c:v>
                </c:pt>
                <c:pt idx="4703">
                  <c:v>3652.0</c:v>
                </c:pt>
                <c:pt idx="4704">
                  <c:v>3653.0</c:v>
                </c:pt>
                <c:pt idx="4705">
                  <c:v>3654.0</c:v>
                </c:pt>
                <c:pt idx="4706">
                  <c:v>3655.0</c:v>
                </c:pt>
                <c:pt idx="4707">
                  <c:v>3656.0</c:v>
                </c:pt>
                <c:pt idx="4708">
                  <c:v>3657.0</c:v>
                </c:pt>
                <c:pt idx="4709">
                  <c:v>3658.0</c:v>
                </c:pt>
                <c:pt idx="4710">
                  <c:v>3659.0</c:v>
                </c:pt>
                <c:pt idx="4711">
                  <c:v>3660.0</c:v>
                </c:pt>
                <c:pt idx="4712">
                  <c:v>3661.0</c:v>
                </c:pt>
                <c:pt idx="4713">
                  <c:v>3662.0</c:v>
                </c:pt>
                <c:pt idx="4714">
                  <c:v>3663.0</c:v>
                </c:pt>
                <c:pt idx="4715">
                  <c:v>3664.0</c:v>
                </c:pt>
                <c:pt idx="4716">
                  <c:v>3665.0</c:v>
                </c:pt>
                <c:pt idx="4717">
                  <c:v>3666.0</c:v>
                </c:pt>
                <c:pt idx="4718">
                  <c:v>3667.0</c:v>
                </c:pt>
                <c:pt idx="4719">
                  <c:v>3668.0</c:v>
                </c:pt>
                <c:pt idx="4720">
                  <c:v>3669.0</c:v>
                </c:pt>
                <c:pt idx="4721">
                  <c:v>3670.0</c:v>
                </c:pt>
                <c:pt idx="4722">
                  <c:v>3671.0</c:v>
                </c:pt>
                <c:pt idx="4723">
                  <c:v>3672.0</c:v>
                </c:pt>
                <c:pt idx="4724">
                  <c:v>3673.0</c:v>
                </c:pt>
                <c:pt idx="4725">
                  <c:v>3674.0</c:v>
                </c:pt>
                <c:pt idx="4726">
                  <c:v>3675.0</c:v>
                </c:pt>
                <c:pt idx="4727">
                  <c:v>3676.0</c:v>
                </c:pt>
                <c:pt idx="4728">
                  <c:v>3677.0</c:v>
                </c:pt>
                <c:pt idx="4729">
                  <c:v>3678.0</c:v>
                </c:pt>
                <c:pt idx="4730">
                  <c:v>3679.0</c:v>
                </c:pt>
                <c:pt idx="4731">
                  <c:v>3680.0</c:v>
                </c:pt>
                <c:pt idx="4732">
                  <c:v>3681.0</c:v>
                </c:pt>
                <c:pt idx="4733">
                  <c:v>3682.0</c:v>
                </c:pt>
                <c:pt idx="4734">
                  <c:v>3683.0</c:v>
                </c:pt>
                <c:pt idx="4735">
                  <c:v>3684.0</c:v>
                </c:pt>
                <c:pt idx="4736">
                  <c:v>3685.0</c:v>
                </c:pt>
                <c:pt idx="4737">
                  <c:v>3686.0</c:v>
                </c:pt>
                <c:pt idx="4738">
                  <c:v>3687.0</c:v>
                </c:pt>
                <c:pt idx="4739">
                  <c:v>3688.0</c:v>
                </c:pt>
                <c:pt idx="4740">
                  <c:v>3689.0</c:v>
                </c:pt>
                <c:pt idx="4741">
                  <c:v>3689.0</c:v>
                </c:pt>
                <c:pt idx="4742">
                  <c:v>3689.0</c:v>
                </c:pt>
                <c:pt idx="4743">
                  <c:v>3689.0</c:v>
                </c:pt>
                <c:pt idx="4744">
                  <c:v>3689.0</c:v>
                </c:pt>
                <c:pt idx="4745">
                  <c:v>3689.0</c:v>
                </c:pt>
                <c:pt idx="4746">
                  <c:v>3689.0</c:v>
                </c:pt>
                <c:pt idx="4747">
                  <c:v>3689.0</c:v>
                </c:pt>
                <c:pt idx="4748">
                  <c:v>3689.0</c:v>
                </c:pt>
                <c:pt idx="4749">
                  <c:v>3689.0</c:v>
                </c:pt>
                <c:pt idx="4750">
                  <c:v>3689.0</c:v>
                </c:pt>
                <c:pt idx="4751">
                  <c:v>3689.0</c:v>
                </c:pt>
                <c:pt idx="4752">
                  <c:v>3689.0</c:v>
                </c:pt>
                <c:pt idx="4753">
                  <c:v>3689.0</c:v>
                </c:pt>
                <c:pt idx="4754">
                  <c:v>3690.0</c:v>
                </c:pt>
                <c:pt idx="4755">
                  <c:v>3691.0</c:v>
                </c:pt>
                <c:pt idx="4756">
                  <c:v>3691.0</c:v>
                </c:pt>
                <c:pt idx="4757">
                  <c:v>3692.0</c:v>
                </c:pt>
                <c:pt idx="4758">
                  <c:v>3693.0</c:v>
                </c:pt>
                <c:pt idx="4759">
                  <c:v>3693.0</c:v>
                </c:pt>
                <c:pt idx="4760">
                  <c:v>3694.0</c:v>
                </c:pt>
                <c:pt idx="4761">
                  <c:v>3694.0</c:v>
                </c:pt>
                <c:pt idx="4762">
                  <c:v>3694.0</c:v>
                </c:pt>
                <c:pt idx="4763">
                  <c:v>3694.0</c:v>
                </c:pt>
                <c:pt idx="4764">
                  <c:v>3694.0</c:v>
                </c:pt>
                <c:pt idx="4765">
                  <c:v>3695.0</c:v>
                </c:pt>
                <c:pt idx="4766">
                  <c:v>3696.0</c:v>
                </c:pt>
                <c:pt idx="4767">
                  <c:v>3697.0</c:v>
                </c:pt>
                <c:pt idx="4768">
                  <c:v>3698.0</c:v>
                </c:pt>
                <c:pt idx="4769">
                  <c:v>3698.0</c:v>
                </c:pt>
                <c:pt idx="4770">
                  <c:v>3698.0</c:v>
                </c:pt>
                <c:pt idx="4771">
                  <c:v>3698.0</c:v>
                </c:pt>
                <c:pt idx="4772">
                  <c:v>3698.0</c:v>
                </c:pt>
                <c:pt idx="4773">
                  <c:v>3698.0</c:v>
                </c:pt>
                <c:pt idx="4774">
                  <c:v>3698.0</c:v>
                </c:pt>
                <c:pt idx="4775">
                  <c:v>3698.0</c:v>
                </c:pt>
                <c:pt idx="4776">
                  <c:v>3699.0</c:v>
                </c:pt>
                <c:pt idx="4777">
                  <c:v>3700.0</c:v>
                </c:pt>
                <c:pt idx="4778">
                  <c:v>3701.0</c:v>
                </c:pt>
                <c:pt idx="4779">
                  <c:v>3702.0</c:v>
                </c:pt>
                <c:pt idx="4780">
                  <c:v>3703.0</c:v>
                </c:pt>
                <c:pt idx="4781">
                  <c:v>3704.0</c:v>
                </c:pt>
                <c:pt idx="4782">
                  <c:v>3705.0</c:v>
                </c:pt>
                <c:pt idx="4783">
                  <c:v>3706.0</c:v>
                </c:pt>
                <c:pt idx="4784">
                  <c:v>3707.0</c:v>
                </c:pt>
                <c:pt idx="4785">
                  <c:v>3708.0</c:v>
                </c:pt>
                <c:pt idx="4786">
                  <c:v>3709.0</c:v>
                </c:pt>
                <c:pt idx="4787">
                  <c:v>3710.0</c:v>
                </c:pt>
                <c:pt idx="4788">
                  <c:v>3711.0</c:v>
                </c:pt>
                <c:pt idx="4789">
                  <c:v>3711.0</c:v>
                </c:pt>
                <c:pt idx="4790">
                  <c:v>3711.0</c:v>
                </c:pt>
                <c:pt idx="4791">
                  <c:v>3712.0</c:v>
                </c:pt>
                <c:pt idx="4792">
                  <c:v>3712.0</c:v>
                </c:pt>
                <c:pt idx="4793">
                  <c:v>3713.0</c:v>
                </c:pt>
                <c:pt idx="4794">
                  <c:v>3714.0</c:v>
                </c:pt>
                <c:pt idx="4795">
                  <c:v>3715.0</c:v>
                </c:pt>
                <c:pt idx="4796">
                  <c:v>3716.0</c:v>
                </c:pt>
                <c:pt idx="4797">
                  <c:v>3717.0</c:v>
                </c:pt>
                <c:pt idx="4798">
                  <c:v>3718.0</c:v>
                </c:pt>
                <c:pt idx="4799">
                  <c:v>3719.0</c:v>
                </c:pt>
                <c:pt idx="4800">
                  <c:v>3720.0</c:v>
                </c:pt>
                <c:pt idx="4801">
                  <c:v>3721.0</c:v>
                </c:pt>
                <c:pt idx="4802">
                  <c:v>3722.0</c:v>
                </c:pt>
                <c:pt idx="4803">
                  <c:v>3723.0</c:v>
                </c:pt>
                <c:pt idx="4804">
                  <c:v>3724.0</c:v>
                </c:pt>
                <c:pt idx="4805">
                  <c:v>3725.0</c:v>
                </c:pt>
                <c:pt idx="4806">
                  <c:v>3726.0</c:v>
                </c:pt>
                <c:pt idx="4807">
                  <c:v>3727.0</c:v>
                </c:pt>
                <c:pt idx="4808">
                  <c:v>3728.0</c:v>
                </c:pt>
                <c:pt idx="4809">
                  <c:v>3728.0</c:v>
                </c:pt>
                <c:pt idx="4810">
                  <c:v>3729.0</c:v>
                </c:pt>
                <c:pt idx="4811">
                  <c:v>3730.0</c:v>
                </c:pt>
                <c:pt idx="4812">
                  <c:v>3731.0</c:v>
                </c:pt>
                <c:pt idx="4813">
                  <c:v>3732.0</c:v>
                </c:pt>
                <c:pt idx="4814">
                  <c:v>3733.0</c:v>
                </c:pt>
                <c:pt idx="4815">
                  <c:v>3734.0</c:v>
                </c:pt>
                <c:pt idx="4816">
                  <c:v>3734.0</c:v>
                </c:pt>
                <c:pt idx="4817">
                  <c:v>3735.0</c:v>
                </c:pt>
                <c:pt idx="4818">
                  <c:v>3736.0</c:v>
                </c:pt>
                <c:pt idx="4819">
                  <c:v>3737.0</c:v>
                </c:pt>
                <c:pt idx="4820">
                  <c:v>3738.0</c:v>
                </c:pt>
                <c:pt idx="4821">
                  <c:v>3739.0</c:v>
                </c:pt>
                <c:pt idx="4822">
                  <c:v>3740.0</c:v>
                </c:pt>
                <c:pt idx="4823">
                  <c:v>3740.0</c:v>
                </c:pt>
                <c:pt idx="4824">
                  <c:v>3741.0</c:v>
                </c:pt>
                <c:pt idx="4825">
                  <c:v>3742.0</c:v>
                </c:pt>
                <c:pt idx="4826">
                  <c:v>3743.0</c:v>
                </c:pt>
                <c:pt idx="4827">
                  <c:v>3744.0</c:v>
                </c:pt>
                <c:pt idx="4828">
                  <c:v>3745.0</c:v>
                </c:pt>
                <c:pt idx="4829">
                  <c:v>3746.0</c:v>
                </c:pt>
                <c:pt idx="4830">
                  <c:v>3747.0</c:v>
                </c:pt>
                <c:pt idx="4831">
                  <c:v>3747.0</c:v>
                </c:pt>
                <c:pt idx="4832">
                  <c:v>3747.0</c:v>
                </c:pt>
                <c:pt idx="4833">
                  <c:v>3747.0</c:v>
                </c:pt>
                <c:pt idx="4834">
                  <c:v>3747.0</c:v>
                </c:pt>
                <c:pt idx="4835">
                  <c:v>3747.0</c:v>
                </c:pt>
                <c:pt idx="4836">
                  <c:v>3747.0</c:v>
                </c:pt>
                <c:pt idx="4837">
                  <c:v>3747.0</c:v>
                </c:pt>
                <c:pt idx="4838">
                  <c:v>3748.0</c:v>
                </c:pt>
                <c:pt idx="4839">
                  <c:v>3749.0</c:v>
                </c:pt>
                <c:pt idx="4840">
                  <c:v>3750.0</c:v>
                </c:pt>
                <c:pt idx="4841">
                  <c:v>3751.0</c:v>
                </c:pt>
                <c:pt idx="4842">
                  <c:v>3752.0</c:v>
                </c:pt>
                <c:pt idx="4843">
                  <c:v>3753.0</c:v>
                </c:pt>
                <c:pt idx="4844">
                  <c:v>3754.0</c:v>
                </c:pt>
                <c:pt idx="4845">
                  <c:v>3755.0</c:v>
                </c:pt>
                <c:pt idx="4846">
                  <c:v>3756.0</c:v>
                </c:pt>
                <c:pt idx="4847">
                  <c:v>3757.0</c:v>
                </c:pt>
                <c:pt idx="4848">
                  <c:v>3758.0</c:v>
                </c:pt>
                <c:pt idx="4849">
                  <c:v>3758.0</c:v>
                </c:pt>
                <c:pt idx="4850">
                  <c:v>3759.0</c:v>
                </c:pt>
                <c:pt idx="4851">
                  <c:v>3760.0</c:v>
                </c:pt>
                <c:pt idx="4852">
                  <c:v>3761.0</c:v>
                </c:pt>
                <c:pt idx="4853">
                  <c:v>3762.0</c:v>
                </c:pt>
                <c:pt idx="4854">
                  <c:v>3762.0</c:v>
                </c:pt>
                <c:pt idx="4855">
                  <c:v>3763.0</c:v>
                </c:pt>
                <c:pt idx="4856">
                  <c:v>3764.0</c:v>
                </c:pt>
                <c:pt idx="4857">
                  <c:v>3764.0</c:v>
                </c:pt>
                <c:pt idx="4858">
                  <c:v>3764.0</c:v>
                </c:pt>
                <c:pt idx="4859">
                  <c:v>3764.0</c:v>
                </c:pt>
                <c:pt idx="4860">
                  <c:v>3764.0</c:v>
                </c:pt>
                <c:pt idx="4861">
                  <c:v>3764.0</c:v>
                </c:pt>
                <c:pt idx="4862">
                  <c:v>3764.0</c:v>
                </c:pt>
                <c:pt idx="4863">
                  <c:v>3764.0</c:v>
                </c:pt>
                <c:pt idx="4864">
                  <c:v>3765.0</c:v>
                </c:pt>
                <c:pt idx="4865">
                  <c:v>3765.0</c:v>
                </c:pt>
                <c:pt idx="4866">
                  <c:v>3765.0</c:v>
                </c:pt>
                <c:pt idx="4867">
                  <c:v>3766.0</c:v>
                </c:pt>
                <c:pt idx="4868">
                  <c:v>3767.0</c:v>
                </c:pt>
                <c:pt idx="4869">
                  <c:v>3768.0</c:v>
                </c:pt>
                <c:pt idx="4870">
                  <c:v>3769.0</c:v>
                </c:pt>
                <c:pt idx="4871">
                  <c:v>3770.0</c:v>
                </c:pt>
                <c:pt idx="4872">
                  <c:v>3770.0</c:v>
                </c:pt>
                <c:pt idx="4873">
                  <c:v>3771.0</c:v>
                </c:pt>
                <c:pt idx="4874">
                  <c:v>3772.0</c:v>
                </c:pt>
                <c:pt idx="4875">
                  <c:v>3772.0</c:v>
                </c:pt>
                <c:pt idx="4876">
                  <c:v>3773.0</c:v>
                </c:pt>
                <c:pt idx="4877">
                  <c:v>3774.0</c:v>
                </c:pt>
                <c:pt idx="4878">
                  <c:v>3774.0</c:v>
                </c:pt>
                <c:pt idx="4879">
                  <c:v>3774.0</c:v>
                </c:pt>
                <c:pt idx="4880">
                  <c:v>3774.0</c:v>
                </c:pt>
                <c:pt idx="4881">
                  <c:v>3774.0</c:v>
                </c:pt>
                <c:pt idx="4882">
                  <c:v>3775.0</c:v>
                </c:pt>
                <c:pt idx="4883">
                  <c:v>3775.0</c:v>
                </c:pt>
                <c:pt idx="4884">
                  <c:v>3775.0</c:v>
                </c:pt>
                <c:pt idx="4885">
                  <c:v>3776.0</c:v>
                </c:pt>
                <c:pt idx="4886">
                  <c:v>3777.0</c:v>
                </c:pt>
                <c:pt idx="4887">
                  <c:v>3778.0</c:v>
                </c:pt>
                <c:pt idx="4888">
                  <c:v>3779.0</c:v>
                </c:pt>
                <c:pt idx="4889">
                  <c:v>3780.0</c:v>
                </c:pt>
                <c:pt idx="4890">
                  <c:v>3780.0</c:v>
                </c:pt>
                <c:pt idx="4891">
                  <c:v>3780.0</c:v>
                </c:pt>
                <c:pt idx="4892">
                  <c:v>3780.0</c:v>
                </c:pt>
                <c:pt idx="4893">
                  <c:v>3781.0</c:v>
                </c:pt>
                <c:pt idx="4894">
                  <c:v>3782.0</c:v>
                </c:pt>
                <c:pt idx="4895">
                  <c:v>3783.0</c:v>
                </c:pt>
                <c:pt idx="4896">
                  <c:v>3784.0</c:v>
                </c:pt>
                <c:pt idx="4897">
                  <c:v>3785.0</c:v>
                </c:pt>
                <c:pt idx="4898">
                  <c:v>3786.0</c:v>
                </c:pt>
                <c:pt idx="4899">
                  <c:v>3787.0</c:v>
                </c:pt>
                <c:pt idx="4900">
                  <c:v>3788.0</c:v>
                </c:pt>
                <c:pt idx="4901">
                  <c:v>3789.0</c:v>
                </c:pt>
                <c:pt idx="4902">
                  <c:v>3789.0</c:v>
                </c:pt>
                <c:pt idx="4903">
                  <c:v>3789.0</c:v>
                </c:pt>
                <c:pt idx="4904">
                  <c:v>3790.0</c:v>
                </c:pt>
                <c:pt idx="4905">
                  <c:v>3791.0</c:v>
                </c:pt>
                <c:pt idx="4906">
                  <c:v>3792.0</c:v>
                </c:pt>
                <c:pt idx="4907">
                  <c:v>3793.0</c:v>
                </c:pt>
                <c:pt idx="4908">
                  <c:v>3794.0</c:v>
                </c:pt>
                <c:pt idx="4909">
                  <c:v>3795.0</c:v>
                </c:pt>
                <c:pt idx="4910">
                  <c:v>3796.0</c:v>
                </c:pt>
                <c:pt idx="4911">
                  <c:v>3797.0</c:v>
                </c:pt>
                <c:pt idx="4912">
                  <c:v>3798.0</c:v>
                </c:pt>
                <c:pt idx="4913">
                  <c:v>3799.0</c:v>
                </c:pt>
                <c:pt idx="4914">
                  <c:v>3800.0</c:v>
                </c:pt>
                <c:pt idx="4915">
                  <c:v>3801.0</c:v>
                </c:pt>
                <c:pt idx="4916">
                  <c:v>3802.0</c:v>
                </c:pt>
                <c:pt idx="4917">
                  <c:v>3803.0</c:v>
                </c:pt>
                <c:pt idx="4918">
                  <c:v>3804.0</c:v>
                </c:pt>
                <c:pt idx="4919">
                  <c:v>3805.0</c:v>
                </c:pt>
                <c:pt idx="4920">
                  <c:v>3806.0</c:v>
                </c:pt>
                <c:pt idx="4921">
                  <c:v>3807.0</c:v>
                </c:pt>
                <c:pt idx="4922">
                  <c:v>3807.0</c:v>
                </c:pt>
                <c:pt idx="4923">
                  <c:v>3808.0</c:v>
                </c:pt>
                <c:pt idx="4924">
                  <c:v>3809.0</c:v>
                </c:pt>
                <c:pt idx="4925">
                  <c:v>3809.0</c:v>
                </c:pt>
                <c:pt idx="4926">
                  <c:v>3810.0</c:v>
                </c:pt>
                <c:pt idx="4927">
                  <c:v>3810.0</c:v>
                </c:pt>
                <c:pt idx="4928">
                  <c:v>3811.0</c:v>
                </c:pt>
                <c:pt idx="4929">
                  <c:v>3812.0</c:v>
                </c:pt>
                <c:pt idx="4930">
                  <c:v>3813.0</c:v>
                </c:pt>
                <c:pt idx="4931">
                  <c:v>3814.0</c:v>
                </c:pt>
                <c:pt idx="4932">
                  <c:v>3815.0</c:v>
                </c:pt>
                <c:pt idx="4933">
                  <c:v>3816.0</c:v>
                </c:pt>
                <c:pt idx="4934">
                  <c:v>3817.0</c:v>
                </c:pt>
                <c:pt idx="4935">
                  <c:v>3818.0</c:v>
                </c:pt>
                <c:pt idx="4936">
                  <c:v>3819.0</c:v>
                </c:pt>
                <c:pt idx="4937">
                  <c:v>3820.0</c:v>
                </c:pt>
                <c:pt idx="4938">
                  <c:v>3820.0</c:v>
                </c:pt>
                <c:pt idx="4939">
                  <c:v>3821.0</c:v>
                </c:pt>
                <c:pt idx="4940">
                  <c:v>3821.0</c:v>
                </c:pt>
                <c:pt idx="4941">
                  <c:v>3821.0</c:v>
                </c:pt>
                <c:pt idx="4942">
                  <c:v>3822.0</c:v>
                </c:pt>
                <c:pt idx="4943">
                  <c:v>3823.0</c:v>
                </c:pt>
                <c:pt idx="4944">
                  <c:v>3824.0</c:v>
                </c:pt>
                <c:pt idx="4945">
                  <c:v>3825.0</c:v>
                </c:pt>
                <c:pt idx="4946">
                  <c:v>3826.0</c:v>
                </c:pt>
                <c:pt idx="4947">
                  <c:v>3827.0</c:v>
                </c:pt>
                <c:pt idx="4948">
                  <c:v>3827.0</c:v>
                </c:pt>
                <c:pt idx="4949">
                  <c:v>3828.0</c:v>
                </c:pt>
                <c:pt idx="4950">
                  <c:v>3829.0</c:v>
                </c:pt>
                <c:pt idx="4951">
                  <c:v>3830.0</c:v>
                </c:pt>
                <c:pt idx="4952">
                  <c:v>3831.0</c:v>
                </c:pt>
                <c:pt idx="4953">
                  <c:v>3832.0</c:v>
                </c:pt>
                <c:pt idx="4954">
                  <c:v>3832.0</c:v>
                </c:pt>
                <c:pt idx="4955">
                  <c:v>3833.0</c:v>
                </c:pt>
                <c:pt idx="4956">
                  <c:v>3834.0</c:v>
                </c:pt>
                <c:pt idx="4957">
                  <c:v>3835.0</c:v>
                </c:pt>
                <c:pt idx="4958">
                  <c:v>3836.0</c:v>
                </c:pt>
                <c:pt idx="4959">
                  <c:v>3837.0</c:v>
                </c:pt>
                <c:pt idx="4960">
                  <c:v>3838.0</c:v>
                </c:pt>
                <c:pt idx="4961">
                  <c:v>3839.0</c:v>
                </c:pt>
                <c:pt idx="4962">
                  <c:v>3840.0</c:v>
                </c:pt>
                <c:pt idx="4963">
                  <c:v>3840.0</c:v>
                </c:pt>
                <c:pt idx="4964">
                  <c:v>3840.0</c:v>
                </c:pt>
                <c:pt idx="4965">
                  <c:v>3841.0</c:v>
                </c:pt>
                <c:pt idx="4966">
                  <c:v>3842.0</c:v>
                </c:pt>
                <c:pt idx="4967">
                  <c:v>3842.0</c:v>
                </c:pt>
                <c:pt idx="4968">
                  <c:v>3843.0</c:v>
                </c:pt>
                <c:pt idx="4969">
                  <c:v>3844.0</c:v>
                </c:pt>
                <c:pt idx="4970">
                  <c:v>3845.0</c:v>
                </c:pt>
                <c:pt idx="4971">
                  <c:v>3846.0</c:v>
                </c:pt>
                <c:pt idx="4972">
                  <c:v>3846.0</c:v>
                </c:pt>
                <c:pt idx="4973">
                  <c:v>3846.0</c:v>
                </c:pt>
                <c:pt idx="4974">
                  <c:v>3847.0</c:v>
                </c:pt>
                <c:pt idx="4975">
                  <c:v>3847.0</c:v>
                </c:pt>
                <c:pt idx="4976">
                  <c:v>3848.0</c:v>
                </c:pt>
                <c:pt idx="4977">
                  <c:v>3849.0</c:v>
                </c:pt>
                <c:pt idx="4978">
                  <c:v>3850.0</c:v>
                </c:pt>
                <c:pt idx="4979">
                  <c:v>3851.0</c:v>
                </c:pt>
                <c:pt idx="4980">
                  <c:v>3852.0</c:v>
                </c:pt>
                <c:pt idx="4981">
                  <c:v>3853.0</c:v>
                </c:pt>
                <c:pt idx="4982">
                  <c:v>3853.0</c:v>
                </c:pt>
                <c:pt idx="4983">
                  <c:v>3854.0</c:v>
                </c:pt>
                <c:pt idx="4984">
                  <c:v>3855.0</c:v>
                </c:pt>
                <c:pt idx="4985">
                  <c:v>3856.0</c:v>
                </c:pt>
                <c:pt idx="4986">
                  <c:v>3857.0</c:v>
                </c:pt>
                <c:pt idx="4987">
                  <c:v>3858.0</c:v>
                </c:pt>
                <c:pt idx="4988">
                  <c:v>3859.0</c:v>
                </c:pt>
                <c:pt idx="4989">
                  <c:v>3859.0</c:v>
                </c:pt>
                <c:pt idx="4990">
                  <c:v>3860.0</c:v>
                </c:pt>
                <c:pt idx="4991">
                  <c:v>3860.0</c:v>
                </c:pt>
                <c:pt idx="4992">
                  <c:v>3861.0</c:v>
                </c:pt>
                <c:pt idx="4993">
                  <c:v>3862.0</c:v>
                </c:pt>
                <c:pt idx="4994">
                  <c:v>3863.0</c:v>
                </c:pt>
                <c:pt idx="4995">
                  <c:v>3863.0</c:v>
                </c:pt>
                <c:pt idx="4996">
                  <c:v>3863.0</c:v>
                </c:pt>
                <c:pt idx="4997">
                  <c:v>3864.0</c:v>
                </c:pt>
                <c:pt idx="4998">
                  <c:v>3865.0</c:v>
                </c:pt>
                <c:pt idx="4999">
                  <c:v>3866.0</c:v>
                </c:pt>
                <c:pt idx="5000">
                  <c:v>3867.0</c:v>
                </c:pt>
                <c:pt idx="5001">
                  <c:v>3868.0</c:v>
                </c:pt>
                <c:pt idx="5002">
                  <c:v>3869.0</c:v>
                </c:pt>
                <c:pt idx="5003">
                  <c:v>3870.0</c:v>
                </c:pt>
                <c:pt idx="5004">
                  <c:v>3871.0</c:v>
                </c:pt>
                <c:pt idx="5005">
                  <c:v>3872.0</c:v>
                </c:pt>
                <c:pt idx="5006">
                  <c:v>3873.0</c:v>
                </c:pt>
                <c:pt idx="5007">
                  <c:v>3874.0</c:v>
                </c:pt>
                <c:pt idx="5008">
                  <c:v>3875.0</c:v>
                </c:pt>
                <c:pt idx="5009">
                  <c:v>3876.0</c:v>
                </c:pt>
                <c:pt idx="5010">
                  <c:v>3877.0</c:v>
                </c:pt>
                <c:pt idx="5011">
                  <c:v>3878.0</c:v>
                </c:pt>
                <c:pt idx="5012">
                  <c:v>3879.0</c:v>
                </c:pt>
                <c:pt idx="5013">
                  <c:v>3880.0</c:v>
                </c:pt>
                <c:pt idx="5014">
                  <c:v>3881.0</c:v>
                </c:pt>
                <c:pt idx="5015">
                  <c:v>3882.0</c:v>
                </c:pt>
                <c:pt idx="5016">
                  <c:v>3883.0</c:v>
                </c:pt>
                <c:pt idx="5017">
                  <c:v>3884.0</c:v>
                </c:pt>
                <c:pt idx="5018">
                  <c:v>3885.0</c:v>
                </c:pt>
                <c:pt idx="5019">
                  <c:v>3886.0</c:v>
                </c:pt>
                <c:pt idx="5020">
                  <c:v>3887.0</c:v>
                </c:pt>
                <c:pt idx="5021">
                  <c:v>3888.0</c:v>
                </c:pt>
                <c:pt idx="5022">
                  <c:v>3889.0</c:v>
                </c:pt>
                <c:pt idx="5023">
                  <c:v>3890.0</c:v>
                </c:pt>
                <c:pt idx="5024">
                  <c:v>3891.0</c:v>
                </c:pt>
                <c:pt idx="5025">
                  <c:v>3892.0</c:v>
                </c:pt>
                <c:pt idx="5026">
                  <c:v>3893.0</c:v>
                </c:pt>
                <c:pt idx="5027">
                  <c:v>3894.0</c:v>
                </c:pt>
                <c:pt idx="5028">
                  <c:v>3895.0</c:v>
                </c:pt>
                <c:pt idx="5029">
                  <c:v>3896.0</c:v>
                </c:pt>
                <c:pt idx="5030">
                  <c:v>3896.0</c:v>
                </c:pt>
                <c:pt idx="5031">
                  <c:v>3896.0</c:v>
                </c:pt>
                <c:pt idx="5032">
                  <c:v>3896.0</c:v>
                </c:pt>
                <c:pt idx="5033">
                  <c:v>3896.0</c:v>
                </c:pt>
                <c:pt idx="5034">
                  <c:v>3896.0</c:v>
                </c:pt>
                <c:pt idx="5035">
                  <c:v>3897.0</c:v>
                </c:pt>
                <c:pt idx="5036">
                  <c:v>3898.0</c:v>
                </c:pt>
                <c:pt idx="5037">
                  <c:v>3899.0</c:v>
                </c:pt>
                <c:pt idx="5038">
                  <c:v>3900.0</c:v>
                </c:pt>
                <c:pt idx="5039">
                  <c:v>3901.0</c:v>
                </c:pt>
                <c:pt idx="5040">
                  <c:v>3902.0</c:v>
                </c:pt>
                <c:pt idx="5041">
                  <c:v>3903.0</c:v>
                </c:pt>
                <c:pt idx="5042">
                  <c:v>3904.0</c:v>
                </c:pt>
                <c:pt idx="5043">
                  <c:v>3905.0</c:v>
                </c:pt>
                <c:pt idx="5044">
                  <c:v>3906.0</c:v>
                </c:pt>
                <c:pt idx="5045">
                  <c:v>3907.0</c:v>
                </c:pt>
                <c:pt idx="5046">
                  <c:v>3908.0</c:v>
                </c:pt>
                <c:pt idx="5047">
                  <c:v>3909.0</c:v>
                </c:pt>
                <c:pt idx="5048">
                  <c:v>3910.0</c:v>
                </c:pt>
                <c:pt idx="5049">
                  <c:v>3911.0</c:v>
                </c:pt>
                <c:pt idx="5050">
                  <c:v>3912.0</c:v>
                </c:pt>
                <c:pt idx="5051">
                  <c:v>3913.0</c:v>
                </c:pt>
                <c:pt idx="5052">
                  <c:v>3914.0</c:v>
                </c:pt>
                <c:pt idx="5053">
                  <c:v>3915.0</c:v>
                </c:pt>
                <c:pt idx="5054">
                  <c:v>3916.0</c:v>
                </c:pt>
                <c:pt idx="5055">
                  <c:v>3917.0</c:v>
                </c:pt>
                <c:pt idx="5056">
                  <c:v>3918.0</c:v>
                </c:pt>
                <c:pt idx="5057">
                  <c:v>3919.0</c:v>
                </c:pt>
                <c:pt idx="5058">
                  <c:v>3920.0</c:v>
                </c:pt>
                <c:pt idx="5059">
                  <c:v>3921.0</c:v>
                </c:pt>
                <c:pt idx="5060">
                  <c:v>3922.0</c:v>
                </c:pt>
                <c:pt idx="5061">
                  <c:v>3923.0</c:v>
                </c:pt>
                <c:pt idx="5062">
                  <c:v>3924.0</c:v>
                </c:pt>
                <c:pt idx="5063">
                  <c:v>3925.0</c:v>
                </c:pt>
                <c:pt idx="5064">
                  <c:v>3926.0</c:v>
                </c:pt>
                <c:pt idx="5065">
                  <c:v>3927.0</c:v>
                </c:pt>
                <c:pt idx="5066">
                  <c:v>3928.0</c:v>
                </c:pt>
                <c:pt idx="5067">
                  <c:v>3928.0</c:v>
                </c:pt>
                <c:pt idx="5068">
                  <c:v>3929.0</c:v>
                </c:pt>
                <c:pt idx="5069">
                  <c:v>3929.0</c:v>
                </c:pt>
                <c:pt idx="5070">
                  <c:v>3930.0</c:v>
                </c:pt>
                <c:pt idx="5071">
                  <c:v>3931.0</c:v>
                </c:pt>
                <c:pt idx="5072">
                  <c:v>3932.0</c:v>
                </c:pt>
                <c:pt idx="5073">
                  <c:v>3933.0</c:v>
                </c:pt>
                <c:pt idx="5074">
                  <c:v>3934.0</c:v>
                </c:pt>
                <c:pt idx="5075">
                  <c:v>3935.0</c:v>
                </c:pt>
                <c:pt idx="5076">
                  <c:v>3936.0</c:v>
                </c:pt>
                <c:pt idx="5077">
                  <c:v>3937.0</c:v>
                </c:pt>
                <c:pt idx="5078">
                  <c:v>3938.0</c:v>
                </c:pt>
                <c:pt idx="5079">
                  <c:v>3939.0</c:v>
                </c:pt>
                <c:pt idx="5080">
                  <c:v>3940.0</c:v>
                </c:pt>
                <c:pt idx="5081">
                  <c:v>3941.0</c:v>
                </c:pt>
                <c:pt idx="5082">
                  <c:v>3942.0</c:v>
                </c:pt>
                <c:pt idx="5083">
                  <c:v>3943.0</c:v>
                </c:pt>
                <c:pt idx="5084">
                  <c:v>3944.0</c:v>
                </c:pt>
                <c:pt idx="5085">
                  <c:v>3945.0</c:v>
                </c:pt>
                <c:pt idx="5086">
                  <c:v>3946.0</c:v>
                </c:pt>
                <c:pt idx="5087">
                  <c:v>3947.0</c:v>
                </c:pt>
                <c:pt idx="5088">
                  <c:v>3948.0</c:v>
                </c:pt>
                <c:pt idx="5089">
                  <c:v>3949.0</c:v>
                </c:pt>
                <c:pt idx="5090">
                  <c:v>3950.0</c:v>
                </c:pt>
                <c:pt idx="5091">
                  <c:v>3951.0</c:v>
                </c:pt>
                <c:pt idx="5092">
                  <c:v>3952.0</c:v>
                </c:pt>
                <c:pt idx="5093">
                  <c:v>3953.0</c:v>
                </c:pt>
                <c:pt idx="5094">
                  <c:v>3954.0</c:v>
                </c:pt>
                <c:pt idx="5095">
                  <c:v>3955.0</c:v>
                </c:pt>
                <c:pt idx="5096">
                  <c:v>3956.0</c:v>
                </c:pt>
                <c:pt idx="5097">
                  <c:v>3957.0</c:v>
                </c:pt>
                <c:pt idx="5098">
                  <c:v>3958.0</c:v>
                </c:pt>
                <c:pt idx="5099">
                  <c:v>3959.0</c:v>
                </c:pt>
                <c:pt idx="5100">
                  <c:v>3960.0</c:v>
                </c:pt>
                <c:pt idx="5101">
                  <c:v>3961.0</c:v>
                </c:pt>
                <c:pt idx="5102">
                  <c:v>3962.0</c:v>
                </c:pt>
                <c:pt idx="5103">
                  <c:v>3963.0</c:v>
                </c:pt>
                <c:pt idx="5104">
                  <c:v>3964.0</c:v>
                </c:pt>
                <c:pt idx="5105">
                  <c:v>3965.0</c:v>
                </c:pt>
                <c:pt idx="5106">
                  <c:v>3966.0</c:v>
                </c:pt>
                <c:pt idx="5107">
                  <c:v>3967.0</c:v>
                </c:pt>
                <c:pt idx="5108">
                  <c:v>3968.0</c:v>
                </c:pt>
                <c:pt idx="5109">
                  <c:v>3969.0</c:v>
                </c:pt>
                <c:pt idx="5110">
                  <c:v>3970.0</c:v>
                </c:pt>
                <c:pt idx="5111">
                  <c:v>3971.0</c:v>
                </c:pt>
                <c:pt idx="5112">
                  <c:v>3972.0</c:v>
                </c:pt>
                <c:pt idx="5113">
                  <c:v>3973.0</c:v>
                </c:pt>
                <c:pt idx="5114">
                  <c:v>3974.0</c:v>
                </c:pt>
                <c:pt idx="5115">
                  <c:v>3975.0</c:v>
                </c:pt>
                <c:pt idx="5116">
                  <c:v>3976.0</c:v>
                </c:pt>
                <c:pt idx="5117">
                  <c:v>3977.0</c:v>
                </c:pt>
                <c:pt idx="5118">
                  <c:v>3978.0</c:v>
                </c:pt>
                <c:pt idx="5119">
                  <c:v>3979.0</c:v>
                </c:pt>
                <c:pt idx="5120">
                  <c:v>3980.0</c:v>
                </c:pt>
                <c:pt idx="5121">
                  <c:v>3981.0</c:v>
                </c:pt>
                <c:pt idx="5122">
                  <c:v>3982.0</c:v>
                </c:pt>
                <c:pt idx="5123">
                  <c:v>3983.0</c:v>
                </c:pt>
                <c:pt idx="5124">
                  <c:v>3984.0</c:v>
                </c:pt>
                <c:pt idx="5125">
                  <c:v>3985.0</c:v>
                </c:pt>
                <c:pt idx="5126">
                  <c:v>3986.0</c:v>
                </c:pt>
                <c:pt idx="5127">
                  <c:v>3987.0</c:v>
                </c:pt>
                <c:pt idx="5128">
                  <c:v>3988.0</c:v>
                </c:pt>
                <c:pt idx="5129">
                  <c:v>3989.0</c:v>
                </c:pt>
                <c:pt idx="5130">
                  <c:v>3990.0</c:v>
                </c:pt>
                <c:pt idx="5131">
                  <c:v>3991.0</c:v>
                </c:pt>
                <c:pt idx="5132">
                  <c:v>3991.0</c:v>
                </c:pt>
                <c:pt idx="5133">
                  <c:v>3992.0</c:v>
                </c:pt>
                <c:pt idx="5134">
                  <c:v>3993.0</c:v>
                </c:pt>
                <c:pt idx="5135">
                  <c:v>3994.0</c:v>
                </c:pt>
                <c:pt idx="5136">
                  <c:v>3995.0</c:v>
                </c:pt>
                <c:pt idx="5137">
                  <c:v>3996.0</c:v>
                </c:pt>
                <c:pt idx="5138">
                  <c:v>3997.0</c:v>
                </c:pt>
                <c:pt idx="5139">
                  <c:v>3998.0</c:v>
                </c:pt>
                <c:pt idx="5140">
                  <c:v>3999.0</c:v>
                </c:pt>
                <c:pt idx="5141">
                  <c:v>4000.0</c:v>
                </c:pt>
                <c:pt idx="5142">
                  <c:v>4001.0</c:v>
                </c:pt>
                <c:pt idx="5143">
                  <c:v>4002.0</c:v>
                </c:pt>
                <c:pt idx="5144">
                  <c:v>4003.0</c:v>
                </c:pt>
                <c:pt idx="5145">
                  <c:v>4004.0</c:v>
                </c:pt>
                <c:pt idx="5146">
                  <c:v>4005.0</c:v>
                </c:pt>
                <c:pt idx="5147">
                  <c:v>4006.0</c:v>
                </c:pt>
                <c:pt idx="5148">
                  <c:v>4007.0</c:v>
                </c:pt>
                <c:pt idx="5149">
                  <c:v>4007.0</c:v>
                </c:pt>
                <c:pt idx="5150">
                  <c:v>4007.0</c:v>
                </c:pt>
                <c:pt idx="5151">
                  <c:v>4008.0</c:v>
                </c:pt>
                <c:pt idx="5152">
                  <c:v>4009.0</c:v>
                </c:pt>
                <c:pt idx="5153">
                  <c:v>4010.0</c:v>
                </c:pt>
                <c:pt idx="5154">
                  <c:v>4011.0</c:v>
                </c:pt>
                <c:pt idx="5155">
                  <c:v>4012.0</c:v>
                </c:pt>
                <c:pt idx="5156">
                  <c:v>4013.0</c:v>
                </c:pt>
                <c:pt idx="5157">
                  <c:v>4014.0</c:v>
                </c:pt>
                <c:pt idx="5158">
                  <c:v>4015.0</c:v>
                </c:pt>
                <c:pt idx="5159">
                  <c:v>4016.0</c:v>
                </c:pt>
                <c:pt idx="5160">
                  <c:v>4017.0</c:v>
                </c:pt>
                <c:pt idx="5161">
                  <c:v>4017.0</c:v>
                </c:pt>
                <c:pt idx="5162">
                  <c:v>4018.0</c:v>
                </c:pt>
                <c:pt idx="5163">
                  <c:v>4019.0</c:v>
                </c:pt>
                <c:pt idx="5164">
                  <c:v>4020.0</c:v>
                </c:pt>
                <c:pt idx="5165">
                  <c:v>4021.0</c:v>
                </c:pt>
                <c:pt idx="5166">
                  <c:v>4022.0</c:v>
                </c:pt>
                <c:pt idx="5167">
                  <c:v>4023.0</c:v>
                </c:pt>
                <c:pt idx="5168">
                  <c:v>4024.0</c:v>
                </c:pt>
                <c:pt idx="5169">
                  <c:v>4025.0</c:v>
                </c:pt>
                <c:pt idx="5170">
                  <c:v>4026.0</c:v>
                </c:pt>
                <c:pt idx="5171">
                  <c:v>4027.0</c:v>
                </c:pt>
                <c:pt idx="5172">
                  <c:v>4028.0</c:v>
                </c:pt>
                <c:pt idx="5173">
                  <c:v>4029.0</c:v>
                </c:pt>
                <c:pt idx="5174">
                  <c:v>4029.0</c:v>
                </c:pt>
                <c:pt idx="5175">
                  <c:v>4030.0</c:v>
                </c:pt>
                <c:pt idx="5176">
                  <c:v>4031.0</c:v>
                </c:pt>
                <c:pt idx="5177">
                  <c:v>4032.0</c:v>
                </c:pt>
                <c:pt idx="5178">
                  <c:v>4033.0</c:v>
                </c:pt>
                <c:pt idx="5179">
                  <c:v>4034.0</c:v>
                </c:pt>
                <c:pt idx="5180">
                  <c:v>4035.0</c:v>
                </c:pt>
                <c:pt idx="5181">
                  <c:v>4036.0</c:v>
                </c:pt>
                <c:pt idx="5182">
                  <c:v>4037.0</c:v>
                </c:pt>
                <c:pt idx="5183">
                  <c:v>4037.0</c:v>
                </c:pt>
                <c:pt idx="5184">
                  <c:v>4037.0</c:v>
                </c:pt>
                <c:pt idx="5185">
                  <c:v>4037.0</c:v>
                </c:pt>
                <c:pt idx="5186">
                  <c:v>4038.0</c:v>
                </c:pt>
                <c:pt idx="5187">
                  <c:v>4039.0</c:v>
                </c:pt>
                <c:pt idx="5188">
                  <c:v>4040.0</c:v>
                </c:pt>
                <c:pt idx="5189">
                  <c:v>4041.0</c:v>
                </c:pt>
                <c:pt idx="5190">
                  <c:v>4042.0</c:v>
                </c:pt>
                <c:pt idx="5191">
                  <c:v>4043.0</c:v>
                </c:pt>
                <c:pt idx="5192">
                  <c:v>4044.0</c:v>
                </c:pt>
                <c:pt idx="5193">
                  <c:v>4045.0</c:v>
                </c:pt>
                <c:pt idx="5194">
                  <c:v>4046.0</c:v>
                </c:pt>
                <c:pt idx="5195">
                  <c:v>4047.0</c:v>
                </c:pt>
                <c:pt idx="5196">
                  <c:v>4048.0</c:v>
                </c:pt>
                <c:pt idx="5197">
                  <c:v>4048.0</c:v>
                </c:pt>
                <c:pt idx="5198">
                  <c:v>4049.0</c:v>
                </c:pt>
                <c:pt idx="5199">
                  <c:v>4050.0</c:v>
                </c:pt>
                <c:pt idx="5200">
                  <c:v>4051.0</c:v>
                </c:pt>
                <c:pt idx="5201">
                  <c:v>4052.0</c:v>
                </c:pt>
                <c:pt idx="5202">
                  <c:v>4053.0</c:v>
                </c:pt>
                <c:pt idx="5203">
                  <c:v>4054.0</c:v>
                </c:pt>
                <c:pt idx="5204">
                  <c:v>4055.0</c:v>
                </c:pt>
                <c:pt idx="5205">
                  <c:v>4056.0</c:v>
                </c:pt>
                <c:pt idx="5206">
                  <c:v>4057.0</c:v>
                </c:pt>
                <c:pt idx="5207">
                  <c:v>4058.0</c:v>
                </c:pt>
                <c:pt idx="5208">
                  <c:v>4059.0</c:v>
                </c:pt>
                <c:pt idx="5209">
                  <c:v>4060.0</c:v>
                </c:pt>
                <c:pt idx="5210">
                  <c:v>4061.0</c:v>
                </c:pt>
                <c:pt idx="5211">
                  <c:v>4062.0</c:v>
                </c:pt>
                <c:pt idx="5212">
                  <c:v>4063.0</c:v>
                </c:pt>
                <c:pt idx="5213">
                  <c:v>4064.0</c:v>
                </c:pt>
                <c:pt idx="5214">
                  <c:v>4065.0</c:v>
                </c:pt>
                <c:pt idx="5215">
                  <c:v>4066.0</c:v>
                </c:pt>
                <c:pt idx="5216">
                  <c:v>4067.0</c:v>
                </c:pt>
                <c:pt idx="5217">
                  <c:v>4068.0</c:v>
                </c:pt>
                <c:pt idx="5218">
                  <c:v>4069.0</c:v>
                </c:pt>
                <c:pt idx="5219">
                  <c:v>4070.0</c:v>
                </c:pt>
                <c:pt idx="5220">
                  <c:v>4071.0</c:v>
                </c:pt>
                <c:pt idx="5221">
                  <c:v>4072.0</c:v>
                </c:pt>
                <c:pt idx="5222">
                  <c:v>4073.0</c:v>
                </c:pt>
                <c:pt idx="5223">
                  <c:v>4074.0</c:v>
                </c:pt>
                <c:pt idx="5224">
                  <c:v>4074.0</c:v>
                </c:pt>
                <c:pt idx="5225">
                  <c:v>4075.0</c:v>
                </c:pt>
                <c:pt idx="5226">
                  <c:v>4076.0</c:v>
                </c:pt>
                <c:pt idx="5227">
                  <c:v>4076.0</c:v>
                </c:pt>
                <c:pt idx="5228">
                  <c:v>4077.0</c:v>
                </c:pt>
                <c:pt idx="5229">
                  <c:v>4077.0</c:v>
                </c:pt>
                <c:pt idx="5230">
                  <c:v>4078.0</c:v>
                </c:pt>
                <c:pt idx="5231">
                  <c:v>4079.0</c:v>
                </c:pt>
                <c:pt idx="5232">
                  <c:v>4079.0</c:v>
                </c:pt>
                <c:pt idx="5233">
                  <c:v>4080.0</c:v>
                </c:pt>
                <c:pt idx="5234">
                  <c:v>4080.0</c:v>
                </c:pt>
                <c:pt idx="5235">
                  <c:v>4080.0</c:v>
                </c:pt>
                <c:pt idx="5236">
                  <c:v>4080.0</c:v>
                </c:pt>
                <c:pt idx="5237">
                  <c:v>4081.0</c:v>
                </c:pt>
                <c:pt idx="5238">
                  <c:v>4082.0</c:v>
                </c:pt>
                <c:pt idx="5239">
                  <c:v>4083.0</c:v>
                </c:pt>
                <c:pt idx="5240">
                  <c:v>4084.0</c:v>
                </c:pt>
                <c:pt idx="5241">
                  <c:v>4085.0</c:v>
                </c:pt>
                <c:pt idx="5242">
                  <c:v>4086.0</c:v>
                </c:pt>
                <c:pt idx="5243">
                  <c:v>4087.0</c:v>
                </c:pt>
                <c:pt idx="5244">
                  <c:v>4088.0</c:v>
                </c:pt>
                <c:pt idx="5245">
                  <c:v>4088.0</c:v>
                </c:pt>
                <c:pt idx="5246">
                  <c:v>4088.0</c:v>
                </c:pt>
                <c:pt idx="5247">
                  <c:v>4089.0</c:v>
                </c:pt>
                <c:pt idx="5248">
                  <c:v>4090.0</c:v>
                </c:pt>
                <c:pt idx="5249">
                  <c:v>4091.0</c:v>
                </c:pt>
                <c:pt idx="5250">
                  <c:v>4092.0</c:v>
                </c:pt>
                <c:pt idx="5251">
                  <c:v>4093.0</c:v>
                </c:pt>
                <c:pt idx="5252">
                  <c:v>4094.0</c:v>
                </c:pt>
                <c:pt idx="5253">
                  <c:v>4095.0</c:v>
                </c:pt>
                <c:pt idx="5254">
                  <c:v>4096.0</c:v>
                </c:pt>
                <c:pt idx="5255">
                  <c:v>4097.0</c:v>
                </c:pt>
                <c:pt idx="5256">
                  <c:v>4098.0</c:v>
                </c:pt>
                <c:pt idx="5257">
                  <c:v>4099.0</c:v>
                </c:pt>
                <c:pt idx="5258">
                  <c:v>4100.0</c:v>
                </c:pt>
                <c:pt idx="5259">
                  <c:v>4101.0</c:v>
                </c:pt>
                <c:pt idx="5260">
                  <c:v>4102.0</c:v>
                </c:pt>
                <c:pt idx="5261">
                  <c:v>4103.0</c:v>
                </c:pt>
                <c:pt idx="5262">
                  <c:v>4104.0</c:v>
                </c:pt>
                <c:pt idx="5263">
                  <c:v>4105.0</c:v>
                </c:pt>
                <c:pt idx="5264">
                  <c:v>4106.0</c:v>
                </c:pt>
                <c:pt idx="5265">
                  <c:v>4107.0</c:v>
                </c:pt>
                <c:pt idx="5266">
                  <c:v>4108.0</c:v>
                </c:pt>
                <c:pt idx="5267">
                  <c:v>4109.0</c:v>
                </c:pt>
                <c:pt idx="5268">
                  <c:v>4110.0</c:v>
                </c:pt>
                <c:pt idx="5269">
                  <c:v>4111.0</c:v>
                </c:pt>
                <c:pt idx="5270">
                  <c:v>4112.0</c:v>
                </c:pt>
                <c:pt idx="5271">
                  <c:v>4113.0</c:v>
                </c:pt>
                <c:pt idx="5272">
                  <c:v>4114.0</c:v>
                </c:pt>
                <c:pt idx="5273">
                  <c:v>4115.0</c:v>
                </c:pt>
                <c:pt idx="5274">
                  <c:v>4116.0</c:v>
                </c:pt>
                <c:pt idx="5275">
                  <c:v>4117.0</c:v>
                </c:pt>
                <c:pt idx="5276">
                  <c:v>4118.0</c:v>
                </c:pt>
                <c:pt idx="5277">
                  <c:v>4119.0</c:v>
                </c:pt>
                <c:pt idx="5278">
                  <c:v>4120.0</c:v>
                </c:pt>
                <c:pt idx="5279">
                  <c:v>4121.0</c:v>
                </c:pt>
                <c:pt idx="5280">
                  <c:v>4122.0</c:v>
                </c:pt>
                <c:pt idx="5281">
                  <c:v>4123.0</c:v>
                </c:pt>
                <c:pt idx="5282">
                  <c:v>4124.0</c:v>
                </c:pt>
                <c:pt idx="5283">
                  <c:v>4125.0</c:v>
                </c:pt>
                <c:pt idx="5284">
                  <c:v>4126.0</c:v>
                </c:pt>
                <c:pt idx="5285">
                  <c:v>4127.0</c:v>
                </c:pt>
                <c:pt idx="5286">
                  <c:v>4128.0</c:v>
                </c:pt>
                <c:pt idx="5287">
                  <c:v>4129.0</c:v>
                </c:pt>
                <c:pt idx="5288">
                  <c:v>4130.0</c:v>
                </c:pt>
                <c:pt idx="5289">
                  <c:v>4131.0</c:v>
                </c:pt>
                <c:pt idx="5290">
                  <c:v>4132.0</c:v>
                </c:pt>
                <c:pt idx="5291">
                  <c:v>4133.0</c:v>
                </c:pt>
                <c:pt idx="5292">
                  <c:v>4134.0</c:v>
                </c:pt>
                <c:pt idx="5293">
                  <c:v>4135.0</c:v>
                </c:pt>
                <c:pt idx="5294">
                  <c:v>4136.0</c:v>
                </c:pt>
                <c:pt idx="5295">
                  <c:v>4137.0</c:v>
                </c:pt>
                <c:pt idx="5296">
                  <c:v>4138.0</c:v>
                </c:pt>
                <c:pt idx="5297">
                  <c:v>4138.0</c:v>
                </c:pt>
                <c:pt idx="5298">
                  <c:v>4139.0</c:v>
                </c:pt>
                <c:pt idx="5299">
                  <c:v>4140.0</c:v>
                </c:pt>
                <c:pt idx="5300">
                  <c:v>4141.0</c:v>
                </c:pt>
                <c:pt idx="5301">
                  <c:v>4142.0</c:v>
                </c:pt>
                <c:pt idx="5302">
                  <c:v>4143.0</c:v>
                </c:pt>
                <c:pt idx="5303">
                  <c:v>4144.0</c:v>
                </c:pt>
                <c:pt idx="5304">
                  <c:v>4145.0</c:v>
                </c:pt>
                <c:pt idx="5305">
                  <c:v>4146.0</c:v>
                </c:pt>
                <c:pt idx="5306">
                  <c:v>4146.0</c:v>
                </c:pt>
                <c:pt idx="5307">
                  <c:v>4147.0</c:v>
                </c:pt>
                <c:pt idx="5308">
                  <c:v>4148.0</c:v>
                </c:pt>
                <c:pt idx="5309">
                  <c:v>4148.0</c:v>
                </c:pt>
                <c:pt idx="5310">
                  <c:v>4148.0</c:v>
                </c:pt>
                <c:pt idx="5311">
                  <c:v>4148.0</c:v>
                </c:pt>
                <c:pt idx="5312">
                  <c:v>4148.0</c:v>
                </c:pt>
                <c:pt idx="5313">
                  <c:v>4148.0</c:v>
                </c:pt>
                <c:pt idx="5314">
                  <c:v>4148.0</c:v>
                </c:pt>
                <c:pt idx="5315">
                  <c:v>4148.0</c:v>
                </c:pt>
                <c:pt idx="5316">
                  <c:v>4148.0</c:v>
                </c:pt>
                <c:pt idx="5317">
                  <c:v>4148.0</c:v>
                </c:pt>
                <c:pt idx="5318">
                  <c:v>4148.0</c:v>
                </c:pt>
                <c:pt idx="5319">
                  <c:v>4148.0</c:v>
                </c:pt>
                <c:pt idx="5320">
                  <c:v>4149.0</c:v>
                </c:pt>
                <c:pt idx="5321">
                  <c:v>4150.0</c:v>
                </c:pt>
                <c:pt idx="5322">
                  <c:v>4151.0</c:v>
                </c:pt>
                <c:pt idx="5323">
                  <c:v>4152.0</c:v>
                </c:pt>
                <c:pt idx="5324">
                  <c:v>4153.0</c:v>
                </c:pt>
                <c:pt idx="5325">
                  <c:v>4153.0</c:v>
                </c:pt>
                <c:pt idx="5326">
                  <c:v>4153.0</c:v>
                </c:pt>
                <c:pt idx="5327">
                  <c:v>4153.0</c:v>
                </c:pt>
                <c:pt idx="5328">
                  <c:v>4154.0</c:v>
                </c:pt>
                <c:pt idx="5329">
                  <c:v>4155.0</c:v>
                </c:pt>
                <c:pt idx="5330">
                  <c:v>4156.0</c:v>
                </c:pt>
                <c:pt idx="5331">
                  <c:v>4157.0</c:v>
                </c:pt>
                <c:pt idx="5332">
                  <c:v>4157.0</c:v>
                </c:pt>
                <c:pt idx="5333">
                  <c:v>4158.0</c:v>
                </c:pt>
                <c:pt idx="5334">
                  <c:v>4158.0</c:v>
                </c:pt>
                <c:pt idx="5335">
                  <c:v>4159.0</c:v>
                </c:pt>
                <c:pt idx="5336">
                  <c:v>4160.0</c:v>
                </c:pt>
                <c:pt idx="5337">
                  <c:v>4160.0</c:v>
                </c:pt>
                <c:pt idx="5338">
                  <c:v>4161.0</c:v>
                </c:pt>
                <c:pt idx="5339">
                  <c:v>4162.0</c:v>
                </c:pt>
                <c:pt idx="5340">
                  <c:v>4162.0</c:v>
                </c:pt>
                <c:pt idx="5341">
                  <c:v>4163.0</c:v>
                </c:pt>
                <c:pt idx="5342">
                  <c:v>4163.0</c:v>
                </c:pt>
                <c:pt idx="5343">
                  <c:v>4164.0</c:v>
                </c:pt>
                <c:pt idx="5344">
                  <c:v>4165.0</c:v>
                </c:pt>
                <c:pt idx="5345">
                  <c:v>4166.0</c:v>
                </c:pt>
                <c:pt idx="5346">
                  <c:v>4167.0</c:v>
                </c:pt>
                <c:pt idx="5347">
                  <c:v>4168.0</c:v>
                </c:pt>
                <c:pt idx="5348">
                  <c:v>4169.0</c:v>
                </c:pt>
                <c:pt idx="5349">
                  <c:v>4169.0</c:v>
                </c:pt>
                <c:pt idx="5350">
                  <c:v>4170.0</c:v>
                </c:pt>
                <c:pt idx="5351">
                  <c:v>4171.0</c:v>
                </c:pt>
                <c:pt idx="5352">
                  <c:v>4172.0</c:v>
                </c:pt>
                <c:pt idx="5353">
                  <c:v>4173.0</c:v>
                </c:pt>
                <c:pt idx="5354">
                  <c:v>4174.0</c:v>
                </c:pt>
                <c:pt idx="5355">
                  <c:v>4175.0</c:v>
                </c:pt>
                <c:pt idx="5356">
                  <c:v>4176.0</c:v>
                </c:pt>
                <c:pt idx="5357">
                  <c:v>4177.0</c:v>
                </c:pt>
                <c:pt idx="5358">
                  <c:v>4178.0</c:v>
                </c:pt>
                <c:pt idx="5359">
                  <c:v>4179.0</c:v>
                </c:pt>
                <c:pt idx="5360">
                  <c:v>4179.0</c:v>
                </c:pt>
                <c:pt idx="5361">
                  <c:v>4180.0</c:v>
                </c:pt>
                <c:pt idx="5362">
                  <c:v>4181.0</c:v>
                </c:pt>
                <c:pt idx="5363">
                  <c:v>4181.0</c:v>
                </c:pt>
                <c:pt idx="5364">
                  <c:v>4181.0</c:v>
                </c:pt>
                <c:pt idx="5365">
                  <c:v>4181.0</c:v>
                </c:pt>
                <c:pt idx="5366">
                  <c:v>4182.0</c:v>
                </c:pt>
                <c:pt idx="5367">
                  <c:v>4183.0</c:v>
                </c:pt>
                <c:pt idx="5368">
                  <c:v>4183.0</c:v>
                </c:pt>
                <c:pt idx="5369">
                  <c:v>4183.0</c:v>
                </c:pt>
                <c:pt idx="5370">
                  <c:v>4184.0</c:v>
                </c:pt>
                <c:pt idx="5371">
                  <c:v>4185.0</c:v>
                </c:pt>
                <c:pt idx="5372">
                  <c:v>4186.0</c:v>
                </c:pt>
                <c:pt idx="5373">
                  <c:v>4187.0</c:v>
                </c:pt>
                <c:pt idx="5374">
                  <c:v>4188.0</c:v>
                </c:pt>
                <c:pt idx="5375">
                  <c:v>4189.0</c:v>
                </c:pt>
                <c:pt idx="5376">
                  <c:v>4190.0</c:v>
                </c:pt>
                <c:pt idx="5377">
                  <c:v>4191.0</c:v>
                </c:pt>
                <c:pt idx="5378">
                  <c:v>4192.0</c:v>
                </c:pt>
                <c:pt idx="5379">
                  <c:v>4193.0</c:v>
                </c:pt>
                <c:pt idx="5380">
                  <c:v>4194.0</c:v>
                </c:pt>
                <c:pt idx="5381">
                  <c:v>4195.0</c:v>
                </c:pt>
                <c:pt idx="5382">
                  <c:v>4196.0</c:v>
                </c:pt>
                <c:pt idx="5383">
                  <c:v>4197.0</c:v>
                </c:pt>
                <c:pt idx="5384">
                  <c:v>4198.0</c:v>
                </c:pt>
                <c:pt idx="5385">
                  <c:v>4199.0</c:v>
                </c:pt>
                <c:pt idx="5386">
                  <c:v>4200.0</c:v>
                </c:pt>
                <c:pt idx="5387">
                  <c:v>4201.0</c:v>
                </c:pt>
                <c:pt idx="5388">
                  <c:v>4202.0</c:v>
                </c:pt>
                <c:pt idx="5389">
                  <c:v>4203.0</c:v>
                </c:pt>
                <c:pt idx="5390">
                  <c:v>4204.0</c:v>
                </c:pt>
                <c:pt idx="5391">
                  <c:v>4204.0</c:v>
                </c:pt>
                <c:pt idx="5392">
                  <c:v>4205.0</c:v>
                </c:pt>
                <c:pt idx="5393">
                  <c:v>4206.0</c:v>
                </c:pt>
                <c:pt idx="5394">
                  <c:v>4207.0</c:v>
                </c:pt>
                <c:pt idx="5395">
                  <c:v>4208.0</c:v>
                </c:pt>
                <c:pt idx="5396">
                  <c:v>4209.0</c:v>
                </c:pt>
                <c:pt idx="5397">
                  <c:v>4209.0</c:v>
                </c:pt>
                <c:pt idx="5398">
                  <c:v>4209.0</c:v>
                </c:pt>
                <c:pt idx="5399">
                  <c:v>4210.0</c:v>
                </c:pt>
                <c:pt idx="5400">
                  <c:v>4211.0</c:v>
                </c:pt>
                <c:pt idx="5401">
                  <c:v>4212.0</c:v>
                </c:pt>
                <c:pt idx="5402">
                  <c:v>4212.0</c:v>
                </c:pt>
                <c:pt idx="5403">
                  <c:v>4213.0</c:v>
                </c:pt>
                <c:pt idx="5404">
                  <c:v>4213.0</c:v>
                </c:pt>
                <c:pt idx="5405">
                  <c:v>4214.0</c:v>
                </c:pt>
                <c:pt idx="5406">
                  <c:v>4214.0</c:v>
                </c:pt>
                <c:pt idx="5407">
                  <c:v>4214.0</c:v>
                </c:pt>
                <c:pt idx="5408">
                  <c:v>4214.0</c:v>
                </c:pt>
                <c:pt idx="5409">
                  <c:v>4214.0</c:v>
                </c:pt>
                <c:pt idx="5410">
                  <c:v>4215.0</c:v>
                </c:pt>
                <c:pt idx="5411">
                  <c:v>4216.0</c:v>
                </c:pt>
                <c:pt idx="5412">
                  <c:v>4216.0</c:v>
                </c:pt>
                <c:pt idx="5413">
                  <c:v>4216.0</c:v>
                </c:pt>
                <c:pt idx="5414">
                  <c:v>4216.0</c:v>
                </c:pt>
                <c:pt idx="5415">
                  <c:v>4216.0</c:v>
                </c:pt>
                <c:pt idx="5416">
                  <c:v>4216.0</c:v>
                </c:pt>
                <c:pt idx="5417">
                  <c:v>4216.0</c:v>
                </c:pt>
                <c:pt idx="5418">
                  <c:v>4216.0</c:v>
                </c:pt>
                <c:pt idx="5419">
                  <c:v>4217.0</c:v>
                </c:pt>
                <c:pt idx="5420">
                  <c:v>4218.0</c:v>
                </c:pt>
                <c:pt idx="5421">
                  <c:v>4219.0</c:v>
                </c:pt>
                <c:pt idx="5422">
                  <c:v>4220.0</c:v>
                </c:pt>
                <c:pt idx="5423">
                  <c:v>4220.0</c:v>
                </c:pt>
                <c:pt idx="5424">
                  <c:v>4221.0</c:v>
                </c:pt>
                <c:pt idx="5425">
                  <c:v>4222.0</c:v>
                </c:pt>
                <c:pt idx="5426">
                  <c:v>4222.0</c:v>
                </c:pt>
                <c:pt idx="5427">
                  <c:v>4222.0</c:v>
                </c:pt>
                <c:pt idx="5428">
                  <c:v>4222.0</c:v>
                </c:pt>
                <c:pt idx="5429">
                  <c:v>4222.0</c:v>
                </c:pt>
                <c:pt idx="5430">
                  <c:v>4223.0</c:v>
                </c:pt>
                <c:pt idx="5431">
                  <c:v>4223.0</c:v>
                </c:pt>
                <c:pt idx="5432">
                  <c:v>4223.0</c:v>
                </c:pt>
                <c:pt idx="5433">
                  <c:v>4223.0</c:v>
                </c:pt>
                <c:pt idx="5434">
                  <c:v>4224.0</c:v>
                </c:pt>
                <c:pt idx="5435">
                  <c:v>4225.0</c:v>
                </c:pt>
                <c:pt idx="5436">
                  <c:v>4226.0</c:v>
                </c:pt>
                <c:pt idx="5437">
                  <c:v>4227.0</c:v>
                </c:pt>
                <c:pt idx="5438">
                  <c:v>4227.0</c:v>
                </c:pt>
                <c:pt idx="5439">
                  <c:v>4228.0</c:v>
                </c:pt>
                <c:pt idx="5440">
                  <c:v>4229.0</c:v>
                </c:pt>
                <c:pt idx="5441">
                  <c:v>4229.0</c:v>
                </c:pt>
                <c:pt idx="5442">
                  <c:v>4230.0</c:v>
                </c:pt>
                <c:pt idx="5443">
                  <c:v>4230.0</c:v>
                </c:pt>
                <c:pt idx="5444">
                  <c:v>4230.0</c:v>
                </c:pt>
                <c:pt idx="5445">
                  <c:v>4231.0</c:v>
                </c:pt>
                <c:pt idx="5446">
                  <c:v>4232.0</c:v>
                </c:pt>
                <c:pt idx="5447">
                  <c:v>4233.0</c:v>
                </c:pt>
                <c:pt idx="5448">
                  <c:v>4233.0</c:v>
                </c:pt>
                <c:pt idx="5449">
                  <c:v>4233.0</c:v>
                </c:pt>
                <c:pt idx="5450">
                  <c:v>4234.0</c:v>
                </c:pt>
                <c:pt idx="5451">
                  <c:v>4234.0</c:v>
                </c:pt>
                <c:pt idx="5452">
                  <c:v>4235.0</c:v>
                </c:pt>
                <c:pt idx="5453">
                  <c:v>4236.0</c:v>
                </c:pt>
                <c:pt idx="5454">
                  <c:v>4236.0</c:v>
                </c:pt>
                <c:pt idx="5455">
                  <c:v>4236.0</c:v>
                </c:pt>
                <c:pt idx="5456">
                  <c:v>4236.0</c:v>
                </c:pt>
                <c:pt idx="5457">
                  <c:v>4237.0</c:v>
                </c:pt>
                <c:pt idx="5458">
                  <c:v>4238.0</c:v>
                </c:pt>
                <c:pt idx="5459">
                  <c:v>4238.0</c:v>
                </c:pt>
                <c:pt idx="5460">
                  <c:v>4239.0</c:v>
                </c:pt>
                <c:pt idx="5461">
                  <c:v>4240.0</c:v>
                </c:pt>
                <c:pt idx="5462">
                  <c:v>4241.0</c:v>
                </c:pt>
                <c:pt idx="5463">
                  <c:v>4242.0</c:v>
                </c:pt>
                <c:pt idx="5464">
                  <c:v>4242.0</c:v>
                </c:pt>
                <c:pt idx="5465">
                  <c:v>4243.0</c:v>
                </c:pt>
                <c:pt idx="5466">
                  <c:v>4244.0</c:v>
                </c:pt>
                <c:pt idx="5467">
                  <c:v>4245.0</c:v>
                </c:pt>
                <c:pt idx="5468">
                  <c:v>4246.0</c:v>
                </c:pt>
                <c:pt idx="5469">
                  <c:v>4247.0</c:v>
                </c:pt>
                <c:pt idx="5470">
                  <c:v>4248.0</c:v>
                </c:pt>
                <c:pt idx="5471">
                  <c:v>4249.0</c:v>
                </c:pt>
                <c:pt idx="5472">
                  <c:v>4250.0</c:v>
                </c:pt>
                <c:pt idx="5473">
                  <c:v>4250.0</c:v>
                </c:pt>
                <c:pt idx="5474">
                  <c:v>4251.0</c:v>
                </c:pt>
                <c:pt idx="5475">
                  <c:v>4251.0</c:v>
                </c:pt>
                <c:pt idx="5476">
                  <c:v>4251.0</c:v>
                </c:pt>
                <c:pt idx="5477">
                  <c:v>4251.0</c:v>
                </c:pt>
                <c:pt idx="5478">
                  <c:v>4251.0</c:v>
                </c:pt>
                <c:pt idx="5479">
                  <c:v>4251.0</c:v>
                </c:pt>
                <c:pt idx="5480">
                  <c:v>4251.0</c:v>
                </c:pt>
                <c:pt idx="5481">
                  <c:v>4251.0</c:v>
                </c:pt>
                <c:pt idx="5482">
                  <c:v>4251.0</c:v>
                </c:pt>
                <c:pt idx="5483">
                  <c:v>4251.0</c:v>
                </c:pt>
                <c:pt idx="5484">
                  <c:v>4251.0</c:v>
                </c:pt>
                <c:pt idx="5485">
                  <c:v>4251.0</c:v>
                </c:pt>
                <c:pt idx="5486">
                  <c:v>4251.0</c:v>
                </c:pt>
                <c:pt idx="5487">
                  <c:v>4251.0</c:v>
                </c:pt>
                <c:pt idx="5488">
                  <c:v>4251.0</c:v>
                </c:pt>
                <c:pt idx="5489">
                  <c:v>4251.0</c:v>
                </c:pt>
                <c:pt idx="5490">
                  <c:v>4251.0</c:v>
                </c:pt>
                <c:pt idx="5491">
                  <c:v>4251.0</c:v>
                </c:pt>
                <c:pt idx="5492">
                  <c:v>4251.0</c:v>
                </c:pt>
                <c:pt idx="5493">
                  <c:v>4251.0</c:v>
                </c:pt>
                <c:pt idx="5494">
                  <c:v>4251.0</c:v>
                </c:pt>
                <c:pt idx="5495">
                  <c:v>4252.0</c:v>
                </c:pt>
                <c:pt idx="5496">
                  <c:v>4253.0</c:v>
                </c:pt>
                <c:pt idx="5497">
                  <c:v>4254.0</c:v>
                </c:pt>
                <c:pt idx="5498">
                  <c:v>4255.0</c:v>
                </c:pt>
                <c:pt idx="5499">
                  <c:v>4256.0</c:v>
                </c:pt>
                <c:pt idx="5500">
                  <c:v>4257.0</c:v>
                </c:pt>
                <c:pt idx="5501">
                  <c:v>4257.0</c:v>
                </c:pt>
                <c:pt idx="5502">
                  <c:v>4258.0</c:v>
                </c:pt>
                <c:pt idx="5503">
                  <c:v>4259.0</c:v>
                </c:pt>
                <c:pt idx="5504">
                  <c:v>4260.0</c:v>
                </c:pt>
                <c:pt idx="5505">
                  <c:v>4261.0</c:v>
                </c:pt>
                <c:pt idx="5506">
                  <c:v>4262.0</c:v>
                </c:pt>
                <c:pt idx="5507">
                  <c:v>4263.0</c:v>
                </c:pt>
                <c:pt idx="5508">
                  <c:v>4264.0</c:v>
                </c:pt>
                <c:pt idx="5509">
                  <c:v>4265.0</c:v>
                </c:pt>
                <c:pt idx="5510">
                  <c:v>4266.0</c:v>
                </c:pt>
                <c:pt idx="5511">
                  <c:v>4267.0</c:v>
                </c:pt>
                <c:pt idx="5512">
                  <c:v>4268.0</c:v>
                </c:pt>
                <c:pt idx="5513">
                  <c:v>4269.0</c:v>
                </c:pt>
                <c:pt idx="5514">
                  <c:v>4270.0</c:v>
                </c:pt>
                <c:pt idx="5515">
                  <c:v>4271.0</c:v>
                </c:pt>
                <c:pt idx="5516">
                  <c:v>4272.0</c:v>
                </c:pt>
                <c:pt idx="5517">
                  <c:v>4273.0</c:v>
                </c:pt>
                <c:pt idx="5518">
                  <c:v>4274.0</c:v>
                </c:pt>
                <c:pt idx="5519">
                  <c:v>4275.0</c:v>
                </c:pt>
                <c:pt idx="5520">
                  <c:v>4276.0</c:v>
                </c:pt>
                <c:pt idx="5521">
                  <c:v>4277.0</c:v>
                </c:pt>
                <c:pt idx="5522">
                  <c:v>4278.0</c:v>
                </c:pt>
                <c:pt idx="5523">
                  <c:v>4279.0</c:v>
                </c:pt>
                <c:pt idx="5524">
                  <c:v>4280.0</c:v>
                </c:pt>
                <c:pt idx="5525">
                  <c:v>4281.0</c:v>
                </c:pt>
                <c:pt idx="5526">
                  <c:v>4282.0</c:v>
                </c:pt>
                <c:pt idx="5527">
                  <c:v>4283.0</c:v>
                </c:pt>
                <c:pt idx="5528">
                  <c:v>4284.0</c:v>
                </c:pt>
                <c:pt idx="5529">
                  <c:v>4285.0</c:v>
                </c:pt>
                <c:pt idx="5530">
                  <c:v>4286.0</c:v>
                </c:pt>
                <c:pt idx="5531">
                  <c:v>4287.0</c:v>
                </c:pt>
                <c:pt idx="5532">
                  <c:v>4287.0</c:v>
                </c:pt>
                <c:pt idx="5533">
                  <c:v>4287.0</c:v>
                </c:pt>
                <c:pt idx="5534">
                  <c:v>4287.0</c:v>
                </c:pt>
                <c:pt idx="5535">
                  <c:v>4287.0</c:v>
                </c:pt>
                <c:pt idx="5536">
                  <c:v>4288.0</c:v>
                </c:pt>
                <c:pt idx="5537">
                  <c:v>4289.0</c:v>
                </c:pt>
                <c:pt idx="5538">
                  <c:v>4290.0</c:v>
                </c:pt>
                <c:pt idx="5539">
                  <c:v>4291.0</c:v>
                </c:pt>
                <c:pt idx="5540">
                  <c:v>4292.0</c:v>
                </c:pt>
                <c:pt idx="5541">
                  <c:v>4293.0</c:v>
                </c:pt>
                <c:pt idx="5542">
                  <c:v>4293.0</c:v>
                </c:pt>
                <c:pt idx="5543">
                  <c:v>4294.0</c:v>
                </c:pt>
                <c:pt idx="5544">
                  <c:v>4295.0</c:v>
                </c:pt>
                <c:pt idx="5545">
                  <c:v>4296.0</c:v>
                </c:pt>
                <c:pt idx="5546">
                  <c:v>4297.0</c:v>
                </c:pt>
                <c:pt idx="5547">
                  <c:v>4298.0</c:v>
                </c:pt>
                <c:pt idx="5548">
                  <c:v>4298.0</c:v>
                </c:pt>
                <c:pt idx="5549">
                  <c:v>4298.0</c:v>
                </c:pt>
                <c:pt idx="5550">
                  <c:v>4299.0</c:v>
                </c:pt>
                <c:pt idx="5551">
                  <c:v>4300.0</c:v>
                </c:pt>
                <c:pt idx="5552">
                  <c:v>4301.0</c:v>
                </c:pt>
                <c:pt idx="5553">
                  <c:v>4302.0</c:v>
                </c:pt>
                <c:pt idx="5554">
                  <c:v>4303.0</c:v>
                </c:pt>
                <c:pt idx="5555">
                  <c:v>4304.0</c:v>
                </c:pt>
                <c:pt idx="5556">
                  <c:v>4305.0</c:v>
                </c:pt>
                <c:pt idx="5557">
                  <c:v>4306.0</c:v>
                </c:pt>
                <c:pt idx="5558">
                  <c:v>4307.0</c:v>
                </c:pt>
                <c:pt idx="5559">
                  <c:v>4308.0</c:v>
                </c:pt>
                <c:pt idx="5560">
                  <c:v>4309.0</c:v>
                </c:pt>
                <c:pt idx="5561">
                  <c:v>4310.0</c:v>
                </c:pt>
                <c:pt idx="5562">
                  <c:v>4311.0</c:v>
                </c:pt>
                <c:pt idx="5563">
                  <c:v>4311.0</c:v>
                </c:pt>
                <c:pt idx="5564">
                  <c:v>4311.0</c:v>
                </c:pt>
                <c:pt idx="5565">
                  <c:v>4312.0</c:v>
                </c:pt>
                <c:pt idx="5566">
                  <c:v>4313.0</c:v>
                </c:pt>
                <c:pt idx="5567">
                  <c:v>4313.0</c:v>
                </c:pt>
                <c:pt idx="5568">
                  <c:v>4314.0</c:v>
                </c:pt>
                <c:pt idx="5569">
                  <c:v>4315.0</c:v>
                </c:pt>
                <c:pt idx="5570">
                  <c:v>4316.0</c:v>
                </c:pt>
                <c:pt idx="5571">
                  <c:v>4317.0</c:v>
                </c:pt>
                <c:pt idx="5572">
                  <c:v>4318.0</c:v>
                </c:pt>
                <c:pt idx="5573">
                  <c:v>4319.0</c:v>
                </c:pt>
                <c:pt idx="5574">
                  <c:v>4320.0</c:v>
                </c:pt>
                <c:pt idx="5575">
                  <c:v>4321.0</c:v>
                </c:pt>
                <c:pt idx="5576">
                  <c:v>4322.0</c:v>
                </c:pt>
                <c:pt idx="5577">
                  <c:v>4323.0</c:v>
                </c:pt>
                <c:pt idx="5578">
                  <c:v>4323.0</c:v>
                </c:pt>
                <c:pt idx="5579">
                  <c:v>4324.0</c:v>
                </c:pt>
                <c:pt idx="5580">
                  <c:v>4325.0</c:v>
                </c:pt>
                <c:pt idx="5581">
                  <c:v>4326.0</c:v>
                </c:pt>
                <c:pt idx="5582">
                  <c:v>4327.0</c:v>
                </c:pt>
                <c:pt idx="5583">
                  <c:v>4327.0</c:v>
                </c:pt>
                <c:pt idx="5584">
                  <c:v>4327.0</c:v>
                </c:pt>
                <c:pt idx="5585">
                  <c:v>4328.0</c:v>
                </c:pt>
                <c:pt idx="5586">
                  <c:v>4329.0</c:v>
                </c:pt>
                <c:pt idx="5587">
                  <c:v>4330.0</c:v>
                </c:pt>
                <c:pt idx="5588">
                  <c:v>4331.0</c:v>
                </c:pt>
                <c:pt idx="5589">
                  <c:v>4332.0</c:v>
                </c:pt>
                <c:pt idx="5590">
                  <c:v>4333.0</c:v>
                </c:pt>
                <c:pt idx="5591">
                  <c:v>4334.0</c:v>
                </c:pt>
                <c:pt idx="5592">
                  <c:v>4335.0</c:v>
                </c:pt>
                <c:pt idx="5593">
                  <c:v>4335.0</c:v>
                </c:pt>
                <c:pt idx="5594">
                  <c:v>4336.0</c:v>
                </c:pt>
                <c:pt idx="5595">
                  <c:v>4337.0</c:v>
                </c:pt>
                <c:pt idx="5596">
                  <c:v>4338.0</c:v>
                </c:pt>
                <c:pt idx="5597">
                  <c:v>4338.0</c:v>
                </c:pt>
                <c:pt idx="5598">
                  <c:v>4338.0</c:v>
                </c:pt>
                <c:pt idx="5599">
                  <c:v>4339.0</c:v>
                </c:pt>
                <c:pt idx="5600">
                  <c:v>4340.0</c:v>
                </c:pt>
                <c:pt idx="5601">
                  <c:v>4341.0</c:v>
                </c:pt>
                <c:pt idx="5602">
                  <c:v>4342.0</c:v>
                </c:pt>
                <c:pt idx="5603">
                  <c:v>4342.0</c:v>
                </c:pt>
                <c:pt idx="5604">
                  <c:v>4343.0</c:v>
                </c:pt>
                <c:pt idx="5605">
                  <c:v>4344.0</c:v>
                </c:pt>
                <c:pt idx="5606">
                  <c:v>4345.0</c:v>
                </c:pt>
                <c:pt idx="5607">
                  <c:v>4346.0</c:v>
                </c:pt>
                <c:pt idx="5608">
                  <c:v>4347.0</c:v>
                </c:pt>
                <c:pt idx="5609">
                  <c:v>4348.0</c:v>
                </c:pt>
                <c:pt idx="5610">
                  <c:v>4349.0</c:v>
                </c:pt>
                <c:pt idx="5611">
                  <c:v>4350.0</c:v>
                </c:pt>
                <c:pt idx="5612">
                  <c:v>4351.0</c:v>
                </c:pt>
                <c:pt idx="5613">
                  <c:v>4351.0</c:v>
                </c:pt>
                <c:pt idx="5614">
                  <c:v>4352.0</c:v>
                </c:pt>
                <c:pt idx="5615">
                  <c:v>4353.0</c:v>
                </c:pt>
                <c:pt idx="5616">
                  <c:v>4354.0</c:v>
                </c:pt>
                <c:pt idx="5617">
                  <c:v>4354.0</c:v>
                </c:pt>
                <c:pt idx="5618">
                  <c:v>4354.0</c:v>
                </c:pt>
                <c:pt idx="5619">
                  <c:v>4355.0</c:v>
                </c:pt>
                <c:pt idx="5620">
                  <c:v>4356.0</c:v>
                </c:pt>
                <c:pt idx="5621">
                  <c:v>4356.0</c:v>
                </c:pt>
                <c:pt idx="5622">
                  <c:v>4357.0</c:v>
                </c:pt>
                <c:pt idx="5623">
                  <c:v>4358.0</c:v>
                </c:pt>
                <c:pt idx="5624">
                  <c:v>4358.0</c:v>
                </c:pt>
                <c:pt idx="5625">
                  <c:v>4358.0</c:v>
                </c:pt>
                <c:pt idx="5626">
                  <c:v>4359.0</c:v>
                </c:pt>
                <c:pt idx="5627">
                  <c:v>4360.0</c:v>
                </c:pt>
                <c:pt idx="5628">
                  <c:v>4361.0</c:v>
                </c:pt>
                <c:pt idx="5629">
                  <c:v>4361.0</c:v>
                </c:pt>
                <c:pt idx="5630">
                  <c:v>4361.0</c:v>
                </c:pt>
                <c:pt idx="5631">
                  <c:v>4362.0</c:v>
                </c:pt>
                <c:pt idx="5632">
                  <c:v>4363.0</c:v>
                </c:pt>
                <c:pt idx="5633">
                  <c:v>4363.0</c:v>
                </c:pt>
                <c:pt idx="5634">
                  <c:v>4364.0</c:v>
                </c:pt>
                <c:pt idx="5635">
                  <c:v>4364.0</c:v>
                </c:pt>
                <c:pt idx="5636">
                  <c:v>4365.0</c:v>
                </c:pt>
                <c:pt idx="5637">
                  <c:v>4366.0</c:v>
                </c:pt>
                <c:pt idx="5638">
                  <c:v>4366.0</c:v>
                </c:pt>
                <c:pt idx="5639">
                  <c:v>4367.0</c:v>
                </c:pt>
                <c:pt idx="5640">
                  <c:v>4368.0</c:v>
                </c:pt>
                <c:pt idx="5641">
                  <c:v>4369.0</c:v>
                </c:pt>
                <c:pt idx="5642">
                  <c:v>4370.0</c:v>
                </c:pt>
                <c:pt idx="5643">
                  <c:v>4371.0</c:v>
                </c:pt>
                <c:pt idx="5644">
                  <c:v>4372.0</c:v>
                </c:pt>
                <c:pt idx="5645">
                  <c:v>4373.0</c:v>
                </c:pt>
                <c:pt idx="5646">
                  <c:v>4374.0</c:v>
                </c:pt>
                <c:pt idx="5647">
                  <c:v>4375.0</c:v>
                </c:pt>
                <c:pt idx="5648">
                  <c:v>4375.0</c:v>
                </c:pt>
                <c:pt idx="5649">
                  <c:v>4375.0</c:v>
                </c:pt>
                <c:pt idx="5650">
                  <c:v>4375.0</c:v>
                </c:pt>
                <c:pt idx="5651">
                  <c:v>4376.0</c:v>
                </c:pt>
                <c:pt idx="5652">
                  <c:v>4377.0</c:v>
                </c:pt>
                <c:pt idx="5653">
                  <c:v>4378.0</c:v>
                </c:pt>
                <c:pt idx="5654">
                  <c:v>4379.0</c:v>
                </c:pt>
                <c:pt idx="5655">
                  <c:v>4380.0</c:v>
                </c:pt>
                <c:pt idx="5656">
                  <c:v>4381.0</c:v>
                </c:pt>
                <c:pt idx="5657">
                  <c:v>4382.0</c:v>
                </c:pt>
                <c:pt idx="5658">
                  <c:v>4383.0</c:v>
                </c:pt>
                <c:pt idx="5659">
                  <c:v>4384.0</c:v>
                </c:pt>
                <c:pt idx="5660">
                  <c:v>4385.0</c:v>
                </c:pt>
                <c:pt idx="5661">
                  <c:v>4386.0</c:v>
                </c:pt>
                <c:pt idx="5662">
                  <c:v>4387.0</c:v>
                </c:pt>
                <c:pt idx="5663">
                  <c:v>4387.0</c:v>
                </c:pt>
                <c:pt idx="5664">
                  <c:v>4387.0</c:v>
                </c:pt>
                <c:pt idx="5665">
                  <c:v>4387.0</c:v>
                </c:pt>
                <c:pt idx="5666">
                  <c:v>4388.0</c:v>
                </c:pt>
                <c:pt idx="5667">
                  <c:v>4389.0</c:v>
                </c:pt>
                <c:pt idx="5668">
                  <c:v>4390.0</c:v>
                </c:pt>
                <c:pt idx="5669">
                  <c:v>4391.0</c:v>
                </c:pt>
                <c:pt idx="5670">
                  <c:v>4392.0</c:v>
                </c:pt>
                <c:pt idx="5671">
                  <c:v>4393.0</c:v>
                </c:pt>
                <c:pt idx="5672">
                  <c:v>4394.0</c:v>
                </c:pt>
                <c:pt idx="5673">
                  <c:v>4395.0</c:v>
                </c:pt>
                <c:pt idx="5674">
                  <c:v>4396.0</c:v>
                </c:pt>
                <c:pt idx="5675">
                  <c:v>4397.0</c:v>
                </c:pt>
                <c:pt idx="5676">
                  <c:v>4398.0</c:v>
                </c:pt>
                <c:pt idx="5677">
                  <c:v>4399.0</c:v>
                </c:pt>
                <c:pt idx="5678">
                  <c:v>4400.0</c:v>
                </c:pt>
                <c:pt idx="5679">
                  <c:v>4401.0</c:v>
                </c:pt>
                <c:pt idx="5680">
                  <c:v>4402.0</c:v>
                </c:pt>
                <c:pt idx="5681">
                  <c:v>4403.0</c:v>
                </c:pt>
                <c:pt idx="5682">
                  <c:v>4404.0</c:v>
                </c:pt>
                <c:pt idx="5683">
                  <c:v>4405.0</c:v>
                </c:pt>
                <c:pt idx="5684">
                  <c:v>4406.0</c:v>
                </c:pt>
                <c:pt idx="5685">
                  <c:v>4406.0</c:v>
                </c:pt>
                <c:pt idx="5686">
                  <c:v>4407.0</c:v>
                </c:pt>
                <c:pt idx="5687">
                  <c:v>4408.0</c:v>
                </c:pt>
                <c:pt idx="5688">
                  <c:v>4408.0</c:v>
                </c:pt>
                <c:pt idx="5689">
                  <c:v>4408.0</c:v>
                </c:pt>
                <c:pt idx="5690">
                  <c:v>4408.0</c:v>
                </c:pt>
                <c:pt idx="5691">
                  <c:v>4408.0</c:v>
                </c:pt>
                <c:pt idx="5692">
                  <c:v>4408.0</c:v>
                </c:pt>
                <c:pt idx="5693">
                  <c:v>4409.0</c:v>
                </c:pt>
                <c:pt idx="5694">
                  <c:v>4410.0</c:v>
                </c:pt>
                <c:pt idx="5695">
                  <c:v>4411.0</c:v>
                </c:pt>
                <c:pt idx="5696">
                  <c:v>4412.0</c:v>
                </c:pt>
                <c:pt idx="5697">
                  <c:v>4413.0</c:v>
                </c:pt>
                <c:pt idx="5698">
                  <c:v>4414.0</c:v>
                </c:pt>
                <c:pt idx="5699">
                  <c:v>4415.0</c:v>
                </c:pt>
                <c:pt idx="5700">
                  <c:v>4415.0</c:v>
                </c:pt>
                <c:pt idx="5701">
                  <c:v>4416.0</c:v>
                </c:pt>
                <c:pt idx="5702">
                  <c:v>4417.0</c:v>
                </c:pt>
                <c:pt idx="5703">
                  <c:v>4417.0</c:v>
                </c:pt>
                <c:pt idx="5704">
                  <c:v>4418.0</c:v>
                </c:pt>
                <c:pt idx="5705">
                  <c:v>4419.0</c:v>
                </c:pt>
                <c:pt idx="5706">
                  <c:v>4420.0</c:v>
                </c:pt>
                <c:pt idx="5707">
                  <c:v>4421.0</c:v>
                </c:pt>
                <c:pt idx="5708">
                  <c:v>4422.0</c:v>
                </c:pt>
                <c:pt idx="5709">
                  <c:v>4423.0</c:v>
                </c:pt>
                <c:pt idx="5710">
                  <c:v>4424.0</c:v>
                </c:pt>
                <c:pt idx="5711">
                  <c:v>4424.0</c:v>
                </c:pt>
                <c:pt idx="5712">
                  <c:v>4424.0</c:v>
                </c:pt>
                <c:pt idx="5713">
                  <c:v>4425.0</c:v>
                </c:pt>
                <c:pt idx="5714">
                  <c:v>4426.0</c:v>
                </c:pt>
                <c:pt idx="5715">
                  <c:v>4427.0</c:v>
                </c:pt>
                <c:pt idx="5716">
                  <c:v>4428.0</c:v>
                </c:pt>
                <c:pt idx="5717">
                  <c:v>4429.0</c:v>
                </c:pt>
                <c:pt idx="5718">
                  <c:v>4429.0</c:v>
                </c:pt>
                <c:pt idx="5719">
                  <c:v>4429.0</c:v>
                </c:pt>
                <c:pt idx="5720">
                  <c:v>4429.0</c:v>
                </c:pt>
                <c:pt idx="5721">
                  <c:v>4430.0</c:v>
                </c:pt>
                <c:pt idx="5722">
                  <c:v>4430.0</c:v>
                </c:pt>
                <c:pt idx="5723">
                  <c:v>4430.0</c:v>
                </c:pt>
                <c:pt idx="5724">
                  <c:v>4431.0</c:v>
                </c:pt>
                <c:pt idx="5725">
                  <c:v>4432.0</c:v>
                </c:pt>
                <c:pt idx="5726">
                  <c:v>4433.0</c:v>
                </c:pt>
                <c:pt idx="5727">
                  <c:v>4434.0</c:v>
                </c:pt>
                <c:pt idx="5728">
                  <c:v>4435.0</c:v>
                </c:pt>
                <c:pt idx="5729">
                  <c:v>4436.0</c:v>
                </c:pt>
                <c:pt idx="5730">
                  <c:v>4437.0</c:v>
                </c:pt>
                <c:pt idx="5731">
                  <c:v>4437.0</c:v>
                </c:pt>
                <c:pt idx="5732">
                  <c:v>4438.0</c:v>
                </c:pt>
                <c:pt idx="5733">
                  <c:v>4439.0</c:v>
                </c:pt>
                <c:pt idx="5734">
                  <c:v>4439.0</c:v>
                </c:pt>
                <c:pt idx="5735">
                  <c:v>4440.0</c:v>
                </c:pt>
                <c:pt idx="5736">
                  <c:v>4441.0</c:v>
                </c:pt>
                <c:pt idx="5737">
                  <c:v>4442.0</c:v>
                </c:pt>
                <c:pt idx="5738">
                  <c:v>4443.0</c:v>
                </c:pt>
                <c:pt idx="5739">
                  <c:v>4443.0</c:v>
                </c:pt>
                <c:pt idx="5740">
                  <c:v>4444.0</c:v>
                </c:pt>
                <c:pt idx="5741">
                  <c:v>4445.0</c:v>
                </c:pt>
                <c:pt idx="5742">
                  <c:v>4446.0</c:v>
                </c:pt>
                <c:pt idx="5743">
                  <c:v>4447.0</c:v>
                </c:pt>
                <c:pt idx="5744">
                  <c:v>4448.0</c:v>
                </c:pt>
                <c:pt idx="5745">
                  <c:v>4449.0</c:v>
                </c:pt>
                <c:pt idx="5746">
                  <c:v>4449.0</c:v>
                </c:pt>
                <c:pt idx="5747">
                  <c:v>4450.0</c:v>
                </c:pt>
                <c:pt idx="5748">
                  <c:v>4450.0</c:v>
                </c:pt>
                <c:pt idx="5749">
                  <c:v>4451.0</c:v>
                </c:pt>
                <c:pt idx="5750">
                  <c:v>4451.0</c:v>
                </c:pt>
                <c:pt idx="5751">
                  <c:v>4451.0</c:v>
                </c:pt>
                <c:pt idx="5752">
                  <c:v>4451.0</c:v>
                </c:pt>
                <c:pt idx="5753">
                  <c:v>4451.0</c:v>
                </c:pt>
                <c:pt idx="5754">
                  <c:v>4451.0</c:v>
                </c:pt>
                <c:pt idx="5755">
                  <c:v>4451.0</c:v>
                </c:pt>
                <c:pt idx="5756">
                  <c:v>4451.0</c:v>
                </c:pt>
                <c:pt idx="5757">
                  <c:v>4451.0</c:v>
                </c:pt>
                <c:pt idx="5758">
                  <c:v>4451.0</c:v>
                </c:pt>
                <c:pt idx="5759">
                  <c:v>4451.0</c:v>
                </c:pt>
                <c:pt idx="5760">
                  <c:v>4451.0</c:v>
                </c:pt>
                <c:pt idx="5761">
                  <c:v>4451.0</c:v>
                </c:pt>
                <c:pt idx="5762">
                  <c:v>4451.0</c:v>
                </c:pt>
                <c:pt idx="5763">
                  <c:v>4451.0</c:v>
                </c:pt>
                <c:pt idx="5764">
                  <c:v>4451.0</c:v>
                </c:pt>
                <c:pt idx="5765">
                  <c:v>4452.0</c:v>
                </c:pt>
                <c:pt idx="5766">
                  <c:v>4453.0</c:v>
                </c:pt>
                <c:pt idx="5767">
                  <c:v>4454.0</c:v>
                </c:pt>
                <c:pt idx="5768">
                  <c:v>4455.0</c:v>
                </c:pt>
                <c:pt idx="5769">
                  <c:v>4456.0</c:v>
                </c:pt>
                <c:pt idx="5770">
                  <c:v>4457.0</c:v>
                </c:pt>
                <c:pt idx="5771">
                  <c:v>4458.0</c:v>
                </c:pt>
                <c:pt idx="5772">
                  <c:v>4459.0</c:v>
                </c:pt>
                <c:pt idx="5773">
                  <c:v>4460.0</c:v>
                </c:pt>
                <c:pt idx="5774">
                  <c:v>4460.0</c:v>
                </c:pt>
                <c:pt idx="5775">
                  <c:v>4461.0</c:v>
                </c:pt>
                <c:pt idx="5776">
                  <c:v>4462.0</c:v>
                </c:pt>
                <c:pt idx="5777">
                  <c:v>4463.0</c:v>
                </c:pt>
                <c:pt idx="5778">
                  <c:v>4464.0</c:v>
                </c:pt>
                <c:pt idx="5779">
                  <c:v>4465.0</c:v>
                </c:pt>
                <c:pt idx="5780">
                  <c:v>4466.0</c:v>
                </c:pt>
                <c:pt idx="5781">
                  <c:v>4467.0</c:v>
                </c:pt>
                <c:pt idx="5782">
                  <c:v>4468.0</c:v>
                </c:pt>
                <c:pt idx="5783">
                  <c:v>4469.0</c:v>
                </c:pt>
                <c:pt idx="5784">
                  <c:v>4470.0</c:v>
                </c:pt>
                <c:pt idx="5785">
                  <c:v>4470.0</c:v>
                </c:pt>
                <c:pt idx="5786">
                  <c:v>4471.0</c:v>
                </c:pt>
                <c:pt idx="5787">
                  <c:v>4472.0</c:v>
                </c:pt>
                <c:pt idx="5788">
                  <c:v>4473.0</c:v>
                </c:pt>
                <c:pt idx="5789">
                  <c:v>4474.0</c:v>
                </c:pt>
                <c:pt idx="5790">
                  <c:v>4475.0</c:v>
                </c:pt>
                <c:pt idx="5791">
                  <c:v>4476.0</c:v>
                </c:pt>
                <c:pt idx="5792">
                  <c:v>4477.0</c:v>
                </c:pt>
                <c:pt idx="5793">
                  <c:v>4478.0</c:v>
                </c:pt>
                <c:pt idx="5794">
                  <c:v>4479.0</c:v>
                </c:pt>
                <c:pt idx="5795">
                  <c:v>4480.0</c:v>
                </c:pt>
                <c:pt idx="5796">
                  <c:v>4481.0</c:v>
                </c:pt>
                <c:pt idx="5797">
                  <c:v>4481.0</c:v>
                </c:pt>
                <c:pt idx="5798">
                  <c:v>4482.0</c:v>
                </c:pt>
                <c:pt idx="5799">
                  <c:v>4483.0</c:v>
                </c:pt>
                <c:pt idx="5800">
                  <c:v>4484.0</c:v>
                </c:pt>
                <c:pt idx="5801">
                  <c:v>4485.0</c:v>
                </c:pt>
                <c:pt idx="5802">
                  <c:v>4486.0</c:v>
                </c:pt>
                <c:pt idx="5803">
                  <c:v>4486.0</c:v>
                </c:pt>
                <c:pt idx="5804">
                  <c:v>4487.0</c:v>
                </c:pt>
                <c:pt idx="5805">
                  <c:v>4488.0</c:v>
                </c:pt>
                <c:pt idx="5806">
                  <c:v>4489.0</c:v>
                </c:pt>
                <c:pt idx="5807">
                  <c:v>4490.0</c:v>
                </c:pt>
                <c:pt idx="5808">
                  <c:v>4491.0</c:v>
                </c:pt>
                <c:pt idx="5809">
                  <c:v>4492.0</c:v>
                </c:pt>
                <c:pt idx="5810">
                  <c:v>4493.0</c:v>
                </c:pt>
                <c:pt idx="5811">
                  <c:v>4494.0</c:v>
                </c:pt>
                <c:pt idx="5812">
                  <c:v>4494.0</c:v>
                </c:pt>
                <c:pt idx="5813">
                  <c:v>4494.0</c:v>
                </c:pt>
                <c:pt idx="5814">
                  <c:v>4495.0</c:v>
                </c:pt>
                <c:pt idx="5815">
                  <c:v>4496.0</c:v>
                </c:pt>
                <c:pt idx="5816">
                  <c:v>4497.0</c:v>
                </c:pt>
                <c:pt idx="5817">
                  <c:v>4498.0</c:v>
                </c:pt>
                <c:pt idx="5818">
                  <c:v>4499.0</c:v>
                </c:pt>
                <c:pt idx="5819">
                  <c:v>4500.0</c:v>
                </c:pt>
                <c:pt idx="5820">
                  <c:v>4501.0</c:v>
                </c:pt>
                <c:pt idx="5821">
                  <c:v>4502.0</c:v>
                </c:pt>
                <c:pt idx="5822">
                  <c:v>4503.0</c:v>
                </c:pt>
                <c:pt idx="5823">
                  <c:v>4504.0</c:v>
                </c:pt>
                <c:pt idx="5824">
                  <c:v>4505.0</c:v>
                </c:pt>
                <c:pt idx="5825">
                  <c:v>4506.0</c:v>
                </c:pt>
                <c:pt idx="5826">
                  <c:v>4507.0</c:v>
                </c:pt>
                <c:pt idx="5827">
                  <c:v>4508.0</c:v>
                </c:pt>
                <c:pt idx="5828">
                  <c:v>4509.0</c:v>
                </c:pt>
                <c:pt idx="5829">
                  <c:v>4510.0</c:v>
                </c:pt>
                <c:pt idx="5830">
                  <c:v>4511.0</c:v>
                </c:pt>
                <c:pt idx="5831">
                  <c:v>4512.0</c:v>
                </c:pt>
                <c:pt idx="5832">
                  <c:v>4512.0</c:v>
                </c:pt>
                <c:pt idx="5833">
                  <c:v>4513.0</c:v>
                </c:pt>
                <c:pt idx="5834">
                  <c:v>4514.0</c:v>
                </c:pt>
                <c:pt idx="5835">
                  <c:v>4515.0</c:v>
                </c:pt>
                <c:pt idx="5836">
                  <c:v>4515.0</c:v>
                </c:pt>
                <c:pt idx="5837">
                  <c:v>4515.0</c:v>
                </c:pt>
                <c:pt idx="5838">
                  <c:v>4516.0</c:v>
                </c:pt>
                <c:pt idx="5839">
                  <c:v>4517.0</c:v>
                </c:pt>
                <c:pt idx="5840">
                  <c:v>4518.0</c:v>
                </c:pt>
                <c:pt idx="5841">
                  <c:v>4519.0</c:v>
                </c:pt>
                <c:pt idx="5842">
                  <c:v>4519.0</c:v>
                </c:pt>
                <c:pt idx="5843">
                  <c:v>4520.0</c:v>
                </c:pt>
                <c:pt idx="5844">
                  <c:v>4520.0</c:v>
                </c:pt>
                <c:pt idx="5845">
                  <c:v>4521.0</c:v>
                </c:pt>
                <c:pt idx="5846">
                  <c:v>4522.0</c:v>
                </c:pt>
                <c:pt idx="5847">
                  <c:v>4523.0</c:v>
                </c:pt>
                <c:pt idx="5848">
                  <c:v>4524.0</c:v>
                </c:pt>
                <c:pt idx="5849">
                  <c:v>4525.0</c:v>
                </c:pt>
                <c:pt idx="5850">
                  <c:v>4526.0</c:v>
                </c:pt>
                <c:pt idx="5851">
                  <c:v>4527.0</c:v>
                </c:pt>
                <c:pt idx="5852">
                  <c:v>4528.0</c:v>
                </c:pt>
                <c:pt idx="5853">
                  <c:v>4529.0</c:v>
                </c:pt>
                <c:pt idx="5854">
                  <c:v>4530.0</c:v>
                </c:pt>
                <c:pt idx="5855">
                  <c:v>4531.0</c:v>
                </c:pt>
                <c:pt idx="5856">
                  <c:v>4532.0</c:v>
                </c:pt>
                <c:pt idx="5857">
                  <c:v>4533.0</c:v>
                </c:pt>
                <c:pt idx="5858">
                  <c:v>4534.0</c:v>
                </c:pt>
                <c:pt idx="5859">
                  <c:v>4535.0</c:v>
                </c:pt>
                <c:pt idx="5860">
                  <c:v>4536.0</c:v>
                </c:pt>
                <c:pt idx="5861">
                  <c:v>4537.0</c:v>
                </c:pt>
                <c:pt idx="5862">
                  <c:v>4538.0</c:v>
                </c:pt>
                <c:pt idx="5863">
                  <c:v>4539.0</c:v>
                </c:pt>
                <c:pt idx="5864">
                  <c:v>4540.0</c:v>
                </c:pt>
                <c:pt idx="5865">
                  <c:v>4541.0</c:v>
                </c:pt>
                <c:pt idx="5866">
                  <c:v>4542.0</c:v>
                </c:pt>
                <c:pt idx="5867">
                  <c:v>4543.0</c:v>
                </c:pt>
                <c:pt idx="5868">
                  <c:v>4544.0</c:v>
                </c:pt>
                <c:pt idx="5869">
                  <c:v>4545.0</c:v>
                </c:pt>
                <c:pt idx="5870">
                  <c:v>4546.0</c:v>
                </c:pt>
                <c:pt idx="5871">
                  <c:v>4547.0</c:v>
                </c:pt>
                <c:pt idx="5872">
                  <c:v>4548.0</c:v>
                </c:pt>
                <c:pt idx="5873">
                  <c:v>4549.0</c:v>
                </c:pt>
                <c:pt idx="5874">
                  <c:v>4550.0</c:v>
                </c:pt>
                <c:pt idx="5875">
                  <c:v>4551.0</c:v>
                </c:pt>
                <c:pt idx="5876">
                  <c:v>4552.0</c:v>
                </c:pt>
                <c:pt idx="5877">
                  <c:v>4553.0</c:v>
                </c:pt>
                <c:pt idx="5878">
                  <c:v>4554.0</c:v>
                </c:pt>
                <c:pt idx="5879">
                  <c:v>4555.0</c:v>
                </c:pt>
                <c:pt idx="5880">
                  <c:v>4556.0</c:v>
                </c:pt>
                <c:pt idx="5881">
                  <c:v>4556.0</c:v>
                </c:pt>
                <c:pt idx="5882">
                  <c:v>4556.0</c:v>
                </c:pt>
                <c:pt idx="5883">
                  <c:v>4557.0</c:v>
                </c:pt>
                <c:pt idx="5884">
                  <c:v>4558.0</c:v>
                </c:pt>
                <c:pt idx="5885">
                  <c:v>4558.0</c:v>
                </c:pt>
                <c:pt idx="5886">
                  <c:v>4559.0</c:v>
                </c:pt>
                <c:pt idx="5887">
                  <c:v>4560.0</c:v>
                </c:pt>
                <c:pt idx="5888">
                  <c:v>4560.0</c:v>
                </c:pt>
                <c:pt idx="5889">
                  <c:v>4561.0</c:v>
                </c:pt>
                <c:pt idx="5890">
                  <c:v>4561.0</c:v>
                </c:pt>
                <c:pt idx="5891">
                  <c:v>4561.0</c:v>
                </c:pt>
                <c:pt idx="5892">
                  <c:v>4561.0</c:v>
                </c:pt>
                <c:pt idx="5893">
                  <c:v>4561.0</c:v>
                </c:pt>
                <c:pt idx="5894">
                  <c:v>4562.0</c:v>
                </c:pt>
                <c:pt idx="5895">
                  <c:v>4563.0</c:v>
                </c:pt>
                <c:pt idx="5896">
                  <c:v>4564.0</c:v>
                </c:pt>
                <c:pt idx="5897">
                  <c:v>4565.0</c:v>
                </c:pt>
                <c:pt idx="5898">
                  <c:v>4566.0</c:v>
                </c:pt>
                <c:pt idx="5899">
                  <c:v>4567.0</c:v>
                </c:pt>
                <c:pt idx="5900">
                  <c:v>4568.0</c:v>
                </c:pt>
                <c:pt idx="5901">
                  <c:v>4569.0</c:v>
                </c:pt>
                <c:pt idx="5902">
                  <c:v>4570.0</c:v>
                </c:pt>
                <c:pt idx="5903">
                  <c:v>4571.0</c:v>
                </c:pt>
                <c:pt idx="5904">
                  <c:v>4572.0</c:v>
                </c:pt>
                <c:pt idx="5905">
                  <c:v>4573.0</c:v>
                </c:pt>
                <c:pt idx="5906">
                  <c:v>4574.0</c:v>
                </c:pt>
                <c:pt idx="5907">
                  <c:v>4575.0</c:v>
                </c:pt>
                <c:pt idx="5908">
                  <c:v>4576.0</c:v>
                </c:pt>
                <c:pt idx="5909">
                  <c:v>4577.0</c:v>
                </c:pt>
                <c:pt idx="5910">
                  <c:v>4578.0</c:v>
                </c:pt>
                <c:pt idx="5911">
                  <c:v>4579.0</c:v>
                </c:pt>
                <c:pt idx="5912">
                  <c:v>4580.0</c:v>
                </c:pt>
                <c:pt idx="5913">
                  <c:v>4581.0</c:v>
                </c:pt>
                <c:pt idx="5914">
                  <c:v>4582.0</c:v>
                </c:pt>
                <c:pt idx="5915">
                  <c:v>4583.0</c:v>
                </c:pt>
                <c:pt idx="5916">
                  <c:v>4584.0</c:v>
                </c:pt>
                <c:pt idx="5917">
                  <c:v>4585.0</c:v>
                </c:pt>
                <c:pt idx="5918">
                  <c:v>4586.0</c:v>
                </c:pt>
                <c:pt idx="5919">
                  <c:v>4587.0</c:v>
                </c:pt>
                <c:pt idx="5920">
                  <c:v>4588.0</c:v>
                </c:pt>
                <c:pt idx="5921">
                  <c:v>4588.0</c:v>
                </c:pt>
                <c:pt idx="5922">
                  <c:v>4589.0</c:v>
                </c:pt>
                <c:pt idx="5923">
                  <c:v>4590.0</c:v>
                </c:pt>
                <c:pt idx="5924">
                  <c:v>4591.0</c:v>
                </c:pt>
                <c:pt idx="5925">
                  <c:v>4592.0</c:v>
                </c:pt>
                <c:pt idx="5926">
                  <c:v>4592.0</c:v>
                </c:pt>
                <c:pt idx="5927">
                  <c:v>4593.0</c:v>
                </c:pt>
                <c:pt idx="5928">
                  <c:v>4594.0</c:v>
                </c:pt>
                <c:pt idx="5929">
                  <c:v>4595.0</c:v>
                </c:pt>
                <c:pt idx="5930">
                  <c:v>4596.0</c:v>
                </c:pt>
                <c:pt idx="5931">
                  <c:v>4596.0</c:v>
                </c:pt>
                <c:pt idx="5932">
                  <c:v>4597.0</c:v>
                </c:pt>
                <c:pt idx="5933">
                  <c:v>4598.0</c:v>
                </c:pt>
                <c:pt idx="5934">
                  <c:v>4598.0</c:v>
                </c:pt>
                <c:pt idx="5935">
                  <c:v>4599.0</c:v>
                </c:pt>
                <c:pt idx="5936">
                  <c:v>4600.0</c:v>
                </c:pt>
                <c:pt idx="5937">
                  <c:v>4601.0</c:v>
                </c:pt>
                <c:pt idx="5938">
                  <c:v>4602.0</c:v>
                </c:pt>
                <c:pt idx="5939">
                  <c:v>4603.0</c:v>
                </c:pt>
                <c:pt idx="5940">
                  <c:v>4604.0</c:v>
                </c:pt>
                <c:pt idx="5941">
                  <c:v>4605.0</c:v>
                </c:pt>
                <c:pt idx="5942">
                  <c:v>4606.0</c:v>
                </c:pt>
                <c:pt idx="5943">
                  <c:v>4607.0</c:v>
                </c:pt>
                <c:pt idx="5944">
                  <c:v>4608.0</c:v>
                </c:pt>
                <c:pt idx="5945">
                  <c:v>4609.0</c:v>
                </c:pt>
                <c:pt idx="5946">
                  <c:v>4610.0</c:v>
                </c:pt>
                <c:pt idx="5947">
                  <c:v>4611.0</c:v>
                </c:pt>
                <c:pt idx="5948">
                  <c:v>4612.0</c:v>
                </c:pt>
                <c:pt idx="5949">
                  <c:v>4613.0</c:v>
                </c:pt>
                <c:pt idx="5950">
                  <c:v>4614.0</c:v>
                </c:pt>
                <c:pt idx="5951">
                  <c:v>4615.0</c:v>
                </c:pt>
                <c:pt idx="5952">
                  <c:v>4616.0</c:v>
                </c:pt>
                <c:pt idx="5953">
                  <c:v>4617.0</c:v>
                </c:pt>
                <c:pt idx="5954">
                  <c:v>4618.0</c:v>
                </c:pt>
                <c:pt idx="5955">
                  <c:v>4619.0</c:v>
                </c:pt>
                <c:pt idx="5956">
                  <c:v>4620.0</c:v>
                </c:pt>
                <c:pt idx="5957">
                  <c:v>4621.0</c:v>
                </c:pt>
                <c:pt idx="5958">
                  <c:v>4622.0</c:v>
                </c:pt>
                <c:pt idx="5959">
                  <c:v>4622.0</c:v>
                </c:pt>
                <c:pt idx="5960">
                  <c:v>4623.0</c:v>
                </c:pt>
                <c:pt idx="5961">
                  <c:v>4624.0</c:v>
                </c:pt>
                <c:pt idx="5962">
                  <c:v>4624.0</c:v>
                </c:pt>
                <c:pt idx="5963">
                  <c:v>4625.0</c:v>
                </c:pt>
                <c:pt idx="5964">
                  <c:v>4626.0</c:v>
                </c:pt>
                <c:pt idx="5965">
                  <c:v>4626.0</c:v>
                </c:pt>
                <c:pt idx="5966">
                  <c:v>4627.0</c:v>
                </c:pt>
                <c:pt idx="5967">
                  <c:v>4627.0</c:v>
                </c:pt>
                <c:pt idx="5968">
                  <c:v>4627.0</c:v>
                </c:pt>
                <c:pt idx="5969">
                  <c:v>4628.0</c:v>
                </c:pt>
                <c:pt idx="5970">
                  <c:v>4629.0</c:v>
                </c:pt>
                <c:pt idx="5971">
                  <c:v>4629.0</c:v>
                </c:pt>
                <c:pt idx="5972">
                  <c:v>4629.0</c:v>
                </c:pt>
                <c:pt idx="5973">
                  <c:v>4629.0</c:v>
                </c:pt>
                <c:pt idx="5974">
                  <c:v>4629.0</c:v>
                </c:pt>
                <c:pt idx="5975">
                  <c:v>4629.0</c:v>
                </c:pt>
                <c:pt idx="5976">
                  <c:v>4629.0</c:v>
                </c:pt>
                <c:pt idx="5977">
                  <c:v>4630.0</c:v>
                </c:pt>
                <c:pt idx="5978">
                  <c:v>4630.0</c:v>
                </c:pt>
                <c:pt idx="5979">
                  <c:v>4631.0</c:v>
                </c:pt>
                <c:pt idx="5980">
                  <c:v>4632.0</c:v>
                </c:pt>
                <c:pt idx="5981">
                  <c:v>4633.0</c:v>
                </c:pt>
                <c:pt idx="5982">
                  <c:v>4633.0</c:v>
                </c:pt>
                <c:pt idx="5983">
                  <c:v>4634.0</c:v>
                </c:pt>
                <c:pt idx="5984">
                  <c:v>4634.0</c:v>
                </c:pt>
                <c:pt idx="5985">
                  <c:v>4634.0</c:v>
                </c:pt>
                <c:pt idx="5986">
                  <c:v>4634.0</c:v>
                </c:pt>
                <c:pt idx="5987">
                  <c:v>4635.0</c:v>
                </c:pt>
                <c:pt idx="5988">
                  <c:v>4636.0</c:v>
                </c:pt>
                <c:pt idx="5989">
                  <c:v>4637.0</c:v>
                </c:pt>
                <c:pt idx="5990">
                  <c:v>4638.0</c:v>
                </c:pt>
                <c:pt idx="5991">
                  <c:v>4639.0</c:v>
                </c:pt>
                <c:pt idx="5992">
                  <c:v>4640.0</c:v>
                </c:pt>
                <c:pt idx="5993">
                  <c:v>4641.0</c:v>
                </c:pt>
                <c:pt idx="5994">
                  <c:v>4642.0</c:v>
                </c:pt>
                <c:pt idx="5995">
                  <c:v>4643.0</c:v>
                </c:pt>
                <c:pt idx="5996">
                  <c:v>4644.0</c:v>
                </c:pt>
                <c:pt idx="5997">
                  <c:v>4645.0</c:v>
                </c:pt>
                <c:pt idx="5998">
                  <c:v>4646.0</c:v>
                </c:pt>
                <c:pt idx="5999">
                  <c:v>4647.0</c:v>
                </c:pt>
                <c:pt idx="6000">
                  <c:v>4648.0</c:v>
                </c:pt>
                <c:pt idx="6001">
                  <c:v>4648.0</c:v>
                </c:pt>
                <c:pt idx="6002">
                  <c:v>4649.0</c:v>
                </c:pt>
                <c:pt idx="6003">
                  <c:v>4650.0</c:v>
                </c:pt>
                <c:pt idx="6004">
                  <c:v>4651.0</c:v>
                </c:pt>
                <c:pt idx="6005">
                  <c:v>4651.0</c:v>
                </c:pt>
                <c:pt idx="6006">
                  <c:v>4652.0</c:v>
                </c:pt>
                <c:pt idx="6007">
                  <c:v>4653.0</c:v>
                </c:pt>
                <c:pt idx="6008">
                  <c:v>4654.0</c:v>
                </c:pt>
                <c:pt idx="6009">
                  <c:v>4655.0</c:v>
                </c:pt>
                <c:pt idx="6010">
                  <c:v>4656.0</c:v>
                </c:pt>
                <c:pt idx="6011">
                  <c:v>4657.0</c:v>
                </c:pt>
                <c:pt idx="6012">
                  <c:v>4658.0</c:v>
                </c:pt>
                <c:pt idx="6013">
                  <c:v>4659.0</c:v>
                </c:pt>
                <c:pt idx="6014">
                  <c:v>4660.0</c:v>
                </c:pt>
                <c:pt idx="6015">
                  <c:v>4661.0</c:v>
                </c:pt>
                <c:pt idx="6016">
                  <c:v>4662.0</c:v>
                </c:pt>
                <c:pt idx="6017">
                  <c:v>4663.0</c:v>
                </c:pt>
                <c:pt idx="6018">
                  <c:v>4664.0</c:v>
                </c:pt>
                <c:pt idx="6019">
                  <c:v>4665.0</c:v>
                </c:pt>
                <c:pt idx="6020">
                  <c:v>4666.0</c:v>
                </c:pt>
                <c:pt idx="6021">
                  <c:v>4667.0</c:v>
                </c:pt>
                <c:pt idx="6022">
                  <c:v>4668.0</c:v>
                </c:pt>
                <c:pt idx="6023">
                  <c:v>4669.0</c:v>
                </c:pt>
                <c:pt idx="6024">
                  <c:v>4670.0</c:v>
                </c:pt>
                <c:pt idx="6025">
                  <c:v>4671.0</c:v>
                </c:pt>
                <c:pt idx="6026">
                  <c:v>4671.0</c:v>
                </c:pt>
                <c:pt idx="6027">
                  <c:v>4672.0</c:v>
                </c:pt>
                <c:pt idx="6028">
                  <c:v>4672.0</c:v>
                </c:pt>
                <c:pt idx="6029">
                  <c:v>4672.0</c:v>
                </c:pt>
                <c:pt idx="6030">
                  <c:v>4673.0</c:v>
                </c:pt>
                <c:pt idx="6031">
                  <c:v>4674.0</c:v>
                </c:pt>
                <c:pt idx="6032">
                  <c:v>4675.0</c:v>
                </c:pt>
                <c:pt idx="6033">
                  <c:v>4676.0</c:v>
                </c:pt>
                <c:pt idx="6034">
                  <c:v>4677.0</c:v>
                </c:pt>
                <c:pt idx="6035">
                  <c:v>4678.0</c:v>
                </c:pt>
                <c:pt idx="6036">
                  <c:v>4679.0</c:v>
                </c:pt>
                <c:pt idx="6037">
                  <c:v>4680.0</c:v>
                </c:pt>
                <c:pt idx="6038">
                  <c:v>4681.0</c:v>
                </c:pt>
                <c:pt idx="6039">
                  <c:v>4681.0</c:v>
                </c:pt>
                <c:pt idx="6040">
                  <c:v>4682.0</c:v>
                </c:pt>
                <c:pt idx="6041">
                  <c:v>4683.0</c:v>
                </c:pt>
                <c:pt idx="6042">
                  <c:v>4684.0</c:v>
                </c:pt>
                <c:pt idx="6043">
                  <c:v>4685.0</c:v>
                </c:pt>
                <c:pt idx="6044">
                  <c:v>4686.0</c:v>
                </c:pt>
                <c:pt idx="6045">
                  <c:v>4686.0</c:v>
                </c:pt>
                <c:pt idx="6046">
                  <c:v>4687.0</c:v>
                </c:pt>
                <c:pt idx="6047">
                  <c:v>4688.0</c:v>
                </c:pt>
                <c:pt idx="6048">
                  <c:v>4689.0</c:v>
                </c:pt>
                <c:pt idx="6049">
                  <c:v>4690.0</c:v>
                </c:pt>
                <c:pt idx="6050">
                  <c:v>4691.0</c:v>
                </c:pt>
                <c:pt idx="6051">
                  <c:v>4691.0</c:v>
                </c:pt>
                <c:pt idx="6052">
                  <c:v>4692.0</c:v>
                </c:pt>
                <c:pt idx="6053">
                  <c:v>4693.0</c:v>
                </c:pt>
                <c:pt idx="6054">
                  <c:v>4694.0</c:v>
                </c:pt>
                <c:pt idx="6055">
                  <c:v>4695.0</c:v>
                </c:pt>
                <c:pt idx="6056">
                  <c:v>4696.0</c:v>
                </c:pt>
                <c:pt idx="6057">
                  <c:v>4697.0</c:v>
                </c:pt>
                <c:pt idx="6058">
                  <c:v>4698.0</c:v>
                </c:pt>
                <c:pt idx="6059">
                  <c:v>4699.0</c:v>
                </c:pt>
                <c:pt idx="6060">
                  <c:v>4700.0</c:v>
                </c:pt>
                <c:pt idx="6061">
                  <c:v>4701.0</c:v>
                </c:pt>
                <c:pt idx="6062">
                  <c:v>4702.0</c:v>
                </c:pt>
                <c:pt idx="6063">
                  <c:v>4703.0</c:v>
                </c:pt>
                <c:pt idx="6064">
                  <c:v>4704.0</c:v>
                </c:pt>
                <c:pt idx="6065">
                  <c:v>4704.0</c:v>
                </c:pt>
                <c:pt idx="6066">
                  <c:v>4705.0</c:v>
                </c:pt>
                <c:pt idx="6067">
                  <c:v>4706.0</c:v>
                </c:pt>
                <c:pt idx="6068">
                  <c:v>4706.0</c:v>
                </c:pt>
                <c:pt idx="6069">
                  <c:v>4706.0</c:v>
                </c:pt>
                <c:pt idx="6070">
                  <c:v>4707.0</c:v>
                </c:pt>
                <c:pt idx="6071">
                  <c:v>4707.0</c:v>
                </c:pt>
                <c:pt idx="6072">
                  <c:v>4708.0</c:v>
                </c:pt>
                <c:pt idx="6073">
                  <c:v>4709.0</c:v>
                </c:pt>
                <c:pt idx="6074">
                  <c:v>4709.0</c:v>
                </c:pt>
                <c:pt idx="6075">
                  <c:v>4710.0</c:v>
                </c:pt>
                <c:pt idx="6076">
                  <c:v>4710.0</c:v>
                </c:pt>
                <c:pt idx="6077">
                  <c:v>4711.0</c:v>
                </c:pt>
                <c:pt idx="6078">
                  <c:v>4712.0</c:v>
                </c:pt>
                <c:pt idx="6079">
                  <c:v>4713.0</c:v>
                </c:pt>
                <c:pt idx="6080">
                  <c:v>4714.0</c:v>
                </c:pt>
                <c:pt idx="6081">
                  <c:v>4715.0</c:v>
                </c:pt>
                <c:pt idx="6082">
                  <c:v>4716.0</c:v>
                </c:pt>
                <c:pt idx="6083">
                  <c:v>4717.0</c:v>
                </c:pt>
                <c:pt idx="6084">
                  <c:v>4718.0</c:v>
                </c:pt>
                <c:pt idx="6085">
                  <c:v>4719.0</c:v>
                </c:pt>
                <c:pt idx="6086">
                  <c:v>4720.0</c:v>
                </c:pt>
                <c:pt idx="6087">
                  <c:v>4721.0</c:v>
                </c:pt>
                <c:pt idx="6088">
                  <c:v>4722.0</c:v>
                </c:pt>
                <c:pt idx="6089">
                  <c:v>4723.0</c:v>
                </c:pt>
                <c:pt idx="6090">
                  <c:v>4724.0</c:v>
                </c:pt>
                <c:pt idx="6091">
                  <c:v>4725.0</c:v>
                </c:pt>
                <c:pt idx="6092">
                  <c:v>4726.0</c:v>
                </c:pt>
                <c:pt idx="6093">
                  <c:v>4727.0</c:v>
                </c:pt>
                <c:pt idx="6094">
                  <c:v>4728.0</c:v>
                </c:pt>
                <c:pt idx="6095">
                  <c:v>4729.0</c:v>
                </c:pt>
                <c:pt idx="6096">
                  <c:v>4729.0</c:v>
                </c:pt>
                <c:pt idx="6097">
                  <c:v>4729.0</c:v>
                </c:pt>
                <c:pt idx="6098">
                  <c:v>4730.0</c:v>
                </c:pt>
                <c:pt idx="6099">
                  <c:v>4731.0</c:v>
                </c:pt>
                <c:pt idx="6100">
                  <c:v>4732.0</c:v>
                </c:pt>
                <c:pt idx="6101">
                  <c:v>4733.0</c:v>
                </c:pt>
                <c:pt idx="6102">
                  <c:v>4733.0</c:v>
                </c:pt>
                <c:pt idx="6103">
                  <c:v>4734.0</c:v>
                </c:pt>
                <c:pt idx="6104">
                  <c:v>4735.0</c:v>
                </c:pt>
                <c:pt idx="6105">
                  <c:v>4735.0</c:v>
                </c:pt>
                <c:pt idx="6106">
                  <c:v>4736.0</c:v>
                </c:pt>
                <c:pt idx="6107">
                  <c:v>4737.0</c:v>
                </c:pt>
                <c:pt idx="6108">
                  <c:v>4738.0</c:v>
                </c:pt>
                <c:pt idx="6109">
                  <c:v>4739.0</c:v>
                </c:pt>
                <c:pt idx="6110">
                  <c:v>4740.0</c:v>
                </c:pt>
                <c:pt idx="6111">
                  <c:v>4741.0</c:v>
                </c:pt>
                <c:pt idx="6112">
                  <c:v>4742.0</c:v>
                </c:pt>
                <c:pt idx="6113">
                  <c:v>4743.0</c:v>
                </c:pt>
                <c:pt idx="6114">
                  <c:v>4744.0</c:v>
                </c:pt>
                <c:pt idx="6115">
                  <c:v>4745.0</c:v>
                </c:pt>
                <c:pt idx="6116">
                  <c:v>4746.0</c:v>
                </c:pt>
                <c:pt idx="6117">
                  <c:v>4747.0</c:v>
                </c:pt>
                <c:pt idx="6118">
                  <c:v>4748.0</c:v>
                </c:pt>
                <c:pt idx="6119">
                  <c:v>4749.0</c:v>
                </c:pt>
                <c:pt idx="6120">
                  <c:v>4750.0</c:v>
                </c:pt>
                <c:pt idx="6121">
                  <c:v>4751.0</c:v>
                </c:pt>
                <c:pt idx="6122">
                  <c:v>4752.0</c:v>
                </c:pt>
                <c:pt idx="6123">
                  <c:v>4753.0</c:v>
                </c:pt>
                <c:pt idx="6124">
                  <c:v>4754.0</c:v>
                </c:pt>
                <c:pt idx="6125">
                  <c:v>4755.0</c:v>
                </c:pt>
                <c:pt idx="6126">
                  <c:v>4756.0</c:v>
                </c:pt>
                <c:pt idx="6127">
                  <c:v>4756.0</c:v>
                </c:pt>
                <c:pt idx="6128">
                  <c:v>4757.0</c:v>
                </c:pt>
                <c:pt idx="6129">
                  <c:v>4758.0</c:v>
                </c:pt>
                <c:pt idx="6130">
                  <c:v>4758.0</c:v>
                </c:pt>
                <c:pt idx="6131">
                  <c:v>4759.0</c:v>
                </c:pt>
                <c:pt idx="6132">
                  <c:v>4759.0</c:v>
                </c:pt>
                <c:pt idx="6133">
                  <c:v>4759.0</c:v>
                </c:pt>
                <c:pt idx="6134">
                  <c:v>4760.0</c:v>
                </c:pt>
                <c:pt idx="6135">
                  <c:v>4761.0</c:v>
                </c:pt>
                <c:pt idx="6136">
                  <c:v>4762.0</c:v>
                </c:pt>
                <c:pt idx="6137">
                  <c:v>4763.0</c:v>
                </c:pt>
                <c:pt idx="6138">
                  <c:v>4764.0</c:v>
                </c:pt>
                <c:pt idx="6139">
                  <c:v>4765.0</c:v>
                </c:pt>
                <c:pt idx="6140">
                  <c:v>4766.0</c:v>
                </c:pt>
                <c:pt idx="6141">
                  <c:v>4767.0</c:v>
                </c:pt>
                <c:pt idx="6142">
                  <c:v>4768.0</c:v>
                </c:pt>
                <c:pt idx="6143">
                  <c:v>4768.0</c:v>
                </c:pt>
                <c:pt idx="6144">
                  <c:v>4769.0</c:v>
                </c:pt>
                <c:pt idx="6145">
                  <c:v>4770.0</c:v>
                </c:pt>
                <c:pt idx="6146">
                  <c:v>4771.0</c:v>
                </c:pt>
                <c:pt idx="6147">
                  <c:v>4772.0</c:v>
                </c:pt>
                <c:pt idx="6148">
                  <c:v>4773.0</c:v>
                </c:pt>
                <c:pt idx="6149">
                  <c:v>4774.0</c:v>
                </c:pt>
                <c:pt idx="6150">
                  <c:v>4775.0</c:v>
                </c:pt>
                <c:pt idx="6151">
                  <c:v>4776.0</c:v>
                </c:pt>
                <c:pt idx="6152">
                  <c:v>4777.0</c:v>
                </c:pt>
                <c:pt idx="6153">
                  <c:v>4778.0</c:v>
                </c:pt>
                <c:pt idx="6154">
                  <c:v>4779.0</c:v>
                </c:pt>
                <c:pt idx="6155">
                  <c:v>4780.0</c:v>
                </c:pt>
                <c:pt idx="6156">
                  <c:v>4781.0</c:v>
                </c:pt>
                <c:pt idx="6157">
                  <c:v>4782.0</c:v>
                </c:pt>
                <c:pt idx="6158">
                  <c:v>4783.0</c:v>
                </c:pt>
                <c:pt idx="6159">
                  <c:v>4784.0</c:v>
                </c:pt>
                <c:pt idx="6160">
                  <c:v>4785.0</c:v>
                </c:pt>
                <c:pt idx="6161">
                  <c:v>4786.0</c:v>
                </c:pt>
                <c:pt idx="6162">
                  <c:v>4787.0</c:v>
                </c:pt>
                <c:pt idx="6163">
                  <c:v>4788.0</c:v>
                </c:pt>
                <c:pt idx="6164">
                  <c:v>4789.0</c:v>
                </c:pt>
                <c:pt idx="6165">
                  <c:v>4790.0</c:v>
                </c:pt>
                <c:pt idx="6166">
                  <c:v>4791.0</c:v>
                </c:pt>
                <c:pt idx="6167">
                  <c:v>4792.0</c:v>
                </c:pt>
                <c:pt idx="6168">
                  <c:v>4793.0</c:v>
                </c:pt>
                <c:pt idx="6169">
                  <c:v>4794.0</c:v>
                </c:pt>
                <c:pt idx="6170">
                  <c:v>4794.0</c:v>
                </c:pt>
                <c:pt idx="6171">
                  <c:v>4795.0</c:v>
                </c:pt>
                <c:pt idx="6172">
                  <c:v>4796.0</c:v>
                </c:pt>
                <c:pt idx="6173">
                  <c:v>4796.0</c:v>
                </c:pt>
                <c:pt idx="6174">
                  <c:v>4797.0</c:v>
                </c:pt>
                <c:pt idx="6175">
                  <c:v>4798.0</c:v>
                </c:pt>
                <c:pt idx="6176">
                  <c:v>4799.0</c:v>
                </c:pt>
                <c:pt idx="6177">
                  <c:v>4800.0</c:v>
                </c:pt>
                <c:pt idx="6178">
                  <c:v>4801.0</c:v>
                </c:pt>
                <c:pt idx="6179">
                  <c:v>4802.0</c:v>
                </c:pt>
                <c:pt idx="6180">
                  <c:v>4803.0</c:v>
                </c:pt>
                <c:pt idx="6181">
                  <c:v>4804.0</c:v>
                </c:pt>
                <c:pt idx="6182">
                  <c:v>4805.0</c:v>
                </c:pt>
                <c:pt idx="6183">
                  <c:v>4806.0</c:v>
                </c:pt>
                <c:pt idx="6184">
                  <c:v>4807.0</c:v>
                </c:pt>
                <c:pt idx="6185">
                  <c:v>4808.0</c:v>
                </c:pt>
                <c:pt idx="6186">
                  <c:v>4809.0</c:v>
                </c:pt>
                <c:pt idx="6187">
                  <c:v>4810.0</c:v>
                </c:pt>
                <c:pt idx="6188">
                  <c:v>4811.0</c:v>
                </c:pt>
                <c:pt idx="6189">
                  <c:v>4812.0</c:v>
                </c:pt>
                <c:pt idx="6190">
                  <c:v>4813.0</c:v>
                </c:pt>
                <c:pt idx="6191">
                  <c:v>4814.0</c:v>
                </c:pt>
                <c:pt idx="6192">
                  <c:v>4815.0</c:v>
                </c:pt>
                <c:pt idx="6193">
                  <c:v>4816.0</c:v>
                </c:pt>
                <c:pt idx="6194">
                  <c:v>4817.0</c:v>
                </c:pt>
                <c:pt idx="6195">
                  <c:v>4818.0</c:v>
                </c:pt>
                <c:pt idx="6196">
                  <c:v>4819.0</c:v>
                </c:pt>
                <c:pt idx="6197">
                  <c:v>4820.0</c:v>
                </c:pt>
                <c:pt idx="6198">
                  <c:v>4821.0</c:v>
                </c:pt>
                <c:pt idx="6199">
                  <c:v>4822.0</c:v>
                </c:pt>
                <c:pt idx="6200">
                  <c:v>4823.0</c:v>
                </c:pt>
                <c:pt idx="6201">
                  <c:v>4824.0</c:v>
                </c:pt>
                <c:pt idx="6202">
                  <c:v>4825.0</c:v>
                </c:pt>
                <c:pt idx="6203">
                  <c:v>4826.0</c:v>
                </c:pt>
                <c:pt idx="6204">
                  <c:v>4827.0</c:v>
                </c:pt>
                <c:pt idx="6205">
                  <c:v>4828.0</c:v>
                </c:pt>
                <c:pt idx="6206">
                  <c:v>4829.0</c:v>
                </c:pt>
                <c:pt idx="6207">
                  <c:v>4830.0</c:v>
                </c:pt>
                <c:pt idx="6208">
                  <c:v>4831.0</c:v>
                </c:pt>
                <c:pt idx="6209">
                  <c:v>4832.0</c:v>
                </c:pt>
                <c:pt idx="6210">
                  <c:v>4833.0</c:v>
                </c:pt>
                <c:pt idx="6211">
                  <c:v>4834.0</c:v>
                </c:pt>
                <c:pt idx="6212">
                  <c:v>4835.0</c:v>
                </c:pt>
                <c:pt idx="6213">
                  <c:v>4836.0</c:v>
                </c:pt>
                <c:pt idx="6214">
                  <c:v>4837.0</c:v>
                </c:pt>
                <c:pt idx="6215">
                  <c:v>4838.0</c:v>
                </c:pt>
                <c:pt idx="6216">
                  <c:v>4839.0</c:v>
                </c:pt>
                <c:pt idx="6217">
                  <c:v>4840.0</c:v>
                </c:pt>
                <c:pt idx="6218">
                  <c:v>4841.0</c:v>
                </c:pt>
                <c:pt idx="6219">
                  <c:v>4842.0</c:v>
                </c:pt>
                <c:pt idx="6220">
                  <c:v>4843.0</c:v>
                </c:pt>
                <c:pt idx="6221">
                  <c:v>4844.0</c:v>
                </c:pt>
                <c:pt idx="6222">
                  <c:v>4845.0</c:v>
                </c:pt>
                <c:pt idx="6223">
                  <c:v>4846.0</c:v>
                </c:pt>
                <c:pt idx="6224">
                  <c:v>4847.0</c:v>
                </c:pt>
                <c:pt idx="6225">
                  <c:v>4848.0</c:v>
                </c:pt>
                <c:pt idx="6226">
                  <c:v>4849.0</c:v>
                </c:pt>
                <c:pt idx="6227">
                  <c:v>4850.0</c:v>
                </c:pt>
                <c:pt idx="6228">
                  <c:v>4851.0</c:v>
                </c:pt>
                <c:pt idx="6229">
                  <c:v>4852.0</c:v>
                </c:pt>
                <c:pt idx="6230">
                  <c:v>4852.0</c:v>
                </c:pt>
                <c:pt idx="6231">
                  <c:v>4853.0</c:v>
                </c:pt>
                <c:pt idx="6232">
                  <c:v>4854.0</c:v>
                </c:pt>
                <c:pt idx="6233">
                  <c:v>4855.0</c:v>
                </c:pt>
                <c:pt idx="6234">
                  <c:v>4856.0</c:v>
                </c:pt>
                <c:pt idx="6235">
                  <c:v>4857.0</c:v>
                </c:pt>
                <c:pt idx="6236">
                  <c:v>4858.0</c:v>
                </c:pt>
                <c:pt idx="6237">
                  <c:v>4859.0</c:v>
                </c:pt>
                <c:pt idx="6238">
                  <c:v>4860.0</c:v>
                </c:pt>
                <c:pt idx="6239">
                  <c:v>4861.0</c:v>
                </c:pt>
                <c:pt idx="6240">
                  <c:v>4862.0</c:v>
                </c:pt>
                <c:pt idx="6241">
                  <c:v>4863.0</c:v>
                </c:pt>
                <c:pt idx="6242">
                  <c:v>4864.0</c:v>
                </c:pt>
                <c:pt idx="6243">
                  <c:v>4864.0</c:v>
                </c:pt>
                <c:pt idx="6244">
                  <c:v>4865.0</c:v>
                </c:pt>
                <c:pt idx="6245">
                  <c:v>4866.0</c:v>
                </c:pt>
                <c:pt idx="6246">
                  <c:v>4867.0</c:v>
                </c:pt>
                <c:pt idx="6247">
                  <c:v>4868.0</c:v>
                </c:pt>
                <c:pt idx="6248">
                  <c:v>4869.0</c:v>
                </c:pt>
                <c:pt idx="6249">
                  <c:v>4869.0</c:v>
                </c:pt>
                <c:pt idx="6250">
                  <c:v>4869.0</c:v>
                </c:pt>
                <c:pt idx="6251">
                  <c:v>4870.0</c:v>
                </c:pt>
                <c:pt idx="6252">
                  <c:v>4871.0</c:v>
                </c:pt>
                <c:pt idx="6253">
                  <c:v>4871.0</c:v>
                </c:pt>
                <c:pt idx="6254">
                  <c:v>4872.0</c:v>
                </c:pt>
                <c:pt idx="6255">
                  <c:v>4873.0</c:v>
                </c:pt>
                <c:pt idx="6256">
                  <c:v>4874.0</c:v>
                </c:pt>
                <c:pt idx="6257">
                  <c:v>4875.0</c:v>
                </c:pt>
                <c:pt idx="6258">
                  <c:v>4875.0</c:v>
                </c:pt>
                <c:pt idx="6259">
                  <c:v>4876.0</c:v>
                </c:pt>
                <c:pt idx="6260">
                  <c:v>4877.0</c:v>
                </c:pt>
                <c:pt idx="6261">
                  <c:v>4878.0</c:v>
                </c:pt>
                <c:pt idx="6262">
                  <c:v>4879.0</c:v>
                </c:pt>
                <c:pt idx="6263">
                  <c:v>4880.0</c:v>
                </c:pt>
                <c:pt idx="6264">
                  <c:v>4881.0</c:v>
                </c:pt>
                <c:pt idx="6265">
                  <c:v>4882.0</c:v>
                </c:pt>
                <c:pt idx="6266">
                  <c:v>4883.0</c:v>
                </c:pt>
                <c:pt idx="6267">
                  <c:v>4884.0</c:v>
                </c:pt>
                <c:pt idx="6268">
                  <c:v>4885.0</c:v>
                </c:pt>
                <c:pt idx="6269">
                  <c:v>4885.0</c:v>
                </c:pt>
                <c:pt idx="6270">
                  <c:v>4885.0</c:v>
                </c:pt>
                <c:pt idx="6271">
                  <c:v>4886.0</c:v>
                </c:pt>
                <c:pt idx="6272">
                  <c:v>4887.0</c:v>
                </c:pt>
                <c:pt idx="6273">
                  <c:v>4888.0</c:v>
                </c:pt>
                <c:pt idx="6274">
                  <c:v>4889.0</c:v>
                </c:pt>
                <c:pt idx="6275">
                  <c:v>4890.0</c:v>
                </c:pt>
                <c:pt idx="6276">
                  <c:v>4891.0</c:v>
                </c:pt>
                <c:pt idx="6277">
                  <c:v>4891.0</c:v>
                </c:pt>
                <c:pt idx="6278">
                  <c:v>4892.0</c:v>
                </c:pt>
                <c:pt idx="6279">
                  <c:v>4893.0</c:v>
                </c:pt>
                <c:pt idx="6280">
                  <c:v>4894.0</c:v>
                </c:pt>
                <c:pt idx="6281">
                  <c:v>4895.0</c:v>
                </c:pt>
                <c:pt idx="6282">
                  <c:v>4896.0</c:v>
                </c:pt>
                <c:pt idx="6283">
                  <c:v>4897.0</c:v>
                </c:pt>
                <c:pt idx="6284">
                  <c:v>4898.0</c:v>
                </c:pt>
                <c:pt idx="6285">
                  <c:v>4899.0</c:v>
                </c:pt>
                <c:pt idx="6286">
                  <c:v>4900.0</c:v>
                </c:pt>
                <c:pt idx="6287">
                  <c:v>4901.0</c:v>
                </c:pt>
                <c:pt idx="6288">
                  <c:v>4902.0</c:v>
                </c:pt>
                <c:pt idx="6289">
                  <c:v>4903.0</c:v>
                </c:pt>
                <c:pt idx="6290">
                  <c:v>4904.0</c:v>
                </c:pt>
                <c:pt idx="6291">
                  <c:v>4905.0</c:v>
                </c:pt>
                <c:pt idx="6292">
                  <c:v>4906.0</c:v>
                </c:pt>
                <c:pt idx="6293">
                  <c:v>4907.0</c:v>
                </c:pt>
                <c:pt idx="6294">
                  <c:v>4908.0</c:v>
                </c:pt>
                <c:pt idx="6295">
                  <c:v>4909.0</c:v>
                </c:pt>
                <c:pt idx="6296">
                  <c:v>4910.0</c:v>
                </c:pt>
                <c:pt idx="6297">
                  <c:v>4910.0</c:v>
                </c:pt>
                <c:pt idx="6298">
                  <c:v>4911.0</c:v>
                </c:pt>
                <c:pt idx="6299">
                  <c:v>4912.0</c:v>
                </c:pt>
                <c:pt idx="6300">
                  <c:v>4912.0</c:v>
                </c:pt>
                <c:pt idx="6301">
                  <c:v>4913.0</c:v>
                </c:pt>
                <c:pt idx="6302">
                  <c:v>4913.0</c:v>
                </c:pt>
                <c:pt idx="6303">
                  <c:v>4914.0</c:v>
                </c:pt>
                <c:pt idx="6304">
                  <c:v>4915.0</c:v>
                </c:pt>
                <c:pt idx="6305">
                  <c:v>4916.0</c:v>
                </c:pt>
                <c:pt idx="6306">
                  <c:v>4917.0</c:v>
                </c:pt>
                <c:pt idx="6307">
                  <c:v>4918.0</c:v>
                </c:pt>
                <c:pt idx="6308">
                  <c:v>4919.0</c:v>
                </c:pt>
                <c:pt idx="6309">
                  <c:v>4920.0</c:v>
                </c:pt>
                <c:pt idx="6310">
                  <c:v>4921.0</c:v>
                </c:pt>
                <c:pt idx="6311">
                  <c:v>4922.0</c:v>
                </c:pt>
                <c:pt idx="6312">
                  <c:v>4922.0</c:v>
                </c:pt>
                <c:pt idx="6313">
                  <c:v>4923.0</c:v>
                </c:pt>
                <c:pt idx="6314">
                  <c:v>4923.0</c:v>
                </c:pt>
                <c:pt idx="6315">
                  <c:v>4924.0</c:v>
                </c:pt>
                <c:pt idx="6316">
                  <c:v>4924.0</c:v>
                </c:pt>
                <c:pt idx="6317">
                  <c:v>4924.0</c:v>
                </c:pt>
                <c:pt idx="6318">
                  <c:v>4925.0</c:v>
                </c:pt>
                <c:pt idx="6319">
                  <c:v>4926.0</c:v>
                </c:pt>
                <c:pt idx="6320">
                  <c:v>4927.0</c:v>
                </c:pt>
                <c:pt idx="6321">
                  <c:v>4928.0</c:v>
                </c:pt>
                <c:pt idx="6322">
                  <c:v>4929.0</c:v>
                </c:pt>
                <c:pt idx="6323">
                  <c:v>4930.0</c:v>
                </c:pt>
                <c:pt idx="6324">
                  <c:v>4931.0</c:v>
                </c:pt>
                <c:pt idx="6325">
                  <c:v>4932.0</c:v>
                </c:pt>
                <c:pt idx="6326">
                  <c:v>4933.0</c:v>
                </c:pt>
                <c:pt idx="6327">
                  <c:v>4934.0</c:v>
                </c:pt>
                <c:pt idx="6328">
                  <c:v>4935.0</c:v>
                </c:pt>
                <c:pt idx="6329">
                  <c:v>4936.0</c:v>
                </c:pt>
                <c:pt idx="6330">
                  <c:v>4937.0</c:v>
                </c:pt>
                <c:pt idx="6331">
                  <c:v>4938.0</c:v>
                </c:pt>
                <c:pt idx="6332">
                  <c:v>4939.0</c:v>
                </c:pt>
                <c:pt idx="6333">
                  <c:v>4940.0</c:v>
                </c:pt>
                <c:pt idx="6334">
                  <c:v>4941.0</c:v>
                </c:pt>
                <c:pt idx="6335">
                  <c:v>4942.0</c:v>
                </c:pt>
                <c:pt idx="6336">
                  <c:v>4943.0</c:v>
                </c:pt>
                <c:pt idx="6337">
                  <c:v>4944.0</c:v>
                </c:pt>
                <c:pt idx="6338">
                  <c:v>4945.0</c:v>
                </c:pt>
                <c:pt idx="6339">
                  <c:v>4946.0</c:v>
                </c:pt>
                <c:pt idx="6340">
                  <c:v>4947.0</c:v>
                </c:pt>
                <c:pt idx="6341">
                  <c:v>4948.0</c:v>
                </c:pt>
                <c:pt idx="6342">
                  <c:v>4949.0</c:v>
                </c:pt>
                <c:pt idx="6343">
                  <c:v>4950.0</c:v>
                </c:pt>
                <c:pt idx="6344">
                  <c:v>4951.0</c:v>
                </c:pt>
                <c:pt idx="6345">
                  <c:v>4952.0</c:v>
                </c:pt>
                <c:pt idx="6346">
                  <c:v>4952.0</c:v>
                </c:pt>
                <c:pt idx="6347">
                  <c:v>4952.0</c:v>
                </c:pt>
                <c:pt idx="6348">
                  <c:v>4953.0</c:v>
                </c:pt>
                <c:pt idx="6349">
                  <c:v>4954.0</c:v>
                </c:pt>
                <c:pt idx="6350">
                  <c:v>4955.0</c:v>
                </c:pt>
                <c:pt idx="6351">
                  <c:v>4955.0</c:v>
                </c:pt>
                <c:pt idx="6352">
                  <c:v>4956.0</c:v>
                </c:pt>
                <c:pt idx="6353">
                  <c:v>4957.0</c:v>
                </c:pt>
                <c:pt idx="6354">
                  <c:v>4958.0</c:v>
                </c:pt>
                <c:pt idx="6355">
                  <c:v>4959.0</c:v>
                </c:pt>
                <c:pt idx="6356">
                  <c:v>4960.0</c:v>
                </c:pt>
                <c:pt idx="6357">
                  <c:v>4961.0</c:v>
                </c:pt>
                <c:pt idx="6358">
                  <c:v>4962.0</c:v>
                </c:pt>
                <c:pt idx="6359">
                  <c:v>4963.0</c:v>
                </c:pt>
                <c:pt idx="6360">
                  <c:v>4963.0</c:v>
                </c:pt>
                <c:pt idx="6361">
                  <c:v>4964.0</c:v>
                </c:pt>
                <c:pt idx="6362">
                  <c:v>4965.0</c:v>
                </c:pt>
                <c:pt idx="6363">
                  <c:v>4966.0</c:v>
                </c:pt>
                <c:pt idx="6364">
                  <c:v>4967.0</c:v>
                </c:pt>
                <c:pt idx="6365">
                  <c:v>4968.0</c:v>
                </c:pt>
                <c:pt idx="6366">
                  <c:v>4969.0</c:v>
                </c:pt>
                <c:pt idx="6367">
                  <c:v>4970.0</c:v>
                </c:pt>
                <c:pt idx="6368">
                  <c:v>4971.0</c:v>
                </c:pt>
                <c:pt idx="6369">
                  <c:v>4972.0</c:v>
                </c:pt>
                <c:pt idx="6370">
                  <c:v>4973.0</c:v>
                </c:pt>
                <c:pt idx="6371">
                  <c:v>4974.0</c:v>
                </c:pt>
                <c:pt idx="6372">
                  <c:v>4975.0</c:v>
                </c:pt>
                <c:pt idx="6373">
                  <c:v>4976.0</c:v>
                </c:pt>
                <c:pt idx="6374">
                  <c:v>4977.0</c:v>
                </c:pt>
                <c:pt idx="6375">
                  <c:v>4978.0</c:v>
                </c:pt>
                <c:pt idx="6376">
                  <c:v>4978.0</c:v>
                </c:pt>
                <c:pt idx="6377">
                  <c:v>4979.0</c:v>
                </c:pt>
                <c:pt idx="6378">
                  <c:v>4979.0</c:v>
                </c:pt>
                <c:pt idx="6379">
                  <c:v>4980.0</c:v>
                </c:pt>
                <c:pt idx="6380">
                  <c:v>4980.0</c:v>
                </c:pt>
                <c:pt idx="6381">
                  <c:v>4981.0</c:v>
                </c:pt>
                <c:pt idx="6382">
                  <c:v>4982.0</c:v>
                </c:pt>
                <c:pt idx="6383">
                  <c:v>4982.0</c:v>
                </c:pt>
                <c:pt idx="6384">
                  <c:v>4982.0</c:v>
                </c:pt>
                <c:pt idx="6385">
                  <c:v>4983.0</c:v>
                </c:pt>
                <c:pt idx="6386">
                  <c:v>4984.0</c:v>
                </c:pt>
                <c:pt idx="6387">
                  <c:v>4984.0</c:v>
                </c:pt>
                <c:pt idx="6388">
                  <c:v>4985.0</c:v>
                </c:pt>
                <c:pt idx="6389">
                  <c:v>4985.0</c:v>
                </c:pt>
                <c:pt idx="6390">
                  <c:v>4985.0</c:v>
                </c:pt>
                <c:pt idx="6391">
                  <c:v>4986.0</c:v>
                </c:pt>
                <c:pt idx="6392">
                  <c:v>4987.0</c:v>
                </c:pt>
                <c:pt idx="6393">
                  <c:v>4988.0</c:v>
                </c:pt>
                <c:pt idx="6394">
                  <c:v>4989.0</c:v>
                </c:pt>
                <c:pt idx="6395">
                  <c:v>4990.0</c:v>
                </c:pt>
                <c:pt idx="6396">
                  <c:v>4991.0</c:v>
                </c:pt>
                <c:pt idx="6397">
                  <c:v>4991.0</c:v>
                </c:pt>
                <c:pt idx="6398">
                  <c:v>4991.0</c:v>
                </c:pt>
                <c:pt idx="6399">
                  <c:v>4991.0</c:v>
                </c:pt>
                <c:pt idx="6400">
                  <c:v>4992.0</c:v>
                </c:pt>
                <c:pt idx="6401">
                  <c:v>4992.0</c:v>
                </c:pt>
                <c:pt idx="6402">
                  <c:v>4992.0</c:v>
                </c:pt>
                <c:pt idx="6403">
                  <c:v>4993.0</c:v>
                </c:pt>
                <c:pt idx="6404">
                  <c:v>4993.0</c:v>
                </c:pt>
                <c:pt idx="6405">
                  <c:v>4994.0</c:v>
                </c:pt>
                <c:pt idx="6406">
                  <c:v>4995.0</c:v>
                </c:pt>
                <c:pt idx="6407">
                  <c:v>4996.0</c:v>
                </c:pt>
                <c:pt idx="6408">
                  <c:v>4997.0</c:v>
                </c:pt>
                <c:pt idx="6409">
                  <c:v>4998.0</c:v>
                </c:pt>
                <c:pt idx="6410">
                  <c:v>4999.0</c:v>
                </c:pt>
                <c:pt idx="6411">
                  <c:v>4999.0</c:v>
                </c:pt>
                <c:pt idx="6412">
                  <c:v>4999.0</c:v>
                </c:pt>
                <c:pt idx="6413">
                  <c:v>5000.0</c:v>
                </c:pt>
                <c:pt idx="6414">
                  <c:v>5001.0</c:v>
                </c:pt>
                <c:pt idx="6415">
                  <c:v>5002.0</c:v>
                </c:pt>
                <c:pt idx="6416">
                  <c:v>5003.0</c:v>
                </c:pt>
                <c:pt idx="6417">
                  <c:v>5004.0</c:v>
                </c:pt>
                <c:pt idx="6418">
                  <c:v>5005.0</c:v>
                </c:pt>
                <c:pt idx="6419">
                  <c:v>5006.0</c:v>
                </c:pt>
                <c:pt idx="6420">
                  <c:v>5007.0</c:v>
                </c:pt>
                <c:pt idx="6421">
                  <c:v>5008.0</c:v>
                </c:pt>
                <c:pt idx="6422">
                  <c:v>5009.0</c:v>
                </c:pt>
                <c:pt idx="6423">
                  <c:v>5010.0</c:v>
                </c:pt>
                <c:pt idx="6424">
                  <c:v>5011.0</c:v>
                </c:pt>
                <c:pt idx="6425">
                  <c:v>5011.0</c:v>
                </c:pt>
                <c:pt idx="6426">
                  <c:v>5012.0</c:v>
                </c:pt>
                <c:pt idx="6427">
                  <c:v>5013.0</c:v>
                </c:pt>
                <c:pt idx="6428">
                  <c:v>5014.0</c:v>
                </c:pt>
                <c:pt idx="6429">
                  <c:v>5015.0</c:v>
                </c:pt>
                <c:pt idx="6430">
                  <c:v>5016.0</c:v>
                </c:pt>
                <c:pt idx="6431">
                  <c:v>5017.0</c:v>
                </c:pt>
                <c:pt idx="6432">
                  <c:v>5018.0</c:v>
                </c:pt>
                <c:pt idx="6433">
                  <c:v>5019.0</c:v>
                </c:pt>
                <c:pt idx="6434">
                  <c:v>5020.0</c:v>
                </c:pt>
                <c:pt idx="6435">
                  <c:v>5021.0</c:v>
                </c:pt>
                <c:pt idx="6436">
                  <c:v>5022.0</c:v>
                </c:pt>
                <c:pt idx="6437">
                  <c:v>5023.0</c:v>
                </c:pt>
                <c:pt idx="6438">
                  <c:v>5024.0</c:v>
                </c:pt>
                <c:pt idx="6439">
                  <c:v>5025.0</c:v>
                </c:pt>
                <c:pt idx="6440">
                  <c:v>5026.0</c:v>
                </c:pt>
                <c:pt idx="6441">
                  <c:v>5027.0</c:v>
                </c:pt>
                <c:pt idx="6442">
                  <c:v>5028.0</c:v>
                </c:pt>
                <c:pt idx="6443">
                  <c:v>5029.0</c:v>
                </c:pt>
                <c:pt idx="6444">
                  <c:v>5030.0</c:v>
                </c:pt>
                <c:pt idx="6445">
                  <c:v>5031.0</c:v>
                </c:pt>
                <c:pt idx="6446">
                  <c:v>5032.0</c:v>
                </c:pt>
                <c:pt idx="6447">
                  <c:v>5033.0</c:v>
                </c:pt>
                <c:pt idx="6448">
                  <c:v>5034.0</c:v>
                </c:pt>
                <c:pt idx="6449">
                  <c:v>5035.0</c:v>
                </c:pt>
                <c:pt idx="6450">
                  <c:v>5036.0</c:v>
                </c:pt>
                <c:pt idx="6451">
                  <c:v>5037.0</c:v>
                </c:pt>
                <c:pt idx="6452">
                  <c:v>5038.0</c:v>
                </c:pt>
                <c:pt idx="6453">
                  <c:v>5039.0</c:v>
                </c:pt>
                <c:pt idx="6454">
                  <c:v>5039.0</c:v>
                </c:pt>
                <c:pt idx="6455">
                  <c:v>5040.0</c:v>
                </c:pt>
                <c:pt idx="6456">
                  <c:v>5040.0</c:v>
                </c:pt>
                <c:pt idx="6457">
                  <c:v>5040.0</c:v>
                </c:pt>
                <c:pt idx="6458">
                  <c:v>5040.0</c:v>
                </c:pt>
                <c:pt idx="6459">
                  <c:v>5041.0</c:v>
                </c:pt>
                <c:pt idx="6460">
                  <c:v>5042.0</c:v>
                </c:pt>
                <c:pt idx="6461">
                  <c:v>5043.0</c:v>
                </c:pt>
                <c:pt idx="6462">
                  <c:v>5044.0</c:v>
                </c:pt>
                <c:pt idx="6463">
                  <c:v>5045.0</c:v>
                </c:pt>
                <c:pt idx="6464">
                  <c:v>5045.0</c:v>
                </c:pt>
                <c:pt idx="6465">
                  <c:v>5046.0</c:v>
                </c:pt>
                <c:pt idx="6466">
                  <c:v>5047.0</c:v>
                </c:pt>
                <c:pt idx="6467">
                  <c:v>5048.0</c:v>
                </c:pt>
                <c:pt idx="6468">
                  <c:v>5049.0</c:v>
                </c:pt>
                <c:pt idx="6469">
                  <c:v>5050.0</c:v>
                </c:pt>
                <c:pt idx="6470">
                  <c:v>5051.0</c:v>
                </c:pt>
                <c:pt idx="6471">
                  <c:v>5052.0</c:v>
                </c:pt>
                <c:pt idx="6472">
                  <c:v>5053.0</c:v>
                </c:pt>
                <c:pt idx="6473">
                  <c:v>5054.0</c:v>
                </c:pt>
                <c:pt idx="6474">
                  <c:v>5055.0</c:v>
                </c:pt>
                <c:pt idx="6475">
                  <c:v>5056.0</c:v>
                </c:pt>
                <c:pt idx="6476">
                  <c:v>5057.0</c:v>
                </c:pt>
                <c:pt idx="6477">
                  <c:v>5058.0</c:v>
                </c:pt>
                <c:pt idx="6478">
                  <c:v>5059.0</c:v>
                </c:pt>
                <c:pt idx="6479">
                  <c:v>5060.0</c:v>
                </c:pt>
                <c:pt idx="6480">
                  <c:v>5061.0</c:v>
                </c:pt>
                <c:pt idx="6481">
                  <c:v>5062.0</c:v>
                </c:pt>
                <c:pt idx="6482">
                  <c:v>5063.0</c:v>
                </c:pt>
                <c:pt idx="6483">
                  <c:v>5064.0</c:v>
                </c:pt>
                <c:pt idx="6484">
                  <c:v>5065.0</c:v>
                </c:pt>
                <c:pt idx="6485">
                  <c:v>5066.0</c:v>
                </c:pt>
                <c:pt idx="6486">
                  <c:v>5067.0</c:v>
                </c:pt>
                <c:pt idx="6487">
                  <c:v>5068.0</c:v>
                </c:pt>
                <c:pt idx="6488">
                  <c:v>5069.0</c:v>
                </c:pt>
                <c:pt idx="6489">
                  <c:v>5070.0</c:v>
                </c:pt>
                <c:pt idx="6490">
                  <c:v>5071.0</c:v>
                </c:pt>
                <c:pt idx="6491">
                  <c:v>5072.0</c:v>
                </c:pt>
                <c:pt idx="6492">
                  <c:v>5073.0</c:v>
                </c:pt>
                <c:pt idx="6493">
                  <c:v>5074.0</c:v>
                </c:pt>
                <c:pt idx="6494">
                  <c:v>5075.0</c:v>
                </c:pt>
                <c:pt idx="6495">
                  <c:v>5076.0</c:v>
                </c:pt>
                <c:pt idx="6496">
                  <c:v>5077.0</c:v>
                </c:pt>
                <c:pt idx="6497">
                  <c:v>5078.0</c:v>
                </c:pt>
                <c:pt idx="6498">
                  <c:v>5079.0</c:v>
                </c:pt>
                <c:pt idx="6499">
                  <c:v>5080.0</c:v>
                </c:pt>
                <c:pt idx="6500">
                  <c:v>5081.0</c:v>
                </c:pt>
                <c:pt idx="6501">
                  <c:v>5082.0</c:v>
                </c:pt>
                <c:pt idx="6502">
                  <c:v>5083.0</c:v>
                </c:pt>
                <c:pt idx="6503">
                  <c:v>5084.0</c:v>
                </c:pt>
                <c:pt idx="6504">
                  <c:v>5085.0</c:v>
                </c:pt>
                <c:pt idx="6505">
                  <c:v>5085.0</c:v>
                </c:pt>
                <c:pt idx="6506">
                  <c:v>5085.0</c:v>
                </c:pt>
                <c:pt idx="6507">
                  <c:v>5086.0</c:v>
                </c:pt>
                <c:pt idx="6508">
                  <c:v>5087.0</c:v>
                </c:pt>
                <c:pt idx="6509">
                  <c:v>5088.0</c:v>
                </c:pt>
                <c:pt idx="6510">
                  <c:v>5089.0</c:v>
                </c:pt>
                <c:pt idx="6511">
                  <c:v>5090.0</c:v>
                </c:pt>
                <c:pt idx="6512">
                  <c:v>5091.0</c:v>
                </c:pt>
                <c:pt idx="6513">
                  <c:v>5092.0</c:v>
                </c:pt>
                <c:pt idx="6514">
                  <c:v>5093.0</c:v>
                </c:pt>
                <c:pt idx="6515">
                  <c:v>5094.0</c:v>
                </c:pt>
                <c:pt idx="6516">
                  <c:v>5095.0</c:v>
                </c:pt>
                <c:pt idx="6517">
                  <c:v>5096.0</c:v>
                </c:pt>
                <c:pt idx="6518">
                  <c:v>5097.0</c:v>
                </c:pt>
                <c:pt idx="6519">
                  <c:v>5098.0</c:v>
                </c:pt>
                <c:pt idx="6520">
                  <c:v>5099.0</c:v>
                </c:pt>
                <c:pt idx="6521">
                  <c:v>5100.0</c:v>
                </c:pt>
                <c:pt idx="6522">
                  <c:v>5101.0</c:v>
                </c:pt>
                <c:pt idx="6523">
                  <c:v>5101.0</c:v>
                </c:pt>
                <c:pt idx="6524">
                  <c:v>5101.0</c:v>
                </c:pt>
                <c:pt idx="6525">
                  <c:v>5102.0</c:v>
                </c:pt>
                <c:pt idx="6526">
                  <c:v>5103.0</c:v>
                </c:pt>
                <c:pt idx="6527">
                  <c:v>5104.0</c:v>
                </c:pt>
                <c:pt idx="6528">
                  <c:v>5105.0</c:v>
                </c:pt>
                <c:pt idx="6529">
                  <c:v>5106.0</c:v>
                </c:pt>
                <c:pt idx="6530">
                  <c:v>5107.0</c:v>
                </c:pt>
                <c:pt idx="6531">
                  <c:v>5108.0</c:v>
                </c:pt>
                <c:pt idx="6532">
                  <c:v>5109.0</c:v>
                </c:pt>
                <c:pt idx="6533">
                  <c:v>5110.0</c:v>
                </c:pt>
                <c:pt idx="6534">
                  <c:v>5111.0</c:v>
                </c:pt>
                <c:pt idx="6535">
                  <c:v>5112.0</c:v>
                </c:pt>
                <c:pt idx="6536">
                  <c:v>5113.0</c:v>
                </c:pt>
                <c:pt idx="6537">
                  <c:v>5114.0</c:v>
                </c:pt>
                <c:pt idx="6538">
                  <c:v>5115.0</c:v>
                </c:pt>
                <c:pt idx="6539">
                  <c:v>5116.0</c:v>
                </c:pt>
                <c:pt idx="6540">
                  <c:v>5117.0</c:v>
                </c:pt>
                <c:pt idx="6541">
                  <c:v>5118.0</c:v>
                </c:pt>
                <c:pt idx="6542">
                  <c:v>5118.0</c:v>
                </c:pt>
                <c:pt idx="6543">
                  <c:v>5119.0</c:v>
                </c:pt>
                <c:pt idx="6544">
                  <c:v>5119.0</c:v>
                </c:pt>
                <c:pt idx="6545">
                  <c:v>5119.0</c:v>
                </c:pt>
                <c:pt idx="6546">
                  <c:v>5120.0</c:v>
                </c:pt>
                <c:pt idx="6547">
                  <c:v>5121.0</c:v>
                </c:pt>
                <c:pt idx="6548">
                  <c:v>5122.0</c:v>
                </c:pt>
                <c:pt idx="6549">
                  <c:v>5123.0</c:v>
                </c:pt>
                <c:pt idx="6550">
                  <c:v>5124.0</c:v>
                </c:pt>
                <c:pt idx="6551">
                  <c:v>5124.0</c:v>
                </c:pt>
                <c:pt idx="6552">
                  <c:v>5125.0</c:v>
                </c:pt>
                <c:pt idx="6553">
                  <c:v>5126.0</c:v>
                </c:pt>
                <c:pt idx="6554">
                  <c:v>5127.0</c:v>
                </c:pt>
                <c:pt idx="6555">
                  <c:v>5128.0</c:v>
                </c:pt>
                <c:pt idx="6556">
                  <c:v>5129.0</c:v>
                </c:pt>
                <c:pt idx="6557">
                  <c:v>5129.0</c:v>
                </c:pt>
                <c:pt idx="6558">
                  <c:v>5130.0</c:v>
                </c:pt>
                <c:pt idx="6559">
                  <c:v>5131.0</c:v>
                </c:pt>
                <c:pt idx="6560">
                  <c:v>5131.0</c:v>
                </c:pt>
                <c:pt idx="6561">
                  <c:v>5132.0</c:v>
                </c:pt>
                <c:pt idx="6562">
                  <c:v>5133.0</c:v>
                </c:pt>
                <c:pt idx="6563">
                  <c:v>5134.0</c:v>
                </c:pt>
                <c:pt idx="6564">
                  <c:v>5135.0</c:v>
                </c:pt>
                <c:pt idx="6565">
                  <c:v>5136.0</c:v>
                </c:pt>
                <c:pt idx="6566">
                  <c:v>5137.0</c:v>
                </c:pt>
                <c:pt idx="6567">
                  <c:v>5138.0</c:v>
                </c:pt>
                <c:pt idx="6568">
                  <c:v>5139.0</c:v>
                </c:pt>
                <c:pt idx="6569">
                  <c:v>5140.0</c:v>
                </c:pt>
                <c:pt idx="6570">
                  <c:v>5141.0</c:v>
                </c:pt>
                <c:pt idx="6571">
                  <c:v>5142.0</c:v>
                </c:pt>
                <c:pt idx="6572">
                  <c:v>5143.0</c:v>
                </c:pt>
                <c:pt idx="6573">
                  <c:v>5144.0</c:v>
                </c:pt>
                <c:pt idx="6574">
                  <c:v>5145.0</c:v>
                </c:pt>
                <c:pt idx="6575">
                  <c:v>5146.0</c:v>
                </c:pt>
                <c:pt idx="6576">
                  <c:v>5147.0</c:v>
                </c:pt>
                <c:pt idx="6577">
                  <c:v>5147.0</c:v>
                </c:pt>
                <c:pt idx="6578">
                  <c:v>5147.0</c:v>
                </c:pt>
                <c:pt idx="6579">
                  <c:v>5147.0</c:v>
                </c:pt>
                <c:pt idx="6580">
                  <c:v>5148.0</c:v>
                </c:pt>
                <c:pt idx="6581">
                  <c:v>5149.0</c:v>
                </c:pt>
                <c:pt idx="6582">
                  <c:v>5150.0</c:v>
                </c:pt>
                <c:pt idx="6583">
                  <c:v>5151.0</c:v>
                </c:pt>
                <c:pt idx="6584">
                  <c:v>5152.0</c:v>
                </c:pt>
                <c:pt idx="6585">
                  <c:v>5153.0</c:v>
                </c:pt>
                <c:pt idx="6586">
                  <c:v>5154.0</c:v>
                </c:pt>
                <c:pt idx="6587">
                  <c:v>5155.0</c:v>
                </c:pt>
                <c:pt idx="6588">
                  <c:v>5156.0</c:v>
                </c:pt>
                <c:pt idx="6589">
                  <c:v>5157.0</c:v>
                </c:pt>
                <c:pt idx="6590">
                  <c:v>5158.0</c:v>
                </c:pt>
                <c:pt idx="6591">
                  <c:v>5158.0</c:v>
                </c:pt>
                <c:pt idx="6592">
                  <c:v>5159.0</c:v>
                </c:pt>
                <c:pt idx="6593">
                  <c:v>5160.0</c:v>
                </c:pt>
                <c:pt idx="6594">
                  <c:v>5161.0</c:v>
                </c:pt>
                <c:pt idx="6595">
                  <c:v>5162.0</c:v>
                </c:pt>
                <c:pt idx="6596">
                  <c:v>5163.0</c:v>
                </c:pt>
                <c:pt idx="6597">
                  <c:v>5164.0</c:v>
                </c:pt>
                <c:pt idx="6598">
                  <c:v>5165.0</c:v>
                </c:pt>
                <c:pt idx="6599">
                  <c:v>5166.0</c:v>
                </c:pt>
                <c:pt idx="6600">
                  <c:v>5167.0</c:v>
                </c:pt>
                <c:pt idx="6601">
                  <c:v>5168.0</c:v>
                </c:pt>
                <c:pt idx="6602">
                  <c:v>5168.0</c:v>
                </c:pt>
                <c:pt idx="6603">
                  <c:v>5169.0</c:v>
                </c:pt>
                <c:pt idx="6604">
                  <c:v>5170.0</c:v>
                </c:pt>
                <c:pt idx="6605">
                  <c:v>5171.0</c:v>
                </c:pt>
                <c:pt idx="6606">
                  <c:v>5172.0</c:v>
                </c:pt>
                <c:pt idx="6607">
                  <c:v>5173.0</c:v>
                </c:pt>
                <c:pt idx="6608">
                  <c:v>5174.0</c:v>
                </c:pt>
                <c:pt idx="6609">
                  <c:v>5175.0</c:v>
                </c:pt>
                <c:pt idx="6610">
                  <c:v>5175.0</c:v>
                </c:pt>
                <c:pt idx="6611">
                  <c:v>5176.0</c:v>
                </c:pt>
                <c:pt idx="6612">
                  <c:v>5177.0</c:v>
                </c:pt>
                <c:pt idx="6613">
                  <c:v>5178.0</c:v>
                </c:pt>
                <c:pt idx="6614">
                  <c:v>5179.0</c:v>
                </c:pt>
                <c:pt idx="6615">
                  <c:v>5180.0</c:v>
                </c:pt>
                <c:pt idx="6616">
                  <c:v>5181.0</c:v>
                </c:pt>
                <c:pt idx="6617">
                  <c:v>5182.0</c:v>
                </c:pt>
                <c:pt idx="6618">
                  <c:v>5183.0</c:v>
                </c:pt>
                <c:pt idx="6619">
                  <c:v>5184.0</c:v>
                </c:pt>
                <c:pt idx="6620">
                  <c:v>5185.0</c:v>
                </c:pt>
                <c:pt idx="6621">
                  <c:v>5185.0</c:v>
                </c:pt>
                <c:pt idx="6622">
                  <c:v>5185.0</c:v>
                </c:pt>
                <c:pt idx="6623">
                  <c:v>5186.0</c:v>
                </c:pt>
                <c:pt idx="6624">
                  <c:v>5187.0</c:v>
                </c:pt>
                <c:pt idx="6625">
                  <c:v>5188.0</c:v>
                </c:pt>
                <c:pt idx="6626">
                  <c:v>5188.0</c:v>
                </c:pt>
                <c:pt idx="6627">
                  <c:v>5189.0</c:v>
                </c:pt>
                <c:pt idx="6628">
                  <c:v>5190.0</c:v>
                </c:pt>
                <c:pt idx="6629">
                  <c:v>5190.0</c:v>
                </c:pt>
                <c:pt idx="6630">
                  <c:v>5191.0</c:v>
                </c:pt>
                <c:pt idx="6631">
                  <c:v>5192.0</c:v>
                </c:pt>
                <c:pt idx="6632">
                  <c:v>5193.0</c:v>
                </c:pt>
                <c:pt idx="6633">
                  <c:v>5194.0</c:v>
                </c:pt>
                <c:pt idx="6634">
                  <c:v>5195.0</c:v>
                </c:pt>
                <c:pt idx="6635">
                  <c:v>5196.0</c:v>
                </c:pt>
                <c:pt idx="6636">
                  <c:v>5197.0</c:v>
                </c:pt>
                <c:pt idx="6637">
                  <c:v>5198.0</c:v>
                </c:pt>
                <c:pt idx="6638">
                  <c:v>5199.0</c:v>
                </c:pt>
                <c:pt idx="6639">
                  <c:v>5200.0</c:v>
                </c:pt>
                <c:pt idx="6640">
                  <c:v>5201.0</c:v>
                </c:pt>
                <c:pt idx="6641">
                  <c:v>5202.0</c:v>
                </c:pt>
                <c:pt idx="6642">
                  <c:v>5203.0</c:v>
                </c:pt>
                <c:pt idx="6643">
                  <c:v>5204.0</c:v>
                </c:pt>
                <c:pt idx="6644">
                  <c:v>5205.0</c:v>
                </c:pt>
                <c:pt idx="6645">
                  <c:v>5205.0</c:v>
                </c:pt>
                <c:pt idx="6646">
                  <c:v>5206.0</c:v>
                </c:pt>
                <c:pt idx="6647">
                  <c:v>5207.0</c:v>
                </c:pt>
                <c:pt idx="6648">
                  <c:v>5208.0</c:v>
                </c:pt>
                <c:pt idx="6649">
                  <c:v>5208.0</c:v>
                </c:pt>
                <c:pt idx="6650">
                  <c:v>5208.0</c:v>
                </c:pt>
                <c:pt idx="6651">
                  <c:v>5208.0</c:v>
                </c:pt>
                <c:pt idx="6652">
                  <c:v>5208.0</c:v>
                </c:pt>
                <c:pt idx="6653">
                  <c:v>5209.0</c:v>
                </c:pt>
                <c:pt idx="6654">
                  <c:v>5210.0</c:v>
                </c:pt>
                <c:pt idx="6655">
                  <c:v>5211.0</c:v>
                </c:pt>
                <c:pt idx="6656">
                  <c:v>5212.0</c:v>
                </c:pt>
                <c:pt idx="6657">
                  <c:v>5213.0</c:v>
                </c:pt>
                <c:pt idx="6658">
                  <c:v>5214.0</c:v>
                </c:pt>
                <c:pt idx="6659">
                  <c:v>5215.0</c:v>
                </c:pt>
                <c:pt idx="6660">
                  <c:v>5216.0</c:v>
                </c:pt>
                <c:pt idx="6661">
                  <c:v>5217.0</c:v>
                </c:pt>
                <c:pt idx="6662">
                  <c:v>5218.0</c:v>
                </c:pt>
                <c:pt idx="6663">
                  <c:v>5219.0</c:v>
                </c:pt>
                <c:pt idx="6664">
                  <c:v>5220.0</c:v>
                </c:pt>
                <c:pt idx="6665">
                  <c:v>5221.0</c:v>
                </c:pt>
                <c:pt idx="6666">
                  <c:v>5222.0</c:v>
                </c:pt>
                <c:pt idx="6667">
                  <c:v>5223.0</c:v>
                </c:pt>
                <c:pt idx="6668">
                  <c:v>5224.0</c:v>
                </c:pt>
                <c:pt idx="6669">
                  <c:v>5224.0</c:v>
                </c:pt>
                <c:pt idx="6670">
                  <c:v>5225.0</c:v>
                </c:pt>
                <c:pt idx="6671">
                  <c:v>5225.0</c:v>
                </c:pt>
                <c:pt idx="6672">
                  <c:v>5225.0</c:v>
                </c:pt>
                <c:pt idx="6673">
                  <c:v>5226.0</c:v>
                </c:pt>
                <c:pt idx="6674">
                  <c:v>5227.0</c:v>
                </c:pt>
                <c:pt idx="6675">
                  <c:v>5228.0</c:v>
                </c:pt>
                <c:pt idx="6676">
                  <c:v>5229.0</c:v>
                </c:pt>
                <c:pt idx="6677">
                  <c:v>5230.0</c:v>
                </c:pt>
                <c:pt idx="6678">
                  <c:v>5231.0</c:v>
                </c:pt>
                <c:pt idx="6679">
                  <c:v>5232.0</c:v>
                </c:pt>
                <c:pt idx="6680">
                  <c:v>5233.0</c:v>
                </c:pt>
                <c:pt idx="6681">
                  <c:v>5234.0</c:v>
                </c:pt>
                <c:pt idx="6682">
                  <c:v>5235.0</c:v>
                </c:pt>
                <c:pt idx="6683">
                  <c:v>5236.0</c:v>
                </c:pt>
                <c:pt idx="6684">
                  <c:v>5237.0</c:v>
                </c:pt>
                <c:pt idx="6685">
                  <c:v>5238.0</c:v>
                </c:pt>
                <c:pt idx="6686">
                  <c:v>5239.0</c:v>
                </c:pt>
                <c:pt idx="6687">
                  <c:v>5240.0</c:v>
                </c:pt>
                <c:pt idx="6688">
                  <c:v>5241.0</c:v>
                </c:pt>
                <c:pt idx="6689">
                  <c:v>5242.0</c:v>
                </c:pt>
                <c:pt idx="6690">
                  <c:v>5243.0</c:v>
                </c:pt>
                <c:pt idx="6691">
                  <c:v>5244.0</c:v>
                </c:pt>
                <c:pt idx="6692">
                  <c:v>5245.0</c:v>
                </c:pt>
                <c:pt idx="6693">
                  <c:v>5246.0</c:v>
                </c:pt>
                <c:pt idx="6694">
                  <c:v>5247.0</c:v>
                </c:pt>
                <c:pt idx="6695">
                  <c:v>5248.0</c:v>
                </c:pt>
                <c:pt idx="6696">
                  <c:v>5249.0</c:v>
                </c:pt>
                <c:pt idx="6697">
                  <c:v>5250.0</c:v>
                </c:pt>
                <c:pt idx="6698">
                  <c:v>5251.0</c:v>
                </c:pt>
                <c:pt idx="6699">
                  <c:v>5252.0</c:v>
                </c:pt>
                <c:pt idx="6700">
                  <c:v>5253.0</c:v>
                </c:pt>
                <c:pt idx="6701">
                  <c:v>5254.0</c:v>
                </c:pt>
                <c:pt idx="6702">
                  <c:v>5255.0</c:v>
                </c:pt>
                <c:pt idx="6703">
                  <c:v>5256.0</c:v>
                </c:pt>
                <c:pt idx="6704">
                  <c:v>5257.0</c:v>
                </c:pt>
                <c:pt idx="6705">
                  <c:v>5258.0</c:v>
                </c:pt>
                <c:pt idx="6706">
                  <c:v>5259.0</c:v>
                </c:pt>
                <c:pt idx="6707">
                  <c:v>5260.0</c:v>
                </c:pt>
                <c:pt idx="6708">
                  <c:v>5261.0</c:v>
                </c:pt>
                <c:pt idx="6709">
                  <c:v>5262.0</c:v>
                </c:pt>
                <c:pt idx="6710">
                  <c:v>5263.0</c:v>
                </c:pt>
                <c:pt idx="6711">
                  <c:v>5264.0</c:v>
                </c:pt>
                <c:pt idx="6712">
                  <c:v>5264.0</c:v>
                </c:pt>
                <c:pt idx="6713">
                  <c:v>5265.0</c:v>
                </c:pt>
                <c:pt idx="6714">
                  <c:v>5265.0</c:v>
                </c:pt>
                <c:pt idx="6715">
                  <c:v>5265.0</c:v>
                </c:pt>
                <c:pt idx="6716">
                  <c:v>5266.0</c:v>
                </c:pt>
                <c:pt idx="6717">
                  <c:v>5267.0</c:v>
                </c:pt>
                <c:pt idx="6718">
                  <c:v>5268.0</c:v>
                </c:pt>
                <c:pt idx="6719">
                  <c:v>5269.0</c:v>
                </c:pt>
                <c:pt idx="6720">
                  <c:v>5270.0</c:v>
                </c:pt>
                <c:pt idx="6721">
                  <c:v>5270.0</c:v>
                </c:pt>
                <c:pt idx="6722">
                  <c:v>5271.0</c:v>
                </c:pt>
                <c:pt idx="6723">
                  <c:v>5272.0</c:v>
                </c:pt>
                <c:pt idx="6724">
                  <c:v>5273.0</c:v>
                </c:pt>
                <c:pt idx="6725">
                  <c:v>5274.0</c:v>
                </c:pt>
                <c:pt idx="6726">
                  <c:v>5275.0</c:v>
                </c:pt>
                <c:pt idx="6727">
                  <c:v>5276.0</c:v>
                </c:pt>
                <c:pt idx="6728">
                  <c:v>5277.0</c:v>
                </c:pt>
                <c:pt idx="6729">
                  <c:v>5278.0</c:v>
                </c:pt>
                <c:pt idx="6730">
                  <c:v>5279.0</c:v>
                </c:pt>
                <c:pt idx="6731">
                  <c:v>5280.0</c:v>
                </c:pt>
                <c:pt idx="6732">
                  <c:v>5281.0</c:v>
                </c:pt>
                <c:pt idx="6733">
                  <c:v>5282.0</c:v>
                </c:pt>
                <c:pt idx="6734">
                  <c:v>5283.0</c:v>
                </c:pt>
                <c:pt idx="6735">
                  <c:v>5283.0</c:v>
                </c:pt>
                <c:pt idx="6736">
                  <c:v>5284.0</c:v>
                </c:pt>
                <c:pt idx="6737">
                  <c:v>5284.0</c:v>
                </c:pt>
                <c:pt idx="6738">
                  <c:v>5284.0</c:v>
                </c:pt>
                <c:pt idx="6739">
                  <c:v>5285.0</c:v>
                </c:pt>
                <c:pt idx="6740">
                  <c:v>5286.0</c:v>
                </c:pt>
                <c:pt idx="6741">
                  <c:v>5287.0</c:v>
                </c:pt>
                <c:pt idx="6742">
                  <c:v>5288.0</c:v>
                </c:pt>
                <c:pt idx="6743">
                  <c:v>5289.0</c:v>
                </c:pt>
                <c:pt idx="6744">
                  <c:v>5290.0</c:v>
                </c:pt>
                <c:pt idx="6745">
                  <c:v>5291.0</c:v>
                </c:pt>
                <c:pt idx="6746">
                  <c:v>5292.0</c:v>
                </c:pt>
                <c:pt idx="6747">
                  <c:v>5292.0</c:v>
                </c:pt>
                <c:pt idx="6748">
                  <c:v>5293.0</c:v>
                </c:pt>
                <c:pt idx="6749">
                  <c:v>5294.0</c:v>
                </c:pt>
                <c:pt idx="6750">
                  <c:v>5295.0</c:v>
                </c:pt>
                <c:pt idx="6751">
                  <c:v>5296.0</c:v>
                </c:pt>
                <c:pt idx="6752">
                  <c:v>5297.0</c:v>
                </c:pt>
                <c:pt idx="6753">
                  <c:v>5298.0</c:v>
                </c:pt>
                <c:pt idx="6754">
                  <c:v>5299.0</c:v>
                </c:pt>
                <c:pt idx="6755">
                  <c:v>5299.0</c:v>
                </c:pt>
                <c:pt idx="6756">
                  <c:v>5300.0</c:v>
                </c:pt>
                <c:pt idx="6757">
                  <c:v>5301.0</c:v>
                </c:pt>
                <c:pt idx="6758">
                  <c:v>5302.0</c:v>
                </c:pt>
                <c:pt idx="6759">
                  <c:v>5303.0</c:v>
                </c:pt>
                <c:pt idx="6760">
                  <c:v>5304.0</c:v>
                </c:pt>
                <c:pt idx="6761">
                  <c:v>5304.0</c:v>
                </c:pt>
                <c:pt idx="6762">
                  <c:v>5305.0</c:v>
                </c:pt>
                <c:pt idx="6763">
                  <c:v>5306.0</c:v>
                </c:pt>
                <c:pt idx="6764">
                  <c:v>5307.0</c:v>
                </c:pt>
                <c:pt idx="6765">
                  <c:v>5308.0</c:v>
                </c:pt>
                <c:pt idx="6766">
                  <c:v>5309.0</c:v>
                </c:pt>
                <c:pt idx="6767">
                  <c:v>5310.0</c:v>
                </c:pt>
                <c:pt idx="6768">
                  <c:v>5311.0</c:v>
                </c:pt>
                <c:pt idx="6769">
                  <c:v>5312.0</c:v>
                </c:pt>
                <c:pt idx="6770">
                  <c:v>5313.0</c:v>
                </c:pt>
                <c:pt idx="6771">
                  <c:v>5313.0</c:v>
                </c:pt>
                <c:pt idx="6772">
                  <c:v>5314.0</c:v>
                </c:pt>
                <c:pt idx="6773">
                  <c:v>5315.0</c:v>
                </c:pt>
                <c:pt idx="6774">
                  <c:v>5316.0</c:v>
                </c:pt>
                <c:pt idx="6775">
                  <c:v>5317.0</c:v>
                </c:pt>
                <c:pt idx="6776">
                  <c:v>5318.0</c:v>
                </c:pt>
                <c:pt idx="6777">
                  <c:v>5319.0</c:v>
                </c:pt>
                <c:pt idx="6778">
                  <c:v>5320.0</c:v>
                </c:pt>
                <c:pt idx="6779">
                  <c:v>5321.0</c:v>
                </c:pt>
                <c:pt idx="6780">
                  <c:v>5322.0</c:v>
                </c:pt>
                <c:pt idx="6781">
                  <c:v>5323.0</c:v>
                </c:pt>
                <c:pt idx="6782">
                  <c:v>5324.0</c:v>
                </c:pt>
                <c:pt idx="6783">
                  <c:v>5325.0</c:v>
                </c:pt>
                <c:pt idx="6784">
                  <c:v>5326.0</c:v>
                </c:pt>
                <c:pt idx="6785">
                  <c:v>5327.0</c:v>
                </c:pt>
                <c:pt idx="6786">
                  <c:v>5328.0</c:v>
                </c:pt>
                <c:pt idx="6787">
                  <c:v>5329.0</c:v>
                </c:pt>
                <c:pt idx="6788">
                  <c:v>5330.0</c:v>
                </c:pt>
                <c:pt idx="6789">
                  <c:v>5331.0</c:v>
                </c:pt>
                <c:pt idx="6790">
                  <c:v>5332.0</c:v>
                </c:pt>
                <c:pt idx="6791">
                  <c:v>5333.0</c:v>
                </c:pt>
                <c:pt idx="6792">
                  <c:v>5334.0</c:v>
                </c:pt>
                <c:pt idx="6793">
                  <c:v>5335.0</c:v>
                </c:pt>
                <c:pt idx="6794">
                  <c:v>5336.0</c:v>
                </c:pt>
                <c:pt idx="6795">
                  <c:v>5337.0</c:v>
                </c:pt>
                <c:pt idx="6796">
                  <c:v>5338.0</c:v>
                </c:pt>
                <c:pt idx="6797">
                  <c:v>5339.0</c:v>
                </c:pt>
                <c:pt idx="6798">
                  <c:v>5340.0</c:v>
                </c:pt>
                <c:pt idx="6799">
                  <c:v>5341.0</c:v>
                </c:pt>
                <c:pt idx="6800">
                  <c:v>5342.0</c:v>
                </c:pt>
                <c:pt idx="6801">
                  <c:v>5343.0</c:v>
                </c:pt>
                <c:pt idx="6802">
                  <c:v>5344.0</c:v>
                </c:pt>
                <c:pt idx="6803">
                  <c:v>5345.0</c:v>
                </c:pt>
                <c:pt idx="6804">
                  <c:v>5346.0</c:v>
                </c:pt>
                <c:pt idx="6805">
                  <c:v>5347.0</c:v>
                </c:pt>
                <c:pt idx="6806">
                  <c:v>5348.0</c:v>
                </c:pt>
                <c:pt idx="6807">
                  <c:v>5349.0</c:v>
                </c:pt>
                <c:pt idx="6808">
                  <c:v>5350.0</c:v>
                </c:pt>
                <c:pt idx="6809">
                  <c:v>5351.0</c:v>
                </c:pt>
                <c:pt idx="6810">
                  <c:v>5352.0</c:v>
                </c:pt>
                <c:pt idx="6811">
                  <c:v>5353.0</c:v>
                </c:pt>
                <c:pt idx="6812">
                  <c:v>5354.0</c:v>
                </c:pt>
                <c:pt idx="6813">
                  <c:v>5355.0</c:v>
                </c:pt>
                <c:pt idx="6814">
                  <c:v>5356.0</c:v>
                </c:pt>
                <c:pt idx="6815">
                  <c:v>5357.0</c:v>
                </c:pt>
                <c:pt idx="6816">
                  <c:v>5357.0</c:v>
                </c:pt>
                <c:pt idx="6817">
                  <c:v>5358.0</c:v>
                </c:pt>
                <c:pt idx="6818">
                  <c:v>5358.0</c:v>
                </c:pt>
                <c:pt idx="6819">
                  <c:v>5359.0</c:v>
                </c:pt>
                <c:pt idx="6820">
                  <c:v>5360.0</c:v>
                </c:pt>
                <c:pt idx="6821">
                  <c:v>5361.0</c:v>
                </c:pt>
                <c:pt idx="6822">
                  <c:v>5362.0</c:v>
                </c:pt>
                <c:pt idx="6823">
                  <c:v>5363.0</c:v>
                </c:pt>
                <c:pt idx="6824">
                  <c:v>5364.0</c:v>
                </c:pt>
                <c:pt idx="6825">
                  <c:v>5365.0</c:v>
                </c:pt>
                <c:pt idx="6826">
                  <c:v>5366.0</c:v>
                </c:pt>
                <c:pt idx="6827">
                  <c:v>5366.0</c:v>
                </c:pt>
                <c:pt idx="6828">
                  <c:v>5367.0</c:v>
                </c:pt>
                <c:pt idx="6829">
                  <c:v>5368.0</c:v>
                </c:pt>
                <c:pt idx="6830">
                  <c:v>5369.0</c:v>
                </c:pt>
                <c:pt idx="6831">
                  <c:v>5370.0</c:v>
                </c:pt>
                <c:pt idx="6832">
                  <c:v>5371.0</c:v>
                </c:pt>
                <c:pt idx="6833">
                  <c:v>5372.0</c:v>
                </c:pt>
                <c:pt idx="6834">
                  <c:v>5373.0</c:v>
                </c:pt>
                <c:pt idx="6835">
                  <c:v>5374.0</c:v>
                </c:pt>
                <c:pt idx="6836">
                  <c:v>5375.0</c:v>
                </c:pt>
                <c:pt idx="6837">
                  <c:v>5376.0</c:v>
                </c:pt>
                <c:pt idx="6838">
                  <c:v>5377.0</c:v>
                </c:pt>
                <c:pt idx="6839">
                  <c:v>5378.0</c:v>
                </c:pt>
                <c:pt idx="6840">
                  <c:v>5379.0</c:v>
                </c:pt>
                <c:pt idx="6841">
                  <c:v>5380.0</c:v>
                </c:pt>
                <c:pt idx="6842">
                  <c:v>5381.0</c:v>
                </c:pt>
                <c:pt idx="6843">
                  <c:v>5382.0</c:v>
                </c:pt>
                <c:pt idx="6844">
                  <c:v>5383.0</c:v>
                </c:pt>
                <c:pt idx="6845">
                  <c:v>5384.0</c:v>
                </c:pt>
                <c:pt idx="6846">
                  <c:v>5385.0</c:v>
                </c:pt>
                <c:pt idx="6847">
                  <c:v>5386.0</c:v>
                </c:pt>
                <c:pt idx="6848">
                  <c:v>5387.0</c:v>
                </c:pt>
                <c:pt idx="6849">
                  <c:v>5387.0</c:v>
                </c:pt>
                <c:pt idx="6850">
                  <c:v>5387.0</c:v>
                </c:pt>
                <c:pt idx="6851">
                  <c:v>5388.0</c:v>
                </c:pt>
                <c:pt idx="6852">
                  <c:v>5389.0</c:v>
                </c:pt>
                <c:pt idx="6853">
                  <c:v>5389.0</c:v>
                </c:pt>
                <c:pt idx="6854">
                  <c:v>5390.0</c:v>
                </c:pt>
                <c:pt idx="6855">
                  <c:v>5391.0</c:v>
                </c:pt>
                <c:pt idx="6856">
                  <c:v>5391.0</c:v>
                </c:pt>
                <c:pt idx="6857">
                  <c:v>5391.0</c:v>
                </c:pt>
                <c:pt idx="6858">
                  <c:v>5392.0</c:v>
                </c:pt>
                <c:pt idx="6859">
                  <c:v>5393.0</c:v>
                </c:pt>
                <c:pt idx="6860">
                  <c:v>5394.0</c:v>
                </c:pt>
                <c:pt idx="6861">
                  <c:v>5395.0</c:v>
                </c:pt>
                <c:pt idx="6862">
                  <c:v>5396.0</c:v>
                </c:pt>
                <c:pt idx="6863">
                  <c:v>5397.0</c:v>
                </c:pt>
                <c:pt idx="6864">
                  <c:v>5398.0</c:v>
                </c:pt>
                <c:pt idx="6865">
                  <c:v>5399.0</c:v>
                </c:pt>
                <c:pt idx="6866">
                  <c:v>5400.0</c:v>
                </c:pt>
                <c:pt idx="6867">
                  <c:v>5401.0</c:v>
                </c:pt>
                <c:pt idx="6868">
                  <c:v>5402.0</c:v>
                </c:pt>
                <c:pt idx="6869">
                  <c:v>5403.0</c:v>
                </c:pt>
                <c:pt idx="6870">
                  <c:v>5404.0</c:v>
                </c:pt>
                <c:pt idx="6871">
                  <c:v>5405.0</c:v>
                </c:pt>
                <c:pt idx="6872">
                  <c:v>5406.0</c:v>
                </c:pt>
                <c:pt idx="6873">
                  <c:v>5407.0</c:v>
                </c:pt>
                <c:pt idx="6874">
                  <c:v>5408.0</c:v>
                </c:pt>
                <c:pt idx="6875">
                  <c:v>5409.0</c:v>
                </c:pt>
                <c:pt idx="6876">
                  <c:v>5410.0</c:v>
                </c:pt>
                <c:pt idx="6877">
                  <c:v>5411.0</c:v>
                </c:pt>
                <c:pt idx="6878">
                  <c:v>5412.0</c:v>
                </c:pt>
                <c:pt idx="6879">
                  <c:v>5413.0</c:v>
                </c:pt>
                <c:pt idx="6880">
                  <c:v>5414.0</c:v>
                </c:pt>
                <c:pt idx="6881">
                  <c:v>5415.0</c:v>
                </c:pt>
                <c:pt idx="6882">
                  <c:v>5416.0</c:v>
                </c:pt>
                <c:pt idx="6883">
                  <c:v>5417.0</c:v>
                </c:pt>
                <c:pt idx="6884">
                  <c:v>5417.0</c:v>
                </c:pt>
                <c:pt idx="6885">
                  <c:v>5418.0</c:v>
                </c:pt>
                <c:pt idx="6886">
                  <c:v>5418.0</c:v>
                </c:pt>
                <c:pt idx="6887">
                  <c:v>5419.0</c:v>
                </c:pt>
                <c:pt idx="6888">
                  <c:v>5420.0</c:v>
                </c:pt>
                <c:pt idx="6889">
                  <c:v>5421.0</c:v>
                </c:pt>
                <c:pt idx="6890">
                  <c:v>5422.0</c:v>
                </c:pt>
                <c:pt idx="6891">
                  <c:v>5423.0</c:v>
                </c:pt>
                <c:pt idx="6892">
                  <c:v>5423.0</c:v>
                </c:pt>
                <c:pt idx="6893">
                  <c:v>5424.0</c:v>
                </c:pt>
                <c:pt idx="6894">
                  <c:v>5425.0</c:v>
                </c:pt>
                <c:pt idx="6895">
                  <c:v>5426.0</c:v>
                </c:pt>
                <c:pt idx="6896">
                  <c:v>5427.0</c:v>
                </c:pt>
                <c:pt idx="6897">
                  <c:v>5428.0</c:v>
                </c:pt>
                <c:pt idx="6898">
                  <c:v>5428.0</c:v>
                </c:pt>
                <c:pt idx="6899">
                  <c:v>5428.0</c:v>
                </c:pt>
                <c:pt idx="6900">
                  <c:v>5429.0</c:v>
                </c:pt>
                <c:pt idx="6901">
                  <c:v>5429.0</c:v>
                </c:pt>
                <c:pt idx="6902">
                  <c:v>5430.0</c:v>
                </c:pt>
                <c:pt idx="6903">
                  <c:v>5430.0</c:v>
                </c:pt>
                <c:pt idx="6904">
                  <c:v>5431.0</c:v>
                </c:pt>
                <c:pt idx="6905">
                  <c:v>5432.0</c:v>
                </c:pt>
                <c:pt idx="6906">
                  <c:v>5433.0</c:v>
                </c:pt>
                <c:pt idx="6907">
                  <c:v>5434.0</c:v>
                </c:pt>
                <c:pt idx="6908">
                  <c:v>5434.0</c:v>
                </c:pt>
                <c:pt idx="6909">
                  <c:v>5435.0</c:v>
                </c:pt>
                <c:pt idx="6910">
                  <c:v>5436.0</c:v>
                </c:pt>
                <c:pt idx="6911">
                  <c:v>5437.0</c:v>
                </c:pt>
                <c:pt idx="6912">
                  <c:v>5438.0</c:v>
                </c:pt>
                <c:pt idx="6913">
                  <c:v>5439.0</c:v>
                </c:pt>
                <c:pt idx="6914">
                  <c:v>5440.0</c:v>
                </c:pt>
                <c:pt idx="6915">
                  <c:v>5440.0</c:v>
                </c:pt>
                <c:pt idx="6916">
                  <c:v>5441.0</c:v>
                </c:pt>
                <c:pt idx="6917">
                  <c:v>5441.0</c:v>
                </c:pt>
                <c:pt idx="6918">
                  <c:v>5441.0</c:v>
                </c:pt>
                <c:pt idx="6919">
                  <c:v>5442.0</c:v>
                </c:pt>
                <c:pt idx="6920">
                  <c:v>5443.0</c:v>
                </c:pt>
                <c:pt idx="6921">
                  <c:v>5444.0</c:v>
                </c:pt>
                <c:pt idx="6922">
                  <c:v>5445.0</c:v>
                </c:pt>
                <c:pt idx="6923">
                  <c:v>5446.0</c:v>
                </c:pt>
                <c:pt idx="6924">
                  <c:v>5447.0</c:v>
                </c:pt>
                <c:pt idx="6925">
                  <c:v>5448.0</c:v>
                </c:pt>
                <c:pt idx="6926">
                  <c:v>5449.0</c:v>
                </c:pt>
                <c:pt idx="6927">
                  <c:v>5449.0</c:v>
                </c:pt>
                <c:pt idx="6928">
                  <c:v>5450.0</c:v>
                </c:pt>
                <c:pt idx="6929">
                  <c:v>5450.0</c:v>
                </c:pt>
                <c:pt idx="6930">
                  <c:v>5451.0</c:v>
                </c:pt>
                <c:pt idx="6931">
                  <c:v>5452.0</c:v>
                </c:pt>
                <c:pt idx="6932">
                  <c:v>5453.0</c:v>
                </c:pt>
                <c:pt idx="6933">
                  <c:v>5454.0</c:v>
                </c:pt>
                <c:pt idx="6934">
                  <c:v>5455.0</c:v>
                </c:pt>
                <c:pt idx="6935">
                  <c:v>5456.0</c:v>
                </c:pt>
                <c:pt idx="6936">
                  <c:v>5457.0</c:v>
                </c:pt>
                <c:pt idx="6937">
                  <c:v>5458.0</c:v>
                </c:pt>
                <c:pt idx="6938">
                  <c:v>5459.0</c:v>
                </c:pt>
                <c:pt idx="6939">
                  <c:v>5460.0</c:v>
                </c:pt>
                <c:pt idx="6940">
                  <c:v>5460.0</c:v>
                </c:pt>
                <c:pt idx="6941">
                  <c:v>5461.0</c:v>
                </c:pt>
                <c:pt idx="6942">
                  <c:v>5462.0</c:v>
                </c:pt>
                <c:pt idx="6943">
                  <c:v>5463.0</c:v>
                </c:pt>
                <c:pt idx="6944">
                  <c:v>5464.0</c:v>
                </c:pt>
                <c:pt idx="6945">
                  <c:v>5465.0</c:v>
                </c:pt>
                <c:pt idx="6946">
                  <c:v>5466.0</c:v>
                </c:pt>
                <c:pt idx="6947">
                  <c:v>5467.0</c:v>
                </c:pt>
                <c:pt idx="6948">
                  <c:v>5468.0</c:v>
                </c:pt>
                <c:pt idx="6949">
                  <c:v>5468.0</c:v>
                </c:pt>
                <c:pt idx="6950">
                  <c:v>5469.0</c:v>
                </c:pt>
                <c:pt idx="6951">
                  <c:v>5470.0</c:v>
                </c:pt>
                <c:pt idx="6952">
                  <c:v>5471.0</c:v>
                </c:pt>
                <c:pt idx="6953">
                  <c:v>5472.0</c:v>
                </c:pt>
                <c:pt idx="6954">
                  <c:v>5473.0</c:v>
                </c:pt>
                <c:pt idx="6955">
                  <c:v>5474.0</c:v>
                </c:pt>
                <c:pt idx="6956">
                  <c:v>5475.0</c:v>
                </c:pt>
                <c:pt idx="6957">
                  <c:v>5475.0</c:v>
                </c:pt>
                <c:pt idx="6958">
                  <c:v>5476.0</c:v>
                </c:pt>
                <c:pt idx="6959">
                  <c:v>5477.0</c:v>
                </c:pt>
                <c:pt idx="6960">
                  <c:v>5478.0</c:v>
                </c:pt>
                <c:pt idx="6961">
                  <c:v>5478.0</c:v>
                </c:pt>
                <c:pt idx="6962">
                  <c:v>5479.0</c:v>
                </c:pt>
                <c:pt idx="6963">
                  <c:v>5480.0</c:v>
                </c:pt>
                <c:pt idx="6964">
                  <c:v>5481.0</c:v>
                </c:pt>
                <c:pt idx="6965">
                  <c:v>5482.0</c:v>
                </c:pt>
                <c:pt idx="6966">
                  <c:v>5482.0</c:v>
                </c:pt>
                <c:pt idx="6967">
                  <c:v>5482.0</c:v>
                </c:pt>
                <c:pt idx="6968">
                  <c:v>5483.0</c:v>
                </c:pt>
                <c:pt idx="6969">
                  <c:v>5484.0</c:v>
                </c:pt>
                <c:pt idx="6970">
                  <c:v>5485.0</c:v>
                </c:pt>
                <c:pt idx="6971">
                  <c:v>5486.0</c:v>
                </c:pt>
                <c:pt idx="6972">
                  <c:v>5487.0</c:v>
                </c:pt>
                <c:pt idx="6973">
                  <c:v>5488.0</c:v>
                </c:pt>
                <c:pt idx="6974">
                  <c:v>5489.0</c:v>
                </c:pt>
                <c:pt idx="6975">
                  <c:v>5489.0</c:v>
                </c:pt>
                <c:pt idx="6976">
                  <c:v>5489.0</c:v>
                </c:pt>
                <c:pt idx="6977">
                  <c:v>5489.0</c:v>
                </c:pt>
                <c:pt idx="6978">
                  <c:v>5490.0</c:v>
                </c:pt>
                <c:pt idx="6979">
                  <c:v>5491.0</c:v>
                </c:pt>
                <c:pt idx="6980">
                  <c:v>5491.0</c:v>
                </c:pt>
                <c:pt idx="6981">
                  <c:v>5492.0</c:v>
                </c:pt>
                <c:pt idx="6982">
                  <c:v>5492.0</c:v>
                </c:pt>
                <c:pt idx="6983">
                  <c:v>5492.0</c:v>
                </c:pt>
                <c:pt idx="6984">
                  <c:v>5492.0</c:v>
                </c:pt>
                <c:pt idx="6985">
                  <c:v>5492.0</c:v>
                </c:pt>
                <c:pt idx="6986">
                  <c:v>5493.0</c:v>
                </c:pt>
                <c:pt idx="6987">
                  <c:v>5494.0</c:v>
                </c:pt>
                <c:pt idx="6988">
                  <c:v>5495.0</c:v>
                </c:pt>
                <c:pt idx="6989">
                  <c:v>5496.0</c:v>
                </c:pt>
                <c:pt idx="6990">
                  <c:v>5497.0</c:v>
                </c:pt>
                <c:pt idx="6991">
                  <c:v>5498.0</c:v>
                </c:pt>
                <c:pt idx="6992">
                  <c:v>5499.0</c:v>
                </c:pt>
                <c:pt idx="6993">
                  <c:v>5500.0</c:v>
                </c:pt>
                <c:pt idx="6994">
                  <c:v>5501.0</c:v>
                </c:pt>
                <c:pt idx="6995">
                  <c:v>5502.0</c:v>
                </c:pt>
                <c:pt idx="6996">
                  <c:v>5503.0</c:v>
                </c:pt>
                <c:pt idx="6997">
                  <c:v>5504.0</c:v>
                </c:pt>
                <c:pt idx="6998">
                  <c:v>5505.0</c:v>
                </c:pt>
                <c:pt idx="6999">
                  <c:v>5506.0</c:v>
                </c:pt>
                <c:pt idx="7000">
                  <c:v>5506.0</c:v>
                </c:pt>
                <c:pt idx="7001">
                  <c:v>5507.0</c:v>
                </c:pt>
                <c:pt idx="7002">
                  <c:v>5508.0</c:v>
                </c:pt>
                <c:pt idx="7003">
                  <c:v>5509.0</c:v>
                </c:pt>
                <c:pt idx="7004">
                  <c:v>5510.0</c:v>
                </c:pt>
                <c:pt idx="7005">
                  <c:v>5511.0</c:v>
                </c:pt>
                <c:pt idx="7006">
                  <c:v>5511.0</c:v>
                </c:pt>
                <c:pt idx="7007">
                  <c:v>5512.0</c:v>
                </c:pt>
                <c:pt idx="7008">
                  <c:v>5513.0</c:v>
                </c:pt>
                <c:pt idx="7009">
                  <c:v>5514.0</c:v>
                </c:pt>
                <c:pt idx="7010">
                  <c:v>5515.0</c:v>
                </c:pt>
                <c:pt idx="7011">
                  <c:v>5515.0</c:v>
                </c:pt>
                <c:pt idx="7012">
                  <c:v>5516.0</c:v>
                </c:pt>
                <c:pt idx="7013">
                  <c:v>5517.0</c:v>
                </c:pt>
                <c:pt idx="7014">
                  <c:v>5518.0</c:v>
                </c:pt>
                <c:pt idx="7015">
                  <c:v>5519.0</c:v>
                </c:pt>
                <c:pt idx="7016">
                  <c:v>5519.0</c:v>
                </c:pt>
                <c:pt idx="7017">
                  <c:v>5520.0</c:v>
                </c:pt>
                <c:pt idx="7018">
                  <c:v>5521.0</c:v>
                </c:pt>
                <c:pt idx="7019">
                  <c:v>5521.0</c:v>
                </c:pt>
                <c:pt idx="7020">
                  <c:v>5522.0</c:v>
                </c:pt>
                <c:pt idx="7021">
                  <c:v>5523.0</c:v>
                </c:pt>
                <c:pt idx="7022">
                  <c:v>5524.0</c:v>
                </c:pt>
                <c:pt idx="7023">
                  <c:v>5525.0</c:v>
                </c:pt>
                <c:pt idx="7024">
                  <c:v>5526.0</c:v>
                </c:pt>
                <c:pt idx="7025">
                  <c:v>5527.0</c:v>
                </c:pt>
                <c:pt idx="7026">
                  <c:v>5528.0</c:v>
                </c:pt>
                <c:pt idx="7027">
                  <c:v>5529.0</c:v>
                </c:pt>
                <c:pt idx="7028">
                  <c:v>5530.0</c:v>
                </c:pt>
                <c:pt idx="7029">
                  <c:v>5531.0</c:v>
                </c:pt>
                <c:pt idx="7030">
                  <c:v>5532.0</c:v>
                </c:pt>
                <c:pt idx="7031">
                  <c:v>5533.0</c:v>
                </c:pt>
                <c:pt idx="7032">
                  <c:v>5534.0</c:v>
                </c:pt>
                <c:pt idx="7033">
                  <c:v>5535.0</c:v>
                </c:pt>
                <c:pt idx="7034">
                  <c:v>5536.0</c:v>
                </c:pt>
                <c:pt idx="7035">
                  <c:v>5537.0</c:v>
                </c:pt>
                <c:pt idx="7036">
                  <c:v>5538.0</c:v>
                </c:pt>
                <c:pt idx="7037">
                  <c:v>5539.0</c:v>
                </c:pt>
                <c:pt idx="7038">
                  <c:v>5540.0</c:v>
                </c:pt>
                <c:pt idx="7039">
                  <c:v>5541.0</c:v>
                </c:pt>
                <c:pt idx="7040">
                  <c:v>5542.0</c:v>
                </c:pt>
                <c:pt idx="7041">
                  <c:v>5542.0</c:v>
                </c:pt>
                <c:pt idx="7042">
                  <c:v>5542.0</c:v>
                </c:pt>
                <c:pt idx="7043">
                  <c:v>5543.0</c:v>
                </c:pt>
                <c:pt idx="7044">
                  <c:v>5544.0</c:v>
                </c:pt>
                <c:pt idx="7045">
                  <c:v>5545.0</c:v>
                </c:pt>
                <c:pt idx="7046">
                  <c:v>5546.0</c:v>
                </c:pt>
                <c:pt idx="7047">
                  <c:v>5547.0</c:v>
                </c:pt>
                <c:pt idx="7048">
                  <c:v>5548.0</c:v>
                </c:pt>
                <c:pt idx="7049">
                  <c:v>5549.0</c:v>
                </c:pt>
                <c:pt idx="7050">
                  <c:v>5550.0</c:v>
                </c:pt>
                <c:pt idx="7051">
                  <c:v>5551.0</c:v>
                </c:pt>
                <c:pt idx="7052">
                  <c:v>5552.0</c:v>
                </c:pt>
                <c:pt idx="7053">
                  <c:v>5553.0</c:v>
                </c:pt>
                <c:pt idx="7054">
                  <c:v>5554.0</c:v>
                </c:pt>
                <c:pt idx="7055">
                  <c:v>5555.0</c:v>
                </c:pt>
                <c:pt idx="7056">
                  <c:v>5556.0</c:v>
                </c:pt>
                <c:pt idx="7057">
                  <c:v>5557.0</c:v>
                </c:pt>
                <c:pt idx="7058">
                  <c:v>5558.0</c:v>
                </c:pt>
                <c:pt idx="7059">
                  <c:v>5559.0</c:v>
                </c:pt>
                <c:pt idx="7060">
                  <c:v>5560.0</c:v>
                </c:pt>
                <c:pt idx="7061">
                  <c:v>5561.0</c:v>
                </c:pt>
                <c:pt idx="7062">
                  <c:v>5562.0</c:v>
                </c:pt>
                <c:pt idx="7063">
                  <c:v>5563.0</c:v>
                </c:pt>
                <c:pt idx="7064">
                  <c:v>5564.0</c:v>
                </c:pt>
                <c:pt idx="7065">
                  <c:v>5564.0</c:v>
                </c:pt>
                <c:pt idx="7066">
                  <c:v>5565.0</c:v>
                </c:pt>
                <c:pt idx="7067">
                  <c:v>5566.0</c:v>
                </c:pt>
                <c:pt idx="7068">
                  <c:v>5567.0</c:v>
                </c:pt>
                <c:pt idx="7069">
                  <c:v>5568.0</c:v>
                </c:pt>
                <c:pt idx="7070">
                  <c:v>5568.0</c:v>
                </c:pt>
                <c:pt idx="7071">
                  <c:v>5569.0</c:v>
                </c:pt>
                <c:pt idx="7072">
                  <c:v>5570.0</c:v>
                </c:pt>
                <c:pt idx="7073">
                  <c:v>5571.0</c:v>
                </c:pt>
                <c:pt idx="7074">
                  <c:v>5572.0</c:v>
                </c:pt>
                <c:pt idx="7075">
                  <c:v>5573.0</c:v>
                </c:pt>
                <c:pt idx="7076">
                  <c:v>5574.0</c:v>
                </c:pt>
                <c:pt idx="7077">
                  <c:v>5575.0</c:v>
                </c:pt>
                <c:pt idx="7078">
                  <c:v>5576.0</c:v>
                </c:pt>
                <c:pt idx="7079">
                  <c:v>5577.0</c:v>
                </c:pt>
                <c:pt idx="7080">
                  <c:v>5578.0</c:v>
                </c:pt>
                <c:pt idx="7081">
                  <c:v>5579.0</c:v>
                </c:pt>
                <c:pt idx="7082">
                  <c:v>5579.0</c:v>
                </c:pt>
                <c:pt idx="7083">
                  <c:v>5580.0</c:v>
                </c:pt>
                <c:pt idx="7084">
                  <c:v>5581.0</c:v>
                </c:pt>
                <c:pt idx="7085">
                  <c:v>5582.0</c:v>
                </c:pt>
                <c:pt idx="7086">
                  <c:v>5582.0</c:v>
                </c:pt>
                <c:pt idx="7087">
                  <c:v>5582.0</c:v>
                </c:pt>
                <c:pt idx="7088">
                  <c:v>5582.0</c:v>
                </c:pt>
                <c:pt idx="7089">
                  <c:v>5582.0</c:v>
                </c:pt>
                <c:pt idx="7090">
                  <c:v>5582.0</c:v>
                </c:pt>
                <c:pt idx="7091">
                  <c:v>5583.0</c:v>
                </c:pt>
                <c:pt idx="7092">
                  <c:v>5584.0</c:v>
                </c:pt>
                <c:pt idx="7093">
                  <c:v>5585.0</c:v>
                </c:pt>
                <c:pt idx="7094">
                  <c:v>5586.0</c:v>
                </c:pt>
                <c:pt idx="7095">
                  <c:v>5587.0</c:v>
                </c:pt>
                <c:pt idx="7096">
                  <c:v>5588.0</c:v>
                </c:pt>
                <c:pt idx="7097">
                  <c:v>5589.0</c:v>
                </c:pt>
                <c:pt idx="7098">
                  <c:v>5590.0</c:v>
                </c:pt>
                <c:pt idx="7099">
                  <c:v>5591.0</c:v>
                </c:pt>
                <c:pt idx="7100">
                  <c:v>5592.0</c:v>
                </c:pt>
                <c:pt idx="7101">
                  <c:v>5593.0</c:v>
                </c:pt>
                <c:pt idx="7102">
                  <c:v>5594.0</c:v>
                </c:pt>
                <c:pt idx="7103">
                  <c:v>5595.0</c:v>
                </c:pt>
                <c:pt idx="7104">
                  <c:v>5596.0</c:v>
                </c:pt>
                <c:pt idx="7105">
                  <c:v>5597.0</c:v>
                </c:pt>
                <c:pt idx="7106">
                  <c:v>5598.0</c:v>
                </c:pt>
                <c:pt idx="7107">
                  <c:v>5599.0</c:v>
                </c:pt>
                <c:pt idx="7108">
                  <c:v>5599.0</c:v>
                </c:pt>
                <c:pt idx="7109">
                  <c:v>5600.0</c:v>
                </c:pt>
                <c:pt idx="7110">
                  <c:v>5601.0</c:v>
                </c:pt>
                <c:pt idx="7111">
                  <c:v>5601.0</c:v>
                </c:pt>
                <c:pt idx="7112">
                  <c:v>5601.0</c:v>
                </c:pt>
                <c:pt idx="7113">
                  <c:v>5602.0</c:v>
                </c:pt>
                <c:pt idx="7114">
                  <c:v>5603.0</c:v>
                </c:pt>
                <c:pt idx="7115">
                  <c:v>5604.0</c:v>
                </c:pt>
                <c:pt idx="7116">
                  <c:v>5605.0</c:v>
                </c:pt>
                <c:pt idx="7117">
                  <c:v>5605.0</c:v>
                </c:pt>
                <c:pt idx="7118">
                  <c:v>5605.0</c:v>
                </c:pt>
                <c:pt idx="7119">
                  <c:v>5606.0</c:v>
                </c:pt>
                <c:pt idx="7120">
                  <c:v>5607.0</c:v>
                </c:pt>
                <c:pt idx="7121">
                  <c:v>5608.0</c:v>
                </c:pt>
                <c:pt idx="7122">
                  <c:v>5609.0</c:v>
                </c:pt>
                <c:pt idx="7123">
                  <c:v>5609.0</c:v>
                </c:pt>
                <c:pt idx="7124">
                  <c:v>5610.0</c:v>
                </c:pt>
                <c:pt idx="7125">
                  <c:v>5611.0</c:v>
                </c:pt>
                <c:pt idx="7126">
                  <c:v>5612.0</c:v>
                </c:pt>
                <c:pt idx="7127">
                  <c:v>5613.0</c:v>
                </c:pt>
                <c:pt idx="7128">
                  <c:v>5614.0</c:v>
                </c:pt>
                <c:pt idx="7129">
                  <c:v>5615.0</c:v>
                </c:pt>
                <c:pt idx="7130">
                  <c:v>5616.0</c:v>
                </c:pt>
                <c:pt idx="7131">
                  <c:v>5617.0</c:v>
                </c:pt>
                <c:pt idx="7132">
                  <c:v>5618.0</c:v>
                </c:pt>
                <c:pt idx="7133">
                  <c:v>5619.0</c:v>
                </c:pt>
                <c:pt idx="7134">
                  <c:v>5620.0</c:v>
                </c:pt>
                <c:pt idx="7135">
                  <c:v>5621.0</c:v>
                </c:pt>
                <c:pt idx="7136">
                  <c:v>5622.0</c:v>
                </c:pt>
                <c:pt idx="7137">
                  <c:v>5623.0</c:v>
                </c:pt>
                <c:pt idx="7138">
                  <c:v>5624.0</c:v>
                </c:pt>
                <c:pt idx="7139">
                  <c:v>5625.0</c:v>
                </c:pt>
                <c:pt idx="7140">
                  <c:v>5626.0</c:v>
                </c:pt>
                <c:pt idx="7141">
                  <c:v>5626.0</c:v>
                </c:pt>
                <c:pt idx="7142">
                  <c:v>5626.0</c:v>
                </c:pt>
                <c:pt idx="7143">
                  <c:v>5627.0</c:v>
                </c:pt>
                <c:pt idx="7144">
                  <c:v>5628.0</c:v>
                </c:pt>
                <c:pt idx="7145">
                  <c:v>5629.0</c:v>
                </c:pt>
                <c:pt idx="7146">
                  <c:v>5630.0</c:v>
                </c:pt>
                <c:pt idx="7147">
                  <c:v>5630.0</c:v>
                </c:pt>
                <c:pt idx="7148">
                  <c:v>5631.0</c:v>
                </c:pt>
                <c:pt idx="7149">
                  <c:v>5631.0</c:v>
                </c:pt>
                <c:pt idx="7150">
                  <c:v>5631.0</c:v>
                </c:pt>
                <c:pt idx="7151">
                  <c:v>5631.0</c:v>
                </c:pt>
                <c:pt idx="7152">
                  <c:v>5632.0</c:v>
                </c:pt>
                <c:pt idx="7153">
                  <c:v>5633.0</c:v>
                </c:pt>
                <c:pt idx="7154">
                  <c:v>5634.0</c:v>
                </c:pt>
                <c:pt idx="7155">
                  <c:v>5635.0</c:v>
                </c:pt>
                <c:pt idx="7156">
                  <c:v>5636.0</c:v>
                </c:pt>
                <c:pt idx="7157">
                  <c:v>5637.0</c:v>
                </c:pt>
                <c:pt idx="7158">
                  <c:v>5637.0</c:v>
                </c:pt>
                <c:pt idx="7159">
                  <c:v>5638.0</c:v>
                </c:pt>
                <c:pt idx="7160">
                  <c:v>5639.0</c:v>
                </c:pt>
                <c:pt idx="7161">
                  <c:v>5639.0</c:v>
                </c:pt>
                <c:pt idx="7162">
                  <c:v>5640.0</c:v>
                </c:pt>
                <c:pt idx="7163">
                  <c:v>5641.0</c:v>
                </c:pt>
                <c:pt idx="7164">
                  <c:v>5642.0</c:v>
                </c:pt>
                <c:pt idx="7165">
                  <c:v>5643.0</c:v>
                </c:pt>
                <c:pt idx="7166">
                  <c:v>5643.0</c:v>
                </c:pt>
                <c:pt idx="7167">
                  <c:v>5644.0</c:v>
                </c:pt>
                <c:pt idx="7168">
                  <c:v>5645.0</c:v>
                </c:pt>
                <c:pt idx="7169">
                  <c:v>5646.0</c:v>
                </c:pt>
                <c:pt idx="7170">
                  <c:v>5647.0</c:v>
                </c:pt>
                <c:pt idx="7171">
                  <c:v>5648.0</c:v>
                </c:pt>
                <c:pt idx="7172">
                  <c:v>5649.0</c:v>
                </c:pt>
                <c:pt idx="7173">
                  <c:v>5650.0</c:v>
                </c:pt>
                <c:pt idx="7174">
                  <c:v>5650.0</c:v>
                </c:pt>
                <c:pt idx="7175">
                  <c:v>5651.0</c:v>
                </c:pt>
                <c:pt idx="7176">
                  <c:v>5652.0</c:v>
                </c:pt>
                <c:pt idx="7177">
                  <c:v>5653.0</c:v>
                </c:pt>
                <c:pt idx="7178">
                  <c:v>5654.0</c:v>
                </c:pt>
                <c:pt idx="7179">
                  <c:v>5655.0</c:v>
                </c:pt>
                <c:pt idx="7180">
                  <c:v>5656.0</c:v>
                </c:pt>
                <c:pt idx="7181">
                  <c:v>5657.0</c:v>
                </c:pt>
                <c:pt idx="7182">
                  <c:v>5658.0</c:v>
                </c:pt>
                <c:pt idx="7183">
                  <c:v>5659.0</c:v>
                </c:pt>
                <c:pt idx="7184">
                  <c:v>5659.0</c:v>
                </c:pt>
                <c:pt idx="7185">
                  <c:v>5659.0</c:v>
                </c:pt>
                <c:pt idx="7186">
                  <c:v>5660.0</c:v>
                </c:pt>
                <c:pt idx="7187">
                  <c:v>5660.0</c:v>
                </c:pt>
                <c:pt idx="7188">
                  <c:v>5661.0</c:v>
                </c:pt>
                <c:pt idx="7189">
                  <c:v>5661.0</c:v>
                </c:pt>
                <c:pt idx="7190">
                  <c:v>5661.0</c:v>
                </c:pt>
                <c:pt idx="7191">
                  <c:v>5662.0</c:v>
                </c:pt>
                <c:pt idx="7192">
                  <c:v>5662.0</c:v>
                </c:pt>
                <c:pt idx="7193">
                  <c:v>5663.0</c:v>
                </c:pt>
                <c:pt idx="7194">
                  <c:v>5664.0</c:v>
                </c:pt>
                <c:pt idx="7195">
                  <c:v>5665.0</c:v>
                </c:pt>
                <c:pt idx="7196">
                  <c:v>5666.0</c:v>
                </c:pt>
                <c:pt idx="7197">
                  <c:v>5667.0</c:v>
                </c:pt>
                <c:pt idx="7198">
                  <c:v>5668.0</c:v>
                </c:pt>
                <c:pt idx="7199">
                  <c:v>5669.0</c:v>
                </c:pt>
                <c:pt idx="7200">
                  <c:v>5670.0</c:v>
                </c:pt>
                <c:pt idx="7201">
                  <c:v>5671.0</c:v>
                </c:pt>
                <c:pt idx="7202">
                  <c:v>5672.0</c:v>
                </c:pt>
                <c:pt idx="7203">
                  <c:v>5673.0</c:v>
                </c:pt>
                <c:pt idx="7204">
                  <c:v>5674.0</c:v>
                </c:pt>
                <c:pt idx="7205">
                  <c:v>5675.0</c:v>
                </c:pt>
                <c:pt idx="7206">
                  <c:v>5676.0</c:v>
                </c:pt>
                <c:pt idx="7207">
                  <c:v>5676.0</c:v>
                </c:pt>
                <c:pt idx="7208">
                  <c:v>5677.0</c:v>
                </c:pt>
                <c:pt idx="7209">
                  <c:v>5678.0</c:v>
                </c:pt>
                <c:pt idx="7210">
                  <c:v>5679.0</c:v>
                </c:pt>
                <c:pt idx="7211">
                  <c:v>5680.0</c:v>
                </c:pt>
                <c:pt idx="7212">
                  <c:v>5681.0</c:v>
                </c:pt>
                <c:pt idx="7213">
                  <c:v>5682.0</c:v>
                </c:pt>
                <c:pt idx="7214">
                  <c:v>5682.0</c:v>
                </c:pt>
                <c:pt idx="7215">
                  <c:v>5683.0</c:v>
                </c:pt>
                <c:pt idx="7216">
                  <c:v>5684.0</c:v>
                </c:pt>
                <c:pt idx="7217">
                  <c:v>5685.0</c:v>
                </c:pt>
                <c:pt idx="7218">
                  <c:v>5685.0</c:v>
                </c:pt>
                <c:pt idx="7219">
                  <c:v>5686.0</c:v>
                </c:pt>
                <c:pt idx="7220">
                  <c:v>5686.0</c:v>
                </c:pt>
                <c:pt idx="7221">
                  <c:v>5686.0</c:v>
                </c:pt>
                <c:pt idx="7222">
                  <c:v>5686.0</c:v>
                </c:pt>
                <c:pt idx="7223">
                  <c:v>5686.0</c:v>
                </c:pt>
                <c:pt idx="7224">
                  <c:v>5686.0</c:v>
                </c:pt>
                <c:pt idx="7225">
                  <c:v>5687.0</c:v>
                </c:pt>
                <c:pt idx="7226">
                  <c:v>5687.0</c:v>
                </c:pt>
                <c:pt idx="7227">
                  <c:v>5687.0</c:v>
                </c:pt>
                <c:pt idx="7228">
                  <c:v>5688.0</c:v>
                </c:pt>
                <c:pt idx="7229">
                  <c:v>5689.0</c:v>
                </c:pt>
                <c:pt idx="7230">
                  <c:v>5690.0</c:v>
                </c:pt>
                <c:pt idx="7231">
                  <c:v>5690.0</c:v>
                </c:pt>
                <c:pt idx="7232">
                  <c:v>5690.0</c:v>
                </c:pt>
                <c:pt idx="7233">
                  <c:v>5690.0</c:v>
                </c:pt>
                <c:pt idx="7234">
                  <c:v>5691.0</c:v>
                </c:pt>
                <c:pt idx="7235">
                  <c:v>5692.0</c:v>
                </c:pt>
                <c:pt idx="7236">
                  <c:v>5693.0</c:v>
                </c:pt>
                <c:pt idx="7237">
                  <c:v>5694.0</c:v>
                </c:pt>
                <c:pt idx="7238">
                  <c:v>5694.0</c:v>
                </c:pt>
                <c:pt idx="7239">
                  <c:v>5695.0</c:v>
                </c:pt>
                <c:pt idx="7240">
                  <c:v>5696.0</c:v>
                </c:pt>
                <c:pt idx="7241">
                  <c:v>5696.0</c:v>
                </c:pt>
                <c:pt idx="7242">
                  <c:v>5697.0</c:v>
                </c:pt>
                <c:pt idx="7243">
                  <c:v>5698.0</c:v>
                </c:pt>
                <c:pt idx="7244">
                  <c:v>5699.0</c:v>
                </c:pt>
                <c:pt idx="7245">
                  <c:v>5699.0</c:v>
                </c:pt>
                <c:pt idx="7246">
                  <c:v>5700.0</c:v>
                </c:pt>
                <c:pt idx="7247">
                  <c:v>5700.0</c:v>
                </c:pt>
                <c:pt idx="7248">
                  <c:v>5701.0</c:v>
                </c:pt>
                <c:pt idx="7249">
                  <c:v>5701.0</c:v>
                </c:pt>
                <c:pt idx="7250">
                  <c:v>5702.0</c:v>
                </c:pt>
                <c:pt idx="7251">
                  <c:v>5702.0</c:v>
                </c:pt>
                <c:pt idx="7252">
                  <c:v>5703.0</c:v>
                </c:pt>
                <c:pt idx="7253">
                  <c:v>5704.0</c:v>
                </c:pt>
                <c:pt idx="7254">
                  <c:v>5705.0</c:v>
                </c:pt>
                <c:pt idx="7255">
                  <c:v>5706.0</c:v>
                </c:pt>
                <c:pt idx="7256">
                  <c:v>5707.0</c:v>
                </c:pt>
                <c:pt idx="7257">
                  <c:v>5707.0</c:v>
                </c:pt>
                <c:pt idx="7258">
                  <c:v>5708.0</c:v>
                </c:pt>
                <c:pt idx="7259">
                  <c:v>5708.0</c:v>
                </c:pt>
                <c:pt idx="7260">
                  <c:v>5709.0</c:v>
                </c:pt>
                <c:pt idx="7261">
                  <c:v>5709.0</c:v>
                </c:pt>
                <c:pt idx="7262">
                  <c:v>5709.0</c:v>
                </c:pt>
                <c:pt idx="7263">
                  <c:v>5709.0</c:v>
                </c:pt>
                <c:pt idx="7264">
                  <c:v>5710.0</c:v>
                </c:pt>
                <c:pt idx="7265">
                  <c:v>5710.0</c:v>
                </c:pt>
                <c:pt idx="7266">
                  <c:v>5711.0</c:v>
                </c:pt>
                <c:pt idx="7267">
                  <c:v>5712.0</c:v>
                </c:pt>
                <c:pt idx="7268">
                  <c:v>5713.0</c:v>
                </c:pt>
                <c:pt idx="7269">
                  <c:v>5714.0</c:v>
                </c:pt>
                <c:pt idx="7270">
                  <c:v>5715.0</c:v>
                </c:pt>
                <c:pt idx="7271">
                  <c:v>5715.0</c:v>
                </c:pt>
                <c:pt idx="7272">
                  <c:v>5715.0</c:v>
                </c:pt>
                <c:pt idx="7273">
                  <c:v>5715.0</c:v>
                </c:pt>
                <c:pt idx="7274">
                  <c:v>5716.0</c:v>
                </c:pt>
                <c:pt idx="7275">
                  <c:v>5716.0</c:v>
                </c:pt>
                <c:pt idx="7276">
                  <c:v>5716.0</c:v>
                </c:pt>
                <c:pt idx="7277">
                  <c:v>5717.0</c:v>
                </c:pt>
                <c:pt idx="7278">
                  <c:v>5718.0</c:v>
                </c:pt>
                <c:pt idx="7279">
                  <c:v>5718.0</c:v>
                </c:pt>
                <c:pt idx="7280">
                  <c:v>5719.0</c:v>
                </c:pt>
                <c:pt idx="7281">
                  <c:v>5720.0</c:v>
                </c:pt>
                <c:pt idx="7282">
                  <c:v>5721.0</c:v>
                </c:pt>
                <c:pt idx="7283">
                  <c:v>5722.0</c:v>
                </c:pt>
                <c:pt idx="7284">
                  <c:v>5723.0</c:v>
                </c:pt>
                <c:pt idx="7285">
                  <c:v>5724.0</c:v>
                </c:pt>
                <c:pt idx="7286">
                  <c:v>5725.0</c:v>
                </c:pt>
                <c:pt idx="7287">
                  <c:v>5726.0</c:v>
                </c:pt>
                <c:pt idx="7288">
                  <c:v>5727.0</c:v>
                </c:pt>
                <c:pt idx="7289">
                  <c:v>5728.0</c:v>
                </c:pt>
                <c:pt idx="7290">
                  <c:v>5729.0</c:v>
                </c:pt>
                <c:pt idx="7291">
                  <c:v>5730.0</c:v>
                </c:pt>
                <c:pt idx="7292">
                  <c:v>5731.0</c:v>
                </c:pt>
                <c:pt idx="7293">
                  <c:v>5732.0</c:v>
                </c:pt>
                <c:pt idx="7294">
                  <c:v>5733.0</c:v>
                </c:pt>
                <c:pt idx="7295">
                  <c:v>5734.0</c:v>
                </c:pt>
                <c:pt idx="7296">
                  <c:v>5735.0</c:v>
                </c:pt>
                <c:pt idx="7297">
                  <c:v>5736.0</c:v>
                </c:pt>
                <c:pt idx="7298">
                  <c:v>5737.0</c:v>
                </c:pt>
                <c:pt idx="7299">
                  <c:v>5738.0</c:v>
                </c:pt>
                <c:pt idx="7300">
                  <c:v>5739.0</c:v>
                </c:pt>
                <c:pt idx="7301">
                  <c:v>5740.0</c:v>
                </c:pt>
                <c:pt idx="7302">
                  <c:v>5740.0</c:v>
                </c:pt>
                <c:pt idx="7303">
                  <c:v>5741.0</c:v>
                </c:pt>
                <c:pt idx="7304">
                  <c:v>5741.0</c:v>
                </c:pt>
                <c:pt idx="7305">
                  <c:v>5741.0</c:v>
                </c:pt>
                <c:pt idx="7306">
                  <c:v>5741.0</c:v>
                </c:pt>
                <c:pt idx="7307">
                  <c:v>5741.0</c:v>
                </c:pt>
                <c:pt idx="7308">
                  <c:v>5742.0</c:v>
                </c:pt>
                <c:pt idx="7309">
                  <c:v>5743.0</c:v>
                </c:pt>
                <c:pt idx="7310">
                  <c:v>5744.0</c:v>
                </c:pt>
                <c:pt idx="7311">
                  <c:v>5745.0</c:v>
                </c:pt>
                <c:pt idx="7312">
                  <c:v>5745.0</c:v>
                </c:pt>
                <c:pt idx="7313">
                  <c:v>5746.0</c:v>
                </c:pt>
                <c:pt idx="7314">
                  <c:v>5747.0</c:v>
                </c:pt>
                <c:pt idx="7315">
                  <c:v>5748.0</c:v>
                </c:pt>
                <c:pt idx="7316">
                  <c:v>5748.0</c:v>
                </c:pt>
                <c:pt idx="7317">
                  <c:v>5749.0</c:v>
                </c:pt>
                <c:pt idx="7318">
                  <c:v>5750.0</c:v>
                </c:pt>
                <c:pt idx="7319">
                  <c:v>5751.0</c:v>
                </c:pt>
                <c:pt idx="7320">
                  <c:v>5752.0</c:v>
                </c:pt>
                <c:pt idx="7321">
                  <c:v>5753.0</c:v>
                </c:pt>
                <c:pt idx="7322">
                  <c:v>5754.0</c:v>
                </c:pt>
                <c:pt idx="7323">
                  <c:v>5755.0</c:v>
                </c:pt>
                <c:pt idx="7324">
                  <c:v>5756.0</c:v>
                </c:pt>
                <c:pt idx="7325">
                  <c:v>5757.0</c:v>
                </c:pt>
                <c:pt idx="7326">
                  <c:v>5758.0</c:v>
                </c:pt>
                <c:pt idx="7327">
                  <c:v>5758.0</c:v>
                </c:pt>
                <c:pt idx="7328">
                  <c:v>5758.0</c:v>
                </c:pt>
                <c:pt idx="7329">
                  <c:v>5759.0</c:v>
                </c:pt>
                <c:pt idx="7330">
                  <c:v>5760.0</c:v>
                </c:pt>
                <c:pt idx="7331">
                  <c:v>5760.0</c:v>
                </c:pt>
                <c:pt idx="7332">
                  <c:v>5761.0</c:v>
                </c:pt>
                <c:pt idx="7333">
                  <c:v>5762.0</c:v>
                </c:pt>
                <c:pt idx="7334">
                  <c:v>5763.0</c:v>
                </c:pt>
                <c:pt idx="7335">
                  <c:v>5763.0</c:v>
                </c:pt>
                <c:pt idx="7336">
                  <c:v>5764.0</c:v>
                </c:pt>
                <c:pt idx="7337">
                  <c:v>5765.0</c:v>
                </c:pt>
                <c:pt idx="7338">
                  <c:v>5766.0</c:v>
                </c:pt>
                <c:pt idx="7339">
                  <c:v>5767.0</c:v>
                </c:pt>
                <c:pt idx="7340">
                  <c:v>5768.0</c:v>
                </c:pt>
                <c:pt idx="7341">
                  <c:v>5768.0</c:v>
                </c:pt>
                <c:pt idx="7342">
                  <c:v>5769.0</c:v>
                </c:pt>
                <c:pt idx="7343">
                  <c:v>5770.0</c:v>
                </c:pt>
                <c:pt idx="7344">
                  <c:v>5771.0</c:v>
                </c:pt>
                <c:pt idx="7345">
                  <c:v>5772.0</c:v>
                </c:pt>
                <c:pt idx="7346">
                  <c:v>5773.0</c:v>
                </c:pt>
                <c:pt idx="7347">
                  <c:v>5774.0</c:v>
                </c:pt>
                <c:pt idx="7348">
                  <c:v>5775.0</c:v>
                </c:pt>
                <c:pt idx="7349">
                  <c:v>5776.0</c:v>
                </c:pt>
                <c:pt idx="7350">
                  <c:v>5776.0</c:v>
                </c:pt>
                <c:pt idx="7351">
                  <c:v>5777.0</c:v>
                </c:pt>
                <c:pt idx="7352">
                  <c:v>5778.0</c:v>
                </c:pt>
                <c:pt idx="7353">
                  <c:v>5779.0</c:v>
                </c:pt>
                <c:pt idx="7354">
                  <c:v>5779.0</c:v>
                </c:pt>
                <c:pt idx="7355">
                  <c:v>5780.0</c:v>
                </c:pt>
                <c:pt idx="7356">
                  <c:v>5781.0</c:v>
                </c:pt>
                <c:pt idx="7357">
                  <c:v>5781.0</c:v>
                </c:pt>
                <c:pt idx="7358">
                  <c:v>5782.0</c:v>
                </c:pt>
                <c:pt idx="7359">
                  <c:v>5782.0</c:v>
                </c:pt>
                <c:pt idx="7360">
                  <c:v>5783.0</c:v>
                </c:pt>
                <c:pt idx="7361">
                  <c:v>5784.0</c:v>
                </c:pt>
                <c:pt idx="7362">
                  <c:v>5785.0</c:v>
                </c:pt>
                <c:pt idx="7363">
                  <c:v>5786.0</c:v>
                </c:pt>
                <c:pt idx="7364">
                  <c:v>5787.0</c:v>
                </c:pt>
                <c:pt idx="7365">
                  <c:v>5788.0</c:v>
                </c:pt>
                <c:pt idx="7366">
                  <c:v>5789.0</c:v>
                </c:pt>
                <c:pt idx="7367">
                  <c:v>5789.0</c:v>
                </c:pt>
                <c:pt idx="7368">
                  <c:v>5790.0</c:v>
                </c:pt>
                <c:pt idx="7369">
                  <c:v>5790.0</c:v>
                </c:pt>
                <c:pt idx="7370">
                  <c:v>5791.0</c:v>
                </c:pt>
                <c:pt idx="7371">
                  <c:v>5792.0</c:v>
                </c:pt>
                <c:pt idx="7372">
                  <c:v>5792.0</c:v>
                </c:pt>
                <c:pt idx="7373">
                  <c:v>5793.0</c:v>
                </c:pt>
                <c:pt idx="7374">
                  <c:v>5794.0</c:v>
                </c:pt>
                <c:pt idx="7375">
                  <c:v>5794.0</c:v>
                </c:pt>
                <c:pt idx="7376">
                  <c:v>5795.0</c:v>
                </c:pt>
                <c:pt idx="7377">
                  <c:v>5795.0</c:v>
                </c:pt>
                <c:pt idx="7378">
                  <c:v>5796.0</c:v>
                </c:pt>
                <c:pt idx="7379">
                  <c:v>5797.0</c:v>
                </c:pt>
                <c:pt idx="7380">
                  <c:v>5797.0</c:v>
                </c:pt>
                <c:pt idx="7381">
                  <c:v>5797.0</c:v>
                </c:pt>
                <c:pt idx="7382">
                  <c:v>5798.0</c:v>
                </c:pt>
                <c:pt idx="7383">
                  <c:v>5798.0</c:v>
                </c:pt>
                <c:pt idx="7384">
                  <c:v>5799.0</c:v>
                </c:pt>
                <c:pt idx="7385">
                  <c:v>5799.0</c:v>
                </c:pt>
                <c:pt idx="7386">
                  <c:v>5800.0</c:v>
                </c:pt>
                <c:pt idx="7387">
                  <c:v>5801.0</c:v>
                </c:pt>
                <c:pt idx="7388">
                  <c:v>5802.0</c:v>
                </c:pt>
                <c:pt idx="7389">
                  <c:v>5802.0</c:v>
                </c:pt>
                <c:pt idx="7390">
                  <c:v>5803.0</c:v>
                </c:pt>
                <c:pt idx="7391">
                  <c:v>5803.0</c:v>
                </c:pt>
                <c:pt idx="7392">
                  <c:v>5804.0</c:v>
                </c:pt>
                <c:pt idx="7393">
                  <c:v>5805.0</c:v>
                </c:pt>
                <c:pt idx="7394">
                  <c:v>5806.0</c:v>
                </c:pt>
                <c:pt idx="7395">
                  <c:v>5806.0</c:v>
                </c:pt>
                <c:pt idx="7396">
                  <c:v>5807.0</c:v>
                </c:pt>
                <c:pt idx="7397">
                  <c:v>5808.0</c:v>
                </c:pt>
                <c:pt idx="7398">
                  <c:v>5808.0</c:v>
                </c:pt>
                <c:pt idx="7399">
                  <c:v>5808.0</c:v>
                </c:pt>
                <c:pt idx="7400">
                  <c:v>5809.0</c:v>
                </c:pt>
                <c:pt idx="7401">
                  <c:v>5810.0</c:v>
                </c:pt>
                <c:pt idx="7402">
                  <c:v>5811.0</c:v>
                </c:pt>
                <c:pt idx="7403">
                  <c:v>5812.0</c:v>
                </c:pt>
                <c:pt idx="7404">
                  <c:v>5812.0</c:v>
                </c:pt>
                <c:pt idx="7405">
                  <c:v>5813.0</c:v>
                </c:pt>
                <c:pt idx="7406">
                  <c:v>5813.0</c:v>
                </c:pt>
                <c:pt idx="7407">
                  <c:v>5814.0</c:v>
                </c:pt>
                <c:pt idx="7408">
                  <c:v>5815.0</c:v>
                </c:pt>
                <c:pt idx="7409">
                  <c:v>5816.0</c:v>
                </c:pt>
                <c:pt idx="7410">
                  <c:v>5817.0</c:v>
                </c:pt>
                <c:pt idx="7411">
                  <c:v>5818.0</c:v>
                </c:pt>
                <c:pt idx="7412">
                  <c:v>5819.0</c:v>
                </c:pt>
                <c:pt idx="7413">
                  <c:v>5820.0</c:v>
                </c:pt>
                <c:pt idx="7414">
                  <c:v>5821.0</c:v>
                </c:pt>
                <c:pt idx="7415">
                  <c:v>5822.0</c:v>
                </c:pt>
                <c:pt idx="7416">
                  <c:v>5823.0</c:v>
                </c:pt>
                <c:pt idx="7417">
                  <c:v>5824.0</c:v>
                </c:pt>
                <c:pt idx="7418">
                  <c:v>5825.0</c:v>
                </c:pt>
                <c:pt idx="7419">
                  <c:v>5826.0</c:v>
                </c:pt>
                <c:pt idx="7420">
                  <c:v>5827.0</c:v>
                </c:pt>
                <c:pt idx="7421">
                  <c:v>5827.0</c:v>
                </c:pt>
                <c:pt idx="7422">
                  <c:v>5828.0</c:v>
                </c:pt>
                <c:pt idx="7423">
                  <c:v>5829.0</c:v>
                </c:pt>
                <c:pt idx="7424">
                  <c:v>5830.0</c:v>
                </c:pt>
                <c:pt idx="7425">
                  <c:v>5831.0</c:v>
                </c:pt>
                <c:pt idx="7426">
                  <c:v>5832.0</c:v>
                </c:pt>
                <c:pt idx="7427">
                  <c:v>5833.0</c:v>
                </c:pt>
                <c:pt idx="7428">
                  <c:v>5834.0</c:v>
                </c:pt>
                <c:pt idx="7429">
                  <c:v>5835.0</c:v>
                </c:pt>
                <c:pt idx="7430">
                  <c:v>5835.0</c:v>
                </c:pt>
                <c:pt idx="7431">
                  <c:v>5835.0</c:v>
                </c:pt>
                <c:pt idx="7432">
                  <c:v>5836.0</c:v>
                </c:pt>
                <c:pt idx="7433">
                  <c:v>5836.0</c:v>
                </c:pt>
                <c:pt idx="7434">
                  <c:v>5837.0</c:v>
                </c:pt>
                <c:pt idx="7435">
                  <c:v>5837.0</c:v>
                </c:pt>
                <c:pt idx="7436">
                  <c:v>5837.0</c:v>
                </c:pt>
                <c:pt idx="7437">
                  <c:v>5838.0</c:v>
                </c:pt>
                <c:pt idx="7438">
                  <c:v>5838.0</c:v>
                </c:pt>
                <c:pt idx="7439">
                  <c:v>5839.0</c:v>
                </c:pt>
                <c:pt idx="7440">
                  <c:v>5840.0</c:v>
                </c:pt>
                <c:pt idx="7441">
                  <c:v>5841.0</c:v>
                </c:pt>
                <c:pt idx="7442">
                  <c:v>5841.0</c:v>
                </c:pt>
                <c:pt idx="7443">
                  <c:v>5842.0</c:v>
                </c:pt>
                <c:pt idx="7444">
                  <c:v>5842.0</c:v>
                </c:pt>
                <c:pt idx="7445">
                  <c:v>5843.0</c:v>
                </c:pt>
                <c:pt idx="7446">
                  <c:v>5844.0</c:v>
                </c:pt>
                <c:pt idx="7447">
                  <c:v>5845.0</c:v>
                </c:pt>
                <c:pt idx="7448">
                  <c:v>5846.0</c:v>
                </c:pt>
                <c:pt idx="7449">
                  <c:v>5847.0</c:v>
                </c:pt>
                <c:pt idx="7450">
                  <c:v>5848.0</c:v>
                </c:pt>
                <c:pt idx="7451">
                  <c:v>5849.0</c:v>
                </c:pt>
                <c:pt idx="7452">
                  <c:v>5850.0</c:v>
                </c:pt>
                <c:pt idx="7453">
                  <c:v>5851.0</c:v>
                </c:pt>
                <c:pt idx="7454">
                  <c:v>5852.0</c:v>
                </c:pt>
                <c:pt idx="7455">
                  <c:v>5853.0</c:v>
                </c:pt>
                <c:pt idx="7456">
                  <c:v>5854.0</c:v>
                </c:pt>
                <c:pt idx="7457">
                  <c:v>5855.0</c:v>
                </c:pt>
                <c:pt idx="7458">
                  <c:v>5856.0</c:v>
                </c:pt>
                <c:pt idx="7459">
                  <c:v>5857.0</c:v>
                </c:pt>
                <c:pt idx="7460">
                  <c:v>5857.0</c:v>
                </c:pt>
                <c:pt idx="7461">
                  <c:v>5858.0</c:v>
                </c:pt>
                <c:pt idx="7462">
                  <c:v>5859.0</c:v>
                </c:pt>
                <c:pt idx="7463">
                  <c:v>5860.0</c:v>
                </c:pt>
                <c:pt idx="7464">
                  <c:v>5861.0</c:v>
                </c:pt>
                <c:pt idx="7465">
                  <c:v>5862.0</c:v>
                </c:pt>
                <c:pt idx="7466">
                  <c:v>5863.0</c:v>
                </c:pt>
                <c:pt idx="7467">
                  <c:v>5864.0</c:v>
                </c:pt>
                <c:pt idx="7468">
                  <c:v>5865.0</c:v>
                </c:pt>
                <c:pt idx="7469">
                  <c:v>5866.0</c:v>
                </c:pt>
                <c:pt idx="7470">
                  <c:v>5867.0</c:v>
                </c:pt>
                <c:pt idx="7471">
                  <c:v>5868.0</c:v>
                </c:pt>
                <c:pt idx="7472">
                  <c:v>5868.0</c:v>
                </c:pt>
                <c:pt idx="7473">
                  <c:v>5869.0</c:v>
                </c:pt>
                <c:pt idx="7474">
                  <c:v>5870.0</c:v>
                </c:pt>
                <c:pt idx="7475">
                  <c:v>5871.0</c:v>
                </c:pt>
                <c:pt idx="7476">
                  <c:v>5872.0</c:v>
                </c:pt>
                <c:pt idx="7477">
                  <c:v>5873.0</c:v>
                </c:pt>
                <c:pt idx="7478">
                  <c:v>5873.0</c:v>
                </c:pt>
                <c:pt idx="7479">
                  <c:v>5873.0</c:v>
                </c:pt>
                <c:pt idx="7480">
                  <c:v>5874.0</c:v>
                </c:pt>
                <c:pt idx="7481">
                  <c:v>5874.0</c:v>
                </c:pt>
                <c:pt idx="7482">
                  <c:v>5875.0</c:v>
                </c:pt>
                <c:pt idx="7483">
                  <c:v>5876.0</c:v>
                </c:pt>
                <c:pt idx="7484">
                  <c:v>5876.0</c:v>
                </c:pt>
                <c:pt idx="7485">
                  <c:v>5877.0</c:v>
                </c:pt>
                <c:pt idx="7486">
                  <c:v>5877.0</c:v>
                </c:pt>
                <c:pt idx="7487">
                  <c:v>5877.0</c:v>
                </c:pt>
                <c:pt idx="7488">
                  <c:v>5878.0</c:v>
                </c:pt>
                <c:pt idx="7489">
                  <c:v>5879.0</c:v>
                </c:pt>
                <c:pt idx="7490">
                  <c:v>5879.0</c:v>
                </c:pt>
                <c:pt idx="7491">
                  <c:v>5879.0</c:v>
                </c:pt>
                <c:pt idx="7492">
                  <c:v>5880.0</c:v>
                </c:pt>
                <c:pt idx="7493">
                  <c:v>5881.0</c:v>
                </c:pt>
                <c:pt idx="7494">
                  <c:v>5882.0</c:v>
                </c:pt>
                <c:pt idx="7495">
                  <c:v>5882.0</c:v>
                </c:pt>
                <c:pt idx="7496">
                  <c:v>5882.0</c:v>
                </c:pt>
                <c:pt idx="7497">
                  <c:v>5883.0</c:v>
                </c:pt>
                <c:pt idx="7498">
                  <c:v>5884.0</c:v>
                </c:pt>
                <c:pt idx="7499">
                  <c:v>5885.0</c:v>
                </c:pt>
                <c:pt idx="7500">
                  <c:v>5886.0</c:v>
                </c:pt>
                <c:pt idx="7501">
                  <c:v>5887.0</c:v>
                </c:pt>
                <c:pt idx="7502">
                  <c:v>5888.0</c:v>
                </c:pt>
                <c:pt idx="7503">
                  <c:v>5889.0</c:v>
                </c:pt>
                <c:pt idx="7504">
                  <c:v>5890.0</c:v>
                </c:pt>
                <c:pt idx="7505">
                  <c:v>5891.0</c:v>
                </c:pt>
                <c:pt idx="7506">
                  <c:v>5891.0</c:v>
                </c:pt>
                <c:pt idx="7507">
                  <c:v>5892.0</c:v>
                </c:pt>
                <c:pt idx="7508">
                  <c:v>5893.0</c:v>
                </c:pt>
                <c:pt idx="7509">
                  <c:v>5894.0</c:v>
                </c:pt>
                <c:pt idx="7510">
                  <c:v>5895.0</c:v>
                </c:pt>
                <c:pt idx="7511">
                  <c:v>5896.0</c:v>
                </c:pt>
                <c:pt idx="7512">
                  <c:v>5897.0</c:v>
                </c:pt>
                <c:pt idx="7513">
                  <c:v>5898.0</c:v>
                </c:pt>
                <c:pt idx="7514">
                  <c:v>5899.0</c:v>
                </c:pt>
                <c:pt idx="7515">
                  <c:v>5899.0</c:v>
                </c:pt>
                <c:pt idx="7516">
                  <c:v>5900.0</c:v>
                </c:pt>
                <c:pt idx="7517">
                  <c:v>5900.0</c:v>
                </c:pt>
                <c:pt idx="7518">
                  <c:v>5900.0</c:v>
                </c:pt>
                <c:pt idx="7519">
                  <c:v>5901.0</c:v>
                </c:pt>
                <c:pt idx="7520">
                  <c:v>5902.0</c:v>
                </c:pt>
                <c:pt idx="7521">
                  <c:v>5903.0</c:v>
                </c:pt>
                <c:pt idx="7522">
                  <c:v>5904.0</c:v>
                </c:pt>
                <c:pt idx="7523">
                  <c:v>5905.0</c:v>
                </c:pt>
                <c:pt idx="7524">
                  <c:v>5906.0</c:v>
                </c:pt>
                <c:pt idx="7525">
                  <c:v>5907.0</c:v>
                </c:pt>
                <c:pt idx="7526">
                  <c:v>5907.0</c:v>
                </c:pt>
                <c:pt idx="7527">
                  <c:v>5908.0</c:v>
                </c:pt>
                <c:pt idx="7528">
                  <c:v>5909.0</c:v>
                </c:pt>
                <c:pt idx="7529">
                  <c:v>5910.0</c:v>
                </c:pt>
                <c:pt idx="7530">
                  <c:v>5910.0</c:v>
                </c:pt>
                <c:pt idx="7531">
                  <c:v>5911.0</c:v>
                </c:pt>
                <c:pt idx="7532">
                  <c:v>5912.0</c:v>
                </c:pt>
                <c:pt idx="7533">
                  <c:v>5913.0</c:v>
                </c:pt>
                <c:pt idx="7534">
                  <c:v>5914.0</c:v>
                </c:pt>
                <c:pt idx="7535">
                  <c:v>5914.0</c:v>
                </c:pt>
                <c:pt idx="7536">
                  <c:v>5914.0</c:v>
                </c:pt>
                <c:pt idx="7537">
                  <c:v>5914.0</c:v>
                </c:pt>
                <c:pt idx="7538">
                  <c:v>5914.0</c:v>
                </c:pt>
                <c:pt idx="7539">
                  <c:v>5914.0</c:v>
                </c:pt>
                <c:pt idx="7540">
                  <c:v>5914.0</c:v>
                </c:pt>
                <c:pt idx="7541">
                  <c:v>5915.0</c:v>
                </c:pt>
                <c:pt idx="7542">
                  <c:v>5916.0</c:v>
                </c:pt>
                <c:pt idx="7543">
                  <c:v>5917.0</c:v>
                </c:pt>
                <c:pt idx="7544">
                  <c:v>5918.0</c:v>
                </c:pt>
                <c:pt idx="7545">
                  <c:v>5918.0</c:v>
                </c:pt>
                <c:pt idx="7546">
                  <c:v>5918.0</c:v>
                </c:pt>
                <c:pt idx="7547">
                  <c:v>5918.0</c:v>
                </c:pt>
                <c:pt idx="7548">
                  <c:v>5918.0</c:v>
                </c:pt>
                <c:pt idx="7549">
                  <c:v>5918.0</c:v>
                </c:pt>
                <c:pt idx="7550">
                  <c:v>5919.0</c:v>
                </c:pt>
                <c:pt idx="7551">
                  <c:v>5920.0</c:v>
                </c:pt>
                <c:pt idx="7552">
                  <c:v>5921.0</c:v>
                </c:pt>
                <c:pt idx="7553">
                  <c:v>5922.0</c:v>
                </c:pt>
                <c:pt idx="7554">
                  <c:v>5923.0</c:v>
                </c:pt>
                <c:pt idx="7555">
                  <c:v>5924.0</c:v>
                </c:pt>
                <c:pt idx="7556">
                  <c:v>5925.0</c:v>
                </c:pt>
                <c:pt idx="7557">
                  <c:v>5926.0</c:v>
                </c:pt>
                <c:pt idx="7558">
                  <c:v>5926.0</c:v>
                </c:pt>
                <c:pt idx="7559">
                  <c:v>5926.0</c:v>
                </c:pt>
                <c:pt idx="7560">
                  <c:v>5927.0</c:v>
                </c:pt>
                <c:pt idx="7561">
                  <c:v>5928.0</c:v>
                </c:pt>
                <c:pt idx="7562">
                  <c:v>5929.0</c:v>
                </c:pt>
                <c:pt idx="7563">
                  <c:v>5929.0</c:v>
                </c:pt>
                <c:pt idx="7564">
                  <c:v>5930.0</c:v>
                </c:pt>
                <c:pt idx="7565">
                  <c:v>5931.0</c:v>
                </c:pt>
                <c:pt idx="7566">
                  <c:v>5932.0</c:v>
                </c:pt>
                <c:pt idx="7567">
                  <c:v>5933.0</c:v>
                </c:pt>
                <c:pt idx="7568">
                  <c:v>5934.0</c:v>
                </c:pt>
                <c:pt idx="7569">
                  <c:v>5935.0</c:v>
                </c:pt>
                <c:pt idx="7570">
                  <c:v>5936.0</c:v>
                </c:pt>
                <c:pt idx="7571">
                  <c:v>5937.0</c:v>
                </c:pt>
                <c:pt idx="7572">
                  <c:v>5938.0</c:v>
                </c:pt>
                <c:pt idx="7573">
                  <c:v>5939.0</c:v>
                </c:pt>
                <c:pt idx="7574">
                  <c:v>5940.0</c:v>
                </c:pt>
                <c:pt idx="7575">
                  <c:v>5941.0</c:v>
                </c:pt>
                <c:pt idx="7576">
                  <c:v>5941.0</c:v>
                </c:pt>
                <c:pt idx="7577">
                  <c:v>5941.0</c:v>
                </c:pt>
                <c:pt idx="7578">
                  <c:v>5942.0</c:v>
                </c:pt>
                <c:pt idx="7579">
                  <c:v>5943.0</c:v>
                </c:pt>
                <c:pt idx="7580">
                  <c:v>5944.0</c:v>
                </c:pt>
                <c:pt idx="7581">
                  <c:v>5945.0</c:v>
                </c:pt>
                <c:pt idx="7582">
                  <c:v>5946.0</c:v>
                </c:pt>
                <c:pt idx="7583">
                  <c:v>5947.0</c:v>
                </c:pt>
                <c:pt idx="7584">
                  <c:v>5948.0</c:v>
                </c:pt>
                <c:pt idx="7585">
                  <c:v>5949.0</c:v>
                </c:pt>
                <c:pt idx="7586">
                  <c:v>5950.0</c:v>
                </c:pt>
                <c:pt idx="7587">
                  <c:v>5951.0</c:v>
                </c:pt>
                <c:pt idx="7588">
                  <c:v>5952.0</c:v>
                </c:pt>
                <c:pt idx="7589">
                  <c:v>5953.0</c:v>
                </c:pt>
                <c:pt idx="7590">
                  <c:v>5954.0</c:v>
                </c:pt>
                <c:pt idx="7591">
                  <c:v>5955.0</c:v>
                </c:pt>
                <c:pt idx="7592">
                  <c:v>5955.0</c:v>
                </c:pt>
                <c:pt idx="7593">
                  <c:v>5956.0</c:v>
                </c:pt>
                <c:pt idx="7594">
                  <c:v>5957.0</c:v>
                </c:pt>
                <c:pt idx="7595">
                  <c:v>5958.0</c:v>
                </c:pt>
                <c:pt idx="7596">
                  <c:v>5958.0</c:v>
                </c:pt>
                <c:pt idx="7597">
                  <c:v>5959.0</c:v>
                </c:pt>
                <c:pt idx="7598">
                  <c:v>5960.0</c:v>
                </c:pt>
                <c:pt idx="7599">
                  <c:v>5961.0</c:v>
                </c:pt>
                <c:pt idx="7600">
                  <c:v>5961.0</c:v>
                </c:pt>
                <c:pt idx="7601">
                  <c:v>5962.0</c:v>
                </c:pt>
                <c:pt idx="7602">
                  <c:v>5963.0</c:v>
                </c:pt>
                <c:pt idx="7603">
                  <c:v>5964.0</c:v>
                </c:pt>
                <c:pt idx="7604">
                  <c:v>5965.0</c:v>
                </c:pt>
                <c:pt idx="7605">
                  <c:v>5966.0</c:v>
                </c:pt>
                <c:pt idx="7606">
                  <c:v>5967.0</c:v>
                </c:pt>
                <c:pt idx="7607">
                  <c:v>5968.0</c:v>
                </c:pt>
                <c:pt idx="7608">
                  <c:v>5969.0</c:v>
                </c:pt>
                <c:pt idx="7609">
                  <c:v>5970.0</c:v>
                </c:pt>
                <c:pt idx="7610">
                  <c:v>5971.0</c:v>
                </c:pt>
                <c:pt idx="7611">
                  <c:v>5972.0</c:v>
                </c:pt>
                <c:pt idx="7612">
                  <c:v>5973.0</c:v>
                </c:pt>
                <c:pt idx="7613">
                  <c:v>5974.0</c:v>
                </c:pt>
                <c:pt idx="7614">
                  <c:v>5975.0</c:v>
                </c:pt>
                <c:pt idx="7615">
                  <c:v>5976.0</c:v>
                </c:pt>
                <c:pt idx="7616">
                  <c:v>5977.0</c:v>
                </c:pt>
                <c:pt idx="7617">
                  <c:v>5978.0</c:v>
                </c:pt>
                <c:pt idx="7618">
                  <c:v>5979.0</c:v>
                </c:pt>
                <c:pt idx="7619">
                  <c:v>5980.0</c:v>
                </c:pt>
                <c:pt idx="7620">
                  <c:v>5981.0</c:v>
                </c:pt>
                <c:pt idx="7621">
                  <c:v>5982.0</c:v>
                </c:pt>
                <c:pt idx="7622">
                  <c:v>5983.0</c:v>
                </c:pt>
                <c:pt idx="7623">
                  <c:v>5984.0</c:v>
                </c:pt>
                <c:pt idx="7624">
                  <c:v>5985.0</c:v>
                </c:pt>
                <c:pt idx="7625">
                  <c:v>5986.0</c:v>
                </c:pt>
                <c:pt idx="7626">
                  <c:v>5986.0</c:v>
                </c:pt>
                <c:pt idx="7627">
                  <c:v>5987.0</c:v>
                </c:pt>
                <c:pt idx="7628">
                  <c:v>5988.0</c:v>
                </c:pt>
                <c:pt idx="7629">
                  <c:v>5989.0</c:v>
                </c:pt>
                <c:pt idx="7630">
                  <c:v>5990.0</c:v>
                </c:pt>
                <c:pt idx="7631">
                  <c:v>5991.0</c:v>
                </c:pt>
                <c:pt idx="7632">
                  <c:v>5992.0</c:v>
                </c:pt>
                <c:pt idx="7633">
                  <c:v>5993.0</c:v>
                </c:pt>
                <c:pt idx="7634">
                  <c:v>5994.0</c:v>
                </c:pt>
                <c:pt idx="7635">
                  <c:v>5995.0</c:v>
                </c:pt>
                <c:pt idx="7636">
                  <c:v>5996.0</c:v>
                </c:pt>
                <c:pt idx="7637">
                  <c:v>5997.0</c:v>
                </c:pt>
                <c:pt idx="7638">
                  <c:v>5998.0</c:v>
                </c:pt>
                <c:pt idx="7639">
                  <c:v>5999.0</c:v>
                </c:pt>
                <c:pt idx="7640">
                  <c:v>6000.0</c:v>
                </c:pt>
                <c:pt idx="7641">
                  <c:v>6001.0</c:v>
                </c:pt>
                <c:pt idx="7642">
                  <c:v>6002.0</c:v>
                </c:pt>
                <c:pt idx="7643">
                  <c:v>6003.0</c:v>
                </c:pt>
                <c:pt idx="7644">
                  <c:v>6003.0</c:v>
                </c:pt>
                <c:pt idx="7645">
                  <c:v>6003.0</c:v>
                </c:pt>
                <c:pt idx="7646">
                  <c:v>6003.0</c:v>
                </c:pt>
                <c:pt idx="7647">
                  <c:v>6003.0</c:v>
                </c:pt>
                <c:pt idx="7648">
                  <c:v>6004.0</c:v>
                </c:pt>
                <c:pt idx="7649">
                  <c:v>6004.0</c:v>
                </c:pt>
                <c:pt idx="7650">
                  <c:v>6004.0</c:v>
                </c:pt>
                <c:pt idx="7651">
                  <c:v>6004.0</c:v>
                </c:pt>
                <c:pt idx="7652">
                  <c:v>6005.0</c:v>
                </c:pt>
                <c:pt idx="7653">
                  <c:v>6006.0</c:v>
                </c:pt>
                <c:pt idx="7654">
                  <c:v>6007.0</c:v>
                </c:pt>
                <c:pt idx="7655">
                  <c:v>6008.0</c:v>
                </c:pt>
                <c:pt idx="7656">
                  <c:v>6009.0</c:v>
                </c:pt>
                <c:pt idx="7657">
                  <c:v>6009.0</c:v>
                </c:pt>
                <c:pt idx="7658">
                  <c:v>6009.0</c:v>
                </c:pt>
                <c:pt idx="7659">
                  <c:v>6010.0</c:v>
                </c:pt>
                <c:pt idx="7660">
                  <c:v>6011.0</c:v>
                </c:pt>
                <c:pt idx="7661">
                  <c:v>6011.0</c:v>
                </c:pt>
                <c:pt idx="7662">
                  <c:v>6012.0</c:v>
                </c:pt>
                <c:pt idx="7663">
                  <c:v>6012.0</c:v>
                </c:pt>
                <c:pt idx="7664">
                  <c:v>6012.0</c:v>
                </c:pt>
                <c:pt idx="7665">
                  <c:v>6012.0</c:v>
                </c:pt>
                <c:pt idx="7666">
                  <c:v>6012.0</c:v>
                </c:pt>
                <c:pt idx="7667">
                  <c:v>6012.0</c:v>
                </c:pt>
                <c:pt idx="7668">
                  <c:v>6012.0</c:v>
                </c:pt>
                <c:pt idx="7669">
                  <c:v>6012.0</c:v>
                </c:pt>
                <c:pt idx="7670">
                  <c:v>6012.0</c:v>
                </c:pt>
                <c:pt idx="7671">
                  <c:v>6012.0</c:v>
                </c:pt>
                <c:pt idx="7672">
                  <c:v>6012.0</c:v>
                </c:pt>
                <c:pt idx="7673">
                  <c:v>6012.0</c:v>
                </c:pt>
                <c:pt idx="7674">
                  <c:v>6012.0</c:v>
                </c:pt>
                <c:pt idx="7675">
                  <c:v>6012.0</c:v>
                </c:pt>
                <c:pt idx="7676">
                  <c:v>6013.0</c:v>
                </c:pt>
                <c:pt idx="7677">
                  <c:v>6014.0</c:v>
                </c:pt>
                <c:pt idx="7678">
                  <c:v>6015.0</c:v>
                </c:pt>
                <c:pt idx="7679">
                  <c:v>6016.0</c:v>
                </c:pt>
                <c:pt idx="7680">
                  <c:v>6016.0</c:v>
                </c:pt>
                <c:pt idx="7681">
                  <c:v>6016.0</c:v>
                </c:pt>
                <c:pt idx="7682">
                  <c:v>6016.0</c:v>
                </c:pt>
                <c:pt idx="7683">
                  <c:v>6016.0</c:v>
                </c:pt>
                <c:pt idx="7684">
                  <c:v>6016.0</c:v>
                </c:pt>
                <c:pt idx="7685">
                  <c:v>6017.0</c:v>
                </c:pt>
                <c:pt idx="7686">
                  <c:v>6018.0</c:v>
                </c:pt>
                <c:pt idx="7687">
                  <c:v>6019.0</c:v>
                </c:pt>
                <c:pt idx="7688">
                  <c:v>6020.0</c:v>
                </c:pt>
                <c:pt idx="7689">
                  <c:v>6021.0</c:v>
                </c:pt>
                <c:pt idx="7690">
                  <c:v>6022.0</c:v>
                </c:pt>
                <c:pt idx="7691">
                  <c:v>6023.0</c:v>
                </c:pt>
                <c:pt idx="7692">
                  <c:v>6023.0</c:v>
                </c:pt>
                <c:pt idx="7693">
                  <c:v>6023.0</c:v>
                </c:pt>
                <c:pt idx="7694">
                  <c:v>6024.0</c:v>
                </c:pt>
                <c:pt idx="7695">
                  <c:v>6025.0</c:v>
                </c:pt>
                <c:pt idx="7696">
                  <c:v>6026.0</c:v>
                </c:pt>
                <c:pt idx="7697">
                  <c:v>6027.0</c:v>
                </c:pt>
                <c:pt idx="7698">
                  <c:v>6028.0</c:v>
                </c:pt>
                <c:pt idx="7699">
                  <c:v>6029.0</c:v>
                </c:pt>
                <c:pt idx="7700">
                  <c:v>6030.0</c:v>
                </c:pt>
                <c:pt idx="7701">
                  <c:v>6031.0</c:v>
                </c:pt>
                <c:pt idx="7702">
                  <c:v>6032.0</c:v>
                </c:pt>
                <c:pt idx="7703">
                  <c:v>6033.0</c:v>
                </c:pt>
                <c:pt idx="7704">
                  <c:v>6034.0</c:v>
                </c:pt>
                <c:pt idx="7705">
                  <c:v>6035.0</c:v>
                </c:pt>
                <c:pt idx="7706">
                  <c:v>6036.0</c:v>
                </c:pt>
                <c:pt idx="7707">
                  <c:v>6037.0</c:v>
                </c:pt>
                <c:pt idx="7708">
                  <c:v>6038.0</c:v>
                </c:pt>
                <c:pt idx="7709">
                  <c:v>6039.0</c:v>
                </c:pt>
                <c:pt idx="7710">
                  <c:v>6039.0</c:v>
                </c:pt>
                <c:pt idx="7711">
                  <c:v>6039.0</c:v>
                </c:pt>
                <c:pt idx="7712">
                  <c:v>6040.0</c:v>
                </c:pt>
                <c:pt idx="7713">
                  <c:v>6040.0</c:v>
                </c:pt>
                <c:pt idx="7714">
                  <c:v>6041.0</c:v>
                </c:pt>
                <c:pt idx="7715">
                  <c:v>6042.0</c:v>
                </c:pt>
                <c:pt idx="7716">
                  <c:v>6043.0</c:v>
                </c:pt>
                <c:pt idx="7717">
                  <c:v>6044.0</c:v>
                </c:pt>
                <c:pt idx="7718">
                  <c:v>6045.0</c:v>
                </c:pt>
                <c:pt idx="7719">
                  <c:v>6046.0</c:v>
                </c:pt>
                <c:pt idx="7720">
                  <c:v>6046.0</c:v>
                </c:pt>
                <c:pt idx="7721">
                  <c:v>6047.0</c:v>
                </c:pt>
                <c:pt idx="7722">
                  <c:v>6048.0</c:v>
                </c:pt>
                <c:pt idx="7723">
                  <c:v>6049.0</c:v>
                </c:pt>
                <c:pt idx="7724">
                  <c:v>6050.0</c:v>
                </c:pt>
                <c:pt idx="7725">
                  <c:v>6051.0</c:v>
                </c:pt>
                <c:pt idx="7726">
                  <c:v>6052.0</c:v>
                </c:pt>
                <c:pt idx="7727">
                  <c:v>6052.0</c:v>
                </c:pt>
                <c:pt idx="7728">
                  <c:v>6053.0</c:v>
                </c:pt>
                <c:pt idx="7729">
                  <c:v>6054.0</c:v>
                </c:pt>
                <c:pt idx="7730">
                  <c:v>6054.0</c:v>
                </c:pt>
                <c:pt idx="7731">
                  <c:v>6055.0</c:v>
                </c:pt>
                <c:pt idx="7732">
                  <c:v>6055.0</c:v>
                </c:pt>
                <c:pt idx="7733">
                  <c:v>6056.0</c:v>
                </c:pt>
                <c:pt idx="7734">
                  <c:v>6056.0</c:v>
                </c:pt>
                <c:pt idx="7735">
                  <c:v>6056.0</c:v>
                </c:pt>
                <c:pt idx="7736">
                  <c:v>6057.0</c:v>
                </c:pt>
                <c:pt idx="7737">
                  <c:v>6058.0</c:v>
                </c:pt>
                <c:pt idx="7738">
                  <c:v>6059.0</c:v>
                </c:pt>
                <c:pt idx="7739">
                  <c:v>6059.0</c:v>
                </c:pt>
                <c:pt idx="7740">
                  <c:v>6060.0</c:v>
                </c:pt>
                <c:pt idx="7741">
                  <c:v>6060.0</c:v>
                </c:pt>
                <c:pt idx="7742">
                  <c:v>6061.0</c:v>
                </c:pt>
                <c:pt idx="7743">
                  <c:v>6061.0</c:v>
                </c:pt>
                <c:pt idx="7744">
                  <c:v>6061.0</c:v>
                </c:pt>
                <c:pt idx="7745">
                  <c:v>6062.0</c:v>
                </c:pt>
                <c:pt idx="7746">
                  <c:v>6062.0</c:v>
                </c:pt>
                <c:pt idx="7747">
                  <c:v>6063.0</c:v>
                </c:pt>
                <c:pt idx="7748">
                  <c:v>6063.0</c:v>
                </c:pt>
                <c:pt idx="7749">
                  <c:v>6064.0</c:v>
                </c:pt>
                <c:pt idx="7750">
                  <c:v>6064.0</c:v>
                </c:pt>
                <c:pt idx="7751">
                  <c:v>6064.0</c:v>
                </c:pt>
                <c:pt idx="7752">
                  <c:v>6065.0</c:v>
                </c:pt>
                <c:pt idx="7753">
                  <c:v>6066.0</c:v>
                </c:pt>
                <c:pt idx="7754">
                  <c:v>6067.0</c:v>
                </c:pt>
                <c:pt idx="7755">
                  <c:v>6067.0</c:v>
                </c:pt>
                <c:pt idx="7756">
                  <c:v>6067.0</c:v>
                </c:pt>
                <c:pt idx="7757">
                  <c:v>6067.0</c:v>
                </c:pt>
                <c:pt idx="7758">
                  <c:v>6068.0</c:v>
                </c:pt>
                <c:pt idx="7759">
                  <c:v>6068.0</c:v>
                </c:pt>
                <c:pt idx="7760">
                  <c:v>6069.0</c:v>
                </c:pt>
                <c:pt idx="7761">
                  <c:v>6070.0</c:v>
                </c:pt>
                <c:pt idx="7762">
                  <c:v>6070.0</c:v>
                </c:pt>
                <c:pt idx="7763">
                  <c:v>6071.0</c:v>
                </c:pt>
                <c:pt idx="7764">
                  <c:v>6072.0</c:v>
                </c:pt>
                <c:pt idx="7765">
                  <c:v>6073.0</c:v>
                </c:pt>
                <c:pt idx="7766">
                  <c:v>6074.0</c:v>
                </c:pt>
                <c:pt idx="7767">
                  <c:v>6075.0</c:v>
                </c:pt>
                <c:pt idx="7768">
                  <c:v>6076.0</c:v>
                </c:pt>
                <c:pt idx="7769">
                  <c:v>6076.0</c:v>
                </c:pt>
                <c:pt idx="7770">
                  <c:v>6077.0</c:v>
                </c:pt>
                <c:pt idx="7771">
                  <c:v>6078.0</c:v>
                </c:pt>
                <c:pt idx="7772">
                  <c:v>6079.0</c:v>
                </c:pt>
                <c:pt idx="7773">
                  <c:v>6080.0</c:v>
                </c:pt>
                <c:pt idx="7774">
                  <c:v>6081.0</c:v>
                </c:pt>
                <c:pt idx="7775">
                  <c:v>6082.0</c:v>
                </c:pt>
                <c:pt idx="7776">
                  <c:v>6083.0</c:v>
                </c:pt>
                <c:pt idx="7777">
                  <c:v>6084.0</c:v>
                </c:pt>
                <c:pt idx="7778">
                  <c:v>6085.0</c:v>
                </c:pt>
                <c:pt idx="7779">
                  <c:v>6086.0</c:v>
                </c:pt>
                <c:pt idx="7780">
                  <c:v>6087.0</c:v>
                </c:pt>
                <c:pt idx="7781">
                  <c:v>6088.0</c:v>
                </c:pt>
                <c:pt idx="7782">
                  <c:v>6089.0</c:v>
                </c:pt>
                <c:pt idx="7783">
                  <c:v>6090.0</c:v>
                </c:pt>
                <c:pt idx="7784">
                  <c:v>6091.0</c:v>
                </c:pt>
                <c:pt idx="7785">
                  <c:v>6092.0</c:v>
                </c:pt>
                <c:pt idx="7786">
                  <c:v>6093.0</c:v>
                </c:pt>
                <c:pt idx="7787">
                  <c:v>6094.0</c:v>
                </c:pt>
                <c:pt idx="7788">
                  <c:v>6095.0</c:v>
                </c:pt>
                <c:pt idx="7789">
                  <c:v>6096.0</c:v>
                </c:pt>
                <c:pt idx="7790">
                  <c:v>6097.0</c:v>
                </c:pt>
                <c:pt idx="7791">
                  <c:v>6098.0</c:v>
                </c:pt>
                <c:pt idx="7792">
                  <c:v>6099.0</c:v>
                </c:pt>
                <c:pt idx="7793">
                  <c:v>6100.0</c:v>
                </c:pt>
                <c:pt idx="7794">
                  <c:v>6100.0</c:v>
                </c:pt>
                <c:pt idx="7795">
                  <c:v>6101.0</c:v>
                </c:pt>
                <c:pt idx="7796">
                  <c:v>6102.0</c:v>
                </c:pt>
                <c:pt idx="7797">
                  <c:v>6103.0</c:v>
                </c:pt>
                <c:pt idx="7798">
                  <c:v>6104.0</c:v>
                </c:pt>
                <c:pt idx="7799">
                  <c:v>6105.0</c:v>
                </c:pt>
                <c:pt idx="7800">
                  <c:v>6106.0</c:v>
                </c:pt>
                <c:pt idx="7801">
                  <c:v>6107.0</c:v>
                </c:pt>
                <c:pt idx="7802">
                  <c:v>6107.0</c:v>
                </c:pt>
                <c:pt idx="7803">
                  <c:v>6108.0</c:v>
                </c:pt>
                <c:pt idx="7804">
                  <c:v>6109.0</c:v>
                </c:pt>
                <c:pt idx="7805">
                  <c:v>6110.0</c:v>
                </c:pt>
                <c:pt idx="7806">
                  <c:v>6111.0</c:v>
                </c:pt>
                <c:pt idx="7807">
                  <c:v>6112.0</c:v>
                </c:pt>
                <c:pt idx="7808">
                  <c:v>6113.0</c:v>
                </c:pt>
                <c:pt idx="7809">
                  <c:v>6114.0</c:v>
                </c:pt>
                <c:pt idx="7810">
                  <c:v>6115.0</c:v>
                </c:pt>
                <c:pt idx="7811">
                  <c:v>6116.0</c:v>
                </c:pt>
                <c:pt idx="7812">
                  <c:v>6117.0</c:v>
                </c:pt>
                <c:pt idx="7813">
                  <c:v>6118.0</c:v>
                </c:pt>
                <c:pt idx="7814">
                  <c:v>6119.0</c:v>
                </c:pt>
                <c:pt idx="7815">
                  <c:v>6120.0</c:v>
                </c:pt>
                <c:pt idx="7816">
                  <c:v>6121.0</c:v>
                </c:pt>
                <c:pt idx="7817">
                  <c:v>6121.0</c:v>
                </c:pt>
                <c:pt idx="7818">
                  <c:v>6122.0</c:v>
                </c:pt>
                <c:pt idx="7819">
                  <c:v>6123.0</c:v>
                </c:pt>
                <c:pt idx="7820">
                  <c:v>6124.0</c:v>
                </c:pt>
                <c:pt idx="7821">
                  <c:v>6124.0</c:v>
                </c:pt>
                <c:pt idx="7822">
                  <c:v>6124.0</c:v>
                </c:pt>
                <c:pt idx="7823">
                  <c:v>6125.0</c:v>
                </c:pt>
                <c:pt idx="7824">
                  <c:v>6125.0</c:v>
                </c:pt>
                <c:pt idx="7825">
                  <c:v>6126.0</c:v>
                </c:pt>
                <c:pt idx="7826">
                  <c:v>6127.0</c:v>
                </c:pt>
                <c:pt idx="7827">
                  <c:v>6128.0</c:v>
                </c:pt>
                <c:pt idx="7828">
                  <c:v>6128.0</c:v>
                </c:pt>
                <c:pt idx="7829">
                  <c:v>6129.0</c:v>
                </c:pt>
                <c:pt idx="7830">
                  <c:v>6129.0</c:v>
                </c:pt>
                <c:pt idx="7831">
                  <c:v>6130.0</c:v>
                </c:pt>
                <c:pt idx="7832">
                  <c:v>6131.0</c:v>
                </c:pt>
                <c:pt idx="7833">
                  <c:v>6132.0</c:v>
                </c:pt>
                <c:pt idx="7834">
                  <c:v>6132.0</c:v>
                </c:pt>
                <c:pt idx="7835">
                  <c:v>6133.0</c:v>
                </c:pt>
                <c:pt idx="7836">
                  <c:v>6133.0</c:v>
                </c:pt>
                <c:pt idx="7837">
                  <c:v>6134.0</c:v>
                </c:pt>
                <c:pt idx="7838">
                  <c:v>6135.0</c:v>
                </c:pt>
                <c:pt idx="7839">
                  <c:v>6135.0</c:v>
                </c:pt>
                <c:pt idx="7840">
                  <c:v>6136.0</c:v>
                </c:pt>
                <c:pt idx="7841">
                  <c:v>6137.0</c:v>
                </c:pt>
                <c:pt idx="7842">
                  <c:v>6138.0</c:v>
                </c:pt>
                <c:pt idx="7843">
                  <c:v>6139.0</c:v>
                </c:pt>
                <c:pt idx="7844">
                  <c:v>6140.0</c:v>
                </c:pt>
                <c:pt idx="7845">
                  <c:v>6141.0</c:v>
                </c:pt>
                <c:pt idx="7846">
                  <c:v>6142.0</c:v>
                </c:pt>
                <c:pt idx="7847">
                  <c:v>6143.0</c:v>
                </c:pt>
                <c:pt idx="7848">
                  <c:v>6144.0</c:v>
                </c:pt>
                <c:pt idx="7849">
                  <c:v>6145.0</c:v>
                </c:pt>
                <c:pt idx="7850">
                  <c:v>6146.0</c:v>
                </c:pt>
                <c:pt idx="7851">
                  <c:v>6147.0</c:v>
                </c:pt>
                <c:pt idx="7852">
                  <c:v>6148.0</c:v>
                </c:pt>
                <c:pt idx="7853">
                  <c:v>6149.0</c:v>
                </c:pt>
                <c:pt idx="7854">
                  <c:v>6150.0</c:v>
                </c:pt>
                <c:pt idx="7855">
                  <c:v>6151.0</c:v>
                </c:pt>
                <c:pt idx="7856">
                  <c:v>6152.0</c:v>
                </c:pt>
                <c:pt idx="7857">
                  <c:v>6153.0</c:v>
                </c:pt>
                <c:pt idx="7858">
                  <c:v>6154.0</c:v>
                </c:pt>
                <c:pt idx="7859">
                  <c:v>6155.0</c:v>
                </c:pt>
                <c:pt idx="7860">
                  <c:v>6156.0</c:v>
                </c:pt>
                <c:pt idx="7861">
                  <c:v>6157.0</c:v>
                </c:pt>
                <c:pt idx="7862">
                  <c:v>6158.0</c:v>
                </c:pt>
                <c:pt idx="7863">
                  <c:v>6159.0</c:v>
                </c:pt>
                <c:pt idx="7864">
                  <c:v>6160.0</c:v>
                </c:pt>
                <c:pt idx="7865">
                  <c:v>6161.0</c:v>
                </c:pt>
                <c:pt idx="7866">
                  <c:v>6162.0</c:v>
                </c:pt>
                <c:pt idx="7867">
                  <c:v>6163.0</c:v>
                </c:pt>
                <c:pt idx="7868">
                  <c:v>6164.0</c:v>
                </c:pt>
                <c:pt idx="7869">
                  <c:v>6165.0</c:v>
                </c:pt>
                <c:pt idx="7870">
                  <c:v>6166.0</c:v>
                </c:pt>
                <c:pt idx="7871">
                  <c:v>6167.0</c:v>
                </c:pt>
                <c:pt idx="7872">
                  <c:v>6168.0</c:v>
                </c:pt>
                <c:pt idx="7873">
                  <c:v>6168.0</c:v>
                </c:pt>
                <c:pt idx="7874">
                  <c:v>6169.0</c:v>
                </c:pt>
                <c:pt idx="7875">
                  <c:v>6169.0</c:v>
                </c:pt>
                <c:pt idx="7876">
                  <c:v>6170.0</c:v>
                </c:pt>
                <c:pt idx="7877">
                  <c:v>6171.0</c:v>
                </c:pt>
                <c:pt idx="7878">
                  <c:v>6172.0</c:v>
                </c:pt>
                <c:pt idx="7879">
                  <c:v>6173.0</c:v>
                </c:pt>
                <c:pt idx="7880">
                  <c:v>6174.0</c:v>
                </c:pt>
                <c:pt idx="7881">
                  <c:v>6175.0</c:v>
                </c:pt>
                <c:pt idx="7882">
                  <c:v>6176.0</c:v>
                </c:pt>
                <c:pt idx="7883">
                  <c:v>6177.0</c:v>
                </c:pt>
                <c:pt idx="7884">
                  <c:v>6178.0</c:v>
                </c:pt>
                <c:pt idx="7885">
                  <c:v>6178.0</c:v>
                </c:pt>
                <c:pt idx="7886">
                  <c:v>6178.0</c:v>
                </c:pt>
                <c:pt idx="7887">
                  <c:v>6179.0</c:v>
                </c:pt>
                <c:pt idx="7888">
                  <c:v>6180.0</c:v>
                </c:pt>
                <c:pt idx="7889">
                  <c:v>6181.0</c:v>
                </c:pt>
                <c:pt idx="7890">
                  <c:v>6182.0</c:v>
                </c:pt>
                <c:pt idx="7891">
                  <c:v>6183.0</c:v>
                </c:pt>
                <c:pt idx="7892">
                  <c:v>6183.0</c:v>
                </c:pt>
                <c:pt idx="7893">
                  <c:v>6184.0</c:v>
                </c:pt>
                <c:pt idx="7894">
                  <c:v>6184.0</c:v>
                </c:pt>
                <c:pt idx="7895">
                  <c:v>6184.0</c:v>
                </c:pt>
                <c:pt idx="7896">
                  <c:v>6185.0</c:v>
                </c:pt>
                <c:pt idx="7897">
                  <c:v>6186.0</c:v>
                </c:pt>
                <c:pt idx="7898">
                  <c:v>6187.0</c:v>
                </c:pt>
                <c:pt idx="7899">
                  <c:v>6188.0</c:v>
                </c:pt>
                <c:pt idx="7900">
                  <c:v>6188.0</c:v>
                </c:pt>
                <c:pt idx="7901">
                  <c:v>6188.0</c:v>
                </c:pt>
                <c:pt idx="7902">
                  <c:v>6188.0</c:v>
                </c:pt>
                <c:pt idx="7903">
                  <c:v>6188.0</c:v>
                </c:pt>
                <c:pt idx="7904">
                  <c:v>6189.0</c:v>
                </c:pt>
                <c:pt idx="7905">
                  <c:v>6189.0</c:v>
                </c:pt>
                <c:pt idx="7906">
                  <c:v>6190.0</c:v>
                </c:pt>
                <c:pt idx="7907">
                  <c:v>6190.0</c:v>
                </c:pt>
                <c:pt idx="7908">
                  <c:v>6191.0</c:v>
                </c:pt>
                <c:pt idx="7909">
                  <c:v>6191.0</c:v>
                </c:pt>
                <c:pt idx="7910">
                  <c:v>6192.0</c:v>
                </c:pt>
                <c:pt idx="7911">
                  <c:v>6193.0</c:v>
                </c:pt>
                <c:pt idx="7912">
                  <c:v>6194.0</c:v>
                </c:pt>
                <c:pt idx="7913">
                  <c:v>6194.0</c:v>
                </c:pt>
                <c:pt idx="7914">
                  <c:v>6194.0</c:v>
                </c:pt>
                <c:pt idx="7915">
                  <c:v>6194.0</c:v>
                </c:pt>
                <c:pt idx="7916">
                  <c:v>6194.0</c:v>
                </c:pt>
                <c:pt idx="7917">
                  <c:v>6195.0</c:v>
                </c:pt>
                <c:pt idx="7918">
                  <c:v>6196.0</c:v>
                </c:pt>
                <c:pt idx="7919">
                  <c:v>6197.0</c:v>
                </c:pt>
                <c:pt idx="7920">
                  <c:v>6198.0</c:v>
                </c:pt>
                <c:pt idx="7921">
                  <c:v>6199.0</c:v>
                </c:pt>
                <c:pt idx="7922">
                  <c:v>6200.0</c:v>
                </c:pt>
                <c:pt idx="7923">
                  <c:v>6201.0</c:v>
                </c:pt>
                <c:pt idx="7924">
                  <c:v>6201.0</c:v>
                </c:pt>
                <c:pt idx="7925">
                  <c:v>6201.0</c:v>
                </c:pt>
                <c:pt idx="7926">
                  <c:v>6202.0</c:v>
                </c:pt>
                <c:pt idx="7927">
                  <c:v>6203.0</c:v>
                </c:pt>
                <c:pt idx="7928">
                  <c:v>6204.0</c:v>
                </c:pt>
                <c:pt idx="7929">
                  <c:v>6205.0</c:v>
                </c:pt>
                <c:pt idx="7930">
                  <c:v>6206.0</c:v>
                </c:pt>
                <c:pt idx="7931">
                  <c:v>6207.0</c:v>
                </c:pt>
                <c:pt idx="7932">
                  <c:v>6208.0</c:v>
                </c:pt>
                <c:pt idx="7933">
                  <c:v>6209.0</c:v>
                </c:pt>
                <c:pt idx="7934">
                  <c:v>6210.0</c:v>
                </c:pt>
                <c:pt idx="7935">
                  <c:v>6210.0</c:v>
                </c:pt>
                <c:pt idx="7936">
                  <c:v>6210.0</c:v>
                </c:pt>
                <c:pt idx="7937">
                  <c:v>6210.0</c:v>
                </c:pt>
                <c:pt idx="7938">
                  <c:v>6210.0</c:v>
                </c:pt>
                <c:pt idx="7939">
                  <c:v>6211.0</c:v>
                </c:pt>
                <c:pt idx="7940">
                  <c:v>6212.0</c:v>
                </c:pt>
                <c:pt idx="7941">
                  <c:v>6212.0</c:v>
                </c:pt>
                <c:pt idx="7942">
                  <c:v>6213.0</c:v>
                </c:pt>
                <c:pt idx="7943">
                  <c:v>6214.0</c:v>
                </c:pt>
                <c:pt idx="7944">
                  <c:v>6215.0</c:v>
                </c:pt>
                <c:pt idx="7945">
                  <c:v>6216.0</c:v>
                </c:pt>
                <c:pt idx="7946">
                  <c:v>6217.0</c:v>
                </c:pt>
                <c:pt idx="7947">
                  <c:v>6218.0</c:v>
                </c:pt>
                <c:pt idx="7948">
                  <c:v>6219.0</c:v>
                </c:pt>
                <c:pt idx="7949">
                  <c:v>6220.0</c:v>
                </c:pt>
                <c:pt idx="7950">
                  <c:v>6221.0</c:v>
                </c:pt>
                <c:pt idx="7951">
                  <c:v>6221.0</c:v>
                </c:pt>
                <c:pt idx="7952">
                  <c:v>6222.0</c:v>
                </c:pt>
                <c:pt idx="7953">
                  <c:v>6223.0</c:v>
                </c:pt>
                <c:pt idx="7954">
                  <c:v>6224.0</c:v>
                </c:pt>
                <c:pt idx="7955">
                  <c:v>6225.0</c:v>
                </c:pt>
                <c:pt idx="7956">
                  <c:v>6226.0</c:v>
                </c:pt>
                <c:pt idx="7957">
                  <c:v>6227.0</c:v>
                </c:pt>
                <c:pt idx="7958">
                  <c:v>6228.0</c:v>
                </c:pt>
                <c:pt idx="7959">
                  <c:v>6229.0</c:v>
                </c:pt>
                <c:pt idx="7960">
                  <c:v>6230.0</c:v>
                </c:pt>
                <c:pt idx="7961">
                  <c:v>6231.0</c:v>
                </c:pt>
                <c:pt idx="7962">
                  <c:v>6232.0</c:v>
                </c:pt>
                <c:pt idx="7963">
                  <c:v>6233.0</c:v>
                </c:pt>
                <c:pt idx="7964">
                  <c:v>6234.0</c:v>
                </c:pt>
                <c:pt idx="7965">
                  <c:v>6235.0</c:v>
                </c:pt>
                <c:pt idx="7966">
                  <c:v>6235.0</c:v>
                </c:pt>
                <c:pt idx="7967">
                  <c:v>6236.0</c:v>
                </c:pt>
                <c:pt idx="7968">
                  <c:v>6237.0</c:v>
                </c:pt>
                <c:pt idx="7969">
                  <c:v>6238.0</c:v>
                </c:pt>
                <c:pt idx="7970">
                  <c:v>6239.0</c:v>
                </c:pt>
                <c:pt idx="7971">
                  <c:v>6240.0</c:v>
                </c:pt>
                <c:pt idx="7972">
                  <c:v>6241.0</c:v>
                </c:pt>
                <c:pt idx="7973">
                  <c:v>6241.0</c:v>
                </c:pt>
                <c:pt idx="7974">
                  <c:v>6242.0</c:v>
                </c:pt>
                <c:pt idx="7975">
                  <c:v>6243.0</c:v>
                </c:pt>
                <c:pt idx="7976">
                  <c:v>6244.0</c:v>
                </c:pt>
                <c:pt idx="7977">
                  <c:v>6244.0</c:v>
                </c:pt>
                <c:pt idx="7978">
                  <c:v>6245.0</c:v>
                </c:pt>
                <c:pt idx="7979">
                  <c:v>6246.0</c:v>
                </c:pt>
                <c:pt idx="7980">
                  <c:v>6247.0</c:v>
                </c:pt>
                <c:pt idx="7981">
                  <c:v>6248.0</c:v>
                </c:pt>
                <c:pt idx="7982">
                  <c:v>6249.0</c:v>
                </c:pt>
                <c:pt idx="7983">
                  <c:v>6250.0</c:v>
                </c:pt>
                <c:pt idx="7984">
                  <c:v>6251.0</c:v>
                </c:pt>
                <c:pt idx="7985">
                  <c:v>6252.0</c:v>
                </c:pt>
                <c:pt idx="7986">
                  <c:v>6253.0</c:v>
                </c:pt>
                <c:pt idx="7987">
                  <c:v>6254.0</c:v>
                </c:pt>
                <c:pt idx="7988">
                  <c:v>6255.0</c:v>
                </c:pt>
                <c:pt idx="7989">
                  <c:v>6256.0</c:v>
                </c:pt>
                <c:pt idx="7990">
                  <c:v>6257.0</c:v>
                </c:pt>
                <c:pt idx="7991">
                  <c:v>6258.0</c:v>
                </c:pt>
                <c:pt idx="7992">
                  <c:v>6259.0</c:v>
                </c:pt>
                <c:pt idx="7993">
                  <c:v>6260.0</c:v>
                </c:pt>
                <c:pt idx="7994">
                  <c:v>6260.0</c:v>
                </c:pt>
                <c:pt idx="7995">
                  <c:v>6260.0</c:v>
                </c:pt>
                <c:pt idx="7996">
                  <c:v>6261.0</c:v>
                </c:pt>
                <c:pt idx="7997">
                  <c:v>6262.0</c:v>
                </c:pt>
                <c:pt idx="7998">
                  <c:v>6263.0</c:v>
                </c:pt>
                <c:pt idx="7999">
                  <c:v>6264.0</c:v>
                </c:pt>
                <c:pt idx="8000">
                  <c:v>6265.0</c:v>
                </c:pt>
                <c:pt idx="8001">
                  <c:v>6266.0</c:v>
                </c:pt>
                <c:pt idx="8002">
                  <c:v>6266.0</c:v>
                </c:pt>
                <c:pt idx="8003">
                  <c:v>6267.0</c:v>
                </c:pt>
                <c:pt idx="8004">
                  <c:v>6268.0</c:v>
                </c:pt>
                <c:pt idx="8005">
                  <c:v>6269.0</c:v>
                </c:pt>
                <c:pt idx="8006">
                  <c:v>6270.0</c:v>
                </c:pt>
                <c:pt idx="8007">
                  <c:v>6271.0</c:v>
                </c:pt>
                <c:pt idx="8008">
                  <c:v>6272.0</c:v>
                </c:pt>
                <c:pt idx="8009">
                  <c:v>6273.0</c:v>
                </c:pt>
                <c:pt idx="8010">
                  <c:v>6274.0</c:v>
                </c:pt>
                <c:pt idx="8011">
                  <c:v>6275.0</c:v>
                </c:pt>
                <c:pt idx="8012">
                  <c:v>6276.0</c:v>
                </c:pt>
                <c:pt idx="8013">
                  <c:v>6277.0</c:v>
                </c:pt>
                <c:pt idx="8014">
                  <c:v>6278.0</c:v>
                </c:pt>
                <c:pt idx="8015">
                  <c:v>6279.0</c:v>
                </c:pt>
                <c:pt idx="8016">
                  <c:v>6280.0</c:v>
                </c:pt>
                <c:pt idx="8017">
                  <c:v>6280.0</c:v>
                </c:pt>
                <c:pt idx="8018">
                  <c:v>6280.0</c:v>
                </c:pt>
                <c:pt idx="8019">
                  <c:v>6280.0</c:v>
                </c:pt>
                <c:pt idx="8020">
                  <c:v>6280.0</c:v>
                </c:pt>
                <c:pt idx="8021">
                  <c:v>6281.0</c:v>
                </c:pt>
                <c:pt idx="8022">
                  <c:v>6282.0</c:v>
                </c:pt>
                <c:pt idx="8023">
                  <c:v>6283.0</c:v>
                </c:pt>
                <c:pt idx="8024">
                  <c:v>6284.0</c:v>
                </c:pt>
                <c:pt idx="8025">
                  <c:v>6285.0</c:v>
                </c:pt>
                <c:pt idx="8026">
                  <c:v>6286.0</c:v>
                </c:pt>
                <c:pt idx="8027">
                  <c:v>6287.0</c:v>
                </c:pt>
                <c:pt idx="8028">
                  <c:v>6287.0</c:v>
                </c:pt>
                <c:pt idx="8029">
                  <c:v>6288.0</c:v>
                </c:pt>
                <c:pt idx="8030">
                  <c:v>6289.0</c:v>
                </c:pt>
                <c:pt idx="8031">
                  <c:v>6290.0</c:v>
                </c:pt>
                <c:pt idx="8032">
                  <c:v>6291.0</c:v>
                </c:pt>
                <c:pt idx="8033">
                  <c:v>6292.0</c:v>
                </c:pt>
                <c:pt idx="8034">
                  <c:v>6293.0</c:v>
                </c:pt>
                <c:pt idx="8035">
                  <c:v>6294.0</c:v>
                </c:pt>
                <c:pt idx="8036">
                  <c:v>6295.0</c:v>
                </c:pt>
                <c:pt idx="8037">
                  <c:v>6296.0</c:v>
                </c:pt>
                <c:pt idx="8038">
                  <c:v>6297.0</c:v>
                </c:pt>
                <c:pt idx="8039">
                  <c:v>6298.0</c:v>
                </c:pt>
                <c:pt idx="8040">
                  <c:v>6299.0</c:v>
                </c:pt>
                <c:pt idx="8041">
                  <c:v>6300.0</c:v>
                </c:pt>
                <c:pt idx="8042">
                  <c:v>6301.0</c:v>
                </c:pt>
                <c:pt idx="8043">
                  <c:v>6302.0</c:v>
                </c:pt>
                <c:pt idx="8044">
                  <c:v>6303.0</c:v>
                </c:pt>
                <c:pt idx="8045">
                  <c:v>6304.0</c:v>
                </c:pt>
                <c:pt idx="8046">
                  <c:v>6305.0</c:v>
                </c:pt>
                <c:pt idx="8047">
                  <c:v>6306.0</c:v>
                </c:pt>
                <c:pt idx="8048">
                  <c:v>6306.0</c:v>
                </c:pt>
                <c:pt idx="8049">
                  <c:v>6307.0</c:v>
                </c:pt>
                <c:pt idx="8050">
                  <c:v>6307.0</c:v>
                </c:pt>
                <c:pt idx="8051">
                  <c:v>6308.0</c:v>
                </c:pt>
                <c:pt idx="8052">
                  <c:v>6309.0</c:v>
                </c:pt>
                <c:pt idx="8053">
                  <c:v>6310.0</c:v>
                </c:pt>
                <c:pt idx="8054">
                  <c:v>6311.0</c:v>
                </c:pt>
                <c:pt idx="8055">
                  <c:v>6312.0</c:v>
                </c:pt>
                <c:pt idx="8056">
                  <c:v>6313.0</c:v>
                </c:pt>
                <c:pt idx="8057">
                  <c:v>6314.0</c:v>
                </c:pt>
                <c:pt idx="8058">
                  <c:v>6315.0</c:v>
                </c:pt>
                <c:pt idx="8059">
                  <c:v>6316.0</c:v>
                </c:pt>
                <c:pt idx="8060">
                  <c:v>6317.0</c:v>
                </c:pt>
                <c:pt idx="8061">
                  <c:v>6318.0</c:v>
                </c:pt>
                <c:pt idx="8062">
                  <c:v>6319.0</c:v>
                </c:pt>
                <c:pt idx="8063">
                  <c:v>6320.0</c:v>
                </c:pt>
                <c:pt idx="8064">
                  <c:v>6321.0</c:v>
                </c:pt>
                <c:pt idx="8065">
                  <c:v>6322.0</c:v>
                </c:pt>
                <c:pt idx="8066">
                  <c:v>6323.0</c:v>
                </c:pt>
                <c:pt idx="8067">
                  <c:v>6324.0</c:v>
                </c:pt>
                <c:pt idx="8068">
                  <c:v>6325.0</c:v>
                </c:pt>
                <c:pt idx="8069">
                  <c:v>6325.0</c:v>
                </c:pt>
                <c:pt idx="8070">
                  <c:v>6325.0</c:v>
                </c:pt>
                <c:pt idx="8071">
                  <c:v>6325.0</c:v>
                </c:pt>
                <c:pt idx="8072">
                  <c:v>6326.0</c:v>
                </c:pt>
                <c:pt idx="8073">
                  <c:v>6327.0</c:v>
                </c:pt>
                <c:pt idx="8074">
                  <c:v>6327.0</c:v>
                </c:pt>
                <c:pt idx="8075">
                  <c:v>6327.0</c:v>
                </c:pt>
                <c:pt idx="8076">
                  <c:v>6327.0</c:v>
                </c:pt>
                <c:pt idx="8077">
                  <c:v>6328.0</c:v>
                </c:pt>
                <c:pt idx="8078">
                  <c:v>6329.0</c:v>
                </c:pt>
                <c:pt idx="8079">
                  <c:v>6330.0</c:v>
                </c:pt>
                <c:pt idx="8080">
                  <c:v>6330.0</c:v>
                </c:pt>
                <c:pt idx="8081">
                  <c:v>6330.0</c:v>
                </c:pt>
                <c:pt idx="8082">
                  <c:v>6331.0</c:v>
                </c:pt>
                <c:pt idx="8083">
                  <c:v>6332.0</c:v>
                </c:pt>
                <c:pt idx="8084">
                  <c:v>6332.0</c:v>
                </c:pt>
                <c:pt idx="8085">
                  <c:v>6333.0</c:v>
                </c:pt>
                <c:pt idx="8086">
                  <c:v>6333.0</c:v>
                </c:pt>
                <c:pt idx="8087">
                  <c:v>6334.0</c:v>
                </c:pt>
                <c:pt idx="8088">
                  <c:v>6335.0</c:v>
                </c:pt>
                <c:pt idx="8089">
                  <c:v>6335.0</c:v>
                </c:pt>
                <c:pt idx="8090">
                  <c:v>6336.0</c:v>
                </c:pt>
                <c:pt idx="8091">
                  <c:v>6336.0</c:v>
                </c:pt>
                <c:pt idx="8092">
                  <c:v>6337.0</c:v>
                </c:pt>
                <c:pt idx="8093">
                  <c:v>6338.0</c:v>
                </c:pt>
                <c:pt idx="8094">
                  <c:v>6339.0</c:v>
                </c:pt>
                <c:pt idx="8095">
                  <c:v>6339.0</c:v>
                </c:pt>
                <c:pt idx="8096">
                  <c:v>6339.0</c:v>
                </c:pt>
                <c:pt idx="8097">
                  <c:v>6340.0</c:v>
                </c:pt>
                <c:pt idx="8098">
                  <c:v>6341.0</c:v>
                </c:pt>
                <c:pt idx="8099">
                  <c:v>6342.0</c:v>
                </c:pt>
                <c:pt idx="8100">
                  <c:v>6343.0</c:v>
                </c:pt>
                <c:pt idx="8101">
                  <c:v>6343.0</c:v>
                </c:pt>
                <c:pt idx="8102">
                  <c:v>6344.0</c:v>
                </c:pt>
                <c:pt idx="8103">
                  <c:v>6345.0</c:v>
                </c:pt>
                <c:pt idx="8104">
                  <c:v>6345.0</c:v>
                </c:pt>
                <c:pt idx="8105">
                  <c:v>6345.0</c:v>
                </c:pt>
                <c:pt idx="8106">
                  <c:v>6346.0</c:v>
                </c:pt>
                <c:pt idx="8107">
                  <c:v>6346.0</c:v>
                </c:pt>
                <c:pt idx="8108">
                  <c:v>6346.0</c:v>
                </c:pt>
                <c:pt idx="8109">
                  <c:v>6347.0</c:v>
                </c:pt>
                <c:pt idx="8110">
                  <c:v>6347.0</c:v>
                </c:pt>
                <c:pt idx="8111">
                  <c:v>6348.0</c:v>
                </c:pt>
                <c:pt idx="8112">
                  <c:v>6349.0</c:v>
                </c:pt>
                <c:pt idx="8113">
                  <c:v>6350.0</c:v>
                </c:pt>
                <c:pt idx="8114">
                  <c:v>6351.0</c:v>
                </c:pt>
                <c:pt idx="8115">
                  <c:v>6352.0</c:v>
                </c:pt>
                <c:pt idx="8116">
                  <c:v>6353.0</c:v>
                </c:pt>
                <c:pt idx="8117">
                  <c:v>6353.0</c:v>
                </c:pt>
                <c:pt idx="8118">
                  <c:v>6354.0</c:v>
                </c:pt>
                <c:pt idx="8119">
                  <c:v>6354.0</c:v>
                </c:pt>
                <c:pt idx="8120">
                  <c:v>6355.0</c:v>
                </c:pt>
                <c:pt idx="8121">
                  <c:v>6355.0</c:v>
                </c:pt>
                <c:pt idx="8122">
                  <c:v>6356.0</c:v>
                </c:pt>
                <c:pt idx="8123">
                  <c:v>6356.0</c:v>
                </c:pt>
                <c:pt idx="8124">
                  <c:v>6356.0</c:v>
                </c:pt>
                <c:pt idx="8125">
                  <c:v>6357.0</c:v>
                </c:pt>
                <c:pt idx="8126">
                  <c:v>6357.0</c:v>
                </c:pt>
                <c:pt idx="8127">
                  <c:v>6357.0</c:v>
                </c:pt>
                <c:pt idx="8128">
                  <c:v>6358.0</c:v>
                </c:pt>
                <c:pt idx="8129">
                  <c:v>6359.0</c:v>
                </c:pt>
                <c:pt idx="8130">
                  <c:v>6359.0</c:v>
                </c:pt>
                <c:pt idx="8131">
                  <c:v>6359.0</c:v>
                </c:pt>
                <c:pt idx="8132">
                  <c:v>6360.0</c:v>
                </c:pt>
                <c:pt idx="8133">
                  <c:v>6361.0</c:v>
                </c:pt>
                <c:pt idx="8134">
                  <c:v>6362.0</c:v>
                </c:pt>
                <c:pt idx="8135">
                  <c:v>6363.0</c:v>
                </c:pt>
                <c:pt idx="8136">
                  <c:v>6363.0</c:v>
                </c:pt>
                <c:pt idx="8137">
                  <c:v>6364.0</c:v>
                </c:pt>
                <c:pt idx="8138">
                  <c:v>6365.0</c:v>
                </c:pt>
                <c:pt idx="8139">
                  <c:v>6366.0</c:v>
                </c:pt>
                <c:pt idx="8140">
                  <c:v>6367.0</c:v>
                </c:pt>
                <c:pt idx="8141">
                  <c:v>6368.0</c:v>
                </c:pt>
                <c:pt idx="8142">
                  <c:v>6368.0</c:v>
                </c:pt>
                <c:pt idx="8143">
                  <c:v>6368.0</c:v>
                </c:pt>
                <c:pt idx="8144">
                  <c:v>6368.0</c:v>
                </c:pt>
                <c:pt idx="8145">
                  <c:v>6369.0</c:v>
                </c:pt>
                <c:pt idx="8146">
                  <c:v>6370.0</c:v>
                </c:pt>
                <c:pt idx="8147">
                  <c:v>6371.0</c:v>
                </c:pt>
                <c:pt idx="8148">
                  <c:v>6371.0</c:v>
                </c:pt>
                <c:pt idx="8149">
                  <c:v>6371.0</c:v>
                </c:pt>
                <c:pt idx="8150">
                  <c:v>6372.0</c:v>
                </c:pt>
                <c:pt idx="8151">
                  <c:v>6373.0</c:v>
                </c:pt>
                <c:pt idx="8152">
                  <c:v>6374.0</c:v>
                </c:pt>
                <c:pt idx="8153">
                  <c:v>6375.0</c:v>
                </c:pt>
                <c:pt idx="8154">
                  <c:v>6376.0</c:v>
                </c:pt>
                <c:pt idx="8155">
                  <c:v>6377.0</c:v>
                </c:pt>
                <c:pt idx="8156">
                  <c:v>6378.0</c:v>
                </c:pt>
                <c:pt idx="8157">
                  <c:v>6379.0</c:v>
                </c:pt>
                <c:pt idx="8158">
                  <c:v>6380.0</c:v>
                </c:pt>
                <c:pt idx="8159">
                  <c:v>6380.0</c:v>
                </c:pt>
                <c:pt idx="8160">
                  <c:v>6381.0</c:v>
                </c:pt>
                <c:pt idx="8161">
                  <c:v>6382.0</c:v>
                </c:pt>
                <c:pt idx="8162">
                  <c:v>6382.0</c:v>
                </c:pt>
                <c:pt idx="8163">
                  <c:v>6382.0</c:v>
                </c:pt>
                <c:pt idx="8164">
                  <c:v>6382.0</c:v>
                </c:pt>
                <c:pt idx="8165">
                  <c:v>6382.0</c:v>
                </c:pt>
                <c:pt idx="8166">
                  <c:v>6383.0</c:v>
                </c:pt>
                <c:pt idx="8167">
                  <c:v>6384.0</c:v>
                </c:pt>
                <c:pt idx="8168">
                  <c:v>6385.0</c:v>
                </c:pt>
                <c:pt idx="8169">
                  <c:v>6385.0</c:v>
                </c:pt>
                <c:pt idx="8170">
                  <c:v>6386.0</c:v>
                </c:pt>
                <c:pt idx="8171">
                  <c:v>6387.0</c:v>
                </c:pt>
                <c:pt idx="8172">
                  <c:v>6387.0</c:v>
                </c:pt>
                <c:pt idx="8173">
                  <c:v>6387.0</c:v>
                </c:pt>
                <c:pt idx="8174">
                  <c:v>6388.0</c:v>
                </c:pt>
                <c:pt idx="8175">
                  <c:v>6389.0</c:v>
                </c:pt>
                <c:pt idx="8176">
                  <c:v>6389.0</c:v>
                </c:pt>
                <c:pt idx="8177">
                  <c:v>6390.0</c:v>
                </c:pt>
                <c:pt idx="8178">
                  <c:v>6391.0</c:v>
                </c:pt>
                <c:pt idx="8179">
                  <c:v>6392.0</c:v>
                </c:pt>
                <c:pt idx="8180">
                  <c:v>6393.0</c:v>
                </c:pt>
                <c:pt idx="8181">
                  <c:v>6394.0</c:v>
                </c:pt>
                <c:pt idx="8182">
                  <c:v>6395.0</c:v>
                </c:pt>
                <c:pt idx="8183">
                  <c:v>6396.0</c:v>
                </c:pt>
                <c:pt idx="8184">
                  <c:v>6397.0</c:v>
                </c:pt>
                <c:pt idx="8185">
                  <c:v>6398.0</c:v>
                </c:pt>
                <c:pt idx="8186">
                  <c:v>6399.0</c:v>
                </c:pt>
                <c:pt idx="8187">
                  <c:v>6400.0</c:v>
                </c:pt>
                <c:pt idx="8188">
                  <c:v>6401.0</c:v>
                </c:pt>
                <c:pt idx="8189">
                  <c:v>6402.0</c:v>
                </c:pt>
                <c:pt idx="8190">
                  <c:v>6403.0</c:v>
                </c:pt>
                <c:pt idx="8191">
                  <c:v>6404.0</c:v>
                </c:pt>
                <c:pt idx="8192">
                  <c:v>6405.0</c:v>
                </c:pt>
                <c:pt idx="8193">
                  <c:v>6406.0</c:v>
                </c:pt>
                <c:pt idx="8194">
                  <c:v>6407.0</c:v>
                </c:pt>
                <c:pt idx="8195">
                  <c:v>6407.0</c:v>
                </c:pt>
                <c:pt idx="8196">
                  <c:v>6408.0</c:v>
                </c:pt>
                <c:pt idx="8197">
                  <c:v>6408.0</c:v>
                </c:pt>
                <c:pt idx="8198">
                  <c:v>6408.0</c:v>
                </c:pt>
                <c:pt idx="8199">
                  <c:v>6409.0</c:v>
                </c:pt>
                <c:pt idx="8200">
                  <c:v>6410.0</c:v>
                </c:pt>
                <c:pt idx="8201">
                  <c:v>6411.0</c:v>
                </c:pt>
                <c:pt idx="8202">
                  <c:v>6412.0</c:v>
                </c:pt>
                <c:pt idx="8203">
                  <c:v>6412.0</c:v>
                </c:pt>
                <c:pt idx="8204">
                  <c:v>6413.0</c:v>
                </c:pt>
                <c:pt idx="8205">
                  <c:v>6414.0</c:v>
                </c:pt>
                <c:pt idx="8206">
                  <c:v>6415.0</c:v>
                </c:pt>
                <c:pt idx="8207">
                  <c:v>6416.0</c:v>
                </c:pt>
                <c:pt idx="8208">
                  <c:v>6417.0</c:v>
                </c:pt>
                <c:pt idx="8209">
                  <c:v>6418.0</c:v>
                </c:pt>
                <c:pt idx="8210">
                  <c:v>6419.0</c:v>
                </c:pt>
                <c:pt idx="8211">
                  <c:v>6420.0</c:v>
                </c:pt>
                <c:pt idx="8212">
                  <c:v>6420.0</c:v>
                </c:pt>
                <c:pt idx="8213">
                  <c:v>6421.0</c:v>
                </c:pt>
                <c:pt idx="8214">
                  <c:v>6421.0</c:v>
                </c:pt>
                <c:pt idx="8215">
                  <c:v>6421.0</c:v>
                </c:pt>
                <c:pt idx="8216">
                  <c:v>6422.0</c:v>
                </c:pt>
                <c:pt idx="8217">
                  <c:v>6422.0</c:v>
                </c:pt>
                <c:pt idx="8218">
                  <c:v>6423.0</c:v>
                </c:pt>
                <c:pt idx="8219">
                  <c:v>6424.0</c:v>
                </c:pt>
                <c:pt idx="8220">
                  <c:v>6425.0</c:v>
                </c:pt>
                <c:pt idx="8221">
                  <c:v>6426.0</c:v>
                </c:pt>
                <c:pt idx="8222">
                  <c:v>6427.0</c:v>
                </c:pt>
                <c:pt idx="8223">
                  <c:v>6428.0</c:v>
                </c:pt>
                <c:pt idx="8224">
                  <c:v>6429.0</c:v>
                </c:pt>
                <c:pt idx="8225">
                  <c:v>6430.0</c:v>
                </c:pt>
                <c:pt idx="8226">
                  <c:v>6431.0</c:v>
                </c:pt>
                <c:pt idx="8227">
                  <c:v>6432.0</c:v>
                </c:pt>
                <c:pt idx="8228">
                  <c:v>6433.0</c:v>
                </c:pt>
                <c:pt idx="8229">
                  <c:v>6434.0</c:v>
                </c:pt>
                <c:pt idx="8230">
                  <c:v>6435.0</c:v>
                </c:pt>
                <c:pt idx="8231">
                  <c:v>6436.0</c:v>
                </c:pt>
                <c:pt idx="8232">
                  <c:v>6437.0</c:v>
                </c:pt>
                <c:pt idx="8233">
                  <c:v>6438.0</c:v>
                </c:pt>
                <c:pt idx="8234">
                  <c:v>6439.0</c:v>
                </c:pt>
                <c:pt idx="8235">
                  <c:v>6440.0</c:v>
                </c:pt>
                <c:pt idx="8236">
                  <c:v>6441.0</c:v>
                </c:pt>
                <c:pt idx="8237">
                  <c:v>6442.0</c:v>
                </c:pt>
                <c:pt idx="8238">
                  <c:v>6443.0</c:v>
                </c:pt>
                <c:pt idx="8239">
                  <c:v>6444.0</c:v>
                </c:pt>
                <c:pt idx="8240">
                  <c:v>6445.0</c:v>
                </c:pt>
                <c:pt idx="8241">
                  <c:v>6445.0</c:v>
                </c:pt>
                <c:pt idx="8242">
                  <c:v>6446.0</c:v>
                </c:pt>
                <c:pt idx="8243">
                  <c:v>6447.0</c:v>
                </c:pt>
                <c:pt idx="8244">
                  <c:v>6448.0</c:v>
                </c:pt>
                <c:pt idx="8245">
                  <c:v>6449.0</c:v>
                </c:pt>
                <c:pt idx="8246">
                  <c:v>6450.0</c:v>
                </c:pt>
                <c:pt idx="8247">
                  <c:v>6451.0</c:v>
                </c:pt>
                <c:pt idx="8248">
                  <c:v>6452.0</c:v>
                </c:pt>
                <c:pt idx="8249">
                  <c:v>6453.0</c:v>
                </c:pt>
                <c:pt idx="8250">
                  <c:v>6454.0</c:v>
                </c:pt>
                <c:pt idx="8251">
                  <c:v>6455.0</c:v>
                </c:pt>
                <c:pt idx="8252">
                  <c:v>6456.0</c:v>
                </c:pt>
                <c:pt idx="8253">
                  <c:v>6457.0</c:v>
                </c:pt>
                <c:pt idx="8254">
                  <c:v>6457.0</c:v>
                </c:pt>
                <c:pt idx="8255">
                  <c:v>6457.0</c:v>
                </c:pt>
                <c:pt idx="8256">
                  <c:v>6458.0</c:v>
                </c:pt>
                <c:pt idx="8257">
                  <c:v>6459.0</c:v>
                </c:pt>
                <c:pt idx="8258">
                  <c:v>6460.0</c:v>
                </c:pt>
                <c:pt idx="8259">
                  <c:v>6461.0</c:v>
                </c:pt>
                <c:pt idx="8260">
                  <c:v>6462.0</c:v>
                </c:pt>
                <c:pt idx="8261">
                  <c:v>6462.0</c:v>
                </c:pt>
                <c:pt idx="8262">
                  <c:v>6463.0</c:v>
                </c:pt>
                <c:pt idx="8263">
                  <c:v>6463.0</c:v>
                </c:pt>
                <c:pt idx="8264">
                  <c:v>6464.0</c:v>
                </c:pt>
                <c:pt idx="8265">
                  <c:v>6465.0</c:v>
                </c:pt>
                <c:pt idx="8266">
                  <c:v>6466.0</c:v>
                </c:pt>
                <c:pt idx="8267">
                  <c:v>6467.0</c:v>
                </c:pt>
                <c:pt idx="8268">
                  <c:v>6467.0</c:v>
                </c:pt>
                <c:pt idx="8269">
                  <c:v>6468.0</c:v>
                </c:pt>
                <c:pt idx="8270">
                  <c:v>6469.0</c:v>
                </c:pt>
                <c:pt idx="8271">
                  <c:v>6470.0</c:v>
                </c:pt>
                <c:pt idx="8272">
                  <c:v>6471.0</c:v>
                </c:pt>
                <c:pt idx="8273">
                  <c:v>6472.0</c:v>
                </c:pt>
                <c:pt idx="8274">
                  <c:v>6473.0</c:v>
                </c:pt>
                <c:pt idx="8275">
                  <c:v>6473.0</c:v>
                </c:pt>
                <c:pt idx="8276">
                  <c:v>6474.0</c:v>
                </c:pt>
                <c:pt idx="8277">
                  <c:v>6474.0</c:v>
                </c:pt>
                <c:pt idx="8278">
                  <c:v>6474.0</c:v>
                </c:pt>
                <c:pt idx="8279">
                  <c:v>6475.0</c:v>
                </c:pt>
                <c:pt idx="8280">
                  <c:v>6476.0</c:v>
                </c:pt>
                <c:pt idx="8281">
                  <c:v>6477.0</c:v>
                </c:pt>
                <c:pt idx="8282">
                  <c:v>6478.0</c:v>
                </c:pt>
                <c:pt idx="8283">
                  <c:v>6479.0</c:v>
                </c:pt>
                <c:pt idx="8284">
                  <c:v>6480.0</c:v>
                </c:pt>
                <c:pt idx="8285">
                  <c:v>6481.0</c:v>
                </c:pt>
                <c:pt idx="8286">
                  <c:v>6482.0</c:v>
                </c:pt>
                <c:pt idx="8287">
                  <c:v>6483.0</c:v>
                </c:pt>
                <c:pt idx="8288">
                  <c:v>6484.0</c:v>
                </c:pt>
                <c:pt idx="8289">
                  <c:v>6485.0</c:v>
                </c:pt>
                <c:pt idx="8290">
                  <c:v>6486.0</c:v>
                </c:pt>
                <c:pt idx="8291">
                  <c:v>6487.0</c:v>
                </c:pt>
                <c:pt idx="8292">
                  <c:v>6488.0</c:v>
                </c:pt>
                <c:pt idx="8293">
                  <c:v>6489.0</c:v>
                </c:pt>
                <c:pt idx="8294">
                  <c:v>6490.0</c:v>
                </c:pt>
                <c:pt idx="8295">
                  <c:v>6491.0</c:v>
                </c:pt>
                <c:pt idx="8296">
                  <c:v>6492.0</c:v>
                </c:pt>
                <c:pt idx="8297">
                  <c:v>6493.0</c:v>
                </c:pt>
                <c:pt idx="8298">
                  <c:v>6494.0</c:v>
                </c:pt>
                <c:pt idx="8299">
                  <c:v>6495.0</c:v>
                </c:pt>
                <c:pt idx="8300">
                  <c:v>6496.0</c:v>
                </c:pt>
                <c:pt idx="8301">
                  <c:v>6497.0</c:v>
                </c:pt>
                <c:pt idx="8302">
                  <c:v>6498.0</c:v>
                </c:pt>
                <c:pt idx="8303">
                  <c:v>6499.0</c:v>
                </c:pt>
                <c:pt idx="8304">
                  <c:v>6500.0</c:v>
                </c:pt>
                <c:pt idx="8305">
                  <c:v>6501.0</c:v>
                </c:pt>
                <c:pt idx="8306">
                  <c:v>6502.0</c:v>
                </c:pt>
                <c:pt idx="8307">
                  <c:v>6503.0</c:v>
                </c:pt>
                <c:pt idx="8308">
                  <c:v>6504.0</c:v>
                </c:pt>
                <c:pt idx="8309">
                  <c:v>6505.0</c:v>
                </c:pt>
                <c:pt idx="8310">
                  <c:v>6506.0</c:v>
                </c:pt>
                <c:pt idx="8311">
                  <c:v>6506.0</c:v>
                </c:pt>
                <c:pt idx="8312">
                  <c:v>6507.0</c:v>
                </c:pt>
                <c:pt idx="8313">
                  <c:v>6508.0</c:v>
                </c:pt>
                <c:pt idx="8314">
                  <c:v>6509.0</c:v>
                </c:pt>
                <c:pt idx="8315">
                  <c:v>6510.0</c:v>
                </c:pt>
                <c:pt idx="8316">
                  <c:v>6511.0</c:v>
                </c:pt>
                <c:pt idx="8317">
                  <c:v>6512.0</c:v>
                </c:pt>
                <c:pt idx="8318">
                  <c:v>6513.0</c:v>
                </c:pt>
                <c:pt idx="8319">
                  <c:v>6514.0</c:v>
                </c:pt>
                <c:pt idx="8320">
                  <c:v>6515.0</c:v>
                </c:pt>
                <c:pt idx="8321">
                  <c:v>6516.0</c:v>
                </c:pt>
                <c:pt idx="8322">
                  <c:v>6517.0</c:v>
                </c:pt>
                <c:pt idx="8323">
                  <c:v>6518.0</c:v>
                </c:pt>
                <c:pt idx="8324">
                  <c:v>6518.0</c:v>
                </c:pt>
                <c:pt idx="8325">
                  <c:v>6519.0</c:v>
                </c:pt>
                <c:pt idx="8326">
                  <c:v>6520.0</c:v>
                </c:pt>
                <c:pt idx="8327">
                  <c:v>6520.0</c:v>
                </c:pt>
                <c:pt idx="8328">
                  <c:v>6520.0</c:v>
                </c:pt>
                <c:pt idx="8329">
                  <c:v>6521.0</c:v>
                </c:pt>
                <c:pt idx="8330">
                  <c:v>6522.0</c:v>
                </c:pt>
                <c:pt idx="8331">
                  <c:v>6523.0</c:v>
                </c:pt>
                <c:pt idx="8332">
                  <c:v>6524.0</c:v>
                </c:pt>
                <c:pt idx="8333">
                  <c:v>6525.0</c:v>
                </c:pt>
                <c:pt idx="8334">
                  <c:v>6526.0</c:v>
                </c:pt>
                <c:pt idx="8335">
                  <c:v>6527.0</c:v>
                </c:pt>
                <c:pt idx="8336">
                  <c:v>6528.0</c:v>
                </c:pt>
                <c:pt idx="8337">
                  <c:v>6529.0</c:v>
                </c:pt>
                <c:pt idx="8338">
                  <c:v>6530.0</c:v>
                </c:pt>
                <c:pt idx="8339">
                  <c:v>6531.0</c:v>
                </c:pt>
                <c:pt idx="8340">
                  <c:v>6532.0</c:v>
                </c:pt>
                <c:pt idx="8341">
                  <c:v>6532.0</c:v>
                </c:pt>
                <c:pt idx="8342">
                  <c:v>6533.0</c:v>
                </c:pt>
                <c:pt idx="8343">
                  <c:v>6534.0</c:v>
                </c:pt>
                <c:pt idx="8344">
                  <c:v>6535.0</c:v>
                </c:pt>
                <c:pt idx="8345">
                  <c:v>6536.0</c:v>
                </c:pt>
                <c:pt idx="8346">
                  <c:v>6537.0</c:v>
                </c:pt>
                <c:pt idx="8347">
                  <c:v>6538.0</c:v>
                </c:pt>
                <c:pt idx="8348">
                  <c:v>6539.0</c:v>
                </c:pt>
                <c:pt idx="8349">
                  <c:v>6540.0</c:v>
                </c:pt>
                <c:pt idx="8350">
                  <c:v>6541.0</c:v>
                </c:pt>
                <c:pt idx="8351">
                  <c:v>6542.0</c:v>
                </c:pt>
                <c:pt idx="8352">
                  <c:v>6543.0</c:v>
                </c:pt>
                <c:pt idx="8353">
                  <c:v>6544.0</c:v>
                </c:pt>
                <c:pt idx="8354">
                  <c:v>6545.0</c:v>
                </c:pt>
                <c:pt idx="8355">
                  <c:v>6546.0</c:v>
                </c:pt>
                <c:pt idx="8356">
                  <c:v>6547.0</c:v>
                </c:pt>
                <c:pt idx="8357">
                  <c:v>6548.0</c:v>
                </c:pt>
                <c:pt idx="8358">
                  <c:v>6549.0</c:v>
                </c:pt>
                <c:pt idx="8359">
                  <c:v>6550.0</c:v>
                </c:pt>
                <c:pt idx="8360">
                  <c:v>6551.0</c:v>
                </c:pt>
                <c:pt idx="8361">
                  <c:v>6552.0</c:v>
                </c:pt>
                <c:pt idx="8362">
                  <c:v>6553.0</c:v>
                </c:pt>
                <c:pt idx="8363">
                  <c:v>6553.0</c:v>
                </c:pt>
                <c:pt idx="8364">
                  <c:v>6554.0</c:v>
                </c:pt>
                <c:pt idx="8365">
                  <c:v>6555.0</c:v>
                </c:pt>
                <c:pt idx="8366">
                  <c:v>6556.0</c:v>
                </c:pt>
                <c:pt idx="8367">
                  <c:v>6557.0</c:v>
                </c:pt>
                <c:pt idx="8368">
                  <c:v>6558.0</c:v>
                </c:pt>
                <c:pt idx="8369">
                  <c:v>6559.0</c:v>
                </c:pt>
                <c:pt idx="8370">
                  <c:v>6560.0</c:v>
                </c:pt>
                <c:pt idx="8371">
                  <c:v>6561.0</c:v>
                </c:pt>
                <c:pt idx="8372">
                  <c:v>6561.0</c:v>
                </c:pt>
                <c:pt idx="8373">
                  <c:v>6561.0</c:v>
                </c:pt>
                <c:pt idx="8374">
                  <c:v>6562.0</c:v>
                </c:pt>
                <c:pt idx="8375">
                  <c:v>6563.0</c:v>
                </c:pt>
                <c:pt idx="8376">
                  <c:v>6564.0</c:v>
                </c:pt>
                <c:pt idx="8377">
                  <c:v>6564.0</c:v>
                </c:pt>
                <c:pt idx="8378">
                  <c:v>6564.0</c:v>
                </c:pt>
                <c:pt idx="8379">
                  <c:v>6565.0</c:v>
                </c:pt>
                <c:pt idx="8380">
                  <c:v>6566.0</c:v>
                </c:pt>
                <c:pt idx="8381">
                  <c:v>6567.0</c:v>
                </c:pt>
                <c:pt idx="8382">
                  <c:v>6568.0</c:v>
                </c:pt>
                <c:pt idx="8383">
                  <c:v>6569.0</c:v>
                </c:pt>
                <c:pt idx="8384">
                  <c:v>6570.0</c:v>
                </c:pt>
                <c:pt idx="8385">
                  <c:v>6571.0</c:v>
                </c:pt>
                <c:pt idx="8386">
                  <c:v>6572.0</c:v>
                </c:pt>
                <c:pt idx="8387">
                  <c:v>6573.0</c:v>
                </c:pt>
                <c:pt idx="8388">
                  <c:v>6574.0</c:v>
                </c:pt>
                <c:pt idx="8389">
                  <c:v>6575.0</c:v>
                </c:pt>
                <c:pt idx="8390">
                  <c:v>6576.0</c:v>
                </c:pt>
                <c:pt idx="8391">
                  <c:v>6577.0</c:v>
                </c:pt>
                <c:pt idx="8392">
                  <c:v>6578.0</c:v>
                </c:pt>
                <c:pt idx="8393">
                  <c:v>6578.0</c:v>
                </c:pt>
                <c:pt idx="8394">
                  <c:v>6579.0</c:v>
                </c:pt>
                <c:pt idx="8395">
                  <c:v>6579.0</c:v>
                </c:pt>
                <c:pt idx="8396">
                  <c:v>6580.0</c:v>
                </c:pt>
                <c:pt idx="8397">
                  <c:v>6581.0</c:v>
                </c:pt>
                <c:pt idx="8398">
                  <c:v>6582.0</c:v>
                </c:pt>
                <c:pt idx="8399">
                  <c:v>6583.0</c:v>
                </c:pt>
                <c:pt idx="8400">
                  <c:v>6584.0</c:v>
                </c:pt>
                <c:pt idx="8401">
                  <c:v>6585.0</c:v>
                </c:pt>
                <c:pt idx="8402">
                  <c:v>6586.0</c:v>
                </c:pt>
                <c:pt idx="8403">
                  <c:v>6587.0</c:v>
                </c:pt>
                <c:pt idx="8404">
                  <c:v>6588.0</c:v>
                </c:pt>
                <c:pt idx="8405">
                  <c:v>6589.0</c:v>
                </c:pt>
                <c:pt idx="8406">
                  <c:v>6590.0</c:v>
                </c:pt>
                <c:pt idx="8407">
                  <c:v>6591.0</c:v>
                </c:pt>
                <c:pt idx="8408">
                  <c:v>6591.0</c:v>
                </c:pt>
                <c:pt idx="8409">
                  <c:v>6591.0</c:v>
                </c:pt>
                <c:pt idx="8410">
                  <c:v>6591.0</c:v>
                </c:pt>
                <c:pt idx="8411">
                  <c:v>6592.0</c:v>
                </c:pt>
                <c:pt idx="8412">
                  <c:v>6592.0</c:v>
                </c:pt>
                <c:pt idx="8413">
                  <c:v>6593.0</c:v>
                </c:pt>
                <c:pt idx="8414">
                  <c:v>6594.0</c:v>
                </c:pt>
                <c:pt idx="8415">
                  <c:v>6595.0</c:v>
                </c:pt>
                <c:pt idx="8416">
                  <c:v>6596.0</c:v>
                </c:pt>
                <c:pt idx="8417">
                  <c:v>6597.0</c:v>
                </c:pt>
                <c:pt idx="8418">
                  <c:v>6598.0</c:v>
                </c:pt>
                <c:pt idx="8419">
                  <c:v>6599.0</c:v>
                </c:pt>
                <c:pt idx="8420">
                  <c:v>6600.0</c:v>
                </c:pt>
                <c:pt idx="8421">
                  <c:v>6601.0</c:v>
                </c:pt>
                <c:pt idx="8422">
                  <c:v>6602.0</c:v>
                </c:pt>
                <c:pt idx="8423">
                  <c:v>6603.0</c:v>
                </c:pt>
                <c:pt idx="8424">
                  <c:v>6603.0</c:v>
                </c:pt>
                <c:pt idx="8425">
                  <c:v>6604.0</c:v>
                </c:pt>
                <c:pt idx="8426">
                  <c:v>6605.0</c:v>
                </c:pt>
                <c:pt idx="8427">
                  <c:v>6605.0</c:v>
                </c:pt>
                <c:pt idx="8428">
                  <c:v>6606.0</c:v>
                </c:pt>
                <c:pt idx="8429">
                  <c:v>6607.0</c:v>
                </c:pt>
                <c:pt idx="8430">
                  <c:v>6607.0</c:v>
                </c:pt>
                <c:pt idx="8431">
                  <c:v>6607.0</c:v>
                </c:pt>
                <c:pt idx="8432">
                  <c:v>6608.0</c:v>
                </c:pt>
                <c:pt idx="8433">
                  <c:v>6608.0</c:v>
                </c:pt>
                <c:pt idx="8434">
                  <c:v>6608.0</c:v>
                </c:pt>
                <c:pt idx="8435">
                  <c:v>6608.0</c:v>
                </c:pt>
                <c:pt idx="8436">
                  <c:v>6608.0</c:v>
                </c:pt>
                <c:pt idx="8437">
                  <c:v>6608.0</c:v>
                </c:pt>
                <c:pt idx="8438">
                  <c:v>6608.0</c:v>
                </c:pt>
                <c:pt idx="8439">
                  <c:v>6608.0</c:v>
                </c:pt>
                <c:pt idx="8440">
                  <c:v>6608.0</c:v>
                </c:pt>
                <c:pt idx="8441">
                  <c:v>6608.0</c:v>
                </c:pt>
                <c:pt idx="8442">
                  <c:v>6608.0</c:v>
                </c:pt>
                <c:pt idx="8443">
                  <c:v>6608.0</c:v>
                </c:pt>
                <c:pt idx="8444">
                  <c:v>6608.0</c:v>
                </c:pt>
                <c:pt idx="8445">
                  <c:v>6608.0</c:v>
                </c:pt>
                <c:pt idx="8446">
                  <c:v>6608.0</c:v>
                </c:pt>
                <c:pt idx="8447">
                  <c:v>6608.0</c:v>
                </c:pt>
                <c:pt idx="8448">
                  <c:v>6608.0</c:v>
                </c:pt>
                <c:pt idx="8449">
                  <c:v>6608.0</c:v>
                </c:pt>
                <c:pt idx="8450">
                  <c:v>6608.0</c:v>
                </c:pt>
                <c:pt idx="8451">
                  <c:v>6608.0</c:v>
                </c:pt>
                <c:pt idx="8452">
                  <c:v>6608.0</c:v>
                </c:pt>
                <c:pt idx="8453">
                  <c:v>6608.0</c:v>
                </c:pt>
                <c:pt idx="8454">
                  <c:v>6608.0</c:v>
                </c:pt>
                <c:pt idx="8455">
                  <c:v>6608.0</c:v>
                </c:pt>
                <c:pt idx="8456">
                  <c:v>6608.0</c:v>
                </c:pt>
                <c:pt idx="8457">
                  <c:v>6608.0</c:v>
                </c:pt>
                <c:pt idx="8458">
                  <c:v>6608.0</c:v>
                </c:pt>
                <c:pt idx="8459">
                  <c:v>6608.0</c:v>
                </c:pt>
                <c:pt idx="8460">
                  <c:v>6608.0</c:v>
                </c:pt>
                <c:pt idx="8461">
                  <c:v>6608.0</c:v>
                </c:pt>
                <c:pt idx="8462">
                  <c:v>6608.0</c:v>
                </c:pt>
                <c:pt idx="8463">
                  <c:v>6608.0</c:v>
                </c:pt>
                <c:pt idx="8464">
                  <c:v>6608.0</c:v>
                </c:pt>
                <c:pt idx="8465">
                  <c:v>6608.0</c:v>
                </c:pt>
                <c:pt idx="8466">
                  <c:v>6608.0</c:v>
                </c:pt>
                <c:pt idx="8467">
                  <c:v>6608.0</c:v>
                </c:pt>
                <c:pt idx="8468">
                  <c:v>6608.0</c:v>
                </c:pt>
                <c:pt idx="8469">
                  <c:v>6608.0</c:v>
                </c:pt>
                <c:pt idx="8470">
                  <c:v>6608.0</c:v>
                </c:pt>
                <c:pt idx="8471">
                  <c:v>6608.0</c:v>
                </c:pt>
                <c:pt idx="8472">
                  <c:v>6609.0</c:v>
                </c:pt>
                <c:pt idx="8473">
                  <c:v>6610.0</c:v>
                </c:pt>
                <c:pt idx="8474">
                  <c:v>6610.0</c:v>
                </c:pt>
                <c:pt idx="8475">
                  <c:v>6611.0</c:v>
                </c:pt>
                <c:pt idx="8476">
                  <c:v>6611.0</c:v>
                </c:pt>
                <c:pt idx="8477">
                  <c:v>6611.0</c:v>
                </c:pt>
                <c:pt idx="8478">
                  <c:v>6611.0</c:v>
                </c:pt>
                <c:pt idx="8479">
                  <c:v>6611.0</c:v>
                </c:pt>
                <c:pt idx="8480">
                  <c:v>6612.0</c:v>
                </c:pt>
                <c:pt idx="8481">
                  <c:v>6613.0</c:v>
                </c:pt>
                <c:pt idx="8482">
                  <c:v>6614.0</c:v>
                </c:pt>
                <c:pt idx="8483">
                  <c:v>6615.0</c:v>
                </c:pt>
                <c:pt idx="8484">
                  <c:v>6616.0</c:v>
                </c:pt>
                <c:pt idx="8485">
                  <c:v>6617.0</c:v>
                </c:pt>
                <c:pt idx="8486">
                  <c:v>6618.0</c:v>
                </c:pt>
                <c:pt idx="8487">
                  <c:v>6619.0</c:v>
                </c:pt>
                <c:pt idx="8488">
                  <c:v>6620.0</c:v>
                </c:pt>
                <c:pt idx="8489">
                  <c:v>6621.0</c:v>
                </c:pt>
                <c:pt idx="8490">
                  <c:v>6622.0</c:v>
                </c:pt>
                <c:pt idx="8491">
                  <c:v>6623.0</c:v>
                </c:pt>
                <c:pt idx="8492">
                  <c:v>6624.0</c:v>
                </c:pt>
                <c:pt idx="8493">
                  <c:v>6625.0</c:v>
                </c:pt>
                <c:pt idx="8494">
                  <c:v>6626.0</c:v>
                </c:pt>
                <c:pt idx="8495">
                  <c:v>6627.0</c:v>
                </c:pt>
                <c:pt idx="8496">
                  <c:v>6628.0</c:v>
                </c:pt>
                <c:pt idx="8497">
                  <c:v>6629.0</c:v>
                </c:pt>
                <c:pt idx="8498">
                  <c:v>6630.0</c:v>
                </c:pt>
                <c:pt idx="8499">
                  <c:v>6631.0</c:v>
                </c:pt>
                <c:pt idx="8500">
                  <c:v>6632.0</c:v>
                </c:pt>
                <c:pt idx="8501">
                  <c:v>6633.0</c:v>
                </c:pt>
                <c:pt idx="8502">
                  <c:v>6634.0</c:v>
                </c:pt>
                <c:pt idx="8503">
                  <c:v>6635.0</c:v>
                </c:pt>
                <c:pt idx="8504">
                  <c:v>6636.0</c:v>
                </c:pt>
                <c:pt idx="8505">
                  <c:v>6637.0</c:v>
                </c:pt>
                <c:pt idx="8506">
                  <c:v>6638.0</c:v>
                </c:pt>
                <c:pt idx="8507">
                  <c:v>6639.0</c:v>
                </c:pt>
                <c:pt idx="8508">
                  <c:v>6640.0</c:v>
                </c:pt>
                <c:pt idx="8509">
                  <c:v>6640.0</c:v>
                </c:pt>
                <c:pt idx="8510">
                  <c:v>6640.0</c:v>
                </c:pt>
                <c:pt idx="8511">
                  <c:v>6640.0</c:v>
                </c:pt>
                <c:pt idx="8512">
                  <c:v>6641.0</c:v>
                </c:pt>
                <c:pt idx="8513">
                  <c:v>6642.0</c:v>
                </c:pt>
                <c:pt idx="8514">
                  <c:v>6643.0</c:v>
                </c:pt>
                <c:pt idx="8515">
                  <c:v>6644.0</c:v>
                </c:pt>
                <c:pt idx="8516">
                  <c:v>6645.0</c:v>
                </c:pt>
                <c:pt idx="8517">
                  <c:v>6645.0</c:v>
                </c:pt>
                <c:pt idx="8518">
                  <c:v>6645.0</c:v>
                </c:pt>
                <c:pt idx="8519">
                  <c:v>6645.0</c:v>
                </c:pt>
                <c:pt idx="8520">
                  <c:v>6645.0</c:v>
                </c:pt>
                <c:pt idx="8521">
                  <c:v>6646.0</c:v>
                </c:pt>
                <c:pt idx="8522">
                  <c:v>6647.0</c:v>
                </c:pt>
                <c:pt idx="8523">
                  <c:v>6648.0</c:v>
                </c:pt>
                <c:pt idx="8524">
                  <c:v>6649.0</c:v>
                </c:pt>
                <c:pt idx="8525">
                  <c:v>6650.0</c:v>
                </c:pt>
                <c:pt idx="8526">
                  <c:v>6651.0</c:v>
                </c:pt>
                <c:pt idx="8527">
                  <c:v>6652.0</c:v>
                </c:pt>
                <c:pt idx="8528">
                  <c:v>6653.0</c:v>
                </c:pt>
                <c:pt idx="8529">
                  <c:v>6653.0</c:v>
                </c:pt>
                <c:pt idx="8530">
                  <c:v>6654.0</c:v>
                </c:pt>
                <c:pt idx="8531">
                  <c:v>6654.0</c:v>
                </c:pt>
                <c:pt idx="8532">
                  <c:v>6654.0</c:v>
                </c:pt>
                <c:pt idx="8533">
                  <c:v>6655.0</c:v>
                </c:pt>
                <c:pt idx="8534">
                  <c:v>6655.0</c:v>
                </c:pt>
                <c:pt idx="8535">
                  <c:v>6656.0</c:v>
                </c:pt>
                <c:pt idx="8536">
                  <c:v>6657.0</c:v>
                </c:pt>
                <c:pt idx="8537">
                  <c:v>6658.0</c:v>
                </c:pt>
                <c:pt idx="8538">
                  <c:v>6659.0</c:v>
                </c:pt>
                <c:pt idx="8539">
                  <c:v>6660.0</c:v>
                </c:pt>
                <c:pt idx="8540">
                  <c:v>6661.0</c:v>
                </c:pt>
                <c:pt idx="8541">
                  <c:v>6662.0</c:v>
                </c:pt>
                <c:pt idx="8542">
                  <c:v>6663.0</c:v>
                </c:pt>
                <c:pt idx="8543">
                  <c:v>6664.0</c:v>
                </c:pt>
                <c:pt idx="8544">
                  <c:v>6665.0</c:v>
                </c:pt>
                <c:pt idx="8545">
                  <c:v>6665.0</c:v>
                </c:pt>
                <c:pt idx="8546">
                  <c:v>6665.0</c:v>
                </c:pt>
                <c:pt idx="8547">
                  <c:v>6666.0</c:v>
                </c:pt>
                <c:pt idx="8548">
                  <c:v>6667.0</c:v>
                </c:pt>
                <c:pt idx="8549">
                  <c:v>6668.0</c:v>
                </c:pt>
                <c:pt idx="8550">
                  <c:v>6669.0</c:v>
                </c:pt>
                <c:pt idx="8551">
                  <c:v>6670.0</c:v>
                </c:pt>
                <c:pt idx="8552">
                  <c:v>6671.0</c:v>
                </c:pt>
                <c:pt idx="8553">
                  <c:v>6671.0</c:v>
                </c:pt>
                <c:pt idx="8554">
                  <c:v>6671.0</c:v>
                </c:pt>
                <c:pt idx="8555">
                  <c:v>6672.0</c:v>
                </c:pt>
                <c:pt idx="8556">
                  <c:v>6673.0</c:v>
                </c:pt>
                <c:pt idx="8557">
                  <c:v>6673.0</c:v>
                </c:pt>
                <c:pt idx="8558">
                  <c:v>6674.0</c:v>
                </c:pt>
                <c:pt idx="8559">
                  <c:v>6675.0</c:v>
                </c:pt>
                <c:pt idx="8560">
                  <c:v>6676.0</c:v>
                </c:pt>
                <c:pt idx="8561">
                  <c:v>6676.0</c:v>
                </c:pt>
                <c:pt idx="8562">
                  <c:v>6677.0</c:v>
                </c:pt>
                <c:pt idx="8563">
                  <c:v>6678.0</c:v>
                </c:pt>
                <c:pt idx="8564">
                  <c:v>6678.0</c:v>
                </c:pt>
                <c:pt idx="8565">
                  <c:v>6679.0</c:v>
                </c:pt>
                <c:pt idx="8566">
                  <c:v>6679.0</c:v>
                </c:pt>
                <c:pt idx="8567">
                  <c:v>6680.0</c:v>
                </c:pt>
                <c:pt idx="8568">
                  <c:v>6681.0</c:v>
                </c:pt>
                <c:pt idx="8569">
                  <c:v>6682.0</c:v>
                </c:pt>
                <c:pt idx="8570">
                  <c:v>6682.0</c:v>
                </c:pt>
                <c:pt idx="8571">
                  <c:v>6683.0</c:v>
                </c:pt>
                <c:pt idx="8572">
                  <c:v>6683.0</c:v>
                </c:pt>
                <c:pt idx="8573">
                  <c:v>6684.0</c:v>
                </c:pt>
                <c:pt idx="8574">
                  <c:v>6684.0</c:v>
                </c:pt>
                <c:pt idx="8575">
                  <c:v>6685.0</c:v>
                </c:pt>
                <c:pt idx="8576">
                  <c:v>6686.0</c:v>
                </c:pt>
                <c:pt idx="8577">
                  <c:v>6687.0</c:v>
                </c:pt>
                <c:pt idx="8578">
                  <c:v>6688.0</c:v>
                </c:pt>
                <c:pt idx="8579">
                  <c:v>6689.0</c:v>
                </c:pt>
                <c:pt idx="8580">
                  <c:v>6690.0</c:v>
                </c:pt>
                <c:pt idx="8581">
                  <c:v>6691.0</c:v>
                </c:pt>
                <c:pt idx="8582">
                  <c:v>6692.0</c:v>
                </c:pt>
                <c:pt idx="8583">
                  <c:v>6693.0</c:v>
                </c:pt>
                <c:pt idx="8584">
                  <c:v>6694.0</c:v>
                </c:pt>
                <c:pt idx="8585">
                  <c:v>6695.0</c:v>
                </c:pt>
                <c:pt idx="8586">
                  <c:v>6696.0</c:v>
                </c:pt>
                <c:pt idx="8587">
                  <c:v>6697.0</c:v>
                </c:pt>
                <c:pt idx="8588">
                  <c:v>6698.0</c:v>
                </c:pt>
                <c:pt idx="8589">
                  <c:v>6698.0</c:v>
                </c:pt>
                <c:pt idx="8590">
                  <c:v>6699.0</c:v>
                </c:pt>
                <c:pt idx="8591">
                  <c:v>6700.0</c:v>
                </c:pt>
                <c:pt idx="8592">
                  <c:v>6701.0</c:v>
                </c:pt>
                <c:pt idx="8593">
                  <c:v>6702.0</c:v>
                </c:pt>
                <c:pt idx="8594">
                  <c:v>6703.0</c:v>
                </c:pt>
                <c:pt idx="8595">
                  <c:v>6704.0</c:v>
                </c:pt>
                <c:pt idx="8596">
                  <c:v>6704.0</c:v>
                </c:pt>
                <c:pt idx="8597">
                  <c:v>6705.0</c:v>
                </c:pt>
                <c:pt idx="8598">
                  <c:v>6706.0</c:v>
                </c:pt>
                <c:pt idx="8599">
                  <c:v>6707.0</c:v>
                </c:pt>
                <c:pt idx="8600">
                  <c:v>6708.0</c:v>
                </c:pt>
                <c:pt idx="8601">
                  <c:v>6709.0</c:v>
                </c:pt>
                <c:pt idx="8602">
                  <c:v>6710.0</c:v>
                </c:pt>
                <c:pt idx="8603">
                  <c:v>6711.0</c:v>
                </c:pt>
                <c:pt idx="8604">
                  <c:v>6712.0</c:v>
                </c:pt>
                <c:pt idx="8605">
                  <c:v>6713.0</c:v>
                </c:pt>
                <c:pt idx="8606">
                  <c:v>6713.0</c:v>
                </c:pt>
                <c:pt idx="8607">
                  <c:v>6714.0</c:v>
                </c:pt>
                <c:pt idx="8608">
                  <c:v>6715.0</c:v>
                </c:pt>
                <c:pt idx="8609">
                  <c:v>6716.0</c:v>
                </c:pt>
                <c:pt idx="8610">
                  <c:v>6717.0</c:v>
                </c:pt>
                <c:pt idx="8611">
                  <c:v>6718.0</c:v>
                </c:pt>
                <c:pt idx="8612">
                  <c:v>6719.0</c:v>
                </c:pt>
                <c:pt idx="8613">
                  <c:v>6720.0</c:v>
                </c:pt>
                <c:pt idx="8614">
                  <c:v>6720.0</c:v>
                </c:pt>
                <c:pt idx="8615">
                  <c:v>6721.0</c:v>
                </c:pt>
                <c:pt idx="8616">
                  <c:v>6722.0</c:v>
                </c:pt>
                <c:pt idx="8617">
                  <c:v>6723.0</c:v>
                </c:pt>
                <c:pt idx="8618">
                  <c:v>6723.0</c:v>
                </c:pt>
                <c:pt idx="8619">
                  <c:v>6723.0</c:v>
                </c:pt>
                <c:pt idx="8620">
                  <c:v>6724.0</c:v>
                </c:pt>
                <c:pt idx="8621">
                  <c:v>6724.0</c:v>
                </c:pt>
                <c:pt idx="8622">
                  <c:v>6724.0</c:v>
                </c:pt>
                <c:pt idx="8623">
                  <c:v>6724.0</c:v>
                </c:pt>
                <c:pt idx="8624">
                  <c:v>6724.0</c:v>
                </c:pt>
                <c:pt idx="8625">
                  <c:v>6724.0</c:v>
                </c:pt>
                <c:pt idx="8626">
                  <c:v>6724.0</c:v>
                </c:pt>
                <c:pt idx="8627">
                  <c:v>6725.0</c:v>
                </c:pt>
                <c:pt idx="8628">
                  <c:v>6725.0</c:v>
                </c:pt>
                <c:pt idx="8629">
                  <c:v>6725.0</c:v>
                </c:pt>
                <c:pt idx="8630">
                  <c:v>6725.0</c:v>
                </c:pt>
                <c:pt idx="8631">
                  <c:v>6725.0</c:v>
                </c:pt>
                <c:pt idx="8632">
                  <c:v>6725.0</c:v>
                </c:pt>
                <c:pt idx="8633">
                  <c:v>6725.0</c:v>
                </c:pt>
                <c:pt idx="8634">
                  <c:v>6725.0</c:v>
                </c:pt>
                <c:pt idx="8635">
                  <c:v>6725.0</c:v>
                </c:pt>
                <c:pt idx="8636">
                  <c:v>6726.0</c:v>
                </c:pt>
                <c:pt idx="8637">
                  <c:v>6727.0</c:v>
                </c:pt>
                <c:pt idx="8638">
                  <c:v>6728.0</c:v>
                </c:pt>
                <c:pt idx="8639">
                  <c:v>6729.0</c:v>
                </c:pt>
                <c:pt idx="8640">
                  <c:v>6729.0</c:v>
                </c:pt>
                <c:pt idx="8641">
                  <c:v>6729.0</c:v>
                </c:pt>
                <c:pt idx="8642">
                  <c:v>6730.0</c:v>
                </c:pt>
                <c:pt idx="8643">
                  <c:v>6731.0</c:v>
                </c:pt>
                <c:pt idx="8644">
                  <c:v>6731.0</c:v>
                </c:pt>
                <c:pt idx="8645">
                  <c:v>6732.0</c:v>
                </c:pt>
                <c:pt idx="8646">
                  <c:v>6733.0</c:v>
                </c:pt>
                <c:pt idx="8647">
                  <c:v>6733.0</c:v>
                </c:pt>
                <c:pt idx="8648">
                  <c:v>6734.0</c:v>
                </c:pt>
                <c:pt idx="8649">
                  <c:v>6735.0</c:v>
                </c:pt>
                <c:pt idx="8650">
                  <c:v>6736.0</c:v>
                </c:pt>
                <c:pt idx="8651">
                  <c:v>6736.0</c:v>
                </c:pt>
                <c:pt idx="8652">
                  <c:v>6737.0</c:v>
                </c:pt>
                <c:pt idx="8653">
                  <c:v>6738.0</c:v>
                </c:pt>
                <c:pt idx="8654">
                  <c:v>6739.0</c:v>
                </c:pt>
                <c:pt idx="8655">
                  <c:v>6740.0</c:v>
                </c:pt>
                <c:pt idx="8656">
                  <c:v>6740.0</c:v>
                </c:pt>
                <c:pt idx="8657">
                  <c:v>6741.0</c:v>
                </c:pt>
                <c:pt idx="8658">
                  <c:v>6741.0</c:v>
                </c:pt>
                <c:pt idx="8659">
                  <c:v>6742.0</c:v>
                </c:pt>
                <c:pt idx="8660">
                  <c:v>6742.0</c:v>
                </c:pt>
                <c:pt idx="8661">
                  <c:v>6743.0</c:v>
                </c:pt>
                <c:pt idx="8662">
                  <c:v>6744.0</c:v>
                </c:pt>
                <c:pt idx="8663">
                  <c:v>6745.0</c:v>
                </c:pt>
                <c:pt idx="8664">
                  <c:v>6746.0</c:v>
                </c:pt>
                <c:pt idx="8665">
                  <c:v>6746.0</c:v>
                </c:pt>
                <c:pt idx="8666">
                  <c:v>6746.0</c:v>
                </c:pt>
                <c:pt idx="8667">
                  <c:v>6747.0</c:v>
                </c:pt>
                <c:pt idx="8668">
                  <c:v>6748.0</c:v>
                </c:pt>
                <c:pt idx="8669">
                  <c:v>6748.0</c:v>
                </c:pt>
                <c:pt idx="8670">
                  <c:v>6749.0</c:v>
                </c:pt>
                <c:pt idx="8671">
                  <c:v>6750.0</c:v>
                </c:pt>
                <c:pt idx="8672">
                  <c:v>6751.0</c:v>
                </c:pt>
                <c:pt idx="8673">
                  <c:v>6751.0</c:v>
                </c:pt>
                <c:pt idx="8674">
                  <c:v>6751.0</c:v>
                </c:pt>
                <c:pt idx="8675">
                  <c:v>6752.0</c:v>
                </c:pt>
                <c:pt idx="8676">
                  <c:v>6752.0</c:v>
                </c:pt>
                <c:pt idx="8677">
                  <c:v>6753.0</c:v>
                </c:pt>
                <c:pt idx="8678">
                  <c:v>6754.0</c:v>
                </c:pt>
                <c:pt idx="8679">
                  <c:v>6755.0</c:v>
                </c:pt>
                <c:pt idx="8680">
                  <c:v>6756.0</c:v>
                </c:pt>
                <c:pt idx="8681">
                  <c:v>6756.0</c:v>
                </c:pt>
                <c:pt idx="8682">
                  <c:v>6757.0</c:v>
                </c:pt>
                <c:pt idx="8683">
                  <c:v>6758.0</c:v>
                </c:pt>
                <c:pt idx="8684">
                  <c:v>6758.0</c:v>
                </c:pt>
                <c:pt idx="8685">
                  <c:v>6759.0</c:v>
                </c:pt>
                <c:pt idx="8686">
                  <c:v>6760.0</c:v>
                </c:pt>
                <c:pt idx="8687">
                  <c:v>6761.0</c:v>
                </c:pt>
                <c:pt idx="8688">
                  <c:v>6762.0</c:v>
                </c:pt>
                <c:pt idx="8689">
                  <c:v>6762.0</c:v>
                </c:pt>
                <c:pt idx="8690">
                  <c:v>6762.0</c:v>
                </c:pt>
                <c:pt idx="8691">
                  <c:v>6762.0</c:v>
                </c:pt>
                <c:pt idx="8692">
                  <c:v>6762.0</c:v>
                </c:pt>
                <c:pt idx="8693">
                  <c:v>6762.0</c:v>
                </c:pt>
                <c:pt idx="8694">
                  <c:v>6763.0</c:v>
                </c:pt>
                <c:pt idx="8695">
                  <c:v>6764.0</c:v>
                </c:pt>
                <c:pt idx="8696">
                  <c:v>6764.0</c:v>
                </c:pt>
                <c:pt idx="8697">
                  <c:v>6765.0</c:v>
                </c:pt>
                <c:pt idx="8698">
                  <c:v>6765.0</c:v>
                </c:pt>
                <c:pt idx="8699">
                  <c:v>6766.0</c:v>
                </c:pt>
                <c:pt idx="8700">
                  <c:v>6767.0</c:v>
                </c:pt>
                <c:pt idx="8701">
                  <c:v>6767.0</c:v>
                </c:pt>
                <c:pt idx="8702">
                  <c:v>6767.0</c:v>
                </c:pt>
                <c:pt idx="8703">
                  <c:v>6768.0</c:v>
                </c:pt>
                <c:pt idx="8704">
                  <c:v>6769.0</c:v>
                </c:pt>
                <c:pt idx="8705">
                  <c:v>6769.0</c:v>
                </c:pt>
                <c:pt idx="8706">
                  <c:v>6770.0</c:v>
                </c:pt>
                <c:pt idx="8707">
                  <c:v>6770.0</c:v>
                </c:pt>
                <c:pt idx="8708">
                  <c:v>6770.0</c:v>
                </c:pt>
                <c:pt idx="8709">
                  <c:v>6771.0</c:v>
                </c:pt>
                <c:pt idx="8710">
                  <c:v>6772.0</c:v>
                </c:pt>
                <c:pt idx="8711">
                  <c:v>6773.0</c:v>
                </c:pt>
                <c:pt idx="8712">
                  <c:v>6774.0</c:v>
                </c:pt>
                <c:pt idx="8713">
                  <c:v>6774.0</c:v>
                </c:pt>
                <c:pt idx="8714">
                  <c:v>6775.0</c:v>
                </c:pt>
                <c:pt idx="8715">
                  <c:v>6776.0</c:v>
                </c:pt>
                <c:pt idx="8716">
                  <c:v>6777.0</c:v>
                </c:pt>
                <c:pt idx="8717">
                  <c:v>6778.0</c:v>
                </c:pt>
                <c:pt idx="8718">
                  <c:v>6778.0</c:v>
                </c:pt>
                <c:pt idx="8719">
                  <c:v>6778.0</c:v>
                </c:pt>
                <c:pt idx="8720">
                  <c:v>6778.0</c:v>
                </c:pt>
                <c:pt idx="8721">
                  <c:v>6778.0</c:v>
                </c:pt>
                <c:pt idx="8722">
                  <c:v>6778.0</c:v>
                </c:pt>
                <c:pt idx="8723">
                  <c:v>6779.0</c:v>
                </c:pt>
                <c:pt idx="8724">
                  <c:v>6780.0</c:v>
                </c:pt>
                <c:pt idx="8725">
                  <c:v>6781.0</c:v>
                </c:pt>
                <c:pt idx="8726">
                  <c:v>6782.0</c:v>
                </c:pt>
                <c:pt idx="8727">
                  <c:v>6783.0</c:v>
                </c:pt>
                <c:pt idx="8728">
                  <c:v>6784.0</c:v>
                </c:pt>
                <c:pt idx="8729">
                  <c:v>6785.0</c:v>
                </c:pt>
                <c:pt idx="8730">
                  <c:v>6785.0</c:v>
                </c:pt>
                <c:pt idx="8731">
                  <c:v>6785.0</c:v>
                </c:pt>
                <c:pt idx="8732">
                  <c:v>6785.0</c:v>
                </c:pt>
                <c:pt idx="8733">
                  <c:v>6786.0</c:v>
                </c:pt>
                <c:pt idx="8734">
                  <c:v>6786.0</c:v>
                </c:pt>
                <c:pt idx="8735">
                  <c:v>6786.0</c:v>
                </c:pt>
                <c:pt idx="8736">
                  <c:v>6787.0</c:v>
                </c:pt>
                <c:pt idx="8737">
                  <c:v>6788.0</c:v>
                </c:pt>
                <c:pt idx="8738">
                  <c:v>6788.0</c:v>
                </c:pt>
                <c:pt idx="8739">
                  <c:v>6789.0</c:v>
                </c:pt>
                <c:pt idx="8740">
                  <c:v>6790.0</c:v>
                </c:pt>
                <c:pt idx="8741">
                  <c:v>6791.0</c:v>
                </c:pt>
                <c:pt idx="8742">
                  <c:v>6792.0</c:v>
                </c:pt>
                <c:pt idx="8743">
                  <c:v>6793.0</c:v>
                </c:pt>
                <c:pt idx="8744">
                  <c:v>6794.0</c:v>
                </c:pt>
                <c:pt idx="8745">
                  <c:v>6795.0</c:v>
                </c:pt>
                <c:pt idx="8746">
                  <c:v>6796.0</c:v>
                </c:pt>
                <c:pt idx="8747">
                  <c:v>6797.0</c:v>
                </c:pt>
                <c:pt idx="8748">
                  <c:v>6798.0</c:v>
                </c:pt>
                <c:pt idx="8749">
                  <c:v>6799.0</c:v>
                </c:pt>
                <c:pt idx="8750">
                  <c:v>6800.0</c:v>
                </c:pt>
                <c:pt idx="8751">
                  <c:v>6801.0</c:v>
                </c:pt>
                <c:pt idx="8752">
                  <c:v>6802.0</c:v>
                </c:pt>
                <c:pt idx="8753">
                  <c:v>6802.0</c:v>
                </c:pt>
                <c:pt idx="8754">
                  <c:v>6803.0</c:v>
                </c:pt>
                <c:pt idx="8755">
                  <c:v>6804.0</c:v>
                </c:pt>
                <c:pt idx="8756">
                  <c:v>6805.0</c:v>
                </c:pt>
                <c:pt idx="8757">
                  <c:v>6806.0</c:v>
                </c:pt>
                <c:pt idx="8758">
                  <c:v>6807.0</c:v>
                </c:pt>
                <c:pt idx="8759">
                  <c:v>6808.0</c:v>
                </c:pt>
                <c:pt idx="8760">
                  <c:v>6809.0</c:v>
                </c:pt>
                <c:pt idx="8761">
                  <c:v>6810.0</c:v>
                </c:pt>
                <c:pt idx="8762">
                  <c:v>6811.0</c:v>
                </c:pt>
                <c:pt idx="8763">
                  <c:v>6812.0</c:v>
                </c:pt>
                <c:pt idx="8764">
                  <c:v>6813.0</c:v>
                </c:pt>
                <c:pt idx="8765">
                  <c:v>6814.0</c:v>
                </c:pt>
                <c:pt idx="8766">
                  <c:v>6815.0</c:v>
                </c:pt>
                <c:pt idx="8767">
                  <c:v>6816.0</c:v>
                </c:pt>
                <c:pt idx="8768">
                  <c:v>6817.0</c:v>
                </c:pt>
                <c:pt idx="8769">
                  <c:v>6818.0</c:v>
                </c:pt>
                <c:pt idx="8770">
                  <c:v>6819.0</c:v>
                </c:pt>
                <c:pt idx="8771">
                  <c:v>6820.0</c:v>
                </c:pt>
                <c:pt idx="8772">
                  <c:v>6821.0</c:v>
                </c:pt>
                <c:pt idx="8773">
                  <c:v>6822.0</c:v>
                </c:pt>
                <c:pt idx="8774">
                  <c:v>6823.0</c:v>
                </c:pt>
                <c:pt idx="8775">
                  <c:v>6824.0</c:v>
                </c:pt>
                <c:pt idx="8776">
                  <c:v>6825.0</c:v>
                </c:pt>
                <c:pt idx="8777">
                  <c:v>6826.0</c:v>
                </c:pt>
                <c:pt idx="8778">
                  <c:v>6827.0</c:v>
                </c:pt>
                <c:pt idx="8779">
                  <c:v>6828.0</c:v>
                </c:pt>
                <c:pt idx="8780">
                  <c:v>6828.0</c:v>
                </c:pt>
                <c:pt idx="8781">
                  <c:v>6828.0</c:v>
                </c:pt>
                <c:pt idx="8782">
                  <c:v>6829.0</c:v>
                </c:pt>
                <c:pt idx="8783">
                  <c:v>6830.0</c:v>
                </c:pt>
                <c:pt idx="8784">
                  <c:v>6831.0</c:v>
                </c:pt>
                <c:pt idx="8785">
                  <c:v>6832.0</c:v>
                </c:pt>
                <c:pt idx="8786">
                  <c:v>6833.0</c:v>
                </c:pt>
                <c:pt idx="8787">
                  <c:v>6834.0</c:v>
                </c:pt>
                <c:pt idx="8788">
                  <c:v>6835.0</c:v>
                </c:pt>
                <c:pt idx="8789">
                  <c:v>6836.0</c:v>
                </c:pt>
                <c:pt idx="8790">
                  <c:v>6837.0</c:v>
                </c:pt>
                <c:pt idx="8791">
                  <c:v>6838.0</c:v>
                </c:pt>
                <c:pt idx="8792">
                  <c:v>6839.0</c:v>
                </c:pt>
                <c:pt idx="8793">
                  <c:v>6840.0</c:v>
                </c:pt>
                <c:pt idx="8794">
                  <c:v>6841.0</c:v>
                </c:pt>
                <c:pt idx="8795">
                  <c:v>6842.0</c:v>
                </c:pt>
                <c:pt idx="8796">
                  <c:v>6842.0</c:v>
                </c:pt>
                <c:pt idx="8797">
                  <c:v>6843.0</c:v>
                </c:pt>
                <c:pt idx="8798">
                  <c:v>6844.0</c:v>
                </c:pt>
                <c:pt idx="8799">
                  <c:v>6845.0</c:v>
                </c:pt>
                <c:pt idx="8800">
                  <c:v>6846.0</c:v>
                </c:pt>
                <c:pt idx="8801">
                  <c:v>6847.0</c:v>
                </c:pt>
                <c:pt idx="8802">
                  <c:v>6848.0</c:v>
                </c:pt>
                <c:pt idx="8803">
                  <c:v>6848.0</c:v>
                </c:pt>
                <c:pt idx="8804">
                  <c:v>6849.0</c:v>
                </c:pt>
                <c:pt idx="8805">
                  <c:v>6850.0</c:v>
                </c:pt>
                <c:pt idx="8806">
                  <c:v>6851.0</c:v>
                </c:pt>
                <c:pt idx="8807">
                  <c:v>6852.0</c:v>
                </c:pt>
                <c:pt idx="8808">
                  <c:v>6853.0</c:v>
                </c:pt>
                <c:pt idx="8809">
                  <c:v>6854.0</c:v>
                </c:pt>
                <c:pt idx="8810">
                  <c:v>6855.0</c:v>
                </c:pt>
                <c:pt idx="8811">
                  <c:v>6856.0</c:v>
                </c:pt>
                <c:pt idx="8812">
                  <c:v>6857.0</c:v>
                </c:pt>
                <c:pt idx="8813">
                  <c:v>6858.0</c:v>
                </c:pt>
                <c:pt idx="8814">
                  <c:v>6859.0</c:v>
                </c:pt>
                <c:pt idx="8815">
                  <c:v>6859.0</c:v>
                </c:pt>
                <c:pt idx="8816">
                  <c:v>6860.0</c:v>
                </c:pt>
                <c:pt idx="8817">
                  <c:v>6861.0</c:v>
                </c:pt>
                <c:pt idx="8818">
                  <c:v>6862.0</c:v>
                </c:pt>
                <c:pt idx="8819">
                  <c:v>6863.0</c:v>
                </c:pt>
                <c:pt idx="8820">
                  <c:v>6864.0</c:v>
                </c:pt>
                <c:pt idx="8821">
                  <c:v>6865.0</c:v>
                </c:pt>
                <c:pt idx="8822">
                  <c:v>6865.0</c:v>
                </c:pt>
                <c:pt idx="8823">
                  <c:v>6866.0</c:v>
                </c:pt>
                <c:pt idx="8824">
                  <c:v>6867.0</c:v>
                </c:pt>
                <c:pt idx="8825">
                  <c:v>6868.0</c:v>
                </c:pt>
                <c:pt idx="8826">
                  <c:v>6869.0</c:v>
                </c:pt>
                <c:pt idx="8827">
                  <c:v>6870.0</c:v>
                </c:pt>
                <c:pt idx="8828">
                  <c:v>6870.0</c:v>
                </c:pt>
                <c:pt idx="8829">
                  <c:v>6871.0</c:v>
                </c:pt>
                <c:pt idx="8830">
                  <c:v>6871.0</c:v>
                </c:pt>
                <c:pt idx="8831">
                  <c:v>6872.0</c:v>
                </c:pt>
                <c:pt idx="8832">
                  <c:v>6873.0</c:v>
                </c:pt>
                <c:pt idx="8833">
                  <c:v>6873.0</c:v>
                </c:pt>
                <c:pt idx="8834">
                  <c:v>6874.0</c:v>
                </c:pt>
                <c:pt idx="8835">
                  <c:v>6875.0</c:v>
                </c:pt>
                <c:pt idx="8836">
                  <c:v>6875.0</c:v>
                </c:pt>
                <c:pt idx="8837">
                  <c:v>6876.0</c:v>
                </c:pt>
                <c:pt idx="8838">
                  <c:v>6876.0</c:v>
                </c:pt>
                <c:pt idx="8839">
                  <c:v>6876.0</c:v>
                </c:pt>
                <c:pt idx="8840">
                  <c:v>6876.0</c:v>
                </c:pt>
                <c:pt idx="8841">
                  <c:v>6877.0</c:v>
                </c:pt>
                <c:pt idx="8842">
                  <c:v>6877.0</c:v>
                </c:pt>
                <c:pt idx="8843">
                  <c:v>6877.0</c:v>
                </c:pt>
                <c:pt idx="8844">
                  <c:v>6877.0</c:v>
                </c:pt>
                <c:pt idx="8845">
                  <c:v>6878.0</c:v>
                </c:pt>
                <c:pt idx="8846">
                  <c:v>6879.0</c:v>
                </c:pt>
                <c:pt idx="8847">
                  <c:v>6880.0</c:v>
                </c:pt>
                <c:pt idx="8848">
                  <c:v>6881.0</c:v>
                </c:pt>
                <c:pt idx="8849">
                  <c:v>6882.0</c:v>
                </c:pt>
                <c:pt idx="8850">
                  <c:v>6883.0</c:v>
                </c:pt>
                <c:pt idx="8851">
                  <c:v>6884.0</c:v>
                </c:pt>
                <c:pt idx="8852">
                  <c:v>6885.0</c:v>
                </c:pt>
                <c:pt idx="8853">
                  <c:v>6886.0</c:v>
                </c:pt>
                <c:pt idx="8854">
                  <c:v>6887.0</c:v>
                </c:pt>
                <c:pt idx="8855">
                  <c:v>6888.0</c:v>
                </c:pt>
                <c:pt idx="8856">
                  <c:v>6889.0</c:v>
                </c:pt>
                <c:pt idx="8857">
                  <c:v>6890.0</c:v>
                </c:pt>
                <c:pt idx="8858">
                  <c:v>6891.0</c:v>
                </c:pt>
                <c:pt idx="8859">
                  <c:v>6892.0</c:v>
                </c:pt>
                <c:pt idx="8860">
                  <c:v>6893.0</c:v>
                </c:pt>
                <c:pt idx="8861">
                  <c:v>6894.0</c:v>
                </c:pt>
                <c:pt idx="8862">
                  <c:v>6895.0</c:v>
                </c:pt>
                <c:pt idx="8863">
                  <c:v>6896.0</c:v>
                </c:pt>
                <c:pt idx="8864">
                  <c:v>6897.0</c:v>
                </c:pt>
                <c:pt idx="8865">
                  <c:v>6898.0</c:v>
                </c:pt>
                <c:pt idx="8866">
                  <c:v>6899.0</c:v>
                </c:pt>
                <c:pt idx="8867">
                  <c:v>6900.0</c:v>
                </c:pt>
                <c:pt idx="8868">
                  <c:v>6901.0</c:v>
                </c:pt>
                <c:pt idx="8869">
                  <c:v>6902.0</c:v>
                </c:pt>
                <c:pt idx="8870">
                  <c:v>6903.0</c:v>
                </c:pt>
                <c:pt idx="8871">
                  <c:v>6904.0</c:v>
                </c:pt>
                <c:pt idx="8872">
                  <c:v>6905.0</c:v>
                </c:pt>
                <c:pt idx="8873">
                  <c:v>6906.0</c:v>
                </c:pt>
                <c:pt idx="8874">
                  <c:v>6907.0</c:v>
                </c:pt>
                <c:pt idx="8875">
                  <c:v>6908.0</c:v>
                </c:pt>
                <c:pt idx="8876">
                  <c:v>6909.0</c:v>
                </c:pt>
                <c:pt idx="8877">
                  <c:v>6910.0</c:v>
                </c:pt>
                <c:pt idx="8878">
                  <c:v>6911.0</c:v>
                </c:pt>
                <c:pt idx="8879">
                  <c:v>6912.0</c:v>
                </c:pt>
                <c:pt idx="8880">
                  <c:v>6913.0</c:v>
                </c:pt>
                <c:pt idx="8881">
                  <c:v>6914.0</c:v>
                </c:pt>
                <c:pt idx="8882">
                  <c:v>6915.0</c:v>
                </c:pt>
                <c:pt idx="8883">
                  <c:v>6916.0</c:v>
                </c:pt>
                <c:pt idx="8884">
                  <c:v>6917.0</c:v>
                </c:pt>
                <c:pt idx="8885">
                  <c:v>6918.0</c:v>
                </c:pt>
                <c:pt idx="8886">
                  <c:v>6919.0</c:v>
                </c:pt>
                <c:pt idx="8887">
                  <c:v>6920.0</c:v>
                </c:pt>
                <c:pt idx="8888">
                  <c:v>6921.0</c:v>
                </c:pt>
                <c:pt idx="8889">
                  <c:v>6922.0</c:v>
                </c:pt>
                <c:pt idx="8890">
                  <c:v>6923.0</c:v>
                </c:pt>
                <c:pt idx="8891">
                  <c:v>6924.0</c:v>
                </c:pt>
                <c:pt idx="8892">
                  <c:v>6925.0</c:v>
                </c:pt>
                <c:pt idx="8893">
                  <c:v>6926.0</c:v>
                </c:pt>
                <c:pt idx="8894">
                  <c:v>6927.0</c:v>
                </c:pt>
                <c:pt idx="8895">
                  <c:v>6928.0</c:v>
                </c:pt>
                <c:pt idx="8896">
                  <c:v>6929.0</c:v>
                </c:pt>
                <c:pt idx="8897">
                  <c:v>6930.0</c:v>
                </c:pt>
                <c:pt idx="8898">
                  <c:v>6931.0</c:v>
                </c:pt>
                <c:pt idx="8899">
                  <c:v>6932.0</c:v>
                </c:pt>
                <c:pt idx="8900">
                  <c:v>6933.0</c:v>
                </c:pt>
                <c:pt idx="8901">
                  <c:v>6934.0</c:v>
                </c:pt>
                <c:pt idx="8902">
                  <c:v>6935.0</c:v>
                </c:pt>
                <c:pt idx="8903">
                  <c:v>6936.0</c:v>
                </c:pt>
                <c:pt idx="8904">
                  <c:v>6937.0</c:v>
                </c:pt>
                <c:pt idx="8905">
                  <c:v>6937.0</c:v>
                </c:pt>
                <c:pt idx="8906">
                  <c:v>6938.0</c:v>
                </c:pt>
                <c:pt idx="8907">
                  <c:v>6938.0</c:v>
                </c:pt>
                <c:pt idx="8908">
                  <c:v>6938.0</c:v>
                </c:pt>
                <c:pt idx="8909">
                  <c:v>6939.0</c:v>
                </c:pt>
                <c:pt idx="8910">
                  <c:v>6940.0</c:v>
                </c:pt>
                <c:pt idx="8911">
                  <c:v>6941.0</c:v>
                </c:pt>
                <c:pt idx="8912">
                  <c:v>6942.0</c:v>
                </c:pt>
                <c:pt idx="8913">
                  <c:v>6943.0</c:v>
                </c:pt>
                <c:pt idx="8914">
                  <c:v>6944.0</c:v>
                </c:pt>
                <c:pt idx="8915">
                  <c:v>6945.0</c:v>
                </c:pt>
                <c:pt idx="8916">
                  <c:v>6946.0</c:v>
                </c:pt>
                <c:pt idx="8917">
                  <c:v>6947.0</c:v>
                </c:pt>
                <c:pt idx="8918">
                  <c:v>6948.0</c:v>
                </c:pt>
                <c:pt idx="8919">
                  <c:v>6949.0</c:v>
                </c:pt>
                <c:pt idx="8920">
                  <c:v>6950.0</c:v>
                </c:pt>
                <c:pt idx="8921">
                  <c:v>6951.0</c:v>
                </c:pt>
                <c:pt idx="8922">
                  <c:v>6952.0</c:v>
                </c:pt>
                <c:pt idx="8923">
                  <c:v>6953.0</c:v>
                </c:pt>
                <c:pt idx="8924">
                  <c:v>6954.0</c:v>
                </c:pt>
                <c:pt idx="8925">
                  <c:v>6955.0</c:v>
                </c:pt>
                <c:pt idx="8926">
                  <c:v>6956.0</c:v>
                </c:pt>
                <c:pt idx="8927">
                  <c:v>6957.0</c:v>
                </c:pt>
                <c:pt idx="8928">
                  <c:v>6958.0</c:v>
                </c:pt>
                <c:pt idx="8929">
                  <c:v>6959.0</c:v>
                </c:pt>
                <c:pt idx="8930">
                  <c:v>6960.0</c:v>
                </c:pt>
                <c:pt idx="8931">
                  <c:v>6961.0</c:v>
                </c:pt>
                <c:pt idx="8932">
                  <c:v>6962.0</c:v>
                </c:pt>
                <c:pt idx="8933">
                  <c:v>6963.0</c:v>
                </c:pt>
                <c:pt idx="8934">
                  <c:v>6964.0</c:v>
                </c:pt>
                <c:pt idx="8935">
                  <c:v>6965.0</c:v>
                </c:pt>
                <c:pt idx="8936">
                  <c:v>6965.0</c:v>
                </c:pt>
                <c:pt idx="8937">
                  <c:v>6965.0</c:v>
                </c:pt>
                <c:pt idx="8938">
                  <c:v>6965.0</c:v>
                </c:pt>
                <c:pt idx="8939">
                  <c:v>6965.0</c:v>
                </c:pt>
                <c:pt idx="8940">
                  <c:v>6965.0</c:v>
                </c:pt>
                <c:pt idx="8941">
                  <c:v>6966.0</c:v>
                </c:pt>
                <c:pt idx="8942">
                  <c:v>6967.0</c:v>
                </c:pt>
                <c:pt idx="8943">
                  <c:v>6968.0</c:v>
                </c:pt>
                <c:pt idx="8944">
                  <c:v>6968.0</c:v>
                </c:pt>
                <c:pt idx="8945">
                  <c:v>6969.0</c:v>
                </c:pt>
                <c:pt idx="8946">
                  <c:v>6970.0</c:v>
                </c:pt>
                <c:pt idx="8947">
                  <c:v>6970.0</c:v>
                </c:pt>
                <c:pt idx="8948">
                  <c:v>6970.0</c:v>
                </c:pt>
                <c:pt idx="8949">
                  <c:v>6971.0</c:v>
                </c:pt>
                <c:pt idx="8950">
                  <c:v>6972.0</c:v>
                </c:pt>
                <c:pt idx="8951">
                  <c:v>6973.0</c:v>
                </c:pt>
                <c:pt idx="8952">
                  <c:v>6974.0</c:v>
                </c:pt>
                <c:pt idx="8953">
                  <c:v>6975.0</c:v>
                </c:pt>
                <c:pt idx="8954">
                  <c:v>6976.0</c:v>
                </c:pt>
                <c:pt idx="8955">
                  <c:v>6977.0</c:v>
                </c:pt>
                <c:pt idx="8956">
                  <c:v>6978.0</c:v>
                </c:pt>
                <c:pt idx="8957">
                  <c:v>6979.0</c:v>
                </c:pt>
                <c:pt idx="8958">
                  <c:v>6980.0</c:v>
                </c:pt>
                <c:pt idx="8959">
                  <c:v>6981.0</c:v>
                </c:pt>
                <c:pt idx="8960">
                  <c:v>6982.0</c:v>
                </c:pt>
                <c:pt idx="8961">
                  <c:v>6983.0</c:v>
                </c:pt>
                <c:pt idx="8962">
                  <c:v>6984.0</c:v>
                </c:pt>
                <c:pt idx="8963">
                  <c:v>6985.0</c:v>
                </c:pt>
                <c:pt idx="8964">
                  <c:v>6985.0</c:v>
                </c:pt>
                <c:pt idx="8965">
                  <c:v>6986.0</c:v>
                </c:pt>
                <c:pt idx="8966">
                  <c:v>6987.0</c:v>
                </c:pt>
                <c:pt idx="8967">
                  <c:v>6987.0</c:v>
                </c:pt>
                <c:pt idx="8968">
                  <c:v>6987.0</c:v>
                </c:pt>
                <c:pt idx="8969">
                  <c:v>6988.0</c:v>
                </c:pt>
                <c:pt idx="8970">
                  <c:v>6989.0</c:v>
                </c:pt>
                <c:pt idx="8971">
                  <c:v>6990.0</c:v>
                </c:pt>
                <c:pt idx="8972">
                  <c:v>6991.0</c:v>
                </c:pt>
                <c:pt idx="8973">
                  <c:v>6992.0</c:v>
                </c:pt>
                <c:pt idx="8974">
                  <c:v>6993.0</c:v>
                </c:pt>
                <c:pt idx="8975">
                  <c:v>6994.0</c:v>
                </c:pt>
                <c:pt idx="8976">
                  <c:v>6995.0</c:v>
                </c:pt>
                <c:pt idx="8977">
                  <c:v>6996.0</c:v>
                </c:pt>
                <c:pt idx="8978">
                  <c:v>6997.0</c:v>
                </c:pt>
                <c:pt idx="8979">
                  <c:v>6998.0</c:v>
                </c:pt>
                <c:pt idx="8980">
                  <c:v>6998.0</c:v>
                </c:pt>
                <c:pt idx="8981">
                  <c:v>6998.0</c:v>
                </c:pt>
                <c:pt idx="8982">
                  <c:v>6999.0</c:v>
                </c:pt>
                <c:pt idx="8983">
                  <c:v>6999.0</c:v>
                </c:pt>
                <c:pt idx="8984">
                  <c:v>6999.0</c:v>
                </c:pt>
                <c:pt idx="8985">
                  <c:v>7000.0</c:v>
                </c:pt>
                <c:pt idx="8986">
                  <c:v>7001.0</c:v>
                </c:pt>
                <c:pt idx="8987">
                  <c:v>7001.0</c:v>
                </c:pt>
                <c:pt idx="8988">
                  <c:v>7002.0</c:v>
                </c:pt>
                <c:pt idx="8989">
                  <c:v>7002.0</c:v>
                </c:pt>
                <c:pt idx="8990">
                  <c:v>7002.0</c:v>
                </c:pt>
                <c:pt idx="8991">
                  <c:v>7003.0</c:v>
                </c:pt>
                <c:pt idx="8992">
                  <c:v>7004.0</c:v>
                </c:pt>
                <c:pt idx="8993">
                  <c:v>7004.0</c:v>
                </c:pt>
                <c:pt idx="8994">
                  <c:v>7005.0</c:v>
                </c:pt>
                <c:pt idx="8995">
                  <c:v>7006.0</c:v>
                </c:pt>
                <c:pt idx="8996">
                  <c:v>7007.0</c:v>
                </c:pt>
                <c:pt idx="8997">
                  <c:v>7008.0</c:v>
                </c:pt>
                <c:pt idx="8998">
                  <c:v>7009.0</c:v>
                </c:pt>
                <c:pt idx="8999">
                  <c:v>7009.0</c:v>
                </c:pt>
                <c:pt idx="9000">
                  <c:v>7010.0</c:v>
                </c:pt>
                <c:pt idx="9001">
                  <c:v>7011.0</c:v>
                </c:pt>
                <c:pt idx="9002">
                  <c:v>7012.0</c:v>
                </c:pt>
                <c:pt idx="9003">
                  <c:v>7013.0</c:v>
                </c:pt>
                <c:pt idx="9004">
                  <c:v>7014.0</c:v>
                </c:pt>
                <c:pt idx="9005">
                  <c:v>7015.0</c:v>
                </c:pt>
                <c:pt idx="9006">
                  <c:v>7015.0</c:v>
                </c:pt>
                <c:pt idx="9007">
                  <c:v>7016.0</c:v>
                </c:pt>
                <c:pt idx="9008">
                  <c:v>7016.0</c:v>
                </c:pt>
                <c:pt idx="9009">
                  <c:v>7017.0</c:v>
                </c:pt>
                <c:pt idx="9010">
                  <c:v>7018.0</c:v>
                </c:pt>
                <c:pt idx="9011">
                  <c:v>7018.0</c:v>
                </c:pt>
                <c:pt idx="9012">
                  <c:v>7018.0</c:v>
                </c:pt>
                <c:pt idx="9013">
                  <c:v>7019.0</c:v>
                </c:pt>
                <c:pt idx="9014">
                  <c:v>7020.0</c:v>
                </c:pt>
                <c:pt idx="9015">
                  <c:v>7020.0</c:v>
                </c:pt>
                <c:pt idx="9016">
                  <c:v>7021.0</c:v>
                </c:pt>
                <c:pt idx="9017">
                  <c:v>7022.0</c:v>
                </c:pt>
                <c:pt idx="9018">
                  <c:v>7023.0</c:v>
                </c:pt>
                <c:pt idx="9019">
                  <c:v>7024.0</c:v>
                </c:pt>
                <c:pt idx="9020">
                  <c:v>7024.0</c:v>
                </c:pt>
                <c:pt idx="9021">
                  <c:v>7025.0</c:v>
                </c:pt>
                <c:pt idx="9022">
                  <c:v>7025.0</c:v>
                </c:pt>
                <c:pt idx="9023">
                  <c:v>7026.0</c:v>
                </c:pt>
                <c:pt idx="9024">
                  <c:v>7027.0</c:v>
                </c:pt>
                <c:pt idx="9025">
                  <c:v>7027.0</c:v>
                </c:pt>
                <c:pt idx="9026">
                  <c:v>7028.0</c:v>
                </c:pt>
                <c:pt idx="9027">
                  <c:v>7029.0</c:v>
                </c:pt>
                <c:pt idx="9028">
                  <c:v>7030.0</c:v>
                </c:pt>
                <c:pt idx="9029">
                  <c:v>7031.0</c:v>
                </c:pt>
                <c:pt idx="9030">
                  <c:v>7032.0</c:v>
                </c:pt>
                <c:pt idx="9031">
                  <c:v>7033.0</c:v>
                </c:pt>
                <c:pt idx="9032">
                  <c:v>7034.0</c:v>
                </c:pt>
                <c:pt idx="9033">
                  <c:v>7035.0</c:v>
                </c:pt>
                <c:pt idx="9034">
                  <c:v>7036.0</c:v>
                </c:pt>
                <c:pt idx="9035">
                  <c:v>7037.0</c:v>
                </c:pt>
                <c:pt idx="9036">
                  <c:v>7037.0</c:v>
                </c:pt>
                <c:pt idx="9037">
                  <c:v>7038.0</c:v>
                </c:pt>
                <c:pt idx="9038">
                  <c:v>7038.0</c:v>
                </c:pt>
                <c:pt idx="9039">
                  <c:v>7039.0</c:v>
                </c:pt>
                <c:pt idx="9040">
                  <c:v>7039.0</c:v>
                </c:pt>
                <c:pt idx="9041">
                  <c:v>7040.0</c:v>
                </c:pt>
                <c:pt idx="9042">
                  <c:v>7041.0</c:v>
                </c:pt>
                <c:pt idx="9043">
                  <c:v>7042.0</c:v>
                </c:pt>
                <c:pt idx="9044">
                  <c:v>7043.0</c:v>
                </c:pt>
                <c:pt idx="9045">
                  <c:v>7044.0</c:v>
                </c:pt>
                <c:pt idx="9046">
                  <c:v>7044.0</c:v>
                </c:pt>
                <c:pt idx="9047">
                  <c:v>7044.0</c:v>
                </c:pt>
                <c:pt idx="9048">
                  <c:v>7044.0</c:v>
                </c:pt>
                <c:pt idx="9049">
                  <c:v>7045.0</c:v>
                </c:pt>
                <c:pt idx="9050">
                  <c:v>7045.0</c:v>
                </c:pt>
                <c:pt idx="9051">
                  <c:v>7046.0</c:v>
                </c:pt>
                <c:pt idx="9052">
                  <c:v>7047.0</c:v>
                </c:pt>
                <c:pt idx="9053">
                  <c:v>7048.0</c:v>
                </c:pt>
                <c:pt idx="9054">
                  <c:v>7048.0</c:v>
                </c:pt>
                <c:pt idx="9055">
                  <c:v>7049.0</c:v>
                </c:pt>
                <c:pt idx="9056">
                  <c:v>7050.0</c:v>
                </c:pt>
                <c:pt idx="9057">
                  <c:v>7051.0</c:v>
                </c:pt>
                <c:pt idx="9058">
                  <c:v>7052.0</c:v>
                </c:pt>
                <c:pt idx="9059">
                  <c:v>7052.0</c:v>
                </c:pt>
                <c:pt idx="9060">
                  <c:v>7053.0</c:v>
                </c:pt>
                <c:pt idx="9061">
                  <c:v>7054.0</c:v>
                </c:pt>
                <c:pt idx="9062">
                  <c:v>7054.0</c:v>
                </c:pt>
                <c:pt idx="9063">
                  <c:v>7055.0</c:v>
                </c:pt>
                <c:pt idx="9064">
                  <c:v>7056.0</c:v>
                </c:pt>
                <c:pt idx="9065">
                  <c:v>7057.0</c:v>
                </c:pt>
                <c:pt idx="9066">
                  <c:v>7058.0</c:v>
                </c:pt>
                <c:pt idx="9067">
                  <c:v>7058.0</c:v>
                </c:pt>
                <c:pt idx="9068">
                  <c:v>7058.0</c:v>
                </c:pt>
                <c:pt idx="9069">
                  <c:v>7058.0</c:v>
                </c:pt>
                <c:pt idx="9070">
                  <c:v>7058.0</c:v>
                </c:pt>
                <c:pt idx="9071">
                  <c:v>7059.0</c:v>
                </c:pt>
                <c:pt idx="9072">
                  <c:v>7060.0</c:v>
                </c:pt>
                <c:pt idx="9073">
                  <c:v>7061.0</c:v>
                </c:pt>
                <c:pt idx="9074">
                  <c:v>7062.0</c:v>
                </c:pt>
                <c:pt idx="9075">
                  <c:v>7063.0</c:v>
                </c:pt>
                <c:pt idx="9076">
                  <c:v>7064.0</c:v>
                </c:pt>
                <c:pt idx="9077">
                  <c:v>7065.0</c:v>
                </c:pt>
                <c:pt idx="9078">
                  <c:v>7066.0</c:v>
                </c:pt>
                <c:pt idx="9079">
                  <c:v>7067.0</c:v>
                </c:pt>
                <c:pt idx="9080">
                  <c:v>7068.0</c:v>
                </c:pt>
                <c:pt idx="9081">
                  <c:v>7069.0</c:v>
                </c:pt>
                <c:pt idx="9082">
                  <c:v>7070.0</c:v>
                </c:pt>
                <c:pt idx="9083">
                  <c:v>7071.0</c:v>
                </c:pt>
                <c:pt idx="9084">
                  <c:v>7072.0</c:v>
                </c:pt>
                <c:pt idx="9085">
                  <c:v>7072.0</c:v>
                </c:pt>
                <c:pt idx="9086">
                  <c:v>7073.0</c:v>
                </c:pt>
                <c:pt idx="9087">
                  <c:v>7074.0</c:v>
                </c:pt>
                <c:pt idx="9088">
                  <c:v>7074.0</c:v>
                </c:pt>
                <c:pt idx="9089">
                  <c:v>7075.0</c:v>
                </c:pt>
                <c:pt idx="9090">
                  <c:v>7075.0</c:v>
                </c:pt>
                <c:pt idx="9091">
                  <c:v>7075.0</c:v>
                </c:pt>
                <c:pt idx="9092">
                  <c:v>7075.0</c:v>
                </c:pt>
                <c:pt idx="9093">
                  <c:v>7076.0</c:v>
                </c:pt>
                <c:pt idx="9094">
                  <c:v>7077.0</c:v>
                </c:pt>
                <c:pt idx="9095">
                  <c:v>7078.0</c:v>
                </c:pt>
                <c:pt idx="9096">
                  <c:v>7079.0</c:v>
                </c:pt>
                <c:pt idx="9097">
                  <c:v>7080.0</c:v>
                </c:pt>
                <c:pt idx="9098">
                  <c:v>7081.0</c:v>
                </c:pt>
                <c:pt idx="9099">
                  <c:v>7082.0</c:v>
                </c:pt>
                <c:pt idx="9100">
                  <c:v>7083.0</c:v>
                </c:pt>
                <c:pt idx="9101">
                  <c:v>7084.0</c:v>
                </c:pt>
                <c:pt idx="9102">
                  <c:v>7084.0</c:v>
                </c:pt>
                <c:pt idx="9103">
                  <c:v>7084.0</c:v>
                </c:pt>
                <c:pt idx="9104">
                  <c:v>7084.0</c:v>
                </c:pt>
                <c:pt idx="9105">
                  <c:v>7085.0</c:v>
                </c:pt>
                <c:pt idx="9106">
                  <c:v>7086.0</c:v>
                </c:pt>
                <c:pt idx="9107">
                  <c:v>7087.0</c:v>
                </c:pt>
                <c:pt idx="9108">
                  <c:v>7087.0</c:v>
                </c:pt>
                <c:pt idx="9109">
                  <c:v>7087.0</c:v>
                </c:pt>
                <c:pt idx="9110">
                  <c:v>7088.0</c:v>
                </c:pt>
                <c:pt idx="9111">
                  <c:v>7089.0</c:v>
                </c:pt>
                <c:pt idx="9112">
                  <c:v>7090.0</c:v>
                </c:pt>
                <c:pt idx="9113">
                  <c:v>7091.0</c:v>
                </c:pt>
                <c:pt idx="9114">
                  <c:v>7092.0</c:v>
                </c:pt>
                <c:pt idx="9115">
                  <c:v>7093.0</c:v>
                </c:pt>
                <c:pt idx="9116">
                  <c:v>7094.0</c:v>
                </c:pt>
                <c:pt idx="9117">
                  <c:v>7095.0</c:v>
                </c:pt>
                <c:pt idx="9118">
                  <c:v>7095.0</c:v>
                </c:pt>
                <c:pt idx="9119">
                  <c:v>7095.0</c:v>
                </c:pt>
                <c:pt idx="9120">
                  <c:v>7096.0</c:v>
                </c:pt>
                <c:pt idx="9121">
                  <c:v>7096.0</c:v>
                </c:pt>
                <c:pt idx="9122">
                  <c:v>7097.0</c:v>
                </c:pt>
                <c:pt idx="9123">
                  <c:v>7098.0</c:v>
                </c:pt>
                <c:pt idx="9124">
                  <c:v>7099.0</c:v>
                </c:pt>
                <c:pt idx="9125">
                  <c:v>7099.0</c:v>
                </c:pt>
                <c:pt idx="9126">
                  <c:v>7100.0</c:v>
                </c:pt>
                <c:pt idx="9127">
                  <c:v>7101.0</c:v>
                </c:pt>
                <c:pt idx="9128">
                  <c:v>7102.0</c:v>
                </c:pt>
                <c:pt idx="9129">
                  <c:v>7103.0</c:v>
                </c:pt>
                <c:pt idx="9130">
                  <c:v>7104.0</c:v>
                </c:pt>
                <c:pt idx="9131">
                  <c:v>7105.0</c:v>
                </c:pt>
                <c:pt idx="9132">
                  <c:v>7106.0</c:v>
                </c:pt>
                <c:pt idx="9133">
                  <c:v>7107.0</c:v>
                </c:pt>
                <c:pt idx="9134">
                  <c:v>7108.0</c:v>
                </c:pt>
                <c:pt idx="9135">
                  <c:v>7109.0</c:v>
                </c:pt>
                <c:pt idx="9136">
                  <c:v>7110.0</c:v>
                </c:pt>
                <c:pt idx="9137">
                  <c:v>7110.0</c:v>
                </c:pt>
                <c:pt idx="9138">
                  <c:v>7111.0</c:v>
                </c:pt>
                <c:pt idx="9139">
                  <c:v>7112.0</c:v>
                </c:pt>
                <c:pt idx="9140">
                  <c:v>7112.0</c:v>
                </c:pt>
                <c:pt idx="9141">
                  <c:v>7112.0</c:v>
                </c:pt>
                <c:pt idx="9142">
                  <c:v>7113.0</c:v>
                </c:pt>
                <c:pt idx="9143">
                  <c:v>7113.0</c:v>
                </c:pt>
                <c:pt idx="9144">
                  <c:v>7114.0</c:v>
                </c:pt>
                <c:pt idx="9145">
                  <c:v>7114.0</c:v>
                </c:pt>
                <c:pt idx="9146">
                  <c:v>7114.0</c:v>
                </c:pt>
                <c:pt idx="9147">
                  <c:v>7115.0</c:v>
                </c:pt>
                <c:pt idx="9148">
                  <c:v>7116.0</c:v>
                </c:pt>
                <c:pt idx="9149">
                  <c:v>7117.0</c:v>
                </c:pt>
                <c:pt idx="9150">
                  <c:v>7117.0</c:v>
                </c:pt>
                <c:pt idx="9151">
                  <c:v>7118.0</c:v>
                </c:pt>
                <c:pt idx="9152">
                  <c:v>7119.0</c:v>
                </c:pt>
                <c:pt idx="9153">
                  <c:v>7120.0</c:v>
                </c:pt>
                <c:pt idx="9154">
                  <c:v>7120.0</c:v>
                </c:pt>
                <c:pt idx="9155">
                  <c:v>7121.0</c:v>
                </c:pt>
                <c:pt idx="9156">
                  <c:v>7121.0</c:v>
                </c:pt>
                <c:pt idx="9157">
                  <c:v>7122.0</c:v>
                </c:pt>
                <c:pt idx="9158">
                  <c:v>7123.0</c:v>
                </c:pt>
                <c:pt idx="9159">
                  <c:v>7124.0</c:v>
                </c:pt>
                <c:pt idx="9160">
                  <c:v>7124.0</c:v>
                </c:pt>
                <c:pt idx="9161">
                  <c:v>7125.0</c:v>
                </c:pt>
                <c:pt idx="9162">
                  <c:v>7126.0</c:v>
                </c:pt>
                <c:pt idx="9163">
                  <c:v>7126.0</c:v>
                </c:pt>
                <c:pt idx="9164">
                  <c:v>7126.0</c:v>
                </c:pt>
                <c:pt idx="9165">
                  <c:v>7127.0</c:v>
                </c:pt>
                <c:pt idx="9166">
                  <c:v>7128.0</c:v>
                </c:pt>
                <c:pt idx="9167">
                  <c:v>7129.0</c:v>
                </c:pt>
                <c:pt idx="9168">
                  <c:v>7129.0</c:v>
                </c:pt>
                <c:pt idx="9169">
                  <c:v>7130.0</c:v>
                </c:pt>
                <c:pt idx="9170">
                  <c:v>7130.0</c:v>
                </c:pt>
                <c:pt idx="9171">
                  <c:v>7131.0</c:v>
                </c:pt>
                <c:pt idx="9172">
                  <c:v>7131.0</c:v>
                </c:pt>
                <c:pt idx="9173">
                  <c:v>7132.0</c:v>
                </c:pt>
                <c:pt idx="9174">
                  <c:v>7133.0</c:v>
                </c:pt>
                <c:pt idx="9175">
                  <c:v>7133.0</c:v>
                </c:pt>
                <c:pt idx="9176">
                  <c:v>7134.0</c:v>
                </c:pt>
                <c:pt idx="9177">
                  <c:v>7135.0</c:v>
                </c:pt>
                <c:pt idx="9178">
                  <c:v>7135.0</c:v>
                </c:pt>
                <c:pt idx="9179">
                  <c:v>7136.0</c:v>
                </c:pt>
                <c:pt idx="9180">
                  <c:v>7137.0</c:v>
                </c:pt>
                <c:pt idx="9181">
                  <c:v>7138.0</c:v>
                </c:pt>
                <c:pt idx="9182">
                  <c:v>7139.0</c:v>
                </c:pt>
                <c:pt idx="9183">
                  <c:v>7139.0</c:v>
                </c:pt>
                <c:pt idx="9184">
                  <c:v>7140.0</c:v>
                </c:pt>
                <c:pt idx="9185">
                  <c:v>7140.0</c:v>
                </c:pt>
                <c:pt idx="9186">
                  <c:v>7141.0</c:v>
                </c:pt>
                <c:pt idx="9187">
                  <c:v>7142.0</c:v>
                </c:pt>
                <c:pt idx="9188">
                  <c:v>7143.0</c:v>
                </c:pt>
                <c:pt idx="9189">
                  <c:v>7144.0</c:v>
                </c:pt>
                <c:pt idx="9190">
                  <c:v>7145.0</c:v>
                </c:pt>
                <c:pt idx="9191">
                  <c:v>7146.0</c:v>
                </c:pt>
                <c:pt idx="9192">
                  <c:v>7146.0</c:v>
                </c:pt>
                <c:pt idx="9193">
                  <c:v>7147.0</c:v>
                </c:pt>
                <c:pt idx="9194">
                  <c:v>7148.0</c:v>
                </c:pt>
                <c:pt idx="9195">
                  <c:v>7149.0</c:v>
                </c:pt>
                <c:pt idx="9196">
                  <c:v>7150.0</c:v>
                </c:pt>
                <c:pt idx="9197">
                  <c:v>7150.0</c:v>
                </c:pt>
                <c:pt idx="9198">
                  <c:v>7150.0</c:v>
                </c:pt>
                <c:pt idx="9199">
                  <c:v>7151.0</c:v>
                </c:pt>
                <c:pt idx="9200">
                  <c:v>7151.0</c:v>
                </c:pt>
                <c:pt idx="9201">
                  <c:v>7151.0</c:v>
                </c:pt>
                <c:pt idx="9202">
                  <c:v>7151.0</c:v>
                </c:pt>
                <c:pt idx="9203">
                  <c:v>7152.0</c:v>
                </c:pt>
                <c:pt idx="9204">
                  <c:v>7152.0</c:v>
                </c:pt>
                <c:pt idx="9205">
                  <c:v>7152.0</c:v>
                </c:pt>
                <c:pt idx="9206">
                  <c:v>7152.0</c:v>
                </c:pt>
                <c:pt idx="9207">
                  <c:v>7152.0</c:v>
                </c:pt>
                <c:pt idx="9208">
                  <c:v>7153.0</c:v>
                </c:pt>
                <c:pt idx="9209">
                  <c:v>7153.0</c:v>
                </c:pt>
                <c:pt idx="9210">
                  <c:v>7153.0</c:v>
                </c:pt>
                <c:pt idx="9211">
                  <c:v>7154.0</c:v>
                </c:pt>
                <c:pt idx="9212">
                  <c:v>7155.0</c:v>
                </c:pt>
                <c:pt idx="9213">
                  <c:v>7155.0</c:v>
                </c:pt>
                <c:pt idx="9214">
                  <c:v>7155.0</c:v>
                </c:pt>
                <c:pt idx="9215">
                  <c:v>7156.0</c:v>
                </c:pt>
                <c:pt idx="9216">
                  <c:v>7157.0</c:v>
                </c:pt>
                <c:pt idx="9217">
                  <c:v>7157.0</c:v>
                </c:pt>
                <c:pt idx="9218">
                  <c:v>7158.0</c:v>
                </c:pt>
                <c:pt idx="9219">
                  <c:v>7159.0</c:v>
                </c:pt>
                <c:pt idx="9220">
                  <c:v>7160.0</c:v>
                </c:pt>
                <c:pt idx="9221">
                  <c:v>7161.0</c:v>
                </c:pt>
                <c:pt idx="9222">
                  <c:v>7162.0</c:v>
                </c:pt>
                <c:pt idx="9223">
                  <c:v>7163.0</c:v>
                </c:pt>
                <c:pt idx="9224">
                  <c:v>7163.0</c:v>
                </c:pt>
                <c:pt idx="9225">
                  <c:v>7163.0</c:v>
                </c:pt>
                <c:pt idx="9226">
                  <c:v>7163.0</c:v>
                </c:pt>
                <c:pt idx="9227">
                  <c:v>7164.0</c:v>
                </c:pt>
                <c:pt idx="9228">
                  <c:v>7164.0</c:v>
                </c:pt>
                <c:pt idx="9229">
                  <c:v>7165.0</c:v>
                </c:pt>
                <c:pt idx="9230">
                  <c:v>7166.0</c:v>
                </c:pt>
                <c:pt idx="9231">
                  <c:v>7166.0</c:v>
                </c:pt>
                <c:pt idx="9232">
                  <c:v>7167.0</c:v>
                </c:pt>
                <c:pt idx="9233">
                  <c:v>7168.0</c:v>
                </c:pt>
                <c:pt idx="9234">
                  <c:v>7168.0</c:v>
                </c:pt>
                <c:pt idx="9235">
                  <c:v>7168.0</c:v>
                </c:pt>
                <c:pt idx="9236">
                  <c:v>7168.0</c:v>
                </c:pt>
                <c:pt idx="9237">
                  <c:v>7168.0</c:v>
                </c:pt>
                <c:pt idx="9238">
                  <c:v>7169.0</c:v>
                </c:pt>
                <c:pt idx="9239">
                  <c:v>7170.0</c:v>
                </c:pt>
                <c:pt idx="9240">
                  <c:v>7170.0</c:v>
                </c:pt>
                <c:pt idx="9241">
                  <c:v>7170.0</c:v>
                </c:pt>
                <c:pt idx="9242">
                  <c:v>7171.0</c:v>
                </c:pt>
                <c:pt idx="9243">
                  <c:v>7172.0</c:v>
                </c:pt>
                <c:pt idx="9244">
                  <c:v>7173.0</c:v>
                </c:pt>
                <c:pt idx="9245">
                  <c:v>7173.0</c:v>
                </c:pt>
                <c:pt idx="9246">
                  <c:v>7173.0</c:v>
                </c:pt>
                <c:pt idx="9247">
                  <c:v>7174.0</c:v>
                </c:pt>
                <c:pt idx="9248">
                  <c:v>7174.0</c:v>
                </c:pt>
                <c:pt idx="9249">
                  <c:v>7174.0</c:v>
                </c:pt>
                <c:pt idx="9250">
                  <c:v>7174.0</c:v>
                </c:pt>
                <c:pt idx="9251">
                  <c:v>7175.0</c:v>
                </c:pt>
                <c:pt idx="9252">
                  <c:v>7176.0</c:v>
                </c:pt>
                <c:pt idx="9253">
                  <c:v>7177.0</c:v>
                </c:pt>
                <c:pt idx="9254">
                  <c:v>7178.0</c:v>
                </c:pt>
                <c:pt idx="9255">
                  <c:v>7179.0</c:v>
                </c:pt>
                <c:pt idx="9256">
                  <c:v>7180.0</c:v>
                </c:pt>
                <c:pt idx="9257">
                  <c:v>7181.0</c:v>
                </c:pt>
                <c:pt idx="9258">
                  <c:v>7182.0</c:v>
                </c:pt>
                <c:pt idx="9259">
                  <c:v>7183.0</c:v>
                </c:pt>
                <c:pt idx="9260">
                  <c:v>7184.0</c:v>
                </c:pt>
                <c:pt idx="9261">
                  <c:v>7185.0</c:v>
                </c:pt>
                <c:pt idx="9262">
                  <c:v>7185.0</c:v>
                </c:pt>
                <c:pt idx="9263">
                  <c:v>7186.0</c:v>
                </c:pt>
                <c:pt idx="9264">
                  <c:v>7187.0</c:v>
                </c:pt>
                <c:pt idx="9265">
                  <c:v>7188.0</c:v>
                </c:pt>
                <c:pt idx="9266">
                  <c:v>7189.0</c:v>
                </c:pt>
                <c:pt idx="9267">
                  <c:v>7190.0</c:v>
                </c:pt>
                <c:pt idx="9268">
                  <c:v>7191.0</c:v>
                </c:pt>
                <c:pt idx="9269">
                  <c:v>7192.0</c:v>
                </c:pt>
                <c:pt idx="9270">
                  <c:v>7193.0</c:v>
                </c:pt>
                <c:pt idx="9271">
                  <c:v>7194.0</c:v>
                </c:pt>
                <c:pt idx="9272">
                  <c:v>7195.0</c:v>
                </c:pt>
                <c:pt idx="9273">
                  <c:v>7196.0</c:v>
                </c:pt>
                <c:pt idx="9274">
                  <c:v>7197.0</c:v>
                </c:pt>
                <c:pt idx="9275">
                  <c:v>7197.0</c:v>
                </c:pt>
                <c:pt idx="9276">
                  <c:v>7197.0</c:v>
                </c:pt>
                <c:pt idx="9277">
                  <c:v>7197.0</c:v>
                </c:pt>
                <c:pt idx="9278">
                  <c:v>7198.0</c:v>
                </c:pt>
                <c:pt idx="9279">
                  <c:v>7199.0</c:v>
                </c:pt>
                <c:pt idx="9280">
                  <c:v>7200.0</c:v>
                </c:pt>
                <c:pt idx="9281">
                  <c:v>7201.0</c:v>
                </c:pt>
                <c:pt idx="9282">
                  <c:v>7202.0</c:v>
                </c:pt>
                <c:pt idx="9283">
                  <c:v>7203.0</c:v>
                </c:pt>
                <c:pt idx="9284">
                  <c:v>7204.0</c:v>
                </c:pt>
                <c:pt idx="9285">
                  <c:v>7205.0</c:v>
                </c:pt>
                <c:pt idx="9286">
                  <c:v>7206.0</c:v>
                </c:pt>
                <c:pt idx="9287">
                  <c:v>7207.0</c:v>
                </c:pt>
                <c:pt idx="9288">
                  <c:v>7208.0</c:v>
                </c:pt>
                <c:pt idx="9289">
                  <c:v>7209.0</c:v>
                </c:pt>
                <c:pt idx="9290">
                  <c:v>7210.0</c:v>
                </c:pt>
                <c:pt idx="9291">
                  <c:v>7210.0</c:v>
                </c:pt>
                <c:pt idx="9292">
                  <c:v>7211.0</c:v>
                </c:pt>
                <c:pt idx="9293">
                  <c:v>7212.0</c:v>
                </c:pt>
                <c:pt idx="9294">
                  <c:v>7213.0</c:v>
                </c:pt>
                <c:pt idx="9295">
                  <c:v>7214.0</c:v>
                </c:pt>
                <c:pt idx="9296">
                  <c:v>7215.0</c:v>
                </c:pt>
                <c:pt idx="9297">
                  <c:v>7216.0</c:v>
                </c:pt>
                <c:pt idx="9298">
                  <c:v>7217.0</c:v>
                </c:pt>
                <c:pt idx="9299">
                  <c:v>7218.0</c:v>
                </c:pt>
                <c:pt idx="9300">
                  <c:v>7219.0</c:v>
                </c:pt>
                <c:pt idx="9301">
                  <c:v>7220.0</c:v>
                </c:pt>
                <c:pt idx="9302">
                  <c:v>7220.0</c:v>
                </c:pt>
                <c:pt idx="9303">
                  <c:v>7221.0</c:v>
                </c:pt>
                <c:pt idx="9304">
                  <c:v>7222.0</c:v>
                </c:pt>
                <c:pt idx="9305">
                  <c:v>7223.0</c:v>
                </c:pt>
                <c:pt idx="9306">
                  <c:v>7224.0</c:v>
                </c:pt>
                <c:pt idx="9307">
                  <c:v>7225.0</c:v>
                </c:pt>
                <c:pt idx="9308">
                  <c:v>7226.0</c:v>
                </c:pt>
                <c:pt idx="9309">
                  <c:v>7227.0</c:v>
                </c:pt>
                <c:pt idx="9310">
                  <c:v>7228.0</c:v>
                </c:pt>
                <c:pt idx="9311">
                  <c:v>7229.0</c:v>
                </c:pt>
                <c:pt idx="9312">
                  <c:v>7230.0</c:v>
                </c:pt>
                <c:pt idx="9313">
                  <c:v>7231.0</c:v>
                </c:pt>
                <c:pt idx="9314">
                  <c:v>7232.0</c:v>
                </c:pt>
                <c:pt idx="9315">
                  <c:v>7233.0</c:v>
                </c:pt>
                <c:pt idx="9316">
                  <c:v>7233.0</c:v>
                </c:pt>
                <c:pt idx="9317">
                  <c:v>7234.0</c:v>
                </c:pt>
                <c:pt idx="9318">
                  <c:v>7234.0</c:v>
                </c:pt>
                <c:pt idx="9319">
                  <c:v>7235.0</c:v>
                </c:pt>
                <c:pt idx="9320">
                  <c:v>7235.0</c:v>
                </c:pt>
                <c:pt idx="9321">
                  <c:v>7235.0</c:v>
                </c:pt>
                <c:pt idx="9322">
                  <c:v>7235.0</c:v>
                </c:pt>
                <c:pt idx="9323">
                  <c:v>7235.0</c:v>
                </c:pt>
                <c:pt idx="9324">
                  <c:v>7236.0</c:v>
                </c:pt>
                <c:pt idx="9325">
                  <c:v>7236.0</c:v>
                </c:pt>
                <c:pt idx="9326">
                  <c:v>7237.0</c:v>
                </c:pt>
                <c:pt idx="9327">
                  <c:v>7238.0</c:v>
                </c:pt>
                <c:pt idx="9328">
                  <c:v>7239.0</c:v>
                </c:pt>
                <c:pt idx="9329">
                  <c:v>7240.0</c:v>
                </c:pt>
                <c:pt idx="9330">
                  <c:v>7241.0</c:v>
                </c:pt>
                <c:pt idx="9331">
                  <c:v>7241.0</c:v>
                </c:pt>
                <c:pt idx="9332">
                  <c:v>7242.0</c:v>
                </c:pt>
                <c:pt idx="9333">
                  <c:v>7242.0</c:v>
                </c:pt>
                <c:pt idx="9334">
                  <c:v>7243.0</c:v>
                </c:pt>
                <c:pt idx="9335">
                  <c:v>7243.0</c:v>
                </c:pt>
                <c:pt idx="9336">
                  <c:v>7244.0</c:v>
                </c:pt>
                <c:pt idx="9337">
                  <c:v>7245.0</c:v>
                </c:pt>
                <c:pt idx="9338">
                  <c:v>7246.0</c:v>
                </c:pt>
                <c:pt idx="9339">
                  <c:v>7247.0</c:v>
                </c:pt>
                <c:pt idx="9340">
                  <c:v>7247.0</c:v>
                </c:pt>
                <c:pt idx="9341">
                  <c:v>7248.0</c:v>
                </c:pt>
                <c:pt idx="9342">
                  <c:v>7248.0</c:v>
                </c:pt>
                <c:pt idx="9343">
                  <c:v>7249.0</c:v>
                </c:pt>
                <c:pt idx="9344">
                  <c:v>7249.0</c:v>
                </c:pt>
                <c:pt idx="9345">
                  <c:v>7250.0</c:v>
                </c:pt>
                <c:pt idx="9346">
                  <c:v>7251.0</c:v>
                </c:pt>
                <c:pt idx="9347">
                  <c:v>7252.0</c:v>
                </c:pt>
                <c:pt idx="9348">
                  <c:v>7253.0</c:v>
                </c:pt>
                <c:pt idx="9349">
                  <c:v>7254.0</c:v>
                </c:pt>
                <c:pt idx="9350">
                  <c:v>7255.0</c:v>
                </c:pt>
                <c:pt idx="9351">
                  <c:v>7256.0</c:v>
                </c:pt>
                <c:pt idx="9352">
                  <c:v>7257.0</c:v>
                </c:pt>
                <c:pt idx="9353">
                  <c:v>7258.0</c:v>
                </c:pt>
                <c:pt idx="9354">
                  <c:v>7259.0</c:v>
                </c:pt>
                <c:pt idx="9355">
                  <c:v>7260.0</c:v>
                </c:pt>
                <c:pt idx="9356">
                  <c:v>7261.0</c:v>
                </c:pt>
                <c:pt idx="9357">
                  <c:v>7262.0</c:v>
                </c:pt>
                <c:pt idx="9358">
                  <c:v>7263.0</c:v>
                </c:pt>
                <c:pt idx="9359">
                  <c:v>7264.0</c:v>
                </c:pt>
                <c:pt idx="9360">
                  <c:v>7265.0</c:v>
                </c:pt>
                <c:pt idx="9361">
                  <c:v>7266.0</c:v>
                </c:pt>
                <c:pt idx="9362">
                  <c:v>7267.0</c:v>
                </c:pt>
                <c:pt idx="9363">
                  <c:v>7268.0</c:v>
                </c:pt>
                <c:pt idx="9364">
                  <c:v>7269.0</c:v>
                </c:pt>
                <c:pt idx="9365">
                  <c:v>7270.0</c:v>
                </c:pt>
                <c:pt idx="9366">
                  <c:v>7270.0</c:v>
                </c:pt>
                <c:pt idx="9367">
                  <c:v>7271.0</c:v>
                </c:pt>
                <c:pt idx="9368">
                  <c:v>7271.0</c:v>
                </c:pt>
                <c:pt idx="9369">
                  <c:v>7272.0</c:v>
                </c:pt>
                <c:pt idx="9370">
                  <c:v>7273.0</c:v>
                </c:pt>
                <c:pt idx="9371">
                  <c:v>7274.0</c:v>
                </c:pt>
                <c:pt idx="9372">
                  <c:v>7275.0</c:v>
                </c:pt>
                <c:pt idx="9373">
                  <c:v>7276.0</c:v>
                </c:pt>
                <c:pt idx="9374">
                  <c:v>7277.0</c:v>
                </c:pt>
                <c:pt idx="9375">
                  <c:v>7278.0</c:v>
                </c:pt>
                <c:pt idx="9376">
                  <c:v>7279.0</c:v>
                </c:pt>
                <c:pt idx="9377">
                  <c:v>7280.0</c:v>
                </c:pt>
                <c:pt idx="9378">
                  <c:v>7280.0</c:v>
                </c:pt>
                <c:pt idx="9379">
                  <c:v>7281.0</c:v>
                </c:pt>
                <c:pt idx="9380">
                  <c:v>7282.0</c:v>
                </c:pt>
                <c:pt idx="9381">
                  <c:v>7283.0</c:v>
                </c:pt>
                <c:pt idx="9382">
                  <c:v>7284.0</c:v>
                </c:pt>
                <c:pt idx="9383">
                  <c:v>7285.0</c:v>
                </c:pt>
                <c:pt idx="9384">
                  <c:v>7286.0</c:v>
                </c:pt>
                <c:pt idx="9385">
                  <c:v>7287.0</c:v>
                </c:pt>
                <c:pt idx="9386">
                  <c:v>7287.0</c:v>
                </c:pt>
                <c:pt idx="9387">
                  <c:v>7287.0</c:v>
                </c:pt>
                <c:pt idx="9388">
                  <c:v>7288.0</c:v>
                </c:pt>
                <c:pt idx="9389">
                  <c:v>7289.0</c:v>
                </c:pt>
                <c:pt idx="9390">
                  <c:v>7289.0</c:v>
                </c:pt>
                <c:pt idx="9391">
                  <c:v>7290.0</c:v>
                </c:pt>
                <c:pt idx="9392">
                  <c:v>7291.0</c:v>
                </c:pt>
                <c:pt idx="9393">
                  <c:v>7291.0</c:v>
                </c:pt>
                <c:pt idx="9394">
                  <c:v>7292.0</c:v>
                </c:pt>
                <c:pt idx="9395">
                  <c:v>7293.0</c:v>
                </c:pt>
                <c:pt idx="9396">
                  <c:v>7293.0</c:v>
                </c:pt>
                <c:pt idx="9397">
                  <c:v>7294.0</c:v>
                </c:pt>
                <c:pt idx="9398">
                  <c:v>7294.0</c:v>
                </c:pt>
                <c:pt idx="9399">
                  <c:v>7295.0</c:v>
                </c:pt>
                <c:pt idx="9400">
                  <c:v>7296.0</c:v>
                </c:pt>
                <c:pt idx="9401">
                  <c:v>7296.0</c:v>
                </c:pt>
                <c:pt idx="9402">
                  <c:v>7296.0</c:v>
                </c:pt>
                <c:pt idx="9403">
                  <c:v>7297.0</c:v>
                </c:pt>
                <c:pt idx="9404">
                  <c:v>7298.0</c:v>
                </c:pt>
                <c:pt idx="9405">
                  <c:v>7299.0</c:v>
                </c:pt>
                <c:pt idx="9406">
                  <c:v>7300.0</c:v>
                </c:pt>
                <c:pt idx="9407">
                  <c:v>7300.0</c:v>
                </c:pt>
                <c:pt idx="9408">
                  <c:v>7300.0</c:v>
                </c:pt>
                <c:pt idx="9409">
                  <c:v>7300.0</c:v>
                </c:pt>
                <c:pt idx="9410">
                  <c:v>7301.0</c:v>
                </c:pt>
                <c:pt idx="9411">
                  <c:v>7302.0</c:v>
                </c:pt>
                <c:pt idx="9412">
                  <c:v>7303.0</c:v>
                </c:pt>
                <c:pt idx="9413">
                  <c:v>7304.0</c:v>
                </c:pt>
                <c:pt idx="9414">
                  <c:v>7305.0</c:v>
                </c:pt>
                <c:pt idx="9415">
                  <c:v>7306.0</c:v>
                </c:pt>
                <c:pt idx="9416">
                  <c:v>7307.0</c:v>
                </c:pt>
                <c:pt idx="9417">
                  <c:v>7307.0</c:v>
                </c:pt>
                <c:pt idx="9418">
                  <c:v>7307.0</c:v>
                </c:pt>
                <c:pt idx="9419">
                  <c:v>7308.0</c:v>
                </c:pt>
                <c:pt idx="9420">
                  <c:v>7309.0</c:v>
                </c:pt>
                <c:pt idx="9421">
                  <c:v>7310.0</c:v>
                </c:pt>
                <c:pt idx="9422">
                  <c:v>7311.0</c:v>
                </c:pt>
                <c:pt idx="9423">
                  <c:v>7311.0</c:v>
                </c:pt>
                <c:pt idx="9424">
                  <c:v>7312.0</c:v>
                </c:pt>
                <c:pt idx="9425">
                  <c:v>7313.0</c:v>
                </c:pt>
                <c:pt idx="9426">
                  <c:v>7314.0</c:v>
                </c:pt>
                <c:pt idx="9427">
                  <c:v>7315.0</c:v>
                </c:pt>
                <c:pt idx="9428">
                  <c:v>7316.0</c:v>
                </c:pt>
                <c:pt idx="9429">
                  <c:v>7317.0</c:v>
                </c:pt>
                <c:pt idx="9430">
                  <c:v>7318.0</c:v>
                </c:pt>
                <c:pt idx="9431">
                  <c:v>7319.0</c:v>
                </c:pt>
                <c:pt idx="9432">
                  <c:v>7320.0</c:v>
                </c:pt>
                <c:pt idx="9433">
                  <c:v>7321.0</c:v>
                </c:pt>
                <c:pt idx="9434">
                  <c:v>7322.0</c:v>
                </c:pt>
                <c:pt idx="9435">
                  <c:v>7323.0</c:v>
                </c:pt>
                <c:pt idx="9436">
                  <c:v>7324.0</c:v>
                </c:pt>
                <c:pt idx="9437">
                  <c:v>7325.0</c:v>
                </c:pt>
                <c:pt idx="9438">
                  <c:v>7326.0</c:v>
                </c:pt>
                <c:pt idx="9439">
                  <c:v>7327.0</c:v>
                </c:pt>
                <c:pt idx="9440">
                  <c:v>7328.0</c:v>
                </c:pt>
                <c:pt idx="9441">
                  <c:v>7329.0</c:v>
                </c:pt>
                <c:pt idx="9442">
                  <c:v>7330.0</c:v>
                </c:pt>
                <c:pt idx="9443">
                  <c:v>7331.0</c:v>
                </c:pt>
                <c:pt idx="9444">
                  <c:v>7332.0</c:v>
                </c:pt>
                <c:pt idx="9445">
                  <c:v>7333.0</c:v>
                </c:pt>
                <c:pt idx="9446">
                  <c:v>7333.0</c:v>
                </c:pt>
                <c:pt idx="9447">
                  <c:v>7334.0</c:v>
                </c:pt>
                <c:pt idx="9448">
                  <c:v>7335.0</c:v>
                </c:pt>
                <c:pt idx="9449">
                  <c:v>7336.0</c:v>
                </c:pt>
                <c:pt idx="9450">
                  <c:v>7337.0</c:v>
                </c:pt>
                <c:pt idx="9451">
                  <c:v>7337.0</c:v>
                </c:pt>
                <c:pt idx="9452">
                  <c:v>7337.0</c:v>
                </c:pt>
                <c:pt idx="9453">
                  <c:v>7338.0</c:v>
                </c:pt>
                <c:pt idx="9454">
                  <c:v>7338.0</c:v>
                </c:pt>
                <c:pt idx="9455">
                  <c:v>7339.0</c:v>
                </c:pt>
                <c:pt idx="9456">
                  <c:v>7340.0</c:v>
                </c:pt>
                <c:pt idx="9457">
                  <c:v>7341.0</c:v>
                </c:pt>
                <c:pt idx="9458">
                  <c:v>7342.0</c:v>
                </c:pt>
                <c:pt idx="9459">
                  <c:v>7343.0</c:v>
                </c:pt>
                <c:pt idx="9460">
                  <c:v>7344.0</c:v>
                </c:pt>
                <c:pt idx="9461">
                  <c:v>7345.0</c:v>
                </c:pt>
                <c:pt idx="9462">
                  <c:v>7346.0</c:v>
                </c:pt>
                <c:pt idx="9463">
                  <c:v>7347.0</c:v>
                </c:pt>
                <c:pt idx="9464">
                  <c:v>7348.0</c:v>
                </c:pt>
                <c:pt idx="9465">
                  <c:v>7349.0</c:v>
                </c:pt>
                <c:pt idx="9466">
                  <c:v>7350.0</c:v>
                </c:pt>
                <c:pt idx="9467">
                  <c:v>7351.0</c:v>
                </c:pt>
                <c:pt idx="9468">
                  <c:v>7351.0</c:v>
                </c:pt>
                <c:pt idx="9469">
                  <c:v>7351.0</c:v>
                </c:pt>
                <c:pt idx="9470">
                  <c:v>7351.0</c:v>
                </c:pt>
                <c:pt idx="9471">
                  <c:v>7351.0</c:v>
                </c:pt>
                <c:pt idx="9472">
                  <c:v>7352.0</c:v>
                </c:pt>
                <c:pt idx="9473">
                  <c:v>7352.0</c:v>
                </c:pt>
                <c:pt idx="9474">
                  <c:v>7353.0</c:v>
                </c:pt>
                <c:pt idx="9475">
                  <c:v>7354.0</c:v>
                </c:pt>
                <c:pt idx="9476">
                  <c:v>7354.0</c:v>
                </c:pt>
                <c:pt idx="9477">
                  <c:v>7355.0</c:v>
                </c:pt>
                <c:pt idx="9478">
                  <c:v>7356.0</c:v>
                </c:pt>
                <c:pt idx="9479">
                  <c:v>7357.0</c:v>
                </c:pt>
                <c:pt idx="9480">
                  <c:v>7357.0</c:v>
                </c:pt>
                <c:pt idx="9481">
                  <c:v>7358.0</c:v>
                </c:pt>
                <c:pt idx="9482">
                  <c:v>7359.0</c:v>
                </c:pt>
                <c:pt idx="9483">
                  <c:v>7360.0</c:v>
                </c:pt>
                <c:pt idx="9484">
                  <c:v>7361.0</c:v>
                </c:pt>
                <c:pt idx="9485">
                  <c:v>7361.0</c:v>
                </c:pt>
                <c:pt idx="9486">
                  <c:v>7362.0</c:v>
                </c:pt>
                <c:pt idx="9487">
                  <c:v>7363.0</c:v>
                </c:pt>
                <c:pt idx="9488">
                  <c:v>7364.0</c:v>
                </c:pt>
                <c:pt idx="9489">
                  <c:v>7365.0</c:v>
                </c:pt>
                <c:pt idx="9490">
                  <c:v>7366.0</c:v>
                </c:pt>
                <c:pt idx="9491">
                  <c:v>7366.0</c:v>
                </c:pt>
                <c:pt idx="9492">
                  <c:v>7367.0</c:v>
                </c:pt>
                <c:pt idx="9493">
                  <c:v>7368.0</c:v>
                </c:pt>
                <c:pt idx="9494">
                  <c:v>7368.0</c:v>
                </c:pt>
                <c:pt idx="9495">
                  <c:v>7369.0</c:v>
                </c:pt>
                <c:pt idx="9496">
                  <c:v>7370.0</c:v>
                </c:pt>
                <c:pt idx="9497">
                  <c:v>7371.0</c:v>
                </c:pt>
                <c:pt idx="9498">
                  <c:v>7371.0</c:v>
                </c:pt>
                <c:pt idx="9499">
                  <c:v>7371.0</c:v>
                </c:pt>
                <c:pt idx="9500">
                  <c:v>7371.0</c:v>
                </c:pt>
                <c:pt idx="9501">
                  <c:v>7371.0</c:v>
                </c:pt>
                <c:pt idx="9502">
                  <c:v>7372.0</c:v>
                </c:pt>
                <c:pt idx="9503">
                  <c:v>7372.0</c:v>
                </c:pt>
                <c:pt idx="9504">
                  <c:v>7372.0</c:v>
                </c:pt>
                <c:pt idx="9505">
                  <c:v>7372.0</c:v>
                </c:pt>
                <c:pt idx="9506">
                  <c:v>7373.0</c:v>
                </c:pt>
                <c:pt idx="9507">
                  <c:v>7374.0</c:v>
                </c:pt>
                <c:pt idx="9508">
                  <c:v>7375.0</c:v>
                </c:pt>
                <c:pt idx="9509">
                  <c:v>7376.0</c:v>
                </c:pt>
                <c:pt idx="9510">
                  <c:v>7376.0</c:v>
                </c:pt>
                <c:pt idx="9511">
                  <c:v>7377.0</c:v>
                </c:pt>
                <c:pt idx="9512">
                  <c:v>7378.0</c:v>
                </c:pt>
                <c:pt idx="9513">
                  <c:v>7378.0</c:v>
                </c:pt>
                <c:pt idx="9514">
                  <c:v>7379.0</c:v>
                </c:pt>
                <c:pt idx="9515">
                  <c:v>7379.0</c:v>
                </c:pt>
                <c:pt idx="9516">
                  <c:v>7380.0</c:v>
                </c:pt>
                <c:pt idx="9517">
                  <c:v>7380.0</c:v>
                </c:pt>
                <c:pt idx="9518">
                  <c:v>7381.0</c:v>
                </c:pt>
                <c:pt idx="9519">
                  <c:v>7382.0</c:v>
                </c:pt>
                <c:pt idx="9520">
                  <c:v>7383.0</c:v>
                </c:pt>
                <c:pt idx="9521">
                  <c:v>7384.0</c:v>
                </c:pt>
                <c:pt idx="9522">
                  <c:v>7385.0</c:v>
                </c:pt>
                <c:pt idx="9523">
                  <c:v>7386.0</c:v>
                </c:pt>
                <c:pt idx="9524">
                  <c:v>7387.0</c:v>
                </c:pt>
                <c:pt idx="9525">
                  <c:v>7388.0</c:v>
                </c:pt>
                <c:pt idx="9526">
                  <c:v>7389.0</c:v>
                </c:pt>
                <c:pt idx="9527">
                  <c:v>7390.0</c:v>
                </c:pt>
                <c:pt idx="9528">
                  <c:v>7391.0</c:v>
                </c:pt>
                <c:pt idx="9529">
                  <c:v>7392.0</c:v>
                </c:pt>
                <c:pt idx="9530">
                  <c:v>7393.0</c:v>
                </c:pt>
                <c:pt idx="9531">
                  <c:v>7394.0</c:v>
                </c:pt>
                <c:pt idx="9532">
                  <c:v>7395.0</c:v>
                </c:pt>
                <c:pt idx="9533">
                  <c:v>7395.0</c:v>
                </c:pt>
                <c:pt idx="9534">
                  <c:v>7395.0</c:v>
                </c:pt>
                <c:pt idx="9535">
                  <c:v>7395.0</c:v>
                </c:pt>
                <c:pt idx="9536">
                  <c:v>7395.0</c:v>
                </c:pt>
                <c:pt idx="9537">
                  <c:v>7395.0</c:v>
                </c:pt>
                <c:pt idx="9538">
                  <c:v>7395.0</c:v>
                </c:pt>
                <c:pt idx="9539">
                  <c:v>7396.0</c:v>
                </c:pt>
                <c:pt idx="9540">
                  <c:v>7396.0</c:v>
                </c:pt>
                <c:pt idx="9541">
                  <c:v>7397.0</c:v>
                </c:pt>
                <c:pt idx="9542">
                  <c:v>7398.0</c:v>
                </c:pt>
                <c:pt idx="9543">
                  <c:v>7398.0</c:v>
                </c:pt>
                <c:pt idx="9544">
                  <c:v>7399.0</c:v>
                </c:pt>
                <c:pt idx="9545">
                  <c:v>7400.0</c:v>
                </c:pt>
                <c:pt idx="9546">
                  <c:v>7401.0</c:v>
                </c:pt>
                <c:pt idx="9547">
                  <c:v>7401.0</c:v>
                </c:pt>
                <c:pt idx="9548">
                  <c:v>7402.0</c:v>
                </c:pt>
                <c:pt idx="9549">
                  <c:v>7403.0</c:v>
                </c:pt>
                <c:pt idx="9550">
                  <c:v>7404.0</c:v>
                </c:pt>
                <c:pt idx="9551">
                  <c:v>7405.0</c:v>
                </c:pt>
                <c:pt idx="9552">
                  <c:v>7406.0</c:v>
                </c:pt>
                <c:pt idx="9553">
                  <c:v>7407.0</c:v>
                </c:pt>
                <c:pt idx="9554">
                  <c:v>7408.0</c:v>
                </c:pt>
                <c:pt idx="9555">
                  <c:v>7409.0</c:v>
                </c:pt>
                <c:pt idx="9556">
                  <c:v>7410.0</c:v>
                </c:pt>
                <c:pt idx="9557">
                  <c:v>7411.0</c:v>
                </c:pt>
                <c:pt idx="9558">
                  <c:v>7412.0</c:v>
                </c:pt>
                <c:pt idx="9559">
                  <c:v>7412.0</c:v>
                </c:pt>
                <c:pt idx="9560">
                  <c:v>7412.0</c:v>
                </c:pt>
                <c:pt idx="9561">
                  <c:v>7413.0</c:v>
                </c:pt>
                <c:pt idx="9562">
                  <c:v>7414.0</c:v>
                </c:pt>
                <c:pt idx="9563">
                  <c:v>7414.0</c:v>
                </c:pt>
                <c:pt idx="9564">
                  <c:v>7415.0</c:v>
                </c:pt>
                <c:pt idx="9565">
                  <c:v>7416.0</c:v>
                </c:pt>
                <c:pt idx="9566">
                  <c:v>7416.0</c:v>
                </c:pt>
                <c:pt idx="9567">
                  <c:v>7417.0</c:v>
                </c:pt>
                <c:pt idx="9568">
                  <c:v>7417.0</c:v>
                </c:pt>
                <c:pt idx="9569">
                  <c:v>7417.0</c:v>
                </c:pt>
                <c:pt idx="9570">
                  <c:v>7418.0</c:v>
                </c:pt>
                <c:pt idx="9571">
                  <c:v>7419.0</c:v>
                </c:pt>
                <c:pt idx="9572">
                  <c:v>7420.0</c:v>
                </c:pt>
                <c:pt idx="9573">
                  <c:v>7421.0</c:v>
                </c:pt>
                <c:pt idx="9574">
                  <c:v>7422.0</c:v>
                </c:pt>
                <c:pt idx="9575">
                  <c:v>7423.0</c:v>
                </c:pt>
                <c:pt idx="9576">
                  <c:v>7424.0</c:v>
                </c:pt>
                <c:pt idx="9577">
                  <c:v>7425.0</c:v>
                </c:pt>
                <c:pt idx="9578">
                  <c:v>7426.0</c:v>
                </c:pt>
                <c:pt idx="9579">
                  <c:v>7427.0</c:v>
                </c:pt>
                <c:pt idx="9580">
                  <c:v>7428.0</c:v>
                </c:pt>
                <c:pt idx="9581">
                  <c:v>7428.0</c:v>
                </c:pt>
                <c:pt idx="9582">
                  <c:v>7429.0</c:v>
                </c:pt>
                <c:pt idx="9583">
                  <c:v>7430.0</c:v>
                </c:pt>
                <c:pt idx="9584">
                  <c:v>7431.0</c:v>
                </c:pt>
                <c:pt idx="9585">
                  <c:v>7432.0</c:v>
                </c:pt>
                <c:pt idx="9586">
                  <c:v>7433.0</c:v>
                </c:pt>
                <c:pt idx="9587">
                  <c:v>7434.0</c:v>
                </c:pt>
                <c:pt idx="9588">
                  <c:v>7435.0</c:v>
                </c:pt>
                <c:pt idx="9589">
                  <c:v>7436.0</c:v>
                </c:pt>
                <c:pt idx="9590">
                  <c:v>7437.0</c:v>
                </c:pt>
                <c:pt idx="9591">
                  <c:v>7438.0</c:v>
                </c:pt>
                <c:pt idx="9592">
                  <c:v>7438.0</c:v>
                </c:pt>
                <c:pt idx="9593">
                  <c:v>7439.0</c:v>
                </c:pt>
                <c:pt idx="9594">
                  <c:v>7439.0</c:v>
                </c:pt>
                <c:pt idx="9595">
                  <c:v>7440.0</c:v>
                </c:pt>
                <c:pt idx="9596">
                  <c:v>7441.0</c:v>
                </c:pt>
                <c:pt idx="9597">
                  <c:v>7441.0</c:v>
                </c:pt>
                <c:pt idx="9598">
                  <c:v>7442.0</c:v>
                </c:pt>
                <c:pt idx="9599">
                  <c:v>7443.0</c:v>
                </c:pt>
                <c:pt idx="9600">
                  <c:v>7444.0</c:v>
                </c:pt>
                <c:pt idx="9601">
                  <c:v>7445.0</c:v>
                </c:pt>
                <c:pt idx="9602">
                  <c:v>7446.0</c:v>
                </c:pt>
              </c:numCache>
            </c:numRef>
          </c:val>
          <c:smooth val="0"/>
        </c:ser>
        <c:ser>
          <c:idx val="1"/>
          <c:order val="1"/>
          <c:tx>
            <c:strRef>
              <c:f>Sheet1!$U$1</c:f>
              <c:strCache>
                <c:ptCount val="1"/>
                <c:pt idx="0">
                  <c:v>Single A</c:v>
                </c:pt>
              </c:strCache>
            </c:strRef>
          </c:tx>
          <c:marker>
            <c:symbol val="none"/>
          </c:marker>
          <c:val>
            <c:numRef>
              <c:f>Sheet1!$U$2:$U$9604</c:f>
              <c:numCache>
                <c:formatCode>General</c:formatCode>
                <c:ptCount val="9603"/>
                <c:pt idx="0">
                  <c:v>0.0</c:v>
                </c:pt>
                <c:pt idx="1">
                  <c:v>0.0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2.0</c:v>
                </c:pt>
                <c:pt idx="30">
                  <c:v>2.0</c:v>
                </c:pt>
                <c:pt idx="31">
                  <c:v>2.0</c:v>
                </c:pt>
                <c:pt idx="32">
                  <c:v>2.0</c:v>
                </c:pt>
                <c:pt idx="33">
                  <c:v>2.0</c:v>
                </c:pt>
                <c:pt idx="34">
                  <c:v>2.0</c:v>
                </c:pt>
                <c:pt idx="35">
                  <c:v>2.0</c:v>
                </c:pt>
                <c:pt idx="36">
                  <c:v>3.0</c:v>
                </c:pt>
                <c:pt idx="37">
                  <c:v>3.0</c:v>
                </c:pt>
                <c:pt idx="38">
                  <c:v>3.0</c:v>
                </c:pt>
                <c:pt idx="39">
                  <c:v>3.0</c:v>
                </c:pt>
                <c:pt idx="40">
                  <c:v>3.0</c:v>
                </c:pt>
                <c:pt idx="41">
                  <c:v>4.0</c:v>
                </c:pt>
                <c:pt idx="42">
                  <c:v>4.0</c:v>
                </c:pt>
                <c:pt idx="43">
                  <c:v>4.0</c:v>
                </c:pt>
                <c:pt idx="44">
                  <c:v>4.0</c:v>
                </c:pt>
                <c:pt idx="45">
                  <c:v>4.0</c:v>
                </c:pt>
                <c:pt idx="46">
                  <c:v>4.0</c:v>
                </c:pt>
                <c:pt idx="47">
                  <c:v>4.0</c:v>
                </c:pt>
                <c:pt idx="48">
                  <c:v>4.0</c:v>
                </c:pt>
                <c:pt idx="49">
                  <c:v>4.0</c:v>
                </c:pt>
                <c:pt idx="50">
                  <c:v>4.0</c:v>
                </c:pt>
                <c:pt idx="51">
                  <c:v>5.0</c:v>
                </c:pt>
                <c:pt idx="52">
                  <c:v>5.0</c:v>
                </c:pt>
                <c:pt idx="53">
                  <c:v>5.0</c:v>
                </c:pt>
                <c:pt idx="54">
                  <c:v>5.0</c:v>
                </c:pt>
                <c:pt idx="55">
                  <c:v>5.0</c:v>
                </c:pt>
                <c:pt idx="56">
                  <c:v>5.0</c:v>
                </c:pt>
                <c:pt idx="57">
                  <c:v>5.0</c:v>
                </c:pt>
                <c:pt idx="58">
                  <c:v>6.0</c:v>
                </c:pt>
                <c:pt idx="59">
                  <c:v>7.0</c:v>
                </c:pt>
                <c:pt idx="60">
                  <c:v>8.0</c:v>
                </c:pt>
                <c:pt idx="61">
                  <c:v>8.0</c:v>
                </c:pt>
                <c:pt idx="62">
                  <c:v>9.0</c:v>
                </c:pt>
                <c:pt idx="63">
                  <c:v>9.0</c:v>
                </c:pt>
                <c:pt idx="64">
                  <c:v>10.0</c:v>
                </c:pt>
                <c:pt idx="65">
                  <c:v>10.0</c:v>
                </c:pt>
                <c:pt idx="66">
                  <c:v>11.0</c:v>
                </c:pt>
                <c:pt idx="67">
                  <c:v>11.0</c:v>
                </c:pt>
                <c:pt idx="68">
                  <c:v>11.0</c:v>
                </c:pt>
                <c:pt idx="69">
                  <c:v>11.0</c:v>
                </c:pt>
                <c:pt idx="70">
                  <c:v>11.0</c:v>
                </c:pt>
                <c:pt idx="71">
                  <c:v>11.0</c:v>
                </c:pt>
                <c:pt idx="72">
                  <c:v>11.0</c:v>
                </c:pt>
                <c:pt idx="73">
                  <c:v>11.0</c:v>
                </c:pt>
                <c:pt idx="74">
                  <c:v>11.0</c:v>
                </c:pt>
                <c:pt idx="75">
                  <c:v>11.0</c:v>
                </c:pt>
                <c:pt idx="76">
                  <c:v>12.0</c:v>
                </c:pt>
                <c:pt idx="77">
                  <c:v>12.0</c:v>
                </c:pt>
                <c:pt idx="78">
                  <c:v>12.0</c:v>
                </c:pt>
                <c:pt idx="79">
                  <c:v>13.0</c:v>
                </c:pt>
                <c:pt idx="80">
                  <c:v>13.0</c:v>
                </c:pt>
                <c:pt idx="81">
                  <c:v>14.0</c:v>
                </c:pt>
                <c:pt idx="82">
                  <c:v>15.0</c:v>
                </c:pt>
                <c:pt idx="83">
                  <c:v>16.0</c:v>
                </c:pt>
                <c:pt idx="84">
                  <c:v>16.0</c:v>
                </c:pt>
                <c:pt idx="85">
                  <c:v>16.0</c:v>
                </c:pt>
                <c:pt idx="86">
                  <c:v>17.0</c:v>
                </c:pt>
                <c:pt idx="87">
                  <c:v>17.0</c:v>
                </c:pt>
                <c:pt idx="88">
                  <c:v>17.0</c:v>
                </c:pt>
                <c:pt idx="89">
                  <c:v>18.0</c:v>
                </c:pt>
                <c:pt idx="90">
                  <c:v>18.0</c:v>
                </c:pt>
                <c:pt idx="91">
                  <c:v>19.0</c:v>
                </c:pt>
                <c:pt idx="92">
                  <c:v>20.0</c:v>
                </c:pt>
                <c:pt idx="93">
                  <c:v>20.0</c:v>
                </c:pt>
                <c:pt idx="94">
                  <c:v>20.0</c:v>
                </c:pt>
                <c:pt idx="95">
                  <c:v>20.0</c:v>
                </c:pt>
                <c:pt idx="96">
                  <c:v>20.0</c:v>
                </c:pt>
                <c:pt idx="97">
                  <c:v>20.0</c:v>
                </c:pt>
                <c:pt idx="98">
                  <c:v>20.0</c:v>
                </c:pt>
                <c:pt idx="99">
                  <c:v>20.0</c:v>
                </c:pt>
                <c:pt idx="100">
                  <c:v>20.0</c:v>
                </c:pt>
                <c:pt idx="101">
                  <c:v>20.0</c:v>
                </c:pt>
                <c:pt idx="102">
                  <c:v>21.0</c:v>
                </c:pt>
                <c:pt idx="103">
                  <c:v>21.0</c:v>
                </c:pt>
                <c:pt idx="104">
                  <c:v>22.0</c:v>
                </c:pt>
                <c:pt idx="105">
                  <c:v>22.0</c:v>
                </c:pt>
                <c:pt idx="106">
                  <c:v>22.0</c:v>
                </c:pt>
                <c:pt idx="107">
                  <c:v>22.0</c:v>
                </c:pt>
                <c:pt idx="108">
                  <c:v>22.0</c:v>
                </c:pt>
                <c:pt idx="109">
                  <c:v>22.0</c:v>
                </c:pt>
                <c:pt idx="110">
                  <c:v>22.0</c:v>
                </c:pt>
                <c:pt idx="111">
                  <c:v>22.0</c:v>
                </c:pt>
                <c:pt idx="112">
                  <c:v>22.0</c:v>
                </c:pt>
                <c:pt idx="113">
                  <c:v>22.0</c:v>
                </c:pt>
                <c:pt idx="114">
                  <c:v>22.0</c:v>
                </c:pt>
                <c:pt idx="115">
                  <c:v>23.0</c:v>
                </c:pt>
                <c:pt idx="116">
                  <c:v>24.0</c:v>
                </c:pt>
                <c:pt idx="117">
                  <c:v>24.0</c:v>
                </c:pt>
                <c:pt idx="118">
                  <c:v>24.0</c:v>
                </c:pt>
                <c:pt idx="119">
                  <c:v>25.0</c:v>
                </c:pt>
                <c:pt idx="120">
                  <c:v>25.0</c:v>
                </c:pt>
                <c:pt idx="121">
                  <c:v>25.0</c:v>
                </c:pt>
                <c:pt idx="122">
                  <c:v>26.0</c:v>
                </c:pt>
                <c:pt idx="123">
                  <c:v>26.0</c:v>
                </c:pt>
                <c:pt idx="124">
                  <c:v>27.0</c:v>
                </c:pt>
                <c:pt idx="125">
                  <c:v>27.0</c:v>
                </c:pt>
                <c:pt idx="126">
                  <c:v>27.0</c:v>
                </c:pt>
                <c:pt idx="127">
                  <c:v>27.0</c:v>
                </c:pt>
                <c:pt idx="128">
                  <c:v>27.0</c:v>
                </c:pt>
                <c:pt idx="129">
                  <c:v>27.0</c:v>
                </c:pt>
                <c:pt idx="130">
                  <c:v>28.0</c:v>
                </c:pt>
                <c:pt idx="131">
                  <c:v>28.0</c:v>
                </c:pt>
                <c:pt idx="132">
                  <c:v>28.0</c:v>
                </c:pt>
                <c:pt idx="133">
                  <c:v>28.0</c:v>
                </c:pt>
                <c:pt idx="134">
                  <c:v>28.0</c:v>
                </c:pt>
                <c:pt idx="135">
                  <c:v>28.0</c:v>
                </c:pt>
                <c:pt idx="136">
                  <c:v>29.0</c:v>
                </c:pt>
                <c:pt idx="137">
                  <c:v>29.0</c:v>
                </c:pt>
                <c:pt idx="138">
                  <c:v>29.0</c:v>
                </c:pt>
                <c:pt idx="139">
                  <c:v>29.0</c:v>
                </c:pt>
                <c:pt idx="140">
                  <c:v>29.0</c:v>
                </c:pt>
                <c:pt idx="141">
                  <c:v>29.0</c:v>
                </c:pt>
                <c:pt idx="142">
                  <c:v>29.0</c:v>
                </c:pt>
                <c:pt idx="143">
                  <c:v>29.0</c:v>
                </c:pt>
                <c:pt idx="144">
                  <c:v>29.0</c:v>
                </c:pt>
                <c:pt idx="145">
                  <c:v>29.0</c:v>
                </c:pt>
                <c:pt idx="146">
                  <c:v>29.0</c:v>
                </c:pt>
                <c:pt idx="147">
                  <c:v>29.0</c:v>
                </c:pt>
                <c:pt idx="148">
                  <c:v>29.0</c:v>
                </c:pt>
                <c:pt idx="149">
                  <c:v>29.0</c:v>
                </c:pt>
                <c:pt idx="150">
                  <c:v>29.0</c:v>
                </c:pt>
                <c:pt idx="151">
                  <c:v>29.0</c:v>
                </c:pt>
                <c:pt idx="152">
                  <c:v>29.0</c:v>
                </c:pt>
                <c:pt idx="153">
                  <c:v>29.0</c:v>
                </c:pt>
                <c:pt idx="154">
                  <c:v>29.0</c:v>
                </c:pt>
                <c:pt idx="155">
                  <c:v>29.0</c:v>
                </c:pt>
                <c:pt idx="156">
                  <c:v>29.0</c:v>
                </c:pt>
                <c:pt idx="157">
                  <c:v>29.0</c:v>
                </c:pt>
                <c:pt idx="158">
                  <c:v>29.0</c:v>
                </c:pt>
                <c:pt idx="159">
                  <c:v>29.0</c:v>
                </c:pt>
                <c:pt idx="160">
                  <c:v>29.0</c:v>
                </c:pt>
                <c:pt idx="161">
                  <c:v>29.0</c:v>
                </c:pt>
                <c:pt idx="162">
                  <c:v>29.0</c:v>
                </c:pt>
                <c:pt idx="163">
                  <c:v>30.0</c:v>
                </c:pt>
                <c:pt idx="164">
                  <c:v>30.0</c:v>
                </c:pt>
                <c:pt idx="165">
                  <c:v>30.0</c:v>
                </c:pt>
                <c:pt idx="166">
                  <c:v>30.0</c:v>
                </c:pt>
                <c:pt idx="167">
                  <c:v>30.0</c:v>
                </c:pt>
                <c:pt idx="168">
                  <c:v>31.0</c:v>
                </c:pt>
                <c:pt idx="169">
                  <c:v>31.0</c:v>
                </c:pt>
                <c:pt idx="170">
                  <c:v>31.0</c:v>
                </c:pt>
                <c:pt idx="171">
                  <c:v>31.0</c:v>
                </c:pt>
                <c:pt idx="172">
                  <c:v>31.0</c:v>
                </c:pt>
                <c:pt idx="173">
                  <c:v>31.0</c:v>
                </c:pt>
                <c:pt idx="174">
                  <c:v>31.0</c:v>
                </c:pt>
                <c:pt idx="175">
                  <c:v>31.0</c:v>
                </c:pt>
                <c:pt idx="176">
                  <c:v>32.0</c:v>
                </c:pt>
                <c:pt idx="177">
                  <c:v>32.0</c:v>
                </c:pt>
                <c:pt idx="178">
                  <c:v>32.0</c:v>
                </c:pt>
                <c:pt idx="179">
                  <c:v>32.0</c:v>
                </c:pt>
                <c:pt idx="180">
                  <c:v>33.0</c:v>
                </c:pt>
                <c:pt idx="181">
                  <c:v>33.0</c:v>
                </c:pt>
                <c:pt idx="182">
                  <c:v>33.0</c:v>
                </c:pt>
                <c:pt idx="183">
                  <c:v>33.0</c:v>
                </c:pt>
                <c:pt idx="184">
                  <c:v>33.0</c:v>
                </c:pt>
                <c:pt idx="185">
                  <c:v>33.0</c:v>
                </c:pt>
                <c:pt idx="186">
                  <c:v>34.0</c:v>
                </c:pt>
                <c:pt idx="187">
                  <c:v>34.0</c:v>
                </c:pt>
                <c:pt idx="188">
                  <c:v>34.0</c:v>
                </c:pt>
                <c:pt idx="189">
                  <c:v>34.0</c:v>
                </c:pt>
                <c:pt idx="190">
                  <c:v>34.0</c:v>
                </c:pt>
                <c:pt idx="191">
                  <c:v>34.0</c:v>
                </c:pt>
                <c:pt idx="192">
                  <c:v>35.0</c:v>
                </c:pt>
                <c:pt idx="193">
                  <c:v>36.0</c:v>
                </c:pt>
                <c:pt idx="194">
                  <c:v>36.0</c:v>
                </c:pt>
                <c:pt idx="195">
                  <c:v>36.0</c:v>
                </c:pt>
                <c:pt idx="196">
                  <c:v>36.0</c:v>
                </c:pt>
                <c:pt idx="197">
                  <c:v>36.0</c:v>
                </c:pt>
                <c:pt idx="198">
                  <c:v>36.0</c:v>
                </c:pt>
                <c:pt idx="199">
                  <c:v>36.0</c:v>
                </c:pt>
                <c:pt idx="200">
                  <c:v>36.0</c:v>
                </c:pt>
                <c:pt idx="201">
                  <c:v>36.0</c:v>
                </c:pt>
                <c:pt idx="202">
                  <c:v>36.0</c:v>
                </c:pt>
                <c:pt idx="203">
                  <c:v>36.0</c:v>
                </c:pt>
                <c:pt idx="204">
                  <c:v>36.0</c:v>
                </c:pt>
                <c:pt idx="205">
                  <c:v>36.0</c:v>
                </c:pt>
                <c:pt idx="206">
                  <c:v>36.0</c:v>
                </c:pt>
                <c:pt idx="207">
                  <c:v>36.0</c:v>
                </c:pt>
                <c:pt idx="208">
                  <c:v>36.0</c:v>
                </c:pt>
                <c:pt idx="209">
                  <c:v>36.0</c:v>
                </c:pt>
                <c:pt idx="210">
                  <c:v>36.0</c:v>
                </c:pt>
                <c:pt idx="211">
                  <c:v>36.0</c:v>
                </c:pt>
                <c:pt idx="212">
                  <c:v>36.0</c:v>
                </c:pt>
                <c:pt idx="213">
                  <c:v>36.0</c:v>
                </c:pt>
                <c:pt idx="214">
                  <c:v>37.0</c:v>
                </c:pt>
                <c:pt idx="215">
                  <c:v>37.0</c:v>
                </c:pt>
                <c:pt idx="216">
                  <c:v>37.0</c:v>
                </c:pt>
                <c:pt idx="217">
                  <c:v>37.0</c:v>
                </c:pt>
                <c:pt idx="218">
                  <c:v>37.0</c:v>
                </c:pt>
                <c:pt idx="219">
                  <c:v>37.0</c:v>
                </c:pt>
                <c:pt idx="220">
                  <c:v>37.0</c:v>
                </c:pt>
                <c:pt idx="221">
                  <c:v>38.0</c:v>
                </c:pt>
                <c:pt idx="222">
                  <c:v>39.0</c:v>
                </c:pt>
                <c:pt idx="223">
                  <c:v>39.0</c:v>
                </c:pt>
                <c:pt idx="224">
                  <c:v>39.0</c:v>
                </c:pt>
                <c:pt idx="225">
                  <c:v>40.0</c:v>
                </c:pt>
                <c:pt idx="226">
                  <c:v>41.0</c:v>
                </c:pt>
                <c:pt idx="227">
                  <c:v>42.0</c:v>
                </c:pt>
                <c:pt idx="228">
                  <c:v>42.0</c:v>
                </c:pt>
                <c:pt idx="229">
                  <c:v>43.0</c:v>
                </c:pt>
                <c:pt idx="230">
                  <c:v>43.0</c:v>
                </c:pt>
                <c:pt idx="231">
                  <c:v>44.0</c:v>
                </c:pt>
                <c:pt idx="232">
                  <c:v>44.0</c:v>
                </c:pt>
                <c:pt idx="233">
                  <c:v>45.0</c:v>
                </c:pt>
                <c:pt idx="234">
                  <c:v>45.0</c:v>
                </c:pt>
                <c:pt idx="235">
                  <c:v>45.0</c:v>
                </c:pt>
                <c:pt idx="236">
                  <c:v>46.0</c:v>
                </c:pt>
                <c:pt idx="237">
                  <c:v>47.0</c:v>
                </c:pt>
                <c:pt idx="238">
                  <c:v>47.0</c:v>
                </c:pt>
                <c:pt idx="239">
                  <c:v>47.0</c:v>
                </c:pt>
                <c:pt idx="240">
                  <c:v>47.0</c:v>
                </c:pt>
                <c:pt idx="241">
                  <c:v>47.0</c:v>
                </c:pt>
                <c:pt idx="242">
                  <c:v>47.0</c:v>
                </c:pt>
                <c:pt idx="243">
                  <c:v>48.0</c:v>
                </c:pt>
                <c:pt idx="244">
                  <c:v>48.0</c:v>
                </c:pt>
                <c:pt idx="245">
                  <c:v>49.0</c:v>
                </c:pt>
                <c:pt idx="246">
                  <c:v>49.0</c:v>
                </c:pt>
                <c:pt idx="247">
                  <c:v>49.0</c:v>
                </c:pt>
                <c:pt idx="248">
                  <c:v>49.0</c:v>
                </c:pt>
                <c:pt idx="249">
                  <c:v>49.0</c:v>
                </c:pt>
                <c:pt idx="250">
                  <c:v>49.0</c:v>
                </c:pt>
                <c:pt idx="251">
                  <c:v>49.0</c:v>
                </c:pt>
                <c:pt idx="252">
                  <c:v>49.0</c:v>
                </c:pt>
                <c:pt idx="253">
                  <c:v>49.0</c:v>
                </c:pt>
                <c:pt idx="254">
                  <c:v>49.0</c:v>
                </c:pt>
                <c:pt idx="255">
                  <c:v>49.0</c:v>
                </c:pt>
                <c:pt idx="256">
                  <c:v>49.0</c:v>
                </c:pt>
                <c:pt idx="257">
                  <c:v>49.0</c:v>
                </c:pt>
                <c:pt idx="258">
                  <c:v>49.0</c:v>
                </c:pt>
                <c:pt idx="259">
                  <c:v>49.0</c:v>
                </c:pt>
                <c:pt idx="260">
                  <c:v>49.0</c:v>
                </c:pt>
                <c:pt idx="261">
                  <c:v>49.0</c:v>
                </c:pt>
                <c:pt idx="262">
                  <c:v>49.0</c:v>
                </c:pt>
                <c:pt idx="263">
                  <c:v>49.0</c:v>
                </c:pt>
                <c:pt idx="264">
                  <c:v>49.0</c:v>
                </c:pt>
                <c:pt idx="265">
                  <c:v>49.0</c:v>
                </c:pt>
                <c:pt idx="266">
                  <c:v>50.0</c:v>
                </c:pt>
                <c:pt idx="267">
                  <c:v>50.0</c:v>
                </c:pt>
                <c:pt idx="268">
                  <c:v>50.0</c:v>
                </c:pt>
                <c:pt idx="269">
                  <c:v>50.0</c:v>
                </c:pt>
                <c:pt idx="270">
                  <c:v>50.0</c:v>
                </c:pt>
                <c:pt idx="271">
                  <c:v>51.0</c:v>
                </c:pt>
                <c:pt idx="272">
                  <c:v>51.0</c:v>
                </c:pt>
                <c:pt idx="273">
                  <c:v>51.0</c:v>
                </c:pt>
                <c:pt idx="274">
                  <c:v>52.0</c:v>
                </c:pt>
                <c:pt idx="275">
                  <c:v>52.0</c:v>
                </c:pt>
                <c:pt idx="276">
                  <c:v>52.0</c:v>
                </c:pt>
                <c:pt idx="277">
                  <c:v>52.0</c:v>
                </c:pt>
                <c:pt idx="278">
                  <c:v>52.0</c:v>
                </c:pt>
                <c:pt idx="279">
                  <c:v>52.0</c:v>
                </c:pt>
                <c:pt idx="280">
                  <c:v>53.0</c:v>
                </c:pt>
                <c:pt idx="281">
                  <c:v>53.0</c:v>
                </c:pt>
                <c:pt idx="282">
                  <c:v>53.0</c:v>
                </c:pt>
                <c:pt idx="283">
                  <c:v>53.0</c:v>
                </c:pt>
                <c:pt idx="284">
                  <c:v>53.0</c:v>
                </c:pt>
                <c:pt idx="285">
                  <c:v>54.0</c:v>
                </c:pt>
                <c:pt idx="286">
                  <c:v>54.0</c:v>
                </c:pt>
                <c:pt idx="287">
                  <c:v>54.0</c:v>
                </c:pt>
                <c:pt idx="288">
                  <c:v>54.0</c:v>
                </c:pt>
                <c:pt idx="289">
                  <c:v>54.0</c:v>
                </c:pt>
                <c:pt idx="290">
                  <c:v>55.0</c:v>
                </c:pt>
                <c:pt idx="291">
                  <c:v>55.0</c:v>
                </c:pt>
                <c:pt idx="292">
                  <c:v>55.0</c:v>
                </c:pt>
                <c:pt idx="293">
                  <c:v>55.0</c:v>
                </c:pt>
                <c:pt idx="294">
                  <c:v>55.0</c:v>
                </c:pt>
                <c:pt idx="295">
                  <c:v>55.0</c:v>
                </c:pt>
                <c:pt idx="296">
                  <c:v>56.0</c:v>
                </c:pt>
                <c:pt idx="297">
                  <c:v>56.0</c:v>
                </c:pt>
                <c:pt idx="298">
                  <c:v>57.0</c:v>
                </c:pt>
                <c:pt idx="299">
                  <c:v>57.0</c:v>
                </c:pt>
                <c:pt idx="300">
                  <c:v>57.0</c:v>
                </c:pt>
                <c:pt idx="301">
                  <c:v>57.0</c:v>
                </c:pt>
                <c:pt idx="302">
                  <c:v>57.0</c:v>
                </c:pt>
                <c:pt idx="303">
                  <c:v>57.0</c:v>
                </c:pt>
                <c:pt idx="304">
                  <c:v>57.0</c:v>
                </c:pt>
                <c:pt idx="305">
                  <c:v>57.0</c:v>
                </c:pt>
                <c:pt idx="306">
                  <c:v>57.0</c:v>
                </c:pt>
                <c:pt idx="307">
                  <c:v>57.0</c:v>
                </c:pt>
                <c:pt idx="308">
                  <c:v>57.0</c:v>
                </c:pt>
                <c:pt idx="309">
                  <c:v>57.0</c:v>
                </c:pt>
                <c:pt idx="310">
                  <c:v>58.0</c:v>
                </c:pt>
                <c:pt idx="311">
                  <c:v>58.0</c:v>
                </c:pt>
                <c:pt idx="312">
                  <c:v>58.0</c:v>
                </c:pt>
                <c:pt idx="313">
                  <c:v>59.0</c:v>
                </c:pt>
                <c:pt idx="314">
                  <c:v>60.0</c:v>
                </c:pt>
                <c:pt idx="315">
                  <c:v>60.0</c:v>
                </c:pt>
                <c:pt idx="316">
                  <c:v>60.0</c:v>
                </c:pt>
                <c:pt idx="317">
                  <c:v>60.0</c:v>
                </c:pt>
                <c:pt idx="318">
                  <c:v>60.0</c:v>
                </c:pt>
                <c:pt idx="319">
                  <c:v>60.0</c:v>
                </c:pt>
                <c:pt idx="320">
                  <c:v>61.0</c:v>
                </c:pt>
                <c:pt idx="321">
                  <c:v>61.0</c:v>
                </c:pt>
                <c:pt idx="322">
                  <c:v>62.0</c:v>
                </c:pt>
                <c:pt idx="323">
                  <c:v>63.0</c:v>
                </c:pt>
                <c:pt idx="324">
                  <c:v>63.0</c:v>
                </c:pt>
                <c:pt idx="325">
                  <c:v>64.0</c:v>
                </c:pt>
                <c:pt idx="326">
                  <c:v>64.0</c:v>
                </c:pt>
                <c:pt idx="327">
                  <c:v>65.0</c:v>
                </c:pt>
                <c:pt idx="328">
                  <c:v>65.0</c:v>
                </c:pt>
                <c:pt idx="329">
                  <c:v>66.0</c:v>
                </c:pt>
                <c:pt idx="330">
                  <c:v>66.0</c:v>
                </c:pt>
                <c:pt idx="331">
                  <c:v>66.0</c:v>
                </c:pt>
                <c:pt idx="332">
                  <c:v>66.0</c:v>
                </c:pt>
                <c:pt idx="333">
                  <c:v>66.0</c:v>
                </c:pt>
                <c:pt idx="334">
                  <c:v>66.0</c:v>
                </c:pt>
                <c:pt idx="335">
                  <c:v>66.0</c:v>
                </c:pt>
                <c:pt idx="336">
                  <c:v>66.0</c:v>
                </c:pt>
                <c:pt idx="337">
                  <c:v>66.0</c:v>
                </c:pt>
                <c:pt idx="338">
                  <c:v>66.0</c:v>
                </c:pt>
                <c:pt idx="339">
                  <c:v>66.0</c:v>
                </c:pt>
                <c:pt idx="340">
                  <c:v>66.0</c:v>
                </c:pt>
                <c:pt idx="341">
                  <c:v>66.0</c:v>
                </c:pt>
                <c:pt idx="342">
                  <c:v>66.0</c:v>
                </c:pt>
                <c:pt idx="343">
                  <c:v>66.0</c:v>
                </c:pt>
                <c:pt idx="344">
                  <c:v>66.0</c:v>
                </c:pt>
                <c:pt idx="345">
                  <c:v>66.0</c:v>
                </c:pt>
                <c:pt idx="346">
                  <c:v>66.0</c:v>
                </c:pt>
                <c:pt idx="347">
                  <c:v>67.0</c:v>
                </c:pt>
                <c:pt idx="348">
                  <c:v>68.0</c:v>
                </c:pt>
                <c:pt idx="349">
                  <c:v>68.0</c:v>
                </c:pt>
                <c:pt idx="350">
                  <c:v>69.0</c:v>
                </c:pt>
                <c:pt idx="351">
                  <c:v>69.0</c:v>
                </c:pt>
                <c:pt idx="352">
                  <c:v>69.0</c:v>
                </c:pt>
                <c:pt idx="353">
                  <c:v>69.0</c:v>
                </c:pt>
                <c:pt idx="354">
                  <c:v>70.0</c:v>
                </c:pt>
                <c:pt idx="355">
                  <c:v>70.0</c:v>
                </c:pt>
                <c:pt idx="356">
                  <c:v>71.0</c:v>
                </c:pt>
                <c:pt idx="357">
                  <c:v>71.0</c:v>
                </c:pt>
                <c:pt idx="358">
                  <c:v>72.0</c:v>
                </c:pt>
                <c:pt idx="359">
                  <c:v>73.0</c:v>
                </c:pt>
                <c:pt idx="360">
                  <c:v>73.0</c:v>
                </c:pt>
                <c:pt idx="361">
                  <c:v>73.0</c:v>
                </c:pt>
                <c:pt idx="362">
                  <c:v>73.0</c:v>
                </c:pt>
                <c:pt idx="363">
                  <c:v>74.0</c:v>
                </c:pt>
                <c:pt idx="364">
                  <c:v>74.0</c:v>
                </c:pt>
                <c:pt idx="365">
                  <c:v>75.0</c:v>
                </c:pt>
                <c:pt idx="366">
                  <c:v>76.0</c:v>
                </c:pt>
                <c:pt idx="367">
                  <c:v>76.0</c:v>
                </c:pt>
                <c:pt idx="368">
                  <c:v>76.0</c:v>
                </c:pt>
                <c:pt idx="369">
                  <c:v>77.0</c:v>
                </c:pt>
                <c:pt idx="370">
                  <c:v>77.0</c:v>
                </c:pt>
                <c:pt idx="371">
                  <c:v>77.0</c:v>
                </c:pt>
                <c:pt idx="372">
                  <c:v>78.0</c:v>
                </c:pt>
                <c:pt idx="373">
                  <c:v>78.0</c:v>
                </c:pt>
                <c:pt idx="374">
                  <c:v>78.0</c:v>
                </c:pt>
                <c:pt idx="375">
                  <c:v>79.0</c:v>
                </c:pt>
                <c:pt idx="376">
                  <c:v>80.0</c:v>
                </c:pt>
                <c:pt idx="377">
                  <c:v>81.0</c:v>
                </c:pt>
                <c:pt idx="378">
                  <c:v>82.0</c:v>
                </c:pt>
                <c:pt idx="379">
                  <c:v>83.0</c:v>
                </c:pt>
                <c:pt idx="380">
                  <c:v>84.0</c:v>
                </c:pt>
                <c:pt idx="381">
                  <c:v>85.0</c:v>
                </c:pt>
                <c:pt idx="382">
                  <c:v>86.0</c:v>
                </c:pt>
                <c:pt idx="383">
                  <c:v>87.0</c:v>
                </c:pt>
                <c:pt idx="384">
                  <c:v>88.0</c:v>
                </c:pt>
                <c:pt idx="385">
                  <c:v>88.0</c:v>
                </c:pt>
                <c:pt idx="386">
                  <c:v>88.0</c:v>
                </c:pt>
                <c:pt idx="387">
                  <c:v>88.0</c:v>
                </c:pt>
                <c:pt idx="388">
                  <c:v>88.0</c:v>
                </c:pt>
                <c:pt idx="389">
                  <c:v>88.0</c:v>
                </c:pt>
                <c:pt idx="390">
                  <c:v>88.0</c:v>
                </c:pt>
                <c:pt idx="391">
                  <c:v>88.0</c:v>
                </c:pt>
                <c:pt idx="392">
                  <c:v>88.0</c:v>
                </c:pt>
                <c:pt idx="393">
                  <c:v>88.0</c:v>
                </c:pt>
                <c:pt idx="394">
                  <c:v>88.0</c:v>
                </c:pt>
                <c:pt idx="395">
                  <c:v>88.0</c:v>
                </c:pt>
                <c:pt idx="396">
                  <c:v>88.0</c:v>
                </c:pt>
                <c:pt idx="397">
                  <c:v>88.0</c:v>
                </c:pt>
                <c:pt idx="398">
                  <c:v>88.0</c:v>
                </c:pt>
                <c:pt idx="399">
                  <c:v>88.0</c:v>
                </c:pt>
                <c:pt idx="400">
                  <c:v>89.0</c:v>
                </c:pt>
                <c:pt idx="401">
                  <c:v>89.0</c:v>
                </c:pt>
                <c:pt idx="402">
                  <c:v>90.0</c:v>
                </c:pt>
                <c:pt idx="403">
                  <c:v>91.0</c:v>
                </c:pt>
                <c:pt idx="404">
                  <c:v>92.0</c:v>
                </c:pt>
                <c:pt idx="405">
                  <c:v>93.0</c:v>
                </c:pt>
                <c:pt idx="406">
                  <c:v>94.0</c:v>
                </c:pt>
                <c:pt idx="407">
                  <c:v>94.0</c:v>
                </c:pt>
                <c:pt idx="408">
                  <c:v>94.0</c:v>
                </c:pt>
                <c:pt idx="409">
                  <c:v>94.0</c:v>
                </c:pt>
                <c:pt idx="410">
                  <c:v>94.0</c:v>
                </c:pt>
                <c:pt idx="411">
                  <c:v>94.0</c:v>
                </c:pt>
                <c:pt idx="412">
                  <c:v>94.0</c:v>
                </c:pt>
                <c:pt idx="413">
                  <c:v>94.0</c:v>
                </c:pt>
                <c:pt idx="414">
                  <c:v>94.0</c:v>
                </c:pt>
                <c:pt idx="415">
                  <c:v>94.0</c:v>
                </c:pt>
                <c:pt idx="416">
                  <c:v>94.0</c:v>
                </c:pt>
                <c:pt idx="417">
                  <c:v>94.0</c:v>
                </c:pt>
                <c:pt idx="418">
                  <c:v>94.0</c:v>
                </c:pt>
                <c:pt idx="419">
                  <c:v>95.0</c:v>
                </c:pt>
                <c:pt idx="420">
                  <c:v>96.0</c:v>
                </c:pt>
                <c:pt idx="421">
                  <c:v>97.0</c:v>
                </c:pt>
                <c:pt idx="422">
                  <c:v>98.0</c:v>
                </c:pt>
                <c:pt idx="423">
                  <c:v>98.0</c:v>
                </c:pt>
                <c:pt idx="424">
                  <c:v>98.0</c:v>
                </c:pt>
                <c:pt idx="425">
                  <c:v>99.0</c:v>
                </c:pt>
                <c:pt idx="426">
                  <c:v>99.0</c:v>
                </c:pt>
                <c:pt idx="427">
                  <c:v>99.0</c:v>
                </c:pt>
                <c:pt idx="428">
                  <c:v>99.0</c:v>
                </c:pt>
                <c:pt idx="429">
                  <c:v>100.0</c:v>
                </c:pt>
                <c:pt idx="430">
                  <c:v>100.0</c:v>
                </c:pt>
                <c:pt idx="431">
                  <c:v>100.0</c:v>
                </c:pt>
                <c:pt idx="432">
                  <c:v>100.0</c:v>
                </c:pt>
                <c:pt idx="433">
                  <c:v>100.0</c:v>
                </c:pt>
                <c:pt idx="434">
                  <c:v>100.0</c:v>
                </c:pt>
                <c:pt idx="435">
                  <c:v>100.0</c:v>
                </c:pt>
                <c:pt idx="436">
                  <c:v>100.0</c:v>
                </c:pt>
                <c:pt idx="437">
                  <c:v>100.0</c:v>
                </c:pt>
                <c:pt idx="438">
                  <c:v>100.0</c:v>
                </c:pt>
                <c:pt idx="439">
                  <c:v>101.0</c:v>
                </c:pt>
                <c:pt idx="440">
                  <c:v>102.0</c:v>
                </c:pt>
                <c:pt idx="441">
                  <c:v>102.0</c:v>
                </c:pt>
                <c:pt idx="442">
                  <c:v>103.0</c:v>
                </c:pt>
                <c:pt idx="443">
                  <c:v>104.0</c:v>
                </c:pt>
                <c:pt idx="444">
                  <c:v>104.0</c:v>
                </c:pt>
                <c:pt idx="445">
                  <c:v>104.0</c:v>
                </c:pt>
                <c:pt idx="446">
                  <c:v>104.0</c:v>
                </c:pt>
                <c:pt idx="447">
                  <c:v>104.0</c:v>
                </c:pt>
                <c:pt idx="448">
                  <c:v>104.0</c:v>
                </c:pt>
                <c:pt idx="449">
                  <c:v>104.0</c:v>
                </c:pt>
                <c:pt idx="450">
                  <c:v>105.0</c:v>
                </c:pt>
                <c:pt idx="451">
                  <c:v>106.0</c:v>
                </c:pt>
                <c:pt idx="452">
                  <c:v>107.0</c:v>
                </c:pt>
                <c:pt idx="453">
                  <c:v>108.0</c:v>
                </c:pt>
                <c:pt idx="454">
                  <c:v>108.0</c:v>
                </c:pt>
                <c:pt idx="455">
                  <c:v>108.0</c:v>
                </c:pt>
                <c:pt idx="456">
                  <c:v>109.0</c:v>
                </c:pt>
                <c:pt idx="457">
                  <c:v>109.0</c:v>
                </c:pt>
                <c:pt idx="458">
                  <c:v>110.0</c:v>
                </c:pt>
                <c:pt idx="459">
                  <c:v>111.0</c:v>
                </c:pt>
                <c:pt idx="460">
                  <c:v>112.0</c:v>
                </c:pt>
                <c:pt idx="461">
                  <c:v>113.0</c:v>
                </c:pt>
                <c:pt idx="462">
                  <c:v>113.0</c:v>
                </c:pt>
                <c:pt idx="463">
                  <c:v>113.0</c:v>
                </c:pt>
                <c:pt idx="464">
                  <c:v>113.0</c:v>
                </c:pt>
                <c:pt idx="465">
                  <c:v>113.0</c:v>
                </c:pt>
                <c:pt idx="466">
                  <c:v>113.0</c:v>
                </c:pt>
                <c:pt idx="467">
                  <c:v>113.0</c:v>
                </c:pt>
                <c:pt idx="468">
                  <c:v>113.0</c:v>
                </c:pt>
                <c:pt idx="469">
                  <c:v>113.0</c:v>
                </c:pt>
                <c:pt idx="470">
                  <c:v>113.0</c:v>
                </c:pt>
                <c:pt idx="471">
                  <c:v>113.0</c:v>
                </c:pt>
                <c:pt idx="472">
                  <c:v>113.0</c:v>
                </c:pt>
                <c:pt idx="473">
                  <c:v>113.0</c:v>
                </c:pt>
                <c:pt idx="474">
                  <c:v>113.0</c:v>
                </c:pt>
                <c:pt idx="475">
                  <c:v>114.0</c:v>
                </c:pt>
                <c:pt idx="476">
                  <c:v>115.0</c:v>
                </c:pt>
                <c:pt idx="477">
                  <c:v>116.0</c:v>
                </c:pt>
                <c:pt idx="478">
                  <c:v>116.0</c:v>
                </c:pt>
                <c:pt idx="479">
                  <c:v>116.0</c:v>
                </c:pt>
                <c:pt idx="480">
                  <c:v>116.0</c:v>
                </c:pt>
                <c:pt idx="481">
                  <c:v>116.0</c:v>
                </c:pt>
                <c:pt idx="482">
                  <c:v>116.0</c:v>
                </c:pt>
                <c:pt idx="483">
                  <c:v>116.0</c:v>
                </c:pt>
                <c:pt idx="484">
                  <c:v>116.0</c:v>
                </c:pt>
                <c:pt idx="485">
                  <c:v>116.0</c:v>
                </c:pt>
                <c:pt idx="486">
                  <c:v>116.0</c:v>
                </c:pt>
                <c:pt idx="487">
                  <c:v>116.0</c:v>
                </c:pt>
                <c:pt idx="488">
                  <c:v>116.0</c:v>
                </c:pt>
                <c:pt idx="489">
                  <c:v>117.0</c:v>
                </c:pt>
                <c:pt idx="490">
                  <c:v>117.0</c:v>
                </c:pt>
                <c:pt idx="491">
                  <c:v>117.0</c:v>
                </c:pt>
                <c:pt idx="492">
                  <c:v>117.0</c:v>
                </c:pt>
                <c:pt idx="493">
                  <c:v>117.0</c:v>
                </c:pt>
                <c:pt idx="494">
                  <c:v>117.0</c:v>
                </c:pt>
                <c:pt idx="495">
                  <c:v>117.0</c:v>
                </c:pt>
                <c:pt idx="496">
                  <c:v>117.0</c:v>
                </c:pt>
                <c:pt idx="497">
                  <c:v>117.0</c:v>
                </c:pt>
                <c:pt idx="498">
                  <c:v>118.0</c:v>
                </c:pt>
                <c:pt idx="499">
                  <c:v>118.0</c:v>
                </c:pt>
                <c:pt idx="500">
                  <c:v>119.0</c:v>
                </c:pt>
                <c:pt idx="501">
                  <c:v>119.0</c:v>
                </c:pt>
                <c:pt idx="502">
                  <c:v>119.0</c:v>
                </c:pt>
                <c:pt idx="503">
                  <c:v>120.0</c:v>
                </c:pt>
                <c:pt idx="504">
                  <c:v>120.0</c:v>
                </c:pt>
                <c:pt idx="505">
                  <c:v>120.0</c:v>
                </c:pt>
                <c:pt idx="506">
                  <c:v>121.0</c:v>
                </c:pt>
                <c:pt idx="507">
                  <c:v>121.0</c:v>
                </c:pt>
                <c:pt idx="508">
                  <c:v>121.0</c:v>
                </c:pt>
                <c:pt idx="509">
                  <c:v>121.0</c:v>
                </c:pt>
                <c:pt idx="510">
                  <c:v>121.0</c:v>
                </c:pt>
                <c:pt idx="511">
                  <c:v>121.0</c:v>
                </c:pt>
                <c:pt idx="512">
                  <c:v>121.0</c:v>
                </c:pt>
                <c:pt idx="513">
                  <c:v>121.0</c:v>
                </c:pt>
                <c:pt idx="514">
                  <c:v>121.0</c:v>
                </c:pt>
                <c:pt idx="515">
                  <c:v>121.0</c:v>
                </c:pt>
                <c:pt idx="516">
                  <c:v>121.0</c:v>
                </c:pt>
                <c:pt idx="517">
                  <c:v>121.0</c:v>
                </c:pt>
                <c:pt idx="518">
                  <c:v>121.0</c:v>
                </c:pt>
                <c:pt idx="519">
                  <c:v>121.0</c:v>
                </c:pt>
                <c:pt idx="520">
                  <c:v>121.0</c:v>
                </c:pt>
                <c:pt idx="521">
                  <c:v>121.0</c:v>
                </c:pt>
                <c:pt idx="522">
                  <c:v>122.0</c:v>
                </c:pt>
                <c:pt idx="523">
                  <c:v>122.0</c:v>
                </c:pt>
                <c:pt idx="524">
                  <c:v>122.0</c:v>
                </c:pt>
                <c:pt idx="525">
                  <c:v>122.0</c:v>
                </c:pt>
                <c:pt idx="526">
                  <c:v>123.0</c:v>
                </c:pt>
                <c:pt idx="527">
                  <c:v>123.0</c:v>
                </c:pt>
                <c:pt idx="528">
                  <c:v>124.0</c:v>
                </c:pt>
                <c:pt idx="529">
                  <c:v>124.0</c:v>
                </c:pt>
                <c:pt idx="530">
                  <c:v>124.0</c:v>
                </c:pt>
                <c:pt idx="531">
                  <c:v>124.0</c:v>
                </c:pt>
                <c:pt idx="532">
                  <c:v>124.0</c:v>
                </c:pt>
                <c:pt idx="533">
                  <c:v>124.0</c:v>
                </c:pt>
                <c:pt idx="534">
                  <c:v>124.0</c:v>
                </c:pt>
                <c:pt idx="535">
                  <c:v>124.0</c:v>
                </c:pt>
                <c:pt idx="536">
                  <c:v>124.0</c:v>
                </c:pt>
                <c:pt idx="537">
                  <c:v>124.0</c:v>
                </c:pt>
                <c:pt idx="538">
                  <c:v>124.0</c:v>
                </c:pt>
                <c:pt idx="539">
                  <c:v>124.0</c:v>
                </c:pt>
                <c:pt idx="540">
                  <c:v>124.0</c:v>
                </c:pt>
                <c:pt idx="541">
                  <c:v>124.0</c:v>
                </c:pt>
                <c:pt idx="542">
                  <c:v>124.0</c:v>
                </c:pt>
                <c:pt idx="543">
                  <c:v>125.0</c:v>
                </c:pt>
                <c:pt idx="544">
                  <c:v>125.0</c:v>
                </c:pt>
                <c:pt idx="545">
                  <c:v>125.0</c:v>
                </c:pt>
                <c:pt idx="546">
                  <c:v>125.0</c:v>
                </c:pt>
                <c:pt idx="547">
                  <c:v>126.0</c:v>
                </c:pt>
                <c:pt idx="548">
                  <c:v>126.0</c:v>
                </c:pt>
                <c:pt idx="549">
                  <c:v>126.0</c:v>
                </c:pt>
                <c:pt idx="550">
                  <c:v>126.0</c:v>
                </c:pt>
                <c:pt idx="551">
                  <c:v>126.0</c:v>
                </c:pt>
                <c:pt idx="552">
                  <c:v>126.0</c:v>
                </c:pt>
                <c:pt idx="553">
                  <c:v>126.0</c:v>
                </c:pt>
                <c:pt idx="554">
                  <c:v>126.0</c:v>
                </c:pt>
                <c:pt idx="555">
                  <c:v>127.0</c:v>
                </c:pt>
                <c:pt idx="556">
                  <c:v>127.0</c:v>
                </c:pt>
                <c:pt idx="557">
                  <c:v>128.0</c:v>
                </c:pt>
                <c:pt idx="558">
                  <c:v>129.0</c:v>
                </c:pt>
                <c:pt idx="559">
                  <c:v>130.0</c:v>
                </c:pt>
                <c:pt idx="560">
                  <c:v>130.0</c:v>
                </c:pt>
                <c:pt idx="561">
                  <c:v>130.0</c:v>
                </c:pt>
                <c:pt idx="562">
                  <c:v>131.0</c:v>
                </c:pt>
                <c:pt idx="563">
                  <c:v>131.0</c:v>
                </c:pt>
                <c:pt idx="564">
                  <c:v>131.0</c:v>
                </c:pt>
                <c:pt idx="565">
                  <c:v>132.0</c:v>
                </c:pt>
                <c:pt idx="566">
                  <c:v>132.0</c:v>
                </c:pt>
                <c:pt idx="567">
                  <c:v>132.0</c:v>
                </c:pt>
                <c:pt idx="568">
                  <c:v>132.0</c:v>
                </c:pt>
                <c:pt idx="569">
                  <c:v>132.0</c:v>
                </c:pt>
                <c:pt idx="570">
                  <c:v>132.0</c:v>
                </c:pt>
                <c:pt idx="571">
                  <c:v>133.0</c:v>
                </c:pt>
                <c:pt idx="572">
                  <c:v>133.0</c:v>
                </c:pt>
                <c:pt idx="573">
                  <c:v>134.0</c:v>
                </c:pt>
                <c:pt idx="574">
                  <c:v>134.0</c:v>
                </c:pt>
                <c:pt idx="575">
                  <c:v>135.0</c:v>
                </c:pt>
                <c:pt idx="576">
                  <c:v>135.0</c:v>
                </c:pt>
                <c:pt idx="577">
                  <c:v>135.0</c:v>
                </c:pt>
                <c:pt idx="578">
                  <c:v>135.0</c:v>
                </c:pt>
                <c:pt idx="579">
                  <c:v>135.0</c:v>
                </c:pt>
                <c:pt idx="580">
                  <c:v>135.0</c:v>
                </c:pt>
                <c:pt idx="581">
                  <c:v>135.0</c:v>
                </c:pt>
                <c:pt idx="582">
                  <c:v>135.0</c:v>
                </c:pt>
                <c:pt idx="583">
                  <c:v>135.0</c:v>
                </c:pt>
                <c:pt idx="584">
                  <c:v>135.0</c:v>
                </c:pt>
                <c:pt idx="585">
                  <c:v>135.0</c:v>
                </c:pt>
                <c:pt idx="586">
                  <c:v>136.0</c:v>
                </c:pt>
                <c:pt idx="587">
                  <c:v>137.0</c:v>
                </c:pt>
                <c:pt idx="588">
                  <c:v>138.0</c:v>
                </c:pt>
                <c:pt idx="589">
                  <c:v>138.0</c:v>
                </c:pt>
                <c:pt idx="590">
                  <c:v>139.0</c:v>
                </c:pt>
                <c:pt idx="591">
                  <c:v>139.0</c:v>
                </c:pt>
                <c:pt idx="592">
                  <c:v>139.0</c:v>
                </c:pt>
                <c:pt idx="593">
                  <c:v>140.0</c:v>
                </c:pt>
                <c:pt idx="594">
                  <c:v>140.0</c:v>
                </c:pt>
                <c:pt idx="595">
                  <c:v>140.0</c:v>
                </c:pt>
                <c:pt idx="596">
                  <c:v>140.0</c:v>
                </c:pt>
                <c:pt idx="597">
                  <c:v>140.0</c:v>
                </c:pt>
                <c:pt idx="598">
                  <c:v>140.0</c:v>
                </c:pt>
                <c:pt idx="599">
                  <c:v>141.0</c:v>
                </c:pt>
                <c:pt idx="600">
                  <c:v>141.0</c:v>
                </c:pt>
                <c:pt idx="601">
                  <c:v>142.0</c:v>
                </c:pt>
                <c:pt idx="602">
                  <c:v>143.0</c:v>
                </c:pt>
                <c:pt idx="603">
                  <c:v>144.0</c:v>
                </c:pt>
                <c:pt idx="604">
                  <c:v>145.0</c:v>
                </c:pt>
                <c:pt idx="605">
                  <c:v>145.0</c:v>
                </c:pt>
                <c:pt idx="606">
                  <c:v>145.0</c:v>
                </c:pt>
                <c:pt idx="607">
                  <c:v>145.0</c:v>
                </c:pt>
                <c:pt idx="608">
                  <c:v>145.0</c:v>
                </c:pt>
                <c:pt idx="609">
                  <c:v>145.0</c:v>
                </c:pt>
                <c:pt idx="610">
                  <c:v>145.0</c:v>
                </c:pt>
                <c:pt idx="611">
                  <c:v>145.0</c:v>
                </c:pt>
                <c:pt idx="612">
                  <c:v>145.0</c:v>
                </c:pt>
                <c:pt idx="613">
                  <c:v>146.0</c:v>
                </c:pt>
                <c:pt idx="614">
                  <c:v>146.0</c:v>
                </c:pt>
                <c:pt idx="615">
                  <c:v>146.0</c:v>
                </c:pt>
                <c:pt idx="616">
                  <c:v>146.0</c:v>
                </c:pt>
                <c:pt idx="617">
                  <c:v>146.0</c:v>
                </c:pt>
                <c:pt idx="618">
                  <c:v>146.0</c:v>
                </c:pt>
                <c:pt idx="619">
                  <c:v>146.0</c:v>
                </c:pt>
                <c:pt idx="620">
                  <c:v>146.0</c:v>
                </c:pt>
                <c:pt idx="621">
                  <c:v>146.0</c:v>
                </c:pt>
                <c:pt idx="622">
                  <c:v>146.0</c:v>
                </c:pt>
                <c:pt idx="623">
                  <c:v>146.0</c:v>
                </c:pt>
                <c:pt idx="624">
                  <c:v>146.0</c:v>
                </c:pt>
                <c:pt idx="625">
                  <c:v>146.0</c:v>
                </c:pt>
                <c:pt idx="626">
                  <c:v>146.0</c:v>
                </c:pt>
                <c:pt idx="627">
                  <c:v>146.0</c:v>
                </c:pt>
                <c:pt idx="628">
                  <c:v>146.0</c:v>
                </c:pt>
                <c:pt idx="629">
                  <c:v>146.0</c:v>
                </c:pt>
                <c:pt idx="630">
                  <c:v>146.0</c:v>
                </c:pt>
                <c:pt idx="631">
                  <c:v>146.0</c:v>
                </c:pt>
                <c:pt idx="632">
                  <c:v>146.0</c:v>
                </c:pt>
                <c:pt idx="633">
                  <c:v>146.0</c:v>
                </c:pt>
                <c:pt idx="634">
                  <c:v>146.0</c:v>
                </c:pt>
                <c:pt idx="635">
                  <c:v>146.0</c:v>
                </c:pt>
                <c:pt idx="636">
                  <c:v>147.0</c:v>
                </c:pt>
                <c:pt idx="637">
                  <c:v>147.0</c:v>
                </c:pt>
                <c:pt idx="638">
                  <c:v>148.0</c:v>
                </c:pt>
                <c:pt idx="639">
                  <c:v>148.0</c:v>
                </c:pt>
                <c:pt idx="640">
                  <c:v>148.0</c:v>
                </c:pt>
                <c:pt idx="641">
                  <c:v>148.0</c:v>
                </c:pt>
                <c:pt idx="642">
                  <c:v>148.0</c:v>
                </c:pt>
                <c:pt idx="643">
                  <c:v>148.0</c:v>
                </c:pt>
                <c:pt idx="644">
                  <c:v>149.0</c:v>
                </c:pt>
                <c:pt idx="645">
                  <c:v>150.0</c:v>
                </c:pt>
                <c:pt idx="646">
                  <c:v>150.0</c:v>
                </c:pt>
                <c:pt idx="647">
                  <c:v>150.0</c:v>
                </c:pt>
                <c:pt idx="648">
                  <c:v>150.0</c:v>
                </c:pt>
                <c:pt idx="649">
                  <c:v>150.0</c:v>
                </c:pt>
                <c:pt idx="650">
                  <c:v>150.0</c:v>
                </c:pt>
                <c:pt idx="651">
                  <c:v>150.0</c:v>
                </c:pt>
                <c:pt idx="652">
                  <c:v>150.0</c:v>
                </c:pt>
                <c:pt idx="653">
                  <c:v>150.0</c:v>
                </c:pt>
                <c:pt idx="654">
                  <c:v>150.0</c:v>
                </c:pt>
                <c:pt idx="655">
                  <c:v>150.0</c:v>
                </c:pt>
                <c:pt idx="656">
                  <c:v>150.0</c:v>
                </c:pt>
                <c:pt idx="657">
                  <c:v>150.0</c:v>
                </c:pt>
                <c:pt idx="658">
                  <c:v>150.0</c:v>
                </c:pt>
                <c:pt idx="659">
                  <c:v>150.0</c:v>
                </c:pt>
                <c:pt idx="660">
                  <c:v>150.0</c:v>
                </c:pt>
                <c:pt idx="661">
                  <c:v>150.0</c:v>
                </c:pt>
                <c:pt idx="662">
                  <c:v>150.0</c:v>
                </c:pt>
                <c:pt idx="663">
                  <c:v>150.0</c:v>
                </c:pt>
                <c:pt idx="664">
                  <c:v>150.0</c:v>
                </c:pt>
                <c:pt idx="665">
                  <c:v>151.0</c:v>
                </c:pt>
                <c:pt idx="666">
                  <c:v>152.0</c:v>
                </c:pt>
                <c:pt idx="667">
                  <c:v>152.0</c:v>
                </c:pt>
                <c:pt idx="668">
                  <c:v>152.0</c:v>
                </c:pt>
                <c:pt idx="669">
                  <c:v>153.0</c:v>
                </c:pt>
                <c:pt idx="670">
                  <c:v>154.0</c:v>
                </c:pt>
                <c:pt idx="671">
                  <c:v>154.0</c:v>
                </c:pt>
                <c:pt idx="672">
                  <c:v>154.0</c:v>
                </c:pt>
                <c:pt idx="673">
                  <c:v>155.0</c:v>
                </c:pt>
                <c:pt idx="674">
                  <c:v>156.0</c:v>
                </c:pt>
                <c:pt idx="675">
                  <c:v>156.0</c:v>
                </c:pt>
                <c:pt idx="676">
                  <c:v>157.0</c:v>
                </c:pt>
                <c:pt idx="677">
                  <c:v>158.0</c:v>
                </c:pt>
                <c:pt idx="678">
                  <c:v>159.0</c:v>
                </c:pt>
                <c:pt idx="679">
                  <c:v>159.0</c:v>
                </c:pt>
                <c:pt idx="680">
                  <c:v>159.0</c:v>
                </c:pt>
                <c:pt idx="681">
                  <c:v>159.0</c:v>
                </c:pt>
                <c:pt idx="682">
                  <c:v>159.0</c:v>
                </c:pt>
                <c:pt idx="683">
                  <c:v>160.0</c:v>
                </c:pt>
                <c:pt idx="684">
                  <c:v>161.0</c:v>
                </c:pt>
                <c:pt idx="685">
                  <c:v>161.0</c:v>
                </c:pt>
                <c:pt idx="686">
                  <c:v>161.0</c:v>
                </c:pt>
                <c:pt idx="687">
                  <c:v>162.0</c:v>
                </c:pt>
                <c:pt idx="688">
                  <c:v>162.0</c:v>
                </c:pt>
                <c:pt idx="689">
                  <c:v>162.0</c:v>
                </c:pt>
                <c:pt idx="690">
                  <c:v>163.0</c:v>
                </c:pt>
                <c:pt idx="691">
                  <c:v>163.0</c:v>
                </c:pt>
                <c:pt idx="692">
                  <c:v>163.0</c:v>
                </c:pt>
                <c:pt idx="693">
                  <c:v>163.0</c:v>
                </c:pt>
                <c:pt idx="694">
                  <c:v>163.0</c:v>
                </c:pt>
                <c:pt idx="695">
                  <c:v>163.0</c:v>
                </c:pt>
                <c:pt idx="696">
                  <c:v>163.0</c:v>
                </c:pt>
                <c:pt idx="697">
                  <c:v>163.0</c:v>
                </c:pt>
                <c:pt idx="698">
                  <c:v>163.0</c:v>
                </c:pt>
                <c:pt idx="699">
                  <c:v>163.0</c:v>
                </c:pt>
                <c:pt idx="700">
                  <c:v>164.0</c:v>
                </c:pt>
                <c:pt idx="701">
                  <c:v>164.0</c:v>
                </c:pt>
                <c:pt idx="702">
                  <c:v>164.0</c:v>
                </c:pt>
                <c:pt idx="703">
                  <c:v>164.0</c:v>
                </c:pt>
                <c:pt idx="704">
                  <c:v>164.0</c:v>
                </c:pt>
                <c:pt idx="705">
                  <c:v>164.0</c:v>
                </c:pt>
                <c:pt idx="706">
                  <c:v>164.0</c:v>
                </c:pt>
                <c:pt idx="707">
                  <c:v>164.0</c:v>
                </c:pt>
                <c:pt idx="708">
                  <c:v>164.0</c:v>
                </c:pt>
                <c:pt idx="709">
                  <c:v>164.0</c:v>
                </c:pt>
                <c:pt idx="710">
                  <c:v>164.0</c:v>
                </c:pt>
                <c:pt idx="711">
                  <c:v>164.0</c:v>
                </c:pt>
                <c:pt idx="712">
                  <c:v>164.0</c:v>
                </c:pt>
                <c:pt idx="713">
                  <c:v>164.0</c:v>
                </c:pt>
                <c:pt idx="714">
                  <c:v>165.0</c:v>
                </c:pt>
                <c:pt idx="715">
                  <c:v>166.0</c:v>
                </c:pt>
                <c:pt idx="716">
                  <c:v>166.0</c:v>
                </c:pt>
                <c:pt idx="717">
                  <c:v>166.0</c:v>
                </c:pt>
                <c:pt idx="718">
                  <c:v>167.0</c:v>
                </c:pt>
                <c:pt idx="719">
                  <c:v>167.0</c:v>
                </c:pt>
                <c:pt idx="720">
                  <c:v>167.0</c:v>
                </c:pt>
                <c:pt idx="721">
                  <c:v>167.0</c:v>
                </c:pt>
                <c:pt idx="722">
                  <c:v>167.0</c:v>
                </c:pt>
                <c:pt idx="723">
                  <c:v>167.0</c:v>
                </c:pt>
                <c:pt idx="724">
                  <c:v>167.0</c:v>
                </c:pt>
                <c:pt idx="725">
                  <c:v>167.0</c:v>
                </c:pt>
                <c:pt idx="726">
                  <c:v>167.0</c:v>
                </c:pt>
                <c:pt idx="727">
                  <c:v>168.0</c:v>
                </c:pt>
                <c:pt idx="728">
                  <c:v>169.0</c:v>
                </c:pt>
                <c:pt idx="729">
                  <c:v>169.0</c:v>
                </c:pt>
                <c:pt idx="730">
                  <c:v>170.0</c:v>
                </c:pt>
                <c:pt idx="731">
                  <c:v>171.0</c:v>
                </c:pt>
                <c:pt idx="732">
                  <c:v>172.0</c:v>
                </c:pt>
                <c:pt idx="733">
                  <c:v>172.0</c:v>
                </c:pt>
                <c:pt idx="734">
                  <c:v>173.0</c:v>
                </c:pt>
                <c:pt idx="735">
                  <c:v>173.0</c:v>
                </c:pt>
                <c:pt idx="736">
                  <c:v>174.0</c:v>
                </c:pt>
                <c:pt idx="737">
                  <c:v>175.0</c:v>
                </c:pt>
                <c:pt idx="738">
                  <c:v>176.0</c:v>
                </c:pt>
                <c:pt idx="739">
                  <c:v>177.0</c:v>
                </c:pt>
                <c:pt idx="740">
                  <c:v>177.0</c:v>
                </c:pt>
                <c:pt idx="741">
                  <c:v>177.0</c:v>
                </c:pt>
                <c:pt idx="742">
                  <c:v>177.0</c:v>
                </c:pt>
                <c:pt idx="743">
                  <c:v>177.0</c:v>
                </c:pt>
                <c:pt idx="744">
                  <c:v>178.0</c:v>
                </c:pt>
                <c:pt idx="745">
                  <c:v>179.0</c:v>
                </c:pt>
                <c:pt idx="746">
                  <c:v>180.0</c:v>
                </c:pt>
                <c:pt idx="747">
                  <c:v>181.0</c:v>
                </c:pt>
                <c:pt idx="748">
                  <c:v>182.0</c:v>
                </c:pt>
                <c:pt idx="749">
                  <c:v>183.0</c:v>
                </c:pt>
                <c:pt idx="750">
                  <c:v>184.0</c:v>
                </c:pt>
                <c:pt idx="751">
                  <c:v>184.0</c:v>
                </c:pt>
                <c:pt idx="752">
                  <c:v>184.0</c:v>
                </c:pt>
                <c:pt idx="753">
                  <c:v>184.0</c:v>
                </c:pt>
                <c:pt idx="754">
                  <c:v>184.0</c:v>
                </c:pt>
                <c:pt idx="755">
                  <c:v>185.0</c:v>
                </c:pt>
                <c:pt idx="756">
                  <c:v>185.0</c:v>
                </c:pt>
                <c:pt idx="757">
                  <c:v>185.0</c:v>
                </c:pt>
                <c:pt idx="758">
                  <c:v>185.0</c:v>
                </c:pt>
                <c:pt idx="759">
                  <c:v>185.0</c:v>
                </c:pt>
                <c:pt idx="760">
                  <c:v>185.0</c:v>
                </c:pt>
                <c:pt idx="761">
                  <c:v>185.0</c:v>
                </c:pt>
                <c:pt idx="762">
                  <c:v>186.0</c:v>
                </c:pt>
                <c:pt idx="763">
                  <c:v>186.0</c:v>
                </c:pt>
                <c:pt idx="764">
                  <c:v>187.0</c:v>
                </c:pt>
                <c:pt idx="765">
                  <c:v>187.0</c:v>
                </c:pt>
                <c:pt idx="766">
                  <c:v>187.0</c:v>
                </c:pt>
                <c:pt idx="767">
                  <c:v>187.0</c:v>
                </c:pt>
                <c:pt idx="768">
                  <c:v>187.0</c:v>
                </c:pt>
                <c:pt idx="769">
                  <c:v>187.0</c:v>
                </c:pt>
                <c:pt idx="770">
                  <c:v>187.0</c:v>
                </c:pt>
                <c:pt idx="771">
                  <c:v>187.0</c:v>
                </c:pt>
                <c:pt idx="772">
                  <c:v>188.0</c:v>
                </c:pt>
                <c:pt idx="773">
                  <c:v>188.0</c:v>
                </c:pt>
                <c:pt idx="774">
                  <c:v>188.0</c:v>
                </c:pt>
                <c:pt idx="775">
                  <c:v>188.0</c:v>
                </c:pt>
                <c:pt idx="776">
                  <c:v>188.0</c:v>
                </c:pt>
                <c:pt idx="777">
                  <c:v>188.0</c:v>
                </c:pt>
                <c:pt idx="778">
                  <c:v>189.0</c:v>
                </c:pt>
                <c:pt idx="779">
                  <c:v>189.0</c:v>
                </c:pt>
                <c:pt idx="780">
                  <c:v>189.0</c:v>
                </c:pt>
                <c:pt idx="781">
                  <c:v>190.0</c:v>
                </c:pt>
                <c:pt idx="782">
                  <c:v>191.0</c:v>
                </c:pt>
                <c:pt idx="783">
                  <c:v>191.0</c:v>
                </c:pt>
                <c:pt idx="784">
                  <c:v>191.0</c:v>
                </c:pt>
                <c:pt idx="785">
                  <c:v>191.0</c:v>
                </c:pt>
                <c:pt idx="786">
                  <c:v>191.0</c:v>
                </c:pt>
                <c:pt idx="787">
                  <c:v>192.0</c:v>
                </c:pt>
                <c:pt idx="788">
                  <c:v>192.0</c:v>
                </c:pt>
                <c:pt idx="789">
                  <c:v>192.0</c:v>
                </c:pt>
                <c:pt idx="790">
                  <c:v>193.0</c:v>
                </c:pt>
                <c:pt idx="791">
                  <c:v>193.0</c:v>
                </c:pt>
                <c:pt idx="792">
                  <c:v>194.0</c:v>
                </c:pt>
                <c:pt idx="793">
                  <c:v>194.0</c:v>
                </c:pt>
                <c:pt idx="794">
                  <c:v>194.0</c:v>
                </c:pt>
                <c:pt idx="795">
                  <c:v>194.0</c:v>
                </c:pt>
                <c:pt idx="796">
                  <c:v>194.0</c:v>
                </c:pt>
                <c:pt idx="797">
                  <c:v>195.0</c:v>
                </c:pt>
                <c:pt idx="798">
                  <c:v>195.0</c:v>
                </c:pt>
                <c:pt idx="799">
                  <c:v>196.0</c:v>
                </c:pt>
                <c:pt idx="800">
                  <c:v>196.0</c:v>
                </c:pt>
                <c:pt idx="801">
                  <c:v>196.0</c:v>
                </c:pt>
                <c:pt idx="802">
                  <c:v>196.0</c:v>
                </c:pt>
                <c:pt idx="803">
                  <c:v>197.0</c:v>
                </c:pt>
                <c:pt idx="804">
                  <c:v>198.0</c:v>
                </c:pt>
                <c:pt idx="805">
                  <c:v>199.0</c:v>
                </c:pt>
                <c:pt idx="806">
                  <c:v>199.0</c:v>
                </c:pt>
                <c:pt idx="807">
                  <c:v>200.0</c:v>
                </c:pt>
                <c:pt idx="808">
                  <c:v>201.0</c:v>
                </c:pt>
                <c:pt idx="809">
                  <c:v>202.0</c:v>
                </c:pt>
                <c:pt idx="810">
                  <c:v>202.0</c:v>
                </c:pt>
                <c:pt idx="811">
                  <c:v>203.0</c:v>
                </c:pt>
                <c:pt idx="812">
                  <c:v>204.0</c:v>
                </c:pt>
                <c:pt idx="813">
                  <c:v>204.0</c:v>
                </c:pt>
                <c:pt idx="814">
                  <c:v>204.0</c:v>
                </c:pt>
                <c:pt idx="815">
                  <c:v>204.0</c:v>
                </c:pt>
                <c:pt idx="816">
                  <c:v>204.0</c:v>
                </c:pt>
                <c:pt idx="817">
                  <c:v>204.0</c:v>
                </c:pt>
                <c:pt idx="818">
                  <c:v>204.0</c:v>
                </c:pt>
                <c:pt idx="819">
                  <c:v>204.0</c:v>
                </c:pt>
                <c:pt idx="820">
                  <c:v>204.0</c:v>
                </c:pt>
                <c:pt idx="821">
                  <c:v>204.0</c:v>
                </c:pt>
                <c:pt idx="822">
                  <c:v>204.0</c:v>
                </c:pt>
                <c:pt idx="823">
                  <c:v>204.0</c:v>
                </c:pt>
                <c:pt idx="824">
                  <c:v>204.0</c:v>
                </c:pt>
                <c:pt idx="825">
                  <c:v>204.0</c:v>
                </c:pt>
                <c:pt idx="826">
                  <c:v>205.0</c:v>
                </c:pt>
                <c:pt idx="827">
                  <c:v>205.0</c:v>
                </c:pt>
                <c:pt idx="828">
                  <c:v>205.0</c:v>
                </c:pt>
                <c:pt idx="829">
                  <c:v>206.0</c:v>
                </c:pt>
                <c:pt idx="830">
                  <c:v>206.0</c:v>
                </c:pt>
                <c:pt idx="831">
                  <c:v>206.0</c:v>
                </c:pt>
                <c:pt idx="832">
                  <c:v>206.0</c:v>
                </c:pt>
                <c:pt idx="833">
                  <c:v>207.0</c:v>
                </c:pt>
                <c:pt idx="834">
                  <c:v>207.0</c:v>
                </c:pt>
                <c:pt idx="835">
                  <c:v>207.0</c:v>
                </c:pt>
                <c:pt idx="836">
                  <c:v>207.0</c:v>
                </c:pt>
                <c:pt idx="837">
                  <c:v>207.0</c:v>
                </c:pt>
                <c:pt idx="838">
                  <c:v>207.0</c:v>
                </c:pt>
                <c:pt idx="839">
                  <c:v>207.0</c:v>
                </c:pt>
                <c:pt idx="840">
                  <c:v>207.0</c:v>
                </c:pt>
                <c:pt idx="841">
                  <c:v>207.0</c:v>
                </c:pt>
                <c:pt idx="842">
                  <c:v>207.0</c:v>
                </c:pt>
                <c:pt idx="843">
                  <c:v>207.0</c:v>
                </c:pt>
                <c:pt idx="844">
                  <c:v>207.0</c:v>
                </c:pt>
                <c:pt idx="845">
                  <c:v>207.0</c:v>
                </c:pt>
                <c:pt idx="846">
                  <c:v>207.0</c:v>
                </c:pt>
                <c:pt idx="847">
                  <c:v>208.0</c:v>
                </c:pt>
                <c:pt idx="848">
                  <c:v>208.0</c:v>
                </c:pt>
                <c:pt idx="849">
                  <c:v>208.0</c:v>
                </c:pt>
                <c:pt idx="850">
                  <c:v>209.0</c:v>
                </c:pt>
                <c:pt idx="851">
                  <c:v>209.0</c:v>
                </c:pt>
                <c:pt idx="852">
                  <c:v>209.0</c:v>
                </c:pt>
                <c:pt idx="853">
                  <c:v>210.0</c:v>
                </c:pt>
                <c:pt idx="854">
                  <c:v>210.0</c:v>
                </c:pt>
                <c:pt idx="855">
                  <c:v>210.0</c:v>
                </c:pt>
                <c:pt idx="856">
                  <c:v>211.0</c:v>
                </c:pt>
                <c:pt idx="857">
                  <c:v>212.0</c:v>
                </c:pt>
                <c:pt idx="858">
                  <c:v>212.0</c:v>
                </c:pt>
                <c:pt idx="859">
                  <c:v>212.0</c:v>
                </c:pt>
                <c:pt idx="860">
                  <c:v>212.0</c:v>
                </c:pt>
                <c:pt idx="861">
                  <c:v>212.0</c:v>
                </c:pt>
                <c:pt idx="862">
                  <c:v>212.0</c:v>
                </c:pt>
                <c:pt idx="863">
                  <c:v>212.0</c:v>
                </c:pt>
                <c:pt idx="864">
                  <c:v>213.0</c:v>
                </c:pt>
                <c:pt idx="865">
                  <c:v>214.0</c:v>
                </c:pt>
                <c:pt idx="866">
                  <c:v>215.0</c:v>
                </c:pt>
                <c:pt idx="867">
                  <c:v>215.0</c:v>
                </c:pt>
                <c:pt idx="868">
                  <c:v>215.0</c:v>
                </c:pt>
                <c:pt idx="869">
                  <c:v>216.0</c:v>
                </c:pt>
                <c:pt idx="870">
                  <c:v>216.0</c:v>
                </c:pt>
                <c:pt idx="871">
                  <c:v>216.0</c:v>
                </c:pt>
                <c:pt idx="872">
                  <c:v>216.0</c:v>
                </c:pt>
                <c:pt idx="873">
                  <c:v>216.0</c:v>
                </c:pt>
                <c:pt idx="874">
                  <c:v>216.0</c:v>
                </c:pt>
                <c:pt idx="875">
                  <c:v>216.0</c:v>
                </c:pt>
                <c:pt idx="876">
                  <c:v>216.0</c:v>
                </c:pt>
                <c:pt idx="877">
                  <c:v>217.0</c:v>
                </c:pt>
                <c:pt idx="878">
                  <c:v>217.0</c:v>
                </c:pt>
                <c:pt idx="879">
                  <c:v>217.0</c:v>
                </c:pt>
                <c:pt idx="880">
                  <c:v>218.0</c:v>
                </c:pt>
                <c:pt idx="881">
                  <c:v>218.0</c:v>
                </c:pt>
                <c:pt idx="882">
                  <c:v>218.0</c:v>
                </c:pt>
                <c:pt idx="883">
                  <c:v>218.0</c:v>
                </c:pt>
                <c:pt idx="884">
                  <c:v>218.0</c:v>
                </c:pt>
                <c:pt idx="885">
                  <c:v>218.0</c:v>
                </c:pt>
                <c:pt idx="886">
                  <c:v>218.0</c:v>
                </c:pt>
                <c:pt idx="887">
                  <c:v>218.0</c:v>
                </c:pt>
                <c:pt idx="888">
                  <c:v>218.0</c:v>
                </c:pt>
                <c:pt idx="889">
                  <c:v>218.0</c:v>
                </c:pt>
                <c:pt idx="890">
                  <c:v>218.0</c:v>
                </c:pt>
                <c:pt idx="891">
                  <c:v>218.0</c:v>
                </c:pt>
                <c:pt idx="892">
                  <c:v>219.0</c:v>
                </c:pt>
                <c:pt idx="893">
                  <c:v>220.0</c:v>
                </c:pt>
                <c:pt idx="894">
                  <c:v>220.0</c:v>
                </c:pt>
                <c:pt idx="895">
                  <c:v>220.0</c:v>
                </c:pt>
                <c:pt idx="896">
                  <c:v>221.0</c:v>
                </c:pt>
                <c:pt idx="897">
                  <c:v>221.0</c:v>
                </c:pt>
                <c:pt idx="898">
                  <c:v>221.0</c:v>
                </c:pt>
                <c:pt idx="899">
                  <c:v>221.0</c:v>
                </c:pt>
                <c:pt idx="900">
                  <c:v>221.0</c:v>
                </c:pt>
                <c:pt idx="901">
                  <c:v>222.0</c:v>
                </c:pt>
                <c:pt idx="902">
                  <c:v>222.0</c:v>
                </c:pt>
                <c:pt idx="903">
                  <c:v>222.0</c:v>
                </c:pt>
                <c:pt idx="904">
                  <c:v>222.0</c:v>
                </c:pt>
                <c:pt idx="905">
                  <c:v>222.0</c:v>
                </c:pt>
                <c:pt idx="906">
                  <c:v>222.0</c:v>
                </c:pt>
                <c:pt idx="907">
                  <c:v>222.0</c:v>
                </c:pt>
                <c:pt idx="908">
                  <c:v>222.0</c:v>
                </c:pt>
                <c:pt idx="909">
                  <c:v>222.0</c:v>
                </c:pt>
                <c:pt idx="910">
                  <c:v>223.0</c:v>
                </c:pt>
                <c:pt idx="911">
                  <c:v>223.0</c:v>
                </c:pt>
                <c:pt idx="912">
                  <c:v>223.0</c:v>
                </c:pt>
                <c:pt idx="913">
                  <c:v>223.0</c:v>
                </c:pt>
                <c:pt idx="914">
                  <c:v>223.0</c:v>
                </c:pt>
                <c:pt idx="915">
                  <c:v>223.0</c:v>
                </c:pt>
                <c:pt idx="916">
                  <c:v>223.0</c:v>
                </c:pt>
                <c:pt idx="917">
                  <c:v>223.0</c:v>
                </c:pt>
                <c:pt idx="918">
                  <c:v>223.0</c:v>
                </c:pt>
                <c:pt idx="919">
                  <c:v>224.0</c:v>
                </c:pt>
                <c:pt idx="920">
                  <c:v>225.0</c:v>
                </c:pt>
                <c:pt idx="921">
                  <c:v>225.0</c:v>
                </c:pt>
                <c:pt idx="922">
                  <c:v>225.0</c:v>
                </c:pt>
                <c:pt idx="923">
                  <c:v>225.0</c:v>
                </c:pt>
                <c:pt idx="924">
                  <c:v>226.0</c:v>
                </c:pt>
                <c:pt idx="925">
                  <c:v>226.0</c:v>
                </c:pt>
                <c:pt idx="926">
                  <c:v>226.0</c:v>
                </c:pt>
                <c:pt idx="927">
                  <c:v>227.0</c:v>
                </c:pt>
                <c:pt idx="928">
                  <c:v>228.0</c:v>
                </c:pt>
                <c:pt idx="929">
                  <c:v>229.0</c:v>
                </c:pt>
                <c:pt idx="930">
                  <c:v>229.0</c:v>
                </c:pt>
                <c:pt idx="931">
                  <c:v>229.0</c:v>
                </c:pt>
                <c:pt idx="932">
                  <c:v>229.0</c:v>
                </c:pt>
                <c:pt idx="933">
                  <c:v>229.0</c:v>
                </c:pt>
                <c:pt idx="934">
                  <c:v>230.0</c:v>
                </c:pt>
                <c:pt idx="935">
                  <c:v>230.0</c:v>
                </c:pt>
                <c:pt idx="936">
                  <c:v>230.0</c:v>
                </c:pt>
                <c:pt idx="937">
                  <c:v>230.0</c:v>
                </c:pt>
                <c:pt idx="938">
                  <c:v>230.0</c:v>
                </c:pt>
                <c:pt idx="939">
                  <c:v>230.0</c:v>
                </c:pt>
                <c:pt idx="940">
                  <c:v>230.0</c:v>
                </c:pt>
                <c:pt idx="941">
                  <c:v>231.0</c:v>
                </c:pt>
                <c:pt idx="942">
                  <c:v>232.0</c:v>
                </c:pt>
                <c:pt idx="943">
                  <c:v>232.0</c:v>
                </c:pt>
                <c:pt idx="944">
                  <c:v>232.0</c:v>
                </c:pt>
                <c:pt idx="945">
                  <c:v>232.0</c:v>
                </c:pt>
                <c:pt idx="946">
                  <c:v>233.0</c:v>
                </c:pt>
                <c:pt idx="947">
                  <c:v>233.0</c:v>
                </c:pt>
                <c:pt idx="948">
                  <c:v>233.0</c:v>
                </c:pt>
                <c:pt idx="949">
                  <c:v>233.0</c:v>
                </c:pt>
                <c:pt idx="950">
                  <c:v>233.0</c:v>
                </c:pt>
                <c:pt idx="951">
                  <c:v>233.0</c:v>
                </c:pt>
                <c:pt idx="952">
                  <c:v>233.0</c:v>
                </c:pt>
                <c:pt idx="953">
                  <c:v>233.0</c:v>
                </c:pt>
                <c:pt idx="954">
                  <c:v>233.0</c:v>
                </c:pt>
                <c:pt idx="955">
                  <c:v>233.0</c:v>
                </c:pt>
                <c:pt idx="956">
                  <c:v>233.0</c:v>
                </c:pt>
                <c:pt idx="957">
                  <c:v>233.0</c:v>
                </c:pt>
                <c:pt idx="958">
                  <c:v>233.0</c:v>
                </c:pt>
                <c:pt idx="959">
                  <c:v>233.0</c:v>
                </c:pt>
                <c:pt idx="960">
                  <c:v>233.0</c:v>
                </c:pt>
                <c:pt idx="961">
                  <c:v>233.0</c:v>
                </c:pt>
                <c:pt idx="962">
                  <c:v>233.0</c:v>
                </c:pt>
                <c:pt idx="963">
                  <c:v>233.0</c:v>
                </c:pt>
                <c:pt idx="964">
                  <c:v>234.0</c:v>
                </c:pt>
                <c:pt idx="965">
                  <c:v>234.0</c:v>
                </c:pt>
                <c:pt idx="966">
                  <c:v>235.0</c:v>
                </c:pt>
                <c:pt idx="967">
                  <c:v>236.0</c:v>
                </c:pt>
                <c:pt idx="968">
                  <c:v>237.0</c:v>
                </c:pt>
                <c:pt idx="969">
                  <c:v>237.0</c:v>
                </c:pt>
                <c:pt idx="970">
                  <c:v>237.0</c:v>
                </c:pt>
                <c:pt idx="971">
                  <c:v>238.0</c:v>
                </c:pt>
                <c:pt idx="972">
                  <c:v>238.0</c:v>
                </c:pt>
                <c:pt idx="973">
                  <c:v>238.0</c:v>
                </c:pt>
                <c:pt idx="974">
                  <c:v>238.0</c:v>
                </c:pt>
                <c:pt idx="975">
                  <c:v>238.0</c:v>
                </c:pt>
                <c:pt idx="976">
                  <c:v>239.0</c:v>
                </c:pt>
                <c:pt idx="977">
                  <c:v>240.0</c:v>
                </c:pt>
                <c:pt idx="978">
                  <c:v>241.0</c:v>
                </c:pt>
                <c:pt idx="979">
                  <c:v>241.0</c:v>
                </c:pt>
                <c:pt idx="980">
                  <c:v>241.0</c:v>
                </c:pt>
                <c:pt idx="981">
                  <c:v>242.0</c:v>
                </c:pt>
                <c:pt idx="982">
                  <c:v>242.0</c:v>
                </c:pt>
                <c:pt idx="983">
                  <c:v>243.0</c:v>
                </c:pt>
                <c:pt idx="984">
                  <c:v>244.0</c:v>
                </c:pt>
                <c:pt idx="985">
                  <c:v>244.0</c:v>
                </c:pt>
                <c:pt idx="986">
                  <c:v>244.0</c:v>
                </c:pt>
                <c:pt idx="987">
                  <c:v>245.0</c:v>
                </c:pt>
                <c:pt idx="988">
                  <c:v>245.0</c:v>
                </c:pt>
                <c:pt idx="989">
                  <c:v>245.0</c:v>
                </c:pt>
                <c:pt idx="990">
                  <c:v>245.0</c:v>
                </c:pt>
                <c:pt idx="991">
                  <c:v>246.0</c:v>
                </c:pt>
                <c:pt idx="992">
                  <c:v>247.0</c:v>
                </c:pt>
                <c:pt idx="993">
                  <c:v>248.0</c:v>
                </c:pt>
                <c:pt idx="994">
                  <c:v>249.0</c:v>
                </c:pt>
                <c:pt idx="995">
                  <c:v>249.0</c:v>
                </c:pt>
                <c:pt idx="996">
                  <c:v>249.0</c:v>
                </c:pt>
                <c:pt idx="997">
                  <c:v>249.0</c:v>
                </c:pt>
                <c:pt idx="998">
                  <c:v>249.0</c:v>
                </c:pt>
                <c:pt idx="999">
                  <c:v>249.0</c:v>
                </c:pt>
                <c:pt idx="1000">
                  <c:v>249.0</c:v>
                </c:pt>
                <c:pt idx="1001">
                  <c:v>249.0</c:v>
                </c:pt>
                <c:pt idx="1002">
                  <c:v>249.0</c:v>
                </c:pt>
                <c:pt idx="1003">
                  <c:v>249.0</c:v>
                </c:pt>
                <c:pt idx="1004">
                  <c:v>250.0</c:v>
                </c:pt>
                <c:pt idx="1005">
                  <c:v>250.0</c:v>
                </c:pt>
                <c:pt idx="1006">
                  <c:v>250.0</c:v>
                </c:pt>
                <c:pt idx="1007">
                  <c:v>250.0</c:v>
                </c:pt>
                <c:pt idx="1008">
                  <c:v>250.0</c:v>
                </c:pt>
                <c:pt idx="1009">
                  <c:v>250.0</c:v>
                </c:pt>
                <c:pt idx="1010">
                  <c:v>250.0</c:v>
                </c:pt>
                <c:pt idx="1011">
                  <c:v>250.0</c:v>
                </c:pt>
                <c:pt idx="1012">
                  <c:v>250.0</c:v>
                </c:pt>
                <c:pt idx="1013">
                  <c:v>250.0</c:v>
                </c:pt>
                <c:pt idx="1014">
                  <c:v>250.0</c:v>
                </c:pt>
                <c:pt idx="1015">
                  <c:v>250.0</c:v>
                </c:pt>
                <c:pt idx="1016">
                  <c:v>250.0</c:v>
                </c:pt>
                <c:pt idx="1017">
                  <c:v>250.0</c:v>
                </c:pt>
                <c:pt idx="1018">
                  <c:v>250.0</c:v>
                </c:pt>
                <c:pt idx="1019">
                  <c:v>251.0</c:v>
                </c:pt>
                <c:pt idx="1020">
                  <c:v>252.0</c:v>
                </c:pt>
                <c:pt idx="1021">
                  <c:v>252.0</c:v>
                </c:pt>
                <c:pt idx="1022">
                  <c:v>253.0</c:v>
                </c:pt>
                <c:pt idx="1023">
                  <c:v>253.0</c:v>
                </c:pt>
                <c:pt idx="1024">
                  <c:v>253.0</c:v>
                </c:pt>
                <c:pt idx="1025">
                  <c:v>254.0</c:v>
                </c:pt>
                <c:pt idx="1026">
                  <c:v>254.0</c:v>
                </c:pt>
                <c:pt idx="1027">
                  <c:v>254.0</c:v>
                </c:pt>
                <c:pt idx="1028">
                  <c:v>254.0</c:v>
                </c:pt>
                <c:pt idx="1029">
                  <c:v>254.0</c:v>
                </c:pt>
                <c:pt idx="1030">
                  <c:v>254.0</c:v>
                </c:pt>
                <c:pt idx="1031">
                  <c:v>254.0</c:v>
                </c:pt>
                <c:pt idx="1032">
                  <c:v>254.0</c:v>
                </c:pt>
                <c:pt idx="1033">
                  <c:v>254.0</c:v>
                </c:pt>
                <c:pt idx="1034">
                  <c:v>254.0</c:v>
                </c:pt>
                <c:pt idx="1035">
                  <c:v>254.0</c:v>
                </c:pt>
                <c:pt idx="1036">
                  <c:v>254.0</c:v>
                </c:pt>
                <c:pt idx="1037">
                  <c:v>255.0</c:v>
                </c:pt>
                <c:pt idx="1038">
                  <c:v>255.0</c:v>
                </c:pt>
                <c:pt idx="1039">
                  <c:v>255.0</c:v>
                </c:pt>
                <c:pt idx="1040">
                  <c:v>255.0</c:v>
                </c:pt>
                <c:pt idx="1041">
                  <c:v>255.0</c:v>
                </c:pt>
                <c:pt idx="1042">
                  <c:v>255.0</c:v>
                </c:pt>
                <c:pt idx="1043">
                  <c:v>255.0</c:v>
                </c:pt>
                <c:pt idx="1044">
                  <c:v>255.0</c:v>
                </c:pt>
                <c:pt idx="1045">
                  <c:v>255.0</c:v>
                </c:pt>
                <c:pt idx="1046">
                  <c:v>255.0</c:v>
                </c:pt>
                <c:pt idx="1047">
                  <c:v>256.0</c:v>
                </c:pt>
                <c:pt idx="1048">
                  <c:v>256.0</c:v>
                </c:pt>
                <c:pt idx="1049">
                  <c:v>256.0</c:v>
                </c:pt>
                <c:pt idx="1050">
                  <c:v>256.0</c:v>
                </c:pt>
                <c:pt idx="1051">
                  <c:v>256.0</c:v>
                </c:pt>
                <c:pt idx="1052">
                  <c:v>256.0</c:v>
                </c:pt>
                <c:pt idx="1053">
                  <c:v>256.0</c:v>
                </c:pt>
                <c:pt idx="1054">
                  <c:v>256.0</c:v>
                </c:pt>
                <c:pt idx="1055">
                  <c:v>256.0</c:v>
                </c:pt>
                <c:pt idx="1056">
                  <c:v>256.0</c:v>
                </c:pt>
                <c:pt idx="1057">
                  <c:v>256.0</c:v>
                </c:pt>
                <c:pt idx="1058">
                  <c:v>256.0</c:v>
                </c:pt>
                <c:pt idx="1059">
                  <c:v>257.0</c:v>
                </c:pt>
                <c:pt idx="1060">
                  <c:v>257.0</c:v>
                </c:pt>
                <c:pt idx="1061">
                  <c:v>257.0</c:v>
                </c:pt>
                <c:pt idx="1062">
                  <c:v>257.0</c:v>
                </c:pt>
                <c:pt idx="1063">
                  <c:v>257.0</c:v>
                </c:pt>
                <c:pt idx="1064">
                  <c:v>257.0</c:v>
                </c:pt>
                <c:pt idx="1065">
                  <c:v>257.0</c:v>
                </c:pt>
                <c:pt idx="1066">
                  <c:v>257.0</c:v>
                </c:pt>
                <c:pt idx="1067">
                  <c:v>257.0</c:v>
                </c:pt>
                <c:pt idx="1068">
                  <c:v>257.0</c:v>
                </c:pt>
                <c:pt idx="1069">
                  <c:v>257.0</c:v>
                </c:pt>
                <c:pt idx="1070">
                  <c:v>257.0</c:v>
                </c:pt>
                <c:pt idx="1071">
                  <c:v>257.0</c:v>
                </c:pt>
                <c:pt idx="1072">
                  <c:v>257.0</c:v>
                </c:pt>
                <c:pt idx="1073">
                  <c:v>257.0</c:v>
                </c:pt>
                <c:pt idx="1074">
                  <c:v>257.0</c:v>
                </c:pt>
                <c:pt idx="1075">
                  <c:v>257.0</c:v>
                </c:pt>
                <c:pt idx="1076">
                  <c:v>257.0</c:v>
                </c:pt>
                <c:pt idx="1077">
                  <c:v>257.0</c:v>
                </c:pt>
                <c:pt idx="1078">
                  <c:v>257.0</c:v>
                </c:pt>
                <c:pt idx="1079">
                  <c:v>258.0</c:v>
                </c:pt>
                <c:pt idx="1080">
                  <c:v>258.0</c:v>
                </c:pt>
                <c:pt idx="1081">
                  <c:v>258.0</c:v>
                </c:pt>
                <c:pt idx="1082">
                  <c:v>259.0</c:v>
                </c:pt>
                <c:pt idx="1083">
                  <c:v>259.0</c:v>
                </c:pt>
                <c:pt idx="1084">
                  <c:v>259.0</c:v>
                </c:pt>
                <c:pt idx="1085">
                  <c:v>259.0</c:v>
                </c:pt>
                <c:pt idx="1086">
                  <c:v>259.0</c:v>
                </c:pt>
                <c:pt idx="1087">
                  <c:v>260.0</c:v>
                </c:pt>
                <c:pt idx="1088">
                  <c:v>260.0</c:v>
                </c:pt>
                <c:pt idx="1089">
                  <c:v>261.0</c:v>
                </c:pt>
                <c:pt idx="1090">
                  <c:v>262.0</c:v>
                </c:pt>
                <c:pt idx="1091">
                  <c:v>262.0</c:v>
                </c:pt>
                <c:pt idx="1092">
                  <c:v>262.0</c:v>
                </c:pt>
                <c:pt idx="1093">
                  <c:v>262.0</c:v>
                </c:pt>
                <c:pt idx="1094">
                  <c:v>262.0</c:v>
                </c:pt>
                <c:pt idx="1095">
                  <c:v>262.0</c:v>
                </c:pt>
                <c:pt idx="1096">
                  <c:v>262.0</c:v>
                </c:pt>
                <c:pt idx="1097">
                  <c:v>262.0</c:v>
                </c:pt>
                <c:pt idx="1098">
                  <c:v>262.0</c:v>
                </c:pt>
                <c:pt idx="1099">
                  <c:v>262.0</c:v>
                </c:pt>
                <c:pt idx="1100">
                  <c:v>263.0</c:v>
                </c:pt>
                <c:pt idx="1101">
                  <c:v>263.0</c:v>
                </c:pt>
                <c:pt idx="1102">
                  <c:v>263.0</c:v>
                </c:pt>
                <c:pt idx="1103">
                  <c:v>263.0</c:v>
                </c:pt>
                <c:pt idx="1104">
                  <c:v>263.0</c:v>
                </c:pt>
                <c:pt idx="1105">
                  <c:v>263.0</c:v>
                </c:pt>
                <c:pt idx="1106">
                  <c:v>264.0</c:v>
                </c:pt>
                <c:pt idx="1107">
                  <c:v>265.0</c:v>
                </c:pt>
                <c:pt idx="1108">
                  <c:v>265.0</c:v>
                </c:pt>
                <c:pt idx="1109">
                  <c:v>265.0</c:v>
                </c:pt>
                <c:pt idx="1110">
                  <c:v>265.0</c:v>
                </c:pt>
                <c:pt idx="1111">
                  <c:v>265.0</c:v>
                </c:pt>
                <c:pt idx="1112">
                  <c:v>265.0</c:v>
                </c:pt>
                <c:pt idx="1113">
                  <c:v>265.0</c:v>
                </c:pt>
                <c:pt idx="1114">
                  <c:v>265.0</c:v>
                </c:pt>
                <c:pt idx="1115">
                  <c:v>265.0</c:v>
                </c:pt>
                <c:pt idx="1116">
                  <c:v>265.0</c:v>
                </c:pt>
                <c:pt idx="1117">
                  <c:v>265.0</c:v>
                </c:pt>
                <c:pt idx="1118">
                  <c:v>265.0</c:v>
                </c:pt>
                <c:pt idx="1119">
                  <c:v>265.0</c:v>
                </c:pt>
                <c:pt idx="1120">
                  <c:v>266.0</c:v>
                </c:pt>
                <c:pt idx="1121">
                  <c:v>267.0</c:v>
                </c:pt>
                <c:pt idx="1122">
                  <c:v>267.0</c:v>
                </c:pt>
                <c:pt idx="1123">
                  <c:v>267.0</c:v>
                </c:pt>
                <c:pt idx="1124">
                  <c:v>267.0</c:v>
                </c:pt>
                <c:pt idx="1125">
                  <c:v>268.0</c:v>
                </c:pt>
                <c:pt idx="1126">
                  <c:v>269.0</c:v>
                </c:pt>
                <c:pt idx="1127">
                  <c:v>269.0</c:v>
                </c:pt>
                <c:pt idx="1128">
                  <c:v>269.0</c:v>
                </c:pt>
                <c:pt idx="1129">
                  <c:v>269.0</c:v>
                </c:pt>
                <c:pt idx="1130">
                  <c:v>270.0</c:v>
                </c:pt>
                <c:pt idx="1131">
                  <c:v>270.0</c:v>
                </c:pt>
                <c:pt idx="1132">
                  <c:v>270.0</c:v>
                </c:pt>
                <c:pt idx="1133">
                  <c:v>270.0</c:v>
                </c:pt>
                <c:pt idx="1134">
                  <c:v>270.0</c:v>
                </c:pt>
                <c:pt idx="1135">
                  <c:v>270.0</c:v>
                </c:pt>
                <c:pt idx="1136">
                  <c:v>270.0</c:v>
                </c:pt>
                <c:pt idx="1137">
                  <c:v>270.0</c:v>
                </c:pt>
                <c:pt idx="1138">
                  <c:v>270.0</c:v>
                </c:pt>
                <c:pt idx="1139">
                  <c:v>270.0</c:v>
                </c:pt>
                <c:pt idx="1140">
                  <c:v>270.0</c:v>
                </c:pt>
                <c:pt idx="1141">
                  <c:v>270.0</c:v>
                </c:pt>
                <c:pt idx="1142">
                  <c:v>270.0</c:v>
                </c:pt>
                <c:pt idx="1143">
                  <c:v>270.0</c:v>
                </c:pt>
                <c:pt idx="1144">
                  <c:v>270.0</c:v>
                </c:pt>
                <c:pt idx="1145">
                  <c:v>271.0</c:v>
                </c:pt>
                <c:pt idx="1146">
                  <c:v>271.0</c:v>
                </c:pt>
                <c:pt idx="1147">
                  <c:v>271.0</c:v>
                </c:pt>
                <c:pt idx="1148">
                  <c:v>271.0</c:v>
                </c:pt>
                <c:pt idx="1149">
                  <c:v>271.0</c:v>
                </c:pt>
                <c:pt idx="1150">
                  <c:v>271.0</c:v>
                </c:pt>
                <c:pt idx="1151">
                  <c:v>271.0</c:v>
                </c:pt>
                <c:pt idx="1152">
                  <c:v>271.0</c:v>
                </c:pt>
                <c:pt idx="1153">
                  <c:v>271.0</c:v>
                </c:pt>
                <c:pt idx="1154">
                  <c:v>271.0</c:v>
                </c:pt>
                <c:pt idx="1155">
                  <c:v>271.0</c:v>
                </c:pt>
                <c:pt idx="1156">
                  <c:v>271.0</c:v>
                </c:pt>
                <c:pt idx="1157">
                  <c:v>271.0</c:v>
                </c:pt>
                <c:pt idx="1158">
                  <c:v>271.0</c:v>
                </c:pt>
                <c:pt idx="1159">
                  <c:v>272.0</c:v>
                </c:pt>
                <c:pt idx="1160">
                  <c:v>273.0</c:v>
                </c:pt>
                <c:pt idx="1161">
                  <c:v>273.0</c:v>
                </c:pt>
                <c:pt idx="1162">
                  <c:v>273.0</c:v>
                </c:pt>
                <c:pt idx="1163">
                  <c:v>273.0</c:v>
                </c:pt>
                <c:pt idx="1164">
                  <c:v>274.0</c:v>
                </c:pt>
                <c:pt idx="1165">
                  <c:v>274.0</c:v>
                </c:pt>
                <c:pt idx="1166">
                  <c:v>274.0</c:v>
                </c:pt>
                <c:pt idx="1167">
                  <c:v>274.0</c:v>
                </c:pt>
                <c:pt idx="1168">
                  <c:v>274.0</c:v>
                </c:pt>
                <c:pt idx="1169">
                  <c:v>274.0</c:v>
                </c:pt>
                <c:pt idx="1170">
                  <c:v>274.0</c:v>
                </c:pt>
                <c:pt idx="1171">
                  <c:v>274.0</c:v>
                </c:pt>
                <c:pt idx="1172">
                  <c:v>274.0</c:v>
                </c:pt>
                <c:pt idx="1173">
                  <c:v>274.0</c:v>
                </c:pt>
                <c:pt idx="1174">
                  <c:v>274.0</c:v>
                </c:pt>
                <c:pt idx="1175">
                  <c:v>274.0</c:v>
                </c:pt>
                <c:pt idx="1176">
                  <c:v>274.0</c:v>
                </c:pt>
                <c:pt idx="1177">
                  <c:v>274.0</c:v>
                </c:pt>
                <c:pt idx="1178">
                  <c:v>274.0</c:v>
                </c:pt>
                <c:pt idx="1179">
                  <c:v>275.0</c:v>
                </c:pt>
                <c:pt idx="1180">
                  <c:v>275.0</c:v>
                </c:pt>
                <c:pt idx="1181">
                  <c:v>276.0</c:v>
                </c:pt>
                <c:pt idx="1182">
                  <c:v>277.0</c:v>
                </c:pt>
                <c:pt idx="1183">
                  <c:v>278.0</c:v>
                </c:pt>
                <c:pt idx="1184">
                  <c:v>279.0</c:v>
                </c:pt>
                <c:pt idx="1185">
                  <c:v>280.0</c:v>
                </c:pt>
                <c:pt idx="1186">
                  <c:v>281.0</c:v>
                </c:pt>
                <c:pt idx="1187">
                  <c:v>282.0</c:v>
                </c:pt>
                <c:pt idx="1188">
                  <c:v>282.0</c:v>
                </c:pt>
                <c:pt idx="1189">
                  <c:v>282.0</c:v>
                </c:pt>
                <c:pt idx="1190">
                  <c:v>282.0</c:v>
                </c:pt>
                <c:pt idx="1191">
                  <c:v>282.0</c:v>
                </c:pt>
                <c:pt idx="1192">
                  <c:v>283.0</c:v>
                </c:pt>
                <c:pt idx="1193">
                  <c:v>283.0</c:v>
                </c:pt>
                <c:pt idx="1194">
                  <c:v>283.0</c:v>
                </c:pt>
                <c:pt idx="1195">
                  <c:v>284.0</c:v>
                </c:pt>
                <c:pt idx="1196">
                  <c:v>284.0</c:v>
                </c:pt>
                <c:pt idx="1197">
                  <c:v>285.0</c:v>
                </c:pt>
                <c:pt idx="1198">
                  <c:v>285.0</c:v>
                </c:pt>
                <c:pt idx="1199">
                  <c:v>285.0</c:v>
                </c:pt>
                <c:pt idx="1200">
                  <c:v>285.0</c:v>
                </c:pt>
                <c:pt idx="1201">
                  <c:v>285.0</c:v>
                </c:pt>
                <c:pt idx="1202">
                  <c:v>285.0</c:v>
                </c:pt>
                <c:pt idx="1203">
                  <c:v>285.0</c:v>
                </c:pt>
                <c:pt idx="1204">
                  <c:v>285.0</c:v>
                </c:pt>
                <c:pt idx="1205">
                  <c:v>285.0</c:v>
                </c:pt>
                <c:pt idx="1206">
                  <c:v>285.0</c:v>
                </c:pt>
                <c:pt idx="1207">
                  <c:v>285.0</c:v>
                </c:pt>
                <c:pt idx="1208">
                  <c:v>285.0</c:v>
                </c:pt>
                <c:pt idx="1209">
                  <c:v>285.0</c:v>
                </c:pt>
                <c:pt idx="1210">
                  <c:v>285.0</c:v>
                </c:pt>
                <c:pt idx="1211">
                  <c:v>286.0</c:v>
                </c:pt>
                <c:pt idx="1212">
                  <c:v>286.0</c:v>
                </c:pt>
                <c:pt idx="1213">
                  <c:v>286.0</c:v>
                </c:pt>
                <c:pt idx="1214">
                  <c:v>286.0</c:v>
                </c:pt>
                <c:pt idx="1215">
                  <c:v>286.0</c:v>
                </c:pt>
                <c:pt idx="1216">
                  <c:v>286.0</c:v>
                </c:pt>
                <c:pt idx="1217">
                  <c:v>287.0</c:v>
                </c:pt>
                <c:pt idx="1218">
                  <c:v>287.0</c:v>
                </c:pt>
                <c:pt idx="1219">
                  <c:v>288.0</c:v>
                </c:pt>
                <c:pt idx="1220">
                  <c:v>289.0</c:v>
                </c:pt>
                <c:pt idx="1221">
                  <c:v>289.0</c:v>
                </c:pt>
                <c:pt idx="1222">
                  <c:v>289.0</c:v>
                </c:pt>
                <c:pt idx="1223">
                  <c:v>290.0</c:v>
                </c:pt>
                <c:pt idx="1224">
                  <c:v>291.0</c:v>
                </c:pt>
                <c:pt idx="1225">
                  <c:v>291.0</c:v>
                </c:pt>
                <c:pt idx="1226">
                  <c:v>292.0</c:v>
                </c:pt>
                <c:pt idx="1227">
                  <c:v>292.0</c:v>
                </c:pt>
                <c:pt idx="1228">
                  <c:v>292.0</c:v>
                </c:pt>
                <c:pt idx="1229">
                  <c:v>292.0</c:v>
                </c:pt>
                <c:pt idx="1230">
                  <c:v>292.0</c:v>
                </c:pt>
                <c:pt idx="1231">
                  <c:v>293.0</c:v>
                </c:pt>
                <c:pt idx="1232">
                  <c:v>293.0</c:v>
                </c:pt>
                <c:pt idx="1233">
                  <c:v>293.0</c:v>
                </c:pt>
                <c:pt idx="1234">
                  <c:v>293.0</c:v>
                </c:pt>
                <c:pt idx="1235">
                  <c:v>293.0</c:v>
                </c:pt>
                <c:pt idx="1236">
                  <c:v>293.0</c:v>
                </c:pt>
                <c:pt idx="1237">
                  <c:v>293.0</c:v>
                </c:pt>
                <c:pt idx="1238">
                  <c:v>293.0</c:v>
                </c:pt>
                <c:pt idx="1239">
                  <c:v>294.0</c:v>
                </c:pt>
                <c:pt idx="1240">
                  <c:v>294.0</c:v>
                </c:pt>
                <c:pt idx="1241">
                  <c:v>295.0</c:v>
                </c:pt>
                <c:pt idx="1242">
                  <c:v>295.0</c:v>
                </c:pt>
                <c:pt idx="1243">
                  <c:v>295.0</c:v>
                </c:pt>
                <c:pt idx="1244">
                  <c:v>295.0</c:v>
                </c:pt>
                <c:pt idx="1245">
                  <c:v>296.0</c:v>
                </c:pt>
                <c:pt idx="1246">
                  <c:v>296.0</c:v>
                </c:pt>
                <c:pt idx="1247">
                  <c:v>297.0</c:v>
                </c:pt>
                <c:pt idx="1248">
                  <c:v>297.0</c:v>
                </c:pt>
                <c:pt idx="1249">
                  <c:v>297.0</c:v>
                </c:pt>
                <c:pt idx="1250">
                  <c:v>297.0</c:v>
                </c:pt>
                <c:pt idx="1251">
                  <c:v>297.0</c:v>
                </c:pt>
                <c:pt idx="1252">
                  <c:v>297.0</c:v>
                </c:pt>
                <c:pt idx="1253">
                  <c:v>298.0</c:v>
                </c:pt>
                <c:pt idx="1254">
                  <c:v>298.0</c:v>
                </c:pt>
                <c:pt idx="1255">
                  <c:v>298.0</c:v>
                </c:pt>
                <c:pt idx="1256">
                  <c:v>298.0</c:v>
                </c:pt>
                <c:pt idx="1257">
                  <c:v>298.0</c:v>
                </c:pt>
                <c:pt idx="1258">
                  <c:v>299.0</c:v>
                </c:pt>
                <c:pt idx="1259">
                  <c:v>300.0</c:v>
                </c:pt>
                <c:pt idx="1260">
                  <c:v>301.0</c:v>
                </c:pt>
                <c:pt idx="1261">
                  <c:v>301.0</c:v>
                </c:pt>
                <c:pt idx="1262">
                  <c:v>302.0</c:v>
                </c:pt>
                <c:pt idx="1263">
                  <c:v>303.0</c:v>
                </c:pt>
                <c:pt idx="1264">
                  <c:v>303.0</c:v>
                </c:pt>
                <c:pt idx="1265">
                  <c:v>304.0</c:v>
                </c:pt>
                <c:pt idx="1266">
                  <c:v>304.0</c:v>
                </c:pt>
                <c:pt idx="1267">
                  <c:v>304.0</c:v>
                </c:pt>
                <c:pt idx="1268">
                  <c:v>304.0</c:v>
                </c:pt>
                <c:pt idx="1269">
                  <c:v>304.0</c:v>
                </c:pt>
                <c:pt idx="1270">
                  <c:v>305.0</c:v>
                </c:pt>
                <c:pt idx="1271">
                  <c:v>305.0</c:v>
                </c:pt>
                <c:pt idx="1272">
                  <c:v>305.0</c:v>
                </c:pt>
                <c:pt idx="1273">
                  <c:v>305.0</c:v>
                </c:pt>
                <c:pt idx="1274">
                  <c:v>305.0</c:v>
                </c:pt>
                <c:pt idx="1275">
                  <c:v>305.0</c:v>
                </c:pt>
                <c:pt idx="1276">
                  <c:v>305.0</c:v>
                </c:pt>
                <c:pt idx="1277">
                  <c:v>305.0</c:v>
                </c:pt>
                <c:pt idx="1278">
                  <c:v>306.0</c:v>
                </c:pt>
                <c:pt idx="1279">
                  <c:v>306.0</c:v>
                </c:pt>
                <c:pt idx="1280">
                  <c:v>306.0</c:v>
                </c:pt>
                <c:pt idx="1281">
                  <c:v>306.0</c:v>
                </c:pt>
                <c:pt idx="1282">
                  <c:v>306.0</c:v>
                </c:pt>
                <c:pt idx="1283">
                  <c:v>307.0</c:v>
                </c:pt>
                <c:pt idx="1284">
                  <c:v>307.0</c:v>
                </c:pt>
                <c:pt idx="1285">
                  <c:v>307.0</c:v>
                </c:pt>
                <c:pt idx="1286">
                  <c:v>308.0</c:v>
                </c:pt>
                <c:pt idx="1287">
                  <c:v>308.0</c:v>
                </c:pt>
                <c:pt idx="1288">
                  <c:v>308.0</c:v>
                </c:pt>
                <c:pt idx="1289">
                  <c:v>308.0</c:v>
                </c:pt>
                <c:pt idx="1290">
                  <c:v>308.0</c:v>
                </c:pt>
                <c:pt idx="1291">
                  <c:v>308.0</c:v>
                </c:pt>
                <c:pt idx="1292">
                  <c:v>308.0</c:v>
                </c:pt>
                <c:pt idx="1293">
                  <c:v>308.0</c:v>
                </c:pt>
                <c:pt idx="1294">
                  <c:v>308.0</c:v>
                </c:pt>
                <c:pt idx="1295">
                  <c:v>308.0</c:v>
                </c:pt>
                <c:pt idx="1296">
                  <c:v>308.0</c:v>
                </c:pt>
                <c:pt idx="1297">
                  <c:v>309.0</c:v>
                </c:pt>
                <c:pt idx="1298">
                  <c:v>310.0</c:v>
                </c:pt>
                <c:pt idx="1299">
                  <c:v>310.0</c:v>
                </c:pt>
                <c:pt idx="1300">
                  <c:v>310.0</c:v>
                </c:pt>
                <c:pt idx="1301">
                  <c:v>311.0</c:v>
                </c:pt>
                <c:pt idx="1302">
                  <c:v>311.0</c:v>
                </c:pt>
                <c:pt idx="1303">
                  <c:v>311.0</c:v>
                </c:pt>
                <c:pt idx="1304">
                  <c:v>311.0</c:v>
                </c:pt>
                <c:pt idx="1305">
                  <c:v>311.0</c:v>
                </c:pt>
                <c:pt idx="1306">
                  <c:v>311.0</c:v>
                </c:pt>
                <c:pt idx="1307">
                  <c:v>311.0</c:v>
                </c:pt>
                <c:pt idx="1308">
                  <c:v>311.0</c:v>
                </c:pt>
                <c:pt idx="1309">
                  <c:v>311.0</c:v>
                </c:pt>
                <c:pt idx="1310">
                  <c:v>311.0</c:v>
                </c:pt>
                <c:pt idx="1311">
                  <c:v>312.0</c:v>
                </c:pt>
                <c:pt idx="1312">
                  <c:v>313.0</c:v>
                </c:pt>
                <c:pt idx="1313">
                  <c:v>313.0</c:v>
                </c:pt>
                <c:pt idx="1314">
                  <c:v>313.0</c:v>
                </c:pt>
                <c:pt idx="1315">
                  <c:v>314.0</c:v>
                </c:pt>
                <c:pt idx="1316">
                  <c:v>314.0</c:v>
                </c:pt>
                <c:pt idx="1317">
                  <c:v>314.0</c:v>
                </c:pt>
                <c:pt idx="1318">
                  <c:v>314.0</c:v>
                </c:pt>
                <c:pt idx="1319">
                  <c:v>314.0</c:v>
                </c:pt>
                <c:pt idx="1320">
                  <c:v>314.0</c:v>
                </c:pt>
                <c:pt idx="1321">
                  <c:v>314.0</c:v>
                </c:pt>
                <c:pt idx="1322">
                  <c:v>314.0</c:v>
                </c:pt>
                <c:pt idx="1323">
                  <c:v>314.0</c:v>
                </c:pt>
                <c:pt idx="1324">
                  <c:v>314.0</c:v>
                </c:pt>
                <c:pt idx="1325">
                  <c:v>314.0</c:v>
                </c:pt>
                <c:pt idx="1326">
                  <c:v>314.0</c:v>
                </c:pt>
                <c:pt idx="1327">
                  <c:v>314.0</c:v>
                </c:pt>
                <c:pt idx="1328">
                  <c:v>314.0</c:v>
                </c:pt>
                <c:pt idx="1329">
                  <c:v>314.0</c:v>
                </c:pt>
                <c:pt idx="1330">
                  <c:v>314.0</c:v>
                </c:pt>
                <c:pt idx="1331">
                  <c:v>314.0</c:v>
                </c:pt>
                <c:pt idx="1332">
                  <c:v>314.0</c:v>
                </c:pt>
                <c:pt idx="1333">
                  <c:v>314.0</c:v>
                </c:pt>
                <c:pt idx="1334">
                  <c:v>314.0</c:v>
                </c:pt>
                <c:pt idx="1335">
                  <c:v>314.0</c:v>
                </c:pt>
                <c:pt idx="1336">
                  <c:v>314.0</c:v>
                </c:pt>
                <c:pt idx="1337">
                  <c:v>314.0</c:v>
                </c:pt>
                <c:pt idx="1338">
                  <c:v>314.0</c:v>
                </c:pt>
                <c:pt idx="1339">
                  <c:v>314.0</c:v>
                </c:pt>
                <c:pt idx="1340">
                  <c:v>314.0</c:v>
                </c:pt>
                <c:pt idx="1341">
                  <c:v>314.0</c:v>
                </c:pt>
                <c:pt idx="1342">
                  <c:v>314.0</c:v>
                </c:pt>
                <c:pt idx="1343">
                  <c:v>314.0</c:v>
                </c:pt>
                <c:pt idx="1344">
                  <c:v>314.0</c:v>
                </c:pt>
                <c:pt idx="1345">
                  <c:v>314.0</c:v>
                </c:pt>
                <c:pt idx="1346">
                  <c:v>314.0</c:v>
                </c:pt>
                <c:pt idx="1347">
                  <c:v>314.0</c:v>
                </c:pt>
                <c:pt idx="1348">
                  <c:v>314.0</c:v>
                </c:pt>
                <c:pt idx="1349">
                  <c:v>314.0</c:v>
                </c:pt>
                <c:pt idx="1350">
                  <c:v>314.0</c:v>
                </c:pt>
                <c:pt idx="1351">
                  <c:v>314.0</c:v>
                </c:pt>
                <c:pt idx="1352">
                  <c:v>315.0</c:v>
                </c:pt>
                <c:pt idx="1353">
                  <c:v>315.0</c:v>
                </c:pt>
                <c:pt idx="1354">
                  <c:v>315.0</c:v>
                </c:pt>
                <c:pt idx="1355">
                  <c:v>315.0</c:v>
                </c:pt>
                <c:pt idx="1356">
                  <c:v>315.0</c:v>
                </c:pt>
                <c:pt idx="1357">
                  <c:v>315.0</c:v>
                </c:pt>
                <c:pt idx="1358">
                  <c:v>315.0</c:v>
                </c:pt>
                <c:pt idx="1359">
                  <c:v>315.0</c:v>
                </c:pt>
                <c:pt idx="1360">
                  <c:v>315.0</c:v>
                </c:pt>
                <c:pt idx="1361">
                  <c:v>315.0</c:v>
                </c:pt>
                <c:pt idx="1362">
                  <c:v>315.0</c:v>
                </c:pt>
                <c:pt idx="1363">
                  <c:v>315.0</c:v>
                </c:pt>
                <c:pt idx="1364">
                  <c:v>316.0</c:v>
                </c:pt>
                <c:pt idx="1365">
                  <c:v>316.0</c:v>
                </c:pt>
                <c:pt idx="1366">
                  <c:v>316.0</c:v>
                </c:pt>
                <c:pt idx="1367">
                  <c:v>316.0</c:v>
                </c:pt>
                <c:pt idx="1368">
                  <c:v>316.0</c:v>
                </c:pt>
                <c:pt idx="1369">
                  <c:v>316.0</c:v>
                </c:pt>
                <c:pt idx="1370">
                  <c:v>316.0</c:v>
                </c:pt>
                <c:pt idx="1371">
                  <c:v>316.0</c:v>
                </c:pt>
                <c:pt idx="1372">
                  <c:v>316.0</c:v>
                </c:pt>
                <c:pt idx="1373">
                  <c:v>316.0</c:v>
                </c:pt>
                <c:pt idx="1374">
                  <c:v>316.0</c:v>
                </c:pt>
                <c:pt idx="1375">
                  <c:v>316.0</c:v>
                </c:pt>
                <c:pt idx="1376">
                  <c:v>316.0</c:v>
                </c:pt>
                <c:pt idx="1377">
                  <c:v>316.0</c:v>
                </c:pt>
                <c:pt idx="1378">
                  <c:v>316.0</c:v>
                </c:pt>
                <c:pt idx="1379">
                  <c:v>316.0</c:v>
                </c:pt>
                <c:pt idx="1380">
                  <c:v>316.0</c:v>
                </c:pt>
                <c:pt idx="1381">
                  <c:v>316.0</c:v>
                </c:pt>
                <c:pt idx="1382">
                  <c:v>316.0</c:v>
                </c:pt>
                <c:pt idx="1383">
                  <c:v>317.0</c:v>
                </c:pt>
                <c:pt idx="1384">
                  <c:v>317.0</c:v>
                </c:pt>
                <c:pt idx="1385">
                  <c:v>317.0</c:v>
                </c:pt>
                <c:pt idx="1386">
                  <c:v>317.0</c:v>
                </c:pt>
                <c:pt idx="1387">
                  <c:v>318.0</c:v>
                </c:pt>
                <c:pt idx="1388">
                  <c:v>319.0</c:v>
                </c:pt>
                <c:pt idx="1389">
                  <c:v>320.0</c:v>
                </c:pt>
                <c:pt idx="1390">
                  <c:v>321.0</c:v>
                </c:pt>
                <c:pt idx="1391">
                  <c:v>322.0</c:v>
                </c:pt>
                <c:pt idx="1392">
                  <c:v>322.0</c:v>
                </c:pt>
                <c:pt idx="1393">
                  <c:v>322.0</c:v>
                </c:pt>
                <c:pt idx="1394">
                  <c:v>322.0</c:v>
                </c:pt>
                <c:pt idx="1395">
                  <c:v>322.0</c:v>
                </c:pt>
                <c:pt idx="1396">
                  <c:v>322.0</c:v>
                </c:pt>
                <c:pt idx="1397">
                  <c:v>322.0</c:v>
                </c:pt>
                <c:pt idx="1398">
                  <c:v>322.0</c:v>
                </c:pt>
                <c:pt idx="1399">
                  <c:v>322.0</c:v>
                </c:pt>
                <c:pt idx="1400">
                  <c:v>322.0</c:v>
                </c:pt>
                <c:pt idx="1401">
                  <c:v>322.0</c:v>
                </c:pt>
                <c:pt idx="1402">
                  <c:v>322.0</c:v>
                </c:pt>
                <c:pt idx="1403">
                  <c:v>322.0</c:v>
                </c:pt>
                <c:pt idx="1404">
                  <c:v>322.0</c:v>
                </c:pt>
                <c:pt idx="1405">
                  <c:v>322.0</c:v>
                </c:pt>
                <c:pt idx="1406">
                  <c:v>322.0</c:v>
                </c:pt>
                <c:pt idx="1407">
                  <c:v>322.0</c:v>
                </c:pt>
                <c:pt idx="1408">
                  <c:v>322.0</c:v>
                </c:pt>
                <c:pt idx="1409">
                  <c:v>322.0</c:v>
                </c:pt>
                <c:pt idx="1410">
                  <c:v>322.0</c:v>
                </c:pt>
                <c:pt idx="1411">
                  <c:v>322.0</c:v>
                </c:pt>
                <c:pt idx="1412">
                  <c:v>322.0</c:v>
                </c:pt>
                <c:pt idx="1413">
                  <c:v>322.0</c:v>
                </c:pt>
                <c:pt idx="1414">
                  <c:v>322.0</c:v>
                </c:pt>
                <c:pt idx="1415">
                  <c:v>322.0</c:v>
                </c:pt>
                <c:pt idx="1416">
                  <c:v>322.0</c:v>
                </c:pt>
                <c:pt idx="1417">
                  <c:v>322.0</c:v>
                </c:pt>
                <c:pt idx="1418">
                  <c:v>322.0</c:v>
                </c:pt>
                <c:pt idx="1419">
                  <c:v>322.0</c:v>
                </c:pt>
                <c:pt idx="1420">
                  <c:v>322.0</c:v>
                </c:pt>
                <c:pt idx="1421">
                  <c:v>322.0</c:v>
                </c:pt>
                <c:pt idx="1422">
                  <c:v>322.0</c:v>
                </c:pt>
                <c:pt idx="1423">
                  <c:v>323.0</c:v>
                </c:pt>
                <c:pt idx="1424">
                  <c:v>323.0</c:v>
                </c:pt>
                <c:pt idx="1425">
                  <c:v>323.0</c:v>
                </c:pt>
                <c:pt idx="1426">
                  <c:v>324.0</c:v>
                </c:pt>
                <c:pt idx="1427">
                  <c:v>324.0</c:v>
                </c:pt>
                <c:pt idx="1428">
                  <c:v>324.0</c:v>
                </c:pt>
                <c:pt idx="1429">
                  <c:v>324.0</c:v>
                </c:pt>
                <c:pt idx="1430">
                  <c:v>324.0</c:v>
                </c:pt>
                <c:pt idx="1431">
                  <c:v>324.0</c:v>
                </c:pt>
                <c:pt idx="1432">
                  <c:v>324.0</c:v>
                </c:pt>
                <c:pt idx="1433">
                  <c:v>324.0</c:v>
                </c:pt>
                <c:pt idx="1434">
                  <c:v>324.0</c:v>
                </c:pt>
                <c:pt idx="1435">
                  <c:v>324.0</c:v>
                </c:pt>
                <c:pt idx="1436">
                  <c:v>324.0</c:v>
                </c:pt>
                <c:pt idx="1437">
                  <c:v>324.0</c:v>
                </c:pt>
                <c:pt idx="1438">
                  <c:v>324.0</c:v>
                </c:pt>
                <c:pt idx="1439">
                  <c:v>324.0</c:v>
                </c:pt>
                <c:pt idx="1440">
                  <c:v>324.0</c:v>
                </c:pt>
                <c:pt idx="1441">
                  <c:v>324.0</c:v>
                </c:pt>
                <c:pt idx="1442">
                  <c:v>324.0</c:v>
                </c:pt>
                <c:pt idx="1443">
                  <c:v>325.0</c:v>
                </c:pt>
                <c:pt idx="1444">
                  <c:v>325.0</c:v>
                </c:pt>
                <c:pt idx="1445">
                  <c:v>326.0</c:v>
                </c:pt>
                <c:pt idx="1446">
                  <c:v>326.0</c:v>
                </c:pt>
                <c:pt idx="1447">
                  <c:v>326.0</c:v>
                </c:pt>
                <c:pt idx="1448">
                  <c:v>326.0</c:v>
                </c:pt>
                <c:pt idx="1449">
                  <c:v>326.0</c:v>
                </c:pt>
                <c:pt idx="1450">
                  <c:v>326.0</c:v>
                </c:pt>
                <c:pt idx="1451">
                  <c:v>327.0</c:v>
                </c:pt>
                <c:pt idx="1452">
                  <c:v>327.0</c:v>
                </c:pt>
                <c:pt idx="1453">
                  <c:v>328.0</c:v>
                </c:pt>
                <c:pt idx="1454">
                  <c:v>328.0</c:v>
                </c:pt>
                <c:pt idx="1455">
                  <c:v>328.0</c:v>
                </c:pt>
                <c:pt idx="1456">
                  <c:v>328.0</c:v>
                </c:pt>
                <c:pt idx="1457">
                  <c:v>328.0</c:v>
                </c:pt>
                <c:pt idx="1458">
                  <c:v>328.0</c:v>
                </c:pt>
                <c:pt idx="1459">
                  <c:v>328.0</c:v>
                </c:pt>
                <c:pt idx="1460">
                  <c:v>328.0</c:v>
                </c:pt>
                <c:pt idx="1461">
                  <c:v>329.0</c:v>
                </c:pt>
                <c:pt idx="1462">
                  <c:v>329.0</c:v>
                </c:pt>
                <c:pt idx="1463">
                  <c:v>329.0</c:v>
                </c:pt>
                <c:pt idx="1464">
                  <c:v>329.0</c:v>
                </c:pt>
                <c:pt idx="1465">
                  <c:v>329.0</c:v>
                </c:pt>
                <c:pt idx="1466">
                  <c:v>329.0</c:v>
                </c:pt>
                <c:pt idx="1467">
                  <c:v>329.0</c:v>
                </c:pt>
                <c:pt idx="1468">
                  <c:v>330.0</c:v>
                </c:pt>
                <c:pt idx="1469">
                  <c:v>330.0</c:v>
                </c:pt>
                <c:pt idx="1470">
                  <c:v>330.0</c:v>
                </c:pt>
                <c:pt idx="1471">
                  <c:v>330.0</c:v>
                </c:pt>
                <c:pt idx="1472">
                  <c:v>330.0</c:v>
                </c:pt>
                <c:pt idx="1473">
                  <c:v>330.0</c:v>
                </c:pt>
                <c:pt idx="1474">
                  <c:v>331.0</c:v>
                </c:pt>
                <c:pt idx="1475">
                  <c:v>331.0</c:v>
                </c:pt>
                <c:pt idx="1476">
                  <c:v>331.0</c:v>
                </c:pt>
                <c:pt idx="1477">
                  <c:v>331.0</c:v>
                </c:pt>
                <c:pt idx="1478">
                  <c:v>332.0</c:v>
                </c:pt>
                <c:pt idx="1479">
                  <c:v>332.0</c:v>
                </c:pt>
                <c:pt idx="1480">
                  <c:v>333.0</c:v>
                </c:pt>
                <c:pt idx="1481">
                  <c:v>334.0</c:v>
                </c:pt>
                <c:pt idx="1482">
                  <c:v>335.0</c:v>
                </c:pt>
                <c:pt idx="1483">
                  <c:v>335.0</c:v>
                </c:pt>
                <c:pt idx="1484">
                  <c:v>335.0</c:v>
                </c:pt>
                <c:pt idx="1485">
                  <c:v>335.0</c:v>
                </c:pt>
                <c:pt idx="1486">
                  <c:v>336.0</c:v>
                </c:pt>
                <c:pt idx="1487">
                  <c:v>336.0</c:v>
                </c:pt>
                <c:pt idx="1488">
                  <c:v>336.0</c:v>
                </c:pt>
                <c:pt idx="1489">
                  <c:v>336.0</c:v>
                </c:pt>
                <c:pt idx="1490">
                  <c:v>337.0</c:v>
                </c:pt>
                <c:pt idx="1491">
                  <c:v>338.0</c:v>
                </c:pt>
                <c:pt idx="1492">
                  <c:v>339.0</c:v>
                </c:pt>
                <c:pt idx="1493">
                  <c:v>339.0</c:v>
                </c:pt>
                <c:pt idx="1494">
                  <c:v>339.0</c:v>
                </c:pt>
                <c:pt idx="1495">
                  <c:v>340.0</c:v>
                </c:pt>
                <c:pt idx="1496">
                  <c:v>340.0</c:v>
                </c:pt>
                <c:pt idx="1497">
                  <c:v>340.0</c:v>
                </c:pt>
                <c:pt idx="1498">
                  <c:v>340.0</c:v>
                </c:pt>
                <c:pt idx="1499">
                  <c:v>340.0</c:v>
                </c:pt>
                <c:pt idx="1500">
                  <c:v>340.0</c:v>
                </c:pt>
                <c:pt idx="1501">
                  <c:v>340.0</c:v>
                </c:pt>
                <c:pt idx="1502">
                  <c:v>340.0</c:v>
                </c:pt>
                <c:pt idx="1503">
                  <c:v>340.0</c:v>
                </c:pt>
                <c:pt idx="1504">
                  <c:v>340.0</c:v>
                </c:pt>
                <c:pt idx="1505">
                  <c:v>340.0</c:v>
                </c:pt>
                <c:pt idx="1506">
                  <c:v>340.0</c:v>
                </c:pt>
                <c:pt idx="1507">
                  <c:v>340.0</c:v>
                </c:pt>
                <c:pt idx="1508">
                  <c:v>340.0</c:v>
                </c:pt>
                <c:pt idx="1509">
                  <c:v>340.0</c:v>
                </c:pt>
                <c:pt idx="1510">
                  <c:v>341.0</c:v>
                </c:pt>
                <c:pt idx="1511">
                  <c:v>341.0</c:v>
                </c:pt>
                <c:pt idx="1512">
                  <c:v>341.0</c:v>
                </c:pt>
                <c:pt idx="1513">
                  <c:v>341.0</c:v>
                </c:pt>
                <c:pt idx="1514">
                  <c:v>341.0</c:v>
                </c:pt>
                <c:pt idx="1515">
                  <c:v>341.0</c:v>
                </c:pt>
                <c:pt idx="1516">
                  <c:v>341.0</c:v>
                </c:pt>
                <c:pt idx="1517">
                  <c:v>341.0</c:v>
                </c:pt>
                <c:pt idx="1518">
                  <c:v>342.0</c:v>
                </c:pt>
                <c:pt idx="1519">
                  <c:v>342.0</c:v>
                </c:pt>
                <c:pt idx="1520">
                  <c:v>342.0</c:v>
                </c:pt>
                <c:pt idx="1521">
                  <c:v>343.0</c:v>
                </c:pt>
                <c:pt idx="1522">
                  <c:v>343.0</c:v>
                </c:pt>
                <c:pt idx="1523">
                  <c:v>343.0</c:v>
                </c:pt>
                <c:pt idx="1524">
                  <c:v>343.0</c:v>
                </c:pt>
                <c:pt idx="1525">
                  <c:v>344.0</c:v>
                </c:pt>
                <c:pt idx="1526">
                  <c:v>345.0</c:v>
                </c:pt>
                <c:pt idx="1527">
                  <c:v>345.0</c:v>
                </c:pt>
                <c:pt idx="1528">
                  <c:v>345.0</c:v>
                </c:pt>
                <c:pt idx="1529">
                  <c:v>345.0</c:v>
                </c:pt>
                <c:pt idx="1530">
                  <c:v>346.0</c:v>
                </c:pt>
                <c:pt idx="1531">
                  <c:v>346.0</c:v>
                </c:pt>
                <c:pt idx="1532">
                  <c:v>347.0</c:v>
                </c:pt>
                <c:pt idx="1533">
                  <c:v>347.0</c:v>
                </c:pt>
                <c:pt idx="1534">
                  <c:v>347.0</c:v>
                </c:pt>
                <c:pt idx="1535">
                  <c:v>347.0</c:v>
                </c:pt>
                <c:pt idx="1536">
                  <c:v>348.0</c:v>
                </c:pt>
                <c:pt idx="1537">
                  <c:v>349.0</c:v>
                </c:pt>
                <c:pt idx="1538">
                  <c:v>349.0</c:v>
                </c:pt>
                <c:pt idx="1539">
                  <c:v>349.0</c:v>
                </c:pt>
                <c:pt idx="1540">
                  <c:v>350.0</c:v>
                </c:pt>
                <c:pt idx="1541">
                  <c:v>351.0</c:v>
                </c:pt>
                <c:pt idx="1542">
                  <c:v>352.0</c:v>
                </c:pt>
                <c:pt idx="1543">
                  <c:v>352.0</c:v>
                </c:pt>
                <c:pt idx="1544">
                  <c:v>352.0</c:v>
                </c:pt>
                <c:pt idx="1545">
                  <c:v>352.0</c:v>
                </c:pt>
                <c:pt idx="1546">
                  <c:v>352.0</c:v>
                </c:pt>
                <c:pt idx="1547">
                  <c:v>352.0</c:v>
                </c:pt>
                <c:pt idx="1548">
                  <c:v>352.0</c:v>
                </c:pt>
                <c:pt idx="1549">
                  <c:v>352.0</c:v>
                </c:pt>
                <c:pt idx="1550">
                  <c:v>352.0</c:v>
                </c:pt>
                <c:pt idx="1551">
                  <c:v>353.0</c:v>
                </c:pt>
                <c:pt idx="1552">
                  <c:v>353.0</c:v>
                </c:pt>
                <c:pt idx="1553">
                  <c:v>354.0</c:v>
                </c:pt>
                <c:pt idx="1554">
                  <c:v>354.0</c:v>
                </c:pt>
                <c:pt idx="1555">
                  <c:v>354.0</c:v>
                </c:pt>
                <c:pt idx="1556">
                  <c:v>354.0</c:v>
                </c:pt>
                <c:pt idx="1557">
                  <c:v>354.0</c:v>
                </c:pt>
                <c:pt idx="1558">
                  <c:v>354.0</c:v>
                </c:pt>
                <c:pt idx="1559">
                  <c:v>354.0</c:v>
                </c:pt>
                <c:pt idx="1560">
                  <c:v>354.0</c:v>
                </c:pt>
                <c:pt idx="1561">
                  <c:v>354.0</c:v>
                </c:pt>
                <c:pt idx="1562">
                  <c:v>354.0</c:v>
                </c:pt>
                <c:pt idx="1563">
                  <c:v>354.0</c:v>
                </c:pt>
                <c:pt idx="1564">
                  <c:v>354.0</c:v>
                </c:pt>
                <c:pt idx="1565">
                  <c:v>355.0</c:v>
                </c:pt>
                <c:pt idx="1566">
                  <c:v>356.0</c:v>
                </c:pt>
                <c:pt idx="1567">
                  <c:v>357.0</c:v>
                </c:pt>
                <c:pt idx="1568">
                  <c:v>358.0</c:v>
                </c:pt>
                <c:pt idx="1569">
                  <c:v>358.0</c:v>
                </c:pt>
                <c:pt idx="1570">
                  <c:v>359.0</c:v>
                </c:pt>
                <c:pt idx="1571">
                  <c:v>360.0</c:v>
                </c:pt>
                <c:pt idx="1572">
                  <c:v>361.0</c:v>
                </c:pt>
                <c:pt idx="1573">
                  <c:v>361.0</c:v>
                </c:pt>
                <c:pt idx="1574">
                  <c:v>361.0</c:v>
                </c:pt>
                <c:pt idx="1575">
                  <c:v>361.0</c:v>
                </c:pt>
                <c:pt idx="1576">
                  <c:v>362.0</c:v>
                </c:pt>
                <c:pt idx="1577">
                  <c:v>362.0</c:v>
                </c:pt>
                <c:pt idx="1578">
                  <c:v>362.0</c:v>
                </c:pt>
                <c:pt idx="1579">
                  <c:v>363.0</c:v>
                </c:pt>
                <c:pt idx="1580">
                  <c:v>364.0</c:v>
                </c:pt>
                <c:pt idx="1581">
                  <c:v>365.0</c:v>
                </c:pt>
                <c:pt idx="1582">
                  <c:v>365.0</c:v>
                </c:pt>
                <c:pt idx="1583">
                  <c:v>365.0</c:v>
                </c:pt>
                <c:pt idx="1584">
                  <c:v>365.0</c:v>
                </c:pt>
                <c:pt idx="1585">
                  <c:v>365.0</c:v>
                </c:pt>
                <c:pt idx="1586">
                  <c:v>366.0</c:v>
                </c:pt>
                <c:pt idx="1587">
                  <c:v>367.0</c:v>
                </c:pt>
                <c:pt idx="1588">
                  <c:v>367.0</c:v>
                </c:pt>
                <c:pt idx="1589">
                  <c:v>367.0</c:v>
                </c:pt>
                <c:pt idx="1590">
                  <c:v>368.0</c:v>
                </c:pt>
                <c:pt idx="1591">
                  <c:v>369.0</c:v>
                </c:pt>
                <c:pt idx="1592">
                  <c:v>369.0</c:v>
                </c:pt>
                <c:pt idx="1593">
                  <c:v>369.0</c:v>
                </c:pt>
                <c:pt idx="1594">
                  <c:v>370.0</c:v>
                </c:pt>
                <c:pt idx="1595">
                  <c:v>370.0</c:v>
                </c:pt>
                <c:pt idx="1596">
                  <c:v>371.0</c:v>
                </c:pt>
                <c:pt idx="1597">
                  <c:v>371.0</c:v>
                </c:pt>
                <c:pt idx="1598">
                  <c:v>372.0</c:v>
                </c:pt>
                <c:pt idx="1599">
                  <c:v>372.0</c:v>
                </c:pt>
                <c:pt idx="1600">
                  <c:v>372.0</c:v>
                </c:pt>
                <c:pt idx="1601">
                  <c:v>372.0</c:v>
                </c:pt>
                <c:pt idx="1602">
                  <c:v>372.0</c:v>
                </c:pt>
                <c:pt idx="1603">
                  <c:v>373.0</c:v>
                </c:pt>
                <c:pt idx="1604">
                  <c:v>373.0</c:v>
                </c:pt>
                <c:pt idx="1605">
                  <c:v>373.0</c:v>
                </c:pt>
                <c:pt idx="1606">
                  <c:v>373.0</c:v>
                </c:pt>
                <c:pt idx="1607">
                  <c:v>373.0</c:v>
                </c:pt>
                <c:pt idx="1608">
                  <c:v>373.0</c:v>
                </c:pt>
                <c:pt idx="1609">
                  <c:v>374.0</c:v>
                </c:pt>
                <c:pt idx="1610">
                  <c:v>374.0</c:v>
                </c:pt>
                <c:pt idx="1611">
                  <c:v>374.0</c:v>
                </c:pt>
                <c:pt idx="1612">
                  <c:v>374.0</c:v>
                </c:pt>
                <c:pt idx="1613">
                  <c:v>374.0</c:v>
                </c:pt>
                <c:pt idx="1614">
                  <c:v>374.0</c:v>
                </c:pt>
                <c:pt idx="1615">
                  <c:v>374.0</c:v>
                </c:pt>
                <c:pt idx="1616">
                  <c:v>374.0</c:v>
                </c:pt>
                <c:pt idx="1617">
                  <c:v>374.0</c:v>
                </c:pt>
                <c:pt idx="1618">
                  <c:v>375.0</c:v>
                </c:pt>
                <c:pt idx="1619">
                  <c:v>375.0</c:v>
                </c:pt>
                <c:pt idx="1620">
                  <c:v>375.0</c:v>
                </c:pt>
                <c:pt idx="1621">
                  <c:v>375.0</c:v>
                </c:pt>
                <c:pt idx="1622">
                  <c:v>375.0</c:v>
                </c:pt>
                <c:pt idx="1623">
                  <c:v>375.0</c:v>
                </c:pt>
                <c:pt idx="1624">
                  <c:v>375.0</c:v>
                </c:pt>
                <c:pt idx="1625">
                  <c:v>375.0</c:v>
                </c:pt>
                <c:pt idx="1626">
                  <c:v>376.0</c:v>
                </c:pt>
                <c:pt idx="1627">
                  <c:v>376.0</c:v>
                </c:pt>
                <c:pt idx="1628">
                  <c:v>376.0</c:v>
                </c:pt>
                <c:pt idx="1629">
                  <c:v>376.0</c:v>
                </c:pt>
                <c:pt idx="1630">
                  <c:v>376.0</c:v>
                </c:pt>
                <c:pt idx="1631">
                  <c:v>376.0</c:v>
                </c:pt>
                <c:pt idx="1632">
                  <c:v>376.0</c:v>
                </c:pt>
                <c:pt idx="1633">
                  <c:v>376.0</c:v>
                </c:pt>
                <c:pt idx="1634">
                  <c:v>376.0</c:v>
                </c:pt>
                <c:pt idx="1635">
                  <c:v>376.0</c:v>
                </c:pt>
                <c:pt idx="1636">
                  <c:v>376.0</c:v>
                </c:pt>
                <c:pt idx="1637">
                  <c:v>376.0</c:v>
                </c:pt>
                <c:pt idx="1638">
                  <c:v>376.0</c:v>
                </c:pt>
                <c:pt idx="1639">
                  <c:v>377.0</c:v>
                </c:pt>
                <c:pt idx="1640">
                  <c:v>378.0</c:v>
                </c:pt>
                <c:pt idx="1641">
                  <c:v>378.0</c:v>
                </c:pt>
                <c:pt idx="1642">
                  <c:v>378.0</c:v>
                </c:pt>
                <c:pt idx="1643">
                  <c:v>378.0</c:v>
                </c:pt>
                <c:pt idx="1644">
                  <c:v>378.0</c:v>
                </c:pt>
                <c:pt idx="1645">
                  <c:v>378.0</c:v>
                </c:pt>
                <c:pt idx="1646">
                  <c:v>378.0</c:v>
                </c:pt>
                <c:pt idx="1647">
                  <c:v>378.0</c:v>
                </c:pt>
                <c:pt idx="1648">
                  <c:v>379.0</c:v>
                </c:pt>
                <c:pt idx="1649">
                  <c:v>379.0</c:v>
                </c:pt>
                <c:pt idx="1650">
                  <c:v>380.0</c:v>
                </c:pt>
                <c:pt idx="1651">
                  <c:v>380.0</c:v>
                </c:pt>
                <c:pt idx="1652">
                  <c:v>380.0</c:v>
                </c:pt>
                <c:pt idx="1653">
                  <c:v>380.0</c:v>
                </c:pt>
                <c:pt idx="1654">
                  <c:v>380.0</c:v>
                </c:pt>
                <c:pt idx="1655">
                  <c:v>380.0</c:v>
                </c:pt>
                <c:pt idx="1656">
                  <c:v>381.0</c:v>
                </c:pt>
                <c:pt idx="1657">
                  <c:v>382.0</c:v>
                </c:pt>
                <c:pt idx="1658">
                  <c:v>383.0</c:v>
                </c:pt>
                <c:pt idx="1659">
                  <c:v>383.0</c:v>
                </c:pt>
                <c:pt idx="1660">
                  <c:v>384.0</c:v>
                </c:pt>
                <c:pt idx="1661">
                  <c:v>385.0</c:v>
                </c:pt>
                <c:pt idx="1662">
                  <c:v>386.0</c:v>
                </c:pt>
                <c:pt idx="1663">
                  <c:v>387.0</c:v>
                </c:pt>
                <c:pt idx="1664">
                  <c:v>388.0</c:v>
                </c:pt>
                <c:pt idx="1665">
                  <c:v>388.0</c:v>
                </c:pt>
                <c:pt idx="1666">
                  <c:v>388.0</c:v>
                </c:pt>
                <c:pt idx="1667">
                  <c:v>388.0</c:v>
                </c:pt>
                <c:pt idx="1668">
                  <c:v>388.0</c:v>
                </c:pt>
                <c:pt idx="1669">
                  <c:v>388.0</c:v>
                </c:pt>
                <c:pt idx="1670">
                  <c:v>389.0</c:v>
                </c:pt>
                <c:pt idx="1671">
                  <c:v>389.0</c:v>
                </c:pt>
                <c:pt idx="1672">
                  <c:v>389.0</c:v>
                </c:pt>
                <c:pt idx="1673">
                  <c:v>389.0</c:v>
                </c:pt>
                <c:pt idx="1674">
                  <c:v>389.0</c:v>
                </c:pt>
                <c:pt idx="1675">
                  <c:v>389.0</c:v>
                </c:pt>
                <c:pt idx="1676">
                  <c:v>389.0</c:v>
                </c:pt>
                <c:pt idx="1677">
                  <c:v>389.0</c:v>
                </c:pt>
                <c:pt idx="1678">
                  <c:v>389.0</c:v>
                </c:pt>
                <c:pt idx="1679">
                  <c:v>389.0</c:v>
                </c:pt>
                <c:pt idx="1680">
                  <c:v>389.0</c:v>
                </c:pt>
                <c:pt idx="1681">
                  <c:v>389.0</c:v>
                </c:pt>
                <c:pt idx="1682">
                  <c:v>389.0</c:v>
                </c:pt>
                <c:pt idx="1683">
                  <c:v>389.0</c:v>
                </c:pt>
                <c:pt idx="1684">
                  <c:v>389.0</c:v>
                </c:pt>
                <c:pt idx="1685">
                  <c:v>389.0</c:v>
                </c:pt>
                <c:pt idx="1686">
                  <c:v>389.0</c:v>
                </c:pt>
                <c:pt idx="1687">
                  <c:v>389.0</c:v>
                </c:pt>
                <c:pt idx="1688">
                  <c:v>390.0</c:v>
                </c:pt>
                <c:pt idx="1689">
                  <c:v>391.0</c:v>
                </c:pt>
                <c:pt idx="1690">
                  <c:v>391.0</c:v>
                </c:pt>
                <c:pt idx="1691">
                  <c:v>392.0</c:v>
                </c:pt>
                <c:pt idx="1692">
                  <c:v>393.0</c:v>
                </c:pt>
                <c:pt idx="1693">
                  <c:v>393.0</c:v>
                </c:pt>
                <c:pt idx="1694">
                  <c:v>393.0</c:v>
                </c:pt>
                <c:pt idx="1695">
                  <c:v>393.0</c:v>
                </c:pt>
                <c:pt idx="1696">
                  <c:v>393.0</c:v>
                </c:pt>
                <c:pt idx="1697">
                  <c:v>394.0</c:v>
                </c:pt>
                <c:pt idx="1698">
                  <c:v>394.0</c:v>
                </c:pt>
                <c:pt idx="1699">
                  <c:v>394.0</c:v>
                </c:pt>
                <c:pt idx="1700">
                  <c:v>395.0</c:v>
                </c:pt>
                <c:pt idx="1701">
                  <c:v>395.0</c:v>
                </c:pt>
                <c:pt idx="1702">
                  <c:v>395.0</c:v>
                </c:pt>
                <c:pt idx="1703">
                  <c:v>395.0</c:v>
                </c:pt>
                <c:pt idx="1704">
                  <c:v>396.0</c:v>
                </c:pt>
                <c:pt idx="1705">
                  <c:v>397.0</c:v>
                </c:pt>
                <c:pt idx="1706">
                  <c:v>398.0</c:v>
                </c:pt>
                <c:pt idx="1707">
                  <c:v>398.0</c:v>
                </c:pt>
                <c:pt idx="1708">
                  <c:v>398.0</c:v>
                </c:pt>
                <c:pt idx="1709">
                  <c:v>399.0</c:v>
                </c:pt>
                <c:pt idx="1710">
                  <c:v>399.0</c:v>
                </c:pt>
                <c:pt idx="1711">
                  <c:v>399.0</c:v>
                </c:pt>
                <c:pt idx="1712">
                  <c:v>399.0</c:v>
                </c:pt>
                <c:pt idx="1713">
                  <c:v>399.0</c:v>
                </c:pt>
                <c:pt idx="1714">
                  <c:v>399.0</c:v>
                </c:pt>
                <c:pt idx="1715">
                  <c:v>399.0</c:v>
                </c:pt>
                <c:pt idx="1716">
                  <c:v>399.0</c:v>
                </c:pt>
                <c:pt idx="1717">
                  <c:v>399.0</c:v>
                </c:pt>
                <c:pt idx="1718">
                  <c:v>399.0</c:v>
                </c:pt>
                <c:pt idx="1719">
                  <c:v>399.0</c:v>
                </c:pt>
                <c:pt idx="1720">
                  <c:v>399.0</c:v>
                </c:pt>
                <c:pt idx="1721">
                  <c:v>400.0</c:v>
                </c:pt>
                <c:pt idx="1722">
                  <c:v>400.0</c:v>
                </c:pt>
                <c:pt idx="1723">
                  <c:v>400.0</c:v>
                </c:pt>
                <c:pt idx="1724">
                  <c:v>401.0</c:v>
                </c:pt>
                <c:pt idx="1725">
                  <c:v>401.0</c:v>
                </c:pt>
                <c:pt idx="1726">
                  <c:v>401.0</c:v>
                </c:pt>
                <c:pt idx="1727">
                  <c:v>401.0</c:v>
                </c:pt>
                <c:pt idx="1728">
                  <c:v>401.0</c:v>
                </c:pt>
                <c:pt idx="1729">
                  <c:v>401.0</c:v>
                </c:pt>
                <c:pt idx="1730">
                  <c:v>401.0</c:v>
                </c:pt>
                <c:pt idx="1731">
                  <c:v>401.0</c:v>
                </c:pt>
                <c:pt idx="1732">
                  <c:v>401.0</c:v>
                </c:pt>
                <c:pt idx="1733">
                  <c:v>401.0</c:v>
                </c:pt>
                <c:pt idx="1734">
                  <c:v>401.0</c:v>
                </c:pt>
                <c:pt idx="1735">
                  <c:v>401.0</c:v>
                </c:pt>
                <c:pt idx="1736">
                  <c:v>402.0</c:v>
                </c:pt>
                <c:pt idx="1737">
                  <c:v>402.0</c:v>
                </c:pt>
                <c:pt idx="1738">
                  <c:v>402.0</c:v>
                </c:pt>
                <c:pt idx="1739">
                  <c:v>402.0</c:v>
                </c:pt>
                <c:pt idx="1740">
                  <c:v>402.0</c:v>
                </c:pt>
                <c:pt idx="1741">
                  <c:v>403.0</c:v>
                </c:pt>
                <c:pt idx="1742">
                  <c:v>403.0</c:v>
                </c:pt>
                <c:pt idx="1743">
                  <c:v>404.0</c:v>
                </c:pt>
                <c:pt idx="1744">
                  <c:v>405.0</c:v>
                </c:pt>
                <c:pt idx="1745">
                  <c:v>406.0</c:v>
                </c:pt>
                <c:pt idx="1746">
                  <c:v>407.0</c:v>
                </c:pt>
                <c:pt idx="1747">
                  <c:v>407.0</c:v>
                </c:pt>
                <c:pt idx="1748">
                  <c:v>408.0</c:v>
                </c:pt>
                <c:pt idx="1749">
                  <c:v>408.0</c:v>
                </c:pt>
                <c:pt idx="1750">
                  <c:v>408.0</c:v>
                </c:pt>
                <c:pt idx="1751">
                  <c:v>408.0</c:v>
                </c:pt>
                <c:pt idx="1752">
                  <c:v>408.0</c:v>
                </c:pt>
                <c:pt idx="1753">
                  <c:v>408.0</c:v>
                </c:pt>
                <c:pt idx="1754">
                  <c:v>408.0</c:v>
                </c:pt>
                <c:pt idx="1755">
                  <c:v>408.0</c:v>
                </c:pt>
                <c:pt idx="1756">
                  <c:v>408.0</c:v>
                </c:pt>
                <c:pt idx="1757">
                  <c:v>408.0</c:v>
                </c:pt>
                <c:pt idx="1758">
                  <c:v>409.0</c:v>
                </c:pt>
                <c:pt idx="1759">
                  <c:v>409.0</c:v>
                </c:pt>
                <c:pt idx="1760">
                  <c:v>409.0</c:v>
                </c:pt>
                <c:pt idx="1761">
                  <c:v>410.0</c:v>
                </c:pt>
                <c:pt idx="1762">
                  <c:v>410.0</c:v>
                </c:pt>
                <c:pt idx="1763">
                  <c:v>410.0</c:v>
                </c:pt>
                <c:pt idx="1764">
                  <c:v>410.0</c:v>
                </c:pt>
                <c:pt idx="1765">
                  <c:v>410.0</c:v>
                </c:pt>
                <c:pt idx="1766">
                  <c:v>410.0</c:v>
                </c:pt>
                <c:pt idx="1767">
                  <c:v>410.0</c:v>
                </c:pt>
                <c:pt idx="1768">
                  <c:v>410.0</c:v>
                </c:pt>
                <c:pt idx="1769">
                  <c:v>410.0</c:v>
                </c:pt>
                <c:pt idx="1770">
                  <c:v>410.0</c:v>
                </c:pt>
                <c:pt idx="1771">
                  <c:v>410.0</c:v>
                </c:pt>
                <c:pt idx="1772">
                  <c:v>410.0</c:v>
                </c:pt>
                <c:pt idx="1773">
                  <c:v>410.0</c:v>
                </c:pt>
                <c:pt idx="1774">
                  <c:v>410.0</c:v>
                </c:pt>
                <c:pt idx="1775">
                  <c:v>410.0</c:v>
                </c:pt>
                <c:pt idx="1776">
                  <c:v>410.0</c:v>
                </c:pt>
                <c:pt idx="1777">
                  <c:v>410.0</c:v>
                </c:pt>
                <c:pt idx="1778">
                  <c:v>410.0</c:v>
                </c:pt>
                <c:pt idx="1779">
                  <c:v>410.0</c:v>
                </c:pt>
                <c:pt idx="1780">
                  <c:v>410.0</c:v>
                </c:pt>
                <c:pt idx="1781">
                  <c:v>410.0</c:v>
                </c:pt>
                <c:pt idx="1782">
                  <c:v>411.0</c:v>
                </c:pt>
                <c:pt idx="1783">
                  <c:v>412.0</c:v>
                </c:pt>
                <c:pt idx="1784">
                  <c:v>413.0</c:v>
                </c:pt>
                <c:pt idx="1785">
                  <c:v>413.0</c:v>
                </c:pt>
                <c:pt idx="1786">
                  <c:v>413.0</c:v>
                </c:pt>
                <c:pt idx="1787">
                  <c:v>413.0</c:v>
                </c:pt>
                <c:pt idx="1788">
                  <c:v>413.0</c:v>
                </c:pt>
                <c:pt idx="1789">
                  <c:v>413.0</c:v>
                </c:pt>
                <c:pt idx="1790">
                  <c:v>413.0</c:v>
                </c:pt>
                <c:pt idx="1791">
                  <c:v>413.0</c:v>
                </c:pt>
                <c:pt idx="1792">
                  <c:v>413.0</c:v>
                </c:pt>
                <c:pt idx="1793">
                  <c:v>413.0</c:v>
                </c:pt>
                <c:pt idx="1794">
                  <c:v>413.0</c:v>
                </c:pt>
                <c:pt idx="1795">
                  <c:v>413.0</c:v>
                </c:pt>
                <c:pt idx="1796">
                  <c:v>413.0</c:v>
                </c:pt>
                <c:pt idx="1797">
                  <c:v>414.0</c:v>
                </c:pt>
                <c:pt idx="1798">
                  <c:v>415.0</c:v>
                </c:pt>
                <c:pt idx="1799">
                  <c:v>416.0</c:v>
                </c:pt>
                <c:pt idx="1800">
                  <c:v>416.0</c:v>
                </c:pt>
                <c:pt idx="1801">
                  <c:v>417.0</c:v>
                </c:pt>
                <c:pt idx="1802">
                  <c:v>417.0</c:v>
                </c:pt>
                <c:pt idx="1803">
                  <c:v>417.0</c:v>
                </c:pt>
                <c:pt idx="1804">
                  <c:v>417.0</c:v>
                </c:pt>
                <c:pt idx="1805">
                  <c:v>417.0</c:v>
                </c:pt>
                <c:pt idx="1806">
                  <c:v>417.0</c:v>
                </c:pt>
                <c:pt idx="1807">
                  <c:v>417.0</c:v>
                </c:pt>
                <c:pt idx="1808">
                  <c:v>418.0</c:v>
                </c:pt>
                <c:pt idx="1809">
                  <c:v>419.0</c:v>
                </c:pt>
                <c:pt idx="1810">
                  <c:v>419.0</c:v>
                </c:pt>
                <c:pt idx="1811">
                  <c:v>419.0</c:v>
                </c:pt>
                <c:pt idx="1812">
                  <c:v>419.0</c:v>
                </c:pt>
                <c:pt idx="1813">
                  <c:v>419.0</c:v>
                </c:pt>
                <c:pt idx="1814">
                  <c:v>419.0</c:v>
                </c:pt>
                <c:pt idx="1815">
                  <c:v>419.0</c:v>
                </c:pt>
                <c:pt idx="1816">
                  <c:v>419.0</c:v>
                </c:pt>
                <c:pt idx="1817">
                  <c:v>419.0</c:v>
                </c:pt>
                <c:pt idx="1818">
                  <c:v>420.0</c:v>
                </c:pt>
                <c:pt idx="1819">
                  <c:v>420.0</c:v>
                </c:pt>
                <c:pt idx="1820">
                  <c:v>420.0</c:v>
                </c:pt>
                <c:pt idx="1821">
                  <c:v>420.0</c:v>
                </c:pt>
                <c:pt idx="1822">
                  <c:v>421.0</c:v>
                </c:pt>
                <c:pt idx="1823">
                  <c:v>422.0</c:v>
                </c:pt>
                <c:pt idx="1824">
                  <c:v>423.0</c:v>
                </c:pt>
                <c:pt idx="1825">
                  <c:v>423.0</c:v>
                </c:pt>
                <c:pt idx="1826">
                  <c:v>424.0</c:v>
                </c:pt>
                <c:pt idx="1827">
                  <c:v>425.0</c:v>
                </c:pt>
                <c:pt idx="1828">
                  <c:v>425.0</c:v>
                </c:pt>
                <c:pt idx="1829">
                  <c:v>425.0</c:v>
                </c:pt>
                <c:pt idx="1830">
                  <c:v>426.0</c:v>
                </c:pt>
                <c:pt idx="1831">
                  <c:v>426.0</c:v>
                </c:pt>
                <c:pt idx="1832">
                  <c:v>426.0</c:v>
                </c:pt>
                <c:pt idx="1833">
                  <c:v>427.0</c:v>
                </c:pt>
                <c:pt idx="1834">
                  <c:v>427.0</c:v>
                </c:pt>
                <c:pt idx="1835">
                  <c:v>427.0</c:v>
                </c:pt>
                <c:pt idx="1836">
                  <c:v>427.0</c:v>
                </c:pt>
                <c:pt idx="1837">
                  <c:v>427.0</c:v>
                </c:pt>
                <c:pt idx="1838">
                  <c:v>427.0</c:v>
                </c:pt>
                <c:pt idx="1839">
                  <c:v>427.0</c:v>
                </c:pt>
                <c:pt idx="1840">
                  <c:v>428.0</c:v>
                </c:pt>
                <c:pt idx="1841">
                  <c:v>428.0</c:v>
                </c:pt>
                <c:pt idx="1842">
                  <c:v>428.0</c:v>
                </c:pt>
                <c:pt idx="1843">
                  <c:v>428.0</c:v>
                </c:pt>
                <c:pt idx="1844">
                  <c:v>428.0</c:v>
                </c:pt>
                <c:pt idx="1845">
                  <c:v>429.0</c:v>
                </c:pt>
                <c:pt idx="1846">
                  <c:v>429.0</c:v>
                </c:pt>
                <c:pt idx="1847">
                  <c:v>429.0</c:v>
                </c:pt>
                <c:pt idx="1848">
                  <c:v>429.0</c:v>
                </c:pt>
                <c:pt idx="1849">
                  <c:v>429.0</c:v>
                </c:pt>
                <c:pt idx="1850">
                  <c:v>430.0</c:v>
                </c:pt>
                <c:pt idx="1851">
                  <c:v>431.0</c:v>
                </c:pt>
                <c:pt idx="1852">
                  <c:v>431.0</c:v>
                </c:pt>
                <c:pt idx="1853">
                  <c:v>431.0</c:v>
                </c:pt>
                <c:pt idx="1854">
                  <c:v>431.0</c:v>
                </c:pt>
                <c:pt idx="1855">
                  <c:v>431.0</c:v>
                </c:pt>
                <c:pt idx="1856">
                  <c:v>431.0</c:v>
                </c:pt>
                <c:pt idx="1857">
                  <c:v>431.0</c:v>
                </c:pt>
                <c:pt idx="1858">
                  <c:v>431.0</c:v>
                </c:pt>
                <c:pt idx="1859">
                  <c:v>431.0</c:v>
                </c:pt>
                <c:pt idx="1860">
                  <c:v>431.0</c:v>
                </c:pt>
                <c:pt idx="1861">
                  <c:v>431.0</c:v>
                </c:pt>
                <c:pt idx="1862">
                  <c:v>432.0</c:v>
                </c:pt>
                <c:pt idx="1863">
                  <c:v>432.0</c:v>
                </c:pt>
                <c:pt idx="1864">
                  <c:v>432.0</c:v>
                </c:pt>
                <c:pt idx="1865">
                  <c:v>432.0</c:v>
                </c:pt>
                <c:pt idx="1866">
                  <c:v>432.0</c:v>
                </c:pt>
                <c:pt idx="1867">
                  <c:v>432.0</c:v>
                </c:pt>
                <c:pt idx="1868">
                  <c:v>432.0</c:v>
                </c:pt>
                <c:pt idx="1869">
                  <c:v>432.0</c:v>
                </c:pt>
                <c:pt idx="1870">
                  <c:v>432.0</c:v>
                </c:pt>
                <c:pt idx="1871">
                  <c:v>433.0</c:v>
                </c:pt>
                <c:pt idx="1872">
                  <c:v>434.0</c:v>
                </c:pt>
                <c:pt idx="1873">
                  <c:v>435.0</c:v>
                </c:pt>
                <c:pt idx="1874">
                  <c:v>436.0</c:v>
                </c:pt>
                <c:pt idx="1875">
                  <c:v>436.0</c:v>
                </c:pt>
                <c:pt idx="1876">
                  <c:v>436.0</c:v>
                </c:pt>
                <c:pt idx="1877">
                  <c:v>437.0</c:v>
                </c:pt>
                <c:pt idx="1878">
                  <c:v>438.0</c:v>
                </c:pt>
                <c:pt idx="1879">
                  <c:v>438.0</c:v>
                </c:pt>
                <c:pt idx="1880">
                  <c:v>438.0</c:v>
                </c:pt>
                <c:pt idx="1881">
                  <c:v>438.0</c:v>
                </c:pt>
                <c:pt idx="1882">
                  <c:v>438.0</c:v>
                </c:pt>
                <c:pt idx="1883">
                  <c:v>438.0</c:v>
                </c:pt>
                <c:pt idx="1884">
                  <c:v>439.0</c:v>
                </c:pt>
                <c:pt idx="1885">
                  <c:v>439.0</c:v>
                </c:pt>
                <c:pt idx="1886">
                  <c:v>440.0</c:v>
                </c:pt>
                <c:pt idx="1887">
                  <c:v>441.0</c:v>
                </c:pt>
                <c:pt idx="1888">
                  <c:v>442.0</c:v>
                </c:pt>
                <c:pt idx="1889">
                  <c:v>442.0</c:v>
                </c:pt>
                <c:pt idx="1890">
                  <c:v>442.0</c:v>
                </c:pt>
                <c:pt idx="1891">
                  <c:v>442.0</c:v>
                </c:pt>
                <c:pt idx="1892">
                  <c:v>442.0</c:v>
                </c:pt>
                <c:pt idx="1893">
                  <c:v>442.0</c:v>
                </c:pt>
                <c:pt idx="1894">
                  <c:v>442.0</c:v>
                </c:pt>
                <c:pt idx="1895">
                  <c:v>443.0</c:v>
                </c:pt>
                <c:pt idx="1896">
                  <c:v>444.0</c:v>
                </c:pt>
                <c:pt idx="1897">
                  <c:v>444.0</c:v>
                </c:pt>
                <c:pt idx="1898">
                  <c:v>444.0</c:v>
                </c:pt>
                <c:pt idx="1899">
                  <c:v>444.0</c:v>
                </c:pt>
                <c:pt idx="1900">
                  <c:v>444.0</c:v>
                </c:pt>
                <c:pt idx="1901">
                  <c:v>444.0</c:v>
                </c:pt>
                <c:pt idx="1902">
                  <c:v>444.0</c:v>
                </c:pt>
                <c:pt idx="1903">
                  <c:v>444.0</c:v>
                </c:pt>
                <c:pt idx="1904">
                  <c:v>444.0</c:v>
                </c:pt>
                <c:pt idx="1905">
                  <c:v>444.0</c:v>
                </c:pt>
                <c:pt idx="1906">
                  <c:v>445.0</c:v>
                </c:pt>
                <c:pt idx="1907">
                  <c:v>446.0</c:v>
                </c:pt>
                <c:pt idx="1908">
                  <c:v>446.0</c:v>
                </c:pt>
                <c:pt idx="1909">
                  <c:v>446.0</c:v>
                </c:pt>
                <c:pt idx="1910">
                  <c:v>446.0</c:v>
                </c:pt>
                <c:pt idx="1911">
                  <c:v>446.0</c:v>
                </c:pt>
                <c:pt idx="1912">
                  <c:v>446.0</c:v>
                </c:pt>
                <c:pt idx="1913">
                  <c:v>446.0</c:v>
                </c:pt>
                <c:pt idx="1914">
                  <c:v>446.0</c:v>
                </c:pt>
                <c:pt idx="1915">
                  <c:v>446.0</c:v>
                </c:pt>
                <c:pt idx="1916">
                  <c:v>447.0</c:v>
                </c:pt>
                <c:pt idx="1917">
                  <c:v>447.0</c:v>
                </c:pt>
                <c:pt idx="1918">
                  <c:v>448.0</c:v>
                </c:pt>
                <c:pt idx="1919">
                  <c:v>449.0</c:v>
                </c:pt>
                <c:pt idx="1920">
                  <c:v>450.0</c:v>
                </c:pt>
                <c:pt idx="1921">
                  <c:v>450.0</c:v>
                </c:pt>
                <c:pt idx="1922">
                  <c:v>450.0</c:v>
                </c:pt>
                <c:pt idx="1923">
                  <c:v>450.0</c:v>
                </c:pt>
                <c:pt idx="1924">
                  <c:v>450.0</c:v>
                </c:pt>
                <c:pt idx="1925">
                  <c:v>450.0</c:v>
                </c:pt>
                <c:pt idx="1926">
                  <c:v>450.0</c:v>
                </c:pt>
                <c:pt idx="1927">
                  <c:v>450.0</c:v>
                </c:pt>
                <c:pt idx="1928">
                  <c:v>451.0</c:v>
                </c:pt>
                <c:pt idx="1929">
                  <c:v>451.0</c:v>
                </c:pt>
                <c:pt idx="1930">
                  <c:v>451.0</c:v>
                </c:pt>
                <c:pt idx="1931">
                  <c:v>452.0</c:v>
                </c:pt>
                <c:pt idx="1932">
                  <c:v>452.0</c:v>
                </c:pt>
                <c:pt idx="1933">
                  <c:v>452.0</c:v>
                </c:pt>
                <c:pt idx="1934">
                  <c:v>452.0</c:v>
                </c:pt>
                <c:pt idx="1935">
                  <c:v>452.0</c:v>
                </c:pt>
                <c:pt idx="1936">
                  <c:v>452.0</c:v>
                </c:pt>
                <c:pt idx="1937">
                  <c:v>452.0</c:v>
                </c:pt>
                <c:pt idx="1938">
                  <c:v>452.0</c:v>
                </c:pt>
                <c:pt idx="1939">
                  <c:v>452.0</c:v>
                </c:pt>
                <c:pt idx="1940">
                  <c:v>452.0</c:v>
                </c:pt>
                <c:pt idx="1941">
                  <c:v>452.0</c:v>
                </c:pt>
                <c:pt idx="1942">
                  <c:v>452.0</c:v>
                </c:pt>
                <c:pt idx="1943">
                  <c:v>453.0</c:v>
                </c:pt>
                <c:pt idx="1944">
                  <c:v>453.0</c:v>
                </c:pt>
                <c:pt idx="1945">
                  <c:v>453.0</c:v>
                </c:pt>
                <c:pt idx="1946">
                  <c:v>453.0</c:v>
                </c:pt>
                <c:pt idx="1947">
                  <c:v>453.0</c:v>
                </c:pt>
                <c:pt idx="1948">
                  <c:v>453.0</c:v>
                </c:pt>
                <c:pt idx="1949">
                  <c:v>453.0</c:v>
                </c:pt>
                <c:pt idx="1950">
                  <c:v>453.0</c:v>
                </c:pt>
                <c:pt idx="1951">
                  <c:v>453.0</c:v>
                </c:pt>
                <c:pt idx="1952">
                  <c:v>453.0</c:v>
                </c:pt>
                <c:pt idx="1953">
                  <c:v>453.0</c:v>
                </c:pt>
                <c:pt idx="1954">
                  <c:v>453.0</c:v>
                </c:pt>
                <c:pt idx="1955">
                  <c:v>453.0</c:v>
                </c:pt>
                <c:pt idx="1956">
                  <c:v>453.0</c:v>
                </c:pt>
                <c:pt idx="1957">
                  <c:v>453.0</c:v>
                </c:pt>
                <c:pt idx="1958">
                  <c:v>454.0</c:v>
                </c:pt>
                <c:pt idx="1959">
                  <c:v>454.0</c:v>
                </c:pt>
                <c:pt idx="1960">
                  <c:v>454.0</c:v>
                </c:pt>
                <c:pt idx="1961">
                  <c:v>455.0</c:v>
                </c:pt>
                <c:pt idx="1962">
                  <c:v>455.0</c:v>
                </c:pt>
                <c:pt idx="1963">
                  <c:v>456.0</c:v>
                </c:pt>
                <c:pt idx="1964">
                  <c:v>457.0</c:v>
                </c:pt>
                <c:pt idx="1965">
                  <c:v>458.0</c:v>
                </c:pt>
                <c:pt idx="1966">
                  <c:v>458.0</c:v>
                </c:pt>
                <c:pt idx="1967">
                  <c:v>458.0</c:v>
                </c:pt>
                <c:pt idx="1968">
                  <c:v>459.0</c:v>
                </c:pt>
                <c:pt idx="1969">
                  <c:v>459.0</c:v>
                </c:pt>
                <c:pt idx="1970">
                  <c:v>459.0</c:v>
                </c:pt>
                <c:pt idx="1971">
                  <c:v>459.0</c:v>
                </c:pt>
                <c:pt idx="1972">
                  <c:v>460.0</c:v>
                </c:pt>
                <c:pt idx="1973">
                  <c:v>460.0</c:v>
                </c:pt>
                <c:pt idx="1974">
                  <c:v>460.0</c:v>
                </c:pt>
                <c:pt idx="1975">
                  <c:v>460.0</c:v>
                </c:pt>
                <c:pt idx="1976">
                  <c:v>461.0</c:v>
                </c:pt>
                <c:pt idx="1977">
                  <c:v>462.0</c:v>
                </c:pt>
                <c:pt idx="1978">
                  <c:v>462.0</c:v>
                </c:pt>
                <c:pt idx="1979">
                  <c:v>462.0</c:v>
                </c:pt>
                <c:pt idx="1980">
                  <c:v>463.0</c:v>
                </c:pt>
                <c:pt idx="1981">
                  <c:v>463.0</c:v>
                </c:pt>
                <c:pt idx="1982">
                  <c:v>464.0</c:v>
                </c:pt>
                <c:pt idx="1983">
                  <c:v>464.0</c:v>
                </c:pt>
                <c:pt idx="1984">
                  <c:v>464.0</c:v>
                </c:pt>
                <c:pt idx="1985">
                  <c:v>464.0</c:v>
                </c:pt>
                <c:pt idx="1986">
                  <c:v>464.0</c:v>
                </c:pt>
                <c:pt idx="1987">
                  <c:v>464.0</c:v>
                </c:pt>
                <c:pt idx="1988">
                  <c:v>464.0</c:v>
                </c:pt>
                <c:pt idx="1989">
                  <c:v>464.0</c:v>
                </c:pt>
                <c:pt idx="1990">
                  <c:v>465.0</c:v>
                </c:pt>
                <c:pt idx="1991">
                  <c:v>465.0</c:v>
                </c:pt>
                <c:pt idx="1992">
                  <c:v>465.0</c:v>
                </c:pt>
                <c:pt idx="1993">
                  <c:v>465.0</c:v>
                </c:pt>
                <c:pt idx="1994">
                  <c:v>465.0</c:v>
                </c:pt>
                <c:pt idx="1995">
                  <c:v>465.0</c:v>
                </c:pt>
                <c:pt idx="1996">
                  <c:v>465.0</c:v>
                </c:pt>
                <c:pt idx="1997">
                  <c:v>465.0</c:v>
                </c:pt>
                <c:pt idx="1998">
                  <c:v>465.0</c:v>
                </c:pt>
                <c:pt idx="1999">
                  <c:v>465.0</c:v>
                </c:pt>
                <c:pt idx="2000">
                  <c:v>465.0</c:v>
                </c:pt>
                <c:pt idx="2001">
                  <c:v>465.0</c:v>
                </c:pt>
                <c:pt idx="2002">
                  <c:v>465.0</c:v>
                </c:pt>
                <c:pt idx="2003">
                  <c:v>465.0</c:v>
                </c:pt>
                <c:pt idx="2004">
                  <c:v>465.0</c:v>
                </c:pt>
                <c:pt idx="2005">
                  <c:v>465.0</c:v>
                </c:pt>
                <c:pt idx="2006">
                  <c:v>465.0</c:v>
                </c:pt>
                <c:pt idx="2007">
                  <c:v>465.0</c:v>
                </c:pt>
                <c:pt idx="2008">
                  <c:v>465.0</c:v>
                </c:pt>
                <c:pt idx="2009">
                  <c:v>465.0</c:v>
                </c:pt>
                <c:pt idx="2010">
                  <c:v>466.0</c:v>
                </c:pt>
                <c:pt idx="2011">
                  <c:v>466.0</c:v>
                </c:pt>
                <c:pt idx="2012">
                  <c:v>466.0</c:v>
                </c:pt>
                <c:pt idx="2013">
                  <c:v>467.0</c:v>
                </c:pt>
                <c:pt idx="2014">
                  <c:v>467.0</c:v>
                </c:pt>
                <c:pt idx="2015">
                  <c:v>468.0</c:v>
                </c:pt>
                <c:pt idx="2016">
                  <c:v>468.0</c:v>
                </c:pt>
                <c:pt idx="2017">
                  <c:v>468.0</c:v>
                </c:pt>
                <c:pt idx="2018">
                  <c:v>468.0</c:v>
                </c:pt>
                <c:pt idx="2019">
                  <c:v>468.0</c:v>
                </c:pt>
                <c:pt idx="2020">
                  <c:v>468.0</c:v>
                </c:pt>
                <c:pt idx="2021">
                  <c:v>468.0</c:v>
                </c:pt>
                <c:pt idx="2022">
                  <c:v>468.0</c:v>
                </c:pt>
                <c:pt idx="2023">
                  <c:v>468.0</c:v>
                </c:pt>
                <c:pt idx="2024">
                  <c:v>468.0</c:v>
                </c:pt>
                <c:pt idx="2025">
                  <c:v>468.0</c:v>
                </c:pt>
                <c:pt idx="2026">
                  <c:v>468.0</c:v>
                </c:pt>
                <c:pt idx="2027">
                  <c:v>469.0</c:v>
                </c:pt>
                <c:pt idx="2028">
                  <c:v>469.0</c:v>
                </c:pt>
                <c:pt idx="2029">
                  <c:v>469.0</c:v>
                </c:pt>
                <c:pt idx="2030">
                  <c:v>469.0</c:v>
                </c:pt>
                <c:pt idx="2031">
                  <c:v>469.0</c:v>
                </c:pt>
                <c:pt idx="2032">
                  <c:v>469.0</c:v>
                </c:pt>
                <c:pt idx="2033">
                  <c:v>470.0</c:v>
                </c:pt>
                <c:pt idx="2034">
                  <c:v>471.0</c:v>
                </c:pt>
                <c:pt idx="2035">
                  <c:v>472.0</c:v>
                </c:pt>
                <c:pt idx="2036">
                  <c:v>473.0</c:v>
                </c:pt>
                <c:pt idx="2037">
                  <c:v>473.0</c:v>
                </c:pt>
                <c:pt idx="2038">
                  <c:v>473.0</c:v>
                </c:pt>
                <c:pt idx="2039">
                  <c:v>473.0</c:v>
                </c:pt>
                <c:pt idx="2040">
                  <c:v>473.0</c:v>
                </c:pt>
                <c:pt idx="2041">
                  <c:v>473.0</c:v>
                </c:pt>
                <c:pt idx="2042">
                  <c:v>473.0</c:v>
                </c:pt>
                <c:pt idx="2043">
                  <c:v>473.0</c:v>
                </c:pt>
                <c:pt idx="2044">
                  <c:v>473.0</c:v>
                </c:pt>
                <c:pt idx="2045">
                  <c:v>473.0</c:v>
                </c:pt>
                <c:pt idx="2046">
                  <c:v>473.0</c:v>
                </c:pt>
                <c:pt idx="2047">
                  <c:v>473.0</c:v>
                </c:pt>
                <c:pt idx="2048">
                  <c:v>473.0</c:v>
                </c:pt>
                <c:pt idx="2049">
                  <c:v>473.0</c:v>
                </c:pt>
                <c:pt idx="2050">
                  <c:v>473.0</c:v>
                </c:pt>
                <c:pt idx="2051">
                  <c:v>473.0</c:v>
                </c:pt>
                <c:pt idx="2052">
                  <c:v>473.0</c:v>
                </c:pt>
                <c:pt idx="2053">
                  <c:v>473.0</c:v>
                </c:pt>
                <c:pt idx="2054">
                  <c:v>474.0</c:v>
                </c:pt>
                <c:pt idx="2055">
                  <c:v>474.0</c:v>
                </c:pt>
                <c:pt idx="2056">
                  <c:v>474.0</c:v>
                </c:pt>
                <c:pt idx="2057">
                  <c:v>474.0</c:v>
                </c:pt>
                <c:pt idx="2058">
                  <c:v>475.0</c:v>
                </c:pt>
                <c:pt idx="2059">
                  <c:v>476.0</c:v>
                </c:pt>
                <c:pt idx="2060">
                  <c:v>476.0</c:v>
                </c:pt>
                <c:pt idx="2061">
                  <c:v>476.0</c:v>
                </c:pt>
                <c:pt idx="2062">
                  <c:v>477.0</c:v>
                </c:pt>
                <c:pt idx="2063">
                  <c:v>477.0</c:v>
                </c:pt>
                <c:pt idx="2064">
                  <c:v>477.0</c:v>
                </c:pt>
                <c:pt idx="2065">
                  <c:v>478.0</c:v>
                </c:pt>
                <c:pt idx="2066">
                  <c:v>478.0</c:v>
                </c:pt>
                <c:pt idx="2067">
                  <c:v>479.0</c:v>
                </c:pt>
                <c:pt idx="2068">
                  <c:v>480.0</c:v>
                </c:pt>
                <c:pt idx="2069">
                  <c:v>480.0</c:v>
                </c:pt>
                <c:pt idx="2070">
                  <c:v>480.0</c:v>
                </c:pt>
                <c:pt idx="2071">
                  <c:v>480.0</c:v>
                </c:pt>
                <c:pt idx="2072">
                  <c:v>480.0</c:v>
                </c:pt>
                <c:pt idx="2073">
                  <c:v>480.0</c:v>
                </c:pt>
                <c:pt idx="2074">
                  <c:v>481.0</c:v>
                </c:pt>
                <c:pt idx="2075">
                  <c:v>481.0</c:v>
                </c:pt>
                <c:pt idx="2076">
                  <c:v>482.0</c:v>
                </c:pt>
                <c:pt idx="2077">
                  <c:v>482.0</c:v>
                </c:pt>
                <c:pt idx="2078">
                  <c:v>482.0</c:v>
                </c:pt>
                <c:pt idx="2079">
                  <c:v>483.0</c:v>
                </c:pt>
                <c:pt idx="2080">
                  <c:v>484.0</c:v>
                </c:pt>
                <c:pt idx="2081">
                  <c:v>484.0</c:v>
                </c:pt>
                <c:pt idx="2082">
                  <c:v>484.0</c:v>
                </c:pt>
                <c:pt idx="2083">
                  <c:v>484.0</c:v>
                </c:pt>
                <c:pt idx="2084">
                  <c:v>484.0</c:v>
                </c:pt>
                <c:pt idx="2085">
                  <c:v>484.0</c:v>
                </c:pt>
                <c:pt idx="2086">
                  <c:v>485.0</c:v>
                </c:pt>
                <c:pt idx="2087">
                  <c:v>485.0</c:v>
                </c:pt>
                <c:pt idx="2088">
                  <c:v>485.0</c:v>
                </c:pt>
                <c:pt idx="2089">
                  <c:v>486.0</c:v>
                </c:pt>
                <c:pt idx="2090">
                  <c:v>487.0</c:v>
                </c:pt>
                <c:pt idx="2091">
                  <c:v>488.0</c:v>
                </c:pt>
                <c:pt idx="2092">
                  <c:v>489.0</c:v>
                </c:pt>
                <c:pt idx="2093">
                  <c:v>489.0</c:v>
                </c:pt>
                <c:pt idx="2094">
                  <c:v>490.0</c:v>
                </c:pt>
                <c:pt idx="2095">
                  <c:v>491.0</c:v>
                </c:pt>
                <c:pt idx="2096">
                  <c:v>491.0</c:v>
                </c:pt>
                <c:pt idx="2097">
                  <c:v>492.0</c:v>
                </c:pt>
                <c:pt idx="2098">
                  <c:v>492.0</c:v>
                </c:pt>
                <c:pt idx="2099">
                  <c:v>493.0</c:v>
                </c:pt>
                <c:pt idx="2100">
                  <c:v>493.0</c:v>
                </c:pt>
                <c:pt idx="2101">
                  <c:v>493.0</c:v>
                </c:pt>
                <c:pt idx="2102">
                  <c:v>493.0</c:v>
                </c:pt>
                <c:pt idx="2103">
                  <c:v>493.0</c:v>
                </c:pt>
                <c:pt idx="2104">
                  <c:v>493.0</c:v>
                </c:pt>
                <c:pt idx="2105">
                  <c:v>493.0</c:v>
                </c:pt>
                <c:pt idx="2106">
                  <c:v>493.0</c:v>
                </c:pt>
                <c:pt idx="2107">
                  <c:v>493.0</c:v>
                </c:pt>
                <c:pt idx="2108">
                  <c:v>493.0</c:v>
                </c:pt>
                <c:pt idx="2109">
                  <c:v>493.0</c:v>
                </c:pt>
                <c:pt idx="2110">
                  <c:v>493.0</c:v>
                </c:pt>
                <c:pt idx="2111">
                  <c:v>493.0</c:v>
                </c:pt>
                <c:pt idx="2112">
                  <c:v>493.0</c:v>
                </c:pt>
                <c:pt idx="2113">
                  <c:v>493.0</c:v>
                </c:pt>
                <c:pt idx="2114">
                  <c:v>493.0</c:v>
                </c:pt>
                <c:pt idx="2115">
                  <c:v>494.0</c:v>
                </c:pt>
                <c:pt idx="2116">
                  <c:v>494.0</c:v>
                </c:pt>
                <c:pt idx="2117">
                  <c:v>494.0</c:v>
                </c:pt>
                <c:pt idx="2118">
                  <c:v>495.0</c:v>
                </c:pt>
                <c:pt idx="2119">
                  <c:v>495.0</c:v>
                </c:pt>
                <c:pt idx="2120">
                  <c:v>496.0</c:v>
                </c:pt>
                <c:pt idx="2121">
                  <c:v>497.0</c:v>
                </c:pt>
                <c:pt idx="2122">
                  <c:v>497.0</c:v>
                </c:pt>
                <c:pt idx="2123">
                  <c:v>497.0</c:v>
                </c:pt>
                <c:pt idx="2124">
                  <c:v>498.0</c:v>
                </c:pt>
                <c:pt idx="2125">
                  <c:v>499.0</c:v>
                </c:pt>
                <c:pt idx="2126">
                  <c:v>500.0</c:v>
                </c:pt>
                <c:pt idx="2127">
                  <c:v>500.0</c:v>
                </c:pt>
                <c:pt idx="2128">
                  <c:v>500.0</c:v>
                </c:pt>
                <c:pt idx="2129">
                  <c:v>500.0</c:v>
                </c:pt>
                <c:pt idx="2130">
                  <c:v>501.0</c:v>
                </c:pt>
                <c:pt idx="2131">
                  <c:v>502.0</c:v>
                </c:pt>
                <c:pt idx="2132">
                  <c:v>502.0</c:v>
                </c:pt>
                <c:pt idx="2133">
                  <c:v>502.0</c:v>
                </c:pt>
                <c:pt idx="2134">
                  <c:v>502.0</c:v>
                </c:pt>
                <c:pt idx="2135">
                  <c:v>502.0</c:v>
                </c:pt>
                <c:pt idx="2136">
                  <c:v>502.0</c:v>
                </c:pt>
                <c:pt idx="2137">
                  <c:v>502.0</c:v>
                </c:pt>
                <c:pt idx="2138">
                  <c:v>503.0</c:v>
                </c:pt>
                <c:pt idx="2139">
                  <c:v>503.0</c:v>
                </c:pt>
                <c:pt idx="2140">
                  <c:v>503.0</c:v>
                </c:pt>
                <c:pt idx="2141">
                  <c:v>503.0</c:v>
                </c:pt>
                <c:pt idx="2142">
                  <c:v>503.0</c:v>
                </c:pt>
                <c:pt idx="2143">
                  <c:v>503.0</c:v>
                </c:pt>
                <c:pt idx="2144">
                  <c:v>504.0</c:v>
                </c:pt>
                <c:pt idx="2145">
                  <c:v>505.0</c:v>
                </c:pt>
                <c:pt idx="2146">
                  <c:v>505.0</c:v>
                </c:pt>
                <c:pt idx="2147">
                  <c:v>505.0</c:v>
                </c:pt>
                <c:pt idx="2148">
                  <c:v>505.0</c:v>
                </c:pt>
                <c:pt idx="2149">
                  <c:v>505.0</c:v>
                </c:pt>
                <c:pt idx="2150">
                  <c:v>505.0</c:v>
                </c:pt>
                <c:pt idx="2151">
                  <c:v>505.0</c:v>
                </c:pt>
                <c:pt idx="2152">
                  <c:v>505.0</c:v>
                </c:pt>
                <c:pt idx="2153">
                  <c:v>505.0</c:v>
                </c:pt>
                <c:pt idx="2154">
                  <c:v>505.0</c:v>
                </c:pt>
                <c:pt idx="2155">
                  <c:v>505.0</c:v>
                </c:pt>
                <c:pt idx="2156">
                  <c:v>505.0</c:v>
                </c:pt>
                <c:pt idx="2157">
                  <c:v>506.0</c:v>
                </c:pt>
                <c:pt idx="2158">
                  <c:v>506.0</c:v>
                </c:pt>
                <c:pt idx="2159">
                  <c:v>506.0</c:v>
                </c:pt>
                <c:pt idx="2160">
                  <c:v>506.0</c:v>
                </c:pt>
                <c:pt idx="2161">
                  <c:v>506.0</c:v>
                </c:pt>
                <c:pt idx="2162">
                  <c:v>506.0</c:v>
                </c:pt>
                <c:pt idx="2163">
                  <c:v>506.0</c:v>
                </c:pt>
                <c:pt idx="2164">
                  <c:v>506.0</c:v>
                </c:pt>
                <c:pt idx="2165">
                  <c:v>507.0</c:v>
                </c:pt>
                <c:pt idx="2166">
                  <c:v>507.0</c:v>
                </c:pt>
                <c:pt idx="2167">
                  <c:v>507.0</c:v>
                </c:pt>
                <c:pt idx="2168">
                  <c:v>508.0</c:v>
                </c:pt>
                <c:pt idx="2169">
                  <c:v>509.0</c:v>
                </c:pt>
                <c:pt idx="2170">
                  <c:v>509.0</c:v>
                </c:pt>
                <c:pt idx="2171">
                  <c:v>509.0</c:v>
                </c:pt>
                <c:pt idx="2172">
                  <c:v>510.0</c:v>
                </c:pt>
                <c:pt idx="2173">
                  <c:v>510.0</c:v>
                </c:pt>
                <c:pt idx="2174">
                  <c:v>511.0</c:v>
                </c:pt>
                <c:pt idx="2175">
                  <c:v>512.0</c:v>
                </c:pt>
                <c:pt idx="2176">
                  <c:v>512.0</c:v>
                </c:pt>
                <c:pt idx="2177">
                  <c:v>513.0</c:v>
                </c:pt>
                <c:pt idx="2178">
                  <c:v>513.0</c:v>
                </c:pt>
                <c:pt idx="2179">
                  <c:v>513.0</c:v>
                </c:pt>
                <c:pt idx="2180">
                  <c:v>513.0</c:v>
                </c:pt>
                <c:pt idx="2181">
                  <c:v>514.0</c:v>
                </c:pt>
                <c:pt idx="2182">
                  <c:v>515.0</c:v>
                </c:pt>
                <c:pt idx="2183">
                  <c:v>515.0</c:v>
                </c:pt>
                <c:pt idx="2184">
                  <c:v>515.0</c:v>
                </c:pt>
                <c:pt idx="2185">
                  <c:v>516.0</c:v>
                </c:pt>
                <c:pt idx="2186">
                  <c:v>516.0</c:v>
                </c:pt>
                <c:pt idx="2187">
                  <c:v>516.0</c:v>
                </c:pt>
                <c:pt idx="2188">
                  <c:v>516.0</c:v>
                </c:pt>
                <c:pt idx="2189">
                  <c:v>516.0</c:v>
                </c:pt>
                <c:pt idx="2190">
                  <c:v>516.0</c:v>
                </c:pt>
                <c:pt idx="2191">
                  <c:v>516.0</c:v>
                </c:pt>
                <c:pt idx="2192">
                  <c:v>516.0</c:v>
                </c:pt>
                <c:pt idx="2193">
                  <c:v>516.0</c:v>
                </c:pt>
                <c:pt idx="2194">
                  <c:v>516.0</c:v>
                </c:pt>
                <c:pt idx="2195">
                  <c:v>517.0</c:v>
                </c:pt>
                <c:pt idx="2196">
                  <c:v>517.0</c:v>
                </c:pt>
                <c:pt idx="2197">
                  <c:v>517.0</c:v>
                </c:pt>
                <c:pt idx="2198">
                  <c:v>517.0</c:v>
                </c:pt>
                <c:pt idx="2199">
                  <c:v>517.0</c:v>
                </c:pt>
                <c:pt idx="2200">
                  <c:v>517.0</c:v>
                </c:pt>
                <c:pt idx="2201">
                  <c:v>517.0</c:v>
                </c:pt>
                <c:pt idx="2202">
                  <c:v>517.0</c:v>
                </c:pt>
                <c:pt idx="2203">
                  <c:v>517.0</c:v>
                </c:pt>
                <c:pt idx="2204">
                  <c:v>517.0</c:v>
                </c:pt>
                <c:pt idx="2205">
                  <c:v>517.0</c:v>
                </c:pt>
                <c:pt idx="2206">
                  <c:v>517.0</c:v>
                </c:pt>
                <c:pt idx="2207">
                  <c:v>517.0</c:v>
                </c:pt>
                <c:pt idx="2208">
                  <c:v>517.0</c:v>
                </c:pt>
                <c:pt idx="2209">
                  <c:v>517.0</c:v>
                </c:pt>
                <c:pt idx="2210">
                  <c:v>517.0</c:v>
                </c:pt>
                <c:pt idx="2211">
                  <c:v>517.0</c:v>
                </c:pt>
                <c:pt idx="2212">
                  <c:v>517.0</c:v>
                </c:pt>
                <c:pt idx="2213">
                  <c:v>517.0</c:v>
                </c:pt>
                <c:pt idx="2214">
                  <c:v>517.0</c:v>
                </c:pt>
                <c:pt idx="2215">
                  <c:v>517.0</c:v>
                </c:pt>
                <c:pt idx="2216">
                  <c:v>517.0</c:v>
                </c:pt>
                <c:pt idx="2217">
                  <c:v>517.0</c:v>
                </c:pt>
                <c:pt idx="2218">
                  <c:v>517.0</c:v>
                </c:pt>
                <c:pt idx="2219">
                  <c:v>517.0</c:v>
                </c:pt>
                <c:pt idx="2220">
                  <c:v>517.0</c:v>
                </c:pt>
                <c:pt idx="2221">
                  <c:v>517.0</c:v>
                </c:pt>
                <c:pt idx="2222">
                  <c:v>517.0</c:v>
                </c:pt>
                <c:pt idx="2223">
                  <c:v>517.0</c:v>
                </c:pt>
                <c:pt idx="2224">
                  <c:v>517.0</c:v>
                </c:pt>
                <c:pt idx="2225">
                  <c:v>518.0</c:v>
                </c:pt>
                <c:pt idx="2226">
                  <c:v>519.0</c:v>
                </c:pt>
                <c:pt idx="2227">
                  <c:v>520.0</c:v>
                </c:pt>
                <c:pt idx="2228">
                  <c:v>521.0</c:v>
                </c:pt>
                <c:pt idx="2229">
                  <c:v>522.0</c:v>
                </c:pt>
                <c:pt idx="2230">
                  <c:v>523.0</c:v>
                </c:pt>
                <c:pt idx="2231">
                  <c:v>524.0</c:v>
                </c:pt>
                <c:pt idx="2232">
                  <c:v>524.0</c:v>
                </c:pt>
                <c:pt idx="2233">
                  <c:v>524.0</c:v>
                </c:pt>
                <c:pt idx="2234">
                  <c:v>524.0</c:v>
                </c:pt>
                <c:pt idx="2235">
                  <c:v>525.0</c:v>
                </c:pt>
                <c:pt idx="2236">
                  <c:v>525.0</c:v>
                </c:pt>
                <c:pt idx="2237">
                  <c:v>526.0</c:v>
                </c:pt>
                <c:pt idx="2238">
                  <c:v>527.0</c:v>
                </c:pt>
                <c:pt idx="2239">
                  <c:v>527.0</c:v>
                </c:pt>
                <c:pt idx="2240">
                  <c:v>527.0</c:v>
                </c:pt>
                <c:pt idx="2241">
                  <c:v>527.0</c:v>
                </c:pt>
                <c:pt idx="2242">
                  <c:v>527.0</c:v>
                </c:pt>
                <c:pt idx="2243">
                  <c:v>528.0</c:v>
                </c:pt>
                <c:pt idx="2244">
                  <c:v>529.0</c:v>
                </c:pt>
                <c:pt idx="2245">
                  <c:v>530.0</c:v>
                </c:pt>
                <c:pt idx="2246">
                  <c:v>530.0</c:v>
                </c:pt>
                <c:pt idx="2247">
                  <c:v>530.0</c:v>
                </c:pt>
                <c:pt idx="2248">
                  <c:v>530.0</c:v>
                </c:pt>
                <c:pt idx="2249">
                  <c:v>531.0</c:v>
                </c:pt>
                <c:pt idx="2250">
                  <c:v>532.0</c:v>
                </c:pt>
                <c:pt idx="2251">
                  <c:v>533.0</c:v>
                </c:pt>
                <c:pt idx="2252">
                  <c:v>534.0</c:v>
                </c:pt>
                <c:pt idx="2253">
                  <c:v>534.0</c:v>
                </c:pt>
                <c:pt idx="2254">
                  <c:v>535.0</c:v>
                </c:pt>
                <c:pt idx="2255">
                  <c:v>535.0</c:v>
                </c:pt>
                <c:pt idx="2256">
                  <c:v>535.0</c:v>
                </c:pt>
                <c:pt idx="2257">
                  <c:v>535.0</c:v>
                </c:pt>
                <c:pt idx="2258">
                  <c:v>535.0</c:v>
                </c:pt>
                <c:pt idx="2259">
                  <c:v>535.0</c:v>
                </c:pt>
                <c:pt idx="2260">
                  <c:v>535.0</c:v>
                </c:pt>
                <c:pt idx="2261">
                  <c:v>535.0</c:v>
                </c:pt>
                <c:pt idx="2262">
                  <c:v>535.0</c:v>
                </c:pt>
                <c:pt idx="2263">
                  <c:v>536.0</c:v>
                </c:pt>
                <c:pt idx="2264">
                  <c:v>536.0</c:v>
                </c:pt>
                <c:pt idx="2265">
                  <c:v>536.0</c:v>
                </c:pt>
                <c:pt idx="2266">
                  <c:v>536.0</c:v>
                </c:pt>
                <c:pt idx="2267">
                  <c:v>536.0</c:v>
                </c:pt>
                <c:pt idx="2268">
                  <c:v>536.0</c:v>
                </c:pt>
                <c:pt idx="2269">
                  <c:v>537.0</c:v>
                </c:pt>
                <c:pt idx="2270">
                  <c:v>537.0</c:v>
                </c:pt>
                <c:pt idx="2271">
                  <c:v>538.0</c:v>
                </c:pt>
                <c:pt idx="2272">
                  <c:v>539.0</c:v>
                </c:pt>
                <c:pt idx="2273">
                  <c:v>540.0</c:v>
                </c:pt>
                <c:pt idx="2274">
                  <c:v>541.0</c:v>
                </c:pt>
                <c:pt idx="2275">
                  <c:v>542.0</c:v>
                </c:pt>
                <c:pt idx="2276">
                  <c:v>543.0</c:v>
                </c:pt>
                <c:pt idx="2277">
                  <c:v>544.0</c:v>
                </c:pt>
                <c:pt idx="2278">
                  <c:v>544.0</c:v>
                </c:pt>
                <c:pt idx="2279">
                  <c:v>544.0</c:v>
                </c:pt>
                <c:pt idx="2280">
                  <c:v>544.0</c:v>
                </c:pt>
                <c:pt idx="2281">
                  <c:v>544.0</c:v>
                </c:pt>
                <c:pt idx="2282">
                  <c:v>545.0</c:v>
                </c:pt>
                <c:pt idx="2283">
                  <c:v>545.0</c:v>
                </c:pt>
                <c:pt idx="2284">
                  <c:v>545.0</c:v>
                </c:pt>
                <c:pt idx="2285">
                  <c:v>546.0</c:v>
                </c:pt>
                <c:pt idx="2286">
                  <c:v>547.0</c:v>
                </c:pt>
                <c:pt idx="2287">
                  <c:v>547.0</c:v>
                </c:pt>
                <c:pt idx="2288">
                  <c:v>547.0</c:v>
                </c:pt>
                <c:pt idx="2289">
                  <c:v>547.0</c:v>
                </c:pt>
                <c:pt idx="2290">
                  <c:v>547.0</c:v>
                </c:pt>
                <c:pt idx="2291">
                  <c:v>547.0</c:v>
                </c:pt>
                <c:pt idx="2292">
                  <c:v>547.0</c:v>
                </c:pt>
                <c:pt idx="2293">
                  <c:v>547.0</c:v>
                </c:pt>
                <c:pt idx="2294">
                  <c:v>547.0</c:v>
                </c:pt>
                <c:pt idx="2295">
                  <c:v>547.0</c:v>
                </c:pt>
                <c:pt idx="2296">
                  <c:v>547.0</c:v>
                </c:pt>
                <c:pt idx="2297">
                  <c:v>547.0</c:v>
                </c:pt>
                <c:pt idx="2298">
                  <c:v>547.0</c:v>
                </c:pt>
                <c:pt idx="2299">
                  <c:v>547.0</c:v>
                </c:pt>
                <c:pt idx="2300">
                  <c:v>548.0</c:v>
                </c:pt>
                <c:pt idx="2301">
                  <c:v>548.0</c:v>
                </c:pt>
                <c:pt idx="2302">
                  <c:v>549.0</c:v>
                </c:pt>
                <c:pt idx="2303">
                  <c:v>549.0</c:v>
                </c:pt>
                <c:pt idx="2304">
                  <c:v>549.0</c:v>
                </c:pt>
                <c:pt idx="2305">
                  <c:v>550.0</c:v>
                </c:pt>
                <c:pt idx="2306">
                  <c:v>550.0</c:v>
                </c:pt>
                <c:pt idx="2307">
                  <c:v>550.0</c:v>
                </c:pt>
                <c:pt idx="2308">
                  <c:v>550.0</c:v>
                </c:pt>
                <c:pt idx="2309">
                  <c:v>550.0</c:v>
                </c:pt>
                <c:pt idx="2310">
                  <c:v>550.0</c:v>
                </c:pt>
                <c:pt idx="2311">
                  <c:v>550.0</c:v>
                </c:pt>
                <c:pt idx="2312">
                  <c:v>550.0</c:v>
                </c:pt>
                <c:pt idx="2313">
                  <c:v>550.0</c:v>
                </c:pt>
                <c:pt idx="2314">
                  <c:v>550.0</c:v>
                </c:pt>
                <c:pt idx="2315">
                  <c:v>550.0</c:v>
                </c:pt>
                <c:pt idx="2316">
                  <c:v>550.0</c:v>
                </c:pt>
                <c:pt idx="2317">
                  <c:v>551.0</c:v>
                </c:pt>
                <c:pt idx="2318">
                  <c:v>551.0</c:v>
                </c:pt>
                <c:pt idx="2319">
                  <c:v>551.0</c:v>
                </c:pt>
                <c:pt idx="2320">
                  <c:v>552.0</c:v>
                </c:pt>
                <c:pt idx="2321">
                  <c:v>552.0</c:v>
                </c:pt>
                <c:pt idx="2322">
                  <c:v>553.0</c:v>
                </c:pt>
                <c:pt idx="2323">
                  <c:v>554.0</c:v>
                </c:pt>
                <c:pt idx="2324">
                  <c:v>554.0</c:v>
                </c:pt>
                <c:pt idx="2325">
                  <c:v>554.0</c:v>
                </c:pt>
                <c:pt idx="2326">
                  <c:v>554.0</c:v>
                </c:pt>
                <c:pt idx="2327">
                  <c:v>554.0</c:v>
                </c:pt>
                <c:pt idx="2328">
                  <c:v>554.0</c:v>
                </c:pt>
                <c:pt idx="2329">
                  <c:v>554.0</c:v>
                </c:pt>
                <c:pt idx="2330">
                  <c:v>555.0</c:v>
                </c:pt>
                <c:pt idx="2331">
                  <c:v>555.0</c:v>
                </c:pt>
                <c:pt idx="2332">
                  <c:v>555.0</c:v>
                </c:pt>
                <c:pt idx="2333">
                  <c:v>556.0</c:v>
                </c:pt>
                <c:pt idx="2334">
                  <c:v>556.0</c:v>
                </c:pt>
                <c:pt idx="2335">
                  <c:v>556.0</c:v>
                </c:pt>
                <c:pt idx="2336">
                  <c:v>556.0</c:v>
                </c:pt>
                <c:pt idx="2337">
                  <c:v>557.0</c:v>
                </c:pt>
                <c:pt idx="2338">
                  <c:v>557.0</c:v>
                </c:pt>
                <c:pt idx="2339">
                  <c:v>557.0</c:v>
                </c:pt>
                <c:pt idx="2340">
                  <c:v>557.0</c:v>
                </c:pt>
                <c:pt idx="2341">
                  <c:v>557.0</c:v>
                </c:pt>
                <c:pt idx="2342">
                  <c:v>557.0</c:v>
                </c:pt>
                <c:pt idx="2343">
                  <c:v>557.0</c:v>
                </c:pt>
                <c:pt idx="2344">
                  <c:v>557.0</c:v>
                </c:pt>
                <c:pt idx="2345">
                  <c:v>558.0</c:v>
                </c:pt>
                <c:pt idx="2346">
                  <c:v>558.0</c:v>
                </c:pt>
                <c:pt idx="2347">
                  <c:v>559.0</c:v>
                </c:pt>
                <c:pt idx="2348">
                  <c:v>560.0</c:v>
                </c:pt>
                <c:pt idx="2349">
                  <c:v>560.0</c:v>
                </c:pt>
                <c:pt idx="2350">
                  <c:v>560.0</c:v>
                </c:pt>
                <c:pt idx="2351">
                  <c:v>561.0</c:v>
                </c:pt>
                <c:pt idx="2352">
                  <c:v>562.0</c:v>
                </c:pt>
                <c:pt idx="2353">
                  <c:v>563.0</c:v>
                </c:pt>
                <c:pt idx="2354">
                  <c:v>564.0</c:v>
                </c:pt>
                <c:pt idx="2355">
                  <c:v>564.0</c:v>
                </c:pt>
                <c:pt idx="2356">
                  <c:v>564.0</c:v>
                </c:pt>
                <c:pt idx="2357">
                  <c:v>564.0</c:v>
                </c:pt>
                <c:pt idx="2358">
                  <c:v>564.0</c:v>
                </c:pt>
                <c:pt idx="2359">
                  <c:v>564.0</c:v>
                </c:pt>
                <c:pt idx="2360">
                  <c:v>564.0</c:v>
                </c:pt>
                <c:pt idx="2361">
                  <c:v>564.0</c:v>
                </c:pt>
                <c:pt idx="2362">
                  <c:v>564.0</c:v>
                </c:pt>
                <c:pt idx="2363">
                  <c:v>564.0</c:v>
                </c:pt>
                <c:pt idx="2364">
                  <c:v>564.0</c:v>
                </c:pt>
                <c:pt idx="2365">
                  <c:v>564.0</c:v>
                </c:pt>
                <c:pt idx="2366">
                  <c:v>564.0</c:v>
                </c:pt>
                <c:pt idx="2367">
                  <c:v>564.0</c:v>
                </c:pt>
                <c:pt idx="2368">
                  <c:v>564.0</c:v>
                </c:pt>
                <c:pt idx="2369">
                  <c:v>564.0</c:v>
                </c:pt>
                <c:pt idx="2370">
                  <c:v>564.0</c:v>
                </c:pt>
                <c:pt idx="2371">
                  <c:v>564.0</c:v>
                </c:pt>
                <c:pt idx="2372">
                  <c:v>564.0</c:v>
                </c:pt>
                <c:pt idx="2373">
                  <c:v>564.0</c:v>
                </c:pt>
                <c:pt idx="2374">
                  <c:v>564.0</c:v>
                </c:pt>
                <c:pt idx="2375">
                  <c:v>564.0</c:v>
                </c:pt>
                <c:pt idx="2376">
                  <c:v>564.0</c:v>
                </c:pt>
                <c:pt idx="2377">
                  <c:v>564.0</c:v>
                </c:pt>
                <c:pt idx="2378">
                  <c:v>564.0</c:v>
                </c:pt>
                <c:pt idx="2379">
                  <c:v>564.0</c:v>
                </c:pt>
                <c:pt idx="2380">
                  <c:v>565.0</c:v>
                </c:pt>
                <c:pt idx="2381">
                  <c:v>566.0</c:v>
                </c:pt>
                <c:pt idx="2382">
                  <c:v>566.0</c:v>
                </c:pt>
                <c:pt idx="2383">
                  <c:v>566.0</c:v>
                </c:pt>
                <c:pt idx="2384">
                  <c:v>566.0</c:v>
                </c:pt>
                <c:pt idx="2385">
                  <c:v>567.0</c:v>
                </c:pt>
                <c:pt idx="2386">
                  <c:v>568.0</c:v>
                </c:pt>
                <c:pt idx="2387">
                  <c:v>568.0</c:v>
                </c:pt>
                <c:pt idx="2388">
                  <c:v>569.0</c:v>
                </c:pt>
                <c:pt idx="2389">
                  <c:v>569.0</c:v>
                </c:pt>
                <c:pt idx="2390">
                  <c:v>569.0</c:v>
                </c:pt>
                <c:pt idx="2391">
                  <c:v>570.0</c:v>
                </c:pt>
                <c:pt idx="2392">
                  <c:v>570.0</c:v>
                </c:pt>
                <c:pt idx="2393">
                  <c:v>570.0</c:v>
                </c:pt>
                <c:pt idx="2394">
                  <c:v>570.0</c:v>
                </c:pt>
                <c:pt idx="2395">
                  <c:v>570.0</c:v>
                </c:pt>
                <c:pt idx="2396">
                  <c:v>570.0</c:v>
                </c:pt>
                <c:pt idx="2397">
                  <c:v>570.0</c:v>
                </c:pt>
                <c:pt idx="2398">
                  <c:v>571.0</c:v>
                </c:pt>
                <c:pt idx="2399">
                  <c:v>572.0</c:v>
                </c:pt>
                <c:pt idx="2400">
                  <c:v>573.0</c:v>
                </c:pt>
                <c:pt idx="2401">
                  <c:v>573.0</c:v>
                </c:pt>
                <c:pt idx="2402">
                  <c:v>573.0</c:v>
                </c:pt>
                <c:pt idx="2403">
                  <c:v>573.0</c:v>
                </c:pt>
                <c:pt idx="2404">
                  <c:v>573.0</c:v>
                </c:pt>
                <c:pt idx="2405">
                  <c:v>573.0</c:v>
                </c:pt>
                <c:pt idx="2406">
                  <c:v>574.0</c:v>
                </c:pt>
                <c:pt idx="2407">
                  <c:v>574.0</c:v>
                </c:pt>
                <c:pt idx="2408">
                  <c:v>574.0</c:v>
                </c:pt>
                <c:pt idx="2409">
                  <c:v>574.0</c:v>
                </c:pt>
                <c:pt idx="2410">
                  <c:v>574.0</c:v>
                </c:pt>
                <c:pt idx="2411">
                  <c:v>574.0</c:v>
                </c:pt>
                <c:pt idx="2412">
                  <c:v>574.0</c:v>
                </c:pt>
                <c:pt idx="2413">
                  <c:v>575.0</c:v>
                </c:pt>
                <c:pt idx="2414">
                  <c:v>575.0</c:v>
                </c:pt>
                <c:pt idx="2415">
                  <c:v>576.0</c:v>
                </c:pt>
                <c:pt idx="2416">
                  <c:v>576.0</c:v>
                </c:pt>
                <c:pt idx="2417">
                  <c:v>576.0</c:v>
                </c:pt>
                <c:pt idx="2418">
                  <c:v>577.0</c:v>
                </c:pt>
                <c:pt idx="2419">
                  <c:v>578.0</c:v>
                </c:pt>
                <c:pt idx="2420">
                  <c:v>579.0</c:v>
                </c:pt>
                <c:pt idx="2421">
                  <c:v>580.0</c:v>
                </c:pt>
                <c:pt idx="2422">
                  <c:v>580.0</c:v>
                </c:pt>
                <c:pt idx="2423">
                  <c:v>580.0</c:v>
                </c:pt>
                <c:pt idx="2424">
                  <c:v>580.0</c:v>
                </c:pt>
                <c:pt idx="2425">
                  <c:v>581.0</c:v>
                </c:pt>
                <c:pt idx="2426">
                  <c:v>581.0</c:v>
                </c:pt>
                <c:pt idx="2427">
                  <c:v>581.0</c:v>
                </c:pt>
                <c:pt idx="2428">
                  <c:v>581.0</c:v>
                </c:pt>
                <c:pt idx="2429">
                  <c:v>582.0</c:v>
                </c:pt>
                <c:pt idx="2430">
                  <c:v>582.0</c:v>
                </c:pt>
                <c:pt idx="2431">
                  <c:v>582.0</c:v>
                </c:pt>
                <c:pt idx="2432">
                  <c:v>582.0</c:v>
                </c:pt>
                <c:pt idx="2433">
                  <c:v>583.0</c:v>
                </c:pt>
                <c:pt idx="2434">
                  <c:v>583.0</c:v>
                </c:pt>
                <c:pt idx="2435">
                  <c:v>583.0</c:v>
                </c:pt>
                <c:pt idx="2436">
                  <c:v>583.0</c:v>
                </c:pt>
                <c:pt idx="2437">
                  <c:v>583.0</c:v>
                </c:pt>
                <c:pt idx="2438">
                  <c:v>583.0</c:v>
                </c:pt>
                <c:pt idx="2439">
                  <c:v>583.0</c:v>
                </c:pt>
                <c:pt idx="2440">
                  <c:v>584.0</c:v>
                </c:pt>
                <c:pt idx="2441">
                  <c:v>585.0</c:v>
                </c:pt>
                <c:pt idx="2442">
                  <c:v>586.0</c:v>
                </c:pt>
                <c:pt idx="2443">
                  <c:v>587.0</c:v>
                </c:pt>
                <c:pt idx="2444">
                  <c:v>587.0</c:v>
                </c:pt>
                <c:pt idx="2445">
                  <c:v>587.0</c:v>
                </c:pt>
                <c:pt idx="2446">
                  <c:v>587.0</c:v>
                </c:pt>
                <c:pt idx="2447">
                  <c:v>587.0</c:v>
                </c:pt>
                <c:pt idx="2448">
                  <c:v>588.0</c:v>
                </c:pt>
                <c:pt idx="2449">
                  <c:v>588.0</c:v>
                </c:pt>
                <c:pt idx="2450">
                  <c:v>588.0</c:v>
                </c:pt>
                <c:pt idx="2451">
                  <c:v>588.0</c:v>
                </c:pt>
                <c:pt idx="2452">
                  <c:v>588.0</c:v>
                </c:pt>
                <c:pt idx="2453">
                  <c:v>588.0</c:v>
                </c:pt>
                <c:pt idx="2454">
                  <c:v>588.0</c:v>
                </c:pt>
                <c:pt idx="2455">
                  <c:v>589.0</c:v>
                </c:pt>
                <c:pt idx="2456">
                  <c:v>590.0</c:v>
                </c:pt>
                <c:pt idx="2457">
                  <c:v>590.0</c:v>
                </c:pt>
                <c:pt idx="2458">
                  <c:v>590.0</c:v>
                </c:pt>
                <c:pt idx="2459">
                  <c:v>590.0</c:v>
                </c:pt>
                <c:pt idx="2460">
                  <c:v>591.0</c:v>
                </c:pt>
                <c:pt idx="2461">
                  <c:v>591.0</c:v>
                </c:pt>
                <c:pt idx="2462">
                  <c:v>591.0</c:v>
                </c:pt>
                <c:pt idx="2463">
                  <c:v>592.0</c:v>
                </c:pt>
                <c:pt idx="2464">
                  <c:v>593.0</c:v>
                </c:pt>
                <c:pt idx="2465">
                  <c:v>594.0</c:v>
                </c:pt>
                <c:pt idx="2466">
                  <c:v>594.0</c:v>
                </c:pt>
                <c:pt idx="2467">
                  <c:v>594.0</c:v>
                </c:pt>
                <c:pt idx="2468">
                  <c:v>594.0</c:v>
                </c:pt>
                <c:pt idx="2469">
                  <c:v>594.0</c:v>
                </c:pt>
                <c:pt idx="2470">
                  <c:v>594.0</c:v>
                </c:pt>
                <c:pt idx="2471">
                  <c:v>594.0</c:v>
                </c:pt>
                <c:pt idx="2472">
                  <c:v>594.0</c:v>
                </c:pt>
                <c:pt idx="2473">
                  <c:v>594.0</c:v>
                </c:pt>
                <c:pt idx="2474">
                  <c:v>594.0</c:v>
                </c:pt>
                <c:pt idx="2475">
                  <c:v>594.0</c:v>
                </c:pt>
                <c:pt idx="2476">
                  <c:v>594.0</c:v>
                </c:pt>
                <c:pt idx="2477">
                  <c:v>594.0</c:v>
                </c:pt>
                <c:pt idx="2478">
                  <c:v>594.0</c:v>
                </c:pt>
                <c:pt idx="2479">
                  <c:v>594.0</c:v>
                </c:pt>
                <c:pt idx="2480">
                  <c:v>594.0</c:v>
                </c:pt>
                <c:pt idx="2481">
                  <c:v>594.0</c:v>
                </c:pt>
                <c:pt idx="2482">
                  <c:v>594.0</c:v>
                </c:pt>
                <c:pt idx="2483">
                  <c:v>595.0</c:v>
                </c:pt>
                <c:pt idx="2484">
                  <c:v>595.0</c:v>
                </c:pt>
                <c:pt idx="2485">
                  <c:v>595.0</c:v>
                </c:pt>
                <c:pt idx="2486">
                  <c:v>596.0</c:v>
                </c:pt>
                <c:pt idx="2487">
                  <c:v>596.0</c:v>
                </c:pt>
                <c:pt idx="2488">
                  <c:v>596.0</c:v>
                </c:pt>
                <c:pt idx="2489">
                  <c:v>596.0</c:v>
                </c:pt>
                <c:pt idx="2490">
                  <c:v>596.0</c:v>
                </c:pt>
                <c:pt idx="2491">
                  <c:v>596.0</c:v>
                </c:pt>
                <c:pt idx="2492">
                  <c:v>596.0</c:v>
                </c:pt>
                <c:pt idx="2493">
                  <c:v>596.0</c:v>
                </c:pt>
                <c:pt idx="2494">
                  <c:v>596.0</c:v>
                </c:pt>
                <c:pt idx="2495">
                  <c:v>596.0</c:v>
                </c:pt>
                <c:pt idx="2496">
                  <c:v>596.0</c:v>
                </c:pt>
                <c:pt idx="2497">
                  <c:v>596.0</c:v>
                </c:pt>
                <c:pt idx="2498">
                  <c:v>596.0</c:v>
                </c:pt>
                <c:pt idx="2499">
                  <c:v>597.0</c:v>
                </c:pt>
                <c:pt idx="2500">
                  <c:v>597.0</c:v>
                </c:pt>
                <c:pt idx="2501">
                  <c:v>597.0</c:v>
                </c:pt>
                <c:pt idx="2502">
                  <c:v>597.0</c:v>
                </c:pt>
                <c:pt idx="2503">
                  <c:v>597.0</c:v>
                </c:pt>
                <c:pt idx="2504">
                  <c:v>597.0</c:v>
                </c:pt>
                <c:pt idx="2505">
                  <c:v>597.0</c:v>
                </c:pt>
                <c:pt idx="2506">
                  <c:v>598.0</c:v>
                </c:pt>
                <c:pt idx="2507">
                  <c:v>598.0</c:v>
                </c:pt>
                <c:pt idx="2508">
                  <c:v>598.0</c:v>
                </c:pt>
                <c:pt idx="2509">
                  <c:v>599.0</c:v>
                </c:pt>
                <c:pt idx="2510">
                  <c:v>600.0</c:v>
                </c:pt>
                <c:pt idx="2511">
                  <c:v>601.0</c:v>
                </c:pt>
                <c:pt idx="2512">
                  <c:v>601.0</c:v>
                </c:pt>
                <c:pt idx="2513">
                  <c:v>601.0</c:v>
                </c:pt>
                <c:pt idx="2514">
                  <c:v>602.0</c:v>
                </c:pt>
                <c:pt idx="2515">
                  <c:v>603.0</c:v>
                </c:pt>
                <c:pt idx="2516">
                  <c:v>603.0</c:v>
                </c:pt>
                <c:pt idx="2517">
                  <c:v>604.0</c:v>
                </c:pt>
                <c:pt idx="2518">
                  <c:v>605.0</c:v>
                </c:pt>
                <c:pt idx="2519">
                  <c:v>606.0</c:v>
                </c:pt>
                <c:pt idx="2520">
                  <c:v>606.0</c:v>
                </c:pt>
                <c:pt idx="2521">
                  <c:v>607.0</c:v>
                </c:pt>
                <c:pt idx="2522">
                  <c:v>607.0</c:v>
                </c:pt>
                <c:pt idx="2523">
                  <c:v>607.0</c:v>
                </c:pt>
                <c:pt idx="2524">
                  <c:v>607.0</c:v>
                </c:pt>
                <c:pt idx="2525">
                  <c:v>607.0</c:v>
                </c:pt>
                <c:pt idx="2526">
                  <c:v>607.0</c:v>
                </c:pt>
                <c:pt idx="2527">
                  <c:v>607.0</c:v>
                </c:pt>
                <c:pt idx="2528">
                  <c:v>607.0</c:v>
                </c:pt>
                <c:pt idx="2529">
                  <c:v>607.0</c:v>
                </c:pt>
                <c:pt idx="2530">
                  <c:v>607.0</c:v>
                </c:pt>
                <c:pt idx="2531">
                  <c:v>607.0</c:v>
                </c:pt>
                <c:pt idx="2532">
                  <c:v>607.0</c:v>
                </c:pt>
                <c:pt idx="2533">
                  <c:v>607.0</c:v>
                </c:pt>
                <c:pt idx="2534">
                  <c:v>607.0</c:v>
                </c:pt>
                <c:pt idx="2535">
                  <c:v>607.0</c:v>
                </c:pt>
                <c:pt idx="2536">
                  <c:v>608.0</c:v>
                </c:pt>
                <c:pt idx="2537">
                  <c:v>609.0</c:v>
                </c:pt>
                <c:pt idx="2538">
                  <c:v>609.0</c:v>
                </c:pt>
                <c:pt idx="2539">
                  <c:v>609.0</c:v>
                </c:pt>
                <c:pt idx="2540">
                  <c:v>610.0</c:v>
                </c:pt>
                <c:pt idx="2541">
                  <c:v>611.0</c:v>
                </c:pt>
                <c:pt idx="2542">
                  <c:v>611.0</c:v>
                </c:pt>
                <c:pt idx="2543">
                  <c:v>611.0</c:v>
                </c:pt>
                <c:pt idx="2544">
                  <c:v>611.0</c:v>
                </c:pt>
                <c:pt idx="2545">
                  <c:v>611.0</c:v>
                </c:pt>
                <c:pt idx="2546">
                  <c:v>612.0</c:v>
                </c:pt>
                <c:pt idx="2547">
                  <c:v>612.0</c:v>
                </c:pt>
                <c:pt idx="2548">
                  <c:v>612.0</c:v>
                </c:pt>
                <c:pt idx="2549">
                  <c:v>612.0</c:v>
                </c:pt>
                <c:pt idx="2550">
                  <c:v>612.0</c:v>
                </c:pt>
                <c:pt idx="2551">
                  <c:v>613.0</c:v>
                </c:pt>
                <c:pt idx="2552">
                  <c:v>613.0</c:v>
                </c:pt>
                <c:pt idx="2553">
                  <c:v>614.0</c:v>
                </c:pt>
                <c:pt idx="2554">
                  <c:v>614.0</c:v>
                </c:pt>
                <c:pt idx="2555">
                  <c:v>614.0</c:v>
                </c:pt>
                <c:pt idx="2556">
                  <c:v>614.0</c:v>
                </c:pt>
                <c:pt idx="2557">
                  <c:v>615.0</c:v>
                </c:pt>
                <c:pt idx="2558">
                  <c:v>615.0</c:v>
                </c:pt>
                <c:pt idx="2559">
                  <c:v>615.0</c:v>
                </c:pt>
                <c:pt idx="2560">
                  <c:v>615.0</c:v>
                </c:pt>
                <c:pt idx="2561">
                  <c:v>616.0</c:v>
                </c:pt>
                <c:pt idx="2562">
                  <c:v>616.0</c:v>
                </c:pt>
                <c:pt idx="2563">
                  <c:v>616.0</c:v>
                </c:pt>
                <c:pt idx="2564">
                  <c:v>616.0</c:v>
                </c:pt>
                <c:pt idx="2565">
                  <c:v>616.0</c:v>
                </c:pt>
                <c:pt idx="2566">
                  <c:v>616.0</c:v>
                </c:pt>
                <c:pt idx="2567">
                  <c:v>617.0</c:v>
                </c:pt>
                <c:pt idx="2568">
                  <c:v>618.0</c:v>
                </c:pt>
                <c:pt idx="2569">
                  <c:v>618.0</c:v>
                </c:pt>
                <c:pt idx="2570">
                  <c:v>618.0</c:v>
                </c:pt>
                <c:pt idx="2571">
                  <c:v>618.0</c:v>
                </c:pt>
                <c:pt idx="2572">
                  <c:v>618.0</c:v>
                </c:pt>
                <c:pt idx="2573">
                  <c:v>618.0</c:v>
                </c:pt>
                <c:pt idx="2574">
                  <c:v>619.0</c:v>
                </c:pt>
                <c:pt idx="2575">
                  <c:v>619.0</c:v>
                </c:pt>
                <c:pt idx="2576">
                  <c:v>619.0</c:v>
                </c:pt>
                <c:pt idx="2577">
                  <c:v>619.0</c:v>
                </c:pt>
                <c:pt idx="2578">
                  <c:v>619.0</c:v>
                </c:pt>
                <c:pt idx="2579">
                  <c:v>619.0</c:v>
                </c:pt>
                <c:pt idx="2580">
                  <c:v>619.0</c:v>
                </c:pt>
                <c:pt idx="2581">
                  <c:v>619.0</c:v>
                </c:pt>
                <c:pt idx="2582">
                  <c:v>620.0</c:v>
                </c:pt>
                <c:pt idx="2583">
                  <c:v>621.0</c:v>
                </c:pt>
                <c:pt idx="2584">
                  <c:v>622.0</c:v>
                </c:pt>
                <c:pt idx="2585">
                  <c:v>623.0</c:v>
                </c:pt>
                <c:pt idx="2586">
                  <c:v>623.0</c:v>
                </c:pt>
                <c:pt idx="2587">
                  <c:v>623.0</c:v>
                </c:pt>
                <c:pt idx="2588">
                  <c:v>624.0</c:v>
                </c:pt>
                <c:pt idx="2589">
                  <c:v>624.0</c:v>
                </c:pt>
                <c:pt idx="2590">
                  <c:v>624.0</c:v>
                </c:pt>
                <c:pt idx="2591">
                  <c:v>624.0</c:v>
                </c:pt>
                <c:pt idx="2592">
                  <c:v>624.0</c:v>
                </c:pt>
                <c:pt idx="2593">
                  <c:v>624.0</c:v>
                </c:pt>
                <c:pt idx="2594">
                  <c:v>624.0</c:v>
                </c:pt>
                <c:pt idx="2595">
                  <c:v>624.0</c:v>
                </c:pt>
                <c:pt idx="2596">
                  <c:v>624.0</c:v>
                </c:pt>
                <c:pt idx="2597">
                  <c:v>624.0</c:v>
                </c:pt>
                <c:pt idx="2598">
                  <c:v>624.0</c:v>
                </c:pt>
                <c:pt idx="2599">
                  <c:v>624.0</c:v>
                </c:pt>
                <c:pt idx="2600">
                  <c:v>624.0</c:v>
                </c:pt>
                <c:pt idx="2601">
                  <c:v>624.0</c:v>
                </c:pt>
                <c:pt idx="2602">
                  <c:v>624.0</c:v>
                </c:pt>
                <c:pt idx="2603">
                  <c:v>624.0</c:v>
                </c:pt>
                <c:pt idx="2604">
                  <c:v>624.0</c:v>
                </c:pt>
                <c:pt idx="2605">
                  <c:v>624.0</c:v>
                </c:pt>
                <c:pt idx="2606">
                  <c:v>624.0</c:v>
                </c:pt>
                <c:pt idx="2607">
                  <c:v>624.0</c:v>
                </c:pt>
                <c:pt idx="2608">
                  <c:v>624.0</c:v>
                </c:pt>
                <c:pt idx="2609">
                  <c:v>624.0</c:v>
                </c:pt>
                <c:pt idx="2610">
                  <c:v>624.0</c:v>
                </c:pt>
                <c:pt idx="2611">
                  <c:v>624.0</c:v>
                </c:pt>
                <c:pt idx="2612">
                  <c:v>624.0</c:v>
                </c:pt>
                <c:pt idx="2613">
                  <c:v>625.0</c:v>
                </c:pt>
                <c:pt idx="2614">
                  <c:v>626.0</c:v>
                </c:pt>
                <c:pt idx="2615">
                  <c:v>627.0</c:v>
                </c:pt>
                <c:pt idx="2616">
                  <c:v>628.0</c:v>
                </c:pt>
                <c:pt idx="2617">
                  <c:v>628.0</c:v>
                </c:pt>
                <c:pt idx="2618">
                  <c:v>629.0</c:v>
                </c:pt>
                <c:pt idx="2619">
                  <c:v>630.0</c:v>
                </c:pt>
                <c:pt idx="2620">
                  <c:v>630.0</c:v>
                </c:pt>
                <c:pt idx="2621">
                  <c:v>630.0</c:v>
                </c:pt>
                <c:pt idx="2622">
                  <c:v>630.0</c:v>
                </c:pt>
                <c:pt idx="2623">
                  <c:v>631.0</c:v>
                </c:pt>
                <c:pt idx="2624">
                  <c:v>631.0</c:v>
                </c:pt>
                <c:pt idx="2625">
                  <c:v>632.0</c:v>
                </c:pt>
                <c:pt idx="2626">
                  <c:v>632.0</c:v>
                </c:pt>
                <c:pt idx="2627">
                  <c:v>632.0</c:v>
                </c:pt>
                <c:pt idx="2628">
                  <c:v>632.0</c:v>
                </c:pt>
                <c:pt idx="2629">
                  <c:v>632.0</c:v>
                </c:pt>
                <c:pt idx="2630">
                  <c:v>633.0</c:v>
                </c:pt>
                <c:pt idx="2631">
                  <c:v>633.0</c:v>
                </c:pt>
                <c:pt idx="2632">
                  <c:v>633.0</c:v>
                </c:pt>
                <c:pt idx="2633">
                  <c:v>633.0</c:v>
                </c:pt>
                <c:pt idx="2634">
                  <c:v>633.0</c:v>
                </c:pt>
                <c:pt idx="2635">
                  <c:v>633.0</c:v>
                </c:pt>
                <c:pt idx="2636">
                  <c:v>633.0</c:v>
                </c:pt>
                <c:pt idx="2637">
                  <c:v>634.0</c:v>
                </c:pt>
                <c:pt idx="2638">
                  <c:v>635.0</c:v>
                </c:pt>
                <c:pt idx="2639">
                  <c:v>635.0</c:v>
                </c:pt>
                <c:pt idx="2640">
                  <c:v>635.0</c:v>
                </c:pt>
                <c:pt idx="2641">
                  <c:v>635.0</c:v>
                </c:pt>
                <c:pt idx="2642">
                  <c:v>635.0</c:v>
                </c:pt>
                <c:pt idx="2643">
                  <c:v>635.0</c:v>
                </c:pt>
                <c:pt idx="2644">
                  <c:v>635.0</c:v>
                </c:pt>
                <c:pt idx="2645">
                  <c:v>635.0</c:v>
                </c:pt>
                <c:pt idx="2646">
                  <c:v>636.0</c:v>
                </c:pt>
                <c:pt idx="2647">
                  <c:v>636.0</c:v>
                </c:pt>
                <c:pt idx="2648">
                  <c:v>636.0</c:v>
                </c:pt>
                <c:pt idx="2649">
                  <c:v>636.0</c:v>
                </c:pt>
                <c:pt idx="2650">
                  <c:v>636.0</c:v>
                </c:pt>
                <c:pt idx="2651">
                  <c:v>636.0</c:v>
                </c:pt>
                <c:pt idx="2652">
                  <c:v>636.0</c:v>
                </c:pt>
                <c:pt idx="2653">
                  <c:v>636.0</c:v>
                </c:pt>
                <c:pt idx="2654">
                  <c:v>636.0</c:v>
                </c:pt>
                <c:pt idx="2655">
                  <c:v>636.0</c:v>
                </c:pt>
                <c:pt idx="2656">
                  <c:v>636.0</c:v>
                </c:pt>
                <c:pt idx="2657">
                  <c:v>636.0</c:v>
                </c:pt>
                <c:pt idx="2658">
                  <c:v>636.0</c:v>
                </c:pt>
                <c:pt idx="2659">
                  <c:v>636.0</c:v>
                </c:pt>
                <c:pt idx="2660">
                  <c:v>636.0</c:v>
                </c:pt>
                <c:pt idx="2661">
                  <c:v>636.0</c:v>
                </c:pt>
                <c:pt idx="2662">
                  <c:v>637.0</c:v>
                </c:pt>
                <c:pt idx="2663">
                  <c:v>637.0</c:v>
                </c:pt>
                <c:pt idx="2664">
                  <c:v>637.0</c:v>
                </c:pt>
                <c:pt idx="2665">
                  <c:v>637.0</c:v>
                </c:pt>
                <c:pt idx="2666">
                  <c:v>638.0</c:v>
                </c:pt>
                <c:pt idx="2667">
                  <c:v>638.0</c:v>
                </c:pt>
                <c:pt idx="2668">
                  <c:v>638.0</c:v>
                </c:pt>
                <c:pt idx="2669">
                  <c:v>638.0</c:v>
                </c:pt>
                <c:pt idx="2670">
                  <c:v>638.0</c:v>
                </c:pt>
                <c:pt idx="2671">
                  <c:v>638.0</c:v>
                </c:pt>
                <c:pt idx="2672">
                  <c:v>639.0</c:v>
                </c:pt>
                <c:pt idx="2673">
                  <c:v>639.0</c:v>
                </c:pt>
                <c:pt idx="2674">
                  <c:v>639.0</c:v>
                </c:pt>
                <c:pt idx="2675">
                  <c:v>639.0</c:v>
                </c:pt>
                <c:pt idx="2676">
                  <c:v>639.0</c:v>
                </c:pt>
                <c:pt idx="2677">
                  <c:v>639.0</c:v>
                </c:pt>
                <c:pt idx="2678">
                  <c:v>639.0</c:v>
                </c:pt>
                <c:pt idx="2679">
                  <c:v>639.0</c:v>
                </c:pt>
                <c:pt idx="2680">
                  <c:v>639.0</c:v>
                </c:pt>
                <c:pt idx="2681">
                  <c:v>640.0</c:v>
                </c:pt>
                <c:pt idx="2682">
                  <c:v>641.0</c:v>
                </c:pt>
                <c:pt idx="2683">
                  <c:v>642.0</c:v>
                </c:pt>
                <c:pt idx="2684">
                  <c:v>642.0</c:v>
                </c:pt>
                <c:pt idx="2685">
                  <c:v>643.0</c:v>
                </c:pt>
                <c:pt idx="2686">
                  <c:v>644.0</c:v>
                </c:pt>
                <c:pt idx="2687">
                  <c:v>644.0</c:v>
                </c:pt>
                <c:pt idx="2688">
                  <c:v>645.0</c:v>
                </c:pt>
                <c:pt idx="2689">
                  <c:v>645.0</c:v>
                </c:pt>
                <c:pt idx="2690">
                  <c:v>645.0</c:v>
                </c:pt>
                <c:pt idx="2691">
                  <c:v>646.0</c:v>
                </c:pt>
                <c:pt idx="2692">
                  <c:v>647.0</c:v>
                </c:pt>
                <c:pt idx="2693">
                  <c:v>647.0</c:v>
                </c:pt>
                <c:pt idx="2694">
                  <c:v>648.0</c:v>
                </c:pt>
                <c:pt idx="2695">
                  <c:v>648.0</c:v>
                </c:pt>
                <c:pt idx="2696">
                  <c:v>649.0</c:v>
                </c:pt>
                <c:pt idx="2697">
                  <c:v>649.0</c:v>
                </c:pt>
                <c:pt idx="2698">
                  <c:v>649.0</c:v>
                </c:pt>
                <c:pt idx="2699">
                  <c:v>649.0</c:v>
                </c:pt>
                <c:pt idx="2700">
                  <c:v>649.0</c:v>
                </c:pt>
                <c:pt idx="2701">
                  <c:v>649.0</c:v>
                </c:pt>
                <c:pt idx="2702">
                  <c:v>649.0</c:v>
                </c:pt>
                <c:pt idx="2703">
                  <c:v>649.0</c:v>
                </c:pt>
                <c:pt idx="2704">
                  <c:v>650.0</c:v>
                </c:pt>
                <c:pt idx="2705">
                  <c:v>650.0</c:v>
                </c:pt>
                <c:pt idx="2706">
                  <c:v>651.0</c:v>
                </c:pt>
                <c:pt idx="2707">
                  <c:v>651.0</c:v>
                </c:pt>
                <c:pt idx="2708">
                  <c:v>651.0</c:v>
                </c:pt>
                <c:pt idx="2709">
                  <c:v>651.0</c:v>
                </c:pt>
                <c:pt idx="2710">
                  <c:v>651.0</c:v>
                </c:pt>
                <c:pt idx="2711">
                  <c:v>651.0</c:v>
                </c:pt>
                <c:pt idx="2712">
                  <c:v>651.0</c:v>
                </c:pt>
                <c:pt idx="2713">
                  <c:v>652.0</c:v>
                </c:pt>
                <c:pt idx="2714">
                  <c:v>652.0</c:v>
                </c:pt>
                <c:pt idx="2715">
                  <c:v>652.0</c:v>
                </c:pt>
                <c:pt idx="2716">
                  <c:v>653.0</c:v>
                </c:pt>
                <c:pt idx="2717">
                  <c:v>653.0</c:v>
                </c:pt>
                <c:pt idx="2718">
                  <c:v>653.0</c:v>
                </c:pt>
                <c:pt idx="2719">
                  <c:v>653.0</c:v>
                </c:pt>
                <c:pt idx="2720">
                  <c:v>653.0</c:v>
                </c:pt>
                <c:pt idx="2721">
                  <c:v>653.0</c:v>
                </c:pt>
                <c:pt idx="2722">
                  <c:v>653.0</c:v>
                </c:pt>
                <c:pt idx="2723">
                  <c:v>653.0</c:v>
                </c:pt>
                <c:pt idx="2724">
                  <c:v>653.0</c:v>
                </c:pt>
                <c:pt idx="2725">
                  <c:v>653.0</c:v>
                </c:pt>
                <c:pt idx="2726">
                  <c:v>653.0</c:v>
                </c:pt>
                <c:pt idx="2727">
                  <c:v>653.0</c:v>
                </c:pt>
                <c:pt idx="2728">
                  <c:v>653.0</c:v>
                </c:pt>
                <c:pt idx="2729">
                  <c:v>653.0</c:v>
                </c:pt>
                <c:pt idx="2730">
                  <c:v>654.0</c:v>
                </c:pt>
                <c:pt idx="2731">
                  <c:v>654.0</c:v>
                </c:pt>
                <c:pt idx="2732">
                  <c:v>655.0</c:v>
                </c:pt>
                <c:pt idx="2733">
                  <c:v>656.0</c:v>
                </c:pt>
                <c:pt idx="2734">
                  <c:v>656.0</c:v>
                </c:pt>
                <c:pt idx="2735">
                  <c:v>656.0</c:v>
                </c:pt>
                <c:pt idx="2736">
                  <c:v>656.0</c:v>
                </c:pt>
                <c:pt idx="2737">
                  <c:v>656.0</c:v>
                </c:pt>
                <c:pt idx="2738">
                  <c:v>656.0</c:v>
                </c:pt>
                <c:pt idx="2739">
                  <c:v>656.0</c:v>
                </c:pt>
                <c:pt idx="2740">
                  <c:v>656.0</c:v>
                </c:pt>
                <c:pt idx="2741">
                  <c:v>657.0</c:v>
                </c:pt>
                <c:pt idx="2742">
                  <c:v>657.0</c:v>
                </c:pt>
                <c:pt idx="2743">
                  <c:v>657.0</c:v>
                </c:pt>
                <c:pt idx="2744">
                  <c:v>657.0</c:v>
                </c:pt>
                <c:pt idx="2745">
                  <c:v>657.0</c:v>
                </c:pt>
                <c:pt idx="2746">
                  <c:v>657.0</c:v>
                </c:pt>
                <c:pt idx="2747">
                  <c:v>658.0</c:v>
                </c:pt>
                <c:pt idx="2748">
                  <c:v>658.0</c:v>
                </c:pt>
                <c:pt idx="2749">
                  <c:v>658.0</c:v>
                </c:pt>
                <c:pt idx="2750">
                  <c:v>658.0</c:v>
                </c:pt>
                <c:pt idx="2751">
                  <c:v>658.0</c:v>
                </c:pt>
                <c:pt idx="2752">
                  <c:v>658.0</c:v>
                </c:pt>
                <c:pt idx="2753">
                  <c:v>658.0</c:v>
                </c:pt>
                <c:pt idx="2754">
                  <c:v>658.0</c:v>
                </c:pt>
                <c:pt idx="2755">
                  <c:v>658.0</c:v>
                </c:pt>
                <c:pt idx="2756">
                  <c:v>658.0</c:v>
                </c:pt>
                <c:pt idx="2757">
                  <c:v>658.0</c:v>
                </c:pt>
                <c:pt idx="2758">
                  <c:v>658.0</c:v>
                </c:pt>
                <c:pt idx="2759">
                  <c:v>659.0</c:v>
                </c:pt>
                <c:pt idx="2760">
                  <c:v>659.0</c:v>
                </c:pt>
                <c:pt idx="2761">
                  <c:v>660.0</c:v>
                </c:pt>
                <c:pt idx="2762">
                  <c:v>661.0</c:v>
                </c:pt>
                <c:pt idx="2763">
                  <c:v>661.0</c:v>
                </c:pt>
                <c:pt idx="2764">
                  <c:v>662.0</c:v>
                </c:pt>
                <c:pt idx="2765">
                  <c:v>662.0</c:v>
                </c:pt>
                <c:pt idx="2766">
                  <c:v>662.0</c:v>
                </c:pt>
                <c:pt idx="2767">
                  <c:v>662.0</c:v>
                </c:pt>
                <c:pt idx="2768">
                  <c:v>663.0</c:v>
                </c:pt>
                <c:pt idx="2769">
                  <c:v>664.0</c:v>
                </c:pt>
                <c:pt idx="2770">
                  <c:v>664.0</c:v>
                </c:pt>
                <c:pt idx="2771">
                  <c:v>664.0</c:v>
                </c:pt>
                <c:pt idx="2772">
                  <c:v>664.0</c:v>
                </c:pt>
                <c:pt idx="2773">
                  <c:v>665.0</c:v>
                </c:pt>
                <c:pt idx="2774">
                  <c:v>666.0</c:v>
                </c:pt>
                <c:pt idx="2775">
                  <c:v>667.0</c:v>
                </c:pt>
                <c:pt idx="2776">
                  <c:v>668.0</c:v>
                </c:pt>
                <c:pt idx="2777">
                  <c:v>668.0</c:v>
                </c:pt>
                <c:pt idx="2778">
                  <c:v>669.0</c:v>
                </c:pt>
                <c:pt idx="2779">
                  <c:v>670.0</c:v>
                </c:pt>
                <c:pt idx="2780">
                  <c:v>670.0</c:v>
                </c:pt>
                <c:pt idx="2781">
                  <c:v>670.0</c:v>
                </c:pt>
                <c:pt idx="2782">
                  <c:v>670.0</c:v>
                </c:pt>
                <c:pt idx="2783">
                  <c:v>670.0</c:v>
                </c:pt>
                <c:pt idx="2784">
                  <c:v>670.0</c:v>
                </c:pt>
                <c:pt idx="2785">
                  <c:v>670.0</c:v>
                </c:pt>
                <c:pt idx="2786">
                  <c:v>670.0</c:v>
                </c:pt>
                <c:pt idx="2787">
                  <c:v>670.0</c:v>
                </c:pt>
                <c:pt idx="2788">
                  <c:v>670.0</c:v>
                </c:pt>
                <c:pt idx="2789">
                  <c:v>670.0</c:v>
                </c:pt>
                <c:pt idx="2790">
                  <c:v>670.0</c:v>
                </c:pt>
                <c:pt idx="2791">
                  <c:v>670.0</c:v>
                </c:pt>
                <c:pt idx="2792">
                  <c:v>670.0</c:v>
                </c:pt>
                <c:pt idx="2793">
                  <c:v>670.0</c:v>
                </c:pt>
                <c:pt idx="2794">
                  <c:v>671.0</c:v>
                </c:pt>
                <c:pt idx="2795">
                  <c:v>672.0</c:v>
                </c:pt>
                <c:pt idx="2796">
                  <c:v>673.0</c:v>
                </c:pt>
                <c:pt idx="2797">
                  <c:v>673.0</c:v>
                </c:pt>
                <c:pt idx="2798">
                  <c:v>674.0</c:v>
                </c:pt>
                <c:pt idx="2799">
                  <c:v>674.0</c:v>
                </c:pt>
                <c:pt idx="2800">
                  <c:v>674.0</c:v>
                </c:pt>
                <c:pt idx="2801">
                  <c:v>674.0</c:v>
                </c:pt>
                <c:pt idx="2802">
                  <c:v>675.0</c:v>
                </c:pt>
                <c:pt idx="2803">
                  <c:v>676.0</c:v>
                </c:pt>
                <c:pt idx="2804">
                  <c:v>677.0</c:v>
                </c:pt>
                <c:pt idx="2805">
                  <c:v>677.0</c:v>
                </c:pt>
                <c:pt idx="2806">
                  <c:v>678.0</c:v>
                </c:pt>
                <c:pt idx="2807">
                  <c:v>679.0</c:v>
                </c:pt>
                <c:pt idx="2808">
                  <c:v>679.0</c:v>
                </c:pt>
                <c:pt idx="2809">
                  <c:v>679.0</c:v>
                </c:pt>
                <c:pt idx="2810">
                  <c:v>679.0</c:v>
                </c:pt>
                <c:pt idx="2811">
                  <c:v>679.0</c:v>
                </c:pt>
                <c:pt idx="2812">
                  <c:v>679.0</c:v>
                </c:pt>
                <c:pt idx="2813">
                  <c:v>679.0</c:v>
                </c:pt>
                <c:pt idx="2814">
                  <c:v>679.0</c:v>
                </c:pt>
                <c:pt idx="2815">
                  <c:v>679.0</c:v>
                </c:pt>
                <c:pt idx="2816">
                  <c:v>679.0</c:v>
                </c:pt>
                <c:pt idx="2817">
                  <c:v>679.0</c:v>
                </c:pt>
                <c:pt idx="2818">
                  <c:v>679.0</c:v>
                </c:pt>
                <c:pt idx="2819">
                  <c:v>679.0</c:v>
                </c:pt>
                <c:pt idx="2820">
                  <c:v>679.0</c:v>
                </c:pt>
                <c:pt idx="2821">
                  <c:v>679.0</c:v>
                </c:pt>
                <c:pt idx="2822">
                  <c:v>679.0</c:v>
                </c:pt>
                <c:pt idx="2823">
                  <c:v>679.0</c:v>
                </c:pt>
                <c:pt idx="2824">
                  <c:v>679.0</c:v>
                </c:pt>
                <c:pt idx="2825">
                  <c:v>679.0</c:v>
                </c:pt>
                <c:pt idx="2826">
                  <c:v>679.0</c:v>
                </c:pt>
                <c:pt idx="2827">
                  <c:v>680.0</c:v>
                </c:pt>
                <c:pt idx="2828">
                  <c:v>680.0</c:v>
                </c:pt>
                <c:pt idx="2829">
                  <c:v>681.0</c:v>
                </c:pt>
                <c:pt idx="2830">
                  <c:v>681.0</c:v>
                </c:pt>
                <c:pt idx="2831">
                  <c:v>681.0</c:v>
                </c:pt>
                <c:pt idx="2832">
                  <c:v>681.0</c:v>
                </c:pt>
                <c:pt idx="2833">
                  <c:v>681.0</c:v>
                </c:pt>
                <c:pt idx="2834">
                  <c:v>682.0</c:v>
                </c:pt>
                <c:pt idx="2835">
                  <c:v>683.0</c:v>
                </c:pt>
                <c:pt idx="2836">
                  <c:v>683.0</c:v>
                </c:pt>
                <c:pt idx="2837">
                  <c:v>683.0</c:v>
                </c:pt>
                <c:pt idx="2838">
                  <c:v>683.0</c:v>
                </c:pt>
                <c:pt idx="2839">
                  <c:v>683.0</c:v>
                </c:pt>
                <c:pt idx="2840">
                  <c:v>683.0</c:v>
                </c:pt>
                <c:pt idx="2841">
                  <c:v>684.0</c:v>
                </c:pt>
                <c:pt idx="2842">
                  <c:v>685.0</c:v>
                </c:pt>
                <c:pt idx="2843">
                  <c:v>685.0</c:v>
                </c:pt>
                <c:pt idx="2844">
                  <c:v>685.0</c:v>
                </c:pt>
                <c:pt idx="2845">
                  <c:v>685.0</c:v>
                </c:pt>
                <c:pt idx="2846">
                  <c:v>685.0</c:v>
                </c:pt>
                <c:pt idx="2847">
                  <c:v>685.0</c:v>
                </c:pt>
                <c:pt idx="2848">
                  <c:v>685.0</c:v>
                </c:pt>
                <c:pt idx="2849">
                  <c:v>685.0</c:v>
                </c:pt>
                <c:pt idx="2850">
                  <c:v>685.0</c:v>
                </c:pt>
                <c:pt idx="2851">
                  <c:v>685.0</c:v>
                </c:pt>
                <c:pt idx="2852">
                  <c:v>685.0</c:v>
                </c:pt>
                <c:pt idx="2853">
                  <c:v>685.0</c:v>
                </c:pt>
                <c:pt idx="2854">
                  <c:v>685.0</c:v>
                </c:pt>
                <c:pt idx="2855">
                  <c:v>686.0</c:v>
                </c:pt>
                <c:pt idx="2856">
                  <c:v>687.0</c:v>
                </c:pt>
                <c:pt idx="2857">
                  <c:v>688.0</c:v>
                </c:pt>
                <c:pt idx="2858">
                  <c:v>689.0</c:v>
                </c:pt>
                <c:pt idx="2859">
                  <c:v>689.0</c:v>
                </c:pt>
                <c:pt idx="2860">
                  <c:v>689.0</c:v>
                </c:pt>
                <c:pt idx="2861">
                  <c:v>689.0</c:v>
                </c:pt>
                <c:pt idx="2862">
                  <c:v>689.0</c:v>
                </c:pt>
                <c:pt idx="2863">
                  <c:v>689.0</c:v>
                </c:pt>
                <c:pt idx="2864">
                  <c:v>689.0</c:v>
                </c:pt>
                <c:pt idx="2865">
                  <c:v>690.0</c:v>
                </c:pt>
                <c:pt idx="2866">
                  <c:v>690.0</c:v>
                </c:pt>
                <c:pt idx="2867">
                  <c:v>690.0</c:v>
                </c:pt>
                <c:pt idx="2868">
                  <c:v>690.0</c:v>
                </c:pt>
                <c:pt idx="2869">
                  <c:v>690.0</c:v>
                </c:pt>
                <c:pt idx="2870">
                  <c:v>690.0</c:v>
                </c:pt>
                <c:pt idx="2871">
                  <c:v>690.0</c:v>
                </c:pt>
                <c:pt idx="2872">
                  <c:v>690.0</c:v>
                </c:pt>
                <c:pt idx="2873">
                  <c:v>690.0</c:v>
                </c:pt>
                <c:pt idx="2874">
                  <c:v>690.0</c:v>
                </c:pt>
                <c:pt idx="2875">
                  <c:v>691.0</c:v>
                </c:pt>
                <c:pt idx="2876">
                  <c:v>691.0</c:v>
                </c:pt>
                <c:pt idx="2877">
                  <c:v>691.0</c:v>
                </c:pt>
                <c:pt idx="2878">
                  <c:v>691.0</c:v>
                </c:pt>
                <c:pt idx="2879">
                  <c:v>691.0</c:v>
                </c:pt>
                <c:pt idx="2880">
                  <c:v>691.0</c:v>
                </c:pt>
                <c:pt idx="2881">
                  <c:v>691.0</c:v>
                </c:pt>
                <c:pt idx="2882">
                  <c:v>691.0</c:v>
                </c:pt>
                <c:pt idx="2883">
                  <c:v>692.0</c:v>
                </c:pt>
                <c:pt idx="2884">
                  <c:v>692.0</c:v>
                </c:pt>
                <c:pt idx="2885">
                  <c:v>692.0</c:v>
                </c:pt>
                <c:pt idx="2886">
                  <c:v>692.0</c:v>
                </c:pt>
                <c:pt idx="2887">
                  <c:v>692.0</c:v>
                </c:pt>
                <c:pt idx="2888">
                  <c:v>692.0</c:v>
                </c:pt>
                <c:pt idx="2889">
                  <c:v>692.0</c:v>
                </c:pt>
                <c:pt idx="2890">
                  <c:v>692.0</c:v>
                </c:pt>
                <c:pt idx="2891">
                  <c:v>692.0</c:v>
                </c:pt>
                <c:pt idx="2892">
                  <c:v>692.0</c:v>
                </c:pt>
                <c:pt idx="2893">
                  <c:v>692.0</c:v>
                </c:pt>
                <c:pt idx="2894">
                  <c:v>692.0</c:v>
                </c:pt>
                <c:pt idx="2895">
                  <c:v>693.0</c:v>
                </c:pt>
                <c:pt idx="2896">
                  <c:v>693.0</c:v>
                </c:pt>
                <c:pt idx="2897">
                  <c:v>693.0</c:v>
                </c:pt>
                <c:pt idx="2898">
                  <c:v>693.0</c:v>
                </c:pt>
                <c:pt idx="2899">
                  <c:v>693.0</c:v>
                </c:pt>
                <c:pt idx="2900">
                  <c:v>693.0</c:v>
                </c:pt>
                <c:pt idx="2901">
                  <c:v>693.0</c:v>
                </c:pt>
                <c:pt idx="2902">
                  <c:v>693.0</c:v>
                </c:pt>
                <c:pt idx="2903">
                  <c:v>693.0</c:v>
                </c:pt>
                <c:pt idx="2904">
                  <c:v>693.0</c:v>
                </c:pt>
                <c:pt idx="2905">
                  <c:v>693.0</c:v>
                </c:pt>
                <c:pt idx="2906">
                  <c:v>693.0</c:v>
                </c:pt>
                <c:pt idx="2907">
                  <c:v>693.0</c:v>
                </c:pt>
                <c:pt idx="2908">
                  <c:v>694.0</c:v>
                </c:pt>
                <c:pt idx="2909">
                  <c:v>695.0</c:v>
                </c:pt>
                <c:pt idx="2910">
                  <c:v>695.0</c:v>
                </c:pt>
                <c:pt idx="2911">
                  <c:v>695.0</c:v>
                </c:pt>
                <c:pt idx="2912">
                  <c:v>695.0</c:v>
                </c:pt>
                <c:pt idx="2913">
                  <c:v>695.0</c:v>
                </c:pt>
                <c:pt idx="2914">
                  <c:v>695.0</c:v>
                </c:pt>
                <c:pt idx="2915">
                  <c:v>695.0</c:v>
                </c:pt>
                <c:pt idx="2916">
                  <c:v>695.0</c:v>
                </c:pt>
                <c:pt idx="2917">
                  <c:v>695.0</c:v>
                </c:pt>
                <c:pt idx="2918">
                  <c:v>695.0</c:v>
                </c:pt>
                <c:pt idx="2919">
                  <c:v>695.0</c:v>
                </c:pt>
                <c:pt idx="2920">
                  <c:v>695.0</c:v>
                </c:pt>
                <c:pt idx="2921">
                  <c:v>695.0</c:v>
                </c:pt>
                <c:pt idx="2922">
                  <c:v>695.0</c:v>
                </c:pt>
                <c:pt idx="2923">
                  <c:v>696.0</c:v>
                </c:pt>
                <c:pt idx="2924">
                  <c:v>697.0</c:v>
                </c:pt>
                <c:pt idx="2925">
                  <c:v>697.0</c:v>
                </c:pt>
                <c:pt idx="2926">
                  <c:v>697.0</c:v>
                </c:pt>
                <c:pt idx="2927">
                  <c:v>697.0</c:v>
                </c:pt>
                <c:pt idx="2928">
                  <c:v>698.0</c:v>
                </c:pt>
                <c:pt idx="2929">
                  <c:v>699.0</c:v>
                </c:pt>
                <c:pt idx="2930">
                  <c:v>700.0</c:v>
                </c:pt>
                <c:pt idx="2931">
                  <c:v>701.0</c:v>
                </c:pt>
                <c:pt idx="2932">
                  <c:v>701.0</c:v>
                </c:pt>
                <c:pt idx="2933">
                  <c:v>701.0</c:v>
                </c:pt>
                <c:pt idx="2934">
                  <c:v>701.0</c:v>
                </c:pt>
                <c:pt idx="2935">
                  <c:v>701.0</c:v>
                </c:pt>
                <c:pt idx="2936">
                  <c:v>701.0</c:v>
                </c:pt>
                <c:pt idx="2937">
                  <c:v>701.0</c:v>
                </c:pt>
                <c:pt idx="2938">
                  <c:v>702.0</c:v>
                </c:pt>
                <c:pt idx="2939">
                  <c:v>703.0</c:v>
                </c:pt>
                <c:pt idx="2940">
                  <c:v>704.0</c:v>
                </c:pt>
                <c:pt idx="2941">
                  <c:v>705.0</c:v>
                </c:pt>
                <c:pt idx="2942">
                  <c:v>705.0</c:v>
                </c:pt>
                <c:pt idx="2943">
                  <c:v>705.0</c:v>
                </c:pt>
                <c:pt idx="2944">
                  <c:v>705.0</c:v>
                </c:pt>
                <c:pt idx="2945">
                  <c:v>705.0</c:v>
                </c:pt>
                <c:pt idx="2946">
                  <c:v>705.0</c:v>
                </c:pt>
                <c:pt idx="2947">
                  <c:v>705.0</c:v>
                </c:pt>
                <c:pt idx="2948">
                  <c:v>705.0</c:v>
                </c:pt>
                <c:pt idx="2949">
                  <c:v>706.0</c:v>
                </c:pt>
                <c:pt idx="2950">
                  <c:v>707.0</c:v>
                </c:pt>
                <c:pt idx="2951">
                  <c:v>707.0</c:v>
                </c:pt>
                <c:pt idx="2952">
                  <c:v>707.0</c:v>
                </c:pt>
                <c:pt idx="2953">
                  <c:v>707.0</c:v>
                </c:pt>
                <c:pt idx="2954">
                  <c:v>707.0</c:v>
                </c:pt>
                <c:pt idx="2955">
                  <c:v>707.0</c:v>
                </c:pt>
                <c:pt idx="2956">
                  <c:v>707.0</c:v>
                </c:pt>
                <c:pt idx="2957">
                  <c:v>708.0</c:v>
                </c:pt>
                <c:pt idx="2958">
                  <c:v>708.0</c:v>
                </c:pt>
                <c:pt idx="2959">
                  <c:v>708.0</c:v>
                </c:pt>
                <c:pt idx="2960">
                  <c:v>709.0</c:v>
                </c:pt>
                <c:pt idx="2961">
                  <c:v>710.0</c:v>
                </c:pt>
                <c:pt idx="2962">
                  <c:v>711.0</c:v>
                </c:pt>
                <c:pt idx="2963">
                  <c:v>711.0</c:v>
                </c:pt>
                <c:pt idx="2964">
                  <c:v>711.0</c:v>
                </c:pt>
                <c:pt idx="2965">
                  <c:v>711.0</c:v>
                </c:pt>
                <c:pt idx="2966">
                  <c:v>711.0</c:v>
                </c:pt>
                <c:pt idx="2967">
                  <c:v>711.0</c:v>
                </c:pt>
                <c:pt idx="2968">
                  <c:v>711.0</c:v>
                </c:pt>
                <c:pt idx="2969">
                  <c:v>712.0</c:v>
                </c:pt>
                <c:pt idx="2970">
                  <c:v>712.0</c:v>
                </c:pt>
                <c:pt idx="2971">
                  <c:v>712.0</c:v>
                </c:pt>
                <c:pt idx="2972">
                  <c:v>713.0</c:v>
                </c:pt>
                <c:pt idx="2973">
                  <c:v>714.0</c:v>
                </c:pt>
                <c:pt idx="2974">
                  <c:v>715.0</c:v>
                </c:pt>
                <c:pt idx="2975">
                  <c:v>715.0</c:v>
                </c:pt>
                <c:pt idx="2976">
                  <c:v>715.0</c:v>
                </c:pt>
                <c:pt idx="2977">
                  <c:v>715.0</c:v>
                </c:pt>
                <c:pt idx="2978">
                  <c:v>715.0</c:v>
                </c:pt>
                <c:pt idx="2979">
                  <c:v>715.0</c:v>
                </c:pt>
                <c:pt idx="2980">
                  <c:v>715.0</c:v>
                </c:pt>
                <c:pt idx="2981">
                  <c:v>715.0</c:v>
                </c:pt>
                <c:pt idx="2982">
                  <c:v>715.0</c:v>
                </c:pt>
                <c:pt idx="2983">
                  <c:v>715.0</c:v>
                </c:pt>
                <c:pt idx="2984">
                  <c:v>715.0</c:v>
                </c:pt>
                <c:pt idx="2985">
                  <c:v>715.0</c:v>
                </c:pt>
                <c:pt idx="2986">
                  <c:v>715.0</c:v>
                </c:pt>
                <c:pt idx="2987">
                  <c:v>715.0</c:v>
                </c:pt>
                <c:pt idx="2988">
                  <c:v>715.0</c:v>
                </c:pt>
                <c:pt idx="2989">
                  <c:v>715.0</c:v>
                </c:pt>
                <c:pt idx="2990">
                  <c:v>715.0</c:v>
                </c:pt>
                <c:pt idx="2991">
                  <c:v>715.0</c:v>
                </c:pt>
                <c:pt idx="2992">
                  <c:v>715.0</c:v>
                </c:pt>
                <c:pt idx="2993">
                  <c:v>715.0</c:v>
                </c:pt>
                <c:pt idx="2994">
                  <c:v>715.0</c:v>
                </c:pt>
                <c:pt idx="2995">
                  <c:v>715.0</c:v>
                </c:pt>
                <c:pt idx="2996">
                  <c:v>715.0</c:v>
                </c:pt>
                <c:pt idx="2997">
                  <c:v>715.0</c:v>
                </c:pt>
                <c:pt idx="2998">
                  <c:v>715.0</c:v>
                </c:pt>
                <c:pt idx="2999">
                  <c:v>715.0</c:v>
                </c:pt>
                <c:pt idx="3000">
                  <c:v>715.0</c:v>
                </c:pt>
                <c:pt idx="3001">
                  <c:v>715.0</c:v>
                </c:pt>
                <c:pt idx="3002">
                  <c:v>715.0</c:v>
                </c:pt>
                <c:pt idx="3003">
                  <c:v>715.0</c:v>
                </c:pt>
                <c:pt idx="3004">
                  <c:v>715.0</c:v>
                </c:pt>
                <c:pt idx="3005">
                  <c:v>715.0</c:v>
                </c:pt>
                <c:pt idx="3006">
                  <c:v>715.0</c:v>
                </c:pt>
                <c:pt idx="3007">
                  <c:v>715.0</c:v>
                </c:pt>
                <c:pt idx="3008">
                  <c:v>715.0</c:v>
                </c:pt>
                <c:pt idx="3009">
                  <c:v>715.0</c:v>
                </c:pt>
                <c:pt idx="3010">
                  <c:v>716.0</c:v>
                </c:pt>
                <c:pt idx="3011">
                  <c:v>716.0</c:v>
                </c:pt>
                <c:pt idx="3012">
                  <c:v>717.0</c:v>
                </c:pt>
                <c:pt idx="3013">
                  <c:v>717.0</c:v>
                </c:pt>
                <c:pt idx="3014">
                  <c:v>717.0</c:v>
                </c:pt>
                <c:pt idx="3015">
                  <c:v>717.0</c:v>
                </c:pt>
                <c:pt idx="3016">
                  <c:v>717.0</c:v>
                </c:pt>
                <c:pt idx="3017">
                  <c:v>717.0</c:v>
                </c:pt>
                <c:pt idx="3018">
                  <c:v>717.0</c:v>
                </c:pt>
                <c:pt idx="3019">
                  <c:v>718.0</c:v>
                </c:pt>
                <c:pt idx="3020">
                  <c:v>718.0</c:v>
                </c:pt>
                <c:pt idx="3021">
                  <c:v>718.0</c:v>
                </c:pt>
                <c:pt idx="3022">
                  <c:v>718.0</c:v>
                </c:pt>
                <c:pt idx="3023">
                  <c:v>718.0</c:v>
                </c:pt>
                <c:pt idx="3024">
                  <c:v>718.0</c:v>
                </c:pt>
                <c:pt idx="3025">
                  <c:v>718.0</c:v>
                </c:pt>
                <c:pt idx="3026">
                  <c:v>718.0</c:v>
                </c:pt>
                <c:pt idx="3027">
                  <c:v>718.0</c:v>
                </c:pt>
                <c:pt idx="3028">
                  <c:v>718.0</c:v>
                </c:pt>
                <c:pt idx="3029">
                  <c:v>719.0</c:v>
                </c:pt>
                <c:pt idx="3030">
                  <c:v>719.0</c:v>
                </c:pt>
                <c:pt idx="3031">
                  <c:v>719.0</c:v>
                </c:pt>
                <c:pt idx="3032">
                  <c:v>719.0</c:v>
                </c:pt>
                <c:pt idx="3033">
                  <c:v>719.0</c:v>
                </c:pt>
                <c:pt idx="3034">
                  <c:v>720.0</c:v>
                </c:pt>
                <c:pt idx="3035">
                  <c:v>720.0</c:v>
                </c:pt>
                <c:pt idx="3036">
                  <c:v>721.0</c:v>
                </c:pt>
                <c:pt idx="3037">
                  <c:v>721.0</c:v>
                </c:pt>
                <c:pt idx="3038">
                  <c:v>721.0</c:v>
                </c:pt>
                <c:pt idx="3039">
                  <c:v>721.0</c:v>
                </c:pt>
                <c:pt idx="3040">
                  <c:v>721.0</c:v>
                </c:pt>
                <c:pt idx="3041">
                  <c:v>722.0</c:v>
                </c:pt>
                <c:pt idx="3042">
                  <c:v>723.0</c:v>
                </c:pt>
                <c:pt idx="3043">
                  <c:v>723.0</c:v>
                </c:pt>
                <c:pt idx="3044">
                  <c:v>724.0</c:v>
                </c:pt>
                <c:pt idx="3045">
                  <c:v>725.0</c:v>
                </c:pt>
                <c:pt idx="3046">
                  <c:v>726.0</c:v>
                </c:pt>
                <c:pt idx="3047">
                  <c:v>726.0</c:v>
                </c:pt>
                <c:pt idx="3048">
                  <c:v>726.0</c:v>
                </c:pt>
                <c:pt idx="3049">
                  <c:v>726.0</c:v>
                </c:pt>
                <c:pt idx="3050">
                  <c:v>726.0</c:v>
                </c:pt>
                <c:pt idx="3051">
                  <c:v>726.0</c:v>
                </c:pt>
                <c:pt idx="3052">
                  <c:v>726.0</c:v>
                </c:pt>
                <c:pt idx="3053">
                  <c:v>726.0</c:v>
                </c:pt>
                <c:pt idx="3054">
                  <c:v>727.0</c:v>
                </c:pt>
                <c:pt idx="3055">
                  <c:v>727.0</c:v>
                </c:pt>
                <c:pt idx="3056">
                  <c:v>728.0</c:v>
                </c:pt>
                <c:pt idx="3057">
                  <c:v>729.0</c:v>
                </c:pt>
                <c:pt idx="3058">
                  <c:v>729.0</c:v>
                </c:pt>
                <c:pt idx="3059">
                  <c:v>729.0</c:v>
                </c:pt>
                <c:pt idx="3060">
                  <c:v>729.0</c:v>
                </c:pt>
                <c:pt idx="3061">
                  <c:v>729.0</c:v>
                </c:pt>
                <c:pt idx="3062">
                  <c:v>729.0</c:v>
                </c:pt>
                <c:pt idx="3063">
                  <c:v>730.0</c:v>
                </c:pt>
                <c:pt idx="3064">
                  <c:v>730.0</c:v>
                </c:pt>
                <c:pt idx="3065">
                  <c:v>730.0</c:v>
                </c:pt>
                <c:pt idx="3066">
                  <c:v>730.0</c:v>
                </c:pt>
                <c:pt idx="3067">
                  <c:v>730.0</c:v>
                </c:pt>
                <c:pt idx="3068">
                  <c:v>730.0</c:v>
                </c:pt>
                <c:pt idx="3069">
                  <c:v>730.0</c:v>
                </c:pt>
                <c:pt idx="3070">
                  <c:v>730.0</c:v>
                </c:pt>
                <c:pt idx="3071">
                  <c:v>730.0</c:v>
                </c:pt>
                <c:pt idx="3072">
                  <c:v>730.0</c:v>
                </c:pt>
                <c:pt idx="3073">
                  <c:v>731.0</c:v>
                </c:pt>
                <c:pt idx="3074">
                  <c:v>731.0</c:v>
                </c:pt>
                <c:pt idx="3075">
                  <c:v>732.0</c:v>
                </c:pt>
                <c:pt idx="3076">
                  <c:v>732.0</c:v>
                </c:pt>
                <c:pt idx="3077">
                  <c:v>732.0</c:v>
                </c:pt>
                <c:pt idx="3078">
                  <c:v>732.0</c:v>
                </c:pt>
                <c:pt idx="3079">
                  <c:v>732.0</c:v>
                </c:pt>
                <c:pt idx="3080">
                  <c:v>732.0</c:v>
                </c:pt>
                <c:pt idx="3081">
                  <c:v>732.0</c:v>
                </c:pt>
                <c:pt idx="3082">
                  <c:v>733.0</c:v>
                </c:pt>
                <c:pt idx="3083">
                  <c:v>734.0</c:v>
                </c:pt>
                <c:pt idx="3084">
                  <c:v>735.0</c:v>
                </c:pt>
                <c:pt idx="3085">
                  <c:v>736.0</c:v>
                </c:pt>
                <c:pt idx="3086">
                  <c:v>736.0</c:v>
                </c:pt>
                <c:pt idx="3087">
                  <c:v>736.0</c:v>
                </c:pt>
                <c:pt idx="3088">
                  <c:v>736.0</c:v>
                </c:pt>
                <c:pt idx="3089">
                  <c:v>736.0</c:v>
                </c:pt>
                <c:pt idx="3090">
                  <c:v>736.0</c:v>
                </c:pt>
                <c:pt idx="3091">
                  <c:v>736.0</c:v>
                </c:pt>
                <c:pt idx="3092">
                  <c:v>736.0</c:v>
                </c:pt>
                <c:pt idx="3093">
                  <c:v>736.0</c:v>
                </c:pt>
                <c:pt idx="3094">
                  <c:v>737.0</c:v>
                </c:pt>
                <c:pt idx="3095">
                  <c:v>737.0</c:v>
                </c:pt>
                <c:pt idx="3096">
                  <c:v>737.0</c:v>
                </c:pt>
                <c:pt idx="3097">
                  <c:v>738.0</c:v>
                </c:pt>
                <c:pt idx="3098">
                  <c:v>739.0</c:v>
                </c:pt>
                <c:pt idx="3099">
                  <c:v>739.0</c:v>
                </c:pt>
                <c:pt idx="3100">
                  <c:v>740.0</c:v>
                </c:pt>
                <c:pt idx="3101">
                  <c:v>741.0</c:v>
                </c:pt>
                <c:pt idx="3102">
                  <c:v>742.0</c:v>
                </c:pt>
                <c:pt idx="3103">
                  <c:v>743.0</c:v>
                </c:pt>
                <c:pt idx="3104">
                  <c:v>743.0</c:v>
                </c:pt>
                <c:pt idx="3105">
                  <c:v>743.0</c:v>
                </c:pt>
                <c:pt idx="3106">
                  <c:v>743.0</c:v>
                </c:pt>
                <c:pt idx="3107">
                  <c:v>743.0</c:v>
                </c:pt>
                <c:pt idx="3108">
                  <c:v>743.0</c:v>
                </c:pt>
                <c:pt idx="3109">
                  <c:v>744.0</c:v>
                </c:pt>
                <c:pt idx="3110">
                  <c:v>744.0</c:v>
                </c:pt>
                <c:pt idx="3111">
                  <c:v>744.0</c:v>
                </c:pt>
                <c:pt idx="3112">
                  <c:v>744.0</c:v>
                </c:pt>
                <c:pt idx="3113">
                  <c:v>744.0</c:v>
                </c:pt>
                <c:pt idx="3114">
                  <c:v>744.0</c:v>
                </c:pt>
                <c:pt idx="3115">
                  <c:v>744.0</c:v>
                </c:pt>
                <c:pt idx="3116">
                  <c:v>745.0</c:v>
                </c:pt>
                <c:pt idx="3117">
                  <c:v>745.0</c:v>
                </c:pt>
                <c:pt idx="3118">
                  <c:v>745.0</c:v>
                </c:pt>
                <c:pt idx="3119">
                  <c:v>746.0</c:v>
                </c:pt>
                <c:pt idx="3120">
                  <c:v>747.0</c:v>
                </c:pt>
                <c:pt idx="3121">
                  <c:v>747.0</c:v>
                </c:pt>
                <c:pt idx="3122">
                  <c:v>747.0</c:v>
                </c:pt>
                <c:pt idx="3123">
                  <c:v>748.0</c:v>
                </c:pt>
                <c:pt idx="3124">
                  <c:v>748.0</c:v>
                </c:pt>
                <c:pt idx="3125">
                  <c:v>749.0</c:v>
                </c:pt>
                <c:pt idx="3126">
                  <c:v>749.0</c:v>
                </c:pt>
                <c:pt idx="3127">
                  <c:v>749.0</c:v>
                </c:pt>
                <c:pt idx="3128">
                  <c:v>749.0</c:v>
                </c:pt>
                <c:pt idx="3129">
                  <c:v>749.0</c:v>
                </c:pt>
                <c:pt idx="3130">
                  <c:v>749.0</c:v>
                </c:pt>
                <c:pt idx="3131">
                  <c:v>749.0</c:v>
                </c:pt>
                <c:pt idx="3132">
                  <c:v>749.0</c:v>
                </c:pt>
                <c:pt idx="3133">
                  <c:v>749.0</c:v>
                </c:pt>
                <c:pt idx="3134">
                  <c:v>749.0</c:v>
                </c:pt>
                <c:pt idx="3135">
                  <c:v>749.0</c:v>
                </c:pt>
                <c:pt idx="3136">
                  <c:v>749.0</c:v>
                </c:pt>
                <c:pt idx="3137">
                  <c:v>749.0</c:v>
                </c:pt>
                <c:pt idx="3138">
                  <c:v>749.0</c:v>
                </c:pt>
                <c:pt idx="3139">
                  <c:v>749.0</c:v>
                </c:pt>
                <c:pt idx="3140">
                  <c:v>749.0</c:v>
                </c:pt>
                <c:pt idx="3141">
                  <c:v>749.0</c:v>
                </c:pt>
                <c:pt idx="3142">
                  <c:v>749.0</c:v>
                </c:pt>
                <c:pt idx="3143">
                  <c:v>749.0</c:v>
                </c:pt>
                <c:pt idx="3144">
                  <c:v>749.0</c:v>
                </c:pt>
                <c:pt idx="3145">
                  <c:v>749.0</c:v>
                </c:pt>
                <c:pt idx="3146">
                  <c:v>750.0</c:v>
                </c:pt>
                <c:pt idx="3147">
                  <c:v>751.0</c:v>
                </c:pt>
                <c:pt idx="3148">
                  <c:v>752.0</c:v>
                </c:pt>
                <c:pt idx="3149">
                  <c:v>753.0</c:v>
                </c:pt>
                <c:pt idx="3150">
                  <c:v>753.0</c:v>
                </c:pt>
                <c:pt idx="3151">
                  <c:v>754.0</c:v>
                </c:pt>
                <c:pt idx="3152">
                  <c:v>754.0</c:v>
                </c:pt>
                <c:pt idx="3153">
                  <c:v>754.0</c:v>
                </c:pt>
                <c:pt idx="3154">
                  <c:v>754.0</c:v>
                </c:pt>
                <c:pt idx="3155">
                  <c:v>754.0</c:v>
                </c:pt>
                <c:pt idx="3156">
                  <c:v>754.0</c:v>
                </c:pt>
                <c:pt idx="3157">
                  <c:v>755.0</c:v>
                </c:pt>
                <c:pt idx="3158">
                  <c:v>755.0</c:v>
                </c:pt>
                <c:pt idx="3159">
                  <c:v>756.0</c:v>
                </c:pt>
                <c:pt idx="3160">
                  <c:v>757.0</c:v>
                </c:pt>
                <c:pt idx="3161">
                  <c:v>757.0</c:v>
                </c:pt>
                <c:pt idx="3162">
                  <c:v>758.0</c:v>
                </c:pt>
                <c:pt idx="3163">
                  <c:v>759.0</c:v>
                </c:pt>
                <c:pt idx="3164">
                  <c:v>759.0</c:v>
                </c:pt>
                <c:pt idx="3165">
                  <c:v>759.0</c:v>
                </c:pt>
                <c:pt idx="3166">
                  <c:v>760.0</c:v>
                </c:pt>
                <c:pt idx="3167">
                  <c:v>760.0</c:v>
                </c:pt>
                <c:pt idx="3168">
                  <c:v>760.0</c:v>
                </c:pt>
                <c:pt idx="3169">
                  <c:v>760.0</c:v>
                </c:pt>
                <c:pt idx="3170">
                  <c:v>760.0</c:v>
                </c:pt>
                <c:pt idx="3171">
                  <c:v>760.0</c:v>
                </c:pt>
                <c:pt idx="3172">
                  <c:v>760.0</c:v>
                </c:pt>
                <c:pt idx="3173">
                  <c:v>760.0</c:v>
                </c:pt>
                <c:pt idx="3174">
                  <c:v>760.0</c:v>
                </c:pt>
                <c:pt idx="3175">
                  <c:v>760.0</c:v>
                </c:pt>
                <c:pt idx="3176">
                  <c:v>760.0</c:v>
                </c:pt>
                <c:pt idx="3177">
                  <c:v>760.0</c:v>
                </c:pt>
                <c:pt idx="3178">
                  <c:v>761.0</c:v>
                </c:pt>
                <c:pt idx="3179">
                  <c:v>761.0</c:v>
                </c:pt>
                <c:pt idx="3180">
                  <c:v>761.0</c:v>
                </c:pt>
                <c:pt idx="3181">
                  <c:v>762.0</c:v>
                </c:pt>
                <c:pt idx="3182">
                  <c:v>762.0</c:v>
                </c:pt>
                <c:pt idx="3183">
                  <c:v>763.0</c:v>
                </c:pt>
                <c:pt idx="3184">
                  <c:v>764.0</c:v>
                </c:pt>
                <c:pt idx="3185">
                  <c:v>765.0</c:v>
                </c:pt>
                <c:pt idx="3186">
                  <c:v>766.0</c:v>
                </c:pt>
                <c:pt idx="3187">
                  <c:v>767.0</c:v>
                </c:pt>
                <c:pt idx="3188">
                  <c:v>767.0</c:v>
                </c:pt>
                <c:pt idx="3189">
                  <c:v>767.0</c:v>
                </c:pt>
                <c:pt idx="3190">
                  <c:v>767.0</c:v>
                </c:pt>
                <c:pt idx="3191">
                  <c:v>767.0</c:v>
                </c:pt>
                <c:pt idx="3192">
                  <c:v>767.0</c:v>
                </c:pt>
                <c:pt idx="3193">
                  <c:v>767.0</c:v>
                </c:pt>
                <c:pt idx="3194">
                  <c:v>767.0</c:v>
                </c:pt>
                <c:pt idx="3195">
                  <c:v>767.0</c:v>
                </c:pt>
                <c:pt idx="3196">
                  <c:v>767.0</c:v>
                </c:pt>
                <c:pt idx="3197">
                  <c:v>767.0</c:v>
                </c:pt>
                <c:pt idx="3198">
                  <c:v>767.0</c:v>
                </c:pt>
                <c:pt idx="3199">
                  <c:v>767.0</c:v>
                </c:pt>
                <c:pt idx="3200">
                  <c:v>767.0</c:v>
                </c:pt>
                <c:pt idx="3201">
                  <c:v>767.0</c:v>
                </c:pt>
                <c:pt idx="3202">
                  <c:v>768.0</c:v>
                </c:pt>
                <c:pt idx="3203">
                  <c:v>769.0</c:v>
                </c:pt>
                <c:pt idx="3204">
                  <c:v>769.0</c:v>
                </c:pt>
                <c:pt idx="3205">
                  <c:v>769.0</c:v>
                </c:pt>
                <c:pt idx="3206">
                  <c:v>769.0</c:v>
                </c:pt>
                <c:pt idx="3207">
                  <c:v>769.0</c:v>
                </c:pt>
                <c:pt idx="3208">
                  <c:v>769.0</c:v>
                </c:pt>
                <c:pt idx="3209">
                  <c:v>769.0</c:v>
                </c:pt>
                <c:pt idx="3210">
                  <c:v>769.0</c:v>
                </c:pt>
                <c:pt idx="3211">
                  <c:v>769.0</c:v>
                </c:pt>
                <c:pt idx="3212">
                  <c:v>769.0</c:v>
                </c:pt>
                <c:pt idx="3213">
                  <c:v>769.0</c:v>
                </c:pt>
                <c:pt idx="3214">
                  <c:v>769.0</c:v>
                </c:pt>
                <c:pt idx="3215">
                  <c:v>769.0</c:v>
                </c:pt>
                <c:pt idx="3216">
                  <c:v>769.0</c:v>
                </c:pt>
                <c:pt idx="3217">
                  <c:v>769.0</c:v>
                </c:pt>
                <c:pt idx="3218">
                  <c:v>769.0</c:v>
                </c:pt>
                <c:pt idx="3219">
                  <c:v>769.0</c:v>
                </c:pt>
                <c:pt idx="3220">
                  <c:v>769.0</c:v>
                </c:pt>
                <c:pt idx="3221">
                  <c:v>769.0</c:v>
                </c:pt>
                <c:pt idx="3222">
                  <c:v>769.0</c:v>
                </c:pt>
                <c:pt idx="3223">
                  <c:v>769.0</c:v>
                </c:pt>
                <c:pt idx="3224">
                  <c:v>770.0</c:v>
                </c:pt>
                <c:pt idx="3225">
                  <c:v>771.0</c:v>
                </c:pt>
                <c:pt idx="3226">
                  <c:v>771.0</c:v>
                </c:pt>
                <c:pt idx="3227">
                  <c:v>772.0</c:v>
                </c:pt>
                <c:pt idx="3228">
                  <c:v>773.0</c:v>
                </c:pt>
                <c:pt idx="3229">
                  <c:v>773.0</c:v>
                </c:pt>
                <c:pt idx="3230">
                  <c:v>774.0</c:v>
                </c:pt>
                <c:pt idx="3231">
                  <c:v>774.0</c:v>
                </c:pt>
                <c:pt idx="3232">
                  <c:v>774.0</c:v>
                </c:pt>
                <c:pt idx="3233">
                  <c:v>774.0</c:v>
                </c:pt>
                <c:pt idx="3234">
                  <c:v>774.0</c:v>
                </c:pt>
                <c:pt idx="3235">
                  <c:v>774.0</c:v>
                </c:pt>
                <c:pt idx="3236">
                  <c:v>774.0</c:v>
                </c:pt>
                <c:pt idx="3237">
                  <c:v>774.0</c:v>
                </c:pt>
                <c:pt idx="3238">
                  <c:v>774.0</c:v>
                </c:pt>
                <c:pt idx="3239">
                  <c:v>774.0</c:v>
                </c:pt>
                <c:pt idx="3240">
                  <c:v>774.0</c:v>
                </c:pt>
                <c:pt idx="3241">
                  <c:v>774.0</c:v>
                </c:pt>
                <c:pt idx="3242">
                  <c:v>774.0</c:v>
                </c:pt>
                <c:pt idx="3243">
                  <c:v>775.0</c:v>
                </c:pt>
                <c:pt idx="3244">
                  <c:v>775.0</c:v>
                </c:pt>
                <c:pt idx="3245">
                  <c:v>776.0</c:v>
                </c:pt>
                <c:pt idx="3246">
                  <c:v>777.0</c:v>
                </c:pt>
                <c:pt idx="3247">
                  <c:v>777.0</c:v>
                </c:pt>
                <c:pt idx="3248">
                  <c:v>777.0</c:v>
                </c:pt>
                <c:pt idx="3249">
                  <c:v>778.0</c:v>
                </c:pt>
                <c:pt idx="3250">
                  <c:v>778.0</c:v>
                </c:pt>
                <c:pt idx="3251">
                  <c:v>778.0</c:v>
                </c:pt>
                <c:pt idx="3252">
                  <c:v>778.0</c:v>
                </c:pt>
                <c:pt idx="3253">
                  <c:v>778.0</c:v>
                </c:pt>
                <c:pt idx="3254">
                  <c:v>778.0</c:v>
                </c:pt>
                <c:pt idx="3255">
                  <c:v>778.0</c:v>
                </c:pt>
                <c:pt idx="3256">
                  <c:v>778.0</c:v>
                </c:pt>
                <c:pt idx="3257">
                  <c:v>778.0</c:v>
                </c:pt>
                <c:pt idx="3258">
                  <c:v>778.0</c:v>
                </c:pt>
                <c:pt idx="3259">
                  <c:v>778.0</c:v>
                </c:pt>
                <c:pt idx="3260">
                  <c:v>779.0</c:v>
                </c:pt>
                <c:pt idx="3261">
                  <c:v>779.0</c:v>
                </c:pt>
                <c:pt idx="3262">
                  <c:v>779.0</c:v>
                </c:pt>
                <c:pt idx="3263">
                  <c:v>779.0</c:v>
                </c:pt>
                <c:pt idx="3264">
                  <c:v>779.0</c:v>
                </c:pt>
                <c:pt idx="3265">
                  <c:v>779.0</c:v>
                </c:pt>
                <c:pt idx="3266">
                  <c:v>780.0</c:v>
                </c:pt>
                <c:pt idx="3267">
                  <c:v>781.0</c:v>
                </c:pt>
                <c:pt idx="3268">
                  <c:v>781.0</c:v>
                </c:pt>
                <c:pt idx="3269">
                  <c:v>781.0</c:v>
                </c:pt>
                <c:pt idx="3270">
                  <c:v>781.0</c:v>
                </c:pt>
                <c:pt idx="3271">
                  <c:v>781.0</c:v>
                </c:pt>
                <c:pt idx="3272">
                  <c:v>781.0</c:v>
                </c:pt>
                <c:pt idx="3273">
                  <c:v>781.0</c:v>
                </c:pt>
                <c:pt idx="3274">
                  <c:v>781.0</c:v>
                </c:pt>
                <c:pt idx="3275">
                  <c:v>781.0</c:v>
                </c:pt>
                <c:pt idx="3276">
                  <c:v>781.0</c:v>
                </c:pt>
                <c:pt idx="3277">
                  <c:v>781.0</c:v>
                </c:pt>
                <c:pt idx="3278">
                  <c:v>781.0</c:v>
                </c:pt>
                <c:pt idx="3279">
                  <c:v>781.0</c:v>
                </c:pt>
                <c:pt idx="3280">
                  <c:v>782.0</c:v>
                </c:pt>
                <c:pt idx="3281">
                  <c:v>782.0</c:v>
                </c:pt>
                <c:pt idx="3282">
                  <c:v>782.0</c:v>
                </c:pt>
                <c:pt idx="3283">
                  <c:v>782.0</c:v>
                </c:pt>
                <c:pt idx="3284">
                  <c:v>782.0</c:v>
                </c:pt>
                <c:pt idx="3285">
                  <c:v>782.0</c:v>
                </c:pt>
                <c:pt idx="3286">
                  <c:v>782.0</c:v>
                </c:pt>
                <c:pt idx="3287">
                  <c:v>782.0</c:v>
                </c:pt>
                <c:pt idx="3288">
                  <c:v>782.0</c:v>
                </c:pt>
                <c:pt idx="3289">
                  <c:v>783.0</c:v>
                </c:pt>
                <c:pt idx="3290">
                  <c:v>783.0</c:v>
                </c:pt>
                <c:pt idx="3291">
                  <c:v>783.0</c:v>
                </c:pt>
                <c:pt idx="3292">
                  <c:v>783.0</c:v>
                </c:pt>
                <c:pt idx="3293">
                  <c:v>783.0</c:v>
                </c:pt>
                <c:pt idx="3294">
                  <c:v>783.0</c:v>
                </c:pt>
                <c:pt idx="3295">
                  <c:v>784.0</c:v>
                </c:pt>
                <c:pt idx="3296">
                  <c:v>785.0</c:v>
                </c:pt>
                <c:pt idx="3297">
                  <c:v>785.0</c:v>
                </c:pt>
                <c:pt idx="3298">
                  <c:v>785.0</c:v>
                </c:pt>
                <c:pt idx="3299">
                  <c:v>785.0</c:v>
                </c:pt>
                <c:pt idx="3300">
                  <c:v>785.0</c:v>
                </c:pt>
                <c:pt idx="3301">
                  <c:v>785.0</c:v>
                </c:pt>
                <c:pt idx="3302">
                  <c:v>786.0</c:v>
                </c:pt>
                <c:pt idx="3303">
                  <c:v>786.0</c:v>
                </c:pt>
                <c:pt idx="3304">
                  <c:v>786.0</c:v>
                </c:pt>
                <c:pt idx="3305">
                  <c:v>786.0</c:v>
                </c:pt>
                <c:pt idx="3306">
                  <c:v>786.0</c:v>
                </c:pt>
                <c:pt idx="3307">
                  <c:v>786.0</c:v>
                </c:pt>
                <c:pt idx="3308">
                  <c:v>786.0</c:v>
                </c:pt>
                <c:pt idx="3309">
                  <c:v>786.0</c:v>
                </c:pt>
                <c:pt idx="3310">
                  <c:v>786.0</c:v>
                </c:pt>
                <c:pt idx="3311">
                  <c:v>786.0</c:v>
                </c:pt>
                <c:pt idx="3312">
                  <c:v>786.0</c:v>
                </c:pt>
                <c:pt idx="3313">
                  <c:v>786.0</c:v>
                </c:pt>
                <c:pt idx="3314">
                  <c:v>786.0</c:v>
                </c:pt>
                <c:pt idx="3315">
                  <c:v>786.0</c:v>
                </c:pt>
                <c:pt idx="3316">
                  <c:v>786.0</c:v>
                </c:pt>
                <c:pt idx="3317">
                  <c:v>786.0</c:v>
                </c:pt>
                <c:pt idx="3318">
                  <c:v>786.0</c:v>
                </c:pt>
                <c:pt idx="3319">
                  <c:v>787.0</c:v>
                </c:pt>
                <c:pt idx="3320">
                  <c:v>788.0</c:v>
                </c:pt>
                <c:pt idx="3321">
                  <c:v>788.0</c:v>
                </c:pt>
                <c:pt idx="3322">
                  <c:v>788.0</c:v>
                </c:pt>
                <c:pt idx="3323">
                  <c:v>788.0</c:v>
                </c:pt>
                <c:pt idx="3324">
                  <c:v>788.0</c:v>
                </c:pt>
                <c:pt idx="3325">
                  <c:v>788.0</c:v>
                </c:pt>
                <c:pt idx="3326">
                  <c:v>788.0</c:v>
                </c:pt>
                <c:pt idx="3327">
                  <c:v>788.0</c:v>
                </c:pt>
                <c:pt idx="3328">
                  <c:v>788.0</c:v>
                </c:pt>
                <c:pt idx="3329">
                  <c:v>788.0</c:v>
                </c:pt>
                <c:pt idx="3330">
                  <c:v>788.0</c:v>
                </c:pt>
                <c:pt idx="3331">
                  <c:v>788.0</c:v>
                </c:pt>
                <c:pt idx="3332">
                  <c:v>788.0</c:v>
                </c:pt>
                <c:pt idx="3333">
                  <c:v>789.0</c:v>
                </c:pt>
                <c:pt idx="3334">
                  <c:v>789.0</c:v>
                </c:pt>
                <c:pt idx="3335">
                  <c:v>789.0</c:v>
                </c:pt>
                <c:pt idx="3336">
                  <c:v>789.0</c:v>
                </c:pt>
                <c:pt idx="3337">
                  <c:v>789.0</c:v>
                </c:pt>
                <c:pt idx="3338">
                  <c:v>789.0</c:v>
                </c:pt>
                <c:pt idx="3339">
                  <c:v>789.0</c:v>
                </c:pt>
                <c:pt idx="3340">
                  <c:v>789.0</c:v>
                </c:pt>
                <c:pt idx="3341">
                  <c:v>789.0</c:v>
                </c:pt>
                <c:pt idx="3342">
                  <c:v>789.0</c:v>
                </c:pt>
                <c:pt idx="3343">
                  <c:v>789.0</c:v>
                </c:pt>
                <c:pt idx="3344">
                  <c:v>789.0</c:v>
                </c:pt>
                <c:pt idx="3345">
                  <c:v>789.0</c:v>
                </c:pt>
                <c:pt idx="3346">
                  <c:v>789.0</c:v>
                </c:pt>
                <c:pt idx="3347">
                  <c:v>789.0</c:v>
                </c:pt>
                <c:pt idx="3348">
                  <c:v>789.0</c:v>
                </c:pt>
                <c:pt idx="3349">
                  <c:v>789.0</c:v>
                </c:pt>
                <c:pt idx="3350">
                  <c:v>789.0</c:v>
                </c:pt>
                <c:pt idx="3351">
                  <c:v>789.0</c:v>
                </c:pt>
                <c:pt idx="3352">
                  <c:v>789.0</c:v>
                </c:pt>
                <c:pt idx="3353">
                  <c:v>789.0</c:v>
                </c:pt>
                <c:pt idx="3354">
                  <c:v>789.0</c:v>
                </c:pt>
                <c:pt idx="3355">
                  <c:v>789.0</c:v>
                </c:pt>
                <c:pt idx="3356">
                  <c:v>789.0</c:v>
                </c:pt>
                <c:pt idx="3357">
                  <c:v>789.0</c:v>
                </c:pt>
                <c:pt idx="3358">
                  <c:v>789.0</c:v>
                </c:pt>
                <c:pt idx="3359">
                  <c:v>789.0</c:v>
                </c:pt>
                <c:pt idx="3360">
                  <c:v>789.0</c:v>
                </c:pt>
                <c:pt idx="3361">
                  <c:v>789.0</c:v>
                </c:pt>
                <c:pt idx="3362">
                  <c:v>789.0</c:v>
                </c:pt>
                <c:pt idx="3363">
                  <c:v>789.0</c:v>
                </c:pt>
                <c:pt idx="3364">
                  <c:v>789.0</c:v>
                </c:pt>
                <c:pt idx="3365">
                  <c:v>789.0</c:v>
                </c:pt>
                <c:pt idx="3366">
                  <c:v>790.0</c:v>
                </c:pt>
                <c:pt idx="3367">
                  <c:v>790.0</c:v>
                </c:pt>
                <c:pt idx="3368">
                  <c:v>790.0</c:v>
                </c:pt>
                <c:pt idx="3369">
                  <c:v>790.0</c:v>
                </c:pt>
                <c:pt idx="3370">
                  <c:v>790.0</c:v>
                </c:pt>
                <c:pt idx="3371">
                  <c:v>790.0</c:v>
                </c:pt>
                <c:pt idx="3372">
                  <c:v>790.0</c:v>
                </c:pt>
                <c:pt idx="3373">
                  <c:v>790.0</c:v>
                </c:pt>
                <c:pt idx="3374">
                  <c:v>790.0</c:v>
                </c:pt>
                <c:pt idx="3375">
                  <c:v>790.0</c:v>
                </c:pt>
                <c:pt idx="3376">
                  <c:v>790.0</c:v>
                </c:pt>
                <c:pt idx="3377">
                  <c:v>790.0</c:v>
                </c:pt>
                <c:pt idx="3378">
                  <c:v>791.0</c:v>
                </c:pt>
                <c:pt idx="3379">
                  <c:v>791.0</c:v>
                </c:pt>
                <c:pt idx="3380">
                  <c:v>792.0</c:v>
                </c:pt>
                <c:pt idx="3381">
                  <c:v>792.0</c:v>
                </c:pt>
                <c:pt idx="3382">
                  <c:v>792.0</c:v>
                </c:pt>
                <c:pt idx="3383">
                  <c:v>792.0</c:v>
                </c:pt>
                <c:pt idx="3384">
                  <c:v>792.0</c:v>
                </c:pt>
                <c:pt idx="3385">
                  <c:v>792.0</c:v>
                </c:pt>
                <c:pt idx="3386">
                  <c:v>792.0</c:v>
                </c:pt>
                <c:pt idx="3387">
                  <c:v>792.0</c:v>
                </c:pt>
                <c:pt idx="3388">
                  <c:v>792.0</c:v>
                </c:pt>
                <c:pt idx="3389">
                  <c:v>792.0</c:v>
                </c:pt>
                <c:pt idx="3390">
                  <c:v>792.0</c:v>
                </c:pt>
                <c:pt idx="3391">
                  <c:v>792.0</c:v>
                </c:pt>
                <c:pt idx="3392">
                  <c:v>792.0</c:v>
                </c:pt>
                <c:pt idx="3393">
                  <c:v>792.0</c:v>
                </c:pt>
                <c:pt idx="3394">
                  <c:v>792.0</c:v>
                </c:pt>
                <c:pt idx="3395">
                  <c:v>792.0</c:v>
                </c:pt>
                <c:pt idx="3396">
                  <c:v>792.0</c:v>
                </c:pt>
                <c:pt idx="3397">
                  <c:v>792.0</c:v>
                </c:pt>
                <c:pt idx="3398">
                  <c:v>792.0</c:v>
                </c:pt>
                <c:pt idx="3399">
                  <c:v>792.0</c:v>
                </c:pt>
                <c:pt idx="3400">
                  <c:v>792.0</c:v>
                </c:pt>
                <c:pt idx="3401">
                  <c:v>792.0</c:v>
                </c:pt>
                <c:pt idx="3402">
                  <c:v>792.0</c:v>
                </c:pt>
                <c:pt idx="3403">
                  <c:v>792.0</c:v>
                </c:pt>
                <c:pt idx="3404">
                  <c:v>792.0</c:v>
                </c:pt>
                <c:pt idx="3405">
                  <c:v>793.0</c:v>
                </c:pt>
                <c:pt idx="3406">
                  <c:v>793.0</c:v>
                </c:pt>
                <c:pt idx="3407">
                  <c:v>793.0</c:v>
                </c:pt>
                <c:pt idx="3408">
                  <c:v>793.0</c:v>
                </c:pt>
                <c:pt idx="3409">
                  <c:v>793.0</c:v>
                </c:pt>
                <c:pt idx="3410">
                  <c:v>793.0</c:v>
                </c:pt>
                <c:pt idx="3411">
                  <c:v>793.0</c:v>
                </c:pt>
                <c:pt idx="3412">
                  <c:v>793.0</c:v>
                </c:pt>
                <c:pt idx="3413">
                  <c:v>793.0</c:v>
                </c:pt>
                <c:pt idx="3414">
                  <c:v>793.0</c:v>
                </c:pt>
                <c:pt idx="3415">
                  <c:v>794.0</c:v>
                </c:pt>
                <c:pt idx="3416">
                  <c:v>794.0</c:v>
                </c:pt>
                <c:pt idx="3417">
                  <c:v>794.0</c:v>
                </c:pt>
                <c:pt idx="3418">
                  <c:v>795.0</c:v>
                </c:pt>
                <c:pt idx="3419">
                  <c:v>796.0</c:v>
                </c:pt>
                <c:pt idx="3420">
                  <c:v>796.0</c:v>
                </c:pt>
                <c:pt idx="3421">
                  <c:v>796.0</c:v>
                </c:pt>
                <c:pt idx="3422">
                  <c:v>796.0</c:v>
                </c:pt>
                <c:pt idx="3423">
                  <c:v>796.0</c:v>
                </c:pt>
                <c:pt idx="3424">
                  <c:v>797.0</c:v>
                </c:pt>
                <c:pt idx="3425">
                  <c:v>797.0</c:v>
                </c:pt>
                <c:pt idx="3426">
                  <c:v>797.0</c:v>
                </c:pt>
                <c:pt idx="3427">
                  <c:v>797.0</c:v>
                </c:pt>
                <c:pt idx="3428">
                  <c:v>797.0</c:v>
                </c:pt>
                <c:pt idx="3429">
                  <c:v>797.0</c:v>
                </c:pt>
                <c:pt idx="3430">
                  <c:v>797.0</c:v>
                </c:pt>
                <c:pt idx="3431">
                  <c:v>797.0</c:v>
                </c:pt>
                <c:pt idx="3432">
                  <c:v>798.0</c:v>
                </c:pt>
                <c:pt idx="3433">
                  <c:v>798.0</c:v>
                </c:pt>
                <c:pt idx="3434">
                  <c:v>799.0</c:v>
                </c:pt>
                <c:pt idx="3435">
                  <c:v>800.0</c:v>
                </c:pt>
                <c:pt idx="3436">
                  <c:v>801.0</c:v>
                </c:pt>
                <c:pt idx="3437">
                  <c:v>802.0</c:v>
                </c:pt>
                <c:pt idx="3438">
                  <c:v>802.0</c:v>
                </c:pt>
                <c:pt idx="3439">
                  <c:v>802.0</c:v>
                </c:pt>
                <c:pt idx="3440">
                  <c:v>802.0</c:v>
                </c:pt>
                <c:pt idx="3441">
                  <c:v>802.0</c:v>
                </c:pt>
                <c:pt idx="3442">
                  <c:v>803.0</c:v>
                </c:pt>
                <c:pt idx="3443">
                  <c:v>803.0</c:v>
                </c:pt>
                <c:pt idx="3444">
                  <c:v>804.0</c:v>
                </c:pt>
                <c:pt idx="3445">
                  <c:v>804.0</c:v>
                </c:pt>
                <c:pt idx="3446">
                  <c:v>804.0</c:v>
                </c:pt>
                <c:pt idx="3447">
                  <c:v>804.0</c:v>
                </c:pt>
                <c:pt idx="3448">
                  <c:v>805.0</c:v>
                </c:pt>
                <c:pt idx="3449">
                  <c:v>806.0</c:v>
                </c:pt>
                <c:pt idx="3450">
                  <c:v>807.0</c:v>
                </c:pt>
                <c:pt idx="3451">
                  <c:v>807.0</c:v>
                </c:pt>
                <c:pt idx="3452">
                  <c:v>807.0</c:v>
                </c:pt>
                <c:pt idx="3453">
                  <c:v>807.0</c:v>
                </c:pt>
                <c:pt idx="3454">
                  <c:v>807.0</c:v>
                </c:pt>
                <c:pt idx="3455">
                  <c:v>807.0</c:v>
                </c:pt>
                <c:pt idx="3456">
                  <c:v>807.0</c:v>
                </c:pt>
                <c:pt idx="3457">
                  <c:v>807.0</c:v>
                </c:pt>
                <c:pt idx="3458">
                  <c:v>807.0</c:v>
                </c:pt>
                <c:pt idx="3459">
                  <c:v>807.0</c:v>
                </c:pt>
                <c:pt idx="3460">
                  <c:v>808.0</c:v>
                </c:pt>
                <c:pt idx="3461">
                  <c:v>808.0</c:v>
                </c:pt>
                <c:pt idx="3462">
                  <c:v>808.0</c:v>
                </c:pt>
                <c:pt idx="3463">
                  <c:v>808.0</c:v>
                </c:pt>
                <c:pt idx="3464">
                  <c:v>808.0</c:v>
                </c:pt>
                <c:pt idx="3465">
                  <c:v>808.0</c:v>
                </c:pt>
                <c:pt idx="3466">
                  <c:v>808.0</c:v>
                </c:pt>
                <c:pt idx="3467">
                  <c:v>808.0</c:v>
                </c:pt>
                <c:pt idx="3468">
                  <c:v>808.0</c:v>
                </c:pt>
                <c:pt idx="3469">
                  <c:v>808.0</c:v>
                </c:pt>
                <c:pt idx="3470">
                  <c:v>808.0</c:v>
                </c:pt>
                <c:pt idx="3471">
                  <c:v>808.0</c:v>
                </c:pt>
                <c:pt idx="3472">
                  <c:v>808.0</c:v>
                </c:pt>
                <c:pt idx="3473">
                  <c:v>809.0</c:v>
                </c:pt>
                <c:pt idx="3474">
                  <c:v>809.0</c:v>
                </c:pt>
                <c:pt idx="3475">
                  <c:v>809.0</c:v>
                </c:pt>
                <c:pt idx="3476">
                  <c:v>810.0</c:v>
                </c:pt>
                <c:pt idx="3477">
                  <c:v>811.0</c:v>
                </c:pt>
                <c:pt idx="3478">
                  <c:v>811.0</c:v>
                </c:pt>
                <c:pt idx="3479">
                  <c:v>811.0</c:v>
                </c:pt>
                <c:pt idx="3480">
                  <c:v>811.0</c:v>
                </c:pt>
                <c:pt idx="3481">
                  <c:v>811.0</c:v>
                </c:pt>
                <c:pt idx="3482">
                  <c:v>811.0</c:v>
                </c:pt>
                <c:pt idx="3483">
                  <c:v>811.0</c:v>
                </c:pt>
                <c:pt idx="3484">
                  <c:v>811.0</c:v>
                </c:pt>
                <c:pt idx="3485">
                  <c:v>811.0</c:v>
                </c:pt>
                <c:pt idx="3486">
                  <c:v>811.0</c:v>
                </c:pt>
                <c:pt idx="3487">
                  <c:v>811.0</c:v>
                </c:pt>
                <c:pt idx="3488">
                  <c:v>811.0</c:v>
                </c:pt>
                <c:pt idx="3489">
                  <c:v>811.0</c:v>
                </c:pt>
                <c:pt idx="3490">
                  <c:v>811.0</c:v>
                </c:pt>
                <c:pt idx="3491">
                  <c:v>812.0</c:v>
                </c:pt>
                <c:pt idx="3492">
                  <c:v>812.0</c:v>
                </c:pt>
                <c:pt idx="3493">
                  <c:v>812.0</c:v>
                </c:pt>
                <c:pt idx="3494">
                  <c:v>812.0</c:v>
                </c:pt>
                <c:pt idx="3495">
                  <c:v>812.0</c:v>
                </c:pt>
                <c:pt idx="3496">
                  <c:v>812.0</c:v>
                </c:pt>
                <c:pt idx="3497">
                  <c:v>812.0</c:v>
                </c:pt>
                <c:pt idx="3498">
                  <c:v>812.0</c:v>
                </c:pt>
                <c:pt idx="3499">
                  <c:v>812.0</c:v>
                </c:pt>
                <c:pt idx="3500">
                  <c:v>812.0</c:v>
                </c:pt>
                <c:pt idx="3501">
                  <c:v>812.0</c:v>
                </c:pt>
                <c:pt idx="3502">
                  <c:v>812.0</c:v>
                </c:pt>
                <c:pt idx="3503">
                  <c:v>812.0</c:v>
                </c:pt>
                <c:pt idx="3504">
                  <c:v>812.0</c:v>
                </c:pt>
                <c:pt idx="3505">
                  <c:v>812.0</c:v>
                </c:pt>
                <c:pt idx="3506">
                  <c:v>812.0</c:v>
                </c:pt>
                <c:pt idx="3507">
                  <c:v>812.0</c:v>
                </c:pt>
                <c:pt idx="3508">
                  <c:v>812.0</c:v>
                </c:pt>
                <c:pt idx="3509">
                  <c:v>812.0</c:v>
                </c:pt>
                <c:pt idx="3510">
                  <c:v>812.0</c:v>
                </c:pt>
                <c:pt idx="3511">
                  <c:v>812.0</c:v>
                </c:pt>
                <c:pt idx="3512">
                  <c:v>812.0</c:v>
                </c:pt>
                <c:pt idx="3513">
                  <c:v>812.0</c:v>
                </c:pt>
                <c:pt idx="3514">
                  <c:v>812.0</c:v>
                </c:pt>
                <c:pt idx="3515">
                  <c:v>812.0</c:v>
                </c:pt>
                <c:pt idx="3516">
                  <c:v>813.0</c:v>
                </c:pt>
                <c:pt idx="3517">
                  <c:v>814.0</c:v>
                </c:pt>
                <c:pt idx="3518">
                  <c:v>814.0</c:v>
                </c:pt>
                <c:pt idx="3519">
                  <c:v>814.0</c:v>
                </c:pt>
                <c:pt idx="3520">
                  <c:v>814.0</c:v>
                </c:pt>
                <c:pt idx="3521">
                  <c:v>815.0</c:v>
                </c:pt>
                <c:pt idx="3522">
                  <c:v>815.0</c:v>
                </c:pt>
                <c:pt idx="3523">
                  <c:v>816.0</c:v>
                </c:pt>
                <c:pt idx="3524">
                  <c:v>817.0</c:v>
                </c:pt>
                <c:pt idx="3525">
                  <c:v>818.0</c:v>
                </c:pt>
                <c:pt idx="3526">
                  <c:v>818.0</c:v>
                </c:pt>
                <c:pt idx="3527">
                  <c:v>818.0</c:v>
                </c:pt>
                <c:pt idx="3528">
                  <c:v>819.0</c:v>
                </c:pt>
                <c:pt idx="3529">
                  <c:v>819.0</c:v>
                </c:pt>
                <c:pt idx="3530">
                  <c:v>819.0</c:v>
                </c:pt>
                <c:pt idx="3531">
                  <c:v>819.0</c:v>
                </c:pt>
                <c:pt idx="3532">
                  <c:v>819.0</c:v>
                </c:pt>
                <c:pt idx="3533">
                  <c:v>819.0</c:v>
                </c:pt>
                <c:pt idx="3534">
                  <c:v>819.0</c:v>
                </c:pt>
                <c:pt idx="3535">
                  <c:v>819.0</c:v>
                </c:pt>
                <c:pt idx="3536">
                  <c:v>819.0</c:v>
                </c:pt>
                <c:pt idx="3537">
                  <c:v>819.0</c:v>
                </c:pt>
                <c:pt idx="3538">
                  <c:v>819.0</c:v>
                </c:pt>
                <c:pt idx="3539">
                  <c:v>819.0</c:v>
                </c:pt>
                <c:pt idx="3540">
                  <c:v>819.0</c:v>
                </c:pt>
                <c:pt idx="3541">
                  <c:v>819.0</c:v>
                </c:pt>
                <c:pt idx="3542">
                  <c:v>820.0</c:v>
                </c:pt>
                <c:pt idx="3543">
                  <c:v>820.0</c:v>
                </c:pt>
                <c:pt idx="3544">
                  <c:v>820.0</c:v>
                </c:pt>
                <c:pt idx="3545">
                  <c:v>820.0</c:v>
                </c:pt>
                <c:pt idx="3546">
                  <c:v>820.0</c:v>
                </c:pt>
                <c:pt idx="3547">
                  <c:v>821.0</c:v>
                </c:pt>
                <c:pt idx="3548">
                  <c:v>821.0</c:v>
                </c:pt>
                <c:pt idx="3549">
                  <c:v>822.0</c:v>
                </c:pt>
                <c:pt idx="3550">
                  <c:v>822.0</c:v>
                </c:pt>
                <c:pt idx="3551">
                  <c:v>822.0</c:v>
                </c:pt>
                <c:pt idx="3552">
                  <c:v>822.0</c:v>
                </c:pt>
                <c:pt idx="3553">
                  <c:v>822.0</c:v>
                </c:pt>
                <c:pt idx="3554">
                  <c:v>823.0</c:v>
                </c:pt>
                <c:pt idx="3555">
                  <c:v>823.0</c:v>
                </c:pt>
                <c:pt idx="3556">
                  <c:v>823.0</c:v>
                </c:pt>
                <c:pt idx="3557">
                  <c:v>823.0</c:v>
                </c:pt>
                <c:pt idx="3558">
                  <c:v>823.0</c:v>
                </c:pt>
                <c:pt idx="3559">
                  <c:v>823.0</c:v>
                </c:pt>
                <c:pt idx="3560">
                  <c:v>823.0</c:v>
                </c:pt>
                <c:pt idx="3561">
                  <c:v>824.0</c:v>
                </c:pt>
                <c:pt idx="3562">
                  <c:v>824.0</c:v>
                </c:pt>
                <c:pt idx="3563">
                  <c:v>824.0</c:v>
                </c:pt>
                <c:pt idx="3564">
                  <c:v>825.0</c:v>
                </c:pt>
                <c:pt idx="3565">
                  <c:v>826.0</c:v>
                </c:pt>
                <c:pt idx="3566">
                  <c:v>827.0</c:v>
                </c:pt>
                <c:pt idx="3567">
                  <c:v>827.0</c:v>
                </c:pt>
                <c:pt idx="3568">
                  <c:v>827.0</c:v>
                </c:pt>
                <c:pt idx="3569">
                  <c:v>828.0</c:v>
                </c:pt>
                <c:pt idx="3570">
                  <c:v>828.0</c:v>
                </c:pt>
                <c:pt idx="3571">
                  <c:v>829.0</c:v>
                </c:pt>
                <c:pt idx="3572">
                  <c:v>830.0</c:v>
                </c:pt>
                <c:pt idx="3573">
                  <c:v>830.0</c:v>
                </c:pt>
                <c:pt idx="3574">
                  <c:v>830.0</c:v>
                </c:pt>
                <c:pt idx="3575">
                  <c:v>831.0</c:v>
                </c:pt>
                <c:pt idx="3576">
                  <c:v>832.0</c:v>
                </c:pt>
                <c:pt idx="3577">
                  <c:v>832.0</c:v>
                </c:pt>
                <c:pt idx="3578">
                  <c:v>832.0</c:v>
                </c:pt>
                <c:pt idx="3579">
                  <c:v>832.0</c:v>
                </c:pt>
                <c:pt idx="3580">
                  <c:v>832.0</c:v>
                </c:pt>
                <c:pt idx="3581">
                  <c:v>832.0</c:v>
                </c:pt>
                <c:pt idx="3582">
                  <c:v>832.0</c:v>
                </c:pt>
                <c:pt idx="3583">
                  <c:v>832.0</c:v>
                </c:pt>
                <c:pt idx="3584">
                  <c:v>832.0</c:v>
                </c:pt>
                <c:pt idx="3585">
                  <c:v>833.0</c:v>
                </c:pt>
                <c:pt idx="3586">
                  <c:v>833.0</c:v>
                </c:pt>
                <c:pt idx="3587">
                  <c:v>833.0</c:v>
                </c:pt>
                <c:pt idx="3588">
                  <c:v>833.0</c:v>
                </c:pt>
                <c:pt idx="3589">
                  <c:v>833.0</c:v>
                </c:pt>
                <c:pt idx="3590">
                  <c:v>833.0</c:v>
                </c:pt>
                <c:pt idx="3591">
                  <c:v>833.0</c:v>
                </c:pt>
                <c:pt idx="3592">
                  <c:v>833.0</c:v>
                </c:pt>
                <c:pt idx="3593">
                  <c:v>833.0</c:v>
                </c:pt>
                <c:pt idx="3594">
                  <c:v>833.0</c:v>
                </c:pt>
                <c:pt idx="3595">
                  <c:v>833.0</c:v>
                </c:pt>
                <c:pt idx="3596">
                  <c:v>833.0</c:v>
                </c:pt>
                <c:pt idx="3597">
                  <c:v>833.0</c:v>
                </c:pt>
                <c:pt idx="3598">
                  <c:v>834.0</c:v>
                </c:pt>
                <c:pt idx="3599">
                  <c:v>834.0</c:v>
                </c:pt>
                <c:pt idx="3600">
                  <c:v>834.0</c:v>
                </c:pt>
                <c:pt idx="3601">
                  <c:v>834.0</c:v>
                </c:pt>
                <c:pt idx="3602">
                  <c:v>835.0</c:v>
                </c:pt>
                <c:pt idx="3603">
                  <c:v>835.0</c:v>
                </c:pt>
                <c:pt idx="3604">
                  <c:v>835.0</c:v>
                </c:pt>
                <c:pt idx="3605">
                  <c:v>835.0</c:v>
                </c:pt>
                <c:pt idx="3606">
                  <c:v>835.0</c:v>
                </c:pt>
                <c:pt idx="3607">
                  <c:v>835.0</c:v>
                </c:pt>
                <c:pt idx="3608">
                  <c:v>835.0</c:v>
                </c:pt>
                <c:pt idx="3609">
                  <c:v>835.0</c:v>
                </c:pt>
                <c:pt idx="3610">
                  <c:v>835.0</c:v>
                </c:pt>
                <c:pt idx="3611">
                  <c:v>835.0</c:v>
                </c:pt>
                <c:pt idx="3612">
                  <c:v>835.0</c:v>
                </c:pt>
                <c:pt idx="3613">
                  <c:v>835.0</c:v>
                </c:pt>
                <c:pt idx="3614">
                  <c:v>835.0</c:v>
                </c:pt>
                <c:pt idx="3615">
                  <c:v>835.0</c:v>
                </c:pt>
                <c:pt idx="3616">
                  <c:v>835.0</c:v>
                </c:pt>
                <c:pt idx="3617">
                  <c:v>836.0</c:v>
                </c:pt>
                <c:pt idx="3618">
                  <c:v>836.0</c:v>
                </c:pt>
                <c:pt idx="3619">
                  <c:v>837.0</c:v>
                </c:pt>
                <c:pt idx="3620">
                  <c:v>837.0</c:v>
                </c:pt>
                <c:pt idx="3621">
                  <c:v>837.0</c:v>
                </c:pt>
                <c:pt idx="3622">
                  <c:v>837.0</c:v>
                </c:pt>
                <c:pt idx="3623">
                  <c:v>837.0</c:v>
                </c:pt>
                <c:pt idx="3624">
                  <c:v>837.0</c:v>
                </c:pt>
                <c:pt idx="3625">
                  <c:v>838.0</c:v>
                </c:pt>
                <c:pt idx="3626">
                  <c:v>839.0</c:v>
                </c:pt>
                <c:pt idx="3627">
                  <c:v>839.0</c:v>
                </c:pt>
                <c:pt idx="3628">
                  <c:v>840.0</c:v>
                </c:pt>
                <c:pt idx="3629">
                  <c:v>840.0</c:v>
                </c:pt>
                <c:pt idx="3630">
                  <c:v>840.0</c:v>
                </c:pt>
                <c:pt idx="3631">
                  <c:v>840.0</c:v>
                </c:pt>
                <c:pt idx="3632">
                  <c:v>840.0</c:v>
                </c:pt>
                <c:pt idx="3633">
                  <c:v>840.0</c:v>
                </c:pt>
                <c:pt idx="3634">
                  <c:v>840.0</c:v>
                </c:pt>
                <c:pt idx="3635">
                  <c:v>840.0</c:v>
                </c:pt>
                <c:pt idx="3636">
                  <c:v>840.0</c:v>
                </c:pt>
                <c:pt idx="3637">
                  <c:v>840.0</c:v>
                </c:pt>
                <c:pt idx="3638">
                  <c:v>840.0</c:v>
                </c:pt>
                <c:pt idx="3639">
                  <c:v>840.0</c:v>
                </c:pt>
                <c:pt idx="3640">
                  <c:v>840.0</c:v>
                </c:pt>
                <c:pt idx="3641">
                  <c:v>840.0</c:v>
                </c:pt>
                <c:pt idx="3642">
                  <c:v>840.0</c:v>
                </c:pt>
                <c:pt idx="3643">
                  <c:v>840.0</c:v>
                </c:pt>
                <c:pt idx="3644">
                  <c:v>840.0</c:v>
                </c:pt>
                <c:pt idx="3645">
                  <c:v>840.0</c:v>
                </c:pt>
                <c:pt idx="3646">
                  <c:v>840.0</c:v>
                </c:pt>
                <c:pt idx="3647">
                  <c:v>840.0</c:v>
                </c:pt>
                <c:pt idx="3648">
                  <c:v>840.0</c:v>
                </c:pt>
                <c:pt idx="3649">
                  <c:v>840.0</c:v>
                </c:pt>
                <c:pt idx="3650">
                  <c:v>840.0</c:v>
                </c:pt>
                <c:pt idx="3651">
                  <c:v>840.0</c:v>
                </c:pt>
                <c:pt idx="3652">
                  <c:v>841.0</c:v>
                </c:pt>
                <c:pt idx="3653">
                  <c:v>842.0</c:v>
                </c:pt>
                <c:pt idx="3654">
                  <c:v>843.0</c:v>
                </c:pt>
                <c:pt idx="3655">
                  <c:v>844.0</c:v>
                </c:pt>
                <c:pt idx="3656">
                  <c:v>844.0</c:v>
                </c:pt>
                <c:pt idx="3657">
                  <c:v>844.0</c:v>
                </c:pt>
                <c:pt idx="3658">
                  <c:v>844.0</c:v>
                </c:pt>
                <c:pt idx="3659">
                  <c:v>845.0</c:v>
                </c:pt>
                <c:pt idx="3660">
                  <c:v>845.0</c:v>
                </c:pt>
                <c:pt idx="3661">
                  <c:v>845.0</c:v>
                </c:pt>
                <c:pt idx="3662">
                  <c:v>845.0</c:v>
                </c:pt>
                <c:pt idx="3663">
                  <c:v>845.0</c:v>
                </c:pt>
                <c:pt idx="3664">
                  <c:v>846.0</c:v>
                </c:pt>
                <c:pt idx="3665">
                  <c:v>846.0</c:v>
                </c:pt>
                <c:pt idx="3666">
                  <c:v>846.0</c:v>
                </c:pt>
                <c:pt idx="3667">
                  <c:v>846.0</c:v>
                </c:pt>
                <c:pt idx="3668">
                  <c:v>846.0</c:v>
                </c:pt>
                <c:pt idx="3669">
                  <c:v>846.0</c:v>
                </c:pt>
                <c:pt idx="3670">
                  <c:v>846.0</c:v>
                </c:pt>
                <c:pt idx="3671">
                  <c:v>846.0</c:v>
                </c:pt>
                <c:pt idx="3672">
                  <c:v>846.0</c:v>
                </c:pt>
                <c:pt idx="3673">
                  <c:v>846.0</c:v>
                </c:pt>
                <c:pt idx="3674">
                  <c:v>846.0</c:v>
                </c:pt>
                <c:pt idx="3675">
                  <c:v>846.0</c:v>
                </c:pt>
                <c:pt idx="3676">
                  <c:v>846.0</c:v>
                </c:pt>
                <c:pt idx="3677">
                  <c:v>846.0</c:v>
                </c:pt>
                <c:pt idx="3678">
                  <c:v>846.0</c:v>
                </c:pt>
                <c:pt idx="3679">
                  <c:v>846.0</c:v>
                </c:pt>
                <c:pt idx="3680">
                  <c:v>846.0</c:v>
                </c:pt>
                <c:pt idx="3681">
                  <c:v>846.0</c:v>
                </c:pt>
                <c:pt idx="3682">
                  <c:v>846.0</c:v>
                </c:pt>
                <c:pt idx="3683">
                  <c:v>847.0</c:v>
                </c:pt>
                <c:pt idx="3684">
                  <c:v>848.0</c:v>
                </c:pt>
                <c:pt idx="3685">
                  <c:v>848.0</c:v>
                </c:pt>
                <c:pt idx="3686">
                  <c:v>849.0</c:v>
                </c:pt>
                <c:pt idx="3687">
                  <c:v>849.0</c:v>
                </c:pt>
                <c:pt idx="3688">
                  <c:v>849.0</c:v>
                </c:pt>
                <c:pt idx="3689">
                  <c:v>849.0</c:v>
                </c:pt>
                <c:pt idx="3690">
                  <c:v>849.0</c:v>
                </c:pt>
                <c:pt idx="3691">
                  <c:v>849.0</c:v>
                </c:pt>
                <c:pt idx="3692">
                  <c:v>849.0</c:v>
                </c:pt>
                <c:pt idx="3693">
                  <c:v>849.0</c:v>
                </c:pt>
                <c:pt idx="3694">
                  <c:v>850.0</c:v>
                </c:pt>
                <c:pt idx="3695">
                  <c:v>851.0</c:v>
                </c:pt>
                <c:pt idx="3696">
                  <c:v>851.0</c:v>
                </c:pt>
                <c:pt idx="3697">
                  <c:v>851.0</c:v>
                </c:pt>
                <c:pt idx="3698">
                  <c:v>851.0</c:v>
                </c:pt>
                <c:pt idx="3699">
                  <c:v>851.0</c:v>
                </c:pt>
                <c:pt idx="3700">
                  <c:v>851.0</c:v>
                </c:pt>
                <c:pt idx="3701">
                  <c:v>851.0</c:v>
                </c:pt>
                <c:pt idx="3702">
                  <c:v>851.0</c:v>
                </c:pt>
                <c:pt idx="3703">
                  <c:v>851.0</c:v>
                </c:pt>
                <c:pt idx="3704">
                  <c:v>851.0</c:v>
                </c:pt>
                <c:pt idx="3705">
                  <c:v>851.0</c:v>
                </c:pt>
                <c:pt idx="3706">
                  <c:v>851.0</c:v>
                </c:pt>
                <c:pt idx="3707">
                  <c:v>851.0</c:v>
                </c:pt>
                <c:pt idx="3708">
                  <c:v>852.0</c:v>
                </c:pt>
                <c:pt idx="3709">
                  <c:v>852.0</c:v>
                </c:pt>
                <c:pt idx="3710">
                  <c:v>852.0</c:v>
                </c:pt>
                <c:pt idx="3711">
                  <c:v>852.0</c:v>
                </c:pt>
                <c:pt idx="3712">
                  <c:v>852.0</c:v>
                </c:pt>
                <c:pt idx="3713">
                  <c:v>852.0</c:v>
                </c:pt>
                <c:pt idx="3714">
                  <c:v>853.0</c:v>
                </c:pt>
                <c:pt idx="3715">
                  <c:v>853.0</c:v>
                </c:pt>
                <c:pt idx="3716">
                  <c:v>853.0</c:v>
                </c:pt>
                <c:pt idx="3717">
                  <c:v>853.0</c:v>
                </c:pt>
                <c:pt idx="3718">
                  <c:v>853.0</c:v>
                </c:pt>
                <c:pt idx="3719">
                  <c:v>853.0</c:v>
                </c:pt>
                <c:pt idx="3720">
                  <c:v>853.0</c:v>
                </c:pt>
                <c:pt idx="3721">
                  <c:v>853.0</c:v>
                </c:pt>
                <c:pt idx="3722">
                  <c:v>853.0</c:v>
                </c:pt>
                <c:pt idx="3723">
                  <c:v>853.0</c:v>
                </c:pt>
                <c:pt idx="3724">
                  <c:v>853.0</c:v>
                </c:pt>
                <c:pt idx="3725">
                  <c:v>853.0</c:v>
                </c:pt>
                <c:pt idx="3726">
                  <c:v>853.0</c:v>
                </c:pt>
                <c:pt idx="3727">
                  <c:v>854.0</c:v>
                </c:pt>
                <c:pt idx="3728">
                  <c:v>855.0</c:v>
                </c:pt>
                <c:pt idx="3729">
                  <c:v>856.0</c:v>
                </c:pt>
                <c:pt idx="3730">
                  <c:v>857.0</c:v>
                </c:pt>
                <c:pt idx="3731">
                  <c:v>857.0</c:v>
                </c:pt>
                <c:pt idx="3732">
                  <c:v>858.0</c:v>
                </c:pt>
                <c:pt idx="3733">
                  <c:v>858.0</c:v>
                </c:pt>
                <c:pt idx="3734">
                  <c:v>859.0</c:v>
                </c:pt>
                <c:pt idx="3735">
                  <c:v>860.0</c:v>
                </c:pt>
                <c:pt idx="3736">
                  <c:v>861.0</c:v>
                </c:pt>
                <c:pt idx="3737">
                  <c:v>861.0</c:v>
                </c:pt>
                <c:pt idx="3738">
                  <c:v>862.0</c:v>
                </c:pt>
                <c:pt idx="3739">
                  <c:v>862.0</c:v>
                </c:pt>
                <c:pt idx="3740">
                  <c:v>862.0</c:v>
                </c:pt>
                <c:pt idx="3741">
                  <c:v>862.0</c:v>
                </c:pt>
                <c:pt idx="3742">
                  <c:v>862.0</c:v>
                </c:pt>
                <c:pt idx="3743">
                  <c:v>862.0</c:v>
                </c:pt>
                <c:pt idx="3744">
                  <c:v>862.0</c:v>
                </c:pt>
                <c:pt idx="3745">
                  <c:v>862.0</c:v>
                </c:pt>
                <c:pt idx="3746">
                  <c:v>862.0</c:v>
                </c:pt>
                <c:pt idx="3747">
                  <c:v>862.0</c:v>
                </c:pt>
                <c:pt idx="3748">
                  <c:v>862.0</c:v>
                </c:pt>
                <c:pt idx="3749">
                  <c:v>862.0</c:v>
                </c:pt>
                <c:pt idx="3750">
                  <c:v>862.0</c:v>
                </c:pt>
                <c:pt idx="3751">
                  <c:v>862.0</c:v>
                </c:pt>
                <c:pt idx="3752">
                  <c:v>862.0</c:v>
                </c:pt>
                <c:pt idx="3753">
                  <c:v>862.0</c:v>
                </c:pt>
                <c:pt idx="3754">
                  <c:v>862.0</c:v>
                </c:pt>
                <c:pt idx="3755">
                  <c:v>862.0</c:v>
                </c:pt>
                <c:pt idx="3756">
                  <c:v>862.0</c:v>
                </c:pt>
                <c:pt idx="3757">
                  <c:v>862.0</c:v>
                </c:pt>
                <c:pt idx="3758">
                  <c:v>862.0</c:v>
                </c:pt>
                <c:pt idx="3759">
                  <c:v>862.0</c:v>
                </c:pt>
                <c:pt idx="3760">
                  <c:v>863.0</c:v>
                </c:pt>
                <c:pt idx="3761">
                  <c:v>863.0</c:v>
                </c:pt>
                <c:pt idx="3762">
                  <c:v>863.0</c:v>
                </c:pt>
                <c:pt idx="3763">
                  <c:v>864.0</c:v>
                </c:pt>
                <c:pt idx="3764">
                  <c:v>865.0</c:v>
                </c:pt>
                <c:pt idx="3765">
                  <c:v>866.0</c:v>
                </c:pt>
                <c:pt idx="3766">
                  <c:v>867.0</c:v>
                </c:pt>
                <c:pt idx="3767">
                  <c:v>867.0</c:v>
                </c:pt>
                <c:pt idx="3768">
                  <c:v>867.0</c:v>
                </c:pt>
                <c:pt idx="3769">
                  <c:v>867.0</c:v>
                </c:pt>
                <c:pt idx="3770">
                  <c:v>867.0</c:v>
                </c:pt>
                <c:pt idx="3771">
                  <c:v>867.0</c:v>
                </c:pt>
                <c:pt idx="3772">
                  <c:v>867.0</c:v>
                </c:pt>
                <c:pt idx="3773">
                  <c:v>867.0</c:v>
                </c:pt>
                <c:pt idx="3774">
                  <c:v>867.0</c:v>
                </c:pt>
                <c:pt idx="3775">
                  <c:v>867.0</c:v>
                </c:pt>
                <c:pt idx="3776">
                  <c:v>867.0</c:v>
                </c:pt>
                <c:pt idx="3777">
                  <c:v>868.0</c:v>
                </c:pt>
                <c:pt idx="3778">
                  <c:v>868.0</c:v>
                </c:pt>
                <c:pt idx="3779">
                  <c:v>868.0</c:v>
                </c:pt>
                <c:pt idx="3780">
                  <c:v>868.0</c:v>
                </c:pt>
                <c:pt idx="3781">
                  <c:v>868.0</c:v>
                </c:pt>
                <c:pt idx="3782">
                  <c:v>868.0</c:v>
                </c:pt>
                <c:pt idx="3783">
                  <c:v>868.0</c:v>
                </c:pt>
                <c:pt idx="3784">
                  <c:v>868.0</c:v>
                </c:pt>
                <c:pt idx="3785">
                  <c:v>868.0</c:v>
                </c:pt>
                <c:pt idx="3786">
                  <c:v>868.0</c:v>
                </c:pt>
                <c:pt idx="3787">
                  <c:v>868.0</c:v>
                </c:pt>
                <c:pt idx="3788">
                  <c:v>868.0</c:v>
                </c:pt>
                <c:pt idx="3789">
                  <c:v>868.0</c:v>
                </c:pt>
                <c:pt idx="3790">
                  <c:v>868.0</c:v>
                </c:pt>
                <c:pt idx="3791">
                  <c:v>869.0</c:v>
                </c:pt>
                <c:pt idx="3792">
                  <c:v>869.0</c:v>
                </c:pt>
                <c:pt idx="3793">
                  <c:v>869.0</c:v>
                </c:pt>
                <c:pt idx="3794">
                  <c:v>870.0</c:v>
                </c:pt>
                <c:pt idx="3795">
                  <c:v>871.0</c:v>
                </c:pt>
                <c:pt idx="3796">
                  <c:v>871.0</c:v>
                </c:pt>
                <c:pt idx="3797">
                  <c:v>872.0</c:v>
                </c:pt>
                <c:pt idx="3798">
                  <c:v>872.0</c:v>
                </c:pt>
                <c:pt idx="3799">
                  <c:v>872.0</c:v>
                </c:pt>
                <c:pt idx="3800">
                  <c:v>873.0</c:v>
                </c:pt>
                <c:pt idx="3801">
                  <c:v>873.0</c:v>
                </c:pt>
                <c:pt idx="3802">
                  <c:v>873.0</c:v>
                </c:pt>
                <c:pt idx="3803">
                  <c:v>873.0</c:v>
                </c:pt>
                <c:pt idx="3804">
                  <c:v>873.0</c:v>
                </c:pt>
                <c:pt idx="3805">
                  <c:v>873.0</c:v>
                </c:pt>
                <c:pt idx="3806">
                  <c:v>874.0</c:v>
                </c:pt>
                <c:pt idx="3807">
                  <c:v>874.0</c:v>
                </c:pt>
                <c:pt idx="3808">
                  <c:v>874.0</c:v>
                </c:pt>
                <c:pt idx="3809">
                  <c:v>874.0</c:v>
                </c:pt>
                <c:pt idx="3810">
                  <c:v>875.0</c:v>
                </c:pt>
                <c:pt idx="3811">
                  <c:v>876.0</c:v>
                </c:pt>
                <c:pt idx="3812">
                  <c:v>877.0</c:v>
                </c:pt>
                <c:pt idx="3813">
                  <c:v>877.0</c:v>
                </c:pt>
                <c:pt idx="3814">
                  <c:v>877.0</c:v>
                </c:pt>
                <c:pt idx="3815">
                  <c:v>877.0</c:v>
                </c:pt>
                <c:pt idx="3816">
                  <c:v>877.0</c:v>
                </c:pt>
                <c:pt idx="3817">
                  <c:v>877.0</c:v>
                </c:pt>
                <c:pt idx="3818">
                  <c:v>878.0</c:v>
                </c:pt>
                <c:pt idx="3819">
                  <c:v>878.0</c:v>
                </c:pt>
                <c:pt idx="3820">
                  <c:v>878.0</c:v>
                </c:pt>
                <c:pt idx="3821">
                  <c:v>878.0</c:v>
                </c:pt>
                <c:pt idx="3822">
                  <c:v>878.0</c:v>
                </c:pt>
                <c:pt idx="3823">
                  <c:v>878.0</c:v>
                </c:pt>
                <c:pt idx="3824">
                  <c:v>878.0</c:v>
                </c:pt>
                <c:pt idx="3825">
                  <c:v>878.0</c:v>
                </c:pt>
                <c:pt idx="3826">
                  <c:v>878.0</c:v>
                </c:pt>
                <c:pt idx="3827">
                  <c:v>879.0</c:v>
                </c:pt>
                <c:pt idx="3828">
                  <c:v>879.0</c:v>
                </c:pt>
                <c:pt idx="3829">
                  <c:v>879.0</c:v>
                </c:pt>
                <c:pt idx="3830">
                  <c:v>879.0</c:v>
                </c:pt>
                <c:pt idx="3831">
                  <c:v>879.0</c:v>
                </c:pt>
                <c:pt idx="3832">
                  <c:v>879.0</c:v>
                </c:pt>
                <c:pt idx="3833">
                  <c:v>879.0</c:v>
                </c:pt>
                <c:pt idx="3834">
                  <c:v>879.0</c:v>
                </c:pt>
                <c:pt idx="3835">
                  <c:v>879.0</c:v>
                </c:pt>
                <c:pt idx="3836">
                  <c:v>879.0</c:v>
                </c:pt>
                <c:pt idx="3837">
                  <c:v>879.0</c:v>
                </c:pt>
                <c:pt idx="3838">
                  <c:v>879.0</c:v>
                </c:pt>
                <c:pt idx="3839">
                  <c:v>879.0</c:v>
                </c:pt>
                <c:pt idx="3840">
                  <c:v>879.0</c:v>
                </c:pt>
                <c:pt idx="3841">
                  <c:v>879.0</c:v>
                </c:pt>
                <c:pt idx="3842">
                  <c:v>879.0</c:v>
                </c:pt>
                <c:pt idx="3843">
                  <c:v>880.0</c:v>
                </c:pt>
                <c:pt idx="3844">
                  <c:v>880.0</c:v>
                </c:pt>
                <c:pt idx="3845">
                  <c:v>880.0</c:v>
                </c:pt>
                <c:pt idx="3846">
                  <c:v>880.0</c:v>
                </c:pt>
                <c:pt idx="3847">
                  <c:v>881.0</c:v>
                </c:pt>
                <c:pt idx="3848">
                  <c:v>881.0</c:v>
                </c:pt>
                <c:pt idx="3849">
                  <c:v>881.0</c:v>
                </c:pt>
                <c:pt idx="3850">
                  <c:v>881.0</c:v>
                </c:pt>
                <c:pt idx="3851">
                  <c:v>881.0</c:v>
                </c:pt>
                <c:pt idx="3852">
                  <c:v>881.0</c:v>
                </c:pt>
                <c:pt idx="3853">
                  <c:v>881.0</c:v>
                </c:pt>
                <c:pt idx="3854">
                  <c:v>881.0</c:v>
                </c:pt>
                <c:pt idx="3855">
                  <c:v>881.0</c:v>
                </c:pt>
                <c:pt idx="3856">
                  <c:v>881.0</c:v>
                </c:pt>
                <c:pt idx="3857">
                  <c:v>881.0</c:v>
                </c:pt>
                <c:pt idx="3858">
                  <c:v>881.0</c:v>
                </c:pt>
                <c:pt idx="3859">
                  <c:v>882.0</c:v>
                </c:pt>
                <c:pt idx="3860">
                  <c:v>882.0</c:v>
                </c:pt>
                <c:pt idx="3861">
                  <c:v>882.0</c:v>
                </c:pt>
                <c:pt idx="3862">
                  <c:v>882.0</c:v>
                </c:pt>
                <c:pt idx="3863">
                  <c:v>882.0</c:v>
                </c:pt>
                <c:pt idx="3864">
                  <c:v>882.0</c:v>
                </c:pt>
                <c:pt idx="3865">
                  <c:v>882.0</c:v>
                </c:pt>
                <c:pt idx="3866">
                  <c:v>882.0</c:v>
                </c:pt>
                <c:pt idx="3867">
                  <c:v>882.0</c:v>
                </c:pt>
                <c:pt idx="3868">
                  <c:v>882.0</c:v>
                </c:pt>
                <c:pt idx="3869">
                  <c:v>882.0</c:v>
                </c:pt>
                <c:pt idx="3870">
                  <c:v>882.0</c:v>
                </c:pt>
                <c:pt idx="3871">
                  <c:v>883.0</c:v>
                </c:pt>
                <c:pt idx="3872">
                  <c:v>884.0</c:v>
                </c:pt>
                <c:pt idx="3873">
                  <c:v>885.0</c:v>
                </c:pt>
                <c:pt idx="3874">
                  <c:v>885.0</c:v>
                </c:pt>
                <c:pt idx="3875">
                  <c:v>885.0</c:v>
                </c:pt>
                <c:pt idx="3876">
                  <c:v>885.0</c:v>
                </c:pt>
                <c:pt idx="3877">
                  <c:v>886.0</c:v>
                </c:pt>
                <c:pt idx="3878">
                  <c:v>887.0</c:v>
                </c:pt>
                <c:pt idx="3879">
                  <c:v>887.0</c:v>
                </c:pt>
                <c:pt idx="3880">
                  <c:v>887.0</c:v>
                </c:pt>
                <c:pt idx="3881">
                  <c:v>887.0</c:v>
                </c:pt>
                <c:pt idx="3882">
                  <c:v>887.0</c:v>
                </c:pt>
                <c:pt idx="3883">
                  <c:v>887.0</c:v>
                </c:pt>
                <c:pt idx="3884">
                  <c:v>887.0</c:v>
                </c:pt>
                <c:pt idx="3885">
                  <c:v>887.0</c:v>
                </c:pt>
                <c:pt idx="3886">
                  <c:v>887.0</c:v>
                </c:pt>
                <c:pt idx="3887">
                  <c:v>887.0</c:v>
                </c:pt>
                <c:pt idx="3888">
                  <c:v>887.0</c:v>
                </c:pt>
                <c:pt idx="3889">
                  <c:v>887.0</c:v>
                </c:pt>
                <c:pt idx="3890">
                  <c:v>887.0</c:v>
                </c:pt>
                <c:pt idx="3891">
                  <c:v>887.0</c:v>
                </c:pt>
                <c:pt idx="3892">
                  <c:v>887.0</c:v>
                </c:pt>
                <c:pt idx="3893">
                  <c:v>887.0</c:v>
                </c:pt>
                <c:pt idx="3894">
                  <c:v>887.0</c:v>
                </c:pt>
                <c:pt idx="3895">
                  <c:v>887.0</c:v>
                </c:pt>
                <c:pt idx="3896">
                  <c:v>887.0</c:v>
                </c:pt>
                <c:pt idx="3897">
                  <c:v>887.0</c:v>
                </c:pt>
                <c:pt idx="3898">
                  <c:v>887.0</c:v>
                </c:pt>
                <c:pt idx="3899">
                  <c:v>887.0</c:v>
                </c:pt>
                <c:pt idx="3900">
                  <c:v>887.0</c:v>
                </c:pt>
                <c:pt idx="3901">
                  <c:v>887.0</c:v>
                </c:pt>
                <c:pt idx="3902">
                  <c:v>887.0</c:v>
                </c:pt>
                <c:pt idx="3903">
                  <c:v>887.0</c:v>
                </c:pt>
                <c:pt idx="3904">
                  <c:v>887.0</c:v>
                </c:pt>
                <c:pt idx="3905">
                  <c:v>887.0</c:v>
                </c:pt>
                <c:pt idx="3906">
                  <c:v>887.0</c:v>
                </c:pt>
                <c:pt idx="3907">
                  <c:v>887.0</c:v>
                </c:pt>
                <c:pt idx="3908">
                  <c:v>888.0</c:v>
                </c:pt>
                <c:pt idx="3909">
                  <c:v>889.0</c:v>
                </c:pt>
                <c:pt idx="3910">
                  <c:v>889.0</c:v>
                </c:pt>
                <c:pt idx="3911">
                  <c:v>890.0</c:v>
                </c:pt>
                <c:pt idx="3912">
                  <c:v>890.0</c:v>
                </c:pt>
                <c:pt idx="3913">
                  <c:v>890.0</c:v>
                </c:pt>
                <c:pt idx="3914">
                  <c:v>890.0</c:v>
                </c:pt>
                <c:pt idx="3915">
                  <c:v>891.0</c:v>
                </c:pt>
                <c:pt idx="3916">
                  <c:v>892.0</c:v>
                </c:pt>
                <c:pt idx="3917">
                  <c:v>892.0</c:v>
                </c:pt>
                <c:pt idx="3918">
                  <c:v>892.0</c:v>
                </c:pt>
                <c:pt idx="3919">
                  <c:v>892.0</c:v>
                </c:pt>
                <c:pt idx="3920">
                  <c:v>892.0</c:v>
                </c:pt>
                <c:pt idx="3921">
                  <c:v>893.0</c:v>
                </c:pt>
                <c:pt idx="3922">
                  <c:v>894.0</c:v>
                </c:pt>
                <c:pt idx="3923">
                  <c:v>894.0</c:v>
                </c:pt>
                <c:pt idx="3924">
                  <c:v>894.0</c:v>
                </c:pt>
                <c:pt idx="3925">
                  <c:v>894.0</c:v>
                </c:pt>
                <c:pt idx="3926">
                  <c:v>895.0</c:v>
                </c:pt>
                <c:pt idx="3927">
                  <c:v>896.0</c:v>
                </c:pt>
                <c:pt idx="3928">
                  <c:v>896.0</c:v>
                </c:pt>
                <c:pt idx="3929">
                  <c:v>897.0</c:v>
                </c:pt>
                <c:pt idx="3930">
                  <c:v>898.0</c:v>
                </c:pt>
                <c:pt idx="3931">
                  <c:v>899.0</c:v>
                </c:pt>
                <c:pt idx="3932">
                  <c:v>899.0</c:v>
                </c:pt>
                <c:pt idx="3933">
                  <c:v>900.0</c:v>
                </c:pt>
                <c:pt idx="3934">
                  <c:v>901.0</c:v>
                </c:pt>
                <c:pt idx="3935">
                  <c:v>901.0</c:v>
                </c:pt>
                <c:pt idx="3936">
                  <c:v>902.0</c:v>
                </c:pt>
                <c:pt idx="3937">
                  <c:v>902.0</c:v>
                </c:pt>
                <c:pt idx="3938">
                  <c:v>902.0</c:v>
                </c:pt>
                <c:pt idx="3939">
                  <c:v>902.0</c:v>
                </c:pt>
                <c:pt idx="3940">
                  <c:v>902.0</c:v>
                </c:pt>
                <c:pt idx="3941">
                  <c:v>902.0</c:v>
                </c:pt>
                <c:pt idx="3942">
                  <c:v>902.0</c:v>
                </c:pt>
                <c:pt idx="3943">
                  <c:v>902.0</c:v>
                </c:pt>
                <c:pt idx="3944">
                  <c:v>902.0</c:v>
                </c:pt>
                <c:pt idx="3945">
                  <c:v>903.0</c:v>
                </c:pt>
                <c:pt idx="3946">
                  <c:v>904.0</c:v>
                </c:pt>
                <c:pt idx="3947">
                  <c:v>904.0</c:v>
                </c:pt>
                <c:pt idx="3948">
                  <c:v>904.0</c:v>
                </c:pt>
                <c:pt idx="3949">
                  <c:v>904.0</c:v>
                </c:pt>
                <c:pt idx="3950">
                  <c:v>904.0</c:v>
                </c:pt>
                <c:pt idx="3951">
                  <c:v>904.0</c:v>
                </c:pt>
                <c:pt idx="3952">
                  <c:v>904.0</c:v>
                </c:pt>
                <c:pt idx="3953">
                  <c:v>905.0</c:v>
                </c:pt>
                <c:pt idx="3954">
                  <c:v>905.0</c:v>
                </c:pt>
                <c:pt idx="3955">
                  <c:v>905.0</c:v>
                </c:pt>
                <c:pt idx="3956">
                  <c:v>905.0</c:v>
                </c:pt>
                <c:pt idx="3957">
                  <c:v>905.0</c:v>
                </c:pt>
                <c:pt idx="3958">
                  <c:v>905.0</c:v>
                </c:pt>
                <c:pt idx="3959">
                  <c:v>905.0</c:v>
                </c:pt>
                <c:pt idx="3960">
                  <c:v>905.0</c:v>
                </c:pt>
                <c:pt idx="3961">
                  <c:v>905.0</c:v>
                </c:pt>
                <c:pt idx="3962">
                  <c:v>905.0</c:v>
                </c:pt>
                <c:pt idx="3963">
                  <c:v>905.0</c:v>
                </c:pt>
                <c:pt idx="3964">
                  <c:v>905.0</c:v>
                </c:pt>
                <c:pt idx="3965">
                  <c:v>905.0</c:v>
                </c:pt>
                <c:pt idx="3966">
                  <c:v>905.0</c:v>
                </c:pt>
                <c:pt idx="3967">
                  <c:v>905.0</c:v>
                </c:pt>
                <c:pt idx="3968">
                  <c:v>905.0</c:v>
                </c:pt>
                <c:pt idx="3969">
                  <c:v>905.0</c:v>
                </c:pt>
                <c:pt idx="3970">
                  <c:v>905.0</c:v>
                </c:pt>
                <c:pt idx="3971">
                  <c:v>905.0</c:v>
                </c:pt>
                <c:pt idx="3972">
                  <c:v>906.0</c:v>
                </c:pt>
                <c:pt idx="3973">
                  <c:v>907.0</c:v>
                </c:pt>
                <c:pt idx="3974">
                  <c:v>908.0</c:v>
                </c:pt>
                <c:pt idx="3975">
                  <c:v>908.0</c:v>
                </c:pt>
                <c:pt idx="3976">
                  <c:v>908.0</c:v>
                </c:pt>
                <c:pt idx="3977">
                  <c:v>908.0</c:v>
                </c:pt>
                <c:pt idx="3978">
                  <c:v>908.0</c:v>
                </c:pt>
                <c:pt idx="3979">
                  <c:v>908.0</c:v>
                </c:pt>
                <c:pt idx="3980">
                  <c:v>908.0</c:v>
                </c:pt>
                <c:pt idx="3981">
                  <c:v>908.0</c:v>
                </c:pt>
                <c:pt idx="3982">
                  <c:v>908.0</c:v>
                </c:pt>
                <c:pt idx="3983">
                  <c:v>909.0</c:v>
                </c:pt>
                <c:pt idx="3984">
                  <c:v>910.0</c:v>
                </c:pt>
                <c:pt idx="3985">
                  <c:v>910.0</c:v>
                </c:pt>
                <c:pt idx="3986">
                  <c:v>911.0</c:v>
                </c:pt>
                <c:pt idx="3987">
                  <c:v>912.0</c:v>
                </c:pt>
                <c:pt idx="3988">
                  <c:v>912.0</c:v>
                </c:pt>
                <c:pt idx="3989">
                  <c:v>912.0</c:v>
                </c:pt>
                <c:pt idx="3990">
                  <c:v>912.0</c:v>
                </c:pt>
                <c:pt idx="3991">
                  <c:v>912.0</c:v>
                </c:pt>
                <c:pt idx="3992">
                  <c:v>912.0</c:v>
                </c:pt>
                <c:pt idx="3993">
                  <c:v>912.0</c:v>
                </c:pt>
                <c:pt idx="3994">
                  <c:v>912.0</c:v>
                </c:pt>
                <c:pt idx="3995">
                  <c:v>912.0</c:v>
                </c:pt>
                <c:pt idx="3996">
                  <c:v>912.0</c:v>
                </c:pt>
                <c:pt idx="3997">
                  <c:v>912.0</c:v>
                </c:pt>
                <c:pt idx="3998">
                  <c:v>912.0</c:v>
                </c:pt>
                <c:pt idx="3999">
                  <c:v>913.0</c:v>
                </c:pt>
                <c:pt idx="4000">
                  <c:v>913.0</c:v>
                </c:pt>
                <c:pt idx="4001">
                  <c:v>913.0</c:v>
                </c:pt>
                <c:pt idx="4002">
                  <c:v>913.0</c:v>
                </c:pt>
                <c:pt idx="4003">
                  <c:v>913.0</c:v>
                </c:pt>
                <c:pt idx="4004">
                  <c:v>913.0</c:v>
                </c:pt>
                <c:pt idx="4005">
                  <c:v>914.0</c:v>
                </c:pt>
                <c:pt idx="4006">
                  <c:v>914.0</c:v>
                </c:pt>
                <c:pt idx="4007">
                  <c:v>914.0</c:v>
                </c:pt>
                <c:pt idx="4008">
                  <c:v>914.0</c:v>
                </c:pt>
                <c:pt idx="4009">
                  <c:v>915.0</c:v>
                </c:pt>
                <c:pt idx="4010">
                  <c:v>915.0</c:v>
                </c:pt>
                <c:pt idx="4011">
                  <c:v>915.0</c:v>
                </c:pt>
                <c:pt idx="4012">
                  <c:v>915.0</c:v>
                </c:pt>
                <c:pt idx="4013">
                  <c:v>915.0</c:v>
                </c:pt>
                <c:pt idx="4014">
                  <c:v>915.0</c:v>
                </c:pt>
                <c:pt idx="4015">
                  <c:v>915.0</c:v>
                </c:pt>
                <c:pt idx="4016">
                  <c:v>916.0</c:v>
                </c:pt>
                <c:pt idx="4017">
                  <c:v>917.0</c:v>
                </c:pt>
                <c:pt idx="4018">
                  <c:v>917.0</c:v>
                </c:pt>
                <c:pt idx="4019">
                  <c:v>917.0</c:v>
                </c:pt>
                <c:pt idx="4020">
                  <c:v>917.0</c:v>
                </c:pt>
                <c:pt idx="4021">
                  <c:v>917.0</c:v>
                </c:pt>
                <c:pt idx="4022">
                  <c:v>917.0</c:v>
                </c:pt>
                <c:pt idx="4023">
                  <c:v>917.0</c:v>
                </c:pt>
                <c:pt idx="4024">
                  <c:v>917.0</c:v>
                </c:pt>
                <c:pt idx="4025">
                  <c:v>917.0</c:v>
                </c:pt>
                <c:pt idx="4026">
                  <c:v>917.0</c:v>
                </c:pt>
                <c:pt idx="4027">
                  <c:v>917.0</c:v>
                </c:pt>
                <c:pt idx="4028">
                  <c:v>917.0</c:v>
                </c:pt>
                <c:pt idx="4029">
                  <c:v>917.0</c:v>
                </c:pt>
                <c:pt idx="4030">
                  <c:v>918.0</c:v>
                </c:pt>
                <c:pt idx="4031">
                  <c:v>918.0</c:v>
                </c:pt>
                <c:pt idx="4032">
                  <c:v>919.0</c:v>
                </c:pt>
                <c:pt idx="4033">
                  <c:v>919.0</c:v>
                </c:pt>
                <c:pt idx="4034">
                  <c:v>919.0</c:v>
                </c:pt>
                <c:pt idx="4035">
                  <c:v>919.0</c:v>
                </c:pt>
                <c:pt idx="4036">
                  <c:v>919.0</c:v>
                </c:pt>
                <c:pt idx="4037">
                  <c:v>919.0</c:v>
                </c:pt>
                <c:pt idx="4038">
                  <c:v>919.0</c:v>
                </c:pt>
                <c:pt idx="4039">
                  <c:v>919.0</c:v>
                </c:pt>
                <c:pt idx="4040">
                  <c:v>920.0</c:v>
                </c:pt>
                <c:pt idx="4041">
                  <c:v>920.0</c:v>
                </c:pt>
                <c:pt idx="4042">
                  <c:v>921.0</c:v>
                </c:pt>
                <c:pt idx="4043">
                  <c:v>921.0</c:v>
                </c:pt>
                <c:pt idx="4044">
                  <c:v>921.0</c:v>
                </c:pt>
                <c:pt idx="4045">
                  <c:v>921.0</c:v>
                </c:pt>
                <c:pt idx="4046">
                  <c:v>921.0</c:v>
                </c:pt>
                <c:pt idx="4047">
                  <c:v>922.0</c:v>
                </c:pt>
                <c:pt idx="4048">
                  <c:v>922.0</c:v>
                </c:pt>
                <c:pt idx="4049">
                  <c:v>922.0</c:v>
                </c:pt>
                <c:pt idx="4050">
                  <c:v>922.0</c:v>
                </c:pt>
                <c:pt idx="4051">
                  <c:v>922.0</c:v>
                </c:pt>
                <c:pt idx="4052">
                  <c:v>922.0</c:v>
                </c:pt>
                <c:pt idx="4053">
                  <c:v>922.0</c:v>
                </c:pt>
                <c:pt idx="4054">
                  <c:v>922.0</c:v>
                </c:pt>
                <c:pt idx="4055">
                  <c:v>922.0</c:v>
                </c:pt>
                <c:pt idx="4056">
                  <c:v>922.0</c:v>
                </c:pt>
                <c:pt idx="4057">
                  <c:v>922.0</c:v>
                </c:pt>
                <c:pt idx="4058">
                  <c:v>923.0</c:v>
                </c:pt>
                <c:pt idx="4059">
                  <c:v>923.0</c:v>
                </c:pt>
                <c:pt idx="4060">
                  <c:v>923.0</c:v>
                </c:pt>
                <c:pt idx="4061">
                  <c:v>923.0</c:v>
                </c:pt>
                <c:pt idx="4062">
                  <c:v>923.0</c:v>
                </c:pt>
                <c:pt idx="4063">
                  <c:v>923.0</c:v>
                </c:pt>
                <c:pt idx="4064">
                  <c:v>924.0</c:v>
                </c:pt>
                <c:pt idx="4065">
                  <c:v>924.0</c:v>
                </c:pt>
                <c:pt idx="4066">
                  <c:v>924.0</c:v>
                </c:pt>
                <c:pt idx="4067">
                  <c:v>924.0</c:v>
                </c:pt>
                <c:pt idx="4068">
                  <c:v>925.0</c:v>
                </c:pt>
                <c:pt idx="4069">
                  <c:v>926.0</c:v>
                </c:pt>
                <c:pt idx="4070">
                  <c:v>927.0</c:v>
                </c:pt>
                <c:pt idx="4071">
                  <c:v>928.0</c:v>
                </c:pt>
                <c:pt idx="4072">
                  <c:v>928.0</c:v>
                </c:pt>
                <c:pt idx="4073">
                  <c:v>928.0</c:v>
                </c:pt>
                <c:pt idx="4074">
                  <c:v>928.0</c:v>
                </c:pt>
                <c:pt idx="4075">
                  <c:v>928.0</c:v>
                </c:pt>
                <c:pt idx="4076">
                  <c:v>928.0</c:v>
                </c:pt>
                <c:pt idx="4077">
                  <c:v>928.0</c:v>
                </c:pt>
                <c:pt idx="4078">
                  <c:v>928.0</c:v>
                </c:pt>
                <c:pt idx="4079">
                  <c:v>928.0</c:v>
                </c:pt>
                <c:pt idx="4080">
                  <c:v>928.0</c:v>
                </c:pt>
                <c:pt idx="4081">
                  <c:v>928.0</c:v>
                </c:pt>
                <c:pt idx="4082">
                  <c:v>928.0</c:v>
                </c:pt>
                <c:pt idx="4083">
                  <c:v>928.0</c:v>
                </c:pt>
                <c:pt idx="4084">
                  <c:v>928.0</c:v>
                </c:pt>
                <c:pt idx="4085">
                  <c:v>928.0</c:v>
                </c:pt>
                <c:pt idx="4086">
                  <c:v>928.0</c:v>
                </c:pt>
                <c:pt idx="4087">
                  <c:v>928.0</c:v>
                </c:pt>
                <c:pt idx="4088">
                  <c:v>928.0</c:v>
                </c:pt>
                <c:pt idx="4089">
                  <c:v>928.0</c:v>
                </c:pt>
                <c:pt idx="4090">
                  <c:v>928.0</c:v>
                </c:pt>
                <c:pt idx="4091">
                  <c:v>928.0</c:v>
                </c:pt>
                <c:pt idx="4092">
                  <c:v>928.0</c:v>
                </c:pt>
                <c:pt idx="4093">
                  <c:v>928.0</c:v>
                </c:pt>
                <c:pt idx="4094">
                  <c:v>928.0</c:v>
                </c:pt>
                <c:pt idx="4095">
                  <c:v>928.0</c:v>
                </c:pt>
                <c:pt idx="4096">
                  <c:v>928.0</c:v>
                </c:pt>
                <c:pt idx="4097">
                  <c:v>928.0</c:v>
                </c:pt>
                <c:pt idx="4098">
                  <c:v>928.0</c:v>
                </c:pt>
                <c:pt idx="4099">
                  <c:v>928.0</c:v>
                </c:pt>
                <c:pt idx="4100">
                  <c:v>928.0</c:v>
                </c:pt>
                <c:pt idx="4101">
                  <c:v>928.0</c:v>
                </c:pt>
                <c:pt idx="4102">
                  <c:v>928.0</c:v>
                </c:pt>
                <c:pt idx="4103">
                  <c:v>928.0</c:v>
                </c:pt>
                <c:pt idx="4104">
                  <c:v>928.0</c:v>
                </c:pt>
                <c:pt idx="4105">
                  <c:v>928.0</c:v>
                </c:pt>
                <c:pt idx="4106">
                  <c:v>928.0</c:v>
                </c:pt>
                <c:pt idx="4107">
                  <c:v>928.0</c:v>
                </c:pt>
                <c:pt idx="4108">
                  <c:v>928.0</c:v>
                </c:pt>
                <c:pt idx="4109">
                  <c:v>928.0</c:v>
                </c:pt>
                <c:pt idx="4110">
                  <c:v>928.0</c:v>
                </c:pt>
                <c:pt idx="4111">
                  <c:v>928.0</c:v>
                </c:pt>
                <c:pt idx="4112">
                  <c:v>928.0</c:v>
                </c:pt>
                <c:pt idx="4113">
                  <c:v>928.0</c:v>
                </c:pt>
                <c:pt idx="4114">
                  <c:v>928.0</c:v>
                </c:pt>
                <c:pt idx="4115">
                  <c:v>928.0</c:v>
                </c:pt>
                <c:pt idx="4116">
                  <c:v>928.0</c:v>
                </c:pt>
                <c:pt idx="4117">
                  <c:v>928.0</c:v>
                </c:pt>
                <c:pt idx="4118">
                  <c:v>928.0</c:v>
                </c:pt>
                <c:pt idx="4119">
                  <c:v>928.0</c:v>
                </c:pt>
                <c:pt idx="4120">
                  <c:v>928.0</c:v>
                </c:pt>
                <c:pt idx="4121">
                  <c:v>928.0</c:v>
                </c:pt>
                <c:pt idx="4122">
                  <c:v>928.0</c:v>
                </c:pt>
                <c:pt idx="4123">
                  <c:v>928.0</c:v>
                </c:pt>
                <c:pt idx="4124">
                  <c:v>928.0</c:v>
                </c:pt>
                <c:pt idx="4125">
                  <c:v>928.0</c:v>
                </c:pt>
                <c:pt idx="4126">
                  <c:v>928.0</c:v>
                </c:pt>
                <c:pt idx="4127">
                  <c:v>928.0</c:v>
                </c:pt>
                <c:pt idx="4128">
                  <c:v>928.0</c:v>
                </c:pt>
                <c:pt idx="4129">
                  <c:v>928.0</c:v>
                </c:pt>
                <c:pt idx="4130">
                  <c:v>928.0</c:v>
                </c:pt>
                <c:pt idx="4131">
                  <c:v>928.0</c:v>
                </c:pt>
                <c:pt idx="4132">
                  <c:v>928.0</c:v>
                </c:pt>
                <c:pt idx="4133">
                  <c:v>928.0</c:v>
                </c:pt>
                <c:pt idx="4134">
                  <c:v>928.0</c:v>
                </c:pt>
                <c:pt idx="4135">
                  <c:v>928.0</c:v>
                </c:pt>
                <c:pt idx="4136">
                  <c:v>928.0</c:v>
                </c:pt>
                <c:pt idx="4137">
                  <c:v>929.0</c:v>
                </c:pt>
                <c:pt idx="4138">
                  <c:v>930.0</c:v>
                </c:pt>
                <c:pt idx="4139">
                  <c:v>930.0</c:v>
                </c:pt>
                <c:pt idx="4140">
                  <c:v>930.0</c:v>
                </c:pt>
                <c:pt idx="4141">
                  <c:v>930.0</c:v>
                </c:pt>
                <c:pt idx="4142">
                  <c:v>930.0</c:v>
                </c:pt>
                <c:pt idx="4143">
                  <c:v>930.0</c:v>
                </c:pt>
                <c:pt idx="4144">
                  <c:v>931.0</c:v>
                </c:pt>
                <c:pt idx="4145">
                  <c:v>931.0</c:v>
                </c:pt>
                <c:pt idx="4146">
                  <c:v>931.0</c:v>
                </c:pt>
                <c:pt idx="4147">
                  <c:v>931.0</c:v>
                </c:pt>
                <c:pt idx="4148">
                  <c:v>931.0</c:v>
                </c:pt>
                <c:pt idx="4149">
                  <c:v>931.0</c:v>
                </c:pt>
                <c:pt idx="4150">
                  <c:v>931.0</c:v>
                </c:pt>
                <c:pt idx="4151">
                  <c:v>931.0</c:v>
                </c:pt>
                <c:pt idx="4152">
                  <c:v>931.0</c:v>
                </c:pt>
                <c:pt idx="4153">
                  <c:v>931.0</c:v>
                </c:pt>
                <c:pt idx="4154">
                  <c:v>931.0</c:v>
                </c:pt>
                <c:pt idx="4155">
                  <c:v>932.0</c:v>
                </c:pt>
                <c:pt idx="4156">
                  <c:v>933.0</c:v>
                </c:pt>
                <c:pt idx="4157">
                  <c:v>933.0</c:v>
                </c:pt>
                <c:pt idx="4158">
                  <c:v>933.0</c:v>
                </c:pt>
                <c:pt idx="4159">
                  <c:v>933.0</c:v>
                </c:pt>
                <c:pt idx="4160">
                  <c:v>933.0</c:v>
                </c:pt>
                <c:pt idx="4161">
                  <c:v>933.0</c:v>
                </c:pt>
                <c:pt idx="4162">
                  <c:v>933.0</c:v>
                </c:pt>
                <c:pt idx="4163">
                  <c:v>933.0</c:v>
                </c:pt>
                <c:pt idx="4164">
                  <c:v>933.0</c:v>
                </c:pt>
                <c:pt idx="4165">
                  <c:v>933.0</c:v>
                </c:pt>
                <c:pt idx="4166">
                  <c:v>933.0</c:v>
                </c:pt>
                <c:pt idx="4167">
                  <c:v>933.0</c:v>
                </c:pt>
                <c:pt idx="4168">
                  <c:v>933.0</c:v>
                </c:pt>
                <c:pt idx="4169">
                  <c:v>933.0</c:v>
                </c:pt>
                <c:pt idx="4170">
                  <c:v>933.0</c:v>
                </c:pt>
                <c:pt idx="4171">
                  <c:v>933.0</c:v>
                </c:pt>
                <c:pt idx="4172">
                  <c:v>933.0</c:v>
                </c:pt>
                <c:pt idx="4173">
                  <c:v>933.0</c:v>
                </c:pt>
                <c:pt idx="4174">
                  <c:v>933.0</c:v>
                </c:pt>
                <c:pt idx="4175">
                  <c:v>933.0</c:v>
                </c:pt>
                <c:pt idx="4176">
                  <c:v>933.0</c:v>
                </c:pt>
                <c:pt idx="4177">
                  <c:v>933.0</c:v>
                </c:pt>
                <c:pt idx="4178">
                  <c:v>933.0</c:v>
                </c:pt>
                <c:pt idx="4179">
                  <c:v>933.0</c:v>
                </c:pt>
                <c:pt idx="4180">
                  <c:v>933.0</c:v>
                </c:pt>
                <c:pt idx="4181">
                  <c:v>933.0</c:v>
                </c:pt>
                <c:pt idx="4182">
                  <c:v>934.0</c:v>
                </c:pt>
                <c:pt idx="4183">
                  <c:v>934.0</c:v>
                </c:pt>
                <c:pt idx="4184">
                  <c:v>934.0</c:v>
                </c:pt>
                <c:pt idx="4185">
                  <c:v>934.0</c:v>
                </c:pt>
                <c:pt idx="4186">
                  <c:v>934.0</c:v>
                </c:pt>
                <c:pt idx="4187">
                  <c:v>934.0</c:v>
                </c:pt>
                <c:pt idx="4188">
                  <c:v>934.0</c:v>
                </c:pt>
                <c:pt idx="4189">
                  <c:v>934.0</c:v>
                </c:pt>
                <c:pt idx="4190">
                  <c:v>934.0</c:v>
                </c:pt>
                <c:pt idx="4191">
                  <c:v>934.0</c:v>
                </c:pt>
                <c:pt idx="4192">
                  <c:v>934.0</c:v>
                </c:pt>
                <c:pt idx="4193">
                  <c:v>934.0</c:v>
                </c:pt>
                <c:pt idx="4194">
                  <c:v>934.0</c:v>
                </c:pt>
                <c:pt idx="4195">
                  <c:v>934.0</c:v>
                </c:pt>
                <c:pt idx="4196">
                  <c:v>934.0</c:v>
                </c:pt>
                <c:pt idx="4197">
                  <c:v>934.0</c:v>
                </c:pt>
                <c:pt idx="4198">
                  <c:v>934.0</c:v>
                </c:pt>
                <c:pt idx="4199">
                  <c:v>934.0</c:v>
                </c:pt>
                <c:pt idx="4200">
                  <c:v>934.0</c:v>
                </c:pt>
                <c:pt idx="4201">
                  <c:v>934.0</c:v>
                </c:pt>
                <c:pt idx="4202">
                  <c:v>934.0</c:v>
                </c:pt>
                <c:pt idx="4203">
                  <c:v>934.0</c:v>
                </c:pt>
                <c:pt idx="4204">
                  <c:v>934.0</c:v>
                </c:pt>
                <c:pt idx="4205">
                  <c:v>935.0</c:v>
                </c:pt>
                <c:pt idx="4206">
                  <c:v>935.0</c:v>
                </c:pt>
                <c:pt idx="4207">
                  <c:v>935.0</c:v>
                </c:pt>
                <c:pt idx="4208">
                  <c:v>935.0</c:v>
                </c:pt>
                <c:pt idx="4209">
                  <c:v>935.0</c:v>
                </c:pt>
                <c:pt idx="4210">
                  <c:v>935.0</c:v>
                </c:pt>
                <c:pt idx="4211">
                  <c:v>935.0</c:v>
                </c:pt>
                <c:pt idx="4212">
                  <c:v>935.0</c:v>
                </c:pt>
                <c:pt idx="4213">
                  <c:v>936.0</c:v>
                </c:pt>
                <c:pt idx="4214">
                  <c:v>936.0</c:v>
                </c:pt>
                <c:pt idx="4215">
                  <c:v>936.0</c:v>
                </c:pt>
                <c:pt idx="4216">
                  <c:v>936.0</c:v>
                </c:pt>
                <c:pt idx="4217">
                  <c:v>936.0</c:v>
                </c:pt>
                <c:pt idx="4218">
                  <c:v>936.0</c:v>
                </c:pt>
                <c:pt idx="4219">
                  <c:v>936.0</c:v>
                </c:pt>
                <c:pt idx="4220">
                  <c:v>937.0</c:v>
                </c:pt>
                <c:pt idx="4221">
                  <c:v>937.0</c:v>
                </c:pt>
                <c:pt idx="4222">
                  <c:v>937.0</c:v>
                </c:pt>
                <c:pt idx="4223">
                  <c:v>937.0</c:v>
                </c:pt>
                <c:pt idx="4224">
                  <c:v>937.0</c:v>
                </c:pt>
                <c:pt idx="4225">
                  <c:v>937.0</c:v>
                </c:pt>
                <c:pt idx="4226">
                  <c:v>937.0</c:v>
                </c:pt>
                <c:pt idx="4227">
                  <c:v>937.0</c:v>
                </c:pt>
                <c:pt idx="4228">
                  <c:v>937.0</c:v>
                </c:pt>
                <c:pt idx="4229">
                  <c:v>937.0</c:v>
                </c:pt>
                <c:pt idx="4230">
                  <c:v>938.0</c:v>
                </c:pt>
                <c:pt idx="4231">
                  <c:v>938.0</c:v>
                </c:pt>
                <c:pt idx="4232">
                  <c:v>938.0</c:v>
                </c:pt>
                <c:pt idx="4233">
                  <c:v>938.0</c:v>
                </c:pt>
                <c:pt idx="4234">
                  <c:v>938.0</c:v>
                </c:pt>
                <c:pt idx="4235">
                  <c:v>938.0</c:v>
                </c:pt>
                <c:pt idx="4236">
                  <c:v>938.0</c:v>
                </c:pt>
                <c:pt idx="4237">
                  <c:v>938.0</c:v>
                </c:pt>
                <c:pt idx="4238">
                  <c:v>938.0</c:v>
                </c:pt>
                <c:pt idx="4239">
                  <c:v>938.0</c:v>
                </c:pt>
                <c:pt idx="4240">
                  <c:v>938.0</c:v>
                </c:pt>
                <c:pt idx="4241">
                  <c:v>938.0</c:v>
                </c:pt>
                <c:pt idx="4242">
                  <c:v>938.0</c:v>
                </c:pt>
                <c:pt idx="4243">
                  <c:v>939.0</c:v>
                </c:pt>
                <c:pt idx="4244">
                  <c:v>939.0</c:v>
                </c:pt>
                <c:pt idx="4245">
                  <c:v>939.0</c:v>
                </c:pt>
                <c:pt idx="4246">
                  <c:v>939.0</c:v>
                </c:pt>
                <c:pt idx="4247">
                  <c:v>939.0</c:v>
                </c:pt>
                <c:pt idx="4248">
                  <c:v>939.0</c:v>
                </c:pt>
                <c:pt idx="4249">
                  <c:v>940.0</c:v>
                </c:pt>
                <c:pt idx="4250">
                  <c:v>941.0</c:v>
                </c:pt>
                <c:pt idx="4251">
                  <c:v>941.0</c:v>
                </c:pt>
                <c:pt idx="4252">
                  <c:v>941.0</c:v>
                </c:pt>
                <c:pt idx="4253">
                  <c:v>942.0</c:v>
                </c:pt>
                <c:pt idx="4254">
                  <c:v>942.0</c:v>
                </c:pt>
                <c:pt idx="4255">
                  <c:v>943.0</c:v>
                </c:pt>
                <c:pt idx="4256">
                  <c:v>943.0</c:v>
                </c:pt>
                <c:pt idx="4257">
                  <c:v>943.0</c:v>
                </c:pt>
                <c:pt idx="4258">
                  <c:v>943.0</c:v>
                </c:pt>
                <c:pt idx="4259">
                  <c:v>943.0</c:v>
                </c:pt>
                <c:pt idx="4260">
                  <c:v>943.0</c:v>
                </c:pt>
                <c:pt idx="4261">
                  <c:v>943.0</c:v>
                </c:pt>
                <c:pt idx="4262">
                  <c:v>943.0</c:v>
                </c:pt>
                <c:pt idx="4263">
                  <c:v>943.0</c:v>
                </c:pt>
                <c:pt idx="4264">
                  <c:v>943.0</c:v>
                </c:pt>
                <c:pt idx="4265">
                  <c:v>943.0</c:v>
                </c:pt>
                <c:pt idx="4266">
                  <c:v>943.0</c:v>
                </c:pt>
                <c:pt idx="4267">
                  <c:v>943.0</c:v>
                </c:pt>
                <c:pt idx="4268">
                  <c:v>943.0</c:v>
                </c:pt>
                <c:pt idx="4269">
                  <c:v>943.0</c:v>
                </c:pt>
                <c:pt idx="4270">
                  <c:v>943.0</c:v>
                </c:pt>
                <c:pt idx="4271">
                  <c:v>943.0</c:v>
                </c:pt>
                <c:pt idx="4272">
                  <c:v>943.0</c:v>
                </c:pt>
                <c:pt idx="4273">
                  <c:v>943.0</c:v>
                </c:pt>
                <c:pt idx="4274">
                  <c:v>943.0</c:v>
                </c:pt>
                <c:pt idx="4275">
                  <c:v>943.0</c:v>
                </c:pt>
                <c:pt idx="4276">
                  <c:v>943.0</c:v>
                </c:pt>
                <c:pt idx="4277">
                  <c:v>943.0</c:v>
                </c:pt>
                <c:pt idx="4278">
                  <c:v>943.0</c:v>
                </c:pt>
                <c:pt idx="4279">
                  <c:v>943.0</c:v>
                </c:pt>
                <c:pt idx="4280">
                  <c:v>943.0</c:v>
                </c:pt>
                <c:pt idx="4281">
                  <c:v>943.0</c:v>
                </c:pt>
                <c:pt idx="4282">
                  <c:v>943.0</c:v>
                </c:pt>
                <c:pt idx="4283">
                  <c:v>943.0</c:v>
                </c:pt>
                <c:pt idx="4284">
                  <c:v>943.0</c:v>
                </c:pt>
                <c:pt idx="4285">
                  <c:v>943.0</c:v>
                </c:pt>
                <c:pt idx="4286">
                  <c:v>943.0</c:v>
                </c:pt>
                <c:pt idx="4287">
                  <c:v>943.0</c:v>
                </c:pt>
                <c:pt idx="4288">
                  <c:v>943.0</c:v>
                </c:pt>
                <c:pt idx="4289">
                  <c:v>943.0</c:v>
                </c:pt>
                <c:pt idx="4290">
                  <c:v>944.0</c:v>
                </c:pt>
                <c:pt idx="4291">
                  <c:v>944.0</c:v>
                </c:pt>
                <c:pt idx="4292">
                  <c:v>944.0</c:v>
                </c:pt>
                <c:pt idx="4293">
                  <c:v>944.0</c:v>
                </c:pt>
                <c:pt idx="4294">
                  <c:v>944.0</c:v>
                </c:pt>
                <c:pt idx="4295">
                  <c:v>944.0</c:v>
                </c:pt>
                <c:pt idx="4296">
                  <c:v>944.0</c:v>
                </c:pt>
                <c:pt idx="4297">
                  <c:v>945.0</c:v>
                </c:pt>
                <c:pt idx="4298">
                  <c:v>946.0</c:v>
                </c:pt>
                <c:pt idx="4299">
                  <c:v>946.0</c:v>
                </c:pt>
                <c:pt idx="4300">
                  <c:v>946.0</c:v>
                </c:pt>
                <c:pt idx="4301">
                  <c:v>946.0</c:v>
                </c:pt>
                <c:pt idx="4302">
                  <c:v>947.0</c:v>
                </c:pt>
                <c:pt idx="4303">
                  <c:v>948.0</c:v>
                </c:pt>
                <c:pt idx="4304">
                  <c:v>948.0</c:v>
                </c:pt>
                <c:pt idx="4305">
                  <c:v>949.0</c:v>
                </c:pt>
                <c:pt idx="4306">
                  <c:v>949.0</c:v>
                </c:pt>
                <c:pt idx="4307">
                  <c:v>949.0</c:v>
                </c:pt>
                <c:pt idx="4308">
                  <c:v>950.0</c:v>
                </c:pt>
                <c:pt idx="4309">
                  <c:v>951.0</c:v>
                </c:pt>
                <c:pt idx="4310">
                  <c:v>952.0</c:v>
                </c:pt>
                <c:pt idx="4311">
                  <c:v>953.0</c:v>
                </c:pt>
                <c:pt idx="4312">
                  <c:v>953.0</c:v>
                </c:pt>
                <c:pt idx="4313">
                  <c:v>953.0</c:v>
                </c:pt>
                <c:pt idx="4314">
                  <c:v>953.0</c:v>
                </c:pt>
                <c:pt idx="4315">
                  <c:v>953.0</c:v>
                </c:pt>
                <c:pt idx="4316">
                  <c:v>953.0</c:v>
                </c:pt>
                <c:pt idx="4317">
                  <c:v>954.0</c:v>
                </c:pt>
                <c:pt idx="4318">
                  <c:v>955.0</c:v>
                </c:pt>
                <c:pt idx="4319">
                  <c:v>955.0</c:v>
                </c:pt>
                <c:pt idx="4320">
                  <c:v>955.0</c:v>
                </c:pt>
                <c:pt idx="4321">
                  <c:v>956.0</c:v>
                </c:pt>
                <c:pt idx="4322">
                  <c:v>956.0</c:v>
                </c:pt>
                <c:pt idx="4323">
                  <c:v>957.0</c:v>
                </c:pt>
                <c:pt idx="4324">
                  <c:v>957.0</c:v>
                </c:pt>
                <c:pt idx="4325">
                  <c:v>957.0</c:v>
                </c:pt>
                <c:pt idx="4326">
                  <c:v>957.0</c:v>
                </c:pt>
                <c:pt idx="4327">
                  <c:v>957.0</c:v>
                </c:pt>
                <c:pt idx="4328">
                  <c:v>957.0</c:v>
                </c:pt>
                <c:pt idx="4329">
                  <c:v>957.0</c:v>
                </c:pt>
                <c:pt idx="4330">
                  <c:v>957.0</c:v>
                </c:pt>
                <c:pt idx="4331">
                  <c:v>957.0</c:v>
                </c:pt>
                <c:pt idx="4332">
                  <c:v>957.0</c:v>
                </c:pt>
                <c:pt idx="4333">
                  <c:v>957.0</c:v>
                </c:pt>
                <c:pt idx="4334">
                  <c:v>957.0</c:v>
                </c:pt>
                <c:pt idx="4335">
                  <c:v>957.0</c:v>
                </c:pt>
                <c:pt idx="4336">
                  <c:v>957.0</c:v>
                </c:pt>
                <c:pt idx="4337">
                  <c:v>957.0</c:v>
                </c:pt>
                <c:pt idx="4338">
                  <c:v>957.0</c:v>
                </c:pt>
                <c:pt idx="4339">
                  <c:v>957.0</c:v>
                </c:pt>
                <c:pt idx="4340">
                  <c:v>957.0</c:v>
                </c:pt>
                <c:pt idx="4341">
                  <c:v>957.0</c:v>
                </c:pt>
                <c:pt idx="4342">
                  <c:v>957.0</c:v>
                </c:pt>
                <c:pt idx="4343">
                  <c:v>957.0</c:v>
                </c:pt>
                <c:pt idx="4344">
                  <c:v>957.0</c:v>
                </c:pt>
                <c:pt idx="4345">
                  <c:v>957.0</c:v>
                </c:pt>
                <c:pt idx="4346">
                  <c:v>957.0</c:v>
                </c:pt>
                <c:pt idx="4347">
                  <c:v>957.0</c:v>
                </c:pt>
                <c:pt idx="4348">
                  <c:v>957.0</c:v>
                </c:pt>
                <c:pt idx="4349">
                  <c:v>957.0</c:v>
                </c:pt>
                <c:pt idx="4350">
                  <c:v>957.0</c:v>
                </c:pt>
                <c:pt idx="4351">
                  <c:v>957.0</c:v>
                </c:pt>
                <c:pt idx="4352">
                  <c:v>957.0</c:v>
                </c:pt>
                <c:pt idx="4353">
                  <c:v>957.0</c:v>
                </c:pt>
                <c:pt idx="4354">
                  <c:v>957.0</c:v>
                </c:pt>
                <c:pt idx="4355">
                  <c:v>957.0</c:v>
                </c:pt>
                <c:pt idx="4356">
                  <c:v>957.0</c:v>
                </c:pt>
                <c:pt idx="4357">
                  <c:v>957.0</c:v>
                </c:pt>
                <c:pt idx="4358">
                  <c:v>957.0</c:v>
                </c:pt>
                <c:pt idx="4359">
                  <c:v>957.0</c:v>
                </c:pt>
                <c:pt idx="4360">
                  <c:v>957.0</c:v>
                </c:pt>
                <c:pt idx="4361">
                  <c:v>957.0</c:v>
                </c:pt>
                <c:pt idx="4362">
                  <c:v>957.0</c:v>
                </c:pt>
                <c:pt idx="4363">
                  <c:v>957.0</c:v>
                </c:pt>
                <c:pt idx="4364">
                  <c:v>958.0</c:v>
                </c:pt>
                <c:pt idx="4365">
                  <c:v>959.0</c:v>
                </c:pt>
                <c:pt idx="4366">
                  <c:v>960.0</c:v>
                </c:pt>
                <c:pt idx="4367">
                  <c:v>961.0</c:v>
                </c:pt>
                <c:pt idx="4368">
                  <c:v>961.0</c:v>
                </c:pt>
                <c:pt idx="4369">
                  <c:v>961.0</c:v>
                </c:pt>
                <c:pt idx="4370">
                  <c:v>961.0</c:v>
                </c:pt>
                <c:pt idx="4371">
                  <c:v>961.0</c:v>
                </c:pt>
                <c:pt idx="4372">
                  <c:v>961.0</c:v>
                </c:pt>
                <c:pt idx="4373">
                  <c:v>961.0</c:v>
                </c:pt>
                <c:pt idx="4374">
                  <c:v>961.0</c:v>
                </c:pt>
                <c:pt idx="4375">
                  <c:v>961.0</c:v>
                </c:pt>
                <c:pt idx="4376">
                  <c:v>962.0</c:v>
                </c:pt>
                <c:pt idx="4377">
                  <c:v>962.0</c:v>
                </c:pt>
                <c:pt idx="4378">
                  <c:v>962.0</c:v>
                </c:pt>
                <c:pt idx="4379">
                  <c:v>962.0</c:v>
                </c:pt>
                <c:pt idx="4380">
                  <c:v>962.0</c:v>
                </c:pt>
                <c:pt idx="4381">
                  <c:v>962.0</c:v>
                </c:pt>
                <c:pt idx="4382">
                  <c:v>962.0</c:v>
                </c:pt>
                <c:pt idx="4383">
                  <c:v>962.0</c:v>
                </c:pt>
                <c:pt idx="4384">
                  <c:v>962.0</c:v>
                </c:pt>
                <c:pt idx="4385">
                  <c:v>963.0</c:v>
                </c:pt>
                <c:pt idx="4386">
                  <c:v>964.0</c:v>
                </c:pt>
                <c:pt idx="4387">
                  <c:v>965.0</c:v>
                </c:pt>
                <c:pt idx="4388">
                  <c:v>965.0</c:v>
                </c:pt>
                <c:pt idx="4389">
                  <c:v>966.0</c:v>
                </c:pt>
                <c:pt idx="4390">
                  <c:v>967.0</c:v>
                </c:pt>
                <c:pt idx="4391">
                  <c:v>967.0</c:v>
                </c:pt>
                <c:pt idx="4392">
                  <c:v>967.0</c:v>
                </c:pt>
                <c:pt idx="4393">
                  <c:v>967.0</c:v>
                </c:pt>
                <c:pt idx="4394">
                  <c:v>967.0</c:v>
                </c:pt>
                <c:pt idx="4395">
                  <c:v>967.0</c:v>
                </c:pt>
                <c:pt idx="4396">
                  <c:v>967.0</c:v>
                </c:pt>
                <c:pt idx="4397">
                  <c:v>967.0</c:v>
                </c:pt>
                <c:pt idx="4398">
                  <c:v>967.0</c:v>
                </c:pt>
                <c:pt idx="4399">
                  <c:v>968.0</c:v>
                </c:pt>
                <c:pt idx="4400">
                  <c:v>969.0</c:v>
                </c:pt>
                <c:pt idx="4401">
                  <c:v>970.0</c:v>
                </c:pt>
                <c:pt idx="4402">
                  <c:v>970.0</c:v>
                </c:pt>
                <c:pt idx="4403">
                  <c:v>970.0</c:v>
                </c:pt>
                <c:pt idx="4404">
                  <c:v>970.0</c:v>
                </c:pt>
                <c:pt idx="4405">
                  <c:v>970.0</c:v>
                </c:pt>
                <c:pt idx="4406">
                  <c:v>970.0</c:v>
                </c:pt>
                <c:pt idx="4407">
                  <c:v>970.0</c:v>
                </c:pt>
                <c:pt idx="4408">
                  <c:v>970.0</c:v>
                </c:pt>
                <c:pt idx="4409">
                  <c:v>970.0</c:v>
                </c:pt>
                <c:pt idx="4410">
                  <c:v>970.0</c:v>
                </c:pt>
                <c:pt idx="4411">
                  <c:v>970.0</c:v>
                </c:pt>
                <c:pt idx="4412">
                  <c:v>970.0</c:v>
                </c:pt>
                <c:pt idx="4413">
                  <c:v>971.0</c:v>
                </c:pt>
                <c:pt idx="4414">
                  <c:v>972.0</c:v>
                </c:pt>
                <c:pt idx="4415">
                  <c:v>973.0</c:v>
                </c:pt>
                <c:pt idx="4416">
                  <c:v>973.0</c:v>
                </c:pt>
                <c:pt idx="4417">
                  <c:v>974.0</c:v>
                </c:pt>
                <c:pt idx="4418">
                  <c:v>974.0</c:v>
                </c:pt>
                <c:pt idx="4419">
                  <c:v>974.0</c:v>
                </c:pt>
                <c:pt idx="4420">
                  <c:v>974.0</c:v>
                </c:pt>
                <c:pt idx="4421">
                  <c:v>974.0</c:v>
                </c:pt>
                <c:pt idx="4422">
                  <c:v>974.0</c:v>
                </c:pt>
                <c:pt idx="4423">
                  <c:v>974.0</c:v>
                </c:pt>
                <c:pt idx="4424">
                  <c:v>974.0</c:v>
                </c:pt>
                <c:pt idx="4425">
                  <c:v>974.0</c:v>
                </c:pt>
                <c:pt idx="4426">
                  <c:v>974.0</c:v>
                </c:pt>
                <c:pt idx="4427">
                  <c:v>974.0</c:v>
                </c:pt>
                <c:pt idx="4428">
                  <c:v>974.0</c:v>
                </c:pt>
                <c:pt idx="4429">
                  <c:v>974.0</c:v>
                </c:pt>
                <c:pt idx="4430">
                  <c:v>974.0</c:v>
                </c:pt>
                <c:pt idx="4431">
                  <c:v>974.0</c:v>
                </c:pt>
                <c:pt idx="4432">
                  <c:v>974.0</c:v>
                </c:pt>
                <c:pt idx="4433">
                  <c:v>975.0</c:v>
                </c:pt>
                <c:pt idx="4434">
                  <c:v>975.0</c:v>
                </c:pt>
                <c:pt idx="4435">
                  <c:v>975.0</c:v>
                </c:pt>
                <c:pt idx="4436">
                  <c:v>975.0</c:v>
                </c:pt>
                <c:pt idx="4437">
                  <c:v>975.0</c:v>
                </c:pt>
                <c:pt idx="4438">
                  <c:v>975.0</c:v>
                </c:pt>
                <c:pt idx="4439">
                  <c:v>975.0</c:v>
                </c:pt>
                <c:pt idx="4440">
                  <c:v>975.0</c:v>
                </c:pt>
                <c:pt idx="4441">
                  <c:v>975.0</c:v>
                </c:pt>
                <c:pt idx="4442">
                  <c:v>975.0</c:v>
                </c:pt>
                <c:pt idx="4443">
                  <c:v>975.0</c:v>
                </c:pt>
                <c:pt idx="4444">
                  <c:v>975.0</c:v>
                </c:pt>
                <c:pt idx="4445">
                  <c:v>975.0</c:v>
                </c:pt>
                <c:pt idx="4446">
                  <c:v>975.0</c:v>
                </c:pt>
                <c:pt idx="4447">
                  <c:v>975.0</c:v>
                </c:pt>
                <c:pt idx="4448">
                  <c:v>976.0</c:v>
                </c:pt>
                <c:pt idx="4449">
                  <c:v>977.0</c:v>
                </c:pt>
                <c:pt idx="4450">
                  <c:v>978.0</c:v>
                </c:pt>
                <c:pt idx="4451">
                  <c:v>978.0</c:v>
                </c:pt>
                <c:pt idx="4452">
                  <c:v>978.0</c:v>
                </c:pt>
                <c:pt idx="4453">
                  <c:v>978.0</c:v>
                </c:pt>
                <c:pt idx="4454">
                  <c:v>978.0</c:v>
                </c:pt>
                <c:pt idx="4455">
                  <c:v>978.0</c:v>
                </c:pt>
                <c:pt idx="4456">
                  <c:v>978.0</c:v>
                </c:pt>
                <c:pt idx="4457">
                  <c:v>978.0</c:v>
                </c:pt>
                <c:pt idx="4458">
                  <c:v>978.0</c:v>
                </c:pt>
                <c:pt idx="4459">
                  <c:v>978.0</c:v>
                </c:pt>
                <c:pt idx="4460">
                  <c:v>978.0</c:v>
                </c:pt>
                <c:pt idx="4461">
                  <c:v>978.0</c:v>
                </c:pt>
                <c:pt idx="4462">
                  <c:v>978.0</c:v>
                </c:pt>
                <c:pt idx="4463">
                  <c:v>978.0</c:v>
                </c:pt>
                <c:pt idx="4464">
                  <c:v>978.0</c:v>
                </c:pt>
                <c:pt idx="4465">
                  <c:v>978.0</c:v>
                </c:pt>
                <c:pt idx="4466">
                  <c:v>978.0</c:v>
                </c:pt>
                <c:pt idx="4467">
                  <c:v>978.0</c:v>
                </c:pt>
                <c:pt idx="4468">
                  <c:v>978.0</c:v>
                </c:pt>
                <c:pt idx="4469">
                  <c:v>978.0</c:v>
                </c:pt>
                <c:pt idx="4470">
                  <c:v>978.0</c:v>
                </c:pt>
                <c:pt idx="4471">
                  <c:v>978.0</c:v>
                </c:pt>
                <c:pt idx="4472">
                  <c:v>979.0</c:v>
                </c:pt>
                <c:pt idx="4473">
                  <c:v>979.0</c:v>
                </c:pt>
                <c:pt idx="4474">
                  <c:v>979.0</c:v>
                </c:pt>
                <c:pt idx="4475">
                  <c:v>980.0</c:v>
                </c:pt>
                <c:pt idx="4476">
                  <c:v>981.0</c:v>
                </c:pt>
                <c:pt idx="4477">
                  <c:v>981.0</c:v>
                </c:pt>
                <c:pt idx="4478">
                  <c:v>981.0</c:v>
                </c:pt>
                <c:pt idx="4479">
                  <c:v>981.0</c:v>
                </c:pt>
                <c:pt idx="4480">
                  <c:v>982.0</c:v>
                </c:pt>
                <c:pt idx="4481">
                  <c:v>982.0</c:v>
                </c:pt>
                <c:pt idx="4482">
                  <c:v>982.0</c:v>
                </c:pt>
                <c:pt idx="4483">
                  <c:v>983.0</c:v>
                </c:pt>
                <c:pt idx="4484">
                  <c:v>984.0</c:v>
                </c:pt>
                <c:pt idx="4485">
                  <c:v>984.0</c:v>
                </c:pt>
                <c:pt idx="4486">
                  <c:v>984.0</c:v>
                </c:pt>
                <c:pt idx="4487">
                  <c:v>984.0</c:v>
                </c:pt>
                <c:pt idx="4488">
                  <c:v>984.0</c:v>
                </c:pt>
                <c:pt idx="4489">
                  <c:v>984.0</c:v>
                </c:pt>
                <c:pt idx="4490">
                  <c:v>984.0</c:v>
                </c:pt>
                <c:pt idx="4491">
                  <c:v>984.0</c:v>
                </c:pt>
                <c:pt idx="4492">
                  <c:v>984.0</c:v>
                </c:pt>
                <c:pt idx="4493">
                  <c:v>984.0</c:v>
                </c:pt>
                <c:pt idx="4494">
                  <c:v>984.0</c:v>
                </c:pt>
                <c:pt idx="4495">
                  <c:v>985.0</c:v>
                </c:pt>
                <c:pt idx="4496">
                  <c:v>985.0</c:v>
                </c:pt>
                <c:pt idx="4497">
                  <c:v>985.0</c:v>
                </c:pt>
                <c:pt idx="4498">
                  <c:v>986.0</c:v>
                </c:pt>
                <c:pt idx="4499">
                  <c:v>986.0</c:v>
                </c:pt>
                <c:pt idx="4500">
                  <c:v>986.0</c:v>
                </c:pt>
                <c:pt idx="4501">
                  <c:v>987.0</c:v>
                </c:pt>
                <c:pt idx="4502">
                  <c:v>988.0</c:v>
                </c:pt>
                <c:pt idx="4503">
                  <c:v>988.0</c:v>
                </c:pt>
                <c:pt idx="4504">
                  <c:v>989.0</c:v>
                </c:pt>
                <c:pt idx="4505">
                  <c:v>989.0</c:v>
                </c:pt>
                <c:pt idx="4506">
                  <c:v>989.0</c:v>
                </c:pt>
                <c:pt idx="4507">
                  <c:v>990.0</c:v>
                </c:pt>
                <c:pt idx="4508">
                  <c:v>990.0</c:v>
                </c:pt>
                <c:pt idx="4509">
                  <c:v>991.0</c:v>
                </c:pt>
                <c:pt idx="4510">
                  <c:v>991.0</c:v>
                </c:pt>
                <c:pt idx="4511">
                  <c:v>991.0</c:v>
                </c:pt>
                <c:pt idx="4512">
                  <c:v>991.0</c:v>
                </c:pt>
                <c:pt idx="4513">
                  <c:v>991.0</c:v>
                </c:pt>
                <c:pt idx="4514">
                  <c:v>991.0</c:v>
                </c:pt>
                <c:pt idx="4515">
                  <c:v>991.0</c:v>
                </c:pt>
                <c:pt idx="4516">
                  <c:v>991.0</c:v>
                </c:pt>
                <c:pt idx="4517">
                  <c:v>991.0</c:v>
                </c:pt>
                <c:pt idx="4518">
                  <c:v>992.0</c:v>
                </c:pt>
                <c:pt idx="4519">
                  <c:v>992.0</c:v>
                </c:pt>
                <c:pt idx="4520">
                  <c:v>992.0</c:v>
                </c:pt>
                <c:pt idx="4521">
                  <c:v>993.0</c:v>
                </c:pt>
                <c:pt idx="4522">
                  <c:v>994.0</c:v>
                </c:pt>
                <c:pt idx="4523">
                  <c:v>995.0</c:v>
                </c:pt>
                <c:pt idx="4524">
                  <c:v>995.0</c:v>
                </c:pt>
                <c:pt idx="4525">
                  <c:v>996.0</c:v>
                </c:pt>
                <c:pt idx="4526">
                  <c:v>997.0</c:v>
                </c:pt>
                <c:pt idx="4527">
                  <c:v>997.0</c:v>
                </c:pt>
                <c:pt idx="4528">
                  <c:v>998.0</c:v>
                </c:pt>
                <c:pt idx="4529">
                  <c:v>998.0</c:v>
                </c:pt>
                <c:pt idx="4530">
                  <c:v>998.0</c:v>
                </c:pt>
                <c:pt idx="4531">
                  <c:v>998.0</c:v>
                </c:pt>
                <c:pt idx="4532">
                  <c:v>998.0</c:v>
                </c:pt>
                <c:pt idx="4533">
                  <c:v>998.0</c:v>
                </c:pt>
                <c:pt idx="4534">
                  <c:v>998.0</c:v>
                </c:pt>
                <c:pt idx="4535">
                  <c:v>998.0</c:v>
                </c:pt>
                <c:pt idx="4536">
                  <c:v>998.0</c:v>
                </c:pt>
                <c:pt idx="4537">
                  <c:v>998.0</c:v>
                </c:pt>
                <c:pt idx="4538">
                  <c:v>998.0</c:v>
                </c:pt>
                <c:pt idx="4539">
                  <c:v>998.0</c:v>
                </c:pt>
                <c:pt idx="4540">
                  <c:v>998.0</c:v>
                </c:pt>
                <c:pt idx="4541">
                  <c:v>998.0</c:v>
                </c:pt>
                <c:pt idx="4542">
                  <c:v>998.0</c:v>
                </c:pt>
                <c:pt idx="4543">
                  <c:v>998.0</c:v>
                </c:pt>
                <c:pt idx="4544">
                  <c:v>998.0</c:v>
                </c:pt>
                <c:pt idx="4545">
                  <c:v>998.0</c:v>
                </c:pt>
                <c:pt idx="4546">
                  <c:v>998.0</c:v>
                </c:pt>
                <c:pt idx="4547">
                  <c:v>998.0</c:v>
                </c:pt>
                <c:pt idx="4548">
                  <c:v>998.0</c:v>
                </c:pt>
                <c:pt idx="4549">
                  <c:v>998.0</c:v>
                </c:pt>
                <c:pt idx="4550">
                  <c:v>998.0</c:v>
                </c:pt>
                <c:pt idx="4551">
                  <c:v>998.0</c:v>
                </c:pt>
                <c:pt idx="4552">
                  <c:v>998.0</c:v>
                </c:pt>
                <c:pt idx="4553">
                  <c:v>998.0</c:v>
                </c:pt>
                <c:pt idx="4554">
                  <c:v>999.0</c:v>
                </c:pt>
                <c:pt idx="4555">
                  <c:v>999.0</c:v>
                </c:pt>
                <c:pt idx="4556">
                  <c:v>999.0</c:v>
                </c:pt>
                <c:pt idx="4557">
                  <c:v>999.0</c:v>
                </c:pt>
                <c:pt idx="4558">
                  <c:v>999.0</c:v>
                </c:pt>
                <c:pt idx="4559">
                  <c:v>999.0</c:v>
                </c:pt>
                <c:pt idx="4560">
                  <c:v>999.0</c:v>
                </c:pt>
                <c:pt idx="4561">
                  <c:v>999.0</c:v>
                </c:pt>
                <c:pt idx="4562">
                  <c:v>999.0</c:v>
                </c:pt>
                <c:pt idx="4563">
                  <c:v>999.0</c:v>
                </c:pt>
                <c:pt idx="4564">
                  <c:v>999.0</c:v>
                </c:pt>
                <c:pt idx="4565">
                  <c:v>999.0</c:v>
                </c:pt>
                <c:pt idx="4566">
                  <c:v>999.0</c:v>
                </c:pt>
                <c:pt idx="4567">
                  <c:v>999.0</c:v>
                </c:pt>
                <c:pt idx="4568">
                  <c:v>1000.0</c:v>
                </c:pt>
                <c:pt idx="4569">
                  <c:v>1000.0</c:v>
                </c:pt>
                <c:pt idx="4570">
                  <c:v>1000.0</c:v>
                </c:pt>
                <c:pt idx="4571">
                  <c:v>1000.0</c:v>
                </c:pt>
                <c:pt idx="4572">
                  <c:v>1000.0</c:v>
                </c:pt>
                <c:pt idx="4573">
                  <c:v>1000.0</c:v>
                </c:pt>
                <c:pt idx="4574">
                  <c:v>1000.0</c:v>
                </c:pt>
                <c:pt idx="4575">
                  <c:v>1000.0</c:v>
                </c:pt>
                <c:pt idx="4576">
                  <c:v>1000.0</c:v>
                </c:pt>
                <c:pt idx="4577">
                  <c:v>1000.0</c:v>
                </c:pt>
                <c:pt idx="4578">
                  <c:v>1000.0</c:v>
                </c:pt>
                <c:pt idx="4579">
                  <c:v>1000.0</c:v>
                </c:pt>
                <c:pt idx="4580">
                  <c:v>1000.0</c:v>
                </c:pt>
                <c:pt idx="4581">
                  <c:v>1000.0</c:v>
                </c:pt>
                <c:pt idx="4582">
                  <c:v>1000.0</c:v>
                </c:pt>
                <c:pt idx="4583">
                  <c:v>1000.0</c:v>
                </c:pt>
                <c:pt idx="4584">
                  <c:v>1000.0</c:v>
                </c:pt>
                <c:pt idx="4585">
                  <c:v>1000.0</c:v>
                </c:pt>
                <c:pt idx="4586">
                  <c:v>1000.0</c:v>
                </c:pt>
                <c:pt idx="4587">
                  <c:v>1000.0</c:v>
                </c:pt>
                <c:pt idx="4588">
                  <c:v>1000.0</c:v>
                </c:pt>
                <c:pt idx="4589">
                  <c:v>1000.0</c:v>
                </c:pt>
                <c:pt idx="4590">
                  <c:v>1000.0</c:v>
                </c:pt>
                <c:pt idx="4591">
                  <c:v>1000.0</c:v>
                </c:pt>
                <c:pt idx="4592">
                  <c:v>1000.0</c:v>
                </c:pt>
                <c:pt idx="4593">
                  <c:v>1000.0</c:v>
                </c:pt>
                <c:pt idx="4594">
                  <c:v>1000.0</c:v>
                </c:pt>
                <c:pt idx="4595">
                  <c:v>1000.0</c:v>
                </c:pt>
                <c:pt idx="4596">
                  <c:v>1001.0</c:v>
                </c:pt>
                <c:pt idx="4597">
                  <c:v>1001.0</c:v>
                </c:pt>
                <c:pt idx="4598">
                  <c:v>1001.0</c:v>
                </c:pt>
                <c:pt idx="4599">
                  <c:v>1001.0</c:v>
                </c:pt>
                <c:pt idx="4600">
                  <c:v>1002.0</c:v>
                </c:pt>
                <c:pt idx="4601">
                  <c:v>1002.0</c:v>
                </c:pt>
                <c:pt idx="4602">
                  <c:v>1002.0</c:v>
                </c:pt>
                <c:pt idx="4603">
                  <c:v>1002.0</c:v>
                </c:pt>
                <c:pt idx="4604">
                  <c:v>1002.0</c:v>
                </c:pt>
                <c:pt idx="4605">
                  <c:v>1002.0</c:v>
                </c:pt>
                <c:pt idx="4606">
                  <c:v>1002.0</c:v>
                </c:pt>
                <c:pt idx="4607">
                  <c:v>1002.0</c:v>
                </c:pt>
                <c:pt idx="4608">
                  <c:v>1003.0</c:v>
                </c:pt>
                <c:pt idx="4609">
                  <c:v>1003.0</c:v>
                </c:pt>
                <c:pt idx="4610">
                  <c:v>1003.0</c:v>
                </c:pt>
                <c:pt idx="4611">
                  <c:v>1004.0</c:v>
                </c:pt>
                <c:pt idx="4612">
                  <c:v>1005.0</c:v>
                </c:pt>
                <c:pt idx="4613">
                  <c:v>1005.0</c:v>
                </c:pt>
                <c:pt idx="4614">
                  <c:v>1005.0</c:v>
                </c:pt>
                <c:pt idx="4615">
                  <c:v>1006.0</c:v>
                </c:pt>
                <c:pt idx="4616">
                  <c:v>1007.0</c:v>
                </c:pt>
                <c:pt idx="4617">
                  <c:v>1007.0</c:v>
                </c:pt>
                <c:pt idx="4618">
                  <c:v>1007.0</c:v>
                </c:pt>
                <c:pt idx="4619">
                  <c:v>1007.0</c:v>
                </c:pt>
                <c:pt idx="4620">
                  <c:v>1007.0</c:v>
                </c:pt>
                <c:pt idx="4621">
                  <c:v>1007.0</c:v>
                </c:pt>
                <c:pt idx="4622">
                  <c:v>1007.0</c:v>
                </c:pt>
                <c:pt idx="4623">
                  <c:v>1007.0</c:v>
                </c:pt>
                <c:pt idx="4624">
                  <c:v>1007.0</c:v>
                </c:pt>
                <c:pt idx="4625">
                  <c:v>1007.0</c:v>
                </c:pt>
                <c:pt idx="4626">
                  <c:v>1007.0</c:v>
                </c:pt>
                <c:pt idx="4627">
                  <c:v>1007.0</c:v>
                </c:pt>
                <c:pt idx="4628">
                  <c:v>1007.0</c:v>
                </c:pt>
                <c:pt idx="4629">
                  <c:v>1007.0</c:v>
                </c:pt>
                <c:pt idx="4630">
                  <c:v>1007.0</c:v>
                </c:pt>
                <c:pt idx="4631">
                  <c:v>1007.0</c:v>
                </c:pt>
                <c:pt idx="4632">
                  <c:v>1007.0</c:v>
                </c:pt>
                <c:pt idx="4633">
                  <c:v>1007.0</c:v>
                </c:pt>
                <c:pt idx="4634">
                  <c:v>1007.0</c:v>
                </c:pt>
                <c:pt idx="4635">
                  <c:v>1007.0</c:v>
                </c:pt>
                <c:pt idx="4636">
                  <c:v>1007.0</c:v>
                </c:pt>
                <c:pt idx="4637">
                  <c:v>1007.0</c:v>
                </c:pt>
                <c:pt idx="4638">
                  <c:v>1007.0</c:v>
                </c:pt>
                <c:pt idx="4639">
                  <c:v>1008.0</c:v>
                </c:pt>
                <c:pt idx="4640">
                  <c:v>1009.0</c:v>
                </c:pt>
                <c:pt idx="4641">
                  <c:v>1010.0</c:v>
                </c:pt>
                <c:pt idx="4642">
                  <c:v>1011.0</c:v>
                </c:pt>
                <c:pt idx="4643">
                  <c:v>1011.0</c:v>
                </c:pt>
                <c:pt idx="4644">
                  <c:v>1011.0</c:v>
                </c:pt>
                <c:pt idx="4645">
                  <c:v>1011.0</c:v>
                </c:pt>
                <c:pt idx="4646">
                  <c:v>1011.0</c:v>
                </c:pt>
                <c:pt idx="4647">
                  <c:v>1011.0</c:v>
                </c:pt>
                <c:pt idx="4648">
                  <c:v>1011.0</c:v>
                </c:pt>
                <c:pt idx="4649">
                  <c:v>1011.0</c:v>
                </c:pt>
                <c:pt idx="4650">
                  <c:v>1011.0</c:v>
                </c:pt>
                <c:pt idx="4651">
                  <c:v>1011.0</c:v>
                </c:pt>
                <c:pt idx="4652">
                  <c:v>1011.0</c:v>
                </c:pt>
                <c:pt idx="4653">
                  <c:v>1011.0</c:v>
                </c:pt>
                <c:pt idx="4654">
                  <c:v>1011.0</c:v>
                </c:pt>
                <c:pt idx="4655">
                  <c:v>1011.0</c:v>
                </c:pt>
                <c:pt idx="4656">
                  <c:v>1011.0</c:v>
                </c:pt>
                <c:pt idx="4657">
                  <c:v>1011.0</c:v>
                </c:pt>
                <c:pt idx="4658">
                  <c:v>1011.0</c:v>
                </c:pt>
                <c:pt idx="4659">
                  <c:v>1011.0</c:v>
                </c:pt>
                <c:pt idx="4660">
                  <c:v>1011.0</c:v>
                </c:pt>
                <c:pt idx="4661">
                  <c:v>1011.0</c:v>
                </c:pt>
                <c:pt idx="4662">
                  <c:v>1012.0</c:v>
                </c:pt>
                <c:pt idx="4663">
                  <c:v>1012.0</c:v>
                </c:pt>
                <c:pt idx="4664">
                  <c:v>1012.0</c:v>
                </c:pt>
                <c:pt idx="4665">
                  <c:v>1012.0</c:v>
                </c:pt>
                <c:pt idx="4666">
                  <c:v>1012.0</c:v>
                </c:pt>
                <c:pt idx="4667">
                  <c:v>1012.0</c:v>
                </c:pt>
                <c:pt idx="4668">
                  <c:v>1012.0</c:v>
                </c:pt>
                <c:pt idx="4669">
                  <c:v>1012.0</c:v>
                </c:pt>
                <c:pt idx="4670">
                  <c:v>1012.0</c:v>
                </c:pt>
                <c:pt idx="4671">
                  <c:v>1012.0</c:v>
                </c:pt>
                <c:pt idx="4672">
                  <c:v>1012.0</c:v>
                </c:pt>
                <c:pt idx="4673">
                  <c:v>1012.0</c:v>
                </c:pt>
                <c:pt idx="4674">
                  <c:v>1012.0</c:v>
                </c:pt>
                <c:pt idx="4675">
                  <c:v>1012.0</c:v>
                </c:pt>
                <c:pt idx="4676">
                  <c:v>1012.0</c:v>
                </c:pt>
                <c:pt idx="4677">
                  <c:v>1012.0</c:v>
                </c:pt>
                <c:pt idx="4678">
                  <c:v>1012.0</c:v>
                </c:pt>
                <c:pt idx="4679">
                  <c:v>1012.0</c:v>
                </c:pt>
                <c:pt idx="4680">
                  <c:v>1013.0</c:v>
                </c:pt>
                <c:pt idx="4681">
                  <c:v>1014.0</c:v>
                </c:pt>
                <c:pt idx="4682">
                  <c:v>1015.0</c:v>
                </c:pt>
                <c:pt idx="4683">
                  <c:v>1016.0</c:v>
                </c:pt>
                <c:pt idx="4684">
                  <c:v>1017.0</c:v>
                </c:pt>
                <c:pt idx="4685">
                  <c:v>1018.0</c:v>
                </c:pt>
                <c:pt idx="4686">
                  <c:v>1019.0</c:v>
                </c:pt>
                <c:pt idx="4687">
                  <c:v>1020.0</c:v>
                </c:pt>
                <c:pt idx="4688">
                  <c:v>1021.0</c:v>
                </c:pt>
                <c:pt idx="4689">
                  <c:v>1021.0</c:v>
                </c:pt>
                <c:pt idx="4690">
                  <c:v>1021.0</c:v>
                </c:pt>
                <c:pt idx="4691">
                  <c:v>1021.0</c:v>
                </c:pt>
                <c:pt idx="4692">
                  <c:v>1022.0</c:v>
                </c:pt>
                <c:pt idx="4693">
                  <c:v>1022.0</c:v>
                </c:pt>
                <c:pt idx="4694">
                  <c:v>1022.0</c:v>
                </c:pt>
                <c:pt idx="4695">
                  <c:v>1022.0</c:v>
                </c:pt>
                <c:pt idx="4696">
                  <c:v>1022.0</c:v>
                </c:pt>
                <c:pt idx="4697">
                  <c:v>1022.0</c:v>
                </c:pt>
                <c:pt idx="4698">
                  <c:v>1022.0</c:v>
                </c:pt>
                <c:pt idx="4699">
                  <c:v>1022.0</c:v>
                </c:pt>
                <c:pt idx="4700">
                  <c:v>1022.0</c:v>
                </c:pt>
                <c:pt idx="4701">
                  <c:v>1022.0</c:v>
                </c:pt>
                <c:pt idx="4702">
                  <c:v>1022.0</c:v>
                </c:pt>
                <c:pt idx="4703">
                  <c:v>1022.0</c:v>
                </c:pt>
                <c:pt idx="4704">
                  <c:v>1022.0</c:v>
                </c:pt>
                <c:pt idx="4705">
                  <c:v>1022.0</c:v>
                </c:pt>
                <c:pt idx="4706">
                  <c:v>1022.0</c:v>
                </c:pt>
                <c:pt idx="4707">
                  <c:v>1022.0</c:v>
                </c:pt>
                <c:pt idx="4708">
                  <c:v>1022.0</c:v>
                </c:pt>
                <c:pt idx="4709">
                  <c:v>1022.0</c:v>
                </c:pt>
                <c:pt idx="4710">
                  <c:v>1022.0</c:v>
                </c:pt>
                <c:pt idx="4711">
                  <c:v>1022.0</c:v>
                </c:pt>
                <c:pt idx="4712">
                  <c:v>1022.0</c:v>
                </c:pt>
                <c:pt idx="4713">
                  <c:v>1022.0</c:v>
                </c:pt>
                <c:pt idx="4714">
                  <c:v>1022.0</c:v>
                </c:pt>
                <c:pt idx="4715">
                  <c:v>1022.0</c:v>
                </c:pt>
                <c:pt idx="4716">
                  <c:v>1022.0</c:v>
                </c:pt>
                <c:pt idx="4717">
                  <c:v>1022.0</c:v>
                </c:pt>
                <c:pt idx="4718">
                  <c:v>1022.0</c:v>
                </c:pt>
                <c:pt idx="4719">
                  <c:v>1022.0</c:v>
                </c:pt>
                <c:pt idx="4720">
                  <c:v>1022.0</c:v>
                </c:pt>
                <c:pt idx="4721">
                  <c:v>1022.0</c:v>
                </c:pt>
                <c:pt idx="4722">
                  <c:v>1022.0</c:v>
                </c:pt>
                <c:pt idx="4723">
                  <c:v>1022.0</c:v>
                </c:pt>
                <c:pt idx="4724">
                  <c:v>1022.0</c:v>
                </c:pt>
                <c:pt idx="4725">
                  <c:v>1022.0</c:v>
                </c:pt>
                <c:pt idx="4726">
                  <c:v>1022.0</c:v>
                </c:pt>
                <c:pt idx="4727">
                  <c:v>1022.0</c:v>
                </c:pt>
                <c:pt idx="4728">
                  <c:v>1022.0</c:v>
                </c:pt>
                <c:pt idx="4729">
                  <c:v>1022.0</c:v>
                </c:pt>
                <c:pt idx="4730">
                  <c:v>1022.0</c:v>
                </c:pt>
                <c:pt idx="4731">
                  <c:v>1022.0</c:v>
                </c:pt>
                <c:pt idx="4732">
                  <c:v>1022.0</c:v>
                </c:pt>
                <c:pt idx="4733">
                  <c:v>1022.0</c:v>
                </c:pt>
                <c:pt idx="4734">
                  <c:v>1022.0</c:v>
                </c:pt>
                <c:pt idx="4735">
                  <c:v>1022.0</c:v>
                </c:pt>
                <c:pt idx="4736">
                  <c:v>1022.0</c:v>
                </c:pt>
                <c:pt idx="4737">
                  <c:v>1022.0</c:v>
                </c:pt>
                <c:pt idx="4738">
                  <c:v>1022.0</c:v>
                </c:pt>
                <c:pt idx="4739">
                  <c:v>1022.0</c:v>
                </c:pt>
                <c:pt idx="4740">
                  <c:v>1022.0</c:v>
                </c:pt>
                <c:pt idx="4741">
                  <c:v>1023.0</c:v>
                </c:pt>
                <c:pt idx="4742">
                  <c:v>1024.0</c:v>
                </c:pt>
                <c:pt idx="4743">
                  <c:v>1025.0</c:v>
                </c:pt>
                <c:pt idx="4744">
                  <c:v>1026.0</c:v>
                </c:pt>
                <c:pt idx="4745">
                  <c:v>1027.0</c:v>
                </c:pt>
                <c:pt idx="4746">
                  <c:v>1028.0</c:v>
                </c:pt>
                <c:pt idx="4747">
                  <c:v>1029.0</c:v>
                </c:pt>
                <c:pt idx="4748">
                  <c:v>1030.0</c:v>
                </c:pt>
                <c:pt idx="4749">
                  <c:v>1031.0</c:v>
                </c:pt>
                <c:pt idx="4750">
                  <c:v>1032.0</c:v>
                </c:pt>
                <c:pt idx="4751">
                  <c:v>1033.0</c:v>
                </c:pt>
                <c:pt idx="4752">
                  <c:v>1034.0</c:v>
                </c:pt>
                <c:pt idx="4753">
                  <c:v>1035.0</c:v>
                </c:pt>
                <c:pt idx="4754">
                  <c:v>1035.0</c:v>
                </c:pt>
                <c:pt idx="4755">
                  <c:v>1035.0</c:v>
                </c:pt>
                <c:pt idx="4756">
                  <c:v>1036.0</c:v>
                </c:pt>
                <c:pt idx="4757">
                  <c:v>1036.0</c:v>
                </c:pt>
                <c:pt idx="4758">
                  <c:v>1036.0</c:v>
                </c:pt>
                <c:pt idx="4759">
                  <c:v>1037.0</c:v>
                </c:pt>
                <c:pt idx="4760">
                  <c:v>1037.0</c:v>
                </c:pt>
                <c:pt idx="4761">
                  <c:v>1037.0</c:v>
                </c:pt>
                <c:pt idx="4762">
                  <c:v>1038.0</c:v>
                </c:pt>
                <c:pt idx="4763">
                  <c:v>1039.0</c:v>
                </c:pt>
                <c:pt idx="4764">
                  <c:v>1040.0</c:v>
                </c:pt>
                <c:pt idx="4765">
                  <c:v>1040.0</c:v>
                </c:pt>
                <c:pt idx="4766">
                  <c:v>1040.0</c:v>
                </c:pt>
                <c:pt idx="4767">
                  <c:v>1040.0</c:v>
                </c:pt>
                <c:pt idx="4768">
                  <c:v>1040.0</c:v>
                </c:pt>
                <c:pt idx="4769">
                  <c:v>1041.0</c:v>
                </c:pt>
                <c:pt idx="4770">
                  <c:v>1042.0</c:v>
                </c:pt>
                <c:pt idx="4771">
                  <c:v>1043.0</c:v>
                </c:pt>
                <c:pt idx="4772">
                  <c:v>1044.0</c:v>
                </c:pt>
                <c:pt idx="4773">
                  <c:v>1045.0</c:v>
                </c:pt>
                <c:pt idx="4774">
                  <c:v>1046.0</c:v>
                </c:pt>
                <c:pt idx="4775">
                  <c:v>1047.0</c:v>
                </c:pt>
                <c:pt idx="4776">
                  <c:v>1047.0</c:v>
                </c:pt>
                <c:pt idx="4777">
                  <c:v>1047.0</c:v>
                </c:pt>
                <c:pt idx="4778">
                  <c:v>1047.0</c:v>
                </c:pt>
                <c:pt idx="4779">
                  <c:v>1047.0</c:v>
                </c:pt>
                <c:pt idx="4780">
                  <c:v>1047.0</c:v>
                </c:pt>
                <c:pt idx="4781">
                  <c:v>1047.0</c:v>
                </c:pt>
                <c:pt idx="4782">
                  <c:v>1047.0</c:v>
                </c:pt>
                <c:pt idx="4783">
                  <c:v>1047.0</c:v>
                </c:pt>
                <c:pt idx="4784">
                  <c:v>1047.0</c:v>
                </c:pt>
                <c:pt idx="4785">
                  <c:v>1047.0</c:v>
                </c:pt>
                <c:pt idx="4786">
                  <c:v>1047.0</c:v>
                </c:pt>
                <c:pt idx="4787">
                  <c:v>1047.0</c:v>
                </c:pt>
                <c:pt idx="4788">
                  <c:v>1047.0</c:v>
                </c:pt>
                <c:pt idx="4789">
                  <c:v>1048.0</c:v>
                </c:pt>
                <c:pt idx="4790">
                  <c:v>1048.0</c:v>
                </c:pt>
                <c:pt idx="4791">
                  <c:v>1048.0</c:v>
                </c:pt>
                <c:pt idx="4792">
                  <c:v>1049.0</c:v>
                </c:pt>
                <c:pt idx="4793">
                  <c:v>1049.0</c:v>
                </c:pt>
                <c:pt idx="4794">
                  <c:v>1049.0</c:v>
                </c:pt>
                <c:pt idx="4795">
                  <c:v>1049.0</c:v>
                </c:pt>
                <c:pt idx="4796">
                  <c:v>1049.0</c:v>
                </c:pt>
                <c:pt idx="4797">
                  <c:v>1049.0</c:v>
                </c:pt>
                <c:pt idx="4798">
                  <c:v>1049.0</c:v>
                </c:pt>
                <c:pt idx="4799">
                  <c:v>1049.0</c:v>
                </c:pt>
                <c:pt idx="4800">
                  <c:v>1049.0</c:v>
                </c:pt>
                <c:pt idx="4801">
                  <c:v>1049.0</c:v>
                </c:pt>
                <c:pt idx="4802">
                  <c:v>1049.0</c:v>
                </c:pt>
                <c:pt idx="4803">
                  <c:v>1049.0</c:v>
                </c:pt>
                <c:pt idx="4804">
                  <c:v>1049.0</c:v>
                </c:pt>
                <c:pt idx="4805">
                  <c:v>1049.0</c:v>
                </c:pt>
                <c:pt idx="4806">
                  <c:v>1049.0</c:v>
                </c:pt>
                <c:pt idx="4807">
                  <c:v>1049.0</c:v>
                </c:pt>
                <c:pt idx="4808">
                  <c:v>1049.0</c:v>
                </c:pt>
                <c:pt idx="4809">
                  <c:v>1050.0</c:v>
                </c:pt>
                <c:pt idx="4810">
                  <c:v>1050.0</c:v>
                </c:pt>
                <c:pt idx="4811">
                  <c:v>1050.0</c:v>
                </c:pt>
                <c:pt idx="4812">
                  <c:v>1050.0</c:v>
                </c:pt>
                <c:pt idx="4813">
                  <c:v>1050.0</c:v>
                </c:pt>
                <c:pt idx="4814">
                  <c:v>1050.0</c:v>
                </c:pt>
                <c:pt idx="4815">
                  <c:v>1050.0</c:v>
                </c:pt>
                <c:pt idx="4816">
                  <c:v>1051.0</c:v>
                </c:pt>
                <c:pt idx="4817">
                  <c:v>1051.0</c:v>
                </c:pt>
                <c:pt idx="4818">
                  <c:v>1051.0</c:v>
                </c:pt>
                <c:pt idx="4819">
                  <c:v>1051.0</c:v>
                </c:pt>
                <c:pt idx="4820">
                  <c:v>1051.0</c:v>
                </c:pt>
                <c:pt idx="4821">
                  <c:v>1051.0</c:v>
                </c:pt>
                <c:pt idx="4822">
                  <c:v>1051.0</c:v>
                </c:pt>
                <c:pt idx="4823">
                  <c:v>1052.0</c:v>
                </c:pt>
                <c:pt idx="4824">
                  <c:v>1052.0</c:v>
                </c:pt>
                <c:pt idx="4825">
                  <c:v>1052.0</c:v>
                </c:pt>
                <c:pt idx="4826">
                  <c:v>1052.0</c:v>
                </c:pt>
                <c:pt idx="4827">
                  <c:v>1052.0</c:v>
                </c:pt>
                <c:pt idx="4828">
                  <c:v>1052.0</c:v>
                </c:pt>
                <c:pt idx="4829">
                  <c:v>1052.0</c:v>
                </c:pt>
                <c:pt idx="4830">
                  <c:v>1052.0</c:v>
                </c:pt>
                <c:pt idx="4831">
                  <c:v>1053.0</c:v>
                </c:pt>
                <c:pt idx="4832">
                  <c:v>1054.0</c:v>
                </c:pt>
                <c:pt idx="4833">
                  <c:v>1055.0</c:v>
                </c:pt>
                <c:pt idx="4834">
                  <c:v>1056.0</c:v>
                </c:pt>
                <c:pt idx="4835">
                  <c:v>1057.0</c:v>
                </c:pt>
                <c:pt idx="4836">
                  <c:v>1058.0</c:v>
                </c:pt>
                <c:pt idx="4837">
                  <c:v>1059.0</c:v>
                </c:pt>
                <c:pt idx="4838">
                  <c:v>1059.0</c:v>
                </c:pt>
                <c:pt idx="4839">
                  <c:v>1059.0</c:v>
                </c:pt>
                <c:pt idx="4840">
                  <c:v>1059.0</c:v>
                </c:pt>
                <c:pt idx="4841">
                  <c:v>1059.0</c:v>
                </c:pt>
                <c:pt idx="4842">
                  <c:v>1059.0</c:v>
                </c:pt>
                <c:pt idx="4843">
                  <c:v>1059.0</c:v>
                </c:pt>
                <c:pt idx="4844">
                  <c:v>1059.0</c:v>
                </c:pt>
                <c:pt idx="4845">
                  <c:v>1059.0</c:v>
                </c:pt>
                <c:pt idx="4846">
                  <c:v>1059.0</c:v>
                </c:pt>
                <c:pt idx="4847">
                  <c:v>1059.0</c:v>
                </c:pt>
                <c:pt idx="4848">
                  <c:v>1059.0</c:v>
                </c:pt>
                <c:pt idx="4849">
                  <c:v>1060.0</c:v>
                </c:pt>
                <c:pt idx="4850">
                  <c:v>1060.0</c:v>
                </c:pt>
                <c:pt idx="4851">
                  <c:v>1060.0</c:v>
                </c:pt>
                <c:pt idx="4852">
                  <c:v>1060.0</c:v>
                </c:pt>
                <c:pt idx="4853">
                  <c:v>1060.0</c:v>
                </c:pt>
                <c:pt idx="4854">
                  <c:v>1061.0</c:v>
                </c:pt>
                <c:pt idx="4855">
                  <c:v>1061.0</c:v>
                </c:pt>
                <c:pt idx="4856">
                  <c:v>1061.0</c:v>
                </c:pt>
                <c:pt idx="4857">
                  <c:v>1062.0</c:v>
                </c:pt>
                <c:pt idx="4858">
                  <c:v>1063.0</c:v>
                </c:pt>
                <c:pt idx="4859">
                  <c:v>1064.0</c:v>
                </c:pt>
                <c:pt idx="4860">
                  <c:v>1065.0</c:v>
                </c:pt>
                <c:pt idx="4861">
                  <c:v>1066.0</c:v>
                </c:pt>
                <c:pt idx="4862">
                  <c:v>1067.0</c:v>
                </c:pt>
                <c:pt idx="4863">
                  <c:v>1068.0</c:v>
                </c:pt>
                <c:pt idx="4864">
                  <c:v>1068.0</c:v>
                </c:pt>
                <c:pt idx="4865">
                  <c:v>1069.0</c:v>
                </c:pt>
                <c:pt idx="4866">
                  <c:v>1070.0</c:v>
                </c:pt>
                <c:pt idx="4867">
                  <c:v>1070.0</c:v>
                </c:pt>
                <c:pt idx="4868">
                  <c:v>1070.0</c:v>
                </c:pt>
                <c:pt idx="4869">
                  <c:v>1070.0</c:v>
                </c:pt>
                <c:pt idx="4870">
                  <c:v>1070.0</c:v>
                </c:pt>
                <c:pt idx="4871">
                  <c:v>1070.0</c:v>
                </c:pt>
                <c:pt idx="4872">
                  <c:v>1071.0</c:v>
                </c:pt>
                <c:pt idx="4873">
                  <c:v>1071.0</c:v>
                </c:pt>
                <c:pt idx="4874">
                  <c:v>1071.0</c:v>
                </c:pt>
                <c:pt idx="4875">
                  <c:v>1072.0</c:v>
                </c:pt>
                <c:pt idx="4876">
                  <c:v>1072.0</c:v>
                </c:pt>
                <c:pt idx="4877">
                  <c:v>1072.0</c:v>
                </c:pt>
                <c:pt idx="4878">
                  <c:v>1073.0</c:v>
                </c:pt>
                <c:pt idx="4879">
                  <c:v>1074.0</c:v>
                </c:pt>
                <c:pt idx="4880">
                  <c:v>1075.0</c:v>
                </c:pt>
                <c:pt idx="4881">
                  <c:v>1076.0</c:v>
                </c:pt>
                <c:pt idx="4882">
                  <c:v>1076.0</c:v>
                </c:pt>
                <c:pt idx="4883">
                  <c:v>1077.0</c:v>
                </c:pt>
                <c:pt idx="4884">
                  <c:v>1078.0</c:v>
                </c:pt>
                <c:pt idx="4885">
                  <c:v>1078.0</c:v>
                </c:pt>
                <c:pt idx="4886">
                  <c:v>1078.0</c:v>
                </c:pt>
                <c:pt idx="4887">
                  <c:v>1078.0</c:v>
                </c:pt>
                <c:pt idx="4888">
                  <c:v>1078.0</c:v>
                </c:pt>
                <c:pt idx="4889">
                  <c:v>1078.0</c:v>
                </c:pt>
                <c:pt idx="4890">
                  <c:v>1079.0</c:v>
                </c:pt>
                <c:pt idx="4891">
                  <c:v>1080.0</c:v>
                </c:pt>
                <c:pt idx="4892">
                  <c:v>1081.0</c:v>
                </c:pt>
                <c:pt idx="4893">
                  <c:v>1081.0</c:v>
                </c:pt>
                <c:pt idx="4894">
                  <c:v>1081.0</c:v>
                </c:pt>
                <c:pt idx="4895">
                  <c:v>1081.0</c:v>
                </c:pt>
                <c:pt idx="4896">
                  <c:v>1081.0</c:v>
                </c:pt>
                <c:pt idx="4897">
                  <c:v>1081.0</c:v>
                </c:pt>
                <c:pt idx="4898">
                  <c:v>1081.0</c:v>
                </c:pt>
                <c:pt idx="4899">
                  <c:v>1081.0</c:v>
                </c:pt>
                <c:pt idx="4900">
                  <c:v>1081.0</c:v>
                </c:pt>
                <c:pt idx="4901">
                  <c:v>1081.0</c:v>
                </c:pt>
                <c:pt idx="4902">
                  <c:v>1082.0</c:v>
                </c:pt>
                <c:pt idx="4903">
                  <c:v>1083.0</c:v>
                </c:pt>
                <c:pt idx="4904">
                  <c:v>1083.0</c:v>
                </c:pt>
                <c:pt idx="4905">
                  <c:v>1083.0</c:v>
                </c:pt>
                <c:pt idx="4906">
                  <c:v>1083.0</c:v>
                </c:pt>
                <c:pt idx="4907">
                  <c:v>1083.0</c:v>
                </c:pt>
                <c:pt idx="4908">
                  <c:v>1083.0</c:v>
                </c:pt>
                <c:pt idx="4909">
                  <c:v>1083.0</c:v>
                </c:pt>
                <c:pt idx="4910">
                  <c:v>1083.0</c:v>
                </c:pt>
                <c:pt idx="4911">
                  <c:v>1083.0</c:v>
                </c:pt>
                <c:pt idx="4912">
                  <c:v>1083.0</c:v>
                </c:pt>
                <c:pt idx="4913">
                  <c:v>1083.0</c:v>
                </c:pt>
                <c:pt idx="4914">
                  <c:v>1083.0</c:v>
                </c:pt>
                <c:pt idx="4915">
                  <c:v>1083.0</c:v>
                </c:pt>
                <c:pt idx="4916">
                  <c:v>1083.0</c:v>
                </c:pt>
                <c:pt idx="4917">
                  <c:v>1083.0</c:v>
                </c:pt>
                <c:pt idx="4918">
                  <c:v>1083.0</c:v>
                </c:pt>
                <c:pt idx="4919">
                  <c:v>1083.0</c:v>
                </c:pt>
                <c:pt idx="4920">
                  <c:v>1083.0</c:v>
                </c:pt>
                <c:pt idx="4921">
                  <c:v>1083.0</c:v>
                </c:pt>
                <c:pt idx="4922">
                  <c:v>1084.0</c:v>
                </c:pt>
                <c:pt idx="4923">
                  <c:v>1084.0</c:v>
                </c:pt>
                <c:pt idx="4924">
                  <c:v>1084.0</c:v>
                </c:pt>
                <c:pt idx="4925">
                  <c:v>1085.0</c:v>
                </c:pt>
                <c:pt idx="4926">
                  <c:v>1085.0</c:v>
                </c:pt>
                <c:pt idx="4927">
                  <c:v>1086.0</c:v>
                </c:pt>
                <c:pt idx="4928">
                  <c:v>1086.0</c:v>
                </c:pt>
                <c:pt idx="4929">
                  <c:v>1086.0</c:v>
                </c:pt>
                <c:pt idx="4930">
                  <c:v>1086.0</c:v>
                </c:pt>
                <c:pt idx="4931">
                  <c:v>1086.0</c:v>
                </c:pt>
                <c:pt idx="4932">
                  <c:v>1086.0</c:v>
                </c:pt>
                <c:pt idx="4933">
                  <c:v>1086.0</c:v>
                </c:pt>
                <c:pt idx="4934">
                  <c:v>1086.0</c:v>
                </c:pt>
                <c:pt idx="4935">
                  <c:v>1086.0</c:v>
                </c:pt>
                <c:pt idx="4936">
                  <c:v>1086.0</c:v>
                </c:pt>
                <c:pt idx="4937">
                  <c:v>1086.0</c:v>
                </c:pt>
                <c:pt idx="4938">
                  <c:v>1087.0</c:v>
                </c:pt>
                <c:pt idx="4939">
                  <c:v>1087.0</c:v>
                </c:pt>
                <c:pt idx="4940">
                  <c:v>1088.0</c:v>
                </c:pt>
                <c:pt idx="4941">
                  <c:v>1089.0</c:v>
                </c:pt>
                <c:pt idx="4942">
                  <c:v>1089.0</c:v>
                </c:pt>
                <c:pt idx="4943">
                  <c:v>1089.0</c:v>
                </c:pt>
                <c:pt idx="4944">
                  <c:v>1089.0</c:v>
                </c:pt>
                <c:pt idx="4945">
                  <c:v>1089.0</c:v>
                </c:pt>
                <c:pt idx="4946">
                  <c:v>1089.0</c:v>
                </c:pt>
                <c:pt idx="4947">
                  <c:v>1089.0</c:v>
                </c:pt>
                <c:pt idx="4948">
                  <c:v>1090.0</c:v>
                </c:pt>
                <c:pt idx="4949">
                  <c:v>1090.0</c:v>
                </c:pt>
                <c:pt idx="4950">
                  <c:v>1090.0</c:v>
                </c:pt>
                <c:pt idx="4951">
                  <c:v>1090.0</c:v>
                </c:pt>
                <c:pt idx="4952">
                  <c:v>1090.0</c:v>
                </c:pt>
                <c:pt idx="4953">
                  <c:v>1090.0</c:v>
                </c:pt>
                <c:pt idx="4954">
                  <c:v>1091.0</c:v>
                </c:pt>
                <c:pt idx="4955">
                  <c:v>1091.0</c:v>
                </c:pt>
                <c:pt idx="4956">
                  <c:v>1091.0</c:v>
                </c:pt>
                <c:pt idx="4957">
                  <c:v>1091.0</c:v>
                </c:pt>
                <c:pt idx="4958">
                  <c:v>1091.0</c:v>
                </c:pt>
                <c:pt idx="4959">
                  <c:v>1091.0</c:v>
                </c:pt>
                <c:pt idx="4960">
                  <c:v>1091.0</c:v>
                </c:pt>
                <c:pt idx="4961">
                  <c:v>1091.0</c:v>
                </c:pt>
                <c:pt idx="4962">
                  <c:v>1091.0</c:v>
                </c:pt>
                <c:pt idx="4963">
                  <c:v>1092.0</c:v>
                </c:pt>
                <c:pt idx="4964">
                  <c:v>1093.0</c:v>
                </c:pt>
                <c:pt idx="4965">
                  <c:v>1093.0</c:v>
                </c:pt>
                <c:pt idx="4966">
                  <c:v>1093.0</c:v>
                </c:pt>
                <c:pt idx="4967">
                  <c:v>1094.0</c:v>
                </c:pt>
                <c:pt idx="4968">
                  <c:v>1094.0</c:v>
                </c:pt>
                <c:pt idx="4969">
                  <c:v>1094.0</c:v>
                </c:pt>
                <c:pt idx="4970">
                  <c:v>1094.0</c:v>
                </c:pt>
                <c:pt idx="4971">
                  <c:v>1094.0</c:v>
                </c:pt>
                <c:pt idx="4972">
                  <c:v>1095.0</c:v>
                </c:pt>
                <c:pt idx="4973">
                  <c:v>1096.0</c:v>
                </c:pt>
                <c:pt idx="4974">
                  <c:v>1096.0</c:v>
                </c:pt>
                <c:pt idx="4975">
                  <c:v>1097.0</c:v>
                </c:pt>
                <c:pt idx="4976">
                  <c:v>1097.0</c:v>
                </c:pt>
                <c:pt idx="4977">
                  <c:v>1097.0</c:v>
                </c:pt>
                <c:pt idx="4978">
                  <c:v>1097.0</c:v>
                </c:pt>
                <c:pt idx="4979">
                  <c:v>1097.0</c:v>
                </c:pt>
                <c:pt idx="4980">
                  <c:v>1097.0</c:v>
                </c:pt>
                <c:pt idx="4981">
                  <c:v>1097.0</c:v>
                </c:pt>
                <c:pt idx="4982">
                  <c:v>1098.0</c:v>
                </c:pt>
                <c:pt idx="4983">
                  <c:v>1098.0</c:v>
                </c:pt>
                <c:pt idx="4984">
                  <c:v>1098.0</c:v>
                </c:pt>
                <c:pt idx="4985">
                  <c:v>1098.0</c:v>
                </c:pt>
                <c:pt idx="4986">
                  <c:v>1098.0</c:v>
                </c:pt>
                <c:pt idx="4987">
                  <c:v>1098.0</c:v>
                </c:pt>
                <c:pt idx="4988">
                  <c:v>1098.0</c:v>
                </c:pt>
                <c:pt idx="4989">
                  <c:v>1099.0</c:v>
                </c:pt>
                <c:pt idx="4990">
                  <c:v>1099.0</c:v>
                </c:pt>
                <c:pt idx="4991">
                  <c:v>1100.0</c:v>
                </c:pt>
                <c:pt idx="4992">
                  <c:v>1100.0</c:v>
                </c:pt>
                <c:pt idx="4993">
                  <c:v>1100.0</c:v>
                </c:pt>
                <c:pt idx="4994">
                  <c:v>1100.0</c:v>
                </c:pt>
                <c:pt idx="4995">
                  <c:v>1101.0</c:v>
                </c:pt>
                <c:pt idx="4996">
                  <c:v>1102.0</c:v>
                </c:pt>
                <c:pt idx="4997">
                  <c:v>1102.0</c:v>
                </c:pt>
                <c:pt idx="4998">
                  <c:v>1102.0</c:v>
                </c:pt>
                <c:pt idx="4999">
                  <c:v>1102.0</c:v>
                </c:pt>
                <c:pt idx="5000">
                  <c:v>1102.0</c:v>
                </c:pt>
                <c:pt idx="5001">
                  <c:v>1102.0</c:v>
                </c:pt>
                <c:pt idx="5002">
                  <c:v>1102.0</c:v>
                </c:pt>
                <c:pt idx="5003">
                  <c:v>1102.0</c:v>
                </c:pt>
                <c:pt idx="5004">
                  <c:v>1102.0</c:v>
                </c:pt>
                <c:pt idx="5005">
                  <c:v>1102.0</c:v>
                </c:pt>
                <c:pt idx="5006">
                  <c:v>1102.0</c:v>
                </c:pt>
                <c:pt idx="5007">
                  <c:v>1102.0</c:v>
                </c:pt>
                <c:pt idx="5008">
                  <c:v>1102.0</c:v>
                </c:pt>
                <c:pt idx="5009">
                  <c:v>1102.0</c:v>
                </c:pt>
                <c:pt idx="5010">
                  <c:v>1102.0</c:v>
                </c:pt>
                <c:pt idx="5011">
                  <c:v>1102.0</c:v>
                </c:pt>
                <c:pt idx="5012">
                  <c:v>1102.0</c:v>
                </c:pt>
                <c:pt idx="5013">
                  <c:v>1102.0</c:v>
                </c:pt>
                <c:pt idx="5014">
                  <c:v>1102.0</c:v>
                </c:pt>
                <c:pt idx="5015">
                  <c:v>1102.0</c:v>
                </c:pt>
                <c:pt idx="5016">
                  <c:v>1102.0</c:v>
                </c:pt>
                <c:pt idx="5017">
                  <c:v>1102.0</c:v>
                </c:pt>
                <c:pt idx="5018">
                  <c:v>1102.0</c:v>
                </c:pt>
                <c:pt idx="5019">
                  <c:v>1102.0</c:v>
                </c:pt>
                <c:pt idx="5020">
                  <c:v>1102.0</c:v>
                </c:pt>
                <c:pt idx="5021">
                  <c:v>1102.0</c:v>
                </c:pt>
                <c:pt idx="5022">
                  <c:v>1102.0</c:v>
                </c:pt>
                <c:pt idx="5023">
                  <c:v>1102.0</c:v>
                </c:pt>
                <c:pt idx="5024">
                  <c:v>1102.0</c:v>
                </c:pt>
                <c:pt idx="5025">
                  <c:v>1102.0</c:v>
                </c:pt>
                <c:pt idx="5026">
                  <c:v>1102.0</c:v>
                </c:pt>
                <c:pt idx="5027">
                  <c:v>1102.0</c:v>
                </c:pt>
                <c:pt idx="5028">
                  <c:v>1102.0</c:v>
                </c:pt>
                <c:pt idx="5029">
                  <c:v>1102.0</c:v>
                </c:pt>
                <c:pt idx="5030">
                  <c:v>1103.0</c:v>
                </c:pt>
                <c:pt idx="5031">
                  <c:v>1104.0</c:v>
                </c:pt>
                <c:pt idx="5032">
                  <c:v>1105.0</c:v>
                </c:pt>
                <c:pt idx="5033">
                  <c:v>1106.0</c:v>
                </c:pt>
                <c:pt idx="5034">
                  <c:v>1107.0</c:v>
                </c:pt>
                <c:pt idx="5035">
                  <c:v>1107.0</c:v>
                </c:pt>
                <c:pt idx="5036">
                  <c:v>1107.0</c:v>
                </c:pt>
                <c:pt idx="5037">
                  <c:v>1107.0</c:v>
                </c:pt>
                <c:pt idx="5038">
                  <c:v>1107.0</c:v>
                </c:pt>
                <c:pt idx="5039">
                  <c:v>1107.0</c:v>
                </c:pt>
                <c:pt idx="5040">
                  <c:v>1107.0</c:v>
                </c:pt>
                <c:pt idx="5041">
                  <c:v>1107.0</c:v>
                </c:pt>
                <c:pt idx="5042">
                  <c:v>1107.0</c:v>
                </c:pt>
                <c:pt idx="5043">
                  <c:v>1107.0</c:v>
                </c:pt>
                <c:pt idx="5044">
                  <c:v>1107.0</c:v>
                </c:pt>
                <c:pt idx="5045">
                  <c:v>1107.0</c:v>
                </c:pt>
                <c:pt idx="5046">
                  <c:v>1107.0</c:v>
                </c:pt>
                <c:pt idx="5047">
                  <c:v>1107.0</c:v>
                </c:pt>
                <c:pt idx="5048">
                  <c:v>1107.0</c:v>
                </c:pt>
                <c:pt idx="5049">
                  <c:v>1107.0</c:v>
                </c:pt>
                <c:pt idx="5050">
                  <c:v>1107.0</c:v>
                </c:pt>
                <c:pt idx="5051">
                  <c:v>1107.0</c:v>
                </c:pt>
                <c:pt idx="5052">
                  <c:v>1107.0</c:v>
                </c:pt>
                <c:pt idx="5053">
                  <c:v>1107.0</c:v>
                </c:pt>
                <c:pt idx="5054">
                  <c:v>1107.0</c:v>
                </c:pt>
                <c:pt idx="5055">
                  <c:v>1107.0</c:v>
                </c:pt>
                <c:pt idx="5056">
                  <c:v>1107.0</c:v>
                </c:pt>
                <c:pt idx="5057">
                  <c:v>1107.0</c:v>
                </c:pt>
                <c:pt idx="5058">
                  <c:v>1107.0</c:v>
                </c:pt>
                <c:pt idx="5059">
                  <c:v>1107.0</c:v>
                </c:pt>
                <c:pt idx="5060">
                  <c:v>1107.0</c:v>
                </c:pt>
                <c:pt idx="5061">
                  <c:v>1107.0</c:v>
                </c:pt>
                <c:pt idx="5062">
                  <c:v>1107.0</c:v>
                </c:pt>
                <c:pt idx="5063">
                  <c:v>1107.0</c:v>
                </c:pt>
                <c:pt idx="5064">
                  <c:v>1107.0</c:v>
                </c:pt>
                <c:pt idx="5065">
                  <c:v>1107.0</c:v>
                </c:pt>
                <c:pt idx="5066">
                  <c:v>1107.0</c:v>
                </c:pt>
                <c:pt idx="5067">
                  <c:v>1108.0</c:v>
                </c:pt>
                <c:pt idx="5068">
                  <c:v>1108.0</c:v>
                </c:pt>
                <c:pt idx="5069">
                  <c:v>1109.0</c:v>
                </c:pt>
                <c:pt idx="5070">
                  <c:v>1109.0</c:v>
                </c:pt>
                <c:pt idx="5071">
                  <c:v>1109.0</c:v>
                </c:pt>
                <c:pt idx="5072">
                  <c:v>1109.0</c:v>
                </c:pt>
                <c:pt idx="5073">
                  <c:v>1109.0</c:v>
                </c:pt>
                <c:pt idx="5074">
                  <c:v>1109.0</c:v>
                </c:pt>
                <c:pt idx="5075">
                  <c:v>1109.0</c:v>
                </c:pt>
                <c:pt idx="5076">
                  <c:v>1109.0</c:v>
                </c:pt>
                <c:pt idx="5077">
                  <c:v>1109.0</c:v>
                </c:pt>
                <c:pt idx="5078">
                  <c:v>1109.0</c:v>
                </c:pt>
                <c:pt idx="5079">
                  <c:v>1109.0</c:v>
                </c:pt>
                <c:pt idx="5080">
                  <c:v>1109.0</c:v>
                </c:pt>
                <c:pt idx="5081">
                  <c:v>1109.0</c:v>
                </c:pt>
                <c:pt idx="5082">
                  <c:v>1109.0</c:v>
                </c:pt>
                <c:pt idx="5083">
                  <c:v>1109.0</c:v>
                </c:pt>
                <c:pt idx="5084">
                  <c:v>1109.0</c:v>
                </c:pt>
                <c:pt idx="5085">
                  <c:v>1109.0</c:v>
                </c:pt>
                <c:pt idx="5086">
                  <c:v>1109.0</c:v>
                </c:pt>
                <c:pt idx="5087">
                  <c:v>1109.0</c:v>
                </c:pt>
                <c:pt idx="5088">
                  <c:v>1109.0</c:v>
                </c:pt>
                <c:pt idx="5089">
                  <c:v>1109.0</c:v>
                </c:pt>
                <c:pt idx="5090">
                  <c:v>1109.0</c:v>
                </c:pt>
                <c:pt idx="5091">
                  <c:v>1109.0</c:v>
                </c:pt>
                <c:pt idx="5092">
                  <c:v>1109.0</c:v>
                </c:pt>
                <c:pt idx="5093">
                  <c:v>1109.0</c:v>
                </c:pt>
                <c:pt idx="5094">
                  <c:v>1109.0</c:v>
                </c:pt>
                <c:pt idx="5095">
                  <c:v>1109.0</c:v>
                </c:pt>
                <c:pt idx="5096">
                  <c:v>1109.0</c:v>
                </c:pt>
                <c:pt idx="5097">
                  <c:v>1109.0</c:v>
                </c:pt>
                <c:pt idx="5098">
                  <c:v>1109.0</c:v>
                </c:pt>
                <c:pt idx="5099">
                  <c:v>1109.0</c:v>
                </c:pt>
                <c:pt idx="5100">
                  <c:v>1109.0</c:v>
                </c:pt>
                <c:pt idx="5101">
                  <c:v>1109.0</c:v>
                </c:pt>
                <c:pt idx="5102">
                  <c:v>1109.0</c:v>
                </c:pt>
                <c:pt idx="5103">
                  <c:v>1109.0</c:v>
                </c:pt>
                <c:pt idx="5104">
                  <c:v>1109.0</c:v>
                </c:pt>
                <c:pt idx="5105">
                  <c:v>1109.0</c:v>
                </c:pt>
                <c:pt idx="5106">
                  <c:v>1109.0</c:v>
                </c:pt>
                <c:pt idx="5107">
                  <c:v>1109.0</c:v>
                </c:pt>
                <c:pt idx="5108">
                  <c:v>1109.0</c:v>
                </c:pt>
                <c:pt idx="5109">
                  <c:v>1109.0</c:v>
                </c:pt>
                <c:pt idx="5110">
                  <c:v>1109.0</c:v>
                </c:pt>
                <c:pt idx="5111">
                  <c:v>1109.0</c:v>
                </c:pt>
                <c:pt idx="5112">
                  <c:v>1109.0</c:v>
                </c:pt>
                <c:pt idx="5113">
                  <c:v>1109.0</c:v>
                </c:pt>
                <c:pt idx="5114">
                  <c:v>1109.0</c:v>
                </c:pt>
                <c:pt idx="5115">
                  <c:v>1109.0</c:v>
                </c:pt>
                <c:pt idx="5116">
                  <c:v>1109.0</c:v>
                </c:pt>
                <c:pt idx="5117">
                  <c:v>1109.0</c:v>
                </c:pt>
                <c:pt idx="5118">
                  <c:v>1109.0</c:v>
                </c:pt>
                <c:pt idx="5119">
                  <c:v>1109.0</c:v>
                </c:pt>
                <c:pt idx="5120">
                  <c:v>1109.0</c:v>
                </c:pt>
                <c:pt idx="5121">
                  <c:v>1109.0</c:v>
                </c:pt>
                <c:pt idx="5122">
                  <c:v>1109.0</c:v>
                </c:pt>
                <c:pt idx="5123">
                  <c:v>1109.0</c:v>
                </c:pt>
                <c:pt idx="5124">
                  <c:v>1109.0</c:v>
                </c:pt>
                <c:pt idx="5125">
                  <c:v>1109.0</c:v>
                </c:pt>
                <c:pt idx="5126">
                  <c:v>1109.0</c:v>
                </c:pt>
                <c:pt idx="5127">
                  <c:v>1109.0</c:v>
                </c:pt>
                <c:pt idx="5128">
                  <c:v>1109.0</c:v>
                </c:pt>
                <c:pt idx="5129">
                  <c:v>1109.0</c:v>
                </c:pt>
                <c:pt idx="5130">
                  <c:v>1109.0</c:v>
                </c:pt>
                <c:pt idx="5131">
                  <c:v>1109.0</c:v>
                </c:pt>
                <c:pt idx="5132">
                  <c:v>1110.0</c:v>
                </c:pt>
                <c:pt idx="5133">
                  <c:v>1110.0</c:v>
                </c:pt>
                <c:pt idx="5134">
                  <c:v>1110.0</c:v>
                </c:pt>
                <c:pt idx="5135">
                  <c:v>1110.0</c:v>
                </c:pt>
                <c:pt idx="5136">
                  <c:v>1110.0</c:v>
                </c:pt>
                <c:pt idx="5137">
                  <c:v>1110.0</c:v>
                </c:pt>
                <c:pt idx="5138">
                  <c:v>1110.0</c:v>
                </c:pt>
                <c:pt idx="5139">
                  <c:v>1110.0</c:v>
                </c:pt>
                <c:pt idx="5140">
                  <c:v>1110.0</c:v>
                </c:pt>
                <c:pt idx="5141">
                  <c:v>1110.0</c:v>
                </c:pt>
                <c:pt idx="5142">
                  <c:v>1110.0</c:v>
                </c:pt>
                <c:pt idx="5143">
                  <c:v>1110.0</c:v>
                </c:pt>
                <c:pt idx="5144">
                  <c:v>1110.0</c:v>
                </c:pt>
                <c:pt idx="5145">
                  <c:v>1110.0</c:v>
                </c:pt>
                <c:pt idx="5146">
                  <c:v>1110.0</c:v>
                </c:pt>
                <c:pt idx="5147">
                  <c:v>1110.0</c:v>
                </c:pt>
                <c:pt idx="5148">
                  <c:v>1110.0</c:v>
                </c:pt>
                <c:pt idx="5149">
                  <c:v>1111.0</c:v>
                </c:pt>
                <c:pt idx="5150">
                  <c:v>1112.0</c:v>
                </c:pt>
                <c:pt idx="5151">
                  <c:v>1112.0</c:v>
                </c:pt>
                <c:pt idx="5152">
                  <c:v>1112.0</c:v>
                </c:pt>
                <c:pt idx="5153">
                  <c:v>1112.0</c:v>
                </c:pt>
                <c:pt idx="5154">
                  <c:v>1112.0</c:v>
                </c:pt>
                <c:pt idx="5155">
                  <c:v>1112.0</c:v>
                </c:pt>
                <c:pt idx="5156">
                  <c:v>1112.0</c:v>
                </c:pt>
                <c:pt idx="5157">
                  <c:v>1112.0</c:v>
                </c:pt>
                <c:pt idx="5158">
                  <c:v>1112.0</c:v>
                </c:pt>
                <c:pt idx="5159">
                  <c:v>1112.0</c:v>
                </c:pt>
                <c:pt idx="5160">
                  <c:v>1112.0</c:v>
                </c:pt>
                <c:pt idx="5161">
                  <c:v>1113.0</c:v>
                </c:pt>
                <c:pt idx="5162">
                  <c:v>1113.0</c:v>
                </c:pt>
                <c:pt idx="5163">
                  <c:v>1113.0</c:v>
                </c:pt>
                <c:pt idx="5164">
                  <c:v>1113.0</c:v>
                </c:pt>
                <c:pt idx="5165">
                  <c:v>1113.0</c:v>
                </c:pt>
                <c:pt idx="5166">
                  <c:v>1113.0</c:v>
                </c:pt>
                <c:pt idx="5167">
                  <c:v>1113.0</c:v>
                </c:pt>
                <c:pt idx="5168">
                  <c:v>1113.0</c:v>
                </c:pt>
                <c:pt idx="5169">
                  <c:v>1113.0</c:v>
                </c:pt>
                <c:pt idx="5170">
                  <c:v>1113.0</c:v>
                </c:pt>
                <c:pt idx="5171">
                  <c:v>1113.0</c:v>
                </c:pt>
                <c:pt idx="5172">
                  <c:v>1113.0</c:v>
                </c:pt>
                <c:pt idx="5173">
                  <c:v>1113.0</c:v>
                </c:pt>
                <c:pt idx="5174">
                  <c:v>1114.0</c:v>
                </c:pt>
                <c:pt idx="5175">
                  <c:v>1114.0</c:v>
                </c:pt>
                <c:pt idx="5176">
                  <c:v>1114.0</c:v>
                </c:pt>
                <c:pt idx="5177">
                  <c:v>1114.0</c:v>
                </c:pt>
                <c:pt idx="5178">
                  <c:v>1114.0</c:v>
                </c:pt>
                <c:pt idx="5179">
                  <c:v>1114.0</c:v>
                </c:pt>
                <c:pt idx="5180">
                  <c:v>1114.0</c:v>
                </c:pt>
                <c:pt idx="5181">
                  <c:v>1114.0</c:v>
                </c:pt>
                <c:pt idx="5182">
                  <c:v>1114.0</c:v>
                </c:pt>
                <c:pt idx="5183">
                  <c:v>1115.0</c:v>
                </c:pt>
                <c:pt idx="5184">
                  <c:v>1116.0</c:v>
                </c:pt>
                <c:pt idx="5185">
                  <c:v>1117.0</c:v>
                </c:pt>
                <c:pt idx="5186">
                  <c:v>1117.0</c:v>
                </c:pt>
                <c:pt idx="5187">
                  <c:v>1117.0</c:v>
                </c:pt>
                <c:pt idx="5188">
                  <c:v>1117.0</c:v>
                </c:pt>
                <c:pt idx="5189">
                  <c:v>1117.0</c:v>
                </c:pt>
                <c:pt idx="5190">
                  <c:v>1117.0</c:v>
                </c:pt>
                <c:pt idx="5191">
                  <c:v>1117.0</c:v>
                </c:pt>
                <c:pt idx="5192">
                  <c:v>1117.0</c:v>
                </c:pt>
                <c:pt idx="5193">
                  <c:v>1117.0</c:v>
                </c:pt>
                <c:pt idx="5194">
                  <c:v>1117.0</c:v>
                </c:pt>
                <c:pt idx="5195">
                  <c:v>1117.0</c:v>
                </c:pt>
                <c:pt idx="5196">
                  <c:v>1117.0</c:v>
                </c:pt>
                <c:pt idx="5197">
                  <c:v>1118.0</c:v>
                </c:pt>
                <c:pt idx="5198">
                  <c:v>1118.0</c:v>
                </c:pt>
                <c:pt idx="5199">
                  <c:v>1118.0</c:v>
                </c:pt>
                <c:pt idx="5200">
                  <c:v>1118.0</c:v>
                </c:pt>
                <c:pt idx="5201">
                  <c:v>1118.0</c:v>
                </c:pt>
                <c:pt idx="5202">
                  <c:v>1118.0</c:v>
                </c:pt>
                <c:pt idx="5203">
                  <c:v>1118.0</c:v>
                </c:pt>
                <c:pt idx="5204">
                  <c:v>1118.0</c:v>
                </c:pt>
                <c:pt idx="5205">
                  <c:v>1118.0</c:v>
                </c:pt>
                <c:pt idx="5206">
                  <c:v>1118.0</c:v>
                </c:pt>
                <c:pt idx="5207">
                  <c:v>1118.0</c:v>
                </c:pt>
                <c:pt idx="5208">
                  <c:v>1118.0</c:v>
                </c:pt>
                <c:pt idx="5209">
                  <c:v>1118.0</c:v>
                </c:pt>
                <c:pt idx="5210">
                  <c:v>1118.0</c:v>
                </c:pt>
                <c:pt idx="5211">
                  <c:v>1118.0</c:v>
                </c:pt>
                <c:pt idx="5212">
                  <c:v>1118.0</c:v>
                </c:pt>
                <c:pt idx="5213">
                  <c:v>1118.0</c:v>
                </c:pt>
                <c:pt idx="5214">
                  <c:v>1118.0</c:v>
                </c:pt>
                <c:pt idx="5215">
                  <c:v>1118.0</c:v>
                </c:pt>
                <c:pt idx="5216">
                  <c:v>1118.0</c:v>
                </c:pt>
                <c:pt idx="5217">
                  <c:v>1118.0</c:v>
                </c:pt>
                <c:pt idx="5218">
                  <c:v>1118.0</c:v>
                </c:pt>
                <c:pt idx="5219">
                  <c:v>1118.0</c:v>
                </c:pt>
                <c:pt idx="5220">
                  <c:v>1118.0</c:v>
                </c:pt>
                <c:pt idx="5221">
                  <c:v>1118.0</c:v>
                </c:pt>
                <c:pt idx="5222">
                  <c:v>1118.0</c:v>
                </c:pt>
                <c:pt idx="5223">
                  <c:v>1118.0</c:v>
                </c:pt>
                <c:pt idx="5224">
                  <c:v>1119.0</c:v>
                </c:pt>
                <c:pt idx="5225">
                  <c:v>1119.0</c:v>
                </c:pt>
                <c:pt idx="5226">
                  <c:v>1119.0</c:v>
                </c:pt>
                <c:pt idx="5227">
                  <c:v>1120.0</c:v>
                </c:pt>
                <c:pt idx="5228">
                  <c:v>1120.0</c:v>
                </c:pt>
                <c:pt idx="5229">
                  <c:v>1121.0</c:v>
                </c:pt>
                <c:pt idx="5230">
                  <c:v>1121.0</c:v>
                </c:pt>
                <c:pt idx="5231">
                  <c:v>1121.0</c:v>
                </c:pt>
                <c:pt idx="5232">
                  <c:v>1122.0</c:v>
                </c:pt>
                <c:pt idx="5233">
                  <c:v>1122.0</c:v>
                </c:pt>
                <c:pt idx="5234">
                  <c:v>1122.0</c:v>
                </c:pt>
                <c:pt idx="5235">
                  <c:v>1122.0</c:v>
                </c:pt>
                <c:pt idx="5236">
                  <c:v>1122.0</c:v>
                </c:pt>
                <c:pt idx="5237">
                  <c:v>1122.0</c:v>
                </c:pt>
                <c:pt idx="5238">
                  <c:v>1122.0</c:v>
                </c:pt>
                <c:pt idx="5239">
                  <c:v>1122.0</c:v>
                </c:pt>
                <c:pt idx="5240">
                  <c:v>1122.0</c:v>
                </c:pt>
                <c:pt idx="5241">
                  <c:v>1122.0</c:v>
                </c:pt>
                <c:pt idx="5242">
                  <c:v>1122.0</c:v>
                </c:pt>
                <c:pt idx="5243">
                  <c:v>1122.0</c:v>
                </c:pt>
                <c:pt idx="5244">
                  <c:v>1122.0</c:v>
                </c:pt>
                <c:pt idx="5245">
                  <c:v>1123.0</c:v>
                </c:pt>
                <c:pt idx="5246">
                  <c:v>1124.0</c:v>
                </c:pt>
                <c:pt idx="5247">
                  <c:v>1124.0</c:v>
                </c:pt>
                <c:pt idx="5248">
                  <c:v>1124.0</c:v>
                </c:pt>
                <c:pt idx="5249">
                  <c:v>1124.0</c:v>
                </c:pt>
                <c:pt idx="5250">
                  <c:v>1124.0</c:v>
                </c:pt>
                <c:pt idx="5251">
                  <c:v>1124.0</c:v>
                </c:pt>
                <c:pt idx="5252">
                  <c:v>1124.0</c:v>
                </c:pt>
                <c:pt idx="5253">
                  <c:v>1124.0</c:v>
                </c:pt>
                <c:pt idx="5254">
                  <c:v>1124.0</c:v>
                </c:pt>
                <c:pt idx="5255">
                  <c:v>1124.0</c:v>
                </c:pt>
                <c:pt idx="5256">
                  <c:v>1124.0</c:v>
                </c:pt>
                <c:pt idx="5257">
                  <c:v>1124.0</c:v>
                </c:pt>
                <c:pt idx="5258">
                  <c:v>1124.0</c:v>
                </c:pt>
                <c:pt idx="5259">
                  <c:v>1124.0</c:v>
                </c:pt>
                <c:pt idx="5260">
                  <c:v>1124.0</c:v>
                </c:pt>
                <c:pt idx="5261">
                  <c:v>1124.0</c:v>
                </c:pt>
                <c:pt idx="5262">
                  <c:v>1124.0</c:v>
                </c:pt>
                <c:pt idx="5263">
                  <c:v>1124.0</c:v>
                </c:pt>
                <c:pt idx="5264">
                  <c:v>1124.0</c:v>
                </c:pt>
                <c:pt idx="5265">
                  <c:v>1124.0</c:v>
                </c:pt>
                <c:pt idx="5266">
                  <c:v>1124.0</c:v>
                </c:pt>
                <c:pt idx="5267">
                  <c:v>1124.0</c:v>
                </c:pt>
                <c:pt idx="5268">
                  <c:v>1124.0</c:v>
                </c:pt>
                <c:pt idx="5269">
                  <c:v>1124.0</c:v>
                </c:pt>
                <c:pt idx="5270">
                  <c:v>1124.0</c:v>
                </c:pt>
                <c:pt idx="5271">
                  <c:v>1124.0</c:v>
                </c:pt>
                <c:pt idx="5272">
                  <c:v>1124.0</c:v>
                </c:pt>
                <c:pt idx="5273">
                  <c:v>1124.0</c:v>
                </c:pt>
                <c:pt idx="5274">
                  <c:v>1124.0</c:v>
                </c:pt>
                <c:pt idx="5275">
                  <c:v>1124.0</c:v>
                </c:pt>
                <c:pt idx="5276">
                  <c:v>1124.0</c:v>
                </c:pt>
                <c:pt idx="5277">
                  <c:v>1124.0</c:v>
                </c:pt>
                <c:pt idx="5278">
                  <c:v>1124.0</c:v>
                </c:pt>
                <c:pt idx="5279">
                  <c:v>1124.0</c:v>
                </c:pt>
                <c:pt idx="5280">
                  <c:v>1124.0</c:v>
                </c:pt>
                <c:pt idx="5281">
                  <c:v>1124.0</c:v>
                </c:pt>
                <c:pt idx="5282">
                  <c:v>1124.0</c:v>
                </c:pt>
                <c:pt idx="5283">
                  <c:v>1124.0</c:v>
                </c:pt>
                <c:pt idx="5284">
                  <c:v>1124.0</c:v>
                </c:pt>
                <c:pt idx="5285">
                  <c:v>1124.0</c:v>
                </c:pt>
                <c:pt idx="5286">
                  <c:v>1124.0</c:v>
                </c:pt>
                <c:pt idx="5287">
                  <c:v>1124.0</c:v>
                </c:pt>
                <c:pt idx="5288">
                  <c:v>1124.0</c:v>
                </c:pt>
                <c:pt idx="5289">
                  <c:v>1124.0</c:v>
                </c:pt>
                <c:pt idx="5290">
                  <c:v>1124.0</c:v>
                </c:pt>
                <c:pt idx="5291">
                  <c:v>1124.0</c:v>
                </c:pt>
                <c:pt idx="5292">
                  <c:v>1124.0</c:v>
                </c:pt>
                <c:pt idx="5293">
                  <c:v>1124.0</c:v>
                </c:pt>
                <c:pt idx="5294">
                  <c:v>1124.0</c:v>
                </c:pt>
                <c:pt idx="5295">
                  <c:v>1124.0</c:v>
                </c:pt>
                <c:pt idx="5296">
                  <c:v>1124.0</c:v>
                </c:pt>
                <c:pt idx="5297">
                  <c:v>1125.0</c:v>
                </c:pt>
                <c:pt idx="5298">
                  <c:v>1125.0</c:v>
                </c:pt>
                <c:pt idx="5299">
                  <c:v>1125.0</c:v>
                </c:pt>
                <c:pt idx="5300">
                  <c:v>1125.0</c:v>
                </c:pt>
                <c:pt idx="5301">
                  <c:v>1125.0</c:v>
                </c:pt>
                <c:pt idx="5302">
                  <c:v>1125.0</c:v>
                </c:pt>
                <c:pt idx="5303">
                  <c:v>1125.0</c:v>
                </c:pt>
                <c:pt idx="5304">
                  <c:v>1125.0</c:v>
                </c:pt>
                <c:pt idx="5305">
                  <c:v>1125.0</c:v>
                </c:pt>
                <c:pt idx="5306">
                  <c:v>1126.0</c:v>
                </c:pt>
                <c:pt idx="5307">
                  <c:v>1126.0</c:v>
                </c:pt>
                <c:pt idx="5308">
                  <c:v>1126.0</c:v>
                </c:pt>
                <c:pt idx="5309">
                  <c:v>1127.0</c:v>
                </c:pt>
                <c:pt idx="5310">
                  <c:v>1128.0</c:v>
                </c:pt>
                <c:pt idx="5311">
                  <c:v>1129.0</c:v>
                </c:pt>
                <c:pt idx="5312">
                  <c:v>1130.0</c:v>
                </c:pt>
                <c:pt idx="5313">
                  <c:v>1131.0</c:v>
                </c:pt>
                <c:pt idx="5314">
                  <c:v>1132.0</c:v>
                </c:pt>
                <c:pt idx="5315">
                  <c:v>1133.0</c:v>
                </c:pt>
                <c:pt idx="5316">
                  <c:v>1134.0</c:v>
                </c:pt>
                <c:pt idx="5317">
                  <c:v>1135.0</c:v>
                </c:pt>
                <c:pt idx="5318">
                  <c:v>1136.0</c:v>
                </c:pt>
                <c:pt idx="5319">
                  <c:v>1137.0</c:v>
                </c:pt>
                <c:pt idx="5320">
                  <c:v>1137.0</c:v>
                </c:pt>
                <c:pt idx="5321">
                  <c:v>1137.0</c:v>
                </c:pt>
                <c:pt idx="5322">
                  <c:v>1137.0</c:v>
                </c:pt>
                <c:pt idx="5323">
                  <c:v>1137.0</c:v>
                </c:pt>
                <c:pt idx="5324">
                  <c:v>1137.0</c:v>
                </c:pt>
                <c:pt idx="5325">
                  <c:v>1138.0</c:v>
                </c:pt>
                <c:pt idx="5326">
                  <c:v>1139.0</c:v>
                </c:pt>
                <c:pt idx="5327">
                  <c:v>1140.0</c:v>
                </c:pt>
                <c:pt idx="5328">
                  <c:v>1140.0</c:v>
                </c:pt>
                <c:pt idx="5329">
                  <c:v>1140.0</c:v>
                </c:pt>
                <c:pt idx="5330">
                  <c:v>1140.0</c:v>
                </c:pt>
                <c:pt idx="5331">
                  <c:v>1140.0</c:v>
                </c:pt>
                <c:pt idx="5332">
                  <c:v>1141.0</c:v>
                </c:pt>
                <c:pt idx="5333">
                  <c:v>1141.0</c:v>
                </c:pt>
                <c:pt idx="5334">
                  <c:v>1142.0</c:v>
                </c:pt>
                <c:pt idx="5335">
                  <c:v>1142.0</c:v>
                </c:pt>
                <c:pt idx="5336">
                  <c:v>1142.0</c:v>
                </c:pt>
                <c:pt idx="5337">
                  <c:v>1143.0</c:v>
                </c:pt>
                <c:pt idx="5338">
                  <c:v>1143.0</c:v>
                </c:pt>
                <c:pt idx="5339">
                  <c:v>1143.0</c:v>
                </c:pt>
                <c:pt idx="5340">
                  <c:v>1144.0</c:v>
                </c:pt>
                <c:pt idx="5341">
                  <c:v>1144.0</c:v>
                </c:pt>
                <c:pt idx="5342">
                  <c:v>1145.0</c:v>
                </c:pt>
                <c:pt idx="5343">
                  <c:v>1145.0</c:v>
                </c:pt>
                <c:pt idx="5344">
                  <c:v>1145.0</c:v>
                </c:pt>
                <c:pt idx="5345">
                  <c:v>1145.0</c:v>
                </c:pt>
                <c:pt idx="5346">
                  <c:v>1145.0</c:v>
                </c:pt>
                <c:pt idx="5347">
                  <c:v>1145.0</c:v>
                </c:pt>
                <c:pt idx="5348">
                  <c:v>1145.0</c:v>
                </c:pt>
                <c:pt idx="5349">
                  <c:v>1146.0</c:v>
                </c:pt>
                <c:pt idx="5350">
                  <c:v>1146.0</c:v>
                </c:pt>
                <c:pt idx="5351">
                  <c:v>1146.0</c:v>
                </c:pt>
                <c:pt idx="5352">
                  <c:v>1146.0</c:v>
                </c:pt>
                <c:pt idx="5353">
                  <c:v>1146.0</c:v>
                </c:pt>
                <c:pt idx="5354">
                  <c:v>1146.0</c:v>
                </c:pt>
                <c:pt idx="5355">
                  <c:v>1146.0</c:v>
                </c:pt>
                <c:pt idx="5356">
                  <c:v>1146.0</c:v>
                </c:pt>
                <c:pt idx="5357">
                  <c:v>1146.0</c:v>
                </c:pt>
                <c:pt idx="5358">
                  <c:v>1146.0</c:v>
                </c:pt>
                <c:pt idx="5359">
                  <c:v>1146.0</c:v>
                </c:pt>
                <c:pt idx="5360">
                  <c:v>1147.0</c:v>
                </c:pt>
                <c:pt idx="5361">
                  <c:v>1147.0</c:v>
                </c:pt>
                <c:pt idx="5362">
                  <c:v>1147.0</c:v>
                </c:pt>
                <c:pt idx="5363">
                  <c:v>1148.0</c:v>
                </c:pt>
                <c:pt idx="5364">
                  <c:v>1149.0</c:v>
                </c:pt>
                <c:pt idx="5365">
                  <c:v>1150.0</c:v>
                </c:pt>
                <c:pt idx="5366">
                  <c:v>1150.0</c:v>
                </c:pt>
                <c:pt idx="5367">
                  <c:v>1150.0</c:v>
                </c:pt>
                <c:pt idx="5368">
                  <c:v>1151.0</c:v>
                </c:pt>
                <c:pt idx="5369">
                  <c:v>1152.0</c:v>
                </c:pt>
                <c:pt idx="5370">
                  <c:v>1152.0</c:v>
                </c:pt>
                <c:pt idx="5371">
                  <c:v>1152.0</c:v>
                </c:pt>
                <c:pt idx="5372">
                  <c:v>1152.0</c:v>
                </c:pt>
                <c:pt idx="5373">
                  <c:v>1152.0</c:v>
                </c:pt>
                <c:pt idx="5374">
                  <c:v>1152.0</c:v>
                </c:pt>
                <c:pt idx="5375">
                  <c:v>1152.0</c:v>
                </c:pt>
                <c:pt idx="5376">
                  <c:v>1152.0</c:v>
                </c:pt>
                <c:pt idx="5377">
                  <c:v>1152.0</c:v>
                </c:pt>
                <c:pt idx="5378">
                  <c:v>1152.0</c:v>
                </c:pt>
                <c:pt idx="5379">
                  <c:v>1152.0</c:v>
                </c:pt>
                <c:pt idx="5380">
                  <c:v>1152.0</c:v>
                </c:pt>
                <c:pt idx="5381">
                  <c:v>1152.0</c:v>
                </c:pt>
                <c:pt idx="5382">
                  <c:v>1152.0</c:v>
                </c:pt>
                <c:pt idx="5383">
                  <c:v>1152.0</c:v>
                </c:pt>
                <c:pt idx="5384">
                  <c:v>1152.0</c:v>
                </c:pt>
                <c:pt idx="5385">
                  <c:v>1152.0</c:v>
                </c:pt>
                <c:pt idx="5386">
                  <c:v>1152.0</c:v>
                </c:pt>
                <c:pt idx="5387">
                  <c:v>1152.0</c:v>
                </c:pt>
                <c:pt idx="5388">
                  <c:v>1152.0</c:v>
                </c:pt>
                <c:pt idx="5389">
                  <c:v>1152.0</c:v>
                </c:pt>
                <c:pt idx="5390">
                  <c:v>1152.0</c:v>
                </c:pt>
                <c:pt idx="5391">
                  <c:v>1153.0</c:v>
                </c:pt>
                <c:pt idx="5392">
                  <c:v>1153.0</c:v>
                </c:pt>
                <c:pt idx="5393">
                  <c:v>1153.0</c:v>
                </c:pt>
                <c:pt idx="5394">
                  <c:v>1153.0</c:v>
                </c:pt>
                <c:pt idx="5395">
                  <c:v>1153.0</c:v>
                </c:pt>
                <c:pt idx="5396">
                  <c:v>1153.0</c:v>
                </c:pt>
                <c:pt idx="5397">
                  <c:v>1154.0</c:v>
                </c:pt>
                <c:pt idx="5398">
                  <c:v>1155.0</c:v>
                </c:pt>
                <c:pt idx="5399">
                  <c:v>1155.0</c:v>
                </c:pt>
                <c:pt idx="5400">
                  <c:v>1155.0</c:v>
                </c:pt>
                <c:pt idx="5401">
                  <c:v>1155.0</c:v>
                </c:pt>
                <c:pt idx="5402">
                  <c:v>1156.0</c:v>
                </c:pt>
                <c:pt idx="5403">
                  <c:v>1156.0</c:v>
                </c:pt>
                <c:pt idx="5404">
                  <c:v>1157.0</c:v>
                </c:pt>
                <c:pt idx="5405">
                  <c:v>1157.0</c:v>
                </c:pt>
                <c:pt idx="5406">
                  <c:v>1158.0</c:v>
                </c:pt>
                <c:pt idx="5407">
                  <c:v>1159.0</c:v>
                </c:pt>
                <c:pt idx="5408">
                  <c:v>1160.0</c:v>
                </c:pt>
                <c:pt idx="5409">
                  <c:v>1161.0</c:v>
                </c:pt>
                <c:pt idx="5410">
                  <c:v>1161.0</c:v>
                </c:pt>
                <c:pt idx="5411">
                  <c:v>1161.0</c:v>
                </c:pt>
                <c:pt idx="5412">
                  <c:v>1162.0</c:v>
                </c:pt>
                <c:pt idx="5413">
                  <c:v>1163.0</c:v>
                </c:pt>
                <c:pt idx="5414">
                  <c:v>1164.0</c:v>
                </c:pt>
                <c:pt idx="5415">
                  <c:v>1165.0</c:v>
                </c:pt>
                <c:pt idx="5416">
                  <c:v>1166.0</c:v>
                </c:pt>
                <c:pt idx="5417">
                  <c:v>1167.0</c:v>
                </c:pt>
                <c:pt idx="5418">
                  <c:v>1168.0</c:v>
                </c:pt>
                <c:pt idx="5419">
                  <c:v>1168.0</c:v>
                </c:pt>
                <c:pt idx="5420">
                  <c:v>1168.0</c:v>
                </c:pt>
                <c:pt idx="5421">
                  <c:v>1168.0</c:v>
                </c:pt>
                <c:pt idx="5422">
                  <c:v>1168.0</c:v>
                </c:pt>
                <c:pt idx="5423">
                  <c:v>1169.0</c:v>
                </c:pt>
                <c:pt idx="5424">
                  <c:v>1169.0</c:v>
                </c:pt>
                <c:pt idx="5425">
                  <c:v>1169.0</c:v>
                </c:pt>
                <c:pt idx="5426">
                  <c:v>1170.0</c:v>
                </c:pt>
                <c:pt idx="5427">
                  <c:v>1171.0</c:v>
                </c:pt>
                <c:pt idx="5428">
                  <c:v>1172.0</c:v>
                </c:pt>
                <c:pt idx="5429">
                  <c:v>1173.0</c:v>
                </c:pt>
                <c:pt idx="5430">
                  <c:v>1173.0</c:v>
                </c:pt>
                <c:pt idx="5431">
                  <c:v>1174.0</c:v>
                </c:pt>
                <c:pt idx="5432">
                  <c:v>1175.0</c:v>
                </c:pt>
                <c:pt idx="5433">
                  <c:v>1176.0</c:v>
                </c:pt>
                <c:pt idx="5434">
                  <c:v>1176.0</c:v>
                </c:pt>
                <c:pt idx="5435">
                  <c:v>1176.0</c:v>
                </c:pt>
                <c:pt idx="5436">
                  <c:v>1176.0</c:v>
                </c:pt>
                <c:pt idx="5437">
                  <c:v>1176.0</c:v>
                </c:pt>
                <c:pt idx="5438">
                  <c:v>1177.0</c:v>
                </c:pt>
                <c:pt idx="5439">
                  <c:v>1177.0</c:v>
                </c:pt>
                <c:pt idx="5440">
                  <c:v>1177.0</c:v>
                </c:pt>
                <c:pt idx="5441">
                  <c:v>1178.0</c:v>
                </c:pt>
                <c:pt idx="5442">
                  <c:v>1178.0</c:v>
                </c:pt>
                <c:pt idx="5443">
                  <c:v>1179.0</c:v>
                </c:pt>
                <c:pt idx="5444">
                  <c:v>1180.0</c:v>
                </c:pt>
                <c:pt idx="5445">
                  <c:v>1180.0</c:v>
                </c:pt>
                <c:pt idx="5446">
                  <c:v>1180.0</c:v>
                </c:pt>
                <c:pt idx="5447">
                  <c:v>1180.0</c:v>
                </c:pt>
                <c:pt idx="5448">
                  <c:v>1181.0</c:v>
                </c:pt>
                <c:pt idx="5449">
                  <c:v>1182.0</c:v>
                </c:pt>
                <c:pt idx="5450">
                  <c:v>1182.0</c:v>
                </c:pt>
                <c:pt idx="5451">
                  <c:v>1183.0</c:v>
                </c:pt>
                <c:pt idx="5452">
                  <c:v>1183.0</c:v>
                </c:pt>
                <c:pt idx="5453">
                  <c:v>1183.0</c:v>
                </c:pt>
                <c:pt idx="5454">
                  <c:v>1184.0</c:v>
                </c:pt>
                <c:pt idx="5455">
                  <c:v>1185.0</c:v>
                </c:pt>
                <c:pt idx="5456">
                  <c:v>1186.0</c:v>
                </c:pt>
                <c:pt idx="5457">
                  <c:v>1186.0</c:v>
                </c:pt>
                <c:pt idx="5458">
                  <c:v>1186.0</c:v>
                </c:pt>
                <c:pt idx="5459">
                  <c:v>1187.0</c:v>
                </c:pt>
                <c:pt idx="5460">
                  <c:v>1187.0</c:v>
                </c:pt>
                <c:pt idx="5461">
                  <c:v>1187.0</c:v>
                </c:pt>
                <c:pt idx="5462">
                  <c:v>1187.0</c:v>
                </c:pt>
                <c:pt idx="5463">
                  <c:v>1187.0</c:v>
                </c:pt>
                <c:pt idx="5464">
                  <c:v>1188.0</c:v>
                </c:pt>
                <c:pt idx="5465">
                  <c:v>1188.0</c:v>
                </c:pt>
                <c:pt idx="5466">
                  <c:v>1188.0</c:v>
                </c:pt>
                <c:pt idx="5467">
                  <c:v>1188.0</c:v>
                </c:pt>
                <c:pt idx="5468">
                  <c:v>1188.0</c:v>
                </c:pt>
                <c:pt idx="5469">
                  <c:v>1188.0</c:v>
                </c:pt>
                <c:pt idx="5470">
                  <c:v>1188.0</c:v>
                </c:pt>
                <c:pt idx="5471">
                  <c:v>1188.0</c:v>
                </c:pt>
                <c:pt idx="5472">
                  <c:v>1188.0</c:v>
                </c:pt>
                <c:pt idx="5473">
                  <c:v>1189.0</c:v>
                </c:pt>
                <c:pt idx="5474">
                  <c:v>1189.0</c:v>
                </c:pt>
                <c:pt idx="5475">
                  <c:v>1190.0</c:v>
                </c:pt>
                <c:pt idx="5476">
                  <c:v>1191.0</c:v>
                </c:pt>
                <c:pt idx="5477">
                  <c:v>1192.0</c:v>
                </c:pt>
                <c:pt idx="5478">
                  <c:v>1193.0</c:v>
                </c:pt>
                <c:pt idx="5479">
                  <c:v>1194.0</c:v>
                </c:pt>
                <c:pt idx="5480">
                  <c:v>1195.0</c:v>
                </c:pt>
                <c:pt idx="5481">
                  <c:v>1196.0</c:v>
                </c:pt>
                <c:pt idx="5482">
                  <c:v>1197.0</c:v>
                </c:pt>
                <c:pt idx="5483">
                  <c:v>1198.0</c:v>
                </c:pt>
                <c:pt idx="5484">
                  <c:v>1199.0</c:v>
                </c:pt>
                <c:pt idx="5485">
                  <c:v>1200.0</c:v>
                </c:pt>
                <c:pt idx="5486">
                  <c:v>1201.0</c:v>
                </c:pt>
                <c:pt idx="5487">
                  <c:v>1202.0</c:v>
                </c:pt>
                <c:pt idx="5488">
                  <c:v>1203.0</c:v>
                </c:pt>
                <c:pt idx="5489">
                  <c:v>1204.0</c:v>
                </c:pt>
                <c:pt idx="5490">
                  <c:v>1205.0</c:v>
                </c:pt>
                <c:pt idx="5491">
                  <c:v>1206.0</c:v>
                </c:pt>
                <c:pt idx="5492">
                  <c:v>1207.0</c:v>
                </c:pt>
                <c:pt idx="5493">
                  <c:v>1208.0</c:v>
                </c:pt>
                <c:pt idx="5494">
                  <c:v>1209.0</c:v>
                </c:pt>
                <c:pt idx="5495">
                  <c:v>1209.0</c:v>
                </c:pt>
                <c:pt idx="5496">
                  <c:v>1209.0</c:v>
                </c:pt>
                <c:pt idx="5497">
                  <c:v>1209.0</c:v>
                </c:pt>
                <c:pt idx="5498">
                  <c:v>1209.0</c:v>
                </c:pt>
                <c:pt idx="5499">
                  <c:v>1209.0</c:v>
                </c:pt>
                <c:pt idx="5500">
                  <c:v>1209.0</c:v>
                </c:pt>
                <c:pt idx="5501">
                  <c:v>1210.0</c:v>
                </c:pt>
                <c:pt idx="5502">
                  <c:v>1210.0</c:v>
                </c:pt>
                <c:pt idx="5503">
                  <c:v>1210.0</c:v>
                </c:pt>
                <c:pt idx="5504">
                  <c:v>1210.0</c:v>
                </c:pt>
                <c:pt idx="5505">
                  <c:v>1210.0</c:v>
                </c:pt>
                <c:pt idx="5506">
                  <c:v>1210.0</c:v>
                </c:pt>
                <c:pt idx="5507">
                  <c:v>1210.0</c:v>
                </c:pt>
                <c:pt idx="5508">
                  <c:v>1210.0</c:v>
                </c:pt>
                <c:pt idx="5509">
                  <c:v>1210.0</c:v>
                </c:pt>
                <c:pt idx="5510">
                  <c:v>1210.0</c:v>
                </c:pt>
                <c:pt idx="5511">
                  <c:v>1210.0</c:v>
                </c:pt>
                <c:pt idx="5512">
                  <c:v>1210.0</c:v>
                </c:pt>
                <c:pt idx="5513">
                  <c:v>1210.0</c:v>
                </c:pt>
                <c:pt idx="5514">
                  <c:v>1210.0</c:v>
                </c:pt>
                <c:pt idx="5515">
                  <c:v>1210.0</c:v>
                </c:pt>
                <c:pt idx="5516">
                  <c:v>1210.0</c:v>
                </c:pt>
                <c:pt idx="5517">
                  <c:v>1210.0</c:v>
                </c:pt>
                <c:pt idx="5518">
                  <c:v>1210.0</c:v>
                </c:pt>
                <c:pt idx="5519">
                  <c:v>1210.0</c:v>
                </c:pt>
                <c:pt idx="5520">
                  <c:v>1210.0</c:v>
                </c:pt>
                <c:pt idx="5521">
                  <c:v>1210.0</c:v>
                </c:pt>
                <c:pt idx="5522">
                  <c:v>1210.0</c:v>
                </c:pt>
                <c:pt idx="5523">
                  <c:v>1210.0</c:v>
                </c:pt>
                <c:pt idx="5524">
                  <c:v>1210.0</c:v>
                </c:pt>
                <c:pt idx="5525">
                  <c:v>1210.0</c:v>
                </c:pt>
                <c:pt idx="5526">
                  <c:v>1210.0</c:v>
                </c:pt>
                <c:pt idx="5527">
                  <c:v>1210.0</c:v>
                </c:pt>
                <c:pt idx="5528">
                  <c:v>1210.0</c:v>
                </c:pt>
                <c:pt idx="5529">
                  <c:v>1210.0</c:v>
                </c:pt>
                <c:pt idx="5530">
                  <c:v>1210.0</c:v>
                </c:pt>
                <c:pt idx="5531">
                  <c:v>1210.0</c:v>
                </c:pt>
                <c:pt idx="5532">
                  <c:v>1211.0</c:v>
                </c:pt>
                <c:pt idx="5533">
                  <c:v>1212.0</c:v>
                </c:pt>
                <c:pt idx="5534">
                  <c:v>1213.0</c:v>
                </c:pt>
                <c:pt idx="5535">
                  <c:v>1214.0</c:v>
                </c:pt>
                <c:pt idx="5536">
                  <c:v>1214.0</c:v>
                </c:pt>
                <c:pt idx="5537">
                  <c:v>1214.0</c:v>
                </c:pt>
                <c:pt idx="5538">
                  <c:v>1214.0</c:v>
                </c:pt>
                <c:pt idx="5539">
                  <c:v>1214.0</c:v>
                </c:pt>
                <c:pt idx="5540">
                  <c:v>1214.0</c:v>
                </c:pt>
                <c:pt idx="5541">
                  <c:v>1214.0</c:v>
                </c:pt>
                <c:pt idx="5542">
                  <c:v>1215.0</c:v>
                </c:pt>
                <c:pt idx="5543">
                  <c:v>1215.0</c:v>
                </c:pt>
                <c:pt idx="5544">
                  <c:v>1215.0</c:v>
                </c:pt>
                <c:pt idx="5545">
                  <c:v>1215.0</c:v>
                </c:pt>
                <c:pt idx="5546">
                  <c:v>1215.0</c:v>
                </c:pt>
                <c:pt idx="5547">
                  <c:v>1215.0</c:v>
                </c:pt>
                <c:pt idx="5548">
                  <c:v>1216.0</c:v>
                </c:pt>
                <c:pt idx="5549">
                  <c:v>1217.0</c:v>
                </c:pt>
                <c:pt idx="5550">
                  <c:v>1217.0</c:v>
                </c:pt>
                <c:pt idx="5551">
                  <c:v>1217.0</c:v>
                </c:pt>
                <c:pt idx="5552">
                  <c:v>1217.0</c:v>
                </c:pt>
                <c:pt idx="5553">
                  <c:v>1217.0</c:v>
                </c:pt>
                <c:pt idx="5554">
                  <c:v>1217.0</c:v>
                </c:pt>
                <c:pt idx="5555">
                  <c:v>1217.0</c:v>
                </c:pt>
                <c:pt idx="5556">
                  <c:v>1217.0</c:v>
                </c:pt>
                <c:pt idx="5557">
                  <c:v>1217.0</c:v>
                </c:pt>
                <c:pt idx="5558">
                  <c:v>1217.0</c:v>
                </c:pt>
                <c:pt idx="5559">
                  <c:v>1217.0</c:v>
                </c:pt>
                <c:pt idx="5560">
                  <c:v>1217.0</c:v>
                </c:pt>
                <c:pt idx="5561">
                  <c:v>1217.0</c:v>
                </c:pt>
                <c:pt idx="5562">
                  <c:v>1217.0</c:v>
                </c:pt>
                <c:pt idx="5563">
                  <c:v>1218.0</c:v>
                </c:pt>
                <c:pt idx="5564">
                  <c:v>1219.0</c:v>
                </c:pt>
                <c:pt idx="5565">
                  <c:v>1219.0</c:v>
                </c:pt>
                <c:pt idx="5566">
                  <c:v>1219.0</c:v>
                </c:pt>
                <c:pt idx="5567">
                  <c:v>1220.0</c:v>
                </c:pt>
                <c:pt idx="5568">
                  <c:v>1220.0</c:v>
                </c:pt>
                <c:pt idx="5569">
                  <c:v>1220.0</c:v>
                </c:pt>
                <c:pt idx="5570">
                  <c:v>1220.0</c:v>
                </c:pt>
                <c:pt idx="5571">
                  <c:v>1220.0</c:v>
                </c:pt>
                <c:pt idx="5572">
                  <c:v>1220.0</c:v>
                </c:pt>
                <c:pt idx="5573">
                  <c:v>1220.0</c:v>
                </c:pt>
                <c:pt idx="5574">
                  <c:v>1220.0</c:v>
                </c:pt>
                <c:pt idx="5575">
                  <c:v>1220.0</c:v>
                </c:pt>
                <c:pt idx="5576">
                  <c:v>1220.0</c:v>
                </c:pt>
                <c:pt idx="5577">
                  <c:v>1220.0</c:v>
                </c:pt>
                <c:pt idx="5578">
                  <c:v>1221.0</c:v>
                </c:pt>
                <c:pt idx="5579">
                  <c:v>1221.0</c:v>
                </c:pt>
                <c:pt idx="5580">
                  <c:v>1221.0</c:v>
                </c:pt>
                <c:pt idx="5581">
                  <c:v>1221.0</c:v>
                </c:pt>
                <c:pt idx="5582">
                  <c:v>1221.0</c:v>
                </c:pt>
                <c:pt idx="5583">
                  <c:v>1222.0</c:v>
                </c:pt>
                <c:pt idx="5584">
                  <c:v>1223.0</c:v>
                </c:pt>
                <c:pt idx="5585">
                  <c:v>1223.0</c:v>
                </c:pt>
                <c:pt idx="5586">
                  <c:v>1223.0</c:v>
                </c:pt>
                <c:pt idx="5587">
                  <c:v>1223.0</c:v>
                </c:pt>
                <c:pt idx="5588">
                  <c:v>1223.0</c:v>
                </c:pt>
                <c:pt idx="5589">
                  <c:v>1223.0</c:v>
                </c:pt>
                <c:pt idx="5590">
                  <c:v>1223.0</c:v>
                </c:pt>
                <c:pt idx="5591">
                  <c:v>1223.0</c:v>
                </c:pt>
                <c:pt idx="5592">
                  <c:v>1223.0</c:v>
                </c:pt>
                <c:pt idx="5593">
                  <c:v>1224.0</c:v>
                </c:pt>
                <c:pt idx="5594">
                  <c:v>1224.0</c:v>
                </c:pt>
                <c:pt idx="5595">
                  <c:v>1224.0</c:v>
                </c:pt>
                <c:pt idx="5596">
                  <c:v>1224.0</c:v>
                </c:pt>
                <c:pt idx="5597">
                  <c:v>1225.0</c:v>
                </c:pt>
                <c:pt idx="5598">
                  <c:v>1226.0</c:v>
                </c:pt>
                <c:pt idx="5599">
                  <c:v>1226.0</c:v>
                </c:pt>
                <c:pt idx="5600">
                  <c:v>1226.0</c:v>
                </c:pt>
                <c:pt idx="5601">
                  <c:v>1226.0</c:v>
                </c:pt>
                <c:pt idx="5602">
                  <c:v>1226.0</c:v>
                </c:pt>
                <c:pt idx="5603">
                  <c:v>1227.0</c:v>
                </c:pt>
                <c:pt idx="5604">
                  <c:v>1227.0</c:v>
                </c:pt>
                <c:pt idx="5605">
                  <c:v>1227.0</c:v>
                </c:pt>
                <c:pt idx="5606">
                  <c:v>1227.0</c:v>
                </c:pt>
                <c:pt idx="5607">
                  <c:v>1227.0</c:v>
                </c:pt>
                <c:pt idx="5608">
                  <c:v>1227.0</c:v>
                </c:pt>
                <c:pt idx="5609">
                  <c:v>1227.0</c:v>
                </c:pt>
                <c:pt idx="5610">
                  <c:v>1227.0</c:v>
                </c:pt>
                <c:pt idx="5611">
                  <c:v>1227.0</c:v>
                </c:pt>
                <c:pt idx="5612">
                  <c:v>1227.0</c:v>
                </c:pt>
                <c:pt idx="5613">
                  <c:v>1228.0</c:v>
                </c:pt>
                <c:pt idx="5614">
                  <c:v>1228.0</c:v>
                </c:pt>
                <c:pt idx="5615">
                  <c:v>1228.0</c:v>
                </c:pt>
                <c:pt idx="5616">
                  <c:v>1228.0</c:v>
                </c:pt>
                <c:pt idx="5617">
                  <c:v>1229.0</c:v>
                </c:pt>
                <c:pt idx="5618">
                  <c:v>1230.0</c:v>
                </c:pt>
                <c:pt idx="5619">
                  <c:v>1230.0</c:v>
                </c:pt>
                <c:pt idx="5620">
                  <c:v>1230.0</c:v>
                </c:pt>
                <c:pt idx="5621">
                  <c:v>1231.0</c:v>
                </c:pt>
                <c:pt idx="5622">
                  <c:v>1231.0</c:v>
                </c:pt>
                <c:pt idx="5623">
                  <c:v>1231.0</c:v>
                </c:pt>
                <c:pt idx="5624">
                  <c:v>1232.0</c:v>
                </c:pt>
                <c:pt idx="5625">
                  <c:v>1233.0</c:v>
                </c:pt>
                <c:pt idx="5626">
                  <c:v>1233.0</c:v>
                </c:pt>
                <c:pt idx="5627">
                  <c:v>1233.0</c:v>
                </c:pt>
                <c:pt idx="5628">
                  <c:v>1233.0</c:v>
                </c:pt>
                <c:pt idx="5629">
                  <c:v>1234.0</c:v>
                </c:pt>
                <c:pt idx="5630">
                  <c:v>1235.0</c:v>
                </c:pt>
                <c:pt idx="5631">
                  <c:v>1235.0</c:v>
                </c:pt>
                <c:pt idx="5632">
                  <c:v>1235.0</c:v>
                </c:pt>
                <c:pt idx="5633">
                  <c:v>1236.0</c:v>
                </c:pt>
                <c:pt idx="5634">
                  <c:v>1236.0</c:v>
                </c:pt>
                <c:pt idx="5635">
                  <c:v>1237.0</c:v>
                </c:pt>
                <c:pt idx="5636">
                  <c:v>1237.0</c:v>
                </c:pt>
                <c:pt idx="5637">
                  <c:v>1237.0</c:v>
                </c:pt>
                <c:pt idx="5638">
                  <c:v>1238.0</c:v>
                </c:pt>
                <c:pt idx="5639">
                  <c:v>1238.0</c:v>
                </c:pt>
                <c:pt idx="5640">
                  <c:v>1238.0</c:v>
                </c:pt>
                <c:pt idx="5641">
                  <c:v>1238.0</c:v>
                </c:pt>
                <c:pt idx="5642">
                  <c:v>1238.0</c:v>
                </c:pt>
                <c:pt idx="5643">
                  <c:v>1238.0</c:v>
                </c:pt>
                <c:pt idx="5644">
                  <c:v>1238.0</c:v>
                </c:pt>
                <c:pt idx="5645">
                  <c:v>1238.0</c:v>
                </c:pt>
                <c:pt idx="5646">
                  <c:v>1238.0</c:v>
                </c:pt>
                <c:pt idx="5647">
                  <c:v>1238.0</c:v>
                </c:pt>
                <c:pt idx="5648">
                  <c:v>1239.0</c:v>
                </c:pt>
                <c:pt idx="5649">
                  <c:v>1240.0</c:v>
                </c:pt>
                <c:pt idx="5650">
                  <c:v>1241.0</c:v>
                </c:pt>
                <c:pt idx="5651">
                  <c:v>1241.0</c:v>
                </c:pt>
                <c:pt idx="5652">
                  <c:v>1241.0</c:v>
                </c:pt>
                <c:pt idx="5653">
                  <c:v>1241.0</c:v>
                </c:pt>
                <c:pt idx="5654">
                  <c:v>1241.0</c:v>
                </c:pt>
                <c:pt idx="5655">
                  <c:v>1241.0</c:v>
                </c:pt>
                <c:pt idx="5656">
                  <c:v>1241.0</c:v>
                </c:pt>
                <c:pt idx="5657">
                  <c:v>1241.0</c:v>
                </c:pt>
                <c:pt idx="5658">
                  <c:v>1241.0</c:v>
                </c:pt>
                <c:pt idx="5659">
                  <c:v>1241.0</c:v>
                </c:pt>
                <c:pt idx="5660">
                  <c:v>1241.0</c:v>
                </c:pt>
                <c:pt idx="5661">
                  <c:v>1241.0</c:v>
                </c:pt>
                <c:pt idx="5662">
                  <c:v>1241.0</c:v>
                </c:pt>
                <c:pt idx="5663">
                  <c:v>1242.0</c:v>
                </c:pt>
                <c:pt idx="5664">
                  <c:v>1243.0</c:v>
                </c:pt>
                <c:pt idx="5665">
                  <c:v>1244.0</c:v>
                </c:pt>
                <c:pt idx="5666">
                  <c:v>1244.0</c:v>
                </c:pt>
                <c:pt idx="5667">
                  <c:v>1244.0</c:v>
                </c:pt>
                <c:pt idx="5668">
                  <c:v>1244.0</c:v>
                </c:pt>
                <c:pt idx="5669">
                  <c:v>1244.0</c:v>
                </c:pt>
                <c:pt idx="5670">
                  <c:v>1244.0</c:v>
                </c:pt>
                <c:pt idx="5671">
                  <c:v>1244.0</c:v>
                </c:pt>
                <c:pt idx="5672">
                  <c:v>1244.0</c:v>
                </c:pt>
                <c:pt idx="5673">
                  <c:v>1244.0</c:v>
                </c:pt>
                <c:pt idx="5674">
                  <c:v>1244.0</c:v>
                </c:pt>
                <c:pt idx="5675">
                  <c:v>1244.0</c:v>
                </c:pt>
                <c:pt idx="5676">
                  <c:v>1244.0</c:v>
                </c:pt>
                <c:pt idx="5677">
                  <c:v>1244.0</c:v>
                </c:pt>
                <c:pt idx="5678">
                  <c:v>1244.0</c:v>
                </c:pt>
                <c:pt idx="5679">
                  <c:v>1244.0</c:v>
                </c:pt>
                <c:pt idx="5680">
                  <c:v>1244.0</c:v>
                </c:pt>
                <c:pt idx="5681">
                  <c:v>1244.0</c:v>
                </c:pt>
                <c:pt idx="5682">
                  <c:v>1244.0</c:v>
                </c:pt>
                <c:pt idx="5683">
                  <c:v>1244.0</c:v>
                </c:pt>
                <c:pt idx="5684">
                  <c:v>1244.0</c:v>
                </c:pt>
                <c:pt idx="5685">
                  <c:v>1245.0</c:v>
                </c:pt>
                <c:pt idx="5686">
                  <c:v>1245.0</c:v>
                </c:pt>
                <c:pt idx="5687">
                  <c:v>1245.0</c:v>
                </c:pt>
                <c:pt idx="5688">
                  <c:v>1246.0</c:v>
                </c:pt>
                <c:pt idx="5689">
                  <c:v>1247.0</c:v>
                </c:pt>
                <c:pt idx="5690">
                  <c:v>1248.0</c:v>
                </c:pt>
                <c:pt idx="5691">
                  <c:v>1249.0</c:v>
                </c:pt>
                <c:pt idx="5692">
                  <c:v>1250.0</c:v>
                </c:pt>
                <c:pt idx="5693">
                  <c:v>1250.0</c:v>
                </c:pt>
                <c:pt idx="5694">
                  <c:v>1250.0</c:v>
                </c:pt>
                <c:pt idx="5695">
                  <c:v>1250.0</c:v>
                </c:pt>
                <c:pt idx="5696">
                  <c:v>1250.0</c:v>
                </c:pt>
                <c:pt idx="5697">
                  <c:v>1250.0</c:v>
                </c:pt>
                <c:pt idx="5698">
                  <c:v>1250.0</c:v>
                </c:pt>
                <c:pt idx="5699">
                  <c:v>1250.0</c:v>
                </c:pt>
                <c:pt idx="5700">
                  <c:v>1251.0</c:v>
                </c:pt>
                <c:pt idx="5701">
                  <c:v>1251.0</c:v>
                </c:pt>
                <c:pt idx="5702">
                  <c:v>1251.0</c:v>
                </c:pt>
                <c:pt idx="5703">
                  <c:v>1252.0</c:v>
                </c:pt>
                <c:pt idx="5704">
                  <c:v>1252.0</c:v>
                </c:pt>
                <c:pt idx="5705">
                  <c:v>1252.0</c:v>
                </c:pt>
                <c:pt idx="5706">
                  <c:v>1252.0</c:v>
                </c:pt>
                <c:pt idx="5707">
                  <c:v>1252.0</c:v>
                </c:pt>
                <c:pt idx="5708">
                  <c:v>1252.0</c:v>
                </c:pt>
                <c:pt idx="5709">
                  <c:v>1252.0</c:v>
                </c:pt>
                <c:pt idx="5710">
                  <c:v>1252.0</c:v>
                </c:pt>
                <c:pt idx="5711">
                  <c:v>1253.0</c:v>
                </c:pt>
                <c:pt idx="5712">
                  <c:v>1254.0</c:v>
                </c:pt>
                <c:pt idx="5713">
                  <c:v>1254.0</c:v>
                </c:pt>
                <c:pt idx="5714">
                  <c:v>1254.0</c:v>
                </c:pt>
                <c:pt idx="5715">
                  <c:v>1254.0</c:v>
                </c:pt>
                <c:pt idx="5716">
                  <c:v>1254.0</c:v>
                </c:pt>
                <c:pt idx="5717">
                  <c:v>1254.0</c:v>
                </c:pt>
                <c:pt idx="5718">
                  <c:v>1255.0</c:v>
                </c:pt>
                <c:pt idx="5719">
                  <c:v>1255.0</c:v>
                </c:pt>
                <c:pt idx="5720">
                  <c:v>1255.0</c:v>
                </c:pt>
                <c:pt idx="5721">
                  <c:v>1255.0</c:v>
                </c:pt>
                <c:pt idx="5722">
                  <c:v>1255.0</c:v>
                </c:pt>
                <c:pt idx="5723">
                  <c:v>1255.0</c:v>
                </c:pt>
                <c:pt idx="5724">
                  <c:v>1255.0</c:v>
                </c:pt>
                <c:pt idx="5725">
                  <c:v>1255.0</c:v>
                </c:pt>
                <c:pt idx="5726">
                  <c:v>1255.0</c:v>
                </c:pt>
                <c:pt idx="5727">
                  <c:v>1255.0</c:v>
                </c:pt>
                <c:pt idx="5728">
                  <c:v>1255.0</c:v>
                </c:pt>
                <c:pt idx="5729">
                  <c:v>1255.0</c:v>
                </c:pt>
                <c:pt idx="5730">
                  <c:v>1255.0</c:v>
                </c:pt>
                <c:pt idx="5731">
                  <c:v>1256.0</c:v>
                </c:pt>
                <c:pt idx="5732">
                  <c:v>1256.0</c:v>
                </c:pt>
                <c:pt idx="5733">
                  <c:v>1256.0</c:v>
                </c:pt>
                <c:pt idx="5734">
                  <c:v>1257.0</c:v>
                </c:pt>
                <c:pt idx="5735">
                  <c:v>1257.0</c:v>
                </c:pt>
                <c:pt idx="5736">
                  <c:v>1257.0</c:v>
                </c:pt>
                <c:pt idx="5737">
                  <c:v>1257.0</c:v>
                </c:pt>
                <c:pt idx="5738">
                  <c:v>1257.0</c:v>
                </c:pt>
                <c:pt idx="5739">
                  <c:v>1258.0</c:v>
                </c:pt>
                <c:pt idx="5740">
                  <c:v>1258.0</c:v>
                </c:pt>
                <c:pt idx="5741">
                  <c:v>1258.0</c:v>
                </c:pt>
                <c:pt idx="5742">
                  <c:v>1258.0</c:v>
                </c:pt>
                <c:pt idx="5743">
                  <c:v>1258.0</c:v>
                </c:pt>
                <c:pt idx="5744">
                  <c:v>1258.0</c:v>
                </c:pt>
                <c:pt idx="5745">
                  <c:v>1258.0</c:v>
                </c:pt>
                <c:pt idx="5746">
                  <c:v>1259.0</c:v>
                </c:pt>
                <c:pt idx="5747">
                  <c:v>1259.0</c:v>
                </c:pt>
                <c:pt idx="5748">
                  <c:v>1259.0</c:v>
                </c:pt>
                <c:pt idx="5749">
                  <c:v>1259.0</c:v>
                </c:pt>
                <c:pt idx="5750">
                  <c:v>1260.0</c:v>
                </c:pt>
                <c:pt idx="5751">
                  <c:v>1261.0</c:v>
                </c:pt>
                <c:pt idx="5752">
                  <c:v>1262.0</c:v>
                </c:pt>
                <c:pt idx="5753">
                  <c:v>1263.0</c:v>
                </c:pt>
                <c:pt idx="5754">
                  <c:v>1264.0</c:v>
                </c:pt>
                <c:pt idx="5755">
                  <c:v>1265.0</c:v>
                </c:pt>
                <c:pt idx="5756">
                  <c:v>1266.0</c:v>
                </c:pt>
                <c:pt idx="5757">
                  <c:v>1267.0</c:v>
                </c:pt>
                <c:pt idx="5758">
                  <c:v>1268.0</c:v>
                </c:pt>
                <c:pt idx="5759">
                  <c:v>1269.0</c:v>
                </c:pt>
                <c:pt idx="5760">
                  <c:v>1270.0</c:v>
                </c:pt>
                <c:pt idx="5761">
                  <c:v>1271.0</c:v>
                </c:pt>
                <c:pt idx="5762">
                  <c:v>1272.0</c:v>
                </c:pt>
                <c:pt idx="5763">
                  <c:v>1273.0</c:v>
                </c:pt>
                <c:pt idx="5764">
                  <c:v>1274.0</c:v>
                </c:pt>
                <c:pt idx="5765">
                  <c:v>1274.0</c:v>
                </c:pt>
                <c:pt idx="5766">
                  <c:v>1274.0</c:v>
                </c:pt>
                <c:pt idx="5767">
                  <c:v>1274.0</c:v>
                </c:pt>
                <c:pt idx="5768">
                  <c:v>1274.0</c:v>
                </c:pt>
                <c:pt idx="5769">
                  <c:v>1274.0</c:v>
                </c:pt>
                <c:pt idx="5770">
                  <c:v>1274.0</c:v>
                </c:pt>
                <c:pt idx="5771">
                  <c:v>1274.0</c:v>
                </c:pt>
                <c:pt idx="5772">
                  <c:v>1274.0</c:v>
                </c:pt>
                <c:pt idx="5773">
                  <c:v>1274.0</c:v>
                </c:pt>
                <c:pt idx="5774">
                  <c:v>1275.0</c:v>
                </c:pt>
                <c:pt idx="5775">
                  <c:v>1275.0</c:v>
                </c:pt>
                <c:pt idx="5776">
                  <c:v>1275.0</c:v>
                </c:pt>
                <c:pt idx="5777">
                  <c:v>1275.0</c:v>
                </c:pt>
                <c:pt idx="5778">
                  <c:v>1275.0</c:v>
                </c:pt>
                <c:pt idx="5779">
                  <c:v>1275.0</c:v>
                </c:pt>
                <c:pt idx="5780">
                  <c:v>1275.0</c:v>
                </c:pt>
                <c:pt idx="5781">
                  <c:v>1275.0</c:v>
                </c:pt>
                <c:pt idx="5782">
                  <c:v>1275.0</c:v>
                </c:pt>
                <c:pt idx="5783">
                  <c:v>1275.0</c:v>
                </c:pt>
                <c:pt idx="5784">
                  <c:v>1275.0</c:v>
                </c:pt>
                <c:pt idx="5785">
                  <c:v>1276.0</c:v>
                </c:pt>
                <c:pt idx="5786">
                  <c:v>1276.0</c:v>
                </c:pt>
                <c:pt idx="5787">
                  <c:v>1276.0</c:v>
                </c:pt>
                <c:pt idx="5788">
                  <c:v>1276.0</c:v>
                </c:pt>
                <c:pt idx="5789">
                  <c:v>1276.0</c:v>
                </c:pt>
                <c:pt idx="5790">
                  <c:v>1276.0</c:v>
                </c:pt>
                <c:pt idx="5791">
                  <c:v>1276.0</c:v>
                </c:pt>
                <c:pt idx="5792">
                  <c:v>1276.0</c:v>
                </c:pt>
                <c:pt idx="5793">
                  <c:v>1276.0</c:v>
                </c:pt>
                <c:pt idx="5794">
                  <c:v>1276.0</c:v>
                </c:pt>
                <c:pt idx="5795">
                  <c:v>1276.0</c:v>
                </c:pt>
                <c:pt idx="5796">
                  <c:v>1276.0</c:v>
                </c:pt>
                <c:pt idx="5797">
                  <c:v>1277.0</c:v>
                </c:pt>
                <c:pt idx="5798">
                  <c:v>1277.0</c:v>
                </c:pt>
                <c:pt idx="5799">
                  <c:v>1277.0</c:v>
                </c:pt>
                <c:pt idx="5800">
                  <c:v>1277.0</c:v>
                </c:pt>
                <c:pt idx="5801">
                  <c:v>1277.0</c:v>
                </c:pt>
                <c:pt idx="5802">
                  <c:v>1277.0</c:v>
                </c:pt>
                <c:pt idx="5803">
                  <c:v>1278.0</c:v>
                </c:pt>
                <c:pt idx="5804">
                  <c:v>1278.0</c:v>
                </c:pt>
                <c:pt idx="5805">
                  <c:v>1278.0</c:v>
                </c:pt>
                <c:pt idx="5806">
                  <c:v>1278.0</c:v>
                </c:pt>
                <c:pt idx="5807">
                  <c:v>1278.0</c:v>
                </c:pt>
                <c:pt idx="5808">
                  <c:v>1278.0</c:v>
                </c:pt>
                <c:pt idx="5809">
                  <c:v>1278.0</c:v>
                </c:pt>
                <c:pt idx="5810">
                  <c:v>1278.0</c:v>
                </c:pt>
                <c:pt idx="5811">
                  <c:v>1278.0</c:v>
                </c:pt>
                <c:pt idx="5812">
                  <c:v>1279.0</c:v>
                </c:pt>
                <c:pt idx="5813">
                  <c:v>1280.0</c:v>
                </c:pt>
                <c:pt idx="5814">
                  <c:v>1280.0</c:v>
                </c:pt>
                <c:pt idx="5815">
                  <c:v>1280.0</c:v>
                </c:pt>
                <c:pt idx="5816">
                  <c:v>1280.0</c:v>
                </c:pt>
                <c:pt idx="5817">
                  <c:v>1280.0</c:v>
                </c:pt>
                <c:pt idx="5818">
                  <c:v>1280.0</c:v>
                </c:pt>
                <c:pt idx="5819">
                  <c:v>1280.0</c:v>
                </c:pt>
                <c:pt idx="5820">
                  <c:v>1280.0</c:v>
                </c:pt>
                <c:pt idx="5821">
                  <c:v>1280.0</c:v>
                </c:pt>
                <c:pt idx="5822">
                  <c:v>1280.0</c:v>
                </c:pt>
                <c:pt idx="5823">
                  <c:v>1280.0</c:v>
                </c:pt>
                <c:pt idx="5824">
                  <c:v>1280.0</c:v>
                </c:pt>
                <c:pt idx="5825">
                  <c:v>1280.0</c:v>
                </c:pt>
                <c:pt idx="5826">
                  <c:v>1280.0</c:v>
                </c:pt>
                <c:pt idx="5827">
                  <c:v>1280.0</c:v>
                </c:pt>
                <c:pt idx="5828">
                  <c:v>1280.0</c:v>
                </c:pt>
                <c:pt idx="5829">
                  <c:v>1280.0</c:v>
                </c:pt>
                <c:pt idx="5830">
                  <c:v>1280.0</c:v>
                </c:pt>
                <c:pt idx="5831">
                  <c:v>1280.0</c:v>
                </c:pt>
                <c:pt idx="5832">
                  <c:v>1281.0</c:v>
                </c:pt>
                <c:pt idx="5833">
                  <c:v>1281.0</c:v>
                </c:pt>
                <c:pt idx="5834">
                  <c:v>1281.0</c:v>
                </c:pt>
                <c:pt idx="5835">
                  <c:v>1281.0</c:v>
                </c:pt>
                <c:pt idx="5836">
                  <c:v>1282.0</c:v>
                </c:pt>
                <c:pt idx="5837">
                  <c:v>1283.0</c:v>
                </c:pt>
                <c:pt idx="5838">
                  <c:v>1283.0</c:v>
                </c:pt>
                <c:pt idx="5839">
                  <c:v>1283.0</c:v>
                </c:pt>
                <c:pt idx="5840">
                  <c:v>1283.0</c:v>
                </c:pt>
                <c:pt idx="5841">
                  <c:v>1283.0</c:v>
                </c:pt>
                <c:pt idx="5842">
                  <c:v>1284.0</c:v>
                </c:pt>
                <c:pt idx="5843">
                  <c:v>1284.0</c:v>
                </c:pt>
                <c:pt idx="5844">
                  <c:v>1285.0</c:v>
                </c:pt>
                <c:pt idx="5845">
                  <c:v>1285.0</c:v>
                </c:pt>
                <c:pt idx="5846">
                  <c:v>1285.0</c:v>
                </c:pt>
                <c:pt idx="5847">
                  <c:v>1285.0</c:v>
                </c:pt>
                <c:pt idx="5848">
                  <c:v>1285.0</c:v>
                </c:pt>
                <c:pt idx="5849">
                  <c:v>1285.0</c:v>
                </c:pt>
                <c:pt idx="5850">
                  <c:v>1285.0</c:v>
                </c:pt>
                <c:pt idx="5851">
                  <c:v>1285.0</c:v>
                </c:pt>
                <c:pt idx="5852">
                  <c:v>1285.0</c:v>
                </c:pt>
                <c:pt idx="5853">
                  <c:v>1285.0</c:v>
                </c:pt>
                <c:pt idx="5854">
                  <c:v>1285.0</c:v>
                </c:pt>
                <c:pt idx="5855">
                  <c:v>1285.0</c:v>
                </c:pt>
                <c:pt idx="5856">
                  <c:v>1285.0</c:v>
                </c:pt>
                <c:pt idx="5857">
                  <c:v>1285.0</c:v>
                </c:pt>
                <c:pt idx="5858">
                  <c:v>1285.0</c:v>
                </c:pt>
                <c:pt idx="5859">
                  <c:v>1285.0</c:v>
                </c:pt>
                <c:pt idx="5860">
                  <c:v>1285.0</c:v>
                </c:pt>
                <c:pt idx="5861">
                  <c:v>1285.0</c:v>
                </c:pt>
                <c:pt idx="5862">
                  <c:v>1285.0</c:v>
                </c:pt>
                <c:pt idx="5863">
                  <c:v>1285.0</c:v>
                </c:pt>
                <c:pt idx="5864">
                  <c:v>1285.0</c:v>
                </c:pt>
                <c:pt idx="5865">
                  <c:v>1285.0</c:v>
                </c:pt>
                <c:pt idx="5866">
                  <c:v>1285.0</c:v>
                </c:pt>
                <c:pt idx="5867">
                  <c:v>1285.0</c:v>
                </c:pt>
                <c:pt idx="5868">
                  <c:v>1285.0</c:v>
                </c:pt>
                <c:pt idx="5869">
                  <c:v>1285.0</c:v>
                </c:pt>
                <c:pt idx="5870">
                  <c:v>1285.0</c:v>
                </c:pt>
                <c:pt idx="5871">
                  <c:v>1285.0</c:v>
                </c:pt>
                <c:pt idx="5872">
                  <c:v>1285.0</c:v>
                </c:pt>
                <c:pt idx="5873">
                  <c:v>1285.0</c:v>
                </c:pt>
                <c:pt idx="5874">
                  <c:v>1285.0</c:v>
                </c:pt>
                <c:pt idx="5875">
                  <c:v>1285.0</c:v>
                </c:pt>
                <c:pt idx="5876">
                  <c:v>1285.0</c:v>
                </c:pt>
                <c:pt idx="5877">
                  <c:v>1285.0</c:v>
                </c:pt>
                <c:pt idx="5878">
                  <c:v>1285.0</c:v>
                </c:pt>
                <c:pt idx="5879">
                  <c:v>1285.0</c:v>
                </c:pt>
                <c:pt idx="5880">
                  <c:v>1285.0</c:v>
                </c:pt>
                <c:pt idx="5881">
                  <c:v>1286.0</c:v>
                </c:pt>
                <c:pt idx="5882">
                  <c:v>1287.0</c:v>
                </c:pt>
                <c:pt idx="5883">
                  <c:v>1287.0</c:v>
                </c:pt>
                <c:pt idx="5884">
                  <c:v>1287.0</c:v>
                </c:pt>
                <c:pt idx="5885">
                  <c:v>1288.0</c:v>
                </c:pt>
                <c:pt idx="5886">
                  <c:v>1288.0</c:v>
                </c:pt>
                <c:pt idx="5887">
                  <c:v>1288.0</c:v>
                </c:pt>
                <c:pt idx="5888">
                  <c:v>1289.0</c:v>
                </c:pt>
                <c:pt idx="5889">
                  <c:v>1289.0</c:v>
                </c:pt>
                <c:pt idx="5890">
                  <c:v>1290.0</c:v>
                </c:pt>
                <c:pt idx="5891">
                  <c:v>1291.0</c:v>
                </c:pt>
                <c:pt idx="5892">
                  <c:v>1292.0</c:v>
                </c:pt>
                <c:pt idx="5893">
                  <c:v>1293.0</c:v>
                </c:pt>
                <c:pt idx="5894">
                  <c:v>1293.0</c:v>
                </c:pt>
                <c:pt idx="5895">
                  <c:v>1293.0</c:v>
                </c:pt>
                <c:pt idx="5896">
                  <c:v>1293.0</c:v>
                </c:pt>
                <c:pt idx="5897">
                  <c:v>1293.0</c:v>
                </c:pt>
                <c:pt idx="5898">
                  <c:v>1293.0</c:v>
                </c:pt>
                <c:pt idx="5899">
                  <c:v>1293.0</c:v>
                </c:pt>
                <c:pt idx="5900">
                  <c:v>1293.0</c:v>
                </c:pt>
                <c:pt idx="5901">
                  <c:v>1293.0</c:v>
                </c:pt>
                <c:pt idx="5902">
                  <c:v>1293.0</c:v>
                </c:pt>
                <c:pt idx="5903">
                  <c:v>1293.0</c:v>
                </c:pt>
                <c:pt idx="5904">
                  <c:v>1293.0</c:v>
                </c:pt>
                <c:pt idx="5905">
                  <c:v>1293.0</c:v>
                </c:pt>
                <c:pt idx="5906">
                  <c:v>1293.0</c:v>
                </c:pt>
                <c:pt idx="5907">
                  <c:v>1293.0</c:v>
                </c:pt>
                <c:pt idx="5908">
                  <c:v>1293.0</c:v>
                </c:pt>
                <c:pt idx="5909">
                  <c:v>1293.0</c:v>
                </c:pt>
                <c:pt idx="5910">
                  <c:v>1293.0</c:v>
                </c:pt>
                <c:pt idx="5911">
                  <c:v>1293.0</c:v>
                </c:pt>
                <c:pt idx="5912">
                  <c:v>1293.0</c:v>
                </c:pt>
                <c:pt idx="5913">
                  <c:v>1293.0</c:v>
                </c:pt>
                <c:pt idx="5914">
                  <c:v>1293.0</c:v>
                </c:pt>
                <c:pt idx="5915">
                  <c:v>1293.0</c:v>
                </c:pt>
                <c:pt idx="5916">
                  <c:v>1293.0</c:v>
                </c:pt>
                <c:pt idx="5917">
                  <c:v>1293.0</c:v>
                </c:pt>
                <c:pt idx="5918">
                  <c:v>1293.0</c:v>
                </c:pt>
                <c:pt idx="5919">
                  <c:v>1293.0</c:v>
                </c:pt>
                <c:pt idx="5920">
                  <c:v>1293.0</c:v>
                </c:pt>
                <c:pt idx="5921">
                  <c:v>1294.0</c:v>
                </c:pt>
                <c:pt idx="5922">
                  <c:v>1294.0</c:v>
                </c:pt>
                <c:pt idx="5923">
                  <c:v>1294.0</c:v>
                </c:pt>
                <c:pt idx="5924">
                  <c:v>1294.0</c:v>
                </c:pt>
                <c:pt idx="5925">
                  <c:v>1294.0</c:v>
                </c:pt>
                <c:pt idx="5926">
                  <c:v>1295.0</c:v>
                </c:pt>
                <c:pt idx="5927">
                  <c:v>1295.0</c:v>
                </c:pt>
                <c:pt idx="5928">
                  <c:v>1295.0</c:v>
                </c:pt>
                <c:pt idx="5929">
                  <c:v>1295.0</c:v>
                </c:pt>
                <c:pt idx="5930">
                  <c:v>1295.0</c:v>
                </c:pt>
                <c:pt idx="5931">
                  <c:v>1296.0</c:v>
                </c:pt>
                <c:pt idx="5932">
                  <c:v>1296.0</c:v>
                </c:pt>
                <c:pt idx="5933">
                  <c:v>1296.0</c:v>
                </c:pt>
                <c:pt idx="5934">
                  <c:v>1297.0</c:v>
                </c:pt>
                <c:pt idx="5935">
                  <c:v>1297.0</c:v>
                </c:pt>
                <c:pt idx="5936">
                  <c:v>1297.0</c:v>
                </c:pt>
                <c:pt idx="5937">
                  <c:v>1297.0</c:v>
                </c:pt>
                <c:pt idx="5938">
                  <c:v>1297.0</c:v>
                </c:pt>
                <c:pt idx="5939">
                  <c:v>1297.0</c:v>
                </c:pt>
                <c:pt idx="5940">
                  <c:v>1297.0</c:v>
                </c:pt>
                <c:pt idx="5941">
                  <c:v>1297.0</c:v>
                </c:pt>
                <c:pt idx="5942">
                  <c:v>1297.0</c:v>
                </c:pt>
                <c:pt idx="5943">
                  <c:v>1297.0</c:v>
                </c:pt>
                <c:pt idx="5944">
                  <c:v>1297.0</c:v>
                </c:pt>
                <c:pt idx="5945">
                  <c:v>1297.0</c:v>
                </c:pt>
                <c:pt idx="5946">
                  <c:v>1297.0</c:v>
                </c:pt>
                <c:pt idx="5947">
                  <c:v>1297.0</c:v>
                </c:pt>
                <c:pt idx="5948">
                  <c:v>1297.0</c:v>
                </c:pt>
                <c:pt idx="5949">
                  <c:v>1297.0</c:v>
                </c:pt>
                <c:pt idx="5950">
                  <c:v>1297.0</c:v>
                </c:pt>
                <c:pt idx="5951">
                  <c:v>1297.0</c:v>
                </c:pt>
                <c:pt idx="5952">
                  <c:v>1297.0</c:v>
                </c:pt>
                <c:pt idx="5953">
                  <c:v>1297.0</c:v>
                </c:pt>
                <c:pt idx="5954">
                  <c:v>1297.0</c:v>
                </c:pt>
                <c:pt idx="5955">
                  <c:v>1297.0</c:v>
                </c:pt>
                <c:pt idx="5956">
                  <c:v>1297.0</c:v>
                </c:pt>
                <c:pt idx="5957">
                  <c:v>1297.0</c:v>
                </c:pt>
                <c:pt idx="5958">
                  <c:v>1297.0</c:v>
                </c:pt>
                <c:pt idx="5959">
                  <c:v>1298.0</c:v>
                </c:pt>
                <c:pt idx="5960">
                  <c:v>1298.0</c:v>
                </c:pt>
                <c:pt idx="5961">
                  <c:v>1298.0</c:v>
                </c:pt>
                <c:pt idx="5962">
                  <c:v>1299.0</c:v>
                </c:pt>
                <c:pt idx="5963">
                  <c:v>1299.0</c:v>
                </c:pt>
                <c:pt idx="5964">
                  <c:v>1299.0</c:v>
                </c:pt>
                <c:pt idx="5965">
                  <c:v>1300.0</c:v>
                </c:pt>
                <c:pt idx="5966">
                  <c:v>1300.0</c:v>
                </c:pt>
                <c:pt idx="5967">
                  <c:v>1301.0</c:v>
                </c:pt>
                <c:pt idx="5968">
                  <c:v>1302.0</c:v>
                </c:pt>
                <c:pt idx="5969">
                  <c:v>1302.0</c:v>
                </c:pt>
                <c:pt idx="5970">
                  <c:v>1302.0</c:v>
                </c:pt>
                <c:pt idx="5971">
                  <c:v>1303.0</c:v>
                </c:pt>
                <c:pt idx="5972">
                  <c:v>1304.0</c:v>
                </c:pt>
                <c:pt idx="5973">
                  <c:v>1305.0</c:v>
                </c:pt>
                <c:pt idx="5974">
                  <c:v>1306.0</c:v>
                </c:pt>
                <c:pt idx="5975">
                  <c:v>1307.0</c:v>
                </c:pt>
                <c:pt idx="5976">
                  <c:v>1308.0</c:v>
                </c:pt>
                <c:pt idx="5977">
                  <c:v>1308.0</c:v>
                </c:pt>
                <c:pt idx="5978">
                  <c:v>1309.0</c:v>
                </c:pt>
                <c:pt idx="5979">
                  <c:v>1309.0</c:v>
                </c:pt>
                <c:pt idx="5980">
                  <c:v>1309.0</c:v>
                </c:pt>
                <c:pt idx="5981">
                  <c:v>1309.0</c:v>
                </c:pt>
                <c:pt idx="5982">
                  <c:v>1310.0</c:v>
                </c:pt>
                <c:pt idx="5983">
                  <c:v>1310.0</c:v>
                </c:pt>
                <c:pt idx="5984">
                  <c:v>1311.0</c:v>
                </c:pt>
                <c:pt idx="5985">
                  <c:v>1312.0</c:v>
                </c:pt>
                <c:pt idx="5986">
                  <c:v>1313.0</c:v>
                </c:pt>
                <c:pt idx="5987">
                  <c:v>1313.0</c:v>
                </c:pt>
                <c:pt idx="5988">
                  <c:v>1313.0</c:v>
                </c:pt>
                <c:pt idx="5989">
                  <c:v>1313.0</c:v>
                </c:pt>
                <c:pt idx="5990">
                  <c:v>1313.0</c:v>
                </c:pt>
                <c:pt idx="5991">
                  <c:v>1313.0</c:v>
                </c:pt>
                <c:pt idx="5992">
                  <c:v>1313.0</c:v>
                </c:pt>
                <c:pt idx="5993">
                  <c:v>1313.0</c:v>
                </c:pt>
                <c:pt idx="5994">
                  <c:v>1313.0</c:v>
                </c:pt>
                <c:pt idx="5995">
                  <c:v>1313.0</c:v>
                </c:pt>
                <c:pt idx="5996">
                  <c:v>1313.0</c:v>
                </c:pt>
                <c:pt idx="5997">
                  <c:v>1313.0</c:v>
                </c:pt>
                <c:pt idx="5998">
                  <c:v>1313.0</c:v>
                </c:pt>
                <c:pt idx="5999">
                  <c:v>1313.0</c:v>
                </c:pt>
                <c:pt idx="6000">
                  <c:v>1313.0</c:v>
                </c:pt>
                <c:pt idx="6001">
                  <c:v>1314.0</c:v>
                </c:pt>
                <c:pt idx="6002">
                  <c:v>1314.0</c:v>
                </c:pt>
                <c:pt idx="6003">
                  <c:v>1314.0</c:v>
                </c:pt>
                <c:pt idx="6004">
                  <c:v>1314.0</c:v>
                </c:pt>
                <c:pt idx="6005">
                  <c:v>1315.0</c:v>
                </c:pt>
                <c:pt idx="6006">
                  <c:v>1315.0</c:v>
                </c:pt>
                <c:pt idx="6007">
                  <c:v>1315.0</c:v>
                </c:pt>
                <c:pt idx="6008">
                  <c:v>1315.0</c:v>
                </c:pt>
                <c:pt idx="6009">
                  <c:v>1315.0</c:v>
                </c:pt>
                <c:pt idx="6010">
                  <c:v>1315.0</c:v>
                </c:pt>
                <c:pt idx="6011">
                  <c:v>1315.0</c:v>
                </c:pt>
                <c:pt idx="6012">
                  <c:v>1315.0</c:v>
                </c:pt>
                <c:pt idx="6013">
                  <c:v>1315.0</c:v>
                </c:pt>
                <c:pt idx="6014">
                  <c:v>1315.0</c:v>
                </c:pt>
                <c:pt idx="6015">
                  <c:v>1315.0</c:v>
                </c:pt>
                <c:pt idx="6016">
                  <c:v>1315.0</c:v>
                </c:pt>
                <c:pt idx="6017">
                  <c:v>1315.0</c:v>
                </c:pt>
                <c:pt idx="6018">
                  <c:v>1315.0</c:v>
                </c:pt>
                <c:pt idx="6019">
                  <c:v>1315.0</c:v>
                </c:pt>
                <c:pt idx="6020">
                  <c:v>1315.0</c:v>
                </c:pt>
                <c:pt idx="6021">
                  <c:v>1315.0</c:v>
                </c:pt>
                <c:pt idx="6022">
                  <c:v>1315.0</c:v>
                </c:pt>
                <c:pt idx="6023">
                  <c:v>1315.0</c:v>
                </c:pt>
                <c:pt idx="6024">
                  <c:v>1315.0</c:v>
                </c:pt>
                <c:pt idx="6025">
                  <c:v>1315.0</c:v>
                </c:pt>
                <c:pt idx="6026">
                  <c:v>1316.0</c:v>
                </c:pt>
                <c:pt idx="6027">
                  <c:v>1316.0</c:v>
                </c:pt>
                <c:pt idx="6028">
                  <c:v>1317.0</c:v>
                </c:pt>
                <c:pt idx="6029">
                  <c:v>1318.0</c:v>
                </c:pt>
                <c:pt idx="6030">
                  <c:v>1318.0</c:v>
                </c:pt>
                <c:pt idx="6031">
                  <c:v>1318.0</c:v>
                </c:pt>
                <c:pt idx="6032">
                  <c:v>1318.0</c:v>
                </c:pt>
                <c:pt idx="6033">
                  <c:v>1318.0</c:v>
                </c:pt>
                <c:pt idx="6034">
                  <c:v>1318.0</c:v>
                </c:pt>
                <c:pt idx="6035">
                  <c:v>1318.0</c:v>
                </c:pt>
                <c:pt idx="6036">
                  <c:v>1318.0</c:v>
                </c:pt>
                <c:pt idx="6037">
                  <c:v>1318.0</c:v>
                </c:pt>
                <c:pt idx="6038">
                  <c:v>1318.0</c:v>
                </c:pt>
                <c:pt idx="6039">
                  <c:v>1319.0</c:v>
                </c:pt>
                <c:pt idx="6040">
                  <c:v>1319.0</c:v>
                </c:pt>
                <c:pt idx="6041">
                  <c:v>1319.0</c:v>
                </c:pt>
                <c:pt idx="6042">
                  <c:v>1319.0</c:v>
                </c:pt>
                <c:pt idx="6043">
                  <c:v>1319.0</c:v>
                </c:pt>
                <c:pt idx="6044">
                  <c:v>1319.0</c:v>
                </c:pt>
                <c:pt idx="6045">
                  <c:v>1320.0</c:v>
                </c:pt>
                <c:pt idx="6046">
                  <c:v>1320.0</c:v>
                </c:pt>
                <c:pt idx="6047">
                  <c:v>1320.0</c:v>
                </c:pt>
                <c:pt idx="6048">
                  <c:v>1320.0</c:v>
                </c:pt>
                <c:pt idx="6049">
                  <c:v>1320.0</c:v>
                </c:pt>
                <c:pt idx="6050">
                  <c:v>1320.0</c:v>
                </c:pt>
                <c:pt idx="6051">
                  <c:v>1321.0</c:v>
                </c:pt>
                <c:pt idx="6052">
                  <c:v>1321.0</c:v>
                </c:pt>
                <c:pt idx="6053">
                  <c:v>1321.0</c:v>
                </c:pt>
                <c:pt idx="6054">
                  <c:v>1321.0</c:v>
                </c:pt>
                <c:pt idx="6055">
                  <c:v>1321.0</c:v>
                </c:pt>
                <c:pt idx="6056">
                  <c:v>1321.0</c:v>
                </c:pt>
                <c:pt idx="6057">
                  <c:v>1321.0</c:v>
                </c:pt>
                <c:pt idx="6058">
                  <c:v>1321.0</c:v>
                </c:pt>
                <c:pt idx="6059">
                  <c:v>1321.0</c:v>
                </c:pt>
                <c:pt idx="6060">
                  <c:v>1321.0</c:v>
                </c:pt>
                <c:pt idx="6061">
                  <c:v>1321.0</c:v>
                </c:pt>
                <c:pt idx="6062">
                  <c:v>1321.0</c:v>
                </c:pt>
                <c:pt idx="6063">
                  <c:v>1321.0</c:v>
                </c:pt>
                <c:pt idx="6064">
                  <c:v>1321.0</c:v>
                </c:pt>
                <c:pt idx="6065">
                  <c:v>1322.0</c:v>
                </c:pt>
                <c:pt idx="6066">
                  <c:v>1322.0</c:v>
                </c:pt>
                <c:pt idx="6067">
                  <c:v>1322.0</c:v>
                </c:pt>
                <c:pt idx="6068">
                  <c:v>1323.0</c:v>
                </c:pt>
                <c:pt idx="6069">
                  <c:v>1324.0</c:v>
                </c:pt>
                <c:pt idx="6070">
                  <c:v>1324.0</c:v>
                </c:pt>
                <c:pt idx="6071">
                  <c:v>1325.0</c:v>
                </c:pt>
                <c:pt idx="6072">
                  <c:v>1325.0</c:v>
                </c:pt>
                <c:pt idx="6073">
                  <c:v>1325.0</c:v>
                </c:pt>
                <c:pt idx="6074">
                  <c:v>1326.0</c:v>
                </c:pt>
                <c:pt idx="6075">
                  <c:v>1326.0</c:v>
                </c:pt>
                <c:pt idx="6076">
                  <c:v>1327.0</c:v>
                </c:pt>
                <c:pt idx="6077">
                  <c:v>1327.0</c:v>
                </c:pt>
                <c:pt idx="6078">
                  <c:v>1327.0</c:v>
                </c:pt>
                <c:pt idx="6079">
                  <c:v>1327.0</c:v>
                </c:pt>
                <c:pt idx="6080">
                  <c:v>1327.0</c:v>
                </c:pt>
                <c:pt idx="6081">
                  <c:v>1327.0</c:v>
                </c:pt>
                <c:pt idx="6082">
                  <c:v>1327.0</c:v>
                </c:pt>
                <c:pt idx="6083">
                  <c:v>1327.0</c:v>
                </c:pt>
                <c:pt idx="6084">
                  <c:v>1327.0</c:v>
                </c:pt>
                <c:pt idx="6085">
                  <c:v>1327.0</c:v>
                </c:pt>
                <c:pt idx="6086">
                  <c:v>1327.0</c:v>
                </c:pt>
                <c:pt idx="6087">
                  <c:v>1327.0</c:v>
                </c:pt>
                <c:pt idx="6088">
                  <c:v>1327.0</c:v>
                </c:pt>
                <c:pt idx="6089">
                  <c:v>1327.0</c:v>
                </c:pt>
                <c:pt idx="6090">
                  <c:v>1327.0</c:v>
                </c:pt>
                <c:pt idx="6091">
                  <c:v>1327.0</c:v>
                </c:pt>
                <c:pt idx="6092">
                  <c:v>1327.0</c:v>
                </c:pt>
                <c:pt idx="6093">
                  <c:v>1327.0</c:v>
                </c:pt>
                <c:pt idx="6094">
                  <c:v>1327.0</c:v>
                </c:pt>
                <c:pt idx="6095">
                  <c:v>1327.0</c:v>
                </c:pt>
                <c:pt idx="6096">
                  <c:v>1328.0</c:v>
                </c:pt>
                <c:pt idx="6097">
                  <c:v>1329.0</c:v>
                </c:pt>
                <c:pt idx="6098">
                  <c:v>1329.0</c:v>
                </c:pt>
                <c:pt idx="6099">
                  <c:v>1329.0</c:v>
                </c:pt>
                <c:pt idx="6100">
                  <c:v>1329.0</c:v>
                </c:pt>
                <c:pt idx="6101">
                  <c:v>1329.0</c:v>
                </c:pt>
                <c:pt idx="6102">
                  <c:v>1329.0</c:v>
                </c:pt>
                <c:pt idx="6103">
                  <c:v>1329.0</c:v>
                </c:pt>
                <c:pt idx="6104">
                  <c:v>1329.0</c:v>
                </c:pt>
                <c:pt idx="6105">
                  <c:v>1329.0</c:v>
                </c:pt>
                <c:pt idx="6106">
                  <c:v>1329.0</c:v>
                </c:pt>
                <c:pt idx="6107">
                  <c:v>1329.0</c:v>
                </c:pt>
                <c:pt idx="6108">
                  <c:v>1329.0</c:v>
                </c:pt>
                <c:pt idx="6109">
                  <c:v>1329.0</c:v>
                </c:pt>
                <c:pt idx="6110">
                  <c:v>1329.0</c:v>
                </c:pt>
                <c:pt idx="6111">
                  <c:v>1329.0</c:v>
                </c:pt>
                <c:pt idx="6112">
                  <c:v>1329.0</c:v>
                </c:pt>
                <c:pt idx="6113">
                  <c:v>1329.0</c:v>
                </c:pt>
                <c:pt idx="6114">
                  <c:v>1329.0</c:v>
                </c:pt>
                <c:pt idx="6115">
                  <c:v>1329.0</c:v>
                </c:pt>
                <c:pt idx="6116">
                  <c:v>1329.0</c:v>
                </c:pt>
                <c:pt idx="6117">
                  <c:v>1329.0</c:v>
                </c:pt>
                <c:pt idx="6118">
                  <c:v>1329.0</c:v>
                </c:pt>
                <c:pt idx="6119">
                  <c:v>1329.0</c:v>
                </c:pt>
                <c:pt idx="6120">
                  <c:v>1329.0</c:v>
                </c:pt>
                <c:pt idx="6121">
                  <c:v>1329.0</c:v>
                </c:pt>
                <c:pt idx="6122">
                  <c:v>1329.0</c:v>
                </c:pt>
                <c:pt idx="6123">
                  <c:v>1329.0</c:v>
                </c:pt>
                <c:pt idx="6124">
                  <c:v>1329.0</c:v>
                </c:pt>
                <c:pt idx="6125">
                  <c:v>1329.0</c:v>
                </c:pt>
                <c:pt idx="6126">
                  <c:v>1329.0</c:v>
                </c:pt>
                <c:pt idx="6127">
                  <c:v>1330.0</c:v>
                </c:pt>
                <c:pt idx="6128">
                  <c:v>1330.0</c:v>
                </c:pt>
                <c:pt idx="6129">
                  <c:v>1330.0</c:v>
                </c:pt>
                <c:pt idx="6130">
                  <c:v>1330.0</c:v>
                </c:pt>
                <c:pt idx="6131">
                  <c:v>1330.0</c:v>
                </c:pt>
                <c:pt idx="6132">
                  <c:v>1331.0</c:v>
                </c:pt>
                <c:pt idx="6133">
                  <c:v>1332.0</c:v>
                </c:pt>
                <c:pt idx="6134">
                  <c:v>1332.0</c:v>
                </c:pt>
                <c:pt idx="6135">
                  <c:v>1332.0</c:v>
                </c:pt>
                <c:pt idx="6136">
                  <c:v>1332.0</c:v>
                </c:pt>
                <c:pt idx="6137">
                  <c:v>1332.0</c:v>
                </c:pt>
                <c:pt idx="6138">
                  <c:v>1332.0</c:v>
                </c:pt>
                <c:pt idx="6139">
                  <c:v>1332.0</c:v>
                </c:pt>
                <c:pt idx="6140">
                  <c:v>1332.0</c:v>
                </c:pt>
                <c:pt idx="6141">
                  <c:v>1332.0</c:v>
                </c:pt>
                <c:pt idx="6142">
                  <c:v>1332.0</c:v>
                </c:pt>
                <c:pt idx="6143">
                  <c:v>1333.0</c:v>
                </c:pt>
                <c:pt idx="6144">
                  <c:v>1333.0</c:v>
                </c:pt>
                <c:pt idx="6145">
                  <c:v>1333.0</c:v>
                </c:pt>
                <c:pt idx="6146">
                  <c:v>1333.0</c:v>
                </c:pt>
                <c:pt idx="6147">
                  <c:v>1333.0</c:v>
                </c:pt>
                <c:pt idx="6148">
                  <c:v>1333.0</c:v>
                </c:pt>
                <c:pt idx="6149">
                  <c:v>1333.0</c:v>
                </c:pt>
                <c:pt idx="6150">
                  <c:v>1333.0</c:v>
                </c:pt>
                <c:pt idx="6151">
                  <c:v>1333.0</c:v>
                </c:pt>
                <c:pt idx="6152">
                  <c:v>1333.0</c:v>
                </c:pt>
                <c:pt idx="6153">
                  <c:v>1333.0</c:v>
                </c:pt>
                <c:pt idx="6154">
                  <c:v>1333.0</c:v>
                </c:pt>
                <c:pt idx="6155">
                  <c:v>1333.0</c:v>
                </c:pt>
                <c:pt idx="6156">
                  <c:v>1333.0</c:v>
                </c:pt>
                <c:pt idx="6157">
                  <c:v>1333.0</c:v>
                </c:pt>
                <c:pt idx="6158">
                  <c:v>1333.0</c:v>
                </c:pt>
                <c:pt idx="6159">
                  <c:v>1333.0</c:v>
                </c:pt>
                <c:pt idx="6160">
                  <c:v>1333.0</c:v>
                </c:pt>
                <c:pt idx="6161">
                  <c:v>1333.0</c:v>
                </c:pt>
                <c:pt idx="6162">
                  <c:v>1333.0</c:v>
                </c:pt>
                <c:pt idx="6163">
                  <c:v>1333.0</c:v>
                </c:pt>
                <c:pt idx="6164">
                  <c:v>1333.0</c:v>
                </c:pt>
                <c:pt idx="6165">
                  <c:v>1333.0</c:v>
                </c:pt>
                <c:pt idx="6166">
                  <c:v>1333.0</c:v>
                </c:pt>
                <c:pt idx="6167">
                  <c:v>1333.0</c:v>
                </c:pt>
                <c:pt idx="6168">
                  <c:v>1333.0</c:v>
                </c:pt>
                <c:pt idx="6169">
                  <c:v>1333.0</c:v>
                </c:pt>
                <c:pt idx="6170">
                  <c:v>1334.0</c:v>
                </c:pt>
                <c:pt idx="6171">
                  <c:v>1334.0</c:v>
                </c:pt>
                <c:pt idx="6172">
                  <c:v>1334.0</c:v>
                </c:pt>
                <c:pt idx="6173">
                  <c:v>1334.0</c:v>
                </c:pt>
                <c:pt idx="6174">
                  <c:v>1334.0</c:v>
                </c:pt>
                <c:pt idx="6175">
                  <c:v>1334.0</c:v>
                </c:pt>
                <c:pt idx="6176">
                  <c:v>1334.0</c:v>
                </c:pt>
                <c:pt idx="6177">
                  <c:v>1334.0</c:v>
                </c:pt>
                <c:pt idx="6178">
                  <c:v>1334.0</c:v>
                </c:pt>
                <c:pt idx="6179">
                  <c:v>1334.0</c:v>
                </c:pt>
                <c:pt idx="6180">
                  <c:v>1334.0</c:v>
                </c:pt>
                <c:pt idx="6181">
                  <c:v>1334.0</c:v>
                </c:pt>
                <c:pt idx="6182">
                  <c:v>1334.0</c:v>
                </c:pt>
                <c:pt idx="6183">
                  <c:v>1334.0</c:v>
                </c:pt>
                <c:pt idx="6184">
                  <c:v>1334.0</c:v>
                </c:pt>
                <c:pt idx="6185">
                  <c:v>1334.0</c:v>
                </c:pt>
                <c:pt idx="6186">
                  <c:v>1334.0</c:v>
                </c:pt>
                <c:pt idx="6187">
                  <c:v>1334.0</c:v>
                </c:pt>
                <c:pt idx="6188">
                  <c:v>1334.0</c:v>
                </c:pt>
                <c:pt idx="6189">
                  <c:v>1334.0</c:v>
                </c:pt>
                <c:pt idx="6190">
                  <c:v>1334.0</c:v>
                </c:pt>
                <c:pt idx="6191">
                  <c:v>1334.0</c:v>
                </c:pt>
                <c:pt idx="6192">
                  <c:v>1334.0</c:v>
                </c:pt>
                <c:pt idx="6193">
                  <c:v>1334.0</c:v>
                </c:pt>
                <c:pt idx="6194">
                  <c:v>1334.0</c:v>
                </c:pt>
                <c:pt idx="6195">
                  <c:v>1334.0</c:v>
                </c:pt>
                <c:pt idx="6196">
                  <c:v>1334.0</c:v>
                </c:pt>
                <c:pt idx="6197">
                  <c:v>1334.0</c:v>
                </c:pt>
                <c:pt idx="6198">
                  <c:v>1334.0</c:v>
                </c:pt>
                <c:pt idx="6199">
                  <c:v>1334.0</c:v>
                </c:pt>
                <c:pt idx="6200">
                  <c:v>1334.0</c:v>
                </c:pt>
                <c:pt idx="6201">
                  <c:v>1334.0</c:v>
                </c:pt>
                <c:pt idx="6202">
                  <c:v>1334.0</c:v>
                </c:pt>
                <c:pt idx="6203">
                  <c:v>1334.0</c:v>
                </c:pt>
                <c:pt idx="6204">
                  <c:v>1334.0</c:v>
                </c:pt>
                <c:pt idx="6205">
                  <c:v>1334.0</c:v>
                </c:pt>
                <c:pt idx="6206">
                  <c:v>1334.0</c:v>
                </c:pt>
                <c:pt idx="6207">
                  <c:v>1334.0</c:v>
                </c:pt>
                <c:pt idx="6208">
                  <c:v>1334.0</c:v>
                </c:pt>
                <c:pt idx="6209">
                  <c:v>1334.0</c:v>
                </c:pt>
                <c:pt idx="6210">
                  <c:v>1334.0</c:v>
                </c:pt>
                <c:pt idx="6211">
                  <c:v>1334.0</c:v>
                </c:pt>
                <c:pt idx="6212">
                  <c:v>1334.0</c:v>
                </c:pt>
                <c:pt idx="6213">
                  <c:v>1334.0</c:v>
                </c:pt>
                <c:pt idx="6214">
                  <c:v>1334.0</c:v>
                </c:pt>
                <c:pt idx="6215">
                  <c:v>1334.0</c:v>
                </c:pt>
                <c:pt idx="6216">
                  <c:v>1334.0</c:v>
                </c:pt>
                <c:pt idx="6217">
                  <c:v>1334.0</c:v>
                </c:pt>
                <c:pt idx="6218">
                  <c:v>1334.0</c:v>
                </c:pt>
                <c:pt idx="6219">
                  <c:v>1334.0</c:v>
                </c:pt>
                <c:pt idx="6220">
                  <c:v>1334.0</c:v>
                </c:pt>
                <c:pt idx="6221">
                  <c:v>1334.0</c:v>
                </c:pt>
                <c:pt idx="6222">
                  <c:v>1334.0</c:v>
                </c:pt>
                <c:pt idx="6223">
                  <c:v>1334.0</c:v>
                </c:pt>
                <c:pt idx="6224">
                  <c:v>1334.0</c:v>
                </c:pt>
                <c:pt idx="6225">
                  <c:v>1334.0</c:v>
                </c:pt>
                <c:pt idx="6226">
                  <c:v>1334.0</c:v>
                </c:pt>
                <c:pt idx="6227">
                  <c:v>1334.0</c:v>
                </c:pt>
                <c:pt idx="6228">
                  <c:v>1334.0</c:v>
                </c:pt>
                <c:pt idx="6229">
                  <c:v>1334.0</c:v>
                </c:pt>
                <c:pt idx="6230">
                  <c:v>1335.0</c:v>
                </c:pt>
                <c:pt idx="6231">
                  <c:v>1335.0</c:v>
                </c:pt>
                <c:pt idx="6232">
                  <c:v>1335.0</c:v>
                </c:pt>
                <c:pt idx="6233">
                  <c:v>1335.0</c:v>
                </c:pt>
                <c:pt idx="6234">
                  <c:v>1335.0</c:v>
                </c:pt>
                <c:pt idx="6235">
                  <c:v>1335.0</c:v>
                </c:pt>
                <c:pt idx="6236">
                  <c:v>1335.0</c:v>
                </c:pt>
                <c:pt idx="6237">
                  <c:v>1335.0</c:v>
                </c:pt>
                <c:pt idx="6238">
                  <c:v>1335.0</c:v>
                </c:pt>
                <c:pt idx="6239">
                  <c:v>1335.0</c:v>
                </c:pt>
                <c:pt idx="6240">
                  <c:v>1335.0</c:v>
                </c:pt>
                <c:pt idx="6241">
                  <c:v>1335.0</c:v>
                </c:pt>
                <c:pt idx="6242">
                  <c:v>1335.0</c:v>
                </c:pt>
                <c:pt idx="6243">
                  <c:v>1336.0</c:v>
                </c:pt>
                <c:pt idx="6244">
                  <c:v>1336.0</c:v>
                </c:pt>
                <c:pt idx="6245">
                  <c:v>1336.0</c:v>
                </c:pt>
                <c:pt idx="6246">
                  <c:v>1336.0</c:v>
                </c:pt>
                <c:pt idx="6247">
                  <c:v>1336.0</c:v>
                </c:pt>
                <c:pt idx="6248">
                  <c:v>1336.0</c:v>
                </c:pt>
                <c:pt idx="6249">
                  <c:v>1337.0</c:v>
                </c:pt>
                <c:pt idx="6250">
                  <c:v>1338.0</c:v>
                </c:pt>
                <c:pt idx="6251">
                  <c:v>1338.0</c:v>
                </c:pt>
                <c:pt idx="6252">
                  <c:v>1338.0</c:v>
                </c:pt>
                <c:pt idx="6253">
                  <c:v>1339.0</c:v>
                </c:pt>
                <c:pt idx="6254">
                  <c:v>1339.0</c:v>
                </c:pt>
                <c:pt idx="6255">
                  <c:v>1339.0</c:v>
                </c:pt>
                <c:pt idx="6256">
                  <c:v>1339.0</c:v>
                </c:pt>
                <c:pt idx="6257">
                  <c:v>1339.0</c:v>
                </c:pt>
                <c:pt idx="6258">
                  <c:v>1340.0</c:v>
                </c:pt>
                <c:pt idx="6259">
                  <c:v>1340.0</c:v>
                </c:pt>
                <c:pt idx="6260">
                  <c:v>1340.0</c:v>
                </c:pt>
                <c:pt idx="6261">
                  <c:v>1340.0</c:v>
                </c:pt>
                <c:pt idx="6262">
                  <c:v>1340.0</c:v>
                </c:pt>
                <c:pt idx="6263">
                  <c:v>1340.0</c:v>
                </c:pt>
                <c:pt idx="6264">
                  <c:v>1340.0</c:v>
                </c:pt>
                <c:pt idx="6265">
                  <c:v>1340.0</c:v>
                </c:pt>
                <c:pt idx="6266">
                  <c:v>1340.0</c:v>
                </c:pt>
                <c:pt idx="6267">
                  <c:v>1340.0</c:v>
                </c:pt>
                <c:pt idx="6268">
                  <c:v>1340.0</c:v>
                </c:pt>
                <c:pt idx="6269">
                  <c:v>1341.0</c:v>
                </c:pt>
                <c:pt idx="6270">
                  <c:v>1342.0</c:v>
                </c:pt>
                <c:pt idx="6271">
                  <c:v>1342.0</c:v>
                </c:pt>
                <c:pt idx="6272">
                  <c:v>1342.0</c:v>
                </c:pt>
                <c:pt idx="6273">
                  <c:v>1342.0</c:v>
                </c:pt>
                <c:pt idx="6274">
                  <c:v>1342.0</c:v>
                </c:pt>
                <c:pt idx="6275">
                  <c:v>1342.0</c:v>
                </c:pt>
                <c:pt idx="6276">
                  <c:v>1342.0</c:v>
                </c:pt>
                <c:pt idx="6277">
                  <c:v>1343.0</c:v>
                </c:pt>
                <c:pt idx="6278">
                  <c:v>1343.0</c:v>
                </c:pt>
                <c:pt idx="6279">
                  <c:v>1343.0</c:v>
                </c:pt>
                <c:pt idx="6280">
                  <c:v>1343.0</c:v>
                </c:pt>
                <c:pt idx="6281">
                  <c:v>1343.0</c:v>
                </c:pt>
                <c:pt idx="6282">
                  <c:v>1343.0</c:v>
                </c:pt>
                <c:pt idx="6283">
                  <c:v>1343.0</c:v>
                </c:pt>
                <c:pt idx="6284">
                  <c:v>1343.0</c:v>
                </c:pt>
                <c:pt idx="6285">
                  <c:v>1343.0</c:v>
                </c:pt>
                <c:pt idx="6286">
                  <c:v>1343.0</c:v>
                </c:pt>
                <c:pt idx="6287">
                  <c:v>1343.0</c:v>
                </c:pt>
                <c:pt idx="6288">
                  <c:v>1343.0</c:v>
                </c:pt>
                <c:pt idx="6289">
                  <c:v>1343.0</c:v>
                </c:pt>
                <c:pt idx="6290">
                  <c:v>1343.0</c:v>
                </c:pt>
                <c:pt idx="6291">
                  <c:v>1343.0</c:v>
                </c:pt>
                <c:pt idx="6292">
                  <c:v>1343.0</c:v>
                </c:pt>
                <c:pt idx="6293">
                  <c:v>1343.0</c:v>
                </c:pt>
                <c:pt idx="6294">
                  <c:v>1343.0</c:v>
                </c:pt>
                <c:pt idx="6295">
                  <c:v>1343.0</c:v>
                </c:pt>
                <c:pt idx="6296">
                  <c:v>1343.0</c:v>
                </c:pt>
                <c:pt idx="6297">
                  <c:v>1344.0</c:v>
                </c:pt>
                <c:pt idx="6298">
                  <c:v>1344.0</c:v>
                </c:pt>
                <c:pt idx="6299">
                  <c:v>1344.0</c:v>
                </c:pt>
                <c:pt idx="6300">
                  <c:v>1345.0</c:v>
                </c:pt>
                <c:pt idx="6301">
                  <c:v>1345.0</c:v>
                </c:pt>
                <c:pt idx="6302">
                  <c:v>1346.0</c:v>
                </c:pt>
                <c:pt idx="6303">
                  <c:v>1346.0</c:v>
                </c:pt>
                <c:pt idx="6304">
                  <c:v>1346.0</c:v>
                </c:pt>
                <c:pt idx="6305">
                  <c:v>1346.0</c:v>
                </c:pt>
                <c:pt idx="6306">
                  <c:v>1346.0</c:v>
                </c:pt>
                <c:pt idx="6307">
                  <c:v>1346.0</c:v>
                </c:pt>
                <c:pt idx="6308">
                  <c:v>1346.0</c:v>
                </c:pt>
                <c:pt idx="6309">
                  <c:v>1346.0</c:v>
                </c:pt>
                <c:pt idx="6310">
                  <c:v>1346.0</c:v>
                </c:pt>
                <c:pt idx="6311">
                  <c:v>1346.0</c:v>
                </c:pt>
                <c:pt idx="6312">
                  <c:v>1347.0</c:v>
                </c:pt>
                <c:pt idx="6313">
                  <c:v>1347.0</c:v>
                </c:pt>
                <c:pt idx="6314">
                  <c:v>1348.0</c:v>
                </c:pt>
                <c:pt idx="6315">
                  <c:v>1348.0</c:v>
                </c:pt>
                <c:pt idx="6316">
                  <c:v>1349.0</c:v>
                </c:pt>
                <c:pt idx="6317">
                  <c:v>1350.0</c:v>
                </c:pt>
                <c:pt idx="6318">
                  <c:v>1350.0</c:v>
                </c:pt>
                <c:pt idx="6319">
                  <c:v>1350.0</c:v>
                </c:pt>
                <c:pt idx="6320">
                  <c:v>1350.0</c:v>
                </c:pt>
                <c:pt idx="6321">
                  <c:v>1350.0</c:v>
                </c:pt>
                <c:pt idx="6322">
                  <c:v>1350.0</c:v>
                </c:pt>
                <c:pt idx="6323">
                  <c:v>1350.0</c:v>
                </c:pt>
                <c:pt idx="6324">
                  <c:v>1350.0</c:v>
                </c:pt>
                <c:pt idx="6325">
                  <c:v>1350.0</c:v>
                </c:pt>
                <c:pt idx="6326">
                  <c:v>1350.0</c:v>
                </c:pt>
                <c:pt idx="6327">
                  <c:v>1350.0</c:v>
                </c:pt>
                <c:pt idx="6328">
                  <c:v>1350.0</c:v>
                </c:pt>
                <c:pt idx="6329">
                  <c:v>1350.0</c:v>
                </c:pt>
                <c:pt idx="6330">
                  <c:v>1350.0</c:v>
                </c:pt>
                <c:pt idx="6331">
                  <c:v>1350.0</c:v>
                </c:pt>
                <c:pt idx="6332">
                  <c:v>1350.0</c:v>
                </c:pt>
                <c:pt idx="6333">
                  <c:v>1350.0</c:v>
                </c:pt>
                <c:pt idx="6334">
                  <c:v>1350.0</c:v>
                </c:pt>
                <c:pt idx="6335">
                  <c:v>1350.0</c:v>
                </c:pt>
                <c:pt idx="6336">
                  <c:v>1350.0</c:v>
                </c:pt>
                <c:pt idx="6337">
                  <c:v>1350.0</c:v>
                </c:pt>
                <c:pt idx="6338">
                  <c:v>1350.0</c:v>
                </c:pt>
                <c:pt idx="6339">
                  <c:v>1350.0</c:v>
                </c:pt>
                <c:pt idx="6340">
                  <c:v>1350.0</c:v>
                </c:pt>
                <c:pt idx="6341">
                  <c:v>1350.0</c:v>
                </c:pt>
                <c:pt idx="6342">
                  <c:v>1350.0</c:v>
                </c:pt>
                <c:pt idx="6343">
                  <c:v>1350.0</c:v>
                </c:pt>
                <c:pt idx="6344">
                  <c:v>1350.0</c:v>
                </c:pt>
                <c:pt idx="6345">
                  <c:v>1350.0</c:v>
                </c:pt>
                <c:pt idx="6346">
                  <c:v>1351.0</c:v>
                </c:pt>
                <c:pt idx="6347">
                  <c:v>1352.0</c:v>
                </c:pt>
                <c:pt idx="6348">
                  <c:v>1352.0</c:v>
                </c:pt>
                <c:pt idx="6349">
                  <c:v>1352.0</c:v>
                </c:pt>
                <c:pt idx="6350">
                  <c:v>1352.0</c:v>
                </c:pt>
                <c:pt idx="6351">
                  <c:v>1353.0</c:v>
                </c:pt>
                <c:pt idx="6352">
                  <c:v>1353.0</c:v>
                </c:pt>
                <c:pt idx="6353">
                  <c:v>1353.0</c:v>
                </c:pt>
                <c:pt idx="6354">
                  <c:v>1353.0</c:v>
                </c:pt>
                <c:pt idx="6355">
                  <c:v>1353.0</c:v>
                </c:pt>
                <c:pt idx="6356">
                  <c:v>1353.0</c:v>
                </c:pt>
                <c:pt idx="6357">
                  <c:v>1353.0</c:v>
                </c:pt>
                <c:pt idx="6358">
                  <c:v>1353.0</c:v>
                </c:pt>
                <c:pt idx="6359">
                  <c:v>1353.0</c:v>
                </c:pt>
                <c:pt idx="6360">
                  <c:v>1354.0</c:v>
                </c:pt>
                <c:pt idx="6361">
                  <c:v>1354.0</c:v>
                </c:pt>
                <c:pt idx="6362">
                  <c:v>1354.0</c:v>
                </c:pt>
                <c:pt idx="6363">
                  <c:v>1354.0</c:v>
                </c:pt>
                <c:pt idx="6364">
                  <c:v>1354.0</c:v>
                </c:pt>
                <c:pt idx="6365">
                  <c:v>1354.0</c:v>
                </c:pt>
                <c:pt idx="6366">
                  <c:v>1354.0</c:v>
                </c:pt>
                <c:pt idx="6367">
                  <c:v>1354.0</c:v>
                </c:pt>
                <c:pt idx="6368">
                  <c:v>1354.0</c:v>
                </c:pt>
                <c:pt idx="6369">
                  <c:v>1354.0</c:v>
                </c:pt>
                <c:pt idx="6370">
                  <c:v>1354.0</c:v>
                </c:pt>
                <c:pt idx="6371">
                  <c:v>1354.0</c:v>
                </c:pt>
                <c:pt idx="6372">
                  <c:v>1354.0</c:v>
                </c:pt>
                <c:pt idx="6373">
                  <c:v>1354.0</c:v>
                </c:pt>
                <c:pt idx="6374">
                  <c:v>1354.0</c:v>
                </c:pt>
                <c:pt idx="6375">
                  <c:v>1354.0</c:v>
                </c:pt>
                <c:pt idx="6376">
                  <c:v>1355.0</c:v>
                </c:pt>
                <c:pt idx="6377">
                  <c:v>1355.0</c:v>
                </c:pt>
                <c:pt idx="6378">
                  <c:v>1356.0</c:v>
                </c:pt>
                <c:pt idx="6379">
                  <c:v>1356.0</c:v>
                </c:pt>
                <c:pt idx="6380">
                  <c:v>1357.0</c:v>
                </c:pt>
                <c:pt idx="6381">
                  <c:v>1357.0</c:v>
                </c:pt>
                <c:pt idx="6382">
                  <c:v>1357.0</c:v>
                </c:pt>
                <c:pt idx="6383">
                  <c:v>1358.0</c:v>
                </c:pt>
                <c:pt idx="6384">
                  <c:v>1359.0</c:v>
                </c:pt>
                <c:pt idx="6385">
                  <c:v>1359.0</c:v>
                </c:pt>
                <c:pt idx="6386">
                  <c:v>1359.0</c:v>
                </c:pt>
                <c:pt idx="6387">
                  <c:v>1360.0</c:v>
                </c:pt>
                <c:pt idx="6388">
                  <c:v>1360.0</c:v>
                </c:pt>
                <c:pt idx="6389">
                  <c:v>1361.0</c:v>
                </c:pt>
                <c:pt idx="6390">
                  <c:v>1362.0</c:v>
                </c:pt>
                <c:pt idx="6391">
                  <c:v>1362.0</c:v>
                </c:pt>
                <c:pt idx="6392">
                  <c:v>1362.0</c:v>
                </c:pt>
                <c:pt idx="6393">
                  <c:v>1362.0</c:v>
                </c:pt>
                <c:pt idx="6394">
                  <c:v>1362.0</c:v>
                </c:pt>
                <c:pt idx="6395">
                  <c:v>1362.0</c:v>
                </c:pt>
                <c:pt idx="6396">
                  <c:v>1362.0</c:v>
                </c:pt>
                <c:pt idx="6397">
                  <c:v>1363.0</c:v>
                </c:pt>
                <c:pt idx="6398">
                  <c:v>1363.0</c:v>
                </c:pt>
                <c:pt idx="6399">
                  <c:v>1364.0</c:v>
                </c:pt>
                <c:pt idx="6400">
                  <c:v>1364.0</c:v>
                </c:pt>
                <c:pt idx="6401">
                  <c:v>1365.0</c:v>
                </c:pt>
                <c:pt idx="6402">
                  <c:v>1366.0</c:v>
                </c:pt>
                <c:pt idx="6403">
                  <c:v>1366.0</c:v>
                </c:pt>
                <c:pt idx="6404">
                  <c:v>1367.0</c:v>
                </c:pt>
                <c:pt idx="6405">
                  <c:v>1367.0</c:v>
                </c:pt>
                <c:pt idx="6406">
                  <c:v>1367.0</c:v>
                </c:pt>
                <c:pt idx="6407">
                  <c:v>1367.0</c:v>
                </c:pt>
                <c:pt idx="6408">
                  <c:v>1367.0</c:v>
                </c:pt>
                <c:pt idx="6409">
                  <c:v>1367.0</c:v>
                </c:pt>
                <c:pt idx="6410">
                  <c:v>1367.0</c:v>
                </c:pt>
                <c:pt idx="6411">
                  <c:v>1368.0</c:v>
                </c:pt>
                <c:pt idx="6412">
                  <c:v>1369.0</c:v>
                </c:pt>
                <c:pt idx="6413">
                  <c:v>1369.0</c:v>
                </c:pt>
                <c:pt idx="6414">
                  <c:v>1369.0</c:v>
                </c:pt>
                <c:pt idx="6415">
                  <c:v>1369.0</c:v>
                </c:pt>
                <c:pt idx="6416">
                  <c:v>1369.0</c:v>
                </c:pt>
                <c:pt idx="6417">
                  <c:v>1369.0</c:v>
                </c:pt>
                <c:pt idx="6418">
                  <c:v>1369.0</c:v>
                </c:pt>
                <c:pt idx="6419">
                  <c:v>1369.0</c:v>
                </c:pt>
                <c:pt idx="6420">
                  <c:v>1369.0</c:v>
                </c:pt>
                <c:pt idx="6421">
                  <c:v>1369.0</c:v>
                </c:pt>
                <c:pt idx="6422">
                  <c:v>1369.0</c:v>
                </c:pt>
                <c:pt idx="6423">
                  <c:v>1369.0</c:v>
                </c:pt>
                <c:pt idx="6424">
                  <c:v>1369.0</c:v>
                </c:pt>
                <c:pt idx="6425">
                  <c:v>1370.0</c:v>
                </c:pt>
                <c:pt idx="6426">
                  <c:v>1370.0</c:v>
                </c:pt>
                <c:pt idx="6427">
                  <c:v>1370.0</c:v>
                </c:pt>
                <c:pt idx="6428">
                  <c:v>1370.0</c:v>
                </c:pt>
                <c:pt idx="6429">
                  <c:v>1370.0</c:v>
                </c:pt>
                <c:pt idx="6430">
                  <c:v>1370.0</c:v>
                </c:pt>
                <c:pt idx="6431">
                  <c:v>1370.0</c:v>
                </c:pt>
                <c:pt idx="6432">
                  <c:v>1370.0</c:v>
                </c:pt>
                <c:pt idx="6433">
                  <c:v>1370.0</c:v>
                </c:pt>
                <c:pt idx="6434">
                  <c:v>1370.0</c:v>
                </c:pt>
                <c:pt idx="6435">
                  <c:v>1370.0</c:v>
                </c:pt>
                <c:pt idx="6436">
                  <c:v>1370.0</c:v>
                </c:pt>
                <c:pt idx="6437">
                  <c:v>1370.0</c:v>
                </c:pt>
                <c:pt idx="6438">
                  <c:v>1370.0</c:v>
                </c:pt>
                <c:pt idx="6439">
                  <c:v>1370.0</c:v>
                </c:pt>
                <c:pt idx="6440">
                  <c:v>1370.0</c:v>
                </c:pt>
                <c:pt idx="6441">
                  <c:v>1370.0</c:v>
                </c:pt>
                <c:pt idx="6442">
                  <c:v>1370.0</c:v>
                </c:pt>
                <c:pt idx="6443">
                  <c:v>1370.0</c:v>
                </c:pt>
                <c:pt idx="6444">
                  <c:v>1370.0</c:v>
                </c:pt>
                <c:pt idx="6445">
                  <c:v>1370.0</c:v>
                </c:pt>
                <c:pt idx="6446">
                  <c:v>1370.0</c:v>
                </c:pt>
                <c:pt idx="6447">
                  <c:v>1370.0</c:v>
                </c:pt>
                <c:pt idx="6448">
                  <c:v>1370.0</c:v>
                </c:pt>
                <c:pt idx="6449">
                  <c:v>1370.0</c:v>
                </c:pt>
                <c:pt idx="6450">
                  <c:v>1370.0</c:v>
                </c:pt>
                <c:pt idx="6451">
                  <c:v>1370.0</c:v>
                </c:pt>
                <c:pt idx="6452">
                  <c:v>1370.0</c:v>
                </c:pt>
                <c:pt idx="6453">
                  <c:v>1370.0</c:v>
                </c:pt>
                <c:pt idx="6454">
                  <c:v>1371.0</c:v>
                </c:pt>
                <c:pt idx="6455">
                  <c:v>1371.0</c:v>
                </c:pt>
                <c:pt idx="6456">
                  <c:v>1372.0</c:v>
                </c:pt>
                <c:pt idx="6457">
                  <c:v>1373.0</c:v>
                </c:pt>
                <c:pt idx="6458">
                  <c:v>1374.0</c:v>
                </c:pt>
                <c:pt idx="6459">
                  <c:v>1374.0</c:v>
                </c:pt>
                <c:pt idx="6460">
                  <c:v>1374.0</c:v>
                </c:pt>
                <c:pt idx="6461">
                  <c:v>1374.0</c:v>
                </c:pt>
                <c:pt idx="6462">
                  <c:v>1374.0</c:v>
                </c:pt>
                <c:pt idx="6463">
                  <c:v>1374.0</c:v>
                </c:pt>
                <c:pt idx="6464">
                  <c:v>1375.0</c:v>
                </c:pt>
                <c:pt idx="6465">
                  <c:v>1375.0</c:v>
                </c:pt>
                <c:pt idx="6466">
                  <c:v>1375.0</c:v>
                </c:pt>
                <c:pt idx="6467">
                  <c:v>1375.0</c:v>
                </c:pt>
                <c:pt idx="6468">
                  <c:v>1375.0</c:v>
                </c:pt>
                <c:pt idx="6469">
                  <c:v>1375.0</c:v>
                </c:pt>
                <c:pt idx="6470">
                  <c:v>1375.0</c:v>
                </c:pt>
                <c:pt idx="6471">
                  <c:v>1375.0</c:v>
                </c:pt>
                <c:pt idx="6472">
                  <c:v>1375.0</c:v>
                </c:pt>
                <c:pt idx="6473">
                  <c:v>1375.0</c:v>
                </c:pt>
                <c:pt idx="6474">
                  <c:v>1375.0</c:v>
                </c:pt>
                <c:pt idx="6475">
                  <c:v>1375.0</c:v>
                </c:pt>
                <c:pt idx="6476">
                  <c:v>1375.0</c:v>
                </c:pt>
                <c:pt idx="6477">
                  <c:v>1375.0</c:v>
                </c:pt>
                <c:pt idx="6478">
                  <c:v>1375.0</c:v>
                </c:pt>
                <c:pt idx="6479">
                  <c:v>1375.0</c:v>
                </c:pt>
                <c:pt idx="6480">
                  <c:v>1375.0</c:v>
                </c:pt>
                <c:pt idx="6481">
                  <c:v>1375.0</c:v>
                </c:pt>
                <c:pt idx="6482">
                  <c:v>1375.0</c:v>
                </c:pt>
                <c:pt idx="6483">
                  <c:v>1375.0</c:v>
                </c:pt>
                <c:pt idx="6484">
                  <c:v>1375.0</c:v>
                </c:pt>
                <c:pt idx="6485">
                  <c:v>1375.0</c:v>
                </c:pt>
                <c:pt idx="6486">
                  <c:v>1375.0</c:v>
                </c:pt>
                <c:pt idx="6487">
                  <c:v>1375.0</c:v>
                </c:pt>
                <c:pt idx="6488">
                  <c:v>1375.0</c:v>
                </c:pt>
                <c:pt idx="6489">
                  <c:v>1375.0</c:v>
                </c:pt>
                <c:pt idx="6490">
                  <c:v>1375.0</c:v>
                </c:pt>
                <c:pt idx="6491">
                  <c:v>1375.0</c:v>
                </c:pt>
                <c:pt idx="6492">
                  <c:v>1375.0</c:v>
                </c:pt>
                <c:pt idx="6493">
                  <c:v>1375.0</c:v>
                </c:pt>
                <c:pt idx="6494">
                  <c:v>1375.0</c:v>
                </c:pt>
                <c:pt idx="6495">
                  <c:v>1375.0</c:v>
                </c:pt>
                <c:pt idx="6496">
                  <c:v>1375.0</c:v>
                </c:pt>
                <c:pt idx="6497">
                  <c:v>1375.0</c:v>
                </c:pt>
                <c:pt idx="6498">
                  <c:v>1375.0</c:v>
                </c:pt>
                <c:pt idx="6499">
                  <c:v>1375.0</c:v>
                </c:pt>
                <c:pt idx="6500">
                  <c:v>1375.0</c:v>
                </c:pt>
                <c:pt idx="6501">
                  <c:v>1375.0</c:v>
                </c:pt>
                <c:pt idx="6502">
                  <c:v>1375.0</c:v>
                </c:pt>
                <c:pt idx="6503">
                  <c:v>1375.0</c:v>
                </c:pt>
                <c:pt idx="6504">
                  <c:v>1375.0</c:v>
                </c:pt>
                <c:pt idx="6505">
                  <c:v>1376.0</c:v>
                </c:pt>
                <c:pt idx="6506">
                  <c:v>1377.0</c:v>
                </c:pt>
                <c:pt idx="6507">
                  <c:v>1377.0</c:v>
                </c:pt>
                <c:pt idx="6508">
                  <c:v>1377.0</c:v>
                </c:pt>
                <c:pt idx="6509">
                  <c:v>1377.0</c:v>
                </c:pt>
                <c:pt idx="6510">
                  <c:v>1377.0</c:v>
                </c:pt>
                <c:pt idx="6511">
                  <c:v>1377.0</c:v>
                </c:pt>
                <c:pt idx="6512">
                  <c:v>1377.0</c:v>
                </c:pt>
                <c:pt idx="6513">
                  <c:v>1377.0</c:v>
                </c:pt>
                <c:pt idx="6514">
                  <c:v>1377.0</c:v>
                </c:pt>
                <c:pt idx="6515">
                  <c:v>1377.0</c:v>
                </c:pt>
                <c:pt idx="6516">
                  <c:v>1377.0</c:v>
                </c:pt>
                <c:pt idx="6517">
                  <c:v>1377.0</c:v>
                </c:pt>
                <c:pt idx="6518">
                  <c:v>1377.0</c:v>
                </c:pt>
                <c:pt idx="6519">
                  <c:v>1377.0</c:v>
                </c:pt>
                <c:pt idx="6520">
                  <c:v>1377.0</c:v>
                </c:pt>
                <c:pt idx="6521">
                  <c:v>1377.0</c:v>
                </c:pt>
                <c:pt idx="6522">
                  <c:v>1377.0</c:v>
                </c:pt>
                <c:pt idx="6523">
                  <c:v>1378.0</c:v>
                </c:pt>
                <c:pt idx="6524">
                  <c:v>1379.0</c:v>
                </c:pt>
                <c:pt idx="6525">
                  <c:v>1379.0</c:v>
                </c:pt>
                <c:pt idx="6526">
                  <c:v>1379.0</c:v>
                </c:pt>
                <c:pt idx="6527">
                  <c:v>1379.0</c:v>
                </c:pt>
                <c:pt idx="6528">
                  <c:v>1379.0</c:v>
                </c:pt>
                <c:pt idx="6529">
                  <c:v>1379.0</c:v>
                </c:pt>
                <c:pt idx="6530">
                  <c:v>1379.0</c:v>
                </c:pt>
                <c:pt idx="6531">
                  <c:v>1379.0</c:v>
                </c:pt>
                <c:pt idx="6532">
                  <c:v>1379.0</c:v>
                </c:pt>
                <c:pt idx="6533">
                  <c:v>1379.0</c:v>
                </c:pt>
                <c:pt idx="6534">
                  <c:v>1379.0</c:v>
                </c:pt>
                <c:pt idx="6535">
                  <c:v>1379.0</c:v>
                </c:pt>
                <c:pt idx="6536">
                  <c:v>1379.0</c:v>
                </c:pt>
                <c:pt idx="6537">
                  <c:v>1379.0</c:v>
                </c:pt>
                <c:pt idx="6538">
                  <c:v>1379.0</c:v>
                </c:pt>
                <c:pt idx="6539">
                  <c:v>1379.0</c:v>
                </c:pt>
                <c:pt idx="6540">
                  <c:v>1379.0</c:v>
                </c:pt>
                <c:pt idx="6541">
                  <c:v>1379.0</c:v>
                </c:pt>
                <c:pt idx="6542">
                  <c:v>1380.0</c:v>
                </c:pt>
                <c:pt idx="6543">
                  <c:v>1380.0</c:v>
                </c:pt>
                <c:pt idx="6544">
                  <c:v>1381.0</c:v>
                </c:pt>
                <c:pt idx="6545">
                  <c:v>1382.0</c:v>
                </c:pt>
                <c:pt idx="6546">
                  <c:v>1382.0</c:v>
                </c:pt>
                <c:pt idx="6547">
                  <c:v>1382.0</c:v>
                </c:pt>
                <c:pt idx="6548">
                  <c:v>1382.0</c:v>
                </c:pt>
                <c:pt idx="6549">
                  <c:v>1382.0</c:v>
                </c:pt>
                <c:pt idx="6550">
                  <c:v>1382.0</c:v>
                </c:pt>
                <c:pt idx="6551">
                  <c:v>1383.0</c:v>
                </c:pt>
                <c:pt idx="6552">
                  <c:v>1383.0</c:v>
                </c:pt>
                <c:pt idx="6553">
                  <c:v>1383.0</c:v>
                </c:pt>
                <c:pt idx="6554">
                  <c:v>1383.0</c:v>
                </c:pt>
                <c:pt idx="6555">
                  <c:v>1383.0</c:v>
                </c:pt>
                <c:pt idx="6556">
                  <c:v>1383.0</c:v>
                </c:pt>
                <c:pt idx="6557">
                  <c:v>1384.0</c:v>
                </c:pt>
                <c:pt idx="6558">
                  <c:v>1384.0</c:v>
                </c:pt>
                <c:pt idx="6559">
                  <c:v>1384.0</c:v>
                </c:pt>
                <c:pt idx="6560">
                  <c:v>1385.0</c:v>
                </c:pt>
                <c:pt idx="6561">
                  <c:v>1385.0</c:v>
                </c:pt>
                <c:pt idx="6562">
                  <c:v>1385.0</c:v>
                </c:pt>
                <c:pt idx="6563">
                  <c:v>1385.0</c:v>
                </c:pt>
                <c:pt idx="6564">
                  <c:v>1385.0</c:v>
                </c:pt>
                <c:pt idx="6565">
                  <c:v>1385.0</c:v>
                </c:pt>
                <c:pt idx="6566">
                  <c:v>1385.0</c:v>
                </c:pt>
                <c:pt idx="6567">
                  <c:v>1385.0</c:v>
                </c:pt>
                <c:pt idx="6568">
                  <c:v>1385.0</c:v>
                </c:pt>
                <c:pt idx="6569">
                  <c:v>1385.0</c:v>
                </c:pt>
                <c:pt idx="6570">
                  <c:v>1385.0</c:v>
                </c:pt>
                <c:pt idx="6571">
                  <c:v>1385.0</c:v>
                </c:pt>
                <c:pt idx="6572">
                  <c:v>1385.0</c:v>
                </c:pt>
                <c:pt idx="6573">
                  <c:v>1385.0</c:v>
                </c:pt>
                <c:pt idx="6574">
                  <c:v>1385.0</c:v>
                </c:pt>
                <c:pt idx="6575">
                  <c:v>1385.0</c:v>
                </c:pt>
                <c:pt idx="6576">
                  <c:v>1385.0</c:v>
                </c:pt>
                <c:pt idx="6577">
                  <c:v>1386.0</c:v>
                </c:pt>
                <c:pt idx="6578">
                  <c:v>1387.0</c:v>
                </c:pt>
                <c:pt idx="6579">
                  <c:v>1388.0</c:v>
                </c:pt>
                <c:pt idx="6580">
                  <c:v>1388.0</c:v>
                </c:pt>
                <c:pt idx="6581">
                  <c:v>1388.0</c:v>
                </c:pt>
                <c:pt idx="6582">
                  <c:v>1388.0</c:v>
                </c:pt>
                <c:pt idx="6583">
                  <c:v>1388.0</c:v>
                </c:pt>
                <c:pt idx="6584">
                  <c:v>1388.0</c:v>
                </c:pt>
                <c:pt idx="6585">
                  <c:v>1388.0</c:v>
                </c:pt>
                <c:pt idx="6586">
                  <c:v>1388.0</c:v>
                </c:pt>
                <c:pt idx="6587">
                  <c:v>1388.0</c:v>
                </c:pt>
                <c:pt idx="6588">
                  <c:v>1388.0</c:v>
                </c:pt>
                <c:pt idx="6589">
                  <c:v>1388.0</c:v>
                </c:pt>
                <c:pt idx="6590">
                  <c:v>1388.0</c:v>
                </c:pt>
                <c:pt idx="6591">
                  <c:v>1389.0</c:v>
                </c:pt>
                <c:pt idx="6592">
                  <c:v>1389.0</c:v>
                </c:pt>
                <c:pt idx="6593">
                  <c:v>1389.0</c:v>
                </c:pt>
                <c:pt idx="6594">
                  <c:v>1389.0</c:v>
                </c:pt>
                <c:pt idx="6595">
                  <c:v>1389.0</c:v>
                </c:pt>
                <c:pt idx="6596">
                  <c:v>1389.0</c:v>
                </c:pt>
                <c:pt idx="6597">
                  <c:v>1389.0</c:v>
                </c:pt>
                <c:pt idx="6598">
                  <c:v>1389.0</c:v>
                </c:pt>
                <c:pt idx="6599">
                  <c:v>1389.0</c:v>
                </c:pt>
                <c:pt idx="6600">
                  <c:v>1389.0</c:v>
                </c:pt>
                <c:pt idx="6601">
                  <c:v>1389.0</c:v>
                </c:pt>
                <c:pt idx="6602">
                  <c:v>1390.0</c:v>
                </c:pt>
                <c:pt idx="6603">
                  <c:v>1390.0</c:v>
                </c:pt>
                <c:pt idx="6604">
                  <c:v>1390.0</c:v>
                </c:pt>
                <c:pt idx="6605">
                  <c:v>1390.0</c:v>
                </c:pt>
                <c:pt idx="6606">
                  <c:v>1390.0</c:v>
                </c:pt>
                <c:pt idx="6607">
                  <c:v>1390.0</c:v>
                </c:pt>
                <c:pt idx="6608">
                  <c:v>1390.0</c:v>
                </c:pt>
                <c:pt idx="6609">
                  <c:v>1390.0</c:v>
                </c:pt>
                <c:pt idx="6610">
                  <c:v>1391.0</c:v>
                </c:pt>
                <c:pt idx="6611">
                  <c:v>1391.0</c:v>
                </c:pt>
                <c:pt idx="6612">
                  <c:v>1391.0</c:v>
                </c:pt>
                <c:pt idx="6613">
                  <c:v>1391.0</c:v>
                </c:pt>
                <c:pt idx="6614">
                  <c:v>1391.0</c:v>
                </c:pt>
                <c:pt idx="6615">
                  <c:v>1391.0</c:v>
                </c:pt>
                <c:pt idx="6616">
                  <c:v>1391.0</c:v>
                </c:pt>
                <c:pt idx="6617">
                  <c:v>1391.0</c:v>
                </c:pt>
                <c:pt idx="6618">
                  <c:v>1391.0</c:v>
                </c:pt>
                <c:pt idx="6619">
                  <c:v>1391.0</c:v>
                </c:pt>
                <c:pt idx="6620">
                  <c:v>1391.0</c:v>
                </c:pt>
                <c:pt idx="6621">
                  <c:v>1392.0</c:v>
                </c:pt>
                <c:pt idx="6622">
                  <c:v>1393.0</c:v>
                </c:pt>
                <c:pt idx="6623">
                  <c:v>1393.0</c:v>
                </c:pt>
                <c:pt idx="6624">
                  <c:v>1393.0</c:v>
                </c:pt>
                <c:pt idx="6625">
                  <c:v>1393.0</c:v>
                </c:pt>
                <c:pt idx="6626">
                  <c:v>1394.0</c:v>
                </c:pt>
                <c:pt idx="6627">
                  <c:v>1394.0</c:v>
                </c:pt>
                <c:pt idx="6628">
                  <c:v>1394.0</c:v>
                </c:pt>
                <c:pt idx="6629">
                  <c:v>1395.0</c:v>
                </c:pt>
                <c:pt idx="6630">
                  <c:v>1395.0</c:v>
                </c:pt>
                <c:pt idx="6631">
                  <c:v>1395.0</c:v>
                </c:pt>
                <c:pt idx="6632">
                  <c:v>1395.0</c:v>
                </c:pt>
                <c:pt idx="6633">
                  <c:v>1395.0</c:v>
                </c:pt>
                <c:pt idx="6634">
                  <c:v>1395.0</c:v>
                </c:pt>
                <c:pt idx="6635">
                  <c:v>1395.0</c:v>
                </c:pt>
                <c:pt idx="6636">
                  <c:v>1395.0</c:v>
                </c:pt>
                <c:pt idx="6637">
                  <c:v>1395.0</c:v>
                </c:pt>
                <c:pt idx="6638">
                  <c:v>1395.0</c:v>
                </c:pt>
                <c:pt idx="6639">
                  <c:v>1395.0</c:v>
                </c:pt>
                <c:pt idx="6640">
                  <c:v>1395.0</c:v>
                </c:pt>
                <c:pt idx="6641">
                  <c:v>1395.0</c:v>
                </c:pt>
                <c:pt idx="6642">
                  <c:v>1395.0</c:v>
                </c:pt>
                <c:pt idx="6643">
                  <c:v>1395.0</c:v>
                </c:pt>
                <c:pt idx="6644">
                  <c:v>1395.0</c:v>
                </c:pt>
                <c:pt idx="6645">
                  <c:v>1396.0</c:v>
                </c:pt>
                <c:pt idx="6646">
                  <c:v>1396.0</c:v>
                </c:pt>
                <c:pt idx="6647">
                  <c:v>1396.0</c:v>
                </c:pt>
                <c:pt idx="6648">
                  <c:v>1396.0</c:v>
                </c:pt>
                <c:pt idx="6649">
                  <c:v>1397.0</c:v>
                </c:pt>
                <c:pt idx="6650">
                  <c:v>1398.0</c:v>
                </c:pt>
                <c:pt idx="6651">
                  <c:v>1399.0</c:v>
                </c:pt>
                <c:pt idx="6652">
                  <c:v>1400.0</c:v>
                </c:pt>
                <c:pt idx="6653">
                  <c:v>1400.0</c:v>
                </c:pt>
                <c:pt idx="6654">
                  <c:v>1400.0</c:v>
                </c:pt>
                <c:pt idx="6655">
                  <c:v>1400.0</c:v>
                </c:pt>
                <c:pt idx="6656">
                  <c:v>1400.0</c:v>
                </c:pt>
                <c:pt idx="6657">
                  <c:v>1400.0</c:v>
                </c:pt>
                <c:pt idx="6658">
                  <c:v>1400.0</c:v>
                </c:pt>
                <c:pt idx="6659">
                  <c:v>1400.0</c:v>
                </c:pt>
                <c:pt idx="6660">
                  <c:v>1400.0</c:v>
                </c:pt>
                <c:pt idx="6661">
                  <c:v>1400.0</c:v>
                </c:pt>
                <c:pt idx="6662">
                  <c:v>1400.0</c:v>
                </c:pt>
                <c:pt idx="6663">
                  <c:v>1400.0</c:v>
                </c:pt>
                <c:pt idx="6664">
                  <c:v>1400.0</c:v>
                </c:pt>
                <c:pt idx="6665">
                  <c:v>1400.0</c:v>
                </c:pt>
                <c:pt idx="6666">
                  <c:v>1400.0</c:v>
                </c:pt>
                <c:pt idx="6667">
                  <c:v>1400.0</c:v>
                </c:pt>
                <c:pt idx="6668">
                  <c:v>1400.0</c:v>
                </c:pt>
                <c:pt idx="6669">
                  <c:v>1401.0</c:v>
                </c:pt>
                <c:pt idx="6670">
                  <c:v>1401.0</c:v>
                </c:pt>
                <c:pt idx="6671">
                  <c:v>1402.0</c:v>
                </c:pt>
                <c:pt idx="6672">
                  <c:v>1403.0</c:v>
                </c:pt>
                <c:pt idx="6673">
                  <c:v>1403.0</c:v>
                </c:pt>
                <c:pt idx="6674">
                  <c:v>1403.0</c:v>
                </c:pt>
                <c:pt idx="6675">
                  <c:v>1403.0</c:v>
                </c:pt>
                <c:pt idx="6676">
                  <c:v>1403.0</c:v>
                </c:pt>
                <c:pt idx="6677">
                  <c:v>1403.0</c:v>
                </c:pt>
                <c:pt idx="6678">
                  <c:v>1403.0</c:v>
                </c:pt>
                <c:pt idx="6679">
                  <c:v>1403.0</c:v>
                </c:pt>
                <c:pt idx="6680">
                  <c:v>1403.0</c:v>
                </c:pt>
                <c:pt idx="6681">
                  <c:v>1403.0</c:v>
                </c:pt>
                <c:pt idx="6682">
                  <c:v>1403.0</c:v>
                </c:pt>
                <c:pt idx="6683">
                  <c:v>1403.0</c:v>
                </c:pt>
                <c:pt idx="6684">
                  <c:v>1403.0</c:v>
                </c:pt>
                <c:pt idx="6685">
                  <c:v>1403.0</c:v>
                </c:pt>
                <c:pt idx="6686">
                  <c:v>1403.0</c:v>
                </c:pt>
                <c:pt idx="6687">
                  <c:v>1403.0</c:v>
                </c:pt>
                <c:pt idx="6688">
                  <c:v>1403.0</c:v>
                </c:pt>
                <c:pt idx="6689">
                  <c:v>1403.0</c:v>
                </c:pt>
                <c:pt idx="6690">
                  <c:v>1403.0</c:v>
                </c:pt>
                <c:pt idx="6691">
                  <c:v>1403.0</c:v>
                </c:pt>
                <c:pt idx="6692">
                  <c:v>1403.0</c:v>
                </c:pt>
                <c:pt idx="6693">
                  <c:v>1403.0</c:v>
                </c:pt>
                <c:pt idx="6694">
                  <c:v>1403.0</c:v>
                </c:pt>
                <c:pt idx="6695">
                  <c:v>1403.0</c:v>
                </c:pt>
                <c:pt idx="6696">
                  <c:v>1403.0</c:v>
                </c:pt>
                <c:pt idx="6697">
                  <c:v>1403.0</c:v>
                </c:pt>
                <c:pt idx="6698">
                  <c:v>1403.0</c:v>
                </c:pt>
                <c:pt idx="6699">
                  <c:v>1403.0</c:v>
                </c:pt>
                <c:pt idx="6700">
                  <c:v>1403.0</c:v>
                </c:pt>
                <c:pt idx="6701">
                  <c:v>1403.0</c:v>
                </c:pt>
                <c:pt idx="6702">
                  <c:v>1403.0</c:v>
                </c:pt>
                <c:pt idx="6703">
                  <c:v>1403.0</c:v>
                </c:pt>
                <c:pt idx="6704">
                  <c:v>1403.0</c:v>
                </c:pt>
                <c:pt idx="6705">
                  <c:v>1403.0</c:v>
                </c:pt>
                <c:pt idx="6706">
                  <c:v>1403.0</c:v>
                </c:pt>
                <c:pt idx="6707">
                  <c:v>1403.0</c:v>
                </c:pt>
                <c:pt idx="6708">
                  <c:v>1403.0</c:v>
                </c:pt>
                <c:pt idx="6709">
                  <c:v>1403.0</c:v>
                </c:pt>
                <c:pt idx="6710">
                  <c:v>1403.0</c:v>
                </c:pt>
                <c:pt idx="6711">
                  <c:v>1403.0</c:v>
                </c:pt>
                <c:pt idx="6712">
                  <c:v>1404.0</c:v>
                </c:pt>
                <c:pt idx="6713">
                  <c:v>1404.0</c:v>
                </c:pt>
                <c:pt idx="6714">
                  <c:v>1405.0</c:v>
                </c:pt>
                <c:pt idx="6715">
                  <c:v>1406.0</c:v>
                </c:pt>
                <c:pt idx="6716">
                  <c:v>1406.0</c:v>
                </c:pt>
                <c:pt idx="6717">
                  <c:v>1406.0</c:v>
                </c:pt>
                <c:pt idx="6718">
                  <c:v>1406.0</c:v>
                </c:pt>
                <c:pt idx="6719">
                  <c:v>1406.0</c:v>
                </c:pt>
                <c:pt idx="6720">
                  <c:v>1406.0</c:v>
                </c:pt>
                <c:pt idx="6721">
                  <c:v>1407.0</c:v>
                </c:pt>
                <c:pt idx="6722">
                  <c:v>1407.0</c:v>
                </c:pt>
                <c:pt idx="6723">
                  <c:v>1407.0</c:v>
                </c:pt>
                <c:pt idx="6724">
                  <c:v>1407.0</c:v>
                </c:pt>
                <c:pt idx="6725">
                  <c:v>1407.0</c:v>
                </c:pt>
                <c:pt idx="6726">
                  <c:v>1407.0</c:v>
                </c:pt>
                <c:pt idx="6727">
                  <c:v>1407.0</c:v>
                </c:pt>
                <c:pt idx="6728">
                  <c:v>1407.0</c:v>
                </c:pt>
                <c:pt idx="6729">
                  <c:v>1407.0</c:v>
                </c:pt>
                <c:pt idx="6730">
                  <c:v>1407.0</c:v>
                </c:pt>
                <c:pt idx="6731">
                  <c:v>1407.0</c:v>
                </c:pt>
                <c:pt idx="6732">
                  <c:v>1407.0</c:v>
                </c:pt>
                <c:pt idx="6733">
                  <c:v>1407.0</c:v>
                </c:pt>
                <c:pt idx="6734">
                  <c:v>1407.0</c:v>
                </c:pt>
                <c:pt idx="6735">
                  <c:v>1408.0</c:v>
                </c:pt>
                <c:pt idx="6736">
                  <c:v>1408.0</c:v>
                </c:pt>
                <c:pt idx="6737">
                  <c:v>1409.0</c:v>
                </c:pt>
                <c:pt idx="6738">
                  <c:v>1410.0</c:v>
                </c:pt>
                <c:pt idx="6739">
                  <c:v>1410.0</c:v>
                </c:pt>
                <c:pt idx="6740">
                  <c:v>1410.0</c:v>
                </c:pt>
                <c:pt idx="6741">
                  <c:v>1410.0</c:v>
                </c:pt>
                <c:pt idx="6742">
                  <c:v>1410.0</c:v>
                </c:pt>
                <c:pt idx="6743">
                  <c:v>1410.0</c:v>
                </c:pt>
                <c:pt idx="6744">
                  <c:v>1410.0</c:v>
                </c:pt>
                <c:pt idx="6745">
                  <c:v>1410.0</c:v>
                </c:pt>
                <c:pt idx="6746">
                  <c:v>1410.0</c:v>
                </c:pt>
                <c:pt idx="6747">
                  <c:v>1411.0</c:v>
                </c:pt>
                <c:pt idx="6748">
                  <c:v>1411.0</c:v>
                </c:pt>
                <c:pt idx="6749">
                  <c:v>1411.0</c:v>
                </c:pt>
                <c:pt idx="6750">
                  <c:v>1411.0</c:v>
                </c:pt>
                <c:pt idx="6751">
                  <c:v>1411.0</c:v>
                </c:pt>
                <c:pt idx="6752">
                  <c:v>1411.0</c:v>
                </c:pt>
                <c:pt idx="6753">
                  <c:v>1411.0</c:v>
                </c:pt>
                <c:pt idx="6754">
                  <c:v>1411.0</c:v>
                </c:pt>
                <c:pt idx="6755">
                  <c:v>1412.0</c:v>
                </c:pt>
                <c:pt idx="6756">
                  <c:v>1412.0</c:v>
                </c:pt>
                <c:pt idx="6757">
                  <c:v>1412.0</c:v>
                </c:pt>
                <c:pt idx="6758">
                  <c:v>1412.0</c:v>
                </c:pt>
                <c:pt idx="6759">
                  <c:v>1412.0</c:v>
                </c:pt>
                <c:pt idx="6760">
                  <c:v>1412.0</c:v>
                </c:pt>
                <c:pt idx="6761">
                  <c:v>1413.0</c:v>
                </c:pt>
                <c:pt idx="6762">
                  <c:v>1413.0</c:v>
                </c:pt>
                <c:pt idx="6763">
                  <c:v>1413.0</c:v>
                </c:pt>
                <c:pt idx="6764">
                  <c:v>1413.0</c:v>
                </c:pt>
                <c:pt idx="6765">
                  <c:v>1413.0</c:v>
                </c:pt>
                <c:pt idx="6766">
                  <c:v>1413.0</c:v>
                </c:pt>
                <c:pt idx="6767">
                  <c:v>1413.0</c:v>
                </c:pt>
                <c:pt idx="6768">
                  <c:v>1413.0</c:v>
                </c:pt>
                <c:pt idx="6769">
                  <c:v>1413.0</c:v>
                </c:pt>
                <c:pt idx="6770">
                  <c:v>1413.0</c:v>
                </c:pt>
                <c:pt idx="6771">
                  <c:v>1414.0</c:v>
                </c:pt>
                <c:pt idx="6772">
                  <c:v>1414.0</c:v>
                </c:pt>
                <c:pt idx="6773">
                  <c:v>1414.0</c:v>
                </c:pt>
                <c:pt idx="6774">
                  <c:v>1414.0</c:v>
                </c:pt>
                <c:pt idx="6775">
                  <c:v>1414.0</c:v>
                </c:pt>
                <c:pt idx="6776">
                  <c:v>1414.0</c:v>
                </c:pt>
                <c:pt idx="6777">
                  <c:v>1414.0</c:v>
                </c:pt>
                <c:pt idx="6778">
                  <c:v>1414.0</c:v>
                </c:pt>
                <c:pt idx="6779">
                  <c:v>1414.0</c:v>
                </c:pt>
                <c:pt idx="6780">
                  <c:v>1414.0</c:v>
                </c:pt>
                <c:pt idx="6781">
                  <c:v>1414.0</c:v>
                </c:pt>
                <c:pt idx="6782">
                  <c:v>1414.0</c:v>
                </c:pt>
                <c:pt idx="6783">
                  <c:v>1414.0</c:v>
                </c:pt>
                <c:pt idx="6784">
                  <c:v>1414.0</c:v>
                </c:pt>
                <c:pt idx="6785">
                  <c:v>1414.0</c:v>
                </c:pt>
                <c:pt idx="6786">
                  <c:v>1414.0</c:v>
                </c:pt>
                <c:pt idx="6787">
                  <c:v>1414.0</c:v>
                </c:pt>
                <c:pt idx="6788">
                  <c:v>1414.0</c:v>
                </c:pt>
                <c:pt idx="6789">
                  <c:v>1414.0</c:v>
                </c:pt>
                <c:pt idx="6790">
                  <c:v>1414.0</c:v>
                </c:pt>
                <c:pt idx="6791">
                  <c:v>1414.0</c:v>
                </c:pt>
                <c:pt idx="6792">
                  <c:v>1414.0</c:v>
                </c:pt>
                <c:pt idx="6793">
                  <c:v>1414.0</c:v>
                </c:pt>
                <c:pt idx="6794">
                  <c:v>1414.0</c:v>
                </c:pt>
                <c:pt idx="6795">
                  <c:v>1414.0</c:v>
                </c:pt>
                <c:pt idx="6796">
                  <c:v>1414.0</c:v>
                </c:pt>
                <c:pt idx="6797">
                  <c:v>1414.0</c:v>
                </c:pt>
                <c:pt idx="6798">
                  <c:v>1414.0</c:v>
                </c:pt>
                <c:pt idx="6799">
                  <c:v>1414.0</c:v>
                </c:pt>
                <c:pt idx="6800">
                  <c:v>1414.0</c:v>
                </c:pt>
                <c:pt idx="6801">
                  <c:v>1414.0</c:v>
                </c:pt>
                <c:pt idx="6802">
                  <c:v>1414.0</c:v>
                </c:pt>
                <c:pt idx="6803">
                  <c:v>1414.0</c:v>
                </c:pt>
                <c:pt idx="6804">
                  <c:v>1414.0</c:v>
                </c:pt>
                <c:pt idx="6805">
                  <c:v>1414.0</c:v>
                </c:pt>
                <c:pt idx="6806">
                  <c:v>1414.0</c:v>
                </c:pt>
                <c:pt idx="6807">
                  <c:v>1414.0</c:v>
                </c:pt>
                <c:pt idx="6808">
                  <c:v>1414.0</c:v>
                </c:pt>
                <c:pt idx="6809">
                  <c:v>1414.0</c:v>
                </c:pt>
                <c:pt idx="6810">
                  <c:v>1414.0</c:v>
                </c:pt>
                <c:pt idx="6811">
                  <c:v>1414.0</c:v>
                </c:pt>
                <c:pt idx="6812">
                  <c:v>1414.0</c:v>
                </c:pt>
                <c:pt idx="6813">
                  <c:v>1414.0</c:v>
                </c:pt>
                <c:pt idx="6814">
                  <c:v>1414.0</c:v>
                </c:pt>
                <c:pt idx="6815">
                  <c:v>1414.0</c:v>
                </c:pt>
                <c:pt idx="6816">
                  <c:v>1415.0</c:v>
                </c:pt>
                <c:pt idx="6817">
                  <c:v>1415.0</c:v>
                </c:pt>
                <c:pt idx="6818">
                  <c:v>1416.0</c:v>
                </c:pt>
                <c:pt idx="6819">
                  <c:v>1416.0</c:v>
                </c:pt>
                <c:pt idx="6820">
                  <c:v>1416.0</c:v>
                </c:pt>
                <c:pt idx="6821">
                  <c:v>1416.0</c:v>
                </c:pt>
                <c:pt idx="6822">
                  <c:v>1416.0</c:v>
                </c:pt>
                <c:pt idx="6823">
                  <c:v>1416.0</c:v>
                </c:pt>
                <c:pt idx="6824">
                  <c:v>1416.0</c:v>
                </c:pt>
                <c:pt idx="6825">
                  <c:v>1416.0</c:v>
                </c:pt>
                <c:pt idx="6826">
                  <c:v>1416.0</c:v>
                </c:pt>
                <c:pt idx="6827">
                  <c:v>1417.0</c:v>
                </c:pt>
                <c:pt idx="6828">
                  <c:v>1417.0</c:v>
                </c:pt>
                <c:pt idx="6829">
                  <c:v>1417.0</c:v>
                </c:pt>
                <c:pt idx="6830">
                  <c:v>1417.0</c:v>
                </c:pt>
                <c:pt idx="6831">
                  <c:v>1417.0</c:v>
                </c:pt>
                <c:pt idx="6832">
                  <c:v>1417.0</c:v>
                </c:pt>
                <c:pt idx="6833">
                  <c:v>1417.0</c:v>
                </c:pt>
                <c:pt idx="6834">
                  <c:v>1417.0</c:v>
                </c:pt>
                <c:pt idx="6835">
                  <c:v>1417.0</c:v>
                </c:pt>
                <c:pt idx="6836">
                  <c:v>1417.0</c:v>
                </c:pt>
                <c:pt idx="6837">
                  <c:v>1417.0</c:v>
                </c:pt>
                <c:pt idx="6838">
                  <c:v>1417.0</c:v>
                </c:pt>
                <c:pt idx="6839">
                  <c:v>1417.0</c:v>
                </c:pt>
                <c:pt idx="6840">
                  <c:v>1417.0</c:v>
                </c:pt>
                <c:pt idx="6841">
                  <c:v>1417.0</c:v>
                </c:pt>
                <c:pt idx="6842">
                  <c:v>1417.0</c:v>
                </c:pt>
                <c:pt idx="6843">
                  <c:v>1417.0</c:v>
                </c:pt>
                <c:pt idx="6844">
                  <c:v>1417.0</c:v>
                </c:pt>
                <c:pt idx="6845">
                  <c:v>1417.0</c:v>
                </c:pt>
                <c:pt idx="6846">
                  <c:v>1417.0</c:v>
                </c:pt>
                <c:pt idx="6847">
                  <c:v>1417.0</c:v>
                </c:pt>
                <c:pt idx="6848">
                  <c:v>1417.0</c:v>
                </c:pt>
                <c:pt idx="6849">
                  <c:v>1418.0</c:v>
                </c:pt>
                <c:pt idx="6850">
                  <c:v>1419.0</c:v>
                </c:pt>
                <c:pt idx="6851">
                  <c:v>1419.0</c:v>
                </c:pt>
                <c:pt idx="6852">
                  <c:v>1419.0</c:v>
                </c:pt>
                <c:pt idx="6853">
                  <c:v>1420.0</c:v>
                </c:pt>
                <c:pt idx="6854">
                  <c:v>1420.0</c:v>
                </c:pt>
                <c:pt idx="6855">
                  <c:v>1420.0</c:v>
                </c:pt>
                <c:pt idx="6856">
                  <c:v>1421.0</c:v>
                </c:pt>
                <c:pt idx="6857">
                  <c:v>1422.0</c:v>
                </c:pt>
                <c:pt idx="6858">
                  <c:v>1422.0</c:v>
                </c:pt>
                <c:pt idx="6859">
                  <c:v>1422.0</c:v>
                </c:pt>
                <c:pt idx="6860">
                  <c:v>1422.0</c:v>
                </c:pt>
                <c:pt idx="6861">
                  <c:v>1422.0</c:v>
                </c:pt>
                <c:pt idx="6862">
                  <c:v>1422.0</c:v>
                </c:pt>
                <c:pt idx="6863">
                  <c:v>1422.0</c:v>
                </c:pt>
                <c:pt idx="6864">
                  <c:v>1422.0</c:v>
                </c:pt>
                <c:pt idx="6865">
                  <c:v>1422.0</c:v>
                </c:pt>
                <c:pt idx="6866">
                  <c:v>1422.0</c:v>
                </c:pt>
                <c:pt idx="6867">
                  <c:v>1422.0</c:v>
                </c:pt>
                <c:pt idx="6868">
                  <c:v>1422.0</c:v>
                </c:pt>
                <c:pt idx="6869">
                  <c:v>1422.0</c:v>
                </c:pt>
                <c:pt idx="6870">
                  <c:v>1422.0</c:v>
                </c:pt>
                <c:pt idx="6871">
                  <c:v>1422.0</c:v>
                </c:pt>
                <c:pt idx="6872">
                  <c:v>1422.0</c:v>
                </c:pt>
                <c:pt idx="6873">
                  <c:v>1422.0</c:v>
                </c:pt>
                <c:pt idx="6874">
                  <c:v>1422.0</c:v>
                </c:pt>
                <c:pt idx="6875">
                  <c:v>1422.0</c:v>
                </c:pt>
                <c:pt idx="6876">
                  <c:v>1422.0</c:v>
                </c:pt>
                <c:pt idx="6877">
                  <c:v>1422.0</c:v>
                </c:pt>
                <c:pt idx="6878">
                  <c:v>1422.0</c:v>
                </c:pt>
                <c:pt idx="6879">
                  <c:v>1422.0</c:v>
                </c:pt>
                <c:pt idx="6880">
                  <c:v>1422.0</c:v>
                </c:pt>
                <c:pt idx="6881">
                  <c:v>1422.0</c:v>
                </c:pt>
                <c:pt idx="6882">
                  <c:v>1422.0</c:v>
                </c:pt>
                <c:pt idx="6883">
                  <c:v>1422.0</c:v>
                </c:pt>
                <c:pt idx="6884">
                  <c:v>1423.0</c:v>
                </c:pt>
                <c:pt idx="6885">
                  <c:v>1423.0</c:v>
                </c:pt>
                <c:pt idx="6886">
                  <c:v>1424.0</c:v>
                </c:pt>
                <c:pt idx="6887">
                  <c:v>1424.0</c:v>
                </c:pt>
                <c:pt idx="6888">
                  <c:v>1424.0</c:v>
                </c:pt>
                <c:pt idx="6889">
                  <c:v>1424.0</c:v>
                </c:pt>
                <c:pt idx="6890">
                  <c:v>1424.0</c:v>
                </c:pt>
                <c:pt idx="6891">
                  <c:v>1424.0</c:v>
                </c:pt>
                <c:pt idx="6892">
                  <c:v>1425.0</c:v>
                </c:pt>
                <c:pt idx="6893">
                  <c:v>1425.0</c:v>
                </c:pt>
                <c:pt idx="6894">
                  <c:v>1425.0</c:v>
                </c:pt>
                <c:pt idx="6895">
                  <c:v>1425.0</c:v>
                </c:pt>
                <c:pt idx="6896">
                  <c:v>1425.0</c:v>
                </c:pt>
                <c:pt idx="6897">
                  <c:v>1425.0</c:v>
                </c:pt>
                <c:pt idx="6898">
                  <c:v>1426.0</c:v>
                </c:pt>
                <c:pt idx="6899">
                  <c:v>1427.0</c:v>
                </c:pt>
                <c:pt idx="6900">
                  <c:v>1427.0</c:v>
                </c:pt>
                <c:pt idx="6901">
                  <c:v>1428.0</c:v>
                </c:pt>
                <c:pt idx="6902">
                  <c:v>1428.0</c:v>
                </c:pt>
                <c:pt idx="6903">
                  <c:v>1429.0</c:v>
                </c:pt>
                <c:pt idx="6904">
                  <c:v>1429.0</c:v>
                </c:pt>
                <c:pt idx="6905">
                  <c:v>1429.0</c:v>
                </c:pt>
                <c:pt idx="6906">
                  <c:v>1429.0</c:v>
                </c:pt>
                <c:pt idx="6907">
                  <c:v>1429.0</c:v>
                </c:pt>
                <c:pt idx="6908">
                  <c:v>1430.0</c:v>
                </c:pt>
                <c:pt idx="6909">
                  <c:v>1430.0</c:v>
                </c:pt>
                <c:pt idx="6910">
                  <c:v>1430.0</c:v>
                </c:pt>
                <c:pt idx="6911">
                  <c:v>1430.0</c:v>
                </c:pt>
                <c:pt idx="6912">
                  <c:v>1430.0</c:v>
                </c:pt>
                <c:pt idx="6913">
                  <c:v>1430.0</c:v>
                </c:pt>
                <c:pt idx="6914">
                  <c:v>1430.0</c:v>
                </c:pt>
                <c:pt idx="6915">
                  <c:v>1431.0</c:v>
                </c:pt>
                <c:pt idx="6916">
                  <c:v>1431.0</c:v>
                </c:pt>
                <c:pt idx="6917">
                  <c:v>1432.0</c:v>
                </c:pt>
                <c:pt idx="6918">
                  <c:v>1433.0</c:v>
                </c:pt>
                <c:pt idx="6919">
                  <c:v>1433.0</c:v>
                </c:pt>
                <c:pt idx="6920">
                  <c:v>1433.0</c:v>
                </c:pt>
                <c:pt idx="6921">
                  <c:v>1433.0</c:v>
                </c:pt>
                <c:pt idx="6922">
                  <c:v>1433.0</c:v>
                </c:pt>
                <c:pt idx="6923">
                  <c:v>1433.0</c:v>
                </c:pt>
                <c:pt idx="6924">
                  <c:v>1433.0</c:v>
                </c:pt>
                <c:pt idx="6925">
                  <c:v>1433.0</c:v>
                </c:pt>
                <c:pt idx="6926">
                  <c:v>1433.0</c:v>
                </c:pt>
                <c:pt idx="6927">
                  <c:v>1434.0</c:v>
                </c:pt>
                <c:pt idx="6928">
                  <c:v>1434.0</c:v>
                </c:pt>
                <c:pt idx="6929">
                  <c:v>1435.0</c:v>
                </c:pt>
                <c:pt idx="6930">
                  <c:v>1435.0</c:v>
                </c:pt>
                <c:pt idx="6931">
                  <c:v>1435.0</c:v>
                </c:pt>
                <c:pt idx="6932">
                  <c:v>1435.0</c:v>
                </c:pt>
                <c:pt idx="6933">
                  <c:v>1435.0</c:v>
                </c:pt>
                <c:pt idx="6934">
                  <c:v>1435.0</c:v>
                </c:pt>
                <c:pt idx="6935">
                  <c:v>1435.0</c:v>
                </c:pt>
                <c:pt idx="6936">
                  <c:v>1435.0</c:v>
                </c:pt>
                <c:pt idx="6937">
                  <c:v>1435.0</c:v>
                </c:pt>
                <c:pt idx="6938">
                  <c:v>1435.0</c:v>
                </c:pt>
                <c:pt idx="6939">
                  <c:v>1435.0</c:v>
                </c:pt>
                <c:pt idx="6940">
                  <c:v>1436.0</c:v>
                </c:pt>
                <c:pt idx="6941">
                  <c:v>1436.0</c:v>
                </c:pt>
                <c:pt idx="6942">
                  <c:v>1436.0</c:v>
                </c:pt>
                <c:pt idx="6943">
                  <c:v>1436.0</c:v>
                </c:pt>
                <c:pt idx="6944">
                  <c:v>1436.0</c:v>
                </c:pt>
                <c:pt idx="6945">
                  <c:v>1436.0</c:v>
                </c:pt>
                <c:pt idx="6946">
                  <c:v>1436.0</c:v>
                </c:pt>
                <c:pt idx="6947">
                  <c:v>1436.0</c:v>
                </c:pt>
                <c:pt idx="6948">
                  <c:v>1436.0</c:v>
                </c:pt>
                <c:pt idx="6949">
                  <c:v>1436.0</c:v>
                </c:pt>
                <c:pt idx="6950">
                  <c:v>1436.0</c:v>
                </c:pt>
                <c:pt idx="6951">
                  <c:v>1436.0</c:v>
                </c:pt>
                <c:pt idx="6952">
                  <c:v>1436.0</c:v>
                </c:pt>
                <c:pt idx="6953">
                  <c:v>1436.0</c:v>
                </c:pt>
                <c:pt idx="6954">
                  <c:v>1436.0</c:v>
                </c:pt>
                <c:pt idx="6955">
                  <c:v>1436.0</c:v>
                </c:pt>
                <c:pt idx="6956">
                  <c:v>1436.0</c:v>
                </c:pt>
                <c:pt idx="6957">
                  <c:v>1437.0</c:v>
                </c:pt>
                <c:pt idx="6958">
                  <c:v>1437.0</c:v>
                </c:pt>
                <c:pt idx="6959">
                  <c:v>1437.0</c:v>
                </c:pt>
                <c:pt idx="6960">
                  <c:v>1437.0</c:v>
                </c:pt>
                <c:pt idx="6961">
                  <c:v>1438.0</c:v>
                </c:pt>
                <c:pt idx="6962">
                  <c:v>1438.0</c:v>
                </c:pt>
                <c:pt idx="6963">
                  <c:v>1438.0</c:v>
                </c:pt>
                <c:pt idx="6964">
                  <c:v>1438.0</c:v>
                </c:pt>
                <c:pt idx="6965">
                  <c:v>1438.0</c:v>
                </c:pt>
                <c:pt idx="6966">
                  <c:v>1439.0</c:v>
                </c:pt>
                <c:pt idx="6967">
                  <c:v>1440.0</c:v>
                </c:pt>
                <c:pt idx="6968">
                  <c:v>1440.0</c:v>
                </c:pt>
                <c:pt idx="6969">
                  <c:v>1440.0</c:v>
                </c:pt>
                <c:pt idx="6970">
                  <c:v>1440.0</c:v>
                </c:pt>
                <c:pt idx="6971">
                  <c:v>1440.0</c:v>
                </c:pt>
                <c:pt idx="6972">
                  <c:v>1440.0</c:v>
                </c:pt>
                <c:pt idx="6973">
                  <c:v>1440.0</c:v>
                </c:pt>
                <c:pt idx="6974">
                  <c:v>1440.0</c:v>
                </c:pt>
                <c:pt idx="6975">
                  <c:v>1441.0</c:v>
                </c:pt>
                <c:pt idx="6976">
                  <c:v>1442.0</c:v>
                </c:pt>
                <c:pt idx="6977">
                  <c:v>1443.0</c:v>
                </c:pt>
                <c:pt idx="6978">
                  <c:v>1443.0</c:v>
                </c:pt>
                <c:pt idx="6979">
                  <c:v>1443.0</c:v>
                </c:pt>
                <c:pt idx="6980">
                  <c:v>1443.0</c:v>
                </c:pt>
                <c:pt idx="6981">
                  <c:v>1443.0</c:v>
                </c:pt>
                <c:pt idx="6982">
                  <c:v>1444.0</c:v>
                </c:pt>
                <c:pt idx="6983">
                  <c:v>1445.0</c:v>
                </c:pt>
                <c:pt idx="6984">
                  <c:v>1445.0</c:v>
                </c:pt>
                <c:pt idx="6985">
                  <c:v>1446.0</c:v>
                </c:pt>
                <c:pt idx="6986">
                  <c:v>1446.0</c:v>
                </c:pt>
                <c:pt idx="6987">
                  <c:v>1446.0</c:v>
                </c:pt>
                <c:pt idx="6988">
                  <c:v>1446.0</c:v>
                </c:pt>
                <c:pt idx="6989">
                  <c:v>1446.0</c:v>
                </c:pt>
                <c:pt idx="6990">
                  <c:v>1446.0</c:v>
                </c:pt>
                <c:pt idx="6991">
                  <c:v>1446.0</c:v>
                </c:pt>
                <c:pt idx="6992">
                  <c:v>1446.0</c:v>
                </c:pt>
                <c:pt idx="6993">
                  <c:v>1446.0</c:v>
                </c:pt>
                <c:pt idx="6994">
                  <c:v>1446.0</c:v>
                </c:pt>
                <c:pt idx="6995">
                  <c:v>1446.0</c:v>
                </c:pt>
                <c:pt idx="6996">
                  <c:v>1446.0</c:v>
                </c:pt>
                <c:pt idx="6997">
                  <c:v>1446.0</c:v>
                </c:pt>
                <c:pt idx="6998">
                  <c:v>1446.0</c:v>
                </c:pt>
                <c:pt idx="6999">
                  <c:v>1446.0</c:v>
                </c:pt>
                <c:pt idx="7000">
                  <c:v>1447.0</c:v>
                </c:pt>
                <c:pt idx="7001">
                  <c:v>1447.0</c:v>
                </c:pt>
                <c:pt idx="7002">
                  <c:v>1447.0</c:v>
                </c:pt>
                <c:pt idx="7003">
                  <c:v>1447.0</c:v>
                </c:pt>
                <c:pt idx="7004">
                  <c:v>1447.0</c:v>
                </c:pt>
                <c:pt idx="7005">
                  <c:v>1447.0</c:v>
                </c:pt>
                <c:pt idx="7006">
                  <c:v>1448.0</c:v>
                </c:pt>
                <c:pt idx="7007">
                  <c:v>1448.0</c:v>
                </c:pt>
                <c:pt idx="7008">
                  <c:v>1448.0</c:v>
                </c:pt>
                <c:pt idx="7009">
                  <c:v>1448.0</c:v>
                </c:pt>
                <c:pt idx="7010">
                  <c:v>1448.0</c:v>
                </c:pt>
                <c:pt idx="7011">
                  <c:v>1449.0</c:v>
                </c:pt>
                <c:pt idx="7012">
                  <c:v>1449.0</c:v>
                </c:pt>
                <c:pt idx="7013">
                  <c:v>1449.0</c:v>
                </c:pt>
                <c:pt idx="7014">
                  <c:v>1449.0</c:v>
                </c:pt>
                <c:pt idx="7015">
                  <c:v>1449.0</c:v>
                </c:pt>
                <c:pt idx="7016">
                  <c:v>1450.0</c:v>
                </c:pt>
                <c:pt idx="7017">
                  <c:v>1450.0</c:v>
                </c:pt>
                <c:pt idx="7018">
                  <c:v>1450.0</c:v>
                </c:pt>
                <c:pt idx="7019">
                  <c:v>1451.0</c:v>
                </c:pt>
                <c:pt idx="7020">
                  <c:v>1451.0</c:v>
                </c:pt>
                <c:pt idx="7021">
                  <c:v>1451.0</c:v>
                </c:pt>
                <c:pt idx="7022">
                  <c:v>1451.0</c:v>
                </c:pt>
                <c:pt idx="7023">
                  <c:v>1451.0</c:v>
                </c:pt>
                <c:pt idx="7024">
                  <c:v>1451.0</c:v>
                </c:pt>
                <c:pt idx="7025">
                  <c:v>1451.0</c:v>
                </c:pt>
                <c:pt idx="7026">
                  <c:v>1451.0</c:v>
                </c:pt>
                <c:pt idx="7027">
                  <c:v>1451.0</c:v>
                </c:pt>
                <c:pt idx="7028">
                  <c:v>1451.0</c:v>
                </c:pt>
                <c:pt idx="7029">
                  <c:v>1451.0</c:v>
                </c:pt>
                <c:pt idx="7030">
                  <c:v>1451.0</c:v>
                </c:pt>
                <c:pt idx="7031">
                  <c:v>1451.0</c:v>
                </c:pt>
                <c:pt idx="7032">
                  <c:v>1451.0</c:v>
                </c:pt>
                <c:pt idx="7033">
                  <c:v>1451.0</c:v>
                </c:pt>
                <c:pt idx="7034">
                  <c:v>1451.0</c:v>
                </c:pt>
                <c:pt idx="7035">
                  <c:v>1451.0</c:v>
                </c:pt>
                <c:pt idx="7036">
                  <c:v>1451.0</c:v>
                </c:pt>
                <c:pt idx="7037">
                  <c:v>1451.0</c:v>
                </c:pt>
                <c:pt idx="7038">
                  <c:v>1451.0</c:v>
                </c:pt>
                <c:pt idx="7039">
                  <c:v>1451.0</c:v>
                </c:pt>
                <c:pt idx="7040">
                  <c:v>1451.0</c:v>
                </c:pt>
                <c:pt idx="7041">
                  <c:v>1452.0</c:v>
                </c:pt>
                <c:pt idx="7042">
                  <c:v>1453.0</c:v>
                </c:pt>
                <c:pt idx="7043">
                  <c:v>1453.0</c:v>
                </c:pt>
                <c:pt idx="7044">
                  <c:v>1453.0</c:v>
                </c:pt>
                <c:pt idx="7045">
                  <c:v>1453.0</c:v>
                </c:pt>
                <c:pt idx="7046">
                  <c:v>1453.0</c:v>
                </c:pt>
                <c:pt idx="7047">
                  <c:v>1453.0</c:v>
                </c:pt>
                <c:pt idx="7048">
                  <c:v>1453.0</c:v>
                </c:pt>
                <c:pt idx="7049">
                  <c:v>1453.0</c:v>
                </c:pt>
                <c:pt idx="7050">
                  <c:v>1453.0</c:v>
                </c:pt>
                <c:pt idx="7051">
                  <c:v>1453.0</c:v>
                </c:pt>
                <c:pt idx="7052">
                  <c:v>1453.0</c:v>
                </c:pt>
                <c:pt idx="7053">
                  <c:v>1453.0</c:v>
                </c:pt>
                <c:pt idx="7054">
                  <c:v>1453.0</c:v>
                </c:pt>
                <c:pt idx="7055">
                  <c:v>1453.0</c:v>
                </c:pt>
                <c:pt idx="7056">
                  <c:v>1453.0</c:v>
                </c:pt>
                <c:pt idx="7057">
                  <c:v>1453.0</c:v>
                </c:pt>
                <c:pt idx="7058">
                  <c:v>1453.0</c:v>
                </c:pt>
                <c:pt idx="7059">
                  <c:v>1453.0</c:v>
                </c:pt>
                <c:pt idx="7060">
                  <c:v>1453.0</c:v>
                </c:pt>
                <c:pt idx="7061">
                  <c:v>1453.0</c:v>
                </c:pt>
                <c:pt idx="7062">
                  <c:v>1453.0</c:v>
                </c:pt>
                <c:pt idx="7063">
                  <c:v>1453.0</c:v>
                </c:pt>
                <c:pt idx="7064">
                  <c:v>1453.0</c:v>
                </c:pt>
                <c:pt idx="7065">
                  <c:v>1454.0</c:v>
                </c:pt>
                <c:pt idx="7066">
                  <c:v>1454.0</c:v>
                </c:pt>
                <c:pt idx="7067">
                  <c:v>1454.0</c:v>
                </c:pt>
                <c:pt idx="7068">
                  <c:v>1454.0</c:v>
                </c:pt>
                <c:pt idx="7069">
                  <c:v>1454.0</c:v>
                </c:pt>
                <c:pt idx="7070">
                  <c:v>1455.0</c:v>
                </c:pt>
                <c:pt idx="7071">
                  <c:v>1455.0</c:v>
                </c:pt>
                <c:pt idx="7072">
                  <c:v>1455.0</c:v>
                </c:pt>
                <c:pt idx="7073">
                  <c:v>1455.0</c:v>
                </c:pt>
                <c:pt idx="7074">
                  <c:v>1455.0</c:v>
                </c:pt>
                <c:pt idx="7075">
                  <c:v>1455.0</c:v>
                </c:pt>
                <c:pt idx="7076">
                  <c:v>1455.0</c:v>
                </c:pt>
                <c:pt idx="7077">
                  <c:v>1455.0</c:v>
                </c:pt>
                <c:pt idx="7078">
                  <c:v>1455.0</c:v>
                </c:pt>
                <c:pt idx="7079">
                  <c:v>1455.0</c:v>
                </c:pt>
                <c:pt idx="7080">
                  <c:v>1455.0</c:v>
                </c:pt>
                <c:pt idx="7081">
                  <c:v>1455.0</c:v>
                </c:pt>
                <c:pt idx="7082">
                  <c:v>1456.0</c:v>
                </c:pt>
                <c:pt idx="7083">
                  <c:v>1456.0</c:v>
                </c:pt>
                <c:pt idx="7084">
                  <c:v>1456.0</c:v>
                </c:pt>
                <c:pt idx="7085">
                  <c:v>1456.0</c:v>
                </c:pt>
                <c:pt idx="7086">
                  <c:v>1457.0</c:v>
                </c:pt>
                <c:pt idx="7087">
                  <c:v>1458.0</c:v>
                </c:pt>
                <c:pt idx="7088">
                  <c:v>1459.0</c:v>
                </c:pt>
                <c:pt idx="7089">
                  <c:v>1460.0</c:v>
                </c:pt>
                <c:pt idx="7090">
                  <c:v>1461.0</c:v>
                </c:pt>
                <c:pt idx="7091">
                  <c:v>1461.0</c:v>
                </c:pt>
                <c:pt idx="7092">
                  <c:v>1461.0</c:v>
                </c:pt>
                <c:pt idx="7093">
                  <c:v>1461.0</c:v>
                </c:pt>
                <c:pt idx="7094">
                  <c:v>1461.0</c:v>
                </c:pt>
                <c:pt idx="7095">
                  <c:v>1461.0</c:v>
                </c:pt>
                <c:pt idx="7096">
                  <c:v>1461.0</c:v>
                </c:pt>
                <c:pt idx="7097">
                  <c:v>1461.0</c:v>
                </c:pt>
                <c:pt idx="7098">
                  <c:v>1461.0</c:v>
                </c:pt>
                <c:pt idx="7099">
                  <c:v>1461.0</c:v>
                </c:pt>
                <c:pt idx="7100">
                  <c:v>1461.0</c:v>
                </c:pt>
                <c:pt idx="7101">
                  <c:v>1461.0</c:v>
                </c:pt>
                <c:pt idx="7102">
                  <c:v>1461.0</c:v>
                </c:pt>
                <c:pt idx="7103">
                  <c:v>1461.0</c:v>
                </c:pt>
                <c:pt idx="7104">
                  <c:v>1461.0</c:v>
                </c:pt>
                <c:pt idx="7105">
                  <c:v>1461.0</c:v>
                </c:pt>
                <c:pt idx="7106">
                  <c:v>1461.0</c:v>
                </c:pt>
                <c:pt idx="7107">
                  <c:v>1461.0</c:v>
                </c:pt>
                <c:pt idx="7108">
                  <c:v>1462.0</c:v>
                </c:pt>
                <c:pt idx="7109">
                  <c:v>1462.0</c:v>
                </c:pt>
                <c:pt idx="7110">
                  <c:v>1462.0</c:v>
                </c:pt>
                <c:pt idx="7111">
                  <c:v>1463.0</c:v>
                </c:pt>
                <c:pt idx="7112">
                  <c:v>1464.0</c:v>
                </c:pt>
                <c:pt idx="7113">
                  <c:v>1464.0</c:v>
                </c:pt>
                <c:pt idx="7114">
                  <c:v>1464.0</c:v>
                </c:pt>
                <c:pt idx="7115">
                  <c:v>1464.0</c:v>
                </c:pt>
                <c:pt idx="7116">
                  <c:v>1464.0</c:v>
                </c:pt>
                <c:pt idx="7117">
                  <c:v>1465.0</c:v>
                </c:pt>
                <c:pt idx="7118">
                  <c:v>1466.0</c:v>
                </c:pt>
                <c:pt idx="7119">
                  <c:v>1466.0</c:v>
                </c:pt>
                <c:pt idx="7120">
                  <c:v>1466.0</c:v>
                </c:pt>
                <c:pt idx="7121">
                  <c:v>1466.0</c:v>
                </c:pt>
                <c:pt idx="7122">
                  <c:v>1466.0</c:v>
                </c:pt>
                <c:pt idx="7123">
                  <c:v>1467.0</c:v>
                </c:pt>
                <c:pt idx="7124">
                  <c:v>1467.0</c:v>
                </c:pt>
                <c:pt idx="7125">
                  <c:v>1467.0</c:v>
                </c:pt>
                <c:pt idx="7126">
                  <c:v>1467.0</c:v>
                </c:pt>
                <c:pt idx="7127">
                  <c:v>1467.0</c:v>
                </c:pt>
                <c:pt idx="7128">
                  <c:v>1467.0</c:v>
                </c:pt>
                <c:pt idx="7129">
                  <c:v>1467.0</c:v>
                </c:pt>
                <c:pt idx="7130">
                  <c:v>1467.0</c:v>
                </c:pt>
                <c:pt idx="7131">
                  <c:v>1467.0</c:v>
                </c:pt>
                <c:pt idx="7132">
                  <c:v>1467.0</c:v>
                </c:pt>
                <c:pt idx="7133">
                  <c:v>1467.0</c:v>
                </c:pt>
                <c:pt idx="7134">
                  <c:v>1467.0</c:v>
                </c:pt>
                <c:pt idx="7135">
                  <c:v>1467.0</c:v>
                </c:pt>
                <c:pt idx="7136">
                  <c:v>1467.0</c:v>
                </c:pt>
                <c:pt idx="7137">
                  <c:v>1467.0</c:v>
                </c:pt>
                <c:pt idx="7138">
                  <c:v>1467.0</c:v>
                </c:pt>
                <c:pt idx="7139">
                  <c:v>1467.0</c:v>
                </c:pt>
                <c:pt idx="7140">
                  <c:v>1467.0</c:v>
                </c:pt>
                <c:pt idx="7141">
                  <c:v>1468.0</c:v>
                </c:pt>
                <c:pt idx="7142">
                  <c:v>1469.0</c:v>
                </c:pt>
                <c:pt idx="7143">
                  <c:v>1469.0</c:v>
                </c:pt>
                <c:pt idx="7144">
                  <c:v>1469.0</c:v>
                </c:pt>
                <c:pt idx="7145">
                  <c:v>1469.0</c:v>
                </c:pt>
                <c:pt idx="7146">
                  <c:v>1469.0</c:v>
                </c:pt>
                <c:pt idx="7147">
                  <c:v>1470.0</c:v>
                </c:pt>
                <c:pt idx="7148">
                  <c:v>1470.0</c:v>
                </c:pt>
                <c:pt idx="7149">
                  <c:v>1471.0</c:v>
                </c:pt>
                <c:pt idx="7150">
                  <c:v>1472.0</c:v>
                </c:pt>
                <c:pt idx="7151">
                  <c:v>1473.0</c:v>
                </c:pt>
                <c:pt idx="7152">
                  <c:v>1473.0</c:v>
                </c:pt>
                <c:pt idx="7153">
                  <c:v>1473.0</c:v>
                </c:pt>
                <c:pt idx="7154">
                  <c:v>1473.0</c:v>
                </c:pt>
                <c:pt idx="7155">
                  <c:v>1473.0</c:v>
                </c:pt>
                <c:pt idx="7156">
                  <c:v>1473.0</c:v>
                </c:pt>
                <c:pt idx="7157">
                  <c:v>1473.0</c:v>
                </c:pt>
                <c:pt idx="7158">
                  <c:v>1474.0</c:v>
                </c:pt>
                <c:pt idx="7159">
                  <c:v>1474.0</c:v>
                </c:pt>
                <c:pt idx="7160">
                  <c:v>1474.0</c:v>
                </c:pt>
                <c:pt idx="7161">
                  <c:v>1475.0</c:v>
                </c:pt>
                <c:pt idx="7162">
                  <c:v>1475.0</c:v>
                </c:pt>
                <c:pt idx="7163">
                  <c:v>1475.0</c:v>
                </c:pt>
                <c:pt idx="7164">
                  <c:v>1475.0</c:v>
                </c:pt>
                <c:pt idx="7165">
                  <c:v>1475.0</c:v>
                </c:pt>
                <c:pt idx="7166">
                  <c:v>1476.0</c:v>
                </c:pt>
                <c:pt idx="7167">
                  <c:v>1476.0</c:v>
                </c:pt>
                <c:pt idx="7168">
                  <c:v>1476.0</c:v>
                </c:pt>
                <c:pt idx="7169">
                  <c:v>1476.0</c:v>
                </c:pt>
                <c:pt idx="7170">
                  <c:v>1476.0</c:v>
                </c:pt>
                <c:pt idx="7171">
                  <c:v>1476.0</c:v>
                </c:pt>
                <c:pt idx="7172">
                  <c:v>1476.0</c:v>
                </c:pt>
                <c:pt idx="7173">
                  <c:v>1476.0</c:v>
                </c:pt>
                <c:pt idx="7174">
                  <c:v>1477.0</c:v>
                </c:pt>
                <c:pt idx="7175">
                  <c:v>1477.0</c:v>
                </c:pt>
                <c:pt idx="7176">
                  <c:v>1477.0</c:v>
                </c:pt>
                <c:pt idx="7177">
                  <c:v>1477.0</c:v>
                </c:pt>
                <c:pt idx="7178">
                  <c:v>1477.0</c:v>
                </c:pt>
                <c:pt idx="7179">
                  <c:v>1477.0</c:v>
                </c:pt>
                <c:pt idx="7180">
                  <c:v>1477.0</c:v>
                </c:pt>
                <c:pt idx="7181">
                  <c:v>1477.0</c:v>
                </c:pt>
                <c:pt idx="7182">
                  <c:v>1477.0</c:v>
                </c:pt>
                <c:pt idx="7183">
                  <c:v>1477.0</c:v>
                </c:pt>
                <c:pt idx="7184">
                  <c:v>1478.0</c:v>
                </c:pt>
                <c:pt idx="7185">
                  <c:v>1479.0</c:v>
                </c:pt>
                <c:pt idx="7186">
                  <c:v>1479.0</c:v>
                </c:pt>
                <c:pt idx="7187">
                  <c:v>1480.0</c:v>
                </c:pt>
                <c:pt idx="7188">
                  <c:v>1480.0</c:v>
                </c:pt>
                <c:pt idx="7189">
                  <c:v>1481.0</c:v>
                </c:pt>
                <c:pt idx="7190">
                  <c:v>1482.0</c:v>
                </c:pt>
                <c:pt idx="7191">
                  <c:v>1482.0</c:v>
                </c:pt>
                <c:pt idx="7192">
                  <c:v>1483.0</c:v>
                </c:pt>
                <c:pt idx="7193">
                  <c:v>1483.0</c:v>
                </c:pt>
                <c:pt idx="7194">
                  <c:v>1483.0</c:v>
                </c:pt>
                <c:pt idx="7195">
                  <c:v>1483.0</c:v>
                </c:pt>
                <c:pt idx="7196">
                  <c:v>1483.0</c:v>
                </c:pt>
                <c:pt idx="7197">
                  <c:v>1483.0</c:v>
                </c:pt>
                <c:pt idx="7198">
                  <c:v>1483.0</c:v>
                </c:pt>
                <c:pt idx="7199">
                  <c:v>1483.0</c:v>
                </c:pt>
                <c:pt idx="7200">
                  <c:v>1483.0</c:v>
                </c:pt>
                <c:pt idx="7201">
                  <c:v>1483.0</c:v>
                </c:pt>
                <c:pt idx="7202">
                  <c:v>1483.0</c:v>
                </c:pt>
                <c:pt idx="7203">
                  <c:v>1483.0</c:v>
                </c:pt>
                <c:pt idx="7204">
                  <c:v>1483.0</c:v>
                </c:pt>
                <c:pt idx="7205">
                  <c:v>1483.0</c:v>
                </c:pt>
                <c:pt idx="7206">
                  <c:v>1483.0</c:v>
                </c:pt>
                <c:pt idx="7207">
                  <c:v>1484.0</c:v>
                </c:pt>
                <c:pt idx="7208">
                  <c:v>1484.0</c:v>
                </c:pt>
                <c:pt idx="7209">
                  <c:v>1484.0</c:v>
                </c:pt>
                <c:pt idx="7210">
                  <c:v>1484.0</c:v>
                </c:pt>
                <c:pt idx="7211">
                  <c:v>1484.0</c:v>
                </c:pt>
                <c:pt idx="7212">
                  <c:v>1484.0</c:v>
                </c:pt>
                <c:pt idx="7213">
                  <c:v>1484.0</c:v>
                </c:pt>
                <c:pt idx="7214">
                  <c:v>1485.0</c:v>
                </c:pt>
                <c:pt idx="7215">
                  <c:v>1485.0</c:v>
                </c:pt>
                <c:pt idx="7216">
                  <c:v>1485.0</c:v>
                </c:pt>
                <c:pt idx="7217">
                  <c:v>1485.0</c:v>
                </c:pt>
                <c:pt idx="7218">
                  <c:v>1486.0</c:v>
                </c:pt>
                <c:pt idx="7219">
                  <c:v>1486.0</c:v>
                </c:pt>
                <c:pt idx="7220">
                  <c:v>1487.0</c:v>
                </c:pt>
                <c:pt idx="7221">
                  <c:v>1488.0</c:v>
                </c:pt>
                <c:pt idx="7222">
                  <c:v>1489.0</c:v>
                </c:pt>
                <c:pt idx="7223">
                  <c:v>1490.0</c:v>
                </c:pt>
                <c:pt idx="7224">
                  <c:v>1491.0</c:v>
                </c:pt>
                <c:pt idx="7225">
                  <c:v>1491.0</c:v>
                </c:pt>
                <c:pt idx="7226">
                  <c:v>1492.0</c:v>
                </c:pt>
                <c:pt idx="7227">
                  <c:v>1493.0</c:v>
                </c:pt>
                <c:pt idx="7228">
                  <c:v>1493.0</c:v>
                </c:pt>
                <c:pt idx="7229">
                  <c:v>1493.0</c:v>
                </c:pt>
                <c:pt idx="7230">
                  <c:v>1493.0</c:v>
                </c:pt>
                <c:pt idx="7231">
                  <c:v>1494.0</c:v>
                </c:pt>
                <c:pt idx="7232">
                  <c:v>1495.0</c:v>
                </c:pt>
                <c:pt idx="7233">
                  <c:v>1496.0</c:v>
                </c:pt>
                <c:pt idx="7234">
                  <c:v>1496.0</c:v>
                </c:pt>
                <c:pt idx="7235">
                  <c:v>1496.0</c:v>
                </c:pt>
                <c:pt idx="7236">
                  <c:v>1496.0</c:v>
                </c:pt>
                <c:pt idx="7237">
                  <c:v>1496.0</c:v>
                </c:pt>
                <c:pt idx="7238">
                  <c:v>1497.0</c:v>
                </c:pt>
                <c:pt idx="7239">
                  <c:v>1497.0</c:v>
                </c:pt>
                <c:pt idx="7240">
                  <c:v>1497.0</c:v>
                </c:pt>
                <c:pt idx="7241">
                  <c:v>1498.0</c:v>
                </c:pt>
                <c:pt idx="7242">
                  <c:v>1498.0</c:v>
                </c:pt>
                <c:pt idx="7243">
                  <c:v>1498.0</c:v>
                </c:pt>
                <c:pt idx="7244">
                  <c:v>1498.0</c:v>
                </c:pt>
                <c:pt idx="7245">
                  <c:v>1499.0</c:v>
                </c:pt>
                <c:pt idx="7246">
                  <c:v>1499.0</c:v>
                </c:pt>
                <c:pt idx="7247">
                  <c:v>1500.0</c:v>
                </c:pt>
                <c:pt idx="7248">
                  <c:v>1500.0</c:v>
                </c:pt>
                <c:pt idx="7249">
                  <c:v>1501.0</c:v>
                </c:pt>
                <c:pt idx="7250">
                  <c:v>1501.0</c:v>
                </c:pt>
                <c:pt idx="7251">
                  <c:v>1502.0</c:v>
                </c:pt>
                <c:pt idx="7252">
                  <c:v>1502.0</c:v>
                </c:pt>
                <c:pt idx="7253">
                  <c:v>1502.0</c:v>
                </c:pt>
                <c:pt idx="7254">
                  <c:v>1502.0</c:v>
                </c:pt>
                <c:pt idx="7255">
                  <c:v>1502.0</c:v>
                </c:pt>
                <c:pt idx="7256">
                  <c:v>1502.0</c:v>
                </c:pt>
                <c:pt idx="7257">
                  <c:v>1502.0</c:v>
                </c:pt>
                <c:pt idx="7258">
                  <c:v>1502.0</c:v>
                </c:pt>
                <c:pt idx="7259">
                  <c:v>1503.0</c:v>
                </c:pt>
                <c:pt idx="7260">
                  <c:v>1503.0</c:v>
                </c:pt>
                <c:pt idx="7261">
                  <c:v>1504.0</c:v>
                </c:pt>
                <c:pt idx="7262">
                  <c:v>1505.0</c:v>
                </c:pt>
                <c:pt idx="7263">
                  <c:v>1506.0</c:v>
                </c:pt>
                <c:pt idx="7264">
                  <c:v>1506.0</c:v>
                </c:pt>
                <c:pt idx="7265">
                  <c:v>1507.0</c:v>
                </c:pt>
                <c:pt idx="7266">
                  <c:v>1507.0</c:v>
                </c:pt>
                <c:pt idx="7267">
                  <c:v>1507.0</c:v>
                </c:pt>
                <c:pt idx="7268">
                  <c:v>1507.0</c:v>
                </c:pt>
                <c:pt idx="7269">
                  <c:v>1507.0</c:v>
                </c:pt>
                <c:pt idx="7270">
                  <c:v>1507.0</c:v>
                </c:pt>
                <c:pt idx="7271">
                  <c:v>1508.0</c:v>
                </c:pt>
                <c:pt idx="7272">
                  <c:v>1509.0</c:v>
                </c:pt>
                <c:pt idx="7273">
                  <c:v>1510.0</c:v>
                </c:pt>
                <c:pt idx="7274">
                  <c:v>1510.0</c:v>
                </c:pt>
                <c:pt idx="7275">
                  <c:v>1510.0</c:v>
                </c:pt>
                <c:pt idx="7276">
                  <c:v>1510.0</c:v>
                </c:pt>
                <c:pt idx="7277">
                  <c:v>1510.0</c:v>
                </c:pt>
                <c:pt idx="7278">
                  <c:v>1510.0</c:v>
                </c:pt>
                <c:pt idx="7279">
                  <c:v>1511.0</c:v>
                </c:pt>
                <c:pt idx="7280">
                  <c:v>1511.0</c:v>
                </c:pt>
                <c:pt idx="7281">
                  <c:v>1511.0</c:v>
                </c:pt>
                <c:pt idx="7282">
                  <c:v>1511.0</c:v>
                </c:pt>
                <c:pt idx="7283">
                  <c:v>1511.0</c:v>
                </c:pt>
                <c:pt idx="7284">
                  <c:v>1511.0</c:v>
                </c:pt>
                <c:pt idx="7285">
                  <c:v>1511.0</c:v>
                </c:pt>
                <c:pt idx="7286">
                  <c:v>1511.0</c:v>
                </c:pt>
                <c:pt idx="7287">
                  <c:v>1511.0</c:v>
                </c:pt>
                <c:pt idx="7288">
                  <c:v>1511.0</c:v>
                </c:pt>
                <c:pt idx="7289">
                  <c:v>1511.0</c:v>
                </c:pt>
                <c:pt idx="7290">
                  <c:v>1511.0</c:v>
                </c:pt>
                <c:pt idx="7291">
                  <c:v>1511.0</c:v>
                </c:pt>
                <c:pt idx="7292">
                  <c:v>1511.0</c:v>
                </c:pt>
                <c:pt idx="7293">
                  <c:v>1511.0</c:v>
                </c:pt>
                <c:pt idx="7294">
                  <c:v>1511.0</c:v>
                </c:pt>
                <c:pt idx="7295">
                  <c:v>1511.0</c:v>
                </c:pt>
                <c:pt idx="7296">
                  <c:v>1511.0</c:v>
                </c:pt>
                <c:pt idx="7297">
                  <c:v>1511.0</c:v>
                </c:pt>
                <c:pt idx="7298">
                  <c:v>1511.0</c:v>
                </c:pt>
                <c:pt idx="7299">
                  <c:v>1511.0</c:v>
                </c:pt>
                <c:pt idx="7300">
                  <c:v>1511.0</c:v>
                </c:pt>
                <c:pt idx="7301">
                  <c:v>1511.0</c:v>
                </c:pt>
                <c:pt idx="7302">
                  <c:v>1512.0</c:v>
                </c:pt>
                <c:pt idx="7303">
                  <c:v>1512.0</c:v>
                </c:pt>
                <c:pt idx="7304">
                  <c:v>1513.0</c:v>
                </c:pt>
                <c:pt idx="7305">
                  <c:v>1514.0</c:v>
                </c:pt>
                <c:pt idx="7306">
                  <c:v>1515.0</c:v>
                </c:pt>
                <c:pt idx="7307">
                  <c:v>1516.0</c:v>
                </c:pt>
                <c:pt idx="7308">
                  <c:v>1516.0</c:v>
                </c:pt>
                <c:pt idx="7309">
                  <c:v>1516.0</c:v>
                </c:pt>
                <c:pt idx="7310">
                  <c:v>1516.0</c:v>
                </c:pt>
                <c:pt idx="7311">
                  <c:v>1516.0</c:v>
                </c:pt>
                <c:pt idx="7312">
                  <c:v>1517.0</c:v>
                </c:pt>
                <c:pt idx="7313">
                  <c:v>1517.0</c:v>
                </c:pt>
                <c:pt idx="7314">
                  <c:v>1517.0</c:v>
                </c:pt>
                <c:pt idx="7315">
                  <c:v>1517.0</c:v>
                </c:pt>
                <c:pt idx="7316">
                  <c:v>1518.0</c:v>
                </c:pt>
                <c:pt idx="7317">
                  <c:v>1518.0</c:v>
                </c:pt>
                <c:pt idx="7318">
                  <c:v>1518.0</c:v>
                </c:pt>
                <c:pt idx="7319">
                  <c:v>1518.0</c:v>
                </c:pt>
                <c:pt idx="7320">
                  <c:v>1518.0</c:v>
                </c:pt>
                <c:pt idx="7321">
                  <c:v>1518.0</c:v>
                </c:pt>
                <c:pt idx="7322">
                  <c:v>1518.0</c:v>
                </c:pt>
                <c:pt idx="7323">
                  <c:v>1518.0</c:v>
                </c:pt>
                <c:pt idx="7324">
                  <c:v>1518.0</c:v>
                </c:pt>
                <c:pt idx="7325">
                  <c:v>1518.0</c:v>
                </c:pt>
                <c:pt idx="7326">
                  <c:v>1518.0</c:v>
                </c:pt>
                <c:pt idx="7327">
                  <c:v>1519.0</c:v>
                </c:pt>
                <c:pt idx="7328">
                  <c:v>1520.0</c:v>
                </c:pt>
                <c:pt idx="7329">
                  <c:v>1520.0</c:v>
                </c:pt>
                <c:pt idx="7330">
                  <c:v>1520.0</c:v>
                </c:pt>
                <c:pt idx="7331">
                  <c:v>1521.0</c:v>
                </c:pt>
                <c:pt idx="7332">
                  <c:v>1521.0</c:v>
                </c:pt>
                <c:pt idx="7333">
                  <c:v>1521.0</c:v>
                </c:pt>
                <c:pt idx="7334">
                  <c:v>1521.0</c:v>
                </c:pt>
                <c:pt idx="7335">
                  <c:v>1521.0</c:v>
                </c:pt>
                <c:pt idx="7336">
                  <c:v>1521.0</c:v>
                </c:pt>
                <c:pt idx="7337">
                  <c:v>1521.0</c:v>
                </c:pt>
                <c:pt idx="7338">
                  <c:v>1521.0</c:v>
                </c:pt>
                <c:pt idx="7339">
                  <c:v>1521.0</c:v>
                </c:pt>
                <c:pt idx="7340">
                  <c:v>1521.0</c:v>
                </c:pt>
                <c:pt idx="7341">
                  <c:v>1522.0</c:v>
                </c:pt>
                <c:pt idx="7342">
                  <c:v>1522.0</c:v>
                </c:pt>
                <c:pt idx="7343">
                  <c:v>1522.0</c:v>
                </c:pt>
                <c:pt idx="7344">
                  <c:v>1522.0</c:v>
                </c:pt>
                <c:pt idx="7345">
                  <c:v>1522.0</c:v>
                </c:pt>
                <c:pt idx="7346">
                  <c:v>1522.0</c:v>
                </c:pt>
                <c:pt idx="7347">
                  <c:v>1522.0</c:v>
                </c:pt>
                <c:pt idx="7348">
                  <c:v>1522.0</c:v>
                </c:pt>
                <c:pt idx="7349">
                  <c:v>1522.0</c:v>
                </c:pt>
                <c:pt idx="7350">
                  <c:v>1523.0</c:v>
                </c:pt>
                <c:pt idx="7351">
                  <c:v>1523.0</c:v>
                </c:pt>
                <c:pt idx="7352">
                  <c:v>1523.0</c:v>
                </c:pt>
                <c:pt idx="7353">
                  <c:v>1523.0</c:v>
                </c:pt>
                <c:pt idx="7354">
                  <c:v>1524.0</c:v>
                </c:pt>
                <c:pt idx="7355">
                  <c:v>1524.0</c:v>
                </c:pt>
                <c:pt idx="7356">
                  <c:v>1524.0</c:v>
                </c:pt>
                <c:pt idx="7357">
                  <c:v>1525.0</c:v>
                </c:pt>
                <c:pt idx="7358">
                  <c:v>1525.0</c:v>
                </c:pt>
                <c:pt idx="7359">
                  <c:v>1526.0</c:v>
                </c:pt>
                <c:pt idx="7360">
                  <c:v>1526.0</c:v>
                </c:pt>
                <c:pt idx="7361">
                  <c:v>1526.0</c:v>
                </c:pt>
                <c:pt idx="7362">
                  <c:v>1526.0</c:v>
                </c:pt>
                <c:pt idx="7363">
                  <c:v>1526.0</c:v>
                </c:pt>
                <c:pt idx="7364">
                  <c:v>1526.0</c:v>
                </c:pt>
                <c:pt idx="7365">
                  <c:v>1526.0</c:v>
                </c:pt>
                <c:pt idx="7366">
                  <c:v>1526.0</c:v>
                </c:pt>
                <c:pt idx="7367">
                  <c:v>1527.0</c:v>
                </c:pt>
                <c:pt idx="7368">
                  <c:v>1527.0</c:v>
                </c:pt>
                <c:pt idx="7369">
                  <c:v>1528.0</c:v>
                </c:pt>
                <c:pt idx="7370">
                  <c:v>1528.0</c:v>
                </c:pt>
                <c:pt idx="7371">
                  <c:v>1528.0</c:v>
                </c:pt>
                <c:pt idx="7372">
                  <c:v>1529.0</c:v>
                </c:pt>
                <c:pt idx="7373">
                  <c:v>1529.0</c:v>
                </c:pt>
                <c:pt idx="7374">
                  <c:v>1529.0</c:v>
                </c:pt>
                <c:pt idx="7375">
                  <c:v>1530.0</c:v>
                </c:pt>
                <c:pt idx="7376">
                  <c:v>1530.0</c:v>
                </c:pt>
                <c:pt idx="7377">
                  <c:v>1531.0</c:v>
                </c:pt>
                <c:pt idx="7378">
                  <c:v>1531.0</c:v>
                </c:pt>
                <c:pt idx="7379">
                  <c:v>1531.0</c:v>
                </c:pt>
                <c:pt idx="7380">
                  <c:v>1532.0</c:v>
                </c:pt>
                <c:pt idx="7381">
                  <c:v>1533.0</c:v>
                </c:pt>
                <c:pt idx="7382">
                  <c:v>1533.0</c:v>
                </c:pt>
                <c:pt idx="7383">
                  <c:v>1534.0</c:v>
                </c:pt>
                <c:pt idx="7384">
                  <c:v>1534.0</c:v>
                </c:pt>
                <c:pt idx="7385">
                  <c:v>1535.0</c:v>
                </c:pt>
                <c:pt idx="7386">
                  <c:v>1535.0</c:v>
                </c:pt>
                <c:pt idx="7387">
                  <c:v>1535.0</c:v>
                </c:pt>
                <c:pt idx="7388">
                  <c:v>1535.0</c:v>
                </c:pt>
                <c:pt idx="7389">
                  <c:v>1536.0</c:v>
                </c:pt>
                <c:pt idx="7390">
                  <c:v>1536.0</c:v>
                </c:pt>
                <c:pt idx="7391">
                  <c:v>1537.0</c:v>
                </c:pt>
                <c:pt idx="7392">
                  <c:v>1537.0</c:v>
                </c:pt>
                <c:pt idx="7393">
                  <c:v>1537.0</c:v>
                </c:pt>
                <c:pt idx="7394">
                  <c:v>1537.0</c:v>
                </c:pt>
                <c:pt idx="7395">
                  <c:v>1538.0</c:v>
                </c:pt>
                <c:pt idx="7396">
                  <c:v>1538.0</c:v>
                </c:pt>
                <c:pt idx="7397">
                  <c:v>1538.0</c:v>
                </c:pt>
                <c:pt idx="7398">
                  <c:v>1539.0</c:v>
                </c:pt>
                <c:pt idx="7399">
                  <c:v>1540.0</c:v>
                </c:pt>
                <c:pt idx="7400">
                  <c:v>1540.0</c:v>
                </c:pt>
                <c:pt idx="7401">
                  <c:v>1540.0</c:v>
                </c:pt>
                <c:pt idx="7402">
                  <c:v>1540.0</c:v>
                </c:pt>
                <c:pt idx="7403">
                  <c:v>1540.0</c:v>
                </c:pt>
                <c:pt idx="7404">
                  <c:v>1541.0</c:v>
                </c:pt>
                <c:pt idx="7405">
                  <c:v>1541.0</c:v>
                </c:pt>
                <c:pt idx="7406">
                  <c:v>1542.0</c:v>
                </c:pt>
                <c:pt idx="7407">
                  <c:v>1542.0</c:v>
                </c:pt>
                <c:pt idx="7408">
                  <c:v>1542.0</c:v>
                </c:pt>
                <c:pt idx="7409">
                  <c:v>1542.0</c:v>
                </c:pt>
                <c:pt idx="7410">
                  <c:v>1542.0</c:v>
                </c:pt>
                <c:pt idx="7411">
                  <c:v>1542.0</c:v>
                </c:pt>
                <c:pt idx="7412">
                  <c:v>1542.0</c:v>
                </c:pt>
                <c:pt idx="7413">
                  <c:v>1542.0</c:v>
                </c:pt>
                <c:pt idx="7414">
                  <c:v>1542.0</c:v>
                </c:pt>
                <c:pt idx="7415">
                  <c:v>1542.0</c:v>
                </c:pt>
                <c:pt idx="7416">
                  <c:v>1542.0</c:v>
                </c:pt>
                <c:pt idx="7417">
                  <c:v>1542.0</c:v>
                </c:pt>
                <c:pt idx="7418">
                  <c:v>1542.0</c:v>
                </c:pt>
                <c:pt idx="7419">
                  <c:v>1542.0</c:v>
                </c:pt>
                <c:pt idx="7420">
                  <c:v>1542.0</c:v>
                </c:pt>
                <c:pt idx="7421">
                  <c:v>1543.0</c:v>
                </c:pt>
                <c:pt idx="7422">
                  <c:v>1543.0</c:v>
                </c:pt>
                <c:pt idx="7423">
                  <c:v>1543.0</c:v>
                </c:pt>
                <c:pt idx="7424">
                  <c:v>1543.0</c:v>
                </c:pt>
                <c:pt idx="7425">
                  <c:v>1543.0</c:v>
                </c:pt>
                <c:pt idx="7426">
                  <c:v>1543.0</c:v>
                </c:pt>
                <c:pt idx="7427">
                  <c:v>1543.0</c:v>
                </c:pt>
                <c:pt idx="7428">
                  <c:v>1543.0</c:v>
                </c:pt>
                <c:pt idx="7429">
                  <c:v>1543.0</c:v>
                </c:pt>
                <c:pt idx="7430">
                  <c:v>1544.0</c:v>
                </c:pt>
                <c:pt idx="7431">
                  <c:v>1545.0</c:v>
                </c:pt>
                <c:pt idx="7432">
                  <c:v>1545.0</c:v>
                </c:pt>
                <c:pt idx="7433">
                  <c:v>1546.0</c:v>
                </c:pt>
                <c:pt idx="7434">
                  <c:v>1546.0</c:v>
                </c:pt>
                <c:pt idx="7435">
                  <c:v>1547.0</c:v>
                </c:pt>
                <c:pt idx="7436">
                  <c:v>1548.0</c:v>
                </c:pt>
                <c:pt idx="7437">
                  <c:v>1548.0</c:v>
                </c:pt>
                <c:pt idx="7438">
                  <c:v>1549.0</c:v>
                </c:pt>
                <c:pt idx="7439">
                  <c:v>1549.0</c:v>
                </c:pt>
                <c:pt idx="7440">
                  <c:v>1549.0</c:v>
                </c:pt>
                <c:pt idx="7441">
                  <c:v>1549.0</c:v>
                </c:pt>
                <c:pt idx="7442">
                  <c:v>1550.0</c:v>
                </c:pt>
                <c:pt idx="7443">
                  <c:v>1550.0</c:v>
                </c:pt>
                <c:pt idx="7444">
                  <c:v>1551.0</c:v>
                </c:pt>
                <c:pt idx="7445">
                  <c:v>1551.0</c:v>
                </c:pt>
                <c:pt idx="7446">
                  <c:v>1551.0</c:v>
                </c:pt>
                <c:pt idx="7447">
                  <c:v>1551.0</c:v>
                </c:pt>
                <c:pt idx="7448">
                  <c:v>1551.0</c:v>
                </c:pt>
                <c:pt idx="7449">
                  <c:v>1551.0</c:v>
                </c:pt>
                <c:pt idx="7450">
                  <c:v>1551.0</c:v>
                </c:pt>
                <c:pt idx="7451">
                  <c:v>1551.0</c:v>
                </c:pt>
                <c:pt idx="7452">
                  <c:v>1551.0</c:v>
                </c:pt>
                <c:pt idx="7453">
                  <c:v>1551.0</c:v>
                </c:pt>
                <c:pt idx="7454">
                  <c:v>1551.0</c:v>
                </c:pt>
                <c:pt idx="7455">
                  <c:v>1551.0</c:v>
                </c:pt>
                <c:pt idx="7456">
                  <c:v>1551.0</c:v>
                </c:pt>
                <c:pt idx="7457">
                  <c:v>1551.0</c:v>
                </c:pt>
                <c:pt idx="7458">
                  <c:v>1551.0</c:v>
                </c:pt>
                <c:pt idx="7459">
                  <c:v>1551.0</c:v>
                </c:pt>
                <c:pt idx="7460">
                  <c:v>1552.0</c:v>
                </c:pt>
                <c:pt idx="7461">
                  <c:v>1552.0</c:v>
                </c:pt>
                <c:pt idx="7462">
                  <c:v>1552.0</c:v>
                </c:pt>
                <c:pt idx="7463">
                  <c:v>1552.0</c:v>
                </c:pt>
                <c:pt idx="7464">
                  <c:v>1552.0</c:v>
                </c:pt>
                <c:pt idx="7465">
                  <c:v>1552.0</c:v>
                </c:pt>
                <c:pt idx="7466">
                  <c:v>1552.0</c:v>
                </c:pt>
                <c:pt idx="7467">
                  <c:v>1552.0</c:v>
                </c:pt>
                <c:pt idx="7468">
                  <c:v>1552.0</c:v>
                </c:pt>
                <c:pt idx="7469">
                  <c:v>1552.0</c:v>
                </c:pt>
                <c:pt idx="7470">
                  <c:v>1552.0</c:v>
                </c:pt>
                <c:pt idx="7471">
                  <c:v>1552.0</c:v>
                </c:pt>
                <c:pt idx="7472">
                  <c:v>1553.0</c:v>
                </c:pt>
                <c:pt idx="7473">
                  <c:v>1553.0</c:v>
                </c:pt>
                <c:pt idx="7474">
                  <c:v>1553.0</c:v>
                </c:pt>
                <c:pt idx="7475">
                  <c:v>1553.0</c:v>
                </c:pt>
                <c:pt idx="7476">
                  <c:v>1553.0</c:v>
                </c:pt>
                <c:pt idx="7477">
                  <c:v>1553.0</c:v>
                </c:pt>
                <c:pt idx="7478">
                  <c:v>1554.0</c:v>
                </c:pt>
                <c:pt idx="7479">
                  <c:v>1555.0</c:v>
                </c:pt>
                <c:pt idx="7480">
                  <c:v>1555.0</c:v>
                </c:pt>
                <c:pt idx="7481">
                  <c:v>1556.0</c:v>
                </c:pt>
                <c:pt idx="7482">
                  <c:v>1556.0</c:v>
                </c:pt>
                <c:pt idx="7483">
                  <c:v>1556.0</c:v>
                </c:pt>
                <c:pt idx="7484">
                  <c:v>1557.0</c:v>
                </c:pt>
                <c:pt idx="7485">
                  <c:v>1557.0</c:v>
                </c:pt>
                <c:pt idx="7486">
                  <c:v>1558.0</c:v>
                </c:pt>
                <c:pt idx="7487">
                  <c:v>1559.0</c:v>
                </c:pt>
                <c:pt idx="7488">
                  <c:v>1559.0</c:v>
                </c:pt>
                <c:pt idx="7489">
                  <c:v>1559.0</c:v>
                </c:pt>
                <c:pt idx="7490">
                  <c:v>1560.0</c:v>
                </c:pt>
                <c:pt idx="7491">
                  <c:v>1561.0</c:v>
                </c:pt>
                <c:pt idx="7492">
                  <c:v>1561.0</c:v>
                </c:pt>
                <c:pt idx="7493">
                  <c:v>1561.0</c:v>
                </c:pt>
                <c:pt idx="7494">
                  <c:v>1561.0</c:v>
                </c:pt>
                <c:pt idx="7495">
                  <c:v>1562.0</c:v>
                </c:pt>
                <c:pt idx="7496">
                  <c:v>1563.0</c:v>
                </c:pt>
                <c:pt idx="7497">
                  <c:v>1563.0</c:v>
                </c:pt>
                <c:pt idx="7498">
                  <c:v>1563.0</c:v>
                </c:pt>
                <c:pt idx="7499">
                  <c:v>1563.0</c:v>
                </c:pt>
                <c:pt idx="7500">
                  <c:v>1563.0</c:v>
                </c:pt>
                <c:pt idx="7501">
                  <c:v>1563.0</c:v>
                </c:pt>
                <c:pt idx="7502">
                  <c:v>1563.0</c:v>
                </c:pt>
                <c:pt idx="7503">
                  <c:v>1563.0</c:v>
                </c:pt>
                <c:pt idx="7504">
                  <c:v>1563.0</c:v>
                </c:pt>
                <c:pt idx="7505">
                  <c:v>1563.0</c:v>
                </c:pt>
                <c:pt idx="7506">
                  <c:v>1564.0</c:v>
                </c:pt>
                <c:pt idx="7507">
                  <c:v>1564.0</c:v>
                </c:pt>
                <c:pt idx="7508">
                  <c:v>1564.0</c:v>
                </c:pt>
                <c:pt idx="7509">
                  <c:v>1564.0</c:v>
                </c:pt>
                <c:pt idx="7510">
                  <c:v>1564.0</c:v>
                </c:pt>
                <c:pt idx="7511">
                  <c:v>1564.0</c:v>
                </c:pt>
                <c:pt idx="7512">
                  <c:v>1564.0</c:v>
                </c:pt>
                <c:pt idx="7513">
                  <c:v>1564.0</c:v>
                </c:pt>
                <c:pt idx="7514">
                  <c:v>1564.0</c:v>
                </c:pt>
                <c:pt idx="7515">
                  <c:v>1565.0</c:v>
                </c:pt>
                <c:pt idx="7516">
                  <c:v>1565.0</c:v>
                </c:pt>
                <c:pt idx="7517">
                  <c:v>1566.0</c:v>
                </c:pt>
                <c:pt idx="7518">
                  <c:v>1567.0</c:v>
                </c:pt>
                <c:pt idx="7519">
                  <c:v>1567.0</c:v>
                </c:pt>
                <c:pt idx="7520">
                  <c:v>1567.0</c:v>
                </c:pt>
                <c:pt idx="7521">
                  <c:v>1567.0</c:v>
                </c:pt>
                <c:pt idx="7522">
                  <c:v>1567.0</c:v>
                </c:pt>
                <c:pt idx="7523">
                  <c:v>1567.0</c:v>
                </c:pt>
                <c:pt idx="7524">
                  <c:v>1567.0</c:v>
                </c:pt>
                <c:pt idx="7525">
                  <c:v>1567.0</c:v>
                </c:pt>
                <c:pt idx="7526">
                  <c:v>1568.0</c:v>
                </c:pt>
                <c:pt idx="7527">
                  <c:v>1568.0</c:v>
                </c:pt>
                <c:pt idx="7528">
                  <c:v>1568.0</c:v>
                </c:pt>
                <c:pt idx="7529">
                  <c:v>1568.0</c:v>
                </c:pt>
                <c:pt idx="7530">
                  <c:v>1569.0</c:v>
                </c:pt>
                <c:pt idx="7531">
                  <c:v>1569.0</c:v>
                </c:pt>
                <c:pt idx="7532">
                  <c:v>1569.0</c:v>
                </c:pt>
                <c:pt idx="7533">
                  <c:v>1569.0</c:v>
                </c:pt>
                <c:pt idx="7534">
                  <c:v>1569.0</c:v>
                </c:pt>
                <c:pt idx="7535">
                  <c:v>1570.0</c:v>
                </c:pt>
                <c:pt idx="7536">
                  <c:v>1571.0</c:v>
                </c:pt>
                <c:pt idx="7537">
                  <c:v>1572.0</c:v>
                </c:pt>
                <c:pt idx="7538">
                  <c:v>1573.0</c:v>
                </c:pt>
                <c:pt idx="7539">
                  <c:v>1574.0</c:v>
                </c:pt>
                <c:pt idx="7540">
                  <c:v>1575.0</c:v>
                </c:pt>
                <c:pt idx="7541">
                  <c:v>1575.0</c:v>
                </c:pt>
                <c:pt idx="7542">
                  <c:v>1575.0</c:v>
                </c:pt>
                <c:pt idx="7543">
                  <c:v>1575.0</c:v>
                </c:pt>
                <c:pt idx="7544">
                  <c:v>1575.0</c:v>
                </c:pt>
                <c:pt idx="7545">
                  <c:v>1576.0</c:v>
                </c:pt>
                <c:pt idx="7546">
                  <c:v>1577.0</c:v>
                </c:pt>
                <c:pt idx="7547">
                  <c:v>1578.0</c:v>
                </c:pt>
                <c:pt idx="7548">
                  <c:v>1579.0</c:v>
                </c:pt>
                <c:pt idx="7549">
                  <c:v>1580.0</c:v>
                </c:pt>
                <c:pt idx="7550">
                  <c:v>1580.0</c:v>
                </c:pt>
                <c:pt idx="7551">
                  <c:v>1580.0</c:v>
                </c:pt>
                <c:pt idx="7552">
                  <c:v>1580.0</c:v>
                </c:pt>
                <c:pt idx="7553">
                  <c:v>1580.0</c:v>
                </c:pt>
                <c:pt idx="7554">
                  <c:v>1580.0</c:v>
                </c:pt>
                <c:pt idx="7555">
                  <c:v>1580.0</c:v>
                </c:pt>
                <c:pt idx="7556">
                  <c:v>1580.0</c:v>
                </c:pt>
                <c:pt idx="7557">
                  <c:v>1580.0</c:v>
                </c:pt>
                <c:pt idx="7558">
                  <c:v>1581.0</c:v>
                </c:pt>
                <c:pt idx="7559">
                  <c:v>1582.0</c:v>
                </c:pt>
                <c:pt idx="7560">
                  <c:v>1582.0</c:v>
                </c:pt>
                <c:pt idx="7561">
                  <c:v>1582.0</c:v>
                </c:pt>
                <c:pt idx="7562">
                  <c:v>1582.0</c:v>
                </c:pt>
                <c:pt idx="7563">
                  <c:v>1583.0</c:v>
                </c:pt>
                <c:pt idx="7564">
                  <c:v>1583.0</c:v>
                </c:pt>
                <c:pt idx="7565">
                  <c:v>1583.0</c:v>
                </c:pt>
                <c:pt idx="7566">
                  <c:v>1583.0</c:v>
                </c:pt>
                <c:pt idx="7567">
                  <c:v>1583.0</c:v>
                </c:pt>
                <c:pt idx="7568">
                  <c:v>1583.0</c:v>
                </c:pt>
                <c:pt idx="7569">
                  <c:v>1583.0</c:v>
                </c:pt>
                <c:pt idx="7570">
                  <c:v>1583.0</c:v>
                </c:pt>
                <c:pt idx="7571">
                  <c:v>1583.0</c:v>
                </c:pt>
                <c:pt idx="7572">
                  <c:v>1583.0</c:v>
                </c:pt>
                <c:pt idx="7573">
                  <c:v>1583.0</c:v>
                </c:pt>
                <c:pt idx="7574">
                  <c:v>1583.0</c:v>
                </c:pt>
                <c:pt idx="7575">
                  <c:v>1583.0</c:v>
                </c:pt>
                <c:pt idx="7576">
                  <c:v>1584.0</c:v>
                </c:pt>
                <c:pt idx="7577">
                  <c:v>1585.0</c:v>
                </c:pt>
                <c:pt idx="7578">
                  <c:v>1585.0</c:v>
                </c:pt>
                <c:pt idx="7579">
                  <c:v>1585.0</c:v>
                </c:pt>
                <c:pt idx="7580">
                  <c:v>1585.0</c:v>
                </c:pt>
                <c:pt idx="7581">
                  <c:v>1585.0</c:v>
                </c:pt>
                <c:pt idx="7582">
                  <c:v>1585.0</c:v>
                </c:pt>
                <c:pt idx="7583">
                  <c:v>1585.0</c:v>
                </c:pt>
                <c:pt idx="7584">
                  <c:v>1585.0</c:v>
                </c:pt>
                <c:pt idx="7585">
                  <c:v>1585.0</c:v>
                </c:pt>
                <c:pt idx="7586">
                  <c:v>1585.0</c:v>
                </c:pt>
                <c:pt idx="7587">
                  <c:v>1585.0</c:v>
                </c:pt>
                <c:pt idx="7588">
                  <c:v>1585.0</c:v>
                </c:pt>
                <c:pt idx="7589">
                  <c:v>1585.0</c:v>
                </c:pt>
                <c:pt idx="7590">
                  <c:v>1585.0</c:v>
                </c:pt>
                <c:pt idx="7591">
                  <c:v>1585.0</c:v>
                </c:pt>
                <c:pt idx="7592">
                  <c:v>1586.0</c:v>
                </c:pt>
                <c:pt idx="7593">
                  <c:v>1586.0</c:v>
                </c:pt>
                <c:pt idx="7594">
                  <c:v>1586.0</c:v>
                </c:pt>
                <c:pt idx="7595">
                  <c:v>1586.0</c:v>
                </c:pt>
                <c:pt idx="7596">
                  <c:v>1587.0</c:v>
                </c:pt>
                <c:pt idx="7597">
                  <c:v>1587.0</c:v>
                </c:pt>
                <c:pt idx="7598">
                  <c:v>1587.0</c:v>
                </c:pt>
                <c:pt idx="7599">
                  <c:v>1587.0</c:v>
                </c:pt>
                <c:pt idx="7600">
                  <c:v>1588.0</c:v>
                </c:pt>
                <c:pt idx="7601">
                  <c:v>1588.0</c:v>
                </c:pt>
                <c:pt idx="7602">
                  <c:v>1588.0</c:v>
                </c:pt>
                <c:pt idx="7603">
                  <c:v>1588.0</c:v>
                </c:pt>
                <c:pt idx="7604">
                  <c:v>1588.0</c:v>
                </c:pt>
                <c:pt idx="7605">
                  <c:v>1588.0</c:v>
                </c:pt>
                <c:pt idx="7606">
                  <c:v>1588.0</c:v>
                </c:pt>
                <c:pt idx="7607">
                  <c:v>1588.0</c:v>
                </c:pt>
                <c:pt idx="7608">
                  <c:v>1588.0</c:v>
                </c:pt>
                <c:pt idx="7609">
                  <c:v>1588.0</c:v>
                </c:pt>
                <c:pt idx="7610">
                  <c:v>1588.0</c:v>
                </c:pt>
                <c:pt idx="7611">
                  <c:v>1588.0</c:v>
                </c:pt>
                <c:pt idx="7612">
                  <c:v>1588.0</c:v>
                </c:pt>
                <c:pt idx="7613">
                  <c:v>1588.0</c:v>
                </c:pt>
                <c:pt idx="7614">
                  <c:v>1588.0</c:v>
                </c:pt>
                <c:pt idx="7615">
                  <c:v>1588.0</c:v>
                </c:pt>
                <c:pt idx="7616">
                  <c:v>1588.0</c:v>
                </c:pt>
                <c:pt idx="7617">
                  <c:v>1588.0</c:v>
                </c:pt>
                <c:pt idx="7618">
                  <c:v>1588.0</c:v>
                </c:pt>
                <c:pt idx="7619">
                  <c:v>1588.0</c:v>
                </c:pt>
                <c:pt idx="7620">
                  <c:v>1588.0</c:v>
                </c:pt>
                <c:pt idx="7621">
                  <c:v>1588.0</c:v>
                </c:pt>
                <c:pt idx="7622">
                  <c:v>1588.0</c:v>
                </c:pt>
                <c:pt idx="7623">
                  <c:v>1588.0</c:v>
                </c:pt>
                <c:pt idx="7624">
                  <c:v>1588.0</c:v>
                </c:pt>
                <c:pt idx="7625">
                  <c:v>1588.0</c:v>
                </c:pt>
                <c:pt idx="7626">
                  <c:v>1589.0</c:v>
                </c:pt>
                <c:pt idx="7627">
                  <c:v>1589.0</c:v>
                </c:pt>
                <c:pt idx="7628">
                  <c:v>1589.0</c:v>
                </c:pt>
                <c:pt idx="7629">
                  <c:v>1589.0</c:v>
                </c:pt>
                <c:pt idx="7630">
                  <c:v>1589.0</c:v>
                </c:pt>
                <c:pt idx="7631">
                  <c:v>1589.0</c:v>
                </c:pt>
                <c:pt idx="7632">
                  <c:v>1589.0</c:v>
                </c:pt>
                <c:pt idx="7633">
                  <c:v>1589.0</c:v>
                </c:pt>
                <c:pt idx="7634">
                  <c:v>1589.0</c:v>
                </c:pt>
                <c:pt idx="7635">
                  <c:v>1589.0</c:v>
                </c:pt>
                <c:pt idx="7636">
                  <c:v>1589.0</c:v>
                </c:pt>
                <c:pt idx="7637">
                  <c:v>1589.0</c:v>
                </c:pt>
                <c:pt idx="7638">
                  <c:v>1589.0</c:v>
                </c:pt>
                <c:pt idx="7639">
                  <c:v>1589.0</c:v>
                </c:pt>
                <c:pt idx="7640">
                  <c:v>1589.0</c:v>
                </c:pt>
                <c:pt idx="7641">
                  <c:v>1589.0</c:v>
                </c:pt>
                <c:pt idx="7642">
                  <c:v>1589.0</c:v>
                </c:pt>
                <c:pt idx="7643">
                  <c:v>1589.0</c:v>
                </c:pt>
                <c:pt idx="7644">
                  <c:v>1590.0</c:v>
                </c:pt>
                <c:pt idx="7645">
                  <c:v>1591.0</c:v>
                </c:pt>
                <c:pt idx="7646">
                  <c:v>1592.0</c:v>
                </c:pt>
                <c:pt idx="7647">
                  <c:v>1593.0</c:v>
                </c:pt>
                <c:pt idx="7648">
                  <c:v>1593.0</c:v>
                </c:pt>
                <c:pt idx="7649">
                  <c:v>1594.0</c:v>
                </c:pt>
                <c:pt idx="7650">
                  <c:v>1595.0</c:v>
                </c:pt>
                <c:pt idx="7651">
                  <c:v>1596.0</c:v>
                </c:pt>
                <c:pt idx="7652">
                  <c:v>1596.0</c:v>
                </c:pt>
                <c:pt idx="7653">
                  <c:v>1596.0</c:v>
                </c:pt>
                <c:pt idx="7654">
                  <c:v>1596.0</c:v>
                </c:pt>
                <c:pt idx="7655">
                  <c:v>1596.0</c:v>
                </c:pt>
                <c:pt idx="7656">
                  <c:v>1596.0</c:v>
                </c:pt>
                <c:pt idx="7657">
                  <c:v>1597.0</c:v>
                </c:pt>
                <c:pt idx="7658">
                  <c:v>1598.0</c:v>
                </c:pt>
                <c:pt idx="7659">
                  <c:v>1598.0</c:v>
                </c:pt>
                <c:pt idx="7660">
                  <c:v>1598.0</c:v>
                </c:pt>
                <c:pt idx="7661">
                  <c:v>1599.0</c:v>
                </c:pt>
                <c:pt idx="7662">
                  <c:v>1599.0</c:v>
                </c:pt>
                <c:pt idx="7663">
                  <c:v>1600.0</c:v>
                </c:pt>
                <c:pt idx="7664">
                  <c:v>1601.0</c:v>
                </c:pt>
                <c:pt idx="7665">
                  <c:v>1602.0</c:v>
                </c:pt>
                <c:pt idx="7666">
                  <c:v>1603.0</c:v>
                </c:pt>
                <c:pt idx="7667">
                  <c:v>1604.0</c:v>
                </c:pt>
                <c:pt idx="7668">
                  <c:v>1605.0</c:v>
                </c:pt>
                <c:pt idx="7669">
                  <c:v>1606.0</c:v>
                </c:pt>
                <c:pt idx="7670">
                  <c:v>1607.0</c:v>
                </c:pt>
                <c:pt idx="7671">
                  <c:v>1608.0</c:v>
                </c:pt>
                <c:pt idx="7672">
                  <c:v>1609.0</c:v>
                </c:pt>
                <c:pt idx="7673">
                  <c:v>1610.0</c:v>
                </c:pt>
                <c:pt idx="7674">
                  <c:v>1611.0</c:v>
                </c:pt>
                <c:pt idx="7675">
                  <c:v>1612.0</c:v>
                </c:pt>
                <c:pt idx="7676">
                  <c:v>1612.0</c:v>
                </c:pt>
                <c:pt idx="7677">
                  <c:v>1612.0</c:v>
                </c:pt>
                <c:pt idx="7678">
                  <c:v>1612.0</c:v>
                </c:pt>
                <c:pt idx="7679">
                  <c:v>1612.0</c:v>
                </c:pt>
                <c:pt idx="7680">
                  <c:v>1613.0</c:v>
                </c:pt>
                <c:pt idx="7681">
                  <c:v>1614.0</c:v>
                </c:pt>
                <c:pt idx="7682">
                  <c:v>1615.0</c:v>
                </c:pt>
                <c:pt idx="7683">
                  <c:v>1616.0</c:v>
                </c:pt>
                <c:pt idx="7684">
                  <c:v>1617.0</c:v>
                </c:pt>
                <c:pt idx="7685">
                  <c:v>1617.0</c:v>
                </c:pt>
                <c:pt idx="7686">
                  <c:v>1617.0</c:v>
                </c:pt>
                <c:pt idx="7687">
                  <c:v>1617.0</c:v>
                </c:pt>
                <c:pt idx="7688">
                  <c:v>1617.0</c:v>
                </c:pt>
                <c:pt idx="7689">
                  <c:v>1617.0</c:v>
                </c:pt>
                <c:pt idx="7690">
                  <c:v>1617.0</c:v>
                </c:pt>
                <c:pt idx="7691">
                  <c:v>1617.0</c:v>
                </c:pt>
                <c:pt idx="7692">
                  <c:v>1618.0</c:v>
                </c:pt>
                <c:pt idx="7693">
                  <c:v>1619.0</c:v>
                </c:pt>
                <c:pt idx="7694">
                  <c:v>1619.0</c:v>
                </c:pt>
                <c:pt idx="7695">
                  <c:v>1619.0</c:v>
                </c:pt>
                <c:pt idx="7696">
                  <c:v>1619.0</c:v>
                </c:pt>
                <c:pt idx="7697">
                  <c:v>1619.0</c:v>
                </c:pt>
                <c:pt idx="7698">
                  <c:v>1619.0</c:v>
                </c:pt>
                <c:pt idx="7699">
                  <c:v>1619.0</c:v>
                </c:pt>
                <c:pt idx="7700">
                  <c:v>1619.0</c:v>
                </c:pt>
                <c:pt idx="7701">
                  <c:v>1619.0</c:v>
                </c:pt>
                <c:pt idx="7702">
                  <c:v>1619.0</c:v>
                </c:pt>
                <c:pt idx="7703">
                  <c:v>1619.0</c:v>
                </c:pt>
                <c:pt idx="7704">
                  <c:v>1619.0</c:v>
                </c:pt>
                <c:pt idx="7705">
                  <c:v>1619.0</c:v>
                </c:pt>
                <c:pt idx="7706">
                  <c:v>1619.0</c:v>
                </c:pt>
                <c:pt idx="7707">
                  <c:v>1619.0</c:v>
                </c:pt>
                <c:pt idx="7708">
                  <c:v>1619.0</c:v>
                </c:pt>
                <c:pt idx="7709">
                  <c:v>1619.0</c:v>
                </c:pt>
                <c:pt idx="7710">
                  <c:v>1620.0</c:v>
                </c:pt>
                <c:pt idx="7711">
                  <c:v>1621.0</c:v>
                </c:pt>
                <c:pt idx="7712">
                  <c:v>1621.0</c:v>
                </c:pt>
                <c:pt idx="7713">
                  <c:v>1622.0</c:v>
                </c:pt>
                <c:pt idx="7714">
                  <c:v>1622.0</c:v>
                </c:pt>
                <c:pt idx="7715">
                  <c:v>1622.0</c:v>
                </c:pt>
                <c:pt idx="7716">
                  <c:v>1622.0</c:v>
                </c:pt>
                <c:pt idx="7717">
                  <c:v>1622.0</c:v>
                </c:pt>
                <c:pt idx="7718">
                  <c:v>1622.0</c:v>
                </c:pt>
                <c:pt idx="7719">
                  <c:v>1622.0</c:v>
                </c:pt>
                <c:pt idx="7720">
                  <c:v>1623.0</c:v>
                </c:pt>
                <c:pt idx="7721">
                  <c:v>1623.0</c:v>
                </c:pt>
                <c:pt idx="7722">
                  <c:v>1623.0</c:v>
                </c:pt>
                <c:pt idx="7723">
                  <c:v>1623.0</c:v>
                </c:pt>
                <c:pt idx="7724">
                  <c:v>1623.0</c:v>
                </c:pt>
                <c:pt idx="7725">
                  <c:v>1623.0</c:v>
                </c:pt>
                <c:pt idx="7726">
                  <c:v>1623.0</c:v>
                </c:pt>
                <c:pt idx="7727">
                  <c:v>1624.0</c:v>
                </c:pt>
                <c:pt idx="7728">
                  <c:v>1624.0</c:v>
                </c:pt>
                <c:pt idx="7729">
                  <c:v>1624.0</c:v>
                </c:pt>
                <c:pt idx="7730">
                  <c:v>1625.0</c:v>
                </c:pt>
                <c:pt idx="7731">
                  <c:v>1625.0</c:v>
                </c:pt>
                <c:pt idx="7732">
                  <c:v>1626.0</c:v>
                </c:pt>
                <c:pt idx="7733">
                  <c:v>1626.0</c:v>
                </c:pt>
                <c:pt idx="7734">
                  <c:v>1627.0</c:v>
                </c:pt>
                <c:pt idx="7735">
                  <c:v>1628.0</c:v>
                </c:pt>
                <c:pt idx="7736">
                  <c:v>1628.0</c:v>
                </c:pt>
                <c:pt idx="7737">
                  <c:v>1628.0</c:v>
                </c:pt>
                <c:pt idx="7738">
                  <c:v>1628.0</c:v>
                </c:pt>
                <c:pt idx="7739">
                  <c:v>1629.0</c:v>
                </c:pt>
                <c:pt idx="7740">
                  <c:v>1629.0</c:v>
                </c:pt>
                <c:pt idx="7741">
                  <c:v>1630.0</c:v>
                </c:pt>
                <c:pt idx="7742">
                  <c:v>1630.0</c:v>
                </c:pt>
                <c:pt idx="7743">
                  <c:v>1631.0</c:v>
                </c:pt>
                <c:pt idx="7744">
                  <c:v>1632.0</c:v>
                </c:pt>
                <c:pt idx="7745">
                  <c:v>1632.0</c:v>
                </c:pt>
                <c:pt idx="7746">
                  <c:v>1633.0</c:v>
                </c:pt>
                <c:pt idx="7747">
                  <c:v>1633.0</c:v>
                </c:pt>
                <c:pt idx="7748">
                  <c:v>1634.0</c:v>
                </c:pt>
                <c:pt idx="7749">
                  <c:v>1634.0</c:v>
                </c:pt>
                <c:pt idx="7750">
                  <c:v>1635.0</c:v>
                </c:pt>
                <c:pt idx="7751">
                  <c:v>1636.0</c:v>
                </c:pt>
                <c:pt idx="7752">
                  <c:v>1636.0</c:v>
                </c:pt>
                <c:pt idx="7753">
                  <c:v>1636.0</c:v>
                </c:pt>
                <c:pt idx="7754">
                  <c:v>1636.0</c:v>
                </c:pt>
                <c:pt idx="7755">
                  <c:v>1637.0</c:v>
                </c:pt>
                <c:pt idx="7756">
                  <c:v>1638.0</c:v>
                </c:pt>
                <c:pt idx="7757">
                  <c:v>1639.0</c:v>
                </c:pt>
                <c:pt idx="7758">
                  <c:v>1639.0</c:v>
                </c:pt>
                <c:pt idx="7759">
                  <c:v>1640.0</c:v>
                </c:pt>
                <c:pt idx="7760">
                  <c:v>1640.0</c:v>
                </c:pt>
                <c:pt idx="7761">
                  <c:v>1640.0</c:v>
                </c:pt>
                <c:pt idx="7762">
                  <c:v>1641.0</c:v>
                </c:pt>
                <c:pt idx="7763">
                  <c:v>1641.0</c:v>
                </c:pt>
                <c:pt idx="7764">
                  <c:v>1641.0</c:v>
                </c:pt>
                <c:pt idx="7765">
                  <c:v>1641.0</c:v>
                </c:pt>
                <c:pt idx="7766">
                  <c:v>1641.0</c:v>
                </c:pt>
                <c:pt idx="7767">
                  <c:v>1641.0</c:v>
                </c:pt>
                <c:pt idx="7768">
                  <c:v>1641.0</c:v>
                </c:pt>
                <c:pt idx="7769">
                  <c:v>1642.0</c:v>
                </c:pt>
                <c:pt idx="7770">
                  <c:v>1642.0</c:v>
                </c:pt>
                <c:pt idx="7771">
                  <c:v>1642.0</c:v>
                </c:pt>
                <c:pt idx="7772">
                  <c:v>1642.0</c:v>
                </c:pt>
                <c:pt idx="7773">
                  <c:v>1642.0</c:v>
                </c:pt>
                <c:pt idx="7774">
                  <c:v>1642.0</c:v>
                </c:pt>
                <c:pt idx="7775">
                  <c:v>1642.0</c:v>
                </c:pt>
                <c:pt idx="7776">
                  <c:v>1642.0</c:v>
                </c:pt>
                <c:pt idx="7777">
                  <c:v>1642.0</c:v>
                </c:pt>
                <c:pt idx="7778">
                  <c:v>1642.0</c:v>
                </c:pt>
                <c:pt idx="7779">
                  <c:v>1642.0</c:v>
                </c:pt>
                <c:pt idx="7780">
                  <c:v>1642.0</c:v>
                </c:pt>
                <c:pt idx="7781">
                  <c:v>1642.0</c:v>
                </c:pt>
                <c:pt idx="7782">
                  <c:v>1642.0</c:v>
                </c:pt>
                <c:pt idx="7783">
                  <c:v>1642.0</c:v>
                </c:pt>
                <c:pt idx="7784">
                  <c:v>1642.0</c:v>
                </c:pt>
                <c:pt idx="7785">
                  <c:v>1642.0</c:v>
                </c:pt>
                <c:pt idx="7786">
                  <c:v>1642.0</c:v>
                </c:pt>
                <c:pt idx="7787">
                  <c:v>1642.0</c:v>
                </c:pt>
                <c:pt idx="7788">
                  <c:v>1642.0</c:v>
                </c:pt>
                <c:pt idx="7789">
                  <c:v>1642.0</c:v>
                </c:pt>
                <c:pt idx="7790">
                  <c:v>1642.0</c:v>
                </c:pt>
                <c:pt idx="7791">
                  <c:v>1642.0</c:v>
                </c:pt>
                <c:pt idx="7792">
                  <c:v>1642.0</c:v>
                </c:pt>
                <c:pt idx="7793">
                  <c:v>1642.0</c:v>
                </c:pt>
                <c:pt idx="7794">
                  <c:v>1643.0</c:v>
                </c:pt>
                <c:pt idx="7795">
                  <c:v>1643.0</c:v>
                </c:pt>
                <c:pt idx="7796">
                  <c:v>1643.0</c:v>
                </c:pt>
                <c:pt idx="7797">
                  <c:v>1643.0</c:v>
                </c:pt>
                <c:pt idx="7798">
                  <c:v>1643.0</c:v>
                </c:pt>
                <c:pt idx="7799">
                  <c:v>1643.0</c:v>
                </c:pt>
                <c:pt idx="7800">
                  <c:v>1643.0</c:v>
                </c:pt>
                <c:pt idx="7801">
                  <c:v>1643.0</c:v>
                </c:pt>
                <c:pt idx="7802">
                  <c:v>1644.0</c:v>
                </c:pt>
                <c:pt idx="7803">
                  <c:v>1644.0</c:v>
                </c:pt>
                <c:pt idx="7804">
                  <c:v>1644.0</c:v>
                </c:pt>
                <c:pt idx="7805">
                  <c:v>1644.0</c:v>
                </c:pt>
                <c:pt idx="7806">
                  <c:v>1644.0</c:v>
                </c:pt>
                <c:pt idx="7807">
                  <c:v>1644.0</c:v>
                </c:pt>
                <c:pt idx="7808">
                  <c:v>1644.0</c:v>
                </c:pt>
                <c:pt idx="7809">
                  <c:v>1644.0</c:v>
                </c:pt>
                <c:pt idx="7810">
                  <c:v>1644.0</c:v>
                </c:pt>
                <c:pt idx="7811">
                  <c:v>1644.0</c:v>
                </c:pt>
                <c:pt idx="7812">
                  <c:v>1644.0</c:v>
                </c:pt>
                <c:pt idx="7813">
                  <c:v>1644.0</c:v>
                </c:pt>
                <c:pt idx="7814">
                  <c:v>1644.0</c:v>
                </c:pt>
                <c:pt idx="7815">
                  <c:v>1644.0</c:v>
                </c:pt>
                <c:pt idx="7816">
                  <c:v>1644.0</c:v>
                </c:pt>
                <c:pt idx="7817">
                  <c:v>1645.0</c:v>
                </c:pt>
                <c:pt idx="7818">
                  <c:v>1645.0</c:v>
                </c:pt>
                <c:pt idx="7819">
                  <c:v>1645.0</c:v>
                </c:pt>
                <c:pt idx="7820">
                  <c:v>1645.0</c:v>
                </c:pt>
                <c:pt idx="7821">
                  <c:v>1646.0</c:v>
                </c:pt>
                <c:pt idx="7822">
                  <c:v>1647.0</c:v>
                </c:pt>
                <c:pt idx="7823">
                  <c:v>1647.0</c:v>
                </c:pt>
                <c:pt idx="7824">
                  <c:v>1648.0</c:v>
                </c:pt>
                <c:pt idx="7825">
                  <c:v>1648.0</c:v>
                </c:pt>
                <c:pt idx="7826">
                  <c:v>1648.0</c:v>
                </c:pt>
                <c:pt idx="7827">
                  <c:v>1648.0</c:v>
                </c:pt>
                <c:pt idx="7828">
                  <c:v>1649.0</c:v>
                </c:pt>
                <c:pt idx="7829">
                  <c:v>1649.0</c:v>
                </c:pt>
                <c:pt idx="7830">
                  <c:v>1650.0</c:v>
                </c:pt>
                <c:pt idx="7831">
                  <c:v>1650.0</c:v>
                </c:pt>
                <c:pt idx="7832">
                  <c:v>1650.0</c:v>
                </c:pt>
                <c:pt idx="7833">
                  <c:v>1650.0</c:v>
                </c:pt>
                <c:pt idx="7834">
                  <c:v>1651.0</c:v>
                </c:pt>
                <c:pt idx="7835">
                  <c:v>1651.0</c:v>
                </c:pt>
                <c:pt idx="7836">
                  <c:v>1652.0</c:v>
                </c:pt>
                <c:pt idx="7837">
                  <c:v>1652.0</c:v>
                </c:pt>
                <c:pt idx="7838">
                  <c:v>1652.0</c:v>
                </c:pt>
                <c:pt idx="7839">
                  <c:v>1653.0</c:v>
                </c:pt>
                <c:pt idx="7840">
                  <c:v>1653.0</c:v>
                </c:pt>
                <c:pt idx="7841">
                  <c:v>1653.0</c:v>
                </c:pt>
                <c:pt idx="7842">
                  <c:v>1653.0</c:v>
                </c:pt>
                <c:pt idx="7843">
                  <c:v>1653.0</c:v>
                </c:pt>
                <c:pt idx="7844">
                  <c:v>1653.0</c:v>
                </c:pt>
                <c:pt idx="7845">
                  <c:v>1653.0</c:v>
                </c:pt>
                <c:pt idx="7846">
                  <c:v>1653.0</c:v>
                </c:pt>
                <c:pt idx="7847">
                  <c:v>1653.0</c:v>
                </c:pt>
                <c:pt idx="7848">
                  <c:v>1653.0</c:v>
                </c:pt>
                <c:pt idx="7849">
                  <c:v>1653.0</c:v>
                </c:pt>
                <c:pt idx="7850">
                  <c:v>1653.0</c:v>
                </c:pt>
                <c:pt idx="7851">
                  <c:v>1653.0</c:v>
                </c:pt>
                <c:pt idx="7852">
                  <c:v>1653.0</c:v>
                </c:pt>
                <c:pt idx="7853">
                  <c:v>1653.0</c:v>
                </c:pt>
                <c:pt idx="7854">
                  <c:v>1653.0</c:v>
                </c:pt>
                <c:pt idx="7855">
                  <c:v>1653.0</c:v>
                </c:pt>
                <c:pt idx="7856">
                  <c:v>1653.0</c:v>
                </c:pt>
                <c:pt idx="7857">
                  <c:v>1653.0</c:v>
                </c:pt>
                <c:pt idx="7858">
                  <c:v>1653.0</c:v>
                </c:pt>
                <c:pt idx="7859">
                  <c:v>1653.0</c:v>
                </c:pt>
                <c:pt idx="7860">
                  <c:v>1653.0</c:v>
                </c:pt>
                <c:pt idx="7861">
                  <c:v>1653.0</c:v>
                </c:pt>
                <c:pt idx="7862">
                  <c:v>1653.0</c:v>
                </c:pt>
                <c:pt idx="7863">
                  <c:v>1653.0</c:v>
                </c:pt>
                <c:pt idx="7864">
                  <c:v>1653.0</c:v>
                </c:pt>
                <c:pt idx="7865">
                  <c:v>1653.0</c:v>
                </c:pt>
                <c:pt idx="7866">
                  <c:v>1653.0</c:v>
                </c:pt>
                <c:pt idx="7867">
                  <c:v>1653.0</c:v>
                </c:pt>
                <c:pt idx="7868">
                  <c:v>1653.0</c:v>
                </c:pt>
                <c:pt idx="7869">
                  <c:v>1653.0</c:v>
                </c:pt>
                <c:pt idx="7870">
                  <c:v>1653.0</c:v>
                </c:pt>
                <c:pt idx="7871">
                  <c:v>1653.0</c:v>
                </c:pt>
                <c:pt idx="7872">
                  <c:v>1653.0</c:v>
                </c:pt>
                <c:pt idx="7873">
                  <c:v>1654.0</c:v>
                </c:pt>
                <c:pt idx="7874">
                  <c:v>1654.0</c:v>
                </c:pt>
                <c:pt idx="7875">
                  <c:v>1655.0</c:v>
                </c:pt>
                <c:pt idx="7876">
                  <c:v>1655.0</c:v>
                </c:pt>
                <c:pt idx="7877">
                  <c:v>1655.0</c:v>
                </c:pt>
                <c:pt idx="7878">
                  <c:v>1655.0</c:v>
                </c:pt>
                <c:pt idx="7879">
                  <c:v>1655.0</c:v>
                </c:pt>
                <c:pt idx="7880">
                  <c:v>1655.0</c:v>
                </c:pt>
                <c:pt idx="7881">
                  <c:v>1655.0</c:v>
                </c:pt>
                <c:pt idx="7882">
                  <c:v>1655.0</c:v>
                </c:pt>
                <c:pt idx="7883">
                  <c:v>1655.0</c:v>
                </c:pt>
                <c:pt idx="7884">
                  <c:v>1655.0</c:v>
                </c:pt>
                <c:pt idx="7885">
                  <c:v>1656.0</c:v>
                </c:pt>
                <c:pt idx="7886">
                  <c:v>1657.0</c:v>
                </c:pt>
                <c:pt idx="7887">
                  <c:v>1657.0</c:v>
                </c:pt>
                <c:pt idx="7888">
                  <c:v>1657.0</c:v>
                </c:pt>
                <c:pt idx="7889">
                  <c:v>1657.0</c:v>
                </c:pt>
                <c:pt idx="7890">
                  <c:v>1657.0</c:v>
                </c:pt>
                <c:pt idx="7891">
                  <c:v>1657.0</c:v>
                </c:pt>
                <c:pt idx="7892">
                  <c:v>1658.0</c:v>
                </c:pt>
                <c:pt idx="7893">
                  <c:v>1658.0</c:v>
                </c:pt>
                <c:pt idx="7894">
                  <c:v>1659.0</c:v>
                </c:pt>
                <c:pt idx="7895">
                  <c:v>1659.0</c:v>
                </c:pt>
                <c:pt idx="7896">
                  <c:v>1659.0</c:v>
                </c:pt>
                <c:pt idx="7897">
                  <c:v>1659.0</c:v>
                </c:pt>
                <c:pt idx="7898">
                  <c:v>1659.0</c:v>
                </c:pt>
                <c:pt idx="7899">
                  <c:v>1659.0</c:v>
                </c:pt>
                <c:pt idx="7900">
                  <c:v>1660.0</c:v>
                </c:pt>
                <c:pt idx="7901">
                  <c:v>1661.0</c:v>
                </c:pt>
                <c:pt idx="7902">
                  <c:v>1662.0</c:v>
                </c:pt>
                <c:pt idx="7903">
                  <c:v>1663.0</c:v>
                </c:pt>
                <c:pt idx="7904">
                  <c:v>1663.0</c:v>
                </c:pt>
                <c:pt idx="7905">
                  <c:v>1664.0</c:v>
                </c:pt>
                <c:pt idx="7906">
                  <c:v>1664.0</c:v>
                </c:pt>
                <c:pt idx="7907">
                  <c:v>1665.0</c:v>
                </c:pt>
                <c:pt idx="7908">
                  <c:v>1665.0</c:v>
                </c:pt>
                <c:pt idx="7909">
                  <c:v>1666.0</c:v>
                </c:pt>
                <c:pt idx="7910">
                  <c:v>1666.0</c:v>
                </c:pt>
                <c:pt idx="7911">
                  <c:v>1666.0</c:v>
                </c:pt>
                <c:pt idx="7912">
                  <c:v>1666.0</c:v>
                </c:pt>
                <c:pt idx="7913">
                  <c:v>1667.0</c:v>
                </c:pt>
                <c:pt idx="7914">
                  <c:v>1668.0</c:v>
                </c:pt>
                <c:pt idx="7915">
                  <c:v>1669.0</c:v>
                </c:pt>
                <c:pt idx="7916">
                  <c:v>1670.0</c:v>
                </c:pt>
                <c:pt idx="7917">
                  <c:v>1670.0</c:v>
                </c:pt>
                <c:pt idx="7918">
                  <c:v>1670.0</c:v>
                </c:pt>
                <c:pt idx="7919">
                  <c:v>1670.0</c:v>
                </c:pt>
                <c:pt idx="7920">
                  <c:v>1670.0</c:v>
                </c:pt>
                <c:pt idx="7921">
                  <c:v>1670.0</c:v>
                </c:pt>
                <c:pt idx="7922">
                  <c:v>1670.0</c:v>
                </c:pt>
                <c:pt idx="7923">
                  <c:v>1670.0</c:v>
                </c:pt>
                <c:pt idx="7924">
                  <c:v>1671.0</c:v>
                </c:pt>
                <c:pt idx="7925">
                  <c:v>1672.0</c:v>
                </c:pt>
                <c:pt idx="7926">
                  <c:v>1672.0</c:v>
                </c:pt>
                <c:pt idx="7927">
                  <c:v>1672.0</c:v>
                </c:pt>
                <c:pt idx="7928">
                  <c:v>1672.0</c:v>
                </c:pt>
                <c:pt idx="7929">
                  <c:v>1672.0</c:v>
                </c:pt>
                <c:pt idx="7930">
                  <c:v>1672.0</c:v>
                </c:pt>
                <c:pt idx="7931">
                  <c:v>1672.0</c:v>
                </c:pt>
                <c:pt idx="7932">
                  <c:v>1672.0</c:v>
                </c:pt>
                <c:pt idx="7933">
                  <c:v>1672.0</c:v>
                </c:pt>
                <c:pt idx="7934">
                  <c:v>1672.0</c:v>
                </c:pt>
                <c:pt idx="7935">
                  <c:v>1673.0</c:v>
                </c:pt>
                <c:pt idx="7936">
                  <c:v>1674.0</c:v>
                </c:pt>
                <c:pt idx="7937">
                  <c:v>1675.0</c:v>
                </c:pt>
                <c:pt idx="7938">
                  <c:v>1676.0</c:v>
                </c:pt>
                <c:pt idx="7939">
                  <c:v>1676.0</c:v>
                </c:pt>
                <c:pt idx="7940">
                  <c:v>1676.0</c:v>
                </c:pt>
                <c:pt idx="7941">
                  <c:v>1677.0</c:v>
                </c:pt>
                <c:pt idx="7942">
                  <c:v>1677.0</c:v>
                </c:pt>
                <c:pt idx="7943">
                  <c:v>1677.0</c:v>
                </c:pt>
                <c:pt idx="7944">
                  <c:v>1677.0</c:v>
                </c:pt>
                <c:pt idx="7945">
                  <c:v>1677.0</c:v>
                </c:pt>
                <c:pt idx="7946">
                  <c:v>1677.0</c:v>
                </c:pt>
                <c:pt idx="7947">
                  <c:v>1677.0</c:v>
                </c:pt>
                <c:pt idx="7948">
                  <c:v>1677.0</c:v>
                </c:pt>
                <c:pt idx="7949">
                  <c:v>1677.0</c:v>
                </c:pt>
                <c:pt idx="7950">
                  <c:v>1677.0</c:v>
                </c:pt>
                <c:pt idx="7951">
                  <c:v>1678.0</c:v>
                </c:pt>
                <c:pt idx="7952">
                  <c:v>1678.0</c:v>
                </c:pt>
                <c:pt idx="7953">
                  <c:v>1678.0</c:v>
                </c:pt>
                <c:pt idx="7954">
                  <c:v>1678.0</c:v>
                </c:pt>
                <c:pt idx="7955">
                  <c:v>1678.0</c:v>
                </c:pt>
                <c:pt idx="7956">
                  <c:v>1678.0</c:v>
                </c:pt>
                <c:pt idx="7957">
                  <c:v>1678.0</c:v>
                </c:pt>
                <c:pt idx="7958">
                  <c:v>1678.0</c:v>
                </c:pt>
                <c:pt idx="7959">
                  <c:v>1678.0</c:v>
                </c:pt>
                <c:pt idx="7960">
                  <c:v>1678.0</c:v>
                </c:pt>
                <c:pt idx="7961">
                  <c:v>1678.0</c:v>
                </c:pt>
                <c:pt idx="7962">
                  <c:v>1678.0</c:v>
                </c:pt>
                <c:pt idx="7963">
                  <c:v>1678.0</c:v>
                </c:pt>
                <c:pt idx="7964">
                  <c:v>1678.0</c:v>
                </c:pt>
                <c:pt idx="7965">
                  <c:v>1678.0</c:v>
                </c:pt>
                <c:pt idx="7966">
                  <c:v>1679.0</c:v>
                </c:pt>
                <c:pt idx="7967">
                  <c:v>1679.0</c:v>
                </c:pt>
                <c:pt idx="7968">
                  <c:v>1679.0</c:v>
                </c:pt>
                <c:pt idx="7969">
                  <c:v>1679.0</c:v>
                </c:pt>
                <c:pt idx="7970">
                  <c:v>1679.0</c:v>
                </c:pt>
                <c:pt idx="7971">
                  <c:v>1679.0</c:v>
                </c:pt>
                <c:pt idx="7972">
                  <c:v>1679.0</c:v>
                </c:pt>
                <c:pt idx="7973">
                  <c:v>1680.0</c:v>
                </c:pt>
                <c:pt idx="7974">
                  <c:v>1680.0</c:v>
                </c:pt>
                <c:pt idx="7975">
                  <c:v>1680.0</c:v>
                </c:pt>
                <c:pt idx="7976">
                  <c:v>1680.0</c:v>
                </c:pt>
                <c:pt idx="7977">
                  <c:v>1681.0</c:v>
                </c:pt>
                <c:pt idx="7978">
                  <c:v>1681.0</c:v>
                </c:pt>
                <c:pt idx="7979">
                  <c:v>1681.0</c:v>
                </c:pt>
                <c:pt idx="7980">
                  <c:v>1681.0</c:v>
                </c:pt>
                <c:pt idx="7981">
                  <c:v>1681.0</c:v>
                </c:pt>
                <c:pt idx="7982">
                  <c:v>1681.0</c:v>
                </c:pt>
                <c:pt idx="7983">
                  <c:v>1681.0</c:v>
                </c:pt>
                <c:pt idx="7984">
                  <c:v>1681.0</c:v>
                </c:pt>
                <c:pt idx="7985">
                  <c:v>1681.0</c:v>
                </c:pt>
                <c:pt idx="7986">
                  <c:v>1681.0</c:v>
                </c:pt>
                <c:pt idx="7987">
                  <c:v>1681.0</c:v>
                </c:pt>
                <c:pt idx="7988">
                  <c:v>1681.0</c:v>
                </c:pt>
                <c:pt idx="7989">
                  <c:v>1681.0</c:v>
                </c:pt>
                <c:pt idx="7990">
                  <c:v>1681.0</c:v>
                </c:pt>
                <c:pt idx="7991">
                  <c:v>1681.0</c:v>
                </c:pt>
                <c:pt idx="7992">
                  <c:v>1681.0</c:v>
                </c:pt>
                <c:pt idx="7993">
                  <c:v>1681.0</c:v>
                </c:pt>
                <c:pt idx="7994">
                  <c:v>1682.0</c:v>
                </c:pt>
                <c:pt idx="7995">
                  <c:v>1683.0</c:v>
                </c:pt>
                <c:pt idx="7996">
                  <c:v>1683.0</c:v>
                </c:pt>
                <c:pt idx="7997">
                  <c:v>1683.0</c:v>
                </c:pt>
                <c:pt idx="7998">
                  <c:v>1683.0</c:v>
                </c:pt>
                <c:pt idx="7999">
                  <c:v>1683.0</c:v>
                </c:pt>
                <c:pt idx="8000">
                  <c:v>1683.0</c:v>
                </c:pt>
                <c:pt idx="8001">
                  <c:v>1683.0</c:v>
                </c:pt>
                <c:pt idx="8002">
                  <c:v>1684.0</c:v>
                </c:pt>
                <c:pt idx="8003">
                  <c:v>1684.0</c:v>
                </c:pt>
                <c:pt idx="8004">
                  <c:v>1684.0</c:v>
                </c:pt>
                <c:pt idx="8005">
                  <c:v>1684.0</c:v>
                </c:pt>
                <c:pt idx="8006">
                  <c:v>1684.0</c:v>
                </c:pt>
                <c:pt idx="8007">
                  <c:v>1684.0</c:v>
                </c:pt>
                <c:pt idx="8008">
                  <c:v>1684.0</c:v>
                </c:pt>
                <c:pt idx="8009">
                  <c:v>1684.0</c:v>
                </c:pt>
                <c:pt idx="8010">
                  <c:v>1684.0</c:v>
                </c:pt>
                <c:pt idx="8011">
                  <c:v>1684.0</c:v>
                </c:pt>
                <c:pt idx="8012">
                  <c:v>1684.0</c:v>
                </c:pt>
                <c:pt idx="8013">
                  <c:v>1684.0</c:v>
                </c:pt>
                <c:pt idx="8014">
                  <c:v>1684.0</c:v>
                </c:pt>
                <c:pt idx="8015">
                  <c:v>1684.0</c:v>
                </c:pt>
                <c:pt idx="8016">
                  <c:v>1684.0</c:v>
                </c:pt>
                <c:pt idx="8017">
                  <c:v>1685.0</c:v>
                </c:pt>
                <c:pt idx="8018">
                  <c:v>1686.0</c:v>
                </c:pt>
                <c:pt idx="8019">
                  <c:v>1687.0</c:v>
                </c:pt>
                <c:pt idx="8020">
                  <c:v>1688.0</c:v>
                </c:pt>
                <c:pt idx="8021">
                  <c:v>1688.0</c:v>
                </c:pt>
                <c:pt idx="8022">
                  <c:v>1688.0</c:v>
                </c:pt>
                <c:pt idx="8023">
                  <c:v>1688.0</c:v>
                </c:pt>
                <c:pt idx="8024">
                  <c:v>1688.0</c:v>
                </c:pt>
                <c:pt idx="8025">
                  <c:v>1688.0</c:v>
                </c:pt>
                <c:pt idx="8026">
                  <c:v>1688.0</c:v>
                </c:pt>
                <c:pt idx="8027">
                  <c:v>1688.0</c:v>
                </c:pt>
                <c:pt idx="8028">
                  <c:v>1689.0</c:v>
                </c:pt>
                <c:pt idx="8029">
                  <c:v>1689.0</c:v>
                </c:pt>
                <c:pt idx="8030">
                  <c:v>1689.0</c:v>
                </c:pt>
                <c:pt idx="8031">
                  <c:v>1689.0</c:v>
                </c:pt>
                <c:pt idx="8032">
                  <c:v>1689.0</c:v>
                </c:pt>
                <c:pt idx="8033">
                  <c:v>1689.0</c:v>
                </c:pt>
                <c:pt idx="8034">
                  <c:v>1689.0</c:v>
                </c:pt>
                <c:pt idx="8035">
                  <c:v>1689.0</c:v>
                </c:pt>
                <c:pt idx="8036">
                  <c:v>1689.0</c:v>
                </c:pt>
                <c:pt idx="8037">
                  <c:v>1689.0</c:v>
                </c:pt>
                <c:pt idx="8038">
                  <c:v>1689.0</c:v>
                </c:pt>
                <c:pt idx="8039">
                  <c:v>1689.0</c:v>
                </c:pt>
                <c:pt idx="8040">
                  <c:v>1689.0</c:v>
                </c:pt>
                <c:pt idx="8041">
                  <c:v>1689.0</c:v>
                </c:pt>
                <c:pt idx="8042">
                  <c:v>1689.0</c:v>
                </c:pt>
                <c:pt idx="8043">
                  <c:v>1689.0</c:v>
                </c:pt>
                <c:pt idx="8044">
                  <c:v>1689.0</c:v>
                </c:pt>
                <c:pt idx="8045">
                  <c:v>1689.0</c:v>
                </c:pt>
                <c:pt idx="8046">
                  <c:v>1689.0</c:v>
                </c:pt>
                <c:pt idx="8047">
                  <c:v>1689.0</c:v>
                </c:pt>
                <c:pt idx="8048">
                  <c:v>1690.0</c:v>
                </c:pt>
                <c:pt idx="8049">
                  <c:v>1690.0</c:v>
                </c:pt>
                <c:pt idx="8050">
                  <c:v>1691.0</c:v>
                </c:pt>
                <c:pt idx="8051">
                  <c:v>1691.0</c:v>
                </c:pt>
                <c:pt idx="8052">
                  <c:v>1691.0</c:v>
                </c:pt>
                <c:pt idx="8053">
                  <c:v>1691.0</c:v>
                </c:pt>
                <c:pt idx="8054">
                  <c:v>1691.0</c:v>
                </c:pt>
                <c:pt idx="8055">
                  <c:v>1691.0</c:v>
                </c:pt>
                <c:pt idx="8056">
                  <c:v>1691.0</c:v>
                </c:pt>
                <c:pt idx="8057">
                  <c:v>1691.0</c:v>
                </c:pt>
                <c:pt idx="8058">
                  <c:v>1691.0</c:v>
                </c:pt>
                <c:pt idx="8059">
                  <c:v>1691.0</c:v>
                </c:pt>
                <c:pt idx="8060">
                  <c:v>1691.0</c:v>
                </c:pt>
                <c:pt idx="8061">
                  <c:v>1691.0</c:v>
                </c:pt>
                <c:pt idx="8062">
                  <c:v>1691.0</c:v>
                </c:pt>
                <c:pt idx="8063">
                  <c:v>1691.0</c:v>
                </c:pt>
                <c:pt idx="8064">
                  <c:v>1691.0</c:v>
                </c:pt>
                <c:pt idx="8065">
                  <c:v>1691.0</c:v>
                </c:pt>
                <c:pt idx="8066">
                  <c:v>1691.0</c:v>
                </c:pt>
                <c:pt idx="8067">
                  <c:v>1691.0</c:v>
                </c:pt>
                <c:pt idx="8068">
                  <c:v>1691.0</c:v>
                </c:pt>
                <c:pt idx="8069">
                  <c:v>1692.0</c:v>
                </c:pt>
                <c:pt idx="8070">
                  <c:v>1693.0</c:v>
                </c:pt>
                <c:pt idx="8071">
                  <c:v>1694.0</c:v>
                </c:pt>
                <c:pt idx="8072">
                  <c:v>1694.0</c:v>
                </c:pt>
                <c:pt idx="8073">
                  <c:v>1694.0</c:v>
                </c:pt>
                <c:pt idx="8074">
                  <c:v>1695.0</c:v>
                </c:pt>
                <c:pt idx="8075">
                  <c:v>1696.0</c:v>
                </c:pt>
                <c:pt idx="8076">
                  <c:v>1697.0</c:v>
                </c:pt>
                <c:pt idx="8077">
                  <c:v>1697.0</c:v>
                </c:pt>
                <c:pt idx="8078">
                  <c:v>1697.0</c:v>
                </c:pt>
                <c:pt idx="8079">
                  <c:v>1697.0</c:v>
                </c:pt>
                <c:pt idx="8080">
                  <c:v>1698.0</c:v>
                </c:pt>
                <c:pt idx="8081">
                  <c:v>1699.0</c:v>
                </c:pt>
                <c:pt idx="8082">
                  <c:v>1699.0</c:v>
                </c:pt>
                <c:pt idx="8083">
                  <c:v>1699.0</c:v>
                </c:pt>
                <c:pt idx="8084">
                  <c:v>1700.0</c:v>
                </c:pt>
                <c:pt idx="8085">
                  <c:v>1700.0</c:v>
                </c:pt>
                <c:pt idx="8086">
                  <c:v>1701.0</c:v>
                </c:pt>
                <c:pt idx="8087">
                  <c:v>1701.0</c:v>
                </c:pt>
                <c:pt idx="8088">
                  <c:v>1701.0</c:v>
                </c:pt>
                <c:pt idx="8089">
                  <c:v>1702.0</c:v>
                </c:pt>
                <c:pt idx="8090">
                  <c:v>1702.0</c:v>
                </c:pt>
                <c:pt idx="8091">
                  <c:v>1703.0</c:v>
                </c:pt>
                <c:pt idx="8092">
                  <c:v>1703.0</c:v>
                </c:pt>
                <c:pt idx="8093">
                  <c:v>1703.0</c:v>
                </c:pt>
                <c:pt idx="8094">
                  <c:v>1703.0</c:v>
                </c:pt>
                <c:pt idx="8095">
                  <c:v>1704.0</c:v>
                </c:pt>
                <c:pt idx="8096">
                  <c:v>1705.0</c:v>
                </c:pt>
                <c:pt idx="8097">
                  <c:v>1705.0</c:v>
                </c:pt>
                <c:pt idx="8098">
                  <c:v>1705.0</c:v>
                </c:pt>
                <c:pt idx="8099">
                  <c:v>1705.0</c:v>
                </c:pt>
                <c:pt idx="8100">
                  <c:v>1705.0</c:v>
                </c:pt>
                <c:pt idx="8101">
                  <c:v>1706.0</c:v>
                </c:pt>
                <c:pt idx="8102">
                  <c:v>1706.0</c:v>
                </c:pt>
                <c:pt idx="8103">
                  <c:v>1706.0</c:v>
                </c:pt>
                <c:pt idx="8104">
                  <c:v>1706.0</c:v>
                </c:pt>
                <c:pt idx="8105">
                  <c:v>1707.0</c:v>
                </c:pt>
                <c:pt idx="8106">
                  <c:v>1707.0</c:v>
                </c:pt>
                <c:pt idx="8107">
                  <c:v>1708.0</c:v>
                </c:pt>
                <c:pt idx="8108">
                  <c:v>1709.0</c:v>
                </c:pt>
                <c:pt idx="8109">
                  <c:v>1709.0</c:v>
                </c:pt>
                <c:pt idx="8110">
                  <c:v>1710.0</c:v>
                </c:pt>
                <c:pt idx="8111">
                  <c:v>1710.0</c:v>
                </c:pt>
                <c:pt idx="8112">
                  <c:v>1710.0</c:v>
                </c:pt>
                <c:pt idx="8113">
                  <c:v>1710.0</c:v>
                </c:pt>
                <c:pt idx="8114">
                  <c:v>1710.0</c:v>
                </c:pt>
                <c:pt idx="8115">
                  <c:v>1710.0</c:v>
                </c:pt>
                <c:pt idx="8116">
                  <c:v>1710.0</c:v>
                </c:pt>
                <c:pt idx="8117">
                  <c:v>1710.0</c:v>
                </c:pt>
                <c:pt idx="8118">
                  <c:v>1710.0</c:v>
                </c:pt>
                <c:pt idx="8119">
                  <c:v>1711.0</c:v>
                </c:pt>
                <c:pt idx="8120">
                  <c:v>1711.0</c:v>
                </c:pt>
                <c:pt idx="8121">
                  <c:v>1712.0</c:v>
                </c:pt>
                <c:pt idx="8122">
                  <c:v>1712.0</c:v>
                </c:pt>
                <c:pt idx="8123">
                  <c:v>1713.0</c:v>
                </c:pt>
                <c:pt idx="8124">
                  <c:v>1714.0</c:v>
                </c:pt>
                <c:pt idx="8125">
                  <c:v>1714.0</c:v>
                </c:pt>
                <c:pt idx="8126">
                  <c:v>1715.0</c:v>
                </c:pt>
                <c:pt idx="8127">
                  <c:v>1716.0</c:v>
                </c:pt>
                <c:pt idx="8128">
                  <c:v>1716.0</c:v>
                </c:pt>
                <c:pt idx="8129">
                  <c:v>1716.0</c:v>
                </c:pt>
                <c:pt idx="8130">
                  <c:v>1717.0</c:v>
                </c:pt>
                <c:pt idx="8131">
                  <c:v>1718.0</c:v>
                </c:pt>
                <c:pt idx="8132">
                  <c:v>1718.0</c:v>
                </c:pt>
                <c:pt idx="8133">
                  <c:v>1718.0</c:v>
                </c:pt>
                <c:pt idx="8134">
                  <c:v>1718.0</c:v>
                </c:pt>
                <c:pt idx="8135">
                  <c:v>1718.0</c:v>
                </c:pt>
                <c:pt idx="8136">
                  <c:v>1719.0</c:v>
                </c:pt>
                <c:pt idx="8137">
                  <c:v>1719.0</c:v>
                </c:pt>
                <c:pt idx="8138">
                  <c:v>1719.0</c:v>
                </c:pt>
                <c:pt idx="8139">
                  <c:v>1719.0</c:v>
                </c:pt>
                <c:pt idx="8140">
                  <c:v>1719.0</c:v>
                </c:pt>
                <c:pt idx="8141">
                  <c:v>1719.0</c:v>
                </c:pt>
                <c:pt idx="8142">
                  <c:v>1720.0</c:v>
                </c:pt>
                <c:pt idx="8143">
                  <c:v>1721.0</c:v>
                </c:pt>
                <c:pt idx="8144">
                  <c:v>1722.0</c:v>
                </c:pt>
                <c:pt idx="8145">
                  <c:v>1722.0</c:v>
                </c:pt>
                <c:pt idx="8146">
                  <c:v>1722.0</c:v>
                </c:pt>
                <c:pt idx="8147">
                  <c:v>1722.0</c:v>
                </c:pt>
                <c:pt idx="8148">
                  <c:v>1723.0</c:v>
                </c:pt>
                <c:pt idx="8149">
                  <c:v>1724.0</c:v>
                </c:pt>
                <c:pt idx="8150">
                  <c:v>1724.0</c:v>
                </c:pt>
                <c:pt idx="8151">
                  <c:v>1724.0</c:v>
                </c:pt>
                <c:pt idx="8152">
                  <c:v>1724.0</c:v>
                </c:pt>
                <c:pt idx="8153">
                  <c:v>1724.0</c:v>
                </c:pt>
                <c:pt idx="8154">
                  <c:v>1724.0</c:v>
                </c:pt>
                <c:pt idx="8155">
                  <c:v>1724.0</c:v>
                </c:pt>
                <c:pt idx="8156">
                  <c:v>1724.0</c:v>
                </c:pt>
                <c:pt idx="8157">
                  <c:v>1724.0</c:v>
                </c:pt>
                <c:pt idx="8158">
                  <c:v>1724.0</c:v>
                </c:pt>
                <c:pt idx="8159">
                  <c:v>1725.0</c:v>
                </c:pt>
                <c:pt idx="8160">
                  <c:v>1725.0</c:v>
                </c:pt>
                <c:pt idx="8161">
                  <c:v>1725.0</c:v>
                </c:pt>
                <c:pt idx="8162">
                  <c:v>1726.0</c:v>
                </c:pt>
                <c:pt idx="8163">
                  <c:v>1727.0</c:v>
                </c:pt>
                <c:pt idx="8164">
                  <c:v>1728.0</c:v>
                </c:pt>
                <c:pt idx="8165">
                  <c:v>1729.0</c:v>
                </c:pt>
                <c:pt idx="8166">
                  <c:v>1729.0</c:v>
                </c:pt>
                <c:pt idx="8167">
                  <c:v>1729.0</c:v>
                </c:pt>
                <c:pt idx="8168">
                  <c:v>1729.0</c:v>
                </c:pt>
                <c:pt idx="8169">
                  <c:v>1730.0</c:v>
                </c:pt>
                <c:pt idx="8170">
                  <c:v>1730.0</c:v>
                </c:pt>
                <c:pt idx="8171">
                  <c:v>1730.0</c:v>
                </c:pt>
                <c:pt idx="8172">
                  <c:v>1731.0</c:v>
                </c:pt>
                <c:pt idx="8173">
                  <c:v>1732.0</c:v>
                </c:pt>
                <c:pt idx="8174">
                  <c:v>1732.0</c:v>
                </c:pt>
                <c:pt idx="8175">
                  <c:v>1732.0</c:v>
                </c:pt>
                <c:pt idx="8176">
                  <c:v>1733.0</c:v>
                </c:pt>
                <c:pt idx="8177">
                  <c:v>1733.0</c:v>
                </c:pt>
                <c:pt idx="8178">
                  <c:v>1733.0</c:v>
                </c:pt>
                <c:pt idx="8179">
                  <c:v>1733.0</c:v>
                </c:pt>
                <c:pt idx="8180">
                  <c:v>1733.0</c:v>
                </c:pt>
                <c:pt idx="8181">
                  <c:v>1733.0</c:v>
                </c:pt>
                <c:pt idx="8182">
                  <c:v>1733.0</c:v>
                </c:pt>
                <c:pt idx="8183">
                  <c:v>1733.0</c:v>
                </c:pt>
                <c:pt idx="8184">
                  <c:v>1733.0</c:v>
                </c:pt>
                <c:pt idx="8185">
                  <c:v>1733.0</c:v>
                </c:pt>
                <c:pt idx="8186">
                  <c:v>1733.0</c:v>
                </c:pt>
                <c:pt idx="8187">
                  <c:v>1733.0</c:v>
                </c:pt>
                <c:pt idx="8188">
                  <c:v>1733.0</c:v>
                </c:pt>
                <c:pt idx="8189">
                  <c:v>1733.0</c:v>
                </c:pt>
                <c:pt idx="8190">
                  <c:v>1733.0</c:v>
                </c:pt>
                <c:pt idx="8191">
                  <c:v>1733.0</c:v>
                </c:pt>
                <c:pt idx="8192">
                  <c:v>1733.0</c:v>
                </c:pt>
                <c:pt idx="8193">
                  <c:v>1733.0</c:v>
                </c:pt>
                <c:pt idx="8194">
                  <c:v>1733.0</c:v>
                </c:pt>
                <c:pt idx="8195">
                  <c:v>1734.0</c:v>
                </c:pt>
                <c:pt idx="8196">
                  <c:v>1734.0</c:v>
                </c:pt>
                <c:pt idx="8197">
                  <c:v>1735.0</c:v>
                </c:pt>
                <c:pt idx="8198">
                  <c:v>1736.0</c:v>
                </c:pt>
                <c:pt idx="8199">
                  <c:v>1736.0</c:v>
                </c:pt>
                <c:pt idx="8200">
                  <c:v>1736.0</c:v>
                </c:pt>
                <c:pt idx="8201">
                  <c:v>1736.0</c:v>
                </c:pt>
                <c:pt idx="8202">
                  <c:v>1736.0</c:v>
                </c:pt>
                <c:pt idx="8203">
                  <c:v>1737.0</c:v>
                </c:pt>
                <c:pt idx="8204">
                  <c:v>1737.0</c:v>
                </c:pt>
                <c:pt idx="8205">
                  <c:v>1737.0</c:v>
                </c:pt>
                <c:pt idx="8206">
                  <c:v>1737.0</c:v>
                </c:pt>
                <c:pt idx="8207">
                  <c:v>1737.0</c:v>
                </c:pt>
                <c:pt idx="8208">
                  <c:v>1737.0</c:v>
                </c:pt>
                <c:pt idx="8209">
                  <c:v>1737.0</c:v>
                </c:pt>
                <c:pt idx="8210">
                  <c:v>1737.0</c:v>
                </c:pt>
                <c:pt idx="8211">
                  <c:v>1737.0</c:v>
                </c:pt>
                <c:pt idx="8212">
                  <c:v>1738.0</c:v>
                </c:pt>
                <c:pt idx="8213">
                  <c:v>1738.0</c:v>
                </c:pt>
                <c:pt idx="8214">
                  <c:v>1739.0</c:v>
                </c:pt>
                <c:pt idx="8215">
                  <c:v>1740.0</c:v>
                </c:pt>
                <c:pt idx="8216">
                  <c:v>1740.0</c:v>
                </c:pt>
                <c:pt idx="8217">
                  <c:v>1741.0</c:v>
                </c:pt>
                <c:pt idx="8218">
                  <c:v>1741.0</c:v>
                </c:pt>
                <c:pt idx="8219">
                  <c:v>1741.0</c:v>
                </c:pt>
                <c:pt idx="8220">
                  <c:v>1741.0</c:v>
                </c:pt>
                <c:pt idx="8221">
                  <c:v>1741.0</c:v>
                </c:pt>
                <c:pt idx="8222">
                  <c:v>1741.0</c:v>
                </c:pt>
                <c:pt idx="8223">
                  <c:v>1741.0</c:v>
                </c:pt>
                <c:pt idx="8224">
                  <c:v>1741.0</c:v>
                </c:pt>
                <c:pt idx="8225">
                  <c:v>1741.0</c:v>
                </c:pt>
                <c:pt idx="8226">
                  <c:v>1741.0</c:v>
                </c:pt>
                <c:pt idx="8227">
                  <c:v>1741.0</c:v>
                </c:pt>
                <c:pt idx="8228">
                  <c:v>1741.0</c:v>
                </c:pt>
                <c:pt idx="8229">
                  <c:v>1741.0</c:v>
                </c:pt>
                <c:pt idx="8230">
                  <c:v>1741.0</c:v>
                </c:pt>
                <c:pt idx="8231">
                  <c:v>1741.0</c:v>
                </c:pt>
                <c:pt idx="8232">
                  <c:v>1741.0</c:v>
                </c:pt>
                <c:pt idx="8233">
                  <c:v>1741.0</c:v>
                </c:pt>
                <c:pt idx="8234">
                  <c:v>1741.0</c:v>
                </c:pt>
                <c:pt idx="8235">
                  <c:v>1741.0</c:v>
                </c:pt>
                <c:pt idx="8236">
                  <c:v>1741.0</c:v>
                </c:pt>
                <c:pt idx="8237">
                  <c:v>1741.0</c:v>
                </c:pt>
                <c:pt idx="8238">
                  <c:v>1741.0</c:v>
                </c:pt>
                <c:pt idx="8239">
                  <c:v>1741.0</c:v>
                </c:pt>
                <c:pt idx="8240">
                  <c:v>1741.0</c:v>
                </c:pt>
                <c:pt idx="8241">
                  <c:v>1741.0</c:v>
                </c:pt>
                <c:pt idx="8242">
                  <c:v>1741.0</c:v>
                </c:pt>
                <c:pt idx="8243">
                  <c:v>1741.0</c:v>
                </c:pt>
                <c:pt idx="8244">
                  <c:v>1741.0</c:v>
                </c:pt>
                <c:pt idx="8245">
                  <c:v>1741.0</c:v>
                </c:pt>
                <c:pt idx="8246">
                  <c:v>1741.0</c:v>
                </c:pt>
                <c:pt idx="8247">
                  <c:v>1741.0</c:v>
                </c:pt>
                <c:pt idx="8248">
                  <c:v>1741.0</c:v>
                </c:pt>
                <c:pt idx="8249">
                  <c:v>1741.0</c:v>
                </c:pt>
                <c:pt idx="8250">
                  <c:v>1741.0</c:v>
                </c:pt>
                <c:pt idx="8251">
                  <c:v>1741.0</c:v>
                </c:pt>
                <c:pt idx="8252">
                  <c:v>1741.0</c:v>
                </c:pt>
                <c:pt idx="8253">
                  <c:v>1741.0</c:v>
                </c:pt>
                <c:pt idx="8254">
                  <c:v>1742.0</c:v>
                </c:pt>
                <c:pt idx="8255">
                  <c:v>1743.0</c:v>
                </c:pt>
                <c:pt idx="8256">
                  <c:v>1743.0</c:v>
                </c:pt>
                <c:pt idx="8257">
                  <c:v>1743.0</c:v>
                </c:pt>
                <c:pt idx="8258">
                  <c:v>1743.0</c:v>
                </c:pt>
                <c:pt idx="8259">
                  <c:v>1743.0</c:v>
                </c:pt>
                <c:pt idx="8260">
                  <c:v>1743.0</c:v>
                </c:pt>
                <c:pt idx="8261">
                  <c:v>1744.0</c:v>
                </c:pt>
                <c:pt idx="8262">
                  <c:v>1744.0</c:v>
                </c:pt>
                <c:pt idx="8263">
                  <c:v>1745.0</c:v>
                </c:pt>
                <c:pt idx="8264">
                  <c:v>1745.0</c:v>
                </c:pt>
                <c:pt idx="8265">
                  <c:v>1745.0</c:v>
                </c:pt>
                <c:pt idx="8266">
                  <c:v>1745.0</c:v>
                </c:pt>
                <c:pt idx="8267">
                  <c:v>1745.0</c:v>
                </c:pt>
                <c:pt idx="8268">
                  <c:v>1746.0</c:v>
                </c:pt>
                <c:pt idx="8269">
                  <c:v>1746.0</c:v>
                </c:pt>
                <c:pt idx="8270">
                  <c:v>1746.0</c:v>
                </c:pt>
                <c:pt idx="8271">
                  <c:v>1746.0</c:v>
                </c:pt>
                <c:pt idx="8272">
                  <c:v>1746.0</c:v>
                </c:pt>
                <c:pt idx="8273">
                  <c:v>1746.0</c:v>
                </c:pt>
                <c:pt idx="8274">
                  <c:v>1746.0</c:v>
                </c:pt>
                <c:pt idx="8275">
                  <c:v>1747.0</c:v>
                </c:pt>
                <c:pt idx="8276">
                  <c:v>1747.0</c:v>
                </c:pt>
                <c:pt idx="8277">
                  <c:v>1748.0</c:v>
                </c:pt>
                <c:pt idx="8278">
                  <c:v>1749.0</c:v>
                </c:pt>
                <c:pt idx="8279">
                  <c:v>1749.0</c:v>
                </c:pt>
                <c:pt idx="8280">
                  <c:v>1749.0</c:v>
                </c:pt>
                <c:pt idx="8281">
                  <c:v>1749.0</c:v>
                </c:pt>
                <c:pt idx="8282">
                  <c:v>1749.0</c:v>
                </c:pt>
                <c:pt idx="8283">
                  <c:v>1749.0</c:v>
                </c:pt>
                <c:pt idx="8284">
                  <c:v>1749.0</c:v>
                </c:pt>
                <c:pt idx="8285">
                  <c:v>1749.0</c:v>
                </c:pt>
                <c:pt idx="8286">
                  <c:v>1749.0</c:v>
                </c:pt>
                <c:pt idx="8287">
                  <c:v>1749.0</c:v>
                </c:pt>
                <c:pt idx="8288">
                  <c:v>1749.0</c:v>
                </c:pt>
                <c:pt idx="8289">
                  <c:v>1749.0</c:v>
                </c:pt>
                <c:pt idx="8290">
                  <c:v>1749.0</c:v>
                </c:pt>
                <c:pt idx="8291">
                  <c:v>1749.0</c:v>
                </c:pt>
                <c:pt idx="8292">
                  <c:v>1749.0</c:v>
                </c:pt>
                <c:pt idx="8293">
                  <c:v>1749.0</c:v>
                </c:pt>
                <c:pt idx="8294">
                  <c:v>1749.0</c:v>
                </c:pt>
                <c:pt idx="8295">
                  <c:v>1749.0</c:v>
                </c:pt>
                <c:pt idx="8296">
                  <c:v>1749.0</c:v>
                </c:pt>
                <c:pt idx="8297">
                  <c:v>1749.0</c:v>
                </c:pt>
                <c:pt idx="8298">
                  <c:v>1749.0</c:v>
                </c:pt>
                <c:pt idx="8299">
                  <c:v>1749.0</c:v>
                </c:pt>
                <c:pt idx="8300">
                  <c:v>1749.0</c:v>
                </c:pt>
                <c:pt idx="8301">
                  <c:v>1749.0</c:v>
                </c:pt>
                <c:pt idx="8302">
                  <c:v>1749.0</c:v>
                </c:pt>
                <c:pt idx="8303">
                  <c:v>1749.0</c:v>
                </c:pt>
                <c:pt idx="8304">
                  <c:v>1749.0</c:v>
                </c:pt>
                <c:pt idx="8305">
                  <c:v>1749.0</c:v>
                </c:pt>
                <c:pt idx="8306">
                  <c:v>1749.0</c:v>
                </c:pt>
                <c:pt idx="8307">
                  <c:v>1749.0</c:v>
                </c:pt>
                <c:pt idx="8308">
                  <c:v>1749.0</c:v>
                </c:pt>
                <c:pt idx="8309">
                  <c:v>1749.0</c:v>
                </c:pt>
                <c:pt idx="8310">
                  <c:v>1749.0</c:v>
                </c:pt>
                <c:pt idx="8311">
                  <c:v>1750.0</c:v>
                </c:pt>
                <c:pt idx="8312">
                  <c:v>1750.0</c:v>
                </c:pt>
                <c:pt idx="8313">
                  <c:v>1750.0</c:v>
                </c:pt>
                <c:pt idx="8314">
                  <c:v>1750.0</c:v>
                </c:pt>
                <c:pt idx="8315">
                  <c:v>1750.0</c:v>
                </c:pt>
                <c:pt idx="8316">
                  <c:v>1750.0</c:v>
                </c:pt>
                <c:pt idx="8317">
                  <c:v>1750.0</c:v>
                </c:pt>
                <c:pt idx="8318">
                  <c:v>1750.0</c:v>
                </c:pt>
                <c:pt idx="8319">
                  <c:v>1750.0</c:v>
                </c:pt>
                <c:pt idx="8320">
                  <c:v>1750.0</c:v>
                </c:pt>
                <c:pt idx="8321">
                  <c:v>1750.0</c:v>
                </c:pt>
                <c:pt idx="8322">
                  <c:v>1750.0</c:v>
                </c:pt>
                <c:pt idx="8323">
                  <c:v>1750.0</c:v>
                </c:pt>
                <c:pt idx="8324">
                  <c:v>1751.0</c:v>
                </c:pt>
                <c:pt idx="8325">
                  <c:v>1751.0</c:v>
                </c:pt>
                <c:pt idx="8326">
                  <c:v>1751.0</c:v>
                </c:pt>
                <c:pt idx="8327">
                  <c:v>1752.0</c:v>
                </c:pt>
                <c:pt idx="8328">
                  <c:v>1753.0</c:v>
                </c:pt>
                <c:pt idx="8329">
                  <c:v>1753.0</c:v>
                </c:pt>
                <c:pt idx="8330">
                  <c:v>1753.0</c:v>
                </c:pt>
                <c:pt idx="8331">
                  <c:v>1753.0</c:v>
                </c:pt>
                <c:pt idx="8332">
                  <c:v>1753.0</c:v>
                </c:pt>
                <c:pt idx="8333">
                  <c:v>1753.0</c:v>
                </c:pt>
                <c:pt idx="8334">
                  <c:v>1753.0</c:v>
                </c:pt>
                <c:pt idx="8335">
                  <c:v>1753.0</c:v>
                </c:pt>
                <c:pt idx="8336">
                  <c:v>1753.0</c:v>
                </c:pt>
                <c:pt idx="8337">
                  <c:v>1753.0</c:v>
                </c:pt>
                <c:pt idx="8338">
                  <c:v>1753.0</c:v>
                </c:pt>
                <c:pt idx="8339">
                  <c:v>1753.0</c:v>
                </c:pt>
                <c:pt idx="8340">
                  <c:v>1753.0</c:v>
                </c:pt>
                <c:pt idx="8341">
                  <c:v>1754.0</c:v>
                </c:pt>
                <c:pt idx="8342">
                  <c:v>1754.0</c:v>
                </c:pt>
                <c:pt idx="8343">
                  <c:v>1754.0</c:v>
                </c:pt>
                <c:pt idx="8344">
                  <c:v>1754.0</c:v>
                </c:pt>
                <c:pt idx="8345">
                  <c:v>1754.0</c:v>
                </c:pt>
                <c:pt idx="8346">
                  <c:v>1754.0</c:v>
                </c:pt>
                <c:pt idx="8347">
                  <c:v>1754.0</c:v>
                </c:pt>
                <c:pt idx="8348">
                  <c:v>1754.0</c:v>
                </c:pt>
                <c:pt idx="8349">
                  <c:v>1754.0</c:v>
                </c:pt>
                <c:pt idx="8350">
                  <c:v>1754.0</c:v>
                </c:pt>
                <c:pt idx="8351">
                  <c:v>1754.0</c:v>
                </c:pt>
                <c:pt idx="8352">
                  <c:v>1754.0</c:v>
                </c:pt>
                <c:pt idx="8353">
                  <c:v>1754.0</c:v>
                </c:pt>
                <c:pt idx="8354">
                  <c:v>1754.0</c:v>
                </c:pt>
                <c:pt idx="8355">
                  <c:v>1754.0</c:v>
                </c:pt>
                <c:pt idx="8356">
                  <c:v>1754.0</c:v>
                </c:pt>
                <c:pt idx="8357">
                  <c:v>1754.0</c:v>
                </c:pt>
                <c:pt idx="8358">
                  <c:v>1754.0</c:v>
                </c:pt>
                <c:pt idx="8359">
                  <c:v>1754.0</c:v>
                </c:pt>
                <c:pt idx="8360">
                  <c:v>1754.0</c:v>
                </c:pt>
                <c:pt idx="8361">
                  <c:v>1754.0</c:v>
                </c:pt>
                <c:pt idx="8362">
                  <c:v>1754.0</c:v>
                </c:pt>
                <c:pt idx="8363">
                  <c:v>1755.0</c:v>
                </c:pt>
                <c:pt idx="8364">
                  <c:v>1755.0</c:v>
                </c:pt>
                <c:pt idx="8365">
                  <c:v>1755.0</c:v>
                </c:pt>
                <c:pt idx="8366">
                  <c:v>1755.0</c:v>
                </c:pt>
                <c:pt idx="8367">
                  <c:v>1755.0</c:v>
                </c:pt>
                <c:pt idx="8368">
                  <c:v>1755.0</c:v>
                </c:pt>
                <c:pt idx="8369">
                  <c:v>1755.0</c:v>
                </c:pt>
                <c:pt idx="8370">
                  <c:v>1755.0</c:v>
                </c:pt>
                <c:pt idx="8371">
                  <c:v>1755.0</c:v>
                </c:pt>
                <c:pt idx="8372">
                  <c:v>1756.0</c:v>
                </c:pt>
                <c:pt idx="8373">
                  <c:v>1757.0</c:v>
                </c:pt>
                <c:pt idx="8374">
                  <c:v>1757.0</c:v>
                </c:pt>
                <c:pt idx="8375">
                  <c:v>1757.0</c:v>
                </c:pt>
                <c:pt idx="8376">
                  <c:v>1757.0</c:v>
                </c:pt>
                <c:pt idx="8377">
                  <c:v>1758.0</c:v>
                </c:pt>
                <c:pt idx="8378">
                  <c:v>1759.0</c:v>
                </c:pt>
                <c:pt idx="8379">
                  <c:v>1759.0</c:v>
                </c:pt>
                <c:pt idx="8380">
                  <c:v>1759.0</c:v>
                </c:pt>
                <c:pt idx="8381">
                  <c:v>1759.0</c:v>
                </c:pt>
                <c:pt idx="8382">
                  <c:v>1759.0</c:v>
                </c:pt>
                <c:pt idx="8383">
                  <c:v>1759.0</c:v>
                </c:pt>
                <c:pt idx="8384">
                  <c:v>1759.0</c:v>
                </c:pt>
                <c:pt idx="8385">
                  <c:v>1759.0</c:v>
                </c:pt>
                <c:pt idx="8386">
                  <c:v>1759.0</c:v>
                </c:pt>
                <c:pt idx="8387">
                  <c:v>1759.0</c:v>
                </c:pt>
                <c:pt idx="8388">
                  <c:v>1759.0</c:v>
                </c:pt>
                <c:pt idx="8389">
                  <c:v>1759.0</c:v>
                </c:pt>
                <c:pt idx="8390">
                  <c:v>1759.0</c:v>
                </c:pt>
                <c:pt idx="8391">
                  <c:v>1759.0</c:v>
                </c:pt>
                <c:pt idx="8392">
                  <c:v>1759.0</c:v>
                </c:pt>
                <c:pt idx="8393">
                  <c:v>1760.0</c:v>
                </c:pt>
                <c:pt idx="8394">
                  <c:v>1760.0</c:v>
                </c:pt>
                <c:pt idx="8395">
                  <c:v>1761.0</c:v>
                </c:pt>
                <c:pt idx="8396">
                  <c:v>1761.0</c:v>
                </c:pt>
                <c:pt idx="8397">
                  <c:v>1761.0</c:v>
                </c:pt>
                <c:pt idx="8398">
                  <c:v>1761.0</c:v>
                </c:pt>
                <c:pt idx="8399">
                  <c:v>1761.0</c:v>
                </c:pt>
                <c:pt idx="8400">
                  <c:v>1761.0</c:v>
                </c:pt>
                <c:pt idx="8401">
                  <c:v>1761.0</c:v>
                </c:pt>
                <c:pt idx="8402">
                  <c:v>1761.0</c:v>
                </c:pt>
                <c:pt idx="8403">
                  <c:v>1761.0</c:v>
                </c:pt>
                <c:pt idx="8404">
                  <c:v>1761.0</c:v>
                </c:pt>
                <c:pt idx="8405">
                  <c:v>1761.0</c:v>
                </c:pt>
                <c:pt idx="8406">
                  <c:v>1761.0</c:v>
                </c:pt>
                <c:pt idx="8407">
                  <c:v>1761.0</c:v>
                </c:pt>
                <c:pt idx="8408">
                  <c:v>1762.0</c:v>
                </c:pt>
                <c:pt idx="8409">
                  <c:v>1763.0</c:v>
                </c:pt>
                <c:pt idx="8410">
                  <c:v>1764.0</c:v>
                </c:pt>
                <c:pt idx="8411">
                  <c:v>1764.0</c:v>
                </c:pt>
                <c:pt idx="8412">
                  <c:v>1765.0</c:v>
                </c:pt>
                <c:pt idx="8413">
                  <c:v>1765.0</c:v>
                </c:pt>
                <c:pt idx="8414">
                  <c:v>1765.0</c:v>
                </c:pt>
                <c:pt idx="8415">
                  <c:v>1765.0</c:v>
                </c:pt>
                <c:pt idx="8416">
                  <c:v>1765.0</c:v>
                </c:pt>
                <c:pt idx="8417">
                  <c:v>1765.0</c:v>
                </c:pt>
                <c:pt idx="8418">
                  <c:v>1765.0</c:v>
                </c:pt>
                <c:pt idx="8419">
                  <c:v>1765.0</c:v>
                </c:pt>
                <c:pt idx="8420">
                  <c:v>1765.0</c:v>
                </c:pt>
                <c:pt idx="8421">
                  <c:v>1765.0</c:v>
                </c:pt>
                <c:pt idx="8422">
                  <c:v>1765.0</c:v>
                </c:pt>
                <c:pt idx="8423">
                  <c:v>1765.0</c:v>
                </c:pt>
                <c:pt idx="8424">
                  <c:v>1766.0</c:v>
                </c:pt>
                <c:pt idx="8425">
                  <c:v>1766.0</c:v>
                </c:pt>
                <c:pt idx="8426">
                  <c:v>1766.0</c:v>
                </c:pt>
                <c:pt idx="8427">
                  <c:v>1767.0</c:v>
                </c:pt>
                <c:pt idx="8428">
                  <c:v>1767.0</c:v>
                </c:pt>
                <c:pt idx="8429">
                  <c:v>1767.0</c:v>
                </c:pt>
                <c:pt idx="8430">
                  <c:v>1768.0</c:v>
                </c:pt>
                <c:pt idx="8431">
                  <c:v>1769.0</c:v>
                </c:pt>
                <c:pt idx="8432">
                  <c:v>1769.0</c:v>
                </c:pt>
                <c:pt idx="8433">
                  <c:v>1770.0</c:v>
                </c:pt>
                <c:pt idx="8434">
                  <c:v>1771.0</c:v>
                </c:pt>
                <c:pt idx="8435">
                  <c:v>1772.0</c:v>
                </c:pt>
                <c:pt idx="8436">
                  <c:v>1773.0</c:v>
                </c:pt>
                <c:pt idx="8437">
                  <c:v>1774.0</c:v>
                </c:pt>
                <c:pt idx="8438">
                  <c:v>1775.0</c:v>
                </c:pt>
                <c:pt idx="8439">
                  <c:v>1776.0</c:v>
                </c:pt>
                <c:pt idx="8440">
                  <c:v>1777.0</c:v>
                </c:pt>
                <c:pt idx="8441">
                  <c:v>1778.0</c:v>
                </c:pt>
                <c:pt idx="8442">
                  <c:v>1779.0</c:v>
                </c:pt>
                <c:pt idx="8443">
                  <c:v>1780.0</c:v>
                </c:pt>
                <c:pt idx="8444">
                  <c:v>1781.0</c:v>
                </c:pt>
                <c:pt idx="8445">
                  <c:v>1782.0</c:v>
                </c:pt>
                <c:pt idx="8446">
                  <c:v>1783.0</c:v>
                </c:pt>
                <c:pt idx="8447">
                  <c:v>1784.0</c:v>
                </c:pt>
                <c:pt idx="8448">
                  <c:v>1785.0</c:v>
                </c:pt>
                <c:pt idx="8449">
                  <c:v>1786.0</c:v>
                </c:pt>
                <c:pt idx="8450">
                  <c:v>1787.0</c:v>
                </c:pt>
                <c:pt idx="8451">
                  <c:v>1788.0</c:v>
                </c:pt>
                <c:pt idx="8452">
                  <c:v>1789.0</c:v>
                </c:pt>
                <c:pt idx="8453">
                  <c:v>1790.0</c:v>
                </c:pt>
                <c:pt idx="8454">
                  <c:v>1791.0</c:v>
                </c:pt>
                <c:pt idx="8455">
                  <c:v>1792.0</c:v>
                </c:pt>
                <c:pt idx="8456">
                  <c:v>1793.0</c:v>
                </c:pt>
                <c:pt idx="8457">
                  <c:v>1794.0</c:v>
                </c:pt>
                <c:pt idx="8458">
                  <c:v>1795.0</c:v>
                </c:pt>
                <c:pt idx="8459">
                  <c:v>1796.0</c:v>
                </c:pt>
                <c:pt idx="8460">
                  <c:v>1797.0</c:v>
                </c:pt>
                <c:pt idx="8461">
                  <c:v>1798.0</c:v>
                </c:pt>
                <c:pt idx="8462">
                  <c:v>1799.0</c:v>
                </c:pt>
                <c:pt idx="8463">
                  <c:v>1800.0</c:v>
                </c:pt>
                <c:pt idx="8464">
                  <c:v>1801.0</c:v>
                </c:pt>
                <c:pt idx="8465">
                  <c:v>1802.0</c:v>
                </c:pt>
                <c:pt idx="8466">
                  <c:v>1803.0</c:v>
                </c:pt>
                <c:pt idx="8467">
                  <c:v>1804.0</c:v>
                </c:pt>
                <c:pt idx="8468">
                  <c:v>1805.0</c:v>
                </c:pt>
                <c:pt idx="8469">
                  <c:v>1806.0</c:v>
                </c:pt>
                <c:pt idx="8470">
                  <c:v>1807.0</c:v>
                </c:pt>
                <c:pt idx="8471">
                  <c:v>1808.0</c:v>
                </c:pt>
                <c:pt idx="8472">
                  <c:v>1808.0</c:v>
                </c:pt>
                <c:pt idx="8473">
                  <c:v>1808.0</c:v>
                </c:pt>
                <c:pt idx="8474">
                  <c:v>1809.0</c:v>
                </c:pt>
                <c:pt idx="8475">
                  <c:v>1809.0</c:v>
                </c:pt>
                <c:pt idx="8476">
                  <c:v>1810.0</c:v>
                </c:pt>
                <c:pt idx="8477">
                  <c:v>1811.0</c:v>
                </c:pt>
                <c:pt idx="8478">
                  <c:v>1812.0</c:v>
                </c:pt>
                <c:pt idx="8479">
                  <c:v>1813.0</c:v>
                </c:pt>
                <c:pt idx="8480">
                  <c:v>1813.0</c:v>
                </c:pt>
                <c:pt idx="8481">
                  <c:v>1813.0</c:v>
                </c:pt>
                <c:pt idx="8482">
                  <c:v>1813.0</c:v>
                </c:pt>
                <c:pt idx="8483">
                  <c:v>1813.0</c:v>
                </c:pt>
                <c:pt idx="8484">
                  <c:v>1813.0</c:v>
                </c:pt>
                <c:pt idx="8485">
                  <c:v>1813.0</c:v>
                </c:pt>
                <c:pt idx="8486">
                  <c:v>1813.0</c:v>
                </c:pt>
                <c:pt idx="8487">
                  <c:v>1813.0</c:v>
                </c:pt>
                <c:pt idx="8488">
                  <c:v>1813.0</c:v>
                </c:pt>
                <c:pt idx="8489">
                  <c:v>1813.0</c:v>
                </c:pt>
                <c:pt idx="8490">
                  <c:v>1813.0</c:v>
                </c:pt>
                <c:pt idx="8491">
                  <c:v>1813.0</c:v>
                </c:pt>
                <c:pt idx="8492">
                  <c:v>1813.0</c:v>
                </c:pt>
                <c:pt idx="8493">
                  <c:v>1813.0</c:v>
                </c:pt>
                <c:pt idx="8494">
                  <c:v>1813.0</c:v>
                </c:pt>
                <c:pt idx="8495">
                  <c:v>1813.0</c:v>
                </c:pt>
                <c:pt idx="8496">
                  <c:v>1813.0</c:v>
                </c:pt>
                <c:pt idx="8497">
                  <c:v>1813.0</c:v>
                </c:pt>
                <c:pt idx="8498">
                  <c:v>1813.0</c:v>
                </c:pt>
                <c:pt idx="8499">
                  <c:v>1813.0</c:v>
                </c:pt>
                <c:pt idx="8500">
                  <c:v>1813.0</c:v>
                </c:pt>
                <c:pt idx="8501">
                  <c:v>1813.0</c:v>
                </c:pt>
                <c:pt idx="8502">
                  <c:v>1813.0</c:v>
                </c:pt>
                <c:pt idx="8503">
                  <c:v>1813.0</c:v>
                </c:pt>
                <c:pt idx="8504">
                  <c:v>1813.0</c:v>
                </c:pt>
                <c:pt idx="8505">
                  <c:v>1813.0</c:v>
                </c:pt>
                <c:pt idx="8506">
                  <c:v>1813.0</c:v>
                </c:pt>
                <c:pt idx="8507">
                  <c:v>1813.0</c:v>
                </c:pt>
                <c:pt idx="8508">
                  <c:v>1813.0</c:v>
                </c:pt>
                <c:pt idx="8509">
                  <c:v>1814.0</c:v>
                </c:pt>
                <c:pt idx="8510">
                  <c:v>1815.0</c:v>
                </c:pt>
                <c:pt idx="8511">
                  <c:v>1816.0</c:v>
                </c:pt>
                <c:pt idx="8512">
                  <c:v>1816.0</c:v>
                </c:pt>
                <c:pt idx="8513">
                  <c:v>1816.0</c:v>
                </c:pt>
                <c:pt idx="8514">
                  <c:v>1816.0</c:v>
                </c:pt>
                <c:pt idx="8515">
                  <c:v>1816.0</c:v>
                </c:pt>
                <c:pt idx="8516">
                  <c:v>1816.0</c:v>
                </c:pt>
                <c:pt idx="8517">
                  <c:v>1817.0</c:v>
                </c:pt>
                <c:pt idx="8518">
                  <c:v>1818.0</c:v>
                </c:pt>
                <c:pt idx="8519">
                  <c:v>1819.0</c:v>
                </c:pt>
                <c:pt idx="8520">
                  <c:v>1820.0</c:v>
                </c:pt>
                <c:pt idx="8521">
                  <c:v>1820.0</c:v>
                </c:pt>
                <c:pt idx="8522">
                  <c:v>1820.0</c:v>
                </c:pt>
                <c:pt idx="8523">
                  <c:v>1820.0</c:v>
                </c:pt>
                <c:pt idx="8524">
                  <c:v>1820.0</c:v>
                </c:pt>
                <c:pt idx="8525">
                  <c:v>1820.0</c:v>
                </c:pt>
                <c:pt idx="8526">
                  <c:v>1820.0</c:v>
                </c:pt>
                <c:pt idx="8527">
                  <c:v>1820.0</c:v>
                </c:pt>
                <c:pt idx="8528">
                  <c:v>1820.0</c:v>
                </c:pt>
                <c:pt idx="8529">
                  <c:v>1821.0</c:v>
                </c:pt>
                <c:pt idx="8530">
                  <c:v>1821.0</c:v>
                </c:pt>
                <c:pt idx="8531">
                  <c:v>1822.0</c:v>
                </c:pt>
                <c:pt idx="8532">
                  <c:v>1823.0</c:v>
                </c:pt>
                <c:pt idx="8533">
                  <c:v>1823.0</c:v>
                </c:pt>
                <c:pt idx="8534">
                  <c:v>1824.0</c:v>
                </c:pt>
                <c:pt idx="8535">
                  <c:v>1824.0</c:v>
                </c:pt>
                <c:pt idx="8536">
                  <c:v>1824.0</c:v>
                </c:pt>
                <c:pt idx="8537">
                  <c:v>1824.0</c:v>
                </c:pt>
                <c:pt idx="8538">
                  <c:v>1824.0</c:v>
                </c:pt>
                <c:pt idx="8539">
                  <c:v>1824.0</c:v>
                </c:pt>
                <c:pt idx="8540">
                  <c:v>1824.0</c:v>
                </c:pt>
                <c:pt idx="8541">
                  <c:v>1824.0</c:v>
                </c:pt>
                <c:pt idx="8542">
                  <c:v>1824.0</c:v>
                </c:pt>
                <c:pt idx="8543">
                  <c:v>1824.0</c:v>
                </c:pt>
                <c:pt idx="8544">
                  <c:v>1824.0</c:v>
                </c:pt>
                <c:pt idx="8545">
                  <c:v>1825.0</c:v>
                </c:pt>
                <c:pt idx="8546">
                  <c:v>1826.0</c:v>
                </c:pt>
                <c:pt idx="8547">
                  <c:v>1826.0</c:v>
                </c:pt>
                <c:pt idx="8548">
                  <c:v>1826.0</c:v>
                </c:pt>
                <c:pt idx="8549">
                  <c:v>1826.0</c:v>
                </c:pt>
                <c:pt idx="8550">
                  <c:v>1826.0</c:v>
                </c:pt>
                <c:pt idx="8551">
                  <c:v>1826.0</c:v>
                </c:pt>
                <c:pt idx="8552">
                  <c:v>1826.0</c:v>
                </c:pt>
                <c:pt idx="8553">
                  <c:v>1827.0</c:v>
                </c:pt>
                <c:pt idx="8554">
                  <c:v>1828.0</c:v>
                </c:pt>
                <c:pt idx="8555">
                  <c:v>1828.0</c:v>
                </c:pt>
                <c:pt idx="8556">
                  <c:v>1828.0</c:v>
                </c:pt>
                <c:pt idx="8557">
                  <c:v>1828.0</c:v>
                </c:pt>
                <c:pt idx="8558">
                  <c:v>1828.0</c:v>
                </c:pt>
                <c:pt idx="8559">
                  <c:v>1828.0</c:v>
                </c:pt>
                <c:pt idx="8560">
                  <c:v>1828.0</c:v>
                </c:pt>
                <c:pt idx="8561">
                  <c:v>1829.0</c:v>
                </c:pt>
                <c:pt idx="8562">
                  <c:v>1829.0</c:v>
                </c:pt>
                <c:pt idx="8563">
                  <c:v>1829.0</c:v>
                </c:pt>
                <c:pt idx="8564">
                  <c:v>1830.0</c:v>
                </c:pt>
                <c:pt idx="8565">
                  <c:v>1830.0</c:v>
                </c:pt>
                <c:pt idx="8566">
                  <c:v>1831.0</c:v>
                </c:pt>
                <c:pt idx="8567">
                  <c:v>1831.0</c:v>
                </c:pt>
                <c:pt idx="8568">
                  <c:v>1831.0</c:v>
                </c:pt>
                <c:pt idx="8569">
                  <c:v>1831.0</c:v>
                </c:pt>
                <c:pt idx="8570">
                  <c:v>1832.0</c:v>
                </c:pt>
                <c:pt idx="8571">
                  <c:v>1832.0</c:v>
                </c:pt>
                <c:pt idx="8572">
                  <c:v>1833.0</c:v>
                </c:pt>
                <c:pt idx="8573">
                  <c:v>1833.0</c:v>
                </c:pt>
                <c:pt idx="8574">
                  <c:v>1833.0</c:v>
                </c:pt>
                <c:pt idx="8575">
                  <c:v>1833.0</c:v>
                </c:pt>
                <c:pt idx="8576">
                  <c:v>1833.0</c:v>
                </c:pt>
                <c:pt idx="8577">
                  <c:v>1833.0</c:v>
                </c:pt>
                <c:pt idx="8578">
                  <c:v>1833.0</c:v>
                </c:pt>
                <c:pt idx="8579">
                  <c:v>1833.0</c:v>
                </c:pt>
                <c:pt idx="8580">
                  <c:v>1833.0</c:v>
                </c:pt>
                <c:pt idx="8581">
                  <c:v>1833.0</c:v>
                </c:pt>
                <c:pt idx="8582">
                  <c:v>1833.0</c:v>
                </c:pt>
                <c:pt idx="8583">
                  <c:v>1833.0</c:v>
                </c:pt>
                <c:pt idx="8584">
                  <c:v>1833.0</c:v>
                </c:pt>
                <c:pt idx="8585">
                  <c:v>1833.0</c:v>
                </c:pt>
                <c:pt idx="8586">
                  <c:v>1833.0</c:v>
                </c:pt>
                <c:pt idx="8587">
                  <c:v>1833.0</c:v>
                </c:pt>
                <c:pt idx="8588">
                  <c:v>1833.0</c:v>
                </c:pt>
                <c:pt idx="8589">
                  <c:v>1834.0</c:v>
                </c:pt>
                <c:pt idx="8590">
                  <c:v>1834.0</c:v>
                </c:pt>
                <c:pt idx="8591">
                  <c:v>1834.0</c:v>
                </c:pt>
                <c:pt idx="8592">
                  <c:v>1834.0</c:v>
                </c:pt>
                <c:pt idx="8593">
                  <c:v>1834.0</c:v>
                </c:pt>
                <c:pt idx="8594">
                  <c:v>1834.0</c:v>
                </c:pt>
                <c:pt idx="8595">
                  <c:v>1834.0</c:v>
                </c:pt>
                <c:pt idx="8596">
                  <c:v>1835.0</c:v>
                </c:pt>
                <c:pt idx="8597">
                  <c:v>1835.0</c:v>
                </c:pt>
                <c:pt idx="8598">
                  <c:v>1835.0</c:v>
                </c:pt>
                <c:pt idx="8599">
                  <c:v>1835.0</c:v>
                </c:pt>
                <c:pt idx="8600">
                  <c:v>1835.0</c:v>
                </c:pt>
                <c:pt idx="8601">
                  <c:v>1835.0</c:v>
                </c:pt>
                <c:pt idx="8602">
                  <c:v>1835.0</c:v>
                </c:pt>
                <c:pt idx="8603">
                  <c:v>1835.0</c:v>
                </c:pt>
                <c:pt idx="8604">
                  <c:v>1835.0</c:v>
                </c:pt>
                <c:pt idx="8605">
                  <c:v>1835.0</c:v>
                </c:pt>
                <c:pt idx="8606">
                  <c:v>1836.0</c:v>
                </c:pt>
                <c:pt idx="8607">
                  <c:v>1836.0</c:v>
                </c:pt>
                <c:pt idx="8608">
                  <c:v>1836.0</c:v>
                </c:pt>
                <c:pt idx="8609">
                  <c:v>1836.0</c:v>
                </c:pt>
                <c:pt idx="8610">
                  <c:v>1836.0</c:v>
                </c:pt>
                <c:pt idx="8611">
                  <c:v>1836.0</c:v>
                </c:pt>
                <c:pt idx="8612">
                  <c:v>1836.0</c:v>
                </c:pt>
                <c:pt idx="8613">
                  <c:v>1836.0</c:v>
                </c:pt>
                <c:pt idx="8614">
                  <c:v>1836.0</c:v>
                </c:pt>
                <c:pt idx="8615">
                  <c:v>1836.0</c:v>
                </c:pt>
                <c:pt idx="8616">
                  <c:v>1836.0</c:v>
                </c:pt>
                <c:pt idx="8617">
                  <c:v>1836.0</c:v>
                </c:pt>
                <c:pt idx="8618">
                  <c:v>1837.0</c:v>
                </c:pt>
                <c:pt idx="8619">
                  <c:v>1838.0</c:v>
                </c:pt>
                <c:pt idx="8620">
                  <c:v>1838.0</c:v>
                </c:pt>
                <c:pt idx="8621">
                  <c:v>1839.0</c:v>
                </c:pt>
                <c:pt idx="8622">
                  <c:v>1840.0</c:v>
                </c:pt>
                <c:pt idx="8623">
                  <c:v>1841.0</c:v>
                </c:pt>
                <c:pt idx="8624">
                  <c:v>1842.0</c:v>
                </c:pt>
                <c:pt idx="8625">
                  <c:v>1843.0</c:v>
                </c:pt>
                <c:pt idx="8626">
                  <c:v>1844.0</c:v>
                </c:pt>
                <c:pt idx="8627">
                  <c:v>1844.0</c:v>
                </c:pt>
                <c:pt idx="8628">
                  <c:v>1845.0</c:v>
                </c:pt>
                <c:pt idx="8629">
                  <c:v>1846.0</c:v>
                </c:pt>
                <c:pt idx="8630">
                  <c:v>1847.0</c:v>
                </c:pt>
                <c:pt idx="8631">
                  <c:v>1848.0</c:v>
                </c:pt>
                <c:pt idx="8632">
                  <c:v>1849.0</c:v>
                </c:pt>
                <c:pt idx="8633">
                  <c:v>1850.0</c:v>
                </c:pt>
                <c:pt idx="8634">
                  <c:v>1851.0</c:v>
                </c:pt>
                <c:pt idx="8635">
                  <c:v>1852.0</c:v>
                </c:pt>
                <c:pt idx="8636">
                  <c:v>1852.0</c:v>
                </c:pt>
                <c:pt idx="8637">
                  <c:v>1852.0</c:v>
                </c:pt>
                <c:pt idx="8638">
                  <c:v>1852.0</c:v>
                </c:pt>
                <c:pt idx="8639">
                  <c:v>1852.0</c:v>
                </c:pt>
                <c:pt idx="8640">
                  <c:v>1853.0</c:v>
                </c:pt>
                <c:pt idx="8641">
                  <c:v>1854.0</c:v>
                </c:pt>
                <c:pt idx="8642">
                  <c:v>1854.0</c:v>
                </c:pt>
                <c:pt idx="8643">
                  <c:v>1854.0</c:v>
                </c:pt>
                <c:pt idx="8644">
                  <c:v>1855.0</c:v>
                </c:pt>
                <c:pt idx="8645">
                  <c:v>1855.0</c:v>
                </c:pt>
                <c:pt idx="8646">
                  <c:v>1855.0</c:v>
                </c:pt>
                <c:pt idx="8647">
                  <c:v>1856.0</c:v>
                </c:pt>
                <c:pt idx="8648">
                  <c:v>1856.0</c:v>
                </c:pt>
                <c:pt idx="8649">
                  <c:v>1856.0</c:v>
                </c:pt>
                <c:pt idx="8650">
                  <c:v>1856.0</c:v>
                </c:pt>
                <c:pt idx="8651">
                  <c:v>1857.0</c:v>
                </c:pt>
                <c:pt idx="8652">
                  <c:v>1857.0</c:v>
                </c:pt>
                <c:pt idx="8653">
                  <c:v>1857.0</c:v>
                </c:pt>
                <c:pt idx="8654">
                  <c:v>1857.0</c:v>
                </c:pt>
                <c:pt idx="8655">
                  <c:v>1857.0</c:v>
                </c:pt>
                <c:pt idx="8656">
                  <c:v>1858.0</c:v>
                </c:pt>
                <c:pt idx="8657">
                  <c:v>1858.0</c:v>
                </c:pt>
                <c:pt idx="8658">
                  <c:v>1858.0</c:v>
                </c:pt>
                <c:pt idx="8659">
                  <c:v>1858.0</c:v>
                </c:pt>
                <c:pt idx="8660">
                  <c:v>1859.0</c:v>
                </c:pt>
                <c:pt idx="8661">
                  <c:v>1859.0</c:v>
                </c:pt>
                <c:pt idx="8662">
                  <c:v>1859.0</c:v>
                </c:pt>
                <c:pt idx="8663">
                  <c:v>1859.0</c:v>
                </c:pt>
                <c:pt idx="8664">
                  <c:v>1859.0</c:v>
                </c:pt>
                <c:pt idx="8665">
                  <c:v>1860.0</c:v>
                </c:pt>
                <c:pt idx="8666">
                  <c:v>1861.0</c:v>
                </c:pt>
                <c:pt idx="8667">
                  <c:v>1861.0</c:v>
                </c:pt>
                <c:pt idx="8668">
                  <c:v>1861.0</c:v>
                </c:pt>
                <c:pt idx="8669">
                  <c:v>1862.0</c:v>
                </c:pt>
                <c:pt idx="8670">
                  <c:v>1862.0</c:v>
                </c:pt>
                <c:pt idx="8671">
                  <c:v>1862.0</c:v>
                </c:pt>
                <c:pt idx="8672">
                  <c:v>1862.0</c:v>
                </c:pt>
                <c:pt idx="8673">
                  <c:v>1862.0</c:v>
                </c:pt>
                <c:pt idx="8674">
                  <c:v>1863.0</c:v>
                </c:pt>
                <c:pt idx="8675">
                  <c:v>1863.0</c:v>
                </c:pt>
                <c:pt idx="8676">
                  <c:v>1864.0</c:v>
                </c:pt>
                <c:pt idx="8677">
                  <c:v>1864.0</c:v>
                </c:pt>
                <c:pt idx="8678">
                  <c:v>1864.0</c:v>
                </c:pt>
                <c:pt idx="8679">
                  <c:v>1864.0</c:v>
                </c:pt>
                <c:pt idx="8680">
                  <c:v>1864.0</c:v>
                </c:pt>
                <c:pt idx="8681">
                  <c:v>1865.0</c:v>
                </c:pt>
                <c:pt idx="8682">
                  <c:v>1865.0</c:v>
                </c:pt>
                <c:pt idx="8683">
                  <c:v>1865.0</c:v>
                </c:pt>
                <c:pt idx="8684">
                  <c:v>1866.0</c:v>
                </c:pt>
                <c:pt idx="8685">
                  <c:v>1866.0</c:v>
                </c:pt>
                <c:pt idx="8686">
                  <c:v>1866.0</c:v>
                </c:pt>
                <c:pt idx="8687">
                  <c:v>1866.0</c:v>
                </c:pt>
                <c:pt idx="8688">
                  <c:v>1866.0</c:v>
                </c:pt>
                <c:pt idx="8689">
                  <c:v>1867.0</c:v>
                </c:pt>
                <c:pt idx="8690">
                  <c:v>1868.0</c:v>
                </c:pt>
                <c:pt idx="8691">
                  <c:v>1869.0</c:v>
                </c:pt>
                <c:pt idx="8692">
                  <c:v>1870.0</c:v>
                </c:pt>
                <c:pt idx="8693">
                  <c:v>1871.0</c:v>
                </c:pt>
                <c:pt idx="8694">
                  <c:v>1871.0</c:v>
                </c:pt>
                <c:pt idx="8695">
                  <c:v>1871.0</c:v>
                </c:pt>
                <c:pt idx="8696">
                  <c:v>1871.0</c:v>
                </c:pt>
                <c:pt idx="8697">
                  <c:v>1871.0</c:v>
                </c:pt>
                <c:pt idx="8698">
                  <c:v>1872.0</c:v>
                </c:pt>
                <c:pt idx="8699">
                  <c:v>1872.0</c:v>
                </c:pt>
                <c:pt idx="8700">
                  <c:v>1872.0</c:v>
                </c:pt>
                <c:pt idx="8701">
                  <c:v>1873.0</c:v>
                </c:pt>
                <c:pt idx="8702">
                  <c:v>1874.0</c:v>
                </c:pt>
                <c:pt idx="8703">
                  <c:v>1874.0</c:v>
                </c:pt>
                <c:pt idx="8704">
                  <c:v>1874.0</c:v>
                </c:pt>
                <c:pt idx="8705">
                  <c:v>1875.0</c:v>
                </c:pt>
                <c:pt idx="8706">
                  <c:v>1875.0</c:v>
                </c:pt>
                <c:pt idx="8707">
                  <c:v>1876.0</c:v>
                </c:pt>
                <c:pt idx="8708">
                  <c:v>1877.0</c:v>
                </c:pt>
                <c:pt idx="8709">
                  <c:v>1877.0</c:v>
                </c:pt>
                <c:pt idx="8710">
                  <c:v>1877.0</c:v>
                </c:pt>
                <c:pt idx="8711">
                  <c:v>1877.0</c:v>
                </c:pt>
                <c:pt idx="8712">
                  <c:v>1877.0</c:v>
                </c:pt>
                <c:pt idx="8713">
                  <c:v>1878.0</c:v>
                </c:pt>
                <c:pt idx="8714">
                  <c:v>1878.0</c:v>
                </c:pt>
                <c:pt idx="8715">
                  <c:v>1878.0</c:v>
                </c:pt>
                <c:pt idx="8716">
                  <c:v>1878.0</c:v>
                </c:pt>
                <c:pt idx="8717">
                  <c:v>1878.0</c:v>
                </c:pt>
                <c:pt idx="8718">
                  <c:v>1879.0</c:v>
                </c:pt>
                <c:pt idx="8719">
                  <c:v>1880.0</c:v>
                </c:pt>
                <c:pt idx="8720">
                  <c:v>1881.0</c:v>
                </c:pt>
                <c:pt idx="8721">
                  <c:v>1882.0</c:v>
                </c:pt>
                <c:pt idx="8722">
                  <c:v>1883.0</c:v>
                </c:pt>
                <c:pt idx="8723">
                  <c:v>1883.0</c:v>
                </c:pt>
                <c:pt idx="8724">
                  <c:v>1883.0</c:v>
                </c:pt>
                <c:pt idx="8725">
                  <c:v>1883.0</c:v>
                </c:pt>
                <c:pt idx="8726">
                  <c:v>1883.0</c:v>
                </c:pt>
                <c:pt idx="8727">
                  <c:v>1883.0</c:v>
                </c:pt>
                <c:pt idx="8728">
                  <c:v>1883.0</c:v>
                </c:pt>
                <c:pt idx="8729">
                  <c:v>1883.0</c:v>
                </c:pt>
                <c:pt idx="8730">
                  <c:v>1884.0</c:v>
                </c:pt>
                <c:pt idx="8731">
                  <c:v>1885.0</c:v>
                </c:pt>
                <c:pt idx="8732">
                  <c:v>1886.0</c:v>
                </c:pt>
                <c:pt idx="8733">
                  <c:v>1886.0</c:v>
                </c:pt>
                <c:pt idx="8734">
                  <c:v>1887.0</c:v>
                </c:pt>
                <c:pt idx="8735">
                  <c:v>1888.0</c:v>
                </c:pt>
                <c:pt idx="8736">
                  <c:v>1888.0</c:v>
                </c:pt>
                <c:pt idx="8737">
                  <c:v>1888.0</c:v>
                </c:pt>
                <c:pt idx="8738">
                  <c:v>1889.0</c:v>
                </c:pt>
                <c:pt idx="8739">
                  <c:v>1889.0</c:v>
                </c:pt>
                <c:pt idx="8740">
                  <c:v>1889.0</c:v>
                </c:pt>
                <c:pt idx="8741">
                  <c:v>1889.0</c:v>
                </c:pt>
                <c:pt idx="8742">
                  <c:v>1889.0</c:v>
                </c:pt>
                <c:pt idx="8743">
                  <c:v>1889.0</c:v>
                </c:pt>
                <c:pt idx="8744">
                  <c:v>1889.0</c:v>
                </c:pt>
                <c:pt idx="8745">
                  <c:v>1889.0</c:v>
                </c:pt>
                <c:pt idx="8746">
                  <c:v>1889.0</c:v>
                </c:pt>
                <c:pt idx="8747">
                  <c:v>1889.0</c:v>
                </c:pt>
                <c:pt idx="8748">
                  <c:v>1889.0</c:v>
                </c:pt>
                <c:pt idx="8749">
                  <c:v>1889.0</c:v>
                </c:pt>
                <c:pt idx="8750">
                  <c:v>1889.0</c:v>
                </c:pt>
                <c:pt idx="8751">
                  <c:v>1889.0</c:v>
                </c:pt>
                <c:pt idx="8752">
                  <c:v>1889.0</c:v>
                </c:pt>
                <c:pt idx="8753">
                  <c:v>1890.0</c:v>
                </c:pt>
                <c:pt idx="8754">
                  <c:v>1890.0</c:v>
                </c:pt>
                <c:pt idx="8755">
                  <c:v>1890.0</c:v>
                </c:pt>
                <c:pt idx="8756">
                  <c:v>1890.0</c:v>
                </c:pt>
                <c:pt idx="8757">
                  <c:v>1890.0</c:v>
                </c:pt>
                <c:pt idx="8758">
                  <c:v>1890.0</c:v>
                </c:pt>
                <c:pt idx="8759">
                  <c:v>1890.0</c:v>
                </c:pt>
                <c:pt idx="8760">
                  <c:v>1890.0</c:v>
                </c:pt>
                <c:pt idx="8761">
                  <c:v>1890.0</c:v>
                </c:pt>
                <c:pt idx="8762">
                  <c:v>1890.0</c:v>
                </c:pt>
                <c:pt idx="8763">
                  <c:v>1890.0</c:v>
                </c:pt>
                <c:pt idx="8764">
                  <c:v>1890.0</c:v>
                </c:pt>
                <c:pt idx="8765">
                  <c:v>1890.0</c:v>
                </c:pt>
                <c:pt idx="8766">
                  <c:v>1890.0</c:v>
                </c:pt>
                <c:pt idx="8767">
                  <c:v>1890.0</c:v>
                </c:pt>
                <c:pt idx="8768">
                  <c:v>1890.0</c:v>
                </c:pt>
                <c:pt idx="8769">
                  <c:v>1890.0</c:v>
                </c:pt>
                <c:pt idx="8770">
                  <c:v>1890.0</c:v>
                </c:pt>
                <c:pt idx="8771">
                  <c:v>1890.0</c:v>
                </c:pt>
                <c:pt idx="8772">
                  <c:v>1890.0</c:v>
                </c:pt>
                <c:pt idx="8773">
                  <c:v>1890.0</c:v>
                </c:pt>
                <c:pt idx="8774">
                  <c:v>1890.0</c:v>
                </c:pt>
                <c:pt idx="8775">
                  <c:v>1890.0</c:v>
                </c:pt>
                <c:pt idx="8776">
                  <c:v>1890.0</c:v>
                </c:pt>
                <c:pt idx="8777">
                  <c:v>1890.0</c:v>
                </c:pt>
                <c:pt idx="8778">
                  <c:v>1890.0</c:v>
                </c:pt>
                <c:pt idx="8779">
                  <c:v>1890.0</c:v>
                </c:pt>
                <c:pt idx="8780">
                  <c:v>1891.0</c:v>
                </c:pt>
                <c:pt idx="8781">
                  <c:v>1892.0</c:v>
                </c:pt>
                <c:pt idx="8782">
                  <c:v>1892.0</c:v>
                </c:pt>
                <c:pt idx="8783">
                  <c:v>1892.0</c:v>
                </c:pt>
                <c:pt idx="8784">
                  <c:v>1892.0</c:v>
                </c:pt>
                <c:pt idx="8785">
                  <c:v>1892.0</c:v>
                </c:pt>
                <c:pt idx="8786">
                  <c:v>1892.0</c:v>
                </c:pt>
                <c:pt idx="8787">
                  <c:v>1892.0</c:v>
                </c:pt>
                <c:pt idx="8788">
                  <c:v>1892.0</c:v>
                </c:pt>
                <c:pt idx="8789">
                  <c:v>1892.0</c:v>
                </c:pt>
                <c:pt idx="8790">
                  <c:v>1892.0</c:v>
                </c:pt>
                <c:pt idx="8791">
                  <c:v>1892.0</c:v>
                </c:pt>
                <c:pt idx="8792">
                  <c:v>1892.0</c:v>
                </c:pt>
                <c:pt idx="8793">
                  <c:v>1892.0</c:v>
                </c:pt>
                <c:pt idx="8794">
                  <c:v>1892.0</c:v>
                </c:pt>
                <c:pt idx="8795">
                  <c:v>1892.0</c:v>
                </c:pt>
                <c:pt idx="8796">
                  <c:v>1893.0</c:v>
                </c:pt>
                <c:pt idx="8797">
                  <c:v>1893.0</c:v>
                </c:pt>
                <c:pt idx="8798">
                  <c:v>1893.0</c:v>
                </c:pt>
                <c:pt idx="8799">
                  <c:v>1893.0</c:v>
                </c:pt>
                <c:pt idx="8800">
                  <c:v>1893.0</c:v>
                </c:pt>
                <c:pt idx="8801">
                  <c:v>1893.0</c:v>
                </c:pt>
                <c:pt idx="8802">
                  <c:v>1893.0</c:v>
                </c:pt>
                <c:pt idx="8803">
                  <c:v>1893.0</c:v>
                </c:pt>
                <c:pt idx="8804">
                  <c:v>1893.0</c:v>
                </c:pt>
                <c:pt idx="8805">
                  <c:v>1893.0</c:v>
                </c:pt>
                <c:pt idx="8806">
                  <c:v>1893.0</c:v>
                </c:pt>
                <c:pt idx="8807">
                  <c:v>1893.0</c:v>
                </c:pt>
                <c:pt idx="8808">
                  <c:v>1893.0</c:v>
                </c:pt>
                <c:pt idx="8809">
                  <c:v>1893.0</c:v>
                </c:pt>
                <c:pt idx="8810">
                  <c:v>1893.0</c:v>
                </c:pt>
                <c:pt idx="8811">
                  <c:v>1893.0</c:v>
                </c:pt>
                <c:pt idx="8812">
                  <c:v>1893.0</c:v>
                </c:pt>
                <c:pt idx="8813">
                  <c:v>1893.0</c:v>
                </c:pt>
                <c:pt idx="8814">
                  <c:v>1893.0</c:v>
                </c:pt>
                <c:pt idx="8815">
                  <c:v>1894.0</c:v>
                </c:pt>
                <c:pt idx="8816">
                  <c:v>1894.0</c:v>
                </c:pt>
                <c:pt idx="8817">
                  <c:v>1894.0</c:v>
                </c:pt>
                <c:pt idx="8818">
                  <c:v>1894.0</c:v>
                </c:pt>
                <c:pt idx="8819">
                  <c:v>1894.0</c:v>
                </c:pt>
                <c:pt idx="8820">
                  <c:v>1894.0</c:v>
                </c:pt>
                <c:pt idx="8821">
                  <c:v>1894.0</c:v>
                </c:pt>
                <c:pt idx="8822">
                  <c:v>1895.0</c:v>
                </c:pt>
                <c:pt idx="8823">
                  <c:v>1895.0</c:v>
                </c:pt>
                <c:pt idx="8824">
                  <c:v>1895.0</c:v>
                </c:pt>
                <c:pt idx="8825">
                  <c:v>1895.0</c:v>
                </c:pt>
                <c:pt idx="8826">
                  <c:v>1895.0</c:v>
                </c:pt>
                <c:pt idx="8827">
                  <c:v>1895.0</c:v>
                </c:pt>
                <c:pt idx="8828">
                  <c:v>1896.0</c:v>
                </c:pt>
                <c:pt idx="8829">
                  <c:v>1896.0</c:v>
                </c:pt>
                <c:pt idx="8830">
                  <c:v>1897.0</c:v>
                </c:pt>
                <c:pt idx="8831">
                  <c:v>1897.0</c:v>
                </c:pt>
                <c:pt idx="8832">
                  <c:v>1897.0</c:v>
                </c:pt>
                <c:pt idx="8833">
                  <c:v>1898.0</c:v>
                </c:pt>
                <c:pt idx="8834">
                  <c:v>1898.0</c:v>
                </c:pt>
                <c:pt idx="8835">
                  <c:v>1898.0</c:v>
                </c:pt>
                <c:pt idx="8836">
                  <c:v>1899.0</c:v>
                </c:pt>
                <c:pt idx="8837">
                  <c:v>1899.0</c:v>
                </c:pt>
                <c:pt idx="8838">
                  <c:v>1900.0</c:v>
                </c:pt>
                <c:pt idx="8839">
                  <c:v>1901.0</c:v>
                </c:pt>
                <c:pt idx="8840">
                  <c:v>1902.0</c:v>
                </c:pt>
                <c:pt idx="8841">
                  <c:v>1902.0</c:v>
                </c:pt>
                <c:pt idx="8842">
                  <c:v>1903.0</c:v>
                </c:pt>
                <c:pt idx="8843">
                  <c:v>1904.0</c:v>
                </c:pt>
                <c:pt idx="8844">
                  <c:v>1905.0</c:v>
                </c:pt>
                <c:pt idx="8845">
                  <c:v>1905.0</c:v>
                </c:pt>
                <c:pt idx="8846">
                  <c:v>1905.0</c:v>
                </c:pt>
                <c:pt idx="8847">
                  <c:v>1905.0</c:v>
                </c:pt>
                <c:pt idx="8848">
                  <c:v>1905.0</c:v>
                </c:pt>
                <c:pt idx="8849">
                  <c:v>1905.0</c:v>
                </c:pt>
                <c:pt idx="8850">
                  <c:v>1905.0</c:v>
                </c:pt>
                <c:pt idx="8851">
                  <c:v>1905.0</c:v>
                </c:pt>
                <c:pt idx="8852">
                  <c:v>1905.0</c:v>
                </c:pt>
                <c:pt idx="8853">
                  <c:v>1905.0</c:v>
                </c:pt>
                <c:pt idx="8854">
                  <c:v>1905.0</c:v>
                </c:pt>
                <c:pt idx="8855">
                  <c:v>1905.0</c:v>
                </c:pt>
                <c:pt idx="8856">
                  <c:v>1905.0</c:v>
                </c:pt>
                <c:pt idx="8857">
                  <c:v>1905.0</c:v>
                </c:pt>
                <c:pt idx="8858">
                  <c:v>1905.0</c:v>
                </c:pt>
                <c:pt idx="8859">
                  <c:v>1905.0</c:v>
                </c:pt>
                <c:pt idx="8860">
                  <c:v>1905.0</c:v>
                </c:pt>
                <c:pt idx="8861">
                  <c:v>1905.0</c:v>
                </c:pt>
                <c:pt idx="8862">
                  <c:v>1905.0</c:v>
                </c:pt>
                <c:pt idx="8863">
                  <c:v>1905.0</c:v>
                </c:pt>
                <c:pt idx="8864">
                  <c:v>1905.0</c:v>
                </c:pt>
                <c:pt idx="8865">
                  <c:v>1905.0</c:v>
                </c:pt>
                <c:pt idx="8866">
                  <c:v>1905.0</c:v>
                </c:pt>
                <c:pt idx="8867">
                  <c:v>1905.0</c:v>
                </c:pt>
                <c:pt idx="8868">
                  <c:v>1905.0</c:v>
                </c:pt>
                <c:pt idx="8869">
                  <c:v>1905.0</c:v>
                </c:pt>
                <c:pt idx="8870">
                  <c:v>1905.0</c:v>
                </c:pt>
                <c:pt idx="8871">
                  <c:v>1905.0</c:v>
                </c:pt>
                <c:pt idx="8872">
                  <c:v>1905.0</c:v>
                </c:pt>
                <c:pt idx="8873">
                  <c:v>1905.0</c:v>
                </c:pt>
                <c:pt idx="8874">
                  <c:v>1905.0</c:v>
                </c:pt>
                <c:pt idx="8875">
                  <c:v>1905.0</c:v>
                </c:pt>
                <c:pt idx="8876">
                  <c:v>1905.0</c:v>
                </c:pt>
                <c:pt idx="8877">
                  <c:v>1905.0</c:v>
                </c:pt>
                <c:pt idx="8878">
                  <c:v>1905.0</c:v>
                </c:pt>
                <c:pt idx="8879">
                  <c:v>1905.0</c:v>
                </c:pt>
                <c:pt idx="8880">
                  <c:v>1905.0</c:v>
                </c:pt>
                <c:pt idx="8881">
                  <c:v>1905.0</c:v>
                </c:pt>
                <c:pt idx="8882">
                  <c:v>1905.0</c:v>
                </c:pt>
                <c:pt idx="8883">
                  <c:v>1905.0</c:v>
                </c:pt>
                <c:pt idx="8884">
                  <c:v>1905.0</c:v>
                </c:pt>
                <c:pt idx="8885">
                  <c:v>1905.0</c:v>
                </c:pt>
                <c:pt idx="8886">
                  <c:v>1905.0</c:v>
                </c:pt>
                <c:pt idx="8887">
                  <c:v>1905.0</c:v>
                </c:pt>
                <c:pt idx="8888">
                  <c:v>1905.0</c:v>
                </c:pt>
                <c:pt idx="8889">
                  <c:v>1905.0</c:v>
                </c:pt>
                <c:pt idx="8890">
                  <c:v>1905.0</c:v>
                </c:pt>
                <c:pt idx="8891">
                  <c:v>1905.0</c:v>
                </c:pt>
                <c:pt idx="8892">
                  <c:v>1905.0</c:v>
                </c:pt>
                <c:pt idx="8893">
                  <c:v>1905.0</c:v>
                </c:pt>
                <c:pt idx="8894">
                  <c:v>1905.0</c:v>
                </c:pt>
                <c:pt idx="8895">
                  <c:v>1905.0</c:v>
                </c:pt>
                <c:pt idx="8896">
                  <c:v>1905.0</c:v>
                </c:pt>
                <c:pt idx="8897">
                  <c:v>1905.0</c:v>
                </c:pt>
                <c:pt idx="8898">
                  <c:v>1905.0</c:v>
                </c:pt>
                <c:pt idx="8899">
                  <c:v>1905.0</c:v>
                </c:pt>
                <c:pt idx="8900">
                  <c:v>1905.0</c:v>
                </c:pt>
                <c:pt idx="8901">
                  <c:v>1905.0</c:v>
                </c:pt>
                <c:pt idx="8902">
                  <c:v>1905.0</c:v>
                </c:pt>
                <c:pt idx="8903">
                  <c:v>1905.0</c:v>
                </c:pt>
                <c:pt idx="8904">
                  <c:v>1905.0</c:v>
                </c:pt>
                <c:pt idx="8905">
                  <c:v>1906.0</c:v>
                </c:pt>
                <c:pt idx="8906">
                  <c:v>1906.0</c:v>
                </c:pt>
                <c:pt idx="8907">
                  <c:v>1907.0</c:v>
                </c:pt>
                <c:pt idx="8908">
                  <c:v>1908.0</c:v>
                </c:pt>
                <c:pt idx="8909">
                  <c:v>1908.0</c:v>
                </c:pt>
                <c:pt idx="8910">
                  <c:v>1908.0</c:v>
                </c:pt>
                <c:pt idx="8911">
                  <c:v>1908.0</c:v>
                </c:pt>
                <c:pt idx="8912">
                  <c:v>1908.0</c:v>
                </c:pt>
                <c:pt idx="8913">
                  <c:v>1908.0</c:v>
                </c:pt>
                <c:pt idx="8914">
                  <c:v>1908.0</c:v>
                </c:pt>
                <c:pt idx="8915">
                  <c:v>1908.0</c:v>
                </c:pt>
                <c:pt idx="8916">
                  <c:v>1908.0</c:v>
                </c:pt>
                <c:pt idx="8917">
                  <c:v>1908.0</c:v>
                </c:pt>
                <c:pt idx="8918">
                  <c:v>1908.0</c:v>
                </c:pt>
                <c:pt idx="8919">
                  <c:v>1908.0</c:v>
                </c:pt>
                <c:pt idx="8920">
                  <c:v>1908.0</c:v>
                </c:pt>
                <c:pt idx="8921">
                  <c:v>1908.0</c:v>
                </c:pt>
                <c:pt idx="8922">
                  <c:v>1908.0</c:v>
                </c:pt>
                <c:pt idx="8923">
                  <c:v>1908.0</c:v>
                </c:pt>
                <c:pt idx="8924">
                  <c:v>1908.0</c:v>
                </c:pt>
                <c:pt idx="8925">
                  <c:v>1908.0</c:v>
                </c:pt>
                <c:pt idx="8926">
                  <c:v>1908.0</c:v>
                </c:pt>
                <c:pt idx="8927">
                  <c:v>1908.0</c:v>
                </c:pt>
                <c:pt idx="8928">
                  <c:v>1908.0</c:v>
                </c:pt>
                <c:pt idx="8929">
                  <c:v>1908.0</c:v>
                </c:pt>
                <c:pt idx="8930">
                  <c:v>1908.0</c:v>
                </c:pt>
                <c:pt idx="8931">
                  <c:v>1908.0</c:v>
                </c:pt>
                <c:pt idx="8932">
                  <c:v>1908.0</c:v>
                </c:pt>
                <c:pt idx="8933">
                  <c:v>1908.0</c:v>
                </c:pt>
                <c:pt idx="8934">
                  <c:v>1908.0</c:v>
                </c:pt>
                <c:pt idx="8935">
                  <c:v>1908.0</c:v>
                </c:pt>
                <c:pt idx="8936">
                  <c:v>1909.0</c:v>
                </c:pt>
                <c:pt idx="8937">
                  <c:v>1910.0</c:v>
                </c:pt>
                <c:pt idx="8938">
                  <c:v>1911.0</c:v>
                </c:pt>
                <c:pt idx="8939">
                  <c:v>1912.0</c:v>
                </c:pt>
                <c:pt idx="8940">
                  <c:v>1913.0</c:v>
                </c:pt>
                <c:pt idx="8941">
                  <c:v>1913.0</c:v>
                </c:pt>
                <c:pt idx="8942">
                  <c:v>1913.0</c:v>
                </c:pt>
                <c:pt idx="8943">
                  <c:v>1913.0</c:v>
                </c:pt>
                <c:pt idx="8944">
                  <c:v>1914.0</c:v>
                </c:pt>
                <c:pt idx="8945">
                  <c:v>1914.0</c:v>
                </c:pt>
                <c:pt idx="8946">
                  <c:v>1914.0</c:v>
                </c:pt>
                <c:pt idx="8947">
                  <c:v>1915.0</c:v>
                </c:pt>
                <c:pt idx="8948">
                  <c:v>1916.0</c:v>
                </c:pt>
                <c:pt idx="8949">
                  <c:v>1916.0</c:v>
                </c:pt>
                <c:pt idx="8950">
                  <c:v>1916.0</c:v>
                </c:pt>
                <c:pt idx="8951">
                  <c:v>1916.0</c:v>
                </c:pt>
                <c:pt idx="8952">
                  <c:v>1916.0</c:v>
                </c:pt>
                <c:pt idx="8953">
                  <c:v>1916.0</c:v>
                </c:pt>
                <c:pt idx="8954">
                  <c:v>1916.0</c:v>
                </c:pt>
                <c:pt idx="8955">
                  <c:v>1916.0</c:v>
                </c:pt>
                <c:pt idx="8956">
                  <c:v>1916.0</c:v>
                </c:pt>
                <c:pt idx="8957">
                  <c:v>1916.0</c:v>
                </c:pt>
                <c:pt idx="8958">
                  <c:v>1916.0</c:v>
                </c:pt>
                <c:pt idx="8959">
                  <c:v>1916.0</c:v>
                </c:pt>
                <c:pt idx="8960">
                  <c:v>1916.0</c:v>
                </c:pt>
                <c:pt idx="8961">
                  <c:v>1916.0</c:v>
                </c:pt>
                <c:pt idx="8962">
                  <c:v>1916.0</c:v>
                </c:pt>
                <c:pt idx="8963">
                  <c:v>1916.0</c:v>
                </c:pt>
                <c:pt idx="8964">
                  <c:v>1917.0</c:v>
                </c:pt>
                <c:pt idx="8965">
                  <c:v>1917.0</c:v>
                </c:pt>
                <c:pt idx="8966">
                  <c:v>1917.0</c:v>
                </c:pt>
                <c:pt idx="8967">
                  <c:v>1918.0</c:v>
                </c:pt>
                <c:pt idx="8968">
                  <c:v>1919.0</c:v>
                </c:pt>
                <c:pt idx="8969">
                  <c:v>1919.0</c:v>
                </c:pt>
                <c:pt idx="8970">
                  <c:v>1919.0</c:v>
                </c:pt>
                <c:pt idx="8971">
                  <c:v>1919.0</c:v>
                </c:pt>
                <c:pt idx="8972">
                  <c:v>1919.0</c:v>
                </c:pt>
                <c:pt idx="8973">
                  <c:v>1919.0</c:v>
                </c:pt>
                <c:pt idx="8974">
                  <c:v>1919.0</c:v>
                </c:pt>
                <c:pt idx="8975">
                  <c:v>1919.0</c:v>
                </c:pt>
                <c:pt idx="8976">
                  <c:v>1919.0</c:v>
                </c:pt>
                <c:pt idx="8977">
                  <c:v>1919.0</c:v>
                </c:pt>
                <c:pt idx="8978">
                  <c:v>1919.0</c:v>
                </c:pt>
                <c:pt idx="8979">
                  <c:v>1919.0</c:v>
                </c:pt>
                <c:pt idx="8980">
                  <c:v>1920.0</c:v>
                </c:pt>
                <c:pt idx="8981">
                  <c:v>1921.0</c:v>
                </c:pt>
                <c:pt idx="8982">
                  <c:v>1921.0</c:v>
                </c:pt>
                <c:pt idx="8983">
                  <c:v>1922.0</c:v>
                </c:pt>
                <c:pt idx="8984">
                  <c:v>1923.0</c:v>
                </c:pt>
                <c:pt idx="8985">
                  <c:v>1923.0</c:v>
                </c:pt>
                <c:pt idx="8986">
                  <c:v>1923.0</c:v>
                </c:pt>
                <c:pt idx="8987">
                  <c:v>1924.0</c:v>
                </c:pt>
                <c:pt idx="8988">
                  <c:v>1924.0</c:v>
                </c:pt>
                <c:pt idx="8989">
                  <c:v>1925.0</c:v>
                </c:pt>
                <c:pt idx="8990">
                  <c:v>1926.0</c:v>
                </c:pt>
                <c:pt idx="8991">
                  <c:v>1926.0</c:v>
                </c:pt>
                <c:pt idx="8992">
                  <c:v>1926.0</c:v>
                </c:pt>
                <c:pt idx="8993">
                  <c:v>1927.0</c:v>
                </c:pt>
                <c:pt idx="8994">
                  <c:v>1927.0</c:v>
                </c:pt>
                <c:pt idx="8995">
                  <c:v>1927.0</c:v>
                </c:pt>
                <c:pt idx="8996">
                  <c:v>1927.0</c:v>
                </c:pt>
                <c:pt idx="8997">
                  <c:v>1927.0</c:v>
                </c:pt>
                <c:pt idx="8998">
                  <c:v>1927.0</c:v>
                </c:pt>
                <c:pt idx="8999">
                  <c:v>1928.0</c:v>
                </c:pt>
                <c:pt idx="9000">
                  <c:v>1928.0</c:v>
                </c:pt>
                <c:pt idx="9001">
                  <c:v>1928.0</c:v>
                </c:pt>
                <c:pt idx="9002">
                  <c:v>1928.0</c:v>
                </c:pt>
                <c:pt idx="9003">
                  <c:v>1928.0</c:v>
                </c:pt>
                <c:pt idx="9004">
                  <c:v>1928.0</c:v>
                </c:pt>
                <c:pt idx="9005">
                  <c:v>1928.0</c:v>
                </c:pt>
                <c:pt idx="9006">
                  <c:v>1929.0</c:v>
                </c:pt>
                <c:pt idx="9007">
                  <c:v>1929.0</c:v>
                </c:pt>
                <c:pt idx="9008">
                  <c:v>1930.0</c:v>
                </c:pt>
                <c:pt idx="9009">
                  <c:v>1930.0</c:v>
                </c:pt>
                <c:pt idx="9010">
                  <c:v>1930.0</c:v>
                </c:pt>
                <c:pt idx="9011">
                  <c:v>1931.0</c:v>
                </c:pt>
                <c:pt idx="9012">
                  <c:v>1932.0</c:v>
                </c:pt>
                <c:pt idx="9013">
                  <c:v>1932.0</c:v>
                </c:pt>
                <c:pt idx="9014">
                  <c:v>1932.0</c:v>
                </c:pt>
                <c:pt idx="9015">
                  <c:v>1933.0</c:v>
                </c:pt>
                <c:pt idx="9016">
                  <c:v>1933.0</c:v>
                </c:pt>
                <c:pt idx="9017">
                  <c:v>1933.0</c:v>
                </c:pt>
                <c:pt idx="9018">
                  <c:v>1933.0</c:v>
                </c:pt>
                <c:pt idx="9019">
                  <c:v>1933.0</c:v>
                </c:pt>
                <c:pt idx="9020">
                  <c:v>1934.0</c:v>
                </c:pt>
                <c:pt idx="9021">
                  <c:v>1934.0</c:v>
                </c:pt>
                <c:pt idx="9022">
                  <c:v>1935.0</c:v>
                </c:pt>
                <c:pt idx="9023">
                  <c:v>1935.0</c:v>
                </c:pt>
                <c:pt idx="9024">
                  <c:v>1935.0</c:v>
                </c:pt>
                <c:pt idx="9025">
                  <c:v>1936.0</c:v>
                </c:pt>
                <c:pt idx="9026">
                  <c:v>1936.0</c:v>
                </c:pt>
                <c:pt idx="9027">
                  <c:v>1936.0</c:v>
                </c:pt>
                <c:pt idx="9028">
                  <c:v>1936.0</c:v>
                </c:pt>
                <c:pt idx="9029">
                  <c:v>1936.0</c:v>
                </c:pt>
                <c:pt idx="9030">
                  <c:v>1936.0</c:v>
                </c:pt>
                <c:pt idx="9031">
                  <c:v>1936.0</c:v>
                </c:pt>
                <c:pt idx="9032">
                  <c:v>1936.0</c:v>
                </c:pt>
                <c:pt idx="9033">
                  <c:v>1936.0</c:v>
                </c:pt>
                <c:pt idx="9034">
                  <c:v>1936.0</c:v>
                </c:pt>
                <c:pt idx="9035">
                  <c:v>1936.0</c:v>
                </c:pt>
                <c:pt idx="9036">
                  <c:v>1937.0</c:v>
                </c:pt>
                <c:pt idx="9037">
                  <c:v>1937.0</c:v>
                </c:pt>
                <c:pt idx="9038">
                  <c:v>1938.0</c:v>
                </c:pt>
                <c:pt idx="9039">
                  <c:v>1938.0</c:v>
                </c:pt>
                <c:pt idx="9040">
                  <c:v>1939.0</c:v>
                </c:pt>
                <c:pt idx="9041">
                  <c:v>1939.0</c:v>
                </c:pt>
                <c:pt idx="9042">
                  <c:v>1939.0</c:v>
                </c:pt>
                <c:pt idx="9043">
                  <c:v>1939.0</c:v>
                </c:pt>
                <c:pt idx="9044">
                  <c:v>1939.0</c:v>
                </c:pt>
                <c:pt idx="9045">
                  <c:v>1939.0</c:v>
                </c:pt>
                <c:pt idx="9046">
                  <c:v>1940.0</c:v>
                </c:pt>
                <c:pt idx="9047">
                  <c:v>1941.0</c:v>
                </c:pt>
                <c:pt idx="9048">
                  <c:v>1942.0</c:v>
                </c:pt>
                <c:pt idx="9049">
                  <c:v>1942.0</c:v>
                </c:pt>
                <c:pt idx="9050">
                  <c:v>1943.0</c:v>
                </c:pt>
                <c:pt idx="9051">
                  <c:v>1943.0</c:v>
                </c:pt>
                <c:pt idx="9052">
                  <c:v>1943.0</c:v>
                </c:pt>
                <c:pt idx="9053">
                  <c:v>1943.0</c:v>
                </c:pt>
                <c:pt idx="9054">
                  <c:v>1944.0</c:v>
                </c:pt>
                <c:pt idx="9055">
                  <c:v>1944.0</c:v>
                </c:pt>
                <c:pt idx="9056">
                  <c:v>1944.0</c:v>
                </c:pt>
                <c:pt idx="9057">
                  <c:v>1944.0</c:v>
                </c:pt>
                <c:pt idx="9058">
                  <c:v>1944.0</c:v>
                </c:pt>
                <c:pt idx="9059">
                  <c:v>1945.0</c:v>
                </c:pt>
                <c:pt idx="9060">
                  <c:v>1945.0</c:v>
                </c:pt>
                <c:pt idx="9061">
                  <c:v>1945.0</c:v>
                </c:pt>
                <c:pt idx="9062">
                  <c:v>1946.0</c:v>
                </c:pt>
                <c:pt idx="9063">
                  <c:v>1946.0</c:v>
                </c:pt>
                <c:pt idx="9064">
                  <c:v>1946.0</c:v>
                </c:pt>
                <c:pt idx="9065">
                  <c:v>1946.0</c:v>
                </c:pt>
                <c:pt idx="9066">
                  <c:v>1946.0</c:v>
                </c:pt>
                <c:pt idx="9067">
                  <c:v>1947.0</c:v>
                </c:pt>
                <c:pt idx="9068">
                  <c:v>1948.0</c:v>
                </c:pt>
                <c:pt idx="9069">
                  <c:v>1949.0</c:v>
                </c:pt>
                <c:pt idx="9070">
                  <c:v>1950.0</c:v>
                </c:pt>
                <c:pt idx="9071">
                  <c:v>1950.0</c:v>
                </c:pt>
                <c:pt idx="9072">
                  <c:v>1950.0</c:v>
                </c:pt>
                <c:pt idx="9073">
                  <c:v>1950.0</c:v>
                </c:pt>
                <c:pt idx="9074">
                  <c:v>1950.0</c:v>
                </c:pt>
                <c:pt idx="9075">
                  <c:v>1950.0</c:v>
                </c:pt>
                <c:pt idx="9076">
                  <c:v>1950.0</c:v>
                </c:pt>
                <c:pt idx="9077">
                  <c:v>1950.0</c:v>
                </c:pt>
                <c:pt idx="9078">
                  <c:v>1950.0</c:v>
                </c:pt>
                <c:pt idx="9079">
                  <c:v>1950.0</c:v>
                </c:pt>
                <c:pt idx="9080">
                  <c:v>1950.0</c:v>
                </c:pt>
                <c:pt idx="9081">
                  <c:v>1950.0</c:v>
                </c:pt>
                <c:pt idx="9082">
                  <c:v>1950.0</c:v>
                </c:pt>
                <c:pt idx="9083">
                  <c:v>1950.0</c:v>
                </c:pt>
                <c:pt idx="9084">
                  <c:v>1950.0</c:v>
                </c:pt>
                <c:pt idx="9085">
                  <c:v>1951.0</c:v>
                </c:pt>
                <c:pt idx="9086">
                  <c:v>1951.0</c:v>
                </c:pt>
                <c:pt idx="9087">
                  <c:v>1951.0</c:v>
                </c:pt>
                <c:pt idx="9088">
                  <c:v>1952.0</c:v>
                </c:pt>
                <c:pt idx="9089">
                  <c:v>1952.0</c:v>
                </c:pt>
                <c:pt idx="9090">
                  <c:v>1953.0</c:v>
                </c:pt>
                <c:pt idx="9091">
                  <c:v>1954.0</c:v>
                </c:pt>
                <c:pt idx="9092">
                  <c:v>1955.0</c:v>
                </c:pt>
                <c:pt idx="9093">
                  <c:v>1955.0</c:v>
                </c:pt>
                <c:pt idx="9094">
                  <c:v>1955.0</c:v>
                </c:pt>
                <c:pt idx="9095">
                  <c:v>1955.0</c:v>
                </c:pt>
                <c:pt idx="9096">
                  <c:v>1955.0</c:v>
                </c:pt>
                <c:pt idx="9097">
                  <c:v>1955.0</c:v>
                </c:pt>
                <c:pt idx="9098">
                  <c:v>1955.0</c:v>
                </c:pt>
                <c:pt idx="9099">
                  <c:v>1955.0</c:v>
                </c:pt>
                <c:pt idx="9100">
                  <c:v>1955.0</c:v>
                </c:pt>
                <c:pt idx="9101">
                  <c:v>1955.0</c:v>
                </c:pt>
                <c:pt idx="9102">
                  <c:v>1956.0</c:v>
                </c:pt>
                <c:pt idx="9103">
                  <c:v>1957.0</c:v>
                </c:pt>
                <c:pt idx="9104">
                  <c:v>1958.0</c:v>
                </c:pt>
                <c:pt idx="9105">
                  <c:v>1958.0</c:v>
                </c:pt>
                <c:pt idx="9106">
                  <c:v>1958.0</c:v>
                </c:pt>
                <c:pt idx="9107">
                  <c:v>1958.0</c:v>
                </c:pt>
                <c:pt idx="9108">
                  <c:v>1959.0</c:v>
                </c:pt>
                <c:pt idx="9109">
                  <c:v>1960.0</c:v>
                </c:pt>
                <c:pt idx="9110">
                  <c:v>1960.0</c:v>
                </c:pt>
                <c:pt idx="9111">
                  <c:v>1960.0</c:v>
                </c:pt>
                <c:pt idx="9112">
                  <c:v>1960.0</c:v>
                </c:pt>
                <c:pt idx="9113">
                  <c:v>1960.0</c:v>
                </c:pt>
                <c:pt idx="9114">
                  <c:v>1960.0</c:v>
                </c:pt>
                <c:pt idx="9115">
                  <c:v>1960.0</c:v>
                </c:pt>
                <c:pt idx="9116">
                  <c:v>1960.0</c:v>
                </c:pt>
                <c:pt idx="9117">
                  <c:v>1960.0</c:v>
                </c:pt>
                <c:pt idx="9118">
                  <c:v>1961.0</c:v>
                </c:pt>
                <c:pt idx="9119">
                  <c:v>1962.0</c:v>
                </c:pt>
                <c:pt idx="9120">
                  <c:v>1962.0</c:v>
                </c:pt>
                <c:pt idx="9121">
                  <c:v>1963.0</c:v>
                </c:pt>
                <c:pt idx="9122">
                  <c:v>1963.0</c:v>
                </c:pt>
                <c:pt idx="9123">
                  <c:v>1963.0</c:v>
                </c:pt>
                <c:pt idx="9124">
                  <c:v>1963.0</c:v>
                </c:pt>
                <c:pt idx="9125">
                  <c:v>1964.0</c:v>
                </c:pt>
                <c:pt idx="9126">
                  <c:v>1964.0</c:v>
                </c:pt>
                <c:pt idx="9127">
                  <c:v>1964.0</c:v>
                </c:pt>
                <c:pt idx="9128">
                  <c:v>1964.0</c:v>
                </c:pt>
                <c:pt idx="9129">
                  <c:v>1964.0</c:v>
                </c:pt>
                <c:pt idx="9130">
                  <c:v>1964.0</c:v>
                </c:pt>
                <c:pt idx="9131">
                  <c:v>1964.0</c:v>
                </c:pt>
                <c:pt idx="9132">
                  <c:v>1964.0</c:v>
                </c:pt>
                <c:pt idx="9133">
                  <c:v>1964.0</c:v>
                </c:pt>
                <c:pt idx="9134">
                  <c:v>1964.0</c:v>
                </c:pt>
                <c:pt idx="9135">
                  <c:v>1964.0</c:v>
                </c:pt>
                <c:pt idx="9136">
                  <c:v>1964.0</c:v>
                </c:pt>
                <c:pt idx="9137">
                  <c:v>1965.0</c:v>
                </c:pt>
                <c:pt idx="9138">
                  <c:v>1965.0</c:v>
                </c:pt>
                <c:pt idx="9139">
                  <c:v>1965.0</c:v>
                </c:pt>
                <c:pt idx="9140">
                  <c:v>1966.0</c:v>
                </c:pt>
                <c:pt idx="9141">
                  <c:v>1967.0</c:v>
                </c:pt>
                <c:pt idx="9142">
                  <c:v>1967.0</c:v>
                </c:pt>
                <c:pt idx="9143">
                  <c:v>1968.0</c:v>
                </c:pt>
                <c:pt idx="9144">
                  <c:v>1968.0</c:v>
                </c:pt>
                <c:pt idx="9145">
                  <c:v>1969.0</c:v>
                </c:pt>
                <c:pt idx="9146">
                  <c:v>1970.0</c:v>
                </c:pt>
                <c:pt idx="9147">
                  <c:v>1970.0</c:v>
                </c:pt>
                <c:pt idx="9148">
                  <c:v>1970.0</c:v>
                </c:pt>
                <c:pt idx="9149">
                  <c:v>1970.0</c:v>
                </c:pt>
                <c:pt idx="9150">
                  <c:v>1971.0</c:v>
                </c:pt>
                <c:pt idx="9151">
                  <c:v>1971.0</c:v>
                </c:pt>
                <c:pt idx="9152">
                  <c:v>1971.0</c:v>
                </c:pt>
                <c:pt idx="9153">
                  <c:v>1971.0</c:v>
                </c:pt>
                <c:pt idx="9154">
                  <c:v>1972.0</c:v>
                </c:pt>
                <c:pt idx="9155">
                  <c:v>1972.0</c:v>
                </c:pt>
                <c:pt idx="9156">
                  <c:v>1973.0</c:v>
                </c:pt>
                <c:pt idx="9157">
                  <c:v>1973.0</c:v>
                </c:pt>
                <c:pt idx="9158">
                  <c:v>1973.0</c:v>
                </c:pt>
                <c:pt idx="9159">
                  <c:v>1973.0</c:v>
                </c:pt>
                <c:pt idx="9160">
                  <c:v>1974.0</c:v>
                </c:pt>
                <c:pt idx="9161">
                  <c:v>1974.0</c:v>
                </c:pt>
                <c:pt idx="9162">
                  <c:v>1974.0</c:v>
                </c:pt>
                <c:pt idx="9163">
                  <c:v>1975.0</c:v>
                </c:pt>
                <c:pt idx="9164">
                  <c:v>1976.0</c:v>
                </c:pt>
                <c:pt idx="9165">
                  <c:v>1976.0</c:v>
                </c:pt>
                <c:pt idx="9166">
                  <c:v>1976.0</c:v>
                </c:pt>
                <c:pt idx="9167">
                  <c:v>1976.0</c:v>
                </c:pt>
                <c:pt idx="9168">
                  <c:v>1977.0</c:v>
                </c:pt>
                <c:pt idx="9169">
                  <c:v>1977.0</c:v>
                </c:pt>
                <c:pt idx="9170">
                  <c:v>1978.0</c:v>
                </c:pt>
                <c:pt idx="9171">
                  <c:v>1978.0</c:v>
                </c:pt>
                <c:pt idx="9172">
                  <c:v>1979.0</c:v>
                </c:pt>
                <c:pt idx="9173">
                  <c:v>1979.0</c:v>
                </c:pt>
                <c:pt idx="9174">
                  <c:v>1979.0</c:v>
                </c:pt>
                <c:pt idx="9175">
                  <c:v>1980.0</c:v>
                </c:pt>
                <c:pt idx="9176">
                  <c:v>1980.0</c:v>
                </c:pt>
                <c:pt idx="9177">
                  <c:v>1980.0</c:v>
                </c:pt>
                <c:pt idx="9178">
                  <c:v>1981.0</c:v>
                </c:pt>
                <c:pt idx="9179">
                  <c:v>1981.0</c:v>
                </c:pt>
                <c:pt idx="9180">
                  <c:v>1981.0</c:v>
                </c:pt>
                <c:pt idx="9181">
                  <c:v>1981.0</c:v>
                </c:pt>
                <c:pt idx="9182">
                  <c:v>1981.0</c:v>
                </c:pt>
                <c:pt idx="9183">
                  <c:v>1982.0</c:v>
                </c:pt>
                <c:pt idx="9184">
                  <c:v>1982.0</c:v>
                </c:pt>
                <c:pt idx="9185">
                  <c:v>1983.0</c:v>
                </c:pt>
                <c:pt idx="9186">
                  <c:v>1983.0</c:v>
                </c:pt>
                <c:pt idx="9187">
                  <c:v>1983.0</c:v>
                </c:pt>
                <c:pt idx="9188">
                  <c:v>1983.0</c:v>
                </c:pt>
                <c:pt idx="9189">
                  <c:v>1983.0</c:v>
                </c:pt>
                <c:pt idx="9190">
                  <c:v>1983.0</c:v>
                </c:pt>
                <c:pt idx="9191">
                  <c:v>1983.0</c:v>
                </c:pt>
                <c:pt idx="9192">
                  <c:v>1984.0</c:v>
                </c:pt>
                <c:pt idx="9193">
                  <c:v>1984.0</c:v>
                </c:pt>
                <c:pt idx="9194">
                  <c:v>1984.0</c:v>
                </c:pt>
                <c:pt idx="9195">
                  <c:v>1984.0</c:v>
                </c:pt>
                <c:pt idx="9196">
                  <c:v>1984.0</c:v>
                </c:pt>
                <c:pt idx="9197">
                  <c:v>1985.0</c:v>
                </c:pt>
                <c:pt idx="9198">
                  <c:v>1986.0</c:v>
                </c:pt>
                <c:pt idx="9199">
                  <c:v>1986.0</c:v>
                </c:pt>
                <c:pt idx="9200">
                  <c:v>1987.0</c:v>
                </c:pt>
                <c:pt idx="9201">
                  <c:v>1988.0</c:v>
                </c:pt>
                <c:pt idx="9202">
                  <c:v>1989.0</c:v>
                </c:pt>
                <c:pt idx="9203">
                  <c:v>1989.0</c:v>
                </c:pt>
                <c:pt idx="9204">
                  <c:v>1990.0</c:v>
                </c:pt>
                <c:pt idx="9205">
                  <c:v>1991.0</c:v>
                </c:pt>
                <c:pt idx="9206">
                  <c:v>1992.0</c:v>
                </c:pt>
                <c:pt idx="9207">
                  <c:v>1993.0</c:v>
                </c:pt>
                <c:pt idx="9208">
                  <c:v>1993.0</c:v>
                </c:pt>
                <c:pt idx="9209">
                  <c:v>1994.0</c:v>
                </c:pt>
                <c:pt idx="9210">
                  <c:v>1995.0</c:v>
                </c:pt>
                <c:pt idx="9211">
                  <c:v>1995.0</c:v>
                </c:pt>
                <c:pt idx="9212">
                  <c:v>1995.0</c:v>
                </c:pt>
                <c:pt idx="9213">
                  <c:v>1996.0</c:v>
                </c:pt>
                <c:pt idx="9214">
                  <c:v>1997.0</c:v>
                </c:pt>
                <c:pt idx="9215">
                  <c:v>1997.0</c:v>
                </c:pt>
                <c:pt idx="9216">
                  <c:v>1997.0</c:v>
                </c:pt>
                <c:pt idx="9217">
                  <c:v>1998.0</c:v>
                </c:pt>
                <c:pt idx="9218">
                  <c:v>1998.0</c:v>
                </c:pt>
                <c:pt idx="9219">
                  <c:v>1998.0</c:v>
                </c:pt>
                <c:pt idx="9220">
                  <c:v>1998.0</c:v>
                </c:pt>
                <c:pt idx="9221">
                  <c:v>1998.0</c:v>
                </c:pt>
                <c:pt idx="9222">
                  <c:v>1998.0</c:v>
                </c:pt>
                <c:pt idx="9223">
                  <c:v>1998.0</c:v>
                </c:pt>
                <c:pt idx="9224">
                  <c:v>1999.0</c:v>
                </c:pt>
                <c:pt idx="9225">
                  <c:v>2000.0</c:v>
                </c:pt>
                <c:pt idx="9226">
                  <c:v>2001.0</c:v>
                </c:pt>
                <c:pt idx="9227">
                  <c:v>2001.0</c:v>
                </c:pt>
                <c:pt idx="9228">
                  <c:v>2002.0</c:v>
                </c:pt>
                <c:pt idx="9229">
                  <c:v>2002.0</c:v>
                </c:pt>
                <c:pt idx="9230">
                  <c:v>2002.0</c:v>
                </c:pt>
                <c:pt idx="9231">
                  <c:v>2003.0</c:v>
                </c:pt>
                <c:pt idx="9232">
                  <c:v>2003.0</c:v>
                </c:pt>
                <c:pt idx="9233">
                  <c:v>2003.0</c:v>
                </c:pt>
                <c:pt idx="9234">
                  <c:v>2004.0</c:v>
                </c:pt>
                <c:pt idx="9235">
                  <c:v>2005.0</c:v>
                </c:pt>
                <c:pt idx="9236">
                  <c:v>2006.0</c:v>
                </c:pt>
                <c:pt idx="9237">
                  <c:v>2007.0</c:v>
                </c:pt>
                <c:pt idx="9238">
                  <c:v>2007.0</c:v>
                </c:pt>
                <c:pt idx="9239">
                  <c:v>2007.0</c:v>
                </c:pt>
                <c:pt idx="9240">
                  <c:v>2008.0</c:v>
                </c:pt>
                <c:pt idx="9241">
                  <c:v>2009.0</c:v>
                </c:pt>
                <c:pt idx="9242">
                  <c:v>2009.0</c:v>
                </c:pt>
                <c:pt idx="9243">
                  <c:v>2009.0</c:v>
                </c:pt>
                <c:pt idx="9244">
                  <c:v>2009.0</c:v>
                </c:pt>
                <c:pt idx="9245">
                  <c:v>2010.0</c:v>
                </c:pt>
                <c:pt idx="9246">
                  <c:v>2010.0</c:v>
                </c:pt>
                <c:pt idx="9247">
                  <c:v>2010.0</c:v>
                </c:pt>
                <c:pt idx="9248">
                  <c:v>2011.0</c:v>
                </c:pt>
                <c:pt idx="9249">
                  <c:v>2012.0</c:v>
                </c:pt>
                <c:pt idx="9250">
                  <c:v>2013.0</c:v>
                </c:pt>
                <c:pt idx="9251">
                  <c:v>2013.0</c:v>
                </c:pt>
                <c:pt idx="9252">
                  <c:v>2013.0</c:v>
                </c:pt>
                <c:pt idx="9253">
                  <c:v>2013.0</c:v>
                </c:pt>
                <c:pt idx="9254">
                  <c:v>2013.0</c:v>
                </c:pt>
                <c:pt idx="9255">
                  <c:v>2013.0</c:v>
                </c:pt>
                <c:pt idx="9256">
                  <c:v>2013.0</c:v>
                </c:pt>
                <c:pt idx="9257">
                  <c:v>2013.0</c:v>
                </c:pt>
                <c:pt idx="9258">
                  <c:v>2013.0</c:v>
                </c:pt>
                <c:pt idx="9259">
                  <c:v>2013.0</c:v>
                </c:pt>
                <c:pt idx="9260">
                  <c:v>2013.0</c:v>
                </c:pt>
                <c:pt idx="9261">
                  <c:v>2013.0</c:v>
                </c:pt>
                <c:pt idx="9262">
                  <c:v>2014.0</c:v>
                </c:pt>
                <c:pt idx="9263">
                  <c:v>2014.0</c:v>
                </c:pt>
                <c:pt idx="9264">
                  <c:v>2014.0</c:v>
                </c:pt>
                <c:pt idx="9265">
                  <c:v>2014.0</c:v>
                </c:pt>
                <c:pt idx="9266">
                  <c:v>2014.0</c:v>
                </c:pt>
                <c:pt idx="9267">
                  <c:v>2014.0</c:v>
                </c:pt>
                <c:pt idx="9268">
                  <c:v>2014.0</c:v>
                </c:pt>
                <c:pt idx="9269">
                  <c:v>2014.0</c:v>
                </c:pt>
                <c:pt idx="9270">
                  <c:v>2014.0</c:v>
                </c:pt>
                <c:pt idx="9271">
                  <c:v>2014.0</c:v>
                </c:pt>
                <c:pt idx="9272">
                  <c:v>2014.0</c:v>
                </c:pt>
                <c:pt idx="9273">
                  <c:v>2014.0</c:v>
                </c:pt>
                <c:pt idx="9274">
                  <c:v>2014.0</c:v>
                </c:pt>
                <c:pt idx="9275">
                  <c:v>2015.0</c:v>
                </c:pt>
                <c:pt idx="9276">
                  <c:v>2016.0</c:v>
                </c:pt>
                <c:pt idx="9277">
                  <c:v>2016.0</c:v>
                </c:pt>
                <c:pt idx="9278">
                  <c:v>2016.0</c:v>
                </c:pt>
                <c:pt idx="9279">
                  <c:v>2016.0</c:v>
                </c:pt>
                <c:pt idx="9280">
                  <c:v>2016.0</c:v>
                </c:pt>
                <c:pt idx="9281">
                  <c:v>2016.0</c:v>
                </c:pt>
                <c:pt idx="9282">
                  <c:v>2016.0</c:v>
                </c:pt>
                <c:pt idx="9283">
                  <c:v>2016.0</c:v>
                </c:pt>
                <c:pt idx="9284">
                  <c:v>2016.0</c:v>
                </c:pt>
                <c:pt idx="9285">
                  <c:v>2016.0</c:v>
                </c:pt>
                <c:pt idx="9286">
                  <c:v>2016.0</c:v>
                </c:pt>
                <c:pt idx="9287">
                  <c:v>2016.0</c:v>
                </c:pt>
                <c:pt idx="9288">
                  <c:v>2016.0</c:v>
                </c:pt>
                <c:pt idx="9289">
                  <c:v>2016.0</c:v>
                </c:pt>
                <c:pt idx="9290">
                  <c:v>2016.0</c:v>
                </c:pt>
                <c:pt idx="9291">
                  <c:v>2017.0</c:v>
                </c:pt>
                <c:pt idx="9292">
                  <c:v>2017.0</c:v>
                </c:pt>
                <c:pt idx="9293">
                  <c:v>2017.0</c:v>
                </c:pt>
                <c:pt idx="9294">
                  <c:v>2017.0</c:v>
                </c:pt>
                <c:pt idx="9295">
                  <c:v>2017.0</c:v>
                </c:pt>
                <c:pt idx="9296">
                  <c:v>2017.0</c:v>
                </c:pt>
                <c:pt idx="9297">
                  <c:v>2017.0</c:v>
                </c:pt>
                <c:pt idx="9298">
                  <c:v>2017.0</c:v>
                </c:pt>
                <c:pt idx="9299">
                  <c:v>2017.0</c:v>
                </c:pt>
                <c:pt idx="9300">
                  <c:v>2017.0</c:v>
                </c:pt>
                <c:pt idx="9301">
                  <c:v>2017.0</c:v>
                </c:pt>
                <c:pt idx="9302">
                  <c:v>2018.0</c:v>
                </c:pt>
                <c:pt idx="9303">
                  <c:v>2018.0</c:v>
                </c:pt>
                <c:pt idx="9304">
                  <c:v>2018.0</c:v>
                </c:pt>
                <c:pt idx="9305">
                  <c:v>2018.0</c:v>
                </c:pt>
                <c:pt idx="9306">
                  <c:v>2018.0</c:v>
                </c:pt>
                <c:pt idx="9307">
                  <c:v>2018.0</c:v>
                </c:pt>
                <c:pt idx="9308">
                  <c:v>2018.0</c:v>
                </c:pt>
                <c:pt idx="9309">
                  <c:v>2018.0</c:v>
                </c:pt>
                <c:pt idx="9310">
                  <c:v>2018.0</c:v>
                </c:pt>
                <c:pt idx="9311">
                  <c:v>2018.0</c:v>
                </c:pt>
                <c:pt idx="9312">
                  <c:v>2018.0</c:v>
                </c:pt>
                <c:pt idx="9313">
                  <c:v>2018.0</c:v>
                </c:pt>
                <c:pt idx="9314">
                  <c:v>2018.0</c:v>
                </c:pt>
                <c:pt idx="9315">
                  <c:v>2018.0</c:v>
                </c:pt>
                <c:pt idx="9316">
                  <c:v>2018.0</c:v>
                </c:pt>
                <c:pt idx="9317">
                  <c:v>2018.0</c:v>
                </c:pt>
                <c:pt idx="9318">
                  <c:v>2019.0</c:v>
                </c:pt>
                <c:pt idx="9319">
                  <c:v>2019.0</c:v>
                </c:pt>
                <c:pt idx="9320">
                  <c:v>2020.0</c:v>
                </c:pt>
                <c:pt idx="9321">
                  <c:v>2021.0</c:v>
                </c:pt>
                <c:pt idx="9322">
                  <c:v>2022.0</c:v>
                </c:pt>
                <c:pt idx="9323">
                  <c:v>2023.0</c:v>
                </c:pt>
                <c:pt idx="9324">
                  <c:v>2023.0</c:v>
                </c:pt>
                <c:pt idx="9325">
                  <c:v>2024.0</c:v>
                </c:pt>
                <c:pt idx="9326">
                  <c:v>2024.0</c:v>
                </c:pt>
                <c:pt idx="9327">
                  <c:v>2024.0</c:v>
                </c:pt>
                <c:pt idx="9328">
                  <c:v>2024.0</c:v>
                </c:pt>
                <c:pt idx="9329">
                  <c:v>2024.0</c:v>
                </c:pt>
                <c:pt idx="9330">
                  <c:v>2024.0</c:v>
                </c:pt>
                <c:pt idx="9331">
                  <c:v>2025.0</c:v>
                </c:pt>
                <c:pt idx="9332">
                  <c:v>2025.0</c:v>
                </c:pt>
                <c:pt idx="9333">
                  <c:v>2026.0</c:v>
                </c:pt>
                <c:pt idx="9334">
                  <c:v>2026.0</c:v>
                </c:pt>
                <c:pt idx="9335">
                  <c:v>2027.0</c:v>
                </c:pt>
                <c:pt idx="9336">
                  <c:v>2027.0</c:v>
                </c:pt>
                <c:pt idx="9337">
                  <c:v>2027.0</c:v>
                </c:pt>
                <c:pt idx="9338">
                  <c:v>2027.0</c:v>
                </c:pt>
                <c:pt idx="9339">
                  <c:v>2027.0</c:v>
                </c:pt>
                <c:pt idx="9340">
                  <c:v>2028.0</c:v>
                </c:pt>
                <c:pt idx="9341">
                  <c:v>2028.0</c:v>
                </c:pt>
                <c:pt idx="9342">
                  <c:v>2029.0</c:v>
                </c:pt>
                <c:pt idx="9343">
                  <c:v>2029.0</c:v>
                </c:pt>
                <c:pt idx="9344">
                  <c:v>2030.0</c:v>
                </c:pt>
                <c:pt idx="9345">
                  <c:v>2030.0</c:v>
                </c:pt>
                <c:pt idx="9346">
                  <c:v>2030.0</c:v>
                </c:pt>
                <c:pt idx="9347">
                  <c:v>2030.0</c:v>
                </c:pt>
                <c:pt idx="9348">
                  <c:v>2030.0</c:v>
                </c:pt>
                <c:pt idx="9349">
                  <c:v>2030.0</c:v>
                </c:pt>
                <c:pt idx="9350">
                  <c:v>2030.0</c:v>
                </c:pt>
                <c:pt idx="9351">
                  <c:v>2030.0</c:v>
                </c:pt>
                <c:pt idx="9352">
                  <c:v>2030.0</c:v>
                </c:pt>
                <c:pt idx="9353">
                  <c:v>2030.0</c:v>
                </c:pt>
                <c:pt idx="9354">
                  <c:v>2030.0</c:v>
                </c:pt>
                <c:pt idx="9355">
                  <c:v>2030.0</c:v>
                </c:pt>
                <c:pt idx="9356">
                  <c:v>2030.0</c:v>
                </c:pt>
                <c:pt idx="9357">
                  <c:v>2030.0</c:v>
                </c:pt>
                <c:pt idx="9358">
                  <c:v>2030.0</c:v>
                </c:pt>
                <c:pt idx="9359">
                  <c:v>2030.0</c:v>
                </c:pt>
                <c:pt idx="9360">
                  <c:v>2030.0</c:v>
                </c:pt>
                <c:pt idx="9361">
                  <c:v>2030.0</c:v>
                </c:pt>
                <c:pt idx="9362">
                  <c:v>2030.0</c:v>
                </c:pt>
                <c:pt idx="9363">
                  <c:v>2030.0</c:v>
                </c:pt>
                <c:pt idx="9364">
                  <c:v>2030.0</c:v>
                </c:pt>
                <c:pt idx="9365">
                  <c:v>2030.0</c:v>
                </c:pt>
                <c:pt idx="9366">
                  <c:v>2031.0</c:v>
                </c:pt>
                <c:pt idx="9367">
                  <c:v>2031.0</c:v>
                </c:pt>
                <c:pt idx="9368">
                  <c:v>2032.0</c:v>
                </c:pt>
                <c:pt idx="9369">
                  <c:v>2032.0</c:v>
                </c:pt>
                <c:pt idx="9370">
                  <c:v>2032.0</c:v>
                </c:pt>
                <c:pt idx="9371">
                  <c:v>2032.0</c:v>
                </c:pt>
                <c:pt idx="9372">
                  <c:v>2032.0</c:v>
                </c:pt>
                <c:pt idx="9373">
                  <c:v>2032.0</c:v>
                </c:pt>
                <c:pt idx="9374">
                  <c:v>2032.0</c:v>
                </c:pt>
                <c:pt idx="9375">
                  <c:v>2032.0</c:v>
                </c:pt>
                <c:pt idx="9376">
                  <c:v>2032.0</c:v>
                </c:pt>
                <c:pt idx="9377">
                  <c:v>2032.0</c:v>
                </c:pt>
                <c:pt idx="9378">
                  <c:v>2033.0</c:v>
                </c:pt>
                <c:pt idx="9379">
                  <c:v>2033.0</c:v>
                </c:pt>
                <c:pt idx="9380">
                  <c:v>2033.0</c:v>
                </c:pt>
                <c:pt idx="9381">
                  <c:v>2033.0</c:v>
                </c:pt>
                <c:pt idx="9382">
                  <c:v>2033.0</c:v>
                </c:pt>
                <c:pt idx="9383">
                  <c:v>2033.0</c:v>
                </c:pt>
                <c:pt idx="9384">
                  <c:v>2033.0</c:v>
                </c:pt>
                <c:pt idx="9385">
                  <c:v>2033.0</c:v>
                </c:pt>
                <c:pt idx="9386">
                  <c:v>2034.0</c:v>
                </c:pt>
                <c:pt idx="9387">
                  <c:v>2035.0</c:v>
                </c:pt>
                <c:pt idx="9388">
                  <c:v>2035.0</c:v>
                </c:pt>
                <c:pt idx="9389">
                  <c:v>2035.0</c:v>
                </c:pt>
                <c:pt idx="9390">
                  <c:v>2036.0</c:v>
                </c:pt>
                <c:pt idx="9391">
                  <c:v>2036.0</c:v>
                </c:pt>
                <c:pt idx="9392">
                  <c:v>2036.0</c:v>
                </c:pt>
                <c:pt idx="9393">
                  <c:v>2037.0</c:v>
                </c:pt>
                <c:pt idx="9394">
                  <c:v>2037.0</c:v>
                </c:pt>
                <c:pt idx="9395">
                  <c:v>2037.0</c:v>
                </c:pt>
                <c:pt idx="9396">
                  <c:v>2038.0</c:v>
                </c:pt>
                <c:pt idx="9397">
                  <c:v>2038.0</c:v>
                </c:pt>
                <c:pt idx="9398">
                  <c:v>2039.0</c:v>
                </c:pt>
                <c:pt idx="9399">
                  <c:v>2039.0</c:v>
                </c:pt>
                <c:pt idx="9400">
                  <c:v>2039.0</c:v>
                </c:pt>
                <c:pt idx="9401">
                  <c:v>2040.0</c:v>
                </c:pt>
                <c:pt idx="9402">
                  <c:v>2041.0</c:v>
                </c:pt>
                <c:pt idx="9403">
                  <c:v>2041.0</c:v>
                </c:pt>
                <c:pt idx="9404">
                  <c:v>2041.0</c:v>
                </c:pt>
                <c:pt idx="9405">
                  <c:v>2041.0</c:v>
                </c:pt>
                <c:pt idx="9406">
                  <c:v>2041.0</c:v>
                </c:pt>
                <c:pt idx="9407">
                  <c:v>2042.0</c:v>
                </c:pt>
                <c:pt idx="9408">
                  <c:v>2043.0</c:v>
                </c:pt>
                <c:pt idx="9409">
                  <c:v>2044.0</c:v>
                </c:pt>
                <c:pt idx="9410">
                  <c:v>2044.0</c:v>
                </c:pt>
                <c:pt idx="9411">
                  <c:v>2044.0</c:v>
                </c:pt>
                <c:pt idx="9412">
                  <c:v>2044.0</c:v>
                </c:pt>
                <c:pt idx="9413">
                  <c:v>2044.0</c:v>
                </c:pt>
                <c:pt idx="9414">
                  <c:v>2044.0</c:v>
                </c:pt>
                <c:pt idx="9415">
                  <c:v>2044.0</c:v>
                </c:pt>
                <c:pt idx="9416">
                  <c:v>2044.0</c:v>
                </c:pt>
                <c:pt idx="9417">
                  <c:v>2045.0</c:v>
                </c:pt>
                <c:pt idx="9418">
                  <c:v>2046.0</c:v>
                </c:pt>
                <c:pt idx="9419">
                  <c:v>2046.0</c:v>
                </c:pt>
                <c:pt idx="9420">
                  <c:v>2046.0</c:v>
                </c:pt>
                <c:pt idx="9421">
                  <c:v>2046.0</c:v>
                </c:pt>
                <c:pt idx="9422">
                  <c:v>2046.0</c:v>
                </c:pt>
                <c:pt idx="9423">
                  <c:v>2047.0</c:v>
                </c:pt>
                <c:pt idx="9424">
                  <c:v>2047.0</c:v>
                </c:pt>
                <c:pt idx="9425">
                  <c:v>2047.0</c:v>
                </c:pt>
                <c:pt idx="9426">
                  <c:v>2047.0</c:v>
                </c:pt>
                <c:pt idx="9427">
                  <c:v>2047.0</c:v>
                </c:pt>
                <c:pt idx="9428">
                  <c:v>2047.0</c:v>
                </c:pt>
                <c:pt idx="9429">
                  <c:v>2047.0</c:v>
                </c:pt>
                <c:pt idx="9430">
                  <c:v>2047.0</c:v>
                </c:pt>
                <c:pt idx="9431">
                  <c:v>2047.0</c:v>
                </c:pt>
                <c:pt idx="9432">
                  <c:v>2047.0</c:v>
                </c:pt>
                <c:pt idx="9433">
                  <c:v>2047.0</c:v>
                </c:pt>
                <c:pt idx="9434">
                  <c:v>2047.0</c:v>
                </c:pt>
                <c:pt idx="9435">
                  <c:v>2047.0</c:v>
                </c:pt>
                <c:pt idx="9436">
                  <c:v>2047.0</c:v>
                </c:pt>
                <c:pt idx="9437">
                  <c:v>2047.0</c:v>
                </c:pt>
                <c:pt idx="9438">
                  <c:v>2047.0</c:v>
                </c:pt>
                <c:pt idx="9439">
                  <c:v>2047.0</c:v>
                </c:pt>
                <c:pt idx="9440">
                  <c:v>2047.0</c:v>
                </c:pt>
                <c:pt idx="9441">
                  <c:v>2047.0</c:v>
                </c:pt>
                <c:pt idx="9442">
                  <c:v>2047.0</c:v>
                </c:pt>
                <c:pt idx="9443">
                  <c:v>2047.0</c:v>
                </c:pt>
                <c:pt idx="9444">
                  <c:v>2047.0</c:v>
                </c:pt>
                <c:pt idx="9445">
                  <c:v>2047.0</c:v>
                </c:pt>
                <c:pt idx="9446">
                  <c:v>2048.0</c:v>
                </c:pt>
                <c:pt idx="9447">
                  <c:v>2048.0</c:v>
                </c:pt>
                <c:pt idx="9448">
                  <c:v>2048.0</c:v>
                </c:pt>
                <c:pt idx="9449">
                  <c:v>2048.0</c:v>
                </c:pt>
                <c:pt idx="9450">
                  <c:v>2048.0</c:v>
                </c:pt>
                <c:pt idx="9451">
                  <c:v>2049.0</c:v>
                </c:pt>
                <c:pt idx="9452">
                  <c:v>2050.0</c:v>
                </c:pt>
                <c:pt idx="9453">
                  <c:v>2050.0</c:v>
                </c:pt>
                <c:pt idx="9454">
                  <c:v>2051.0</c:v>
                </c:pt>
                <c:pt idx="9455">
                  <c:v>2051.0</c:v>
                </c:pt>
                <c:pt idx="9456">
                  <c:v>2051.0</c:v>
                </c:pt>
                <c:pt idx="9457">
                  <c:v>2051.0</c:v>
                </c:pt>
                <c:pt idx="9458">
                  <c:v>2051.0</c:v>
                </c:pt>
                <c:pt idx="9459">
                  <c:v>2051.0</c:v>
                </c:pt>
                <c:pt idx="9460">
                  <c:v>2051.0</c:v>
                </c:pt>
                <c:pt idx="9461">
                  <c:v>2051.0</c:v>
                </c:pt>
                <c:pt idx="9462">
                  <c:v>2051.0</c:v>
                </c:pt>
                <c:pt idx="9463">
                  <c:v>2051.0</c:v>
                </c:pt>
                <c:pt idx="9464">
                  <c:v>2051.0</c:v>
                </c:pt>
                <c:pt idx="9465">
                  <c:v>2051.0</c:v>
                </c:pt>
                <c:pt idx="9466">
                  <c:v>2051.0</c:v>
                </c:pt>
                <c:pt idx="9467">
                  <c:v>2051.0</c:v>
                </c:pt>
                <c:pt idx="9468">
                  <c:v>2051.0</c:v>
                </c:pt>
                <c:pt idx="9469">
                  <c:v>2052.0</c:v>
                </c:pt>
                <c:pt idx="9470">
                  <c:v>2053.0</c:v>
                </c:pt>
                <c:pt idx="9471">
                  <c:v>2054.0</c:v>
                </c:pt>
                <c:pt idx="9472">
                  <c:v>2054.0</c:v>
                </c:pt>
                <c:pt idx="9473">
                  <c:v>2055.0</c:v>
                </c:pt>
                <c:pt idx="9474">
                  <c:v>2055.0</c:v>
                </c:pt>
                <c:pt idx="9475">
                  <c:v>2055.0</c:v>
                </c:pt>
                <c:pt idx="9476">
                  <c:v>2056.0</c:v>
                </c:pt>
                <c:pt idx="9477">
                  <c:v>2056.0</c:v>
                </c:pt>
                <c:pt idx="9478">
                  <c:v>2056.0</c:v>
                </c:pt>
                <c:pt idx="9479">
                  <c:v>2056.0</c:v>
                </c:pt>
                <c:pt idx="9480">
                  <c:v>2057.0</c:v>
                </c:pt>
                <c:pt idx="9481">
                  <c:v>2057.0</c:v>
                </c:pt>
                <c:pt idx="9482">
                  <c:v>2057.0</c:v>
                </c:pt>
                <c:pt idx="9483">
                  <c:v>2057.0</c:v>
                </c:pt>
                <c:pt idx="9484">
                  <c:v>2057.0</c:v>
                </c:pt>
                <c:pt idx="9485">
                  <c:v>2058.0</c:v>
                </c:pt>
                <c:pt idx="9486">
                  <c:v>2058.0</c:v>
                </c:pt>
                <c:pt idx="9487">
                  <c:v>2058.0</c:v>
                </c:pt>
                <c:pt idx="9488">
                  <c:v>2058.0</c:v>
                </c:pt>
                <c:pt idx="9489">
                  <c:v>2058.0</c:v>
                </c:pt>
                <c:pt idx="9490">
                  <c:v>2058.0</c:v>
                </c:pt>
                <c:pt idx="9491">
                  <c:v>2059.0</c:v>
                </c:pt>
                <c:pt idx="9492">
                  <c:v>2059.0</c:v>
                </c:pt>
                <c:pt idx="9493">
                  <c:v>2059.0</c:v>
                </c:pt>
                <c:pt idx="9494">
                  <c:v>2060.0</c:v>
                </c:pt>
                <c:pt idx="9495">
                  <c:v>2060.0</c:v>
                </c:pt>
                <c:pt idx="9496">
                  <c:v>2060.0</c:v>
                </c:pt>
                <c:pt idx="9497">
                  <c:v>2060.0</c:v>
                </c:pt>
                <c:pt idx="9498">
                  <c:v>2061.0</c:v>
                </c:pt>
                <c:pt idx="9499">
                  <c:v>2062.0</c:v>
                </c:pt>
                <c:pt idx="9500">
                  <c:v>2063.0</c:v>
                </c:pt>
                <c:pt idx="9501">
                  <c:v>2064.0</c:v>
                </c:pt>
                <c:pt idx="9502">
                  <c:v>2064.0</c:v>
                </c:pt>
                <c:pt idx="9503">
                  <c:v>2065.0</c:v>
                </c:pt>
                <c:pt idx="9504">
                  <c:v>2066.0</c:v>
                </c:pt>
                <c:pt idx="9505">
                  <c:v>2067.0</c:v>
                </c:pt>
                <c:pt idx="9506">
                  <c:v>2067.0</c:v>
                </c:pt>
                <c:pt idx="9507">
                  <c:v>2067.0</c:v>
                </c:pt>
                <c:pt idx="9508">
                  <c:v>2067.0</c:v>
                </c:pt>
                <c:pt idx="9509">
                  <c:v>2067.0</c:v>
                </c:pt>
                <c:pt idx="9510">
                  <c:v>2068.0</c:v>
                </c:pt>
                <c:pt idx="9511">
                  <c:v>2068.0</c:v>
                </c:pt>
                <c:pt idx="9512">
                  <c:v>2068.0</c:v>
                </c:pt>
                <c:pt idx="9513">
                  <c:v>2069.0</c:v>
                </c:pt>
                <c:pt idx="9514">
                  <c:v>2069.0</c:v>
                </c:pt>
                <c:pt idx="9515">
                  <c:v>2070.0</c:v>
                </c:pt>
                <c:pt idx="9516">
                  <c:v>2070.0</c:v>
                </c:pt>
                <c:pt idx="9517">
                  <c:v>2071.0</c:v>
                </c:pt>
                <c:pt idx="9518">
                  <c:v>2071.0</c:v>
                </c:pt>
                <c:pt idx="9519">
                  <c:v>2071.0</c:v>
                </c:pt>
                <c:pt idx="9520">
                  <c:v>2071.0</c:v>
                </c:pt>
                <c:pt idx="9521">
                  <c:v>2071.0</c:v>
                </c:pt>
                <c:pt idx="9522">
                  <c:v>2071.0</c:v>
                </c:pt>
                <c:pt idx="9523">
                  <c:v>2071.0</c:v>
                </c:pt>
                <c:pt idx="9524">
                  <c:v>2071.0</c:v>
                </c:pt>
                <c:pt idx="9525">
                  <c:v>2071.0</c:v>
                </c:pt>
                <c:pt idx="9526">
                  <c:v>2071.0</c:v>
                </c:pt>
                <c:pt idx="9527">
                  <c:v>2071.0</c:v>
                </c:pt>
                <c:pt idx="9528">
                  <c:v>2071.0</c:v>
                </c:pt>
                <c:pt idx="9529">
                  <c:v>2071.0</c:v>
                </c:pt>
                <c:pt idx="9530">
                  <c:v>2071.0</c:v>
                </c:pt>
                <c:pt idx="9531">
                  <c:v>2071.0</c:v>
                </c:pt>
                <c:pt idx="9532">
                  <c:v>2071.0</c:v>
                </c:pt>
                <c:pt idx="9533">
                  <c:v>2072.0</c:v>
                </c:pt>
                <c:pt idx="9534">
                  <c:v>2073.0</c:v>
                </c:pt>
                <c:pt idx="9535">
                  <c:v>2074.0</c:v>
                </c:pt>
                <c:pt idx="9536">
                  <c:v>2075.0</c:v>
                </c:pt>
                <c:pt idx="9537">
                  <c:v>2076.0</c:v>
                </c:pt>
                <c:pt idx="9538">
                  <c:v>2077.0</c:v>
                </c:pt>
                <c:pt idx="9539">
                  <c:v>2077.0</c:v>
                </c:pt>
                <c:pt idx="9540">
                  <c:v>2078.0</c:v>
                </c:pt>
                <c:pt idx="9541">
                  <c:v>2078.0</c:v>
                </c:pt>
                <c:pt idx="9542">
                  <c:v>2078.0</c:v>
                </c:pt>
                <c:pt idx="9543">
                  <c:v>2079.0</c:v>
                </c:pt>
                <c:pt idx="9544">
                  <c:v>2079.0</c:v>
                </c:pt>
                <c:pt idx="9545">
                  <c:v>2079.0</c:v>
                </c:pt>
                <c:pt idx="9546">
                  <c:v>2079.0</c:v>
                </c:pt>
                <c:pt idx="9547">
                  <c:v>2080.0</c:v>
                </c:pt>
                <c:pt idx="9548">
                  <c:v>2080.0</c:v>
                </c:pt>
                <c:pt idx="9549">
                  <c:v>2080.0</c:v>
                </c:pt>
                <c:pt idx="9550">
                  <c:v>2080.0</c:v>
                </c:pt>
                <c:pt idx="9551">
                  <c:v>2080.0</c:v>
                </c:pt>
                <c:pt idx="9552">
                  <c:v>2080.0</c:v>
                </c:pt>
                <c:pt idx="9553">
                  <c:v>2080.0</c:v>
                </c:pt>
                <c:pt idx="9554">
                  <c:v>2080.0</c:v>
                </c:pt>
                <c:pt idx="9555">
                  <c:v>2080.0</c:v>
                </c:pt>
                <c:pt idx="9556">
                  <c:v>2080.0</c:v>
                </c:pt>
                <c:pt idx="9557">
                  <c:v>2080.0</c:v>
                </c:pt>
                <c:pt idx="9558">
                  <c:v>2080.0</c:v>
                </c:pt>
                <c:pt idx="9559">
                  <c:v>2081.0</c:v>
                </c:pt>
                <c:pt idx="9560">
                  <c:v>2082.0</c:v>
                </c:pt>
                <c:pt idx="9561">
                  <c:v>2082.0</c:v>
                </c:pt>
                <c:pt idx="9562">
                  <c:v>2082.0</c:v>
                </c:pt>
                <c:pt idx="9563">
                  <c:v>2083.0</c:v>
                </c:pt>
                <c:pt idx="9564">
                  <c:v>2083.0</c:v>
                </c:pt>
                <c:pt idx="9565">
                  <c:v>2083.0</c:v>
                </c:pt>
                <c:pt idx="9566">
                  <c:v>2084.0</c:v>
                </c:pt>
                <c:pt idx="9567">
                  <c:v>2084.0</c:v>
                </c:pt>
                <c:pt idx="9568">
                  <c:v>2085.0</c:v>
                </c:pt>
                <c:pt idx="9569">
                  <c:v>2086.0</c:v>
                </c:pt>
                <c:pt idx="9570">
                  <c:v>2086.0</c:v>
                </c:pt>
                <c:pt idx="9571">
                  <c:v>2086.0</c:v>
                </c:pt>
                <c:pt idx="9572">
                  <c:v>2086.0</c:v>
                </c:pt>
                <c:pt idx="9573">
                  <c:v>2086.0</c:v>
                </c:pt>
                <c:pt idx="9574">
                  <c:v>2086.0</c:v>
                </c:pt>
                <c:pt idx="9575">
                  <c:v>2086.0</c:v>
                </c:pt>
                <c:pt idx="9576">
                  <c:v>2086.0</c:v>
                </c:pt>
                <c:pt idx="9577">
                  <c:v>2086.0</c:v>
                </c:pt>
                <c:pt idx="9578">
                  <c:v>2086.0</c:v>
                </c:pt>
                <c:pt idx="9579">
                  <c:v>2086.0</c:v>
                </c:pt>
                <c:pt idx="9580">
                  <c:v>2086.0</c:v>
                </c:pt>
                <c:pt idx="9581">
                  <c:v>2087.0</c:v>
                </c:pt>
                <c:pt idx="9582">
                  <c:v>2087.0</c:v>
                </c:pt>
                <c:pt idx="9583">
                  <c:v>2087.0</c:v>
                </c:pt>
                <c:pt idx="9584">
                  <c:v>2087.0</c:v>
                </c:pt>
                <c:pt idx="9585">
                  <c:v>2087.0</c:v>
                </c:pt>
                <c:pt idx="9586">
                  <c:v>2087.0</c:v>
                </c:pt>
                <c:pt idx="9587">
                  <c:v>2087.0</c:v>
                </c:pt>
                <c:pt idx="9588">
                  <c:v>2087.0</c:v>
                </c:pt>
                <c:pt idx="9589">
                  <c:v>2087.0</c:v>
                </c:pt>
                <c:pt idx="9590">
                  <c:v>2087.0</c:v>
                </c:pt>
                <c:pt idx="9591">
                  <c:v>2087.0</c:v>
                </c:pt>
                <c:pt idx="9592">
                  <c:v>2088.0</c:v>
                </c:pt>
                <c:pt idx="9593">
                  <c:v>2088.0</c:v>
                </c:pt>
                <c:pt idx="9594">
                  <c:v>2089.0</c:v>
                </c:pt>
                <c:pt idx="9595">
                  <c:v>2089.0</c:v>
                </c:pt>
                <c:pt idx="9596">
                  <c:v>2089.0</c:v>
                </c:pt>
                <c:pt idx="9597">
                  <c:v>2090.0</c:v>
                </c:pt>
                <c:pt idx="9598">
                  <c:v>2090.0</c:v>
                </c:pt>
                <c:pt idx="9599">
                  <c:v>2090.0</c:v>
                </c:pt>
                <c:pt idx="9600">
                  <c:v>2090.0</c:v>
                </c:pt>
                <c:pt idx="9601">
                  <c:v>2090.0</c:v>
                </c:pt>
                <c:pt idx="9602">
                  <c:v>2090.0</c:v>
                </c:pt>
              </c:numCache>
            </c:numRef>
          </c:val>
          <c:smooth val="0"/>
        </c:ser>
        <c:ser>
          <c:idx val="2"/>
          <c:order val="2"/>
          <c:tx>
            <c:strRef>
              <c:f>Sheet1!$V$1</c:f>
              <c:strCache>
                <c:ptCount val="1"/>
                <c:pt idx="0">
                  <c:v>Multiple A</c:v>
                </c:pt>
              </c:strCache>
            </c:strRef>
          </c:tx>
          <c:marker>
            <c:symbol val="none"/>
          </c:marker>
          <c:val>
            <c:numRef>
              <c:f>Sheet1!$V$2:$V$9604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pt idx="50">
                  <c:v>1.0</c:v>
                </c:pt>
                <c:pt idx="51">
                  <c:v>1.0</c:v>
                </c:pt>
                <c:pt idx="52">
                  <c:v>1.0</c:v>
                </c:pt>
                <c:pt idx="53">
                  <c:v>1.0</c:v>
                </c:pt>
                <c:pt idx="54">
                  <c:v>1.0</c:v>
                </c:pt>
                <c:pt idx="55">
                  <c:v>1.0</c:v>
                </c:pt>
                <c:pt idx="56">
                  <c:v>1.0</c:v>
                </c:pt>
                <c:pt idx="57">
                  <c:v>1.0</c:v>
                </c:pt>
                <c:pt idx="58">
                  <c:v>1.0</c:v>
                </c:pt>
                <c:pt idx="59">
                  <c:v>1.0</c:v>
                </c:pt>
                <c:pt idx="60">
                  <c:v>1.0</c:v>
                </c:pt>
                <c:pt idx="61">
                  <c:v>1.0</c:v>
                </c:pt>
                <c:pt idx="62">
                  <c:v>1.0</c:v>
                </c:pt>
                <c:pt idx="63">
                  <c:v>1.0</c:v>
                </c:pt>
                <c:pt idx="64">
                  <c:v>1.0</c:v>
                </c:pt>
                <c:pt idx="65">
                  <c:v>1.0</c:v>
                </c:pt>
                <c:pt idx="66">
                  <c:v>1.0</c:v>
                </c:pt>
                <c:pt idx="67">
                  <c:v>1.0</c:v>
                </c:pt>
                <c:pt idx="68">
                  <c:v>1.0</c:v>
                </c:pt>
                <c:pt idx="69">
                  <c:v>1.0</c:v>
                </c:pt>
                <c:pt idx="70">
                  <c:v>1.0</c:v>
                </c:pt>
                <c:pt idx="71">
                  <c:v>1.0</c:v>
                </c:pt>
                <c:pt idx="72">
                  <c:v>1.0</c:v>
                </c:pt>
                <c:pt idx="73">
                  <c:v>1.0</c:v>
                </c:pt>
                <c:pt idx="74">
                  <c:v>1.0</c:v>
                </c:pt>
                <c:pt idx="75">
                  <c:v>1.0</c:v>
                </c:pt>
                <c:pt idx="76">
                  <c:v>1.0</c:v>
                </c:pt>
                <c:pt idx="77">
                  <c:v>1.0</c:v>
                </c:pt>
                <c:pt idx="78">
                  <c:v>1.0</c:v>
                </c:pt>
                <c:pt idx="79">
                  <c:v>1.0</c:v>
                </c:pt>
                <c:pt idx="80">
                  <c:v>1.0</c:v>
                </c:pt>
                <c:pt idx="81">
                  <c:v>1.0</c:v>
                </c:pt>
                <c:pt idx="82">
                  <c:v>1.0</c:v>
                </c:pt>
                <c:pt idx="83">
                  <c:v>1.0</c:v>
                </c:pt>
                <c:pt idx="84">
                  <c:v>1.0</c:v>
                </c:pt>
                <c:pt idx="85">
                  <c:v>1.0</c:v>
                </c:pt>
                <c:pt idx="86">
                  <c:v>1.0</c:v>
                </c:pt>
                <c:pt idx="87">
                  <c:v>1.0</c:v>
                </c:pt>
                <c:pt idx="88">
                  <c:v>1.0</c:v>
                </c:pt>
                <c:pt idx="89">
                  <c:v>1.0</c:v>
                </c:pt>
                <c:pt idx="90">
                  <c:v>1.0</c:v>
                </c:pt>
                <c:pt idx="91">
                  <c:v>1.0</c:v>
                </c:pt>
                <c:pt idx="92">
                  <c:v>1.0</c:v>
                </c:pt>
                <c:pt idx="93">
                  <c:v>1.0</c:v>
                </c:pt>
                <c:pt idx="94">
                  <c:v>1.0</c:v>
                </c:pt>
                <c:pt idx="95">
                  <c:v>1.0</c:v>
                </c:pt>
                <c:pt idx="96">
                  <c:v>1.0</c:v>
                </c:pt>
                <c:pt idx="97">
                  <c:v>1.0</c:v>
                </c:pt>
                <c:pt idx="98">
                  <c:v>1.0</c:v>
                </c:pt>
                <c:pt idx="99">
                  <c:v>1.0</c:v>
                </c:pt>
                <c:pt idx="100">
                  <c:v>1.0</c:v>
                </c:pt>
                <c:pt idx="101">
                  <c:v>1.0</c:v>
                </c:pt>
                <c:pt idx="102">
                  <c:v>1.0</c:v>
                </c:pt>
                <c:pt idx="103">
                  <c:v>1.0</c:v>
                </c:pt>
                <c:pt idx="104">
                  <c:v>1.0</c:v>
                </c:pt>
                <c:pt idx="105">
                  <c:v>1.0</c:v>
                </c:pt>
                <c:pt idx="106">
                  <c:v>1.0</c:v>
                </c:pt>
                <c:pt idx="107">
                  <c:v>1.0</c:v>
                </c:pt>
                <c:pt idx="108">
                  <c:v>1.0</c:v>
                </c:pt>
                <c:pt idx="109">
                  <c:v>1.0</c:v>
                </c:pt>
                <c:pt idx="110">
                  <c:v>1.0</c:v>
                </c:pt>
                <c:pt idx="111">
                  <c:v>1.0</c:v>
                </c:pt>
                <c:pt idx="112">
                  <c:v>1.0</c:v>
                </c:pt>
                <c:pt idx="113">
                  <c:v>1.0</c:v>
                </c:pt>
                <c:pt idx="114">
                  <c:v>1.0</c:v>
                </c:pt>
                <c:pt idx="115">
                  <c:v>1.0</c:v>
                </c:pt>
                <c:pt idx="116">
                  <c:v>1.0</c:v>
                </c:pt>
                <c:pt idx="117">
                  <c:v>1.0</c:v>
                </c:pt>
                <c:pt idx="118">
                  <c:v>1.0</c:v>
                </c:pt>
                <c:pt idx="119">
                  <c:v>1.0</c:v>
                </c:pt>
                <c:pt idx="120">
                  <c:v>1.0</c:v>
                </c:pt>
                <c:pt idx="121">
                  <c:v>1.0</c:v>
                </c:pt>
                <c:pt idx="122">
                  <c:v>1.0</c:v>
                </c:pt>
                <c:pt idx="123">
                  <c:v>2.0</c:v>
                </c:pt>
                <c:pt idx="124">
                  <c:v>2.0</c:v>
                </c:pt>
                <c:pt idx="125">
                  <c:v>2.0</c:v>
                </c:pt>
                <c:pt idx="126">
                  <c:v>2.0</c:v>
                </c:pt>
                <c:pt idx="127">
                  <c:v>2.0</c:v>
                </c:pt>
                <c:pt idx="128">
                  <c:v>2.0</c:v>
                </c:pt>
                <c:pt idx="129">
                  <c:v>2.0</c:v>
                </c:pt>
                <c:pt idx="130">
                  <c:v>2.0</c:v>
                </c:pt>
                <c:pt idx="131">
                  <c:v>2.0</c:v>
                </c:pt>
                <c:pt idx="132">
                  <c:v>2.0</c:v>
                </c:pt>
                <c:pt idx="133">
                  <c:v>2.0</c:v>
                </c:pt>
                <c:pt idx="134">
                  <c:v>2.0</c:v>
                </c:pt>
                <c:pt idx="135">
                  <c:v>2.0</c:v>
                </c:pt>
                <c:pt idx="136">
                  <c:v>2.0</c:v>
                </c:pt>
                <c:pt idx="137">
                  <c:v>2.0</c:v>
                </c:pt>
                <c:pt idx="138">
                  <c:v>2.0</c:v>
                </c:pt>
                <c:pt idx="139">
                  <c:v>2.0</c:v>
                </c:pt>
                <c:pt idx="140">
                  <c:v>2.0</c:v>
                </c:pt>
                <c:pt idx="141">
                  <c:v>2.0</c:v>
                </c:pt>
                <c:pt idx="142">
                  <c:v>2.0</c:v>
                </c:pt>
                <c:pt idx="143">
                  <c:v>2.0</c:v>
                </c:pt>
                <c:pt idx="144">
                  <c:v>2.0</c:v>
                </c:pt>
                <c:pt idx="145">
                  <c:v>2.0</c:v>
                </c:pt>
                <c:pt idx="146">
                  <c:v>2.0</c:v>
                </c:pt>
                <c:pt idx="147">
                  <c:v>2.0</c:v>
                </c:pt>
                <c:pt idx="148">
                  <c:v>2.0</c:v>
                </c:pt>
                <c:pt idx="149">
                  <c:v>2.0</c:v>
                </c:pt>
                <c:pt idx="150">
                  <c:v>2.0</c:v>
                </c:pt>
                <c:pt idx="151">
                  <c:v>2.0</c:v>
                </c:pt>
                <c:pt idx="152">
                  <c:v>2.0</c:v>
                </c:pt>
                <c:pt idx="153">
                  <c:v>2.0</c:v>
                </c:pt>
                <c:pt idx="154">
                  <c:v>2.0</c:v>
                </c:pt>
                <c:pt idx="155">
                  <c:v>2.0</c:v>
                </c:pt>
                <c:pt idx="156">
                  <c:v>2.0</c:v>
                </c:pt>
                <c:pt idx="157">
                  <c:v>2.0</c:v>
                </c:pt>
                <c:pt idx="158">
                  <c:v>2.0</c:v>
                </c:pt>
                <c:pt idx="159">
                  <c:v>2.0</c:v>
                </c:pt>
                <c:pt idx="160">
                  <c:v>2.0</c:v>
                </c:pt>
                <c:pt idx="161">
                  <c:v>2.0</c:v>
                </c:pt>
                <c:pt idx="162">
                  <c:v>2.0</c:v>
                </c:pt>
                <c:pt idx="163">
                  <c:v>2.0</c:v>
                </c:pt>
                <c:pt idx="164">
                  <c:v>2.0</c:v>
                </c:pt>
                <c:pt idx="165">
                  <c:v>2.0</c:v>
                </c:pt>
                <c:pt idx="166">
                  <c:v>2.0</c:v>
                </c:pt>
                <c:pt idx="167">
                  <c:v>2.0</c:v>
                </c:pt>
                <c:pt idx="168">
                  <c:v>2.0</c:v>
                </c:pt>
                <c:pt idx="169">
                  <c:v>2.0</c:v>
                </c:pt>
                <c:pt idx="170">
                  <c:v>2.0</c:v>
                </c:pt>
                <c:pt idx="171">
                  <c:v>2.0</c:v>
                </c:pt>
                <c:pt idx="172">
                  <c:v>2.0</c:v>
                </c:pt>
                <c:pt idx="173">
                  <c:v>2.0</c:v>
                </c:pt>
                <c:pt idx="174">
                  <c:v>2.0</c:v>
                </c:pt>
                <c:pt idx="175">
                  <c:v>2.0</c:v>
                </c:pt>
                <c:pt idx="176">
                  <c:v>2.0</c:v>
                </c:pt>
                <c:pt idx="177">
                  <c:v>3.0</c:v>
                </c:pt>
                <c:pt idx="178">
                  <c:v>3.0</c:v>
                </c:pt>
                <c:pt idx="179">
                  <c:v>3.0</c:v>
                </c:pt>
                <c:pt idx="180">
                  <c:v>3.0</c:v>
                </c:pt>
                <c:pt idx="181">
                  <c:v>3.0</c:v>
                </c:pt>
                <c:pt idx="182">
                  <c:v>3.0</c:v>
                </c:pt>
                <c:pt idx="183">
                  <c:v>3.0</c:v>
                </c:pt>
                <c:pt idx="184">
                  <c:v>3.0</c:v>
                </c:pt>
                <c:pt idx="185">
                  <c:v>3.0</c:v>
                </c:pt>
                <c:pt idx="186">
                  <c:v>3.0</c:v>
                </c:pt>
                <c:pt idx="187">
                  <c:v>3.0</c:v>
                </c:pt>
                <c:pt idx="188">
                  <c:v>3.0</c:v>
                </c:pt>
                <c:pt idx="189">
                  <c:v>3.0</c:v>
                </c:pt>
                <c:pt idx="190">
                  <c:v>3.0</c:v>
                </c:pt>
                <c:pt idx="191">
                  <c:v>3.0</c:v>
                </c:pt>
                <c:pt idx="192">
                  <c:v>3.0</c:v>
                </c:pt>
                <c:pt idx="193">
                  <c:v>3.0</c:v>
                </c:pt>
                <c:pt idx="194">
                  <c:v>3.0</c:v>
                </c:pt>
                <c:pt idx="195">
                  <c:v>3.0</c:v>
                </c:pt>
                <c:pt idx="196">
                  <c:v>3.0</c:v>
                </c:pt>
                <c:pt idx="197">
                  <c:v>3.0</c:v>
                </c:pt>
                <c:pt idx="198">
                  <c:v>3.0</c:v>
                </c:pt>
                <c:pt idx="199">
                  <c:v>3.0</c:v>
                </c:pt>
                <c:pt idx="200">
                  <c:v>3.0</c:v>
                </c:pt>
                <c:pt idx="201">
                  <c:v>3.0</c:v>
                </c:pt>
                <c:pt idx="202">
                  <c:v>3.0</c:v>
                </c:pt>
                <c:pt idx="203">
                  <c:v>3.0</c:v>
                </c:pt>
                <c:pt idx="204">
                  <c:v>3.0</c:v>
                </c:pt>
                <c:pt idx="205">
                  <c:v>3.0</c:v>
                </c:pt>
                <c:pt idx="206">
                  <c:v>3.0</c:v>
                </c:pt>
                <c:pt idx="207">
                  <c:v>3.0</c:v>
                </c:pt>
                <c:pt idx="208">
                  <c:v>3.0</c:v>
                </c:pt>
                <c:pt idx="209">
                  <c:v>3.0</c:v>
                </c:pt>
                <c:pt idx="210">
                  <c:v>3.0</c:v>
                </c:pt>
                <c:pt idx="211">
                  <c:v>3.0</c:v>
                </c:pt>
                <c:pt idx="212">
                  <c:v>3.0</c:v>
                </c:pt>
                <c:pt idx="213">
                  <c:v>3.0</c:v>
                </c:pt>
                <c:pt idx="214">
                  <c:v>3.0</c:v>
                </c:pt>
                <c:pt idx="215">
                  <c:v>3.0</c:v>
                </c:pt>
                <c:pt idx="216">
                  <c:v>3.0</c:v>
                </c:pt>
                <c:pt idx="217">
                  <c:v>3.0</c:v>
                </c:pt>
                <c:pt idx="218">
                  <c:v>3.0</c:v>
                </c:pt>
                <c:pt idx="219">
                  <c:v>3.0</c:v>
                </c:pt>
                <c:pt idx="220">
                  <c:v>3.0</c:v>
                </c:pt>
                <c:pt idx="221">
                  <c:v>3.0</c:v>
                </c:pt>
                <c:pt idx="222">
                  <c:v>3.0</c:v>
                </c:pt>
                <c:pt idx="223">
                  <c:v>3.0</c:v>
                </c:pt>
                <c:pt idx="224">
                  <c:v>3.0</c:v>
                </c:pt>
                <c:pt idx="225">
                  <c:v>3.0</c:v>
                </c:pt>
                <c:pt idx="226">
                  <c:v>3.0</c:v>
                </c:pt>
                <c:pt idx="227">
                  <c:v>3.0</c:v>
                </c:pt>
                <c:pt idx="228">
                  <c:v>3.0</c:v>
                </c:pt>
                <c:pt idx="229">
                  <c:v>3.0</c:v>
                </c:pt>
                <c:pt idx="230">
                  <c:v>3.0</c:v>
                </c:pt>
                <c:pt idx="231">
                  <c:v>3.0</c:v>
                </c:pt>
                <c:pt idx="232">
                  <c:v>3.0</c:v>
                </c:pt>
                <c:pt idx="233">
                  <c:v>3.0</c:v>
                </c:pt>
                <c:pt idx="234">
                  <c:v>3.0</c:v>
                </c:pt>
                <c:pt idx="235">
                  <c:v>3.0</c:v>
                </c:pt>
                <c:pt idx="236">
                  <c:v>3.0</c:v>
                </c:pt>
                <c:pt idx="237">
                  <c:v>3.0</c:v>
                </c:pt>
                <c:pt idx="238">
                  <c:v>3.0</c:v>
                </c:pt>
                <c:pt idx="239">
                  <c:v>3.0</c:v>
                </c:pt>
                <c:pt idx="240">
                  <c:v>3.0</c:v>
                </c:pt>
                <c:pt idx="241">
                  <c:v>3.0</c:v>
                </c:pt>
                <c:pt idx="242">
                  <c:v>3.0</c:v>
                </c:pt>
                <c:pt idx="243">
                  <c:v>3.0</c:v>
                </c:pt>
                <c:pt idx="244">
                  <c:v>3.0</c:v>
                </c:pt>
                <c:pt idx="245">
                  <c:v>3.0</c:v>
                </c:pt>
                <c:pt idx="246">
                  <c:v>3.0</c:v>
                </c:pt>
                <c:pt idx="247">
                  <c:v>3.0</c:v>
                </c:pt>
                <c:pt idx="248">
                  <c:v>3.0</c:v>
                </c:pt>
                <c:pt idx="249">
                  <c:v>3.0</c:v>
                </c:pt>
                <c:pt idx="250">
                  <c:v>3.0</c:v>
                </c:pt>
                <c:pt idx="251">
                  <c:v>3.0</c:v>
                </c:pt>
                <c:pt idx="252">
                  <c:v>3.0</c:v>
                </c:pt>
                <c:pt idx="253">
                  <c:v>3.0</c:v>
                </c:pt>
                <c:pt idx="254">
                  <c:v>3.0</c:v>
                </c:pt>
                <c:pt idx="255">
                  <c:v>3.0</c:v>
                </c:pt>
                <c:pt idx="256">
                  <c:v>3.0</c:v>
                </c:pt>
                <c:pt idx="257">
                  <c:v>3.0</c:v>
                </c:pt>
                <c:pt idx="258">
                  <c:v>3.0</c:v>
                </c:pt>
                <c:pt idx="259">
                  <c:v>3.0</c:v>
                </c:pt>
                <c:pt idx="260">
                  <c:v>3.0</c:v>
                </c:pt>
                <c:pt idx="261">
                  <c:v>3.0</c:v>
                </c:pt>
                <c:pt idx="262">
                  <c:v>3.0</c:v>
                </c:pt>
                <c:pt idx="263">
                  <c:v>3.0</c:v>
                </c:pt>
                <c:pt idx="264">
                  <c:v>3.0</c:v>
                </c:pt>
                <c:pt idx="265">
                  <c:v>3.0</c:v>
                </c:pt>
                <c:pt idx="266">
                  <c:v>3.0</c:v>
                </c:pt>
                <c:pt idx="267">
                  <c:v>3.0</c:v>
                </c:pt>
                <c:pt idx="268">
                  <c:v>3.0</c:v>
                </c:pt>
                <c:pt idx="269">
                  <c:v>3.0</c:v>
                </c:pt>
                <c:pt idx="270">
                  <c:v>3.0</c:v>
                </c:pt>
                <c:pt idx="271">
                  <c:v>3.0</c:v>
                </c:pt>
                <c:pt idx="272">
                  <c:v>3.0</c:v>
                </c:pt>
                <c:pt idx="273">
                  <c:v>3.0</c:v>
                </c:pt>
                <c:pt idx="274">
                  <c:v>3.0</c:v>
                </c:pt>
                <c:pt idx="275">
                  <c:v>3.0</c:v>
                </c:pt>
                <c:pt idx="276">
                  <c:v>3.0</c:v>
                </c:pt>
                <c:pt idx="277">
                  <c:v>3.0</c:v>
                </c:pt>
                <c:pt idx="278">
                  <c:v>3.0</c:v>
                </c:pt>
                <c:pt idx="279">
                  <c:v>3.0</c:v>
                </c:pt>
                <c:pt idx="280">
                  <c:v>3.0</c:v>
                </c:pt>
                <c:pt idx="281">
                  <c:v>3.0</c:v>
                </c:pt>
                <c:pt idx="282">
                  <c:v>3.0</c:v>
                </c:pt>
                <c:pt idx="283">
                  <c:v>3.0</c:v>
                </c:pt>
                <c:pt idx="284">
                  <c:v>3.0</c:v>
                </c:pt>
                <c:pt idx="285">
                  <c:v>3.0</c:v>
                </c:pt>
                <c:pt idx="286">
                  <c:v>3.0</c:v>
                </c:pt>
                <c:pt idx="287">
                  <c:v>3.0</c:v>
                </c:pt>
                <c:pt idx="288">
                  <c:v>3.0</c:v>
                </c:pt>
                <c:pt idx="289">
                  <c:v>3.0</c:v>
                </c:pt>
                <c:pt idx="290">
                  <c:v>3.0</c:v>
                </c:pt>
                <c:pt idx="291">
                  <c:v>3.0</c:v>
                </c:pt>
                <c:pt idx="292">
                  <c:v>3.0</c:v>
                </c:pt>
                <c:pt idx="293">
                  <c:v>3.0</c:v>
                </c:pt>
                <c:pt idx="294">
                  <c:v>3.0</c:v>
                </c:pt>
                <c:pt idx="295">
                  <c:v>3.0</c:v>
                </c:pt>
                <c:pt idx="296">
                  <c:v>3.0</c:v>
                </c:pt>
                <c:pt idx="297">
                  <c:v>3.0</c:v>
                </c:pt>
                <c:pt idx="298">
                  <c:v>3.0</c:v>
                </c:pt>
                <c:pt idx="299">
                  <c:v>3.0</c:v>
                </c:pt>
                <c:pt idx="300">
                  <c:v>3.0</c:v>
                </c:pt>
                <c:pt idx="301">
                  <c:v>3.0</c:v>
                </c:pt>
                <c:pt idx="302">
                  <c:v>3.0</c:v>
                </c:pt>
                <c:pt idx="303">
                  <c:v>3.0</c:v>
                </c:pt>
                <c:pt idx="304">
                  <c:v>3.0</c:v>
                </c:pt>
                <c:pt idx="305">
                  <c:v>3.0</c:v>
                </c:pt>
                <c:pt idx="306">
                  <c:v>3.0</c:v>
                </c:pt>
                <c:pt idx="307">
                  <c:v>3.0</c:v>
                </c:pt>
                <c:pt idx="308">
                  <c:v>3.0</c:v>
                </c:pt>
                <c:pt idx="309">
                  <c:v>4.0</c:v>
                </c:pt>
                <c:pt idx="310">
                  <c:v>4.0</c:v>
                </c:pt>
                <c:pt idx="311">
                  <c:v>4.0</c:v>
                </c:pt>
                <c:pt idx="312">
                  <c:v>4.0</c:v>
                </c:pt>
                <c:pt idx="313">
                  <c:v>4.0</c:v>
                </c:pt>
                <c:pt idx="314">
                  <c:v>4.0</c:v>
                </c:pt>
                <c:pt idx="315">
                  <c:v>4.0</c:v>
                </c:pt>
                <c:pt idx="316">
                  <c:v>4.0</c:v>
                </c:pt>
                <c:pt idx="317">
                  <c:v>4.0</c:v>
                </c:pt>
                <c:pt idx="318">
                  <c:v>4.0</c:v>
                </c:pt>
                <c:pt idx="319">
                  <c:v>4.0</c:v>
                </c:pt>
                <c:pt idx="320">
                  <c:v>4.0</c:v>
                </c:pt>
                <c:pt idx="321">
                  <c:v>4.0</c:v>
                </c:pt>
                <c:pt idx="322">
                  <c:v>4.0</c:v>
                </c:pt>
                <c:pt idx="323">
                  <c:v>4.0</c:v>
                </c:pt>
                <c:pt idx="324">
                  <c:v>4.0</c:v>
                </c:pt>
                <c:pt idx="325">
                  <c:v>4.0</c:v>
                </c:pt>
                <c:pt idx="326">
                  <c:v>4.0</c:v>
                </c:pt>
                <c:pt idx="327">
                  <c:v>4.0</c:v>
                </c:pt>
                <c:pt idx="328">
                  <c:v>4.0</c:v>
                </c:pt>
                <c:pt idx="329">
                  <c:v>4.0</c:v>
                </c:pt>
                <c:pt idx="330">
                  <c:v>4.0</c:v>
                </c:pt>
                <c:pt idx="331">
                  <c:v>4.0</c:v>
                </c:pt>
                <c:pt idx="332">
                  <c:v>4.0</c:v>
                </c:pt>
                <c:pt idx="333">
                  <c:v>4.0</c:v>
                </c:pt>
                <c:pt idx="334">
                  <c:v>4.0</c:v>
                </c:pt>
                <c:pt idx="335">
                  <c:v>4.0</c:v>
                </c:pt>
                <c:pt idx="336">
                  <c:v>4.0</c:v>
                </c:pt>
                <c:pt idx="337">
                  <c:v>4.0</c:v>
                </c:pt>
                <c:pt idx="338">
                  <c:v>4.0</c:v>
                </c:pt>
                <c:pt idx="339">
                  <c:v>4.0</c:v>
                </c:pt>
                <c:pt idx="340">
                  <c:v>4.0</c:v>
                </c:pt>
                <c:pt idx="341">
                  <c:v>4.0</c:v>
                </c:pt>
                <c:pt idx="342">
                  <c:v>4.0</c:v>
                </c:pt>
                <c:pt idx="343">
                  <c:v>4.0</c:v>
                </c:pt>
                <c:pt idx="344">
                  <c:v>4.0</c:v>
                </c:pt>
                <c:pt idx="345">
                  <c:v>4.0</c:v>
                </c:pt>
                <c:pt idx="346">
                  <c:v>4.0</c:v>
                </c:pt>
                <c:pt idx="347">
                  <c:v>4.0</c:v>
                </c:pt>
                <c:pt idx="348">
                  <c:v>4.0</c:v>
                </c:pt>
                <c:pt idx="349">
                  <c:v>4.0</c:v>
                </c:pt>
                <c:pt idx="350">
                  <c:v>4.0</c:v>
                </c:pt>
                <c:pt idx="351">
                  <c:v>4.0</c:v>
                </c:pt>
                <c:pt idx="352">
                  <c:v>4.0</c:v>
                </c:pt>
                <c:pt idx="353">
                  <c:v>4.0</c:v>
                </c:pt>
                <c:pt idx="354">
                  <c:v>4.0</c:v>
                </c:pt>
                <c:pt idx="355">
                  <c:v>4.0</c:v>
                </c:pt>
                <c:pt idx="356">
                  <c:v>4.0</c:v>
                </c:pt>
                <c:pt idx="357">
                  <c:v>4.0</c:v>
                </c:pt>
                <c:pt idx="358">
                  <c:v>4.0</c:v>
                </c:pt>
                <c:pt idx="359">
                  <c:v>4.0</c:v>
                </c:pt>
                <c:pt idx="360">
                  <c:v>4.0</c:v>
                </c:pt>
                <c:pt idx="361">
                  <c:v>4.0</c:v>
                </c:pt>
                <c:pt idx="362">
                  <c:v>4.0</c:v>
                </c:pt>
                <c:pt idx="363">
                  <c:v>4.0</c:v>
                </c:pt>
                <c:pt idx="364">
                  <c:v>4.0</c:v>
                </c:pt>
                <c:pt idx="365">
                  <c:v>4.0</c:v>
                </c:pt>
                <c:pt idx="366">
                  <c:v>4.0</c:v>
                </c:pt>
                <c:pt idx="367">
                  <c:v>4.0</c:v>
                </c:pt>
                <c:pt idx="368">
                  <c:v>4.0</c:v>
                </c:pt>
                <c:pt idx="369">
                  <c:v>4.0</c:v>
                </c:pt>
                <c:pt idx="370">
                  <c:v>4.0</c:v>
                </c:pt>
                <c:pt idx="371">
                  <c:v>4.0</c:v>
                </c:pt>
                <c:pt idx="372">
                  <c:v>4.0</c:v>
                </c:pt>
                <c:pt idx="373">
                  <c:v>4.0</c:v>
                </c:pt>
                <c:pt idx="374">
                  <c:v>4.0</c:v>
                </c:pt>
                <c:pt idx="375">
                  <c:v>4.0</c:v>
                </c:pt>
                <c:pt idx="376">
                  <c:v>4.0</c:v>
                </c:pt>
                <c:pt idx="377">
                  <c:v>4.0</c:v>
                </c:pt>
                <c:pt idx="378">
                  <c:v>4.0</c:v>
                </c:pt>
                <c:pt idx="379">
                  <c:v>4.0</c:v>
                </c:pt>
                <c:pt idx="380">
                  <c:v>4.0</c:v>
                </c:pt>
                <c:pt idx="381">
                  <c:v>4.0</c:v>
                </c:pt>
                <c:pt idx="382">
                  <c:v>4.0</c:v>
                </c:pt>
                <c:pt idx="383">
                  <c:v>4.0</c:v>
                </c:pt>
                <c:pt idx="384">
                  <c:v>4.0</c:v>
                </c:pt>
                <c:pt idx="385">
                  <c:v>4.0</c:v>
                </c:pt>
                <c:pt idx="386">
                  <c:v>4.0</c:v>
                </c:pt>
                <c:pt idx="387">
                  <c:v>4.0</c:v>
                </c:pt>
                <c:pt idx="388">
                  <c:v>4.0</c:v>
                </c:pt>
                <c:pt idx="389">
                  <c:v>4.0</c:v>
                </c:pt>
                <c:pt idx="390">
                  <c:v>4.0</c:v>
                </c:pt>
                <c:pt idx="391">
                  <c:v>4.0</c:v>
                </c:pt>
                <c:pt idx="392">
                  <c:v>4.0</c:v>
                </c:pt>
                <c:pt idx="393">
                  <c:v>4.0</c:v>
                </c:pt>
                <c:pt idx="394">
                  <c:v>4.0</c:v>
                </c:pt>
                <c:pt idx="395">
                  <c:v>4.0</c:v>
                </c:pt>
                <c:pt idx="396">
                  <c:v>4.0</c:v>
                </c:pt>
                <c:pt idx="397">
                  <c:v>4.0</c:v>
                </c:pt>
                <c:pt idx="398">
                  <c:v>4.0</c:v>
                </c:pt>
                <c:pt idx="399">
                  <c:v>4.0</c:v>
                </c:pt>
                <c:pt idx="400">
                  <c:v>4.0</c:v>
                </c:pt>
                <c:pt idx="401">
                  <c:v>4.0</c:v>
                </c:pt>
                <c:pt idx="402">
                  <c:v>4.0</c:v>
                </c:pt>
                <c:pt idx="403">
                  <c:v>4.0</c:v>
                </c:pt>
                <c:pt idx="404">
                  <c:v>4.0</c:v>
                </c:pt>
                <c:pt idx="405">
                  <c:v>4.0</c:v>
                </c:pt>
                <c:pt idx="406">
                  <c:v>4.0</c:v>
                </c:pt>
                <c:pt idx="407">
                  <c:v>4.0</c:v>
                </c:pt>
                <c:pt idx="408">
                  <c:v>4.0</c:v>
                </c:pt>
                <c:pt idx="409">
                  <c:v>4.0</c:v>
                </c:pt>
                <c:pt idx="410">
                  <c:v>4.0</c:v>
                </c:pt>
                <c:pt idx="411">
                  <c:v>4.0</c:v>
                </c:pt>
                <c:pt idx="412">
                  <c:v>4.0</c:v>
                </c:pt>
                <c:pt idx="413">
                  <c:v>4.0</c:v>
                </c:pt>
                <c:pt idx="414">
                  <c:v>4.0</c:v>
                </c:pt>
                <c:pt idx="415">
                  <c:v>4.0</c:v>
                </c:pt>
                <c:pt idx="416">
                  <c:v>4.0</c:v>
                </c:pt>
                <c:pt idx="417">
                  <c:v>4.0</c:v>
                </c:pt>
                <c:pt idx="418">
                  <c:v>4.0</c:v>
                </c:pt>
                <c:pt idx="419">
                  <c:v>4.0</c:v>
                </c:pt>
                <c:pt idx="420">
                  <c:v>4.0</c:v>
                </c:pt>
                <c:pt idx="421">
                  <c:v>4.0</c:v>
                </c:pt>
                <c:pt idx="422">
                  <c:v>4.0</c:v>
                </c:pt>
                <c:pt idx="423">
                  <c:v>4.0</c:v>
                </c:pt>
                <c:pt idx="424">
                  <c:v>4.0</c:v>
                </c:pt>
                <c:pt idx="425">
                  <c:v>4.0</c:v>
                </c:pt>
                <c:pt idx="426">
                  <c:v>4.0</c:v>
                </c:pt>
                <c:pt idx="427">
                  <c:v>4.0</c:v>
                </c:pt>
                <c:pt idx="428">
                  <c:v>4.0</c:v>
                </c:pt>
                <c:pt idx="429">
                  <c:v>4.0</c:v>
                </c:pt>
                <c:pt idx="430">
                  <c:v>4.0</c:v>
                </c:pt>
                <c:pt idx="431">
                  <c:v>4.0</c:v>
                </c:pt>
                <c:pt idx="432">
                  <c:v>4.0</c:v>
                </c:pt>
                <c:pt idx="433">
                  <c:v>4.0</c:v>
                </c:pt>
                <c:pt idx="434">
                  <c:v>4.0</c:v>
                </c:pt>
                <c:pt idx="435">
                  <c:v>4.0</c:v>
                </c:pt>
                <c:pt idx="436">
                  <c:v>4.0</c:v>
                </c:pt>
                <c:pt idx="437">
                  <c:v>4.0</c:v>
                </c:pt>
                <c:pt idx="438">
                  <c:v>4.0</c:v>
                </c:pt>
                <c:pt idx="439">
                  <c:v>4.0</c:v>
                </c:pt>
                <c:pt idx="440">
                  <c:v>4.0</c:v>
                </c:pt>
                <c:pt idx="441">
                  <c:v>4.0</c:v>
                </c:pt>
                <c:pt idx="442">
                  <c:v>4.0</c:v>
                </c:pt>
                <c:pt idx="443">
                  <c:v>4.0</c:v>
                </c:pt>
                <c:pt idx="444">
                  <c:v>4.0</c:v>
                </c:pt>
                <c:pt idx="445">
                  <c:v>4.0</c:v>
                </c:pt>
                <c:pt idx="446">
                  <c:v>4.0</c:v>
                </c:pt>
                <c:pt idx="447">
                  <c:v>4.0</c:v>
                </c:pt>
                <c:pt idx="448">
                  <c:v>4.0</c:v>
                </c:pt>
                <c:pt idx="449">
                  <c:v>4.0</c:v>
                </c:pt>
                <c:pt idx="450">
                  <c:v>4.0</c:v>
                </c:pt>
                <c:pt idx="451">
                  <c:v>4.0</c:v>
                </c:pt>
                <c:pt idx="452">
                  <c:v>4.0</c:v>
                </c:pt>
                <c:pt idx="453">
                  <c:v>4.0</c:v>
                </c:pt>
                <c:pt idx="454">
                  <c:v>4.0</c:v>
                </c:pt>
                <c:pt idx="455">
                  <c:v>4.0</c:v>
                </c:pt>
                <c:pt idx="456">
                  <c:v>4.0</c:v>
                </c:pt>
                <c:pt idx="457">
                  <c:v>4.0</c:v>
                </c:pt>
                <c:pt idx="458">
                  <c:v>4.0</c:v>
                </c:pt>
                <c:pt idx="459">
                  <c:v>4.0</c:v>
                </c:pt>
                <c:pt idx="460">
                  <c:v>4.0</c:v>
                </c:pt>
                <c:pt idx="461">
                  <c:v>4.0</c:v>
                </c:pt>
                <c:pt idx="462">
                  <c:v>4.0</c:v>
                </c:pt>
                <c:pt idx="463">
                  <c:v>4.0</c:v>
                </c:pt>
                <c:pt idx="464">
                  <c:v>4.0</c:v>
                </c:pt>
                <c:pt idx="465">
                  <c:v>4.0</c:v>
                </c:pt>
                <c:pt idx="466">
                  <c:v>4.0</c:v>
                </c:pt>
                <c:pt idx="467">
                  <c:v>4.0</c:v>
                </c:pt>
                <c:pt idx="468">
                  <c:v>4.0</c:v>
                </c:pt>
                <c:pt idx="469">
                  <c:v>4.0</c:v>
                </c:pt>
                <c:pt idx="470">
                  <c:v>4.0</c:v>
                </c:pt>
                <c:pt idx="471">
                  <c:v>4.0</c:v>
                </c:pt>
                <c:pt idx="472">
                  <c:v>4.0</c:v>
                </c:pt>
                <c:pt idx="473">
                  <c:v>4.0</c:v>
                </c:pt>
                <c:pt idx="474">
                  <c:v>4.0</c:v>
                </c:pt>
                <c:pt idx="475">
                  <c:v>4.0</c:v>
                </c:pt>
                <c:pt idx="476">
                  <c:v>4.0</c:v>
                </c:pt>
                <c:pt idx="477">
                  <c:v>4.0</c:v>
                </c:pt>
                <c:pt idx="478">
                  <c:v>4.0</c:v>
                </c:pt>
                <c:pt idx="479">
                  <c:v>4.0</c:v>
                </c:pt>
                <c:pt idx="480">
                  <c:v>4.0</c:v>
                </c:pt>
                <c:pt idx="481">
                  <c:v>4.0</c:v>
                </c:pt>
                <c:pt idx="482">
                  <c:v>4.0</c:v>
                </c:pt>
                <c:pt idx="483">
                  <c:v>4.0</c:v>
                </c:pt>
                <c:pt idx="484">
                  <c:v>4.0</c:v>
                </c:pt>
                <c:pt idx="485">
                  <c:v>4.0</c:v>
                </c:pt>
                <c:pt idx="486">
                  <c:v>4.0</c:v>
                </c:pt>
                <c:pt idx="487">
                  <c:v>4.0</c:v>
                </c:pt>
                <c:pt idx="488">
                  <c:v>4.0</c:v>
                </c:pt>
                <c:pt idx="489">
                  <c:v>4.0</c:v>
                </c:pt>
                <c:pt idx="490">
                  <c:v>4.0</c:v>
                </c:pt>
                <c:pt idx="491">
                  <c:v>4.0</c:v>
                </c:pt>
                <c:pt idx="492">
                  <c:v>4.0</c:v>
                </c:pt>
                <c:pt idx="493">
                  <c:v>4.0</c:v>
                </c:pt>
                <c:pt idx="494">
                  <c:v>4.0</c:v>
                </c:pt>
                <c:pt idx="495">
                  <c:v>4.0</c:v>
                </c:pt>
                <c:pt idx="496">
                  <c:v>4.0</c:v>
                </c:pt>
                <c:pt idx="497">
                  <c:v>4.0</c:v>
                </c:pt>
                <c:pt idx="498">
                  <c:v>4.0</c:v>
                </c:pt>
                <c:pt idx="499">
                  <c:v>4.0</c:v>
                </c:pt>
                <c:pt idx="500">
                  <c:v>4.0</c:v>
                </c:pt>
                <c:pt idx="501">
                  <c:v>4.0</c:v>
                </c:pt>
                <c:pt idx="502">
                  <c:v>4.0</c:v>
                </c:pt>
                <c:pt idx="503">
                  <c:v>4.0</c:v>
                </c:pt>
                <c:pt idx="504">
                  <c:v>4.0</c:v>
                </c:pt>
                <c:pt idx="505">
                  <c:v>4.0</c:v>
                </c:pt>
                <c:pt idx="506">
                  <c:v>4.0</c:v>
                </c:pt>
                <c:pt idx="507">
                  <c:v>4.0</c:v>
                </c:pt>
                <c:pt idx="508">
                  <c:v>4.0</c:v>
                </c:pt>
                <c:pt idx="509">
                  <c:v>4.0</c:v>
                </c:pt>
                <c:pt idx="510">
                  <c:v>4.0</c:v>
                </c:pt>
                <c:pt idx="511">
                  <c:v>4.0</c:v>
                </c:pt>
                <c:pt idx="512">
                  <c:v>4.0</c:v>
                </c:pt>
                <c:pt idx="513">
                  <c:v>4.0</c:v>
                </c:pt>
                <c:pt idx="514">
                  <c:v>4.0</c:v>
                </c:pt>
                <c:pt idx="515">
                  <c:v>4.0</c:v>
                </c:pt>
                <c:pt idx="516">
                  <c:v>4.0</c:v>
                </c:pt>
                <c:pt idx="517">
                  <c:v>4.0</c:v>
                </c:pt>
                <c:pt idx="518">
                  <c:v>4.0</c:v>
                </c:pt>
                <c:pt idx="519">
                  <c:v>4.0</c:v>
                </c:pt>
                <c:pt idx="520">
                  <c:v>4.0</c:v>
                </c:pt>
                <c:pt idx="521">
                  <c:v>4.0</c:v>
                </c:pt>
                <c:pt idx="522">
                  <c:v>4.0</c:v>
                </c:pt>
                <c:pt idx="523">
                  <c:v>4.0</c:v>
                </c:pt>
                <c:pt idx="524">
                  <c:v>4.0</c:v>
                </c:pt>
                <c:pt idx="525">
                  <c:v>4.0</c:v>
                </c:pt>
                <c:pt idx="526">
                  <c:v>4.0</c:v>
                </c:pt>
                <c:pt idx="527">
                  <c:v>4.0</c:v>
                </c:pt>
                <c:pt idx="528">
                  <c:v>4.0</c:v>
                </c:pt>
                <c:pt idx="529">
                  <c:v>4.0</c:v>
                </c:pt>
                <c:pt idx="530">
                  <c:v>4.0</c:v>
                </c:pt>
                <c:pt idx="531">
                  <c:v>4.0</c:v>
                </c:pt>
                <c:pt idx="532">
                  <c:v>4.0</c:v>
                </c:pt>
                <c:pt idx="533">
                  <c:v>4.0</c:v>
                </c:pt>
                <c:pt idx="534">
                  <c:v>4.0</c:v>
                </c:pt>
                <c:pt idx="535">
                  <c:v>4.0</c:v>
                </c:pt>
                <c:pt idx="536">
                  <c:v>4.0</c:v>
                </c:pt>
                <c:pt idx="537">
                  <c:v>4.0</c:v>
                </c:pt>
                <c:pt idx="538">
                  <c:v>4.0</c:v>
                </c:pt>
                <c:pt idx="539">
                  <c:v>4.0</c:v>
                </c:pt>
                <c:pt idx="540">
                  <c:v>4.0</c:v>
                </c:pt>
                <c:pt idx="541">
                  <c:v>4.0</c:v>
                </c:pt>
                <c:pt idx="542">
                  <c:v>4.0</c:v>
                </c:pt>
                <c:pt idx="543">
                  <c:v>4.0</c:v>
                </c:pt>
                <c:pt idx="544">
                  <c:v>4.0</c:v>
                </c:pt>
                <c:pt idx="545">
                  <c:v>4.0</c:v>
                </c:pt>
                <c:pt idx="546">
                  <c:v>4.0</c:v>
                </c:pt>
                <c:pt idx="547">
                  <c:v>4.0</c:v>
                </c:pt>
                <c:pt idx="548">
                  <c:v>4.0</c:v>
                </c:pt>
                <c:pt idx="549">
                  <c:v>4.0</c:v>
                </c:pt>
                <c:pt idx="550">
                  <c:v>4.0</c:v>
                </c:pt>
                <c:pt idx="551">
                  <c:v>4.0</c:v>
                </c:pt>
                <c:pt idx="552">
                  <c:v>4.0</c:v>
                </c:pt>
                <c:pt idx="553">
                  <c:v>4.0</c:v>
                </c:pt>
                <c:pt idx="554">
                  <c:v>4.0</c:v>
                </c:pt>
                <c:pt idx="555">
                  <c:v>4.0</c:v>
                </c:pt>
                <c:pt idx="556">
                  <c:v>4.0</c:v>
                </c:pt>
                <c:pt idx="557">
                  <c:v>4.0</c:v>
                </c:pt>
                <c:pt idx="558">
                  <c:v>4.0</c:v>
                </c:pt>
                <c:pt idx="559">
                  <c:v>4.0</c:v>
                </c:pt>
                <c:pt idx="560">
                  <c:v>4.0</c:v>
                </c:pt>
                <c:pt idx="561">
                  <c:v>4.0</c:v>
                </c:pt>
                <c:pt idx="562">
                  <c:v>4.0</c:v>
                </c:pt>
                <c:pt idx="563">
                  <c:v>4.0</c:v>
                </c:pt>
                <c:pt idx="564">
                  <c:v>4.0</c:v>
                </c:pt>
                <c:pt idx="565">
                  <c:v>4.0</c:v>
                </c:pt>
                <c:pt idx="566">
                  <c:v>4.0</c:v>
                </c:pt>
                <c:pt idx="567">
                  <c:v>4.0</c:v>
                </c:pt>
                <c:pt idx="568">
                  <c:v>4.0</c:v>
                </c:pt>
                <c:pt idx="569">
                  <c:v>4.0</c:v>
                </c:pt>
                <c:pt idx="570">
                  <c:v>4.0</c:v>
                </c:pt>
                <c:pt idx="571">
                  <c:v>4.0</c:v>
                </c:pt>
                <c:pt idx="572">
                  <c:v>4.0</c:v>
                </c:pt>
                <c:pt idx="573">
                  <c:v>4.0</c:v>
                </c:pt>
                <c:pt idx="574">
                  <c:v>4.0</c:v>
                </c:pt>
                <c:pt idx="575">
                  <c:v>4.0</c:v>
                </c:pt>
                <c:pt idx="576">
                  <c:v>4.0</c:v>
                </c:pt>
                <c:pt idx="577">
                  <c:v>4.0</c:v>
                </c:pt>
                <c:pt idx="578">
                  <c:v>4.0</c:v>
                </c:pt>
                <c:pt idx="579">
                  <c:v>4.0</c:v>
                </c:pt>
                <c:pt idx="580">
                  <c:v>4.0</c:v>
                </c:pt>
                <c:pt idx="581">
                  <c:v>4.0</c:v>
                </c:pt>
                <c:pt idx="582">
                  <c:v>4.0</c:v>
                </c:pt>
                <c:pt idx="583">
                  <c:v>4.0</c:v>
                </c:pt>
                <c:pt idx="584">
                  <c:v>4.0</c:v>
                </c:pt>
                <c:pt idx="585">
                  <c:v>4.0</c:v>
                </c:pt>
                <c:pt idx="586">
                  <c:v>4.0</c:v>
                </c:pt>
                <c:pt idx="587">
                  <c:v>4.0</c:v>
                </c:pt>
                <c:pt idx="588">
                  <c:v>4.0</c:v>
                </c:pt>
                <c:pt idx="589">
                  <c:v>4.0</c:v>
                </c:pt>
                <c:pt idx="590">
                  <c:v>4.0</c:v>
                </c:pt>
                <c:pt idx="591">
                  <c:v>4.0</c:v>
                </c:pt>
                <c:pt idx="592">
                  <c:v>4.0</c:v>
                </c:pt>
                <c:pt idx="593">
                  <c:v>4.0</c:v>
                </c:pt>
                <c:pt idx="594">
                  <c:v>4.0</c:v>
                </c:pt>
                <c:pt idx="595">
                  <c:v>4.0</c:v>
                </c:pt>
                <c:pt idx="596">
                  <c:v>4.0</c:v>
                </c:pt>
                <c:pt idx="597">
                  <c:v>4.0</c:v>
                </c:pt>
                <c:pt idx="598">
                  <c:v>4.0</c:v>
                </c:pt>
                <c:pt idx="599">
                  <c:v>4.0</c:v>
                </c:pt>
                <c:pt idx="600">
                  <c:v>4.0</c:v>
                </c:pt>
                <c:pt idx="601">
                  <c:v>4.0</c:v>
                </c:pt>
                <c:pt idx="602">
                  <c:v>4.0</c:v>
                </c:pt>
                <c:pt idx="603">
                  <c:v>4.0</c:v>
                </c:pt>
                <c:pt idx="604">
                  <c:v>4.0</c:v>
                </c:pt>
                <c:pt idx="605">
                  <c:v>4.0</c:v>
                </c:pt>
                <c:pt idx="606">
                  <c:v>4.0</c:v>
                </c:pt>
                <c:pt idx="607">
                  <c:v>4.0</c:v>
                </c:pt>
                <c:pt idx="608">
                  <c:v>4.0</c:v>
                </c:pt>
                <c:pt idx="609">
                  <c:v>4.0</c:v>
                </c:pt>
                <c:pt idx="610">
                  <c:v>4.0</c:v>
                </c:pt>
                <c:pt idx="611">
                  <c:v>4.0</c:v>
                </c:pt>
                <c:pt idx="612">
                  <c:v>4.0</c:v>
                </c:pt>
                <c:pt idx="613">
                  <c:v>4.0</c:v>
                </c:pt>
                <c:pt idx="614">
                  <c:v>4.0</c:v>
                </c:pt>
                <c:pt idx="615">
                  <c:v>4.0</c:v>
                </c:pt>
                <c:pt idx="616">
                  <c:v>4.0</c:v>
                </c:pt>
                <c:pt idx="617">
                  <c:v>4.0</c:v>
                </c:pt>
                <c:pt idx="618">
                  <c:v>4.0</c:v>
                </c:pt>
                <c:pt idx="619">
                  <c:v>4.0</c:v>
                </c:pt>
                <c:pt idx="620">
                  <c:v>4.0</c:v>
                </c:pt>
                <c:pt idx="621">
                  <c:v>4.0</c:v>
                </c:pt>
                <c:pt idx="622">
                  <c:v>4.0</c:v>
                </c:pt>
                <c:pt idx="623">
                  <c:v>4.0</c:v>
                </c:pt>
                <c:pt idx="624">
                  <c:v>4.0</c:v>
                </c:pt>
                <c:pt idx="625">
                  <c:v>4.0</c:v>
                </c:pt>
                <c:pt idx="626">
                  <c:v>4.0</c:v>
                </c:pt>
                <c:pt idx="627">
                  <c:v>4.0</c:v>
                </c:pt>
                <c:pt idx="628">
                  <c:v>4.0</c:v>
                </c:pt>
                <c:pt idx="629">
                  <c:v>4.0</c:v>
                </c:pt>
                <c:pt idx="630">
                  <c:v>4.0</c:v>
                </c:pt>
                <c:pt idx="631">
                  <c:v>4.0</c:v>
                </c:pt>
                <c:pt idx="632">
                  <c:v>4.0</c:v>
                </c:pt>
                <c:pt idx="633">
                  <c:v>4.0</c:v>
                </c:pt>
                <c:pt idx="634">
                  <c:v>4.0</c:v>
                </c:pt>
                <c:pt idx="635">
                  <c:v>4.0</c:v>
                </c:pt>
                <c:pt idx="636">
                  <c:v>4.0</c:v>
                </c:pt>
                <c:pt idx="637">
                  <c:v>4.0</c:v>
                </c:pt>
                <c:pt idx="638">
                  <c:v>4.0</c:v>
                </c:pt>
                <c:pt idx="639">
                  <c:v>4.0</c:v>
                </c:pt>
                <c:pt idx="640">
                  <c:v>4.0</c:v>
                </c:pt>
                <c:pt idx="641">
                  <c:v>4.0</c:v>
                </c:pt>
                <c:pt idx="642">
                  <c:v>4.0</c:v>
                </c:pt>
                <c:pt idx="643">
                  <c:v>4.0</c:v>
                </c:pt>
                <c:pt idx="644">
                  <c:v>4.0</c:v>
                </c:pt>
                <c:pt idx="645">
                  <c:v>4.0</c:v>
                </c:pt>
                <c:pt idx="646">
                  <c:v>4.0</c:v>
                </c:pt>
                <c:pt idx="647">
                  <c:v>4.0</c:v>
                </c:pt>
                <c:pt idx="648">
                  <c:v>4.0</c:v>
                </c:pt>
                <c:pt idx="649">
                  <c:v>4.0</c:v>
                </c:pt>
                <c:pt idx="650">
                  <c:v>4.0</c:v>
                </c:pt>
                <c:pt idx="651">
                  <c:v>4.0</c:v>
                </c:pt>
                <c:pt idx="652">
                  <c:v>4.0</c:v>
                </c:pt>
                <c:pt idx="653">
                  <c:v>4.0</c:v>
                </c:pt>
                <c:pt idx="654">
                  <c:v>4.0</c:v>
                </c:pt>
                <c:pt idx="655">
                  <c:v>4.0</c:v>
                </c:pt>
                <c:pt idx="656">
                  <c:v>4.0</c:v>
                </c:pt>
                <c:pt idx="657">
                  <c:v>4.0</c:v>
                </c:pt>
                <c:pt idx="658">
                  <c:v>4.0</c:v>
                </c:pt>
                <c:pt idx="659">
                  <c:v>4.0</c:v>
                </c:pt>
                <c:pt idx="660">
                  <c:v>4.0</c:v>
                </c:pt>
                <c:pt idx="661">
                  <c:v>4.0</c:v>
                </c:pt>
                <c:pt idx="662">
                  <c:v>4.0</c:v>
                </c:pt>
                <c:pt idx="663">
                  <c:v>4.0</c:v>
                </c:pt>
                <c:pt idx="664">
                  <c:v>4.0</c:v>
                </c:pt>
                <c:pt idx="665">
                  <c:v>4.0</c:v>
                </c:pt>
                <c:pt idx="666">
                  <c:v>4.0</c:v>
                </c:pt>
                <c:pt idx="667">
                  <c:v>4.0</c:v>
                </c:pt>
                <c:pt idx="668">
                  <c:v>4.0</c:v>
                </c:pt>
                <c:pt idx="669">
                  <c:v>4.0</c:v>
                </c:pt>
                <c:pt idx="670">
                  <c:v>4.0</c:v>
                </c:pt>
                <c:pt idx="671">
                  <c:v>4.0</c:v>
                </c:pt>
                <c:pt idx="672">
                  <c:v>4.0</c:v>
                </c:pt>
                <c:pt idx="673">
                  <c:v>4.0</c:v>
                </c:pt>
                <c:pt idx="674">
                  <c:v>4.0</c:v>
                </c:pt>
                <c:pt idx="675">
                  <c:v>4.0</c:v>
                </c:pt>
                <c:pt idx="676">
                  <c:v>4.0</c:v>
                </c:pt>
                <c:pt idx="677">
                  <c:v>4.0</c:v>
                </c:pt>
                <c:pt idx="678">
                  <c:v>4.0</c:v>
                </c:pt>
                <c:pt idx="679">
                  <c:v>4.0</c:v>
                </c:pt>
                <c:pt idx="680">
                  <c:v>4.0</c:v>
                </c:pt>
                <c:pt idx="681">
                  <c:v>4.0</c:v>
                </c:pt>
                <c:pt idx="682">
                  <c:v>4.0</c:v>
                </c:pt>
                <c:pt idx="683">
                  <c:v>4.0</c:v>
                </c:pt>
                <c:pt idx="684">
                  <c:v>4.0</c:v>
                </c:pt>
                <c:pt idx="685">
                  <c:v>4.0</c:v>
                </c:pt>
                <c:pt idx="686">
                  <c:v>4.0</c:v>
                </c:pt>
                <c:pt idx="687">
                  <c:v>4.0</c:v>
                </c:pt>
                <c:pt idx="688">
                  <c:v>4.0</c:v>
                </c:pt>
                <c:pt idx="689">
                  <c:v>4.0</c:v>
                </c:pt>
                <c:pt idx="690">
                  <c:v>4.0</c:v>
                </c:pt>
                <c:pt idx="691">
                  <c:v>4.0</c:v>
                </c:pt>
                <c:pt idx="692">
                  <c:v>4.0</c:v>
                </c:pt>
                <c:pt idx="693">
                  <c:v>4.0</c:v>
                </c:pt>
                <c:pt idx="694">
                  <c:v>4.0</c:v>
                </c:pt>
                <c:pt idx="695">
                  <c:v>4.0</c:v>
                </c:pt>
                <c:pt idx="696">
                  <c:v>4.0</c:v>
                </c:pt>
                <c:pt idx="697">
                  <c:v>4.0</c:v>
                </c:pt>
                <c:pt idx="698">
                  <c:v>4.0</c:v>
                </c:pt>
                <c:pt idx="699">
                  <c:v>4.0</c:v>
                </c:pt>
                <c:pt idx="700">
                  <c:v>4.0</c:v>
                </c:pt>
                <c:pt idx="701">
                  <c:v>4.0</c:v>
                </c:pt>
                <c:pt idx="702">
                  <c:v>4.0</c:v>
                </c:pt>
                <c:pt idx="703">
                  <c:v>4.0</c:v>
                </c:pt>
                <c:pt idx="704">
                  <c:v>4.0</c:v>
                </c:pt>
                <c:pt idx="705">
                  <c:v>4.0</c:v>
                </c:pt>
                <c:pt idx="706">
                  <c:v>4.0</c:v>
                </c:pt>
                <c:pt idx="707">
                  <c:v>4.0</c:v>
                </c:pt>
                <c:pt idx="708">
                  <c:v>4.0</c:v>
                </c:pt>
                <c:pt idx="709">
                  <c:v>4.0</c:v>
                </c:pt>
                <c:pt idx="710">
                  <c:v>4.0</c:v>
                </c:pt>
                <c:pt idx="711">
                  <c:v>4.0</c:v>
                </c:pt>
                <c:pt idx="712">
                  <c:v>4.0</c:v>
                </c:pt>
                <c:pt idx="713">
                  <c:v>4.0</c:v>
                </c:pt>
                <c:pt idx="714">
                  <c:v>4.0</c:v>
                </c:pt>
                <c:pt idx="715">
                  <c:v>4.0</c:v>
                </c:pt>
                <c:pt idx="716">
                  <c:v>4.0</c:v>
                </c:pt>
                <c:pt idx="717">
                  <c:v>4.0</c:v>
                </c:pt>
                <c:pt idx="718">
                  <c:v>4.0</c:v>
                </c:pt>
                <c:pt idx="719">
                  <c:v>4.0</c:v>
                </c:pt>
                <c:pt idx="720">
                  <c:v>4.0</c:v>
                </c:pt>
                <c:pt idx="721">
                  <c:v>4.0</c:v>
                </c:pt>
                <c:pt idx="722">
                  <c:v>4.0</c:v>
                </c:pt>
                <c:pt idx="723">
                  <c:v>4.0</c:v>
                </c:pt>
                <c:pt idx="724">
                  <c:v>4.0</c:v>
                </c:pt>
                <c:pt idx="725">
                  <c:v>4.0</c:v>
                </c:pt>
                <c:pt idx="726">
                  <c:v>4.0</c:v>
                </c:pt>
                <c:pt idx="727">
                  <c:v>4.0</c:v>
                </c:pt>
                <c:pt idx="728">
                  <c:v>4.0</c:v>
                </c:pt>
                <c:pt idx="729">
                  <c:v>4.0</c:v>
                </c:pt>
                <c:pt idx="730">
                  <c:v>4.0</c:v>
                </c:pt>
                <c:pt idx="731">
                  <c:v>4.0</c:v>
                </c:pt>
                <c:pt idx="732">
                  <c:v>4.0</c:v>
                </c:pt>
                <c:pt idx="733">
                  <c:v>4.0</c:v>
                </c:pt>
                <c:pt idx="734">
                  <c:v>4.0</c:v>
                </c:pt>
                <c:pt idx="735">
                  <c:v>4.0</c:v>
                </c:pt>
                <c:pt idx="736">
                  <c:v>4.0</c:v>
                </c:pt>
                <c:pt idx="737">
                  <c:v>4.0</c:v>
                </c:pt>
                <c:pt idx="738">
                  <c:v>4.0</c:v>
                </c:pt>
                <c:pt idx="739">
                  <c:v>4.0</c:v>
                </c:pt>
                <c:pt idx="740">
                  <c:v>4.0</c:v>
                </c:pt>
                <c:pt idx="741">
                  <c:v>4.0</c:v>
                </c:pt>
                <c:pt idx="742">
                  <c:v>4.0</c:v>
                </c:pt>
                <c:pt idx="743">
                  <c:v>4.0</c:v>
                </c:pt>
                <c:pt idx="744">
                  <c:v>4.0</c:v>
                </c:pt>
                <c:pt idx="745">
                  <c:v>4.0</c:v>
                </c:pt>
                <c:pt idx="746">
                  <c:v>4.0</c:v>
                </c:pt>
                <c:pt idx="747">
                  <c:v>4.0</c:v>
                </c:pt>
                <c:pt idx="748">
                  <c:v>4.0</c:v>
                </c:pt>
                <c:pt idx="749">
                  <c:v>4.0</c:v>
                </c:pt>
                <c:pt idx="750">
                  <c:v>4.0</c:v>
                </c:pt>
                <c:pt idx="751">
                  <c:v>4.0</c:v>
                </c:pt>
                <c:pt idx="752">
                  <c:v>4.0</c:v>
                </c:pt>
                <c:pt idx="753">
                  <c:v>4.0</c:v>
                </c:pt>
                <c:pt idx="754">
                  <c:v>4.0</c:v>
                </c:pt>
                <c:pt idx="755">
                  <c:v>4.0</c:v>
                </c:pt>
                <c:pt idx="756">
                  <c:v>4.0</c:v>
                </c:pt>
                <c:pt idx="757">
                  <c:v>4.0</c:v>
                </c:pt>
                <c:pt idx="758">
                  <c:v>4.0</c:v>
                </c:pt>
                <c:pt idx="759">
                  <c:v>4.0</c:v>
                </c:pt>
                <c:pt idx="760">
                  <c:v>4.0</c:v>
                </c:pt>
                <c:pt idx="761">
                  <c:v>4.0</c:v>
                </c:pt>
                <c:pt idx="762">
                  <c:v>4.0</c:v>
                </c:pt>
                <c:pt idx="763">
                  <c:v>4.0</c:v>
                </c:pt>
                <c:pt idx="764">
                  <c:v>4.0</c:v>
                </c:pt>
                <c:pt idx="765">
                  <c:v>4.0</c:v>
                </c:pt>
                <c:pt idx="766">
                  <c:v>4.0</c:v>
                </c:pt>
                <c:pt idx="767">
                  <c:v>4.0</c:v>
                </c:pt>
                <c:pt idx="768">
                  <c:v>4.0</c:v>
                </c:pt>
                <c:pt idx="769">
                  <c:v>4.0</c:v>
                </c:pt>
                <c:pt idx="770">
                  <c:v>4.0</c:v>
                </c:pt>
                <c:pt idx="771">
                  <c:v>4.0</c:v>
                </c:pt>
                <c:pt idx="772">
                  <c:v>4.0</c:v>
                </c:pt>
                <c:pt idx="773">
                  <c:v>4.0</c:v>
                </c:pt>
                <c:pt idx="774">
                  <c:v>4.0</c:v>
                </c:pt>
                <c:pt idx="775">
                  <c:v>4.0</c:v>
                </c:pt>
                <c:pt idx="776">
                  <c:v>4.0</c:v>
                </c:pt>
                <c:pt idx="777">
                  <c:v>4.0</c:v>
                </c:pt>
                <c:pt idx="778">
                  <c:v>4.0</c:v>
                </c:pt>
                <c:pt idx="779">
                  <c:v>4.0</c:v>
                </c:pt>
                <c:pt idx="780">
                  <c:v>4.0</c:v>
                </c:pt>
                <c:pt idx="781">
                  <c:v>4.0</c:v>
                </c:pt>
                <c:pt idx="782">
                  <c:v>4.0</c:v>
                </c:pt>
                <c:pt idx="783">
                  <c:v>4.0</c:v>
                </c:pt>
                <c:pt idx="784">
                  <c:v>4.0</c:v>
                </c:pt>
                <c:pt idx="785">
                  <c:v>4.0</c:v>
                </c:pt>
                <c:pt idx="786">
                  <c:v>4.0</c:v>
                </c:pt>
                <c:pt idx="787">
                  <c:v>4.0</c:v>
                </c:pt>
                <c:pt idx="788">
                  <c:v>4.0</c:v>
                </c:pt>
                <c:pt idx="789">
                  <c:v>4.0</c:v>
                </c:pt>
                <c:pt idx="790">
                  <c:v>4.0</c:v>
                </c:pt>
                <c:pt idx="791">
                  <c:v>4.0</c:v>
                </c:pt>
                <c:pt idx="792">
                  <c:v>4.0</c:v>
                </c:pt>
                <c:pt idx="793">
                  <c:v>4.0</c:v>
                </c:pt>
                <c:pt idx="794">
                  <c:v>4.0</c:v>
                </c:pt>
                <c:pt idx="795">
                  <c:v>4.0</c:v>
                </c:pt>
                <c:pt idx="796">
                  <c:v>4.0</c:v>
                </c:pt>
                <c:pt idx="797">
                  <c:v>4.0</c:v>
                </c:pt>
                <c:pt idx="798">
                  <c:v>4.0</c:v>
                </c:pt>
                <c:pt idx="799">
                  <c:v>4.0</c:v>
                </c:pt>
                <c:pt idx="800">
                  <c:v>4.0</c:v>
                </c:pt>
                <c:pt idx="801">
                  <c:v>4.0</c:v>
                </c:pt>
                <c:pt idx="802">
                  <c:v>4.0</c:v>
                </c:pt>
                <c:pt idx="803">
                  <c:v>4.0</c:v>
                </c:pt>
                <c:pt idx="804">
                  <c:v>4.0</c:v>
                </c:pt>
                <c:pt idx="805">
                  <c:v>4.0</c:v>
                </c:pt>
                <c:pt idx="806">
                  <c:v>4.0</c:v>
                </c:pt>
                <c:pt idx="807">
                  <c:v>4.0</c:v>
                </c:pt>
                <c:pt idx="808">
                  <c:v>4.0</c:v>
                </c:pt>
                <c:pt idx="809">
                  <c:v>4.0</c:v>
                </c:pt>
                <c:pt idx="810">
                  <c:v>4.0</c:v>
                </c:pt>
                <c:pt idx="811">
                  <c:v>4.0</c:v>
                </c:pt>
                <c:pt idx="812">
                  <c:v>4.0</c:v>
                </c:pt>
                <c:pt idx="813">
                  <c:v>4.0</c:v>
                </c:pt>
                <c:pt idx="814">
                  <c:v>4.0</c:v>
                </c:pt>
                <c:pt idx="815">
                  <c:v>4.0</c:v>
                </c:pt>
                <c:pt idx="816">
                  <c:v>4.0</c:v>
                </c:pt>
                <c:pt idx="817">
                  <c:v>4.0</c:v>
                </c:pt>
                <c:pt idx="818">
                  <c:v>4.0</c:v>
                </c:pt>
                <c:pt idx="819">
                  <c:v>4.0</c:v>
                </c:pt>
                <c:pt idx="820">
                  <c:v>4.0</c:v>
                </c:pt>
                <c:pt idx="821">
                  <c:v>4.0</c:v>
                </c:pt>
                <c:pt idx="822">
                  <c:v>4.0</c:v>
                </c:pt>
                <c:pt idx="823">
                  <c:v>4.0</c:v>
                </c:pt>
                <c:pt idx="824">
                  <c:v>4.0</c:v>
                </c:pt>
                <c:pt idx="825">
                  <c:v>4.0</c:v>
                </c:pt>
                <c:pt idx="826">
                  <c:v>4.0</c:v>
                </c:pt>
                <c:pt idx="827">
                  <c:v>4.0</c:v>
                </c:pt>
                <c:pt idx="828">
                  <c:v>4.0</c:v>
                </c:pt>
                <c:pt idx="829">
                  <c:v>4.0</c:v>
                </c:pt>
                <c:pt idx="830">
                  <c:v>4.0</c:v>
                </c:pt>
                <c:pt idx="831">
                  <c:v>4.0</c:v>
                </c:pt>
                <c:pt idx="832">
                  <c:v>4.0</c:v>
                </c:pt>
                <c:pt idx="833">
                  <c:v>4.0</c:v>
                </c:pt>
                <c:pt idx="834">
                  <c:v>4.0</c:v>
                </c:pt>
                <c:pt idx="835">
                  <c:v>4.0</c:v>
                </c:pt>
                <c:pt idx="836">
                  <c:v>4.0</c:v>
                </c:pt>
                <c:pt idx="837">
                  <c:v>4.0</c:v>
                </c:pt>
                <c:pt idx="838">
                  <c:v>4.0</c:v>
                </c:pt>
                <c:pt idx="839">
                  <c:v>4.0</c:v>
                </c:pt>
                <c:pt idx="840">
                  <c:v>4.0</c:v>
                </c:pt>
                <c:pt idx="841">
                  <c:v>4.0</c:v>
                </c:pt>
                <c:pt idx="842">
                  <c:v>4.0</c:v>
                </c:pt>
                <c:pt idx="843">
                  <c:v>4.0</c:v>
                </c:pt>
                <c:pt idx="844">
                  <c:v>4.0</c:v>
                </c:pt>
                <c:pt idx="845">
                  <c:v>4.0</c:v>
                </c:pt>
                <c:pt idx="846">
                  <c:v>4.0</c:v>
                </c:pt>
                <c:pt idx="847">
                  <c:v>4.0</c:v>
                </c:pt>
                <c:pt idx="848">
                  <c:v>4.0</c:v>
                </c:pt>
                <c:pt idx="849">
                  <c:v>4.0</c:v>
                </c:pt>
                <c:pt idx="850">
                  <c:v>4.0</c:v>
                </c:pt>
                <c:pt idx="851">
                  <c:v>4.0</c:v>
                </c:pt>
                <c:pt idx="852">
                  <c:v>4.0</c:v>
                </c:pt>
                <c:pt idx="853">
                  <c:v>4.0</c:v>
                </c:pt>
                <c:pt idx="854">
                  <c:v>4.0</c:v>
                </c:pt>
                <c:pt idx="855">
                  <c:v>4.0</c:v>
                </c:pt>
                <c:pt idx="856">
                  <c:v>4.0</c:v>
                </c:pt>
                <c:pt idx="857">
                  <c:v>4.0</c:v>
                </c:pt>
                <c:pt idx="858">
                  <c:v>4.0</c:v>
                </c:pt>
                <c:pt idx="859">
                  <c:v>4.0</c:v>
                </c:pt>
                <c:pt idx="860">
                  <c:v>4.0</c:v>
                </c:pt>
                <c:pt idx="861">
                  <c:v>4.0</c:v>
                </c:pt>
                <c:pt idx="862">
                  <c:v>4.0</c:v>
                </c:pt>
                <c:pt idx="863">
                  <c:v>4.0</c:v>
                </c:pt>
                <c:pt idx="864">
                  <c:v>4.0</c:v>
                </c:pt>
                <c:pt idx="865">
                  <c:v>4.0</c:v>
                </c:pt>
                <c:pt idx="866">
                  <c:v>4.0</c:v>
                </c:pt>
                <c:pt idx="867">
                  <c:v>4.0</c:v>
                </c:pt>
                <c:pt idx="868">
                  <c:v>4.0</c:v>
                </c:pt>
                <c:pt idx="869">
                  <c:v>4.0</c:v>
                </c:pt>
                <c:pt idx="870">
                  <c:v>4.0</c:v>
                </c:pt>
                <c:pt idx="871">
                  <c:v>4.0</c:v>
                </c:pt>
                <c:pt idx="872">
                  <c:v>4.0</c:v>
                </c:pt>
                <c:pt idx="873">
                  <c:v>4.0</c:v>
                </c:pt>
                <c:pt idx="874">
                  <c:v>4.0</c:v>
                </c:pt>
                <c:pt idx="875">
                  <c:v>4.0</c:v>
                </c:pt>
                <c:pt idx="876">
                  <c:v>4.0</c:v>
                </c:pt>
                <c:pt idx="877">
                  <c:v>4.0</c:v>
                </c:pt>
                <c:pt idx="878">
                  <c:v>4.0</c:v>
                </c:pt>
                <c:pt idx="879">
                  <c:v>4.0</c:v>
                </c:pt>
                <c:pt idx="880">
                  <c:v>4.0</c:v>
                </c:pt>
                <c:pt idx="881">
                  <c:v>4.0</c:v>
                </c:pt>
                <c:pt idx="882">
                  <c:v>4.0</c:v>
                </c:pt>
                <c:pt idx="883">
                  <c:v>4.0</c:v>
                </c:pt>
                <c:pt idx="884">
                  <c:v>4.0</c:v>
                </c:pt>
                <c:pt idx="885">
                  <c:v>4.0</c:v>
                </c:pt>
                <c:pt idx="886">
                  <c:v>4.0</c:v>
                </c:pt>
                <c:pt idx="887">
                  <c:v>4.0</c:v>
                </c:pt>
                <c:pt idx="888">
                  <c:v>4.0</c:v>
                </c:pt>
                <c:pt idx="889">
                  <c:v>4.0</c:v>
                </c:pt>
                <c:pt idx="890">
                  <c:v>4.0</c:v>
                </c:pt>
                <c:pt idx="891">
                  <c:v>4.0</c:v>
                </c:pt>
                <c:pt idx="892">
                  <c:v>4.0</c:v>
                </c:pt>
                <c:pt idx="893">
                  <c:v>4.0</c:v>
                </c:pt>
                <c:pt idx="894">
                  <c:v>4.0</c:v>
                </c:pt>
                <c:pt idx="895">
                  <c:v>4.0</c:v>
                </c:pt>
                <c:pt idx="896">
                  <c:v>4.0</c:v>
                </c:pt>
                <c:pt idx="897">
                  <c:v>4.0</c:v>
                </c:pt>
                <c:pt idx="898">
                  <c:v>4.0</c:v>
                </c:pt>
                <c:pt idx="899">
                  <c:v>4.0</c:v>
                </c:pt>
                <c:pt idx="900">
                  <c:v>4.0</c:v>
                </c:pt>
                <c:pt idx="901">
                  <c:v>4.0</c:v>
                </c:pt>
                <c:pt idx="902">
                  <c:v>4.0</c:v>
                </c:pt>
                <c:pt idx="903">
                  <c:v>4.0</c:v>
                </c:pt>
                <c:pt idx="904">
                  <c:v>4.0</c:v>
                </c:pt>
                <c:pt idx="905">
                  <c:v>4.0</c:v>
                </c:pt>
                <c:pt idx="906">
                  <c:v>4.0</c:v>
                </c:pt>
                <c:pt idx="907">
                  <c:v>4.0</c:v>
                </c:pt>
                <c:pt idx="908">
                  <c:v>4.0</c:v>
                </c:pt>
                <c:pt idx="909">
                  <c:v>4.0</c:v>
                </c:pt>
                <c:pt idx="910">
                  <c:v>4.0</c:v>
                </c:pt>
                <c:pt idx="911">
                  <c:v>4.0</c:v>
                </c:pt>
                <c:pt idx="912">
                  <c:v>4.0</c:v>
                </c:pt>
                <c:pt idx="913">
                  <c:v>4.0</c:v>
                </c:pt>
                <c:pt idx="914">
                  <c:v>4.0</c:v>
                </c:pt>
                <c:pt idx="915">
                  <c:v>4.0</c:v>
                </c:pt>
                <c:pt idx="916">
                  <c:v>4.0</c:v>
                </c:pt>
                <c:pt idx="917">
                  <c:v>4.0</c:v>
                </c:pt>
                <c:pt idx="918">
                  <c:v>4.0</c:v>
                </c:pt>
                <c:pt idx="919">
                  <c:v>4.0</c:v>
                </c:pt>
                <c:pt idx="920">
                  <c:v>4.0</c:v>
                </c:pt>
                <c:pt idx="921">
                  <c:v>4.0</c:v>
                </c:pt>
                <c:pt idx="922">
                  <c:v>4.0</c:v>
                </c:pt>
                <c:pt idx="923">
                  <c:v>4.0</c:v>
                </c:pt>
                <c:pt idx="924">
                  <c:v>4.0</c:v>
                </c:pt>
                <c:pt idx="925">
                  <c:v>4.0</c:v>
                </c:pt>
                <c:pt idx="926">
                  <c:v>4.0</c:v>
                </c:pt>
                <c:pt idx="927">
                  <c:v>4.0</c:v>
                </c:pt>
                <c:pt idx="928">
                  <c:v>4.0</c:v>
                </c:pt>
                <c:pt idx="929">
                  <c:v>4.0</c:v>
                </c:pt>
                <c:pt idx="930">
                  <c:v>4.0</c:v>
                </c:pt>
                <c:pt idx="931">
                  <c:v>4.0</c:v>
                </c:pt>
                <c:pt idx="932">
                  <c:v>4.0</c:v>
                </c:pt>
                <c:pt idx="933">
                  <c:v>4.0</c:v>
                </c:pt>
                <c:pt idx="934">
                  <c:v>4.0</c:v>
                </c:pt>
                <c:pt idx="935">
                  <c:v>4.0</c:v>
                </c:pt>
                <c:pt idx="936">
                  <c:v>4.0</c:v>
                </c:pt>
                <c:pt idx="937">
                  <c:v>4.0</c:v>
                </c:pt>
                <c:pt idx="938">
                  <c:v>4.0</c:v>
                </c:pt>
                <c:pt idx="939">
                  <c:v>4.0</c:v>
                </c:pt>
                <c:pt idx="940">
                  <c:v>4.0</c:v>
                </c:pt>
                <c:pt idx="941">
                  <c:v>4.0</c:v>
                </c:pt>
                <c:pt idx="942">
                  <c:v>4.0</c:v>
                </c:pt>
                <c:pt idx="943">
                  <c:v>4.0</c:v>
                </c:pt>
                <c:pt idx="944">
                  <c:v>4.0</c:v>
                </c:pt>
                <c:pt idx="945">
                  <c:v>4.0</c:v>
                </c:pt>
                <c:pt idx="946">
                  <c:v>4.0</c:v>
                </c:pt>
                <c:pt idx="947">
                  <c:v>4.0</c:v>
                </c:pt>
                <c:pt idx="948">
                  <c:v>4.0</c:v>
                </c:pt>
                <c:pt idx="949">
                  <c:v>4.0</c:v>
                </c:pt>
                <c:pt idx="950">
                  <c:v>4.0</c:v>
                </c:pt>
                <c:pt idx="951">
                  <c:v>4.0</c:v>
                </c:pt>
                <c:pt idx="952">
                  <c:v>4.0</c:v>
                </c:pt>
                <c:pt idx="953">
                  <c:v>4.0</c:v>
                </c:pt>
                <c:pt idx="954">
                  <c:v>4.0</c:v>
                </c:pt>
                <c:pt idx="955">
                  <c:v>4.0</c:v>
                </c:pt>
                <c:pt idx="956">
                  <c:v>4.0</c:v>
                </c:pt>
                <c:pt idx="957">
                  <c:v>4.0</c:v>
                </c:pt>
                <c:pt idx="958">
                  <c:v>4.0</c:v>
                </c:pt>
                <c:pt idx="959">
                  <c:v>4.0</c:v>
                </c:pt>
                <c:pt idx="960">
                  <c:v>4.0</c:v>
                </c:pt>
                <c:pt idx="961">
                  <c:v>4.0</c:v>
                </c:pt>
                <c:pt idx="962">
                  <c:v>4.0</c:v>
                </c:pt>
                <c:pt idx="963">
                  <c:v>4.0</c:v>
                </c:pt>
                <c:pt idx="964">
                  <c:v>4.0</c:v>
                </c:pt>
                <c:pt idx="965">
                  <c:v>4.0</c:v>
                </c:pt>
                <c:pt idx="966">
                  <c:v>4.0</c:v>
                </c:pt>
                <c:pt idx="967">
                  <c:v>4.0</c:v>
                </c:pt>
                <c:pt idx="968">
                  <c:v>4.0</c:v>
                </c:pt>
                <c:pt idx="969">
                  <c:v>4.0</c:v>
                </c:pt>
                <c:pt idx="970">
                  <c:v>4.0</c:v>
                </c:pt>
                <c:pt idx="971">
                  <c:v>4.0</c:v>
                </c:pt>
                <c:pt idx="972">
                  <c:v>4.0</c:v>
                </c:pt>
                <c:pt idx="973">
                  <c:v>4.0</c:v>
                </c:pt>
                <c:pt idx="974">
                  <c:v>4.0</c:v>
                </c:pt>
                <c:pt idx="975">
                  <c:v>4.0</c:v>
                </c:pt>
                <c:pt idx="976">
                  <c:v>4.0</c:v>
                </c:pt>
                <c:pt idx="977">
                  <c:v>4.0</c:v>
                </c:pt>
                <c:pt idx="978">
                  <c:v>4.0</c:v>
                </c:pt>
                <c:pt idx="979">
                  <c:v>4.0</c:v>
                </c:pt>
                <c:pt idx="980">
                  <c:v>4.0</c:v>
                </c:pt>
                <c:pt idx="981">
                  <c:v>4.0</c:v>
                </c:pt>
                <c:pt idx="982">
                  <c:v>4.0</c:v>
                </c:pt>
                <c:pt idx="983">
                  <c:v>4.0</c:v>
                </c:pt>
                <c:pt idx="984">
                  <c:v>4.0</c:v>
                </c:pt>
                <c:pt idx="985">
                  <c:v>4.0</c:v>
                </c:pt>
                <c:pt idx="986">
                  <c:v>4.0</c:v>
                </c:pt>
                <c:pt idx="987">
                  <c:v>4.0</c:v>
                </c:pt>
                <c:pt idx="988">
                  <c:v>4.0</c:v>
                </c:pt>
                <c:pt idx="989">
                  <c:v>4.0</c:v>
                </c:pt>
                <c:pt idx="990">
                  <c:v>4.0</c:v>
                </c:pt>
                <c:pt idx="991">
                  <c:v>4.0</c:v>
                </c:pt>
                <c:pt idx="992">
                  <c:v>4.0</c:v>
                </c:pt>
                <c:pt idx="993">
                  <c:v>4.0</c:v>
                </c:pt>
                <c:pt idx="994">
                  <c:v>4.0</c:v>
                </c:pt>
                <c:pt idx="995">
                  <c:v>4.0</c:v>
                </c:pt>
                <c:pt idx="996">
                  <c:v>4.0</c:v>
                </c:pt>
                <c:pt idx="997">
                  <c:v>4.0</c:v>
                </c:pt>
                <c:pt idx="998">
                  <c:v>4.0</c:v>
                </c:pt>
                <c:pt idx="999">
                  <c:v>4.0</c:v>
                </c:pt>
                <c:pt idx="1000">
                  <c:v>4.0</c:v>
                </c:pt>
                <c:pt idx="1001">
                  <c:v>4.0</c:v>
                </c:pt>
                <c:pt idx="1002">
                  <c:v>4.0</c:v>
                </c:pt>
                <c:pt idx="1003">
                  <c:v>4.0</c:v>
                </c:pt>
                <c:pt idx="1004">
                  <c:v>4.0</c:v>
                </c:pt>
                <c:pt idx="1005">
                  <c:v>4.0</c:v>
                </c:pt>
                <c:pt idx="1006">
                  <c:v>4.0</c:v>
                </c:pt>
                <c:pt idx="1007">
                  <c:v>4.0</c:v>
                </c:pt>
                <c:pt idx="1008">
                  <c:v>4.0</c:v>
                </c:pt>
                <c:pt idx="1009">
                  <c:v>4.0</c:v>
                </c:pt>
                <c:pt idx="1010">
                  <c:v>4.0</c:v>
                </c:pt>
                <c:pt idx="1011">
                  <c:v>4.0</c:v>
                </c:pt>
                <c:pt idx="1012">
                  <c:v>4.0</c:v>
                </c:pt>
                <c:pt idx="1013">
                  <c:v>4.0</c:v>
                </c:pt>
                <c:pt idx="1014">
                  <c:v>4.0</c:v>
                </c:pt>
                <c:pt idx="1015">
                  <c:v>4.0</c:v>
                </c:pt>
                <c:pt idx="1016">
                  <c:v>4.0</c:v>
                </c:pt>
                <c:pt idx="1017">
                  <c:v>4.0</c:v>
                </c:pt>
                <c:pt idx="1018">
                  <c:v>4.0</c:v>
                </c:pt>
                <c:pt idx="1019">
                  <c:v>4.0</c:v>
                </c:pt>
                <c:pt idx="1020">
                  <c:v>4.0</c:v>
                </c:pt>
                <c:pt idx="1021">
                  <c:v>4.0</c:v>
                </c:pt>
                <c:pt idx="1022">
                  <c:v>4.0</c:v>
                </c:pt>
                <c:pt idx="1023">
                  <c:v>4.0</c:v>
                </c:pt>
                <c:pt idx="1024">
                  <c:v>4.0</c:v>
                </c:pt>
                <c:pt idx="1025">
                  <c:v>4.0</c:v>
                </c:pt>
                <c:pt idx="1026">
                  <c:v>4.0</c:v>
                </c:pt>
                <c:pt idx="1027">
                  <c:v>4.0</c:v>
                </c:pt>
                <c:pt idx="1028">
                  <c:v>4.0</c:v>
                </c:pt>
                <c:pt idx="1029">
                  <c:v>4.0</c:v>
                </c:pt>
                <c:pt idx="1030">
                  <c:v>4.0</c:v>
                </c:pt>
                <c:pt idx="1031">
                  <c:v>4.0</c:v>
                </c:pt>
                <c:pt idx="1032">
                  <c:v>4.0</c:v>
                </c:pt>
                <c:pt idx="1033">
                  <c:v>4.0</c:v>
                </c:pt>
                <c:pt idx="1034">
                  <c:v>4.0</c:v>
                </c:pt>
                <c:pt idx="1035">
                  <c:v>4.0</c:v>
                </c:pt>
                <c:pt idx="1036">
                  <c:v>4.0</c:v>
                </c:pt>
                <c:pt idx="1037">
                  <c:v>4.0</c:v>
                </c:pt>
                <c:pt idx="1038">
                  <c:v>4.0</c:v>
                </c:pt>
                <c:pt idx="1039">
                  <c:v>4.0</c:v>
                </c:pt>
                <c:pt idx="1040">
                  <c:v>4.0</c:v>
                </c:pt>
                <c:pt idx="1041">
                  <c:v>4.0</c:v>
                </c:pt>
                <c:pt idx="1042">
                  <c:v>4.0</c:v>
                </c:pt>
                <c:pt idx="1043">
                  <c:v>4.0</c:v>
                </c:pt>
                <c:pt idx="1044">
                  <c:v>4.0</c:v>
                </c:pt>
                <c:pt idx="1045">
                  <c:v>4.0</c:v>
                </c:pt>
                <c:pt idx="1046">
                  <c:v>4.0</c:v>
                </c:pt>
                <c:pt idx="1047">
                  <c:v>4.0</c:v>
                </c:pt>
                <c:pt idx="1048">
                  <c:v>4.0</c:v>
                </c:pt>
                <c:pt idx="1049">
                  <c:v>4.0</c:v>
                </c:pt>
                <c:pt idx="1050">
                  <c:v>4.0</c:v>
                </c:pt>
                <c:pt idx="1051">
                  <c:v>4.0</c:v>
                </c:pt>
                <c:pt idx="1052">
                  <c:v>4.0</c:v>
                </c:pt>
                <c:pt idx="1053">
                  <c:v>4.0</c:v>
                </c:pt>
                <c:pt idx="1054">
                  <c:v>4.0</c:v>
                </c:pt>
                <c:pt idx="1055">
                  <c:v>4.0</c:v>
                </c:pt>
                <c:pt idx="1056">
                  <c:v>4.0</c:v>
                </c:pt>
                <c:pt idx="1057">
                  <c:v>4.0</c:v>
                </c:pt>
                <c:pt idx="1058">
                  <c:v>4.0</c:v>
                </c:pt>
                <c:pt idx="1059">
                  <c:v>4.0</c:v>
                </c:pt>
                <c:pt idx="1060">
                  <c:v>4.0</c:v>
                </c:pt>
                <c:pt idx="1061">
                  <c:v>4.0</c:v>
                </c:pt>
                <c:pt idx="1062">
                  <c:v>4.0</c:v>
                </c:pt>
                <c:pt idx="1063">
                  <c:v>4.0</c:v>
                </c:pt>
                <c:pt idx="1064">
                  <c:v>4.0</c:v>
                </c:pt>
                <c:pt idx="1065">
                  <c:v>4.0</c:v>
                </c:pt>
                <c:pt idx="1066">
                  <c:v>4.0</c:v>
                </c:pt>
                <c:pt idx="1067">
                  <c:v>4.0</c:v>
                </c:pt>
                <c:pt idx="1068">
                  <c:v>4.0</c:v>
                </c:pt>
                <c:pt idx="1069">
                  <c:v>4.0</c:v>
                </c:pt>
                <c:pt idx="1070">
                  <c:v>4.0</c:v>
                </c:pt>
                <c:pt idx="1071">
                  <c:v>4.0</c:v>
                </c:pt>
                <c:pt idx="1072">
                  <c:v>4.0</c:v>
                </c:pt>
                <c:pt idx="1073">
                  <c:v>4.0</c:v>
                </c:pt>
                <c:pt idx="1074">
                  <c:v>4.0</c:v>
                </c:pt>
                <c:pt idx="1075">
                  <c:v>4.0</c:v>
                </c:pt>
                <c:pt idx="1076">
                  <c:v>4.0</c:v>
                </c:pt>
                <c:pt idx="1077">
                  <c:v>4.0</c:v>
                </c:pt>
                <c:pt idx="1078">
                  <c:v>4.0</c:v>
                </c:pt>
                <c:pt idx="1079">
                  <c:v>4.0</c:v>
                </c:pt>
                <c:pt idx="1080">
                  <c:v>4.0</c:v>
                </c:pt>
                <c:pt idx="1081">
                  <c:v>4.0</c:v>
                </c:pt>
                <c:pt idx="1082">
                  <c:v>4.0</c:v>
                </c:pt>
                <c:pt idx="1083">
                  <c:v>4.0</c:v>
                </c:pt>
                <c:pt idx="1084">
                  <c:v>4.0</c:v>
                </c:pt>
                <c:pt idx="1085">
                  <c:v>4.0</c:v>
                </c:pt>
                <c:pt idx="1086">
                  <c:v>4.0</c:v>
                </c:pt>
                <c:pt idx="1087">
                  <c:v>4.0</c:v>
                </c:pt>
                <c:pt idx="1088">
                  <c:v>4.0</c:v>
                </c:pt>
                <c:pt idx="1089">
                  <c:v>4.0</c:v>
                </c:pt>
                <c:pt idx="1090">
                  <c:v>4.0</c:v>
                </c:pt>
                <c:pt idx="1091">
                  <c:v>4.0</c:v>
                </c:pt>
                <c:pt idx="1092">
                  <c:v>4.0</c:v>
                </c:pt>
                <c:pt idx="1093">
                  <c:v>4.0</c:v>
                </c:pt>
                <c:pt idx="1094">
                  <c:v>4.0</c:v>
                </c:pt>
                <c:pt idx="1095">
                  <c:v>4.0</c:v>
                </c:pt>
                <c:pt idx="1096">
                  <c:v>4.0</c:v>
                </c:pt>
                <c:pt idx="1097">
                  <c:v>4.0</c:v>
                </c:pt>
                <c:pt idx="1098">
                  <c:v>4.0</c:v>
                </c:pt>
                <c:pt idx="1099">
                  <c:v>4.0</c:v>
                </c:pt>
                <c:pt idx="1100">
                  <c:v>4.0</c:v>
                </c:pt>
                <c:pt idx="1101">
                  <c:v>4.0</c:v>
                </c:pt>
                <c:pt idx="1102">
                  <c:v>4.0</c:v>
                </c:pt>
                <c:pt idx="1103">
                  <c:v>4.0</c:v>
                </c:pt>
                <c:pt idx="1104">
                  <c:v>4.0</c:v>
                </c:pt>
                <c:pt idx="1105">
                  <c:v>4.0</c:v>
                </c:pt>
                <c:pt idx="1106">
                  <c:v>4.0</c:v>
                </c:pt>
                <c:pt idx="1107">
                  <c:v>4.0</c:v>
                </c:pt>
                <c:pt idx="1108">
                  <c:v>4.0</c:v>
                </c:pt>
                <c:pt idx="1109">
                  <c:v>4.0</c:v>
                </c:pt>
                <c:pt idx="1110">
                  <c:v>5.0</c:v>
                </c:pt>
                <c:pt idx="1111">
                  <c:v>5.0</c:v>
                </c:pt>
                <c:pt idx="1112">
                  <c:v>5.0</c:v>
                </c:pt>
                <c:pt idx="1113">
                  <c:v>5.0</c:v>
                </c:pt>
                <c:pt idx="1114">
                  <c:v>5.0</c:v>
                </c:pt>
                <c:pt idx="1115">
                  <c:v>5.0</c:v>
                </c:pt>
                <c:pt idx="1116">
                  <c:v>5.0</c:v>
                </c:pt>
                <c:pt idx="1117">
                  <c:v>5.0</c:v>
                </c:pt>
                <c:pt idx="1118">
                  <c:v>5.0</c:v>
                </c:pt>
                <c:pt idx="1119">
                  <c:v>5.0</c:v>
                </c:pt>
                <c:pt idx="1120">
                  <c:v>5.0</c:v>
                </c:pt>
                <c:pt idx="1121">
                  <c:v>5.0</c:v>
                </c:pt>
                <c:pt idx="1122">
                  <c:v>5.0</c:v>
                </c:pt>
                <c:pt idx="1123">
                  <c:v>5.0</c:v>
                </c:pt>
                <c:pt idx="1124">
                  <c:v>5.0</c:v>
                </c:pt>
                <c:pt idx="1125">
                  <c:v>5.0</c:v>
                </c:pt>
                <c:pt idx="1126">
                  <c:v>5.0</c:v>
                </c:pt>
                <c:pt idx="1127">
                  <c:v>5.0</c:v>
                </c:pt>
                <c:pt idx="1128">
                  <c:v>5.0</c:v>
                </c:pt>
                <c:pt idx="1129">
                  <c:v>5.0</c:v>
                </c:pt>
                <c:pt idx="1130">
                  <c:v>5.0</c:v>
                </c:pt>
                <c:pt idx="1131">
                  <c:v>5.0</c:v>
                </c:pt>
                <c:pt idx="1132">
                  <c:v>5.0</c:v>
                </c:pt>
                <c:pt idx="1133">
                  <c:v>5.0</c:v>
                </c:pt>
                <c:pt idx="1134">
                  <c:v>5.0</c:v>
                </c:pt>
                <c:pt idx="1135">
                  <c:v>5.0</c:v>
                </c:pt>
                <c:pt idx="1136">
                  <c:v>5.0</c:v>
                </c:pt>
                <c:pt idx="1137">
                  <c:v>5.0</c:v>
                </c:pt>
                <c:pt idx="1138">
                  <c:v>5.0</c:v>
                </c:pt>
                <c:pt idx="1139">
                  <c:v>5.0</c:v>
                </c:pt>
                <c:pt idx="1140">
                  <c:v>5.0</c:v>
                </c:pt>
                <c:pt idx="1141">
                  <c:v>5.0</c:v>
                </c:pt>
                <c:pt idx="1142">
                  <c:v>5.0</c:v>
                </c:pt>
                <c:pt idx="1143">
                  <c:v>5.0</c:v>
                </c:pt>
                <c:pt idx="1144">
                  <c:v>5.0</c:v>
                </c:pt>
                <c:pt idx="1145">
                  <c:v>5.0</c:v>
                </c:pt>
                <c:pt idx="1146">
                  <c:v>5.0</c:v>
                </c:pt>
                <c:pt idx="1147">
                  <c:v>5.0</c:v>
                </c:pt>
                <c:pt idx="1148">
                  <c:v>5.0</c:v>
                </c:pt>
                <c:pt idx="1149">
                  <c:v>5.0</c:v>
                </c:pt>
                <c:pt idx="1150">
                  <c:v>5.0</c:v>
                </c:pt>
                <c:pt idx="1151">
                  <c:v>5.0</c:v>
                </c:pt>
                <c:pt idx="1152">
                  <c:v>5.0</c:v>
                </c:pt>
                <c:pt idx="1153">
                  <c:v>5.0</c:v>
                </c:pt>
                <c:pt idx="1154">
                  <c:v>5.0</c:v>
                </c:pt>
                <c:pt idx="1155">
                  <c:v>5.0</c:v>
                </c:pt>
                <c:pt idx="1156">
                  <c:v>5.0</c:v>
                </c:pt>
                <c:pt idx="1157">
                  <c:v>5.0</c:v>
                </c:pt>
                <c:pt idx="1158">
                  <c:v>5.0</c:v>
                </c:pt>
                <c:pt idx="1159">
                  <c:v>5.0</c:v>
                </c:pt>
                <c:pt idx="1160">
                  <c:v>5.0</c:v>
                </c:pt>
                <c:pt idx="1161">
                  <c:v>5.0</c:v>
                </c:pt>
                <c:pt idx="1162">
                  <c:v>5.0</c:v>
                </c:pt>
                <c:pt idx="1163">
                  <c:v>5.0</c:v>
                </c:pt>
                <c:pt idx="1164">
                  <c:v>5.0</c:v>
                </c:pt>
                <c:pt idx="1165">
                  <c:v>5.0</c:v>
                </c:pt>
                <c:pt idx="1166">
                  <c:v>5.0</c:v>
                </c:pt>
                <c:pt idx="1167">
                  <c:v>5.0</c:v>
                </c:pt>
                <c:pt idx="1168">
                  <c:v>5.0</c:v>
                </c:pt>
                <c:pt idx="1169">
                  <c:v>5.0</c:v>
                </c:pt>
                <c:pt idx="1170">
                  <c:v>5.0</c:v>
                </c:pt>
                <c:pt idx="1171">
                  <c:v>5.0</c:v>
                </c:pt>
                <c:pt idx="1172">
                  <c:v>5.0</c:v>
                </c:pt>
                <c:pt idx="1173">
                  <c:v>5.0</c:v>
                </c:pt>
                <c:pt idx="1174">
                  <c:v>5.0</c:v>
                </c:pt>
                <c:pt idx="1175">
                  <c:v>5.0</c:v>
                </c:pt>
                <c:pt idx="1176">
                  <c:v>5.0</c:v>
                </c:pt>
                <c:pt idx="1177">
                  <c:v>5.0</c:v>
                </c:pt>
                <c:pt idx="1178">
                  <c:v>5.0</c:v>
                </c:pt>
                <c:pt idx="1179">
                  <c:v>5.0</c:v>
                </c:pt>
                <c:pt idx="1180">
                  <c:v>5.0</c:v>
                </c:pt>
                <c:pt idx="1181">
                  <c:v>5.0</c:v>
                </c:pt>
                <c:pt idx="1182">
                  <c:v>5.0</c:v>
                </c:pt>
                <c:pt idx="1183">
                  <c:v>5.0</c:v>
                </c:pt>
                <c:pt idx="1184">
                  <c:v>5.0</c:v>
                </c:pt>
                <c:pt idx="1185">
                  <c:v>5.0</c:v>
                </c:pt>
                <c:pt idx="1186">
                  <c:v>5.0</c:v>
                </c:pt>
                <c:pt idx="1187">
                  <c:v>5.0</c:v>
                </c:pt>
                <c:pt idx="1188">
                  <c:v>5.0</c:v>
                </c:pt>
                <c:pt idx="1189">
                  <c:v>5.0</c:v>
                </c:pt>
                <c:pt idx="1190">
                  <c:v>5.0</c:v>
                </c:pt>
                <c:pt idx="1191">
                  <c:v>5.0</c:v>
                </c:pt>
                <c:pt idx="1192">
                  <c:v>5.0</c:v>
                </c:pt>
                <c:pt idx="1193">
                  <c:v>5.0</c:v>
                </c:pt>
                <c:pt idx="1194">
                  <c:v>5.0</c:v>
                </c:pt>
                <c:pt idx="1195">
                  <c:v>5.0</c:v>
                </c:pt>
                <c:pt idx="1196">
                  <c:v>5.0</c:v>
                </c:pt>
                <c:pt idx="1197">
                  <c:v>5.0</c:v>
                </c:pt>
                <c:pt idx="1198">
                  <c:v>5.0</c:v>
                </c:pt>
                <c:pt idx="1199">
                  <c:v>5.0</c:v>
                </c:pt>
                <c:pt idx="1200">
                  <c:v>5.0</c:v>
                </c:pt>
                <c:pt idx="1201">
                  <c:v>5.0</c:v>
                </c:pt>
                <c:pt idx="1202">
                  <c:v>5.0</c:v>
                </c:pt>
                <c:pt idx="1203">
                  <c:v>5.0</c:v>
                </c:pt>
                <c:pt idx="1204">
                  <c:v>5.0</c:v>
                </c:pt>
                <c:pt idx="1205">
                  <c:v>5.0</c:v>
                </c:pt>
                <c:pt idx="1206">
                  <c:v>5.0</c:v>
                </c:pt>
                <c:pt idx="1207">
                  <c:v>5.0</c:v>
                </c:pt>
                <c:pt idx="1208">
                  <c:v>5.0</c:v>
                </c:pt>
                <c:pt idx="1209">
                  <c:v>5.0</c:v>
                </c:pt>
                <c:pt idx="1210">
                  <c:v>5.0</c:v>
                </c:pt>
                <c:pt idx="1211">
                  <c:v>5.0</c:v>
                </c:pt>
                <c:pt idx="1212">
                  <c:v>5.0</c:v>
                </c:pt>
                <c:pt idx="1213">
                  <c:v>5.0</c:v>
                </c:pt>
                <c:pt idx="1214">
                  <c:v>5.0</c:v>
                </c:pt>
                <c:pt idx="1215">
                  <c:v>5.0</c:v>
                </c:pt>
                <c:pt idx="1216">
                  <c:v>5.0</c:v>
                </c:pt>
                <c:pt idx="1217">
                  <c:v>5.0</c:v>
                </c:pt>
                <c:pt idx="1218">
                  <c:v>5.0</c:v>
                </c:pt>
                <c:pt idx="1219">
                  <c:v>5.0</c:v>
                </c:pt>
                <c:pt idx="1220">
                  <c:v>5.0</c:v>
                </c:pt>
                <c:pt idx="1221">
                  <c:v>5.0</c:v>
                </c:pt>
                <c:pt idx="1222">
                  <c:v>5.0</c:v>
                </c:pt>
                <c:pt idx="1223">
                  <c:v>5.0</c:v>
                </c:pt>
                <c:pt idx="1224">
                  <c:v>5.0</c:v>
                </c:pt>
                <c:pt idx="1225">
                  <c:v>5.0</c:v>
                </c:pt>
                <c:pt idx="1226">
                  <c:v>5.0</c:v>
                </c:pt>
                <c:pt idx="1227">
                  <c:v>5.0</c:v>
                </c:pt>
                <c:pt idx="1228">
                  <c:v>5.0</c:v>
                </c:pt>
                <c:pt idx="1229">
                  <c:v>5.0</c:v>
                </c:pt>
                <c:pt idx="1230">
                  <c:v>5.0</c:v>
                </c:pt>
                <c:pt idx="1231">
                  <c:v>5.0</c:v>
                </c:pt>
                <c:pt idx="1232">
                  <c:v>5.0</c:v>
                </c:pt>
                <c:pt idx="1233">
                  <c:v>5.0</c:v>
                </c:pt>
                <c:pt idx="1234">
                  <c:v>5.0</c:v>
                </c:pt>
                <c:pt idx="1235">
                  <c:v>5.0</c:v>
                </c:pt>
                <c:pt idx="1236">
                  <c:v>5.0</c:v>
                </c:pt>
                <c:pt idx="1237">
                  <c:v>5.0</c:v>
                </c:pt>
                <c:pt idx="1238">
                  <c:v>5.0</c:v>
                </c:pt>
                <c:pt idx="1239">
                  <c:v>5.0</c:v>
                </c:pt>
                <c:pt idx="1240">
                  <c:v>5.0</c:v>
                </c:pt>
                <c:pt idx="1241">
                  <c:v>5.0</c:v>
                </c:pt>
                <c:pt idx="1242">
                  <c:v>5.0</c:v>
                </c:pt>
                <c:pt idx="1243">
                  <c:v>5.0</c:v>
                </c:pt>
                <c:pt idx="1244">
                  <c:v>5.0</c:v>
                </c:pt>
                <c:pt idx="1245">
                  <c:v>5.0</c:v>
                </c:pt>
                <c:pt idx="1246">
                  <c:v>5.0</c:v>
                </c:pt>
                <c:pt idx="1247">
                  <c:v>5.0</c:v>
                </c:pt>
                <c:pt idx="1248">
                  <c:v>5.0</c:v>
                </c:pt>
                <c:pt idx="1249">
                  <c:v>5.0</c:v>
                </c:pt>
                <c:pt idx="1250">
                  <c:v>5.0</c:v>
                </c:pt>
                <c:pt idx="1251">
                  <c:v>5.0</c:v>
                </c:pt>
                <c:pt idx="1252">
                  <c:v>5.0</c:v>
                </c:pt>
                <c:pt idx="1253">
                  <c:v>5.0</c:v>
                </c:pt>
                <c:pt idx="1254">
                  <c:v>5.0</c:v>
                </c:pt>
                <c:pt idx="1255">
                  <c:v>5.0</c:v>
                </c:pt>
                <c:pt idx="1256">
                  <c:v>5.0</c:v>
                </c:pt>
                <c:pt idx="1257">
                  <c:v>5.0</c:v>
                </c:pt>
                <c:pt idx="1258">
                  <c:v>5.0</c:v>
                </c:pt>
                <c:pt idx="1259">
                  <c:v>5.0</c:v>
                </c:pt>
                <c:pt idx="1260">
                  <c:v>5.0</c:v>
                </c:pt>
                <c:pt idx="1261">
                  <c:v>5.0</c:v>
                </c:pt>
                <c:pt idx="1262">
                  <c:v>5.0</c:v>
                </c:pt>
                <c:pt idx="1263">
                  <c:v>5.0</c:v>
                </c:pt>
                <c:pt idx="1264">
                  <c:v>5.0</c:v>
                </c:pt>
                <c:pt idx="1265">
                  <c:v>5.0</c:v>
                </c:pt>
                <c:pt idx="1266">
                  <c:v>5.0</c:v>
                </c:pt>
                <c:pt idx="1267">
                  <c:v>5.0</c:v>
                </c:pt>
                <c:pt idx="1268">
                  <c:v>5.0</c:v>
                </c:pt>
                <c:pt idx="1269">
                  <c:v>5.0</c:v>
                </c:pt>
                <c:pt idx="1270">
                  <c:v>5.0</c:v>
                </c:pt>
                <c:pt idx="1271">
                  <c:v>5.0</c:v>
                </c:pt>
                <c:pt idx="1272">
                  <c:v>5.0</c:v>
                </c:pt>
                <c:pt idx="1273">
                  <c:v>5.0</c:v>
                </c:pt>
                <c:pt idx="1274">
                  <c:v>5.0</c:v>
                </c:pt>
                <c:pt idx="1275">
                  <c:v>5.0</c:v>
                </c:pt>
                <c:pt idx="1276">
                  <c:v>5.0</c:v>
                </c:pt>
                <c:pt idx="1277">
                  <c:v>5.0</c:v>
                </c:pt>
                <c:pt idx="1278">
                  <c:v>5.0</c:v>
                </c:pt>
                <c:pt idx="1279">
                  <c:v>5.0</c:v>
                </c:pt>
                <c:pt idx="1280">
                  <c:v>5.0</c:v>
                </c:pt>
                <c:pt idx="1281">
                  <c:v>5.0</c:v>
                </c:pt>
                <c:pt idx="1282">
                  <c:v>5.0</c:v>
                </c:pt>
                <c:pt idx="1283">
                  <c:v>5.0</c:v>
                </c:pt>
                <c:pt idx="1284">
                  <c:v>5.0</c:v>
                </c:pt>
                <c:pt idx="1285">
                  <c:v>5.0</c:v>
                </c:pt>
                <c:pt idx="1286">
                  <c:v>5.0</c:v>
                </c:pt>
                <c:pt idx="1287">
                  <c:v>5.0</c:v>
                </c:pt>
                <c:pt idx="1288">
                  <c:v>5.0</c:v>
                </c:pt>
                <c:pt idx="1289">
                  <c:v>5.0</c:v>
                </c:pt>
                <c:pt idx="1290">
                  <c:v>5.0</c:v>
                </c:pt>
                <c:pt idx="1291">
                  <c:v>5.0</c:v>
                </c:pt>
                <c:pt idx="1292">
                  <c:v>5.0</c:v>
                </c:pt>
                <c:pt idx="1293">
                  <c:v>5.0</c:v>
                </c:pt>
                <c:pt idx="1294">
                  <c:v>5.0</c:v>
                </c:pt>
                <c:pt idx="1295">
                  <c:v>5.0</c:v>
                </c:pt>
                <c:pt idx="1296">
                  <c:v>5.0</c:v>
                </c:pt>
                <c:pt idx="1297">
                  <c:v>5.0</c:v>
                </c:pt>
                <c:pt idx="1298">
                  <c:v>5.0</c:v>
                </c:pt>
                <c:pt idx="1299">
                  <c:v>5.0</c:v>
                </c:pt>
                <c:pt idx="1300">
                  <c:v>5.0</c:v>
                </c:pt>
                <c:pt idx="1301">
                  <c:v>5.0</c:v>
                </c:pt>
                <c:pt idx="1302">
                  <c:v>5.0</c:v>
                </c:pt>
                <c:pt idx="1303">
                  <c:v>5.0</c:v>
                </c:pt>
                <c:pt idx="1304">
                  <c:v>5.0</c:v>
                </c:pt>
                <c:pt idx="1305">
                  <c:v>5.0</c:v>
                </c:pt>
                <c:pt idx="1306">
                  <c:v>5.0</c:v>
                </c:pt>
                <c:pt idx="1307">
                  <c:v>5.0</c:v>
                </c:pt>
                <c:pt idx="1308">
                  <c:v>5.0</c:v>
                </c:pt>
                <c:pt idx="1309">
                  <c:v>5.0</c:v>
                </c:pt>
                <c:pt idx="1310">
                  <c:v>5.0</c:v>
                </c:pt>
                <c:pt idx="1311">
                  <c:v>5.0</c:v>
                </c:pt>
                <c:pt idx="1312">
                  <c:v>5.0</c:v>
                </c:pt>
                <c:pt idx="1313">
                  <c:v>5.0</c:v>
                </c:pt>
                <c:pt idx="1314">
                  <c:v>5.0</c:v>
                </c:pt>
                <c:pt idx="1315">
                  <c:v>5.0</c:v>
                </c:pt>
                <c:pt idx="1316">
                  <c:v>5.0</c:v>
                </c:pt>
                <c:pt idx="1317">
                  <c:v>5.0</c:v>
                </c:pt>
                <c:pt idx="1318">
                  <c:v>5.0</c:v>
                </c:pt>
                <c:pt idx="1319">
                  <c:v>5.0</c:v>
                </c:pt>
                <c:pt idx="1320">
                  <c:v>5.0</c:v>
                </c:pt>
                <c:pt idx="1321">
                  <c:v>5.0</c:v>
                </c:pt>
                <c:pt idx="1322">
                  <c:v>5.0</c:v>
                </c:pt>
                <c:pt idx="1323">
                  <c:v>5.0</c:v>
                </c:pt>
                <c:pt idx="1324">
                  <c:v>5.0</c:v>
                </c:pt>
                <c:pt idx="1325">
                  <c:v>5.0</c:v>
                </c:pt>
                <c:pt idx="1326">
                  <c:v>5.0</c:v>
                </c:pt>
                <c:pt idx="1327">
                  <c:v>5.0</c:v>
                </c:pt>
                <c:pt idx="1328">
                  <c:v>5.0</c:v>
                </c:pt>
                <c:pt idx="1329">
                  <c:v>5.0</c:v>
                </c:pt>
                <c:pt idx="1330">
                  <c:v>5.0</c:v>
                </c:pt>
                <c:pt idx="1331">
                  <c:v>5.0</c:v>
                </c:pt>
                <c:pt idx="1332">
                  <c:v>5.0</c:v>
                </c:pt>
                <c:pt idx="1333">
                  <c:v>5.0</c:v>
                </c:pt>
                <c:pt idx="1334">
                  <c:v>5.0</c:v>
                </c:pt>
                <c:pt idx="1335">
                  <c:v>5.0</c:v>
                </c:pt>
                <c:pt idx="1336">
                  <c:v>5.0</c:v>
                </c:pt>
                <c:pt idx="1337">
                  <c:v>5.0</c:v>
                </c:pt>
                <c:pt idx="1338">
                  <c:v>5.0</c:v>
                </c:pt>
                <c:pt idx="1339">
                  <c:v>5.0</c:v>
                </c:pt>
                <c:pt idx="1340">
                  <c:v>5.0</c:v>
                </c:pt>
                <c:pt idx="1341">
                  <c:v>5.0</c:v>
                </c:pt>
                <c:pt idx="1342">
                  <c:v>5.0</c:v>
                </c:pt>
                <c:pt idx="1343">
                  <c:v>5.0</c:v>
                </c:pt>
                <c:pt idx="1344">
                  <c:v>5.0</c:v>
                </c:pt>
                <c:pt idx="1345">
                  <c:v>5.0</c:v>
                </c:pt>
                <c:pt idx="1346">
                  <c:v>5.0</c:v>
                </c:pt>
                <c:pt idx="1347">
                  <c:v>5.0</c:v>
                </c:pt>
                <c:pt idx="1348">
                  <c:v>5.0</c:v>
                </c:pt>
                <c:pt idx="1349">
                  <c:v>5.0</c:v>
                </c:pt>
                <c:pt idx="1350">
                  <c:v>5.0</c:v>
                </c:pt>
                <c:pt idx="1351">
                  <c:v>5.0</c:v>
                </c:pt>
                <c:pt idx="1352">
                  <c:v>5.0</c:v>
                </c:pt>
                <c:pt idx="1353">
                  <c:v>5.0</c:v>
                </c:pt>
                <c:pt idx="1354">
                  <c:v>5.0</c:v>
                </c:pt>
                <c:pt idx="1355">
                  <c:v>5.0</c:v>
                </c:pt>
                <c:pt idx="1356">
                  <c:v>5.0</c:v>
                </c:pt>
                <c:pt idx="1357">
                  <c:v>5.0</c:v>
                </c:pt>
                <c:pt idx="1358">
                  <c:v>5.0</c:v>
                </c:pt>
                <c:pt idx="1359">
                  <c:v>5.0</c:v>
                </c:pt>
                <c:pt idx="1360">
                  <c:v>5.0</c:v>
                </c:pt>
                <c:pt idx="1361">
                  <c:v>5.0</c:v>
                </c:pt>
                <c:pt idx="1362">
                  <c:v>5.0</c:v>
                </c:pt>
                <c:pt idx="1363">
                  <c:v>5.0</c:v>
                </c:pt>
                <c:pt idx="1364">
                  <c:v>5.0</c:v>
                </c:pt>
                <c:pt idx="1365">
                  <c:v>5.0</c:v>
                </c:pt>
                <c:pt idx="1366">
                  <c:v>5.0</c:v>
                </c:pt>
                <c:pt idx="1367">
                  <c:v>5.0</c:v>
                </c:pt>
                <c:pt idx="1368">
                  <c:v>5.0</c:v>
                </c:pt>
                <c:pt idx="1369">
                  <c:v>5.0</c:v>
                </c:pt>
                <c:pt idx="1370">
                  <c:v>5.0</c:v>
                </c:pt>
                <c:pt idx="1371">
                  <c:v>5.0</c:v>
                </c:pt>
                <c:pt idx="1372">
                  <c:v>5.0</c:v>
                </c:pt>
                <c:pt idx="1373">
                  <c:v>5.0</c:v>
                </c:pt>
                <c:pt idx="1374">
                  <c:v>5.0</c:v>
                </c:pt>
                <c:pt idx="1375">
                  <c:v>5.0</c:v>
                </c:pt>
                <c:pt idx="1376">
                  <c:v>5.0</c:v>
                </c:pt>
                <c:pt idx="1377">
                  <c:v>5.0</c:v>
                </c:pt>
                <c:pt idx="1378">
                  <c:v>5.0</c:v>
                </c:pt>
                <c:pt idx="1379">
                  <c:v>5.0</c:v>
                </c:pt>
                <c:pt idx="1380">
                  <c:v>5.0</c:v>
                </c:pt>
                <c:pt idx="1381">
                  <c:v>5.0</c:v>
                </c:pt>
                <c:pt idx="1382">
                  <c:v>5.0</c:v>
                </c:pt>
                <c:pt idx="1383">
                  <c:v>5.0</c:v>
                </c:pt>
                <c:pt idx="1384">
                  <c:v>5.0</c:v>
                </c:pt>
                <c:pt idx="1385">
                  <c:v>5.0</c:v>
                </c:pt>
                <c:pt idx="1386">
                  <c:v>5.0</c:v>
                </c:pt>
                <c:pt idx="1387">
                  <c:v>5.0</c:v>
                </c:pt>
                <c:pt idx="1388">
                  <c:v>5.0</c:v>
                </c:pt>
                <c:pt idx="1389">
                  <c:v>5.0</c:v>
                </c:pt>
                <c:pt idx="1390">
                  <c:v>5.0</c:v>
                </c:pt>
                <c:pt idx="1391">
                  <c:v>5.0</c:v>
                </c:pt>
                <c:pt idx="1392">
                  <c:v>5.0</c:v>
                </c:pt>
                <c:pt idx="1393">
                  <c:v>5.0</c:v>
                </c:pt>
                <c:pt idx="1394">
                  <c:v>5.0</c:v>
                </c:pt>
                <c:pt idx="1395">
                  <c:v>5.0</c:v>
                </c:pt>
                <c:pt idx="1396">
                  <c:v>5.0</c:v>
                </c:pt>
                <c:pt idx="1397">
                  <c:v>5.0</c:v>
                </c:pt>
                <c:pt idx="1398">
                  <c:v>5.0</c:v>
                </c:pt>
                <c:pt idx="1399">
                  <c:v>5.0</c:v>
                </c:pt>
                <c:pt idx="1400">
                  <c:v>5.0</c:v>
                </c:pt>
                <c:pt idx="1401">
                  <c:v>5.0</c:v>
                </c:pt>
                <c:pt idx="1402">
                  <c:v>5.0</c:v>
                </c:pt>
                <c:pt idx="1403">
                  <c:v>5.0</c:v>
                </c:pt>
                <c:pt idx="1404">
                  <c:v>5.0</c:v>
                </c:pt>
                <c:pt idx="1405">
                  <c:v>5.0</c:v>
                </c:pt>
                <c:pt idx="1406">
                  <c:v>5.0</c:v>
                </c:pt>
                <c:pt idx="1407">
                  <c:v>5.0</c:v>
                </c:pt>
                <c:pt idx="1408">
                  <c:v>5.0</c:v>
                </c:pt>
                <c:pt idx="1409">
                  <c:v>5.0</c:v>
                </c:pt>
                <c:pt idx="1410">
                  <c:v>5.0</c:v>
                </c:pt>
                <c:pt idx="1411">
                  <c:v>5.0</c:v>
                </c:pt>
                <c:pt idx="1412">
                  <c:v>5.0</c:v>
                </c:pt>
                <c:pt idx="1413">
                  <c:v>5.0</c:v>
                </c:pt>
                <c:pt idx="1414">
                  <c:v>5.0</c:v>
                </c:pt>
                <c:pt idx="1415">
                  <c:v>5.0</c:v>
                </c:pt>
                <c:pt idx="1416">
                  <c:v>5.0</c:v>
                </c:pt>
                <c:pt idx="1417">
                  <c:v>5.0</c:v>
                </c:pt>
                <c:pt idx="1418">
                  <c:v>5.0</c:v>
                </c:pt>
                <c:pt idx="1419">
                  <c:v>5.0</c:v>
                </c:pt>
                <c:pt idx="1420">
                  <c:v>5.0</c:v>
                </c:pt>
                <c:pt idx="1421">
                  <c:v>5.0</c:v>
                </c:pt>
                <c:pt idx="1422">
                  <c:v>5.0</c:v>
                </c:pt>
                <c:pt idx="1423">
                  <c:v>5.0</c:v>
                </c:pt>
                <c:pt idx="1424">
                  <c:v>5.0</c:v>
                </c:pt>
                <c:pt idx="1425">
                  <c:v>5.0</c:v>
                </c:pt>
                <c:pt idx="1426">
                  <c:v>5.0</c:v>
                </c:pt>
                <c:pt idx="1427">
                  <c:v>5.0</c:v>
                </c:pt>
                <c:pt idx="1428">
                  <c:v>5.0</c:v>
                </c:pt>
                <c:pt idx="1429">
                  <c:v>5.0</c:v>
                </c:pt>
                <c:pt idx="1430">
                  <c:v>5.0</c:v>
                </c:pt>
                <c:pt idx="1431">
                  <c:v>5.0</c:v>
                </c:pt>
                <c:pt idx="1432">
                  <c:v>5.0</c:v>
                </c:pt>
                <c:pt idx="1433">
                  <c:v>5.0</c:v>
                </c:pt>
                <c:pt idx="1434">
                  <c:v>5.0</c:v>
                </c:pt>
                <c:pt idx="1435">
                  <c:v>5.0</c:v>
                </c:pt>
                <c:pt idx="1436">
                  <c:v>5.0</c:v>
                </c:pt>
                <c:pt idx="1437">
                  <c:v>5.0</c:v>
                </c:pt>
                <c:pt idx="1438">
                  <c:v>5.0</c:v>
                </c:pt>
                <c:pt idx="1439">
                  <c:v>5.0</c:v>
                </c:pt>
                <c:pt idx="1440">
                  <c:v>5.0</c:v>
                </c:pt>
                <c:pt idx="1441">
                  <c:v>5.0</c:v>
                </c:pt>
                <c:pt idx="1442">
                  <c:v>5.0</c:v>
                </c:pt>
                <c:pt idx="1443">
                  <c:v>5.0</c:v>
                </c:pt>
                <c:pt idx="1444">
                  <c:v>5.0</c:v>
                </c:pt>
                <c:pt idx="1445">
                  <c:v>5.0</c:v>
                </c:pt>
                <c:pt idx="1446">
                  <c:v>5.0</c:v>
                </c:pt>
                <c:pt idx="1447">
                  <c:v>5.0</c:v>
                </c:pt>
                <c:pt idx="1448">
                  <c:v>5.0</c:v>
                </c:pt>
                <c:pt idx="1449">
                  <c:v>5.0</c:v>
                </c:pt>
                <c:pt idx="1450">
                  <c:v>5.0</c:v>
                </c:pt>
                <c:pt idx="1451">
                  <c:v>5.0</c:v>
                </c:pt>
                <c:pt idx="1452">
                  <c:v>5.0</c:v>
                </c:pt>
                <c:pt idx="1453">
                  <c:v>5.0</c:v>
                </c:pt>
                <c:pt idx="1454">
                  <c:v>5.0</c:v>
                </c:pt>
                <c:pt idx="1455">
                  <c:v>5.0</c:v>
                </c:pt>
                <c:pt idx="1456">
                  <c:v>5.0</c:v>
                </c:pt>
                <c:pt idx="1457">
                  <c:v>5.0</c:v>
                </c:pt>
                <c:pt idx="1458">
                  <c:v>5.0</c:v>
                </c:pt>
                <c:pt idx="1459">
                  <c:v>5.0</c:v>
                </c:pt>
                <c:pt idx="1460">
                  <c:v>5.0</c:v>
                </c:pt>
                <c:pt idx="1461">
                  <c:v>5.0</c:v>
                </c:pt>
                <c:pt idx="1462">
                  <c:v>5.0</c:v>
                </c:pt>
                <c:pt idx="1463">
                  <c:v>5.0</c:v>
                </c:pt>
                <c:pt idx="1464">
                  <c:v>5.0</c:v>
                </c:pt>
                <c:pt idx="1465">
                  <c:v>5.0</c:v>
                </c:pt>
                <c:pt idx="1466">
                  <c:v>5.0</c:v>
                </c:pt>
                <c:pt idx="1467">
                  <c:v>5.0</c:v>
                </c:pt>
                <c:pt idx="1468">
                  <c:v>5.0</c:v>
                </c:pt>
                <c:pt idx="1469">
                  <c:v>5.0</c:v>
                </c:pt>
                <c:pt idx="1470">
                  <c:v>5.0</c:v>
                </c:pt>
                <c:pt idx="1471">
                  <c:v>5.0</c:v>
                </c:pt>
                <c:pt idx="1472">
                  <c:v>5.0</c:v>
                </c:pt>
                <c:pt idx="1473">
                  <c:v>5.0</c:v>
                </c:pt>
                <c:pt idx="1474">
                  <c:v>5.0</c:v>
                </c:pt>
                <c:pt idx="1475">
                  <c:v>5.0</c:v>
                </c:pt>
                <c:pt idx="1476">
                  <c:v>5.0</c:v>
                </c:pt>
                <c:pt idx="1477">
                  <c:v>5.0</c:v>
                </c:pt>
                <c:pt idx="1478">
                  <c:v>5.0</c:v>
                </c:pt>
                <c:pt idx="1479">
                  <c:v>5.0</c:v>
                </c:pt>
                <c:pt idx="1480">
                  <c:v>5.0</c:v>
                </c:pt>
                <c:pt idx="1481">
                  <c:v>5.0</c:v>
                </c:pt>
                <c:pt idx="1482">
                  <c:v>5.0</c:v>
                </c:pt>
                <c:pt idx="1483">
                  <c:v>5.0</c:v>
                </c:pt>
                <c:pt idx="1484">
                  <c:v>5.0</c:v>
                </c:pt>
                <c:pt idx="1485">
                  <c:v>5.0</c:v>
                </c:pt>
                <c:pt idx="1486">
                  <c:v>5.0</c:v>
                </c:pt>
                <c:pt idx="1487">
                  <c:v>5.0</c:v>
                </c:pt>
                <c:pt idx="1488">
                  <c:v>5.0</c:v>
                </c:pt>
                <c:pt idx="1489">
                  <c:v>5.0</c:v>
                </c:pt>
                <c:pt idx="1490">
                  <c:v>5.0</c:v>
                </c:pt>
                <c:pt idx="1491">
                  <c:v>5.0</c:v>
                </c:pt>
                <c:pt idx="1492">
                  <c:v>5.0</c:v>
                </c:pt>
                <c:pt idx="1493">
                  <c:v>5.0</c:v>
                </c:pt>
                <c:pt idx="1494">
                  <c:v>5.0</c:v>
                </c:pt>
                <c:pt idx="1495">
                  <c:v>5.0</c:v>
                </c:pt>
                <c:pt idx="1496">
                  <c:v>5.0</c:v>
                </c:pt>
                <c:pt idx="1497">
                  <c:v>5.0</c:v>
                </c:pt>
                <c:pt idx="1498">
                  <c:v>5.0</c:v>
                </c:pt>
                <c:pt idx="1499">
                  <c:v>5.0</c:v>
                </c:pt>
                <c:pt idx="1500">
                  <c:v>5.0</c:v>
                </c:pt>
                <c:pt idx="1501">
                  <c:v>5.0</c:v>
                </c:pt>
                <c:pt idx="1502">
                  <c:v>5.0</c:v>
                </c:pt>
                <c:pt idx="1503">
                  <c:v>5.0</c:v>
                </c:pt>
                <c:pt idx="1504">
                  <c:v>5.0</c:v>
                </c:pt>
                <c:pt idx="1505">
                  <c:v>5.0</c:v>
                </c:pt>
                <c:pt idx="1506">
                  <c:v>5.0</c:v>
                </c:pt>
                <c:pt idx="1507">
                  <c:v>5.0</c:v>
                </c:pt>
                <c:pt idx="1508">
                  <c:v>5.0</c:v>
                </c:pt>
                <c:pt idx="1509">
                  <c:v>5.0</c:v>
                </c:pt>
                <c:pt idx="1510">
                  <c:v>5.0</c:v>
                </c:pt>
                <c:pt idx="1511">
                  <c:v>5.0</c:v>
                </c:pt>
                <c:pt idx="1512">
                  <c:v>5.0</c:v>
                </c:pt>
                <c:pt idx="1513">
                  <c:v>5.0</c:v>
                </c:pt>
                <c:pt idx="1514">
                  <c:v>5.0</c:v>
                </c:pt>
                <c:pt idx="1515">
                  <c:v>5.0</c:v>
                </c:pt>
                <c:pt idx="1516">
                  <c:v>5.0</c:v>
                </c:pt>
                <c:pt idx="1517">
                  <c:v>5.0</c:v>
                </c:pt>
                <c:pt idx="1518">
                  <c:v>5.0</c:v>
                </c:pt>
                <c:pt idx="1519">
                  <c:v>5.0</c:v>
                </c:pt>
                <c:pt idx="1520">
                  <c:v>5.0</c:v>
                </c:pt>
                <c:pt idx="1521">
                  <c:v>5.0</c:v>
                </c:pt>
                <c:pt idx="1522">
                  <c:v>5.0</c:v>
                </c:pt>
                <c:pt idx="1523">
                  <c:v>5.0</c:v>
                </c:pt>
                <c:pt idx="1524">
                  <c:v>5.0</c:v>
                </c:pt>
                <c:pt idx="1525">
                  <c:v>5.0</c:v>
                </c:pt>
                <c:pt idx="1526">
                  <c:v>5.0</c:v>
                </c:pt>
                <c:pt idx="1527">
                  <c:v>5.0</c:v>
                </c:pt>
                <c:pt idx="1528">
                  <c:v>5.0</c:v>
                </c:pt>
                <c:pt idx="1529">
                  <c:v>5.0</c:v>
                </c:pt>
                <c:pt idx="1530">
                  <c:v>5.0</c:v>
                </c:pt>
                <c:pt idx="1531">
                  <c:v>5.0</c:v>
                </c:pt>
                <c:pt idx="1532">
                  <c:v>5.0</c:v>
                </c:pt>
                <c:pt idx="1533">
                  <c:v>5.0</c:v>
                </c:pt>
                <c:pt idx="1534">
                  <c:v>5.0</c:v>
                </c:pt>
                <c:pt idx="1535">
                  <c:v>5.0</c:v>
                </c:pt>
                <c:pt idx="1536">
                  <c:v>5.0</c:v>
                </c:pt>
                <c:pt idx="1537">
                  <c:v>5.0</c:v>
                </c:pt>
                <c:pt idx="1538">
                  <c:v>5.0</c:v>
                </c:pt>
                <c:pt idx="1539">
                  <c:v>5.0</c:v>
                </c:pt>
                <c:pt idx="1540">
                  <c:v>5.0</c:v>
                </c:pt>
                <c:pt idx="1541">
                  <c:v>5.0</c:v>
                </c:pt>
                <c:pt idx="1542">
                  <c:v>5.0</c:v>
                </c:pt>
                <c:pt idx="1543">
                  <c:v>5.0</c:v>
                </c:pt>
                <c:pt idx="1544">
                  <c:v>5.0</c:v>
                </c:pt>
                <c:pt idx="1545">
                  <c:v>5.0</c:v>
                </c:pt>
                <c:pt idx="1546">
                  <c:v>5.0</c:v>
                </c:pt>
                <c:pt idx="1547">
                  <c:v>5.0</c:v>
                </c:pt>
                <c:pt idx="1548">
                  <c:v>5.0</c:v>
                </c:pt>
                <c:pt idx="1549">
                  <c:v>5.0</c:v>
                </c:pt>
                <c:pt idx="1550">
                  <c:v>5.0</c:v>
                </c:pt>
                <c:pt idx="1551">
                  <c:v>5.0</c:v>
                </c:pt>
                <c:pt idx="1552">
                  <c:v>5.0</c:v>
                </c:pt>
                <c:pt idx="1553">
                  <c:v>5.0</c:v>
                </c:pt>
                <c:pt idx="1554">
                  <c:v>5.0</c:v>
                </c:pt>
                <c:pt idx="1555">
                  <c:v>5.0</c:v>
                </c:pt>
                <c:pt idx="1556">
                  <c:v>5.0</c:v>
                </c:pt>
                <c:pt idx="1557">
                  <c:v>5.0</c:v>
                </c:pt>
                <c:pt idx="1558">
                  <c:v>5.0</c:v>
                </c:pt>
                <c:pt idx="1559">
                  <c:v>5.0</c:v>
                </c:pt>
                <c:pt idx="1560">
                  <c:v>5.0</c:v>
                </c:pt>
                <c:pt idx="1561">
                  <c:v>5.0</c:v>
                </c:pt>
                <c:pt idx="1562">
                  <c:v>5.0</c:v>
                </c:pt>
                <c:pt idx="1563">
                  <c:v>5.0</c:v>
                </c:pt>
                <c:pt idx="1564">
                  <c:v>5.0</c:v>
                </c:pt>
                <c:pt idx="1565">
                  <c:v>5.0</c:v>
                </c:pt>
                <c:pt idx="1566">
                  <c:v>5.0</c:v>
                </c:pt>
                <c:pt idx="1567">
                  <c:v>5.0</c:v>
                </c:pt>
                <c:pt idx="1568">
                  <c:v>5.0</c:v>
                </c:pt>
                <c:pt idx="1569">
                  <c:v>6.0</c:v>
                </c:pt>
                <c:pt idx="1570">
                  <c:v>6.0</c:v>
                </c:pt>
                <c:pt idx="1571">
                  <c:v>6.0</c:v>
                </c:pt>
                <c:pt idx="1572">
                  <c:v>6.0</c:v>
                </c:pt>
                <c:pt idx="1573">
                  <c:v>6.0</c:v>
                </c:pt>
                <c:pt idx="1574">
                  <c:v>6.0</c:v>
                </c:pt>
                <c:pt idx="1575">
                  <c:v>6.0</c:v>
                </c:pt>
                <c:pt idx="1576">
                  <c:v>6.0</c:v>
                </c:pt>
                <c:pt idx="1577">
                  <c:v>6.0</c:v>
                </c:pt>
                <c:pt idx="1578">
                  <c:v>6.0</c:v>
                </c:pt>
                <c:pt idx="1579">
                  <c:v>6.0</c:v>
                </c:pt>
                <c:pt idx="1580">
                  <c:v>6.0</c:v>
                </c:pt>
                <c:pt idx="1581">
                  <c:v>6.0</c:v>
                </c:pt>
                <c:pt idx="1582">
                  <c:v>6.0</c:v>
                </c:pt>
                <c:pt idx="1583">
                  <c:v>6.0</c:v>
                </c:pt>
                <c:pt idx="1584">
                  <c:v>6.0</c:v>
                </c:pt>
                <c:pt idx="1585">
                  <c:v>6.0</c:v>
                </c:pt>
                <c:pt idx="1586">
                  <c:v>6.0</c:v>
                </c:pt>
                <c:pt idx="1587">
                  <c:v>6.0</c:v>
                </c:pt>
                <c:pt idx="1588">
                  <c:v>6.0</c:v>
                </c:pt>
                <c:pt idx="1589">
                  <c:v>6.0</c:v>
                </c:pt>
                <c:pt idx="1590">
                  <c:v>6.0</c:v>
                </c:pt>
                <c:pt idx="1591">
                  <c:v>6.0</c:v>
                </c:pt>
                <c:pt idx="1592">
                  <c:v>6.0</c:v>
                </c:pt>
                <c:pt idx="1593">
                  <c:v>6.0</c:v>
                </c:pt>
                <c:pt idx="1594">
                  <c:v>6.0</c:v>
                </c:pt>
                <c:pt idx="1595">
                  <c:v>6.0</c:v>
                </c:pt>
                <c:pt idx="1596">
                  <c:v>6.0</c:v>
                </c:pt>
                <c:pt idx="1597">
                  <c:v>6.0</c:v>
                </c:pt>
                <c:pt idx="1598">
                  <c:v>6.0</c:v>
                </c:pt>
                <c:pt idx="1599">
                  <c:v>6.0</c:v>
                </c:pt>
                <c:pt idx="1600">
                  <c:v>6.0</c:v>
                </c:pt>
                <c:pt idx="1601">
                  <c:v>6.0</c:v>
                </c:pt>
                <c:pt idx="1602">
                  <c:v>6.0</c:v>
                </c:pt>
                <c:pt idx="1603">
                  <c:v>6.0</c:v>
                </c:pt>
                <c:pt idx="1604">
                  <c:v>6.0</c:v>
                </c:pt>
                <c:pt idx="1605">
                  <c:v>6.0</c:v>
                </c:pt>
                <c:pt idx="1606">
                  <c:v>6.0</c:v>
                </c:pt>
                <c:pt idx="1607">
                  <c:v>6.0</c:v>
                </c:pt>
                <c:pt idx="1608">
                  <c:v>6.0</c:v>
                </c:pt>
                <c:pt idx="1609">
                  <c:v>6.0</c:v>
                </c:pt>
                <c:pt idx="1610">
                  <c:v>6.0</c:v>
                </c:pt>
                <c:pt idx="1611">
                  <c:v>6.0</c:v>
                </c:pt>
                <c:pt idx="1612">
                  <c:v>6.0</c:v>
                </c:pt>
                <c:pt idx="1613">
                  <c:v>6.0</c:v>
                </c:pt>
                <c:pt idx="1614">
                  <c:v>6.0</c:v>
                </c:pt>
                <c:pt idx="1615">
                  <c:v>6.0</c:v>
                </c:pt>
                <c:pt idx="1616">
                  <c:v>6.0</c:v>
                </c:pt>
                <c:pt idx="1617">
                  <c:v>6.0</c:v>
                </c:pt>
                <c:pt idx="1618">
                  <c:v>6.0</c:v>
                </c:pt>
                <c:pt idx="1619">
                  <c:v>6.0</c:v>
                </c:pt>
                <c:pt idx="1620">
                  <c:v>6.0</c:v>
                </c:pt>
                <c:pt idx="1621">
                  <c:v>6.0</c:v>
                </c:pt>
                <c:pt idx="1622">
                  <c:v>6.0</c:v>
                </c:pt>
                <c:pt idx="1623">
                  <c:v>6.0</c:v>
                </c:pt>
                <c:pt idx="1624">
                  <c:v>6.0</c:v>
                </c:pt>
                <c:pt idx="1625">
                  <c:v>6.0</c:v>
                </c:pt>
                <c:pt idx="1626">
                  <c:v>6.0</c:v>
                </c:pt>
                <c:pt idx="1627">
                  <c:v>6.0</c:v>
                </c:pt>
                <c:pt idx="1628">
                  <c:v>6.0</c:v>
                </c:pt>
                <c:pt idx="1629">
                  <c:v>6.0</c:v>
                </c:pt>
                <c:pt idx="1630">
                  <c:v>6.0</c:v>
                </c:pt>
                <c:pt idx="1631">
                  <c:v>6.0</c:v>
                </c:pt>
                <c:pt idx="1632">
                  <c:v>6.0</c:v>
                </c:pt>
                <c:pt idx="1633">
                  <c:v>6.0</c:v>
                </c:pt>
                <c:pt idx="1634">
                  <c:v>6.0</c:v>
                </c:pt>
                <c:pt idx="1635">
                  <c:v>6.0</c:v>
                </c:pt>
                <c:pt idx="1636">
                  <c:v>6.0</c:v>
                </c:pt>
                <c:pt idx="1637">
                  <c:v>6.0</c:v>
                </c:pt>
                <c:pt idx="1638">
                  <c:v>6.0</c:v>
                </c:pt>
                <c:pt idx="1639">
                  <c:v>6.0</c:v>
                </c:pt>
                <c:pt idx="1640">
                  <c:v>6.0</c:v>
                </c:pt>
                <c:pt idx="1641">
                  <c:v>6.0</c:v>
                </c:pt>
                <c:pt idx="1642">
                  <c:v>6.0</c:v>
                </c:pt>
                <c:pt idx="1643">
                  <c:v>6.0</c:v>
                </c:pt>
                <c:pt idx="1644">
                  <c:v>6.0</c:v>
                </c:pt>
                <c:pt idx="1645">
                  <c:v>6.0</c:v>
                </c:pt>
                <c:pt idx="1646">
                  <c:v>6.0</c:v>
                </c:pt>
                <c:pt idx="1647">
                  <c:v>6.0</c:v>
                </c:pt>
                <c:pt idx="1648">
                  <c:v>6.0</c:v>
                </c:pt>
                <c:pt idx="1649">
                  <c:v>6.0</c:v>
                </c:pt>
                <c:pt idx="1650">
                  <c:v>6.0</c:v>
                </c:pt>
                <c:pt idx="1651">
                  <c:v>6.0</c:v>
                </c:pt>
                <c:pt idx="1652">
                  <c:v>6.0</c:v>
                </c:pt>
                <c:pt idx="1653">
                  <c:v>6.0</c:v>
                </c:pt>
                <c:pt idx="1654">
                  <c:v>6.0</c:v>
                </c:pt>
                <c:pt idx="1655">
                  <c:v>6.0</c:v>
                </c:pt>
                <c:pt idx="1656">
                  <c:v>6.0</c:v>
                </c:pt>
                <c:pt idx="1657">
                  <c:v>6.0</c:v>
                </c:pt>
                <c:pt idx="1658">
                  <c:v>6.0</c:v>
                </c:pt>
                <c:pt idx="1659">
                  <c:v>6.0</c:v>
                </c:pt>
                <c:pt idx="1660">
                  <c:v>6.0</c:v>
                </c:pt>
                <c:pt idx="1661">
                  <c:v>6.0</c:v>
                </c:pt>
                <c:pt idx="1662">
                  <c:v>6.0</c:v>
                </c:pt>
                <c:pt idx="1663">
                  <c:v>6.0</c:v>
                </c:pt>
                <c:pt idx="1664">
                  <c:v>6.0</c:v>
                </c:pt>
                <c:pt idx="1665">
                  <c:v>6.0</c:v>
                </c:pt>
                <c:pt idx="1666">
                  <c:v>6.0</c:v>
                </c:pt>
                <c:pt idx="1667">
                  <c:v>6.0</c:v>
                </c:pt>
                <c:pt idx="1668">
                  <c:v>6.0</c:v>
                </c:pt>
                <c:pt idx="1669">
                  <c:v>6.0</c:v>
                </c:pt>
                <c:pt idx="1670">
                  <c:v>6.0</c:v>
                </c:pt>
                <c:pt idx="1671">
                  <c:v>6.0</c:v>
                </c:pt>
                <c:pt idx="1672">
                  <c:v>6.0</c:v>
                </c:pt>
                <c:pt idx="1673">
                  <c:v>6.0</c:v>
                </c:pt>
                <c:pt idx="1674">
                  <c:v>6.0</c:v>
                </c:pt>
                <c:pt idx="1675">
                  <c:v>6.0</c:v>
                </c:pt>
                <c:pt idx="1676">
                  <c:v>6.0</c:v>
                </c:pt>
                <c:pt idx="1677">
                  <c:v>6.0</c:v>
                </c:pt>
                <c:pt idx="1678">
                  <c:v>6.0</c:v>
                </c:pt>
                <c:pt idx="1679">
                  <c:v>6.0</c:v>
                </c:pt>
                <c:pt idx="1680">
                  <c:v>6.0</c:v>
                </c:pt>
                <c:pt idx="1681">
                  <c:v>6.0</c:v>
                </c:pt>
                <c:pt idx="1682">
                  <c:v>6.0</c:v>
                </c:pt>
                <c:pt idx="1683">
                  <c:v>6.0</c:v>
                </c:pt>
                <c:pt idx="1684">
                  <c:v>6.0</c:v>
                </c:pt>
                <c:pt idx="1685">
                  <c:v>6.0</c:v>
                </c:pt>
                <c:pt idx="1686">
                  <c:v>6.0</c:v>
                </c:pt>
                <c:pt idx="1687">
                  <c:v>6.0</c:v>
                </c:pt>
                <c:pt idx="1688">
                  <c:v>6.0</c:v>
                </c:pt>
                <c:pt idx="1689">
                  <c:v>6.0</c:v>
                </c:pt>
                <c:pt idx="1690">
                  <c:v>7.0</c:v>
                </c:pt>
                <c:pt idx="1691">
                  <c:v>7.0</c:v>
                </c:pt>
                <c:pt idx="1692">
                  <c:v>7.0</c:v>
                </c:pt>
                <c:pt idx="1693">
                  <c:v>7.0</c:v>
                </c:pt>
                <c:pt idx="1694">
                  <c:v>7.0</c:v>
                </c:pt>
                <c:pt idx="1695">
                  <c:v>7.0</c:v>
                </c:pt>
                <c:pt idx="1696">
                  <c:v>7.0</c:v>
                </c:pt>
                <c:pt idx="1697">
                  <c:v>7.0</c:v>
                </c:pt>
                <c:pt idx="1698">
                  <c:v>8.0</c:v>
                </c:pt>
                <c:pt idx="1699">
                  <c:v>8.0</c:v>
                </c:pt>
                <c:pt idx="1700">
                  <c:v>8.0</c:v>
                </c:pt>
                <c:pt idx="1701">
                  <c:v>8.0</c:v>
                </c:pt>
                <c:pt idx="1702">
                  <c:v>8.0</c:v>
                </c:pt>
                <c:pt idx="1703">
                  <c:v>8.0</c:v>
                </c:pt>
                <c:pt idx="1704">
                  <c:v>8.0</c:v>
                </c:pt>
                <c:pt idx="1705">
                  <c:v>8.0</c:v>
                </c:pt>
                <c:pt idx="1706">
                  <c:v>8.0</c:v>
                </c:pt>
                <c:pt idx="1707">
                  <c:v>8.0</c:v>
                </c:pt>
                <c:pt idx="1708">
                  <c:v>8.0</c:v>
                </c:pt>
                <c:pt idx="1709">
                  <c:v>8.0</c:v>
                </c:pt>
                <c:pt idx="1710">
                  <c:v>8.0</c:v>
                </c:pt>
                <c:pt idx="1711">
                  <c:v>8.0</c:v>
                </c:pt>
                <c:pt idx="1712">
                  <c:v>8.0</c:v>
                </c:pt>
                <c:pt idx="1713">
                  <c:v>8.0</c:v>
                </c:pt>
                <c:pt idx="1714">
                  <c:v>8.0</c:v>
                </c:pt>
                <c:pt idx="1715">
                  <c:v>8.0</c:v>
                </c:pt>
                <c:pt idx="1716">
                  <c:v>8.0</c:v>
                </c:pt>
                <c:pt idx="1717">
                  <c:v>8.0</c:v>
                </c:pt>
                <c:pt idx="1718">
                  <c:v>8.0</c:v>
                </c:pt>
                <c:pt idx="1719">
                  <c:v>8.0</c:v>
                </c:pt>
                <c:pt idx="1720">
                  <c:v>8.0</c:v>
                </c:pt>
                <c:pt idx="1721">
                  <c:v>8.0</c:v>
                </c:pt>
                <c:pt idx="1722">
                  <c:v>8.0</c:v>
                </c:pt>
                <c:pt idx="1723">
                  <c:v>8.0</c:v>
                </c:pt>
                <c:pt idx="1724">
                  <c:v>8.0</c:v>
                </c:pt>
                <c:pt idx="1725">
                  <c:v>8.0</c:v>
                </c:pt>
                <c:pt idx="1726">
                  <c:v>8.0</c:v>
                </c:pt>
                <c:pt idx="1727">
                  <c:v>8.0</c:v>
                </c:pt>
                <c:pt idx="1728">
                  <c:v>8.0</c:v>
                </c:pt>
                <c:pt idx="1729">
                  <c:v>8.0</c:v>
                </c:pt>
                <c:pt idx="1730">
                  <c:v>8.0</c:v>
                </c:pt>
                <c:pt idx="1731">
                  <c:v>8.0</c:v>
                </c:pt>
                <c:pt idx="1732">
                  <c:v>8.0</c:v>
                </c:pt>
                <c:pt idx="1733">
                  <c:v>8.0</c:v>
                </c:pt>
                <c:pt idx="1734">
                  <c:v>8.0</c:v>
                </c:pt>
                <c:pt idx="1735">
                  <c:v>8.0</c:v>
                </c:pt>
                <c:pt idx="1736">
                  <c:v>8.0</c:v>
                </c:pt>
                <c:pt idx="1737">
                  <c:v>8.0</c:v>
                </c:pt>
                <c:pt idx="1738">
                  <c:v>8.0</c:v>
                </c:pt>
                <c:pt idx="1739">
                  <c:v>8.0</c:v>
                </c:pt>
                <c:pt idx="1740">
                  <c:v>8.0</c:v>
                </c:pt>
                <c:pt idx="1741">
                  <c:v>8.0</c:v>
                </c:pt>
                <c:pt idx="1742">
                  <c:v>8.0</c:v>
                </c:pt>
                <c:pt idx="1743">
                  <c:v>8.0</c:v>
                </c:pt>
                <c:pt idx="1744">
                  <c:v>8.0</c:v>
                </c:pt>
                <c:pt idx="1745">
                  <c:v>8.0</c:v>
                </c:pt>
                <c:pt idx="1746">
                  <c:v>8.0</c:v>
                </c:pt>
                <c:pt idx="1747">
                  <c:v>8.0</c:v>
                </c:pt>
                <c:pt idx="1748">
                  <c:v>8.0</c:v>
                </c:pt>
                <c:pt idx="1749">
                  <c:v>8.0</c:v>
                </c:pt>
                <c:pt idx="1750">
                  <c:v>8.0</c:v>
                </c:pt>
                <c:pt idx="1751">
                  <c:v>8.0</c:v>
                </c:pt>
                <c:pt idx="1752">
                  <c:v>8.0</c:v>
                </c:pt>
                <c:pt idx="1753">
                  <c:v>8.0</c:v>
                </c:pt>
                <c:pt idx="1754">
                  <c:v>8.0</c:v>
                </c:pt>
                <c:pt idx="1755">
                  <c:v>8.0</c:v>
                </c:pt>
                <c:pt idx="1756">
                  <c:v>8.0</c:v>
                </c:pt>
                <c:pt idx="1757">
                  <c:v>8.0</c:v>
                </c:pt>
                <c:pt idx="1758">
                  <c:v>8.0</c:v>
                </c:pt>
                <c:pt idx="1759">
                  <c:v>8.0</c:v>
                </c:pt>
                <c:pt idx="1760">
                  <c:v>8.0</c:v>
                </c:pt>
                <c:pt idx="1761">
                  <c:v>8.0</c:v>
                </c:pt>
                <c:pt idx="1762">
                  <c:v>8.0</c:v>
                </c:pt>
                <c:pt idx="1763">
                  <c:v>8.0</c:v>
                </c:pt>
                <c:pt idx="1764">
                  <c:v>8.0</c:v>
                </c:pt>
                <c:pt idx="1765">
                  <c:v>8.0</c:v>
                </c:pt>
                <c:pt idx="1766">
                  <c:v>8.0</c:v>
                </c:pt>
                <c:pt idx="1767">
                  <c:v>8.0</c:v>
                </c:pt>
                <c:pt idx="1768">
                  <c:v>8.0</c:v>
                </c:pt>
                <c:pt idx="1769">
                  <c:v>8.0</c:v>
                </c:pt>
                <c:pt idx="1770">
                  <c:v>8.0</c:v>
                </c:pt>
                <c:pt idx="1771">
                  <c:v>8.0</c:v>
                </c:pt>
                <c:pt idx="1772">
                  <c:v>8.0</c:v>
                </c:pt>
                <c:pt idx="1773">
                  <c:v>8.0</c:v>
                </c:pt>
                <c:pt idx="1774">
                  <c:v>8.0</c:v>
                </c:pt>
                <c:pt idx="1775">
                  <c:v>8.0</c:v>
                </c:pt>
                <c:pt idx="1776">
                  <c:v>8.0</c:v>
                </c:pt>
                <c:pt idx="1777">
                  <c:v>8.0</c:v>
                </c:pt>
                <c:pt idx="1778">
                  <c:v>8.0</c:v>
                </c:pt>
                <c:pt idx="1779">
                  <c:v>8.0</c:v>
                </c:pt>
                <c:pt idx="1780">
                  <c:v>8.0</c:v>
                </c:pt>
                <c:pt idx="1781">
                  <c:v>8.0</c:v>
                </c:pt>
                <c:pt idx="1782">
                  <c:v>8.0</c:v>
                </c:pt>
                <c:pt idx="1783">
                  <c:v>8.0</c:v>
                </c:pt>
                <c:pt idx="1784">
                  <c:v>8.0</c:v>
                </c:pt>
                <c:pt idx="1785">
                  <c:v>8.0</c:v>
                </c:pt>
                <c:pt idx="1786">
                  <c:v>8.0</c:v>
                </c:pt>
                <c:pt idx="1787">
                  <c:v>8.0</c:v>
                </c:pt>
                <c:pt idx="1788">
                  <c:v>8.0</c:v>
                </c:pt>
                <c:pt idx="1789">
                  <c:v>8.0</c:v>
                </c:pt>
                <c:pt idx="1790">
                  <c:v>8.0</c:v>
                </c:pt>
                <c:pt idx="1791">
                  <c:v>8.0</c:v>
                </c:pt>
                <c:pt idx="1792">
                  <c:v>8.0</c:v>
                </c:pt>
                <c:pt idx="1793">
                  <c:v>8.0</c:v>
                </c:pt>
                <c:pt idx="1794">
                  <c:v>8.0</c:v>
                </c:pt>
                <c:pt idx="1795">
                  <c:v>8.0</c:v>
                </c:pt>
                <c:pt idx="1796">
                  <c:v>8.0</c:v>
                </c:pt>
                <c:pt idx="1797">
                  <c:v>8.0</c:v>
                </c:pt>
                <c:pt idx="1798">
                  <c:v>8.0</c:v>
                </c:pt>
                <c:pt idx="1799">
                  <c:v>8.0</c:v>
                </c:pt>
                <c:pt idx="1800">
                  <c:v>8.0</c:v>
                </c:pt>
                <c:pt idx="1801">
                  <c:v>8.0</c:v>
                </c:pt>
                <c:pt idx="1802">
                  <c:v>8.0</c:v>
                </c:pt>
                <c:pt idx="1803">
                  <c:v>8.0</c:v>
                </c:pt>
                <c:pt idx="1804">
                  <c:v>8.0</c:v>
                </c:pt>
                <c:pt idx="1805">
                  <c:v>8.0</c:v>
                </c:pt>
                <c:pt idx="1806">
                  <c:v>8.0</c:v>
                </c:pt>
                <c:pt idx="1807">
                  <c:v>8.0</c:v>
                </c:pt>
                <c:pt idx="1808">
                  <c:v>8.0</c:v>
                </c:pt>
                <c:pt idx="1809">
                  <c:v>8.0</c:v>
                </c:pt>
                <c:pt idx="1810">
                  <c:v>8.0</c:v>
                </c:pt>
                <c:pt idx="1811">
                  <c:v>8.0</c:v>
                </c:pt>
                <c:pt idx="1812">
                  <c:v>8.0</c:v>
                </c:pt>
                <c:pt idx="1813">
                  <c:v>8.0</c:v>
                </c:pt>
                <c:pt idx="1814">
                  <c:v>8.0</c:v>
                </c:pt>
                <c:pt idx="1815">
                  <c:v>8.0</c:v>
                </c:pt>
                <c:pt idx="1816">
                  <c:v>8.0</c:v>
                </c:pt>
                <c:pt idx="1817">
                  <c:v>8.0</c:v>
                </c:pt>
                <c:pt idx="1818">
                  <c:v>8.0</c:v>
                </c:pt>
                <c:pt idx="1819">
                  <c:v>8.0</c:v>
                </c:pt>
                <c:pt idx="1820">
                  <c:v>8.0</c:v>
                </c:pt>
                <c:pt idx="1821">
                  <c:v>8.0</c:v>
                </c:pt>
                <c:pt idx="1822">
                  <c:v>8.0</c:v>
                </c:pt>
                <c:pt idx="1823">
                  <c:v>8.0</c:v>
                </c:pt>
                <c:pt idx="1824">
                  <c:v>8.0</c:v>
                </c:pt>
                <c:pt idx="1825">
                  <c:v>8.0</c:v>
                </c:pt>
                <c:pt idx="1826">
                  <c:v>8.0</c:v>
                </c:pt>
                <c:pt idx="1827">
                  <c:v>8.0</c:v>
                </c:pt>
                <c:pt idx="1828">
                  <c:v>8.0</c:v>
                </c:pt>
                <c:pt idx="1829">
                  <c:v>8.0</c:v>
                </c:pt>
                <c:pt idx="1830">
                  <c:v>8.0</c:v>
                </c:pt>
                <c:pt idx="1831">
                  <c:v>8.0</c:v>
                </c:pt>
                <c:pt idx="1832">
                  <c:v>8.0</c:v>
                </c:pt>
                <c:pt idx="1833">
                  <c:v>8.0</c:v>
                </c:pt>
                <c:pt idx="1834">
                  <c:v>8.0</c:v>
                </c:pt>
                <c:pt idx="1835">
                  <c:v>8.0</c:v>
                </c:pt>
                <c:pt idx="1836">
                  <c:v>8.0</c:v>
                </c:pt>
                <c:pt idx="1837">
                  <c:v>8.0</c:v>
                </c:pt>
                <c:pt idx="1838">
                  <c:v>8.0</c:v>
                </c:pt>
                <c:pt idx="1839">
                  <c:v>8.0</c:v>
                </c:pt>
                <c:pt idx="1840">
                  <c:v>8.0</c:v>
                </c:pt>
                <c:pt idx="1841">
                  <c:v>8.0</c:v>
                </c:pt>
                <c:pt idx="1842">
                  <c:v>8.0</c:v>
                </c:pt>
                <c:pt idx="1843">
                  <c:v>8.0</c:v>
                </c:pt>
                <c:pt idx="1844">
                  <c:v>8.0</c:v>
                </c:pt>
                <c:pt idx="1845">
                  <c:v>8.0</c:v>
                </c:pt>
                <c:pt idx="1846">
                  <c:v>8.0</c:v>
                </c:pt>
                <c:pt idx="1847">
                  <c:v>8.0</c:v>
                </c:pt>
                <c:pt idx="1848">
                  <c:v>8.0</c:v>
                </c:pt>
                <c:pt idx="1849">
                  <c:v>8.0</c:v>
                </c:pt>
                <c:pt idx="1850">
                  <c:v>8.0</c:v>
                </c:pt>
                <c:pt idx="1851">
                  <c:v>8.0</c:v>
                </c:pt>
                <c:pt idx="1852">
                  <c:v>8.0</c:v>
                </c:pt>
                <c:pt idx="1853">
                  <c:v>8.0</c:v>
                </c:pt>
                <c:pt idx="1854">
                  <c:v>8.0</c:v>
                </c:pt>
                <c:pt idx="1855">
                  <c:v>8.0</c:v>
                </c:pt>
                <c:pt idx="1856">
                  <c:v>8.0</c:v>
                </c:pt>
                <c:pt idx="1857">
                  <c:v>8.0</c:v>
                </c:pt>
                <c:pt idx="1858">
                  <c:v>8.0</c:v>
                </c:pt>
                <c:pt idx="1859">
                  <c:v>8.0</c:v>
                </c:pt>
                <c:pt idx="1860">
                  <c:v>8.0</c:v>
                </c:pt>
                <c:pt idx="1861">
                  <c:v>8.0</c:v>
                </c:pt>
                <c:pt idx="1862">
                  <c:v>8.0</c:v>
                </c:pt>
                <c:pt idx="1863">
                  <c:v>8.0</c:v>
                </c:pt>
                <c:pt idx="1864">
                  <c:v>8.0</c:v>
                </c:pt>
                <c:pt idx="1865">
                  <c:v>8.0</c:v>
                </c:pt>
                <c:pt idx="1866">
                  <c:v>8.0</c:v>
                </c:pt>
                <c:pt idx="1867">
                  <c:v>8.0</c:v>
                </c:pt>
                <c:pt idx="1868">
                  <c:v>8.0</c:v>
                </c:pt>
                <c:pt idx="1869">
                  <c:v>8.0</c:v>
                </c:pt>
                <c:pt idx="1870">
                  <c:v>8.0</c:v>
                </c:pt>
                <c:pt idx="1871">
                  <c:v>8.0</c:v>
                </c:pt>
                <c:pt idx="1872">
                  <c:v>8.0</c:v>
                </c:pt>
                <c:pt idx="1873">
                  <c:v>8.0</c:v>
                </c:pt>
                <c:pt idx="1874">
                  <c:v>8.0</c:v>
                </c:pt>
                <c:pt idx="1875">
                  <c:v>8.0</c:v>
                </c:pt>
                <c:pt idx="1876">
                  <c:v>8.0</c:v>
                </c:pt>
                <c:pt idx="1877">
                  <c:v>8.0</c:v>
                </c:pt>
                <c:pt idx="1878">
                  <c:v>8.0</c:v>
                </c:pt>
                <c:pt idx="1879">
                  <c:v>8.0</c:v>
                </c:pt>
                <c:pt idx="1880">
                  <c:v>8.0</c:v>
                </c:pt>
                <c:pt idx="1881">
                  <c:v>8.0</c:v>
                </c:pt>
                <c:pt idx="1882">
                  <c:v>8.0</c:v>
                </c:pt>
                <c:pt idx="1883">
                  <c:v>8.0</c:v>
                </c:pt>
                <c:pt idx="1884">
                  <c:v>8.0</c:v>
                </c:pt>
                <c:pt idx="1885">
                  <c:v>8.0</c:v>
                </c:pt>
                <c:pt idx="1886">
                  <c:v>8.0</c:v>
                </c:pt>
                <c:pt idx="1887">
                  <c:v>8.0</c:v>
                </c:pt>
                <c:pt idx="1888">
                  <c:v>8.0</c:v>
                </c:pt>
                <c:pt idx="1889">
                  <c:v>8.0</c:v>
                </c:pt>
                <c:pt idx="1890">
                  <c:v>8.0</c:v>
                </c:pt>
                <c:pt idx="1891">
                  <c:v>8.0</c:v>
                </c:pt>
                <c:pt idx="1892">
                  <c:v>8.0</c:v>
                </c:pt>
                <c:pt idx="1893">
                  <c:v>8.0</c:v>
                </c:pt>
                <c:pt idx="1894">
                  <c:v>8.0</c:v>
                </c:pt>
                <c:pt idx="1895">
                  <c:v>8.0</c:v>
                </c:pt>
                <c:pt idx="1896">
                  <c:v>8.0</c:v>
                </c:pt>
                <c:pt idx="1897">
                  <c:v>8.0</c:v>
                </c:pt>
                <c:pt idx="1898">
                  <c:v>8.0</c:v>
                </c:pt>
                <c:pt idx="1899">
                  <c:v>8.0</c:v>
                </c:pt>
                <c:pt idx="1900">
                  <c:v>8.0</c:v>
                </c:pt>
                <c:pt idx="1901">
                  <c:v>8.0</c:v>
                </c:pt>
                <c:pt idx="1902">
                  <c:v>8.0</c:v>
                </c:pt>
                <c:pt idx="1903">
                  <c:v>8.0</c:v>
                </c:pt>
                <c:pt idx="1904">
                  <c:v>8.0</c:v>
                </c:pt>
                <c:pt idx="1905">
                  <c:v>8.0</c:v>
                </c:pt>
                <c:pt idx="1906">
                  <c:v>8.0</c:v>
                </c:pt>
                <c:pt idx="1907">
                  <c:v>8.0</c:v>
                </c:pt>
                <c:pt idx="1908">
                  <c:v>8.0</c:v>
                </c:pt>
                <c:pt idx="1909">
                  <c:v>8.0</c:v>
                </c:pt>
                <c:pt idx="1910">
                  <c:v>8.0</c:v>
                </c:pt>
                <c:pt idx="1911">
                  <c:v>8.0</c:v>
                </c:pt>
                <c:pt idx="1912">
                  <c:v>8.0</c:v>
                </c:pt>
                <c:pt idx="1913">
                  <c:v>8.0</c:v>
                </c:pt>
                <c:pt idx="1914">
                  <c:v>8.0</c:v>
                </c:pt>
                <c:pt idx="1915">
                  <c:v>8.0</c:v>
                </c:pt>
                <c:pt idx="1916">
                  <c:v>8.0</c:v>
                </c:pt>
                <c:pt idx="1917">
                  <c:v>8.0</c:v>
                </c:pt>
                <c:pt idx="1918">
                  <c:v>8.0</c:v>
                </c:pt>
                <c:pt idx="1919">
                  <c:v>8.0</c:v>
                </c:pt>
                <c:pt idx="1920">
                  <c:v>8.0</c:v>
                </c:pt>
                <c:pt idx="1921">
                  <c:v>8.0</c:v>
                </c:pt>
                <c:pt idx="1922">
                  <c:v>8.0</c:v>
                </c:pt>
                <c:pt idx="1923">
                  <c:v>8.0</c:v>
                </c:pt>
                <c:pt idx="1924">
                  <c:v>8.0</c:v>
                </c:pt>
                <c:pt idx="1925">
                  <c:v>8.0</c:v>
                </c:pt>
                <c:pt idx="1926">
                  <c:v>8.0</c:v>
                </c:pt>
                <c:pt idx="1927">
                  <c:v>8.0</c:v>
                </c:pt>
                <c:pt idx="1928">
                  <c:v>8.0</c:v>
                </c:pt>
                <c:pt idx="1929">
                  <c:v>8.0</c:v>
                </c:pt>
                <c:pt idx="1930">
                  <c:v>8.0</c:v>
                </c:pt>
                <c:pt idx="1931">
                  <c:v>8.0</c:v>
                </c:pt>
                <c:pt idx="1932">
                  <c:v>8.0</c:v>
                </c:pt>
                <c:pt idx="1933">
                  <c:v>8.0</c:v>
                </c:pt>
                <c:pt idx="1934">
                  <c:v>8.0</c:v>
                </c:pt>
                <c:pt idx="1935">
                  <c:v>8.0</c:v>
                </c:pt>
                <c:pt idx="1936">
                  <c:v>8.0</c:v>
                </c:pt>
                <c:pt idx="1937">
                  <c:v>8.0</c:v>
                </c:pt>
                <c:pt idx="1938">
                  <c:v>8.0</c:v>
                </c:pt>
                <c:pt idx="1939">
                  <c:v>8.0</c:v>
                </c:pt>
                <c:pt idx="1940">
                  <c:v>8.0</c:v>
                </c:pt>
                <c:pt idx="1941">
                  <c:v>8.0</c:v>
                </c:pt>
                <c:pt idx="1942">
                  <c:v>8.0</c:v>
                </c:pt>
                <c:pt idx="1943">
                  <c:v>8.0</c:v>
                </c:pt>
                <c:pt idx="1944">
                  <c:v>8.0</c:v>
                </c:pt>
                <c:pt idx="1945">
                  <c:v>8.0</c:v>
                </c:pt>
                <c:pt idx="1946">
                  <c:v>8.0</c:v>
                </c:pt>
                <c:pt idx="1947">
                  <c:v>8.0</c:v>
                </c:pt>
                <c:pt idx="1948">
                  <c:v>8.0</c:v>
                </c:pt>
                <c:pt idx="1949">
                  <c:v>8.0</c:v>
                </c:pt>
                <c:pt idx="1950">
                  <c:v>8.0</c:v>
                </c:pt>
                <c:pt idx="1951">
                  <c:v>8.0</c:v>
                </c:pt>
                <c:pt idx="1952">
                  <c:v>8.0</c:v>
                </c:pt>
                <c:pt idx="1953">
                  <c:v>8.0</c:v>
                </c:pt>
                <c:pt idx="1954">
                  <c:v>8.0</c:v>
                </c:pt>
                <c:pt idx="1955">
                  <c:v>8.0</c:v>
                </c:pt>
                <c:pt idx="1956">
                  <c:v>8.0</c:v>
                </c:pt>
                <c:pt idx="1957">
                  <c:v>8.0</c:v>
                </c:pt>
                <c:pt idx="1958">
                  <c:v>8.0</c:v>
                </c:pt>
                <c:pt idx="1959">
                  <c:v>8.0</c:v>
                </c:pt>
                <c:pt idx="1960">
                  <c:v>8.0</c:v>
                </c:pt>
                <c:pt idx="1961">
                  <c:v>8.0</c:v>
                </c:pt>
                <c:pt idx="1962">
                  <c:v>8.0</c:v>
                </c:pt>
                <c:pt idx="1963">
                  <c:v>8.0</c:v>
                </c:pt>
                <c:pt idx="1964">
                  <c:v>8.0</c:v>
                </c:pt>
                <c:pt idx="1965">
                  <c:v>8.0</c:v>
                </c:pt>
                <c:pt idx="1966">
                  <c:v>8.0</c:v>
                </c:pt>
                <c:pt idx="1967">
                  <c:v>8.0</c:v>
                </c:pt>
                <c:pt idx="1968">
                  <c:v>8.0</c:v>
                </c:pt>
                <c:pt idx="1969">
                  <c:v>8.0</c:v>
                </c:pt>
                <c:pt idx="1970">
                  <c:v>8.0</c:v>
                </c:pt>
                <c:pt idx="1971">
                  <c:v>8.0</c:v>
                </c:pt>
                <c:pt idx="1972">
                  <c:v>8.0</c:v>
                </c:pt>
                <c:pt idx="1973">
                  <c:v>8.0</c:v>
                </c:pt>
                <c:pt idx="1974">
                  <c:v>8.0</c:v>
                </c:pt>
                <c:pt idx="1975">
                  <c:v>8.0</c:v>
                </c:pt>
                <c:pt idx="1976">
                  <c:v>8.0</c:v>
                </c:pt>
                <c:pt idx="1977">
                  <c:v>8.0</c:v>
                </c:pt>
                <c:pt idx="1978">
                  <c:v>8.0</c:v>
                </c:pt>
                <c:pt idx="1979">
                  <c:v>8.0</c:v>
                </c:pt>
                <c:pt idx="1980">
                  <c:v>8.0</c:v>
                </c:pt>
                <c:pt idx="1981">
                  <c:v>8.0</c:v>
                </c:pt>
                <c:pt idx="1982">
                  <c:v>8.0</c:v>
                </c:pt>
                <c:pt idx="1983">
                  <c:v>8.0</c:v>
                </c:pt>
                <c:pt idx="1984">
                  <c:v>8.0</c:v>
                </c:pt>
                <c:pt idx="1985">
                  <c:v>8.0</c:v>
                </c:pt>
                <c:pt idx="1986">
                  <c:v>8.0</c:v>
                </c:pt>
                <c:pt idx="1987">
                  <c:v>8.0</c:v>
                </c:pt>
                <c:pt idx="1988">
                  <c:v>8.0</c:v>
                </c:pt>
                <c:pt idx="1989">
                  <c:v>8.0</c:v>
                </c:pt>
                <c:pt idx="1990">
                  <c:v>8.0</c:v>
                </c:pt>
                <c:pt idx="1991">
                  <c:v>8.0</c:v>
                </c:pt>
                <c:pt idx="1992">
                  <c:v>8.0</c:v>
                </c:pt>
                <c:pt idx="1993">
                  <c:v>8.0</c:v>
                </c:pt>
                <c:pt idx="1994">
                  <c:v>8.0</c:v>
                </c:pt>
                <c:pt idx="1995">
                  <c:v>8.0</c:v>
                </c:pt>
                <c:pt idx="1996">
                  <c:v>8.0</c:v>
                </c:pt>
                <c:pt idx="1997">
                  <c:v>8.0</c:v>
                </c:pt>
                <c:pt idx="1998">
                  <c:v>8.0</c:v>
                </c:pt>
                <c:pt idx="1999">
                  <c:v>8.0</c:v>
                </c:pt>
                <c:pt idx="2000">
                  <c:v>8.0</c:v>
                </c:pt>
                <c:pt idx="2001">
                  <c:v>8.0</c:v>
                </c:pt>
                <c:pt idx="2002">
                  <c:v>8.0</c:v>
                </c:pt>
                <c:pt idx="2003">
                  <c:v>8.0</c:v>
                </c:pt>
                <c:pt idx="2004">
                  <c:v>8.0</c:v>
                </c:pt>
                <c:pt idx="2005">
                  <c:v>8.0</c:v>
                </c:pt>
                <c:pt idx="2006">
                  <c:v>8.0</c:v>
                </c:pt>
                <c:pt idx="2007">
                  <c:v>8.0</c:v>
                </c:pt>
                <c:pt idx="2008">
                  <c:v>8.0</c:v>
                </c:pt>
                <c:pt idx="2009">
                  <c:v>8.0</c:v>
                </c:pt>
                <c:pt idx="2010">
                  <c:v>8.0</c:v>
                </c:pt>
                <c:pt idx="2011">
                  <c:v>8.0</c:v>
                </c:pt>
                <c:pt idx="2012">
                  <c:v>8.0</c:v>
                </c:pt>
                <c:pt idx="2013">
                  <c:v>8.0</c:v>
                </c:pt>
                <c:pt idx="2014">
                  <c:v>8.0</c:v>
                </c:pt>
                <c:pt idx="2015">
                  <c:v>8.0</c:v>
                </c:pt>
                <c:pt idx="2016">
                  <c:v>8.0</c:v>
                </c:pt>
                <c:pt idx="2017">
                  <c:v>8.0</c:v>
                </c:pt>
                <c:pt idx="2018">
                  <c:v>8.0</c:v>
                </c:pt>
                <c:pt idx="2019">
                  <c:v>8.0</c:v>
                </c:pt>
                <c:pt idx="2020">
                  <c:v>8.0</c:v>
                </c:pt>
                <c:pt idx="2021">
                  <c:v>8.0</c:v>
                </c:pt>
                <c:pt idx="2022">
                  <c:v>8.0</c:v>
                </c:pt>
                <c:pt idx="2023">
                  <c:v>8.0</c:v>
                </c:pt>
                <c:pt idx="2024">
                  <c:v>8.0</c:v>
                </c:pt>
                <c:pt idx="2025">
                  <c:v>8.0</c:v>
                </c:pt>
                <c:pt idx="2026">
                  <c:v>8.0</c:v>
                </c:pt>
                <c:pt idx="2027">
                  <c:v>8.0</c:v>
                </c:pt>
                <c:pt idx="2028">
                  <c:v>8.0</c:v>
                </c:pt>
                <c:pt idx="2029">
                  <c:v>8.0</c:v>
                </c:pt>
                <c:pt idx="2030">
                  <c:v>8.0</c:v>
                </c:pt>
                <c:pt idx="2031">
                  <c:v>8.0</c:v>
                </c:pt>
                <c:pt idx="2032">
                  <c:v>8.0</c:v>
                </c:pt>
                <c:pt idx="2033">
                  <c:v>8.0</c:v>
                </c:pt>
                <c:pt idx="2034">
                  <c:v>8.0</c:v>
                </c:pt>
                <c:pt idx="2035">
                  <c:v>8.0</c:v>
                </c:pt>
                <c:pt idx="2036">
                  <c:v>8.0</c:v>
                </c:pt>
                <c:pt idx="2037">
                  <c:v>8.0</c:v>
                </c:pt>
                <c:pt idx="2038">
                  <c:v>8.0</c:v>
                </c:pt>
                <c:pt idx="2039">
                  <c:v>8.0</c:v>
                </c:pt>
                <c:pt idx="2040">
                  <c:v>8.0</c:v>
                </c:pt>
                <c:pt idx="2041">
                  <c:v>8.0</c:v>
                </c:pt>
                <c:pt idx="2042">
                  <c:v>8.0</c:v>
                </c:pt>
                <c:pt idx="2043">
                  <c:v>8.0</c:v>
                </c:pt>
                <c:pt idx="2044">
                  <c:v>8.0</c:v>
                </c:pt>
                <c:pt idx="2045">
                  <c:v>8.0</c:v>
                </c:pt>
                <c:pt idx="2046">
                  <c:v>8.0</c:v>
                </c:pt>
                <c:pt idx="2047">
                  <c:v>8.0</c:v>
                </c:pt>
                <c:pt idx="2048">
                  <c:v>8.0</c:v>
                </c:pt>
                <c:pt idx="2049">
                  <c:v>8.0</c:v>
                </c:pt>
                <c:pt idx="2050">
                  <c:v>8.0</c:v>
                </c:pt>
                <c:pt idx="2051">
                  <c:v>8.0</c:v>
                </c:pt>
                <c:pt idx="2052">
                  <c:v>8.0</c:v>
                </c:pt>
                <c:pt idx="2053">
                  <c:v>8.0</c:v>
                </c:pt>
                <c:pt idx="2054">
                  <c:v>8.0</c:v>
                </c:pt>
                <c:pt idx="2055">
                  <c:v>8.0</c:v>
                </c:pt>
                <c:pt idx="2056">
                  <c:v>8.0</c:v>
                </c:pt>
                <c:pt idx="2057">
                  <c:v>8.0</c:v>
                </c:pt>
                <c:pt idx="2058">
                  <c:v>8.0</c:v>
                </c:pt>
                <c:pt idx="2059">
                  <c:v>8.0</c:v>
                </c:pt>
                <c:pt idx="2060">
                  <c:v>8.0</c:v>
                </c:pt>
                <c:pt idx="2061">
                  <c:v>8.0</c:v>
                </c:pt>
                <c:pt idx="2062">
                  <c:v>8.0</c:v>
                </c:pt>
                <c:pt idx="2063">
                  <c:v>8.0</c:v>
                </c:pt>
                <c:pt idx="2064">
                  <c:v>8.0</c:v>
                </c:pt>
                <c:pt idx="2065">
                  <c:v>8.0</c:v>
                </c:pt>
                <c:pt idx="2066">
                  <c:v>8.0</c:v>
                </c:pt>
                <c:pt idx="2067">
                  <c:v>8.0</c:v>
                </c:pt>
                <c:pt idx="2068">
                  <c:v>8.0</c:v>
                </c:pt>
                <c:pt idx="2069">
                  <c:v>8.0</c:v>
                </c:pt>
                <c:pt idx="2070">
                  <c:v>8.0</c:v>
                </c:pt>
                <c:pt idx="2071">
                  <c:v>8.0</c:v>
                </c:pt>
                <c:pt idx="2072">
                  <c:v>8.0</c:v>
                </c:pt>
                <c:pt idx="2073">
                  <c:v>8.0</c:v>
                </c:pt>
                <c:pt idx="2074">
                  <c:v>8.0</c:v>
                </c:pt>
                <c:pt idx="2075">
                  <c:v>8.0</c:v>
                </c:pt>
                <c:pt idx="2076">
                  <c:v>8.0</c:v>
                </c:pt>
                <c:pt idx="2077">
                  <c:v>8.0</c:v>
                </c:pt>
                <c:pt idx="2078">
                  <c:v>8.0</c:v>
                </c:pt>
                <c:pt idx="2079">
                  <c:v>8.0</c:v>
                </c:pt>
                <c:pt idx="2080">
                  <c:v>8.0</c:v>
                </c:pt>
                <c:pt idx="2081">
                  <c:v>8.0</c:v>
                </c:pt>
                <c:pt idx="2082">
                  <c:v>8.0</c:v>
                </c:pt>
                <c:pt idx="2083">
                  <c:v>8.0</c:v>
                </c:pt>
                <c:pt idx="2084">
                  <c:v>8.0</c:v>
                </c:pt>
                <c:pt idx="2085">
                  <c:v>8.0</c:v>
                </c:pt>
                <c:pt idx="2086">
                  <c:v>8.0</c:v>
                </c:pt>
                <c:pt idx="2087">
                  <c:v>8.0</c:v>
                </c:pt>
                <c:pt idx="2088">
                  <c:v>8.0</c:v>
                </c:pt>
                <c:pt idx="2089">
                  <c:v>8.0</c:v>
                </c:pt>
                <c:pt idx="2090">
                  <c:v>8.0</c:v>
                </c:pt>
                <c:pt idx="2091">
                  <c:v>8.0</c:v>
                </c:pt>
                <c:pt idx="2092">
                  <c:v>8.0</c:v>
                </c:pt>
                <c:pt idx="2093">
                  <c:v>8.0</c:v>
                </c:pt>
                <c:pt idx="2094">
                  <c:v>8.0</c:v>
                </c:pt>
                <c:pt idx="2095">
                  <c:v>8.0</c:v>
                </c:pt>
                <c:pt idx="2096">
                  <c:v>8.0</c:v>
                </c:pt>
                <c:pt idx="2097">
                  <c:v>8.0</c:v>
                </c:pt>
                <c:pt idx="2098">
                  <c:v>8.0</c:v>
                </c:pt>
                <c:pt idx="2099">
                  <c:v>8.0</c:v>
                </c:pt>
                <c:pt idx="2100">
                  <c:v>8.0</c:v>
                </c:pt>
                <c:pt idx="2101">
                  <c:v>8.0</c:v>
                </c:pt>
                <c:pt idx="2102">
                  <c:v>8.0</c:v>
                </c:pt>
                <c:pt idx="2103">
                  <c:v>8.0</c:v>
                </c:pt>
                <c:pt idx="2104">
                  <c:v>8.0</c:v>
                </c:pt>
                <c:pt idx="2105">
                  <c:v>8.0</c:v>
                </c:pt>
                <c:pt idx="2106">
                  <c:v>8.0</c:v>
                </c:pt>
                <c:pt idx="2107">
                  <c:v>8.0</c:v>
                </c:pt>
                <c:pt idx="2108">
                  <c:v>8.0</c:v>
                </c:pt>
                <c:pt idx="2109">
                  <c:v>8.0</c:v>
                </c:pt>
                <c:pt idx="2110">
                  <c:v>8.0</c:v>
                </c:pt>
                <c:pt idx="2111">
                  <c:v>8.0</c:v>
                </c:pt>
                <c:pt idx="2112">
                  <c:v>8.0</c:v>
                </c:pt>
                <c:pt idx="2113">
                  <c:v>8.0</c:v>
                </c:pt>
                <c:pt idx="2114">
                  <c:v>8.0</c:v>
                </c:pt>
                <c:pt idx="2115">
                  <c:v>8.0</c:v>
                </c:pt>
                <c:pt idx="2116">
                  <c:v>8.0</c:v>
                </c:pt>
                <c:pt idx="2117">
                  <c:v>8.0</c:v>
                </c:pt>
                <c:pt idx="2118">
                  <c:v>8.0</c:v>
                </c:pt>
                <c:pt idx="2119">
                  <c:v>8.0</c:v>
                </c:pt>
                <c:pt idx="2120">
                  <c:v>8.0</c:v>
                </c:pt>
                <c:pt idx="2121">
                  <c:v>8.0</c:v>
                </c:pt>
                <c:pt idx="2122">
                  <c:v>8.0</c:v>
                </c:pt>
                <c:pt idx="2123">
                  <c:v>8.0</c:v>
                </c:pt>
                <c:pt idx="2124">
                  <c:v>8.0</c:v>
                </c:pt>
                <c:pt idx="2125">
                  <c:v>8.0</c:v>
                </c:pt>
                <c:pt idx="2126">
                  <c:v>8.0</c:v>
                </c:pt>
                <c:pt idx="2127">
                  <c:v>8.0</c:v>
                </c:pt>
                <c:pt idx="2128">
                  <c:v>8.0</c:v>
                </c:pt>
                <c:pt idx="2129">
                  <c:v>8.0</c:v>
                </c:pt>
                <c:pt idx="2130">
                  <c:v>8.0</c:v>
                </c:pt>
                <c:pt idx="2131">
                  <c:v>8.0</c:v>
                </c:pt>
                <c:pt idx="2132">
                  <c:v>8.0</c:v>
                </c:pt>
                <c:pt idx="2133">
                  <c:v>8.0</c:v>
                </c:pt>
                <c:pt idx="2134">
                  <c:v>8.0</c:v>
                </c:pt>
                <c:pt idx="2135">
                  <c:v>8.0</c:v>
                </c:pt>
                <c:pt idx="2136">
                  <c:v>8.0</c:v>
                </c:pt>
                <c:pt idx="2137">
                  <c:v>8.0</c:v>
                </c:pt>
                <c:pt idx="2138">
                  <c:v>8.0</c:v>
                </c:pt>
                <c:pt idx="2139">
                  <c:v>8.0</c:v>
                </c:pt>
                <c:pt idx="2140">
                  <c:v>8.0</c:v>
                </c:pt>
                <c:pt idx="2141">
                  <c:v>8.0</c:v>
                </c:pt>
                <c:pt idx="2142">
                  <c:v>8.0</c:v>
                </c:pt>
                <c:pt idx="2143">
                  <c:v>8.0</c:v>
                </c:pt>
                <c:pt idx="2144">
                  <c:v>8.0</c:v>
                </c:pt>
                <c:pt idx="2145">
                  <c:v>8.0</c:v>
                </c:pt>
                <c:pt idx="2146">
                  <c:v>8.0</c:v>
                </c:pt>
                <c:pt idx="2147">
                  <c:v>8.0</c:v>
                </c:pt>
                <c:pt idx="2148">
                  <c:v>8.0</c:v>
                </c:pt>
                <c:pt idx="2149">
                  <c:v>8.0</c:v>
                </c:pt>
                <c:pt idx="2150">
                  <c:v>8.0</c:v>
                </c:pt>
                <c:pt idx="2151">
                  <c:v>8.0</c:v>
                </c:pt>
                <c:pt idx="2152">
                  <c:v>8.0</c:v>
                </c:pt>
                <c:pt idx="2153">
                  <c:v>8.0</c:v>
                </c:pt>
                <c:pt idx="2154">
                  <c:v>8.0</c:v>
                </c:pt>
                <c:pt idx="2155">
                  <c:v>8.0</c:v>
                </c:pt>
                <c:pt idx="2156">
                  <c:v>8.0</c:v>
                </c:pt>
                <c:pt idx="2157">
                  <c:v>8.0</c:v>
                </c:pt>
                <c:pt idx="2158">
                  <c:v>8.0</c:v>
                </c:pt>
                <c:pt idx="2159">
                  <c:v>8.0</c:v>
                </c:pt>
                <c:pt idx="2160">
                  <c:v>8.0</c:v>
                </c:pt>
                <c:pt idx="2161">
                  <c:v>8.0</c:v>
                </c:pt>
                <c:pt idx="2162">
                  <c:v>8.0</c:v>
                </c:pt>
                <c:pt idx="2163">
                  <c:v>8.0</c:v>
                </c:pt>
                <c:pt idx="2164">
                  <c:v>8.0</c:v>
                </c:pt>
                <c:pt idx="2165">
                  <c:v>8.0</c:v>
                </c:pt>
                <c:pt idx="2166">
                  <c:v>8.0</c:v>
                </c:pt>
                <c:pt idx="2167">
                  <c:v>8.0</c:v>
                </c:pt>
                <c:pt idx="2168">
                  <c:v>8.0</c:v>
                </c:pt>
                <c:pt idx="2169">
                  <c:v>8.0</c:v>
                </c:pt>
                <c:pt idx="2170">
                  <c:v>8.0</c:v>
                </c:pt>
                <c:pt idx="2171">
                  <c:v>8.0</c:v>
                </c:pt>
                <c:pt idx="2172">
                  <c:v>8.0</c:v>
                </c:pt>
                <c:pt idx="2173">
                  <c:v>8.0</c:v>
                </c:pt>
                <c:pt idx="2174">
                  <c:v>8.0</c:v>
                </c:pt>
                <c:pt idx="2175">
                  <c:v>8.0</c:v>
                </c:pt>
                <c:pt idx="2176">
                  <c:v>8.0</c:v>
                </c:pt>
                <c:pt idx="2177">
                  <c:v>8.0</c:v>
                </c:pt>
                <c:pt idx="2178">
                  <c:v>8.0</c:v>
                </c:pt>
                <c:pt idx="2179">
                  <c:v>8.0</c:v>
                </c:pt>
                <c:pt idx="2180">
                  <c:v>8.0</c:v>
                </c:pt>
                <c:pt idx="2181">
                  <c:v>8.0</c:v>
                </c:pt>
                <c:pt idx="2182">
                  <c:v>8.0</c:v>
                </c:pt>
                <c:pt idx="2183">
                  <c:v>8.0</c:v>
                </c:pt>
                <c:pt idx="2184">
                  <c:v>8.0</c:v>
                </c:pt>
                <c:pt idx="2185">
                  <c:v>8.0</c:v>
                </c:pt>
                <c:pt idx="2186">
                  <c:v>8.0</c:v>
                </c:pt>
                <c:pt idx="2187">
                  <c:v>8.0</c:v>
                </c:pt>
                <c:pt idx="2188">
                  <c:v>8.0</c:v>
                </c:pt>
                <c:pt idx="2189">
                  <c:v>8.0</c:v>
                </c:pt>
                <c:pt idx="2190">
                  <c:v>8.0</c:v>
                </c:pt>
                <c:pt idx="2191">
                  <c:v>8.0</c:v>
                </c:pt>
                <c:pt idx="2192">
                  <c:v>8.0</c:v>
                </c:pt>
                <c:pt idx="2193">
                  <c:v>8.0</c:v>
                </c:pt>
                <c:pt idx="2194">
                  <c:v>8.0</c:v>
                </c:pt>
                <c:pt idx="2195">
                  <c:v>8.0</c:v>
                </c:pt>
                <c:pt idx="2196">
                  <c:v>8.0</c:v>
                </c:pt>
                <c:pt idx="2197">
                  <c:v>8.0</c:v>
                </c:pt>
                <c:pt idx="2198">
                  <c:v>8.0</c:v>
                </c:pt>
                <c:pt idx="2199">
                  <c:v>8.0</c:v>
                </c:pt>
                <c:pt idx="2200">
                  <c:v>8.0</c:v>
                </c:pt>
                <c:pt idx="2201">
                  <c:v>8.0</c:v>
                </c:pt>
                <c:pt idx="2202">
                  <c:v>8.0</c:v>
                </c:pt>
                <c:pt idx="2203">
                  <c:v>8.0</c:v>
                </c:pt>
                <c:pt idx="2204">
                  <c:v>8.0</c:v>
                </c:pt>
                <c:pt idx="2205">
                  <c:v>8.0</c:v>
                </c:pt>
                <c:pt idx="2206">
                  <c:v>8.0</c:v>
                </c:pt>
                <c:pt idx="2207">
                  <c:v>8.0</c:v>
                </c:pt>
                <c:pt idx="2208">
                  <c:v>8.0</c:v>
                </c:pt>
                <c:pt idx="2209">
                  <c:v>8.0</c:v>
                </c:pt>
                <c:pt idx="2210">
                  <c:v>8.0</c:v>
                </c:pt>
                <c:pt idx="2211">
                  <c:v>8.0</c:v>
                </c:pt>
                <c:pt idx="2212">
                  <c:v>8.0</c:v>
                </c:pt>
                <c:pt idx="2213">
                  <c:v>8.0</c:v>
                </c:pt>
                <c:pt idx="2214">
                  <c:v>8.0</c:v>
                </c:pt>
                <c:pt idx="2215">
                  <c:v>8.0</c:v>
                </c:pt>
                <c:pt idx="2216">
                  <c:v>8.0</c:v>
                </c:pt>
                <c:pt idx="2217">
                  <c:v>8.0</c:v>
                </c:pt>
                <c:pt idx="2218">
                  <c:v>8.0</c:v>
                </c:pt>
                <c:pt idx="2219">
                  <c:v>8.0</c:v>
                </c:pt>
                <c:pt idx="2220">
                  <c:v>8.0</c:v>
                </c:pt>
                <c:pt idx="2221">
                  <c:v>8.0</c:v>
                </c:pt>
                <c:pt idx="2222">
                  <c:v>8.0</c:v>
                </c:pt>
                <c:pt idx="2223">
                  <c:v>8.0</c:v>
                </c:pt>
                <c:pt idx="2224">
                  <c:v>8.0</c:v>
                </c:pt>
                <c:pt idx="2225">
                  <c:v>8.0</c:v>
                </c:pt>
                <c:pt idx="2226">
                  <c:v>8.0</c:v>
                </c:pt>
                <c:pt idx="2227">
                  <c:v>8.0</c:v>
                </c:pt>
                <c:pt idx="2228">
                  <c:v>8.0</c:v>
                </c:pt>
                <c:pt idx="2229">
                  <c:v>8.0</c:v>
                </c:pt>
                <c:pt idx="2230">
                  <c:v>8.0</c:v>
                </c:pt>
                <c:pt idx="2231">
                  <c:v>8.0</c:v>
                </c:pt>
                <c:pt idx="2232">
                  <c:v>8.0</c:v>
                </c:pt>
                <c:pt idx="2233">
                  <c:v>8.0</c:v>
                </c:pt>
                <c:pt idx="2234">
                  <c:v>8.0</c:v>
                </c:pt>
                <c:pt idx="2235">
                  <c:v>8.0</c:v>
                </c:pt>
                <c:pt idx="2236">
                  <c:v>8.0</c:v>
                </c:pt>
                <c:pt idx="2237">
                  <c:v>8.0</c:v>
                </c:pt>
                <c:pt idx="2238">
                  <c:v>8.0</c:v>
                </c:pt>
                <c:pt idx="2239">
                  <c:v>8.0</c:v>
                </c:pt>
                <c:pt idx="2240">
                  <c:v>8.0</c:v>
                </c:pt>
                <c:pt idx="2241">
                  <c:v>8.0</c:v>
                </c:pt>
                <c:pt idx="2242">
                  <c:v>8.0</c:v>
                </c:pt>
                <c:pt idx="2243">
                  <c:v>8.0</c:v>
                </c:pt>
                <c:pt idx="2244">
                  <c:v>8.0</c:v>
                </c:pt>
                <c:pt idx="2245">
                  <c:v>8.0</c:v>
                </c:pt>
                <c:pt idx="2246">
                  <c:v>8.0</c:v>
                </c:pt>
                <c:pt idx="2247">
                  <c:v>8.0</c:v>
                </c:pt>
                <c:pt idx="2248">
                  <c:v>8.0</c:v>
                </c:pt>
                <c:pt idx="2249">
                  <c:v>8.0</c:v>
                </c:pt>
                <c:pt idx="2250">
                  <c:v>8.0</c:v>
                </c:pt>
                <c:pt idx="2251">
                  <c:v>8.0</c:v>
                </c:pt>
                <c:pt idx="2252">
                  <c:v>8.0</c:v>
                </c:pt>
                <c:pt idx="2253">
                  <c:v>8.0</c:v>
                </c:pt>
                <c:pt idx="2254">
                  <c:v>8.0</c:v>
                </c:pt>
                <c:pt idx="2255">
                  <c:v>8.0</c:v>
                </c:pt>
                <c:pt idx="2256">
                  <c:v>8.0</c:v>
                </c:pt>
                <c:pt idx="2257">
                  <c:v>8.0</c:v>
                </c:pt>
                <c:pt idx="2258">
                  <c:v>8.0</c:v>
                </c:pt>
                <c:pt idx="2259">
                  <c:v>8.0</c:v>
                </c:pt>
                <c:pt idx="2260">
                  <c:v>8.0</c:v>
                </c:pt>
                <c:pt idx="2261">
                  <c:v>8.0</c:v>
                </c:pt>
                <c:pt idx="2262">
                  <c:v>8.0</c:v>
                </c:pt>
                <c:pt idx="2263">
                  <c:v>8.0</c:v>
                </c:pt>
                <c:pt idx="2264">
                  <c:v>8.0</c:v>
                </c:pt>
                <c:pt idx="2265">
                  <c:v>8.0</c:v>
                </c:pt>
                <c:pt idx="2266">
                  <c:v>8.0</c:v>
                </c:pt>
                <c:pt idx="2267">
                  <c:v>8.0</c:v>
                </c:pt>
                <c:pt idx="2268">
                  <c:v>8.0</c:v>
                </c:pt>
                <c:pt idx="2269">
                  <c:v>8.0</c:v>
                </c:pt>
                <c:pt idx="2270">
                  <c:v>8.0</c:v>
                </c:pt>
                <c:pt idx="2271">
                  <c:v>8.0</c:v>
                </c:pt>
                <c:pt idx="2272">
                  <c:v>8.0</c:v>
                </c:pt>
                <c:pt idx="2273">
                  <c:v>8.0</c:v>
                </c:pt>
                <c:pt idx="2274">
                  <c:v>8.0</c:v>
                </c:pt>
                <c:pt idx="2275">
                  <c:v>8.0</c:v>
                </c:pt>
                <c:pt idx="2276">
                  <c:v>8.0</c:v>
                </c:pt>
                <c:pt idx="2277">
                  <c:v>8.0</c:v>
                </c:pt>
                <c:pt idx="2278">
                  <c:v>8.0</c:v>
                </c:pt>
                <c:pt idx="2279">
                  <c:v>8.0</c:v>
                </c:pt>
                <c:pt idx="2280">
                  <c:v>8.0</c:v>
                </c:pt>
                <c:pt idx="2281">
                  <c:v>8.0</c:v>
                </c:pt>
                <c:pt idx="2282">
                  <c:v>8.0</c:v>
                </c:pt>
                <c:pt idx="2283">
                  <c:v>8.0</c:v>
                </c:pt>
                <c:pt idx="2284">
                  <c:v>8.0</c:v>
                </c:pt>
                <c:pt idx="2285">
                  <c:v>8.0</c:v>
                </c:pt>
                <c:pt idx="2286">
                  <c:v>8.0</c:v>
                </c:pt>
                <c:pt idx="2287">
                  <c:v>8.0</c:v>
                </c:pt>
                <c:pt idx="2288">
                  <c:v>8.0</c:v>
                </c:pt>
                <c:pt idx="2289">
                  <c:v>8.0</c:v>
                </c:pt>
                <c:pt idx="2290">
                  <c:v>8.0</c:v>
                </c:pt>
                <c:pt idx="2291">
                  <c:v>8.0</c:v>
                </c:pt>
                <c:pt idx="2292">
                  <c:v>8.0</c:v>
                </c:pt>
                <c:pt idx="2293">
                  <c:v>8.0</c:v>
                </c:pt>
                <c:pt idx="2294">
                  <c:v>8.0</c:v>
                </c:pt>
                <c:pt idx="2295">
                  <c:v>8.0</c:v>
                </c:pt>
                <c:pt idx="2296">
                  <c:v>8.0</c:v>
                </c:pt>
                <c:pt idx="2297">
                  <c:v>8.0</c:v>
                </c:pt>
                <c:pt idx="2298">
                  <c:v>8.0</c:v>
                </c:pt>
                <c:pt idx="2299">
                  <c:v>8.0</c:v>
                </c:pt>
                <c:pt idx="2300">
                  <c:v>8.0</c:v>
                </c:pt>
                <c:pt idx="2301">
                  <c:v>8.0</c:v>
                </c:pt>
                <c:pt idx="2302">
                  <c:v>8.0</c:v>
                </c:pt>
                <c:pt idx="2303">
                  <c:v>8.0</c:v>
                </c:pt>
                <c:pt idx="2304">
                  <c:v>8.0</c:v>
                </c:pt>
                <c:pt idx="2305">
                  <c:v>8.0</c:v>
                </c:pt>
                <c:pt idx="2306">
                  <c:v>8.0</c:v>
                </c:pt>
                <c:pt idx="2307">
                  <c:v>8.0</c:v>
                </c:pt>
                <c:pt idx="2308">
                  <c:v>8.0</c:v>
                </c:pt>
                <c:pt idx="2309">
                  <c:v>8.0</c:v>
                </c:pt>
                <c:pt idx="2310">
                  <c:v>8.0</c:v>
                </c:pt>
                <c:pt idx="2311">
                  <c:v>8.0</c:v>
                </c:pt>
                <c:pt idx="2312">
                  <c:v>8.0</c:v>
                </c:pt>
                <c:pt idx="2313">
                  <c:v>8.0</c:v>
                </c:pt>
                <c:pt idx="2314">
                  <c:v>8.0</c:v>
                </c:pt>
                <c:pt idx="2315">
                  <c:v>8.0</c:v>
                </c:pt>
                <c:pt idx="2316">
                  <c:v>8.0</c:v>
                </c:pt>
                <c:pt idx="2317">
                  <c:v>8.0</c:v>
                </c:pt>
                <c:pt idx="2318">
                  <c:v>8.0</c:v>
                </c:pt>
                <c:pt idx="2319">
                  <c:v>8.0</c:v>
                </c:pt>
                <c:pt idx="2320">
                  <c:v>8.0</c:v>
                </c:pt>
                <c:pt idx="2321">
                  <c:v>8.0</c:v>
                </c:pt>
                <c:pt idx="2322">
                  <c:v>8.0</c:v>
                </c:pt>
                <c:pt idx="2323">
                  <c:v>8.0</c:v>
                </c:pt>
                <c:pt idx="2324">
                  <c:v>8.0</c:v>
                </c:pt>
                <c:pt idx="2325">
                  <c:v>8.0</c:v>
                </c:pt>
                <c:pt idx="2326">
                  <c:v>8.0</c:v>
                </c:pt>
                <c:pt idx="2327">
                  <c:v>8.0</c:v>
                </c:pt>
                <c:pt idx="2328">
                  <c:v>8.0</c:v>
                </c:pt>
                <c:pt idx="2329">
                  <c:v>8.0</c:v>
                </c:pt>
                <c:pt idx="2330">
                  <c:v>8.0</c:v>
                </c:pt>
                <c:pt idx="2331">
                  <c:v>8.0</c:v>
                </c:pt>
                <c:pt idx="2332">
                  <c:v>8.0</c:v>
                </c:pt>
                <c:pt idx="2333">
                  <c:v>8.0</c:v>
                </c:pt>
                <c:pt idx="2334">
                  <c:v>8.0</c:v>
                </c:pt>
                <c:pt idx="2335">
                  <c:v>8.0</c:v>
                </c:pt>
                <c:pt idx="2336">
                  <c:v>8.0</c:v>
                </c:pt>
                <c:pt idx="2337">
                  <c:v>8.0</c:v>
                </c:pt>
                <c:pt idx="2338">
                  <c:v>8.0</c:v>
                </c:pt>
                <c:pt idx="2339">
                  <c:v>8.0</c:v>
                </c:pt>
                <c:pt idx="2340">
                  <c:v>9.0</c:v>
                </c:pt>
                <c:pt idx="2341">
                  <c:v>9.0</c:v>
                </c:pt>
                <c:pt idx="2342">
                  <c:v>9.0</c:v>
                </c:pt>
                <c:pt idx="2343">
                  <c:v>9.0</c:v>
                </c:pt>
                <c:pt idx="2344">
                  <c:v>9.0</c:v>
                </c:pt>
                <c:pt idx="2345">
                  <c:v>9.0</c:v>
                </c:pt>
                <c:pt idx="2346">
                  <c:v>9.0</c:v>
                </c:pt>
                <c:pt idx="2347">
                  <c:v>9.0</c:v>
                </c:pt>
                <c:pt idx="2348">
                  <c:v>9.0</c:v>
                </c:pt>
                <c:pt idx="2349">
                  <c:v>9.0</c:v>
                </c:pt>
                <c:pt idx="2350">
                  <c:v>9.0</c:v>
                </c:pt>
                <c:pt idx="2351">
                  <c:v>9.0</c:v>
                </c:pt>
                <c:pt idx="2352">
                  <c:v>9.0</c:v>
                </c:pt>
                <c:pt idx="2353">
                  <c:v>9.0</c:v>
                </c:pt>
                <c:pt idx="2354">
                  <c:v>9.0</c:v>
                </c:pt>
                <c:pt idx="2355">
                  <c:v>9.0</c:v>
                </c:pt>
                <c:pt idx="2356">
                  <c:v>9.0</c:v>
                </c:pt>
                <c:pt idx="2357">
                  <c:v>9.0</c:v>
                </c:pt>
                <c:pt idx="2358">
                  <c:v>9.0</c:v>
                </c:pt>
                <c:pt idx="2359">
                  <c:v>9.0</c:v>
                </c:pt>
                <c:pt idx="2360">
                  <c:v>9.0</c:v>
                </c:pt>
                <c:pt idx="2361">
                  <c:v>9.0</c:v>
                </c:pt>
                <c:pt idx="2362">
                  <c:v>9.0</c:v>
                </c:pt>
                <c:pt idx="2363">
                  <c:v>9.0</c:v>
                </c:pt>
                <c:pt idx="2364">
                  <c:v>9.0</c:v>
                </c:pt>
                <c:pt idx="2365">
                  <c:v>9.0</c:v>
                </c:pt>
                <c:pt idx="2366">
                  <c:v>9.0</c:v>
                </c:pt>
                <c:pt idx="2367">
                  <c:v>9.0</c:v>
                </c:pt>
                <c:pt idx="2368">
                  <c:v>9.0</c:v>
                </c:pt>
                <c:pt idx="2369">
                  <c:v>9.0</c:v>
                </c:pt>
                <c:pt idx="2370">
                  <c:v>9.0</c:v>
                </c:pt>
                <c:pt idx="2371">
                  <c:v>9.0</c:v>
                </c:pt>
                <c:pt idx="2372">
                  <c:v>9.0</c:v>
                </c:pt>
                <c:pt idx="2373">
                  <c:v>9.0</c:v>
                </c:pt>
                <c:pt idx="2374">
                  <c:v>9.0</c:v>
                </c:pt>
                <c:pt idx="2375">
                  <c:v>9.0</c:v>
                </c:pt>
                <c:pt idx="2376">
                  <c:v>9.0</c:v>
                </c:pt>
                <c:pt idx="2377">
                  <c:v>9.0</c:v>
                </c:pt>
                <c:pt idx="2378">
                  <c:v>9.0</c:v>
                </c:pt>
                <c:pt idx="2379">
                  <c:v>9.0</c:v>
                </c:pt>
                <c:pt idx="2380">
                  <c:v>9.0</c:v>
                </c:pt>
                <c:pt idx="2381">
                  <c:v>9.0</c:v>
                </c:pt>
                <c:pt idx="2382">
                  <c:v>9.0</c:v>
                </c:pt>
                <c:pt idx="2383">
                  <c:v>9.0</c:v>
                </c:pt>
                <c:pt idx="2384">
                  <c:v>9.0</c:v>
                </c:pt>
                <c:pt idx="2385">
                  <c:v>9.0</c:v>
                </c:pt>
                <c:pt idx="2386">
                  <c:v>9.0</c:v>
                </c:pt>
                <c:pt idx="2387">
                  <c:v>9.0</c:v>
                </c:pt>
                <c:pt idx="2388">
                  <c:v>9.0</c:v>
                </c:pt>
                <c:pt idx="2389">
                  <c:v>9.0</c:v>
                </c:pt>
                <c:pt idx="2390">
                  <c:v>9.0</c:v>
                </c:pt>
                <c:pt idx="2391">
                  <c:v>9.0</c:v>
                </c:pt>
                <c:pt idx="2392">
                  <c:v>9.0</c:v>
                </c:pt>
                <c:pt idx="2393">
                  <c:v>9.0</c:v>
                </c:pt>
                <c:pt idx="2394">
                  <c:v>9.0</c:v>
                </c:pt>
                <c:pt idx="2395">
                  <c:v>9.0</c:v>
                </c:pt>
                <c:pt idx="2396">
                  <c:v>9.0</c:v>
                </c:pt>
                <c:pt idx="2397">
                  <c:v>9.0</c:v>
                </c:pt>
                <c:pt idx="2398">
                  <c:v>9.0</c:v>
                </c:pt>
                <c:pt idx="2399">
                  <c:v>9.0</c:v>
                </c:pt>
                <c:pt idx="2400">
                  <c:v>9.0</c:v>
                </c:pt>
                <c:pt idx="2401">
                  <c:v>9.0</c:v>
                </c:pt>
                <c:pt idx="2402">
                  <c:v>9.0</c:v>
                </c:pt>
                <c:pt idx="2403">
                  <c:v>9.0</c:v>
                </c:pt>
                <c:pt idx="2404">
                  <c:v>9.0</c:v>
                </c:pt>
                <c:pt idx="2405">
                  <c:v>9.0</c:v>
                </c:pt>
                <c:pt idx="2406">
                  <c:v>9.0</c:v>
                </c:pt>
                <c:pt idx="2407">
                  <c:v>9.0</c:v>
                </c:pt>
                <c:pt idx="2408">
                  <c:v>9.0</c:v>
                </c:pt>
                <c:pt idx="2409">
                  <c:v>9.0</c:v>
                </c:pt>
                <c:pt idx="2410">
                  <c:v>9.0</c:v>
                </c:pt>
                <c:pt idx="2411">
                  <c:v>9.0</c:v>
                </c:pt>
                <c:pt idx="2412">
                  <c:v>9.0</c:v>
                </c:pt>
                <c:pt idx="2413">
                  <c:v>9.0</c:v>
                </c:pt>
                <c:pt idx="2414">
                  <c:v>9.0</c:v>
                </c:pt>
                <c:pt idx="2415">
                  <c:v>9.0</c:v>
                </c:pt>
                <c:pt idx="2416">
                  <c:v>9.0</c:v>
                </c:pt>
                <c:pt idx="2417">
                  <c:v>9.0</c:v>
                </c:pt>
                <c:pt idx="2418">
                  <c:v>9.0</c:v>
                </c:pt>
                <c:pt idx="2419">
                  <c:v>9.0</c:v>
                </c:pt>
                <c:pt idx="2420">
                  <c:v>9.0</c:v>
                </c:pt>
                <c:pt idx="2421">
                  <c:v>9.0</c:v>
                </c:pt>
                <c:pt idx="2422">
                  <c:v>9.0</c:v>
                </c:pt>
                <c:pt idx="2423">
                  <c:v>9.0</c:v>
                </c:pt>
                <c:pt idx="2424">
                  <c:v>9.0</c:v>
                </c:pt>
                <c:pt idx="2425">
                  <c:v>9.0</c:v>
                </c:pt>
                <c:pt idx="2426">
                  <c:v>9.0</c:v>
                </c:pt>
                <c:pt idx="2427">
                  <c:v>9.0</c:v>
                </c:pt>
                <c:pt idx="2428">
                  <c:v>9.0</c:v>
                </c:pt>
                <c:pt idx="2429">
                  <c:v>9.0</c:v>
                </c:pt>
                <c:pt idx="2430">
                  <c:v>9.0</c:v>
                </c:pt>
                <c:pt idx="2431">
                  <c:v>9.0</c:v>
                </c:pt>
                <c:pt idx="2432">
                  <c:v>9.0</c:v>
                </c:pt>
                <c:pt idx="2433">
                  <c:v>9.0</c:v>
                </c:pt>
                <c:pt idx="2434">
                  <c:v>9.0</c:v>
                </c:pt>
                <c:pt idx="2435">
                  <c:v>9.0</c:v>
                </c:pt>
                <c:pt idx="2436">
                  <c:v>9.0</c:v>
                </c:pt>
                <c:pt idx="2437">
                  <c:v>9.0</c:v>
                </c:pt>
                <c:pt idx="2438">
                  <c:v>9.0</c:v>
                </c:pt>
                <c:pt idx="2439">
                  <c:v>9.0</c:v>
                </c:pt>
                <c:pt idx="2440">
                  <c:v>9.0</c:v>
                </c:pt>
                <c:pt idx="2441">
                  <c:v>9.0</c:v>
                </c:pt>
                <c:pt idx="2442">
                  <c:v>9.0</c:v>
                </c:pt>
                <c:pt idx="2443">
                  <c:v>9.0</c:v>
                </c:pt>
                <c:pt idx="2444">
                  <c:v>9.0</c:v>
                </c:pt>
                <c:pt idx="2445">
                  <c:v>9.0</c:v>
                </c:pt>
                <c:pt idx="2446">
                  <c:v>9.0</c:v>
                </c:pt>
                <c:pt idx="2447">
                  <c:v>9.0</c:v>
                </c:pt>
                <c:pt idx="2448">
                  <c:v>9.0</c:v>
                </c:pt>
                <c:pt idx="2449">
                  <c:v>9.0</c:v>
                </c:pt>
                <c:pt idx="2450">
                  <c:v>9.0</c:v>
                </c:pt>
                <c:pt idx="2451">
                  <c:v>9.0</c:v>
                </c:pt>
                <c:pt idx="2452">
                  <c:v>9.0</c:v>
                </c:pt>
                <c:pt idx="2453">
                  <c:v>9.0</c:v>
                </c:pt>
                <c:pt idx="2454">
                  <c:v>9.0</c:v>
                </c:pt>
                <c:pt idx="2455">
                  <c:v>9.0</c:v>
                </c:pt>
                <c:pt idx="2456">
                  <c:v>9.0</c:v>
                </c:pt>
                <c:pt idx="2457">
                  <c:v>9.0</c:v>
                </c:pt>
                <c:pt idx="2458">
                  <c:v>9.0</c:v>
                </c:pt>
                <c:pt idx="2459">
                  <c:v>9.0</c:v>
                </c:pt>
                <c:pt idx="2460">
                  <c:v>9.0</c:v>
                </c:pt>
                <c:pt idx="2461">
                  <c:v>9.0</c:v>
                </c:pt>
                <c:pt idx="2462">
                  <c:v>9.0</c:v>
                </c:pt>
                <c:pt idx="2463">
                  <c:v>9.0</c:v>
                </c:pt>
                <c:pt idx="2464">
                  <c:v>9.0</c:v>
                </c:pt>
                <c:pt idx="2465">
                  <c:v>9.0</c:v>
                </c:pt>
                <c:pt idx="2466">
                  <c:v>9.0</c:v>
                </c:pt>
                <c:pt idx="2467">
                  <c:v>9.0</c:v>
                </c:pt>
                <c:pt idx="2468">
                  <c:v>9.0</c:v>
                </c:pt>
                <c:pt idx="2469">
                  <c:v>9.0</c:v>
                </c:pt>
                <c:pt idx="2470">
                  <c:v>9.0</c:v>
                </c:pt>
                <c:pt idx="2471">
                  <c:v>9.0</c:v>
                </c:pt>
                <c:pt idx="2472">
                  <c:v>9.0</c:v>
                </c:pt>
                <c:pt idx="2473">
                  <c:v>9.0</c:v>
                </c:pt>
                <c:pt idx="2474">
                  <c:v>9.0</c:v>
                </c:pt>
                <c:pt idx="2475">
                  <c:v>9.0</c:v>
                </c:pt>
                <c:pt idx="2476">
                  <c:v>9.0</c:v>
                </c:pt>
                <c:pt idx="2477">
                  <c:v>9.0</c:v>
                </c:pt>
                <c:pt idx="2478">
                  <c:v>9.0</c:v>
                </c:pt>
                <c:pt idx="2479">
                  <c:v>9.0</c:v>
                </c:pt>
                <c:pt idx="2480">
                  <c:v>9.0</c:v>
                </c:pt>
                <c:pt idx="2481">
                  <c:v>9.0</c:v>
                </c:pt>
                <c:pt idx="2482">
                  <c:v>9.0</c:v>
                </c:pt>
                <c:pt idx="2483">
                  <c:v>9.0</c:v>
                </c:pt>
                <c:pt idx="2484">
                  <c:v>9.0</c:v>
                </c:pt>
                <c:pt idx="2485">
                  <c:v>9.0</c:v>
                </c:pt>
                <c:pt idx="2486">
                  <c:v>9.0</c:v>
                </c:pt>
                <c:pt idx="2487">
                  <c:v>9.0</c:v>
                </c:pt>
                <c:pt idx="2488">
                  <c:v>9.0</c:v>
                </c:pt>
                <c:pt idx="2489">
                  <c:v>9.0</c:v>
                </c:pt>
                <c:pt idx="2490">
                  <c:v>9.0</c:v>
                </c:pt>
                <c:pt idx="2491">
                  <c:v>9.0</c:v>
                </c:pt>
                <c:pt idx="2492">
                  <c:v>9.0</c:v>
                </c:pt>
                <c:pt idx="2493">
                  <c:v>9.0</c:v>
                </c:pt>
                <c:pt idx="2494">
                  <c:v>9.0</c:v>
                </c:pt>
                <c:pt idx="2495">
                  <c:v>9.0</c:v>
                </c:pt>
                <c:pt idx="2496">
                  <c:v>9.0</c:v>
                </c:pt>
                <c:pt idx="2497">
                  <c:v>9.0</c:v>
                </c:pt>
                <c:pt idx="2498">
                  <c:v>9.0</c:v>
                </c:pt>
                <c:pt idx="2499">
                  <c:v>9.0</c:v>
                </c:pt>
                <c:pt idx="2500">
                  <c:v>9.0</c:v>
                </c:pt>
                <c:pt idx="2501">
                  <c:v>9.0</c:v>
                </c:pt>
                <c:pt idx="2502">
                  <c:v>9.0</c:v>
                </c:pt>
                <c:pt idx="2503">
                  <c:v>9.0</c:v>
                </c:pt>
                <c:pt idx="2504">
                  <c:v>9.0</c:v>
                </c:pt>
                <c:pt idx="2505">
                  <c:v>9.0</c:v>
                </c:pt>
                <c:pt idx="2506">
                  <c:v>9.0</c:v>
                </c:pt>
                <c:pt idx="2507">
                  <c:v>9.0</c:v>
                </c:pt>
                <c:pt idx="2508">
                  <c:v>9.0</c:v>
                </c:pt>
                <c:pt idx="2509">
                  <c:v>9.0</c:v>
                </c:pt>
                <c:pt idx="2510">
                  <c:v>9.0</c:v>
                </c:pt>
                <c:pt idx="2511">
                  <c:v>9.0</c:v>
                </c:pt>
                <c:pt idx="2512">
                  <c:v>9.0</c:v>
                </c:pt>
                <c:pt idx="2513">
                  <c:v>9.0</c:v>
                </c:pt>
                <c:pt idx="2514">
                  <c:v>9.0</c:v>
                </c:pt>
                <c:pt idx="2515">
                  <c:v>9.0</c:v>
                </c:pt>
                <c:pt idx="2516">
                  <c:v>9.0</c:v>
                </c:pt>
                <c:pt idx="2517">
                  <c:v>9.0</c:v>
                </c:pt>
                <c:pt idx="2518">
                  <c:v>9.0</c:v>
                </c:pt>
                <c:pt idx="2519">
                  <c:v>9.0</c:v>
                </c:pt>
                <c:pt idx="2520">
                  <c:v>9.0</c:v>
                </c:pt>
                <c:pt idx="2521">
                  <c:v>9.0</c:v>
                </c:pt>
                <c:pt idx="2522">
                  <c:v>9.0</c:v>
                </c:pt>
                <c:pt idx="2523">
                  <c:v>9.0</c:v>
                </c:pt>
                <c:pt idx="2524">
                  <c:v>9.0</c:v>
                </c:pt>
                <c:pt idx="2525">
                  <c:v>9.0</c:v>
                </c:pt>
                <c:pt idx="2526">
                  <c:v>9.0</c:v>
                </c:pt>
                <c:pt idx="2527">
                  <c:v>9.0</c:v>
                </c:pt>
                <c:pt idx="2528">
                  <c:v>9.0</c:v>
                </c:pt>
                <c:pt idx="2529">
                  <c:v>9.0</c:v>
                </c:pt>
                <c:pt idx="2530">
                  <c:v>9.0</c:v>
                </c:pt>
                <c:pt idx="2531">
                  <c:v>9.0</c:v>
                </c:pt>
                <c:pt idx="2532">
                  <c:v>9.0</c:v>
                </c:pt>
                <c:pt idx="2533">
                  <c:v>9.0</c:v>
                </c:pt>
                <c:pt idx="2534">
                  <c:v>9.0</c:v>
                </c:pt>
                <c:pt idx="2535">
                  <c:v>9.0</c:v>
                </c:pt>
                <c:pt idx="2536">
                  <c:v>9.0</c:v>
                </c:pt>
                <c:pt idx="2537">
                  <c:v>9.0</c:v>
                </c:pt>
                <c:pt idx="2538">
                  <c:v>9.0</c:v>
                </c:pt>
                <c:pt idx="2539">
                  <c:v>9.0</c:v>
                </c:pt>
                <c:pt idx="2540">
                  <c:v>9.0</c:v>
                </c:pt>
                <c:pt idx="2541">
                  <c:v>9.0</c:v>
                </c:pt>
                <c:pt idx="2542">
                  <c:v>9.0</c:v>
                </c:pt>
                <c:pt idx="2543">
                  <c:v>9.0</c:v>
                </c:pt>
                <c:pt idx="2544">
                  <c:v>9.0</c:v>
                </c:pt>
                <c:pt idx="2545">
                  <c:v>9.0</c:v>
                </c:pt>
                <c:pt idx="2546">
                  <c:v>9.0</c:v>
                </c:pt>
                <c:pt idx="2547">
                  <c:v>9.0</c:v>
                </c:pt>
                <c:pt idx="2548">
                  <c:v>9.0</c:v>
                </c:pt>
                <c:pt idx="2549">
                  <c:v>9.0</c:v>
                </c:pt>
                <c:pt idx="2550">
                  <c:v>9.0</c:v>
                </c:pt>
                <c:pt idx="2551">
                  <c:v>9.0</c:v>
                </c:pt>
                <c:pt idx="2552">
                  <c:v>9.0</c:v>
                </c:pt>
                <c:pt idx="2553">
                  <c:v>9.0</c:v>
                </c:pt>
                <c:pt idx="2554">
                  <c:v>9.0</c:v>
                </c:pt>
                <c:pt idx="2555">
                  <c:v>9.0</c:v>
                </c:pt>
                <c:pt idx="2556">
                  <c:v>9.0</c:v>
                </c:pt>
                <c:pt idx="2557">
                  <c:v>9.0</c:v>
                </c:pt>
                <c:pt idx="2558">
                  <c:v>9.0</c:v>
                </c:pt>
                <c:pt idx="2559">
                  <c:v>9.0</c:v>
                </c:pt>
                <c:pt idx="2560">
                  <c:v>9.0</c:v>
                </c:pt>
                <c:pt idx="2561">
                  <c:v>9.0</c:v>
                </c:pt>
                <c:pt idx="2562">
                  <c:v>9.0</c:v>
                </c:pt>
                <c:pt idx="2563">
                  <c:v>9.0</c:v>
                </c:pt>
                <c:pt idx="2564">
                  <c:v>9.0</c:v>
                </c:pt>
                <c:pt idx="2565">
                  <c:v>9.0</c:v>
                </c:pt>
                <c:pt idx="2566">
                  <c:v>9.0</c:v>
                </c:pt>
                <c:pt idx="2567">
                  <c:v>9.0</c:v>
                </c:pt>
                <c:pt idx="2568">
                  <c:v>9.0</c:v>
                </c:pt>
                <c:pt idx="2569">
                  <c:v>9.0</c:v>
                </c:pt>
                <c:pt idx="2570">
                  <c:v>9.0</c:v>
                </c:pt>
                <c:pt idx="2571">
                  <c:v>9.0</c:v>
                </c:pt>
                <c:pt idx="2572">
                  <c:v>10.0</c:v>
                </c:pt>
                <c:pt idx="2573">
                  <c:v>10.0</c:v>
                </c:pt>
                <c:pt idx="2574">
                  <c:v>10.0</c:v>
                </c:pt>
                <c:pt idx="2575">
                  <c:v>10.0</c:v>
                </c:pt>
                <c:pt idx="2576">
                  <c:v>10.0</c:v>
                </c:pt>
                <c:pt idx="2577">
                  <c:v>10.0</c:v>
                </c:pt>
                <c:pt idx="2578">
                  <c:v>10.0</c:v>
                </c:pt>
                <c:pt idx="2579">
                  <c:v>10.0</c:v>
                </c:pt>
                <c:pt idx="2580">
                  <c:v>10.0</c:v>
                </c:pt>
                <c:pt idx="2581">
                  <c:v>10.0</c:v>
                </c:pt>
                <c:pt idx="2582">
                  <c:v>10.0</c:v>
                </c:pt>
                <c:pt idx="2583">
                  <c:v>10.0</c:v>
                </c:pt>
                <c:pt idx="2584">
                  <c:v>10.0</c:v>
                </c:pt>
                <c:pt idx="2585">
                  <c:v>10.0</c:v>
                </c:pt>
                <c:pt idx="2586">
                  <c:v>10.0</c:v>
                </c:pt>
                <c:pt idx="2587">
                  <c:v>10.0</c:v>
                </c:pt>
                <c:pt idx="2588">
                  <c:v>10.0</c:v>
                </c:pt>
                <c:pt idx="2589">
                  <c:v>10.0</c:v>
                </c:pt>
                <c:pt idx="2590">
                  <c:v>10.0</c:v>
                </c:pt>
                <c:pt idx="2591">
                  <c:v>10.0</c:v>
                </c:pt>
                <c:pt idx="2592">
                  <c:v>10.0</c:v>
                </c:pt>
                <c:pt idx="2593">
                  <c:v>10.0</c:v>
                </c:pt>
                <c:pt idx="2594">
                  <c:v>10.0</c:v>
                </c:pt>
                <c:pt idx="2595">
                  <c:v>10.0</c:v>
                </c:pt>
                <c:pt idx="2596">
                  <c:v>10.0</c:v>
                </c:pt>
                <c:pt idx="2597">
                  <c:v>10.0</c:v>
                </c:pt>
                <c:pt idx="2598">
                  <c:v>10.0</c:v>
                </c:pt>
                <c:pt idx="2599">
                  <c:v>10.0</c:v>
                </c:pt>
                <c:pt idx="2600">
                  <c:v>10.0</c:v>
                </c:pt>
                <c:pt idx="2601">
                  <c:v>10.0</c:v>
                </c:pt>
                <c:pt idx="2602">
                  <c:v>10.0</c:v>
                </c:pt>
                <c:pt idx="2603">
                  <c:v>10.0</c:v>
                </c:pt>
                <c:pt idx="2604">
                  <c:v>10.0</c:v>
                </c:pt>
                <c:pt idx="2605">
                  <c:v>10.0</c:v>
                </c:pt>
                <c:pt idx="2606">
                  <c:v>10.0</c:v>
                </c:pt>
                <c:pt idx="2607">
                  <c:v>10.0</c:v>
                </c:pt>
                <c:pt idx="2608">
                  <c:v>10.0</c:v>
                </c:pt>
                <c:pt idx="2609">
                  <c:v>10.0</c:v>
                </c:pt>
                <c:pt idx="2610">
                  <c:v>10.0</c:v>
                </c:pt>
                <c:pt idx="2611">
                  <c:v>10.0</c:v>
                </c:pt>
                <c:pt idx="2612">
                  <c:v>10.0</c:v>
                </c:pt>
                <c:pt idx="2613">
                  <c:v>10.0</c:v>
                </c:pt>
                <c:pt idx="2614">
                  <c:v>10.0</c:v>
                </c:pt>
                <c:pt idx="2615">
                  <c:v>10.0</c:v>
                </c:pt>
                <c:pt idx="2616">
                  <c:v>10.0</c:v>
                </c:pt>
                <c:pt idx="2617">
                  <c:v>11.0</c:v>
                </c:pt>
                <c:pt idx="2618">
                  <c:v>11.0</c:v>
                </c:pt>
                <c:pt idx="2619">
                  <c:v>11.0</c:v>
                </c:pt>
                <c:pt idx="2620">
                  <c:v>11.0</c:v>
                </c:pt>
                <c:pt idx="2621">
                  <c:v>11.0</c:v>
                </c:pt>
                <c:pt idx="2622">
                  <c:v>11.0</c:v>
                </c:pt>
                <c:pt idx="2623">
                  <c:v>11.0</c:v>
                </c:pt>
                <c:pt idx="2624">
                  <c:v>11.0</c:v>
                </c:pt>
                <c:pt idx="2625">
                  <c:v>11.0</c:v>
                </c:pt>
                <c:pt idx="2626">
                  <c:v>11.0</c:v>
                </c:pt>
                <c:pt idx="2627">
                  <c:v>11.0</c:v>
                </c:pt>
                <c:pt idx="2628">
                  <c:v>11.0</c:v>
                </c:pt>
                <c:pt idx="2629">
                  <c:v>11.0</c:v>
                </c:pt>
                <c:pt idx="2630">
                  <c:v>11.0</c:v>
                </c:pt>
                <c:pt idx="2631">
                  <c:v>11.0</c:v>
                </c:pt>
                <c:pt idx="2632">
                  <c:v>11.0</c:v>
                </c:pt>
                <c:pt idx="2633">
                  <c:v>11.0</c:v>
                </c:pt>
                <c:pt idx="2634">
                  <c:v>11.0</c:v>
                </c:pt>
                <c:pt idx="2635">
                  <c:v>11.0</c:v>
                </c:pt>
                <c:pt idx="2636">
                  <c:v>11.0</c:v>
                </c:pt>
                <c:pt idx="2637">
                  <c:v>11.0</c:v>
                </c:pt>
                <c:pt idx="2638">
                  <c:v>11.0</c:v>
                </c:pt>
                <c:pt idx="2639">
                  <c:v>11.0</c:v>
                </c:pt>
                <c:pt idx="2640">
                  <c:v>11.0</c:v>
                </c:pt>
                <c:pt idx="2641">
                  <c:v>11.0</c:v>
                </c:pt>
                <c:pt idx="2642">
                  <c:v>11.0</c:v>
                </c:pt>
                <c:pt idx="2643">
                  <c:v>11.0</c:v>
                </c:pt>
                <c:pt idx="2644">
                  <c:v>11.0</c:v>
                </c:pt>
                <c:pt idx="2645">
                  <c:v>11.0</c:v>
                </c:pt>
                <c:pt idx="2646">
                  <c:v>11.0</c:v>
                </c:pt>
                <c:pt idx="2647">
                  <c:v>11.0</c:v>
                </c:pt>
                <c:pt idx="2648">
                  <c:v>11.0</c:v>
                </c:pt>
                <c:pt idx="2649">
                  <c:v>11.0</c:v>
                </c:pt>
                <c:pt idx="2650">
                  <c:v>11.0</c:v>
                </c:pt>
                <c:pt idx="2651">
                  <c:v>11.0</c:v>
                </c:pt>
                <c:pt idx="2652">
                  <c:v>11.0</c:v>
                </c:pt>
                <c:pt idx="2653">
                  <c:v>11.0</c:v>
                </c:pt>
                <c:pt idx="2654">
                  <c:v>11.0</c:v>
                </c:pt>
                <c:pt idx="2655">
                  <c:v>11.0</c:v>
                </c:pt>
                <c:pt idx="2656">
                  <c:v>11.0</c:v>
                </c:pt>
                <c:pt idx="2657">
                  <c:v>11.0</c:v>
                </c:pt>
                <c:pt idx="2658">
                  <c:v>11.0</c:v>
                </c:pt>
                <c:pt idx="2659">
                  <c:v>11.0</c:v>
                </c:pt>
                <c:pt idx="2660">
                  <c:v>11.0</c:v>
                </c:pt>
                <c:pt idx="2661">
                  <c:v>11.0</c:v>
                </c:pt>
                <c:pt idx="2662">
                  <c:v>11.0</c:v>
                </c:pt>
                <c:pt idx="2663">
                  <c:v>11.0</c:v>
                </c:pt>
                <c:pt idx="2664">
                  <c:v>11.0</c:v>
                </c:pt>
                <c:pt idx="2665">
                  <c:v>11.0</c:v>
                </c:pt>
                <c:pt idx="2666">
                  <c:v>11.0</c:v>
                </c:pt>
                <c:pt idx="2667">
                  <c:v>11.0</c:v>
                </c:pt>
                <c:pt idx="2668">
                  <c:v>11.0</c:v>
                </c:pt>
                <c:pt idx="2669">
                  <c:v>11.0</c:v>
                </c:pt>
                <c:pt idx="2670">
                  <c:v>11.0</c:v>
                </c:pt>
                <c:pt idx="2671">
                  <c:v>11.0</c:v>
                </c:pt>
                <c:pt idx="2672">
                  <c:v>11.0</c:v>
                </c:pt>
                <c:pt idx="2673">
                  <c:v>11.0</c:v>
                </c:pt>
                <c:pt idx="2674">
                  <c:v>11.0</c:v>
                </c:pt>
                <c:pt idx="2675">
                  <c:v>11.0</c:v>
                </c:pt>
                <c:pt idx="2676">
                  <c:v>11.0</c:v>
                </c:pt>
                <c:pt idx="2677">
                  <c:v>11.0</c:v>
                </c:pt>
                <c:pt idx="2678">
                  <c:v>11.0</c:v>
                </c:pt>
                <c:pt idx="2679">
                  <c:v>11.0</c:v>
                </c:pt>
                <c:pt idx="2680">
                  <c:v>11.0</c:v>
                </c:pt>
                <c:pt idx="2681">
                  <c:v>11.0</c:v>
                </c:pt>
                <c:pt idx="2682">
                  <c:v>11.0</c:v>
                </c:pt>
                <c:pt idx="2683">
                  <c:v>11.0</c:v>
                </c:pt>
                <c:pt idx="2684">
                  <c:v>11.0</c:v>
                </c:pt>
                <c:pt idx="2685">
                  <c:v>11.0</c:v>
                </c:pt>
                <c:pt idx="2686">
                  <c:v>11.0</c:v>
                </c:pt>
                <c:pt idx="2687">
                  <c:v>11.0</c:v>
                </c:pt>
                <c:pt idx="2688">
                  <c:v>11.0</c:v>
                </c:pt>
                <c:pt idx="2689">
                  <c:v>11.0</c:v>
                </c:pt>
                <c:pt idx="2690">
                  <c:v>11.0</c:v>
                </c:pt>
                <c:pt idx="2691">
                  <c:v>11.0</c:v>
                </c:pt>
                <c:pt idx="2692">
                  <c:v>11.0</c:v>
                </c:pt>
                <c:pt idx="2693">
                  <c:v>11.0</c:v>
                </c:pt>
                <c:pt idx="2694">
                  <c:v>11.0</c:v>
                </c:pt>
                <c:pt idx="2695">
                  <c:v>11.0</c:v>
                </c:pt>
                <c:pt idx="2696">
                  <c:v>11.0</c:v>
                </c:pt>
                <c:pt idx="2697">
                  <c:v>11.0</c:v>
                </c:pt>
                <c:pt idx="2698">
                  <c:v>11.0</c:v>
                </c:pt>
                <c:pt idx="2699">
                  <c:v>11.0</c:v>
                </c:pt>
                <c:pt idx="2700">
                  <c:v>11.0</c:v>
                </c:pt>
                <c:pt idx="2701">
                  <c:v>11.0</c:v>
                </c:pt>
                <c:pt idx="2702">
                  <c:v>11.0</c:v>
                </c:pt>
                <c:pt idx="2703">
                  <c:v>11.0</c:v>
                </c:pt>
                <c:pt idx="2704">
                  <c:v>11.0</c:v>
                </c:pt>
                <c:pt idx="2705">
                  <c:v>11.0</c:v>
                </c:pt>
                <c:pt idx="2706">
                  <c:v>11.0</c:v>
                </c:pt>
                <c:pt idx="2707">
                  <c:v>11.0</c:v>
                </c:pt>
                <c:pt idx="2708">
                  <c:v>11.0</c:v>
                </c:pt>
                <c:pt idx="2709">
                  <c:v>11.0</c:v>
                </c:pt>
                <c:pt idx="2710">
                  <c:v>11.0</c:v>
                </c:pt>
                <c:pt idx="2711">
                  <c:v>11.0</c:v>
                </c:pt>
                <c:pt idx="2712">
                  <c:v>11.0</c:v>
                </c:pt>
                <c:pt idx="2713">
                  <c:v>11.0</c:v>
                </c:pt>
                <c:pt idx="2714">
                  <c:v>11.0</c:v>
                </c:pt>
                <c:pt idx="2715">
                  <c:v>11.0</c:v>
                </c:pt>
                <c:pt idx="2716">
                  <c:v>11.0</c:v>
                </c:pt>
                <c:pt idx="2717">
                  <c:v>11.0</c:v>
                </c:pt>
                <c:pt idx="2718">
                  <c:v>11.0</c:v>
                </c:pt>
                <c:pt idx="2719">
                  <c:v>11.0</c:v>
                </c:pt>
                <c:pt idx="2720">
                  <c:v>11.0</c:v>
                </c:pt>
                <c:pt idx="2721">
                  <c:v>11.0</c:v>
                </c:pt>
                <c:pt idx="2722">
                  <c:v>11.0</c:v>
                </c:pt>
                <c:pt idx="2723">
                  <c:v>11.0</c:v>
                </c:pt>
                <c:pt idx="2724">
                  <c:v>11.0</c:v>
                </c:pt>
                <c:pt idx="2725">
                  <c:v>11.0</c:v>
                </c:pt>
                <c:pt idx="2726">
                  <c:v>11.0</c:v>
                </c:pt>
                <c:pt idx="2727">
                  <c:v>11.0</c:v>
                </c:pt>
                <c:pt idx="2728">
                  <c:v>11.0</c:v>
                </c:pt>
                <c:pt idx="2729">
                  <c:v>11.0</c:v>
                </c:pt>
                <c:pt idx="2730">
                  <c:v>11.0</c:v>
                </c:pt>
                <c:pt idx="2731">
                  <c:v>11.0</c:v>
                </c:pt>
                <c:pt idx="2732">
                  <c:v>11.0</c:v>
                </c:pt>
                <c:pt idx="2733">
                  <c:v>11.0</c:v>
                </c:pt>
                <c:pt idx="2734">
                  <c:v>11.0</c:v>
                </c:pt>
                <c:pt idx="2735">
                  <c:v>11.0</c:v>
                </c:pt>
                <c:pt idx="2736">
                  <c:v>11.0</c:v>
                </c:pt>
                <c:pt idx="2737">
                  <c:v>11.0</c:v>
                </c:pt>
                <c:pt idx="2738">
                  <c:v>11.0</c:v>
                </c:pt>
                <c:pt idx="2739">
                  <c:v>11.0</c:v>
                </c:pt>
                <c:pt idx="2740">
                  <c:v>11.0</c:v>
                </c:pt>
                <c:pt idx="2741">
                  <c:v>11.0</c:v>
                </c:pt>
                <c:pt idx="2742">
                  <c:v>11.0</c:v>
                </c:pt>
                <c:pt idx="2743">
                  <c:v>11.0</c:v>
                </c:pt>
                <c:pt idx="2744">
                  <c:v>11.0</c:v>
                </c:pt>
                <c:pt idx="2745">
                  <c:v>11.0</c:v>
                </c:pt>
                <c:pt idx="2746">
                  <c:v>11.0</c:v>
                </c:pt>
                <c:pt idx="2747">
                  <c:v>11.0</c:v>
                </c:pt>
                <c:pt idx="2748">
                  <c:v>11.0</c:v>
                </c:pt>
                <c:pt idx="2749">
                  <c:v>11.0</c:v>
                </c:pt>
                <c:pt idx="2750">
                  <c:v>11.0</c:v>
                </c:pt>
                <c:pt idx="2751">
                  <c:v>11.0</c:v>
                </c:pt>
                <c:pt idx="2752">
                  <c:v>11.0</c:v>
                </c:pt>
                <c:pt idx="2753">
                  <c:v>11.0</c:v>
                </c:pt>
                <c:pt idx="2754">
                  <c:v>11.0</c:v>
                </c:pt>
                <c:pt idx="2755">
                  <c:v>11.0</c:v>
                </c:pt>
                <c:pt idx="2756">
                  <c:v>11.0</c:v>
                </c:pt>
                <c:pt idx="2757">
                  <c:v>11.0</c:v>
                </c:pt>
                <c:pt idx="2758">
                  <c:v>11.0</c:v>
                </c:pt>
                <c:pt idx="2759">
                  <c:v>11.0</c:v>
                </c:pt>
                <c:pt idx="2760">
                  <c:v>11.0</c:v>
                </c:pt>
                <c:pt idx="2761">
                  <c:v>11.0</c:v>
                </c:pt>
                <c:pt idx="2762">
                  <c:v>11.0</c:v>
                </c:pt>
                <c:pt idx="2763">
                  <c:v>11.0</c:v>
                </c:pt>
                <c:pt idx="2764">
                  <c:v>11.0</c:v>
                </c:pt>
                <c:pt idx="2765">
                  <c:v>11.0</c:v>
                </c:pt>
                <c:pt idx="2766">
                  <c:v>11.0</c:v>
                </c:pt>
                <c:pt idx="2767">
                  <c:v>11.0</c:v>
                </c:pt>
                <c:pt idx="2768">
                  <c:v>11.0</c:v>
                </c:pt>
                <c:pt idx="2769">
                  <c:v>11.0</c:v>
                </c:pt>
                <c:pt idx="2770">
                  <c:v>11.0</c:v>
                </c:pt>
                <c:pt idx="2771">
                  <c:v>11.0</c:v>
                </c:pt>
                <c:pt idx="2772">
                  <c:v>11.0</c:v>
                </c:pt>
                <c:pt idx="2773">
                  <c:v>11.0</c:v>
                </c:pt>
                <c:pt idx="2774">
                  <c:v>11.0</c:v>
                </c:pt>
                <c:pt idx="2775">
                  <c:v>11.0</c:v>
                </c:pt>
                <c:pt idx="2776">
                  <c:v>11.0</c:v>
                </c:pt>
                <c:pt idx="2777">
                  <c:v>11.0</c:v>
                </c:pt>
                <c:pt idx="2778">
                  <c:v>11.0</c:v>
                </c:pt>
                <c:pt idx="2779">
                  <c:v>11.0</c:v>
                </c:pt>
                <c:pt idx="2780">
                  <c:v>11.0</c:v>
                </c:pt>
                <c:pt idx="2781">
                  <c:v>11.0</c:v>
                </c:pt>
                <c:pt idx="2782">
                  <c:v>11.0</c:v>
                </c:pt>
                <c:pt idx="2783">
                  <c:v>11.0</c:v>
                </c:pt>
                <c:pt idx="2784">
                  <c:v>11.0</c:v>
                </c:pt>
                <c:pt idx="2785">
                  <c:v>11.0</c:v>
                </c:pt>
                <c:pt idx="2786">
                  <c:v>11.0</c:v>
                </c:pt>
                <c:pt idx="2787">
                  <c:v>11.0</c:v>
                </c:pt>
                <c:pt idx="2788">
                  <c:v>11.0</c:v>
                </c:pt>
                <c:pt idx="2789">
                  <c:v>11.0</c:v>
                </c:pt>
                <c:pt idx="2790">
                  <c:v>11.0</c:v>
                </c:pt>
                <c:pt idx="2791">
                  <c:v>11.0</c:v>
                </c:pt>
                <c:pt idx="2792">
                  <c:v>11.0</c:v>
                </c:pt>
                <c:pt idx="2793">
                  <c:v>11.0</c:v>
                </c:pt>
                <c:pt idx="2794">
                  <c:v>11.0</c:v>
                </c:pt>
                <c:pt idx="2795">
                  <c:v>11.0</c:v>
                </c:pt>
                <c:pt idx="2796">
                  <c:v>11.0</c:v>
                </c:pt>
                <c:pt idx="2797">
                  <c:v>11.0</c:v>
                </c:pt>
                <c:pt idx="2798">
                  <c:v>11.0</c:v>
                </c:pt>
                <c:pt idx="2799">
                  <c:v>11.0</c:v>
                </c:pt>
                <c:pt idx="2800">
                  <c:v>11.0</c:v>
                </c:pt>
                <c:pt idx="2801">
                  <c:v>11.0</c:v>
                </c:pt>
                <c:pt idx="2802">
                  <c:v>11.0</c:v>
                </c:pt>
                <c:pt idx="2803">
                  <c:v>11.0</c:v>
                </c:pt>
                <c:pt idx="2804">
                  <c:v>11.0</c:v>
                </c:pt>
                <c:pt idx="2805">
                  <c:v>11.0</c:v>
                </c:pt>
                <c:pt idx="2806">
                  <c:v>11.0</c:v>
                </c:pt>
                <c:pt idx="2807">
                  <c:v>11.0</c:v>
                </c:pt>
                <c:pt idx="2808">
                  <c:v>11.0</c:v>
                </c:pt>
                <c:pt idx="2809">
                  <c:v>11.0</c:v>
                </c:pt>
                <c:pt idx="2810">
                  <c:v>11.0</c:v>
                </c:pt>
                <c:pt idx="2811">
                  <c:v>11.0</c:v>
                </c:pt>
                <c:pt idx="2812">
                  <c:v>11.0</c:v>
                </c:pt>
                <c:pt idx="2813">
                  <c:v>11.0</c:v>
                </c:pt>
                <c:pt idx="2814">
                  <c:v>11.0</c:v>
                </c:pt>
                <c:pt idx="2815">
                  <c:v>11.0</c:v>
                </c:pt>
                <c:pt idx="2816">
                  <c:v>11.0</c:v>
                </c:pt>
                <c:pt idx="2817">
                  <c:v>11.0</c:v>
                </c:pt>
                <c:pt idx="2818">
                  <c:v>11.0</c:v>
                </c:pt>
                <c:pt idx="2819">
                  <c:v>11.0</c:v>
                </c:pt>
                <c:pt idx="2820">
                  <c:v>11.0</c:v>
                </c:pt>
                <c:pt idx="2821">
                  <c:v>11.0</c:v>
                </c:pt>
                <c:pt idx="2822">
                  <c:v>11.0</c:v>
                </c:pt>
                <c:pt idx="2823">
                  <c:v>11.0</c:v>
                </c:pt>
                <c:pt idx="2824">
                  <c:v>11.0</c:v>
                </c:pt>
                <c:pt idx="2825">
                  <c:v>11.0</c:v>
                </c:pt>
                <c:pt idx="2826">
                  <c:v>11.0</c:v>
                </c:pt>
                <c:pt idx="2827">
                  <c:v>11.0</c:v>
                </c:pt>
                <c:pt idx="2828">
                  <c:v>11.0</c:v>
                </c:pt>
                <c:pt idx="2829">
                  <c:v>11.0</c:v>
                </c:pt>
                <c:pt idx="2830">
                  <c:v>11.0</c:v>
                </c:pt>
                <c:pt idx="2831">
                  <c:v>11.0</c:v>
                </c:pt>
                <c:pt idx="2832">
                  <c:v>11.0</c:v>
                </c:pt>
                <c:pt idx="2833">
                  <c:v>11.0</c:v>
                </c:pt>
                <c:pt idx="2834">
                  <c:v>11.0</c:v>
                </c:pt>
                <c:pt idx="2835">
                  <c:v>11.0</c:v>
                </c:pt>
                <c:pt idx="2836">
                  <c:v>11.0</c:v>
                </c:pt>
                <c:pt idx="2837">
                  <c:v>11.0</c:v>
                </c:pt>
                <c:pt idx="2838">
                  <c:v>11.0</c:v>
                </c:pt>
                <c:pt idx="2839">
                  <c:v>11.0</c:v>
                </c:pt>
                <c:pt idx="2840">
                  <c:v>11.0</c:v>
                </c:pt>
                <c:pt idx="2841">
                  <c:v>11.0</c:v>
                </c:pt>
                <c:pt idx="2842">
                  <c:v>11.0</c:v>
                </c:pt>
                <c:pt idx="2843">
                  <c:v>11.0</c:v>
                </c:pt>
                <c:pt idx="2844">
                  <c:v>11.0</c:v>
                </c:pt>
                <c:pt idx="2845">
                  <c:v>11.0</c:v>
                </c:pt>
                <c:pt idx="2846">
                  <c:v>11.0</c:v>
                </c:pt>
                <c:pt idx="2847">
                  <c:v>11.0</c:v>
                </c:pt>
                <c:pt idx="2848">
                  <c:v>11.0</c:v>
                </c:pt>
                <c:pt idx="2849">
                  <c:v>11.0</c:v>
                </c:pt>
                <c:pt idx="2850">
                  <c:v>11.0</c:v>
                </c:pt>
                <c:pt idx="2851">
                  <c:v>11.0</c:v>
                </c:pt>
                <c:pt idx="2852">
                  <c:v>11.0</c:v>
                </c:pt>
                <c:pt idx="2853">
                  <c:v>11.0</c:v>
                </c:pt>
                <c:pt idx="2854">
                  <c:v>11.0</c:v>
                </c:pt>
                <c:pt idx="2855">
                  <c:v>11.0</c:v>
                </c:pt>
                <c:pt idx="2856">
                  <c:v>11.0</c:v>
                </c:pt>
                <c:pt idx="2857">
                  <c:v>11.0</c:v>
                </c:pt>
                <c:pt idx="2858">
                  <c:v>11.0</c:v>
                </c:pt>
                <c:pt idx="2859">
                  <c:v>11.0</c:v>
                </c:pt>
                <c:pt idx="2860">
                  <c:v>11.0</c:v>
                </c:pt>
                <c:pt idx="2861">
                  <c:v>11.0</c:v>
                </c:pt>
                <c:pt idx="2862">
                  <c:v>11.0</c:v>
                </c:pt>
                <c:pt idx="2863">
                  <c:v>11.0</c:v>
                </c:pt>
                <c:pt idx="2864">
                  <c:v>11.0</c:v>
                </c:pt>
                <c:pt idx="2865">
                  <c:v>11.0</c:v>
                </c:pt>
                <c:pt idx="2866">
                  <c:v>11.0</c:v>
                </c:pt>
                <c:pt idx="2867">
                  <c:v>11.0</c:v>
                </c:pt>
                <c:pt idx="2868">
                  <c:v>11.0</c:v>
                </c:pt>
                <c:pt idx="2869">
                  <c:v>11.0</c:v>
                </c:pt>
                <c:pt idx="2870">
                  <c:v>11.0</c:v>
                </c:pt>
                <c:pt idx="2871">
                  <c:v>11.0</c:v>
                </c:pt>
                <c:pt idx="2872">
                  <c:v>11.0</c:v>
                </c:pt>
                <c:pt idx="2873">
                  <c:v>11.0</c:v>
                </c:pt>
                <c:pt idx="2874">
                  <c:v>11.0</c:v>
                </c:pt>
                <c:pt idx="2875">
                  <c:v>11.0</c:v>
                </c:pt>
                <c:pt idx="2876">
                  <c:v>11.0</c:v>
                </c:pt>
                <c:pt idx="2877">
                  <c:v>11.0</c:v>
                </c:pt>
                <c:pt idx="2878">
                  <c:v>11.0</c:v>
                </c:pt>
                <c:pt idx="2879">
                  <c:v>11.0</c:v>
                </c:pt>
                <c:pt idx="2880">
                  <c:v>11.0</c:v>
                </c:pt>
                <c:pt idx="2881">
                  <c:v>11.0</c:v>
                </c:pt>
                <c:pt idx="2882">
                  <c:v>11.0</c:v>
                </c:pt>
                <c:pt idx="2883">
                  <c:v>11.0</c:v>
                </c:pt>
                <c:pt idx="2884">
                  <c:v>11.0</c:v>
                </c:pt>
                <c:pt idx="2885">
                  <c:v>11.0</c:v>
                </c:pt>
                <c:pt idx="2886">
                  <c:v>11.0</c:v>
                </c:pt>
                <c:pt idx="2887">
                  <c:v>11.0</c:v>
                </c:pt>
                <c:pt idx="2888">
                  <c:v>11.0</c:v>
                </c:pt>
                <c:pt idx="2889">
                  <c:v>11.0</c:v>
                </c:pt>
                <c:pt idx="2890">
                  <c:v>11.0</c:v>
                </c:pt>
                <c:pt idx="2891">
                  <c:v>11.0</c:v>
                </c:pt>
                <c:pt idx="2892">
                  <c:v>11.0</c:v>
                </c:pt>
                <c:pt idx="2893">
                  <c:v>11.0</c:v>
                </c:pt>
                <c:pt idx="2894">
                  <c:v>11.0</c:v>
                </c:pt>
                <c:pt idx="2895">
                  <c:v>11.0</c:v>
                </c:pt>
                <c:pt idx="2896">
                  <c:v>12.0</c:v>
                </c:pt>
                <c:pt idx="2897">
                  <c:v>12.0</c:v>
                </c:pt>
                <c:pt idx="2898">
                  <c:v>12.0</c:v>
                </c:pt>
                <c:pt idx="2899">
                  <c:v>12.0</c:v>
                </c:pt>
                <c:pt idx="2900">
                  <c:v>12.0</c:v>
                </c:pt>
                <c:pt idx="2901">
                  <c:v>12.0</c:v>
                </c:pt>
                <c:pt idx="2902">
                  <c:v>12.0</c:v>
                </c:pt>
                <c:pt idx="2903">
                  <c:v>12.0</c:v>
                </c:pt>
                <c:pt idx="2904">
                  <c:v>12.0</c:v>
                </c:pt>
                <c:pt idx="2905">
                  <c:v>12.0</c:v>
                </c:pt>
                <c:pt idx="2906">
                  <c:v>12.0</c:v>
                </c:pt>
                <c:pt idx="2907">
                  <c:v>12.0</c:v>
                </c:pt>
                <c:pt idx="2908">
                  <c:v>12.0</c:v>
                </c:pt>
                <c:pt idx="2909">
                  <c:v>12.0</c:v>
                </c:pt>
                <c:pt idx="2910">
                  <c:v>12.0</c:v>
                </c:pt>
                <c:pt idx="2911">
                  <c:v>12.0</c:v>
                </c:pt>
                <c:pt idx="2912">
                  <c:v>12.0</c:v>
                </c:pt>
                <c:pt idx="2913">
                  <c:v>12.0</c:v>
                </c:pt>
                <c:pt idx="2914">
                  <c:v>12.0</c:v>
                </c:pt>
                <c:pt idx="2915">
                  <c:v>12.0</c:v>
                </c:pt>
                <c:pt idx="2916">
                  <c:v>12.0</c:v>
                </c:pt>
                <c:pt idx="2917">
                  <c:v>12.0</c:v>
                </c:pt>
                <c:pt idx="2918">
                  <c:v>12.0</c:v>
                </c:pt>
                <c:pt idx="2919">
                  <c:v>12.0</c:v>
                </c:pt>
                <c:pt idx="2920">
                  <c:v>12.0</c:v>
                </c:pt>
                <c:pt idx="2921">
                  <c:v>12.0</c:v>
                </c:pt>
                <c:pt idx="2922">
                  <c:v>12.0</c:v>
                </c:pt>
                <c:pt idx="2923">
                  <c:v>12.0</c:v>
                </c:pt>
                <c:pt idx="2924">
                  <c:v>12.0</c:v>
                </c:pt>
                <c:pt idx="2925">
                  <c:v>12.0</c:v>
                </c:pt>
                <c:pt idx="2926">
                  <c:v>12.0</c:v>
                </c:pt>
                <c:pt idx="2927">
                  <c:v>12.0</c:v>
                </c:pt>
                <c:pt idx="2928">
                  <c:v>12.0</c:v>
                </c:pt>
                <c:pt idx="2929">
                  <c:v>12.0</c:v>
                </c:pt>
                <c:pt idx="2930">
                  <c:v>12.0</c:v>
                </c:pt>
                <c:pt idx="2931">
                  <c:v>12.0</c:v>
                </c:pt>
                <c:pt idx="2932">
                  <c:v>12.0</c:v>
                </c:pt>
                <c:pt idx="2933">
                  <c:v>12.0</c:v>
                </c:pt>
                <c:pt idx="2934">
                  <c:v>12.0</c:v>
                </c:pt>
                <c:pt idx="2935">
                  <c:v>12.0</c:v>
                </c:pt>
                <c:pt idx="2936">
                  <c:v>12.0</c:v>
                </c:pt>
                <c:pt idx="2937">
                  <c:v>12.0</c:v>
                </c:pt>
                <c:pt idx="2938">
                  <c:v>12.0</c:v>
                </c:pt>
                <c:pt idx="2939">
                  <c:v>12.0</c:v>
                </c:pt>
                <c:pt idx="2940">
                  <c:v>12.0</c:v>
                </c:pt>
                <c:pt idx="2941">
                  <c:v>12.0</c:v>
                </c:pt>
                <c:pt idx="2942">
                  <c:v>12.0</c:v>
                </c:pt>
                <c:pt idx="2943">
                  <c:v>12.0</c:v>
                </c:pt>
                <c:pt idx="2944">
                  <c:v>12.0</c:v>
                </c:pt>
                <c:pt idx="2945">
                  <c:v>12.0</c:v>
                </c:pt>
                <c:pt idx="2946">
                  <c:v>12.0</c:v>
                </c:pt>
                <c:pt idx="2947">
                  <c:v>12.0</c:v>
                </c:pt>
                <c:pt idx="2948">
                  <c:v>12.0</c:v>
                </c:pt>
                <c:pt idx="2949">
                  <c:v>12.0</c:v>
                </c:pt>
                <c:pt idx="2950">
                  <c:v>12.0</c:v>
                </c:pt>
                <c:pt idx="2951">
                  <c:v>12.0</c:v>
                </c:pt>
                <c:pt idx="2952">
                  <c:v>12.0</c:v>
                </c:pt>
                <c:pt idx="2953">
                  <c:v>12.0</c:v>
                </c:pt>
                <c:pt idx="2954">
                  <c:v>12.0</c:v>
                </c:pt>
                <c:pt idx="2955">
                  <c:v>12.0</c:v>
                </c:pt>
                <c:pt idx="2956">
                  <c:v>12.0</c:v>
                </c:pt>
                <c:pt idx="2957">
                  <c:v>12.0</c:v>
                </c:pt>
                <c:pt idx="2958">
                  <c:v>12.0</c:v>
                </c:pt>
                <c:pt idx="2959">
                  <c:v>12.0</c:v>
                </c:pt>
                <c:pt idx="2960">
                  <c:v>12.0</c:v>
                </c:pt>
                <c:pt idx="2961">
                  <c:v>12.0</c:v>
                </c:pt>
                <c:pt idx="2962">
                  <c:v>12.0</c:v>
                </c:pt>
                <c:pt idx="2963">
                  <c:v>12.0</c:v>
                </c:pt>
                <c:pt idx="2964">
                  <c:v>12.0</c:v>
                </c:pt>
                <c:pt idx="2965">
                  <c:v>12.0</c:v>
                </c:pt>
                <c:pt idx="2966">
                  <c:v>12.0</c:v>
                </c:pt>
                <c:pt idx="2967">
                  <c:v>12.0</c:v>
                </c:pt>
                <c:pt idx="2968">
                  <c:v>12.0</c:v>
                </c:pt>
                <c:pt idx="2969">
                  <c:v>12.0</c:v>
                </c:pt>
                <c:pt idx="2970">
                  <c:v>12.0</c:v>
                </c:pt>
                <c:pt idx="2971">
                  <c:v>12.0</c:v>
                </c:pt>
                <c:pt idx="2972">
                  <c:v>12.0</c:v>
                </c:pt>
                <c:pt idx="2973">
                  <c:v>12.0</c:v>
                </c:pt>
                <c:pt idx="2974">
                  <c:v>12.0</c:v>
                </c:pt>
                <c:pt idx="2975">
                  <c:v>12.0</c:v>
                </c:pt>
                <c:pt idx="2976">
                  <c:v>12.0</c:v>
                </c:pt>
                <c:pt idx="2977">
                  <c:v>12.0</c:v>
                </c:pt>
                <c:pt idx="2978">
                  <c:v>12.0</c:v>
                </c:pt>
                <c:pt idx="2979">
                  <c:v>12.0</c:v>
                </c:pt>
                <c:pt idx="2980">
                  <c:v>12.0</c:v>
                </c:pt>
                <c:pt idx="2981">
                  <c:v>12.0</c:v>
                </c:pt>
                <c:pt idx="2982">
                  <c:v>12.0</c:v>
                </c:pt>
                <c:pt idx="2983">
                  <c:v>12.0</c:v>
                </c:pt>
                <c:pt idx="2984">
                  <c:v>12.0</c:v>
                </c:pt>
                <c:pt idx="2985">
                  <c:v>12.0</c:v>
                </c:pt>
                <c:pt idx="2986">
                  <c:v>12.0</c:v>
                </c:pt>
                <c:pt idx="2987">
                  <c:v>12.0</c:v>
                </c:pt>
                <c:pt idx="2988">
                  <c:v>12.0</c:v>
                </c:pt>
                <c:pt idx="2989">
                  <c:v>12.0</c:v>
                </c:pt>
                <c:pt idx="2990">
                  <c:v>12.0</c:v>
                </c:pt>
                <c:pt idx="2991">
                  <c:v>12.0</c:v>
                </c:pt>
                <c:pt idx="2992">
                  <c:v>12.0</c:v>
                </c:pt>
                <c:pt idx="2993">
                  <c:v>12.0</c:v>
                </c:pt>
                <c:pt idx="2994">
                  <c:v>12.0</c:v>
                </c:pt>
                <c:pt idx="2995">
                  <c:v>12.0</c:v>
                </c:pt>
                <c:pt idx="2996">
                  <c:v>12.0</c:v>
                </c:pt>
                <c:pt idx="2997">
                  <c:v>12.0</c:v>
                </c:pt>
                <c:pt idx="2998">
                  <c:v>12.0</c:v>
                </c:pt>
                <c:pt idx="2999">
                  <c:v>12.0</c:v>
                </c:pt>
                <c:pt idx="3000">
                  <c:v>12.0</c:v>
                </c:pt>
                <c:pt idx="3001">
                  <c:v>12.0</c:v>
                </c:pt>
                <c:pt idx="3002">
                  <c:v>12.0</c:v>
                </c:pt>
                <c:pt idx="3003">
                  <c:v>12.0</c:v>
                </c:pt>
                <c:pt idx="3004">
                  <c:v>12.0</c:v>
                </c:pt>
                <c:pt idx="3005">
                  <c:v>12.0</c:v>
                </c:pt>
                <c:pt idx="3006">
                  <c:v>12.0</c:v>
                </c:pt>
                <c:pt idx="3007">
                  <c:v>12.0</c:v>
                </c:pt>
                <c:pt idx="3008">
                  <c:v>12.0</c:v>
                </c:pt>
                <c:pt idx="3009">
                  <c:v>12.0</c:v>
                </c:pt>
                <c:pt idx="3010">
                  <c:v>12.0</c:v>
                </c:pt>
                <c:pt idx="3011">
                  <c:v>12.0</c:v>
                </c:pt>
                <c:pt idx="3012">
                  <c:v>12.0</c:v>
                </c:pt>
                <c:pt idx="3013">
                  <c:v>12.0</c:v>
                </c:pt>
                <c:pt idx="3014">
                  <c:v>12.0</c:v>
                </c:pt>
                <c:pt idx="3015">
                  <c:v>12.0</c:v>
                </c:pt>
                <c:pt idx="3016">
                  <c:v>12.0</c:v>
                </c:pt>
                <c:pt idx="3017">
                  <c:v>12.0</c:v>
                </c:pt>
                <c:pt idx="3018">
                  <c:v>12.0</c:v>
                </c:pt>
                <c:pt idx="3019">
                  <c:v>12.0</c:v>
                </c:pt>
                <c:pt idx="3020">
                  <c:v>12.0</c:v>
                </c:pt>
                <c:pt idx="3021">
                  <c:v>12.0</c:v>
                </c:pt>
                <c:pt idx="3022">
                  <c:v>12.0</c:v>
                </c:pt>
                <c:pt idx="3023">
                  <c:v>12.0</c:v>
                </c:pt>
                <c:pt idx="3024">
                  <c:v>12.0</c:v>
                </c:pt>
                <c:pt idx="3025">
                  <c:v>12.0</c:v>
                </c:pt>
                <c:pt idx="3026">
                  <c:v>12.0</c:v>
                </c:pt>
                <c:pt idx="3027">
                  <c:v>12.0</c:v>
                </c:pt>
                <c:pt idx="3028">
                  <c:v>12.0</c:v>
                </c:pt>
                <c:pt idx="3029">
                  <c:v>12.0</c:v>
                </c:pt>
                <c:pt idx="3030">
                  <c:v>12.0</c:v>
                </c:pt>
                <c:pt idx="3031">
                  <c:v>12.0</c:v>
                </c:pt>
                <c:pt idx="3032">
                  <c:v>12.0</c:v>
                </c:pt>
                <c:pt idx="3033">
                  <c:v>12.0</c:v>
                </c:pt>
                <c:pt idx="3034">
                  <c:v>12.0</c:v>
                </c:pt>
                <c:pt idx="3035">
                  <c:v>12.0</c:v>
                </c:pt>
                <c:pt idx="3036">
                  <c:v>12.0</c:v>
                </c:pt>
                <c:pt idx="3037">
                  <c:v>12.0</c:v>
                </c:pt>
                <c:pt idx="3038">
                  <c:v>12.0</c:v>
                </c:pt>
                <c:pt idx="3039">
                  <c:v>12.0</c:v>
                </c:pt>
                <c:pt idx="3040">
                  <c:v>12.0</c:v>
                </c:pt>
                <c:pt idx="3041">
                  <c:v>12.0</c:v>
                </c:pt>
                <c:pt idx="3042">
                  <c:v>12.0</c:v>
                </c:pt>
                <c:pt idx="3043">
                  <c:v>12.0</c:v>
                </c:pt>
                <c:pt idx="3044">
                  <c:v>12.0</c:v>
                </c:pt>
                <c:pt idx="3045">
                  <c:v>12.0</c:v>
                </c:pt>
                <c:pt idx="3046">
                  <c:v>12.0</c:v>
                </c:pt>
                <c:pt idx="3047">
                  <c:v>12.0</c:v>
                </c:pt>
                <c:pt idx="3048">
                  <c:v>12.0</c:v>
                </c:pt>
                <c:pt idx="3049">
                  <c:v>12.0</c:v>
                </c:pt>
                <c:pt idx="3050">
                  <c:v>12.0</c:v>
                </c:pt>
                <c:pt idx="3051">
                  <c:v>12.0</c:v>
                </c:pt>
                <c:pt idx="3052">
                  <c:v>12.0</c:v>
                </c:pt>
                <c:pt idx="3053">
                  <c:v>12.0</c:v>
                </c:pt>
                <c:pt idx="3054">
                  <c:v>12.0</c:v>
                </c:pt>
                <c:pt idx="3055">
                  <c:v>12.0</c:v>
                </c:pt>
                <c:pt idx="3056">
                  <c:v>12.0</c:v>
                </c:pt>
                <c:pt idx="3057">
                  <c:v>12.0</c:v>
                </c:pt>
                <c:pt idx="3058">
                  <c:v>12.0</c:v>
                </c:pt>
                <c:pt idx="3059">
                  <c:v>12.0</c:v>
                </c:pt>
                <c:pt idx="3060">
                  <c:v>12.0</c:v>
                </c:pt>
                <c:pt idx="3061">
                  <c:v>12.0</c:v>
                </c:pt>
                <c:pt idx="3062">
                  <c:v>12.0</c:v>
                </c:pt>
                <c:pt idx="3063">
                  <c:v>12.0</c:v>
                </c:pt>
                <c:pt idx="3064">
                  <c:v>12.0</c:v>
                </c:pt>
                <c:pt idx="3065">
                  <c:v>12.0</c:v>
                </c:pt>
                <c:pt idx="3066">
                  <c:v>12.0</c:v>
                </c:pt>
                <c:pt idx="3067">
                  <c:v>12.0</c:v>
                </c:pt>
                <c:pt idx="3068">
                  <c:v>12.0</c:v>
                </c:pt>
                <c:pt idx="3069">
                  <c:v>12.0</c:v>
                </c:pt>
                <c:pt idx="3070">
                  <c:v>12.0</c:v>
                </c:pt>
                <c:pt idx="3071">
                  <c:v>12.0</c:v>
                </c:pt>
                <c:pt idx="3072">
                  <c:v>12.0</c:v>
                </c:pt>
                <c:pt idx="3073">
                  <c:v>12.0</c:v>
                </c:pt>
                <c:pt idx="3074">
                  <c:v>13.0</c:v>
                </c:pt>
                <c:pt idx="3075">
                  <c:v>13.0</c:v>
                </c:pt>
                <c:pt idx="3076">
                  <c:v>13.0</c:v>
                </c:pt>
                <c:pt idx="3077">
                  <c:v>13.0</c:v>
                </c:pt>
                <c:pt idx="3078">
                  <c:v>13.0</c:v>
                </c:pt>
                <c:pt idx="3079">
                  <c:v>13.0</c:v>
                </c:pt>
                <c:pt idx="3080">
                  <c:v>13.0</c:v>
                </c:pt>
                <c:pt idx="3081">
                  <c:v>13.0</c:v>
                </c:pt>
                <c:pt idx="3082">
                  <c:v>13.0</c:v>
                </c:pt>
                <c:pt idx="3083">
                  <c:v>13.0</c:v>
                </c:pt>
                <c:pt idx="3084">
                  <c:v>13.0</c:v>
                </c:pt>
                <c:pt idx="3085">
                  <c:v>13.0</c:v>
                </c:pt>
                <c:pt idx="3086">
                  <c:v>13.0</c:v>
                </c:pt>
                <c:pt idx="3087">
                  <c:v>13.0</c:v>
                </c:pt>
                <c:pt idx="3088">
                  <c:v>13.0</c:v>
                </c:pt>
                <c:pt idx="3089">
                  <c:v>13.0</c:v>
                </c:pt>
                <c:pt idx="3090">
                  <c:v>13.0</c:v>
                </c:pt>
                <c:pt idx="3091">
                  <c:v>13.0</c:v>
                </c:pt>
                <c:pt idx="3092">
                  <c:v>13.0</c:v>
                </c:pt>
                <c:pt idx="3093">
                  <c:v>13.0</c:v>
                </c:pt>
                <c:pt idx="3094">
                  <c:v>13.0</c:v>
                </c:pt>
                <c:pt idx="3095">
                  <c:v>13.0</c:v>
                </c:pt>
                <c:pt idx="3096">
                  <c:v>13.0</c:v>
                </c:pt>
                <c:pt idx="3097">
                  <c:v>13.0</c:v>
                </c:pt>
                <c:pt idx="3098">
                  <c:v>13.0</c:v>
                </c:pt>
                <c:pt idx="3099">
                  <c:v>13.0</c:v>
                </c:pt>
                <c:pt idx="3100">
                  <c:v>13.0</c:v>
                </c:pt>
                <c:pt idx="3101">
                  <c:v>13.0</c:v>
                </c:pt>
                <c:pt idx="3102">
                  <c:v>13.0</c:v>
                </c:pt>
                <c:pt idx="3103">
                  <c:v>13.0</c:v>
                </c:pt>
                <c:pt idx="3104">
                  <c:v>13.0</c:v>
                </c:pt>
                <c:pt idx="3105">
                  <c:v>13.0</c:v>
                </c:pt>
                <c:pt idx="3106">
                  <c:v>13.0</c:v>
                </c:pt>
                <c:pt idx="3107">
                  <c:v>13.0</c:v>
                </c:pt>
                <c:pt idx="3108">
                  <c:v>13.0</c:v>
                </c:pt>
                <c:pt idx="3109">
                  <c:v>13.0</c:v>
                </c:pt>
                <c:pt idx="3110">
                  <c:v>13.0</c:v>
                </c:pt>
                <c:pt idx="3111">
                  <c:v>13.0</c:v>
                </c:pt>
                <c:pt idx="3112">
                  <c:v>13.0</c:v>
                </c:pt>
                <c:pt idx="3113">
                  <c:v>13.0</c:v>
                </c:pt>
                <c:pt idx="3114">
                  <c:v>13.0</c:v>
                </c:pt>
                <c:pt idx="3115">
                  <c:v>13.0</c:v>
                </c:pt>
                <c:pt idx="3116">
                  <c:v>13.0</c:v>
                </c:pt>
                <c:pt idx="3117">
                  <c:v>13.0</c:v>
                </c:pt>
                <c:pt idx="3118">
                  <c:v>13.0</c:v>
                </c:pt>
                <c:pt idx="3119">
                  <c:v>13.0</c:v>
                </c:pt>
                <c:pt idx="3120">
                  <c:v>13.0</c:v>
                </c:pt>
                <c:pt idx="3121">
                  <c:v>13.0</c:v>
                </c:pt>
                <c:pt idx="3122">
                  <c:v>13.0</c:v>
                </c:pt>
                <c:pt idx="3123">
                  <c:v>13.0</c:v>
                </c:pt>
                <c:pt idx="3124">
                  <c:v>13.0</c:v>
                </c:pt>
                <c:pt idx="3125">
                  <c:v>13.0</c:v>
                </c:pt>
                <c:pt idx="3126">
                  <c:v>13.0</c:v>
                </c:pt>
                <c:pt idx="3127">
                  <c:v>13.0</c:v>
                </c:pt>
                <c:pt idx="3128">
                  <c:v>13.0</c:v>
                </c:pt>
                <c:pt idx="3129">
                  <c:v>13.0</c:v>
                </c:pt>
                <c:pt idx="3130">
                  <c:v>13.0</c:v>
                </c:pt>
                <c:pt idx="3131">
                  <c:v>13.0</c:v>
                </c:pt>
                <c:pt idx="3132">
                  <c:v>13.0</c:v>
                </c:pt>
                <c:pt idx="3133">
                  <c:v>13.0</c:v>
                </c:pt>
                <c:pt idx="3134">
                  <c:v>13.0</c:v>
                </c:pt>
                <c:pt idx="3135">
                  <c:v>13.0</c:v>
                </c:pt>
                <c:pt idx="3136">
                  <c:v>13.0</c:v>
                </c:pt>
                <c:pt idx="3137">
                  <c:v>13.0</c:v>
                </c:pt>
                <c:pt idx="3138">
                  <c:v>13.0</c:v>
                </c:pt>
                <c:pt idx="3139">
                  <c:v>13.0</c:v>
                </c:pt>
                <c:pt idx="3140">
                  <c:v>13.0</c:v>
                </c:pt>
                <c:pt idx="3141">
                  <c:v>13.0</c:v>
                </c:pt>
                <c:pt idx="3142">
                  <c:v>13.0</c:v>
                </c:pt>
                <c:pt idx="3143">
                  <c:v>13.0</c:v>
                </c:pt>
                <c:pt idx="3144">
                  <c:v>13.0</c:v>
                </c:pt>
                <c:pt idx="3145">
                  <c:v>13.0</c:v>
                </c:pt>
                <c:pt idx="3146">
                  <c:v>13.0</c:v>
                </c:pt>
                <c:pt idx="3147">
                  <c:v>13.0</c:v>
                </c:pt>
                <c:pt idx="3148">
                  <c:v>13.0</c:v>
                </c:pt>
                <c:pt idx="3149">
                  <c:v>13.0</c:v>
                </c:pt>
                <c:pt idx="3150">
                  <c:v>13.0</c:v>
                </c:pt>
                <c:pt idx="3151">
                  <c:v>13.0</c:v>
                </c:pt>
                <c:pt idx="3152">
                  <c:v>13.0</c:v>
                </c:pt>
                <c:pt idx="3153">
                  <c:v>13.0</c:v>
                </c:pt>
                <c:pt idx="3154">
                  <c:v>13.0</c:v>
                </c:pt>
                <c:pt idx="3155">
                  <c:v>13.0</c:v>
                </c:pt>
                <c:pt idx="3156">
                  <c:v>13.0</c:v>
                </c:pt>
                <c:pt idx="3157">
                  <c:v>13.0</c:v>
                </c:pt>
                <c:pt idx="3158">
                  <c:v>13.0</c:v>
                </c:pt>
                <c:pt idx="3159">
                  <c:v>13.0</c:v>
                </c:pt>
                <c:pt idx="3160">
                  <c:v>13.0</c:v>
                </c:pt>
                <c:pt idx="3161">
                  <c:v>13.0</c:v>
                </c:pt>
                <c:pt idx="3162">
                  <c:v>13.0</c:v>
                </c:pt>
                <c:pt idx="3163">
                  <c:v>13.0</c:v>
                </c:pt>
                <c:pt idx="3164">
                  <c:v>13.0</c:v>
                </c:pt>
                <c:pt idx="3165">
                  <c:v>13.0</c:v>
                </c:pt>
                <c:pt idx="3166">
                  <c:v>13.0</c:v>
                </c:pt>
                <c:pt idx="3167">
                  <c:v>13.0</c:v>
                </c:pt>
                <c:pt idx="3168">
                  <c:v>13.0</c:v>
                </c:pt>
                <c:pt idx="3169">
                  <c:v>13.0</c:v>
                </c:pt>
                <c:pt idx="3170">
                  <c:v>13.0</c:v>
                </c:pt>
                <c:pt idx="3171">
                  <c:v>13.0</c:v>
                </c:pt>
                <c:pt idx="3172">
                  <c:v>13.0</c:v>
                </c:pt>
                <c:pt idx="3173">
                  <c:v>13.0</c:v>
                </c:pt>
                <c:pt idx="3174">
                  <c:v>13.0</c:v>
                </c:pt>
                <c:pt idx="3175">
                  <c:v>13.0</c:v>
                </c:pt>
                <c:pt idx="3176">
                  <c:v>13.0</c:v>
                </c:pt>
                <c:pt idx="3177">
                  <c:v>13.0</c:v>
                </c:pt>
                <c:pt idx="3178">
                  <c:v>13.0</c:v>
                </c:pt>
                <c:pt idx="3179">
                  <c:v>13.0</c:v>
                </c:pt>
                <c:pt idx="3180">
                  <c:v>13.0</c:v>
                </c:pt>
                <c:pt idx="3181">
                  <c:v>13.0</c:v>
                </c:pt>
                <c:pt idx="3182">
                  <c:v>13.0</c:v>
                </c:pt>
                <c:pt idx="3183">
                  <c:v>13.0</c:v>
                </c:pt>
                <c:pt idx="3184">
                  <c:v>13.0</c:v>
                </c:pt>
                <c:pt idx="3185">
                  <c:v>13.0</c:v>
                </c:pt>
                <c:pt idx="3186">
                  <c:v>13.0</c:v>
                </c:pt>
                <c:pt idx="3187">
                  <c:v>13.0</c:v>
                </c:pt>
                <c:pt idx="3188">
                  <c:v>13.0</c:v>
                </c:pt>
                <c:pt idx="3189">
                  <c:v>13.0</c:v>
                </c:pt>
                <c:pt idx="3190">
                  <c:v>13.0</c:v>
                </c:pt>
                <c:pt idx="3191">
                  <c:v>13.0</c:v>
                </c:pt>
                <c:pt idx="3192">
                  <c:v>13.0</c:v>
                </c:pt>
                <c:pt idx="3193">
                  <c:v>13.0</c:v>
                </c:pt>
                <c:pt idx="3194">
                  <c:v>13.0</c:v>
                </c:pt>
                <c:pt idx="3195">
                  <c:v>13.0</c:v>
                </c:pt>
                <c:pt idx="3196">
                  <c:v>13.0</c:v>
                </c:pt>
                <c:pt idx="3197">
                  <c:v>13.0</c:v>
                </c:pt>
                <c:pt idx="3198">
                  <c:v>13.0</c:v>
                </c:pt>
                <c:pt idx="3199">
                  <c:v>13.0</c:v>
                </c:pt>
                <c:pt idx="3200">
                  <c:v>13.0</c:v>
                </c:pt>
                <c:pt idx="3201">
                  <c:v>13.0</c:v>
                </c:pt>
                <c:pt idx="3202">
                  <c:v>13.0</c:v>
                </c:pt>
                <c:pt idx="3203">
                  <c:v>13.0</c:v>
                </c:pt>
                <c:pt idx="3204">
                  <c:v>13.0</c:v>
                </c:pt>
                <c:pt idx="3205">
                  <c:v>13.0</c:v>
                </c:pt>
                <c:pt idx="3206">
                  <c:v>13.0</c:v>
                </c:pt>
                <c:pt idx="3207">
                  <c:v>13.0</c:v>
                </c:pt>
                <c:pt idx="3208">
                  <c:v>13.0</c:v>
                </c:pt>
                <c:pt idx="3209">
                  <c:v>13.0</c:v>
                </c:pt>
                <c:pt idx="3210">
                  <c:v>13.0</c:v>
                </c:pt>
                <c:pt idx="3211">
                  <c:v>13.0</c:v>
                </c:pt>
                <c:pt idx="3212">
                  <c:v>13.0</c:v>
                </c:pt>
                <c:pt idx="3213">
                  <c:v>13.0</c:v>
                </c:pt>
                <c:pt idx="3214">
                  <c:v>13.0</c:v>
                </c:pt>
                <c:pt idx="3215">
                  <c:v>13.0</c:v>
                </c:pt>
                <c:pt idx="3216">
                  <c:v>13.0</c:v>
                </c:pt>
                <c:pt idx="3217">
                  <c:v>13.0</c:v>
                </c:pt>
                <c:pt idx="3218">
                  <c:v>13.0</c:v>
                </c:pt>
                <c:pt idx="3219">
                  <c:v>13.0</c:v>
                </c:pt>
                <c:pt idx="3220">
                  <c:v>13.0</c:v>
                </c:pt>
                <c:pt idx="3221">
                  <c:v>13.0</c:v>
                </c:pt>
                <c:pt idx="3222">
                  <c:v>13.0</c:v>
                </c:pt>
                <c:pt idx="3223">
                  <c:v>13.0</c:v>
                </c:pt>
                <c:pt idx="3224">
                  <c:v>13.0</c:v>
                </c:pt>
                <c:pt idx="3225">
                  <c:v>13.0</c:v>
                </c:pt>
                <c:pt idx="3226">
                  <c:v>13.0</c:v>
                </c:pt>
                <c:pt idx="3227">
                  <c:v>13.0</c:v>
                </c:pt>
                <c:pt idx="3228">
                  <c:v>13.0</c:v>
                </c:pt>
                <c:pt idx="3229">
                  <c:v>13.0</c:v>
                </c:pt>
                <c:pt idx="3230">
                  <c:v>13.0</c:v>
                </c:pt>
                <c:pt idx="3231">
                  <c:v>13.0</c:v>
                </c:pt>
                <c:pt idx="3232">
                  <c:v>13.0</c:v>
                </c:pt>
                <c:pt idx="3233">
                  <c:v>13.0</c:v>
                </c:pt>
                <c:pt idx="3234">
                  <c:v>13.0</c:v>
                </c:pt>
                <c:pt idx="3235">
                  <c:v>13.0</c:v>
                </c:pt>
                <c:pt idx="3236">
                  <c:v>13.0</c:v>
                </c:pt>
                <c:pt idx="3237">
                  <c:v>13.0</c:v>
                </c:pt>
                <c:pt idx="3238">
                  <c:v>13.0</c:v>
                </c:pt>
                <c:pt idx="3239">
                  <c:v>13.0</c:v>
                </c:pt>
                <c:pt idx="3240">
                  <c:v>13.0</c:v>
                </c:pt>
                <c:pt idx="3241">
                  <c:v>13.0</c:v>
                </c:pt>
                <c:pt idx="3242">
                  <c:v>13.0</c:v>
                </c:pt>
                <c:pt idx="3243">
                  <c:v>13.0</c:v>
                </c:pt>
                <c:pt idx="3244">
                  <c:v>13.0</c:v>
                </c:pt>
                <c:pt idx="3245">
                  <c:v>13.0</c:v>
                </c:pt>
                <c:pt idx="3246">
                  <c:v>13.0</c:v>
                </c:pt>
                <c:pt idx="3247">
                  <c:v>13.0</c:v>
                </c:pt>
                <c:pt idx="3248">
                  <c:v>13.0</c:v>
                </c:pt>
                <c:pt idx="3249">
                  <c:v>13.0</c:v>
                </c:pt>
                <c:pt idx="3250">
                  <c:v>13.0</c:v>
                </c:pt>
                <c:pt idx="3251">
                  <c:v>13.0</c:v>
                </c:pt>
                <c:pt idx="3252">
                  <c:v>13.0</c:v>
                </c:pt>
                <c:pt idx="3253">
                  <c:v>13.0</c:v>
                </c:pt>
                <c:pt idx="3254">
                  <c:v>13.0</c:v>
                </c:pt>
                <c:pt idx="3255">
                  <c:v>13.0</c:v>
                </c:pt>
                <c:pt idx="3256">
                  <c:v>13.0</c:v>
                </c:pt>
                <c:pt idx="3257">
                  <c:v>13.0</c:v>
                </c:pt>
                <c:pt idx="3258">
                  <c:v>13.0</c:v>
                </c:pt>
                <c:pt idx="3259">
                  <c:v>13.0</c:v>
                </c:pt>
                <c:pt idx="3260">
                  <c:v>13.0</c:v>
                </c:pt>
                <c:pt idx="3261">
                  <c:v>13.0</c:v>
                </c:pt>
                <c:pt idx="3262">
                  <c:v>13.0</c:v>
                </c:pt>
                <c:pt idx="3263">
                  <c:v>13.0</c:v>
                </c:pt>
                <c:pt idx="3264">
                  <c:v>13.0</c:v>
                </c:pt>
                <c:pt idx="3265">
                  <c:v>13.0</c:v>
                </c:pt>
                <c:pt idx="3266">
                  <c:v>13.0</c:v>
                </c:pt>
                <c:pt idx="3267">
                  <c:v>13.0</c:v>
                </c:pt>
                <c:pt idx="3268">
                  <c:v>13.0</c:v>
                </c:pt>
                <c:pt idx="3269">
                  <c:v>13.0</c:v>
                </c:pt>
                <c:pt idx="3270">
                  <c:v>13.0</c:v>
                </c:pt>
                <c:pt idx="3271">
                  <c:v>13.0</c:v>
                </c:pt>
                <c:pt idx="3272">
                  <c:v>13.0</c:v>
                </c:pt>
                <c:pt idx="3273">
                  <c:v>13.0</c:v>
                </c:pt>
                <c:pt idx="3274">
                  <c:v>13.0</c:v>
                </c:pt>
                <c:pt idx="3275">
                  <c:v>13.0</c:v>
                </c:pt>
                <c:pt idx="3276">
                  <c:v>13.0</c:v>
                </c:pt>
                <c:pt idx="3277">
                  <c:v>13.0</c:v>
                </c:pt>
                <c:pt idx="3278">
                  <c:v>13.0</c:v>
                </c:pt>
                <c:pt idx="3279">
                  <c:v>13.0</c:v>
                </c:pt>
                <c:pt idx="3280">
                  <c:v>13.0</c:v>
                </c:pt>
                <c:pt idx="3281">
                  <c:v>13.0</c:v>
                </c:pt>
                <c:pt idx="3282">
                  <c:v>13.0</c:v>
                </c:pt>
                <c:pt idx="3283">
                  <c:v>13.0</c:v>
                </c:pt>
                <c:pt idx="3284">
                  <c:v>13.0</c:v>
                </c:pt>
                <c:pt idx="3285">
                  <c:v>13.0</c:v>
                </c:pt>
                <c:pt idx="3286">
                  <c:v>13.0</c:v>
                </c:pt>
                <c:pt idx="3287">
                  <c:v>13.0</c:v>
                </c:pt>
                <c:pt idx="3288">
                  <c:v>13.0</c:v>
                </c:pt>
                <c:pt idx="3289">
                  <c:v>13.0</c:v>
                </c:pt>
                <c:pt idx="3290">
                  <c:v>13.0</c:v>
                </c:pt>
                <c:pt idx="3291">
                  <c:v>13.0</c:v>
                </c:pt>
                <c:pt idx="3292">
                  <c:v>13.0</c:v>
                </c:pt>
                <c:pt idx="3293">
                  <c:v>13.0</c:v>
                </c:pt>
                <c:pt idx="3294">
                  <c:v>13.0</c:v>
                </c:pt>
                <c:pt idx="3295">
                  <c:v>13.0</c:v>
                </c:pt>
                <c:pt idx="3296">
                  <c:v>13.0</c:v>
                </c:pt>
                <c:pt idx="3297">
                  <c:v>13.0</c:v>
                </c:pt>
                <c:pt idx="3298">
                  <c:v>13.0</c:v>
                </c:pt>
                <c:pt idx="3299">
                  <c:v>13.0</c:v>
                </c:pt>
                <c:pt idx="3300">
                  <c:v>13.0</c:v>
                </c:pt>
                <c:pt idx="3301">
                  <c:v>13.0</c:v>
                </c:pt>
                <c:pt idx="3302">
                  <c:v>13.0</c:v>
                </c:pt>
                <c:pt idx="3303">
                  <c:v>13.0</c:v>
                </c:pt>
                <c:pt idx="3304">
                  <c:v>13.0</c:v>
                </c:pt>
                <c:pt idx="3305">
                  <c:v>13.0</c:v>
                </c:pt>
                <c:pt idx="3306">
                  <c:v>13.0</c:v>
                </c:pt>
                <c:pt idx="3307">
                  <c:v>13.0</c:v>
                </c:pt>
                <c:pt idx="3308">
                  <c:v>13.0</c:v>
                </c:pt>
                <c:pt idx="3309">
                  <c:v>13.0</c:v>
                </c:pt>
                <c:pt idx="3310">
                  <c:v>13.0</c:v>
                </c:pt>
                <c:pt idx="3311">
                  <c:v>13.0</c:v>
                </c:pt>
                <c:pt idx="3312">
                  <c:v>13.0</c:v>
                </c:pt>
                <c:pt idx="3313">
                  <c:v>13.0</c:v>
                </c:pt>
                <c:pt idx="3314">
                  <c:v>13.0</c:v>
                </c:pt>
                <c:pt idx="3315">
                  <c:v>13.0</c:v>
                </c:pt>
                <c:pt idx="3316">
                  <c:v>13.0</c:v>
                </c:pt>
                <c:pt idx="3317">
                  <c:v>13.0</c:v>
                </c:pt>
                <c:pt idx="3318">
                  <c:v>13.0</c:v>
                </c:pt>
                <c:pt idx="3319">
                  <c:v>13.0</c:v>
                </c:pt>
                <c:pt idx="3320">
                  <c:v>13.0</c:v>
                </c:pt>
                <c:pt idx="3321">
                  <c:v>13.0</c:v>
                </c:pt>
                <c:pt idx="3322">
                  <c:v>13.0</c:v>
                </c:pt>
                <c:pt idx="3323">
                  <c:v>13.0</c:v>
                </c:pt>
                <c:pt idx="3324">
                  <c:v>13.0</c:v>
                </c:pt>
                <c:pt idx="3325">
                  <c:v>13.0</c:v>
                </c:pt>
                <c:pt idx="3326">
                  <c:v>13.0</c:v>
                </c:pt>
                <c:pt idx="3327">
                  <c:v>13.0</c:v>
                </c:pt>
                <c:pt idx="3328">
                  <c:v>13.0</c:v>
                </c:pt>
                <c:pt idx="3329">
                  <c:v>13.0</c:v>
                </c:pt>
                <c:pt idx="3330">
                  <c:v>13.0</c:v>
                </c:pt>
                <c:pt idx="3331">
                  <c:v>13.0</c:v>
                </c:pt>
                <c:pt idx="3332">
                  <c:v>13.0</c:v>
                </c:pt>
                <c:pt idx="3333">
                  <c:v>13.0</c:v>
                </c:pt>
                <c:pt idx="3334">
                  <c:v>13.0</c:v>
                </c:pt>
                <c:pt idx="3335">
                  <c:v>13.0</c:v>
                </c:pt>
                <c:pt idx="3336">
                  <c:v>13.0</c:v>
                </c:pt>
                <c:pt idx="3337">
                  <c:v>13.0</c:v>
                </c:pt>
                <c:pt idx="3338">
                  <c:v>13.0</c:v>
                </c:pt>
                <c:pt idx="3339">
                  <c:v>13.0</c:v>
                </c:pt>
                <c:pt idx="3340">
                  <c:v>13.0</c:v>
                </c:pt>
                <c:pt idx="3341">
                  <c:v>13.0</c:v>
                </c:pt>
                <c:pt idx="3342">
                  <c:v>13.0</c:v>
                </c:pt>
                <c:pt idx="3343">
                  <c:v>13.0</c:v>
                </c:pt>
                <c:pt idx="3344">
                  <c:v>13.0</c:v>
                </c:pt>
                <c:pt idx="3345">
                  <c:v>13.0</c:v>
                </c:pt>
                <c:pt idx="3346">
                  <c:v>13.0</c:v>
                </c:pt>
                <c:pt idx="3347">
                  <c:v>13.0</c:v>
                </c:pt>
                <c:pt idx="3348">
                  <c:v>13.0</c:v>
                </c:pt>
                <c:pt idx="3349">
                  <c:v>13.0</c:v>
                </c:pt>
                <c:pt idx="3350">
                  <c:v>13.0</c:v>
                </c:pt>
                <c:pt idx="3351">
                  <c:v>13.0</c:v>
                </c:pt>
                <c:pt idx="3352">
                  <c:v>13.0</c:v>
                </c:pt>
                <c:pt idx="3353">
                  <c:v>13.0</c:v>
                </c:pt>
                <c:pt idx="3354">
                  <c:v>13.0</c:v>
                </c:pt>
                <c:pt idx="3355">
                  <c:v>13.0</c:v>
                </c:pt>
                <c:pt idx="3356">
                  <c:v>13.0</c:v>
                </c:pt>
                <c:pt idx="3357">
                  <c:v>13.0</c:v>
                </c:pt>
                <c:pt idx="3358">
                  <c:v>13.0</c:v>
                </c:pt>
                <c:pt idx="3359">
                  <c:v>13.0</c:v>
                </c:pt>
                <c:pt idx="3360">
                  <c:v>13.0</c:v>
                </c:pt>
                <c:pt idx="3361">
                  <c:v>13.0</c:v>
                </c:pt>
                <c:pt idx="3362">
                  <c:v>13.0</c:v>
                </c:pt>
                <c:pt idx="3363">
                  <c:v>13.0</c:v>
                </c:pt>
                <c:pt idx="3364">
                  <c:v>13.0</c:v>
                </c:pt>
                <c:pt idx="3365">
                  <c:v>13.0</c:v>
                </c:pt>
                <c:pt idx="3366">
                  <c:v>13.0</c:v>
                </c:pt>
                <c:pt idx="3367">
                  <c:v>13.0</c:v>
                </c:pt>
                <c:pt idx="3368">
                  <c:v>13.0</c:v>
                </c:pt>
                <c:pt idx="3369">
                  <c:v>13.0</c:v>
                </c:pt>
                <c:pt idx="3370">
                  <c:v>13.0</c:v>
                </c:pt>
                <c:pt idx="3371">
                  <c:v>13.0</c:v>
                </c:pt>
                <c:pt idx="3372">
                  <c:v>13.0</c:v>
                </c:pt>
                <c:pt idx="3373">
                  <c:v>13.0</c:v>
                </c:pt>
                <c:pt idx="3374">
                  <c:v>13.0</c:v>
                </c:pt>
                <c:pt idx="3375">
                  <c:v>13.0</c:v>
                </c:pt>
                <c:pt idx="3376">
                  <c:v>13.0</c:v>
                </c:pt>
                <c:pt idx="3377">
                  <c:v>13.0</c:v>
                </c:pt>
                <c:pt idx="3378">
                  <c:v>13.0</c:v>
                </c:pt>
                <c:pt idx="3379">
                  <c:v>13.0</c:v>
                </c:pt>
                <c:pt idx="3380">
                  <c:v>13.0</c:v>
                </c:pt>
                <c:pt idx="3381">
                  <c:v>13.0</c:v>
                </c:pt>
                <c:pt idx="3382">
                  <c:v>13.0</c:v>
                </c:pt>
                <c:pt idx="3383">
                  <c:v>13.0</c:v>
                </c:pt>
                <c:pt idx="3384">
                  <c:v>13.0</c:v>
                </c:pt>
                <c:pt idx="3385">
                  <c:v>13.0</c:v>
                </c:pt>
                <c:pt idx="3386">
                  <c:v>13.0</c:v>
                </c:pt>
                <c:pt idx="3387">
                  <c:v>13.0</c:v>
                </c:pt>
                <c:pt idx="3388">
                  <c:v>13.0</c:v>
                </c:pt>
                <c:pt idx="3389">
                  <c:v>13.0</c:v>
                </c:pt>
                <c:pt idx="3390">
                  <c:v>13.0</c:v>
                </c:pt>
                <c:pt idx="3391">
                  <c:v>13.0</c:v>
                </c:pt>
                <c:pt idx="3392">
                  <c:v>13.0</c:v>
                </c:pt>
                <c:pt idx="3393">
                  <c:v>13.0</c:v>
                </c:pt>
                <c:pt idx="3394">
                  <c:v>13.0</c:v>
                </c:pt>
                <c:pt idx="3395">
                  <c:v>13.0</c:v>
                </c:pt>
                <c:pt idx="3396">
                  <c:v>13.0</c:v>
                </c:pt>
                <c:pt idx="3397">
                  <c:v>13.0</c:v>
                </c:pt>
                <c:pt idx="3398">
                  <c:v>13.0</c:v>
                </c:pt>
                <c:pt idx="3399">
                  <c:v>13.0</c:v>
                </c:pt>
                <c:pt idx="3400">
                  <c:v>13.0</c:v>
                </c:pt>
                <c:pt idx="3401">
                  <c:v>13.0</c:v>
                </c:pt>
                <c:pt idx="3402">
                  <c:v>13.0</c:v>
                </c:pt>
                <c:pt idx="3403">
                  <c:v>13.0</c:v>
                </c:pt>
                <c:pt idx="3404">
                  <c:v>13.0</c:v>
                </c:pt>
                <c:pt idx="3405">
                  <c:v>13.0</c:v>
                </c:pt>
                <c:pt idx="3406">
                  <c:v>13.0</c:v>
                </c:pt>
                <c:pt idx="3407">
                  <c:v>13.0</c:v>
                </c:pt>
                <c:pt idx="3408">
                  <c:v>13.0</c:v>
                </c:pt>
                <c:pt idx="3409">
                  <c:v>13.0</c:v>
                </c:pt>
                <c:pt idx="3410">
                  <c:v>13.0</c:v>
                </c:pt>
                <c:pt idx="3411">
                  <c:v>13.0</c:v>
                </c:pt>
                <c:pt idx="3412">
                  <c:v>13.0</c:v>
                </c:pt>
                <c:pt idx="3413">
                  <c:v>13.0</c:v>
                </c:pt>
                <c:pt idx="3414">
                  <c:v>13.0</c:v>
                </c:pt>
                <c:pt idx="3415">
                  <c:v>13.0</c:v>
                </c:pt>
                <c:pt idx="3416">
                  <c:v>13.0</c:v>
                </c:pt>
                <c:pt idx="3417">
                  <c:v>13.0</c:v>
                </c:pt>
                <c:pt idx="3418">
                  <c:v>13.0</c:v>
                </c:pt>
                <c:pt idx="3419">
                  <c:v>13.0</c:v>
                </c:pt>
                <c:pt idx="3420">
                  <c:v>13.0</c:v>
                </c:pt>
                <c:pt idx="3421">
                  <c:v>13.0</c:v>
                </c:pt>
                <c:pt idx="3422">
                  <c:v>13.0</c:v>
                </c:pt>
                <c:pt idx="3423">
                  <c:v>13.0</c:v>
                </c:pt>
                <c:pt idx="3424">
                  <c:v>13.0</c:v>
                </c:pt>
                <c:pt idx="3425">
                  <c:v>13.0</c:v>
                </c:pt>
                <c:pt idx="3426">
                  <c:v>13.0</c:v>
                </c:pt>
                <c:pt idx="3427">
                  <c:v>13.0</c:v>
                </c:pt>
                <c:pt idx="3428">
                  <c:v>13.0</c:v>
                </c:pt>
                <c:pt idx="3429">
                  <c:v>13.0</c:v>
                </c:pt>
                <c:pt idx="3430">
                  <c:v>13.0</c:v>
                </c:pt>
                <c:pt idx="3431">
                  <c:v>13.0</c:v>
                </c:pt>
                <c:pt idx="3432">
                  <c:v>13.0</c:v>
                </c:pt>
                <c:pt idx="3433">
                  <c:v>13.0</c:v>
                </c:pt>
                <c:pt idx="3434">
                  <c:v>13.0</c:v>
                </c:pt>
                <c:pt idx="3435">
                  <c:v>13.0</c:v>
                </c:pt>
                <c:pt idx="3436">
                  <c:v>13.0</c:v>
                </c:pt>
                <c:pt idx="3437">
                  <c:v>13.0</c:v>
                </c:pt>
                <c:pt idx="3438">
                  <c:v>13.0</c:v>
                </c:pt>
                <c:pt idx="3439">
                  <c:v>13.0</c:v>
                </c:pt>
                <c:pt idx="3440">
                  <c:v>13.0</c:v>
                </c:pt>
                <c:pt idx="3441">
                  <c:v>13.0</c:v>
                </c:pt>
                <c:pt idx="3442">
                  <c:v>13.0</c:v>
                </c:pt>
                <c:pt idx="3443">
                  <c:v>14.0</c:v>
                </c:pt>
                <c:pt idx="3444">
                  <c:v>14.0</c:v>
                </c:pt>
                <c:pt idx="3445">
                  <c:v>14.0</c:v>
                </c:pt>
                <c:pt idx="3446">
                  <c:v>14.0</c:v>
                </c:pt>
                <c:pt idx="3447">
                  <c:v>14.0</c:v>
                </c:pt>
                <c:pt idx="3448">
                  <c:v>14.0</c:v>
                </c:pt>
                <c:pt idx="3449">
                  <c:v>14.0</c:v>
                </c:pt>
                <c:pt idx="3450">
                  <c:v>14.0</c:v>
                </c:pt>
                <c:pt idx="3451">
                  <c:v>14.0</c:v>
                </c:pt>
                <c:pt idx="3452">
                  <c:v>14.0</c:v>
                </c:pt>
                <c:pt idx="3453">
                  <c:v>14.0</c:v>
                </c:pt>
                <c:pt idx="3454">
                  <c:v>14.0</c:v>
                </c:pt>
                <c:pt idx="3455">
                  <c:v>14.0</c:v>
                </c:pt>
                <c:pt idx="3456">
                  <c:v>14.0</c:v>
                </c:pt>
                <c:pt idx="3457">
                  <c:v>14.0</c:v>
                </c:pt>
                <c:pt idx="3458">
                  <c:v>14.0</c:v>
                </c:pt>
                <c:pt idx="3459">
                  <c:v>14.0</c:v>
                </c:pt>
                <c:pt idx="3460">
                  <c:v>14.0</c:v>
                </c:pt>
                <c:pt idx="3461">
                  <c:v>14.0</c:v>
                </c:pt>
                <c:pt idx="3462">
                  <c:v>14.0</c:v>
                </c:pt>
                <c:pt idx="3463">
                  <c:v>14.0</c:v>
                </c:pt>
                <c:pt idx="3464">
                  <c:v>14.0</c:v>
                </c:pt>
                <c:pt idx="3465">
                  <c:v>14.0</c:v>
                </c:pt>
                <c:pt idx="3466">
                  <c:v>14.0</c:v>
                </c:pt>
                <c:pt idx="3467">
                  <c:v>14.0</c:v>
                </c:pt>
                <c:pt idx="3468">
                  <c:v>14.0</c:v>
                </c:pt>
                <c:pt idx="3469">
                  <c:v>14.0</c:v>
                </c:pt>
                <c:pt idx="3470">
                  <c:v>14.0</c:v>
                </c:pt>
                <c:pt idx="3471">
                  <c:v>14.0</c:v>
                </c:pt>
                <c:pt idx="3472">
                  <c:v>14.0</c:v>
                </c:pt>
                <c:pt idx="3473">
                  <c:v>14.0</c:v>
                </c:pt>
                <c:pt idx="3474">
                  <c:v>14.0</c:v>
                </c:pt>
                <c:pt idx="3475">
                  <c:v>14.0</c:v>
                </c:pt>
                <c:pt idx="3476">
                  <c:v>14.0</c:v>
                </c:pt>
                <c:pt idx="3477">
                  <c:v>14.0</c:v>
                </c:pt>
                <c:pt idx="3478">
                  <c:v>14.0</c:v>
                </c:pt>
                <c:pt idx="3479">
                  <c:v>14.0</c:v>
                </c:pt>
                <c:pt idx="3480">
                  <c:v>14.0</c:v>
                </c:pt>
                <c:pt idx="3481">
                  <c:v>14.0</c:v>
                </c:pt>
                <c:pt idx="3482">
                  <c:v>14.0</c:v>
                </c:pt>
                <c:pt idx="3483">
                  <c:v>14.0</c:v>
                </c:pt>
                <c:pt idx="3484">
                  <c:v>14.0</c:v>
                </c:pt>
                <c:pt idx="3485">
                  <c:v>14.0</c:v>
                </c:pt>
                <c:pt idx="3486">
                  <c:v>14.0</c:v>
                </c:pt>
                <c:pt idx="3487">
                  <c:v>14.0</c:v>
                </c:pt>
                <c:pt idx="3488">
                  <c:v>14.0</c:v>
                </c:pt>
                <c:pt idx="3489">
                  <c:v>14.0</c:v>
                </c:pt>
                <c:pt idx="3490">
                  <c:v>14.0</c:v>
                </c:pt>
                <c:pt idx="3491">
                  <c:v>14.0</c:v>
                </c:pt>
                <c:pt idx="3492">
                  <c:v>14.0</c:v>
                </c:pt>
                <c:pt idx="3493">
                  <c:v>14.0</c:v>
                </c:pt>
                <c:pt idx="3494">
                  <c:v>14.0</c:v>
                </c:pt>
                <c:pt idx="3495">
                  <c:v>14.0</c:v>
                </c:pt>
                <c:pt idx="3496">
                  <c:v>14.0</c:v>
                </c:pt>
                <c:pt idx="3497">
                  <c:v>14.0</c:v>
                </c:pt>
                <c:pt idx="3498">
                  <c:v>14.0</c:v>
                </c:pt>
                <c:pt idx="3499">
                  <c:v>14.0</c:v>
                </c:pt>
                <c:pt idx="3500">
                  <c:v>14.0</c:v>
                </c:pt>
                <c:pt idx="3501">
                  <c:v>14.0</c:v>
                </c:pt>
                <c:pt idx="3502">
                  <c:v>14.0</c:v>
                </c:pt>
                <c:pt idx="3503">
                  <c:v>14.0</c:v>
                </c:pt>
                <c:pt idx="3504">
                  <c:v>14.0</c:v>
                </c:pt>
                <c:pt idx="3505">
                  <c:v>14.0</c:v>
                </c:pt>
                <c:pt idx="3506">
                  <c:v>14.0</c:v>
                </c:pt>
                <c:pt idx="3507">
                  <c:v>14.0</c:v>
                </c:pt>
                <c:pt idx="3508">
                  <c:v>14.0</c:v>
                </c:pt>
                <c:pt idx="3509">
                  <c:v>14.0</c:v>
                </c:pt>
                <c:pt idx="3510">
                  <c:v>14.0</c:v>
                </c:pt>
                <c:pt idx="3511">
                  <c:v>14.0</c:v>
                </c:pt>
                <c:pt idx="3512">
                  <c:v>14.0</c:v>
                </c:pt>
                <c:pt idx="3513">
                  <c:v>14.0</c:v>
                </c:pt>
                <c:pt idx="3514">
                  <c:v>14.0</c:v>
                </c:pt>
                <c:pt idx="3515">
                  <c:v>14.0</c:v>
                </c:pt>
                <c:pt idx="3516">
                  <c:v>14.0</c:v>
                </c:pt>
                <c:pt idx="3517">
                  <c:v>14.0</c:v>
                </c:pt>
                <c:pt idx="3518">
                  <c:v>14.0</c:v>
                </c:pt>
                <c:pt idx="3519">
                  <c:v>14.0</c:v>
                </c:pt>
                <c:pt idx="3520">
                  <c:v>14.0</c:v>
                </c:pt>
                <c:pt idx="3521">
                  <c:v>14.0</c:v>
                </c:pt>
                <c:pt idx="3522">
                  <c:v>14.0</c:v>
                </c:pt>
                <c:pt idx="3523">
                  <c:v>14.0</c:v>
                </c:pt>
                <c:pt idx="3524">
                  <c:v>14.0</c:v>
                </c:pt>
                <c:pt idx="3525">
                  <c:v>14.0</c:v>
                </c:pt>
                <c:pt idx="3526">
                  <c:v>14.0</c:v>
                </c:pt>
                <c:pt idx="3527">
                  <c:v>14.0</c:v>
                </c:pt>
                <c:pt idx="3528">
                  <c:v>14.0</c:v>
                </c:pt>
                <c:pt idx="3529">
                  <c:v>14.0</c:v>
                </c:pt>
                <c:pt idx="3530">
                  <c:v>14.0</c:v>
                </c:pt>
                <c:pt idx="3531">
                  <c:v>14.0</c:v>
                </c:pt>
                <c:pt idx="3532">
                  <c:v>14.0</c:v>
                </c:pt>
                <c:pt idx="3533">
                  <c:v>14.0</c:v>
                </c:pt>
                <c:pt idx="3534">
                  <c:v>14.0</c:v>
                </c:pt>
                <c:pt idx="3535">
                  <c:v>14.0</c:v>
                </c:pt>
                <c:pt idx="3536">
                  <c:v>14.0</c:v>
                </c:pt>
                <c:pt idx="3537">
                  <c:v>14.0</c:v>
                </c:pt>
                <c:pt idx="3538">
                  <c:v>14.0</c:v>
                </c:pt>
                <c:pt idx="3539">
                  <c:v>14.0</c:v>
                </c:pt>
                <c:pt idx="3540">
                  <c:v>14.0</c:v>
                </c:pt>
                <c:pt idx="3541">
                  <c:v>14.0</c:v>
                </c:pt>
                <c:pt idx="3542">
                  <c:v>14.0</c:v>
                </c:pt>
                <c:pt idx="3543">
                  <c:v>14.0</c:v>
                </c:pt>
                <c:pt idx="3544">
                  <c:v>14.0</c:v>
                </c:pt>
                <c:pt idx="3545">
                  <c:v>14.0</c:v>
                </c:pt>
                <c:pt idx="3546">
                  <c:v>14.0</c:v>
                </c:pt>
                <c:pt idx="3547">
                  <c:v>14.0</c:v>
                </c:pt>
                <c:pt idx="3548">
                  <c:v>14.0</c:v>
                </c:pt>
                <c:pt idx="3549">
                  <c:v>14.0</c:v>
                </c:pt>
                <c:pt idx="3550">
                  <c:v>14.0</c:v>
                </c:pt>
                <c:pt idx="3551">
                  <c:v>14.0</c:v>
                </c:pt>
                <c:pt idx="3552">
                  <c:v>14.0</c:v>
                </c:pt>
                <c:pt idx="3553">
                  <c:v>14.0</c:v>
                </c:pt>
                <c:pt idx="3554">
                  <c:v>14.0</c:v>
                </c:pt>
                <c:pt idx="3555">
                  <c:v>14.0</c:v>
                </c:pt>
                <c:pt idx="3556">
                  <c:v>14.0</c:v>
                </c:pt>
                <c:pt idx="3557">
                  <c:v>14.0</c:v>
                </c:pt>
                <c:pt idx="3558">
                  <c:v>14.0</c:v>
                </c:pt>
                <c:pt idx="3559">
                  <c:v>14.0</c:v>
                </c:pt>
                <c:pt idx="3560">
                  <c:v>14.0</c:v>
                </c:pt>
                <c:pt idx="3561">
                  <c:v>14.0</c:v>
                </c:pt>
                <c:pt idx="3562">
                  <c:v>14.0</c:v>
                </c:pt>
                <c:pt idx="3563">
                  <c:v>14.0</c:v>
                </c:pt>
                <c:pt idx="3564">
                  <c:v>14.0</c:v>
                </c:pt>
                <c:pt idx="3565">
                  <c:v>14.0</c:v>
                </c:pt>
                <c:pt idx="3566">
                  <c:v>14.0</c:v>
                </c:pt>
                <c:pt idx="3567">
                  <c:v>14.0</c:v>
                </c:pt>
                <c:pt idx="3568">
                  <c:v>14.0</c:v>
                </c:pt>
                <c:pt idx="3569">
                  <c:v>14.0</c:v>
                </c:pt>
                <c:pt idx="3570">
                  <c:v>14.0</c:v>
                </c:pt>
                <c:pt idx="3571">
                  <c:v>14.0</c:v>
                </c:pt>
                <c:pt idx="3572">
                  <c:v>14.0</c:v>
                </c:pt>
                <c:pt idx="3573">
                  <c:v>15.0</c:v>
                </c:pt>
                <c:pt idx="3574">
                  <c:v>15.0</c:v>
                </c:pt>
                <c:pt idx="3575">
                  <c:v>15.0</c:v>
                </c:pt>
                <c:pt idx="3576">
                  <c:v>15.0</c:v>
                </c:pt>
                <c:pt idx="3577">
                  <c:v>15.0</c:v>
                </c:pt>
                <c:pt idx="3578">
                  <c:v>15.0</c:v>
                </c:pt>
                <c:pt idx="3579">
                  <c:v>15.0</c:v>
                </c:pt>
                <c:pt idx="3580">
                  <c:v>15.0</c:v>
                </c:pt>
                <c:pt idx="3581">
                  <c:v>15.0</c:v>
                </c:pt>
                <c:pt idx="3582">
                  <c:v>15.0</c:v>
                </c:pt>
                <c:pt idx="3583">
                  <c:v>15.0</c:v>
                </c:pt>
                <c:pt idx="3584">
                  <c:v>15.0</c:v>
                </c:pt>
                <c:pt idx="3585">
                  <c:v>15.0</c:v>
                </c:pt>
                <c:pt idx="3586">
                  <c:v>15.0</c:v>
                </c:pt>
                <c:pt idx="3587">
                  <c:v>15.0</c:v>
                </c:pt>
                <c:pt idx="3588">
                  <c:v>15.0</c:v>
                </c:pt>
                <c:pt idx="3589">
                  <c:v>15.0</c:v>
                </c:pt>
                <c:pt idx="3590">
                  <c:v>15.0</c:v>
                </c:pt>
                <c:pt idx="3591">
                  <c:v>15.0</c:v>
                </c:pt>
                <c:pt idx="3592">
                  <c:v>15.0</c:v>
                </c:pt>
                <c:pt idx="3593">
                  <c:v>15.0</c:v>
                </c:pt>
                <c:pt idx="3594">
                  <c:v>15.0</c:v>
                </c:pt>
                <c:pt idx="3595">
                  <c:v>15.0</c:v>
                </c:pt>
                <c:pt idx="3596">
                  <c:v>15.0</c:v>
                </c:pt>
                <c:pt idx="3597">
                  <c:v>15.0</c:v>
                </c:pt>
                <c:pt idx="3598">
                  <c:v>15.0</c:v>
                </c:pt>
                <c:pt idx="3599">
                  <c:v>15.0</c:v>
                </c:pt>
                <c:pt idx="3600">
                  <c:v>15.0</c:v>
                </c:pt>
                <c:pt idx="3601">
                  <c:v>15.0</c:v>
                </c:pt>
                <c:pt idx="3602">
                  <c:v>15.0</c:v>
                </c:pt>
                <c:pt idx="3603">
                  <c:v>15.0</c:v>
                </c:pt>
                <c:pt idx="3604">
                  <c:v>15.0</c:v>
                </c:pt>
                <c:pt idx="3605">
                  <c:v>15.0</c:v>
                </c:pt>
                <c:pt idx="3606">
                  <c:v>15.0</c:v>
                </c:pt>
                <c:pt idx="3607">
                  <c:v>15.0</c:v>
                </c:pt>
                <c:pt idx="3608">
                  <c:v>15.0</c:v>
                </c:pt>
                <c:pt idx="3609">
                  <c:v>15.0</c:v>
                </c:pt>
                <c:pt idx="3610">
                  <c:v>15.0</c:v>
                </c:pt>
                <c:pt idx="3611">
                  <c:v>15.0</c:v>
                </c:pt>
                <c:pt idx="3612">
                  <c:v>15.0</c:v>
                </c:pt>
                <c:pt idx="3613">
                  <c:v>15.0</c:v>
                </c:pt>
                <c:pt idx="3614">
                  <c:v>15.0</c:v>
                </c:pt>
                <c:pt idx="3615">
                  <c:v>15.0</c:v>
                </c:pt>
                <c:pt idx="3616">
                  <c:v>15.0</c:v>
                </c:pt>
                <c:pt idx="3617">
                  <c:v>15.0</c:v>
                </c:pt>
                <c:pt idx="3618">
                  <c:v>15.0</c:v>
                </c:pt>
                <c:pt idx="3619">
                  <c:v>15.0</c:v>
                </c:pt>
                <c:pt idx="3620">
                  <c:v>15.0</c:v>
                </c:pt>
                <c:pt idx="3621">
                  <c:v>15.0</c:v>
                </c:pt>
                <c:pt idx="3622">
                  <c:v>15.0</c:v>
                </c:pt>
                <c:pt idx="3623">
                  <c:v>15.0</c:v>
                </c:pt>
                <c:pt idx="3624">
                  <c:v>15.0</c:v>
                </c:pt>
                <c:pt idx="3625">
                  <c:v>15.0</c:v>
                </c:pt>
                <c:pt idx="3626">
                  <c:v>15.0</c:v>
                </c:pt>
                <c:pt idx="3627">
                  <c:v>15.0</c:v>
                </c:pt>
                <c:pt idx="3628">
                  <c:v>15.0</c:v>
                </c:pt>
                <c:pt idx="3629">
                  <c:v>15.0</c:v>
                </c:pt>
                <c:pt idx="3630">
                  <c:v>15.0</c:v>
                </c:pt>
                <c:pt idx="3631">
                  <c:v>15.0</c:v>
                </c:pt>
                <c:pt idx="3632">
                  <c:v>15.0</c:v>
                </c:pt>
                <c:pt idx="3633">
                  <c:v>15.0</c:v>
                </c:pt>
                <c:pt idx="3634">
                  <c:v>15.0</c:v>
                </c:pt>
                <c:pt idx="3635">
                  <c:v>15.0</c:v>
                </c:pt>
                <c:pt idx="3636">
                  <c:v>15.0</c:v>
                </c:pt>
                <c:pt idx="3637">
                  <c:v>15.0</c:v>
                </c:pt>
                <c:pt idx="3638">
                  <c:v>15.0</c:v>
                </c:pt>
                <c:pt idx="3639">
                  <c:v>15.0</c:v>
                </c:pt>
                <c:pt idx="3640">
                  <c:v>15.0</c:v>
                </c:pt>
                <c:pt idx="3641">
                  <c:v>15.0</c:v>
                </c:pt>
                <c:pt idx="3642">
                  <c:v>15.0</c:v>
                </c:pt>
                <c:pt idx="3643">
                  <c:v>15.0</c:v>
                </c:pt>
                <c:pt idx="3644">
                  <c:v>15.0</c:v>
                </c:pt>
                <c:pt idx="3645">
                  <c:v>15.0</c:v>
                </c:pt>
                <c:pt idx="3646">
                  <c:v>15.0</c:v>
                </c:pt>
                <c:pt idx="3647">
                  <c:v>15.0</c:v>
                </c:pt>
                <c:pt idx="3648">
                  <c:v>15.0</c:v>
                </c:pt>
                <c:pt idx="3649">
                  <c:v>16.0</c:v>
                </c:pt>
                <c:pt idx="3650">
                  <c:v>16.0</c:v>
                </c:pt>
                <c:pt idx="3651">
                  <c:v>16.0</c:v>
                </c:pt>
                <c:pt idx="3652">
                  <c:v>16.0</c:v>
                </c:pt>
                <c:pt idx="3653">
                  <c:v>16.0</c:v>
                </c:pt>
                <c:pt idx="3654">
                  <c:v>16.0</c:v>
                </c:pt>
                <c:pt idx="3655">
                  <c:v>16.0</c:v>
                </c:pt>
                <c:pt idx="3656">
                  <c:v>16.0</c:v>
                </c:pt>
                <c:pt idx="3657">
                  <c:v>16.0</c:v>
                </c:pt>
                <c:pt idx="3658">
                  <c:v>16.0</c:v>
                </c:pt>
                <c:pt idx="3659">
                  <c:v>16.0</c:v>
                </c:pt>
                <c:pt idx="3660">
                  <c:v>16.0</c:v>
                </c:pt>
                <c:pt idx="3661">
                  <c:v>16.0</c:v>
                </c:pt>
                <c:pt idx="3662">
                  <c:v>16.0</c:v>
                </c:pt>
                <c:pt idx="3663">
                  <c:v>16.0</c:v>
                </c:pt>
                <c:pt idx="3664">
                  <c:v>16.0</c:v>
                </c:pt>
                <c:pt idx="3665">
                  <c:v>16.0</c:v>
                </c:pt>
                <c:pt idx="3666">
                  <c:v>16.0</c:v>
                </c:pt>
                <c:pt idx="3667">
                  <c:v>16.0</c:v>
                </c:pt>
                <c:pt idx="3668">
                  <c:v>16.0</c:v>
                </c:pt>
                <c:pt idx="3669">
                  <c:v>16.0</c:v>
                </c:pt>
                <c:pt idx="3670">
                  <c:v>16.0</c:v>
                </c:pt>
                <c:pt idx="3671">
                  <c:v>16.0</c:v>
                </c:pt>
                <c:pt idx="3672">
                  <c:v>16.0</c:v>
                </c:pt>
                <c:pt idx="3673">
                  <c:v>16.0</c:v>
                </c:pt>
                <c:pt idx="3674">
                  <c:v>16.0</c:v>
                </c:pt>
                <c:pt idx="3675">
                  <c:v>16.0</c:v>
                </c:pt>
                <c:pt idx="3676">
                  <c:v>16.0</c:v>
                </c:pt>
                <c:pt idx="3677">
                  <c:v>16.0</c:v>
                </c:pt>
                <c:pt idx="3678">
                  <c:v>16.0</c:v>
                </c:pt>
                <c:pt idx="3679">
                  <c:v>16.0</c:v>
                </c:pt>
                <c:pt idx="3680">
                  <c:v>16.0</c:v>
                </c:pt>
                <c:pt idx="3681">
                  <c:v>17.0</c:v>
                </c:pt>
                <c:pt idx="3682">
                  <c:v>17.0</c:v>
                </c:pt>
                <c:pt idx="3683">
                  <c:v>17.0</c:v>
                </c:pt>
                <c:pt idx="3684">
                  <c:v>17.0</c:v>
                </c:pt>
                <c:pt idx="3685">
                  <c:v>17.0</c:v>
                </c:pt>
                <c:pt idx="3686">
                  <c:v>17.0</c:v>
                </c:pt>
                <c:pt idx="3687">
                  <c:v>17.0</c:v>
                </c:pt>
                <c:pt idx="3688">
                  <c:v>17.0</c:v>
                </c:pt>
                <c:pt idx="3689">
                  <c:v>17.0</c:v>
                </c:pt>
                <c:pt idx="3690">
                  <c:v>17.0</c:v>
                </c:pt>
                <c:pt idx="3691">
                  <c:v>17.0</c:v>
                </c:pt>
                <c:pt idx="3692">
                  <c:v>17.0</c:v>
                </c:pt>
                <c:pt idx="3693">
                  <c:v>17.0</c:v>
                </c:pt>
                <c:pt idx="3694">
                  <c:v>17.0</c:v>
                </c:pt>
                <c:pt idx="3695">
                  <c:v>17.0</c:v>
                </c:pt>
                <c:pt idx="3696">
                  <c:v>17.0</c:v>
                </c:pt>
                <c:pt idx="3697">
                  <c:v>17.0</c:v>
                </c:pt>
                <c:pt idx="3698">
                  <c:v>17.0</c:v>
                </c:pt>
                <c:pt idx="3699">
                  <c:v>17.0</c:v>
                </c:pt>
                <c:pt idx="3700">
                  <c:v>17.0</c:v>
                </c:pt>
                <c:pt idx="3701">
                  <c:v>17.0</c:v>
                </c:pt>
                <c:pt idx="3702">
                  <c:v>17.0</c:v>
                </c:pt>
                <c:pt idx="3703">
                  <c:v>17.0</c:v>
                </c:pt>
                <c:pt idx="3704">
                  <c:v>17.0</c:v>
                </c:pt>
                <c:pt idx="3705">
                  <c:v>17.0</c:v>
                </c:pt>
                <c:pt idx="3706">
                  <c:v>17.0</c:v>
                </c:pt>
                <c:pt idx="3707">
                  <c:v>17.0</c:v>
                </c:pt>
                <c:pt idx="3708">
                  <c:v>17.0</c:v>
                </c:pt>
                <c:pt idx="3709">
                  <c:v>17.0</c:v>
                </c:pt>
                <c:pt idx="3710">
                  <c:v>17.0</c:v>
                </c:pt>
                <c:pt idx="3711">
                  <c:v>17.0</c:v>
                </c:pt>
                <c:pt idx="3712">
                  <c:v>17.0</c:v>
                </c:pt>
                <c:pt idx="3713">
                  <c:v>17.0</c:v>
                </c:pt>
                <c:pt idx="3714">
                  <c:v>17.0</c:v>
                </c:pt>
                <c:pt idx="3715">
                  <c:v>17.0</c:v>
                </c:pt>
                <c:pt idx="3716">
                  <c:v>17.0</c:v>
                </c:pt>
                <c:pt idx="3717">
                  <c:v>17.0</c:v>
                </c:pt>
                <c:pt idx="3718">
                  <c:v>17.0</c:v>
                </c:pt>
                <c:pt idx="3719">
                  <c:v>17.0</c:v>
                </c:pt>
                <c:pt idx="3720">
                  <c:v>17.0</c:v>
                </c:pt>
                <c:pt idx="3721">
                  <c:v>17.0</c:v>
                </c:pt>
                <c:pt idx="3722">
                  <c:v>17.0</c:v>
                </c:pt>
                <c:pt idx="3723">
                  <c:v>17.0</c:v>
                </c:pt>
                <c:pt idx="3724">
                  <c:v>17.0</c:v>
                </c:pt>
                <c:pt idx="3725">
                  <c:v>17.0</c:v>
                </c:pt>
                <c:pt idx="3726">
                  <c:v>17.0</c:v>
                </c:pt>
                <c:pt idx="3727">
                  <c:v>17.0</c:v>
                </c:pt>
                <c:pt idx="3728">
                  <c:v>17.0</c:v>
                </c:pt>
                <c:pt idx="3729">
                  <c:v>17.0</c:v>
                </c:pt>
                <c:pt idx="3730">
                  <c:v>17.0</c:v>
                </c:pt>
                <c:pt idx="3731">
                  <c:v>17.0</c:v>
                </c:pt>
                <c:pt idx="3732">
                  <c:v>17.0</c:v>
                </c:pt>
                <c:pt idx="3733">
                  <c:v>17.0</c:v>
                </c:pt>
                <c:pt idx="3734">
                  <c:v>17.0</c:v>
                </c:pt>
                <c:pt idx="3735">
                  <c:v>17.0</c:v>
                </c:pt>
                <c:pt idx="3736">
                  <c:v>17.0</c:v>
                </c:pt>
                <c:pt idx="3737">
                  <c:v>17.0</c:v>
                </c:pt>
                <c:pt idx="3738">
                  <c:v>17.0</c:v>
                </c:pt>
                <c:pt idx="3739">
                  <c:v>17.0</c:v>
                </c:pt>
                <c:pt idx="3740">
                  <c:v>17.0</c:v>
                </c:pt>
                <c:pt idx="3741">
                  <c:v>17.0</c:v>
                </c:pt>
                <c:pt idx="3742">
                  <c:v>17.0</c:v>
                </c:pt>
                <c:pt idx="3743">
                  <c:v>17.0</c:v>
                </c:pt>
                <c:pt idx="3744">
                  <c:v>17.0</c:v>
                </c:pt>
                <c:pt idx="3745">
                  <c:v>17.0</c:v>
                </c:pt>
                <c:pt idx="3746">
                  <c:v>17.0</c:v>
                </c:pt>
                <c:pt idx="3747">
                  <c:v>17.0</c:v>
                </c:pt>
                <c:pt idx="3748">
                  <c:v>17.0</c:v>
                </c:pt>
                <c:pt idx="3749">
                  <c:v>17.0</c:v>
                </c:pt>
                <c:pt idx="3750">
                  <c:v>17.0</c:v>
                </c:pt>
                <c:pt idx="3751">
                  <c:v>17.0</c:v>
                </c:pt>
                <c:pt idx="3752">
                  <c:v>17.0</c:v>
                </c:pt>
                <c:pt idx="3753">
                  <c:v>17.0</c:v>
                </c:pt>
                <c:pt idx="3754">
                  <c:v>17.0</c:v>
                </c:pt>
                <c:pt idx="3755">
                  <c:v>17.0</c:v>
                </c:pt>
                <c:pt idx="3756">
                  <c:v>17.0</c:v>
                </c:pt>
                <c:pt idx="3757">
                  <c:v>17.0</c:v>
                </c:pt>
                <c:pt idx="3758">
                  <c:v>17.0</c:v>
                </c:pt>
                <c:pt idx="3759">
                  <c:v>17.0</c:v>
                </c:pt>
                <c:pt idx="3760">
                  <c:v>17.0</c:v>
                </c:pt>
                <c:pt idx="3761">
                  <c:v>17.0</c:v>
                </c:pt>
                <c:pt idx="3762">
                  <c:v>17.0</c:v>
                </c:pt>
                <c:pt idx="3763">
                  <c:v>17.0</c:v>
                </c:pt>
                <c:pt idx="3764">
                  <c:v>17.0</c:v>
                </c:pt>
                <c:pt idx="3765">
                  <c:v>17.0</c:v>
                </c:pt>
                <c:pt idx="3766">
                  <c:v>17.0</c:v>
                </c:pt>
                <c:pt idx="3767">
                  <c:v>17.0</c:v>
                </c:pt>
                <c:pt idx="3768">
                  <c:v>17.0</c:v>
                </c:pt>
                <c:pt idx="3769">
                  <c:v>17.0</c:v>
                </c:pt>
                <c:pt idx="3770">
                  <c:v>17.0</c:v>
                </c:pt>
                <c:pt idx="3771">
                  <c:v>17.0</c:v>
                </c:pt>
                <c:pt idx="3772">
                  <c:v>17.0</c:v>
                </c:pt>
                <c:pt idx="3773">
                  <c:v>17.0</c:v>
                </c:pt>
                <c:pt idx="3774">
                  <c:v>17.0</c:v>
                </c:pt>
                <c:pt idx="3775">
                  <c:v>17.0</c:v>
                </c:pt>
                <c:pt idx="3776">
                  <c:v>17.0</c:v>
                </c:pt>
                <c:pt idx="3777">
                  <c:v>17.0</c:v>
                </c:pt>
                <c:pt idx="3778">
                  <c:v>17.0</c:v>
                </c:pt>
                <c:pt idx="3779">
                  <c:v>17.0</c:v>
                </c:pt>
                <c:pt idx="3780">
                  <c:v>17.0</c:v>
                </c:pt>
                <c:pt idx="3781">
                  <c:v>17.0</c:v>
                </c:pt>
                <c:pt idx="3782">
                  <c:v>17.0</c:v>
                </c:pt>
                <c:pt idx="3783">
                  <c:v>17.0</c:v>
                </c:pt>
                <c:pt idx="3784">
                  <c:v>17.0</c:v>
                </c:pt>
                <c:pt idx="3785">
                  <c:v>17.0</c:v>
                </c:pt>
                <c:pt idx="3786">
                  <c:v>17.0</c:v>
                </c:pt>
                <c:pt idx="3787">
                  <c:v>17.0</c:v>
                </c:pt>
                <c:pt idx="3788">
                  <c:v>17.0</c:v>
                </c:pt>
                <c:pt idx="3789">
                  <c:v>17.0</c:v>
                </c:pt>
                <c:pt idx="3790">
                  <c:v>17.0</c:v>
                </c:pt>
                <c:pt idx="3791">
                  <c:v>17.0</c:v>
                </c:pt>
                <c:pt idx="3792">
                  <c:v>17.0</c:v>
                </c:pt>
                <c:pt idx="3793">
                  <c:v>17.0</c:v>
                </c:pt>
                <c:pt idx="3794">
                  <c:v>17.0</c:v>
                </c:pt>
                <c:pt idx="3795">
                  <c:v>17.0</c:v>
                </c:pt>
                <c:pt idx="3796">
                  <c:v>17.0</c:v>
                </c:pt>
                <c:pt idx="3797">
                  <c:v>17.0</c:v>
                </c:pt>
                <c:pt idx="3798">
                  <c:v>17.0</c:v>
                </c:pt>
                <c:pt idx="3799">
                  <c:v>17.0</c:v>
                </c:pt>
                <c:pt idx="3800">
                  <c:v>17.0</c:v>
                </c:pt>
                <c:pt idx="3801">
                  <c:v>17.0</c:v>
                </c:pt>
                <c:pt idx="3802">
                  <c:v>17.0</c:v>
                </c:pt>
                <c:pt idx="3803">
                  <c:v>17.0</c:v>
                </c:pt>
                <c:pt idx="3804">
                  <c:v>17.0</c:v>
                </c:pt>
                <c:pt idx="3805">
                  <c:v>17.0</c:v>
                </c:pt>
                <c:pt idx="3806">
                  <c:v>17.0</c:v>
                </c:pt>
                <c:pt idx="3807">
                  <c:v>17.0</c:v>
                </c:pt>
                <c:pt idx="3808">
                  <c:v>17.0</c:v>
                </c:pt>
                <c:pt idx="3809">
                  <c:v>17.0</c:v>
                </c:pt>
                <c:pt idx="3810">
                  <c:v>17.0</c:v>
                </c:pt>
                <c:pt idx="3811">
                  <c:v>17.0</c:v>
                </c:pt>
                <c:pt idx="3812">
                  <c:v>17.0</c:v>
                </c:pt>
                <c:pt idx="3813">
                  <c:v>17.0</c:v>
                </c:pt>
                <c:pt idx="3814">
                  <c:v>17.0</c:v>
                </c:pt>
                <c:pt idx="3815">
                  <c:v>17.0</c:v>
                </c:pt>
                <c:pt idx="3816">
                  <c:v>17.0</c:v>
                </c:pt>
                <c:pt idx="3817">
                  <c:v>17.0</c:v>
                </c:pt>
                <c:pt idx="3818">
                  <c:v>17.0</c:v>
                </c:pt>
                <c:pt idx="3819">
                  <c:v>17.0</c:v>
                </c:pt>
                <c:pt idx="3820">
                  <c:v>17.0</c:v>
                </c:pt>
                <c:pt idx="3821">
                  <c:v>17.0</c:v>
                </c:pt>
                <c:pt idx="3822">
                  <c:v>17.0</c:v>
                </c:pt>
                <c:pt idx="3823">
                  <c:v>17.0</c:v>
                </c:pt>
                <c:pt idx="3824">
                  <c:v>17.0</c:v>
                </c:pt>
                <c:pt idx="3825">
                  <c:v>17.0</c:v>
                </c:pt>
                <c:pt idx="3826">
                  <c:v>17.0</c:v>
                </c:pt>
                <c:pt idx="3827">
                  <c:v>17.0</c:v>
                </c:pt>
                <c:pt idx="3828">
                  <c:v>17.0</c:v>
                </c:pt>
                <c:pt idx="3829">
                  <c:v>17.0</c:v>
                </c:pt>
                <c:pt idx="3830">
                  <c:v>17.0</c:v>
                </c:pt>
                <c:pt idx="3831">
                  <c:v>17.0</c:v>
                </c:pt>
                <c:pt idx="3832">
                  <c:v>17.0</c:v>
                </c:pt>
                <c:pt idx="3833">
                  <c:v>17.0</c:v>
                </c:pt>
                <c:pt idx="3834">
                  <c:v>17.0</c:v>
                </c:pt>
                <c:pt idx="3835">
                  <c:v>17.0</c:v>
                </c:pt>
                <c:pt idx="3836">
                  <c:v>17.0</c:v>
                </c:pt>
                <c:pt idx="3837">
                  <c:v>17.0</c:v>
                </c:pt>
                <c:pt idx="3838">
                  <c:v>17.0</c:v>
                </c:pt>
                <c:pt idx="3839">
                  <c:v>17.0</c:v>
                </c:pt>
                <c:pt idx="3840">
                  <c:v>17.0</c:v>
                </c:pt>
                <c:pt idx="3841">
                  <c:v>17.0</c:v>
                </c:pt>
                <c:pt idx="3842">
                  <c:v>17.0</c:v>
                </c:pt>
                <c:pt idx="3843">
                  <c:v>17.0</c:v>
                </c:pt>
                <c:pt idx="3844">
                  <c:v>17.0</c:v>
                </c:pt>
                <c:pt idx="3845">
                  <c:v>17.0</c:v>
                </c:pt>
                <c:pt idx="3846">
                  <c:v>17.0</c:v>
                </c:pt>
                <c:pt idx="3847">
                  <c:v>17.0</c:v>
                </c:pt>
                <c:pt idx="3848">
                  <c:v>17.0</c:v>
                </c:pt>
                <c:pt idx="3849">
                  <c:v>17.0</c:v>
                </c:pt>
                <c:pt idx="3850">
                  <c:v>17.0</c:v>
                </c:pt>
                <c:pt idx="3851">
                  <c:v>17.0</c:v>
                </c:pt>
                <c:pt idx="3852">
                  <c:v>17.0</c:v>
                </c:pt>
                <c:pt idx="3853">
                  <c:v>17.0</c:v>
                </c:pt>
                <c:pt idx="3854">
                  <c:v>17.0</c:v>
                </c:pt>
                <c:pt idx="3855">
                  <c:v>17.0</c:v>
                </c:pt>
                <c:pt idx="3856">
                  <c:v>17.0</c:v>
                </c:pt>
                <c:pt idx="3857">
                  <c:v>18.0</c:v>
                </c:pt>
                <c:pt idx="3858">
                  <c:v>18.0</c:v>
                </c:pt>
                <c:pt idx="3859">
                  <c:v>18.0</c:v>
                </c:pt>
                <c:pt idx="3860">
                  <c:v>18.0</c:v>
                </c:pt>
                <c:pt idx="3861">
                  <c:v>18.0</c:v>
                </c:pt>
                <c:pt idx="3862">
                  <c:v>18.0</c:v>
                </c:pt>
                <c:pt idx="3863">
                  <c:v>18.0</c:v>
                </c:pt>
                <c:pt idx="3864">
                  <c:v>18.0</c:v>
                </c:pt>
                <c:pt idx="3865">
                  <c:v>18.0</c:v>
                </c:pt>
                <c:pt idx="3866">
                  <c:v>18.0</c:v>
                </c:pt>
                <c:pt idx="3867">
                  <c:v>18.0</c:v>
                </c:pt>
                <c:pt idx="3868">
                  <c:v>18.0</c:v>
                </c:pt>
                <c:pt idx="3869">
                  <c:v>18.0</c:v>
                </c:pt>
                <c:pt idx="3870">
                  <c:v>18.0</c:v>
                </c:pt>
                <c:pt idx="3871">
                  <c:v>18.0</c:v>
                </c:pt>
                <c:pt idx="3872">
                  <c:v>18.0</c:v>
                </c:pt>
                <c:pt idx="3873">
                  <c:v>18.0</c:v>
                </c:pt>
                <c:pt idx="3874">
                  <c:v>18.0</c:v>
                </c:pt>
                <c:pt idx="3875">
                  <c:v>18.0</c:v>
                </c:pt>
                <c:pt idx="3876">
                  <c:v>18.0</c:v>
                </c:pt>
                <c:pt idx="3877">
                  <c:v>18.0</c:v>
                </c:pt>
                <c:pt idx="3878">
                  <c:v>18.0</c:v>
                </c:pt>
                <c:pt idx="3879">
                  <c:v>18.0</c:v>
                </c:pt>
                <c:pt idx="3880">
                  <c:v>18.0</c:v>
                </c:pt>
                <c:pt idx="3881">
                  <c:v>18.0</c:v>
                </c:pt>
                <c:pt idx="3882">
                  <c:v>18.0</c:v>
                </c:pt>
                <c:pt idx="3883">
                  <c:v>18.0</c:v>
                </c:pt>
                <c:pt idx="3884">
                  <c:v>18.0</c:v>
                </c:pt>
                <c:pt idx="3885">
                  <c:v>18.0</c:v>
                </c:pt>
                <c:pt idx="3886">
                  <c:v>18.0</c:v>
                </c:pt>
                <c:pt idx="3887">
                  <c:v>18.0</c:v>
                </c:pt>
                <c:pt idx="3888">
                  <c:v>18.0</c:v>
                </c:pt>
                <c:pt idx="3889">
                  <c:v>18.0</c:v>
                </c:pt>
                <c:pt idx="3890">
                  <c:v>18.0</c:v>
                </c:pt>
                <c:pt idx="3891">
                  <c:v>18.0</c:v>
                </c:pt>
                <c:pt idx="3892">
                  <c:v>18.0</c:v>
                </c:pt>
                <c:pt idx="3893">
                  <c:v>18.0</c:v>
                </c:pt>
                <c:pt idx="3894">
                  <c:v>18.0</c:v>
                </c:pt>
                <c:pt idx="3895">
                  <c:v>18.0</c:v>
                </c:pt>
                <c:pt idx="3896">
                  <c:v>18.0</c:v>
                </c:pt>
                <c:pt idx="3897">
                  <c:v>18.0</c:v>
                </c:pt>
                <c:pt idx="3898">
                  <c:v>18.0</c:v>
                </c:pt>
                <c:pt idx="3899">
                  <c:v>18.0</c:v>
                </c:pt>
                <c:pt idx="3900">
                  <c:v>18.0</c:v>
                </c:pt>
                <c:pt idx="3901">
                  <c:v>18.0</c:v>
                </c:pt>
                <c:pt idx="3902">
                  <c:v>18.0</c:v>
                </c:pt>
                <c:pt idx="3903">
                  <c:v>18.0</c:v>
                </c:pt>
                <c:pt idx="3904">
                  <c:v>18.0</c:v>
                </c:pt>
                <c:pt idx="3905">
                  <c:v>18.0</c:v>
                </c:pt>
                <c:pt idx="3906">
                  <c:v>18.0</c:v>
                </c:pt>
                <c:pt idx="3907">
                  <c:v>18.0</c:v>
                </c:pt>
                <c:pt idx="3908">
                  <c:v>18.0</c:v>
                </c:pt>
                <c:pt idx="3909">
                  <c:v>18.0</c:v>
                </c:pt>
                <c:pt idx="3910">
                  <c:v>18.0</c:v>
                </c:pt>
                <c:pt idx="3911">
                  <c:v>18.0</c:v>
                </c:pt>
                <c:pt idx="3912">
                  <c:v>18.0</c:v>
                </c:pt>
                <c:pt idx="3913">
                  <c:v>18.0</c:v>
                </c:pt>
                <c:pt idx="3914">
                  <c:v>18.0</c:v>
                </c:pt>
                <c:pt idx="3915">
                  <c:v>18.0</c:v>
                </c:pt>
                <c:pt idx="3916">
                  <c:v>18.0</c:v>
                </c:pt>
                <c:pt idx="3917">
                  <c:v>18.0</c:v>
                </c:pt>
                <c:pt idx="3918">
                  <c:v>18.0</c:v>
                </c:pt>
                <c:pt idx="3919">
                  <c:v>18.0</c:v>
                </c:pt>
                <c:pt idx="3920">
                  <c:v>18.0</c:v>
                </c:pt>
                <c:pt idx="3921">
                  <c:v>18.0</c:v>
                </c:pt>
                <c:pt idx="3922">
                  <c:v>18.0</c:v>
                </c:pt>
                <c:pt idx="3923">
                  <c:v>18.0</c:v>
                </c:pt>
                <c:pt idx="3924">
                  <c:v>18.0</c:v>
                </c:pt>
                <c:pt idx="3925">
                  <c:v>18.0</c:v>
                </c:pt>
                <c:pt idx="3926">
                  <c:v>18.0</c:v>
                </c:pt>
                <c:pt idx="3927">
                  <c:v>18.0</c:v>
                </c:pt>
                <c:pt idx="3928">
                  <c:v>18.0</c:v>
                </c:pt>
                <c:pt idx="3929">
                  <c:v>18.0</c:v>
                </c:pt>
                <c:pt idx="3930">
                  <c:v>18.0</c:v>
                </c:pt>
                <c:pt idx="3931">
                  <c:v>18.0</c:v>
                </c:pt>
                <c:pt idx="3932">
                  <c:v>18.0</c:v>
                </c:pt>
                <c:pt idx="3933">
                  <c:v>18.0</c:v>
                </c:pt>
                <c:pt idx="3934">
                  <c:v>18.0</c:v>
                </c:pt>
                <c:pt idx="3935">
                  <c:v>18.0</c:v>
                </c:pt>
                <c:pt idx="3936">
                  <c:v>18.0</c:v>
                </c:pt>
                <c:pt idx="3937">
                  <c:v>18.0</c:v>
                </c:pt>
                <c:pt idx="3938">
                  <c:v>18.0</c:v>
                </c:pt>
                <c:pt idx="3939">
                  <c:v>18.0</c:v>
                </c:pt>
                <c:pt idx="3940">
                  <c:v>18.0</c:v>
                </c:pt>
                <c:pt idx="3941">
                  <c:v>18.0</c:v>
                </c:pt>
                <c:pt idx="3942">
                  <c:v>18.0</c:v>
                </c:pt>
                <c:pt idx="3943">
                  <c:v>18.0</c:v>
                </c:pt>
                <c:pt idx="3944">
                  <c:v>18.0</c:v>
                </c:pt>
                <c:pt idx="3945">
                  <c:v>18.0</c:v>
                </c:pt>
                <c:pt idx="3946">
                  <c:v>18.0</c:v>
                </c:pt>
                <c:pt idx="3947">
                  <c:v>18.0</c:v>
                </c:pt>
                <c:pt idx="3948">
                  <c:v>18.0</c:v>
                </c:pt>
                <c:pt idx="3949">
                  <c:v>18.0</c:v>
                </c:pt>
                <c:pt idx="3950">
                  <c:v>18.0</c:v>
                </c:pt>
                <c:pt idx="3951">
                  <c:v>18.0</c:v>
                </c:pt>
                <c:pt idx="3952">
                  <c:v>18.0</c:v>
                </c:pt>
                <c:pt idx="3953">
                  <c:v>18.0</c:v>
                </c:pt>
                <c:pt idx="3954">
                  <c:v>18.0</c:v>
                </c:pt>
                <c:pt idx="3955">
                  <c:v>18.0</c:v>
                </c:pt>
                <c:pt idx="3956">
                  <c:v>18.0</c:v>
                </c:pt>
                <c:pt idx="3957">
                  <c:v>18.0</c:v>
                </c:pt>
                <c:pt idx="3958">
                  <c:v>18.0</c:v>
                </c:pt>
                <c:pt idx="3959">
                  <c:v>18.0</c:v>
                </c:pt>
                <c:pt idx="3960">
                  <c:v>18.0</c:v>
                </c:pt>
                <c:pt idx="3961">
                  <c:v>18.0</c:v>
                </c:pt>
                <c:pt idx="3962">
                  <c:v>18.0</c:v>
                </c:pt>
                <c:pt idx="3963">
                  <c:v>18.0</c:v>
                </c:pt>
                <c:pt idx="3964">
                  <c:v>18.0</c:v>
                </c:pt>
                <c:pt idx="3965">
                  <c:v>18.0</c:v>
                </c:pt>
                <c:pt idx="3966">
                  <c:v>18.0</c:v>
                </c:pt>
                <c:pt idx="3967">
                  <c:v>18.0</c:v>
                </c:pt>
                <c:pt idx="3968">
                  <c:v>18.0</c:v>
                </c:pt>
                <c:pt idx="3969">
                  <c:v>18.0</c:v>
                </c:pt>
                <c:pt idx="3970">
                  <c:v>18.0</c:v>
                </c:pt>
                <c:pt idx="3971">
                  <c:v>18.0</c:v>
                </c:pt>
                <c:pt idx="3972">
                  <c:v>18.0</c:v>
                </c:pt>
                <c:pt idx="3973">
                  <c:v>18.0</c:v>
                </c:pt>
                <c:pt idx="3974">
                  <c:v>18.0</c:v>
                </c:pt>
                <c:pt idx="3975">
                  <c:v>18.0</c:v>
                </c:pt>
                <c:pt idx="3976">
                  <c:v>19.0</c:v>
                </c:pt>
                <c:pt idx="3977">
                  <c:v>19.0</c:v>
                </c:pt>
                <c:pt idx="3978">
                  <c:v>20.0</c:v>
                </c:pt>
                <c:pt idx="3979">
                  <c:v>21.0</c:v>
                </c:pt>
                <c:pt idx="3980">
                  <c:v>21.0</c:v>
                </c:pt>
                <c:pt idx="3981">
                  <c:v>21.0</c:v>
                </c:pt>
                <c:pt idx="3982">
                  <c:v>21.0</c:v>
                </c:pt>
                <c:pt idx="3983">
                  <c:v>21.0</c:v>
                </c:pt>
                <c:pt idx="3984">
                  <c:v>21.0</c:v>
                </c:pt>
                <c:pt idx="3985">
                  <c:v>21.0</c:v>
                </c:pt>
                <c:pt idx="3986">
                  <c:v>21.0</c:v>
                </c:pt>
                <c:pt idx="3987">
                  <c:v>21.0</c:v>
                </c:pt>
                <c:pt idx="3988">
                  <c:v>21.0</c:v>
                </c:pt>
                <c:pt idx="3989">
                  <c:v>21.0</c:v>
                </c:pt>
                <c:pt idx="3990">
                  <c:v>21.0</c:v>
                </c:pt>
                <c:pt idx="3991">
                  <c:v>21.0</c:v>
                </c:pt>
                <c:pt idx="3992">
                  <c:v>21.0</c:v>
                </c:pt>
                <c:pt idx="3993">
                  <c:v>21.0</c:v>
                </c:pt>
                <c:pt idx="3994">
                  <c:v>21.0</c:v>
                </c:pt>
                <c:pt idx="3995">
                  <c:v>21.0</c:v>
                </c:pt>
                <c:pt idx="3996">
                  <c:v>21.0</c:v>
                </c:pt>
                <c:pt idx="3997">
                  <c:v>21.0</c:v>
                </c:pt>
                <c:pt idx="3998">
                  <c:v>21.0</c:v>
                </c:pt>
                <c:pt idx="3999">
                  <c:v>21.0</c:v>
                </c:pt>
                <c:pt idx="4000">
                  <c:v>21.0</c:v>
                </c:pt>
                <c:pt idx="4001">
                  <c:v>21.0</c:v>
                </c:pt>
                <c:pt idx="4002">
                  <c:v>21.0</c:v>
                </c:pt>
                <c:pt idx="4003">
                  <c:v>21.0</c:v>
                </c:pt>
                <c:pt idx="4004">
                  <c:v>21.0</c:v>
                </c:pt>
                <c:pt idx="4005">
                  <c:v>21.0</c:v>
                </c:pt>
                <c:pt idx="4006">
                  <c:v>21.0</c:v>
                </c:pt>
                <c:pt idx="4007">
                  <c:v>21.0</c:v>
                </c:pt>
                <c:pt idx="4008">
                  <c:v>21.0</c:v>
                </c:pt>
                <c:pt idx="4009">
                  <c:v>21.0</c:v>
                </c:pt>
                <c:pt idx="4010">
                  <c:v>21.0</c:v>
                </c:pt>
                <c:pt idx="4011">
                  <c:v>21.0</c:v>
                </c:pt>
                <c:pt idx="4012">
                  <c:v>21.0</c:v>
                </c:pt>
                <c:pt idx="4013">
                  <c:v>21.0</c:v>
                </c:pt>
                <c:pt idx="4014">
                  <c:v>21.0</c:v>
                </c:pt>
                <c:pt idx="4015">
                  <c:v>21.0</c:v>
                </c:pt>
                <c:pt idx="4016">
                  <c:v>21.0</c:v>
                </c:pt>
                <c:pt idx="4017">
                  <c:v>21.0</c:v>
                </c:pt>
                <c:pt idx="4018">
                  <c:v>21.0</c:v>
                </c:pt>
                <c:pt idx="4019">
                  <c:v>21.0</c:v>
                </c:pt>
                <c:pt idx="4020">
                  <c:v>21.0</c:v>
                </c:pt>
                <c:pt idx="4021">
                  <c:v>21.0</c:v>
                </c:pt>
                <c:pt idx="4022">
                  <c:v>21.0</c:v>
                </c:pt>
                <c:pt idx="4023">
                  <c:v>21.0</c:v>
                </c:pt>
                <c:pt idx="4024">
                  <c:v>21.0</c:v>
                </c:pt>
                <c:pt idx="4025">
                  <c:v>21.0</c:v>
                </c:pt>
                <c:pt idx="4026">
                  <c:v>21.0</c:v>
                </c:pt>
                <c:pt idx="4027">
                  <c:v>21.0</c:v>
                </c:pt>
                <c:pt idx="4028">
                  <c:v>21.0</c:v>
                </c:pt>
                <c:pt idx="4029">
                  <c:v>21.0</c:v>
                </c:pt>
                <c:pt idx="4030">
                  <c:v>21.0</c:v>
                </c:pt>
                <c:pt idx="4031">
                  <c:v>21.0</c:v>
                </c:pt>
                <c:pt idx="4032">
                  <c:v>21.0</c:v>
                </c:pt>
                <c:pt idx="4033">
                  <c:v>21.0</c:v>
                </c:pt>
                <c:pt idx="4034">
                  <c:v>21.0</c:v>
                </c:pt>
                <c:pt idx="4035">
                  <c:v>21.0</c:v>
                </c:pt>
                <c:pt idx="4036">
                  <c:v>21.0</c:v>
                </c:pt>
                <c:pt idx="4037">
                  <c:v>21.0</c:v>
                </c:pt>
                <c:pt idx="4038">
                  <c:v>21.0</c:v>
                </c:pt>
                <c:pt idx="4039">
                  <c:v>21.0</c:v>
                </c:pt>
                <c:pt idx="4040">
                  <c:v>21.0</c:v>
                </c:pt>
                <c:pt idx="4041">
                  <c:v>21.0</c:v>
                </c:pt>
                <c:pt idx="4042">
                  <c:v>21.0</c:v>
                </c:pt>
                <c:pt idx="4043">
                  <c:v>22.0</c:v>
                </c:pt>
                <c:pt idx="4044">
                  <c:v>23.0</c:v>
                </c:pt>
                <c:pt idx="4045">
                  <c:v>24.0</c:v>
                </c:pt>
                <c:pt idx="4046">
                  <c:v>25.0</c:v>
                </c:pt>
                <c:pt idx="4047">
                  <c:v>25.0</c:v>
                </c:pt>
                <c:pt idx="4048">
                  <c:v>25.0</c:v>
                </c:pt>
                <c:pt idx="4049">
                  <c:v>25.0</c:v>
                </c:pt>
                <c:pt idx="4050">
                  <c:v>25.0</c:v>
                </c:pt>
                <c:pt idx="4051">
                  <c:v>25.0</c:v>
                </c:pt>
                <c:pt idx="4052">
                  <c:v>25.0</c:v>
                </c:pt>
                <c:pt idx="4053">
                  <c:v>25.0</c:v>
                </c:pt>
                <c:pt idx="4054">
                  <c:v>25.0</c:v>
                </c:pt>
                <c:pt idx="4055">
                  <c:v>25.0</c:v>
                </c:pt>
                <c:pt idx="4056">
                  <c:v>25.0</c:v>
                </c:pt>
                <c:pt idx="4057">
                  <c:v>25.0</c:v>
                </c:pt>
                <c:pt idx="4058">
                  <c:v>25.0</c:v>
                </c:pt>
                <c:pt idx="4059">
                  <c:v>25.0</c:v>
                </c:pt>
                <c:pt idx="4060">
                  <c:v>25.0</c:v>
                </c:pt>
                <c:pt idx="4061">
                  <c:v>25.0</c:v>
                </c:pt>
                <c:pt idx="4062">
                  <c:v>25.0</c:v>
                </c:pt>
                <c:pt idx="4063">
                  <c:v>25.0</c:v>
                </c:pt>
                <c:pt idx="4064">
                  <c:v>25.0</c:v>
                </c:pt>
                <c:pt idx="4065">
                  <c:v>25.0</c:v>
                </c:pt>
                <c:pt idx="4066">
                  <c:v>25.0</c:v>
                </c:pt>
                <c:pt idx="4067">
                  <c:v>25.0</c:v>
                </c:pt>
                <c:pt idx="4068">
                  <c:v>25.0</c:v>
                </c:pt>
                <c:pt idx="4069">
                  <c:v>25.0</c:v>
                </c:pt>
                <c:pt idx="4070">
                  <c:v>25.0</c:v>
                </c:pt>
                <c:pt idx="4071">
                  <c:v>25.0</c:v>
                </c:pt>
                <c:pt idx="4072">
                  <c:v>25.0</c:v>
                </c:pt>
                <c:pt idx="4073">
                  <c:v>25.0</c:v>
                </c:pt>
                <c:pt idx="4074">
                  <c:v>25.0</c:v>
                </c:pt>
                <c:pt idx="4075">
                  <c:v>25.0</c:v>
                </c:pt>
                <c:pt idx="4076">
                  <c:v>25.0</c:v>
                </c:pt>
                <c:pt idx="4077">
                  <c:v>25.0</c:v>
                </c:pt>
                <c:pt idx="4078">
                  <c:v>25.0</c:v>
                </c:pt>
                <c:pt idx="4079">
                  <c:v>25.0</c:v>
                </c:pt>
                <c:pt idx="4080">
                  <c:v>25.0</c:v>
                </c:pt>
                <c:pt idx="4081">
                  <c:v>25.0</c:v>
                </c:pt>
                <c:pt idx="4082">
                  <c:v>25.0</c:v>
                </c:pt>
                <c:pt idx="4083">
                  <c:v>25.0</c:v>
                </c:pt>
                <c:pt idx="4084">
                  <c:v>25.0</c:v>
                </c:pt>
                <c:pt idx="4085">
                  <c:v>25.0</c:v>
                </c:pt>
                <c:pt idx="4086">
                  <c:v>25.0</c:v>
                </c:pt>
                <c:pt idx="4087">
                  <c:v>25.0</c:v>
                </c:pt>
                <c:pt idx="4088">
                  <c:v>25.0</c:v>
                </c:pt>
                <c:pt idx="4089">
                  <c:v>25.0</c:v>
                </c:pt>
                <c:pt idx="4090">
                  <c:v>25.0</c:v>
                </c:pt>
                <c:pt idx="4091">
                  <c:v>25.0</c:v>
                </c:pt>
                <c:pt idx="4092">
                  <c:v>25.0</c:v>
                </c:pt>
                <c:pt idx="4093">
                  <c:v>25.0</c:v>
                </c:pt>
                <c:pt idx="4094">
                  <c:v>25.0</c:v>
                </c:pt>
                <c:pt idx="4095">
                  <c:v>25.0</c:v>
                </c:pt>
                <c:pt idx="4096">
                  <c:v>25.0</c:v>
                </c:pt>
                <c:pt idx="4097">
                  <c:v>25.0</c:v>
                </c:pt>
                <c:pt idx="4098">
                  <c:v>25.0</c:v>
                </c:pt>
                <c:pt idx="4099">
                  <c:v>25.0</c:v>
                </c:pt>
                <c:pt idx="4100">
                  <c:v>25.0</c:v>
                </c:pt>
                <c:pt idx="4101">
                  <c:v>25.0</c:v>
                </c:pt>
                <c:pt idx="4102">
                  <c:v>25.0</c:v>
                </c:pt>
                <c:pt idx="4103">
                  <c:v>25.0</c:v>
                </c:pt>
                <c:pt idx="4104">
                  <c:v>25.0</c:v>
                </c:pt>
                <c:pt idx="4105">
                  <c:v>25.0</c:v>
                </c:pt>
                <c:pt idx="4106">
                  <c:v>25.0</c:v>
                </c:pt>
                <c:pt idx="4107">
                  <c:v>25.0</c:v>
                </c:pt>
                <c:pt idx="4108">
                  <c:v>25.0</c:v>
                </c:pt>
                <c:pt idx="4109">
                  <c:v>25.0</c:v>
                </c:pt>
                <c:pt idx="4110">
                  <c:v>25.0</c:v>
                </c:pt>
                <c:pt idx="4111">
                  <c:v>25.0</c:v>
                </c:pt>
                <c:pt idx="4112">
                  <c:v>25.0</c:v>
                </c:pt>
                <c:pt idx="4113">
                  <c:v>25.0</c:v>
                </c:pt>
                <c:pt idx="4114">
                  <c:v>25.0</c:v>
                </c:pt>
                <c:pt idx="4115">
                  <c:v>25.0</c:v>
                </c:pt>
                <c:pt idx="4116">
                  <c:v>25.0</c:v>
                </c:pt>
                <c:pt idx="4117">
                  <c:v>25.0</c:v>
                </c:pt>
                <c:pt idx="4118">
                  <c:v>25.0</c:v>
                </c:pt>
                <c:pt idx="4119">
                  <c:v>25.0</c:v>
                </c:pt>
                <c:pt idx="4120">
                  <c:v>25.0</c:v>
                </c:pt>
                <c:pt idx="4121">
                  <c:v>25.0</c:v>
                </c:pt>
                <c:pt idx="4122">
                  <c:v>25.0</c:v>
                </c:pt>
                <c:pt idx="4123">
                  <c:v>25.0</c:v>
                </c:pt>
                <c:pt idx="4124">
                  <c:v>25.0</c:v>
                </c:pt>
                <c:pt idx="4125">
                  <c:v>25.0</c:v>
                </c:pt>
                <c:pt idx="4126">
                  <c:v>25.0</c:v>
                </c:pt>
                <c:pt idx="4127">
                  <c:v>25.0</c:v>
                </c:pt>
                <c:pt idx="4128">
                  <c:v>25.0</c:v>
                </c:pt>
                <c:pt idx="4129">
                  <c:v>25.0</c:v>
                </c:pt>
                <c:pt idx="4130">
                  <c:v>25.0</c:v>
                </c:pt>
                <c:pt idx="4131">
                  <c:v>25.0</c:v>
                </c:pt>
                <c:pt idx="4132">
                  <c:v>25.0</c:v>
                </c:pt>
                <c:pt idx="4133">
                  <c:v>25.0</c:v>
                </c:pt>
                <c:pt idx="4134">
                  <c:v>25.0</c:v>
                </c:pt>
                <c:pt idx="4135">
                  <c:v>25.0</c:v>
                </c:pt>
                <c:pt idx="4136">
                  <c:v>25.0</c:v>
                </c:pt>
                <c:pt idx="4137">
                  <c:v>25.0</c:v>
                </c:pt>
                <c:pt idx="4138">
                  <c:v>25.0</c:v>
                </c:pt>
                <c:pt idx="4139">
                  <c:v>25.0</c:v>
                </c:pt>
                <c:pt idx="4140">
                  <c:v>25.0</c:v>
                </c:pt>
                <c:pt idx="4141">
                  <c:v>25.0</c:v>
                </c:pt>
                <c:pt idx="4142">
                  <c:v>25.0</c:v>
                </c:pt>
                <c:pt idx="4143">
                  <c:v>25.0</c:v>
                </c:pt>
                <c:pt idx="4144">
                  <c:v>25.0</c:v>
                </c:pt>
                <c:pt idx="4145">
                  <c:v>25.0</c:v>
                </c:pt>
                <c:pt idx="4146">
                  <c:v>25.0</c:v>
                </c:pt>
                <c:pt idx="4147">
                  <c:v>25.0</c:v>
                </c:pt>
                <c:pt idx="4148">
                  <c:v>25.0</c:v>
                </c:pt>
                <c:pt idx="4149">
                  <c:v>25.0</c:v>
                </c:pt>
                <c:pt idx="4150">
                  <c:v>25.0</c:v>
                </c:pt>
                <c:pt idx="4151">
                  <c:v>25.0</c:v>
                </c:pt>
                <c:pt idx="4152">
                  <c:v>25.0</c:v>
                </c:pt>
                <c:pt idx="4153">
                  <c:v>25.0</c:v>
                </c:pt>
                <c:pt idx="4154">
                  <c:v>25.0</c:v>
                </c:pt>
                <c:pt idx="4155">
                  <c:v>25.0</c:v>
                </c:pt>
                <c:pt idx="4156">
                  <c:v>25.0</c:v>
                </c:pt>
                <c:pt idx="4157">
                  <c:v>25.0</c:v>
                </c:pt>
                <c:pt idx="4158">
                  <c:v>25.0</c:v>
                </c:pt>
                <c:pt idx="4159">
                  <c:v>25.0</c:v>
                </c:pt>
                <c:pt idx="4160">
                  <c:v>25.0</c:v>
                </c:pt>
                <c:pt idx="4161">
                  <c:v>25.0</c:v>
                </c:pt>
                <c:pt idx="4162">
                  <c:v>25.0</c:v>
                </c:pt>
                <c:pt idx="4163">
                  <c:v>25.0</c:v>
                </c:pt>
                <c:pt idx="4164">
                  <c:v>25.0</c:v>
                </c:pt>
                <c:pt idx="4165">
                  <c:v>25.0</c:v>
                </c:pt>
                <c:pt idx="4166">
                  <c:v>25.0</c:v>
                </c:pt>
                <c:pt idx="4167">
                  <c:v>25.0</c:v>
                </c:pt>
                <c:pt idx="4168">
                  <c:v>25.0</c:v>
                </c:pt>
                <c:pt idx="4169">
                  <c:v>25.0</c:v>
                </c:pt>
                <c:pt idx="4170">
                  <c:v>25.0</c:v>
                </c:pt>
                <c:pt idx="4171">
                  <c:v>25.0</c:v>
                </c:pt>
                <c:pt idx="4172">
                  <c:v>25.0</c:v>
                </c:pt>
                <c:pt idx="4173">
                  <c:v>25.0</c:v>
                </c:pt>
                <c:pt idx="4174">
                  <c:v>25.0</c:v>
                </c:pt>
                <c:pt idx="4175">
                  <c:v>25.0</c:v>
                </c:pt>
                <c:pt idx="4176">
                  <c:v>25.0</c:v>
                </c:pt>
                <c:pt idx="4177">
                  <c:v>25.0</c:v>
                </c:pt>
                <c:pt idx="4178">
                  <c:v>25.0</c:v>
                </c:pt>
                <c:pt idx="4179">
                  <c:v>25.0</c:v>
                </c:pt>
                <c:pt idx="4180">
                  <c:v>25.0</c:v>
                </c:pt>
                <c:pt idx="4181">
                  <c:v>25.0</c:v>
                </c:pt>
                <c:pt idx="4182">
                  <c:v>25.0</c:v>
                </c:pt>
                <c:pt idx="4183">
                  <c:v>25.0</c:v>
                </c:pt>
                <c:pt idx="4184">
                  <c:v>25.0</c:v>
                </c:pt>
                <c:pt idx="4185">
                  <c:v>25.0</c:v>
                </c:pt>
                <c:pt idx="4186">
                  <c:v>25.0</c:v>
                </c:pt>
                <c:pt idx="4187">
                  <c:v>25.0</c:v>
                </c:pt>
                <c:pt idx="4188">
                  <c:v>25.0</c:v>
                </c:pt>
                <c:pt idx="4189">
                  <c:v>25.0</c:v>
                </c:pt>
                <c:pt idx="4190">
                  <c:v>25.0</c:v>
                </c:pt>
                <c:pt idx="4191">
                  <c:v>25.0</c:v>
                </c:pt>
                <c:pt idx="4192">
                  <c:v>25.0</c:v>
                </c:pt>
                <c:pt idx="4193">
                  <c:v>25.0</c:v>
                </c:pt>
                <c:pt idx="4194">
                  <c:v>25.0</c:v>
                </c:pt>
                <c:pt idx="4195">
                  <c:v>25.0</c:v>
                </c:pt>
                <c:pt idx="4196">
                  <c:v>25.0</c:v>
                </c:pt>
                <c:pt idx="4197">
                  <c:v>25.0</c:v>
                </c:pt>
                <c:pt idx="4198">
                  <c:v>25.0</c:v>
                </c:pt>
                <c:pt idx="4199">
                  <c:v>25.0</c:v>
                </c:pt>
                <c:pt idx="4200">
                  <c:v>25.0</c:v>
                </c:pt>
                <c:pt idx="4201">
                  <c:v>25.0</c:v>
                </c:pt>
                <c:pt idx="4202">
                  <c:v>25.0</c:v>
                </c:pt>
                <c:pt idx="4203">
                  <c:v>25.0</c:v>
                </c:pt>
                <c:pt idx="4204">
                  <c:v>25.0</c:v>
                </c:pt>
                <c:pt idx="4205">
                  <c:v>25.0</c:v>
                </c:pt>
                <c:pt idx="4206">
                  <c:v>25.0</c:v>
                </c:pt>
                <c:pt idx="4207">
                  <c:v>25.0</c:v>
                </c:pt>
                <c:pt idx="4208">
                  <c:v>25.0</c:v>
                </c:pt>
                <c:pt idx="4209">
                  <c:v>25.0</c:v>
                </c:pt>
                <c:pt idx="4210">
                  <c:v>25.0</c:v>
                </c:pt>
                <c:pt idx="4211">
                  <c:v>25.0</c:v>
                </c:pt>
                <c:pt idx="4212">
                  <c:v>25.0</c:v>
                </c:pt>
                <c:pt idx="4213">
                  <c:v>25.0</c:v>
                </c:pt>
                <c:pt idx="4214">
                  <c:v>25.0</c:v>
                </c:pt>
                <c:pt idx="4215">
                  <c:v>25.0</c:v>
                </c:pt>
                <c:pt idx="4216">
                  <c:v>25.0</c:v>
                </c:pt>
                <c:pt idx="4217">
                  <c:v>25.0</c:v>
                </c:pt>
                <c:pt idx="4218">
                  <c:v>25.0</c:v>
                </c:pt>
                <c:pt idx="4219">
                  <c:v>25.0</c:v>
                </c:pt>
                <c:pt idx="4220">
                  <c:v>25.0</c:v>
                </c:pt>
                <c:pt idx="4221">
                  <c:v>25.0</c:v>
                </c:pt>
                <c:pt idx="4222">
                  <c:v>25.0</c:v>
                </c:pt>
                <c:pt idx="4223">
                  <c:v>25.0</c:v>
                </c:pt>
                <c:pt idx="4224">
                  <c:v>25.0</c:v>
                </c:pt>
                <c:pt idx="4225">
                  <c:v>25.0</c:v>
                </c:pt>
                <c:pt idx="4226">
                  <c:v>25.0</c:v>
                </c:pt>
                <c:pt idx="4227">
                  <c:v>25.0</c:v>
                </c:pt>
                <c:pt idx="4228">
                  <c:v>25.0</c:v>
                </c:pt>
                <c:pt idx="4229">
                  <c:v>25.0</c:v>
                </c:pt>
                <c:pt idx="4230">
                  <c:v>25.0</c:v>
                </c:pt>
                <c:pt idx="4231">
                  <c:v>25.0</c:v>
                </c:pt>
                <c:pt idx="4232">
                  <c:v>25.0</c:v>
                </c:pt>
                <c:pt idx="4233">
                  <c:v>25.0</c:v>
                </c:pt>
                <c:pt idx="4234">
                  <c:v>25.0</c:v>
                </c:pt>
                <c:pt idx="4235">
                  <c:v>25.0</c:v>
                </c:pt>
                <c:pt idx="4236">
                  <c:v>25.0</c:v>
                </c:pt>
                <c:pt idx="4237">
                  <c:v>25.0</c:v>
                </c:pt>
                <c:pt idx="4238">
                  <c:v>25.0</c:v>
                </c:pt>
                <c:pt idx="4239">
                  <c:v>25.0</c:v>
                </c:pt>
                <c:pt idx="4240">
                  <c:v>25.0</c:v>
                </c:pt>
                <c:pt idx="4241">
                  <c:v>25.0</c:v>
                </c:pt>
                <c:pt idx="4242">
                  <c:v>25.0</c:v>
                </c:pt>
                <c:pt idx="4243">
                  <c:v>25.0</c:v>
                </c:pt>
                <c:pt idx="4244">
                  <c:v>25.0</c:v>
                </c:pt>
                <c:pt idx="4245">
                  <c:v>25.0</c:v>
                </c:pt>
                <c:pt idx="4246">
                  <c:v>25.0</c:v>
                </c:pt>
                <c:pt idx="4247">
                  <c:v>25.0</c:v>
                </c:pt>
                <c:pt idx="4248">
                  <c:v>25.0</c:v>
                </c:pt>
                <c:pt idx="4249">
                  <c:v>25.0</c:v>
                </c:pt>
                <c:pt idx="4250">
                  <c:v>25.0</c:v>
                </c:pt>
                <c:pt idx="4251">
                  <c:v>25.0</c:v>
                </c:pt>
                <c:pt idx="4252">
                  <c:v>25.0</c:v>
                </c:pt>
                <c:pt idx="4253">
                  <c:v>25.0</c:v>
                </c:pt>
                <c:pt idx="4254">
                  <c:v>25.0</c:v>
                </c:pt>
                <c:pt idx="4255">
                  <c:v>25.0</c:v>
                </c:pt>
                <c:pt idx="4256">
                  <c:v>26.0</c:v>
                </c:pt>
                <c:pt idx="4257">
                  <c:v>26.0</c:v>
                </c:pt>
                <c:pt idx="4258">
                  <c:v>26.0</c:v>
                </c:pt>
                <c:pt idx="4259">
                  <c:v>26.0</c:v>
                </c:pt>
                <c:pt idx="4260">
                  <c:v>26.0</c:v>
                </c:pt>
                <c:pt idx="4261">
                  <c:v>26.0</c:v>
                </c:pt>
                <c:pt idx="4262">
                  <c:v>26.0</c:v>
                </c:pt>
                <c:pt idx="4263">
                  <c:v>26.0</c:v>
                </c:pt>
                <c:pt idx="4264">
                  <c:v>26.0</c:v>
                </c:pt>
                <c:pt idx="4265">
                  <c:v>26.0</c:v>
                </c:pt>
                <c:pt idx="4266">
                  <c:v>26.0</c:v>
                </c:pt>
                <c:pt idx="4267">
                  <c:v>26.0</c:v>
                </c:pt>
                <c:pt idx="4268">
                  <c:v>26.0</c:v>
                </c:pt>
                <c:pt idx="4269">
                  <c:v>26.0</c:v>
                </c:pt>
                <c:pt idx="4270">
                  <c:v>26.0</c:v>
                </c:pt>
                <c:pt idx="4271">
                  <c:v>26.0</c:v>
                </c:pt>
                <c:pt idx="4272">
                  <c:v>26.0</c:v>
                </c:pt>
                <c:pt idx="4273">
                  <c:v>26.0</c:v>
                </c:pt>
                <c:pt idx="4274">
                  <c:v>26.0</c:v>
                </c:pt>
                <c:pt idx="4275">
                  <c:v>26.0</c:v>
                </c:pt>
                <c:pt idx="4276">
                  <c:v>26.0</c:v>
                </c:pt>
                <c:pt idx="4277">
                  <c:v>26.0</c:v>
                </c:pt>
                <c:pt idx="4278">
                  <c:v>26.0</c:v>
                </c:pt>
                <c:pt idx="4279">
                  <c:v>26.0</c:v>
                </c:pt>
                <c:pt idx="4280">
                  <c:v>26.0</c:v>
                </c:pt>
                <c:pt idx="4281">
                  <c:v>26.0</c:v>
                </c:pt>
                <c:pt idx="4282">
                  <c:v>26.0</c:v>
                </c:pt>
                <c:pt idx="4283">
                  <c:v>26.0</c:v>
                </c:pt>
                <c:pt idx="4284">
                  <c:v>26.0</c:v>
                </c:pt>
                <c:pt idx="4285">
                  <c:v>26.0</c:v>
                </c:pt>
                <c:pt idx="4286">
                  <c:v>26.0</c:v>
                </c:pt>
                <c:pt idx="4287">
                  <c:v>26.0</c:v>
                </c:pt>
                <c:pt idx="4288">
                  <c:v>26.0</c:v>
                </c:pt>
                <c:pt idx="4289">
                  <c:v>26.0</c:v>
                </c:pt>
                <c:pt idx="4290">
                  <c:v>26.0</c:v>
                </c:pt>
                <c:pt idx="4291">
                  <c:v>26.0</c:v>
                </c:pt>
                <c:pt idx="4292">
                  <c:v>26.0</c:v>
                </c:pt>
                <c:pt idx="4293">
                  <c:v>26.0</c:v>
                </c:pt>
                <c:pt idx="4294">
                  <c:v>26.0</c:v>
                </c:pt>
                <c:pt idx="4295">
                  <c:v>26.0</c:v>
                </c:pt>
                <c:pt idx="4296">
                  <c:v>26.0</c:v>
                </c:pt>
                <c:pt idx="4297">
                  <c:v>26.0</c:v>
                </c:pt>
                <c:pt idx="4298">
                  <c:v>26.0</c:v>
                </c:pt>
                <c:pt idx="4299">
                  <c:v>26.0</c:v>
                </c:pt>
                <c:pt idx="4300">
                  <c:v>26.0</c:v>
                </c:pt>
                <c:pt idx="4301">
                  <c:v>26.0</c:v>
                </c:pt>
                <c:pt idx="4302">
                  <c:v>26.0</c:v>
                </c:pt>
                <c:pt idx="4303">
                  <c:v>26.0</c:v>
                </c:pt>
                <c:pt idx="4304">
                  <c:v>26.0</c:v>
                </c:pt>
                <c:pt idx="4305">
                  <c:v>26.0</c:v>
                </c:pt>
                <c:pt idx="4306">
                  <c:v>26.0</c:v>
                </c:pt>
                <c:pt idx="4307">
                  <c:v>26.0</c:v>
                </c:pt>
                <c:pt idx="4308">
                  <c:v>26.0</c:v>
                </c:pt>
                <c:pt idx="4309">
                  <c:v>26.0</c:v>
                </c:pt>
                <c:pt idx="4310">
                  <c:v>26.0</c:v>
                </c:pt>
                <c:pt idx="4311">
                  <c:v>26.0</c:v>
                </c:pt>
                <c:pt idx="4312">
                  <c:v>26.0</c:v>
                </c:pt>
                <c:pt idx="4313">
                  <c:v>26.0</c:v>
                </c:pt>
                <c:pt idx="4314">
                  <c:v>26.0</c:v>
                </c:pt>
                <c:pt idx="4315">
                  <c:v>26.0</c:v>
                </c:pt>
                <c:pt idx="4316">
                  <c:v>26.0</c:v>
                </c:pt>
                <c:pt idx="4317">
                  <c:v>26.0</c:v>
                </c:pt>
                <c:pt idx="4318">
                  <c:v>26.0</c:v>
                </c:pt>
                <c:pt idx="4319">
                  <c:v>26.0</c:v>
                </c:pt>
                <c:pt idx="4320">
                  <c:v>26.0</c:v>
                </c:pt>
                <c:pt idx="4321">
                  <c:v>26.0</c:v>
                </c:pt>
                <c:pt idx="4322">
                  <c:v>26.0</c:v>
                </c:pt>
                <c:pt idx="4323">
                  <c:v>26.0</c:v>
                </c:pt>
                <c:pt idx="4324">
                  <c:v>26.0</c:v>
                </c:pt>
                <c:pt idx="4325">
                  <c:v>26.0</c:v>
                </c:pt>
                <c:pt idx="4326">
                  <c:v>26.0</c:v>
                </c:pt>
                <c:pt idx="4327">
                  <c:v>26.0</c:v>
                </c:pt>
                <c:pt idx="4328">
                  <c:v>26.0</c:v>
                </c:pt>
                <c:pt idx="4329">
                  <c:v>26.0</c:v>
                </c:pt>
                <c:pt idx="4330">
                  <c:v>26.0</c:v>
                </c:pt>
                <c:pt idx="4331">
                  <c:v>26.0</c:v>
                </c:pt>
                <c:pt idx="4332">
                  <c:v>26.0</c:v>
                </c:pt>
                <c:pt idx="4333">
                  <c:v>26.0</c:v>
                </c:pt>
                <c:pt idx="4334">
                  <c:v>26.0</c:v>
                </c:pt>
                <c:pt idx="4335">
                  <c:v>26.0</c:v>
                </c:pt>
                <c:pt idx="4336">
                  <c:v>26.0</c:v>
                </c:pt>
                <c:pt idx="4337">
                  <c:v>26.0</c:v>
                </c:pt>
                <c:pt idx="4338">
                  <c:v>26.0</c:v>
                </c:pt>
                <c:pt idx="4339">
                  <c:v>26.0</c:v>
                </c:pt>
                <c:pt idx="4340">
                  <c:v>26.0</c:v>
                </c:pt>
                <c:pt idx="4341">
                  <c:v>26.0</c:v>
                </c:pt>
                <c:pt idx="4342">
                  <c:v>26.0</c:v>
                </c:pt>
                <c:pt idx="4343">
                  <c:v>26.0</c:v>
                </c:pt>
                <c:pt idx="4344">
                  <c:v>26.0</c:v>
                </c:pt>
                <c:pt idx="4345">
                  <c:v>26.0</c:v>
                </c:pt>
                <c:pt idx="4346">
                  <c:v>26.0</c:v>
                </c:pt>
                <c:pt idx="4347">
                  <c:v>26.0</c:v>
                </c:pt>
                <c:pt idx="4348">
                  <c:v>26.0</c:v>
                </c:pt>
                <c:pt idx="4349">
                  <c:v>26.0</c:v>
                </c:pt>
                <c:pt idx="4350">
                  <c:v>26.0</c:v>
                </c:pt>
                <c:pt idx="4351">
                  <c:v>26.0</c:v>
                </c:pt>
                <c:pt idx="4352">
                  <c:v>26.0</c:v>
                </c:pt>
                <c:pt idx="4353">
                  <c:v>26.0</c:v>
                </c:pt>
                <c:pt idx="4354">
                  <c:v>26.0</c:v>
                </c:pt>
                <c:pt idx="4355">
                  <c:v>26.0</c:v>
                </c:pt>
                <c:pt idx="4356">
                  <c:v>26.0</c:v>
                </c:pt>
                <c:pt idx="4357">
                  <c:v>26.0</c:v>
                </c:pt>
                <c:pt idx="4358">
                  <c:v>26.0</c:v>
                </c:pt>
                <c:pt idx="4359">
                  <c:v>26.0</c:v>
                </c:pt>
                <c:pt idx="4360">
                  <c:v>26.0</c:v>
                </c:pt>
                <c:pt idx="4361">
                  <c:v>26.0</c:v>
                </c:pt>
                <c:pt idx="4362">
                  <c:v>26.0</c:v>
                </c:pt>
                <c:pt idx="4363">
                  <c:v>26.0</c:v>
                </c:pt>
                <c:pt idx="4364">
                  <c:v>26.0</c:v>
                </c:pt>
                <c:pt idx="4365">
                  <c:v>26.0</c:v>
                </c:pt>
                <c:pt idx="4366">
                  <c:v>26.0</c:v>
                </c:pt>
                <c:pt idx="4367">
                  <c:v>26.0</c:v>
                </c:pt>
                <c:pt idx="4368">
                  <c:v>26.0</c:v>
                </c:pt>
                <c:pt idx="4369">
                  <c:v>26.0</c:v>
                </c:pt>
                <c:pt idx="4370">
                  <c:v>26.0</c:v>
                </c:pt>
                <c:pt idx="4371">
                  <c:v>26.0</c:v>
                </c:pt>
                <c:pt idx="4372">
                  <c:v>26.0</c:v>
                </c:pt>
                <c:pt idx="4373">
                  <c:v>26.0</c:v>
                </c:pt>
                <c:pt idx="4374">
                  <c:v>26.0</c:v>
                </c:pt>
                <c:pt idx="4375">
                  <c:v>26.0</c:v>
                </c:pt>
                <c:pt idx="4376">
                  <c:v>26.0</c:v>
                </c:pt>
                <c:pt idx="4377">
                  <c:v>26.0</c:v>
                </c:pt>
                <c:pt idx="4378">
                  <c:v>26.0</c:v>
                </c:pt>
                <c:pt idx="4379">
                  <c:v>26.0</c:v>
                </c:pt>
                <c:pt idx="4380">
                  <c:v>26.0</c:v>
                </c:pt>
                <c:pt idx="4381">
                  <c:v>26.0</c:v>
                </c:pt>
                <c:pt idx="4382">
                  <c:v>26.0</c:v>
                </c:pt>
                <c:pt idx="4383">
                  <c:v>26.0</c:v>
                </c:pt>
                <c:pt idx="4384">
                  <c:v>26.0</c:v>
                </c:pt>
                <c:pt idx="4385">
                  <c:v>26.0</c:v>
                </c:pt>
                <c:pt idx="4386">
                  <c:v>26.0</c:v>
                </c:pt>
                <c:pt idx="4387">
                  <c:v>26.0</c:v>
                </c:pt>
                <c:pt idx="4388">
                  <c:v>26.0</c:v>
                </c:pt>
                <c:pt idx="4389">
                  <c:v>26.0</c:v>
                </c:pt>
                <c:pt idx="4390">
                  <c:v>26.0</c:v>
                </c:pt>
                <c:pt idx="4391">
                  <c:v>26.0</c:v>
                </c:pt>
                <c:pt idx="4392">
                  <c:v>26.0</c:v>
                </c:pt>
                <c:pt idx="4393">
                  <c:v>26.0</c:v>
                </c:pt>
                <c:pt idx="4394">
                  <c:v>26.0</c:v>
                </c:pt>
                <c:pt idx="4395">
                  <c:v>26.0</c:v>
                </c:pt>
                <c:pt idx="4396">
                  <c:v>26.0</c:v>
                </c:pt>
                <c:pt idx="4397">
                  <c:v>26.0</c:v>
                </c:pt>
                <c:pt idx="4398">
                  <c:v>26.0</c:v>
                </c:pt>
                <c:pt idx="4399">
                  <c:v>26.0</c:v>
                </c:pt>
                <c:pt idx="4400">
                  <c:v>26.0</c:v>
                </c:pt>
                <c:pt idx="4401">
                  <c:v>26.0</c:v>
                </c:pt>
                <c:pt idx="4402">
                  <c:v>26.0</c:v>
                </c:pt>
                <c:pt idx="4403">
                  <c:v>26.0</c:v>
                </c:pt>
                <c:pt idx="4404">
                  <c:v>26.0</c:v>
                </c:pt>
                <c:pt idx="4405">
                  <c:v>26.0</c:v>
                </c:pt>
                <c:pt idx="4406">
                  <c:v>26.0</c:v>
                </c:pt>
                <c:pt idx="4407">
                  <c:v>26.0</c:v>
                </c:pt>
                <c:pt idx="4408">
                  <c:v>26.0</c:v>
                </c:pt>
                <c:pt idx="4409">
                  <c:v>26.0</c:v>
                </c:pt>
                <c:pt idx="4410">
                  <c:v>26.0</c:v>
                </c:pt>
                <c:pt idx="4411">
                  <c:v>26.0</c:v>
                </c:pt>
                <c:pt idx="4412">
                  <c:v>26.0</c:v>
                </c:pt>
                <c:pt idx="4413">
                  <c:v>26.0</c:v>
                </c:pt>
                <c:pt idx="4414">
                  <c:v>26.0</c:v>
                </c:pt>
                <c:pt idx="4415">
                  <c:v>26.0</c:v>
                </c:pt>
                <c:pt idx="4416">
                  <c:v>26.0</c:v>
                </c:pt>
                <c:pt idx="4417">
                  <c:v>26.0</c:v>
                </c:pt>
                <c:pt idx="4418">
                  <c:v>26.0</c:v>
                </c:pt>
                <c:pt idx="4419">
                  <c:v>26.0</c:v>
                </c:pt>
                <c:pt idx="4420">
                  <c:v>26.0</c:v>
                </c:pt>
                <c:pt idx="4421">
                  <c:v>26.0</c:v>
                </c:pt>
                <c:pt idx="4422">
                  <c:v>26.0</c:v>
                </c:pt>
                <c:pt idx="4423">
                  <c:v>26.0</c:v>
                </c:pt>
                <c:pt idx="4424">
                  <c:v>26.0</c:v>
                </c:pt>
                <c:pt idx="4425">
                  <c:v>26.0</c:v>
                </c:pt>
                <c:pt idx="4426">
                  <c:v>26.0</c:v>
                </c:pt>
                <c:pt idx="4427">
                  <c:v>26.0</c:v>
                </c:pt>
                <c:pt idx="4428">
                  <c:v>26.0</c:v>
                </c:pt>
                <c:pt idx="4429">
                  <c:v>26.0</c:v>
                </c:pt>
                <c:pt idx="4430">
                  <c:v>26.0</c:v>
                </c:pt>
                <c:pt idx="4431">
                  <c:v>26.0</c:v>
                </c:pt>
                <c:pt idx="4432">
                  <c:v>26.0</c:v>
                </c:pt>
                <c:pt idx="4433">
                  <c:v>26.0</c:v>
                </c:pt>
                <c:pt idx="4434">
                  <c:v>26.0</c:v>
                </c:pt>
                <c:pt idx="4435">
                  <c:v>26.0</c:v>
                </c:pt>
                <c:pt idx="4436">
                  <c:v>26.0</c:v>
                </c:pt>
                <c:pt idx="4437">
                  <c:v>26.0</c:v>
                </c:pt>
                <c:pt idx="4438">
                  <c:v>26.0</c:v>
                </c:pt>
                <c:pt idx="4439">
                  <c:v>26.0</c:v>
                </c:pt>
                <c:pt idx="4440">
                  <c:v>26.0</c:v>
                </c:pt>
                <c:pt idx="4441">
                  <c:v>26.0</c:v>
                </c:pt>
                <c:pt idx="4442">
                  <c:v>26.0</c:v>
                </c:pt>
                <c:pt idx="4443">
                  <c:v>26.0</c:v>
                </c:pt>
                <c:pt idx="4444">
                  <c:v>26.0</c:v>
                </c:pt>
                <c:pt idx="4445">
                  <c:v>26.0</c:v>
                </c:pt>
                <c:pt idx="4446">
                  <c:v>26.0</c:v>
                </c:pt>
                <c:pt idx="4447">
                  <c:v>26.0</c:v>
                </c:pt>
                <c:pt idx="4448">
                  <c:v>26.0</c:v>
                </c:pt>
                <c:pt idx="4449">
                  <c:v>26.0</c:v>
                </c:pt>
                <c:pt idx="4450">
                  <c:v>26.0</c:v>
                </c:pt>
                <c:pt idx="4451">
                  <c:v>26.0</c:v>
                </c:pt>
                <c:pt idx="4452">
                  <c:v>26.0</c:v>
                </c:pt>
                <c:pt idx="4453">
                  <c:v>26.0</c:v>
                </c:pt>
                <c:pt idx="4454">
                  <c:v>26.0</c:v>
                </c:pt>
                <c:pt idx="4455">
                  <c:v>26.0</c:v>
                </c:pt>
                <c:pt idx="4456">
                  <c:v>26.0</c:v>
                </c:pt>
                <c:pt idx="4457">
                  <c:v>26.0</c:v>
                </c:pt>
                <c:pt idx="4458">
                  <c:v>26.0</c:v>
                </c:pt>
                <c:pt idx="4459">
                  <c:v>26.0</c:v>
                </c:pt>
                <c:pt idx="4460">
                  <c:v>26.0</c:v>
                </c:pt>
                <c:pt idx="4461">
                  <c:v>26.0</c:v>
                </c:pt>
                <c:pt idx="4462">
                  <c:v>26.0</c:v>
                </c:pt>
                <c:pt idx="4463">
                  <c:v>26.0</c:v>
                </c:pt>
                <c:pt idx="4464">
                  <c:v>26.0</c:v>
                </c:pt>
                <c:pt idx="4465">
                  <c:v>26.0</c:v>
                </c:pt>
                <c:pt idx="4466">
                  <c:v>26.0</c:v>
                </c:pt>
                <c:pt idx="4467">
                  <c:v>26.0</c:v>
                </c:pt>
                <c:pt idx="4468">
                  <c:v>26.0</c:v>
                </c:pt>
                <c:pt idx="4469">
                  <c:v>26.0</c:v>
                </c:pt>
                <c:pt idx="4470">
                  <c:v>26.0</c:v>
                </c:pt>
                <c:pt idx="4471">
                  <c:v>26.0</c:v>
                </c:pt>
                <c:pt idx="4472">
                  <c:v>26.0</c:v>
                </c:pt>
                <c:pt idx="4473">
                  <c:v>26.0</c:v>
                </c:pt>
                <c:pt idx="4474">
                  <c:v>26.0</c:v>
                </c:pt>
                <c:pt idx="4475">
                  <c:v>26.0</c:v>
                </c:pt>
                <c:pt idx="4476">
                  <c:v>26.0</c:v>
                </c:pt>
                <c:pt idx="4477">
                  <c:v>26.0</c:v>
                </c:pt>
                <c:pt idx="4478">
                  <c:v>26.0</c:v>
                </c:pt>
                <c:pt idx="4479">
                  <c:v>26.0</c:v>
                </c:pt>
                <c:pt idx="4480">
                  <c:v>26.0</c:v>
                </c:pt>
                <c:pt idx="4481">
                  <c:v>27.0</c:v>
                </c:pt>
                <c:pt idx="4482">
                  <c:v>27.0</c:v>
                </c:pt>
                <c:pt idx="4483">
                  <c:v>27.0</c:v>
                </c:pt>
                <c:pt idx="4484">
                  <c:v>27.0</c:v>
                </c:pt>
                <c:pt idx="4485">
                  <c:v>27.0</c:v>
                </c:pt>
                <c:pt idx="4486">
                  <c:v>27.0</c:v>
                </c:pt>
                <c:pt idx="4487">
                  <c:v>27.0</c:v>
                </c:pt>
                <c:pt idx="4488">
                  <c:v>27.0</c:v>
                </c:pt>
                <c:pt idx="4489">
                  <c:v>27.0</c:v>
                </c:pt>
                <c:pt idx="4490">
                  <c:v>27.0</c:v>
                </c:pt>
                <c:pt idx="4491">
                  <c:v>27.0</c:v>
                </c:pt>
                <c:pt idx="4492">
                  <c:v>27.0</c:v>
                </c:pt>
                <c:pt idx="4493">
                  <c:v>27.0</c:v>
                </c:pt>
                <c:pt idx="4494">
                  <c:v>27.0</c:v>
                </c:pt>
                <c:pt idx="4495">
                  <c:v>27.0</c:v>
                </c:pt>
                <c:pt idx="4496">
                  <c:v>27.0</c:v>
                </c:pt>
                <c:pt idx="4497">
                  <c:v>27.0</c:v>
                </c:pt>
                <c:pt idx="4498">
                  <c:v>27.0</c:v>
                </c:pt>
                <c:pt idx="4499">
                  <c:v>27.0</c:v>
                </c:pt>
                <c:pt idx="4500">
                  <c:v>27.0</c:v>
                </c:pt>
                <c:pt idx="4501">
                  <c:v>27.0</c:v>
                </c:pt>
                <c:pt idx="4502">
                  <c:v>27.0</c:v>
                </c:pt>
                <c:pt idx="4503">
                  <c:v>27.0</c:v>
                </c:pt>
                <c:pt idx="4504">
                  <c:v>27.0</c:v>
                </c:pt>
                <c:pt idx="4505">
                  <c:v>27.0</c:v>
                </c:pt>
                <c:pt idx="4506">
                  <c:v>27.0</c:v>
                </c:pt>
                <c:pt idx="4507">
                  <c:v>27.0</c:v>
                </c:pt>
                <c:pt idx="4508">
                  <c:v>27.0</c:v>
                </c:pt>
                <c:pt idx="4509">
                  <c:v>27.0</c:v>
                </c:pt>
                <c:pt idx="4510">
                  <c:v>27.0</c:v>
                </c:pt>
                <c:pt idx="4511">
                  <c:v>27.0</c:v>
                </c:pt>
                <c:pt idx="4512">
                  <c:v>27.0</c:v>
                </c:pt>
                <c:pt idx="4513">
                  <c:v>27.0</c:v>
                </c:pt>
                <c:pt idx="4514">
                  <c:v>27.0</c:v>
                </c:pt>
                <c:pt idx="4515">
                  <c:v>27.0</c:v>
                </c:pt>
                <c:pt idx="4516">
                  <c:v>27.0</c:v>
                </c:pt>
                <c:pt idx="4517">
                  <c:v>27.0</c:v>
                </c:pt>
                <c:pt idx="4518">
                  <c:v>27.0</c:v>
                </c:pt>
                <c:pt idx="4519">
                  <c:v>27.0</c:v>
                </c:pt>
                <c:pt idx="4520">
                  <c:v>27.0</c:v>
                </c:pt>
                <c:pt idx="4521">
                  <c:v>27.0</c:v>
                </c:pt>
                <c:pt idx="4522">
                  <c:v>27.0</c:v>
                </c:pt>
                <c:pt idx="4523">
                  <c:v>27.0</c:v>
                </c:pt>
                <c:pt idx="4524">
                  <c:v>27.0</c:v>
                </c:pt>
                <c:pt idx="4525">
                  <c:v>27.0</c:v>
                </c:pt>
                <c:pt idx="4526">
                  <c:v>27.0</c:v>
                </c:pt>
                <c:pt idx="4527">
                  <c:v>27.0</c:v>
                </c:pt>
                <c:pt idx="4528">
                  <c:v>27.0</c:v>
                </c:pt>
                <c:pt idx="4529">
                  <c:v>27.0</c:v>
                </c:pt>
                <c:pt idx="4530">
                  <c:v>27.0</c:v>
                </c:pt>
                <c:pt idx="4531">
                  <c:v>27.0</c:v>
                </c:pt>
                <c:pt idx="4532">
                  <c:v>27.0</c:v>
                </c:pt>
                <c:pt idx="4533">
                  <c:v>27.0</c:v>
                </c:pt>
                <c:pt idx="4534">
                  <c:v>27.0</c:v>
                </c:pt>
                <c:pt idx="4535">
                  <c:v>27.0</c:v>
                </c:pt>
                <c:pt idx="4536">
                  <c:v>27.0</c:v>
                </c:pt>
                <c:pt idx="4537">
                  <c:v>27.0</c:v>
                </c:pt>
                <c:pt idx="4538">
                  <c:v>27.0</c:v>
                </c:pt>
                <c:pt idx="4539">
                  <c:v>27.0</c:v>
                </c:pt>
                <c:pt idx="4540">
                  <c:v>27.0</c:v>
                </c:pt>
                <c:pt idx="4541">
                  <c:v>27.0</c:v>
                </c:pt>
                <c:pt idx="4542">
                  <c:v>27.0</c:v>
                </c:pt>
                <c:pt idx="4543">
                  <c:v>27.0</c:v>
                </c:pt>
                <c:pt idx="4544">
                  <c:v>27.0</c:v>
                </c:pt>
                <c:pt idx="4545">
                  <c:v>27.0</c:v>
                </c:pt>
                <c:pt idx="4546">
                  <c:v>27.0</c:v>
                </c:pt>
                <c:pt idx="4547">
                  <c:v>27.0</c:v>
                </c:pt>
                <c:pt idx="4548">
                  <c:v>27.0</c:v>
                </c:pt>
                <c:pt idx="4549">
                  <c:v>27.0</c:v>
                </c:pt>
                <c:pt idx="4550">
                  <c:v>27.0</c:v>
                </c:pt>
                <c:pt idx="4551">
                  <c:v>27.0</c:v>
                </c:pt>
                <c:pt idx="4552">
                  <c:v>27.0</c:v>
                </c:pt>
                <c:pt idx="4553">
                  <c:v>27.0</c:v>
                </c:pt>
                <c:pt idx="4554">
                  <c:v>27.0</c:v>
                </c:pt>
                <c:pt idx="4555">
                  <c:v>27.0</c:v>
                </c:pt>
                <c:pt idx="4556">
                  <c:v>27.0</c:v>
                </c:pt>
                <c:pt idx="4557">
                  <c:v>27.0</c:v>
                </c:pt>
                <c:pt idx="4558">
                  <c:v>27.0</c:v>
                </c:pt>
                <c:pt idx="4559">
                  <c:v>27.0</c:v>
                </c:pt>
                <c:pt idx="4560">
                  <c:v>27.0</c:v>
                </c:pt>
                <c:pt idx="4561">
                  <c:v>27.0</c:v>
                </c:pt>
                <c:pt idx="4562">
                  <c:v>27.0</c:v>
                </c:pt>
                <c:pt idx="4563">
                  <c:v>27.0</c:v>
                </c:pt>
                <c:pt idx="4564">
                  <c:v>27.0</c:v>
                </c:pt>
                <c:pt idx="4565">
                  <c:v>27.0</c:v>
                </c:pt>
                <c:pt idx="4566">
                  <c:v>27.0</c:v>
                </c:pt>
                <c:pt idx="4567">
                  <c:v>27.0</c:v>
                </c:pt>
                <c:pt idx="4568">
                  <c:v>27.0</c:v>
                </c:pt>
                <c:pt idx="4569">
                  <c:v>27.0</c:v>
                </c:pt>
                <c:pt idx="4570">
                  <c:v>27.0</c:v>
                </c:pt>
                <c:pt idx="4571">
                  <c:v>27.0</c:v>
                </c:pt>
                <c:pt idx="4572">
                  <c:v>27.0</c:v>
                </c:pt>
                <c:pt idx="4573">
                  <c:v>27.0</c:v>
                </c:pt>
                <c:pt idx="4574">
                  <c:v>27.0</c:v>
                </c:pt>
                <c:pt idx="4575">
                  <c:v>27.0</c:v>
                </c:pt>
                <c:pt idx="4576">
                  <c:v>27.0</c:v>
                </c:pt>
                <c:pt idx="4577">
                  <c:v>27.0</c:v>
                </c:pt>
                <c:pt idx="4578">
                  <c:v>27.0</c:v>
                </c:pt>
                <c:pt idx="4579">
                  <c:v>27.0</c:v>
                </c:pt>
                <c:pt idx="4580">
                  <c:v>27.0</c:v>
                </c:pt>
                <c:pt idx="4581">
                  <c:v>27.0</c:v>
                </c:pt>
                <c:pt idx="4582">
                  <c:v>27.0</c:v>
                </c:pt>
                <c:pt idx="4583">
                  <c:v>27.0</c:v>
                </c:pt>
                <c:pt idx="4584">
                  <c:v>27.0</c:v>
                </c:pt>
                <c:pt idx="4585">
                  <c:v>27.0</c:v>
                </c:pt>
                <c:pt idx="4586">
                  <c:v>27.0</c:v>
                </c:pt>
                <c:pt idx="4587">
                  <c:v>27.0</c:v>
                </c:pt>
                <c:pt idx="4588">
                  <c:v>27.0</c:v>
                </c:pt>
                <c:pt idx="4589">
                  <c:v>27.0</c:v>
                </c:pt>
                <c:pt idx="4590">
                  <c:v>27.0</c:v>
                </c:pt>
                <c:pt idx="4591">
                  <c:v>27.0</c:v>
                </c:pt>
                <c:pt idx="4592">
                  <c:v>28.0</c:v>
                </c:pt>
                <c:pt idx="4593">
                  <c:v>28.0</c:v>
                </c:pt>
                <c:pt idx="4594">
                  <c:v>28.0</c:v>
                </c:pt>
                <c:pt idx="4595">
                  <c:v>28.0</c:v>
                </c:pt>
                <c:pt idx="4596">
                  <c:v>28.0</c:v>
                </c:pt>
                <c:pt idx="4597">
                  <c:v>28.0</c:v>
                </c:pt>
                <c:pt idx="4598">
                  <c:v>28.0</c:v>
                </c:pt>
                <c:pt idx="4599">
                  <c:v>28.0</c:v>
                </c:pt>
                <c:pt idx="4600">
                  <c:v>28.0</c:v>
                </c:pt>
                <c:pt idx="4601">
                  <c:v>28.0</c:v>
                </c:pt>
                <c:pt idx="4602">
                  <c:v>28.0</c:v>
                </c:pt>
                <c:pt idx="4603">
                  <c:v>28.0</c:v>
                </c:pt>
                <c:pt idx="4604">
                  <c:v>28.0</c:v>
                </c:pt>
                <c:pt idx="4605">
                  <c:v>28.0</c:v>
                </c:pt>
                <c:pt idx="4606">
                  <c:v>28.0</c:v>
                </c:pt>
                <c:pt idx="4607">
                  <c:v>28.0</c:v>
                </c:pt>
                <c:pt idx="4608">
                  <c:v>28.0</c:v>
                </c:pt>
                <c:pt idx="4609">
                  <c:v>28.0</c:v>
                </c:pt>
                <c:pt idx="4610">
                  <c:v>28.0</c:v>
                </c:pt>
                <c:pt idx="4611">
                  <c:v>28.0</c:v>
                </c:pt>
                <c:pt idx="4612">
                  <c:v>28.0</c:v>
                </c:pt>
                <c:pt idx="4613">
                  <c:v>28.0</c:v>
                </c:pt>
                <c:pt idx="4614">
                  <c:v>28.0</c:v>
                </c:pt>
                <c:pt idx="4615">
                  <c:v>28.0</c:v>
                </c:pt>
                <c:pt idx="4616">
                  <c:v>28.0</c:v>
                </c:pt>
                <c:pt idx="4617">
                  <c:v>28.0</c:v>
                </c:pt>
                <c:pt idx="4618">
                  <c:v>28.0</c:v>
                </c:pt>
                <c:pt idx="4619">
                  <c:v>28.0</c:v>
                </c:pt>
                <c:pt idx="4620">
                  <c:v>28.0</c:v>
                </c:pt>
                <c:pt idx="4621">
                  <c:v>28.0</c:v>
                </c:pt>
                <c:pt idx="4622">
                  <c:v>28.0</c:v>
                </c:pt>
                <c:pt idx="4623">
                  <c:v>28.0</c:v>
                </c:pt>
                <c:pt idx="4624">
                  <c:v>28.0</c:v>
                </c:pt>
                <c:pt idx="4625">
                  <c:v>28.0</c:v>
                </c:pt>
                <c:pt idx="4626">
                  <c:v>28.0</c:v>
                </c:pt>
                <c:pt idx="4627">
                  <c:v>28.0</c:v>
                </c:pt>
                <c:pt idx="4628">
                  <c:v>28.0</c:v>
                </c:pt>
                <c:pt idx="4629">
                  <c:v>28.0</c:v>
                </c:pt>
                <c:pt idx="4630">
                  <c:v>28.0</c:v>
                </c:pt>
                <c:pt idx="4631">
                  <c:v>28.0</c:v>
                </c:pt>
                <c:pt idx="4632">
                  <c:v>28.0</c:v>
                </c:pt>
                <c:pt idx="4633">
                  <c:v>28.0</c:v>
                </c:pt>
                <c:pt idx="4634">
                  <c:v>28.0</c:v>
                </c:pt>
                <c:pt idx="4635">
                  <c:v>28.0</c:v>
                </c:pt>
                <c:pt idx="4636">
                  <c:v>28.0</c:v>
                </c:pt>
                <c:pt idx="4637">
                  <c:v>29.0</c:v>
                </c:pt>
                <c:pt idx="4638">
                  <c:v>29.0</c:v>
                </c:pt>
                <c:pt idx="4639">
                  <c:v>29.0</c:v>
                </c:pt>
                <c:pt idx="4640">
                  <c:v>29.0</c:v>
                </c:pt>
                <c:pt idx="4641">
                  <c:v>29.0</c:v>
                </c:pt>
                <c:pt idx="4642">
                  <c:v>29.0</c:v>
                </c:pt>
                <c:pt idx="4643">
                  <c:v>29.0</c:v>
                </c:pt>
                <c:pt idx="4644">
                  <c:v>29.0</c:v>
                </c:pt>
                <c:pt idx="4645">
                  <c:v>29.0</c:v>
                </c:pt>
                <c:pt idx="4646">
                  <c:v>29.0</c:v>
                </c:pt>
                <c:pt idx="4647">
                  <c:v>29.0</c:v>
                </c:pt>
                <c:pt idx="4648">
                  <c:v>29.0</c:v>
                </c:pt>
                <c:pt idx="4649">
                  <c:v>29.0</c:v>
                </c:pt>
                <c:pt idx="4650">
                  <c:v>29.0</c:v>
                </c:pt>
                <c:pt idx="4651">
                  <c:v>29.0</c:v>
                </c:pt>
                <c:pt idx="4652">
                  <c:v>30.0</c:v>
                </c:pt>
                <c:pt idx="4653">
                  <c:v>30.0</c:v>
                </c:pt>
                <c:pt idx="4654">
                  <c:v>30.0</c:v>
                </c:pt>
                <c:pt idx="4655">
                  <c:v>30.0</c:v>
                </c:pt>
                <c:pt idx="4656">
                  <c:v>30.0</c:v>
                </c:pt>
                <c:pt idx="4657">
                  <c:v>30.0</c:v>
                </c:pt>
                <c:pt idx="4658">
                  <c:v>30.0</c:v>
                </c:pt>
                <c:pt idx="4659">
                  <c:v>30.0</c:v>
                </c:pt>
                <c:pt idx="4660">
                  <c:v>30.0</c:v>
                </c:pt>
                <c:pt idx="4661">
                  <c:v>30.0</c:v>
                </c:pt>
                <c:pt idx="4662">
                  <c:v>30.0</c:v>
                </c:pt>
                <c:pt idx="4663">
                  <c:v>30.0</c:v>
                </c:pt>
                <c:pt idx="4664">
                  <c:v>30.0</c:v>
                </c:pt>
                <c:pt idx="4665">
                  <c:v>30.0</c:v>
                </c:pt>
                <c:pt idx="4666">
                  <c:v>30.0</c:v>
                </c:pt>
                <c:pt idx="4667">
                  <c:v>30.0</c:v>
                </c:pt>
                <c:pt idx="4668">
                  <c:v>30.0</c:v>
                </c:pt>
                <c:pt idx="4669">
                  <c:v>30.0</c:v>
                </c:pt>
                <c:pt idx="4670">
                  <c:v>30.0</c:v>
                </c:pt>
                <c:pt idx="4671">
                  <c:v>30.0</c:v>
                </c:pt>
                <c:pt idx="4672">
                  <c:v>30.0</c:v>
                </c:pt>
                <c:pt idx="4673">
                  <c:v>30.0</c:v>
                </c:pt>
                <c:pt idx="4674">
                  <c:v>30.0</c:v>
                </c:pt>
                <c:pt idx="4675">
                  <c:v>30.0</c:v>
                </c:pt>
                <c:pt idx="4676">
                  <c:v>30.0</c:v>
                </c:pt>
                <c:pt idx="4677">
                  <c:v>30.0</c:v>
                </c:pt>
                <c:pt idx="4678">
                  <c:v>30.0</c:v>
                </c:pt>
                <c:pt idx="4679">
                  <c:v>30.0</c:v>
                </c:pt>
                <c:pt idx="4680">
                  <c:v>30.0</c:v>
                </c:pt>
                <c:pt idx="4681">
                  <c:v>30.0</c:v>
                </c:pt>
                <c:pt idx="4682">
                  <c:v>30.0</c:v>
                </c:pt>
                <c:pt idx="4683">
                  <c:v>30.0</c:v>
                </c:pt>
                <c:pt idx="4684">
                  <c:v>30.0</c:v>
                </c:pt>
                <c:pt idx="4685">
                  <c:v>30.0</c:v>
                </c:pt>
                <c:pt idx="4686">
                  <c:v>30.0</c:v>
                </c:pt>
                <c:pt idx="4687">
                  <c:v>30.0</c:v>
                </c:pt>
                <c:pt idx="4688">
                  <c:v>30.0</c:v>
                </c:pt>
                <c:pt idx="4689">
                  <c:v>30.0</c:v>
                </c:pt>
                <c:pt idx="4690">
                  <c:v>30.0</c:v>
                </c:pt>
                <c:pt idx="4691">
                  <c:v>30.0</c:v>
                </c:pt>
                <c:pt idx="4692">
                  <c:v>30.0</c:v>
                </c:pt>
                <c:pt idx="4693">
                  <c:v>30.0</c:v>
                </c:pt>
                <c:pt idx="4694">
                  <c:v>30.0</c:v>
                </c:pt>
                <c:pt idx="4695">
                  <c:v>30.0</c:v>
                </c:pt>
                <c:pt idx="4696">
                  <c:v>30.0</c:v>
                </c:pt>
                <c:pt idx="4697">
                  <c:v>30.0</c:v>
                </c:pt>
                <c:pt idx="4698">
                  <c:v>30.0</c:v>
                </c:pt>
                <c:pt idx="4699">
                  <c:v>30.0</c:v>
                </c:pt>
                <c:pt idx="4700">
                  <c:v>30.0</c:v>
                </c:pt>
                <c:pt idx="4701">
                  <c:v>30.0</c:v>
                </c:pt>
                <c:pt idx="4702">
                  <c:v>30.0</c:v>
                </c:pt>
                <c:pt idx="4703">
                  <c:v>30.0</c:v>
                </c:pt>
                <c:pt idx="4704">
                  <c:v>30.0</c:v>
                </c:pt>
                <c:pt idx="4705">
                  <c:v>30.0</c:v>
                </c:pt>
                <c:pt idx="4706">
                  <c:v>30.0</c:v>
                </c:pt>
                <c:pt idx="4707">
                  <c:v>30.0</c:v>
                </c:pt>
                <c:pt idx="4708">
                  <c:v>30.0</c:v>
                </c:pt>
                <c:pt idx="4709">
                  <c:v>30.0</c:v>
                </c:pt>
                <c:pt idx="4710">
                  <c:v>30.0</c:v>
                </c:pt>
                <c:pt idx="4711">
                  <c:v>30.0</c:v>
                </c:pt>
                <c:pt idx="4712">
                  <c:v>30.0</c:v>
                </c:pt>
                <c:pt idx="4713">
                  <c:v>30.0</c:v>
                </c:pt>
                <c:pt idx="4714">
                  <c:v>30.0</c:v>
                </c:pt>
                <c:pt idx="4715">
                  <c:v>30.0</c:v>
                </c:pt>
                <c:pt idx="4716">
                  <c:v>30.0</c:v>
                </c:pt>
                <c:pt idx="4717">
                  <c:v>30.0</c:v>
                </c:pt>
                <c:pt idx="4718">
                  <c:v>30.0</c:v>
                </c:pt>
                <c:pt idx="4719">
                  <c:v>30.0</c:v>
                </c:pt>
                <c:pt idx="4720">
                  <c:v>30.0</c:v>
                </c:pt>
                <c:pt idx="4721">
                  <c:v>30.0</c:v>
                </c:pt>
                <c:pt idx="4722">
                  <c:v>30.0</c:v>
                </c:pt>
                <c:pt idx="4723">
                  <c:v>30.0</c:v>
                </c:pt>
                <c:pt idx="4724">
                  <c:v>30.0</c:v>
                </c:pt>
                <c:pt idx="4725">
                  <c:v>30.0</c:v>
                </c:pt>
                <c:pt idx="4726">
                  <c:v>30.0</c:v>
                </c:pt>
                <c:pt idx="4727">
                  <c:v>30.0</c:v>
                </c:pt>
                <c:pt idx="4728">
                  <c:v>30.0</c:v>
                </c:pt>
                <c:pt idx="4729">
                  <c:v>30.0</c:v>
                </c:pt>
                <c:pt idx="4730">
                  <c:v>30.0</c:v>
                </c:pt>
                <c:pt idx="4731">
                  <c:v>30.0</c:v>
                </c:pt>
                <c:pt idx="4732">
                  <c:v>30.0</c:v>
                </c:pt>
                <c:pt idx="4733">
                  <c:v>30.0</c:v>
                </c:pt>
                <c:pt idx="4734">
                  <c:v>30.0</c:v>
                </c:pt>
                <c:pt idx="4735">
                  <c:v>30.0</c:v>
                </c:pt>
                <c:pt idx="4736">
                  <c:v>30.0</c:v>
                </c:pt>
                <c:pt idx="4737">
                  <c:v>30.0</c:v>
                </c:pt>
                <c:pt idx="4738">
                  <c:v>30.0</c:v>
                </c:pt>
                <c:pt idx="4739">
                  <c:v>30.0</c:v>
                </c:pt>
                <c:pt idx="4740">
                  <c:v>30.0</c:v>
                </c:pt>
                <c:pt idx="4741">
                  <c:v>30.0</c:v>
                </c:pt>
                <c:pt idx="4742">
                  <c:v>30.0</c:v>
                </c:pt>
                <c:pt idx="4743">
                  <c:v>30.0</c:v>
                </c:pt>
                <c:pt idx="4744">
                  <c:v>30.0</c:v>
                </c:pt>
                <c:pt idx="4745">
                  <c:v>30.0</c:v>
                </c:pt>
                <c:pt idx="4746">
                  <c:v>30.0</c:v>
                </c:pt>
                <c:pt idx="4747">
                  <c:v>30.0</c:v>
                </c:pt>
                <c:pt idx="4748">
                  <c:v>30.0</c:v>
                </c:pt>
                <c:pt idx="4749">
                  <c:v>30.0</c:v>
                </c:pt>
                <c:pt idx="4750">
                  <c:v>30.0</c:v>
                </c:pt>
                <c:pt idx="4751">
                  <c:v>30.0</c:v>
                </c:pt>
                <c:pt idx="4752">
                  <c:v>30.0</c:v>
                </c:pt>
                <c:pt idx="4753">
                  <c:v>30.0</c:v>
                </c:pt>
                <c:pt idx="4754">
                  <c:v>30.0</c:v>
                </c:pt>
                <c:pt idx="4755">
                  <c:v>30.0</c:v>
                </c:pt>
                <c:pt idx="4756">
                  <c:v>30.0</c:v>
                </c:pt>
                <c:pt idx="4757">
                  <c:v>30.0</c:v>
                </c:pt>
                <c:pt idx="4758">
                  <c:v>30.0</c:v>
                </c:pt>
                <c:pt idx="4759">
                  <c:v>30.0</c:v>
                </c:pt>
                <c:pt idx="4760">
                  <c:v>30.0</c:v>
                </c:pt>
                <c:pt idx="4761">
                  <c:v>31.0</c:v>
                </c:pt>
                <c:pt idx="4762">
                  <c:v>31.0</c:v>
                </c:pt>
                <c:pt idx="4763">
                  <c:v>31.0</c:v>
                </c:pt>
                <c:pt idx="4764">
                  <c:v>31.0</c:v>
                </c:pt>
                <c:pt idx="4765">
                  <c:v>31.0</c:v>
                </c:pt>
                <c:pt idx="4766">
                  <c:v>31.0</c:v>
                </c:pt>
                <c:pt idx="4767">
                  <c:v>31.0</c:v>
                </c:pt>
                <c:pt idx="4768">
                  <c:v>31.0</c:v>
                </c:pt>
                <c:pt idx="4769">
                  <c:v>31.0</c:v>
                </c:pt>
                <c:pt idx="4770">
                  <c:v>31.0</c:v>
                </c:pt>
                <c:pt idx="4771">
                  <c:v>31.0</c:v>
                </c:pt>
                <c:pt idx="4772">
                  <c:v>31.0</c:v>
                </c:pt>
                <c:pt idx="4773">
                  <c:v>31.0</c:v>
                </c:pt>
                <c:pt idx="4774">
                  <c:v>31.0</c:v>
                </c:pt>
                <c:pt idx="4775">
                  <c:v>31.0</c:v>
                </c:pt>
                <c:pt idx="4776">
                  <c:v>31.0</c:v>
                </c:pt>
                <c:pt idx="4777">
                  <c:v>31.0</c:v>
                </c:pt>
                <c:pt idx="4778">
                  <c:v>31.0</c:v>
                </c:pt>
                <c:pt idx="4779">
                  <c:v>31.0</c:v>
                </c:pt>
                <c:pt idx="4780">
                  <c:v>31.0</c:v>
                </c:pt>
                <c:pt idx="4781">
                  <c:v>31.0</c:v>
                </c:pt>
                <c:pt idx="4782">
                  <c:v>31.0</c:v>
                </c:pt>
                <c:pt idx="4783">
                  <c:v>31.0</c:v>
                </c:pt>
                <c:pt idx="4784">
                  <c:v>31.0</c:v>
                </c:pt>
                <c:pt idx="4785">
                  <c:v>31.0</c:v>
                </c:pt>
                <c:pt idx="4786">
                  <c:v>31.0</c:v>
                </c:pt>
                <c:pt idx="4787">
                  <c:v>31.0</c:v>
                </c:pt>
                <c:pt idx="4788">
                  <c:v>31.0</c:v>
                </c:pt>
                <c:pt idx="4789">
                  <c:v>31.0</c:v>
                </c:pt>
                <c:pt idx="4790">
                  <c:v>32.0</c:v>
                </c:pt>
                <c:pt idx="4791">
                  <c:v>32.0</c:v>
                </c:pt>
                <c:pt idx="4792">
                  <c:v>32.0</c:v>
                </c:pt>
                <c:pt idx="4793">
                  <c:v>32.0</c:v>
                </c:pt>
                <c:pt idx="4794">
                  <c:v>32.0</c:v>
                </c:pt>
                <c:pt idx="4795">
                  <c:v>32.0</c:v>
                </c:pt>
                <c:pt idx="4796">
                  <c:v>32.0</c:v>
                </c:pt>
                <c:pt idx="4797">
                  <c:v>32.0</c:v>
                </c:pt>
                <c:pt idx="4798">
                  <c:v>32.0</c:v>
                </c:pt>
                <c:pt idx="4799">
                  <c:v>32.0</c:v>
                </c:pt>
                <c:pt idx="4800">
                  <c:v>32.0</c:v>
                </c:pt>
                <c:pt idx="4801">
                  <c:v>32.0</c:v>
                </c:pt>
                <c:pt idx="4802">
                  <c:v>32.0</c:v>
                </c:pt>
                <c:pt idx="4803">
                  <c:v>32.0</c:v>
                </c:pt>
                <c:pt idx="4804">
                  <c:v>32.0</c:v>
                </c:pt>
                <c:pt idx="4805">
                  <c:v>32.0</c:v>
                </c:pt>
                <c:pt idx="4806">
                  <c:v>32.0</c:v>
                </c:pt>
                <c:pt idx="4807">
                  <c:v>32.0</c:v>
                </c:pt>
                <c:pt idx="4808">
                  <c:v>32.0</c:v>
                </c:pt>
                <c:pt idx="4809">
                  <c:v>32.0</c:v>
                </c:pt>
                <c:pt idx="4810">
                  <c:v>32.0</c:v>
                </c:pt>
                <c:pt idx="4811">
                  <c:v>32.0</c:v>
                </c:pt>
                <c:pt idx="4812">
                  <c:v>32.0</c:v>
                </c:pt>
                <c:pt idx="4813">
                  <c:v>32.0</c:v>
                </c:pt>
                <c:pt idx="4814">
                  <c:v>32.0</c:v>
                </c:pt>
                <c:pt idx="4815">
                  <c:v>32.0</c:v>
                </c:pt>
                <c:pt idx="4816">
                  <c:v>32.0</c:v>
                </c:pt>
                <c:pt idx="4817">
                  <c:v>32.0</c:v>
                </c:pt>
                <c:pt idx="4818">
                  <c:v>32.0</c:v>
                </c:pt>
                <c:pt idx="4819">
                  <c:v>32.0</c:v>
                </c:pt>
                <c:pt idx="4820">
                  <c:v>32.0</c:v>
                </c:pt>
                <c:pt idx="4821">
                  <c:v>32.0</c:v>
                </c:pt>
                <c:pt idx="4822">
                  <c:v>32.0</c:v>
                </c:pt>
                <c:pt idx="4823">
                  <c:v>32.0</c:v>
                </c:pt>
                <c:pt idx="4824">
                  <c:v>32.0</c:v>
                </c:pt>
                <c:pt idx="4825">
                  <c:v>32.0</c:v>
                </c:pt>
                <c:pt idx="4826">
                  <c:v>32.0</c:v>
                </c:pt>
                <c:pt idx="4827">
                  <c:v>32.0</c:v>
                </c:pt>
                <c:pt idx="4828">
                  <c:v>32.0</c:v>
                </c:pt>
                <c:pt idx="4829">
                  <c:v>32.0</c:v>
                </c:pt>
                <c:pt idx="4830">
                  <c:v>32.0</c:v>
                </c:pt>
                <c:pt idx="4831">
                  <c:v>32.0</c:v>
                </c:pt>
                <c:pt idx="4832">
                  <c:v>32.0</c:v>
                </c:pt>
                <c:pt idx="4833">
                  <c:v>32.0</c:v>
                </c:pt>
                <c:pt idx="4834">
                  <c:v>32.0</c:v>
                </c:pt>
                <c:pt idx="4835">
                  <c:v>32.0</c:v>
                </c:pt>
                <c:pt idx="4836">
                  <c:v>32.0</c:v>
                </c:pt>
                <c:pt idx="4837">
                  <c:v>32.0</c:v>
                </c:pt>
                <c:pt idx="4838">
                  <c:v>32.0</c:v>
                </c:pt>
                <c:pt idx="4839">
                  <c:v>32.0</c:v>
                </c:pt>
                <c:pt idx="4840">
                  <c:v>32.0</c:v>
                </c:pt>
                <c:pt idx="4841">
                  <c:v>32.0</c:v>
                </c:pt>
                <c:pt idx="4842">
                  <c:v>32.0</c:v>
                </c:pt>
                <c:pt idx="4843">
                  <c:v>32.0</c:v>
                </c:pt>
                <c:pt idx="4844">
                  <c:v>32.0</c:v>
                </c:pt>
                <c:pt idx="4845">
                  <c:v>32.0</c:v>
                </c:pt>
                <c:pt idx="4846">
                  <c:v>32.0</c:v>
                </c:pt>
                <c:pt idx="4847">
                  <c:v>32.0</c:v>
                </c:pt>
                <c:pt idx="4848">
                  <c:v>32.0</c:v>
                </c:pt>
                <c:pt idx="4849">
                  <c:v>32.0</c:v>
                </c:pt>
                <c:pt idx="4850">
                  <c:v>32.0</c:v>
                </c:pt>
                <c:pt idx="4851">
                  <c:v>32.0</c:v>
                </c:pt>
                <c:pt idx="4852">
                  <c:v>32.0</c:v>
                </c:pt>
                <c:pt idx="4853">
                  <c:v>32.0</c:v>
                </c:pt>
                <c:pt idx="4854">
                  <c:v>32.0</c:v>
                </c:pt>
                <c:pt idx="4855">
                  <c:v>32.0</c:v>
                </c:pt>
                <c:pt idx="4856">
                  <c:v>32.0</c:v>
                </c:pt>
                <c:pt idx="4857">
                  <c:v>32.0</c:v>
                </c:pt>
                <c:pt idx="4858">
                  <c:v>32.0</c:v>
                </c:pt>
                <c:pt idx="4859">
                  <c:v>32.0</c:v>
                </c:pt>
                <c:pt idx="4860">
                  <c:v>32.0</c:v>
                </c:pt>
                <c:pt idx="4861">
                  <c:v>32.0</c:v>
                </c:pt>
                <c:pt idx="4862">
                  <c:v>32.0</c:v>
                </c:pt>
                <c:pt idx="4863">
                  <c:v>32.0</c:v>
                </c:pt>
                <c:pt idx="4864">
                  <c:v>32.0</c:v>
                </c:pt>
                <c:pt idx="4865">
                  <c:v>32.0</c:v>
                </c:pt>
                <c:pt idx="4866">
                  <c:v>32.0</c:v>
                </c:pt>
                <c:pt idx="4867">
                  <c:v>32.0</c:v>
                </c:pt>
                <c:pt idx="4868">
                  <c:v>32.0</c:v>
                </c:pt>
                <c:pt idx="4869">
                  <c:v>32.0</c:v>
                </c:pt>
                <c:pt idx="4870">
                  <c:v>32.0</c:v>
                </c:pt>
                <c:pt idx="4871">
                  <c:v>32.0</c:v>
                </c:pt>
                <c:pt idx="4872">
                  <c:v>32.0</c:v>
                </c:pt>
                <c:pt idx="4873">
                  <c:v>32.0</c:v>
                </c:pt>
                <c:pt idx="4874">
                  <c:v>32.0</c:v>
                </c:pt>
                <c:pt idx="4875">
                  <c:v>32.0</c:v>
                </c:pt>
                <c:pt idx="4876">
                  <c:v>32.0</c:v>
                </c:pt>
                <c:pt idx="4877">
                  <c:v>32.0</c:v>
                </c:pt>
                <c:pt idx="4878">
                  <c:v>32.0</c:v>
                </c:pt>
                <c:pt idx="4879">
                  <c:v>32.0</c:v>
                </c:pt>
                <c:pt idx="4880">
                  <c:v>32.0</c:v>
                </c:pt>
                <c:pt idx="4881">
                  <c:v>32.0</c:v>
                </c:pt>
                <c:pt idx="4882">
                  <c:v>32.0</c:v>
                </c:pt>
                <c:pt idx="4883">
                  <c:v>32.0</c:v>
                </c:pt>
                <c:pt idx="4884">
                  <c:v>32.0</c:v>
                </c:pt>
                <c:pt idx="4885">
                  <c:v>32.0</c:v>
                </c:pt>
                <c:pt idx="4886">
                  <c:v>32.0</c:v>
                </c:pt>
                <c:pt idx="4887">
                  <c:v>32.0</c:v>
                </c:pt>
                <c:pt idx="4888">
                  <c:v>32.0</c:v>
                </c:pt>
                <c:pt idx="4889">
                  <c:v>32.0</c:v>
                </c:pt>
                <c:pt idx="4890">
                  <c:v>32.0</c:v>
                </c:pt>
                <c:pt idx="4891">
                  <c:v>32.0</c:v>
                </c:pt>
                <c:pt idx="4892">
                  <c:v>32.0</c:v>
                </c:pt>
                <c:pt idx="4893">
                  <c:v>32.0</c:v>
                </c:pt>
                <c:pt idx="4894">
                  <c:v>32.0</c:v>
                </c:pt>
                <c:pt idx="4895">
                  <c:v>32.0</c:v>
                </c:pt>
                <c:pt idx="4896">
                  <c:v>32.0</c:v>
                </c:pt>
                <c:pt idx="4897">
                  <c:v>32.0</c:v>
                </c:pt>
                <c:pt idx="4898">
                  <c:v>32.0</c:v>
                </c:pt>
                <c:pt idx="4899">
                  <c:v>32.0</c:v>
                </c:pt>
                <c:pt idx="4900">
                  <c:v>32.0</c:v>
                </c:pt>
                <c:pt idx="4901">
                  <c:v>32.0</c:v>
                </c:pt>
                <c:pt idx="4902">
                  <c:v>32.0</c:v>
                </c:pt>
                <c:pt idx="4903">
                  <c:v>32.0</c:v>
                </c:pt>
                <c:pt idx="4904">
                  <c:v>32.0</c:v>
                </c:pt>
                <c:pt idx="4905">
                  <c:v>32.0</c:v>
                </c:pt>
                <c:pt idx="4906">
                  <c:v>32.0</c:v>
                </c:pt>
                <c:pt idx="4907">
                  <c:v>32.0</c:v>
                </c:pt>
                <c:pt idx="4908">
                  <c:v>32.0</c:v>
                </c:pt>
                <c:pt idx="4909">
                  <c:v>32.0</c:v>
                </c:pt>
                <c:pt idx="4910">
                  <c:v>32.0</c:v>
                </c:pt>
                <c:pt idx="4911">
                  <c:v>32.0</c:v>
                </c:pt>
                <c:pt idx="4912">
                  <c:v>32.0</c:v>
                </c:pt>
                <c:pt idx="4913">
                  <c:v>32.0</c:v>
                </c:pt>
                <c:pt idx="4914">
                  <c:v>32.0</c:v>
                </c:pt>
                <c:pt idx="4915">
                  <c:v>32.0</c:v>
                </c:pt>
                <c:pt idx="4916">
                  <c:v>32.0</c:v>
                </c:pt>
                <c:pt idx="4917">
                  <c:v>32.0</c:v>
                </c:pt>
                <c:pt idx="4918">
                  <c:v>32.0</c:v>
                </c:pt>
                <c:pt idx="4919">
                  <c:v>32.0</c:v>
                </c:pt>
                <c:pt idx="4920">
                  <c:v>32.0</c:v>
                </c:pt>
                <c:pt idx="4921">
                  <c:v>32.0</c:v>
                </c:pt>
                <c:pt idx="4922">
                  <c:v>32.0</c:v>
                </c:pt>
                <c:pt idx="4923">
                  <c:v>32.0</c:v>
                </c:pt>
                <c:pt idx="4924">
                  <c:v>32.0</c:v>
                </c:pt>
                <c:pt idx="4925">
                  <c:v>32.0</c:v>
                </c:pt>
                <c:pt idx="4926">
                  <c:v>32.0</c:v>
                </c:pt>
                <c:pt idx="4927">
                  <c:v>32.0</c:v>
                </c:pt>
                <c:pt idx="4928">
                  <c:v>32.0</c:v>
                </c:pt>
                <c:pt idx="4929">
                  <c:v>32.0</c:v>
                </c:pt>
                <c:pt idx="4930">
                  <c:v>32.0</c:v>
                </c:pt>
                <c:pt idx="4931">
                  <c:v>32.0</c:v>
                </c:pt>
                <c:pt idx="4932">
                  <c:v>32.0</c:v>
                </c:pt>
                <c:pt idx="4933">
                  <c:v>32.0</c:v>
                </c:pt>
                <c:pt idx="4934">
                  <c:v>32.0</c:v>
                </c:pt>
                <c:pt idx="4935">
                  <c:v>32.0</c:v>
                </c:pt>
                <c:pt idx="4936">
                  <c:v>32.0</c:v>
                </c:pt>
                <c:pt idx="4937">
                  <c:v>32.0</c:v>
                </c:pt>
                <c:pt idx="4938">
                  <c:v>32.0</c:v>
                </c:pt>
                <c:pt idx="4939">
                  <c:v>32.0</c:v>
                </c:pt>
                <c:pt idx="4940">
                  <c:v>32.0</c:v>
                </c:pt>
                <c:pt idx="4941">
                  <c:v>32.0</c:v>
                </c:pt>
                <c:pt idx="4942">
                  <c:v>32.0</c:v>
                </c:pt>
                <c:pt idx="4943">
                  <c:v>32.0</c:v>
                </c:pt>
                <c:pt idx="4944">
                  <c:v>32.0</c:v>
                </c:pt>
                <c:pt idx="4945">
                  <c:v>32.0</c:v>
                </c:pt>
                <c:pt idx="4946">
                  <c:v>32.0</c:v>
                </c:pt>
                <c:pt idx="4947">
                  <c:v>32.0</c:v>
                </c:pt>
                <c:pt idx="4948">
                  <c:v>32.0</c:v>
                </c:pt>
                <c:pt idx="4949">
                  <c:v>32.0</c:v>
                </c:pt>
                <c:pt idx="4950">
                  <c:v>32.0</c:v>
                </c:pt>
                <c:pt idx="4951">
                  <c:v>32.0</c:v>
                </c:pt>
                <c:pt idx="4952">
                  <c:v>32.0</c:v>
                </c:pt>
                <c:pt idx="4953">
                  <c:v>32.0</c:v>
                </c:pt>
                <c:pt idx="4954">
                  <c:v>32.0</c:v>
                </c:pt>
                <c:pt idx="4955">
                  <c:v>32.0</c:v>
                </c:pt>
                <c:pt idx="4956">
                  <c:v>32.0</c:v>
                </c:pt>
                <c:pt idx="4957">
                  <c:v>32.0</c:v>
                </c:pt>
                <c:pt idx="4958">
                  <c:v>32.0</c:v>
                </c:pt>
                <c:pt idx="4959">
                  <c:v>32.0</c:v>
                </c:pt>
                <c:pt idx="4960">
                  <c:v>32.0</c:v>
                </c:pt>
                <c:pt idx="4961">
                  <c:v>32.0</c:v>
                </c:pt>
                <c:pt idx="4962">
                  <c:v>32.0</c:v>
                </c:pt>
                <c:pt idx="4963">
                  <c:v>32.0</c:v>
                </c:pt>
                <c:pt idx="4964">
                  <c:v>32.0</c:v>
                </c:pt>
                <c:pt idx="4965">
                  <c:v>32.0</c:v>
                </c:pt>
                <c:pt idx="4966">
                  <c:v>32.0</c:v>
                </c:pt>
                <c:pt idx="4967">
                  <c:v>32.0</c:v>
                </c:pt>
                <c:pt idx="4968">
                  <c:v>32.0</c:v>
                </c:pt>
                <c:pt idx="4969">
                  <c:v>32.0</c:v>
                </c:pt>
                <c:pt idx="4970">
                  <c:v>32.0</c:v>
                </c:pt>
                <c:pt idx="4971">
                  <c:v>32.0</c:v>
                </c:pt>
                <c:pt idx="4972">
                  <c:v>32.0</c:v>
                </c:pt>
                <c:pt idx="4973">
                  <c:v>32.0</c:v>
                </c:pt>
                <c:pt idx="4974">
                  <c:v>32.0</c:v>
                </c:pt>
                <c:pt idx="4975">
                  <c:v>32.0</c:v>
                </c:pt>
                <c:pt idx="4976">
                  <c:v>32.0</c:v>
                </c:pt>
                <c:pt idx="4977">
                  <c:v>32.0</c:v>
                </c:pt>
                <c:pt idx="4978">
                  <c:v>32.0</c:v>
                </c:pt>
                <c:pt idx="4979">
                  <c:v>32.0</c:v>
                </c:pt>
                <c:pt idx="4980">
                  <c:v>32.0</c:v>
                </c:pt>
                <c:pt idx="4981">
                  <c:v>32.0</c:v>
                </c:pt>
                <c:pt idx="4982">
                  <c:v>32.0</c:v>
                </c:pt>
                <c:pt idx="4983">
                  <c:v>32.0</c:v>
                </c:pt>
                <c:pt idx="4984">
                  <c:v>32.0</c:v>
                </c:pt>
                <c:pt idx="4985">
                  <c:v>32.0</c:v>
                </c:pt>
                <c:pt idx="4986">
                  <c:v>32.0</c:v>
                </c:pt>
                <c:pt idx="4987">
                  <c:v>32.0</c:v>
                </c:pt>
                <c:pt idx="4988">
                  <c:v>32.0</c:v>
                </c:pt>
                <c:pt idx="4989">
                  <c:v>32.0</c:v>
                </c:pt>
                <c:pt idx="4990">
                  <c:v>32.0</c:v>
                </c:pt>
                <c:pt idx="4991">
                  <c:v>32.0</c:v>
                </c:pt>
                <c:pt idx="4992">
                  <c:v>32.0</c:v>
                </c:pt>
                <c:pt idx="4993">
                  <c:v>32.0</c:v>
                </c:pt>
                <c:pt idx="4994">
                  <c:v>32.0</c:v>
                </c:pt>
                <c:pt idx="4995">
                  <c:v>32.0</c:v>
                </c:pt>
                <c:pt idx="4996">
                  <c:v>32.0</c:v>
                </c:pt>
                <c:pt idx="4997">
                  <c:v>32.0</c:v>
                </c:pt>
                <c:pt idx="4998">
                  <c:v>32.0</c:v>
                </c:pt>
                <c:pt idx="4999">
                  <c:v>32.0</c:v>
                </c:pt>
                <c:pt idx="5000">
                  <c:v>32.0</c:v>
                </c:pt>
                <c:pt idx="5001">
                  <c:v>32.0</c:v>
                </c:pt>
                <c:pt idx="5002">
                  <c:v>32.0</c:v>
                </c:pt>
                <c:pt idx="5003">
                  <c:v>32.0</c:v>
                </c:pt>
                <c:pt idx="5004">
                  <c:v>32.0</c:v>
                </c:pt>
                <c:pt idx="5005">
                  <c:v>32.0</c:v>
                </c:pt>
                <c:pt idx="5006">
                  <c:v>32.0</c:v>
                </c:pt>
                <c:pt idx="5007">
                  <c:v>32.0</c:v>
                </c:pt>
                <c:pt idx="5008">
                  <c:v>32.0</c:v>
                </c:pt>
                <c:pt idx="5009">
                  <c:v>32.0</c:v>
                </c:pt>
                <c:pt idx="5010">
                  <c:v>32.0</c:v>
                </c:pt>
                <c:pt idx="5011">
                  <c:v>32.0</c:v>
                </c:pt>
                <c:pt idx="5012">
                  <c:v>32.0</c:v>
                </c:pt>
                <c:pt idx="5013">
                  <c:v>32.0</c:v>
                </c:pt>
                <c:pt idx="5014">
                  <c:v>32.0</c:v>
                </c:pt>
                <c:pt idx="5015">
                  <c:v>32.0</c:v>
                </c:pt>
                <c:pt idx="5016">
                  <c:v>32.0</c:v>
                </c:pt>
                <c:pt idx="5017">
                  <c:v>32.0</c:v>
                </c:pt>
                <c:pt idx="5018">
                  <c:v>32.0</c:v>
                </c:pt>
                <c:pt idx="5019">
                  <c:v>32.0</c:v>
                </c:pt>
                <c:pt idx="5020">
                  <c:v>32.0</c:v>
                </c:pt>
                <c:pt idx="5021">
                  <c:v>32.0</c:v>
                </c:pt>
                <c:pt idx="5022">
                  <c:v>32.0</c:v>
                </c:pt>
                <c:pt idx="5023">
                  <c:v>32.0</c:v>
                </c:pt>
                <c:pt idx="5024">
                  <c:v>32.0</c:v>
                </c:pt>
                <c:pt idx="5025">
                  <c:v>32.0</c:v>
                </c:pt>
                <c:pt idx="5026">
                  <c:v>32.0</c:v>
                </c:pt>
                <c:pt idx="5027">
                  <c:v>32.0</c:v>
                </c:pt>
                <c:pt idx="5028">
                  <c:v>32.0</c:v>
                </c:pt>
                <c:pt idx="5029">
                  <c:v>32.0</c:v>
                </c:pt>
                <c:pt idx="5030">
                  <c:v>32.0</c:v>
                </c:pt>
                <c:pt idx="5031">
                  <c:v>32.0</c:v>
                </c:pt>
                <c:pt idx="5032">
                  <c:v>32.0</c:v>
                </c:pt>
                <c:pt idx="5033">
                  <c:v>32.0</c:v>
                </c:pt>
                <c:pt idx="5034">
                  <c:v>32.0</c:v>
                </c:pt>
                <c:pt idx="5035">
                  <c:v>32.0</c:v>
                </c:pt>
                <c:pt idx="5036">
                  <c:v>32.0</c:v>
                </c:pt>
                <c:pt idx="5037">
                  <c:v>32.0</c:v>
                </c:pt>
                <c:pt idx="5038">
                  <c:v>32.0</c:v>
                </c:pt>
                <c:pt idx="5039">
                  <c:v>32.0</c:v>
                </c:pt>
                <c:pt idx="5040">
                  <c:v>32.0</c:v>
                </c:pt>
                <c:pt idx="5041">
                  <c:v>32.0</c:v>
                </c:pt>
                <c:pt idx="5042">
                  <c:v>32.0</c:v>
                </c:pt>
                <c:pt idx="5043">
                  <c:v>32.0</c:v>
                </c:pt>
                <c:pt idx="5044">
                  <c:v>32.0</c:v>
                </c:pt>
                <c:pt idx="5045">
                  <c:v>32.0</c:v>
                </c:pt>
                <c:pt idx="5046">
                  <c:v>32.0</c:v>
                </c:pt>
                <c:pt idx="5047">
                  <c:v>32.0</c:v>
                </c:pt>
                <c:pt idx="5048">
                  <c:v>32.0</c:v>
                </c:pt>
                <c:pt idx="5049">
                  <c:v>32.0</c:v>
                </c:pt>
                <c:pt idx="5050">
                  <c:v>32.0</c:v>
                </c:pt>
                <c:pt idx="5051">
                  <c:v>32.0</c:v>
                </c:pt>
                <c:pt idx="5052">
                  <c:v>32.0</c:v>
                </c:pt>
                <c:pt idx="5053">
                  <c:v>32.0</c:v>
                </c:pt>
                <c:pt idx="5054">
                  <c:v>32.0</c:v>
                </c:pt>
                <c:pt idx="5055">
                  <c:v>32.0</c:v>
                </c:pt>
                <c:pt idx="5056">
                  <c:v>32.0</c:v>
                </c:pt>
                <c:pt idx="5057">
                  <c:v>32.0</c:v>
                </c:pt>
                <c:pt idx="5058">
                  <c:v>32.0</c:v>
                </c:pt>
                <c:pt idx="5059">
                  <c:v>32.0</c:v>
                </c:pt>
                <c:pt idx="5060">
                  <c:v>32.0</c:v>
                </c:pt>
                <c:pt idx="5061">
                  <c:v>32.0</c:v>
                </c:pt>
                <c:pt idx="5062">
                  <c:v>32.0</c:v>
                </c:pt>
                <c:pt idx="5063">
                  <c:v>32.0</c:v>
                </c:pt>
                <c:pt idx="5064">
                  <c:v>32.0</c:v>
                </c:pt>
                <c:pt idx="5065">
                  <c:v>32.0</c:v>
                </c:pt>
                <c:pt idx="5066">
                  <c:v>32.0</c:v>
                </c:pt>
                <c:pt idx="5067">
                  <c:v>32.0</c:v>
                </c:pt>
                <c:pt idx="5068">
                  <c:v>32.0</c:v>
                </c:pt>
                <c:pt idx="5069">
                  <c:v>32.0</c:v>
                </c:pt>
                <c:pt idx="5070">
                  <c:v>32.0</c:v>
                </c:pt>
                <c:pt idx="5071">
                  <c:v>32.0</c:v>
                </c:pt>
                <c:pt idx="5072">
                  <c:v>32.0</c:v>
                </c:pt>
                <c:pt idx="5073">
                  <c:v>32.0</c:v>
                </c:pt>
                <c:pt idx="5074">
                  <c:v>32.0</c:v>
                </c:pt>
                <c:pt idx="5075">
                  <c:v>32.0</c:v>
                </c:pt>
                <c:pt idx="5076">
                  <c:v>32.0</c:v>
                </c:pt>
                <c:pt idx="5077">
                  <c:v>32.0</c:v>
                </c:pt>
                <c:pt idx="5078">
                  <c:v>32.0</c:v>
                </c:pt>
                <c:pt idx="5079">
                  <c:v>32.0</c:v>
                </c:pt>
                <c:pt idx="5080">
                  <c:v>32.0</c:v>
                </c:pt>
                <c:pt idx="5081">
                  <c:v>32.0</c:v>
                </c:pt>
                <c:pt idx="5082">
                  <c:v>32.0</c:v>
                </c:pt>
                <c:pt idx="5083">
                  <c:v>32.0</c:v>
                </c:pt>
                <c:pt idx="5084">
                  <c:v>32.0</c:v>
                </c:pt>
                <c:pt idx="5085">
                  <c:v>32.0</c:v>
                </c:pt>
                <c:pt idx="5086">
                  <c:v>32.0</c:v>
                </c:pt>
                <c:pt idx="5087">
                  <c:v>32.0</c:v>
                </c:pt>
                <c:pt idx="5088">
                  <c:v>32.0</c:v>
                </c:pt>
                <c:pt idx="5089">
                  <c:v>32.0</c:v>
                </c:pt>
                <c:pt idx="5090">
                  <c:v>32.0</c:v>
                </c:pt>
                <c:pt idx="5091">
                  <c:v>32.0</c:v>
                </c:pt>
                <c:pt idx="5092">
                  <c:v>32.0</c:v>
                </c:pt>
                <c:pt idx="5093">
                  <c:v>32.0</c:v>
                </c:pt>
                <c:pt idx="5094">
                  <c:v>32.0</c:v>
                </c:pt>
                <c:pt idx="5095">
                  <c:v>32.0</c:v>
                </c:pt>
                <c:pt idx="5096">
                  <c:v>32.0</c:v>
                </c:pt>
                <c:pt idx="5097">
                  <c:v>32.0</c:v>
                </c:pt>
                <c:pt idx="5098">
                  <c:v>32.0</c:v>
                </c:pt>
                <c:pt idx="5099">
                  <c:v>32.0</c:v>
                </c:pt>
                <c:pt idx="5100">
                  <c:v>32.0</c:v>
                </c:pt>
                <c:pt idx="5101">
                  <c:v>32.0</c:v>
                </c:pt>
                <c:pt idx="5102">
                  <c:v>32.0</c:v>
                </c:pt>
                <c:pt idx="5103">
                  <c:v>32.0</c:v>
                </c:pt>
                <c:pt idx="5104">
                  <c:v>32.0</c:v>
                </c:pt>
                <c:pt idx="5105">
                  <c:v>32.0</c:v>
                </c:pt>
                <c:pt idx="5106">
                  <c:v>32.0</c:v>
                </c:pt>
                <c:pt idx="5107">
                  <c:v>32.0</c:v>
                </c:pt>
                <c:pt idx="5108">
                  <c:v>32.0</c:v>
                </c:pt>
                <c:pt idx="5109">
                  <c:v>32.0</c:v>
                </c:pt>
                <c:pt idx="5110">
                  <c:v>32.0</c:v>
                </c:pt>
                <c:pt idx="5111">
                  <c:v>32.0</c:v>
                </c:pt>
                <c:pt idx="5112">
                  <c:v>32.0</c:v>
                </c:pt>
                <c:pt idx="5113">
                  <c:v>32.0</c:v>
                </c:pt>
                <c:pt idx="5114">
                  <c:v>32.0</c:v>
                </c:pt>
                <c:pt idx="5115">
                  <c:v>32.0</c:v>
                </c:pt>
                <c:pt idx="5116">
                  <c:v>32.0</c:v>
                </c:pt>
                <c:pt idx="5117">
                  <c:v>32.0</c:v>
                </c:pt>
                <c:pt idx="5118">
                  <c:v>32.0</c:v>
                </c:pt>
                <c:pt idx="5119">
                  <c:v>32.0</c:v>
                </c:pt>
                <c:pt idx="5120">
                  <c:v>32.0</c:v>
                </c:pt>
                <c:pt idx="5121">
                  <c:v>32.0</c:v>
                </c:pt>
                <c:pt idx="5122">
                  <c:v>32.0</c:v>
                </c:pt>
                <c:pt idx="5123">
                  <c:v>32.0</c:v>
                </c:pt>
                <c:pt idx="5124">
                  <c:v>32.0</c:v>
                </c:pt>
                <c:pt idx="5125">
                  <c:v>32.0</c:v>
                </c:pt>
                <c:pt idx="5126">
                  <c:v>32.0</c:v>
                </c:pt>
                <c:pt idx="5127">
                  <c:v>32.0</c:v>
                </c:pt>
                <c:pt idx="5128">
                  <c:v>32.0</c:v>
                </c:pt>
                <c:pt idx="5129">
                  <c:v>32.0</c:v>
                </c:pt>
                <c:pt idx="5130">
                  <c:v>32.0</c:v>
                </c:pt>
                <c:pt idx="5131">
                  <c:v>32.0</c:v>
                </c:pt>
                <c:pt idx="5132">
                  <c:v>32.0</c:v>
                </c:pt>
                <c:pt idx="5133">
                  <c:v>32.0</c:v>
                </c:pt>
                <c:pt idx="5134">
                  <c:v>32.0</c:v>
                </c:pt>
                <c:pt idx="5135">
                  <c:v>32.0</c:v>
                </c:pt>
                <c:pt idx="5136">
                  <c:v>32.0</c:v>
                </c:pt>
                <c:pt idx="5137">
                  <c:v>32.0</c:v>
                </c:pt>
                <c:pt idx="5138">
                  <c:v>32.0</c:v>
                </c:pt>
                <c:pt idx="5139">
                  <c:v>32.0</c:v>
                </c:pt>
                <c:pt idx="5140">
                  <c:v>32.0</c:v>
                </c:pt>
                <c:pt idx="5141">
                  <c:v>32.0</c:v>
                </c:pt>
                <c:pt idx="5142">
                  <c:v>32.0</c:v>
                </c:pt>
                <c:pt idx="5143">
                  <c:v>32.0</c:v>
                </c:pt>
                <c:pt idx="5144">
                  <c:v>32.0</c:v>
                </c:pt>
                <c:pt idx="5145">
                  <c:v>32.0</c:v>
                </c:pt>
                <c:pt idx="5146">
                  <c:v>32.0</c:v>
                </c:pt>
                <c:pt idx="5147">
                  <c:v>32.0</c:v>
                </c:pt>
                <c:pt idx="5148">
                  <c:v>32.0</c:v>
                </c:pt>
                <c:pt idx="5149">
                  <c:v>32.0</c:v>
                </c:pt>
                <c:pt idx="5150">
                  <c:v>32.0</c:v>
                </c:pt>
                <c:pt idx="5151">
                  <c:v>32.0</c:v>
                </c:pt>
                <c:pt idx="5152">
                  <c:v>32.0</c:v>
                </c:pt>
                <c:pt idx="5153">
                  <c:v>32.0</c:v>
                </c:pt>
                <c:pt idx="5154">
                  <c:v>32.0</c:v>
                </c:pt>
                <c:pt idx="5155">
                  <c:v>32.0</c:v>
                </c:pt>
                <c:pt idx="5156">
                  <c:v>32.0</c:v>
                </c:pt>
                <c:pt idx="5157">
                  <c:v>32.0</c:v>
                </c:pt>
                <c:pt idx="5158">
                  <c:v>32.0</c:v>
                </c:pt>
                <c:pt idx="5159">
                  <c:v>32.0</c:v>
                </c:pt>
                <c:pt idx="5160">
                  <c:v>32.0</c:v>
                </c:pt>
                <c:pt idx="5161">
                  <c:v>32.0</c:v>
                </c:pt>
                <c:pt idx="5162">
                  <c:v>32.0</c:v>
                </c:pt>
                <c:pt idx="5163">
                  <c:v>32.0</c:v>
                </c:pt>
                <c:pt idx="5164">
                  <c:v>32.0</c:v>
                </c:pt>
                <c:pt idx="5165">
                  <c:v>32.0</c:v>
                </c:pt>
                <c:pt idx="5166">
                  <c:v>32.0</c:v>
                </c:pt>
                <c:pt idx="5167">
                  <c:v>32.0</c:v>
                </c:pt>
                <c:pt idx="5168">
                  <c:v>32.0</c:v>
                </c:pt>
                <c:pt idx="5169">
                  <c:v>32.0</c:v>
                </c:pt>
                <c:pt idx="5170">
                  <c:v>32.0</c:v>
                </c:pt>
                <c:pt idx="5171">
                  <c:v>32.0</c:v>
                </c:pt>
                <c:pt idx="5172">
                  <c:v>32.0</c:v>
                </c:pt>
                <c:pt idx="5173">
                  <c:v>32.0</c:v>
                </c:pt>
                <c:pt idx="5174">
                  <c:v>32.0</c:v>
                </c:pt>
                <c:pt idx="5175">
                  <c:v>32.0</c:v>
                </c:pt>
                <c:pt idx="5176">
                  <c:v>32.0</c:v>
                </c:pt>
                <c:pt idx="5177">
                  <c:v>32.0</c:v>
                </c:pt>
                <c:pt idx="5178">
                  <c:v>32.0</c:v>
                </c:pt>
                <c:pt idx="5179">
                  <c:v>32.0</c:v>
                </c:pt>
                <c:pt idx="5180">
                  <c:v>32.0</c:v>
                </c:pt>
                <c:pt idx="5181">
                  <c:v>32.0</c:v>
                </c:pt>
                <c:pt idx="5182">
                  <c:v>32.0</c:v>
                </c:pt>
                <c:pt idx="5183">
                  <c:v>32.0</c:v>
                </c:pt>
                <c:pt idx="5184">
                  <c:v>32.0</c:v>
                </c:pt>
                <c:pt idx="5185">
                  <c:v>32.0</c:v>
                </c:pt>
                <c:pt idx="5186">
                  <c:v>32.0</c:v>
                </c:pt>
                <c:pt idx="5187">
                  <c:v>32.0</c:v>
                </c:pt>
                <c:pt idx="5188">
                  <c:v>32.0</c:v>
                </c:pt>
                <c:pt idx="5189">
                  <c:v>32.0</c:v>
                </c:pt>
                <c:pt idx="5190">
                  <c:v>32.0</c:v>
                </c:pt>
                <c:pt idx="5191">
                  <c:v>32.0</c:v>
                </c:pt>
                <c:pt idx="5192">
                  <c:v>32.0</c:v>
                </c:pt>
                <c:pt idx="5193">
                  <c:v>32.0</c:v>
                </c:pt>
                <c:pt idx="5194">
                  <c:v>32.0</c:v>
                </c:pt>
                <c:pt idx="5195">
                  <c:v>32.0</c:v>
                </c:pt>
                <c:pt idx="5196">
                  <c:v>32.0</c:v>
                </c:pt>
                <c:pt idx="5197">
                  <c:v>32.0</c:v>
                </c:pt>
                <c:pt idx="5198">
                  <c:v>32.0</c:v>
                </c:pt>
                <c:pt idx="5199">
                  <c:v>32.0</c:v>
                </c:pt>
                <c:pt idx="5200">
                  <c:v>32.0</c:v>
                </c:pt>
                <c:pt idx="5201">
                  <c:v>32.0</c:v>
                </c:pt>
                <c:pt idx="5202">
                  <c:v>32.0</c:v>
                </c:pt>
                <c:pt idx="5203">
                  <c:v>32.0</c:v>
                </c:pt>
                <c:pt idx="5204">
                  <c:v>32.0</c:v>
                </c:pt>
                <c:pt idx="5205">
                  <c:v>32.0</c:v>
                </c:pt>
                <c:pt idx="5206">
                  <c:v>32.0</c:v>
                </c:pt>
                <c:pt idx="5207">
                  <c:v>32.0</c:v>
                </c:pt>
                <c:pt idx="5208">
                  <c:v>32.0</c:v>
                </c:pt>
                <c:pt idx="5209">
                  <c:v>32.0</c:v>
                </c:pt>
                <c:pt idx="5210">
                  <c:v>32.0</c:v>
                </c:pt>
                <c:pt idx="5211">
                  <c:v>32.0</c:v>
                </c:pt>
                <c:pt idx="5212">
                  <c:v>32.0</c:v>
                </c:pt>
                <c:pt idx="5213">
                  <c:v>32.0</c:v>
                </c:pt>
                <c:pt idx="5214">
                  <c:v>32.0</c:v>
                </c:pt>
                <c:pt idx="5215">
                  <c:v>32.0</c:v>
                </c:pt>
                <c:pt idx="5216">
                  <c:v>32.0</c:v>
                </c:pt>
                <c:pt idx="5217">
                  <c:v>32.0</c:v>
                </c:pt>
                <c:pt idx="5218">
                  <c:v>32.0</c:v>
                </c:pt>
                <c:pt idx="5219">
                  <c:v>32.0</c:v>
                </c:pt>
                <c:pt idx="5220">
                  <c:v>32.0</c:v>
                </c:pt>
                <c:pt idx="5221">
                  <c:v>32.0</c:v>
                </c:pt>
                <c:pt idx="5222">
                  <c:v>32.0</c:v>
                </c:pt>
                <c:pt idx="5223">
                  <c:v>32.0</c:v>
                </c:pt>
                <c:pt idx="5224">
                  <c:v>32.0</c:v>
                </c:pt>
                <c:pt idx="5225">
                  <c:v>32.0</c:v>
                </c:pt>
                <c:pt idx="5226">
                  <c:v>32.0</c:v>
                </c:pt>
                <c:pt idx="5227">
                  <c:v>32.0</c:v>
                </c:pt>
                <c:pt idx="5228">
                  <c:v>32.0</c:v>
                </c:pt>
                <c:pt idx="5229">
                  <c:v>32.0</c:v>
                </c:pt>
                <c:pt idx="5230">
                  <c:v>32.0</c:v>
                </c:pt>
                <c:pt idx="5231">
                  <c:v>32.0</c:v>
                </c:pt>
                <c:pt idx="5232">
                  <c:v>32.0</c:v>
                </c:pt>
                <c:pt idx="5233">
                  <c:v>32.0</c:v>
                </c:pt>
                <c:pt idx="5234">
                  <c:v>33.0</c:v>
                </c:pt>
                <c:pt idx="5235">
                  <c:v>34.0</c:v>
                </c:pt>
                <c:pt idx="5236">
                  <c:v>35.0</c:v>
                </c:pt>
                <c:pt idx="5237">
                  <c:v>35.0</c:v>
                </c:pt>
                <c:pt idx="5238">
                  <c:v>35.0</c:v>
                </c:pt>
                <c:pt idx="5239">
                  <c:v>35.0</c:v>
                </c:pt>
                <c:pt idx="5240">
                  <c:v>35.0</c:v>
                </c:pt>
                <c:pt idx="5241">
                  <c:v>35.0</c:v>
                </c:pt>
                <c:pt idx="5242">
                  <c:v>35.0</c:v>
                </c:pt>
                <c:pt idx="5243">
                  <c:v>35.0</c:v>
                </c:pt>
                <c:pt idx="5244">
                  <c:v>35.0</c:v>
                </c:pt>
                <c:pt idx="5245">
                  <c:v>35.0</c:v>
                </c:pt>
                <c:pt idx="5246">
                  <c:v>35.0</c:v>
                </c:pt>
                <c:pt idx="5247">
                  <c:v>35.0</c:v>
                </c:pt>
                <c:pt idx="5248">
                  <c:v>35.0</c:v>
                </c:pt>
                <c:pt idx="5249">
                  <c:v>35.0</c:v>
                </c:pt>
                <c:pt idx="5250">
                  <c:v>35.0</c:v>
                </c:pt>
                <c:pt idx="5251">
                  <c:v>35.0</c:v>
                </c:pt>
                <c:pt idx="5252">
                  <c:v>35.0</c:v>
                </c:pt>
                <c:pt idx="5253">
                  <c:v>35.0</c:v>
                </c:pt>
                <c:pt idx="5254">
                  <c:v>35.0</c:v>
                </c:pt>
                <c:pt idx="5255">
                  <c:v>35.0</c:v>
                </c:pt>
                <c:pt idx="5256">
                  <c:v>35.0</c:v>
                </c:pt>
                <c:pt idx="5257">
                  <c:v>35.0</c:v>
                </c:pt>
                <c:pt idx="5258">
                  <c:v>35.0</c:v>
                </c:pt>
                <c:pt idx="5259">
                  <c:v>35.0</c:v>
                </c:pt>
                <c:pt idx="5260">
                  <c:v>35.0</c:v>
                </c:pt>
                <c:pt idx="5261">
                  <c:v>35.0</c:v>
                </c:pt>
                <c:pt idx="5262">
                  <c:v>35.0</c:v>
                </c:pt>
                <c:pt idx="5263">
                  <c:v>35.0</c:v>
                </c:pt>
                <c:pt idx="5264">
                  <c:v>35.0</c:v>
                </c:pt>
                <c:pt idx="5265">
                  <c:v>35.0</c:v>
                </c:pt>
                <c:pt idx="5266">
                  <c:v>35.0</c:v>
                </c:pt>
                <c:pt idx="5267">
                  <c:v>35.0</c:v>
                </c:pt>
                <c:pt idx="5268">
                  <c:v>35.0</c:v>
                </c:pt>
                <c:pt idx="5269">
                  <c:v>35.0</c:v>
                </c:pt>
                <c:pt idx="5270">
                  <c:v>35.0</c:v>
                </c:pt>
                <c:pt idx="5271">
                  <c:v>35.0</c:v>
                </c:pt>
                <c:pt idx="5272">
                  <c:v>35.0</c:v>
                </c:pt>
                <c:pt idx="5273">
                  <c:v>35.0</c:v>
                </c:pt>
                <c:pt idx="5274">
                  <c:v>35.0</c:v>
                </c:pt>
                <c:pt idx="5275">
                  <c:v>35.0</c:v>
                </c:pt>
                <c:pt idx="5276">
                  <c:v>35.0</c:v>
                </c:pt>
                <c:pt idx="5277">
                  <c:v>35.0</c:v>
                </c:pt>
                <c:pt idx="5278">
                  <c:v>35.0</c:v>
                </c:pt>
                <c:pt idx="5279">
                  <c:v>35.0</c:v>
                </c:pt>
                <c:pt idx="5280">
                  <c:v>35.0</c:v>
                </c:pt>
                <c:pt idx="5281">
                  <c:v>35.0</c:v>
                </c:pt>
                <c:pt idx="5282">
                  <c:v>35.0</c:v>
                </c:pt>
                <c:pt idx="5283">
                  <c:v>35.0</c:v>
                </c:pt>
                <c:pt idx="5284">
                  <c:v>35.0</c:v>
                </c:pt>
                <c:pt idx="5285">
                  <c:v>35.0</c:v>
                </c:pt>
                <c:pt idx="5286">
                  <c:v>35.0</c:v>
                </c:pt>
                <c:pt idx="5287">
                  <c:v>35.0</c:v>
                </c:pt>
                <c:pt idx="5288">
                  <c:v>35.0</c:v>
                </c:pt>
                <c:pt idx="5289">
                  <c:v>35.0</c:v>
                </c:pt>
                <c:pt idx="5290">
                  <c:v>35.0</c:v>
                </c:pt>
                <c:pt idx="5291">
                  <c:v>35.0</c:v>
                </c:pt>
                <c:pt idx="5292">
                  <c:v>35.0</c:v>
                </c:pt>
                <c:pt idx="5293">
                  <c:v>35.0</c:v>
                </c:pt>
                <c:pt idx="5294">
                  <c:v>35.0</c:v>
                </c:pt>
                <c:pt idx="5295">
                  <c:v>35.0</c:v>
                </c:pt>
                <c:pt idx="5296">
                  <c:v>35.0</c:v>
                </c:pt>
                <c:pt idx="5297">
                  <c:v>35.0</c:v>
                </c:pt>
                <c:pt idx="5298">
                  <c:v>35.0</c:v>
                </c:pt>
                <c:pt idx="5299">
                  <c:v>35.0</c:v>
                </c:pt>
                <c:pt idx="5300">
                  <c:v>35.0</c:v>
                </c:pt>
                <c:pt idx="5301">
                  <c:v>35.0</c:v>
                </c:pt>
                <c:pt idx="5302">
                  <c:v>35.0</c:v>
                </c:pt>
                <c:pt idx="5303">
                  <c:v>35.0</c:v>
                </c:pt>
                <c:pt idx="5304">
                  <c:v>35.0</c:v>
                </c:pt>
                <c:pt idx="5305">
                  <c:v>35.0</c:v>
                </c:pt>
                <c:pt idx="5306">
                  <c:v>35.0</c:v>
                </c:pt>
                <c:pt idx="5307">
                  <c:v>35.0</c:v>
                </c:pt>
                <c:pt idx="5308">
                  <c:v>35.0</c:v>
                </c:pt>
                <c:pt idx="5309">
                  <c:v>35.0</c:v>
                </c:pt>
                <c:pt idx="5310">
                  <c:v>35.0</c:v>
                </c:pt>
                <c:pt idx="5311">
                  <c:v>35.0</c:v>
                </c:pt>
                <c:pt idx="5312">
                  <c:v>35.0</c:v>
                </c:pt>
                <c:pt idx="5313">
                  <c:v>35.0</c:v>
                </c:pt>
                <c:pt idx="5314">
                  <c:v>35.0</c:v>
                </c:pt>
                <c:pt idx="5315">
                  <c:v>35.0</c:v>
                </c:pt>
                <c:pt idx="5316">
                  <c:v>35.0</c:v>
                </c:pt>
                <c:pt idx="5317">
                  <c:v>35.0</c:v>
                </c:pt>
                <c:pt idx="5318">
                  <c:v>35.0</c:v>
                </c:pt>
                <c:pt idx="5319">
                  <c:v>35.0</c:v>
                </c:pt>
                <c:pt idx="5320">
                  <c:v>35.0</c:v>
                </c:pt>
                <c:pt idx="5321">
                  <c:v>35.0</c:v>
                </c:pt>
                <c:pt idx="5322">
                  <c:v>35.0</c:v>
                </c:pt>
                <c:pt idx="5323">
                  <c:v>35.0</c:v>
                </c:pt>
                <c:pt idx="5324">
                  <c:v>35.0</c:v>
                </c:pt>
                <c:pt idx="5325">
                  <c:v>35.0</c:v>
                </c:pt>
                <c:pt idx="5326">
                  <c:v>35.0</c:v>
                </c:pt>
                <c:pt idx="5327">
                  <c:v>35.0</c:v>
                </c:pt>
                <c:pt idx="5328">
                  <c:v>35.0</c:v>
                </c:pt>
                <c:pt idx="5329">
                  <c:v>35.0</c:v>
                </c:pt>
                <c:pt idx="5330">
                  <c:v>35.0</c:v>
                </c:pt>
                <c:pt idx="5331">
                  <c:v>35.0</c:v>
                </c:pt>
                <c:pt idx="5332">
                  <c:v>35.0</c:v>
                </c:pt>
                <c:pt idx="5333">
                  <c:v>35.0</c:v>
                </c:pt>
                <c:pt idx="5334">
                  <c:v>35.0</c:v>
                </c:pt>
                <c:pt idx="5335">
                  <c:v>35.0</c:v>
                </c:pt>
                <c:pt idx="5336">
                  <c:v>35.0</c:v>
                </c:pt>
                <c:pt idx="5337">
                  <c:v>35.0</c:v>
                </c:pt>
                <c:pt idx="5338">
                  <c:v>35.0</c:v>
                </c:pt>
                <c:pt idx="5339">
                  <c:v>35.0</c:v>
                </c:pt>
                <c:pt idx="5340">
                  <c:v>35.0</c:v>
                </c:pt>
                <c:pt idx="5341">
                  <c:v>35.0</c:v>
                </c:pt>
                <c:pt idx="5342">
                  <c:v>35.0</c:v>
                </c:pt>
                <c:pt idx="5343">
                  <c:v>35.0</c:v>
                </c:pt>
                <c:pt idx="5344">
                  <c:v>35.0</c:v>
                </c:pt>
                <c:pt idx="5345">
                  <c:v>35.0</c:v>
                </c:pt>
                <c:pt idx="5346">
                  <c:v>35.0</c:v>
                </c:pt>
                <c:pt idx="5347">
                  <c:v>35.0</c:v>
                </c:pt>
                <c:pt idx="5348">
                  <c:v>35.0</c:v>
                </c:pt>
                <c:pt idx="5349">
                  <c:v>35.0</c:v>
                </c:pt>
                <c:pt idx="5350">
                  <c:v>35.0</c:v>
                </c:pt>
                <c:pt idx="5351">
                  <c:v>35.0</c:v>
                </c:pt>
                <c:pt idx="5352">
                  <c:v>35.0</c:v>
                </c:pt>
                <c:pt idx="5353">
                  <c:v>35.0</c:v>
                </c:pt>
                <c:pt idx="5354">
                  <c:v>35.0</c:v>
                </c:pt>
                <c:pt idx="5355">
                  <c:v>35.0</c:v>
                </c:pt>
                <c:pt idx="5356">
                  <c:v>35.0</c:v>
                </c:pt>
                <c:pt idx="5357">
                  <c:v>35.0</c:v>
                </c:pt>
                <c:pt idx="5358">
                  <c:v>35.0</c:v>
                </c:pt>
                <c:pt idx="5359">
                  <c:v>35.0</c:v>
                </c:pt>
                <c:pt idx="5360">
                  <c:v>35.0</c:v>
                </c:pt>
                <c:pt idx="5361">
                  <c:v>35.0</c:v>
                </c:pt>
                <c:pt idx="5362">
                  <c:v>35.0</c:v>
                </c:pt>
                <c:pt idx="5363">
                  <c:v>35.0</c:v>
                </c:pt>
                <c:pt idx="5364">
                  <c:v>35.0</c:v>
                </c:pt>
                <c:pt idx="5365">
                  <c:v>35.0</c:v>
                </c:pt>
                <c:pt idx="5366">
                  <c:v>35.0</c:v>
                </c:pt>
                <c:pt idx="5367">
                  <c:v>35.0</c:v>
                </c:pt>
                <c:pt idx="5368">
                  <c:v>35.0</c:v>
                </c:pt>
                <c:pt idx="5369">
                  <c:v>35.0</c:v>
                </c:pt>
                <c:pt idx="5370">
                  <c:v>35.0</c:v>
                </c:pt>
                <c:pt idx="5371">
                  <c:v>35.0</c:v>
                </c:pt>
                <c:pt idx="5372">
                  <c:v>35.0</c:v>
                </c:pt>
                <c:pt idx="5373">
                  <c:v>35.0</c:v>
                </c:pt>
                <c:pt idx="5374">
                  <c:v>35.0</c:v>
                </c:pt>
                <c:pt idx="5375">
                  <c:v>35.0</c:v>
                </c:pt>
                <c:pt idx="5376">
                  <c:v>35.0</c:v>
                </c:pt>
                <c:pt idx="5377">
                  <c:v>35.0</c:v>
                </c:pt>
                <c:pt idx="5378">
                  <c:v>35.0</c:v>
                </c:pt>
                <c:pt idx="5379">
                  <c:v>35.0</c:v>
                </c:pt>
                <c:pt idx="5380">
                  <c:v>35.0</c:v>
                </c:pt>
                <c:pt idx="5381">
                  <c:v>35.0</c:v>
                </c:pt>
                <c:pt idx="5382">
                  <c:v>35.0</c:v>
                </c:pt>
                <c:pt idx="5383">
                  <c:v>35.0</c:v>
                </c:pt>
                <c:pt idx="5384">
                  <c:v>35.0</c:v>
                </c:pt>
                <c:pt idx="5385">
                  <c:v>35.0</c:v>
                </c:pt>
                <c:pt idx="5386">
                  <c:v>35.0</c:v>
                </c:pt>
                <c:pt idx="5387">
                  <c:v>35.0</c:v>
                </c:pt>
                <c:pt idx="5388">
                  <c:v>35.0</c:v>
                </c:pt>
                <c:pt idx="5389">
                  <c:v>35.0</c:v>
                </c:pt>
                <c:pt idx="5390">
                  <c:v>35.0</c:v>
                </c:pt>
                <c:pt idx="5391">
                  <c:v>35.0</c:v>
                </c:pt>
                <c:pt idx="5392">
                  <c:v>35.0</c:v>
                </c:pt>
                <c:pt idx="5393">
                  <c:v>35.0</c:v>
                </c:pt>
                <c:pt idx="5394">
                  <c:v>35.0</c:v>
                </c:pt>
                <c:pt idx="5395">
                  <c:v>35.0</c:v>
                </c:pt>
                <c:pt idx="5396">
                  <c:v>35.0</c:v>
                </c:pt>
                <c:pt idx="5397">
                  <c:v>35.0</c:v>
                </c:pt>
                <c:pt idx="5398">
                  <c:v>35.0</c:v>
                </c:pt>
                <c:pt idx="5399">
                  <c:v>35.0</c:v>
                </c:pt>
                <c:pt idx="5400">
                  <c:v>35.0</c:v>
                </c:pt>
                <c:pt idx="5401">
                  <c:v>35.0</c:v>
                </c:pt>
                <c:pt idx="5402">
                  <c:v>35.0</c:v>
                </c:pt>
                <c:pt idx="5403">
                  <c:v>35.0</c:v>
                </c:pt>
                <c:pt idx="5404">
                  <c:v>35.0</c:v>
                </c:pt>
                <c:pt idx="5405">
                  <c:v>35.0</c:v>
                </c:pt>
                <c:pt idx="5406">
                  <c:v>35.0</c:v>
                </c:pt>
                <c:pt idx="5407">
                  <c:v>35.0</c:v>
                </c:pt>
                <c:pt idx="5408">
                  <c:v>35.0</c:v>
                </c:pt>
                <c:pt idx="5409">
                  <c:v>35.0</c:v>
                </c:pt>
                <c:pt idx="5410">
                  <c:v>35.0</c:v>
                </c:pt>
                <c:pt idx="5411">
                  <c:v>35.0</c:v>
                </c:pt>
                <c:pt idx="5412">
                  <c:v>35.0</c:v>
                </c:pt>
                <c:pt idx="5413">
                  <c:v>35.0</c:v>
                </c:pt>
                <c:pt idx="5414">
                  <c:v>35.0</c:v>
                </c:pt>
                <c:pt idx="5415">
                  <c:v>35.0</c:v>
                </c:pt>
                <c:pt idx="5416">
                  <c:v>35.0</c:v>
                </c:pt>
                <c:pt idx="5417">
                  <c:v>35.0</c:v>
                </c:pt>
                <c:pt idx="5418">
                  <c:v>35.0</c:v>
                </c:pt>
                <c:pt idx="5419">
                  <c:v>35.0</c:v>
                </c:pt>
                <c:pt idx="5420">
                  <c:v>35.0</c:v>
                </c:pt>
                <c:pt idx="5421">
                  <c:v>35.0</c:v>
                </c:pt>
                <c:pt idx="5422">
                  <c:v>35.0</c:v>
                </c:pt>
                <c:pt idx="5423">
                  <c:v>35.0</c:v>
                </c:pt>
                <c:pt idx="5424">
                  <c:v>35.0</c:v>
                </c:pt>
                <c:pt idx="5425">
                  <c:v>35.0</c:v>
                </c:pt>
                <c:pt idx="5426">
                  <c:v>35.0</c:v>
                </c:pt>
                <c:pt idx="5427">
                  <c:v>35.0</c:v>
                </c:pt>
                <c:pt idx="5428">
                  <c:v>35.0</c:v>
                </c:pt>
                <c:pt idx="5429">
                  <c:v>35.0</c:v>
                </c:pt>
                <c:pt idx="5430">
                  <c:v>35.0</c:v>
                </c:pt>
                <c:pt idx="5431">
                  <c:v>35.0</c:v>
                </c:pt>
                <c:pt idx="5432">
                  <c:v>35.0</c:v>
                </c:pt>
                <c:pt idx="5433">
                  <c:v>35.0</c:v>
                </c:pt>
                <c:pt idx="5434">
                  <c:v>35.0</c:v>
                </c:pt>
                <c:pt idx="5435">
                  <c:v>35.0</c:v>
                </c:pt>
                <c:pt idx="5436">
                  <c:v>35.0</c:v>
                </c:pt>
                <c:pt idx="5437">
                  <c:v>35.0</c:v>
                </c:pt>
                <c:pt idx="5438">
                  <c:v>35.0</c:v>
                </c:pt>
                <c:pt idx="5439">
                  <c:v>35.0</c:v>
                </c:pt>
                <c:pt idx="5440">
                  <c:v>35.0</c:v>
                </c:pt>
                <c:pt idx="5441">
                  <c:v>35.0</c:v>
                </c:pt>
                <c:pt idx="5442">
                  <c:v>35.0</c:v>
                </c:pt>
                <c:pt idx="5443">
                  <c:v>35.0</c:v>
                </c:pt>
                <c:pt idx="5444">
                  <c:v>35.0</c:v>
                </c:pt>
                <c:pt idx="5445">
                  <c:v>35.0</c:v>
                </c:pt>
                <c:pt idx="5446">
                  <c:v>35.0</c:v>
                </c:pt>
                <c:pt idx="5447">
                  <c:v>35.0</c:v>
                </c:pt>
                <c:pt idx="5448">
                  <c:v>35.0</c:v>
                </c:pt>
                <c:pt idx="5449">
                  <c:v>35.0</c:v>
                </c:pt>
                <c:pt idx="5450">
                  <c:v>35.0</c:v>
                </c:pt>
                <c:pt idx="5451">
                  <c:v>35.0</c:v>
                </c:pt>
                <c:pt idx="5452">
                  <c:v>35.0</c:v>
                </c:pt>
                <c:pt idx="5453">
                  <c:v>35.0</c:v>
                </c:pt>
                <c:pt idx="5454">
                  <c:v>35.0</c:v>
                </c:pt>
                <c:pt idx="5455">
                  <c:v>35.0</c:v>
                </c:pt>
                <c:pt idx="5456">
                  <c:v>35.0</c:v>
                </c:pt>
                <c:pt idx="5457">
                  <c:v>35.0</c:v>
                </c:pt>
                <c:pt idx="5458">
                  <c:v>35.0</c:v>
                </c:pt>
                <c:pt idx="5459">
                  <c:v>35.0</c:v>
                </c:pt>
                <c:pt idx="5460">
                  <c:v>35.0</c:v>
                </c:pt>
                <c:pt idx="5461">
                  <c:v>35.0</c:v>
                </c:pt>
                <c:pt idx="5462">
                  <c:v>35.0</c:v>
                </c:pt>
                <c:pt idx="5463">
                  <c:v>35.0</c:v>
                </c:pt>
                <c:pt idx="5464">
                  <c:v>35.0</c:v>
                </c:pt>
                <c:pt idx="5465">
                  <c:v>35.0</c:v>
                </c:pt>
                <c:pt idx="5466">
                  <c:v>35.0</c:v>
                </c:pt>
                <c:pt idx="5467">
                  <c:v>35.0</c:v>
                </c:pt>
                <c:pt idx="5468">
                  <c:v>35.0</c:v>
                </c:pt>
                <c:pt idx="5469">
                  <c:v>35.0</c:v>
                </c:pt>
                <c:pt idx="5470">
                  <c:v>35.0</c:v>
                </c:pt>
                <c:pt idx="5471">
                  <c:v>35.0</c:v>
                </c:pt>
                <c:pt idx="5472">
                  <c:v>35.0</c:v>
                </c:pt>
                <c:pt idx="5473">
                  <c:v>35.0</c:v>
                </c:pt>
                <c:pt idx="5474">
                  <c:v>35.0</c:v>
                </c:pt>
                <c:pt idx="5475">
                  <c:v>35.0</c:v>
                </c:pt>
                <c:pt idx="5476">
                  <c:v>35.0</c:v>
                </c:pt>
                <c:pt idx="5477">
                  <c:v>35.0</c:v>
                </c:pt>
                <c:pt idx="5478">
                  <c:v>35.0</c:v>
                </c:pt>
                <c:pt idx="5479">
                  <c:v>35.0</c:v>
                </c:pt>
                <c:pt idx="5480">
                  <c:v>35.0</c:v>
                </c:pt>
                <c:pt idx="5481">
                  <c:v>35.0</c:v>
                </c:pt>
                <c:pt idx="5482">
                  <c:v>35.0</c:v>
                </c:pt>
                <c:pt idx="5483">
                  <c:v>35.0</c:v>
                </c:pt>
                <c:pt idx="5484">
                  <c:v>35.0</c:v>
                </c:pt>
                <c:pt idx="5485">
                  <c:v>35.0</c:v>
                </c:pt>
                <c:pt idx="5486">
                  <c:v>35.0</c:v>
                </c:pt>
                <c:pt idx="5487">
                  <c:v>35.0</c:v>
                </c:pt>
                <c:pt idx="5488">
                  <c:v>35.0</c:v>
                </c:pt>
                <c:pt idx="5489">
                  <c:v>35.0</c:v>
                </c:pt>
                <c:pt idx="5490">
                  <c:v>35.0</c:v>
                </c:pt>
                <c:pt idx="5491">
                  <c:v>35.0</c:v>
                </c:pt>
                <c:pt idx="5492">
                  <c:v>35.0</c:v>
                </c:pt>
                <c:pt idx="5493">
                  <c:v>35.0</c:v>
                </c:pt>
                <c:pt idx="5494">
                  <c:v>35.0</c:v>
                </c:pt>
                <c:pt idx="5495">
                  <c:v>35.0</c:v>
                </c:pt>
                <c:pt idx="5496">
                  <c:v>35.0</c:v>
                </c:pt>
                <c:pt idx="5497">
                  <c:v>35.0</c:v>
                </c:pt>
                <c:pt idx="5498">
                  <c:v>35.0</c:v>
                </c:pt>
                <c:pt idx="5499">
                  <c:v>35.0</c:v>
                </c:pt>
                <c:pt idx="5500">
                  <c:v>35.0</c:v>
                </c:pt>
                <c:pt idx="5501">
                  <c:v>35.0</c:v>
                </c:pt>
                <c:pt idx="5502">
                  <c:v>35.0</c:v>
                </c:pt>
                <c:pt idx="5503">
                  <c:v>35.0</c:v>
                </c:pt>
                <c:pt idx="5504">
                  <c:v>35.0</c:v>
                </c:pt>
                <c:pt idx="5505">
                  <c:v>35.0</c:v>
                </c:pt>
                <c:pt idx="5506">
                  <c:v>35.0</c:v>
                </c:pt>
                <c:pt idx="5507">
                  <c:v>35.0</c:v>
                </c:pt>
                <c:pt idx="5508">
                  <c:v>35.0</c:v>
                </c:pt>
                <c:pt idx="5509">
                  <c:v>35.0</c:v>
                </c:pt>
                <c:pt idx="5510">
                  <c:v>35.0</c:v>
                </c:pt>
                <c:pt idx="5511">
                  <c:v>35.0</c:v>
                </c:pt>
                <c:pt idx="5512">
                  <c:v>35.0</c:v>
                </c:pt>
                <c:pt idx="5513">
                  <c:v>35.0</c:v>
                </c:pt>
                <c:pt idx="5514">
                  <c:v>35.0</c:v>
                </c:pt>
                <c:pt idx="5515">
                  <c:v>35.0</c:v>
                </c:pt>
                <c:pt idx="5516">
                  <c:v>35.0</c:v>
                </c:pt>
                <c:pt idx="5517">
                  <c:v>35.0</c:v>
                </c:pt>
                <c:pt idx="5518">
                  <c:v>35.0</c:v>
                </c:pt>
                <c:pt idx="5519">
                  <c:v>35.0</c:v>
                </c:pt>
                <c:pt idx="5520">
                  <c:v>35.0</c:v>
                </c:pt>
                <c:pt idx="5521">
                  <c:v>35.0</c:v>
                </c:pt>
                <c:pt idx="5522">
                  <c:v>35.0</c:v>
                </c:pt>
                <c:pt idx="5523">
                  <c:v>35.0</c:v>
                </c:pt>
                <c:pt idx="5524">
                  <c:v>35.0</c:v>
                </c:pt>
                <c:pt idx="5525">
                  <c:v>35.0</c:v>
                </c:pt>
                <c:pt idx="5526">
                  <c:v>35.0</c:v>
                </c:pt>
                <c:pt idx="5527">
                  <c:v>35.0</c:v>
                </c:pt>
                <c:pt idx="5528">
                  <c:v>35.0</c:v>
                </c:pt>
                <c:pt idx="5529">
                  <c:v>35.0</c:v>
                </c:pt>
                <c:pt idx="5530">
                  <c:v>35.0</c:v>
                </c:pt>
                <c:pt idx="5531">
                  <c:v>35.0</c:v>
                </c:pt>
                <c:pt idx="5532">
                  <c:v>35.0</c:v>
                </c:pt>
                <c:pt idx="5533">
                  <c:v>35.0</c:v>
                </c:pt>
                <c:pt idx="5534">
                  <c:v>35.0</c:v>
                </c:pt>
                <c:pt idx="5535">
                  <c:v>35.0</c:v>
                </c:pt>
                <c:pt idx="5536">
                  <c:v>35.0</c:v>
                </c:pt>
                <c:pt idx="5537">
                  <c:v>35.0</c:v>
                </c:pt>
                <c:pt idx="5538">
                  <c:v>35.0</c:v>
                </c:pt>
                <c:pt idx="5539">
                  <c:v>35.0</c:v>
                </c:pt>
                <c:pt idx="5540">
                  <c:v>35.0</c:v>
                </c:pt>
                <c:pt idx="5541">
                  <c:v>35.0</c:v>
                </c:pt>
                <c:pt idx="5542">
                  <c:v>35.0</c:v>
                </c:pt>
                <c:pt idx="5543">
                  <c:v>35.0</c:v>
                </c:pt>
                <c:pt idx="5544">
                  <c:v>35.0</c:v>
                </c:pt>
                <c:pt idx="5545">
                  <c:v>35.0</c:v>
                </c:pt>
                <c:pt idx="5546">
                  <c:v>35.0</c:v>
                </c:pt>
                <c:pt idx="5547">
                  <c:v>35.0</c:v>
                </c:pt>
                <c:pt idx="5548">
                  <c:v>35.0</c:v>
                </c:pt>
                <c:pt idx="5549">
                  <c:v>35.0</c:v>
                </c:pt>
                <c:pt idx="5550">
                  <c:v>35.0</c:v>
                </c:pt>
                <c:pt idx="5551">
                  <c:v>35.0</c:v>
                </c:pt>
                <c:pt idx="5552">
                  <c:v>35.0</c:v>
                </c:pt>
                <c:pt idx="5553">
                  <c:v>35.0</c:v>
                </c:pt>
                <c:pt idx="5554">
                  <c:v>35.0</c:v>
                </c:pt>
                <c:pt idx="5555">
                  <c:v>35.0</c:v>
                </c:pt>
                <c:pt idx="5556">
                  <c:v>35.0</c:v>
                </c:pt>
                <c:pt idx="5557">
                  <c:v>35.0</c:v>
                </c:pt>
                <c:pt idx="5558">
                  <c:v>35.0</c:v>
                </c:pt>
                <c:pt idx="5559">
                  <c:v>35.0</c:v>
                </c:pt>
                <c:pt idx="5560">
                  <c:v>35.0</c:v>
                </c:pt>
                <c:pt idx="5561">
                  <c:v>35.0</c:v>
                </c:pt>
                <c:pt idx="5562">
                  <c:v>35.0</c:v>
                </c:pt>
                <c:pt idx="5563">
                  <c:v>35.0</c:v>
                </c:pt>
                <c:pt idx="5564">
                  <c:v>35.0</c:v>
                </c:pt>
                <c:pt idx="5565">
                  <c:v>35.0</c:v>
                </c:pt>
                <c:pt idx="5566">
                  <c:v>35.0</c:v>
                </c:pt>
                <c:pt idx="5567">
                  <c:v>35.0</c:v>
                </c:pt>
                <c:pt idx="5568">
                  <c:v>35.0</c:v>
                </c:pt>
                <c:pt idx="5569">
                  <c:v>35.0</c:v>
                </c:pt>
                <c:pt idx="5570">
                  <c:v>35.0</c:v>
                </c:pt>
                <c:pt idx="5571">
                  <c:v>35.0</c:v>
                </c:pt>
                <c:pt idx="5572">
                  <c:v>35.0</c:v>
                </c:pt>
                <c:pt idx="5573">
                  <c:v>35.0</c:v>
                </c:pt>
                <c:pt idx="5574">
                  <c:v>35.0</c:v>
                </c:pt>
                <c:pt idx="5575">
                  <c:v>35.0</c:v>
                </c:pt>
                <c:pt idx="5576">
                  <c:v>35.0</c:v>
                </c:pt>
                <c:pt idx="5577">
                  <c:v>35.0</c:v>
                </c:pt>
                <c:pt idx="5578">
                  <c:v>35.0</c:v>
                </c:pt>
                <c:pt idx="5579">
                  <c:v>35.0</c:v>
                </c:pt>
                <c:pt idx="5580">
                  <c:v>35.0</c:v>
                </c:pt>
                <c:pt idx="5581">
                  <c:v>35.0</c:v>
                </c:pt>
                <c:pt idx="5582">
                  <c:v>35.0</c:v>
                </c:pt>
                <c:pt idx="5583">
                  <c:v>35.0</c:v>
                </c:pt>
                <c:pt idx="5584">
                  <c:v>35.0</c:v>
                </c:pt>
                <c:pt idx="5585">
                  <c:v>35.0</c:v>
                </c:pt>
                <c:pt idx="5586">
                  <c:v>35.0</c:v>
                </c:pt>
                <c:pt idx="5587">
                  <c:v>35.0</c:v>
                </c:pt>
                <c:pt idx="5588">
                  <c:v>35.0</c:v>
                </c:pt>
                <c:pt idx="5589">
                  <c:v>35.0</c:v>
                </c:pt>
                <c:pt idx="5590">
                  <c:v>35.0</c:v>
                </c:pt>
                <c:pt idx="5591">
                  <c:v>35.0</c:v>
                </c:pt>
                <c:pt idx="5592">
                  <c:v>35.0</c:v>
                </c:pt>
                <c:pt idx="5593">
                  <c:v>35.0</c:v>
                </c:pt>
                <c:pt idx="5594">
                  <c:v>35.0</c:v>
                </c:pt>
                <c:pt idx="5595">
                  <c:v>35.0</c:v>
                </c:pt>
                <c:pt idx="5596">
                  <c:v>35.0</c:v>
                </c:pt>
                <c:pt idx="5597">
                  <c:v>35.0</c:v>
                </c:pt>
                <c:pt idx="5598">
                  <c:v>35.0</c:v>
                </c:pt>
                <c:pt idx="5599">
                  <c:v>35.0</c:v>
                </c:pt>
                <c:pt idx="5600">
                  <c:v>35.0</c:v>
                </c:pt>
                <c:pt idx="5601">
                  <c:v>35.0</c:v>
                </c:pt>
                <c:pt idx="5602">
                  <c:v>35.0</c:v>
                </c:pt>
                <c:pt idx="5603">
                  <c:v>35.0</c:v>
                </c:pt>
                <c:pt idx="5604">
                  <c:v>35.0</c:v>
                </c:pt>
                <c:pt idx="5605">
                  <c:v>35.0</c:v>
                </c:pt>
                <c:pt idx="5606">
                  <c:v>35.0</c:v>
                </c:pt>
                <c:pt idx="5607">
                  <c:v>35.0</c:v>
                </c:pt>
                <c:pt idx="5608">
                  <c:v>35.0</c:v>
                </c:pt>
                <c:pt idx="5609">
                  <c:v>35.0</c:v>
                </c:pt>
                <c:pt idx="5610">
                  <c:v>35.0</c:v>
                </c:pt>
                <c:pt idx="5611">
                  <c:v>35.0</c:v>
                </c:pt>
                <c:pt idx="5612">
                  <c:v>35.0</c:v>
                </c:pt>
                <c:pt idx="5613">
                  <c:v>35.0</c:v>
                </c:pt>
                <c:pt idx="5614">
                  <c:v>35.0</c:v>
                </c:pt>
                <c:pt idx="5615">
                  <c:v>35.0</c:v>
                </c:pt>
                <c:pt idx="5616">
                  <c:v>35.0</c:v>
                </c:pt>
                <c:pt idx="5617">
                  <c:v>35.0</c:v>
                </c:pt>
                <c:pt idx="5618">
                  <c:v>35.0</c:v>
                </c:pt>
                <c:pt idx="5619">
                  <c:v>35.0</c:v>
                </c:pt>
                <c:pt idx="5620">
                  <c:v>35.0</c:v>
                </c:pt>
                <c:pt idx="5621">
                  <c:v>35.0</c:v>
                </c:pt>
                <c:pt idx="5622">
                  <c:v>35.0</c:v>
                </c:pt>
                <c:pt idx="5623">
                  <c:v>35.0</c:v>
                </c:pt>
                <c:pt idx="5624">
                  <c:v>35.0</c:v>
                </c:pt>
                <c:pt idx="5625">
                  <c:v>35.0</c:v>
                </c:pt>
                <c:pt idx="5626">
                  <c:v>35.0</c:v>
                </c:pt>
                <c:pt idx="5627">
                  <c:v>35.0</c:v>
                </c:pt>
                <c:pt idx="5628">
                  <c:v>35.0</c:v>
                </c:pt>
                <c:pt idx="5629">
                  <c:v>35.0</c:v>
                </c:pt>
                <c:pt idx="5630">
                  <c:v>35.0</c:v>
                </c:pt>
                <c:pt idx="5631">
                  <c:v>35.0</c:v>
                </c:pt>
                <c:pt idx="5632">
                  <c:v>35.0</c:v>
                </c:pt>
                <c:pt idx="5633">
                  <c:v>35.0</c:v>
                </c:pt>
                <c:pt idx="5634">
                  <c:v>35.0</c:v>
                </c:pt>
                <c:pt idx="5635">
                  <c:v>35.0</c:v>
                </c:pt>
                <c:pt idx="5636">
                  <c:v>35.0</c:v>
                </c:pt>
                <c:pt idx="5637">
                  <c:v>35.0</c:v>
                </c:pt>
                <c:pt idx="5638">
                  <c:v>35.0</c:v>
                </c:pt>
                <c:pt idx="5639">
                  <c:v>35.0</c:v>
                </c:pt>
                <c:pt idx="5640">
                  <c:v>35.0</c:v>
                </c:pt>
                <c:pt idx="5641">
                  <c:v>35.0</c:v>
                </c:pt>
                <c:pt idx="5642">
                  <c:v>35.0</c:v>
                </c:pt>
                <c:pt idx="5643">
                  <c:v>35.0</c:v>
                </c:pt>
                <c:pt idx="5644">
                  <c:v>35.0</c:v>
                </c:pt>
                <c:pt idx="5645">
                  <c:v>35.0</c:v>
                </c:pt>
                <c:pt idx="5646">
                  <c:v>35.0</c:v>
                </c:pt>
                <c:pt idx="5647">
                  <c:v>35.0</c:v>
                </c:pt>
                <c:pt idx="5648">
                  <c:v>35.0</c:v>
                </c:pt>
                <c:pt idx="5649">
                  <c:v>35.0</c:v>
                </c:pt>
                <c:pt idx="5650">
                  <c:v>35.0</c:v>
                </c:pt>
                <c:pt idx="5651">
                  <c:v>35.0</c:v>
                </c:pt>
                <c:pt idx="5652">
                  <c:v>35.0</c:v>
                </c:pt>
                <c:pt idx="5653">
                  <c:v>35.0</c:v>
                </c:pt>
                <c:pt idx="5654">
                  <c:v>35.0</c:v>
                </c:pt>
                <c:pt idx="5655">
                  <c:v>35.0</c:v>
                </c:pt>
                <c:pt idx="5656">
                  <c:v>35.0</c:v>
                </c:pt>
                <c:pt idx="5657">
                  <c:v>35.0</c:v>
                </c:pt>
                <c:pt idx="5658">
                  <c:v>35.0</c:v>
                </c:pt>
                <c:pt idx="5659">
                  <c:v>35.0</c:v>
                </c:pt>
                <c:pt idx="5660">
                  <c:v>35.0</c:v>
                </c:pt>
                <c:pt idx="5661">
                  <c:v>35.0</c:v>
                </c:pt>
                <c:pt idx="5662">
                  <c:v>35.0</c:v>
                </c:pt>
                <c:pt idx="5663">
                  <c:v>35.0</c:v>
                </c:pt>
                <c:pt idx="5664">
                  <c:v>35.0</c:v>
                </c:pt>
                <c:pt idx="5665">
                  <c:v>35.0</c:v>
                </c:pt>
                <c:pt idx="5666">
                  <c:v>35.0</c:v>
                </c:pt>
                <c:pt idx="5667">
                  <c:v>35.0</c:v>
                </c:pt>
                <c:pt idx="5668">
                  <c:v>35.0</c:v>
                </c:pt>
                <c:pt idx="5669">
                  <c:v>35.0</c:v>
                </c:pt>
                <c:pt idx="5670">
                  <c:v>35.0</c:v>
                </c:pt>
                <c:pt idx="5671">
                  <c:v>35.0</c:v>
                </c:pt>
                <c:pt idx="5672">
                  <c:v>35.0</c:v>
                </c:pt>
                <c:pt idx="5673">
                  <c:v>35.0</c:v>
                </c:pt>
                <c:pt idx="5674">
                  <c:v>35.0</c:v>
                </c:pt>
                <c:pt idx="5675">
                  <c:v>35.0</c:v>
                </c:pt>
                <c:pt idx="5676">
                  <c:v>35.0</c:v>
                </c:pt>
                <c:pt idx="5677">
                  <c:v>35.0</c:v>
                </c:pt>
                <c:pt idx="5678">
                  <c:v>35.0</c:v>
                </c:pt>
                <c:pt idx="5679">
                  <c:v>35.0</c:v>
                </c:pt>
                <c:pt idx="5680">
                  <c:v>35.0</c:v>
                </c:pt>
                <c:pt idx="5681">
                  <c:v>35.0</c:v>
                </c:pt>
                <c:pt idx="5682">
                  <c:v>35.0</c:v>
                </c:pt>
                <c:pt idx="5683">
                  <c:v>35.0</c:v>
                </c:pt>
                <c:pt idx="5684">
                  <c:v>35.0</c:v>
                </c:pt>
                <c:pt idx="5685">
                  <c:v>35.0</c:v>
                </c:pt>
                <c:pt idx="5686">
                  <c:v>35.0</c:v>
                </c:pt>
                <c:pt idx="5687">
                  <c:v>35.0</c:v>
                </c:pt>
                <c:pt idx="5688">
                  <c:v>35.0</c:v>
                </c:pt>
                <c:pt idx="5689">
                  <c:v>35.0</c:v>
                </c:pt>
                <c:pt idx="5690">
                  <c:v>35.0</c:v>
                </c:pt>
                <c:pt idx="5691">
                  <c:v>35.0</c:v>
                </c:pt>
                <c:pt idx="5692">
                  <c:v>35.0</c:v>
                </c:pt>
                <c:pt idx="5693">
                  <c:v>35.0</c:v>
                </c:pt>
                <c:pt idx="5694">
                  <c:v>35.0</c:v>
                </c:pt>
                <c:pt idx="5695">
                  <c:v>35.0</c:v>
                </c:pt>
                <c:pt idx="5696">
                  <c:v>35.0</c:v>
                </c:pt>
                <c:pt idx="5697">
                  <c:v>35.0</c:v>
                </c:pt>
                <c:pt idx="5698">
                  <c:v>35.0</c:v>
                </c:pt>
                <c:pt idx="5699">
                  <c:v>35.0</c:v>
                </c:pt>
                <c:pt idx="5700">
                  <c:v>35.0</c:v>
                </c:pt>
                <c:pt idx="5701">
                  <c:v>35.0</c:v>
                </c:pt>
                <c:pt idx="5702">
                  <c:v>35.0</c:v>
                </c:pt>
                <c:pt idx="5703">
                  <c:v>35.0</c:v>
                </c:pt>
                <c:pt idx="5704">
                  <c:v>35.0</c:v>
                </c:pt>
                <c:pt idx="5705">
                  <c:v>35.0</c:v>
                </c:pt>
                <c:pt idx="5706">
                  <c:v>35.0</c:v>
                </c:pt>
                <c:pt idx="5707">
                  <c:v>35.0</c:v>
                </c:pt>
                <c:pt idx="5708">
                  <c:v>35.0</c:v>
                </c:pt>
                <c:pt idx="5709">
                  <c:v>35.0</c:v>
                </c:pt>
                <c:pt idx="5710">
                  <c:v>35.0</c:v>
                </c:pt>
                <c:pt idx="5711">
                  <c:v>35.0</c:v>
                </c:pt>
                <c:pt idx="5712">
                  <c:v>35.0</c:v>
                </c:pt>
                <c:pt idx="5713">
                  <c:v>35.0</c:v>
                </c:pt>
                <c:pt idx="5714">
                  <c:v>35.0</c:v>
                </c:pt>
                <c:pt idx="5715">
                  <c:v>35.0</c:v>
                </c:pt>
                <c:pt idx="5716">
                  <c:v>35.0</c:v>
                </c:pt>
                <c:pt idx="5717">
                  <c:v>35.0</c:v>
                </c:pt>
                <c:pt idx="5718">
                  <c:v>35.0</c:v>
                </c:pt>
                <c:pt idx="5719">
                  <c:v>36.0</c:v>
                </c:pt>
                <c:pt idx="5720">
                  <c:v>37.0</c:v>
                </c:pt>
                <c:pt idx="5721">
                  <c:v>37.0</c:v>
                </c:pt>
                <c:pt idx="5722">
                  <c:v>38.0</c:v>
                </c:pt>
                <c:pt idx="5723">
                  <c:v>39.0</c:v>
                </c:pt>
                <c:pt idx="5724">
                  <c:v>39.0</c:v>
                </c:pt>
                <c:pt idx="5725">
                  <c:v>39.0</c:v>
                </c:pt>
                <c:pt idx="5726">
                  <c:v>39.0</c:v>
                </c:pt>
                <c:pt idx="5727">
                  <c:v>39.0</c:v>
                </c:pt>
                <c:pt idx="5728">
                  <c:v>39.0</c:v>
                </c:pt>
                <c:pt idx="5729">
                  <c:v>39.0</c:v>
                </c:pt>
                <c:pt idx="5730">
                  <c:v>39.0</c:v>
                </c:pt>
                <c:pt idx="5731">
                  <c:v>39.0</c:v>
                </c:pt>
                <c:pt idx="5732">
                  <c:v>39.0</c:v>
                </c:pt>
                <c:pt idx="5733">
                  <c:v>39.0</c:v>
                </c:pt>
                <c:pt idx="5734">
                  <c:v>39.0</c:v>
                </c:pt>
                <c:pt idx="5735">
                  <c:v>39.0</c:v>
                </c:pt>
                <c:pt idx="5736">
                  <c:v>39.0</c:v>
                </c:pt>
                <c:pt idx="5737">
                  <c:v>39.0</c:v>
                </c:pt>
                <c:pt idx="5738">
                  <c:v>39.0</c:v>
                </c:pt>
                <c:pt idx="5739">
                  <c:v>39.0</c:v>
                </c:pt>
                <c:pt idx="5740">
                  <c:v>39.0</c:v>
                </c:pt>
                <c:pt idx="5741">
                  <c:v>39.0</c:v>
                </c:pt>
                <c:pt idx="5742">
                  <c:v>39.0</c:v>
                </c:pt>
                <c:pt idx="5743">
                  <c:v>39.0</c:v>
                </c:pt>
                <c:pt idx="5744">
                  <c:v>39.0</c:v>
                </c:pt>
                <c:pt idx="5745">
                  <c:v>39.0</c:v>
                </c:pt>
                <c:pt idx="5746">
                  <c:v>39.0</c:v>
                </c:pt>
                <c:pt idx="5747">
                  <c:v>39.0</c:v>
                </c:pt>
                <c:pt idx="5748">
                  <c:v>40.0</c:v>
                </c:pt>
                <c:pt idx="5749">
                  <c:v>40.0</c:v>
                </c:pt>
                <c:pt idx="5750">
                  <c:v>40.0</c:v>
                </c:pt>
                <c:pt idx="5751">
                  <c:v>40.0</c:v>
                </c:pt>
                <c:pt idx="5752">
                  <c:v>40.0</c:v>
                </c:pt>
                <c:pt idx="5753">
                  <c:v>40.0</c:v>
                </c:pt>
                <c:pt idx="5754">
                  <c:v>40.0</c:v>
                </c:pt>
                <c:pt idx="5755">
                  <c:v>40.0</c:v>
                </c:pt>
                <c:pt idx="5756">
                  <c:v>40.0</c:v>
                </c:pt>
                <c:pt idx="5757">
                  <c:v>40.0</c:v>
                </c:pt>
                <c:pt idx="5758">
                  <c:v>40.0</c:v>
                </c:pt>
                <c:pt idx="5759">
                  <c:v>40.0</c:v>
                </c:pt>
                <c:pt idx="5760">
                  <c:v>40.0</c:v>
                </c:pt>
                <c:pt idx="5761">
                  <c:v>40.0</c:v>
                </c:pt>
                <c:pt idx="5762">
                  <c:v>40.0</c:v>
                </c:pt>
                <c:pt idx="5763">
                  <c:v>40.0</c:v>
                </c:pt>
                <c:pt idx="5764">
                  <c:v>40.0</c:v>
                </c:pt>
                <c:pt idx="5765">
                  <c:v>40.0</c:v>
                </c:pt>
                <c:pt idx="5766">
                  <c:v>40.0</c:v>
                </c:pt>
                <c:pt idx="5767">
                  <c:v>40.0</c:v>
                </c:pt>
                <c:pt idx="5768">
                  <c:v>40.0</c:v>
                </c:pt>
                <c:pt idx="5769">
                  <c:v>40.0</c:v>
                </c:pt>
                <c:pt idx="5770">
                  <c:v>40.0</c:v>
                </c:pt>
                <c:pt idx="5771">
                  <c:v>40.0</c:v>
                </c:pt>
                <c:pt idx="5772">
                  <c:v>40.0</c:v>
                </c:pt>
                <c:pt idx="5773">
                  <c:v>40.0</c:v>
                </c:pt>
                <c:pt idx="5774">
                  <c:v>40.0</c:v>
                </c:pt>
                <c:pt idx="5775">
                  <c:v>40.0</c:v>
                </c:pt>
                <c:pt idx="5776">
                  <c:v>40.0</c:v>
                </c:pt>
                <c:pt idx="5777">
                  <c:v>40.0</c:v>
                </c:pt>
                <c:pt idx="5778">
                  <c:v>40.0</c:v>
                </c:pt>
                <c:pt idx="5779">
                  <c:v>40.0</c:v>
                </c:pt>
                <c:pt idx="5780">
                  <c:v>40.0</c:v>
                </c:pt>
                <c:pt idx="5781">
                  <c:v>40.0</c:v>
                </c:pt>
                <c:pt idx="5782">
                  <c:v>40.0</c:v>
                </c:pt>
                <c:pt idx="5783">
                  <c:v>40.0</c:v>
                </c:pt>
                <c:pt idx="5784">
                  <c:v>40.0</c:v>
                </c:pt>
                <c:pt idx="5785">
                  <c:v>40.0</c:v>
                </c:pt>
                <c:pt idx="5786">
                  <c:v>40.0</c:v>
                </c:pt>
                <c:pt idx="5787">
                  <c:v>40.0</c:v>
                </c:pt>
                <c:pt idx="5788">
                  <c:v>40.0</c:v>
                </c:pt>
                <c:pt idx="5789">
                  <c:v>40.0</c:v>
                </c:pt>
                <c:pt idx="5790">
                  <c:v>40.0</c:v>
                </c:pt>
                <c:pt idx="5791">
                  <c:v>40.0</c:v>
                </c:pt>
                <c:pt idx="5792">
                  <c:v>40.0</c:v>
                </c:pt>
                <c:pt idx="5793">
                  <c:v>40.0</c:v>
                </c:pt>
                <c:pt idx="5794">
                  <c:v>40.0</c:v>
                </c:pt>
                <c:pt idx="5795">
                  <c:v>40.0</c:v>
                </c:pt>
                <c:pt idx="5796">
                  <c:v>40.0</c:v>
                </c:pt>
                <c:pt idx="5797">
                  <c:v>40.0</c:v>
                </c:pt>
                <c:pt idx="5798">
                  <c:v>40.0</c:v>
                </c:pt>
                <c:pt idx="5799">
                  <c:v>40.0</c:v>
                </c:pt>
                <c:pt idx="5800">
                  <c:v>40.0</c:v>
                </c:pt>
                <c:pt idx="5801">
                  <c:v>40.0</c:v>
                </c:pt>
                <c:pt idx="5802">
                  <c:v>40.0</c:v>
                </c:pt>
                <c:pt idx="5803">
                  <c:v>40.0</c:v>
                </c:pt>
                <c:pt idx="5804">
                  <c:v>40.0</c:v>
                </c:pt>
                <c:pt idx="5805">
                  <c:v>40.0</c:v>
                </c:pt>
                <c:pt idx="5806">
                  <c:v>40.0</c:v>
                </c:pt>
                <c:pt idx="5807">
                  <c:v>40.0</c:v>
                </c:pt>
                <c:pt idx="5808">
                  <c:v>40.0</c:v>
                </c:pt>
                <c:pt idx="5809">
                  <c:v>40.0</c:v>
                </c:pt>
                <c:pt idx="5810">
                  <c:v>40.0</c:v>
                </c:pt>
                <c:pt idx="5811">
                  <c:v>40.0</c:v>
                </c:pt>
                <c:pt idx="5812">
                  <c:v>40.0</c:v>
                </c:pt>
                <c:pt idx="5813">
                  <c:v>40.0</c:v>
                </c:pt>
                <c:pt idx="5814">
                  <c:v>40.0</c:v>
                </c:pt>
                <c:pt idx="5815">
                  <c:v>40.0</c:v>
                </c:pt>
                <c:pt idx="5816">
                  <c:v>40.0</c:v>
                </c:pt>
                <c:pt idx="5817">
                  <c:v>40.0</c:v>
                </c:pt>
                <c:pt idx="5818">
                  <c:v>40.0</c:v>
                </c:pt>
                <c:pt idx="5819">
                  <c:v>40.0</c:v>
                </c:pt>
                <c:pt idx="5820">
                  <c:v>40.0</c:v>
                </c:pt>
                <c:pt idx="5821">
                  <c:v>40.0</c:v>
                </c:pt>
                <c:pt idx="5822">
                  <c:v>40.0</c:v>
                </c:pt>
                <c:pt idx="5823">
                  <c:v>40.0</c:v>
                </c:pt>
                <c:pt idx="5824">
                  <c:v>40.0</c:v>
                </c:pt>
                <c:pt idx="5825">
                  <c:v>40.0</c:v>
                </c:pt>
                <c:pt idx="5826">
                  <c:v>40.0</c:v>
                </c:pt>
                <c:pt idx="5827">
                  <c:v>40.0</c:v>
                </c:pt>
                <c:pt idx="5828">
                  <c:v>40.0</c:v>
                </c:pt>
                <c:pt idx="5829">
                  <c:v>40.0</c:v>
                </c:pt>
                <c:pt idx="5830">
                  <c:v>40.0</c:v>
                </c:pt>
                <c:pt idx="5831">
                  <c:v>40.0</c:v>
                </c:pt>
                <c:pt idx="5832">
                  <c:v>40.0</c:v>
                </c:pt>
                <c:pt idx="5833">
                  <c:v>40.0</c:v>
                </c:pt>
                <c:pt idx="5834">
                  <c:v>40.0</c:v>
                </c:pt>
                <c:pt idx="5835">
                  <c:v>40.0</c:v>
                </c:pt>
                <c:pt idx="5836">
                  <c:v>40.0</c:v>
                </c:pt>
                <c:pt idx="5837">
                  <c:v>40.0</c:v>
                </c:pt>
                <c:pt idx="5838">
                  <c:v>40.0</c:v>
                </c:pt>
                <c:pt idx="5839">
                  <c:v>40.0</c:v>
                </c:pt>
                <c:pt idx="5840">
                  <c:v>40.0</c:v>
                </c:pt>
                <c:pt idx="5841">
                  <c:v>40.0</c:v>
                </c:pt>
                <c:pt idx="5842">
                  <c:v>40.0</c:v>
                </c:pt>
                <c:pt idx="5843">
                  <c:v>40.0</c:v>
                </c:pt>
                <c:pt idx="5844">
                  <c:v>40.0</c:v>
                </c:pt>
                <c:pt idx="5845">
                  <c:v>40.0</c:v>
                </c:pt>
                <c:pt idx="5846">
                  <c:v>40.0</c:v>
                </c:pt>
                <c:pt idx="5847">
                  <c:v>40.0</c:v>
                </c:pt>
                <c:pt idx="5848">
                  <c:v>40.0</c:v>
                </c:pt>
                <c:pt idx="5849">
                  <c:v>40.0</c:v>
                </c:pt>
                <c:pt idx="5850">
                  <c:v>40.0</c:v>
                </c:pt>
                <c:pt idx="5851">
                  <c:v>40.0</c:v>
                </c:pt>
                <c:pt idx="5852">
                  <c:v>40.0</c:v>
                </c:pt>
                <c:pt idx="5853">
                  <c:v>40.0</c:v>
                </c:pt>
                <c:pt idx="5854">
                  <c:v>40.0</c:v>
                </c:pt>
                <c:pt idx="5855">
                  <c:v>40.0</c:v>
                </c:pt>
                <c:pt idx="5856">
                  <c:v>40.0</c:v>
                </c:pt>
                <c:pt idx="5857">
                  <c:v>40.0</c:v>
                </c:pt>
                <c:pt idx="5858">
                  <c:v>40.0</c:v>
                </c:pt>
                <c:pt idx="5859">
                  <c:v>40.0</c:v>
                </c:pt>
                <c:pt idx="5860">
                  <c:v>40.0</c:v>
                </c:pt>
                <c:pt idx="5861">
                  <c:v>40.0</c:v>
                </c:pt>
                <c:pt idx="5862">
                  <c:v>40.0</c:v>
                </c:pt>
                <c:pt idx="5863">
                  <c:v>40.0</c:v>
                </c:pt>
                <c:pt idx="5864">
                  <c:v>40.0</c:v>
                </c:pt>
                <c:pt idx="5865">
                  <c:v>40.0</c:v>
                </c:pt>
                <c:pt idx="5866">
                  <c:v>40.0</c:v>
                </c:pt>
                <c:pt idx="5867">
                  <c:v>40.0</c:v>
                </c:pt>
                <c:pt idx="5868">
                  <c:v>40.0</c:v>
                </c:pt>
                <c:pt idx="5869">
                  <c:v>40.0</c:v>
                </c:pt>
                <c:pt idx="5870">
                  <c:v>40.0</c:v>
                </c:pt>
                <c:pt idx="5871">
                  <c:v>40.0</c:v>
                </c:pt>
                <c:pt idx="5872">
                  <c:v>40.0</c:v>
                </c:pt>
                <c:pt idx="5873">
                  <c:v>40.0</c:v>
                </c:pt>
                <c:pt idx="5874">
                  <c:v>40.0</c:v>
                </c:pt>
                <c:pt idx="5875">
                  <c:v>40.0</c:v>
                </c:pt>
                <c:pt idx="5876">
                  <c:v>40.0</c:v>
                </c:pt>
                <c:pt idx="5877">
                  <c:v>40.0</c:v>
                </c:pt>
                <c:pt idx="5878">
                  <c:v>40.0</c:v>
                </c:pt>
                <c:pt idx="5879">
                  <c:v>40.0</c:v>
                </c:pt>
                <c:pt idx="5880">
                  <c:v>40.0</c:v>
                </c:pt>
                <c:pt idx="5881">
                  <c:v>40.0</c:v>
                </c:pt>
                <c:pt idx="5882">
                  <c:v>40.0</c:v>
                </c:pt>
                <c:pt idx="5883">
                  <c:v>40.0</c:v>
                </c:pt>
                <c:pt idx="5884">
                  <c:v>40.0</c:v>
                </c:pt>
                <c:pt idx="5885">
                  <c:v>40.0</c:v>
                </c:pt>
                <c:pt idx="5886">
                  <c:v>40.0</c:v>
                </c:pt>
                <c:pt idx="5887">
                  <c:v>40.0</c:v>
                </c:pt>
                <c:pt idx="5888">
                  <c:v>40.0</c:v>
                </c:pt>
                <c:pt idx="5889">
                  <c:v>40.0</c:v>
                </c:pt>
                <c:pt idx="5890">
                  <c:v>40.0</c:v>
                </c:pt>
                <c:pt idx="5891">
                  <c:v>40.0</c:v>
                </c:pt>
                <c:pt idx="5892">
                  <c:v>40.0</c:v>
                </c:pt>
                <c:pt idx="5893">
                  <c:v>40.0</c:v>
                </c:pt>
                <c:pt idx="5894">
                  <c:v>40.0</c:v>
                </c:pt>
                <c:pt idx="5895">
                  <c:v>40.0</c:v>
                </c:pt>
                <c:pt idx="5896">
                  <c:v>40.0</c:v>
                </c:pt>
                <c:pt idx="5897">
                  <c:v>40.0</c:v>
                </c:pt>
                <c:pt idx="5898">
                  <c:v>40.0</c:v>
                </c:pt>
                <c:pt idx="5899">
                  <c:v>40.0</c:v>
                </c:pt>
                <c:pt idx="5900">
                  <c:v>40.0</c:v>
                </c:pt>
                <c:pt idx="5901">
                  <c:v>40.0</c:v>
                </c:pt>
                <c:pt idx="5902">
                  <c:v>40.0</c:v>
                </c:pt>
                <c:pt idx="5903">
                  <c:v>40.0</c:v>
                </c:pt>
                <c:pt idx="5904">
                  <c:v>40.0</c:v>
                </c:pt>
                <c:pt idx="5905">
                  <c:v>40.0</c:v>
                </c:pt>
                <c:pt idx="5906">
                  <c:v>40.0</c:v>
                </c:pt>
                <c:pt idx="5907">
                  <c:v>40.0</c:v>
                </c:pt>
                <c:pt idx="5908">
                  <c:v>40.0</c:v>
                </c:pt>
                <c:pt idx="5909">
                  <c:v>40.0</c:v>
                </c:pt>
                <c:pt idx="5910">
                  <c:v>40.0</c:v>
                </c:pt>
                <c:pt idx="5911">
                  <c:v>40.0</c:v>
                </c:pt>
                <c:pt idx="5912">
                  <c:v>40.0</c:v>
                </c:pt>
                <c:pt idx="5913">
                  <c:v>40.0</c:v>
                </c:pt>
                <c:pt idx="5914">
                  <c:v>40.0</c:v>
                </c:pt>
                <c:pt idx="5915">
                  <c:v>40.0</c:v>
                </c:pt>
                <c:pt idx="5916">
                  <c:v>40.0</c:v>
                </c:pt>
                <c:pt idx="5917">
                  <c:v>40.0</c:v>
                </c:pt>
                <c:pt idx="5918">
                  <c:v>40.0</c:v>
                </c:pt>
                <c:pt idx="5919">
                  <c:v>40.0</c:v>
                </c:pt>
                <c:pt idx="5920">
                  <c:v>40.0</c:v>
                </c:pt>
                <c:pt idx="5921">
                  <c:v>40.0</c:v>
                </c:pt>
                <c:pt idx="5922">
                  <c:v>40.0</c:v>
                </c:pt>
                <c:pt idx="5923">
                  <c:v>40.0</c:v>
                </c:pt>
                <c:pt idx="5924">
                  <c:v>40.0</c:v>
                </c:pt>
                <c:pt idx="5925">
                  <c:v>40.0</c:v>
                </c:pt>
                <c:pt idx="5926">
                  <c:v>40.0</c:v>
                </c:pt>
                <c:pt idx="5927">
                  <c:v>40.0</c:v>
                </c:pt>
                <c:pt idx="5928">
                  <c:v>40.0</c:v>
                </c:pt>
                <c:pt idx="5929">
                  <c:v>40.0</c:v>
                </c:pt>
                <c:pt idx="5930">
                  <c:v>40.0</c:v>
                </c:pt>
                <c:pt idx="5931">
                  <c:v>40.0</c:v>
                </c:pt>
                <c:pt idx="5932">
                  <c:v>40.0</c:v>
                </c:pt>
                <c:pt idx="5933">
                  <c:v>40.0</c:v>
                </c:pt>
                <c:pt idx="5934">
                  <c:v>40.0</c:v>
                </c:pt>
                <c:pt idx="5935">
                  <c:v>40.0</c:v>
                </c:pt>
                <c:pt idx="5936">
                  <c:v>40.0</c:v>
                </c:pt>
                <c:pt idx="5937">
                  <c:v>40.0</c:v>
                </c:pt>
                <c:pt idx="5938">
                  <c:v>40.0</c:v>
                </c:pt>
                <c:pt idx="5939">
                  <c:v>40.0</c:v>
                </c:pt>
                <c:pt idx="5940">
                  <c:v>40.0</c:v>
                </c:pt>
                <c:pt idx="5941">
                  <c:v>40.0</c:v>
                </c:pt>
                <c:pt idx="5942">
                  <c:v>40.0</c:v>
                </c:pt>
                <c:pt idx="5943">
                  <c:v>40.0</c:v>
                </c:pt>
                <c:pt idx="5944">
                  <c:v>40.0</c:v>
                </c:pt>
                <c:pt idx="5945">
                  <c:v>40.0</c:v>
                </c:pt>
                <c:pt idx="5946">
                  <c:v>40.0</c:v>
                </c:pt>
                <c:pt idx="5947">
                  <c:v>40.0</c:v>
                </c:pt>
                <c:pt idx="5948">
                  <c:v>40.0</c:v>
                </c:pt>
                <c:pt idx="5949">
                  <c:v>40.0</c:v>
                </c:pt>
                <c:pt idx="5950">
                  <c:v>40.0</c:v>
                </c:pt>
                <c:pt idx="5951">
                  <c:v>40.0</c:v>
                </c:pt>
                <c:pt idx="5952">
                  <c:v>40.0</c:v>
                </c:pt>
                <c:pt idx="5953">
                  <c:v>40.0</c:v>
                </c:pt>
                <c:pt idx="5954">
                  <c:v>40.0</c:v>
                </c:pt>
                <c:pt idx="5955">
                  <c:v>40.0</c:v>
                </c:pt>
                <c:pt idx="5956">
                  <c:v>40.0</c:v>
                </c:pt>
                <c:pt idx="5957">
                  <c:v>40.0</c:v>
                </c:pt>
                <c:pt idx="5958">
                  <c:v>40.0</c:v>
                </c:pt>
                <c:pt idx="5959">
                  <c:v>40.0</c:v>
                </c:pt>
                <c:pt idx="5960">
                  <c:v>40.0</c:v>
                </c:pt>
                <c:pt idx="5961">
                  <c:v>40.0</c:v>
                </c:pt>
                <c:pt idx="5962">
                  <c:v>40.0</c:v>
                </c:pt>
                <c:pt idx="5963">
                  <c:v>40.0</c:v>
                </c:pt>
                <c:pt idx="5964">
                  <c:v>40.0</c:v>
                </c:pt>
                <c:pt idx="5965">
                  <c:v>40.0</c:v>
                </c:pt>
                <c:pt idx="5966">
                  <c:v>40.0</c:v>
                </c:pt>
                <c:pt idx="5967">
                  <c:v>40.0</c:v>
                </c:pt>
                <c:pt idx="5968">
                  <c:v>40.0</c:v>
                </c:pt>
                <c:pt idx="5969">
                  <c:v>40.0</c:v>
                </c:pt>
                <c:pt idx="5970">
                  <c:v>40.0</c:v>
                </c:pt>
                <c:pt idx="5971">
                  <c:v>40.0</c:v>
                </c:pt>
                <c:pt idx="5972">
                  <c:v>40.0</c:v>
                </c:pt>
                <c:pt idx="5973">
                  <c:v>40.0</c:v>
                </c:pt>
                <c:pt idx="5974">
                  <c:v>40.0</c:v>
                </c:pt>
                <c:pt idx="5975">
                  <c:v>40.0</c:v>
                </c:pt>
                <c:pt idx="5976">
                  <c:v>40.0</c:v>
                </c:pt>
                <c:pt idx="5977">
                  <c:v>40.0</c:v>
                </c:pt>
                <c:pt idx="5978">
                  <c:v>40.0</c:v>
                </c:pt>
                <c:pt idx="5979">
                  <c:v>40.0</c:v>
                </c:pt>
                <c:pt idx="5980">
                  <c:v>40.0</c:v>
                </c:pt>
                <c:pt idx="5981">
                  <c:v>40.0</c:v>
                </c:pt>
                <c:pt idx="5982">
                  <c:v>40.0</c:v>
                </c:pt>
                <c:pt idx="5983">
                  <c:v>40.0</c:v>
                </c:pt>
                <c:pt idx="5984">
                  <c:v>40.0</c:v>
                </c:pt>
                <c:pt idx="5985">
                  <c:v>40.0</c:v>
                </c:pt>
                <c:pt idx="5986">
                  <c:v>40.0</c:v>
                </c:pt>
                <c:pt idx="5987">
                  <c:v>40.0</c:v>
                </c:pt>
                <c:pt idx="5988">
                  <c:v>40.0</c:v>
                </c:pt>
                <c:pt idx="5989">
                  <c:v>40.0</c:v>
                </c:pt>
                <c:pt idx="5990">
                  <c:v>40.0</c:v>
                </c:pt>
                <c:pt idx="5991">
                  <c:v>40.0</c:v>
                </c:pt>
                <c:pt idx="5992">
                  <c:v>40.0</c:v>
                </c:pt>
                <c:pt idx="5993">
                  <c:v>40.0</c:v>
                </c:pt>
                <c:pt idx="5994">
                  <c:v>40.0</c:v>
                </c:pt>
                <c:pt idx="5995">
                  <c:v>40.0</c:v>
                </c:pt>
                <c:pt idx="5996">
                  <c:v>40.0</c:v>
                </c:pt>
                <c:pt idx="5997">
                  <c:v>40.0</c:v>
                </c:pt>
                <c:pt idx="5998">
                  <c:v>40.0</c:v>
                </c:pt>
                <c:pt idx="5999">
                  <c:v>40.0</c:v>
                </c:pt>
                <c:pt idx="6000">
                  <c:v>40.0</c:v>
                </c:pt>
                <c:pt idx="6001">
                  <c:v>40.0</c:v>
                </c:pt>
                <c:pt idx="6002">
                  <c:v>40.0</c:v>
                </c:pt>
                <c:pt idx="6003">
                  <c:v>40.0</c:v>
                </c:pt>
                <c:pt idx="6004">
                  <c:v>40.0</c:v>
                </c:pt>
                <c:pt idx="6005">
                  <c:v>40.0</c:v>
                </c:pt>
                <c:pt idx="6006">
                  <c:v>40.0</c:v>
                </c:pt>
                <c:pt idx="6007">
                  <c:v>40.0</c:v>
                </c:pt>
                <c:pt idx="6008">
                  <c:v>40.0</c:v>
                </c:pt>
                <c:pt idx="6009">
                  <c:v>40.0</c:v>
                </c:pt>
                <c:pt idx="6010">
                  <c:v>40.0</c:v>
                </c:pt>
                <c:pt idx="6011">
                  <c:v>40.0</c:v>
                </c:pt>
                <c:pt idx="6012">
                  <c:v>40.0</c:v>
                </c:pt>
                <c:pt idx="6013">
                  <c:v>40.0</c:v>
                </c:pt>
                <c:pt idx="6014">
                  <c:v>40.0</c:v>
                </c:pt>
                <c:pt idx="6015">
                  <c:v>40.0</c:v>
                </c:pt>
                <c:pt idx="6016">
                  <c:v>40.0</c:v>
                </c:pt>
                <c:pt idx="6017">
                  <c:v>40.0</c:v>
                </c:pt>
                <c:pt idx="6018">
                  <c:v>40.0</c:v>
                </c:pt>
                <c:pt idx="6019">
                  <c:v>40.0</c:v>
                </c:pt>
                <c:pt idx="6020">
                  <c:v>40.0</c:v>
                </c:pt>
                <c:pt idx="6021">
                  <c:v>40.0</c:v>
                </c:pt>
                <c:pt idx="6022">
                  <c:v>40.0</c:v>
                </c:pt>
                <c:pt idx="6023">
                  <c:v>40.0</c:v>
                </c:pt>
                <c:pt idx="6024">
                  <c:v>40.0</c:v>
                </c:pt>
                <c:pt idx="6025">
                  <c:v>40.0</c:v>
                </c:pt>
                <c:pt idx="6026">
                  <c:v>40.0</c:v>
                </c:pt>
                <c:pt idx="6027">
                  <c:v>40.0</c:v>
                </c:pt>
                <c:pt idx="6028">
                  <c:v>40.0</c:v>
                </c:pt>
                <c:pt idx="6029">
                  <c:v>40.0</c:v>
                </c:pt>
                <c:pt idx="6030">
                  <c:v>40.0</c:v>
                </c:pt>
                <c:pt idx="6031">
                  <c:v>40.0</c:v>
                </c:pt>
                <c:pt idx="6032">
                  <c:v>40.0</c:v>
                </c:pt>
                <c:pt idx="6033">
                  <c:v>40.0</c:v>
                </c:pt>
                <c:pt idx="6034">
                  <c:v>40.0</c:v>
                </c:pt>
                <c:pt idx="6035">
                  <c:v>40.0</c:v>
                </c:pt>
                <c:pt idx="6036">
                  <c:v>40.0</c:v>
                </c:pt>
                <c:pt idx="6037">
                  <c:v>40.0</c:v>
                </c:pt>
                <c:pt idx="6038">
                  <c:v>40.0</c:v>
                </c:pt>
                <c:pt idx="6039">
                  <c:v>40.0</c:v>
                </c:pt>
                <c:pt idx="6040">
                  <c:v>40.0</c:v>
                </c:pt>
                <c:pt idx="6041">
                  <c:v>40.0</c:v>
                </c:pt>
                <c:pt idx="6042">
                  <c:v>40.0</c:v>
                </c:pt>
                <c:pt idx="6043">
                  <c:v>40.0</c:v>
                </c:pt>
                <c:pt idx="6044">
                  <c:v>40.0</c:v>
                </c:pt>
                <c:pt idx="6045">
                  <c:v>40.0</c:v>
                </c:pt>
                <c:pt idx="6046">
                  <c:v>40.0</c:v>
                </c:pt>
                <c:pt idx="6047">
                  <c:v>40.0</c:v>
                </c:pt>
                <c:pt idx="6048">
                  <c:v>40.0</c:v>
                </c:pt>
                <c:pt idx="6049">
                  <c:v>40.0</c:v>
                </c:pt>
                <c:pt idx="6050">
                  <c:v>40.0</c:v>
                </c:pt>
                <c:pt idx="6051">
                  <c:v>40.0</c:v>
                </c:pt>
                <c:pt idx="6052">
                  <c:v>40.0</c:v>
                </c:pt>
                <c:pt idx="6053">
                  <c:v>40.0</c:v>
                </c:pt>
                <c:pt idx="6054">
                  <c:v>40.0</c:v>
                </c:pt>
                <c:pt idx="6055">
                  <c:v>40.0</c:v>
                </c:pt>
                <c:pt idx="6056">
                  <c:v>40.0</c:v>
                </c:pt>
                <c:pt idx="6057">
                  <c:v>40.0</c:v>
                </c:pt>
                <c:pt idx="6058">
                  <c:v>40.0</c:v>
                </c:pt>
                <c:pt idx="6059">
                  <c:v>40.0</c:v>
                </c:pt>
                <c:pt idx="6060">
                  <c:v>40.0</c:v>
                </c:pt>
                <c:pt idx="6061">
                  <c:v>40.0</c:v>
                </c:pt>
                <c:pt idx="6062">
                  <c:v>40.0</c:v>
                </c:pt>
                <c:pt idx="6063">
                  <c:v>40.0</c:v>
                </c:pt>
                <c:pt idx="6064">
                  <c:v>40.0</c:v>
                </c:pt>
                <c:pt idx="6065">
                  <c:v>40.0</c:v>
                </c:pt>
                <c:pt idx="6066">
                  <c:v>40.0</c:v>
                </c:pt>
                <c:pt idx="6067">
                  <c:v>40.0</c:v>
                </c:pt>
                <c:pt idx="6068">
                  <c:v>40.0</c:v>
                </c:pt>
                <c:pt idx="6069">
                  <c:v>40.0</c:v>
                </c:pt>
                <c:pt idx="6070">
                  <c:v>40.0</c:v>
                </c:pt>
                <c:pt idx="6071">
                  <c:v>40.0</c:v>
                </c:pt>
                <c:pt idx="6072">
                  <c:v>40.0</c:v>
                </c:pt>
                <c:pt idx="6073">
                  <c:v>40.0</c:v>
                </c:pt>
                <c:pt idx="6074">
                  <c:v>40.0</c:v>
                </c:pt>
                <c:pt idx="6075">
                  <c:v>40.0</c:v>
                </c:pt>
                <c:pt idx="6076">
                  <c:v>40.0</c:v>
                </c:pt>
                <c:pt idx="6077">
                  <c:v>40.0</c:v>
                </c:pt>
                <c:pt idx="6078">
                  <c:v>40.0</c:v>
                </c:pt>
                <c:pt idx="6079">
                  <c:v>40.0</c:v>
                </c:pt>
                <c:pt idx="6080">
                  <c:v>40.0</c:v>
                </c:pt>
                <c:pt idx="6081">
                  <c:v>40.0</c:v>
                </c:pt>
                <c:pt idx="6082">
                  <c:v>40.0</c:v>
                </c:pt>
                <c:pt idx="6083">
                  <c:v>40.0</c:v>
                </c:pt>
                <c:pt idx="6084">
                  <c:v>40.0</c:v>
                </c:pt>
                <c:pt idx="6085">
                  <c:v>40.0</c:v>
                </c:pt>
                <c:pt idx="6086">
                  <c:v>40.0</c:v>
                </c:pt>
                <c:pt idx="6087">
                  <c:v>40.0</c:v>
                </c:pt>
                <c:pt idx="6088">
                  <c:v>40.0</c:v>
                </c:pt>
                <c:pt idx="6089">
                  <c:v>40.0</c:v>
                </c:pt>
                <c:pt idx="6090">
                  <c:v>40.0</c:v>
                </c:pt>
                <c:pt idx="6091">
                  <c:v>40.0</c:v>
                </c:pt>
                <c:pt idx="6092">
                  <c:v>40.0</c:v>
                </c:pt>
                <c:pt idx="6093">
                  <c:v>40.0</c:v>
                </c:pt>
                <c:pt idx="6094">
                  <c:v>40.0</c:v>
                </c:pt>
                <c:pt idx="6095">
                  <c:v>40.0</c:v>
                </c:pt>
                <c:pt idx="6096">
                  <c:v>40.0</c:v>
                </c:pt>
                <c:pt idx="6097">
                  <c:v>40.0</c:v>
                </c:pt>
                <c:pt idx="6098">
                  <c:v>40.0</c:v>
                </c:pt>
                <c:pt idx="6099">
                  <c:v>40.0</c:v>
                </c:pt>
                <c:pt idx="6100">
                  <c:v>40.0</c:v>
                </c:pt>
                <c:pt idx="6101">
                  <c:v>40.0</c:v>
                </c:pt>
                <c:pt idx="6102">
                  <c:v>41.0</c:v>
                </c:pt>
                <c:pt idx="6103">
                  <c:v>41.0</c:v>
                </c:pt>
                <c:pt idx="6104">
                  <c:v>41.0</c:v>
                </c:pt>
                <c:pt idx="6105">
                  <c:v>42.0</c:v>
                </c:pt>
                <c:pt idx="6106">
                  <c:v>42.0</c:v>
                </c:pt>
                <c:pt idx="6107">
                  <c:v>42.0</c:v>
                </c:pt>
                <c:pt idx="6108">
                  <c:v>42.0</c:v>
                </c:pt>
                <c:pt idx="6109">
                  <c:v>42.0</c:v>
                </c:pt>
                <c:pt idx="6110">
                  <c:v>42.0</c:v>
                </c:pt>
                <c:pt idx="6111">
                  <c:v>42.0</c:v>
                </c:pt>
                <c:pt idx="6112">
                  <c:v>42.0</c:v>
                </c:pt>
                <c:pt idx="6113">
                  <c:v>42.0</c:v>
                </c:pt>
                <c:pt idx="6114">
                  <c:v>42.0</c:v>
                </c:pt>
                <c:pt idx="6115">
                  <c:v>42.0</c:v>
                </c:pt>
                <c:pt idx="6116">
                  <c:v>42.0</c:v>
                </c:pt>
                <c:pt idx="6117">
                  <c:v>42.0</c:v>
                </c:pt>
                <c:pt idx="6118">
                  <c:v>42.0</c:v>
                </c:pt>
                <c:pt idx="6119">
                  <c:v>42.0</c:v>
                </c:pt>
                <c:pt idx="6120">
                  <c:v>42.0</c:v>
                </c:pt>
                <c:pt idx="6121">
                  <c:v>42.0</c:v>
                </c:pt>
                <c:pt idx="6122">
                  <c:v>42.0</c:v>
                </c:pt>
                <c:pt idx="6123">
                  <c:v>42.0</c:v>
                </c:pt>
                <c:pt idx="6124">
                  <c:v>42.0</c:v>
                </c:pt>
                <c:pt idx="6125">
                  <c:v>42.0</c:v>
                </c:pt>
                <c:pt idx="6126">
                  <c:v>42.0</c:v>
                </c:pt>
                <c:pt idx="6127">
                  <c:v>42.0</c:v>
                </c:pt>
                <c:pt idx="6128">
                  <c:v>42.0</c:v>
                </c:pt>
                <c:pt idx="6129">
                  <c:v>42.0</c:v>
                </c:pt>
                <c:pt idx="6130">
                  <c:v>43.0</c:v>
                </c:pt>
                <c:pt idx="6131">
                  <c:v>43.0</c:v>
                </c:pt>
                <c:pt idx="6132">
                  <c:v>43.0</c:v>
                </c:pt>
                <c:pt idx="6133">
                  <c:v>43.0</c:v>
                </c:pt>
                <c:pt idx="6134">
                  <c:v>43.0</c:v>
                </c:pt>
                <c:pt idx="6135">
                  <c:v>43.0</c:v>
                </c:pt>
                <c:pt idx="6136">
                  <c:v>43.0</c:v>
                </c:pt>
                <c:pt idx="6137">
                  <c:v>43.0</c:v>
                </c:pt>
                <c:pt idx="6138">
                  <c:v>43.0</c:v>
                </c:pt>
                <c:pt idx="6139">
                  <c:v>43.0</c:v>
                </c:pt>
                <c:pt idx="6140">
                  <c:v>43.0</c:v>
                </c:pt>
                <c:pt idx="6141">
                  <c:v>43.0</c:v>
                </c:pt>
                <c:pt idx="6142">
                  <c:v>43.0</c:v>
                </c:pt>
                <c:pt idx="6143">
                  <c:v>43.0</c:v>
                </c:pt>
                <c:pt idx="6144">
                  <c:v>43.0</c:v>
                </c:pt>
                <c:pt idx="6145">
                  <c:v>43.0</c:v>
                </c:pt>
                <c:pt idx="6146">
                  <c:v>43.0</c:v>
                </c:pt>
                <c:pt idx="6147">
                  <c:v>43.0</c:v>
                </c:pt>
                <c:pt idx="6148">
                  <c:v>43.0</c:v>
                </c:pt>
                <c:pt idx="6149">
                  <c:v>43.0</c:v>
                </c:pt>
                <c:pt idx="6150">
                  <c:v>43.0</c:v>
                </c:pt>
                <c:pt idx="6151">
                  <c:v>43.0</c:v>
                </c:pt>
                <c:pt idx="6152">
                  <c:v>43.0</c:v>
                </c:pt>
                <c:pt idx="6153">
                  <c:v>43.0</c:v>
                </c:pt>
                <c:pt idx="6154">
                  <c:v>43.0</c:v>
                </c:pt>
                <c:pt idx="6155">
                  <c:v>43.0</c:v>
                </c:pt>
                <c:pt idx="6156">
                  <c:v>43.0</c:v>
                </c:pt>
                <c:pt idx="6157">
                  <c:v>43.0</c:v>
                </c:pt>
                <c:pt idx="6158">
                  <c:v>43.0</c:v>
                </c:pt>
                <c:pt idx="6159">
                  <c:v>43.0</c:v>
                </c:pt>
                <c:pt idx="6160">
                  <c:v>43.0</c:v>
                </c:pt>
                <c:pt idx="6161">
                  <c:v>43.0</c:v>
                </c:pt>
                <c:pt idx="6162">
                  <c:v>43.0</c:v>
                </c:pt>
                <c:pt idx="6163">
                  <c:v>43.0</c:v>
                </c:pt>
                <c:pt idx="6164">
                  <c:v>43.0</c:v>
                </c:pt>
                <c:pt idx="6165">
                  <c:v>43.0</c:v>
                </c:pt>
                <c:pt idx="6166">
                  <c:v>43.0</c:v>
                </c:pt>
                <c:pt idx="6167">
                  <c:v>43.0</c:v>
                </c:pt>
                <c:pt idx="6168">
                  <c:v>43.0</c:v>
                </c:pt>
                <c:pt idx="6169">
                  <c:v>43.0</c:v>
                </c:pt>
                <c:pt idx="6170">
                  <c:v>43.0</c:v>
                </c:pt>
                <c:pt idx="6171">
                  <c:v>43.0</c:v>
                </c:pt>
                <c:pt idx="6172">
                  <c:v>43.0</c:v>
                </c:pt>
                <c:pt idx="6173">
                  <c:v>44.0</c:v>
                </c:pt>
                <c:pt idx="6174">
                  <c:v>44.0</c:v>
                </c:pt>
                <c:pt idx="6175">
                  <c:v>44.0</c:v>
                </c:pt>
                <c:pt idx="6176">
                  <c:v>44.0</c:v>
                </c:pt>
                <c:pt idx="6177">
                  <c:v>44.0</c:v>
                </c:pt>
                <c:pt idx="6178">
                  <c:v>44.0</c:v>
                </c:pt>
                <c:pt idx="6179">
                  <c:v>44.0</c:v>
                </c:pt>
                <c:pt idx="6180">
                  <c:v>44.0</c:v>
                </c:pt>
                <c:pt idx="6181">
                  <c:v>44.0</c:v>
                </c:pt>
                <c:pt idx="6182">
                  <c:v>44.0</c:v>
                </c:pt>
                <c:pt idx="6183">
                  <c:v>44.0</c:v>
                </c:pt>
                <c:pt idx="6184">
                  <c:v>44.0</c:v>
                </c:pt>
                <c:pt idx="6185">
                  <c:v>44.0</c:v>
                </c:pt>
                <c:pt idx="6186">
                  <c:v>44.0</c:v>
                </c:pt>
                <c:pt idx="6187">
                  <c:v>44.0</c:v>
                </c:pt>
                <c:pt idx="6188">
                  <c:v>44.0</c:v>
                </c:pt>
                <c:pt idx="6189">
                  <c:v>44.0</c:v>
                </c:pt>
                <c:pt idx="6190">
                  <c:v>44.0</c:v>
                </c:pt>
                <c:pt idx="6191">
                  <c:v>44.0</c:v>
                </c:pt>
                <c:pt idx="6192">
                  <c:v>44.0</c:v>
                </c:pt>
                <c:pt idx="6193">
                  <c:v>44.0</c:v>
                </c:pt>
                <c:pt idx="6194">
                  <c:v>44.0</c:v>
                </c:pt>
                <c:pt idx="6195">
                  <c:v>44.0</c:v>
                </c:pt>
                <c:pt idx="6196">
                  <c:v>44.0</c:v>
                </c:pt>
                <c:pt idx="6197">
                  <c:v>44.0</c:v>
                </c:pt>
                <c:pt idx="6198">
                  <c:v>44.0</c:v>
                </c:pt>
                <c:pt idx="6199">
                  <c:v>44.0</c:v>
                </c:pt>
                <c:pt idx="6200">
                  <c:v>44.0</c:v>
                </c:pt>
                <c:pt idx="6201">
                  <c:v>44.0</c:v>
                </c:pt>
                <c:pt idx="6202">
                  <c:v>44.0</c:v>
                </c:pt>
                <c:pt idx="6203">
                  <c:v>44.0</c:v>
                </c:pt>
                <c:pt idx="6204">
                  <c:v>44.0</c:v>
                </c:pt>
                <c:pt idx="6205">
                  <c:v>44.0</c:v>
                </c:pt>
                <c:pt idx="6206">
                  <c:v>44.0</c:v>
                </c:pt>
                <c:pt idx="6207">
                  <c:v>44.0</c:v>
                </c:pt>
                <c:pt idx="6208">
                  <c:v>44.0</c:v>
                </c:pt>
                <c:pt idx="6209">
                  <c:v>44.0</c:v>
                </c:pt>
                <c:pt idx="6210">
                  <c:v>44.0</c:v>
                </c:pt>
                <c:pt idx="6211">
                  <c:v>44.0</c:v>
                </c:pt>
                <c:pt idx="6212">
                  <c:v>44.0</c:v>
                </c:pt>
                <c:pt idx="6213">
                  <c:v>44.0</c:v>
                </c:pt>
                <c:pt idx="6214">
                  <c:v>44.0</c:v>
                </c:pt>
                <c:pt idx="6215">
                  <c:v>44.0</c:v>
                </c:pt>
                <c:pt idx="6216">
                  <c:v>44.0</c:v>
                </c:pt>
                <c:pt idx="6217">
                  <c:v>44.0</c:v>
                </c:pt>
                <c:pt idx="6218">
                  <c:v>44.0</c:v>
                </c:pt>
                <c:pt idx="6219">
                  <c:v>44.0</c:v>
                </c:pt>
                <c:pt idx="6220">
                  <c:v>44.0</c:v>
                </c:pt>
                <c:pt idx="6221">
                  <c:v>44.0</c:v>
                </c:pt>
                <c:pt idx="6222">
                  <c:v>44.0</c:v>
                </c:pt>
                <c:pt idx="6223">
                  <c:v>44.0</c:v>
                </c:pt>
                <c:pt idx="6224">
                  <c:v>44.0</c:v>
                </c:pt>
                <c:pt idx="6225">
                  <c:v>44.0</c:v>
                </c:pt>
                <c:pt idx="6226">
                  <c:v>44.0</c:v>
                </c:pt>
                <c:pt idx="6227">
                  <c:v>44.0</c:v>
                </c:pt>
                <c:pt idx="6228">
                  <c:v>44.0</c:v>
                </c:pt>
                <c:pt idx="6229">
                  <c:v>44.0</c:v>
                </c:pt>
                <c:pt idx="6230">
                  <c:v>44.0</c:v>
                </c:pt>
                <c:pt idx="6231">
                  <c:v>44.0</c:v>
                </c:pt>
                <c:pt idx="6232">
                  <c:v>44.0</c:v>
                </c:pt>
                <c:pt idx="6233">
                  <c:v>44.0</c:v>
                </c:pt>
                <c:pt idx="6234">
                  <c:v>44.0</c:v>
                </c:pt>
                <c:pt idx="6235">
                  <c:v>44.0</c:v>
                </c:pt>
                <c:pt idx="6236">
                  <c:v>44.0</c:v>
                </c:pt>
                <c:pt idx="6237">
                  <c:v>44.0</c:v>
                </c:pt>
                <c:pt idx="6238">
                  <c:v>44.0</c:v>
                </c:pt>
                <c:pt idx="6239">
                  <c:v>44.0</c:v>
                </c:pt>
                <c:pt idx="6240">
                  <c:v>44.0</c:v>
                </c:pt>
                <c:pt idx="6241">
                  <c:v>44.0</c:v>
                </c:pt>
                <c:pt idx="6242">
                  <c:v>44.0</c:v>
                </c:pt>
                <c:pt idx="6243">
                  <c:v>44.0</c:v>
                </c:pt>
                <c:pt idx="6244">
                  <c:v>44.0</c:v>
                </c:pt>
                <c:pt idx="6245">
                  <c:v>44.0</c:v>
                </c:pt>
                <c:pt idx="6246">
                  <c:v>44.0</c:v>
                </c:pt>
                <c:pt idx="6247">
                  <c:v>44.0</c:v>
                </c:pt>
                <c:pt idx="6248">
                  <c:v>44.0</c:v>
                </c:pt>
                <c:pt idx="6249">
                  <c:v>44.0</c:v>
                </c:pt>
                <c:pt idx="6250">
                  <c:v>44.0</c:v>
                </c:pt>
                <c:pt idx="6251">
                  <c:v>44.0</c:v>
                </c:pt>
                <c:pt idx="6252">
                  <c:v>44.0</c:v>
                </c:pt>
                <c:pt idx="6253">
                  <c:v>44.0</c:v>
                </c:pt>
                <c:pt idx="6254">
                  <c:v>44.0</c:v>
                </c:pt>
                <c:pt idx="6255">
                  <c:v>44.0</c:v>
                </c:pt>
                <c:pt idx="6256">
                  <c:v>44.0</c:v>
                </c:pt>
                <c:pt idx="6257">
                  <c:v>44.0</c:v>
                </c:pt>
                <c:pt idx="6258">
                  <c:v>44.0</c:v>
                </c:pt>
                <c:pt idx="6259">
                  <c:v>44.0</c:v>
                </c:pt>
                <c:pt idx="6260">
                  <c:v>44.0</c:v>
                </c:pt>
                <c:pt idx="6261">
                  <c:v>44.0</c:v>
                </c:pt>
                <c:pt idx="6262">
                  <c:v>44.0</c:v>
                </c:pt>
                <c:pt idx="6263">
                  <c:v>44.0</c:v>
                </c:pt>
                <c:pt idx="6264">
                  <c:v>44.0</c:v>
                </c:pt>
                <c:pt idx="6265">
                  <c:v>44.0</c:v>
                </c:pt>
                <c:pt idx="6266">
                  <c:v>44.0</c:v>
                </c:pt>
                <c:pt idx="6267">
                  <c:v>44.0</c:v>
                </c:pt>
                <c:pt idx="6268">
                  <c:v>44.0</c:v>
                </c:pt>
                <c:pt idx="6269">
                  <c:v>44.0</c:v>
                </c:pt>
                <c:pt idx="6270">
                  <c:v>44.0</c:v>
                </c:pt>
                <c:pt idx="6271">
                  <c:v>44.0</c:v>
                </c:pt>
                <c:pt idx="6272">
                  <c:v>44.0</c:v>
                </c:pt>
                <c:pt idx="6273">
                  <c:v>44.0</c:v>
                </c:pt>
                <c:pt idx="6274">
                  <c:v>44.0</c:v>
                </c:pt>
                <c:pt idx="6275">
                  <c:v>44.0</c:v>
                </c:pt>
                <c:pt idx="6276">
                  <c:v>44.0</c:v>
                </c:pt>
                <c:pt idx="6277">
                  <c:v>44.0</c:v>
                </c:pt>
                <c:pt idx="6278">
                  <c:v>44.0</c:v>
                </c:pt>
                <c:pt idx="6279">
                  <c:v>44.0</c:v>
                </c:pt>
                <c:pt idx="6280">
                  <c:v>44.0</c:v>
                </c:pt>
                <c:pt idx="6281">
                  <c:v>44.0</c:v>
                </c:pt>
                <c:pt idx="6282">
                  <c:v>44.0</c:v>
                </c:pt>
                <c:pt idx="6283">
                  <c:v>44.0</c:v>
                </c:pt>
                <c:pt idx="6284">
                  <c:v>44.0</c:v>
                </c:pt>
                <c:pt idx="6285">
                  <c:v>44.0</c:v>
                </c:pt>
                <c:pt idx="6286">
                  <c:v>44.0</c:v>
                </c:pt>
                <c:pt idx="6287">
                  <c:v>44.0</c:v>
                </c:pt>
                <c:pt idx="6288">
                  <c:v>44.0</c:v>
                </c:pt>
                <c:pt idx="6289">
                  <c:v>44.0</c:v>
                </c:pt>
                <c:pt idx="6290">
                  <c:v>44.0</c:v>
                </c:pt>
                <c:pt idx="6291">
                  <c:v>44.0</c:v>
                </c:pt>
                <c:pt idx="6292">
                  <c:v>44.0</c:v>
                </c:pt>
                <c:pt idx="6293">
                  <c:v>44.0</c:v>
                </c:pt>
                <c:pt idx="6294">
                  <c:v>44.0</c:v>
                </c:pt>
                <c:pt idx="6295">
                  <c:v>44.0</c:v>
                </c:pt>
                <c:pt idx="6296">
                  <c:v>44.0</c:v>
                </c:pt>
                <c:pt idx="6297">
                  <c:v>44.0</c:v>
                </c:pt>
                <c:pt idx="6298">
                  <c:v>44.0</c:v>
                </c:pt>
                <c:pt idx="6299">
                  <c:v>44.0</c:v>
                </c:pt>
                <c:pt idx="6300">
                  <c:v>44.0</c:v>
                </c:pt>
                <c:pt idx="6301">
                  <c:v>44.0</c:v>
                </c:pt>
                <c:pt idx="6302">
                  <c:v>44.0</c:v>
                </c:pt>
                <c:pt idx="6303">
                  <c:v>44.0</c:v>
                </c:pt>
                <c:pt idx="6304">
                  <c:v>44.0</c:v>
                </c:pt>
                <c:pt idx="6305">
                  <c:v>44.0</c:v>
                </c:pt>
                <c:pt idx="6306">
                  <c:v>44.0</c:v>
                </c:pt>
                <c:pt idx="6307">
                  <c:v>44.0</c:v>
                </c:pt>
                <c:pt idx="6308">
                  <c:v>44.0</c:v>
                </c:pt>
                <c:pt idx="6309">
                  <c:v>44.0</c:v>
                </c:pt>
                <c:pt idx="6310">
                  <c:v>44.0</c:v>
                </c:pt>
                <c:pt idx="6311">
                  <c:v>44.0</c:v>
                </c:pt>
                <c:pt idx="6312">
                  <c:v>44.0</c:v>
                </c:pt>
                <c:pt idx="6313">
                  <c:v>44.0</c:v>
                </c:pt>
                <c:pt idx="6314">
                  <c:v>44.0</c:v>
                </c:pt>
                <c:pt idx="6315">
                  <c:v>44.0</c:v>
                </c:pt>
                <c:pt idx="6316">
                  <c:v>44.0</c:v>
                </c:pt>
                <c:pt idx="6317">
                  <c:v>44.0</c:v>
                </c:pt>
                <c:pt idx="6318">
                  <c:v>44.0</c:v>
                </c:pt>
                <c:pt idx="6319">
                  <c:v>44.0</c:v>
                </c:pt>
                <c:pt idx="6320">
                  <c:v>44.0</c:v>
                </c:pt>
                <c:pt idx="6321">
                  <c:v>44.0</c:v>
                </c:pt>
                <c:pt idx="6322">
                  <c:v>44.0</c:v>
                </c:pt>
                <c:pt idx="6323">
                  <c:v>44.0</c:v>
                </c:pt>
                <c:pt idx="6324">
                  <c:v>44.0</c:v>
                </c:pt>
                <c:pt idx="6325">
                  <c:v>44.0</c:v>
                </c:pt>
                <c:pt idx="6326">
                  <c:v>44.0</c:v>
                </c:pt>
                <c:pt idx="6327">
                  <c:v>44.0</c:v>
                </c:pt>
                <c:pt idx="6328">
                  <c:v>44.0</c:v>
                </c:pt>
                <c:pt idx="6329">
                  <c:v>44.0</c:v>
                </c:pt>
                <c:pt idx="6330">
                  <c:v>44.0</c:v>
                </c:pt>
                <c:pt idx="6331">
                  <c:v>44.0</c:v>
                </c:pt>
                <c:pt idx="6332">
                  <c:v>44.0</c:v>
                </c:pt>
                <c:pt idx="6333">
                  <c:v>44.0</c:v>
                </c:pt>
                <c:pt idx="6334">
                  <c:v>44.0</c:v>
                </c:pt>
                <c:pt idx="6335">
                  <c:v>44.0</c:v>
                </c:pt>
                <c:pt idx="6336">
                  <c:v>44.0</c:v>
                </c:pt>
                <c:pt idx="6337">
                  <c:v>44.0</c:v>
                </c:pt>
                <c:pt idx="6338">
                  <c:v>44.0</c:v>
                </c:pt>
                <c:pt idx="6339">
                  <c:v>44.0</c:v>
                </c:pt>
                <c:pt idx="6340">
                  <c:v>44.0</c:v>
                </c:pt>
                <c:pt idx="6341">
                  <c:v>44.0</c:v>
                </c:pt>
                <c:pt idx="6342">
                  <c:v>44.0</c:v>
                </c:pt>
                <c:pt idx="6343">
                  <c:v>44.0</c:v>
                </c:pt>
                <c:pt idx="6344">
                  <c:v>44.0</c:v>
                </c:pt>
                <c:pt idx="6345">
                  <c:v>44.0</c:v>
                </c:pt>
                <c:pt idx="6346">
                  <c:v>44.0</c:v>
                </c:pt>
                <c:pt idx="6347">
                  <c:v>44.0</c:v>
                </c:pt>
                <c:pt idx="6348">
                  <c:v>44.0</c:v>
                </c:pt>
                <c:pt idx="6349">
                  <c:v>44.0</c:v>
                </c:pt>
                <c:pt idx="6350">
                  <c:v>44.0</c:v>
                </c:pt>
                <c:pt idx="6351">
                  <c:v>44.0</c:v>
                </c:pt>
                <c:pt idx="6352">
                  <c:v>44.0</c:v>
                </c:pt>
                <c:pt idx="6353">
                  <c:v>44.0</c:v>
                </c:pt>
                <c:pt idx="6354">
                  <c:v>44.0</c:v>
                </c:pt>
                <c:pt idx="6355">
                  <c:v>44.0</c:v>
                </c:pt>
                <c:pt idx="6356">
                  <c:v>44.0</c:v>
                </c:pt>
                <c:pt idx="6357">
                  <c:v>44.0</c:v>
                </c:pt>
                <c:pt idx="6358">
                  <c:v>44.0</c:v>
                </c:pt>
                <c:pt idx="6359">
                  <c:v>44.0</c:v>
                </c:pt>
                <c:pt idx="6360">
                  <c:v>44.0</c:v>
                </c:pt>
                <c:pt idx="6361">
                  <c:v>44.0</c:v>
                </c:pt>
                <c:pt idx="6362">
                  <c:v>44.0</c:v>
                </c:pt>
                <c:pt idx="6363">
                  <c:v>44.0</c:v>
                </c:pt>
                <c:pt idx="6364">
                  <c:v>44.0</c:v>
                </c:pt>
                <c:pt idx="6365">
                  <c:v>44.0</c:v>
                </c:pt>
                <c:pt idx="6366">
                  <c:v>44.0</c:v>
                </c:pt>
                <c:pt idx="6367">
                  <c:v>44.0</c:v>
                </c:pt>
                <c:pt idx="6368">
                  <c:v>44.0</c:v>
                </c:pt>
                <c:pt idx="6369">
                  <c:v>44.0</c:v>
                </c:pt>
                <c:pt idx="6370">
                  <c:v>44.0</c:v>
                </c:pt>
                <c:pt idx="6371">
                  <c:v>44.0</c:v>
                </c:pt>
                <c:pt idx="6372">
                  <c:v>44.0</c:v>
                </c:pt>
                <c:pt idx="6373">
                  <c:v>44.0</c:v>
                </c:pt>
                <c:pt idx="6374">
                  <c:v>44.0</c:v>
                </c:pt>
                <c:pt idx="6375">
                  <c:v>44.0</c:v>
                </c:pt>
                <c:pt idx="6376">
                  <c:v>44.0</c:v>
                </c:pt>
                <c:pt idx="6377">
                  <c:v>44.0</c:v>
                </c:pt>
                <c:pt idx="6378">
                  <c:v>44.0</c:v>
                </c:pt>
                <c:pt idx="6379">
                  <c:v>44.0</c:v>
                </c:pt>
                <c:pt idx="6380">
                  <c:v>44.0</c:v>
                </c:pt>
                <c:pt idx="6381">
                  <c:v>44.0</c:v>
                </c:pt>
                <c:pt idx="6382">
                  <c:v>44.0</c:v>
                </c:pt>
                <c:pt idx="6383">
                  <c:v>44.0</c:v>
                </c:pt>
                <c:pt idx="6384">
                  <c:v>44.0</c:v>
                </c:pt>
                <c:pt idx="6385">
                  <c:v>44.0</c:v>
                </c:pt>
                <c:pt idx="6386">
                  <c:v>44.0</c:v>
                </c:pt>
                <c:pt idx="6387">
                  <c:v>44.0</c:v>
                </c:pt>
                <c:pt idx="6388">
                  <c:v>44.0</c:v>
                </c:pt>
                <c:pt idx="6389">
                  <c:v>44.0</c:v>
                </c:pt>
                <c:pt idx="6390">
                  <c:v>44.0</c:v>
                </c:pt>
                <c:pt idx="6391">
                  <c:v>44.0</c:v>
                </c:pt>
                <c:pt idx="6392">
                  <c:v>44.0</c:v>
                </c:pt>
                <c:pt idx="6393">
                  <c:v>44.0</c:v>
                </c:pt>
                <c:pt idx="6394">
                  <c:v>44.0</c:v>
                </c:pt>
                <c:pt idx="6395">
                  <c:v>44.0</c:v>
                </c:pt>
                <c:pt idx="6396">
                  <c:v>44.0</c:v>
                </c:pt>
                <c:pt idx="6397">
                  <c:v>44.0</c:v>
                </c:pt>
                <c:pt idx="6398">
                  <c:v>45.0</c:v>
                </c:pt>
                <c:pt idx="6399">
                  <c:v>45.0</c:v>
                </c:pt>
                <c:pt idx="6400">
                  <c:v>45.0</c:v>
                </c:pt>
                <c:pt idx="6401">
                  <c:v>45.0</c:v>
                </c:pt>
                <c:pt idx="6402">
                  <c:v>45.0</c:v>
                </c:pt>
                <c:pt idx="6403">
                  <c:v>45.0</c:v>
                </c:pt>
                <c:pt idx="6404">
                  <c:v>45.0</c:v>
                </c:pt>
                <c:pt idx="6405">
                  <c:v>45.0</c:v>
                </c:pt>
                <c:pt idx="6406">
                  <c:v>45.0</c:v>
                </c:pt>
                <c:pt idx="6407">
                  <c:v>45.0</c:v>
                </c:pt>
                <c:pt idx="6408">
                  <c:v>45.0</c:v>
                </c:pt>
                <c:pt idx="6409">
                  <c:v>45.0</c:v>
                </c:pt>
                <c:pt idx="6410">
                  <c:v>45.0</c:v>
                </c:pt>
                <c:pt idx="6411">
                  <c:v>45.0</c:v>
                </c:pt>
                <c:pt idx="6412">
                  <c:v>45.0</c:v>
                </c:pt>
                <c:pt idx="6413">
                  <c:v>45.0</c:v>
                </c:pt>
                <c:pt idx="6414">
                  <c:v>45.0</c:v>
                </c:pt>
                <c:pt idx="6415">
                  <c:v>45.0</c:v>
                </c:pt>
                <c:pt idx="6416">
                  <c:v>45.0</c:v>
                </c:pt>
                <c:pt idx="6417">
                  <c:v>45.0</c:v>
                </c:pt>
                <c:pt idx="6418">
                  <c:v>45.0</c:v>
                </c:pt>
                <c:pt idx="6419">
                  <c:v>45.0</c:v>
                </c:pt>
                <c:pt idx="6420">
                  <c:v>45.0</c:v>
                </c:pt>
                <c:pt idx="6421">
                  <c:v>45.0</c:v>
                </c:pt>
                <c:pt idx="6422">
                  <c:v>45.0</c:v>
                </c:pt>
                <c:pt idx="6423">
                  <c:v>45.0</c:v>
                </c:pt>
                <c:pt idx="6424">
                  <c:v>45.0</c:v>
                </c:pt>
                <c:pt idx="6425">
                  <c:v>45.0</c:v>
                </c:pt>
                <c:pt idx="6426">
                  <c:v>45.0</c:v>
                </c:pt>
                <c:pt idx="6427">
                  <c:v>45.0</c:v>
                </c:pt>
                <c:pt idx="6428">
                  <c:v>45.0</c:v>
                </c:pt>
                <c:pt idx="6429">
                  <c:v>45.0</c:v>
                </c:pt>
                <c:pt idx="6430">
                  <c:v>45.0</c:v>
                </c:pt>
                <c:pt idx="6431">
                  <c:v>45.0</c:v>
                </c:pt>
                <c:pt idx="6432">
                  <c:v>45.0</c:v>
                </c:pt>
                <c:pt idx="6433">
                  <c:v>45.0</c:v>
                </c:pt>
                <c:pt idx="6434">
                  <c:v>45.0</c:v>
                </c:pt>
                <c:pt idx="6435">
                  <c:v>45.0</c:v>
                </c:pt>
                <c:pt idx="6436">
                  <c:v>45.0</c:v>
                </c:pt>
                <c:pt idx="6437">
                  <c:v>45.0</c:v>
                </c:pt>
                <c:pt idx="6438">
                  <c:v>45.0</c:v>
                </c:pt>
                <c:pt idx="6439">
                  <c:v>45.0</c:v>
                </c:pt>
                <c:pt idx="6440">
                  <c:v>45.0</c:v>
                </c:pt>
                <c:pt idx="6441">
                  <c:v>45.0</c:v>
                </c:pt>
                <c:pt idx="6442">
                  <c:v>45.0</c:v>
                </c:pt>
                <c:pt idx="6443">
                  <c:v>45.0</c:v>
                </c:pt>
                <c:pt idx="6444">
                  <c:v>45.0</c:v>
                </c:pt>
                <c:pt idx="6445">
                  <c:v>45.0</c:v>
                </c:pt>
                <c:pt idx="6446">
                  <c:v>45.0</c:v>
                </c:pt>
                <c:pt idx="6447">
                  <c:v>45.0</c:v>
                </c:pt>
                <c:pt idx="6448">
                  <c:v>45.0</c:v>
                </c:pt>
                <c:pt idx="6449">
                  <c:v>45.0</c:v>
                </c:pt>
                <c:pt idx="6450">
                  <c:v>45.0</c:v>
                </c:pt>
                <c:pt idx="6451">
                  <c:v>45.0</c:v>
                </c:pt>
                <c:pt idx="6452">
                  <c:v>45.0</c:v>
                </c:pt>
                <c:pt idx="6453">
                  <c:v>45.0</c:v>
                </c:pt>
                <c:pt idx="6454">
                  <c:v>45.0</c:v>
                </c:pt>
                <c:pt idx="6455">
                  <c:v>45.0</c:v>
                </c:pt>
                <c:pt idx="6456">
                  <c:v>45.0</c:v>
                </c:pt>
                <c:pt idx="6457">
                  <c:v>45.0</c:v>
                </c:pt>
                <c:pt idx="6458">
                  <c:v>45.0</c:v>
                </c:pt>
                <c:pt idx="6459">
                  <c:v>45.0</c:v>
                </c:pt>
                <c:pt idx="6460">
                  <c:v>45.0</c:v>
                </c:pt>
                <c:pt idx="6461">
                  <c:v>45.0</c:v>
                </c:pt>
                <c:pt idx="6462">
                  <c:v>45.0</c:v>
                </c:pt>
                <c:pt idx="6463">
                  <c:v>45.0</c:v>
                </c:pt>
                <c:pt idx="6464">
                  <c:v>45.0</c:v>
                </c:pt>
                <c:pt idx="6465">
                  <c:v>45.0</c:v>
                </c:pt>
                <c:pt idx="6466">
                  <c:v>45.0</c:v>
                </c:pt>
                <c:pt idx="6467">
                  <c:v>45.0</c:v>
                </c:pt>
                <c:pt idx="6468">
                  <c:v>45.0</c:v>
                </c:pt>
                <c:pt idx="6469">
                  <c:v>45.0</c:v>
                </c:pt>
                <c:pt idx="6470">
                  <c:v>45.0</c:v>
                </c:pt>
                <c:pt idx="6471">
                  <c:v>45.0</c:v>
                </c:pt>
                <c:pt idx="6472">
                  <c:v>45.0</c:v>
                </c:pt>
                <c:pt idx="6473">
                  <c:v>45.0</c:v>
                </c:pt>
                <c:pt idx="6474">
                  <c:v>45.0</c:v>
                </c:pt>
                <c:pt idx="6475">
                  <c:v>45.0</c:v>
                </c:pt>
                <c:pt idx="6476">
                  <c:v>45.0</c:v>
                </c:pt>
                <c:pt idx="6477">
                  <c:v>45.0</c:v>
                </c:pt>
                <c:pt idx="6478">
                  <c:v>45.0</c:v>
                </c:pt>
                <c:pt idx="6479">
                  <c:v>45.0</c:v>
                </c:pt>
                <c:pt idx="6480">
                  <c:v>45.0</c:v>
                </c:pt>
                <c:pt idx="6481">
                  <c:v>45.0</c:v>
                </c:pt>
                <c:pt idx="6482">
                  <c:v>45.0</c:v>
                </c:pt>
                <c:pt idx="6483">
                  <c:v>45.0</c:v>
                </c:pt>
                <c:pt idx="6484">
                  <c:v>45.0</c:v>
                </c:pt>
                <c:pt idx="6485">
                  <c:v>45.0</c:v>
                </c:pt>
                <c:pt idx="6486">
                  <c:v>45.0</c:v>
                </c:pt>
                <c:pt idx="6487">
                  <c:v>45.0</c:v>
                </c:pt>
                <c:pt idx="6488">
                  <c:v>45.0</c:v>
                </c:pt>
                <c:pt idx="6489">
                  <c:v>45.0</c:v>
                </c:pt>
                <c:pt idx="6490">
                  <c:v>45.0</c:v>
                </c:pt>
                <c:pt idx="6491">
                  <c:v>45.0</c:v>
                </c:pt>
                <c:pt idx="6492">
                  <c:v>45.0</c:v>
                </c:pt>
                <c:pt idx="6493">
                  <c:v>45.0</c:v>
                </c:pt>
                <c:pt idx="6494">
                  <c:v>45.0</c:v>
                </c:pt>
                <c:pt idx="6495">
                  <c:v>45.0</c:v>
                </c:pt>
                <c:pt idx="6496">
                  <c:v>45.0</c:v>
                </c:pt>
                <c:pt idx="6497">
                  <c:v>45.0</c:v>
                </c:pt>
                <c:pt idx="6498">
                  <c:v>45.0</c:v>
                </c:pt>
                <c:pt idx="6499">
                  <c:v>45.0</c:v>
                </c:pt>
                <c:pt idx="6500">
                  <c:v>45.0</c:v>
                </c:pt>
                <c:pt idx="6501">
                  <c:v>45.0</c:v>
                </c:pt>
                <c:pt idx="6502">
                  <c:v>45.0</c:v>
                </c:pt>
                <c:pt idx="6503">
                  <c:v>45.0</c:v>
                </c:pt>
                <c:pt idx="6504">
                  <c:v>45.0</c:v>
                </c:pt>
                <c:pt idx="6505">
                  <c:v>45.0</c:v>
                </c:pt>
                <c:pt idx="6506">
                  <c:v>45.0</c:v>
                </c:pt>
                <c:pt idx="6507">
                  <c:v>45.0</c:v>
                </c:pt>
                <c:pt idx="6508">
                  <c:v>45.0</c:v>
                </c:pt>
                <c:pt idx="6509">
                  <c:v>45.0</c:v>
                </c:pt>
                <c:pt idx="6510">
                  <c:v>45.0</c:v>
                </c:pt>
                <c:pt idx="6511">
                  <c:v>45.0</c:v>
                </c:pt>
                <c:pt idx="6512">
                  <c:v>45.0</c:v>
                </c:pt>
                <c:pt idx="6513">
                  <c:v>45.0</c:v>
                </c:pt>
                <c:pt idx="6514">
                  <c:v>45.0</c:v>
                </c:pt>
                <c:pt idx="6515">
                  <c:v>45.0</c:v>
                </c:pt>
                <c:pt idx="6516">
                  <c:v>45.0</c:v>
                </c:pt>
                <c:pt idx="6517">
                  <c:v>45.0</c:v>
                </c:pt>
                <c:pt idx="6518">
                  <c:v>45.0</c:v>
                </c:pt>
                <c:pt idx="6519">
                  <c:v>45.0</c:v>
                </c:pt>
                <c:pt idx="6520">
                  <c:v>45.0</c:v>
                </c:pt>
                <c:pt idx="6521">
                  <c:v>45.0</c:v>
                </c:pt>
                <c:pt idx="6522">
                  <c:v>45.0</c:v>
                </c:pt>
                <c:pt idx="6523">
                  <c:v>45.0</c:v>
                </c:pt>
                <c:pt idx="6524">
                  <c:v>45.0</c:v>
                </c:pt>
                <c:pt idx="6525">
                  <c:v>45.0</c:v>
                </c:pt>
                <c:pt idx="6526">
                  <c:v>45.0</c:v>
                </c:pt>
                <c:pt idx="6527">
                  <c:v>45.0</c:v>
                </c:pt>
                <c:pt idx="6528">
                  <c:v>45.0</c:v>
                </c:pt>
                <c:pt idx="6529">
                  <c:v>45.0</c:v>
                </c:pt>
                <c:pt idx="6530">
                  <c:v>45.0</c:v>
                </c:pt>
                <c:pt idx="6531">
                  <c:v>45.0</c:v>
                </c:pt>
                <c:pt idx="6532">
                  <c:v>45.0</c:v>
                </c:pt>
                <c:pt idx="6533">
                  <c:v>45.0</c:v>
                </c:pt>
                <c:pt idx="6534">
                  <c:v>45.0</c:v>
                </c:pt>
                <c:pt idx="6535">
                  <c:v>45.0</c:v>
                </c:pt>
                <c:pt idx="6536">
                  <c:v>45.0</c:v>
                </c:pt>
                <c:pt idx="6537">
                  <c:v>45.0</c:v>
                </c:pt>
                <c:pt idx="6538">
                  <c:v>45.0</c:v>
                </c:pt>
                <c:pt idx="6539">
                  <c:v>45.0</c:v>
                </c:pt>
                <c:pt idx="6540">
                  <c:v>45.0</c:v>
                </c:pt>
                <c:pt idx="6541">
                  <c:v>45.0</c:v>
                </c:pt>
                <c:pt idx="6542">
                  <c:v>45.0</c:v>
                </c:pt>
                <c:pt idx="6543">
                  <c:v>45.0</c:v>
                </c:pt>
                <c:pt idx="6544">
                  <c:v>45.0</c:v>
                </c:pt>
                <c:pt idx="6545">
                  <c:v>45.0</c:v>
                </c:pt>
                <c:pt idx="6546">
                  <c:v>45.0</c:v>
                </c:pt>
                <c:pt idx="6547">
                  <c:v>45.0</c:v>
                </c:pt>
                <c:pt idx="6548">
                  <c:v>45.0</c:v>
                </c:pt>
                <c:pt idx="6549">
                  <c:v>45.0</c:v>
                </c:pt>
                <c:pt idx="6550">
                  <c:v>45.0</c:v>
                </c:pt>
                <c:pt idx="6551">
                  <c:v>45.0</c:v>
                </c:pt>
                <c:pt idx="6552">
                  <c:v>45.0</c:v>
                </c:pt>
                <c:pt idx="6553">
                  <c:v>45.0</c:v>
                </c:pt>
                <c:pt idx="6554">
                  <c:v>45.0</c:v>
                </c:pt>
                <c:pt idx="6555">
                  <c:v>45.0</c:v>
                </c:pt>
                <c:pt idx="6556">
                  <c:v>45.0</c:v>
                </c:pt>
                <c:pt idx="6557">
                  <c:v>45.0</c:v>
                </c:pt>
                <c:pt idx="6558">
                  <c:v>45.0</c:v>
                </c:pt>
                <c:pt idx="6559">
                  <c:v>45.0</c:v>
                </c:pt>
                <c:pt idx="6560">
                  <c:v>45.0</c:v>
                </c:pt>
                <c:pt idx="6561">
                  <c:v>45.0</c:v>
                </c:pt>
                <c:pt idx="6562">
                  <c:v>45.0</c:v>
                </c:pt>
                <c:pt idx="6563">
                  <c:v>45.0</c:v>
                </c:pt>
                <c:pt idx="6564">
                  <c:v>45.0</c:v>
                </c:pt>
                <c:pt idx="6565">
                  <c:v>45.0</c:v>
                </c:pt>
                <c:pt idx="6566">
                  <c:v>45.0</c:v>
                </c:pt>
                <c:pt idx="6567">
                  <c:v>45.0</c:v>
                </c:pt>
                <c:pt idx="6568">
                  <c:v>45.0</c:v>
                </c:pt>
                <c:pt idx="6569">
                  <c:v>45.0</c:v>
                </c:pt>
                <c:pt idx="6570">
                  <c:v>45.0</c:v>
                </c:pt>
                <c:pt idx="6571">
                  <c:v>45.0</c:v>
                </c:pt>
                <c:pt idx="6572">
                  <c:v>45.0</c:v>
                </c:pt>
                <c:pt idx="6573">
                  <c:v>45.0</c:v>
                </c:pt>
                <c:pt idx="6574">
                  <c:v>45.0</c:v>
                </c:pt>
                <c:pt idx="6575">
                  <c:v>45.0</c:v>
                </c:pt>
                <c:pt idx="6576">
                  <c:v>45.0</c:v>
                </c:pt>
                <c:pt idx="6577">
                  <c:v>45.0</c:v>
                </c:pt>
                <c:pt idx="6578">
                  <c:v>45.0</c:v>
                </c:pt>
                <c:pt idx="6579">
                  <c:v>45.0</c:v>
                </c:pt>
                <c:pt idx="6580">
                  <c:v>45.0</c:v>
                </c:pt>
                <c:pt idx="6581">
                  <c:v>45.0</c:v>
                </c:pt>
                <c:pt idx="6582">
                  <c:v>45.0</c:v>
                </c:pt>
                <c:pt idx="6583">
                  <c:v>45.0</c:v>
                </c:pt>
                <c:pt idx="6584">
                  <c:v>45.0</c:v>
                </c:pt>
                <c:pt idx="6585">
                  <c:v>45.0</c:v>
                </c:pt>
                <c:pt idx="6586">
                  <c:v>45.0</c:v>
                </c:pt>
                <c:pt idx="6587">
                  <c:v>45.0</c:v>
                </c:pt>
                <c:pt idx="6588">
                  <c:v>45.0</c:v>
                </c:pt>
                <c:pt idx="6589">
                  <c:v>45.0</c:v>
                </c:pt>
                <c:pt idx="6590">
                  <c:v>45.0</c:v>
                </c:pt>
                <c:pt idx="6591">
                  <c:v>45.0</c:v>
                </c:pt>
                <c:pt idx="6592">
                  <c:v>45.0</c:v>
                </c:pt>
                <c:pt idx="6593">
                  <c:v>45.0</c:v>
                </c:pt>
                <c:pt idx="6594">
                  <c:v>45.0</c:v>
                </c:pt>
                <c:pt idx="6595">
                  <c:v>45.0</c:v>
                </c:pt>
                <c:pt idx="6596">
                  <c:v>45.0</c:v>
                </c:pt>
                <c:pt idx="6597">
                  <c:v>45.0</c:v>
                </c:pt>
                <c:pt idx="6598">
                  <c:v>45.0</c:v>
                </c:pt>
                <c:pt idx="6599">
                  <c:v>45.0</c:v>
                </c:pt>
                <c:pt idx="6600">
                  <c:v>45.0</c:v>
                </c:pt>
                <c:pt idx="6601">
                  <c:v>45.0</c:v>
                </c:pt>
                <c:pt idx="6602">
                  <c:v>45.0</c:v>
                </c:pt>
                <c:pt idx="6603">
                  <c:v>45.0</c:v>
                </c:pt>
                <c:pt idx="6604">
                  <c:v>45.0</c:v>
                </c:pt>
                <c:pt idx="6605">
                  <c:v>45.0</c:v>
                </c:pt>
                <c:pt idx="6606">
                  <c:v>45.0</c:v>
                </c:pt>
                <c:pt idx="6607">
                  <c:v>45.0</c:v>
                </c:pt>
                <c:pt idx="6608">
                  <c:v>45.0</c:v>
                </c:pt>
                <c:pt idx="6609">
                  <c:v>45.0</c:v>
                </c:pt>
                <c:pt idx="6610">
                  <c:v>45.0</c:v>
                </c:pt>
                <c:pt idx="6611">
                  <c:v>45.0</c:v>
                </c:pt>
                <c:pt idx="6612">
                  <c:v>45.0</c:v>
                </c:pt>
                <c:pt idx="6613">
                  <c:v>45.0</c:v>
                </c:pt>
                <c:pt idx="6614">
                  <c:v>45.0</c:v>
                </c:pt>
                <c:pt idx="6615">
                  <c:v>45.0</c:v>
                </c:pt>
                <c:pt idx="6616">
                  <c:v>45.0</c:v>
                </c:pt>
                <c:pt idx="6617">
                  <c:v>45.0</c:v>
                </c:pt>
                <c:pt idx="6618">
                  <c:v>45.0</c:v>
                </c:pt>
                <c:pt idx="6619">
                  <c:v>45.0</c:v>
                </c:pt>
                <c:pt idx="6620">
                  <c:v>45.0</c:v>
                </c:pt>
                <c:pt idx="6621">
                  <c:v>45.0</c:v>
                </c:pt>
                <c:pt idx="6622">
                  <c:v>45.0</c:v>
                </c:pt>
                <c:pt idx="6623">
                  <c:v>45.0</c:v>
                </c:pt>
                <c:pt idx="6624">
                  <c:v>45.0</c:v>
                </c:pt>
                <c:pt idx="6625">
                  <c:v>45.0</c:v>
                </c:pt>
                <c:pt idx="6626">
                  <c:v>45.0</c:v>
                </c:pt>
                <c:pt idx="6627">
                  <c:v>45.0</c:v>
                </c:pt>
                <c:pt idx="6628">
                  <c:v>45.0</c:v>
                </c:pt>
                <c:pt idx="6629">
                  <c:v>45.0</c:v>
                </c:pt>
                <c:pt idx="6630">
                  <c:v>45.0</c:v>
                </c:pt>
                <c:pt idx="6631">
                  <c:v>45.0</c:v>
                </c:pt>
                <c:pt idx="6632">
                  <c:v>45.0</c:v>
                </c:pt>
                <c:pt idx="6633">
                  <c:v>45.0</c:v>
                </c:pt>
                <c:pt idx="6634">
                  <c:v>45.0</c:v>
                </c:pt>
                <c:pt idx="6635">
                  <c:v>45.0</c:v>
                </c:pt>
                <c:pt idx="6636">
                  <c:v>45.0</c:v>
                </c:pt>
                <c:pt idx="6637">
                  <c:v>45.0</c:v>
                </c:pt>
                <c:pt idx="6638">
                  <c:v>45.0</c:v>
                </c:pt>
                <c:pt idx="6639">
                  <c:v>45.0</c:v>
                </c:pt>
                <c:pt idx="6640">
                  <c:v>45.0</c:v>
                </c:pt>
                <c:pt idx="6641">
                  <c:v>45.0</c:v>
                </c:pt>
                <c:pt idx="6642">
                  <c:v>45.0</c:v>
                </c:pt>
                <c:pt idx="6643">
                  <c:v>45.0</c:v>
                </c:pt>
                <c:pt idx="6644">
                  <c:v>45.0</c:v>
                </c:pt>
                <c:pt idx="6645">
                  <c:v>45.0</c:v>
                </c:pt>
                <c:pt idx="6646">
                  <c:v>45.0</c:v>
                </c:pt>
                <c:pt idx="6647">
                  <c:v>45.0</c:v>
                </c:pt>
                <c:pt idx="6648">
                  <c:v>45.0</c:v>
                </c:pt>
                <c:pt idx="6649">
                  <c:v>45.0</c:v>
                </c:pt>
                <c:pt idx="6650">
                  <c:v>45.0</c:v>
                </c:pt>
                <c:pt idx="6651">
                  <c:v>45.0</c:v>
                </c:pt>
                <c:pt idx="6652">
                  <c:v>45.0</c:v>
                </c:pt>
                <c:pt idx="6653">
                  <c:v>45.0</c:v>
                </c:pt>
                <c:pt idx="6654">
                  <c:v>45.0</c:v>
                </c:pt>
                <c:pt idx="6655">
                  <c:v>45.0</c:v>
                </c:pt>
                <c:pt idx="6656">
                  <c:v>45.0</c:v>
                </c:pt>
                <c:pt idx="6657">
                  <c:v>45.0</c:v>
                </c:pt>
                <c:pt idx="6658">
                  <c:v>45.0</c:v>
                </c:pt>
                <c:pt idx="6659">
                  <c:v>45.0</c:v>
                </c:pt>
                <c:pt idx="6660">
                  <c:v>45.0</c:v>
                </c:pt>
                <c:pt idx="6661">
                  <c:v>45.0</c:v>
                </c:pt>
                <c:pt idx="6662">
                  <c:v>45.0</c:v>
                </c:pt>
                <c:pt idx="6663">
                  <c:v>45.0</c:v>
                </c:pt>
                <c:pt idx="6664">
                  <c:v>45.0</c:v>
                </c:pt>
                <c:pt idx="6665">
                  <c:v>45.0</c:v>
                </c:pt>
                <c:pt idx="6666">
                  <c:v>45.0</c:v>
                </c:pt>
                <c:pt idx="6667">
                  <c:v>45.0</c:v>
                </c:pt>
                <c:pt idx="6668">
                  <c:v>45.0</c:v>
                </c:pt>
                <c:pt idx="6669">
                  <c:v>45.0</c:v>
                </c:pt>
                <c:pt idx="6670">
                  <c:v>45.0</c:v>
                </c:pt>
                <c:pt idx="6671">
                  <c:v>45.0</c:v>
                </c:pt>
                <c:pt idx="6672">
                  <c:v>45.0</c:v>
                </c:pt>
                <c:pt idx="6673">
                  <c:v>45.0</c:v>
                </c:pt>
                <c:pt idx="6674">
                  <c:v>45.0</c:v>
                </c:pt>
                <c:pt idx="6675">
                  <c:v>45.0</c:v>
                </c:pt>
                <c:pt idx="6676">
                  <c:v>45.0</c:v>
                </c:pt>
                <c:pt idx="6677">
                  <c:v>45.0</c:v>
                </c:pt>
                <c:pt idx="6678">
                  <c:v>45.0</c:v>
                </c:pt>
                <c:pt idx="6679">
                  <c:v>45.0</c:v>
                </c:pt>
                <c:pt idx="6680">
                  <c:v>45.0</c:v>
                </c:pt>
                <c:pt idx="6681">
                  <c:v>45.0</c:v>
                </c:pt>
                <c:pt idx="6682">
                  <c:v>45.0</c:v>
                </c:pt>
                <c:pt idx="6683">
                  <c:v>45.0</c:v>
                </c:pt>
                <c:pt idx="6684">
                  <c:v>45.0</c:v>
                </c:pt>
                <c:pt idx="6685">
                  <c:v>45.0</c:v>
                </c:pt>
                <c:pt idx="6686">
                  <c:v>45.0</c:v>
                </c:pt>
                <c:pt idx="6687">
                  <c:v>45.0</c:v>
                </c:pt>
                <c:pt idx="6688">
                  <c:v>45.0</c:v>
                </c:pt>
                <c:pt idx="6689">
                  <c:v>45.0</c:v>
                </c:pt>
                <c:pt idx="6690">
                  <c:v>45.0</c:v>
                </c:pt>
                <c:pt idx="6691">
                  <c:v>45.0</c:v>
                </c:pt>
                <c:pt idx="6692">
                  <c:v>45.0</c:v>
                </c:pt>
                <c:pt idx="6693">
                  <c:v>45.0</c:v>
                </c:pt>
                <c:pt idx="6694">
                  <c:v>45.0</c:v>
                </c:pt>
                <c:pt idx="6695">
                  <c:v>45.0</c:v>
                </c:pt>
                <c:pt idx="6696">
                  <c:v>45.0</c:v>
                </c:pt>
                <c:pt idx="6697">
                  <c:v>45.0</c:v>
                </c:pt>
                <c:pt idx="6698">
                  <c:v>45.0</c:v>
                </c:pt>
                <c:pt idx="6699">
                  <c:v>45.0</c:v>
                </c:pt>
                <c:pt idx="6700">
                  <c:v>45.0</c:v>
                </c:pt>
                <c:pt idx="6701">
                  <c:v>45.0</c:v>
                </c:pt>
                <c:pt idx="6702">
                  <c:v>45.0</c:v>
                </c:pt>
                <c:pt idx="6703">
                  <c:v>45.0</c:v>
                </c:pt>
                <c:pt idx="6704">
                  <c:v>45.0</c:v>
                </c:pt>
                <c:pt idx="6705">
                  <c:v>45.0</c:v>
                </c:pt>
                <c:pt idx="6706">
                  <c:v>45.0</c:v>
                </c:pt>
                <c:pt idx="6707">
                  <c:v>45.0</c:v>
                </c:pt>
                <c:pt idx="6708">
                  <c:v>45.0</c:v>
                </c:pt>
                <c:pt idx="6709">
                  <c:v>45.0</c:v>
                </c:pt>
                <c:pt idx="6710">
                  <c:v>45.0</c:v>
                </c:pt>
                <c:pt idx="6711">
                  <c:v>45.0</c:v>
                </c:pt>
                <c:pt idx="6712">
                  <c:v>45.0</c:v>
                </c:pt>
                <c:pt idx="6713">
                  <c:v>45.0</c:v>
                </c:pt>
                <c:pt idx="6714">
                  <c:v>45.0</c:v>
                </c:pt>
                <c:pt idx="6715">
                  <c:v>45.0</c:v>
                </c:pt>
                <c:pt idx="6716">
                  <c:v>45.0</c:v>
                </c:pt>
                <c:pt idx="6717">
                  <c:v>45.0</c:v>
                </c:pt>
                <c:pt idx="6718">
                  <c:v>45.0</c:v>
                </c:pt>
                <c:pt idx="6719">
                  <c:v>45.0</c:v>
                </c:pt>
                <c:pt idx="6720">
                  <c:v>45.0</c:v>
                </c:pt>
                <c:pt idx="6721">
                  <c:v>45.0</c:v>
                </c:pt>
                <c:pt idx="6722">
                  <c:v>45.0</c:v>
                </c:pt>
                <c:pt idx="6723">
                  <c:v>45.0</c:v>
                </c:pt>
                <c:pt idx="6724">
                  <c:v>45.0</c:v>
                </c:pt>
                <c:pt idx="6725">
                  <c:v>45.0</c:v>
                </c:pt>
                <c:pt idx="6726">
                  <c:v>45.0</c:v>
                </c:pt>
                <c:pt idx="6727">
                  <c:v>45.0</c:v>
                </c:pt>
                <c:pt idx="6728">
                  <c:v>45.0</c:v>
                </c:pt>
                <c:pt idx="6729">
                  <c:v>45.0</c:v>
                </c:pt>
                <c:pt idx="6730">
                  <c:v>45.0</c:v>
                </c:pt>
                <c:pt idx="6731">
                  <c:v>45.0</c:v>
                </c:pt>
                <c:pt idx="6732">
                  <c:v>45.0</c:v>
                </c:pt>
                <c:pt idx="6733">
                  <c:v>45.0</c:v>
                </c:pt>
                <c:pt idx="6734">
                  <c:v>45.0</c:v>
                </c:pt>
                <c:pt idx="6735">
                  <c:v>45.0</c:v>
                </c:pt>
                <c:pt idx="6736">
                  <c:v>45.0</c:v>
                </c:pt>
                <c:pt idx="6737">
                  <c:v>45.0</c:v>
                </c:pt>
                <c:pt idx="6738">
                  <c:v>45.0</c:v>
                </c:pt>
                <c:pt idx="6739">
                  <c:v>45.0</c:v>
                </c:pt>
                <c:pt idx="6740">
                  <c:v>45.0</c:v>
                </c:pt>
                <c:pt idx="6741">
                  <c:v>45.0</c:v>
                </c:pt>
                <c:pt idx="6742">
                  <c:v>45.0</c:v>
                </c:pt>
                <c:pt idx="6743">
                  <c:v>45.0</c:v>
                </c:pt>
                <c:pt idx="6744">
                  <c:v>45.0</c:v>
                </c:pt>
                <c:pt idx="6745">
                  <c:v>45.0</c:v>
                </c:pt>
                <c:pt idx="6746">
                  <c:v>45.0</c:v>
                </c:pt>
                <c:pt idx="6747">
                  <c:v>45.0</c:v>
                </c:pt>
                <c:pt idx="6748">
                  <c:v>45.0</c:v>
                </c:pt>
                <c:pt idx="6749">
                  <c:v>45.0</c:v>
                </c:pt>
                <c:pt idx="6750">
                  <c:v>45.0</c:v>
                </c:pt>
                <c:pt idx="6751">
                  <c:v>45.0</c:v>
                </c:pt>
                <c:pt idx="6752">
                  <c:v>45.0</c:v>
                </c:pt>
                <c:pt idx="6753">
                  <c:v>45.0</c:v>
                </c:pt>
                <c:pt idx="6754">
                  <c:v>45.0</c:v>
                </c:pt>
                <c:pt idx="6755">
                  <c:v>45.0</c:v>
                </c:pt>
                <c:pt idx="6756">
                  <c:v>45.0</c:v>
                </c:pt>
                <c:pt idx="6757">
                  <c:v>45.0</c:v>
                </c:pt>
                <c:pt idx="6758">
                  <c:v>45.0</c:v>
                </c:pt>
                <c:pt idx="6759">
                  <c:v>45.0</c:v>
                </c:pt>
                <c:pt idx="6760">
                  <c:v>45.0</c:v>
                </c:pt>
                <c:pt idx="6761">
                  <c:v>45.0</c:v>
                </c:pt>
                <c:pt idx="6762">
                  <c:v>45.0</c:v>
                </c:pt>
                <c:pt idx="6763">
                  <c:v>45.0</c:v>
                </c:pt>
                <c:pt idx="6764">
                  <c:v>45.0</c:v>
                </c:pt>
                <c:pt idx="6765">
                  <c:v>45.0</c:v>
                </c:pt>
                <c:pt idx="6766">
                  <c:v>45.0</c:v>
                </c:pt>
                <c:pt idx="6767">
                  <c:v>45.0</c:v>
                </c:pt>
                <c:pt idx="6768">
                  <c:v>45.0</c:v>
                </c:pt>
                <c:pt idx="6769">
                  <c:v>45.0</c:v>
                </c:pt>
                <c:pt idx="6770">
                  <c:v>45.0</c:v>
                </c:pt>
                <c:pt idx="6771">
                  <c:v>45.0</c:v>
                </c:pt>
                <c:pt idx="6772">
                  <c:v>45.0</c:v>
                </c:pt>
                <c:pt idx="6773">
                  <c:v>45.0</c:v>
                </c:pt>
                <c:pt idx="6774">
                  <c:v>45.0</c:v>
                </c:pt>
                <c:pt idx="6775">
                  <c:v>45.0</c:v>
                </c:pt>
                <c:pt idx="6776">
                  <c:v>45.0</c:v>
                </c:pt>
                <c:pt idx="6777">
                  <c:v>45.0</c:v>
                </c:pt>
                <c:pt idx="6778">
                  <c:v>45.0</c:v>
                </c:pt>
                <c:pt idx="6779">
                  <c:v>45.0</c:v>
                </c:pt>
                <c:pt idx="6780">
                  <c:v>45.0</c:v>
                </c:pt>
                <c:pt idx="6781">
                  <c:v>45.0</c:v>
                </c:pt>
                <c:pt idx="6782">
                  <c:v>45.0</c:v>
                </c:pt>
                <c:pt idx="6783">
                  <c:v>45.0</c:v>
                </c:pt>
                <c:pt idx="6784">
                  <c:v>45.0</c:v>
                </c:pt>
                <c:pt idx="6785">
                  <c:v>45.0</c:v>
                </c:pt>
                <c:pt idx="6786">
                  <c:v>45.0</c:v>
                </c:pt>
                <c:pt idx="6787">
                  <c:v>45.0</c:v>
                </c:pt>
                <c:pt idx="6788">
                  <c:v>45.0</c:v>
                </c:pt>
                <c:pt idx="6789">
                  <c:v>45.0</c:v>
                </c:pt>
                <c:pt idx="6790">
                  <c:v>45.0</c:v>
                </c:pt>
                <c:pt idx="6791">
                  <c:v>45.0</c:v>
                </c:pt>
                <c:pt idx="6792">
                  <c:v>45.0</c:v>
                </c:pt>
                <c:pt idx="6793">
                  <c:v>45.0</c:v>
                </c:pt>
                <c:pt idx="6794">
                  <c:v>45.0</c:v>
                </c:pt>
                <c:pt idx="6795">
                  <c:v>45.0</c:v>
                </c:pt>
                <c:pt idx="6796">
                  <c:v>45.0</c:v>
                </c:pt>
                <c:pt idx="6797">
                  <c:v>45.0</c:v>
                </c:pt>
                <c:pt idx="6798">
                  <c:v>45.0</c:v>
                </c:pt>
                <c:pt idx="6799">
                  <c:v>45.0</c:v>
                </c:pt>
                <c:pt idx="6800">
                  <c:v>45.0</c:v>
                </c:pt>
                <c:pt idx="6801">
                  <c:v>45.0</c:v>
                </c:pt>
                <c:pt idx="6802">
                  <c:v>45.0</c:v>
                </c:pt>
                <c:pt idx="6803">
                  <c:v>45.0</c:v>
                </c:pt>
                <c:pt idx="6804">
                  <c:v>45.0</c:v>
                </c:pt>
                <c:pt idx="6805">
                  <c:v>45.0</c:v>
                </c:pt>
                <c:pt idx="6806">
                  <c:v>45.0</c:v>
                </c:pt>
                <c:pt idx="6807">
                  <c:v>45.0</c:v>
                </c:pt>
                <c:pt idx="6808">
                  <c:v>45.0</c:v>
                </c:pt>
                <c:pt idx="6809">
                  <c:v>45.0</c:v>
                </c:pt>
                <c:pt idx="6810">
                  <c:v>45.0</c:v>
                </c:pt>
                <c:pt idx="6811">
                  <c:v>45.0</c:v>
                </c:pt>
                <c:pt idx="6812">
                  <c:v>45.0</c:v>
                </c:pt>
                <c:pt idx="6813">
                  <c:v>45.0</c:v>
                </c:pt>
                <c:pt idx="6814">
                  <c:v>45.0</c:v>
                </c:pt>
                <c:pt idx="6815">
                  <c:v>45.0</c:v>
                </c:pt>
                <c:pt idx="6816">
                  <c:v>45.0</c:v>
                </c:pt>
                <c:pt idx="6817">
                  <c:v>45.0</c:v>
                </c:pt>
                <c:pt idx="6818">
                  <c:v>45.0</c:v>
                </c:pt>
                <c:pt idx="6819">
                  <c:v>45.0</c:v>
                </c:pt>
                <c:pt idx="6820">
                  <c:v>45.0</c:v>
                </c:pt>
                <c:pt idx="6821">
                  <c:v>45.0</c:v>
                </c:pt>
                <c:pt idx="6822">
                  <c:v>45.0</c:v>
                </c:pt>
                <c:pt idx="6823">
                  <c:v>45.0</c:v>
                </c:pt>
                <c:pt idx="6824">
                  <c:v>45.0</c:v>
                </c:pt>
                <c:pt idx="6825">
                  <c:v>45.0</c:v>
                </c:pt>
                <c:pt idx="6826">
                  <c:v>45.0</c:v>
                </c:pt>
                <c:pt idx="6827">
                  <c:v>45.0</c:v>
                </c:pt>
                <c:pt idx="6828">
                  <c:v>45.0</c:v>
                </c:pt>
                <c:pt idx="6829">
                  <c:v>45.0</c:v>
                </c:pt>
                <c:pt idx="6830">
                  <c:v>45.0</c:v>
                </c:pt>
                <c:pt idx="6831">
                  <c:v>45.0</c:v>
                </c:pt>
                <c:pt idx="6832">
                  <c:v>45.0</c:v>
                </c:pt>
                <c:pt idx="6833">
                  <c:v>45.0</c:v>
                </c:pt>
                <c:pt idx="6834">
                  <c:v>45.0</c:v>
                </c:pt>
                <c:pt idx="6835">
                  <c:v>45.0</c:v>
                </c:pt>
                <c:pt idx="6836">
                  <c:v>45.0</c:v>
                </c:pt>
                <c:pt idx="6837">
                  <c:v>45.0</c:v>
                </c:pt>
                <c:pt idx="6838">
                  <c:v>45.0</c:v>
                </c:pt>
                <c:pt idx="6839">
                  <c:v>45.0</c:v>
                </c:pt>
                <c:pt idx="6840">
                  <c:v>45.0</c:v>
                </c:pt>
                <c:pt idx="6841">
                  <c:v>45.0</c:v>
                </c:pt>
                <c:pt idx="6842">
                  <c:v>45.0</c:v>
                </c:pt>
                <c:pt idx="6843">
                  <c:v>45.0</c:v>
                </c:pt>
                <c:pt idx="6844">
                  <c:v>45.0</c:v>
                </c:pt>
                <c:pt idx="6845">
                  <c:v>45.0</c:v>
                </c:pt>
                <c:pt idx="6846">
                  <c:v>45.0</c:v>
                </c:pt>
                <c:pt idx="6847">
                  <c:v>45.0</c:v>
                </c:pt>
                <c:pt idx="6848">
                  <c:v>45.0</c:v>
                </c:pt>
                <c:pt idx="6849">
                  <c:v>45.0</c:v>
                </c:pt>
                <c:pt idx="6850">
                  <c:v>45.0</c:v>
                </c:pt>
                <c:pt idx="6851">
                  <c:v>45.0</c:v>
                </c:pt>
                <c:pt idx="6852">
                  <c:v>45.0</c:v>
                </c:pt>
                <c:pt idx="6853">
                  <c:v>45.0</c:v>
                </c:pt>
                <c:pt idx="6854">
                  <c:v>45.0</c:v>
                </c:pt>
                <c:pt idx="6855">
                  <c:v>45.0</c:v>
                </c:pt>
                <c:pt idx="6856">
                  <c:v>45.0</c:v>
                </c:pt>
                <c:pt idx="6857">
                  <c:v>45.0</c:v>
                </c:pt>
                <c:pt idx="6858">
                  <c:v>45.0</c:v>
                </c:pt>
                <c:pt idx="6859">
                  <c:v>45.0</c:v>
                </c:pt>
                <c:pt idx="6860">
                  <c:v>45.0</c:v>
                </c:pt>
                <c:pt idx="6861">
                  <c:v>45.0</c:v>
                </c:pt>
                <c:pt idx="6862">
                  <c:v>45.0</c:v>
                </c:pt>
                <c:pt idx="6863">
                  <c:v>45.0</c:v>
                </c:pt>
                <c:pt idx="6864">
                  <c:v>45.0</c:v>
                </c:pt>
                <c:pt idx="6865">
                  <c:v>45.0</c:v>
                </c:pt>
                <c:pt idx="6866">
                  <c:v>45.0</c:v>
                </c:pt>
                <c:pt idx="6867">
                  <c:v>45.0</c:v>
                </c:pt>
                <c:pt idx="6868">
                  <c:v>45.0</c:v>
                </c:pt>
                <c:pt idx="6869">
                  <c:v>45.0</c:v>
                </c:pt>
                <c:pt idx="6870">
                  <c:v>45.0</c:v>
                </c:pt>
                <c:pt idx="6871">
                  <c:v>45.0</c:v>
                </c:pt>
                <c:pt idx="6872">
                  <c:v>45.0</c:v>
                </c:pt>
                <c:pt idx="6873">
                  <c:v>45.0</c:v>
                </c:pt>
                <c:pt idx="6874">
                  <c:v>45.0</c:v>
                </c:pt>
                <c:pt idx="6875">
                  <c:v>45.0</c:v>
                </c:pt>
                <c:pt idx="6876">
                  <c:v>45.0</c:v>
                </c:pt>
                <c:pt idx="6877">
                  <c:v>45.0</c:v>
                </c:pt>
                <c:pt idx="6878">
                  <c:v>45.0</c:v>
                </c:pt>
                <c:pt idx="6879">
                  <c:v>45.0</c:v>
                </c:pt>
                <c:pt idx="6880">
                  <c:v>45.0</c:v>
                </c:pt>
                <c:pt idx="6881">
                  <c:v>45.0</c:v>
                </c:pt>
                <c:pt idx="6882">
                  <c:v>45.0</c:v>
                </c:pt>
                <c:pt idx="6883">
                  <c:v>45.0</c:v>
                </c:pt>
                <c:pt idx="6884">
                  <c:v>45.0</c:v>
                </c:pt>
                <c:pt idx="6885">
                  <c:v>45.0</c:v>
                </c:pt>
                <c:pt idx="6886">
                  <c:v>45.0</c:v>
                </c:pt>
                <c:pt idx="6887">
                  <c:v>45.0</c:v>
                </c:pt>
                <c:pt idx="6888">
                  <c:v>45.0</c:v>
                </c:pt>
                <c:pt idx="6889">
                  <c:v>45.0</c:v>
                </c:pt>
                <c:pt idx="6890">
                  <c:v>45.0</c:v>
                </c:pt>
                <c:pt idx="6891">
                  <c:v>45.0</c:v>
                </c:pt>
                <c:pt idx="6892">
                  <c:v>45.0</c:v>
                </c:pt>
                <c:pt idx="6893">
                  <c:v>45.0</c:v>
                </c:pt>
                <c:pt idx="6894">
                  <c:v>45.0</c:v>
                </c:pt>
                <c:pt idx="6895">
                  <c:v>45.0</c:v>
                </c:pt>
                <c:pt idx="6896">
                  <c:v>45.0</c:v>
                </c:pt>
                <c:pt idx="6897">
                  <c:v>45.0</c:v>
                </c:pt>
                <c:pt idx="6898">
                  <c:v>45.0</c:v>
                </c:pt>
                <c:pt idx="6899">
                  <c:v>45.0</c:v>
                </c:pt>
                <c:pt idx="6900">
                  <c:v>45.0</c:v>
                </c:pt>
                <c:pt idx="6901">
                  <c:v>45.0</c:v>
                </c:pt>
                <c:pt idx="6902">
                  <c:v>45.0</c:v>
                </c:pt>
                <c:pt idx="6903">
                  <c:v>45.0</c:v>
                </c:pt>
                <c:pt idx="6904">
                  <c:v>45.0</c:v>
                </c:pt>
                <c:pt idx="6905">
                  <c:v>45.0</c:v>
                </c:pt>
                <c:pt idx="6906">
                  <c:v>45.0</c:v>
                </c:pt>
                <c:pt idx="6907">
                  <c:v>45.0</c:v>
                </c:pt>
                <c:pt idx="6908">
                  <c:v>45.0</c:v>
                </c:pt>
                <c:pt idx="6909">
                  <c:v>45.0</c:v>
                </c:pt>
                <c:pt idx="6910">
                  <c:v>45.0</c:v>
                </c:pt>
                <c:pt idx="6911">
                  <c:v>45.0</c:v>
                </c:pt>
                <c:pt idx="6912">
                  <c:v>45.0</c:v>
                </c:pt>
                <c:pt idx="6913">
                  <c:v>45.0</c:v>
                </c:pt>
                <c:pt idx="6914">
                  <c:v>45.0</c:v>
                </c:pt>
                <c:pt idx="6915">
                  <c:v>45.0</c:v>
                </c:pt>
                <c:pt idx="6916">
                  <c:v>45.0</c:v>
                </c:pt>
                <c:pt idx="6917">
                  <c:v>45.0</c:v>
                </c:pt>
                <c:pt idx="6918">
                  <c:v>45.0</c:v>
                </c:pt>
                <c:pt idx="6919">
                  <c:v>45.0</c:v>
                </c:pt>
                <c:pt idx="6920">
                  <c:v>45.0</c:v>
                </c:pt>
                <c:pt idx="6921">
                  <c:v>45.0</c:v>
                </c:pt>
                <c:pt idx="6922">
                  <c:v>45.0</c:v>
                </c:pt>
                <c:pt idx="6923">
                  <c:v>45.0</c:v>
                </c:pt>
                <c:pt idx="6924">
                  <c:v>45.0</c:v>
                </c:pt>
                <c:pt idx="6925">
                  <c:v>45.0</c:v>
                </c:pt>
                <c:pt idx="6926">
                  <c:v>45.0</c:v>
                </c:pt>
                <c:pt idx="6927">
                  <c:v>45.0</c:v>
                </c:pt>
                <c:pt idx="6928">
                  <c:v>45.0</c:v>
                </c:pt>
                <c:pt idx="6929">
                  <c:v>45.0</c:v>
                </c:pt>
                <c:pt idx="6930">
                  <c:v>45.0</c:v>
                </c:pt>
                <c:pt idx="6931">
                  <c:v>45.0</c:v>
                </c:pt>
                <c:pt idx="6932">
                  <c:v>45.0</c:v>
                </c:pt>
                <c:pt idx="6933">
                  <c:v>45.0</c:v>
                </c:pt>
                <c:pt idx="6934">
                  <c:v>45.0</c:v>
                </c:pt>
                <c:pt idx="6935">
                  <c:v>45.0</c:v>
                </c:pt>
                <c:pt idx="6936">
                  <c:v>45.0</c:v>
                </c:pt>
                <c:pt idx="6937">
                  <c:v>45.0</c:v>
                </c:pt>
                <c:pt idx="6938">
                  <c:v>45.0</c:v>
                </c:pt>
                <c:pt idx="6939">
                  <c:v>45.0</c:v>
                </c:pt>
                <c:pt idx="6940">
                  <c:v>45.0</c:v>
                </c:pt>
                <c:pt idx="6941">
                  <c:v>45.0</c:v>
                </c:pt>
                <c:pt idx="6942">
                  <c:v>45.0</c:v>
                </c:pt>
                <c:pt idx="6943">
                  <c:v>45.0</c:v>
                </c:pt>
                <c:pt idx="6944">
                  <c:v>45.0</c:v>
                </c:pt>
                <c:pt idx="6945">
                  <c:v>45.0</c:v>
                </c:pt>
                <c:pt idx="6946">
                  <c:v>45.0</c:v>
                </c:pt>
                <c:pt idx="6947">
                  <c:v>45.0</c:v>
                </c:pt>
                <c:pt idx="6948">
                  <c:v>45.0</c:v>
                </c:pt>
                <c:pt idx="6949">
                  <c:v>46.0</c:v>
                </c:pt>
                <c:pt idx="6950">
                  <c:v>46.0</c:v>
                </c:pt>
                <c:pt idx="6951">
                  <c:v>46.0</c:v>
                </c:pt>
                <c:pt idx="6952">
                  <c:v>46.0</c:v>
                </c:pt>
                <c:pt idx="6953">
                  <c:v>46.0</c:v>
                </c:pt>
                <c:pt idx="6954">
                  <c:v>46.0</c:v>
                </c:pt>
                <c:pt idx="6955">
                  <c:v>46.0</c:v>
                </c:pt>
                <c:pt idx="6956">
                  <c:v>46.0</c:v>
                </c:pt>
                <c:pt idx="6957">
                  <c:v>46.0</c:v>
                </c:pt>
                <c:pt idx="6958">
                  <c:v>46.0</c:v>
                </c:pt>
                <c:pt idx="6959">
                  <c:v>46.0</c:v>
                </c:pt>
                <c:pt idx="6960">
                  <c:v>46.0</c:v>
                </c:pt>
                <c:pt idx="6961">
                  <c:v>46.0</c:v>
                </c:pt>
                <c:pt idx="6962">
                  <c:v>46.0</c:v>
                </c:pt>
                <c:pt idx="6963">
                  <c:v>46.0</c:v>
                </c:pt>
                <c:pt idx="6964">
                  <c:v>46.0</c:v>
                </c:pt>
                <c:pt idx="6965">
                  <c:v>46.0</c:v>
                </c:pt>
                <c:pt idx="6966">
                  <c:v>46.0</c:v>
                </c:pt>
                <c:pt idx="6967">
                  <c:v>46.0</c:v>
                </c:pt>
                <c:pt idx="6968">
                  <c:v>46.0</c:v>
                </c:pt>
                <c:pt idx="6969">
                  <c:v>46.0</c:v>
                </c:pt>
                <c:pt idx="6970">
                  <c:v>46.0</c:v>
                </c:pt>
                <c:pt idx="6971">
                  <c:v>46.0</c:v>
                </c:pt>
                <c:pt idx="6972">
                  <c:v>46.0</c:v>
                </c:pt>
                <c:pt idx="6973">
                  <c:v>46.0</c:v>
                </c:pt>
                <c:pt idx="6974">
                  <c:v>46.0</c:v>
                </c:pt>
                <c:pt idx="6975">
                  <c:v>46.0</c:v>
                </c:pt>
                <c:pt idx="6976">
                  <c:v>46.0</c:v>
                </c:pt>
                <c:pt idx="6977">
                  <c:v>46.0</c:v>
                </c:pt>
                <c:pt idx="6978">
                  <c:v>46.0</c:v>
                </c:pt>
                <c:pt idx="6979">
                  <c:v>46.0</c:v>
                </c:pt>
                <c:pt idx="6980">
                  <c:v>47.0</c:v>
                </c:pt>
                <c:pt idx="6981">
                  <c:v>47.0</c:v>
                </c:pt>
                <c:pt idx="6982">
                  <c:v>47.0</c:v>
                </c:pt>
                <c:pt idx="6983">
                  <c:v>47.0</c:v>
                </c:pt>
                <c:pt idx="6984">
                  <c:v>48.0</c:v>
                </c:pt>
                <c:pt idx="6985">
                  <c:v>48.0</c:v>
                </c:pt>
                <c:pt idx="6986">
                  <c:v>48.0</c:v>
                </c:pt>
                <c:pt idx="6987">
                  <c:v>48.0</c:v>
                </c:pt>
                <c:pt idx="6988">
                  <c:v>48.0</c:v>
                </c:pt>
                <c:pt idx="6989">
                  <c:v>48.0</c:v>
                </c:pt>
                <c:pt idx="6990">
                  <c:v>48.0</c:v>
                </c:pt>
                <c:pt idx="6991">
                  <c:v>48.0</c:v>
                </c:pt>
                <c:pt idx="6992">
                  <c:v>48.0</c:v>
                </c:pt>
                <c:pt idx="6993">
                  <c:v>48.0</c:v>
                </c:pt>
                <c:pt idx="6994">
                  <c:v>48.0</c:v>
                </c:pt>
                <c:pt idx="6995">
                  <c:v>48.0</c:v>
                </c:pt>
                <c:pt idx="6996">
                  <c:v>48.0</c:v>
                </c:pt>
                <c:pt idx="6997">
                  <c:v>48.0</c:v>
                </c:pt>
                <c:pt idx="6998">
                  <c:v>48.0</c:v>
                </c:pt>
                <c:pt idx="6999">
                  <c:v>48.0</c:v>
                </c:pt>
                <c:pt idx="7000">
                  <c:v>48.0</c:v>
                </c:pt>
                <c:pt idx="7001">
                  <c:v>48.0</c:v>
                </c:pt>
                <c:pt idx="7002">
                  <c:v>48.0</c:v>
                </c:pt>
                <c:pt idx="7003">
                  <c:v>48.0</c:v>
                </c:pt>
                <c:pt idx="7004">
                  <c:v>48.0</c:v>
                </c:pt>
                <c:pt idx="7005">
                  <c:v>48.0</c:v>
                </c:pt>
                <c:pt idx="7006">
                  <c:v>48.0</c:v>
                </c:pt>
                <c:pt idx="7007">
                  <c:v>48.0</c:v>
                </c:pt>
                <c:pt idx="7008">
                  <c:v>48.0</c:v>
                </c:pt>
                <c:pt idx="7009">
                  <c:v>48.0</c:v>
                </c:pt>
                <c:pt idx="7010">
                  <c:v>48.0</c:v>
                </c:pt>
                <c:pt idx="7011">
                  <c:v>48.0</c:v>
                </c:pt>
                <c:pt idx="7012">
                  <c:v>48.0</c:v>
                </c:pt>
                <c:pt idx="7013">
                  <c:v>48.0</c:v>
                </c:pt>
                <c:pt idx="7014">
                  <c:v>48.0</c:v>
                </c:pt>
                <c:pt idx="7015">
                  <c:v>48.0</c:v>
                </c:pt>
                <c:pt idx="7016">
                  <c:v>48.0</c:v>
                </c:pt>
                <c:pt idx="7017">
                  <c:v>48.0</c:v>
                </c:pt>
                <c:pt idx="7018">
                  <c:v>48.0</c:v>
                </c:pt>
                <c:pt idx="7019">
                  <c:v>48.0</c:v>
                </c:pt>
                <c:pt idx="7020">
                  <c:v>48.0</c:v>
                </c:pt>
                <c:pt idx="7021">
                  <c:v>48.0</c:v>
                </c:pt>
                <c:pt idx="7022">
                  <c:v>48.0</c:v>
                </c:pt>
                <c:pt idx="7023">
                  <c:v>48.0</c:v>
                </c:pt>
                <c:pt idx="7024">
                  <c:v>48.0</c:v>
                </c:pt>
                <c:pt idx="7025">
                  <c:v>48.0</c:v>
                </c:pt>
                <c:pt idx="7026">
                  <c:v>48.0</c:v>
                </c:pt>
                <c:pt idx="7027">
                  <c:v>48.0</c:v>
                </c:pt>
                <c:pt idx="7028">
                  <c:v>48.0</c:v>
                </c:pt>
                <c:pt idx="7029">
                  <c:v>48.0</c:v>
                </c:pt>
                <c:pt idx="7030">
                  <c:v>48.0</c:v>
                </c:pt>
                <c:pt idx="7031">
                  <c:v>48.0</c:v>
                </c:pt>
                <c:pt idx="7032">
                  <c:v>48.0</c:v>
                </c:pt>
                <c:pt idx="7033">
                  <c:v>48.0</c:v>
                </c:pt>
                <c:pt idx="7034">
                  <c:v>48.0</c:v>
                </c:pt>
                <c:pt idx="7035">
                  <c:v>48.0</c:v>
                </c:pt>
                <c:pt idx="7036">
                  <c:v>48.0</c:v>
                </c:pt>
                <c:pt idx="7037">
                  <c:v>48.0</c:v>
                </c:pt>
                <c:pt idx="7038">
                  <c:v>48.0</c:v>
                </c:pt>
                <c:pt idx="7039">
                  <c:v>48.0</c:v>
                </c:pt>
                <c:pt idx="7040">
                  <c:v>48.0</c:v>
                </c:pt>
                <c:pt idx="7041">
                  <c:v>48.0</c:v>
                </c:pt>
                <c:pt idx="7042">
                  <c:v>48.0</c:v>
                </c:pt>
                <c:pt idx="7043">
                  <c:v>48.0</c:v>
                </c:pt>
                <c:pt idx="7044">
                  <c:v>48.0</c:v>
                </c:pt>
                <c:pt idx="7045">
                  <c:v>48.0</c:v>
                </c:pt>
                <c:pt idx="7046">
                  <c:v>48.0</c:v>
                </c:pt>
                <c:pt idx="7047">
                  <c:v>48.0</c:v>
                </c:pt>
                <c:pt idx="7048">
                  <c:v>48.0</c:v>
                </c:pt>
                <c:pt idx="7049">
                  <c:v>48.0</c:v>
                </c:pt>
                <c:pt idx="7050">
                  <c:v>48.0</c:v>
                </c:pt>
                <c:pt idx="7051">
                  <c:v>48.0</c:v>
                </c:pt>
                <c:pt idx="7052">
                  <c:v>48.0</c:v>
                </c:pt>
                <c:pt idx="7053">
                  <c:v>48.0</c:v>
                </c:pt>
                <c:pt idx="7054">
                  <c:v>48.0</c:v>
                </c:pt>
                <c:pt idx="7055">
                  <c:v>48.0</c:v>
                </c:pt>
                <c:pt idx="7056">
                  <c:v>48.0</c:v>
                </c:pt>
                <c:pt idx="7057">
                  <c:v>48.0</c:v>
                </c:pt>
                <c:pt idx="7058">
                  <c:v>48.0</c:v>
                </c:pt>
                <c:pt idx="7059">
                  <c:v>48.0</c:v>
                </c:pt>
                <c:pt idx="7060">
                  <c:v>48.0</c:v>
                </c:pt>
                <c:pt idx="7061">
                  <c:v>48.0</c:v>
                </c:pt>
                <c:pt idx="7062">
                  <c:v>48.0</c:v>
                </c:pt>
                <c:pt idx="7063">
                  <c:v>48.0</c:v>
                </c:pt>
                <c:pt idx="7064">
                  <c:v>48.0</c:v>
                </c:pt>
                <c:pt idx="7065">
                  <c:v>48.0</c:v>
                </c:pt>
                <c:pt idx="7066">
                  <c:v>48.0</c:v>
                </c:pt>
                <c:pt idx="7067">
                  <c:v>48.0</c:v>
                </c:pt>
                <c:pt idx="7068">
                  <c:v>48.0</c:v>
                </c:pt>
                <c:pt idx="7069">
                  <c:v>48.0</c:v>
                </c:pt>
                <c:pt idx="7070">
                  <c:v>48.0</c:v>
                </c:pt>
                <c:pt idx="7071">
                  <c:v>48.0</c:v>
                </c:pt>
                <c:pt idx="7072">
                  <c:v>48.0</c:v>
                </c:pt>
                <c:pt idx="7073">
                  <c:v>48.0</c:v>
                </c:pt>
                <c:pt idx="7074">
                  <c:v>48.0</c:v>
                </c:pt>
                <c:pt idx="7075">
                  <c:v>48.0</c:v>
                </c:pt>
                <c:pt idx="7076">
                  <c:v>48.0</c:v>
                </c:pt>
                <c:pt idx="7077">
                  <c:v>48.0</c:v>
                </c:pt>
                <c:pt idx="7078">
                  <c:v>48.0</c:v>
                </c:pt>
                <c:pt idx="7079">
                  <c:v>48.0</c:v>
                </c:pt>
                <c:pt idx="7080">
                  <c:v>48.0</c:v>
                </c:pt>
                <c:pt idx="7081">
                  <c:v>48.0</c:v>
                </c:pt>
                <c:pt idx="7082">
                  <c:v>48.0</c:v>
                </c:pt>
                <c:pt idx="7083">
                  <c:v>48.0</c:v>
                </c:pt>
                <c:pt idx="7084">
                  <c:v>48.0</c:v>
                </c:pt>
                <c:pt idx="7085">
                  <c:v>48.0</c:v>
                </c:pt>
                <c:pt idx="7086">
                  <c:v>48.0</c:v>
                </c:pt>
                <c:pt idx="7087">
                  <c:v>48.0</c:v>
                </c:pt>
                <c:pt idx="7088">
                  <c:v>48.0</c:v>
                </c:pt>
                <c:pt idx="7089">
                  <c:v>48.0</c:v>
                </c:pt>
                <c:pt idx="7090">
                  <c:v>48.0</c:v>
                </c:pt>
                <c:pt idx="7091">
                  <c:v>48.0</c:v>
                </c:pt>
                <c:pt idx="7092">
                  <c:v>48.0</c:v>
                </c:pt>
                <c:pt idx="7093">
                  <c:v>48.0</c:v>
                </c:pt>
                <c:pt idx="7094">
                  <c:v>48.0</c:v>
                </c:pt>
                <c:pt idx="7095">
                  <c:v>48.0</c:v>
                </c:pt>
                <c:pt idx="7096">
                  <c:v>48.0</c:v>
                </c:pt>
                <c:pt idx="7097">
                  <c:v>48.0</c:v>
                </c:pt>
                <c:pt idx="7098">
                  <c:v>48.0</c:v>
                </c:pt>
                <c:pt idx="7099">
                  <c:v>48.0</c:v>
                </c:pt>
                <c:pt idx="7100">
                  <c:v>48.0</c:v>
                </c:pt>
                <c:pt idx="7101">
                  <c:v>48.0</c:v>
                </c:pt>
                <c:pt idx="7102">
                  <c:v>48.0</c:v>
                </c:pt>
                <c:pt idx="7103">
                  <c:v>48.0</c:v>
                </c:pt>
                <c:pt idx="7104">
                  <c:v>48.0</c:v>
                </c:pt>
                <c:pt idx="7105">
                  <c:v>48.0</c:v>
                </c:pt>
                <c:pt idx="7106">
                  <c:v>48.0</c:v>
                </c:pt>
                <c:pt idx="7107">
                  <c:v>48.0</c:v>
                </c:pt>
                <c:pt idx="7108">
                  <c:v>48.0</c:v>
                </c:pt>
                <c:pt idx="7109">
                  <c:v>48.0</c:v>
                </c:pt>
                <c:pt idx="7110">
                  <c:v>48.0</c:v>
                </c:pt>
                <c:pt idx="7111">
                  <c:v>48.0</c:v>
                </c:pt>
                <c:pt idx="7112">
                  <c:v>48.0</c:v>
                </c:pt>
                <c:pt idx="7113">
                  <c:v>48.0</c:v>
                </c:pt>
                <c:pt idx="7114">
                  <c:v>48.0</c:v>
                </c:pt>
                <c:pt idx="7115">
                  <c:v>48.0</c:v>
                </c:pt>
                <c:pt idx="7116">
                  <c:v>48.0</c:v>
                </c:pt>
                <c:pt idx="7117">
                  <c:v>48.0</c:v>
                </c:pt>
                <c:pt idx="7118">
                  <c:v>48.0</c:v>
                </c:pt>
                <c:pt idx="7119">
                  <c:v>48.0</c:v>
                </c:pt>
                <c:pt idx="7120">
                  <c:v>48.0</c:v>
                </c:pt>
                <c:pt idx="7121">
                  <c:v>48.0</c:v>
                </c:pt>
                <c:pt idx="7122">
                  <c:v>48.0</c:v>
                </c:pt>
                <c:pt idx="7123">
                  <c:v>48.0</c:v>
                </c:pt>
                <c:pt idx="7124">
                  <c:v>48.0</c:v>
                </c:pt>
                <c:pt idx="7125">
                  <c:v>48.0</c:v>
                </c:pt>
                <c:pt idx="7126">
                  <c:v>48.0</c:v>
                </c:pt>
                <c:pt idx="7127">
                  <c:v>48.0</c:v>
                </c:pt>
                <c:pt idx="7128">
                  <c:v>48.0</c:v>
                </c:pt>
                <c:pt idx="7129">
                  <c:v>48.0</c:v>
                </c:pt>
                <c:pt idx="7130">
                  <c:v>48.0</c:v>
                </c:pt>
                <c:pt idx="7131">
                  <c:v>48.0</c:v>
                </c:pt>
                <c:pt idx="7132">
                  <c:v>48.0</c:v>
                </c:pt>
                <c:pt idx="7133">
                  <c:v>48.0</c:v>
                </c:pt>
                <c:pt idx="7134">
                  <c:v>48.0</c:v>
                </c:pt>
                <c:pt idx="7135">
                  <c:v>48.0</c:v>
                </c:pt>
                <c:pt idx="7136">
                  <c:v>48.0</c:v>
                </c:pt>
                <c:pt idx="7137">
                  <c:v>48.0</c:v>
                </c:pt>
                <c:pt idx="7138">
                  <c:v>48.0</c:v>
                </c:pt>
                <c:pt idx="7139">
                  <c:v>48.0</c:v>
                </c:pt>
                <c:pt idx="7140">
                  <c:v>48.0</c:v>
                </c:pt>
                <c:pt idx="7141">
                  <c:v>48.0</c:v>
                </c:pt>
                <c:pt idx="7142">
                  <c:v>48.0</c:v>
                </c:pt>
                <c:pt idx="7143">
                  <c:v>48.0</c:v>
                </c:pt>
                <c:pt idx="7144">
                  <c:v>48.0</c:v>
                </c:pt>
                <c:pt idx="7145">
                  <c:v>48.0</c:v>
                </c:pt>
                <c:pt idx="7146">
                  <c:v>48.0</c:v>
                </c:pt>
                <c:pt idx="7147">
                  <c:v>48.0</c:v>
                </c:pt>
                <c:pt idx="7148">
                  <c:v>48.0</c:v>
                </c:pt>
                <c:pt idx="7149">
                  <c:v>48.0</c:v>
                </c:pt>
                <c:pt idx="7150">
                  <c:v>48.0</c:v>
                </c:pt>
                <c:pt idx="7151">
                  <c:v>48.0</c:v>
                </c:pt>
                <c:pt idx="7152">
                  <c:v>48.0</c:v>
                </c:pt>
                <c:pt idx="7153">
                  <c:v>48.0</c:v>
                </c:pt>
                <c:pt idx="7154">
                  <c:v>48.0</c:v>
                </c:pt>
                <c:pt idx="7155">
                  <c:v>48.0</c:v>
                </c:pt>
                <c:pt idx="7156">
                  <c:v>48.0</c:v>
                </c:pt>
                <c:pt idx="7157">
                  <c:v>48.0</c:v>
                </c:pt>
                <c:pt idx="7158">
                  <c:v>48.0</c:v>
                </c:pt>
                <c:pt idx="7159">
                  <c:v>48.0</c:v>
                </c:pt>
                <c:pt idx="7160">
                  <c:v>48.0</c:v>
                </c:pt>
                <c:pt idx="7161">
                  <c:v>48.0</c:v>
                </c:pt>
                <c:pt idx="7162">
                  <c:v>48.0</c:v>
                </c:pt>
                <c:pt idx="7163">
                  <c:v>48.0</c:v>
                </c:pt>
                <c:pt idx="7164">
                  <c:v>48.0</c:v>
                </c:pt>
                <c:pt idx="7165">
                  <c:v>48.0</c:v>
                </c:pt>
                <c:pt idx="7166">
                  <c:v>48.0</c:v>
                </c:pt>
                <c:pt idx="7167">
                  <c:v>48.0</c:v>
                </c:pt>
                <c:pt idx="7168">
                  <c:v>48.0</c:v>
                </c:pt>
                <c:pt idx="7169">
                  <c:v>48.0</c:v>
                </c:pt>
                <c:pt idx="7170">
                  <c:v>48.0</c:v>
                </c:pt>
                <c:pt idx="7171">
                  <c:v>48.0</c:v>
                </c:pt>
                <c:pt idx="7172">
                  <c:v>48.0</c:v>
                </c:pt>
                <c:pt idx="7173">
                  <c:v>48.0</c:v>
                </c:pt>
                <c:pt idx="7174">
                  <c:v>48.0</c:v>
                </c:pt>
                <c:pt idx="7175">
                  <c:v>48.0</c:v>
                </c:pt>
                <c:pt idx="7176">
                  <c:v>48.0</c:v>
                </c:pt>
                <c:pt idx="7177">
                  <c:v>48.0</c:v>
                </c:pt>
                <c:pt idx="7178">
                  <c:v>48.0</c:v>
                </c:pt>
                <c:pt idx="7179">
                  <c:v>48.0</c:v>
                </c:pt>
                <c:pt idx="7180">
                  <c:v>48.0</c:v>
                </c:pt>
                <c:pt idx="7181">
                  <c:v>48.0</c:v>
                </c:pt>
                <c:pt idx="7182">
                  <c:v>48.0</c:v>
                </c:pt>
                <c:pt idx="7183">
                  <c:v>48.0</c:v>
                </c:pt>
                <c:pt idx="7184">
                  <c:v>48.0</c:v>
                </c:pt>
                <c:pt idx="7185">
                  <c:v>48.0</c:v>
                </c:pt>
                <c:pt idx="7186">
                  <c:v>48.0</c:v>
                </c:pt>
                <c:pt idx="7187">
                  <c:v>48.0</c:v>
                </c:pt>
                <c:pt idx="7188">
                  <c:v>48.0</c:v>
                </c:pt>
                <c:pt idx="7189">
                  <c:v>48.0</c:v>
                </c:pt>
                <c:pt idx="7190">
                  <c:v>48.0</c:v>
                </c:pt>
                <c:pt idx="7191">
                  <c:v>48.0</c:v>
                </c:pt>
                <c:pt idx="7192">
                  <c:v>48.0</c:v>
                </c:pt>
                <c:pt idx="7193">
                  <c:v>48.0</c:v>
                </c:pt>
                <c:pt idx="7194">
                  <c:v>48.0</c:v>
                </c:pt>
                <c:pt idx="7195">
                  <c:v>48.0</c:v>
                </c:pt>
                <c:pt idx="7196">
                  <c:v>48.0</c:v>
                </c:pt>
                <c:pt idx="7197">
                  <c:v>48.0</c:v>
                </c:pt>
                <c:pt idx="7198">
                  <c:v>48.0</c:v>
                </c:pt>
                <c:pt idx="7199">
                  <c:v>48.0</c:v>
                </c:pt>
                <c:pt idx="7200">
                  <c:v>48.0</c:v>
                </c:pt>
                <c:pt idx="7201">
                  <c:v>48.0</c:v>
                </c:pt>
                <c:pt idx="7202">
                  <c:v>48.0</c:v>
                </c:pt>
                <c:pt idx="7203">
                  <c:v>48.0</c:v>
                </c:pt>
                <c:pt idx="7204">
                  <c:v>48.0</c:v>
                </c:pt>
                <c:pt idx="7205">
                  <c:v>48.0</c:v>
                </c:pt>
                <c:pt idx="7206">
                  <c:v>48.0</c:v>
                </c:pt>
                <c:pt idx="7207">
                  <c:v>48.0</c:v>
                </c:pt>
                <c:pt idx="7208">
                  <c:v>48.0</c:v>
                </c:pt>
                <c:pt idx="7209">
                  <c:v>48.0</c:v>
                </c:pt>
                <c:pt idx="7210">
                  <c:v>48.0</c:v>
                </c:pt>
                <c:pt idx="7211">
                  <c:v>48.0</c:v>
                </c:pt>
                <c:pt idx="7212">
                  <c:v>48.0</c:v>
                </c:pt>
                <c:pt idx="7213">
                  <c:v>48.0</c:v>
                </c:pt>
                <c:pt idx="7214">
                  <c:v>48.0</c:v>
                </c:pt>
                <c:pt idx="7215">
                  <c:v>48.0</c:v>
                </c:pt>
                <c:pt idx="7216">
                  <c:v>48.0</c:v>
                </c:pt>
                <c:pt idx="7217">
                  <c:v>48.0</c:v>
                </c:pt>
                <c:pt idx="7218">
                  <c:v>48.0</c:v>
                </c:pt>
                <c:pt idx="7219">
                  <c:v>48.0</c:v>
                </c:pt>
                <c:pt idx="7220">
                  <c:v>48.0</c:v>
                </c:pt>
                <c:pt idx="7221">
                  <c:v>48.0</c:v>
                </c:pt>
                <c:pt idx="7222">
                  <c:v>48.0</c:v>
                </c:pt>
                <c:pt idx="7223">
                  <c:v>48.0</c:v>
                </c:pt>
                <c:pt idx="7224">
                  <c:v>48.0</c:v>
                </c:pt>
                <c:pt idx="7225">
                  <c:v>48.0</c:v>
                </c:pt>
                <c:pt idx="7226">
                  <c:v>48.0</c:v>
                </c:pt>
                <c:pt idx="7227">
                  <c:v>48.0</c:v>
                </c:pt>
                <c:pt idx="7228">
                  <c:v>48.0</c:v>
                </c:pt>
                <c:pt idx="7229">
                  <c:v>48.0</c:v>
                </c:pt>
                <c:pt idx="7230">
                  <c:v>48.0</c:v>
                </c:pt>
                <c:pt idx="7231">
                  <c:v>48.0</c:v>
                </c:pt>
                <c:pt idx="7232">
                  <c:v>48.0</c:v>
                </c:pt>
                <c:pt idx="7233">
                  <c:v>48.0</c:v>
                </c:pt>
                <c:pt idx="7234">
                  <c:v>48.0</c:v>
                </c:pt>
                <c:pt idx="7235">
                  <c:v>48.0</c:v>
                </c:pt>
                <c:pt idx="7236">
                  <c:v>48.0</c:v>
                </c:pt>
                <c:pt idx="7237">
                  <c:v>48.0</c:v>
                </c:pt>
                <c:pt idx="7238">
                  <c:v>48.0</c:v>
                </c:pt>
                <c:pt idx="7239">
                  <c:v>48.0</c:v>
                </c:pt>
                <c:pt idx="7240">
                  <c:v>48.0</c:v>
                </c:pt>
                <c:pt idx="7241">
                  <c:v>48.0</c:v>
                </c:pt>
                <c:pt idx="7242">
                  <c:v>48.0</c:v>
                </c:pt>
                <c:pt idx="7243">
                  <c:v>48.0</c:v>
                </c:pt>
                <c:pt idx="7244">
                  <c:v>48.0</c:v>
                </c:pt>
                <c:pt idx="7245">
                  <c:v>48.0</c:v>
                </c:pt>
                <c:pt idx="7246">
                  <c:v>48.0</c:v>
                </c:pt>
                <c:pt idx="7247">
                  <c:v>48.0</c:v>
                </c:pt>
                <c:pt idx="7248">
                  <c:v>48.0</c:v>
                </c:pt>
                <c:pt idx="7249">
                  <c:v>48.0</c:v>
                </c:pt>
                <c:pt idx="7250">
                  <c:v>48.0</c:v>
                </c:pt>
                <c:pt idx="7251">
                  <c:v>48.0</c:v>
                </c:pt>
                <c:pt idx="7252">
                  <c:v>48.0</c:v>
                </c:pt>
                <c:pt idx="7253">
                  <c:v>48.0</c:v>
                </c:pt>
                <c:pt idx="7254">
                  <c:v>48.0</c:v>
                </c:pt>
                <c:pt idx="7255">
                  <c:v>48.0</c:v>
                </c:pt>
                <c:pt idx="7256">
                  <c:v>48.0</c:v>
                </c:pt>
                <c:pt idx="7257">
                  <c:v>49.0</c:v>
                </c:pt>
                <c:pt idx="7258">
                  <c:v>49.0</c:v>
                </c:pt>
                <c:pt idx="7259">
                  <c:v>49.0</c:v>
                </c:pt>
                <c:pt idx="7260">
                  <c:v>49.0</c:v>
                </c:pt>
                <c:pt idx="7261">
                  <c:v>49.0</c:v>
                </c:pt>
                <c:pt idx="7262">
                  <c:v>49.0</c:v>
                </c:pt>
                <c:pt idx="7263">
                  <c:v>49.0</c:v>
                </c:pt>
                <c:pt idx="7264">
                  <c:v>49.0</c:v>
                </c:pt>
                <c:pt idx="7265">
                  <c:v>49.0</c:v>
                </c:pt>
                <c:pt idx="7266">
                  <c:v>49.0</c:v>
                </c:pt>
                <c:pt idx="7267">
                  <c:v>49.0</c:v>
                </c:pt>
                <c:pt idx="7268">
                  <c:v>49.0</c:v>
                </c:pt>
                <c:pt idx="7269">
                  <c:v>49.0</c:v>
                </c:pt>
                <c:pt idx="7270">
                  <c:v>49.0</c:v>
                </c:pt>
                <c:pt idx="7271">
                  <c:v>49.0</c:v>
                </c:pt>
                <c:pt idx="7272">
                  <c:v>49.0</c:v>
                </c:pt>
                <c:pt idx="7273">
                  <c:v>49.0</c:v>
                </c:pt>
                <c:pt idx="7274">
                  <c:v>49.0</c:v>
                </c:pt>
                <c:pt idx="7275">
                  <c:v>50.0</c:v>
                </c:pt>
                <c:pt idx="7276">
                  <c:v>51.0</c:v>
                </c:pt>
                <c:pt idx="7277">
                  <c:v>51.0</c:v>
                </c:pt>
                <c:pt idx="7278">
                  <c:v>51.0</c:v>
                </c:pt>
                <c:pt idx="7279">
                  <c:v>51.0</c:v>
                </c:pt>
                <c:pt idx="7280">
                  <c:v>51.0</c:v>
                </c:pt>
                <c:pt idx="7281">
                  <c:v>51.0</c:v>
                </c:pt>
                <c:pt idx="7282">
                  <c:v>51.0</c:v>
                </c:pt>
                <c:pt idx="7283">
                  <c:v>51.0</c:v>
                </c:pt>
                <c:pt idx="7284">
                  <c:v>51.0</c:v>
                </c:pt>
                <c:pt idx="7285">
                  <c:v>51.0</c:v>
                </c:pt>
                <c:pt idx="7286">
                  <c:v>51.0</c:v>
                </c:pt>
                <c:pt idx="7287">
                  <c:v>51.0</c:v>
                </c:pt>
                <c:pt idx="7288">
                  <c:v>51.0</c:v>
                </c:pt>
                <c:pt idx="7289">
                  <c:v>51.0</c:v>
                </c:pt>
                <c:pt idx="7290">
                  <c:v>51.0</c:v>
                </c:pt>
                <c:pt idx="7291">
                  <c:v>51.0</c:v>
                </c:pt>
                <c:pt idx="7292">
                  <c:v>51.0</c:v>
                </c:pt>
                <c:pt idx="7293">
                  <c:v>51.0</c:v>
                </c:pt>
                <c:pt idx="7294">
                  <c:v>51.0</c:v>
                </c:pt>
                <c:pt idx="7295">
                  <c:v>51.0</c:v>
                </c:pt>
                <c:pt idx="7296">
                  <c:v>51.0</c:v>
                </c:pt>
                <c:pt idx="7297">
                  <c:v>51.0</c:v>
                </c:pt>
                <c:pt idx="7298">
                  <c:v>51.0</c:v>
                </c:pt>
                <c:pt idx="7299">
                  <c:v>51.0</c:v>
                </c:pt>
                <c:pt idx="7300">
                  <c:v>51.0</c:v>
                </c:pt>
                <c:pt idx="7301">
                  <c:v>51.0</c:v>
                </c:pt>
                <c:pt idx="7302">
                  <c:v>51.0</c:v>
                </c:pt>
                <c:pt idx="7303">
                  <c:v>51.0</c:v>
                </c:pt>
                <c:pt idx="7304">
                  <c:v>51.0</c:v>
                </c:pt>
                <c:pt idx="7305">
                  <c:v>51.0</c:v>
                </c:pt>
                <c:pt idx="7306">
                  <c:v>51.0</c:v>
                </c:pt>
                <c:pt idx="7307">
                  <c:v>51.0</c:v>
                </c:pt>
                <c:pt idx="7308">
                  <c:v>51.0</c:v>
                </c:pt>
                <c:pt idx="7309">
                  <c:v>51.0</c:v>
                </c:pt>
                <c:pt idx="7310">
                  <c:v>51.0</c:v>
                </c:pt>
                <c:pt idx="7311">
                  <c:v>51.0</c:v>
                </c:pt>
                <c:pt idx="7312">
                  <c:v>51.0</c:v>
                </c:pt>
                <c:pt idx="7313">
                  <c:v>51.0</c:v>
                </c:pt>
                <c:pt idx="7314">
                  <c:v>51.0</c:v>
                </c:pt>
                <c:pt idx="7315">
                  <c:v>51.0</c:v>
                </c:pt>
                <c:pt idx="7316">
                  <c:v>51.0</c:v>
                </c:pt>
                <c:pt idx="7317">
                  <c:v>51.0</c:v>
                </c:pt>
                <c:pt idx="7318">
                  <c:v>51.0</c:v>
                </c:pt>
                <c:pt idx="7319">
                  <c:v>51.0</c:v>
                </c:pt>
                <c:pt idx="7320">
                  <c:v>51.0</c:v>
                </c:pt>
                <c:pt idx="7321">
                  <c:v>51.0</c:v>
                </c:pt>
                <c:pt idx="7322">
                  <c:v>51.0</c:v>
                </c:pt>
                <c:pt idx="7323">
                  <c:v>51.0</c:v>
                </c:pt>
                <c:pt idx="7324">
                  <c:v>51.0</c:v>
                </c:pt>
                <c:pt idx="7325">
                  <c:v>51.0</c:v>
                </c:pt>
                <c:pt idx="7326">
                  <c:v>51.0</c:v>
                </c:pt>
                <c:pt idx="7327">
                  <c:v>51.0</c:v>
                </c:pt>
                <c:pt idx="7328">
                  <c:v>51.0</c:v>
                </c:pt>
                <c:pt idx="7329">
                  <c:v>51.0</c:v>
                </c:pt>
                <c:pt idx="7330">
                  <c:v>51.0</c:v>
                </c:pt>
                <c:pt idx="7331">
                  <c:v>51.0</c:v>
                </c:pt>
                <c:pt idx="7332">
                  <c:v>51.0</c:v>
                </c:pt>
                <c:pt idx="7333">
                  <c:v>51.0</c:v>
                </c:pt>
                <c:pt idx="7334">
                  <c:v>51.0</c:v>
                </c:pt>
                <c:pt idx="7335">
                  <c:v>52.0</c:v>
                </c:pt>
                <c:pt idx="7336">
                  <c:v>52.0</c:v>
                </c:pt>
                <c:pt idx="7337">
                  <c:v>52.0</c:v>
                </c:pt>
                <c:pt idx="7338">
                  <c:v>52.0</c:v>
                </c:pt>
                <c:pt idx="7339">
                  <c:v>52.0</c:v>
                </c:pt>
                <c:pt idx="7340">
                  <c:v>52.0</c:v>
                </c:pt>
                <c:pt idx="7341">
                  <c:v>52.0</c:v>
                </c:pt>
                <c:pt idx="7342">
                  <c:v>52.0</c:v>
                </c:pt>
                <c:pt idx="7343">
                  <c:v>52.0</c:v>
                </c:pt>
                <c:pt idx="7344">
                  <c:v>52.0</c:v>
                </c:pt>
                <c:pt idx="7345">
                  <c:v>52.0</c:v>
                </c:pt>
                <c:pt idx="7346">
                  <c:v>52.0</c:v>
                </c:pt>
                <c:pt idx="7347">
                  <c:v>52.0</c:v>
                </c:pt>
                <c:pt idx="7348">
                  <c:v>52.0</c:v>
                </c:pt>
                <c:pt idx="7349">
                  <c:v>52.0</c:v>
                </c:pt>
                <c:pt idx="7350">
                  <c:v>52.0</c:v>
                </c:pt>
                <c:pt idx="7351">
                  <c:v>52.0</c:v>
                </c:pt>
                <c:pt idx="7352">
                  <c:v>52.0</c:v>
                </c:pt>
                <c:pt idx="7353">
                  <c:v>52.0</c:v>
                </c:pt>
                <c:pt idx="7354">
                  <c:v>52.0</c:v>
                </c:pt>
                <c:pt idx="7355">
                  <c:v>52.0</c:v>
                </c:pt>
                <c:pt idx="7356">
                  <c:v>52.0</c:v>
                </c:pt>
                <c:pt idx="7357">
                  <c:v>52.0</c:v>
                </c:pt>
                <c:pt idx="7358">
                  <c:v>52.0</c:v>
                </c:pt>
                <c:pt idx="7359">
                  <c:v>52.0</c:v>
                </c:pt>
                <c:pt idx="7360">
                  <c:v>52.0</c:v>
                </c:pt>
                <c:pt idx="7361">
                  <c:v>52.0</c:v>
                </c:pt>
                <c:pt idx="7362">
                  <c:v>52.0</c:v>
                </c:pt>
                <c:pt idx="7363">
                  <c:v>52.0</c:v>
                </c:pt>
                <c:pt idx="7364">
                  <c:v>52.0</c:v>
                </c:pt>
                <c:pt idx="7365">
                  <c:v>52.0</c:v>
                </c:pt>
                <c:pt idx="7366">
                  <c:v>52.0</c:v>
                </c:pt>
                <c:pt idx="7367">
                  <c:v>52.0</c:v>
                </c:pt>
                <c:pt idx="7368">
                  <c:v>52.0</c:v>
                </c:pt>
                <c:pt idx="7369">
                  <c:v>52.0</c:v>
                </c:pt>
                <c:pt idx="7370">
                  <c:v>52.0</c:v>
                </c:pt>
                <c:pt idx="7371">
                  <c:v>52.0</c:v>
                </c:pt>
                <c:pt idx="7372">
                  <c:v>52.0</c:v>
                </c:pt>
                <c:pt idx="7373">
                  <c:v>52.0</c:v>
                </c:pt>
                <c:pt idx="7374">
                  <c:v>52.0</c:v>
                </c:pt>
                <c:pt idx="7375">
                  <c:v>52.0</c:v>
                </c:pt>
                <c:pt idx="7376">
                  <c:v>52.0</c:v>
                </c:pt>
                <c:pt idx="7377">
                  <c:v>52.0</c:v>
                </c:pt>
                <c:pt idx="7378">
                  <c:v>52.0</c:v>
                </c:pt>
                <c:pt idx="7379">
                  <c:v>52.0</c:v>
                </c:pt>
                <c:pt idx="7380">
                  <c:v>52.0</c:v>
                </c:pt>
                <c:pt idx="7381">
                  <c:v>52.0</c:v>
                </c:pt>
                <c:pt idx="7382">
                  <c:v>52.0</c:v>
                </c:pt>
                <c:pt idx="7383">
                  <c:v>52.0</c:v>
                </c:pt>
                <c:pt idx="7384">
                  <c:v>52.0</c:v>
                </c:pt>
                <c:pt idx="7385">
                  <c:v>52.0</c:v>
                </c:pt>
                <c:pt idx="7386">
                  <c:v>52.0</c:v>
                </c:pt>
                <c:pt idx="7387">
                  <c:v>52.0</c:v>
                </c:pt>
                <c:pt idx="7388">
                  <c:v>52.0</c:v>
                </c:pt>
                <c:pt idx="7389">
                  <c:v>52.0</c:v>
                </c:pt>
                <c:pt idx="7390">
                  <c:v>52.0</c:v>
                </c:pt>
                <c:pt idx="7391">
                  <c:v>52.0</c:v>
                </c:pt>
                <c:pt idx="7392">
                  <c:v>52.0</c:v>
                </c:pt>
                <c:pt idx="7393">
                  <c:v>52.0</c:v>
                </c:pt>
                <c:pt idx="7394">
                  <c:v>52.0</c:v>
                </c:pt>
                <c:pt idx="7395">
                  <c:v>52.0</c:v>
                </c:pt>
                <c:pt idx="7396">
                  <c:v>52.0</c:v>
                </c:pt>
                <c:pt idx="7397">
                  <c:v>52.0</c:v>
                </c:pt>
                <c:pt idx="7398">
                  <c:v>52.0</c:v>
                </c:pt>
                <c:pt idx="7399">
                  <c:v>52.0</c:v>
                </c:pt>
                <c:pt idx="7400">
                  <c:v>52.0</c:v>
                </c:pt>
                <c:pt idx="7401">
                  <c:v>52.0</c:v>
                </c:pt>
                <c:pt idx="7402">
                  <c:v>52.0</c:v>
                </c:pt>
                <c:pt idx="7403">
                  <c:v>52.0</c:v>
                </c:pt>
                <c:pt idx="7404">
                  <c:v>52.0</c:v>
                </c:pt>
                <c:pt idx="7405">
                  <c:v>52.0</c:v>
                </c:pt>
                <c:pt idx="7406">
                  <c:v>52.0</c:v>
                </c:pt>
                <c:pt idx="7407">
                  <c:v>52.0</c:v>
                </c:pt>
                <c:pt idx="7408">
                  <c:v>52.0</c:v>
                </c:pt>
                <c:pt idx="7409">
                  <c:v>52.0</c:v>
                </c:pt>
                <c:pt idx="7410">
                  <c:v>52.0</c:v>
                </c:pt>
                <c:pt idx="7411">
                  <c:v>52.0</c:v>
                </c:pt>
                <c:pt idx="7412">
                  <c:v>52.0</c:v>
                </c:pt>
                <c:pt idx="7413">
                  <c:v>52.0</c:v>
                </c:pt>
                <c:pt idx="7414">
                  <c:v>52.0</c:v>
                </c:pt>
                <c:pt idx="7415">
                  <c:v>52.0</c:v>
                </c:pt>
                <c:pt idx="7416">
                  <c:v>52.0</c:v>
                </c:pt>
                <c:pt idx="7417">
                  <c:v>52.0</c:v>
                </c:pt>
                <c:pt idx="7418">
                  <c:v>52.0</c:v>
                </c:pt>
                <c:pt idx="7419">
                  <c:v>52.0</c:v>
                </c:pt>
                <c:pt idx="7420">
                  <c:v>52.0</c:v>
                </c:pt>
                <c:pt idx="7421">
                  <c:v>52.0</c:v>
                </c:pt>
                <c:pt idx="7422">
                  <c:v>52.0</c:v>
                </c:pt>
                <c:pt idx="7423">
                  <c:v>52.0</c:v>
                </c:pt>
                <c:pt idx="7424">
                  <c:v>52.0</c:v>
                </c:pt>
                <c:pt idx="7425">
                  <c:v>52.0</c:v>
                </c:pt>
                <c:pt idx="7426">
                  <c:v>52.0</c:v>
                </c:pt>
                <c:pt idx="7427">
                  <c:v>52.0</c:v>
                </c:pt>
                <c:pt idx="7428">
                  <c:v>52.0</c:v>
                </c:pt>
                <c:pt idx="7429">
                  <c:v>52.0</c:v>
                </c:pt>
                <c:pt idx="7430">
                  <c:v>52.0</c:v>
                </c:pt>
                <c:pt idx="7431">
                  <c:v>52.0</c:v>
                </c:pt>
                <c:pt idx="7432">
                  <c:v>52.0</c:v>
                </c:pt>
                <c:pt idx="7433">
                  <c:v>52.0</c:v>
                </c:pt>
                <c:pt idx="7434">
                  <c:v>52.0</c:v>
                </c:pt>
                <c:pt idx="7435">
                  <c:v>52.0</c:v>
                </c:pt>
                <c:pt idx="7436">
                  <c:v>52.0</c:v>
                </c:pt>
                <c:pt idx="7437">
                  <c:v>52.0</c:v>
                </c:pt>
                <c:pt idx="7438">
                  <c:v>52.0</c:v>
                </c:pt>
                <c:pt idx="7439">
                  <c:v>52.0</c:v>
                </c:pt>
                <c:pt idx="7440">
                  <c:v>52.0</c:v>
                </c:pt>
                <c:pt idx="7441">
                  <c:v>52.0</c:v>
                </c:pt>
                <c:pt idx="7442">
                  <c:v>52.0</c:v>
                </c:pt>
                <c:pt idx="7443">
                  <c:v>52.0</c:v>
                </c:pt>
                <c:pt idx="7444">
                  <c:v>52.0</c:v>
                </c:pt>
                <c:pt idx="7445">
                  <c:v>52.0</c:v>
                </c:pt>
                <c:pt idx="7446">
                  <c:v>52.0</c:v>
                </c:pt>
                <c:pt idx="7447">
                  <c:v>52.0</c:v>
                </c:pt>
                <c:pt idx="7448">
                  <c:v>52.0</c:v>
                </c:pt>
                <c:pt idx="7449">
                  <c:v>52.0</c:v>
                </c:pt>
                <c:pt idx="7450">
                  <c:v>52.0</c:v>
                </c:pt>
                <c:pt idx="7451">
                  <c:v>52.0</c:v>
                </c:pt>
                <c:pt idx="7452">
                  <c:v>52.0</c:v>
                </c:pt>
                <c:pt idx="7453">
                  <c:v>52.0</c:v>
                </c:pt>
                <c:pt idx="7454">
                  <c:v>52.0</c:v>
                </c:pt>
                <c:pt idx="7455">
                  <c:v>52.0</c:v>
                </c:pt>
                <c:pt idx="7456">
                  <c:v>52.0</c:v>
                </c:pt>
                <c:pt idx="7457">
                  <c:v>52.0</c:v>
                </c:pt>
                <c:pt idx="7458">
                  <c:v>52.0</c:v>
                </c:pt>
                <c:pt idx="7459">
                  <c:v>52.0</c:v>
                </c:pt>
                <c:pt idx="7460">
                  <c:v>52.0</c:v>
                </c:pt>
                <c:pt idx="7461">
                  <c:v>52.0</c:v>
                </c:pt>
                <c:pt idx="7462">
                  <c:v>52.0</c:v>
                </c:pt>
                <c:pt idx="7463">
                  <c:v>52.0</c:v>
                </c:pt>
                <c:pt idx="7464">
                  <c:v>52.0</c:v>
                </c:pt>
                <c:pt idx="7465">
                  <c:v>52.0</c:v>
                </c:pt>
                <c:pt idx="7466">
                  <c:v>52.0</c:v>
                </c:pt>
                <c:pt idx="7467">
                  <c:v>52.0</c:v>
                </c:pt>
                <c:pt idx="7468">
                  <c:v>52.0</c:v>
                </c:pt>
                <c:pt idx="7469">
                  <c:v>52.0</c:v>
                </c:pt>
                <c:pt idx="7470">
                  <c:v>52.0</c:v>
                </c:pt>
                <c:pt idx="7471">
                  <c:v>52.0</c:v>
                </c:pt>
                <c:pt idx="7472">
                  <c:v>52.0</c:v>
                </c:pt>
                <c:pt idx="7473">
                  <c:v>52.0</c:v>
                </c:pt>
                <c:pt idx="7474">
                  <c:v>52.0</c:v>
                </c:pt>
                <c:pt idx="7475">
                  <c:v>52.0</c:v>
                </c:pt>
                <c:pt idx="7476">
                  <c:v>52.0</c:v>
                </c:pt>
                <c:pt idx="7477">
                  <c:v>52.0</c:v>
                </c:pt>
                <c:pt idx="7478">
                  <c:v>52.0</c:v>
                </c:pt>
                <c:pt idx="7479">
                  <c:v>52.0</c:v>
                </c:pt>
                <c:pt idx="7480">
                  <c:v>52.0</c:v>
                </c:pt>
                <c:pt idx="7481">
                  <c:v>52.0</c:v>
                </c:pt>
                <c:pt idx="7482">
                  <c:v>52.0</c:v>
                </c:pt>
                <c:pt idx="7483">
                  <c:v>52.0</c:v>
                </c:pt>
                <c:pt idx="7484">
                  <c:v>52.0</c:v>
                </c:pt>
                <c:pt idx="7485">
                  <c:v>52.0</c:v>
                </c:pt>
                <c:pt idx="7486">
                  <c:v>52.0</c:v>
                </c:pt>
                <c:pt idx="7487">
                  <c:v>52.0</c:v>
                </c:pt>
                <c:pt idx="7488">
                  <c:v>52.0</c:v>
                </c:pt>
                <c:pt idx="7489">
                  <c:v>52.0</c:v>
                </c:pt>
                <c:pt idx="7490">
                  <c:v>52.0</c:v>
                </c:pt>
                <c:pt idx="7491">
                  <c:v>52.0</c:v>
                </c:pt>
                <c:pt idx="7492">
                  <c:v>52.0</c:v>
                </c:pt>
                <c:pt idx="7493">
                  <c:v>52.0</c:v>
                </c:pt>
                <c:pt idx="7494">
                  <c:v>52.0</c:v>
                </c:pt>
                <c:pt idx="7495">
                  <c:v>52.0</c:v>
                </c:pt>
                <c:pt idx="7496">
                  <c:v>52.0</c:v>
                </c:pt>
                <c:pt idx="7497">
                  <c:v>52.0</c:v>
                </c:pt>
                <c:pt idx="7498">
                  <c:v>52.0</c:v>
                </c:pt>
                <c:pt idx="7499">
                  <c:v>52.0</c:v>
                </c:pt>
                <c:pt idx="7500">
                  <c:v>52.0</c:v>
                </c:pt>
                <c:pt idx="7501">
                  <c:v>52.0</c:v>
                </c:pt>
                <c:pt idx="7502">
                  <c:v>52.0</c:v>
                </c:pt>
                <c:pt idx="7503">
                  <c:v>52.0</c:v>
                </c:pt>
                <c:pt idx="7504">
                  <c:v>52.0</c:v>
                </c:pt>
                <c:pt idx="7505">
                  <c:v>52.0</c:v>
                </c:pt>
                <c:pt idx="7506">
                  <c:v>52.0</c:v>
                </c:pt>
                <c:pt idx="7507">
                  <c:v>52.0</c:v>
                </c:pt>
                <c:pt idx="7508">
                  <c:v>52.0</c:v>
                </c:pt>
                <c:pt idx="7509">
                  <c:v>52.0</c:v>
                </c:pt>
                <c:pt idx="7510">
                  <c:v>52.0</c:v>
                </c:pt>
                <c:pt idx="7511">
                  <c:v>52.0</c:v>
                </c:pt>
                <c:pt idx="7512">
                  <c:v>52.0</c:v>
                </c:pt>
                <c:pt idx="7513">
                  <c:v>52.0</c:v>
                </c:pt>
                <c:pt idx="7514">
                  <c:v>52.0</c:v>
                </c:pt>
                <c:pt idx="7515">
                  <c:v>52.0</c:v>
                </c:pt>
                <c:pt idx="7516">
                  <c:v>52.0</c:v>
                </c:pt>
                <c:pt idx="7517">
                  <c:v>52.0</c:v>
                </c:pt>
                <c:pt idx="7518">
                  <c:v>52.0</c:v>
                </c:pt>
                <c:pt idx="7519">
                  <c:v>52.0</c:v>
                </c:pt>
                <c:pt idx="7520">
                  <c:v>52.0</c:v>
                </c:pt>
                <c:pt idx="7521">
                  <c:v>52.0</c:v>
                </c:pt>
                <c:pt idx="7522">
                  <c:v>52.0</c:v>
                </c:pt>
                <c:pt idx="7523">
                  <c:v>52.0</c:v>
                </c:pt>
                <c:pt idx="7524">
                  <c:v>52.0</c:v>
                </c:pt>
                <c:pt idx="7525">
                  <c:v>52.0</c:v>
                </c:pt>
                <c:pt idx="7526">
                  <c:v>52.0</c:v>
                </c:pt>
                <c:pt idx="7527">
                  <c:v>52.0</c:v>
                </c:pt>
                <c:pt idx="7528">
                  <c:v>52.0</c:v>
                </c:pt>
                <c:pt idx="7529">
                  <c:v>52.0</c:v>
                </c:pt>
                <c:pt idx="7530">
                  <c:v>52.0</c:v>
                </c:pt>
                <c:pt idx="7531">
                  <c:v>52.0</c:v>
                </c:pt>
                <c:pt idx="7532">
                  <c:v>52.0</c:v>
                </c:pt>
                <c:pt idx="7533">
                  <c:v>52.0</c:v>
                </c:pt>
                <c:pt idx="7534">
                  <c:v>52.0</c:v>
                </c:pt>
                <c:pt idx="7535">
                  <c:v>52.0</c:v>
                </c:pt>
                <c:pt idx="7536">
                  <c:v>52.0</c:v>
                </c:pt>
                <c:pt idx="7537">
                  <c:v>52.0</c:v>
                </c:pt>
                <c:pt idx="7538">
                  <c:v>52.0</c:v>
                </c:pt>
                <c:pt idx="7539">
                  <c:v>52.0</c:v>
                </c:pt>
                <c:pt idx="7540">
                  <c:v>52.0</c:v>
                </c:pt>
                <c:pt idx="7541">
                  <c:v>52.0</c:v>
                </c:pt>
                <c:pt idx="7542">
                  <c:v>52.0</c:v>
                </c:pt>
                <c:pt idx="7543">
                  <c:v>52.0</c:v>
                </c:pt>
                <c:pt idx="7544">
                  <c:v>52.0</c:v>
                </c:pt>
                <c:pt idx="7545">
                  <c:v>52.0</c:v>
                </c:pt>
                <c:pt idx="7546">
                  <c:v>52.0</c:v>
                </c:pt>
                <c:pt idx="7547">
                  <c:v>52.0</c:v>
                </c:pt>
                <c:pt idx="7548">
                  <c:v>52.0</c:v>
                </c:pt>
                <c:pt idx="7549">
                  <c:v>52.0</c:v>
                </c:pt>
                <c:pt idx="7550">
                  <c:v>52.0</c:v>
                </c:pt>
                <c:pt idx="7551">
                  <c:v>52.0</c:v>
                </c:pt>
                <c:pt idx="7552">
                  <c:v>52.0</c:v>
                </c:pt>
                <c:pt idx="7553">
                  <c:v>52.0</c:v>
                </c:pt>
                <c:pt idx="7554">
                  <c:v>52.0</c:v>
                </c:pt>
                <c:pt idx="7555">
                  <c:v>52.0</c:v>
                </c:pt>
                <c:pt idx="7556">
                  <c:v>52.0</c:v>
                </c:pt>
                <c:pt idx="7557">
                  <c:v>52.0</c:v>
                </c:pt>
                <c:pt idx="7558">
                  <c:v>52.0</c:v>
                </c:pt>
                <c:pt idx="7559">
                  <c:v>52.0</c:v>
                </c:pt>
                <c:pt idx="7560">
                  <c:v>52.0</c:v>
                </c:pt>
                <c:pt idx="7561">
                  <c:v>52.0</c:v>
                </c:pt>
                <c:pt idx="7562">
                  <c:v>52.0</c:v>
                </c:pt>
                <c:pt idx="7563">
                  <c:v>52.0</c:v>
                </c:pt>
                <c:pt idx="7564">
                  <c:v>52.0</c:v>
                </c:pt>
                <c:pt idx="7565">
                  <c:v>52.0</c:v>
                </c:pt>
                <c:pt idx="7566">
                  <c:v>52.0</c:v>
                </c:pt>
                <c:pt idx="7567">
                  <c:v>52.0</c:v>
                </c:pt>
                <c:pt idx="7568">
                  <c:v>52.0</c:v>
                </c:pt>
                <c:pt idx="7569">
                  <c:v>52.0</c:v>
                </c:pt>
                <c:pt idx="7570">
                  <c:v>52.0</c:v>
                </c:pt>
                <c:pt idx="7571">
                  <c:v>52.0</c:v>
                </c:pt>
                <c:pt idx="7572">
                  <c:v>52.0</c:v>
                </c:pt>
                <c:pt idx="7573">
                  <c:v>52.0</c:v>
                </c:pt>
                <c:pt idx="7574">
                  <c:v>52.0</c:v>
                </c:pt>
                <c:pt idx="7575">
                  <c:v>52.0</c:v>
                </c:pt>
                <c:pt idx="7576">
                  <c:v>52.0</c:v>
                </c:pt>
                <c:pt idx="7577">
                  <c:v>52.0</c:v>
                </c:pt>
                <c:pt idx="7578">
                  <c:v>52.0</c:v>
                </c:pt>
                <c:pt idx="7579">
                  <c:v>52.0</c:v>
                </c:pt>
                <c:pt idx="7580">
                  <c:v>52.0</c:v>
                </c:pt>
                <c:pt idx="7581">
                  <c:v>52.0</c:v>
                </c:pt>
                <c:pt idx="7582">
                  <c:v>52.0</c:v>
                </c:pt>
                <c:pt idx="7583">
                  <c:v>52.0</c:v>
                </c:pt>
                <c:pt idx="7584">
                  <c:v>52.0</c:v>
                </c:pt>
                <c:pt idx="7585">
                  <c:v>52.0</c:v>
                </c:pt>
                <c:pt idx="7586">
                  <c:v>52.0</c:v>
                </c:pt>
                <c:pt idx="7587">
                  <c:v>52.0</c:v>
                </c:pt>
                <c:pt idx="7588">
                  <c:v>52.0</c:v>
                </c:pt>
                <c:pt idx="7589">
                  <c:v>52.0</c:v>
                </c:pt>
                <c:pt idx="7590">
                  <c:v>52.0</c:v>
                </c:pt>
                <c:pt idx="7591">
                  <c:v>52.0</c:v>
                </c:pt>
                <c:pt idx="7592">
                  <c:v>52.0</c:v>
                </c:pt>
                <c:pt idx="7593">
                  <c:v>52.0</c:v>
                </c:pt>
                <c:pt idx="7594">
                  <c:v>52.0</c:v>
                </c:pt>
                <c:pt idx="7595">
                  <c:v>52.0</c:v>
                </c:pt>
                <c:pt idx="7596">
                  <c:v>52.0</c:v>
                </c:pt>
                <c:pt idx="7597">
                  <c:v>52.0</c:v>
                </c:pt>
                <c:pt idx="7598">
                  <c:v>52.0</c:v>
                </c:pt>
                <c:pt idx="7599">
                  <c:v>52.0</c:v>
                </c:pt>
                <c:pt idx="7600">
                  <c:v>52.0</c:v>
                </c:pt>
                <c:pt idx="7601">
                  <c:v>52.0</c:v>
                </c:pt>
                <c:pt idx="7602">
                  <c:v>52.0</c:v>
                </c:pt>
                <c:pt idx="7603">
                  <c:v>52.0</c:v>
                </c:pt>
                <c:pt idx="7604">
                  <c:v>52.0</c:v>
                </c:pt>
                <c:pt idx="7605">
                  <c:v>52.0</c:v>
                </c:pt>
                <c:pt idx="7606">
                  <c:v>52.0</c:v>
                </c:pt>
                <c:pt idx="7607">
                  <c:v>52.0</c:v>
                </c:pt>
                <c:pt idx="7608">
                  <c:v>52.0</c:v>
                </c:pt>
                <c:pt idx="7609">
                  <c:v>52.0</c:v>
                </c:pt>
                <c:pt idx="7610">
                  <c:v>52.0</c:v>
                </c:pt>
                <c:pt idx="7611">
                  <c:v>52.0</c:v>
                </c:pt>
                <c:pt idx="7612">
                  <c:v>52.0</c:v>
                </c:pt>
                <c:pt idx="7613">
                  <c:v>52.0</c:v>
                </c:pt>
                <c:pt idx="7614">
                  <c:v>52.0</c:v>
                </c:pt>
                <c:pt idx="7615">
                  <c:v>52.0</c:v>
                </c:pt>
                <c:pt idx="7616">
                  <c:v>52.0</c:v>
                </c:pt>
                <c:pt idx="7617">
                  <c:v>52.0</c:v>
                </c:pt>
                <c:pt idx="7618">
                  <c:v>52.0</c:v>
                </c:pt>
                <c:pt idx="7619">
                  <c:v>52.0</c:v>
                </c:pt>
                <c:pt idx="7620">
                  <c:v>52.0</c:v>
                </c:pt>
                <c:pt idx="7621">
                  <c:v>52.0</c:v>
                </c:pt>
                <c:pt idx="7622">
                  <c:v>52.0</c:v>
                </c:pt>
                <c:pt idx="7623">
                  <c:v>52.0</c:v>
                </c:pt>
                <c:pt idx="7624">
                  <c:v>52.0</c:v>
                </c:pt>
                <c:pt idx="7625">
                  <c:v>52.0</c:v>
                </c:pt>
                <c:pt idx="7626">
                  <c:v>52.0</c:v>
                </c:pt>
                <c:pt idx="7627">
                  <c:v>52.0</c:v>
                </c:pt>
                <c:pt idx="7628">
                  <c:v>52.0</c:v>
                </c:pt>
                <c:pt idx="7629">
                  <c:v>52.0</c:v>
                </c:pt>
                <c:pt idx="7630">
                  <c:v>52.0</c:v>
                </c:pt>
                <c:pt idx="7631">
                  <c:v>52.0</c:v>
                </c:pt>
                <c:pt idx="7632">
                  <c:v>52.0</c:v>
                </c:pt>
                <c:pt idx="7633">
                  <c:v>52.0</c:v>
                </c:pt>
                <c:pt idx="7634">
                  <c:v>52.0</c:v>
                </c:pt>
                <c:pt idx="7635">
                  <c:v>52.0</c:v>
                </c:pt>
                <c:pt idx="7636">
                  <c:v>52.0</c:v>
                </c:pt>
                <c:pt idx="7637">
                  <c:v>52.0</c:v>
                </c:pt>
                <c:pt idx="7638">
                  <c:v>52.0</c:v>
                </c:pt>
                <c:pt idx="7639">
                  <c:v>52.0</c:v>
                </c:pt>
                <c:pt idx="7640">
                  <c:v>52.0</c:v>
                </c:pt>
                <c:pt idx="7641">
                  <c:v>52.0</c:v>
                </c:pt>
                <c:pt idx="7642">
                  <c:v>52.0</c:v>
                </c:pt>
                <c:pt idx="7643">
                  <c:v>52.0</c:v>
                </c:pt>
                <c:pt idx="7644">
                  <c:v>52.0</c:v>
                </c:pt>
                <c:pt idx="7645">
                  <c:v>52.0</c:v>
                </c:pt>
                <c:pt idx="7646">
                  <c:v>52.0</c:v>
                </c:pt>
                <c:pt idx="7647">
                  <c:v>52.0</c:v>
                </c:pt>
                <c:pt idx="7648">
                  <c:v>52.0</c:v>
                </c:pt>
                <c:pt idx="7649">
                  <c:v>52.0</c:v>
                </c:pt>
                <c:pt idx="7650">
                  <c:v>52.0</c:v>
                </c:pt>
                <c:pt idx="7651">
                  <c:v>52.0</c:v>
                </c:pt>
                <c:pt idx="7652">
                  <c:v>52.0</c:v>
                </c:pt>
                <c:pt idx="7653">
                  <c:v>52.0</c:v>
                </c:pt>
                <c:pt idx="7654">
                  <c:v>52.0</c:v>
                </c:pt>
                <c:pt idx="7655">
                  <c:v>52.0</c:v>
                </c:pt>
                <c:pt idx="7656">
                  <c:v>52.0</c:v>
                </c:pt>
                <c:pt idx="7657">
                  <c:v>52.0</c:v>
                </c:pt>
                <c:pt idx="7658">
                  <c:v>52.0</c:v>
                </c:pt>
                <c:pt idx="7659">
                  <c:v>52.0</c:v>
                </c:pt>
                <c:pt idx="7660">
                  <c:v>52.0</c:v>
                </c:pt>
                <c:pt idx="7661">
                  <c:v>52.0</c:v>
                </c:pt>
                <c:pt idx="7662">
                  <c:v>52.0</c:v>
                </c:pt>
                <c:pt idx="7663">
                  <c:v>52.0</c:v>
                </c:pt>
                <c:pt idx="7664">
                  <c:v>52.0</c:v>
                </c:pt>
                <c:pt idx="7665">
                  <c:v>52.0</c:v>
                </c:pt>
                <c:pt idx="7666">
                  <c:v>52.0</c:v>
                </c:pt>
                <c:pt idx="7667">
                  <c:v>52.0</c:v>
                </c:pt>
                <c:pt idx="7668">
                  <c:v>52.0</c:v>
                </c:pt>
                <c:pt idx="7669">
                  <c:v>52.0</c:v>
                </c:pt>
                <c:pt idx="7670">
                  <c:v>52.0</c:v>
                </c:pt>
                <c:pt idx="7671">
                  <c:v>52.0</c:v>
                </c:pt>
                <c:pt idx="7672">
                  <c:v>52.0</c:v>
                </c:pt>
                <c:pt idx="7673">
                  <c:v>52.0</c:v>
                </c:pt>
                <c:pt idx="7674">
                  <c:v>52.0</c:v>
                </c:pt>
                <c:pt idx="7675">
                  <c:v>52.0</c:v>
                </c:pt>
                <c:pt idx="7676">
                  <c:v>52.0</c:v>
                </c:pt>
                <c:pt idx="7677">
                  <c:v>52.0</c:v>
                </c:pt>
                <c:pt idx="7678">
                  <c:v>52.0</c:v>
                </c:pt>
                <c:pt idx="7679">
                  <c:v>52.0</c:v>
                </c:pt>
                <c:pt idx="7680">
                  <c:v>52.0</c:v>
                </c:pt>
                <c:pt idx="7681">
                  <c:v>52.0</c:v>
                </c:pt>
                <c:pt idx="7682">
                  <c:v>52.0</c:v>
                </c:pt>
                <c:pt idx="7683">
                  <c:v>52.0</c:v>
                </c:pt>
                <c:pt idx="7684">
                  <c:v>52.0</c:v>
                </c:pt>
                <c:pt idx="7685">
                  <c:v>52.0</c:v>
                </c:pt>
                <c:pt idx="7686">
                  <c:v>52.0</c:v>
                </c:pt>
                <c:pt idx="7687">
                  <c:v>52.0</c:v>
                </c:pt>
                <c:pt idx="7688">
                  <c:v>52.0</c:v>
                </c:pt>
                <c:pt idx="7689">
                  <c:v>52.0</c:v>
                </c:pt>
                <c:pt idx="7690">
                  <c:v>52.0</c:v>
                </c:pt>
                <c:pt idx="7691">
                  <c:v>52.0</c:v>
                </c:pt>
                <c:pt idx="7692">
                  <c:v>52.0</c:v>
                </c:pt>
                <c:pt idx="7693">
                  <c:v>52.0</c:v>
                </c:pt>
                <c:pt idx="7694">
                  <c:v>52.0</c:v>
                </c:pt>
                <c:pt idx="7695">
                  <c:v>52.0</c:v>
                </c:pt>
                <c:pt idx="7696">
                  <c:v>52.0</c:v>
                </c:pt>
                <c:pt idx="7697">
                  <c:v>52.0</c:v>
                </c:pt>
                <c:pt idx="7698">
                  <c:v>52.0</c:v>
                </c:pt>
                <c:pt idx="7699">
                  <c:v>52.0</c:v>
                </c:pt>
                <c:pt idx="7700">
                  <c:v>52.0</c:v>
                </c:pt>
                <c:pt idx="7701">
                  <c:v>52.0</c:v>
                </c:pt>
                <c:pt idx="7702">
                  <c:v>52.0</c:v>
                </c:pt>
                <c:pt idx="7703">
                  <c:v>52.0</c:v>
                </c:pt>
                <c:pt idx="7704">
                  <c:v>52.0</c:v>
                </c:pt>
                <c:pt idx="7705">
                  <c:v>52.0</c:v>
                </c:pt>
                <c:pt idx="7706">
                  <c:v>52.0</c:v>
                </c:pt>
                <c:pt idx="7707">
                  <c:v>52.0</c:v>
                </c:pt>
                <c:pt idx="7708">
                  <c:v>52.0</c:v>
                </c:pt>
                <c:pt idx="7709">
                  <c:v>52.0</c:v>
                </c:pt>
                <c:pt idx="7710">
                  <c:v>52.0</c:v>
                </c:pt>
                <c:pt idx="7711">
                  <c:v>52.0</c:v>
                </c:pt>
                <c:pt idx="7712">
                  <c:v>52.0</c:v>
                </c:pt>
                <c:pt idx="7713">
                  <c:v>52.0</c:v>
                </c:pt>
                <c:pt idx="7714">
                  <c:v>52.0</c:v>
                </c:pt>
                <c:pt idx="7715">
                  <c:v>52.0</c:v>
                </c:pt>
                <c:pt idx="7716">
                  <c:v>52.0</c:v>
                </c:pt>
                <c:pt idx="7717">
                  <c:v>52.0</c:v>
                </c:pt>
                <c:pt idx="7718">
                  <c:v>52.0</c:v>
                </c:pt>
                <c:pt idx="7719">
                  <c:v>52.0</c:v>
                </c:pt>
                <c:pt idx="7720">
                  <c:v>52.0</c:v>
                </c:pt>
                <c:pt idx="7721">
                  <c:v>52.0</c:v>
                </c:pt>
                <c:pt idx="7722">
                  <c:v>52.0</c:v>
                </c:pt>
                <c:pt idx="7723">
                  <c:v>52.0</c:v>
                </c:pt>
                <c:pt idx="7724">
                  <c:v>52.0</c:v>
                </c:pt>
                <c:pt idx="7725">
                  <c:v>52.0</c:v>
                </c:pt>
                <c:pt idx="7726">
                  <c:v>52.0</c:v>
                </c:pt>
                <c:pt idx="7727">
                  <c:v>52.0</c:v>
                </c:pt>
                <c:pt idx="7728">
                  <c:v>52.0</c:v>
                </c:pt>
                <c:pt idx="7729">
                  <c:v>52.0</c:v>
                </c:pt>
                <c:pt idx="7730">
                  <c:v>52.0</c:v>
                </c:pt>
                <c:pt idx="7731">
                  <c:v>52.0</c:v>
                </c:pt>
                <c:pt idx="7732">
                  <c:v>52.0</c:v>
                </c:pt>
                <c:pt idx="7733">
                  <c:v>52.0</c:v>
                </c:pt>
                <c:pt idx="7734">
                  <c:v>52.0</c:v>
                </c:pt>
                <c:pt idx="7735">
                  <c:v>52.0</c:v>
                </c:pt>
                <c:pt idx="7736">
                  <c:v>52.0</c:v>
                </c:pt>
                <c:pt idx="7737">
                  <c:v>52.0</c:v>
                </c:pt>
                <c:pt idx="7738">
                  <c:v>52.0</c:v>
                </c:pt>
                <c:pt idx="7739">
                  <c:v>52.0</c:v>
                </c:pt>
                <c:pt idx="7740">
                  <c:v>52.0</c:v>
                </c:pt>
                <c:pt idx="7741">
                  <c:v>52.0</c:v>
                </c:pt>
                <c:pt idx="7742">
                  <c:v>52.0</c:v>
                </c:pt>
                <c:pt idx="7743">
                  <c:v>52.0</c:v>
                </c:pt>
                <c:pt idx="7744">
                  <c:v>52.0</c:v>
                </c:pt>
                <c:pt idx="7745">
                  <c:v>52.0</c:v>
                </c:pt>
                <c:pt idx="7746">
                  <c:v>52.0</c:v>
                </c:pt>
                <c:pt idx="7747">
                  <c:v>52.0</c:v>
                </c:pt>
                <c:pt idx="7748">
                  <c:v>52.0</c:v>
                </c:pt>
                <c:pt idx="7749">
                  <c:v>52.0</c:v>
                </c:pt>
                <c:pt idx="7750">
                  <c:v>52.0</c:v>
                </c:pt>
                <c:pt idx="7751">
                  <c:v>52.0</c:v>
                </c:pt>
                <c:pt idx="7752">
                  <c:v>52.0</c:v>
                </c:pt>
                <c:pt idx="7753">
                  <c:v>52.0</c:v>
                </c:pt>
                <c:pt idx="7754">
                  <c:v>52.0</c:v>
                </c:pt>
                <c:pt idx="7755">
                  <c:v>52.0</c:v>
                </c:pt>
                <c:pt idx="7756">
                  <c:v>52.0</c:v>
                </c:pt>
                <c:pt idx="7757">
                  <c:v>52.0</c:v>
                </c:pt>
                <c:pt idx="7758">
                  <c:v>52.0</c:v>
                </c:pt>
                <c:pt idx="7759">
                  <c:v>52.0</c:v>
                </c:pt>
                <c:pt idx="7760">
                  <c:v>52.0</c:v>
                </c:pt>
                <c:pt idx="7761">
                  <c:v>52.0</c:v>
                </c:pt>
                <c:pt idx="7762">
                  <c:v>52.0</c:v>
                </c:pt>
                <c:pt idx="7763">
                  <c:v>52.0</c:v>
                </c:pt>
                <c:pt idx="7764">
                  <c:v>52.0</c:v>
                </c:pt>
                <c:pt idx="7765">
                  <c:v>52.0</c:v>
                </c:pt>
                <c:pt idx="7766">
                  <c:v>52.0</c:v>
                </c:pt>
                <c:pt idx="7767">
                  <c:v>52.0</c:v>
                </c:pt>
                <c:pt idx="7768">
                  <c:v>52.0</c:v>
                </c:pt>
                <c:pt idx="7769">
                  <c:v>52.0</c:v>
                </c:pt>
                <c:pt idx="7770">
                  <c:v>52.0</c:v>
                </c:pt>
                <c:pt idx="7771">
                  <c:v>52.0</c:v>
                </c:pt>
                <c:pt idx="7772">
                  <c:v>52.0</c:v>
                </c:pt>
                <c:pt idx="7773">
                  <c:v>52.0</c:v>
                </c:pt>
                <c:pt idx="7774">
                  <c:v>52.0</c:v>
                </c:pt>
                <c:pt idx="7775">
                  <c:v>52.0</c:v>
                </c:pt>
                <c:pt idx="7776">
                  <c:v>52.0</c:v>
                </c:pt>
                <c:pt idx="7777">
                  <c:v>52.0</c:v>
                </c:pt>
                <c:pt idx="7778">
                  <c:v>52.0</c:v>
                </c:pt>
                <c:pt idx="7779">
                  <c:v>52.0</c:v>
                </c:pt>
                <c:pt idx="7780">
                  <c:v>52.0</c:v>
                </c:pt>
                <c:pt idx="7781">
                  <c:v>52.0</c:v>
                </c:pt>
                <c:pt idx="7782">
                  <c:v>52.0</c:v>
                </c:pt>
                <c:pt idx="7783">
                  <c:v>52.0</c:v>
                </c:pt>
                <c:pt idx="7784">
                  <c:v>52.0</c:v>
                </c:pt>
                <c:pt idx="7785">
                  <c:v>52.0</c:v>
                </c:pt>
                <c:pt idx="7786">
                  <c:v>52.0</c:v>
                </c:pt>
                <c:pt idx="7787">
                  <c:v>52.0</c:v>
                </c:pt>
                <c:pt idx="7788">
                  <c:v>52.0</c:v>
                </c:pt>
                <c:pt idx="7789">
                  <c:v>52.0</c:v>
                </c:pt>
                <c:pt idx="7790">
                  <c:v>52.0</c:v>
                </c:pt>
                <c:pt idx="7791">
                  <c:v>52.0</c:v>
                </c:pt>
                <c:pt idx="7792">
                  <c:v>52.0</c:v>
                </c:pt>
                <c:pt idx="7793">
                  <c:v>52.0</c:v>
                </c:pt>
                <c:pt idx="7794">
                  <c:v>52.0</c:v>
                </c:pt>
                <c:pt idx="7795">
                  <c:v>52.0</c:v>
                </c:pt>
                <c:pt idx="7796">
                  <c:v>52.0</c:v>
                </c:pt>
                <c:pt idx="7797">
                  <c:v>52.0</c:v>
                </c:pt>
                <c:pt idx="7798">
                  <c:v>52.0</c:v>
                </c:pt>
                <c:pt idx="7799">
                  <c:v>52.0</c:v>
                </c:pt>
                <c:pt idx="7800">
                  <c:v>52.0</c:v>
                </c:pt>
                <c:pt idx="7801">
                  <c:v>52.0</c:v>
                </c:pt>
                <c:pt idx="7802">
                  <c:v>52.0</c:v>
                </c:pt>
                <c:pt idx="7803">
                  <c:v>52.0</c:v>
                </c:pt>
                <c:pt idx="7804">
                  <c:v>52.0</c:v>
                </c:pt>
                <c:pt idx="7805">
                  <c:v>52.0</c:v>
                </c:pt>
                <c:pt idx="7806">
                  <c:v>52.0</c:v>
                </c:pt>
                <c:pt idx="7807">
                  <c:v>52.0</c:v>
                </c:pt>
                <c:pt idx="7808">
                  <c:v>52.0</c:v>
                </c:pt>
                <c:pt idx="7809">
                  <c:v>52.0</c:v>
                </c:pt>
                <c:pt idx="7810">
                  <c:v>52.0</c:v>
                </c:pt>
                <c:pt idx="7811">
                  <c:v>52.0</c:v>
                </c:pt>
                <c:pt idx="7812">
                  <c:v>52.0</c:v>
                </c:pt>
                <c:pt idx="7813">
                  <c:v>52.0</c:v>
                </c:pt>
                <c:pt idx="7814">
                  <c:v>52.0</c:v>
                </c:pt>
                <c:pt idx="7815">
                  <c:v>52.0</c:v>
                </c:pt>
                <c:pt idx="7816">
                  <c:v>52.0</c:v>
                </c:pt>
                <c:pt idx="7817">
                  <c:v>52.0</c:v>
                </c:pt>
                <c:pt idx="7818">
                  <c:v>52.0</c:v>
                </c:pt>
                <c:pt idx="7819">
                  <c:v>52.0</c:v>
                </c:pt>
                <c:pt idx="7820">
                  <c:v>52.0</c:v>
                </c:pt>
                <c:pt idx="7821">
                  <c:v>52.0</c:v>
                </c:pt>
                <c:pt idx="7822">
                  <c:v>52.0</c:v>
                </c:pt>
                <c:pt idx="7823">
                  <c:v>52.0</c:v>
                </c:pt>
                <c:pt idx="7824">
                  <c:v>52.0</c:v>
                </c:pt>
                <c:pt idx="7825">
                  <c:v>52.0</c:v>
                </c:pt>
                <c:pt idx="7826">
                  <c:v>52.0</c:v>
                </c:pt>
                <c:pt idx="7827">
                  <c:v>52.0</c:v>
                </c:pt>
                <c:pt idx="7828">
                  <c:v>52.0</c:v>
                </c:pt>
                <c:pt idx="7829">
                  <c:v>52.0</c:v>
                </c:pt>
                <c:pt idx="7830">
                  <c:v>52.0</c:v>
                </c:pt>
                <c:pt idx="7831">
                  <c:v>52.0</c:v>
                </c:pt>
                <c:pt idx="7832">
                  <c:v>52.0</c:v>
                </c:pt>
                <c:pt idx="7833">
                  <c:v>52.0</c:v>
                </c:pt>
                <c:pt idx="7834">
                  <c:v>52.0</c:v>
                </c:pt>
                <c:pt idx="7835">
                  <c:v>52.0</c:v>
                </c:pt>
                <c:pt idx="7836">
                  <c:v>52.0</c:v>
                </c:pt>
                <c:pt idx="7837">
                  <c:v>52.0</c:v>
                </c:pt>
                <c:pt idx="7838">
                  <c:v>52.0</c:v>
                </c:pt>
                <c:pt idx="7839">
                  <c:v>52.0</c:v>
                </c:pt>
                <c:pt idx="7840">
                  <c:v>52.0</c:v>
                </c:pt>
                <c:pt idx="7841">
                  <c:v>52.0</c:v>
                </c:pt>
                <c:pt idx="7842">
                  <c:v>52.0</c:v>
                </c:pt>
                <c:pt idx="7843">
                  <c:v>52.0</c:v>
                </c:pt>
                <c:pt idx="7844">
                  <c:v>52.0</c:v>
                </c:pt>
                <c:pt idx="7845">
                  <c:v>52.0</c:v>
                </c:pt>
                <c:pt idx="7846">
                  <c:v>52.0</c:v>
                </c:pt>
                <c:pt idx="7847">
                  <c:v>52.0</c:v>
                </c:pt>
                <c:pt idx="7848">
                  <c:v>52.0</c:v>
                </c:pt>
                <c:pt idx="7849">
                  <c:v>52.0</c:v>
                </c:pt>
                <c:pt idx="7850">
                  <c:v>52.0</c:v>
                </c:pt>
                <c:pt idx="7851">
                  <c:v>52.0</c:v>
                </c:pt>
                <c:pt idx="7852">
                  <c:v>52.0</c:v>
                </c:pt>
                <c:pt idx="7853">
                  <c:v>52.0</c:v>
                </c:pt>
                <c:pt idx="7854">
                  <c:v>52.0</c:v>
                </c:pt>
                <c:pt idx="7855">
                  <c:v>52.0</c:v>
                </c:pt>
                <c:pt idx="7856">
                  <c:v>52.0</c:v>
                </c:pt>
                <c:pt idx="7857">
                  <c:v>52.0</c:v>
                </c:pt>
                <c:pt idx="7858">
                  <c:v>52.0</c:v>
                </c:pt>
                <c:pt idx="7859">
                  <c:v>52.0</c:v>
                </c:pt>
                <c:pt idx="7860">
                  <c:v>52.0</c:v>
                </c:pt>
                <c:pt idx="7861">
                  <c:v>52.0</c:v>
                </c:pt>
                <c:pt idx="7862">
                  <c:v>52.0</c:v>
                </c:pt>
                <c:pt idx="7863">
                  <c:v>52.0</c:v>
                </c:pt>
                <c:pt idx="7864">
                  <c:v>52.0</c:v>
                </c:pt>
                <c:pt idx="7865">
                  <c:v>52.0</c:v>
                </c:pt>
                <c:pt idx="7866">
                  <c:v>52.0</c:v>
                </c:pt>
                <c:pt idx="7867">
                  <c:v>52.0</c:v>
                </c:pt>
                <c:pt idx="7868">
                  <c:v>52.0</c:v>
                </c:pt>
                <c:pt idx="7869">
                  <c:v>52.0</c:v>
                </c:pt>
                <c:pt idx="7870">
                  <c:v>52.0</c:v>
                </c:pt>
                <c:pt idx="7871">
                  <c:v>52.0</c:v>
                </c:pt>
                <c:pt idx="7872">
                  <c:v>52.0</c:v>
                </c:pt>
                <c:pt idx="7873">
                  <c:v>52.0</c:v>
                </c:pt>
                <c:pt idx="7874">
                  <c:v>52.0</c:v>
                </c:pt>
                <c:pt idx="7875">
                  <c:v>52.0</c:v>
                </c:pt>
                <c:pt idx="7876">
                  <c:v>52.0</c:v>
                </c:pt>
                <c:pt idx="7877">
                  <c:v>52.0</c:v>
                </c:pt>
                <c:pt idx="7878">
                  <c:v>52.0</c:v>
                </c:pt>
                <c:pt idx="7879">
                  <c:v>52.0</c:v>
                </c:pt>
                <c:pt idx="7880">
                  <c:v>52.0</c:v>
                </c:pt>
                <c:pt idx="7881">
                  <c:v>52.0</c:v>
                </c:pt>
                <c:pt idx="7882">
                  <c:v>52.0</c:v>
                </c:pt>
                <c:pt idx="7883">
                  <c:v>52.0</c:v>
                </c:pt>
                <c:pt idx="7884">
                  <c:v>52.0</c:v>
                </c:pt>
                <c:pt idx="7885">
                  <c:v>52.0</c:v>
                </c:pt>
                <c:pt idx="7886">
                  <c:v>52.0</c:v>
                </c:pt>
                <c:pt idx="7887">
                  <c:v>52.0</c:v>
                </c:pt>
                <c:pt idx="7888">
                  <c:v>52.0</c:v>
                </c:pt>
                <c:pt idx="7889">
                  <c:v>52.0</c:v>
                </c:pt>
                <c:pt idx="7890">
                  <c:v>52.0</c:v>
                </c:pt>
                <c:pt idx="7891">
                  <c:v>52.0</c:v>
                </c:pt>
                <c:pt idx="7892">
                  <c:v>52.0</c:v>
                </c:pt>
                <c:pt idx="7893">
                  <c:v>52.0</c:v>
                </c:pt>
                <c:pt idx="7894">
                  <c:v>52.0</c:v>
                </c:pt>
                <c:pt idx="7895">
                  <c:v>53.0</c:v>
                </c:pt>
                <c:pt idx="7896">
                  <c:v>53.0</c:v>
                </c:pt>
                <c:pt idx="7897">
                  <c:v>53.0</c:v>
                </c:pt>
                <c:pt idx="7898">
                  <c:v>53.0</c:v>
                </c:pt>
                <c:pt idx="7899">
                  <c:v>53.0</c:v>
                </c:pt>
                <c:pt idx="7900">
                  <c:v>53.0</c:v>
                </c:pt>
                <c:pt idx="7901">
                  <c:v>53.0</c:v>
                </c:pt>
                <c:pt idx="7902">
                  <c:v>53.0</c:v>
                </c:pt>
                <c:pt idx="7903">
                  <c:v>53.0</c:v>
                </c:pt>
                <c:pt idx="7904">
                  <c:v>53.0</c:v>
                </c:pt>
                <c:pt idx="7905">
                  <c:v>53.0</c:v>
                </c:pt>
                <c:pt idx="7906">
                  <c:v>53.0</c:v>
                </c:pt>
                <c:pt idx="7907">
                  <c:v>53.0</c:v>
                </c:pt>
                <c:pt idx="7908">
                  <c:v>53.0</c:v>
                </c:pt>
                <c:pt idx="7909">
                  <c:v>53.0</c:v>
                </c:pt>
                <c:pt idx="7910">
                  <c:v>53.0</c:v>
                </c:pt>
                <c:pt idx="7911">
                  <c:v>53.0</c:v>
                </c:pt>
                <c:pt idx="7912">
                  <c:v>53.0</c:v>
                </c:pt>
                <c:pt idx="7913">
                  <c:v>53.0</c:v>
                </c:pt>
                <c:pt idx="7914">
                  <c:v>53.0</c:v>
                </c:pt>
                <c:pt idx="7915">
                  <c:v>53.0</c:v>
                </c:pt>
                <c:pt idx="7916">
                  <c:v>53.0</c:v>
                </c:pt>
                <c:pt idx="7917">
                  <c:v>53.0</c:v>
                </c:pt>
                <c:pt idx="7918">
                  <c:v>53.0</c:v>
                </c:pt>
                <c:pt idx="7919">
                  <c:v>53.0</c:v>
                </c:pt>
                <c:pt idx="7920">
                  <c:v>53.0</c:v>
                </c:pt>
                <c:pt idx="7921">
                  <c:v>53.0</c:v>
                </c:pt>
                <c:pt idx="7922">
                  <c:v>53.0</c:v>
                </c:pt>
                <c:pt idx="7923">
                  <c:v>53.0</c:v>
                </c:pt>
                <c:pt idx="7924">
                  <c:v>53.0</c:v>
                </c:pt>
                <c:pt idx="7925">
                  <c:v>53.0</c:v>
                </c:pt>
                <c:pt idx="7926">
                  <c:v>53.0</c:v>
                </c:pt>
                <c:pt idx="7927">
                  <c:v>53.0</c:v>
                </c:pt>
                <c:pt idx="7928">
                  <c:v>53.0</c:v>
                </c:pt>
                <c:pt idx="7929">
                  <c:v>53.0</c:v>
                </c:pt>
                <c:pt idx="7930">
                  <c:v>53.0</c:v>
                </c:pt>
                <c:pt idx="7931">
                  <c:v>53.0</c:v>
                </c:pt>
                <c:pt idx="7932">
                  <c:v>53.0</c:v>
                </c:pt>
                <c:pt idx="7933">
                  <c:v>53.0</c:v>
                </c:pt>
                <c:pt idx="7934">
                  <c:v>53.0</c:v>
                </c:pt>
                <c:pt idx="7935">
                  <c:v>53.0</c:v>
                </c:pt>
                <c:pt idx="7936">
                  <c:v>53.0</c:v>
                </c:pt>
                <c:pt idx="7937">
                  <c:v>53.0</c:v>
                </c:pt>
                <c:pt idx="7938">
                  <c:v>53.0</c:v>
                </c:pt>
                <c:pt idx="7939">
                  <c:v>53.0</c:v>
                </c:pt>
                <c:pt idx="7940">
                  <c:v>53.0</c:v>
                </c:pt>
                <c:pt idx="7941">
                  <c:v>53.0</c:v>
                </c:pt>
                <c:pt idx="7942">
                  <c:v>53.0</c:v>
                </c:pt>
                <c:pt idx="7943">
                  <c:v>53.0</c:v>
                </c:pt>
                <c:pt idx="7944">
                  <c:v>53.0</c:v>
                </c:pt>
                <c:pt idx="7945">
                  <c:v>53.0</c:v>
                </c:pt>
                <c:pt idx="7946">
                  <c:v>53.0</c:v>
                </c:pt>
                <c:pt idx="7947">
                  <c:v>53.0</c:v>
                </c:pt>
                <c:pt idx="7948">
                  <c:v>53.0</c:v>
                </c:pt>
                <c:pt idx="7949">
                  <c:v>53.0</c:v>
                </c:pt>
                <c:pt idx="7950">
                  <c:v>53.0</c:v>
                </c:pt>
                <c:pt idx="7951">
                  <c:v>53.0</c:v>
                </c:pt>
                <c:pt idx="7952">
                  <c:v>53.0</c:v>
                </c:pt>
                <c:pt idx="7953">
                  <c:v>53.0</c:v>
                </c:pt>
                <c:pt idx="7954">
                  <c:v>53.0</c:v>
                </c:pt>
                <c:pt idx="7955">
                  <c:v>53.0</c:v>
                </c:pt>
                <c:pt idx="7956">
                  <c:v>53.0</c:v>
                </c:pt>
                <c:pt idx="7957">
                  <c:v>53.0</c:v>
                </c:pt>
                <c:pt idx="7958">
                  <c:v>53.0</c:v>
                </c:pt>
                <c:pt idx="7959">
                  <c:v>53.0</c:v>
                </c:pt>
                <c:pt idx="7960">
                  <c:v>53.0</c:v>
                </c:pt>
                <c:pt idx="7961">
                  <c:v>53.0</c:v>
                </c:pt>
                <c:pt idx="7962">
                  <c:v>53.0</c:v>
                </c:pt>
                <c:pt idx="7963">
                  <c:v>53.0</c:v>
                </c:pt>
                <c:pt idx="7964">
                  <c:v>53.0</c:v>
                </c:pt>
                <c:pt idx="7965">
                  <c:v>53.0</c:v>
                </c:pt>
                <c:pt idx="7966">
                  <c:v>53.0</c:v>
                </c:pt>
                <c:pt idx="7967">
                  <c:v>53.0</c:v>
                </c:pt>
                <c:pt idx="7968">
                  <c:v>53.0</c:v>
                </c:pt>
                <c:pt idx="7969">
                  <c:v>53.0</c:v>
                </c:pt>
                <c:pt idx="7970">
                  <c:v>53.0</c:v>
                </c:pt>
                <c:pt idx="7971">
                  <c:v>53.0</c:v>
                </c:pt>
                <c:pt idx="7972">
                  <c:v>53.0</c:v>
                </c:pt>
                <c:pt idx="7973">
                  <c:v>53.0</c:v>
                </c:pt>
                <c:pt idx="7974">
                  <c:v>53.0</c:v>
                </c:pt>
                <c:pt idx="7975">
                  <c:v>53.0</c:v>
                </c:pt>
                <c:pt idx="7976">
                  <c:v>53.0</c:v>
                </c:pt>
                <c:pt idx="7977">
                  <c:v>53.0</c:v>
                </c:pt>
                <c:pt idx="7978">
                  <c:v>53.0</c:v>
                </c:pt>
                <c:pt idx="7979">
                  <c:v>53.0</c:v>
                </c:pt>
                <c:pt idx="7980">
                  <c:v>53.0</c:v>
                </c:pt>
                <c:pt idx="7981">
                  <c:v>53.0</c:v>
                </c:pt>
                <c:pt idx="7982">
                  <c:v>53.0</c:v>
                </c:pt>
                <c:pt idx="7983">
                  <c:v>53.0</c:v>
                </c:pt>
                <c:pt idx="7984">
                  <c:v>53.0</c:v>
                </c:pt>
                <c:pt idx="7985">
                  <c:v>53.0</c:v>
                </c:pt>
                <c:pt idx="7986">
                  <c:v>53.0</c:v>
                </c:pt>
                <c:pt idx="7987">
                  <c:v>53.0</c:v>
                </c:pt>
                <c:pt idx="7988">
                  <c:v>53.0</c:v>
                </c:pt>
                <c:pt idx="7989">
                  <c:v>53.0</c:v>
                </c:pt>
                <c:pt idx="7990">
                  <c:v>53.0</c:v>
                </c:pt>
                <c:pt idx="7991">
                  <c:v>53.0</c:v>
                </c:pt>
                <c:pt idx="7992">
                  <c:v>53.0</c:v>
                </c:pt>
                <c:pt idx="7993">
                  <c:v>53.0</c:v>
                </c:pt>
                <c:pt idx="7994">
                  <c:v>53.0</c:v>
                </c:pt>
                <c:pt idx="7995">
                  <c:v>53.0</c:v>
                </c:pt>
                <c:pt idx="7996">
                  <c:v>53.0</c:v>
                </c:pt>
                <c:pt idx="7997">
                  <c:v>53.0</c:v>
                </c:pt>
                <c:pt idx="7998">
                  <c:v>53.0</c:v>
                </c:pt>
                <c:pt idx="7999">
                  <c:v>53.0</c:v>
                </c:pt>
                <c:pt idx="8000">
                  <c:v>53.0</c:v>
                </c:pt>
                <c:pt idx="8001">
                  <c:v>53.0</c:v>
                </c:pt>
                <c:pt idx="8002">
                  <c:v>53.0</c:v>
                </c:pt>
                <c:pt idx="8003">
                  <c:v>53.0</c:v>
                </c:pt>
                <c:pt idx="8004">
                  <c:v>53.0</c:v>
                </c:pt>
                <c:pt idx="8005">
                  <c:v>53.0</c:v>
                </c:pt>
                <c:pt idx="8006">
                  <c:v>53.0</c:v>
                </c:pt>
                <c:pt idx="8007">
                  <c:v>53.0</c:v>
                </c:pt>
                <c:pt idx="8008">
                  <c:v>53.0</c:v>
                </c:pt>
                <c:pt idx="8009">
                  <c:v>53.0</c:v>
                </c:pt>
                <c:pt idx="8010">
                  <c:v>53.0</c:v>
                </c:pt>
                <c:pt idx="8011">
                  <c:v>53.0</c:v>
                </c:pt>
                <c:pt idx="8012">
                  <c:v>53.0</c:v>
                </c:pt>
                <c:pt idx="8013">
                  <c:v>53.0</c:v>
                </c:pt>
                <c:pt idx="8014">
                  <c:v>53.0</c:v>
                </c:pt>
                <c:pt idx="8015">
                  <c:v>53.0</c:v>
                </c:pt>
                <c:pt idx="8016">
                  <c:v>53.0</c:v>
                </c:pt>
                <c:pt idx="8017">
                  <c:v>53.0</c:v>
                </c:pt>
                <c:pt idx="8018">
                  <c:v>53.0</c:v>
                </c:pt>
                <c:pt idx="8019">
                  <c:v>53.0</c:v>
                </c:pt>
                <c:pt idx="8020">
                  <c:v>53.0</c:v>
                </c:pt>
                <c:pt idx="8021">
                  <c:v>53.0</c:v>
                </c:pt>
                <c:pt idx="8022">
                  <c:v>53.0</c:v>
                </c:pt>
                <c:pt idx="8023">
                  <c:v>53.0</c:v>
                </c:pt>
                <c:pt idx="8024">
                  <c:v>53.0</c:v>
                </c:pt>
                <c:pt idx="8025">
                  <c:v>53.0</c:v>
                </c:pt>
                <c:pt idx="8026">
                  <c:v>53.0</c:v>
                </c:pt>
                <c:pt idx="8027">
                  <c:v>53.0</c:v>
                </c:pt>
                <c:pt idx="8028">
                  <c:v>53.0</c:v>
                </c:pt>
                <c:pt idx="8029">
                  <c:v>53.0</c:v>
                </c:pt>
                <c:pt idx="8030">
                  <c:v>53.0</c:v>
                </c:pt>
                <c:pt idx="8031">
                  <c:v>53.0</c:v>
                </c:pt>
                <c:pt idx="8032">
                  <c:v>53.0</c:v>
                </c:pt>
                <c:pt idx="8033">
                  <c:v>53.0</c:v>
                </c:pt>
                <c:pt idx="8034">
                  <c:v>53.0</c:v>
                </c:pt>
                <c:pt idx="8035">
                  <c:v>53.0</c:v>
                </c:pt>
                <c:pt idx="8036">
                  <c:v>53.0</c:v>
                </c:pt>
                <c:pt idx="8037">
                  <c:v>53.0</c:v>
                </c:pt>
                <c:pt idx="8038">
                  <c:v>53.0</c:v>
                </c:pt>
                <c:pt idx="8039">
                  <c:v>53.0</c:v>
                </c:pt>
                <c:pt idx="8040">
                  <c:v>53.0</c:v>
                </c:pt>
                <c:pt idx="8041">
                  <c:v>53.0</c:v>
                </c:pt>
                <c:pt idx="8042">
                  <c:v>53.0</c:v>
                </c:pt>
                <c:pt idx="8043">
                  <c:v>53.0</c:v>
                </c:pt>
                <c:pt idx="8044">
                  <c:v>53.0</c:v>
                </c:pt>
                <c:pt idx="8045">
                  <c:v>53.0</c:v>
                </c:pt>
                <c:pt idx="8046">
                  <c:v>53.0</c:v>
                </c:pt>
                <c:pt idx="8047">
                  <c:v>53.0</c:v>
                </c:pt>
                <c:pt idx="8048">
                  <c:v>53.0</c:v>
                </c:pt>
                <c:pt idx="8049">
                  <c:v>53.0</c:v>
                </c:pt>
                <c:pt idx="8050">
                  <c:v>53.0</c:v>
                </c:pt>
                <c:pt idx="8051">
                  <c:v>53.0</c:v>
                </c:pt>
                <c:pt idx="8052">
                  <c:v>53.0</c:v>
                </c:pt>
                <c:pt idx="8053">
                  <c:v>53.0</c:v>
                </c:pt>
                <c:pt idx="8054">
                  <c:v>53.0</c:v>
                </c:pt>
                <c:pt idx="8055">
                  <c:v>53.0</c:v>
                </c:pt>
                <c:pt idx="8056">
                  <c:v>53.0</c:v>
                </c:pt>
                <c:pt idx="8057">
                  <c:v>53.0</c:v>
                </c:pt>
                <c:pt idx="8058">
                  <c:v>53.0</c:v>
                </c:pt>
                <c:pt idx="8059">
                  <c:v>53.0</c:v>
                </c:pt>
                <c:pt idx="8060">
                  <c:v>53.0</c:v>
                </c:pt>
                <c:pt idx="8061">
                  <c:v>53.0</c:v>
                </c:pt>
                <c:pt idx="8062">
                  <c:v>53.0</c:v>
                </c:pt>
                <c:pt idx="8063">
                  <c:v>53.0</c:v>
                </c:pt>
                <c:pt idx="8064">
                  <c:v>53.0</c:v>
                </c:pt>
                <c:pt idx="8065">
                  <c:v>53.0</c:v>
                </c:pt>
                <c:pt idx="8066">
                  <c:v>53.0</c:v>
                </c:pt>
                <c:pt idx="8067">
                  <c:v>53.0</c:v>
                </c:pt>
                <c:pt idx="8068">
                  <c:v>53.0</c:v>
                </c:pt>
                <c:pt idx="8069">
                  <c:v>53.0</c:v>
                </c:pt>
                <c:pt idx="8070">
                  <c:v>53.0</c:v>
                </c:pt>
                <c:pt idx="8071">
                  <c:v>53.0</c:v>
                </c:pt>
                <c:pt idx="8072">
                  <c:v>53.0</c:v>
                </c:pt>
                <c:pt idx="8073">
                  <c:v>53.0</c:v>
                </c:pt>
                <c:pt idx="8074">
                  <c:v>53.0</c:v>
                </c:pt>
                <c:pt idx="8075">
                  <c:v>53.0</c:v>
                </c:pt>
                <c:pt idx="8076">
                  <c:v>53.0</c:v>
                </c:pt>
                <c:pt idx="8077">
                  <c:v>53.0</c:v>
                </c:pt>
                <c:pt idx="8078">
                  <c:v>53.0</c:v>
                </c:pt>
                <c:pt idx="8079">
                  <c:v>53.0</c:v>
                </c:pt>
                <c:pt idx="8080">
                  <c:v>53.0</c:v>
                </c:pt>
                <c:pt idx="8081">
                  <c:v>53.0</c:v>
                </c:pt>
                <c:pt idx="8082">
                  <c:v>53.0</c:v>
                </c:pt>
                <c:pt idx="8083">
                  <c:v>53.0</c:v>
                </c:pt>
                <c:pt idx="8084">
                  <c:v>53.0</c:v>
                </c:pt>
                <c:pt idx="8085">
                  <c:v>53.0</c:v>
                </c:pt>
                <c:pt idx="8086">
                  <c:v>53.0</c:v>
                </c:pt>
                <c:pt idx="8087">
                  <c:v>53.0</c:v>
                </c:pt>
                <c:pt idx="8088">
                  <c:v>53.0</c:v>
                </c:pt>
                <c:pt idx="8089">
                  <c:v>53.0</c:v>
                </c:pt>
                <c:pt idx="8090">
                  <c:v>53.0</c:v>
                </c:pt>
                <c:pt idx="8091">
                  <c:v>53.0</c:v>
                </c:pt>
                <c:pt idx="8092">
                  <c:v>53.0</c:v>
                </c:pt>
                <c:pt idx="8093">
                  <c:v>53.0</c:v>
                </c:pt>
                <c:pt idx="8094">
                  <c:v>53.0</c:v>
                </c:pt>
                <c:pt idx="8095">
                  <c:v>53.0</c:v>
                </c:pt>
                <c:pt idx="8096">
                  <c:v>53.0</c:v>
                </c:pt>
                <c:pt idx="8097">
                  <c:v>53.0</c:v>
                </c:pt>
                <c:pt idx="8098">
                  <c:v>53.0</c:v>
                </c:pt>
                <c:pt idx="8099">
                  <c:v>53.0</c:v>
                </c:pt>
                <c:pt idx="8100">
                  <c:v>53.0</c:v>
                </c:pt>
                <c:pt idx="8101">
                  <c:v>53.0</c:v>
                </c:pt>
                <c:pt idx="8102">
                  <c:v>53.0</c:v>
                </c:pt>
                <c:pt idx="8103">
                  <c:v>53.0</c:v>
                </c:pt>
                <c:pt idx="8104">
                  <c:v>54.0</c:v>
                </c:pt>
                <c:pt idx="8105">
                  <c:v>54.0</c:v>
                </c:pt>
                <c:pt idx="8106">
                  <c:v>54.0</c:v>
                </c:pt>
                <c:pt idx="8107">
                  <c:v>54.0</c:v>
                </c:pt>
                <c:pt idx="8108">
                  <c:v>54.0</c:v>
                </c:pt>
                <c:pt idx="8109">
                  <c:v>54.0</c:v>
                </c:pt>
                <c:pt idx="8110">
                  <c:v>54.0</c:v>
                </c:pt>
                <c:pt idx="8111">
                  <c:v>54.0</c:v>
                </c:pt>
                <c:pt idx="8112">
                  <c:v>54.0</c:v>
                </c:pt>
                <c:pt idx="8113">
                  <c:v>54.0</c:v>
                </c:pt>
                <c:pt idx="8114">
                  <c:v>54.0</c:v>
                </c:pt>
                <c:pt idx="8115">
                  <c:v>54.0</c:v>
                </c:pt>
                <c:pt idx="8116">
                  <c:v>54.0</c:v>
                </c:pt>
                <c:pt idx="8117">
                  <c:v>55.0</c:v>
                </c:pt>
                <c:pt idx="8118">
                  <c:v>55.0</c:v>
                </c:pt>
                <c:pt idx="8119">
                  <c:v>55.0</c:v>
                </c:pt>
                <c:pt idx="8120">
                  <c:v>55.0</c:v>
                </c:pt>
                <c:pt idx="8121">
                  <c:v>55.0</c:v>
                </c:pt>
                <c:pt idx="8122">
                  <c:v>55.0</c:v>
                </c:pt>
                <c:pt idx="8123">
                  <c:v>55.0</c:v>
                </c:pt>
                <c:pt idx="8124">
                  <c:v>55.0</c:v>
                </c:pt>
                <c:pt idx="8125">
                  <c:v>55.0</c:v>
                </c:pt>
                <c:pt idx="8126">
                  <c:v>55.0</c:v>
                </c:pt>
                <c:pt idx="8127">
                  <c:v>55.0</c:v>
                </c:pt>
                <c:pt idx="8128">
                  <c:v>55.0</c:v>
                </c:pt>
                <c:pt idx="8129">
                  <c:v>55.0</c:v>
                </c:pt>
                <c:pt idx="8130">
                  <c:v>55.0</c:v>
                </c:pt>
                <c:pt idx="8131">
                  <c:v>55.0</c:v>
                </c:pt>
                <c:pt idx="8132">
                  <c:v>55.0</c:v>
                </c:pt>
                <c:pt idx="8133">
                  <c:v>55.0</c:v>
                </c:pt>
                <c:pt idx="8134">
                  <c:v>55.0</c:v>
                </c:pt>
                <c:pt idx="8135">
                  <c:v>55.0</c:v>
                </c:pt>
                <c:pt idx="8136">
                  <c:v>55.0</c:v>
                </c:pt>
                <c:pt idx="8137">
                  <c:v>55.0</c:v>
                </c:pt>
                <c:pt idx="8138">
                  <c:v>55.0</c:v>
                </c:pt>
                <c:pt idx="8139">
                  <c:v>55.0</c:v>
                </c:pt>
                <c:pt idx="8140">
                  <c:v>55.0</c:v>
                </c:pt>
                <c:pt idx="8141">
                  <c:v>55.0</c:v>
                </c:pt>
                <c:pt idx="8142">
                  <c:v>55.0</c:v>
                </c:pt>
                <c:pt idx="8143">
                  <c:v>55.0</c:v>
                </c:pt>
                <c:pt idx="8144">
                  <c:v>55.0</c:v>
                </c:pt>
                <c:pt idx="8145">
                  <c:v>55.0</c:v>
                </c:pt>
                <c:pt idx="8146">
                  <c:v>55.0</c:v>
                </c:pt>
                <c:pt idx="8147">
                  <c:v>55.0</c:v>
                </c:pt>
                <c:pt idx="8148">
                  <c:v>55.0</c:v>
                </c:pt>
                <c:pt idx="8149">
                  <c:v>55.0</c:v>
                </c:pt>
                <c:pt idx="8150">
                  <c:v>55.0</c:v>
                </c:pt>
                <c:pt idx="8151">
                  <c:v>55.0</c:v>
                </c:pt>
                <c:pt idx="8152">
                  <c:v>55.0</c:v>
                </c:pt>
                <c:pt idx="8153">
                  <c:v>55.0</c:v>
                </c:pt>
                <c:pt idx="8154">
                  <c:v>55.0</c:v>
                </c:pt>
                <c:pt idx="8155">
                  <c:v>55.0</c:v>
                </c:pt>
                <c:pt idx="8156">
                  <c:v>55.0</c:v>
                </c:pt>
                <c:pt idx="8157">
                  <c:v>55.0</c:v>
                </c:pt>
                <c:pt idx="8158">
                  <c:v>55.0</c:v>
                </c:pt>
                <c:pt idx="8159">
                  <c:v>55.0</c:v>
                </c:pt>
                <c:pt idx="8160">
                  <c:v>55.0</c:v>
                </c:pt>
                <c:pt idx="8161">
                  <c:v>55.0</c:v>
                </c:pt>
                <c:pt idx="8162">
                  <c:v>55.0</c:v>
                </c:pt>
                <c:pt idx="8163">
                  <c:v>55.0</c:v>
                </c:pt>
                <c:pt idx="8164">
                  <c:v>55.0</c:v>
                </c:pt>
                <c:pt idx="8165">
                  <c:v>55.0</c:v>
                </c:pt>
                <c:pt idx="8166">
                  <c:v>55.0</c:v>
                </c:pt>
                <c:pt idx="8167">
                  <c:v>55.0</c:v>
                </c:pt>
                <c:pt idx="8168">
                  <c:v>55.0</c:v>
                </c:pt>
                <c:pt idx="8169">
                  <c:v>55.0</c:v>
                </c:pt>
                <c:pt idx="8170">
                  <c:v>55.0</c:v>
                </c:pt>
                <c:pt idx="8171">
                  <c:v>55.0</c:v>
                </c:pt>
                <c:pt idx="8172">
                  <c:v>55.0</c:v>
                </c:pt>
                <c:pt idx="8173">
                  <c:v>55.0</c:v>
                </c:pt>
                <c:pt idx="8174">
                  <c:v>55.0</c:v>
                </c:pt>
                <c:pt idx="8175">
                  <c:v>55.0</c:v>
                </c:pt>
                <c:pt idx="8176">
                  <c:v>55.0</c:v>
                </c:pt>
                <c:pt idx="8177">
                  <c:v>55.0</c:v>
                </c:pt>
                <c:pt idx="8178">
                  <c:v>55.0</c:v>
                </c:pt>
                <c:pt idx="8179">
                  <c:v>55.0</c:v>
                </c:pt>
                <c:pt idx="8180">
                  <c:v>55.0</c:v>
                </c:pt>
                <c:pt idx="8181">
                  <c:v>55.0</c:v>
                </c:pt>
                <c:pt idx="8182">
                  <c:v>55.0</c:v>
                </c:pt>
                <c:pt idx="8183">
                  <c:v>55.0</c:v>
                </c:pt>
                <c:pt idx="8184">
                  <c:v>55.0</c:v>
                </c:pt>
                <c:pt idx="8185">
                  <c:v>55.0</c:v>
                </c:pt>
                <c:pt idx="8186">
                  <c:v>55.0</c:v>
                </c:pt>
                <c:pt idx="8187">
                  <c:v>55.0</c:v>
                </c:pt>
                <c:pt idx="8188">
                  <c:v>55.0</c:v>
                </c:pt>
                <c:pt idx="8189">
                  <c:v>55.0</c:v>
                </c:pt>
                <c:pt idx="8190">
                  <c:v>55.0</c:v>
                </c:pt>
                <c:pt idx="8191">
                  <c:v>55.0</c:v>
                </c:pt>
                <c:pt idx="8192">
                  <c:v>55.0</c:v>
                </c:pt>
                <c:pt idx="8193">
                  <c:v>55.0</c:v>
                </c:pt>
                <c:pt idx="8194">
                  <c:v>55.0</c:v>
                </c:pt>
                <c:pt idx="8195">
                  <c:v>55.0</c:v>
                </c:pt>
                <c:pt idx="8196">
                  <c:v>55.0</c:v>
                </c:pt>
                <c:pt idx="8197">
                  <c:v>55.0</c:v>
                </c:pt>
                <c:pt idx="8198">
                  <c:v>55.0</c:v>
                </c:pt>
                <c:pt idx="8199">
                  <c:v>55.0</c:v>
                </c:pt>
                <c:pt idx="8200">
                  <c:v>55.0</c:v>
                </c:pt>
                <c:pt idx="8201">
                  <c:v>55.0</c:v>
                </c:pt>
                <c:pt idx="8202">
                  <c:v>55.0</c:v>
                </c:pt>
                <c:pt idx="8203">
                  <c:v>55.0</c:v>
                </c:pt>
                <c:pt idx="8204">
                  <c:v>55.0</c:v>
                </c:pt>
                <c:pt idx="8205">
                  <c:v>55.0</c:v>
                </c:pt>
                <c:pt idx="8206">
                  <c:v>55.0</c:v>
                </c:pt>
                <c:pt idx="8207">
                  <c:v>55.0</c:v>
                </c:pt>
                <c:pt idx="8208">
                  <c:v>55.0</c:v>
                </c:pt>
                <c:pt idx="8209">
                  <c:v>55.0</c:v>
                </c:pt>
                <c:pt idx="8210">
                  <c:v>55.0</c:v>
                </c:pt>
                <c:pt idx="8211">
                  <c:v>55.0</c:v>
                </c:pt>
                <c:pt idx="8212">
                  <c:v>55.0</c:v>
                </c:pt>
                <c:pt idx="8213">
                  <c:v>55.0</c:v>
                </c:pt>
                <c:pt idx="8214">
                  <c:v>55.0</c:v>
                </c:pt>
                <c:pt idx="8215">
                  <c:v>55.0</c:v>
                </c:pt>
                <c:pt idx="8216">
                  <c:v>55.0</c:v>
                </c:pt>
                <c:pt idx="8217">
                  <c:v>55.0</c:v>
                </c:pt>
                <c:pt idx="8218">
                  <c:v>55.0</c:v>
                </c:pt>
                <c:pt idx="8219">
                  <c:v>55.0</c:v>
                </c:pt>
                <c:pt idx="8220">
                  <c:v>55.0</c:v>
                </c:pt>
                <c:pt idx="8221">
                  <c:v>55.0</c:v>
                </c:pt>
                <c:pt idx="8222">
                  <c:v>55.0</c:v>
                </c:pt>
                <c:pt idx="8223">
                  <c:v>55.0</c:v>
                </c:pt>
                <c:pt idx="8224">
                  <c:v>55.0</c:v>
                </c:pt>
                <c:pt idx="8225">
                  <c:v>55.0</c:v>
                </c:pt>
                <c:pt idx="8226">
                  <c:v>55.0</c:v>
                </c:pt>
                <c:pt idx="8227">
                  <c:v>55.0</c:v>
                </c:pt>
                <c:pt idx="8228">
                  <c:v>55.0</c:v>
                </c:pt>
                <c:pt idx="8229">
                  <c:v>55.0</c:v>
                </c:pt>
                <c:pt idx="8230">
                  <c:v>55.0</c:v>
                </c:pt>
                <c:pt idx="8231">
                  <c:v>55.0</c:v>
                </c:pt>
                <c:pt idx="8232">
                  <c:v>55.0</c:v>
                </c:pt>
                <c:pt idx="8233">
                  <c:v>55.0</c:v>
                </c:pt>
                <c:pt idx="8234">
                  <c:v>55.0</c:v>
                </c:pt>
                <c:pt idx="8235">
                  <c:v>55.0</c:v>
                </c:pt>
                <c:pt idx="8236">
                  <c:v>55.0</c:v>
                </c:pt>
                <c:pt idx="8237">
                  <c:v>55.0</c:v>
                </c:pt>
                <c:pt idx="8238">
                  <c:v>55.0</c:v>
                </c:pt>
                <c:pt idx="8239">
                  <c:v>55.0</c:v>
                </c:pt>
                <c:pt idx="8240">
                  <c:v>55.0</c:v>
                </c:pt>
                <c:pt idx="8241">
                  <c:v>56.0</c:v>
                </c:pt>
                <c:pt idx="8242">
                  <c:v>56.0</c:v>
                </c:pt>
                <c:pt idx="8243">
                  <c:v>56.0</c:v>
                </c:pt>
                <c:pt idx="8244">
                  <c:v>56.0</c:v>
                </c:pt>
                <c:pt idx="8245">
                  <c:v>56.0</c:v>
                </c:pt>
                <c:pt idx="8246">
                  <c:v>56.0</c:v>
                </c:pt>
                <c:pt idx="8247">
                  <c:v>56.0</c:v>
                </c:pt>
                <c:pt idx="8248">
                  <c:v>56.0</c:v>
                </c:pt>
                <c:pt idx="8249">
                  <c:v>56.0</c:v>
                </c:pt>
                <c:pt idx="8250">
                  <c:v>56.0</c:v>
                </c:pt>
                <c:pt idx="8251">
                  <c:v>56.0</c:v>
                </c:pt>
                <c:pt idx="8252">
                  <c:v>56.0</c:v>
                </c:pt>
                <c:pt idx="8253">
                  <c:v>56.0</c:v>
                </c:pt>
                <c:pt idx="8254">
                  <c:v>56.0</c:v>
                </c:pt>
                <c:pt idx="8255">
                  <c:v>56.0</c:v>
                </c:pt>
                <c:pt idx="8256">
                  <c:v>56.0</c:v>
                </c:pt>
                <c:pt idx="8257">
                  <c:v>56.0</c:v>
                </c:pt>
                <c:pt idx="8258">
                  <c:v>56.0</c:v>
                </c:pt>
                <c:pt idx="8259">
                  <c:v>56.0</c:v>
                </c:pt>
                <c:pt idx="8260">
                  <c:v>56.0</c:v>
                </c:pt>
                <c:pt idx="8261">
                  <c:v>56.0</c:v>
                </c:pt>
                <c:pt idx="8262">
                  <c:v>56.0</c:v>
                </c:pt>
                <c:pt idx="8263">
                  <c:v>56.0</c:v>
                </c:pt>
                <c:pt idx="8264">
                  <c:v>56.0</c:v>
                </c:pt>
                <c:pt idx="8265">
                  <c:v>56.0</c:v>
                </c:pt>
                <c:pt idx="8266">
                  <c:v>56.0</c:v>
                </c:pt>
                <c:pt idx="8267">
                  <c:v>56.0</c:v>
                </c:pt>
                <c:pt idx="8268">
                  <c:v>56.0</c:v>
                </c:pt>
                <c:pt idx="8269">
                  <c:v>56.0</c:v>
                </c:pt>
                <c:pt idx="8270">
                  <c:v>56.0</c:v>
                </c:pt>
                <c:pt idx="8271">
                  <c:v>56.0</c:v>
                </c:pt>
                <c:pt idx="8272">
                  <c:v>56.0</c:v>
                </c:pt>
                <c:pt idx="8273">
                  <c:v>56.0</c:v>
                </c:pt>
                <c:pt idx="8274">
                  <c:v>56.0</c:v>
                </c:pt>
                <c:pt idx="8275">
                  <c:v>56.0</c:v>
                </c:pt>
                <c:pt idx="8276">
                  <c:v>56.0</c:v>
                </c:pt>
                <c:pt idx="8277">
                  <c:v>56.0</c:v>
                </c:pt>
                <c:pt idx="8278">
                  <c:v>56.0</c:v>
                </c:pt>
                <c:pt idx="8279">
                  <c:v>56.0</c:v>
                </c:pt>
                <c:pt idx="8280">
                  <c:v>56.0</c:v>
                </c:pt>
                <c:pt idx="8281">
                  <c:v>56.0</c:v>
                </c:pt>
                <c:pt idx="8282">
                  <c:v>56.0</c:v>
                </c:pt>
                <c:pt idx="8283">
                  <c:v>56.0</c:v>
                </c:pt>
                <c:pt idx="8284">
                  <c:v>56.0</c:v>
                </c:pt>
                <c:pt idx="8285">
                  <c:v>56.0</c:v>
                </c:pt>
                <c:pt idx="8286">
                  <c:v>56.0</c:v>
                </c:pt>
                <c:pt idx="8287">
                  <c:v>56.0</c:v>
                </c:pt>
                <c:pt idx="8288">
                  <c:v>56.0</c:v>
                </c:pt>
                <c:pt idx="8289">
                  <c:v>56.0</c:v>
                </c:pt>
                <c:pt idx="8290">
                  <c:v>56.0</c:v>
                </c:pt>
                <c:pt idx="8291">
                  <c:v>56.0</c:v>
                </c:pt>
                <c:pt idx="8292">
                  <c:v>56.0</c:v>
                </c:pt>
                <c:pt idx="8293">
                  <c:v>56.0</c:v>
                </c:pt>
                <c:pt idx="8294">
                  <c:v>56.0</c:v>
                </c:pt>
                <c:pt idx="8295">
                  <c:v>56.0</c:v>
                </c:pt>
                <c:pt idx="8296">
                  <c:v>56.0</c:v>
                </c:pt>
                <c:pt idx="8297">
                  <c:v>56.0</c:v>
                </c:pt>
                <c:pt idx="8298">
                  <c:v>56.0</c:v>
                </c:pt>
                <c:pt idx="8299">
                  <c:v>56.0</c:v>
                </c:pt>
                <c:pt idx="8300">
                  <c:v>56.0</c:v>
                </c:pt>
                <c:pt idx="8301">
                  <c:v>56.0</c:v>
                </c:pt>
                <c:pt idx="8302">
                  <c:v>56.0</c:v>
                </c:pt>
                <c:pt idx="8303">
                  <c:v>56.0</c:v>
                </c:pt>
                <c:pt idx="8304">
                  <c:v>56.0</c:v>
                </c:pt>
                <c:pt idx="8305">
                  <c:v>56.0</c:v>
                </c:pt>
                <c:pt idx="8306">
                  <c:v>56.0</c:v>
                </c:pt>
                <c:pt idx="8307">
                  <c:v>56.0</c:v>
                </c:pt>
                <c:pt idx="8308">
                  <c:v>56.0</c:v>
                </c:pt>
                <c:pt idx="8309">
                  <c:v>56.0</c:v>
                </c:pt>
                <c:pt idx="8310">
                  <c:v>56.0</c:v>
                </c:pt>
                <c:pt idx="8311">
                  <c:v>56.0</c:v>
                </c:pt>
                <c:pt idx="8312">
                  <c:v>56.0</c:v>
                </c:pt>
                <c:pt idx="8313">
                  <c:v>56.0</c:v>
                </c:pt>
                <c:pt idx="8314">
                  <c:v>56.0</c:v>
                </c:pt>
                <c:pt idx="8315">
                  <c:v>56.0</c:v>
                </c:pt>
                <c:pt idx="8316">
                  <c:v>56.0</c:v>
                </c:pt>
                <c:pt idx="8317">
                  <c:v>56.0</c:v>
                </c:pt>
                <c:pt idx="8318">
                  <c:v>56.0</c:v>
                </c:pt>
                <c:pt idx="8319">
                  <c:v>56.0</c:v>
                </c:pt>
                <c:pt idx="8320">
                  <c:v>56.0</c:v>
                </c:pt>
                <c:pt idx="8321">
                  <c:v>56.0</c:v>
                </c:pt>
                <c:pt idx="8322">
                  <c:v>56.0</c:v>
                </c:pt>
                <c:pt idx="8323">
                  <c:v>56.0</c:v>
                </c:pt>
                <c:pt idx="8324">
                  <c:v>56.0</c:v>
                </c:pt>
                <c:pt idx="8325">
                  <c:v>56.0</c:v>
                </c:pt>
                <c:pt idx="8326">
                  <c:v>56.0</c:v>
                </c:pt>
                <c:pt idx="8327">
                  <c:v>56.0</c:v>
                </c:pt>
                <c:pt idx="8328">
                  <c:v>56.0</c:v>
                </c:pt>
                <c:pt idx="8329">
                  <c:v>56.0</c:v>
                </c:pt>
                <c:pt idx="8330">
                  <c:v>56.0</c:v>
                </c:pt>
                <c:pt idx="8331">
                  <c:v>56.0</c:v>
                </c:pt>
                <c:pt idx="8332">
                  <c:v>56.0</c:v>
                </c:pt>
                <c:pt idx="8333">
                  <c:v>56.0</c:v>
                </c:pt>
                <c:pt idx="8334">
                  <c:v>56.0</c:v>
                </c:pt>
                <c:pt idx="8335">
                  <c:v>56.0</c:v>
                </c:pt>
                <c:pt idx="8336">
                  <c:v>56.0</c:v>
                </c:pt>
                <c:pt idx="8337">
                  <c:v>56.0</c:v>
                </c:pt>
                <c:pt idx="8338">
                  <c:v>56.0</c:v>
                </c:pt>
                <c:pt idx="8339">
                  <c:v>56.0</c:v>
                </c:pt>
                <c:pt idx="8340">
                  <c:v>56.0</c:v>
                </c:pt>
                <c:pt idx="8341">
                  <c:v>56.0</c:v>
                </c:pt>
                <c:pt idx="8342">
                  <c:v>56.0</c:v>
                </c:pt>
                <c:pt idx="8343">
                  <c:v>56.0</c:v>
                </c:pt>
                <c:pt idx="8344">
                  <c:v>56.0</c:v>
                </c:pt>
                <c:pt idx="8345">
                  <c:v>56.0</c:v>
                </c:pt>
                <c:pt idx="8346">
                  <c:v>56.0</c:v>
                </c:pt>
                <c:pt idx="8347">
                  <c:v>56.0</c:v>
                </c:pt>
                <c:pt idx="8348">
                  <c:v>56.0</c:v>
                </c:pt>
                <c:pt idx="8349">
                  <c:v>56.0</c:v>
                </c:pt>
                <c:pt idx="8350">
                  <c:v>56.0</c:v>
                </c:pt>
                <c:pt idx="8351">
                  <c:v>56.0</c:v>
                </c:pt>
                <c:pt idx="8352">
                  <c:v>56.0</c:v>
                </c:pt>
                <c:pt idx="8353">
                  <c:v>56.0</c:v>
                </c:pt>
                <c:pt idx="8354">
                  <c:v>56.0</c:v>
                </c:pt>
                <c:pt idx="8355">
                  <c:v>56.0</c:v>
                </c:pt>
                <c:pt idx="8356">
                  <c:v>56.0</c:v>
                </c:pt>
                <c:pt idx="8357">
                  <c:v>56.0</c:v>
                </c:pt>
                <c:pt idx="8358">
                  <c:v>56.0</c:v>
                </c:pt>
                <c:pt idx="8359">
                  <c:v>56.0</c:v>
                </c:pt>
                <c:pt idx="8360">
                  <c:v>56.0</c:v>
                </c:pt>
                <c:pt idx="8361">
                  <c:v>56.0</c:v>
                </c:pt>
                <c:pt idx="8362">
                  <c:v>56.0</c:v>
                </c:pt>
                <c:pt idx="8363">
                  <c:v>56.0</c:v>
                </c:pt>
                <c:pt idx="8364">
                  <c:v>56.0</c:v>
                </c:pt>
                <c:pt idx="8365">
                  <c:v>56.0</c:v>
                </c:pt>
                <c:pt idx="8366">
                  <c:v>56.0</c:v>
                </c:pt>
                <c:pt idx="8367">
                  <c:v>56.0</c:v>
                </c:pt>
                <c:pt idx="8368">
                  <c:v>56.0</c:v>
                </c:pt>
                <c:pt idx="8369">
                  <c:v>56.0</c:v>
                </c:pt>
                <c:pt idx="8370">
                  <c:v>56.0</c:v>
                </c:pt>
                <c:pt idx="8371">
                  <c:v>56.0</c:v>
                </c:pt>
                <c:pt idx="8372">
                  <c:v>56.0</c:v>
                </c:pt>
                <c:pt idx="8373">
                  <c:v>56.0</c:v>
                </c:pt>
                <c:pt idx="8374">
                  <c:v>56.0</c:v>
                </c:pt>
                <c:pt idx="8375">
                  <c:v>56.0</c:v>
                </c:pt>
                <c:pt idx="8376">
                  <c:v>56.0</c:v>
                </c:pt>
                <c:pt idx="8377">
                  <c:v>56.0</c:v>
                </c:pt>
                <c:pt idx="8378">
                  <c:v>56.0</c:v>
                </c:pt>
                <c:pt idx="8379">
                  <c:v>56.0</c:v>
                </c:pt>
                <c:pt idx="8380">
                  <c:v>56.0</c:v>
                </c:pt>
                <c:pt idx="8381">
                  <c:v>56.0</c:v>
                </c:pt>
                <c:pt idx="8382">
                  <c:v>56.0</c:v>
                </c:pt>
                <c:pt idx="8383">
                  <c:v>56.0</c:v>
                </c:pt>
                <c:pt idx="8384">
                  <c:v>56.0</c:v>
                </c:pt>
                <c:pt idx="8385">
                  <c:v>56.0</c:v>
                </c:pt>
                <c:pt idx="8386">
                  <c:v>56.0</c:v>
                </c:pt>
                <c:pt idx="8387">
                  <c:v>56.0</c:v>
                </c:pt>
                <c:pt idx="8388">
                  <c:v>56.0</c:v>
                </c:pt>
                <c:pt idx="8389">
                  <c:v>56.0</c:v>
                </c:pt>
                <c:pt idx="8390">
                  <c:v>56.0</c:v>
                </c:pt>
                <c:pt idx="8391">
                  <c:v>56.0</c:v>
                </c:pt>
                <c:pt idx="8392">
                  <c:v>56.0</c:v>
                </c:pt>
                <c:pt idx="8393">
                  <c:v>56.0</c:v>
                </c:pt>
                <c:pt idx="8394">
                  <c:v>56.0</c:v>
                </c:pt>
                <c:pt idx="8395">
                  <c:v>56.0</c:v>
                </c:pt>
                <c:pt idx="8396">
                  <c:v>56.0</c:v>
                </c:pt>
                <c:pt idx="8397">
                  <c:v>56.0</c:v>
                </c:pt>
                <c:pt idx="8398">
                  <c:v>56.0</c:v>
                </c:pt>
                <c:pt idx="8399">
                  <c:v>56.0</c:v>
                </c:pt>
                <c:pt idx="8400">
                  <c:v>56.0</c:v>
                </c:pt>
                <c:pt idx="8401">
                  <c:v>56.0</c:v>
                </c:pt>
                <c:pt idx="8402">
                  <c:v>56.0</c:v>
                </c:pt>
                <c:pt idx="8403">
                  <c:v>56.0</c:v>
                </c:pt>
                <c:pt idx="8404">
                  <c:v>56.0</c:v>
                </c:pt>
                <c:pt idx="8405">
                  <c:v>56.0</c:v>
                </c:pt>
                <c:pt idx="8406">
                  <c:v>56.0</c:v>
                </c:pt>
                <c:pt idx="8407">
                  <c:v>56.0</c:v>
                </c:pt>
                <c:pt idx="8408">
                  <c:v>56.0</c:v>
                </c:pt>
                <c:pt idx="8409">
                  <c:v>56.0</c:v>
                </c:pt>
                <c:pt idx="8410">
                  <c:v>56.0</c:v>
                </c:pt>
                <c:pt idx="8411">
                  <c:v>56.0</c:v>
                </c:pt>
                <c:pt idx="8412">
                  <c:v>56.0</c:v>
                </c:pt>
                <c:pt idx="8413">
                  <c:v>56.0</c:v>
                </c:pt>
                <c:pt idx="8414">
                  <c:v>56.0</c:v>
                </c:pt>
                <c:pt idx="8415">
                  <c:v>56.0</c:v>
                </c:pt>
                <c:pt idx="8416">
                  <c:v>56.0</c:v>
                </c:pt>
                <c:pt idx="8417">
                  <c:v>56.0</c:v>
                </c:pt>
                <c:pt idx="8418">
                  <c:v>56.0</c:v>
                </c:pt>
                <c:pt idx="8419">
                  <c:v>56.0</c:v>
                </c:pt>
                <c:pt idx="8420">
                  <c:v>56.0</c:v>
                </c:pt>
                <c:pt idx="8421">
                  <c:v>56.0</c:v>
                </c:pt>
                <c:pt idx="8422">
                  <c:v>56.0</c:v>
                </c:pt>
                <c:pt idx="8423">
                  <c:v>56.0</c:v>
                </c:pt>
                <c:pt idx="8424">
                  <c:v>56.0</c:v>
                </c:pt>
                <c:pt idx="8425">
                  <c:v>56.0</c:v>
                </c:pt>
                <c:pt idx="8426">
                  <c:v>56.0</c:v>
                </c:pt>
                <c:pt idx="8427">
                  <c:v>56.0</c:v>
                </c:pt>
                <c:pt idx="8428">
                  <c:v>56.0</c:v>
                </c:pt>
                <c:pt idx="8429">
                  <c:v>56.0</c:v>
                </c:pt>
                <c:pt idx="8430">
                  <c:v>56.0</c:v>
                </c:pt>
                <c:pt idx="8431">
                  <c:v>56.0</c:v>
                </c:pt>
                <c:pt idx="8432">
                  <c:v>56.0</c:v>
                </c:pt>
                <c:pt idx="8433">
                  <c:v>56.0</c:v>
                </c:pt>
                <c:pt idx="8434">
                  <c:v>56.0</c:v>
                </c:pt>
                <c:pt idx="8435">
                  <c:v>56.0</c:v>
                </c:pt>
                <c:pt idx="8436">
                  <c:v>56.0</c:v>
                </c:pt>
                <c:pt idx="8437">
                  <c:v>56.0</c:v>
                </c:pt>
                <c:pt idx="8438">
                  <c:v>56.0</c:v>
                </c:pt>
                <c:pt idx="8439">
                  <c:v>56.0</c:v>
                </c:pt>
                <c:pt idx="8440">
                  <c:v>56.0</c:v>
                </c:pt>
                <c:pt idx="8441">
                  <c:v>56.0</c:v>
                </c:pt>
                <c:pt idx="8442">
                  <c:v>56.0</c:v>
                </c:pt>
                <c:pt idx="8443">
                  <c:v>56.0</c:v>
                </c:pt>
                <c:pt idx="8444">
                  <c:v>56.0</c:v>
                </c:pt>
                <c:pt idx="8445">
                  <c:v>56.0</c:v>
                </c:pt>
                <c:pt idx="8446">
                  <c:v>56.0</c:v>
                </c:pt>
                <c:pt idx="8447">
                  <c:v>56.0</c:v>
                </c:pt>
                <c:pt idx="8448">
                  <c:v>56.0</c:v>
                </c:pt>
                <c:pt idx="8449">
                  <c:v>56.0</c:v>
                </c:pt>
                <c:pt idx="8450">
                  <c:v>56.0</c:v>
                </c:pt>
                <c:pt idx="8451">
                  <c:v>56.0</c:v>
                </c:pt>
                <c:pt idx="8452">
                  <c:v>56.0</c:v>
                </c:pt>
                <c:pt idx="8453">
                  <c:v>56.0</c:v>
                </c:pt>
                <c:pt idx="8454">
                  <c:v>56.0</c:v>
                </c:pt>
                <c:pt idx="8455">
                  <c:v>56.0</c:v>
                </c:pt>
                <c:pt idx="8456">
                  <c:v>56.0</c:v>
                </c:pt>
                <c:pt idx="8457">
                  <c:v>56.0</c:v>
                </c:pt>
                <c:pt idx="8458">
                  <c:v>56.0</c:v>
                </c:pt>
                <c:pt idx="8459">
                  <c:v>56.0</c:v>
                </c:pt>
                <c:pt idx="8460">
                  <c:v>56.0</c:v>
                </c:pt>
                <c:pt idx="8461">
                  <c:v>56.0</c:v>
                </c:pt>
                <c:pt idx="8462">
                  <c:v>56.0</c:v>
                </c:pt>
                <c:pt idx="8463">
                  <c:v>56.0</c:v>
                </c:pt>
                <c:pt idx="8464">
                  <c:v>56.0</c:v>
                </c:pt>
                <c:pt idx="8465">
                  <c:v>56.0</c:v>
                </c:pt>
                <c:pt idx="8466">
                  <c:v>56.0</c:v>
                </c:pt>
                <c:pt idx="8467">
                  <c:v>56.0</c:v>
                </c:pt>
                <c:pt idx="8468">
                  <c:v>56.0</c:v>
                </c:pt>
                <c:pt idx="8469">
                  <c:v>56.0</c:v>
                </c:pt>
                <c:pt idx="8470">
                  <c:v>56.0</c:v>
                </c:pt>
                <c:pt idx="8471">
                  <c:v>56.0</c:v>
                </c:pt>
                <c:pt idx="8472">
                  <c:v>56.0</c:v>
                </c:pt>
                <c:pt idx="8473">
                  <c:v>56.0</c:v>
                </c:pt>
                <c:pt idx="8474">
                  <c:v>56.0</c:v>
                </c:pt>
                <c:pt idx="8475">
                  <c:v>56.0</c:v>
                </c:pt>
                <c:pt idx="8476">
                  <c:v>56.0</c:v>
                </c:pt>
                <c:pt idx="8477">
                  <c:v>56.0</c:v>
                </c:pt>
                <c:pt idx="8478">
                  <c:v>56.0</c:v>
                </c:pt>
                <c:pt idx="8479">
                  <c:v>56.0</c:v>
                </c:pt>
                <c:pt idx="8480">
                  <c:v>56.0</c:v>
                </c:pt>
                <c:pt idx="8481">
                  <c:v>56.0</c:v>
                </c:pt>
                <c:pt idx="8482">
                  <c:v>56.0</c:v>
                </c:pt>
                <c:pt idx="8483">
                  <c:v>56.0</c:v>
                </c:pt>
                <c:pt idx="8484">
                  <c:v>56.0</c:v>
                </c:pt>
                <c:pt idx="8485">
                  <c:v>56.0</c:v>
                </c:pt>
                <c:pt idx="8486">
                  <c:v>56.0</c:v>
                </c:pt>
                <c:pt idx="8487">
                  <c:v>56.0</c:v>
                </c:pt>
                <c:pt idx="8488">
                  <c:v>56.0</c:v>
                </c:pt>
                <c:pt idx="8489">
                  <c:v>56.0</c:v>
                </c:pt>
                <c:pt idx="8490">
                  <c:v>56.0</c:v>
                </c:pt>
                <c:pt idx="8491">
                  <c:v>56.0</c:v>
                </c:pt>
                <c:pt idx="8492">
                  <c:v>56.0</c:v>
                </c:pt>
                <c:pt idx="8493">
                  <c:v>56.0</c:v>
                </c:pt>
                <c:pt idx="8494">
                  <c:v>56.0</c:v>
                </c:pt>
                <c:pt idx="8495">
                  <c:v>56.0</c:v>
                </c:pt>
                <c:pt idx="8496">
                  <c:v>56.0</c:v>
                </c:pt>
                <c:pt idx="8497">
                  <c:v>56.0</c:v>
                </c:pt>
                <c:pt idx="8498">
                  <c:v>56.0</c:v>
                </c:pt>
                <c:pt idx="8499">
                  <c:v>56.0</c:v>
                </c:pt>
                <c:pt idx="8500">
                  <c:v>56.0</c:v>
                </c:pt>
                <c:pt idx="8501">
                  <c:v>56.0</c:v>
                </c:pt>
                <c:pt idx="8502">
                  <c:v>56.0</c:v>
                </c:pt>
                <c:pt idx="8503">
                  <c:v>56.0</c:v>
                </c:pt>
                <c:pt idx="8504">
                  <c:v>56.0</c:v>
                </c:pt>
                <c:pt idx="8505">
                  <c:v>56.0</c:v>
                </c:pt>
                <c:pt idx="8506">
                  <c:v>56.0</c:v>
                </c:pt>
                <c:pt idx="8507">
                  <c:v>56.0</c:v>
                </c:pt>
                <c:pt idx="8508">
                  <c:v>56.0</c:v>
                </c:pt>
                <c:pt idx="8509">
                  <c:v>56.0</c:v>
                </c:pt>
                <c:pt idx="8510">
                  <c:v>56.0</c:v>
                </c:pt>
                <c:pt idx="8511">
                  <c:v>56.0</c:v>
                </c:pt>
                <c:pt idx="8512">
                  <c:v>56.0</c:v>
                </c:pt>
                <c:pt idx="8513">
                  <c:v>56.0</c:v>
                </c:pt>
                <c:pt idx="8514">
                  <c:v>56.0</c:v>
                </c:pt>
                <c:pt idx="8515">
                  <c:v>56.0</c:v>
                </c:pt>
                <c:pt idx="8516">
                  <c:v>56.0</c:v>
                </c:pt>
                <c:pt idx="8517">
                  <c:v>56.0</c:v>
                </c:pt>
                <c:pt idx="8518">
                  <c:v>56.0</c:v>
                </c:pt>
                <c:pt idx="8519">
                  <c:v>56.0</c:v>
                </c:pt>
                <c:pt idx="8520">
                  <c:v>56.0</c:v>
                </c:pt>
                <c:pt idx="8521">
                  <c:v>56.0</c:v>
                </c:pt>
                <c:pt idx="8522">
                  <c:v>56.0</c:v>
                </c:pt>
                <c:pt idx="8523">
                  <c:v>56.0</c:v>
                </c:pt>
                <c:pt idx="8524">
                  <c:v>56.0</c:v>
                </c:pt>
                <c:pt idx="8525">
                  <c:v>56.0</c:v>
                </c:pt>
                <c:pt idx="8526">
                  <c:v>56.0</c:v>
                </c:pt>
                <c:pt idx="8527">
                  <c:v>56.0</c:v>
                </c:pt>
                <c:pt idx="8528">
                  <c:v>56.0</c:v>
                </c:pt>
                <c:pt idx="8529">
                  <c:v>56.0</c:v>
                </c:pt>
                <c:pt idx="8530">
                  <c:v>56.0</c:v>
                </c:pt>
                <c:pt idx="8531">
                  <c:v>56.0</c:v>
                </c:pt>
                <c:pt idx="8532">
                  <c:v>56.0</c:v>
                </c:pt>
                <c:pt idx="8533">
                  <c:v>56.0</c:v>
                </c:pt>
                <c:pt idx="8534">
                  <c:v>56.0</c:v>
                </c:pt>
                <c:pt idx="8535">
                  <c:v>56.0</c:v>
                </c:pt>
                <c:pt idx="8536">
                  <c:v>56.0</c:v>
                </c:pt>
                <c:pt idx="8537">
                  <c:v>56.0</c:v>
                </c:pt>
                <c:pt idx="8538">
                  <c:v>56.0</c:v>
                </c:pt>
                <c:pt idx="8539">
                  <c:v>56.0</c:v>
                </c:pt>
                <c:pt idx="8540">
                  <c:v>56.0</c:v>
                </c:pt>
                <c:pt idx="8541">
                  <c:v>56.0</c:v>
                </c:pt>
                <c:pt idx="8542">
                  <c:v>56.0</c:v>
                </c:pt>
                <c:pt idx="8543">
                  <c:v>56.0</c:v>
                </c:pt>
                <c:pt idx="8544">
                  <c:v>56.0</c:v>
                </c:pt>
                <c:pt idx="8545">
                  <c:v>56.0</c:v>
                </c:pt>
                <c:pt idx="8546">
                  <c:v>56.0</c:v>
                </c:pt>
                <c:pt idx="8547">
                  <c:v>56.0</c:v>
                </c:pt>
                <c:pt idx="8548">
                  <c:v>56.0</c:v>
                </c:pt>
                <c:pt idx="8549">
                  <c:v>56.0</c:v>
                </c:pt>
                <c:pt idx="8550">
                  <c:v>56.0</c:v>
                </c:pt>
                <c:pt idx="8551">
                  <c:v>56.0</c:v>
                </c:pt>
                <c:pt idx="8552">
                  <c:v>56.0</c:v>
                </c:pt>
                <c:pt idx="8553">
                  <c:v>56.0</c:v>
                </c:pt>
                <c:pt idx="8554">
                  <c:v>56.0</c:v>
                </c:pt>
                <c:pt idx="8555">
                  <c:v>56.0</c:v>
                </c:pt>
                <c:pt idx="8556">
                  <c:v>56.0</c:v>
                </c:pt>
                <c:pt idx="8557">
                  <c:v>57.0</c:v>
                </c:pt>
                <c:pt idx="8558">
                  <c:v>57.0</c:v>
                </c:pt>
                <c:pt idx="8559">
                  <c:v>57.0</c:v>
                </c:pt>
                <c:pt idx="8560">
                  <c:v>57.0</c:v>
                </c:pt>
                <c:pt idx="8561">
                  <c:v>57.0</c:v>
                </c:pt>
                <c:pt idx="8562">
                  <c:v>57.0</c:v>
                </c:pt>
                <c:pt idx="8563">
                  <c:v>57.0</c:v>
                </c:pt>
                <c:pt idx="8564">
                  <c:v>57.0</c:v>
                </c:pt>
                <c:pt idx="8565">
                  <c:v>57.0</c:v>
                </c:pt>
                <c:pt idx="8566">
                  <c:v>57.0</c:v>
                </c:pt>
                <c:pt idx="8567">
                  <c:v>57.0</c:v>
                </c:pt>
                <c:pt idx="8568">
                  <c:v>57.0</c:v>
                </c:pt>
                <c:pt idx="8569">
                  <c:v>57.0</c:v>
                </c:pt>
                <c:pt idx="8570">
                  <c:v>57.0</c:v>
                </c:pt>
                <c:pt idx="8571">
                  <c:v>57.0</c:v>
                </c:pt>
                <c:pt idx="8572">
                  <c:v>57.0</c:v>
                </c:pt>
                <c:pt idx="8573">
                  <c:v>57.0</c:v>
                </c:pt>
                <c:pt idx="8574">
                  <c:v>58.0</c:v>
                </c:pt>
                <c:pt idx="8575">
                  <c:v>58.0</c:v>
                </c:pt>
                <c:pt idx="8576">
                  <c:v>58.0</c:v>
                </c:pt>
                <c:pt idx="8577">
                  <c:v>58.0</c:v>
                </c:pt>
                <c:pt idx="8578">
                  <c:v>58.0</c:v>
                </c:pt>
                <c:pt idx="8579">
                  <c:v>58.0</c:v>
                </c:pt>
                <c:pt idx="8580">
                  <c:v>58.0</c:v>
                </c:pt>
                <c:pt idx="8581">
                  <c:v>58.0</c:v>
                </c:pt>
                <c:pt idx="8582">
                  <c:v>58.0</c:v>
                </c:pt>
                <c:pt idx="8583">
                  <c:v>58.0</c:v>
                </c:pt>
                <c:pt idx="8584">
                  <c:v>58.0</c:v>
                </c:pt>
                <c:pt idx="8585">
                  <c:v>58.0</c:v>
                </c:pt>
                <c:pt idx="8586">
                  <c:v>58.0</c:v>
                </c:pt>
                <c:pt idx="8587">
                  <c:v>58.0</c:v>
                </c:pt>
                <c:pt idx="8588">
                  <c:v>58.0</c:v>
                </c:pt>
                <c:pt idx="8589">
                  <c:v>58.0</c:v>
                </c:pt>
                <c:pt idx="8590">
                  <c:v>58.0</c:v>
                </c:pt>
                <c:pt idx="8591">
                  <c:v>58.0</c:v>
                </c:pt>
                <c:pt idx="8592">
                  <c:v>58.0</c:v>
                </c:pt>
                <c:pt idx="8593">
                  <c:v>58.0</c:v>
                </c:pt>
                <c:pt idx="8594">
                  <c:v>58.0</c:v>
                </c:pt>
                <c:pt idx="8595">
                  <c:v>58.0</c:v>
                </c:pt>
                <c:pt idx="8596">
                  <c:v>58.0</c:v>
                </c:pt>
                <c:pt idx="8597">
                  <c:v>58.0</c:v>
                </c:pt>
                <c:pt idx="8598">
                  <c:v>58.0</c:v>
                </c:pt>
                <c:pt idx="8599">
                  <c:v>58.0</c:v>
                </c:pt>
                <c:pt idx="8600">
                  <c:v>58.0</c:v>
                </c:pt>
                <c:pt idx="8601">
                  <c:v>58.0</c:v>
                </c:pt>
                <c:pt idx="8602">
                  <c:v>58.0</c:v>
                </c:pt>
                <c:pt idx="8603">
                  <c:v>58.0</c:v>
                </c:pt>
                <c:pt idx="8604">
                  <c:v>58.0</c:v>
                </c:pt>
                <c:pt idx="8605">
                  <c:v>58.0</c:v>
                </c:pt>
                <c:pt idx="8606">
                  <c:v>58.0</c:v>
                </c:pt>
                <c:pt idx="8607">
                  <c:v>58.0</c:v>
                </c:pt>
                <c:pt idx="8608">
                  <c:v>58.0</c:v>
                </c:pt>
                <c:pt idx="8609">
                  <c:v>58.0</c:v>
                </c:pt>
                <c:pt idx="8610">
                  <c:v>58.0</c:v>
                </c:pt>
                <c:pt idx="8611">
                  <c:v>58.0</c:v>
                </c:pt>
                <c:pt idx="8612">
                  <c:v>58.0</c:v>
                </c:pt>
                <c:pt idx="8613">
                  <c:v>58.0</c:v>
                </c:pt>
                <c:pt idx="8614">
                  <c:v>59.0</c:v>
                </c:pt>
                <c:pt idx="8615">
                  <c:v>59.0</c:v>
                </c:pt>
                <c:pt idx="8616">
                  <c:v>59.0</c:v>
                </c:pt>
                <c:pt idx="8617">
                  <c:v>59.0</c:v>
                </c:pt>
                <c:pt idx="8618">
                  <c:v>59.0</c:v>
                </c:pt>
                <c:pt idx="8619">
                  <c:v>59.0</c:v>
                </c:pt>
                <c:pt idx="8620">
                  <c:v>59.0</c:v>
                </c:pt>
                <c:pt idx="8621">
                  <c:v>59.0</c:v>
                </c:pt>
                <c:pt idx="8622">
                  <c:v>59.0</c:v>
                </c:pt>
                <c:pt idx="8623">
                  <c:v>59.0</c:v>
                </c:pt>
                <c:pt idx="8624">
                  <c:v>59.0</c:v>
                </c:pt>
                <c:pt idx="8625">
                  <c:v>59.0</c:v>
                </c:pt>
                <c:pt idx="8626">
                  <c:v>59.0</c:v>
                </c:pt>
                <c:pt idx="8627">
                  <c:v>59.0</c:v>
                </c:pt>
                <c:pt idx="8628">
                  <c:v>59.0</c:v>
                </c:pt>
                <c:pt idx="8629">
                  <c:v>59.0</c:v>
                </c:pt>
                <c:pt idx="8630">
                  <c:v>59.0</c:v>
                </c:pt>
                <c:pt idx="8631">
                  <c:v>59.0</c:v>
                </c:pt>
                <c:pt idx="8632">
                  <c:v>59.0</c:v>
                </c:pt>
                <c:pt idx="8633">
                  <c:v>59.0</c:v>
                </c:pt>
                <c:pt idx="8634">
                  <c:v>59.0</c:v>
                </c:pt>
                <c:pt idx="8635">
                  <c:v>59.0</c:v>
                </c:pt>
                <c:pt idx="8636">
                  <c:v>59.0</c:v>
                </c:pt>
                <c:pt idx="8637">
                  <c:v>59.0</c:v>
                </c:pt>
                <c:pt idx="8638">
                  <c:v>59.0</c:v>
                </c:pt>
                <c:pt idx="8639">
                  <c:v>59.0</c:v>
                </c:pt>
                <c:pt idx="8640">
                  <c:v>59.0</c:v>
                </c:pt>
                <c:pt idx="8641">
                  <c:v>59.0</c:v>
                </c:pt>
                <c:pt idx="8642">
                  <c:v>59.0</c:v>
                </c:pt>
                <c:pt idx="8643">
                  <c:v>59.0</c:v>
                </c:pt>
                <c:pt idx="8644">
                  <c:v>59.0</c:v>
                </c:pt>
                <c:pt idx="8645">
                  <c:v>59.0</c:v>
                </c:pt>
                <c:pt idx="8646">
                  <c:v>59.0</c:v>
                </c:pt>
                <c:pt idx="8647">
                  <c:v>59.0</c:v>
                </c:pt>
                <c:pt idx="8648">
                  <c:v>59.0</c:v>
                </c:pt>
                <c:pt idx="8649">
                  <c:v>59.0</c:v>
                </c:pt>
                <c:pt idx="8650">
                  <c:v>59.0</c:v>
                </c:pt>
                <c:pt idx="8651">
                  <c:v>59.0</c:v>
                </c:pt>
                <c:pt idx="8652">
                  <c:v>59.0</c:v>
                </c:pt>
                <c:pt idx="8653">
                  <c:v>59.0</c:v>
                </c:pt>
                <c:pt idx="8654">
                  <c:v>59.0</c:v>
                </c:pt>
                <c:pt idx="8655">
                  <c:v>59.0</c:v>
                </c:pt>
                <c:pt idx="8656">
                  <c:v>59.0</c:v>
                </c:pt>
                <c:pt idx="8657">
                  <c:v>59.0</c:v>
                </c:pt>
                <c:pt idx="8658">
                  <c:v>60.0</c:v>
                </c:pt>
                <c:pt idx="8659">
                  <c:v>60.0</c:v>
                </c:pt>
                <c:pt idx="8660">
                  <c:v>60.0</c:v>
                </c:pt>
                <c:pt idx="8661">
                  <c:v>60.0</c:v>
                </c:pt>
                <c:pt idx="8662">
                  <c:v>60.0</c:v>
                </c:pt>
                <c:pt idx="8663">
                  <c:v>60.0</c:v>
                </c:pt>
                <c:pt idx="8664">
                  <c:v>60.0</c:v>
                </c:pt>
                <c:pt idx="8665">
                  <c:v>60.0</c:v>
                </c:pt>
                <c:pt idx="8666">
                  <c:v>60.0</c:v>
                </c:pt>
                <c:pt idx="8667">
                  <c:v>60.0</c:v>
                </c:pt>
                <c:pt idx="8668">
                  <c:v>60.0</c:v>
                </c:pt>
                <c:pt idx="8669">
                  <c:v>60.0</c:v>
                </c:pt>
                <c:pt idx="8670">
                  <c:v>60.0</c:v>
                </c:pt>
                <c:pt idx="8671">
                  <c:v>60.0</c:v>
                </c:pt>
                <c:pt idx="8672">
                  <c:v>60.0</c:v>
                </c:pt>
                <c:pt idx="8673">
                  <c:v>61.0</c:v>
                </c:pt>
                <c:pt idx="8674">
                  <c:v>61.0</c:v>
                </c:pt>
                <c:pt idx="8675">
                  <c:v>61.0</c:v>
                </c:pt>
                <c:pt idx="8676">
                  <c:v>61.0</c:v>
                </c:pt>
                <c:pt idx="8677">
                  <c:v>61.0</c:v>
                </c:pt>
                <c:pt idx="8678">
                  <c:v>61.0</c:v>
                </c:pt>
                <c:pt idx="8679">
                  <c:v>61.0</c:v>
                </c:pt>
                <c:pt idx="8680">
                  <c:v>61.0</c:v>
                </c:pt>
                <c:pt idx="8681">
                  <c:v>61.0</c:v>
                </c:pt>
                <c:pt idx="8682">
                  <c:v>61.0</c:v>
                </c:pt>
                <c:pt idx="8683">
                  <c:v>61.0</c:v>
                </c:pt>
                <c:pt idx="8684">
                  <c:v>61.0</c:v>
                </c:pt>
                <c:pt idx="8685">
                  <c:v>61.0</c:v>
                </c:pt>
                <c:pt idx="8686">
                  <c:v>61.0</c:v>
                </c:pt>
                <c:pt idx="8687">
                  <c:v>61.0</c:v>
                </c:pt>
                <c:pt idx="8688">
                  <c:v>61.0</c:v>
                </c:pt>
                <c:pt idx="8689">
                  <c:v>61.0</c:v>
                </c:pt>
                <c:pt idx="8690">
                  <c:v>61.0</c:v>
                </c:pt>
                <c:pt idx="8691">
                  <c:v>61.0</c:v>
                </c:pt>
                <c:pt idx="8692">
                  <c:v>61.0</c:v>
                </c:pt>
                <c:pt idx="8693">
                  <c:v>61.0</c:v>
                </c:pt>
                <c:pt idx="8694">
                  <c:v>61.0</c:v>
                </c:pt>
                <c:pt idx="8695">
                  <c:v>61.0</c:v>
                </c:pt>
                <c:pt idx="8696">
                  <c:v>62.0</c:v>
                </c:pt>
                <c:pt idx="8697">
                  <c:v>62.0</c:v>
                </c:pt>
                <c:pt idx="8698">
                  <c:v>62.0</c:v>
                </c:pt>
                <c:pt idx="8699">
                  <c:v>62.0</c:v>
                </c:pt>
                <c:pt idx="8700">
                  <c:v>62.0</c:v>
                </c:pt>
                <c:pt idx="8701">
                  <c:v>62.0</c:v>
                </c:pt>
                <c:pt idx="8702">
                  <c:v>62.0</c:v>
                </c:pt>
                <c:pt idx="8703">
                  <c:v>62.0</c:v>
                </c:pt>
                <c:pt idx="8704">
                  <c:v>62.0</c:v>
                </c:pt>
                <c:pt idx="8705">
                  <c:v>62.0</c:v>
                </c:pt>
                <c:pt idx="8706">
                  <c:v>62.0</c:v>
                </c:pt>
                <c:pt idx="8707">
                  <c:v>62.0</c:v>
                </c:pt>
                <c:pt idx="8708">
                  <c:v>62.0</c:v>
                </c:pt>
                <c:pt idx="8709">
                  <c:v>62.0</c:v>
                </c:pt>
                <c:pt idx="8710">
                  <c:v>62.0</c:v>
                </c:pt>
                <c:pt idx="8711">
                  <c:v>62.0</c:v>
                </c:pt>
                <c:pt idx="8712">
                  <c:v>62.0</c:v>
                </c:pt>
                <c:pt idx="8713">
                  <c:v>62.0</c:v>
                </c:pt>
                <c:pt idx="8714">
                  <c:v>62.0</c:v>
                </c:pt>
                <c:pt idx="8715">
                  <c:v>62.0</c:v>
                </c:pt>
                <c:pt idx="8716">
                  <c:v>62.0</c:v>
                </c:pt>
                <c:pt idx="8717">
                  <c:v>62.0</c:v>
                </c:pt>
                <c:pt idx="8718">
                  <c:v>62.0</c:v>
                </c:pt>
                <c:pt idx="8719">
                  <c:v>62.0</c:v>
                </c:pt>
                <c:pt idx="8720">
                  <c:v>62.0</c:v>
                </c:pt>
                <c:pt idx="8721">
                  <c:v>62.0</c:v>
                </c:pt>
                <c:pt idx="8722">
                  <c:v>62.0</c:v>
                </c:pt>
                <c:pt idx="8723">
                  <c:v>62.0</c:v>
                </c:pt>
                <c:pt idx="8724">
                  <c:v>62.0</c:v>
                </c:pt>
                <c:pt idx="8725">
                  <c:v>62.0</c:v>
                </c:pt>
                <c:pt idx="8726">
                  <c:v>62.0</c:v>
                </c:pt>
                <c:pt idx="8727">
                  <c:v>62.0</c:v>
                </c:pt>
                <c:pt idx="8728">
                  <c:v>62.0</c:v>
                </c:pt>
                <c:pt idx="8729">
                  <c:v>62.0</c:v>
                </c:pt>
                <c:pt idx="8730">
                  <c:v>62.0</c:v>
                </c:pt>
                <c:pt idx="8731">
                  <c:v>62.0</c:v>
                </c:pt>
                <c:pt idx="8732">
                  <c:v>62.0</c:v>
                </c:pt>
                <c:pt idx="8733">
                  <c:v>62.0</c:v>
                </c:pt>
                <c:pt idx="8734">
                  <c:v>62.0</c:v>
                </c:pt>
                <c:pt idx="8735">
                  <c:v>62.0</c:v>
                </c:pt>
                <c:pt idx="8736">
                  <c:v>62.0</c:v>
                </c:pt>
                <c:pt idx="8737">
                  <c:v>62.0</c:v>
                </c:pt>
                <c:pt idx="8738">
                  <c:v>62.0</c:v>
                </c:pt>
                <c:pt idx="8739">
                  <c:v>62.0</c:v>
                </c:pt>
                <c:pt idx="8740">
                  <c:v>62.0</c:v>
                </c:pt>
                <c:pt idx="8741">
                  <c:v>62.0</c:v>
                </c:pt>
                <c:pt idx="8742">
                  <c:v>62.0</c:v>
                </c:pt>
                <c:pt idx="8743">
                  <c:v>62.0</c:v>
                </c:pt>
                <c:pt idx="8744">
                  <c:v>62.0</c:v>
                </c:pt>
                <c:pt idx="8745">
                  <c:v>62.0</c:v>
                </c:pt>
                <c:pt idx="8746">
                  <c:v>62.0</c:v>
                </c:pt>
                <c:pt idx="8747">
                  <c:v>62.0</c:v>
                </c:pt>
                <c:pt idx="8748">
                  <c:v>62.0</c:v>
                </c:pt>
                <c:pt idx="8749">
                  <c:v>62.0</c:v>
                </c:pt>
                <c:pt idx="8750">
                  <c:v>62.0</c:v>
                </c:pt>
                <c:pt idx="8751">
                  <c:v>62.0</c:v>
                </c:pt>
                <c:pt idx="8752">
                  <c:v>62.0</c:v>
                </c:pt>
                <c:pt idx="8753">
                  <c:v>62.0</c:v>
                </c:pt>
                <c:pt idx="8754">
                  <c:v>62.0</c:v>
                </c:pt>
                <c:pt idx="8755">
                  <c:v>62.0</c:v>
                </c:pt>
                <c:pt idx="8756">
                  <c:v>62.0</c:v>
                </c:pt>
                <c:pt idx="8757">
                  <c:v>62.0</c:v>
                </c:pt>
                <c:pt idx="8758">
                  <c:v>62.0</c:v>
                </c:pt>
                <c:pt idx="8759">
                  <c:v>62.0</c:v>
                </c:pt>
                <c:pt idx="8760">
                  <c:v>62.0</c:v>
                </c:pt>
                <c:pt idx="8761">
                  <c:v>62.0</c:v>
                </c:pt>
                <c:pt idx="8762">
                  <c:v>62.0</c:v>
                </c:pt>
                <c:pt idx="8763">
                  <c:v>62.0</c:v>
                </c:pt>
                <c:pt idx="8764">
                  <c:v>62.0</c:v>
                </c:pt>
                <c:pt idx="8765">
                  <c:v>62.0</c:v>
                </c:pt>
                <c:pt idx="8766">
                  <c:v>62.0</c:v>
                </c:pt>
                <c:pt idx="8767">
                  <c:v>62.0</c:v>
                </c:pt>
                <c:pt idx="8768">
                  <c:v>62.0</c:v>
                </c:pt>
                <c:pt idx="8769">
                  <c:v>62.0</c:v>
                </c:pt>
                <c:pt idx="8770">
                  <c:v>62.0</c:v>
                </c:pt>
                <c:pt idx="8771">
                  <c:v>62.0</c:v>
                </c:pt>
                <c:pt idx="8772">
                  <c:v>62.0</c:v>
                </c:pt>
                <c:pt idx="8773">
                  <c:v>62.0</c:v>
                </c:pt>
                <c:pt idx="8774">
                  <c:v>62.0</c:v>
                </c:pt>
                <c:pt idx="8775">
                  <c:v>62.0</c:v>
                </c:pt>
                <c:pt idx="8776">
                  <c:v>62.0</c:v>
                </c:pt>
                <c:pt idx="8777">
                  <c:v>62.0</c:v>
                </c:pt>
                <c:pt idx="8778">
                  <c:v>62.0</c:v>
                </c:pt>
                <c:pt idx="8779">
                  <c:v>62.0</c:v>
                </c:pt>
                <c:pt idx="8780">
                  <c:v>62.0</c:v>
                </c:pt>
                <c:pt idx="8781">
                  <c:v>62.0</c:v>
                </c:pt>
                <c:pt idx="8782">
                  <c:v>62.0</c:v>
                </c:pt>
                <c:pt idx="8783">
                  <c:v>62.0</c:v>
                </c:pt>
                <c:pt idx="8784">
                  <c:v>62.0</c:v>
                </c:pt>
                <c:pt idx="8785">
                  <c:v>62.0</c:v>
                </c:pt>
                <c:pt idx="8786">
                  <c:v>62.0</c:v>
                </c:pt>
                <c:pt idx="8787">
                  <c:v>62.0</c:v>
                </c:pt>
                <c:pt idx="8788">
                  <c:v>62.0</c:v>
                </c:pt>
                <c:pt idx="8789">
                  <c:v>62.0</c:v>
                </c:pt>
                <c:pt idx="8790">
                  <c:v>62.0</c:v>
                </c:pt>
                <c:pt idx="8791">
                  <c:v>62.0</c:v>
                </c:pt>
                <c:pt idx="8792">
                  <c:v>62.0</c:v>
                </c:pt>
                <c:pt idx="8793">
                  <c:v>62.0</c:v>
                </c:pt>
                <c:pt idx="8794">
                  <c:v>62.0</c:v>
                </c:pt>
                <c:pt idx="8795">
                  <c:v>62.0</c:v>
                </c:pt>
                <c:pt idx="8796">
                  <c:v>62.0</c:v>
                </c:pt>
                <c:pt idx="8797">
                  <c:v>62.0</c:v>
                </c:pt>
                <c:pt idx="8798">
                  <c:v>62.0</c:v>
                </c:pt>
                <c:pt idx="8799">
                  <c:v>62.0</c:v>
                </c:pt>
                <c:pt idx="8800">
                  <c:v>62.0</c:v>
                </c:pt>
                <c:pt idx="8801">
                  <c:v>62.0</c:v>
                </c:pt>
                <c:pt idx="8802">
                  <c:v>62.0</c:v>
                </c:pt>
                <c:pt idx="8803">
                  <c:v>63.0</c:v>
                </c:pt>
                <c:pt idx="8804">
                  <c:v>63.0</c:v>
                </c:pt>
                <c:pt idx="8805">
                  <c:v>63.0</c:v>
                </c:pt>
                <c:pt idx="8806">
                  <c:v>63.0</c:v>
                </c:pt>
                <c:pt idx="8807">
                  <c:v>63.0</c:v>
                </c:pt>
                <c:pt idx="8808">
                  <c:v>63.0</c:v>
                </c:pt>
                <c:pt idx="8809">
                  <c:v>63.0</c:v>
                </c:pt>
                <c:pt idx="8810">
                  <c:v>63.0</c:v>
                </c:pt>
                <c:pt idx="8811">
                  <c:v>63.0</c:v>
                </c:pt>
                <c:pt idx="8812">
                  <c:v>63.0</c:v>
                </c:pt>
                <c:pt idx="8813">
                  <c:v>63.0</c:v>
                </c:pt>
                <c:pt idx="8814">
                  <c:v>63.0</c:v>
                </c:pt>
                <c:pt idx="8815">
                  <c:v>63.0</c:v>
                </c:pt>
                <c:pt idx="8816">
                  <c:v>63.0</c:v>
                </c:pt>
                <c:pt idx="8817">
                  <c:v>63.0</c:v>
                </c:pt>
                <c:pt idx="8818">
                  <c:v>63.0</c:v>
                </c:pt>
                <c:pt idx="8819">
                  <c:v>63.0</c:v>
                </c:pt>
                <c:pt idx="8820">
                  <c:v>63.0</c:v>
                </c:pt>
                <c:pt idx="8821">
                  <c:v>63.0</c:v>
                </c:pt>
                <c:pt idx="8822">
                  <c:v>63.0</c:v>
                </c:pt>
                <c:pt idx="8823">
                  <c:v>63.0</c:v>
                </c:pt>
                <c:pt idx="8824">
                  <c:v>63.0</c:v>
                </c:pt>
                <c:pt idx="8825">
                  <c:v>63.0</c:v>
                </c:pt>
                <c:pt idx="8826">
                  <c:v>63.0</c:v>
                </c:pt>
                <c:pt idx="8827">
                  <c:v>63.0</c:v>
                </c:pt>
                <c:pt idx="8828">
                  <c:v>63.0</c:v>
                </c:pt>
                <c:pt idx="8829">
                  <c:v>63.0</c:v>
                </c:pt>
                <c:pt idx="8830">
                  <c:v>63.0</c:v>
                </c:pt>
                <c:pt idx="8831">
                  <c:v>63.0</c:v>
                </c:pt>
                <c:pt idx="8832">
                  <c:v>63.0</c:v>
                </c:pt>
                <c:pt idx="8833">
                  <c:v>63.0</c:v>
                </c:pt>
                <c:pt idx="8834">
                  <c:v>63.0</c:v>
                </c:pt>
                <c:pt idx="8835">
                  <c:v>63.0</c:v>
                </c:pt>
                <c:pt idx="8836">
                  <c:v>63.0</c:v>
                </c:pt>
                <c:pt idx="8837">
                  <c:v>63.0</c:v>
                </c:pt>
                <c:pt idx="8838">
                  <c:v>63.0</c:v>
                </c:pt>
                <c:pt idx="8839">
                  <c:v>63.0</c:v>
                </c:pt>
                <c:pt idx="8840">
                  <c:v>63.0</c:v>
                </c:pt>
                <c:pt idx="8841">
                  <c:v>63.0</c:v>
                </c:pt>
                <c:pt idx="8842">
                  <c:v>63.0</c:v>
                </c:pt>
                <c:pt idx="8843">
                  <c:v>63.0</c:v>
                </c:pt>
                <c:pt idx="8844">
                  <c:v>63.0</c:v>
                </c:pt>
                <c:pt idx="8845">
                  <c:v>63.0</c:v>
                </c:pt>
                <c:pt idx="8846">
                  <c:v>63.0</c:v>
                </c:pt>
                <c:pt idx="8847">
                  <c:v>63.0</c:v>
                </c:pt>
                <c:pt idx="8848">
                  <c:v>63.0</c:v>
                </c:pt>
                <c:pt idx="8849">
                  <c:v>63.0</c:v>
                </c:pt>
                <c:pt idx="8850">
                  <c:v>63.0</c:v>
                </c:pt>
                <c:pt idx="8851">
                  <c:v>63.0</c:v>
                </c:pt>
                <c:pt idx="8852">
                  <c:v>63.0</c:v>
                </c:pt>
                <c:pt idx="8853">
                  <c:v>63.0</c:v>
                </c:pt>
                <c:pt idx="8854">
                  <c:v>63.0</c:v>
                </c:pt>
                <c:pt idx="8855">
                  <c:v>63.0</c:v>
                </c:pt>
                <c:pt idx="8856">
                  <c:v>63.0</c:v>
                </c:pt>
                <c:pt idx="8857">
                  <c:v>63.0</c:v>
                </c:pt>
                <c:pt idx="8858">
                  <c:v>63.0</c:v>
                </c:pt>
                <c:pt idx="8859">
                  <c:v>63.0</c:v>
                </c:pt>
                <c:pt idx="8860">
                  <c:v>63.0</c:v>
                </c:pt>
                <c:pt idx="8861">
                  <c:v>63.0</c:v>
                </c:pt>
                <c:pt idx="8862">
                  <c:v>63.0</c:v>
                </c:pt>
                <c:pt idx="8863">
                  <c:v>63.0</c:v>
                </c:pt>
                <c:pt idx="8864">
                  <c:v>63.0</c:v>
                </c:pt>
                <c:pt idx="8865">
                  <c:v>63.0</c:v>
                </c:pt>
                <c:pt idx="8866">
                  <c:v>63.0</c:v>
                </c:pt>
                <c:pt idx="8867">
                  <c:v>63.0</c:v>
                </c:pt>
                <c:pt idx="8868">
                  <c:v>63.0</c:v>
                </c:pt>
                <c:pt idx="8869">
                  <c:v>63.0</c:v>
                </c:pt>
                <c:pt idx="8870">
                  <c:v>63.0</c:v>
                </c:pt>
                <c:pt idx="8871">
                  <c:v>63.0</c:v>
                </c:pt>
                <c:pt idx="8872">
                  <c:v>63.0</c:v>
                </c:pt>
                <c:pt idx="8873">
                  <c:v>63.0</c:v>
                </c:pt>
                <c:pt idx="8874">
                  <c:v>63.0</c:v>
                </c:pt>
                <c:pt idx="8875">
                  <c:v>63.0</c:v>
                </c:pt>
                <c:pt idx="8876">
                  <c:v>63.0</c:v>
                </c:pt>
                <c:pt idx="8877">
                  <c:v>63.0</c:v>
                </c:pt>
                <c:pt idx="8878">
                  <c:v>63.0</c:v>
                </c:pt>
                <c:pt idx="8879">
                  <c:v>63.0</c:v>
                </c:pt>
                <c:pt idx="8880">
                  <c:v>63.0</c:v>
                </c:pt>
                <c:pt idx="8881">
                  <c:v>63.0</c:v>
                </c:pt>
                <c:pt idx="8882">
                  <c:v>63.0</c:v>
                </c:pt>
                <c:pt idx="8883">
                  <c:v>63.0</c:v>
                </c:pt>
                <c:pt idx="8884">
                  <c:v>63.0</c:v>
                </c:pt>
                <c:pt idx="8885">
                  <c:v>63.0</c:v>
                </c:pt>
                <c:pt idx="8886">
                  <c:v>63.0</c:v>
                </c:pt>
                <c:pt idx="8887">
                  <c:v>63.0</c:v>
                </c:pt>
                <c:pt idx="8888">
                  <c:v>63.0</c:v>
                </c:pt>
                <c:pt idx="8889">
                  <c:v>63.0</c:v>
                </c:pt>
                <c:pt idx="8890">
                  <c:v>63.0</c:v>
                </c:pt>
                <c:pt idx="8891">
                  <c:v>63.0</c:v>
                </c:pt>
                <c:pt idx="8892">
                  <c:v>63.0</c:v>
                </c:pt>
                <c:pt idx="8893">
                  <c:v>63.0</c:v>
                </c:pt>
                <c:pt idx="8894">
                  <c:v>63.0</c:v>
                </c:pt>
                <c:pt idx="8895">
                  <c:v>63.0</c:v>
                </c:pt>
                <c:pt idx="8896">
                  <c:v>63.0</c:v>
                </c:pt>
                <c:pt idx="8897">
                  <c:v>63.0</c:v>
                </c:pt>
                <c:pt idx="8898">
                  <c:v>63.0</c:v>
                </c:pt>
                <c:pt idx="8899">
                  <c:v>63.0</c:v>
                </c:pt>
                <c:pt idx="8900">
                  <c:v>63.0</c:v>
                </c:pt>
                <c:pt idx="8901">
                  <c:v>63.0</c:v>
                </c:pt>
                <c:pt idx="8902">
                  <c:v>63.0</c:v>
                </c:pt>
                <c:pt idx="8903">
                  <c:v>63.0</c:v>
                </c:pt>
                <c:pt idx="8904">
                  <c:v>63.0</c:v>
                </c:pt>
                <c:pt idx="8905">
                  <c:v>63.0</c:v>
                </c:pt>
                <c:pt idx="8906">
                  <c:v>63.0</c:v>
                </c:pt>
                <c:pt idx="8907">
                  <c:v>63.0</c:v>
                </c:pt>
                <c:pt idx="8908">
                  <c:v>63.0</c:v>
                </c:pt>
                <c:pt idx="8909">
                  <c:v>63.0</c:v>
                </c:pt>
                <c:pt idx="8910">
                  <c:v>63.0</c:v>
                </c:pt>
                <c:pt idx="8911">
                  <c:v>63.0</c:v>
                </c:pt>
                <c:pt idx="8912">
                  <c:v>63.0</c:v>
                </c:pt>
                <c:pt idx="8913">
                  <c:v>63.0</c:v>
                </c:pt>
                <c:pt idx="8914">
                  <c:v>63.0</c:v>
                </c:pt>
                <c:pt idx="8915">
                  <c:v>63.0</c:v>
                </c:pt>
                <c:pt idx="8916">
                  <c:v>63.0</c:v>
                </c:pt>
                <c:pt idx="8917">
                  <c:v>63.0</c:v>
                </c:pt>
                <c:pt idx="8918">
                  <c:v>63.0</c:v>
                </c:pt>
                <c:pt idx="8919">
                  <c:v>63.0</c:v>
                </c:pt>
                <c:pt idx="8920">
                  <c:v>63.0</c:v>
                </c:pt>
                <c:pt idx="8921">
                  <c:v>63.0</c:v>
                </c:pt>
                <c:pt idx="8922">
                  <c:v>63.0</c:v>
                </c:pt>
                <c:pt idx="8923">
                  <c:v>63.0</c:v>
                </c:pt>
                <c:pt idx="8924">
                  <c:v>63.0</c:v>
                </c:pt>
                <c:pt idx="8925">
                  <c:v>63.0</c:v>
                </c:pt>
                <c:pt idx="8926">
                  <c:v>63.0</c:v>
                </c:pt>
                <c:pt idx="8927">
                  <c:v>63.0</c:v>
                </c:pt>
                <c:pt idx="8928">
                  <c:v>63.0</c:v>
                </c:pt>
                <c:pt idx="8929">
                  <c:v>63.0</c:v>
                </c:pt>
                <c:pt idx="8930">
                  <c:v>63.0</c:v>
                </c:pt>
                <c:pt idx="8931">
                  <c:v>63.0</c:v>
                </c:pt>
                <c:pt idx="8932">
                  <c:v>63.0</c:v>
                </c:pt>
                <c:pt idx="8933">
                  <c:v>63.0</c:v>
                </c:pt>
                <c:pt idx="8934">
                  <c:v>63.0</c:v>
                </c:pt>
                <c:pt idx="8935">
                  <c:v>63.0</c:v>
                </c:pt>
                <c:pt idx="8936">
                  <c:v>63.0</c:v>
                </c:pt>
                <c:pt idx="8937">
                  <c:v>63.0</c:v>
                </c:pt>
                <c:pt idx="8938">
                  <c:v>63.0</c:v>
                </c:pt>
                <c:pt idx="8939">
                  <c:v>63.0</c:v>
                </c:pt>
                <c:pt idx="8940">
                  <c:v>63.0</c:v>
                </c:pt>
                <c:pt idx="8941">
                  <c:v>63.0</c:v>
                </c:pt>
                <c:pt idx="8942">
                  <c:v>63.0</c:v>
                </c:pt>
                <c:pt idx="8943">
                  <c:v>63.0</c:v>
                </c:pt>
                <c:pt idx="8944">
                  <c:v>63.0</c:v>
                </c:pt>
                <c:pt idx="8945">
                  <c:v>63.0</c:v>
                </c:pt>
                <c:pt idx="8946">
                  <c:v>63.0</c:v>
                </c:pt>
                <c:pt idx="8947">
                  <c:v>63.0</c:v>
                </c:pt>
                <c:pt idx="8948">
                  <c:v>63.0</c:v>
                </c:pt>
                <c:pt idx="8949">
                  <c:v>63.0</c:v>
                </c:pt>
                <c:pt idx="8950">
                  <c:v>63.0</c:v>
                </c:pt>
                <c:pt idx="8951">
                  <c:v>63.0</c:v>
                </c:pt>
                <c:pt idx="8952">
                  <c:v>63.0</c:v>
                </c:pt>
                <c:pt idx="8953">
                  <c:v>63.0</c:v>
                </c:pt>
                <c:pt idx="8954">
                  <c:v>63.0</c:v>
                </c:pt>
                <c:pt idx="8955">
                  <c:v>63.0</c:v>
                </c:pt>
                <c:pt idx="8956">
                  <c:v>63.0</c:v>
                </c:pt>
                <c:pt idx="8957">
                  <c:v>63.0</c:v>
                </c:pt>
                <c:pt idx="8958">
                  <c:v>63.0</c:v>
                </c:pt>
                <c:pt idx="8959">
                  <c:v>63.0</c:v>
                </c:pt>
                <c:pt idx="8960">
                  <c:v>63.0</c:v>
                </c:pt>
                <c:pt idx="8961">
                  <c:v>63.0</c:v>
                </c:pt>
                <c:pt idx="8962">
                  <c:v>63.0</c:v>
                </c:pt>
                <c:pt idx="8963">
                  <c:v>63.0</c:v>
                </c:pt>
                <c:pt idx="8964">
                  <c:v>63.0</c:v>
                </c:pt>
                <c:pt idx="8965">
                  <c:v>63.0</c:v>
                </c:pt>
                <c:pt idx="8966">
                  <c:v>63.0</c:v>
                </c:pt>
                <c:pt idx="8967">
                  <c:v>63.0</c:v>
                </c:pt>
                <c:pt idx="8968">
                  <c:v>63.0</c:v>
                </c:pt>
                <c:pt idx="8969">
                  <c:v>63.0</c:v>
                </c:pt>
                <c:pt idx="8970">
                  <c:v>63.0</c:v>
                </c:pt>
                <c:pt idx="8971">
                  <c:v>63.0</c:v>
                </c:pt>
                <c:pt idx="8972">
                  <c:v>63.0</c:v>
                </c:pt>
                <c:pt idx="8973">
                  <c:v>63.0</c:v>
                </c:pt>
                <c:pt idx="8974">
                  <c:v>63.0</c:v>
                </c:pt>
                <c:pt idx="8975">
                  <c:v>63.0</c:v>
                </c:pt>
                <c:pt idx="8976">
                  <c:v>63.0</c:v>
                </c:pt>
                <c:pt idx="8977">
                  <c:v>63.0</c:v>
                </c:pt>
                <c:pt idx="8978">
                  <c:v>63.0</c:v>
                </c:pt>
                <c:pt idx="8979">
                  <c:v>63.0</c:v>
                </c:pt>
                <c:pt idx="8980">
                  <c:v>63.0</c:v>
                </c:pt>
                <c:pt idx="8981">
                  <c:v>63.0</c:v>
                </c:pt>
                <c:pt idx="8982">
                  <c:v>63.0</c:v>
                </c:pt>
                <c:pt idx="8983">
                  <c:v>63.0</c:v>
                </c:pt>
                <c:pt idx="8984">
                  <c:v>63.0</c:v>
                </c:pt>
                <c:pt idx="8985">
                  <c:v>63.0</c:v>
                </c:pt>
                <c:pt idx="8986">
                  <c:v>63.0</c:v>
                </c:pt>
                <c:pt idx="8987">
                  <c:v>63.0</c:v>
                </c:pt>
                <c:pt idx="8988">
                  <c:v>63.0</c:v>
                </c:pt>
                <c:pt idx="8989">
                  <c:v>63.0</c:v>
                </c:pt>
                <c:pt idx="8990">
                  <c:v>63.0</c:v>
                </c:pt>
                <c:pt idx="8991">
                  <c:v>63.0</c:v>
                </c:pt>
                <c:pt idx="8992">
                  <c:v>63.0</c:v>
                </c:pt>
                <c:pt idx="8993">
                  <c:v>63.0</c:v>
                </c:pt>
                <c:pt idx="8994">
                  <c:v>63.0</c:v>
                </c:pt>
                <c:pt idx="8995">
                  <c:v>63.0</c:v>
                </c:pt>
                <c:pt idx="8996">
                  <c:v>63.0</c:v>
                </c:pt>
                <c:pt idx="8997">
                  <c:v>63.0</c:v>
                </c:pt>
                <c:pt idx="8998">
                  <c:v>63.0</c:v>
                </c:pt>
                <c:pt idx="8999">
                  <c:v>63.0</c:v>
                </c:pt>
                <c:pt idx="9000">
                  <c:v>63.0</c:v>
                </c:pt>
                <c:pt idx="9001">
                  <c:v>63.0</c:v>
                </c:pt>
                <c:pt idx="9002">
                  <c:v>63.0</c:v>
                </c:pt>
                <c:pt idx="9003">
                  <c:v>63.0</c:v>
                </c:pt>
                <c:pt idx="9004">
                  <c:v>63.0</c:v>
                </c:pt>
                <c:pt idx="9005">
                  <c:v>63.0</c:v>
                </c:pt>
                <c:pt idx="9006">
                  <c:v>63.0</c:v>
                </c:pt>
                <c:pt idx="9007">
                  <c:v>63.0</c:v>
                </c:pt>
                <c:pt idx="9008">
                  <c:v>63.0</c:v>
                </c:pt>
                <c:pt idx="9009">
                  <c:v>63.0</c:v>
                </c:pt>
                <c:pt idx="9010">
                  <c:v>63.0</c:v>
                </c:pt>
                <c:pt idx="9011">
                  <c:v>63.0</c:v>
                </c:pt>
                <c:pt idx="9012">
                  <c:v>63.0</c:v>
                </c:pt>
                <c:pt idx="9013">
                  <c:v>63.0</c:v>
                </c:pt>
                <c:pt idx="9014">
                  <c:v>63.0</c:v>
                </c:pt>
                <c:pt idx="9015">
                  <c:v>63.0</c:v>
                </c:pt>
                <c:pt idx="9016">
                  <c:v>63.0</c:v>
                </c:pt>
                <c:pt idx="9017">
                  <c:v>63.0</c:v>
                </c:pt>
                <c:pt idx="9018">
                  <c:v>63.0</c:v>
                </c:pt>
                <c:pt idx="9019">
                  <c:v>63.0</c:v>
                </c:pt>
                <c:pt idx="9020">
                  <c:v>63.0</c:v>
                </c:pt>
                <c:pt idx="9021">
                  <c:v>63.0</c:v>
                </c:pt>
                <c:pt idx="9022">
                  <c:v>63.0</c:v>
                </c:pt>
                <c:pt idx="9023">
                  <c:v>63.0</c:v>
                </c:pt>
                <c:pt idx="9024">
                  <c:v>63.0</c:v>
                </c:pt>
                <c:pt idx="9025">
                  <c:v>63.0</c:v>
                </c:pt>
                <c:pt idx="9026">
                  <c:v>63.0</c:v>
                </c:pt>
                <c:pt idx="9027">
                  <c:v>63.0</c:v>
                </c:pt>
                <c:pt idx="9028">
                  <c:v>63.0</c:v>
                </c:pt>
                <c:pt idx="9029">
                  <c:v>63.0</c:v>
                </c:pt>
                <c:pt idx="9030">
                  <c:v>63.0</c:v>
                </c:pt>
                <c:pt idx="9031">
                  <c:v>63.0</c:v>
                </c:pt>
                <c:pt idx="9032">
                  <c:v>63.0</c:v>
                </c:pt>
                <c:pt idx="9033">
                  <c:v>63.0</c:v>
                </c:pt>
                <c:pt idx="9034">
                  <c:v>63.0</c:v>
                </c:pt>
                <c:pt idx="9035">
                  <c:v>63.0</c:v>
                </c:pt>
                <c:pt idx="9036">
                  <c:v>63.0</c:v>
                </c:pt>
                <c:pt idx="9037">
                  <c:v>63.0</c:v>
                </c:pt>
                <c:pt idx="9038">
                  <c:v>63.0</c:v>
                </c:pt>
                <c:pt idx="9039">
                  <c:v>63.0</c:v>
                </c:pt>
                <c:pt idx="9040">
                  <c:v>63.0</c:v>
                </c:pt>
                <c:pt idx="9041">
                  <c:v>63.0</c:v>
                </c:pt>
                <c:pt idx="9042">
                  <c:v>63.0</c:v>
                </c:pt>
                <c:pt idx="9043">
                  <c:v>63.0</c:v>
                </c:pt>
                <c:pt idx="9044">
                  <c:v>63.0</c:v>
                </c:pt>
                <c:pt idx="9045">
                  <c:v>63.0</c:v>
                </c:pt>
                <c:pt idx="9046">
                  <c:v>63.0</c:v>
                </c:pt>
                <c:pt idx="9047">
                  <c:v>63.0</c:v>
                </c:pt>
                <c:pt idx="9048">
                  <c:v>63.0</c:v>
                </c:pt>
                <c:pt idx="9049">
                  <c:v>63.0</c:v>
                </c:pt>
                <c:pt idx="9050">
                  <c:v>63.0</c:v>
                </c:pt>
                <c:pt idx="9051">
                  <c:v>63.0</c:v>
                </c:pt>
                <c:pt idx="9052">
                  <c:v>63.0</c:v>
                </c:pt>
                <c:pt idx="9053">
                  <c:v>63.0</c:v>
                </c:pt>
                <c:pt idx="9054">
                  <c:v>63.0</c:v>
                </c:pt>
                <c:pt idx="9055">
                  <c:v>63.0</c:v>
                </c:pt>
                <c:pt idx="9056">
                  <c:v>63.0</c:v>
                </c:pt>
                <c:pt idx="9057">
                  <c:v>63.0</c:v>
                </c:pt>
                <c:pt idx="9058">
                  <c:v>63.0</c:v>
                </c:pt>
                <c:pt idx="9059">
                  <c:v>63.0</c:v>
                </c:pt>
                <c:pt idx="9060">
                  <c:v>63.0</c:v>
                </c:pt>
                <c:pt idx="9061">
                  <c:v>63.0</c:v>
                </c:pt>
                <c:pt idx="9062">
                  <c:v>63.0</c:v>
                </c:pt>
                <c:pt idx="9063">
                  <c:v>63.0</c:v>
                </c:pt>
                <c:pt idx="9064">
                  <c:v>63.0</c:v>
                </c:pt>
                <c:pt idx="9065">
                  <c:v>63.0</c:v>
                </c:pt>
                <c:pt idx="9066">
                  <c:v>63.0</c:v>
                </c:pt>
                <c:pt idx="9067">
                  <c:v>63.0</c:v>
                </c:pt>
                <c:pt idx="9068">
                  <c:v>63.0</c:v>
                </c:pt>
                <c:pt idx="9069">
                  <c:v>63.0</c:v>
                </c:pt>
                <c:pt idx="9070">
                  <c:v>63.0</c:v>
                </c:pt>
                <c:pt idx="9071">
                  <c:v>63.0</c:v>
                </c:pt>
                <c:pt idx="9072">
                  <c:v>63.0</c:v>
                </c:pt>
                <c:pt idx="9073">
                  <c:v>63.0</c:v>
                </c:pt>
                <c:pt idx="9074">
                  <c:v>63.0</c:v>
                </c:pt>
                <c:pt idx="9075">
                  <c:v>63.0</c:v>
                </c:pt>
                <c:pt idx="9076">
                  <c:v>63.0</c:v>
                </c:pt>
                <c:pt idx="9077">
                  <c:v>63.0</c:v>
                </c:pt>
                <c:pt idx="9078">
                  <c:v>63.0</c:v>
                </c:pt>
                <c:pt idx="9079">
                  <c:v>63.0</c:v>
                </c:pt>
                <c:pt idx="9080">
                  <c:v>63.0</c:v>
                </c:pt>
                <c:pt idx="9081">
                  <c:v>63.0</c:v>
                </c:pt>
                <c:pt idx="9082">
                  <c:v>63.0</c:v>
                </c:pt>
                <c:pt idx="9083">
                  <c:v>63.0</c:v>
                </c:pt>
                <c:pt idx="9084">
                  <c:v>63.0</c:v>
                </c:pt>
                <c:pt idx="9085">
                  <c:v>63.0</c:v>
                </c:pt>
                <c:pt idx="9086">
                  <c:v>63.0</c:v>
                </c:pt>
                <c:pt idx="9087">
                  <c:v>63.0</c:v>
                </c:pt>
                <c:pt idx="9088">
                  <c:v>63.0</c:v>
                </c:pt>
                <c:pt idx="9089">
                  <c:v>63.0</c:v>
                </c:pt>
                <c:pt idx="9090">
                  <c:v>63.0</c:v>
                </c:pt>
                <c:pt idx="9091">
                  <c:v>63.0</c:v>
                </c:pt>
                <c:pt idx="9092">
                  <c:v>63.0</c:v>
                </c:pt>
                <c:pt idx="9093">
                  <c:v>63.0</c:v>
                </c:pt>
                <c:pt idx="9094">
                  <c:v>63.0</c:v>
                </c:pt>
                <c:pt idx="9095">
                  <c:v>63.0</c:v>
                </c:pt>
                <c:pt idx="9096">
                  <c:v>63.0</c:v>
                </c:pt>
                <c:pt idx="9097">
                  <c:v>63.0</c:v>
                </c:pt>
                <c:pt idx="9098">
                  <c:v>63.0</c:v>
                </c:pt>
                <c:pt idx="9099">
                  <c:v>63.0</c:v>
                </c:pt>
                <c:pt idx="9100">
                  <c:v>63.0</c:v>
                </c:pt>
                <c:pt idx="9101">
                  <c:v>63.0</c:v>
                </c:pt>
                <c:pt idx="9102">
                  <c:v>63.0</c:v>
                </c:pt>
                <c:pt idx="9103">
                  <c:v>63.0</c:v>
                </c:pt>
                <c:pt idx="9104">
                  <c:v>63.0</c:v>
                </c:pt>
                <c:pt idx="9105">
                  <c:v>63.0</c:v>
                </c:pt>
                <c:pt idx="9106">
                  <c:v>63.0</c:v>
                </c:pt>
                <c:pt idx="9107">
                  <c:v>63.0</c:v>
                </c:pt>
                <c:pt idx="9108">
                  <c:v>63.0</c:v>
                </c:pt>
                <c:pt idx="9109">
                  <c:v>63.0</c:v>
                </c:pt>
                <c:pt idx="9110">
                  <c:v>63.0</c:v>
                </c:pt>
                <c:pt idx="9111">
                  <c:v>63.0</c:v>
                </c:pt>
                <c:pt idx="9112">
                  <c:v>63.0</c:v>
                </c:pt>
                <c:pt idx="9113">
                  <c:v>63.0</c:v>
                </c:pt>
                <c:pt idx="9114">
                  <c:v>63.0</c:v>
                </c:pt>
                <c:pt idx="9115">
                  <c:v>63.0</c:v>
                </c:pt>
                <c:pt idx="9116">
                  <c:v>63.0</c:v>
                </c:pt>
                <c:pt idx="9117">
                  <c:v>63.0</c:v>
                </c:pt>
                <c:pt idx="9118">
                  <c:v>63.0</c:v>
                </c:pt>
                <c:pt idx="9119">
                  <c:v>63.0</c:v>
                </c:pt>
                <c:pt idx="9120">
                  <c:v>63.0</c:v>
                </c:pt>
                <c:pt idx="9121">
                  <c:v>63.0</c:v>
                </c:pt>
                <c:pt idx="9122">
                  <c:v>63.0</c:v>
                </c:pt>
                <c:pt idx="9123">
                  <c:v>63.0</c:v>
                </c:pt>
                <c:pt idx="9124">
                  <c:v>63.0</c:v>
                </c:pt>
                <c:pt idx="9125">
                  <c:v>63.0</c:v>
                </c:pt>
                <c:pt idx="9126">
                  <c:v>63.0</c:v>
                </c:pt>
                <c:pt idx="9127">
                  <c:v>63.0</c:v>
                </c:pt>
                <c:pt idx="9128">
                  <c:v>63.0</c:v>
                </c:pt>
                <c:pt idx="9129">
                  <c:v>63.0</c:v>
                </c:pt>
                <c:pt idx="9130">
                  <c:v>63.0</c:v>
                </c:pt>
                <c:pt idx="9131">
                  <c:v>63.0</c:v>
                </c:pt>
                <c:pt idx="9132">
                  <c:v>63.0</c:v>
                </c:pt>
                <c:pt idx="9133">
                  <c:v>63.0</c:v>
                </c:pt>
                <c:pt idx="9134">
                  <c:v>63.0</c:v>
                </c:pt>
                <c:pt idx="9135">
                  <c:v>63.0</c:v>
                </c:pt>
                <c:pt idx="9136">
                  <c:v>63.0</c:v>
                </c:pt>
                <c:pt idx="9137">
                  <c:v>63.0</c:v>
                </c:pt>
                <c:pt idx="9138">
                  <c:v>63.0</c:v>
                </c:pt>
                <c:pt idx="9139">
                  <c:v>63.0</c:v>
                </c:pt>
                <c:pt idx="9140">
                  <c:v>63.0</c:v>
                </c:pt>
                <c:pt idx="9141">
                  <c:v>63.0</c:v>
                </c:pt>
                <c:pt idx="9142">
                  <c:v>63.0</c:v>
                </c:pt>
                <c:pt idx="9143">
                  <c:v>63.0</c:v>
                </c:pt>
                <c:pt idx="9144">
                  <c:v>63.0</c:v>
                </c:pt>
                <c:pt idx="9145">
                  <c:v>63.0</c:v>
                </c:pt>
                <c:pt idx="9146">
                  <c:v>63.0</c:v>
                </c:pt>
                <c:pt idx="9147">
                  <c:v>63.0</c:v>
                </c:pt>
                <c:pt idx="9148">
                  <c:v>63.0</c:v>
                </c:pt>
                <c:pt idx="9149">
                  <c:v>63.0</c:v>
                </c:pt>
                <c:pt idx="9150">
                  <c:v>63.0</c:v>
                </c:pt>
                <c:pt idx="9151">
                  <c:v>63.0</c:v>
                </c:pt>
                <c:pt idx="9152">
                  <c:v>63.0</c:v>
                </c:pt>
                <c:pt idx="9153">
                  <c:v>63.0</c:v>
                </c:pt>
                <c:pt idx="9154">
                  <c:v>63.0</c:v>
                </c:pt>
                <c:pt idx="9155">
                  <c:v>63.0</c:v>
                </c:pt>
                <c:pt idx="9156">
                  <c:v>63.0</c:v>
                </c:pt>
                <c:pt idx="9157">
                  <c:v>63.0</c:v>
                </c:pt>
                <c:pt idx="9158">
                  <c:v>63.0</c:v>
                </c:pt>
                <c:pt idx="9159">
                  <c:v>63.0</c:v>
                </c:pt>
                <c:pt idx="9160">
                  <c:v>63.0</c:v>
                </c:pt>
                <c:pt idx="9161">
                  <c:v>63.0</c:v>
                </c:pt>
                <c:pt idx="9162">
                  <c:v>63.0</c:v>
                </c:pt>
                <c:pt idx="9163">
                  <c:v>63.0</c:v>
                </c:pt>
                <c:pt idx="9164">
                  <c:v>63.0</c:v>
                </c:pt>
                <c:pt idx="9165">
                  <c:v>63.0</c:v>
                </c:pt>
                <c:pt idx="9166">
                  <c:v>63.0</c:v>
                </c:pt>
                <c:pt idx="9167">
                  <c:v>63.0</c:v>
                </c:pt>
                <c:pt idx="9168">
                  <c:v>63.0</c:v>
                </c:pt>
                <c:pt idx="9169">
                  <c:v>63.0</c:v>
                </c:pt>
                <c:pt idx="9170">
                  <c:v>63.0</c:v>
                </c:pt>
                <c:pt idx="9171">
                  <c:v>63.0</c:v>
                </c:pt>
                <c:pt idx="9172">
                  <c:v>63.0</c:v>
                </c:pt>
                <c:pt idx="9173">
                  <c:v>63.0</c:v>
                </c:pt>
                <c:pt idx="9174">
                  <c:v>63.0</c:v>
                </c:pt>
                <c:pt idx="9175">
                  <c:v>63.0</c:v>
                </c:pt>
                <c:pt idx="9176">
                  <c:v>63.0</c:v>
                </c:pt>
                <c:pt idx="9177">
                  <c:v>63.0</c:v>
                </c:pt>
                <c:pt idx="9178">
                  <c:v>63.0</c:v>
                </c:pt>
                <c:pt idx="9179">
                  <c:v>63.0</c:v>
                </c:pt>
                <c:pt idx="9180">
                  <c:v>63.0</c:v>
                </c:pt>
                <c:pt idx="9181">
                  <c:v>63.0</c:v>
                </c:pt>
                <c:pt idx="9182">
                  <c:v>63.0</c:v>
                </c:pt>
                <c:pt idx="9183">
                  <c:v>63.0</c:v>
                </c:pt>
                <c:pt idx="9184">
                  <c:v>63.0</c:v>
                </c:pt>
                <c:pt idx="9185">
                  <c:v>63.0</c:v>
                </c:pt>
                <c:pt idx="9186">
                  <c:v>63.0</c:v>
                </c:pt>
                <c:pt idx="9187">
                  <c:v>63.0</c:v>
                </c:pt>
                <c:pt idx="9188">
                  <c:v>63.0</c:v>
                </c:pt>
                <c:pt idx="9189">
                  <c:v>63.0</c:v>
                </c:pt>
                <c:pt idx="9190">
                  <c:v>63.0</c:v>
                </c:pt>
                <c:pt idx="9191">
                  <c:v>63.0</c:v>
                </c:pt>
                <c:pt idx="9192">
                  <c:v>63.0</c:v>
                </c:pt>
                <c:pt idx="9193">
                  <c:v>63.0</c:v>
                </c:pt>
                <c:pt idx="9194">
                  <c:v>63.0</c:v>
                </c:pt>
                <c:pt idx="9195">
                  <c:v>63.0</c:v>
                </c:pt>
                <c:pt idx="9196">
                  <c:v>63.0</c:v>
                </c:pt>
                <c:pt idx="9197">
                  <c:v>63.0</c:v>
                </c:pt>
                <c:pt idx="9198">
                  <c:v>63.0</c:v>
                </c:pt>
                <c:pt idx="9199">
                  <c:v>63.0</c:v>
                </c:pt>
                <c:pt idx="9200">
                  <c:v>63.0</c:v>
                </c:pt>
                <c:pt idx="9201">
                  <c:v>63.0</c:v>
                </c:pt>
                <c:pt idx="9202">
                  <c:v>63.0</c:v>
                </c:pt>
                <c:pt idx="9203">
                  <c:v>63.0</c:v>
                </c:pt>
                <c:pt idx="9204">
                  <c:v>63.0</c:v>
                </c:pt>
                <c:pt idx="9205">
                  <c:v>63.0</c:v>
                </c:pt>
                <c:pt idx="9206">
                  <c:v>63.0</c:v>
                </c:pt>
                <c:pt idx="9207">
                  <c:v>63.0</c:v>
                </c:pt>
                <c:pt idx="9208">
                  <c:v>63.0</c:v>
                </c:pt>
                <c:pt idx="9209">
                  <c:v>63.0</c:v>
                </c:pt>
                <c:pt idx="9210">
                  <c:v>63.0</c:v>
                </c:pt>
                <c:pt idx="9211">
                  <c:v>63.0</c:v>
                </c:pt>
                <c:pt idx="9212">
                  <c:v>63.0</c:v>
                </c:pt>
                <c:pt idx="9213">
                  <c:v>63.0</c:v>
                </c:pt>
                <c:pt idx="9214">
                  <c:v>63.0</c:v>
                </c:pt>
                <c:pt idx="9215">
                  <c:v>63.0</c:v>
                </c:pt>
                <c:pt idx="9216">
                  <c:v>63.0</c:v>
                </c:pt>
                <c:pt idx="9217">
                  <c:v>63.0</c:v>
                </c:pt>
                <c:pt idx="9218">
                  <c:v>63.0</c:v>
                </c:pt>
                <c:pt idx="9219">
                  <c:v>63.0</c:v>
                </c:pt>
                <c:pt idx="9220">
                  <c:v>63.0</c:v>
                </c:pt>
                <c:pt idx="9221">
                  <c:v>63.0</c:v>
                </c:pt>
                <c:pt idx="9222">
                  <c:v>63.0</c:v>
                </c:pt>
                <c:pt idx="9223">
                  <c:v>63.0</c:v>
                </c:pt>
                <c:pt idx="9224">
                  <c:v>63.0</c:v>
                </c:pt>
                <c:pt idx="9225">
                  <c:v>63.0</c:v>
                </c:pt>
                <c:pt idx="9226">
                  <c:v>63.0</c:v>
                </c:pt>
                <c:pt idx="9227">
                  <c:v>63.0</c:v>
                </c:pt>
                <c:pt idx="9228">
                  <c:v>63.0</c:v>
                </c:pt>
                <c:pt idx="9229">
                  <c:v>63.0</c:v>
                </c:pt>
                <c:pt idx="9230">
                  <c:v>63.0</c:v>
                </c:pt>
                <c:pt idx="9231">
                  <c:v>63.0</c:v>
                </c:pt>
                <c:pt idx="9232">
                  <c:v>63.0</c:v>
                </c:pt>
                <c:pt idx="9233">
                  <c:v>63.0</c:v>
                </c:pt>
                <c:pt idx="9234">
                  <c:v>63.0</c:v>
                </c:pt>
                <c:pt idx="9235">
                  <c:v>63.0</c:v>
                </c:pt>
                <c:pt idx="9236">
                  <c:v>63.0</c:v>
                </c:pt>
                <c:pt idx="9237">
                  <c:v>63.0</c:v>
                </c:pt>
                <c:pt idx="9238">
                  <c:v>63.0</c:v>
                </c:pt>
                <c:pt idx="9239">
                  <c:v>63.0</c:v>
                </c:pt>
                <c:pt idx="9240">
                  <c:v>63.0</c:v>
                </c:pt>
                <c:pt idx="9241">
                  <c:v>63.0</c:v>
                </c:pt>
                <c:pt idx="9242">
                  <c:v>63.0</c:v>
                </c:pt>
                <c:pt idx="9243">
                  <c:v>63.0</c:v>
                </c:pt>
                <c:pt idx="9244">
                  <c:v>63.0</c:v>
                </c:pt>
                <c:pt idx="9245">
                  <c:v>63.0</c:v>
                </c:pt>
                <c:pt idx="9246">
                  <c:v>64.0</c:v>
                </c:pt>
                <c:pt idx="9247">
                  <c:v>64.0</c:v>
                </c:pt>
                <c:pt idx="9248">
                  <c:v>64.0</c:v>
                </c:pt>
                <c:pt idx="9249">
                  <c:v>64.0</c:v>
                </c:pt>
                <c:pt idx="9250">
                  <c:v>64.0</c:v>
                </c:pt>
                <c:pt idx="9251">
                  <c:v>64.0</c:v>
                </c:pt>
                <c:pt idx="9252">
                  <c:v>64.0</c:v>
                </c:pt>
                <c:pt idx="9253">
                  <c:v>64.0</c:v>
                </c:pt>
                <c:pt idx="9254">
                  <c:v>64.0</c:v>
                </c:pt>
                <c:pt idx="9255">
                  <c:v>64.0</c:v>
                </c:pt>
                <c:pt idx="9256">
                  <c:v>64.0</c:v>
                </c:pt>
                <c:pt idx="9257">
                  <c:v>64.0</c:v>
                </c:pt>
                <c:pt idx="9258">
                  <c:v>64.0</c:v>
                </c:pt>
                <c:pt idx="9259">
                  <c:v>64.0</c:v>
                </c:pt>
                <c:pt idx="9260">
                  <c:v>64.0</c:v>
                </c:pt>
                <c:pt idx="9261">
                  <c:v>64.0</c:v>
                </c:pt>
                <c:pt idx="9262">
                  <c:v>64.0</c:v>
                </c:pt>
                <c:pt idx="9263">
                  <c:v>64.0</c:v>
                </c:pt>
                <c:pt idx="9264">
                  <c:v>64.0</c:v>
                </c:pt>
                <c:pt idx="9265">
                  <c:v>64.0</c:v>
                </c:pt>
                <c:pt idx="9266">
                  <c:v>64.0</c:v>
                </c:pt>
                <c:pt idx="9267">
                  <c:v>64.0</c:v>
                </c:pt>
                <c:pt idx="9268">
                  <c:v>64.0</c:v>
                </c:pt>
                <c:pt idx="9269">
                  <c:v>64.0</c:v>
                </c:pt>
                <c:pt idx="9270">
                  <c:v>64.0</c:v>
                </c:pt>
                <c:pt idx="9271">
                  <c:v>64.0</c:v>
                </c:pt>
                <c:pt idx="9272">
                  <c:v>64.0</c:v>
                </c:pt>
                <c:pt idx="9273">
                  <c:v>64.0</c:v>
                </c:pt>
                <c:pt idx="9274">
                  <c:v>64.0</c:v>
                </c:pt>
                <c:pt idx="9275">
                  <c:v>64.0</c:v>
                </c:pt>
                <c:pt idx="9276">
                  <c:v>64.0</c:v>
                </c:pt>
                <c:pt idx="9277">
                  <c:v>65.0</c:v>
                </c:pt>
                <c:pt idx="9278">
                  <c:v>65.0</c:v>
                </c:pt>
                <c:pt idx="9279">
                  <c:v>65.0</c:v>
                </c:pt>
                <c:pt idx="9280">
                  <c:v>65.0</c:v>
                </c:pt>
                <c:pt idx="9281">
                  <c:v>65.0</c:v>
                </c:pt>
                <c:pt idx="9282">
                  <c:v>65.0</c:v>
                </c:pt>
                <c:pt idx="9283">
                  <c:v>65.0</c:v>
                </c:pt>
                <c:pt idx="9284">
                  <c:v>65.0</c:v>
                </c:pt>
                <c:pt idx="9285">
                  <c:v>65.0</c:v>
                </c:pt>
                <c:pt idx="9286">
                  <c:v>65.0</c:v>
                </c:pt>
                <c:pt idx="9287">
                  <c:v>65.0</c:v>
                </c:pt>
                <c:pt idx="9288">
                  <c:v>65.0</c:v>
                </c:pt>
                <c:pt idx="9289">
                  <c:v>65.0</c:v>
                </c:pt>
                <c:pt idx="9290">
                  <c:v>65.0</c:v>
                </c:pt>
                <c:pt idx="9291">
                  <c:v>65.0</c:v>
                </c:pt>
                <c:pt idx="9292">
                  <c:v>65.0</c:v>
                </c:pt>
                <c:pt idx="9293">
                  <c:v>65.0</c:v>
                </c:pt>
                <c:pt idx="9294">
                  <c:v>65.0</c:v>
                </c:pt>
                <c:pt idx="9295">
                  <c:v>65.0</c:v>
                </c:pt>
                <c:pt idx="9296">
                  <c:v>65.0</c:v>
                </c:pt>
                <c:pt idx="9297">
                  <c:v>65.0</c:v>
                </c:pt>
                <c:pt idx="9298">
                  <c:v>65.0</c:v>
                </c:pt>
                <c:pt idx="9299">
                  <c:v>65.0</c:v>
                </c:pt>
                <c:pt idx="9300">
                  <c:v>65.0</c:v>
                </c:pt>
                <c:pt idx="9301">
                  <c:v>65.0</c:v>
                </c:pt>
                <c:pt idx="9302">
                  <c:v>65.0</c:v>
                </c:pt>
                <c:pt idx="9303">
                  <c:v>65.0</c:v>
                </c:pt>
                <c:pt idx="9304">
                  <c:v>65.0</c:v>
                </c:pt>
                <c:pt idx="9305">
                  <c:v>65.0</c:v>
                </c:pt>
                <c:pt idx="9306">
                  <c:v>65.0</c:v>
                </c:pt>
                <c:pt idx="9307">
                  <c:v>65.0</c:v>
                </c:pt>
                <c:pt idx="9308">
                  <c:v>65.0</c:v>
                </c:pt>
                <c:pt idx="9309">
                  <c:v>65.0</c:v>
                </c:pt>
                <c:pt idx="9310">
                  <c:v>65.0</c:v>
                </c:pt>
                <c:pt idx="9311">
                  <c:v>65.0</c:v>
                </c:pt>
                <c:pt idx="9312">
                  <c:v>65.0</c:v>
                </c:pt>
                <c:pt idx="9313">
                  <c:v>65.0</c:v>
                </c:pt>
                <c:pt idx="9314">
                  <c:v>65.0</c:v>
                </c:pt>
                <c:pt idx="9315">
                  <c:v>65.0</c:v>
                </c:pt>
                <c:pt idx="9316">
                  <c:v>66.0</c:v>
                </c:pt>
                <c:pt idx="9317">
                  <c:v>66.0</c:v>
                </c:pt>
                <c:pt idx="9318">
                  <c:v>66.0</c:v>
                </c:pt>
                <c:pt idx="9319">
                  <c:v>66.0</c:v>
                </c:pt>
                <c:pt idx="9320">
                  <c:v>66.0</c:v>
                </c:pt>
                <c:pt idx="9321">
                  <c:v>66.0</c:v>
                </c:pt>
                <c:pt idx="9322">
                  <c:v>66.0</c:v>
                </c:pt>
                <c:pt idx="9323">
                  <c:v>66.0</c:v>
                </c:pt>
                <c:pt idx="9324">
                  <c:v>66.0</c:v>
                </c:pt>
                <c:pt idx="9325">
                  <c:v>66.0</c:v>
                </c:pt>
                <c:pt idx="9326">
                  <c:v>66.0</c:v>
                </c:pt>
                <c:pt idx="9327">
                  <c:v>66.0</c:v>
                </c:pt>
                <c:pt idx="9328">
                  <c:v>66.0</c:v>
                </c:pt>
                <c:pt idx="9329">
                  <c:v>66.0</c:v>
                </c:pt>
                <c:pt idx="9330">
                  <c:v>66.0</c:v>
                </c:pt>
                <c:pt idx="9331">
                  <c:v>66.0</c:v>
                </c:pt>
                <c:pt idx="9332">
                  <c:v>66.0</c:v>
                </c:pt>
                <c:pt idx="9333">
                  <c:v>66.0</c:v>
                </c:pt>
                <c:pt idx="9334">
                  <c:v>66.0</c:v>
                </c:pt>
                <c:pt idx="9335">
                  <c:v>66.0</c:v>
                </c:pt>
                <c:pt idx="9336">
                  <c:v>66.0</c:v>
                </c:pt>
                <c:pt idx="9337">
                  <c:v>66.0</c:v>
                </c:pt>
                <c:pt idx="9338">
                  <c:v>66.0</c:v>
                </c:pt>
                <c:pt idx="9339">
                  <c:v>66.0</c:v>
                </c:pt>
                <c:pt idx="9340">
                  <c:v>66.0</c:v>
                </c:pt>
                <c:pt idx="9341">
                  <c:v>66.0</c:v>
                </c:pt>
                <c:pt idx="9342">
                  <c:v>66.0</c:v>
                </c:pt>
                <c:pt idx="9343">
                  <c:v>66.0</c:v>
                </c:pt>
                <c:pt idx="9344">
                  <c:v>66.0</c:v>
                </c:pt>
                <c:pt idx="9345">
                  <c:v>66.0</c:v>
                </c:pt>
                <c:pt idx="9346">
                  <c:v>66.0</c:v>
                </c:pt>
                <c:pt idx="9347">
                  <c:v>66.0</c:v>
                </c:pt>
                <c:pt idx="9348">
                  <c:v>66.0</c:v>
                </c:pt>
                <c:pt idx="9349">
                  <c:v>66.0</c:v>
                </c:pt>
                <c:pt idx="9350">
                  <c:v>66.0</c:v>
                </c:pt>
                <c:pt idx="9351">
                  <c:v>66.0</c:v>
                </c:pt>
                <c:pt idx="9352">
                  <c:v>66.0</c:v>
                </c:pt>
                <c:pt idx="9353">
                  <c:v>66.0</c:v>
                </c:pt>
                <c:pt idx="9354">
                  <c:v>66.0</c:v>
                </c:pt>
                <c:pt idx="9355">
                  <c:v>66.0</c:v>
                </c:pt>
                <c:pt idx="9356">
                  <c:v>66.0</c:v>
                </c:pt>
                <c:pt idx="9357">
                  <c:v>66.0</c:v>
                </c:pt>
                <c:pt idx="9358">
                  <c:v>66.0</c:v>
                </c:pt>
                <c:pt idx="9359">
                  <c:v>66.0</c:v>
                </c:pt>
                <c:pt idx="9360">
                  <c:v>66.0</c:v>
                </c:pt>
                <c:pt idx="9361">
                  <c:v>66.0</c:v>
                </c:pt>
                <c:pt idx="9362">
                  <c:v>66.0</c:v>
                </c:pt>
                <c:pt idx="9363">
                  <c:v>66.0</c:v>
                </c:pt>
                <c:pt idx="9364">
                  <c:v>66.0</c:v>
                </c:pt>
                <c:pt idx="9365">
                  <c:v>66.0</c:v>
                </c:pt>
                <c:pt idx="9366">
                  <c:v>66.0</c:v>
                </c:pt>
                <c:pt idx="9367">
                  <c:v>66.0</c:v>
                </c:pt>
                <c:pt idx="9368">
                  <c:v>66.0</c:v>
                </c:pt>
                <c:pt idx="9369">
                  <c:v>66.0</c:v>
                </c:pt>
                <c:pt idx="9370">
                  <c:v>66.0</c:v>
                </c:pt>
                <c:pt idx="9371">
                  <c:v>66.0</c:v>
                </c:pt>
                <c:pt idx="9372">
                  <c:v>66.0</c:v>
                </c:pt>
                <c:pt idx="9373">
                  <c:v>66.0</c:v>
                </c:pt>
                <c:pt idx="9374">
                  <c:v>66.0</c:v>
                </c:pt>
                <c:pt idx="9375">
                  <c:v>66.0</c:v>
                </c:pt>
                <c:pt idx="9376">
                  <c:v>66.0</c:v>
                </c:pt>
                <c:pt idx="9377">
                  <c:v>66.0</c:v>
                </c:pt>
                <c:pt idx="9378">
                  <c:v>66.0</c:v>
                </c:pt>
                <c:pt idx="9379">
                  <c:v>66.0</c:v>
                </c:pt>
                <c:pt idx="9380">
                  <c:v>66.0</c:v>
                </c:pt>
                <c:pt idx="9381">
                  <c:v>66.0</c:v>
                </c:pt>
                <c:pt idx="9382">
                  <c:v>66.0</c:v>
                </c:pt>
                <c:pt idx="9383">
                  <c:v>66.0</c:v>
                </c:pt>
                <c:pt idx="9384">
                  <c:v>66.0</c:v>
                </c:pt>
                <c:pt idx="9385">
                  <c:v>66.0</c:v>
                </c:pt>
                <c:pt idx="9386">
                  <c:v>66.0</c:v>
                </c:pt>
                <c:pt idx="9387">
                  <c:v>66.0</c:v>
                </c:pt>
                <c:pt idx="9388">
                  <c:v>66.0</c:v>
                </c:pt>
                <c:pt idx="9389">
                  <c:v>66.0</c:v>
                </c:pt>
                <c:pt idx="9390">
                  <c:v>66.0</c:v>
                </c:pt>
                <c:pt idx="9391">
                  <c:v>66.0</c:v>
                </c:pt>
                <c:pt idx="9392">
                  <c:v>66.0</c:v>
                </c:pt>
                <c:pt idx="9393">
                  <c:v>66.0</c:v>
                </c:pt>
                <c:pt idx="9394">
                  <c:v>66.0</c:v>
                </c:pt>
                <c:pt idx="9395">
                  <c:v>66.0</c:v>
                </c:pt>
                <c:pt idx="9396">
                  <c:v>66.0</c:v>
                </c:pt>
                <c:pt idx="9397">
                  <c:v>66.0</c:v>
                </c:pt>
                <c:pt idx="9398">
                  <c:v>66.0</c:v>
                </c:pt>
                <c:pt idx="9399">
                  <c:v>66.0</c:v>
                </c:pt>
                <c:pt idx="9400">
                  <c:v>66.0</c:v>
                </c:pt>
                <c:pt idx="9401">
                  <c:v>66.0</c:v>
                </c:pt>
                <c:pt idx="9402">
                  <c:v>66.0</c:v>
                </c:pt>
                <c:pt idx="9403">
                  <c:v>66.0</c:v>
                </c:pt>
                <c:pt idx="9404">
                  <c:v>66.0</c:v>
                </c:pt>
                <c:pt idx="9405">
                  <c:v>66.0</c:v>
                </c:pt>
                <c:pt idx="9406">
                  <c:v>66.0</c:v>
                </c:pt>
                <c:pt idx="9407">
                  <c:v>66.0</c:v>
                </c:pt>
                <c:pt idx="9408">
                  <c:v>66.0</c:v>
                </c:pt>
                <c:pt idx="9409">
                  <c:v>66.0</c:v>
                </c:pt>
                <c:pt idx="9410">
                  <c:v>66.0</c:v>
                </c:pt>
                <c:pt idx="9411">
                  <c:v>66.0</c:v>
                </c:pt>
                <c:pt idx="9412">
                  <c:v>66.0</c:v>
                </c:pt>
                <c:pt idx="9413">
                  <c:v>66.0</c:v>
                </c:pt>
                <c:pt idx="9414">
                  <c:v>66.0</c:v>
                </c:pt>
                <c:pt idx="9415">
                  <c:v>66.0</c:v>
                </c:pt>
                <c:pt idx="9416">
                  <c:v>66.0</c:v>
                </c:pt>
                <c:pt idx="9417">
                  <c:v>66.0</c:v>
                </c:pt>
                <c:pt idx="9418">
                  <c:v>66.0</c:v>
                </c:pt>
                <c:pt idx="9419">
                  <c:v>66.0</c:v>
                </c:pt>
                <c:pt idx="9420">
                  <c:v>66.0</c:v>
                </c:pt>
                <c:pt idx="9421">
                  <c:v>66.0</c:v>
                </c:pt>
                <c:pt idx="9422">
                  <c:v>66.0</c:v>
                </c:pt>
                <c:pt idx="9423">
                  <c:v>66.0</c:v>
                </c:pt>
                <c:pt idx="9424">
                  <c:v>66.0</c:v>
                </c:pt>
                <c:pt idx="9425">
                  <c:v>66.0</c:v>
                </c:pt>
                <c:pt idx="9426">
                  <c:v>66.0</c:v>
                </c:pt>
                <c:pt idx="9427">
                  <c:v>66.0</c:v>
                </c:pt>
                <c:pt idx="9428">
                  <c:v>66.0</c:v>
                </c:pt>
                <c:pt idx="9429">
                  <c:v>66.0</c:v>
                </c:pt>
                <c:pt idx="9430">
                  <c:v>66.0</c:v>
                </c:pt>
                <c:pt idx="9431">
                  <c:v>66.0</c:v>
                </c:pt>
                <c:pt idx="9432">
                  <c:v>66.0</c:v>
                </c:pt>
                <c:pt idx="9433">
                  <c:v>66.0</c:v>
                </c:pt>
                <c:pt idx="9434">
                  <c:v>66.0</c:v>
                </c:pt>
                <c:pt idx="9435">
                  <c:v>66.0</c:v>
                </c:pt>
                <c:pt idx="9436">
                  <c:v>66.0</c:v>
                </c:pt>
                <c:pt idx="9437">
                  <c:v>66.0</c:v>
                </c:pt>
                <c:pt idx="9438">
                  <c:v>66.0</c:v>
                </c:pt>
                <c:pt idx="9439">
                  <c:v>66.0</c:v>
                </c:pt>
                <c:pt idx="9440">
                  <c:v>66.0</c:v>
                </c:pt>
                <c:pt idx="9441">
                  <c:v>66.0</c:v>
                </c:pt>
                <c:pt idx="9442">
                  <c:v>66.0</c:v>
                </c:pt>
                <c:pt idx="9443">
                  <c:v>66.0</c:v>
                </c:pt>
                <c:pt idx="9444">
                  <c:v>66.0</c:v>
                </c:pt>
                <c:pt idx="9445">
                  <c:v>66.0</c:v>
                </c:pt>
                <c:pt idx="9446">
                  <c:v>66.0</c:v>
                </c:pt>
                <c:pt idx="9447">
                  <c:v>66.0</c:v>
                </c:pt>
                <c:pt idx="9448">
                  <c:v>66.0</c:v>
                </c:pt>
                <c:pt idx="9449">
                  <c:v>66.0</c:v>
                </c:pt>
                <c:pt idx="9450">
                  <c:v>66.0</c:v>
                </c:pt>
                <c:pt idx="9451">
                  <c:v>66.0</c:v>
                </c:pt>
                <c:pt idx="9452">
                  <c:v>66.0</c:v>
                </c:pt>
                <c:pt idx="9453">
                  <c:v>66.0</c:v>
                </c:pt>
                <c:pt idx="9454">
                  <c:v>66.0</c:v>
                </c:pt>
                <c:pt idx="9455">
                  <c:v>66.0</c:v>
                </c:pt>
                <c:pt idx="9456">
                  <c:v>66.0</c:v>
                </c:pt>
                <c:pt idx="9457">
                  <c:v>66.0</c:v>
                </c:pt>
                <c:pt idx="9458">
                  <c:v>66.0</c:v>
                </c:pt>
                <c:pt idx="9459">
                  <c:v>66.0</c:v>
                </c:pt>
                <c:pt idx="9460">
                  <c:v>66.0</c:v>
                </c:pt>
                <c:pt idx="9461">
                  <c:v>66.0</c:v>
                </c:pt>
                <c:pt idx="9462">
                  <c:v>66.0</c:v>
                </c:pt>
                <c:pt idx="9463">
                  <c:v>66.0</c:v>
                </c:pt>
                <c:pt idx="9464">
                  <c:v>66.0</c:v>
                </c:pt>
                <c:pt idx="9465">
                  <c:v>66.0</c:v>
                </c:pt>
                <c:pt idx="9466">
                  <c:v>66.0</c:v>
                </c:pt>
                <c:pt idx="9467">
                  <c:v>66.0</c:v>
                </c:pt>
                <c:pt idx="9468">
                  <c:v>67.0</c:v>
                </c:pt>
                <c:pt idx="9469">
                  <c:v>67.0</c:v>
                </c:pt>
                <c:pt idx="9470">
                  <c:v>67.0</c:v>
                </c:pt>
                <c:pt idx="9471">
                  <c:v>67.0</c:v>
                </c:pt>
                <c:pt idx="9472">
                  <c:v>67.0</c:v>
                </c:pt>
                <c:pt idx="9473">
                  <c:v>67.0</c:v>
                </c:pt>
                <c:pt idx="9474">
                  <c:v>67.0</c:v>
                </c:pt>
                <c:pt idx="9475">
                  <c:v>67.0</c:v>
                </c:pt>
                <c:pt idx="9476">
                  <c:v>67.0</c:v>
                </c:pt>
                <c:pt idx="9477">
                  <c:v>67.0</c:v>
                </c:pt>
                <c:pt idx="9478">
                  <c:v>67.0</c:v>
                </c:pt>
                <c:pt idx="9479">
                  <c:v>67.0</c:v>
                </c:pt>
                <c:pt idx="9480">
                  <c:v>67.0</c:v>
                </c:pt>
                <c:pt idx="9481">
                  <c:v>67.0</c:v>
                </c:pt>
                <c:pt idx="9482">
                  <c:v>67.0</c:v>
                </c:pt>
                <c:pt idx="9483">
                  <c:v>67.0</c:v>
                </c:pt>
                <c:pt idx="9484">
                  <c:v>67.0</c:v>
                </c:pt>
                <c:pt idx="9485">
                  <c:v>67.0</c:v>
                </c:pt>
                <c:pt idx="9486">
                  <c:v>67.0</c:v>
                </c:pt>
                <c:pt idx="9487">
                  <c:v>67.0</c:v>
                </c:pt>
                <c:pt idx="9488">
                  <c:v>67.0</c:v>
                </c:pt>
                <c:pt idx="9489">
                  <c:v>67.0</c:v>
                </c:pt>
                <c:pt idx="9490">
                  <c:v>67.0</c:v>
                </c:pt>
                <c:pt idx="9491">
                  <c:v>67.0</c:v>
                </c:pt>
                <c:pt idx="9492">
                  <c:v>67.0</c:v>
                </c:pt>
                <c:pt idx="9493">
                  <c:v>67.0</c:v>
                </c:pt>
                <c:pt idx="9494">
                  <c:v>67.0</c:v>
                </c:pt>
                <c:pt idx="9495">
                  <c:v>67.0</c:v>
                </c:pt>
                <c:pt idx="9496">
                  <c:v>67.0</c:v>
                </c:pt>
                <c:pt idx="9497">
                  <c:v>67.0</c:v>
                </c:pt>
                <c:pt idx="9498">
                  <c:v>67.0</c:v>
                </c:pt>
                <c:pt idx="9499">
                  <c:v>67.0</c:v>
                </c:pt>
                <c:pt idx="9500">
                  <c:v>67.0</c:v>
                </c:pt>
                <c:pt idx="9501">
                  <c:v>67.0</c:v>
                </c:pt>
                <c:pt idx="9502">
                  <c:v>67.0</c:v>
                </c:pt>
                <c:pt idx="9503">
                  <c:v>67.0</c:v>
                </c:pt>
                <c:pt idx="9504">
                  <c:v>67.0</c:v>
                </c:pt>
                <c:pt idx="9505">
                  <c:v>67.0</c:v>
                </c:pt>
                <c:pt idx="9506">
                  <c:v>67.0</c:v>
                </c:pt>
                <c:pt idx="9507">
                  <c:v>67.0</c:v>
                </c:pt>
                <c:pt idx="9508">
                  <c:v>67.0</c:v>
                </c:pt>
                <c:pt idx="9509">
                  <c:v>67.0</c:v>
                </c:pt>
                <c:pt idx="9510">
                  <c:v>67.0</c:v>
                </c:pt>
                <c:pt idx="9511">
                  <c:v>67.0</c:v>
                </c:pt>
                <c:pt idx="9512">
                  <c:v>67.0</c:v>
                </c:pt>
                <c:pt idx="9513">
                  <c:v>67.0</c:v>
                </c:pt>
                <c:pt idx="9514">
                  <c:v>67.0</c:v>
                </c:pt>
                <c:pt idx="9515">
                  <c:v>67.0</c:v>
                </c:pt>
                <c:pt idx="9516">
                  <c:v>67.0</c:v>
                </c:pt>
                <c:pt idx="9517">
                  <c:v>67.0</c:v>
                </c:pt>
                <c:pt idx="9518">
                  <c:v>67.0</c:v>
                </c:pt>
                <c:pt idx="9519">
                  <c:v>67.0</c:v>
                </c:pt>
                <c:pt idx="9520">
                  <c:v>67.0</c:v>
                </c:pt>
                <c:pt idx="9521">
                  <c:v>67.0</c:v>
                </c:pt>
                <c:pt idx="9522">
                  <c:v>67.0</c:v>
                </c:pt>
                <c:pt idx="9523">
                  <c:v>67.0</c:v>
                </c:pt>
                <c:pt idx="9524">
                  <c:v>67.0</c:v>
                </c:pt>
                <c:pt idx="9525">
                  <c:v>67.0</c:v>
                </c:pt>
                <c:pt idx="9526">
                  <c:v>67.0</c:v>
                </c:pt>
                <c:pt idx="9527">
                  <c:v>67.0</c:v>
                </c:pt>
                <c:pt idx="9528">
                  <c:v>67.0</c:v>
                </c:pt>
                <c:pt idx="9529">
                  <c:v>67.0</c:v>
                </c:pt>
                <c:pt idx="9530">
                  <c:v>67.0</c:v>
                </c:pt>
                <c:pt idx="9531">
                  <c:v>67.0</c:v>
                </c:pt>
                <c:pt idx="9532">
                  <c:v>67.0</c:v>
                </c:pt>
                <c:pt idx="9533">
                  <c:v>67.0</c:v>
                </c:pt>
                <c:pt idx="9534">
                  <c:v>67.0</c:v>
                </c:pt>
                <c:pt idx="9535">
                  <c:v>67.0</c:v>
                </c:pt>
                <c:pt idx="9536">
                  <c:v>67.0</c:v>
                </c:pt>
                <c:pt idx="9537">
                  <c:v>67.0</c:v>
                </c:pt>
                <c:pt idx="9538">
                  <c:v>67.0</c:v>
                </c:pt>
                <c:pt idx="9539">
                  <c:v>67.0</c:v>
                </c:pt>
                <c:pt idx="9540">
                  <c:v>67.0</c:v>
                </c:pt>
                <c:pt idx="9541">
                  <c:v>67.0</c:v>
                </c:pt>
                <c:pt idx="9542">
                  <c:v>67.0</c:v>
                </c:pt>
                <c:pt idx="9543">
                  <c:v>67.0</c:v>
                </c:pt>
                <c:pt idx="9544">
                  <c:v>67.0</c:v>
                </c:pt>
                <c:pt idx="9545">
                  <c:v>67.0</c:v>
                </c:pt>
                <c:pt idx="9546">
                  <c:v>67.0</c:v>
                </c:pt>
                <c:pt idx="9547">
                  <c:v>67.0</c:v>
                </c:pt>
                <c:pt idx="9548">
                  <c:v>67.0</c:v>
                </c:pt>
                <c:pt idx="9549">
                  <c:v>67.0</c:v>
                </c:pt>
                <c:pt idx="9550">
                  <c:v>67.0</c:v>
                </c:pt>
                <c:pt idx="9551">
                  <c:v>67.0</c:v>
                </c:pt>
                <c:pt idx="9552">
                  <c:v>67.0</c:v>
                </c:pt>
                <c:pt idx="9553">
                  <c:v>67.0</c:v>
                </c:pt>
                <c:pt idx="9554">
                  <c:v>67.0</c:v>
                </c:pt>
                <c:pt idx="9555">
                  <c:v>67.0</c:v>
                </c:pt>
                <c:pt idx="9556">
                  <c:v>67.0</c:v>
                </c:pt>
                <c:pt idx="9557">
                  <c:v>67.0</c:v>
                </c:pt>
                <c:pt idx="9558">
                  <c:v>67.0</c:v>
                </c:pt>
                <c:pt idx="9559">
                  <c:v>67.0</c:v>
                </c:pt>
                <c:pt idx="9560">
                  <c:v>67.0</c:v>
                </c:pt>
                <c:pt idx="9561">
                  <c:v>67.0</c:v>
                </c:pt>
                <c:pt idx="9562">
                  <c:v>67.0</c:v>
                </c:pt>
                <c:pt idx="9563">
                  <c:v>67.0</c:v>
                </c:pt>
                <c:pt idx="9564">
                  <c:v>67.0</c:v>
                </c:pt>
                <c:pt idx="9565">
                  <c:v>67.0</c:v>
                </c:pt>
                <c:pt idx="9566">
                  <c:v>67.0</c:v>
                </c:pt>
                <c:pt idx="9567">
                  <c:v>67.0</c:v>
                </c:pt>
                <c:pt idx="9568">
                  <c:v>67.0</c:v>
                </c:pt>
                <c:pt idx="9569">
                  <c:v>67.0</c:v>
                </c:pt>
                <c:pt idx="9570">
                  <c:v>67.0</c:v>
                </c:pt>
                <c:pt idx="9571">
                  <c:v>67.0</c:v>
                </c:pt>
                <c:pt idx="9572">
                  <c:v>67.0</c:v>
                </c:pt>
                <c:pt idx="9573">
                  <c:v>67.0</c:v>
                </c:pt>
                <c:pt idx="9574">
                  <c:v>67.0</c:v>
                </c:pt>
                <c:pt idx="9575">
                  <c:v>67.0</c:v>
                </c:pt>
                <c:pt idx="9576">
                  <c:v>67.0</c:v>
                </c:pt>
                <c:pt idx="9577">
                  <c:v>67.0</c:v>
                </c:pt>
                <c:pt idx="9578">
                  <c:v>67.0</c:v>
                </c:pt>
                <c:pt idx="9579">
                  <c:v>67.0</c:v>
                </c:pt>
                <c:pt idx="9580">
                  <c:v>67.0</c:v>
                </c:pt>
                <c:pt idx="9581">
                  <c:v>67.0</c:v>
                </c:pt>
                <c:pt idx="9582">
                  <c:v>67.0</c:v>
                </c:pt>
                <c:pt idx="9583">
                  <c:v>67.0</c:v>
                </c:pt>
                <c:pt idx="9584">
                  <c:v>67.0</c:v>
                </c:pt>
                <c:pt idx="9585">
                  <c:v>67.0</c:v>
                </c:pt>
                <c:pt idx="9586">
                  <c:v>67.0</c:v>
                </c:pt>
                <c:pt idx="9587">
                  <c:v>67.0</c:v>
                </c:pt>
                <c:pt idx="9588">
                  <c:v>67.0</c:v>
                </c:pt>
                <c:pt idx="9589">
                  <c:v>67.0</c:v>
                </c:pt>
                <c:pt idx="9590">
                  <c:v>67.0</c:v>
                </c:pt>
                <c:pt idx="9591">
                  <c:v>67.0</c:v>
                </c:pt>
                <c:pt idx="9592">
                  <c:v>67.0</c:v>
                </c:pt>
                <c:pt idx="9593">
                  <c:v>67.0</c:v>
                </c:pt>
                <c:pt idx="9594">
                  <c:v>67.0</c:v>
                </c:pt>
                <c:pt idx="9595">
                  <c:v>67.0</c:v>
                </c:pt>
                <c:pt idx="9596">
                  <c:v>67.0</c:v>
                </c:pt>
                <c:pt idx="9597">
                  <c:v>67.0</c:v>
                </c:pt>
                <c:pt idx="9598">
                  <c:v>67.0</c:v>
                </c:pt>
                <c:pt idx="9599">
                  <c:v>67.0</c:v>
                </c:pt>
                <c:pt idx="9600">
                  <c:v>67.0</c:v>
                </c:pt>
                <c:pt idx="9601">
                  <c:v>67.0</c:v>
                </c:pt>
                <c:pt idx="9602">
                  <c:v>67.0</c:v>
                </c:pt>
              </c:numCache>
            </c:numRef>
          </c:val>
          <c:smooth val="0"/>
        </c:ser>
        <c:ser>
          <c:idx val="3"/>
          <c:order val="3"/>
          <c:tx>
            <c:strRef>
              <c:f>Sheet1!$W$1</c:f>
              <c:strCache>
                <c:ptCount val="1"/>
                <c:pt idx="0">
                  <c:v>None B</c:v>
                </c:pt>
              </c:strCache>
            </c:strRef>
          </c:tx>
          <c:marker>
            <c:symbol val="none"/>
          </c:marker>
          <c:val>
            <c:numRef>
              <c:f>Sheet1!$W$2:$W$9604</c:f>
              <c:numCache>
                <c:formatCode>General</c:formatCode>
                <c:ptCount val="9603"/>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41.0</c:v>
                </c:pt>
                <c:pt idx="42">
                  <c:v>42.0</c:v>
                </c:pt>
                <c:pt idx="43">
                  <c:v>43.0</c:v>
                </c:pt>
                <c:pt idx="44">
                  <c:v>44.0</c:v>
                </c:pt>
                <c:pt idx="45">
                  <c:v>45.0</c:v>
                </c:pt>
                <c:pt idx="46">
                  <c:v>46.0</c:v>
                </c:pt>
                <c:pt idx="47">
                  <c:v>47.0</c:v>
                </c:pt>
                <c:pt idx="48">
                  <c:v>48.0</c:v>
                </c:pt>
                <c:pt idx="49">
                  <c:v>49.0</c:v>
                </c:pt>
                <c:pt idx="50">
                  <c:v>50.0</c:v>
                </c:pt>
                <c:pt idx="51">
                  <c:v>51.0</c:v>
                </c:pt>
                <c:pt idx="52">
                  <c:v>52.0</c:v>
                </c:pt>
                <c:pt idx="53">
                  <c:v>53.0</c:v>
                </c:pt>
                <c:pt idx="54">
                  <c:v>53.0</c:v>
                </c:pt>
                <c:pt idx="55">
                  <c:v>54.0</c:v>
                </c:pt>
                <c:pt idx="56">
                  <c:v>55.0</c:v>
                </c:pt>
                <c:pt idx="57">
                  <c:v>55.0</c:v>
                </c:pt>
                <c:pt idx="58">
                  <c:v>56.0</c:v>
                </c:pt>
                <c:pt idx="59">
                  <c:v>57.0</c:v>
                </c:pt>
                <c:pt idx="60">
                  <c:v>58.0</c:v>
                </c:pt>
                <c:pt idx="61">
                  <c:v>59.0</c:v>
                </c:pt>
                <c:pt idx="62">
                  <c:v>60.0</c:v>
                </c:pt>
                <c:pt idx="63">
                  <c:v>61.0</c:v>
                </c:pt>
                <c:pt idx="64">
                  <c:v>62.0</c:v>
                </c:pt>
                <c:pt idx="65">
                  <c:v>63.0</c:v>
                </c:pt>
                <c:pt idx="66">
                  <c:v>64.0</c:v>
                </c:pt>
                <c:pt idx="67">
                  <c:v>65.0</c:v>
                </c:pt>
                <c:pt idx="68">
                  <c:v>66.0</c:v>
                </c:pt>
                <c:pt idx="69">
                  <c:v>67.0</c:v>
                </c:pt>
                <c:pt idx="70">
                  <c:v>68.0</c:v>
                </c:pt>
                <c:pt idx="71">
                  <c:v>69.0</c:v>
                </c:pt>
                <c:pt idx="72">
                  <c:v>70.0</c:v>
                </c:pt>
                <c:pt idx="73">
                  <c:v>71.0</c:v>
                </c:pt>
                <c:pt idx="74">
                  <c:v>71.0</c:v>
                </c:pt>
                <c:pt idx="75">
                  <c:v>72.0</c:v>
                </c:pt>
                <c:pt idx="76">
                  <c:v>73.0</c:v>
                </c:pt>
                <c:pt idx="77">
                  <c:v>73.0</c:v>
                </c:pt>
                <c:pt idx="78">
                  <c:v>74.0</c:v>
                </c:pt>
                <c:pt idx="79">
                  <c:v>75.0</c:v>
                </c:pt>
                <c:pt idx="80">
                  <c:v>76.0</c:v>
                </c:pt>
                <c:pt idx="81">
                  <c:v>77.0</c:v>
                </c:pt>
                <c:pt idx="82">
                  <c:v>78.0</c:v>
                </c:pt>
                <c:pt idx="83">
                  <c:v>79.0</c:v>
                </c:pt>
                <c:pt idx="84">
                  <c:v>80.0</c:v>
                </c:pt>
                <c:pt idx="85">
                  <c:v>81.0</c:v>
                </c:pt>
                <c:pt idx="86">
                  <c:v>81.0</c:v>
                </c:pt>
                <c:pt idx="87">
                  <c:v>82.0</c:v>
                </c:pt>
                <c:pt idx="88">
                  <c:v>83.0</c:v>
                </c:pt>
                <c:pt idx="89">
                  <c:v>84.0</c:v>
                </c:pt>
                <c:pt idx="90">
                  <c:v>85.0</c:v>
                </c:pt>
                <c:pt idx="91">
                  <c:v>86.0</c:v>
                </c:pt>
                <c:pt idx="92">
                  <c:v>87.0</c:v>
                </c:pt>
                <c:pt idx="93">
                  <c:v>88.0</c:v>
                </c:pt>
                <c:pt idx="94">
                  <c:v>89.0</c:v>
                </c:pt>
                <c:pt idx="95">
                  <c:v>90.0</c:v>
                </c:pt>
                <c:pt idx="96">
                  <c:v>91.0</c:v>
                </c:pt>
                <c:pt idx="97">
                  <c:v>92.0</c:v>
                </c:pt>
                <c:pt idx="98">
                  <c:v>93.0</c:v>
                </c:pt>
                <c:pt idx="99">
                  <c:v>94.0</c:v>
                </c:pt>
                <c:pt idx="100">
                  <c:v>95.0</c:v>
                </c:pt>
                <c:pt idx="101">
                  <c:v>96.0</c:v>
                </c:pt>
                <c:pt idx="102">
                  <c:v>97.0</c:v>
                </c:pt>
                <c:pt idx="103">
                  <c:v>98.0</c:v>
                </c:pt>
                <c:pt idx="104">
                  <c:v>99.0</c:v>
                </c:pt>
                <c:pt idx="105">
                  <c:v>100.0</c:v>
                </c:pt>
                <c:pt idx="106">
                  <c:v>101.0</c:v>
                </c:pt>
                <c:pt idx="107">
                  <c:v>102.0</c:v>
                </c:pt>
                <c:pt idx="108">
                  <c:v>103.0</c:v>
                </c:pt>
                <c:pt idx="109">
                  <c:v>104.0</c:v>
                </c:pt>
                <c:pt idx="110">
                  <c:v>105.0</c:v>
                </c:pt>
                <c:pt idx="111">
                  <c:v>105.0</c:v>
                </c:pt>
                <c:pt idx="112">
                  <c:v>106.0</c:v>
                </c:pt>
                <c:pt idx="113">
                  <c:v>107.0</c:v>
                </c:pt>
                <c:pt idx="114">
                  <c:v>108.0</c:v>
                </c:pt>
                <c:pt idx="115">
                  <c:v>109.0</c:v>
                </c:pt>
                <c:pt idx="116">
                  <c:v>110.0</c:v>
                </c:pt>
                <c:pt idx="117">
                  <c:v>111.0</c:v>
                </c:pt>
                <c:pt idx="118">
                  <c:v>111.0</c:v>
                </c:pt>
                <c:pt idx="119">
                  <c:v>112.0</c:v>
                </c:pt>
                <c:pt idx="120">
                  <c:v>113.0</c:v>
                </c:pt>
                <c:pt idx="121">
                  <c:v>114.0</c:v>
                </c:pt>
                <c:pt idx="122">
                  <c:v>115.0</c:v>
                </c:pt>
                <c:pt idx="123">
                  <c:v>116.0</c:v>
                </c:pt>
                <c:pt idx="124">
                  <c:v>117.0</c:v>
                </c:pt>
                <c:pt idx="125">
                  <c:v>118.0</c:v>
                </c:pt>
                <c:pt idx="126">
                  <c:v>118.0</c:v>
                </c:pt>
                <c:pt idx="127">
                  <c:v>119.0</c:v>
                </c:pt>
                <c:pt idx="128">
                  <c:v>120.0</c:v>
                </c:pt>
                <c:pt idx="129">
                  <c:v>121.0</c:v>
                </c:pt>
                <c:pt idx="130">
                  <c:v>122.0</c:v>
                </c:pt>
                <c:pt idx="131">
                  <c:v>123.0</c:v>
                </c:pt>
                <c:pt idx="132">
                  <c:v>124.0</c:v>
                </c:pt>
                <c:pt idx="133">
                  <c:v>125.0</c:v>
                </c:pt>
                <c:pt idx="134">
                  <c:v>126.0</c:v>
                </c:pt>
                <c:pt idx="135">
                  <c:v>127.0</c:v>
                </c:pt>
                <c:pt idx="136">
                  <c:v>128.0</c:v>
                </c:pt>
                <c:pt idx="137">
                  <c:v>129.0</c:v>
                </c:pt>
                <c:pt idx="138">
                  <c:v>130.0</c:v>
                </c:pt>
                <c:pt idx="139">
                  <c:v>131.0</c:v>
                </c:pt>
                <c:pt idx="140">
                  <c:v>132.0</c:v>
                </c:pt>
                <c:pt idx="141">
                  <c:v>133.0</c:v>
                </c:pt>
                <c:pt idx="142">
                  <c:v>134.0</c:v>
                </c:pt>
                <c:pt idx="143">
                  <c:v>135.0</c:v>
                </c:pt>
                <c:pt idx="144">
                  <c:v>136.0</c:v>
                </c:pt>
                <c:pt idx="145">
                  <c:v>137.0</c:v>
                </c:pt>
                <c:pt idx="146">
                  <c:v>137.0</c:v>
                </c:pt>
                <c:pt idx="147">
                  <c:v>138.0</c:v>
                </c:pt>
                <c:pt idx="148">
                  <c:v>139.0</c:v>
                </c:pt>
                <c:pt idx="149">
                  <c:v>140.0</c:v>
                </c:pt>
                <c:pt idx="150">
                  <c:v>141.0</c:v>
                </c:pt>
                <c:pt idx="151">
                  <c:v>142.0</c:v>
                </c:pt>
                <c:pt idx="152">
                  <c:v>143.0</c:v>
                </c:pt>
                <c:pt idx="153">
                  <c:v>144.0</c:v>
                </c:pt>
                <c:pt idx="154">
                  <c:v>145.0</c:v>
                </c:pt>
                <c:pt idx="155">
                  <c:v>146.0</c:v>
                </c:pt>
                <c:pt idx="156">
                  <c:v>147.0</c:v>
                </c:pt>
                <c:pt idx="157">
                  <c:v>148.0</c:v>
                </c:pt>
                <c:pt idx="158">
                  <c:v>149.0</c:v>
                </c:pt>
                <c:pt idx="159">
                  <c:v>150.0</c:v>
                </c:pt>
                <c:pt idx="160">
                  <c:v>151.0</c:v>
                </c:pt>
                <c:pt idx="161">
                  <c:v>152.0</c:v>
                </c:pt>
                <c:pt idx="162">
                  <c:v>153.0</c:v>
                </c:pt>
                <c:pt idx="163">
                  <c:v>154.0</c:v>
                </c:pt>
                <c:pt idx="164">
                  <c:v>155.0</c:v>
                </c:pt>
                <c:pt idx="165">
                  <c:v>156.0</c:v>
                </c:pt>
                <c:pt idx="166">
                  <c:v>157.0</c:v>
                </c:pt>
                <c:pt idx="167">
                  <c:v>158.0</c:v>
                </c:pt>
                <c:pt idx="168">
                  <c:v>159.0</c:v>
                </c:pt>
                <c:pt idx="169">
                  <c:v>160.0</c:v>
                </c:pt>
                <c:pt idx="170">
                  <c:v>161.0</c:v>
                </c:pt>
                <c:pt idx="171">
                  <c:v>162.0</c:v>
                </c:pt>
                <c:pt idx="172">
                  <c:v>163.0</c:v>
                </c:pt>
                <c:pt idx="173">
                  <c:v>164.0</c:v>
                </c:pt>
                <c:pt idx="174">
                  <c:v>164.0</c:v>
                </c:pt>
                <c:pt idx="175">
                  <c:v>165.0</c:v>
                </c:pt>
                <c:pt idx="176">
                  <c:v>166.0</c:v>
                </c:pt>
                <c:pt idx="177">
                  <c:v>166.0</c:v>
                </c:pt>
                <c:pt idx="178">
                  <c:v>167.0</c:v>
                </c:pt>
                <c:pt idx="179">
                  <c:v>168.0</c:v>
                </c:pt>
                <c:pt idx="180">
                  <c:v>169.0</c:v>
                </c:pt>
                <c:pt idx="181">
                  <c:v>170.0</c:v>
                </c:pt>
                <c:pt idx="182">
                  <c:v>171.0</c:v>
                </c:pt>
                <c:pt idx="183">
                  <c:v>172.0</c:v>
                </c:pt>
                <c:pt idx="184">
                  <c:v>173.0</c:v>
                </c:pt>
                <c:pt idx="185">
                  <c:v>174.0</c:v>
                </c:pt>
                <c:pt idx="186">
                  <c:v>175.0</c:v>
                </c:pt>
                <c:pt idx="187">
                  <c:v>176.0</c:v>
                </c:pt>
                <c:pt idx="188">
                  <c:v>177.0</c:v>
                </c:pt>
                <c:pt idx="189">
                  <c:v>178.0</c:v>
                </c:pt>
                <c:pt idx="190">
                  <c:v>179.0</c:v>
                </c:pt>
                <c:pt idx="191">
                  <c:v>180.0</c:v>
                </c:pt>
                <c:pt idx="192">
                  <c:v>181.0</c:v>
                </c:pt>
                <c:pt idx="193">
                  <c:v>182.0</c:v>
                </c:pt>
                <c:pt idx="194">
                  <c:v>183.0</c:v>
                </c:pt>
                <c:pt idx="195">
                  <c:v>184.0</c:v>
                </c:pt>
                <c:pt idx="196">
                  <c:v>185.0</c:v>
                </c:pt>
                <c:pt idx="197">
                  <c:v>186.0</c:v>
                </c:pt>
                <c:pt idx="198">
                  <c:v>187.0</c:v>
                </c:pt>
                <c:pt idx="199">
                  <c:v>188.0</c:v>
                </c:pt>
                <c:pt idx="200">
                  <c:v>189.0</c:v>
                </c:pt>
                <c:pt idx="201">
                  <c:v>190.0</c:v>
                </c:pt>
                <c:pt idx="202">
                  <c:v>191.0</c:v>
                </c:pt>
                <c:pt idx="203">
                  <c:v>192.0</c:v>
                </c:pt>
                <c:pt idx="204">
                  <c:v>193.0</c:v>
                </c:pt>
                <c:pt idx="205">
                  <c:v>194.0</c:v>
                </c:pt>
                <c:pt idx="206">
                  <c:v>195.0</c:v>
                </c:pt>
                <c:pt idx="207">
                  <c:v>196.0</c:v>
                </c:pt>
                <c:pt idx="208">
                  <c:v>197.0</c:v>
                </c:pt>
                <c:pt idx="209">
                  <c:v>198.0</c:v>
                </c:pt>
                <c:pt idx="210">
                  <c:v>199.0</c:v>
                </c:pt>
                <c:pt idx="211">
                  <c:v>200.0</c:v>
                </c:pt>
                <c:pt idx="212">
                  <c:v>201.0</c:v>
                </c:pt>
                <c:pt idx="213">
                  <c:v>202.0</c:v>
                </c:pt>
                <c:pt idx="214">
                  <c:v>203.0</c:v>
                </c:pt>
                <c:pt idx="215">
                  <c:v>204.0</c:v>
                </c:pt>
                <c:pt idx="216">
                  <c:v>205.0</c:v>
                </c:pt>
                <c:pt idx="217">
                  <c:v>206.0</c:v>
                </c:pt>
                <c:pt idx="218">
                  <c:v>207.0</c:v>
                </c:pt>
                <c:pt idx="219">
                  <c:v>208.0</c:v>
                </c:pt>
                <c:pt idx="220">
                  <c:v>209.0</c:v>
                </c:pt>
                <c:pt idx="221">
                  <c:v>210.0</c:v>
                </c:pt>
                <c:pt idx="222">
                  <c:v>211.0</c:v>
                </c:pt>
                <c:pt idx="223">
                  <c:v>212.0</c:v>
                </c:pt>
                <c:pt idx="224">
                  <c:v>213.0</c:v>
                </c:pt>
                <c:pt idx="225">
                  <c:v>214.0</c:v>
                </c:pt>
                <c:pt idx="226">
                  <c:v>215.0</c:v>
                </c:pt>
                <c:pt idx="227">
                  <c:v>216.0</c:v>
                </c:pt>
                <c:pt idx="228">
                  <c:v>217.0</c:v>
                </c:pt>
                <c:pt idx="229">
                  <c:v>218.0</c:v>
                </c:pt>
                <c:pt idx="230">
                  <c:v>219.0</c:v>
                </c:pt>
                <c:pt idx="231">
                  <c:v>220.0</c:v>
                </c:pt>
                <c:pt idx="232">
                  <c:v>221.0</c:v>
                </c:pt>
                <c:pt idx="233">
                  <c:v>222.0</c:v>
                </c:pt>
                <c:pt idx="234">
                  <c:v>223.0</c:v>
                </c:pt>
                <c:pt idx="235">
                  <c:v>224.0</c:v>
                </c:pt>
                <c:pt idx="236">
                  <c:v>225.0</c:v>
                </c:pt>
                <c:pt idx="237">
                  <c:v>226.0</c:v>
                </c:pt>
                <c:pt idx="238">
                  <c:v>226.0</c:v>
                </c:pt>
                <c:pt idx="239">
                  <c:v>227.0</c:v>
                </c:pt>
                <c:pt idx="240">
                  <c:v>228.0</c:v>
                </c:pt>
                <c:pt idx="241">
                  <c:v>229.0</c:v>
                </c:pt>
                <c:pt idx="242">
                  <c:v>230.0</c:v>
                </c:pt>
                <c:pt idx="243">
                  <c:v>231.0</c:v>
                </c:pt>
                <c:pt idx="244">
                  <c:v>232.0</c:v>
                </c:pt>
                <c:pt idx="245">
                  <c:v>233.0</c:v>
                </c:pt>
                <c:pt idx="246">
                  <c:v>234.0</c:v>
                </c:pt>
                <c:pt idx="247">
                  <c:v>235.0</c:v>
                </c:pt>
                <c:pt idx="248">
                  <c:v>236.0</c:v>
                </c:pt>
                <c:pt idx="249">
                  <c:v>237.0</c:v>
                </c:pt>
                <c:pt idx="250">
                  <c:v>238.0</c:v>
                </c:pt>
                <c:pt idx="251">
                  <c:v>239.0</c:v>
                </c:pt>
                <c:pt idx="252">
                  <c:v>240.0</c:v>
                </c:pt>
                <c:pt idx="253">
                  <c:v>241.0</c:v>
                </c:pt>
                <c:pt idx="254">
                  <c:v>242.0</c:v>
                </c:pt>
                <c:pt idx="255">
                  <c:v>243.0</c:v>
                </c:pt>
                <c:pt idx="256">
                  <c:v>244.0</c:v>
                </c:pt>
                <c:pt idx="257">
                  <c:v>245.0</c:v>
                </c:pt>
                <c:pt idx="258">
                  <c:v>246.0</c:v>
                </c:pt>
                <c:pt idx="259">
                  <c:v>246.0</c:v>
                </c:pt>
                <c:pt idx="260">
                  <c:v>247.0</c:v>
                </c:pt>
                <c:pt idx="261">
                  <c:v>248.0</c:v>
                </c:pt>
                <c:pt idx="262">
                  <c:v>249.0</c:v>
                </c:pt>
                <c:pt idx="263">
                  <c:v>250.0</c:v>
                </c:pt>
                <c:pt idx="264">
                  <c:v>251.0</c:v>
                </c:pt>
                <c:pt idx="265">
                  <c:v>252.0</c:v>
                </c:pt>
                <c:pt idx="266">
                  <c:v>253.0</c:v>
                </c:pt>
                <c:pt idx="267">
                  <c:v>254.0</c:v>
                </c:pt>
                <c:pt idx="268">
                  <c:v>255.0</c:v>
                </c:pt>
                <c:pt idx="269">
                  <c:v>256.0</c:v>
                </c:pt>
                <c:pt idx="270">
                  <c:v>257.0</c:v>
                </c:pt>
                <c:pt idx="271">
                  <c:v>258.0</c:v>
                </c:pt>
                <c:pt idx="272">
                  <c:v>259.0</c:v>
                </c:pt>
                <c:pt idx="273">
                  <c:v>260.0</c:v>
                </c:pt>
                <c:pt idx="274">
                  <c:v>261.0</c:v>
                </c:pt>
                <c:pt idx="275">
                  <c:v>262.0</c:v>
                </c:pt>
                <c:pt idx="276">
                  <c:v>263.0</c:v>
                </c:pt>
                <c:pt idx="277">
                  <c:v>264.0</c:v>
                </c:pt>
                <c:pt idx="278">
                  <c:v>265.0</c:v>
                </c:pt>
                <c:pt idx="279">
                  <c:v>266.0</c:v>
                </c:pt>
                <c:pt idx="280">
                  <c:v>267.0</c:v>
                </c:pt>
                <c:pt idx="281">
                  <c:v>268.0</c:v>
                </c:pt>
                <c:pt idx="282">
                  <c:v>269.0</c:v>
                </c:pt>
                <c:pt idx="283">
                  <c:v>270.0</c:v>
                </c:pt>
                <c:pt idx="284">
                  <c:v>271.0</c:v>
                </c:pt>
                <c:pt idx="285">
                  <c:v>272.0</c:v>
                </c:pt>
                <c:pt idx="286">
                  <c:v>273.0</c:v>
                </c:pt>
                <c:pt idx="287">
                  <c:v>274.0</c:v>
                </c:pt>
                <c:pt idx="288">
                  <c:v>275.0</c:v>
                </c:pt>
                <c:pt idx="289">
                  <c:v>276.0</c:v>
                </c:pt>
                <c:pt idx="290">
                  <c:v>277.0</c:v>
                </c:pt>
                <c:pt idx="291">
                  <c:v>278.0</c:v>
                </c:pt>
                <c:pt idx="292">
                  <c:v>279.0</c:v>
                </c:pt>
                <c:pt idx="293">
                  <c:v>280.0</c:v>
                </c:pt>
                <c:pt idx="294">
                  <c:v>281.0</c:v>
                </c:pt>
                <c:pt idx="295">
                  <c:v>282.0</c:v>
                </c:pt>
                <c:pt idx="296">
                  <c:v>283.0</c:v>
                </c:pt>
                <c:pt idx="297">
                  <c:v>284.0</c:v>
                </c:pt>
                <c:pt idx="298">
                  <c:v>285.0</c:v>
                </c:pt>
                <c:pt idx="299">
                  <c:v>286.0</c:v>
                </c:pt>
                <c:pt idx="300">
                  <c:v>287.0</c:v>
                </c:pt>
                <c:pt idx="301">
                  <c:v>288.0</c:v>
                </c:pt>
                <c:pt idx="302">
                  <c:v>289.0</c:v>
                </c:pt>
                <c:pt idx="303">
                  <c:v>290.0</c:v>
                </c:pt>
                <c:pt idx="304">
                  <c:v>291.0</c:v>
                </c:pt>
                <c:pt idx="305">
                  <c:v>292.0</c:v>
                </c:pt>
                <c:pt idx="306">
                  <c:v>293.0</c:v>
                </c:pt>
                <c:pt idx="307">
                  <c:v>294.0</c:v>
                </c:pt>
                <c:pt idx="308">
                  <c:v>295.0</c:v>
                </c:pt>
                <c:pt idx="309">
                  <c:v>296.0</c:v>
                </c:pt>
                <c:pt idx="310">
                  <c:v>297.0</c:v>
                </c:pt>
                <c:pt idx="311">
                  <c:v>298.0</c:v>
                </c:pt>
                <c:pt idx="312">
                  <c:v>299.0</c:v>
                </c:pt>
                <c:pt idx="313">
                  <c:v>300.0</c:v>
                </c:pt>
                <c:pt idx="314">
                  <c:v>301.0</c:v>
                </c:pt>
                <c:pt idx="315">
                  <c:v>302.0</c:v>
                </c:pt>
                <c:pt idx="316">
                  <c:v>303.0</c:v>
                </c:pt>
                <c:pt idx="317">
                  <c:v>304.0</c:v>
                </c:pt>
                <c:pt idx="318">
                  <c:v>305.0</c:v>
                </c:pt>
                <c:pt idx="319">
                  <c:v>305.0</c:v>
                </c:pt>
                <c:pt idx="320">
                  <c:v>306.0</c:v>
                </c:pt>
                <c:pt idx="321">
                  <c:v>307.0</c:v>
                </c:pt>
                <c:pt idx="322">
                  <c:v>308.0</c:v>
                </c:pt>
                <c:pt idx="323">
                  <c:v>309.0</c:v>
                </c:pt>
                <c:pt idx="324">
                  <c:v>310.0</c:v>
                </c:pt>
                <c:pt idx="325">
                  <c:v>311.0</c:v>
                </c:pt>
                <c:pt idx="326">
                  <c:v>312.0</c:v>
                </c:pt>
                <c:pt idx="327">
                  <c:v>313.0</c:v>
                </c:pt>
                <c:pt idx="328">
                  <c:v>314.0</c:v>
                </c:pt>
                <c:pt idx="329">
                  <c:v>315.0</c:v>
                </c:pt>
                <c:pt idx="330">
                  <c:v>316.0</c:v>
                </c:pt>
                <c:pt idx="331">
                  <c:v>317.0</c:v>
                </c:pt>
                <c:pt idx="332">
                  <c:v>318.0</c:v>
                </c:pt>
                <c:pt idx="333">
                  <c:v>319.0</c:v>
                </c:pt>
                <c:pt idx="334">
                  <c:v>320.0</c:v>
                </c:pt>
                <c:pt idx="335">
                  <c:v>321.0</c:v>
                </c:pt>
                <c:pt idx="336">
                  <c:v>322.0</c:v>
                </c:pt>
                <c:pt idx="337">
                  <c:v>323.0</c:v>
                </c:pt>
                <c:pt idx="338">
                  <c:v>324.0</c:v>
                </c:pt>
                <c:pt idx="339">
                  <c:v>325.0</c:v>
                </c:pt>
                <c:pt idx="340">
                  <c:v>326.0</c:v>
                </c:pt>
                <c:pt idx="341">
                  <c:v>327.0</c:v>
                </c:pt>
                <c:pt idx="342">
                  <c:v>328.0</c:v>
                </c:pt>
                <c:pt idx="343">
                  <c:v>329.0</c:v>
                </c:pt>
                <c:pt idx="344">
                  <c:v>330.0</c:v>
                </c:pt>
                <c:pt idx="345">
                  <c:v>331.0</c:v>
                </c:pt>
                <c:pt idx="346">
                  <c:v>332.0</c:v>
                </c:pt>
                <c:pt idx="347">
                  <c:v>333.0</c:v>
                </c:pt>
                <c:pt idx="348">
                  <c:v>334.0</c:v>
                </c:pt>
                <c:pt idx="349">
                  <c:v>335.0</c:v>
                </c:pt>
                <c:pt idx="350">
                  <c:v>336.0</c:v>
                </c:pt>
                <c:pt idx="351">
                  <c:v>337.0</c:v>
                </c:pt>
                <c:pt idx="352">
                  <c:v>338.0</c:v>
                </c:pt>
                <c:pt idx="353">
                  <c:v>339.0</c:v>
                </c:pt>
                <c:pt idx="354">
                  <c:v>340.0</c:v>
                </c:pt>
                <c:pt idx="355">
                  <c:v>340.0</c:v>
                </c:pt>
                <c:pt idx="356">
                  <c:v>341.0</c:v>
                </c:pt>
                <c:pt idx="357">
                  <c:v>342.0</c:v>
                </c:pt>
                <c:pt idx="358">
                  <c:v>343.0</c:v>
                </c:pt>
                <c:pt idx="359">
                  <c:v>344.0</c:v>
                </c:pt>
                <c:pt idx="360">
                  <c:v>344.0</c:v>
                </c:pt>
                <c:pt idx="361">
                  <c:v>345.0</c:v>
                </c:pt>
                <c:pt idx="362">
                  <c:v>346.0</c:v>
                </c:pt>
                <c:pt idx="363">
                  <c:v>347.0</c:v>
                </c:pt>
                <c:pt idx="364">
                  <c:v>348.0</c:v>
                </c:pt>
                <c:pt idx="365">
                  <c:v>349.0</c:v>
                </c:pt>
                <c:pt idx="366">
                  <c:v>350.0</c:v>
                </c:pt>
                <c:pt idx="367">
                  <c:v>350.0</c:v>
                </c:pt>
                <c:pt idx="368">
                  <c:v>351.0</c:v>
                </c:pt>
                <c:pt idx="369">
                  <c:v>352.0</c:v>
                </c:pt>
                <c:pt idx="370">
                  <c:v>353.0</c:v>
                </c:pt>
                <c:pt idx="371">
                  <c:v>354.0</c:v>
                </c:pt>
                <c:pt idx="372">
                  <c:v>355.0</c:v>
                </c:pt>
                <c:pt idx="373">
                  <c:v>355.0</c:v>
                </c:pt>
                <c:pt idx="374">
                  <c:v>356.0</c:v>
                </c:pt>
                <c:pt idx="375">
                  <c:v>357.0</c:v>
                </c:pt>
                <c:pt idx="376">
                  <c:v>358.0</c:v>
                </c:pt>
                <c:pt idx="377">
                  <c:v>358.0</c:v>
                </c:pt>
                <c:pt idx="378">
                  <c:v>359.0</c:v>
                </c:pt>
                <c:pt idx="379">
                  <c:v>360.0</c:v>
                </c:pt>
                <c:pt idx="380">
                  <c:v>361.0</c:v>
                </c:pt>
                <c:pt idx="381">
                  <c:v>362.0</c:v>
                </c:pt>
                <c:pt idx="382">
                  <c:v>363.0</c:v>
                </c:pt>
                <c:pt idx="383">
                  <c:v>364.0</c:v>
                </c:pt>
                <c:pt idx="384">
                  <c:v>365.0</c:v>
                </c:pt>
                <c:pt idx="385">
                  <c:v>366.0</c:v>
                </c:pt>
                <c:pt idx="386">
                  <c:v>367.0</c:v>
                </c:pt>
                <c:pt idx="387">
                  <c:v>368.0</c:v>
                </c:pt>
                <c:pt idx="388">
                  <c:v>369.0</c:v>
                </c:pt>
                <c:pt idx="389">
                  <c:v>370.0</c:v>
                </c:pt>
                <c:pt idx="390">
                  <c:v>371.0</c:v>
                </c:pt>
                <c:pt idx="391">
                  <c:v>372.0</c:v>
                </c:pt>
                <c:pt idx="392">
                  <c:v>373.0</c:v>
                </c:pt>
                <c:pt idx="393">
                  <c:v>374.0</c:v>
                </c:pt>
                <c:pt idx="394">
                  <c:v>375.0</c:v>
                </c:pt>
                <c:pt idx="395">
                  <c:v>376.0</c:v>
                </c:pt>
                <c:pt idx="396">
                  <c:v>377.0</c:v>
                </c:pt>
                <c:pt idx="397">
                  <c:v>378.0</c:v>
                </c:pt>
                <c:pt idx="398">
                  <c:v>379.0</c:v>
                </c:pt>
                <c:pt idx="399">
                  <c:v>380.0</c:v>
                </c:pt>
                <c:pt idx="400">
                  <c:v>381.0</c:v>
                </c:pt>
                <c:pt idx="401">
                  <c:v>382.0</c:v>
                </c:pt>
                <c:pt idx="402">
                  <c:v>383.0</c:v>
                </c:pt>
                <c:pt idx="403">
                  <c:v>384.0</c:v>
                </c:pt>
                <c:pt idx="404">
                  <c:v>385.0</c:v>
                </c:pt>
                <c:pt idx="405">
                  <c:v>386.0</c:v>
                </c:pt>
                <c:pt idx="406">
                  <c:v>387.0</c:v>
                </c:pt>
                <c:pt idx="407">
                  <c:v>388.0</c:v>
                </c:pt>
                <c:pt idx="408">
                  <c:v>389.0</c:v>
                </c:pt>
                <c:pt idx="409">
                  <c:v>390.0</c:v>
                </c:pt>
                <c:pt idx="410">
                  <c:v>391.0</c:v>
                </c:pt>
                <c:pt idx="411">
                  <c:v>392.0</c:v>
                </c:pt>
                <c:pt idx="412">
                  <c:v>393.0</c:v>
                </c:pt>
                <c:pt idx="413">
                  <c:v>394.0</c:v>
                </c:pt>
                <c:pt idx="414">
                  <c:v>395.0</c:v>
                </c:pt>
                <c:pt idx="415">
                  <c:v>396.0</c:v>
                </c:pt>
                <c:pt idx="416">
                  <c:v>397.0</c:v>
                </c:pt>
                <c:pt idx="417">
                  <c:v>398.0</c:v>
                </c:pt>
                <c:pt idx="418">
                  <c:v>399.0</c:v>
                </c:pt>
                <c:pt idx="419">
                  <c:v>400.0</c:v>
                </c:pt>
                <c:pt idx="420">
                  <c:v>401.0</c:v>
                </c:pt>
                <c:pt idx="421">
                  <c:v>402.0</c:v>
                </c:pt>
                <c:pt idx="422">
                  <c:v>403.0</c:v>
                </c:pt>
                <c:pt idx="423">
                  <c:v>404.0</c:v>
                </c:pt>
                <c:pt idx="424">
                  <c:v>404.0</c:v>
                </c:pt>
                <c:pt idx="425">
                  <c:v>405.0</c:v>
                </c:pt>
                <c:pt idx="426">
                  <c:v>406.0</c:v>
                </c:pt>
                <c:pt idx="427">
                  <c:v>407.0</c:v>
                </c:pt>
                <c:pt idx="428">
                  <c:v>408.0</c:v>
                </c:pt>
                <c:pt idx="429">
                  <c:v>409.0</c:v>
                </c:pt>
                <c:pt idx="430">
                  <c:v>410.0</c:v>
                </c:pt>
                <c:pt idx="431">
                  <c:v>411.0</c:v>
                </c:pt>
                <c:pt idx="432">
                  <c:v>412.0</c:v>
                </c:pt>
                <c:pt idx="433">
                  <c:v>413.0</c:v>
                </c:pt>
                <c:pt idx="434">
                  <c:v>414.0</c:v>
                </c:pt>
                <c:pt idx="435">
                  <c:v>415.0</c:v>
                </c:pt>
                <c:pt idx="436">
                  <c:v>416.0</c:v>
                </c:pt>
                <c:pt idx="437">
                  <c:v>417.0</c:v>
                </c:pt>
                <c:pt idx="438">
                  <c:v>418.0</c:v>
                </c:pt>
                <c:pt idx="439">
                  <c:v>419.0</c:v>
                </c:pt>
                <c:pt idx="440">
                  <c:v>420.0</c:v>
                </c:pt>
                <c:pt idx="441">
                  <c:v>421.0</c:v>
                </c:pt>
                <c:pt idx="442">
                  <c:v>422.0</c:v>
                </c:pt>
                <c:pt idx="443">
                  <c:v>423.0</c:v>
                </c:pt>
                <c:pt idx="444">
                  <c:v>424.0</c:v>
                </c:pt>
                <c:pt idx="445">
                  <c:v>425.0</c:v>
                </c:pt>
                <c:pt idx="446">
                  <c:v>426.0</c:v>
                </c:pt>
                <c:pt idx="447">
                  <c:v>426.0</c:v>
                </c:pt>
                <c:pt idx="448">
                  <c:v>427.0</c:v>
                </c:pt>
                <c:pt idx="449">
                  <c:v>427.0</c:v>
                </c:pt>
                <c:pt idx="450">
                  <c:v>428.0</c:v>
                </c:pt>
                <c:pt idx="451">
                  <c:v>429.0</c:v>
                </c:pt>
                <c:pt idx="452">
                  <c:v>430.0</c:v>
                </c:pt>
                <c:pt idx="453">
                  <c:v>431.0</c:v>
                </c:pt>
                <c:pt idx="454">
                  <c:v>432.0</c:v>
                </c:pt>
                <c:pt idx="455">
                  <c:v>433.0</c:v>
                </c:pt>
                <c:pt idx="456">
                  <c:v>434.0</c:v>
                </c:pt>
                <c:pt idx="457">
                  <c:v>435.0</c:v>
                </c:pt>
                <c:pt idx="458">
                  <c:v>436.0</c:v>
                </c:pt>
                <c:pt idx="459">
                  <c:v>437.0</c:v>
                </c:pt>
                <c:pt idx="460">
                  <c:v>438.0</c:v>
                </c:pt>
                <c:pt idx="461">
                  <c:v>439.0</c:v>
                </c:pt>
                <c:pt idx="462">
                  <c:v>440.0</c:v>
                </c:pt>
                <c:pt idx="463">
                  <c:v>441.0</c:v>
                </c:pt>
                <c:pt idx="464">
                  <c:v>442.0</c:v>
                </c:pt>
                <c:pt idx="465">
                  <c:v>443.0</c:v>
                </c:pt>
                <c:pt idx="466">
                  <c:v>443.0</c:v>
                </c:pt>
                <c:pt idx="467">
                  <c:v>443.0</c:v>
                </c:pt>
                <c:pt idx="468">
                  <c:v>444.0</c:v>
                </c:pt>
                <c:pt idx="469">
                  <c:v>445.0</c:v>
                </c:pt>
                <c:pt idx="470">
                  <c:v>446.0</c:v>
                </c:pt>
                <c:pt idx="471">
                  <c:v>447.0</c:v>
                </c:pt>
                <c:pt idx="472">
                  <c:v>447.0</c:v>
                </c:pt>
                <c:pt idx="473">
                  <c:v>448.0</c:v>
                </c:pt>
                <c:pt idx="474">
                  <c:v>449.0</c:v>
                </c:pt>
                <c:pt idx="475">
                  <c:v>450.0</c:v>
                </c:pt>
                <c:pt idx="476">
                  <c:v>451.0</c:v>
                </c:pt>
                <c:pt idx="477">
                  <c:v>452.0</c:v>
                </c:pt>
                <c:pt idx="478">
                  <c:v>453.0</c:v>
                </c:pt>
                <c:pt idx="479">
                  <c:v>454.0</c:v>
                </c:pt>
                <c:pt idx="480">
                  <c:v>455.0</c:v>
                </c:pt>
                <c:pt idx="481">
                  <c:v>456.0</c:v>
                </c:pt>
                <c:pt idx="482">
                  <c:v>457.0</c:v>
                </c:pt>
                <c:pt idx="483">
                  <c:v>458.0</c:v>
                </c:pt>
                <c:pt idx="484">
                  <c:v>459.0</c:v>
                </c:pt>
                <c:pt idx="485">
                  <c:v>460.0</c:v>
                </c:pt>
                <c:pt idx="486">
                  <c:v>461.0</c:v>
                </c:pt>
                <c:pt idx="487">
                  <c:v>462.0</c:v>
                </c:pt>
                <c:pt idx="488">
                  <c:v>462.0</c:v>
                </c:pt>
                <c:pt idx="489">
                  <c:v>463.0</c:v>
                </c:pt>
                <c:pt idx="490">
                  <c:v>464.0</c:v>
                </c:pt>
                <c:pt idx="491">
                  <c:v>465.0</c:v>
                </c:pt>
                <c:pt idx="492">
                  <c:v>466.0</c:v>
                </c:pt>
                <c:pt idx="493">
                  <c:v>466.0</c:v>
                </c:pt>
                <c:pt idx="494">
                  <c:v>467.0</c:v>
                </c:pt>
                <c:pt idx="495">
                  <c:v>467.0</c:v>
                </c:pt>
                <c:pt idx="496">
                  <c:v>467.0</c:v>
                </c:pt>
                <c:pt idx="497">
                  <c:v>468.0</c:v>
                </c:pt>
                <c:pt idx="498">
                  <c:v>469.0</c:v>
                </c:pt>
                <c:pt idx="499">
                  <c:v>470.0</c:v>
                </c:pt>
                <c:pt idx="500">
                  <c:v>471.0</c:v>
                </c:pt>
                <c:pt idx="501">
                  <c:v>472.0</c:v>
                </c:pt>
                <c:pt idx="502">
                  <c:v>473.0</c:v>
                </c:pt>
                <c:pt idx="503">
                  <c:v>474.0</c:v>
                </c:pt>
                <c:pt idx="504">
                  <c:v>475.0</c:v>
                </c:pt>
                <c:pt idx="505">
                  <c:v>476.0</c:v>
                </c:pt>
                <c:pt idx="506">
                  <c:v>477.0</c:v>
                </c:pt>
                <c:pt idx="507">
                  <c:v>478.0</c:v>
                </c:pt>
                <c:pt idx="508">
                  <c:v>479.0</c:v>
                </c:pt>
                <c:pt idx="509">
                  <c:v>480.0</c:v>
                </c:pt>
                <c:pt idx="510">
                  <c:v>481.0</c:v>
                </c:pt>
                <c:pt idx="511">
                  <c:v>482.0</c:v>
                </c:pt>
                <c:pt idx="512">
                  <c:v>483.0</c:v>
                </c:pt>
                <c:pt idx="513">
                  <c:v>484.0</c:v>
                </c:pt>
                <c:pt idx="514">
                  <c:v>485.0</c:v>
                </c:pt>
                <c:pt idx="515">
                  <c:v>486.0</c:v>
                </c:pt>
                <c:pt idx="516">
                  <c:v>487.0</c:v>
                </c:pt>
                <c:pt idx="517">
                  <c:v>488.0</c:v>
                </c:pt>
                <c:pt idx="518">
                  <c:v>489.0</c:v>
                </c:pt>
                <c:pt idx="519">
                  <c:v>490.0</c:v>
                </c:pt>
                <c:pt idx="520">
                  <c:v>491.0</c:v>
                </c:pt>
                <c:pt idx="521">
                  <c:v>492.0</c:v>
                </c:pt>
                <c:pt idx="522">
                  <c:v>493.0</c:v>
                </c:pt>
                <c:pt idx="523">
                  <c:v>494.0</c:v>
                </c:pt>
                <c:pt idx="524">
                  <c:v>495.0</c:v>
                </c:pt>
                <c:pt idx="525">
                  <c:v>496.0</c:v>
                </c:pt>
                <c:pt idx="526">
                  <c:v>497.0</c:v>
                </c:pt>
                <c:pt idx="527">
                  <c:v>498.0</c:v>
                </c:pt>
                <c:pt idx="528">
                  <c:v>499.0</c:v>
                </c:pt>
                <c:pt idx="529">
                  <c:v>500.0</c:v>
                </c:pt>
                <c:pt idx="530">
                  <c:v>501.0</c:v>
                </c:pt>
                <c:pt idx="531">
                  <c:v>502.0</c:v>
                </c:pt>
                <c:pt idx="532">
                  <c:v>503.0</c:v>
                </c:pt>
                <c:pt idx="533">
                  <c:v>504.0</c:v>
                </c:pt>
                <c:pt idx="534">
                  <c:v>505.0</c:v>
                </c:pt>
                <c:pt idx="535">
                  <c:v>506.0</c:v>
                </c:pt>
                <c:pt idx="536">
                  <c:v>507.0</c:v>
                </c:pt>
                <c:pt idx="537">
                  <c:v>508.0</c:v>
                </c:pt>
                <c:pt idx="538">
                  <c:v>509.0</c:v>
                </c:pt>
                <c:pt idx="539">
                  <c:v>510.0</c:v>
                </c:pt>
                <c:pt idx="540">
                  <c:v>510.0</c:v>
                </c:pt>
                <c:pt idx="541">
                  <c:v>511.0</c:v>
                </c:pt>
                <c:pt idx="542">
                  <c:v>512.0</c:v>
                </c:pt>
                <c:pt idx="543">
                  <c:v>513.0</c:v>
                </c:pt>
                <c:pt idx="544">
                  <c:v>514.0</c:v>
                </c:pt>
                <c:pt idx="545">
                  <c:v>515.0</c:v>
                </c:pt>
                <c:pt idx="546">
                  <c:v>516.0</c:v>
                </c:pt>
                <c:pt idx="547">
                  <c:v>517.0</c:v>
                </c:pt>
                <c:pt idx="548">
                  <c:v>518.0</c:v>
                </c:pt>
                <c:pt idx="549">
                  <c:v>519.0</c:v>
                </c:pt>
                <c:pt idx="550">
                  <c:v>520.0</c:v>
                </c:pt>
                <c:pt idx="551">
                  <c:v>521.0</c:v>
                </c:pt>
                <c:pt idx="552">
                  <c:v>522.0</c:v>
                </c:pt>
                <c:pt idx="553">
                  <c:v>523.0</c:v>
                </c:pt>
                <c:pt idx="554">
                  <c:v>524.0</c:v>
                </c:pt>
                <c:pt idx="555">
                  <c:v>525.0</c:v>
                </c:pt>
                <c:pt idx="556">
                  <c:v>526.0</c:v>
                </c:pt>
                <c:pt idx="557">
                  <c:v>527.0</c:v>
                </c:pt>
                <c:pt idx="558">
                  <c:v>528.0</c:v>
                </c:pt>
                <c:pt idx="559">
                  <c:v>529.0</c:v>
                </c:pt>
                <c:pt idx="560">
                  <c:v>530.0</c:v>
                </c:pt>
                <c:pt idx="561">
                  <c:v>531.0</c:v>
                </c:pt>
                <c:pt idx="562">
                  <c:v>532.0</c:v>
                </c:pt>
                <c:pt idx="563">
                  <c:v>533.0</c:v>
                </c:pt>
                <c:pt idx="564">
                  <c:v>534.0</c:v>
                </c:pt>
                <c:pt idx="565">
                  <c:v>535.0</c:v>
                </c:pt>
                <c:pt idx="566">
                  <c:v>536.0</c:v>
                </c:pt>
                <c:pt idx="567">
                  <c:v>537.0</c:v>
                </c:pt>
                <c:pt idx="568">
                  <c:v>538.0</c:v>
                </c:pt>
                <c:pt idx="569">
                  <c:v>539.0</c:v>
                </c:pt>
                <c:pt idx="570">
                  <c:v>540.0</c:v>
                </c:pt>
                <c:pt idx="571">
                  <c:v>541.0</c:v>
                </c:pt>
                <c:pt idx="572">
                  <c:v>542.0</c:v>
                </c:pt>
                <c:pt idx="573">
                  <c:v>543.0</c:v>
                </c:pt>
                <c:pt idx="574">
                  <c:v>544.0</c:v>
                </c:pt>
                <c:pt idx="575">
                  <c:v>544.0</c:v>
                </c:pt>
                <c:pt idx="576">
                  <c:v>544.0</c:v>
                </c:pt>
                <c:pt idx="577">
                  <c:v>545.0</c:v>
                </c:pt>
                <c:pt idx="578">
                  <c:v>546.0</c:v>
                </c:pt>
                <c:pt idx="579">
                  <c:v>547.0</c:v>
                </c:pt>
                <c:pt idx="580">
                  <c:v>548.0</c:v>
                </c:pt>
                <c:pt idx="581">
                  <c:v>549.0</c:v>
                </c:pt>
                <c:pt idx="582">
                  <c:v>550.0</c:v>
                </c:pt>
                <c:pt idx="583">
                  <c:v>551.0</c:v>
                </c:pt>
                <c:pt idx="584">
                  <c:v>552.0</c:v>
                </c:pt>
                <c:pt idx="585">
                  <c:v>553.0</c:v>
                </c:pt>
                <c:pt idx="586">
                  <c:v>554.0</c:v>
                </c:pt>
                <c:pt idx="587">
                  <c:v>555.0</c:v>
                </c:pt>
                <c:pt idx="588">
                  <c:v>556.0</c:v>
                </c:pt>
                <c:pt idx="589">
                  <c:v>557.0</c:v>
                </c:pt>
                <c:pt idx="590">
                  <c:v>558.0</c:v>
                </c:pt>
                <c:pt idx="591">
                  <c:v>559.0</c:v>
                </c:pt>
                <c:pt idx="592">
                  <c:v>560.0</c:v>
                </c:pt>
                <c:pt idx="593">
                  <c:v>561.0</c:v>
                </c:pt>
                <c:pt idx="594">
                  <c:v>562.0</c:v>
                </c:pt>
                <c:pt idx="595">
                  <c:v>563.0</c:v>
                </c:pt>
                <c:pt idx="596">
                  <c:v>564.0</c:v>
                </c:pt>
                <c:pt idx="597">
                  <c:v>565.0</c:v>
                </c:pt>
                <c:pt idx="598">
                  <c:v>566.0</c:v>
                </c:pt>
                <c:pt idx="599">
                  <c:v>567.0</c:v>
                </c:pt>
                <c:pt idx="600">
                  <c:v>568.0</c:v>
                </c:pt>
                <c:pt idx="601">
                  <c:v>569.0</c:v>
                </c:pt>
                <c:pt idx="602">
                  <c:v>570.0</c:v>
                </c:pt>
                <c:pt idx="603">
                  <c:v>571.0</c:v>
                </c:pt>
                <c:pt idx="604">
                  <c:v>572.0</c:v>
                </c:pt>
                <c:pt idx="605">
                  <c:v>573.0</c:v>
                </c:pt>
                <c:pt idx="606">
                  <c:v>574.0</c:v>
                </c:pt>
                <c:pt idx="607">
                  <c:v>574.0</c:v>
                </c:pt>
                <c:pt idx="608">
                  <c:v>575.0</c:v>
                </c:pt>
                <c:pt idx="609">
                  <c:v>576.0</c:v>
                </c:pt>
                <c:pt idx="610">
                  <c:v>577.0</c:v>
                </c:pt>
                <c:pt idx="611">
                  <c:v>578.0</c:v>
                </c:pt>
                <c:pt idx="612">
                  <c:v>579.0</c:v>
                </c:pt>
                <c:pt idx="613">
                  <c:v>580.0</c:v>
                </c:pt>
                <c:pt idx="614">
                  <c:v>581.0</c:v>
                </c:pt>
                <c:pt idx="615">
                  <c:v>582.0</c:v>
                </c:pt>
                <c:pt idx="616">
                  <c:v>583.0</c:v>
                </c:pt>
                <c:pt idx="617">
                  <c:v>584.0</c:v>
                </c:pt>
                <c:pt idx="618">
                  <c:v>585.0</c:v>
                </c:pt>
                <c:pt idx="619">
                  <c:v>586.0</c:v>
                </c:pt>
                <c:pt idx="620">
                  <c:v>587.0</c:v>
                </c:pt>
                <c:pt idx="621">
                  <c:v>588.0</c:v>
                </c:pt>
                <c:pt idx="622">
                  <c:v>589.0</c:v>
                </c:pt>
                <c:pt idx="623">
                  <c:v>590.0</c:v>
                </c:pt>
                <c:pt idx="624">
                  <c:v>591.0</c:v>
                </c:pt>
                <c:pt idx="625">
                  <c:v>592.0</c:v>
                </c:pt>
                <c:pt idx="626">
                  <c:v>593.0</c:v>
                </c:pt>
                <c:pt idx="627">
                  <c:v>594.0</c:v>
                </c:pt>
                <c:pt idx="628">
                  <c:v>595.0</c:v>
                </c:pt>
                <c:pt idx="629">
                  <c:v>596.0</c:v>
                </c:pt>
                <c:pt idx="630">
                  <c:v>597.0</c:v>
                </c:pt>
                <c:pt idx="631">
                  <c:v>598.0</c:v>
                </c:pt>
                <c:pt idx="632">
                  <c:v>599.0</c:v>
                </c:pt>
                <c:pt idx="633">
                  <c:v>600.0</c:v>
                </c:pt>
                <c:pt idx="634">
                  <c:v>601.0</c:v>
                </c:pt>
                <c:pt idx="635">
                  <c:v>602.0</c:v>
                </c:pt>
                <c:pt idx="636">
                  <c:v>603.0</c:v>
                </c:pt>
                <c:pt idx="637">
                  <c:v>604.0</c:v>
                </c:pt>
                <c:pt idx="638">
                  <c:v>605.0</c:v>
                </c:pt>
                <c:pt idx="639">
                  <c:v>606.0</c:v>
                </c:pt>
                <c:pt idx="640">
                  <c:v>607.0</c:v>
                </c:pt>
                <c:pt idx="641">
                  <c:v>608.0</c:v>
                </c:pt>
                <c:pt idx="642">
                  <c:v>609.0</c:v>
                </c:pt>
                <c:pt idx="643">
                  <c:v>610.0</c:v>
                </c:pt>
                <c:pt idx="644">
                  <c:v>611.0</c:v>
                </c:pt>
                <c:pt idx="645">
                  <c:v>612.0</c:v>
                </c:pt>
                <c:pt idx="646">
                  <c:v>613.0</c:v>
                </c:pt>
                <c:pt idx="647">
                  <c:v>614.0</c:v>
                </c:pt>
                <c:pt idx="648">
                  <c:v>615.0</c:v>
                </c:pt>
                <c:pt idx="649">
                  <c:v>616.0</c:v>
                </c:pt>
                <c:pt idx="650">
                  <c:v>617.0</c:v>
                </c:pt>
                <c:pt idx="651">
                  <c:v>618.0</c:v>
                </c:pt>
                <c:pt idx="652">
                  <c:v>619.0</c:v>
                </c:pt>
                <c:pt idx="653">
                  <c:v>620.0</c:v>
                </c:pt>
                <c:pt idx="654">
                  <c:v>621.0</c:v>
                </c:pt>
                <c:pt idx="655">
                  <c:v>622.0</c:v>
                </c:pt>
                <c:pt idx="656">
                  <c:v>623.0</c:v>
                </c:pt>
                <c:pt idx="657">
                  <c:v>624.0</c:v>
                </c:pt>
                <c:pt idx="658">
                  <c:v>625.0</c:v>
                </c:pt>
                <c:pt idx="659">
                  <c:v>626.0</c:v>
                </c:pt>
                <c:pt idx="660">
                  <c:v>627.0</c:v>
                </c:pt>
                <c:pt idx="661">
                  <c:v>628.0</c:v>
                </c:pt>
                <c:pt idx="662">
                  <c:v>629.0</c:v>
                </c:pt>
                <c:pt idx="663">
                  <c:v>630.0</c:v>
                </c:pt>
                <c:pt idx="664">
                  <c:v>631.0</c:v>
                </c:pt>
                <c:pt idx="665">
                  <c:v>632.0</c:v>
                </c:pt>
                <c:pt idx="666">
                  <c:v>633.0</c:v>
                </c:pt>
                <c:pt idx="667">
                  <c:v>634.0</c:v>
                </c:pt>
                <c:pt idx="668">
                  <c:v>635.0</c:v>
                </c:pt>
                <c:pt idx="669">
                  <c:v>636.0</c:v>
                </c:pt>
                <c:pt idx="670">
                  <c:v>637.0</c:v>
                </c:pt>
                <c:pt idx="671">
                  <c:v>638.0</c:v>
                </c:pt>
                <c:pt idx="672">
                  <c:v>639.0</c:v>
                </c:pt>
                <c:pt idx="673">
                  <c:v>640.0</c:v>
                </c:pt>
                <c:pt idx="674">
                  <c:v>641.0</c:v>
                </c:pt>
                <c:pt idx="675">
                  <c:v>642.0</c:v>
                </c:pt>
                <c:pt idx="676">
                  <c:v>643.0</c:v>
                </c:pt>
                <c:pt idx="677">
                  <c:v>644.0</c:v>
                </c:pt>
                <c:pt idx="678">
                  <c:v>645.0</c:v>
                </c:pt>
                <c:pt idx="679">
                  <c:v>646.0</c:v>
                </c:pt>
                <c:pt idx="680">
                  <c:v>647.0</c:v>
                </c:pt>
                <c:pt idx="681">
                  <c:v>648.0</c:v>
                </c:pt>
                <c:pt idx="682">
                  <c:v>649.0</c:v>
                </c:pt>
                <c:pt idx="683">
                  <c:v>650.0</c:v>
                </c:pt>
                <c:pt idx="684">
                  <c:v>651.0</c:v>
                </c:pt>
                <c:pt idx="685">
                  <c:v>651.0</c:v>
                </c:pt>
                <c:pt idx="686">
                  <c:v>652.0</c:v>
                </c:pt>
                <c:pt idx="687">
                  <c:v>653.0</c:v>
                </c:pt>
                <c:pt idx="688">
                  <c:v>654.0</c:v>
                </c:pt>
                <c:pt idx="689">
                  <c:v>655.0</c:v>
                </c:pt>
                <c:pt idx="690">
                  <c:v>656.0</c:v>
                </c:pt>
                <c:pt idx="691">
                  <c:v>657.0</c:v>
                </c:pt>
                <c:pt idx="692">
                  <c:v>658.0</c:v>
                </c:pt>
                <c:pt idx="693">
                  <c:v>659.0</c:v>
                </c:pt>
                <c:pt idx="694">
                  <c:v>660.0</c:v>
                </c:pt>
                <c:pt idx="695">
                  <c:v>661.0</c:v>
                </c:pt>
                <c:pt idx="696">
                  <c:v>662.0</c:v>
                </c:pt>
                <c:pt idx="697">
                  <c:v>663.0</c:v>
                </c:pt>
                <c:pt idx="698">
                  <c:v>664.0</c:v>
                </c:pt>
                <c:pt idx="699">
                  <c:v>665.0</c:v>
                </c:pt>
                <c:pt idx="700">
                  <c:v>666.0</c:v>
                </c:pt>
                <c:pt idx="701">
                  <c:v>667.0</c:v>
                </c:pt>
                <c:pt idx="702">
                  <c:v>668.0</c:v>
                </c:pt>
                <c:pt idx="703">
                  <c:v>669.0</c:v>
                </c:pt>
                <c:pt idx="704">
                  <c:v>670.0</c:v>
                </c:pt>
                <c:pt idx="705">
                  <c:v>671.0</c:v>
                </c:pt>
                <c:pt idx="706">
                  <c:v>672.0</c:v>
                </c:pt>
                <c:pt idx="707">
                  <c:v>673.0</c:v>
                </c:pt>
                <c:pt idx="708">
                  <c:v>674.0</c:v>
                </c:pt>
                <c:pt idx="709">
                  <c:v>675.0</c:v>
                </c:pt>
                <c:pt idx="710">
                  <c:v>676.0</c:v>
                </c:pt>
                <c:pt idx="711">
                  <c:v>677.0</c:v>
                </c:pt>
                <c:pt idx="712">
                  <c:v>678.0</c:v>
                </c:pt>
                <c:pt idx="713">
                  <c:v>679.0</c:v>
                </c:pt>
                <c:pt idx="714">
                  <c:v>680.0</c:v>
                </c:pt>
                <c:pt idx="715">
                  <c:v>681.0</c:v>
                </c:pt>
                <c:pt idx="716">
                  <c:v>682.0</c:v>
                </c:pt>
                <c:pt idx="717">
                  <c:v>683.0</c:v>
                </c:pt>
                <c:pt idx="718">
                  <c:v>684.0</c:v>
                </c:pt>
                <c:pt idx="719">
                  <c:v>685.0</c:v>
                </c:pt>
                <c:pt idx="720">
                  <c:v>686.0</c:v>
                </c:pt>
                <c:pt idx="721">
                  <c:v>687.0</c:v>
                </c:pt>
                <c:pt idx="722">
                  <c:v>688.0</c:v>
                </c:pt>
                <c:pt idx="723">
                  <c:v>689.0</c:v>
                </c:pt>
                <c:pt idx="724">
                  <c:v>690.0</c:v>
                </c:pt>
                <c:pt idx="725">
                  <c:v>691.0</c:v>
                </c:pt>
                <c:pt idx="726">
                  <c:v>692.0</c:v>
                </c:pt>
                <c:pt idx="727">
                  <c:v>693.0</c:v>
                </c:pt>
                <c:pt idx="728">
                  <c:v>693.0</c:v>
                </c:pt>
                <c:pt idx="729">
                  <c:v>693.0</c:v>
                </c:pt>
                <c:pt idx="730">
                  <c:v>694.0</c:v>
                </c:pt>
                <c:pt idx="731">
                  <c:v>695.0</c:v>
                </c:pt>
                <c:pt idx="732">
                  <c:v>696.0</c:v>
                </c:pt>
                <c:pt idx="733">
                  <c:v>697.0</c:v>
                </c:pt>
                <c:pt idx="734">
                  <c:v>698.0</c:v>
                </c:pt>
                <c:pt idx="735">
                  <c:v>699.0</c:v>
                </c:pt>
                <c:pt idx="736">
                  <c:v>700.0</c:v>
                </c:pt>
                <c:pt idx="737">
                  <c:v>701.0</c:v>
                </c:pt>
                <c:pt idx="738">
                  <c:v>702.0</c:v>
                </c:pt>
                <c:pt idx="739">
                  <c:v>702.0</c:v>
                </c:pt>
                <c:pt idx="740">
                  <c:v>702.0</c:v>
                </c:pt>
                <c:pt idx="741">
                  <c:v>703.0</c:v>
                </c:pt>
                <c:pt idx="742">
                  <c:v>704.0</c:v>
                </c:pt>
                <c:pt idx="743">
                  <c:v>705.0</c:v>
                </c:pt>
                <c:pt idx="744">
                  <c:v>706.0</c:v>
                </c:pt>
                <c:pt idx="745">
                  <c:v>707.0</c:v>
                </c:pt>
                <c:pt idx="746">
                  <c:v>708.0</c:v>
                </c:pt>
                <c:pt idx="747">
                  <c:v>709.0</c:v>
                </c:pt>
                <c:pt idx="748">
                  <c:v>710.0</c:v>
                </c:pt>
                <c:pt idx="749">
                  <c:v>711.0</c:v>
                </c:pt>
                <c:pt idx="750">
                  <c:v>712.0</c:v>
                </c:pt>
                <c:pt idx="751">
                  <c:v>713.0</c:v>
                </c:pt>
                <c:pt idx="752">
                  <c:v>714.0</c:v>
                </c:pt>
                <c:pt idx="753">
                  <c:v>715.0</c:v>
                </c:pt>
                <c:pt idx="754">
                  <c:v>716.0</c:v>
                </c:pt>
                <c:pt idx="755">
                  <c:v>717.0</c:v>
                </c:pt>
                <c:pt idx="756">
                  <c:v>718.0</c:v>
                </c:pt>
                <c:pt idx="757">
                  <c:v>719.0</c:v>
                </c:pt>
                <c:pt idx="758">
                  <c:v>720.0</c:v>
                </c:pt>
                <c:pt idx="759">
                  <c:v>721.0</c:v>
                </c:pt>
                <c:pt idx="760">
                  <c:v>722.0</c:v>
                </c:pt>
                <c:pt idx="761">
                  <c:v>723.0</c:v>
                </c:pt>
                <c:pt idx="762">
                  <c:v>724.0</c:v>
                </c:pt>
                <c:pt idx="763">
                  <c:v>724.0</c:v>
                </c:pt>
                <c:pt idx="764">
                  <c:v>725.0</c:v>
                </c:pt>
                <c:pt idx="765">
                  <c:v>726.0</c:v>
                </c:pt>
                <c:pt idx="766">
                  <c:v>727.0</c:v>
                </c:pt>
                <c:pt idx="767">
                  <c:v>728.0</c:v>
                </c:pt>
                <c:pt idx="768">
                  <c:v>728.0</c:v>
                </c:pt>
                <c:pt idx="769">
                  <c:v>729.0</c:v>
                </c:pt>
                <c:pt idx="770">
                  <c:v>729.0</c:v>
                </c:pt>
                <c:pt idx="771">
                  <c:v>730.0</c:v>
                </c:pt>
                <c:pt idx="772">
                  <c:v>731.0</c:v>
                </c:pt>
                <c:pt idx="773">
                  <c:v>732.0</c:v>
                </c:pt>
                <c:pt idx="774">
                  <c:v>733.0</c:v>
                </c:pt>
                <c:pt idx="775">
                  <c:v>734.0</c:v>
                </c:pt>
                <c:pt idx="776">
                  <c:v>735.0</c:v>
                </c:pt>
                <c:pt idx="777">
                  <c:v>736.0</c:v>
                </c:pt>
                <c:pt idx="778">
                  <c:v>737.0</c:v>
                </c:pt>
                <c:pt idx="779">
                  <c:v>738.0</c:v>
                </c:pt>
                <c:pt idx="780">
                  <c:v>739.0</c:v>
                </c:pt>
                <c:pt idx="781">
                  <c:v>740.0</c:v>
                </c:pt>
                <c:pt idx="782">
                  <c:v>741.0</c:v>
                </c:pt>
                <c:pt idx="783">
                  <c:v>742.0</c:v>
                </c:pt>
                <c:pt idx="784">
                  <c:v>743.0</c:v>
                </c:pt>
                <c:pt idx="785">
                  <c:v>744.0</c:v>
                </c:pt>
                <c:pt idx="786">
                  <c:v>745.0</c:v>
                </c:pt>
                <c:pt idx="787">
                  <c:v>746.0</c:v>
                </c:pt>
                <c:pt idx="788">
                  <c:v>747.0</c:v>
                </c:pt>
                <c:pt idx="789">
                  <c:v>748.0</c:v>
                </c:pt>
                <c:pt idx="790">
                  <c:v>749.0</c:v>
                </c:pt>
                <c:pt idx="791">
                  <c:v>749.0</c:v>
                </c:pt>
                <c:pt idx="792">
                  <c:v>749.0</c:v>
                </c:pt>
                <c:pt idx="793">
                  <c:v>750.0</c:v>
                </c:pt>
                <c:pt idx="794">
                  <c:v>751.0</c:v>
                </c:pt>
                <c:pt idx="795">
                  <c:v>752.0</c:v>
                </c:pt>
                <c:pt idx="796">
                  <c:v>753.0</c:v>
                </c:pt>
                <c:pt idx="797">
                  <c:v>754.0</c:v>
                </c:pt>
                <c:pt idx="798">
                  <c:v>755.0</c:v>
                </c:pt>
                <c:pt idx="799">
                  <c:v>756.0</c:v>
                </c:pt>
                <c:pt idx="800">
                  <c:v>757.0</c:v>
                </c:pt>
                <c:pt idx="801">
                  <c:v>758.0</c:v>
                </c:pt>
                <c:pt idx="802">
                  <c:v>759.0</c:v>
                </c:pt>
                <c:pt idx="803">
                  <c:v>760.0</c:v>
                </c:pt>
                <c:pt idx="804">
                  <c:v>761.0</c:v>
                </c:pt>
                <c:pt idx="805">
                  <c:v>762.0</c:v>
                </c:pt>
                <c:pt idx="806">
                  <c:v>763.0</c:v>
                </c:pt>
                <c:pt idx="807">
                  <c:v>764.0</c:v>
                </c:pt>
                <c:pt idx="808">
                  <c:v>765.0</c:v>
                </c:pt>
                <c:pt idx="809">
                  <c:v>766.0</c:v>
                </c:pt>
                <c:pt idx="810">
                  <c:v>767.0</c:v>
                </c:pt>
                <c:pt idx="811">
                  <c:v>768.0</c:v>
                </c:pt>
                <c:pt idx="812">
                  <c:v>769.0</c:v>
                </c:pt>
                <c:pt idx="813">
                  <c:v>770.0</c:v>
                </c:pt>
                <c:pt idx="814">
                  <c:v>771.0</c:v>
                </c:pt>
                <c:pt idx="815">
                  <c:v>772.0</c:v>
                </c:pt>
                <c:pt idx="816">
                  <c:v>773.0</c:v>
                </c:pt>
                <c:pt idx="817">
                  <c:v>774.0</c:v>
                </c:pt>
                <c:pt idx="818">
                  <c:v>775.0</c:v>
                </c:pt>
                <c:pt idx="819">
                  <c:v>776.0</c:v>
                </c:pt>
                <c:pt idx="820">
                  <c:v>777.0</c:v>
                </c:pt>
                <c:pt idx="821">
                  <c:v>778.0</c:v>
                </c:pt>
                <c:pt idx="822">
                  <c:v>779.0</c:v>
                </c:pt>
                <c:pt idx="823">
                  <c:v>780.0</c:v>
                </c:pt>
                <c:pt idx="824">
                  <c:v>781.0</c:v>
                </c:pt>
                <c:pt idx="825">
                  <c:v>782.0</c:v>
                </c:pt>
                <c:pt idx="826">
                  <c:v>783.0</c:v>
                </c:pt>
                <c:pt idx="827">
                  <c:v>784.0</c:v>
                </c:pt>
                <c:pt idx="828">
                  <c:v>785.0</c:v>
                </c:pt>
                <c:pt idx="829">
                  <c:v>786.0</c:v>
                </c:pt>
                <c:pt idx="830">
                  <c:v>787.0</c:v>
                </c:pt>
                <c:pt idx="831">
                  <c:v>788.0</c:v>
                </c:pt>
                <c:pt idx="832">
                  <c:v>789.0</c:v>
                </c:pt>
                <c:pt idx="833">
                  <c:v>790.0</c:v>
                </c:pt>
                <c:pt idx="834">
                  <c:v>791.0</c:v>
                </c:pt>
                <c:pt idx="835">
                  <c:v>792.0</c:v>
                </c:pt>
                <c:pt idx="836">
                  <c:v>793.0</c:v>
                </c:pt>
                <c:pt idx="837">
                  <c:v>794.0</c:v>
                </c:pt>
                <c:pt idx="838">
                  <c:v>795.0</c:v>
                </c:pt>
                <c:pt idx="839">
                  <c:v>796.0</c:v>
                </c:pt>
                <c:pt idx="840">
                  <c:v>797.0</c:v>
                </c:pt>
                <c:pt idx="841">
                  <c:v>798.0</c:v>
                </c:pt>
                <c:pt idx="842">
                  <c:v>799.0</c:v>
                </c:pt>
                <c:pt idx="843">
                  <c:v>800.0</c:v>
                </c:pt>
                <c:pt idx="844">
                  <c:v>801.0</c:v>
                </c:pt>
                <c:pt idx="845">
                  <c:v>801.0</c:v>
                </c:pt>
                <c:pt idx="846">
                  <c:v>802.0</c:v>
                </c:pt>
                <c:pt idx="847">
                  <c:v>803.0</c:v>
                </c:pt>
                <c:pt idx="848">
                  <c:v>804.0</c:v>
                </c:pt>
                <c:pt idx="849">
                  <c:v>805.0</c:v>
                </c:pt>
                <c:pt idx="850">
                  <c:v>806.0</c:v>
                </c:pt>
                <c:pt idx="851">
                  <c:v>807.0</c:v>
                </c:pt>
                <c:pt idx="852">
                  <c:v>808.0</c:v>
                </c:pt>
                <c:pt idx="853">
                  <c:v>809.0</c:v>
                </c:pt>
                <c:pt idx="854">
                  <c:v>810.0</c:v>
                </c:pt>
                <c:pt idx="855">
                  <c:v>811.0</c:v>
                </c:pt>
                <c:pt idx="856">
                  <c:v>812.0</c:v>
                </c:pt>
                <c:pt idx="857">
                  <c:v>813.0</c:v>
                </c:pt>
                <c:pt idx="858">
                  <c:v>814.0</c:v>
                </c:pt>
                <c:pt idx="859">
                  <c:v>814.0</c:v>
                </c:pt>
                <c:pt idx="860">
                  <c:v>815.0</c:v>
                </c:pt>
                <c:pt idx="861">
                  <c:v>815.0</c:v>
                </c:pt>
                <c:pt idx="862">
                  <c:v>816.0</c:v>
                </c:pt>
                <c:pt idx="863">
                  <c:v>817.0</c:v>
                </c:pt>
                <c:pt idx="864">
                  <c:v>818.0</c:v>
                </c:pt>
                <c:pt idx="865">
                  <c:v>819.0</c:v>
                </c:pt>
                <c:pt idx="866">
                  <c:v>820.0</c:v>
                </c:pt>
                <c:pt idx="867">
                  <c:v>821.0</c:v>
                </c:pt>
                <c:pt idx="868">
                  <c:v>822.0</c:v>
                </c:pt>
                <c:pt idx="869">
                  <c:v>823.0</c:v>
                </c:pt>
                <c:pt idx="870">
                  <c:v>824.0</c:v>
                </c:pt>
                <c:pt idx="871">
                  <c:v>825.0</c:v>
                </c:pt>
                <c:pt idx="872">
                  <c:v>826.0</c:v>
                </c:pt>
                <c:pt idx="873">
                  <c:v>827.0</c:v>
                </c:pt>
                <c:pt idx="874">
                  <c:v>828.0</c:v>
                </c:pt>
                <c:pt idx="875">
                  <c:v>829.0</c:v>
                </c:pt>
                <c:pt idx="876">
                  <c:v>830.0</c:v>
                </c:pt>
                <c:pt idx="877">
                  <c:v>831.0</c:v>
                </c:pt>
                <c:pt idx="878">
                  <c:v>832.0</c:v>
                </c:pt>
                <c:pt idx="879">
                  <c:v>833.0</c:v>
                </c:pt>
                <c:pt idx="880">
                  <c:v>834.0</c:v>
                </c:pt>
                <c:pt idx="881">
                  <c:v>835.0</c:v>
                </c:pt>
                <c:pt idx="882">
                  <c:v>836.0</c:v>
                </c:pt>
                <c:pt idx="883">
                  <c:v>837.0</c:v>
                </c:pt>
                <c:pt idx="884">
                  <c:v>838.0</c:v>
                </c:pt>
                <c:pt idx="885">
                  <c:v>839.0</c:v>
                </c:pt>
                <c:pt idx="886">
                  <c:v>840.0</c:v>
                </c:pt>
                <c:pt idx="887">
                  <c:v>841.0</c:v>
                </c:pt>
                <c:pt idx="888">
                  <c:v>842.0</c:v>
                </c:pt>
                <c:pt idx="889">
                  <c:v>843.0</c:v>
                </c:pt>
                <c:pt idx="890">
                  <c:v>844.0</c:v>
                </c:pt>
                <c:pt idx="891">
                  <c:v>845.0</c:v>
                </c:pt>
                <c:pt idx="892">
                  <c:v>846.0</c:v>
                </c:pt>
                <c:pt idx="893">
                  <c:v>847.0</c:v>
                </c:pt>
                <c:pt idx="894">
                  <c:v>848.0</c:v>
                </c:pt>
                <c:pt idx="895">
                  <c:v>849.0</c:v>
                </c:pt>
                <c:pt idx="896">
                  <c:v>850.0</c:v>
                </c:pt>
                <c:pt idx="897">
                  <c:v>851.0</c:v>
                </c:pt>
                <c:pt idx="898">
                  <c:v>852.0</c:v>
                </c:pt>
                <c:pt idx="899">
                  <c:v>853.0</c:v>
                </c:pt>
                <c:pt idx="900">
                  <c:v>854.0</c:v>
                </c:pt>
                <c:pt idx="901">
                  <c:v>854.0</c:v>
                </c:pt>
                <c:pt idx="902">
                  <c:v>855.0</c:v>
                </c:pt>
                <c:pt idx="903">
                  <c:v>856.0</c:v>
                </c:pt>
                <c:pt idx="904">
                  <c:v>857.0</c:v>
                </c:pt>
                <c:pt idx="905">
                  <c:v>857.0</c:v>
                </c:pt>
                <c:pt idx="906">
                  <c:v>858.0</c:v>
                </c:pt>
                <c:pt idx="907">
                  <c:v>859.0</c:v>
                </c:pt>
                <c:pt idx="908">
                  <c:v>860.0</c:v>
                </c:pt>
                <c:pt idx="909">
                  <c:v>861.0</c:v>
                </c:pt>
                <c:pt idx="910">
                  <c:v>862.0</c:v>
                </c:pt>
                <c:pt idx="911">
                  <c:v>863.0</c:v>
                </c:pt>
                <c:pt idx="912">
                  <c:v>864.0</c:v>
                </c:pt>
                <c:pt idx="913">
                  <c:v>865.0</c:v>
                </c:pt>
                <c:pt idx="914">
                  <c:v>866.0</c:v>
                </c:pt>
                <c:pt idx="915">
                  <c:v>867.0</c:v>
                </c:pt>
                <c:pt idx="916">
                  <c:v>868.0</c:v>
                </c:pt>
                <c:pt idx="917">
                  <c:v>869.0</c:v>
                </c:pt>
                <c:pt idx="918">
                  <c:v>870.0</c:v>
                </c:pt>
                <c:pt idx="919">
                  <c:v>871.0</c:v>
                </c:pt>
                <c:pt idx="920">
                  <c:v>872.0</c:v>
                </c:pt>
                <c:pt idx="921">
                  <c:v>873.0</c:v>
                </c:pt>
                <c:pt idx="922">
                  <c:v>874.0</c:v>
                </c:pt>
                <c:pt idx="923">
                  <c:v>875.0</c:v>
                </c:pt>
                <c:pt idx="924">
                  <c:v>876.0</c:v>
                </c:pt>
                <c:pt idx="925">
                  <c:v>877.0</c:v>
                </c:pt>
                <c:pt idx="926">
                  <c:v>877.0</c:v>
                </c:pt>
                <c:pt idx="927">
                  <c:v>878.0</c:v>
                </c:pt>
                <c:pt idx="928">
                  <c:v>879.0</c:v>
                </c:pt>
                <c:pt idx="929">
                  <c:v>880.0</c:v>
                </c:pt>
                <c:pt idx="930">
                  <c:v>881.0</c:v>
                </c:pt>
                <c:pt idx="931">
                  <c:v>882.0</c:v>
                </c:pt>
                <c:pt idx="932">
                  <c:v>883.0</c:v>
                </c:pt>
                <c:pt idx="933">
                  <c:v>884.0</c:v>
                </c:pt>
                <c:pt idx="934">
                  <c:v>885.0</c:v>
                </c:pt>
                <c:pt idx="935">
                  <c:v>886.0</c:v>
                </c:pt>
                <c:pt idx="936">
                  <c:v>887.0</c:v>
                </c:pt>
                <c:pt idx="937">
                  <c:v>888.0</c:v>
                </c:pt>
                <c:pt idx="938">
                  <c:v>889.0</c:v>
                </c:pt>
                <c:pt idx="939">
                  <c:v>890.0</c:v>
                </c:pt>
                <c:pt idx="940">
                  <c:v>891.0</c:v>
                </c:pt>
                <c:pt idx="941">
                  <c:v>892.0</c:v>
                </c:pt>
                <c:pt idx="942">
                  <c:v>893.0</c:v>
                </c:pt>
                <c:pt idx="943">
                  <c:v>894.0</c:v>
                </c:pt>
                <c:pt idx="944">
                  <c:v>895.0</c:v>
                </c:pt>
                <c:pt idx="945">
                  <c:v>896.0</c:v>
                </c:pt>
                <c:pt idx="946">
                  <c:v>896.0</c:v>
                </c:pt>
                <c:pt idx="947">
                  <c:v>896.0</c:v>
                </c:pt>
                <c:pt idx="948">
                  <c:v>897.0</c:v>
                </c:pt>
                <c:pt idx="949">
                  <c:v>898.0</c:v>
                </c:pt>
                <c:pt idx="950">
                  <c:v>899.0</c:v>
                </c:pt>
                <c:pt idx="951">
                  <c:v>900.0</c:v>
                </c:pt>
                <c:pt idx="952">
                  <c:v>900.0</c:v>
                </c:pt>
                <c:pt idx="953">
                  <c:v>901.0</c:v>
                </c:pt>
                <c:pt idx="954">
                  <c:v>902.0</c:v>
                </c:pt>
                <c:pt idx="955">
                  <c:v>903.0</c:v>
                </c:pt>
                <c:pt idx="956">
                  <c:v>904.0</c:v>
                </c:pt>
                <c:pt idx="957">
                  <c:v>905.0</c:v>
                </c:pt>
                <c:pt idx="958">
                  <c:v>906.0</c:v>
                </c:pt>
                <c:pt idx="959">
                  <c:v>907.0</c:v>
                </c:pt>
                <c:pt idx="960">
                  <c:v>908.0</c:v>
                </c:pt>
                <c:pt idx="961">
                  <c:v>909.0</c:v>
                </c:pt>
                <c:pt idx="962">
                  <c:v>910.0</c:v>
                </c:pt>
                <c:pt idx="963">
                  <c:v>910.0</c:v>
                </c:pt>
                <c:pt idx="964">
                  <c:v>911.0</c:v>
                </c:pt>
                <c:pt idx="965">
                  <c:v>912.0</c:v>
                </c:pt>
                <c:pt idx="966">
                  <c:v>912.0</c:v>
                </c:pt>
                <c:pt idx="967">
                  <c:v>913.0</c:v>
                </c:pt>
                <c:pt idx="968">
                  <c:v>913.0</c:v>
                </c:pt>
                <c:pt idx="969">
                  <c:v>914.0</c:v>
                </c:pt>
                <c:pt idx="970">
                  <c:v>915.0</c:v>
                </c:pt>
                <c:pt idx="971">
                  <c:v>916.0</c:v>
                </c:pt>
                <c:pt idx="972">
                  <c:v>917.0</c:v>
                </c:pt>
                <c:pt idx="973">
                  <c:v>918.0</c:v>
                </c:pt>
                <c:pt idx="974">
                  <c:v>919.0</c:v>
                </c:pt>
                <c:pt idx="975">
                  <c:v>920.0</c:v>
                </c:pt>
                <c:pt idx="976">
                  <c:v>921.0</c:v>
                </c:pt>
                <c:pt idx="977">
                  <c:v>921.0</c:v>
                </c:pt>
                <c:pt idx="978">
                  <c:v>922.0</c:v>
                </c:pt>
                <c:pt idx="979">
                  <c:v>923.0</c:v>
                </c:pt>
                <c:pt idx="980">
                  <c:v>924.0</c:v>
                </c:pt>
                <c:pt idx="981">
                  <c:v>925.0</c:v>
                </c:pt>
                <c:pt idx="982">
                  <c:v>926.0</c:v>
                </c:pt>
                <c:pt idx="983">
                  <c:v>927.0</c:v>
                </c:pt>
                <c:pt idx="984">
                  <c:v>928.0</c:v>
                </c:pt>
                <c:pt idx="985">
                  <c:v>929.0</c:v>
                </c:pt>
                <c:pt idx="986">
                  <c:v>930.0</c:v>
                </c:pt>
                <c:pt idx="987">
                  <c:v>931.0</c:v>
                </c:pt>
                <c:pt idx="988">
                  <c:v>932.0</c:v>
                </c:pt>
                <c:pt idx="989">
                  <c:v>933.0</c:v>
                </c:pt>
                <c:pt idx="990">
                  <c:v>934.0</c:v>
                </c:pt>
                <c:pt idx="991">
                  <c:v>935.0</c:v>
                </c:pt>
                <c:pt idx="992">
                  <c:v>936.0</c:v>
                </c:pt>
                <c:pt idx="993">
                  <c:v>937.0</c:v>
                </c:pt>
                <c:pt idx="994">
                  <c:v>938.0</c:v>
                </c:pt>
                <c:pt idx="995">
                  <c:v>939.0</c:v>
                </c:pt>
                <c:pt idx="996">
                  <c:v>940.0</c:v>
                </c:pt>
                <c:pt idx="997">
                  <c:v>941.0</c:v>
                </c:pt>
                <c:pt idx="998">
                  <c:v>942.0</c:v>
                </c:pt>
                <c:pt idx="999">
                  <c:v>943.0</c:v>
                </c:pt>
                <c:pt idx="1000">
                  <c:v>944.0</c:v>
                </c:pt>
                <c:pt idx="1001">
                  <c:v>945.0</c:v>
                </c:pt>
                <c:pt idx="1002">
                  <c:v>946.0</c:v>
                </c:pt>
                <c:pt idx="1003">
                  <c:v>947.0</c:v>
                </c:pt>
                <c:pt idx="1004">
                  <c:v>948.0</c:v>
                </c:pt>
                <c:pt idx="1005">
                  <c:v>949.0</c:v>
                </c:pt>
                <c:pt idx="1006">
                  <c:v>950.0</c:v>
                </c:pt>
                <c:pt idx="1007">
                  <c:v>951.0</c:v>
                </c:pt>
                <c:pt idx="1008">
                  <c:v>952.0</c:v>
                </c:pt>
                <c:pt idx="1009">
                  <c:v>953.0</c:v>
                </c:pt>
                <c:pt idx="1010">
                  <c:v>954.0</c:v>
                </c:pt>
                <c:pt idx="1011">
                  <c:v>955.0</c:v>
                </c:pt>
                <c:pt idx="1012">
                  <c:v>956.0</c:v>
                </c:pt>
                <c:pt idx="1013">
                  <c:v>957.0</c:v>
                </c:pt>
                <c:pt idx="1014">
                  <c:v>958.0</c:v>
                </c:pt>
                <c:pt idx="1015">
                  <c:v>959.0</c:v>
                </c:pt>
                <c:pt idx="1016">
                  <c:v>960.0</c:v>
                </c:pt>
                <c:pt idx="1017">
                  <c:v>961.0</c:v>
                </c:pt>
                <c:pt idx="1018">
                  <c:v>962.0</c:v>
                </c:pt>
                <c:pt idx="1019">
                  <c:v>963.0</c:v>
                </c:pt>
                <c:pt idx="1020">
                  <c:v>964.0</c:v>
                </c:pt>
                <c:pt idx="1021">
                  <c:v>965.0</c:v>
                </c:pt>
                <c:pt idx="1022">
                  <c:v>966.0</c:v>
                </c:pt>
                <c:pt idx="1023">
                  <c:v>967.0</c:v>
                </c:pt>
                <c:pt idx="1024">
                  <c:v>968.0</c:v>
                </c:pt>
                <c:pt idx="1025">
                  <c:v>969.0</c:v>
                </c:pt>
                <c:pt idx="1026">
                  <c:v>970.0</c:v>
                </c:pt>
                <c:pt idx="1027">
                  <c:v>971.0</c:v>
                </c:pt>
                <c:pt idx="1028">
                  <c:v>972.0</c:v>
                </c:pt>
                <c:pt idx="1029">
                  <c:v>973.0</c:v>
                </c:pt>
                <c:pt idx="1030">
                  <c:v>974.0</c:v>
                </c:pt>
                <c:pt idx="1031">
                  <c:v>975.0</c:v>
                </c:pt>
                <c:pt idx="1032">
                  <c:v>976.0</c:v>
                </c:pt>
                <c:pt idx="1033">
                  <c:v>977.0</c:v>
                </c:pt>
                <c:pt idx="1034">
                  <c:v>978.0</c:v>
                </c:pt>
                <c:pt idx="1035">
                  <c:v>979.0</c:v>
                </c:pt>
                <c:pt idx="1036">
                  <c:v>980.0</c:v>
                </c:pt>
                <c:pt idx="1037">
                  <c:v>981.0</c:v>
                </c:pt>
                <c:pt idx="1038">
                  <c:v>982.0</c:v>
                </c:pt>
                <c:pt idx="1039">
                  <c:v>983.0</c:v>
                </c:pt>
                <c:pt idx="1040">
                  <c:v>984.0</c:v>
                </c:pt>
                <c:pt idx="1041">
                  <c:v>985.0</c:v>
                </c:pt>
                <c:pt idx="1042">
                  <c:v>986.0</c:v>
                </c:pt>
                <c:pt idx="1043">
                  <c:v>987.0</c:v>
                </c:pt>
                <c:pt idx="1044">
                  <c:v>988.0</c:v>
                </c:pt>
                <c:pt idx="1045">
                  <c:v>989.0</c:v>
                </c:pt>
                <c:pt idx="1046">
                  <c:v>990.0</c:v>
                </c:pt>
                <c:pt idx="1047">
                  <c:v>991.0</c:v>
                </c:pt>
                <c:pt idx="1048">
                  <c:v>992.0</c:v>
                </c:pt>
                <c:pt idx="1049">
                  <c:v>993.0</c:v>
                </c:pt>
                <c:pt idx="1050">
                  <c:v>994.0</c:v>
                </c:pt>
                <c:pt idx="1051">
                  <c:v>995.0</c:v>
                </c:pt>
                <c:pt idx="1052">
                  <c:v>996.0</c:v>
                </c:pt>
                <c:pt idx="1053">
                  <c:v>997.0</c:v>
                </c:pt>
                <c:pt idx="1054">
                  <c:v>997.0</c:v>
                </c:pt>
                <c:pt idx="1055">
                  <c:v>998.0</c:v>
                </c:pt>
                <c:pt idx="1056">
                  <c:v>999.0</c:v>
                </c:pt>
                <c:pt idx="1057">
                  <c:v>1000.0</c:v>
                </c:pt>
                <c:pt idx="1058">
                  <c:v>1001.0</c:v>
                </c:pt>
                <c:pt idx="1059">
                  <c:v>1002.0</c:v>
                </c:pt>
                <c:pt idx="1060">
                  <c:v>1003.0</c:v>
                </c:pt>
                <c:pt idx="1061">
                  <c:v>1004.0</c:v>
                </c:pt>
                <c:pt idx="1062">
                  <c:v>1005.0</c:v>
                </c:pt>
                <c:pt idx="1063">
                  <c:v>1006.0</c:v>
                </c:pt>
                <c:pt idx="1064">
                  <c:v>1007.0</c:v>
                </c:pt>
                <c:pt idx="1065">
                  <c:v>1008.0</c:v>
                </c:pt>
                <c:pt idx="1066">
                  <c:v>1009.0</c:v>
                </c:pt>
                <c:pt idx="1067">
                  <c:v>1010.0</c:v>
                </c:pt>
                <c:pt idx="1068">
                  <c:v>1011.0</c:v>
                </c:pt>
                <c:pt idx="1069">
                  <c:v>1012.0</c:v>
                </c:pt>
                <c:pt idx="1070">
                  <c:v>1013.0</c:v>
                </c:pt>
                <c:pt idx="1071">
                  <c:v>1014.0</c:v>
                </c:pt>
                <c:pt idx="1072">
                  <c:v>1015.0</c:v>
                </c:pt>
                <c:pt idx="1073">
                  <c:v>1016.0</c:v>
                </c:pt>
                <c:pt idx="1074">
                  <c:v>1017.0</c:v>
                </c:pt>
                <c:pt idx="1075">
                  <c:v>1018.0</c:v>
                </c:pt>
                <c:pt idx="1076">
                  <c:v>1019.0</c:v>
                </c:pt>
                <c:pt idx="1077">
                  <c:v>1020.0</c:v>
                </c:pt>
                <c:pt idx="1078">
                  <c:v>1021.0</c:v>
                </c:pt>
                <c:pt idx="1079">
                  <c:v>1022.0</c:v>
                </c:pt>
                <c:pt idx="1080">
                  <c:v>1023.0</c:v>
                </c:pt>
                <c:pt idx="1081">
                  <c:v>1024.0</c:v>
                </c:pt>
                <c:pt idx="1082">
                  <c:v>1025.0</c:v>
                </c:pt>
                <c:pt idx="1083">
                  <c:v>1026.0</c:v>
                </c:pt>
                <c:pt idx="1084">
                  <c:v>1027.0</c:v>
                </c:pt>
                <c:pt idx="1085">
                  <c:v>1028.0</c:v>
                </c:pt>
                <c:pt idx="1086">
                  <c:v>1029.0</c:v>
                </c:pt>
                <c:pt idx="1087">
                  <c:v>1029.0</c:v>
                </c:pt>
                <c:pt idx="1088">
                  <c:v>1029.0</c:v>
                </c:pt>
                <c:pt idx="1089">
                  <c:v>1029.0</c:v>
                </c:pt>
                <c:pt idx="1090">
                  <c:v>1029.0</c:v>
                </c:pt>
                <c:pt idx="1091">
                  <c:v>1029.0</c:v>
                </c:pt>
                <c:pt idx="1092">
                  <c:v>1029.0</c:v>
                </c:pt>
                <c:pt idx="1093">
                  <c:v>1029.0</c:v>
                </c:pt>
                <c:pt idx="1094">
                  <c:v>1029.0</c:v>
                </c:pt>
                <c:pt idx="1095">
                  <c:v>1029.0</c:v>
                </c:pt>
                <c:pt idx="1096">
                  <c:v>1029.0</c:v>
                </c:pt>
                <c:pt idx="1097">
                  <c:v>1029.0</c:v>
                </c:pt>
                <c:pt idx="1098">
                  <c:v>1029.0</c:v>
                </c:pt>
                <c:pt idx="1099">
                  <c:v>1030.0</c:v>
                </c:pt>
                <c:pt idx="1100">
                  <c:v>1031.0</c:v>
                </c:pt>
                <c:pt idx="1101">
                  <c:v>1032.0</c:v>
                </c:pt>
                <c:pt idx="1102">
                  <c:v>1033.0</c:v>
                </c:pt>
                <c:pt idx="1103">
                  <c:v>1034.0</c:v>
                </c:pt>
                <c:pt idx="1104">
                  <c:v>1035.0</c:v>
                </c:pt>
                <c:pt idx="1105">
                  <c:v>1036.0</c:v>
                </c:pt>
                <c:pt idx="1106">
                  <c:v>1036.0</c:v>
                </c:pt>
                <c:pt idx="1107">
                  <c:v>1037.0</c:v>
                </c:pt>
                <c:pt idx="1108">
                  <c:v>1038.0</c:v>
                </c:pt>
                <c:pt idx="1109">
                  <c:v>1039.0</c:v>
                </c:pt>
                <c:pt idx="1110">
                  <c:v>1040.0</c:v>
                </c:pt>
                <c:pt idx="1111">
                  <c:v>1041.0</c:v>
                </c:pt>
                <c:pt idx="1112">
                  <c:v>1042.0</c:v>
                </c:pt>
                <c:pt idx="1113">
                  <c:v>1043.0</c:v>
                </c:pt>
                <c:pt idx="1114">
                  <c:v>1044.0</c:v>
                </c:pt>
                <c:pt idx="1115">
                  <c:v>1045.0</c:v>
                </c:pt>
                <c:pt idx="1116">
                  <c:v>1046.0</c:v>
                </c:pt>
                <c:pt idx="1117">
                  <c:v>1047.0</c:v>
                </c:pt>
                <c:pt idx="1118">
                  <c:v>1048.0</c:v>
                </c:pt>
                <c:pt idx="1119">
                  <c:v>1049.0</c:v>
                </c:pt>
                <c:pt idx="1120">
                  <c:v>1050.0</c:v>
                </c:pt>
                <c:pt idx="1121">
                  <c:v>1051.0</c:v>
                </c:pt>
                <c:pt idx="1122">
                  <c:v>1052.0</c:v>
                </c:pt>
                <c:pt idx="1123">
                  <c:v>1053.0</c:v>
                </c:pt>
                <c:pt idx="1124">
                  <c:v>1054.0</c:v>
                </c:pt>
                <c:pt idx="1125">
                  <c:v>1055.0</c:v>
                </c:pt>
                <c:pt idx="1126">
                  <c:v>1056.0</c:v>
                </c:pt>
                <c:pt idx="1127">
                  <c:v>1057.0</c:v>
                </c:pt>
                <c:pt idx="1128">
                  <c:v>1058.0</c:v>
                </c:pt>
                <c:pt idx="1129">
                  <c:v>1059.0</c:v>
                </c:pt>
                <c:pt idx="1130">
                  <c:v>1060.0</c:v>
                </c:pt>
                <c:pt idx="1131">
                  <c:v>1061.0</c:v>
                </c:pt>
                <c:pt idx="1132">
                  <c:v>1062.0</c:v>
                </c:pt>
                <c:pt idx="1133">
                  <c:v>1063.0</c:v>
                </c:pt>
                <c:pt idx="1134">
                  <c:v>1064.0</c:v>
                </c:pt>
                <c:pt idx="1135">
                  <c:v>1065.0</c:v>
                </c:pt>
                <c:pt idx="1136">
                  <c:v>1066.0</c:v>
                </c:pt>
                <c:pt idx="1137">
                  <c:v>1067.0</c:v>
                </c:pt>
                <c:pt idx="1138">
                  <c:v>1068.0</c:v>
                </c:pt>
                <c:pt idx="1139">
                  <c:v>1069.0</c:v>
                </c:pt>
                <c:pt idx="1140">
                  <c:v>1070.0</c:v>
                </c:pt>
                <c:pt idx="1141">
                  <c:v>1071.0</c:v>
                </c:pt>
                <c:pt idx="1142">
                  <c:v>1072.0</c:v>
                </c:pt>
                <c:pt idx="1143">
                  <c:v>1073.0</c:v>
                </c:pt>
                <c:pt idx="1144">
                  <c:v>1074.0</c:v>
                </c:pt>
                <c:pt idx="1145">
                  <c:v>1075.0</c:v>
                </c:pt>
                <c:pt idx="1146">
                  <c:v>1076.0</c:v>
                </c:pt>
                <c:pt idx="1147">
                  <c:v>1076.0</c:v>
                </c:pt>
                <c:pt idx="1148">
                  <c:v>1077.0</c:v>
                </c:pt>
                <c:pt idx="1149">
                  <c:v>1078.0</c:v>
                </c:pt>
                <c:pt idx="1150">
                  <c:v>1079.0</c:v>
                </c:pt>
                <c:pt idx="1151">
                  <c:v>1080.0</c:v>
                </c:pt>
                <c:pt idx="1152">
                  <c:v>1081.0</c:v>
                </c:pt>
                <c:pt idx="1153">
                  <c:v>1082.0</c:v>
                </c:pt>
                <c:pt idx="1154">
                  <c:v>1083.0</c:v>
                </c:pt>
                <c:pt idx="1155">
                  <c:v>1084.0</c:v>
                </c:pt>
                <c:pt idx="1156">
                  <c:v>1085.0</c:v>
                </c:pt>
                <c:pt idx="1157">
                  <c:v>1085.0</c:v>
                </c:pt>
                <c:pt idx="1158">
                  <c:v>1086.0</c:v>
                </c:pt>
                <c:pt idx="1159">
                  <c:v>1086.0</c:v>
                </c:pt>
                <c:pt idx="1160">
                  <c:v>1086.0</c:v>
                </c:pt>
                <c:pt idx="1161">
                  <c:v>1086.0</c:v>
                </c:pt>
                <c:pt idx="1162">
                  <c:v>1086.0</c:v>
                </c:pt>
                <c:pt idx="1163">
                  <c:v>1087.0</c:v>
                </c:pt>
                <c:pt idx="1164">
                  <c:v>1088.0</c:v>
                </c:pt>
                <c:pt idx="1165">
                  <c:v>1089.0</c:v>
                </c:pt>
                <c:pt idx="1166">
                  <c:v>1090.0</c:v>
                </c:pt>
                <c:pt idx="1167">
                  <c:v>1091.0</c:v>
                </c:pt>
                <c:pt idx="1168">
                  <c:v>1092.0</c:v>
                </c:pt>
                <c:pt idx="1169">
                  <c:v>1093.0</c:v>
                </c:pt>
                <c:pt idx="1170">
                  <c:v>1093.0</c:v>
                </c:pt>
                <c:pt idx="1171">
                  <c:v>1094.0</c:v>
                </c:pt>
                <c:pt idx="1172">
                  <c:v>1095.0</c:v>
                </c:pt>
                <c:pt idx="1173">
                  <c:v>1096.0</c:v>
                </c:pt>
                <c:pt idx="1174">
                  <c:v>1097.0</c:v>
                </c:pt>
                <c:pt idx="1175">
                  <c:v>1098.0</c:v>
                </c:pt>
                <c:pt idx="1176">
                  <c:v>1099.0</c:v>
                </c:pt>
                <c:pt idx="1177">
                  <c:v>1100.0</c:v>
                </c:pt>
                <c:pt idx="1178">
                  <c:v>1101.0</c:v>
                </c:pt>
                <c:pt idx="1179">
                  <c:v>1102.0</c:v>
                </c:pt>
                <c:pt idx="1180">
                  <c:v>1103.0</c:v>
                </c:pt>
                <c:pt idx="1181">
                  <c:v>1103.0</c:v>
                </c:pt>
                <c:pt idx="1182">
                  <c:v>1104.0</c:v>
                </c:pt>
                <c:pt idx="1183">
                  <c:v>1105.0</c:v>
                </c:pt>
                <c:pt idx="1184">
                  <c:v>1106.0</c:v>
                </c:pt>
                <c:pt idx="1185">
                  <c:v>1107.0</c:v>
                </c:pt>
                <c:pt idx="1186">
                  <c:v>1108.0</c:v>
                </c:pt>
                <c:pt idx="1187">
                  <c:v>1109.0</c:v>
                </c:pt>
                <c:pt idx="1188">
                  <c:v>1110.0</c:v>
                </c:pt>
                <c:pt idx="1189">
                  <c:v>1110.0</c:v>
                </c:pt>
                <c:pt idx="1190">
                  <c:v>1111.0</c:v>
                </c:pt>
                <c:pt idx="1191">
                  <c:v>1112.0</c:v>
                </c:pt>
                <c:pt idx="1192">
                  <c:v>1113.0</c:v>
                </c:pt>
                <c:pt idx="1193">
                  <c:v>1114.0</c:v>
                </c:pt>
                <c:pt idx="1194">
                  <c:v>1115.0</c:v>
                </c:pt>
                <c:pt idx="1195">
                  <c:v>1116.0</c:v>
                </c:pt>
                <c:pt idx="1196">
                  <c:v>1117.0</c:v>
                </c:pt>
                <c:pt idx="1197">
                  <c:v>1118.0</c:v>
                </c:pt>
                <c:pt idx="1198">
                  <c:v>1119.0</c:v>
                </c:pt>
                <c:pt idx="1199">
                  <c:v>1120.0</c:v>
                </c:pt>
                <c:pt idx="1200">
                  <c:v>1121.0</c:v>
                </c:pt>
                <c:pt idx="1201">
                  <c:v>1122.0</c:v>
                </c:pt>
                <c:pt idx="1202">
                  <c:v>1123.0</c:v>
                </c:pt>
                <c:pt idx="1203">
                  <c:v>1124.0</c:v>
                </c:pt>
                <c:pt idx="1204">
                  <c:v>1124.0</c:v>
                </c:pt>
                <c:pt idx="1205">
                  <c:v>1124.0</c:v>
                </c:pt>
                <c:pt idx="1206">
                  <c:v>1125.0</c:v>
                </c:pt>
                <c:pt idx="1207">
                  <c:v>1126.0</c:v>
                </c:pt>
                <c:pt idx="1208">
                  <c:v>1127.0</c:v>
                </c:pt>
                <c:pt idx="1209">
                  <c:v>1128.0</c:v>
                </c:pt>
                <c:pt idx="1210">
                  <c:v>1129.0</c:v>
                </c:pt>
                <c:pt idx="1211">
                  <c:v>1129.0</c:v>
                </c:pt>
                <c:pt idx="1212">
                  <c:v>1130.0</c:v>
                </c:pt>
                <c:pt idx="1213">
                  <c:v>1131.0</c:v>
                </c:pt>
                <c:pt idx="1214">
                  <c:v>1132.0</c:v>
                </c:pt>
                <c:pt idx="1215">
                  <c:v>1133.0</c:v>
                </c:pt>
                <c:pt idx="1216">
                  <c:v>1134.0</c:v>
                </c:pt>
                <c:pt idx="1217">
                  <c:v>1135.0</c:v>
                </c:pt>
                <c:pt idx="1218">
                  <c:v>1136.0</c:v>
                </c:pt>
                <c:pt idx="1219">
                  <c:v>1137.0</c:v>
                </c:pt>
                <c:pt idx="1220">
                  <c:v>1138.0</c:v>
                </c:pt>
                <c:pt idx="1221">
                  <c:v>1139.0</c:v>
                </c:pt>
                <c:pt idx="1222">
                  <c:v>1140.0</c:v>
                </c:pt>
                <c:pt idx="1223">
                  <c:v>1141.0</c:v>
                </c:pt>
                <c:pt idx="1224">
                  <c:v>1142.0</c:v>
                </c:pt>
                <c:pt idx="1225">
                  <c:v>1143.0</c:v>
                </c:pt>
                <c:pt idx="1226">
                  <c:v>1144.0</c:v>
                </c:pt>
                <c:pt idx="1227">
                  <c:v>1145.0</c:v>
                </c:pt>
                <c:pt idx="1228">
                  <c:v>1146.0</c:v>
                </c:pt>
                <c:pt idx="1229">
                  <c:v>1147.0</c:v>
                </c:pt>
                <c:pt idx="1230">
                  <c:v>1148.0</c:v>
                </c:pt>
                <c:pt idx="1231">
                  <c:v>1149.0</c:v>
                </c:pt>
                <c:pt idx="1232">
                  <c:v>1150.0</c:v>
                </c:pt>
                <c:pt idx="1233">
                  <c:v>1151.0</c:v>
                </c:pt>
                <c:pt idx="1234">
                  <c:v>1152.0</c:v>
                </c:pt>
                <c:pt idx="1235">
                  <c:v>1153.0</c:v>
                </c:pt>
                <c:pt idx="1236">
                  <c:v>1154.0</c:v>
                </c:pt>
                <c:pt idx="1237">
                  <c:v>1155.0</c:v>
                </c:pt>
                <c:pt idx="1238">
                  <c:v>1156.0</c:v>
                </c:pt>
                <c:pt idx="1239">
                  <c:v>1157.0</c:v>
                </c:pt>
                <c:pt idx="1240">
                  <c:v>1158.0</c:v>
                </c:pt>
                <c:pt idx="1241">
                  <c:v>1159.0</c:v>
                </c:pt>
                <c:pt idx="1242">
                  <c:v>1160.0</c:v>
                </c:pt>
                <c:pt idx="1243">
                  <c:v>1161.0</c:v>
                </c:pt>
                <c:pt idx="1244">
                  <c:v>1162.0</c:v>
                </c:pt>
                <c:pt idx="1245">
                  <c:v>1163.0</c:v>
                </c:pt>
                <c:pt idx="1246">
                  <c:v>1164.0</c:v>
                </c:pt>
                <c:pt idx="1247">
                  <c:v>1165.0</c:v>
                </c:pt>
                <c:pt idx="1248">
                  <c:v>1165.0</c:v>
                </c:pt>
                <c:pt idx="1249">
                  <c:v>1166.0</c:v>
                </c:pt>
                <c:pt idx="1250">
                  <c:v>1167.0</c:v>
                </c:pt>
                <c:pt idx="1251">
                  <c:v>1168.0</c:v>
                </c:pt>
                <c:pt idx="1252">
                  <c:v>1169.0</c:v>
                </c:pt>
                <c:pt idx="1253">
                  <c:v>1170.0</c:v>
                </c:pt>
                <c:pt idx="1254">
                  <c:v>1171.0</c:v>
                </c:pt>
                <c:pt idx="1255">
                  <c:v>1172.0</c:v>
                </c:pt>
                <c:pt idx="1256">
                  <c:v>1173.0</c:v>
                </c:pt>
                <c:pt idx="1257">
                  <c:v>1174.0</c:v>
                </c:pt>
                <c:pt idx="1258">
                  <c:v>1175.0</c:v>
                </c:pt>
                <c:pt idx="1259">
                  <c:v>1176.0</c:v>
                </c:pt>
                <c:pt idx="1260">
                  <c:v>1177.0</c:v>
                </c:pt>
                <c:pt idx="1261">
                  <c:v>1178.0</c:v>
                </c:pt>
                <c:pt idx="1262">
                  <c:v>1179.0</c:v>
                </c:pt>
                <c:pt idx="1263">
                  <c:v>1180.0</c:v>
                </c:pt>
                <c:pt idx="1264">
                  <c:v>1181.0</c:v>
                </c:pt>
                <c:pt idx="1265">
                  <c:v>1182.0</c:v>
                </c:pt>
                <c:pt idx="1266">
                  <c:v>1183.0</c:v>
                </c:pt>
                <c:pt idx="1267">
                  <c:v>1184.0</c:v>
                </c:pt>
                <c:pt idx="1268">
                  <c:v>1185.0</c:v>
                </c:pt>
                <c:pt idx="1269">
                  <c:v>1186.0</c:v>
                </c:pt>
                <c:pt idx="1270">
                  <c:v>1187.0</c:v>
                </c:pt>
                <c:pt idx="1271">
                  <c:v>1188.0</c:v>
                </c:pt>
                <c:pt idx="1272">
                  <c:v>1189.0</c:v>
                </c:pt>
                <c:pt idx="1273">
                  <c:v>1190.0</c:v>
                </c:pt>
                <c:pt idx="1274">
                  <c:v>1191.0</c:v>
                </c:pt>
                <c:pt idx="1275">
                  <c:v>1192.0</c:v>
                </c:pt>
                <c:pt idx="1276">
                  <c:v>1193.0</c:v>
                </c:pt>
                <c:pt idx="1277">
                  <c:v>1194.0</c:v>
                </c:pt>
                <c:pt idx="1278">
                  <c:v>1195.0</c:v>
                </c:pt>
                <c:pt idx="1279">
                  <c:v>1196.0</c:v>
                </c:pt>
                <c:pt idx="1280">
                  <c:v>1197.0</c:v>
                </c:pt>
                <c:pt idx="1281">
                  <c:v>1198.0</c:v>
                </c:pt>
                <c:pt idx="1282">
                  <c:v>1199.0</c:v>
                </c:pt>
                <c:pt idx="1283">
                  <c:v>1200.0</c:v>
                </c:pt>
                <c:pt idx="1284">
                  <c:v>1201.0</c:v>
                </c:pt>
                <c:pt idx="1285">
                  <c:v>1202.0</c:v>
                </c:pt>
                <c:pt idx="1286">
                  <c:v>1203.0</c:v>
                </c:pt>
                <c:pt idx="1287">
                  <c:v>1204.0</c:v>
                </c:pt>
                <c:pt idx="1288">
                  <c:v>1205.0</c:v>
                </c:pt>
                <c:pt idx="1289">
                  <c:v>1206.0</c:v>
                </c:pt>
                <c:pt idx="1290">
                  <c:v>1207.0</c:v>
                </c:pt>
                <c:pt idx="1291">
                  <c:v>1208.0</c:v>
                </c:pt>
                <c:pt idx="1292">
                  <c:v>1209.0</c:v>
                </c:pt>
                <c:pt idx="1293">
                  <c:v>1210.0</c:v>
                </c:pt>
                <c:pt idx="1294">
                  <c:v>1211.0</c:v>
                </c:pt>
                <c:pt idx="1295">
                  <c:v>1212.0</c:v>
                </c:pt>
                <c:pt idx="1296">
                  <c:v>1213.0</c:v>
                </c:pt>
                <c:pt idx="1297">
                  <c:v>1214.0</c:v>
                </c:pt>
                <c:pt idx="1298">
                  <c:v>1215.0</c:v>
                </c:pt>
                <c:pt idx="1299">
                  <c:v>1216.0</c:v>
                </c:pt>
                <c:pt idx="1300">
                  <c:v>1217.0</c:v>
                </c:pt>
                <c:pt idx="1301">
                  <c:v>1218.0</c:v>
                </c:pt>
                <c:pt idx="1302">
                  <c:v>1219.0</c:v>
                </c:pt>
                <c:pt idx="1303">
                  <c:v>1220.0</c:v>
                </c:pt>
                <c:pt idx="1304">
                  <c:v>1221.0</c:v>
                </c:pt>
                <c:pt idx="1305">
                  <c:v>1222.0</c:v>
                </c:pt>
                <c:pt idx="1306">
                  <c:v>1223.0</c:v>
                </c:pt>
                <c:pt idx="1307">
                  <c:v>1224.0</c:v>
                </c:pt>
                <c:pt idx="1308">
                  <c:v>1225.0</c:v>
                </c:pt>
                <c:pt idx="1309">
                  <c:v>1226.0</c:v>
                </c:pt>
                <c:pt idx="1310">
                  <c:v>1227.0</c:v>
                </c:pt>
                <c:pt idx="1311">
                  <c:v>1228.0</c:v>
                </c:pt>
                <c:pt idx="1312">
                  <c:v>1229.0</c:v>
                </c:pt>
                <c:pt idx="1313">
                  <c:v>1230.0</c:v>
                </c:pt>
                <c:pt idx="1314">
                  <c:v>1231.0</c:v>
                </c:pt>
                <c:pt idx="1315">
                  <c:v>1232.0</c:v>
                </c:pt>
                <c:pt idx="1316">
                  <c:v>1233.0</c:v>
                </c:pt>
                <c:pt idx="1317">
                  <c:v>1234.0</c:v>
                </c:pt>
                <c:pt idx="1318">
                  <c:v>1235.0</c:v>
                </c:pt>
                <c:pt idx="1319">
                  <c:v>1236.0</c:v>
                </c:pt>
                <c:pt idx="1320">
                  <c:v>1237.0</c:v>
                </c:pt>
                <c:pt idx="1321">
                  <c:v>1238.0</c:v>
                </c:pt>
                <c:pt idx="1322">
                  <c:v>1239.0</c:v>
                </c:pt>
                <c:pt idx="1323">
                  <c:v>1240.0</c:v>
                </c:pt>
                <c:pt idx="1324">
                  <c:v>1241.0</c:v>
                </c:pt>
                <c:pt idx="1325">
                  <c:v>1242.0</c:v>
                </c:pt>
                <c:pt idx="1326">
                  <c:v>1243.0</c:v>
                </c:pt>
                <c:pt idx="1327">
                  <c:v>1244.0</c:v>
                </c:pt>
                <c:pt idx="1328">
                  <c:v>1244.0</c:v>
                </c:pt>
                <c:pt idx="1329">
                  <c:v>1245.0</c:v>
                </c:pt>
                <c:pt idx="1330">
                  <c:v>1246.0</c:v>
                </c:pt>
                <c:pt idx="1331">
                  <c:v>1247.0</c:v>
                </c:pt>
                <c:pt idx="1332">
                  <c:v>1248.0</c:v>
                </c:pt>
                <c:pt idx="1333">
                  <c:v>1249.0</c:v>
                </c:pt>
                <c:pt idx="1334">
                  <c:v>1250.0</c:v>
                </c:pt>
                <c:pt idx="1335">
                  <c:v>1251.0</c:v>
                </c:pt>
                <c:pt idx="1336">
                  <c:v>1252.0</c:v>
                </c:pt>
                <c:pt idx="1337">
                  <c:v>1253.0</c:v>
                </c:pt>
                <c:pt idx="1338">
                  <c:v>1254.0</c:v>
                </c:pt>
                <c:pt idx="1339">
                  <c:v>1255.0</c:v>
                </c:pt>
                <c:pt idx="1340">
                  <c:v>1255.0</c:v>
                </c:pt>
                <c:pt idx="1341">
                  <c:v>1255.0</c:v>
                </c:pt>
                <c:pt idx="1342">
                  <c:v>1255.0</c:v>
                </c:pt>
                <c:pt idx="1343">
                  <c:v>1255.0</c:v>
                </c:pt>
                <c:pt idx="1344">
                  <c:v>1256.0</c:v>
                </c:pt>
                <c:pt idx="1345">
                  <c:v>1257.0</c:v>
                </c:pt>
                <c:pt idx="1346">
                  <c:v>1258.0</c:v>
                </c:pt>
                <c:pt idx="1347">
                  <c:v>1259.0</c:v>
                </c:pt>
                <c:pt idx="1348">
                  <c:v>1260.0</c:v>
                </c:pt>
                <c:pt idx="1349">
                  <c:v>1260.0</c:v>
                </c:pt>
                <c:pt idx="1350">
                  <c:v>1261.0</c:v>
                </c:pt>
                <c:pt idx="1351">
                  <c:v>1262.0</c:v>
                </c:pt>
                <c:pt idx="1352">
                  <c:v>1263.0</c:v>
                </c:pt>
                <c:pt idx="1353">
                  <c:v>1264.0</c:v>
                </c:pt>
                <c:pt idx="1354">
                  <c:v>1265.0</c:v>
                </c:pt>
                <c:pt idx="1355">
                  <c:v>1266.0</c:v>
                </c:pt>
                <c:pt idx="1356">
                  <c:v>1267.0</c:v>
                </c:pt>
                <c:pt idx="1357">
                  <c:v>1268.0</c:v>
                </c:pt>
                <c:pt idx="1358">
                  <c:v>1269.0</c:v>
                </c:pt>
                <c:pt idx="1359">
                  <c:v>1270.0</c:v>
                </c:pt>
                <c:pt idx="1360">
                  <c:v>1271.0</c:v>
                </c:pt>
                <c:pt idx="1361">
                  <c:v>1272.0</c:v>
                </c:pt>
                <c:pt idx="1362">
                  <c:v>1273.0</c:v>
                </c:pt>
                <c:pt idx="1363">
                  <c:v>1274.0</c:v>
                </c:pt>
                <c:pt idx="1364">
                  <c:v>1275.0</c:v>
                </c:pt>
                <c:pt idx="1365">
                  <c:v>1276.0</c:v>
                </c:pt>
                <c:pt idx="1366">
                  <c:v>1277.0</c:v>
                </c:pt>
                <c:pt idx="1367">
                  <c:v>1277.0</c:v>
                </c:pt>
                <c:pt idx="1368">
                  <c:v>1278.0</c:v>
                </c:pt>
                <c:pt idx="1369">
                  <c:v>1279.0</c:v>
                </c:pt>
                <c:pt idx="1370">
                  <c:v>1280.0</c:v>
                </c:pt>
                <c:pt idx="1371">
                  <c:v>1281.0</c:v>
                </c:pt>
                <c:pt idx="1372">
                  <c:v>1282.0</c:v>
                </c:pt>
                <c:pt idx="1373">
                  <c:v>1283.0</c:v>
                </c:pt>
                <c:pt idx="1374">
                  <c:v>1284.0</c:v>
                </c:pt>
                <c:pt idx="1375">
                  <c:v>1285.0</c:v>
                </c:pt>
                <c:pt idx="1376">
                  <c:v>1286.0</c:v>
                </c:pt>
                <c:pt idx="1377">
                  <c:v>1287.0</c:v>
                </c:pt>
                <c:pt idx="1378">
                  <c:v>1288.0</c:v>
                </c:pt>
                <c:pt idx="1379">
                  <c:v>1288.0</c:v>
                </c:pt>
                <c:pt idx="1380">
                  <c:v>1289.0</c:v>
                </c:pt>
                <c:pt idx="1381">
                  <c:v>1290.0</c:v>
                </c:pt>
                <c:pt idx="1382">
                  <c:v>1291.0</c:v>
                </c:pt>
                <c:pt idx="1383">
                  <c:v>1292.0</c:v>
                </c:pt>
                <c:pt idx="1384">
                  <c:v>1292.0</c:v>
                </c:pt>
                <c:pt idx="1385">
                  <c:v>1292.0</c:v>
                </c:pt>
                <c:pt idx="1386">
                  <c:v>1293.0</c:v>
                </c:pt>
                <c:pt idx="1387">
                  <c:v>1294.0</c:v>
                </c:pt>
                <c:pt idx="1388">
                  <c:v>1295.0</c:v>
                </c:pt>
                <c:pt idx="1389">
                  <c:v>1296.0</c:v>
                </c:pt>
                <c:pt idx="1390">
                  <c:v>1297.0</c:v>
                </c:pt>
                <c:pt idx="1391">
                  <c:v>1298.0</c:v>
                </c:pt>
                <c:pt idx="1392">
                  <c:v>1298.0</c:v>
                </c:pt>
                <c:pt idx="1393">
                  <c:v>1299.0</c:v>
                </c:pt>
                <c:pt idx="1394">
                  <c:v>1300.0</c:v>
                </c:pt>
                <c:pt idx="1395">
                  <c:v>1301.0</c:v>
                </c:pt>
                <c:pt idx="1396">
                  <c:v>1302.0</c:v>
                </c:pt>
                <c:pt idx="1397">
                  <c:v>1303.0</c:v>
                </c:pt>
                <c:pt idx="1398">
                  <c:v>1304.0</c:v>
                </c:pt>
                <c:pt idx="1399">
                  <c:v>1305.0</c:v>
                </c:pt>
                <c:pt idx="1400">
                  <c:v>1305.0</c:v>
                </c:pt>
                <c:pt idx="1401">
                  <c:v>1306.0</c:v>
                </c:pt>
                <c:pt idx="1402">
                  <c:v>1307.0</c:v>
                </c:pt>
                <c:pt idx="1403">
                  <c:v>1307.0</c:v>
                </c:pt>
                <c:pt idx="1404">
                  <c:v>1308.0</c:v>
                </c:pt>
                <c:pt idx="1405">
                  <c:v>1309.0</c:v>
                </c:pt>
                <c:pt idx="1406">
                  <c:v>1310.0</c:v>
                </c:pt>
                <c:pt idx="1407">
                  <c:v>1311.0</c:v>
                </c:pt>
                <c:pt idx="1408">
                  <c:v>1312.0</c:v>
                </c:pt>
                <c:pt idx="1409">
                  <c:v>1313.0</c:v>
                </c:pt>
                <c:pt idx="1410">
                  <c:v>1314.0</c:v>
                </c:pt>
                <c:pt idx="1411">
                  <c:v>1315.0</c:v>
                </c:pt>
                <c:pt idx="1412">
                  <c:v>1316.0</c:v>
                </c:pt>
                <c:pt idx="1413">
                  <c:v>1317.0</c:v>
                </c:pt>
                <c:pt idx="1414">
                  <c:v>1318.0</c:v>
                </c:pt>
                <c:pt idx="1415">
                  <c:v>1319.0</c:v>
                </c:pt>
                <c:pt idx="1416">
                  <c:v>1320.0</c:v>
                </c:pt>
                <c:pt idx="1417">
                  <c:v>1321.0</c:v>
                </c:pt>
                <c:pt idx="1418">
                  <c:v>1322.0</c:v>
                </c:pt>
                <c:pt idx="1419">
                  <c:v>1323.0</c:v>
                </c:pt>
                <c:pt idx="1420">
                  <c:v>1324.0</c:v>
                </c:pt>
                <c:pt idx="1421">
                  <c:v>1325.0</c:v>
                </c:pt>
                <c:pt idx="1422">
                  <c:v>1326.0</c:v>
                </c:pt>
                <c:pt idx="1423">
                  <c:v>1327.0</c:v>
                </c:pt>
                <c:pt idx="1424">
                  <c:v>1328.0</c:v>
                </c:pt>
                <c:pt idx="1425">
                  <c:v>1329.0</c:v>
                </c:pt>
                <c:pt idx="1426">
                  <c:v>1330.0</c:v>
                </c:pt>
                <c:pt idx="1427">
                  <c:v>1330.0</c:v>
                </c:pt>
                <c:pt idx="1428">
                  <c:v>1331.0</c:v>
                </c:pt>
                <c:pt idx="1429">
                  <c:v>1332.0</c:v>
                </c:pt>
                <c:pt idx="1430">
                  <c:v>1333.0</c:v>
                </c:pt>
                <c:pt idx="1431">
                  <c:v>1334.0</c:v>
                </c:pt>
                <c:pt idx="1432">
                  <c:v>1335.0</c:v>
                </c:pt>
                <c:pt idx="1433">
                  <c:v>1336.0</c:v>
                </c:pt>
                <c:pt idx="1434">
                  <c:v>1337.0</c:v>
                </c:pt>
                <c:pt idx="1435">
                  <c:v>1338.0</c:v>
                </c:pt>
                <c:pt idx="1436">
                  <c:v>1339.0</c:v>
                </c:pt>
                <c:pt idx="1437">
                  <c:v>1340.0</c:v>
                </c:pt>
                <c:pt idx="1438">
                  <c:v>1341.0</c:v>
                </c:pt>
                <c:pt idx="1439">
                  <c:v>1342.0</c:v>
                </c:pt>
                <c:pt idx="1440">
                  <c:v>1342.0</c:v>
                </c:pt>
                <c:pt idx="1441">
                  <c:v>1343.0</c:v>
                </c:pt>
                <c:pt idx="1442">
                  <c:v>1344.0</c:v>
                </c:pt>
                <c:pt idx="1443">
                  <c:v>1345.0</c:v>
                </c:pt>
                <c:pt idx="1444">
                  <c:v>1346.0</c:v>
                </c:pt>
                <c:pt idx="1445">
                  <c:v>1347.0</c:v>
                </c:pt>
                <c:pt idx="1446">
                  <c:v>1348.0</c:v>
                </c:pt>
                <c:pt idx="1447">
                  <c:v>1349.0</c:v>
                </c:pt>
                <c:pt idx="1448">
                  <c:v>1350.0</c:v>
                </c:pt>
                <c:pt idx="1449">
                  <c:v>1351.0</c:v>
                </c:pt>
                <c:pt idx="1450">
                  <c:v>1352.0</c:v>
                </c:pt>
                <c:pt idx="1451">
                  <c:v>1353.0</c:v>
                </c:pt>
                <c:pt idx="1452">
                  <c:v>1354.0</c:v>
                </c:pt>
                <c:pt idx="1453">
                  <c:v>1355.0</c:v>
                </c:pt>
                <c:pt idx="1454">
                  <c:v>1356.0</c:v>
                </c:pt>
                <c:pt idx="1455">
                  <c:v>1357.0</c:v>
                </c:pt>
                <c:pt idx="1456">
                  <c:v>1358.0</c:v>
                </c:pt>
                <c:pt idx="1457">
                  <c:v>1359.0</c:v>
                </c:pt>
                <c:pt idx="1458">
                  <c:v>1360.0</c:v>
                </c:pt>
                <c:pt idx="1459">
                  <c:v>1361.0</c:v>
                </c:pt>
                <c:pt idx="1460">
                  <c:v>1362.0</c:v>
                </c:pt>
                <c:pt idx="1461">
                  <c:v>1363.0</c:v>
                </c:pt>
                <c:pt idx="1462">
                  <c:v>1364.0</c:v>
                </c:pt>
                <c:pt idx="1463">
                  <c:v>1365.0</c:v>
                </c:pt>
                <c:pt idx="1464">
                  <c:v>1366.0</c:v>
                </c:pt>
                <c:pt idx="1465">
                  <c:v>1367.0</c:v>
                </c:pt>
                <c:pt idx="1466">
                  <c:v>1368.0</c:v>
                </c:pt>
                <c:pt idx="1467">
                  <c:v>1369.0</c:v>
                </c:pt>
                <c:pt idx="1468">
                  <c:v>1370.0</c:v>
                </c:pt>
                <c:pt idx="1469">
                  <c:v>1371.0</c:v>
                </c:pt>
                <c:pt idx="1470">
                  <c:v>1372.0</c:v>
                </c:pt>
                <c:pt idx="1471">
                  <c:v>1373.0</c:v>
                </c:pt>
                <c:pt idx="1472">
                  <c:v>1374.0</c:v>
                </c:pt>
                <c:pt idx="1473">
                  <c:v>1375.0</c:v>
                </c:pt>
                <c:pt idx="1474">
                  <c:v>1376.0</c:v>
                </c:pt>
                <c:pt idx="1475">
                  <c:v>1377.0</c:v>
                </c:pt>
                <c:pt idx="1476">
                  <c:v>1378.0</c:v>
                </c:pt>
                <c:pt idx="1477">
                  <c:v>1379.0</c:v>
                </c:pt>
                <c:pt idx="1478">
                  <c:v>1380.0</c:v>
                </c:pt>
                <c:pt idx="1479">
                  <c:v>1381.0</c:v>
                </c:pt>
                <c:pt idx="1480">
                  <c:v>1381.0</c:v>
                </c:pt>
                <c:pt idx="1481">
                  <c:v>1382.0</c:v>
                </c:pt>
                <c:pt idx="1482">
                  <c:v>1383.0</c:v>
                </c:pt>
                <c:pt idx="1483">
                  <c:v>1384.0</c:v>
                </c:pt>
                <c:pt idx="1484">
                  <c:v>1385.0</c:v>
                </c:pt>
                <c:pt idx="1485">
                  <c:v>1386.0</c:v>
                </c:pt>
                <c:pt idx="1486">
                  <c:v>1387.0</c:v>
                </c:pt>
                <c:pt idx="1487">
                  <c:v>1388.0</c:v>
                </c:pt>
                <c:pt idx="1488">
                  <c:v>1389.0</c:v>
                </c:pt>
                <c:pt idx="1489">
                  <c:v>1390.0</c:v>
                </c:pt>
                <c:pt idx="1490">
                  <c:v>1391.0</c:v>
                </c:pt>
                <c:pt idx="1491">
                  <c:v>1392.0</c:v>
                </c:pt>
                <c:pt idx="1492">
                  <c:v>1393.0</c:v>
                </c:pt>
                <c:pt idx="1493">
                  <c:v>1394.0</c:v>
                </c:pt>
                <c:pt idx="1494">
                  <c:v>1395.0</c:v>
                </c:pt>
                <c:pt idx="1495">
                  <c:v>1396.0</c:v>
                </c:pt>
                <c:pt idx="1496">
                  <c:v>1397.0</c:v>
                </c:pt>
                <c:pt idx="1497">
                  <c:v>1398.0</c:v>
                </c:pt>
                <c:pt idx="1498">
                  <c:v>1399.0</c:v>
                </c:pt>
                <c:pt idx="1499">
                  <c:v>1400.0</c:v>
                </c:pt>
                <c:pt idx="1500">
                  <c:v>1401.0</c:v>
                </c:pt>
                <c:pt idx="1501">
                  <c:v>1401.0</c:v>
                </c:pt>
                <c:pt idx="1502">
                  <c:v>1402.0</c:v>
                </c:pt>
                <c:pt idx="1503">
                  <c:v>1402.0</c:v>
                </c:pt>
                <c:pt idx="1504">
                  <c:v>1403.0</c:v>
                </c:pt>
                <c:pt idx="1505">
                  <c:v>1404.0</c:v>
                </c:pt>
                <c:pt idx="1506">
                  <c:v>1405.0</c:v>
                </c:pt>
                <c:pt idx="1507">
                  <c:v>1406.0</c:v>
                </c:pt>
                <c:pt idx="1508">
                  <c:v>1407.0</c:v>
                </c:pt>
                <c:pt idx="1509">
                  <c:v>1408.0</c:v>
                </c:pt>
                <c:pt idx="1510">
                  <c:v>1409.0</c:v>
                </c:pt>
                <c:pt idx="1511">
                  <c:v>1410.0</c:v>
                </c:pt>
                <c:pt idx="1512">
                  <c:v>1411.0</c:v>
                </c:pt>
                <c:pt idx="1513">
                  <c:v>1412.0</c:v>
                </c:pt>
                <c:pt idx="1514">
                  <c:v>1413.0</c:v>
                </c:pt>
                <c:pt idx="1515">
                  <c:v>1414.0</c:v>
                </c:pt>
                <c:pt idx="1516">
                  <c:v>1415.0</c:v>
                </c:pt>
                <c:pt idx="1517">
                  <c:v>1416.0</c:v>
                </c:pt>
                <c:pt idx="1518">
                  <c:v>1417.0</c:v>
                </c:pt>
                <c:pt idx="1519">
                  <c:v>1418.0</c:v>
                </c:pt>
                <c:pt idx="1520">
                  <c:v>1419.0</c:v>
                </c:pt>
                <c:pt idx="1521">
                  <c:v>1420.0</c:v>
                </c:pt>
                <c:pt idx="1522">
                  <c:v>1421.0</c:v>
                </c:pt>
                <c:pt idx="1523">
                  <c:v>1422.0</c:v>
                </c:pt>
                <c:pt idx="1524">
                  <c:v>1422.0</c:v>
                </c:pt>
                <c:pt idx="1525">
                  <c:v>1423.0</c:v>
                </c:pt>
                <c:pt idx="1526">
                  <c:v>1424.0</c:v>
                </c:pt>
                <c:pt idx="1527">
                  <c:v>1425.0</c:v>
                </c:pt>
                <c:pt idx="1528">
                  <c:v>1426.0</c:v>
                </c:pt>
                <c:pt idx="1529">
                  <c:v>1427.0</c:v>
                </c:pt>
                <c:pt idx="1530">
                  <c:v>1428.0</c:v>
                </c:pt>
                <c:pt idx="1531">
                  <c:v>1429.0</c:v>
                </c:pt>
                <c:pt idx="1532">
                  <c:v>1430.0</c:v>
                </c:pt>
                <c:pt idx="1533">
                  <c:v>1431.0</c:v>
                </c:pt>
                <c:pt idx="1534">
                  <c:v>1432.0</c:v>
                </c:pt>
                <c:pt idx="1535">
                  <c:v>1433.0</c:v>
                </c:pt>
                <c:pt idx="1536">
                  <c:v>1434.0</c:v>
                </c:pt>
                <c:pt idx="1537">
                  <c:v>1435.0</c:v>
                </c:pt>
                <c:pt idx="1538">
                  <c:v>1436.0</c:v>
                </c:pt>
                <c:pt idx="1539">
                  <c:v>1437.0</c:v>
                </c:pt>
                <c:pt idx="1540">
                  <c:v>1438.0</c:v>
                </c:pt>
                <c:pt idx="1541">
                  <c:v>1438.0</c:v>
                </c:pt>
                <c:pt idx="1542">
                  <c:v>1439.0</c:v>
                </c:pt>
                <c:pt idx="1543">
                  <c:v>1440.0</c:v>
                </c:pt>
                <c:pt idx="1544">
                  <c:v>1441.0</c:v>
                </c:pt>
                <c:pt idx="1545">
                  <c:v>1442.0</c:v>
                </c:pt>
                <c:pt idx="1546">
                  <c:v>1443.0</c:v>
                </c:pt>
                <c:pt idx="1547">
                  <c:v>1444.0</c:v>
                </c:pt>
                <c:pt idx="1548">
                  <c:v>1445.0</c:v>
                </c:pt>
                <c:pt idx="1549">
                  <c:v>1446.0</c:v>
                </c:pt>
                <c:pt idx="1550">
                  <c:v>1447.0</c:v>
                </c:pt>
                <c:pt idx="1551">
                  <c:v>1448.0</c:v>
                </c:pt>
                <c:pt idx="1552">
                  <c:v>1449.0</c:v>
                </c:pt>
                <c:pt idx="1553">
                  <c:v>1450.0</c:v>
                </c:pt>
                <c:pt idx="1554">
                  <c:v>1451.0</c:v>
                </c:pt>
                <c:pt idx="1555">
                  <c:v>1452.0</c:v>
                </c:pt>
                <c:pt idx="1556">
                  <c:v>1453.0</c:v>
                </c:pt>
                <c:pt idx="1557">
                  <c:v>1454.0</c:v>
                </c:pt>
                <c:pt idx="1558">
                  <c:v>1455.0</c:v>
                </c:pt>
                <c:pt idx="1559">
                  <c:v>1456.0</c:v>
                </c:pt>
                <c:pt idx="1560">
                  <c:v>1457.0</c:v>
                </c:pt>
                <c:pt idx="1561">
                  <c:v>1458.0</c:v>
                </c:pt>
                <c:pt idx="1562">
                  <c:v>1459.0</c:v>
                </c:pt>
                <c:pt idx="1563">
                  <c:v>1460.0</c:v>
                </c:pt>
                <c:pt idx="1564">
                  <c:v>1461.0</c:v>
                </c:pt>
                <c:pt idx="1565">
                  <c:v>1461.0</c:v>
                </c:pt>
                <c:pt idx="1566">
                  <c:v>1461.0</c:v>
                </c:pt>
                <c:pt idx="1567">
                  <c:v>1461.0</c:v>
                </c:pt>
                <c:pt idx="1568">
                  <c:v>1462.0</c:v>
                </c:pt>
                <c:pt idx="1569">
                  <c:v>1463.0</c:v>
                </c:pt>
                <c:pt idx="1570">
                  <c:v>1464.0</c:v>
                </c:pt>
                <c:pt idx="1571">
                  <c:v>1465.0</c:v>
                </c:pt>
                <c:pt idx="1572">
                  <c:v>1466.0</c:v>
                </c:pt>
                <c:pt idx="1573">
                  <c:v>1467.0</c:v>
                </c:pt>
                <c:pt idx="1574">
                  <c:v>1467.0</c:v>
                </c:pt>
                <c:pt idx="1575">
                  <c:v>1467.0</c:v>
                </c:pt>
                <c:pt idx="1576">
                  <c:v>1468.0</c:v>
                </c:pt>
                <c:pt idx="1577">
                  <c:v>1469.0</c:v>
                </c:pt>
                <c:pt idx="1578">
                  <c:v>1470.0</c:v>
                </c:pt>
                <c:pt idx="1579">
                  <c:v>1471.0</c:v>
                </c:pt>
                <c:pt idx="1580">
                  <c:v>1472.0</c:v>
                </c:pt>
                <c:pt idx="1581">
                  <c:v>1473.0</c:v>
                </c:pt>
                <c:pt idx="1582">
                  <c:v>1474.0</c:v>
                </c:pt>
                <c:pt idx="1583">
                  <c:v>1475.0</c:v>
                </c:pt>
                <c:pt idx="1584">
                  <c:v>1476.0</c:v>
                </c:pt>
                <c:pt idx="1585">
                  <c:v>1477.0</c:v>
                </c:pt>
                <c:pt idx="1586">
                  <c:v>1478.0</c:v>
                </c:pt>
                <c:pt idx="1587">
                  <c:v>1479.0</c:v>
                </c:pt>
                <c:pt idx="1588">
                  <c:v>1480.0</c:v>
                </c:pt>
                <c:pt idx="1589">
                  <c:v>1481.0</c:v>
                </c:pt>
                <c:pt idx="1590">
                  <c:v>1482.0</c:v>
                </c:pt>
                <c:pt idx="1591">
                  <c:v>1483.0</c:v>
                </c:pt>
                <c:pt idx="1592">
                  <c:v>1484.0</c:v>
                </c:pt>
                <c:pt idx="1593">
                  <c:v>1485.0</c:v>
                </c:pt>
                <c:pt idx="1594">
                  <c:v>1486.0</c:v>
                </c:pt>
                <c:pt idx="1595">
                  <c:v>1487.0</c:v>
                </c:pt>
                <c:pt idx="1596">
                  <c:v>1488.0</c:v>
                </c:pt>
                <c:pt idx="1597">
                  <c:v>1489.0</c:v>
                </c:pt>
                <c:pt idx="1598">
                  <c:v>1490.0</c:v>
                </c:pt>
                <c:pt idx="1599">
                  <c:v>1491.0</c:v>
                </c:pt>
                <c:pt idx="1600">
                  <c:v>1492.0</c:v>
                </c:pt>
                <c:pt idx="1601">
                  <c:v>1493.0</c:v>
                </c:pt>
                <c:pt idx="1602">
                  <c:v>1494.0</c:v>
                </c:pt>
                <c:pt idx="1603">
                  <c:v>1495.0</c:v>
                </c:pt>
                <c:pt idx="1604">
                  <c:v>1496.0</c:v>
                </c:pt>
                <c:pt idx="1605">
                  <c:v>1497.0</c:v>
                </c:pt>
                <c:pt idx="1606">
                  <c:v>1498.0</c:v>
                </c:pt>
                <c:pt idx="1607">
                  <c:v>1499.0</c:v>
                </c:pt>
                <c:pt idx="1608">
                  <c:v>1500.0</c:v>
                </c:pt>
                <c:pt idx="1609">
                  <c:v>1501.0</c:v>
                </c:pt>
                <c:pt idx="1610">
                  <c:v>1502.0</c:v>
                </c:pt>
                <c:pt idx="1611">
                  <c:v>1503.0</c:v>
                </c:pt>
                <c:pt idx="1612">
                  <c:v>1504.0</c:v>
                </c:pt>
                <c:pt idx="1613">
                  <c:v>1505.0</c:v>
                </c:pt>
                <c:pt idx="1614">
                  <c:v>1506.0</c:v>
                </c:pt>
                <c:pt idx="1615">
                  <c:v>1507.0</c:v>
                </c:pt>
                <c:pt idx="1616">
                  <c:v>1508.0</c:v>
                </c:pt>
                <c:pt idx="1617">
                  <c:v>1509.0</c:v>
                </c:pt>
                <c:pt idx="1618">
                  <c:v>1510.0</c:v>
                </c:pt>
                <c:pt idx="1619">
                  <c:v>1511.0</c:v>
                </c:pt>
                <c:pt idx="1620">
                  <c:v>1512.0</c:v>
                </c:pt>
                <c:pt idx="1621">
                  <c:v>1513.0</c:v>
                </c:pt>
                <c:pt idx="1622">
                  <c:v>1513.0</c:v>
                </c:pt>
                <c:pt idx="1623">
                  <c:v>1514.0</c:v>
                </c:pt>
                <c:pt idx="1624">
                  <c:v>1515.0</c:v>
                </c:pt>
                <c:pt idx="1625">
                  <c:v>1516.0</c:v>
                </c:pt>
                <c:pt idx="1626">
                  <c:v>1517.0</c:v>
                </c:pt>
                <c:pt idx="1627">
                  <c:v>1518.0</c:v>
                </c:pt>
                <c:pt idx="1628">
                  <c:v>1519.0</c:v>
                </c:pt>
                <c:pt idx="1629">
                  <c:v>1520.0</c:v>
                </c:pt>
                <c:pt idx="1630">
                  <c:v>1521.0</c:v>
                </c:pt>
                <c:pt idx="1631">
                  <c:v>1522.0</c:v>
                </c:pt>
                <c:pt idx="1632">
                  <c:v>1523.0</c:v>
                </c:pt>
                <c:pt idx="1633">
                  <c:v>1524.0</c:v>
                </c:pt>
                <c:pt idx="1634">
                  <c:v>1525.0</c:v>
                </c:pt>
                <c:pt idx="1635">
                  <c:v>1526.0</c:v>
                </c:pt>
                <c:pt idx="1636">
                  <c:v>1527.0</c:v>
                </c:pt>
                <c:pt idx="1637">
                  <c:v>1528.0</c:v>
                </c:pt>
                <c:pt idx="1638">
                  <c:v>1529.0</c:v>
                </c:pt>
                <c:pt idx="1639">
                  <c:v>1530.0</c:v>
                </c:pt>
                <c:pt idx="1640">
                  <c:v>1531.0</c:v>
                </c:pt>
                <c:pt idx="1641">
                  <c:v>1532.0</c:v>
                </c:pt>
                <c:pt idx="1642">
                  <c:v>1533.0</c:v>
                </c:pt>
                <c:pt idx="1643">
                  <c:v>1533.0</c:v>
                </c:pt>
                <c:pt idx="1644">
                  <c:v>1534.0</c:v>
                </c:pt>
                <c:pt idx="1645">
                  <c:v>1535.0</c:v>
                </c:pt>
                <c:pt idx="1646">
                  <c:v>1536.0</c:v>
                </c:pt>
                <c:pt idx="1647">
                  <c:v>1537.0</c:v>
                </c:pt>
                <c:pt idx="1648">
                  <c:v>1537.0</c:v>
                </c:pt>
                <c:pt idx="1649">
                  <c:v>1538.0</c:v>
                </c:pt>
                <c:pt idx="1650">
                  <c:v>1538.0</c:v>
                </c:pt>
                <c:pt idx="1651">
                  <c:v>1539.0</c:v>
                </c:pt>
                <c:pt idx="1652">
                  <c:v>1540.0</c:v>
                </c:pt>
                <c:pt idx="1653">
                  <c:v>1541.0</c:v>
                </c:pt>
                <c:pt idx="1654">
                  <c:v>1542.0</c:v>
                </c:pt>
                <c:pt idx="1655">
                  <c:v>1543.0</c:v>
                </c:pt>
                <c:pt idx="1656">
                  <c:v>1544.0</c:v>
                </c:pt>
                <c:pt idx="1657">
                  <c:v>1545.0</c:v>
                </c:pt>
                <c:pt idx="1658">
                  <c:v>1546.0</c:v>
                </c:pt>
                <c:pt idx="1659">
                  <c:v>1547.0</c:v>
                </c:pt>
                <c:pt idx="1660">
                  <c:v>1548.0</c:v>
                </c:pt>
                <c:pt idx="1661">
                  <c:v>1549.0</c:v>
                </c:pt>
                <c:pt idx="1662">
                  <c:v>1550.0</c:v>
                </c:pt>
                <c:pt idx="1663">
                  <c:v>1551.0</c:v>
                </c:pt>
                <c:pt idx="1664">
                  <c:v>1552.0</c:v>
                </c:pt>
                <c:pt idx="1665">
                  <c:v>1553.0</c:v>
                </c:pt>
                <c:pt idx="1666">
                  <c:v>1553.0</c:v>
                </c:pt>
                <c:pt idx="1667">
                  <c:v>1554.0</c:v>
                </c:pt>
                <c:pt idx="1668">
                  <c:v>1555.0</c:v>
                </c:pt>
                <c:pt idx="1669">
                  <c:v>1556.0</c:v>
                </c:pt>
                <c:pt idx="1670">
                  <c:v>1557.0</c:v>
                </c:pt>
                <c:pt idx="1671">
                  <c:v>1558.0</c:v>
                </c:pt>
                <c:pt idx="1672">
                  <c:v>1559.0</c:v>
                </c:pt>
                <c:pt idx="1673">
                  <c:v>1560.0</c:v>
                </c:pt>
                <c:pt idx="1674">
                  <c:v>1561.0</c:v>
                </c:pt>
                <c:pt idx="1675">
                  <c:v>1562.0</c:v>
                </c:pt>
                <c:pt idx="1676">
                  <c:v>1563.0</c:v>
                </c:pt>
                <c:pt idx="1677">
                  <c:v>1564.0</c:v>
                </c:pt>
                <c:pt idx="1678">
                  <c:v>1565.0</c:v>
                </c:pt>
                <c:pt idx="1679">
                  <c:v>1566.0</c:v>
                </c:pt>
                <c:pt idx="1680">
                  <c:v>1567.0</c:v>
                </c:pt>
                <c:pt idx="1681">
                  <c:v>1568.0</c:v>
                </c:pt>
                <c:pt idx="1682">
                  <c:v>1569.0</c:v>
                </c:pt>
                <c:pt idx="1683">
                  <c:v>1570.0</c:v>
                </c:pt>
                <c:pt idx="1684">
                  <c:v>1571.0</c:v>
                </c:pt>
                <c:pt idx="1685">
                  <c:v>1572.0</c:v>
                </c:pt>
                <c:pt idx="1686">
                  <c:v>1573.0</c:v>
                </c:pt>
                <c:pt idx="1687">
                  <c:v>1574.0</c:v>
                </c:pt>
                <c:pt idx="1688">
                  <c:v>1575.0</c:v>
                </c:pt>
                <c:pt idx="1689">
                  <c:v>1576.0</c:v>
                </c:pt>
                <c:pt idx="1690">
                  <c:v>1577.0</c:v>
                </c:pt>
                <c:pt idx="1691">
                  <c:v>1577.0</c:v>
                </c:pt>
                <c:pt idx="1692">
                  <c:v>1578.0</c:v>
                </c:pt>
                <c:pt idx="1693">
                  <c:v>1579.0</c:v>
                </c:pt>
                <c:pt idx="1694">
                  <c:v>1580.0</c:v>
                </c:pt>
                <c:pt idx="1695">
                  <c:v>1581.0</c:v>
                </c:pt>
                <c:pt idx="1696">
                  <c:v>1582.0</c:v>
                </c:pt>
                <c:pt idx="1697">
                  <c:v>1583.0</c:v>
                </c:pt>
                <c:pt idx="1698">
                  <c:v>1584.0</c:v>
                </c:pt>
                <c:pt idx="1699">
                  <c:v>1585.0</c:v>
                </c:pt>
                <c:pt idx="1700">
                  <c:v>1586.0</c:v>
                </c:pt>
                <c:pt idx="1701">
                  <c:v>1587.0</c:v>
                </c:pt>
                <c:pt idx="1702">
                  <c:v>1588.0</c:v>
                </c:pt>
                <c:pt idx="1703">
                  <c:v>1589.0</c:v>
                </c:pt>
                <c:pt idx="1704">
                  <c:v>1590.0</c:v>
                </c:pt>
                <c:pt idx="1705">
                  <c:v>1591.0</c:v>
                </c:pt>
                <c:pt idx="1706">
                  <c:v>1592.0</c:v>
                </c:pt>
                <c:pt idx="1707">
                  <c:v>1593.0</c:v>
                </c:pt>
                <c:pt idx="1708">
                  <c:v>1594.0</c:v>
                </c:pt>
                <c:pt idx="1709">
                  <c:v>1595.0</c:v>
                </c:pt>
                <c:pt idx="1710">
                  <c:v>1596.0</c:v>
                </c:pt>
                <c:pt idx="1711">
                  <c:v>1597.0</c:v>
                </c:pt>
                <c:pt idx="1712">
                  <c:v>1598.0</c:v>
                </c:pt>
                <c:pt idx="1713">
                  <c:v>1599.0</c:v>
                </c:pt>
                <c:pt idx="1714">
                  <c:v>1600.0</c:v>
                </c:pt>
                <c:pt idx="1715">
                  <c:v>1601.0</c:v>
                </c:pt>
                <c:pt idx="1716">
                  <c:v>1602.0</c:v>
                </c:pt>
                <c:pt idx="1717">
                  <c:v>1603.0</c:v>
                </c:pt>
                <c:pt idx="1718">
                  <c:v>1604.0</c:v>
                </c:pt>
                <c:pt idx="1719">
                  <c:v>1605.0</c:v>
                </c:pt>
                <c:pt idx="1720">
                  <c:v>1606.0</c:v>
                </c:pt>
                <c:pt idx="1721">
                  <c:v>1607.0</c:v>
                </c:pt>
                <c:pt idx="1722">
                  <c:v>1608.0</c:v>
                </c:pt>
                <c:pt idx="1723">
                  <c:v>1609.0</c:v>
                </c:pt>
                <c:pt idx="1724">
                  <c:v>1610.0</c:v>
                </c:pt>
                <c:pt idx="1725">
                  <c:v>1611.0</c:v>
                </c:pt>
                <c:pt idx="1726">
                  <c:v>1612.0</c:v>
                </c:pt>
                <c:pt idx="1727">
                  <c:v>1613.0</c:v>
                </c:pt>
                <c:pt idx="1728">
                  <c:v>1614.0</c:v>
                </c:pt>
                <c:pt idx="1729">
                  <c:v>1615.0</c:v>
                </c:pt>
                <c:pt idx="1730">
                  <c:v>1616.0</c:v>
                </c:pt>
                <c:pt idx="1731">
                  <c:v>1617.0</c:v>
                </c:pt>
                <c:pt idx="1732">
                  <c:v>1617.0</c:v>
                </c:pt>
                <c:pt idx="1733">
                  <c:v>1618.0</c:v>
                </c:pt>
                <c:pt idx="1734">
                  <c:v>1619.0</c:v>
                </c:pt>
                <c:pt idx="1735">
                  <c:v>1620.0</c:v>
                </c:pt>
                <c:pt idx="1736">
                  <c:v>1621.0</c:v>
                </c:pt>
                <c:pt idx="1737">
                  <c:v>1622.0</c:v>
                </c:pt>
                <c:pt idx="1738">
                  <c:v>1623.0</c:v>
                </c:pt>
                <c:pt idx="1739">
                  <c:v>1624.0</c:v>
                </c:pt>
                <c:pt idx="1740">
                  <c:v>1625.0</c:v>
                </c:pt>
                <c:pt idx="1741">
                  <c:v>1626.0</c:v>
                </c:pt>
                <c:pt idx="1742">
                  <c:v>1627.0</c:v>
                </c:pt>
                <c:pt idx="1743">
                  <c:v>1628.0</c:v>
                </c:pt>
                <c:pt idx="1744">
                  <c:v>1629.0</c:v>
                </c:pt>
                <c:pt idx="1745">
                  <c:v>1630.0</c:v>
                </c:pt>
                <c:pt idx="1746">
                  <c:v>1631.0</c:v>
                </c:pt>
                <c:pt idx="1747">
                  <c:v>1632.0</c:v>
                </c:pt>
                <c:pt idx="1748">
                  <c:v>1633.0</c:v>
                </c:pt>
                <c:pt idx="1749">
                  <c:v>1634.0</c:v>
                </c:pt>
                <c:pt idx="1750">
                  <c:v>1635.0</c:v>
                </c:pt>
                <c:pt idx="1751">
                  <c:v>1636.0</c:v>
                </c:pt>
                <c:pt idx="1752">
                  <c:v>1637.0</c:v>
                </c:pt>
                <c:pt idx="1753">
                  <c:v>1638.0</c:v>
                </c:pt>
                <c:pt idx="1754">
                  <c:v>1639.0</c:v>
                </c:pt>
                <c:pt idx="1755">
                  <c:v>1640.0</c:v>
                </c:pt>
                <c:pt idx="1756">
                  <c:v>1641.0</c:v>
                </c:pt>
                <c:pt idx="1757">
                  <c:v>1641.0</c:v>
                </c:pt>
                <c:pt idx="1758">
                  <c:v>1642.0</c:v>
                </c:pt>
                <c:pt idx="1759">
                  <c:v>1643.0</c:v>
                </c:pt>
                <c:pt idx="1760">
                  <c:v>1644.0</c:v>
                </c:pt>
                <c:pt idx="1761">
                  <c:v>1645.0</c:v>
                </c:pt>
                <c:pt idx="1762">
                  <c:v>1646.0</c:v>
                </c:pt>
                <c:pt idx="1763">
                  <c:v>1647.0</c:v>
                </c:pt>
                <c:pt idx="1764">
                  <c:v>1648.0</c:v>
                </c:pt>
                <c:pt idx="1765">
                  <c:v>1649.0</c:v>
                </c:pt>
                <c:pt idx="1766">
                  <c:v>1650.0</c:v>
                </c:pt>
                <c:pt idx="1767">
                  <c:v>1651.0</c:v>
                </c:pt>
                <c:pt idx="1768">
                  <c:v>1652.0</c:v>
                </c:pt>
                <c:pt idx="1769">
                  <c:v>1653.0</c:v>
                </c:pt>
                <c:pt idx="1770">
                  <c:v>1654.0</c:v>
                </c:pt>
                <c:pt idx="1771">
                  <c:v>1655.0</c:v>
                </c:pt>
                <c:pt idx="1772">
                  <c:v>1656.0</c:v>
                </c:pt>
                <c:pt idx="1773">
                  <c:v>1657.0</c:v>
                </c:pt>
                <c:pt idx="1774">
                  <c:v>1658.0</c:v>
                </c:pt>
                <c:pt idx="1775">
                  <c:v>1659.0</c:v>
                </c:pt>
                <c:pt idx="1776">
                  <c:v>1660.0</c:v>
                </c:pt>
                <c:pt idx="1777">
                  <c:v>1661.0</c:v>
                </c:pt>
                <c:pt idx="1778">
                  <c:v>1662.0</c:v>
                </c:pt>
                <c:pt idx="1779">
                  <c:v>1663.0</c:v>
                </c:pt>
                <c:pt idx="1780">
                  <c:v>1664.0</c:v>
                </c:pt>
                <c:pt idx="1781">
                  <c:v>1665.0</c:v>
                </c:pt>
                <c:pt idx="1782">
                  <c:v>1666.0</c:v>
                </c:pt>
                <c:pt idx="1783">
                  <c:v>1667.0</c:v>
                </c:pt>
                <c:pt idx="1784">
                  <c:v>1668.0</c:v>
                </c:pt>
                <c:pt idx="1785">
                  <c:v>1669.0</c:v>
                </c:pt>
                <c:pt idx="1786">
                  <c:v>1670.0</c:v>
                </c:pt>
                <c:pt idx="1787">
                  <c:v>1670.0</c:v>
                </c:pt>
                <c:pt idx="1788">
                  <c:v>1671.0</c:v>
                </c:pt>
                <c:pt idx="1789">
                  <c:v>1672.0</c:v>
                </c:pt>
                <c:pt idx="1790">
                  <c:v>1673.0</c:v>
                </c:pt>
                <c:pt idx="1791">
                  <c:v>1674.0</c:v>
                </c:pt>
                <c:pt idx="1792">
                  <c:v>1674.0</c:v>
                </c:pt>
                <c:pt idx="1793">
                  <c:v>1675.0</c:v>
                </c:pt>
                <c:pt idx="1794">
                  <c:v>1676.0</c:v>
                </c:pt>
                <c:pt idx="1795">
                  <c:v>1677.0</c:v>
                </c:pt>
                <c:pt idx="1796">
                  <c:v>1678.0</c:v>
                </c:pt>
                <c:pt idx="1797">
                  <c:v>1679.0</c:v>
                </c:pt>
                <c:pt idx="1798">
                  <c:v>1680.0</c:v>
                </c:pt>
                <c:pt idx="1799">
                  <c:v>1681.0</c:v>
                </c:pt>
                <c:pt idx="1800">
                  <c:v>1682.0</c:v>
                </c:pt>
                <c:pt idx="1801">
                  <c:v>1682.0</c:v>
                </c:pt>
                <c:pt idx="1802">
                  <c:v>1683.0</c:v>
                </c:pt>
                <c:pt idx="1803">
                  <c:v>1684.0</c:v>
                </c:pt>
                <c:pt idx="1804">
                  <c:v>1685.0</c:v>
                </c:pt>
                <c:pt idx="1805">
                  <c:v>1686.0</c:v>
                </c:pt>
                <c:pt idx="1806">
                  <c:v>1687.0</c:v>
                </c:pt>
                <c:pt idx="1807">
                  <c:v>1688.0</c:v>
                </c:pt>
                <c:pt idx="1808">
                  <c:v>1689.0</c:v>
                </c:pt>
                <c:pt idx="1809">
                  <c:v>1690.0</c:v>
                </c:pt>
                <c:pt idx="1810">
                  <c:v>1691.0</c:v>
                </c:pt>
                <c:pt idx="1811">
                  <c:v>1692.0</c:v>
                </c:pt>
                <c:pt idx="1812">
                  <c:v>1693.0</c:v>
                </c:pt>
                <c:pt idx="1813">
                  <c:v>1694.0</c:v>
                </c:pt>
                <c:pt idx="1814">
                  <c:v>1695.0</c:v>
                </c:pt>
                <c:pt idx="1815">
                  <c:v>1696.0</c:v>
                </c:pt>
                <c:pt idx="1816">
                  <c:v>1697.0</c:v>
                </c:pt>
                <c:pt idx="1817">
                  <c:v>1698.0</c:v>
                </c:pt>
                <c:pt idx="1818">
                  <c:v>1699.0</c:v>
                </c:pt>
                <c:pt idx="1819">
                  <c:v>1700.0</c:v>
                </c:pt>
                <c:pt idx="1820">
                  <c:v>1701.0</c:v>
                </c:pt>
                <c:pt idx="1821">
                  <c:v>1702.0</c:v>
                </c:pt>
                <c:pt idx="1822">
                  <c:v>1703.0</c:v>
                </c:pt>
                <c:pt idx="1823">
                  <c:v>1704.0</c:v>
                </c:pt>
                <c:pt idx="1824">
                  <c:v>1705.0</c:v>
                </c:pt>
                <c:pt idx="1825">
                  <c:v>1706.0</c:v>
                </c:pt>
                <c:pt idx="1826">
                  <c:v>1707.0</c:v>
                </c:pt>
                <c:pt idx="1827">
                  <c:v>1708.0</c:v>
                </c:pt>
                <c:pt idx="1828">
                  <c:v>1709.0</c:v>
                </c:pt>
                <c:pt idx="1829">
                  <c:v>1710.0</c:v>
                </c:pt>
                <c:pt idx="1830">
                  <c:v>1711.0</c:v>
                </c:pt>
                <c:pt idx="1831">
                  <c:v>1712.0</c:v>
                </c:pt>
                <c:pt idx="1832">
                  <c:v>1713.0</c:v>
                </c:pt>
                <c:pt idx="1833">
                  <c:v>1714.0</c:v>
                </c:pt>
                <c:pt idx="1834">
                  <c:v>1715.0</c:v>
                </c:pt>
                <c:pt idx="1835">
                  <c:v>1716.0</c:v>
                </c:pt>
                <c:pt idx="1836">
                  <c:v>1717.0</c:v>
                </c:pt>
                <c:pt idx="1837">
                  <c:v>1718.0</c:v>
                </c:pt>
                <c:pt idx="1838">
                  <c:v>1719.0</c:v>
                </c:pt>
                <c:pt idx="1839">
                  <c:v>1720.0</c:v>
                </c:pt>
                <c:pt idx="1840">
                  <c:v>1721.0</c:v>
                </c:pt>
                <c:pt idx="1841">
                  <c:v>1722.0</c:v>
                </c:pt>
                <c:pt idx="1842">
                  <c:v>1723.0</c:v>
                </c:pt>
                <c:pt idx="1843">
                  <c:v>1724.0</c:v>
                </c:pt>
                <c:pt idx="1844">
                  <c:v>1725.0</c:v>
                </c:pt>
                <c:pt idx="1845">
                  <c:v>1726.0</c:v>
                </c:pt>
                <c:pt idx="1846">
                  <c:v>1727.0</c:v>
                </c:pt>
                <c:pt idx="1847">
                  <c:v>1728.0</c:v>
                </c:pt>
                <c:pt idx="1848">
                  <c:v>1729.0</c:v>
                </c:pt>
                <c:pt idx="1849">
                  <c:v>1730.0</c:v>
                </c:pt>
                <c:pt idx="1850">
                  <c:v>1731.0</c:v>
                </c:pt>
                <c:pt idx="1851">
                  <c:v>1732.0</c:v>
                </c:pt>
                <c:pt idx="1852">
                  <c:v>1733.0</c:v>
                </c:pt>
                <c:pt idx="1853">
                  <c:v>1734.0</c:v>
                </c:pt>
                <c:pt idx="1854">
                  <c:v>1735.0</c:v>
                </c:pt>
                <c:pt idx="1855">
                  <c:v>1736.0</c:v>
                </c:pt>
                <c:pt idx="1856">
                  <c:v>1737.0</c:v>
                </c:pt>
                <c:pt idx="1857">
                  <c:v>1738.0</c:v>
                </c:pt>
                <c:pt idx="1858">
                  <c:v>1739.0</c:v>
                </c:pt>
                <c:pt idx="1859">
                  <c:v>1740.0</c:v>
                </c:pt>
                <c:pt idx="1860">
                  <c:v>1741.0</c:v>
                </c:pt>
                <c:pt idx="1861">
                  <c:v>1742.0</c:v>
                </c:pt>
                <c:pt idx="1862">
                  <c:v>1743.0</c:v>
                </c:pt>
                <c:pt idx="1863">
                  <c:v>1744.0</c:v>
                </c:pt>
                <c:pt idx="1864">
                  <c:v>1745.0</c:v>
                </c:pt>
                <c:pt idx="1865">
                  <c:v>1746.0</c:v>
                </c:pt>
                <c:pt idx="1866">
                  <c:v>1747.0</c:v>
                </c:pt>
                <c:pt idx="1867">
                  <c:v>1748.0</c:v>
                </c:pt>
                <c:pt idx="1868">
                  <c:v>1749.0</c:v>
                </c:pt>
                <c:pt idx="1869">
                  <c:v>1749.0</c:v>
                </c:pt>
                <c:pt idx="1870">
                  <c:v>1750.0</c:v>
                </c:pt>
                <c:pt idx="1871">
                  <c:v>1751.0</c:v>
                </c:pt>
                <c:pt idx="1872">
                  <c:v>1752.0</c:v>
                </c:pt>
                <c:pt idx="1873">
                  <c:v>1753.0</c:v>
                </c:pt>
                <c:pt idx="1874">
                  <c:v>1754.0</c:v>
                </c:pt>
                <c:pt idx="1875">
                  <c:v>1755.0</c:v>
                </c:pt>
                <c:pt idx="1876">
                  <c:v>1756.0</c:v>
                </c:pt>
                <c:pt idx="1877">
                  <c:v>1757.0</c:v>
                </c:pt>
                <c:pt idx="1878">
                  <c:v>1758.0</c:v>
                </c:pt>
                <c:pt idx="1879">
                  <c:v>1759.0</c:v>
                </c:pt>
                <c:pt idx="1880">
                  <c:v>1760.0</c:v>
                </c:pt>
                <c:pt idx="1881">
                  <c:v>1761.0</c:v>
                </c:pt>
                <c:pt idx="1882">
                  <c:v>1762.0</c:v>
                </c:pt>
                <c:pt idx="1883">
                  <c:v>1763.0</c:v>
                </c:pt>
                <c:pt idx="1884">
                  <c:v>1764.0</c:v>
                </c:pt>
                <c:pt idx="1885">
                  <c:v>1765.0</c:v>
                </c:pt>
                <c:pt idx="1886">
                  <c:v>1766.0</c:v>
                </c:pt>
                <c:pt idx="1887">
                  <c:v>1767.0</c:v>
                </c:pt>
                <c:pt idx="1888">
                  <c:v>1768.0</c:v>
                </c:pt>
                <c:pt idx="1889">
                  <c:v>1769.0</c:v>
                </c:pt>
                <c:pt idx="1890">
                  <c:v>1770.0</c:v>
                </c:pt>
                <c:pt idx="1891">
                  <c:v>1771.0</c:v>
                </c:pt>
                <c:pt idx="1892">
                  <c:v>1772.0</c:v>
                </c:pt>
                <c:pt idx="1893">
                  <c:v>1773.0</c:v>
                </c:pt>
                <c:pt idx="1894">
                  <c:v>1774.0</c:v>
                </c:pt>
                <c:pt idx="1895">
                  <c:v>1775.0</c:v>
                </c:pt>
                <c:pt idx="1896">
                  <c:v>1776.0</c:v>
                </c:pt>
                <c:pt idx="1897">
                  <c:v>1777.0</c:v>
                </c:pt>
                <c:pt idx="1898">
                  <c:v>1778.0</c:v>
                </c:pt>
                <c:pt idx="1899">
                  <c:v>1779.0</c:v>
                </c:pt>
                <c:pt idx="1900">
                  <c:v>1780.0</c:v>
                </c:pt>
                <c:pt idx="1901">
                  <c:v>1781.0</c:v>
                </c:pt>
                <c:pt idx="1902">
                  <c:v>1782.0</c:v>
                </c:pt>
                <c:pt idx="1903">
                  <c:v>1783.0</c:v>
                </c:pt>
                <c:pt idx="1904">
                  <c:v>1784.0</c:v>
                </c:pt>
                <c:pt idx="1905">
                  <c:v>1785.0</c:v>
                </c:pt>
                <c:pt idx="1906">
                  <c:v>1786.0</c:v>
                </c:pt>
                <c:pt idx="1907">
                  <c:v>1787.0</c:v>
                </c:pt>
                <c:pt idx="1908">
                  <c:v>1788.0</c:v>
                </c:pt>
                <c:pt idx="1909">
                  <c:v>1789.0</c:v>
                </c:pt>
                <c:pt idx="1910">
                  <c:v>1790.0</c:v>
                </c:pt>
                <c:pt idx="1911">
                  <c:v>1791.0</c:v>
                </c:pt>
                <c:pt idx="1912">
                  <c:v>1792.0</c:v>
                </c:pt>
                <c:pt idx="1913">
                  <c:v>1793.0</c:v>
                </c:pt>
                <c:pt idx="1914">
                  <c:v>1793.0</c:v>
                </c:pt>
                <c:pt idx="1915">
                  <c:v>1794.0</c:v>
                </c:pt>
                <c:pt idx="1916">
                  <c:v>1795.0</c:v>
                </c:pt>
                <c:pt idx="1917">
                  <c:v>1796.0</c:v>
                </c:pt>
                <c:pt idx="1918">
                  <c:v>1797.0</c:v>
                </c:pt>
                <c:pt idx="1919">
                  <c:v>1798.0</c:v>
                </c:pt>
                <c:pt idx="1920">
                  <c:v>1799.0</c:v>
                </c:pt>
                <c:pt idx="1921">
                  <c:v>1800.0</c:v>
                </c:pt>
                <c:pt idx="1922">
                  <c:v>1801.0</c:v>
                </c:pt>
                <c:pt idx="1923">
                  <c:v>1802.0</c:v>
                </c:pt>
                <c:pt idx="1924">
                  <c:v>1803.0</c:v>
                </c:pt>
                <c:pt idx="1925">
                  <c:v>1804.0</c:v>
                </c:pt>
                <c:pt idx="1926">
                  <c:v>1805.0</c:v>
                </c:pt>
                <c:pt idx="1927">
                  <c:v>1806.0</c:v>
                </c:pt>
                <c:pt idx="1928">
                  <c:v>1807.0</c:v>
                </c:pt>
                <c:pt idx="1929">
                  <c:v>1808.0</c:v>
                </c:pt>
                <c:pt idx="1930">
                  <c:v>1809.0</c:v>
                </c:pt>
                <c:pt idx="1931">
                  <c:v>1810.0</c:v>
                </c:pt>
                <c:pt idx="1932">
                  <c:v>1811.0</c:v>
                </c:pt>
                <c:pt idx="1933">
                  <c:v>1812.0</c:v>
                </c:pt>
                <c:pt idx="1934">
                  <c:v>1813.0</c:v>
                </c:pt>
                <c:pt idx="1935">
                  <c:v>1814.0</c:v>
                </c:pt>
                <c:pt idx="1936">
                  <c:v>1815.0</c:v>
                </c:pt>
                <c:pt idx="1937">
                  <c:v>1816.0</c:v>
                </c:pt>
                <c:pt idx="1938">
                  <c:v>1817.0</c:v>
                </c:pt>
                <c:pt idx="1939">
                  <c:v>1818.0</c:v>
                </c:pt>
                <c:pt idx="1940">
                  <c:v>1819.0</c:v>
                </c:pt>
                <c:pt idx="1941">
                  <c:v>1820.0</c:v>
                </c:pt>
                <c:pt idx="1942">
                  <c:v>1821.0</c:v>
                </c:pt>
                <c:pt idx="1943">
                  <c:v>1822.0</c:v>
                </c:pt>
                <c:pt idx="1944">
                  <c:v>1823.0</c:v>
                </c:pt>
                <c:pt idx="1945">
                  <c:v>1824.0</c:v>
                </c:pt>
                <c:pt idx="1946">
                  <c:v>1825.0</c:v>
                </c:pt>
                <c:pt idx="1947">
                  <c:v>1826.0</c:v>
                </c:pt>
                <c:pt idx="1948">
                  <c:v>1826.0</c:v>
                </c:pt>
                <c:pt idx="1949">
                  <c:v>1826.0</c:v>
                </c:pt>
                <c:pt idx="1950">
                  <c:v>1826.0</c:v>
                </c:pt>
                <c:pt idx="1951">
                  <c:v>1826.0</c:v>
                </c:pt>
                <c:pt idx="1952">
                  <c:v>1826.0</c:v>
                </c:pt>
                <c:pt idx="1953">
                  <c:v>1826.0</c:v>
                </c:pt>
                <c:pt idx="1954">
                  <c:v>1826.0</c:v>
                </c:pt>
                <c:pt idx="1955">
                  <c:v>1827.0</c:v>
                </c:pt>
                <c:pt idx="1956">
                  <c:v>1828.0</c:v>
                </c:pt>
                <c:pt idx="1957">
                  <c:v>1829.0</c:v>
                </c:pt>
                <c:pt idx="1958">
                  <c:v>1830.0</c:v>
                </c:pt>
                <c:pt idx="1959">
                  <c:v>1830.0</c:v>
                </c:pt>
                <c:pt idx="1960">
                  <c:v>1831.0</c:v>
                </c:pt>
                <c:pt idx="1961">
                  <c:v>1832.0</c:v>
                </c:pt>
                <c:pt idx="1962">
                  <c:v>1832.0</c:v>
                </c:pt>
                <c:pt idx="1963">
                  <c:v>1832.0</c:v>
                </c:pt>
                <c:pt idx="1964">
                  <c:v>1833.0</c:v>
                </c:pt>
                <c:pt idx="1965">
                  <c:v>1834.0</c:v>
                </c:pt>
                <c:pt idx="1966">
                  <c:v>1835.0</c:v>
                </c:pt>
                <c:pt idx="1967">
                  <c:v>1836.0</c:v>
                </c:pt>
                <c:pt idx="1968">
                  <c:v>1837.0</c:v>
                </c:pt>
                <c:pt idx="1969">
                  <c:v>1838.0</c:v>
                </c:pt>
                <c:pt idx="1970">
                  <c:v>1839.0</c:v>
                </c:pt>
                <c:pt idx="1971">
                  <c:v>1840.0</c:v>
                </c:pt>
                <c:pt idx="1972">
                  <c:v>1841.0</c:v>
                </c:pt>
                <c:pt idx="1973">
                  <c:v>1842.0</c:v>
                </c:pt>
                <c:pt idx="1974">
                  <c:v>1843.0</c:v>
                </c:pt>
                <c:pt idx="1975">
                  <c:v>1843.0</c:v>
                </c:pt>
                <c:pt idx="1976">
                  <c:v>1844.0</c:v>
                </c:pt>
                <c:pt idx="1977">
                  <c:v>1845.0</c:v>
                </c:pt>
                <c:pt idx="1978">
                  <c:v>1846.0</c:v>
                </c:pt>
                <c:pt idx="1979">
                  <c:v>1846.0</c:v>
                </c:pt>
                <c:pt idx="1980">
                  <c:v>1847.0</c:v>
                </c:pt>
                <c:pt idx="1981">
                  <c:v>1848.0</c:v>
                </c:pt>
                <c:pt idx="1982">
                  <c:v>1849.0</c:v>
                </c:pt>
                <c:pt idx="1983">
                  <c:v>1850.0</c:v>
                </c:pt>
                <c:pt idx="1984">
                  <c:v>1851.0</c:v>
                </c:pt>
                <c:pt idx="1985">
                  <c:v>1852.0</c:v>
                </c:pt>
                <c:pt idx="1986">
                  <c:v>1853.0</c:v>
                </c:pt>
                <c:pt idx="1987">
                  <c:v>1854.0</c:v>
                </c:pt>
                <c:pt idx="1988">
                  <c:v>1855.0</c:v>
                </c:pt>
                <c:pt idx="1989">
                  <c:v>1856.0</c:v>
                </c:pt>
                <c:pt idx="1990">
                  <c:v>1857.0</c:v>
                </c:pt>
                <c:pt idx="1991">
                  <c:v>1858.0</c:v>
                </c:pt>
                <c:pt idx="1992">
                  <c:v>1859.0</c:v>
                </c:pt>
                <c:pt idx="1993">
                  <c:v>1860.0</c:v>
                </c:pt>
                <c:pt idx="1994">
                  <c:v>1861.0</c:v>
                </c:pt>
                <c:pt idx="1995">
                  <c:v>1862.0</c:v>
                </c:pt>
                <c:pt idx="1996">
                  <c:v>1863.0</c:v>
                </c:pt>
                <c:pt idx="1997">
                  <c:v>1863.0</c:v>
                </c:pt>
                <c:pt idx="1998">
                  <c:v>1864.0</c:v>
                </c:pt>
                <c:pt idx="1999">
                  <c:v>1865.0</c:v>
                </c:pt>
                <c:pt idx="2000">
                  <c:v>1866.0</c:v>
                </c:pt>
                <c:pt idx="2001">
                  <c:v>1867.0</c:v>
                </c:pt>
                <c:pt idx="2002">
                  <c:v>1868.0</c:v>
                </c:pt>
                <c:pt idx="2003">
                  <c:v>1869.0</c:v>
                </c:pt>
                <c:pt idx="2004">
                  <c:v>1870.0</c:v>
                </c:pt>
                <c:pt idx="2005">
                  <c:v>1871.0</c:v>
                </c:pt>
                <c:pt idx="2006">
                  <c:v>1872.0</c:v>
                </c:pt>
                <c:pt idx="2007">
                  <c:v>1873.0</c:v>
                </c:pt>
                <c:pt idx="2008">
                  <c:v>1874.0</c:v>
                </c:pt>
                <c:pt idx="2009">
                  <c:v>1875.0</c:v>
                </c:pt>
                <c:pt idx="2010">
                  <c:v>1876.0</c:v>
                </c:pt>
                <c:pt idx="2011">
                  <c:v>1877.0</c:v>
                </c:pt>
                <c:pt idx="2012">
                  <c:v>1878.0</c:v>
                </c:pt>
                <c:pt idx="2013">
                  <c:v>1879.0</c:v>
                </c:pt>
                <c:pt idx="2014">
                  <c:v>1880.0</c:v>
                </c:pt>
                <c:pt idx="2015">
                  <c:v>1881.0</c:v>
                </c:pt>
                <c:pt idx="2016">
                  <c:v>1882.0</c:v>
                </c:pt>
                <c:pt idx="2017">
                  <c:v>1883.0</c:v>
                </c:pt>
                <c:pt idx="2018">
                  <c:v>1884.0</c:v>
                </c:pt>
                <c:pt idx="2019">
                  <c:v>1885.0</c:v>
                </c:pt>
                <c:pt idx="2020">
                  <c:v>1886.0</c:v>
                </c:pt>
                <c:pt idx="2021">
                  <c:v>1887.0</c:v>
                </c:pt>
                <c:pt idx="2022">
                  <c:v>1888.0</c:v>
                </c:pt>
                <c:pt idx="2023">
                  <c:v>1889.0</c:v>
                </c:pt>
                <c:pt idx="2024">
                  <c:v>1890.0</c:v>
                </c:pt>
                <c:pt idx="2025">
                  <c:v>1891.0</c:v>
                </c:pt>
                <c:pt idx="2026">
                  <c:v>1892.0</c:v>
                </c:pt>
                <c:pt idx="2027">
                  <c:v>1893.0</c:v>
                </c:pt>
                <c:pt idx="2028">
                  <c:v>1894.0</c:v>
                </c:pt>
                <c:pt idx="2029">
                  <c:v>1895.0</c:v>
                </c:pt>
                <c:pt idx="2030">
                  <c:v>1896.0</c:v>
                </c:pt>
                <c:pt idx="2031">
                  <c:v>1897.0</c:v>
                </c:pt>
                <c:pt idx="2032">
                  <c:v>1898.0</c:v>
                </c:pt>
                <c:pt idx="2033">
                  <c:v>1899.0</c:v>
                </c:pt>
                <c:pt idx="2034">
                  <c:v>1900.0</c:v>
                </c:pt>
                <c:pt idx="2035">
                  <c:v>1901.0</c:v>
                </c:pt>
                <c:pt idx="2036">
                  <c:v>1902.0</c:v>
                </c:pt>
                <c:pt idx="2037">
                  <c:v>1903.0</c:v>
                </c:pt>
                <c:pt idx="2038">
                  <c:v>1904.0</c:v>
                </c:pt>
                <c:pt idx="2039">
                  <c:v>1905.0</c:v>
                </c:pt>
                <c:pt idx="2040">
                  <c:v>1906.0</c:v>
                </c:pt>
                <c:pt idx="2041">
                  <c:v>1907.0</c:v>
                </c:pt>
                <c:pt idx="2042">
                  <c:v>1908.0</c:v>
                </c:pt>
                <c:pt idx="2043">
                  <c:v>1909.0</c:v>
                </c:pt>
                <c:pt idx="2044">
                  <c:v>1910.0</c:v>
                </c:pt>
                <c:pt idx="2045">
                  <c:v>1911.0</c:v>
                </c:pt>
                <c:pt idx="2046">
                  <c:v>1912.0</c:v>
                </c:pt>
                <c:pt idx="2047">
                  <c:v>1913.0</c:v>
                </c:pt>
                <c:pt idx="2048">
                  <c:v>1914.0</c:v>
                </c:pt>
                <c:pt idx="2049">
                  <c:v>1915.0</c:v>
                </c:pt>
                <c:pt idx="2050">
                  <c:v>1916.0</c:v>
                </c:pt>
                <c:pt idx="2051">
                  <c:v>1917.0</c:v>
                </c:pt>
                <c:pt idx="2052">
                  <c:v>1918.0</c:v>
                </c:pt>
                <c:pt idx="2053">
                  <c:v>1919.0</c:v>
                </c:pt>
                <c:pt idx="2054">
                  <c:v>1920.0</c:v>
                </c:pt>
                <c:pt idx="2055">
                  <c:v>1921.0</c:v>
                </c:pt>
                <c:pt idx="2056">
                  <c:v>1922.0</c:v>
                </c:pt>
                <c:pt idx="2057">
                  <c:v>1923.0</c:v>
                </c:pt>
                <c:pt idx="2058">
                  <c:v>1923.0</c:v>
                </c:pt>
                <c:pt idx="2059">
                  <c:v>1924.0</c:v>
                </c:pt>
                <c:pt idx="2060">
                  <c:v>1925.0</c:v>
                </c:pt>
                <c:pt idx="2061">
                  <c:v>1926.0</c:v>
                </c:pt>
                <c:pt idx="2062">
                  <c:v>1927.0</c:v>
                </c:pt>
                <c:pt idx="2063">
                  <c:v>1928.0</c:v>
                </c:pt>
                <c:pt idx="2064">
                  <c:v>1929.0</c:v>
                </c:pt>
                <c:pt idx="2065">
                  <c:v>1930.0</c:v>
                </c:pt>
                <c:pt idx="2066">
                  <c:v>1931.0</c:v>
                </c:pt>
                <c:pt idx="2067">
                  <c:v>1932.0</c:v>
                </c:pt>
                <c:pt idx="2068">
                  <c:v>1932.0</c:v>
                </c:pt>
                <c:pt idx="2069">
                  <c:v>1933.0</c:v>
                </c:pt>
                <c:pt idx="2070">
                  <c:v>1934.0</c:v>
                </c:pt>
                <c:pt idx="2071">
                  <c:v>1935.0</c:v>
                </c:pt>
                <c:pt idx="2072">
                  <c:v>1936.0</c:v>
                </c:pt>
                <c:pt idx="2073">
                  <c:v>1937.0</c:v>
                </c:pt>
                <c:pt idx="2074">
                  <c:v>1937.0</c:v>
                </c:pt>
                <c:pt idx="2075">
                  <c:v>1938.0</c:v>
                </c:pt>
                <c:pt idx="2076">
                  <c:v>1939.0</c:v>
                </c:pt>
                <c:pt idx="2077">
                  <c:v>1940.0</c:v>
                </c:pt>
                <c:pt idx="2078">
                  <c:v>1941.0</c:v>
                </c:pt>
                <c:pt idx="2079">
                  <c:v>1942.0</c:v>
                </c:pt>
                <c:pt idx="2080">
                  <c:v>1943.0</c:v>
                </c:pt>
                <c:pt idx="2081">
                  <c:v>1944.0</c:v>
                </c:pt>
                <c:pt idx="2082">
                  <c:v>1945.0</c:v>
                </c:pt>
                <c:pt idx="2083">
                  <c:v>1946.0</c:v>
                </c:pt>
                <c:pt idx="2084">
                  <c:v>1947.0</c:v>
                </c:pt>
                <c:pt idx="2085">
                  <c:v>1948.0</c:v>
                </c:pt>
                <c:pt idx="2086">
                  <c:v>1949.0</c:v>
                </c:pt>
                <c:pt idx="2087">
                  <c:v>1950.0</c:v>
                </c:pt>
                <c:pt idx="2088">
                  <c:v>1951.0</c:v>
                </c:pt>
                <c:pt idx="2089">
                  <c:v>1952.0</c:v>
                </c:pt>
                <c:pt idx="2090">
                  <c:v>1953.0</c:v>
                </c:pt>
                <c:pt idx="2091">
                  <c:v>1954.0</c:v>
                </c:pt>
                <c:pt idx="2092">
                  <c:v>1955.0</c:v>
                </c:pt>
                <c:pt idx="2093">
                  <c:v>1956.0</c:v>
                </c:pt>
                <c:pt idx="2094">
                  <c:v>1957.0</c:v>
                </c:pt>
                <c:pt idx="2095">
                  <c:v>1958.0</c:v>
                </c:pt>
                <c:pt idx="2096">
                  <c:v>1958.0</c:v>
                </c:pt>
                <c:pt idx="2097">
                  <c:v>1959.0</c:v>
                </c:pt>
                <c:pt idx="2098">
                  <c:v>1960.0</c:v>
                </c:pt>
                <c:pt idx="2099">
                  <c:v>1961.0</c:v>
                </c:pt>
                <c:pt idx="2100">
                  <c:v>1962.0</c:v>
                </c:pt>
                <c:pt idx="2101">
                  <c:v>1963.0</c:v>
                </c:pt>
                <c:pt idx="2102">
                  <c:v>1964.0</c:v>
                </c:pt>
                <c:pt idx="2103">
                  <c:v>1965.0</c:v>
                </c:pt>
                <c:pt idx="2104">
                  <c:v>1966.0</c:v>
                </c:pt>
                <c:pt idx="2105">
                  <c:v>1967.0</c:v>
                </c:pt>
                <c:pt idx="2106">
                  <c:v>1968.0</c:v>
                </c:pt>
                <c:pt idx="2107">
                  <c:v>1969.0</c:v>
                </c:pt>
                <c:pt idx="2108">
                  <c:v>1970.0</c:v>
                </c:pt>
                <c:pt idx="2109">
                  <c:v>1971.0</c:v>
                </c:pt>
                <c:pt idx="2110">
                  <c:v>1972.0</c:v>
                </c:pt>
                <c:pt idx="2111">
                  <c:v>1973.0</c:v>
                </c:pt>
                <c:pt idx="2112">
                  <c:v>1974.0</c:v>
                </c:pt>
                <c:pt idx="2113">
                  <c:v>1975.0</c:v>
                </c:pt>
                <c:pt idx="2114">
                  <c:v>1975.0</c:v>
                </c:pt>
                <c:pt idx="2115">
                  <c:v>1975.0</c:v>
                </c:pt>
                <c:pt idx="2116">
                  <c:v>1976.0</c:v>
                </c:pt>
                <c:pt idx="2117">
                  <c:v>1977.0</c:v>
                </c:pt>
                <c:pt idx="2118">
                  <c:v>1978.0</c:v>
                </c:pt>
                <c:pt idx="2119">
                  <c:v>1979.0</c:v>
                </c:pt>
                <c:pt idx="2120">
                  <c:v>1980.0</c:v>
                </c:pt>
                <c:pt idx="2121">
                  <c:v>1981.0</c:v>
                </c:pt>
                <c:pt idx="2122">
                  <c:v>1982.0</c:v>
                </c:pt>
                <c:pt idx="2123">
                  <c:v>1983.0</c:v>
                </c:pt>
                <c:pt idx="2124">
                  <c:v>1984.0</c:v>
                </c:pt>
                <c:pt idx="2125">
                  <c:v>1985.0</c:v>
                </c:pt>
                <c:pt idx="2126">
                  <c:v>1986.0</c:v>
                </c:pt>
                <c:pt idx="2127">
                  <c:v>1987.0</c:v>
                </c:pt>
                <c:pt idx="2128">
                  <c:v>1988.0</c:v>
                </c:pt>
                <c:pt idx="2129">
                  <c:v>1989.0</c:v>
                </c:pt>
                <c:pt idx="2130">
                  <c:v>1989.0</c:v>
                </c:pt>
                <c:pt idx="2131">
                  <c:v>1990.0</c:v>
                </c:pt>
                <c:pt idx="2132">
                  <c:v>1991.0</c:v>
                </c:pt>
                <c:pt idx="2133">
                  <c:v>1992.0</c:v>
                </c:pt>
                <c:pt idx="2134">
                  <c:v>1993.0</c:v>
                </c:pt>
                <c:pt idx="2135">
                  <c:v>1994.0</c:v>
                </c:pt>
                <c:pt idx="2136">
                  <c:v>1995.0</c:v>
                </c:pt>
                <c:pt idx="2137">
                  <c:v>1996.0</c:v>
                </c:pt>
                <c:pt idx="2138">
                  <c:v>1997.0</c:v>
                </c:pt>
                <c:pt idx="2139">
                  <c:v>1998.0</c:v>
                </c:pt>
                <c:pt idx="2140">
                  <c:v>1999.0</c:v>
                </c:pt>
                <c:pt idx="2141">
                  <c:v>2000.0</c:v>
                </c:pt>
                <c:pt idx="2142">
                  <c:v>2001.0</c:v>
                </c:pt>
                <c:pt idx="2143">
                  <c:v>2002.0</c:v>
                </c:pt>
                <c:pt idx="2144">
                  <c:v>2003.0</c:v>
                </c:pt>
                <c:pt idx="2145">
                  <c:v>2004.0</c:v>
                </c:pt>
                <c:pt idx="2146">
                  <c:v>2005.0</c:v>
                </c:pt>
                <c:pt idx="2147">
                  <c:v>2006.0</c:v>
                </c:pt>
                <c:pt idx="2148">
                  <c:v>2007.0</c:v>
                </c:pt>
                <c:pt idx="2149">
                  <c:v>2008.0</c:v>
                </c:pt>
                <c:pt idx="2150">
                  <c:v>2009.0</c:v>
                </c:pt>
                <c:pt idx="2151">
                  <c:v>2010.0</c:v>
                </c:pt>
                <c:pt idx="2152">
                  <c:v>2011.0</c:v>
                </c:pt>
                <c:pt idx="2153">
                  <c:v>2012.0</c:v>
                </c:pt>
                <c:pt idx="2154">
                  <c:v>2013.0</c:v>
                </c:pt>
                <c:pt idx="2155">
                  <c:v>2014.0</c:v>
                </c:pt>
                <c:pt idx="2156">
                  <c:v>2015.0</c:v>
                </c:pt>
                <c:pt idx="2157">
                  <c:v>2016.0</c:v>
                </c:pt>
                <c:pt idx="2158">
                  <c:v>2017.0</c:v>
                </c:pt>
                <c:pt idx="2159">
                  <c:v>2018.0</c:v>
                </c:pt>
                <c:pt idx="2160">
                  <c:v>2019.0</c:v>
                </c:pt>
                <c:pt idx="2161">
                  <c:v>2020.0</c:v>
                </c:pt>
                <c:pt idx="2162">
                  <c:v>2021.0</c:v>
                </c:pt>
                <c:pt idx="2163">
                  <c:v>2022.0</c:v>
                </c:pt>
                <c:pt idx="2164">
                  <c:v>2023.0</c:v>
                </c:pt>
                <c:pt idx="2165">
                  <c:v>2024.0</c:v>
                </c:pt>
                <c:pt idx="2166">
                  <c:v>2025.0</c:v>
                </c:pt>
                <c:pt idx="2167">
                  <c:v>2026.0</c:v>
                </c:pt>
                <c:pt idx="2168">
                  <c:v>2027.0</c:v>
                </c:pt>
                <c:pt idx="2169">
                  <c:v>2028.0</c:v>
                </c:pt>
                <c:pt idx="2170">
                  <c:v>2029.0</c:v>
                </c:pt>
                <c:pt idx="2171">
                  <c:v>2030.0</c:v>
                </c:pt>
                <c:pt idx="2172">
                  <c:v>2031.0</c:v>
                </c:pt>
                <c:pt idx="2173">
                  <c:v>2032.0</c:v>
                </c:pt>
                <c:pt idx="2174">
                  <c:v>2033.0</c:v>
                </c:pt>
                <c:pt idx="2175">
                  <c:v>2034.0</c:v>
                </c:pt>
                <c:pt idx="2176">
                  <c:v>2035.0</c:v>
                </c:pt>
                <c:pt idx="2177">
                  <c:v>2036.0</c:v>
                </c:pt>
                <c:pt idx="2178">
                  <c:v>2037.0</c:v>
                </c:pt>
                <c:pt idx="2179">
                  <c:v>2038.0</c:v>
                </c:pt>
                <c:pt idx="2180">
                  <c:v>2039.0</c:v>
                </c:pt>
                <c:pt idx="2181">
                  <c:v>2040.0</c:v>
                </c:pt>
                <c:pt idx="2182">
                  <c:v>2041.0</c:v>
                </c:pt>
                <c:pt idx="2183">
                  <c:v>2042.0</c:v>
                </c:pt>
                <c:pt idx="2184">
                  <c:v>2043.0</c:v>
                </c:pt>
                <c:pt idx="2185">
                  <c:v>2044.0</c:v>
                </c:pt>
                <c:pt idx="2186">
                  <c:v>2045.0</c:v>
                </c:pt>
                <c:pt idx="2187">
                  <c:v>2046.0</c:v>
                </c:pt>
                <c:pt idx="2188">
                  <c:v>2047.0</c:v>
                </c:pt>
                <c:pt idx="2189">
                  <c:v>2048.0</c:v>
                </c:pt>
                <c:pt idx="2190">
                  <c:v>2049.0</c:v>
                </c:pt>
                <c:pt idx="2191">
                  <c:v>2050.0</c:v>
                </c:pt>
                <c:pt idx="2192">
                  <c:v>2051.0</c:v>
                </c:pt>
                <c:pt idx="2193">
                  <c:v>2052.0</c:v>
                </c:pt>
                <c:pt idx="2194">
                  <c:v>2053.0</c:v>
                </c:pt>
                <c:pt idx="2195">
                  <c:v>2054.0</c:v>
                </c:pt>
                <c:pt idx="2196">
                  <c:v>2055.0</c:v>
                </c:pt>
                <c:pt idx="2197">
                  <c:v>2056.0</c:v>
                </c:pt>
                <c:pt idx="2198">
                  <c:v>2057.0</c:v>
                </c:pt>
                <c:pt idx="2199">
                  <c:v>2058.0</c:v>
                </c:pt>
                <c:pt idx="2200">
                  <c:v>2059.0</c:v>
                </c:pt>
                <c:pt idx="2201">
                  <c:v>2060.0</c:v>
                </c:pt>
                <c:pt idx="2202">
                  <c:v>2061.0</c:v>
                </c:pt>
                <c:pt idx="2203">
                  <c:v>2062.0</c:v>
                </c:pt>
                <c:pt idx="2204">
                  <c:v>2063.0</c:v>
                </c:pt>
                <c:pt idx="2205">
                  <c:v>2064.0</c:v>
                </c:pt>
                <c:pt idx="2206">
                  <c:v>2065.0</c:v>
                </c:pt>
                <c:pt idx="2207">
                  <c:v>2066.0</c:v>
                </c:pt>
                <c:pt idx="2208">
                  <c:v>2067.0</c:v>
                </c:pt>
                <c:pt idx="2209">
                  <c:v>2068.0</c:v>
                </c:pt>
                <c:pt idx="2210">
                  <c:v>2069.0</c:v>
                </c:pt>
                <c:pt idx="2211">
                  <c:v>2070.0</c:v>
                </c:pt>
                <c:pt idx="2212">
                  <c:v>2070.0</c:v>
                </c:pt>
                <c:pt idx="2213">
                  <c:v>2071.0</c:v>
                </c:pt>
                <c:pt idx="2214">
                  <c:v>2072.0</c:v>
                </c:pt>
                <c:pt idx="2215">
                  <c:v>2073.0</c:v>
                </c:pt>
                <c:pt idx="2216">
                  <c:v>2074.0</c:v>
                </c:pt>
                <c:pt idx="2217">
                  <c:v>2075.0</c:v>
                </c:pt>
                <c:pt idx="2218">
                  <c:v>2076.0</c:v>
                </c:pt>
                <c:pt idx="2219">
                  <c:v>2077.0</c:v>
                </c:pt>
                <c:pt idx="2220">
                  <c:v>2078.0</c:v>
                </c:pt>
                <c:pt idx="2221">
                  <c:v>2079.0</c:v>
                </c:pt>
                <c:pt idx="2222">
                  <c:v>2080.0</c:v>
                </c:pt>
                <c:pt idx="2223">
                  <c:v>2081.0</c:v>
                </c:pt>
                <c:pt idx="2224">
                  <c:v>2082.0</c:v>
                </c:pt>
                <c:pt idx="2225">
                  <c:v>2082.0</c:v>
                </c:pt>
                <c:pt idx="2226">
                  <c:v>2083.0</c:v>
                </c:pt>
                <c:pt idx="2227">
                  <c:v>2084.0</c:v>
                </c:pt>
                <c:pt idx="2228">
                  <c:v>2085.0</c:v>
                </c:pt>
                <c:pt idx="2229">
                  <c:v>2086.0</c:v>
                </c:pt>
                <c:pt idx="2230">
                  <c:v>2087.0</c:v>
                </c:pt>
                <c:pt idx="2231">
                  <c:v>2088.0</c:v>
                </c:pt>
                <c:pt idx="2232">
                  <c:v>2089.0</c:v>
                </c:pt>
                <c:pt idx="2233">
                  <c:v>2090.0</c:v>
                </c:pt>
                <c:pt idx="2234">
                  <c:v>2091.0</c:v>
                </c:pt>
                <c:pt idx="2235">
                  <c:v>2092.0</c:v>
                </c:pt>
                <c:pt idx="2236">
                  <c:v>2093.0</c:v>
                </c:pt>
                <c:pt idx="2237">
                  <c:v>2094.0</c:v>
                </c:pt>
                <c:pt idx="2238">
                  <c:v>2095.0</c:v>
                </c:pt>
                <c:pt idx="2239">
                  <c:v>2096.0</c:v>
                </c:pt>
                <c:pt idx="2240">
                  <c:v>2097.0</c:v>
                </c:pt>
                <c:pt idx="2241">
                  <c:v>2098.0</c:v>
                </c:pt>
                <c:pt idx="2242">
                  <c:v>2099.0</c:v>
                </c:pt>
                <c:pt idx="2243">
                  <c:v>2100.0</c:v>
                </c:pt>
                <c:pt idx="2244">
                  <c:v>2101.0</c:v>
                </c:pt>
                <c:pt idx="2245">
                  <c:v>2102.0</c:v>
                </c:pt>
                <c:pt idx="2246">
                  <c:v>2103.0</c:v>
                </c:pt>
                <c:pt idx="2247">
                  <c:v>2104.0</c:v>
                </c:pt>
                <c:pt idx="2248">
                  <c:v>2105.0</c:v>
                </c:pt>
                <c:pt idx="2249">
                  <c:v>2106.0</c:v>
                </c:pt>
                <c:pt idx="2250">
                  <c:v>2107.0</c:v>
                </c:pt>
                <c:pt idx="2251">
                  <c:v>2108.0</c:v>
                </c:pt>
                <c:pt idx="2252">
                  <c:v>2109.0</c:v>
                </c:pt>
                <c:pt idx="2253">
                  <c:v>2110.0</c:v>
                </c:pt>
                <c:pt idx="2254">
                  <c:v>2111.0</c:v>
                </c:pt>
                <c:pt idx="2255">
                  <c:v>2112.0</c:v>
                </c:pt>
                <c:pt idx="2256">
                  <c:v>2113.0</c:v>
                </c:pt>
                <c:pt idx="2257">
                  <c:v>2114.0</c:v>
                </c:pt>
                <c:pt idx="2258">
                  <c:v>2115.0</c:v>
                </c:pt>
                <c:pt idx="2259">
                  <c:v>2116.0</c:v>
                </c:pt>
                <c:pt idx="2260">
                  <c:v>2117.0</c:v>
                </c:pt>
                <c:pt idx="2261">
                  <c:v>2118.0</c:v>
                </c:pt>
                <c:pt idx="2262">
                  <c:v>2119.0</c:v>
                </c:pt>
                <c:pt idx="2263">
                  <c:v>2120.0</c:v>
                </c:pt>
                <c:pt idx="2264">
                  <c:v>2121.0</c:v>
                </c:pt>
                <c:pt idx="2265">
                  <c:v>2122.0</c:v>
                </c:pt>
                <c:pt idx="2266">
                  <c:v>2123.0</c:v>
                </c:pt>
                <c:pt idx="2267">
                  <c:v>2124.0</c:v>
                </c:pt>
                <c:pt idx="2268">
                  <c:v>2125.0</c:v>
                </c:pt>
                <c:pt idx="2269">
                  <c:v>2126.0</c:v>
                </c:pt>
                <c:pt idx="2270">
                  <c:v>2127.0</c:v>
                </c:pt>
                <c:pt idx="2271">
                  <c:v>2128.0</c:v>
                </c:pt>
                <c:pt idx="2272">
                  <c:v>2129.0</c:v>
                </c:pt>
                <c:pt idx="2273">
                  <c:v>2130.0</c:v>
                </c:pt>
                <c:pt idx="2274">
                  <c:v>2131.0</c:v>
                </c:pt>
                <c:pt idx="2275">
                  <c:v>2132.0</c:v>
                </c:pt>
                <c:pt idx="2276">
                  <c:v>2133.0</c:v>
                </c:pt>
                <c:pt idx="2277">
                  <c:v>2134.0</c:v>
                </c:pt>
                <c:pt idx="2278">
                  <c:v>2135.0</c:v>
                </c:pt>
                <c:pt idx="2279">
                  <c:v>2136.0</c:v>
                </c:pt>
                <c:pt idx="2280">
                  <c:v>2137.0</c:v>
                </c:pt>
                <c:pt idx="2281">
                  <c:v>2138.0</c:v>
                </c:pt>
                <c:pt idx="2282">
                  <c:v>2139.0</c:v>
                </c:pt>
                <c:pt idx="2283">
                  <c:v>2140.0</c:v>
                </c:pt>
                <c:pt idx="2284">
                  <c:v>2141.0</c:v>
                </c:pt>
                <c:pt idx="2285">
                  <c:v>2142.0</c:v>
                </c:pt>
                <c:pt idx="2286">
                  <c:v>2142.0</c:v>
                </c:pt>
                <c:pt idx="2287">
                  <c:v>2143.0</c:v>
                </c:pt>
                <c:pt idx="2288">
                  <c:v>2144.0</c:v>
                </c:pt>
                <c:pt idx="2289">
                  <c:v>2144.0</c:v>
                </c:pt>
                <c:pt idx="2290">
                  <c:v>2145.0</c:v>
                </c:pt>
                <c:pt idx="2291">
                  <c:v>2146.0</c:v>
                </c:pt>
                <c:pt idx="2292">
                  <c:v>2147.0</c:v>
                </c:pt>
                <c:pt idx="2293">
                  <c:v>2148.0</c:v>
                </c:pt>
                <c:pt idx="2294">
                  <c:v>2149.0</c:v>
                </c:pt>
                <c:pt idx="2295">
                  <c:v>2150.0</c:v>
                </c:pt>
                <c:pt idx="2296">
                  <c:v>2151.0</c:v>
                </c:pt>
                <c:pt idx="2297">
                  <c:v>2151.0</c:v>
                </c:pt>
                <c:pt idx="2298">
                  <c:v>2152.0</c:v>
                </c:pt>
                <c:pt idx="2299">
                  <c:v>2153.0</c:v>
                </c:pt>
                <c:pt idx="2300">
                  <c:v>2154.0</c:v>
                </c:pt>
                <c:pt idx="2301">
                  <c:v>2155.0</c:v>
                </c:pt>
                <c:pt idx="2302">
                  <c:v>2156.0</c:v>
                </c:pt>
                <c:pt idx="2303">
                  <c:v>2157.0</c:v>
                </c:pt>
                <c:pt idx="2304">
                  <c:v>2158.0</c:v>
                </c:pt>
                <c:pt idx="2305">
                  <c:v>2159.0</c:v>
                </c:pt>
                <c:pt idx="2306">
                  <c:v>2160.0</c:v>
                </c:pt>
                <c:pt idx="2307">
                  <c:v>2161.0</c:v>
                </c:pt>
                <c:pt idx="2308">
                  <c:v>2162.0</c:v>
                </c:pt>
                <c:pt idx="2309">
                  <c:v>2162.0</c:v>
                </c:pt>
                <c:pt idx="2310">
                  <c:v>2162.0</c:v>
                </c:pt>
                <c:pt idx="2311">
                  <c:v>2163.0</c:v>
                </c:pt>
                <c:pt idx="2312">
                  <c:v>2164.0</c:v>
                </c:pt>
                <c:pt idx="2313">
                  <c:v>2165.0</c:v>
                </c:pt>
                <c:pt idx="2314">
                  <c:v>2166.0</c:v>
                </c:pt>
                <c:pt idx="2315">
                  <c:v>2167.0</c:v>
                </c:pt>
                <c:pt idx="2316">
                  <c:v>2168.0</c:v>
                </c:pt>
                <c:pt idx="2317">
                  <c:v>2169.0</c:v>
                </c:pt>
                <c:pt idx="2318">
                  <c:v>2170.0</c:v>
                </c:pt>
                <c:pt idx="2319">
                  <c:v>2171.0</c:v>
                </c:pt>
                <c:pt idx="2320">
                  <c:v>2172.0</c:v>
                </c:pt>
                <c:pt idx="2321">
                  <c:v>2173.0</c:v>
                </c:pt>
                <c:pt idx="2322">
                  <c:v>2174.0</c:v>
                </c:pt>
                <c:pt idx="2323">
                  <c:v>2175.0</c:v>
                </c:pt>
                <c:pt idx="2324">
                  <c:v>2176.0</c:v>
                </c:pt>
                <c:pt idx="2325">
                  <c:v>2177.0</c:v>
                </c:pt>
                <c:pt idx="2326">
                  <c:v>2178.0</c:v>
                </c:pt>
                <c:pt idx="2327">
                  <c:v>2179.0</c:v>
                </c:pt>
                <c:pt idx="2328">
                  <c:v>2180.0</c:v>
                </c:pt>
                <c:pt idx="2329">
                  <c:v>2181.0</c:v>
                </c:pt>
                <c:pt idx="2330">
                  <c:v>2182.0</c:v>
                </c:pt>
                <c:pt idx="2331">
                  <c:v>2183.0</c:v>
                </c:pt>
                <c:pt idx="2332">
                  <c:v>2184.0</c:v>
                </c:pt>
                <c:pt idx="2333">
                  <c:v>2185.0</c:v>
                </c:pt>
                <c:pt idx="2334">
                  <c:v>2186.0</c:v>
                </c:pt>
                <c:pt idx="2335">
                  <c:v>2187.0</c:v>
                </c:pt>
                <c:pt idx="2336">
                  <c:v>2188.0</c:v>
                </c:pt>
                <c:pt idx="2337">
                  <c:v>2189.0</c:v>
                </c:pt>
                <c:pt idx="2338">
                  <c:v>2190.0</c:v>
                </c:pt>
                <c:pt idx="2339">
                  <c:v>2191.0</c:v>
                </c:pt>
                <c:pt idx="2340">
                  <c:v>2192.0</c:v>
                </c:pt>
                <c:pt idx="2341">
                  <c:v>2192.0</c:v>
                </c:pt>
                <c:pt idx="2342">
                  <c:v>2193.0</c:v>
                </c:pt>
                <c:pt idx="2343">
                  <c:v>2194.0</c:v>
                </c:pt>
                <c:pt idx="2344">
                  <c:v>2195.0</c:v>
                </c:pt>
                <c:pt idx="2345">
                  <c:v>2196.0</c:v>
                </c:pt>
                <c:pt idx="2346">
                  <c:v>2197.0</c:v>
                </c:pt>
                <c:pt idx="2347">
                  <c:v>2198.0</c:v>
                </c:pt>
                <c:pt idx="2348">
                  <c:v>2199.0</c:v>
                </c:pt>
                <c:pt idx="2349">
                  <c:v>2200.0</c:v>
                </c:pt>
                <c:pt idx="2350">
                  <c:v>2201.0</c:v>
                </c:pt>
                <c:pt idx="2351">
                  <c:v>2202.0</c:v>
                </c:pt>
                <c:pt idx="2352">
                  <c:v>2203.0</c:v>
                </c:pt>
                <c:pt idx="2353">
                  <c:v>2204.0</c:v>
                </c:pt>
                <c:pt idx="2354">
                  <c:v>2205.0</c:v>
                </c:pt>
                <c:pt idx="2355">
                  <c:v>2206.0</c:v>
                </c:pt>
                <c:pt idx="2356">
                  <c:v>2207.0</c:v>
                </c:pt>
                <c:pt idx="2357">
                  <c:v>2208.0</c:v>
                </c:pt>
                <c:pt idx="2358">
                  <c:v>2208.0</c:v>
                </c:pt>
                <c:pt idx="2359">
                  <c:v>2209.0</c:v>
                </c:pt>
                <c:pt idx="2360">
                  <c:v>2210.0</c:v>
                </c:pt>
                <c:pt idx="2361">
                  <c:v>2211.0</c:v>
                </c:pt>
                <c:pt idx="2362">
                  <c:v>2212.0</c:v>
                </c:pt>
                <c:pt idx="2363">
                  <c:v>2213.0</c:v>
                </c:pt>
                <c:pt idx="2364">
                  <c:v>2214.0</c:v>
                </c:pt>
                <c:pt idx="2365">
                  <c:v>2215.0</c:v>
                </c:pt>
                <c:pt idx="2366">
                  <c:v>2216.0</c:v>
                </c:pt>
                <c:pt idx="2367">
                  <c:v>2217.0</c:v>
                </c:pt>
                <c:pt idx="2368">
                  <c:v>2218.0</c:v>
                </c:pt>
                <c:pt idx="2369">
                  <c:v>2219.0</c:v>
                </c:pt>
                <c:pt idx="2370">
                  <c:v>2220.0</c:v>
                </c:pt>
                <c:pt idx="2371">
                  <c:v>2221.0</c:v>
                </c:pt>
                <c:pt idx="2372">
                  <c:v>2222.0</c:v>
                </c:pt>
                <c:pt idx="2373">
                  <c:v>2223.0</c:v>
                </c:pt>
                <c:pt idx="2374">
                  <c:v>2224.0</c:v>
                </c:pt>
                <c:pt idx="2375">
                  <c:v>2225.0</c:v>
                </c:pt>
                <c:pt idx="2376">
                  <c:v>2226.0</c:v>
                </c:pt>
                <c:pt idx="2377">
                  <c:v>2227.0</c:v>
                </c:pt>
                <c:pt idx="2378">
                  <c:v>2228.0</c:v>
                </c:pt>
                <c:pt idx="2379">
                  <c:v>2229.0</c:v>
                </c:pt>
                <c:pt idx="2380">
                  <c:v>2230.0</c:v>
                </c:pt>
                <c:pt idx="2381">
                  <c:v>2231.0</c:v>
                </c:pt>
                <c:pt idx="2382">
                  <c:v>2232.0</c:v>
                </c:pt>
                <c:pt idx="2383">
                  <c:v>2233.0</c:v>
                </c:pt>
                <c:pt idx="2384">
                  <c:v>2233.0</c:v>
                </c:pt>
                <c:pt idx="2385">
                  <c:v>2234.0</c:v>
                </c:pt>
                <c:pt idx="2386">
                  <c:v>2235.0</c:v>
                </c:pt>
                <c:pt idx="2387">
                  <c:v>2236.0</c:v>
                </c:pt>
                <c:pt idx="2388">
                  <c:v>2237.0</c:v>
                </c:pt>
                <c:pt idx="2389">
                  <c:v>2238.0</c:v>
                </c:pt>
                <c:pt idx="2390">
                  <c:v>2239.0</c:v>
                </c:pt>
                <c:pt idx="2391">
                  <c:v>2240.0</c:v>
                </c:pt>
                <c:pt idx="2392">
                  <c:v>2241.0</c:v>
                </c:pt>
                <c:pt idx="2393">
                  <c:v>2242.0</c:v>
                </c:pt>
                <c:pt idx="2394">
                  <c:v>2243.0</c:v>
                </c:pt>
                <c:pt idx="2395">
                  <c:v>2244.0</c:v>
                </c:pt>
                <c:pt idx="2396">
                  <c:v>2245.0</c:v>
                </c:pt>
                <c:pt idx="2397">
                  <c:v>2246.0</c:v>
                </c:pt>
                <c:pt idx="2398">
                  <c:v>2247.0</c:v>
                </c:pt>
                <c:pt idx="2399">
                  <c:v>2248.0</c:v>
                </c:pt>
                <c:pt idx="2400">
                  <c:v>2249.0</c:v>
                </c:pt>
                <c:pt idx="2401">
                  <c:v>2249.0</c:v>
                </c:pt>
                <c:pt idx="2402">
                  <c:v>2250.0</c:v>
                </c:pt>
                <c:pt idx="2403">
                  <c:v>2251.0</c:v>
                </c:pt>
                <c:pt idx="2404">
                  <c:v>2252.0</c:v>
                </c:pt>
                <c:pt idx="2405">
                  <c:v>2253.0</c:v>
                </c:pt>
                <c:pt idx="2406">
                  <c:v>2254.0</c:v>
                </c:pt>
                <c:pt idx="2407">
                  <c:v>2255.0</c:v>
                </c:pt>
                <c:pt idx="2408">
                  <c:v>2256.0</c:v>
                </c:pt>
                <c:pt idx="2409">
                  <c:v>2257.0</c:v>
                </c:pt>
                <c:pt idx="2410">
                  <c:v>2258.0</c:v>
                </c:pt>
                <c:pt idx="2411">
                  <c:v>2258.0</c:v>
                </c:pt>
                <c:pt idx="2412">
                  <c:v>2259.0</c:v>
                </c:pt>
                <c:pt idx="2413">
                  <c:v>2260.0</c:v>
                </c:pt>
                <c:pt idx="2414">
                  <c:v>2261.0</c:v>
                </c:pt>
                <c:pt idx="2415">
                  <c:v>2262.0</c:v>
                </c:pt>
                <c:pt idx="2416">
                  <c:v>2263.0</c:v>
                </c:pt>
                <c:pt idx="2417">
                  <c:v>2264.0</c:v>
                </c:pt>
                <c:pt idx="2418">
                  <c:v>2264.0</c:v>
                </c:pt>
                <c:pt idx="2419">
                  <c:v>2265.0</c:v>
                </c:pt>
                <c:pt idx="2420">
                  <c:v>2266.0</c:v>
                </c:pt>
                <c:pt idx="2421">
                  <c:v>2267.0</c:v>
                </c:pt>
                <c:pt idx="2422">
                  <c:v>2268.0</c:v>
                </c:pt>
                <c:pt idx="2423">
                  <c:v>2269.0</c:v>
                </c:pt>
                <c:pt idx="2424">
                  <c:v>2270.0</c:v>
                </c:pt>
                <c:pt idx="2425">
                  <c:v>2271.0</c:v>
                </c:pt>
                <c:pt idx="2426">
                  <c:v>2272.0</c:v>
                </c:pt>
                <c:pt idx="2427">
                  <c:v>2273.0</c:v>
                </c:pt>
                <c:pt idx="2428">
                  <c:v>2274.0</c:v>
                </c:pt>
                <c:pt idx="2429">
                  <c:v>2275.0</c:v>
                </c:pt>
                <c:pt idx="2430">
                  <c:v>2276.0</c:v>
                </c:pt>
                <c:pt idx="2431">
                  <c:v>2277.0</c:v>
                </c:pt>
                <c:pt idx="2432">
                  <c:v>2278.0</c:v>
                </c:pt>
                <c:pt idx="2433">
                  <c:v>2279.0</c:v>
                </c:pt>
                <c:pt idx="2434">
                  <c:v>2280.0</c:v>
                </c:pt>
                <c:pt idx="2435">
                  <c:v>2281.0</c:v>
                </c:pt>
                <c:pt idx="2436">
                  <c:v>2282.0</c:v>
                </c:pt>
                <c:pt idx="2437">
                  <c:v>2283.0</c:v>
                </c:pt>
                <c:pt idx="2438">
                  <c:v>2284.0</c:v>
                </c:pt>
                <c:pt idx="2439">
                  <c:v>2284.0</c:v>
                </c:pt>
                <c:pt idx="2440">
                  <c:v>2285.0</c:v>
                </c:pt>
                <c:pt idx="2441">
                  <c:v>2286.0</c:v>
                </c:pt>
                <c:pt idx="2442">
                  <c:v>2287.0</c:v>
                </c:pt>
                <c:pt idx="2443">
                  <c:v>2288.0</c:v>
                </c:pt>
                <c:pt idx="2444">
                  <c:v>2289.0</c:v>
                </c:pt>
                <c:pt idx="2445">
                  <c:v>2290.0</c:v>
                </c:pt>
                <c:pt idx="2446">
                  <c:v>2291.0</c:v>
                </c:pt>
                <c:pt idx="2447">
                  <c:v>2292.0</c:v>
                </c:pt>
                <c:pt idx="2448">
                  <c:v>2293.0</c:v>
                </c:pt>
                <c:pt idx="2449">
                  <c:v>2294.0</c:v>
                </c:pt>
                <c:pt idx="2450">
                  <c:v>2295.0</c:v>
                </c:pt>
                <c:pt idx="2451">
                  <c:v>2296.0</c:v>
                </c:pt>
                <c:pt idx="2452">
                  <c:v>2297.0</c:v>
                </c:pt>
                <c:pt idx="2453">
                  <c:v>2298.0</c:v>
                </c:pt>
                <c:pt idx="2454">
                  <c:v>2299.0</c:v>
                </c:pt>
                <c:pt idx="2455">
                  <c:v>2300.0</c:v>
                </c:pt>
                <c:pt idx="2456">
                  <c:v>2301.0</c:v>
                </c:pt>
                <c:pt idx="2457">
                  <c:v>2302.0</c:v>
                </c:pt>
                <c:pt idx="2458">
                  <c:v>2303.0</c:v>
                </c:pt>
                <c:pt idx="2459">
                  <c:v>2304.0</c:v>
                </c:pt>
                <c:pt idx="2460">
                  <c:v>2305.0</c:v>
                </c:pt>
                <c:pt idx="2461">
                  <c:v>2306.0</c:v>
                </c:pt>
                <c:pt idx="2462">
                  <c:v>2307.0</c:v>
                </c:pt>
                <c:pt idx="2463">
                  <c:v>2308.0</c:v>
                </c:pt>
                <c:pt idx="2464">
                  <c:v>2309.0</c:v>
                </c:pt>
                <c:pt idx="2465">
                  <c:v>2309.0</c:v>
                </c:pt>
                <c:pt idx="2466">
                  <c:v>2310.0</c:v>
                </c:pt>
                <c:pt idx="2467">
                  <c:v>2310.0</c:v>
                </c:pt>
                <c:pt idx="2468">
                  <c:v>2311.0</c:v>
                </c:pt>
                <c:pt idx="2469">
                  <c:v>2312.0</c:v>
                </c:pt>
                <c:pt idx="2470">
                  <c:v>2313.0</c:v>
                </c:pt>
                <c:pt idx="2471">
                  <c:v>2314.0</c:v>
                </c:pt>
                <c:pt idx="2472">
                  <c:v>2315.0</c:v>
                </c:pt>
                <c:pt idx="2473">
                  <c:v>2316.0</c:v>
                </c:pt>
                <c:pt idx="2474">
                  <c:v>2317.0</c:v>
                </c:pt>
                <c:pt idx="2475">
                  <c:v>2318.0</c:v>
                </c:pt>
                <c:pt idx="2476">
                  <c:v>2319.0</c:v>
                </c:pt>
                <c:pt idx="2477">
                  <c:v>2320.0</c:v>
                </c:pt>
                <c:pt idx="2478">
                  <c:v>2321.0</c:v>
                </c:pt>
                <c:pt idx="2479">
                  <c:v>2322.0</c:v>
                </c:pt>
                <c:pt idx="2480">
                  <c:v>2323.0</c:v>
                </c:pt>
                <c:pt idx="2481">
                  <c:v>2324.0</c:v>
                </c:pt>
                <c:pt idx="2482">
                  <c:v>2325.0</c:v>
                </c:pt>
                <c:pt idx="2483">
                  <c:v>2326.0</c:v>
                </c:pt>
                <c:pt idx="2484">
                  <c:v>2327.0</c:v>
                </c:pt>
                <c:pt idx="2485">
                  <c:v>2328.0</c:v>
                </c:pt>
                <c:pt idx="2486">
                  <c:v>2329.0</c:v>
                </c:pt>
                <c:pt idx="2487">
                  <c:v>2330.0</c:v>
                </c:pt>
                <c:pt idx="2488">
                  <c:v>2331.0</c:v>
                </c:pt>
                <c:pt idx="2489">
                  <c:v>2332.0</c:v>
                </c:pt>
                <c:pt idx="2490">
                  <c:v>2333.0</c:v>
                </c:pt>
                <c:pt idx="2491">
                  <c:v>2334.0</c:v>
                </c:pt>
                <c:pt idx="2492">
                  <c:v>2335.0</c:v>
                </c:pt>
                <c:pt idx="2493">
                  <c:v>2336.0</c:v>
                </c:pt>
                <c:pt idx="2494">
                  <c:v>2337.0</c:v>
                </c:pt>
                <c:pt idx="2495">
                  <c:v>2338.0</c:v>
                </c:pt>
                <c:pt idx="2496">
                  <c:v>2339.0</c:v>
                </c:pt>
                <c:pt idx="2497">
                  <c:v>2340.0</c:v>
                </c:pt>
                <c:pt idx="2498">
                  <c:v>2341.0</c:v>
                </c:pt>
                <c:pt idx="2499">
                  <c:v>2342.0</c:v>
                </c:pt>
                <c:pt idx="2500">
                  <c:v>2343.0</c:v>
                </c:pt>
                <c:pt idx="2501">
                  <c:v>2344.0</c:v>
                </c:pt>
                <c:pt idx="2502">
                  <c:v>2345.0</c:v>
                </c:pt>
                <c:pt idx="2503">
                  <c:v>2346.0</c:v>
                </c:pt>
                <c:pt idx="2504">
                  <c:v>2347.0</c:v>
                </c:pt>
                <c:pt idx="2505">
                  <c:v>2348.0</c:v>
                </c:pt>
                <c:pt idx="2506">
                  <c:v>2349.0</c:v>
                </c:pt>
                <c:pt idx="2507">
                  <c:v>2350.0</c:v>
                </c:pt>
                <c:pt idx="2508">
                  <c:v>2351.0</c:v>
                </c:pt>
                <c:pt idx="2509">
                  <c:v>2352.0</c:v>
                </c:pt>
                <c:pt idx="2510">
                  <c:v>2353.0</c:v>
                </c:pt>
                <c:pt idx="2511">
                  <c:v>2354.0</c:v>
                </c:pt>
                <c:pt idx="2512">
                  <c:v>2355.0</c:v>
                </c:pt>
                <c:pt idx="2513">
                  <c:v>2356.0</c:v>
                </c:pt>
                <c:pt idx="2514">
                  <c:v>2357.0</c:v>
                </c:pt>
                <c:pt idx="2515">
                  <c:v>2358.0</c:v>
                </c:pt>
                <c:pt idx="2516">
                  <c:v>2359.0</c:v>
                </c:pt>
                <c:pt idx="2517">
                  <c:v>2360.0</c:v>
                </c:pt>
                <c:pt idx="2518">
                  <c:v>2361.0</c:v>
                </c:pt>
                <c:pt idx="2519">
                  <c:v>2362.0</c:v>
                </c:pt>
                <c:pt idx="2520">
                  <c:v>2363.0</c:v>
                </c:pt>
                <c:pt idx="2521">
                  <c:v>2364.0</c:v>
                </c:pt>
                <c:pt idx="2522">
                  <c:v>2365.0</c:v>
                </c:pt>
                <c:pt idx="2523">
                  <c:v>2366.0</c:v>
                </c:pt>
                <c:pt idx="2524">
                  <c:v>2367.0</c:v>
                </c:pt>
                <c:pt idx="2525">
                  <c:v>2368.0</c:v>
                </c:pt>
                <c:pt idx="2526">
                  <c:v>2369.0</c:v>
                </c:pt>
                <c:pt idx="2527">
                  <c:v>2370.0</c:v>
                </c:pt>
                <c:pt idx="2528">
                  <c:v>2370.0</c:v>
                </c:pt>
                <c:pt idx="2529">
                  <c:v>2370.0</c:v>
                </c:pt>
                <c:pt idx="2530">
                  <c:v>2371.0</c:v>
                </c:pt>
                <c:pt idx="2531">
                  <c:v>2372.0</c:v>
                </c:pt>
                <c:pt idx="2532">
                  <c:v>2373.0</c:v>
                </c:pt>
                <c:pt idx="2533">
                  <c:v>2374.0</c:v>
                </c:pt>
                <c:pt idx="2534">
                  <c:v>2375.0</c:v>
                </c:pt>
                <c:pt idx="2535">
                  <c:v>2376.0</c:v>
                </c:pt>
                <c:pt idx="2536">
                  <c:v>2377.0</c:v>
                </c:pt>
                <c:pt idx="2537">
                  <c:v>2378.0</c:v>
                </c:pt>
                <c:pt idx="2538">
                  <c:v>2379.0</c:v>
                </c:pt>
                <c:pt idx="2539">
                  <c:v>2380.0</c:v>
                </c:pt>
                <c:pt idx="2540">
                  <c:v>2381.0</c:v>
                </c:pt>
                <c:pt idx="2541">
                  <c:v>2382.0</c:v>
                </c:pt>
                <c:pt idx="2542">
                  <c:v>2383.0</c:v>
                </c:pt>
                <c:pt idx="2543">
                  <c:v>2384.0</c:v>
                </c:pt>
                <c:pt idx="2544">
                  <c:v>2385.0</c:v>
                </c:pt>
                <c:pt idx="2545">
                  <c:v>2386.0</c:v>
                </c:pt>
                <c:pt idx="2546">
                  <c:v>2387.0</c:v>
                </c:pt>
                <c:pt idx="2547">
                  <c:v>2388.0</c:v>
                </c:pt>
                <c:pt idx="2548">
                  <c:v>2389.0</c:v>
                </c:pt>
                <c:pt idx="2549">
                  <c:v>2390.0</c:v>
                </c:pt>
                <c:pt idx="2550">
                  <c:v>2391.0</c:v>
                </c:pt>
                <c:pt idx="2551">
                  <c:v>2392.0</c:v>
                </c:pt>
                <c:pt idx="2552">
                  <c:v>2392.0</c:v>
                </c:pt>
                <c:pt idx="2553">
                  <c:v>2393.0</c:v>
                </c:pt>
                <c:pt idx="2554">
                  <c:v>2394.0</c:v>
                </c:pt>
                <c:pt idx="2555">
                  <c:v>2395.0</c:v>
                </c:pt>
                <c:pt idx="2556">
                  <c:v>2396.0</c:v>
                </c:pt>
                <c:pt idx="2557">
                  <c:v>2397.0</c:v>
                </c:pt>
                <c:pt idx="2558">
                  <c:v>2398.0</c:v>
                </c:pt>
                <c:pt idx="2559">
                  <c:v>2399.0</c:v>
                </c:pt>
                <c:pt idx="2560">
                  <c:v>2400.0</c:v>
                </c:pt>
                <c:pt idx="2561">
                  <c:v>2401.0</c:v>
                </c:pt>
                <c:pt idx="2562">
                  <c:v>2402.0</c:v>
                </c:pt>
                <c:pt idx="2563">
                  <c:v>2403.0</c:v>
                </c:pt>
                <c:pt idx="2564">
                  <c:v>2404.0</c:v>
                </c:pt>
                <c:pt idx="2565">
                  <c:v>2405.0</c:v>
                </c:pt>
                <c:pt idx="2566">
                  <c:v>2405.0</c:v>
                </c:pt>
                <c:pt idx="2567">
                  <c:v>2405.0</c:v>
                </c:pt>
                <c:pt idx="2568">
                  <c:v>2406.0</c:v>
                </c:pt>
                <c:pt idx="2569">
                  <c:v>2407.0</c:v>
                </c:pt>
                <c:pt idx="2570">
                  <c:v>2408.0</c:v>
                </c:pt>
                <c:pt idx="2571">
                  <c:v>2409.0</c:v>
                </c:pt>
                <c:pt idx="2572">
                  <c:v>2410.0</c:v>
                </c:pt>
                <c:pt idx="2573">
                  <c:v>2411.0</c:v>
                </c:pt>
                <c:pt idx="2574">
                  <c:v>2412.0</c:v>
                </c:pt>
                <c:pt idx="2575">
                  <c:v>2413.0</c:v>
                </c:pt>
                <c:pt idx="2576">
                  <c:v>2414.0</c:v>
                </c:pt>
                <c:pt idx="2577">
                  <c:v>2415.0</c:v>
                </c:pt>
                <c:pt idx="2578">
                  <c:v>2416.0</c:v>
                </c:pt>
                <c:pt idx="2579">
                  <c:v>2417.0</c:v>
                </c:pt>
                <c:pt idx="2580">
                  <c:v>2418.0</c:v>
                </c:pt>
                <c:pt idx="2581">
                  <c:v>2419.0</c:v>
                </c:pt>
                <c:pt idx="2582">
                  <c:v>2420.0</c:v>
                </c:pt>
                <c:pt idx="2583">
                  <c:v>2421.0</c:v>
                </c:pt>
                <c:pt idx="2584">
                  <c:v>2422.0</c:v>
                </c:pt>
                <c:pt idx="2585">
                  <c:v>2423.0</c:v>
                </c:pt>
                <c:pt idx="2586">
                  <c:v>2424.0</c:v>
                </c:pt>
                <c:pt idx="2587">
                  <c:v>2425.0</c:v>
                </c:pt>
                <c:pt idx="2588">
                  <c:v>2426.0</c:v>
                </c:pt>
                <c:pt idx="2589">
                  <c:v>2427.0</c:v>
                </c:pt>
                <c:pt idx="2590">
                  <c:v>2428.0</c:v>
                </c:pt>
                <c:pt idx="2591">
                  <c:v>2429.0</c:v>
                </c:pt>
                <c:pt idx="2592">
                  <c:v>2430.0</c:v>
                </c:pt>
                <c:pt idx="2593">
                  <c:v>2431.0</c:v>
                </c:pt>
                <c:pt idx="2594">
                  <c:v>2432.0</c:v>
                </c:pt>
                <c:pt idx="2595">
                  <c:v>2433.0</c:v>
                </c:pt>
                <c:pt idx="2596">
                  <c:v>2434.0</c:v>
                </c:pt>
                <c:pt idx="2597">
                  <c:v>2435.0</c:v>
                </c:pt>
                <c:pt idx="2598">
                  <c:v>2436.0</c:v>
                </c:pt>
                <c:pt idx="2599">
                  <c:v>2437.0</c:v>
                </c:pt>
                <c:pt idx="2600">
                  <c:v>2438.0</c:v>
                </c:pt>
                <c:pt idx="2601">
                  <c:v>2439.0</c:v>
                </c:pt>
                <c:pt idx="2602">
                  <c:v>2440.0</c:v>
                </c:pt>
                <c:pt idx="2603">
                  <c:v>2441.0</c:v>
                </c:pt>
                <c:pt idx="2604">
                  <c:v>2442.0</c:v>
                </c:pt>
                <c:pt idx="2605">
                  <c:v>2443.0</c:v>
                </c:pt>
                <c:pt idx="2606">
                  <c:v>2444.0</c:v>
                </c:pt>
                <c:pt idx="2607">
                  <c:v>2445.0</c:v>
                </c:pt>
                <c:pt idx="2608">
                  <c:v>2446.0</c:v>
                </c:pt>
                <c:pt idx="2609">
                  <c:v>2447.0</c:v>
                </c:pt>
                <c:pt idx="2610">
                  <c:v>2448.0</c:v>
                </c:pt>
                <c:pt idx="2611">
                  <c:v>2449.0</c:v>
                </c:pt>
                <c:pt idx="2612">
                  <c:v>2450.0</c:v>
                </c:pt>
                <c:pt idx="2613">
                  <c:v>2451.0</c:v>
                </c:pt>
                <c:pt idx="2614">
                  <c:v>2452.0</c:v>
                </c:pt>
                <c:pt idx="2615">
                  <c:v>2453.0</c:v>
                </c:pt>
                <c:pt idx="2616">
                  <c:v>2454.0</c:v>
                </c:pt>
                <c:pt idx="2617">
                  <c:v>2454.0</c:v>
                </c:pt>
                <c:pt idx="2618">
                  <c:v>2455.0</c:v>
                </c:pt>
                <c:pt idx="2619">
                  <c:v>2456.0</c:v>
                </c:pt>
                <c:pt idx="2620">
                  <c:v>2457.0</c:v>
                </c:pt>
                <c:pt idx="2621">
                  <c:v>2457.0</c:v>
                </c:pt>
                <c:pt idx="2622">
                  <c:v>2457.0</c:v>
                </c:pt>
                <c:pt idx="2623">
                  <c:v>2458.0</c:v>
                </c:pt>
                <c:pt idx="2624">
                  <c:v>2459.0</c:v>
                </c:pt>
                <c:pt idx="2625">
                  <c:v>2460.0</c:v>
                </c:pt>
                <c:pt idx="2626">
                  <c:v>2461.0</c:v>
                </c:pt>
                <c:pt idx="2627">
                  <c:v>2462.0</c:v>
                </c:pt>
                <c:pt idx="2628">
                  <c:v>2463.0</c:v>
                </c:pt>
                <c:pt idx="2629">
                  <c:v>2464.0</c:v>
                </c:pt>
                <c:pt idx="2630">
                  <c:v>2465.0</c:v>
                </c:pt>
                <c:pt idx="2631">
                  <c:v>2466.0</c:v>
                </c:pt>
                <c:pt idx="2632">
                  <c:v>2466.0</c:v>
                </c:pt>
                <c:pt idx="2633">
                  <c:v>2466.0</c:v>
                </c:pt>
                <c:pt idx="2634">
                  <c:v>2467.0</c:v>
                </c:pt>
                <c:pt idx="2635">
                  <c:v>2468.0</c:v>
                </c:pt>
                <c:pt idx="2636">
                  <c:v>2469.0</c:v>
                </c:pt>
                <c:pt idx="2637">
                  <c:v>2470.0</c:v>
                </c:pt>
                <c:pt idx="2638">
                  <c:v>2471.0</c:v>
                </c:pt>
                <c:pt idx="2639">
                  <c:v>2472.0</c:v>
                </c:pt>
                <c:pt idx="2640">
                  <c:v>2473.0</c:v>
                </c:pt>
                <c:pt idx="2641">
                  <c:v>2474.0</c:v>
                </c:pt>
                <c:pt idx="2642">
                  <c:v>2475.0</c:v>
                </c:pt>
                <c:pt idx="2643">
                  <c:v>2476.0</c:v>
                </c:pt>
                <c:pt idx="2644">
                  <c:v>2477.0</c:v>
                </c:pt>
                <c:pt idx="2645">
                  <c:v>2478.0</c:v>
                </c:pt>
                <c:pt idx="2646">
                  <c:v>2479.0</c:v>
                </c:pt>
                <c:pt idx="2647">
                  <c:v>2480.0</c:v>
                </c:pt>
                <c:pt idx="2648">
                  <c:v>2481.0</c:v>
                </c:pt>
                <c:pt idx="2649">
                  <c:v>2481.0</c:v>
                </c:pt>
                <c:pt idx="2650">
                  <c:v>2482.0</c:v>
                </c:pt>
                <c:pt idx="2651">
                  <c:v>2483.0</c:v>
                </c:pt>
                <c:pt idx="2652">
                  <c:v>2484.0</c:v>
                </c:pt>
                <c:pt idx="2653">
                  <c:v>2485.0</c:v>
                </c:pt>
                <c:pt idx="2654">
                  <c:v>2486.0</c:v>
                </c:pt>
                <c:pt idx="2655">
                  <c:v>2487.0</c:v>
                </c:pt>
                <c:pt idx="2656">
                  <c:v>2488.0</c:v>
                </c:pt>
                <c:pt idx="2657">
                  <c:v>2489.0</c:v>
                </c:pt>
                <c:pt idx="2658">
                  <c:v>2490.0</c:v>
                </c:pt>
                <c:pt idx="2659">
                  <c:v>2491.0</c:v>
                </c:pt>
                <c:pt idx="2660">
                  <c:v>2492.0</c:v>
                </c:pt>
                <c:pt idx="2661">
                  <c:v>2493.0</c:v>
                </c:pt>
                <c:pt idx="2662">
                  <c:v>2494.0</c:v>
                </c:pt>
                <c:pt idx="2663">
                  <c:v>2495.0</c:v>
                </c:pt>
                <c:pt idx="2664">
                  <c:v>2496.0</c:v>
                </c:pt>
                <c:pt idx="2665">
                  <c:v>2497.0</c:v>
                </c:pt>
                <c:pt idx="2666">
                  <c:v>2498.0</c:v>
                </c:pt>
                <c:pt idx="2667">
                  <c:v>2499.0</c:v>
                </c:pt>
                <c:pt idx="2668">
                  <c:v>2500.0</c:v>
                </c:pt>
                <c:pt idx="2669">
                  <c:v>2501.0</c:v>
                </c:pt>
                <c:pt idx="2670">
                  <c:v>2502.0</c:v>
                </c:pt>
                <c:pt idx="2671">
                  <c:v>2503.0</c:v>
                </c:pt>
                <c:pt idx="2672">
                  <c:v>2504.0</c:v>
                </c:pt>
                <c:pt idx="2673">
                  <c:v>2505.0</c:v>
                </c:pt>
                <c:pt idx="2674">
                  <c:v>2506.0</c:v>
                </c:pt>
                <c:pt idx="2675">
                  <c:v>2507.0</c:v>
                </c:pt>
                <c:pt idx="2676">
                  <c:v>2508.0</c:v>
                </c:pt>
                <c:pt idx="2677">
                  <c:v>2509.0</c:v>
                </c:pt>
                <c:pt idx="2678">
                  <c:v>2510.0</c:v>
                </c:pt>
                <c:pt idx="2679">
                  <c:v>2511.0</c:v>
                </c:pt>
                <c:pt idx="2680">
                  <c:v>2512.0</c:v>
                </c:pt>
                <c:pt idx="2681">
                  <c:v>2513.0</c:v>
                </c:pt>
                <c:pt idx="2682">
                  <c:v>2514.0</c:v>
                </c:pt>
                <c:pt idx="2683">
                  <c:v>2514.0</c:v>
                </c:pt>
                <c:pt idx="2684">
                  <c:v>2515.0</c:v>
                </c:pt>
                <c:pt idx="2685">
                  <c:v>2516.0</c:v>
                </c:pt>
                <c:pt idx="2686">
                  <c:v>2517.0</c:v>
                </c:pt>
                <c:pt idx="2687">
                  <c:v>2518.0</c:v>
                </c:pt>
                <c:pt idx="2688">
                  <c:v>2519.0</c:v>
                </c:pt>
                <c:pt idx="2689">
                  <c:v>2520.0</c:v>
                </c:pt>
                <c:pt idx="2690">
                  <c:v>2520.0</c:v>
                </c:pt>
                <c:pt idx="2691">
                  <c:v>2521.0</c:v>
                </c:pt>
                <c:pt idx="2692">
                  <c:v>2521.0</c:v>
                </c:pt>
                <c:pt idx="2693">
                  <c:v>2522.0</c:v>
                </c:pt>
                <c:pt idx="2694">
                  <c:v>2523.0</c:v>
                </c:pt>
                <c:pt idx="2695">
                  <c:v>2524.0</c:v>
                </c:pt>
                <c:pt idx="2696">
                  <c:v>2525.0</c:v>
                </c:pt>
                <c:pt idx="2697">
                  <c:v>2526.0</c:v>
                </c:pt>
                <c:pt idx="2698">
                  <c:v>2527.0</c:v>
                </c:pt>
                <c:pt idx="2699">
                  <c:v>2528.0</c:v>
                </c:pt>
                <c:pt idx="2700">
                  <c:v>2528.0</c:v>
                </c:pt>
                <c:pt idx="2701">
                  <c:v>2529.0</c:v>
                </c:pt>
                <c:pt idx="2702">
                  <c:v>2530.0</c:v>
                </c:pt>
                <c:pt idx="2703">
                  <c:v>2531.0</c:v>
                </c:pt>
                <c:pt idx="2704">
                  <c:v>2532.0</c:v>
                </c:pt>
                <c:pt idx="2705">
                  <c:v>2532.0</c:v>
                </c:pt>
                <c:pt idx="2706">
                  <c:v>2533.0</c:v>
                </c:pt>
                <c:pt idx="2707">
                  <c:v>2534.0</c:v>
                </c:pt>
                <c:pt idx="2708">
                  <c:v>2535.0</c:v>
                </c:pt>
                <c:pt idx="2709">
                  <c:v>2535.0</c:v>
                </c:pt>
                <c:pt idx="2710">
                  <c:v>2536.0</c:v>
                </c:pt>
                <c:pt idx="2711">
                  <c:v>2537.0</c:v>
                </c:pt>
                <c:pt idx="2712">
                  <c:v>2538.0</c:v>
                </c:pt>
                <c:pt idx="2713">
                  <c:v>2539.0</c:v>
                </c:pt>
                <c:pt idx="2714">
                  <c:v>2539.0</c:v>
                </c:pt>
                <c:pt idx="2715">
                  <c:v>2540.0</c:v>
                </c:pt>
                <c:pt idx="2716">
                  <c:v>2541.0</c:v>
                </c:pt>
                <c:pt idx="2717">
                  <c:v>2542.0</c:v>
                </c:pt>
                <c:pt idx="2718">
                  <c:v>2543.0</c:v>
                </c:pt>
                <c:pt idx="2719">
                  <c:v>2544.0</c:v>
                </c:pt>
                <c:pt idx="2720">
                  <c:v>2545.0</c:v>
                </c:pt>
                <c:pt idx="2721">
                  <c:v>2546.0</c:v>
                </c:pt>
                <c:pt idx="2722">
                  <c:v>2547.0</c:v>
                </c:pt>
                <c:pt idx="2723">
                  <c:v>2548.0</c:v>
                </c:pt>
                <c:pt idx="2724">
                  <c:v>2549.0</c:v>
                </c:pt>
                <c:pt idx="2725">
                  <c:v>2550.0</c:v>
                </c:pt>
                <c:pt idx="2726">
                  <c:v>2551.0</c:v>
                </c:pt>
                <c:pt idx="2727">
                  <c:v>2552.0</c:v>
                </c:pt>
                <c:pt idx="2728">
                  <c:v>2553.0</c:v>
                </c:pt>
                <c:pt idx="2729">
                  <c:v>2554.0</c:v>
                </c:pt>
                <c:pt idx="2730">
                  <c:v>2555.0</c:v>
                </c:pt>
                <c:pt idx="2731">
                  <c:v>2556.0</c:v>
                </c:pt>
                <c:pt idx="2732">
                  <c:v>2557.0</c:v>
                </c:pt>
                <c:pt idx="2733">
                  <c:v>2558.0</c:v>
                </c:pt>
                <c:pt idx="2734">
                  <c:v>2559.0</c:v>
                </c:pt>
                <c:pt idx="2735">
                  <c:v>2560.0</c:v>
                </c:pt>
                <c:pt idx="2736">
                  <c:v>2561.0</c:v>
                </c:pt>
                <c:pt idx="2737">
                  <c:v>2562.0</c:v>
                </c:pt>
                <c:pt idx="2738">
                  <c:v>2563.0</c:v>
                </c:pt>
                <c:pt idx="2739">
                  <c:v>2564.0</c:v>
                </c:pt>
                <c:pt idx="2740">
                  <c:v>2565.0</c:v>
                </c:pt>
                <c:pt idx="2741">
                  <c:v>2566.0</c:v>
                </c:pt>
                <c:pt idx="2742">
                  <c:v>2567.0</c:v>
                </c:pt>
                <c:pt idx="2743">
                  <c:v>2568.0</c:v>
                </c:pt>
                <c:pt idx="2744">
                  <c:v>2569.0</c:v>
                </c:pt>
                <c:pt idx="2745">
                  <c:v>2570.0</c:v>
                </c:pt>
                <c:pt idx="2746">
                  <c:v>2571.0</c:v>
                </c:pt>
                <c:pt idx="2747">
                  <c:v>2572.0</c:v>
                </c:pt>
                <c:pt idx="2748">
                  <c:v>2573.0</c:v>
                </c:pt>
                <c:pt idx="2749">
                  <c:v>2574.0</c:v>
                </c:pt>
                <c:pt idx="2750">
                  <c:v>2575.0</c:v>
                </c:pt>
                <c:pt idx="2751">
                  <c:v>2576.0</c:v>
                </c:pt>
                <c:pt idx="2752">
                  <c:v>2577.0</c:v>
                </c:pt>
                <c:pt idx="2753">
                  <c:v>2578.0</c:v>
                </c:pt>
                <c:pt idx="2754">
                  <c:v>2579.0</c:v>
                </c:pt>
                <c:pt idx="2755">
                  <c:v>2580.0</c:v>
                </c:pt>
                <c:pt idx="2756">
                  <c:v>2581.0</c:v>
                </c:pt>
                <c:pt idx="2757">
                  <c:v>2582.0</c:v>
                </c:pt>
                <c:pt idx="2758">
                  <c:v>2583.0</c:v>
                </c:pt>
                <c:pt idx="2759">
                  <c:v>2584.0</c:v>
                </c:pt>
                <c:pt idx="2760">
                  <c:v>2585.0</c:v>
                </c:pt>
                <c:pt idx="2761">
                  <c:v>2585.0</c:v>
                </c:pt>
                <c:pt idx="2762">
                  <c:v>2586.0</c:v>
                </c:pt>
                <c:pt idx="2763">
                  <c:v>2587.0</c:v>
                </c:pt>
                <c:pt idx="2764">
                  <c:v>2588.0</c:v>
                </c:pt>
                <c:pt idx="2765">
                  <c:v>2589.0</c:v>
                </c:pt>
                <c:pt idx="2766">
                  <c:v>2589.0</c:v>
                </c:pt>
                <c:pt idx="2767">
                  <c:v>2590.0</c:v>
                </c:pt>
                <c:pt idx="2768">
                  <c:v>2591.0</c:v>
                </c:pt>
                <c:pt idx="2769">
                  <c:v>2592.0</c:v>
                </c:pt>
                <c:pt idx="2770">
                  <c:v>2593.0</c:v>
                </c:pt>
                <c:pt idx="2771">
                  <c:v>2594.0</c:v>
                </c:pt>
                <c:pt idx="2772">
                  <c:v>2595.0</c:v>
                </c:pt>
                <c:pt idx="2773">
                  <c:v>2595.0</c:v>
                </c:pt>
                <c:pt idx="2774">
                  <c:v>2596.0</c:v>
                </c:pt>
                <c:pt idx="2775">
                  <c:v>2597.0</c:v>
                </c:pt>
                <c:pt idx="2776">
                  <c:v>2598.0</c:v>
                </c:pt>
                <c:pt idx="2777">
                  <c:v>2599.0</c:v>
                </c:pt>
                <c:pt idx="2778">
                  <c:v>2599.0</c:v>
                </c:pt>
                <c:pt idx="2779">
                  <c:v>2599.0</c:v>
                </c:pt>
                <c:pt idx="2780">
                  <c:v>2600.0</c:v>
                </c:pt>
                <c:pt idx="2781">
                  <c:v>2600.0</c:v>
                </c:pt>
                <c:pt idx="2782">
                  <c:v>2601.0</c:v>
                </c:pt>
                <c:pt idx="2783">
                  <c:v>2602.0</c:v>
                </c:pt>
                <c:pt idx="2784">
                  <c:v>2603.0</c:v>
                </c:pt>
                <c:pt idx="2785">
                  <c:v>2604.0</c:v>
                </c:pt>
                <c:pt idx="2786">
                  <c:v>2604.0</c:v>
                </c:pt>
                <c:pt idx="2787">
                  <c:v>2605.0</c:v>
                </c:pt>
                <c:pt idx="2788">
                  <c:v>2606.0</c:v>
                </c:pt>
                <c:pt idx="2789">
                  <c:v>2607.0</c:v>
                </c:pt>
                <c:pt idx="2790">
                  <c:v>2608.0</c:v>
                </c:pt>
                <c:pt idx="2791">
                  <c:v>2609.0</c:v>
                </c:pt>
                <c:pt idx="2792">
                  <c:v>2610.0</c:v>
                </c:pt>
                <c:pt idx="2793">
                  <c:v>2611.0</c:v>
                </c:pt>
                <c:pt idx="2794">
                  <c:v>2612.0</c:v>
                </c:pt>
                <c:pt idx="2795">
                  <c:v>2613.0</c:v>
                </c:pt>
                <c:pt idx="2796">
                  <c:v>2614.0</c:v>
                </c:pt>
                <c:pt idx="2797">
                  <c:v>2615.0</c:v>
                </c:pt>
                <c:pt idx="2798">
                  <c:v>2616.0</c:v>
                </c:pt>
                <c:pt idx="2799">
                  <c:v>2617.0</c:v>
                </c:pt>
                <c:pt idx="2800">
                  <c:v>2618.0</c:v>
                </c:pt>
                <c:pt idx="2801">
                  <c:v>2619.0</c:v>
                </c:pt>
                <c:pt idx="2802">
                  <c:v>2620.0</c:v>
                </c:pt>
                <c:pt idx="2803">
                  <c:v>2621.0</c:v>
                </c:pt>
                <c:pt idx="2804">
                  <c:v>2622.0</c:v>
                </c:pt>
                <c:pt idx="2805">
                  <c:v>2623.0</c:v>
                </c:pt>
                <c:pt idx="2806">
                  <c:v>2624.0</c:v>
                </c:pt>
                <c:pt idx="2807">
                  <c:v>2625.0</c:v>
                </c:pt>
                <c:pt idx="2808">
                  <c:v>2626.0</c:v>
                </c:pt>
                <c:pt idx="2809">
                  <c:v>2627.0</c:v>
                </c:pt>
                <c:pt idx="2810">
                  <c:v>2628.0</c:v>
                </c:pt>
                <c:pt idx="2811">
                  <c:v>2629.0</c:v>
                </c:pt>
                <c:pt idx="2812">
                  <c:v>2630.0</c:v>
                </c:pt>
                <c:pt idx="2813">
                  <c:v>2631.0</c:v>
                </c:pt>
                <c:pt idx="2814">
                  <c:v>2632.0</c:v>
                </c:pt>
                <c:pt idx="2815">
                  <c:v>2632.0</c:v>
                </c:pt>
                <c:pt idx="2816">
                  <c:v>2632.0</c:v>
                </c:pt>
                <c:pt idx="2817">
                  <c:v>2632.0</c:v>
                </c:pt>
                <c:pt idx="2818">
                  <c:v>2632.0</c:v>
                </c:pt>
                <c:pt idx="2819">
                  <c:v>2632.0</c:v>
                </c:pt>
                <c:pt idx="2820">
                  <c:v>2633.0</c:v>
                </c:pt>
                <c:pt idx="2821">
                  <c:v>2633.0</c:v>
                </c:pt>
                <c:pt idx="2822">
                  <c:v>2634.0</c:v>
                </c:pt>
                <c:pt idx="2823">
                  <c:v>2635.0</c:v>
                </c:pt>
                <c:pt idx="2824">
                  <c:v>2636.0</c:v>
                </c:pt>
                <c:pt idx="2825">
                  <c:v>2637.0</c:v>
                </c:pt>
                <c:pt idx="2826">
                  <c:v>2638.0</c:v>
                </c:pt>
                <c:pt idx="2827">
                  <c:v>2639.0</c:v>
                </c:pt>
                <c:pt idx="2828">
                  <c:v>2640.0</c:v>
                </c:pt>
                <c:pt idx="2829">
                  <c:v>2640.0</c:v>
                </c:pt>
                <c:pt idx="2830">
                  <c:v>2640.0</c:v>
                </c:pt>
                <c:pt idx="2831">
                  <c:v>2641.0</c:v>
                </c:pt>
                <c:pt idx="2832">
                  <c:v>2642.0</c:v>
                </c:pt>
                <c:pt idx="2833">
                  <c:v>2643.0</c:v>
                </c:pt>
                <c:pt idx="2834">
                  <c:v>2644.0</c:v>
                </c:pt>
                <c:pt idx="2835">
                  <c:v>2644.0</c:v>
                </c:pt>
                <c:pt idx="2836">
                  <c:v>2645.0</c:v>
                </c:pt>
                <c:pt idx="2837">
                  <c:v>2646.0</c:v>
                </c:pt>
                <c:pt idx="2838">
                  <c:v>2647.0</c:v>
                </c:pt>
                <c:pt idx="2839">
                  <c:v>2648.0</c:v>
                </c:pt>
                <c:pt idx="2840">
                  <c:v>2649.0</c:v>
                </c:pt>
                <c:pt idx="2841">
                  <c:v>2650.0</c:v>
                </c:pt>
                <c:pt idx="2842">
                  <c:v>2651.0</c:v>
                </c:pt>
                <c:pt idx="2843">
                  <c:v>2652.0</c:v>
                </c:pt>
                <c:pt idx="2844">
                  <c:v>2653.0</c:v>
                </c:pt>
                <c:pt idx="2845">
                  <c:v>2654.0</c:v>
                </c:pt>
                <c:pt idx="2846">
                  <c:v>2655.0</c:v>
                </c:pt>
                <c:pt idx="2847">
                  <c:v>2656.0</c:v>
                </c:pt>
                <c:pt idx="2848">
                  <c:v>2657.0</c:v>
                </c:pt>
                <c:pt idx="2849">
                  <c:v>2658.0</c:v>
                </c:pt>
                <c:pt idx="2850">
                  <c:v>2659.0</c:v>
                </c:pt>
                <c:pt idx="2851">
                  <c:v>2660.0</c:v>
                </c:pt>
                <c:pt idx="2852">
                  <c:v>2661.0</c:v>
                </c:pt>
                <c:pt idx="2853">
                  <c:v>2662.0</c:v>
                </c:pt>
                <c:pt idx="2854">
                  <c:v>2663.0</c:v>
                </c:pt>
                <c:pt idx="2855">
                  <c:v>2664.0</c:v>
                </c:pt>
                <c:pt idx="2856">
                  <c:v>2665.0</c:v>
                </c:pt>
                <c:pt idx="2857">
                  <c:v>2666.0</c:v>
                </c:pt>
                <c:pt idx="2858">
                  <c:v>2667.0</c:v>
                </c:pt>
                <c:pt idx="2859">
                  <c:v>2668.0</c:v>
                </c:pt>
                <c:pt idx="2860">
                  <c:v>2669.0</c:v>
                </c:pt>
                <c:pt idx="2861">
                  <c:v>2670.0</c:v>
                </c:pt>
                <c:pt idx="2862">
                  <c:v>2671.0</c:v>
                </c:pt>
                <c:pt idx="2863">
                  <c:v>2672.0</c:v>
                </c:pt>
                <c:pt idx="2864">
                  <c:v>2673.0</c:v>
                </c:pt>
                <c:pt idx="2865">
                  <c:v>2674.0</c:v>
                </c:pt>
                <c:pt idx="2866">
                  <c:v>2675.0</c:v>
                </c:pt>
                <c:pt idx="2867">
                  <c:v>2676.0</c:v>
                </c:pt>
                <c:pt idx="2868">
                  <c:v>2677.0</c:v>
                </c:pt>
                <c:pt idx="2869">
                  <c:v>2677.0</c:v>
                </c:pt>
                <c:pt idx="2870">
                  <c:v>2678.0</c:v>
                </c:pt>
                <c:pt idx="2871">
                  <c:v>2679.0</c:v>
                </c:pt>
                <c:pt idx="2872">
                  <c:v>2679.0</c:v>
                </c:pt>
                <c:pt idx="2873">
                  <c:v>2679.0</c:v>
                </c:pt>
                <c:pt idx="2874">
                  <c:v>2680.0</c:v>
                </c:pt>
                <c:pt idx="2875">
                  <c:v>2681.0</c:v>
                </c:pt>
                <c:pt idx="2876">
                  <c:v>2682.0</c:v>
                </c:pt>
                <c:pt idx="2877">
                  <c:v>2683.0</c:v>
                </c:pt>
                <c:pt idx="2878">
                  <c:v>2684.0</c:v>
                </c:pt>
                <c:pt idx="2879">
                  <c:v>2685.0</c:v>
                </c:pt>
                <c:pt idx="2880">
                  <c:v>2686.0</c:v>
                </c:pt>
                <c:pt idx="2881">
                  <c:v>2687.0</c:v>
                </c:pt>
                <c:pt idx="2882">
                  <c:v>2688.0</c:v>
                </c:pt>
                <c:pt idx="2883">
                  <c:v>2689.0</c:v>
                </c:pt>
                <c:pt idx="2884">
                  <c:v>2690.0</c:v>
                </c:pt>
                <c:pt idx="2885">
                  <c:v>2691.0</c:v>
                </c:pt>
                <c:pt idx="2886">
                  <c:v>2692.0</c:v>
                </c:pt>
                <c:pt idx="2887">
                  <c:v>2693.0</c:v>
                </c:pt>
                <c:pt idx="2888">
                  <c:v>2694.0</c:v>
                </c:pt>
                <c:pt idx="2889">
                  <c:v>2695.0</c:v>
                </c:pt>
                <c:pt idx="2890">
                  <c:v>2696.0</c:v>
                </c:pt>
                <c:pt idx="2891">
                  <c:v>2697.0</c:v>
                </c:pt>
                <c:pt idx="2892">
                  <c:v>2698.0</c:v>
                </c:pt>
                <c:pt idx="2893">
                  <c:v>2699.0</c:v>
                </c:pt>
                <c:pt idx="2894">
                  <c:v>2700.0</c:v>
                </c:pt>
                <c:pt idx="2895">
                  <c:v>2701.0</c:v>
                </c:pt>
                <c:pt idx="2896">
                  <c:v>2702.0</c:v>
                </c:pt>
                <c:pt idx="2897">
                  <c:v>2703.0</c:v>
                </c:pt>
                <c:pt idx="2898">
                  <c:v>2704.0</c:v>
                </c:pt>
                <c:pt idx="2899">
                  <c:v>2705.0</c:v>
                </c:pt>
                <c:pt idx="2900">
                  <c:v>2706.0</c:v>
                </c:pt>
                <c:pt idx="2901">
                  <c:v>2707.0</c:v>
                </c:pt>
                <c:pt idx="2902">
                  <c:v>2708.0</c:v>
                </c:pt>
                <c:pt idx="2903">
                  <c:v>2709.0</c:v>
                </c:pt>
                <c:pt idx="2904">
                  <c:v>2710.0</c:v>
                </c:pt>
                <c:pt idx="2905">
                  <c:v>2711.0</c:v>
                </c:pt>
                <c:pt idx="2906">
                  <c:v>2712.0</c:v>
                </c:pt>
                <c:pt idx="2907">
                  <c:v>2713.0</c:v>
                </c:pt>
                <c:pt idx="2908">
                  <c:v>2714.0</c:v>
                </c:pt>
                <c:pt idx="2909">
                  <c:v>2715.0</c:v>
                </c:pt>
                <c:pt idx="2910">
                  <c:v>2716.0</c:v>
                </c:pt>
                <c:pt idx="2911">
                  <c:v>2717.0</c:v>
                </c:pt>
                <c:pt idx="2912">
                  <c:v>2718.0</c:v>
                </c:pt>
                <c:pt idx="2913">
                  <c:v>2719.0</c:v>
                </c:pt>
                <c:pt idx="2914">
                  <c:v>2720.0</c:v>
                </c:pt>
                <c:pt idx="2915">
                  <c:v>2721.0</c:v>
                </c:pt>
                <c:pt idx="2916">
                  <c:v>2722.0</c:v>
                </c:pt>
                <c:pt idx="2917">
                  <c:v>2723.0</c:v>
                </c:pt>
                <c:pt idx="2918">
                  <c:v>2724.0</c:v>
                </c:pt>
                <c:pt idx="2919">
                  <c:v>2725.0</c:v>
                </c:pt>
                <c:pt idx="2920">
                  <c:v>2726.0</c:v>
                </c:pt>
                <c:pt idx="2921">
                  <c:v>2727.0</c:v>
                </c:pt>
                <c:pt idx="2922">
                  <c:v>2728.0</c:v>
                </c:pt>
                <c:pt idx="2923">
                  <c:v>2729.0</c:v>
                </c:pt>
                <c:pt idx="2924">
                  <c:v>2730.0</c:v>
                </c:pt>
                <c:pt idx="2925">
                  <c:v>2731.0</c:v>
                </c:pt>
                <c:pt idx="2926">
                  <c:v>2732.0</c:v>
                </c:pt>
                <c:pt idx="2927">
                  <c:v>2733.0</c:v>
                </c:pt>
                <c:pt idx="2928">
                  <c:v>2734.0</c:v>
                </c:pt>
                <c:pt idx="2929">
                  <c:v>2735.0</c:v>
                </c:pt>
                <c:pt idx="2930">
                  <c:v>2736.0</c:v>
                </c:pt>
                <c:pt idx="2931">
                  <c:v>2737.0</c:v>
                </c:pt>
                <c:pt idx="2932">
                  <c:v>2738.0</c:v>
                </c:pt>
                <c:pt idx="2933">
                  <c:v>2739.0</c:v>
                </c:pt>
                <c:pt idx="2934">
                  <c:v>2740.0</c:v>
                </c:pt>
                <c:pt idx="2935">
                  <c:v>2741.0</c:v>
                </c:pt>
                <c:pt idx="2936">
                  <c:v>2742.0</c:v>
                </c:pt>
                <c:pt idx="2937">
                  <c:v>2743.0</c:v>
                </c:pt>
                <c:pt idx="2938">
                  <c:v>2743.0</c:v>
                </c:pt>
                <c:pt idx="2939">
                  <c:v>2744.0</c:v>
                </c:pt>
                <c:pt idx="2940">
                  <c:v>2745.0</c:v>
                </c:pt>
                <c:pt idx="2941">
                  <c:v>2746.0</c:v>
                </c:pt>
                <c:pt idx="2942">
                  <c:v>2747.0</c:v>
                </c:pt>
                <c:pt idx="2943">
                  <c:v>2748.0</c:v>
                </c:pt>
                <c:pt idx="2944">
                  <c:v>2749.0</c:v>
                </c:pt>
                <c:pt idx="2945">
                  <c:v>2750.0</c:v>
                </c:pt>
                <c:pt idx="2946">
                  <c:v>2751.0</c:v>
                </c:pt>
                <c:pt idx="2947">
                  <c:v>2752.0</c:v>
                </c:pt>
                <c:pt idx="2948">
                  <c:v>2753.0</c:v>
                </c:pt>
                <c:pt idx="2949">
                  <c:v>2754.0</c:v>
                </c:pt>
                <c:pt idx="2950">
                  <c:v>2755.0</c:v>
                </c:pt>
                <c:pt idx="2951">
                  <c:v>2756.0</c:v>
                </c:pt>
                <c:pt idx="2952">
                  <c:v>2757.0</c:v>
                </c:pt>
                <c:pt idx="2953">
                  <c:v>2758.0</c:v>
                </c:pt>
                <c:pt idx="2954">
                  <c:v>2759.0</c:v>
                </c:pt>
                <c:pt idx="2955">
                  <c:v>2760.0</c:v>
                </c:pt>
                <c:pt idx="2956">
                  <c:v>2761.0</c:v>
                </c:pt>
                <c:pt idx="2957">
                  <c:v>2762.0</c:v>
                </c:pt>
                <c:pt idx="2958">
                  <c:v>2763.0</c:v>
                </c:pt>
                <c:pt idx="2959">
                  <c:v>2764.0</c:v>
                </c:pt>
                <c:pt idx="2960">
                  <c:v>2765.0</c:v>
                </c:pt>
                <c:pt idx="2961">
                  <c:v>2766.0</c:v>
                </c:pt>
                <c:pt idx="2962">
                  <c:v>2767.0</c:v>
                </c:pt>
                <c:pt idx="2963">
                  <c:v>2768.0</c:v>
                </c:pt>
                <c:pt idx="2964">
                  <c:v>2769.0</c:v>
                </c:pt>
                <c:pt idx="2965">
                  <c:v>2770.0</c:v>
                </c:pt>
                <c:pt idx="2966">
                  <c:v>2771.0</c:v>
                </c:pt>
                <c:pt idx="2967">
                  <c:v>2772.0</c:v>
                </c:pt>
                <c:pt idx="2968">
                  <c:v>2773.0</c:v>
                </c:pt>
                <c:pt idx="2969">
                  <c:v>2774.0</c:v>
                </c:pt>
                <c:pt idx="2970">
                  <c:v>2775.0</c:v>
                </c:pt>
                <c:pt idx="2971">
                  <c:v>2776.0</c:v>
                </c:pt>
                <c:pt idx="2972">
                  <c:v>2777.0</c:v>
                </c:pt>
                <c:pt idx="2973">
                  <c:v>2778.0</c:v>
                </c:pt>
                <c:pt idx="2974">
                  <c:v>2779.0</c:v>
                </c:pt>
                <c:pt idx="2975">
                  <c:v>2780.0</c:v>
                </c:pt>
                <c:pt idx="2976">
                  <c:v>2781.0</c:v>
                </c:pt>
                <c:pt idx="2977">
                  <c:v>2782.0</c:v>
                </c:pt>
                <c:pt idx="2978">
                  <c:v>2783.0</c:v>
                </c:pt>
                <c:pt idx="2979">
                  <c:v>2784.0</c:v>
                </c:pt>
                <c:pt idx="2980">
                  <c:v>2785.0</c:v>
                </c:pt>
                <c:pt idx="2981">
                  <c:v>2786.0</c:v>
                </c:pt>
                <c:pt idx="2982">
                  <c:v>2787.0</c:v>
                </c:pt>
                <c:pt idx="2983">
                  <c:v>2788.0</c:v>
                </c:pt>
                <c:pt idx="2984">
                  <c:v>2789.0</c:v>
                </c:pt>
                <c:pt idx="2985">
                  <c:v>2790.0</c:v>
                </c:pt>
                <c:pt idx="2986">
                  <c:v>2791.0</c:v>
                </c:pt>
                <c:pt idx="2987">
                  <c:v>2792.0</c:v>
                </c:pt>
                <c:pt idx="2988">
                  <c:v>2792.0</c:v>
                </c:pt>
                <c:pt idx="2989">
                  <c:v>2793.0</c:v>
                </c:pt>
                <c:pt idx="2990">
                  <c:v>2794.0</c:v>
                </c:pt>
                <c:pt idx="2991">
                  <c:v>2795.0</c:v>
                </c:pt>
                <c:pt idx="2992">
                  <c:v>2796.0</c:v>
                </c:pt>
                <c:pt idx="2993">
                  <c:v>2797.0</c:v>
                </c:pt>
                <c:pt idx="2994">
                  <c:v>2798.0</c:v>
                </c:pt>
                <c:pt idx="2995">
                  <c:v>2799.0</c:v>
                </c:pt>
                <c:pt idx="2996">
                  <c:v>2800.0</c:v>
                </c:pt>
                <c:pt idx="2997">
                  <c:v>2801.0</c:v>
                </c:pt>
                <c:pt idx="2998">
                  <c:v>2802.0</c:v>
                </c:pt>
                <c:pt idx="2999">
                  <c:v>2803.0</c:v>
                </c:pt>
                <c:pt idx="3000">
                  <c:v>2804.0</c:v>
                </c:pt>
                <c:pt idx="3001">
                  <c:v>2805.0</c:v>
                </c:pt>
                <c:pt idx="3002">
                  <c:v>2806.0</c:v>
                </c:pt>
                <c:pt idx="3003">
                  <c:v>2807.0</c:v>
                </c:pt>
                <c:pt idx="3004">
                  <c:v>2808.0</c:v>
                </c:pt>
                <c:pt idx="3005">
                  <c:v>2809.0</c:v>
                </c:pt>
                <c:pt idx="3006">
                  <c:v>2810.0</c:v>
                </c:pt>
                <c:pt idx="3007">
                  <c:v>2811.0</c:v>
                </c:pt>
                <c:pt idx="3008">
                  <c:v>2812.0</c:v>
                </c:pt>
                <c:pt idx="3009">
                  <c:v>2813.0</c:v>
                </c:pt>
                <c:pt idx="3010">
                  <c:v>2814.0</c:v>
                </c:pt>
                <c:pt idx="3011">
                  <c:v>2815.0</c:v>
                </c:pt>
                <c:pt idx="3012">
                  <c:v>2816.0</c:v>
                </c:pt>
                <c:pt idx="3013">
                  <c:v>2817.0</c:v>
                </c:pt>
                <c:pt idx="3014">
                  <c:v>2818.0</c:v>
                </c:pt>
                <c:pt idx="3015">
                  <c:v>2819.0</c:v>
                </c:pt>
                <c:pt idx="3016">
                  <c:v>2820.0</c:v>
                </c:pt>
                <c:pt idx="3017">
                  <c:v>2821.0</c:v>
                </c:pt>
                <c:pt idx="3018">
                  <c:v>2822.0</c:v>
                </c:pt>
                <c:pt idx="3019">
                  <c:v>2823.0</c:v>
                </c:pt>
                <c:pt idx="3020">
                  <c:v>2824.0</c:v>
                </c:pt>
                <c:pt idx="3021">
                  <c:v>2825.0</c:v>
                </c:pt>
                <c:pt idx="3022">
                  <c:v>2826.0</c:v>
                </c:pt>
                <c:pt idx="3023">
                  <c:v>2827.0</c:v>
                </c:pt>
                <c:pt idx="3024">
                  <c:v>2828.0</c:v>
                </c:pt>
                <c:pt idx="3025">
                  <c:v>2829.0</c:v>
                </c:pt>
                <c:pt idx="3026">
                  <c:v>2830.0</c:v>
                </c:pt>
                <c:pt idx="3027">
                  <c:v>2831.0</c:v>
                </c:pt>
                <c:pt idx="3028">
                  <c:v>2832.0</c:v>
                </c:pt>
                <c:pt idx="3029">
                  <c:v>2833.0</c:v>
                </c:pt>
                <c:pt idx="3030">
                  <c:v>2834.0</c:v>
                </c:pt>
                <c:pt idx="3031">
                  <c:v>2835.0</c:v>
                </c:pt>
                <c:pt idx="3032">
                  <c:v>2836.0</c:v>
                </c:pt>
                <c:pt idx="3033">
                  <c:v>2837.0</c:v>
                </c:pt>
                <c:pt idx="3034">
                  <c:v>2838.0</c:v>
                </c:pt>
                <c:pt idx="3035">
                  <c:v>2839.0</c:v>
                </c:pt>
                <c:pt idx="3036">
                  <c:v>2840.0</c:v>
                </c:pt>
                <c:pt idx="3037">
                  <c:v>2841.0</c:v>
                </c:pt>
                <c:pt idx="3038">
                  <c:v>2842.0</c:v>
                </c:pt>
                <c:pt idx="3039">
                  <c:v>2843.0</c:v>
                </c:pt>
                <c:pt idx="3040">
                  <c:v>2844.0</c:v>
                </c:pt>
                <c:pt idx="3041">
                  <c:v>2845.0</c:v>
                </c:pt>
                <c:pt idx="3042">
                  <c:v>2846.0</c:v>
                </c:pt>
                <c:pt idx="3043">
                  <c:v>2847.0</c:v>
                </c:pt>
                <c:pt idx="3044">
                  <c:v>2848.0</c:v>
                </c:pt>
                <c:pt idx="3045">
                  <c:v>2849.0</c:v>
                </c:pt>
                <c:pt idx="3046">
                  <c:v>2850.0</c:v>
                </c:pt>
                <c:pt idx="3047">
                  <c:v>2851.0</c:v>
                </c:pt>
                <c:pt idx="3048">
                  <c:v>2852.0</c:v>
                </c:pt>
                <c:pt idx="3049">
                  <c:v>2853.0</c:v>
                </c:pt>
                <c:pt idx="3050">
                  <c:v>2854.0</c:v>
                </c:pt>
                <c:pt idx="3051">
                  <c:v>2855.0</c:v>
                </c:pt>
                <c:pt idx="3052">
                  <c:v>2856.0</c:v>
                </c:pt>
                <c:pt idx="3053">
                  <c:v>2857.0</c:v>
                </c:pt>
                <c:pt idx="3054">
                  <c:v>2858.0</c:v>
                </c:pt>
                <c:pt idx="3055">
                  <c:v>2859.0</c:v>
                </c:pt>
                <c:pt idx="3056">
                  <c:v>2860.0</c:v>
                </c:pt>
                <c:pt idx="3057">
                  <c:v>2861.0</c:v>
                </c:pt>
                <c:pt idx="3058">
                  <c:v>2862.0</c:v>
                </c:pt>
                <c:pt idx="3059">
                  <c:v>2863.0</c:v>
                </c:pt>
                <c:pt idx="3060">
                  <c:v>2864.0</c:v>
                </c:pt>
                <c:pt idx="3061">
                  <c:v>2865.0</c:v>
                </c:pt>
                <c:pt idx="3062">
                  <c:v>2866.0</c:v>
                </c:pt>
                <c:pt idx="3063">
                  <c:v>2867.0</c:v>
                </c:pt>
                <c:pt idx="3064">
                  <c:v>2868.0</c:v>
                </c:pt>
                <c:pt idx="3065">
                  <c:v>2869.0</c:v>
                </c:pt>
                <c:pt idx="3066">
                  <c:v>2870.0</c:v>
                </c:pt>
                <c:pt idx="3067">
                  <c:v>2871.0</c:v>
                </c:pt>
                <c:pt idx="3068">
                  <c:v>2872.0</c:v>
                </c:pt>
                <c:pt idx="3069">
                  <c:v>2873.0</c:v>
                </c:pt>
                <c:pt idx="3070">
                  <c:v>2874.0</c:v>
                </c:pt>
                <c:pt idx="3071">
                  <c:v>2875.0</c:v>
                </c:pt>
                <c:pt idx="3072">
                  <c:v>2876.0</c:v>
                </c:pt>
                <c:pt idx="3073">
                  <c:v>2877.0</c:v>
                </c:pt>
                <c:pt idx="3074">
                  <c:v>2878.0</c:v>
                </c:pt>
                <c:pt idx="3075">
                  <c:v>2879.0</c:v>
                </c:pt>
                <c:pt idx="3076">
                  <c:v>2880.0</c:v>
                </c:pt>
                <c:pt idx="3077">
                  <c:v>2881.0</c:v>
                </c:pt>
                <c:pt idx="3078">
                  <c:v>2882.0</c:v>
                </c:pt>
                <c:pt idx="3079">
                  <c:v>2883.0</c:v>
                </c:pt>
                <c:pt idx="3080">
                  <c:v>2884.0</c:v>
                </c:pt>
                <c:pt idx="3081">
                  <c:v>2885.0</c:v>
                </c:pt>
                <c:pt idx="3082">
                  <c:v>2885.0</c:v>
                </c:pt>
                <c:pt idx="3083">
                  <c:v>2886.0</c:v>
                </c:pt>
                <c:pt idx="3084">
                  <c:v>2887.0</c:v>
                </c:pt>
                <c:pt idx="3085">
                  <c:v>2888.0</c:v>
                </c:pt>
                <c:pt idx="3086">
                  <c:v>2889.0</c:v>
                </c:pt>
                <c:pt idx="3087">
                  <c:v>2890.0</c:v>
                </c:pt>
                <c:pt idx="3088">
                  <c:v>2891.0</c:v>
                </c:pt>
                <c:pt idx="3089">
                  <c:v>2892.0</c:v>
                </c:pt>
                <c:pt idx="3090">
                  <c:v>2893.0</c:v>
                </c:pt>
                <c:pt idx="3091">
                  <c:v>2894.0</c:v>
                </c:pt>
                <c:pt idx="3092">
                  <c:v>2895.0</c:v>
                </c:pt>
                <c:pt idx="3093">
                  <c:v>2896.0</c:v>
                </c:pt>
                <c:pt idx="3094">
                  <c:v>2897.0</c:v>
                </c:pt>
                <c:pt idx="3095">
                  <c:v>2898.0</c:v>
                </c:pt>
                <c:pt idx="3096">
                  <c:v>2898.0</c:v>
                </c:pt>
                <c:pt idx="3097">
                  <c:v>2899.0</c:v>
                </c:pt>
                <c:pt idx="3098">
                  <c:v>2900.0</c:v>
                </c:pt>
                <c:pt idx="3099">
                  <c:v>2901.0</c:v>
                </c:pt>
                <c:pt idx="3100">
                  <c:v>2902.0</c:v>
                </c:pt>
                <c:pt idx="3101">
                  <c:v>2903.0</c:v>
                </c:pt>
                <c:pt idx="3102">
                  <c:v>2903.0</c:v>
                </c:pt>
                <c:pt idx="3103">
                  <c:v>2903.0</c:v>
                </c:pt>
                <c:pt idx="3104">
                  <c:v>2903.0</c:v>
                </c:pt>
                <c:pt idx="3105">
                  <c:v>2904.0</c:v>
                </c:pt>
                <c:pt idx="3106">
                  <c:v>2905.0</c:v>
                </c:pt>
                <c:pt idx="3107">
                  <c:v>2906.0</c:v>
                </c:pt>
                <c:pt idx="3108">
                  <c:v>2907.0</c:v>
                </c:pt>
                <c:pt idx="3109">
                  <c:v>2907.0</c:v>
                </c:pt>
                <c:pt idx="3110">
                  <c:v>2908.0</c:v>
                </c:pt>
                <c:pt idx="3111">
                  <c:v>2908.0</c:v>
                </c:pt>
                <c:pt idx="3112">
                  <c:v>2909.0</c:v>
                </c:pt>
                <c:pt idx="3113">
                  <c:v>2910.0</c:v>
                </c:pt>
                <c:pt idx="3114">
                  <c:v>2911.0</c:v>
                </c:pt>
                <c:pt idx="3115">
                  <c:v>2911.0</c:v>
                </c:pt>
                <c:pt idx="3116">
                  <c:v>2911.0</c:v>
                </c:pt>
                <c:pt idx="3117">
                  <c:v>2911.0</c:v>
                </c:pt>
                <c:pt idx="3118">
                  <c:v>2912.0</c:v>
                </c:pt>
                <c:pt idx="3119">
                  <c:v>2913.0</c:v>
                </c:pt>
                <c:pt idx="3120">
                  <c:v>2914.0</c:v>
                </c:pt>
                <c:pt idx="3121">
                  <c:v>2915.0</c:v>
                </c:pt>
                <c:pt idx="3122">
                  <c:v>2916.0</c:v>
                </c:pt>
                <c:pt idx="3123">
                  <c:v>2917.0</c:v>
                </c:pt>
                <c:pt idx="3124">
                  <c:v>2918.0</c:v>
                </c:pt>
                <c:pt idx="3125">
                  <c:v>2919.0</c:v>
                </c:pt>
                <c:pt idx="3126">
                  <c:v>2919.0</c:v>
                </c:pt>
                <c:pt idx="3127">
                  <c:v>2919.0</c:v>
                </c:pt>
                <c:pt idx="3128">
                  <c:v>2920.0</c:v>
                </c:pt>
                <c:pt idx="3129">
                  <c:v>2921.0</c:v>
                </c:pt>
                <c:pt idx="3130">
                  <c:v>2922.0</c:v>
                </c:pt>
                <c:pt idx="3131">
                  <c:v>2923.0</c:v>
                </c:pt>
                <c:pt idx="3132">
                  <c:v>2924.0</c:v>
                </c:pt>
                <c:pt idx="3133">
                  <c:v>2925.0</c:v>
                </c:pt>
                <c:pt idx="3134">
                  <c:v>2926.0</c:v>
                </c:pt>
                <c:pt idx="3135">
                  <c:v>2927.0</c:v>
                </c:pt>
                <c:pt idx="3136">
                  <c:v>2928.0</c:v>
                </c:pt>
                <c:pt idx="3137">
                  <c:v>2929.0</c:v>
                </c:pt>
                <c:pt idx="3138">
                  <c:v>2930.0</c:v>
                </c:pt>
                <c:pt idx="3139">
                  <c:v>2931.0</c:v>
                </c:pt>
                <c:pt idx="3140">
                  <c:v>2932.0</c:v>
                </c:pt>
                <c:pt idx="3141">
                  <c:v>2933.0</c:v>
                </c:pt>
                <c:pt idx="3142">
                  <c:v>2934.0</c:v>
                </c:pt>
                <c:pt idx="3143">
                  <c:v>2935.0</c:v>
                </c:pt>
                <c:pt idx="3144">
                  <c:v>2936.0</c:v>
                </c:pt>
                <c:pt idx="3145">
                  <c:v>2937.0</c:v>
                </c:pt>
                <c:pt idx="3146">
                  <c:v>2938.0</c:v>
                </c:pt>
                <c:pt idx="3147">
                  <c:v>2939.0</c:v>
                </c:pt>
                <c:pt idx="3148">
                  <c:v>2940.0</c:v>
                </c:pt>
                <c:pt idx="3149">
                  <c:v>2941.0</c:v>
                </c:pt>
                <c:pt idx="3150">
                  <c:v>2942.0</c:v>
                </c:pt>
                <c:pt idx="3151">
                  <c:v>2943.0</c:v>
                </c:pt>
                <c:pt idx="3152">
                  <c:v>2944.0</c:v>
                </c:pt>
                <c:pt idx="3153">
                  <c:v>2945.0</c:v>
                </c:pt>
                <c:pt idx="3154">
                  <c:v>2946.0</c:v>
                </c:pt>
                <c:pt idx="3155">
                  <c:v>2947.0</c:v>
                </c:pt>
                <c:pt idx="3156">
                  <c:v>2948.0</c:v>
                </c:pt>
                <c:pt idx="3157">
                  <c:v>2949.0</c:v>
                </c:pt>
                <c:pt idx="3158">
                  <c:v>2950.0</c:v>
                </c:pt>
                <c:pt idx="3159">
                  <c:v>2951.0</c:v>
                </c:pt>
                <c:pt idx="3160">
                  <c:v>2952.0</c:v>
                </c:pt>
                <c:pt idx="3161">
                  <c:v>2953.0</c:v>
                </c:pt>
                <c:pt idx="3162">
                  <c:v>2954.0</c:v>
                </c:pt>
                <c:pt idx="3163">
                  <c:v>2955.0</c:v>
                </c:pt>
                <c:pt idx="3164">
                  <c:v>2956.0</c:v>
                </c:pt>
                <c:pt idx="3165">
                  <c:v>2957.0</c:v>
                </c:pt>
                <c:pt idx="3166">
                  <c:v>2958.0</c:v>
                </c:pt>
                <c:pt idx="3167">
                  <c:v>2959.0</c:v>
                </c:pt>
                <c:pt idx="3168">
                  <c:v>2960.0</c:v>
                </c:pt>
                <c:pt idx="3169">
                  <c:v>2961.0</c:v>
                </c:pt>
                <c:pt idx="3170">
                  <c:v>2962.0</c:v>
                </c:pt>
                <c:pt idx="3171">
                  <c:v>2963.0</c:v>
                </c:pt>
                <c:pt idx="3172">
                  <c:v>2964.0</c:v>
                </c:pt>
                <c:pt idx="3173">
                  <c:v>2965.0</c:v>
                </c:pt>
                <c:pt idx="3174">
                  <c:v>2966.0</c:v>
                </c:pt>
                <c:pt idx="3175">
                  <c:v>2967.0</c:v>
                </c:pt>
                <c:pt idx="3176">
                  <c:v>2968.0</c:v>
                </c:pt>
                <c:pt idx="3177">
                  <c:v>2969.0</c:v>
                </c:pt>
                <c:pt idx="3178">
                  <c:v>2970.0</c:v>
                </c:pt>
                <c:pt idx="3179">
                  <c:v>2971.0</c:v>
                </c:pt>
                <c:pt idx="3180">
                  <c:v>2972.0</c:v>
                </c:pt>
                <c:pt idx="3181">
                  <c:v>2973.0</c:v>
                </c:pt>
                <c:pt idx="3182">
                  <c:v>2974.0</c:v>
                </c:pt>
                <c:pt idx="3183">
                  <c:v>2975.0</c:v>
                </c:pt>
                <c:pt idx="3184">
                  <c:v>2975.0</c:v>
                </c:pt>
                <c:pt idx="3185">
                  <c:v>2976.0</c:v>
                </c:pt>
                <c:pt idx="3186">
                  <c:v>2977.0</c:v>
                </c:pt>
                <c:pt idx="3187">
                  <c:v>2978.0</c:v>
                </c:pt>
                <c:pt idx="3188">
                  <c:v>2979.0</c:v>
                </c:pt>
                <c:pt idx="3189">
                  <c:v>2980.0</c:v>
                </c:pt>
                <c:pt idx="3190">
                  <c:v>2981.0</c:v>
                </c:pt>
                <c:pt idx="3191">
                  <c:v>2982.0</c:v>
                </c:pt>
                <c:pt idx="3192">
                  <c:v>2983.0</c:v>
                </c:pt>
                <c:pt idx="3193">
                  <c:v>2984.0</c:v>
                </c:pt>
                <c:pt idx="3194">
                  <c:v>2985.0</c:v>
                </c:pt>
                <c:pt idx="3195">
                  <c:v>2986.0</c:v>
                </c:pt>
                <c:pt idx="3196">
                  <c:v>2987.0</c:v>
                </c:pt>
                <c:pt idx="3197">
                  <c:v>2988.0</c:v>
                </c:pt>
                <c:pt idx="3198">
                  <c:v>2989.0</c:v>
                </c:pt>
                <c:pt idx="3199">
                  <c:v>2990.0</c:v>
                </c:pt>
                <c:pt idx="3200">
                  <c:v>2991.0</c:v>
                </c:pt>
                <c:pt idx="3201">
                  <c:v>2992.0</c:v>
                </c:pt>
                <c:pt idx="3202">
                  <c:v>2993.0</c:v>
                </c:pt>
                <c:pt idx="3203">
                  <c:v>2994.0</c:v>
                </c:pt>
                <c:pt idx="3204">
                  <c:v>2995.0</c:v>
                </c:pt>
                <c:pt idx="3205">
                  <c:v>2996.0</c:v>
                </c:pt>
                <c:pt idx="3206">
                  <c:v>2997.0</c:v>
                </c:pt>
                <c:pt idx="3207">
                  <c:v>2998.0</c:v>
                </c:pt>
                <c:pt idx="3208">
                  <c:v>2999.0</c:v>
                </c:pt>
                <c:pt idx="3209">
                  <c:v>3000.0</c:v>
                </c:pt>
                <c:pt idx="3210">
                  <c:v>3001.0</c:v>
                </c:pt>
                <c:pt idx="3211">
                  <c:v>3002.0</c:v>
                </c:pt>
                <c:pt idx="3212">
                  <c:v>3003.0</c:v>
                </c:pt>
                <c:pt idx="3213">
                  <c:v>3004.0</c:v>
                </c:pt>
                <c:pt idx="3214">
                  <c:v>3005.0</c:v>
                </c:pt>
                <c:pt idx="3215">
                  <c:v>3006.0</c:v>
                </c:pt>
                <c:pt idx="3216">
                  <c:v>3007.0</c:v>
                </c:pt>
                <c:pt idx="3217">
                  <c:v>3008.0</c:v>
                </c:pt>
                <c:pt idx="3218">
                  <c:v>3009.0</c:v>
                </c:pt>
                <c:pt idx="3219">
                  <c:v>3010.0</c:v>
                </c:pt>
                <c:pt idx="3220">
                  <c:v>3011.0</c:v>
                </c:pt>
                <c:pt idx="3221">
                  <c:v>3012.0</c:v>
                </c:pt>
                <c:pt idx="3222">
                  <c:v>3013.0</c:v>
                </c:pt>
                <c:pt idx="3223">
                  <c:v>3014.0</c:v>
                </c:pt>
                <c:pt idx="3224">
                  <c:v>3015.0</c:v>
                </c:pt>
                <c:pt idx="3225">
                  <c:v>3016.0</c:v>
                </c:pt>
                <c:pt idx="3226">
                  <c:v>3017.0</c:v>
                </c:pt>
                <c:pt idx="3227">
                  <c:v>3018.0</c:v>
                </c:pt>
                <c:pt idx="3228">
                  <c:v>3019.0</c:v>
                </c:pt>
                <c:pt idx="3229">
                  <c:v>3020.0</c:v>
                </c:pt>
                <c:pt idx="3230">
                  <c:v>3021.0</c:v>
                </c:pt>
                <c:pt idx="3231">
                  <c:v>3022.0</c:v>
                </c:pt>
                <c:pt idx="3232">
                  <c:v>3023.0</c:v>
                </c:pt>
                <c:pt idx="3233">
                  <c:v>3024.0</c:v>
                </c:pt>
                <c:pt idx="3234">
                  <c:v>3025.0</c:v>
                </c:pt>
                <c:pt idx="3235">
                  <c:v>3026.0</c:v>
                </c:pt>
                <c:pt idx="3236">
                  <c:v>3027.0</c:v>
                </c:pt>
                <c:pt idx="3237">
                  <c:v>3028.0</c:v>
                </c:pt>
                <c:pt idx="3238">
                  <c:v>3029.0</c:v>
                </c:pt>
                <c:pt idx="3239">
                  <c:v>3030.0</c:v>
                </c:pt>
                <c:pt idx="3240">
                  <c:v>3031.0</c:v>
                </c:pt>
                <c:pt idx="3241">
                  <c:v>3032.0</c:v>
                </c:pt>
                <c:pt idx="3242">
                  <c:v>3033.0</c:v>
                </c:pt>
                <c:pt idx="3243">
                  <c:v>3034.0</c:v>
                </c:pt>
                <c:pt idx="3244">
                  <c:v>3035.0</c:v>
                </c:pt>
                <c:pt idx="3245">
                  <c:v>3036.0</c:v>
                </c:pt>
                <c:pt idx="3246">
                  <c:v>3037.0</c:v>
                </c:pt>
                <c:pt idx="3247">
                  <c:v>3038.0</c:v>
                </c:pt>
                <c:pt idx="3248">
                  <c:v>3039.0</c:v>
                </c:pt>
                <c:pt idx="3249">
                  <c:v>3040.0</c:v>
                </c:pt>
                <c:pt idx="3250">
                  <c:v>3041.0</c:v>
                </c:pt>
                <c:pt idx="3251">
                  <c:v>3042.0</c:v>
                </c:pt>
                <c:pt idx="3252">
                  <c:v>3043.0</c:v>
                </c:pt>
                <c:pt idx="3253">
                  <c:v>3044.0</c:v>
                </c:pt>
                <c:pt idx="3254">
                  <c:v>3045.0</c:v>
                </c:pt>
                <c:pt idx="3255">
                  <c:v>3046.0</c:v>
                </c:pt>
                <c:pt idx="3256">
                  <c:v>3047.0</c:v>
                </c:pt>
                <c:pt idx="3257">
                  <c:v>3048.0</c:v>
                </c:pt>
                <c:pt idx="3258">
                  <c:v>3049.0</c:v>
                </c:pt>
                <c:pt idx="3259">
                  <c:v>3050.0</c:v>
                </c:pt>
                <c:pt idx="3260">
                  <c:v>3051.0</c:v>
                </c:pt>
                <c:pt idx="3261">
                  <c:v>3052.0</c:v>
                </c:pt>
                <c:pt idx="3262">
                  <c:v>3053.0</c:v>
                </c:pt>
                <c:pt idx="3263">
                  <c:v>3054.0</c:v>
                </c:pt>
                <c:pt idx="3264">
                  <c:v>3055.0</c:v>
                </c:pt>
                <c:pt idx="3265">
                  <c:v>3056.0</c:v>
                </c:pt>
                <c:pt idx="3266">
                  <c:v>3057.0</c:v>
                </c:pt>
                <c:pt idx="3267">
                  <c:v>3058.0</c:v>
                </c:pt>
                <c:pt idx="3268">
                  <c:v>3059.0</c:v>
                </c:pt>
                <c:pt idx="3269">
                  <c:v>3060.0</c:v>
                </c:pt>
                <c:pt idx="3270">
                  <c:v>3061.0</c:v>
                </c:pt>
                <c:pt idx="3271">
                  <c:v>3062.0</c:v>
                </c:pt>
                <c:pt idx="3272">
                  <c:v>3063.0</c:v>
                </c:pt>
                <c:pt idx="3273">
                  <c:v>3064.0</c:v>
                </c:pt>
                <c:pt idx="3274">
                  <c:v>3065.0</c:v>
                </c:pt>
                <c:pt idx="3275">
                  <c:v>3066.0</c:v>
                </c:pt>
                <c:pt idx="3276">
                  <c:v>3067.0</c:v>
                </c:pt>
                <c:pt idx="3277">
                  <c:v>3068.0</c:v>
                </c:pt>
                <c:pt idx="3278">
                  <c:v>3069.0</c:v>
                </c:pt>
                <c:pt idx="3279">
                  <c:v>3070.0</c:v>
                </c:pt>
                <c:pt idx="3280">
                  <c:v>3071.0</c:v>
                </c:pt>
                <c:pt idx="3281">
                  <c:v>3072.0</c:v>
                </c:pt>
                <c:pt idx="3282">
                  <c:v>3073.0</c:v>
                </c:pt>
                <c:pt idx="3283">
                  <c:v>3074.0</c:v>
                </c:pt>
                <c:pt idx="3284">
                  <c:v>3075.0</c:v>
                </c:pt>
                <c:pt idx="3285">
                  <c:v>3076.0</c:v>
                </c:pt>
                <c:pt idx="3286">
                  <c:v>3077.0</c:v>
                </c:pt>
                <c:pt idx="3287">
                  <c:v>3078.0</c:v>
                </c:pt>
                <c:pt idx="3288">
                  <c:v>3079.0</c:v>
                </c:pt>
                <c:pt idx="3289">
                  <c:v>3080.0</c:v>
                </c:pt>
                <c:pt idx="3290">
                  <c:v>3081.0</c:v>
                </c:pt>
                <c:pt idx="3291">
                  <c:v>3082.0</c:v>
                </c:pt>
                <c:pt idx="3292">
                  <c:v>3083.0</c:v>
                </c:pt>
                <c:pt idx="3293">
                  <c:v>3084.0</c:v>
                </c:pt>
                <c:pt idx="3294">
                  <c:v>3085.0</c:v>
                </c:pt>
                <c:pt idx="3295">
                  <c:v>3086.0</c:v>
                </c:pt>
                <c:pt idx="3296">
                  <c:v>3087.0</c:v>
                </c:pt>
                <c:pt idx="3297">
                  <c:v>3088.0</c:v>
                </c:pt>
                <c:pt idx="3298">
                  <c:v>3089.0</c:v>
                </c:pt>
                <c:pt idx="3299">
                  <c:v>3090.0</c:v>
                </c:pt>
                <c:pt idx="3300">
                  <c:v>3091.0</c:v>
                </c:pt>
                <c:pt idx="3301">
                  <c:v>3092.0</c:v>
                </c:pt>
                <c:pt idx="3302">
                  <c:v>3093.0</c:v>
                </c:pt>
                <c:pt idx="3303">
                  <c:v>3094.0</c:v>
                </c:pt>
                <c:pt idx="3304">
                  <c:v>3095.0</c:v>
                </c:pt>
                <c:pt idx="3305">
                  <c:v>3096.0</c:v>
                </c:pt>
                <c:pt idx="3306">
                  <c:v>3097.0</c:v>
                </c:pt>
                <c:pt idx="3307">
                  <c:v>3098.0</c:v>
                </c:pt>
                <c:pt idx="3308">
                  <c:v>3099.0</c:v>
                </c:pt>
                <c:pt idx="3309">
                  <c:v>3100.0</c:v>
                </c:pt>
                <c:pt idx="3310">
                  <c:v>3101.0</c:v>
                </c:pt>
                <c:pt idx="3311">
                  <c:v>3102.0</c:v>
                </c:pt>
                <c:pt idx="3312">
                  <c:v>3103.0</c:v>
                </c:pt>
                <c:pt idx="3313">
                  <c:v>3104.0</c:v>
                </c:pt>
                <c:pt idx="3314">
                  <c:v>3105.0</c:v>
                </c:pt>
                <c:pt idx="3315">
                  <c:v>3106.0</c:v>
                </c:pt>
                <c:pt idx="3316">
                  <c:v>3107.0</c:v>
                </c:pt>
                <c:pt idx="3317">
                  <c:v>3108.0</c:v>
                </c:pt>
                <c:pt idx="3318">
                  <c:v>3109.0</c:v>
                </c:pt>
                <c:pt idx="3319">
                  <c:v>3109.0</c:v>
                </c:pt>
                <c:pt idx="3320">
                  <c:v>3110.0</c:v>
                </c:pt>
                <c:pt idx="3321">
                  <c:v>3111.0</c:v>
                </c:pt>
                <c:pt idx="3322">
                  <c:v>3112.0</c:v>
                </c:pt>
                <c:pt idx="3323">
                  <c:v>3113.0</c:v>
                </c:pt>
                <c:pt idx="3324">
                  <c:v>3114.0</c:v>
                </c:pt>
                <c:pt idx="3325">
                  <c:v>3115.0</c:v>
                </c:pt>
                <c:pt idx="3326">
                  <c:v>3116.0</c:v>
                </c:pt>
                <c:pt idx="3327">
                  <c:v>3117.0</c:v>
                </c:pt>
                <c:pt idx="3328">
                  <c:v>3118.0</c:v>
                </c:pt>
                <c:pt idx="3329">
                  <c:v>3119.0</c:v>
                </c:pt>
                <c:pt idx="3330">
                  <c:v>3120.0</c:v>
                </c:pt>
                <c:pt idx="3331">
                  <c:v>3121.0</c:v>
                </c:pt>
                <c:pt idx="3332">
                  <c:v>3122.0</c:v>
                </c:pt>
                <c:pt idx="3333">
                  <c:v>3123.0</c:v>
                </c:pt>
                <c:pt idx="3334">
                  <c:v>3124.0</c:v>
                </c:pt>
                <c:pt idx="3335">
                  <c:v>3125.0</c:v>
                </c:pt>
                <c:pt idx="3336">
                  <c:v>3126.0</c:v>
                </c:pt>
                <c:pt idx="3337">
                  <c:v>3127.0</c:v>
                </c:pt>
                <c:pt idx="3338">
                  <c:v>3128.0</c:v>
                </c:pt>
                <c:pt idx="3339">
                  <c:v>3129.0</c:v>
                </c:pt>
                <c:pt idx="3340">
                  <c:v>3130.0</c:v>
                </c:pt>
                <c:pt idx="3341">
                  <c:v>3131.0</c:v>
                </c:pt>
                <c:pt idx="3342">
                  <c:v>3132.0</c:v>
                </c:pt>
                <c:pt idx="3343">
                  <c:v>3133.0</c:v>
                </c:pt>
                <c:pt idx="3344">
                  <c:v>3134.0</c:v>
                </c:pt>
                <c:pt idx="3345">
                  <c:v>3135.0</c:v>
                </c:pt>
                <c:pt idx="3346">
                  <c:v>3136.0</c:v>
                </c:pt>
                <c:pt idx="3347">
                  <c:v>3137.0</c:v>
                </c:pt>
                <c:pt idx="3348">
                  <c:v>3138.0</c:v>
                </c:pt>
                <c:pt idx="3349">
                  <c:v>3139.0</c:v>
                </c:pt>
                <c:pt idx="3350">
                  <c:v>3140.0</c:v>
                </c:pt>
                <c:pt idx="3351">
                  <c:v>3141.0</c:v>
                </c:pt>
                <c:pt idx="3352">
                  <c:v>3141.0</c:v>
                </c:pt>
                <c:pt idx="3353">
                  <c:v>3142.0</c:v>
                </c:pt>
                <c:pt idx="3354">
                  <c:v>3143.0</c:v>
                </c:pt>
                <c:pt idx="3355">
                  <c:v>3143.0</c:v>
                </c:pt>
                <c:pt idx="3356">
                  <c:v>3144.0</c:v>
                </c:pt>
                <c:pt idx="3357">
                  <c:v>3145.0</c:v>
                </c:pt>
                <c:pt idx="3358">
                  <c:v>3146.0</c:v>
                </c:pt>
                <c:pt idx="3359">
                  <c:v>3147.0</c:v>
                </c:pt>
                <c:pt idx="3360">
                  <c:v>3147.0</c:v>
                </c:pt>
                <c:pt idx="3361">
                  <c:v>3147.0</c:v>
                </c:pt>
                <c:pt idx="3362">
                  <c:v>3148.0</c:v>
                </c:pt>
                <c:pt idx="3363">
                  <c:v>3149.0</c:v>
                </c:pt>
                <c:pt idx="3364">
                  <c:v>3150.0</c:v>
                </c:pt>
                <c:pt idx="3365">
                  <c:v>3151.0</c:v>
                </c:pt>
                <c:pt idx="3366">
                  <c:v>3152.0</c:v>
                </c:pt>
                <c:pt idx="3367">
                  <c:v>3153.0</c:v>
                </c:pt>
                <c:pt idx="3368">
                  <c:v>3154.0</c:v>
                </c:pt>
                <c:pt idx="3369">
                  <c:v>3155.0</c:v>
                </c:pt>
                <c:pt idx="3370">
                  <c:v>3156.0</c:v>
                </c:pt>
                <c:pt idx="3371">
                  <c:v>3157.0</c:v>
                </c:pt>
                <c:pt idx="3372">
                  <c:v>3158.0</c:v>
                </c:pt>
                <c:pt idx="3373">
                  <c:v>3159.0</c:v>
                </c:pt>
                <c:pt idx="3374">
                  <c:v>3160.0</c:v>
                </c:pt>
                <c:pt idx="3375">
                  <c:v>3161.0</c:v>
                </c:pt>
                <c:pt idx="3376">
                  <c:v>3162.0</c:v>
                </c:pt>
                <c:pt idx="3377">
                  <c:v>3163.0</c:v>
                </c:pt>
                <c:pt idx="3378">
                  <c:v>3164.0</c:v>
                </c:pt>
                <c:pt idx="3379">
                  <c:v>3165.0</c:v>
                </c:pt>
                <c:pt idx="3380">
                  <c:v>3166.0</c:v>
                </c:pt>
                <c:pt idx="3381">
                  <c:v>3167.0</c:v>
                </c:pt>
                <c:pt idx="3382">
                  <c:v>3168.0</c:v>
                </c:pt>
                <c:pt idx="3383">
                  <c:v>3169.0</c:v>
                </c:pt>
                <c:pt idx="3384">
                  <c:v>3170.0</c:v>
                </c:pt>
                <c:pt idx="3385">
                  <c:v>3171.0</c:v>
                </c:pt>
                <c:pt idx="3386">
                  <c:v>3172.0</c:v>
                </c:pt>
                <c:pt idx="3387">
                  <c:v>3173.0</c:v>
                </c:pt>
                <c:pt idx="3388">
                  <c:v>3174.0</c:v>
                </c:pt>
                <c:pt idx="3389">
                  <c:v>3175.0</c:v>
                </c:pt>
                <c:pt idx="3390">
                  <c:v>3176.0</c:v>
                </c:pt>
                <c:pt idx="3391">
                  <c:v>3177.0</c:v>
                </c:pt>
                <c:pt idx="3392">
                  <c:v>3178.0</c:v>
                </c:pt>
                <c:pt idx="3393">
                  <c:v>3179.0</c:v>
                </c:pt>
                <c:pt idx="3394">
                  <c:v>3180.0</c:v>
                </c:pt>
                <c:pt idx="3395">
                  <c:v>3181.0</c:v>
                </c:pt>
                <c:pt idx="3396">
                  <c:v>3182.0</c:v>
                </c:pt>
                <c:pt idx="3397">
                  <c:v>3183.0</c:v>
                </c:pt>
                <c:pt idx="3398">
                  <c:v>3184.0</c:v>
                </c:pt>
                <c:pt idx="3399">
                  <c:v>3185.0</c:v>
                </c:pt>
                <c:pt idx="3400">
                  <c:v>3186.0</c:v>
                </c:pt>
                <c:pt idx="3401">
                  <c:v>3187.0</c:v>
                </c:pt>
                <c:pt idx="3402">
                  <c:v>3188.0</c:v>
                </c:pt>
                <c:pt idx="3403">
                  <c:v>3189.0</c:v>
                </c:pt>
                <c:pt idx="3404">
                  <c:v>3190.0</c:v>
                </c:pt>
                <c:pt idx="3405">
                  <c:v>3191.0</c:v>
                </c:pt>
                <c:pt idx="3406">
                  <c:v>3192.0</c:v>
                </c:pt>
                <c:pt idx="3407">
                  <c:v>3193.0</c:v>
                </c:pt>
                <c:pt idx="3408">
                  <c:v>3194.0</c:v>
                </c:pt>
                <c:pt idx="3409">
                  <c:v>3195.0</c:v>
                </c:pt>
                <c:pt idx="3410">
                  <c:v>3196.0</c:v>
                </c:pt>
                <c:pt idx="3411">
                  <c:v>3197.0</c:v>
                </c:pt>
                <c:pt idx="3412">
                  <c:v>3198.0</c:v>
                </c:pt>
                <c:pt idx="3413">
                  <c:v>3199.0</c:v>
                </c:pt>
                <c:pt idx="3414">
                  <c:v>3200.0</c:v>
                </c:pt>
                <c:pt idx="3415">
                  <c:v>3201.0</c:v>
                </c:pt>
                <c:pt idx="3416">
                  <c:v>3202.0</c:v>
                </c:pt>
                <c:pt idx="3417">
                  <c:v>3203.0</c:v>
                </c:pt>
                <c:pt idx="3418">
                  <c:v>3204.0</c:v>
                </c:pt>
                <c:pt idx="3419">
                  <c:v>3205.0</c:v>
                </c:pt>
                <c:pt idx="3420">
                  <c:v>3206.0</c:v>
                </c:pt>
                <c:pt idx="3421">
                  <c:v>3207.0</c:v>
                </c:pt>
                <c:pt idx="3422">
                  <c:v>3208.0</c:v>
                </c:pt>
                <c:pt idx="3423">
                  <c:v>3209.0</c:v>
                </c:pt>
                <c:pt idx="3424">
                  <c:v>3210.0</c:v>
                </c:pt>
                <c:pt idx="3425">
                  <c:v>3211.0</c:v>
                </c:pt>
                <c:pt idx="3426">
                  <c:v>3212.0</c:v>
                </c:pt>
                <c:pt idx="3427">
                  <c:v>3213.0</c:v>
                </c:pt>
                <c:pt idx="3428">
                  <c:v>3213.0</c:v>
                </c:pt>
                <c:pt idx="3429">
                  <c:v>3214.0</c:v>
                </c:pt>
                <c:pt idx="3430">
                  <c:v>3215.0</c:v>
                </c:pt>
                <c:pt idx="3431">
                  <c:v>3216.0</c:v>
                </c:pt>
                <c:pt idx="3432">
                  <c:v>3217.0</c:v>
                </c:pt>
                <c:pt idx="3433">
                  <c:v>3218.0</c:v>
                </c:pt>
                <c:pt idx="3434">
                  <c:v>3219.0</c:v>
                </c:pt>
                <c:pt idx="3435">
                  <c:v>3220.0</c:v>
                </c:pt>
                <c:pt idx="3436">
                  <c:v>3221.0</c:v>
                </c:pt>
                <c:pt idx="3437">
                  <c:v>3222.0</c:v>
                </c:pt>
                <c:pt idx="3438">
                  <c:v>3223.0</c:v>
                </c:pt>
                <c:pt idx="3439">
                  <c:v>3224.0</c:v>
                </c:pt>
                <c:pt idx="3440">
                  <c:v>3225.0</c:v>
                </c:pt>
                <c:pt idx="3441">
                  <c:v>3226.0</c:v>
                </c:pt>
                <c:pt idx="3442">
                  <c:v>3227.0</c:v>
                </c:pt>
                <c:pt idx="3443">
                  <c:v>3228.0</c:v>
                </c:pt>
                <c:pt idx="3444">
                  <c:v>3229.0</c:v>
                </c:pt>
                <c:pt idx="3445">
                  <c:v>3230.0</c:v>
                </c:pt>
                <c:pt idx="3446">
                  <c:v>3231.0</c:v>
                </c:pt>
                <c:pt idx="3447">
                  <c:v>3232.0</c:v>
                </c:pt>
                <c:pt idx="3448">
                  <c:v>3233.0</c:v>
                </c:pt>
                <c:pt idx="3449">
                  <c:v>3234.0</c:v>
                </c:pt>
                <c:pt idx="3450">
                  <c:v>3235.0</c:v>
                </c:pt>
                <c:pt idx="3451">
                  <c:v>3236.0</c:v>
                </c:pt>
                <c:pt idx="3452">
                  <c:v>3237.0</c:v>
                </c:pt>
                <c:pt idx="3453">
                  <c:v>3238.0</c:v>
                </c:pt>
                <c:pt idx="3454">
                  <c:v>3239.0</c:v>
                </c:pt>
                <c:pt idx="3455">
                  <c:v>3240.0</c:v>
                </c:pt>
                <c:pt idx="3456">
                  <c:v>3241.0</c:v>
                </c:pt>
                <c:pt idx="3457">
                  <c:v>3242.0</c:v>
                </c:pt>
                <c:pt idx="3458">
                  <c:v>3243.0</c:v>
                </c:pt>
                <c:pt idx="3459">
                  <c:v>3244.0</c:v>
                </c:pt>
                <c:pt idx="3460">
                  <c:v>3245.0</c:v>
                </c:pt>
                <c:pt idx="3461">
                  <c:v>3246.0</c:v>
                </c:pt>
                <c:pt idx="3462">
                  <c:v>3247.0</c:v>
                </c:pt>
                <c:pt idx="3463">
                  <c:v>3248.0</c:v>
                </c:pt>
                <c:pt idx="3464">
                  <c:v>3249.0</c:v>
                </c:pt>
                <c:pt idx="3465">
                  <c:v>3250.0</c:v>
                </c:pt>
                <c:pt idx="3466">
                  <c:v>3251.0</c:v>
                </c:pt>
                <c:pt idx="3467">
                  <c:v>3252.0</c:v>
                </c:pt>
                <c:pt idx="3468">
                  <c:v>3253.0</c:v>
                </c:pt>
                <c:pt idx="3469">
                  <c:v>3254.0</c:v>
                </c:pt>
                <c:pt idx="3470">
                  <c:v>3254.0</c:v>
                </c:pt>
                <c:pt idx="3471">
                  <c:v>3255.0</c:v>
                </c:pt>
                <c:pt idx="3472">
                  <c:v>3256.0</c:v>
                </c:pt>
                <c:pt idx="3473">
                  <c:v>3257.0</c:v>
                </c:pt>
                <c:pt idx="3474">
                  <c:v>3257.0</c:v>
                </c:pt>
                <c:pt idx="3475">
                  <c:v>3258.0</c:v>
                </c:pt>
                <c:pt idx="3476">
                  <c:v>3259.0</c:v>
                </c:pt>
                <c:pt idx="3477">
                  <c:v>3260.0</c:v>
                </c:pt>
                <c:pt idx="3478">
                  <c:v>3261.0</c:v>
                </c:pt>
                <c:pt idx="3479">
                  <c:v>3262.0</c:v>
                </c:pt>
                <c:pt idx="3480">
                  <c:v>3263.0</c:v>
                </c:pt>
                <c:pt idx="3481">
                  <c:v>3264.0</c:v>
                </c:pt>
                <c:pt idx="3482">
                  <c:v>3265.0</c:v>
                </c:pt>
                <c:pt idx="3483">
                  <c:v>3266.0</c:v>
                </c:pt>
                <c:pt idx="3484">
                  <c:v>3267.0</c:v>
                </c:pt>
                <c:pt idx="3485">
                  <c:v>3268.0</c:v>
                </c:pt>
                <c:pt idx="3486">
                  <c:v>3269.0</c:v>
                </c:pt>
                <c:pt idx="3487">
                  <c:v>3269.0</c:v>
                </c:pt>
                <c:pt idx="3488">
                  <c:v>3270.0</c:v>
                </c:pt>
                <c:pt idx="3489">
                  <c:v>3270.0</c:v>
                </c:pt>
                <c:pt idx="3490">
                  <c:v>3271.0</c:v>
                </c:pt>
                <c:pt idx="3491">
                  <c:v>3272.0</c:v>
                </c:pt>
                <c:pt idx="3492">
                  <c:v>3273.0</c:v>
                </c:pt>
                <c:pt idx="3493">
                  <c:v>3274.0</c:v>
                </c:pt>
                <c:pt idx="3494">
                  <c:v>3275.0</c:v>
                </c:pt>
                <c:pt idx="3495">
                  <c:v>3276.0</c:v>
                </c:pt>
                <c:pt idx="3496">
                  <c:v>3277.0</c:v>
                </c:pt>
                <c:pt idx="3497">
                  <c:v>3278.0</c:v>
                </c:pt>
                <c:pt idx="3498">
                  <c:v>3279.0</c:v>
                </c:pt>
                <c:pt idx="3499">
                  <c:v>3280.0</c:v>
                </c:pt>
                <c:pt idx="3500">
                  <c:v>3281.0</c:v>
                </c:pt>
                <c:pt idx="3501">
                  <c:v>3282.0</c:v>
                </c:pt>
                <c:pt idx="3502">
                  <c:v>3283.0</c:v>
                </c:pt>
                <c:pt idx="3503">
                  <c:v>3284.0</c:v>
                </c:pt>
                <c:pt idx="3504">
                  <c:v>3285.0</c:v>
                </c:pt>
                <c:pt idx="3505">
                  <c:v>3286.0</c:v>
                </c:pt>
                <c:pt idx="3506">
                  <c:v>3287.0</c:v>
                </c:pt>
                <c:pt idx="3507">
                  <c:v>3287.0</c:v>
                </c:pt>
                <c:pt idx="3508">
                  <c:v>3288.0</c:v>
                </c:pt>
                <c:pt idx="3509">
                  <c:v>3289.0</c:v>
                </c:pt>
                <c:pt idx="3510">
                  <c:v>3290.0</c:v>
                </c:pt>
                <c:pt idx="3511">
                  <c:v>3290.0</c:v>
                </c:pt>
                <c:pt idx="3512">
                  <c:v>3291.0</c:v>
                </c:pt>
                <c:pt idx="3513">
                  <c:v>3292.0</c:v>
                </c:pt>
                <c:pt idx="3514">
                  <c:v>3293.0</c:v>
                </c:pt>
                <c:pt idx="3515">
                  <c:v>3294.0</c:v>
                </c:pt>
                <c:pt idx="3516">
                  <c:v>3295.0</c:v>
                </c:pt>
                <c:pt idx="3517">
                  <c:v>3296.0</c:v>
                </c:pt>
                <c:pt idx="3518">
                  <c:v>3297.0</c:v>
                </c:pt>
                <c:pt idx="3519">
                  <c:v>3298.0</c:v>
                </c:pt>
                <c:pt idx="3520">
                  <c:v>3299.0</c:v>
                </c:pt>
                <c:pt idx="3521">
                  <c:v>3300.0</c:v>
                </c:pt>
                <c:pt idx="3522">
                  <c:v>3301.0</c:v>
                </c:pt>
                <c:pt idx="3523">
                  <c:v>3302.0</c:v>
                </c:pt>
                <c:pt idx="3524">
                  <c:v>3303.0</c:v>
                </c:pt>
                <c:pt idx="3525">
                  <c:v>3304.0</c:v>
                </c:pt>
                <c:pt idx="3526">
                  <c:v>3305.0</c:v>
                </c:pt>
                <c:pt idx="3527">
                  <c:v>3306.0</c:v>
                </c:pt>
                <c:pt idx="3528">
                  <c:v>3307.0</c:v>
                </c:pt>
                <c:pt idx="3529">
                  <c:v>3308.0</c:v>
                </c:pt>
                <c:pt idx="3530">
                  <c:v>3309.0</c:v>
                </c:pt>
                <c:pt idx="3531">
                  <c:v>3310.0</c:v>
                </c:pt>
                <c:pt idx="3532">
                  <c:v>3311.0</c:v>
                </c:pt>
                <c:pt idx="3533">
                  <c:v>3312.0</c:v>
                </c:pt>
                <c:pt idx="3534">
                  <c:v>3313.0</c:v>
                </c:pt>
                <c:pt idx="3535">
                  <c:v>3314.0</c:v>
                </c:pt>
                <c:pt idx="3536">
                  <c:v>3315.0</c:v>
                </c:pt>
                <c:pt idx="3537">
                  <c:v>3316.0</c:v>
                </c:pt>
                <c:pt idx="3538">
                  <c:v>3317.0</c:v>
                </c:pt>
                <c:pt idx="3539">
                  <c:v>3318.0</c:v>
                </c:pt>
                <c:pt idx="3540">
                  <c:v>3319.0</c:v>
                </c:pt>
                <c:pt idx="3541">
                  <c:v>3320.0</c:v>
                </c:pt>
                <c:pt idx="3542">
                  <c:v>3321.0</c:v>
                </c:pt>
                <c:pt idx="3543">
                  <c:v>3322.0</c:v>
                </c:pt>
                <c:pt idx="3544">
                  <c:v>3323.0</c:v>
                </c:pt>
                <c:pt idx="3545">
                  <c:v>3324.0</c:v>
                </c:pt>
                <c:pt idx="3546">
                  <c:v>3325.0</c:v>
                </c:pt>
                <c:pt idx="3547">
                  <c:v>3326.0</c:v>
                </c:pt>
                <c:pt idx="3548">
                  <c:v>3327.0</c:v>
                </c:pt>
                <c:pt idx="3549">
                  <c:v>3328.0</c:v>
                </c:pt>
                <c:pt idx="3550">
                  <c:v>3329.0</c:v>
                </c:pt>
                <c:pt idx="3551">
                  <c:v>3330.0</c:v>
                </c:pt>
                <c:pt idx="3552">
                  <c:v>3331.0</c:v>
                </c:pt>
                <c:pt idx="3553">
                  <c:v>3332.0</c:v>
                </c:pt>
                <c:pt idx="3554">
                  <c:v>3333.0</c:v>
                </c:pt>
                <c:pt idx="3555">
                  <c:v>3334.0</c:v>
                </c:pt>
                <c:pt idx="3556">
                  <c:v>3335.0</c:v>
                </c:pt>
                <c:pt idx="3557">
                  <c:v>3336.0</c:v>
                </c:pt>
                <c:pt idx="3558">
                  <c:v>3337.0</c:v>
                </c:pt>
                <c:pt idx="3559">
                  <c:v>3338.0</c:v>
                </c:pt>
                <c:pt idx="3560">
                  <c:v>3339.0</c:v>
                </c:pt>
                <c:pt idx="3561">
                  <c:v>3340.0</c:v>
                </c:pt>
                <c:pt idx="3562">
                  <c:v>3341.0</c:v>
                </c:pt>
                <c:pt idx="3563">
                  <c:v>3342.0</c:v>
                </c:pt>
                <c:pt idx="3564">
                  <c:v>3343.0</c:v>
                </c:pt>
                <c:pt idx="3565">
                  <c:v>3344.0</c:v>
                </c:pt>
                <c:pt idx="3566">
                  <c:v>3345.0</c:v>
                </c:pt>
                <c:pt idx="3567">
                  <c:v>3346.0</c:v>
                </c:pt>
                <c:pt idx="3568">
                  <c:v>3347.0</c:v>
                </c:pt>
                <c:pt idx="3569">
                  <c:v>3348.0</c:v>
                </c:pt>
                <c:pt idx="3570">
                  <c:v>3349.0</c:v>
                </c:pt>
                <c:pt idx="3571">
                  <c:v>3350.0</c:v>
                </c:pt>
                <c:pt idx="3572">
                  <c:v>3351.0</c:v>
                </c:pt>
                <c:pt idx="3573">
                  <c:v>3351.0</c:v>
                </c:pt>
                <c:pt idx="3574">
                  <c:v>3352.0</c:v>
                </c:pt>
                <c:pt idx="3575">
                  <c:v>3353.0</c:v>
                </c:pt>
                <c:pt idx="3576">
                  <c:v>3354.0</c:v>
                </c:pt>
                <c:pt idx="3577">
                  <c:v>3355.0</c:v>
                </c:pt>
                <c:pt idx="3578">
                  <c:v>3356.0</c:v>
                </c:pt>
                <c:pt idx="3579">
                  <c:v>3357.0</c:v>
                </c:pt>
                <c:pt idx="3580">
                  <c:v>3358.0</c:v>
                </c:pt>
                <c:pt idx="3581">
                  <c:v>3359.0</c:v>
                </c:pt>
                <c:pt idx="3582">
                  <c:v>3360.0</c:v>
                </c:pt>
                <c:pt idx="3583">
                  <c:v>3361.0</c:v>
                </c:pt>
                <c:pt idx="3584">
                  <c:v>3362.0</c:v>
                </c:pt>
                <c:pt idx="3585">
                  <c:v>3363.0</c:v>
                </c:pt>
                <c:pt idx="3586">
                  <c:v>3364.0</c:v>
                </c:pt>
                <c:pt idx="3587">
                  <c:v>3365.0</c:v>
                </c:pt>
                <c:pt idx="3588">
                  <c:v>3366.0</c:v>
                </c:pt>
                <c:pt idx="3589">
                  <c:v>3367.0</c:v>
                </c:pt>
                <c:pt idx="3590">
                  <c:v>3368.0</c:v>
                </c:pt>
                <c:pt idx="3591">
                  <c:v>3369.0</c:v>
                </c:pt>
                <c:pt idx="3592">
                  <c:v>3370.0</c:v>
                </c:pt>
                <c:pt idx="3593">
                  <c:v>3370.0</c:v>
                </c:pt>
                <c:pt idx="3594">
                  <c:v>3371.0</c:v>
                </c:pt>
                <c:pt idx="3595">
                  <c:v>3372.0</c:v>
                </c:pt>
                <c:pt idx="3596">
                  <c:v>3373.0</c:v>
                </c:pt>
                <c:pt idx="3597">
                  <c:v>3374.0</c:v>
                </c:pt>
                <c:pt idx="3598">
                  <c:v>3375.0</c:v>
                </c:pt>
                <c:pt idx="3599">
                  <c:v>3376.0</c:v>
                </c:pt>
                <c:pt idx="3600">
                  <c:v>3377.0</c:v>
                </c:pt>
                <c:pt idx="3601">
                  <c:v>3378.0</c:v>
                </c:pt>
                <c:pt idx="3602">
                  <c:v>3379.0</c:v>
                </c:pt>
                <c:pt idx="3603">
                  <c:v>3380.0</c:v>
                </c:pt>
                <c:pt idx="3604">
                  <c:v>3381.0</c:v>
                </c:pt>
                <c:pt idx="3605">
                  <c:v>3382.0</c:v>
                </c:pt>
                <c:pt idx="3606">
                  <c:v>3383.0</c:v>
                </c:pt>
                <c:pt idx="3607">
                  <c:v>3384.0</c:v>
                </c:pt>
                <c:pt idx="3608">
                  <c:v>3385.0</c:v>
                </c:pt>
                <c:pt idx="3609">
                  <c:v>3386.0</c:v>
                </c:pt>
                <c:pt idx="3610">
                  <c:v>3387.0</c:v>
                </c:pt>
                <c:pt idx="3611">
                  <c:v>3388.0</c:v>
                </c:pt>
                <c:pt idx="3612">
                  <c:v>3389.0</c:v>
                </c:pt>
                <c:pt idx="3613">
                  <c:v>3390.0</c:v>
                </c:pt>
                <c:pt idx="3614">
                  <c:v>3391.0</c:v>
                </c:pt>
                <c:pt idx="3615">
                  <c:v>3392.0</c:v>
                </c:pt>
                <c:pt idx="3616">
                  <c:v>3393.0</c:v>
                </c:pt>
                <c:pt idx="3617">
                  <c:v>3394.0</c:v>
                </c:pt>
                <c:pt idx="3618">
                  <c:v>3395.0</c:v>
                </c:pt>
                <c:pt idx="3619">
                  <c:v>3396.0</c:v>
                </c:pt>
                <c:pt idx="3620">
                  <c:v>3397.0</c:v>
                </c:pt>
                <c:pt idx="3621">
                  <c:v>3398.0</c:v>
                </c:pt>
                <c:pt idx="3622">
                  <c:v>3399.0</c:v>
                </c:pt>
                <c:pt idx="3623">
                  <c:v>3400.0</c:v>
                </c:pt>
                <c:pt idx="3624">
                  <c:v>3401.0</c:v>
                </c:pt>
                <c:pt idx="3625">
                  <c:v>3402.0</c:v>
                </c:pt>
                <c:pt idx="3626">
                  <c:v>3403.0</c:v>
                </c:pt>
                <c:pt idx="3627">
                  <c:v>3404.0</c:v>
                </c:pt>
                <c:pt idx="3628">
                  <c:v>3405.0</c:v>
                </c:pt>
                <c:pt idx="3629">
                  <c:v>3406.0</c:v>
                </c:pt>
                <c:pt idx="3630">
                  <c:v>3407.0</c:v>
                </c:pt>
                <c:pt idx="3631">
                  <c:v>3408.0</c:v>
                </c:pt>
                <c:pt idx="3632">
                  <c:v>3409.0</c:v>
                </c:pt>
                <c:pt idx="3633">
                  <c:v>3410.0</c:v>
                </c:pt>
                <c:pt idx="3634">
                  <c:v>3411.0</c:v>
                </c:pt>
                <c:pt idx="3635">
                  <c:v>3412.0</c:v>
                </c:pt>
                <c:pt idx="3636">
                  <c:v>3413.0</c:v>
                </c:pt>
                <c:pt idx="3637">
                  <c:v>3413.0</c:v>
                </c:pt>
                <c:pt idx="3638">
                  <c:v>3413.0</c:v>
                </c:pt>
                <c:pt idx="3639">
                  <c:v>3414.0</c:v>
                </c:pt>
                <c:pt idx="3640">
                  <c:v>3415.0</c:v>
                </c:pt>
                <c:pt idx="3641">
                  <c:v>3416.0</c:v>
                </c:pt>
                <c:pt idx="3642">
                  <c:v>3417.0</c:v>
                </c:pt>
                <c:pt idx="3643">
                  <c:v>3418.0</c:v>
                </c:pt>
                <c:pt idx="3644">
                  <c:v>3419.0</c:v>
                </c:pt>
                <c:pt idx="3645">
                  <c:v>3420.0</c:v>
                </c:pt>
                <c:pt idx="3646">
                  <c:v>3421.0</c:v>
                </c:pt>
                <c:pt idx="3647">
                  <c:v>3422.0</c:v>
                </c:pt>
                <c:pt idx="3648">
                  <c:v>3423.0</c:v>
                </c:pt>
                <c:pt idx="3649">
                  <c:v>3424.0</c:v>
                </c:pt>
                <c:pt idx="3650">
                  <c:v>3424.0</c:v>
                </c:pt>
                <c:pt idx="3651">
                  <c:v>3425.0</c:v>
                </c:pt>
                <c:pt idx="3652">
                  <c:v>3426.0</c:v>
                </c:pt>
                <c:pt idx="3653">
                  <c:v>3427.0</c:v>
                </c:pt>
                <c:pt idx="3654">
                  <c:v>3428.0</c:v>
                </c:pt>
                <c:pt idx="3655">
                  <c:v>3429.0</c:v>
                </c:pt>
                <c:pt idx="3656">
                  <c:v>3430.0</c:v>
                </c:pt>
                <c:pt idx="3657">
                  <c:v>3431.0</c:v>
                </c:pt>
                <c:pt idx="3658">
                  <c:v>3432.0</c:v>
                </c:pt>
                <c:pt idx="3659">
                  <c:v>3433.0</c:v>
                </c:pt>
                <c:pt idx="3660">
                  <c:v>3434.0</c:v>
                </c:pt>
                <c:pt idx="3661">
                  <c:v>3435.0</c:v>
                </c:pt>
                <c:pt idx="3662">
                  <c:v>3436.0</c:v>
                </c:pt>
                <c:pt idx="3663">
                  <c:v>3436.0</c:v>
                </c:pt>
                <c:pt idx="3664">
                  <c:v>3437.0</c:v>
                </c:pt>
                <c:pt idx="3665">
                  <c:v>3438.0</c:v>
                </c:pt>
                <c:pt idx="3666">
                  <c:v>3439.0</c:v>
                </c:pt>
                <c:pt idx="3667">
                  <c:v>3440.0</c:v>
                </c:pt>
                <c:pt idx="3668">
                  <c:v>3441.0</c:v>
                </c:pt>
                <c:pt idx="3669">
                  <c:v>3441.0</c:v>
                </c:pt>
                <c:pt idx="3670">
                  <c:v>3442.0</c:v>
                </c:pt>
                <c:pt idx="3671">
                  <c:v>3443.0</c:v>
                </c:pt>
                <c:pt idx="3672">
                  <c:v>3444.0</c:v>
                </c:pt>
                <c:pt idx="3673">
                  <c:v>3445.0</c:v>
                </c:pt>
                <c:pt idx="3674">
                  <c:v>3446.0</c:v>
                </c:pt>
                <c:pt idx="3675">
                  <c:v>3447.0</c:v>
                </c:pt>
                <c:pt idx="3676">
                  <c:v>3448.0</c:v>
                </c:pt>
                <c:pt idx="3677">
                  <c:v>3449.0</c:v>
                </c:pt>
                <c:pt idx="3678">
                  <c:v>3449.0</c:v>
                </c:pt>
                <c:pt idx="3679">
                  <c:v>3450.0</c:v>
                </c:pt>
                <c:pt idx="3680">
                  <c:v>3451.0</c:v>
                </c:pt>
                <c:pt idx="3681">
                  <c:v>3452.0</c:v>
                </c:pt>
                <c:pt idx="3682">
                  <c:v>3453.0</c:v>
                </c:pt>
                <c:pt idx="3683">
                  <c:v>3454.0</c:v>
                </c:pt>
                <c:pt idx="3684">
                  <c:v>3455.0</c:v>
                </c:pt>
                <c:pt idx="3685">
                  <c:v>3456.0</c:v>
                </c:pt>
                <c:pt idx="3686">
                  <c:v>3457.0</c:v>
                </c:pt>
                <c:pt idx="3687">
                  <c:v>3458.0</c:v>
                </c:pt>
                <c:pt idx="3688">
                  <c:v>3459.0</c:v>
                </c:pt>
                <c:pt idx="3689">
                  <c:v>3460.0</c:v>
                </c:pt>
                <c:pt idx="3690">
                  <c:v>3461.0</c:v>
                </c:pt>
                <c:pt idx="3691">
                  <c:v>3462.0</c:v>
                </c:pt>
                <c:pt idx="3692">
                  <c:v>3463.0</c:v>
                </c:pt>
                <c:pt idx="3693">
                  <c:v>3463.0</c:v>
                </c:pt>
                <c:pt idx="3694">
                  <c:v>3463.0</c:v>
                </c:pt>
                <c:pt idx="3695">
                  <c:v>3464.0</c:v>
                </c:pt>
                <c:pt idx="3696">
                  <c:v>3465.0</c:v>
                </c:pt>
                <c:pt idx="3697">
                  <c:v>3466.0</c:v>
                </c:pt>
                <c:pt idx="3698">
                  <c:v>3467.0</c:v>
                </c:pt>
                <c:pt idx="3699">
                  <c:v>3468.0</c:v>
                </c:pt>
                <c:pt idx="3700">
                  <c:v>3469.0</c:v>
                </c:pt>
                <c:pt idx="3701">
                  <c:v>3470.0</c:v>
                </c:pt>
                <c:pt idx="3702">
                  <c:v>3471.0</c:v>
                </c:pt>
                <c:pt idx="3703">
                  <c:v>3472.0</c:v>
                </c:pt>
                <c:pt idx="3704">
                  <c:v>3473.0</c:v>
                </c:pt>
                <c:pt idx="3705">
                  <c:v>3474.0</c:v>
                </c:pt>
                <c:pt idx="3706">
                  <c:v>3474.0</c:v>
                </c:pt>
                <c:pt idx="3707">
                  <c:v>3474.0</c:v>
                </c:pt>
                <c:pt idx="3708">
                  <c:v>3474.0</c:v>
                </c:pt>
                <c:pt idx="3709">
                  <c:v>3475.0</c:v>
                </c:pt>
                <c:pt idx="3710">
                  <c:v>3476.0</c:v>
                </c:pt>
                <c:pt idx="3711">
                  <c:v>3477.0</c:v>
                </c:pt>
                <c:pt idx="3712">
                  <c:v>3478.0</c:v>
                </c:pt>
                <c:pt idx="3713">
                  <c:v>3479.0</c:v>
                </c:pt>
                <c:pt idx="3714">
                  <c:v>3480.0</c:v>
                </c:pt>
                <c:pt idx="3715">
                  <c:v>3481.0</c:v>
                </c:pt>
                <c:pt idx="3716">
                  <c:v>3482.0</c:v>
                </c:pt>
                <c:pt idx="3717">
                  <c:v>3483.0</c:v>
                </c:pt>
                <c:pt idx="3718">
                  <c:v>3484.0</c:v>
                </c:pt>
                <c:pt idx="3719">
                  <c:v>3485.0</c:v>
                </c:pt>
                <c:pt idx="3720">
                  <c:v>3486.0</c:v>
                </c:pt>
                <c:pt idx="3721">
                  <c:v>3486.0</c:v>
                </c:pt>
                <c:pt idx="3722">
                  <c:v>3487.0</c:v>
                </c:pt>
                <c:pt idx="3723">
                  <c:v>3488.0</c:v>
                </c:pt>
                <c:pt idx="3724">
                  <c:v>3489.0</c:v>
                </c:pt>
                <c:pt idx="3725">
                  <c:v>3490.0</c:v>
                </c:pt>
                <c:pt idx="3726">
                  <c:v>3491.0</c:v>
                </c:pt>
                <c:pt idx="3727">
                  <c:v>3491.0</c:v>
                </c:pt>
                <c:pt idx="3728">
                  <c:v>3492.0</c:v>
                </c:pt>
                <c:pt idx="3729">
                  <c:v>3493.0</c:v>
                </c:pt>
                <c:pt idx="3730">
                  <c:v>3494.0</c:v>
                </c:pt>
                <c:pt idx="3731">
                  <c:v>3494.0</c:v>
                </c:pt>
                <c:pt idx="3732">
                  <c:v>3495.0</c:v>
                </c:pt>
                <c:pt idx="3733">
                  <c:v>3496.0</c:v>
                </c:pt>
                <c:pt idx="3734">
                  <c:v>3497.0</c:v>
                </c:pt>
                <c:pt idx="3735">
                  <c:v>3498.0</c:v>
                </c:pt>
                <c:pt idx="3736">
                  <c:v>3499.0</c:v>
                </c:pt>
                <c:pt idx="3737">
                  <c:v>3500.0</c:v>
                </c:pt>
                <c:pt idx="3738">
                  <c:v>3501.0</c:v>
                </c:pt>
                <c:pt idx="3739">
                  <c:v>3502.0</c:v>
                </c:pt>
                <c:pt idx="3740">
                  <c:v>3503.0</c:v>
                </c:pt>
                <c:pt idx="3741">
                  <c:v>3504.0</c:v>
                </c:pt>
                <c:pt idx="3742">
                  <c:v>3505.0</c:v>
                </c:pt>
                <c:pt idx="3743">
                  <c:v>3506.0</c:v>
                </c:pt>
                <c:pt idx="3744">
                  <c:v>3507.0</c:v>
                </c:pt>
                <c:pt idx="3745">
                  <c:v>3508.0</c:v>
                </c:pt>
                <c:pt idx="3746">
                  <c:v>3509.0</c:v>
                </c:pt>
                <c:pt idx="3747">
                  <c:v>3510.0</c:v>
                </c:pt>
                <c:pt idx="3748">
                  <c:v>3511.0</c:v>
                </c:pt>
                <c:pt idx="3749">
                  <c:v>3512.0</c:v>
                </c:pt>
                <c:pt idx="3750">
                  <c:v>3513.0</c:v>
                </c:pt>
                <c:pt idx="3751">
                  <c:v>3514.0</c:v>
                </c:pt>
                <c:pt idx="3752">
                  <c:v>3515.0</c:v>
                </c:pt>
                <c:pt idx="3753">
                  <c:v>3516.0</c:v>
                </c:pt>
                <c:pt idx="3754">
                  <c:v>3517.0</c:v>
                </c:pt>
                <c:pt idx="3755">
                  <c:v>3518.0</c:v>
                </c:pt>
                <c:pt idx="3756">
                  <c:v>3519.0</c:v>
                </c:pt>
                <c:pt idx="3757">
                  <c:v>3520.0</c:v>
                </c:pt>
                <c:pt idx="3758">
                  <c:v>3521.0</c:v>
                </c:pt>
                <c:pt idx="3759">
                  <c:v>3522.0</c:v>
                </c:pt>
                <c:pt idx="3760">
                  <c:v>3523.0</c:v>
                </c:pt>
                <c:pt idx="3761">
                  <c:v>3524.0</c:v>
                </c:pt>
                <c:pt idx="3762">
                  <c:v>3525.0</c:v>
                </c:pt>
                <c:pt idx="3763">
                  <c:v>3526.0</c:v>
                </c:pt>
                <c:pt idx="3764">
                  <c:v>3527.0</c:v>
                </c:pt>
                <c:pt idx="3765">
                  <c:v>3528.0</c:v>
                </c:pt>
                <c:pt idx="3766">
                  <c:v>3529.0</c:v>
                </c:pt>
                <c:pt idx="3767">
                  <c:v>3530.0</c:v>
                </c:pt>
                <c:pt idx="3768">
                  <c:v>3531.0</c:v>
                </c:pt>
                <c:pt idx="3769">
                  <c:v>3532.0</c:v>
                </c:pt>
                <c:pt idx="3770">
                  <c:v>3533.0</c:v>
                </c:pt>
                <c:pt idx="3771">
                  <c:v>3534.0</c:v>
                </c:pt>
                <c:pt idx="3772">
                  <c:v>3535.0</c:v>
                </c:pt>
                <c:pt idx="3773">
                  <c:v>3536.0</c:v>
                </c:pt>
                <c:pt idx="3774">
                  <c:v>3537.0</c:v>
                </c:pt>
                <c:pt idx="3775">
                  <c:v>3538.0</c:v>
                </c:pt>
                <c:pt idx="3776">
                  <c:v>3539.0</c:v>
                </c:pt>
                <c:pt idx="3777">
                  <c:v>3540.0</c:v>
                </c:pt>
                <c:pt idx="3778">
                  <c:v>3541.0</c:v>
                </c:pt>
                <c:pt idx="3779">
                  <c:v>3542.0</c:v>
                </c:pt>
                <c:pt idx="3780">
                  <c:v>3543.0</c:v>
                </c:pt>
                <c:pt idx="3781">
                  <c:v>3544.0</c:v>
                </c:pt>
                <c:pt idx="3782">
                  <c:v>3545.0</c:v>
                </c:pt>
                <c:pt idx="3783">
                  <c:v>3546.0</c:v>
                </c:pt>
                <c:pt idx="3784">
                  <c:v>3547.0</c:v>
                </c:pt>
                <c:pt idx="3785">
                  <c:v>3548.0</c:v>
                </c:pt>
                <c:pt idx="3786">
                  <c:v>3549.0</c:v>
                </c:pt>
                <c:pt idx="3787">
                  <c:v>3550.0</c:v>
                </c:pt>
                <c:pt idx="3788">
                  <c:v>3551.0</c:v>
                </c:pt>
                <c:pt idx="3789">
                  <c:v>3552.0</c:v>
                </c:pt>
                <c:pt idx="3790">
                  <c:v>3553.0</c:v>
                </c:pt>
                <c:pt idx="3791">
                  <c:v>3554.0</c:v>
                </c:pt>
                <c:pt idx="3792">
                  <c:v>3555.0</c:v>
                </c:pt>
                <c:pt idx="3793">
                  <c:v>3556.0</c:v>
                </c:pt>
                <c:pt idx="3794">
                  <c:v>3557.0</c:v>
                </c:pt>
                <c:pt idx="3795">
                  <c:v>3558.0</c:v>
                </c:pt>
                <c:pt idx="3796">
                  <c:v>3559.0</c:v>
                </c:pt>
                <c:pt idx="3797">
                  <c:v>3560.0</c:v>
                </c:pt>
                <c:pt idx="3798">
                  <c:v>3561.0</c:v>
                </c:pt>
                <c:pt idx="3799">
                  <c:v>3562.0</c:v>
                </c:pt>
                <c:pt idx="3800">
                  <c:v>3563.0</c:v>
                </c:pt>
                <c:pt idx="3801">
                  <c:v>3564.0</c:v>
                </c:pt>
                <c:pt idx="3802">
                  <c:v>3565.0</c:v>
                </c:pt>
                <c:pt idx="3803">
                  <c:v>3566.0</c:v>
                </c:pt>
                <c:pt idx="3804">
                  <c:v>3567.0</c:v>
                </c:pt>
                <c:pt idx="3805">
                  <c:v>3568.0</c:v>
                </c:pt>
                <c:pt idx="3806">
                  <c:v>3569.0</c:v>
                </c:pt>
                <c:pt idx="3807">
                  <c:v>3570.0</c:v>
                </c:pt>
                <c:pt idx="3808">
                  <c:v>3571.0</c:v>
                </c:pt>
                <c:pt idx="3809">
                  <c:v>3572.0</c:v>
                </c:pt>
                <c:pt idx="3810">
                  <c:v>3573.0</c:v>
                </c:pt>
                <c:pt idx="3811">
                  <c:v>3574.0</c:v>
                </c:pt>
                <c:pt idx="3812">
                  <c:v>3575.0</c:v>
                </c:pt>
                <c:pt idx="3813">
                  <c:v>3576.0</c:v>
                </c:pt>
                <c:pt idx="3814">
                  <c:v>3577.0</c:v>
                </c:pt>
                <c:pt idx="3815">
                  <c:v>3578.0</c:v>
                </c:pt>
                <c:pt idx="3816">
                  <c:v>3579.0</c:v>
                </c:pt>
                <c:pt idx="3817">
                  <c:v>3580.0</c:v>
                </c:pt>
                <c:pt idx="3818">
                  <c:v>3581.0</c:v>
                </c:pt>
                <c:pt idx="3819">
                  <c:v>3581.0</c:v>
                </c:pt>
                <c:pt idx="3820">
                  <c:v>3582.0</c:v>
                </c:pt>
                <c:pt idx="3821">
                  <c:v>3583.0</c:v>
                </c:pt>
                <c:pt idx="3822">
                  <c:v>3584.0</c:v>
                </c:pt>
                <c:pt idx="3823">
                  <c:v>3585.0</c:v>
                </c:pt>
                <c:pt idx="3824">
                  <c:v>3586.0</c:v>
                </c:pt>
                <c:pt idx="3825">
                  <c:v>3587.0</c:v>
                </c:pt>
                <c:pt idx="3826">
                  <c:v>3588.0</c:v>
                </c:pt>
                <c:pt idx="3827">
                  <c:v>3589.0</c:v>
                </c:pt>
                <c:pt idx="3828">
                  <c:v>3590.0</c:v>
                </c:pt>
                <c:pt idx="3829">
                  <c:v>3591.0</c:v>
                </c:pt>
                <c:pt idx="3830">
                  <c:v>3592.0</c:v>
                </c:pt>
                <c:pt idx="3831">
                  <c:v>3593.0</c:v>
                </c:pt>
                <c:pt idx="3832">
                  <c:v>3594.0</c:v>
                </c:pt>
                <c:pt idx="3833">
                  <c:v>3595.0</c:v>
                </c:pt>
                <c:pt idx="3834">
                  <c:v>3596.0</c:v>
                </c:pt>
                <c:pt idx="3835">
                  <c:v>3597.0</c:v>
                </c:pt>
                <c:pt idx="3836">
                  <c:v>3598.0</c:v>
                </c:pt>
                <c:pt idx="3837">
                  <c:v>3599.0</c:v>
                </c:pt>
                <c:pt idx="3838">
                  <c:v>3600.0</c:v>
                </c:pt>
                <c:pt idx="3839">
                  <c:v>3601.0</c:v>
                </c:pt>
                <c:pt idx="3840">
                  <c:v>3602.0</c:v>
                </c:pt>
                <c:pt idx="3841">
                  <c:v>3603.0</c:v>
                </c:pt>
                <c:pt idx="3842">
                  <c:v>3604.0</c:v>
                </c:pt>
                <c:pt idx="3843">
                  <c:v>3605.0</c:v>
                </c:pt>
                <c:pt idx="3844">
                  <c:v>3606.0</c:v>
                </c:pt>
                <c:pt idx="3845">
                  <c:v>3607.0</c:v>
                </c:pt>
                <c:pt idx="3846">
                  <c:v>3608.0</c:v>
                </c:pt>
                <c:pt idx="3847">
                  <c:v>3609.0</c:v>
                </c:pt>
                <c:pt idx="3848">
                  <c:v>3610.0</c:v>
                </c:pt>
                <c:pt idx="3849">
                  <c:v>3611.0</c:v>
                </c:pt>
                <c:pt idx="3850">
                  <c:v>3612.0</c:v>
                </c:pt>
                <c:pt idx="3851">
                  <c:v>3613.0</c:v>
                </c:pt>
                <c:pt idx="3852">
                  <c:v>3614.0</c:v>
                </c:pt>
                <c:pt idx="3853">
                  <c:v>3615.0</c:v>
                </c:pt>
                <c:pt idx="3854">
                  <c:v>3616.0</c:v>
                </c:pt>
                <c:pt idx="3855">
                  <c:v>3617.0</c:v>
                </c:pt>
                <c:pt idx="3856">
                  <c:v>3618.0</c:v>
                </c:pt>
                <c:pt idx="3857">
                  <c:v>3619.0</c:v>
                </c:pt>
                <c:pt idx="3858">
                  <c:v>3620.0</c:v>
                </c:pt>
                <c:pt idx="3859">
                  <c:v>3621.0</c:v>
                </c:pt>
                <c:pt idx="3860">
                  <c:v>3622.0</c:v>
                </c:pt>
                <c:pt idx="3861">
                  <c:v>3623.0</c:v>
                </c:pt>
                <c:pt idx="3862">
                  <c:v>3623.0</c:v>
                </c:pt>
                <c:pt idx="3863">
                  <c:v>3624.0</c:v>
                </c:pt>
                <c:pt idx="3864">
                  <c:v>3625.0</c:v>
                </c:pt>
                <c:pt idx="3865">
                  <c:v>3626.0</c:v>
                </c:pt>
                <c:pt idx="3866">
                  <c:v>3627.0</c:v>
                </c:pt>
                <c:pt idx="3867">
                  <c:v>3628.0</c:v>
                </c:pt>
                <c:pt idx="3868">
                  <c:v>3628.0</c:v>
                </c:pt>
                <c:pt idx="3869">
                  <c:v>3629.0</c:v>
                </c:pt>
                <c:pt idx="3870">
                  <c:v>3630.0</c:v>
                </c:pt>
                <c:pt idx="3871">
                  <c:v>3631.0</c:v>
                </c:pt>
                <c:pt idx="3872">
                  <c:v>3632.0</c:v>
                </c:pt>
                <c:pt idx="3873">
                  <c:v>3633.0</c:v>
                </c:pt>
                <c:pt idx="3874">
                  <c:v>3634.0</c:v>
                </c:pt>
                <c:pt idx="3875">
                  <c:v>3635.0</c:v>
                </c:pt>
                <c:pt idx="3876">
                  <c:v>3636.0</c:v>
                </c:pt>
                <c:pt idx="3877">
                  <c:v>3637.0</c:v>
                </c:pt>
                <c:pt idx="3878">
                  <c:v>3638.0</c:v>
                </c:pt>
                <c:pt idx="3879">
                  <c:v>3639.0</c:v>
                </c:pt>
                <c:pt idx="3880">
                  <c:v>3640.0</c:v>
                </c:pt>
                <c:pt idx="3881">
                  <c:v>3641.0</c:v>
                </c:pt>
                <c:pt idx="3882">
                  <c:v>3642.0</c:v>
                </c:pt>
                <c:pt idx="3883">
                  <c:v>3643.0</c:v>
                </c:pt>
                <c:pt idx="3884">
                  <c:v>3644.0</c:v>
                </c:pt>
                <c:pt idx="3885">
                  <c:v>3645.0</c:v>
                </c:pt>
                <c:pt idx="3886">
                  <c:v>3646.0</c:v>
                </c:pt>
                <c:pt idx="3887">
                  <c:v>3647.0</c:v>
                </c:pt>
                <c:pt idx="3888">
                  <c:v>3648.0</c:v>
                </c:pt>
                <c:pt idx="3889">
                  <c:v>3648.0</c:v>
                </c:pt>
                <c:pt idx="3890">
                  <c:v>3649.0</c:v>
                </c:pt>
                <c:pt idx="3891">
                  <c:v>3650.0</c:v>
                </c:pt>
                <c:pt idx="3892">
                  <c:v>3651.0</c:v>
                </c:pt>
                <c:pt idx="3893">
                  <c:v>3652.0</c:v>
                </c:pt>
                <c:pt idx="3894">
                  <c:v>3653.0</c:v>
                </c:pt>
                <c:pt idx="3895">
                  <c:v>3654.0</c:v>
                </c:pt>
                <c:pt idx="3896">
                  <c:v>3654.0</c:v>
                </c:pt>
                <c:pt idx="3897">
                  <c:v>3654.0</c:v>
                </c:pt>
                <c:pt idx="3898">
                  <c:v>3654.0</c:v>
                </c:pt>
                <c:pt idx="3899">
                  <c:v>3654.0</c:v>
                </c:pt>
                <c:pt idx="3900">
                  <c:v>3655.0</c:v>
                </c:pt>
                <c:pt idx="3901">
                  <c:v>3656.0</c:v>
                </c:pt>
                <c:pt idx="3902">
                  <c:v>3657.0</c:v>
                </c:pt>
                <c:pt idx="3903">
                  <c:v>3658.0</c:v>
                </c:pt>
                <c:pt idx="3904">
                  <c:v>3659.0</c:v>
                </c:pt>
                <c:pt idx="3905">
                  <c:v>3660.0</c:v>
                </c:pt>
                <c:pt idx="3906">
                  <c:v>3660.0</c:v>
                </c:pt>
                <c:pt idx="3907">
                  <c:v>3661.0</c:v>
                </c:pt>
                <c:pt idx="3908">
                  <c:v>3662.0</c:v>
                </c:pt>
                <c:pt idx="3909">
                  <c:v>3663.0</c:v>
                </c:pt>
                <c:pt idx="3910">
                  <c:v>3664.0</c:v>
                </c:pt>
                <c:pt idx="3911">
                  <c:v>3665.0</c:v>
                </c:pt>
                <c:pt idx="3912">
                  <c:v>3666.0</c:v>
                </c:pt>
                <c:pt idx="3913">
                  <c:v>3667.0</c:v>
                </c:pt>
                <c:pt idx="3914">
                  <c:v>3668.0</c:v>
                </c:pt>
                <c:pt idx="3915">
                  <c:v>3669.0</c:v>
                </c:pt>
                <c:pt idx="3916">
                  <c:v>3670.0</c:v>
                </c:pt>
                <c:pt idx="3917">
                  <c:v>3671.0</c:v>
                </c:pt>
                <c:pt idx="3918">
                  <c:v>3672.0</c:v>
                </c:pt>
                <c:pt idx="3919">
                  <c:v>3672.0</c:v>
                </c:pt>
                <c:pt idx="3920">
                  <c:v>3672.0</c:v>
                </c:pt>
                <c:pt idx="3921">
                  <c:v>3673.0</c:v>
                </c:pt>
                <c:pt idx="3922">
                  <c:v>3674.0</c:v>
                </c:pt>
                <c:pt idx="3923">
                  <c:v>3675.0</c:v>
                </c:pt>
                <c:pt idx="3924">
                  <c:v>3676.0</c:v>
                </c:pt>
                <c:pt idx="3925">
                  <c:v>3677.0</c:v>
                </c:pt>
                <c:pt idx="3926">
                  <c:v>3678.0</c:v>
                </c:pt>
                <c:pt idx="3927">
                  <c:v>3679.0</c:v>
                </c:pt>
                <c:pt idx="3928">
                  <c:v>3680.0</c:v>
                </c:pt>
                <c:pt idx="3929">
                  <c:v>3681.0</c:v>
                </c:pt>
                <c:pt idx="3930">
                  <c:v>3682.0</c:v>
                </c:pt>
                <c:pt idx="3931">
                  <c:v>3683.0</c:v>
                </c:pt>
                <c:pt idx="3932">
                  <c:v>3684.0</c:v>
                </c:pt>
                <c:pt idx="3933">
                  <c:v>3685.0</c:v>
                </c:pt>
                <c:pt idx="3934">
                  <c:v>3686.0</c:v>
                </c:pt>
                <c:pt idx="3935">
                  <c:v>3687.0</c:v>
                </c:pt>
                <c:pt idx="3936">
                  <c:v>3688.0</c:v>
                </c:pt>
                <c:pt idx="3937">
                  <c:v>3689.0</c:v>
                </c:pt>
                <c:pt idx="3938">
                  <c:v>3690.0</c:v>
                </c:pt>
                <c:pt idx="3939">
                  <c:v>3691.0</c:v>
                </c:pt>
                <c:pt idx="3940">
                  <c:v>3692.0</c:v>
                </c:pt>
                <c:pt idx="3941">
                  <c:v>3693.0</c:v>
                </c:pt>
                <c:pt idx="3942">
                  <c:v>3694.0</c:v>
                </c:pt>
                <c:pt idx="3943">
                  <c:v>3695.0</c:v>
                </c:pt>
                <c:pt idx="3944">
                  <c:v>3696.0</c:v>
                </c:pt>
                <c:pt idx="3945">
                  <c:v>3697.0</c:v>
                </c:pt>
                <c:pt idx="3946">
                  <c:v>3698.0</c:v>
                </c:pt>
                <c:pt idx="3947">
                  <c:v>3699.0</c:v>
                </c:pt>
                <c:pt idx="3948">
                  <c:v>3700.0</c:v>
                </c:pt>
                <c:pt idx="3949">
                  <c:v>3701.0</c:v>
                </c:pt>
                <c:pt idx="3950">
                  <c:v>3702.0</c:v>
                </c:pt>
                <c:pt idx="3951">
                  <c:v>3703.0</c:v>
                </c:pt>
                <c:pt idx="3952">
                  <c:v>3704.0</c:v>
                </c:pt>
                <c:pt idx="3953">
                  <c:v>3705.0</c:v>
                </c:pt>
                <c:pt idx="3954">
                  <c:v>3706.0</c:v>
                </c:pt>
                <c:pt idx="3955">
                  <c:v>3707.0</c:v>
                </c:pt>
                <c:pt idx="3956">
                  <c:v>3708.0</c:v>
                </c:pt>
                <c:pt idx="3957">
                  <c:v>3709.0</c:v>
                </c:pt>
                <c:pt idx="3958">
                  <c:v>3710.0</c:v>
                </c:pt>
                <c:pt idx="3959">
                  <c:v>3711.0</c:v>
                </c:pt>
                <c:pt idx="3960">
                  <c:v>3712.0</c:v>
                </c:pt>
                <c:pt idx="3961">
                  <c:v>3713.0</c:v>
                </c:pt>
                <c:pt idx="3962">
                  <c:v>3714.0</c:v>
                </c:pt>
                <c:pt idx="3963">
                  <c:v>3715.0</c:v>
                </c:pt>
                <c:pt idx="3964">
                  <c:v>3716.0</c:v>
                </c:pt>
                <c:pt idx="3965">
                  <c:v>3717.0</c:v>
                </c:pt>
                <c:pt idx="3966">
                  <c:v>3718.0</c:v>
                </c:pt>
                <c:pt idx="3967">
                  <c:v>3718.0</c:v>
                </c:pt>
                <c:pt idx="3968">
                  <c:v>3718.0</c:v>
                </c:pt>
                <c:pt idx="3969">
                  <c:v>3719.0</c:v>
                </c:pt>
                <c:pt idx="3970">
                  <c:v>3720.0</c:v>
                </c:pt>
                <c:pt idx="3971">
                  <c:v>3720.0</c:v>
                </c:pt>
                <c:pt idx="3972">
                  <c:v>3720.0</c:v>
                </c:pt>
                <c:pt idx="3973">
                  <c:v>3721.0</c:v>
                </c:pt>
                <c:pt idx="3974">
                  <c:v>3721.0</c:v>
                </c:pt>
                <c:pt idx="3975">
                  <c:v>3722.0</c:v>
                </c:pt>
                <c:pt idx="3976">
                  <c:v>3723.0</c:v>
                </c:pt>
                <c:pt idx="3977">
                  <c:v>3724.0</c:v>
                </c:pt>
                <c:pt idx="3978">
                  <c:v>3725.0</c:v>
                </c:pt>
                <c:pt idx="3979">
                  <c:v>3726.0</c:v>
                </c:pt>
                <c:pt idx="3980">
                  <c:v>3727.0</c:v>
                </c:pt>
                <c:pt idx="3981">
                  <c:v>3728.0</c:v>
                </c:pt>
                <c:pt idx="3982">
                  <c:v>3729.0</c:v>
                </c:pt>
                <c:pt idx="3983">
                  <c:v>3730.0</c:v>
                </c:pt>
                <c:pt idx="3984">
                  <c:v>3731.0</c:v>
                </c:pt>
                <c:pt idx="3985">
                  <c:v>3732.0</c:v>
                </c:pt>
                <c:pt idx="3986">
                  <c:v>3733.0</c:v>
                </c:pt>
                <c:pt idx="3987">
                  <c:v>3734.0</c:v>
                </c:pt>
                <c:pt idx="3988">
                  <c:v>3735.0</c:v>
                </c:pt>
                <c:pt idx="3989">
                  <c:v>3736.0</c:v>
                </c:pt>
                <c:pt idx="3990">
                  <c:v>3737.0</c:v>
                </c:pt>
                <c:pt idx="3991">
                  <c:v>3738.0</c:v>
                </c:pt>
                <c:pt idx="3992">
                  <c:v>3739.0</c:v>
                </c:pt>
                <c:pt idx="3993">
                  <c:v>3740.0</c:v>
                </c:pt>
                <c:pt idx="3994">
                  <c:v>3741.0</c:v>
                </c:pt>
                <c:pt idx="3995">
                  <c:v>3742.0</c:v>
                </c:pt>
                <c:pt idx="3996">
                  <c:v>3743.0</c:v>
                </c:pt>
                <c:pt idx="3997">
                  <c:v>3744.0</c:v>
                </c:pt>
                <c:pt idx="3998">
                  <c:v>3745.0</c:v>
                </c:pt>
                <c:pt idx="3999">
                  <c:v>3746.0</c:v>
                </c:pt>
                <c:pt idx="4000">
                  <c:v>3747.0</c:v>
                </c:pt>
                <c:pt idx="4001">
                  <c:v>3748.0</c:v>
                </c:pt>
                <c:pt idx="4002">
                  <c:v>3749.0</c:v>
                </c:pt>
                <c:pt idx="4003">
                  <c:v>3750.0</c:v>
                </c:pt>
                <c:pt idx="4004">
                  <c:v>3751.0</c:v>
                </c:pt>
                <c:pt idx="4005">
                  <c:v>3752.0</c:v>
                </c:pt>
                <c:pt idx="4006">
                  <c:v>3753.0</c:v>
                </c:pt>
                <c:pt idx="4007">
                  <c:v>3754.0</c:v>
                </c:pt>
                <c:pt idx="4008">
                  <c:v>3755.0</c:v>
                </c:pt>
                <c:pt idx="4009">
                  <c:v>3756.0</c:v>
                </c:pt>
                <c:pt idx="4010">
                  <c:v>3757.0</c:v>
                </c:pt>
                <c:pt idx="4011">
                  <c:v>3758.0</c:v>
                </c:pt>
                <c:pt idx="4012">
                  <c:v>3759.0</c:v>
                </c:pt>
                <c:pt idx="4013">
                  <c:v>3760.0</c:v>
                </c:pt>
                <c:pt idx="4014">
                  <c:v>3761.0</c:v>
                </c:pt>
                <c:pt idx="4015">
                  <c:v>3762.0</c:v>
                </c:pt>
                <c:pt idx="4016">
                  <c:v>3763.0</c:v>
                </c:pt>
                <c:pt idx="4017">
                  <c:v>3764.0</c:v>
                </c:pt>
                <c:pt idx="4018">
                  <c:v>3765.0</c:v>
                </c:pt>
                <c:pt idx="4019">
                  <c:v>3766.0</c:v>
                </c:pt>
                <c:pt idx="4020">
                  <c:v>3767.0</c:v>
                </c:pt>
                <c:pt idx="4021">
                  <c:v>3768.0</c:v>
                </c:pt>
                <c:pt idx="4022">
                  <c:v>3769.0</c:v>
                </c:pt>
                <c:pt idx="4023">
                  <c:v>3770.0</c:v>
                </c:pt>
                <c:pt idx="4024">
                  <c:v>3771.0</c:v>
                </c:pt>
                <c:pt idx="4025">
                  <c:v>3772.0</c:v>
                </c:pt>
                <c:pt idx="4026">
                  <c:v>3773.0</c:v>
                </c:pt>
                <c:pt idx="4027">
                  <c:v>3774.0</c:v>
                </c:pt>
                <c:pt idx="4028">
                  <c:v>3774.0</c:v>
                </c:pt>
                <c:pt idx="4029">
                  <c:v>3774.0</c:v>
                </c:pt>
                <c:pt idx="4030">
                  <c:v>3775.0</c:v>
                </c:pt>
                <c:pt idx="4031">
                  <c:v>3776.0</c:v>
                </c:pt>
                <c:pt idx="4032">
                  <c:v>3777.0</c:v>
                </c:pt>
                <c:pt idx="4033">
                  <c:v>3778.0</c:v>
                </c:pt>
                <c:pt idx="4034">
                  <c:v>3779.0</c:v>
                </c:pt>
                <c:pt idx="4035">
                  <c:v>3780.0</c:v>
                </c:pt>
                <c:pt idx="4036">
                  <c:v>3781.0</c:v>
                </c:pt>
                <c:pt idx="4037">
                  <c:v>3782.0</c:v>
                </c:pt>
                <c:pt idx="4038">
                  <c:v>3783.0</c:v>
                </c:pt>
                <c:pt idx="4039">
                  <c:v>3784.0</c:v>
                </c:pt>
                <c:pt idx="4040">
                  <c:v>3785.0</c:v>
                </c:pt>
                <c:pt idx="4041">
                  <c:v>3786.0</c:v>
                </c:pt>
                <c:pt idx="4042">
                  <c:v>3786.0</c:v>
                </c:pt>
                <c:pt idx="4043">
                  <c:v>3787.0</c:v>
                </c:pt>
                <c:pt idx="4044">
                  <c:v>3788.0</c:v>
                </c:pt>
                <c:pt idx="4045">
                  <c:v>3789.0</c:v>
                </c:pt>
                <c:pt idx="4046">
                  <c:v>3790.0</c:v>
                </c:pt>
                <c:pt idx="4047">
                  <c:v>3791.0</c:v>
                </c:pt>
                <c:pt idx="4048">
                  <c:v>3792.0</c:v>
                </c:pt>
                <c:pt idx="4049">
                  <c:v>3793.0</c:v>
                </c:pt>
                <c:pt idx="4050">
                  <c:v>3794.0</c:v>
                </c:pt>
                <c:pt idx="4051">
                  <c:v>3794.0</c:v>
                </c:pt>
                <c:pt idx="4052">
                  <c:v>3795.0</c:v>
                </c:pt>
                <c:pt idx="4053">
                  <c:v>3796.0</c:v>
                </c:pt>
                <c:pt idx="4054">
                  <c:v>3797.0</c:v>
                </c:pt>
                <c:pt idx="4055">
                  <c:v>3798.0</c:v>
                </c:pt>
                <c:pt idx="4056">
                  <c:v>3799.0</c:v>
                </c:pt>
                <c:pt idx="4057">
                  <c:v>3800.0</c:v>
                </c:pt>
                <c:pt idx="4058">
                  <c:v>3801.0</c:v>
                </c:pt>
                <c:pt idx="4059">
                  <c:v>3802.0</c:v>
                </c:pt>
                <c:pt idx="4060">
                  <c:v>3803.0</c:v>
                </c:pt>
                <c:pt idx="4061">
                  <c:v>3804.0</c:v>
                </c:pt>
                <c:pt idx="4062">
                  <c:v>3805.0</c:v>
                </c:pt>
                <c:pt idx="4063">
                  <c:v>3806.0</c:v>
                </c:pt>
                <c:pt idx="4064">
                  <c:v>3806.0</c:v>
                </c:pt>
                <c:pt idx="4065">
                  <c:v>3807.0</c:v>
                </c:pt>
                <c:pt idx="4066">
                  <c:v>3808.0</c:v>
                </c:pt>
                <c:pt idx="4067">
                  <c:v>3809.0</c:v>
                </c:pt>
                <c:pt idx="4068">
                  <c:v>3810.0</c:v>
                </c:pt>
                <c:pt idx="4069">
                  <c:v>3811.0</c:v>
                </c:pt>
                <c:pt idx="4070">
                  <c:v>3812.0</c:v>
                </c:pt>
                <c:pt idx="4071">
                  <c:v>3813.0</c:v>
                </c:pt>
                <c:pt idx="4072">
                  <c:v>3814.0</c:v>
                </c:pt>
                <c:pt idx="4073">
                  <c:v>3815.0</c:v>
                </c:pt>
                <c:pt idx="4074">
                  <c:v>3816.0</c:v>
                </c:pt>
                <c:pt idx="4075">
                  <c:v>3817.0</c:v>
                </c:pt>
                <c:pt idx="4076">
                  <c:v>3818.0</c:v>
                </c:pt>
                <c:pt idx="4077">
                  <c:v>3818.0</c:v>
                </c:pt>
                <c:pt idx="4078">
                  <c:v>3819.0</c:v>
                </c:pt>
                <c:pt idx="4079">
                  <c:v>3820.0</c:v>
                </c:pt>
                <c:pt idx="4080">
                  <c:v>3820.0</c:v>
                </c:pt>
                <c:pt idx="4081">
                  <c:v>3821.0</c:v>
                </c:pt>
                <c:pt idx="4082">
                  <c:v>3822.0</c:v>
                </c:pt>
                <c:pt idx="4083">
                  <c:v>3823.0</c:v>
                </c:pt>
                <c:pt idx="4084">
                  <c:v>3824.0</c:v>
                </c:pt>
                <c:pt idx="4085">
                  <c:v>3825.0</c:v>
                </c:pt>
                <c:pt idx="4086">
                  <c:v>3826.0</c:v>
                </c:pt>
                <c:pt idx="4087">
                  <c:v>3827.0</c:v>
                </c:pt>
                <c:pt idx="4088">
                  <c:v>3828.0</c:v>
                </c:pt>
                <c:pt idx="4089">
                  <c:v>3829.0</c:v>
                </c:pt>
                <c:pt idx="4090">
                  <c:v>3830.0</c:v>
                </c:pt>
                <c:pt idx="4091">
                  <c:v>3831.0</c:v>
                </c:pt>
                <c:pt idx="4092">
                  <c:v>3832.0</c:v>
                </c:pt>
                <c:pt idx="4093">
                  <c:v>3833.0</c:v>
                </c:pt>
                <c:pt idx="4094">
                  <c:v>3834.0</c:v>
                </c:pt>
                <c:pt idx="4095">
                  <c:v>3835.0</c:v>
                </c:pt>
                <c:pt idx="4096">
                  <c:v>3835.0</c:v>
                </c:pt>
                <c:pt idx="4097">
                  <c:v>3836.0</c:v>
                </c:pt>
                <c:pt idx="4098">
                  <c:v>3837.0</c:v>
                </c:pt>
                <c:pt idx="4099">
                  <c:v>3838.0</c:v>
                </c:pt>
                <c:pt idx="4100">
                  <c:v>3839.0</c:v>
                </c:pt>
                <c:pt idx="4101">
                  <c:v>3840.0</c:v>
                </c:pt>
                <c:pt idx="4102">
                  <c:v>3841.0</c:v>
                </c:pt>
                <c:pt idx="4103">
                  <c:v>3842.0</c:v>
                </c:pt>
                <c:pt idx="4104">
                  <c:v>3843.0</c:v>
                </c:pt>
                <c:pt idx="4105">
                  <c:v>3844.0</c:v>
                </c:pt>
                <c:pt idx="4106">
                  <c:v>3845.0</c:v>
                </c:pt>
                <c:pt idx="4107">
                  <c:v>3846.0</c:v>
                </c:pt>
                <c:pt idx="4108">
                  <c:v>3847.0</c:v>
                </c:pt>
                <c:pt idx="4109">
                  <c:v>3848.0</c:v>
                </c:pt>
                <c:pt idx="4110">
                  <c:v>3849.0</c:v>
                </c:pt>
                <c:pt idx="4111">
                  <c:v>3849.0</c:v>
                </c:pt>
                <c:pt idx="4112">
                  <c:v>3849.0</c:v>
                </c:pt>
                <c:pt idx="4113">
                  <c:v>3849.0</c:v>
                </c:pt>
                <c:pt idx="4114">
                  <c:v>3850.0</c:v>
                </c:pt>
                <c:pt idx="4115">
                  <c:v>3851.0</c:v>
                </c:pt>
                <c:pt idx="4116">
                  <c:v>3852.0</c:v>
                </c:pt>
                <c:pt idx="4117">
                  <c:v>3853.0</c:v>
                </c:pt>
                <c:pt idx="4118">
                  <c:v>3854.0</c:v>
                </c:pt>
                <c:pt idx="4119">
                  <c:v>3855.0</c:v>
                </c:pt>
                <c:pt idx="4120">
                  <c:v>3856.0</c:v>
                </c:pt>
                <c:pt idx="4121">
                  <c:v>3857.0</c:v>
                </c:pt>
                <c:pt idx="4122">
                  <c:v>3858.0</c:v>
                </c:pt>
                <c:pt idx="4123">
                  <c:v>3859.0</c:v>
                </c:pt>
                <c:pt idx="4124">
                  <c:v>3860.0</c:v>
                </c:pt>
                <c:pt idx="4125">
                  <c:v>3861.0</c:v>
                </c:pt>
                <c:pt idx="4126">
                  <c:v>3862.0</c:v>
                </c:pt>
                <c:pt idx="4127">
                  <c:v>3863.0</c:v>
                </c:pt>
                <c:pt idx="4128">
                  <c:v>3864.0</c:v>
                </c:pt>
                <c:pt idx="4129">
                  <c:v>3865.0</c:v>
                </c:pt>
                <c:pt idx="4130">
                  <c:v>3866.0</c:v>
                </c:pt>
                <c:pt idx="4131">
                  <c:v>3867.0</c:v>
                </c:pt>
                <c:pt idx="4132">
                  <c:v>3868.0</c:v>
                </c:pt>
                <c:pt idx="4133">
                  <c:v>3869.0</c:v>
                </c:pt>
                <c:pt idx="4134">
                  <c:v>3870.0</c:v>
                </c:pt>
                <c:pt idx="4135">
                  <c:v>3871.0</c:v>
                </c:pt>
                <c:pt idx="4136">
                  <c:v>3872.0</c:v>
                </c:pt>
                <c:pt idx="4137">
                  <c:v>3873.0</c:v>
                </c:pt>
                <c:pt idx="4138">
                  <c:v>3874.0</c:v>
                </c:pt>
                <c:pt idx="4139">
                  <c:v>3874.0</c:v>
                </c:pt>
                <c:pt idx="4140">
                  <c:v>3875.0</c:v>
                </c:pt>
                <c:pt idx="4141">
                  <c:v>3876.0</c:v>
                </c:pt>
                <c:pt idx="4142">
                  <c:v>3877.0</c:v>
                </c:pt>
                <c:pt idx="4143">
                  <c:v>3878.0</c:v>
                </c:pt>
                <c:pt idx="4144">
                  <c:v>3879.0</c:v>
                </c:pt>
                <c:pt idx="4145">
                  <c:v>3880.0</c:v>
                </c:pt>
                <c:pt idx="4146">
                  <c:v>3881.0</c:v>
                </c:pt>
                <c:pt idx="4147">
                  <c:v>3882.0</c:v>
                </c:pt>
                <c:pt idx="4148">
                  <c:v>3883.0</c:v>
                </c:pt>
                <c:pt idx="4149">
                  <c:v>3884.0</c:v>
                </c:pt>
                <c:pt idx="4150">
                  <c:v>3885.0</c:v>
                </c:pt>
                <c:pt idx="4151">
                  <c:v>3886.0</c:v>
                </c:pt>
                <c:pt idx="4152">
                  <c:v>3887.0</c:v>
                </c:pt>
                <c:pt idx="4153">
                  <c:v>3888.0</c:v>
                </c:pt>
                <c:pt idx="4154">
                  <c:v>3889.0</c:v>
                </c:pt>
                <c:pt idx="4155">
                  <c:v>3890.0</c:v>
                </c:pt>
                <c:pt idx="4156">
                  <c:v>3891.0</c:v>
                </c:pt>
                <c:pt idx="4157">
                  <c:v>3892.0</c:v>
                </c:pt>
                <c:pt idx="4158">
                  <c:v>3893.0</c:v>
                </c:pt>
                <c:pt idx="4159">
                  <c:v>3894.0</c:v>
                </c:pt>
                <c:pt idx="4160">
                  <c:v>3895.0</c:v>
                </c:pt>
                <c:pt idx="4161">
                  <c:v>3896.0</c:v>
                </c:pt>
                <c:pt idx="4162">
                  <c:v>3897.0</c:v>
                </c:pt>
                <c:pt idx="4163">
                  <c:v>3898.0</c:v>
                </c:pt>
                <c:pt idx="4164">
                  <c:v>3899.0</c:v>
                </c:pt>
                <c:pt idx="4165">
                  <c:v>3900.0</c:v>
                </c:pt>
                <c:pt idx="4166">
                  <c:v>3901.0</c:v>
                </c:pt>
                <c:pt idx="4167">
                  <c:v>3901.0</c:v>
                </c:pt>
                <c:pt idx="4168">
                  <c:v>3902.0</c:v>
                </c:pt>
                <c:pt idx="4169">
                  <c:v>3903.0</c:v>
                </c:pt>
                <c:pt idx="4170">
                  <c:v>3903.0</c:v>
                </c:pt>
                <c:pt idx="4171">
                  <c:v>3904.0</c:v>
                </c:pt>
                <c:pt idx="4172">
                  <c:v>3904.0</c:v>
                </c:pt>
                <c:pt idx="4173">
                  <c:v>3905.0</c:v>
                </c:pt>
                <c:pt idx="4174">
                  <c:v>3906.0</c:v>
                </c:pt>
                <c:pt idx="4175">
                  <c:v>3907.0</c:v>
                </c:pt>
                <c:pt idx="4176">
                  <c:v>3908.0</c:v>
                </c:pt>
                <c:pt idx="4177">
                  <c:v>3909.0</c:v>
                </c:pt>
                <c:pt idx="4178">
                  <c:v>3910.0</c:v>
                </c:pt>
                <c:pt idx="4179">
                  <c:v>3911.0</c:v>
                </c:pt>
                <c:pt idx="4180">
                  <c:v>3912.0</c:v>
                </c:pt>
                <c:pt idx="4181">
                  <c:v>3913.0</c:v>
                </c:pt>
                <c:pt idx="4182">
                  <c:v>3914.0</c:v>
                </c:pt>
                <c:pt idx="4183">
                  <c:v>3915.0</c:v>
                </c:pt>
                <c:pt idx="4184">
                  <c:v>3916.0</c:v>
                </c:pt>
                <c:pt idx="4185">
                  <c:v>3917.0</c:v>
                </c:pt>
                <c:pt idx="4186">
                  <c:v>3918.0</c:v>
                </c:pt>
                <c:pt idx="4187">
                  <c:v>3919.0</c:v>
                </c:pt>
                <c:pt idx="4188">
                  <c:v>3920.0</c:v>
                </c:pt>
                <c:pt idx="4189">
                  <c:v>3921.0</c:v>
                </c:pt>
                <c:pt idx="4190">
                  <c:v>3921.0</c:v>
                </c:pt>
                <c:pt idx="4191">
                  <c:v>3922.0</c:v>
                </c:pt>
                <c:pt idx="4192">
                  <c:v>3923.0</c:v>
                </c:pt>
                <c:pt idx="4193">
                  <c:v>3924.0</c:v>
                </c:pt>
                <c:pt idx="4194">
                  <c:v>3925.0</c:v>
                </c:pt>
                <c:pt idx="4195">
                  <c:v>3926.0</c:v>
                </c:pt>
                <c:pt idx="4196">
                  <c:v>3927.0</c:v>
                </c:pt>
                <c:pt idx="4197">
                  <c:v>3928.0</c:v>
                </c:pt>
                <c:pt idx="4198">
                  <c:v>3929.0</c:v>
                </c:pt>
                <c:pt idx="4199">
                  <c:v>3930.0</c:v>
                </c:pt>
                <c:pt idx="4200">
                  <c:v>3931.0</c:v>
                </c:pt>
                <c:pt idx="4201">
                  <c:v>3932.0</c:v>
                </c:pt>
                <c:pt idx="4202">
                  <c:v>3933.0</c:v>
                </c:pt>
                <c:pt idx="4203">
                  <c:v>3934.0</c:v>
                </c:pt>
                <c:pt idx="4204">
                  <c:v>3935.0</c:v>
                </c:pt>
                <c:pt idx="4205">
                  <c:v>3936.0</c:v>
                </c:pt>
                <c:pt idx="4206">
                  <c:v>3937.0</c:v>
                </c:pt>
                <c:pt idx="4207">
                  <c:v>3938.0</c:v>
                </c:pt>
                <c:pt idx="4208">
                  <c:v>3939.0</c:v>
                </c:pt>
                <c:pt idx="4209">
                  <c:v>3940.0</c:v>
                </c:pt>
                <c:pt idx="4210">
                  <c:v>3941.0</c:v>
                </c:pt>
                <c:pt idx="4211">
                  <c:v>3942.0</c:v>
                </c:pt>
                <c:pt idx="4212">
                  <c:v>3943.0</c:v>
                </c:pt>
                <c:pt idx="4213">
                  <c:v>3944.0</c:v>
                </c:pt>
                <c:pt idx="4214">
                  <c:v>3945.0</c:v>
                </c:pt>
                <c:pt idx="4215">
                  <c:v>3946.0</c:v>
                </c:pt>
                <c:pt idx="4216">
                  <c:v>3947.0</c:v>
                </c:pt>
                <c:pt idx="4217">
                  <c:v>3948.0</c:v>
                </c:pt>
                <c:pt idx="4218">
                  <c:v>3949.0</c:v>
                </c:pt>
                <c:pt idx="4219">
                  <c:v>3950.0</c:v>
                </c:pt>
                <c:pt idx="4220">
                  <c:v>3951.0</c:v>
                </c:pt>
                <c:pt idx="4221">
                  <c:v>3952.0</c:v>
                </c:pt>
                <c:pt idx="4222">
                  <c:v>3953.0</c:v>
                </c:pt>
                <c:pt idx="4223">
                  <c:v>3954.0</c:v>
                </c:pt>
                <c:pt idx="4224">
                  <c:v>3955.0</c:v>
                </c:pt>
                <c:pt idx="4225">
                  <c:v>3956.0</c:v>
                </c:pt>
                <c:pt idx="4226">
                  <c:v>3957.0</c:v>
                </c:pt>
                <c:pt idx="4227">
                  <c:v>3958.0</c:v>
                </c:pt>
                <c:pt idx="4228">
                  <c:v>3959.0</c:v>
                </c:pt>
                <c:pt idx="4229">
                  <c:v>3960.0</c:v>
                </c:pt>
                <c:pt idx="4230">
                  <c:v>3961.0</c:v>
                </c:pt>
                <c:pt idx="4231">
                  <c:v>3962.0</c:v>
                </c:pt>
                <c:pt idx="4232">
                  <c:v>3963.0</c:v>
                </c:pt>
                <c:pt idx="4233">
                  <c:v>3964.0</c:v>
                </c:pt>
                <c:pt idx="4234">
                  <c:v>3965.0</c:v>
                </c:pt>
                <c:pt idx="4235">
                  <c:v>3966.0</c:v>
                </c:pt>
                <c:pt idx="4236">
                  <c:v>3967.0</c:v>
                </c:pt>
                <c:pt idx="4237">
                  <c:v>3968.0</c:v>
                </c:pt>
                <c:pt idx="4238">
                  <c:v>3969.0</c:v>
                </c:pt>
                <c:pt idx="4239">
                  <c:v>3970.0</c:v>
                </c:pt>
                <c:pt idx="4240">
                  <c:v>3971.0</c:v>
                </c:pt>
                <c:pt idx="4241">
                  <c:v>3972.0</c:v>
                </c:pt>
                <c:pt idx="4242">
                  <c:v>3973.0</c:v>
                </c:pt>
                <c:pt idx="4243">
                  <c:v>3974.0</c:v>
                </c:pt>
                <c:pt idx="4244">
                  <c:v>3975.0</c:v>
                </c:pt>
                <c:pt idx="4245">
                  <c:v>3976.0</c:v>
                </c:pt>
                <c:pt idx="4246">
                  <c:v>3977.0</c:v>
                </c:pt>
                <c:pt idx="4247">
                  <c:v>3978.0</c:v>
                </c:pt>
                <c:pt idx="4248">
                  <c:v>3979.0</c:v>
                </c:pt>
                <c:pt idx="4249">
                  <c:v>3980.0</c:v>
                </c:pt>
                <c:pt idx="4250">
                  <c:v>3981.0</c:v>
                </c:pt>
                <c:pt idx="4251">
                  <c:v>3982.0</c:v>
                </c:pt>
                <c:pt idx="4252">
                  <c:v>3983.0</c:v>
                </c:pt>
                <c:pt idx="4253">
                  <c:v>3984.0</c:v>
                </c:pt>
                <c:pt idx="4254">
                  <c:v>3985.0</c:v>
                </c:pt>
                <c:pt idx="4255">
                  <c:v>3986.0</c:v>
                </c:pt>
                <c:pt idx="4256">
                  <c:v>3987.0</c:v>
                </c:pt>
                <c:pt idx="4257">
                  <c:v>3988.0</c:v>
                </c:pt>
                <c:pt idx="4258">
                  <c:v>3989.0</c:v>
                </c:pt>
                <c:pt idx="4259">
                  <c:v>3990.0</c:v>
                </c:pt>
                <c:pt idx="4260">
                  <c:v>3991.0</c:v>
                </c:pt>
                <c:pt idx="4261">
                  <c:v>3992.0</c:v>
                </c:pt>
                <c:pt idx="4262">
                  <c:v>3993.0</c:v>
                </c:pt>
                <c:pt idx="4263">
                  <c:v>3994.0</c:v>
                </c:pt>
                <c:pt idx="4264">
                  <c:v>3995.0</c:v>
                </c:pt>
                <c:pt idx="4265">
                  <c:v>3996.0</c:v>
                </c:pt>
                <c:pt idx="4266">
                  <c:v>3997.0</c:v>
                </c:pt>
                <c:pt idx="4267">
                  <c:v>3998.0</c:v>
                </c:pt>
                <c:pt idx="4268">
                  <c:v>3999.0</c:v>
                </c:pt>
                <c:pt idx="4269">
                  <c:v>4000.0</c:v>
                </c:pt>
                <c:pt idx="4270">
                  <c:v>4001.0</c:v>
                </c:pt>
                <c:pt idx="4271">
                  <c:v>4002.0</c:v>
                </c:pt>
                <c:pt idx="4272">
                  <c:v>4003.0</c:v>
                </c:pt>
                <c:pt idx="4273">
                  <c:v>4004.0</c:v>
                </c:pt>
                <c:pt idx="4274">
                  <c:v>4005.0</c:v>
                </c:pt>
                <c:pt idx="4275">
                  <c:v>4006.0</c:v>
                </c:pt>
                <c:pt idx="4276">
                  <c:v>4007.0</c:v>
                </c:pt>
                <c:pt idx="4277">
                  <c:v>4008.0</c:v>
                </c:pt>
                <c:pt idx="4278">
                  <c:v>4008.0</c:v>
                </c:pt>
                <c:pt idx="4279">
                  <c:v>4009.0</c:v>
                </c:pt>
                <c:pt idx="4280">
                  <c:v>4010.0</c:v>
                </c:pt>
                <c:pt idx="4281">
                  <c:v>4011.0</c:v>
                </c:pt>
                <c:pt idx="4282">
                  <c:v>4012.0</c:v>
                </c:pt>
                <c:pt idx="4283">
                  <c:v>4013.0</c:v>
                </c:pt>
                <c:pt idx="4284">
                  <c:v>4014.0</c:v>
                </c:pt>
                <c:pt idx="4285">
                  <c:v>4015.0</c:v>
                </c:pt>
                <c:pt idx="4286">
                  <c:v>4016.0</c:v>
                </c:pt>
                <c:pt idx="4287">
                  <c:v>4017.0</c:v>
                </c:pt>
                <c:pt idx="4288">
                  <c:v>4018.0</c:v>
                </c:pt>
                <c:pt idx="4289">
                  <c:v>4019.0</c:v>
                </c:pt>
                <c:pt idx="4290">
                  <c:v>4020.0</c:v>
                </c:pt>
                <c:pt idx="4291">
                  <c:v>4021.0</c:v>
                </c:pt>
                <c:pt idx="4292">
                  <c:v>4022.0</c:v>
                </c:pt>
                <c:pt idx="4293">
                  <c:v>4023.0</c:v>
                </c:pt>
                <c:pt idx="4294">
                  <c:v>4024.0</c:v>
                </c:pt>
                <c:pt idx="4295">
                  <c:v>4025.0</c:v>
                </c:pt>
                <c:pt idx="4296">
                  <c:v>4026.0</c:v>
                </c:pt>
                <c:pt idx="4297">
                  <c:v>4027.0</c:v>
                </c:pt>
                <c:pt idx="4298">
                  <c:v>4028.0</c:v>
                </c:pt>
                <c:pt idx="4299">
                  <c:v>4028.0</c:v>
                </c:pt>
                <c:pt idx="4300">
                  <c:v>4029.0</c:v>
                </c:pt>
                <c:pt idx="4301">
                  <c:v>4030.0</c:v>
                </c:pt>
                <c:pt idx="4302">
                  <c:v>4031.0</c:v>
                </c:pt>
                <c:pt idx="4303">
                  <c:v>4032.0</c:v>
                </c:pt>
                <c:pt idx="4304">
                  <c:v>4033.0</c:v>
                </c:pt>
                <c:pt idx="4305">
                  <c:v>4034.0</c:v>
                </c:pt>
                <c:pt idx="4306">
                  <c:v>4035.0</c:v>
                </c:pt>
                <c:pt idx="4307">
                  <c:v>4036.0</c:v>
                </c:pt>
                <c:pt idx="4308">
                  <c:v>4037.0</c:v>
                </c:pt>
                <c:pt idx="4309">
                  <c:v>4038.0</c:v>
                </c:pt>
                <c:pt idx="4310">
                  <c:v>4039.0</c:v>
                </c:pt>
                <c:pt idx="4311">
                  <c:v>4040.0</c:v>
                </c:pt>
                <c:pt idx="4312">
                  <c:v>4041.0</c:v>
                </c:pt>
                <c:pt idx="4313">
                  <c:v>4042.0</c:v>
                </c:pt>
                <c:pt idx="4314">
                  <c:v>4043.0</c:v>
                </c:pt>
                <c:pt idx="4315">
                  <c:v>4044.0</c:v>
                </c:pt>
                <c:pt idx="4316">
                  <c:v>4045.0</c:v>
                </c:pt>
                <c:pt idx="4317">
                  <c:v>4046.0</c:v>
                </c:pt>
                <c:pt idx="4318">
                  <c:v>4047.0</c:v>
                </c:pt>
                <c:pt idx="4319">
                  <c:v>4048.0</c:v>
                </c:pt>
                <c:pt idx="4320">
                  <c:v>4049.0</c:v>
                </c:pt>
                <c:pt idx="4321">
                  <c:v>4050.0</c:v>
                </c:pt>
                <c:pt idx="4322">
                  <c:v>4051.0</c:v>
                </c:pt>
                <c:pt idx="4323">
                  <c:v>4052.0</c:v>
                </c:pt>
                <c:pt idx="4324">
                  <c:v>4052.0</c:v>
                </c:pt>
                <c:pt idx="4325">
                  <c:v>4053.0</c:v>
                </c:pt>
                <c:pt idx="4326">
                  <c:v>4054.0</c:v>
                </c:pt>
                <c:pt idx="4327">
                  <c:v>4055.0</c:v>
                </c:pt>
                <c:pt idx="4328">
                  <c:v>4056.0</c:v>
                </c:pt>
                <c:pt idx="4329">
                  <c:v>4057.0</c:v>
                </c:pt>
                <c:pt idx="4330">
                  <c:v>4058.0</c:v>
                </c:pt>
                <c:pt idx="4331">
                  <c:v>4059.0</c:v>
                </c:pt>
                <c:pt idx="4332">
                  <c:v>4060.0</c:v>
                </c:pt>
                <c:pt idx="4333">
                  <c:v>4061.0</c:v>
                </c:pt>
                <c:pt idx="4334">
                  <c:v>4062.0</c:v>
                </c:pt>
                <c:pt idx="4335">
                  <c:v>4063.0</c:v>
                </c:pt>
                <c:pt idx="4336">
                  <c:v>4064.0</c:v>
                </c:pt>
                <c:pt idx="4337">
                  <c:v>4065.0</c:v>
                </c:pt>
                <c:pt idx="4338">
                  <c:v>4066.0</c:v>
                </c:pt>
                <c:pt idx="4339">
                  <c:v>4067.0</c:v>
                </c:pt>
                <c:pt idx="4340">
                  <c:v>4068.0</c:v>
                </c:pt>
                <c:pt idx="4341">
                  <c:v>4069.0</c:v>
                </c:pt>
                <c:pt idx="4342">
                  <c:v>4069.0</c:v>
                </c:pt>
                <c:pt idx="4343">
                  <c:v>4070.0</c:v>
                </c:pt>
                <c:pt idx="4344">
                  <c:v>4070.0</c:v>
                </c:pt>
                <c:pt idx="4345">
                  <c:v>4070.0</c:v>
                </c:pt>
                <c:pt idx="4346">
                  <c:v>4070.0</c:v>
                </c:pt>
                <c:pt idx="4347">
                  <c:v>4070.0</c:v>
                </c:pt>
                <c:pt idx="4348">
                  <c:v>4071.0</c:v>
                </c:pt>
                <c:pt idx="4349">
                  <c:v>4072.0</c:v>
                </c:pt>
                <c:pt idx="4350">
                  <c:v>4073.0</c:v>
                </c:pt>
                <c:pt idx="4351">
                  <c:v>4074.0</c:v>
                </c:pt>
                <c:pt idx="4352">
                  <c:v>4075.0</c:v>
                </c:pt>
                <c:pt idx="4353">
                  <c:v>4076.0</c:v>
                </c:pt>
                <c:pt idx="4354">
                  <c:v>4076.0</c:v>
                </c:pt>
                <c:pt idx="4355">
                  <c:v>4077.0</c:v>
                </c:pt>
                <c:pt idx="4356">
                  <c:v>4078.0</c:v>
                </c:pt>
                <c:pt idx="4357">
                  <c:v>4079.0</c:v>
                </c:pt>
                <c:pt idx="4358">
                  <c:v>4080.0</c:v>
                </c:pt>
                <c:pt idx="4359">
                  <c:v>4081.0</c:v>
                </c:pt>
                <c:pt idx="4360">
                  <c:v>4082.0</c:v>
                </c:pt>
                <c:pt idx="4361">
                  <c:v>4083.0</c:v>
                </c:pt>
                <c:pt idx="4362">
                  <c:v>4084.0</c:v>
                </c:pt>
                <c:pt idx="4363">
                  <c:v>4085.0</c:v>
                </c:pt>
                <c:pt idx="4364">
                  <c:v>4086.0</c:v>
                </c:pt>
                <c:pt idx="4365">
                  <c:v>4087.0</c:v>
                </c:pt>
                <c:pt idx="4366">
                  <c:v>4088.0</c:v>
                </c:pt>
                <c:pt idx="4367">
                  <c:v>4089.0</c:v>
                </c:pt>
                <c:pt idx="4368">
                  <c:v>4090.0</c:v>
                </c:pt>
                <c:pt idx="4369">
                  <c:v>4091.0</c:v>
                </c:pt>
                <c:pt idx="4370">
                  <c:v>4092.0</c:v>
                </c:pt>
                <c:pt idx="4371">
                  <c:v>4093.0</c:v>
                </c:pt>
                <c:pt idx="4372">
                  <c:v>4094.0</c:v>
                </c:pt>
                <c:pt idx="4373">
                  <c:v>4095.0</c:v>
                </c:pt>
                <c:pt idx="4374">
                  <c:v>4096.0</c:v>
                </c:pt>
                <c:pt idx="4375">
                  <c:v>4097.0</c:v>
                </c:pt>
                <c:pt idx="4376">
                  <c:v>4098.0</c:v>
                </c:pt>
                <c:pt idx="4377">
                  <c:v>4099.0</c:v>
                </c:pt>
                <c:pt idx="4378">
                  <c:v>4100.0</c:v>
                </c:pt>
                <c:pt idx="4379">
                  <c:v>4101.0</c:v>
                </c:pt>
                <c:pt idx="4380">
                  <c:v>4102.0</c:v>
                </c:pt>
                <c:pt idx="4381">
                  <c:v>4103.0</c:v>
                </c:pt>
                <c:pt idx="4382">
                  <c:v>4104.0</c:v>
                </c:pt>
                <c:pt idx="4383">
                  <c:v>4105.0</c:v>
                </c:pt>
                <c:pt idx="4384">
                  <c:v>4106.0</c:v>
                </c:pt>
                <c:pt idx="4385">
                  <c:v>4107.0</c:v>
                </c:pt>
                <c:pt idx="4386">
                  <c:v>4108.0</c:v>
                </c:pt>
                <c:pt idx="4387">
                  <c:v>4109.0</c:v>
                </c:pt>
                <c:pt idx="4388">
                  <c:v>4110.0</c:v>
                </c:pt>
                <c:pt idx="4389">
                  <c:v>4111.0</c:v>
                </c:pt>
                <c:pt idx="4390">
                  <c:v>4112.0</c:v>
                </c:pt>
                <c:pt idx="4391">
                  <c:v>4113.0</c:v>
                </c:pt>
                <c:pt idx="4392">
                  <c:v>4114.0</c:v>
                </c:pt>
                <c:pt idx="4393">
                  <c:v>4115.0</c:v>
                </c:pt>
                <c:pt idx="4394">
                  <c:v>4116.0</c:v>
                </c:pt>
                <c:pt idx="4395">
                  <c:v>4117.0</c:v>
                </c:pt>
                <c:pt idx="4396">
                  <c:v>4118.0</c:v>
                </c:pt>
                <c:pt idx="4397">
                  <c:v>4119.0</c:v>
                </c:pt>
                <c:pt idx="4398">
                  <c:v>4120.0</c:v>
                </c:pt>
                <c:pt idx="4399">
                  <c:v>4121.0</c:v>
                </c:pt>
                <c:pt idx="4400">
                  <c:v>4122.0</c:v>
                </c:pt>
                <c:pt idx="4401">
                  <c:v>4123.0</c:v>
                </c:pt>
                <c:pt idx="4402">
                  <c:v>4124.0</c:v>
                </c:pt>
                <c:pt idx="4403">
                  <c:v>4125.0</c:v>
                </c:pt>
                <c:pt idx="4404">
                  <c:v>4125.0</c:v>
                </c:pt>
                <c:pt idx="4405">
                  <c:v>4125.0</c:v>
                </c:pt>
                <c:pt idx="4406">
                  <c:v>4125.0</c:v>
                </c:pt>
                <c:pt idx="4407">
                  <c:v>4125.0</c:v>
                </c:pt>
                <c:pt idx="4408">
                  <c:v>4125.0</c:v>
                </c:pt>
                <c:pt idx="4409">
                  <c:v>4125.0</c:v>
                </c:pt>
                <c:pt idx="4410">
                  <c:v>4126.0</c:v>
                </c:pt>
                <c:pt idx="4411">
                  <c:v>4127.0</c:v>
                </c:pt>
                <c:pt idx="4412">
                  <c:v>4127.0</c:v>
                </c:pt>
                <c:pt idx="4413">
                  <c:v>4128.0</c:v>
                </c:pt>
                <c:pt idx="4414">
                  <c:v>4129.0</c:v>
                </c:pt>
                <c:pt idx="4415">
                  <c:v>4130.0</c:v>
                </c:pt>
                <c:pt idx="4416">
                  <c:v>4131.0</c:v>
                </c:pt>
                <c:pt idx="4417">
                  <c:v>4132.0</c:v>
                </c:pt>
                <c:pt idx="4418">
                  <c:v>4133.0</c:v>
                </c:pt>
                <c:pt idx="4419">
                  <c:v>4134.0</c:v>
                </c:pt>
                <c:pt idx="4420">
                  <c:v>4135.0</c:v>
                </c:pt>
                <c:pt idx="4421">
                  <c:v>4136.0</c:v>
                </c:pt>
                <c:pt idx="4422">
                  <c:v>4137.0</c:v>
                </c:pt>
                <c:pt idx="4423">
                  <c:v>4138.0</c:v>
                </c:pt>
                <c:pt idx="4424">
                  <c:v>4139.0</c:v>
                </c:pt>
                <c:pt idx="4425">
                  <c:v>4140.0</c:v>
                </c:pt>
                <c:pt idx="4426">
                  <c:v>4141.0</c:v>
                </c:pt>
                <c:pt idx="4427">
                  <c:v>4142.0</c:v>
                </c:pt>
                <c:pt idx="4428">
                  <c:v>4143.0</c:v>
                </c:pt>
                <c:pt idx="4429">
                  <c:v>4144.0</c:v>
                </c:pt>
                <c:pt idx="4430">
                  <c:v>4145.0</c:v>
                </c:pt>
                <c:pt idx="4431">
                  <c:v>4145.0</c:v>
                </c:pt>
                <c:pt idx="4432">
                  <c:v>4146.0</c:v>
                </c:pt>
                <c:pt idx="4433">
                  <c:v>4147.0</c:v>
                </c:pt>
                <c:pt idx="4434">
                  <c:v>4148.0</c:v>
                </c:pt>
                <c:pt idx="4435">
                  <c:v>4149.0</c:v>
                </c:pt>
                <c:pt idx="4436">
                  <c:v>4150.0</c:v>
                </c:pt>
                <c:pt idx="4437">
                  <c:v>4151.0</c:v>
                </c:pt>
                <c:pt idx="4438">
                  <c:v>4152.0</c:v>
                </c:pt>
                <c:pt idx="4439">
                  <c:v>4153.0</c:v>
                </c:pt>
                <c:pt idx="4440">
                  <c:v>4154.0</c:v>
                </c:pt>
                <c:pt idx="4441">
                  <c:v>4155.0</c:v>
                </c:pt>
                <c:pt idx="4442">
                  <c:v>4156.0</c:v>
                </c:pt>
                <c:pt idx="4443">
                  <c:v>4157.0</c:v>
                </c:pt>
                <c:pt idx="4444">
                  <c:v>4158.0</c:v>
                </c:pt>
                <c:pt idx="4445">
                  <c:v>4159.0</c:v>
                </c:pt>
                <c:pt idx="4446">
                  <c:v>4160.0</c:v>
                </c:pt>
                <c:pt idx="4447">
                  <c:v>4161.0</c:v>
                </c:pt>
                <c:pt idx="4448">
                  <c:v>4162.0</c:v>
                </c:pt>
                <c:pt idx="4449">
                  <c:v>4163.0</c:v>
                </c:pt>
                <c:pt idx="4450">
                  <c:v>4164.0</c:v>
                </c:pt>
                <c:pt idx="4451">
                  <c:v>4164.0</c:v>
                </c:pt>
                <c:pt idx="4452">
                  <c:v>4165.0</c:v>
                </c:pt>
                <c:pt idx="4453">
                  <c:v>4166.0</c:v>
                </c:pt>
                <c:pt idx="4454">
                  <c:v>4167.0</c:v>
                </c:pt>
                <c:pt idx="4455">
                  <c:v>4168.0</c:v>
                </c:pt>
                <c:pt idx="4456">
                  <c:v>4169.0</c:v>
                </c:pt>
                <c:pt idx="4457">
                  <c:v>4170.0</c:v>
                </c:pt>
                <c:pt idx="4458">
                  <c:v>4171.0</c:v>
                </c:pt>
                <c:pt idx="4459">
                  <c:v>4172.0</c:v>
                </c:pt>
                <c:pt idx="4460">
                  <c:v>4173.0</c:v>
                </c:pt>
                <c:pt idx="4461">
                  <c:v>4174.0</c:v>
                </c:pt>
                <c:pt idx="4462">
                  <c:v>4175.0</c:v>
                </c:pt>
                <c:pt idx="4463">
                  <c:v>4176.0</c:v>
                </c:pt>
                <c:pt idx="4464">
                  <c:v>4177.0</c:v>
                </c:pt>
                <c:pt idx="4465">
                  <c:v>4178.0</c:v>
                </c:pt>
                <c:pt idx="4466">
                  <c:v>4179.0</c:v>
                </c:pt>
                <c:pt idx="4467">
                  <c:v>4180.0</c:v>
                </c:pt>
                <c:pt idx="4468">
                  <c:v>4181.0</c:v>
                </c:pt>
                <c:pt idx="4469">
                  <c:v>4182.0</c:v>
                </c:pt>
                <c:pt idx="4470">
                  <c:v>4182.0</c:v>
                </c:pt>
                <c:pt idx="4471">
                  <c:v>4183.0</c:v>
                </c:pt>
                <c:pt idx="4472">
                  <c:v>4184.0</c:v>
                </c:pt>
                <c:pt idx="4473">
                  <c:v>4185.0</c:v>
                </c:pt>
                <c:pt idx="4474">
                  <c:v>4186.0</c:v>
                </c:pt>
                <c:pt idx="4475">
                  <c:v>4187.0</c:v>
                </c:pt>
                <c:pt idx="4476">
                  <c:v>4188.0</c:v>
                </c:pt>
                <c:pt idx="4477">
                  <c:v>4188.0</c:v>
                </c:pt>
                <c:pt idx="4478">
                  <c:v>4189.0</c:v>
                </c:pt>
                <c:pt idx="4479">
                  <c:v>4190.0</c:v>
                </c:pt>
                <c:pt idx="4480">
                  <c:v>4191.0</c:v>
                </c:pt>
                <c:pt idx="4481">
                  <c:v>4192.0</c:v>
                </c:pt>
                <c:pt idx="4482">
                  <c:v>4193.0</c:v>
                </c:pt>
                <c:pt idx="4483">
                  <c:v>4194.0</c:v>
                </c:pt>
                <c:pt idx="4484">
                  <c:v>4194.0</c:v>
                </c:pt>
                <c:pt idx="4485">
                  <c:v>4195.0</c:v>
                </c:pt>
                <c:pt idx="4486">
                  <c:v>4196.0</c:v>
                </c:pt>
                <c:pt idx="4487">
                  <c:v>4197.0</c:v>
                </c:pt>
                <c:pt idx="4488">
                  <c:v>4198.0</c:v>
                </c:pt>
                <c:pt idx="4489">
                  <c:v>4199.0</c:v>
                </c:pt>
                <c:pt idx="4490">
                  <c:v>4200.0</c:v>
                </c:pt>
                <c:pt idx="4491">
                  <c:v>4201.0</c:v>
                </c:pt>
                <c:pt idx="4492">
                  <c:v>4202.0</c:v>
                </c:pt>
                <c:pt idx="4493">
                  <c:v>4203.0</c:v>
                </c:pt>
                <c:pt idx="4494">
                  <c:v>4204.0</c:v>
                </c:pt>
                <c:pt idx="4495">
                  <c:v>4205.0</c:v>
                </c:pt>
                <c:pt idx="4496">
                  <c:v>4206.0</c:v>
                </c:pt>
                <c:pt idx="4497">
                  <c:v>4207.0</c:v>
                </c:pt>
                <c:pt idx="4498">
                  <c:v>4208.0</c:v>
                </c:pt>
                <c:pt idx="4499">
                  <c:v>4209.0</c:v>
                </c:pt>
                <c:pt idx="4500">
                  <c:v>4210.0</c:v>
                </c:pt>
                <c:pt idx="4501">
                  <c:v>4211.0</c:v>
                </c:pt>
                <c:pt idx="4502">
                  <c:v>4212.0</c:v>
                </c:pt>
                <c:pt idx="4503">
                  <c:v>4213.0</c:v>
                </c:pt>
                <c:pt idx="4504">
                  <c:v>4214.0</c:v>
                </c:pt>
                <c:pt idx="4505">
                  <c:v>4215.0</c:v>
                </c:pt>
                <c:pt idx="4506">
                  <c:v>4216.0</c:v>
                </c:pt>
                <c:pt idx="4507">
                  <c:v>4217.0</c:v>
                </c:pt>
                <c:pt idx="4508">
                  <c:v>4218.0</c:v>
                </c:pt>
                <c:pt idx="4509">
                  <c:v>4219.0</c:v>
                </c:pt>
                <c:pt idx="4510">
                  <c:v>4219.0</c:v>
                </c:pt>
                <c:pt idx="4511">
                  <c:v>4220.0</c:v>
                </c:pt>
                <c:pt idx="4512">
                  <c:v>4221.0</c:v>
                </c:pt>
                <c:pt idx="4513">
                  <c:v>4222.0</c:v>
                </c:pt>
                <c:pt idx="4514">
                  <c:v>4223.0</c:v>
                </c:pt>
                <c:pt idx="4515">
                  <c:v>4224.0</c:v>
                </c:pt>
                <c:pt idx="4516">
                  <c:v>4225.0</c:v>
                </c:pt>
                <c:pt idx="4517">
                  <c:v>4226.0</c:v>
                </c:pt>
                <c:pt idx="4518">
                  <c:v>4227.0</c:v>
                </c:pt>
                <c:pt idx="4519">
                  <c:v>4228.0</c:v>
                </c:pt>
                <c:pt idx="4520">
                  <c:v>4229.0</c:v>
                </c:pt>
                <c:pt idx="4521">
                  <c:v>4230.0</c:v>
                </c:pt>
                <c:pt idx="4522">
                  <c:v>4231.0</c:v>
                </c:pt>
                <c:pt idx="4523">
                  <c:v>4232.0</c:v>
                </c:pt>
                <c:pt idx="4524">
                  <c:v>4233.0</c:v>
                </c:pt>
                <c:pt idx="4525">
                  <c:v>4234.0</c:v>
                </c:pt>
                <c:pt idx="4526">
                  <c:v>4235.0</c:v>
                </c:pt>
                <c:pt idx="4527">
                  <c:v>4236.0</c:v>
                </c:pt>
                <c:pt idx="4528">
                  <c:v>4237.0</c:v>
                </c:pt>
                <c:pt idx="4529">
                  <c:v>4238.0</c:v>
                </c:pt>
                <c:pt idx="4530">
                  <c:v>4239.0</c:v>
                </c:pt>
                <c:pt idx="4531">
                  <c:v>4240.0</c:v>
                </c:pt>
                <c:pt idx="4532">
                  <c:v>4241.0</c:v>
                </c:pt>
                <c:pt idx="4533">
                  <c:v>4242.0</c:v>
                </c:pt>
                <c:pt idx="4534">
                  <c:v>4243.0</c:v>
                </c:pt>
                <c:pt idx="4535">
                  <c:v>4244.0</c:v>
                </c:pt>
                <c:pt idx="4536">
                  <c:v>4245.0</c:v>
                </c:pt>
                <c:pt idx="4537">
                  <c:v>4246.0</c:v>
                </c:pt>
                <c:pt idx="4538">
                  <c:v>4247.0</c:v>
                </c:pt>
                <c:pt idx="4539">
                  <c:v>4248.0</c:v>
                </c:pt>
                <c:pt idx="4540">
                  <c:v>4249.0</c:v>
                </c:pt>
                <c:pt idx="4541">
                  <c:v>4250.0</c:v>
                </c:pt>
                <c:pt idx="4542">
                  <c:v>4251.0</c:v>
                </c:pt>
                <c:pt idx="4543">
                  <c:v>4252.0</c:v>
                </c:pt>
                <c:pt idx="4544">
                  <c:v>4253.0</c:v>
                </c:pt>
                <c:pt idx="4545">
                  <c:v>4254.0</c:v>
                </c:pt>
                <c:pt idx="4546">
                  <c:v>4255.0</c:v>
                </c:pt>
                <c:pt idx="4547">
                  <c:v>4256.0</c:v>
                </c:pt>
                <c:pt idx="4548">
                  <c:v>4257.0</c:v>
                </c:pt>
                <c:pt idx="4549">
                  <c:v>4258.0</c:v>
                </c:pt>
                <c:pt idx="4550">
                  <c:v>4259.0</c:v>
                </c:pt>
                <c:pt idx="4551">
                  <c:v>4260.0</c:v>
                </c:pt>
                <c:pt idx="4552">
                  <c:v>4261.0</c:v>
                </c:pt>
                <c:pt idx="4553">
                  <c:v>4262.0</c:v>
                </c:pt>
                <c:pt idx="4554">
                  <c:v>4263.0</c:v>
                </c:pt>
                <c:pt idx="4555">
                  <c:v>4264.0</c:v>
                </c:pt>
                <c:pt idx="4556">
                  <c:v>4265.0</c:v>
                </c:pt>
                <c:pt idx="4557">
                  <c:v>4266.0</c:v>
                </c:pt>
                <c:pt idx="4558">
                  <c:v>4267.0</c:v>
                </c:pt>
                <c:pt idx="4559">
                  <c:v>4268.0</c:v>
                </c:pt>
                <c:pt idx="4560">
                  <c:v>4269.0</c:v>
                </c:pt>
                <c:pt idx="4561">
                  <c:v>4270.0</c:v>
                </c:pt>
                <c:pt idx="4562">
                  <c:v>4271.0</c:v>
                </c:pt>
                <c:pt idx="4563">
                  <c:v>4272.0</c:v>
                </c:pt>
                <c:pt idx="4564">
                  <c:v>4273.0</c:v>
                </c:pt>
                <c:pt idx="4565">
                  <c:v>4274.0</c:v>
                </c:pt>
                <c:pt idx="4566">
                  <c:v>4275.0</c:v>
                </c:pt>
                <c:pt idx="4567">
                  <c:v>4276.0</c:v>
                </c:pt>
                <c:pt idx="4568">
                  <c:v>4277.0</c:v>
                </c:pt>
                <c:pt idx="4569">
                  <c:v>4278.0</c:v>
                </c:pt>
                <c:pt idx="4570">
                  <c:v>4279.0</c:v>
                </c:pt>
                <c:pt idx="4571">
                  <c:v>4280.0</c:v>
                </c:pt>
                <c:pt idx="4572">
                  <c:v>4281.0</c:v>
                </c:pt>
                <c:pt idx="4573">
                  <c:v>4282.0</c:v>
                </c:pt>
                <c:pt idx="4574">
                  <c:v>4283.0</c:v>
                </c:pt>
                <c:pt idx="4575">
                  <c:v>4284.0</c:v>
                </c:pt>
                <c:pt idx="4576">
                  <c:v>4285.0</c:v>
                </c:pt>
                <c:pt idx="4577">
                  <c:v>4286.0</c:v>
                </c:pt>
                <c:pt idx="4578">
                  <c:v>4287.0</c:v>
                </c:pt>
                <c:pt idx="4579">
                  <c:v>4288.0</c:v>
                </c:pt>
                <c:pt idx="4580">
                  <c:v>4289.0</c:v>
                </c:pt>
                <c:pt idx="4581">
                  <c:v>4290.0</c:v>
                </c:pt>
                <c:pt idx="4582">
                  <c:v>4291.0</c:v>
                </c:pt>
                <c:pt idx="4583">
                  <c:v>4292.0</c:v>
                </c:pt>
                <c:pt idx="4584">
                  <c:v>4293.0</c:v>
                </c:pt>
                <c:pt idx="4585">
                  <c:v>4294.0</c:v>
                </c:pt>
                <c:pt idx="4586">
                  <c:v>4295.0</c:v>
                </c:pt>
                <c:pt idx="4587">
                  <c:v>4296.0</c:v>
                </c:pt>
                <c:pt idx="4588">
                  <c:v>4297.0</c:v>
                </c:pt>
                <c:pt idx="4589">
                  <c:v>4298.0</c:v>
                </c:pt>
                <c:pt idx="4590">
                  <c:v>4299.0</c:v>
                </c:pt>
                <c:pt idx="4591">
                  <c:v>4300.0</c:v>
                </c:pt>
                <c:pt idx="4592">
                  <c:v>4301.0</c:v>
                </c:pt>
                <c:pt idx="4593">
                  <c:v>4302.0</c:v>
                </c:pt>
                <c:pt idx="4594">
                  <c:v>4303.0</c:v>
                </c:pt>
                <c:pt idx="4595">
                  <c:v>4304.0</c:v>
                </c:pt>
                <c:pt idx="4596">
                  <c:v>4305.0</c:v>
                </c:pt>
                <c:pt idx="4597">
                  <c:v>4306.0</c:v>
                </c:pt>
                <c:pt idx="4598">
                  <c:v>4307.0</c:v>
                </c:pt>
                <c:pt idx="4599">
                  <c:v>4308.0</c:v>
                </c:pt>
                <c:pt idx="4600">
                  <c:v>4309.0</c:v>
                </c:pt>
                <c:pt idx="4601">
                  <c:v>4310.0</c:v>
                </c:pt>
                <c:pt idx="4602">
                  <c:v>4311.0</c:v>
                </c:pt>
                <c:pt idx="4603">
                  <c:v>4312.0</c:v>
                </c:pt>
                <c:pt idx="4604">
                  <c:v>4313.0</c:v>
                </c:pt>
                <c:pt idx="4605">
                  <c:v>4314.0</c:v>
                </c:pt>
                <c:pt idx="4606">
                  <c:v>4315.0</c:v>
                </c:pt>
                <c:pt idx="4607">
                  <c:v>4316.0</c:v>
                </c:pt>
                <c:pt idx="4608">
                  <c:v>4317.0</c:v>
                </c:pt>
                <c:pt idx="4609">
                  <c:v>4318.0</c:v>
                </c:pt>
                <c:pt idx="4610">
                  <c:v>4319.0</c:v>
                </c:pt>
                <c:pt idx="4611">
                  <c:v>4320.0</c:v>
                </c:pt>
                <c:pt idx="4612">
                  <c:v>4321.0</c:v>
                </c:pt>
                <c:pt idx="4613">
                  <c:v>4321.0</c:v>
                </c:pt>
                <c:pt idx="4614">
                  <c:v>4322.0</c:v>
                </c:pt>
                <c:pt idx="4615">
                  <c:v>4323.0</c:v>
                </c:pt>
                <c:pt idx="4616">
                  <c:v>4324.0</c:v>
                </c:pt>
                <c:pt idx="4617">
                  <c:v>4325.0</c:v>
                </c:pt>
                <c:pt idx="4618">
                  <c:v>4326.0</c:v>
                </c:pt>
                <c:pt idx="4619">
                  <c:v>4327.0</c:v>
                </c:pt>
                <c:pt idx="4620">
                  <c:v>4328.0</c:v>
                </c:pt>
                <c:pt idx="4621">
                  <c:v>4329.0</c:v>
                </c:pt>
                <c:pt idx="4622">
                  <c:v>4330.0</c:v>
                </c:pt>
                <c:pt idx="4623">
                  <c:v>4331.0</c:v>
                </c:pt>
                <c:pt idx="4624">
                  <c:v>4332.0</c:v>
                </c:pt>
                <c:pt idx="4625">
                  <c:v>4333.0</c:v>
                </c:pt>
                <c:pt idx="4626">
                  <c:v>4334.0</c:v>
                </c:pt>
                <c:pt idx="4627">
                  <c:v>4335.0</c:v>
                </c:pt>
                <c:pt idx="4628">
                  <c:v>4336.0</c:v>
                </c:pt>
                <c:pt idx="4629">
                  <c:v>4337.0</c:v>
                </c:pt>
                <c:pt idx="4630">
                  <c:v>4338.0</c:v>
                </c:pt>
                <c:pt idx="4631">
                  <c:v>4339.0</c:v>
                </c:pt>
                <c:pt idx="4632">
                  <c:v>4340.0</c:v>
                </c:pt>
                <c:pt idx="4633">
                  <c:v>4341.0</c:v>
                </c:pt>
                <c:pt idx="4634">
                  <c:v>4342.0</c:v>
                </c:pt>
                <c:pt idx="4635">
                  <c:v>4343.0</c:v>
                </c:pt>
                <c:pt idx="4636">
                  <c:v>4344.0</c:v>
                </c:pt>
                <c:pt idx="4637">
                  <c:v>4345.0</c:v>
                </c:pt>
                <c:pt idx="4638">
                  <c:v>4346.0</c:v>
                </c:pt>
                <c:pt idx="4639">
                  <c:v>4347.0</c:v>
                </c:pt>
                <c:pt idx="4640">
                  <c:v>4348.0</c:v>
                </c:pt>
                <c:pt idx="4641">
                  <c:v>4349.0</c:v>
                </c:pt>
                <c:pt idx="4642">
                  <c:v>4350.0</c:v>
                </c:pt>
                <c:pt idx="4643">
                  <c:v>4351.0</c:v>
                </c:pt>
                <c:pt idx="4644">
                  <c:v>4352.0</c:v>
                </c:pt>
                <c:pt idx="4645">
                  <c:v>4353.0</c:v>
                </c:pt>
                <c:pt idx="4646">
                  <c:v>4354.0</c:v>
                </c:pt>
                <c:pt idx="4647">
                  <c:v>4355.0</c:v>
                </c:pt>
                <c:pt idx="4648">
                  <c:v>4356.0</c:v>
                </c:pt>
                <c:pt idx="4649">
                  <c:v>4357.0</c:v>
                </c:pt>
                <c:pt idx="4650">
                  <c:v>4358.0</c:v>
                </c:pt>
                <c:pt idx="4651">
                  <c:v>4359.0</c:v>
                </c:pt>
                <c:pt idx="4652">
                  <c:v>4360.0</c:v>
                </c:pt>
                <c:pt idx="4653">
                  <c:v>4361.0</c:v>
                </c:pt>
                <c:pt idx="4654">
                  <c:v>4361.0</c:v>
                </c:pt>
                <c:pt idx="4655">
                  <c:v>4362.0</c:v>
                </c:pt>
                <c:pt idx="4656">
                  <c:v>4363.0</c:v>
                </c:pt>
                <c:pt idx="4657">
                  <c:v>4364.0</c:v>
                </c:pt>
                <c:pt idx="4658">
                  <c:v>4365.0</c:v>
                </c:pt>
                <c:pt idx="4659">
                  <c:v>4366.0</c:v>
                </c:pt>
                <c:pt idx="4660">
                  <c:v>4367.0</c:v>
                </c:pt>
                <c:pt idx="4661">
                  <c:v>4368.0</c:v>
                </c:pt>
                <c:pt idx="4662">
                  <c:v>4369.0</c:v>
                </c:pt>
                <c:pt idx="4663">
                  <c:v>4370.0</c:v>
                </c:pt>
                <c:pt idx="4664">
                  <c:v>4371.0</c:v>
                </c:pt>
                <c:pt idx="4665">
                  <c:v>4372.0</c:v>
                </c:pt>
                <c:pt idx="4666">
                  <c:v>4373.0</c:v>
                </c:pt>
                <c:pt idx="4667">
                  <c:v>4374.0</c:v>
                </c:pt>
                <c:pt idx="4668">
                  <c:v>4375.0</c:v>
                </c:pt>
                <c:pt idx="4669">
                  <c:v>4376.0</c:v>
                </c:pt>
                <c:pt idx="4670">
                  <c:v>4377.0</c:v>
                </c:pt>
                <c:pt idx="4671">
                  <c:v>4378.0</c:v>
                </c:pt>
                <c:pt idx="4672">
                  <c:v>4379.0</c:v>
                </c:pt>
                <c:pt idx="4673">
                  <c:v>4380.0</c:v>
                </c:pt>
                <c:pt idx="4674">
                  <c:v>4381.0</c:v>
                </c:pt>
                <c:pt idx="4675">
                  <c:v>4382.0</c:v>
                </c:pt>
                <c:pt idx="4676">
                  <c:v>4383.0</c:v>
                </c:pt>
                <c:pt idx="4677">
                  <c:v>4384.0</c:v>
                </c:pt>
                <c:pt idx="4678">
                  <c:v>4385.0</c:v>
                </c:pt>
                <c:pt idx="4679">
                  <c:v>4386.0</c:v>
                </c:pt>
                <c:pt idx="4680">
                  <c:v>4387.0</c:v>
                </c:pt>
                <c:pt idx="4681">
                  <c:v>4388.0</c:v>
                </c:pt>
                <c:pt idx="4682">
                  <c:v>4389.0</c:v>
                </c:pt>
                <c:pt idx="4683">
                  <c:v>4390.0</c:v>
                </c:pt>
                <c:pt idx="4684">
                  <c:v>4391.0</c:v>
                </c:pt>
                <c:pt idx="4685">
                  <c:v>4392.0</c:v>
                </c:pt>
                <c:pt idx="4686">
                  <c:v>4393.0</c:v>
                </c:pt>
                <c:pt idx="4687">
                  <c:v>4394.0</c:v>
                </c:pt>
                <c:pt idx="4688">
                  <c:v>4395.0</c:v>
                </c:pt>
                <c:pt idx="4689">
                  <c:v>4396.0</c:v>
                </c:pt>
                <c:pt idx="4690">
                  <c:v>4397.0</c:v>
                </c:pt>
                <c:pt idx="4691">
                  <c:v>4398.0</c:v>
                </c:pt>
                <c:pt idx="4692">
                  <c:v>4399.0</c:v>
                </c:pt>
                <c:pt idx="4693">
                  <c:v>4400.0</c:v>
                </c:pt>
                <c:pt idx="4694">
                  <c:v>4401.0</c:v>
                </c:pt>
                <c:pt idx="4695">
                  <c:v>4402.0</c:v>
                </c:pt>
                <c:pt idx="4696">
                  <c:v>4403.0</c:v>
                </c:pt>
                <c:pt idx="4697">
                  <c:v>4404.0</c:v>
                </c:pt>
                <c:pt idx="4698">
                  <c:v>4405.0</c:v>
                </c:pt>
                <c:pt idx="4699">
                  <c:v>4406.0</c:v>
                </c:pt>
                <c:pt idx="4700">
                  <c:v>4407.0</c:v>
                </c:pt>
                <c:pt idx="4701">
                  <c:v>4408.0</c:v>
                </c:pt>
                <c:pt idx="4702">
                  <c:v>4409.0</c:v>
                </c:pt>
                <c:pt idx="4703">
                  <c:v>4410.0</c:v>
                </c:pt>
                <c:pt idx="4704">
                  <c:v>4411.0</c:v>
                </c:pt>
                <c:pt idx="4705">
                  <c:v>4412.0</c:v>
                </c:pt>
                <c:pt idx="4706">
                  <c:v>4413.0</c:v>
                </c:pt>
                <c:pt idx="4707">
                  <c:v>4414.0</c:v>
                </c:pt>
                <c:pt idx="4708">
                  <c:v>4415.0</c:v>
                </c:pt>
                <c:pt idx="4709">
                  <c:v>4416.0</c:v>
                </c:pt>
                <c:pt idx="4710">
                  <c:v>4417.0</c:v>
                </c:pt>
                <c:pt idx="4711">
                  <c:v>4418.0</c:v>
                </c:pt>
                <c:pt idx="4712">
                  <c:v>4419.0</c:v>
                </c:pt>
                <c:pt idx="4713">
                  <c:v>4420.0</c:v>
                </c:pt>
                <c:pt idx="4714">
                  <c:v>4421.0</c:v>
                </c:pt>
                <c:pt idx="4715">
                  <c:v>4422.0</c:v>
                </c:pt>
                <c:pt idx="4716">
                  <c:v>4423.0</c:v>
                </c:pt>
                <c:pt idx="4717">
                  <c:v>4424.0</c:v>
                </c:pt>
                <c:pt idx="4718">
                  <c:v>4425.0</c:v>
                </c:pt>
                <c:pt idx="4719">
                  <c:v>4426.0</c:v>
                </c:pt>
                <c:pt idx="4720">
                  <c:v>4427.0</c:v>
                </c:pt>
                <c:pt idx="4721">
                  <c:v>4428.0</c:v>
                </c:pt>
                <c:pt idx="4722">
                  <c:v>4429.0</c:v>
                </c:pt>
                <c:pt idx="4723">
                  <c:v>4430.0</c:v>
                </c:pt>
                <c:pt idx="4724">
                  <c:v>4431.0</c:v>
                </c:pt>
                <c:pt idx="4725">
                  <c:v>4432.0</c:v>
                </c:pt>
                <c:pt idx="4726">
                  <c:v>4433.0</c:v>
                </c:pt>
                <c:pt idx="4727">
                  <c:v>4434.0</c:v>
                </c:pt>
                <c:pt idx="4728">
                  <c:v>4435.0</c:v>
                </c:pt>
                <c:pt idx="4729">
                  <c:v>4436.0</c:v>
                </c:pt>
                <c:pt idx="4730">
                  <c:v>4437.0</c:v>
                </c:pt>
                <c:pt idx="4731">
                  <c:v>4438.0</c:v>
                </c:pt>
                <c:pt idx="4732">
                  <c:v>4439.0</c:v>
                </c:pt>
                <c:pt idx="4733">
                  <c:v>4440.0</c:v>
                </c:pt>
                <c:pt idx="4734">
                  <c:v>4441.0</c:v>
                </c:pt>
                <c:pt idx="4735">
                  <c:v>4442.0</c:v>
                </c:pt>
                <c:pt idx="4736">
                  <c:v>4443.0</c:v>
                </c:pt>
                <c:pt idx="4737">
                  <c:v>4444.0</c:v>
                </c:pt>
                <c:pt idx="4738">
                  <c:v>4445.0</c:v>
                </c:pt>
                <c:pt idx="4739">
                  <c:v>4446.0</c:v>
                </c:pt>
                <c:pt idx="4740">
                  <c:v>4447.0</c:v>
                </c:pt>
                <c:pt idx="4741">
                  <c:v>4448.0</c:v>
                </c:pt>
                <c:pt idx="4742">
                  <c:v>4449.0</c:v>
                </c:pt>
                <c:pt idx="4743">
                  <c:v>4450.0</c:v>
                </c:pt>
                <c:pt idx="4744">
                  <c:v>4451.0</c:v>
                </c:pt>
                <c:pt idx="4745">
                  <c:v>4452.0</c:v>
                </c:pt>
                <c:pt idx="4746">
                  <c:v>4453.0</c:v>
                </c:pt>
                <c:pt idx="4747">
                  <c:v>4454.0</c:v>
                </c:pt>
                <c:pt idx="4748">
                  <c:v>4455.0</c:v>
                </c:pt>
                <c:pt idx="4749">
                  <c:v>4456.0</c:v>
                </c:pt>
                <c:pt idx="4750">
                  <c:v>4457.0</c:v>
                </c:pt>
                <c:pt idx="4751">
                  <c:v>4458.0</c:v>
                </c:pt>
                <c:pt idx="4752">
                  <c:v>4459.0</c:v>
                </c:pt>
                <c:pt idx="4753">
                  <c:v>4460.0</c:v>
                </c:pt>
                <c:pt idx="4754">
                  <c:v>4461.0</c:v>
                </c:pt>
                <c:pt idx="4755">
                  <c:v>4462.0</c:v>
                </c:pt>
                <c:pt idx="4756">
                  <c:v>4463.0</c:v>
                </c:pt>
                <c:pt idx="4757">
                  <c:v>4464.0</c:v>
                </c:pt>
                <c:pt idx="4758">
                  <c:v>4465.0</c:v>
                </c:pt>
                <c:pt idx="4759">
                  <c:v>4466.0</c:v>
                </c:pt>
                <c:pt idx="4760">
                  <c:v>4467.0</c:v>
                </c:pt>
                <c:pt idx="4761">
                  <c:v>4468.0</c:v>
                </c:pt>
                <c:pt idx="4762">
                  <c:v>4469.0</c:v>
                </c:pt>
                <c:pt idx="4763">
                  <c:v>4470.0</c:v>
                </c:pt>
                <c:pt idx="4764">
                  <c:v>4471.0</c:v>
                </c:pt>
                <c:pt idx="4765">
                  <c:v>4472.0</c:v>
                </c:pt>
                <c:pt idx="4766">
                  <c:v>4473.0</c:v>
                </c:pt>
                <c:pt idx="4767">
                  <c:v>4474.0</c:v>
                </c:pt>
                <c:pt idx="4768">
                  <c:v>4475.0</c:v>
                </c:pt>
                <c:pt idx="4769">
                  <c:v>4476.0</c:v>
                </c:pt>
                <c:pt idx="4770">
                  <c:v>4477.0</c:v>
                </c:pt>
                <c:pt idx="4771">
                  <c:v>4478.0</c:v>
                </c:pt>
                <c:pt idx="4772">
                  <c:v>4479.0</c:v>
                </c:pt>
                <c:pt idx="4773">
                  <c:v>4480.0</c:v>
                </c:pt>
                <c:pt idx="4774">
                  <c:v>4481.0</c:v>
                </c:pt>
                <c:pt idx="4775">
                  <c:v>4482.0</c:v>
                </c:pt>
                <c:pt idx="4776">
                  <c:v>4483.0</c:v>
                </c:pt>
                <c:pt idx="4777">
                  <c:v>4484.0</c:v>
                </c:pt>
                <c:pt idx="4778">
                  <c:v>4485.0</c:v>
                </c:pt>
                <c:pt idx="4779">
                  <c:v>4486.0</c:v>
                </c:pt>
                <c:pt idx="4780">
                  <c:v>4487.0</c:v>
                </c:pt>
                <c:pt idx="4781">
                  <c:v>4488.0</c:v>
                </c:pt>
                <c:pt idx="4782">
                  <c:v>4489.0</c:v>
                </c:pt>
                <c:pt idx="4783">
                  <c:v>4490.0</c:v>
                </c:pt>
                <c:pt idx="4784">
                  <c:v>4491.0</c:v>
                </c:pt>
                <c:pt idx="4785">
                  <c:v>4492.0</c:v>
                </c:pt>
                <c:pt idx="4786">
                  <c:v>4493.0</c:v>
                </c:pt>
                <c:pt idx="4787">
                  <c:v>4494.0</c:v>
                </c:pt>
                <c:pt idx="4788">
                  <c:v>4495.0</c:v>
                </c:pt>
                <c:pt idx="4789">
                  <c:v>4496.0</c:v>
                </c:pt>
                <c:pt idx="4790">
                  <c:v>4497.0</c:v>
                </c:pt>
                <c:pt idx="4791">
                  <c:v>4498.0</c:v>
                </c:pt>
                <c:pt idx="4792">
                  <c:v>4499.0</c:v>
                </c:pt>
                <c:pt idx="4793">
                  <c:v>4500.0</c:v>
                </c:pt>
                <c:pt idx="4794">
                  <c:v>4501.0</c:v>
                </c:pt>
                <c:pt idx="4795">
                  <c:v>4502.0</c:v>
                </c:pt>
                <c:pt idx="4796">
                  <c:v>4503.0</c:v>
                </c:pt>
                <c:pt idx="4797">
                  <c:v>4504.0</c:v>
                </c:pt>
                <c:pt idx="4798">
                  <c:v>4505.0</c:v>
                </c:pt>
                <c:pt idx="4799">
                  <c:v>4506.0</c:v>
                </c:pt>
                <c:pt idx="4800">
                  <c:v>4507.0</c:v>
                </c:pt>
                <c:pt idx="4801">
                  <c:v>4508.0</c:v>
                </c:pt>
                <c:pt idx="4802">
                  <c:v>4509.0</c:v>
                </c:pt>
                <c:pt idx="4803">
                  <c:v>4510.0</c:v>
                </c:pt>
                <c:pt idx="4804">
                  <c:v>4511.0</c:v>
                </c:pt>
                <c:pt idx="4805">
                  <c:v>4512.0</c:v>
                </c:pt>
                <c:pt idx="4806">
                  <c:v>4513.0</c:v>
                </c:pt>
                <c:pt idx="4807">
                  <c:v>4514.0</c:v>
                </c:pt>
                <c:pt idx="4808">
                  <c:v>4515.0</c:v>
                </c:pt>
                <c:pt idx="4809">
                  <c:v>4516.0</c:v>
                </c:pt>
                <c:pt idx="4810">
                  <c:v>4517.0</c:v>
                </c:pt>
                <c:pt idx="4811">
                  <c:v>4518.0</c:v>
                </c:pt>
                <c:pt idx="4812">
                  <c:v>4519.0</c:v>
                </c:pt>
                <c:pt idx="4813">
                  <c:v>4520.0</c:v>
                </c:pt>
                <c:pt idx="4814">
                  <c:v>4521.0</c:v>
                </c:pt>
                <c:pt idx="4815">
                  <c:v>4522.0</c:v>
                </c:pt>
                <c:pt idx="4816">
                  <c:v>4523.0</c:v>
                </c:pt>
                <c:pt idx="4817">
                  <c:v>4524.0</c:v>
                </c:pt>
                <c:pt idx="4818">
                  <c:v>4525.0</c:v>
                </c:pt>
                <c:pt idx="4819">
                  <c:v>4526.0</c:v>
                </c:pt>
                <c:pt idx="4820">
                  <c:v>4526.0</c:v>
                </c:pt>
                <c:pt idx="4821">
                  <c:v>4527.0</c:v>
                </c:pt>
                <c:pt idx="4822">
                  <c:v>4528.0</c:v>
                </c:pt>
                <c:pt idx="4823">
                  <c:v>4529.0</c:v>
                </c:pt>
                <c:pt idx="4824">
                  <c:v>4530.0</c:v>
                </c:pt>
                <c:pt idx="4825">
                  <c:v>4531.0</c:v>
                </c:pt>
                <c:pt idx="4826">
                  <c:v>4532.0</c:v>
                </c:pt>
                <c:pt idx="4827">
                  <c:v>4533.0</c:v>
                </c:pt>
                <c:pt idx="4828">
                  <c:v>4534.0</c:v>
                </c:pt>
                <c:pt idx="4829">
                  <c:v>4535.0</c:v>
                </c:pt>
                <c:pt idx="4830">
                  <c:v>4536.0</c:v>
                </c:pt>
                <c:pt idx="4831">
                  <c:v>4537.0</c:v>
                </c:pt>
                <c:pt idx="4832">
                  <c:v>4538.0</c:v>
                </c:pt>
                <c:pt idx="4833">
                  <c:v>4539.0</c:v>
                </c:pt>
                <c:pt idx="4834">
                  <c:v>4540.0</c:v>
                </c:pt>
                <c:pt idx="4835">
                  <c:v>4541.0</c:v>
                </c:pt>
                <c:pt idx="4836">
                  <c:v>4542.0</c:v>
                </c:pt>
                <c:pt idx="4837">
                  <c:v>4543.0</c:v>
                </c:pt>
                <c:pt idx="4838">
                  <c:v>4544.0</c:v>
                </c:pt>
                <c:pt idx="4839">
                  <c:v>4545.0</c:v>
                </c:pt>
                <c:pt idx="4840">
                  <c:v>4545.0</c:v>
                </c:pt>
                <c:pt idx="4841">
                  <c:v>4546.0</c:v>
                </c:pt>
                <c:pt idx="4842">
                  <c:v>4546.0</c:v>
                </c:pt>
                <c:pt idx="4843">
                  <c:v>4546.0</c:v>
                </c:pt>
                <c:pt idx="4844">
                  <c:v>4546.0</c:v>
                </c:pt>
                <c:pt idx="4845">
                  <c:v>4547.0</c:v>
                </c:pt>
                <c:pt idx="4846">
                  <c:v>4548.0</c:v>
                </c:pt>
                <c:pt idx="4847">
                  <c:v>4549.0</c:v>
                </c:pt>
                <c:pt idx="4848">
                  <c:v>4550.0</c:v>
                </c:pt>
                <c:pt idx="4849">
                  <c:v>4551.0</c:v>
                </c:pt>
                <c:pt idx="4850">
                  <c:v>4552.0</c:v>
                </c:pt>
                <c:pt idx="4851">
                  <c:v>4553.0</c:v>
                </c:pt>
                <c:pt idx="4852">
                  <c:v>4554.0</c:v>
                </c:pt>
                <c:pt idx="4853">
                  <c:v>4555.0</c:v>
                </c:pt>
                <c:pt idx="4854">
                  <c:v>4556.0</c:v>
                </c:pt>
                <c:pt idx="4855">
                  <c:v>4557.0</c:v>
                </c:pt>
                <c:pt idx="4856">
                  <c:v>4557.0</c:v>
                </c:pt>
                <c:pt idx="4857">
                  <c:v>4558.0</c:v>
                </c:pt>
                <c:pt idx="4858">
                  <c:v>4559.0</c:v>
                </c:pt>
                <c:pt idx="4859">
                  <c:v>4560.0</c:v>
                </c:pt>
                <c:pt idx="4860">
                  <c:v>4561.0</c:v>
                </c:pt>
                <c:pt idx="4861">
                  <c:v>4562.0</c:v>
                </c:pt>
                <c:pt idx="4862">
                  <c:v>4563.0</c:v>
                </c:pt>
                <c:pt idx="4863">
                  <c:v>4564.0</c:v>
                </c:pt>
                <c:pt idx="4864">
                  <c:v>4565.0</c:v>
                </c:pt>
                <c:pt idx="4865">
                  <c:v>4566.0</c:v>
                </c:pt>
                <c:pt idx="4866">
                  <c:v>4567.0</c:v>
                </c:pt>
                <c:pt idx="4867">
                  <c:v>4568.0</c:v>
                </c:pt>
                <c:pt idx="4868">
                  <c:v>4569.0</c:v>
                </c:pt>
                <c:pt idx="4869">
                  <c:v>4570.0</c:v>
                </c:pt>
                <c:pt idx="4870">
                  <c:v>4571.0</c:v>
                </c:pt>
                <c:pt idx="4871">
                  <c:v>4572.0</c:v>
                </c:pt>
                <c:pt idx="4872">
                  <c:v>4573.0</c:v>
                </c:pt>
                <c:pt idx="4873">
                  <c:v>4574.0</c:v>
                </c:pt>
                <c:pt idx="4874">
                  <c:v>4575.0</c:v>
                </c:pt>
                <c:pt idx="4875">
                  <c:v>4576.0</c:v>
                </c:pt>
                <c:pt idx="4876">
                  <c:v>4577.0</c:v>
                </c:pt>
                <c:pt idx="4877">
                  <c:v>4578.0</c:v>
                </c:pt>
                <c:pt idx="4878">
                  <c:v>4579.0</c:v>
                </c:pt>
                <c:pt idx="4879">
                  <c:v>4580.0</c:v>
                </c:pt>
                <c:pt idx="4880">
                  <c:v>4581.0</c:v>
                </c:pt>
                <c:pt idx="4881">
                  <c:v>4582.0</c:v>
                </c:pt>
                <c:pt idx="4882">
                  <c:v>4583.0</c:v>
                </c:pt>
                <c:pt idx="4883">
                  <c:v>4584.0</c:v>
                </c:pt>
                <c:pt idx="4884">
                  <c:v>4585.0</c:v>
                </c:pt>
                <c:pt idx="4885">
                  <c:v>4586.0</c:v>
                </c:pt>
                <c:pt idx="4886">
                  <c:v>4587.0</c:v>
                </c:pt>
                <c:pt idx="4887">
                  <c:v>4588.0</c:v>
                </c:pt>
                <c:pt idx="4888">
                  <c:v>4589.0</c:v>
                </c:pt>
                <c:pt idx="4889">
                  <c:v>4590.0</c:v>
                </c:pt>
                <c:pt idx="4890">
                  <c:v>4591.0</c:v>
                </c:pt>
                <c:pt idx="4891">
                  <c:v>4592.0</c:v>
                </c:pt>
                <c:pt idx="4892">
                  <c:v>4593.0</c:v>
                </c:pt>
                <c:pt idx="4893">
                  <c:v>4594.0</c:v>
                </c:pt>
                <c:pt idx="4894">
                  <c:v>4595.0</c:v>
                </c:pt>
                <c:pt idx="4895">
                  <c:v>4596.0</c:v>
                </c:pt>
                <c:pt idx="4896">
                  <c:v>4597.0</c:v>
                </c:pt>
                <c:pt idx="4897">
                  <c:v>4597.0</c:v>
                </c:pt>
                <c:pt idx="4898">
                  <c:v>4598.0</c:v>
                </c:pt>
                <c:pt idx="4899">
                  <c:v>4599.0</c:v>
                </c:pt>
                <c:pt idx="4900">
                  <c:v>4600.0</c:v>
                </c:pt>
                <c:pt idx="4901">
                  <c:v>4601.0</c:v>
                </c:pt>
                <c:pt idx="4902">
                  <c:v>4602.0</c:v>
                </c:pt>
                <c:pt idx="4903">
                  <c:v>4603.0</c:v>
                </c:pt>
                <c:pt idx="4904">
                  <c:v>4604.0</c:v>
                </c:pt>
                <c:pt idx="4905">
                  <c:v>4605.0</c:v>
                </c:pt>
                <c:pt idx="4906">
                  <c:v>4606.0</c:v>
                </c:pt>
                <c:pt idx="4907">
                  <c:v>4607.0</c:v>
                </c:pt>
                <c:pt idx="4908">
                  <c:v>4608.0</c:v>
                </c:pt>
                <c:pt idx="4909">
                  <c:v>4609.0</c:v>
                </c:pt>
                <c:pt idx="4910">
                  <c:v>4610.0</c:v>
                </c:pt>
                <c:pt idx="4911">
                  <c:v>4611.0</c:v>
                </c:pt>
                <c:pt idx="4912">
                  <c:v>4612.0</c:v>
                </c:pt>
                <c:pt idx="4913">
                  <c:v>4613.0</c:v>
                </c:pt>
                <c:pt idx="4914">
                  <c:v>4614.0</c:v>
                </c:pt>
                <c:pt idx="4915">
                  <c:v>4615.0</c:v>
                </c:pt>
                <c:pt idx="4916">
                  <c:v>4616.0</c:v>
                </c:pt>
                <c:pt idx="4917">
                  <c:v>4617.0</c:v>
                </c:pt>
                <c:pt idx="4918">
                  <c:v>4618.0</c:v>
                </c:pt>
                <c:pt idx="4919">
                  <c:v>4619.0</c:v>
                </c:pt>
                <c:pt idx="4920">
                  <c:v>4620.0</c:v>
                </c:pt>
                <c:pt idx="4921">
                  <c:v>4621.0</c:v>
                </c:pt>
                <c:pt idx="4922">
                  <c:v>4622.0</c:v>
                </c:pt>
                <c:pt idx="4923">
                  <c:v>4623.0</c:v>
                </c:pt>
                <c:pt idx="4924">
                  <c:v>4624.0</c:v>
                </c:pt>
                <c:pt idx="4925">
                  <c:v>4625.0</c:v>
                </c:pt>
                <c:pt idx="4926">
                  <c:v>4626.0</c:v>
                </c:pt>
                <c:pt idx="4927">
                  <c:v>4627.0</c:v>
                </c:pt>
                <c:pt idx="4928">
                  <c:v>4628.0</c:v>
                </c:pt>
                <c:pt idx="4929">
                  <c:v>4629.0</c:v>
                </c:pt>
                <c:pt idx="4930">
                  <c:v>4630.0</c:v>
                </c:pt>
                <c:pt idx="4931">
                  <c:v>4631.0</c:v>
                </c:pt>
                <c:pt idx="4932">
                  <c:v>4632.0</c:v>
                </c:pt>
                <c:pt idx="4933">
                  <c:v>4633.0</c:v>
                </c:pt>
                <c:pt idx="4934">
                  <c:v>4634.0</c:v>
                </c:pt>
                <c:pt idx="4935">
                  <c:v>4635.0</c:v>
                </c:pt>
                <c:pt idx="4936">
                  <c:v>4636.0</c:v>
                </c:pt>
                <c:pt idx="4937">
                  <c:v>4637.0</c:v>
                </c:pt>
                <c:pt idx="4938">
                  <c:v>4638.0</c:v>
                </c:pt>
                <c:pt idx="4939">
                  <c:v>4639.0</c:v>
                </c:pt>
                <c:pt idx="4940">
                  <c:v>4640.0</c:v>
                </c:pt>
                <c:pt idx="4941">
                  <c:v>4641.0</c:v>
                </c:pt>
                <c:pt idx="4942">
                  <c:v>4642.0</c:v>
                </c:pt>
                <c:pt idx="4943">
                  <c:v>4643.0</c:v>
                </c:pt>
                <c:pt idx="4944">
                  <c:v>4644.0</c:v>
                </c:pt>
                <c:pt idx="4945">
                  <c:v>4645.0</c:v>
                </c:pt>
                <c:pt idx="4946">
                  <c:v>4646.0</c:v>
                </c:pt>
                <c:pt idx="4947">
                  <c:v>4647.0</c:v>
                </c:pt>
                <c:pt idx="4948">
                  <c:v>4648.0</c:v>
                </c:pt>
                <c:pt idx="4949">
                  <c:v>4649.0</c:v>
                </c:pt>
                <c:pt idx="4950">
                  <c:v>4650.0</c:v>
                </c:pt>
                <c:pt idx="4951">
                  <c:v>4651.0</c:v>
                </c:pt>
                <c:pt idx="4952">
                  <c:v>4652.0</c:v>
                </c:pt>
                <c:pt idx="4953">
                  <c:v>4653.0</c:v>
                </c:pt>
                <c:pt idx="4954">
                  <c:v>4653.0</c:v>
                </c:pt>
                <c:pt idx="4955">
                  <c:v>4654.0</c:v>
                </c:pt>
                <c:pt idx="4956">
                  <c:v>4655.0</c:v>
                </c:pt>
                <c:pt idx="4957">
                  <c:v>4656.0</c:v>
                </c:pt>
                <c:pt idx="4958">
                  <c:v>4657.0</c:v>
                </c:pt>
                <c:pt idx="4959">
                  <c:v>4657.0</c:v>
                </c:pt>
                <c:pt idx="4960">
                  <c:v>4658.0</c:v>
                </c:pt>
                <c:pt idx="4961">
                  <c:v>4659.0</c:v>
                </c:pt>
                <c:pt idx="4962">
                  <c:v>4660.0</c:v>
                </c:pt>
                <c:pt idx="4963">
                  <c:v>4661.0</c:v>
                </c:pt>
                <c:pt idx="4964">
                  <c:v>4662.0</c:v>
                </c:pt>
                <c:pt idx="4965">
                  <c:v>4663.0</c:v>
                </c:pt>
                <c:pt idx="4966">
                  <c:v>4664.0</c:v>
                </c:pt>
                <c:pt idx="4967">
                  <c:v>4665.0</c:v>
                </c:pt>
                <c:pt idx="4968">
                  <c:v>4666.0</c:v>
                </c:pt>
                <c:pt idx="4969">
                  <c:v>4667.0</c:v>
                </c:pt>
                <c:pt idx="4970">
                  <c:v>4668.0</c:v>
                </c:pt>
                <c:pt idx="4971">
                  <c:v>4669.0</c:v>
                </c:pt>
                <c:pt idx="4972">
                  <c:v>4670.0</c:v>
                </c:pt>
                <c:pt idx="4973">
                  <c:v>4671.0</c:v>
                </c:pt>
                <c:pt idx="4974">
                  <c:v>4672.0</c:v>
                </c:pt>
                <c:pt idx="4975">
                  <c:v>4673.0</c:v>
                </c:pt>
                <c:pt idx="4976">
                  <c:v>4674.0</c:v>
                </c:pt>
                <c:pt idx="4977">
                  <c:v>4675.0</c:v>
                </c:pt>
                <c:pt idx="4978">
                  <c:v>4676.0</c:v>
                </c:pt>
                <c:pt idx="4979">
                  <c:v>4677.0</c:v>
                </c:pt>
                <c:pt idx="4980">
                  <c:v>4678.0</c:v>
                </c:pt>
                <c:pt idx="4981">
                  <c:v>4679.0</c:v>
                </c:pt>
                <c:pt idx="4982">
                  <c:v>4680.0</c:v>
                </c:pt>
                <c:pt idx="4983">
                  <c:v>4681.0</c:v>
                </c:pt>
                <c:pt idx="4984">
                  <c:v>4682.0</c:v>
                </c:pt>
                <c:pt idx="4985">
                  <c:v>4683.0</c:v>
                </c:pt>
                <c:pt idx="4986">
                  <c:v>4684.0</c:v>
                </c:pt>
                <c:pt idx="4987">
                  <c:v>4685.0</c:v>
                </c:pt>
                <c:pt idx="4988">
                  <c:v>4686.0</c:v>
                </c:pt>
                <c:pt idx="4989">
                  <c:v>4687.0</c:v>
                </c:pt>
                <c:pt idx="4990">
                  <c:v>4688.0</c:v>
                </c:pt>
                <c:pt idx="4991">
                  <c:v>4689.0</c:v>
                </c:pt>
                <c:pt idx="4992">
                  <c:v>4690.0</c:v>
                </c:pt>
                <c:pt idx="4993">
                  <c:v>4691.0</c:v>
                </c:pt>
                <c:pt idx="4994">
                  <c:v>4691.0</c:v>
                </c:pt>
                <c:pt idx="4995">
                  <c:v>4692.0</c:v>
                </c:pt>
                <c:pt idx="4996">
                  <c:v>4693.0</c:v>
                </c:pt>
                <c:pt idx="4997">
                  <c:v>4693.0</c:v>
                </c:pt>
                <c:pt idx="4998">
                  <c:v>4694.0</c:v>
                </c:pt>
                <c:pt idx="4999">
                  <c:v>4694.0</c:v>
                </c:pt>
                <c:pt idx="5000">
                  <c:v>4695.0</c:v>
                </c:pt>
                <c:pt idx="5001">
                  <c:v>4696.0</c:v>
                </c:pt>
                <c:pt idx="5002">
                  <c:v>4697.0</c:v>
                </c:pt>
                <c:pt idx="5003">
                  <c:v>4698.0</c:v>
                </c:pt>
                <c:pt idx="5004">
                  <c:v>4699.0</c:v>
                </c:pt>
                <c:pt idx="5005">
                  <c:v>4700.0</c:v>
                </c:pt>
                <c:pt idx="5006">
                  <c:v>4701.0</c:v>
                </c:pt>
                <c:pt idx="5007">
                  <c:v>4702.0</c:v>
                </c:pt>
                <c:pt idx="5008">
                  <c:v>4703.0</c:v>
                </c:pt>
                <c:pt idx="5009">
                  <c:v>4704.0</c:v>
                </c:pt>
                <c:pt idx="5010">
                  <c:v>4705.0</c:v>
                </c:pt>
                <c:pt idx="5011">
                  <c:v>4706.0</c:v>
                </c:pt>
                <c:pt idx="5012">
                  <c:v>4707.0</c:v>
                </c:pt>
                <c:pt idx="5013">
                  <c:v>4708.0</c:v>
                </c:pt>
                <c:pt idx="5014">
                  <c:v>4709.0</c:v>
                </c:pt>
                <c:pt idx="5015">
                  <c:v>4710.0</c:v>
                </c:pt>
                <c:pt idx="5016">
                  <c:v>4711.0</c:v>
                </c:pt>
                <c:pt idx="5017">
                  <c:v>4711.0</c:v>
                </c:pt>
                <c:pt idx="5018">
                  <c:v>4712.0</c:v>
                </c:pt>
                <c:pt idx="5019">
                  <c:v>4713.0</c:v>
                </c:pt>
                <c:pt idx="5020">
                  <c:v>4714.0</c:v>
                </c:pt>
                <c:pt idx="5021">
                  <c:v>4714.0</c:v>
                </c:pt>
                <c:pt idx="5022">
                  <c:v>4714.0</c:v>
                </c:pt>
                <c:pt idx="5023">
                  <c:v>4714.0</c:v>
                </c:pt>
                <c:pt idx="5024">
                  <c:v>4715.0</c:v>
                </c:pt>
                <c:pt idx="5025">
                  <c:v>4716.0</c:v>
                </c:pt>
                <c:pt idx="5026">
                  <c:v>4717.0</c:v>
                </c:pt>
                <c:pt idx="5027">
                  <c:v>4718.0</c:v>
                </c:pt>
                <c:pt idx="5028">
                  <c:v>4719.0</c:v>
                </c:pt>
                <c:pt idx="5029">
                  <c:v>4720.0</c:v>
                </c:pt>
                <c:pt idx="5030">
                  <c:v>4721.0</c:v>
                </c:pt>
                <c:pt idx="5031">
                  <c:v>4722.0</c:v>
                </c:pt>
                <c:pt idx="5032">
                  <c:v>4723.0</c:v>
                </c:pt>
                <c:pt idx="5033">
                  <c:v>4724.0</c:v>
                </c:pt>
                <c:pt idx="5034">
                  <c:v>4725.0</c:v>
                </c:pt>
                <c:pt idx="5035">
                  <c:v>4726.0</c:v>
                </c:pt>
                <c:pt idx="5036">
                  <c:v>4727.0</c:v>
                </c:pt>
                <c:pt idx="5037">
                  <c:v>4728.0</c:v>
                </c:pt>
                <c:pt idx="5038">
                  <c:v>4729.0</c:v>
                </c:pt>
                <c:pt idx="5039">
                  <c:v>4730.0</c:v>
                </c:pt>
                <c:pt idx="5040">
                  <c:v>4731.0</c:v>
                </c:pt>
                <c:pt idx="5041">
                  <c:v>4732.0</c:v>
                </c:pt>
                <c:pt idx="5042">
                  <c:v>4733.0</c:v>
                </c:pt>
                <c:pt idx="5043">
                  <c:v>4734.0</c:v>
                </c:pt>
                <c:pt idx="5044">
                  <c:v>4735.0</c:v>
                </c:pt>
                <c:pt idx="5045">
                  <c:v>4736.0</c:v>
                </c:pt>
                <c:pt idx="5046">
                  <c:v>4737.0</c:v>
                </c:pt>
                <c:pt idx="5047">
                  <c:v>4738.0</c:v>
                </c:pt>
                <c:pt idx="5048">
                  <c:v>4739.0</c:v>
                </c:pt>
                <c:pt idx="5049">
                  <c:v>4740.0</c:v>
                </c:pt>
                <c:pt idx="5050">
                  <c:v>4741.0</c:v>
                </c:pt>
                <c:pt idx="5051">
                  <c:v>4742.0</c:v>
                </c:pt>
                <c:pt idx="5052">
                  <c:v>4743.0</c:v>
                </c:pt>
                <c:pt idx="5053">
                  <c:v>4744.0</c:v>
                </c:pt>
                <c:pt idx="5054">
                  <c:v>4745.0</c:v>
                </c:pt>
                <c:pt idx="5055">
                  <c:v>4746.0</c:v>
                </c:pt>
                <c:pt idx="5056">
                  <c:v>4747.0</c:v>
                </c:pt>
                <c:pt idx="5057">
                  <c:v>4748.0</c:v>
                </c:pt>
                <c:pt idx="5058">
                  <c:v>4749.0</c:v>
                </c:pt>
                <c:pt idx="5059">
                  <c:v>4750.0</c:v>
                </c:pt>
                <c:pt idx="5060">
                  <c:v>4751.0</c:v>
                </c:pt>
                <c:pt idx="5061">
                  <c:v>4752.0</c:v>
                </c:pt>
                <c:pt idx="5062">
                  <c:v>4753.0</c:v>
                </c:pt>
                <c:pt idx="5063">
                  <c:v>4754.0</c:v>
                </c:pt>
                <c:pt idx="5064">
                  <c:v>4755.0</c:v>
                </c:pt>
                <c:pt idx="5065">
                  <c:v>4756.0</c:v>
                </c:pt>
                <c:pt idx="5066">
                  <c:v>4757.0</c:v>
                </c:pt>
                <c:pt idx="5067">
                  <c:v>4757.0</c:v>
                </c:pt>
                <c:pt idx="5068">
                  <c:v>4758.0</c:v>
                </c:pt>
                <c:pt idx="5069">
                  <c:v>4759.0</c:v>
                </c:pt>
                <c:pt idx="5070">
                  <c:v>4760.0</c:v>
                </c:pt>
                <c:pt idx="5071">
                  <c:v>4760.0</c:v>
                </c:pt>
                <c:pt idx="5072">
                  <c:v>4761.0</c:v>
                </c:pt>
                <c:pt idx="5073">
                  <c:v>4762.0</c:v>
                </c:pt>
                <c:pt idx="5074">
                  <c:v>4763.0</c:v>
                </c:pt>
                <c:pt idx="5075">
                  <c:v>4764.0</c:v>
                </c:pt>
                <c:pt idx="5076">
                  <c:v>4765.0</c:v>
                </c:pt>
                <c:pt idx="5077">
                  <c:v>4765.0</c:v>
                </c:pt>
                <c:pt idx="5078">
                  <c:v>4766.0</c:v>
                </c:pt>
                <c:pt idx="5079">
                  <c:v>4767.0</c:v>
                </c:pt>
                <c:pt idx="5080">
                  <c:v>4768.0</c:v>
                </c:pt>
                <c:pt idx="5081">
                  <c:v>4769.0</c:v>
                </c:pt>
                <c:pt idx="5082">
                  <c:v>4770.0</c:v>
                </c:pt>
                <c:pt idx="5083">
                  <c:v>4771.0</c:v>
                </c:pt>
                <c:pt idx="5084">
                  <c:v>4772.0</c:v>
                </c:pt>
                <c:pt idx="5085">
                  <c:v>4772.0</c:v>
                </c:pt>
                <c:pt idx="5086">
                  <c:v>4773.0</c:v>
                </c:pt>
                <c:pt idx="5087">
                  <c:v>4774.0</c:v>
                </c:pt>
                <c:pt idx="5088">
                  <c:v>4775.0</c:v>
                </c:pt>
                <c:pt idx="5089">
                  <c:v>4776.0</c:v>
                </c:pt>
                <c:pt idx="5090">
                  <c:v>4777.0</c:v>
                </c:pt>
                <c:pt idx="5091">
                  <c:v>4778.0</c:v>
                </c:pt>
                <c:pt idx="5092">
                  <c:v>4779.0</c:v>
                </c:pt>
                <c:pt idx="5093">
                  <c:v>4780.0</c:v>
                </c:pt>
                <c:pt idx="5094">
                  <c:v>4781.0</c:v>
                </c:pt>
                <c:pt idx="5095">
                  <c:v>4782.0</c:v>
                </c:pt>
                <c:pt idx="5096">
                  <c:v>4783.0</c:v>
                </c:pt>
                <c:pt idx="5097">
                  <c:v>4784.0</c:v>
                </c:pt>
                <c:pt idx="5098">
                  <c:v>4785.0</c:v>
                </c:pt>
                <c:pt idx="5099">
                  <c:v>4786.0</c:v>
                </c:pt>
                <c:pt idx="5100">
                  <c:v>4786.0</c:v>
                </c:pt>
                <c:pt idx="5101">
                  <c:v>4787.0</c:v>
                </c:pt>
                <c:pt idx="5102">
                  <c:v>4788.0</c:v>
                </c:pt>
                <c:pt idx="5103">
                  <c:v>4789.0</c:v>
                </c:pt>
                <c:pt idx="5104">
                  <c:v>4790.0</c:v>
                </c:pt>
                <c:pt idx="5105">
                  <c:v>4791.0</c:v>
                </c:pt>
                <c:pt idx="5106">
                  <c:v>4792.0</c:v>
                </c:pt>
                <c:pt idx="5107">
                  <c:v>4793.0</c:v>
                </c:pt>
                <c:pt idx="5108">
                  <c:v>4794.0</c:v>
                </c:pt>
                <c:pt idx="5109">
                  <c:v>4795.0</c:v>
                </c:pt>
                <c:pt idx="5110">
                  <c:v>4796.0</c:v>
                </c:pt>
                <c:pt idx="5111">
                  <c:v>4796.0</c:v>
                </c:pt>
                <c:pt idx="5112">
                  <c:v>4796.0</c:v>
                </c:pt>
                <c:pt idx="5113">
                  <c:v>4796.0</c:v>
                </c:pt>
                <c:pt idx="5114">
                  <c:v>4797.0</c:v>
                </c:pt>
                <c:pt idx="5115">
                  <c:v>4798.0</c:v>
                </c:pt>
                <c:pt idx="5116">
                  <c:v>4799.0</c:v>
                </c:pt>
                <c:pt idx="5117">
                  <c:v>4800.0</c:v>
                </c:pt>
                <c:pt idx="5118">
                  <c:v>4801.0</c:v>
                </c:pt>
                <c:pt idx="5119">
                  <c:v>4802.0</c:v>
                </c:pt>
                <c:pt idx="5120">
                  <c:v>4803.0</c:v>
                </c:pt>
                <c:pt idx="5121">
                  <c:v>4804.0</c:v>
                </c:pt>
                <c:pt idx="5122">
                  <c:v>4805.0</c:v>
                </c:pt>
                <c:pt idx="5123">
                  <c:v>4806.0</c:v>
                </c:pt>
                <c:pt idx="5124">
                  <c:v>4807.0</c:v>
                </c:pt>
                <c:pt idx="5125">
                  <c:v>4808.0</c:v>
                </c:pt>
                <c:pt idx="5126">
                  <c:v>4809.0</c:v>
                </c:pt>
                <c:pt idx="5127">
                  <c:v>4810.0</c:v>
                </c:pt>
                <c:pt idx="5128">
                  <c:v>4811.0</c:v>
                </c:pt>
                <c:pt idx="5129">
                  <c:v>4812.0</c:v>
                </c:pt>
                <c:pt idx="5130">
                  <c:v>4812.0</c:v>
                </c:pt>
                <c:pt idx="5131">
                  <c:v>4813.0</c:v>
                </c:pt>
                <c:pt idx="5132">
                  <c:v>4813.0</c:v>
                </c:pt>
                <c:pt idx="5133">
                  <c:v>4813.0</c:v>
                </c:pt>
                <c:pt idx="5134">
                  <c:v>4814.0</c:v>
                </c:pt>
                <c:pt idx="5135">
                  <c:v>4815.0</c:v>
                </c:pt>
                <c:pt idx="5136">
                  <c:v>4816.0</c:v>
                </c:pt>
                <c:pt idx="5137">
                  <c:v>4817.0</c:v>
                </c:pt>
                <c:pt idx="5138">
                  <c:v>4818.0</c:v>
                </c:pt>
                <c:pt idx="5139">
                  <c:v>4819.0</c:v>
                </c:pt>
                <c:pt idx="5140">
                  <c:v>4820.0</c:v>
                </c:pt>
                <c:pt idx="5141">
                  <c:v>4821.0</c:v>
                </c:pt>
                <c:pt idx="5142">
                  <c:v>4822.0</c:v>
                </c:pt>
                <c:pt idx="5143">
                  <c:v>4823.0</c:v>
                </c:pt>
                <c:pt idx="5144">
                  <c:v>4824.0</c:v>
                </c:pt>
                <c:pt idx="5145">
                  <c:v>4825.0</c:v>
                </c:pt>
                <c:pt idx="5146">
                  <c:v>4826.0</c:v>
                </c:pt>
                <c:pt idx="5147">
                  <c:v>4827.0</c:v>
                </c:pt>
                <c:pt idx="5148">
                  <c:v>4828.0</c:v>
                </c:pt>
                <c:pt idx="5149">
                  <c:v>4829.0</c:v>
                </c:pt>
                <c:pt idx="5150">
                  <c:v>4830.0</c:v>
                </c:pt>
                <c:pt idx="5151">
                  <c:v>4831.0</c:v>
                </c:pt>
                <c:pt idx="5152">
                  <c:v>4832.0</c:v>
                </c:pt>
                <c:pt idx="5153">
                  <c:v>4833.0</c:v>
                </c:pt>
                <c:pt idx="5154">
                  <c:v>4834.0</c:v>
                </c:pt>
                <c:pt idx="5155">
                  <c:v>4835.0</c:v>
                </c:pt>
                <c:pt idx="5156">
                  <c:v>4836.0</c:v>
                </c:pt>
                <c:pt idx="5157">
                  <c:v>4837.0</c:v>
                </c:pt>
                <c:pt idx="5158">
                  <c:v>4838.0</c:v>
                </c:pt>
                <c:pt idx="5159">
                  <c:v>4839.0</c:v>
                </c:pt>
                <c:pt idx="5160">
                  <c:v>4840.0</c:v>
                </c:pt>
                <c:pt idx="5161">
                  <c:v>4841.0</c:v>
                </c:pt>
                <c:pt idx="5162">
                  <c:v>4842.0</c:v>
                </c:pt>
                <c:pt idx="5163">
                  <c:v>4843.0</c:v>
                </c:pt>
                <c:pt idx="5164">
                  <c:v>4844.0</c:v>
                </c:pt>
                <c:pt idx="5165">
                  <c:v>4845.0</c:v>
                </c:pt>
                <c:pt idx="5166">
                  <c:v>4846.0</c:v>
                </c:pt>
                <c:pt idx="5167">
                  <c:v>4847.0</c:v>
                </c:pt>
                <c:pt idx="5168">
                  <c:v>4848.0</c:v>
                </c:pt>
                <c:pt idx="5169">
                  <c:v>4849.0</c:v>
                </c:pt>
                <c:pt idx="5170">
                  <c:v>4850.0</c:v>
                </c:pt>
                <c:pt idx="5171">
                  <c:v>4851.0</c:v>
                </c:pt>
                <c:pt idx="5172">
                  <c:v>4852.0</c:v>
                </c:pt>
                <c:pt idx="5173">
                  <c:v>4853.0</c:v>
                </c:pt>
                <c:pt idx="5174">
                  <c:v>4854.0</c:v>
                </c:pt>
                <c:pt idx="5175">
                  <c:v>4855.0</c:v>
                </c:pt>
                <c:pt idx="5176">
                  <c:v>4856.0</c:v>
                </c:pt>
                <c:pt idx="5177">
                  <c:v>4857.0</c:v>
                </c:pt>
                <c:pt idx="5178">
                  <c:v>4858.0</c:v>
                </c:pt>
                <c:pt idx="5179">
                  <c:v>4859.0</c:v>
                </c:pt>
                <c:pt idx="5180">
                  <c:v>4860.0</c:v>
                </c:pt>
                <c:pt idx="5181">
                  <c:v>4861.0</c:v>
                </c:pt>
                <c:pt idx="5182">
                  <c:v>4862.0</c:v>
                </c:pt>
                <c:pt idx="5183">
                  <c:v>4863.0</c:v>
                </c:pt>
                <c:pt idx="5184">
                  <c:v>4864.0</c:v>
                </c:pt>
                <c:pt idx="5185">
                  <c:v>4865.0</c:v>
                </c:pt>
                <c:pt idx="5186">
                  <c:v>4866.0</c:v>
                </c:pt>
                <c:pt idx="5187">
                  <c:v>4867.0</c:v>
                </c:pt>
                <c:pt idx="5188">
                  <c:v>4868.0</c:v>
                </c:pt>
                <c:pt idx="5189">
                  <c:v>4869.0</c:v>
                </c:pt>
                <c:pt idx="5190">
                  <c:v>4870.0</c:v>
                </c:pt>
                <c:pt idx="5191">
                  <c:v>4871.0</c:v>
                </c:pt>
                <c:pt idx="5192">
                  <c:v>4872.0</c:v>
                </c:pt>
                <c:pt idx="5193">
                  <c:v>4873.0</c:v>
                </c:pt>
                <c:pt idx="5194">
                  <c:v>4874.0</c:v>
                </c:pt>
                <c:pt idx="5195">
                  <c:v>4875.0</c:v>
                </c:pt>
                <c:pt idx="5196">
                  <c:v>4876.0</c:v>
                </c:pt>
                <c:pt idx="5197">
                  <c:v>4877.0</c:v>
                </c:pt>
                <c:pt idx="5198">
                  <c:v>4878.0</c:v>
                </c:pt>
                <c:pt idx="5199">
                  <c:v>4879.0</c:v>
                </c:pt>
                <c:pt idx="5200">
                  <c:v>4880.0</c:v>
                </c:pt>
                <c:pt idx="5201">
                  <c:v>4881.0</c:v>
                </c:pt>
                <c:pt idx="5202">
                  <c:v>4882.0</c:v>
                </c:pt>
                <c:pt idx="5203">
                  <c:v>4883.0</c:v>
                </c:pt>
                <c:pt idx="5204">
                  <c:v>4884.0</c:v>
                </c:pt>
                <c:pt idx="5205">
                  <c:v>4885.0</c:v>
                </c:pt>
                <c:pt idx="5206">
                  <c:v>4886.0</c:v>
                </c:pt>
                <c:pt idx="5207">
                  <c:v>4887.0</c:v>
                </c:pt>
                <c:pt idx="5208">
                  <c:v>4888.0</c:v>
                </c:pt>
                <c:pt idx="5209">
                  <c:v>4889.0</c:v>
                </c:pt>
                <c:pt idx="5210">
                  <c:v>4890.0</c:v>
                </c:pt>
                <c:pt idx="5211">
                  <c:v>4891.0</c:v>
                </c:pt>
                <c:pt idx="5212">
                  <c:v>4892.0</c:v>
                </c:pt>
                <c:pt idx="5213">
                  <c:v>4893.0</c:v>
                </c:pt>
                <c:pt idx="5214">
                  <c:v>4894.0</c:v>
                </c:pt>
                <c:pt idx="5215">
                  <c:v>4895.0</c:v>
                </c:pt>
                <c:pt idx="5216">
                  <c:v>4896.0</c:v>
                </c:pt>
                <c:pt idx="5217">
                  <c:v>4897.0</c:v>
                </c:pt>
                <c:pt idx="5218">
                  <c:v>4898.0</c:v>
                </c:pt>
                <c:pt idx="5219">
                  <c:v>4899.0</c:v>
                </c:pt>
                <c:pt idx="5220">
                  <c:v>4900.0</c:v>
                </c:pt>
                <c:pt idx="5221">
                  <c:v>4901.0</c:v>
                </c:pt>
                <c:pt idx="5222">
                  <c:v>4902.0</c:v>
                </c:pt>
                <c:pt idx="5223">
                  <c:v>4903.0</c:v>
                </c:pt>
                <c:pt idx="5224">
                  <c:v>4903.0</c:v>
                </c:pt>
                <c:pt idx="5225">
                  <c:v>4904.0</c:v>
                </c:pt>
                <c:pt idx="5226">
                  <c:v>4905.0</c:v>
                </c:pt>
                <c:pt idx="5227">
                  <c:v>4906.0</c:v>
                </c:pt>
                <c:pt idx="5228">
                  <c:v>4907.0</c:v>
                </c:pt>
                <c:pt idx="5229">
                  <c:v>4908.0</c:v>
                </c:pt>
                <c:pt idx="5230">
                  <c:v>4909.0</c:v>
                </c:pt>
                <c:pt idx="5231">
                  <c:v>4910.0</c:v>
                </c:pt>
                <c:pt idx="5232">
                  <c:v>4911.0</c:v>
                </c:pt>
                <c:pt idx="5233">
                  <c:v>4912.0</c:v>
                </c:pt>
                <c:pt idx="5234">
                  <c:v>4913.0</c:v>
                </c:pt>
                <c:pt idx="5235">
                  <c:v>4914.0</c:v>
                </c:pt>
                <c:pt idx="5236">
                  <c:v>4915.0</c:v>
                </c:pt>
                <c:pt idx="5237">
                  <c:v>4916.0</c:v>
                </c:pt>
                <c:pt idx="5238">
                  <c:v>4917.0</c:v>
                </c:pt>
                <c:pt idx="5239">
                  <c:v>4918.0</c:v>
                </c:pt>
                <c:pt idx="5240">
                  <c:v>4919.0</c:v>
                </c:pt>
                <c:pt idx="5241">
                  <c:v>4920.0</c:v>
                </c:pt>
                <c:pt idx="5242">
                  <c:v>4921.0</c:v>
                </c:pt>
                <c:pt idx="5243">
                  <c:v>4922.0</c:v>
                </c:pt>
                <c:pt idx="5244">
                  <c:v>4923.0</c:v>
                </c:pt>
                <c:pt idx="5245">
                  <c:v>4924.0</c:v>
                </c:pt>
                <c:pt idx="5246">
                  <c:v>4925.0</c:v>
                </c:pt>
                <c:pt idx="5247">
                  <c:v>4926.0</c:v>
                </c:pt>
                <c:pt idx="5248">
                  <c:v>4927.0</c:v>
                </c:pt>
                <c:pt idx="5249">
                  <c:v>4927.0</c:v>
                </c:pt>
                <c:pt idx="5250">
                  <c:v>4928.0</c:v>
                </c:pt>
                <c:pt idx="5251">
                  <c:v>4929.0</c:v>
                </c:pt>
                <c:pt idx="5252">
                  <c:v>4930.0</c:v>
                </c:pt>
                <c:pt idx="5253">
                  <c:v>4930.0</c:v>
                </c:pt>
                <c:pt idx="5254">
                  <c:v>4930.0</c:v>
                </c:pt>
                <c:pt idx="5255">
                  <c:v>4931.0</c:v>
                </c:pt>
                <c:pt idx="5256">
                  <c:v>4932.0</c:v>
                </c:pt>
                <c:pt idx="5257">
                  <c:v>4933.0</c:v>
                </c:pt>
                <c:pt idx="5258">
                  <c:v>4934.0</c:v>
                </c:pt>
                <c:pt idx="5259">
                  <c:v>4934.0</c:v>
                </c:pt>
                <c:pt idx="5260">
                  <c:v>4935.0</c:v>
                </c:pt>
                <c:pt idx="5261">
                  <c:v>4935.0</c:v>
                </c:pt>
                <c:pt idx="5262">
                  <c:v>4936.0</c:v>
                </c:pt>
                <c:pt idx="5263">
                  <c:v>4937.0</c:v>
                </c:pt>
                <c:pt idx="5264">
                  <c:v>4938.0</c:v>
                </c:pt>
                <c:pt idx="5265">
                  <c:v>4939.0</c:v>
                </c:pt>
                <c:pt idx="5266">
                  <c:v>4940.0</c:v>
                </c:pt>
                <c:pt idx="5267">
                  <c:v>4941.0</c:v>
                </c:pt>
                <c:pt idx="5268">
                  <c:v>4942.0</c:v>
                </c:pt>
                <c:pt idx="5269">
                  <c:v>4943.0</c:v>
                </c:pt>
                <c:pt idx="5270">
                  <c:v>4944.0</c:v>
                </c:pt>
                <c:pt idx="5271">
                  <c:v>4945.0</c:v>
                </c:pt>
                <c:pt idx="5272">
                  <c:v>4946.0</c:v>
                </c:pt>
                <c:pt idx="5273">
                  <c:v>4947.0</c:v>
                </c:pt>
                <c:pt idx="5274">
                  <c:v>4948.0</c:v>
                </c:pt>
                <c:pt idx="5275">
                  <c:v>4949.0</c:v>
                </c:pt>
                <c:pt idx="5276">
                  <c:v>4950.0</c:v>
                </c:pt>
                <c:pt idx="5277">
                  <c:v>4951.0</c:v>
                </c:pt>
                <c:pt idx="5278">
                  <c:v>4952.0</c:v>
                </c:pt>
                <c:pt idx="5279">
                  <c:v>4953.0</c:v>
                </c:pt>
                <c:pt idx="5280">
                  <c:v>4953.0</c:v>
                </c:pt>
                <c:pt idx="5281">
                  <c:v>4953.0</c:v>
                </c:pt>
                <c:pt idx="5282">
                  <c:v>4954.0</c:v>
                </c:pt>
                <c:pt idx="5283">
                  <c:v>4955.0</c:v>
                </c:pt>
                <c:pt idx="5284">
                  <c:v>4956.0</c:v>
                </c:pt>
                <c:pt idx="5285">
                  <c:v>4956.0</c:v>
                </c:pt>
                <c:pt idx="5286">
                  <c:v>4956.0</c:v>
                </c:pt>
                <c:pt idx="5287">
                  <c:v>4957.0</c:v>
                </c:pt>
                <c:pt idx="5288">
                  <c:v>4958.0</c:v>
                </c:pt>
                <c:pt idx="5289">
                  <c:v>4959.0</c:v>
                </c:pt>
                <c:pt idx="5290">
                  <c:v>4959.0</c:v>
                </c:pt>
                <c:pt idx="5291">
                  <c:v>4960.0</c:v>
                </c:pt>
                <c:pt idx="5292">
                  <c:v>4961.0</c:v>
                </c:pt>
                <c:pt idx="5293">
                  <c:v>4961.0</c:v>
                </c:pt>
                <c:pt idx="5294">
                  <c:v>4962.0</c:v>
                </c:pt>
                <c:pt idx="5295">
                  <c:v>4963.0</c:v>
                </c:pt>
                <c:pt idx="5296">
                  <c:v>4964.0</c:v>
                </c:pt>
                <c:pt idx="5297">
                  <c:v>4965.0</c:v>
                </c:pt>
                <c:pt idx="5298">
                  <c:v>4965.0</c:v>
                </c:pt>
                <c:pt idx="5299">
                  <c:v>4966.0</c:v>
                </c:pt>
                <c:pt idx="5300">
                  <c:v>4967.0</c:v>
                </c:pt>
                <c:pt idx="5301">
                  <c:v>4968.0</c:v>
                </c:pt>
                <c:pt idx="5302">
                  <c:v>4969.0</c:v>
                </c:pt>
                <c:pt idx="5303">
                  <c:v>4970.0</c:v>
                </c:pt>
                <c:pt idx="5304">
                  <c:v>4971.0</c:v>
                </c:pt>
                <c:pt idx="5305">
                  <c:v>4972.0</c:v>
                </c:pt>
                <c:pt idx="5306">
                  <c:v>4973.0</c:v>
                </c:pt>
                <c:pt idx="5307">
                  <c:v>4974.0</c:v>
                </c:pt>
                <c:pt idx="5308">
                  <c:v>4975.0</c:v>
                </c:pt>
                <c:pt idx="5309">
                  <c:v>4976.0</c:v>
                </c:pt>
                <c:pt idx="5310">
                  <c:v>4977.0</c:v>
                </c:pt>
                <c:pt idx="5311">
                  <c:v>4978.0</c:v>
                </c:pt>
                <c:pt idx="5312">
                  <c:v>4979.0</c:v>
                </c:pt>
                <c:pt idx="5313">
                  <c:v>4980.0</c:v>
                </c:pt>
                <c:pt idx="5314">
                  <c:v>4981.0</c:v>
                </c:pt>
                <c:pt idx="5315">
                  <c:v>4982.0</c:v>
                </c:pt>
                <c:pt idx="5316">
                  <c:v>4983.0</c:v>
                </c:pt>
                <c:pt idx="5317">
                  <c:v>4984.0</c:v>
                </c:pt>
                <c:pt idx="5318">
                  <c:v>4985.0</c:v>
                </c:pt>
                <c:pt idx="5319">
                  <c:v>4986.0</c:v>
                </c:pt>
                <c:pt idx="5320">
                  <c:v>4987.0</c:v>
                </c:pt>
                <c:pt idx="5321">
                  <c:v>4988.0</c:v>
                </c:pt>
                <c:pt idx="5322">
                  <c:v>4989.0</c:v>
                </c:pt>
                <c:pt idx="5323">
                  <c:v>4990.0</c:v>
                </c:pt>
                <c:pt idx="5324">
                  <c:v>4991.0</c:v>
                </c:pt>
                <c:pt idx="5325">
                  <c:v>4992.0</c:v>
                </c:pt>
                <c:pt idx="5326">
                  <c:v>4993.0</c:v>
                </c:pt>
                <c:pt idx="5327">
                  <c:v>4994.0</c:v>
                </c:pt>
                <c:pt idx="5328">
                  <c:v>4995.0</c:v>
                </c:pt>
                <c:pt idx="5329">
                  <c:v>4996.0</c:v>
                </c:pt>
                <c:pt idx="5330">
                  <c:v>4997.0</c:v>
                </c:pt>
                <c:pt idx="5331">
                  <c:v>4998.0</c:v>
                </c:pt>
                <c:pt idx="5332">
                  <c:v>4999.0</c:v>
                </c:pt>
                <c:pt idx="5333">
                  <c:v>5000.0</c:v>
                </c:pt>
                <c:pt idx="5334">
                  <c:v>5001.0</c:v>
                </c:pt>
                <c:pt idx="5335">
                  <c:v>5002.0</c:v>
                </c:pt>
                <c:pt idx="5336">
                  <c:v>5003.0</c:v>
                </c:pt>
                <c:pt idx="5337">
                  <c:v>5004.0</c:v>
                </c:pt>
                <c:pt idx="5338">
                  <c:v>5005.0</c:v>
                </c:pt>
                <c:pt idx="5339">
                  <c:v>5006.0</c:v>
                </c:pt>
                <c:pt idx="5340">
                  <c:v>5007.0</c:v>
                </c:pt>
                <c:pt idx="5341">
                  <c:v>5008.0</c:v>
                </c:pt>
                <c:pt idx="5342">
                  <c:v>5009.0</c:v>
                </c:pt>
                <c:pt idx="5343">
                  <c:v>5010.0</c:v>
                </c:pt>
                <c:pt idx="5344">
                  <c:v>5011.0</c:v>
                </c:pt>
                <c:pt idx="5345">
                  <c:v>5012.0</c:v>
                </c:pt>
                <c:pt idx="5346">
                  <c:v>5013.0</c:v>
                </c:pt>
                <c:pt idx="5347">
                  <c:v>5014.0</c:v>
                </c:pt>
                <c:pt idx="5348">
                  <c:v>5015.0</c:v>
                </c:pt>
                <c:pt idx="5349">
                  <c:v>5016.0</c:v>
                </c:pt>
                <c:pt idx="5350">
                  <c:v>5017.0</c:v>
                </c:pt>
                <c:pt idx="5351">
                  <c:v>5018.0</c:v>
                </c:pt>
                <c:pt idx="5352">
                  <c:v>5018.0</c:v>
                </c:pt>
                <c:pt idx="5353">
                  <c:v>5019.0</c:v>
                </c:pt>
                <c:pt idx="5354">
                  <c:v>5020.0</c:v>
                </c:pt>
                <c:pt idx="5355">
                  <c:v>5021.0</c:v>
                </c:pt>
                <c:pt idx="5356">
                  <c:v>5022.0</c:v>
                </c:pt>
                <c:pt idx="5357">
                  <c:v>5023.0</c:v>
                </c:pt>
                <c:pt idx="5358">
                  <c:v>5024.0</c:v>
                </c:pt>
                <c:pt idx="5359">
                  <c:v>5025.0</c:v>
                </c:pt>
                <c:pt idx="5360">
                  <c:v>5026.0</c:v>
                </c:pt>
                <c:pt idx="5361">
                  <c:v>5026.0</c:v>
                </c:pt>
                <c:pt idx="5362">
                  <c:v>5027.0</c:v>
                </c:pt>
                <c:pt idx="5363">
                  <c:v>5028.0</c:v>
                </c:pt>
                <c:pt idx="5364">
                  <c:v>5029.0</c:v>
                </c:pt>
                <c:pt idx="5365">
                  <c:v>5030.0</c:v>
                </c:pt>
                <c:pt idx="5366">
                  <c:v>5031.0</c:v>
                </c:pt>
                <c:pt idx="5367">
                  <c:v>5032.0</c:v>
                </c:pt>
                <c:pt idx="5368">
                  <c:v>5033.0</c:v>
                </c:pt>
                <c:pt idx="5369">
                  <c:v>5034.0</c:v>
                </c:pt>
                <c:pt idx="5370">
                  <c:v>5035.0</c:v>
                </c:pt>
                <c:pt idx="5371">
                  <c:v>5036.0</c:v>
                </c:pt>
                <c:pt idx="5372">
                  <c:v>5037.0</c:v>
                </c:pt>
                <c:pt idx="5373">
                  <c:v>5038.0</c:v>
                </c:pt>
                <c:pt idx="5374">
                  <c:v>5039.0</c:v>
                </c:pt>
                <c:pt idx="5375">
                  <c:v>5040.0</c:v>
                </c:pt>
                <c:pt idx="5376">
                  <c:v>5041.0</c:v>
                </c:pt>
                <c:pt idx="5377">
                  <c:v>5042.0</c:v>
                </c:pt>
                <c:pt idx="5378">
                  <c:v>5043.0</c:v>
                </c:pt>
                <c:pt idx="5379">
                  <c:v>5044.0</c:v>
                </c:pt>
                <c:pt idx="5380">
                  <c:v>5045.0</c:v>
                </c:pt>
                <c:pt idx="5381">
                  <c:v>5046.0</c:v>
                </c:pt>
                <c:pt idx="5382">
                  <c:v>5047.0</c:v>
                </c:pt>
                <c:pt idx="5383">
                  <c:v>5048.0</c:v>
                </c:pt>
                <c:pt idx="5384">
                  <c:v>5049.0</c:v>
                </c:pt>
                <c:pt idx="5385">
                  <c:v>5049.0</c:v>
                </c:pt>
                <c:pt idx="5386">
                  <c:v>5050.0</c:v>
                </c:pt>
                <c:pt idx="5387">
                  <c:v>5050.0</c:v>
                </c:pt>
                <c:pt idx="5388">
                  <c:v>5050.0</c:v>
                </c:pt>
                <c:pt idx="5389">
                  <c:v>5051.0</c:v>
                </c:pt>
                <c:pt idx="5390">
                  <c:v>5052.0</c:v>
                </c:pt>
                <c:pt idx="5391">
                  <c:v>5053.0</c:v>
                </c:pt>
                <c:pt idx="5392">
                  <c:v>5054.0</c:v>
                </c:pt>
                <c:pt idx="5393">
                  <c:v>5055.0</c:v>
                </c:pt>
                <c:pt idx="5394">
                  <c:v>5056.0</c:v>
                </c:pt>
                <c:pt idx="5395">
                  <c:v>5057.0</c:v>
                </c:pt>
                <c:pt idx="5396">
                  <c:v>5058.0</c:v>
                </c:pt>
                <c:pt idx="5397">
                  <c:v>5059.0</c:v>
                </c:pt>
                <c:pt idx="5398">
                  <c:v>5060.0</c:v>
                </c:pt>
                <c:pt idx="5399">
                  <c:v>5061.0</c:v>
                </c:pt>
                <c:pt idx="5400">
                  <c:v>5062.0</c:v>
                </c:pt>
                <c:pt idx="5401">
                  <c:v>5063.0</c:v>
                </c:pt>
                <c:pt idx="5402">
                  <c:v>5064.0</c:v>
                </c:pt>
                <c:pt idx="5403">
                  <c:v>5065.0</c:v>
                </c:pt>
                <c:pt idx="5404">
                  <c:v>5066.0</c:v>
                </c:pt>
                <c:pt idx="5405">
                  <c:v>5067.0</c:v>
                </c:pt>
                <c:pt idx="5406">
                  <c:v>5068.0</c:v>
                </c:pt>
                <c:pt idx="5407">
                  <c:v>5069.0</c:v>
                </c:pt>
                <c:pt idx="5408">
                  <c:v>5070.0</c:v>
                </c:pt>
                <c:pt idx="5409">
                  <c:v>5071.0</c:v>
                </c:pt>
                <c:pt idx="5410">
                  <c:v>5072.0</c:v>
                </c:pt>
                <c:pt idx="5411">
                  <c:v>5073.0</c:v>
                </c:pt>
                <c:pt idx="5412">
                  <c:v>5074.0</c:v>
                </c:pt>
                <c:pt idx="5413">
                  <c:v>5075.0</c:v>
                </c:pt>
                <c:pt idx="5414">
                  <c:v>5076.0</c:v>
                </c:pt>
                <c:pt idx="5415">
                  <c:v>5077.0</c:v>
                </c:pt>
                <c:pt idx="5416">
                  <c:v>5078.0</c:v>
                </c:pt>
                <c:pt idx="5417">
                  <c:v>5079.0</c:v>
                </c:pt>
                <c:pt idx="5418">
                  <c:v>5080.0</c:v>
                </c:pt>
                <c:pt idx="5419">
                  <c:v>5081.0</c:v>
                </c:pt>
                <c:pt idx="5420">
                  <c:v>5082.0</c:v>
                </c:pt>
                <c:pt idx="5421">
                  <c:v>5083.0</c:v>
                </c:pt>
                <c:pt idx="5422">
                  <c:v>5083.0</c:v>
                </c:pt>
                <c:pt idx="5423">
                  <c:v>5084.0</c:v>
                </c:pt>
                <c:pt idx="5424">
                  <c:v>5085.0</c:v>
                </c:pt>
                <c:pt idx="5425">
                  <c:v>5086.0</c:v>
                </c:pt>
                <c:pt idx="5426">
                  <c:v>5087.0</c:v>
                </c:pt>
                <c:pt idx="5427">
                  <c:v>5088.0</c:v>
                </c:pt>
                <c:pt idx="5428">
                  <c:v>5089.0</c:v>
                </c:pt>
                <c:pt idx="5429">
                  <c:v>5090.0</c:v>
                </c:pt>
                <c:pt idx="5430">
                  <c:v>5091.0</c:v>
                </c:pt>
                <c:pt idx="5431">
                  <c:v>5092.0</c:v>
                </c:pt>
                <c:pt idx="5432">
                  <c:v>5093.0</c:v>
                </c:pt>
                <c:pt idx="5433">
                  <c:v>5094.0</c:v>
                </c:pt>
                <c:pt idx="5434">
                  <c:v>5095.0</c:v>
                </c:pt>
                <c:pt idx="5435">
                  <c:v>5096.0</c:v>
                </c:pt>
                <c:pt idx="5436">
                  <c:v>5097.0</c:v>
                </c:pt>
                <c:pt idx="5437">
                  <c:v>5098.0</c:v>
                </c:pt>
                <c:pt idx="5438">
                  <c:v>5099.0</c:v>
                </c:pt>
                <c:pt idx="5439">
                  <c:v>5100.0</c:v>
                </c:pt>
                <c:pt idx="5440">
                  <c:v>5101.0</c:v>
                </c:pt>
                <c:pt idx="5441">
                  <c:v>5102.0</c:v>
                </c:pt>
                <c:pt idx="5442">
                  <c:v>5103.0</c:v>
                </c:pt>
                <c:pt idx="5443">
                  <c:v>5104.0</c:v>
                </c:pt>
                <c:pt idx="5444">
                  <c:v>5105.0</c:v>
                </c:pt>
                <c:pt idx="5445">
                  <c:v>5106.0</c:v>
                </c:pt>
                <c:pt idx="5446">
                  <c:v>5107.0</c:v>
                </c:pt>
                <c:pt idx="5447">
                  <c:v>5108.0</c:v>
                </c:pt>
                <c:pt idx="5448">
                  <c:v>5109.0</c:v>
                </c:pt>
                <c:pt idx="5449">
                  <c:v>5110.0</c:v>
                </c:pt>
                <c:pt idx="5450">
                  <c:v>5111.0</c:v>
                </c:pt>
                <c:pt idx="5451">
                  <c:v>5112.0</c:v>
                </c:pt>
                <c:pt idx="5452">
                  <c:v>5113.0</c:v>
                </c:pt>
                <c:pt idx="5453">
                  <c:v>5114.0</c:v>
                </c:pt>
                <c:pt idx="5454">
                  <c:v>5115.0</c:v>
                </c:pt>
                <c:pt idx="5455">
                  <c:v>5116.0</c:v>
                </c:pt>
                <c:pt idx="5456">
                  <c:v>5117.0</c:v>
                </c:pt>
                <c:pt idx="5457">
                  <c:v>5118.0</c:v>
                </c:pt>
                <c:pt idx="5458">
                  <c:v>5119.0</c:v>
                </c:pt>
                <c:pt idx="5459">
                  <c:v>5120.0</c:v>
                </c:pt>
                <c:pt idx="5460">
                  <c:v>5121.0</c:v>
                </c:pt>
                <c:pt idx="5461">
                  <c:v>5122.0</c:v>
                </c:pt>
                <c:pt idx="5462">
                  <c:v>5123.0</c:v>
                </c:pt>
                <c:pt idx="5463">
                  <c:v>5124.0</c:v>
                </c:pt>
                <c:pt idx="5464">
                  <c:v>5125.0</c:v>
                </c:pt>
                <c:pt idx="5465">
                  <c:v>5126.0</c:v>
                </c:pt>
                <c:pt idx="5466">
                  <c:v>5127.0</c:v>
                </c:pt>
                <c:pt idx="5467">
                  <c:v>5128.0</c:v>
                </c:pt>
                <c:pt idx="5468">
                  <c:v>5129.0</c:v>
                </c:pt>
                <c:pt idx="5469">
                  <c:v>5130.0</c:v>
                </c:pt>
                <c:pt idx="5470">
                  <c:v>5131.0</c:v>
                </c:pt>
                <c:pt idx="5471">
                  <c:v>5132.0</c:v>
                </c:pt>
                <c:pt idx="5472">
                  <c:v>5133.0</c:v>
                </c:pt>
                <c:pt idx="5473">
                  <c:v>5134.0</c:v>
                </c:pt>
                <c:pt idx="5474">
                  <c:v>5135.0</c:v>
                </c:pt>
                <c:pt idx="5475">
                  <c:v>5136.0</c:v>
                </c:pt>
                <c:pt idx="5476">
                  <c:v>5137.0</c:v>
                </c:pt>
                <c:pt idx="5477">
                  <c:v>5138.0</c:v>
                </c:pt>
                <c:pt idx="5478">
                  <c:v>5139.0</c:v>
                </c:pt>
                <c:pt idx="5479">
                  <c:v>5140.0</c:v>
                </c:pt>
                <c:pt idx="5480">
                  <c:v>5141.0</c:v>
                </c:pt>
                <c:pt idx="5481">
                  <c:v>5142.0</c:v>
                </c:pt>
                <c:pt idx="5482">
                  <c:v>5143.0</c:v>
                </c:pt>
                <c:pt idx="5483">
                  <c:v>5144.0</c:v>
                </c:pt>
                <c:pt idx="5484">
                  <c:v>5145.0</c:v>
                </c:pt>
                <c:pt idx="5485">
                  <c:v>5146.0</c:v>
                </c:pt>
                <c:pt idx="5486">
                  <c:v>5147.0</c:v>
                </c:pt>
                <c:pt idx="5487">
                  <c:v>5148.0</c:v>
                </c:pt>
                <c:pt idx="5488">
                  <c:v>5149.0</c:v>
                </c:pt>
                <c:pt idx="5489">
                  <c:v>5150.0</c:v>
                </c:pt>
                <c:pt idx="5490">
                  <c:v>5151.0</c:v>
                </c:pt>
                <c:pt idx="5491">
                  <c:v>5152.0</c:v>
                </c:pt>
                <c:pt idx="5492">
                  <c:v>5153.0</c:v>
                </c:pt>
                <c:pt idx="5493">
                  <c:v>5154.0</c:v>
                </c:pt>
                <c:pt idx="5494">
                  <c:v>5155.0</c:v>
                </c:pt>
                <c:pt idx="5495">
                  <c:v>5156.0</c:v>
                </c:pt>
                <c:pt idx="5496">
                  <c:v>5157.0</c:v>
                </c:pt>
                <c:pt idx="5497">
                  <c:v>5158.0</c:v>
                </c:pt>
                <c:pt idx="5498">
                  <c:v>5159.0</c:v>
                </c:pt>
                <c:pt idx="5499">
                  <c:v>5160.0</c:v>
                </c:pt>
                <c:pt idx="5500">
                  <c:v>5161.0</c:v>
                </c:pt>
                <c:pt idx="5501">
                  <c:v>5162.0</c:v>
                </c:pt>
                <c:pt idx="5502">
                  <c:v>5163.0</c:v>
                </c:pt>
                <c:pt idx="5503">
                  <c:v>5164.0</c:v>
                </c:pt>
                <c:pt idx="5504">
                  <c:v>5165.0</c:v>
                </c:pt>
                <c:pt idx="5505">
                  <c:v>5166.0</c:v>
                </c:pt>
                <c:pt idx="5506">
                  <c:v>5167.0</c:v>
                </c:pt>
                <c:pt idx="5507">
                  <c:v>5168.0</c:v>
                </c:pt>
                <c:pt idx="5508">
                  <c:v>5169.0</c:v>
                </c:pt>
                <c:pt idx="5509">
                  <c:v>5170.0</c:v>
                </c:pt>
                <c:pt idx="5510">
                  <c:v>5171.0</c:v>
                </c:pt>
                <c:pt idx="5511">
                  <c:v>5172.0</c:v>
                </c:pt>
                <c:pt idx="5512">
                  <c:v>5173.0</c:v>
                </c:pt>
                <c:pt idx="5513">
                  <c:v>5174.0</c:v>
                </c:pt>
                <c:pt idx="5514">
                  <c:v>5175.0</c:v>
                </c:pt>
                <c:pt idx="5515">
                  <c:v>5176.0</c:v>
                </c:pt>
                <c:pt idx="5516">
                  <c:v>5177.0</c:v>
                </c:pt>
                <c:pt idx="5517">
                  <c:v>5178.0</c:v>
                </c:pt>
                <c:pt idx="5518">
                  <c:v>5179.0</c:v>
                </c:pt>
                <c:pt idx="5519">
                  <c:v>5180.0</c:v>
                </c:pt>
                <c:pt idx="5520">
                  <c:v>5181.0</c:v>
                </c:pt>
                <c:pt idx="5521">
                  <c:v>5182.0</c:v>
                </c:pt>
                <c:pt idx="5522">
                  <c:v>5183.0</c:v>
                </c:pt>
                <c:pt idx="5523">
                  <c:v>5184.0</c:v>
                </c:pt>
                <c:pt idx="5524">
                  <c:v>5185.0</c:v>
                </c:pt>
                <c:pt idx="5525">
                  <c:v>5186.0</c:v>
                </c:pt>
                <c:pt idx="5526">
                  <c:v>5187.0</c:v>
                </c:pt>
                <c:pt idx="5527">
                  <c:v>5188.0</c:v>
                </c:pt>
                <c:pt idx="5528">
                  <c:v>5189.0</c:v>
                </c:pt>
                <c:pt idx="5529">
                  <c:v>5190.0</c:v>
                </c:pt>
                <c:pt idx="5530">
                  <c:v>5191.0</c:v>
                </c:pt>
                <c:pt idx="5531">
                  <c:v>5192.0</c:v>
                </c:pt>
                <c:pt idx="5532">
                  <c:v>5193.0</c:v>
                </c:pt>
                <c:pt idx="5533">
                  <c:v>5194.0</c:v>
                </c:pt>
                <c:pt idx="5534">
                  <c:v>5195.0</c:v>
                </c:pt>
                <c:pt idx="5535">
                  <c:v>5196.0</c:v>
                </c:pt>
                <c:pt idx="5536">
                  <c:v>5196.0</c:v>
                </c:pt>
                <c:pt idx="5537">
                  <c:v>5197.0</c:v>
                </c:pt>
                <c:pt idx="5538">
                  <c:v>5198.0</c:v>
                </c:pt>
                <c:pt idx="5539">
                  <c:v>5199.0</c:v>
                </c:pt>
                <c:pt idx="5540">
                  <c:v>5200.0</c:v>
                </c:pt>
                <c:pt idx="5541">
                  <c:v>5201.0</c:v>
                </c:pt>
                <c:pt idx="5542">
                  <c:v>5202.0</c:v>
                </c:pt>
                <c:pt idx="5543">
                  <c:v>5203.0</c:v>
                </c:pt>
                <c:pt idx="5544">
                  <c:v>5204.0</c:v>
                </c:pt>
                <c:pt idx="5545">
                  <c:v>5205.0</c:v>
                </c:pt>
                <c:pt idx="5546">
                  <c:v>5205.0</c:v>
                </c:pt>
                <c:pt idx="5547">
                  <c:v>5206.0</c:v>
                </c:pt>
                <c:pt idx="5548">
                  <c:v>5207.0</c:v>
                </c:pt>
                <c:pt idx="5549">
                  <c:v>5208.0</c:v>
                </c:pt>
                <c:pt idx="5550">
                  <c:v>5209.0</c:v>
                </c:pt>
                <c:pt idx="5551">
                  <c:v>5210.0</c:v>
                </c:pt>
                <c:pt idx="5552">
                  <c:v>5211.0</c:v>
                </c:pt>
                <c:pt idx="5553">
                  <c:v>5212.0</c:v>
                </c:pt>
                <c:pt idx="5554">
                  <c:v>5213.0</c:v>
                </c:pt>
                <c:pt idx="5555">
                  <c:v>5214.0</c:v>
                </c:pt>
                <c:pt idx="5556">
                  <c:v>5215.0</c:v>
                </c:pt>
                <c:pt idx="5557">
                  <c:v>5216.0</c:v>
                </c:pt>
                <c:pt idx="5558">
                  <c:v>5217.0</c:v>
                </c:pt>
                <c:pt idx="5559">
                  <c:v>5218.0</c:v>
                </c:pt>
                <c:pt idx="5560">
                  <c:v>5219.0</c:v>
                </c:pt>
                <c:pt idx="5561">
                  <c:v>5220.0</c:v>
                </c:pt>
                <c:pt idx="5562">
                  <c:v>5221.0</c:v>
                </c:pt>
                <c:pt idx="5563">
                  <c:v>5222.0</c:v>
                </c:pt>
                <c:pt idx="5564">
                  <c:v>5223.0</c:v>
                </c:pt>
                <c:pt idx="5565">
                  <c:v>5224.0</c:v>
                </c:pt>
                <c:pt idx="5566">
                  <c:v>5225.0</c:v>
                </c:pt>
                <c:pt idx="5567">
                  <c:v>5226.0</c:v>
                </c:pt>
                <c:pt idx="5568">
                  <c:v>5227.0</c:v>
                </c:pt>
                <c:pt idx="5569">
                  <c:v>5228.0</c:v>
                </c:pt>
                <c:pt idx="5570">
                  <c:v>5229.0</c:v>
                </c:pt>
                <c:pt idx="5571">
                  <c:v>5230.0</c:v>
                </c:pt>
                <c:pt idx="5572">
                  <c:v>5231.0</c:v>
                </c:pt>
                <c:pt idx="5573">
                  <c:v>5232.0</c:v>
                </c:pt>
                <c:pt idx="5574">
                  <c:v>5233.0</c:v>
                </c:pt>
                <c:pt idx="5575">
                  <c:v>5234.0</c:v>
                </c:pt>
                <c:pt idx="5576">
                  <c:v>5235.0</c:v>
                </c:pt>
                <c:pt idx="5577">
                  <c:v>5236.0</c:v>
                </c:pt>
                <c:pt idx="5578">
                  <c:v>5236.0</c:v>
                </c:pt>
                <c:pt idx="5579">
                  <c:v>5237.0</c:v>
                </c:pt>
                <c:pt idx="5580">
                  <c:v>5238.0</c:v>
                </c:pt>
                <c:pt idx="5581">
                  <c:v>5239.0</c:v>
                </c:pt>
                <c:pt idx="5582">
                  <c:v>5240.0</c:v>
                </c:pt>
                <c:pt idx="5583">
                  <c:v>5241.0</c:v>
                </c:pt>
                <c:pt idx="5584">
                  <c:v>5242.0</c:v>
                </c:pt>
                <c:pt idx="5585">
                  <c:v>5243.0</c:v>
                </c:pt>
                <c:pt idx="5586">
                  <c:v>5243.0</c:v>
                </c:pt>
                <c:pt idx="5587">
                  <c:v>5244.0</c:v>
                </c:pt>
                <c:pt idx="5588">
                  <c:v>5245.0</c:v>
                </c:pt>
                <c:pt idx="5589">
                  <c:v>5246.0</c:v>
                </c:pt>
                <c:pt idx="5590">
                  <c:v>5247.0</c:v>
                </c:pt>
                <c:pt idx="5591">
                  <c:v>5248.0</c:v>
                </c:pt>
                <c:pt idx="5592">
                  <c:v>5249.0</c:v>
                </c:pt>
                <c:pt idx="5593">
                  <c:v>5250.0</c:v>
                </c:pt>
                <c:pt idx="5594">
                  <c:v>5251.0</c:v>
                </c:pt>
                <c:pt idx="5595">
                  <c:v>5252.0</c:v>
                </c:pt>
                <c:pt idx="5596">
                  <c:v>5253.0</c:v>
                </c:pt>
                <c:pt idx="5597">
                  <c:v>5254.0</c:v>
                </c:pt>
                <c:pt idx="5598">
                  <c:v>5255.0</c:v>
                </c:pt>
                <c:pt idx="5599">
                  <c:v>5256.0</c:v>
                </c:pt>
                <c:pt idx="5600">
                  <c:v>5257.0</c:v>
                </c:pt>
                <c:pt idx="5601">
                  <c:v>5258.0</c:v>
                </c:pt>
                <c:pt idx="5602">
                  <c:v>5259.0</c:v>
                </c:pt>
                <c:pt idx="5603">
                  <c:v>5260.0</c:v>
                </c:pt>
                <c:pt idx="5604">
                  <c:v>5261.0</c:v>
                </c:pt>
                <c:pt idx="5605">
                  <c:v>5262.0</c:v>
                </c:pt>
                <c:pt idx="5606">
                  <c:v>5263.0</c:v>
                </c:pt>
                <c:pt idx="5607">
                  <c:v>5264.0</c:v>
                </c:pt>
                <c:pt idx="5608">
                  <c:v>5265.0</c:v>
                </c:pt>
                <c:pt idx="5609">
                  <c:v>5266.0</c:v>
                </c:pt>
                <c:pt idx="5610">
                  <c:v>5267.0</c:v>
                </c:pt>
                <c:pt idx="5611">
                  <c:v>5268.0</c:v>
                </c:pt>
                <c:pt idx="5612">
                  <c:v>5269.0</c:v>
                </c:pt>
                <c:pt idx="5613">
                  <c:v>5270.0</c:v>
                </c:pt>
                <c:pt idx="5614">
                  <c:v>5271.0</c:v>
                </c:pt>
                <c:pt idx="5615">
                  <c:v>5272.0</c:v>
                </c:pt>
                <c:pt idx="5616">
                  <c:v>5273.0</c:v>
                </c:pt>
                <c:pt idx="5617">
                  <c:v>5274.0</c:v>
                </c:pt>
                <c:pt idx="5618">
                  <c:v>5275.0</c:v>
                </c:pt>
                <c:pt idx="5619">
                  <c:v>5276.0</c:v>
                </c:pt>
                <c:pt idx="5620">
                  <c:v>5277.0</c:v>
                </c:pt>
                <c:pt idx="5621">
                  <c:v>5278.0</c:v>
                </c:pt>
                <c:pt idx="5622">
                  <c:v>5279.0</c:v>
                </c:pt>
                <c:pt idx="5623">
                  <c:v>5279.0</c:v>
                </c:pt>
                <c:pt idx="5624">
                  <c:v>5279.0</c:v>
                </c:pt>
                <c:pt idx="5625">
                  <c:v>5280.0</c:v>
                </c:pt>
                <c:pt idx="5626">
                  <c:v>5281.0</c:v>
                </c:pt>
                <c:pt idx="5627">
                  <c:v>5282.0</c:v>
                </c:pt>
                <c:pt idx="5628">
                  <c:v>5283.0</c:v>
                </c:pt>
                <c:pt idx="5629">
                  <c:v>5284.0</c:v>
                </c:pt>
                <c:pt idx="5630">
                  <c:v>5285.0</c:v>
                </c:pt>
                <c:pt idx="5631">
                  <c:v>5286.0</c:v>
                </c:pt>
                <c:pt idx="5632">
                  <c:v>5287.0</c:v>
                </c:pt>
                <c:pt idx="5633">
                  <c:v>5288.0</c:v>
                </c:pt>
                <c:pt idx="5634">
                  <c:v>5289.0</c:v>
                </c:pt>
                <c:pt idx="5635">
                  <c:v>5290.0</c:v>
                </c:pt>
                <c:pt idx="5636">
                  <c:v>5291.0</c:v>
                </c:pt>
                <c:pt idx="5637">
                  <c:v>5291.0</c:v>
                </c:pt>
                <c:pt idx="5638">
                  <c:v>5292.0</c:v>
                </c:pt>
                <c:pt idx="5639">
                  <c:v>5293.0</c:v>
                </c:pt>
                <c:pt idx="5640">
                  <c:v>5294.0</c:v>
                </c:pt>
                <c:pt idx="5641">
                  <c:v>5295.0</c:v>
                </c:pt>
                <c:pt idx="5642">
                  <c:v>5296.0</c:v>
                </c:pt>
                <c:pt idx="5643">
                  <c:v>5297.0</c:v>
                </c:pt>
                <c:pt idx="5644">
                  <c:v>5298.0</c:v>
                </c:pt>
                <c:pt idx="5645">
                  <c:v>5299.0</c:v>
                </c:pt>
                <c:pt idx="5646">
                  <c:v>5300.0</c:v>
                </c:pt>
                <c:pt idx="5647">
                  <c:v>5301.0</c:v>
                </c:pt>
                <c:pt idx="5648">
                  <c:v>5302.0</c:v>
                </c:pt>
                <c:pt idx="5649">
                  <c:v>5303.0</c:v>
                </c:pt>
                <c:pt idx="5650">
                  <c:v>5304.0</c:v>
                </c:pt>
                <c:pt idx="5651">
                  <c:v>5305.0</c:v>
                </c:pt>
                <c:pt idx="5652">
                  <c:v>5306.0</c:v>
                </c:pt>
                <c:pt idx="5653">
                  <c:v>5306.0</c:v>
                </c:pt>
                <c:pt idx="5654">
                  <c:v>5307.0</c:v>
                </c:pt>
                <c:pt idx="5655">
                  <c:v>5308.0</c:v>
                </c:pt>
                <c:pt idx="5656">
                  <c:v>5309.0</c:v>
                </c:pt>
                <c:pt idx="5657">
                  <c:v>5309.0</c:v>
                </c:pt>
                <c:pt idx="5658">
                  <c:v>5310.0</c:v>
                </c:pt>
                <c:pt idx="5659">
                  <c:v>5311.0</c:v>
                </c:pt>
                <c:pt idx="5660">
                  <c:v>5312.0</c:v>
                </c:pt>
                <c:pt idx="5661">
                  <c:v>5313.0</c:v>
                </c:pt>
                <c:pt idx="5662">
                  <c:v>5314.0</c:v>
                </c:pt>
                <c:pt idx="5663">
                  <c:v>5315.0</c:v>
                </c:pt>
                <c:pt idx="5664">
                  <c:v>5316.0</c:v>
                </c:pt>
                <c:pt idx="5665">
                  <c:v>5317.0</c:v>
                </c:pt>
                <c:pt idx="5666">
                  <c:v>5318.0</c:v>
                </c:pt>
                <c:pt idx="5667">
                  <c:v>5319.0</c:v>
                </c:pt>
                <c:pt idx="5668">
                  <c:v>5320.0</c:v>
                </c:pt>
                <c:pt idx="5669">
                  <c:v>5321.0</c:v>
                </c:pt>
                <c:pt idx="5670">
                  <c:v>5322.0</c:v>
                </c:pt>
                <c:pt idx="5671">
                  <c:v>5323.0</c:v>
                </c:pt>
                <c:pt idx="5672">
                  <c:v>5324.0</c:v>
                </c:pt>
                <c:pt idx="5673">
                  <c:v>5325.0</c:v>
                </c:pt>
                <c:pt idx="5674">
                  <c:v>5326.0</c:v>
                </c:pt>
                <c:pt idx="5675">
                  <c:v>5327.0</c:v>
                </c:pt>
                <c:pt idx="5676">
                  <c:v>5328.0</c:v>
                </c:pt>
                <c:pt idx="5677">
                  <c:v>5329.0</c:v>
                </c:pt>
                <c:pt idx="5678">
                  <c:v>5329.0</c:v>
                </c:pt>
                <c:pt idx="5679">
                  <c:v>5330.0</c:v>
                </c:pt>
                <c:pt idx="5680">
                  <c:v>5331.0</c:v>
                </c:pt>
                <c:pt idx="5681">
                  <c:v>5332.0</c:v>
                </c:pt>
                <c:pt idx="5682">
                  <c:v>5333.0</c:v>
                </c:pt>
                <c:pt idx="5683">
                  <c:v>5334.0</c:v>
                </c:pt>
                <c:pt idx="5684">
                  <c:v>5335.0</c:v>
                </c:pt>
                <c:pt idx="5685">
                  <c:v>5336.0</c:v>
                </c:pt>
                <c:pt idx="5686">
                  <c:v>5337.0</c:v>
                </c:pt>
                <c:pt idx="5687">
                  <c:v>5338.0</c:v>
                </c:pt>
                <c:pt idx="5688">
                  <c:v>5339.0</c:v>
                </c:pt>
                <c:pt idx="5689">
                  <c:v>5340.0</c:v>
                </c:pt>
                <c:pt idx="5690">
                  <c:v>5340.0</c:v>
                </c:pt>
                <c:pt idx="5691">
                  <c:v>5341.0</c:v>
                </c:pt>
                <c:pt idx="5692">
                  <c:v>5342.0</c:v>
                </c:pt>
                <c:pt idx="5693">
                  <c:v>5343.0</c:v>
                </c:pt>
                <c:pt idx="5694">
                  <c:v>5344.0</c:v>
                </c:pt>
                <c:pt idx="5695">
                  <c:v>5345.0</c:v>
                </c:pt>
                <c:pt idx="5696">
                  <c:v>5346.0</c:v>
                </c:pt>
                <c:pt idx="5697">
                  <c:v>5347.0</c:v>
                </c:pt>
                <c:pt idx="5698">
                  <c:v>5348.0</c:v>
                </c:pt>
                <c:pt idx="5699">
                  <c:v>5349.0</c:v>
                </c:pt>
                <c:pt idx="5700">
                  <c:v>5350.0</c:v>
                </c:pt>
                <c:pt idx="5701">
                  <c:v>5351.0</c:v>
                </c:pt>
                <c:pt idx="5702">
                  <c:v>5352.0</c:v>
                </c:pt>
                <c:pt idx="5703">
                  <c:v>5352.0</c:v>
                </c:pt>
                <c:pt idx="5704">
                  <c:v>5353.0</c:v>
                </c:pt>
                <c:pt idx="5705">
                  <c:v>5354.0</c:v>
                </c:pt>
                <c:pt idx="5706">
                  <c:v>5355.0</c:v>
                </c:pt>
                <c:pt idx="5707">
                  <c:v>5356.0</c:v>
                </c:pt>
                <c:pt idx="5708">
                  <c:v>5357.0</c:v>
                </c:pt>
                <c:pt idx="5709">
                  <c:v>5358.0</c:v>
                </c:pt>
                <c:pt idx="5710">
                  <c:v>5359.0</c:v>
                </c:pt>
                <c:pt idx="5711">
                  <c:v>5360.0</c:v>
                </c:pt>
                <c:pt idx="5712">
                  <c:v>5361.0</c:v>
                </c:pt>
                <c:pt idx="5713">
                  <c:v>5362.0</c:v>
                </c:pt>
                <c:pt idx="5714">
                  <c:v>5363.0</c:v>
                </c:pt>
                <c:pt idx="5715">
                  <c:v>5364.0</c:v>
                </c:pt>
                <c:pt idx="5716">
                  <c:v>5365.0</c:v>
                </c:pt>
                <c:pt idx="5717">
                  <c:v>5366.0</c:v>
                </c:pt>
                <c:pt idx="5718">
                  <c:v>5367.0</c:v>
                </c:pt>
                <c:pt idx="5719">
                  <c:v>5368.0</c:v>
                </c:pt>
                <c:pt idx="5720">
                  <c:v>5369.0</c:v>
                </c:pt>
                <c:pt idx="5721">
                  <c:v>5370.0</c:v>
                </c:pt>
                <c:pt idx="5722">
                  <c:v>5371.0</c:v>
                </c:pt>
                <c:pt idx="5723">
                  <c:v>5372.0</c:v>
                </c:pt>
                <c:pt idx="5724">
                  <c:v>5373.0</c:v>
                </c:pt>
                <c:pt idx="5725">
                  <c:v>5374.0</c:v>
                </c:pt>
                <c:pt idx="5726">
                  <c:v>5375.0</c:v>
                </c:pt>
                <c:pt idx="5727">
                  <c:v>5376.0</c:v>
                </c:pt>
                <c:pt idx="5728">
                  <c:v>5377.0</c:v>
                </c:pt>
                <c:pt idx="5729">
                  <c:v>5378.0</c:v>
                </c:pt>
                <c:pt idx="5730">
                  <c:v>5379.0</c:v>
                </c:pt>
                <c:pt idx="5731">
                  <c:v>5380.0</c:v>
                </c:pt>
                <c:pt idx="5732">
                  <c:v>5381.0</c:v>
                </c:pt>
                <c:pt idx="5733">
                  <c:v>5382.0</c:v>
                </c:pt>
                <c:pt idx="5734">
                  <c:v>5383.0</c:v>
                </c:pt>
                <c:pt idx="5735">
                  <c:v>5384.0</c:v>
                </c:pt>
                <c:pt idx="5736">
                  <c:v>5385.0</c:v>
                </c:pt>
                <c:pt idx="5737">
                  <c:v>5386.0</c:v>
                </c:pt>
                <c:pt idx="5738">
                  <c:v>5387.0</c:v>
                </c:pt>
                <c:pt idx="5739">
                  <c:v>5388.0</c:v>
                </c:pt>
                <c:pt idx="5740">
                  <c:v>5389.0</c:v>
                </c:pt>
                <c:pt idx="5741">
                  <c:v>5390.0</c:v>
                </c:pt>
                <c:pt idx="5742">
                  <c:v>5391.0</c:v>
                </c:pt>
                <c:pt idx="5743">
                  <c:v>5392.0</c:v>
                </c:pt>
                <c:pt idx="5744">
                  <c:v>5393.0</c:v>
                </c:pt>
                <c:pt idx="5745">
                  <c:v>5394.0</c:v>
                </c:pt>
                <c:pt idx="5746">
                  <c:v>5395.0</c:v>
                </c:pt>
                <c:pt idx="5747">
                  <c:v>5396.0</c:v>
                </c:pt>
                <c:pt idx="5748">
                  <c:v>5397.0</c:v>
                </c:pt>
                <c:pt idx="5749">
                  <c:v>5398.0</c:v>
                </c:pt>
                <c:pt idx="5750">
                  <c:v>5399.0</c:v>
                </c:pt>
                <c:pt idx="5751">
                  <c:v>5400.0</c:v>
                </c:pt>
                <c:pt idx="5752">
                  <c:v>5401.0</c:v>
                </c:pt>
                <c:pt idx="5753">
                  <c:v>5402.0</c:v>
                </c:pt>
                <c:pt idx="5754">
                  <c:v>5403.0</c:v>
                </c:pt>
                <c:pt idx="5755">
                  <c:v>5404.0</c:v>
                </c:pt>
                <c:pt idx="5756">
                  <c:v>5405.0</c:v>
                </c:pt>
                <c:pt idx="5757">
                  <c:v>5406.0</c:v>
                </c:pt>
                <c:pt idx="5758">
                  <c:v>5407.0</c:v>
                </c:pt>
                <c:pt idx="5759">
                  <c:v>5408.0</c:v>
                </c:pt>
                <c:pt idx="5760">
                  <c:v>5409.0</c:v>
                </c:pt>
                <c:pt idx="5761">
                  <c:v>5410.0</c:v>
                </c:pt>
                <c:pt idx="5762">
                  <c:v>5411.0</c:v>
                </c:pt>
                <c:pt idx="5763">
                  <c:v>5412.0</c:v>
                </c:pt>
                <c:pt idx="5764">
                  <c:v>5413.0</c:v>
                </c:pt>
                <c:pt idx="5765">
                  <c:v>5414.0</c:v>
                </c:pt>
                <c:pt idx="5766">
                  <c:v>5415.0</c:v>
                </c:pt>
                <c:pt idx="5767">
                  <c:v>5416.0</c:v>
                </c:pt>
                <c:pt idx="5768">
                  <c:v>5417.0</c:v>
                </c:pt>
                <c:pt idx="5769">
                  <c:v>5418.0</c:v>
                </c:pt>
                <c:pt idx="5770">
                  <c:v>5419.0</c:v>
                </c:pt>
                <c:pt idx="5771">
                  <c:v>5420.0</c:v>
                </c:pt>
                <c:pt idx="5772">
                  <c:v>5421.0</c:v>
                </c:pt>
                <c:pt idx="5773">
                  <c:v>5422.0</c:v>
                </c:pt>
                <c:pt idx="5774">
                  <c:v>5423.0</c:v>
                </c:pt>
                <c:pt idx="5775">
                  <c:v>5424.0</c:v>
                </c:pt>
                <c:pt idx="5776">
                  <c:v>5425.0</c:v>
                </c:pt>
                <c:pt idx="5777">
                  <c:v>5426.0</c:v>
                </c:pt>
                <c:pt idx="5778">
                  <c:v>5427.0</c:v>
                </c:pt>
                <c:pt idx="5779">
                  <c:v>5428.0</c:v>
                </c:pt>
                <c:pt idx="5780">
                  <c:v>5429.0</c:v>
                </c:pt>
                <c:pt idx="5781">
                  <c:v>5430.0</c:v>
                </c:pt>
                <c:pt idx="5782">
                  <c:v>5431.0</c:v>
                </c:pt>
                <c:pt idx="5783">
                  <c:v>5432.0</c:v>
                </c:pt>
                <c:pt idx="5784">
                  <c:v>5433.0</c:v>
                </c:pt>
                <c:pt idx="5785">
                  <c:v>5434.0</c:v>
                </c:pt>
                <c:pt idx="5786">
                  <c:v>5435.0</c:v>
                </c:pt>
                <c:pt idx="5787">
                  <c:v>5436.0</c:v>
                </c:pt>
                <c:pt idx="5788">
                  <c:v>5437.0</c:v>
                </c:pt>
                <c:pt idx="5789">
                  <c:v>5438.0</c:v>
                </c:pt>
                <c:pt idx="5790">
                  <c:v>5439.0</c:v>
                </c:pt>
                <c:pt idx="5791">
                  <c:v>5440.0</c:v>
                </c:pt>
                <c:pt idx="5792">
                  <c:v>5441.0</c:v>
                </c:pt>
                <c:pt idx="5793">
                  <c:v>5442.0</c:v>
                </c:pt>
                <c:pt idx="5794">
                  <c:v>5442.0</c:v>
                </c:pt>
                <c:pt idx="5795">
                  <c:v>5443.0</c:v>
                </c:pt>
                <c:pt idx="5796">
                  <c:v>5444.0</c:v>
                </c:pt>
                <c:pt idx="5797">
                  <c:v>5445.0</c:v>
                </c:pt>
                <c:pt idx="5798">
                  <c:v>5446.0</c:v>
                </c:pt>
                <c:pt idx="5799">
                  <c:v>5447.0</c:v>
                </c:pt>
                <c:pt idx="5800">
                  <c:v>5448.0</c:v>
                </c:pt>
                <c:pt idx="5801">
                  <c:v>5449.0</c:v>
                </c:pt>
                <c:pt idx="5802">
                  <c:v>5450.0</c:v>
                </c:pt>
                <c:pt idx="5803">
                  <c:v>5451.0</c:v>
                </c:pt>
                <c:pt idx="5804">
                  <c:v>5452.0</c:v>
                </c:pt>
                <c:pt idx="5805">
                  <c:v>5453.0</c:v>
                </c:pt>
                <c:pt idx="5806">
                  <c:v>5454.0</c:v>
                </c:pt>
                <c:pt idx="5807">
                  <c:v>5455.0</c:v>
                </c:pt>
                <c:pt idx="5808">
                  <c:v>5456.0</c:v>
                </c:pt>
                <c:pt idx="5809">
                  <c:v>5457.0</c:v>
                </c:pt>
                <c:pt idx="5810">
                  <c:v>5458.0</c:v>
                </c:pt>
                <c:pt idx="5811">
                  <c:v>5459.0</c:v>
                </c:pt>
                <c:pt idx="5812">
                  <c:v>5460.0</c:v>
                </c:pt>
                <c:pt idx="5813">
                  <c:v>5461.0</c:v>
                </c:pt>
                <c:pt idx="5814">
                  <c:v>5462.0</c:v>
                </c:pt>
                <c:pt idx="5815">
                  <c:v>5463.0</c:v>
                </c:pt>
                <c:pt idx="5816">
                  <c:v>5464.0</c:v>
                </c:pt>
                <c:pt idx="5817">
                  <c:v>5465.0</c:v>
                </c:pt>
                <c:pt idx="5818">
                  <c:v>5466.0</c:v>
                </c:pt>
                <c:pt idx="5819">
                  <c:v>5467.0</c:v>
                </c:pt>
                <c:pt idx="5820">
                  <c:v>5468.0</c:v>
                </c:pt>
                <c:pt idx="5821">
                  <c:v>5469.0</c:v>
                </c:pt>
                <c:pt idx="5822">
                  <c:v>5470.0</c:v>
                </c:pt>
                <c:pt idx="5823">
                  <c:v>5471.0</c:v>
                </c:pt>
                <c:pt idx="5824">
                  <c:v>5472.0</c:v>
                </c:pt>
                <c:pt idx="5825">
                  <c:v>5473.0</c:v>
                </c:pt>
                <c:pt idx="5826">
                  <c:v>5474.0</c:v>
                </c:pt>
                <c:pt idx="5827">
                  <c:v>5475.0</c:v>
                </c:pt>
                <c:pt idx="5828">
                  <c:v>5476.0</c:v>
                </c:pt>
                <c:pt idx="5829">
                  <c:v>5477.0</c:v>
                </c:pt>
                <c:pt idx="5830">
                  <c:v>5478.0</c:v>
                </c:pt>
                <c:pt idx="5831">
                  <c:v>5479.0</c:v>
                </c:pt>
                <c:pt idx="5832">
                  <c:v>5480.0</c:v>
                </c:pt>
                <c:pt idx="5833">
                  <c:v>5481.0</c:v>
                </c:pt>
                <c:pt idx="5834">
                  <c:v>5482.0</c:v>
                </c:pt>
                <c:pt idx="5835">
                  <c:v>5483.0</c:v>
                </c:pt>
                <c:pt idx="5836">
                  <c:v>5484.0</c:v>
                </c:pt>
                <c:pt idx="5837">
                  <c:v>5485.0</c:v>
                </c:pt>
                <c:pt idx="5838">
                  <c:v>5486.0</c:v>
                </c:pt>
                <c:pt idx="5839">
                  <c:v>5487.0</c:v>
                </c:pt>
                <c:pt idx="5840">
                  <c:v>5488.0</c:v>
                </c:pt>
                <c:pt idx="5841">
                  <c:v>5489.0</c:v>
                </c:pt>
                <c:pt idx="5842">
                  <c:v>5490.0</c:v>
                </c:pt>
                <c:pt idx="5843">
                  <c:v>5491.0</c:v>
                </c:pt>
                <c:pt idx="5844">
                  <c:v>5492.0</c:v>
                </c:pt>
                <c:pt idx="5845">
                  <c:v>5493.0</c:v>
                </c:pt>
                <c:pt idx="5846">
                  <c:v>5494.0</c:v>
                </c:pt>
                <c:pt idx="5847">
                  <c:v>5495.0</c:v>
                </c:pt>
                <c:pt idx="5848">
                  <c:v>5496.0</c:v>
                </c:pt>
                <c:pt idx="5849">
                  <c:v>5497.0</c:v>
                </c:pt>
                <c:pt idx="5850">
                  <c:v>5498.0</c:v>
                </c:pt>
                <c:pt idx="5851">
                  <c:v>5499.0</c:v>
                </c:pt>
                <c:pt idx="5852">
                  <c:v>5500.0</c:v>
                </c:pt>
                <c:pt idx="5853">
                  <c:v>5501.0</c:v>
                </c:pt>
                <c:pt idx="5854">
                  <c:v>5502.0</c:v>
                </c:pt>
                <c:pt idx="5855">
                  <c:v>5503.0</c:v>
                </c:pt>
                <c:pt idx="5856">
                  <c:v>5504.0</c:v>
                </c:pt>
                <c:pt idx="5857">
                  <c:v>5505.0</c:v>
                </c:pt>
                <c:pt idx="5858">
                  <c:v>5506.0</c:v>
                </c:pt>
                <c:pt idx="5859">
                  <c:v>5507.0</c:v>
                </c:pt>
                <c:pt idx="5860">
                  <c:v>5508.0</c:v>
                </c:pt>
                <c:pt idx="5861">
                  <c:v>5509.0</c:v>
                </c:pt>
                <c:pt idx="5862">
                  <c:v>5510.0</c:v>
                </c:pt>
                <c:pt idx="5863">
                  <c:v>5511.0</c:v>
                </c:pt>
                <c:pt idx="5864">
                  <c:v>5512.0</c:v>
                </c:pt>
                <c:pt idx="5865">
                  <c:v>5513.0</c:v>
                </c:pt>
                <c:pt idx="5866">
                  <c:v>5514.0</c:v>
                </c:pt>
                <c:pt idx="5867">
                  <c:v>5515.0</c:v>
                </c:pt>
                <c:pt idx="5868">
                  <c:v>5516.0</c:v>
                </c:pt>
                <c:pt idx="5869">
                  <c:v>5517.0</c:v>
                </c:pt>
                <c:pt idx="5870">
                  <c:v>5518.0</c:v>
                </c:pt>
                <c:pt idx="5871">
                  <c:v>5519.0</c:v>
                </c:pt>
                <c:pt idx="5872">
                  <c:v>5520.0</c:v>
                </c:pt>
                <c:pt idx="5873">
                  <c:v>5521.0</c:v>
                </c:pt>
                <c:pt idx="5874">
                  <c:v>5522.0</c:v>
                </c:pt>
                <c:pt idx="5875">
                  <c:v>5523.0</c:v>
                </c:pt>
                <c:pt idx="5876">
                  <c:v>5524.0</c:v>
                </c:pt>
                <c:pt idx="5877">
                  <c:v>5525.0</c:v>
                </c:pt>
                <c:pt idx="5878">
                  <c:v>5526.0</c:v>
                </c:pt>
                <c:pt idx="5879">
                  <c:v>5527.0</c:v>
                </c:pt>
                <c:pt idx="5880">
                  <c:v>5528.0</c:v>
                </c:pt>
                <c:pt idx="5881">
                  <c:v>5528.0</c:v>
                </c:pt>
                <c:pt idx="5882">
                  <c:v>5529.0</c:v>
                </c:pt>
                <c:pt idx="5883">
                  <c:v>5530.0</c:v>
                </c:pt>
                <c:pt idx="5884">
                  <c:v>5531.0</c:v>
                </c:pt>
                <c:pt idx="5885">
                  <c:v>5532.0</c:v>
                </c:pt>
                <c:pt idx="5886">
                  <c:v>5533.0</c:v>
                </c:pt>
                <c:pt idx="5887">
                  <c:v>5534.0</c:v>
                </c:pt>
                <c:pt idx="5888">
                  <c:v>5535.0</c:v>
                </c:pt>
                <c:pt idx="5889">
                  <c:v>5536.0</c:v>
                </c:pt>
                <c:pt idx="5890">
                  <c:v>5537.0</c:v>
                </c:pt>
                <c:pt idx="5891">
                  <c:v>5538.0</c:v>
                </c:pt>
                <c:pt idx="5892">
                  <c:v>5539.0</c:v>
                </c:pt>
                <c:pt idx="5893">
                  <c:v>5540.0</c:v>
                </c:pt>
                <c:pt idx="5894">
                  <c:v>5541.0</c:v>
                </c:pt>
                <c:pt idx="5895">
                  <c:v>5542.0</c:v>
                </c:pt>
                <c:pt idx="5896">
                  <c:v>5543.0</c:v>
                </c:pt>
                <c:pt idx="5897">
                  <c:v>5544.0</c:v>
                </c:pt>
                <c:pt idx="5898">
                  <c:v>5545.0</c:v>
                </c:pt>
                <c:pt idx="5899">
                  <c:v>5546.0</c:v>
                </c:pt>
                <c:pt idx="5900">
                  <c:v>5547.0</c:v>
                </c:pt>
                <c:pt idx="5901">
                  <c:v>5548.0</c:v>
                </c:pt>
                <c:pt idx="5902">
                  <c:v>5549.0</c:v>
                </c:pt>
                <c:pt idx="5903">
                  <c:v>5550.0</c:v>
                </c:pt>
                <c:pt idx="5904">
                  <c:v>5551.0</c:v>
                </c:pt>
                <c:pt idx="5905">
                  <c:v>5552.0</c:v>
                </c:pt>
                <c:pt idx="5906">
                  <c:v>5553.0</c:v>
                </c:pt>
                <c:pt idx="5907">
                  <c:v>5554.0</c:v>
                </c:pt>
                <c:pt idx="5908">
                  <c:v>5555.0</c:v>
                </c:pt>
                <c:pt idx="5909">
                  <c:v>5556.0</c:v>
                </c:pt>
                <c:pt idx="5910">
                  <c:v>5557.0</c:v>
                </c:pt>
                <c:pt idx="5911">
                  <c:v>5558.0</c:v>
                </c:pt>
                <c:pt idx="5912">
                  <c:v>5559.0</c:v>
                </c:pt>
                <c:pt idx="5913">
                  <c:v>5560.0</c:v>
                </c:pt>
                <c:pt idx="5914">
                  <c:v>5561.0</c:v>
                </c:pt>
                <c:pt idx="5915">
                  <c:v>5562.0</c:v>
                </c:pt>
                <c:pt idx="5916">
                  <c:v>5563.0</c:v>
                </c:pt>
                <c:pt idx="5917">
                  <c:v>5564.0</c:v>
                </c:pt>
                <c:pt idx="5918">
                  <c:v>5565.0</c:v>
                </c:pt>
                <c:pt idx="5919">
                  <c:v>5566.0</c:v>
                </c:pt>
                <c:pt idx="5920">
                  <c:v>5566.0</c:v>
                </c:pt>
                <c:pt idx="5921">
                  <c:v>5567.0</c:v>
                </c:pt>
                <c:pt idx="5922">
                  <c:v>5568.0</c:v>
                </c:pt>
                <c:pt idx="5923">
                  <c:v>5569.0</c:v>
                </c:pt>
                <c:pt idx="5924">
                  <c:v>5570.0</c:v>
                </c:pt>
                <c:pt idx="5925">
                  <c:v>5571.0</c:v>
                </c:pt>
                <c:pt idx="5926">
                  <c:v>5572.0</c:v>
                </c:pt>
                <c:pt idx="5927">
                  <c:v>5573.0</c:v>
                </c:pt>
                <c:pt idx="5928">
                  <c:v>5573.0</c:v>
                </c:pt>
                <c:pt idx="5929">
                  <c:v>5574.0</c:v>
                </c:pt>
                <c:pt idx="5930">
                  <c:v>5575.0</c:v>
                </c:pt>
                <c:pt idx="5931">
                  <c:v>5576.0</c:v>
                </c:pt>
                <c:pt idx="5932">
                  <c:v>5577.0</c:v>
                </c:pt>
                <c:pt idx="5933">
                  <c:v>5578.0</c:v>
                </c:pt>
                <c:pt idx="5934">
                  <c:v>5579.0</c:v>
                </c:pt>
                <c:pt idx="5935">
                  <c:v>5580.0</c:v>
                </c:pt>
                <c:pt idx="5936">
                  <c:v>5581.0</c:v>
                </c:pt>
                <c:pt idx="5937">
                  <c:v>5582.0</c:v>
                </c:pt>
                <c:pt idx="5938">
                  <c:v>5583.0</c:v>
                </c:pt>
                <c:pt idx="5939">
                  <c:v>5584.0</c:v>
                </c:pt>
                <c:pt idx="5940">
                  <c:v>5585.0</c:v>
                </c:pt>
                <c:pt idx="5941">
                  <c:v>5586.0</c:v>
                </c:pt>
                <c:pt idx="5942">
                  <c:v>5587.0</c:v>
                </c:pt>
                <c:pt idx="5943">
                  <c:v>5588.0</c:v>
                </c:pt>
                <c:pt idx="5944">
                  <c:v>5589.0</c:v>
                </c:pt>
                <c:pt idx="5945">
                  <c:v>5590.0</c:v>
                </c:pt>
                <c:pt idx="5946">
                  <c:v>5591.0</c:v>
                </c:pt>
                <c:pt idx="5947">
                  <c:v>5592.0</c:v>
                </c:pt>
                <c:pt idx="5948">
                  <c:v>5593.0</c:v>
                </c:pt>
                <c:pt idx="5949">
                  <c:v>5594.0</c:v>
                </c:pt>
                <c:pt idx="5950">
                  <c:v>5594.0</c:v>
                </c:pt>
                <c:pt idx="5951">
                  <c:v>5595.0</c:v>
                </c:pt>
                <c:pt idx="5952">
                  <c:v>5595.0</c:v>
                </c:pt>
                <c:pt idx="5953">
                  <c:v>5596.0</c:v>
                </c:pt>
                <c:pt idx="5954">
                  <c:v>5597.0</c:v>
                </c:pt>
                <c:pt idx="5955">
                  <c:v>5598.0</c:v>
                </c:pt>
                <c:pt idx="5956">
                  <c:v>5599.0</c:v>
                </c:pt>
                <c:pt idx="5957">
                  <c:v>5600.0</c:v>
                </c:pt>
                <c:pt idx="5958">
                  <c:v>5601.0</c:v>
                </c:pt>
                <c:pt idx="5959">
                  <c:v>5602.0</c:v>
                </c:pt>
                <c:pt idx="5960">
                  <c:v>5603.0</c:v>
                </c:pt>
                <c:pt idx="5961">
                  <c:v>5604.0</c:v>
                </c:pt>
                <c:pt idx="5962">
                  <c:v>5605.0</c:v>
                </c:pt>
                <c:pt idx="5963">
                  <c:v>5606.0</c:v>
                </c:pt>
                <c:pt idx="5964">
                  <c:v>5607.0</c:v>
                </c:pt>
                <c:pt idx="5965">
                  <c:v>5608.0</c:v>
                </c:pt>
                <c:pt idx="5966">
                  <c:v>5609.0</c:v>
                </c:pt>
                <c:pt idx="5967">
                  <c:v>5610.0</c:v>
                </c:pt>
                <c:pt idx="5968">
                  <c:v>5611.0</c:v>
                </c:pt>
                <c:pt idx="5969">
                  <c:v>5612.0</c:v>
                </c:pt>
                <c:pt idx="5970">
                  <c:v>5613.0</c:v>
                </c:pt>
                <c:pt idx="5971">
                  <c:v>5614.0</c:v>
                </c:pt>
                <c:pt idx="5972">
                  <c:v>5615.0</c:v>
                </c:pt>
                <c:pt idx="5973">
                  <c:v>5616.0</c:v>
                </c:pt>
                <c:pt idx="5974">
                  <c:v>5617.0</c:v>
                </c:pt>
                <c:pt idx="5975">
                  <c:v>5618.0</c:v>
                </c:pt>
                <c:pt idx="5976">
                  <c:v>5619.0</c:v>
                </c:pt>
                <c:pt idx="5977">
                  <c:v>5620.0</c:v>
                </c:pt>
                <c:pt idx="5978">
                  <c:v>5621.0</c:v>
                </c:pt>
                <c:pt idx="5979">
                  <c:v>5622.0</c:v>
                </c:pt>
                <c:pt idx="5980">
                  <c:v>5623.0</c:v>
                </c:pt>
                <c:pt idx="5981">
                  <c:v>5624.0</c:v>
                </c:pt>
                <c:pt idx="5982">
                  <c:v>5625.0</c:v>
                </c:pt>
                <c:pt idx="5983">
                  <c:v>5626.0</c:v>
                </c:pt>
                <c:pt idx="5984">
                  <c:v>5627.0</c:v>
                </c:pt>
                <c:pt idx="5985">
                  <c:v>5628.0</c:v>
                </c:pt>
                <c:pt idx="5986">
                  <c:v>5629.0</c:v>
                </c:pt>
                <c:pt idx="5987">
                  <c:v>5630.0</c:v>
                </c:pt>
                <c:pt idx="5988">
                  <c:v>5631.0</c:v>
                </c:pt>
                <c:pt idx="5989">
                  <c:v>5632.0</c:v>
                </c:pt>
                <c:pt idx="5990">
                  <c:v>5633.0</c:v>
                </c:pt>
                <c:pt idx="5991">
                  <c:v>5634.0</c:v>
                </c:pt>
                <c:pt idx="5992">
                  <c:v>5635.0</c:v>
                </c:pt>
                <c:pt idx="5993">
                  <c:v>5636.0</c:v>
                </c:pt>
                <c:pt idx="5994">
                  <c:v>5637.0</c:v>
                </c:pt>
                <c:pt idx="5995">
                  <c:v>5638.0</c:v>
                </c:pt>
                <c:pt idx="5996">
                  <c:v>5639.0</c:v>
                </c:pt>
                <c:pt idx="5997">
                  <c:v>5640.0</c:v>
                </c:pt>
                <c:pt idx="5998">
                  <c:v>5641.0</c:v>
                </c:pt>
                <c:pt idx="5999">
                  <c:v>5642.0</c:v>
                </c:pt>
                <c:pt idx="6000">
                  <c:v>5643.0</c:v>
                </c:pt>
                <c:pt idx="6001">
                  <c:v>5644.0</c:v>
                </c:pt>
                <c:pt idx="6002">
                  <c:v>5645.0</c:v>
                </c:pt>
                <c:pt idx="6003">
                  <c:v>5646.0</c:v>
                </c:pt>
                <c:pt idx="6004">
                  <c:v>5647.0</c:v>
                </c:pt>
                <c:pt idx="6005">
                  <c:v>5648.0</c:v>
                </c:pt>
                <c:pt idx="6006">
                  <c:v>5649.0</c:v>
                </c:pt>
                <c:pt idx="6007">
                  <c:v>5650.0</c:v>
                </c:pt>
                <c:pt idx="6008">
                  <c:v>5651.0</c:v>
                </c:pt>
                <c:pt idx="6009">
                  <c:v>5652.0</c:v>
                </c:pt>
                <c:pt idx="6010">
                  <c:v>5653.0</c:v>
                </c:pt>
                <c:pt idx="6011">
                  <c:v>5654.0</c:v>
                </c:pt>
                <c:pt idx="6012">
                  <c:v>5655.0</c:v>
                </c:pt>
                <c:pt idx="6013">
                  <c:v>5656.0</c:v>
                </c:pt>
                <c:pt idx="6014">
                  <c:v>5657.0</c:v>
                </c:pt>
                <c:pt idx="6015">
                  <c:v>5658.0</c:v>
                </c:pt>
                <c:pt idx="6016">
                  <c:v>5659.0</c:v>
                </c:pt>
                <c:pt idx="6017">
                  <c:v>5660.0</c:v>
                </c:pt>
                <c:pt idx="6018">
                  <c:v>5661.0</c:v>
                </c:pt>
                <c:pt idx="6019">
                  <c:v>5662.0</c:v>
                </c:pt>
                <c:pt idx="6020">
                  <c:v>5663.0</c:v>
                </c:pt>
                <c:pt idx="6021">
                  <c:v>5664.0</c:v>
                </c:pt>
                <c:pt idx="6022">
                  <c:v>5665.0</c:v>
                </c:pt>
                <c:pt idx="6023">
                  <c:v>5666.0</c:v>
                </c:pt>
                <c:pt idx="6024">
                  <c:v>5667.0</c:v>
                </c:pt>
                <c:pt idx="6025">
                  <c:v>5668.0</c:v>
                </c:pt>
                <c:pt idx="6026">
                  <c:v>5669.0</c:v>
                </c:pt>
                <c:pt idx="6027">
                  <c:v>5670.0</c:v>
                </c:pt>
                <c:pt idx="6028">
                  <c:v>5670.0</c:v>
                </c:pt>
                <c:pt idx="6029">
                  <c:v>5671.0</c:v>
                </c:pt>
                <c:pt idx="6030">
                  <c:v>5672.0</c:v>
                </c:pt>
                <c:pt idx="6031">
                  <c:v>5673.0</c:v>
                </c:pt>
                <c:pt idx="6032">
                  <c:v>5674.0</c:v>
                </c:pt>
                <c:pt idx="6033">
                  <c:v>5675.0</c:v>
                </c:pt>
                <c:pt idx="6034">
                  <c:v>5676.0</c:v>
                </c:pt>
                <c:pt idx="6035">
                  <c:v>5677.0</c:v>
                </c:pt>
                <c:pt idx="6036">
                  <c:v>5678.0</c:v>
                </c:pt>
                <c:pt idx="6037">
                  <c:v>5679.0</c:v>
                </c:pt>
                <c:pt idx="6038">
                  <c:v>5680.0</c:v>
                </c:pt>
                <c:pt idx="6039">
                  <c:v>5681.0</c:v>
                </c:pt>
                <c:pt idx="6040">
                  <c:v>5682.0</c:v>
                </c:pt>
                <c:pt idx="6041">
                  <c:v>5683.0</c:v>
                </c:pt>
                <c:pt idx="6042">
                  <c:v>5684.0</c:v>
                </c:pt>
                <c:pt idx="6043">
                  <c:v>5685.0</c:v>
                </c:pt>
                <c:pt idx="6044">
                  <c:v>5686.0</c:v>
                </c:pt>
                <c:pt idx="6045">
                  <c:v>5687.0</c:v>
                </c:pt>
                <c:pt idx="6046">
                  <c:v>5688.0</c:v>
                </c:pt>
                <c:pt idx="6047">
                  <c:v>5689.0</c:v>
                </c:pt>
                <c:pt idx="6048">
                  <c:v>5690.0</c:v>
                </c:pt>
                <c:pt idx="6049">
                  <c:v>5691.0</c:v>
                </c:pt>
                <c:pt idx="6050">
                  <c:v>5692.0</c:v>
                </c:pt>
                <c:pt idx="6051">
                  <c:v>5693.0</c:v>
                </c:pt>
                <c:pt idx="6052">
                  <c:v>5694.0</c:v>
                </c:pt>
                <c:pt idx="6053">
                  <c:v>5695.0</c:v>
                </c:pt>
                <c:pt idx="6054">
                  <c:v>5696.0</c:v>
                </c:pt>
                <c:pt idx="6055">
                  <c:v>5697.0</c:v>
                </c:pt>
                <c:pt idx="6056">
                  <c:v>5698.0</c:v>
                </c:pt>
                <c:pt idx="6057">
                  <c:v>5699.0</c:v>
                </c:pt>
                <c:pt idx="6058">
                  <c:v>5700.0</c:v>
                </c:pt>
                <c:pt idx="6059">
                  <c:v>5701.0</c:v>
                </c:pt>
                <c:pt idx="6060">
                  <c:v>5701.0</c:v>
                </c:pt>
                <c:pt idx="6061">
                  <c:v>5701.0</c:v>
                </c:pt>
                <c:pt idx="6062">
                  <c:v>5701.0</c:v>
                </c:pt>
                <c:pt idx="6063">
                  <c:v>5702.0</c:v>
                </c:pt>
                <c:pt idx="6064">
                  <c:v>5703.0</c:v>
                </c:pt>
                <c:pt idx="6065">
                  <c:v>5704.0</c:v>
                </c:pt>
                <c:pt idx="6066">
                  <c:v>5705.0</c:v>
                </c:pt>
                <c:pt idx="6067">
                  <c:v>5706.0</c:v>
                </c:pt>
                <c:pt idx="6068">
                  <c:v>5707.0</c:v>
                </c:pt>
                <c:pt idx="6069">
                  <c:v>5708.0</c:v>
                </c:pt>
                <c:pt idx="6070">
                  <c:v>5709.0</c:v>
                </c:pt>
                <c:pt idx="6071">
                  <c:v>5710.0</c:v>
                </c:pt>
                <c:pt idx="6072">
                  <c:v>5711.0</c:v>
                </c:pt>
                <c:pt idx="6073">
                  <c:v>5712.0</c:v>
                </c:pt>
                <c:pt idx="6074">
                  <c:v>5713.0</c:v>
                </c:pt>
                <c:pt idx="6075">
                  <c:v>5714.0</c:v>
                </c:pt>
                <c:pt idx="6076">
                  <c:v>5715.0</c:v>
                </c:pt>
                <c:pt idx="6077">
                  <c:v>5716.0</c:v>
                </c:pt>
                <c:pt idx="6078">
                  <c:v>5717.0</c:v>
                </c:pt>
                <c:pt idx="6079">
                  <c:v>5718.0</c:v>
                </c:pt>
                <c:pt idx="6080">
                  <c:v>5719.0</c:v>
                </c:pt>
                <c:pt idx="6081">
                  <c:v>5720.0</c:v>
                </c:pt>
                <c:pt idx="6082">
                  <c:v>5721.0</c:v>
                </c:pt>
                <c:pt idx="6083">
                  <c:v>5722.0</c:v>
                </c:pt>
                <c:pt idx="6084">
                  <c:v>5723.0</c:v>
                </c:pt>
                <c:pt idx="6085">
                  <c:v>5724.0</c:v>
                </c:pt>
                <c:pt idx="6086">
                  <c:v>5725.0</c:v>
                </c:pt>
                <c:pt idx="6087">
                  <c:v>5726.0</c:v>
                </c:pt>
                <c:pt idx="6088">
                  <c:v>5727.0</c:v>
                </c:pt>
                <c:pt idx="6089">
                  <c:v>5728.0</c:v>
                </c:pt>
                <c:pt idx="6090">
                  <c:v>5729.0</c:v>
                </c:pt>
                <c:pt idx="6091">
                  <c:v>5730.0</c:v>
                </c:pt>
                <c:pt idx="6092">
                  <c:v>5731.0</c:v>
                </c:pt>
                <c:pt idx="6093">
                  <c:v>5732.0</c:v>
                </c:pt>
                <c:pt idx="6094">
                  <c:v>5733.0</c:v>
                </c:pt>
                <c:pt idx="6095">
                  <c:v>5734.0</c:v>
                </c:pt>
                <c:pt idx="6096">
                  <c:v>5735.0</c:v>
                </c:pt>
                <c:pt idx="6097">
                  <c:v>5736.0</c:v>
                </c:pt>
                <c:pt idx="6098">
                  <c:v>5737.0</c:v>
                </c:pt>
                <c:pt idx="6099">
                  <c:v>5738.0</c:v>
                </c:pt>
                <c:pt idx="6100">
                  <c:v>5739.0</c:v>
                </c:pt>
                <c:pt idx="6101">
                  <c:v>5740.0</c:v>
                </c:pt>
                <c:pt idx="6102">
                  <c:v>5741.0</c:v>
                </c:pt>
                <c:pt idx="6103">
                  <c:v>5742.0</c:v>
                </c:pt>
                <c:pt idx="6104">
                  <c:v>5743.0</c:v>
                </c:pt>
                <c:pt idx="6105">
                  <c:v>5744.0</c:v>
                </c:pt>
                <c:pt idx="6106">
                  <c:v>5745.0</c:v>
                </c:pt>
                <c:pt idx="6107">
                  <c:v>5746.0</c:v>
                </c:pt>
                <c:pt idx="6108">
                  <c:v>5747.0</c:v>
                </c:pt>
                <c:pt idx="6109">
                  <c:v>5748.0</c:v>
                </c:pt>
                <c:pt idx="6110">
                  <c:v>5749.0</c:v>
                </c:pt>
                <c:pt idx="6111">
                  <c:v>5750.0</c:v>
                </c:pt>
                <c:pt idx="6112">
                  <c:v>5751.0</c:v>
                </c:pt>
                <c:pt idx="6113">
                  <c:v>5752.0</c:v>
                </c:pt>
                <c:pt idx="6114">
                  <c:v>5753.0</c:v>
                </c:pt>
                <c:pt idx="6115">
                  <c:v>5754.0</c:v>
                </c:pt>
                <c:pt idx="6116">
                  <c:v>5755.0</c:v>
                </c:pt>
                <c:pt idx="6117">
                  <c:v>5756.0</c:v>
                </c:pt>
                <c:pt idx="6118">
                  <c:v>5757.0</c:v>
                </c:pt>
                <c:pt idx="6119">
                  <c:v>5758.0</c:v>
                </c:pt>
                <c:pt idx="6120">
                  <c:v>5759.0</c:v>
                </c:pt>
                <c:pt idx="6121">
                  <c:v>5760.0</c:v>
                </c:pt>
                <c:pt idx="6122">
                  <c:v>5761.0</c:v>
                </c:pt>
                <c:pt idx="6123">
                  <c:v>5762.0</c:v>
                </c:pt>
                <c:pt idx="6124">
                  <c:v>5763.0</c:v>
                </c:pt>
                <c:pt idx="6125">
                  <c:v>5764.0</c:v>
                </c:pt>
                <c:pt idx="6126">
                  <c:v>5765.0</c:v>
                </c:pt>
                <c:pt idx="6127">
                  <c:v>5766.0</c:v>
                </c:pt>
                <c:pt idx="6128">
                  <c:v>5767.0</c:v>
                </c:pt>
                <c:pt idx="6129">
                  <c:v>5768.0</c:v>
                </c:pt>
                <c:pt idx="6130">
                  <c:v>5769.0</c:v>
                </c:pt>
                <c:pt idx="6131">
                  <c:v>5770.0</c:v>
                </c:pt>
                <c:pt idx="6132">
                  <c:v>5771.0</c:v>
                </c:pt>
                <c:pt idx="6133">
                  <c:v>5772.0</c:v>
                </c:pt>
                <c:pt idx="6134">
                  <c:v>5773.0</c:v>
                </c:pt>
                <c:pt idx="6135">
                  <c:v>5774.0</c:v>
                </c:pt>
                <c:pt idx="6136">
                  <c:v>5775.0</c:v>
                </c:pt>
                <c:pt idx="6137">
                  <c:v>5776.0</c:v>
                </c:pt>
                <c:pt idx="6138">
                  <c:v>5777.0</c:v>
                </c:pt>
                <c:pt idx="6139">
                  <c:v>5778.0</c:v>
                </c:pt>
                <c:pt idx="6140">
                  <c:v>5779.0</c:v>
                </c:pt>
                <c:pt idx="6141">
                  <c:v>5780.0</c:v>
                </c:pt>
                <c:pt idx="6142">
                  <c:v>5781.0</c:v>
                </c:pt>
                <c:pt idx="6143">
                  <c:v>5782.0</c:v>
                </c:pt>
                <c:pt idx="6144">
                  <c:v>5783.0</c:v>
                </c:pt>
                <c:pt idx="6145">
                  <c:v>5784.0</c:v>
                </c:pt>
                <c:pt idx="6146">
                  <c:v>5785.0</c:v>
                </c:pt>
                <c:pt idx="6147">
                  <c:v>5786.0</c:v>
                </c:pt>
                <c:pt idx="6148">
                  <c:v>5787.0</c:v>
                </c:pt>
                <c:pt idx="6149">
                  <c:v>5788.0</c:v>
                </c:pt>
                <c:pt idx="6150">
                  <c:v>5788.0</c:v>
                </c:pt>
                <c:pt idx="6151">
                  <c:v>5789.0</c:v>
                </c:pt>
                <c:pt idx="6152">
                  <c:v>5790.0</c:v>
                </c:pt>
                <c:pt idx="6153">
                  <c:v>5791.0</c:v>
                </c:pt>
                <c:pt idx="6154">
                  <c:v>5792.0</c:v>
                </c:pt>
                <c:pt idx="6155">
                  <c:v>5793.0</c:v>
                </c:pt>
                <c:pt idx="6156">
                  <c:v>5794.0</c:v>
                </c:pt>
                <c:pt idx="6157">
                  <c:v>5795.0</c:v>
                </c:pt>
                <c:pt idx="6158">
                  <c:v>5796.0</c:v>
                </c:pt>
                <c:pt idx="6159">
                  <c:v>5797.0</c:v>
                </c:pt>
                <c:pt idx="6160">
                  <c:v>5798.0</c:v>
                </c:pt>
                <c:pt idx="6161">
                  <c:v>5799.0</c:v>
                </c:pt>
                <c:pt idx="6162">
                  <c:v>5800.0</c:v>
                </c:pt>
                <c:pt idx="6163">
                  <c:v>5800.0</c:v>
                </c:pt>
                <c:pt idx="6164">
                  <c:v>5801.0</c:v>
                </c:pt>
                <c:pt idx="6165">
                  <c:v>5802.0</c:v>
                </c:pt>
                <c:pt idx="6166">
                  <c:v>5803.0</c:v>
                </c:pt>
                <c:pt idx="6167">
                  <c:v>5804.0</c:v>
                </c:pt>
                <c:pt idx="6168">
                  <c:v>5805.0</c:v>
                </c:pt>
                <c:pt idx="6169">
                  <c:v>5806.0</c:v>
                </c:pt>
                <c:pt idx="6170">
                  <c:v>5807.0</c:v>
                </c:pt>
                <c:pt idx="6171">
                  <c:v>5807.0</c:v>
                </c:pt>
                <c:pt idx="6172">
                  <c:v>5807.0</c:v>
                </c:pt>
                <c:pt idx="6173">
                  <c:v>5808.0</c:v>
                </c:pt>
                <c:pt idx="6174">
                  <c:v>5809.0</c:v>
                </c:pt>
                <c:pt idx="6175">
                  <c:v>5810.0</c:v>
                </c:pt>
                <c:pt idx="6176">
                  <c:v>5811.0</c:v>
                </c:pt>
                <c:pt idx="6177">
                  <c:v>5812.0</c:v>
                </c:pt>
                <c:pt idx="6178">
                  <c:v>5813.0</c:v>
                </c:pt>
                <c:pt idx="6179">
                  <c:v>5814.0</c:v>
                </c:pt>
                <c:pt idx="6180">
                  <c:v>5815.0</c:v>
                </c:pt>
                <c:pt idx="6181">
                  <c:v>5816.0</c:v>
                </c:pt>
                <c:pt idx="6182">
                  <c:v>5817.0</c:v>
                </c:pt>
                <c:pt idx="6183">
                  <c:v>5818.0</c:v>
                </c:pt>
                <c:pt idx="6184">
                  <c:v>5819.0</c:v>
                </c:pt>
                <c:pt idx="6185">
                  <c:v>5820.0</c:v>
                </c:pt>
                <c:pt idx="6186">
                  <c:v>5821.0</c:v>
                </c:pt>
                <c:pt idx="6187">
                  <c:v>5822.0</c:v>
                </c:pt>
                <c:pt idx="6188">
                  <c:v>5823.0</c:v>
                </c:pt>
                <c:pt idx="6189">
                  <c:v>5824.0</c:v>
                </c:pt>
                <c:pt idx="6190">
                  <c:v>5825.0</c:v>
                </c:pt>
                <c:pt idx="6191">
                  <c:v>5826.0</c:v>
                </c:pt>
                <c:pt idx="6192">
                  <c:v>5826.0</c:v>
                </c:pt>
                <c:pt idx="6193">
                  <c:v>5827.0</c:v>
                </c:pt>
                <c:pt idx="6194">
                  <c:v>5827.0</c:v>
                </c:pt>
                <c:pt idx="6195">
                  <c:v>5828.0</c:v>
                </c:pt>
                <c:pt idx="6196">
                  <c:v>5829.0</c:v>
                </c:pt>
                <c:pt idx="6197">
                  <c:v>5830.0</c:v>
                </c:pt>
                <c:pt idx="6198">
                  <c:v>5831.0</c:v>
                </c:pt>
                <c:pt idx="6199">
                  <c:v>5832.0</c:v>
                </c:pt>
                <c:pt idx="6200">
                  <c:v>5833.0</c:v>
                </c:pt>
                <c:pt idx="6201">
                  <c:v>5834.0</c:v>
                </c:pt>
                <c:pt idx="6202">
                  <c:v>5835.0</c:v>
                </c:pt>
                <c:pt idx="6203">
                  <c:v>5836.0</c:v>
                </c:pt>
                <c:pt idx="6204">
                  <c:v>5837.0</c:v>
                </c:pt>
                <c:pt idx="6205">
                  <c:v>5838.0</c:v>
                </c:pt>
                <c:pt idx="6206">
                  <c:v>5839.0</c:v>
                </c:pt>
                <c:pt idx="6207">
                  <c:v>5840.0</c:v>
                </c:pt>
                <c:pt idx="6208">
                  <c:v>5841.0</c:v>
                </c:pt>
                <c:pt idx="6209">
                  <c:v>5842.0</c:v>
                </c:pt>
                <c:pt idx="6210">
                  <c:v>5843.0</c:v>
                </c:pt>
                <c:pt idx="6211">
                  <c:v>5844.0</c:v>
                </c:pt>
                <c:pt idx="6212">
                  <c:v>5845.0</c:v>
                </c:pt>
                <c:pt idx="6213">
                  <c:v>5846.0</c:v>
                </c:pt>
                <c:pt idx="6214">
                  <c:v>5847.0</c:v>
                </c:pt>
                <c:pt idx="6215">
                  <c:v>5848.0</c:v>
                </c:pt>
                <c:pt idx="6216">
                  <c:v>5849.0</c:v>
                </c:pt>
                <c:pt idx="6217">
                  <c:v>5850.0</c:v>
                </c:pt>
                <c:pt idx="6218">
                  <c:v>5851.0</c:v>
                </c:pt>
                <c:pt idx="6219">
                  <c:v>5852.0</c:v>
                </c:pt>
                <c:pt idx="6220">
                  <c:v>5853.0</c:v>
                </c:pt>
                <c:pt idx="6221">
                  <c:v>5854.0</c:v>
                </c:pt>
                <c:pt idx="6222">
                  <c:v>5855.0</c:v>
                </c:pt>
                <c:pt idx="6223">
                  <c:v>5856.0</c:v>
                </c:pt>
                <c:pt idx="6224">
                  <c:v>5857.0</c:v>
                </c:pt>
                <c:pt idx="6225">
                  <c:v>5858.0</c:v>
                </c:pt>
                <c:pt idx="6226">
                  <c:v>5859.0</c:v>
                </c:pt>
                <c:pt idx="6227">
                  <c:v>5860.0</c:v>
                </c:pt>
                <c:pt idx="6228">
                  <c:v>5861.0</c:v>
                </c:pt>
                <c:pt idx="6229">
                  <c:v>5862.0</c:v>
                </c:pt>
                <c:pt idx="6230">
                  <c:v>5863.0</c:v>
                </c:pt>
                <c:pt idx="6231">
                  <c:v>5864.0</c:v>
                </c:pt>
                <c:pt idx="6232">
                  <c:v>5865.0</c:v>
                </c:pt>
                <c:pt idx="6233">
                  <c:v>5866.0</c:v>
                </c:pt>
                <c:pt idx="6234">
                  <c:v>5867.0</c:v>
                </c:pt>
                <c:pt idx="6235">
                  <c:v>5868.0</c:v>
                </c:pt>
                <c:pt idx="6236">
                  <c:v>5869.0</c:v>
                </c:pt>
                <c:pt idx="6237">
                  <c:v>5870.0</c:v>
                </c:pt>
                <c:pt idx="6238">
                  <c:v>5871.0</c:v>
                </c:pt>
                <c:pt idx="6239">
                  <c:v>5872.0</c:v>
                </c:pt>
                <c:pt idx="6240">
                  <c:v>5873.0</c:v>
                </c:pt>
                <c:pt idx="6241">
                  <c:v>5874.0</c:v>
                </c:pt>
                <c:pt idx="6242">
                  <c:v>5875.0</c:v>
                </c:pt>
                <c:pt idx="6243">
                  <c:v>5876.0</c:v>
                </c:pt>
                <c:pt idx="6244">
                  <c:v>5877.0</c:v>
                </c:pt>
                <c:pt idx="6245">
                  <c:v>5878.0</c:v>
                </c:pt>
                <c:pt idx="6246">
                  <c:v>5879.0</c:v>
                </c:pt>
                <c:pt idx="6247">
                  <c:v>5880.0</c:v>
                </c:pt>
                <c:pt idx="6248">
                  <c:v>5881.0</c:v>
                </c:pt>
                <c:pt idx="6249">
                  <c:v>5881.0</c:v>
                </c:pt>
                <c:pt idx="6250">
                  <c:v>5882.0</c:v>
                </c:pt>
                <c:pt idx="6251">
                  <c:v>5883.0</c:v>
                </c:pt>
                <c:pt idx="6252">
                  <c:v>5884.0</c:v>
                </c:pt>
                <c:pt idx="6253">
                  <c:v>5885.0</c:v>
                </c:pt>
                <c:pt idx="6254">
                  <c:v>5886.0</c:v>
                </c:pt>
                <c:pt idx="6255">
                  <c:v>5887.0</c:v>
                </c:pt>
                <c:pt idx="6256">
                  <c:v>5888.0</c:v>
                </c:pt>
                <c:pt idx="6257">
                  <c:v>5888.0</c:v>
                </c:pt>
                <c:pt idx="6258">
                  <c:v>5889.0</c:v>
                </c:pt>
                <c:pt idx="6259">
                  <c:v>5890.0</c:v>
                </c:pt>
                <c:pt idx="6260">
                  <c:v>5891.0</c:v>
                </c:pt>
                <c:pt idx="6261">
                  <c:v>5892.0</c:v>
                </c:pt>
                <c:pt idx="6262">
                  <c:v>5893.0</c:v>
                </c:pt>
                <c:pt idx="6263">
                  <c:v>5894.0</c:v>
                </c:pt>
                <c:pt idx="6264">
                  <c:v>5895.0</c:v>
                </c:pt>
                <c:pt idx="6265">
                  <c:v>5896.0</c:v>
                </c:pt>
                <c:pt idx="6266">
                  <c:v>5897.0</c:v>
                </c:pt>
                <c:pt idx="6267">
                  <c:v>5898.0</c:v>
                </c:pt>
                <c:pt idx="6268">
                  <c:v>5899.0</c:v>
                </c:pt>
                <c:pt idx="6269">
                  <c:v>5900.0</c:v>
                </c:pt>
                <c:pt idx="6270">
                  <c:v>5901.0</c:v>
                </c:pt>
                <c:pt idx="6271">
                  <c:v>5902.0</c:v>
                </c:pt>
                <c:pt idx="6272">
                  <c:v>5903.0</c:v>
                </c:pt>
                <c:pt idx="6273">
                  <c:v>5904.0</c:v>
                </c:pt>
                <c:pt idx="6274">
                  <c:v>5905.0</c:v>
                </c:pt>
                <c:pt idx="6275">
                  <c:v>5906.0</c:v>
                </c:pt>
                <c:pt idx="6276">
                  <c:v>5907.0</c:v>
                </c:pt>
                <c:pt idx="6277">
                  <c:v>5908.0</c:v>
                </c:pt>
                <c:pt idx="6278">
                  <c:v>5909.0</c:v>
                </c:pt>
                <c:pt idx="6279">
                  <c:v>5910.0</c:v>
                </c:pt>
                <c:pt idx="6280">
                  <c:v>5911.0</c:v>
                </c:pt>
                <c:pt idx="6281">
                  <c:v>5912.0</c:v>
                </c:pt>
                <c:pt idx="6282">
                  <c:v>5913.0</c:v>
                </c:pt>
                <c:pt idx="6283">
                  <c:v>5914.0</c:v>
                </c:pt>
                <c:pt idx="6284">
                  <c:v>5915.0</c:v>
                </c:pt>
                <c:pt idx="6285">
                  <c:v>5916.0</c:v>
                </c:pt>
                <c:pt idx="6286">
                  <c:v>5917.0</c:v>
                </c:pt>
                <c:pt idx="6287">
                  <c:v>5918.0</c:v>
                </c:pt>
                <c:pt idx="6288">
                  <c:v>5919.0</c:v>
                </c:pt>
                <c:pt idx="6289">
                  <c:v>5920.0</c:v>
                </c:pt>
                <c:pt idx="6290">
                  <c:v>5921.0</c:v>
                </c:pt>
                <c:pt idx="6291">
                  <c:v>5922.0</c:v>
                </c:pt>
                <c:pt idx="6292">
                  <c:v>5923.0</c:v>
                </c:pt>
                <c:pt idx="6293">
                  <c:v>5924.0</c:v>
                </c:pt>
                <c:pt idx="6294">
                  <c:v>5925.0</c:v>
                </c:pt>
                <c:pt idx="6295">
                  <c:v>5926.0</c:v>
                </c:pt>
                <c:pt idx="6296">
                  <c:v>5927.0</c:v>
                </c:pt>
                <c:pt idx="6297">
                  <c:v>5928.0</c:v>
                </c:pt>
                <c:pt idx="6298">
                  <c:v>5929.0</c:v>
                </c:pt>
                <c:pt idx="6299">
                  <c:v>5930.0</c:v>
                </c:pt>
                <c:pt idx="6300">
                  <c:v>5931.0</c:v>
                </c:pt>
                <c:pt idx="6301">
                  <c:v>5932.0</c:v>
                </c:pt>
                <c:pt idx="6302">
                  <c:v>5933.0</c:v>
                </c:pt>
                <c:pt idx="6303">
                  <c:v>5934.0</c:v>
                </c:pt>
                <c:pt idx="6304">
                  <c:v>5935.0</c:v>
                </c:pt>
                <c:pt idx="6305">
                  <c:v>5936.0</c:v>
                </c:pt>
                <c:pt idx="6306">
                  <c:v>5937.0</c:v>
                </c:pt>
                <c:pt idx="6307">
                  <c:v>5938.0</c:v>
                </c:pt>
                <c:pt idx="6308">
                  <c:v>5939.0</c:v>
                </c:pt>
                <c:pt idx="6309">
                  <c:v>5940.0</c:v>
                </c:pt>
                <c:pt idx="6310">
                  <c:v>5941.0</c:v>
                </c:pt>
                <c:pt idx="6311">
                  <c:v>5942.0</c:v>
                </c:pt>
                <c:pt idx="6312">
                  <c:v>5943.0</c:v>
                </c:pt>
                <c:pt idx="6313">
                  <c:v>5944.0</c:v>
                </c:pt>
                <c:pt idx="6314">
                  <c:v>5945.0</c:v>
                </c:pt>
                <c:pt idx="6315">
                  <c:v>5946.0</c:v>
                </c:pt>
                <c:pt idx="6316">
                  <c:v>5947.0</c:v>
                </c:pt>
                <c:pt idx="6317">
                  <c:v>5948.0</c:v>
                </c:pt>
                <c:pt idx="6318">
                  <c:v>5949.0</c:v>
                </c:pt>
                <c:pt idx="6319">
                  <c:v>5950.0</c:v>
                </c:pt>
                <c:pt idx="6320">
                  <c:v>5951.0</c:v>
                </c:pt>
                <c:pt idx="6321">
                  <c:v>5952.0</c:v>
                </c:pt>
                <c:pt idx="6322">
                  <c:v>5953.0</c:v>
                </c:pt>
                <c:pt idx="6323">
                  <c:v>5954.0</c:v>
                </c:pt>
                <c:pt idx="6324">
                  <c:v>5955.0</c:v>
                </c:pt>
                <c:pt idx="6325">
                  <c:v>5956.0</c:v>
                </c:pt>
                <c:pt idx="6326">
                  <c:v>5957.0</c:v>
                </c:pt>
                <c:pt idx="6327">
                  <c:v>5958.0</c:v>
                </c:pt>
                <c:pt idx="6328">
                  <c:v>5959.0</c:v>
                </c:pt>
                <c:pt idx="6329">
                  <c:v>5960.0</c:v>
                </c:pt>
                <c:pt idx="6330">
                  <c:v>5961.0</c:v>
                </c:pt>
                <c:pt idx="6331">
                  <c:v>5962.0</c:v>
                </c:pt>
                <c:pt idx="6332">
                  <c:v>5963.0</c:v>
                </c:pt>
                <c:pt idx="6333">
                  <c:v>5964.0</c:v>
                </c:pt>
                <c:pt idx="6334">
                  <c:v>5965.0</c:v>
                </c:pt>
                <c:pt idx="6335">
                  <c:v>5966.0</c:v>
                </c:pt>
                <c:pt idx="6336">
                  <c:v>5967.0</c:v>
                </c:pt>
                <c:pt idx="6337">
                  <c:v>5968.0</c:v>
                </c:pt>
                <c:pt idx="6338">
                  <c:v>5969.0</c:v>
                </c:pt>
                <c:pt idx="6339">
                  <c:v>5970.0</c:v>
                </c:pt>
                <c:pt idx="6340">
                  <c:v>5971.0</c:v>
                </c:pt>
                <c:pt idx="6341">
                  <c:v>5972.0</c:v>
                </c:pt>
                <c:pt idx="6342">
                  <c:v>5973.0</c:v>
                </c:pt>
                <c:pt idx="6343">
                  <c:v>5974.0</c:v>
                </c:pt>
                <c:pt idx="6344">
                  <c:v>5975.0</c:v>
                </c:pt>
                <c:pt idx="6345">
                  <c:v>5976.0</c:v>
                </c:pt>
                <c:pt idx="6346">
                  <c:v>5977.0</c:v>
                </c:pt>
                <c:pt idx="6347">
                  <c:v>5978.0</c:v>
                </c:pt>
                <c:pt idx="6348">
                  <c:v>5979.0</c:v>
                </c:pt>
                <c:pt idx="6349">
                  <c:v>5980.0</c:v>
                </c:pt>
                <c:pt idx="6350">
                  <c:v>5981.0</c:v>
                </c:pt>
                <c:pt idx="6351">
                  <c:v>5982.0</c:v>
                </c:pt>
                <c:pt idx="6352">
                  <c:v>5983.0</c:v>
                </c:pt>
                <c:pt idx="6353">
                  <c:v>5984.0</c:v>
                </c:pt>
                <c:pt idx="6354">
                  <c:v>5985.0</c:v>
                </c:pt>
                <c:pt idx="6355">
                  <c:v>5986.0</c:v>
                </c:pt>
                <c:pt idx="6356">
                  <c:v>5987.0</c:v>
                </c:pt>
                <c:pt idx="6357">
                  <c:v>5988.0</c:v>
                </c:pt>
                <c:pt idx="6358">
                  <c:v>5989.0</c:v>
                </c:pt>
                <c:pt idx="6359">
                  <c:v>5990.0</c:v>
                </c:pt>
                <c:pt idx="6360">
                  <c:v>5991.0</c:v>
                </c:pt>
                <c:pt idx="6361">
                  <c:v>5992.0</c:v>
                </c:pt>
                <c:pt idx="6362">
                  <c:v>5993.0</c:v>
                </c:pt>
                <c:pt idx="6363">
                  <c:v>5994.0</c:v>
                </c:pt>
                <c:pt idx="6364">
                  <c:v>5995.0</c:v>
                </c:pt>
                <c:pt idx="6365">
                  <c:v>5996.0</c:v>
                </c:pt>
                <c:pt idx="6366">
                  <c:v>5997.0</c:v>
                </c:pt>
                <c:pt idx="6367">
                  <c:v>5998.0</c:v>
                </c:pt>
                <c:pt idx="6368">
                  <c:v>5998.0</c:v>
                </c:pt>
                <c:pt idx="6369">
                  <c:v>5999.0</c:v>
                </c:pt>
                <c:pt idx="6370">
                  <c:v>6000.0</c:v>
                </c:pt>
                <c:pt idx="6371">
                  <c:v>6001.0</c:v>
                </c:pt>
                <c:pt idx="6372">
                  <c:v>6002.0</c:v>
                </c:pt>
                <c:pt idx="6373">
                  <c:v>6003.0</c:v>
                </c:pt>
                <c:pt idx="6374">
                  <c:v>6004.0</c:v>
                </c:pt>
                <c:pt idx="6375">
                  <c:v>6005.0</c:v>
                </c:pt>
                <c:pt idx="6376">
                  <c:v>6006.0</c:v>
                </c:pt>
                <c:pt idx="6377">
                  <c:v>6007.0</c:v>
                </c:pt>
                <c:pt idx="6378">
                  <c:v>6008.0</c:v>
                </c:pt>
                <c:pt idx="6379">
                  <c:v>6009.0</c:v>
                </c:pt>
                <c:pt idx="6380">
                  <c:v>6010.0</c:v>
                </c:pt>
                <c:pt idx="6381">
                  <c:v>6010.0</c:v>
                </c:pt>
                <c:pt idx="6382">
                  <c:v>6011.0</c:v>
                </c:pt>
                <c:pt idx="6383">
                  <c:v>6011.0</c:v>
                </c:pt>
                <c:pt idx="6384">
                  <c:v>6011.0</c:v>
                </c:pt>
                <c:pt idx="6385">
                  <c:v>6012.0</c:v>
                </c:pt>
                <c:pt idx="6386">
                  <c:v>6013.0</c:v>
                </c:pt>
                <c:pt idx="6387">
                  <c:v>6014.0</c:v>
                </c:pt>
                <c:pt idx="6388">
                  <c:v>6015.0</c:v>
                </c:pt>
                <c:pt idx="6389">
                  <c:v>6016.0</c:v>
                </c:pt>
                <c:pt idx="6390">
                  <c:v>6017.0</c:v>
                </c:pt>
                <c:pt idx="6391">
                  <c:v>6018.0</c:v>
                </c:pt>
                <c:pt idx="6392">
                  <c:v>6019.0</c:v>
                </c:pt>
                <c:pt idx="6393">
                  <c:v>6019.0</c:v>
                </c:pt>
                <c:pt idx="6394">
                  <c:v>6020.0</c:v>
                </c:pt>
                <c:pt idx="6395">
                  <c:v>6021.0</c:v>
                </c:pt>
                <c:pt idx="6396">
                  <c:v>6022.0</c:v>
                </c:pt>
                <c:pt idx="6397">
                  <c:v>6023.0</c:v>
                </c:pt>
                <c:pt idx="6398">
                  <c:v>6024.0</c:v>
                </c:pt>
                <c:pt idx="6399">
                  <c:v>6025.0</c:v>
                </c:pt>
                <c:pt idx="6400">
                  <c:v>6026.0</c:v>
                </c:pt>
                <c:pt idx="6401">
                  <c:v>6026.0</c:v>
                </c:pt>
                <c:pt idx="6402">
                  <c:v>6027.0</c:v>
                </c:pt>
                <c:pt idx="6403">
                  <c:v>6028.0</c:v>
                </c:pt>
                <c:pt idx="6404">
                  <c:v>6029.0</c:v>
                </c:pt>
                <c:pt idx="6405">
                  <c:v>6030.0</c:v>
                </c:pt>
                <c:pt idx="6406">
                  <c:v>6030.0</c:v>
                </c:pt>
                <c:pt idx="6407">
                  <c:v>6030.0</c:v>
                </c:pt>
                <c:pt idx="6408">
                  <c:v>6031.0</c:v>
                </c:pt>
                <c:pt idx="6409">
                  <c:v>6032.0</c:v>
                </c:pt>
                <c:pt idx="6410">
                  <c:v>6033.0</c:v>
                </c:pt>
                <c:pt idx="6411">
                  <c:v>6034.0</c:v>
                </c:pt>
                <c:pt idx="6412">
                  <c:v>6035.0</c:v>
                </c:pt>
                <c:pt idx="6413">
                  <c:v>6036.0</c:v>
                </c:pt>
                <c:pt idx="6414">
                  <c:v>6037.0</c:v>
                </c:pt>
                <c:pt idx="6415">
                  <c:v>6038.0</c:v>
                </c:pt>
                <c:pt idx="6416">
                  <c:v>6039.0</c:v>
                </c:pt>
                <c:pt idx="6417">
                  <c:v>6039.0</c:v>
                </c:pt>
                <c:pt idx="6418">
                  <c:v>6040.0</c:v>
                </c:pt>
                <c:pt idx="6419">
                  <c:v>6041.0</c:v>
                </c:pt>
                <c:pt idx="6420">
                  <c:v>6042.0</c:v>
                </c:pt>
                <c:pt idx="6421">
                  <c:v>6043.0</c:v>
                </c:pt>
                <c:pt idx="6422">
                  <c:v>6044.0</c:v>
                </c:pt>
                <c:pt idx="6423">
                  <c:v>6045.0</c:v>
                </c:pt>
                <c:pt idx="6424">
                  <c:v>6046.0</c:v>
                </c:pt>
                <c:pt idx="6425">
                  <c:v>6047.0</c:v>
                </c:pt>
                <c:pt idx="6426">
                  <c:v>6048.0</c:v>
                </c:pt>
                <c:pt idx="6427">
                  <c:v>6049.0</c:v>
                </c:pt>
                <c:pt idx="6428">
                  <c:v>6050.0</c:v>
                </c:pt>
                <c:pt idx="6429">
                  <c:v>6051.0</c:v>
                </c:pt>
                <c:pt idx="6430">
                  <c:v>6052.0</c:v>
                </c:pt>
                <c:pt idx="6431">
                  <c:v>6053.0</c:v>
                </c:pt>
                <c:pt idx="6432">
                  <c:v>6054.0</c:v>
                </c:pt>
                <c:pt idx="6433">
                  <c:v>6055.0</c:v>
                </c:pt>
                <c:pt idx="6434">
                  <c:v>6056.0</c:v>
                </c:pt>
                <c:pt idx="6435">
                  <c:v>6057.0</c:v>
                </c:pt>
                <c:pt idx="6436">
                  <c:v>6058.0</c:v>
                </c:pt>
                <c:pt idx="6437">
                  <c:v>6059.0</c:v>
                </c:pt>
                <c:pt idx="6438">
                  <c:v>6060.0</c:v>
                </c:pt>
                <c:pt idx="6439">
                  <c:v>6061.0</c:v>
                </c:pt>
                <c:pt idx="6440">
                  <c:v>6062.0</c:v>
                </c:pt>
                <c:pt idx="6441">
                  <c:v>6063.0</c:v>
                </c:pt>
                <c:pt idx="6442">
                  <c:v>6064.0</c:v>
                </c:pt>
                <c:pt idx="6443">
                  <c:v>6065.0</c:v>
                </c:pt>
                <c:pt idx="6444">
                  <c:v>6066.0</c:v>
                </c:pt>
                <c:pt idx="6445">
                  <c:v>6067.0</c:v>
                </c:pt>
                <c:pt idx="6446">
                  <c:v>6068.0</c:v>
                </c:pt>
                <c:pt idx="6447">
                  <c:v>6069.0</c:v>
                </c:pt>
                <c:pt idx="6448">
                  <c:v>6070.0</c:v>
                </c:pt>
                <c:pt idx="6449">
                  <c:v>6071.0</c:v>
                </c:pt>
                <c:pt idx="6450">
                  <c:v>6072.0</c:v>
                </c:pt>
                <c:pt idx="6451">
                  <c:v>6073.0</c:v>
                </c:pt>
                <c:pt idx="6452">
                  <c:v>6074.0</c:v>
                </c:pt>
                <c:pt idx="6453">
                  <c:v>6075.0</c:v>
                </c:pt>
                <c:pt idx="6454">
                  <c:v>6076.0</c:v>
                </c:pt>
                <c:pt idx="6455">
                  <c:v>6077.0</c:v>
                </c:pt>
                <c:pt idx="6456">
                  <c:v>6078.0</c:v>
                </c:pt>
                <c:pt idx="6457">
                  <c:v>6079.0</c:v>
                </c:pt>
                <c:pt idx="6458">
                  <c:v>6080.0</c:v>
                </c:pt>
                <c:pt idx="6459">
                  <c:v>6081.0</c:v>
                </c:pt>
                <c:pt idx="6460">
                  <c:v>6082.0</c:v>
                </c:pt>
                <c:pt idx="6461">
                  <c:v>6083.0</c:v>
                </c:pt>
                <c:pt idx="6462">
                  <c:v>6083.0</c:v>
                </c:pt>
                <c:pt idx="6463">
                  <c:v>6084.0</c:v>
                </c:pt>
                <c:pt idx="6464">
                  <c:v>6084.0</c:v>
                </c:pt>
                <c:pt idx="6465">
                  <c:v>6085.0</c:v>
                </c:pt>
                <c:pt idx="6466">
                  <c:v>6086.0</c:v>
                </c:pt>
                <c:pt idx="6467">
                  <c:v>6087.0</c:v>
                </c:pt>
                <c:pt idx="6468">
                  <c:v>6088.0</c:v>
                </c:pt>
                <c:pt idx="6469">
                  <c:v>6089.0</c:v>
                </c:pt>
                <c:pt idx="6470">
                  <c:v>6090.0</c:v>
                </c:pt>
                <c:pt idx="6471">
                  <c:v>6091.0</c:v>
                </c:pt>
                <c:pt idx="6472">
                  <c:v>6092.0</c:v>
                </c:pt>
                <c:pt idx="6473">
                  <c:v>6093.0</c:v>
                </c:pt>
                <c:pt idx="6474">
                  <c:v>6094.0</c:v>
                </c:pt>
                <c:pt idx="6475">
                  <c:v>6095.0</c:v>
                </c:pt>
                <c:pt idx="6476">
                  <c:v>6096.0</c:v>
                </c:pt>
                <c:pt idx="6477">
                  <c:v>6097.0</c:v>
                </c:pt>
                <c:pt idx="6478">
                  <c:v>6098.0</c:v>
                </c:pt>
                <c:pt idx="6479">
                  <c:v>6099.0</c:v>
                </c:pt>
                <c:pt idx="6480">
                  <c:v>6100.0</c:v>
                </c:pt>
                <c:pt idx="6481">
                  <c:v>6101.0</c:v>
                </c:pt>
                <c:pt idx="6482">
                  <c:v>6102.0</c:v>
                </c:pt>
                <c:pt idx="6483">
                  <c:v>6103.0</c:v>
                </c:pt>
                <c:pt idx="6484">
                  <c:v>6104.0</c:v>
                </c:pt>
                <c:pt idx="6485">
                  <c:v>6105.0</c:v>
                </c:pt>
                <c:pt idx="6486">
                  <c:v>6106.0</c:v>
                </c:pt>
                <c:pt idx="6487">
                  <c:v>6107.0</c:v>
                </c:pt>
                <c:pt idx="6488">
                  <c:v>6108.0</c:v>
                </c:pt>
                <c:pt idx="6489">
                  <c:v>6109.0</c:v>
                </c:pt>
                <c:pt idx="6490">
                  <c:v>6110.0</c:v>
                </c:pt>
                <c:pt idx="6491">
                  <c:v>6111.0</c:v>
                </c:pt>
                <c:pt idx="6492">
                  <c:v>6112.0</c:v>
                </c:pt>
                <c:pt idx="6493">
                  <c:v>6113.0</c:v>
                </c:pt>
                <c:pt idx="6494">
                  <c:v>6114.0</c:v>
                </c:pt>
                <c:pt idx="6495">
                  <c:v>6115.0</c:v>
                </c:pt>
                <c:pt idx="6496">
                  <c:v>6116.0</c:v>
                </c:pt>
                <c:pt idx="6497">
                  <c:v>6117.0</c:v>
                </c:pt>
                <c:pt idx="6498">
                  <c:v>6118.0</c:v>
                </c:pt>
                <c:pt idx="6499">
                  <c:v>6118.0</c:v>
                </c:pt>
                <c:pt idx="6500">
                  <c:v>6119.0</c:v>
                </c:pt>
                <c:pt idx="6501">
                  <c:v>6120.0</c:v>
                </c:pt>
                <c:pt idx="6502">
                  <c:v>6120.0</c:v>
                </c:pt>
                <c:pt idx="6503">
                  <c:v>6120.0</c:v>
                </c:pt>
                <c:pt idx="6504">
                  <c:v>6121.0</c:v>
                </c:pt>
                <c:pt idx="6505">
                  <c:v>6122.0</c:v>
                </c:pt>
                <c:pt idx="6506">
                  <c:v>6123.0</c:v>
                </c:pt>
                <c:pt idx="6507">
                  <c:v>6124.0</c:v>
                </c:pt>
                <c:pt idx="6508">
                  <c:v>6125.0</c:v>
                </c:pt>
                <c:pt idx="6509">
                  <c:v>6126.0</c:v>
                </c:pt>
                <c:pt idx="6510">
                  <c:v>6127.0</c:v>
                </c:pt>
                <c:pt idx="6511">
                  <c:v>6128.0</c:v>
                </c:pt>
                <c:pt idx="6512">
                  <c:v>6129.0</c:v>
                </c:pt>
                <c:pt idx="6513">
                  <c:v>6130.0</c:v>
                </c:pt>
                <c:pt idx="6514">
                  <c:v>6130.0</c:v>
                </c:pt>
                <c:pt idx="6515">
                  <c:v>6131.0</c:v>
                </c:pt>
                <c:pt idx="6516">
                  <c:v>6132.0</c:v>
                </c:pt>
                <c:pt idx="6517">
                  <c:v>6133.0</c:v>
                </c:pt>
                <c:pt idx="6518">
                  <c:v>6134.0</c:v>
                </c:pt>
                <c:pt idx="6519">
                  <c:v>6135.0</c:v>
                </c:pt>
                <c:pt idx="6520">
                  <c:v>6136.0</c:v>
                </c:pt>
                <c:pt idx="6521">
                  <c:v>6137.0</c:v>
                </c:pt>
                <c:pt idx="6522">
                  <c:v>6138.0</c:v>
                </c:pt>
                <c:pt idx="6523">
                  <c:v>6139.0</c:v>
                </c:pt>
                <c:pt idx="6524">
                  <c:v>6140.0</c:v>
                </c:pt>
                <c:pt idx="6525">
                  <c:v>6141.0</c:v>
                </c:pt>
                <c:pt idx="6526">
                  <c:v>6142.0</c:v>
                </c:pt>
                <c:pt idx="6527">
                  <c:v>6143.0</c:v>
                </c:pt>
                <c:pt idx="6528">
                  <c:v>6144.0</c:v>
                </c:pt>
                <c:pt idx="6529">
                  <c:v>6145.0</c:v>
                </c:pt>
                <c:pt idx="6530">
                  <c:v>6146.0</c:v>
                </c:pt>
                <c:pt idx="6531">
                  <c:v>6147.0</c:v>
                </c:pt>
                <c:pt idx="6532">
                  <c:v>6148.0</c:v>
                </c:pt>
                <c:pt idx="6533">
                  <c:v>6149.0</c:v>
                </c:pt>
                <c:pt idx="6534">
                  <c:v>6150.0</c:v>
                </c:pt>
                <c:pt idx="6535">
                  <c:v>6151.0</c:v>
                </c:pt>
                <c:pt idx="6536">
                  <c:v>6152.0</c:v>
                </c:pt>
                <c:pt idx="6537">
                  <c:v>6153.0</c:v>
                </c:pt>
                <c:pt idx="6538">
                  <c:v>6154.0</c:v>
                </c:pt>
                <c:pt idx="6539">
                  <c:v>6155.0</c:v>
                </c:pt>
                <c:pt idx="6540">
                  <c:v>6156.0</c:v>
                </c:pt>
                <c:pt idx="6541">
                  <c:v>6157.0</c:v>
                </c:pt>
                <c:pt idx="6542">
                  <c:v>6158.0</c:v>
                </c:pt>
                <c:pt idx="6543">
                  <c:v>6159.0</c:v>
                </c:pt>
                <c:pt idx="6544">
                  <c:v>6160.0</c:v>
                </c:pt>
                <c:pt idx="6545">
                  <c:v>6161.0</c:v>
                </c:pt>
                <c:pt idx="6546">
                  <c:v>6162.0</c:v>
                </c:pt>
                <c:pt idx="6547">
                  <c:v>6163.0</c:v>
                </c:pt>
                <c:pt idx="6548">
                  <c:v>6164.0</c:v>
                </c:pt>
                <c:pt idx="6549">
                  <c:v>6165.0</c:v>
                </c:pt>
                <c:pt idx="6550">
                  <c:v>6166.0</c:v>
                </c:pt>
                <c:pt idx="6551">
                  <c:v>6167.0</c:v>
                </c:pt>
                <c:pt idx="6552">
                  <c:v>6168.0</c:v>
                </c:pt>
                <c:pt idx="6553">
                  <c:v>6169.0</c:v>
                </c:pt>
                <c:pt idx="6554">
                  <c:v>6170.0</c:v>
                </c:pt>
                <c:pt idx="6555">
                  <c:v>6171.0</c:v>
                </c:pt>
                <c:pt idx="6556">
                  <c:v>6172.0</c:v>
                </c:pt>
                <c:pt idx="6557">
                  <c:v>6173.0</c:v>
                </c:pt>
                <c:pt idx="6558">
                  <c:v>6174.0</c:v>
                </c:pt>
                <c:pt idx="6559">
                  <c:v>6175.0</c:v>
                </c:pt>
                <c:pt idx="6560">
                  <c:v>6176.0</c:v>
                </c:pt>
                <c:pt idx="6561">
                  <c:v>6177.0</c:v>
                </c:pt>
                <c:pt idx="6562">
                  <c:v>6178.0</c:v>
                </c:pt>
                <c:pt idx="6563">
                  <c:v>6178.0</c:v>
                </c:pt>
                <c:pt idx="6564">
                  <c:v>6179.0</c:v>
                </c:pt>
                <c:pt idx="6565">
                  <c:v>6180.0</c:v>
                </c:pt>
                <c:pt idx="6566">
                  <c:v>6181.0</c:v>
                </c:pt>
                <c:pt idx="6567">
                  <c:v>6182.0</c:v>
                </c:pt>
                <c:pt idx="6568">
                  <c:v>6183.0</c:v>
                </c:pt>
                <c:pt idx="6569">
                  <c:v>6184.0</c:v>
                </c:pt>
                <c:pt idx="6570">
                  <c:v>6185.0</c:v>
                </c:pt>
                <c:pt idx="6571">
                  <c:v>6186.0</c:v>
                </c:pt>
                <c:pt idx="6572">
                  <c:v>6187.0</c:v>
                </c:pt>
                <c:pt idx="6573">
                  <c:v>6188.0</c:v>
                </c:pt>
                <c:pt idx="6574">
                  <c:v>6189.0</c:v>
                </c:pt>
                <c:pt idx="6575">
                  <c:v>6190.0</c:v>
                </c:pt>
                <c:pt idx="6576">
                  <c:v>6191.0</c:v>
                </c:pt>
                <c:pt idx="6577">
                  <c:v>6192.0</c:v>
                </c:pt>
                <c:pt idx="6578">
                  <c:v>6193.0</c:v>
                </c:pt>
                <c:pt idx="6579">
                  <c:v>6194.0</c:v>
                </c:pt>
                <c:pt idx="6580">
                  <c:v>6195.0</c:v>
                </c:pt>
                <c:pt idx="6581">
                  <c:v>6196.0</c:v>
                </c:pt>
                <c:pt idx="6582">
                  <c:v>6197.0</c:v>
                </c:pt>
                <c:pt idx="6583">
                  <c:v>6198.0</c:v>
                </c:pt>
                <c:pt idx="6584">
                  <c:v>6199.0</c:v>
                </c:pt>
                <c:pt idx="6585">
                  <c:v>6200.0</c:v>
                </c:pt>
                <c:pt idx="6586">
                  <c:v>6201.0</c:v>
                </c:pt>
                <c:pt idx="6587">
                  <c:v>6202.0</c:v>
                </c:pt>
                <c:pt idx="6588">
                  <c:v>6203.0</c:v>
                </c:pt>
                <c:pt idx="6589">
                  <c:v>6204.0</c:v>
                </c:pt>
                <c:pt idx="6590">
                  <c:v>6205.0</c:v>
                </c:pt>
                <c:pt idx="6591">
                  <c:v>6206.0</c:v>
                </c:pt>
                <c:pt idx="6592">
                  <c:v>6207.0</c:v>
                </c:pt>
                <c:pt idx="6593">
                  <c:v>6208.0</c:v>
                </c:pt>
                <c:pt idx="6594">
                  <c:v>6208.0</c:v>
                </c:pt>
                <c:pt idx="6595">
                  <c:v>6209.0</c:v>
                </c:pt>
                <c:pt idx="6596">
                  <c:v>6210.0</c:v>
                </c:pt>
                <c:pt idx="6597">
                  <c:v>6211.0</c:v>
                </c:pt>
                <c:pt idx="6598">
                  <c:v>6212.0</c:v>
                </c:pt>
                <c:pt idx="6599">
                  <c:v>6213.0</c:v>
                </c:pt>
                <c:pt idx="6600">
                  <c:v>6213.0</c:v>
                </c:pt>
                <c:pt idx="6601">
                  <c:v>6214.0</c:v>
                </c:pt>
                <c:pt idx="6602">
                  <c:v>6215.0</c:v>
                </c:pt>
                <c:pt idx="6603">
                  <c:v>6216.0</c:v>
                </c:pt>
                <c:pt idx="6604">
                  <c:v>6217.0</c:v>
                </c:pt>
                <c:pt idx="6605">
                  <c:v>6218.0</c:v>
                </c:pt>
                <c:pt idx="6606">
                  <c:v>6219.0</c:v>
                </c:pt>
                <c:pt idx="6607">
                  <c:v>6220.0</c:v>
                </c:pt>
                <c:pt idx="6608">
                  <c:v>6221.0</c:v>
                </c:pt>
                <c:pt idx="6609">
                  <c:v>6221.0</c:v>
                </c:pt>
                <c:pt idx="6610">
                  <c:v>6221.0</c:v>
                </c:pt>
                <c:pt idx="6611">
                  <c:v>6222.0</c:v>
                </c:pt>
                <c:pt idx="6612">
                  <c:v>6223.0</c:v>
                </c:pt>
                <c:pt idx="6613">
                  <c:v>6224.0</c:v>
                </c:pt>
                <c:pt idx="6614">
                  <c:v>6225.0</c:v>
                </c:pt>
                <c:pt idx="6615">
                  <c:v>6226.0</c:v>
                </c:pt>
                <c:pt idx="6616">
                  <c:v>6227.0</c:v>
                </c:pt>
                <c:pt idx="6617">
                  <c:v>6228.0</c:v>
                </c:pt>
                <c:pt idx="6618">
                  <c:v>6229.0</c:v>
                </c:pt>
                <c:pt idx="6619">
                  <c:v>6230.0</c:v>
                </c:pt>
                <c:pt idx="6620">
                  <c:v>6231.0</c:v>
                </c:pt>
                <c:pt idx="6621">
                  <c:v>6232.0</c:v>
                </c:pt>
                <c:pt idx="6622">
                  <c:v>6233.0</c:v>
                </c:pt>
                <c:pt idx="6623">
                  <c:v>6234.0</c:v>
                </c:pt>
                <c:pt idx="6624">
                  <c:v>6235.0</c:v>
                </c:pt>
                <c:pt idx="6625">
                  <c:v>6236.0</c:v>
                </c:pt>
                <c:pt idx="6626">
                  <c:v>6237.0</c:v>
                </c:pt>
                <c:pt idx="6627">
                  <c:v>6238.0</c:v>
                </c:pt>
                <c:pt idx="6628">
                  <c:v>6239.0</c:v>
                </c:pt>
                <c:pt idx="6629">
                  <c:v>6240.0</c:v>
                </c:pt>
                <c:pt idx="6630">
                  <c:v>6241.0</c:v>
                </c:pt>
                <c:pt idx="6631">
                  <c:v>6242.0</c:v>
                </c:pt>
                <c:pt idx="6632">
                  <c:v>6243.0</c:v>
                </c:pt>
                <c:pt idx="6633">
                  <c:v>6244.0</c:v>
                </c:pt>
                <c:pt idx="6634">
                  <c:v>6245.0</c:v>
                </c:pt>
                <c:pt idx="6635">
                  <c:v>6246.0</c:v>
                </c:pt>
                <c:pt idx="6636">
                  <c:v>6247.0</c:v>
                </c:pt>
                <c:pt idx="6637">
                  <c:v>6248.0</c:v>
                </c:pt>
                <c:pt idx="6638">
                  <c:v>6249.0</c:v>
                </c:pt>
                <c:pt idx="6639">
                  <c:v>6250.0</c:v>
                </c:pt>
                <c:pt idx="6640">
                  <c:v>6251.0</c:v>
                </c:pt>
                <c:pt idx="6641">
                  <c:v>6252.0</c:v>
                </c:pt>
                <c:pt idx="6642">
                  <c:v>6253.0</c:v>
                </c:pt>
                <c:pt idx="6643">
                  <c:v>6254.0</c:v>
                </c:pt>
                <c:pt idx="6644">
                  <c:v>6255.0</c:v>
                </c:pt>
                <c:pt idx="6645">
                  <c:v>6256.0</c:v>
                </c:pt>
                <c:pt idx="6646">
                  <c:v>6256.0</c:v>
                </c:pt>
                <c:pt idx="6647">
                  <c:v>6257.0</c:v>
                </c:pt>
                <c:pt idx="6648">
                  <c:v>6258.0</c:v>
                </c:pt>
                <c:pt idx="6649">
                  <c:v>6259.0</c:v>
                </c:pt>
                <c:pt idx="6650">
                  <c:v>6260.0</c:v>
                </c:pt>
                <c:pt idx="6651">
                  <c:v>6261.0</c:v>
                </c:pt>
                <c:pt idx="6652">
                  <c:v>6262.0</c:v>
                </c:pt>
                <c:pt idx="6653">
                  <c:v>6263.0</c:v>
                </c:pt>
                <c:pt idx="6654">
                  <c:v>6264.0</c:v>
                </c:pt>
                <c:pt idx="6655">
                  <c:v>6265.0</c:v>
                </c:pt>
                <c:pt idx="6656">
                  <c:v>6266.0</c:v>
                </c:pt>
                <c:pt idx="6657">
                  <c:v>6267.0</c:v>
                </c:pt>
                <c:pt idx="6658">
                  <c:v>6268.0</c:v>
                </c:pt>
                <c:pt idx="6659">
                  <c:v>6269.0</c:v>
                </c:pt>
                <c:pt idx="6660">
                  <c:v>6270.0</c:v>
                </c:pt>
                <c:pt idx="6661">
                  <c:v>6271.0</c:v>
                </c:pt>
                <c:pt idx="6662">
                  <c:v>6272.0</c:v>
                </c:pt>
                <c:pt idx="6663">
                  <c:v>6273.0</c:v>
                </c:pt>
                <c:pt idx="6664">
                  <c:v>6274.0</c:v>
                </c:pt>
                <c:pt idx="6665">
                  <c:v>6275.0</c:v>
                </c:pt>
                <c:pt idx="6666">
                  <c:v>6276.0</c:v>
                </c:pt>
                <c:pt idx="6667">
                  <c:v>6277.0</c:v>
                </c:pt>
                <c:pt idx="6668">
                  <c:v>6278.0</c:v>
                </c:pt>
                <c:pt idx="6669">
                  <c:v>6279.0</c:v>
                </c:pt>
                <c:pt idx="6670">
                  <c:v>6280.0</c:v>
                </c:pt>
                <c:pt idx="6671">
                  <c:v>6281.0</c:v>
                </c:pt>
                <c:pt idx="6672">
                  <c:v>6282.0</c:v>
                </c:pt>
                <c:pt idx="6673">
                  <c:v>6283.0</c:v>
                </c:pt>
                <c:pt idx="6674">
                  <c:v>6284.0</c:v>
                </c:pt>
                <c:pt idx="6675">
                  <c:v>6285.0</c:v>
                </c:pt>
                <c:pt idx="6676">
                  <c:v>6286.0</c:v>
                </c:pt>
                <c:pt idx="6677">
                  <c:v>6287.0</c:v>
                </c:pt>
                <c:pt idx="6678">
                  <c:v>6288.0</c:v>
                </c:pt>
                <c:pt idx="6679">
                  <c:v>6289.0</c:v>
                </c:pt>
                <c:pt idx="6680">
                  <c:v>6290.0</c:v>
                </c:pt>
                <c:pt idx="6681">
                  <c:v>6291.0</c:v>
                </c:pt>
                <c:pt idx="6682">
                  <c:v>6292.0</c:v>
                </c:pt>
                <c:pt idx="6683">
                  <c:v>6293.0</c:v>
                </c:pt>
                <c:pt idx="6684">
                  <c:v>6294.0</c:v>
                </c:pt>
                <c:pt idx="6685">
                  <c:v>6295.0</c:v>
                </c:pt>
                <c:pt idx="6686">
                  <c:v>6296.0</c:v>
                </c:pt>
                <c:pt idx="6687">
                  <c:v>6297.0</c:v>
                </c:pt>
                <c:pt idx="6688">
                  <c:v>6298.0</c:v>
                </c:pt>
                <c:pt idx="6689">
                  <c:v>6299.0</c:v>
                </c:pt>
                <c:pt idx="6690">
                  <c:v>6300.0</c:v>
                </c:pt>
                <c:pt idx="6691">
                  <c:v>6301.0</c:v>
                </c:pt>
                <c:pt idx="6692">
                  <c:v>6302.0</c:v>
                </c:pt>
                <c:pt idx="6693">
                  <c:v>6303.0</c:v>
                </c:pt>
                <c:pt idx="6694">
                  <c:v>6304.0</c:v>
                </c:pt>
                <c:pt idx="6695">
                  <c:v>6305.0</c:v>
                </c:pt>
                <c:pt idx="6696">
                  <c:v>6306.0</c:v>
                </c:pt>
                <c:pt idx="6697">
                  <c:v>6307.0</c:v>
                </c:pt>
                <c:pt idx="6698">
                  <c:v>6308.0</c:v>
                </c:pt>
                <c:pt idx="6699">
                  <c:v>6309.0</c:v>
                </c:pt>
                <c:pt idx="6700">
                  <c:v>6310.0</c:v>
                </c:pt>
                <c:pt idx="6701">
                  <c:v>6311.0</c:v>
                </c:pt>
                <c:pt idx="6702">
                  <c:v>6312.0</c:v>
                </c:pt>
                <c:pt idx="6703">
                  <c:v>6313.0</c:v>
                </c:pt>
                <c:pt idx="6704">
                  <c:v>6314.0</c:v>
                </c:pt>
                <c:pt idx="6705">
                  <c:v>6315.0</c:v>
                </c:pt>
                <c:pt idx="6706">
                  <c:v>6315.0</c:v>
                </c:pt>
                <c:pt idx="6707">
                  <c:v>6316.0</c:v>
                </c:pt>
                <c:pt idx="6708">
                  <c:v>6317.0</c:v>
                </c:pt>
                <c:pt idx="6709">
                  <c:v>6318.0</c:v>
                </c:pt>
                <c:pt idx="6710">
                  <c:v>6319.0</c:v>
                </c:pt>
                <c:pt idx="6711">
                  <c:v>6320.0</c:v>
                </c:pt>
                <c:pt idx="6712">
                  <c:v>6321.0</c:v>
                </c:pt>
                <c:pt idx="6713">
                  <c:v>6322.0</c:v>
                </c:pt>
                <c:pt idx="6714">
                  <c:v>6323.0</c:v>
                </c:pt>
                <c:pt idx="6715">
                  <c:v>6324.0</c:v>
                </c:pt>
                <c:pt idx="6716">
                  <c:v>6325.0</c:v>
                </c:pt>
                <c:pt idx="6717">
                  <c:v>6326.0</c:v>
                </c:pt>
                <c:pt idx="6718">
                  <c:v>6327.0</c:v>
                </c:pt>
                <c:pt idx="6719">
                  <c:v>6328.0</c:v>
                </c:pt>
                <c:pt idx="6720">
                  <c:v>6329.0</c:v>
                </c:pt>
                <c:pt idx="6721">
                  <c:v>6330.0</c:v>
                </c:pt>
                <c:pt idx="6722">
                  <c:v>6331.0</c:v>
                </c:pt>
                <c:pt idx="6723">
                  <c:v>6332.0</c:v>
                </c:pt>
                <c:pt idx="6724">
                  <c:v>6333.0</c:v>
                </c:pt>
                <c:pt idx="6725">
                  <c:v>6334.0</c:v>
                </c:pt>
                <c:pt idx="6726">
                  <c:v>6335.0</c:v>
                </c:pt>
                <c:pt idx="6727">
                  <c:v>6336.0</c:v>
                </c:pt>
                <c:pt idx="6728">
                  <c:v>6337.0</c:v>
                </c:pt>
                <c:pt idx="6729">
                  <c:v>6338.0</c:v>
                </c:pt>
                <c:pt idx="6730">
                  <c:v>6339.0</c:v>
                </c:pt>
                <c:pt idx="6731">
                  <c:v>6340.0</c:v>
                </c:pt>
                <c:pt idx="6732">
                  <c:v>6341.0</c:v>
                </c:pt>
                <c:pt idx="6733">
                  <c:v>6342.0</c:v>
                </c:pt>
                <c:pt idx="6734">
                  <c:v>6343.0</c:v>
                </c:pt>
                <c:pt idx="6735">
                  <c:v>6344.0</c:v>
                </c:pt>
                <c:pt idx="6736">
                  <c:v>6345.0</c:v>
                </c:pt>
                <c:pt idx="6737">
                  <c:v>6346.0</c:v>
                </c:pt>
                <c:pt idx="6738">
                  <c:v>6347.0</c:v>
                </c:pt>
                <c:pt idx="6739">
                  <c:v>6348.0</c:v>
                </c:pt>
                <c:pt idx="6740">
                  <c:v>6349.0</c:v>
                </c:pt>
                <c:pt idx="6741">
                  <c:v>6350.0</c:v>
                </c:pt>
                <c:pt idx="6742">
                  <c:v>6351.0</c:v>
                </c:pt>
                <c:pt idx="6743">
                  <c:v>6352.0</c:v>
                </c:pt>
                <c:pt idx="6744">
                  <c:v>6353.0</c:v>
                </c:pt>
                <c:pt idx="6745">
                  <c:v>6354.0</c:v>
                </c:pt>
                <c:pt idx="6746">
                  <c:v>6355.0</c:v>
                </c:pt>
                <c:pt idx="6747">
                  <c:v>6356.0</c:v>
                </c:pt>
                <c:pt idx="6748">
                  <c:v>6357.0</c:v>
                </c:pt>
                <c:pt idx="6749">
                  <c:v>6358.0</c:v>
                </c:pt>
                <c:pt idx="6750">
                  <c:v>6359.0</c:v>
                </c:pt>
                <c:pt idx="6751">
                  <c:v>6360.0</c:v>
                </c:pt>
                <c:pt idx="6752">
                  <c:v>6361.0</c:v>
                </c:pt>
                <c:pt idx="6753">
                  <c:v>6362.0</c:v>
                </c:pt>
                <c:pt idx="6754">
                  <c:v>6363.0</c:v>
                </c:pt>
                <c:pt idx="6755">
                  <c:v>6364.0</c:v>
                </c:pt>
                <c:pt idx="6756">
                  <c:v>6365.0</c:v>
                </c:pt>
                <c:pt idx="6757">
                  <c:v>6366.0</c:v>
                </c:pt>
                <c:pt idx="6758">
                  <c:v>6367.0</c:v>
                </c:pt>
                <c:pt idx="6759">
                  <c:v>6368.0</c:v>
                </c:pt>
                <c:pt idx="6760">
                  <c:v>6369.0</c:v>
                </c:pt>
                <c:pt idx="6761">
                  <c:v>6370.0</c:v>
                </c:pt>
                <c:pt idx="6762">
                  <c:v>6371.0</c:v>
                </c:pt>
                <c:pt idx="6763">
                  <c:v>6372.0</c:v>
                </c:pt>
                <c:pt idx="6764">
                  <c:v>6373.0</c:v>
                </c:pt>
                <c:pt idx="6765">
                  <c:v>6374.0</c:v>
                </c:pt>
                <c:pt idx="6766">
                  <c:v>6375.0</c:v>
                </c:pt>
                <c:pt idx="6767">
                  <c:v>6376.0</c:v>
                </c:pt>
                <c:pt idx="6768">
                  <c:v>6377.0</c:v>
                </c:pt>
                <c:pt idx="6769">
                  <c:v>6378.0</c:v>
                </c:pt>
                <c:pt idx="6770">
                  <c:v>6379.0</c:v>
                </c:pt>
                <c:pt idx="6771">
                  <c:v>6380.0</c:v>
                </c:pt>
                <c:pt idx="6772">
                  <c:v>6381.0</c:v>
                </c:pt>
                <c:pt idx="6773">
                  <c:v>6382.0</c:v>
                </c:pt>
                <c:pt idx="6774">
                  <c:v>6383.0</c:v>
                </c:pt>
                <c:pt idx="6775">
                  <c:v>6384.0</c:v>
                </c:pt>
                <c:pt idx="6776">
                  <c:v>6385.0</c:v>
                </c:pt>
                <c:pt idx="6777">
                  <c:v>6386.0</c:v>
                </c:pt>
                <c:pt idx="6778">
                  <c:v>6387.0</c:v>
                </c:pt>
                <c:pt idx="6779">
                  <c:v>6388.0</c:v>
                </c:pt>
                <c:pt idx="6780">
                  <c:v>6389.0</c:v>
                </c:pt>
                <c:pt idx="6781">
                  <c:v>6390.0</c:v>
                </c:pt>
                <c:pt idx="6782">
                  <c:v>6391.0</c:v>
                </c:pt>
                <c:pt idx="6783">
                  <c:v>6392.0</c:v>
                </c:pt>
                <c:pt idx="6784">
                  <c:v>6393.0</c:v>
                </c:pt>
                <c:pt idx="6785">
                  <c:v>6394.0</c:v>
                </c:pt>
                <c:pt idx="6786">
                  <c:v>6395.0</c:v>
                </c:pt>
                <c:pt idx="6787">
                  <c:v>6396.0</c:v>
                </c:pt>
                <c:pt idx="6788">
                  <c:v>6397.0</c:v>
                </c:pt>
                <c:pt idx="6789">
                  <c:v>6398.0</c:v>
                </c:pt>
                <c:pt idx="6790">
                  <c:v>6399.0</c:v>
                </c:pt>
                <c:pt idx="6791">
                  <c:v>6399.0</c:v>
                </c:pt>
                <c:pt idx="6792">
                  <c:v>6400.0</c:v>
                </c:pt>
                <c:pt idx="6793">
                  <c:v>6400.0</c:v>
                </c:pt>
                <c:pt idx="6794">
                  <c:v>6401.0</c:v>
                </c:pt>
                <c:pt idx="6795">
                  <c:v>6402.0</c:v>
                </c:pt>
                <c:pt idx="6796">
                  <c:v>6403.0</c:v>
                </c:pt>
                <c:pt idx="6797">
                  <c:v>6404.0</c:v>
                </c:pt>
                <c:pt idx="6798">
                  <c:v>6405.0</c:v>
                </c:pt>
                <c:pt idx="6799">
                  <c:v>6406.0</c:v>
                </c:pt>
                <c:pt idx="6800">
                  <c:v>6406.0</c:v>
                </c:pt>
                <c:pt idx="6801">
                  <c:v>6407.0</c:v>
                </c:pt>
                <c:pt idx="6802">
                  <c:v>6408.0</c:v>
                </c:pt>
                <c:pt idx="6803">
                  <c:v>6408.0</c:v>
                </c:pt>
                <c:pt idx="6804">
                  <c:v>6409.0</c:v>
                </c:pt>
                <c:pt idx="6805">
                  <c:v>6410.0</c:v>
                </c:pt>
                <c:pt idx="6806">
                  <c:v>6411.0</c:v>
                </c:pt>
                <c:pt idx="6807">
                  <c:v>6412.0</c:v>
                </c:pt>
                <c:pt idx="6808">
                  <c:v>6413.0</c:v>
                </c:pt>
                <c:pt idx="6809">
                  <c:v>6414.0</c:v>
                </c:pt>
                <c:pt idx="6810">
                  <c:v>6415.0</c:v>
                </c:pt>
                <c:pt idx="6811">
                  <c:v>6416.0</c:v>
                </c:pt>
                <c:pt idx="6812">
                  <c:v>6417.0</c:v>
                </c:pt>
                <c:pt idx="6813">
                  <c:v>6418.0</c:v>
                </c:pt>
                <c:pt idx="6814">
                  <c:v>6419.0</c:v>
                </c:pt>
                <c:pt idx="6815">
                  <c:v>6420.0</c:v>
                </c:pt>
                <c:pt idx="6816">
                  <c:v>6421.0</c:v>
                </c:pt>
                <c:pt idx="6817">
                  <c:v>6422.0</c:v>
                </c:pt>
                <c:pt idx="6818">
                  <c:v>6423.0</c:v>
                </c:pt>
                <c:pt idx="6819">
                  <c:v>6424.0</c:v>
                </c:pt>
                <c:pt idx="6820">
                  <c:v>6425.0</c:v>
                </c:pt>
                <c:pt idx="6821">
                  <c:v>6426.0</c:v>
                </c:pt>
                <c:pt idx="6822">
                  <c:v>6427.0</c:v>
                </c:pt>
                <c:pt idx="6823">
                  <c:v>6428.0</c:v>
                </c:pt>
                <c:pt idx="6824">
                  <c:v>6429.0</c:v>
                </c:pt>
                <c:pt idx="6825">
                  <c:v>6430.0</c:v>
                </c:pt>
                <c:pt idx="6826">
                  <c:v>6430.0</c:v>
                </c:pt>
                <c:pt idx="6827">
                  <c:v>6431.0</c:v>
                </c:pt>
                <c:pt idx="6828">
                  <c:v>6432.0</c:v>
                </c:pt>
                <c:pt idx="6829">
                  <c:v>6433.0</c:v>
                </c:pt>
                <c:pt idx="6830">
                  <c:v>6434.0</c:v>
                </c:pt>
                <c:pt idx="6831">
                  <c:v>6435.0</c:v>
                </c:pt>
                <c:pt idx="6832">
                  <c:v>6436.0</c:v>
                </c:pt>
                <c:pt idx="6833">
                  <c:v>6437.0</c:v>
                </c:pt>
                <c:pt idx="6834">
                  <c:v>6438.0</c:v>
                </c:pt>
                <c:pt idx="6835">
                  <c:v>6439.0</c:v>
                </c:pt>
                <c:pt idx="6836">
                  <c:v>6440.0</c:v>
                </c:pt>
                <c:pt idx="6837">
                  <c:v>6441.0</c:v>
                </c:pt>
                <c:pt idx="6838">
                  <c:v>6442.0</c:v>
                </c:pt>
                <c:pt idx="6839">
                  <c:v>6442.0</c:v>
                </c:pt>
                <c:pt idx="6840">
                  <c:v>6443.0</c:v>
                </c:pt>
                <c:pt idx="6841">
                  <c:v>6444.0</c:v>
                </c:pt>
                <c:pt idx="6842">
                  <c:v>6445.0</c:v>
                </c:pt>
                <c:pt idx="6843">
                  <c:v>6446.0</c:v>
                </c:pt>
                <c:pt idx="6844">
                  <c:v>6447.0</c:v>
                </c:pt>
                <c:pt idx="6845">
                  <c:v>6448.0</c:v>
                </c:pt>
                <c:pt idx="6846">
                  <c:v>6448.0</c:v>
                </c:pt>
                <c:pt idx="6847">
                  <c:v>6449.0</c:v>
                </c:pt>
                <c:pt idx="6848">
                  <c:v>6449.0</c:v>
                </c:pt>
                <c:pt idx="6849">
                  <c:v>6450.0</c:v>
                </c:pt>
                <c:pt idx="6850">
                  <c:v>6451.0</c:v>
                </c:pt>
                <c:pt idx="6851">
                  <c:v>6452.0</c:v>
                </c:pt>
                <c:pt idx="6852">
                  <c:v>6453.0</c:v>
                </c:pt>
                <c:pt idx="6853">
                  <c:v>6454.0</c:v>
                </c:pt>
                <c:pt idx="6854">
                  <c:v>6455.0</c:v>
                </c:pt>
                <c:pt idx="6855">
                  <c:v>6455.0</c:v>
                </c:pt>
                <c:pt idx="6856">
                  <c:v>6456.0</c:v>
                </c:pt>
                <c:pt idx="6857">
                  <c:v>6457.0</c:v>
                </c:pt>
                <c:pt idx="6858">
                  <c:v>6458.0</c:v>
                </c:pt>
                <c:pt idx="6859">
                  <c:v>6459.0</c:v>
                </c:pt>
                <c:pt idx="6860">
                  <c:v>6460.0</c:v>
                </c:pt>
                <c:pt idx="6861">
                  <c:v>6460.0</c:v>
                </c:pt>
                <c:pt idx="6862">
                  <c:v>6460.0</c:v>
                </c:pt>
                <c:pt idx="6863">
                  <c:v>6460.0</c:v>
                </c:pt>
                <c:pt idx="6864">
                  <c:v>6461.0</c:v>
                </c:pt>
                <c:pt idx="6865">
                  <c:v>6461.0</c:v>
                </c:pt>
                <c:pt idx="6866">
                  <c:v>6462.0</c:v>
                </c:pt>
                <c:pt idx="6867">
                  <c:v>6462.0</c:v>
                </c:pt>
                <c:pt idx="6868">
                  <c:v>6462.0</c:v>
                </c:pt>
                <c:pt idx="6869">
                  <c:v>6463.0</c:v>
                </c:pt>
                <c:pt idx="6870">
                  <c:v>6464.0</c:v>
                </c:pt>
                <c:pt idx="6871">
                  <c:v>6465.0</c:v>
                </c:pt>
                <c:pt idx="6872">
                  <c:v>6466.0</c:v>
                </c:pt>
                <c:pt idx="6873">
                  <c:v>6466.0</c:v>
                </c:pt>
                <c:pt idx="6874">
                  <c:v>6466.0</c:v>
                </c:pt>
                <c:pt idx="6875">
                  <c:v>6467.0</c:v>
                </c:pt>
                <c:pt idx="6876">
                  <c:v>6468.0</c:v>
                </c:pt>
                <c:pt idx="6877">
                  <c:v>6469.0</c:v>
                </c:pt>
                <c:pt idx="6878">
                  <c:v>6470.0</c:v>
                </c:pt>
                <c:pt idx="6879">
                  <c:v>6471.0</c:v>
                </c:pt>
                <c:pt idx="6880">
                  <c:v>6472.0</c:v>
                </c:pt>
                <c:pt idx="6881">
                  <c:v>6473.0</c:v>
                </c:pt>
                <c:pt idx="6882">
                  <c:v>6473.0</c:v>
                </c:pt>
                <c:pt idx="6883">
                  <c:v>6474.0</c:v>
                </c:pt>
                <c:pt idx="6884">
                  <c:v>6475.0</c:v>
                </c:pt>
                <c:pt idx="6885">
                  <c:v>6476.0</c:v>
                </c:pt>
                <c:pt idx="6886">
                  <c:v>6476.0</c:v>
                </c:pt>
                <c:pt idx="6887">
                  <c:v>6477.0</c:v>
                </c:pt>
                <c:pt idx="6888">
                  <c:v>6478.0</c:v>
                </c:pt>
                <c:pt idx="6889">
                  <c:v>6479.0</c:v>
                </c:pt>
                <c:pt idx="6890">
                  <c:v>6480.0</c:v>
                </c:pt>
                <c:pt idx="6891">
                  <c:v>6481.0</c:v>
                </c:pt>
                <c:pt idx="6892">
                  <c:v>6482.0</c:v>
                </c:pt>
                <c:pt idx="6893">
                  <c:v>6483.0</c:v>
                </c:pt>
                <c:pt idx="6894">
                  <c:v>6484.0</c:v>
                </c:pt>
                <c:pt idx="6895">
                  <c:v>6485.0</c:v>
                </c:pt>
                <c:pt idx="6896">
                  <c:v>6486.0</c:v>
                </c:pt>
                <c:pt idx="6897">
                  <c:v>6487.0</c:v>
                </c:pt>
                <c:pt idx="6898">
                  <c:v>6488.0</c:v>
                </c:pt>
                <c:pt idx="6899">
                  <c:v>6489.0</c:v>
                </c:pt>
                <c:pt idx="6900">
                  <c:v>6490.0</c:v>
                </c:pt>
                <c:pt idx="6901">
                  <c:v>6491.0</c:v>
                </c:pt>
                <c:pt idx="6902">
                  <c:v>6492.0</c:v>
                </c:pt>
                <c:pt idx="6903">
                  <c:v>6493.0</c:v>
                </c:pt>
                <c:pt idx="6904">
                  <c:v>6494.0</c:v>
                </c:pt>
                <c:pt idx="6905">
                  <c:v>6495.0</c:v>
                </c:pt>
                <c:pt idx="6906">
                  <c:v>6496.0</c:v>
                </c:pt>
                <c:pt idx="6907">
                  <c:v>6497.0</c:v>
                </c:pt>
                <c:pt idx="6908">
                  <c:v>6498.0</c:v>
                </c:pt>
                <c:pt idx="6909">
                  <c:v>6499.0</c:v>
                </c:pt>
                <c:pt idx="6910">
                  <c:v>6500.0</c:v>
                </c:pt>
                <c:pt idx="6911">
                  <c:v>6501.0</c:v>
                </c:pt>
                <c:pt idx="6912">
                  <c:v>6501.0</c:v>
                </c:pt>
                <c:pt idx="6913">
                  <c:v>6502.0</c:v>
                </c:pt>
                <c:pt idx="6914">
                  <c:v>6502.0</c:v>
                </c:pt>
                <c:pt idx="6915">
                  <c:v>6503.0</c:v>
                </c:pt>
                <c:pt idx="6916">
                  <c:v>6504.0</c:v>
                </c:pt>
                <c:pt idx="6917">
                  <c:v>6505.0</c:v>
                </c:pt>
                <c:pt idx="6918">
                  <c:v>6506.0</c:v>
                </c:pt>
                <c:pt idx="6919">
                  <c:v>6507.0</c:v>
                </c:pt>
                <c:pt idx="6920">
                  <c:v>6507.0</c:v>
                </c:pt>
                <c:pt idx="6921">
                  <c:v>6508.0</c:v>
                </c:pt>
                <c:pt idx="6922">
                  <c:v>6509.0</c:v>
                </c:pt>
                <c:pt idx="6923">
                  <c:v>6510.0</c:v>
                </c:pt>
                <c:pt idx="6924">
                  <c:v>6511.0</c:v>
                </c:pt>
                <c:pt idx="6925">
                  <c:v>6512.0</c:v>
                </c:pt>
                <c:pt idx="6926">
                  <c:v>6513.0</c:v>
                </c:pt>
                <c:pt idx="6927">
                  <c:v>6514.0</c:v>
                </c:pt>
                <c:pt idx="6928">
                  <c:v>6515.0</c:v>
                </c:pt>
                <c:pt idx="6929">
                  <c:v>6516.0</c:v>
                </c:pt>
                <c:pt idx="6930">
                  <c:v>6517.0</c:v>
                </c:pt>
                <c:pt idx="6931">
                  <c:v>6518.0</c:v>
                </c:pt>
                <c:pt idx="6932">
                  <c:v>6519.0</c:v>
                </c:pt>
                <c:pt idx="6933">
                  <c:v>6520.0</c:v>
                </c:pt>
                <c:pt idx="6934">
                  <c:v>6521.0</c:v>
                </c:pt>
                <c:pt idx="6935">
                  <c:v>6522.0</c:v>
                </c:pt>
                <c:pt idx="6936">
                  <c:v>6523.0</c:v>
                </c:pt>
                <c:pt idx="6937">
                  <c:v>6524.0</c:v>
                </c:pt>
                <c:pt idx="6938">
                  <c:v>6525.0</c:v>
                </c:pt>
                <c:pt idx="6939">
                  <c:v>6526.0</c:v>
                </c:pt>
                <c:pt idx="6940">
                  <c:v>6527.0</c:v>
                </c:pt>
                <c:pt idx="6941">
                  <c:v>6528.0</c:v>
                </c:pt>
                <c:pt idx="6942">
                  <c:v>6529.0</c:v>
                </c:pt>
                <c:pt idx="6943">
                  <c:v>6530.0</c:v>
                </c:pt>
                <c:pt idx="6944">
                  <c:v>6531.0</c:v>
                </c:pt>
                <c:pt idx="6945">
                  <c:v>6532.0</c:v>
                </c:pt>
                <c:pt idx="6946">
                  <c:v>6533.0</c:v>
                </c:pt>
                <c:pt idx="6947">
                  <c:v>6534.0</c:v>
                </c:pt>
                <c:pt idx="6948">
                  <c:v>6535.0</c:v>
                </c:pt>
                <c:pt idx="6949">
                  <c:v>6536.0</c:v>
                </c:pt>
                <c:pt idx="6950">
                  <c:v>6537.0</c:v>
                </c:pt>
                <c:pt idx="6951">
                  <c:v>6538.0</c:v>
                </c:pt>
                <c:pt idx="6952">
                  <c:v>6539.0</c:v>
                </c:pt>
                <c:pt idx="6953">
                  <c:v>6540.0</c:v>
                </c:pt>
                <c:pt idx="6954">
                  <c:v>6541.0</c:v>
                </c:pt>
                <c:pt idx="6955">
                  <c:v>6542.0</c:v>
                </c:pt>
                <c:pt idx="6956">
                  <c:v>6543.0</c:v>
                </c:pt>
                <c:pt idx="6957">
                  <c:v>6544.0</c:v>
                </c:pt>
                <c:pt idx="6958">
                  <c:v>6545.0</c:v>
                </c:pt>
                <c:pt idx="6959">
                  <c:v>6546.0</c:v>
                </c:pt>
                <c:pt idx="6960">
                  <c:v>6547.0</c:v>
                </c:pt>
                <c:pt idx="6961">
                  <c:v>6548.0</c:v>
                </c:pt>
                <c:pt idx="6962">
                  <c:v>6549.0</c:v>
                </c:pt>
                <c:pt idx="6963">
                  <c:v>6550.0</c:v>
                </c:pt>
                <c:pt idx="6964">
                  <c:v>6551.0</c:v>
                </c:pt>
                <c:pt idx="6965">
                  <c:v>6552.0</c:v>
                </c:pt>
                <c:pt idx="6966">
                  <c:v>6553.0</c:v>
                </c:pt>
                <c:pt idx="6967">
                  <c:v>6554.0</c:v>
                </c:pt>
                <c:pt idx="6968">
                  <c:v>6554.0</c:v>
                </c:pt>
                <c:pt idx="6969">
                  <c:v>6554.0</c:v>
                </c:pt>
                <c:pt idx="6970">
                  <c:v>6555.0</c:v>
                </c:pt>
                <c:pt idx="6971">
                  <c:v>6556.0</c:v>
                </c:pt>
                <c:pt idx="6972">
                  <c:v>6557.0</c:v>
                </c:pt>
                <c:pt idx="6973">
                  <c:v>6558.0</c:v>
                </c:pt>
                <c:pt idx="6974">
                  <c:v>6559.0</c:v>
                </c:pt>
                <c:pt idx="6975">
                  <c:v>6560.0</c:v>
                </c:pt>
                <c:pt idx="6976">
                  <c:v>6561.0</c:v>
                </c:pt>
                <c:pt idx="6977">
                  <c:v>6562.0</c:v>
                </c:pt>
                <c:pt idx="6978">
                  <c:v>6563.0</c:v>
                </c:pt>
                <c:pt idx="6979">
                  <c:v>6564.0</c:v>
                </c:pt>
                <c:pt idx="6980">
                  <c:v>6565.0</c:v>
                </c:pt>
                <c:pt idx="6981">
                  <c:v>6566.0</c:v>
                </c:pt>
                <c:pt idx="6982">
                  <c:v>6567.0</c:v>
                </c:pt>
                <c:pt idx="6983">
                  <c:v>6568.0</c:v>
                </c:pt>
                <c:pt idx="6984">
                  <c:v>6569.0</c:v>
                </c:pt>
                <c:pt idx="6985">
                  <c:v>6570.0</c:v>
                </c:pt>
                <c:pt idx="6986">
                  <c:v>6571.0</c:v>
                </c:pt>
                <c:pt idx="6987">
                  <c:v>6572.0</c:v>
                </c:pt>
                <c:pt idx="6988">
                  <c:v>6573.0</c:v>
                </c:pt>
                <c:pt idx="6989">
                  <c:v>6574.0</c:v>
                </c:pt>
                <c:pt idx="6990">
                  <c:v>6574.0</c:v>
                </c:pt>
                <c:pt idx="6991">
                  <c:v>6575.0</c:v>
                </c:pt>
                <c:pt idx="6992">
                  <c:v>6576.0</c:v>
                </c:pt>
                <c:pt idx="6993">
                  <c:v>6577.0</c:v>
                </c:pt>
                <c:pt idx="6994">
                  <c:v>6578.0</c:v>
                </c:pt>
                <c:pt idx="6995">
                  <c:v>6579.0</c:v>
                </c:pt>
                <c:pt idx="6996">
                  <c:v>6580.0</c:v>
                </c:pt>
                <c:pt idx="6997">
                  <c:v>6581.0</c:v>
                </c:pt>
                <c:pt idx="6998">
                  <c:v>6581.0</c:v>
                </c:pt>
                <c:pt idx="6999">
                  <c:v>6582.0</c:v>
                </c:pt>
                <c:pt idx="7000">
                  <c:v>6583.0</c:v>
                </c:pt>
                <c:pt idx="7001">
                  <c:v>6584.0</c:v>
                </c:pt>
                <c:pt idx="7002">
                  <c:v>6585.0</c:v>
                </c:pt>
                <c:pt idx="7003">
                  <c:v>6586.0</c:v>
                </c:pt>
                <c:pt idx="7004">
                  <c:v>6587.0</c:v>
                </c:pt>
                <c:pt idx="7005">
                  <c:v>6588.0</c:v>
                </c:pt>
                <c:pt idx="7006">
                  <c:v>6589.0</c:v>
                </c:pt>
                <c:pt idx="7007">
                  <c:v>6590.0</c:v>
                </c:pt>
                <c:pt idx="7008">
                  <c:v>6591.0</c:v>
                </c:pt>
                <c:pt idx="7009">
                  <c:v>6592.0</c:v>
                </c:pt>
                <c:pt idx="7010">
                  <c:v>6593.0</c:v>
                </c:pt>
                <c:pt idx="7011">
                  <c:v>6594.0</c:v>
                </c:pt>
                <c:pt idx="7012">
                  <c:v>6595.0</c:v>
                </c:pt>
                <c:pt idx="7013">
                  <c:v>6596.0</c:v>
                </c:pt>
                <c:pt idx="7014">
                  <c:v>6597.0</c:v>
                </c:pt>
                <c:pt idx="7015">
                  <c:v>6598.0</c:v>
                </c:pt>
                <c:pt idx="7016">
                  <c:v>6599.0</c:v>
                </c:pt>
                <c:pt idx="7017">
                  <c:v>6600.0</c:v>
                </c:pt>
                <c:pt idx="7018">
                  <c:v>6601.0</c:v>
                </c:pt>
                <c:pt idx="7019">
                  <c:v>6602.0</c:v>
                </c:pt>
                <c:pt idx="7020">
                  <c:v>6602.0</c:v>
                </c:pt>
                <c:pt idx="7021">
                  <c:v>6603.0</c:v>
                </c:pt>
                <c:pt idx="7022">
                  <c:v>6604.0</c:v>
                </c:pt>
                <c:pt idx="7023">
                  <c:v>6605.0</c:v>
                </c:pt>
                <c:pt idx="7024">
                  <c:v>6606.0</c:v>
                </c:pt>
                <c:pt idx="7025">
                  <c:v>6606.0</c:v>
                </c:pt>
                <c:pt idx="7026">
                  <c:v>6607.0</c:v>
                </c:pt>
                <c:pt idx="7027">
                  <c:v>6608.0</c:v>
                </c:pt>
                <c:pt idx="7028">
                  <c:v>6609.0</c:v>
                </c:pt>
                <c:pt idx="7029">
                  <c:v>6609.0</c:v>
                </c:pt>
                <c:pt idx="7030">
                  <c:v>6610.0</c:v>
                </c:pt>
                <c:pt idx="7031">
                  <c:v>6611.0</c:v>
                </c:pt>
                <c:pt idx="7032">
                  <c:v>6612.0</c:v>
                </c:pt>
                <c:pt idx="7033">
                  <c:v>6613.0</c:v>
                </c:pt>
                <c:pt idx="7034">
                  <c:v>6614.0</c:v>
                </c:pt>
                <c:pt idx="7035">
                  <c:v>6614.0</c:v>
                </c:pt>
                <c:pt idx="7036">
                  <c:v>6615.0</c:v>
                </c:pt>
                <c:pt idx="7037">
                  <c:v>6616.0</c:v>
                </c:pt>
                <c:pt idx="7038">
                  <c:v>6617.0</c:v>
                </c:pt>
                <c:pt idx="7039">
                  <c:v>6617.0</c:v>
                </c:pt>
                <c:pt idx="7040">
                  <c:v>6618.0</c:v>
                </c:pt>
                <c:pt idx="7041">
                  <c:v>6619.0</c:v>
                </c:pt>
                <c:pt idx="7042">
                  <c:v>6620.0</c:v>
                </c:pt>
                <c:pt idx="7043">
                  <c:v>6621.0</c:v>
                </c:pt>
                <c:pt idx="7044">
                  <c:v>6621.0</c:v>
                </c:pt>
                <c:pt idx="7045">
                  <c:v>6622.0</c:v>
                </c:pt>
                <c:pt idx="7046">
                  <c:v>6622.0</c:v>
                </c:pt>
                <c:pt idx="7047">
                  <c:v>6623.0</c:v>
                </c:pt>
                <c:pt idx="7048">
                  <c:v>6624.0</c:v>
                </c:pt>
                <c:pt idx="7049">
                  <c:v>6625.0</c:v>
                </c:pt>
                <c:pt idx="7050">
                  <c:v>6626.0</c:v>
                </c:pt>
                <c:pt idx="7051">
                  <c:v>6627.0</c:v>
                </c:pt>
                <c:pt idx="7052">
                  <c:v>6628.0</c:v>
                </c:pt>
                <c:pt idx="7053">
                  <c:v>6629.0</c:v>
                </c:pt>
                <c:pt idx="7054">
                  <c:v>6630.0</c:v>
                </c:pt>
                <c:pt idx="7055">
                  <c:v>6631.0</c:v>
                </c:pt>
                <c:pt idx="7056">
                  <c:v>6632.0</c:v>
                </c:pt>
                <c:pt idx="7057">
                  <c:v>6633.0</c:v>
                </c:pt>
                <c:pt idx="7058">
                  <c:v>6634.0</c:v>
                </c:pt>
                <c:pt idx="7059">
                  <c:v>6635.0</c:v>
                </c:pt>
                <c:pt idx="7060">
                  <c:v>6636.0</c:v>
                </c:pt>
                <c:pt idx="7061">
                  <c:v>6636.0</c:v>
                </c:pt>
                <c:pt idx="7062">
                  <c:v>6637.0</c:v>
                </c:pt>
                <c:pt idx="7063">
                  <c:v>6638.0</c:v>
                </c:pt>
                <c:pt idx="7064">
                  <c:v>6638.0</c:v>
                </c:pt>
                <c:pt idx="7065">
                  <c:v>6639.0</c:v>
                </c:pt>
                <c:pt idx="7066">
                  <c:v>6640.0</c:v>
                </c:pt>
                <c:pt idx="7067">
                  <c:v>6641.0</c:v>
                </c:pt>
                <c:pt idx="7068">
                  <c:v>6642.0</c:v>
                </c:pt>
                <c:pt idx="7069">
                  <c:v>6643.0</c:v>
                </c:pt>
                <c:pt idx="7070">
                  <c:v>6643.0</c:v>
                </c:pt>
                <c:pt idx="7071">
                  <c:v>6644.0</c:v>
                </c:pt>
                <c:pt idx="7072">
                  <c:v>6645.0</c:v>
                </c:pt>
                <c:pt idx="7073">
                  <c:v>6645.0</c:v>
                </c:pt>
                <c:pt idx="7074">
                  <c:v>6646.0</c:v>
                </c:pt>
                <c:pt idx="7075">
                  <c:v>6646.0</c:v>
                </c:pt>
                <c:pt idx="7076">
                  <c:v>6646.0</c:v>
                </c:pt>
                <c:pt idx="7077">
                  <c:v>6647.0</c:v>
                </c:pt>
                <c:pt idx="7078">
                  <c:v>6647.0</c:v>
                </c:pt>
                <c:pt idx="7079">
                  <c:v>6648.0</c:v>
                </c:pt>
                <c:pt idx="7080">
                  <c:v>6649.0</c:v>
                </c:pt>
                <c:pt idx="7081">
                  <c:v>6649.0</c:v>
                </c:pt>
                <c:pt idx="7082">
                  <c:v>6650.0</c:v>
                </c:pt>
                <c:pt idx="7083">
                  <c:v>6650.0</c:v>
                </c:pt>
                <c:pt idx="7084">
                  <c:v>6651.0</c:v>
                </c:pt>
                <c:pt idx="7085">
                  <c:v>6652.0</c:v>
                </c:pt>
                <c:pt idx="7086">
                  <c:v>6653.0</c:v>
                </c:pt>
                <c:pt idx="7087">
                  <c:v>6654.0</c:v>
                </c:pt>
                <c:pt idx="7088">
                  <c:v>6655.0</c:v>
                </c:pt>
                <c:pt idx="7089">
                  <c:v>6656.0</c:v>
                </c:pt>
                <c:pt idx="7090">
                  <c:v>6657.0</c:v>
                </c:pt>
                <c:pt idx="7091">
                  <c:v>6658.0</c:v>
                </c:pt>
                <c:pt idx="7092">
                  <c:v>6659.0</c:v>
                </c:pt>
                <c:pt idx="7093">
                  <c:v>6660.0</c:v>
                </c:pt>
                <c:pt idx="7094">
                  <c:v>6661.0</c:v>
                </c:pt>
                <c:pt idx="7095">
                  <c:v>6662.0</c:v>
                </c:pt>
                <c:pt idx="7096">
                  <c:v>6663.0</c:v>
                </c:pt>
                <c:pt idx="7097">
                  <c:v>6664.0</c:v>
                </c:pt>
                <c:pt idx="7098">
                  <c:v>6665.0</c:v>
                </c:pt>
                <c:pt idx="7099">
                  <c:v>6665.0</c:v>
                </c:pt>
                <c:pt idx="7100">
                  <c:v>6666.0</c:v>
                </c:pt>
                <c:pt idx="7101">
                  <c:v>6667.0</c:v>
                </c:pt>
                <c:pt idx="7102">
                  <c:v>6668.0</c:v>
                </c:pt>
                <c:pt idx="7103">
                  <c:v>6669.0</c:v>
                </c:pt>
                <c:pt idx="7104">
                  <c:v>6670.0</c:v>
                </c:pt>
                <c:pt idx="7105">
                  <c:v>6671.0</c:v>
                </c:pt>
                <c:pt idx="7106">
                  <c:v>6672.0</c:v>
                </c:pt>
                <c:pt idx="7107">
                  <c:v>6673.0</c:v>
                </c:pt>
                <c:pt idx="7108">
                  <c:v>6674.0</c:v>
                </c:pt>
                <c:pt idx="7109">
                  <c:v>6675.0</c:v>
                </c:pt>
                <c:pt idx="7110">
                  <c:v>6676.0</c:v>
                </c:pt>
                <c:pt idx="7111">
                  <c:v>6677.0</c:v>
                </c:pt>
                <c:pt idx="7112">
                  <c:v>6678.0</c:v>
                </c:pt>
                <c:pt idx="7113">
                  <c:v>6679.0</c:v>
                </c:pt>
                <c:pt idx="7114">
                  <c:v>6680.0</c:v>
                </c:pt>
                <c:pt idx="7115">
                  <c:v>6680.0</c:v>
                </c:pt>
                <c:pt idx="7116">
                  <c:v>6681.0</c:v>
                </c:pt>
                <c:pt idx="7117">
                  <c:v>6681.0</c:v>
                </c:pt>
                <c:pt idx="7118">
                  <c:v>6681.0</c:v>
                </c:pt>
                <c:pt idx="7119">
                  <c:v>6682.0</c:v>
                </c:pt>
                <c:pt idx="7120">
                  <c:v>6682.0</c:v>
                </c:pt>
                <c:pt idx="7121">
                  <c:v>6683.0</c:v>
                </c:pt>
                <c:pt idx="7122">
                  <c:v>6684.0</c:v>
                </c:pt>
                <c:pt idx="7123">
                  <c:v>6684.0</c:v>
                </c:pt>
                <c:pt idx="7124">
                  <c:v>6684.0</c:v>
                </c:pt>
                <c:pt idx="7125">
                  <c:v>6684.0</c:v>
                </c:pt>
                <c:pt idx="7126">
                  <c:v>6684.0</c:v>
                </c:pt>
                <c:pt idx="7127">
                  <c:v>6685.0</c:v>
                </c:pt>
                <c:pt idx="7128">
                  <c:v>6686.0</c:v>
                </c:pt>
                <c:pt idx="7129">
                  <c:v>6687.0</c:v>
                </c:pt>
                <c:pt idx="7130">
                  <c:v>6687.0</c:v>
                </c:pt>
                <c:pt idx="7131">
                  <c:v>6688.0</c:v>
                </c:pt>
                <c:pt idx="7132">
                  <c:v>6689.0</c:v>
                </c:pt>
                <c:pt idx="7133">
                  <c:v>6690.0</c:v>
                </c:pt>
                <c:pt idx="7134">
                  <c:v>6691.0</c:v>
                </c:pt>
                <c:pt idx="7135">
                  <c:v>6692.0</c:v>
                </c:pt>
                <c:pt idx="7136">
                  <c:v>6693.0</c:v>
                </c:pt>
                <c:pt idx="7137">
                  <c:v>6694.0</c:v>
                </c:pt>
                <c:pt idx="7138">
                  <c:v>6695.0</c:v>
                </c:pt>
                <c:pt idx="7139">
                  <c:v>6696.0</c:v>
                </c:pt>
                <c:pt idx="7140">
                  <c:v>6697.0</c:v>
                </c:pt>
                <c:pt idx="7141">
                  <c:v>6698.0</c:v>
                </c:pt>
                <c:pt idx="7142">
                  <c:v>6699.0</c:v>
                </c:pt>
                <c:pt idx="7143">
                  <c:v>6700.0</c:v>
                </c:pt>
                <c:pt idx="7144">
                  <c:v>6701.0</c:v>
                </c:pt>
                <c:pt idx="7145">
                  <c:v>6702.0</c:v>
                </c:pt>
                <c:pt idx="7146">
                  <c:v>6702.0</c:v>
                </c:pt>
                <c:pt idx="7147">
                  <c:v>6703.0</c:v>
                </c:pt>
                <c:pt idx="7148">
                  <c:v>6704.0</c:v>
                </c:pt>
                <c:pt idx="7149">
                  <c:v>6705.0</c:v>
                </c:pt>
                <c:pt idx="7150">
                  <c:v>6706.0</c:v>
                </c:pt>
                <c:pt idx="7151">
                  <c:v>6707.0</c:v>
                </c:pt>
                <c:pt idx="7152">
                  <c:v>6708.0</c:v>
                </c:pt>
                <c:pt idx="7153">
                  <c:v>6709.0</c:v>
                </c:pt>
                <c:pt idx="7154">
                  <c:v>6710.0</c:v>
                </c:pt>
                <c:pt idx="7155">
                  <c:v>6711.0</c:v>
                </c:pt>
                <c:pt idx="7156">
                  <c:v>6712.0</c:v>
                </c:pt>
                <c:pt idx="7157">
                  <c:v>6713.0</c:v>
                </c:pt>
                <c:pt idx="7158">
                  <c:v>6714.0</c:v>
                </c:pt>
                <c:pt idx="7159">
                  <c:v>6715.0</c:v>
                </c:pt>
                <c:pt idx="7160">
                  <c:v>6716.0</c:v>
                </c:pt>
                <c:pt idx="7161">
                  <c:v>6717.0</c:v>
                </c:pt>
                <c:pt idx="7162">
                  <c:v>6718.0</c:v>
                </c:pt>
                <c:pt idx="7163">
                  <c:v>6719.0</c:v>
                </c:pt>
                <c:pt idx="7164">
                  <c:v>6719.0</c:v>
                </c:pt>
                <c:pt idx="7165">
                  <c:v>6720.0</c:v>
                </c:pt>
                <c:pt idx="7166">
                  <c:v>6721.0</c:v>
                </c:pt>
                <c:pt idx="7167">
                  <c:v>6722.0</c:v>
                </c:pt>
                <c:pt idx="7168">
                  <c:v>6723.0</c:v>
                </c:pt>
                <c:pt idx="7169">
                  <c:v>6724.0</c:v>
                </c:pt>
                <c:pt idx="7170">
                  <c:v>6725.0</c:v>
                </c:pt>
                <c:pt idx="7171">
                  <c:v>6726.0</c:v>
                </c:pt>
                <c:pt idx="7172">
                  <c:v>6727.0</c:v>
                </c:pt>
                <c:pt idx="7173">
                  <c:v>6728.0</c:v>
                </c:pt>
                <c:pt idx="7174">
                  <c:v>6729.0</c:v>
                </c:pt>
                <c:pt idx="7175">
                  <c:v>6730.0</c:v>
                </c:pt>
                <c:pt idx="7176">
                  <c:v>6731.0</c:v>
                </c:pt>
                <c:pt idx="7177">
                  <c:v>6732.0</c:v>
                </c:pt>
                <c:pt idx="7178">
                  <c:v>6733.0</c:v>
                </c:pt>
                <c:pt idx="7179">
                  <c:v>6734.0</c:v>
                </c:pt>
                <c:pt idx="7180">
                  <c:v>6735.0</c:v>
                </c:pt>
                <c:pt idx="7181">
                  <c:v>6736.0</c:v>
                </c:pt>
                <c:pt idx="7182">
                  <c:v>6737.0</c:v>
                </c:pt>
                <c:pt idx="7183">
                  <c:v>6738.0</c:v>
                </c:pt>
                <c:pt idx="7184">
                  <c:v>6739.0</c:v>
                </c:pt>
                <c:pt idx="7185">
                  <c:v>6740.0</c:v>
                </c:pt>
                <c:pt idx="7186">
                  <c:v>6741.0</c:v>
                </c:pt>
                <c:pt idx="7187">
                  <c:v>6742.0</c:v>
                </c:pt>
                <c:pt idx="7188">
                  <c:v>6743.0</c:v>
                </c:pt>
                <c:pt idx="7189">
                  <c:v>6744.0</c:v>
                </c:pt>
                <c:pt idx="7190">
                  <c:v>6745.0</c:v>
                </c:pt>
                <c:pt idx="7191">
                  <c:v>6746.0</c:v>
                </c:pt>
                <c:pt idx="7192">
                  <c:v>6747.0</c:v>
                </c:pt>
                <c:pt idx="7193">
                  <c:v>6748.0</c:v>
                </c:pt>
                <c:pt idx="7194">
                  <c:v>6749.0</c:v>
                </c:pt>
                <c:pt idx="7195">
                  <c:v>6750.0</c:v>
                </c:pt>
                <c:pt idx="7196">
                  <c:v>6751.0</c:v>
                </c:pt>
                <c:pt idx="7197">
                  <c:v>6751.0</c:v>
                </c:pt>
                <c:pt idx="7198">
                  <c:v>6752.0</c:v>
                </c:pt>
                <c:pt idx="7199">
                  <c:v>6753.0</c:v>
                </c:pt>
                <c:pt idx="7200">
                  <c:v>6754.0</c:v>
                </c:pt>
                <c:pt idx="7201">
                  <c:v>6754.0</c:v>
                </c:pt>
                <c:pt idx="7202">
                  <c:v>6755.0</c:v>
                </c:pt>
                <c:pt idx="7203">
                  <c:v>6756.0</c:v>
                </c:pt>
                <c:pt idx="7204">
                  <c:v>6757.0</c:v>
                </c:pt>
                <c:pt idx="7205">
                  <c:v>6758.0</c:v>
                </c:pt>
                <c:pt idx="7206">
                  <c:v>6759.0</c:v>
                </c:pt>
                <c:pt idx="7207">
                  <c:v>6760.0</c:v>
                </c:pt>
                <c:pt idx="7208">
                  <c:v>6761.0</c:v>
                </c:pt>
                <c:pt idx="7209">
                  <c:v>6762.0</c:v>
                </c:pt>
                <c:pt idx="7210">
                  <c:v>6763.0</c:v>
                </c:pt>
                <c:pt idx="7211">
                  <c:v>6764.0</c:v>
                </c:pt>
                <c:pt idx="7212">
                  <c:v>6765.0</c:v>
                </c:pt>
                <c:pt idx="7213">
                  <c:v>6766.0</c:v>
                </c:pt>
                <c:pt idx="7214">
                  <c:v>6767.0</c:v>
                </c:pt>
                <c:pt idx="7215">
                  <c:v>6768.0</c:v>
                </c:pt>
                <c:pt idx="7216">
                  <c:v>6769.0</c:v>
                </c:pt>
                <c:pt idx="7217">
                  <c:v>6770.0</c:v>
                </c:pt>
                <c:pt idx="7218">
                  <c:v>6771.0</c:v>
                </c:pt>
                <c:pt idx="7219">
                  <c:v>6772.0</c:v>
                </c:pt>
                <c:pt idx="7220">
                  <c:v>6773.0</c:v>
                </c:pt>
                <c:pt idx="7221">
                  <c:v>6774.0</c:v>
                </c:pt>
                <c:pt idx="7222">
                  <c:v>6775.0</c:v>
                </c:pt>
                <c:pt idx="7223">
                  <c:v>6776.0</c:v>
                </c:pt>
                <c:pt idx="7224">
                  <c:v>6777.0</c:v>
                </c:pt>
                <c:pt idx="7225">
                  <c:v>6778.0</c:v>
                </c:pt>
                <c:pt idx="7226">
                  <c:v>6779.0</c:v>
                </c:pt>
                <c:pt idx="7227">
                  <c:v>6780.0</c:v>
                </c:pt>
                <c:pt idx="7228">
                  <c:v>6781.0</c:v>
                </c:pt>
                <c:pt idx="7229">
                  <c:v>6782.0</c:v>
                </c:pt>
                <c:pt idx="7230">
                  <c:v>6782.0</c:v>
                </c:pt>
                <c:pt idx="7231">
                  <c:v>6783.0</c:v>
                </c:pt>
                <c:pt idx="7232">
                  <c:v>6784.0</c:v>
                </c:pt>
                <c:pt idx="7233">
                  <c:v>6785.0</c:v>
                </c:pt>
                <c:pt idx="7234">
                  <c:v>6785.0</c:v>
                </c:pt>
                <c:pt idx="7235">
                  <c:v>6786.0</c:v>
                </c:pt>
                <c:pt idx="7236">
                  <c:v>6787.0</c:v>
                </c:pt>
                <c:pt idx="7237">
                  <c:v>6788.0</c:v>
                </c:pt>
                <c:pt idx="7238">
                  <c:v>6788.0</c:v>
                </c:pt>
                <c:pt idx="7239">
                  <c:v>6789.0</c:v>
                </c:pt>
                <c:pt idx="7240">
                  <c:v>6790.0</c:v>
                </c:pt>
                <c:pt idx="7241">
                  <c:v>6791.0</c:v>
                </c:pt>
                <c:pt idx="7242">
                  <c:v>6792.0</c:v>
                </c:pt>
                <c:pt idx="7243">
                  <c:v>6793.0</c:v>
                </c:pt>
                <c:pt idx="7244">
                  <c:v>6794.0</c:v>
                </c:pt>
                <c:pt idx="7245">
                  <c:v>6795.0</c:v>
                </c:pt>
                <c:pt idx="7246">
                  <c:v>6796.0</c:v>
                </c:pt>
                <c:pt idx="7247">
                  <c:v>6797.0</c:v>
                </c:pt>
                <c:pt idx="7248">
                  <c:v>6798.0</c:v>
                </c:pt>
                <c:pt idx="7249">
                  <c:v>6799.0</c:v>
                </c:pt>
                <c:pt idx="7250">
                  <c:v>6800.0</c:v>
                </c:pt>
                <c:pt idx="7251">
                  <c:v>6801.0</c:v>
                </c:pt>
                <c:pt idx="7252">
                  <c:v>6802.0</c:v>
                </c:pt>
                <c:pt idx="7253">
                  <c:v>6803.0</c:v>
                </c:pt>
                <c:pt idx="7254">
                  <c:v>6804.0</c:v>
                </c:pt>
                <c:pt idx="7255">
                  <c:v>6805.0</c:v>
                </c:pt>
                <c:pt idx="7256">
                  <c:v>6806.0</c:v>
                </c:pt>
                <c:pt idx="7257">
                  <c:v>6807.0</c:v>
                </c:pt>
                <c:pt idx="7258">
                  <c:v>6808.0</c:v>
                </c:pt>
                <c:pt idx="7259">
                  <c:v>6809.0</c:v>
                </c:pt>
                <c:pt idx="7260">
                  <c:v>6810.0</c:v>
                </c:pt>
                <c:pt idx="7261">
                  <c:v>6811.0</c:v>
                </c:pt>
                <c:pt idx="7262">
                  <c:v>6812.0</c:v>
                </c:pt>
                <c:pt idx="7263">
                  <c:v>6813.0</c:v>
                </c:pt>
                <c:pt idx="7264">
                  <c:v>6814.0</c:v>
                </c:pt>
                <c:pt idx="7265">
                  <c:v>6815.0</c:v>
                </c:pt>
                <c:pt idx="7266">
                  <c:v>6816.0</c:v>
                </c:pt>
                <c:pt idx="7267">
                  <c:v>6817.0</c:v>
                </c:pt>
                <c:pt idx="7268">
                  <c:v>6818.0</c:v>
                </c:pt>
                <c:pt idx="7269">
                  <c:v>6819.0</c:v>
                </c:pt>
                <c:pt idx="7270">
                  <c:v>6820.0</c:v>
                </c:pt>
                <c:pt idx="7271">
                  <c:v>6821.0</c:v>
                </c:pt>
                <c:pt idx="7272">
                  <c:v>6822.0</c:v>
                </c:pt>
                <c:pt idx="7273">
                  <c:v>6823.0</c:v>
                </c:pt>
                <c:pt idx="7274">
                  <c:v>6824.0</c:v>
                </c:pt>
                <c:pt idx="7275">
                  <c:v>6825.0</c:v>
                </c:pt>
                <c:pt idx="7276">
                  <c:v>6826.0</c:v>
                </c:pt>
                <c:pt idx="7277">
                  <c:v>6827.0</c:v>
                </c:pt>
                <c:pt idx="7278">
                  <c:v>6828.0</c:v>
                </c:pt>
                <c:pt idx="7279">
                  <c:v>6829.0</c:v>
                </c:pt>
                <c:pt idx="7280">
                  <c:v>6830.0</c:v>
                </c:pt>
                <c:pt idx="7281">
                  <c:v>6831.0</c:v>
                </c:pt>
                <c:pt idx="7282">
                  <c:v>6831.0</c:v>
                </c:pt>
                <c:pt idx="7283">
                  <c:v>6831.0</c:v>
                </c:pt>
                <c:pt idx="7284">
                  <c:v>6831.0</c:v>
                </c:pt>
                <c:pt idx="7285">
                  <c:v>6831.0</c:v>
                </c:pt>
                <c:pt idx="7286">
                  <c:v>6832.0</c:v>
                </c:pt>
                <c:pt idx="7287">
                  <c:v>6832.0</c:v>
                </c:pt>
                <c:pt idx="7288">
                  <c:v>6832.0</c:v>
                </c:pt>
                <c:pt idx="7289">
                  <c:v>6832.0</c:v>
                </c:pt>
                <c:pt idx="7290">
                  <c:v>6833.0</c:v>
                </c:pt>
                <c:pt idx="7291">
                  <c:v>6834.0</c:v>
                </c:pt>
                <c:pt idx="7292">
                  <c:v>6835.0</c:v>
                </c:pt>
                <c:pt idx="7293">
                  <c:v>6836.0</c:v>
                </c:pt>
                <c:pt idx="7294">
                  <c:v>6837.0</c:v>
                </c:pt>
                <c:pt idx="7295">
                  <c:v>6837.0</c:v>
                </c:pt>
                <c:pt idx="7296">
                  <c:v>6837.0</c:v>
                </c:pt>
                <c:pt idx="7297">
                  <c:v>6838.0</c:v>
                </c:pt>
                <c:pt idx="7298">
                  <c:v>6839.0</c:v>
                </c:pt>
                <c:pt idx="7299">
                  <c:v>6839.0</c:v>
                </c:pt>
                <c:pt idx="7300">
                  <c:v>6840.0</c:v>
                </c:pt>
                <c:pt idx="7301">
                  <c:v>6840.0</c:v>
                </c:pt>
                <c:pt idx="7302">
                  <c:v>6840.0</c:v>
                </c:pt>
                <c:pt idx="7303">
                  <c:v>6840.0</c:v>
                </c:pt>
                <c:pt idx="7304">
                  <c:v>6840.0</c:v>
                </c:pt>
                <c:pt idx="7305">
                  <c:v>6840.0</c:v>
                </c:pt>
                <c:pt idx="7306">
                  <c:v>6840.0</c:v>
                </c:pt>
                <c:pt idx="7307">
                  <c:v>6840.0</c:v>
                </c:pt>
                <c:pt idx="7308">
                  <c:v>6840.0</c:v>
                </c:pt>
                <c:pt idx="7309">
                  <c:v>6840.0</c:v>
                </c:pt>
                <c:pt idx="7310">
                  <c:v>6840.0</c:v>
                </c:pt>
                <c:pt idx="7311">
                  <c:v>6840.0</c:v>
                </c:pt>
                <c:pt idx="7312">
                  <c:v>6840.0</c:v>
                </c:pt>
                <c:pt idx="7313">
                  <c:v>6840.0</c:v>
                </c:pt>
                <c:pt idx="7314">
                  <c:v>6841.0</c:v>
                </c:pt>
                <c:pt idx="7315">
                  <c:v>6842.0</c:v>
                </c:pt>
                <c:pt idx="7316">
                  <c:v>6843.0</c:v>
                </c:pt>
                <c:pt idx="7317">
                  <c:v>6844.0</c:v>
                </c:pt>
                <c:pt idx="7318">
                  <c:v>6844.0</c:v>
                </c:pt>
                <c:pt idx="7319">
                  <c:v>6844.0</c:v>
                </c:pt>
                <c:pt idx="7320">
                  <c:v>6844.0</c:v>
                </c:pt>
                <c:pt idx="7321">
                  <c:v>6844.0</c:v>
                </c:pt>
                <c:pt idx="7322">
                  <c:v>6844.0</c:v>
                </c:pt>
                <c:pt idx="7323">
                  <c:v>6845.0</c:v>
                </c:pt>
                <c:pt idx="7324">
                  <c:v>6846.0</c:v>
                </c:pt>
                <c:pt idx="7325">
                  <c:v>6847.0</c:v>
                </c:pt>
                <c:pt idx="7326">
                  <c:v>6848.0</c:v>
                </c:pt>
                <c:pt idx="7327">
                  <c:v>6849.0</c:v>
                </c:pt>
                <c:pt idx="7328">
                  <c:v>6850.0</c:v>
                </c:pt>
                <c:pt idx="7329">
                  <c:v>6851.0</c:v>
                </c:pt>
                <c:pt idx="7330">
                  <c:v>6852.0</c:v>
                </c:pt>
                <c:pt idx="7331">
                  <c:v>6853.0</c:v>
                </c:pt>
                <c:pt idx="7332">
                  <c:v>6854.0</c:v>
                </c:pt>
                <c:pt idx="7333">
                  <c:v>6855.0</c:v>
                </c:pt>
                <c:pt idx="7334">
                  <c:v>6856.0</c:v>
                </c:pt>
                <c:pt idx="7335">
                  <c:v>6857.0</c:v>
                </c:pt>
                <c:pt idx="7336">
                  <c:v>6858.0</c:v>
                </c:pt>
                <c:pt idx="7337">
                  <c:v>6859.0</c:v>
                </c:pt>
                <c:pt idx="7338">
                  <c:v>6860.0</c:v>
                </c:pt>
                <c:pt idx="7339">
                  <c:v>6861.0</c:v>
                </c:pt>
                <c:pt idx="7340">
                  <c:v>6862.0</c:v>
                </c:pt>
                <c:pt idx="7341">
                  <c:v>6863.0</c:v>
                </c:pt>
                <c:pt idx="7342">
                  <c:v>6864.0</c:v>
                </c:pt>
                <c:pt idx="7343">
                  <c:v>6865.0</c:v>
                </c:pt>
                <c:pt idx="7344">
                  <c:v>6866.0</c:v>
                </c:pt>
                <c:pt idx="7345">
                  <c:v>6867.0</c:v>
                </c:pt>
                <c:pt idx="7346">
                  <c:v>6868.0</c:v>
                </c:pt>
                <c:pt idx="7347">
                  <c:v>6869.0</c:v>
                </c:pt>
                <c:pt idx="7348">
                  <c:v>6869.0</c:v>
                </c:pt>
                <c:pt idx="7349">
                  <c:v>6870.0</c:v>
                </c:pt>
                <c:pt idx="7350">
                  <c:v>6871.0</c:v>
                </c:pt>
                <c:pt idx="7351">
                  <c:v>6872.0</c:v>
                </c:pt>
                <c:pt idx="7352">
                  <c:v>6873.0</c:v>
                </c:pt>
                <c:pt idx="7353">
                  <c:v>6874.0</c:v>
                </c:pt>
                <c:pt idx="7354">
                  <c:v>6875.0</c:v>
                </c:pt>
                <c:pt idx="7355">
                  <c:v>6876.0</c:v>
                </c:pt>
                <c:pt idx="7356">
                  <c:v>6877.0</c:v>
                </c:pt>
                <c:pt idx="7357">
                  <c:v>6878.0</c:v>
                </c:pt>
                <c:pt idx="7358">
                  <c:v>6879.0</c:v>
                </c:pt>
                <c:pt idx="7359">
                  <c:v>6880.0</c:v>
                </c:pt>
                <c:pt idx="7360">
                  <c:v>6881.0</c:v>
                </c:pt>
                <c:pt idx="7361">
                  <c:v>6882.0</c:v>
                </c:pt>
                <c:pt idx="7362">
                  <c:v>6883.0</c:v>
                </c:pt>
                <c:pt idx="7363">
                  <c:v>6884.0</c:v>
                </c:pt>
                <c:pt idx="7364">
                  <c:v>6885.0</c:v>
                </c:pt>
                <c:pt idx="7365">
                  <c:v>6886.0</c:v>
                </c:pt>
                <c:pt idx="7366">
                  <c:v>6887.0</c:v>
                </c:pt>
                <c:pt idx="7367">
                  <c:v>6888.0</c:v>
                </c:pt>
                <c:pt idx="7368">
                  <c:v>6889.0</c:v>
                </c:pt>
                <c:pt idx="7369">
                  <c:v>6890.0</c:v>
                </c:pt>
                <c:pt idx="7370">
                  <c:v>6891.0</c:v>
                </c:pt>
                <c:pt idx="7371">
                  <c:v>6892.0</c:v>
                </c:pt>
                <c:pt idx="7372">
                  <c:v>6893.0</c:v>
                </c:pt>
                <c:pt idx="7373">
                  <c:v>6894.0</c:v>
                </c:pt>
                <c:pt idx="7374">
                  <c:v>6895.0</c:v>
                </c:pt>
                <c:pt idx="7375">
                  <c:v>6896.0</c:v>
                </c:pt>
                <c:pt idx="7376">
                  <c:v>6897.0</c:v>
                </c:pt>
                <c:pt idx="7377">
                  <c:v>6898.0</c:v>
                </c:pt>
                <c:pt idx="7378">
                  <c:v>6899.0</c:v>
                </c:pt>
                <c:pt idx="7379">
                  <c:v>6900.0</c:v>
                </c:pt>
                <c:pt idx="7380">
                  <c:v>6901.0</c:v>
                </c:pt>
                <c:pt idx="7381">
                  <c:v>6902.0</c:v>
                </c:pt>
                <c:pt idx="7382">
                  <c:v>6903.0</c:v>
                </c:pt>
                <c:pt idx="7383">
                  <c:v>6904.0</c:v>
                </c:pt>
                <c:pt idx="7384">
                  <c:v>6905.0</c:v>
                </c:pt>
                <c:pt idx="7385">
                  <c:v>6906.0</c:v>
                </c:pt>
                <c:pt idx="7386">
                  <c:v>6907.0</c:v>
                </c:pt>
                <c:pt idx="7387">
                  <c:v>6908.0</c:v>
                </c:pt>
                <c:pt idx="7388">
                  <c:v>6909.0</c:v>
                </c:pt>
                <c:pt idx="7389">
                  <c:v>6910.0</c:v>
                </c:pt>
                <c:pt idx="7390">
                  <c:v>6911.0</c:v>
                </c:pt>
                <c:pt idx="7391">
                  <c:v>6912.0</c:v>
                </c:pt>
                <c:pt idx="7392">
                  <c:v>6913.0</c:v>
                </c:pt>
                <c:pt idx="7393">
                  <c:v>6914.0</c:v>
                </c:pt>
                <c:pt idx="7394">
                  <c:v>6915.0</c:v>
                </c:pt>
                <c:pt idx="7395">
                  <c:v>6916.0</c:v>
                </c:pt>
                <c:pt idx="7396">
                  <c:v>6917.0</c:v>
                </c:pt>
                <c:pt idx="7397">
                  <c:v>6918.0</c:v>
                </c:pt>
                <c:pt idx="7398">
                  <c:v>6919.0</c:v>
                </c:pt>
                <c:pt idx="7399">
                  <c:v>6920.0</c:v>
                </c:pt>
                <c:pt idx="7400">
                  <c:v>6921.0</c:v>
                </c:pt>
                <c:pt idx="7401">
                  <c:v>6922.0</c:v>
                </c:pt>
                <c:pt idx="7402">
                  <c:v>6923.0</c:v>
                </c:pt>
                <c:pt idx="7403">
                  <c:v>6924.0</c:v>
                </c:pt>
                <c:pt idx="7404">
                  <c:v>6925.0</c:v>
                </c:pt>
                <c:pt idx="7405">
                  <c:v>6926.0</c:v>
                </c:pt>
                <c:pt idx="7406">
                  <c:v>6926.0</c:v>
                </c:pt>
                <c:pt idx="7407">
                  <c:v>6927.0</c:v>
                </c:pt>
                <c:pt idx="7408">
                  <c:v>6928.0</c:v>
                </c:pt>
                <c:pt idx="7409">
                  <c:v>6929.0</c:v>
                </c:pt>
                <c:pt idx="7410">
                  <c:v>6930.0</c:v>
                </c:pt>
                <c:pt idx="7411">
                  <c:v>6931.0</c:v>
                </c:pt>
                <c:pt idx="7412">
                  <c:v>6932.0</c:v>
                </c:pt>
                <c:pt idx="7413">
                  <c:v>6933.0</c:v>
                </c:pt>
                <c:pt idx="7414">
                  <c:v>6934.0</c:v>
                </c:pt>
                <c:pt idx="7415">
                  <c:v>6935.0</c:v>
                </c:pt>
                <c:pt idx="7416">
                  <c:v>6936.0</c:v>
                </c:pt>
                <c:pt idx="7417">
                  <c:v>6937.0</c:v>
                </c:pt>
                <c:pt idx="7418">
                  <c:v>6938.0</c:v>
                </c:pt>
                <c:pt idx="7419">
                  <c:v>6939.0</c:v>
                </c:pt>
                <c:pt idx="7420">
                  <c:v>6940.0</c:v>
                </c:pt>
                <c:pt idx="7421">
                  <c:v>6941.0</c:v>
                </c:pt>
                <c:pt idx="7422">
                  <c:v>6942.0</c:v>
                </c:pt>
                <c:pt idx="7423">
                  <c:v>6943.0</c:v>
                </c:pt>
                <c:pt idx="7424">
                  <c:v>6944.0</c:v>
                </c:pt>
                <c:pt idx="7425">
                  <c:v>6945.0</c:v>
                </c:pt>
                <c:pt idx="7426">
                  <c:v>6946.0</c:v>
                </c:pt>
                <c:pt idx="7427">
                  <c:v>6947.0</c:v>
                </c:pt>
                <c:pt idx="7428">
                  <c:v>6948.0</c:v>
                </c:pt>
                <c:pt idx="7429">
                  <c:v>6949.0</c:v>
                </c:pt>
                <c:pt idx="7430">
                  <c:v>6950.0</c:v>
                </c:pt>
                <c:pt idx="7431">
                  <c:v>6950.0</c:v>
                </c:pt>
                <c:pt idx="7432">
                  <c:v>6951.0</c:v>
                </c:pt>
                <c:pt idx="7433">
                  <c:v>6952.0</c:v>
                </c:pt>
                <c:pt idx="7434">
                  <c:v>6953.0</c:v>
                </c:pt>
                <c:pt idx="7435">
                  <c:v>6954.0</c:v>
                </c:pt>
                <c:pt idx="7436">
                  <c:v>6955.0</c:v>
                </c:pt>
                <c:pt idx="7437">
                  <c:v>6956.0</c:v>
                </c:pt>
                <c:pt idx="7438">
                  <c:v>6957.0</c:v>
                </c:pt>
                <c:pt idx="7439">
                  <c:v>6958.0</c:v>
                </c:pt>
                <c:pt idx="7440">
                  <c:v>6959.0</c:v>
                </c:pt>
                <c:pt idx="7441">
                  <c:v>6960.0</c:v>
                </c:pt>
                <c:pt idx="7442">
                  <c:v>6961.0</c:v>
                </c:pt>
                <c:pt idx="7443">
                  <c:v>6962.0</c:v>
                </c:pt>
                <c:pt idx="7444">
                  <c:v>6963.0</c:v>
                </c:pt>
                <c:pt idx="7445">
                  <c:v>6964.0</c:v>
                </c:pt>
                <c:pt idx="7446">
                  <c:v>6965.0</c:v>
                </c:pt>
                <c:pt idx="7447">
                  <c:v>6966.0</c:v>
                </c:pt>
                <c:pt idx="7448">
                  <c:v>6967.0</c:v>
                </c:pt>
                <c:pt idx="7449">
                  <c:v>6968.0</c:v>
                </c:pt>
                <c:pt idx="7450">
                  <c:v>6969.0</c:v>
                </c:pt>
                <c:pt idx="7451">
                  <c:v>6970.0</c:v>
                </c:pt>
                <c:pt idx="7452">
                  <c:v>6971.0</c:v>
                </c:pt>
                <c:pt idx="7453">
                  <c:v>6972.0</c:v>
                </c:pt>
                <c:pt idx="7454">
                  <c:v>6973.0</c:v>
                </c:pt>
                <c:pt idx="7455">
                  <c:v>6974.0</c:v>
                </c:pt>
                <c:pt idx="7456">
                  <c:v>6975.0</c:v>
                </c:pt>
                <c:pt idx="7457">
                  <c:v>6976.0</c:v>
                </c:pt>
                <c:pt idx="7458">
                  <c:v>6976.0</c:v>
                </c:pt>
                <c:pt idx="7459">
                  <c:v>6976.0</c:v>
                </c:pt>
                <c:pt idx="7460">
                  <c:v>6977.0</c:v>
                </c:pt>
                <c:pt idx="7461">
                  <c:v>6978.0</c:v>
                </c:pt>
                <c:pt idx="7462">
                  <c:v>6979.0</c:v>
                </c:pt>
                <c:pt idx="7463">
                  <c:v>6980.0</c:v>
                </c:pt>
                <c:pt idx="7464">
                  <c:v>6981.0</c:v>
                </c:pt>
                <c:pt idx="7465">
                  <c:v>6981.0</c:v>
                </c:pt>
                <c:pt idx="7466">
                  <c:v>6982.0</c:v>
                </c:pt>
                <c:pt idx="7467">
                  <c:v>6982.0</c:v>
                </c:pt>
                <c:pt idx="7468">
                  <c:v>6983.0</c:v>
                </c:pt>
                <c:pt idx="7469">
                  <c:v>6984.0</c:v>
                </c:pt>
                <c:pt idx="7470">
                  <c:v>6985.0</c:v>
                </c:pt>
                <c:pt idx="7471">
                  <c:v>6985.0</c:v>
                </c:pt>
                <c:pt idx="7472">
                  <c:v>6986.0</c:v>
                </c:pt>
                <c:pt idx="7473">
                  <c:v>6986.0</c:v>
                </c:pt>
                <c:pt idx="7474">
                  <c:v>6987.0</c:v>
                </c:pt>
                <c:pt idx="7475">
                  <c:v>6988.0</c:v>
                </c:pt>
                <c:pt idx="7476">
                  <c:v>6989.0</c:v>
                </c:pt>
                <c:pt idx="7477">
                  <c:v>6990.0</c:v>
                </c:pt>
                <c:pt idx="7478">
                  <c:v>6991.0</c:v>
                </c:pt>
                <c:pt idx="7479">
                  <c:v>6992.0</c:v>
                </c:pt>
                <c:pt idx="7480">
                  <c:v>6993.0</c:v>
                </c:pt>
                <c:pt idx="7481">
                  <c:v>6994.0</c:v>
                </c:pt>
                <c:pt idx="7482">
                  <c:v>6994.0</c:v>
                </c:pt>
                <c:pt idx="7483">
                  <c:v>6995.0</c:v>
                </c:pt>
                <c:pt idx="7484">
                  <c:v>6996.0</c:v>
                </c:pt>
                <c:pt idx="7485">
                  <c:v>6997.0</c:v>
                </c:pt>
                <c:pt idx="7486">
                  <c:v>6998.0</c:v>
                </c:pt>
                <c:pt idx="7487">
                  <c:v>6999.0</c:v>
                </c:pt>
                <c:pt idx="7488">
                  <c:v>7000.0</c:v>
                </c:pt>
                <c:pt idx="7489">
                  <c:v>7001.0</c:v>
                </c:pt>
                <c:pt idx="7490">
                  <c:v>7002.0</c:v>
                </c:pt>
                <c:pt idx="7491">
                  <c:v>7003.0</c:v>
                </c:pt>
                <c:pt idx="7492">
                  <c:v>7004.0</c:v>
                </c:pt>
                <c:pt idx="7493">
                  <c:v>7004.0</c:v>
                </c:pt>
                <c:pt idx="7494">
                  <c:v>7005.0</c:v>
                </c:pt>
                <c:pt idx="7495">
                  <c:v>7006.0</c:v>
                </c:pt>
                <c:pt idx="7496">
                  <c:v>7007.0</c:v>
                </c:pt>
                <c:pt idx="7497">
                  <c:v>7008.0</c:v>
                </c:pt>
                <c:pt idx="7498">
                  <c:v>7009.0</c:v>
                </c:pt>
                <c:pt idx="7499">
                  <c:v>7010.0</c:v>
                </c:pt>
                <c:pt idx="7500">
                  <c:v>7011.0</c:v>
                </c:pt>
                <c:pt idx="7501">
                  <c:v>7012.0</c:v>
                </c:pt>
                <c:pt idx="7502">
                  <c:v>7013.0</c:v>
                </c:pt>
                <c:pt idx="7503">
                  <c:v>7014.0</c:v>
                </c:pt>
                <c:pt idx="7504">
                  <c:v>7015.0</c:v>
                </c:pt>
                <c:pt idx="7505">
                  <c:v>7016.0</c:v>
                </c:pt>
                <c:pt idx="7506">
                  <c:v>7017.0</c:v>
                </c:pt>
                <c:pt idx="7507">
                  <c:v>7018.0</c:v>
                </c:pt>
                <c:pt idx="7508">
                  <c:v>7019.0</c:v>
                </c:pt>
                <c:pt idx="7509">
                  <c:v>7020.0</c:v>
                </c:pt>
                <c:pt idx="7510">
                  <c:v>7021.0</c:v>
                </c:pt>
                <c:pt idx="7511">
                  <c:v>7022.0</c:v>
                </c:pt>
                <c:pt idx="7512">
                  <c:v>7022.0</c:v>
                </c:pt>
                <c:pt idx="7513">
                  <c:v>7023.0</c:v>
                </c:pt>
                <c:pt idx="7514">
                  <c:v>7024.0</c:v>
                </c:pt>
                <c:pt idx="7515">
                  <c:v>7025.0</c:v>
                </c:pt>
                <c:pt idx="7516">
                  <c:v>7026.0</c:v>
                </c:pt>
                <c:pt idx="7517">
                  <c:v>7027.0</c:v>
                </c:pt>
                <c:pt idx="7518">
                  <c:v>7028.0</c:v>
                </c:pt>
                <c:pt idx="7519">
                  <c:v>7029.0</c:v>
                </c:pt>
                <c:pt idx="7520">
                  <c:v>7030.0</c:v>
                </c:pt>
                <c:pt idx="7521">
                  <c:v>7031.0</c:v>
                </c:pt>
                <c:pt idx="7522">
                  <c:v>7032.0</c:v>
                </c:pt>
                <c:pt idx="7523">
                  <c:v>7033.0</c:v>
                </c:pt>
                <c:pt idx="7524">
                  <c:v>7034.0</c:v>
                </c:pt>
                <c:pt idx="7525">
                  <c:v>7035.0</c:v>
                </c:pt>
                <c:pt idx="7526">
                  <c:v>7036.0</c:v>
                </c:pt>
                <c:pt idx="7527">
                  <c:v>7037.0</c:v>
                </c:pt>
                <c:pt idx="7528">
                  <c:v>7038.0</c:v>
                </c:pt>
                <c:pt idx="7529">
                  <c:v>7039.0</c:v>
                </c:pt>
                <c:pt idx="7530">
                  <c:v>7040.0</c:v>
                </c:pt>
                <c:pt idx="7531">
                  <c:v>7041.0</c:v>
                </c:pt>
                <c:pt idx="7532">
                  <c:v>7042.0</c:v>
                </c:pt>
                <c:pt idx="7533">
                  <c:v>7043.0</c:v>
                </c:pt>
                <c:pt idx="7534">
                  <c:v>7044.0</c:v>
                </c:pt>
                <c:pt idx="7535">
                  <c:v>7045.0</c:v>
                </c:pt>
                <c:pt idx="7536">
                  <c:v>7046.0</c:v>
                </c:pt>
                <c:pt idx="7537">
                  <c:v>7047.0</c:v>
                </c:pt>
                <c:pt idx="7538">
                  <c:v>7048.0</c:v>
                </c:pt>
                <c:pt idx="7539">
                  <c:v>7049.0</c:v>
                </c:pt>
                <c:pt idx="7540">
                  <c:v>7050.0</c:v>
                </c:pt>
                <c:pt idx="7541">
                  <c:v>7050.0</c:v>
                </c:pt>
                <c:pt idx="7542">
                  <c:v>7051.0</c:v>
                </c:pt>
                <c:pt idx="7543">
                  <c:v>7052.0</c:v>
                </c:pt>
                <c:pt idx="7544">
                  <c:v>7053.0</c:v>
                </c:pt>
                <c:pt idx="7545">
                  <c:v>7054.0</c:v>
                </c:pt>
                <c:pt idx="7546">
                  <c:v>7055.0</c:v>
                </c:pt>
                <c:pt idx="7547">
                  <c:v>7056.0</c:v>
                </c:pt>
                <c:pt idx="7548">
                  <c:v>7057.0</c:v>
                </c:pt>
                <c:pt idx="7549">
                  <c:v>7057.0</c:v>
                </c:pt>
                <c:pt idx="7550">
                  <c:v>7057.0</c:v>
                </c:pt>
                <c:pt idx="7551">
                  <c:v>7057.0</c:v>
                </c:pt>
                <c:pt idx="7552">
                  <c:v>7057.0</c:v>
                </c:pt>
                <c:pt idx="7553">
                  <c:v>7058.0</c:v>
                </c:pt>
                <c:pt idx="7554">
                  <c:v>7059.0</c:v>
                </c:pt>
                <c:pt idx="7555">
                  <c:v>7060.0</c:v>
                </c:pt>
                <c:pt idx="7556">
                  <c:v>7061.0</c:v>
                </c:pt>
                <c:pt idx="7557">
                  <c:v>7062.0</c:v>
                </c:pt>
                <c:pt idx="7558">
                  <c:v>7063.0</c:v>
                </c:pt>
                <c:pt idx="7559">
                  <c:v>7064.0</c:v>
                </c:pt>
                <c:pt idx="7560">
                  <c:v>7065.0</c:v>
                </c:pt>
                <c:pt idx="7561">
                  <c:v>7066.0</c:v>
                </c:pt>
                <c:pt idx="7562">
                  <c:v>7067.0</c:v>
                </c:pt>
                <c:pt idx="7563">
                  <c:v>7068.0</c:v>
                </c:pt>
                <c:pt idx="7564">
                  <c:v>7069.0</c:v>
                </c:pt>
                <c:pt idx="7565">
                  <c:v>7070.0</c:v>
                </c:pt>
                <c:pt idx="7566">
                  <c:v>7071.0</c:v>
                </c:pt>
                <c:pt idx="7567">
                  <c:v>7072.0</c:v>
                </c:pt>
                <c:pt idx="7568">
                  <c:v>7073.0</c:v>
                </c:pt>
                <c:pt idx="7569">
                  <c:v>7074.0</c:v>
                </c:pt>
                <c:pt idx="7570">
                  <c:v>7075.0</c:v>
                </c:pt>
                <c:pt idx="7571">
                  <c:v>7075.0</c:v>
                </c:pt>
                <c:pt idx="7572">
                  <c:v>7076.0</c:v>
                </c:pt>
                <c:pt idx="7573">
                  <c:v>7076.0</c:v>
                </c:pt>
                <c:pt idx="7574">
                  <c:v>7076.0</c:v>
                </c:pt>
                <c:pt idx="7575">
                  <c:v>7076.0</c:v>
                </c:pt>
                <c:pt idx="7576">
                  <c:v>7077.0</c:v>
                </c:pt>
                <c:pt idx="7577">
                  <c:v>7077.0</c:v>
                </c:pt>
                <c:pt idx="7578">
                  <c:v>7078.0</c:v>
                </c:pt>
                <c:pt idx="7579">
                  <c:v>7079.0</c:v>
                </c:pt>
                <c:pt idx="7580">
                  <c:v>7080.0</c:v>
                </c:pt>
                <c:pt idx="7581">
                  <c:v>7081.0</c:v>
                </c:pt>
                <c:pt idx="7582">
                  <c:v>7082.0</c:v>
                </c:pt>
                <c:pt idx="7583">
                  <c:v>7083.0</c:v>
                </c:pt>
                <c:pt idx="7584">
                  <c:v>7084.0</c:v>
                </c:pt>
                <c:pt idx="7585">
                  <c:v>7085.0</c:v>
                </c:pt>
                <c:pt idx="7586">
                  <c:v>7086.0</c:v>
                </c:pt>
                <c:pt idx="7587">
                  <c:v>7087.0</c:v>
                </c:pt>
                <c:pt idx="7588">
                  <c:v>7088.0</c:v>
                </c:pt>
                <c:pt idx="7589">
                  <c:v>7089.0</c:v>
                </c:pt>
                <c:pt idx="7590">
                  <c:v>7090.0</c:v>
                </c:pt>
                <c:pt idx="7591">
                  <c:v>7091.0</c:v>
                </c:pt>
                <c:pt idx="7592">
                  <c:v>7092.0</c:v>
                </c:pt>
                <c:pt idx="7593">
                  <c:v>7093.0</c:v>
                </c:pt>
                <c:pt idx="7594">
                  <c:v>7094.0</c:v>
                </c:pt>
                <c:pt idx="7595">
                  <c:v>7094.0</c:v>
                </c:pt>
                <c:pt idx="7596">
                  <c:v>7094.0</c:v>
                </c:pt>
                <c:pt idx="7597">
                  <c:v>7094.0</c:v>
                </c:pt>
                <c:pt idx="7598">
                  <c:v>7095.0</c:v>
                </c:pt>
                <c:pt idx="7599">
                  <c:v>7096.0</c:v>
                </c:pt>
                <c:pt idx="7600">
                  <c:v>7097.0</c:v>
                </c:pt>
                <c:pt idx="7601">
                  <c:v>7098.0</c:v>
                </c:pt>
                <c:pt idx="7602">
                  <c:v>7098.0</c:v>
                </c:pt>
                <c:pt idx="7603">
                  <c:v>7099.0</c:v>
                </c:pt>
                <c:pt idx="7604">
                  <c:v>7100.0</c:v>
                </c:pt>
                <c:pt idx="7605">
                  <c:v>7101.0</c:v>
                </c:pt>
                <c:pt idx="7606">
                  <c:v>7102.0</c:v>
                </c:pt>
                <c:pt idx="7607">
                  <c:v>7103.0</c:v>
                </c:pt>
                <c:pt idx="7608">
                  <c:v>7104.0</c:v>
                </c:pt>
                <c:pt idx="7609">
                  <c:v>7105.0</c:v>
                </c:pt>
                <c:pt idx="7610">
                  <c:v>7106.0</c:v>
                </c:pt>
                <c:pt idx="7611">
                  <c:v>7107.0</c:v>
                </c:pt>
                <c:pt idx="7612">
                  <c:v>7108.0</c:v>
                </c:pt>
                <c:pt idx="7613">
                  <c:v>7109.0</c:v>
                </c:pt>
                <c:pt idx="7614">
                  <c:v>7110.0</c:v>
                </c:pt>
                <c:pt idx="7615">
                  <c:v>7111.0</c:v>
                </c:pt>
                <c:pt idx="7616">
                  <c:v>7112.0</c:v>
                </c:pt>
                <c:pt idx="7617">
                  <c:v>7113.0</c:v>
                </c:pt>
                <c:pt idx="7618">
                  <c:v>7114.0</c:v>
                </c:pt>
                <c:pt idx="7619">
                  <c:v>7115.0</c:v>
                </c:pt>
                <c:pt idx="7620">
                  <c:v>7116.0</c:v>
                </c:pt>
                <c:pt idx="7621">
                  <c:v>7117.0</c:v>
                </c:pt>
                <c:pt idx="7622">
                  <c:v>7118.0</c:v>
                </c:pt>
                <c:pt idx="7623">
                  <c:v>7119.0</c:v>
                </c:pt>
                <c:pt idx="7624">
                  <c:v>7120.0</c:v>
                </c:pt>
                <c:pt idx="7625">
                  <c:v>7121.0</c:v>
                </c:pt>
                <c:pt idx="7626">
                  <c:v>7121.0</c:v>
                </c:pt>
                <c:pt idx="7627">
                  <c:v>7122.0</c:v>
                </c:pt>
                <c:pt idx="7628">
                  <c:v>7123.0</c:v>
                </c:pt>
                <c:pt idx="7629">
                  <c:v>7124.0</c:v>
                </c:pt>
                <c:pt idx="7630">
                  <c:v>7124.0</c:v>
                </c:pt>
                <c:pt idx="7631">
                  <c:v>7124.0</c:v>
                </c:pt>
                <c:pt idx="7632">
                  <c:v>7125.0</c:v>
                </c:pt>
                <c:pt idx="7633">
                  <c:v>7126.0</c:v>
                </c:pt>
                <c:pt idx="7634">
                  <c:v>7127.0</c:v>
                </c:pt>
                <c:pt idx="7635">
                  <c:v>7128.0</c:v>
                </c:pt>
                <c:pt idx="7636">
                  <c:v>7129.0</c:v>
                </c:pt>
                <c:pt idx="7637">
                  <c:v>7130.0</c:v>
                </c:pt>
                <c:pt idx="7638">
                  <c:v>7131.0</c:v>
                </c:pt>
                <c:pt idx="7639">
                  <c:v>7132.0</c:v>
                </c:pt>
                <c:pt idx="7640">
                  <c:v>7133.0</c:v>
                </c:pt>
                <c:pt idx="7641">
                  <c:v>7134.0</c:v>
                </c:pt>
                <c:pt idx="7642">
                  <c:v>7135.0</c:v>
                </c:pt>
                <c:pt idx="7643">
                  <c:v>7136.0</c:v>
                </c:pt>
                <c:pt idx="7644">
                  <c:v>7137.0</c:v>
                </c:pt>
                <c:pt idx="7645">
                  <c:v>7138.0</c:v>
                </c:pt>
                <c:pt idx="7646">
                  <c:v>7139.0</c:v>
                </c:pt>
                <c:pt idx="7647">
                  <c:v>7140.0</c:v>
                </c:pt>
                <c:pt idx="7648">
                  <c:v>7141.0</c:v>
                </c:pt>
                <c:pt idx="7649">
                  <c:v>7142.0</c:v>
                </c:pt>
                <c:pt idx="7650">
                  <c:v>7143.0</c:v>
                </c:pt>
                <c:pt idx="7651">
                  <c:v>7144.0</c:v>
                </c:pt>
                <c:pt idx="7652">
                  <c:v>7145.0</c:v>
                </c:pt>
                <c:pt idx="7653">
                  <c:v>7146.0</c:v>
                </c:pt>
                <c:pt idx="7654">
                  <c:v>7147.0</c:v>
                </c:pt>
                <c:pt idx="7655">
                  <c:v>7148.0</c:v>
                </c:pt>
                <c:pt idx="7656">
                  <c:v>7149.0</c:v>
                </c:pt>
                <c:pt idx="7657">
                  <c:v>7150.0</c:v>
                </c:pt>
                <c:pt idx="7658">
                  <c:v>7151.0</c:v>
                </c:pt>
                <c:pt idx="7659">
                  <c:v>7152.0</c:v>
                </c:pt>
                <c:pt idx="7660">
                  <c:v>7153.0</c:v>
                </c:pt>
                <c:pt idx="7661">
                  <c:v>7154.0</c:v>
                </c:pt>
                <c:pt idx="7662">
                  <c:v>7155.0</c:v>
                </c:pt>
                <c:pt idx="7663">
                  <c:v>7156.0</c:v>
                </c:pt>
                <c:pt idx="7664">
                  <c:v>7157.0</c:v>
                </c:pt>
                <c:pt idx="7665">
                  <c:v>7158.0</c:v>
                </c:pt>
                <c:pt idx="7666">
                  <c:v>7159.0</c:v>
                </c:pt>
                <c:pt idx="7667">
                  <c:v>7160.0</c:v>
                </c:pt>
                <c:pt idx="7668">
                  <c:v>7161.0</c:v>
                </c:pt>
                <c:pt idx="7669">
                  <c:v>7162.0</c:v>
                </c:pt>
                <c:pt idx="7670">
                  <c:v>7163.0</c:v>
                </c:pt>
                <c:pt idx="7671">
                  <c:v>7164.0</c:v>
                </c:pt>
                <c:pt idx="7672">
                  <c:v>7165.0</c:v>
                </c:pt>
                <c:pt idx="7673">
                  <c:v>7166.0</c:v>
                </c:pt>
                <c:pt idx="7674">
                  <c:v>7167.0</c:v>
                </c:pt>
                <c:pt idx="7675">
                  <c:v>7168.0</c:v>
                </c:pt>
                <c:pt idx="7676">
                  <c:v>7169.0</c:v>
                </c:pt>
                <c:pt idx="7677">
                  <c:v>7170.0</c:v>
                </c:pt>
                <c:pt idx="7678">
                  <c:v>7171.0</c:v>
                </c:pt>
                <c:pt idx="7679">
                  <c:v>7172.0</c:v>
                </c:pt>
                <c:pt idx="7680">
                  <c:v>7173.0</c:v>
                </c:pt>
                <c:pt idx="7681">
                  <c:v>7174.0</c:v>
                </c:pt>
                <c:pt idx="7682">
                  <c:v>7175.0</c:v>
                </c:pt>
                <c:pt idx="7683">
                  <c:v>7176.0</c:v>
                </c:pt>
                <c:pt idx="7684">
                  <c:v>7177.0</c:v>
                </c:pt>
                <c:pt idx="7685">
                  <c:v>7178.0</c:v>
                </c:pt>
                <c:pt idx="7686">
                  <c:v>7179.0</c:v>
                </c:pt>
                <c:pt idx="7687">
                  <c:v>7180.0</c:v>
                </c:pt>
                <c:pt idx="7688">
                  <c:v>7181.0</c:v>
                </c:pt>
                <c:pt idx="7689">
                  <c:v>7182.0</c:v>
                </c:pt>
                <c:pt idx="7690">
                  <c:v>7183.0</c:v>
                </c:pt>
                <c:pt idx="7691">
                  <c:v>7184.0</c:v>
                </c:pt>
                <c:pt idx="7692">
                  <c:v>7185.0</c:v>
                </c:pt>
                <c:pt idx="7693">
                  <c:v>7186.0</c:v>
                </c:pt>
                <c:pt idx="7694">
                  <c:v>7187.0</c:v>
                </c:pt>
                <c:pt idx="7695">
                  <c:v>7188.0</c:v>
                </c:pt>
                <c:pt idx="7696">
                  <c:v>7189.0</c:v>
                </c:pt>
                <c:pt idx="7697">
                  <c:v>7190.0</c:v>
                </c:pt>
                <c:pt idx="7698">
                  <c:v>7191.0</c:v>
                </c:pt>
                <c:pt idx="7699">
                  <c:v>7192.0</c:v>
                </c:pt>
                <c:pt idx="7700">
                  <c:v>7193.0</c:v>
                </c:pt>
                <c:pt idx="7701">
                  <c:v>7194.0</c:v>
                </c:pt>
                <c:pt idx="7702">
                  <c:v>7195.0</c:v>
                </c:pt>
                <c:pt idx="7703">
                  <c:v>7196.0</c:v>
                </c:pt>
                <c:pt idx="7704">
                  <c:v>7197.0</c:v>
                </c:pt>
                <c:pt idx="7705">
                  <c:v>7198.0</c:v>
                </c:pt>
                <c:pt idx="7706">
                  <c:v>7199.0</c:v>
                </c:pt>
                <c:pt idx="7707">
                  <c:v>7200.0</c:v>
                </c:pt>
                <c:pt idx="7708">
                  <c:v>7201.0</c:v>
                </c:pt>
                <c:pt idx="7709">
                  <c:v>7202.0</c:v>
                </c:pt>
                <c:pt idx="7710">
                  <c:v>7203.0</c:v>
                </c:pt>
                <c:pt idx="7711">
                  <c:v>7204.0</c:v>
                </c:pt>
                <c:pt idx="7712">
                  <c:v>7205.0</c:v>
                </c:pt>
                <c:pt idx="7713">
                  <c:v>7206.0</c:v>
                </c:pt>
                <c:pt idx="7714">
                  <c:v>7207.0</c:v>
                </c:pt>
                <c:pt idx="7715">
                  <c:v>7208.0</c:v>
                </c:pt>
                <c:pt idx="7716">
                  <c:v>7209.0</c:v>
                </c:pt>
                <c:pt idx="7717">
                  <c:v>7210.0</c:v>
                </c:pt>
                <c:pt idx="7718">
                  <c:v>7211.0</c:v>
                </c:pt>
                <c:pt idx="7719">
                  <c:v>7212.0</c:v>
                </c:pt>
                <c:pt idx="7720">
                  <c:v>7213.0</c:v>
                </c:pt>
                <c:pt idx="7721">
                  <c:v>7214.0</c:v>
                </c:pt>
                <c:pt idx="7722">
                  <c:v>7215.0</c:v>
                </c:pt>
                <c:pt idx="7723">
                  <c:v>7216.0</c:v>
                </c:pt>
                <c:pt idx="7724">
                  <c:v>7217.0</c:v>
                </c:pt>
                <c:pt idx="7725">
                  <c:v>7217.0</c:v>
                </c:pt>
                <c:pt idx="7726">
                  <c:v>7218.0</c:v>
                </c:pt>
                <c:pt idx="7727">
                  <c:v>7219.0</c:v>
                </c:pt>
                <c:pt idx="7728">
                  <c:v>7220.0</c:v>
                </c:pt>
                <c:pt idx="7729">
                  <c:v>7221.0</c:v>
                </c:pt>
                <c:pt idx="7730">
                  <c:v>7222.0</c:v>
                </c:pt>
                <c:pt idx="7731">
                  <c:v>7223.0</c:v>
                </c:pt>
                <c:pt idx="7732">
                  <c:v>7224.0</c:v>
                </c:pt>
                <c:pt idx="7733">
                  <c:v>7225.0</c:v>
                </c:pt>
                <c:pt idx="7734">
                  <c:v>7226.0</c:v>
                </c:pt>
                <c:pt idx="7735">
                  <c:v>7227.0</c:v>
                </c:pt>
                <c:pt idx="7736">
                  <c:v>7228.0</c:v>
                </c:pt>
                <c:pt idx="7737">
                  <c:v>7229.0</c:v>
                </c:pt>
                <c:pt idx="7738">
                  <c:v>7229.0</c:v>
                </c:pt>
                <c:pt idx="7739">
                  <c:v>7230.0</c:v>
                </c:pt>
                <c:pt idx="7740">
                  <c:v>7231.0</c:v>
                </c:pt>
                <c:pt idx="7741">
                  <c:v>7232.0</c:v>
                </c:pt>
                <c:pt idx="7742">
                  <c:v>7233.0</c:v>
                </c:pt>
                <c:pt idx="7743">
                  <c:v>7234.0</c:v>
                </c:pt>
                <c:pt idx="7744">
                  <c:v>7235.0</c:v>
                </c:pt>
                <c:pt idx="7745">
                  <c:v>7236.0</c:v>
                </c:pt>
                <c:pt idx="7746">
                  <c:v>7237.0</c:v>
                </c:pt>
                <c:pt idx="7747">
                  <c:v>7238.0</c:v>
                </c:pt>
                <c:pt idx="7748">
                  <c:v>7239.0</c:v>
                </c:pt>
                <c:pt idx="7749">
                  <c:v>7240.0</c:v>
                </c:pt>
                <c:pt idx="7750">
                  <c:v>7241.0</c:v>
                </c:pt>
                <c:pt idx="7751">
                  <c:v>7242.0</c:v>
                </c:pt>
                <c:pt idx="7752">
                  <c:v>7243.0</c:v>
                </c:pt>
                <c:pt idx="7753">
                  <c:v>7244.0</c:v>
                </c:pt>
                <c:pt idx="7754">
                  <c:v>7245.0</c:v>
                </c:pt>
                <c:pt idx="7755">
                  <c:v>7246.0</c:v>
                </c:pt>
                <c:pt idx="7756">
                  <c:v>7247.0</c:v>
                </c:pt>
                <c:pt idx="7757">
                  <c:v>7248.0</c:v>
                </c:pt>
                <c:pt idx="7758">
                  <c:v>7249.0</c:v>
                </c:pt>
                <c:pt idx="7759">
                  <c:v>7249.0</c:v>
                </c:pt>
                <c:pt idx="7760">
                  <c:v>7250.0</c:v>
                </c:pt>
                <c:pt idx="7761">
                  <c:v>7251.0</c:v>
                </c:pt>
                <c:pt idx="7762">
                  <c:v>7252.0</c:v>
                </c:pt>
                <c:pt idx="7763">
                  <c:v>7253.0</c:v>
                </c:pt>
                <c:pt idx="7764">
                  <c:v>7254.0</c:v>
                </c:pt>
                <c:pt idx="7765">
                  <c:v>7255.0</c:v>
                </c:pt>
                <c:pt idx="7766">
                  <c:v>7256.0</c:v>
                </c:pt>
                <c:pt idx="7767">
                  <c:v>7257.0</c:v>
                </c:pt>
                <c:pt idx="7768">
                  <c:v>7258.0</c:v>
                </c:pt>
                <c:pt idx="7769">
                  <c:v>7259.0</c:v>
                </c:pt>
                <c:pt idx="7770">
                  <c:v>7260.0</c:v>
                </c:pt>
                <c:pt idx="7771">
                  <c:v>7261.0</c:v>
                </c:pt>
                <c:pt idx="7772">
                  <c:v>7262.0</c:v>
                </c:pt>
                <c:pt idx="7773">
                  <c:v>7263.0</c:v>
                </c:pt>
                <c:pt idx="7774">
                  <c:v>7264.0</c:v>
                </c:pt>
                <c:pt idx="7775">
                  <c:v>7265.0</c:v>
                </c:pt>
                <c:pt idx="7776">
                  <c:v>7266.0</c:v>
                </c:pt>
                <c:pt idx="7777">
                  <c:v>7267.0</c:v>
                </c:pt>
                <c:pt idx="7778">
                  <c:v>7267.0</c:v>
                </c:pt>
                <c:pt idx="7779">
                  <c:v>7267.0</c:v>
                </c:pt>
                <c:pt idx="7780">
                  <c:v>7267.0</c:v>
                </c:pt>
                <c:pt idx="7781">
                  <c:v>7268.0</c:v>
                </c:pt>
                <c:pt idx="7782">
                  <c:v>7269.0</c:v>
                </c:pt>
                <c:pt idx="7783">
                  <c:v>7270.0</c:v>
                </c:pt>
                <c:pt idx="7784">
                  <c:v>7270.0</c:v>
                </c:pt>
                <c:pt idx="7785">
                  <c:v>7270.0</c:v>
                </c:pt>
                <c:pt idx="7786">
                  <c:v>7271.0</c:v>
                </c:pt>
                <c:pt idx="7787">
                  <c:v>7272.0</c:v>
                </c:pt>
                <c:pt idx="7788">
                  <c:v>7273.0</c:v>
                </c:pt>
                <c:pt idx="7789">
                  <c:v>7274.0</c:v>
                </c:pt>
                <c:pt idx="7790">
                  <c:v>7275.0</c:v>
                </c:pt>
                <c:pt idx="7791">
                  <c:v>7276.0</c:v>
                </c:pt>
                <c:pt idx="7792">
                  <c:v>7277.0</c:v>
                </c:pt>
                <c:pt idx="7793">
                  <c:v>7278.0</c:v>
                </c:pt>
                <c:pt idx="7794">
                  <c:v>7279.0</c:v>
                </c:pt>
                <c:pt idx="7795">
                  <c:v>7279.0</c:v>
                </c:pt>
                <c:pt idx="7796">
                  <c:v>7280.0</c:v>
                </c:pt>
                <c:pt idx="7797">
                  <c:v>7281.0</c:v>
                </c:pt>
                <c:pt idx="7798">
                  <c:v>7281.0</c:v>
                </c:pt>
                <c:pt idx="7799">
                  <c:v>7281.0</c:v>
                </c:pt>
                <c:pt idx="7800">
                  <c:v>7281.0</c:v>
                </c:pt>
                <c:pt idx="7801">
                  <c:v>7281.0</c:v>
                </c:pt>
                <c:pt idx="7802">
                  <c:v>7282.0</c:v>
                </c:pt>
                <c:pt idx="7803">
                  <c:v>7283.0</c:v>
                </c:pt>
                <c:pt idx="7804">
                  <c:v>7284.0</c:v>
                </c:pt>
                <c:pt idx="7805">
                  <c:v>7284.0</c:v>
                </c:pt>
                <c:pt idx="7806">
                  <c:v>7285.0</c:v>
                </c:pt>
                <c:pt idx="7807">
                  <c:v>7286.0</c:v>
                </c:pt>
                <c:pt idx="7808">
                  <c:v>7286.0</c:v>
                </c:pt>
                <c:pt idx="7809">
                  <c:v>7286.0</c:v>
                </c:pt>
                <c:pt idx="7810">
                  <c:v>7286.0</c:v>
                </c:pt>
                <c:pt idx="7811">
                  <c:v>7287.0</c:v>
                </c:pt>
                <c:pt idx="7812">
                  <c:v>7287.0</c:v>
                </c:pt>
                <c:pt idx="7813">
                  <c:v>7288.0</c:v>
                </c:pt>
                <c:pt idx="7814">
                  <c:v>7289.0</c:v>
                </c:pt>
                <c:pt idx="7815">
                  <c:v>7290.0</c:v>
                </c:pt>
                <c:pt idx="7816">
                  <c:v>7291.0</c:v>
                </c:pt>
                <c:pt idx="7817">
                  <c:v>7292.0</c:v>
                </c:pt>
                <c:pt idx="7818">
                  <c:v>7293.0</c:v>
                </c:pt>
                <c:pt idx="7819">
                  <c:v>7294.0</c:v>
                </c:pt>
                <c:pt idx="7820">
                  <c:v>7295.0</c:v>
                </c:pt>
                <c:pt idx="7821">
                  <c:v>7296.0</c:v>
                </c:pt>
                <c:pt idx="7822">
                  <c:v>7297.0</c:v>
                </c:pt>
                <c:pt idx="7823">
                  <c:v>7298.0</c:v>
                </c:pt>
                <c:pt idx="7824">
                  <c:v>7299.0</c:v>
                </c:pt>
                <c:pt idx="7825">
                  <c:v>7300.0</c:v>
                </c:pt>
                <c:pt idx="7826">
                  <c:v>7301.0</c:v>
                </c:pt>
                <c:pt idx="7827">
                  <c:v>7302.0</c:v>
                </c:pt>
                <c:pt idx="7828">
                  <c:v>7303.0</c:v>
                </c:pt>
                <c:pt idx="7829">
                  <c:v>7304.0</c:v>
                </c:pt>
                <c:pt idx="7830">
                  <c:v>7304.0</c:v>
                </c:pt>
                <c:pt idx="7831">
                  <c:v>7304.0</c:v>
                </c:pt>
                <c:pt idx="7832">
                  <c:v>7305.0</c:v>
                </c:pt>
                <c:pt idx="7833">
                  <c:v>7305.0</c:v>
                </c:pt>
                <c:pt idx="7834">
                  <c:v>7306.0</c:v>
                </c:pt>
                <c:pt idx="7835">
                  <c:v>7307.0</c:v>
                </c:pt>
                <c:pt idx="7836">
                  <c:v>7308.0</c:v>
                </c:pt>
                <c:pt idx="7837">
                  <c:v>7309.0</c:v>
                </c:pt>
                <c:pt idx="7838">
                  <c:v>7309.0</c:v>
                </c:pt>
                <c:pt idx="7839">
                  <c:v>7310.0</c:v>
                </c:pt>
                <c:pt idx="7840">
                  <c:v>7311.0</c:v>
                </c:pt>
                <c:pt idx="7841">
                  <c:v>7312.0</c:v>
                </c:pt>
                <c:pt idx="7842">
                  <c:v>7313.0</c:v>
                </c:pt>
                <c:pt idx="7843">
                  <c:v>7314.0</c:v>
                </c:pt>
                <c:pt idx="7844">
                  <c:v>7315.0</c:v>
                </c:pt>
                <c:pt idx="7845">
                  <c:v>7316.0</c:v>
                </c:pt>
                <c:pt idx="7846">
                  <c:v>7317.0</c:v>
                </c:pt>
                <c:pt idx="7847">
                  <c:v>7318.0</c:v>
                </c:pt>
                <c:pt idx="7848">
                  <c:v>7319.0</c:v>
                </c:pt>
                <c:pt idx="7849">
                  <c:v>7320.0</c:v>
                </c:pt>
                <c:pt idx="7850">
                  <c:v>7320.0</c:v>
                </c:pt>
                <c:pt idx="7851">
                  <c:v>7321.0</c:v>
                </c:pt>
                <c:pt idx="7852">
                  <c:v>7321.0</c:v>
                </c:pt>
                <c:pt idx="7853">
                  <c:v>7322.0</c:v>
                </c:pt>
                <c:pt idx="7854">
                  <c:v>7323.0</c:v>
                </c:pt>
                <c:pt idx="7855">
                  <c:v>7324.0</c:v>
                </c:pt>
                <c:pt idx="7856">
                  <c:v>7325.0</c:v>
                </c:pt>
                <c:pt idx="7857">
                  <c:v>7326.0</c:v>
                </c:pt>
                <c:pt idx="7858">
                  <c:v>7327.0</c:v>
                </c:pt>
                <c:pt idx="7859">
                  <c:v>7328.0</c:v>
                </c:pt>
                <c:pt idx="7860">
                  <c:v>7329.0</c:v>
                </c:pt>
                <c:pt idx="7861">
                  <c:v>7330.0</c:v>
                </c:pt>
                <c:pt idx="7862">
                  <c:v>7331.0</c:v>
                </c:pt>
                <c:pt idx="7863">
                  <c:v>7332.0</c:v>
                </c:pt>
                <c:pt idx="7864">
                  <c:v>7333.0</c:v>
                </c:pt>
                <c:pt idx="7865">
                  <c:v>7334.0</c:v>
                </c:pt>
                <c:pt idx="7866">
                  <c:v>7335.0</c:v>
                </c:pt>
                <c:pt idx="7867">
                  <c:v>7336.0</c:v>
                </c:pt>
                <c:pt idx="7868">
                  <c:v>7337.0</c:v>
                </c:pt>
                <c:pt idx="7869">
                  <c:v>7338.0</c:v>
                </c:pt>
                <c:pt idx="7870">
                  <c:v>7339.0</c:v>
                </c:pt>
                <c:pt idx="7871">
                  <c:v>7340.0</c:v>
                </c:pt>
                <c:pt idx="7872">
                  <c:v>7341.0</c:v>
                </c:pt>
                <c:pt idx="7873">
                  <c:v>7342.0</c:v>
                </c:pt>
                <c:pt idx="7874">
                  <c:v>7343.0</c:v>
                </c:pt>
                <c:pt idx="7875">
                  <c:v>7344.0</c:v>
                </c:pt>
                <c:pt idx="7876">
                  <c:v>7345.0</c:v>
                </c:pt>
                <c:pt idx="7877">
                  <c:v>7346.0</c:v>
                </c:pt>
                <c:pt idx="7878">
                  <c:v>7347.0</c:v>
                </c:pt>
                <c:pt idx="7879">
                  <c:v>7348.0</c:v>
                </c:pt>
                <c:pt idx="7880">
                  <c:v>7348.0</c:v>
                </c:pt>
                <c:pt idx="7881">
                  <c:v>7349.0</c:v>
                </c:pt>
                <c:pt idx="7882">
                  <c:v>7350.0</c:v>
                </c:pt>
                <c:pt idx="7883">
                  <c:v>7351.0</c:v>
                </c:pt>
                <c:pt idx="7884">
                  <c:v>7352.0</c:v>
                </c:pt>
                <c:pt idx="7885">
                  <c:v>7353.0</c:v>
                </c:pt>
                <c:pt idx="7886">
                  <c:v>7354.0</c:v>
                </c:pt>
                <c:pt idx="7887">
                  <c:v>7355.0</c:v>
                </c:pt>
                <c:pt idx="7888">
                  <c:v>7356.0</c:v>
                </c:pt>
                <c:pt idx="7889">
                  <c:v>7357.0</c:v>
                </c:pt>
                <c:pt idx="7890">
                  <c:v>7358.0</c:v>
                </c:pt>
                <c:pt idx="7891">
                  <c:v>7359.0</c:v>
                </c:pt>
                <c:pt idx="7892">
                  <c:v>7360.0</c:v>
                </c:pt>
                <c:pt idx="7893">
                  <c:v>7361.0</c:v>
                </c:pt>
                <c:pt idx="7894">
                  <c:v>7362.0</c:v>
                </c:pt>
                <c:pt idx="7895">
                  <c:v>7363.0</c:v>
                </c:pt>
                <c:pt idx="7896">
                  <c:v>7364.0</c:v>
                </c:pt>
                <c:pt idx="7897">
                  <c:v>7365.0</c:v>
                </c:pt>
                <c:pt idx="7898">
                  <c:v>7366.0</c:v>
                </c:pt>
                <c:pt idx="7899">
                  <c:v>7367.0</c:v>
                </c:pt>
                <c:pt idx="7900">
                  <c:v>7368.0</c:v>
                </c:pt>
                <c:pt idx="7901">
                  <c:v>7369.0</c:v>
                </c:pt>
                <c:pt idx="7902">
                  <c:v>7370.0</c:v>
                </c:pt>
                <c:pt idx="7903">
                  <c:v>7370.0</c:v>
                </c:pt>
                <c:pt idx="7904">
                  <c:v>7371.0</c:v>
                </c:pt>
                <c:pt idx="7905">
                  <c:v>7372.0</c:v>
                </c:pt>
                <c:pt idx="7906">
                  <c:v>7373.0</c:v>
                </c:pt>
                <c:pt idx="7907">
                  <c:v>7374.0</c:v>
                </c:pt>
                <c:pt idx="7908">
                  <c:v>7375.0</c:v>
                </c:pt>
                <c:pt idx="7909">
                  <c:v>7376.0</c:v>
                </c:pt>
                <c:pt idx="7910">
                  <c:v>7376.0</c:v>
                </c:pt>
                <c:pt idx="7911">
                  <c:v>7377.0</c:v>
                </c:pt>
                <c:pt idx="7912">
                  <c:v>7377.0</c:v>
                </c:pt>
                <c:pt idx="7913">
                  <c:v>7377.0</c:v>
                </c:pt>
                <c:pt idx="7914">
                  <c:v>7378.0</c:v>
                </c:pt>
                <c:pt idx="7915">
                  <c:v>7379.0</c:v>
                </c:pt>
                <c:pt idx="7916">
                  <c:v>7380.0</c:v>
                </c:pt>
                <c:pt idx="7917">
                  <c:v>7381.0</c:v>
                </c:pt>
                <c:pt idx="7918">
                  <c:v>7382.0</c:v>
                </c:pt>
                <c:pt idx="7919">
                  <c:v>7383.0</c:v>
                </c:pt>
                <c:pt idx="7920">
                  <c:v>7384.0</c:v>
                </c:pt>
                <c:pt idx="7921">
                  <c:v>7385.0</c:v>
                </c:pt>
                <c:pt idx="7922">
                  <c:v>7386.0</c:v>
                </c:pt>
                <c:pt idx="7923">
                  <c:v>7387.0</c:v>
                </c:pt>
                <c:pt idx="7924">
                  <c:v>7388.0</c:v>
                </c:pt>
                <c:pt idx="7925">
                  <c:v>7389.0</c:v>
                </c:pt>
                <c:pt idx="7926">
                  <c:v>7390.0</c:v>
                </c:pt>
                <c:pt idx="7927">
                  <c:v>7391.0</c:v>
                </c:pt>
                <c:pt idx="7928">
                  <c:v>7392.0</c:v>
                </c:pt>
                <c:pt idx="7929">
                  <c:v>7393.0</c:v>
                </c:pt>
                <c:pt idx="7930">
                  <c:v>7394.0</c:v>
                </c:pt>
                <c:pt idx="7931">
                  <c:v>7395.0</c:v>
                </c:pt>
                <c:pt idx="7932">
                  <c:v>7396.0</c:v>
                </c:pt>
                <c:pt idx="7933">
                  <c:v>7397.0</c:v>
                </c:pt>
                <c:pt idx="7934">
                  <c:v>7398.0</c:v>
                </c:pt>
                <c:pt idx="7935">
                  <c:v>7399.0</c:v>
                </c:pt>
                <c:pt idx="7936">
                  <c:v>7400.0</c:v>
                </c:pt>
                <c:pt idx="7937">
                  <c:v>7401.0</c:v>
                </c:pt>
                <c:pt idx="7938">
                  <c:v>7402.0</c:v>
                </c:pt>
                <c:pt idx="7939">
                  <c:v>7403.0</c:v>
                </c:pt>
                <c:pt idx="7940">
                  <c:v>7404.0</c:v>
                </c:pt>
                <c:pt idx="7941">
                  <c:v>7405.0</c:v>
                </c:pt>
                <c:pt idx="7942">
                  <c:v>7406.0</c:v>
                </c:pt>
                <c:pt idx="7943">
                  <c:v>7407.0</c:v>
                </c:pt>
                <c:pt idx="7944">
                  <c:v>7408.0</c:v>
                </c:pt>
                <c:pt idx="7945">
                  <c:v>7409.0</c:v>
                </c:pt>
                <c:pt idx="7946">
                  <c:v>7410.0</c:v>
                </c:pt>
                <c:pt idx="7947">
                  <c:v>7411.0</c:v>
                </c:pt>
                <c:pt idx="7948">
                  <c:v>7412.0</c:v>
                </c:pt>
                <c:pt idx="7949">
                  <c:v>7413.0</c:v>
                </c:pt>
                <c:pt idx="7950">
                  <c:v>7414.0</c:v>
                </c:pt>
                <c:pt idx="7951">
                  <c:v>7415.0</c:v>
                </c:pt>
                <c:pt idx="7952">
                  <c:v>7416.0</c:v>
                </c:pt>
                <c:pt idx="7953">
                  <c:v>7417.0</c:v>
                </c:pt>
                <c:pt idx="7954">
                  <c:v>7418.0</c:v>
                </c:pt>
                <c:pt idx="7955">
                  <c:v>7419.0</c:v>
                </c:pt>
                <c:pt idx="7956">
                  <c:v>7420.0</c:v>
                </c:pt>
                <c:pt idx="7957">
                  <c:v>7421.0</c:v>
                </c:pt>
                <c:pt idx="7958">
                  <c:v>7422.0</c:v>
                </c:pt>
                <c:pt idx="7959">
                  <c:v>7423.0</c:v>
                </c:pt>
                <c:pt idx="7960">
                  <c:v>7424.0</c:v>
                </c:pt>
                <c:pt idx="7961">
                  <c:v>7425.0</c:v>
                </c:pt>
                <c:pt idx="7962">
                  <c:v>7425.0</c:v>
                </c:pt>
                <c:pt idx="7963">
                  <c:v>7425.0</c:v>
                </c:pt>
                <c:pt idx="7964">
                  <c:v>7426.0</c:v>
                </c:pt>
                <c:pt idx="7965">
                  <c:v>7427.0</c:v>
                </c:pt>
                <c:pt idx="7966">
                  <c:v>7428.0</c:v>
                </c:pt>
                <c:pt idx="7967">
                  <c:v>7429.0</c:v>
                </c:pt>
                <c:pt idx="7968">
                  <c:v>7430.0</c:v>
                </c:pt>
                <c:pt idx="7969">
                  <c:v>7431.0</c:v>
                </c:pt>
                <c:pt idx="7970">
                  <c:v>7432.0</c:v>
                </c:pt>
                <c:pt idx="7971">
                  <c:v>7433.0</c:v>
                </c:pt>
                <c:pt idx="7972">
                  <c:v>7434.0</c:v>
                </c:pt>
                <c:pt idx="7973">
                  <c:v>7435.0</c:v>
                </c:pt>
                <c:pt idx="7974">
                  <c:v>7436.0</c:v>
                </c:pt>
                <c:pt idx="7975">
                  <c:v>7437.0</c:v>
                </c:pt>
                <c:pt idx="7976">
                  <c:v>7438.0</c:v>
                </c:pt>
                <c:pt idx="7977">
                  <c:v>7439.0</c:v>
                </c:pt>
                <c:pt idx="7978">
                  <c:v>7440.0</c:v>
                </c:pt>
                <c:pt idx="7979">
                  <c:v>7441.0</c:v>
                </c:pt>
                <c:pt idx="7980">
                  <c:v>7442.0</c:v>
                </c:pt>
                <c:pt idx="7981">
                  <c:v>7443.0</c:v>
                </c:pt>
                <c:pt idx="7982">
                  <c:v>7444.0</c:v>
                </c:pt>
                <c:pt idx="7983">
                  <c:v>7445.0</c:v>
                </c:pt>
                <c:pt idx="7984">
                  <c:v>7446.0</c:v>
                </c:pt>
                <c:pt idx="7985">
                  <c:v>7447.0</c:v>
                </c:pt>
                <c:pt idx="7986">
                  <c:v>7448.0</c:v>
                </c:pt>
                <c:pt idx="7987">
                  <c:v>7449.0</c:v>
                </c:pt>
                <c:pt idx="7988">
                  <c:v>7450.0</c:v>
                </c:pt>
                <c:pt idx="7989">
                  <c:v>7451.0</c:v>
                </c:pt>
                <c:pt idx="7990">
                  <c:v>7452.0</c:v>
                </c:pt>
                <c:pt idx="7991">
                  <c:v>7453.0</c:v>
                </c:pt>
                <c:pt idx="7992">
                  <c:v>7454.0</c:v>
                </c:pt>
                <c:pt idx="7993">
                  <c:v>7455.0</c:v>
                </c:pt>
                <c:pt idx="7994">
                  <c:v>7456.0</c:v>
                </c:pt>
                <c:pt idx="7995">
                  <c:v>7457.0</c:v>
                </c:pt>
                <c:pt idx="7996">
                  <c:v>7458.0</c:v>
                </c:pt>
                <c:pt idx="7997">
                  <c:v>7459.0</c:v>
                </c:pt>
                <c:pt idx="7998">
                  <c:v>7459.0</c:v>
                </c:pt>
                <c:pt idx="7999">
                  <c:v>7460.0</c:v>
                </c:pt>
                <c:pt idx="8000">
                  <c:v>7461.0</c:v>
                </c:pt>
                <c:pt idx="8001">
                  <c:v>7462.0</c:v>
                </c:pt>
                <c:pt idx="8002">
                  <c:v>7463.0</c:v>
                </c:pt>
                <c:pt idx="8003">
                  <c:v>7464.0</c:v>
                </c:pt>
                <c:pt idx="8004">
                  <c:v>7465.0</c:v>
                </c:pt>
                <c:pt idx="8005">
                  <c:v>7466.0</c:v>
                </c:pt>
                <c:pt idx="8006">
                  <c:v>7467.0</c:v>
                </c:pt>
                <c:pt idx="8007">
                  <c:v>7467.0</c:v>
                </c:pt>
                <c:pt idx="8008">
                  <c:v>7467.0</c:v>
                </c:pt>
                <c:pt idx="8009">
                  <c:v>7468.0</c:v>
                </c:pt>
                <c:pt idx="8010">
                  <c:v>7469.0</c:v>
                </c:pt>
                <c:pt idx="8011">
                  <c:v>7470.0</c:v>
                </c:pt>
                <c:pt idx="8012">
                  <c:v>7470.0</c:v>
                </c:pt>
                <c:pt idx="8013">
                  <c:v>7470.0</c:v>
                </c:pt>
                <c:pt idx="8014">
                  <c:v>7471.0</c:v>
                </c:pt>
                <c:pt idx="8015">
                  <c:v>7472.0</c:v>
                </c:pt>
                <c:pt idx="8016">
                  <c:v>7473.0</c:v>
                </c:pt>
                <c:pt idx="8017">
                  <c:v>7474.0</c:v>
                </c:pt>
                <c:pt idx="8018">
                  <c:v>7475.0</c:v>
                </c:pt>
                <c:pt idx="8019">
                  <c:v>7476.0</c:v>
                </c:pt>
                <c:pt idx="8020">
                  <c:v>7477.0</c:v>
                </c:pt>
                <c:pt idx="8021">
                  <c:v>7478.0</c:v>
                </c:pt>
                <c:pt idx="8022">
                  <c:v>7479.0</c:v>
                </c:pt>
                <c:pt idx="8023">
                  <c:v>7480.0</c:v>
                </c:pt>
                <c:pt idx="8024">
                  <c:v>7481.0</c:v>
                </c:pt>
                <c:pt idx="8025">
                  <c:v>7482.0</c:v>
                </c:pt>
                <c:pt idx="8026">
                  <c:v>7483.0</c:v>
                </c:pt>
                <c:pt idx="8027">
                  <c:v>7484.0</c:v>
                </c:pt>
                <c:pt idx="8028">
                  <c:v>7484.0</c:v>
                </c:pt>
                <c:pt idx="8029">
                  <c:v>7485.0</c:v>
                </c:pt>
                <c:pt idx="8030">
                  <c:v>7485.0</c:v>
                </c:pt>
                <c:pt idx="8031">
                  <c:v>7486.0</c:v>
                </c:pt>
                <c:pt idx="8032">
                  <c:v>7487.0</c:v>
                </c:pt>
                <c:pt idx="8033">
                  <c:v>7488.0</c:v>
                </c:pt>
                <c:pt idx="8034">
                  <c:v>7489.0</c:v>
                </c:pt>
                <c:pt idx="8035">
                  <c:v>7490.0</c:v>
                </c:pt>
                <c:pt idx="8036">
                  <c:v>7491.0</c:v>
                </c:pt>
                <c:pt idx="8037">
                  <c:v>7492.0</c:v>
                </c:pt>
                <c:pt idx="8038">
                  <c:v>7493.0</c:v>
                </c:pt>
                <c:pt idx="8039">
                  <c:v>7494.0</c:v>
                </c:pt>
                <c:pt idx="8040">
                  <c:v>7495.0</c:v>
                </c:pt>
                <c:pt idx="8041">
                  <c:v>7496.0</c:v>
                </c:pt>
                <c:pt idx="8042">
                  <c:v>7496.0</c:v>
                </c:pt>
                <c:pt idx="8043">
                  <c:v>7496.0</c:v>
                </c:pt>
                <c:pt idx="8044">
                  <c:v>7496.0</c:v>
                </c:pt>
                <c:pt idx="8045">
                  <c:v>7497.0</c:v>
                </c:pt>
                <c:pt idx="8046">
                  <c:v>7497.0</c:v>
                </c:pt>
                <c:pt idx="8047">
                  <c:v>7498.0</c:v>
                </c:pt>
                <c:pt idx="8048">
                  <c:v>7499.0</c:v>
                </c:pt>
                <c:pt idx="8049">
                  <c:v>7500.0</c:v>
                </c:pt>
                <c:pt idx="8050">
                  <c:v>7501.0</c:v>
                </c:pt>
                <c:pt idx="8051">
                  <c:v>7502.0</c:v>
                </c:pt>
                <c:pt idx="8052">
                  <c:v>7503.0</c:v>
                </c:pt>
                <c:pt idx="8053">
                  <c:v>7504.0</c:v>
                </c:pt>
                <c:pt idx="8054">
                  <c:v>7505.0</c:v>
                </c:pt>
                <c:pt idx="8055">
                  <c:v>7506.0</c:v>
                </c:pt>
                <c:pt idx="8056">
                  <c:v>7507.0</c:v>
                </c:pt>
                <c:pt idx="8057">
                  <c:v>7508.0</c:v>
                </c:pt>
                <c:pt idx="8058">
                  <c:v>7508.0</c:v>
                </c:pt>
                <c:pt idx="8059">
                  <c:v>7509.0</c:v>
                </c:pt>
                <c:pt idx="8060">
                  <c:v>7510.0</c:v>
                </c:pt>
                <c:pt idx="8061">
                  <c:v>7510.0</c:v>
                </c:pt>
                <c:pt idx="8062">
                  <c:v>7511.0</c:v>
                </c:pt>
                <c:pt idx="8063">
                  <c:v>7512.0</c:v>
                </c:pt>
                <c:pt idx="8064">
                  <c:v>7512.0</c:v>
                </c:pt>
                <c:pt idx="8065">
                  <c:v>7512.0</c:v>
                </c:pt>
                <c:pt idx="8066">
                  <c:v>7513.0</c:v>
                </c:pt>
                <c:pt idx="8067">
                  <c:v>7514.0</c:v>
                </c:pt>
                <c:pt idx="8068">
                  <c:v>7515.0</c:v>
                </c:pt>
                <c:pt idx="8069">
                  <c:v>7516.0</c:v>
                </c:pt>
                <c:pt idx="8070">
                  <c:v>7517.0</c:v>
                </c:pt>
                <c:pt idx="8071">
                  <c:v>7518.0</c:v>
                </c:pt>
                <c:pt idx="8072">
                  <c:v>7519.0</c:v>
                </c:pt>
                <c:pt idx="8073">
                  <c:v>7520.0</c:v>
                </c:pt>
                <c:pt idx="8074">
                  <c:v>7521.0</c:v>
                </c:pt>
                <c:pt idx="8075">
                  <c:v>7522.0</c:v>
                </c:pt>
                <c:pt idx="8076">
                  <c:v>7523.0</c:v>
                </c:pt>
                <c:pt idx="8077">
                  <c:v>7524.0</c:v>
                </c:pt>
                <c:pt idx="8078">
                  <c:v>7525.0</c:v>
                </c:pt>
                <c:pt idx="8079">
                  <c:v>7526.0</c:v>
                </c:pt>
                <c:pt idx="8080">
                  <c:v>7527.0</c:v>
                </c:pt>
                <c:pt idx="8081">
                  <c:v>7528.0</c:v>
                </c:pt>
                <c:pt idx="8082">
                  <c:v>7529.0</c:v>
                </c:pt>
                <c:pt idx="8083">
                  <c:v>7530.0</c:v>
                </c:pt>
                <c:pt idx="8084">
                  <c:v>7531.0</c:v>
                </c:pt>
                <c:pt idx="8085">
                  <c:v>7532.0</c:v>
                </c:pt>
                <c:pt idx="8086">
                  <c:v>7533.0</c:v>
                </c:pt>
                <c:pt idx="8087">
                  <c:v>7534.0</c:v>
                </c:pt>
                <c:pt idx="8088">
                  <c:v>7535.0</c:v>
                </c:pt>
                <c:pt idx="8089">
                  <c:v>7536.0</c:v>
                </c:pt>
                <c:pt idx="8090">
                  <c:v>7537.0</c:v>
                </c:pt>
                <c:pt idx="8091">
                  <c:v>7538.0</c:v>
                </c:pt>
                <c:pt idx="8092">
                  <c:v>7539.0</c:v>
                </c:pt>
                <c:pt idx="8093">
                  <c:v>7540.0</c:v>
                </c:pt>
                <c:pt idx="8094">
                  <c:v>7541.0</c:v>
                </c:pt>
                <c:pt idx="8095">
                  <c:v>7542.0</c:v>
                </c:pt>
                <c:pt idx="8096">
                  <c:v>7543.0</c:v>
                </c:pt>
                <c:pt idx="8097">
                  <c:v>7544.0</c:v>
                </c:pt>
                <c:pt idx="8098">
                  <c:v>7545.0</c:v>
                </c:pt>
                <c:pt idx="8099">
                  <c:v>7546.0</c:v>
                </c:pt>
                <c:pt idx="8100">
                  <c:v>7547.0</c:v>
                </c:pt>
                <c:pt idx="8101">
                  <c:v>7548.0</c:v>
                </c:pt>
                <c:pt idx="8102">
                  <c:v>7549.0</c:v>
                </c:pt>
                <c:pt idx="8103">
                  <c:v>7550.0</c:v>
                </c:pt>
                <c:pt idx="8104">
                  <c:v>7551.0</c:v>
                </c:pt>
                <c:pt idx="8105">
                  <c:v>7552.0</c:v>
                </c:pt>
                <c:pt idx="8106">
                  <c:v>7553.0</c:v>
                </c:pt>
                <c:pt idx="8107">
                  <c:v>7554.0</c:v>
                </c:pt>
                <c:pt idx="8108">
                  <c:v>7554.0</c:v>
                </c:pt>
                <c:pt idx="8109">
                  <c:v>7555.0</c:v>
                </c:pt>
                <c:pt idx="8110">
                  <c:v>7556.0</c:v>
                </c:pt>
                <c:pt idx="8111">
                  <c:v>7557.0</c:v>
                </c:pt>
                <c:pt idx="8112">
                  <c:v>7558.0</c:v>
                </c:pt>
                <c:pt idx="8113">
                  <c:v>7559.0</c:v>
                </c:pt>
                <c:pt idx="8114">
                  <c:v>7560.0</c:v>
                </c:pt>
                <c:pt idx="8115">
                  <c:v>7561.0</c:v>
                </c:pt>
                <c:pt idx="8116">
                  <c:v>7562.0</c:v>
                </c:pt>
                <c:pt idx="8117">
                  <c:v>7563.0</c:v>
                </c:pt>
                <c:pt idx="8118">
                  <c:v>7564.0</c:v>
                </c:pt>
                <c:pt idx="8119">
                  <c:v>7565.0</c:v>
                </c:pt>
                <c:pt idx="8120">
                  <c:v>7566.0</c:v>
                </c:pt>
                <c:pt idx="8121">
                  <c:v>7567.0</c:v>
                </c:pt>
                <c:pt idx="8122">
                  <c:v>7568.0</c:v>
                </c:pt>
                <c:pt idx="8123">
                  <c:v>7569.0</c:v>
                </c:pt>
                <c:pt idx="8124">
                  <c:v>7570.0</c:v>
                </c:pt>
                <c:pt idx="8125">
                  <c:v>7571.0</c:v>
                </c:pt>
                <c:pt idx="8126">
                  <c:v>7572.0</c:v>
                </c:pt>
                <c:pt idx="8127">
                  <c:v>7573.0</c:v>
                </c:pt>
                <c:pt idx="8128">
                  <c:v>7574.0</c:v>
                </c:pt>
                <c:pt idx="8129">
                  <c:v>7575.0</c:v>
                </c:pt>
                <c:pt idx="8130">
                  <c:v>7576.0</c:v>
                </c:pt>
                <c:pt idx="8131">
                  <c:v>7577.0</c:v>
                </c:pt>
                <c:pt idx="8132">
                  <c:v>7578.0</c:v>
                </c:pt>
                <c:pt idx="8133">
                  <c:v>7579.0</c:v>
                </c:pt>
                <c:pt idx="8134">
                  <c:v>7580.0</c:v>
                </c:pt>
                <c:pt idx="8135">
                  <c:v>7581.0</c:v>
                </c:pt>
                <c:pt idx="8136">
                  <c:v>7582.0</c:v>
                </c:pt>
                <c:pt idx="8137">
                  <c:v>7583.0</c:v>
                </c:pt>
                <c:pt idx="8138">
                  <c:v>7584.0</c:v>
                </c:pt>
                <c:pt idx="8139">
                  <c:v>7585.0</c:v>
                </c:pt>
                <c:pt idx="8140">
                  <c:v>7586.0</c:v>
                </c:pt>
                <c:pt idx="8141">
                  <c:v>7587.0</c:v>
                </c:pt>
                <c:pt idx="8142">
                  <c:v>7588.0</c:v>
                </c:pt>
                <c:pt idx="8143">
                  <c:v>7589.0</c:v>
                </c:pt>
                <c:pt idx="8144">
                  <c:v>7590.0</c:v>
                </c:pt>
                <c:pt idx="8145">
                  <c:v>7591.0</c:v>
                </c:pt>
                <c:pt idx="8146">
                  <c:v>7592.0</c:v>
                </c:pt>
                <c:pt idx="8147">
                  <c:v>7593.0</c:v>
                </c:pt>
                <c:pt idx="8148">
                  <c:v>7594.0</c:v>
                </c:pt>
                <c:pt idx="8149">
                  <c:v>7594.0</c:v>
                </c:pt>
                <c:pt idx="8150">
                  <c:v>7595.0</c:v>
                </c:pt>
                <c:pt idx="8151">
                  <c:v>7596.0</c:v>
                </c:pt>
                <c:pt idx="8152">
                  <c:v>7597.0</c:v>
                </c:pt>
                <c:pt idx="8153">
                  <c:v>7598.0</c:v>
                </c:pt>
                <c:pt idx="8154">
                  <c:v>7599.0</c:v>
                </c:pt>
                <c:pt idx="8155">
                  <c:v>7600.0</c:v>
                </c:pt>
                <c:pt idx="8156">
                  <c:v>7601.0</c:v>
                </c:pt>
                <c:pt idx="8157">
                  <c:v>7602.0</c:v>
                </c:pt>
                <c:pt idx="8158">
                  <c:v>7603.0</c:v>
                </c:pt>
                <c:pt idx="8159">
                  <c:v>7604.0</c:v>
                </c:pt>
                <c:pt idx="8160">
                  <c:v>7605.0</c:v>
                </c:pt>
                <c:pt idx="8161">
                  <c:v>7606.0</c:v>
                </c:pt>
                <c:pt idx="8162">
                  <c:v>7607.0</c:v>
                </c:pt>
                <c:pt idx="8163">
                  <c:v>7608.0</c:v>
                </c:pt>
                <c:pt idx="8164">
                  <c:v>7609.0</c:v>
                </c:pt>
                <c:pt idx="8165">
                  <c:v>7609.0</c:v>
                </c:pt>
                <c:pt idx="8166">
                  <c:v>7609.0</c:v>
                </c:pt>
                <c:pt idx="8167">
                  <c:v>7610.0</c:v>
                </c:pt>
                <c:pt idx="8168">
                  <c:v>7611.0</c:v>
                </c:pt>
                <c:pt idx="8169">
                  <c:v>7612.0</c:v>
                </c:pt>
                <c:pt idx="8170">
                  <c:v>7613.0</c:v>
                </c:pt>
                <c:pt idx="8171">
                  <c:v>7614.0</c:v>
                </c:pt>
                <c:pt idx="8172">
                  <c:v>7615.0</c:v>
                </c:pt>
                <c:pt idx="8173">
                  <c:v>7616.0</c:v>
                </c:pt>
                <c:pt idx="8174">
                  <c:v>7617.0</c:v>
                </c:pt>
                <c:pt idx="8175">
                  <c:v>7618.0</c:v>
                </c:pt>
                <c:pt idx="8176">
                  <c:v>7619.0</c:v>
                </c:pt>
                <c:pt idx="8177">
                  <c:v>7620.0</c:v>
                </c:pt>
                <c:pt idx="8178">
                  <c:v>7621.0</c:v>
                </c:pt>
                <c:pt idx="8179">
                  <c:v>7622.0</c:v>
                </c:pt>
                <c:pt idx="8180">
                  <c:v>7622.0</c:v>
                </c:pt>
                <c:pt idx="8181">
                  <c:v>7622.0</c:v>
                </c:pt>
                <c:pt idx="8182">
                  <c:v>7623.0</c:v>
                </c:pt>
                <c:pt idx="8183">
                  <c:v>7624.0</c:v>
                </c:pt>
                <c:pt idx="8184">
                  <c:v>7625.0</c:v>
                </c:pt>
                <c:pt idx="8185">
                  <c:v>7626.0</c:v>
                </c:pt>
                <c:pt idx="8186">
                  <c:v>7627.0</c:v>
                </c:pt>
                <c:pt idx="8187">
                  <c:v>7627.0</c:v>
                </c:pt>
                <c:pt idx="8188">
                  <c:v>7627.0</c:v>
                </c:pt>
                <c:pt idx="8189">
                  <c:v>7628.0</c:v>
                </c:pt>
                <c:pt idx="8190">
                  <c:v>7629.0</c:v>
                </c:pt>
                <c:pt idx="8191">
                  <c:v>7629.0</c:v>
                </c:pt>
                <c:pt idx="8192">
                  <c:v>7630.0</c:v>
                </c:pt>
                <c:pt idx="8193">
                  <c:v>7631.0</c:v>
                </c:pt>
                <c:pt idx="8194">
                  <c:v>7632.0</c:v>
                </c:pt>
                <c:pt idx="8195">
                  <c:v>7632.0</c:v>
                </c:pt>
                <c:pt idx="8196">
                  <c:v>7633.0</c:v>
                </c:pt>
                <c:pt idx="8197">
                  <c:v>7634.0</c:v>
                </c:pt>
                <c:pt idx="8198">
                  <c:v>7634.0</c:v>
                </c:pt>
                <c:pt idx="8199">
                  <c:v>7635.0</c:v>
                </c:pt>
                <c:pt idx="8200">
                  <c:v>7636.0</c:v>
                </c:pt>
                <c:pt idx="8201">
                  <c:v>7637.0</c:v>
                </c:pt>
                <c:pt idx="8202">
                  <c:v>7638.0</c:v>
                </c:pt>
                <c:pt idx="8203">
                  <c:v>7639.0</c:v>
                </c:pt>
                <c:pt idx="8204">
                  <c:v>7640.0</c:v>
                </c:pt>
                <c:pt idx="8205">
                  <c:v>7641.0</c:v>
                </c:pt>
                <c:pt idx="8206">
                  <c:v>7642.0</c:v>
                </c:pt>
                <c:pt idx="8207">
                  <c:v>7643.0</c:v>
                </c:pt>
                <c:pt idx="8208">
                  <c:v>7644.0</c:v>
                </c:pt>
                <c:pt idx="8209">
                  <c:v>7645.0</c:v>
                </c:pt>
                <c:pt idx="8210">
                  <c:v>7646.0</c:v>
                </c:pt>
                <c:pt idx="8211">
                  <c:v>7647.0</c:v>
                </c:pt>
                <c:pt idx="8212">
                  <c:v>7648.0</c:v>
                </c:pt>
                <c:pt idx="8213">
                  <c:v>7649.0</c:v>
                </c:pt>
                <c:pt idx="8214">
                  <c:v>7650.0</c:v>
                </c:pt>
                <c:pt idx="8215">
                  <c:v>7651.0</c:v>
                </c:pt>
                <c:pt idx="8216">
                  <c:v>7652.0</c:v>
                </c:pt>
                <c:pt idx="8217">
                  <c:v>7653.0</c:v>
                </c:pt>
                <c:pt idx="8218">
                  <c:v>7654.0</c:v>
                </c:pt>
                <c:pt idx="8219">
                  <c:v>7655.0</c:v>
                </c:pt>
                <c:pt idx="8220">
                  <c:v>7656.0</c:v>
                </c:pt>
                <c:pt idx="8221">
                  <c:v>7657.0</c:v>
                </c:pt>
                <c:pt idx="8222">
                  <c:v>7658.0</c:v>
                </c:pt>
                <c:pt idx="8223">
                  <c:v>7659.0</c:v>
                </c:pt>
                <c:pt idx="8224">
                  <c:v>7660.0</c:v>
                </c:pt>
                <c:pt idx="8225">
                  <c:v>7661.0</c:v>
                </c:pt>
                <c:pt idx="8226">
                  <c:v>7662.0</c:v>
                </c:pt>
                <c:pt idx="8227">
                  <c:v>7663.0</c:v>
                </c:pt>
                <c:pt idx="8228">
                  <c:v>7664.0</c:v>
                </c:pt>
                <c:pt idx="8229">
                  <c:v>7665.0</c:v>
                </c:pt>
                <c:pt idx="8230">
                  <c:v>7666.0</c:v>
                </c:pt>
                <c:pt idx="8231">
                  <c:v>7667.0</c:v>
                </c:pt>
                <c:pt idx="8232">
                  <c:v>7668.0</c:v>
                </c:pt>
                <c:pt idx="8233">
                  <c:v>7669.0</c:v>
                </c:pt>
                <c:pt idx="8234">
                  <c:v>7670.0</c:v>
                </c:pt>
                <c:pt idx="8235">
                  <c:v>7671.0</c:v>
                </c:pt>
                <c:pt idx="8236">
                  <c:v>7672.0</c:v>
                </c:pt>
                <c:pt idx="8237">
                  <c:v>7673.0</c:v>
                </c:pt>
                <c:pt idx="8238">
                  <c:v>7674.0</c:v>
                </c:pt>
                <c:pt idx="8239">
                  <c:v>7675.0</c:v>
                </c:pt>
                <c:pt idx="8240">
                  <c:v>7676.0</c:v>
                </c:pt>
                <c:pt idx="8241">
                  <c:v>7677.0</c:v>
                </c:pt>
                <c:pt idx="8242">
                  <c:v>7678.0</c:v>
                </c:pt>
                <c:pt idx="8243">
                  <c:v>7679.0</c:v>
                </c:pt>
                <c:pt idx="8244">
                  <c:v>7680.0</c:v>
                </c:pt>
                <c:pt idx="8245">
                  <c:v>7681.0</c:v>
                </c:pt>
                <c:pt idx="8246">
                  <c:v>7682.0</c:v>
                </c:pt>
                <c:pt idx="8247">
                  <c:v>7683.0</c:v>
                </c:pt>
                <c:pt idx="8248">
                  <c:v>7684.0</c:v>
                </c:pt>
                <c:pt idx="8249">
                  <c:v>7685.0</c:v>
                </c:pt>
                <c:pt idx="8250">
                  <c:v>7686.0</c:v>
                </c:pt>
                <c:pt idx="8251">
                  <c:v>7687.0</c:v>
                </c:pt>
                <c:pt idx="8252">
                  <c:v>7688.0</c:v>
                </c:pt>
                <c:pt idx="8253">
                  <c:v>7689.0</c:v>
                </c:pt>
                <c:pt idx="8254">
                  <c:v>7690.0</c:v>
                </c:pt>
                <c:pt idx="8255">
                  <c:v>7691.0</c:v>
                </c:pt>
                <c:pt idx="8256">
                  <c:v>7692.0</c:v>
                </c:pt>
                <c:pt idx="8257">
                  <c:v>7693.0</c:v>
                </c:pt>
                <c:pt idx="8258">
                  <c:v>7694.0</c:v>
                </c:pt>
                <c:pt idx="8259">
                  <c:v>7695.0</c:v>
                </c:pt>
                <c:pt idx="8260">
                  <c:v>7696.0</c:v>
                </c:pt>
                <c:pt idx="8261">
                  <c:v>7697.0</c:v>
                </c:pt>
                <c:pt idx="8262">
                  <c:v>7698.0</c:v>
                </c:pt>
                <c:pt idx="8263">
                  <c:v>7699.0</c:v>
                </c:pt>
                <c:pt idx="8264">
                  <c:v>7699.0</c:v>
                </c:pt>
                <c:pt idx="8265">
                  <c:v>7700.0</c:v>
                </c:pt>
                <c:pt idx="8266">
                  <c:v>7701.0</c:v>
                </c:pt>
                <c:pt idx="8267">
                  <c:v>7702.0</c:v>
                </c:pt>
                <c:pt idx="8268">
                  <c:v>7703.0</c:v>
                </c:pt>
                <c:pt idx="8269">
                  <c:v>7704.0</c:v>
                </c:pt>
                <c:pt idx="8270">
                  <c:v>7705.0</c:v>
                </c:pt>
                <c:pt idx="8271">
                  <c:v>7706.0</c:v>
                </c:pt>
                <c:pt idx="8272">
                  <c:v>7707.0</c:v>
                </c:pt>
                <c:pt idx="8273">
                  <c:v>7708.0</c:v>
                </c:pt>
                <c:pt idx="8274">
                  <c:v>7709.0</c:v>
                </c:pt>
                <c:pt idx="8275">
                  <c:v>7710.0</c:v>
                </c:pt>
                <c:pt idx="8276">
                  <c:v>7711.0</c:v>
                </c:pt>
                <c:pt idx="8277">
                  <c:v>7712.0</c:v>
                </c:pt>
                <c:pt idx="8278">
                  <c:v>7713.0</c:v>
                </c:pt>
                <c:pt idx="8279">
                  <c:v>7713.0</c:v>
                </c:pt>
                <c:pt idx="8280">
                  <c:v>7714.0</c:v>
                </c:pt>
                <c:pt idx="8281">
                  <c:v>7715.0</c:v>
                </c:pt>
                <c:pt idx="8282">
                  <c:v>7716.0</c:v>
                </c:pt>
                <c:pt idx="8283">
                  <c:v>7717.0</c:v>
                </c:pt>
                <c:pt idx="8284">
                  <c:v>7718.0</c:v>
                </c:pt>
                <c:pt idx="8285">
                  <c:v>7718.0</c:v>
                </c:pt>
                <c:pt idx="8286">
                  <c:v>7719.0</c:v>
                </c:pt>
                <c:pt idx="8287">
                  <c:v>7720.0</c:v>
                </c:pt>
                <c:pt idx="8288">
                  <c:v>7721.0</c:v>
                </c:pt>
                <c:pt idx="8289">
                  <c:v>7722.0</c:v>
                </c:pt>
                <c:pt idx="8290">
                  <c:v>7723.0</c:v>
                </c:pt>
                <c:pt idx="8291">
                  <c:v>7723.0</c:v>
                </c:pt>
                <c:pt idx="8292">
                  <c:v>7724.0</c:v>
                </c:pt>
                <c:pt idx="8293">
                  <c:v>7725.0</c:v>
                </c:pt>
                <c:pt idx="8294">
                  <c:v>7726.0</c:v>
                </c:pt>
                <c:pt idx="8295">
                  <c:v>7727.0</c:v>
                </c:pt>
                <c:pt idx="8296">
                  <c:v>7728.0</c:v>
                </c:pt>
                <c:pt idx="8297">
                  <c:v>7729.0</c:v>
                </c:pt>
                <c:pt idx="8298">
                  <c:v>7730.0</c:v>
                </c:pt>
                <c:pt idx="8299">
                  <c:v>7731.0</c:v>
                </c:pt>
                <c:pt idx="8300">
                  <c:v>7732.0</c:v>
                </c:pt>
                <c:pt idx="8301">
                  <c:v>7733.0</c:v>
                </c:pt>
                <c:pt idx="8302">
                  <c:v>7734.0</c:v>
                </c:pt>
                <c:pt idx="8303">
                  <c:v>7735.0</c:v>
                </c:pt>
                <c:pt idx="8304">
                  <c:v>7736.0</c:v>
                </c:pt>
                <c:pt idx="8305">
                  <c:v>7737.0</c:v>
                </c:pt>
                <c:pt idx="8306">
                  <c:v>7738.0</c:v>
                </c:pt>
                <c:pt idx="8307">
                  <c:v>7738.0</c:v>
                </c:pt>
                <c:pt idx="8308">
                  <c:v>7739.0</c:v>
                </c:pt>
                <c:pt idx="8309">
                  <c:v>7740.0</c:v>
                </c:pt>
                <c:pt idx="8310">
                  <c:v>7741.0</c:v>
                </c:pt>
                <c:pt idx="8311">
                  <c:v>7742.0</c:v>
                </c:pt>
                <c:pt idx="8312">
                  <c:v>7743.0</c:v>
                </c:pt>
                <c:pt idx="8313">
                  <c:v>7744.0</c:v>
                </c:pt>
                <c:pt idx="8314">
                  <c:v>7745.0</c:v>
                </c:pt>
                <c:pt idx="8315">
                  <c:v>7746.0</c:v>
                </c:pt>
                <c:pt idx="8316">
                  <c:v>7747.0</c:v>
                </c:pt>
                <c:pt idx="8317">
                  <c:v>7748.0</c:v>
                </c:pt>
                <c:pt idx="8318">
                  <c:v>7749.0</c:v>
                </c:pt>
                <c:pt idx="8319">
                  <c:v>7750.0</c:v>
                </c:pt>
                <c:pt idx="8320">
                  <c:v>7751.0</c:v>
                </c:pt>
                <c:pt idx="8321">
                  <c:v>7752.0</c:v>
                </c:pt>
                <c:pt idx="8322">
                  <c:v>7753.0</c:v>
                </c:pt>
                <c:pt idx="8323">
                  <c:v>7754.0</c:v>
                </c:pt>
                <c:pt idx="8324">
                  <c:v>7754.0</c:v>
                </c:pt>
                <c:pt idx="8325">
                  <c:v>7755.0</c:v>
                </c:pt>
                <c:pt idx="8326">
                  <c:v>7756.0</c:v>
                </c:pt>
                <c:pt idx="8327">
                  <c:v>7757.0</c:v>
                </c:pt>
                <c:pt idx="8328">
                  <c:v>7758.0</c:v>
                </c:pt>
                <c:pt idx="8329">
                  <c:v>7759.0</c:v>
                </c:pt>
                <c:pt idx="8330">
                  <c:v>7760.0</c:v>
                </c:pt>
                <c:pt idx="8331">
                  <c:v>7761.0</c:v>
                </c:pt>
                <c:pt idx="8332">
                  <c:v>7762.0</c:v>
                </c:pt>
                <c:pt idx="8333">
                  <c:v>7763.0</c:v>
                </c:pt>
                <c:pt idx="8334">
                  <c:v>7764.0</c:v>
                </c:pt>
                <c:pt idx="8335">
                  <c:v>7765.0</c:v>
                </c:pt>
                <c:pt idx="8336">
                  <c:v>7766.0</c:v>
                </c:pt>
                <c:pt idx="8337">
                  <c:v>7767.0</c:v>
                </c:pt>
                <c:pt idx="8338">
                  <c:v>7768.0</c:v>
                </c:pt>
                <c:pt idx="8339">
                  <c:v>7769.0</c:v>
                </c:pt>
                <c:pt idx="8340">
                  <c:v>7770.0</c:v>
                </c:pt>
                <c:pt idx="8341">
                  <c:v>7771.0</c:v>
                </c:pt>
                <c:pt idx="8342">
                  <c:v>7772.0</c:v>
                </c:pt>
                <c:pt idx="8343">
                  <c:v>7773.0</c:v>
                </c:pt>
                <c:pt idx="8344">
                  <c:v>7774.0</c:v>
                </c:pt>
                <c:pt idx="8345">
                  <c:v>7775.0</c:v>
                </c:pt>
                <c:pt idx="8346">
                  <c:v>7776.0</c:v>
                </c:pt>
                <c:pt idx="8347">
                  <c:v>7776.0</c:v>
                </c:pt>
                <c:pt idx="8348">
                  <c:v>7777.0</c:v>
                </c:pt>
                <c:pt idx="8349">
                  <c:v>7778.0</c:v>
                </c:pt>
                <c:pt idx="8350">
                  <c:v>7779.0</c:v>
                </c:pt>
                <c:pt idx="8351">
                  <c:v>7780.0</c:v>
                </c:pt>
                <c:pt idx="8352">
                  <c:v>7781.0</c:v>
                </c:pt>
                <c:pt idx="8353">
                  <c:v>7782.0</c:v>
                </c:pt>
                <c:pt idx="8354">
                  <c:v>7783.0</c:v>
                </c:pt>
                <c:pt idx="8355">
                  <c:v>7784.0</c:v>
                </c:pt>
                <c:pt idx="8356">
                  <c:v>7785.0</c:v>
                </c:pt>
                <c:pt idx="8357">
                  <c:v>7786.0</c:v>
                </c:pt>
                <c:pt idx="8358">
                  <c:v>7787.0</c:v>
                </c:pt>
                <c:pt idx="8359">
                  <c:v>7788.0</c:v>
                </c:pt>
                <c:pt idx="8360">
                  <c:v>7789.0</c:v>
                </c:pt>
                <c:pt idx="8361">
                  <c:v>7790.0</c:v>
                </c:pt>
                <c:pt idx="8362">
                  <c:v>7791.0</c:v>
                </c:pt>
                <c:pt idx="8363">
                  <c:v>7791.0</c:v>
                </c:pt>
                <c:pt idx="8364">
                  <c:v>7792.0</c:v>
                </c:pt>
                <c:pt idx="8365">
                  <c:v>7793.0</c:v>
                </c:pt>
                <c:pt idx="8366">
                  <c:v>7794.0</c:v>
                </c:pt>
                <c:pt idx="8367">
                  <c:v>7794.0</c:v>
                </c:pt>
                <c:pt idx="8368">
                  <c:v>7794.0</c:v>
                </c:pt>
                <c:pt idx="8369">
                  <c:v>7795.0</c:v>
                </c:pt>
                <c:pt idx="8370">
                  <c:v>7796.0</c:v>
                </c:pt>
                <c:pt idx="8371">
                  <c:v>7797.0</c:v>
                </c:pt>
                <c:pt idx="8372">
                  <c:v>7797.0</c:v>
                </c:pt>
                <c:pt idx="8373">
                  <c:v>7798.0</c:v>
                </c:pt>
                <c:pt idx="8374">
                  <c:v>7799.0</c:v>
                </c:pt>
                <c:pt idx="8375">
                  <c:v>7800.0</c:v>
                </c:pt>
                <c:pt idx="8376">
                  <c:v>7801.0</c:v>
                </c:pt>
                <c:pt idx="8377">
                  <c:v>7802.0</c:v>
                </c:pt>
                <c:pt idx="8378">
                  <c:v>7803.0</c:v>
                </c:pt>
                <c:pt idx="8379">
                  <c:v>7804.0</c:v>
                </c:pt>
                <c:pt idx="8380">
                  <c:v>7805.0</c:v>
                </c:pt>
                <c:pt idx="8381">
                  <c:v>7806.0</c:v>
                </c:pt>
                <c:pt idx="8382">
                  <c:v>7807.0</c:v>
                </c:pt>
                <c:pt idx="8383">
                  <c:v>7808.0</c:v>
                </c:pt>
                <c:pt idx="8384">
                  <c:v>7809.0</c:v>
                </c:pt>
                <c:pt idx="8385">
                  <c:v>7810.0</c:v>
                </c:pt>
                <c:pt idx="8386">
                  <c:v>7811.0</c:v>
                </c:pt>
                <c:pt idx="8387">
                  <c:v>7812.0</c:v>
                </c:pt>
                <c:pt idx="8388">
                  <c:v>7813.0</c:v>
                </c:pt>
                <c:pt idx="8389">
                  <c:v>7814.0</c:v>
                </c:pt>
                <c:pt idx="8390">
                  <c:v>7815.0</c:v>
                </c:pt>
                <c:pt idx="8391">
                  <c:v>7816.0</c:v>
                </c:pt>
                <c:pt idx="8392">
                  <c:v>7817.0</c:v>
                </c:pt>
                <c:pt idx="8393">
                  <c:v>7818.0</c:v>
                </c:pt>
                <c:pt idx="8394">
                  <c:v>7819.0</c:v>
                </c:pt>
                <c:pt idx="8395">
                  <c:v>7820.0</c:v>
                </c:pt>
                <c:pt idx="8396">
                  <c:v>7821.0</c:v>
                </c:pt>
                <c:pt idx="8397">
                  <c:v>7822.0</c:v>
                </c:pt>
                <c:pt idx="8398">
                  <c:v>7823.0</c:v>
                </c:pt>
                <c:pt idx="8399">
                  <c:v>7824.0</c:v>
                </c:pt>
                <c:pt idx="8400">
                  <c:v>7825.0</c:v>
                </c:pt>
                <c:pt idx="8401">
                  <c:v>7826.0</c:v>
                </c:pt>
                <c:pt idx="8402">
                  <c:v>7827.0</c:v>
                </c:pt>
                <c:pt idx="8403">
                  <c:v>7828.0</c:v>
                </c:pt>
                <c:pt idx="8404">
                  <c:v>7829.0</c:v>
                </c:pt>
                <c:pt idx="8405">
                  <c:v>7830.0</c:v>
                </c:pt>
                <c:pt idx="8406">
                  <c:v>7831.0</c:v>
                </c:pt>
                <c:pt idx="8407">
                  <c:v>7832.0</c:v>
                </c:pt>
                <c:pt idx="8408">
                  <c:v>7832.0</c:v>
                </c:pt>
                <c:pt idx="8409">
                  <c:v>7833.0</c:v>
                </c:pt>
                <c:pt idx="8410">
                  <c:v>7834.0</c:v>
                </c:pt>
                <c:pt idx="8411">
                  <c:v>7835.0</c:v>
                </c:pt>
                <c:pt idx="8412">
                  <c:v>7836.0</c:v>
                </c:pt>
                <c:pt idx="8413">
                  <c:v>7837.0</c:v>
                </c:pt>
                <c:pt idx="8414">
                  <c:v>7838.0</c:v>
                </c:pt>
                <c:pt idx="8415">
                  <c:v>7839.0</c:v>
                </c:pt>
                <c:pt idx="8416">
                  <c:v>7840.0</c:v>
                </c:pt>
                <c:pt idx="8417">
                  <c:v>7841.0</c:v>
                </c:pt>
                <c:pt idx="8418">
                  <c:v>7842.0</c:v>
                </c:pt>
                <c:pt idx="8419">
                  <c:v>7843.0</c:v>
                </c:pt>
                <c:pt idx="8420">
                  <c:v>7844.0</c:v>
                </c:pt>
                <c:pt idx="8421">
                  <c:v>7845.0</c:v>
                </c:pt>
                <c:pt idx="8422">
                  <c:v>7846.0</c:v>
                </c:pt>
                <c:pt idx="8423">
                  <c:v>7847.0</c:v>
                </c:pt>
                <c:pt idx="8424">
                  <c:v>7848.0</c:v>
                </c:pt>
                <c:pt idx="8425">
                  <c:v>7849.0</c:v>
                </c:pt>
                <c:pt idx="8426">
                  <c:v>7850.0</c:v>
                </c:pt>
                <c:pt idx="8427">
                  <c:v>7851.0</c:v>
                </c:pt>
                <c:pt idx="8428">
                  <c:v>7852.0</c:v>
                </c:pt>
                <c:pt idx="8429">
                  <c:v>7852.0</c:v>
                </c:pt>
                <c:pt idx="8430">
                  <c:v>7853.0</c:v>
                </c:pt>
                <c:pt idx="8431">
                  <c:v>7854.0</c:v>
                </c:pt>
                <c:pt idx="8432">
                  <c:v>7855.0</c:v>
                </c:pt>
                <c:pt idx="8433">
                  <c:v>7856.0</c:v>
                </c:pt>
                <c:pt idx="8434">
                  <c:v>7857.0</c:v>
                </c:pt>
                <c:pt idx="8435">
                  <c:v>7858.0</c:v>
                </c:pt>
                <c:pt idx="8436">
                  <c:v>7859.0</c:v>
                </c:pt>
                <c:pt idx="8437">
                  <c:v>7860.0</c:v>
                </c:pt>
                <c:pt idx="8438">
                  <c:v>7861.0</c:v>
                </c:pt>
                <c:pt idx="8439">
                  <c:v>7862.0</c:v>
                </c:pt>
                <c:pt idx="8440">
                  <c:v>7863.0</c:v>
                </c:pt>
                <c:pt idx="8441">
                  <c:v>7864.0</c:v>
                </c:pt>
                <c:pt idx="8442">
                  <c:v>7865.0</c:v>
                </c:pt>
                <c:pt idx="8443">
                  <c:v>7866.0</c:v>
                </c:pt>
                <c:pt idx="8444">
                  <c:v>7867.0</c:v>
                </c:pt>
                <c:pt idx="8445">
                  <c:v>7868.0</c:v>
                </c:pt>
                <c:pt idx="8446">
                  <c:v>7869.0</c:v>
                </c:pt>
                <c:pt idx="8447">
                  <c:v>7870.0</c:v>
                </c:pt>
                <c:pt idx="8448">
                  <c:v>7871.0</c:v>
                </c:pt>
                <c:pt idx="8449">
                  <c:v>7872.0</c:v>
                </c:pt>
                <c:pt idx="8450">
                  <c:v>7873.0</c:v>
                </c:pt>
                <c:pt idx="8451">
                  <c:v>7874.0</c:v>
                </c:pt>
                <c:pt idx="8452">
                  <c:v>7875.0</c:v>
                </c:pt>
                <c:pt idx="8453">
                  <c:v>7876.0</c:v>
                </c:pt>
                <c:pt idx="8454">
                  <c:v>7877.0</c:v>
                </c:pt>
                <c:pt idx="8455">
                  <c:v>7878.0</c:v>
                </c:pt>
                <c:pt idx="8456">
                  <c:v>7879.0</c:v>
                </c:pt>
                <c:pt idx="8457">
                  <c:v>7880.0</c:v>
                </c:pt>
                <c:pt idx="8458">
                  <c:v>7881.0</c:v>
                </c:pt>
                <c:pt idx="8459">
                  <c:v>7882.0</c:v>
                </c:pt>
                <c:pt idx="8460">
                  <c:v>7882.0</c:v>
                </c:pt>
                <c:pt idx="8461">
                  <c:v>7882.0</c:v>
                </c:pt>
                <c:pt idx="8462">
                  <c:v>7882.0</c:v>
                </c:pt>
                <c:pt idx="8463">
                  <c:v>7883.0</c:v>
                </c:pt>
                <c:pt idx="8464">
                  <c:v>7884.0</c:v>
                </c:pt>
                <c:pt idx="8465">
                  <c:v>7884.0</c:v>
                </c:pt>
                <c:pt idx="8466">
                  <c:v>7885.0</c:v>
                </c:pt>
                <c:pt idx="8467">
                  <c:v>7886.0</c:v>
                </c:pt>
                <c:pt idx="8468">
                  <c:v>7886.0</c:v>
                </c:pt>
                <c:pt idx="8469">
                  <c:v>7887.0</c:v>
                </c:pt>
                <c:pt idx="8470">
                  <c:v>7888.0</c:v>
                </c:pt>
                <c:pt idx="8471">
                  <c:v>7888.0</c:v>
                </c:pt>
                <c:pt idx="8472">
                  <c:v>7888.0</c:v>
                </c:pt>
                <c:pt idx="8473">
                  <c:v>7889.0</c:v>
                </c:pt>
                <c:pt idx="8474">
                  <c:v>7890.0</c:v>
                </c:pt>
                <c:pt idx="8475">
                  <c:v>7890.0</c:v>
                </c:pt>
                <c:pt idx="8476">
                  <c:v>7890.0</c:v>
                </c:pt>
                <c:pt idx="8477">
                  <c:v>7891.0</c:v>
                </c:pt>
                <c:pt idx="8478">
                  <c:v>7892.0</c:v>
                </c:pt>
                <c:pt idx="8479">
                  <c:v>7893.0</c:v>
                </c:pt>
                <c:pt idx="8480">
                  <c:v>7894.0</c:v>
                </c:pt>
                <c:pt idx="8481">
                  <c:v>7895.0</c:v>
                </c:pt>
                <c:pt idx="8482">
                  <c:v>7896.0</c:v>
                </c:pt>
                <c:pt idx="8483">
                  <c:v>7897.0</c:v>
                </c:pt>
                <c:pt idx="8484">
                  <c:v>7898.0</c:v>
                </c:pt>
                <c:pt idx="8485">
                  <c:v>7899.0</c:v>
                </c:pt>
                <c:pt idx="8486">
                  <c:v>7900.0</c:v>
                </c:pt>
                <c:pt idx="8487">
                  <c:v>7901.0</c:v>
                </c:pt>
                <c:pt idx="8488">
                  <c:v>7902.0</c:v>
                </c:pt>
                <c:pt idx="8489">
                  <c:v>7903.0</c:v>
                </c:pt>
                <c:pt idx="8490">
                  <c:v>7904.0</c:v>
                </c:pt>
                <c:pt idx="8491">
                  <c:v>7905.0</c:v>
                </c:pt>
                <c:pt idx="8492">
                  <c:v>7906.0</c:v>
                </c:pt>
                <c:pt idx="8493">
                  <c:v>7907.0</c:v>
                </c:pt>
                <c:pt idx="8494">
                  <c:v>7908.0</c:v>
                </c:pt>
                <c:pt idx="8495">
                  <c:v>7909.0</c:v>
                </c:pt>
                <c:pt idx="8496">
                  <c:v>7910.0</c:v>
                </c:pt>
                <c:pt idx="8497">
                  <c:v>7911.0</c:v>
                </c:pt>
                <c:pt idx="8498">
                  <c:v>7912.0</c:v>
                </c:pt>
                <c:pt idx="8499">
                  <c:v>7913.0</c:v>
                </c:pt>
                <c:pt idx="8500">
                  <c:v>7914.0</c:v>
                </c:pt>
                <c:pt idx="8501">
                  <c:v>7915.0</c:v>
                </c:pt>
                <c:pt idx="8502">
                  <c:v>7916.0</c:v>
                </c:pt>
                <c:pt idx="8503">
                  <c:v>7917.0</c:v>
                </c:pt>
                <c:pt idx="8504">
                  <c:v>7918.0</c:v>
                </c:pt>
                <c:pt idx="8505">
                  <c:v>7919.0</c:v>
                </c:pt>
                <c:pt idx="8506">
                  <c:v>7920.0</c:v>
                </c:pt>
                <c:pt idx="8507">
                  <c:v>7921.0</c:v>
                </c:pt>
                <c:pt idx="8508">
                  <c:v>7922.0</c:v>
                </c:pt>
                <c:pt idx="8509">
                  <c:v>7923.0</c:v>
                </c:pt>
                <c:pt idx="8510">
                  <c:v>7924.0</c:v>
                </c:pt>
                <c:pt idx="8511">
                  <c:v>7925.0</c:v>
                </c:pt>
                <c:pt idx="8512">
                  <c:v>7926.0</c:v>
                </c:pt>
                <c:pt idx="8513">
                  <c:v>7927.0</c:v>
                </c:pt>
                <c:pt idx="8514">
                  <c:v>7928.0</c:v>
                </c:pt>
                <c:pt idx="8515">
                  <c:v>7929.0</c:v>
                </c:pt>
                <c:pt idx="8516">
                  <c:v>7930.0</c:v>
                </c:pt>
                <c:pt idx="8517">
                  <c:v>7931.0</c:v>
                </c:pt>
                <c:pt idx="8518">
                  <c:v>7932.0</c:v>
                </c:pt>
                <c:pt idx="8519">
                  <c:v>7933.0</c:v>
                </c:pt>
                <c:pt idx="8520">
                  <c:v>7934.0</c:v>
                </c:pt>
                <c:pt idx="8521">
                  <c:v>7935.0</c:v>
                </c:pt>
                <c:pt idx="8522">
                  <c:v>7936.0</c:v>
                </c:pt>
                <c:pt idx="8523">
                  <c:v>7937.0</c:v>
                </c:pt>
                <c:pt idx="8524">
                  <c:v>7938.0</c:v>
                </c:pt>
                <c:pt idx="8525">
                  <c:v>7939.0</c:v>
                </c:pt>
                <c:pt idx="8526">
                  <c:v>7940.0</c:v>
                </c:pt>
                <c:pt idx="8527">
                  <c:v>7941.0</c:v>
                </c:pt>
                <c:pt idx="8528">
                  <c:v>7942.0</c:v>
                </c:pt>
                <c:pt idx="8529">
                  <c:v>7943.0</c:v>
                </c:pt>
                <c:pt idx="8530">
                  <c:v>7944.0</c:v>
                </c:pt>
                <c:pt idx="8531">
                  <c:v>7945.0</c:v>
                </c:pt>
                <c:pt idx="8532">
                  <c:v>7946.0</c:v>
                </c:pt>
                <c:pt idx="8533">
                  <c:v>7947.0</c:v>
                </c:pt>
                <c:pt idx="8534">
                  <c:v>7948.0</c:v>
                </c:pt>
                <c:pt idx="8535">
                  <c:v>7949.0</c:v>
                </c:pt>
                <c:pt idx="8536">
                  <c:v>7950.0</c:v>
                </c:pt>
                <c:pt idx="8537">
                  <c:v>7951.0</c:v>
                </c:pt>
                <c:pt idx="8538">
                  <c:v>7952.0</c:v>
                </c:pt>
                <c:pt idx="8539">
                  <c:v>7952.0</c:v>
                </c:pt>
                <c:pt idx="8540">
                  <c:v>7952.0</c:v>
                </c:pt>
                <c:pt idx="8541">
                  <c:v>7953.0</c:v>
                </c:pt>
                <c:pt idx="8542">
                  <c:v>7954.0</c:v>
                </c:pt>
                <c:pt idx="8543">
                  <c:v>7955.0</c:v>
                </c:pt>
                <c:pt idx="8544">
                  <c:v>7956.0</c:v>
                </c:pt>
                <c:pt idx="8545">
                  <c:v>7957.0</c:v>
                </c:pt>
                <c:pt idx="8546">
                  <c:v>7958.0</c:v>
                </c:pt>
                <c:pt idx="8547">
                  <c:v>7959.0</c:v>
                </c:pt>
                <c:pt idx="8548">
                  <c:v>7960.0</c:v>
                </c:pt>
                <c:pt idx="8549">
                  <c:v>7961.0</c:v>
                </c:pt>
                <c:pt idx="8550">
                  <c:v>7962.0</c:v>
                </c:pt>
                <c:pt idx="8551">
                  <c:v>7963.0</c:v>
                </c:pt>
                <c:pt idx="8552">
                  <c:v>7964.0</c:v>
                </c:pt>
                <c:pt idx="8553">
                  <c:v>7965.0</c:v>
                </c:pt>
                <c:pt idx="8554">
                  <c:v>7966.0</c:v>
                </c:pt>
                <c:pt idx="8555">
                  <c:v>7967.0</c:v>
                </c:pt>
                <c:pt idx="8556">
                  <c:v>7968.0</c:v>
                </c:pt>
                <c:pt idx="8557">
                  <c:v>7969.0</c:v>
                </c:pt>
                <c:pt idx="8558">
                  <c:v>7970.0</c:v>
                </c:pt>
                <c:pt idx="8559">
                  <c:v>7971.0</c:v>
                </c:pt>
                <c:pt idx="8560">
                  <c:v>7972.0</c:v>
                </c:pt>
                <c:pt idx="8561">
                  <c:v>7973.0</c:v>
                </c:pt>
                <c:pt idx="8562">
                  <c:v>7974.0</c:v>
                </c:pt>
                <c:pt idx="8563">
                  <c:v>7975.0</c:v>
                </c:pt>
                <c:pt idx="8564">
                  <c:v>7976.0</c:v>
                </c:pt>
                <c:pt idx="8565">
                  <c:v>7977.0</c:v>
                </c:pt>
                <c:pt idx="8566">
                  <c:v>7978.0</c:v>
                </c:pt>
                <c:pt idx="8567">
                  <c:v>7979.0</c:v>
                </c:pt>
                <c:pt idx="8568">
                  <c:v>7979.0</c:v>
                </c:pt>
                <c:pt idx="8569">
                  <c:v>7980.0</c:v>
                </c:pt>
                <c:pt idx="8570">
                  <c:v>7980.0</c:v>
                </c:pt>
                <c:pt idx="8571">
                  <c:v>7980.0</c:v>
                </c:pt>
                <c:pt idx="8572">
                  <c:v>7980.0</c:v>
                </c:pt>
                <c:pt idx="8573">
                  <c:v>7981.0</c:v>
                </c:pt>
                <c:pt idx="8574">
                  <c:v>7982.0</c:v>
                </c:pt>
                <c:pt idx="8575">
                  <c:v>7983.0</c:v>
                </c:pt>
                <c:pt idx="8576">
                  <c:v>7983.0</c:v>
                </c:pt>
                <c:pt idx="8577">
                  <c:v>7984.0</c:v>
                </c:pt>
                <c:pt idx="8578">
                  <c:v>7985.0</c:v>
                </c:pt>
                <c:pt idx="8579">
                  <c:v>7986.0</c:v>
                </c:pt>
                <c:pt idx="8580">
                  <c:v>7987.0</c:v>
                </c:pt>
                <c:pt idx="8581">
                  <c:v>7988.0</c:v>
                </c:pt>
                <c:pt idx="8582">
                  <c:v>7989.0</c:v>
                </c:pt>
                <c:pt idx="8583">
                  <c:v>7990.0</c:v>
                </c:pt>
                <c:pt idx="8584">
                  <c:v>7991.0</c:v>
                </c:pt>
                <c:pt idx="8585">
                  <c:v>7992.0</c:v>
                </c:pt>
                <c:pt idx="8586">
                  <c:v>7993.0</c:v>
                </c:pt>
                <c:pt idx="8587">
                  <c:v>7994.0</c:v>
                </c:pt>
                <c:pt idx="8588">
                  <c:v>7995.0</c:v>
                </c:pt>
                <c:pt idx="8589">
                  <c:v>7996.0</c:v>
                </c:pt>
                <c:pt idx="8590">
                  <c:v>7997.0</c:v>
                </c:pt>
                <c:pt idx="8591">
                  <c:v>7998.0</c:v>
                </c:pt>
                <c:pt idx="8592">
                  <c:v>7999.0</c:v>
                </c:pt>
                <c:pt idx="8593">
                  <c:v>8000.0</c:v>
                </c:pt>
                <c:pt idx="8594">
                  <c:v>8001.0</c:v>
                </c:pt>
                <c:pt idx="8595">
                  <c:v>8002.0</c:v>
                </c:pt>
                <c:pt idx="8596">
                  <c:v>8002.0</c:v>
                </c:pt>
                <c:pt idx="8597">
                  <c:v>8003.0</c:v>
                </c:pt>
                <c:pt idx="8598">
                  <c:v>8004.0</c:v>
                </c:pt>
                <c:pt idx="8599">
                  <c:v>8004.0</c:v>
                </c:pt>
                <c:pt idx="8600">
                  <c:v>8004.0</c:v>
                </c:pt>
                <c:pt idx="8601">
                  <c:v>8005.0</c:v>
                </c:pt>
                <c:pt idx="8602">
                  <c:v>8006.0</c:v>
                </c:pt>
                <c:pt idx="8603">
                  <c:v>8007.0</c:v>
                </c:pt>
                <c:pt idx="8604">
                  <c:v>8008.0</c:v>
                </c:pt>
                <c:pt idx="8605">
                  <c:v>8009.0</c:v>
                </c:pt>
                <c:pt idx="8606">
                  <c:v>8010.0</c:v>
                </c:pt>
                <c:pt idx="8607">
                  <c:v>8011.0</c:v>
                </c:pt>
                <c:pt idx="8608">
                  <c:v>8012.0</c:v>
                </c:pt>
                <c:pt idx="8609">
                  <c:v>8013.0</c:v>
                </c:pt>
                <c:pt idx="8610">
                  <c:v>8014.0</c:v>
                </c:pt>
                <c:pt idx="8611">
                  <c:v>8015.0</c:v>
                </c:pt>
                <c:pt idx="8612">
                  <c:v>8015.0</c:v>
                </c:pt>
                <c:pt idx="8613">
                  <c:v>8015.0</c:v>
                </c:pt>
                <c:pt idx="8614">
                  <c:v>8016.0</c:v>
                </c:pt>
                <c:pt idx="8615">
                  <c:v>8016.0</c:v>
                </c:pt>
                <c:pt idx="8616">
                  <c:v>8016.0</c:v>
                </c:pt>
                <c:pt idx="8617">
                  <c:v>8017.0</c:v>
                </c:pt>
                <c:pt idx="8618">
                  <c:v>8018.0</c:v>
                </c:pt>
                <c:pt idx="8619">
                  <c:v>8018.0</c:v>
                </c:pt>
                <c:pt idx="8620">
                  <c:v>8019.0</c:v>
                </c:pt>
                <c:pt idx="8621">
                  <c:v>8019.0</c:v>
                </c:pt>
                <c:pt idx="8622">
                  <c:v>8019.0</c:v>
                </c:pt>
                <c:pt idx="8623">
                  <c:v>8020.0</c:v>
                </c:pt>
                <c:pt idx="8624">
                  <c:v>8021.0</c:v>
                </c:pt>
                <c:pt idx="8625">
                  <c:v>8021.0</c:v>
                </c:pt>
                <c:pt idx="8626">
                  <c:v>8022.0</c:v>
                </c:pt>
                <c:pt idx="8627">
                  <c:v>8023.0</c:v>
                </c:pt>
                <c:pt idx="8628">
                  <c:v>8024.0</c:v>
                </c:pt>
                <c:pt idx="8629">
                  <c:v>8025.0</c:v>
                </c:pt>
                <c:pt idx="8630">
                  <c:v>8026.0</c:v>
                </c:pt>
                <c:pt idx="8631">
                  <c:v>8026.0</c:v>
                </c:pt>
                <c:pt idx="8632">
                  <c:v>8027.0</c:v>
                </c:pt>
                <c:pt idx="8633">
                  <c:v>8028.0</c:v>
                </c:pt>
                <c:pt idx="8634">
                  <c:v>8029.0</c:v>
                </c:pt>
                <c:pt idx="8635">
                  <c:v>8030.0</c:v>
                </c:pt>
                <c:pt idx="8636">
                  <c:v>8031.0</c:v>
                </c:pt>
                <c:pt idx="8637">
                  <c:v>8032.0</c:v>
                </c:pt>
                <c:pt idx="8638">
                  <c:v>8032.0</c:v>
                </c:pt>
                <c:pt idx="8639">
                  <c:v>8033.0</c:v>
                </c:pt>
                <c:pt idx="8640">
                  <c:v>8033.0</c:v>
                </c:pt>
                <c:pt idx="8641">
                  <c:v>8034.0</c:v>
                </c:pt>
                <c:pt idx="8642">
                  <c:v>8035.0</c:v>
                </c:pt>
                <c:pt idx="8643">
                  <c:v>8035.0</c:v>
                </c:pt>
                <c:pt idx="8644">
                  <c:v>8035.0</c:v>
                </c:pt>
                <c:pt idx="8645">
                  <c:v>8036.0</c:v>
                </c:pt>
                <c:pt idx="8646">
                  <c:v>8037.0</c:v>
                </c:pt>
                <c:pt idx="8647">
                  <c:v>8037.0</c:v>
                </c:pt>
                <c:pt idx="8648">
                  <c:v>8038.0</c:v>
                </c:pt>
                <c:pt idx="8649">
                  <c:v>8039.0</c:v>
                </c:pt>
                <c:pt idx="8650">
                  <c:v>8040.0</c:v>
                </c:pt>
                <c:pt idx="8651">
                  <c:v>8041.0</c:v>
                </c:pt>
                <c:pt idx="8652">
                  <c:v>8041.0</c:v>
                </c:pt>
                <c:pt idx="8653">
                  <c:v>8042.0</c:v>
                </c:pt>
                <c:pt idx="8654">
                  <c:v>8042.0</c:v>
                </c:pt>
                <c:pt idx="8655">
                  <c:v>8043.0</c:v>
                </c:pt>
                <c:pt idx="8656">
                  <c:v>8044.0</c:v>
                </c:pt>
                <c:pt idx="8657">
                  <c:v>8044.0</c:v>
                </c:pt>
                <c:pt idx="8658">
                  <c:v>8045.0</c:v>
                </c:pt>
                <c:pt idx="8659">
                  <c:v>8046.0</c:v>
                </c:pt>
                <c:pt idx="8660">
                  <c:v>8047.0</c:v>
                </c:pt>
                <c:pt idx="8661">
                  <c:v>8048.0</c:v>
                </c:pt>
                <c:pt idx="8662">
                  <c:v>8049.0</c:v>
                </c:pt>
                <c:pt idx="8663">
                  <c:v>8050.0</c:v>
                </c:pt>
                <c:pt idx="8664">
                  <c:v>8051.0</c:v>
                </c:pt>
                <c:pt idx="8665">
                  <c:v>8052.0</c:v>
                </c:pt>
                <c:pt idx="8666">
                  <c:v>8053.0</c:v>
                </c:pt>
                <c:pt idx="8667">
                  <c:v>8054.0</c:v>
                </c:pt>
                <c:pt idx="8668">
                  <c:v>8054.0</c:v>
                </c:pt>
                <c:pt idx="8669">
                  <c:v>8055.0</c:v>
                </c:pt>
                <c:pt idx="8670">
                  <c:v>8055.0</c:v>
                </c:pt>
                <c:pt idx="8671">
                  <c:v>8056.0</c:v>
                </c:pt>
                <c:pt idx="8672">
                  <c:v>8056.0</c:v>
                </c:pt>
                <c:pt idx="8673">
                  <c:v>8057.0</c:v>
                </c:pt>
                <c:pt idx="8674">
                  <c:v>8058.0</c:v>
                </c:pt>
                <c:pt idx="8675">
                  <c:v>8059.0</c:v>
                </c:pt>
                <c:pt idx="8676">
                  <c:v>8060.0</c:v>
                </c:pt>
                <c:pt idx="8677">
                  <c:v>8061.0</c:v>
                </c:pt>
                <c:pt idx="8678">
                  <c:v>8061.0</c:v>
                </c:pt>
                <c:pt idx="8679">
                  <c:v>8061.0</c:v>
                </c:pt>
                <c:pt idx="8680">
                  <c:v>8062.0</c:v>
                </c:pt>
                <c:pt idx="8681">
                  <c:v>8063.0</c:v>
                </c:pt>
                <c:pt idx="8682">
                  <c:v>8064.0</c:v>
                </c:pt>
                <c:pt idx="8683">
                  <c:v>8065.0</c:v>
                </c:pt>
                <c:pt idx="8684">
                  <c:v>8066.0</c:v>
                </c:pt>
                <c:pt idx="8685">
                  <c:v>8067.0</c:v>
                </c:pt>
                <c:pt idx="8686">
                  <c:v>8067.0</c:v>
                </c:pt>
                <c:pt idx="8687">
                  <c:v>8068.0</c:v>
                </c:pt>
                <c:pt idx="8688">
                  <c:v>8069.0</c:v>
                </c:pt>
                <c:pt idx="8689">
                  <c:v>8070.0</c:v>
                </c:pt>
                <c:pt idx="8690">
                  <c:v>8071.0</c:v>
                </c:pt>
                <c:pt idx="8691">
                  <c:v>8071.0</c:v>
                </c:pt>
                <c:pt idx="8692">
                  <c:v>8072.0</c:v>
                </c:pt>
                <c:pt idx="8693">
                  <c:v>8073.0</c:v>
                </c:pt>
                <c:pt idx="8694">
                  <c:v>8074.0</c:v>
                </c:pt>
                <c:pt idx="8695">
                  <c:v>8075.0</c:v>
                </c:pt>
                <c:pt idx="8696">
                  <c:v>8076.0</c:v>
                </c:pt>
                <c:pt idx="8697">
                  <c:v>8077.0</c:v>
                </c:pt>
                <c:pt idx="8698">
                  <c:v>8077.0</c:v>
                </c:pt>
                <c:pt idx="8699">
                  <c:v>8078.0</c:v>
                </c:pt>
                <c:pt idx="8700">
                  <c:v>8079.0</c:v>
                </c:pt>
                <c:pt idx="8701">
                  <c:v>8080.0</c:v>
                </c:pt>
                <c:pt idx="8702">
                  <c:v>8080.0</c:v>
                </c:pt>
                <c:pt idx="8703">
                  <c:v>8081.0</c:v>
                </c:pt>
                <c:pt idx="8704">
                  <c:v>8082.0</c:v>
                </c:pt>
                <c:pt idx="8705">
                  <c:v>8083.0</c:v>
                </c:pt>
                <c:pt idx="8706">
                  <c:v>8084.0</c:v>
                </c:pt>
                <c:pt idx="8707">
                  <c:v>8085.0</c:v>
                </c:pt>
                <c:pt idx="8708">
                  <c:v>8086.0</c:v>
                </c:pt>
                <c:pt idx="8709">
                  <c:v>8087.0</c:v>
                </c:pt>
                <c:pt idx="8710">
                  <c:v>8088.0</c:v>
                </c:pt>
                <c:pt idx="8711">
                  <c:v>8089.0</c:v>
                </c:pt>
                <c:pt idx="8712">
                  <c:v>8090.0</c:v>
                </c:pt>
                <c:pt idx="8713">
                  <c:v>8091.0</c:v>
                </c:pt>
                <c:pt idx="8714">
                  <c:v>8092.0</c:v>
                </c:pt>
                <c:pt idx="8715">
                  <c:v>8093.0</c:v>
                </c:pt>
                <c:pt idx="8716">
                  <c:v>8094.0</c:v>
                </c:pt>
                <c:pt idx="8717">
                  <c:v>8095.0</c:v>
                </c:pt>
                <c:pt idx="8718">
                  <c:v>8096.0</c:v>
                </c:pt>
                <c:pt idx="8719">
                  <c:v>8097.0</c:v>
                </c:pt>
                <c:pt idx="8720">
                  <c:v>8098.0</c:v>
                </c:pt>
                <c:pt idx="8721">
                  <c:v>8099.0</c:v>
                </c:pt>
                <c:pt idx="8722">
                  <c:v>8100.0</c:v>
                </c:pt>
                <c:pt idx="8723">
                  <c:v>8101.0</c:v>
                </c:pt>
                <c:pt idx="8724">
                  <c:v>8102.0</c:v>
                </c:pt>
                <c:pt idx="8725">
                  <c:v>8103.0</c:v>
                </c:pt>
                <c:pt idx="8726">
                  <c:v>8104.0</c:v>
                </c:pt>
                <c:pt idx="8727">
                  <c:v>8105.0</c:v>
                </c:pt>
                <c:pt idx="8728">
                  <c:v>8106.0</c:v>
                </c:pt>
                <c:pt idx="8729">
                  <c:v>8107.0</c:v>
                </c:pt>
                <c:pt idx="8730">
                  <c:v>8108.0</c:v>
                </c:pt>
                <c:pt idx="8731">
                  <c:v>8109.0</c:v>
                </c:pt>
                <c:pt idx="8732">
                  <c:v>8110.0</c:v>
                </c:pt>
                <c:pt idx="8733">
                  <c:v>8111.0</c:v>
                </c:pt>
                <c:pt idx="8734">
                  <c:v>8112.0</c:v>
                </c:pt>
                <c:pt idx="8735">
                  <c:v>8113.0</c:v>
                </c:pt>
                <c:pt idx="8736">
                  <c:v>8114.0</c:v>
                </c:pt>
                <c:pt idx="8737">
                  <c:v>8115.0</c:v>
                </c:pt>
                <c:pt idx="8738">
                  <c:v>8116.0</c:v>
                </c:pt>
                <c:pt idx="8739">
                  <c:v>8117.0</c:v>
                </c:pt>
                <c:pt idx="8740">
                  <c:v>8117.0</c:v>
                </c:pt>
                <c:pt idx="8741">
                  <c:v>8118.0</c:v>
                </c:pt>
                <c:pt idx="8742">
                  <c:v>8119.0</c:v>
                </c:pt>
                <c:pt idx="8743">
                  <c:v>8120.0</c:v>
                </c:pt>
                <c:pt idx="8744">
                  <c:v>8121.0</c:v>
                </c:pt>
                <c:pt idx="8745">
                  <c:v>8122.0</c:v>
                </c:pt>
                <c:pt idx="8746">
                  <c:v>8123.0</c:v>
                </c:pt>
                <c:pt idx="8747">
                  <c:v>8124.0</c:v>
                </c:pt>
                <c:pt idx="8748">
                  <c:v>8125.0</c:v>
                </c:pt>
                <c:pt idx="8749">
                  <c:v>8126.0</c:v>
                </c:pt>
                <c:pt idx="8750">
                  <c:v>8126.0</c:v>
                </c:pt>
                <c:pt idx="8751">
                  <c:v>8126.0</c:v>
                </c:pt>
                <c:pt idx="8752">
                  <c:v>8127.0</c:v>
                </c:pt>
                <c:pt idx="8753">
                  <c:v>8127.0</c:v>
                </c:pt>
                <c:pt idx="8754">
                  <c:v>8128.0</c:v>
                </c:pt>
                <c:pt idx="8755">
                  <c:v>8129.0</c:v>
                </c:pt>
                <c:pt idx="8756">
                  <c:v>8130.0</c:v>
                </c:pt>
                <c:pt idx="8757">
                  <c:v>8130.0</c:v>
                </c:pt>
                <c:pt idx="8758">
                  <c:v>8131.0</c:v>
                </c:pt>
                <c:pt idx="8759">
                  <c:v>8132.0</c:v>
                </c:pt>
                <c:pt idx="8760">
                  <c:v>8133.0</c:v>
                </c:pt>
                <c:pt idx="8761">
                  <c:v>8134.0</c:v>
                </c:pt>
                <c:pt idx="8762">
                  <c:v>8135.0</c:v>
                </c:pt>
                <c:pt idx="8763">
                  <c:v>8136.0</c:v>
                </c:pt>
                <c:pt idx="8764">
                  <c:v>8137.0</c:v>
                </c:pt>
                <c:pt idx="8765">
                  <c:v>8138.0</c:v>
                </c:pt>
                <c:pt idx="8766">
                  <c:v>8139.0</c:v>
                </c:pt>
                <c:pt idx="8767">
                  <c:v>8140.0</c:v>
                </c:pt>
                <c:pt idx="8768">
                  <c:v>8141.0</c:v>
                </c:pt>
                <c:pt idx="8769">
                  <c:v>8142.0</c:v>
                </c:pt>
                <c:pt idx="8770">
                  <c:v>8143.0</c:v>
                </c:pt>
                <c:pt idx="8771">
                  <c:v>8144.0</c:v>
                </c:pt>
                <c:pt idx="8772">
                  <c:v>8145.0</c:v>
                </c:pt>
                <c:pt idx="8773">
                  <c:v>8146.0</c:v>
                </c:pt>
                <c:pt idx="8774">
                  <c:v>8147.0</c:v>
                </c:pt>
                <c:pt idx="8775">
                  <c:v>8148.0</c:v>
                </c:pt>
                <c:pt idx="8776">
                  <c:v>8149.0</c:v>
                </c:pt>
                <c:pt idx="8777">
                  <c:v>8150.0</c:v>
                </c:pt>
                <c:pt idx="8778">
                  <c:v>8150.0</c:v>
                </c:pt>
                <c:pt idx="8779">
                  <c:v>8150.0</c:v>
                </c:pt>
                <c:pt idx="8780">
                  <c:v>8151.0</c:v>
                </c:pt>
                <c:pt idx="8781">
                  <c:v>8152.0</c:v>
                </c:pt>
                <c:pt idx="8782">
                  <c:v>8152.0</c:v>
                </c:pt>
                <c:pt idx="8783">
                  <c:v>8153.0</c:v>
                </c:pt>
                <c:pt idx="8784">
                  <c:v>8154.0</c:v>
                </c:pt>
                <c:pt idx="8785">
                  <c:v>8155.0</c:v>
                </c:pt>
                <c:pt idx="8786">
                  <c:v>8155.0</c:v>
                </c:pt>
                <c:pt idx="8787">
                  <c:v>8156.0</c:v>
                </c:pt>
                <c:pt idx="8788">
                  <c:v>8156.0</c:v>
                </c:pt>
                <c:pt idx="8789">
                  <c:v>8157.0</c:v>
                </c:pt>
                <c:pt idx="8790">
                  <c:v>8158.0</c:v>
                </c:pt>
                <c:pt idx="8791">
                  <c:v>8159.0</c:v>
                </c:pt>
                <c:pt idx="8792">
                  <c:v>8160.0</c:v>
                </c:pt>
                <c:pt idx="8793">
                  <c:v>8161.0</c:v>
                </c:pt>
                <c:pt idx="8794">
                  <c:v>8162.0</c:v>
                </c:pt>
                <c:pt idx="8795">
                  <c:v>8163.0</c:v>
                </c:pt>
                <c:pt idx="8796">
                  <c:v>8163.0</c:v>
                </c:pt>
                <c:pt idx="8797">
                  <c:v>8164.0</c:v>
                </c:pt>
                <c:pt idx="8798">
                  <c:v>8165.0</c:v>
                </c:pt>
                <c:pt idx="8799">
                  <c:v>8166.0</c:v>
                </c:pt>
                <c:pt idx="8800">
                  <c:v>8166.0</c:v>
                </c:pt>
                <c:pt idx="8801">
                  <c:v>8167.0</c:v>
                </c:pt>
                <c:pt idx="8802">
                  <c:v>8168.0</c:v>
                </c:pt>
                <c:pt idx="8803">
                  <c:v>8169.0</c:v>
                </c:pt>
                <c:pt idx="8804">
                  <c:v>8170.0</c:v>
                </c:pt>
                <c:pt idx="8805">
                  <c:v>8171.0</c:v>
                </c:pt>
                <c:pt idx="8806">
                  <c:v>8172.0</c:v>
                </c:pt>
                <c:pt idx="8807">
                  <c:v>8173.0</c:v>
                </c:pt>
                <c:pt idx="8808">
                  <c:v>8174.0</c:v>
                </c:pt>
                <c:pt idx="8809">
                  <c:v>8175.0</c:v>
                </c:pt>
                <c:pt idx="8810">
                  <c:v>8176.0</c:v>
                </c:pt>
                <c:pt idx="8811">
                  <c:v>8177.0</c:v>
                </c:pt>
                <c:pt idx="8812">
                  <c:v>8178.0</c:v>
                </c:pt>
                <c:pt idx="8813">
                  <c:v>8179.0</c:v>
                </c:pt>
                <c:pt idx="8814">
                  <c:v>8180.0</c:v>
                </c:pt>
                <c:pt idx="8815">
                  <c:v>8181.0</c:v>
                </c:pt>
                <c:pt idx="8816">
                  <c:v>8182.0</c:v>
                </c:pt>
                <c:pt idx="8817">
                  <c:v>8183.0</c:v>
                </c:pt>
                <c:pt idx="8818">
                  <c:v>8184.0</c:v>
                </c:pt>
                <c:pt idx="8819">
                  <c:v>8185.0</c:v>
                </c:pt>
                <c:pt idx="8820">
                  <c:v>8186.0</c:v>
                </c:pt>
                <c:pt idx="8821">
                  <c:v>8187.0</c:v>
                </c:pt>
                <c:pt idx="8822">
                  <c:v>8188.0</c:v>
                </c:pt>
                <c:pt idx="8823">
                  <c:v>8189.0</c:v>
                </c:pt>
                <c:pt idx="8824">
                  <c:v>8190.0</c:v>
                </c:pt>
                <c:pt idx="8825">
                  <c:v>8191.0</c:v>
                </c:pt>
                <c:pt idx="8826">
                  <c:v>8192.0</c:v>
                </c:pt>
                <c:pt idx="8827">
                  <c:v>8193.0</c:v>
                </c:pt>
                <c:pt idx="8828">
                  <c:v>8194.0</c:v>
                </c:pt>
                <c:pt idx="8829">
                  <c:v>8195.0</c:v>
                </c:pt>
                <c:pt idx="8830">
                  <c:v>8196.0</c:v>
                </c:pt>
                <c:pt idx="8831">
                  <c:v>8197.0</c:v>
                </c:pt>
                <c:pt idx="8832">
                  <c:v>8198.0</c:v>
                </c:pt>
                <c:pt idx="8833">
                  <c:v>8198.0</c:v>
                </c:pt>
                <c:pt idx="8834">
                  <c:v>8199.0</c:v>
                </c:pt>
                <c:pt idx="8835">
                  <c:v>8200.0</c:v>
                </c:pt>
                <c:pt idx="8836">
                  <c:v>8201.0</c:v>
                </c:pt>
                <c:pt idx="8837">
                  <c:v>8202.0</c:v>
                </c:pt>
                <c:pt idx="8838">
                  <c:v>8203.0</c:v>
                </c:pt>
                <c:pt idx="8839">
                  <c:v>8204.0</c:v>
                </c:pt>
                <c:pt idx="8840">
                  <c:v>8205.0</c:v>
                </c:pt>
                <c:pt idx="8841">
                  <c:v>8205.0</c:v>
                </c:pt>
                <c:pt idx="8842">
                  <c:v>8206.0</c:v>
                </c:pt>
                <c:pt idx="8843">
                  <c:v>8207.0</c:v>
                </c:pt>
                <c:pt idx="8844">
                  <c:v>8208.0</c:v>
                </c:pt>
                <c:pt idx="8845">
                  <c:v>8209.0</c:v>
                </c:pt>
                <c:pt idx="8846">
                  <c:v>8210.0</c:v>
                </c:pt>
                <c:pt idx="8847">
                  <c:v>8211.0</c:v>
                </c:pt>
                <c:pt idx="8848">
                  <c:v>8212.0</c:v>
                </c:pt>
                <c:pt idx="8849">
                  <c:v>8213.0</c:v>
                </c:pt>
                <c:pt idx="8850">
                  <c:v>8214.0</c:v>
                </c:pt>
                <c:pt idx="8851">
                  <c:v>8215.0</c:v>
                </c:pt>
                <c:pt idx="8852">
                  <c:v>8216.0</c:v>
                </c:pt>
                <c:pt idx="8853">
                  <c:v>8217.0</c:v>
                </c:pt>
                <c:pt idx="8854">
                  <c:v>8218.0</c:v>
                </c:pt>
                <c:pt idx="8855">
                  <c:v>8219.0</c:v>
                </c:pt>
                <c:pt idx="8856">
                  <c:v>8220.0</c:v>
                </c:pt>
                <c:pt idx="8857">
                  <c:v>8220.0</c:v>
                </c:pt>
                <c:pt idx="8858">
                  <c:v>8221.0</c:v>
                </c:pt>
                <c:pt idx="8859">
                  <c:v>8222.0</c:v>
                </c:pt>
                <c:pt idx="8860">
                  <c:v>8223.0</c:v>
                </c:pt>
                <c:pt idx="8861">
                  <c:v>8223.0</c:v>
                </c:pt>
                <c:pt idx="8862">
                  <c:v>8224.0</c:v>
                </c:pt>
                <c:pt idx="8863">
                  <c:v>8225.0</c:v>
                </c:pt>
                <c:pt idx="8864">
                  <c:v>8226.0</c:v>
                </c:pt>
                <c:pt idx="8865">
                  <c:v>8227.0</c:v>
                </c:pt>
                <c:pt idx="8866">
                  <c:v>8228.0</c:v>
                </c:pt>
                <c:pt idx="8867">
                  <c:v>8229.0</c:v>
                </c:pt>
                <c:pt idx="8868">
                  <c:v>8230.0</c:v>
                </c:pt>
                <c:pt idx="8869">
                  <c:v>8230.0</c:v>
                </c:pt>
                <c:pt idx="8870">
                  <c:v>8231.0</c:v>
                </c:pt>
                <c:pt idx="8871">
                  <c:v>8232.0</c:v>
                </c:pt>
                <c:pt idx="8872">
                  <c:v>8233.0</c:v>
                </c:pt>
                <c:pt idx="8873">
                  <c:v>8234.0</c:v>
                </c:pt>
                <c:pt idx="8874">
                  <c:v>8235.0</c:v>
                </c:pt>
                <c:pt idx="8875">
                  <c:v>8236.0</c:v>
                </c:pt>
                <c:pt idx="8876">
                  <c:v>8237.0</c:v>
                </c:pt>
                <c:pt idx="8877">
                  <c:v>8237.0</c:v>
                </c:pt>
                <c:pt idx="8878">
                  <c:v>8237.0</c:v>
                </c:pt>
                <c:pt idx="8879">
                  <c:v>8238.0</c:v>
                </c:pt>
                <c:pt idx="8880">
                  <c:v>8238.0</c:v>
                </c:pt>
                <c:pt idx="8881">
                  <c:v>8239.0</c:v>
                </c:pt>
                <c:pt idx="8882">
                  <c:v>8240.0</c:v>
                </c:pt>
                <c:pt idx="8883">
                  <c:v>8241.0</c:v>
                </c:pt>
                <c:pt idx="8884">
                  <c:v>8242.0</c:v>
                </c:pt>
                <c:pt idx="8885">
                  <c:v>8243.0</c:v>
                </c:pt>
                <c:pt idx="8886">
                  <c:v>8244.0</c:v>
                </c:pt>
                <c:pt idx="8887">
                  <c:v>8245.0</c:v>
                </c:pt>
                <c:pt idx="8888">
                  <c:v>8246.0</c:v>
                </c:pt>
                <c:pt idx="8889">
                  <c:v>8247.0</c:v>
                </c:pt>
                <c:pt idx="8890">
                  <c:v>8248.0</c:v>
                </c:pt>
                <c:pt idx="8891">
                  <c:v>8249.0</c:v>
                </c:pt>
                <c:pt idx="8892">
                  <c:v>8250.0</c:v>
                </c:pt>
                <c:pt idx="8893">
                  <c:v>8250.0</c:v>
                </c:pt>
                <c:pt idx="8894">
                  <c:v>8251.0</c:v>
                </c:pt>
                <c:pt idx="8895">
                  <c:v>8252.0</c:v>
                </c:pt>
                <c:pt idx="8896">
                  <c:v>8253.0</c:v>
                </c:pt>
                <c:pt idx="8897">
                  <c:v>8254.0</c:v>
                </c:pt>
                <c:pt idx="8898">
                  <c:v>8255.0</c:v>
                </c:pt>
                <c:pt idx="8899">
                  <c:v>8256.0</c:v>
                </c:pt>
                <c:pt idx="8900">
                  <c:v>8257.0</c:v>
                </c:pt>
                <c:pt idx="8901">
                  <c:v>8258.0</c:v>
                </c:pt>
                <c:pt idx="8902">
                  <c:v>8259.0</c:v>
                </c:pt>
                <c:pt idx="8903">
                  <c:v>8260.0</c:v>
                </c:pt>
                <c:pt idx="8904">
                  <c:v>8261.0</c:v>
                </c:pt>
                <c:pt idx="8905">
                  <c:v>8262.0</c:v>
                </c:pt>
                <c:pt idx="8906">
                  <c:v>8263.0</c:v>
                </c:pt>
                <c:pt idx="8907">
                  <c:v>8263.0</c:v>
                </c:pt>
                <c:pt idx="8908">
                  <c:v>8264.0</c:v>
                </c:pt>
                <c:pt idx="8909">
                  <c:v>8265.0</c:v>
                </c:pt>
                <c:pt idx="8910">
                  <c:v>8266.0</c:v>
                </c:pt>
                <c:pt idx="8911">
                  <c:v>8267.0</c:v>
                </c:pt>
                <c:pt idx="8912">
                  <c:v>8268.0</c:v>
                </c:pt>
                <c:pt idx="8913">
                  <c:v>8269.0</c:v>
                </c:pt>
                <c:pt idx="8914">
                  <c:v>8270.0</c:v>
                </c:pt>
                <c:pt idx="8915">
                  <c:v>8271.0</c:v>
                </c:pt>
                <c:pt idx="8916">
                  <c:v>8272.0</c:v>
                </c:pt>
                <c:pt idx="8917">
                  <c:v>8273.0</c:v>
                </c:pt>
                <c:pt idx="8918">
                  <c:v>8274.0</c:v>
                </c:pt>
                <c:pt idx="8919">
                  <c:v>8275.0</c:v>
                </c:pt>
                <c:pt idx="8920">
                  <c:v>8276.0</c:v>
                </c:pt>
                <c:pt idx="8921">
                  <c:v>8277.0</c:v>
                </c:pt>
                <c:pt idx="8922">
                  <c:v>8277.0</c:v>
                </c:pt>
                <c:pt idx="8923">
                  <c:v>8278.0</c:v>
                </c:pt>
                <c:pt idx="8924">
                  <c:v>8279.0</c:v>
                </c:pt>
                <c:pt idx="8925">
                  <c:v>8280.0</c:v>
                </c:pt>
                <c:pt idx="8926">
                  <c:v>8281.0</c:v>
                </c:pt>
                <c:pt idx="8927">
                  <c:v>8282.0</c:v>
                </c:pt>
                <c:pt idx="8928">
                  <c:v>8283.0</c:v>
                </c:pt>
                <c:pt idx="8929">
                  <c:v>8284.0</c:v>
                </c:pt>
                <c:pt idx="8930">
                  <c:v>8285.0</c:v>
                </c:pt>
                <c:pt idx="8931">
                  <c:v>8286.0</c:v>
                </c:pt>
                <c:pt idx="8932">
                  <c:v>8287.0</c:v>
                </c:pt>
                <c:pt idx="8933">
                  <c:v>8288.0</c:v>
                </c:pt>
                <c:pt idx="8934">
                  <c:v>8289.0</c:v>
                </c:pt>
                <c:pt idx="8935">
                  <c:v>8290.0</c:v>
                </c:pt>
                <c:pt idx="8936">
                  <c:v>8291.0</c:v>
                </c:pt>
                <c:pt idx="8937">
                  <c:v>8292.0</c:v>
                </c:pt>
                <c:pt idx="8938">
                  <c:v>8293.0</c:v>
                </c:pt>
                <c:pt idx="8939">
                  <c:v>8294.0</c:v>
                </c:pt>
                <c:pt idx="8940">
                  <c:v>8295.0</c:v>
                </c:pt>
                <c:pt idx="8941">
                  <c:v>8296.0</c:v>
                </c:pt>
                <c:pt idx="8942">
                  <c:v>8297.0</c:v>
                </c:pt>
                <c:pt idx="8943">
                  <c:v>8298.0</c:v>
                </c:pt>
                <c:pt idx="8944">
                  <c:v>8299.0</c:v>
                </c:pt>
                <c:pt idx="8945">
                  <c:v>8300.0</c:v>
                </c:pt>
                <c:pt idx="8946">
                  <c:v>8301.0</c:v>
                </c:pt>
                <c:pt idx="8947">
                  <c:v>8302.0</c:v>
                </c:pt>
                <c:pt idx="8948">
                  <c:v>8303.0</c:v>
                </c:pt>
                <c:pt idx="8949">
                  <c:v>8304.0</c:v>
                </c:pt>
                <c:pt idx="8950">
                  <c:v>8305.0</c:v>
                </c:pt>
                <c:pt idx="8951">
                  <c:v>8306.0</c:v>
                </c:pt>
                <c:pt idx="8952">
                  <c:v>8307.0</c:v>
                </c:pt>
                <c:pt idx="8953">
                  <c:v>8308.0</c:v>
                </c:pt>
                <c:pt idx="8954">
                  <c:v>8309.0</c:v>
                </c:pt>
                <c:pt idx="8955">
                  <c:v>8310.0</c:v>
                </c:pt>
                <c:pt idx="8956">
                  <c:v>8311.0</c:v>
                </c:pt>
                <c:pt idx="8957">
                  <c:v>8312.0</c:v>
                </c:pt>
                <c:pt idx="8958">
                  <c:v>8313.0</c:v>
                </c:pt>
                <c:pt idx="8959">
                  <c:v>8314.0</c:v>
                </c:pt>
                <c:pt idx="8960">
                  <c:v>8315.0</c:v>
                </c:pt>
                <c:pt idx="8961">
                  <c:v>8316.0</c:v>
                </c:pt>
                <c:pt idx="8962">
                  <c:v>8316.0</c:v>
                </c:pt>
                <c:pt idx="8963">
                  <c:v>8317.0</c:v>
                </c:pt>
                <c:pt idx="8964">
                  <c:v>8317.0</c:v>
                </c:pt>
                <c:pt idx="8965">
                  <c:v>8318.0</c:v>
                </c:pt>
                <c:pt idx="8966">
                  <c:v>8318.0</c:v>
                </c:pt>
                <c:pt idx="8967">
                  <c:v>8319.0</c:v>
                </c:pt>
                <c:pt idx="8968">
                  <c:v>8320.0</c:v>
                </c:pt>
                <c:pt idx="8969">
                  <c:v>8321.0</c:v>
                </c:pt>
                <c:pt idx="8970">
                  <c:v>8322.0</c:v>
                </c:pt>
                <c:pt idx="8971">
                  <c:v>8323.0</c:v>
                </c:pt>
                <c:pt idx="8972">
                  <c:v>8324.0</c:v>
                </c:pt>
                <c:pt idx="8973">
                  <c:v>8324.0</c:v>
                </c:pt>
                <c:pt idx="8974">
                  <c:v>8325.0</c:v>
                </c:pt>
                <c:pt idx="8975">
                  <c:v>8325.0</c:v>
                </c:pt>
                <c:pt idx="8976">
                  <c:v>8326.0</c:v>
                </c:pt>
                <c:pt idx="8977">
                  <c:v>8327.0</c:v>
                </c:pt>
                <c:pt idx="8978">
                  <c:v>8328.0</c:v>
                </c:pt>
                <c:pt idx="8979">
                  <c:v>8329.0</c:v>
                </c:pt>
                <c:pt idx="8980">
                  <c:v>8330.0</c:v>
                </c:pt>
                <c:pt idx="8981">
                  <c:v>8331.0</c:v>
                </c:pt>
                <c:pt idx="8982">
                  <c:v>8332.0</c:v>
                </c:pt>
                <c:pt idx="8983">
                  <c:v>8333.0</c:v>
                </c:pt>
                <c:pt idx="8984">
                  <c:v>8334.0</c:v>
                </c:pt>
                <c:pt idx="8985">
                  <c:v>8335.0</c:v>
                </c:pt>
                <c:pt idx="8986">
                  <c:v>8336.0</c:v>
                </c:pt>
                <c:pt idx="8987">
                  <c:v>8337.0</c:v>
                </c:pt>
                <c:pt idx="8988">
                  <c:v>8338.0</c:v>
                </c:pt>
                <c:pt idx="8989">
                  <c:v>8339.0</c:v>
                </c:pt>
                <c:pt idx="8990">
                  <c:v>8340.0</c:v>
                </c:pt>
                <c:pt idx="8991">
                  <c:v>8341.0</c:v>
                </c:pt>
                <c:pt idx="8992">
                  <c:v>8342.0</c:v>
                </c:pt>
                <c:pt idx="8993">
                  <c:v>8343.0</c:v>
                </c:pt>
                <c:pt idx="8994">
                  <c:v>8344.0</c:v>
                </c:pt>
                <c:pt idx="8995">
                  <c:v>8345.0</c:v>
                </c:pt>
                <c:pt idx="8996">
                  <c:v>8346.0</c:v>
                </c:pt>
                <c:pt idx="8997">
                  <c:v>8346.0</c:v>
                </c:pt>
                <c:pt idx="8998">
                  <c:v>8347.0</c:v>
                </c:pt>
                <c:pt idx="8999">
                  <c:v>8347.0</c:v>
                </c:pt>
                <c:pt idx="9000">
                  <c:v>8348.0</c:v>
                </c:pt>
                <c:pt idx="9001">
                  <c:v>8349.0</c:v>
                </c:pt>
                <c:pt idx="9002">
                  <c:v>8350.0</c:v>
                </c:pt>
                <c:pt idx="9003">
                  <c:v>8351.0</c:v>
                </c:pt>
                <c:pt idx="9004">
                  <c:v>8352.0</c:v>
                </c:pt>
                <c:pt idx="9005">
                  <c:v>8353.0</c:v>
                </c:pt>
                <c:pt idx="9006">
                  <c:v>8354.0</c:v>
                </c:pt>
                <c:pt idx="9007">
                  <c:v>8355.0</c:v>
                </c:pt>
                <c:pt idx="9008">
                  <c:v>8356.0</c:v>
                </c:pt>
                <c:pt idx="9009">
                  <c:v>8356.0</c:v>
                </c:pt>
                <c:pt idx="9010">
                  <c:v>8357.0</c:v>
                </c:pt>
                <c:pt idx="9011">
                  <c:v>8358.0</c:v>
                </c:pt>
                <c:pt idx="9012">
                  <c:v>8359.0</c:v>
                </c:pt>
                <c:pt idx="9013">
                  <c:v>8360.0</c:v>
                </c:pt>
                <c:pt idx="9014">
                  <c:v>8361.0</c:v>
                </c:pt>
                <c:pt idx="9015">
                  <c:v>8362.0</c:v>
                </c:pt>
                <c:pt idx="9016">
                  <c:v>8363.0</c:v>
                </c:pt>
                <c:pt idx="9017">
                  <c:v>8363.0</c:v>
                </c:pt>
                <c:pt idx="9018">
                  <c:v>8363.0</c:v>
                </c:pt>
                <c:pt idx="9019">
                  <c:v>8364.0</c:v>
                </c:pt>
                <c:pt idx="9020">
                  <c:v>8365.0</c:v>
                </c:pt>
                <c:pt idx="9021">
                  <c:v>8365.0</c:v>
                </c:pt>
                <c:pt idx="9022">
                  <c:v>8366.0</c:v>
                </c:pt>
                <c:pt idx="9023">
                  <c:v>8367.0</c:v>
                </c:pt>
                <c:pt idx="9024">
                  <c:v>8367.0</c:v>
                </c:pt>
                <c:pt idx="9025">
                  <c:v>8368.0</c:v>
                </c:pt>
                <c:pt idx="9026">
                  <c:v>8369.0</c:v>
                </c:pt>
                <c:pt idx="9027">
                  <c:v>8369.0</c:v>
                </c:pt>
                <c:pt idx="9028">
                  <c:v>8370.0</c:v>
                </c:pt>
                <c:pt idx="9029">
                  <c:v>8370.0</c:v>
                </c:pt>
                <c:pt idx="9030">
                  <c:v>8371.0</c:v>
                </c:pt>
                <c:pt idx="9031">
                  <c:v>8372.0</c:v>
                </c:pt>
                <c:pt idx="9032">
                  <c:v>8372.0</c:v>
                </c:pt>
                <c:pt idx="9033">
                  <c:v>8372.0</c:v>
                </c:pt>
                <c:pt idx="9034">
                  <c:v>8373.0</c:v>
                </c:pt>
                <c:pt idx="9035">
                  <c:v>8374.0</c:v>
                </c:pt>
                <c:pt idx="9036">
                  <c:v>8375.0</c:v>
                </c:pt>
                <c:pt idx="9037">
                  <c:v>8376.0</c:v>
                </c:pt>
                <c:pt idx="9038">
                  <c:v>8376.0</c:v>
                </c:pt>
                <c:pt idx="9039">
                  <c:v>8376.0</c:v>
                </c:pt>
                <c:pt idx="9040">
                  <c:v>8376.0</c:v>
                </c:pt>
                <c:pt idx="9041">
                  <c:v>8377.0</c:v>
                </c:pt>
                <c:pt idx="9042">
                  <c:v>8378.0</c:v>
                </c:pt>
                <c:pt idx="9043">
                  <c:v>8379.0</c:v>
                </c:pt>
                <c:pt idx="9044">
                  <c:v>8380.0</c:v>
                </c:pt>
                <c:pt idx="9045">
                  <c:v>8381.0</c:v>
                </c:pt>
                <c:pt idx="9046">
                  <c:v>8382.0</c:v>
                </c:pt>
                <c:pt idx="9047">
                  <c:v>8383.0</c:v>
                </c:pt>
                <c:pt idx="9048">
                  <c:v>8383.0</c:v>
                </c:pt>
                <c:pt idx="9049">
                  <c:v>8383.0</c:v>
                </c:pt>
                <c:pt idx="9050">
                  <c:v>8384.0</c:v>
                </c:pt>
                <c:pt idx="9051">
                  <c:v>8385.0</c:v>
                </c:pt>
                <c:pt idx="9052">
                  <c:v>8386.0</c:v>
                </c:pt>
                <c:pt idx="9053">
                  <c:v>8387.0</c:v>
                </c:pt>
                <c:pt idx="9054">
                  <c:v>8387.0</c:v>
                </c:pt>
                <c:pt idx="9055">
                  <c:v>8388.0</c:v>
                </c:pt>
                <c:pt idx="9056">
                  <c:v>8389.0</c:v>
                </c:pt>
                <c:pt idx="9057">
                  <c:v>8390.0</c:v>
                </c:pt>
                <c:pt idx="9058">
                  <c:v>8391.0</c:v>
                </c:pt>
                <c:pt idx="9059">
                  <c:v>8392.0</c:v>
                </c:pt>
                <c:pt idx="9060">
                  <c:v>8393.0</c:v>
                </c:pt>
                <c:pt idx="9061">
                  <c:v>8394.0</c:v>
                </c:pt>
                <c:pt idx="9062">
                  <c:v>8395.0</c:v>
                </c:pt>
                <c:pt idx="9063">
                  <c:v>8396.0</c:v>
                </c:pt>
                <c:pt idx="9064">
                  <c:v>8396.0</c:v>
                </c:pt>
                <c:pt idx="9065">
                  <c:v>8397.0</c:v>
                </c:pt>
                <c:pt idx="9066">
                  <c:v>8398.0</c:v>
                </c:pt>
                <c:pt idx="9067">
                  <c:v>8399.0</c:v>
                </c:pt>
                <c:pt idx="9068">
                  <c:v>8400.0</c:v>
                </c:pt>
                <c:pt idx="9069">
                  <c:v>8401.0</c:v>
                </c:pt>
                <c:pt idx="9070">
                  <c:v>8402.0</c:v>
                </c:pt>
                <c:pt idx="9071">
                  <c:v>8403.0</c:v>
                </c:pt>
                <c:pt idx="9072">
                  <c:v>8404.0</c:v>
                </c:pt>
                <c:pt idx="9073">
                  <c:v>8405.0</c:v>
                </c:pt>
                <c:pt idx="9074">
                  <c:v>8406.0</c:v>
                </c:pt>
                <c:pt idx="9075">
                  <c:v>8407.0</c:v>
                </c:pt>
                <c:pt idx="9076">
                  <c:v>8408.0</c:v>
                </c:pt>
                <c:pt idx="9077">
                  <c:v>8409.0</c:v>
                </c:pt>
                <c:pt idx="9078">
                  <c:v>8410.0</c:v>
                </c:pt>
                <c:pt idx="9079">
                  <c:v>8411.0</c:v>
                </c:pt>
                <c:pt idx="9080">
                  <c:v>8412.0</c:v>
                </c:pt>
                <c:pt idx="9081">
                  <c:v>8413.0</c:v>
                </c:pt>
                <c:pt idx="9082">
                  <c:v>8414.0</c:v>
                </c:pt>
                <c:pt idx="9083">
                  <c:v>8415.0</c:v>
                </c:pt>
                <c:pt idx="9084">
                  <c:v>8416.0</c:v>
                </c:pt>
                <c:pt idx="9085">
                  <c:v>8417.0</c:v>
                </c:pt>
                <c:pt idx="9086">
                  <c:v>8418.0</c:v>
                </c:pt>
                <c:pt idx="9087">
                  <c:v>8419.0</c:v>
                </c:pt>
                <c:pt idx="9088">
                  <c:v>8420.0</c:v>
                </c:pt>
                <c:pt idx="9089">
                  <c:v>8421.0</c:v>
                </c:pt>
                <c:pt idx="9090">
                  <c:v>8422.0</c:v>
                </c:pt>
                <c:pt idx="9091">
                  <c:v>8423.0</c:v>
                </c:pt>
                <c:pt idx="9092">
                  <c:v>8424.0</c:v>
                </c:pt>
                <c:pt idx="9093">
                  <c:v>8425.0</c:v>
                </c:pt>
                <c:pt idx="9094">
                  <c:v>8426.0</c:v>
                </c:pt>
                <c:pt idx="9095">
                  <c:v>8427.0</c:v>
                </c:pt>
                <c:pt idx="9096">
                  <c:v>8428.0</c:v>
                </c:pt>
                <c:pt idx="9097">
                  <c:v>8429.0</c:v>
                </c:pt>
                <c:pt idx="9098">
                  <c:v>8430.0</c:v>
                </c:pt>
                <c:pt idx="9099">
                  <c:v>8431.0</c:v>
                </c:pt>
                <c:pt idx="9100">
                  <c:v>8432.0</c:v>
                </c:pt>
                <c:pt idx="9101">
                  <c:v>8432.0</c:v>
                </c:pt>
                <c:pt idx="9102">
                  <c:v>8433.0</c:v>
                </c:pt>
                <c:pt idx="9103">
                  <c:v>8434.0</c:v>
                </c:pt>
                <c:pt idx="9104">
                  <c:v>8435.0</c:v>
                </c:pt>
                <c:pt idx="9105">
                  <c:v>8435.0</c:v>
                </c:pt>
                <c:pt idx="9106">
                  <c:v>8436.0</c:v>
                </c:pt>
                <c:pt idx="9107">
                  <c:v>8437.0</c:v>
                </c:pt>
                <c:pt idx="9108">
                  <c:v>8438.0</c:v>
                </c:pt>
                <c:pt idx="9109">
                  <c:v>8438.0</c:v>
                </c:pt>
                <c:pt idx="9110">
                  <c:v>8439.0</c:v>
                </c:pt>
                <c:pt idx="9111">
                  <c:v>8440.0</c:v>
                </c:pt>
                <c:pt idx="9112">
                  <c:v>8441.0</c:v>
                </c:pt>
                <c:pt idx="9113">
                  <c:v>8442.0</c:v>
                </c:pt>
                <c:pt idx="9114">
                  <c:v>8442.0</c:v>
                </c:pt>
                <c:pt idx="9115">
                  <c:v>8443.0</c:v>
                </c:pt>
                <c:pt idx="9116">
                  <c:v>8444.0</c:v>
                </c:pt>
                <c:pt idx="9117">
                  <c:v>8445.0</c:v>
                </c:pt>
                <c:pt idx="9118">
                  <c:v>8446.0</c:v>
                </c:pt>
                <c:pt idx="9119">
                  <c:v>8446.0</c:v>
                </c:pt>
                <c:pt idx="9120">
                  <c:v>8446.0</c:v>
                </c:pt>
                <c:pt idx="9121">
                  <c:v>8447.0</c:v>
                </c:pt>
                <c:pt idx="9122">
                  <c:v>8448.0</c:v>
                </c:pt>
                <c:pt idx="9123">
                  <c:v>8448.0</c:v>
                </c:pt>
                <c:pt idx="9124">
                  <c:v>8449.0</c:v>
                </c:pt>
                <c:pt idx="9125">
                  <c:v>8450.0</c:v>
                </c:pt>
                <c:pt idx="9126">
                  <c:v>8451.0</c:v>
                </c:pt>
                <c:pt idx="9127">
                  <c:v>8451.0</c:v>
                </c:pt>
                <c:pt idx="9128">
                  <c:v>8452.0</c:v>
                </c:pt>
                <c:pt idx="9129">
                  <c:v>8453.0</c:v>
                </c:pt>
                <c:pt idx="9130">
                  <c:v>8454.0</c:v>
                </c:pt>
                <c:pt idx="9131">
                  <c:v>8455.0</c:v>
                </c:pt>
                <c:pt idx="9132">
                  <c:v>8456.0</c:v>
                </c:pt>
                <c:pt idx="9133">
                  <c:v>8457.0</c:v>
                </c:pt>
                <c:pt idx="9134">
                  <c:v>8458.0</c:v>
                </c:pt>
                <c:pt idx="9135">
                  <c:v>8459.0</c:v>
                </c:pt>
                <c:pt idx="9136">
                  <c:v>8460.0</c:v>
                </c:pt>
                <c:pt idx="9137">
                  <c:v>8461.0</c:v>
                </c:pt>
                <c:pt idx="9138">
                  <c:v>8462.0</c:v>
                </c:pt>
                <c:pt idx="9139">
                  <c:v>8463.0</c:v>
                </c:pt>
                <c:pt idx="9140">
                  <c:v>8464.0</c:v>
                </c:pt>
                <c:pt idx="9141">
                  <c:v>8465.0</c:v>
                </c:pt>
                <c:pt idx="9142">
                  <c:v>8466.0</c:v>
                </c:pt>
                <c:pt idx="9143">
                  <c:v>8467.0</c:v>
                </c:pt>
                <c:pt idx="9144">
                  <c:v>8468.0</c:v>
                </c:pt>
                <c:pt idx="9145">
                  <c:v>8469.0</c:v>
                </c:pt>
                <c:pt idx="9146">
                  <c:v>8469.0</c:v>
                </c:pt>
                <c:pt idx="9147">
                  <c:v>8470.0</c:v>
                </c:pt>
                <c:pt idx="9148">
                  <c:v>8471.0</c:v>
                </c:pt>
                <c:pt idx="9149">
                  <c:v>8472.0</c:v>
                </c:pt>
                <c:pt idx="9150">
                  <c:v>8473.0</c:v>
                </c:pt>
                <c:pt idx="9151">
                  <c:v>8474.0</c:v>
                </c:pt>
                <c:pt idx="9152">
                  <c:v>8475.0</c:v>
                </c:pt>
                <c:pt idx="9153">
                  <c:v>8476.0</c:v>
                </c:pt>
                <c:pt idx="9154">
                  <c:v>8477.0</c:v>
                </c:pt>
                <c:pt idx="9155">
                  <c:v>8478.0</c:v>
                </c:pt>
                <c:pt idx="9156">
                  <c:v>8479.0</c:v>
                </c:pt>
                <c:pt idx="9157">
                  <c:v>8480.0</c:v>
                </c:pt>
                <c:pt idx="9158">
                  <c:v>8481.0</c:v>
                </c:pt>
                <c:pt idx="9159">
                  <c:v>8482.0</c:v>
                </c:pt>
                <c:pt idx="9160">
                  <c:v>8483.0</c:v>
                </c:pt>
                <c:pt idx="9161">
                  <c:v>8484.0</c:v>
                </c:pt>
                <c:pt idx="9162">
                  <c:v>8484.0</c:v>
                </c:pt>
                <c:pt idx="9163">
                  <c:v>8484.0</c:v>
                </c:pt>
                <c:pt idx="9164">
                  <c:v>8484.0</c:v>
                </c:pt>
                <c:pt idx="9165">
                  <c:v>8484.0</c:v>
                </c:pt>
                <c:pt idx="9166">
                  <c:v>8484.0</c:v>
                </c:pt>
                <c:pt idx="9167">
                  <c:v>8484.0</c:v>
                </c:pt>
                <c:pt idx="9168">
                  <c:v>8485.0</c:v>
                </c:pt>
                <c:pt idx="9169">
                  <c:v>8485.0</c:v>
                </c:pt>
                <c:pt idx="9170">
                  <c:v>8486.0</c:v>
                </c:pt>
                <c:pt idx="9171">
                  <c:v>8487.0</c:v>
                </c:pt>
                <c:pt idx="9172">
                  <c:v>8487.0</c:v>
                </c:pt>
                <c:pt idx="9173">
                  <c:v>8488.0</c:v>
                </c:pt>
                <c:pt idx="9174">
                  <c:v>8489.0</c:v>
                </c:pt>
                <c:pt idx="9175">
                  <c:v>8490.0</c:v>
                </c:pt>
                <c:pt idx="9176">
                  <c:v>8490.0</c:v>
                </c:pt>
                <c:pt idx="9177">
                  <c:v>8491.0</c:v>
                </c:pt>
                <c:pt idx="9178">
                  <c:v>8492.0</c:v>
                </c:pt>
                <c:pt idx="9179">
                  <c:v>8493.0</c:v>
                </c:pt>
                <c:pt idx="9180">
                  <c:v>8494.0</c:v>
                </c:pt>
                <c:pt idx="9181">
                  <c:v>8495.0</c:v>
                </c:pt>
                <c:pt idx="9182">
                  <c:v>8496.0</c:v>
                </c:pt>
                <c:pt idx="9183">
                  <c:v>8497.0</c:v>
                </c:pt>
                <c:pt idx="9184">
                  <c:v>8498.0</c:v>
                </c:pt>
                <c:pt idx="9185">
                  <c:v>8499.0</c:v>
                </c:pt>
                <c:pt idx="9186">
                  <c:v>8500.0</c:v>
                </c:pt>
                <c:pt idx="9187">
                  <c:v>8501.0</c:v>
                </c:pt>
                <c:pt idx="9188">
                  <c:v>8501.0</c:v>
                </c:pt>
                <c:pt idx="9189">
                  <c:v>8501.0</c:v>
                </c:pt>
                <c:pt idx="9190">
                  <c:v>8502.0</c:v>
                </c:pt>
                <c:pt idx="9191">
                  <c:v>8503.0</c:v>
                </c:pt>
                <c:pt idx="9192">
                  <c:v>8503.0</c:v>
                </c:pt>
                <c:pt idx="9193">
                  <c:v>8504.0</c:v>
                </c:pt>
                <c:pt idx="9194">
                  <c:v>8505.0</c:v>
                </c:pt>
                <c:pt idx="9195">
                  <c:v>8506.0</c:v>
                </c:pt>
                <c:pt idx="9196">
                  <c:v>8507.0</c:v>
                </c:pt>
                <c:pt idx="9197">
                  <c:v>8508.0</c:v>
                </c:pt>
                <c:pt idx="9198">
                  <c:v>8509.0</c:v>
                </c:pt>
                <c:pt idx="9199">
                  <c:v>8510.0</c:v>
                </c:pt>
                <c:pt idx="9200">
                  <c:v>8511.0</c:v>
                </c:pt>
                <c:pt idx="9201">
                  <c:v>8512.0</c:v>
                </c:pt>
                <c:pt idx="9202">
                  <c:v>8513.0</c:v>
                </c:pt>
                <c:pt idx="9203">
                  <c:v>8514.0</c:v>
                </c:pt>
                <c:pt idx="9204">
                  <c:v>8515.0</c:v>
                </c:pt>
                <c:pt idx="9205">
                  <c:v>8516.0</c:v>
                </c:pt>
                <c:pt idx="9206">
                  <c:v>8517.0</c:v>
                </c:pt>
                <c:pt idx="9207">
                  <c:v>8518.0</c:v>
                </c:pt>
                <c:pt idx="9208">
                  <c:v>8519.0</c:v>
                </c:pt>
                <c:pt idx="9209">
                  <c:v>8520.0</c:v>
                </c:pt>
                <c:pt idx="9210">
                  <c:v>8520.0</c:v>
                </c:pt>
                <c:pt idx="9211">
                  <c:v>8521.0</c:v>
                </c:pt>
                <c:pt idx="9212">
                  <c:v>8522.0</c:v>
                </c:pt>
                <c:pt idx="9213">
                  <c:v>8523.0</c:v>
                </c:pt>
                <c:pt idx="9214">
                  <c:v>8524.0</c:v>
                </c:pt>
                <c:pt idx="9215">
                  <c:v>8525.0</c:v>
                </c:pt>
                <c:pt idx="9216">
                  <c:v>8526.0</c:v>
                </c:pt>
                <c:pt idx="9217">
                  <c:v>8527.0</c:v>
                </c:pt>
                <c:pt idx="9218">
                  <c:v>8528.0</c:v>
                </c:pt>
                <c:pt idx="9219">
                  <c:v>8529.0</c:v>
                </c:pt>
                <c:pt idx="9220">
                  <c:v>8529.0</c:v>
                </c:pt>
                <c:pt idx="9221">
                  <c:v>8530.0</c:v>
                </c:pt>
                <c:pt idx="9222">
                  <c:v>8531.0</c:v>
                </c:pt>
                <c:pt idx="9223">
                  <c:v>8532.0</c:v>
                </c:pt>
                <c:pt idx="9224">
                  <c:v>8532.0</c:v>
                </c:pt>
                <c:pt idx="9225">
                  <c:v>8532.0</c:v>
                </c:pt>
                <c:pt idx="9226">
                  <c:v>8533.0</c:v>
                </c:pt>
                <c:pt idx="9227">
                  <c:v>8534.0</c:v>
                </c:pt>
                <c:pt idx="9228">
                  <c:v>8535.0</c:v>
                </c:pt>
                <c:pt idx="9229">
                  <c:v>8536.0</c:v>
                </c:pt>
              </c:numCache>
            </c:numRef>
          </c:val>
          <c:smooth val="0"/>
        </c:ser>
        <c:ser>
          <c:idx val="4"/>
          <c:order val="4"/>
          <c:tx>
            <c:strRef>
              <c:f>Sheet1!$X$1</c:f>
              <c:strCache>
                <c:ptCount val="1"/>
                <c:pt idx="0">
                  <c:v>Single B</c:v>
                </c:pt>
              </c:strCache>
            </c:strRef>
          </c:tx>
          <c:marker>
            <c:symbol val="none"/>
          </c:marker>
          <c:val>
            <c:numRef>
              <c:f>Sheet1!$X$2:$X$9604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1.0</c:v>
                </c:pt>
                <c:pt idx="42">
                  <c:v>1.0</c:v>
                </c:pt>
                <c:pt idx="43">
                  <c:v>1.0</c:v>
                </c:pt>
                <c:pt idx="44">
                  <c:v>1.0</c:v>
                </c:pt>
                <c:pt idx="45">
                  <c:v>1.0</c:v>
                </c:pt>
                <c:pt idx="46">
                  <c:v>1.0</c:v>
                </c:pt>
                <c:pt idx="47">
                  <c:v>1.0</c:v>
                </c:pt>
                <c:pt idx="48">
                  <c:v>1.0</c:v>
                </c:pt>
                <c:pt idx="49">
                  <c:v>1.0</c:v>
                </c:pt>
                <c:pt idx="50">
                  <c:v>1.0</c:v>
                </c:pt>
                <c:pt idx="51">
                  <c:v>1.0</c:v>
                </c:pt>
                <c:pt idx="52">
                  <c:v>1.0</c:v>
                </c:pt>
                <c:pt idx="53">
                  <c:v>1.0</c:v>
                </c:pt>
                <c:pt idx="54">
                  <c:v>2.0</c:v>
                </c:pt>
                <c:pt idx="55">
                  <c:v>2.0</c:v>
                </c:pt>
                <c:pt idx="56">
                  <c:v>2.0</c:v>
                </c:pt>
                <c:pt idx="57">
                  <c:v>3.0</c:v>
                </c:pt>
                <c:pt idx="58">
                  <c:v>3.0</c:v>
                </c:pt>
                <c:pt idx="59">
                  <c:v>3.0</c:v>
                </c:pt>
                <c:pt idx="60">
                  <c:v>3.0</c:v>
                </c:pt>
                <c:pt idx="61">
                  <c:v>3.0</c:v>
                </c:pt>
                <c:pt idx="62">
                  <c:v>3.0</c:v>
                </c:pt>
                <c:pt idx="63">
                  <c:v>3.0</c:v>
                </c:pt>
                <c:pt idx="64">
                  <c:v>3.0</c:v>
                </c:pt>
                <c:pt idx="65">
                  <c:v>3.0</c:v>
                </c:pt>
                <c:pt idx="66">
                  <c:v>3.0</c:v>
                </c:pt>
                <c:pt idx="67">
                  <c:v>3.0</c:v>
                </c:pt>
                <c:pt idx="68">
                  <c:v>3.0</c:v>
                </c:pt>
                <c:pt idx="69">
                  <c:v>3.0</c:v>
                </c:pt>
                <c:pt idx="70">
                  <c:v>3.0</c:v>
                </c:pt>
                <c:pt idx="71">
                  <c:v>3.0</c:v>
                </c:pt>
                <c:pt idx="72">
                  <c:v>3.0</c:v>
                </c:pt>
                <c:pt idx="73">
                  <c:v>3.0</c:v>
                </c:pt>
                <c:pt idx="74">
                  <c:v>4.0</c:v>
                </c:pt>
                <c:pt idx="75">
                  <c:v>4.0</c:v>
                </c:pt>
                <c:pt idx="76">
                  <c:v>4.0</c:v>
                </c:pt>
                <c:pt idx="77">
                  <c:v>5.0</c:v>
                </c:pt>
                <c:pt idx="78">
                  <c:v>5.0</c:v>
                </c:pt>
                <c:pt idx="79">
                  <c:v>5.0</c:v>
                </c:pt>
                <c:pt idx="80">
                  <c:v>5.0</c:v>
                </c:pt>
                <c:pt idx="81">
                  <c:v>5.0</c:v>
                </c:pt>
                <c:pt idx="82">
                  <c:v>5.0</c:v>
                </c:pt>
                <c:pt idx="83">
                  <c:v>5.0</c:v>
                </c:pt>
                <c:pt idx="84">
                  <c:v>5.0</c:v>
                </c:pt>
                <c:pt idx="85">
                  <c:v>5.0</c:v>
                </c:pt>
                <c:pt idx="86">
                  <c:v>6.0</c:v>
                </c:pt>
                <c:pt idx="87">
                  <c:v>6.0</c:v>
                </c:pt>
                <c:pt idx="88">
                  <c:v>6.0</c:v>
                </c:pt>
                <c:pt idx="89">
                  <c:v>6.0</c:v>
                </c:pt>
                <c:pt idx="90">
                  <c:v>6.0</c:v>
                </c:pt>
                <c:pt idx="91">
                  <c:v>6.0</c:v>
                </c:pt>
                <c:pt idx="92">
                  <c:v>6.0</c:v>
                </c:pt>
                <c:pt idx="93">
                  <c:v>6.0</c:v>
                </c:pt>
                <c:pt idx="94">
                  <c:v>6.0</c:v>
                </c:pt>
                <c:pt idx="95">
                  <c:v>6.0</c:v>
                </c:pt>
                <c:pt idx="96">
                  <c:v>6.0</c:v>
                </c:pt>
                <c:pt idx="97">
                  <c:v>6.0</c:v>
                </c:pt>
                <c:pt idx="98">
                  <c:v>6.0</c:v>
                </c:pt>
                <c:pt idx="99">
                  <c:v>6.0</c:v>
                </c:pt>
                <c:pt idx="100">
                  <c:v>6.0</c:v>
                </c:pt>
                <c:pt idx="101">
                  <c:v>6.0</c:v>
                </c:pt>
                <c:pt idx="102">
                  <c:v>6.0</c:v>
                </c:pt>
                <c:pt idx="103">
                  <c:v>6.0</c:v>
                </c:pt>
                <c:pt idx="104">
                  <c:v>6.0</c:v>
                </c:pt>
                <c:pt idx="105">
                  <c:v>6.0</c:v>
                </c:pt>
                <c:pt idx="106">
                  <c:v>6.0</c:v>
                </c:pt>
                <c:pt idx="107">
                  <c:v>6.0</c:v>
                </c:pt>
                <c:pt idx="108">
                  <c:v>6.0</c:v>
                </c:pt>
                <c:pt idx="109">
                  <c:v>6.0</c:v>
                </c:pt>
                <c:pt idx="110">
                  <c:v>6.0</c:v>
                </c:pt>
                <c:pt idx="111">
                  <c:v>7.0</c:v>
                </c:pt>
                <c:pt idx="112">
                  <c:v>7.0</c:v>
                </c:pt>
                <c:pt idx="113">
                  <c:v>7.0</c:v>
                </c:pt>
                <c:pt idx="114">
                  <c:v>7.0</c:v>
                </c:pt>
                <c:pt idx="115">
                  <c:v>7.0</c:v>
                </c:pt>
                <c:pt idx="116">
                  <c:v>7.0</c:v>
                </c:pt>
                <c:pt idx="117">
                  <c:v>7.0</c:v>
                </c:pt>
                <c:pt idx="118">
                  <c:v>8.0</c:v>
                </c:pt>
                <c:pt idx="119">
                  <c:v>8.0</c:v>
                </c:pt>
                <c:pt idx="120">
                  <c:v>8.0</c:v>
                </c:pt>
                <c:pt idx="121">
                  <c:v>8.0</c:v>
                </c:pt>
                <c:pt idx="122">
                  <c:v>8.0</c:v>
                </c:pt>
                <c:pt idx="123">
                  <c:v>8.0</c:v>
                </c:pt>
                <c:pt idx="124">
                  <c:v>8.0</c:v>
                </c:pt>
                <c:pt idx="125">
                  <c:v>8.0</c:v>
                </c:pt>
                <c:pt idx="126">
                  <c:v>9.0</c:v>
                </c:pt>
                <c:pt idx="127">
                  <c:v>9.0</c:v>
                </c:pt>
                <c:pt idx="128">
                  <c:v>9.0</c:v>
                </c:pt>
                <c:pt idx="129">
                  <c:v>9.0</c:v>
                </c:pt>
                <c:pt idx="130">
                  <c:v>9.0</c:v>
                </c:pt>
                <c:pt idx="131">
                  <c:v>9.0</c:v>
                </c:pt>
                <c:pt idx="132">
                  <c:v>9.0</c:v>
                </c:pt>
                <c:pt idx="133">
                  <c:v>9.0</c:v>
                </c:pt>
                <c:pt idx="134">
                  <c:v>9.0</c:v>
                </c:pt>
                <c:pt idx="135">
                  <c:v>9.0</c:v>
                </c:pt>
                <c:pt idx="136">
                  <c:v>9.0</c:v>
                </c:pt>
                <c:pt idx="137">
                  <c:v>9.0</c:v>
                </c:pt>
                <c:pt idx="138">
                  <c:v>9.0</c:v>
                </c:pt>
                <c:pt idx="139">
                  <c:v>9.0</c:v>
                </c:pt>
                <c:pt idx="140">
                  <c:v>9.0</c:v>
                </c:pt>
                <c:pt idx="141">
                  <c:v>9.0</c:v>
                </c:pt>
                <c:pt idx="142">
                  <c:v>9.0</c:v>
                </c:pt>
                <c:pt idx="143">
                  <c:v>9.0</c:v>
                </c:pt>
                <c:pt idx="144">
                  <c:v>9.0</c:v>
                </c:pt>
                <c:pt idx="145">
                  <c:v>9.0</c:v>
                </c:pt>
                <c:pt idx="146">
                  <c:v>10.0</c:v>
                </c:pt>
                <c:pt idx="147">
                  <c:v>10.0</c:v>
                </c:pt>
                <c:pt idx="148">
                  <c:v>10.0</c:v>
                </c:pt>
                <c:pt idx="149">
                  <c:v>10.0</c:v>
                </c:pt>
                <c:pt idx="150">
                  <c:v>10.0</c:v>
                </c:pt>
                <c:pt idx="151">
                  <c:v>10.0</c:v>
                </c:pt>
                <c:pt idx="152">
                  <c:v>10.0</c:v>
                </c:pt>
                <c:pt idx="153">
                  <c:v>10.0</c:v>
                </c:pt>
                <c:pt idx="154">
                  <c:v>10.0</c:v>
                </c:pt>
                <c:pt idx="155">
                  <c:v>10.0</c:v>
                </c:pt>
                <c:pt idx="156">
                  <c:v>10.0</c:v>
                </c:pt>
                <c:pt idx="157">
                  <c:v>10.0</c:v>
                </c:pt>
                <c:pt idx="158">
                  <c:v>10.0</c:v>
                </c:pt>
                <c:pt idx="159">
                  <c:v>10.0</c:v>
                </c:pt>
                <c:pt idx="160">
                  <c:v>10.0</c:v>
                </c:pt>
                <c:pt idx="161">
                  <c:v>10.0</c:v>
                </c:pt>
                <c:pt idx="162">
                  <c:v>10.0</c:v>
                </c:pt>
                <c:pt idx="163">
                  <c:v>10.0</c:v>
                </c:pt>
                <c:pt idx="164">
                  <c:v>10.0</c:v>
                </c:pt>
                <c:pt idx="165">
                  <c:v>10.0</c:v>
                </c:pt>
                <c:pt idx="166">
                  <c:v>10.0</c:v>
                </c:pt>
                <c:pt idx="167">
                  <c:v>10.0</c:v>
                </c:pt>
                <c:pt idx="168">
                  <c:v>10.0</c:v>
                </c:pt>
                <c:pt idx="169">
                  <c:v>10.0</c:v>
                </c:pt>
                <c:pt idx="170">
                  <c:v>10.0</c:v>
                </c:pt>
                <c:pt idx="171">
                  <c:v>10.0</c:v>
                </c:pt>
                <c:pt idx="172">
                  <c:v>10.0</c:v>
                </c:pt>
                <c:pt idx="173">
                  <c:v>10.0</c:v>
                </c:pt>
                <c:pt idx="174">
                  <c:v>11.0</c:v>
                </c:pt>
                <c:pt idx="175">
                  <c:v>11.0</c:v>
                </c:pt>
                <c:pt idx="176">
                  <c:v>11.0</c:v>
                </c:pt>
                <c:pt idx="177">
                  <c:v>12.0</c:v>
                </c:pt>
                <c:pt idx="178">
                  <c:v>12.0</c:v>
                </c:pt>
                <c:pt idx="179">
                  <c:v>12.0</c:v>
                </c:pt>
                <c:pt idx="180">
                  <c:v>12.0</c:v>
                </c:pt>
                <c:pt idx="181">
                  <c:v>12.0</c:v>
                </c:pt>
                <c:pt idx="182">
                  <c:v>12.0</c:v>
                </c:pt>
                <c:pt idx="183">
                  <c:v>12.0</c:v>
                </c:pt>
                <c:pt idx="184">
                  <c:v>12.0</c:v>
                </c:pt>
                <c:pt idx="185">
                  <c:v>12.0</c:v>
                </c:pt>
                <c:pt idx="186">
                  <c:v>12.0</c:v>
                </c:pt>
                <c:pt idx="187">
                  <c:v>12.0</c:v>
                </c:pt>
                <c:pt idx="188">
                  <c:v>12.0</c:v>
                </c:pt>
                <c:pt idx="189">
                  <c:v>12.0</c:v>
                </c:pt>
                <c:pt idx="190">
                  <c:v>12.0</c:v>
                </c:pt>
                <c:pt idx="191">
                  <c:v>12.0</c:v>
                </c:pt>
                <c:pt idx="192">
                  <c:v>12.0</c:v>
                </c:pt>
                <c:pt idx="193">
                  <c:v>12.0</c:v>
                </c:pt>
                <c:pt idx="194">
                  <c:v>12.0</c:v>
                </c:pt>
                <c:pt idx="195">
                  <c:v>12.0</c:v>
                </c:pt>
                <c:pt idx="196">
                  <c:v>12.0</c:v>
                </c:pt>
                <c:pt idx="197">
                  <c:v>12.0</c:v>
                </c:pt>
                <c:pt idx="198">
                  <c:v>12.0</c:v>
                </c:pt>
                <c:pt idx="199">
                  <c:v>12.0</c:v>
                </c:pt>
                <c:pt idx="200">
                  <c:v>12.0</c:v>
                </c:pt>
                <c:pt idx="201">
                  <c:v>12.0</c:v>
                </c:pt>
                <c:pt idx="202">
                  <c:v>12.0</c:v>
                </c:pt>
                <c:pt idx="203">
                  <c:v>12.0</c:v>
                </c:pt>
                <c:pt idx="204">
                  <c:v>12.0</c:v>
                </c:pt>
                <c:pt idx="205">
                  <c:v>12.0</c:v>
                </c:pt>
                <c:pt idx="206">
                  <c:v>12.0</c:v>
                </c:pt>
                <c:pt idx="207">
                  <c:v>12.0</c:v>
                </c:pt>
                <c:pt idx="208">
                  <c:v>12.0</c:v>
                </c:pt>
                <c:pt idx="209">
                  <c:v>12.0</c:v>
                </c:pt>
                <c:pt idx="210">
                  <c:v>12.0</c:v>
                </c:pt>
                <c:pt idx="211">
                  <c:v>12.0</c:v>
                </c:pt>
                <c:pt idx="212">
                  <c:v>12.0</c:v>
                </c:pt>
                <c:pt idx="213">
                  <c:v>12.0</c:v>
                </c:pt>
                <c:pt idx="214">
                  <c:v>12.0</c:v>
                </c:pt>
                <c:pt idx="215">
                  <c:v>12.0</c:v>
                </c:pt>
                <c:pt idx="216">
                  <c:v>12.0</c:v>
                </c:pt>
                <c:pt idx="217">
                  <c:v>12.0</c:v>
                </c:pt>
                <c:pt idx="218">
                  <c:v>12.0</c:v>
                </c:pt>
                <c:pt idx="219">
                  <c:v>12.0</c:v>
                </c:pt>
                <c:pt idx="220">
                  <c:v>12.0</c:v>
                </c:pt>
                <c:pt idx="221">
                  <c:v>12.0</c:v>
                </c:pt>
                <c:pt idx="222">
                  <c:v>12.0</c:v>
                </c:pt>
                <c:pt idx="223">
                  <c:v>12.0</c:v>
                </c:pt>
                <c:pt idx="224">
                  <c:v>12.0</c:v>
                </c:pt>
                <c:pt idx="225">
                  <c:v>12.0</c:v>
                </c:pt>
                <c:pt idx="226">
                  <c:v>12.0</c:v>
                </c:pt>
                <c:pt idx="227">
                  <c:v>12.0</c:v>
                </c:pt>
                <c:pt idx="228">
                  <c:v>12.0</c:v>
                </c:pt>
                <c:pt idx="229">
                  <c:v>12.0</c:v>
                </c:pt>
                <c:pt idx="230">
                  <c:v>12.0</c:v>
                </c:pt>
                <c:pt idx="231">
                  <c:v>12.0</c:v>
                </c:pt>
                <c:pt idx="232">
                  <c:v>12.0</c:v>
                </c:pt>
                <c:pt idx="233">
                  <c:v>12.0</c:v>
                </c:pt>
                <c:pt idx="234">
                  <c:v>12.0</c:v>
                </c:pt>
                <c:pt idx="235">
                  <c:v>12.0</c:v>
                </c:pt>
                <c:pt idx="236">
                  <c:v>12.0</c:v>
                </c:pt>
                <c:pt idx="237">
                  <c:v>12.0</c:v>
                </c:pt>
                <c:pt idx="238">
                  <c:v>13.0</c:v>
                </c:pt>
                <c:pt idx="239">
                  <c:v>13.0</c:v>
                </c:pt>
                <c:pt idx="240">
                  <c:v>13.0</c:v>
                </c:pt>
                <c:pt idx="241">
                  <c:v>13.0</c:v>
                </c:pt>
                <c:pt idx="242">
                  <c:v>13.0</c:v>
                </c:pt>
                <c:pt idx="243">
                  <c:v>13.0</c:v>
                </c:pt>
                <c:pt idx="244">
                  <c:v>13.0</c:v>
                </c:pt>
                <c:pt idx="245">
                  <c:v>13.0</c:v>
                </c:pt>
                <c:pt idx="246">
                  <c:v>13.0</c:v>
                </c:pt>
                <c:pt idx="247">
                  <c:v>13.0</c:v>
                </c:pt>
                <c:pt idx="248">
                  <c:v>13.0</c:v>
                </c:pt>
                <c:pt idx="249">
                  <c:v>13.0</c:v>
                </c:pt>
                <c:pt idx="250">
                  <c:v>13.0</c:v>
                </c:pt>
                <c:pt idx="251">
                  <c:v>13.0</c:v>
                </c:pt>
                <c:pt idx="252">
                  <c:v>13.0</c:v>
                </c:pt>
                <c:pt idx="253">
                  <c:v>13.0</c:v>
                </c:pt>
                <c:pt idx="254">
                  <c:v>13.0</c:v>
                </c:pt>
                <c:pt idx="255">
                  <c:v>13.0</c:v>
                </c:pt>
                <c:pt idx="256">
                  <c:v>13.0</c:v>
                </c:pt>
                <c:pt idx="257">
                  <c:v>13.0</c:v>
                </c:pt>
                <c:pt idx="258">
                  <c:v>13.0</c:v>
                </c:pt>
                <c:pt idx="259">
                  <c:v>14.0</c:v>
                </c:pt>
                <c:pt idx="260">
                  <c:v>14.0</c:v>
                </c:pt>
                <c:pt idx="261">
                  <c:v>14.0</c:v>
                </c:pt>
                <c:pt idx="262">
                  <c:v>14.0</c:v>
                </c:pt>
                <c:pt idx="263">
                  <c:v>14.0</c:v>
                </c:pt>
                <c:pt idx="264">
                  <c:v>14.0</c:v>
                </c:pt>
                <c:pt idx="265">
                  <c:v>14.0</c:v>
                </c:pt>
                <c:pt idx="266">
                  <c:v>14.0</c:v>
                </c:pt>
                <c:pt idx="267">
                  <c:v>14.0</c:v>
                </c:pt>
                <c:pt idx="268">
                  <c:v>14.0</c:v>
                </c:pt>
                <c:pt idx="269">
                  <c:v>14.0</c:v>
                </c:pt>
                <c:pt idx="270">
                  <c:v>14.0</c:v>
                </c:pt>
                <c:pt idx="271">
                  <c:v>14.0</c:v>
                </c:pt>
                <c:pt idx="272">
                  <c:v>14.0</c:v>
                </c:pt>
                <c:pt idx="273">
                  <c:v>14.0</c:v>
                </c:pt>
                <c:pt idx="274">
                  <c:v>14.0</c:v>
                </c:pt>
                <c:pt idx="275">
                  <c:v>14.0</c:v>
                </c:pt>
                <c:pt idx="276">
                  <c:v>14.0</c:v>
                </c:pt>
                <c:pt idx="277">
                  <c:v>14.0</c:v>
                </c:pt>
                <c:pt idx="278">
                  <c:v>14.0</c:v>
                </c:pt>
                <c:pt idx="279">
                  <c:v>14.0</c:v>
                </c:pt>
                <c:pt idx="280">
                  <c:v>14.0</c:v>
                </c:pt>
                <c:pt idx="281">
                  <c:v>14.0</c:v>
                </c:pt>
                <c:pt idx="282">
                  <c:v>14.0</c:v>
                </c:pt>
                <c:pt idx="283">
                  <c:v>14.0</c:v>
                </c:pt>
                <c:pt idx="284">
                  <c:v>14.0</c:v>
                </c:pt>
                <c:pt idx="285">
                  <c:v>14.0</c:v>
                </c:pt>
                <c:pt idx="286">
                  <c:v>14.0</c:v>
                </c:pt>
                <c:pt idx="287">
                  <c:v>14.0</c:v>
                </c:pt>
                <c:pt idx="288">
                  <c:v>14.0</c:v>
                </c:pt>
                <c:pt idx="289">
                  <c:v>14.0</c:v>
                </c:pt>
                <c:pt idx="290">
                  <c:v>14.0</c:v>
                </c:pt>
                <c:pt idx="291">
                  <c:v>14.0</c:v>
                </c:pt>
                <c:pt idx="292">
                  <c:v>14.0</c:v>
                </c:pt>
                <c:pt idx="293">
                  <c:v>14.0</c:v>
                </c:pt>
                <c:pt idx="294">
                  <c:v>14.0</c:v>
                </c:pt>
                <c:pt idx="295">
                  <c:v>14.0</c:v>
                </c:pt>
                <c:pt idx="296">
                  <c:v>14.0</c:v>
                </c:pt>
                <c:pt idx="297">
                  <c:v>14.0</c:v>
                </c:pt>
                <c:pt idx="298">
                  <c:v>14.0</c:v>
                </c:pt>
                <c:pt idx="299">
                  <c:v>14.0</c:v>
                </c:pt>
                <c:pt idx="300">
                  <c:v>14.0</c:v>
                </c:pt>
                <c:pt idx="301">
                  <c:v>14.0</c:v>
                </c:pt>
                <c:pt idx="302">
                  <c:v>14.0</c:v>
                </c:pt>
                <c:pt idx="303">
                  <c:v>14.0</c:v>
                </c:pt>
                <c:pt idx="304">
                  <c:v>14.0</c:v>
                </c:pt>
                <c:pt idx="305">
                  <c:v>14.0</c:v>
                </c:pt>
                <c:pt idx="306">
                  <c:v>14.0</c:v>
                </c:pt>
                <c:pt idx="307">
                  <c:v>14.0</c:v>
                </c:pt>
                <c:pt idx="308">
                  <c:v>14.0</c:v>
                </c:pt>
                <c:pt idx="309">
                  <c:v>14.0</c:v>
                </c:pt>
                <c:pt idx="310">
                  <c:v>14.0</c:v>
                </c:pt>
                <c:pt idx="311">
                  <c:v>14.0</c:v>
                </c:pt>
                <c:pt idx="312">
                  <c:v>14.0</c:v>
                </c:pt>
                <c:pt idx="313">
                  <c:v>14.0</c:v>
                </c:pt>
                <c:pt idx="314">
                  <c:v>14.0</c:v>
                </c:pt>
                <c:pt idx="315">
                  <c:v>14.0</c:v>
                </c:pt>
                <c:pt idx="316">
                  <c:v>14.0</c:v>
                </c:pt>
                <c:pt idx="317">
                  <c:v>14.0</c:v>
                </c:pt>
                <c:pt idx="318">
                  <c:v>14.0</c:v>
                </c:pt>
                <c:pt idx="319">
                  <c:v>15.0</c:v>
                </c:pt>
                <c:pt idx="320">
                  <c:v>15.0</c:v>
                </c:pt>
                <c:pt idx="321">
                  <c:v>15.0</c:v>
                </c:pt>
                <c:pt idx="322">
                  <c:v>15.0</c:v>
                </c:pt>
                <c:pt idx="323">
                  <c:v>15.0</c:v>
                </c:pt>
                <c:pt idx="324">
                  <c:v>15.0</c:v>
                </c:pt>
                <c:pt idx="325">
                  <c:v>15.0</c:v>
                </c:pt>
                <c:pt idx="326">
                  <c:v>15.0</c:v>
                </c:pt>
                <c:pt idx="327">
                  <c:v>15.0</c:v>
                </c:pt>
                <c:pt idx="328">
                  <c:v>15.0</c:v>
                </c:pt>
                <c:pt idx="329">
                  <c:v>15.0</c:v>
                </c:pt>
                <c:pt idx="330">
                  <c:v>15.0</c:v>
                </c:pt>
                <c:pt idx="331">
                  <c:v>15.0</c:v>
                </c:pt>
                <c:pt idx="332">
                  <c:v>15.0</c:v>
                </c:pt>
                <c:pt idx="333">
                  <c:v>15.0</c:v>
                </c:pt>
                <c:pt idx="334">
                  <c:v>15.0</c:v>
                </c:pt>
                <c:pt idx="335">
                  <c:v>15.0</c:v>
                </c:pt>
                <c:pt idx="336">
                  <c:v>15.0</c:v>
                </c:pt>
                <c:pt idx="337">
                  <c:v>15.0</c:v>
                </c:pt>
                <c:pt idx="338">
                  <c:v>15.0</c:v>
                </c:pt>
                <c:pt idx="339">
                  <c:v>15.0</c:v>
                </c:pt>
                <c:pt idx="340">
                  <c:v>15.0</c:v>
                </c:pt>
                <c:pt idx="341">
                  <c:v>15.0</c:v>
                </c:pt>
                <c:pt idx="342">
                  <c:v>15.0</c:v>
                </c:pt>
                <c:pt idx="343">
                  <c:v>15.0</c:v>
                </c:pt>
                <c:pt idx="344">
                  <c:v>15.0</c:v>
                </c:pt>
                <c:pt idx="345">
                  <c:v>15.0</c:v>
                </c:pt>
                <c:pt idx="346">
                  <c:v>15.0</c:v>
                </c:pt>
                <c:pt idx="347">
                  <c:v>15.0</c:v>
                </c:pt>
                <c:pt idx="348">
                  <c:v>15.0</c:v>
                </c:pt>
                <c:pt idx="349">
                  <c:v>15.0</c:v>
                </c:pt>
                <c:pt idx="350">
                  <c:v>15.0</c:v>
                </c:pt>
                <c:pt idx="351">
                  <c:v>15.0</c:v>
                </c:pt>
                <c:pt idx="352">
                  <c:v>15.0</c:v>
                </c:pt>
                <c:pt idx="353">
                  <c:v>15.0</c:v>
                </c:pt>
                <c:pt idx="354">
                  <c:v>15.0</c:v>
                </c:pt>
                <c:pt idx="355">
                  <c:v>16.0</c:v>
                </c:pt>
                <c:pt idx="356">
                  <c:v>16.0</c:v>
                </c:pt>
                <c:pt idx="357">
                  <c:v>16.0</c:v>
                </c:pt>
                <c:pt idx="358">
                  <c:v>16.0</c:v>
                </c:pt>
                <c:pt idx="359">
                  <c:v>16.0</c:v>
                </c:pt>
                <c:pt idx="360">
                  <c:v>17.0</c:v>
                </c:pt>
                <c:pt idx="361">
                  <c:v>17.0</c:v>
                </c:pt>
                <c:pt idx="362">
                  <c:v>17.0</c:v>
                </c:pt>
                <c:pt idx="363">
                  <c:v>17.0</c:v>
                </c:pt>
                <c:pt idx="364">
                  <c:v>17.0</c:v>
                </c:pt>
                <c:pt idx="365">
                  <c:v>17.0</c:v>
                </c:pt>
                <c:pt idx="366">
                  <c:v>17.0</c:v>
                </c:pt>
                <c:pt idx="367">
                  <c:v>18.0</c:v>
                </c:pt>
                <c:pt idx="368">
                  <c:v>18.0</c:v>
                </c:pt>
                <c:pt idx="369">
                  <c:v>18.0</c:v>
                </c:pt>
                <c:pt idx="370">
                  <c:v>18.0</c:v>
                </c:pt>
                <c:pt idx="371">
                  <c:v>18.0</c:v>
                </c:pt>
                <c:pt idx="372">
                  <c:v>18.0</c:v>
                </c:pt>
                <c:pt idx="373">
                  <c:v>19.0</c:v>
                </c:pt>
                <c:pt idx="374">
                  <c:v>19.0</c:v>
                </c:pt>
                <c:pt idx="375">
                  <c:v>19.0</c:v>
                </c:pt>
                <c:pt idx="376">
                  <c:v>19.0</c:v>
                </c:pt>
                <c:pt idx="377">
                  <c:v>20.0</c:v>
                </c:pt>
                <c:pt idx="378">
                  <c:v>20.0</c:v>
                </c:pt>
                <c:pt idx="379">
                  <c:v>20.0</c:v>
                </c:pt>
                <c:pt idx="380">
                  <c:v>20.0</c:v>
                </c:pt>
                <c:pt idx="381">
                  <c:v>20.0</c:v>
                </c:pt>
                <c:pt idx="382">
                  <c:v>20.0</c:v>
                </c:pt>
                <c:pt idx="383">
                  <c:v>20.0</c:v>
                </c:pt>
                <c:pt idx="384">
                  <c:v>20.0</c:v>
                </c:pt>
                <c:pt idx="385">
                  <c:v>20.0</c:v>
                </c:pt>
                <c:pt idx="386">
                  <c:v>20.0</c:v>
                </c:pt>
                <c:pt idx="387">
                  <c:v>20.0</c:v>
                </c:pt>
                <c:pt idx="388">
                  <c:v>20.0</c:v>
                </c:pt>
                <c:pt idx="389">
                  <c:v>20.0</c:v>
                </c:pt>
                <c:pt idx="390">
                  <c:v>20.0</c:v>
                </c:pt>
                <c:pt idx="391">
                  <c:v>20.0</c:v>
                </c:pt>
                <c:pt idx="392">
                  <c:v>20.0</c:v>
                </c:pt>
                <c:pt idx="393">
                  <c:v>20.0</c:v>
                </c:pt>
                <c:pt idx="394">
                  <c:v>20.0</c:v>
                </c:pt>
                <c:pt idx="395">
                  <c:v>20.0</c:v>
                </c:pt>
                <c:pt idx="396">
                  <c:v>20.0</c:v>
                </c:pt>
                <c:pt idx="397">
                  <c:v>20.0</c:v>
                </c:pt>
                <c:pt idx="398">
                  <c:v>20.0</c:v>
                </c:pt>
                <c:pt idx="399">
                  <c:v>20.0</c:v>
                </c:pt>
                <c:pt idx="400">
                  <c:v>20.0</c:v>
                </c:pt>
                <c:pt idx="401">
                  <c:v>20.0</c:v>
                </c:pt>
                <c:pt idx="402">
                  <c:v>20.0</c:v>
                </c:pt>
                <c:pt idx="403">
                  <c:v>20.0</c:v>
                </c:pt>
                <c:pt idx="404">
                  <c:v>20.0</c:v>
                </c:pt>
                <c:pt idx="405">
                  <c:v>20.0</c:v>
                </c:pt>
                <c:pt idx="406">
                  <c:v>20.0</c:v>
                </c:pt>
                <c:pt idx="407">
                  <c:v>20.0</c:v>
                </c:pt>
                <c:pt idx="408">
                  <c:v>20.0</c:v>
                </c:pt>
                <c:pt idx="409">
                  <c:v>20.0</c:v>
                </c:pt>
                <c:pt idx="410">
                  <c:v>20.0</c:v>
                </c:pt>
                <c:pt idx="411">
                  <c:v>20.0</c:v>
                </c:pt>
                <c:pt idx="412">
                  <c:v>20.0</c:v>
                </c:pt>
                <c:pt idx="413">
                  <c:v>20.0</c:v>
                </c:pt>
                <c:pt idx="414">
                  <c:v>20.0</c:v>
                </c:pt>
                <c:pt idx="415">
                  <c:v>20.0</c:v>
                </c:pt>
                <c:pt idx="416">
                  <c:v>20.0</c:v>
                </c:pt>
                <c:pt idx="417">
                  <c:v>20.0</c:v>
                </c:pt>
                <c:pt idx="418">
                  <c:v>20.0</c:v>
                </c:pt>
                <c:pt idx="419">
                  <c:v>20.0</c:v>
                </c:pt>
                <c:pt idx="420">
                  <c:v>20.0</c:v>
                </c:pt>
                <c:pt idx="421">
                  <c:v>20.0</c:v>
                </c:pt>
                <c:pt idx="422">
                  <c:v>20.0</c:v>
                </c:pt>
                <c:pt idx="423">
                  <c:v>20.0</c:v>
                </c:pt>
                <c:pt idx="424">
                  <c:v>21.0</c:v>
                </c:pt>
                <c:pt idx="425">
                  <c:v>21.0</c:v>
                </c:pt>
                <c:pt idx="426">
                  <c:v>21.0</c:v>
                </c:pt>
                <c:pt idx="427">
                  <c:v>21.0</c:v>
                </c:pt>
                <c:pt idx="428">
                  <c:v>21.0</c:v>
                </c:pt>
                <c:pt idx="429">
                  <c:v>21.0</c:v>
                </c:pt>
                <c:pt idx="430">
                  <c:v>21.0</c:v>
                </c:pt>
                <c:pt idx="431">
                  <c:v>21.0</c:v>
                </c:pt>
                <c:pt idx="432">
                  <c:v>21.0</c:v>
                </c:pt>
                <c:pt idx="433">
                  <c:v>21.0</c:v>
                </c:pt>
                <c:pt idx="434">
                  <c:v>21.0</c:v>
                </c:pt>
                <c:pt idx="435">
                  <c:v>21.0</c:v>
                </c:pt>
                <c:pt idx="436">
                  <c:v>21.0</c:v>
                </c:pt>
                <c:pt idx="437">
                  <c:v>21.0</c:v>
                </c:pt>
                <c:pt idx="438">
                  <c:v>21.0</c:v>
                </c:pt>
                <c:pt idx="439">
                  <c:v>21.0</c:v>
                </c:pt>
                <c:pt idx="440">
                  <c:v>21.0</c:v>
                </c:pt>
                <c:pt idx="441">
                  <c:v>21.0</c:v>
                </c:pt>
                <c:pt idx="442">
                  <c:v>21.0</c:v>
                </c:pt>
                <c:pt idx="443">
                  <c:v>21.0</c:v>
                </c:pt>
                <c:pt idx="444">
                  <c:v>21.0</c:v>
                </c:pt>
                <c:pt idx="445">
                  <c:v>21.0</c:v>
                </c:pt>
                <c:pt idx="446">
                  <c:v>21.0</c:v>
                </c:pt>
                <c:pt idx="447">
                  <c:v>22.0</c:v>
                </c:pt>
                <c:pt idx="448">
                  <c:v>22.0</c:v>
                </c:pt>
                <c:pt idx="449">
                  <c:v>23.0</c:v>
                </c:pt>
                <c:pt idx="450">
                  <c:v>23.0</c:v>
                </c:pt>
                <c:pt idx="451">
                  <c:v>23.0</c:v>
                </c:pt>
                <c:pt idx="452">
                  <c:v>23.0</c:v>
                </c:pt>
                <c:pt idx="453">
                  <c:v>23.0</c:v>
                </c:pt>
                <c:pt idx="454">
                  <c:v>23.0</c:v>
                </c:pt>
                <c:pt idx="455">
                  <c:v>23.0</c:v>
                </c:pt>
                <c:pt idx="456">
                  <c:v>23.0</c:v>
                </c:pt>
                <c:pt idx="457">
                  <c:v>23.0</c:v>
                </c:pt>
                <c:pt idx="458">
                  <c:v>23.0</c:v>
                </c:pt>
                <c:pt idx="459">
                  <c:v>23.0</c:v>
                </c:pt>
                <c:pt idx="460">
                  <c:v>23.0</c:v>
                </c:pt>
                <c:pt idx="461">
                  <c:v>23.0</c:v>
                </c:pt>
                <c:pt idx="462">
                  <c:v>23.0</c:v>
                </c:pt>
                <c:pt idx="463">
                  <c:v>23.0</c:v>
                </c:pt>
                <c:pt idx="464">
                  <c:v>23.0</c:v>
                </c:pt>
                <c:pt idx="465">
                  <c:v>23.0</c:v>
                </c:pt>
                <c:pt idx="466">
                  <c:v>24.0</c:v>
                </c:pt>
                <c:pt idx="467">
                  <c:v>25.0</c:v>
                </c:pt>
                <c:pt idx="468">
                  <c:v>25.0</c:v>
                </c:pt>
                <c:pt idx="469">
                  <c:v>25.0</c:v>
                </c:pt>
                <c:pt idx="470">
                  <c:v>25.0</c:v>
                </c:pt>
                <c:pt idx="471">
                  <c:v>25.0</c:v>
                </c:pt>
                <c:pt idx="472">
                  <c:v>26.0</c:v>
                </c:pt>
                <c:pt idx="473">
                  <c:v>26.0</c:v>
                </c:pt>
                <c:pt idx="474">
                  <c:v>26.0</c:v>
                </c:pt>
                <c:pt idx="475">
                  <c:v>26.0</c:v>
                </c:pt>
                <c:pt idx="476">
                  <c:v>26.0</c:v>
                </c:pt>
                <c:pt idx="477">
                  <c:v>26.0</c:v>
                </c:pt>
                <c:pt idx="478">
                  <c:v>26.0</c:v>
                </c:pt>
                <c:pt idx="479">
                  <c:v>26.0</c:v>
                </c:pt>
                <c:pt idx="480">
                  <c:v>26.0</c:v>
                </c:pt>
                <c:pt idx="481">
                  <c:v>26.0</c:v>
                </c:pt>
                <c:pt idx="482">
                  <c:v>26.0</c:v>
                </c:pt>
                <c:pt idx="483">
                  <c:v>26.0</c:v>
                </c:pt>
                <c:pt idx="484">
                  <c:v>26.0</c:v>
                </c:pt>
                <c:pt idx="485">
                  <c:v>26.0</c:v>
                </c:pt>
                <c:pt idx="486">
                  <c:v>26.0</c:v>
                </c:pt>
                <c:pt idx="487">
                  <c:v>26.0</c:v>
                </c:pt>
                <c:pt idx="488">
                  <c:v>27.0</c:v>
                </c:pt>
                <c:pt idx="489">
                  <c:v>27.0</c:v>
                </c:pt>
                <c:pt idx="490">
                  <c:v>27.0</c:v>
                </c:pt>
                <c:pt idx="491">
                  <c:v>27.0</c:v>
                </c:pt>
                <c:pt idx="492">
                  <c:v>27.0</c:v>
                </c:pt>
                <c:pt idx="493">
                  <c:v>28.0</c:v>
                </c:pt>
                <c:pt idx="494">
                  <c:v>28.0</c:v>
                </c:pt>
                <c:pt idx="495">
                  <c:v>29.0</c:v>
                </c:pt>
                <c:pt idx="496">
                  <c:v>30.0</c:v>
                </c:pt>
                <c:pt idx="497">
                  <c:v>30.0</c:v>
                </c:pt>
                <c:pt idx="498">
                  <c:v>30.0</c:v>
                </c:pt>
                <c:pt idx="499">
                  <c:v>30.0</c:v>
                </c:pt>
                <c:pt idx="500">
                  <c:v>30.0</c:v>
                </c:pt>
                <c:pt idx="501">
                  <c:v>30.0</c:v>
                </c:pt>
                <c:pt idx="502">
                  <c:v>30.0</c:v>
                </c:pt>
                <c:pt idx="503">
                  <c:v>30.0</c:v>
                </c:pt>
                <c:pt idx="504">
                  <c:v>30.0</c:v>
                </c:pt>
                <c:pt idx="505">
                  <c:v>30.0</c:v>
                </c:pt>
                <c:pt idx="506">
                  <c:v>30.0</c:v>
                </c:pt>
                <c:pt idx="507">
                  <c:v>30.0</c:v>
                </c:pt>
                <c:pt idx="508">
                  <c:v>30.0</c:v>
                </c:pt>
                <c:pt idx="509">
                  <c:v>30.0</c:v>
                </c:pt>
                <c:pt idx="510">
                  <c:v>30.0</c:v>
                </c:pt>
                <c:pt idx="511">
                  <c:v>30.0</c:v>
                </c:pt>
                <c:pt idx="512">
                  <c:v>30.0</c:v>
                </c:pt>
                <c:pt idx="513">
                  <c:v>30.0</c:v>
                </c:pt>
                <c:pt idx="514">
                  <c:v>30.0</c:v>
                </c:pt>
                <c:pt idx="515">
                  <c:v>30.0</c:v>
                </c:pt>
                <c:pt idx="516">
                  <c:v>30.0</c:v>
                </c:pt>
                <c:pt idx="517">
                  <c:v>30.0</c:v>
                </c:pt>
                <c:pt idx="518">
                  <c:v>30.0</c:v>
                </c:pt>
                <c:pt idx="519">
                  <c:v>30.0</c:v>
                </c:pt>
                <c:pt idx="520">
                  <c:v>30.0</c:v>
                </c:pt>
                <c:pt idx="521">
                  <c:v>30.0</c:v>
                </c:pt>
                <c:pt idx="522">
                  <c:v>30.0</c:v>
                </c:pt>
                <c:pt idx="523">
                  <c:v>30.0</c:v>
                </c:pt>
                <c:pt idx="524">
                  <c:v>30.0</c:v>
                </c:pt>
                <c:pt idx="525">
                  <c:v>30.0</c:v>
                </c:pt>
                <c:pt idx="526">
                  <c:v>30.0</c:v>
                </c:pt>
                <c:pt idx="527">
                  <c:v>30.0</c:v>
                </c:pt>
                <c:pt idx="528">
                  <c:v>30.0</c:v>
                </c:pt>
                <c:pt idx="529">
                  <c:v>30.0</c:v>
                </c:pt>
                <c:pt idx="530">
                  <c:v>30.0</c:v>
                </c:pt>
                <c:pt idx="531">
                  <c:v>30.0</c:v>
                </c:pt>
                <c:pt idx="532">
                  <c:v>30.0</c:v>
                </c:pt>
                <c:pt idx="533">
                  <c:v>30.0</c:v>
                </c:pt>
                <c:pt idx="534">
                  <c:v>30.0</c:v>
                </c:pt>
                <c:pt idx="535">
                  <c:v>30.0</c:v>
                </c:pt>
                <c:pt idx="536">
                  <c:v>30.0</c:v>
                </c:pt>
                <c:pt idx="537">
                  <c:v>30.0</c:v>
                </c:pt>
                <c:pt idx="538">
                  <c:v>30.0</c:v>
                </c:pt>
                <c:pt idx="539">
                  <c:v>30.0</c:v>
                </c:pt>
                <c:pt idx="540">
                  <c:v>31.0</c:v>
                </c:pt>
                <c:pt idx="541">
                  <c:v>31.0</c:v>
                </c:pt>
                <c:pt idx="542">
                  <c:v>31.0</c:v>
                </c:pt>
                <c:pt idx="543">
                  <c:v>31.0</c:v>
                </c:pt>
                <c:pt idx="544">
                  <c:v>31.0</c:v>
                </c:pt>
                <c:pt idx="545">
                  <c:v>31.0</c:v>
                </c:pt>
                <c:pt idx="546">
                  <c:v>31.0</c:v>
                </c:pt>
                <c:pt idx="547">
                  <c:v>31.0</c:v>
                </c:pt>
                <c:pt idx="548">
                  <c:v>31.0</c:v>
                </c:pt>
                <c:pt idx="549">
                  <c:v>31.0</c:v>
                </c:pt>
                <c:pt idx="550">
                  <c:v>31.0</c:v>
                </c:pt>
                <c:pt idx="551">
                  <c:v>31.0</c:v>
                </c:pt>
                <c:pt idx="552">
                  <c:v>31.0</c:v>
                </c:pt>
                <c:pt idx="553">
                  <c:v>31.0</c:v>
                </c:pt>
                <c:pt idx="554">
                  <c:v>31.0</c:v>
                </c:pt>
                <c:pt idx="555">
                  <c:v>31.0</c:v>
                </c:pt>
                <c:pt idx="556">
                  <c:v>31.0</c:v>
                </c:pt>
                <c:pt idx="557">
                  <c:v>31.0</c:v>
                </c:pt>
                <c:pt idx="558">
                  <c:v>31.0</c:v>
                </c:pt>
                <c:pt idx="559">
                  <c:v>31.0</c:v>
                </c:pt>
                <c:pt idx="560">
                  <c:v>31.0</c:v>
                </c:pt>
                <c:pt idx="561">
                  <c:v>31.0</c:v>
                </c:pt>
                <c:pt idx="562">
                  <c:v>31.0</c:v>
                </c:pt>
                <c:pt idx="563">
                  <c:v>31.0</c:v>
                </c:pt>
                <c:pt idx="564">
                  <c:v>31.0</c:v>
                </c:pt>
                <c:pt idx="565">
                  <c:v>31.0</c:v>
                </c:pt>
                <c:pt idx="566">
                  <c:v>31.0</c:v>
                </c:pt>
                <c:pt idx="567">
                  <c:v>31.0</c:v>
                </c:pt>
                <c:pt idx="568">
                  <c:v>31.0</c:v>
                </c:pt>
                <c:pt idx="569">
                  <c:v>31.0</c:v>
                </c:pt>
                <c:pt idx="570">
                  <c:v>31.0</c:v>
                </c:pt>
                <c:pt idx="571">
                  <c:v>31.0</c:v>
                </c:pt>
                <c:pt idx="572">
                  <c:v>31.0</c:v>
                </c:pt>
                <c:pt idx="573">
                  <c:v>31.0</c:v>
                </c:pt>
                <c:pt idx="574">
                  <c:v>31.0</c:v>
                </c:pt>
                <c:pt idx="575">
                  <c:v>32.0</c:v>
                </c:pt>
                <c:pt idx="576">
                  <c:v>33.0</c:v>
                </c:pt>
                <c:pt idx="577">
                  <c:v>33.0</c:v>
                </c:pt>
                <c:pt idx="578">
                  <c:v>33.0</c:v>
                </c:pt>
                <c:pt idx="579">
                  <c:v>33.0</c:v>
                </c:pt>
                <c:pt idx="580">
                  <c:v>33.0</c:v>
                </c:pt>
                <c:pt idx="581">
                  <c:v>33.0</c:v>
                </c:pt>
                <c:pt idx="582">
                  <c:v>33.0</c:v>
                </c:pt>
                <c:pt idx="583">
                  <c:v>33.0</c:v>
                </c:pt>
                <c:pt idx="584">
                  <c:v>33.0</c:v>
                </c:pt>
                <c:pt idx="585">
                  <c:v>33.0</c:v>
                </c:pt>
                <c:pt idx="586">
                  <c:v>33.0</c:v>
                </c:pt>
                <c:pt idx="587">
                  <c:v>33.0</c:v>
                </c:pt>
                <c:pt idx="588">
                  <c:v>33.0</c:v>
                </c:pt>
                <c:pt idx="589">
                  <c:v>33.0</c:v>
                </c:pt>
                <c:pt idx="590">
                  <c:v>33.0</c:v>
                </c:pt>
                <c:pt idx="591">
                  <c:v>33.0</c:v>
                </c:pt>
                <c:pt idx="592">
                  <c:v>33.0</c:v>
                </c:pt>
                <c:pt idx="593">
                  <c:v>33.0</c:v>
                </c:pt>
                <c:pt idx="594">
                  <c:v>33.0</c:v>
                </c:pt>
                <c:pt idx="595">
                  <c:v>33.0</c:v>
                </c:pt>
                <c:pt idx="596">
                  <c:v>33.0</c:v>
                </c:pt>
                <c:pt idx="597">
                  <c:v>33.0</c:v>
                </c:pt>
                <c:pt idx="598">
                  <c:v>33.0</c:v>
                </c:pt>
                <c:pt idx="599">
                  <c:v>33.0</c:v>
                </c:pt>
                <c:pt idx="600">
                  <c:v>33.0</c:v>
                </c:pt>
                <c:pt idx="601">
                  <c:v>33.0</c:v>
                </c:pt>
                <c:pt idx="602">
                  <c:v>33.0</c:v>
                </c:pt>
                <c:pt idx="603">
                  <c:v>33.0</c:v>
                </c:pt>
                <c:pt idx="604">
                  <c:v>33.0</c:v>
                </c:pt>
                <c:pt idx="605">
                  <c:v>33.0</c:v>
                </c:pt>
                <c:pt idx="606">
                  <c:v>33.0</c:v>
                </c:pt>
                <c:pt idx="607">
                  <c:v>34.0</c:v>
                </c:pt>
                <c:pt idx="608">
                  <c:v>34.0</c:v>
                </c:pt>
                <c:pt idx="609">
                  <c:v>34.0</c:v>
                </c:pt>
                <c:pt idx="610">
                  <c:v>34.0</c:v>
                </c:pt>
                <c:pt idx="611">
                  <c:v>34.0</c:v>
                </c:pt>
                <c:pt idx="612">
                  <c:v>34.0</c:v>
                </c:pt>
                <c:pt idx="613">
                  <c:v>34.0</c:v>
                </c:pt>
                <c:pt idx="614">
                  <c:v>34.0</c:v>
                </c:pt>
                <c:pt idx="615">
                  <c:v>34.0</c:v>
                </c:pt>
                <c:pt idx="616">
                  <c:v>34.0</c:v>
                </c:pt>
                <c:pt idx="617">
                  <c:v>34.0</c:v>
                </c:pt>
                <c:pt idx="618">
                  <c:v>34.0</c:v>
                </c:pt>
                <c:pt idx="619">
                  <c:v>34.0</c:v>
                </c:pt>
                <c:pt idx="620">
                  <c:v>34.0</c:v>
                </c:pt>
                <c:pt idx="621">
                  <c:v>34.0</c:v>
                </c:pt>
                <c:pt idx="622">
                  <c:v>34.0</c:v>
                </c:pt>
                <c:pt idx="623">
                  <c:v>34.0</c:v>
                </c:pt>
                <c:pt idx="624">
                  <c:v>34.0</c:v>
                </c:pt>
                <c:pt idx="625">
                  <c:v>34.0</c:v>
                </c:pt>
                <c:pt idx="626">
                  <c:v>34.0</c:v>
                </c:pt>
                <c:pt idx="627">
                  <c:v>34.0</c:v>
                </c:pt>
                <c:pt idx="628">
                  <c:v>34.0</c:v>
                </c:pt>
                <c:pt idx="629">
                  <c:v>34.0</c:v>
                </c:pt>
                <c:pt idx="630">
                  <c:v>34.0</c:v>
                </c:pt>
                <c:pt idx="631">
                  <c:v>34.0</c:v>
                </c:pt>
                <c:pt idx="632">
                  <c:v>34.0</c:v>
                </c:pt>
                <c:pt idx="633">
                  <c:v>34.0</c:v>
                </c:pt>
                <c:pt idx="634">
                  <c:v>34.0</c:v>
                </c:pt>
                <c:pt idx="635">
                  <c:v>34.0</c:v>
                </c:pt>
                <c:pt idx="636">
                  <c:v>34.0</c:v>
                </c:pt>
                <c:pt idx="637">
                  <c:v>34.0</c:v>
                </c:pt>
                <c:pt idx="638">
                  <c:v>34.0</c:v>
                </c:pt>
                <c:pt idx="639">
                  <c:v>34.0</c:v>
                </c:pt>
                <c:pt idx="640">
                  <c:v>34.0</c:v>
                </c:pt>
                <c:pt idx="641">
                  <c:v>34.0</c:v>
                </c:pt>
                <c:pt idx="642">
                  <c:v>34.0</c:v>
                </c:pt>
                <c:pt idx="643">
                  <c:v>34.0</c:v>
                </c:pt>
                <c:pt idx="644">
                  <c:v>34.0</c:v>
                </c:pt>
                <c:pt idx="645">
                  <c:v>34.0</c:v>
                </c:pt>
                <c:pt idx="646">
                  <c:v>34.0</c:v>
                </c:pt>
                <c:pt idx="647">
                  <c:v>34.0</c:v>
                </c:pt>
                <c:pt idx="648">
                  <c:v>34.0</c:v>
                </c:pt>
                <c:pt idx="649">
                  <c:v>34.0</c:v>
                </c:pt>
                <c:pt idx="650">
                  <c:v>34.0</c:v>
                </c:pt>
                <c:pt idx="651">
                  <c:v>34.0</c:v>
                </c:pt>
                <c:pt idx="652">
                  <c:v>34.0</c:v>
                </c:pt>
                <c:pt idx="653">
                  <c:v>34.0</c:v>
                </c:pt>
                <c:pt idx="654">
                  <c:v>34.0</c:v>
                </c:pt>
                <c:pt idx="655">
                  <c:v>34.0</c:v>
                </c:pt>
                <c:pt idx="656">
                  <c:v>34.0</c:v>
                </c:pt>
                <c:pt idx="657">
                  <c:v>34.0</c:v>
                </c:pt>
                <c:pt idx="658">
                  <c:v>34.0</c:v>
                </c:pt>
                <c:pt idx="659">
                  <c:v>34.0</c:v>
                </c:pt>
                <c:pt idx="660">
                  <c:v>34.0</c:v>
                </c:pt>
                <c:pt idx="661">
                  <c:v>34.0</c:v>
                </c:pt>
                <c:pt idx="662">
                  <c:v>34.0</c:v>
                </c:pt>
                <c:pt idx="663">
                  <c:v>34.0</c:v>
                </c:pt>
                <c:pt idx="664">
                  <c:v>34.0</c:v>
                </c:pt>
                <c:pt idx="665">
                  <c:v>34.0</c:v>
                </c:pt>
                <c:pt idx="666">
                  <c:v>34.0</c:v>
                </c:pt>
                <c:pt idx="667">
                  <c:v>34.0</c:v>
                </c:pt>
                <c:pt idx="668">
                  <c:v>34.0</c:v>
                </c:pt>
                <c:pt idx="669">
                  <c:v>34.0</c:v>
                </c:pt>
                <c:pt idx="670">
                  <c:v>34.0</c:v>
                </c:pt>
                <c:pt idx="671">
                  <c:v>34.0</c:v>
                </c:pt>
                <c:pt idx="672">
                  <c:v>34.0</c:v>
                </c:pt>
                <c:pt idx="673">
                  <c:v>34.0</c:v>
                </c:pt>
                <c:pt idx="674">
                  <c:v>34.0</c:v>
                </c:pt>
                <c:pt idx="675">
                  <c:v>34.0</c:v>
                </c:pt>
                <c:pt idx="676">
                  <c:v>34.0</c:v>
                </c:pt>
                <c:pt idx="677">
                  <c:v>34.0</c:v>
                </c:pt>
                <c:pt idx="678">
                  <c:v>34.0</c:v>
                </c:pt>
                <c:pt idx="679">
                  <c:v>34.0</c:v>
                </c:pt>
                <c:pt idx="680">
                  <c:v>34.0</c:v>
                </c:pt>
                <c:pt idx="681">
                  <c:v>34.0</c:v>
                </c:pt>
                <c:pt idx="682">
                  <c:v>34.0</c:v>
                </c:pt>
                <c:pt idx="683">
                  <c:v>34.0</c:v>
                </c:pt>
                <c:pt idx="684">
                  <c:v>34.0</c:v>
                </c:pt>
                <c:pt idx="685">
                  <c:v>35.0</c:v>
                </c:pt>
                <c:pt idx="686">
                  <c:v>35.0</c:v>
                </c:pt>
                <c:pt idx="687">
                  <c:v>35.0</c:v>
                </c:pt>
                <c:pt idx="688">
                  <c:v>35.0</c:v>
                </c:pt>
                <c:pt idx="689">
                  <c:v>35.0</c:v>
                </c:pt>
                <c:pt idx="690">
                  <c:v>35.0</c:v>
                </c:pt>
                <c:pt idx="691">
                  <c:v>35.0</c:v>
                </c:pt>
                <c:pt idx="692">
                  <c:v>35.0</c:v>
                </c:pt>
                <c:pt idx="693">
                  <c:v>35.0</c:v>
                </c:pt>
                <c:pt idx="694">
                  <c:v>35.0</c:v>
                </c:pt>
                <c:pt idx="695">
                  <c:v>35.0</c:v>
                </c:pt>
                <c:pt idx="696">
                  <c:v>35.0</c:v>
                </c:pt>
                <c:pt idx="697">
                  <c:v>35.0</c:v>
                </c:pt>
                <c:pt idx="698">
                  <c:v>35.0</c:v>
                </c:pt>
                <c:pt idx="699">
                  <c:v>35.0</c:v>
                </c:pt>
                <c:pt idx="700">
                  <c:v>35.0</c:v>
                </c:pt>
                <c:pt idx="701">
                  <c:v>35.0</c:v>
                </c:pt>
                <c:pt idx="702">
                  <c:v>35.0</c:v>
                </c:pt>
                <c:pt idx="703">
                  <c:v>35.0</c:v>
                </c:pt>
                <c:pt idx="704">
                  <c:v>35.0</c:v>
                </c:pt>
                <c:pt idx="705">
                  <c:v>35.0</c:v>
                </c:pt>
                <c:pt idx="706">
                  <c:v>35.0</c:v>
                </c:pt>
                <c:pt idx="707">
                  <c:v>35.0</c:v>
                </c:pt>
                <c:pt idx="708">
                  <c:v>35.0</c:v>
                </c:pt>
                <c:pt idx="709">
                  <c:v>35.0</c:v>
                </c:pt>
                <c:pt idx="710">
                  <c:v>35.0</c:v>
                </c:pt>
                <c:pt idx="711">
                  <c:v>35.0</c:v>
                </c:pt>
                <c:pt idx="712">
                  <c:v>35.0</c:v>
                </c:pt>
                <c:pt idx="713">
                  <c:v>35.0</c:v>
                </c:pt>
                <c:pt idx="714">
                  <c:v>35.0</c:v>
                </c:pt>
                <c:pt idx="715">
                  <c:v>35.0</c:v>
                </c:pt>
                <c:pt idx="716">
                  <c:v>35.0</c:v>
                </c:pt>
                <c:pt idx="717">
                  <c:v>35.0</c:v>
                </c:pt>
                <c:pt idx="718">
                  <c:v>35.0</c:v>
                </c:pt>
                <c:pt idx="719">
                  <c:v>35.0</c:v>
                </c:pt>
                <c:pt idx="720">
                  <c:v>35.0</c:v>
                </c:pt>
                <c:pt idx="721">
                  <c:v>35.0</c:v>
                </c:pt>
                <c:pt idx="722">
                  <c:v>35.0</c:v>
                </c:pt>
                <c:pt idx="723">
                  <c:v>35.0</c:v>
                </c:pt>
                <c:pt idx="724">
                  <c:v>35.0</c:v>
                </c:pt>
                <c:pt idx="725">
                  <c:v>35.0</c:v>
                </c:pt>
                <c:pt idx="726">
                  <c:v>35.0</c:v>
                </c:pt>
                <c:pt idx="727">
                  <c:v>35.0</c:v>
                </c:pt>
                <c:pt idx="728">
                  <c:v>36.0</c:v>
                </c:pt>
                <c:pt idx="729">
                  <c:v>37.0</c:v>
                </c:pt>
                <c:pt idx="730">
                  <c:v>37.0</c:v>
                </c:pt>
                <c:pt idx="731">
                  <c:v>37.0</c:v>
                </c:pt>
                <c:pt idx="732">
                  <c:v>37.0</c:v>
                </c:pt>
                <c:pt idx="733">
                  <c:v>37.0</c:v>
                </c:pt>
                <c:pt idx="734">
                  <c:v>37.0</c:v>
                </c:pt>
                <c:pt idx="735">
                  <c:v>37.0</c:v>
                </c:pt>
                <c:pt idx="736">
                  <c:v>37.0</c:v>
                </c:pt>
                <c:pt idx="737">
                  <c:v>37.0</c:v>
                </c:pt>
                <c:pt idx="738">
                  <c:v>37.0</c:v>
                </c:pt>
                <c:pt idx="739">
                  <c:v>38.0</c:v>
                </c:pt>
                <c:pt idx="740">
                  <c:v>39.0</c:v>
                </c:pt>
                <c:pt idx="741">
                  <c:v>39.0</c:v>
                </c:pt>
                <c:pt idx="742">
                  <c:v>39.0</c:v>
                </c:pt>
                <c:pt idx="743">
                  <c:v>39.0</c:v>
                </c:pt>
                <c:pt idx="744">
                  <c:v>39.0</c:v>
                </c:pt>
                <c:pt idx="745">
                  <c:v>39.0</c:v>
                </c:pt>
                <c:pt idx="746">
                  <c:v>39.0</c:v>
                </c:pt>
                <c:pt idx="747">
                  <c:v>39.0</c:v>
                </c:pt>
                <c:pt idx="748">
                  <c:v>39.0</c:v>
                </c:pt>
                <c:pt idx="749">
                  <c:v>39.0</c:v>
                </c:pt>
                <c:pt idx="750">
                  <c:v>39.0</c:v>
                </c:pt>
                <c:pt idx="751">
                  <c:v>39.0</c:v>
                </c:pt>
                <c:pt idx="752">
                  <c:v>39.0</c:v>
                </c:pt>
                <c:pt idx="753">
                  <c:v>39.0</c:v>
                </c:pt>
                <c:pt idx="754">
                  <c:v>39.0</c:v>
                </c:pt>
                <c:pt idx="755">
                  <c:v>39.0</c:v>
                </c:pt>
                <c:pt idx="756">
                  <c:v>39.0</c:v>
                </c:pt>
                <c:pt idx="757">
                  <c:v>39.0</c:v>
                </c:pt>
                <c:pt idx="758">
                  <c:v>39.0</c:v>
                </c:pt>
                <c:pt idx="759">
                  <c:v>39.0</c:v>
                </c:pt>
                <c:pt idx="760">
                  <c:v>39.0</c:v>
                </c:pt>
                <c:pt idx="761">
                  <c:v>39.0</c:v>
                </c:pt>
                <c:pt idx="762">
                  <c:v>39.0</c:v>
                </c:pt>
                <c:pt idx="763">
                  <c:v>40.0</c:v>
                </c:pt>
                <c:pt idx="764">
                  <c:v>40.0</c:v>
                </c:pt>
                <c:pt idx="765">
                  <c:v>40.0</c:v>
                </c:pt>
                <c:pt idx="766">
                  <c:v>40.0</c:v>
                </c:pt>
                <c:pt idx="767">
                  <c:v>40.0</c:v>
                </c:pt>
                <c:pt idx="768">
                  <c:v>41.0</c:v>
                </c:pt>
                <c:pt idx="769">
                  <c:v>41.0</c:v>
                </c:pt>
                <c:pt idx="770">
                  <c:v>42.0</c:v>
                </c:pt>
                <c:pt idx="771">
                  <c:v>42.0</c:v>
                </c:pt>
                <c:pt idx="772">
                  <c:v>42.0</c:v>
                </c:pt>
                <c:pt idx="773">
                  <c:v>42.0</c:v>
                </c:pt>
                <c:pt idx="774">
                  <c:v>42.0</c:v>
                </c:pt>
                <c:pt idx="775">
                  <c:v>42.0</c:v>
                </c:pt>
                <c:pt idx="776">
                  <c:v>42.0</c:v>
                </c:pt>
                <c:pt idx="777">
                  <c:v>42.0</c:v>
                </c:pt>
                <c:pt idx="778">
                  <c:v>42.0</c:v>
                </c:pt>
                <c:pt idx="779">
                  <c:v>42.0</c:v>
                </c:pt>
                <c:pt idx="780">
                  <c:v>42.0</c:v>
                </c:pt>
                <c:pt idx="781">
                  <c:v>42.0</c:v>
                </c:pt>
                <c:pt idx="782">
                  <c:v>42.0</c:v>
                </c:pt>
                <c:pt idx="783">
                  <c:v>42.0</c:v>
                </c:pt>
                <c:pt idx="784">
                  <c:v>42.0</c:v>
                </c:pt>
                <c:pt idx="785">
                  <c:v>42.0</c:v>
                </c:pt>
                <c:pt idx="786">
                  <c:v>42.0</c:v>
                </c:pt>
                <c:pt idx="787">
                  <c:v>42.0</c:v>
                </c:pt>
                <c:pt idx="788">
                  <c:v>42.0</c:v>
                </c:pt>
                <c:pt idx="789">
                  <c:v>42.0</c:v>
                </c:pt>
                <c:pt idx="790">
                  <c:v>42.0</c:v>
                </c:pt>
                <c:pt idx="791">
                  <c:v>43.0</c:v>
                </c:pt>
                <c:pt idx="792">
                  <c:v>44.0</c:v>
                </c:pt>
                <c:pt idx="793">
                  <c:v>44.0</c:v>
                </c:pt>
                <c:pt idx="794">
                  <c:v>44.0</c:v>
                </c:pt>
                <c:pt idx="795">
                  <c:v>44.0</c:v>
                </c:pt>
                <c:pt idx="796">
                  <c:v>44.0</c:v>
                </c:pt>
                <c:pt idx="797">
                  <c:v>44.0</c:v>
                </c:pt>
                <c:pt idx="798">
                  <c:v>44.0</c:v>
                </c:pt>
                <c:pt idx="799">
                  <c:v>44.0</c:v>
                </c:pt>
                <c:pt idx="800">
                  <c:v>44.0</c:v>
                </c:pt>
                <c:pt idx="801">
                  <c:v>44.0</c:v>
                </c:pt>
                <c:pt idx="802">
                  <c:v>44.0</c:v>
                </c:pt>
                <c:pt idx="803">
                  <c:v>44.0</c:v>
                </c:pt>
                <c:pt idx="804">
                  <c:v>44.0</c:v>
                </c:pt>
                <c:pt idx="805">
                  <c:v>44.0</c:v>
                </c:pt>
                <c:pt idx="806">
                  <c:v>44.0</c:v>
                </c:pt>
                <c:pt idx="807">
                  <c:v>44.0</c:v>
                </c:pt>
                <c:pt idx="808">
                  <c:v>44.0</c:v>
                </c:pt>
                <c:pt idx="809">
                  <c:v>44.0</c:v>
                </c:pt>
                <c:pt idx="810">
                  <c:v>44.0</c:v>
                </c:pt>
                <c:pt idx="811">
                  <c:v>44.0</c:v>
                </c:pt>
                <c:pt idx="812">
                  <c:v>44.0</c:v>
                </c:pt>
                <c:pt idx="813">
                  <c:v>44.0</c:v>
                </c:pt>
                <c:pt idx="814">
                  <c:v>44.0</c:v>
                </c:pt>
                <c:pt idx="815">
                  <c:v>44.0</c:v>
                </c:pt>
                <c:pt idx="816">
                  <c:v>44.0</c:v>
                </c:pt>
                <c:pt idx="817">
                  <c:v>44.0</c:v>
                </c:pt>
                <c:pt idx="818">
                  <c:v>44.0</c:v>
                </c:pt>
                <c:pt idx="819">
                  <c:v>44.0</c:v>
                </c:pt>
                <c:pt idx="820">
                  <c:v>44.0</c:v>
                </c:pt>
                <c:pt idx="821">
                  <c:v>44.0</c:v>
                </c:pt>
                <c:pt idx="822">
                  <c:v>44.0</c:v>
                </c:pt>
                <c:pt idx="823">
                  <c:v>44.0</c:v>
                </c:pt>
                <c:pt idx="824">
                  <c:v>44.0</c:v>
                </c:pt>
                <c:pt idx="825">
                  <c:v>44.0</c:v>
                </c:pt>
                <c:pt idx="826">
                  <c:v>44.0</c:v>
                </c:pt>
                <c:pt idx="827">
                  <c:v>44.0</c:v>
                </c:pt>
                <c:pt idx="828">
                  <c:v>44.0</c:v>
                </c:pt>
                <c:pt idx="829">
                  <c:v>44.0</c:v>
                </c:pt>
                <c:pt idx="830">
                  <c:v>44.0</c:v>
                </c:pt>
                <c:pt idx="831">
                  <c:v>44.0</c:v>
                </c:pt>
                <c:pt idx="832">
                  <c:v>44.0</c:v>
                </c:pt>
                <c:pt idx="833">
                  <c:v>44.0</c:v>
                </c:pt>
                <c:pt idx="834">
                  <c:v>44.0</c:v>
                </c:pt>
                <c:pt idx="835">
                  <c:v>44.0</c:v>
                </c:pt>
                <c:pt idx="836">
                  <c:v>44.0</c:v>
                </c:pt>
                <c:pt idx="837">
                  <c:v>44.0</c:v>
                </c:pt>
                <c:pt idx="838">
                  <c:v>44.0</c:v>
                </c:pt>
                <c:pt idx="839">
                  <c:v>44.0</c:v>
                </c:pt>
                <c:pt idx="840">
                  <c:v>44.0</c:v>
                </c:pt>
                <c:pt idx="841">
                  <c:v>44.0</c:v>
                </c:pt>
                <c:pt idx="842">
                  <c:v>44.0</c:v>
                </c:pt>
                <c:pt idx="843">
                  <c:v>44.0</c:v>
                </c:pt>
                <c:pt idx="844">
                  <c:v>44.0</c:v>
                </c:pt>
                <c:pt idx="845">
                  <c:v>45.0</c:v>
                </c:pt>
                <c:pt idx="846">
                  <c:v>45.0</c:v>
                </c:pt>
                <c:pt idx="847">
                  <c:v>45.0</c:v>
                </c:pt>
                <c:pt idx="848">
                  <c:v>45.0</c:v>
                </c:pt>
                <c:pt idx="849">
                  <c:v>45.0</c:v>
                </c:pt>
                <c:pt idx="850">
                  <c:v>45.0</c:v>
                </c:pt>
                <c:pt idx="851">
                  <c:v>45.0</c:v>
                </c:pt>
                <c:pt idx="852">
                  <c:v>45.0</c:v>
                </c:pt>
                <c:pt idx="853">
                  <c:v>45.0</c:v>
                </c:pt>
                <c:pt idx="854">
                  <c:v>45.0</c:v>
                </c:pt>
                <c:pt idx="855">
                  <c:v>45.0</c:v>
                </c:pt>
                <c:pt idx="856">
                  <c:v>45.0</c:v>
                </c:pt>
                <c:pt idx="857">
                  <c:v>45.0</c:v>
                </c:pt>
                <c:pt idx="858">
                  <c:v>45.0</c:v>
                </c:pt>
                <c:pt idx="859">
                  <c:v>46.0</c:v>
                </c:pt>
                <c:pt idx="860">
                  <c:v>46.0</c:v>
                </c:pt>
                <c:pt idx="861">
                  <c:v>47.0</c:v>
                </c:pt>
                <c:pt idx="862">
                  <c:v>47.0</c:v>
                </c:pt>
                <c:pt idx="863">
                  <c:v>47.0</c:v>
                </c:pt>
                <c:pt idx="864">
                  <c:v>47.0</c:v>
                </c:pt>
                <c:pt idx="865">
                  <c:v>47.0</c:v>
                </c:pt>
                <c:pt idx="866">
                  <c:v>47.0</c:v>
                </c:pt>
                <c:pt idx="867">
                  <c:v>47.0</c:v>
                </c:pt>
                <c:pt idx="868">
                  <c:v>47.0</c:v>
                </c:pt>
                <c:pt idx="869">
                  <c:v>47.0</c:v>
                </c:pt>
                <c:pt idx="870">
                  <c:v>47.0</c:v>
                </c:pt>
                <c:pt idx="871">
                  <c:v>47.0</c:v>
                </c:pt>
                <c:pt idx="872">
                  <c:v>47.0</c:v>
                </c:pt>
                <c:pt idx="873">
                  <c:v>47.0</c:v>
                </c:pt>
                <c:pt idx="874">
                  <c:v>47.0</c:v>
                </c:pt>
                <c:pt idx="875">
                  <c:v>47.0</c:v>
                </c:pt>
                <c:pt idx="876">
                  <c:v>47.0</c:v>
                </c:pt>
                <c:pt idx="877">
                  <c:v>47.0</c:v>
                </c:pt>
                <c:pt idx="878">
                  <c:v>47.0</c:v>
                </c:pt>
                <c:pt idx="879">
                  <c:v>47.0</c:v>
                </c:pt>
                <c:pt idx="880">
                  <c:v>47.0</c:v>
                </c:pt>
                <c:pt idx="881">
                  <c:v>47.0</c:v>
                </c:pt>
                <c:pt idx="882">
                  <c:v>47.0</c:v>
                </c:pt>
                <c:pt idx="883">
                  <c:v>47.0</c:v>
                </c:pt>
                <c:pt idx="884">
                  <c:v>47.0</c:v>
                </c:pt>
                <c:pt idx="885">
                  <c:v>47.0</c:v>
                </c:pt>
                <c:pt idx="886">
                  <c:v>47.0</c:v>
                </c:pt>
                <c:pt idx="887">
                  <c:v>47.0</c:v>
                </c:pt>
                <c:pt idx="888">
                  <c:v>47.0</c:v>
                </c:pt>
                <c:pt idx="889">
                  <c:v>47.0</c:v>
                </c:pt>
                <c:pt idx="890">
                  <c:v>47.0</c:v>
                </c:pt>
                <c:pt idx="891">
                  <c:v>47.0</c:v>
                </c:pt>
                <c:pt idx="892">
                  <c:v>47.0</c:v>
                </c:pt>
                <c:pt idx="893">
                  <c:v>47.0</c:v>
                </c:pt>
                <c:pt idx="894">
                  <c:v>47.0</c:v>
                </c:pt>
                <c:pt idx="895">
                  <c:v>47.0</c:v>
                </c:pt>
                <c:pt idx="896">
                  <c:v>47.0</c:v>
                </c:pt>
                <c:pt idx="897">
                  <c:v>47.0</c:v>
                </c:pt>
                <c:pt idx="898">
                  <c:v>47.0</c:v>
                </c:pt>
                <c:pt idx="899">
                  <c:v>47.0</c:v>
                </c:pt>
                <c:pt idx="900">
                  <c:v>47.0</c:v>
                </c:pt>
                <c:pt idx="901">
                  <c:v>48.0</c:v>
                </c:pt>
                <c:pt idx="902">
                  <c:v>48.0</c:v>
                </c:pt>
                <c:pt idx="903">
                  <c:v>48.0</c:v>
                </c:pt>
                <c:pt idx="904">
                  <c:v>48.0</c:v>
                </c:pt>
                <c:pt idx="905">
                  <c:v>49.0</c:v>
                </c:pt>
                <c:pt idx="906">
                  <c:v>49.0</c:v>
                </c:pt>
                <c:pt idx="907">
                  <c:v>49.0</c:v>
                </c:pt>
                <c:pt idx="908">
                  <c:v>49.0</c:v>
                </c:pt>
                <c:pt idx="909">
                  <c:v>49.0</c:v>
                </c:pt>
                <c:pt idx="910">
                  <c:v>49.0</c:v>
                </c:pt>
                <c:pt idx="911">
                  <c:v>49.0</c:v>
                </c:pt>
                <c:pt idx="912">
                  <c:v>49.0</c:v>
                </c:pt>
                <c:pt idx="913">
                  <c:v>49.0</c:v>
                </c:pt>
                <c:pt idx="914">
                  <c:v>49.0</c:v>
                </c:pt>
                <c:pt idx="915">
                  <c:v>49.0</c:v>
                </c:pt>
                <c:pt idx="916">
                  <c:v>49.0</c:v>
                </c:pt>
                <c:pt idx="917">
                  <c:v>49.0</c:v>
                </c:pt>
                <c:pt idx="918">
                  <c:v>49.0</c:v>
                </c:pt>
                <c:pt idx="919">
                  <c:v>49.0</c:v>
                </c:pt>
                <c:pt idx="920">
                  <c:v>49.0</c:v>
                </c:pt>
                <c:pt idx="921">
                  <c:v>49.0</c:v>
                </c:pt>
                <c:pt idx="922">
                  <c:v>49.0</c:v>
                </c:pt>
                <c:pt idx="923">
                  <c:v>49.0</c:v>
                </c:pt>
                <c:pt idx="924">
                  <c:v>49.0</c:v>
                </c:pt>
                <c:pt idx="925">
                  <c:v>49.0</c:v>
                </c:pt>
                <c:pt idx="926">
                  <c:v>50.0</c:v>
                </c:pt>
                <c:pt idx="927">
                  <c:v>50.0</c:v>
                </c:pt>
                <c:pt idx="928">
                  <c:v>50.0</c:v>
                </c:pt>
                <c:pt idx="929">
                  <c:v>50.0</c:v>
                </c:pt>
                <c:pt idx="930">
                  <c:v>50.0</c:v>
                </c:pt>
                <c:pt idx="931">
                  <c:v>50.0</c:v>
                </c:pt>
                <c:pt idx="932">
                  <c:v>50.0</c:v>
                </c:pt>
                <c:pt idx="933">
                  <c:v>50.0</c:v>
                </c:pt>
                <c:pt idx="934">
                  <c:v>50.0</c:v>
                </c:pt>
                <c:pt idx="935">
                  <c:v>50.0</c:v>
                </c:pt>
                <c:pt idx="936">
                  <c:v>50.0</c:v>
                </c:pt>
                <c:pt idx="937">
                  <c:v>50.0</c:v>
                </c:pt>
                <c:pt idx="938">
                  <c:v>50.0</c:v>
                </c:pt>
                <c:pt idx="939">
                  <c:v>50.0</c:v>
                </c:pt>
                <c:pt idx="940">
                  <c:v>50.0</c:v>
                </c:pt>
                <c:pt idx="941">
                  <c:v>50.0</c:v>
                </c:pt>
                <c:pt idx="942">
                  <c:v>50.0</c:v>
                </c:pt>
                <c:pt idx="943">
                  <c:v>50.0</c:v>
                </c:pt>
                <c:pt idx="944">
                  <c:v>50.0</c:v>
                </c:pt>
                <c:pt idx="945">
                  <c:v>50.0</c:v>
                </c:pt>
                <c:pt idx="946">
                  <c:v>51.0</c:v>
                </c:pt>
                <c:pt idx="947">
                  <c:v>52.0</c:v>
                </c:pt>
                <c:pt idx="948">
                  <c:v>52.0</c:v>
                </c:pt>
                <c:pt idx="949">
                  <c:v>52.0</c:v>
                </c:pt>
                <c:pt idx="950">
                  <c:v>52.0</c:v>
                </c:pt>
                <c:pt idx="951">
                  <c:v>52.0</c:v>
                </c:pt>
                <c:pt idx="952">
                  <c:v>53.0</c:v>
                </c:pt>
                <c:pt idx="953">
                  <c:v>53.0</c:v>
                </c:pt>
                <c:pt idx="954">
                  <c:v>53.0</c:v>
                </c:pt>
                <c:pt idx="955">
                  <c:v>53.0</c:v>
                </c:pt>
                <c:pt idx="956">
                  <c:v>53.0</c:v>
                </c:pt>
                <c:pt idx="957">
                  <c:v>53.0</c:v>
                </c:pt>
                <c:pt idx="958">
                  <c:v>53.0</c:v>
                </c:pt>
                <c:pt idx="959">
                  <c:v>53.0</c:v>
                </c:pt>
                <c:pt idx="960">
                  <c:v>53.0</c:v>
                </c:pt>
                <c:pt idx="961">
                  <c:v>53.0</c:v>
                </c:pt>
                <c:pt idx="962">
                  <c:v>53.0</c:v>
                </c:pt>
                <c:pt idx="963">
                  <c:v>54.0</c:v>
                </c:pt>
                <c:pt idx="964">
                  <c:v>54.0</c:v>
                </c:pt>
                <c:pt idx="965">
                  <c:v>54.0</c:v>
                </c:pt>
                <c:pt idx="966">
                  <c:v>55.0</c:v>
                </c:pt>
                <c:pt idx="967">
                  <c:v>55.0</c:v>
                </c:pt>
                <c:pt idx="968">
                  <c:v>56.0</c:v>
                </c:pt>
                <c:pt idx="969">
                  <c:v>56.0</c:v>
                </c:pt>
                <c:pt idx="970">
                  <c:v>56.0</c:v>
                </c:pt>
                <c:pt idx="971">
                  <c:v>56.0</c:v>
                </c:pt>
                <c:pt idx="972">
                  <c:v>56.0</c:v>
                </c:pt>
                <c:pt idx="973">
                  <c:v>56.0</c:v>
                </c:pt>
                <c:pt idx="974">
                  <c:v>56.0</c:v>
                </c:pt>
                <c:pt idx="975">
                  <c:v>56.0</c:v>
                </c:pt>
                <c:pt idx="976">
                  <c:v>56.0</c:v>
                </c:pt>
                <c:pt idx="977">
                  <c:v>57.0</c:v>
                </c:pt>
                <c:pt idx="978">
                  <c:v>57.0</c:v>
                </c:pt>
                <c:pt idx="979">
                  <c:v>57.0</c:v>
                </c:pt>
                <c:pt idx="980">
                  <c:v>57.0</c:v>
                </c:pt>
                <c:pt idx="981">
                  <c:v>57.0</c:v>
                </c:pt>
                <c:pt idx="982">
                  <c:v>57.0</c:v>
                </c:pt>
                <c:pt idx="983">
                  <c:v>57.0</c:v>
                </c:pt>
                <c:pt idx="984">
                  <c:v>57.0</c:v>
                </c:pt>
                <c:pt idx="985">
                  <c:v>57.0</c:v>
                </c:pt>
                <c:pt idx="986">
                  <c:v>57.0</c:v>
                </c:pt>
                <c:pt idx="987">
                  <c:v>57.0</c:v>
                </c:pt>
                <c:pt idx="988">
                  <c:v>57.0</c:v>
                </c:pt>
                <c:pt idx="989">
                  <c:v>57.0</c:v>
                </c:pt>
                <c:pt idx="990">
                  <c:v>57.0</c:v>
                </c:pt>
                <c:pt idx="991">
                  <c:v>57.0</c:v>
                </c:pt>
                <c:pt idx="992">
                  <c:v>57.0</c:v>
                </c:pt>
                <c:pt idx="993">
                  <c:v>57.0</c:v>
                </c:pt>
                <c:pt idx="994">
                  <c:v>57.0</c:v>
                </c:pt>
                <c:pt idx="995">
                  <c:v>57.0</c:v>
                </c:pt>
                <c:pt idx="996">
                  <c:v>57.0</c:v>
                </c:pt>
                <c:pt idx="997">
                  <c:v>57.0</c:v>
                </c:pt>
                <c:pt idx="998">
                  <c:v>57.0</c:v>
                </c:pt>
                <c:pt idx="999">
                  <c:v>57.0</c:v>
                </c:pt>
                <c:pt idx="1000">
                  <c:v>57.0</c:v>
                </c:pt>
                <c:pt idx="1001">
                  <c:v>57.0</c:v>
                </c:pt>
                <c:pt idx="1002">
                  <c:v>57.0</c:v>
                </c:pt>
                <c:pt idx="1003">
                  <c:v>57.0</c:v>
                </c:pt>
                <c:pt idx="1004">
                  <c:v>57.0</c:v>
                </c:pt>
                <c:pt idx="1005">
                  <c:v>57.0</c:v>
                </c:pt>
                <c:pt idx="1006">
                  <c:v>57.0</c:v>
                </c:pt>
                <c:pt idx="1007">
                  <c:v>57.0</c:v>
                </c:pt>
                <c:pt idx="1008">
                  <c:v>57.0</c:v>
                </c:pt>
                <c:pt idx="1009">
                  <c:v>57.0</c:v>
                </c:pt>
                <c:pt idx="1010">
                  <c:v>57.0</c:v>
                </c:pt>
                <c:pt idx="1011">
                  <c:v>57.0</c:v>
                </c:pt>
                <c:pt idx="1012">
                  <c:v>57.0</c:v>
                </c:pt>
                <c:pt idx="1013">
                  <c:v>57.0</c:v>
                </c:pt>
                <c:pt idx="1014">
                  <c:v>57.0</c:v>
                </c:pt>
                <c:pt idx="1015">
                  <c:v>57.0</c:v>
                </c:pt>
                <c:pt idx="1016">
                  <c:v>57.0</c:v>
                </c:pt>
                <c:pt idx="1017">
                  <c:v>57.0</c:v>
                </c:pt>
                <c:pt idx="1018">
                  <c:v>57.0</c:v>
                </c:pt>
                <c:pt idx="1019">
                  <c:v>57.0</c:v>
                </c:pt>
                <c:pt idx="1020">
                  <c:v>57.0</c:v>
                </c:pt>
                <c:pt idx="1021">
                  <c:v>57.0</c:v>
                </c:pt>
                <c:pt idx="1022">
                  <c:v>57.0</c:v>
                </c:pt>
                <c:pt idx="1023">
                  <c:v>57.0</c:v>
                </c:pt>
                <c:pt idx="1024">
                  <c:v>57.0</c:v>
                </c:pt>
                <c:pt idx="1025">
                  <c:v>57.0</c:v>
                </c:pt>
                <c:pt idx="1026">
                  <c:v>57.0</c:v>
                </c:pt>
                <c:pt idx="1027">
                  <c:v>57.0</c:v>
                </c:pt>
                <c:pt idx="1028">
                  <c:v>57.0</c:v>
                </c:pt>
                <c:pt idx="1029">
                  <c:v>57.0</c:v>
                </c:pt>
                <c:pt idx="1030">
                  <c:v>57.0</c:v>
                </c:pt>
                <c:pt idx="1031">
                  <c:v>57.0</c:v>
                </c:pt>
                <c:pt idx="1032">
                  <c:v>57.0</c:v>
                </c:pt>
                <c:pt idx="1033">
                  <c:v>57.0</c:v>
                </c:pt>
                <c:pt idx="1034">
                  <c:v>57.0</c:v>
                </c:pt>
                <c:pt idx="1035">
                  <c:v>57.0</c:v>
                </c:pt>
                <c:pt idx="1036">
                  <c:v>57.0</c:v>
                </c:pt>
                <c:pt idx="1037">
                  <c:v>57.0</c:v>
                </c:pt>
                <c:pt idx="1038">
                  <c:v>57.0</c:v>
                </c:pt>
                <c:pt idx="1039">
                  <c:v>57.0</c:v>
                </c:pt>
                <c:pt idx="1040">
                  <c:v>57.0</c:v>
                </c:pt>
                <c:pt idx="1041">
                  <c:v>57.0</c:v>
                </c:pt>
                <c:pt idx="1042">
                  <c:v>57.0</c:v>
                </c:pt>
                <c:pt idx="1043">
                  <c:v>57.0</c:v>
                </c:pt>
                <c:pt idx="1044">
                  <c:v>57.0</c:v>
                </c:pt>
                <c:pt idx="1045">
                  <c:v>57.0</c:v>
                </c:pt>
                <c:pt idx="1046">
                  <c:v>57.0</c:v>
                </c:pt>
                <c:pt idx="1047">
                  <c:v>57.0</c:v>
                </c:pt>
                <c:pt idx="1048">
                  <c:v>57.0</c:v>
                </c:pt>
                <c:pt idx="1049">
                  <c:v>57.0</c:v>
                </c:pt>
                <c:pt idx="1050">
                  <c:v>57.0</c:v>
                </c:pt>
                <c:pt idx="1051">
                  <c:v>57.0</c:v>
                </c:pt>
                <c:pt idx="1052">
                  <c:v>57.0</c:v>
                </c:pt>
                <c:pt idx="1053">
                  <c:v>57.0</c:v>
                </c:pt>
                <c:pt idx="1054">
                  <c:v>58.0</c:v>
                </c:pt>
                <c:pt idx="1055">
                  <c:v>58.0</c:v>
                </c:pt>
                <c:pt idx="1056">
                  <c:v>58.0</c:v>
                </c:pt>
                <c:pt idx="1057">
                  <c:v>58.0</c:v>
                </c:pt>
                <c:pt idx="1058">
                  <c:v>58.0</c:v>
                </c:pt>
                <c:pt idx="1059">
                  <c:v>58.0</c:v>
                </c:pt>
                <c:pt idx="1060">
                  <c:v>58.0</c:v>
                </c:pt>
                <c:pt idx="1061">
                  <c:v>58.0</c:v>
                </c:pt>
                <c:pt idx="1062">
                  <c:v>58.0</c:v>
                </c:pt>
                <c:pt idx="1063">
                  <c:v>58.0</c:v>
                </c:pt>
                <c:pt idx="1064">
                  <c:v>58.0</c:v>
                </c:pt>
                <c:pt idx="1065">
                  <c:v>58.0</c:v>
                </c:pt>
                <c:pt idx="1066">
                  <c:v>58.0</c:v>
                </c:pt>
                <c:pt idx="1067">
                  <c:v>58.0</c:v>
                </c:pt>
                <c:pt idx="1068">
                  <c:v>58.0</c:v>
                </c:pt>
                <c:pt idx="1069">
                  <c:v>58.0</c:v>
                </c:pt>
                <c:pt idx="1070">
                  <c:v>58.0</c:v>
                </c:pt>
                <c:pt idx="1071">
                  <c:v>58.0</c:v>
                </c:pt>
                <c:pt idx="1072">
                  <c:v>58.0</c:v>
                </c:pt>
                <c:pt idx="1073">
                  <c:v>58.0</c:v>
                </c:pt>
                <c:pt idx="1074">
                  <c:v>58.0</c:v>
                </c:pt>
                <c:pt idx="1075">
                  <c:v>58.0</c:v>
                </c:pt>
                <c:pt idx="1076">
                  <c:v>58.0</c:v>
                </c:pt>
                <c:pt idx="1077">
                  <c:v>58.0</c:v>
                </c:pt>
                <c:pt idx="1078">
                  <c:v>58.0</c:v>
                </c:pt>
                <c:pt idx="1079">
                  <c:v>58.0</c:v>
                </c:pt>
                <c:pt idx="1080">
                  <c:v>58.0</c:v>
                </c:pt>
                <c:pt idx="1081">
                  <c:v>58.0</c:v>
                </c:pt>
                <c:pt idx="1082">
                  <c:v>58.0</c:v>
                </c:pt>
                <c:pt idx="1083">
                  <c:v>58.0</c:v>
                </c:pt>
                <c:pt idx="1084">
                  <c:v>58.0</c:v>
                </c:pt>
                <c:pt idx="1085">
                  <c:v>58.0</c:v>
                </c:pt>
                <c:pt idx="1086">
                  <c:v>58.0</c:v>
                </c:pt>
                <c:pt idx="1087">
                  <c:v>59.0</c:v>
                </c:pt>
                <c:pt idx="1088">
                  <c:v>60.0</c:v>
                </c:pt>
                <c:pt idx="1089">
                  <c:v>61.0</c:v>
                </c:pt>
                <c:pt idx="1090">
                  <c:v>62.0</c:v>
                </c:pt>
                <c:pt idx="1091">
                  <c:v>63.0</c:v>
                </c:pt>
                <c:pt idx="1092">
                  <c:v>64.0</c:v>
                </c:pt>
                <c:pt idx="1093">
                  <c:v>65.0</c:v>
                </c:pt>
                <c:pt idx="1094">
                  <c:v>66.0</c:v>
                </c:pt>
                <c:pt idx="1095">
                  <c:v>67.0</c:v>
                </c:pt>
                <c:pt idx="1096">
                  <c:v>68.0</c:v>
                </c:pt>
                <c:pt idx="1097">
                  <c:v>69.0</c:v>
                </c:pt>
                <c:pt idx="1098">
                  <c:v>70.0</c:v>
                </c:pt>
                <c:pt idx="1099">
                  <c:v>70.0</c:v>
                </c:pt>
                <c:pt idx="1100">
                  <c:v>70.0</c:v>
                </c:pt>
                <c:pt idx="1101">
                  <c:v>70.0</c:v>
                </c:pt>
                <c:pt idx="1102">
                  <c:v>70.0</c:v>
                </c:pt>
                <c:pt idx="1103">
                  <c:v>70.0</c:v>
                </c:pt>
                <c:pt idx="1104">
                  <c:v>70.0</c:v>
                </c:pt>
                <c:pt idx="1105">
                  <c:v>70.0</c:v>
                </c:pt>
                <c:pt idx="1106">
                  <c:v>71.0</c:v>
                </c:pt>
                <c:pt idx="1107">
                  <c:v>71.0</c:v>
                </c:pt>
                <c:pt idx="1108">
                  <c:v>71.0</c:v>
                </c:pt>
                <c:pt idx="1109">
                  <c:v>71.0</c:v>
                </c:pt>
                <c:pt idx="1110">
                  <c:v>71.0</c:v>
                </c:pt>
                <c:pt idx="1111">
                  <c:v>71.0</c:v>
                </c:pt>
                <c:pt idx="1112">
                  <c:v>71.0</c:v>
                </c:pt>
                <c:pt idx="1113">
                  <c:v>71.0</c:v>
                </c:pt>
                <c:pt idx="1114">
                  <c:v>71.0</c:v>
                </c:pt>
                <c:pt idx="1115">
                  <c:v>71.0</c:v>
                </c:pt>
                <c:pt idx="1116">
                  <c:v>71.0</c:v>
                </c:pt>
                <c:pt idx="1117">
                  <c:v>71.0</c:v>
                </c:pt>
                <c:pt idx="1118">
                  <c:v>71.0</c:v>
                </c:pt>
                <c:pt idx="1119">
                  <c:v>71.0</c:v>
                </c:pt>
                <c:pt idx="1120">
                  <c:v>71.0</c:v>
                </c:pt>
                <c:pt idx="1121">
                  <c:v>71.0</c:v>
                </c:pt>
                <c:pt idx="1122">
                  <c:v>71.0</c:v>
                </c:pt>
                <c:pt idx="1123">
                  <c:v>71.0</c:v>
                </c:pt>
                <c:pt idx="1124">
                  <c:v>71.0</c:v>
                </c:pt>
                <c:pt idx="1125">
                  <c:v>71.0</c:v>
                </c:pt>
                <c:pt idx="1126">
                  <c:v>71.0</c:v>
                </c:pt>
                <c:pt idx="1127">
                  <c:v>71.0</c:v>
                </c:pt>
                <c:pt idx="1128">
                  <c:v>71.0</c:v>
                </c:pt>
                <c:pt idx="1129">
                  <c:v>71.0</c:v>
                </c:pt>
                <c:pt idx="1130">
                  <c:v>71.0</c:v>
                </c:pt>
                <c:pt idx="1131">
                  <c:v>71.0</c:v>
                </c:pt>
                <c:pt idx="1132">
                  <c:v>71.0</c:v>
                </c:pt>
                <c:pt idx="1133">
                  <c:v>71.0</c:v>
                </c:pt>
                <c:pt idx="1134">
                  <c:v>71.0</c:v>
                </c:pt>
                <c:pt idx="1135">
                  <c:v>71.0</c:v>
                </c:pt>
                <c:pt idx="1136">
                  <c:v>71.0</c:v>
                </c:pt>
                <c:pt idx="1137">
                  <c:v>71.0</c:v>
                </c:pt>
                <c:pt idx="1138">
                  <c:v>71.0</c:v>
                </c:pt>
                <c:pt idx="1139">
                  <c:v>71.0</c:v>
                </c:pt>
                <c:pt idx="1140">
                  <c:v>71.0</c:v>
                </c:pt>
                <c:pt idx="1141">
                  <c:v>71.0</c:v>
                </c:pt>
                <c:pt idx="1142">
                  <c:v>71.0</c:v>
                </c:pt>
                <c:pt idx="1143">
                  <c:v>71.0</c:v>
                </c:pt>
                <c:pt idx="1144">
                  <c:v>71.0</c:v>
                </c:pt>
                <c:pt idx="1145">
                  <c:v>71.0</c:v>
                </c:pt>
                <c:pt idx="1146">
                  <c:v>71.0</c:v>
                </c:pt>
                <c:pt idx="1147">
                  <c:v>72.0</c:v>
                </c:pt>
                <c:pt idx="1148">
                  <c:v>72.0</c:v>
                </c:pt>
                <c:pt idx="1149">
                  <c:v>72.0</c:v>
                </c:pt>
                <c:pt idx="1150">
                  <c:v>72.0</c:v>
                </c:pt>
                <c:pt idx="1151">
                  <c:v>72.0</c:v>
                </c:pt>
                <c:pt idx="1152">
                  <c:v>72.0</c:v>
                </c:pt>
                <c:pt idx="1153">
                  <c:v>72.0</c:v>
                </c:pt>
                <c:pt idx="1154">
                  <c:v>72.0</c:v>
                </c:pt>
                <c:pt idx="1155">
                  <c:v>72.0</c:v>
                </c:pt>
                <c:pt idx="1156">
                  <c:v>72.0</c:v>
                </c:pt>
                <c:pt idx="1157">
                  <c:v>73.0</c:v>
                </c:pt>
                <c:pt idx="1158">
                  <c:v>73.0</c:v>
                </c:pt>
                <c:pt idx="1159">
                  <c:v>74.0</c:v>
                </c:pt>
                <c:pt idx="1160">
                  <c:v>75.0</c:v>
                </c:pt>
                <c:pt idx="1161">
                  <c:v>76.0</c:v>
                </c:pt>
                <c:pt idx="1162">
                  <c:v>77.0</c:v>
                </c:pt>
                <c:pt idx="1163">
                  <c:v>77.0</c:v>
                </c:pt>
                <c:pt idx="1164">
                  <c:v>77.0</c:v>
                </c:pt>
                <c:pt idx="1165">
                  <c:v>77.0</c:v>
                </c:pt>
                <c:pt idx="1166">
                  <c:v>77.0</c:v>
                </c:pt>
                <c:pt idx="1167">
                  <c:v>77.0</c:v>
                </c:pt>
                <c:pt idx="1168">
                  <c:v>77.0</c:v>
                </c:pt>
                <c:pt idx="1169">
                  <c:v>77.0</c:v>
                </c:pt>
                <c:pt idx="1170">
                  <c:v>78.0</c:v>
                </c:pt>
                <c:pt idx="1171">
                  <c:v>78.0</c:v>
                </c:pt>
                <c:pt idx="1172">
                  <c:v>78.0</c:v>
                </c:pt>
                <c:pt idx="1173">
                  <c:v>78.0</c:v>
                </c:pt>
                <c:pt idx="1174">
                  <c:v>78.0</c:v>
                </c:pt>
                <c:pt idx="1175">
                  <c:v>78.0</c:v>
                </c:pt>
                <c:pt idx="1176">
                  <c:v>78.0</c:v>
                </c:pt>
                <c:pt idx="1177">
                  <c:v>78.0</c:v>
                </c:pt>
                <c:pt idx="1178">
                  <c:v>78.0</c:v>
                </c:pt>
                <c:pt idx="1179">
                  <c:v>78.0</c:v>
                </c:pt>
                <c:pt idx="1180">
                  <c:v>78.0</c:v>
                </c:pt>
                <c:pt idx="1181">
                  <c:v>79.0</c:v>
                </c:pt>
                <c:pt idx="1182">
                  <c:v>79.0</c:v>
                </c:pt>
                <c:pt idx="1183">
                  <c:v>79.0</c:v>
                </c:pt>
                <c:pt idx="1184">
                  <c:v>79.0</c:v>
                </c:pt>
                <c:pt idx="1185">
                  <c:v>79.0</c:v>
                </c:pt>
                <c:pt idx="1186">
                  <c:v>79.0</c:v>
                </c:pt>
                <c:pt idx="1187">
                  <c:v>79.0</c:v>
                </c:pt>
                <c:pt idx="1188">
                  <c:v>79.0</c:v>
                </c:pt>
                <c:pt idx="1189">
                  <c:v>80.0</c:v>
                </c:pt>
                <c:pt idx="1190">
                  <c:v>80.0</c:v>
                </c:pt>
                <c:pt idx="1191">
                  <c:v>80.0</c:v>
                </c:pt>
                <c:pt idx="1192">
                  <c:v>80.0</c:v>
                </c:pt>
                <c:pt idx="1193">
                  <c:v>80.0</c:v>
                </c:pt>
                <c:pt idx="1194">
                  <c:v>80.0</c:v>
                </c:pt>
                <c:pt idx="1195">
                  <c:v>80.0</c:v>
                </c:pt>
                <c:pt idx="1196">
                  <c:v>80.0</c:v>
                </c:pt>
                <c:pt idx="1197">
                  <c:v>80.0</c:v>
                </c:pt>
                <c:pt idx="1198">
                  <c:v>80.0</c:v>
                </c:pt>
                <c:pt idx="1199">
                  <c:v>80.0</c:v>
                </c:pt>
                <c:pt idx="1200">
                  <c:v>80.0</c:v>
                </c:pt>
                <c:pt idx="1201">
                  <c:v>80.0</c:v>
                </c:pt>
                <c:pt idx="1202">
                  <c:v>80.0</c:v>
                </c:pt>
                <c:pt idx="1203">
                  <c:v>80.0</c:v>
                </c:pt>
                <c:pt idx="1204">
                  <c:v>81.0</c:v>
                </c:pt>
                <c:pt idx="1205">
                  <c:v>82.0</c:v>
                </c:pt>
                <c:pt idx="1206">
                  <c:v>82.0</c:v>
                </c:pt>
                <c:pt idx="1207">
                  <c:v>82.0</c:v>
                </c:pt>
                <c:pt idx="1208">
                  <c:v>82.0</c:v>
                </c:pt>
                <c:pt idx="1209">
                  <c:v>82.0</c:v>
                </c:pt>
                <c:pt idx="1210">
                  <c:v>82.0</c:v>
                </c:pt>
                <c:pt idx="1211">
                  <c:v>83.0</c:v>
                </c:pt>
                <c:pt idx="1212">
                  <c:v>83.0</c:v>
                </c:pt>
                <c:pt idx="1213">
                  <c:v>83.0</c:v>
                </c:pt>
                <c:pt idx="1214">
                  <c:v>83.0</c:v>
                </c:pt>
                <c:pt idx="1215">
                  <c:v>83.0</c:v>
                </c:pt>
                <c:pt idx="1216">
                  <c:v>83.0</c:v>
                </c:pt>
                <c:pt idx="1217">
                  <c:v>83.0</c:v>
                </c:pt>
                <c:pt idx="1218">
                  <c:v>83.0</c:v>
                </c:pt>
                <c:pt idx="1219">
                  <c:v>83.0</c:v>
                </c:pt>
                <c:pt idx="1220">
                  <c:v>83.0</c:v>
                </c:pt>
                <c:pt idx="1221">
                  <c:v>83.0</c:v>
                </c:pt>
                <c:pt idx="1222">
                  <c:v>83.0</c:v>
                </c:pt>
                <c:pt idx="1223">
                  <c:v>83.0</c:v>
                </c:pt>
                <c:pt idx="1224">
                  <c:v>83.0</c:v>
                </c:pt>
                <c:pt idx="1225">
                  <c:v>83.0</c:v>
                </c:pt>
                <c:pt idx="1226">
                  <c:v>83.0</c:v>
                </c:pt>
                <c:pt idx="1227">
                  <c:v>83.0</c:v>
                </c:pt>
                <c:pt idx="1228">
                  <c:v>83.0</c:v>
                </c:pt>
                <c:pt idx="1229">
                  <c:v>83.0</c:v>
                </c:pt>
                <c:pt idx="1230">
                  <c:v>83.0</c:v>
                </c:pt>
                <c:pt idx="1231">
                  <c:v>83.0</c:v>
                </c:pt>
                <c:pt idx="1232">
                  <c:v>83.0</c:v>
                </c:pt>
                <c:pt idx="1233">
                  <c:v>83.0</c:v>
                </c:pt>
                <c:pt idx="1234">
                  <c:v>83.0</c:v>
                </c:pt>
                <c:pt idx="1235">
                  <c:v>83.0</c:v>
                </c:pt>
                <c:pt idx="1236">
                  <c:v>83.0</c:v>
                </c:pt>
                <c:pt idx="1237">
                  <c:v>83.0</c:v>
                </c:pt>
                <c:pt idx="1238">
                  <c:v>83.0</c:v>
                </c:pt>
                <c:pt idx="1239">
                  <c:v>83.0</c:v>
                </c:pt>
                <c:pt idx="1240">
                  <c:v>83.0</c:v>
                </c:pt>
                <c:pt idx="1241">
                  <c:v>83.0</c:v>
                </c:pt>
                <c:pt idx="1242">
                  <c:v>83.0</c:v>
                </c:pt>
                <c:pt idx="1243">
                  <c:v>83.0</c:v>
                </c:pt>
                <c:pt idx="1244">
                  <c:v>83.0</c:v>
                </c:pt>
                <c:pt idx="1245">
                  <c:v>83.0</c:v>
                </c:pt>
                <c:pt idx="1246">
                  <c:v>83.0</c:v>
                </c:pt>
                <c:pt idx="1247">
                  <c:v>83.0</c:v>
                </c:pt>
                <c:pt idx="1248">
                  <c:v>84.0</c:v>
                </c:pt>
                <c:pt idx="1249">
                  <c:v>84.0</c:v>
                </c:pt>
                <c:pt idx="1250">
                  <c:v>84.0</c:v>
                </c:pt>
                <c:pt idx="1251">
                  <c:v>84.0</c:v>
                </c:pt>
                <c:pt idx="1252">
                  <c:v>84.0</c:v>
                </c:pt>
                <c:pt idx="1253">
                  <c:v>84.0</c:v>
                </c:pt>
                <c:pt idx="1254">
                  <c:v>84.0</c:v>
                </c:pt>
                <c:pt idx="1255">
                  <c:v>84.0</c:v>
                </c:pt>
                <c:pt idx="1256">
                  <c:v>84.0</c:v>
                </c:pt>
                <c:pt idx="1257">
                  <c:v>84.0</c:v>
                </c:pt>
                <c:pt idx="1258">
                  <c:v>84.0</c:v>
                </c:pt>
                <c:pt idx="1259">
                  <c:v>84.0</c:v>
                </c:pt>
                <c:pt idx="1260">
                  <c:v>84.0</c:v>
                </c:pt>
                <c:pt idx="1261">
                  <c:v>84.0</c:v>
                </c:pt>
                <c:pt idx="1262">
                  <c:v>84.0</c:v>
                </c:pt>
                <c:pt idx="1263">
                  <c:v>84.0</c:v>
                </c:pt>
                <c:pt idx="1264">
                  <c:v>84.0</c:v>
                </c:pt>
                <c:pt idx="1265">
                  <c:v>84.0</c:v>
                </c:pt>
                <c:pt idx="1266">
                  <c:v>84.0</c:v>
                </c:pt>
                <c:pt idx="1267">
                  <c:v>84.0</c:v>
                </c:pt>
                <c:pt idx="1268">
                  <c:v>84.0</c:v>
                </c:pt>
                <c:pt idx="1269">
                  <c:v>84.0</c:v>
                </c:pt>
                <c:pt idx="1270">
                  <c:v>84.0</c:v>
                </c:pt>
                <c:pt idx="1271">
                  <c:v>84.0</c:v>
                </c:pt>
                <c:pt idx="1272">
                  <c:v>84.0</c:v>
                </c:pt>
                <c:pt idx="1273">
                  <c:v>84.0</c:v>
                </c:pt>
                <c:pt idx="1274">
                  <c:v>84.0</c:v>
                </c:pt>
                <c:pt idx="1275">
                  <c:v>84.0</c:v>
                </c:pt>
                <c:pt idx="1276">
                  <c:v>84.0</c:v>
                </c:pt>
                <c:pt idx="1277">
                  <c:v>84.0</c:v>
                </c:pt>
                <c:pt idx="1278">
                  <c:v>84.0</c:v>
                </c:pt>
                <c:pt idx="1279">
                  <c:v>84.0</c:v>
                </c:pt>
                <c:pt idx="1280">
                  <c:v>84.0</c:v>
                </c:pt>
                <c:pt idx="1281">
                  <c:v>84.0</c:v>
                </c:pt>
                <c:pt idx="1282">
                  <c:v>84.0</c:v>
                </c:pt>
                <c:pt idx="1283">
                  <c:v>84.0</c:v>
                </c:pt>
                <c:pt idx="1284">
                  <c:v>84.0</c:v>
                </c:pt>
                <c:pt idx="1285">
                  <c:v>84.0</c:v>
                </c:pt>
                <c:pt idx="1286">
                  <c:v>84.0</c:v>
                </c:pt>
                <c:pt idx="1287">
                  <c:v>84.0</c:v>
                </c:pt>
                <c:pt idx="1288">
                  <c:v>84.0</c:v>
                </c:pt>
                <c:pt idx="1289">
                  <c:v>84.0</c:v>
                </c:pt>
                <c:pt idx="1290">
                  <c:v>84.0</c:v>
                </c:pt>
                <c:pt idx="1291">
                  <c:v>84.0</c:v>
                </c:pt>
                <c:pt idx="1292">
                  <c:v>84.0</c:v>
                </c:pt>
                <c:pt idx="1293">
                  <c:v>84.0</c:v>
                </c:pt>
                <c:pt idx="1294">
                  <c:v>84.0</c:v>
                </c:pt>
                <c:pt idx="1295">
                  <c:v>84.0</c:v>
                </c:pt>
                <c:pt idx="1296">
                  <c:v>84.0</c:v>
                </c:pt>
                <c:pt idx="1297">
                  <c:v>84.0</c:v>
                </c:pt>
                <c:pt idx="1298">
                  <c:v>84.0</c:v>
                </c:pt>
                <c:pt idx="1299">
                  <c:v>84.0</c:v>
                </c:pt>
                <c:pt idx="1300">
                  <c:v>84.0</c:v>
                </c:pt>
                <c:pt idx="1301">
                  <c:v>84.0</c:v>
                </c:pt>
                <c:pt idx="1302">
                  <c:v>84.0</c:v>
                </c:pt>
                <c:pt idx="1303">
                  <c:v>84.0</c:v>
                </c:pt>
                <c:pt idx="1304">
                  <c:v>84.0</c:v>
                </c:pt>
                <c:pt idx="1305">
                  <c:v>84.0</c:v>
                </c:pt>
                <c:pt idx="1306">
                  <c:v>84.0</c:v>
                </c:pt>
                <c:pt idx="1307">
                  <c:v>84.0</c:v>
                </c:pt>
                <c:pt idx="1308">
                  <c:v>84.0</c:v>
                </c:pt>
                <c:pt idx="1309">
                  <c:v>84.0</c:v>
                </c:pt>
                <c:pt idx="1310">
                  <c:v>84.0</c:v>
                </c:pt>
                <c:pt idx="1311">
                  <c:v>84.0</c:v>
                </c:pt>
                <c:pt idx="1312">
                  <c:v>84.0</c:v>
                </c:pt>
                <c:pt idx="1313">
                  <c:v>84.0</c:v>
                </c:pt>
                <c:pt idx="1314">
                  <c:v>84.0</c:v>
                </c:pt>
                <c:pt idx="1315">
                  <c:v>84.0</c:v>
                </c:pt>
                <c:pt idx="1316">
                  <c:v>84.0</c:v>
                </c:pt>
                <c:pt idx="1317">
                  <c:v>84.0</c:v>
                </c:pt>
                <c:pt idx="1318">
                  <c:v>84.0</c:v>
                </c:pt>
                <c:pt idx="1319">
                  <c:v>84.0</c:v>
                </c:pt>
                <c:pt idx="1320">
                  <c:v>84.0</c:v>
                </c:pt>
                <c:pt idx="1321">
                  <c:v>84.0</c:v>
                </c:pt>
                <c:pt idx="1322">
                  <c:v>84.0</c:v>
                </c:pt>
                <c:pt idx="1323">
                  <c:v>84.0</c:v>
                </c:pt>
                <c:pt idx="1324">
                  <c:v>84.0</c:v>
                </c:pt>
                <c:pt idx="1325">
                  <c:v>84.0</c:v>
                </c:pt>
                <c:pt idx="1326">
                  <c:v>84.0</c:v>
                </c:pt>
                <c:pt idx="1327">
                  <c:v>84.0</c:v>
                </c:pt>
                <c:pt idx="1328">
                  <c:v>85.0</c:v>
                </c:pt>
                <c:pt idx="1329">
                  <c:v>85.0</c:v>
                </c:pt>
                <c:pt idx="1330">
                  <c:v>85.0</c:v>
                </c:pt>
                <c:pt idx="1331">
                  <c:v>85.0</c:v>
                </c:pt>
                <c:pt idx="1332">
                  <c:v>85.0</c:v>
                </c:pt>
                <c:pt idx="1333">
                  <c:v>85.0</c:v>
                </c:pt>
                <c:pt idx="1334">
                  <c:v>85.0</c:v>
                </c:pt>
                <c:pt idx="1335">
                  <c:v>85.0</c:v>
                </c:pt>
                <c:pt idx="1336">
                  <c:v>85.0</c:v>
                </c:pt>
                <c:pt idx="1337">
                  <c:v>85.0</c:v>
                </c:pt>
                <c:pt idx="1338">
                  <c:v>85.0</c:v>
                </c:pt>
                <c:pt idx="1339">
                  <c:v>85.0</c:v>
                </c:pt>
                <c:pt idx="1340">
                  <c:v>86.0</c:v>
                </c:pt>
                <c:pt idx="1341">
                  <c:v>87.0</c:v>
                </c:pt>
                <c:pt idx="1342">
                  <c:v>88.0</c:v>
                </c:pt>
                <c:pt idx="1343">
                  <c:v>89.0</c:v>
                </c:pt>
                <c:pt idx="1344">
                  <c:v>89.0</c:v>
                </c:pt>
                <c:pt idx="1345">
                  <c:v>89.0</c:v>
                </c:pt>
                <c:pt idx="1346">
                  <c:v>89.0</c:v>
                </c:pt>
                <c:pt idx="1347">
                  <c:v>89.0</c:v>
                </c:pt>
                <c:pt idx="1348">
                  <c:v>89.0</c:v>
                </c:pt>
                <c:pt idx="1349">
                  <c:v>90.0</c:v>
                </c:pt>
                <c:pt idx="1350">
                  <c:v>90.0</c:v>
                </c:pt>
                <c:pt idx="1351">
                  <c:v>90.0</c:v>
                </c:pt>
                <c:pt idx="1352">
                  <c:v>90.0</c:v>
                </c:pt>
                <c:pt idx="1353">
                  <c:v>90.0</c:v>
                </c:pt>
                <c:pt idx="1354">
                  <c:v>90.0</c:v>
                </c:pt>
                <c:pt idx="1355">
                  <c:v>90.0</c:v>
                </c:pt>
                <c:pt idx="1356">
                  <c:v>90.0</c:v>
                </c:pt>
                <c:pt idx="1357">
                  <c:v>90.0</c:v>
                </c:pt>
                <c:pt idx="1358">
                  <c:v>90.0</c:v>
                </c:pt>
                <c:pt idx="1359">
                  <c:v>90.0</c:v>
                </c:pt>
                <c:pt idx="1360">
                  <c:v>90.0</c:v>
                </c:pt>
                <c:pt idx="1361">
                  <c:v>90.0</c:v>
                </c:pt>
                <c:pt idx="1362">
                  <c:v>90.0</c:v>
                </c:pt>
                <c:pt idx="1363">
                  <c:v>90.0</c:v>
                </c:pt>
                <c:pt idx="1364">
                  <c:v>90.0</c:v>
                </c:pt>
                <c:pt idx="1365">
                  <c:v>90.0</c:v>
                </c:pt>
                <c:pt idx="1366">
                  <c:v>90.0</c:v>
                </c:pt>
                <c:pt idx="1367">
                  <c:v>91.0</c:v>
                </c:pt>
                <c:pt idx="1368">
                  <c:v>91.0</c:v>
                </c:pt>
                <c:pt idx="1369">
                  <c:v>91.0</c:v>
                </c:pt>
                <c:pt idx="1370">
                  <c:v>91.0</c:v>
                </c:pt>
                <c:pt idx="1371">
                  <c:v>91.0</c:v>
                </c:pt>
                <c:pt idx="1372">
                  <c:v>91.0</c:v>
                </c:pt>
                <c:pt idx="1373">
                  <c:v>91.0</c:v>
                </c:pt>
                <c:pt idx="1374">
                  <c:v>91.0</c:v>
                </c:pt>
                <c:pt idx="1375">
                  <c:v>91.0</c:v>
                </c:pt>
                <c:pt idx="1376">
                  <c:v>91.0</c:v>
                </c:pt>
                <c:pt idx="1377">
                  <c:v>91.0</c:v>
                </c:pt>
                <c:pt idx="1378">
                  <c:v>91.0</c:v>
                </c:pt>
                <c:pt idx="1379">
                  <c:v>92.0</c:v>
                </c:pt>
                <c:pt idx="1380">
                  <c:v>92.0</c:v>
                </c:pt>
                <c:pt idx="1381">
                  <c:v>92.0</c:v>
                </c:pt>
                <c:pt idx="1382">
                  <c:v>92.0</c:v>
                </c:pt>
                <c:pt idx="1383">
                  <c:v>92.0</c:v>
                </c:pt>
                <c:pt idx="1384">
                  <c:v>93.0</c:v>
                </c:pt>
                <c:pt idx="1385">
                  <c:v>94.0</c:v>
                </c:pt>
                <c:pt idx="1386">
                  <c:v>94.0</c:v>
                </c:pt>
                <c:pt idx="1387">
                  <c:v>94.0</c:v>
                </c:pt>
                <c:pt idx="1388">
                  <c:v>94.0</c:v>
                </c:pt>
                <c:pt idx="1389">
                  <c:v>94.0</c:v>
                </c:pt>
                <c:pt idx="1390">
                  <c:v>94.0</c:v>
                </c:pt>
                <c:pt idx="1391">
                  <c:v>94.0</c:v>
                </c:pt>
                <c:pt idx="1392">
                  <c:v>95.0</c:v>
                </c:pt>
                <c:pt idx="1393">
                  <c:v>95.0</c:v>
                </c:pt>
                <c:pt idx="1394">
                  <c:v>95.0</c:v>
                </c:pt>
                <c:pt idx="1395">
                  <c:v>95.0</c:v>
                </c:pt>
                <c:pt idx="1396">
                  <c:v>95.0</c:v>
                </c:pt>
                <c:pt idx="1397">
                  <c:v>95.0</c:v>
                </c:pt>
                <c:pt idx="1398">
                  <c:v>95.0</c:v>
                </c:pt>
                <c:pt idx="1399">
                  <c:v>95.0</c:v>
                </c:pt>
                <c:pt idx="1400">
                  <c:v>96.0</c:v>
                </c:pt>
                <c:pt idx="1401">
                  <c:v>96.0</c:v>
                </c:pt>
                <c:pt idx="1402">
                  <c:v>96.0</c:v>
                </c:pt>
                <c:pt idx="1403">
                  <c:v>97.0</c:v>
                </c:pt>
                <c:pt idx="1404">
                  <c:v>97.0</c:v>
                </c:pt>
                <c:pt idx="1405">
                  <c:v>97.0</c:v>
                </c:pt>
                <c:pt idx="1406">
                  <c:v>97.0</c:v>
                </c:pt>
                <c:pt idx="1407">
                  <c:v>97.0</c:v>
                </c:pt>
                <c:pt idx="1408">
                  <c:v>97.0</c:v>
                </c:pt>
                <c:pt idx="1409">
                  <c:v>97.0</c:v>
                </c:pt>
                <c:pt idx="1410">
                  <c:v>97.0</c:v>
                </c:pt>
                <c:pt idx="1411">
                  <c:v>97.0</c:v>
                </c:pt>
                <c:pt idx="1412">
                  <c:v>97.0</c:v>
                </c:pt>
                <c:pt idx="1413">
                  <c:v>97.0</c:v>
                </c:pt>
                <c:pt idx="1414">
                  <c:v>97.0</c:v>
                </c:pt>
                <c:pt idx="1415">
                  <c:v>97.0</c:v>
                </c:pt>
                <c:pt idx="1416">
                  <c:v>97.0</c:v>
                </c:pt>
                <c:pt idx="1417">
                  <c:v>97.0</c:v>
                </c:pt>
                <c:pt idx="1418">
                  <c:v>97.0</c:v>
                </c:pt>
                <c:pt idx="1419">
                  <c:v>97.0</c:v>
                </c:pt>
                <c:pt idx="1420">
                  <c:v>97.0</c:v>
                </c:pt>
                <c:pt idx="1421">
                  <c:v>97.0</c:v>
                </c:pt>
                <c:pt idx="1422">
                  <c:v>97.0</c:v>
                </c:pt>
                <c:pt idx="1423">
                  <c:v>97.0</c:v>
                </c:pt>
                <c:pt idx="1424">
                  <c:v>97.0</c:v>
                </c:pt>
                <c:pt idx="1425">
                  <c:v>97.0</c:v>
                </c:pt>
                <c:pt idx="1426">
                  <c:v>97.0</c:v>
                </c:pt>
                <c:pt idx="1427">
                  <c:v>98.0</c:v>
                </c:pt>
                <c:pt idx="1428">
                  <c:v>98.0</c:v>
                </c:pt>
                <c:pt idx="1429">
                  <c:v>98.0</c:v>
                </c:pt>
                <c:pt idx="1430">
                  <c:v>98.0</c:v>
                </c:pt>
                <c:pt idx="1431">
                  <c:v>98.0</c:v>
                </c:pt>
                <c:pt idx="1432">
                  <c:v>98.0</c:v>
                </c:pt>
                <c:pt idx="1433">
                  <c:v>98.0</c:v>
                </c:pt>
                <c:pt idx="1434">
                  <c:v>98.0</c:v>
                </c:pt>
                <c:pt idx="1435">
                  <c:v>98.0</c:v>
                </c:pt>
                <c:pt idx="1436">
                  <c:v>98.0</c:v>
                </c:pt>
                <c:pt idx="1437">
                  <c:v>98.0</c:v>
                </c:pt>
                <c:pt idx="1438">
                  <c:v>98.0</c:v>
                </c:pt>
                <c:pt idx="1439">
                  <c:v>98.0</c:v>
                </c:pt>
                <c:pt idx="1440">
                  <c:v>99.0</c:v>
                </c:pt>
                <c:pt idx="1441">
                  <c:v>99.0</c:v>
                </c:pt>
                <c:pt idx="1442">
                  <c:v>99.0</c:v>
                </c:pt>
                <c:pt idx="1443">
                  <c:v>99.0</c:v>
                </c:pt>
                <c:pt idx="1444">
                  <c:v>99.0</c:v>
                </c:pt>
                <c:pt idx="1445">
                  <c:v>99.0</c:v>
                </c:pt>
                <c:pt idx="1446">
                  <c:v>99.0</c:v>
                </c:pt>
                <c:pt idx="1447">
                  <c:v>99.0</c:v>
                </c:pt>
                <c:pt idx="1448">
                  <c:v>99.0</c:v>
                </c:pt>
                <c:pt idx="1449">
                  <c:v>99.0</c:v>
                </c:pt>
                <c:pt idx="1450">
                  <c:v>99.0</c:v>
                </c:pt>
                <c:pt idx="1451">
                  <c:v>99.0</c:v>
                </c:pt>
                <c:pt idx="1452">
                  <c:v>99.0</c:v>
                </c:pt>
                <c:pt idx="1453">
                  <c:v>99.0</c:v>
                </c:pt>
                <c:pt idx="1454">
                  <c:v>99.0</c:v>
                </c:pt>
                <c:pt idx="1455">
                  <c:v>99.0</c:v>
                </c:pt>
                <c:pt idx="1456">
                  <c:v>99.0</c:v>
                </c:pt>
                <c:pt idx="1457">
                  <c:v>99.0</c:v>
                </c:pt>
                <c:pt idx="1458">
                  <c:v>99.0</c:v>
                </c:pt>
                <c:pt idx="1459">
                  <c:v>99.0</c:v>
                </c:pt>
                <c:pt idx="1460">
                  <c:v>99.0</c:v>
                </c:pt>
                <c:pt idx="1461">
                  <c:v>99.0</c:v>
                </c:pt>
                <c:pt idx="1462">
                  <c:v>99.0</c:v>
                </c:pt>
                <c:pt idx="1463">
                  <c:v>99.0</c:v>
                </c:pt>
                <c:pt idx="1464">
                  <c:v>99.0</c:v>
                </c:pt>
                <c:pt idx="1465">
                  <c:v>99.0</c:v>
                </c:pt>
                <c:pt idx="1466">
                  <c:v>99.0</c:v>
                </c:pt>
                <c:pt idx="1467">
                  <c:v>99.0</c:v>
                </c:pt>
                <c:pt idx="1468">
                  <c:v>99.0</c:v>
                </c:pt>
                <c:pt idx="1469">
                  <c:v>99.0</c:v>
                </c:pt>
                <c:pt idx="1470">
                  <c:v>99.0</c:v>
                </c:pt>
                <c:pt idx="1471">
                  <c:v>99.0</c:v>
                </c:pt>
                <c:pt idx="1472">
                  <c:v>99.0</c:v>
                </c:pt>
                <c:pt idx="1473">
                  <c:v>99.0</c:v>
                </c:pt>
                <c:pt idx="1474">
                  <c:v>99.0</c:v>
                </c:pt>
                <c:pt idx="1475">
                  <c:v>99.0</c:v>
                </c:pt>
                <c:pt idx="1476">
                  <c:v>99.0</c:v>
                </c:pt>
                <c:pt idx="1477">
                  <c:v>99.0</c:v>
                </c:pt>
                <c:pt idx="1478">
                  <c:v>99.0</c:v>
                </c:pt>
                <c:pt idx="1479">
                  <c:v>99.0</c:v>
                </c:pt>
                <c:pt idx="1480">
                  <c:v>100.0</c:v>
                </c:pt>
                <c:pt idx="1481">
                  <c:v>100.0</c:v>
                </c:pt>
                <c:pt idx="1482">
                  <c:v>100.0</c:v>
                </c:pt>
                <c:pt idx="1483">
                  <c:v>100.0</c:v>
                </c:pt>
                <c:pt idx="1484">
                  <c:v>100.0</c:v>
                </c:pt>
                <c:pt idx="1485">
                  <c:v>100.0</c:v>
                </c:pt>
                <c:pt idx="1486">
                  <c:v>100.0</c:v>
                </c:pt>
                <c:pt idx="1487">
                  <c:v>100.0</c:v>
                </c:pt>
                <c:pt idx="1488">
                  <c:v>100.0</c:v>
                </c:pt>
                <c:pt idx="1489">
                  <c:v>100.0</c:v>
                </c:pt>
                <c:pt idx="1490">
                  <c:v>100.0</c:v>
                </c:pt>
                <c:pt idx="1491">
                  <c:v>100.0</c:v>
                </c:pt>
                <c:pt idx="1492">
                  <c:v>100.0</c:v>
                </c:pt>
                <c:pt idx="1493">
                  <c:v>100.0</c:v>
                </c:pt>
                <c:pt idx="1494">
                  <c:v>100.0</c:v>
                </c:pt>
                <c:pt idx="1495">
                  <c:v>100.0</c:v>
                </c:pt>
                <c:pt idx="1496">
                  <c:v>100.0</c:v>
                </c:pt>
                <c:pt idx="1497">
                  <c:v>100.0</c:v>
                </c:pt>
                <c:pt idx="1498">
                  <c:v>100.0</c:v>
                </c:pt>
                <c:pt idx="1499">
                  <c:v>100.0</c:v>
                </c:pt>
                <c:pt idx="1500">
                  <c:v>100.0</c:v>
                </c:pt>
                <c:pt idx="1501">
                  <c:v>101.0</c:v>
                </c:pt>
                <c:pt idx="1502">
                  <c:v>101.0</c:v>
                </c:pt>
                <c:pt idx="1503">
                  <c:v>102.0</c:v>
                </c:pt>
                <c:pt idx="1504">
                  <c:v>102.0</c:v>
                </c:pt>
                <c:pt idx="1505">
                  <c:v>102.0</c:v>
                </c:pt>
                <c:pt idx="1506">
                  <c:v>102.0</c:v>
                </c:pt>
                <c:pt idx="1507">
                  <c:v>102.0</c:v>
                </c:pt>
                <c:pt idx="1508">
                  <c:v>102.0</c:v>
                </c:pt>
                <c:pt idx="1509">
                  <c:v>102.0</c:v>
                </c:pt>
                <c:pt idx="1510">
                  <c:v>102.0</c:v>
                </c:pt>
                <c:pt idx="1511">
                  <c:v>102.0</c:v>
                </c:pt>
                <c:pt idx="1512">
                  <c:v>102.0</c:v>
                </c:pt>
                <c:pt idx="1513">
                  <c:v>102.0</c:v>
                </c:pt>
                <c:pt idx="1514">
                  <c:v>102.0</c:v>
                </c:pt>
                <c:pt idx="1515">
                  <c:v>102.0</c:v>
                </c:pt>
                <c:pt idx="1516">
                  <c:v>102.0</c:v>
                </c:pt>
                <c:pt idx="1517">
                  <c:v>102.0</c:v>
                </c:pt>
                <c:pt idx="1518">
                  <c:v>102.0</c:v>
                </c:pt>
                <c:pt idx="1519">
                  <c:v>102.0</c:v>
                </c:pt>
                <c:pt idx="1520">
                  <c:v>102.0</c:v>
                </c:pt>
                <c:pt idx="1521">
                  <c:v>102.0</c:v>
                </c:pt>
                <c:pt idx="1522">
                  <c:v>102.0</c:v>
                </c:pt>
                <c:pt idx="1523">
                  <c:v>102.0</c:v>
                </c:pt>
                <c:pt idx="1524">
                  <c:v>103.0</c:v>
                </c:pt>
                <c:pt idx="1525">
                  <c:v>103.0</c:v>
                </c:pt>
                <c:pt idx="1526">
                  <c:v>103.0</c:v>
                </c:pt>
                <c:pt idx="1527">
                  <c:v>103.0</c:v>
                </c:pt>
                <c:pt idx="1528">
                  <c:v>103.0</c:v>
                </c:pt>
                <c:pt idx="1529">
                  <c:v>103.0</c:v>
                </c:pt>
                <c:pt idx="1530">
                  <c:v>103.0</c:v>
                </c:pt>
                <c:pt idx="1531">
                  <c:v>103.0</c:v>
                </c:pt>
                <c:pt idx="1532">
                  <c:v>103.0</c:v>
                </c:pt>
                <c:pt idx="1533">
                  <c:v>103.0</c:v>
                </c:pt>
                <c:pt idx="1534">
                  <c:v>103.0</c:v>
                </c:pt>
                <c:pt idx="1535">
                  <c:v>103.0</c:v>
                </c:pt>
                <c:pt idx="1536">
                  <c:v>103.0</c:v>
                </c:pt>
                <c:pt idx="1537">
                  <c:v>103.0</c:v>
                </c:pt>
                <c:pt idx="1538">
                  <c:v>103.0</c:v>
                </c:pt>
                <c:pt idx="1539">
                  <c:v>103.0</c:v>
                </c:pt>
                <c:pt idx="1540">
                  <c:v>103.0</c:v>
                </c:pt>
                <c:pt idx="1541">
                  <c:v>104.0</c:v>
                </c:pt>
                <c:pt idx="1542">
                  <c:v>104.0</c:v>
                </c:pt>
                <c:pt idx="1543">
                  <c:v>104.0</c:v>
                </c:pt>
                <c:pt idx="1544">
                  <c:v>104.0</c:v>
                </c:pt>
                <c:pt idx="1545">
                  <c:v>104.0</c:v>
                </c:pt>
                <c:pt idx="1546">
                  <c:v>104.0</c:v>
                </c:pt>
                <c:pt idx="1547">
                  <c:v>104.0</c:v>
                </c:pt>
                <c:pt idx="1548">
                  <c:v>104.0</c:v>
                </c:pt>
                <c:pt idx="1549">
                  <c:v>104.0</c:v>
                </c:pt>
                <c:pt idx="1550">
                  <c:v>104.0</c:v>
                </c:pt>
                <c:pt idx="1551">
                  <c:v>104.0</c:v>
                </c:pt>
                <c:pt idx="1552">
                  <c:v>104.0</c:v>
                </c:pt>
                <c:pt idx="1553">
                  <c:v>104.0</c:v>
                </c:pt>
                <c:pt idx="1554">
                  <c:v>104.0</c:v>
                </c:pt>
                <c:pt idx="1555">
                  <c:v>104.0</c:v>
                </c:pt>
                <c:pt idx="1556">
                  <c:v>104.0</c:v>
                </c:pt>
                <c:pt idx="1557">
                  <c:v>104.0</c:v>
                </c:pt>
                <c:pt idx="1558">
                  <c:v>104.0</c:v>
                </c:pt>
                <c:pt idx="1559">
                  <c:v>104.0</c:v>
                </c:pt>
                <c:pt idx="1560">
                  <c:v>104.0</c:v>
                </c:pt>
                <c:pt idx="1561">
                  <c:v>104.0</c:v>
                </c:pt>
                <c:pt idx="1562">
                  <c:v>104.0</c:v>
                </c:pt>
                <c:pt idx="1563">
                  <c:v>104.0</c:v>
                </c:pt>
                <c:pt idx="1564">
                  <c:v>104.0</c:v>
                </c:pt>
                <c:pt idx="1565">
                  <c:v>105.0</c:v>
                </c:pt>
                <c:pt idx="1566">
                  <c:v>106.0</c:v>
                </c:pt>
                <c:pt idx="1567">
                  <c:v>107.0</c:v>
                </c:pt>
                <c:pt idx="1568">
                  <c:v>107.0</c:v>
                </c:pt>
                <c:pt idx="1569">
                  <c:v>107.0</c:v>
                </c:pt>
                <c:pt idx="1570">
                  <c:v>107.0</c:v>
                </c:pt>
                <c:pt idx="1571">
                  <c:v>107.0</c:v>
                </c:pt>
                <c:pt idx="1572">
                  <c:v>107.0</c:v>
                </c:pt>
                <c:pt idx="1573">
                  <c:v>107.0</c:v>
                </c:pt>
                <c:pt idx="1574">
                  <c:v>108.0</c:v>
                </c:pt>
                <c:pt idx="1575">
                  <c:v>109.0</c:v>
                </c:pt>
                <c:pt idx="1576">
                  <c:v>109.0</c:v>
                </c:pt>
                <c:pt idx="1577">
                  <c:v>109.0</c:v>
                </c:pt>
                <c:pt idx="1578">
                  <c:v>109.0</c:v>
                </c:pt>
                <c:pt idx="1579">
                  <c:v>109.0</c:v>
                </c:pt>
                <c:pt idx="1580">
                  <c:v>109.0</c:v>
                </c:pt>
                <c:pt idx="1581">
                  <c:v>109.0</c:v>
                </c:pt>
                <c:pt idx="1582">
                  <c:v>109.0</c:v>
                </c:pt>
                <c:pt idx="1583">
                  <c:v>109.0</c:v>
                </c:pt>
                <c:pt idx="1584">
                  <c:v>109.0</c:v>
                </c:pt>
                <c:pt idx="1585">
                  <c:v>109.0</c:v>
                </c:pt>
                <c:pt idx="1586">
                  <c:v>109.0</c:v>
                </c:pt>
                <c:pt idx="1587">
                  <c:v>109.0</c:v>
                </c:pt>
                <c:pt idx="1588">
                  <c:v>109.0</c:v>
                </c:pt>
                <c:pt idx="1589">
                  <c:v>109.0</c:v>
                </c:pt>
                <c:pt idx="1590">
                  <c:v>109.0</c:v>
                </c:pt>
                <c:pt idx="1591">
                  <c:v>109.0</c:v>
                </c:pt>
                <c:pt idx="1592">
                  <c:v>109.0</c:v>
                </c:pt>
                <c:pt idx="1593">
                  <c:v>109.0</c:v>
                </c:pt>
                <c:pt idx="1594">
                  <c:v>109.0</c:v>
                </c:pt>
                <c:pt idx="1595">
                  <c:v>109.0</c:v>
                </c:pt>
                <c:pt idx="1596">
                  <c:v>109.0</c:v>
                </c:pt>
                <c:pt idx="1597">
                  <c:v>109.0</c:v>
                </c:pt>
                <c:pt idx="1598">
                  <c:v>109.0</c:v>
                </c:pt>
                <c:pt idx="1599">
                  <c:v>109.0</c:v>
                </c:pt>
                <c:pt idx="1600">
                  <c:v>109.0</c:v>
                </c:pt>
                <c:pt idx="1601">
                  <c:v>109.0</c:v>
                </c:pt>
                <c:pt idx="1602">
                  <c:v>109.0</c:v>
                </c:pt>
                <c:pt idx="1603">
                  <c:v>109.0</c:v>
                </c:pt>
                <c:pt idx="1604">
                  <c:v>109.0</c:v>
                </c:pt>
                <c:pt idx="1605">
                  <c:v>109.0</c:v>
                </c:pt>
                <c:pt idx="1606">
                  <c:v>109.0</c:v>
                </c:pt>
                <c:pt idx="1607">
                  <c:v>109.0</c:v>
                </c:pt>
                <c:pt idx="1608">
                  <c:v>109.0</c:v>
                </c:pt>
                <c:pt idx="1609">
                  <c:v>109.0</c:v>
                </c:pt>
                <c:pt idx="1610">
                  <c:v>109.0</c:v>
                </c:pt>
                <c:pt idx="1611">
                  <c:v>109.0</c:v>
                </c:pt>
                <c:pt idx="1612">
                  <c:v>109.0</c:v>
                </c:pt>
                <c:pt idx="1613">
                  <c:v>109.0</c:v>
                </c:pt>
                <c:pt idx="1614">
                  <c:v>109.0</c:v>
                </c:pt>
                <c:pt idx="1615">
                  <c:v>109.0</c:v>
                </c:pt>
                <c:pt idx="1616">
                  <c:v>109.0</c:v>
                </c:pt>
                <c:pt idx="1617">
                  <c:v>109.0</c:v>
                </c:pt>
                <c:pt idx="1618">
                  <c:v>109.0</c:v>
                </c:pt>
                <c:pt idx="1619">
                  <c:v>109.0</c:v>
                </c:pt>
                <c:pt idx="1620">
                  <c:v>109.0</c:v>
                </c:pt>
                <c:pt idx="1621">
                  <c:v>109.0</c:v>
                </c:pt>
                <c:pt idx="1622">
                  <c:v>110.0</c:v>
                </c:pt>
                <c:pt idx="1623">
                  <c:v>110.0</c:v>
                </c:pt>
                <c:pt idx="1624">
                  <c:v>110.0</c:v>
                </c:pt>
                <c:pt idx="1625">
                  <c:v>110.0</c:v>
                </c:pt>
                <c:pt idx="1626">
                  <c:v>110.0</c:v>
                </c:pt>
                <c:pt idx="1627">
                  <c:v>110.0</c:v>
                </c:pt>
                <c:pt idx="1628">
                  <c:v>110.0</c:v>
                </c:pt>
                <c:pt idx="1629">
                  <c:v>110.0</c:v>
                </c:pt>
                <c:pt idx="1630">
                  <c:v>110.0</c:v>
                </c:pt>
                <c:pt idx="1631">
                  <c:v>110.0</c:v>
                </c:pt>
                <c:pt idx="1632">
                  <c:v>110.0</c:v>
                </c:pt>
                <c:pt idx="1633">
                  <c:v>110.0</c:v>
                </c:pt>
                <c:pt idx="1634">
                  <c:v>110.0</c:v>
                </c:pt>
                <c:pt idx="1635">
                  <c:v>110.0</c:v>
                </c:pt>
                <c:pt idx="1636">
                  <c:v>110.0</c:v>
                </c:pt>
                <c:pt idx="1637">
                  <c:v>110.0</c:v>
                </c:pt>
                <c:pt idx="1638">
                  <c:v>110.0</c:v>
                </c:pt>
                <c:pt idx="1639">
                  <c:v>110.0</c:v>
                </c:pt>
                <c:pt idx="1640">
                  <c:v>110.0</c:v>
                </c:pt>
                <c:pt idx="1641">
                  <c:v>110.0</c:v>
                </c:pt>
                <c:pt idx="1642">
                  <c:v>110.0</c:v>
                </c:pt>
                <c:pt idx="1643">
                  <c:v>111.0</c:v>
                </c:pt>
                <c:pt idx="1644">
                  <c:v>111.0</c:v>
                </c:pt>
                <c:pt idx="1645">
                  <c:v>111.0</c:v>
                </c:pt>
                <c:pt idx="1646">
                  <c:v>111.0</c:v>
                </c:pt>
                <c:pt idx="1647">
                  <c:v>111.0</c:v>
                </c:pt>
                <c:pt idx="1648">
                  <c:v>112.0</c:v>
                </c:pt>
                <c:pt idx="1649">
                  <c:v>112.0</c:v>
                </c:pt>
                <c:pt idx="1650">
                  <c:v>113.0</c:v>
                </c:pt>
                <c:pt idx="1651">
                  <c:v>113.0</c:v>
                </c:pt>
                <c:pt idx="1652">
                  <c:v>113.0</c:v>
                </c:pt>
                <c:pt idx="1653">
                  <c:v>113.0</c:v>
                </c:pt>
                <c:pt idx="1654">
                  <c:v>113.0</c:v>
                </c:pt>
                <c:pt idx="1655">
                  <c:v>113.0</c:v>
                </c:pt>
                <c:pt idx="1656">
                  <c:v>113.0</c:v>
                </c:pt>
                <c:pt idx="1657">
                  <c:v>113.0</c:v>
                </c:pt>
                <c:pt idx="1658">
                  <c:v>113.0</c:v>
                </c:pt>
                <c:pt idx="1659">
                  <c:v>113.0</c:v>
                </c:pt>
                <c:pt idx="1660">
                  <c:v>113.0</c:v>
                </c:pt>
                <c:pt idx="1661">
                  <c:v>113.0</c:v>
                </c:pt>
                <c:pt idx="1662">
                  <c:v>113.0</c:v>
                </c:pt>
                <c:pt idx="1663">
                  <c:v>113.0</c:v>
                </c:pt>
                <c:pt idx="1664">
                  <c:v>113.0</c:v>
                </c:pt>
                <c:pt idx="1665">
                  <c:v>113.0</c:v>
                </c:pt>
                <c:pt idx="1666">
                  <c:v>114.0</c:v>
                </c:pt>
                <c:pt idx="1667">
                  <c:v>114.0</c:v>
                </c:pt>
                <c:pt idx="1668">
                  <c:v>114.0</c:v>
                </c:pt>
                <c:pt idx="1669">
                  <c:v>114.0</c:v>
                </c:pt>
                <c:pt idx="1670">
                  <c:v>114.0</c:v>
                </c:pt>
                <c:pt idx="1671">
                  <c:v>114.0</c:v>
                </c:pt>
                <c:pt idx="1672">
                  <c:v>114.0</c:v>
                </c:pt>
                <c:pt idx="1673">
                  <c:v>114.0</c:v>
                </c:pt>
                <c:pt idx="1674">
                  <c:v>114.0</c:v>
                </c:pt>
                <c:pt idx="1675">
                  <c:v>114.0</c:v>
                </c:pt>
                <c:pt idx="1676">
                  <c:v>114.0</c:v>
                </c:pt>
                <c:pt idx="1677">
                  <c:v>114.0</c:v>
                </c:pt>
                <c:pt idx="1678">
                  <c:v>114.0</c:v>
                </c:pt>
                <c:pt idx="1679">
                  <c:v>114.0</c:v>
                </c:pt>
                <c:pt idx="1680">
                  <c:v>114.0</c:v>
                </c:pt>
                <c:pt idx="1681">
                  <c:v>114.0</c:v>
                </c:pt>
                <c:pt idx="1682">
                  <c:v>114.0</c:v>
                </c:pt>
                <c:pt idx="1683">
                  <c:v>114.0</c:v>
                </c:pt>
                <c:pt idx="1684">
                  <c:v>114.0</c:v>
                </c:pt>
                <c:pt idx="1685">
                  <c:v>114.0</c:v>
                </c:pt>
                <c:pt idx="1686">
                  <c:v>114.0</c:v>
                </c:pt>
                <c:pt idx="1687">
                  <c:v>114.0</c:v>
                </c:pt>
                <c:pt idx="1688">
                  <c:v>114.0</c:v>
                </c:pt>
                <c:pt idx="1689">
                  <c:v>114.0</c:v>
                </c:pt>
                <c:pt idx="1690">
                  <c:v>114.0</c:v>
                </c:pt>
                <c:pt idx="1691">
                  <c:v>115.0</c:v>
                </c:pt>
                <c:pt idx="1692">
                  <c:v>115.0</c:v>
                </c:pt>
                <c:pt idx="1693">
                  <c:v>115.0</c:v>
                </c:pt>
                <c:pt idx="1694">
                  <c:v>115.0</c:v>
                </c:pt>
                <c:pt idx="1695">
                  <c:v>115.0</c:v>
                </c:pt>
                <c:pt idx="1696">
                  <c:v>115.0</c:v>
                </c:pt>
                <c:pt idx="1697">
                  <c:v>115.0</c:v>
                </c:pt>
                <c:pt idx="1698">
                  <c:v>115.0</c:v>
                </c:pt>
                <c:pt idx="1699">
                  <c:v>115.0</c:v>
                </c:pt>
                <c:pt idx="1700">
                  <c:v>115.0</c:v>
                </c:pt>
                <c:pt idx="1701">
                  <c:v>115.0</c:v>
                </c:pt>
                <c:pt idx="1702">
                  <c:v>115.0</c:v>
                </c:pt>
                <c:pt idx="1703">
                  <c:v>115.0</c:v>
                </c:pt>
                <c:pt idx="1704">
                  <c:v>115.0</c:v>
                </c:pt>
                <c:pt idx="1705">
                  <c:v>115.0</c:v>
                </c:pt>
                <c:pt idx="1706">
                  <c:v>115.0</c:v>
                </c:pt>
                <c:pt idx="1707">
                  <c:v>115.0</c:v>
                </c:pt>
                <c:pt idx="1708">
                  <c:v>115.0</c:v>
                </c:pt>
                <c:pt idx="1709">
                  <c:v>115.0</c:v>
                </c:pt>
                <c:pt idx="1710">
                  <c:v>115.0</c:v>
                </c:pt>
                <c:pt idx="1711">
                  <c:v>115.0</c:v>
                </c:pt>
                <c:pt idx="1712">
                  <c:v>115.0</c:v>
                </c:pt>
                <c:pt idx="1713">
                  <c:v>115.0</c:v>
                </c:pt>
                <c:pt idx="1714">
                  <c:v>115.0</c:v>
                </c:pt>
                <c:pt idx="1715">
                  <c:v>115.0</c:v>
                </c:pt>
                <c:pt idx="1716">
                  <c:v>115.0</c:v>
                </c:pt>
                <c:pt idx="1717">
                  <c:v>115.0</c:v>
                </c:pt>
                <c:pt idx="1718">
                  <c:v>115.0</c:v>
                </c:pt>
                <c:pt idx="1719">
                  <c:v>115.0</c:v>
                </c:pt>
                <c:pt idx="1720">
                  <c:v>115.0</c:v>
                </c:pt>
                <c:pt idx="1721">
                  <c:v>115.0</c:v>
                </c:pt>
                <c:pt idx="1722">
                  <c:v>115.0</c:v>
                </c:pt>
                <c:pt idx="1723">
                  <c:v>115.0</c:v>
                </c:pt>
                <c:pt idx="1724">
                  <c:v>115.0</c:v>
                </c:pt>
                <c:pt idx="1725">
                  <c:v>115.0</c:v>
                </c:pt>
                <c:pt idx="1726">
                  <c:v>115.0</c:v>
                </c:pt>
                <c:pt idx="1727">
                  <c:v>115.0</c:v>
                </c:pt>
                <c:pt idx="1728">
                  <c:v>115.0</c:v>
                </c:pt>
                <c:pt idx="1729">
                  <c:v>115.0</c:v>
                </c:pt>
                <c:pt idx="1730">
                  <c:v>115.0</c:v>
                </c:pt>
                <c:pt idx="1731">
                  <c:v>115.0</c:v>
                </c:pt>
                <c:pt idx="1732">
                  <c:v>116.0</c:v>
                </c:pt>
                <c:pt idx="1733">
                  <c:v>116.0</c:v>
                </c:pt>
                <c:pt idx="1734">
                  <c:v>116.0</c:v>
                </c:pt>
                <c:pt idx="1735">
                  <c:v>116.0</c:v>
                </c:pt>
                <c:pt idx="1736">
                  <c:v>116.0</c:v>
                </c:pt>
                <c:pt idx="1737">
                  <c:v>116.0</c:v>
                </c:pt>
                <c:pt idx="1738">
                  <c:v>116.0</c:v>
                </c:pt>
                <c:pt idx="1739">
                  <c:v>116.0</c:v>
                </c:pt>
                <c:pt idx="1740">
                  <c:v>116.0</c:v>
                </c:pt>
                <c:pt idx="1741">
                  <c:v>116.0</c:v>
                </c:pt>
                <c:pt idx="1742">
                  <c:v>116.0</c:v>
                </c:pt>
                <c:pt idx="1743">
                  <c:v>116.0</c:v>
                </c:pt>
                <c:pt idx="1744">
                  <c:v>116.0</c:v>
                </c:pt>
                <c:pt idx="1745">
                  <c:v>116.0</c:v>
                </c:pt>
                <c:pt idx="1746">
                  <c:v>116.0</c:v>
                </c:pt>
                <c:pt idx="1747">
                  <c:v>116.0</c:v>
                </c:pt>
                <c:pt idx="1748">
                  <c:v>116.0</c:v>
                </c:pt>
                <c:pt idx="1749">
                  <c:v>116.0</c:v>
                </c:pt>
                <c:pt idx="1750">
                  <c:v>116.0</c:v>
                </c:pt>
                <c:pt idx="1751">
                  <c:v>116.0</c:v>
                </c:pt>
                <c:pt idx="1752">
                  <c:v>116.0</c:v>
                </c:pt>
                <c:pt idx="1753">
                  <c:v>116.0</c:v>
                </c:pt>
                <c:pt idx="1754">
                  <c:v>116.0</c:v>
                </c:pt>
                <c:pt idx="1755">
                  <c:v>116.0</c:v>
                </c:pt>
                <c:pt idx="1756">
                  <c:v>116.0</c:v>
                </c:pt>
                <c:pt idx="1757">
                  <c:v>117.0</c:v>
                </c:pt>
                <c:pt idx="1758">
                  <c:v>117.0</c:v>
                </c:pt>
                <c:pt idx="1759">
                  <c:v>117.0</c:v>
                </c:pt>
                <c:pt idx="1760">
                  <c:v>117.0</c:v>
                </c:pt>
                <c:pt idx="1761">
                  <c:v>117.0</c:v>
                </c:pt>
                <c:pt idx="1762">
                  <c:v>117.0</c:v>
                </c:pt>
                <c:pt idx="1763">
                  <c:v>117.0</c:v>
                </c:pt>
                <c:pt idx="1764">
                  <c:v>117.0</c:v>
                </c:pt>
                <c:pt idx="1765">
                  <c:v>117.0</c:v>
                </c:pt>
                <c:pt idx="1766">
                  <c:v>117.0</c:v>
                </c:pt>
                <c:pt idx="1767">
                  <c:v>117.0</c:v>
                </c:pt>
                <c:pt idx="1768">
                  <c:v>117.0</c:v>
                </c:pt>
                <c:pt idx="1769">
                  <c:v>117.0</c:v>
                </c:pt>
                <c:pt idx="1770">
                  <c:v>117.0</c:v>
                </c:pt>
                <c:pt idx="1771">
                  <c:v>117.0</c:v>
                </c:pt>
                <c:pt idx="1772">
                  <c:v>117.0</c:v>
                </c:pt>
                <c:pt idx="1773">
                  <c:v>117.0</c:v>
                </c:pt>
                <c:pt idx="1774">
                  <c:v>117.0</c:v>
                </c:pt>
                <c:pt idx="1775">
                  <c:v>117.0</c:v>
                </c:pt>
                <c:pt idx="1776">
                  <c:v>117.0</c:v>
                </c:pt>
                <c:pt idx="1777">
                  <c:v>117.0</c:v>
                </c:pt>
                <c:pt idx="1778">
                  <c:v>117.0</c:v>
                </c:pt>
                <c:pt idx="1779">
                  <c:v>117.0</c:v>
                </c:pt>
                <c:pt idx="1780">
                  <c:v>117.0</c:v>
                </c:pt>
                <c:pt idx="1781">
                  <c:v>117.0</c:v>
                </c:pt>
                <c:pt idx="1782">
                  <c:v>117.0</c:v>
                </c:pt>
                <c:pt idx="1783">
                  <c:v>117.0</c:v>
                </c:pt>
                <c:pt idx="1784">
                  <c:v>117.0</c:v>
                </c:pt>
                <c:pt idx="1785">
                  <c:v>117.0</c:v>
                </c:pt>
                <c:pt idx="1786">
                  <c:v>117.0</c:v>
                </c:pt>
                <c:pt idx="1787">
                  <c:v>118.0</c:v>
                </c:pt>
                <c:pt idx="1788">
                  <c:v>118.0</c:v>
                </c:pt>
                <c:pt idx="1789">
                  <c:v>118.0</c:v>
                </c:pt>
                <c:pt idx="1790">
                  <c:v>118.0</c:v>
                </c:pt>
                <c:pt idx="1791">
                  <c:v>118.0</c:v>
                </c:pt>
                <c:pt idx="1792">
                  <c:v>119.0</c:v>
                </c:pt>
                <c:pt idx="1793">
                  <c:v>119.0</c:v>
                </c:pt>
                <c:pt idx="1794">
                  <c:v>119.0</c:v>
                </c:pt>
                <c:pt idx="1795">
                  <c:v>119.0</c:v>
                </c:pt>
                <c:pt idx="1796">
                  <c:v>119.0</c:v>
                </c:pt>
                <c:pt idx="1797">
                  <c:v>119.0</c:v>
                </c:pt>
                <c:pt idx="1798">
                  <c:v>119.0</c:v>
                </c:pt>
                <c:pt idx="1799">
                  <c:v>119.0</c:v>
                </c:pt>
                <c:pt idx="1800">
                  <c:v>119.0</c:v>
                </c:pt>
                <c:pt idx="1801">
                  <c:v>120.0</c:v>
                </c:pt>
                <c:pt idx="1802">
                  <c:v>120.0</c:v>
                </c:pt>
                <c:pt idx="1803">
                  <c:v>120.0</c:v>
                </c:pt>
                <c:pt idx="1804">
                  <c:v>120.0</c:v>
                </c:pt>
                <c:pt idx="1805">
                  <c:v>120.0</c:v>
                </c:pt>
                <c:pt idx="1806">
                  <c:v>120.0</c:v>
                </c:pt>
                <c:pt idx="1807">
                  <c:v>120.0</c:v>
                </c:pt>
                <c:pt idx="1808">
                  <c:v>120.0</c:v>
                </c:pt>
                <c:pt idx="1809">
                  <c:v>120.0</c:v>
                </c:pt>
                <c:pt idx="1810">
                  <c:v>120.0</c:v>
                </c:pt>
                <c:pt idx="1811">
                  <c:v>120.0</c:v>
                </c:pt>
                <c:pt idx="1812">
                  <c:v>120.0</c:v>
                </c:pt>
                <c:pt idx="1813">
                  <c:v>120.0</c:v>
                </c:pt>
                <c:pt idx="1814">
                  <c:v>120.0</c:v>
                </c:pt>
                <c:pt idx="1815">
                  <c:v>120.0</c:v>
                </c:pt>
                <c:pt idx="1816">
                  <c:v>120.0</c:v>
                </c:pt>
                <c:pt idx="1817">
                  <c:v>120.0</c:v>
                </c:pt>
                <c:pt idx="1818">
                  <c:v>120.0</c:v>
                </c:pt>
                <c:pt idx="1819">
                  <c:v>120.0</c:v>
                </c:pt>
                <c:pt idx="1820">
                  <c:v>120.0</c:v>
                </c:pt>
                <c:pt idx="1821">
                  <c:v>120.0</c:v>
                </c:pt>
                <c:pt idx="1822">
                  <c:v>120.0</c:v>
                </c:pt>
                <c:pt idx="1823">
                  <c:v>120.0</c:v>
                </c:pt>
                <c:pt idx="1824">
                  <c:v>120.0</c:v>
                </c:pt>
                <c:pt idx="1825">
                  <c:v>120.0</c:v>
                </c:pt>
                <c:pt idx="1826">
                  <c:v>120.0</c:v>
                </c:pt>
                <c:pt idx="1827">
                  <c:v>120.0</c:v>
                </c:pt>
                <c:pt idx="1828">
                  <c:v>120.0</c:v>
                </c:pt>
                <c:pt idx="1829">
                  <c:v>120.0</c:v>
                </c:pt>
                <c:pt idx="1830">
                  <c:v>120.0</c:v>
                </c:pt>
                <c:pt idx="1831">
                  <c:v>120.0</c:v>
                </c:pt>
                <c:pt idx="1832">
                  <c:v>120.0</c:v>
                </c:pt>
                <c:pt idx="1833">
                  <c:v>120.0</c:v>
                </c:pt>
                <c:pt idx="1834">
                  <c:v>120.0</c:v>
                </c:pt>
                <c:pt idx="1835">
                  <c:v>120.0</c:v>
                </c:pt>
                <c:pt idx="1836">
                  <c:v>120.0</c:v>
                </c:pt>
                <c:pt idx="1837">
                  <c:v>120.0</c:v>
                </c:pt>
                <c:pt idx="1838">
                  <c:v>120.0</c:v>
                </c:pt>
                <c:pt idx="1839">
                  <c:v>120.0</c:v>
                </c:pt>
                <c:pt idx="1840">
                  <c:v>120.0</c:v>
                </c:pt>
                <c:pt idx="1841">
                  <c:v>120.0</c:v>
                </c:pt>
                <c:pt idx="1842">
                  <c:v>120.0</c:v>
                </c:pt>
                <c:pt idx="1843">
                  <c:v>120.0</c:v>
                </c:pt>
                <c:pt idx="1844">
                  <c:v>120.0</c:v>
                </c:pt>
                <c:pt idx="1845">
                  <c:v>120.0</c:v>
                </c:pt>
                <c:pt idx="1846">
                  <c:v>120.0</c:v>
                </c:pt>
                <c:pt idx="1847">
                  <c:v>120.0</c:v>
                </c:pt>
                <c:pt idx="1848">
                  <c:v>120.0</c:v>
                </c:pt>
                <c:pt idx="1849">
                  <c:v>120.0</c:v>
                </c:pt>
                <c:pt idx="1850">
                  <c:v>120.0</c:v>
                </c:pt>
                <c:pt idx="1851">
                  <c:v>120.0</c:v>
                </c:pt>
                <c:pt idx="1852">
                  <c:v>120.0</c:v>
                </c:pt>
                <c:pt idx="1853">
                  <c:v>120.0</c:v>
                </c:pt>
                <c:pt idx="1854">
                  <c:v>120.0</c:v>
                </c:pt>
                <c:pt idx="1855">
                  <c:v>120.0</c:v>
                </c:pt>
                <c:pt idx="1856">
                  <c:v>120.0</c:v>
                </c:pt>
                <c:pt idx="1857">
                  <c:v>120.0</c:v>
                </c:pt>
                <c:pt idx="1858">
                  <c:v>120.0</c:v>
                </c:pt>
                <c:pt idx="1859">
                  <c:v>120.0</c:v>
                </c:pt>
                <c:pt idx="1860">
                  <c:v>120.0</c:v>
                </c:pt>
                <c:pt idx="1861">
                  <c:v>120.0</c:v>
                </c:pt>
                <c:pt idx="1862">
                  <c:v>120.0</c:v>
                </c:pt>
                <c:pt idx="1863">
                  <c:v>120.0</c:v>
                </c:pt>
                <c:pt idx="1864">
                  <c:v>120.0</c:v>
                </c:pt>
                <c:pt idx="1865">
                  <c:v>120.0</c:v>
                </c:pt>
                <c:pt idx="1866">
                  <c:v>120.0</c:v>
                </c:pt>
                <c:pt idx="1867">
                  <c:v>120.0</c:v>
                </c:pt>
                <c:pt idx="1868">
                  <c:v>120.0</c:v>
                </c:pt>
                <c:pt idx="1869">
                  <c:v>121.0</c:v>
                </c:pt>
                <c:pt idx="1870">
                  <c:v>121.0</c:v>
                </c:pt>
                <c:pt idx="1871">
                  <c:v>121.0</c:v>
                </c:pt>
                <c:pt idx="1872">
                  <c:v>121.0</c:v>
                </c:pt>
                <c:pt idx="1873">
                  <c:v>121.0</c:v>
                </c:pt>
                <c:pt idx="1874">
                  <c:v>121.0</c:v>
                </c:pt>
                <c:pt idx="1875">
                  <c:v>121.0</c:v>
                </c:pt>
                <c:pt idx="1876">
                  <c:v>121.0</c:v>
                </c:pt>
                <c:pt idx="1877">
                  <c:v>121.0</c:v>
                </c:pt>
                <c:pt idx="1878">
                  <c:v>121.0</c:v>
                </c:pt>
                <c:pt idx="1879">
                  <c:v>121.0</c:v>
                </c:pt>
                <c:pt idx="1880">
                  <c:v>121.0</c:v>
                </c:pt>
                <c:pt idx="1881">
                  <c:v>121.0</c:v>
                </c:pt>
                <c:pt idx="1882">
                  <c:v>121.0</c:v>
                </c:pt>
                <c:pt idx="1883">
                  <c:v>121.0</c:v>
                </c:pt>
                <c:pt idx="1884">
                  <c:v>121.0</c:v>
                </c:pt>
                <c:pt idx="1885">
                  <c:v>121.0</c:v>
                </c:pt>
                <c:pt idx="1886">
                  <c:v>121.0</c:v>
                </c:pt>
                <c:pt idx="1887">
                  <c:v>121.0</c:v>
                </c:pt>
                <c:pt idx="1888">
                  <c:v>121.0</c:v>
                </c:pt>
                <c:pt idx="1889">
                  <c:v>121.0</c:v>
                </c:pt>
                <c:pt idx="1890">
                  <c:v>121.0</c:v>
                </c:pt>
                <c:pt idx="1891">
                  <c:v>121.0</c:v>
                </c:pt>
                <c:pt idx="1892">
                  <c:v>121.0</c:v>
                </c:pt>
                <c:pt idx="1893">
                  <c:v>121.0</c:v>
                </c:pt>
                <c:pt idx="1894">
                  <c:v>121.0</c:v>
                </c:pt>
                <c:pt idx="1895">
                  <c:v>121.0</c:v>
                </c:pt>
                <c:pt idx="1896">
                  <c:v>121.0</c:v>
                </c:pt>
                <c:pt idx="1897">
                  <c:v>121.0</c:v>
                </c:pt>
                <c:pt idx="1898">
                  <c:v>121.0</c:v>
                </c:pt>
                <c:pt idx="1899">
                  <c:v>121.0</c:v>
                </c:pt>
                <c:pt idx="1900">
                  <c:v>121.0</c:v>
                </c:pt>
                <c:pt idx="1901">
                  <c:v>121.0</c:v>
                </c:pt>
                <c:pt idx="1902">
                  <c:v>121.0</c:v>
                </c:pt>
                <c:pt idx="1903">
                  <c:v>121.0</c:v>
                </c:pt>
                <c:pt idx="1904">
                  <c:v>121.0</c:v>
                </c:pt>
                <c:pt idx="1905">
                  <c:v>121.0</c:v>
                </c:pt>
                <c:pt idx="1906">
                  <c:v>121.0</c:v>
                </c:pt>
                <c:pt idx="1907">
                  <c:v>121.0</c:v>
                </c:pt>
                <c:pt idx="1908">
                  <c:v>121.0</c:v>
                </c:pt>
                <c:pt idx="1909">
                  <c:v>121.0</c:v>
                </c:pt>
                <c:pt idx="1910">
                  <c:v>121.0</c:v>
                </c:pt>
                <c:pt idx="1911">
                  <c:v>121.0</c:v>
                </c:pt>
                <c:pt idx="1912">
                  <c:v>121.0</c:v>
                </c:pt>
                <c:pt idx="1913">
                  <c:v>121.0</c:v>
                </c:pt>
                <c:pt idx="1914">
                  <c:v>122.0</c:v>
                </c:pt>
                <c:pt idx="1915">
                  <c:v>122.0</c:v>
                </c:pt>
                <c:pt idx="1916">
                  <c:v>122.0</c:v>
                </c:pt>
                <c:pt idx="1917">
                  <c:v>122.0</c:v>
                </c:pt>
                <c:pt idx="1918">
                  <c:v>122.0</c:v>
                </c:pt>
                <c:pt idx="1919">
                  <c:v>122.0</c:v>
                </c:pt>
                <c:pt idx="1920">
                  <c:v>122.0</c:v>
                </c:pt>
                <c:pt idx="1921">
                  <c:v>122.0</c:v>
                </c:pt>
                <c:pt idx="1922">
                  <c:v>122.0</c:v>
                </c:pt>
                <c:pt idx="1923">
                  <c:v>122.0</c:v>
                </c:pt>
                <c:pt idx="1924">
                  <c:v>122.0</c:v>
                </c:pt>
                <c:pt idx="1925">
                  <c:v>122.0</c:v>
                </c:pt>
                <c:pt idx="1926">
                  <c:v>122.0</c:v>
                </c:pt>
                <c:pt idx="1927">
                  <c:v>122.0</c:v>
                </c:pt>
                <c:pt idx="1928">
                  <c:v>122.0</c:v>
                </c:pt>
                <c:pt idx="1929">
                  <c:v>122.0</c:v>
                </c:pt>
                <c:pt idx="1930">
                  <c:v>122.0</c:v>
                </c:pt>
                <c:pt idx="1931">
                  <c:v>122.0</c:v>
                </c:pt>
                <c:pt idx="1932">
                  <c:v>122.0</c:v>
                </c:pt>
                <c:pt idx="1933">
                  <c:v>122.0</c:v>
                </c:pt>
                <c:pt idx="1934">
                  <c:v>122.0</c:v>
                </c:pt>
                <c:pt idx="1935">
                  <c:v>122.0</c:v>
                </c:pt>
                <c:pt idx="1936">
                  <c:v>122.0</c:v>
                </c:pt>
                <c:pt idx="1937">
                  <c:v>122.0</c:v>
                </c:pt>
                <c:pt idx="1938">
                  <c:v>122.0</c:v>
                </c:pt>
                <c:pt idx="1939">
                  <c:v>122.0</c:v>
                </c:pt>
                <c:pt idx="1940">
                  <c:v>122.0</c:v>
                </c:pt>
                <c:pt idx="1941">
                  <c:v>122.0</c:v>
                </c:pt>
                <c:pt idx="1942">
                  <c:v>122.0</c:v>
                </c:pt>
                <c:pt idx="1943">
                  <c:v>122.0</c:v>
                </c:pt>
                <c:pt idx="1944">
                  <c:v>122.0</c:v>
                </c:pt>
                <c:pt idx="1945">
                  <c:v>122.0</c:v>
                </c:pt>
                <c:pt idx="1946">
                  <c:v>122.0</c:v>
                </c:pt>
                <c:pt idx="1947">
                  <c:v>122.0</c:v>
                </c:pt>
                <c:pt idx="1948">
                  <c:v>123.0</c:v>
                </c:pt>
                <c:pt idx="1949">
                  <c:v>124.0</c:v>
                </c:pt>
                <c:pt idx="1950">
                  <c:v>125.0</c:v>
                </c:pt>
                <c:pt idx="1951">
                  <c:v>126.0</c:v>
                </c:pt>
                <c:pt idx="1952">
                  <c:v>127.0</c:v>
                </c:pt>
                <c:pt idx="1953">
                  <c:v>128.0</c:v>
                </c:pt>
                <c:pt idx="1954">
                  <c:v>129.0</c:v>
                </c:pt>
                <c:pt idx="1955">
                  <c:v>129.0</c:v>
                </c:pt>
                <c:pt idx="1956">
                  <c:v>129.0</c:v>
                </c:pt>
                <c:pt idx="1957">
                  <c:v>129.0</c:v>
                </c:pt>
                <c:pt idx="1958">
                  <c:v>129.0</c:v>
                </c:pt>
                <c:pt idx="1959">
                  <c:v>130.0</c:v>
                </c:pt>
                <c:pt idx="1960">
                  <c:v>130.0</c:v>
                </c:pt>
                <c:pt idx="1961">
                  <c:v>130.0</c:v>
                </c:pt>
                <c:pt idx="1962">
                  <c:v>131.0</c:v>
                </c:pt>
                <c:pt idx="1963">
                  <c:v>132.0</c:v>
                </c:pt>
                <c:pt idx="1964">
                  <c:v>132.0</c:v>
                </c:pt>
                <c:pt idx="1965">
                  <c:v>132.0</c:v>
                </c:pt>
                <c:pt idx="1966">
                  <c:v>132.0</c:v>
                </c:pt>
                <c:pt idx="1967">
                  <c:v>132.0</c:v>
                </c:pt>
                <c:pt idx="1968">
                  <c:v>132.0</c:v>
                </c:pt>
                <c:pt idx="1969">
                  <c:v>132.0</c:v>
                </c:pt>
                <c:pt idx="1970">
                  <c:v>132.0</c:v>
                </c:pt>
                <c:pt idx="1971">
                  <c:v>132.0</c:v>
                </c:pt>
                <c:pt idx="1972">
                  <c:v>132.0</c:v>
                </c:pt>
                <c:pt idx="1973">
                  <c:v>132.0</c:v>
                </c:pt>
                <c:pt idx="1974">
                  <c:v>132.0</c:v>
                </c:pt>
                <c:pt idx="1975">
                  <c:v>133.0</c:v>
                </c:pt>
                <c:pt idx="1976">
                  <c:v>133.0</c:v>
                </c:pt>
                <c:pt idx="1977">
                  <c:v>133.0</c:v>
                </c:pt>
                <c:pt idx="1978">
                  <c:v>133.0</c:v>
                </c:pt>
                <c:pt idx="1979">
                  <c:v>134.0</c:v>
                </c:pt>
                <c:pt idx="1980">
                  <c:v>134.0</c:v>
                </c:pt>
                <c:pt idx="1981">
                  <c:v>134.0</c:v>
                </c:pt>
                <c:pt idx="1982">
                  <c:v>134.0</c:v>
                </c:pt>
                <c:pt idx="1983">
                  <c:v>134.0</c:v>
                </c:pt>
                <c:pt idx="1984">
                  <c:v>134.0</c:v>
                </c:pt>
                <c:pt idx="1985">
                  <c:v>134.0</c:v>
                </c:pt>
                <c:pt idx="1986">
                  <c:v>134.0</c:v>
                </c:pt>
                <c:pt idx="1987">
                  <c:v>134.0</c:v>
                </c:pt>
                <c:pt idx="1988">
                  <c:v>134.0</c:v>
                </c:pt>
                <c:pt idx="1989">
                  <c:v>134.0</c:v>
                </c:pt>
                <c:pt idx="1990">
                  <c:v>134.0</c:v>
                </c:pt>
                <c:pt idx="1991">
                  <c:v>134.0</c:v>
                </c:pt>
                <c:pt idx="1992">
                  <c:v>134.0</c:v>
                </c:pt>
                <c:pt idx="1993">
                  <c:v>134.0</c:v>
                </c:pt>
                <c:pt idx="1994">
                  <c:v>134.0</c:v>
                </c:pt>
                <c:pt idx="1995">
                  <c:v>134.0</c:v>
                </c:pt>
                <c:pt idx="1996">
                  <c:v>134.0</c:v>
                </c:pt>
                <c:pt idx="1997">
                  <c:v>135.0</c:v>
                </c:pt>
                <c:pt idx="1998">
                  <c:v>135.0</c:v>
                </c:pt>
                <c:pt idx="1999">
                  <c:v>135.0</c:v>
                </c:pt>
                <c:pt idx="2000">
                  <c:v>135.0</c:v>
                </c:pt>
                <c:pt idx="2001">
                  <c:v>135.0</c:v>
                </c:pt>
                <c:pt idx="2002">
                  <c:v>135.0</c:v>
                </c:pt>
                <c:pt idx="2003">
                  <c:v>135.0</c:v>
                </c:pt>
                <c:pt idx="2004">
                  <c:v>135.0</c:v>
                </c:pt>
                <c:pt idx="2005">
                  <c:v>135.0</c:v>
                </c:pt>
                <c:pt idx="2006">
                  <c:v>135.0</c:v>
                </c:pt>
                <c:pt idx="2007">
                  <c:v>135.0</c:v>
                </c:pt>
                <c:pt idx="2008">
                  <c:v>135.0</c:v>
                </c:pt>
                <c:pt idx="2009">
                  <c:v>135.0</c:v>
                </c:pt>
                <c:pt idx="2010">
                  <c:v>135.0</c:v>
                </c:pt>
                <c:pt idx="2011">
                  <c:v>135.0</c:v>
                </c:pt>
                <c:pt idx="2012">
                  <c:v>135.0</c:v>
                </c:pt>
                <c:pt idx="2013">
                  <c:v>135.0</c:v>
                </c:pt>
                <c:pt idx="2014">
                  <c:v>135.0</c:v>
                </c:pt>
                <c:pt idx="2015">
                  <c:v>135.0</c:v>
                </c:pt>
                <c:pt idx="2016">
                  <c:v>135.0</c:v>
                </c:pt>
                <c:pt idx="2017">
                  <c:v>135.0</c:v>
                </c:pt>
                <c:pt idx="2018">
                  <c:v>135.0</c:v>
                </c:pt>
                <c:pt idx="2019">
                  <c:v>135.0</c:v>
                </c:pt>
                <c:pt idx="2020">
                  <c:v>135.0</c:v>
                </c:pt>
                <c:pt idx="2021">
                  <c:v>135.0</c:v>
                </c:pt>
                <c:pt idx="2022">
                  <c:v>135.0</c:v>
                </c:pt>
                <c:pt idx="2023">
                  <c:v>135.0</c:v>
                </c:pt>
                <c:pt idx="2024">
                  <c:v>135.0</c:v>
                </c:pt>
                <c:pt idx="2025">
                  <c:v>135.0</c:v>
                </c:pt>
                <c:pt idx="2026">
                  <c:v>135.0</c:v>
                </c:pt>
                <c:pt idx="2027">
                  <c:v>135.0</c:v>
                </c:pt>
                <c:pt idx="2028">
                  <c:v>135.0</c:v>
                </c:pt>
                <c:pt idx="2029">
                  <c:v>135.0</c:v>
                </c:pt>
                <c:pt idx="2030">
                  <c:v>135.0</c:v>
                </c:pt>
                <c:pt idx="2031">
                  <c:v>135.0</c:v>
                </c:pt>
                <c:pt idx="2032">
                  <c:v>135.0</c:v>
                </c:pt>
                <c:pt idx="2033">
                  <c:v>135.0</c:v>
                </c:pt>
                <c:pt idx="2034">
                  <c:v>135.0</c:v>
                </c:pt>
                <c:pt idx="2035">
                  <c:v>135.0</c:v>
                </c:pt>
                <c:pt idx="2036">
                  <c:v>135.0</c:v>
                </c:pt>
                <c:pt idx="2037">
                  <c:v>135.0</c:v>
                </c:pt>
                <c:pt idx="2038">
                  <c:v>135.0</c:v>
                </c:pt>
                <c:pt idx="2039">
                  <c:v>135.0</c:v>
                </c:pt>
                <c:pt idx="2040">
                  <c:v>135.0</c:v>
                </c:pt>
                <c:pt idx="2041">
                  <c:v>135.0</c:v>
                </c:pt>
                <c:pt idx="2042">
                  <c:v>135.0</c:v>
                </c:pt>
                <c:pt idx="2043">
                  <c:v>135.0</c:v>
                </c:pt>
                <c:pt idx="2044">
                  <c:v>135.0</c:v>
                </c:pt>
                <c:pt idx="2045">
                  <c:v>135.0</c:v>
                </c:pt>
                <c:pt idx="2046">
                  <c:v>135.0</c:v>
                </c:pt>
                <c:pt idx="2047">
                  <c:v>135.0</c:v>
                </c:pt>
                <c:pt idx="2048">
                  <c:v>135.0</c:v>
                </c:pt>
                <c:pt idx="2049">
                  <c:v>135.0</c:v>
                </c:pt>
                <c:pt idx="2050">
                  <c:v>135.0</c:v>
                </c:pt>
                <c:pt idx="2051">
                  <c:v>135.0</c:v>
                </c:pt>
                <c:pt idx="2052">
                  <c:v>135.0</c:v>
                </c:pt>
                <c:pt idx="2053">
                  <c:v>135.0</c:v>
                </c:pt>
                <c:pt idx="2054">
                  <c:v>135.0</c:v>
                </c:pt>
                <c:pt idx="2055">
                  <c:v>135.0</c:v>
                </c:pt>
                <c:pt idx="2056">
                  <c:v>135.0</c:v>
                </c:pt>
                <c:pt idx="2057">
                  <c:v>135.0</c:v>
                </c:pt>
                <c:pt idx="2058">
                  <c:v>136.0</c:v>
                </c:pt>
                <c:pt idx="2059">
                  <c:v>136.0</c:v>
                </c:pt>
                <c:pt idx="2060">
                  <c:v>136.0</c:v>
                </c:pt>
                <c:pt idx="2061">
                  <c:v>136.0</c:v>
                </c:pt>
                <c:pt idx="2062">
                  <c:v>136.0</c:v>
                </c:pt>
                <c:pt idx="2063">
                  <c:v>136.0</c:v>
                </c:pt>
                <c:pt idx="2064">
                  <c:v>136.0</c:v>
                </c:pt>
                <c:pt idx="2065">
                  <c:v>136.0</c:v>
                </c:pt>
                <c:pt idx="2066">
                  <c:v>136.0</c:v>
                </c:pt>
                <c:pt idx="2067">
                  <c:v>136.0</c:v>
                </c:pt>
                <c:pt idx="2068">
                  <c:v>137.0</c:v>
                </c:pt>
                <c:pt idx="2069">
                  <c:v>137.0</c:v>
                </c:pt>
                <c:pt idx="2070">
                  <c:v>137.0</c:v>
                </c:pt>
                <c:pt idx="2071">
                  <c:v>137.0</c:v>
                </c:pt>
                <c:pt idx="2072">
                  <c:v>137.0</c:v>
                </c:pt>
                <c:pt idx="2073">
                  <c:v>137.0</c:v>
                </c:pt>
                <c:pt idx="2074">
                  <c:v>138.0</c:v>
                </c:pt>
                <c:pt idx="2075">
                  <c:v>138.0</c:v>
                </c:pt>
                <c:pt idx="2076">
                  <c:v>138.0</c:v>
                </c:pt>
                <c:pt idx="2077">
                  <c:v>138.0</c:v>
                </c:pt>
                <c:pt idx="2078">
                  <c:v>138.0</c:v>
                </c:pt>
                <c:pt idx="2079">
                  <c:v>138.0</c:v>
                </c:pt>
                <c:pt idx="2080">
                  <c:v>138.0</c:v>
                </c:pt>
                <c:pt idx="2081">
                  <c:v>138.0</c:v>
                </c:pt>
                <c:pt idx="2082">
                  <c:v>138.0</c:v>
                </c:pt>
                <c:pt idx="2083">
                  <c:v>138.0</c:v>
                </c:pt>
                <c:pt idx="2084">
                  <c:v>138.0</c:v>
                </c:pt>
                <c:pt idx="2085">
                  <c:v>138.0</c:v>
                </c:pt>
                <c:pt idx="2086">
                  <c:v>138.0</c:v>
                </c:pt>
                <c:pt idx="2087">
                  <c:v>138.0</c:v>
                </c:pt>
                <c:pt idx="2088">
                  <c:v>138.0</c:v>
                </c:pt>
                <c:pt idx="2089">
                  <c:v>138.0</c:v>
                </c:pt>
                <c:pt idx="2090">
                  <c:v>138.0</c:v>
                </c:pt>
                <c:pt idx="2091">
                  <c:v>138.0</c:v>
                </c:pt>
                <c:pt idx="2092">
                  <c:v>138.0</c:v>
                </c:pt>
                <c:pt idx="2093">
                  <c:v>138.0</c:v>
                </c:pt>
                <c:pt idx="2094">
                  <c:v>138.0</c:v>
                </c:pt>
                <c:pt idx="2095">
                  <c:v>138.0</c:v>
                </c:pt>
                <c:pt idx="2096">
                  <c:v>139.0</c:v>
                </c:pt>
                <c:pt idx="2097">
                  <c:v>139.0</c:v>
                </c:pt>
                <c:pt idx="2098">
                  <c:v>139.0</c:v>
                </c:pt>
                <c:pt idx="2099">
                  <c:v>139.0</c:v>
                </c:pt>
                <c:pt idx="2100">
                  <c:v>139.0</c:v>
                </c:pt>
                <c:pt idx="2101">
                  <c:v>139.0</c:v>
                </c:pt>
                <c:pt idx="2102">
                  <c:v>139.0</c:v>
                </c:pt>
                <c:pt idx="2103">
                  <c:v>139.0</c:v>
                </c:pt>
                <c:pt idx="2104">
                  <c:v>139.0</c:v>
                </c:pt>
                <c:pt idx="2105">
                  <c:v>139.0</c:v>
                </c:pt>
                <c:pt idx="2106">
                  <c:v>139.0</c:v>
                </c:pt>
                <c:pt idx="2107">
                  <c:v>139.0</c:v>
                </c:pt>
                <c:pt idx="2108">
                  <c:v>139.0</c:v>
                </c:pt>
                <c:pt idx="2109">
                  <c:v>139.0</c:v>
                </c:pt>
                <c:pt idx="2110">
                  <c:v>139.0</c:v>
                </c:pt>
                <c:pt idx="2111">
                  <c:v>139.0</c:v>
                </c:pt>
                <c:pt idx="2112">
                  <c:v>139.0</c:v>
                </c:pt>
                <c:pt idx="2113">
                  <c:v>139.0</c:v>
                </c:pt>
                <c:pt idx="2114">
                  <c:v>140.0</c:v>
                </c:pt>
                <c:pt idx="2115">
                  <c:v>140.0</c:v>
                </c:pt>
                <c:pt idx="2116">
                  <c:v>140.0</c:v>
                </c:pt>
                <c:pt idx="2117">
                  <c:v>140.0</c:v>
                </c:pt>
                <c:pt idx="2118">
                  <c:v>140.0</c:v>
                </c:pt>
                <c:pt idx="2119">
                  <c:v>140.0</c:v>
                </c:pt>
                <c:pt idx="2120">
                  <c:v>140.0</c:v>
                </c:pt>
                <c:pt idx="2121">
                  <c:v>140.0</c:v>
                </c:pt>
                <c:pt idx="2122">
                  <c:v>140.0</c:v>
                </c:pt>
                <c:pt idx="2123">
                  <c:v>140.0</c:v>
                </c:pt>
                <c:pt idx="2124">
                  <c:v>140.0</c:v>
                </c:pt>
                <c:pt idx="2125">
                  <c:v>140.0</c:v>
                </c:pt>
                <c:pt idx="2126">
                  <c:v>140.0</c:v>
                </c:pt>
                <c:pt idx="2127">
                  <c:v>140.0</c:v>
                </c:pt>
                <c:pt idx="2128">
                  <c:v>140.0</c:v>
                </c:pt>
                <c:pt idx="2129">
                  <c:v>140.0</c:v>
                </c:pt>
                <c:pt idx="2130">
                  <c:v>141.0</c:v>
                </c:pt>
                <c:pt idx="2131">
                  <c:v>141.0</c:v>
                </c:pt>
                <c:pt idx="2132">
                  <c:v>141.0</c:v>
                </c:pt>
                <c:pt idx="2133">
                  <c:v>141.0</c:v>
                </c:pt>
                <c:pt idx="2134">
                  <c:v>141.0</c:v>
                </c:pt>
                <c:pt idx="2135">
                  <c:v>141.0</c:v>
                </c:pt>
                <c:pt idx="2136">
                  <c:v>141.0</c:v>
                </c:pt>
                <c:pt idx="2137">
                  <c:v>141.0</c:v>
                </c:pt>
                <c:pt idx="2138">
                  <c:v>141.0</c:v>
                </c:pt>
                <c:pt idx="2139">
                  <c:v>141.0</c:v>
                </c:pt>
                <c:pt idx="2140">
                  <c:v>141.0</c:v>
                </c:pt>
                <c:pt idx="2141">
                  <c:v>141.0</c:v>
                </c:pt>
                <c:pt idx="2142">
                  <c:v>141.0</c:v>
                </c:pt>
                <c:pt idx="2143">
                  <c:v>141.0</c:v>
                </c:pt>
                <c:pt idx="2144">
                  <c:v>141.0</c:v>
                </c:pt>
                <c:pt idx="2145">
                  <c:v>141.0</c:v>
                </c:pt>
                <c:pt idx="2146">
                  <c:v>141.0</c:v>
                </c:pt>
                <c:pt idx="2147">
                  <c:v>141.0</c:v>
                </c:pt>
                <c:pt idx="2148">
                  <c:v>141.0</c:v>
                </c:pt>
                <c:pt idx="2149">
                  <c:v>141.0</c:v>
                </c:pt>
                <c:pt idx="2150">
                  <c:v>141.0</c:v>
                </c:pt>
                <c:pt idx="2151">
                  <c:v>141.0</c:v>
                </c:pt>
                <c:pt idx="2152">
                  <c:v>141.0</c:v>
                </c:pt>
                <c:pt idx="2153">
                  <c:v>141.0</c:v>
                </c:pt>
                <c:pt idx="2154">
                  <c:v>141.0</c:v>
                </c:pt>
                <c:pt idx="2155">
                  <c:v>141.0</c:v>
                </c:pt>
                <c:pt idx="2156">
                  <c:v>141.0</c:v>
                </c:pt>
                <c:pt idx="2157">
                  <c:v>141.0</c:v>
                </c:pt>
                <c:pt idx="2158">
                  <c:v>141.0</c:v>
                </c:pt>
                <c:pt idx="2159">
                  <c:v>141.0</c:v>
                </c:pt>
                <c:pt idx="2160">
                  <c:v>141.0</c:v>
                </c:pt>
                <c:pt idx="2161">
                  <c:v>141.0</c:v>
                </c:pt>
                <c:pt idx="2162">
                  <c:v>141.0</c:v>
                </c:pt>
                <c:pt idx="2163">
                  <c:v>141.0</c:v>
                </c:pt>
                <c:pt idx="2164">
                  <c:v>141.0</c:v>
                </c:pt>
                <c:pt idx="2165">
                  <c:v>141.0</c:v>
                </c:pt>
                <c:pt idx="2166">
                  <c:v>141.0</c:v>
                </c:pt>
                <c:pt idx="2167">
                  <c:v>141.0</c:v>
                </c:pt>
                <c:pt idx="2168">
                  <c:v>141.0</c:v>
                </c:pt>
                <c:pt idx="2169">
                  <c:v>141.0</c:v>
                </c:pt>
                <c:pt idx="2170">
                  <c:v>141.0</c:v>
                </c:pt>
                <c:pt idx="2171">
                  <c:v>141.0</c:v>
                </c:pt>
                <c:pt idx="2172">
                  <c:v>141.0</c:v>
                </c:pt>
                <c:pt idx="2173">
                  <c:v>141.0</c:v>
                </c:pt>
                <c:pt idx="2174">
                  <c:v>141.0</c:v>
                </c:pt>
                <c:pt idx="2175">
                  <c:v>141.0</c:v>
                </c:pt>
                <c:pt idx="2176">
                  <c:v>141.0</c:v>
                </c:pt>
                <c:pt idx="2177">
                  <c:v>141.0</c:v>
                </c:pt>
                <c:pt idx="2178">
                  <c:v>141.0</c:v>
                </c:pt>
                <c:pt idx="2179">
                  <c:v>141.0</c:v>
                </c:pt>
                <c:pt idx="2180">
                  <c:v>141.0</c:v>
                </c:pt>
                <c:pt idx="2181">
                  <c:v>141.0</c:v>
                </c:pt>
                <c:pt idx="2182">
                  <c:v>141.0</c:v>
                </c:pt>
                <c:pt idx="2183">
                  <c:v>141.0</c:v>
                </c:pt>
                <c:pt idx="2184">
                  <c:v>141.0</c:v>
                </c:pt>
                <c:pt idx="2185">
                  <c:v>141.0</c:v>
                </c:pt>
                <c:pt idx="2186">
                  <c:v>141.0</c:v>
                </c:pt>
                <c:pt idx="2187">
                  <c:v>141.0</c:v>
                </c:pt>
                <c:pt idx="2188">
                  <c:v>141.0</c:v>
                </c:pt>
                <c:pt idx="2189">
                  <c:v>141.0</c:v>
                </c:pt>
                <c:pt idx="2190">
                  <c:v>141.0</c:v>
                </c:pt>
                <c:pt idx="2191">
                  <c:v>141.0</c:v>
                </c:pt>
                <c:pt idx="2192">
                  <c:v>141.0</c:v>
                </c:pt>
                <c:pt idx="2193">
                  <c:v>141.0</c:v>
                </c:pt>
                <c:pt idx="2194">
                  <c:v>141.0</c:v>
                </c:pt>
                <c:pt idx="2195">
                  <c:v>141.0</c:v>
                </c:pt>
                <c:pt idx="2196">
                  <c:v>141.0</c:v>
                </c:pt>
                <c:pt idx="2197">
                  <c:v>141.0</c:v>
                </c:pt>
                <c:pt idx="2198">
                  <c:v>141.0</c:v>
                </c:pt>
                <c:pt idx="2199">
                  <c:v>141.0</c:v>
                </c:pt>
                <c:pt idx="2200">
                  <c:v>141.0</c:v>
                </c:pt>
                <c:pt idx="2201">
                  <c:v>141.0</c:v>
                </c:pt>
                <c:pt idx="2202">
                  <c:v>141.0</c:v>
                </c:pt>
                <c:pt idx="2203">
                  <c:v>141.0</c:v>
                </c:pt>
                <c:pt idx="2204">
                  <c:v>141.0</c:v>
                </c:pt>
                <c:pt idx="2205">
                  <c:v>141.0</c:v>
                </c:pt>
                <c:pt idx="2206">
                  <c:v>141.0</c:v>
                </c:pt>
                <c:pt idx="2207">
                  <c:v>141.0</c:v>
                </c:pt>
                <c:pt idx="2208">
                  <c:v>141.0</c:v>
                </c:pt>
                <c:pt idx="2209">
                  <c:v>141.0</c:v>
                </c:pt>
                <c:pt idx="2210">
                  <c:v>141.0</c:v>
                </c:pt>
                <c:pt idx="2211">
                  <c:v>141.0</c:v>
                </c:pt>
                <c:pt idx="2212">
                  <c:v>142.0</c:v>
                </c:pt>
                <c:pt idx="2213">
                  <c:v>142.0</c:v>
                </c:pt>
                <c:pt idx="2214">
                  <c:v>142.0</c:v>
                </c:pt>
                <c:pt idx="2215">
                  <c:v>142.0</c:v>
                </c:pt>
                <c:pt idx="2216">
                  <c:v>142.0</c:v>
                </c:pt>
                <c:pt idx="2217">
                  <c:v>142.0</c:v>
                </c:pt>
                <c:pt idx="2218">
                  <c:v>142.0</c:v>
                </c:pt>
                <c:pt idx="2219">
                  <c:v>142.0</c:v>
                </c:pt>
                <c:pt idx="2220">
                  <c:v>142.0</c:v>
                </c:pt>
                <c:pt idx="2221">
                  <c:v>142.0</c:v>
                </c:pt>
                <c:pt idx="2222">
                  <c:v>142.0</c:v>
                </c:pt>
                <c:pt idx="2223">
                  <c:v>142.0</c:v>
                </c:pt>
                <c:pt idx="2224">
                  <c:v>142.0</c:v>
                </c:pt>
                <c:pt idx="2225">
                  <c:v>143.0</c:v>
                </c:pt>
                <c:pt idx="2226">
                  <c:v>143.0</c:v>
                </c:pt>
                <c:pt idx="2227">
                  <c:v>143.0</c:v>
                </c:pt>
                <c:pt idx="2228">
                  <c:v>143.0</c:v>
                </c:pt>
                <c:pt idx="2229">
                  <c:v>143.0</c:v>
                </c:pt>
                <c:pt idx="2230">
                  <c:v>143.0</c:v>
                </c:pt>
                <c:pt idx="2231">
                  <c:v>143.0</c:v>
                </c:pt>
                <c:pt idx="2232">
                  <c:v>143.0</c:v>
                </c:pt>
                <c:pt idx="2233">
                  <c:v>143.0</c:v>
                </c:pt>
                <c:pt idx="2234">
                  <c:v>143.0</c:v>
                </c:pt>
                <c:pt idx="2235">
                  <c:v>143.0</c:v>
                </c:pt>
                <c:pt idx="2236">
                  <c:v>143.0</c:v>
                </c:pt>
                <c:pt idx="2237">
                  <c:v>143.0</c:v>
                </c:pt>
                <c:pt idx="2238">
                  <c:v>143.0</c:v>
                </c:pt>
                <c:pt idx="2239">
                  <c:v>143.0</c:v>
                </c:pt>
                <c:pt idx="2240">
                  <c:v>143.0</c:v>
                </c:pt>
                <c:pt idx="2241">
                  <c:v>143.0</c:v>
                </c:pt>
                <c:pt idx="2242">
                  <c:v>143.0</c:v>
                </c:pt>
                <c:pt idx="2243">
                  <c:v>143.0</c:v>
                </c:pt>
                <c:pt idx="2244">
                  <c:v>143.0</c:v>
                </c:pt>
                <c:pt idx="2245">
                  <c:v>143.0</c:v>
                </c:pt>
                <c:pt idx="2246">
                  <c:v>143.0</c:v>
                </c:pt>
                <c:pt idx="2247">
                  <c:v>143.0</c:v>
                </c:pt>
                <c:pt idx="2248">
                  <c:v>143.0</c:v>
                </c:pt>
                <c:pt idx="2249">
                  <c:v>143.0</c:v>
                </c:pt>
                <c:pt idx="2250">
                  <c:v>143.0</c:v>
                </c:pt>
                <c:pt idx="2251">
                  <c:v>143.0</c:v>
                </c:pt>
                <c:pt idx="2252">
                  <c:v>143.0</c:v>
                </c:pt>
                <c:pt idx="2253">
                  <c:v>143.0</c:v>
                </c:pt>
                <c:pt idx="2254">
                  <c:v>143.0</c:v>
                </c:pt>
                <c:pt idx="2255">
                  <c:v>143.0</c:v>
                </c:pt>
                <c:pt idx="2256">
                  <c:v>143.0</c:v>
                </c:pt>
                <c:pt idx="2257">
                  <c:v>143.0</c:v>
                </c:pt>
                <c:pt idx="2258">
                  <c:v>143.0</c:v>
                </c:pt>
                <c:pt idx="2259">
                  <c:v>143.0</c:v>
                </c:pt>
                <c:pt idx="2260">
                  <c:v>143.0</c:v>
                </c:pt>
                <c:pt idx="2261">
                  <c:v>143.0</c:v>
                </c:pt>
                <c:pt idx="2262">
                  <c:v>143.0</c:v>
                </c:pt>
                <c:pt idx="2263">
                  <c:v>143.0</c:v>
                </c:pt>
                <c:pt idx="2264">
                  <c:v>143.0</c:v>
                </c:pt>
                <c:pt idx="2265">
                  <c:v>143.0</c:v>
                </c:pt>
                <c:pt idx="2266">
                  <c:v>143.0</c:v>
                </c:pt>
                <c:pt idx="2267">
                  <c:v>143.0</c:v>
                </c:pt>
                <c:pt idx="2268">
                  <c:v>143.0</c:v>
                </c:pt>
                <c:pt idx="2269">
                  <c:v>143.0</c:v>
                </c:pt>
                <c:pt idx="2270">
                  <c:v>143.0</c:v>
                </c:pt>
                <c:pt idx="2271">
                  <c:v>143.0</c:v>
                </c:pt>
                <c:pt idx="2272">
                  <c:v>143.0</c:v>
                </c:pt>
                <c:pt idx="2273">
                  <c:v>143.0</c:v>
                </c:pt>
                <c:pt idx="2274">
                  <c:v>143.0</c:v>
                </c:pt>
                <c:pt idx="2275">
                  <c:v>143.0</c:v>
                </c:pt>
                <c:pt idx="2276">
                  <c:v>143.0</c:v>
                </c:pt>
                <c:pt idx="2277">
                  <c:v>143.0</c:v>
                </c:pt>
                <c:pt idx="2278">
                  <c:v>143.0</c:v>
                </c:pt>
                <c:pt idx="2279">
                  <c:v>143.0</c:v>
                </c:pt>
                <c:pt idx="2280">
                  <c:v>143.0</c:v>
                </c:pt>
                <c:pt idx="2281">
                  <c:v>143.0</c:v>
                </c:pt>
                <c:pt idx="2282">
                  <c:v>143.0</c:v>
                </c:pt>
                <c:pt idx="2283">
                  <c:v>143.0</c:v>
                </c:pt>
                <c:pt idx="2284">
                  <c:v>143.0</c:v>
                </c:pt>
                <c:pt idx="2285">
                  <c:v>143.0</c:v>
                </c:pt>
                <c:pt idx="2286">
                  <c:v>144.0</c:v>
                </c:pt>
                <c:pt idx="2287">
                  <c:v>144.0</c:v>
                </c:pt>
                <c:pt idx="2288">
                  <c:v>144.0</c:v>
                </c:pt>
                <c:pt idx="2289">
                  <c:v>145.0</c:v>
                </c:pt>
                <c:pt idx="2290">
                  <c:v>145.0</c:v>
                </c:pt>
                <c:pt idx="2291">
                  <c:v>145.0</c:v>
                </c:pt>
                <c:pt idx="2292">
                  <c:v>145.0</c:v>
                </c:pt>
                <c:pt idx="2293">
                  <c:v>145.0</c:v>
                </c:pt>
                <c:pt idx="2294">
                  <c:v>145.0</c:v>
                </c:pt>
                <c:pt idx="2295">
                  <c:v>145.0</c:v>
                </c:pt>
                <c:pt idx="2296">
                  <c:v>145.0</c:v>
                </c:pt>
                <c:pt idx="2297">
                  <c:v>146.0</c:v>
                </c:pt>
                <c:pt idx="2298">
                  <c:v>146.0</c:v>
                </c:pt>
                <c:pt idx="2299">
                  <c:v>146.0</c:v>
                </c:pt>
                <c:pt idx="2300">
                  <c:v>146.0</c:v>
                </c:pt>
                <c:pt idx="2301">
                  <c:v>146.0</c:v>
                </c:pt>
                <c:pt idx="2302">
                  <c:v>146.0</c:v>
                </c:pt>
                <c:pt idx="2303">
                  <c:v>146.0</c:v>
                </c:pt>
                <c:pt idx="2304">
                  <c:v>146.0</c:v>
                </c:pt>
                <c:pt idx="2305">
                  <c:v>146.0</c:v>
                </c:pt>
                <c:pt idx="2306">
                  <c:v>146.0</c:v>
                </c:pt>
                <c:pt idx="2307">
                  <c:v>146.0</c:v>
                </c:pt>
                <c:pt idx="2308">
                  <c:v>146.0</c:v>
                </c:pt>
                <c:pt idx="2309">
                  <c:v>147.0</c:v>
                </c:pt>
                <c:pt idx="2310">
                  <c:v>148.0</c:v>
                </c:pt>
                <c:pt idx="2311">
                  <c:v>148.0</c:v>
                </c:pt>
                <c:pt idx="2312">
                  <c:v>148.0</c:v>
                </c:pt>
                <c:pt idx="2313">
                  <c:v>148.0</c:v>
                </c:pt>
                <c:pt idx="2314">
                  <c:v>148.0</c:v>
                </c:pt>
                <c:pt idx="2315">
                  <c:v>148.0</c:v>
                </c:pt>
                <c:pt idx="2316">
                  <c:v>148.0</c:v>
                </c:pt>
                <c:pt idx="2317">
                  <c:v>148.0</c:v>
                </c:pt>
                <c:pt idx="2318">
                  <c:v>148.0</c:v>
                </c:pt>
                <c:pt idx="2319">
                  <c:v>148.0</c:v>
                </c:pt>
                <c:pt idx="2320">
                  <c:v>148.0</c:v>
                </c:pt>
                <c:pt idx="2321">
                  <c:v>148.0</c:v>
                </c:pt>
                <c:pt idx="2322">
                  <c:v>148.0</c:v>
                </c:pt>
                <c:pt idx="2323">
                  <c:v>148.0</c:v>
                </c:pt>
                <c:pt idx="2324">
                  <c:v>148.0</c:v>
                </c:pt>
                <c:pt idx="2325">
                  <c:v>148.0</c:v>
                </c:pt>
                <c:pt idx="2326">
                  <c:v>148.0</c:v>
                </c:pt>
                <c:pt idx="2327">
                  <c:v>148.0</c:v>
                </c:pt>
                <c:pt idx="2328">
                  <c:v>148.0</c:v>
                </c:pt>
                <c:pt idx="2329">
                  <c:v>148.0</c:v>
                </c:pt>
                <c:pt idx="2330">
                  <c:v>148.0</c:v>
                </c:pt>
                <c:pt idx="2331">
                  <c:v>148.0</c:v>
                </c:pt>
                <c:pt idx="2332">
                  <c:v>148.0</c:v>
                </c:pt>
                <c:pt idx="2333">
                  <c:v>148.0</c:v>
                </c:pt>
                <c:pt idx="2334">
                  <c:v>148.0</c:v>
                </c:pt>
                <c:pt idx="2335">
                  <c:v>148.0</c:v>
                </c:pt>
                <c:pt idx="2336">
                  <c:v>148.0</c:v>
                </c:pt>
                <c:pt idx="2337">
                  <c:v>148.0</c:v>
                </c:pt>
                <c:pt idx="2338">
                  <c:v>148.0</c:v>
                </c:pt>
                <c:pt idx="2339">
                  <c:v>148.0</c:v>
                </c:pt>
                <c:pt idx="2340">
                  <c:v>148.0</c:v>
                </c:pt>
                <c:pt idx="2341">
                  <c:v>149.0</c:v>
                </c:pt>
                <c:pt idx="2342">
                  <c:v>149.0</c:v>
                </c:pt>
                <c:pt idx="2343">
                  <c:v>149.0</c:v>
                </c:pt>
                <c:pt idx="2344">
                  <c:v>149.0</c:v>
                </c:pt>
                <c:pt idx="2345">
                  <c:v>149.0</c:v>
                </c:pt>
                <c:pt idx="2346">
                  <c:v>149.0</c:v>
                </c:pt>
                <c:pt idx="2347">
                  <c:v>149.0</c:v>
                </c:pt>
                <c:pt idx="2348">
                  <c:v>149.0</c:v>
                </c:pt>
                <c:pt idx="2349">
                  <c:v>149.0</c:v>
                </c:pt>
                <c:pt idx="2350">
                  <c:v>149.0</c:v>
                </c:pt>
                <c:pt idx="2351">
                  <c:v>149.0</c:v>
                </c:pt>
                <c:pt idx="2352">
                  <c:v>149.0</c:v>
                </c:pt>
                <c:pt idx="2353">
                  <c:v>149.0</c:v>
                </c:pt>
                <c:pt idx="2354">
                  <c:v>149.0</c:v>
                </c:pt>
                <c:pt idx="2355">
                  <c:v>149.0</c:v>
                </c:pt>
                <c:pt idx="2356">
                  <c:v>149.0</c:v>
                </c:pt>
                <c:pt idx="2357">
                  <c:v>149.0</c:v>
                </c:pt>
                <c:pt idx="2358">
                  <c:v>150.0</c:v>
                </c:pt>
                <c:pt idx="2359">
                  <c:v>150.0</c:v>
                </c:pt>
                <c:pt idx="2360">
                  <c:v>150.0</c:v>
                </c:pt>
                <c:pt idx="2361">
                  <c:v>150.0</c:v>
                </c:pt>
                <c:pt idx="2362">
                  <c:v>150.0</c:v>
                </c:pt>
                <c:pt idx="2363">
                  <c:v>150.0</c:v>
                </c:pt>
                <c:pt idx="2364">
                  <c:v>150.0</c:v>
                </c:pt>
                <c:pt idx="2365">
                  <c:v>150.0</c:v>
                </c:pt>
                <c:pt idx="2366">
                  <c:v>150.0</c:v>
                </c:pt>
                <c:pt idx="2367">
                  <c:v>150.0</c:v>
                </c:pt>
                <c:pt idx="2368">
                  <c:v>150.0</c:v>
                </c:pt>
                <c:pt idx="2369">
                  <c:v>150.0</c:v>
                </c:pt>
                <c:pt idx="2370">
                  <c:v>150.0</c:v>
                </c:pt>
                <c:pt idx="2371">
                  <c:v>150.0</c:v>
                </c:pt>
                <c:pt idx="2372">
                  <c:v>150.0</c:v>
                </c:pt>
                <c:pt idx="2373">
                  <c:v>150.0</c:v>
                </c:pt>
                <c:pt idx="2374">
                  <c:v>150.0</c:v>
                </c:pt>
                <c:pt idx="2375">
                  <c:v>150.0</c:v>
                </c:pt>
                <c:pt idx="2376">
                  <c:v>150.0</c:v>
                </c:pt>
                <c:pt idx="2377">
                  <c:v>150.0</c:v>
                </c:pt>
                <c:pt idx="2378">
                  <c:v>150.0</c:v>
                </c:pt>
                <c:pt idx="2379">
                  <c:v>150.0</c:v>
                </c:pt>
                <c:pt idx="2380">
                  <c:v>150.0</c:v>
                </c:pt>
                <c:pt idx="2381">
                  <c:v>150.0</c:v>
                </c:pt>
                <c:pt idx="2382">
                  <c:v>150.0</c:v>
                </c:pt>
                <c:pt idx="2383">
                  <c:v>150.0</c:v>
                </c:pt>
                <c:pt idx="2384">
                  <c:v>151.0</c:v>
                </c:pt>
                <c:pt idx="2385">
                  <c:v>151.0</c:v>
                </c:pt>
                <c:pt idx="2386">
                  <c:v>151.0</c:v>
                </c:pt>
                <c:pt idx="2387">
                  <c:v>151.0</c:v>
                </c:pt>
                <c:pt idx="2388">
                  <c:v>151.0</c:v>
                </c:pt>
                <c:pt idx="2389">
                  <c:v>151.0</c:v>
                </c:pt>
                <c:pt idx="2390">
                  <c:v>151.0</c:v>
                </c:pt>
                <c:pt idx="2391">
                  <c:v>151.0</c:v>
                </c:pt>
                <c:pt idx="2392">
                  <c:v>151.0</c:v>
                </c:pt>
                <c:pt idx="2393">
                  <c:v>151.0</c:v>
                </c:pt>
                <c:pt idx="2394">
                  <c:v>151.0</c:v>
                </c:pt>
                <c:pt idx="2395">
                  <c:v>151.0</c:v>
                </c:pt>
                <c:pt idx="2396">
                  <c:v>151.0</c:v>
                </c:pt>
                <c:pt idx="2397">
                  <c:v>151.0</c:v>
                </c:pt>
                <c:pt idx="2398">
                  <c:v>151.0</c:v>
                </c:pt>
                <c:pt idx="2399">
                  <c:v>151.0</c:v>
                </c:pt>
                <c:pt idx="2400">
                  <c:v>151.0</c:v>
                </c:pt>
                <c:pt idx="2401">
                  <c:v>152.0</c:v>
                </c:pt>
                <c:pt idx="2402">
                  <c:v>152.0</c:v>
                </c:pt>
                <c:pt idx="2403">
                  <c:v>152.0</c:v>
                </c:pt>
                <c:pt idx="2404">
                  <c:v>152.0</c:v>
                </c:pt>
                <c:pt idx="2405">
                  <c:v>152.0</c:v>
                </c:pt>
                <c:pt idx="2406">
                  <c:v>152.0</c:v>
                </c:pt>
                <c:pt idx="2407">
                  <c:v>152.0</c:v>
                </c:pt>
                <c:pt idx="2408">
                  <c:v>152.0</c:v>
                </c:pt>
                <c:pt idx="2409">
                  <c:v>152.0</c:v>
                </c:pt>
                <c:pt idx="2410">
                  <c:v>152.0</c:v>
                </c:pt>
                <c:pt idx="2411">
                  <c:v>153.0</c:v>
                </c:pt>
                <c:pt idx="2412">
                  <c:v>153.0</c:v>
                </c:pt>
                <c:pt idx="2413">
                  <c:v>153.0</c:v>
                </c:pt>
                <c:pt idx="2414">
                  <c:v>153.0</c:v>
                </c:pt>
                <c:pt idx="2415">
                  <c:v>153.0</c:v>
                </c:pt>
                <c:pt idx="2416">
                  <c:v>153.0</c:v>
                </c:pt>
                <c:pt idx="2417">
                  <c:v>153.0</c:v>
                </c:pt>
                <c:pt idx="2418">
                  <c:v>154.0</c:v>
                </c:pt>
                <c:pt idx="2419">
                  <c:v>154.0</c:v>
                </c:pt>
                <c:pt idx="2420">
                  <c:v>154.0</c:v>
                </c:pt>
                <c:pt idx="2421">
                  <c:v>154.0</c:v>
                </c:pt>
                <c:pt idx="2422">
                  <c:v>154.0</c:v>
                </c:pt>
                <c:pt idx="2423">
                  <c:v>154.0</c:v>
                </c:pt>
                <c:pt idx="2424">
                  <c:v>154.0</c:v>
                </c:pt>
                <c:pt idx="2425">
                  <c:v>154.0</c:v>
                </c:pt>
                <c:pt idx="2426">
                  <c:v>154.0</c:v>
                </c:pt>
                <c:pt idx="2427">
                  <c:v>154.0</c:v>
                </c:pt>
                <c:pt idx="2428">
                  <c:v>154.0</c:v>
                </c:pt>
                <c:pt idx="2429">
                  <c:v>154.0</c:v>
                </c:pt>
                <c:pt idx="2430">
                  <c:v>154.0</c:v>
                </c:pt>
                <c:pt idx="2431">
                  <c:v>154.0</c:v>
                </c:pt>
                <c:pt idx="2432">
                  <c:v>154.0</c:v>
                </c:pt>
                <c:pt idx="2433">
                  <c:v>154.0</c:v>
                </c:pt>
                <c:pt idx="2434">
                  <c:v>154.0</c:v>
                </c:pt>
                <c:pt idx="2435">
                  <c:v>154.0</c:v>
                </c:pt>
                <c:pt idx="2436">
                  <c:v>154.0</c:v>
                </c:pt>
                <c:pt idx="2437">
                  <c:v>154.0</c:v>
                </c:pt>
                <c:pt idx="2438">
                  <c:v>154.0</c:v>
                </c:pt>
                <c:pt idx="2439">
                  <c:v>155.0</c:v>
                </c:pt>
                <c:pt idx="2440">
                  <c:v>155.0</c:v>
                </c:pt>
                <c:pt idx="2441">
                  <c:v>155.0</c:v>
                </c:pt>
                <c:pt idx="2442">
                  <c:v>155.0</c:v>
                </c:pt>
                <c:pt idx="2443">
                  <c:v>155.0</c:v>
                </c:pt>
                <c:pt idx="2444">
                  <c:v>155.0</c:v>
                </c:pt>
                <c:pt idx="2445">
                  <c:v>155.0</c:v>
                </c:pt>
                <c:pt idx="2446">
                  <c:v>155.0</c:v>
                </c:pt>
                <c:pt idx="2447">
                  <c:v>155.0</c:v>
                </c:pt>
                <c:pt idx="2448">
                  <c:v>155.0</c:v>
                </c:pt>
                <c:pt idx="2449">
                  <c:v>155.0</c:v>
                </c:pt>
                <c:pt idx="2450">
                  <c:v>155.0</c:v>
                </c:pt>
                <c:pt idx="2451">
                  <c:v>155.0</c:v>
                </c:pt>
                <c:pt idx="2452">
                  <c:v>155.0</c:v>
                </c:pt>
                <c:pt idx="2453">
                  <c:v>155.0</c:v>
                </c:pt>
                <c:pt idx="2454">
                  <c:v>155.0</c:v>
                </c:pt>
                <c:pt idx="2455">
                  <c:v>155.0</c:v>
                </c:pt>
                <c:pt idx="2456">
                  <c:v>155.0</c:v>
                </c:pt>
                <c:pt idx="2457">
                  <c:v>155.0</c:v>
                </c:pt>
                <c:pt idx="2458">
                  <c:v>155.0</c:v>
                </c:pt>
                <c:pt idx="2459">
                  <c:v>155.0</c:v>
                </c:pt>
                <c:pt idx="2460">
                  <c:v>155.0</c:v>
                </c:pt>
                <c:pt idx="2461">
                  <c:v>155.0</c:v>
                </c:pt>
                <c:pt idx="2462">
                  <c:v>155.0</c:v>
                </c:pt>
                <c:pt idx="2463">
                  <c:v>155.0</c:v>
                </c:pt>
                <c:pt idx="2464">
                  <c:v>155.0</c:v>
                </c:pt>
                <c:pt idx="2465">
                  <c:v>156.0</c:v>
                </c:pt>
                <c:pt idx="2466">
                  <c:v>156.0</c:v>
                </c:pt>
                <c:pt idx="2467">
                  <c:v>157.0</c:v>
                </c:pt>
                <c:pt idx="2468">
                  <c:v>157.0</c:v>
                </c:pt>
                <c:pt idx="2469">
                  <c:v>157.0</c:v>
                </c:pt>
                <c:pt idx="2470">
                  <c:v>157.0</c:v>
                </c:pt>
                <c:pt idx="2471">
                  <c:v>157.0</c:v>
                </c:pt>
                <c:pt idx="2472">
                  <c:v>157.0</c:v>
                </c:pt>
                <c:pt idx="2473">
                  <c:v>157.0</c:v>
                </c:pt>
                <c:pt idx="2474">
                  <c:v>157.0</c:v>
                </c:pt>
                <c:pt idx="2475">
                  <c:v>157.0</c:v>
                </c:pt>
                <c:pt idx="2476">
                  <c:v>157.0</c:v>
                </c:pt>
                <c:pt idx="2477">
                  <c:v>157.0</c:v>
                </c:pt>
                <c:pt idx="2478">
                  <c:v>157.0</c:v>
                </c:pt>
                <c:pt idx="2479">
                  <c:v>157.0</c:v>
                </c:pt>
                <c:pt idx="2480">
                  <c:v>157.0</c:v>
                </c:pt>
                <c:pt idx="2481">
                  <c:v>157.0</c:v>
                </c:pt>
                <c:pt idx="2482">
                  <c:v>157.0</c:v>
                </c:pt>
                <c:pt idx="2483">
                  <c:v>157.0</c:v>
                </c:pt>
                <c:pt idx="2484">
                  <c:v>157.0</c:v>
                </c:pt>
                <c:pt idx="2485">
                  <c:v>157.0</c:v>
                </c:pt>
                <c:pt idx="2486">
                  <c:v>157.0</c:v>
                </c:pt>
                <c:pt idx="2487">
                  <c:v>157.0</c:v>
                </c:pt>
                <c:pt idx="2488">
                  <c:v>157.0</c:v>
                </c:pt>
                <c:pt idx="2489">
                  <c:v>157.0</c:v>
                </c:pt>
                <c:pt idx="2490">
                  <c:v>157.0</c:v>
                </c:pt>
                <c:pt idx="2491">
                  <c:v>157.0</c:v>
                </c:pt>
                <c:pt idx="2492">
                  <c:v>157.0</c:v>
                </c:pt>
                <c:pt idx="2493">
                  <c:v>157.0</c:v>
                </c:pt>
                <c:pt idx="2494">
                  <c:v>157.0</c:v>
                </c:pt>
                <c:pt idx="2495">
                  <c:v>157.0</c:v>
                </c:pt>
                <c:pt idx="2496">
                  <c:v>157.0</c:v>
                </c:pt>
                <c:pt idx="2497">
                  <c:v>157.0</c:v>
                </c:pt>
                <c:pt idx="2498">
                  <c:v>157.0</c:v>
                </c:pt>
                <c:pt idx="2499">
                  <c:v>157.0</c:v>
                </c:pt>
                <c:pt idx="2500">
                  <c:v>157.0</c:v>
                </c:pt>
                <c:pt idx="2501">
                  <c:v>157.0</c:v>
                </c:pt>
                <c:pt idx="2502">
                  <c:v>157.0</c:v>
                </c:pt>
                <c:pt idx="2503">
                  <c:v>157.0</c:v>
                </c:pt>
                <c:pt idx="2504">
                  <c:v>157.0</c:v>
                </c:pt>
                <c:pt idx="2505">
                  <c:v>157.0</c:v>
                </c:pt>
                <c:pt idx="2506">
                  <c:v>157.0</c:v>
                </c:pt>
                <c:pt idx="2507">
                  <c:v>157.0</c:v>
                </c:pt>
                <c:pt idx="2508">
                  <c:v>157.0</c:v>
                </c:pt>
                <c:pt idx="2509">
                  <c:v>157.0</c:v>
                </c:pt>
                <c:pt idx="2510">
                  <c:v>157.0</c:v>
                </c:pt>
                <c:pt idx="2511">
                  <c:v>157.0</c:v>
                </c:pt>
                <c:pt idx="2512">
                  <c:v>157.0</c:v>
                </c:pt>
                <c:pt idx="2513">
                  <c:v>157.0</c:v>
                </c:pt>
                <c:pt idx="2514">
                  <c:v>157.0</c:v>
                </c:pt>
                <c:pt idx="2515">
                  <c:v>157.0</c:v>
                </c:pt>
                <c:pt idx="2516">
                  <c:v>157.0</c:v>
                </c:pt>
                <c:pt idx="2517">
                  <c:v>157.0</c:v>
                </c:pt>
                <c:pt idx="2518">
                  <c:v>157.0</c:v>
                </c:pt>
                <c:pt idx="2519">
                  <c:v>157.0</c:v>
                </c:pt>
                <c:pt idx="2520">
                  <c:v>157.0</c:v>
                </c:pt>
                <c:pt idx="2521">
                  <c:v>157.0</c:v>
                </c:pt>
                <c:pt idx="2522">
                  <c:v>157.0</c:v>
                </c:pt>
                <c:pt idx="2523">
                  <c:v>157.0</c:v>
                </c:pt>
                <c:pt idx="2524">
                  <c:v>157.0</c:v>
                </c:pt>
                <c:pt idx="2525">
                  <c:v>157.0</c:v>
                </c:pt>
                <c:pt idx="2526">
                  <c:v>157.0</c:v>
                </c:pt>
                <c:pt idx="2527">
                  <c:v>157.0</c:v>
                </c:pt>
                <c:pt idx="2528">
                  <c:v>158.0</c:v>
                </c:pt>
                <c:pt idx="2529">
                  <c:v>158.0</c:v>
                </c:pt>
                <c:pt idx="2530">
                  <c:v>158.0</c:v>
                </c:pt>
                <c:pt idx="2531">
                  <c:v>158.0</c:v>
                </c:pt>
                <c:pt idx="2532">
                  <c:v>158.0</c:v>
                </c:pt>
                <c:pt idx="2533">
                  <c:v>158.0</c:v>
                </c:pt>
                <c:pt idx="2534">
                  <c:v>158.0</c:v>
                </c:pt>
                <c:pt idx="2535">
                  <c:v>158.0</c:v>
                </c:pt>
                <c:pt idx="2536">
                  <c:v>158.0</c:v>
                </c:pt>
                <c:pt idx="2537">
                  <c:v>158.0</c:v>
                </c:pt>
                <c:pt idx="2538">
                  <c:v>158.0</c:v>
                </c:pt>
                <c:pt idx="2539">
                  <c:v>158.0</c:v>
                </c:pt>
                <c:pt idx="2540">
                  <c:v>158.0</c:v>
                </c:pt>
                <c:pt idx="2541">
                  <c:v>158.0</c:v>
                </c:pt>
                <c:pt idx="2542">
                  <c:v>158.0</c:v>
                </c:pt>
                <c:pt idx="2543">
                  <c:v>158.0</c:v>
                </c:pt>
                <c:pt idx="2544">
                  <c:v>158.0</c:v>
                </c:pt>
                <c:pt idx="2545">
                  <c:v>158.0</c:v>
                </c:pt>
                <c:pt idx="2546">
                  <c:v>158.0</c:v>
                </c:pt>
                <c:pt idx="2547">
                  <c:v>158.0</c:v>
                </c:pt>
                <c:pt idx="2548">
                  <c:v>158.0</c:v>
                </c:pt>
                <c:pt idx="2549">
                  <c:v>158.0</c:v>
                </c:pt>
                <c:pt idx="2550">
                  <c:v>158.0</c:v>
                </c:pt>
                <c:pt idx="2551">
                  <c:v>158.0</c:v>
                </c:pt>
                <c:pt idx="2552">
                  <c:v>159.0</c:v>
                </c:pt>
                <c:pt idx="2553">
                  <c:v>159.0</c:v>
                </c:pt>
                <c:pt idx="2554">
                  <c:v>159.0</c:v>
                </c:pt>
                <c:pt idx="2555">
                  <c:v>159.0</c:v>
                </c:pt>
                <c:pt idx="2556">
                  <c:v>159.0</c:v>
                </c:pt>
                <c:pt idx="2557">
                  <c:v>159.0</c:v>
                </c:pt>
                <c:pt idx="2558">
                  <c:v>159.0</c:v>
                </c:pt>
                <c:pt idx="2559">
                  <c:v>159.0</c:v>
                </c:pt>
                <c:pt idx="2560">
                  <c:v>159.0</c:v>
                </c:pt>
                <c:pt idx="2561">
                  <c:v>159.0</c:v>
                </c:pt>
                <c:pt idx="2562">
                  <c:v>159.0</c:v>
                </c:pt>
                <c:pt idx="2563">
                  <c:v>159.0</c:v>
                </c:pt>
                <c:pt idx="2564">
                  <c:v>159.0</c:v>
                </c:pt>
                <c:pt idx="2565">
                  <c:v>159.0</c:v>
                </c:pt>
                <c:pt idx="2566">
                  <c:v>160.0</c:v>
                </c:pt>
                <c:pt idx="2567">
                  <c:v>161.0</c:v>
                </c:pt>
                <c:pt idx="2568">
                  <c:v>161.0</c:v>
                </c:pt>
                <c:pt idx="2569">
                  <c:v>161.0</c:v>
                </c:pt>
                <c:pt idx="2570">
                  <c:v>161.0</c:v>
                </c:pt>
                <c:pt idx="2571">
                  <c:v>161.0</c:v>
                </c:pt>
                <c:pt idx="2572">
                  <c:v>161.0</c:v>
                </c:pt>
                <c:pt idx="2573">
                  <c:v>161.0</c:v>
                </c:pt>
                <c:pt idx="2574">
                  <c:v>161.0</c:v>
                </c:pt>
                <c:pt idx="2575">
                  <c:v>161.0</c:v>
                </c:pt>
                <c:pt idx="2576">
                  <c:v>161.0</c:v>
                </c:pt>
                <c:pt idx="2577">
                  <c:v>161.0</c:v>
                </c:pt>
                <c:pt idx="2578">
                  <c:v>161.0</c:v>
                </c:pt>
                <c:pt idx="2579">
                  <c:v>161.0</c:v>
                </c:pt>
                <c:pt idx="2580">
                  <c:v>161.0</c:v>
                </c:pt>
                <c:pt idx="2581">
                  <c:v>161.0</c:v>
                </c:pt>
                <c:pt idx="2582">
                  <c:v>161.0</c:v>
                </c:pt>
                <c:pt idx="2583">
                  <c:v>161.0</c:v>
                </c:pt>
                <c:pt idx="2584">
                  <c:v>161.0</c:v>
                </c:pt>
                <c:pt idx="2585">
                  <c:v>161.0</c:v>
                </c:pt>
                <c:pt idx="2586">
                  <c:v>161.0</c:v>
                </c:pt>
                <c:pt idx="2587">
                  <c:v>161.0</c:v>
                </c:pt>
                <c:pt idx="2588">
                  <c:v>161.0</c:v>
                </c:pt>
                <c:pt idx="2589">
                  <c:v>161.0</c:v>
                </c:pt>
                <c:pt idx="2590">
                  <c:v>161.0</c:v>
                </c:pt>
                <c:pt idx="2591">
                  <c:v>161.0</c:v>
                </c:pt>
                <c:pt idx="2592">
                  <c:v>161.0</c:v>
                </c:pt>
                <c:pt idx="2593">
                  <c:v>161.0</c:v>
                </c:pt>
                <c:pt idx="2594">
                  <c:v>161.0</c:v>
                </c:pt>
                <c:pt idx="2595">
                  <c:v>161.0</c:v>
                </c:pt>
                <c:pt idx="2596">
                  <c:v>161.0</c:v>
                </c:pt>
                <c:pt idx="2597">
                  <c:v>161.0</c:v>
                </c:pt>
                <c:pt idx="2598">
                  <c:v>161.0</c:v>
                </c:pt>
                <c:pt idx="2599">
                  <c:v>161.0</c:v>
                </c:pt>
                <c:pt idx="2600">
                  <c:v>161.0</c:v>
                </c:pt>
                <c:pt idx="2601">
                  <c:v>161.0</c:v>
                </c:pt>
                <c:pt idx="2602">
                  <c:v>161.0</c:v>
                </c:pt>
                <c:pt idx="2603">
                  <c:v>161.0</c:v>
                </c:pt>
                <c:pt idx="2604">
                  <c:v>161.0</c:v>
                </c:pt>
                <c:pt idx="2605">
                  <c:v>161.0</c:v>
                </c:pt>
                <c:pt idx="2606">
                  <c:v>161.0</c:v>
                </c:pt>
                <c:pt idx="2607">
                  <c:v>161.0</c:v>
                </c:pt>
                <c:pt idx="2608">
                  <c:v>161.0</c:v>
                </c:pt>
                <c:pt idx="2609">
                  <c:v>161.0</c:v>
                </c:pt>
                <c:pt idx="2610">
                  <c:v>161.0</c:v>
                </c:pt>
                <c:pt idx="2611">
                  <c:v>161.0</c:v>
                </c:pt>
                <c:pt idx="2612">
                  <c:v>161.0</c:v>
                </c:pt>
                <c:pt idx="2613">
                  <c:v>161.0</c:v>
                </c:pt>
                <c:pt idx="2614">
                  <c:v>161.0</c:v>
                </c:pt>
                <c:pt idx="2615">
                  <c:v>161.0</c:v>
                </c:pt>
                <c:pt idx="2616">
                  <c:v>161.0</c:v>
                </c:pt>
                <c:pt idx="2617">
                  <c:v>162.0</c:v>
                </c:pt>
                <c:pt idx="2618">
                  <c:v>162.0</c:v>
                </c:pt>
                <c:pt idx="2619">
                  <c:v>162.0</c:v>
                </c:pt>
                <c:pt idx="2620">
                  <c:v>162.0</c:v>
                </c:pt>
                <c:pt idx="2621">
                  <c:v>163.0</c:v>
                </c:pt>
                <c:pt idx="2622">
                  <c:v>164.0</c:v>
                </c:pt>
                <c:pt idx="2623">
                  <c:v>164.0</c:v>
                </c:pt>
                <c:pt idx="2624">
                  <c:v>164.0</c:v>
                </c:pt>
                <c:pt idx="2625">
                  <c:v>164.0</c:v>
                </c:pt>
                <c:pt idx="2626">
                  <c:v>164.0</c:v>
                </c:pt>
                <c:pt idx="2627">
                  <c:v>164.0</c:v>
                </c:pt>
                <c:pt idx="2628">
                  <c:v>164.0</c:v>
                </c:pt>
                <c:pt idx="2629">
                  <c:v>164.0</c:v>
                </c:pt>
                <c:pt idx="2630">
                  <c:v>164.0</c:v>
                </c:pt>
                <c:pt idx="2631">
                  <c:v>164.0</c:v>
                </c:pt>
                <c:pt idx="2632">
                  <c:v>165.0</c:v>
                </c:pt>
                <c:pt idx="2633">
                  <c:v>166.0</c:v>
                </c:pt>
                <c:pt idx="2634">
                  <c:v>166.0</c:v>
                </c:pt>
                <c:pt idx="2635">
                  <c:v>166.0</c:v>
                </c:pt>
                <c:pt idx="2636">
                  <c:v>166.0</c:v>
                </c:pt>
                <c:pt idx="2637">
                  <c:v>166.0</c:v>
                </c:pt>
                <c:pt idx="2638">
                  <c:v>166.0</c:v>
                </c:pt>
                <c:pt idx="2639">
                  <c:v>166.0</c:v>
                </c:pt>
                <c:pt idx="2640">
                  <c:v>166.0</c:v>
                </c:pt>
                <c:pt idx="2641">
                  <c:v>166.0</c:v>
                </c:pt>
                <c:pt idx="2642">
                  <c:v>166.0</c:v>
                </c:pt>
                <c:pt idx="2643">
                  <c:v>166.0</c:v>
                </c:pt>
                <c:pt idx="2644">
                  <c:v>166.0</c:v>
                </c:pt>
                <c:pt idx="2645">
                  <c:v>166.0</c:v>
                </c:pt>
                <c:pt idx="2646">
                  <c:v>166.0</c:v>
                </c:pt>
                <c:pt idx="2647">
                  <c:v>166.0</c:v>
                </c:pt>
                <c:pt idx="2648">
                  <c:v>166.0</c:v>
                </c:pt>
                <c:pt idx="2649">
                  <c:v>167.0</c:v>
                </c:pt>
                <c:pt idx="2650">
                  <c:v>167.0</c:v>
                </c:pt>
                <c:pt idx="2651">
                  <c:v>167.0</c:v>
                </c:pt>
                <c:pt idx="2652">
                  <c:v>167.0</c:v>
                </c:pt>
                <c:pt idx="2653">
                  <c:v>167.0</c:v>
                </c:pt>
                <c:pt idx="2654">
                  <c:v>167.0</c:v>
                </c:pt>
                <c:pt idx="2655">
                  <c:v>167.0</c:v>
                </c:pt>
                <c:pt idx="2656">
                  <c:v>167.0</c:v>
                </c:pt>
                <c:pt idx="2657">
                  <c:v>167.0</c:v>
                </c:pt>
                <c:pt idx="2658">
                  <c:v>167.0</c:v>
                </c:pt>
                <c:pt idx="2659">
                  <c:v>167.0</c:v>
                </c:pt>
                <c:pt idx="2660">
                  <c:v>167.0</c:v>
                </c:pt>
                <c:pt idx="2661">
                  <c:v>167.0</c:v>
                </c:pt>
                <c:pt idx="2662">
                  <c:v>167.0</c:v>
                </c:pt>
                <c:pt idx="2663">
                  <c:v>167.0</c:v>
                </c:pt>
                <c:pt idx="2664">
                  <c:v>167.0</c:v>
                </c:pt>
                <c:pt idx="2665">
                  <c:v>167.0</c:v>
                </c:pt>
                <c:pt idx="2666">
                  <c:v>167.0</c:v>
                </c:pt>
                <c:pt idx="2667">
                  <c:v>167.0</c:v>
                </c:pt>
                <c:pt idx="2668">
                  <c:v>167.0</c:v>
                </c:pt>
                <c:pt idx="2669">
                  <c:v>167.0</c:v>
                </c:pt>
                <c:pt idx="2670">
                  <c:v>167.0</c:v>
                </c:pt>
                <c:pt idx="2671">
                  <c:v>167.0</c:v>
                </c:pt>
                <c:pt idx="2672">
                  <c:v>167.0</c:v>
                </c:pt>
                <c:pt idx="2673">
                  <c:v>167.0</c:v>
                </c:pt>
                <c:pt idx="2674">
                  <c:v>167.0</c:v>
                </c:pt>
                <c:pt idx="2675">
                  <c:v>167.0</c:v>
                </c:pt>
                <c:pt idx="2676">
                  <c:v>167.0</c:v>
                </c:pt>
                <c:pt idx="2677">
                  <c:v>167.0</c:v>
                </c:pt>
                <c:pt idx="2678">
                  <c:v>167.0</c:v>
                </c:pt>
                <c:pt idx="2679">
                  <c:v>167.0</c:v>
                </c:pt>
                <c:pt idx="2680">
                  <c:v>167.0</c:v>
                </c:pt>
                <c:pt idx="2681">
                  <c:v>167.0</c:v>
                </c:pt>
                <c:pt idx="2682">
                  <c:v>167.0</c:v>
                </c:pt>
                <c:pt idx="2683">
                  <c:v>168.0</c:v>
                </c:pt>
                <c:pt idx="2684">
                  <c:v>168.0</c:v>
                </c:pt>
                <c:pt idx="2685">
                  <c:v>168.0</c:v>
                </c:pt>
                <c:pt idx="2686">
                  <c:v>168.0</c:v>
                </c:pt>
                <c:pt idx="2687">
                  <c:v>168.0</c:v>
                </c:pt>
                <c:pt idx="2688">
                  <c:v>168.0</c:v>
                </c:pt>
                <c:pt idx="2689">
                  <c:v>168.0</c:v>
                </c:pt>
                <c:pt idx="2690">
                  <c:v>169.0</c:v>
                </c:pt>
                <c:pt idx="2691">
                  <c:v>169.0</c:v>
                </c:pt>
                <c:pt idx="2692">
                  <c:v>170.0</c:v>
                </c:pt>
                <c:pt idx="2693">
                  <c:v>170.0</c:v>
                </c:pt>
                <c:pt idx="2694">
                  <c:v>170.0</c:v>
                </c:pt>
                <c:pt idx="2695">
                  <c:v>170.0</c:v>
                </c:pt>
                <c:pt idx="2696">
                  <c:v>170.0</c:v>
                </c:pt>
                <c:pt idx="2697">
                  <c:v>170.0</c:v>
                </c:pt>
                <c:pt idx="2698">
                  <c:v>170.0</c:v>
                </c:pt>
                <c:pt idx="2699">
                  <c:v>170.0</c:v>
                </c:pt>
                <c:pt idx="2700">
                  <c:v>171.0</c:v>
                </c:pt>
                <c:pt idx="2701">
                  <c:v>171.0</c:v>
                </c:pt>
                <c:pt idx="2702">
                  <c:v>171.0</c:v>
                </c:pt>
                <c:pt idx="2703">
                  <c:v>171.0</c:v>
                </c:pt>
                <c:pt idx="2704">
                  <c:v>171.0</c:v>
                </c:pt>
                <c:pt idx="2705">
                  <c:v>172.0</c:v>
                </c:pt>
                <c:pt idx="2706">
                  <c:v>172.0</c:v>
                </c:pt>
                <c:pt idx="2707">
                  <c:v>172.0</c:v>
                </c:pt>
                <c:pt idx="2708">
                  <c:v>172.0</c:v>
                </c:pt>
                <c:pt idx="2709">
                  <c:v>173.0</c:v>
                </c:pt>
                <c:pt idx="2710">
                  <c:v>173.0</c:v>
                </c:pt>
                <c:pt idx="2711">
                  <c:v>173.0</c:v>
                </c:pt>
                <c:pt idx="2712">
                  <c:v>173.0</c:v>
                </c:pt>
                <c:pt idx="2713">
                  <c:v>173.0</c:v>
                </c:pt>
                <c:pt idx="2714">
                  <c:v>174.0</c:v>
                </c:pt>
                <c:pt idx="2715">
                  <c:v>174.0</c:v>
                </c:pt>
                <c:pt idx="2716">
                  <c:v>174.0</c:v>
                </c:pt>
                <c:pt idx="2717">
                  <c:v>174.0</c:v>
                </c:pt>
                <c:pt idx="2718">
                  <c:v>174.0</c:v>
                </c:pt>
                <c:pt idx="2719">
                  <c:v>174.0</c:v>
                </c:pt>
                <c:pt idx="2720">
                  <c:v>174.0</c:v>
                </c:pt>
                <c:pt idx="2721">
                  <c:v>174.0</c:v>
                </c:pt>
                <c:pt idx="2722">
                  <c:v>174.0</c:v>
                </c:pt>
                <c:pt idx="2723">
                  <c:v>174.0</c:v>
                </c:pt>
                <c:pt idx="2724">
                  <c:v>174.0</c:v>
                </c:pt>
                <c:pt idx="2725">
                  <c:v>174.0</c:v>
                </c:pt>
                <c:pt idx="2726">
                  <c:v>174.0</c:v>
                </c:pt>
                <c:pt idx="2727">
                  <c:v>174.0</c:v>
                </c:pt>
                <c:pt idx="2728">
                  <c:v>174.0</c:v>
                </c:pt>
                <c:pt idx="2729">
                  <c:v>174.0</c:v>
                </c:pt>
                <c:pt idx="2730">
                  <c:v>174.0</c:v>
                </c:pt>
                <c:pt idx="2731">
                  <c:v>174.0</c:v>
                </c:pt>
                <c:pt idx="2732">
                  <c:v>174.0</c:v>
                </c:pt>
                <c:pt idx="2733">
                  <c:v>174.0</c:v>
                </c:pt>
                <c:pt idx="2734">
                  <c:v>174.0</c:v>
                </c:pt>
                <c:pt idx="2735">
                  <c:v>174.0</c:v>
                </c:pt>
                <c:pt idx="2736">
                  <c:v>174.0</c:v>
                </c:pt>
                <c:pt idx="2737">
                  <c:v>174.0</c:v>
                </c:pt>
                <c:pt idx="2738">
                  <c:v>174.0</c:v>
                </c:pt>
                <c:pt idx="2739">
                  <c:v>174.0</c:v>
                </c:pt>
                <c:pt idx="2740">
                  <c:v>174.0</c:v>
                </c:pt>
                <c:pt idx="2741">
                  <c:v>174.0</c:v>
                </c:pt>
                <c:pt idx="2742">
                  <c:v>174.0</c:v>
                </c:pt>
                <c:pt idx="2743">
                  <c:v>174.0</c:v>
                </c:pt>
                <c:pt idx="2744">
                  <c:v>174.0</c:v>
                </c:pt>
                <c:pt idx="2745">
                  <c:v>174.0</c:v>
                </c:pt>
                <c:pt idx="2746">
                  <c:v>174.0</c:v>
                </c:pt>
                <c:pt idx="2747">
                  <c:v>174.0</c:v>
                </c:pt>
                <c:pt idx="2748">
                  <c:v>174.0</c:v>
                </c:pt>
                <c:pt idx="2749">
                  <c:v>174.0</c:v>
                </c:pt>
                <c:pt idx="2750">
                  <c:v>174.0</c:v>
                </c:pt>
                <c:pt idx="2751">
                  <c:v>174.0</c:v>
                </c:pt>
                <c:pt idx="2752">
                  <c:v>174.0</c:v>
                </c:pt>
                <c:pt idx="2753">
                  <c:v>174.0</c:v>
                </c:pt>
                <c:pt idx="2754">
                  <c:v>174.0</c:v>
                </c:pt>
                <c:pt idx="2755">
                  <c:v>174.0</c:v>
                </c:pt>
                <c:pt idx="2756">
                  <c:v>174.0</c:v>
                </c:pt>
                <c:pt idx="2757">
                  <c:v>174.0</c:v>
                </c:pt>
                <c:pt idx="2758">
                  <c:v>174.0</c:v>
                </c:pt>
                <c:pt idx="2759">
                  <c:v>174.0</c:v>
                </c:pt>
                <c:pt idx="2760">
                  <c:v>174.0</c:v>
                </c:pt>
                <c:pt idx="2761">
                  <c:v>175.0</c:v>
                </c:pt>
                <c:pt idx="2762">
                  <c:v>175.0</c:v>
                </c:pt>
                <c:pt idx="2763">
                  <c:v>175.0</c:v>
                </c:pt>
                <c:pt idx="2764">
                  <c:v>175.0</c:v>
                </c:pt>
                <c:pt idx="2765">
                  <c:v>175.0</c:v>
                </c:pt>
                <c:pt idx="2766">
                  <c:v>176.0</c:v>
                </c:pt>
                <c:pt idx="2767">
                  <c:v>176.0</c:v>
                </c:pt>
                <c:pt idx="2768">
                  <c:v>176.0</c:v>
                </c:pt>
                <c:pt idx="2769">
                  <c:v>176.0</c:v>
                </c:pt>
                <c:pt idx="2770">
                  <c:v>176.0</c:v>
                </c:pt>
                <c:pt idx="2771">
                  <c:v>176.0</c:v>
                </c:pt>
                <c:pt idx="2772">
                  <c:v>176.0</c:v>
                </c:pt>
                <c:pt idx="2773">
                  <c:v>177.0</c:v>
                </c:pt>
                <c:pt idx="2774">
                  <c:v>177.0</c:v>
                </c:pt>
                <c:pt idx="2775">
                  <c:v>177.0</c:v>
                </c:pt>
                <c:pt idx="2776">
                  <c:v>177.0</c:v>
                </c:pt>
                <c:pt idx="2777">
                  <c:v>177.0</c:v>
                </c:pt>
                <c:pt idx="2778">
                  <c:v>178.0</c:v>
                </c:pt>
                <c:pt idx="2779">
                  <c:v>179.0</c:v>
                </c:pt>
                <c:pt idx="2780">
                  <c:v>179.0</c:v>
                </c:pt>
                <c:pt idx="2781">
                  <c:v>180.0</c:v>
                </c:pt>
                <c:pt idx="2782">
                  <c:v>180.0</c:v>
                </c:pt>
                <c:pt idx="2783">
                  <c:v>180.0</c:v>
                </c:pt>
                <c:pt idx="2784">
                  <c:v>180.0</c:v>
                </c:pt>
                <c:pt idx="2785">
                  <c:v>180.0</c:v>
                </c:pt>
                <c:pt idx="2786">
                  <c:v>181.0</c:v>
                </c:pt>
                <c:pt idx="2787">
                  <c:v>181.0</c:v>
                </c:pt>
                <c:pt idx="2788">
                  <c:v>181.0</c:v>
                </c:pt>
                <c:pt idx="2789">
                  <c:v>181.0</c:v>
                </c:pt>
                <c:pt idx="2790">
                  <c:v>181.0</c:v>
                </c:pt>
                <c:pt idx="2791">
                  <c:v>181.0</c:v>
                </c:pt>
                <c:pt idx="2792">
                  <c:v>181.0</c:v>
                </c:pt>
                <c:pt idx="2793">
                  <c:v>181.0</c:v>
                </c:pt>
                <c:pt idx="2794">
                  <c:v>181.0</c:v>
                </c:pt>
                <c:pt idx="2795">
                  <c:v>181.0</c:v>
                </c:pt>
                <c:pt idx="2796">
                  <c:v>181.0</c:v>
                </c:pt>
                <c:pt idx="2797">
                  <c:v>181.0</c:v>
                </c:pt>
                <c:pt idx="2798">
                  <c:v>181.0</c:v>
                </c:pt>
                <c:pt idx="2799">
                  <c:v>181.0</c:v>
                </c:pt>
                <c:pt idx="2800">
                  <c:v>181.0</c:v>
                </c:pt>
                <c:pt idx="2801">
                  <c:v>181.0</c:v>
                </c:pt>
                <c:pt idx="2802">
                  <c:v>181.0</c:v>
                </c:pt>
                <c:pt idx="2803">
                  <c:v>181.0</c:v>
                </c:pt>
                <c:pt idx="2804">
                  <c:v>181.0</c:v>
                </c:pt>
                <c:pt idx="2805">
                  <c:v>181.0</c:v>
                </c:pt>
                <c:pt idx="2806">
                  <c:v>181.0</c:v>
                </c:pt>
                <c:pt idx="2807">
                  <c:v>181.0</c:v>
                </c:pt>
                <c:pt idx="2808">
                  <c:v>181.0</c:v>
                </c:pt>
                <c:pt idx="2809">
                  <c:v>181.0</c:v>
                </c:pt>
                <c:pt idx="2810">
                  <c:v>181.0</c:v>
                </c:pt>
                <c:pt idx="2811">
                  <c:v>181.0</c:v>
                </c:pt>
                <c:pt idx="2812">
                  <c:v>181.0</c:v>
                </c:pt>
                <c:pt idx="2813">
                  <c:v>181.0</c:v>
                </c:pt>
                <c:pt idx="2814">
                  <c:v>181.0</c:v>
                </c:pt>
                <c:pt idx="2815">
                  <c:v>182.0</c:v>
                </c:pt>
                <c:pt idx="2816">
                  <c:v>183.0</c:v>
                </c:pt>
                <c:pt idx="2817">
                  <c:v>184.0</c:v>
                </c:pt>
                <c:pt idx="2818">
                  <c:v>185.0</c:v>
                </c:pt>
                <c:pt idx="2819">
                  <c:v>186.0</c:v>
                </c:pt>
                <c:pt idx="2820">
                  <c:v>186.0</c:v>
                </c:pt>
                <c:pt idx="2821">
                  <c:v>187.0</c:v>
                </c:pt>
                <c:pt idx="2822">
                  <c:v>187.0</c:v>
                </c:pt>
                <c:pt idx="2823">
                  <c:v>187.0</c:v>
                </c:pt>
                <c:pt idx="2824">
                  <c:v>187.0</c:v>
                </c:pt>
                <c:pt idx="2825">
                  <c:v>187.0</c:v>
                </c:pt>
                <c:pt idx="2826">
                  <c:v>187.0</c:v>
                </c:pt>
                <c:pt idx="2827">
                  <c:v>187.0</c:v>
                </c:pt>
                <c:pt idx="2828">
                  <c:v>187.0</c:v>
                </c:pt>
                <c:pt idx="2829">
                  <c:v>188.0</c:v>
                </c:pt>
                <c:pt idx="2830">
                  <c:v>189.0</c:v>
                </c:pt>
                <c:pt idx="2831">
                  <c:v>189.0</c:v>
                </c:pt>
                <c:pt idx="2832">
                  <c:v>189.0</c:v>
                </c:pt>
                <c:pt idx="2833">
                  <c:v>189.0</c:v>
                </c:pt>
                <c:pt idx="2834">
                  <c:v>189.0</c:v>
                </c:pt>
                <c:pt idx="2835">
                  <c:v>190.0</c:v>
                </c:pt>
                <c:pt idx="2836">
                  <c:v>190.0</c:v>
                </c:pt>
                <c:pt idx="2837">
                  <c:v>190.0</c:v>
                </c:pt>
                <c:pt idx="2838">
                  <c:v>190.0</c:v>
                </c:pt>
                <c:pt idx="2839">
                  <c:v>190.0</c:v>
                </c:pt>
                <c:pt idx="2840">
                  <c:v>190.0</c:v>
                </c:pt>
                <c:pt idx="2841">
                  <c:v>190.0</c:v>
                </c:pt>
                <c:pt idx="2842">
                  <c:v>190.0</c:v>
                </c:pt>
                <c:pt idx="2843">
                  <c:v>190.0</c:v>
                </c:pt>
                <c:pt idx="2844">
                  <c:v>190.0</c:v>
                </c:pt>
                <c:pt idx="2845">
                  <c:v>190.0</c:v>
                </c:pt>
                <c:pt idx="2846">
                  <c:v>190.0</c:v>
                </c:pt>
                <c:pt idx="2847">
                  <c:v>190.0</c:v>
                </c:pt>
                <c:pt idx="2848">
                  <c:v>190.0</c:v>
                </c:pt>
                <c:pt idx="2849">
                  <c:v>190.0</c:v>
                </c:pt>
                <c:pt idx="2850">
                  <c:v>190.0</c:v>
                </c:pt>
                <c:pt idx="2851">
                  <c:v>190.0</c:v>
                </c:pt>
                <c:pt idx="2852">
                  <c:v>190.0</c:v>
                </c:pt>
                <c:pt idx="2853">
                  <c:v>190.0</c:v>
                </c:pt>
                <c:pt idx="2854">
                  <c:v>190.0</c:v>
                </c:pt>
                <c:pt idx="2855">
                  <c:v>190.0</c:v>
                </c:pt>
                <c:pt idx="2856">
                  <c:v>190.0</c:v>
                </c:pt>
                <c:pt idx="2857">
                  <c:v>190.0</c:v>
                </c:pt>
                <c:pt idx="2858">
                  <c:v>190.0</c:v>
                </c:pt>
                <c:pt idx="2859">
                  <c:v>190.0</c:v>
                </c:pt>
                <c:pt idx="2860">
                  <c:v>190.0</c:v>
                </c:pt>
                <c:pt idx="2861">
                  <c:v>190.0</c:v>
                </c:pt>
                <c:pt idx="2862">
                  <c:v>190.0</c:v>
                </c:pt>
                <c:pt idx="2863">
                  <c:v>190.0</c:v>
                </c:pt>
                <c:pt idx="2864">
                  <c:v>190.0</c:v>
                </c:pt>
                <c:pt idx="2865">
                  <c:v>190.0</c:v>
                </c:pt>
                <c:pt idx="2866">
                  <c:v>190.0</c:v>
                </c:pt>
                <c:pt idx="2867">
                  <c:v>190.0</c:v>
                </c:pt>
                <c:pt idx="2868">
                  <c:v>190.0</c:v>
                </c:pt>
                <c:pt idx="2869">
                  <c:v>191.0</c:v>
                </c:pt>
                <c:pt idx="2870">
                  <c:v>191.0</c:v>
                </c:pt>
                <c:pt idx="2871">
                  <c:v>191.0</c:v>
                </c:pt>
                <c:pt idx="2872">
                  <c:v>192.0</c:v>
                </c:pt>
                <c:pt idx="2873">
                  <c:v>193.0</c:v>
                </c:pt>
                <c:pt idx="2874">
                  <c:v>193.0</c:v>
                </c:pt>
                <c:pt idx="2875">
                  <c:v>193.0</c:v>
                </c:pt>
                <c:pt idx="2876">
                  <c:v>193.0</c:v>
                </c:pt>
                <c:pt idx="2877">
                  <c:v>193.0</c:v>
                </c:pt>
                <c:pt idx="2878">
                  <c:v>193.0</c:v>
                </c:pt>
                <c:pt idx="2879">
                  <c:v>193.0</c:v>
                </c:pt>
                <c:pt idx="2880">
                  <c:v>193.0</c:v>
                </c:pt>
                <c:pt idx="2881">
                  <c:v>193.0</c:v>
                </c:pt>
                <c:pt idx="2882">
                  <c:v>193.0</c:v>
                </c:pt>
                <c:pt idx="2883">
                  <c:v>193.0</c:v>
                </c:pt>
                <c:pt idx="2884">
                  <c:v>193.0</c:v>
                </c:pt>
                <c:pt idx="2885">
                  <c:v>193.0</c:v>
                </c:pt>
                <c:pt idx="2886">
                  <c:v>193.0</c:v>
                </c:pt>
                <c:pt idx="2887">
                  <c:v>193.0</c:v>
                </c:pt>
                <c:pt idx="2888">
                  <c:v>193.0</c:v>
                </c:pt>
                <c:pt idx="2889">
                  <c:v>193.0</c:v>
                </c:pt>
                <c:pt idx="2890">
                  <c:v>193.0</c:v>
                </c:pt>
                <c:pt idx="2891">
                  <c:v>193.0</c:v>
                </c:pt>
                <c:pt idx="2892">
                  <c:v>193.0</c:v>
                </c:pt>
                <c:pt idx="2893">
                  <c:v>193.0</c:v>
                </c:pt>
                <c:pt idx="2894">
                  <c:v>193.0</c:v>
                </c:pt>
                <c:pt idx="2895">
                  <c:v>193.0</c:v>
                </c:pt>
                <c:pt idx="2896">
                  <c:v>193.0</c:v>
                </c:pt>
                <c:pt idx="2897">
                  <c:v>193.0</c:v>
                </c:pt>
                <c:pt idx="2898">
                  <c:v>193.0</c:v>
                </c:pt>
                <c:pt idx="2899">
                  <c:v>193.0</c:v>
                </c:pt>
                <c:pt idx="2900">
                  <c:v>193.0</c:v>
                </c:pt>
                <c:pt idx="2901">
                  <c:v>193.0</c:v>
                </c:pt>
                <c:pt idx="2902">
                  <c:v>193.0</c:v>
                </c:pt>
                <c:pt idx="2903">
                  <c:v>193.0</c:v>
                </c:pt>
                <c:pt idx="2904">
                  <c:v>193.0</c:v>
                </c:pt>
                <c:pt idx="2905">
                  <c:v>193.0</c:v>
                </c:pt>
                <c:pt idx="2906">
                  <c:v>193.0</c:v>
                </c:pt>
                <c:pt idx="2907">
                  <c:v>193.0</c:v>
                </c:pt>
                <c:pt idx="2908">
                  <c:v>193.0</c:v>
                </c:pt>
                <c:pt idx="2909">
                  <c:v>193.0</c:v>
                </c:pt>
                <c:pt idx="2910">
                  <c:v>193.0</c:v>
                </c:pt>
                <c:pt idx="2911">
                  <c:v>193.0</c:v>
                </c:pt>
                <c:pt idx="2912">
                  <c:v>193.0</c:v>
                </c:pt>
                <c:pt idx="2913">
                  <c:v>193.0</c:v>
                </c:pt>
                <c:pt idx="2914">
                  <c:v>193.0</c:v>
                </c:pt>
                <c:pt idx="2915">
                  <c:v>193.0</c:v>
                </c:pt>
                <c:pt idx="2916">
                  <c:v>193.0</c:v>
                </c:pt>
                <c:pt idx="2917">
                  <c:v>193.0</c:v>
                </c:pt>
                <c:pt idx="2918">
                  <c:v>193.0</c:v>
                </c:pt>
                <c:pt idx="2919">
                  <c:v>193.0</c:v>
                </c:pt>
                <c:pt idx="2920">
                  <c:v>193.0</c:v>
                </c:pt>
                <c:pt idx="2921">
                  <c:v>193.0</c:v>
                </c:pt>
                <c:pt idx="2922">
                  <c:v>193.0</c:v>
                </c:pt>
                <c:pt idx="2923">
                  <c:v>193.0</c:v>
                </c:pt>
                <c:pt idx="2924">
                  <c:v>193.0</c:v>
                </c:pt>
                <c:pt idx="2925">
                  <c:v>193.0</c:v>
                </c:pt>
                <c:pt idx="2926">
                  <c:v>193.0</c:v>
                </c:pt>
                <c:pt idx="2927">
                  <c:v>193.0</c:v>
                </c:pt>
                <c:pt idx="2928">
                  <c:v>193.0</c:v>
                </c:pt>
                <c:pt idx="2929">
                  <c:v>193.0</c:v>
                </c:pt>
                <c:pt idx="2930">
                  <c:v>193.0</c:v>
                </c:pt>
                <c:pt idx="2931">
                  <c:v>193.0</c:v>
                </c:pt>
                <c:pt idx="2932">
                  <c:v>193.0</c:v>
                </c:pt>
                <c:pt idx="2933">
                  <c:v>193.0</c:v>
                </c:pt>
                <c:pt idx="2934">
                  <c:v>193.0</c:v>
                </c:pt>
                <c:pt idx="2935">
                  <c:v>193.0</c:v>
                </c:pt>
                <c:pt idx="2936">
                  <c:v>193.0</c:v>
                </c:pt>
                <c:pt idx="2937">
                  <c:v>193.0</c:v>
                </c:pt>
                <c:pt idx="2938">
                  <c:v>194.0</c:v>
                </c:pt>
                <c:pt idx="2939">
                  <c:v>194.0</c:v>
                </c:pt>
                <c:pt idx="2940">
                  <c:v>194.0</c:v>
                </c:pt>
                <c:pt idx="2941">
                  <c:v>194.0</c:v>
                </c:pt>
                <c:pt idx="2942">
                  <c:v>194.0</c:v>
                </c:pt>
                <c:pt idx="2943">
                  <c:v>194.0</c:v>
                </c:pt>
                <c:pt idx="2944">
                  <c:v>194.0</c:v>
                </c:pt>
                <c:pt idx="2945">
                  <c:v>194.0</c:v>
                </c:pt>
                <c:pt idx="2946">
                  <c:v>194.0</c:v>
                </c:pt>
                <c:pt idx="2947">
                  <c:v>194.0</c:v>
                </c:pt>
                <c:pt idx="2948">
                  <c:v>194.0</c:v>
                </c:pt>
                <c:pt idx="2949">
                  <c:v>194.0</c:v>
                </c:pt>
                <c:pt idx="2950">
                  <c:v>194.0</c:v>
                </c:pt>
                <c:pt idx="2951">
                  <c:v>194.0</c:v>
                </c:pt>
                <c:pt idx="2952">
                  <c:v>194.0</c:v>
                </c:pt>
                <c:pt idx="2953">
                  <c:v>194.0</c:v>
                </c:pt>
                <c:pt idx="2954">
                  <c:v>194.0</c:v>
                </c:pt>
                <c:pt idx="2955">
                  <c:v>194.0</c:v>
                </c:pt>
                <c:pt idx="2956">
                  <c:v>194.0</c:v>
                </c:pt>
                <c:pt idx="2957">
                  <c:v>194.0</c:v>
                </c:pt>
                <c:pt idx="2958">
                  <c:v>194.0</c:v>
                </c:pt>
                <c:pt idx="2959">
                  <c:v>194.0</c:v>
                </c:pt>
                <c:pt idx="2960">
                  <c:v>194.0</c:v>
                </c:pt>
                <c:pt idx="2961">
                  <c:v>194.0</c:v>
                </c:pt>
                <c:pt idx="2962">
                  <c:v>194.0</c:v>
                </c:pt>
                <c:pt idx="2963">
                  <c:v>194.0</c:v>
                </c:pt>
                <c:pt idx="2964">
                  <c:v>194.0</c:v>
                </c:pt>
                <c:pt idx="2965">
                  <c:v>194.0</c:v>
                </c:pt>
                <c:pt idx="2966">
                  <c:v>194.0</c:v>
                </c:pt>
                <c:pt idx="2967">
                  <c:v>194.0</c:v>
                </c:pt>
                <c:pt idx="2968">
                  <c:v>194.0</c:v>
                </c:pt>
                <c:pt idx="2969">
                  <c:v>194.0</c:v>
                </c:pt>
                <c:pt idx="2970">
                  <c:v>194.0</c:v>
                </c:pt>
                <c:pt idx="2971">
                  <c:v>194.0</c:v>
                </c:pt>
                <c:pt idx="2972">
                  <c:v>194.0</c:v>
                </c:pt>
                <c:pt idx="2973">
                  <c:v>194.0</c:v>
                </c:pt>
                <c:pt idx="2974">
                  <c:v>194.0</c:v>
                </c:pt>
                <c:pt idx="2975">
                  <c:v>194.0</c:v>
                </c:pt>
                <c:pt idx="2976">
                  <c:v>194.0</c:v>
                </c:pt>
                <c:pt idx="2977">
                  <c:v>194.0</c:v>
                </c:pt>
                <c:pt idx="2978">
                  <c:v>194.0</c:v>
                </c:pt>
                <c:pt idx="2979">
                  <c:v>194.0</c:v>
                </c:pt>
                <c:pt idx="2980">
                  <c:v>194.0</c:v>
                </c:pt>
                <c:pt idx="2981">
                  <c:v>194.0</c:v>
                </c:pt>
                <c:pt idx="2982">
                  <c:v>194.0</c:v>
                </c:pt>
                <c:pt idx="2983">
                  <c:v>194.0</c:v>
                </c:pt>
                <c:pt idx="2984">
                  <c:v>194.0</c:v>
                </c:pt>
                <c:pt idx="2985">
                  <c:v>194.0</c:v>
                </c:pt>
                <c:pt idx="2986">
                  <c:v>194.0</c:v>
                </c:pt>
                <c:pt idx="2987">
                  <c:v>194.0</c:v>
                </c:pt>
                <c:pt idx="2988">
                  <c:v>195.0</c:v>
                </c:pt>
                <c:pt idx="2989">
                  <c:v>195.0</c:v>
                </c:pt>
                <c:pt idx="2990">
                  <c:v>195.0</c:v>
                </c:pt>
                <c:pt idx="2991">
                  <c:v>195.0</c:v>
                </c:pt>
                <c:pt idx="2992">
                  <c:v>195.0</c:v>
                </c:pt>
                <c:pt idx="2993">
                  <c:v>195.0</c:v>
                </c:pt>
                <c:pt idx="2994">
                  <c:v>195.0</c:v>
                </c:pt>
                <c:pt idx="2995">
                  <c:v>195.0</c:v>
                </c:pt>
                <c:pt idx="2996">
                  <c:v>195.0</c:v>
                </c:pt>
                <c:pt idx="2997">
                  <c:v>195.0</c:v>
                </c:pt>
                <c:pt idx="2998">
                  <c:v>195.0</c:v>
                </c:pt>
                <c:pt idx="2999">
                  <c:v>195.0</c:v>
                </c:pt>
                <c:pt idx="3000">
                  <c:v>195.0</c:v>
                </c:pt>
                <c:pt idx="3001">
                  <c:v>195.0</c:v>
                </c:pt>
                <c:pt idx="3002">
                  <c:v>195.0</c:v>
                </c:pt>
                <c:pt idx="3003">
                  <c:v>195.0</c:v>
                </c:pt>
                <c:pt idx="3004">
                  <c:v>195.0</c:v>
                </c:pt>
                <c:pt idx="3005">
                  <c:v>195.0</c:v>
                </c:pt>
                <c:pt idx="3006">
                  <c:v>195.0</c:v>
                </c:pt>
                <c:pt idx="3007">
                  <c:v>195.0</c:v>
                </c:pt>
                <c:pt idx="3008">
                  <c:v>195.0</c:v>
                </c:pt>
                <c:pt idx="3009">
                  <c:v>195.0</c:v>
                </c:pt>
                <c:pt idx="3010">
                  <c:v>195.0</c:v>
                </c:pt>
                <c:pt idx="3011">
                  <c:v>195.0</c:v>
                </c:pt>
                <c:pt idx="3012">
                  <c:v>195.0</c:v>
                </c:pt>
                <c:pt idx="3013">
                  <c:v>195.0</c:v>
                </c:pt>
                <c:pt idx="3014">
                  <c:v>195.0</c:v>
                </c:pt>
                <c:pt idx="3015">
                  <c:v>195.0</c:v>
                </c:pt>
                <c:pt idx="3016">
                  <c:v>195.0</c:v>
                </c:pt>
                <c:pt idx="3017">
                  <c:v>195.0</c:v>
                </c:pt>
                <c:pt idx="3018">
                  <c:v>195.0</c:v>
                </c:pt>
                <c:pt idx="3019">
                  <c:v>195.0</c:v>
                </c:pt>
                <c:pt idx="3020">
                  <c:v>195.0</c:v>
                </c:pt>
                <c:pt idx="3021">
                  <c:v>195.0</c:v>
                </c:pt>
                <c:pt idx="3022">
                  <c:v>195.0</c:v>
                </c:pt>
                <c:pt idx="3023">
                  <c:v>195.0</c:v>
                </c:pt>
                <c:pt idx="3024">
                  <c:v>195.0</c:v>
                </c:pt>
                <c:pt idx="3025">
                  <c:v>195.0</c:v>
                </c:pt>
                <c:pt idx="3026">
                  <c:v>195.0</c:v>
                </c:pt>
                <c:pt idx="3027">
                  <c:v>195.0</c:v>
                </c:pt>
                <c:pt idx="3028">
                  <c:v>195.0</c:v>
                </c:pt>
                <c:pt idx="3029">
                  <c:v>195.0</c:v>
                </c:pt>
                <c:pt idx="3030">
                  <c:v>195.0</c:v>
                </c:pt>
                <c:pt idx="3031">
                  <c:v>195.0</c:v>
                </c:pt>
                <c:pt idx="3032">
                  <c:v>195.0</c:v>
                </c:pt>
                <c:pt idx="3033">
                  <c:v>195.0</c:v>
                </c:pt>
                <c:pt idx="3034">
                  <c:v>195.0</c:v>
                </c:pt>
                <c:pt idx="3035">
                  <c:v>195.0</c:v>
                </c:pt>
                <c:pt idx="3036">
                  <c:v>195.0</c:v>
                </c:pt>
                <c:pt idx="3037">
                  <c:v>195.0</c:v>
                </c:pt>
                <c:pt idx="3038">
                  <c:v>195.0</c:v>
                </c:pt>
                <c:pt idx="3039">
                  <c:v>195.0</c:v>
                </c:pt>
                <c:pt idx="3040">
                  <c:v>195.0</c:v>
                </c:pt>
                <c:pt idx="3041">
                  <c:v>195.0</c:v>
                </c:pt>
                <c:pt idx="3042">
                  <c:v>195.0</c:v>
                </c:pt>
                <c:pt idx="3043">
                  <c:v>195.0</c:v>
                </c:pt>
                <c:pt idx="3044">
                  <c:v>195.0</c:v>
                </c:pt>
                <c:pt idx="3045">
                  <c:v>195.0</c:v>
                </c:pt>
                <c:pt idx="3046">
                  <c:v>195.0</c:v>
                </c:pt>
                <c:pt idx="3047">
                  <c:v>195.0</c:v>
                </c:pt>
                <c:pt idx="3048">
                  <c:v>195.0</c:v>
                </c:pt>
                <c:pt idx="3049">
                  <c:v>195.0</c:v>
                </c:pt>
                <c:pt idx="3050">
                  <c:v>195.0</c:v>
                </c:pt>
                <c:pt idx="3051">
                  <c:v>195.0</c:v>
                </c:pt>
                <c:pt idx="3052">
                  <c:v>195.0</c:v>
                </c:pt>
                <c:pt idx="3053">
                  <c:v>195.0</c:v>
                </c:pt>
                <c:pt idx="3054">
                  <c:v>195.0</c:v>
                </c:pt>
                <c:pt idx="3055">
                  <c:v>195.0</c:v>
                </c:pt>
                <c:pt idx="3056">
                  <c:v>195.0</c:v>
                </c:pt>
                <c:pt idx="3057">
                  <c:v>195.0</c:v>
                </c:pt>
                <c:pt idx="3058">
                  <c:v>195.0</c:v>
                </c:pt>
                <c:pt idx="3059">
                  <c:v>195.0</c:v>
                </c:pt>
                <c:pt idx="3060">
                  <c:v>195.0</c:v>
                </c:pt>
                <c:pt idx="3061">
                  <c:v>195.0</c:v>
                </c:pt>
                <c:pt idx="3062">
                  <c:v>195.0</c:v>
                </c:pt>
                <c:pt idx="3063">
                  <c:v>195.0</c:v>
                </c:pt>
                <c:pt idx="3064">
                  <c:v>195.0</c:v>
                </c:pt>
                <c:pt idx="3065">
                  <c:v>195.0</c:v>
                </c:pt>
                <c:pt idx="3066">
                  <c:v>195.0</c:v>
                </c:pt>
                <c:pt idx="3067">
                  <c:v>195.0</c:v>
                </c:pt>
                <c:pt idx="3068">
                  <c:v>195.0</c:v>
                </c:pt>
                <c:pt idx="3069">
                  <c:v>195.0</c:v>
                </c:pt>
                <c:pt idx="3070">
                  <c:v>195.0</c:v>
                </c:pt>
                <c:pt idx="3071">
                  <c:v>195.0</c:v>
                </c:pt>
                <c:pt idx="3072">
                  <c:v>195.0</c:v>
                </c:pt>
                <c:pt idx="3073">
                  <c:v>195.0</c:v>
                </c:pt>
                <c:pt idx="3074">
                  <c:v>195.0</c:v>
                </c:pt>
                <c:pt idx="3075">
                  <c:v>195.0</c:v>
                </c:pt>
                <c:pt idx="3076">
                  <c:v>195.0</c:v>
                </c:pt>
                <c:pt idx="3077">
                  <c:v>195.0</c:v>
                </c:pt>
                <c:pt idx="3078">
                  <c:v>195.0</c:v>
                </c:pt>
                <c:pt idx="3079">
                  <c:v>195.0</c:v>
                </c:pt>
                <c:pt idx="3080">
                  <c:v>195.0</c:v>
                </c:pt>
                <c:pt idx="3081">
                  <c:v>195.0</c:v>
                </c:pt>
                <c:pt idx="3082">
                  <c:v>196.0</c:v>
                </c:pt>
                <c:pt idx="3083">
                  <c:v>196.0</c:v>
                </c:pt>
                <c:pt idx="3084">
                  <c:v>196.0</c:v>
                </c:pt>
                <c:pt idx="3085">
                  <c:v>196.0</c:v>
                </c:pt>
                <c:pt idx="3086">
                  <c:v>196.0</c:v>
                </c:pt>
                <c:pt idx="3087">
                  <c:v>196.0</c:v>
                </c:pt>
                <c:pt idx="3088">
                  <c:v>196.0</c:v>
                </c:pt>
                <c:pt idx="3089">
                  <c:v>196.0</c:v>
                </c:pt>
                <c:pt idx="3090">
                  <c:v>196.0</c:v>
                </c:pt>
                <c:pt idx="3091">
                  <c:v>196.0</c:v>
                </c:pt>
                <c:pt idx="3092">
                  <c:v>196.0</c:v>
                </c:pt>
                <c:pt idx="3093">
                  <c:v>196.0</c:v>
                </c:pt>
                <c:pt idx="3094">
                  <c:v>196.0</c:v>
                </c:pt>
                <c:pt idx="3095">
                  <c:v>196.0</c:v>
                </c:pt>
                <c:pt idx="3096">
                  <c:v>197.0</c:v>
                </c:pt>
                <c:pt idx="3097">
                  <c:v>197.0</c:v>
                </c:pt>
                <c:pt idx="3098">
                  <c:v>197.0</c:v>
                </c:pt>
                <c:pt idx="3099">
                  <c:v>197.0</c:v>
                </c:pt>
                <c:pt idx="3100">
                  <c:v>197.0</c:v>
                </c:pt>
                <c:pt idx="3101">
                  <c:v>197.0</c:v>
                </c:pt>
                <c:pt idx="3102">
                  <c:v>198.0</c:v>
                </c:pt>
                <c:pt idx="3103">
                  <c:v>199.0</c:v>
                </c:pt>
                <c:pt idx="3104">
                  <c:v>200.0</c:v>
                </c:pt>
                <c:pt idx="3105">
                  <c:v>200.0</c:v>
                </c:pt>
                <c:pt idx="3106">
                  <c:v>200.0</c:v>
                </c:pt>
                <c:pt idx="3107">
                  <c:v>200.0</c:v>
                </c:pt>
                <c:pt idx="3108">
                  <c:v>200.0</c:v>
                </c:pt>
                <c:pt idx="3109">
                  <c:v>201.0</c:v>
                </c:pt>
                <c:pt idx="3110">
                  <c:v>201.0</c:v>
                </c:pt>
                <c:pt idx="3111">
                  <c:v>202.0</c:v>
                </c:pt>
                <c:pt idx="3112">
                  <c:v>202.0</c:v>
                </c:pt>
                <c:pt idx="3113">
                  <c:v>202.0</c:v>
                </c:pt>
                <c:pt idx="3114">
                  <c:v>202.0</c:v>
                </c:pt>
                <c:pt idx="3115">
                  <c:v>203.0</c:v>
                </c:pt>
                <c:pt idx="3116">
                  <c:v>204.0</c:v>
                </c:pt>
                <c:pt idx="3117">
                  <c:v>205.0</c:v>
                </c:pt>
                <c:pt idx="3118">
                  <c:v>205.0</c:v>
                </c:pt>
                <c:pt idx="3119">
                  <c:v>205.0</c:v>
                </c:pt>
                <c:pt idx="3120">
                  <c:v>205.0</c:v>
                </c:pt>
                <c:pt idx="3121">
                  <c:v>205.0</c:v>
                </c:pt>
                <c:pt idx="3122">
                  <c:v>205.0</c:v>
                </c:pt>
                <c:pt idx="3123">
                  <c:v>205.0</c:v>
                </c:pt>
                <c:pt idx="3124">
                  <c:v>205.0</c:v>
                </c:pt>
                <c:pt idx="3125">
                  <c:v>205.0</c:v>
                </c:pt>
                <c:pt idx="3126">
                  <c:v>206.0</c:v>
                </c:pt>
                <c:pt idx="3127">
                  <c:v>207.0</c:v>
                </c:pt>
                <c:pt idx="3128">
                  <c:v>207.0</c:v>
                </c:pt>
                <c:pt idx="3129">
                  <c:v>207.0</c:v>
                </c:pt>
                <c:pt idx="3130">
                  <c:v>207.0</c:v>
                </c:pt>
                <c:pt idx="3131">
                  <c:v>207.0</c:v>
                </c:pt>
                <c:pt idx="3132">
                  <c:v>207.0</c:v>
                </c:pt>
                <c:pt idx="3133">
                  <c:v>207.0</c:v>
                </c:pt>
                <c:pt idx="3134">
                  <c:v>207.0</c:v>
                </c:pt>
                <c:pt idx="3135">
                  <c:v>207.0</c:v>
                </c:pt>
                <c:pt idx="3136">
                  <c:v>207.0</c:v>
                </c:pt>
                <c:pt idx="3137">
                  <c:v>207.0</c:v>
                </c:pt>
                <c:pt idx="3138">
                  <c:v>207.0</c:v>
                </c:pt>
                <c:pt idx="3139">
                  <c:v>207.0</c:v>
                </c:pt>
                <c:pt idx="3140">
                  <c:v>207.0</c:v>
                </c:pt>
                <c:pt idx="3141">
                  <c:v>207.0</c:v>
                </c:pt>
                <c:pt idx="3142">
                  <c:v>207.0</c:v>
                </c:pt>
                <c:pt idx="3143">
                  <c:v>207.0</c:v>
                </c:pt>
                <c:pt idx="3144">
                  <c:v>207.0</c:v>
                </c:pt>
                <c:pt idx="3145">
                  <c:v>207.0</c:v>
                </c:pt>
                <c:pt idx="3146">
                  <c:v>207.0</c:v>
                </c:pt>
                <c:pt idx="3147">
                  <c:v>207.0</c:v>
                </c:pt>
                <c:pt idx="3148">
                  <c:v>207.0</c:v>
                </c:pt>
                <c:pt idx="3149">
                  <c:v>207.0</c:v>
                </c:pt>
                <c:pt idx="3150">
                  <c:v>207.0</c:v>
                </c:pt>
                <c:pt idx="3151">
                  <c:v>207.0</c:v>
                </c:pt>
                <c:pt idx="3152">
                  <c:v>207.0</c:v>
                </c:pt>
                <c:pt idx="3153">
                  <c:v>207.0</c:v>
                </c:pt>
                <c:pt idx="3154">
                  <c:v>207.0</c:v>
                </c:pt>
                <c:pt idx="3155">
                  <c:v>207.0</c:v>
                </c:pt>
                <c:pt idx="3156">
                  <c:v>207.0</c:v>
                </c:pt>
                <c:pt idx="3157">
                  <c:v>207.0</c:v>
                </c:pt>
                <c:pt idx="3158">
                  <c:v>207.0</c:v>
                </c:pt>
                <c:pt idx="3159">
                  <c:v>207.0</c:v>
                </c:pt>
                <c:pt idx="3160">
                  <c:v>207.0</c:v>
                </c:pt>
                <c:pt idx="3161">
                  <c:v>207.0</c:v>
                </c:pt>
                <c:pt idx="3162">
                  <c:v>207.0</c:v>
                </c:pt>
                <c:pt idx="3163">
                  <c:v>207.0</c:v>
                </c:pt>
                <c:pt idx="3164">
                  <c:v>207.0</c:v>
                </c:pt>
                <c:pt idx="3165">
                  <c:v>207.0</c:v>
                </c:pt>
                <c:pt idx="3166">
                  <c:v>207.0</c:v>
                </c:pt>
                <c:pt idx="3167">
                  <c:v>207.0</c:v>
                </c:pt>
                <c:pt idx="3168">
                  <c:v>207.0</c:v>
                </c:pt>
                <c:pt idx="3169">
                  <c:v>207.0</c:v>
                </c:pt>
                <c:pt idx="3170">
                  <c:v>207.0</c:v>
                </c:pt>
                <c:pt idx="3171">
                  <c:v>207.0</c:v>
                </c:pt>
                <c:pt idx="3172">
                  <c:v>207.0</c:v>
                </c:pt>
                <c:pt idx="3173">
                  <c:v>207.0</c:v>
                </c:pt>
                <c:pt idx="3174">
                  <c:v>207.0</c:v>
                </c:pt>
                <c:pt idx="3175">
                  <c:v>207.0</c:v>
                </c:pt>
                <c:pt idx="3176">
                  <c:v>207.0</c:v>
                </c:pt>
                <c:pt idx="3177">
                  <c:v>207.0</c:v>
                </c:pt>
                <c:pt idx="3178">
                  <c:v>207.0</c:v>
                </c:pt>
                <c:pt idx="3179">
                  <c:v>207.0</c:v>
                </c:pt>
                <c:pt idx="3180">
                  <c:v>207.0</c:v>
                </c:pt>
                <c:pt idx="3181">
                  <c:v>207.0</c:v>
                </c:pt>
                <c:pt idx="3182">
                  <c:v>207.0</c:v>
                </c:pt>
                <c:pt idx="3183">
                  <c:v>207.0</c:v>
                </c:pt>
                <c:pt idx="3184">
                  <c:v>208.0</c:v>
                </c:pt>
                <c:pt idx="3185">
                  <c:v>208.0</c:v>
                </c:pt>
                <c:pt idx="3186">
                  <c:v>208.0</c:v>
                </c:pt>
                <c:pt idx="3187">
                  <c:v>208.0</c:v>
                </c:pt>
                <c:pt idx="3188">
                  <c:v>208.0</c:v>
                </c:pt>
                <c:pt idx="3189">
                  <c:v>208.0</c:v>
                </c:pt>
                <c:pt idx="3190">
                  <c:v>208.0</c:v>
                </c:pt>
                <c:pt idx="3191">
                  <c:v>208.0</c:v>
                </c:pt>
                <c:pt idx="3192">
                  <c:v>208.0</c:v>
                </c:pt>
                <c:pt idx="3193">
                  <c:v>208.0</c:v>
                </c:pt>
                <c:pt idx="3194">
                  <c:v>208.0</c:v>
                </c:pt>
                <c:pt idx="3195">
                  <c:v>208.0</c:v>
                </c:pt>
                <c:pt idx="3196">
                  <c:v>208.0</c:v>
                </c:pt>
                <c:pt idx="3197">
                  <c:v>208.0</c:v>
                </c:pt>
                <c:pt idx="3198">
                  <c:v>208.0</c:v>
                </c:pt>
                <c:pt idx="3199">
                  <c:v>208.0</c:v>
                </c:pt>
                <c:pt idx="3200">
                  <c:v>208.0</c:v>
                </c:pt>
                <c:pt idx="3201">
                  <c:v>208.0</c:v>
                </c:pt>
                <c:pt idx="3202">
                  <c:v>208.0</c:v>
                </c:pt>
                <c:pt idx="3203">
                  <c:v>208.0</c:v>
                </c:pt>
                <c:pt idx="3204">
                  <c:v>208.0</c:v>
                </c:pt>
                <c:pt idx="3205">
                  <c:v>208.0</c:v>
                </c:pt>
                <c:pt idx="3206">
                  <c:v>208.0</c:v>
                </c:pt>
                <c:pt idx="3207">
                  <c:v>208.0</c:v>
                </c:pt>
                <c:pt idx="3208">
                  <c:v>208.0</c:v>
                </c:pt>
                <c:pt idx="3209">
                  <c:v>208.0</c:v>
                </c:pt>
                <c:pt idx="3210">
                  <c:v>208.0</c:v>
                </c:pt>
                <c:pt idx="3211">
                  <c:v>208.0</c:v>
                </c:pt>
                <c:pt idx="3212">
                  <c:v>208.0</c:v>
                </c:pt>
                <c:pt idx="3213">
                  <c:v>208.0</c:v>
                </c:pt>
                <c:pt idx="3214">
                  <c:v>208.0</c:v>
                </c:pt>
                <c:pt idx="3215">
                  <c:v>208.0</c:v>
                </c:pt>
                <c:pt idx="3216">
                  <c:v>208.0</c:v>
                </c:pt>
                <c:pt idx="3217">
                  <c:v>208.0</c:v>
                </c:pt>
                <c:pt idx="3218">
                  <c:v>208.0</c:v>
                </c:pt>
                <c:pt idx="3219">
                  <c:v>208.0</c:v>
                </c:pt>
                <c:pt idx="3220">
                  <c:v>208.0</c:v>
                </c:pt>
                <c:pt idx="3221">
                  <c:v>208.0</c:v>
                </c:pt>
                <c:pt idx="3222">
                  <c:v>208.0</c:v>
                </c:pt>
                <c:pt idx="3223">
                  <c:v>208.0</c:v>
                </c:pt>
                <c:pt idx="3224">
                  <c:v>208.0</c:v>
                </c:pt>
                <c:pt idx="3225">
                  <c:v>208.0</c:v>
                </c:pt>
                <c:pt idx="3226">
                  <c:v>208.0</c:v>
                </c:pt>
                <c:pt idx="3227">
                  <c:v>208.0</c:v>
                </c:pt>
                <c:pt idx="3228">
                  <c:v>208.0</c:v>
                </c:pt>
                <c:pt idx="3229">
                  <c:v>208.0</c:v>
                </c:pt>
                <c:pt idx="3230">
                  <c:v>208.0</c:v>
                </c:pt>
                <c:pt idx="3231">
                  <c:v>208.0</c:v>
                </c:pt>
                <c:pt idx="3232">
                  <c:v>208.0</c:v>
                </c:pt>
                <c:pt idx="3233">
                  <c:v>208.0</c:v>
                </c:pt>
                <c:pt idx="3234">
                  <c:v>208.0</c:v>
                </c:pt>
                <c:pt idx="3235">
                  <c:v>208.0</c:v>
                </c:pt>
                <c:pt idx="3236">
                  <c:v>208.0</c:v>
                </c:pt>
                <c:pt idx="3237">
                  <c:v>208.0</c:v>
                </c:pt>
                <c:pt idx="3238">
                  <c:v>208.0</c:v>
                </c:pt>
                <c:pt idx="3239">
                  <c:v>208.0</c:v>
                </c:pt>
                <c:pt idx="3240">
                  <c:v>208.0</c:v>
                </c:pt>
                <c:pt idx="3241">
                  <c:v>208.0</c:v>
                </c:pt>
                <c:pt idx="3242">
                  <c:v>208.0</c:v>
                </c:pt>
                <c:pt idx="3243">
                  <c:v>208.0</c:v>
                </c:pt>
                <c:pt idx="3244">
                  <c:v>208.0</c:v>
                </c:pt>
                <c:pt idx="3245">
                  <c:v>208.0</c:v>
                </c:pt>
                <c:pt idx="3246">
                  <c:v>208.0</c:v>
                </c:pt>
                <c:pt idx="3247">
                  <c:v>208.0</c:v>
                </c:pt>
                <c:pt idx="3248">
                  <c:v>208.0</c:v>
                </c:pt>
                <c:pt idx="3249">
                  <c:v>208.0</c:v>
                </c:pt>
                <c:pt idx="3250">
                  <c:v>208.0</c:v>
                </c:pt>
                <c:pt idx="3251">
                  <c:v>208.0</c:v>
                </c:pt>
                <c:pt idx="3252">
                  <c:v>208.0</c:v>
                </c:pt>
                <c:pt idx="3253">
                  <c:v>208.0</c:v>
                </c:pt>
                <c:pt idx="3254">
                  <c:v>208.0</c:v>
                </c:pt>
                <c:pt idx="3255">
                  <c:v>208.0</c:v>
                </c:pt>
                <c:pt idx="3256">
                  <c:v>208.0</c:v>
                </c:pt>
                <c:pt idx="3257">
                  <c:v>208.0</c:v>
                </c:pt>
                <c:pt idx="3258">
                  <c:v>208.0</c:v>
                </c:pt>
                <c:pt idx="3259">
                  <c:v>208.0</c:v>
                </c:pt>
                <c:pt idx="3260">
                  <c:v>208.0</c:v>
                </c:pt>
                <c:pt idx="3261">
                  <c:v>208.0</c:v>
                </c:pt>
                <c:pt idx="3262">
                  <c:v>208.0</c:v>
                </c:pt>
                <c:pt idx="3263">
                  <c:v>208.0</c:v>
                </c:pt>
                <c:pt idx="3264">
                  <c:v>208.0</c:v>
                </c:pt>
                <c:pt idx="3265">
                  <c:v>208.0</c:v>
                </c:pt>
                <c:pt idx="3266">
                  <c:v>208.0</c:v>
                </c:pt>
                <c:pt idx="3267">
                  <c:v>208.0</c:v>
                </c:pt>
                <c:pt idx="3268">
                  <c:v>208.0</c:v>
                </c:pt>
                <c:pt idx="3269">
                  <c:v>208.0</c:v>
                </c:pt>
                <c:pt idx="3270">
                  <c:v>208.0</c:v>
                </c:pt>
                <c:pt idx="3271">
                  <c:v>208.0</c:v>
                </c:pt>
                <c:pt idx="3272">
                  <c:v>208.0</c:v>
                </c:pt>
                <c:pt idx="3273">
                  <c:v>208.0</c:v>
                </c:pt>
                <c:pt idx="3274">
                  <c:v>208.0</c:v>
                </c:pt>
                <c:pt idx="3275">
                  <c:v>208.0</c:v>
                </c:pt>
                <c:pt idx="3276">
                  <c:v>208.0</c:v>
                </c:pt>
                <c:pt idx="3277">
                  <c:v>208.0</c:v>
                </c:pt>
                <c:pt idx="3278">
                  <c:v>208.0</c:v>
                </c:pt>
                <c:pt idx="3279">
                  <c:v>208.0</c:v>
                </c:pt>
                <c:pt idx="3280">
                  <c:v>208.0</c:v>
                </c:pt>
                <c:pt idx="3281">
                  <c:v>208.0</c:v>
                </c:pt>
                <c:pt idx="3282">
                  <c:v>208.0</c:v>
                </c:pt>
                <c:pt idx="3283">
                  <c:v>208.0</c:v>
                </c:pt>
                <c:pt idx="3284">
                  <c:v>208.0</c:v>
                </c:pt>
                <c:pt idx="3285">
                  <c:v>208.0</c:v>
                </c:pt>
                <c:pt idx="3286">
                  <c:v>208.0</c:v>
                </c:pt>
                <c:pt idx="3287">
                  <c:v>208.0</c:v>
                </c:pt>
                <c:pt idx="3288">
                  <c:v>208.0</c:v>
                </c:pt>
                <c:pt idx="3289">
                  <c:v>208.0</c:v>
                </c:pt>
                <c:pt idx="3290">
                  <c:v>208.0</c:v>
                </c:pt>
                <c:pt idx="3291">
                  <c:v>208.0</c:v>
                </c:pt>
                <c:pt idx="3292">
                  <c:v>208.0</c:v>
                </c:pt>
                <c:pt idx="3293">
                  <c:v>208.0</c:v>
                </c:pt>
                <c:pt idx="3294">
                  <c:v>208.0</c:v>
                </c:pt>
                <c:pt idx="3295">
                  <c:v>208.0</c:v>
                </c:pt>
                <c:pt idx="3296">
                  <c:v>208.0</c:v>
                </c:pt>
                <c:pt idx="3297">
                  <c:v>208.0</c:v>
                </c:pt>
                <c:pt idx="3298">
                  <c:v>208.0</c:v>
                </c:pt>
                <c:pt idx="3299">
                  <c:v>208.0</c:v>
                </c:pt>
                <c:pt idx="3300">
                  <c:v>208.0</c:v>
                </c:pt>
                <c:pt idx="3301">
                  <c:v>208.0</c:v>
                </c:pt>
                <c:pt idx="3302">
                  <c:v>208.0</c:v>
                </c:pt>
                <c:pt idx="3303">
                  <c:v>208.0</c:v>
                </c:pt>
                <c:pt idx="3304">
                  <c:v>208.0</c:v>
                </c:pt>
                <c:pt idx="3305">
                  <c:v>208.0</c:v>
                </c:pt>
                <c:pt idx="3306">
                  <c:v>208.0</c:v>
                </c:pt>
                <c:pt idx="3307">
                  <c:v>208.0</c:v>
                </c:pt>
                <c:pt idx="3308">
                  <c:v>208.0</c:v>
                </c:pt>
                <c:pt idx="3309">
                  <c:v>208.0</c:v>
                </c:pt>
                <c:pt idx="3310">
                  <c:v>208.0</c:v>
                </c:pt>
                <c:pt idx="3311">
                  <c:v>208.0</c:v>
                </c:pt>
                <c:pt idx="3312">
                  <c:v>208.0</c:v>
                </c:pt>
                <c:pt idx="3313">
                  <c:v>208.0</c:v>
                </c:pt>
                <c:pt idx="3314">
                  <c:v>208.0</c:v>
                </c:pt>
                <c:pt idx="3315">
                  <c:v>208.0</c:v>
                </c:pt>
                <c:pt idx="3316">
                  <c:v>208.0</c:v>
                </c:pt>
                <c:pt idx="3317">
                  <c:v>208.0</c:v>
                </c:pt>
                <c:pt idx="3318">
                  <c:v>208.0</c:v>
                </c:pt>
                <c:pt idx="3319">
                  <c:v>209.0</c:v>
                </c:pt>
                <c:pt idx="3320">
                  <c:v>209.0</c:v>
                </c:pt>
                <c:pt idx="3321">
                  <c:v>209.0</c:v>
                </c:pt>
                <c:pt idx="3322">
                  <c:v>209.0</c:v>
                </c:pt>
                <c:pt idx="3323">
                  <c:v>209.0</c:v>
                </c:pt>
                <c:pt idx="3324">
                  <c:v>209.0</c:v>
                </c:pt>
                <c:pt idx="3325">
                  <c:v>209.0</c:v>
                </c:pt>
                <c:pt idx="3326">
                  <c:v>209.0</c:v>
                </c:pt>
                <c:pt idx="3327">
                  <c:v>209.0</c:v>
                </c:pt>
                <c:pt idx="3328">
                  <c:v>209.0</c:v>
                </c:pt>
                <c:pt idx="3329">
                  <c:v>209.0</c:v>
                </c:pt>
                <c:pt idx="3330">
                  <c:v>209.0</c:v>
                </c:pt>
                <c:pt idx="3331">
                  <c:v>209.0</c:v>
                </c:pt>
                <c:pt idx="3332">
                  <c:v>209.0</c:v>
                </c:pt>
                <c:pt idx="3333">
                  <c:v>209.0</c:v>
                </c:pt>
                <c:pt idx="3334">
                  <c:v>209.0</c:v>
                </c:pt>
                <c:pt idx="3335">
                  <c:v>209.0</c:v>
                </c:pt>
                <c:pt idx="3336">
                  <c:v>209.0</c:v>
                </c:pt>
                <c:pt idx="3337">
                  <c:v>209.0</c:v>
                </c:pt>
                <c:pt idx="3338">
                  <c:v>209.0</c:v>
                </c:pt>
                <c:pt idx="3339">
                  <c:v>209.0</c:v>
                </c:pt>
                <c:pt idx="3340">
                  <c:v>209.0</c:v>
                </c:pt>
                <c:pt idx="3341">
                  <c:v>209.0</c:v>
                </c:pt>
                <c:pt idx="3342">
                  <c:v>209.0</c:v>
                </c:pt>
                <c:pt idx="3343">
                  <c:v>209.0</c:v>
                </c:pt>
                <c:pt idx="3344">
                  <c:v>209.0</c:v>
                </c:pt>
                <c:pt idx="3345">
                  <c:v>209.0</c:v>
                </c:pt>
                <c:pt idx="3346">
                  <c:v>209.0</c:v>
                </c:pt>
                <c:pt idx="3347">
                  <c:v>209.0</c:v>
                </c:pt>
                <c:pt idx="3348">
                  <c:v>209.0</c:v>
                </c:pt>
                <c:pt idx="3349">
                  <c:v>209.0</c:v>
                </c:pt>
                <c:pt idx="3350">
                  <c:v>209.0</c:v>
                </c:pt>
                <c:pt idx="3351">
                  <c:v>209.0</c:v>
                </c:pt>
                <c:pt idx="3352">
                  <c:v>210.0</c:v>
                </c:pt>
                <c:pt idx="3353">
                  <c:v>210.0</c:v>
                </c:pt>
                <c:pt idx="3354">
                  <c:v>210.0</c:v>
                </c:pt>
                <c:pt idx="3355">
                  <c:v>211.0</c:v>
                </c:pt>
                <c:pt idx="3356">
                  <c:v>211.0</c:v>
                </c:pt>
                <c:pt idx="3357">
                  <c:v>211.0</c:v>
                </c:pt>
                <c:pt idx="3358">
                  <c:v>211.0</c:v>
                </c:pt>
                <c:pt idx="3359">
                  <c:v>211.0</c:v>
                </c:pt>
                <c:pt idx="3360">
                  <c:v>212.0</c:v>
                </c:pt>
                <c:pt idx="3361">
                  <c:v>213.0</c:v>
                </c:pt>
                <c:pt idx="3362">
                  <c:v>213.0</c:v>
                </c:pt>
                <c:pt idx="3363">
                  <c:v>213.0</c:v>
                </c:pt>
                <c:pt idx="3364">
                  <c:v>213.0</c:v>
                </c:pt>
                <c:pt idx="3365">
                  <c:v>213.0</c:v>
                </c:pt>
                <c:pt idx="3366">
                  <c:v>213.0</c:v>
                </c:pt>
                <c:pt idx="3367">
                  <c:v>213.0</c:v>
                </c:pt>
                <c:pt idx="3368">
                  <c:v>213.0</c:v>
                </c:pt>
                <c:pt idx="3369">
                  <c:v>213.0</c:v>
                </c:pt>
                <c:pt idx="3370">
                  <c:v>213.0</c:v>
                </c:pt>
                <c:pt idx="3371">
                  <c:v>213.0</c:v>
                </c:pt>
                <c:pt idx="3372">
                  <c:v>213.0</c:v>
                </c:pt>
                <c:pt idx="3373">
                  <c:v>213.0</c:v>
                </c:pt>
                <c:pt idx="3374">
                  <c:v>213.0</c:v>
                </c:pt>
                <c:pt idx="3375">
                  <c:v>213.0</c:v>
                </c:pt>
                <c:pt idx="3376">
                  <c:v>213.0</c:v>
                </c:pt>
                <c:pt idx="3377">
                  <c:v>213.0</c:v>
                </c:pt>
                <c:pt idx="3378">
                  <c:v>213.0</c:v>
                </c:pt>
                <c:pt idx="3379">
                  <c:v>213.0</c:v>
                </c:pt>
                <c:pt idx="3380">
                  <c:v>213.0</c:v>
                </c:pt>
                <c:pt idx="3381">
                  <c:v>213.0</c:v>
                </c:pt>
                <c:pt idx="3382">
                  <c:v>213.0</c:v>
                </c:pt>
                <c:pt idx="3383">
                  <c:v>213.0</c:v>
                </c:pt>
                <c:pt idx="3384">
                  <c:v>213.0</c:v>
                </c:pt>
                <c:pt idx="3385">
                  <c:v>213.0</c:v>
                </c:pt>
                <c:pt idx="3386">
                  <c:v>213.0</c:v>
                </c:pt>
                <c:pt idx="3387">
                  <c:v>213.0</c:v>
                </c:pt>
                <c:pt idx="3388">
                  <c:v>213.0</c:v>
                </c:pt>
                <c:pt idx="3389">
                  <c:v>213.0</c:v>
                </c:pt>
                <c:pt idx="3390">
                  <c:v>213.0</c:v>
                </c:pt>
                <c:pt idx="3391">
                  <c:v>213.0</c:v>
                </c:pt>
                <c:pt idx="3392">
                  <c:v>213.0</c:v>
                </c:pt>
                <c:pt idx="3393">
                  <c:v>213.0</c:v>
                </c:pt>
                <c:pt idx="3394">
                  <c:v>213.0</c:v>
                </c:pt>
                <c:pt idx="3395">
                  <c:v>213.0</c:v>
                </c:pt>
                <c:pt idx="3396">
                  <c:v>213.0</c:v>
                </c:pt>
                <c:pt idx="3397">
                  <c:v>213.0</c:v>
                </c:pt>
                <c:pt idx="3398">
                  <c:v>213.0</c:v>
                </c:pt>
                <c:pt idx="3399">
                  <c:v>213.0</c:v>
                </c:pt>
                <c:pt idx="3400">
                  <c:v>213.0</c:v>
                </c:pt>
                <c:pt idx="3401">
                  <c:v>213.0</c:v>
                </c:pt>
                <c:pt idx="3402">
                  <c:v>213.0</c:v>
                </c:pt>
                <c:pt idx="3403">
                  <c:v>213.0</c:v>
                </c:pt>
                <c:pt idx="3404">
                  <c:v>213.0</c:v>
                </c:pt>
                <c:pt idx="3405">
                  <c:v>213.0</c:v>
                </c:pt>
                <c:pt idx="3406">
                  <c:v>213.0</c:v>
                </c:pt>
                <c:pt idx="3407">
                  <c:v>213.0</c:v>
                </c:pt>
                <c:pt idx="3408">
                  <c:v>213.0</c:v>
                </c:pt>
                <c:pt idx="3409">
                  <c:v>213.0</c:v>
                </c:pt>
                <c:pt idx="3410">
                  <c:v>213.0</c:v>
                </c:pt>
                <c:pt idx="3411">
                  <c:v>213.0</c:v>
                </c:pt>
                <c:pt idx="3412">
                  <c:v>213.0</c:v>
                </c:pt>
                <c:pt idx="3413">
                  <c:v>213.0</c:v>
                </c:pt>
                <c:pt idx="3414">
                  <c:v>213.0</c:v>
                </c:pt>
                <c:pt idx="3415">
                  <c:v>213.0</c:v>
                </c:pt>
                <c:pt idx="3416">
                  <c:v>213.0</c:v>
                </c:pt>
                <c:pt idx="3417">
                  <c:v>213.0</c:v>
                </c:pt>
                <c:pt idx="3418">
                  <c:v>213.0</c:v>
                </c:pt>
                <c:pt idx="3419">
                  <c:v>213.0</c:v>
                </c:pt>
                <c:pt idx="3420">
                  <c:v>213.0</c:v>
                </c:pt>
                <c:pt idx="3421">
                  <c:v>213.0</c:v>
                </c:pt>
                <c:pt idx="3422">
                  <c:v>213.0</c:v>
                </c:pt>
                <c:pt idx="3423">
                  <c:v>213.0</c:v>
                </c:pt>
                <c:pt idx="3424">
                  <c:v>213.0</c:v>
                </c:pt>
                <c:pt idx="3425">
                  <c:v>213.0</c:v>
                </c:pt>
                <c:pt idx="3426">
                  <c:v>213.0</c:v>
                </c:pt>
                <c:pt idx="3427">
                  <c:v>213.0</c:v>
                </c:pt>
                <c:pt idx="3428">
                  <c:v>214.0</c:v>
                </c:pt>
                <c:pt idx="3429">
                  <c:v>214.0</c:v>
                </c:pt>
                <c:pt idx="3430">
                  <c:v>214.0</c:v>
                </c:pt>
                <c:pt idx="3431">
                  <c:v>214.0</c:v>
                </c:pt>
                <c:pt idx="3432">
                  <c:v>214.0</c:v>
                </c:pt>
                <c:pt idx="3433">
                  <c:v>214.0</c:v>
                </c:pt>
                <c:pt idx="3434">
                  <c:v>214.0</c:v>
                </c:pt>
                <c:pt idx="3435">
                  <c:v>214.0</c:v>
                </c:pt>
                <c:pt idx="3436">
                  <c:v>214.0</c:v>
                </c:pt>
                <c:pt idx="3437">
                  <c:v>214.0</c:v>
                </c:pt>
                <c:pt idx="3438">
                  <c:v>214.0</c:v>
                </c:pt>
                <c:pt idx="3439">
                  <c:v>214.0</c:v>
                </c:pt>
                <c:pt idx="3440">
                  <c:v>214.0</c:v>
                </c:pt>
                <c:pt idx="3441">
                  <c:v>214.0</c:v>
                </c:pt>
                <c:pt idx="3442">
                  <c:v>214.0</c:v>
                </c:pt>
                <c:pt idx="3443">
                  <c:v>214.0</c:v>
                </c:pt>
                <c:pt idx="3444">
                  <c:v>214.0</c:v>
                </c:pt>
                <c:pt idx="3445">
                  <c:v>214.0</c:v>
                </c:pt>
                <c:pt idx="3446">
                  <c:v>214.0</c:v>
                </c:pt>
                <c:pt idx="3447">
                  <c:v>214.0</c:v>
                </c:pt>
                <c:pt idx="3448">
                  <c:v>214.0</c:v>
                </c:pt>
                <c:pt idx="3449">
                  <c:v>214.0</c:v>
                </c:pt>
                <c:pt idx="3450">
                  <c:v>214.0</c:v>
                </c:pt>
                <c:pt idx="3451">
                  <c:v>214.0</c:v>
                </c:pt>
                <c:pt idx="3452">
                  <c:v>214.0</c:v>
                </c:pt>
                <c:pt idx="3453">
                  <c:v>214.0</c:v>
                </c:pt>
                <c:pt idx="3454">
                  <c:v>214.0</c:v>
                </c:pt>
                <c:pt idx="3455">
                  <c:v>214.0</c:v>
                </c:pt>
                <c:pt idx="3456">
                  <c:v>214.0</c:v>
                </c:pt>
                <c:pt idx="3457">
                  <c:v>214.0</c:v>
                </c:pt>
                <c:pt idx="3458">
                  <c:v>214.0</c:v>
                </c:pt>
                <c:pt idx="3459">
                  <c:v>214.0</c:v>
                </c:pt>
                <c:pt idx="3460">
                  <c:v>214.0</c:v>
                </c:pt>
                <c:pt idx="3461">
                  <c:v>214.0</c:v>
                </c:pt>
                <c:pt idx="3462">
                  <c:v>214.0</c:v>
                </c:pt>
                <c:pt idx="3463">
                  <c:v>214.0</c:v>
                </c:pt>
                <c:pt idx="3464">
                  <c:v>214.0</c:v>
                </c:pt>
                <c:pt idx="3465">
                  <c:v>214.0</c:v>
                </c:pt>
                <c:pt idx="3466">
                  <c:v>214.0</c:v>
                </c:pt>
                <c:pt idx="3467">
                  <c:v>214.0</c:v>
                </c:pt>
                <c:pt idx="3468">
                  <c:v>214.0</c:v>
                </c:pt>
                <c:pt idx="3469">
                  <c:v>214.0</c:v>
                </c:pt>
                <c:pt idx="3470">
                  <c:v>215.0</c:v>
                </c:pt>
                <c:pt idx="3471">
                  <c:v>215.0</c:v>
                </c:pt>
                <c:pt idx="3472">
                  <c:v>215.0</c:v>
                </c:pt>
                <c:pt idx="3473">
                  <c:v>215.0</c:v>
                </c:pt>
                <c:pt idx="3474">
                  <c:v>216.0</c:v>
                </c:pt>
                <c:pt idx="3475">
                  <c:v>216.0</c:v>
                </c:pt>
                <c:pt idx="3476">
                  <c:v>216.0</c:v>
                </c:pt>
                <c:pt idx="3477">
                  <c:v>216.0</c:v>
                </c:pt>
                <c:pt idx="3478">
                  <c:v>216.0</c:v>
                </c:pt>
                <c:pt idx="3479">
                  <c:v>216.0</c:v>
                </c:pt>
                <c:pt idx="3480">
                  <c:v>216.0</c:v>
                </c:pt>
                <c:pt idx="3481">
                  <c:v>216.0</c:v>
                </c:pt>
                <c:pt idx="3482">
                  <c:v>216.0</c:v>
                </c:pt>
                <c:pt idx="3483">
                  <c:v>216.0</c:v>
                </c:pt>
                <c:pt idx="3484">
                  <c:v>216.0</c:v>
                </c:pt>
                <c:pt idx="3485">
                  <c:v>216.0</c:v>
                </c:pt>
                <c:pt idx="3486">
                  <c:v>216.0</c:v>
                </c:pt>
                <c:pt idx="3487">
                  <c:v>217.0</c:v>
                </c:pt>
                <c:pt idx="3488">
                  <c:v>217.0</c:v>
                </c:pt>
                <c:pt idx="3489">
                  <c:v>218.0</c:v>
                </c:pt>
                <c:pt idx="3490">
                  <c:v>218.0</c:v>
                </c:pt>
                <c:pt idx="3491">
                  <c:v>218.0</c:v>
                </c:pt>
                <c:pt idx="3492">
                  <c:v>218.0</c:v>
                </c:pt>
                <c:pt idx="3493">
                  <c:v>218.0</c:v>
                </c:pt>
                <c:pt idx="3494">
                  <c:v>218.0</c:v>
                </c:pt>
                <c:pt idx="3495">
                  <c:v>218.0</c:v>
                </c:pt>
                <c:pt idx="3496">
                  <c:v>218.0</c:v>
                </c:pt>
                <c:pt idx="3497">
                  <c:v>218.0</c:v>
                </c:pt>
                <c:pt idx="3498">
                  <c:v>218.0</c:v>
                </c:pt>
                <c:pt idx="3499">
                  <c:v>218.0</c:v>
                </c:pt>
                <c:pt idx="3500">
                  <c:v>218.0</c:v>
                </c:pt>
                <c:pt idx="3501">
                  <c:v>218.0</c:v>
                </c:pt>
                <c:pt idx="3502">
                  <c:v>218.0</c:v>
                </c:pt>
                <c:pt idx="3503">
                  <c:v>218.0</c:v>
                </c:pt>
                <c:pt idx="3504">
                  <c:v>218.0</c:v>
                </c:pt>
                <c:pt idx="3505">
                  <c:v>218.0</c:v>
                </c:pt>
                <c:pt idx="3506">
                  <c:v>218.0</c:v>
                </c:pt>
                <c:pt idx="3507">
                  <c:v>219.0</c:v>
                </c:pt>
                <c:pt idx="3508">
                  <c:v>219.0</c:v>
                </c:pt>
                <c:pt idx="3509">
                  <c:v>219.0</c:v>
                </c:pt>
                <c:pt idx="3510">
                  <c:v>219.0</c:v>
                </c:pt>
                <c:pt idx="3511">
                  <c:v>220.0</c:v>
                </c:pt>
                <c:pt idx="3512">
                  <c:v>220.0</c:v>
                </c:pt>
                <c:pt idx="3513">
                  <c:v>220.0</c:v>
                </c:pt>
                <c:pt idx="3514">
                  <c:v>220.0</c:v>
                </c:pt>
                <c:pt idx="3515">
                  <c:v>220.0</c:v>
                </c:pt>
                <c:pt idx="3516">
                  <c:v>220.0</c:v>
                </c:pt>
                <c:pt idx="3517">
                  <c:v>220.0</c:v>
                </c:pt>
                <c:pt idx="3518">
                  <c:v>220.0</c:v>
                </c:pt>
                <c:pt idx="3519">
                  <c:v>220.0</c:v>
                </c:pt>
                <c:pt idx="3520">
                  <c:v>220.0</c:v>
                </c:pt>
                <c:pt idx="3521">
                  <c:v>220.0</c:v>
                </c:pt>
                <c:pt idx="3522">
                  <c:v>220.0</c:v>
                </c:pt>
                <c:pt idx="3523">
                  <c:v>220.0</c:v>
                </c:pt>
                <c:pt idx="3524">
                  <c:v>220.0</c:v>
                </c:pt>
                <c:pt idx="3525">
                  <c:v>220.0</c:v>
                </c:pt>
                <c:pt idx="3526">
                  <c:v>220.0</c:v>
                </c:pt>
                <c:pt idx="3527">
                  <c:v>220.0</c:v>
                </c:pt>
                <c:pt idx="3528">
                  <c:v>220.0</c:v>
                </c:pt>
                <c:pt idx="3529">
                  <c:v>220.0</c:v>
                </c:pt>
                <c:pt idx="3530">
                  <c:v>220.0</c:v>
                </c:pt>
                <c:pt idx="3531">
                  <c:v>220.0</c:v>
                </c:pt>
                <c:pt idx="3532">
                  <c:v>220.0</c:v>
                </c:pt>
                <c:pt idx="3533">
                  <c:v>220.0</c:v>
                </c:pt>
                <c:pt idx="3534">
                  <c:v>220.0</c:v>
                </c:pt>
                <c:pt idx="3535">
                  <c:v>220.0</c:v>
                </c:pt>
                <c:pt idx="3536">
                  <c:v>220.0</c:v>
                </c:pt>
                <c:pt idx="3537">
                  <c:v>220.0</c:v>
                </c:pt>
                <c:pt idx="3538">
                  <c:v>220.0</c:v>
                </c:pt>
                <c:pt idx="3539">
                  <c:v>220.0</c:v>
                </c:pt>
                <c:pt idx="3540">
                  <c:v>220.0</c:v>
                </c:pt>
                <c:pt idx="3541">
                  <c:v>220.0</c:v>
                </c:pt>
                <c:pt idx="3542">
                  <c:v>220.0</c:v>
                </c:pt>
                <c:pt idx="3543">
                  <c:v>220.0</c:v>
                </c:pt>
                <c:pt idx="3544">
                  <c:v>220.0</c:v>
                </c:pt>
                <c:pt idx="3545">
                  <c:v>220.0</c:v>
                </c:pt>
                <c:pt idx="3546">
                  <c:v>220.0</c:v>
                </c:pt>
                <c:pt idx="3547">
                  <c:v>220.0</c:v>
                </c:pt>
                <c:pt idx="3548">
                  <c:v>220.0</c:v>
                </c:pt>
                <c:pt idx="3549">
                  <c:v>220.0</c:v>
                </c:pt>
                <c:pt idx="3550">
                  <c:v>220.0</c:v>
                </c:pt>
                <c:pt idx="3551">
                  <c:v>220.0</c:v>
                </c:pt>
                <c:pt idx="3552">
                  <c:v>220.0</c:v>
                </c:pt>
                <c:pt idx="3553">
                  <c:v>220.0</c:v>
                </c:pt>
                <c:pt idx="3554">
                  <c:v>220.0</c:v>
                </c:pt>
                <c:pt idx="3555">
                  <c:v>220.0</c:v>
                </c:pt>
                <c:pt idx="3556">
                  <c:v>220.0</c:v>
                </c:pt>
                <c:pt idx="3557">
                  <c:v>220.0</c:v>
                </c:pt>
                <c:pt idx="3558">
                  <c:v>220.0</c:v>
                </c:pt>
                <c:pt idx="3559">
                  <c:v>220.0</c:v>
                </c:pt>
                <c:pt idx="3560">
                  <c:v>220.0</c:v>
                </c:pt>
                <c:pt idx="3561">
                  <c:v>220.0</c:v>
                </c:pt>
                <c:pt idx="3562">
                  <c:v>220.0</c:v>
                </c:pt>
                <c:pt idx="3563">
                  <c:v>220.0</c:v>
                </c:pt>
                <c:pt idx="3564">
                  <c:v>220.0</c:v>
                </c:pt>
                <c:pt idx="3565">
                  <c:v>220.0</c:v>
                </c:pt>
                <c:pt idx="3566">
                  <c:v>220.0</c:v>
                </c:pt>
                <c:pt idx="3567">
                  <c:v>220.0</c:v>
                </c:pt>
                <c:pt idx="3568">
                  <c:v>220.0</c:v>
                </c:pt>
                <c:pt idx="3569">
                  <c:v>220.0</c:v>
                </c:pt>
                <c:pt idx="3570">
                  <c:v>220.0</c:v>
                </c:pt>
                <c:pt idx="3571">
                  <c:v>220.0</c:v>
                </c:pt>
                <c:pt idx="3572">
                  <c:v>220.0</c:v>
                </c:pt>
                <c:pt idx="3573">
                  <c:v>221.0</c:v>
                </c:pt>
                <c:pt idx="3574">
                  <c:v>221.0</c:v>
                </c:pt>
                <c:pt idx="3575">
                  <c:v>221.0</c:v>
                </c:pt>
                <c:pt idx="3576">
                  <c:v>221.0</c:v>
                </c:pt>
                <c:pt idx="3577">
                  <c:v>221.0</c:v>
                </c:pt>
                <c:pt idx="3578">
                  <c:v>221.0</c:v>
                </c:pt>
                <c:pt idx="3579">
                  <c:v>221.0</c:v>
                </c:pt>
                <c:pt idx="3580">
                  <c:v>221.0</c:v>
                </c:pt>
                <c:pt idx="3581">
                  <c:v>221.0</c:v>
                </c:pt>
                <c:pt idx="3582">
                  <c:v>221.0</c:v>
                </c:pt>
                <c:pt idx="3583">
                  <c:v>221.0</c:v>
                </c:pt>
                <c:pt idx="3584">
                  <c:v>221.0</c:v>
                </c:pt>
                <c:pt idx="3585">
                  <c:v>221.0</c:v>
                </c:pt>
                <c:pt idx="3586">
                  <c:v>221.0</c:v>
                </c:pt>
                <c:pt idx="3587">
                  <c:v>221.0</c:v>
                </c:pt>
                <c:pt idx="3588">
                  <c:v>221.0</c:v>
                </c:pt>
                <c:pt idx="3589">
                  <c:v>221.0</c:v>
                </c:pt>
                <c:pt idx="3590">
                  <c:v>221.0</c:v>
                </c:pt>
                <c:pt idx="3591">
                  <c:v>221.0</c:v>
                </c:pt>
                <c:pt idx="3592">
                  <c:v>221.0</c:v>
                </c:pt>
                <c:pt idx="3593">
                  <c:v>222.0</c:v>
                </c:pt>
                <c:pt idx="3594">
                  <c:v>222.0</c:v>
                </c:pt>
                <c:pt idx="3595">
                  <c:v>222.0</c:v>
                </c:pt>
                <c:pt idx="3596">
                  <c:v>222.0</c:v>
                </c:pt>
                <c:pt idx="3597">
                  <c:v>222.0</c:v>
                </c:pt>
                <c:pt idx="3598">
                  <c:v>222.0</c:v>
                </c:pt>
                <c:pt idx="3599">
                  <c:v>222.0</c:v>
                </c:pt>
                <c:pt idx="3600">
                  <c:v>222.0</c:v>
                </c:pt>
                <c:pt idx="3601">
                  <c:v>222.0</c:v>
                </c:pt>
                <c:pt idx="3602">
                  <c:v>222.0</c:v>
                </c:pt>
                <c:pt idx="3603">
                  <c:v>222.0</c:v>
                </c:pt>
                <c:pt idx="3604">
                  <c:v>222.0</c:v>
                </c:pt>
                <c:pt idx="3605">
                  <c:v>222.0</c:v>
                </c:pt>
                <c:pt idx="3606">
                  <c:v>222.0</c:v>
                </c:pt>
                <c:pt idx="3607">
                  <c:v>222.0</c:v>
                </c:pt>
                <c:pt idx="3608">
                  <c:v>222.0</c:v>
                </c:pt>
                <c:pt idx="3609">
                  <c:v>222.0</c:v>
                </c:pt>
                <c:pt idx="3610">
                  <c:v>222.0</c:v>
                </c:pt>
                <c:pt idx="3611">
                  <c:v>222.0</c:v>
                </c:pt>
                <c:pt idx="3612">
                  <c:v>222.0</c:v>
                </c:pt>
                <c:pt idx="3613">
                  <c:v>222.0</c:v>
                </c:pt>
                <c:pt idx="3614">
                  <c:v>222.0</c:v>
                </c:pt>
                <c:pt idx="3615">
                  <c:v>222.0</c:v>
                </c:pt>
                <c:pt idx="3616">
                  <c:v>222.0</c:v>
                </c:pt>
                <c:pt idx="3617">
                  <c:v>222.0</c:v>
                </c:pt>
                <c:pt idx="3618">
                  <c:v>222.0</c:v>
                </c:pt>
                <c:pt idx="3619">
                  <c:v>222.0</c:v>
                </c:pt>
                <c:pt idx="3620">
                  <c:v>222.0</c:v>
                </c:pt>
                <c:pt idx="3621">
                  <c:v>222.0</c:v>
                </c:pt>
                <c:pt idx="3622">
                  <c:v>222.0</c:v>
                </c:pt>
                <c:pt idx="3623">
                  <c:v>222.0</c:v>
                </c:pt>
                <c:pt idx="3624">
                  <c:v>222.0</c:v>
                </c:pt>
                <c:pt idx="3625">
                  <c:v>222.0</c:v>
                </c:pt>
                <c:pt idx="3626">
                  <c:v>222.0</c:v>
                </c:pt>
                <c:pt idx="3627">
                  <c:v>222.0</c:v>
                </c:pt>
                <c:pt idx="3628">
                  <c:v>222.0</c:v>
                </c:pt>
                <c:pt idx="3629">
                  <c:v>222.0</c:v>
                </c:pt>
                <c:pt idx="3630">
                  <c:v>222.0</c:v>
                </c:pt>
                <c:pt idx="3631">
                  <c:v>222.0</c:v>
                </c:pt>
                <c:pt idx="3632">
                  <c:v>222.0</c:v>
                </c:pt>
                <c:pt idx="3633">
                  <c:v>222.0</c:v>
                </c:pt>
                <c:pt idx="3634">
                  <c:v>222.0</c:v>
                </c:pt>
                <c:pt idx="3635">
                  <c:v>222.0</c:v>
                </c:pt>
                <c:pt idx="3636">
                  <c:v>222.0</c:v>
                </c:pt>
                <c:pt idx="3637">
                  <c:v>223.0</c:v>
                </c:pt>
                <c:pt idx="3638">
                  <c:v>224.0</c:v>
                </c:pt>
                <c:pt idx="3639">
                  <c:v>224.0</c:v>
                </c:pt>
                <c:pt idx="3640">
                  <c:v>224.0</c:v>
                </c:pt>
                <c:pt idx="3641">
                  <c:v>224.0</c:v>
                </c:pt>
                <c:pt idx="3642">
                  <c:v>224.0</c:v>
                </c:pt>
                <c:pt idx="3643">
                  <c:v>224.0</c:v>
                </c:pt>
                <c:pt idx="3644">
                  <c:v>224.0</c:v>
                </c:pt>
                <c:pt idx="3645">
                  <c:v>224.0</c:v>
                </c:pt>
                <c:pt idx="3646">
                  <c:v>224.0</c:v>
                </c:pt>
                <c:pt idx="3647">
                  <c:v>224.0</c:v>
                </c:pt>
                <c:pt idx="3648">
                  <c:v>224.0</c:v>
                </c:pt>
                <c:pt idx="3649">
                  <c:v>224.0</c:v>
                </c:pt>
                <c:pt idx="3650">
                  <c:v>225.0</c:v>
                </c:pt>
                <c:pt idx="3651">
                  <c:v>225.0</c:v>
                </c:pt>
                <c:pt idx="3652">
                  <c:v>225.0</c:v>
                </c:pt>
                <c:pt idx="3653">
                  <c:v>225.0</c:v>
                </c:pt>
                <c:pt idx="3654">
                  <c:v>225.0</c:v>
                </c:pt>
                <c:pt idx="3655">
                  <c:v>225.0</c:v>
                </c:pt>
                <c:pt idx="3656">
                  <c:v>225.0</c:v>
                </c:pt>
                <c:pt idx="3657">
                  <c:v>225.0</c:v>
                </c:pt>
                <c:pt idx="3658">
                  <c:v>225.0</c:v>
                </c:pt>
                <c:pt idx="3659">
                  <c:v>225.0</c:v>
                </c:pt>
                <c:pt idx="3660">
                  <c:v>225.0</c:v>
                </c:pt>
                <c:pt idx="3661">
                  <c:v>225.0</c:v>
                </c:pt>
                <c:pt idx="3662">
                  <c:v>225.0</c:v>
                </c:pt>
                <c:pt idx="3663">
                  <c:v>226.0</c:v>
                </c:pt>
                <c:pt idx="3664">
                  <c:v>226.0</c:v>
                </c:pt>
                <c:pt idx="3665">
                  <c:v>226.0</c:v>
                </c:pt>
                <c:pt idx="3666">
                  <c:v>226.0</c:v>
                </c:pt>
                <c:pt idx="3667">
                  <c:v>226.0</c:v>
                </c:pt>
                <c:pt idx="3668">
                  <c:v>226.0</c:v>
                </c:pt>
                <c:pt idx="3669">
                  <c:v>227.0</c:v>
                </c:pt>
                <c:pt idx="3670">
                  <c:v>227.0</c:v>
                </c:pt>
                <c:pt idx="3671">
                  <c:v>227.0</c:v>
                </c:pt>
                <c:pt idx="3672">
                  <c:v>227.0</c:v>
                </c:pt>
                <c:pt idx="3673">
                  <c:v>227.0</c:v>
                </c:pt>
                <c:pt idx="3674">
                  <c:v>227.0</c:v>
                </c:pt>
                <c:pt idx="3675">
                  <c:v>227.0</c:v>
                </c:pt>
                <c:pt idx="3676">
                  <c:v>227.0</c:v>
                </c:pt>
                <c:pt idx="3677">
                  <c:v>227.0</c:v>
                </c:pt>
                <c:pt idx="3678">
                  <c:v>228.0</c:v>
                </c:pt>
                <c:pt idx="3679">
                  <c:v>228.0</c:v>
                </c:pt>
                <c:pt idx="3680">
                  <c:v>228.0</c:v>
                </c:pt>
                <c:pt idx="3681">
                  <c:v>228.0</c:v>
                </c:pt>
                <c:pt idx="3682">
                  <c:v>228.0</c:v>
                </c:pt>
                <c:pt idx="3683">
                  <c:v>228.0</c:v>
                </c:pt>
                <c:pt idx="3684">
                  <c:v>228.0</c:v>
                </c:pt>
                <c:pt idx="3685">
                  <c:v>228.0</c:v>
                </c:pt>
                <c:pt idx="3686">
                  <c:v>228.0</c:v>
                </c:pt>
                <c:pt idx="3687">
                  <c:v>228.0</c:v>
                </c:pt>
                <c:pt idx="3688">
                  <c:v>228.0</c:v>
                </c:pt>
                <c:pt idx="3689">
                  <c:v>228.0</c:v>
                </c:pt>
                <c:pt idx="3690">
                  <c:v>228.0</c:v>
                </c:pt>
                <c:pt idx="3691">
                  <c:v>228.0</c:v>
                </c:pt>
                <c:pt idx="3692">
                  <c:v>228.0</c:v>
                </c:pt>
                <c:pt idx="3693">
                  <c:v>229.0</c:v>
                </c:pt>
                <c:pt idx="3694">
                  <c:v>230.0</c:v>
                </c:pt>
                <c:pt idx="3695">
                  <c:v>230.0</c:v>
                </c:pt>
                <c:pt idx="3696">
                  <c:v>230.0</c:v>
                </c:pt>
                <c:pt idx="3697">
                  <c:v>230.0</c:v>
                </c:pt>
                <c:pt idx="3698">
                  <c:v>230.0</c:v>
                </c:pt>
                <c:pt idx="3699">
                  <c:v>230.0</c:v>
                </c:pt>
                <c:pt idx="3700">
                  <c:v>230.0</c:v>
                </c:pt>
                <c:pt idx="3701">
                  <c:v>230.0</c:v>
                </c:pt>
                <c:pt idx="3702">
                  <c:v>230.0</c:v>
                </c:pt>
                <c:pt idx="3703">
                  <c:v>230.0</c:v>
                </c:pt>
                <c:pt idx="3704">
                  <c:v>230.0</c:v>
                </c:pt>
                <c:pt idx="3705">
                  <c:v>230.0</c:v>
                </c:pt>
                <c:pt idx="3706">
                  <c:v>231.0</c:v>
                </c:pt>
                <c:pt idx="3707">
                  <c:v>232.0</c:v>
                </c:pt>
                <c:pt idx="3708">
                  <c:v>233.0</c:v>
                </c:pt>
                <c:pt idx="3709">
                  <c:v>233.0</c:v>
                </c:pt>
                <c:pt idx="3710">
                  <c:v>233.0</c:v>
                </c:pt>
                <c:pt idx="3711">
                  <c:v>233.0</c:v>
                </c:pt>
                <c:pt idx="3712">
                  <c:v>233.0</c:v>
                </c:pt>
                <c:pt idx="3713">
                  <c:v>233.0</c:v>
                </c:pt>
                <c:pt idx="3714">
                  <c:v>233.0</c:v>
                </c:pt>
                <c:pt idx="3715">
                  <c:v>233.0</c:v>
                </c:pt>
                <c:pt idx="3716">
                  <c:v>233.0</c:v>
                </c:pt>
                <c:pt idx="3717">
                  <c:v>233.0</c:v>
                </c:pt>
                <c:pt idx="3718">
                  <c:v>233.0</c:v>
                </c:pt>
                <c:pt idx="3719">
                  <c:v>233.0</c:v>
                </c:pt>
                <c:pt idx="3720">
                  <c:v>233.0</c:v>
                </c:pt>
                <c:pt idx="3721">
                  <c:v>234.0</c:v>
                </c:pt>
                <c:pt idx="3722">
                  <c:v>234.0</c:v>
                </c:pt>
                <c:pt idx="3723">
                  <c:v>234.0</c:v>
                </c:pt>
                <c:pt idx="3724">
                  <c:v>234.0</c:v>
                </c:pt>
                <c:pt idx="3725">
                  <c:v>234.0</c:v>
                </c:pt>
                <c:pt idx="3726">
                  <c:v>234.0</c:v>
                </c:pt>
                <c:pt idx="3727">
                  <c:v>235.0</c:v>
                </c:pt>
                <c:pt idx="3728">
                  <c:v>235.0</c:v>
                </c:pt>
                <c:pt idx="3729">
                  <c:v>235.0</c:v>
                </c:pt>
                <c:pt idx="3730">
                  <c:v>235.0</c:v>
                </c:pt>
                <c:pt idx="3731">
                  <c:v>236.0</c:v>
                </c:pt>
                <c:pt idx="3732">
                  <c:v>236.0</c:v>
                </c:pt>
                <c:pt idx="3733">
                  <c:v>236.0</c:v>
                </c:pt>
                <c:pt idx="3734">
                  <c:v>236.0</c:v>
                </c:pt>
                <c:pt idx="3735">
                  <c:v>236.0</c:v>
                </c:pt>
                <c:pt idx="3736">
                  <c:v>236.0</c:v>
                </c:pt>
                <c:pt idx="3737">
                  <c:v>236.0</c:v>
                </c:pt>
                <c:pt idx="3738">
                  <c:v>236.0</c:v>
                </c:pt>
                <c:pt idx="3739">
                  <c:v>236.0</c:v>
                </c:pt>
                <c:pt idx="3740">
                  <c:v>236.0</c:v>
                </c:pt>
                <c:pt idx="3741">
                  <c:v>236.0</c:v>
                </c:pt>
                <c:pt idx="3742">
                  <c:v>236.0</c:v>
                </c:pt>
                <c:pt idx="3743">
                  <c:v>236.0</c:v>
                </c:pt>
                <c:pt idx="3744">
                  <c:v>236.0</c:v>
                </c:pt>
                <c:pt idx="3745">
                  <c:v>236.0</c:v>
                </c:pt>
                <c:pt idx="3746">
                  <c:v>236.0</c:v>
                </c:pt>
                <c:pt idx="3747">
                  <c:v>236.0</c:v>
                </c:pt>
                <c:pt idx="3748">
                  <c:v>236.0</c:v>
                </c:pt>
                <c:pt idx="3749">
                  <c:v>236.0</c:v>
                </c:pt>
                <c:pt idx="3750">
                  <c:v>236.0</c:v>
                </c:pt>
                <c:pt idx="3751">
                  <c:v>236.0</c:v>
                </c:pt>
                <c:pt idx="3752">
                  <c:v>236.0</c:v>
                </c:pt>
                <c:pt idx="3753">
                  <c:v>236.0</c:v>
                </c:pt>
                <c:pt idx="3754">
                  <c:v>236.0</c:v>
                </c:pt>
                <c:pt idx="3755">
                  <c:v>236.0</c:v>
                </c:pt>
                <c:pt idx="3756">
                  <c:v>236.0</c:v>
                </c:pt>
                <c:pt idx="3757">
                  <c:v>236.0</c:v>
                </c:pt>
                <c:pt idx="3758">
                  <c:v>236.0</c:v>
                </c:pt>
                <c:pt idx="3759">
                  <c:v>236.0</c:v>
                </c:pt>
                <c:pt idx="3760">
                  <c:v>236.0</c:v>
                </c:pt>
                <c:pt idx="3761">
                  <c:v>236.0</c:v>
                </c:pt>
                <c:pt idx="3762">
                  <c:v>236.0</c:v>
                </c:pt>
                <c:pt idx="3763">
                  <c:v>236.0</c:v>
                </c:pt>
                <c:pt idx="3764">
                  <c:v>236.0</c:v>
                </c:pt>
                <c:pt idx="3765">
                  <c:v>236.0</c:v>
                </c:pt>
                <c:pt idx="3766">
                  <c:v>236.0</c:v>
                </c:pt>
                <c:pt idx="3767">
                  <c:v>236.0</c:v>
                </c:pt>
                <c:pt idx="3768">
                  <c:v>236.0</c:v>
                </c:pt>
                <c:pt idx="3769">
                  <c:v>236.0</c:v>
                </c:pt>
                <c:pt idx="3770">
                  <c:v>236.0</c:v>
                </c:pt>
                <c:pt idx="3771">
                  <c:v>236.0</c:v>
                </c:pt>
                <c:pt idx="3772">
                  <c:v>236.0</c:v>
                </c:pt>
                <c:pt idx="3773">
                  <c:v>236.0</c:v>
                </c:pt>
                <c:pt idx="3774">
                  <c:v>236.0</c:v>
                </c:pt>
                <c:pt idx="3775">
                  <c:v>236.0</c:v>
                </c:pt>
                <c:pt idx="3776">
                  <c:v>236.0</c:v>
                </c:pt>
                <c:pt idx="3777">
                  <c:v>236.0</c:v>
                </c:pt>
                <c:pt idx="3778">
                  <c:v>236.0</c:v>
                </c:pt>
                <c:pt idx="3779">
                  <c:v>236.0</c:v>
                </c:pt>
                <c:pt idx="3780">
                  <c:v>236.0</c:v>
                </c:pt>
                <c:pt idx="3781">
                  <c:v>236.0</c:v>
                </c:pt>
                <c:pt idx="3782">
                  <c:v>236.0</c:v>
                </c:pt>
                <c:pt idx="3783">
                  <c:v>236.0</c:v>
                </c:pt>
                <c:pt idx="3784">
                  <c:v>236.0</c:v>
                </c:pt>
                <c:pt idx="3785">
                  <c:v>236.0</c:v>
                </c:pt>
                <c:pt idx="3786">
                  <c:v>236.0</c:v>
                </c:pt>
                <c:pt idx="3787">
                  <c:v>236.0</c:v>
                </c:pt>
                <c:pt idx="3788">
                  <c:v>236.0</c:v>
                </c:pt>
                <c:pt idx="3789">
                  <c:v>236.0</c:v>
                </c:pt>
                <c:pt idx="3790">
                  <c:v>236.0</c:v>
                </c:pt>
                <c:pt idx="3791">
                  <c:v>236.0</c:v>
                </c:pt>
                <c:pt idx="3792">
                  <c:v>236.0</c:v>
                </c:pt>
                <c:pt idx="3793">
                  <c:v>236.0</c:v>
                </c:pt>
                <c:pt idx="3794">
                  <c:v>236.0</c:v>
                </c:pt>
                <c:pt idx="3795">
                  <c:v>236.0</c:v>
                </c:pt>
                <c:pt idx="3796">
                  <c:v>236.0</c:v>
                </c:pt>
                <c:pt idx="3797">
                  <c:v>236.0</c:v>
                </c:pt>
                <c:pt idx="3798">
                  <c:v>236.0</c:v>
                </c:pt>
                <c:pt idx="3799">
                  <c:v>236.0</c:v>
                </c:pt>
                <c:pt idx="3800">
                  <c:v>236.0</c:v>
                </c:pt>
                <c:pt idx="3801">
                  <c:v>236.0</c:v>
                </c:pt>
                <c:pt idx="3802">
                  <c:v>236.0</c:v>
                </c:pt>
                <c:pt idx="3803">
                  <c:v>236.0</c:v>
                </c:pt>
                <c:pt idx="3804">
                  <c:v>236.0</c:v>
                </c:pt>
                <c:pt idx="3805">
                  <c:v>236.0</c:v>
                </c:pt>
                <c:pt idx="3806">
                  <c:v>236.0</c:v>
                </c:pt>
                <c:pt idx="3807">
                  <c:v>236.0</c:v>
                </c:pt>
                <c:pt idx="3808">
                  <c:v>236.0</c:v>
                </c:pt>
                <c:pt idx="3809">
                  <c:v>236.0</c:v>
                </c:pt>
                <c:pt idx="3810">
                  <c:v>236.0</c:v>
                </c:pt>
                <c:pt idx="3811">
                  <c:v>236.0</c:v>
                </c:pt>
                <c:pt idx="3812">
                  <c:v>236.0</c:v>
                </c:pt>
                <c:pt idx="3813">
                  <c:v>236.0</c:v>
                </c:pt>
                <c:pt idx="3814">
                  <c:v>236.0</c:v>
                </c:pt>
                <c:pt idx="3815">
                  <c:v>236.0</c:v>
                </c:pt>
                <c:pt idx="3816">
                  <c:v>236.0</c:v>
                </c:pt>
                <c:pt idx="3817">
                  <c:v>236.0</c:v>
                </c:pt>
                <c:pt idx="3818">
                  <c:v>236.0</c:v>
                </c:pt>
                <c:pt idx="3819">
                  <c:v>237.0</c:v>
                </c:pt>
                <c:pt idx="3820">
                  <c:v>237.0</c:v>
                </c:pt>
                <c:pt idx="3821">
                  <c:v>237.0</c:v>
                </c:pt>
                <c:pt idx="3822">
                  <c:v>237.0</c:v>
                </c:pt>
                <c:pt idx="3823">
                  <c:v>237.0</c:v>
                </c:pt>
                <c:pt idx="3824">
                  <c:v>237.0</c:v>
                </c:pt>
                <c:pt idx="3825">
                  <c:v>237.0</c:v>
                </c:pt>
                <c:pt idx="3826">
                  <c:v>237.0</c:v>
                </c:pt>
                <c:pt idx="3827">
                  <c:v>237.0</c:v>
                </c:pt>
                <c:pt idx="3828">
                  <c:v>237.0</c:v>
                </c:pt>
                <c:pt idx="3829">
                  <c:v>237.0</c:v>
                </c:pt>
                <c:pt idx="3830">
                  <c:v>237.0</c:v>
                </c:pt>
                <c:pt idx="3831">
                  <c:v>237.0</c:v>
                </c:pt>
                <c:pt idx="3832">
                  <c:v>237.0</c:v>
                </c:pt>
                <c:pt idx="3833">
                  <c:v>237.0</c:v>
                </c:pt>
                <c:pt idx="3834">
                  <c:v>237.0</c:v>
                </c:pt>
                <c:pt idx="3835">
                  <c:v>237.0</c:v>
                </c:pt>
                <c:pt idx="3836">
                  <c:v>237.0</c:v>
                </c:pt>
                <c:pt idx="3837">
                  <c:v>237.0</c:v>
                </c:pt>
                <c:pt idx="3838">
                  <c:v>237.0</c:v>
                </c:pt>
                <c:pt idx="3839">
                  <c:v>237.0</c:v>
                </c:pt>
                <c:pt idx="3840">
                  <c:v>237.0</c:v>
                </c:pt>
                <c:pt idx="3841">
                  <c:v>237.0</c:v>
                </c:pt>
                <c:pt idx="3842">
                  <c:v>237.0</c:v>
                </c:pt>
                <c:pt idx="3843">
                  <c:v>237.0</c:v>
                </c:pt>
                <c:pt idx="3844">
                  <c:v>237.0</c:v>
                </c:pt>
                <c:pt idx="3845">
                  <c:v>237.0</c:v>
                </c:pt>
                <c:pt idx="3846">
                  <c:v>237.0</c:v>
                </c:pt>
                <c:pt idx="3847">
                  <c:v>237.0</c:v>
                </c:pt>
                <c:pt idx="3848">
                  <c:v>237.0</c:v>
                </c:pt>
                <c:pt idx="3849">
                  <c:v>237.0</c:v>
                </c:pt>
                <c:pt idx="3850">
                  <c:v>237.0</c:v>
                </c:pt>
                <c:pt idx="3851">
                  <c:v>237.0</c:v>
                </c:pt>
                <c:pt idx="3852">
                  <c:v>237.0</c:v>
                </c:pt>
                <c:pt idx="3853">
                  <c:v>237.0</c:v>
                </c:pt>
                <c:pt idx="3854">
                  <c:v>237.0</c:v>
                </c:pt>
                <c:pt idx="3855">
                  <c:v>237.0</c:v>
                </c:pt>
                <c:pt idx="3856">
                  <c:v>237.0</c:v>
                </c:pt>
                <c:pt idx="3857">
                  <c:v>237.0</c:v>
                </c:pt>
                <c:pt idx="3858">
                  <c:v>237.0</c:v>
                </c:pt>
                <c:pt idx="3859">
                  <c:v>237.0</c:v>
                </c:pt>
                <c:pt idx="3860">
                  <c:v>237.0</c:v>
                </c:pt>
                <c:pt idx="3861">
                  <c:v>237.0</c:v>
                </c:pt>
                <c:pt idx="3862">
                  <c:v>238.0</c:v>
                </c:pt>
                <c:pt idx="3863">
                  <c:v>238.0</c:v>
                </c:pt>
                <c:pt idx="3864">
                  <c:v>238.0</c:v>
                </c:pt>
                <c:pt idx="3865">
                  <c:v>238.0</c:v>
                </c:pt>
                <c:pt idx="3866">
                  <c:v>238.0</c:v>
                </c:pt>
                <c:pt idx="3867">
                  <c:v>238.0</c:v>
                </c:pt>
                <c:pt idx="3868">
                  <c:v>239.0</c:v>
                </c:pt>
                <c:pt idx="3869">
                  <c:v>239.0</c:v>
                </c:pt>
                <c:pt idx="3870">
                  <c:v>239.0</c:v>
                </c:pt>
                <c:pt idx="3871">
                  <c:v>239.0</c:v>
                </c:pt>
                <c:pt idx="3872">
                  <c:v>239.0</c:v>
                </c:pt>
                <c:pt idx="3873">
                  <c:v>239.0</c:v>
                </c:pt>
                <c:pt idx="3874">
                  <c:v>239.0</c:v>
                </c:pt>
                <c:pt idx="3875">
                  <c:v>239.0</c:v>
                </c:pt>
                <c:pt idx="3876">
                  <c:v>239.0</c:v>
                </c:pt>
                <c:pt idx="3877">
                  <c:v>239.0</c:v>
                </c:pt>
                <c:pt idx="3878">
                  <c:v>239.0</c:v>
                </c:pt>
                <c:pt idx="3879">
                  <c:v>239.0</c:v>
                </c:pt>
                <c:pt idx="3880">
                  <c:v>239.0</c:v>
                </c:pt>
                <c:pt idx="3881">
                  <c:v>239.0</c:v>
                </c:pt>
                <c:pt idx="3882">
                  <c:v>239.0</c:v>
                </c:pt>
                <c:pt idx="3883">
                  <c:v>239.0</c:v>
                </c:pt>
                <c:pt idx="3884">
                  <c:v>239.0</c:v>
                </c:pt>
                <c:pt idx="3885">
                  <c:v>239.0</c:v>
                </c:pt>
                <c:pt idx="3886">
                  <c:v>239.0</c:v>
                </c:pt>
                <c:pt idx="3887">
                  <c:v>239.0</c:v>
                </c:pt>
                <c:pt idx="3888">
                  <c:v>239.0</c:v>
                </c:pt>
                <c:pt idx="3889">
                  <c:v>240.0</c:v>
                </c:pt>
                <c:pt idx="3890">
                  <c:v>240.0</c:v>
                </c:pt>
                <c:pt idx="3891">
                  <c:v>240.0</c:v>
                </c:pt>
                <c:pt idx="3892">
                  <c:v>240.0</c:v>
                </c:pt>
                <c:pt idx="3893">
                  <c:v>240.0</c:v>
                </c:pt>
                <c:pt idx="3894">
                  <c:v>240.0</c:v>
                </c:pt>
                <c:pt idx="3895">
                  <c:v>240.0</c:v>
                </c:pt>
                <c:pt idx="3896">
                  <c:v>241.0</c:v>
                </c:pt>
                <c:pt idx="3897">
                  <c:v>242.0</c:v>
                </c:pt>
                <c:pt idx="3898">
                  <c:v>243.0</c:v>
                </c:pt>
                <c:pt idx="3899">
                  <c:v>244.0</c:v>
                </c:pt>
                <c:pt idx="3900">
                  <c:v>244.0</c:v>
                </c:pt>
                <c:pt idx="3901">
                  <c:v>244.0</c:v>
                </c:pt>
                <c:pt idx="3902">
                  <c:v>244.0</c:v>
                </c:pt>
                <c:pt idx="3903">
                  <c:v>244.0</c:v>
                </c:pt>
                <c:pt idx="3904">
                  <c:v>244.0</c:v>
                </c:pt>
                <c:pt idx="3905">
                  <c:v>244.0</c:v>
                </c:pt>
                <c:pt idx="3906">
                  <c:v>245.0</c:v>
                </c:pt>
                <c:pt idx="3907">
                  <c:v>245.0</c:v>
                </c:pt>
                <c:pt idx="3908">
                  <c:v>245.0</c:v>
                </c:pt>
                <c:pt idx="3909">
                  <c:v>245.0</c:v>
                </c:pt>
                <c:pt idx="3910">
                  <c:v>245.0</c:v>
                </c:pt>
                <c:pt idx="3911">
                  <c:v>245.0</c:v>
                </c:pt>
                <c:pt idx="3912">
                  <c:v>245.0</c:v>
                </c:pt>
                <c:pt idx="3913">
                  <c:v>245.0</c:v>
                </c:pt>
                <c:pt idx="3914">
                  <c:v>245.0</c:v>
                </c:pt>
                <c:pt idx="3915">
                  <c:v>245.0</c:v>
                </c:pt>
                <c:pt idx="3916">
                  <c:v>245.0</c:v>
                </c:pt>
                <c:pt idx="3917">
                  <c:v>245.0</c:v>
                </c:pt>
                <c:pt idx="3918">
                  <c:v>245.0</c:v>
                </c:pt>
                <c:pt idx="3919">
                  <c:v>246.0</c:v>
                </c:pt>
                <c:pt idx="3920">
                  <c:v>247.0</c:v>
                </c:pt>
                <c:pt idx="3921">
                  <c:v>247.0</c:v>
                </c:pt>
                <c:pt idx="3922">
                  <c:v>247.0</c:v>
                </c:pt>
                <c:pt idx="3923">
                  <c:v>247.0</c:v>
                </c:pt>
                <c:pt idx="3924">
                  <c:v>247.0</c:v>
                </c:pt>
                <c:pt idx="3925">
                  <c:v>247.0</c:v>
                </c:pt>
                <c:pt idx="3926">
                  <c:v>247.0</c:v>
                </c:pt>
                <c:pt idx="3927">
                  <c:v>247.0</c:v>
                </c:pt>
                <c:pt idx="3928">
                  <c:v>247.0</c:v>
                </c:pt>
                <c:pt idx="3929">
                  <c:v>247.0</c:v>
                </c:pt>
                <c:pt idx="3930">
                  <c:v>247.0</c:v>
                </c:pt>
                <c:pt idx="3931">
                  <c:v>247.0</c:v>
                </c:pt>
                <c:pt idx="3932">
                  <c:v>247.0</c:v>
                </c:pt>
                <c:pt idx="3933">
                  <c:v>247.0</c:v>
                </c:pt>
                <c:pt idx="3934">
                  <c:v>247.0</c:v>
                </c:pt>
                <c:pt idx="3935">
                  <c:v>247.0</c:v>
                </c:pt>
                <c:pt idx="3936">
                  <c:v>247.0</c:v>
                </c:pt>
                <c:pt idx="3937">
                  <c:v>247.0</c:v>
                </c:pt>
                <c:pt idx="3938">
                  <c:v>247.0</c:v>
                </c:pt>
                <c:pt idx="3939">
                  <c:v>247.0</c:v>
                </c:pt>
                <c:pt idx="3940">
                  <c:v>247.0</c:v>
                </c:pt>
                <c:pt idx="3941">
                  <c:v>247.0</c:v>
                </c:pt>
                <c:pt idx="3942">
                  <c:v>247.0</c:v>
                </c:pt>
                <c:pt idx="3943">
                  <c:v>247.0</c:v>
                </c:pt>
                <c:pt idx="3944">
                  <c:v>247.0</c:v>
                </c:pt>
                <c:pt idx="3945">
                  <c:v>247.0</c:v>
                </c:pt>
                <c:pt idx="3946">
                  <c:v>247.0</c:v>
                </c:pt>
                <c:pt idx="3947">
                  <c:v>247.0</c:v>
                </c:pt>
                <c:pt idx="3948">
                  <c:v>247.0</c:v>
                </c:pt>
                <c:pt idx="3949">
                  <c:v>247.0</c:v>
                </c:pt>
                <c:pt idx="3950">
                  <c:v>247.0</c:v>
                </c:pt>
                <c:pt idx="3951">
                  <c:v>247.0</c:v>
                </c:pt>
                <c:pt idx="3952">
                  <c:v>247.0</c:v>
                </c:pt>
                <c:pt idx="3953">
                  <c:v>247.0</c:v>
                </c:pt>
                <c:pt idx="3954">
                  <c:v>247.0</c:v>
                </c:pt>
                <c:pt idx="3955">
                  <c:v>247.0</c:v>
                </c:pt>
                <c:pt idx="3956">
                  <c:v>247.0</c:v>
                </c:pt>
                <c:pt idx="3957">
                  <c:v>247.0</c:v>
                </c:pt>
                <c:pt idx="3958">
                  <c:v>247.0</c:v>
                </c:pt>
                <c:pt idx="3959">
                  <c:v>247.0</c:v>
                </c:pt>
                <c:pt idx="3960">
                  <c:v>247.0</c:v>
                </c:pt>
                <c:pt idx="3961">
                  <c:v>247.0</c:v>
                </c:pt>
                <c:pt idx="3962">
                  <c:v>247.0</c:v>
                </c:pt>
                <c:pt idx="3963">
                  <c:v>247.0</c:v>
                </c:pt>
                <c:pt idx="3964">
                  <c:v>247.0</c:v>
                </c:pt>
                <c:pt idx="3965">
                  <c:v>247.0</c:v>
                </c:pt>
                <c:pt idx="3966">
                  <c:v>247.0</c:v>
                </c:pt>
                <c:pt idx="3967">
                  <c:v>248.0</c:v>
                </c:pt>
                <c:pt idx="3968">
                  <c:v>249.0</c:v>
                </c:pt>
                <c:pt idx="3969">
                  <c:v>249.0</c:v>
                </c:pt>
                <c:pt idx="3970">
                  <c:v>249.0</c:v>
                </c:pt>
                <c:pt idx="3971">
                  <c:v>250.0</c:v>
                </c:pt>
                <c:pt idx="3972">
                  <c:v>251.0</c:v>
                </c:pt>
                <c:pt idx="3973">
                  <c:v>251.0</c:v>
                </c:pt>
                <c:pt idx="3974">
                  <c:v>252.0</c:v>
                </c:pt>
                <c:pt idx="3975">
                  <c:v>252.0</c:v>
                </c:pt>
                <c:pt idx="3976">
                  <c:v>252.0</c:v>
                </c:pt>
                <c:pt idx="3977">
                  <c:v>252.0</c:v>
                </c:pt>
                <c:pt idx="3978">
                  <c:v>252.0</c:v>
                </c:pt>
                <c:pt idx="3979">
                  <c:v>252.0</c:v>
                </c:pt>
                <c:pt idx="3980">
                  <c:v>252.0</c:v>
                </c:pt>
                <c:pt idx="3981">
                  <c:v>252.0</c:v>
                </c:pt>
                <c:pt idx="3982">
                  <c:v>252.0</c:v>
                </c:pt>
                <c:pt idx="3983">
                  <c:v>252.0</c:v>
                </c:pt>
                <c:pt idx="3984">
                  <c:v>252.0</c:v>
                </c:pt>
                <c:pt idx="3985">
                  <c:v>252.0</c:v>
                </c:pt>
                <c:pt idx="3986">
                  <c:v>252.0</c:v>
                </c:pt>
                <c:pt idx="3987">
                  <c:v>252.0</c:v>
                </c:pt>
                <c:pt idx="3988">
                  <c:v>252.0</c:v>
                </c:pt>
                <c:pt idx="3989">
                  <c:v>252.0</c:v>
                </c:pt>
                <c:pt idx="3990">
                  <c:v>252.0</c:v>
                </c:pt>
                <c:pt idx="3991">
                  <c:v>252.0</c:v>
                </c:pt>
                <c:pt idx="3992">
                  <c:v>252.0</c:v>
                </c:pt>
                <c:pt idx="3993">
                  <c:v>252.0</c:v>
                </c:pt>
                <c:pt idx="3994">
                  <c:v>252.0</c:v>
                </c:pt>
                <c:pt idx="3995">
                  <c:v>252.0</c:v>
                </c:pt>
                <c:pt idx="3996">
                  <c:v>252.0</c:v>
                </c:pt>
                <c:pt idx="3997">
                  <c:v>252.0</c:v>
                </c:pt>
                <c:pt idx="3998">
                  <c:v>252.0</c:v>
                </c:pt>
                <c:pt idx="3999">
                  <c:v>252.0</c:v>
                </c:pt>
                <c:pt idx="4000">
                  <c:v>252.0</c:v>
                </c:pt>
                <c:pt idx="4001">
                  <c:v>252.0</c:v>
                </c:pt>
                <c:pt idx="4002">
                  <c:v>252.0</c:v>
                </c:pt>
                <c:pt idx="4003">
                  <c:v>252.0</c:v>
                </c:pt>
                <c:pt idx="4004">
                  <c:v>252.0</c:v>
                </c:pt>
                <c:pt idx="4005">
                  <c:v>252.0</c:v>
                </c:pt>
                <c:pt idx="4006">
                  <c:v>252.0</c:v>
                </c:pt>
                <c:pt idx="4007">
                  <c:v>252.0</c:v>
                </c:pt>
                <c:pt idx="4008">
                  <c:v>252.0</c:v>
                </c:pt>
                <c:pt idx="4009">
                  <c:v>252.0</c:v>
                </c:pt>
                <c:pt idx="4010">
                  <c:v>252.0</c:v>
                </c:pt>
                <c:pt idx="4011">
                  <c:v>252.0</c:v>
                </c:pt>
                <c:pt idx="4012">
                  <c:v>252.0</c:v>
                </c:pt>
                <c:pt idx="4013">
                  <c:v>252.0</c:v>
                </c:pt>
                <c:pt idx="4014">
                  <c:v>252.0</c:v>
                </c:pt>
                <c:pt idx="4015">
                  <c:v>252.0</c:v>
                </c:pt>
                <c:pt idx="4016">
                  <c:v>252.0</c:v>
                </c:pt>
                <c:pt idx="4017">
                  <c:v>252.0</c:v>
                </c:pt>
                <c:pt idx="4018">
                  <c:v>252.0</c:v>
                </c:pt>
                <c:pt idx="4019">
                  <c:v>252.0</c:v>
                </c:pt>
                <c:pt idx="4020">
                  <c:v>252.0</c:v>
                </c:pt>
                <c:pt idx="4021">
                  <c:v>252.0</c:v>
                </c:pt>
                <c:pt idx="4022">
                  <c:v>252.0</c:v>
                </c:pt>
                <c:pt idx="4023">
                  <c:v>252.0</c:v>
                </c:pt>
                <c:pt idx="4024">
                  <c:v>252.0</c:v>
                </c:pt>
                <c:pt idx="4025">
                  <c:v>252.0</c:v>
                </c:pt>
                <c:pt idx="4026">
                  <c:v>252.0</c:v>
                </c:pt>
                <c:pt idx="4027">
                  <c:v>252.0</c:v>
                </c:pt>
                <c:pt idx="4028">
                  <c:v>253.0</c:v>
                </c:pt>
                <c:pt idx="4029">
                  <c:v>254.0</c:v>
                </c:pt>
                <c:pt idx="4030">
                  <c:v>254.0</c:v>
                </c:pt>
                <c:pt idx="4031">
                  <c:v>254.0</c:v>
                </c:pt>
                <c:pt idx="4032">
                  <c:v>254.0</c:v>
                </c:pt>
                <c:pt idx="4033">
                  <c:v>254.0</c:v>
                </c:pt>
                <c:pt idx="4034">
                  <c:v>254.0</c:v>
                </c:pt>
                <c:pt idx="4035">
                  <c:v>254.0</c:v>
                </c:pt>
                <c:pt idx="4036">
                  <c:v>254.0</c:v>
                </c:pt>
                <c:pt idx="4037">
                  <c:v>254.0</c:v>
                </c:pt>
                <c:pt idx="4038">
                  <c:v>254.0</c:v>
                </c:pt>
                <c:pt idx="4039">
                  <c:v>254.0</c:v>
                </c:pt>
                <c:pt idx="4040">
                  <c:v>254.0</c:v>
                </c:pt>
                <c:pt idx="4041">
                  <c:v>254.0</c:v>
                </c:pt>
                <c:pt idx="4042">
                  <c:v>255.0</c:v>
                </c:pt>
                <c:pt idx="4043">
                  <c:v>255.0</c:v>
                </c:pt>
                <c:pt idx="4044">
                  <c:v>255.0</c:v>
                </c:pt>
                <c:pt idx="4045">
                  <c:v>255.0</c:v>
                </c:pt>
                <c:pt idx="4046">
                  <c:v>255.0</c:v>
                </c:pt>
                <c:pt idx="4047">
                  <c:v>255.0</c:v>
                </c:pt>
                <c:pt idx="4048">
                  <c:v>255.0</c:v>
                </c:pt>
                <c:pt idx="4049">
                  <c:v>255.0</c:v>
                </c:pt>
                <c:pt idx="4050">
                  <c:v>255.0</c:v>
                </c:pt>
                <c:pt idx="4051">
                  <c:v>256.0</c:v>
                </c:pt>
                <c:pt idx="4052">
                  <c:v>256.0</c:v>
                </c:pt>
                <c:pt idx="4053">
                  <c:v>256.0</c:v>
                </c:pt>
                <c:pt idx="4054">
                  <c:v>256.0</c:v>
                </c:pt>
                <c:pt idx="4055">
                  <c:v>256.0</c:v>
                </c:pt>
                <c:pt idx="4056">
                  <c:v>256.0</c:v>
                </c:pt>
                <c:pt idx="4057">
                  <c:v>256.0</c:v>
                </c:pt>
                <c:pt idx="4058">
                  <c:v>256.0</c:v>
                </c:pt>
                <c:pt idx="4059">
                  <c:v>256.0</c:v>
                </c:pt>
                <c:pt idx="4060">
                  <c:v>256.0</c:v>
                </c:pt>
                <c:pt idx="4061">
                  <c:v>256.0</c:v>
                </c:pt>
                <c:pt idx="4062">
                  <c:v>256.0</c:v>
                </c:pt>
                <c:pt idx="4063">
                  <c:v>256.0</c:v>
                </c:pt>
                <c:pt idx="4064">
                  <c:v>257.0</c:v>
                </c:pt>
                <c:pt idx="4065">
                  <c:v>257.0</c:v>
                </c:pt>
                <c:pt idx="4066">
                  <c:v>257.0</c:v>
                </c:pt>
                <c:pt idx="4067">
                  <c:v>257.0</c:v>
                </c:pt>
                <c:pt idx="4068">
                  <c:v>257.0</c:v>
                </c:pt>
                <c:pt idx="4069">
                  <c:v>257.0</c:v>
                </c:pt>
                <c:pt idx="4070">
                  <c:v>257.0</c:v>
                </c:pt>
                <c:pt idx="4071">
                  <c:v>257.0</c:v>
                </c:pt>
                <c:pt idx="4072">
                  <c:v>257.0</c:v>
                </c:pt>
                <c:pt idx="4073">
                  <c:v>257.0</c:v>
                </c:pt>
                <c:pt idx="4074">
                  <c:v>257.0</c:v>
                </c:pt>
                <c:pt idx="4075">
                  <c:v>257.0</c:v>
                </c:pt>
                <c:pt idx="4076">
                  <c:v>257.0</c:v>
                </c:pt>
                <c:pt idx="4077">
                  <c:v>258.0</c:v>
                </c:pt>
                <c:pt idx="4078">
                  <c:v>258.0</c:v>
                </c:pt>
                <c:pt idx="4079">
                  <c:v>258.0</c:v>
                </c:pt>
                <c:pt idx="4080">
                  <c:v>259.0</c:v>
                </c:pt>
                <c:pt idx="4081">
                  <c:v>259.0</c:v>
                </c:pt>
                <c:pt idx="4082">
                  <c:v>259.0</c:v>
                </c:pt>
                <c:pt idx="4083">
                  <c:v>259.0</c:v>
                </c:pt>
                <c:pt idx="4084">
                  <c:v>259.0</c:v>
                </c:pt>
                <c:pt idx="4085">
                  <c:v>259.0</c:v>
                </c:pt>
                <c:pt idx="4086">
                  <c:v>259.0</c:v>
                </c:pt>
                <c:pt idx="4087">
                  <c:v>259.0</c:v>
                </c:pt>
                <c:pt idx="4088">
                  <c:v>259.0</c:v>
                </c:pt>
                <c:pt idx="4089">
                  <c:v>259.0</c:v>
                </c:pt>
                <c:pt idx="4090">
                  <c:v>259.0</c:v>
                </c:pt>
                <c:pt idx="4091">
                  <c:v>259.0</c:v>
                </c:pt>
                <c:pt idx="4092">
                  <c:v>259.0</c:v>
                </c:pt>
                <c:pt idx="4093">
                  <c:v>259.0</c:v>
                </c:pt>
                <c:pt idx="4094">
                  <c:v>259.0</c:v>
                </c:pt>
                <c:pt idx="4095">
                  <c:v>259.0</c:v>
                </c:pt>
                <c:pt idx="4096">
                  <c:v>260.0</c:v>
                </c:pt>
                <c:pt idx="4097">
                  <c:v>260.0</c:v>
                </c:pt>
                <c:pt idx="4098">
                  <c:v>260.0</c:v>
                </c:pt>
                <c:pt idx="4099">
                  <c:v>260.0</c:v>
                </c:pt>
                <c:pt idx="4100">
                  <c:v>260.0</c:v>
                </c:pt>
                <c:pt idx="4101">
                  <c:v>260.0</c:v>
                </c:pt>
                <c:pt idx="4102">
                  <c:v>260.0</c:v>
                </c:pt>
                <c:pt idx="4103">
                  <c:v>260.0</c:v>
                </c:pt>
                <c:pt idx="4104">
                  <c:v>260.0</c:v>
                </c:pt>
                <c:pt idx="4105">
                  <c:v>260.0</c:v>
                </c:pt>
                <c:pt idx="4106">
                  <c:v>260.0</c:v>
                </c:pt>
                <c:pt idx="4107">
                  <c:v>260.0</c:v>
                </c:pt>
                <c:pt idx="4108">
                  <c:v>260.0</c:v>
                </c:pt>
                <c:pt idx="4109">
                  <c:v>260.0</c:v>
                </c:pt>
                <c:pt idx="4110">
                  <c:v>260.0</c:v>
                </c:pt>
                <c:pt idx="4111">
                  <c:v>261.0</c:v>
                </c:pt>
                <c:pt idx="4112">
                  <c:v>262.0</c:v>
                </c:pt>
                <c:pt idx="4113">
                  <c:v>263.0</c:v>
                </c:pt>
                <c:pt idx="4114">
                  <c:v>263.0</c:v>
                </c:pt>
                <c:pt idx="4115">
                  <c:v>263.0</c:v>
                </c:pt>
                <c:pt idx="4116">
                  <c:v>263.0</c:v>
                </c:pt>
                <c:pt idx="4117">
                  <c:v>263.0</c:v>
                </c:pt>
                <c:pt idx="4118">
                  <c:v>263.0</c:v>
                </c:pt>
                <c:pt idx="4119">
                  <c:v>263.0</c:v>
                </c:pt>
                <c:pt idx="4120">
                  <c:v>263.0</c:v>
                </c:pt>
                <c:pt idx="4121">
                  <c:v>263.0</c:v>
                </c:pt>
                <c:pt idx="4122">
                  <c:v>263.0</c:v>
                </c:pt>
                <c:pt idx="4123">
                  <c:v>263.0</c:v>
                </c:pt>
                <c:pt idx="4124">
                  <c:v>263.0</c:v>
                </c:pt>
                <c:pt idx="4125">
                  <c:v>263.0</c:v>
                </c:pt>
                <c:pt idx="4126">
                  <c:v>263.0</c:v>
                </c:pt>
                <c:pt idx="4127">
                  <c:v>263.0</c:v>
                </c:pt>
                <c:pt idx="4128">
                  <c:v>263.0</c:v>
                </c:pt>
                <c:pt idx="4129">
                  <c:v>263.0</c:v>
                </c:pt>
                <c:pt idx="4130">
                  <c:v>263.0</c:v>
                </c:pt>
                <c:pt idx="4131">
                  <c:v>263.0</c:v>
                </c:pt>
                <c:pt idx="4132">
                  <c:v>263.0</c:v>
                </c:pt>
                <c:pt idx="4133">
                  <c:v>263.0</c:v>
                </c:pt>
                <c:pt idx="4134">
                  <c:v>263.0</c:v>
                </c:pt>
                <c:pt idx="4135">
                  <c:v>263.0</c:v>
                </c:pt>
                <c:pt idx="4136">
                  <c:v>263.0</c:v>
                </c:pt>
                <c:pt idx="4137">
                  <c:v>263.0</c:v>
                </c:pt>
                <c:pt idx="4138">
                  <c:v>263.0</c:v>
                </c:pt>
                <c:pt idx="4139">
                  <c:v>264.0</c:v>
                </c:pt>
                <c:pt idx="4140">
                  <c:v>264.0</c:v>
                </c:pt>
                <c:pt idx="4141">
                  <c:v>264.0</c:v>
                </c:pt>
                <c:pt idx="4142">
                  <c:v>264.0</c:v>
                </c:pt>
                <c:pt idx="4143">
                  <c:v>264.0</c:v>
                </c:pt>
                <c:pt idx="4144">
                  <c:v>264.0</c:v>
                </c:pt>
                <c:pt idx="4145">
                  <c:v>264.0</c:v>
                </c:pt>
                <c:pt idx="4146">
                  <c:v>264.0</c:v>
                </c:pt>
                <c:pt idx="4147">
                  <c:v>264.0</c:v>
                </c:pt>
                <c:pt idx="4148">
                  <c:v>264.0</c:v>
                </c:pt>
                <c:pt idx="4149">
                  <c:v>264.0</c:v>
                </c:pt>
                <c:pt idx="4150">
                  <c:v>264.0</c:v>
                </c:pt>
                <c:pt idx="4151">
                  <c:v>264.0</c:v>
                </c:pt>
                <c:pt idx="4152">
                  <c:v>264.0</c:v>
                </c:pt>
                <c:pt idx="4153">
                  <c:v>264.0</c:v>
                </c:pt>
                <c:pt idx="4154">
                  <c:v>264.0</c:v>
                </c:pt>
                <c:pt idx="4155">
                  <c:v>264.0</c:v>
                </c:pt>
                <c:pt idx="4156">
                  <c:v>264.0</c:v>
                </c:pt>
                <c:pt idx="4157">
                  <c:v>264.0</c:v>
                </c:pt>
                <c:pt idx="4158">
                  <c:v>264.0</c:v>
                </c:pt>
                <c:pt idx="4159">
                  <c:v>264.0</c:v>
                </c:pt>
                <c:pt idx="4160">
                  <c:v>264.0</c:v>
                </c:pt>
                <c:pt idx="4161">
                  <c:v>264.0</c:v>
                </c:pt>
                <c:pt idx="4162">
                  <c:v>264.0</c:v>
                </c:pt>
                <c:pt idx="4163">
                  <c:v>264.0</c:v>
                </c:pt>
                <c:pt idx="4164">
                  <c:v>264.0</c:v>
                </c:pt>
                <c:pt idx="4165">
                  <c:v>264.0</c:v>
                </c:pt>
                <c:pt idx="4166">
                  <c:v>264.0</c:v>
                </c:pt>
                <c:pt idx="4167">
                  <c:v>265.0</c:v>
                </c:pt>
                <c:pt idx="4168">
                  <c:v>265.0</c:v>
                </c:pt>
                <c:pt idx="4169">
                  <c:v>265.0</c:v>
                </c:pt>
                <c:pt idx="4170">
                  <c:v>266.0</c:v>
                </c:pt>
                <c:pt idx="4171">
                  <c:v>266.0</c:v>
                </c:pt>
                <c:pt idx="4172">
                  <c:v>267.0</c:v>
                </c:pt>
                <c:pt idx="4173">
                  <c:v>267.0</c:v>
                </c:pt>
                <c:pt idx="4174">
                  <c:v>267.0</c:v>
                </c:pt>
                <c:pt idx="4175">
                  <c:v>267.0</c:v>
                </c:pt>
                <c:pt idx="4176">
                  <c:v>267.0</c:v>
                </c:pt>
                <c:pt idx="4177">
                  <c:v>267.0</c:v>
                </c:pt>
                <c:pt idx="4178">
                  <c:v>267.0</c:v>
                </c:pt>
                <c:pt idx="4179">
                  <c:v>267.0</c:v>
                </c:pt>
                <c:pt idx="4180">
                  <c:v>267.0</c:v>
                </c:pt>
                <c:pt idx="4181">
                  <c:v>267.0</c:v>
                </c:pt>
                <c:pt idx="4182">
                  <c:v>267.0</c:v>
                </c:pt>
                <c:pt idx="4183">
                  <c:v>267.0</c:v>
                </c:pt>
                <c:pt idx="4184">
                  <c:v>267.0</c:v>
                </c:pt>
                <c:pt idx="4185">
                  <c:v>267.0</c:v>
                </c:pt>
                <c:pt idx="4186">
                  <c:v>267.0</c:v>
                </c:pt>
                <c:pt idx="4187">
                  <c:v>267.0</c:v>
                </c:pt>
                <c:pt idx="4188">
                  <c:v>267.0</c:v>
                </c:pt>
                <c:pt idx="4189">
                  <c:v>267.0</c:v>
                </c:pt>
                <c:pt idx="4190">
                  <c:v>268.0</c:v>
                </c:pt>
                <c:pt idx="4191">
                  <c:v>268.0</c:v>
                </c:pt>
                <c:pt idx="4192">
                  <c:v>268.0</c:v>
                </c:pt>
                <c:pt idx="4193">
                  <c:v>268.0</c:v>
                </c:pt>
                <c:pt idx="4194">
                  <c:v>268.0</c:v>
                </c:pt>
                <c:pt idx="4195">
                  <c:v>268.0</c:v>
                </c:pt>
                <c:pt idx="4196">
                  <c:v>268.0</c:v>
                </c:pt>
                <c:pt idx="4197">
                  <c:v>268.0</c:v>
                </c:pt>
                <c:pt idx="4198">
                  <c:v>268.0</c:v>
                </c:pt>
                <c:pt idx="4199">
                  <c:v>268.0</c:v>
                </c:pt>
                <c:pt idx="4200">
                  <c:v>268.0</c:v>
                </c:pt>
                <c:pt idx="4201">
                  <c:v>268.0</c:v>
                </c:pt>
                <c:pt idx="4202">
                  <c:v>268.0</c:v>
                </c:pt>
                <c:pt idx="4203">
                  <c:v>268.0</c:v>
                </c:pt>
                <c:pt idx="4204">
                  <c:v>268.0</c:v>
                </c:pt>
                <c:pt idx="4205">
                  <c:v>268.0</c:v>
                </c:pt>
                <c:pt idx="4206">
                  <c:v>268.0</c:v>
                </c:pt>
                <c:pt idx="4207">
                  <c:v>268.0</c:v>
                </c:pt>
                <c:pt idx="4208">
                  <c:v>268.0</c:v>
                </c:pt>
                <c:pt idx="4209">
                  <c:v>268.0</c:v>
                </c:pt>
                <c:pt idx="4210">
                  <c:v>268.0</c:v>
                </c:pt>
                <c:pt idx="4211">
                  <c:v>268.0</c:v>
                </c:pt>
                <c:pt idx="4212">
                  <c:v>268.0</c:v>
                </c:pt>
                <c:pt idx="4213">
                  <c:v>268.0</c:v>
                </c:pt>
                <c:pt idx="4214">
                  <c:v>268.0</c:v>
                </c:pt>
                <c:pt idx="4215">
                  <c:v>268.0</c:v>
                </c:pt>
                <c:pt idx="4216">
                  <c:v>268.0</c:v>
                </c:pt>
                <c:pt idx="4217">
                  <c:v>268.0</c:v>
                </c:pt>
                <c:pt idx="4218">
                  <c:v>268.0</c:v>
                </c:pt>
                <c:pt idx="4219">
                  <c:v>268.0</c:v>
                </c:pt>
                <c:pt idx="4220">
                  <c:v>268.0</c:v>
                </c:pt>
                <c:pt idx="4221">
                  <c:v>268.0</c:v>
                </c:pt>
                <c:pt idx="4222">
                  <c:v>268.0</c:v>
                </c:pt>
                <c:pt idx="4223">
                  <c:v>268.0</c:v>
                </c:pt>
                <c:pt idx="4224">
                  <c:v>268.0</c:v>
                </c:pt>
                <c:pt idx="4225">
                  <c:v>268.0</c:v>
                </c:pt>
                <c:pt idx="4226">
                  <c:v>268.0</c:v>
                </c:pt>
                <c:pt idx="4227">
                  <c:v>268.0</c:v>
                </c:pt>
                <c:pt idx="4228">
                  <c:v>268.0</c:v>
                </c:pt>
                <c:pt idx="4229">
                  <c:v>268.0</c:v>
                </c:pt>
                <c:pt idx="4230">
                  <c:v>268.0</c:v>
                </c:pt>
                <c:pt idx="4231">
                  <c:v>268.0</c:v>
                </c:pt>
                <c:pt idx="4232">
                  <c:v>268.0</c:v>
                </c:pt>
                <c:pt idx="4233">
                  <c:v>268.0</c:v>
                </c:pt>
                <c:pt idx="4234">
                  <c:v>268.0</c:v>
                </c:pt>
                <c:pt idx="4235">
                  <c:v>268.0</c:v>
                </c:pt>
                <c:pt idx="4236">
                  <c:v>268.0</c:v>
                </c:pt>
                <c:pt idx="4237">
                  <c:v>268.0</c:v>
                </c:pt>
                <c:pt idx="4238">
                  <c:v>268.0</c:v>
                </c:pt>
                <c:pt idx="4239">
                  <c:v>268.0</c:v>
                </c:pt>
                <c:pt idx="4240">
                  <c:v>268.0</c:v>
                </c:pt>
                <c:pt idx="4241">
                  <c:v>268.0</c:v>
                </c:pt>
                <c:pt idx="4242">
                  <c:v>268.0</c:v>
                </c:pt>
                <c:pt idx="4243">
                  <c:v>268.0</c:v>
                </c:pt>
                <c:pt idx="4244">
                  <c:v>268.0</c:v>
                </c:pt>
                <c:pt idx="4245">
                  <c:v>268.0</c:v>
                </c:pt>
                <c:pt idx="4246">
                  <c:v>268.0</c:v>
                </c:pt>
                <c:pt idx="4247">
                  <c:v>268.0</c:v>
                </c:pt>
                <c:pt idx="4248">
                  <c:v>268.0</c:v>
                </c:pt>
                <c:pt idx="4249">
                  <c:v>268.0</c:v>
                </c:pt>
                <c:pt idx="4250">
                  <c:v>268.0</c:v>
                </c:pt>
                <c:pt idx="4251">
                  <c:v>268.0</c:v>
                </c:pt>
                <c:pt idx="4252">
                  <c:v>268.0</c:v>
                </c:pt>
                <c:pt idx="4253">
                  <c:v>268.0</c:v>
                </c:pt>
                <c:pt idx="4254">
                  <c:v>268.0</c:v>
                </c:pt>
                <c:pt idx="4255">
                  <c:v>268.0</c:v>
                </c:pt>
                <c:pt idx="4256">
                  <c:v>268.0</c:v>
                </c:pt>
                <c:pt idx="4257">
                  <c:v>268.0</c:v>
                </c:pt>
                <c:pt idx="4258">
                  <c:v>268.0</c:v>
                </c:pt>
                <c:pt idx="4259">
                  <c:v>268.0</c:v>
                </c:pt>
                <c:pt idx="4260">
                  <c:v>268.0</c:v>
                </c:pt>
                <c:pt idx="4261">
                  <c:v>268.0</c:v>
                </c:pt>
                <c:pt idx="4262">
                  <c:v>268.0</c:v>
                </c:pt>
                <c:pt idx="4263">
                  <c:v>268.0</c:v>
                </c:pt>
                <c:pt idx="4264">
                  <c:v>268.0</c:v>
                </c:pt>
                <c:pt idx="4265">
                  <c:v>268.0</c:v>
                </c:pt>
                <c:pt idx="4266">
                  <c:v>268.0</c:v>
                </c:pt>
                <c:pt idx="4267">
                  <c:v>268.0</c:v>
                </c:pt>
                <c:pt idx="4268">
                  <c:v>268.0</c:v>
                </c:pt>
                <c:pt idx="4269">
                  <c:v>268.0</c:v>
                </c:pt>
                <c:pt idx="4270">
                  <c:v>268.0</c:v>
                </c:pt>
                <c:pt idx="4271">
                  <c:v>268.0</c:v>
                </c:pt>
                <c:pt idx="4272">
                  <c:v>268.0</c:v>
                </c:pt>
                <c:pt idx="4273">
                  <c:v>268.0</c:v>
                </c:pt>
                <c:pt idx="4274">
                  <c:v>268.0</c:v>
                </c:pt>
                <c:pt idx="4275">
                  <c:v>268.0</c:v>
                </c:pt>
                <c:pt idx="4276">
                  <c:v>268.0</c:v>
                </c:pt>
                <c:pt idx="4277">
                  <c:v>268.0</c:v>
                </c:pt>
                <c:pt idx="4278">
                  <c:v>269.0</c:v>
                </c:pt>
                <c:pt idx="4279">
                  <c:v>269.0</c:v>
                </c:pt>
                <c:pt idx="4280">
                  <c:v>269.0</c:v>
                </c:pt>
                <c:pt idx="4281">
                  <c:v>269.0</c:v>
                </c:pt>
                <c:pt idx="4282">
                  <c:v>269.0</c:v>
                </c:pt>
                <c:pt idx="4283">
                  <c:v>269.0</c:v>
                </c:pt>
                <c:pt idx="4284">
                  <c:v>269.0</c:v>
                </c:pt>
                <c:pt idx="4285">
                  <c:v>269.0</c:v>
                </c:pt>
                <c:pt idx="4286">
                  <c:v>269.0</c:v>
                </c:pt>
                <c:pt idx="4287">
                  <c:v>269.0</c:v>
                </c:pt>
                <c:pt idx="4288">
                  <c:v>269.0</c:v>
                </c:pt>
                <c:pt idx="4289">
                  <c:v>269.0</c:v>
                </c:pt>
                <c:pt idx="4290">
                  <c:v>269.0</c:v>
                </c:pt>
                <c:pt idx="4291">
                  <c:v>269.0</c:v>
                </c:pt>
                <c:pt idx="4292">
                  <c:v>269.0</c:v>
                </c:pt>
                <c:pt idx="4293">
                  <c:v>269.0</c:v>
                </c:pt>
                <c:pt idx="4294">
                  <c:v>269.0</c:v>
                </c:pt>
                <c:pt idx="4295">
                  <c:v>269.0</c:v>
                </c:pt>
                <c:pt idx="4296">
                  <c:v>269.0</c:v>
                </c:pt>
                <c:pt idx="4297">
                  <c:v>269.0</c:v>
                </c:pt>
                <c:pt idx="4298">
                  <c:v>269.0</c:v>
                </c:pt>
                <c:pt idx="4299">
                  <c:v>270.0</c:v>
                </c:pt>
                <c:pt idx="4300">
                  <c:v>270.0</c:v>
                </c:pt>
                <c:pt idx="4301">
                  <c:v>270.0</c:v>
                </c:pt>
                <c:pt idx="4302">
                  <c:v>270.0</c:v>
                </c:pt>
                <c:pt idx="4303">
                  <c:v>270.0</c:v>
                </c:pt>
                <c:pt idx="4304">
                  <c:v>270.0</c:v>
                </c:pt>
                <c:pt idx="4305">
                  <c:v>270.0</c:v>
                </c:pt>
                <c:pt idx="4306">
                  <c:v>270.0</c:v>
                </c:pt>
                <c:pt idx="4307">
                  <c:v>270.0</c:v>
                </c:pt>
                <c:pt idx="4308">
                  <c:v>270.0</c:v>
                </c:pt>
                <c:pt idx="4309">
                  <c:v>270.0</c:v>
                </c:pt>
                <c:pt idx="4310">
                  <c:v>270.0</c:v>
                </c:pt>
                <c:pt idx="4311">
                  <c:v>270.0</c:v>
                </c:pt>
                <c:pt idx="4312">
                  <c:v>270.0</c:v>
                </c:pt>
                <c:pt idx="4313">
                  <c:v>270.0</c:v>
                </c:pt>
                <c:pt idx="4314">
                  <c:v>270.0</c:v>
                </c:pt>
                <c:pt idx="4315">
                  <c:v>270.0</c:v>
                </c:pt>
                <c:pt idx="4316">
                  <c:v>270.0</c:v>
                </c:pt>
                <c:pt idx="4317">
                  <c:v>270.0</c:v>
                </c:pt>
                <c:pt idx="4318">
                  <c:v>270.0</c:v>
                </c:pt>
                <c:pt idx="4319">
                  <c:v>270.0</c:v>
                </c:pt>
                <c:pt idx="4320">
                  <c:v>270.0</c:v>
                </c:pt>
                <c:pt idx="4321">
                  <c:v>270.0</c:v>
                </c:pt>
                <c:pt idx="4322">
                  <c:v>270.0</c:v>
                </c:pt>
                <c:pt idx="4323">
                  <c:v>270.0</c:v>
                </c:pt>
                <c:pt idx="4324">
                  <c:v>271.0</c:v>
                </c:pt>
                <c:pt idx="4325">
                  <c:v>271.0</c:v>
                </c:pt>
                <c:pt idx="4326">
                  <c:v>271.0</c:v>
                </c:pt>
                <c:pt idx="4327">
                  <c:v>271.0</c:v>
                </c:pt>
                <c:pt idx="4328">
                  <c:v>271.0</c:v>
                </c:pt>
                <c:pt idx="4329">
                  <c:v>271.0</c:v>
                </c:pt>
                <c:pt idx="4330">
                  <c:v>271.0</c:v>
                </c:pt>
                <c:pt idx="4331">
                  <c:v>271.0</c:v>
                </c:pt>
                <c:pt idx="4332">
                  <c:v>271.0</c:v>
                </c:pt>
                <c:pt idx="4333">
                  <c:v>271.0</c:v>
                </c:pt>
                <c:pt idx="4334">
                  <c:v>271.0</c:v>
                </c:pt>
                <c:pt idx="4335">
                  <c:v>271.0</c:v>
                </c:pt>
                <c:pt idx="4336">
                  <c:v>271.0</c:v>
                </c:pt>
                <c:pt idx="4337">
                  <c:v>271.0</c:v>
                </c:pt>
                <c:pt idx="4338">
                  <c:v>271.0</c:v>
                </c:pt>
                <c:pt idx="4339">
                  <c:v>271.0</c:v>
                </c:pt>
                <c:pt idx="4340">
                  <c:v>271.0</c:v>
                </c:pt>
                <c:pt idx="4341">
                  <c:v>271.0</c:v>
                </c:pt>
                <c:pt idx="4342">
                  <c:v>272.0</c:v>
                </c:pt>
                <c:pt idx="4343">
                  <c:v>272.0</c:v>
                </c:pt>
                <c:pt idx="4344">
                  <c:v>273.0</c:v>
                </c:pt>
                <c:pt idx="4345">
                  <c:v>274.0</c:v>
                </c:pt>
                <c:pt idx="4346">
                  <c:v>275.0</c:v>
                </c:pt>
                <c:pt idx="4347">
                  <c:v>276.0</c:v>
                </c:pt>
                <c:pt idx="4348">
                  <c:v>276.0</c:v>
                </c:pt>
                <c:pt idx="4349">
                  <c:v>276.0</c:v>
                </c:pt>
                <c:pt idx="4350">
                  <c:v>276.0</c:v>
                </c:pt>
                <c:pt idx="4351">
                  <c:v>276.0</c:v>
                </c:pt>
                <c:pt idx="4352">
                  <c:v>276.0</c:v>
                </c:pt>
                <c:pt idx="4353">
                  <c:v>276.0</c:v>
                </c:pt>
                <c:pt idx="4354">
                  <c:v>277.0</c:v>
                </c:pt>
                <c:pt idx="4355">
                  <c:v>277.0</c:v>
                </c:pt>
                <c:pt idx="4356">
                  <c:v>277.0</c:v>
                </c:pt>
                <c:pt idx="4357">
                  <c:v>277.0</c:v>
                </c:pt>
                <c:pt idx="4358">
                  <c:v>277.0</c:v>
                </c:pt>
                <c:pt idx="4359">
                  <c:v>277.0</c:v>
                </c:pt>
                <c:pt idx="4360">
                  <c:v>277.0</c:v>
                </c:pt>
                <c:pt idx="4361">
                  <c:v>277.0</c:v>
                </c:pt>
                <c:pt idx="4362">
                  <c:v>277.0</c:v>
                </c:pt>
                <c:pt idx="4363">
                  <c:v>277.0</c:v>
                </c:pt>
                <c:pt idx="4364">
                  <c:v>277.0</c:v>
                </c:pt>
                <c:pt idx="4365">
                  <c:v>277.0</c:v>
                </c:pt>
                <c:pt idx="4366">
                  <c:v>277.0</c:v>
                </c:pt>
                <c:pt idx="4367">
                  <c:v>277.0</c:v>
                </c:pt>
                <c:pt idx="4368">
                  <c:v>277.0</c:v>
                </c:pt>
                <c:pt idx="4369">
                  <c:v>277.0</c:v>
                </c:pt>
                <c:pt idx="4370">
                  <c:v>277.0</c:v>
                </c:pt>
                <c:pt idx="4371">
                  <c:v>277.0</c:v>
                </c:pt>
                <c:pt idx="4372">
                  <c:v>277.0</c:v>
                </c:pt>
                <c:pt idx="4373">
                  <c:v>277.0</c:v>
                </c:pt>
                <c:pt idx="4374">
                  <c:v>277.0</c:v>
                </c:pt>
                <c:pt idx="4375">
                  <c:v>277.0</c:v>
                </c:pt>
                <c:pt idx="4376">
                  <c:v>277.0</c:v>
                </c:pt>
                <c:pt idx="4377">
                  <c:v>277.0</c:v>
                </c:pt>
                <c:pt idx="4378">
                  <c:v>277.0</c:v>
                </c:pt>
                <c:pt idx="4379">
                  <c:v>277.0</c:v>
                </c:pt>
                <c:pt idx="4380">
                  <c:v>277.0</c:v>
                </c:pt>
                <c:pt idx="4381">
                  <c:v>277.0</c:v>
                </c:pt>
                <c:pt idx="4382">
                  <c:v>277.0</c:v>
                </c:pt>
                <c:pt idx="4383">
                  <c:v>277.0</c:v>
                </c:pt>
                <c:pt idx="4384">
                  <c:v>277.0</c:v>
                </c:pt>
                <c:pt idx="4385">
                  <c:v>277.0</c:v>
                </c:pt>
                <c:pt idx="4386">
                  <c:v>277.0</c:v>
                </c:pt>
                <c:pt idx="4387">
                  <c:v>277.0</c:v>
                </c:pt>
                <c:pt idx="4388">
                  <c:v>277.0</c:v>
                </c:pt>
                <c:pt idx="4389">
                  <c:v>277.0</c:v>
                </c:pt>
                <c:pt idx="4390">
                  <c:v>277.0</c:v>
                </c:pt>
                <c:pt idx="4391">
                  <c:v>277.0</c:v>
                </c:pt>
                <c:pt idx="4392">
                  <c:v>277.0</c:v>
                </c:pt>
                <c:pt idx="4393">
                  <c:v>277.0</c:v>
                </c:pt>
                <c:pt idx="4394">
                  <c:v>277.0</c:v>
                </c:pt>
                <c:pt idx="4395">
                  <c:v>277.0</c:v>
                </c:pt>
                <c:pt idx="4396">
                  <c:v>277.0</c:v>
                </c:pt>
                <c:pt idx="4397">
                  <c:v>277.0</c:v>
                </c:pt>
                <c:pt idx="4398">
                  <c:v>277.0</c:v>
                </c:pt>
                <c:pt idx="4399">
                  <c:v>277.0</c:v>
                </c:pt>
                <c:pt idx="4400">
                  <c:v>277.0</c:v>
                </c:pt>
                <c:pt idx="4401">
                  <c:v>277.0</c:v>
                </c:pt>
                <c:pt idx="4402">
                  <c:v>277.0</c:v>
                </c:pt>
                <c:pt idx="4403">
                  <c:v>277.0</c:v>
                </c:pt>
                <c:pt idx="4404">
                  <c:v>278.0</c:v>
                </c:pt>
                <c:pt idx="4405">
                  <c:v>279.0</c:v>
                </c:pt>
                <c:pt idx="4406">
                  <c:v>280.0</c:v>
                </c:pt>
                <c:pt idx="4407">
                  <c:v>281.0</c:v>
                </c:pt>
                <c:pt idx="4408">
                  <c:v>282.0</c:v>
                </c:pt>
                <c:pt idx="4409">
                  <c:v>283.0</c:v>
                </c:pt>
                <c:pt idx="4410">
                  <c:v>283.0</c:v>
                </c:pt>
                <c:pt idx="4411">
                  <c:v>283.0</c:v>
                </c:pt>
                <c:pt idx="4412">
                  <c:v>284.0</c:v>
                </c:pt>
                <c:pt idx="4413">
                  <c:v>284.0</c:v>
                </c:pt>
                <c:pt idx="4414">
                  <c:v>284.0</c:v>
                </c:pt>
                <c:pt idx="4415">
                  <c:v>284.0</c:v>
                </c:pt>
                <c:pt idx="4416">
                  <c:v>284.0</c:v>
                </c:pt>
                <c:pt idx="4417">
                  <c:v>284.0</c:v>
                </c:pt>
                <c:pt idx="4418">
                  <c:v>284.0</c:v>
                </c:pt>
                <c:pt idx="4419">
                  <c:v>284.0</c:v>
                </c:pt>
                <c:pt idx="4420">
                  <c:v>284.0</c:v>
                </c:pt>
                <c:pt idx="4421">
                  <c:v>284.0</c:v>
                </c:pt>
                <c:pt idx="4422">
                  <c:v>284.0</c:v>
                </c:pt>
                <c:pt idx="4423">
                  <c:v>284.0</c:v>
                </c:pt>
                <c:pt idx="4424">
                  <c:v>284.0</c:v>
                </c:pt>
                <c:pt idx="4425">
                  <c:v>284.0</c:v>
                </c:pt>
                <c:pt idx="4426">
                  <c:v>284.0</c:v>
                </c:pt>
                <c:pt idx="4427">
                  <c:v>284.0</c:v>
                </c:pt>
                <c:pt idx="4428">
                  <c:v>284.0</c:v>
                </c:pt>
                <c:pt idx="4429">
                  <c:v>284.0</c:v>
                </c:pt>
                <c:pt idx="4430">
                  <c:v>284.0</c:v>
                </c:pt>
                <c:pt idx="4431">
                  <c:v>285.0</c:v>
                </c:pt>
                <c:pt idx="4432">
                  <c:v>285.0</c:v>
                </c:pt>
                <c:pt idx="4433">
                  <c:v>285.0</c:v>
                </c:pt>
                <c:pt idx="4434">
                  <c:v>285.0</c:v>
                </c:pt>
                <c:pt idx="4435">
                  <c:v>285.0</c:v>
                </c:pt>
                <c:pt idx="4436">
                  <c:v>285.0</c:v>
                </c:pt>
                <c:pt idx="4437">
                  <c:v>285.0</c:v>
                </c:pt>
                <c:pt idx="4438">
                  <c:v>285.0</c:v>
                </c:pt>
                <c:pt idx="4439">
                  <c:v>285.0</c:v>
                </c:pt>
                <c:pt idx="4440">
                  <c:v>285.0</c:v>
                </c:pt>
                <c:pt idx="4441">
                  <c:v>285.0</c:v>
                </c:pt>
                <c:pt idx="4442">
                  <c:v>285.0</c:v>
                </c:pt>
                <c:pt idx="4443">
                  <c:v>285.0</c:v>
                </c:pt>
                <c:pt idx="4444">
                  <c:v>285.0</c:v>
                </c:pt>
                <c:pt idx="4445">
                  <c:v>285.0</c:v>
                </c:pt>
                <c:pt idx="4446">
                  <c:v>285.0</c:v>
                </c:pt>
                <c:pt idx="4447">
                  <c:v>285.0</c:v>
                </c:pt>
                <c:pt idx="4448">
                  <c:v>285.0</c:v>
                </c:pt>
                <c:pt idx="4449">
                  <c:v>285.0</c:v>
                </c:pt>
                <c:pt idx="4450">
                  <c:v>285.0</c:v>
                </c:pt>
                <c:pt idx="4451">
                  <c:v>286.0</c:v>
                </c:pt>
                <c:pt idx="4452">
                  <c:v>286.0</c:v>
                </c:pt>
                <c:pt idx="4453">
                  <c:v>286.0</c:v>
                </c:pt>
                <c:pt idx="4454">
                  <c:v>286.0</c:v>
                </c:pt>
                <c:pt idx="4455">
                  <c:v>286.0</c:v>
                </c:pt>
                <c:pt idx="4456">
                  <c:v>286.0</c:v>
                </c:pt>
                <c:pt idx="4457">
                  <c:v>286.0</c:v>
                </c:pt>
                <c:pt idx="4458">
                  <c:v>286.0</c:v>
                </c:pt>
                <c:pt idx="4459">
                  <c:v>286.0</c:v>
                </c:pt>
                <c:pt idx="4460">
                  <c:v>286.0</c:v>
                </c:pt>
                <c:pt idx="4461">
                  <c:v>286.0</c:v>
                </c:pt>
                <c:pt idx="4462">
                  <c:v>286.0</c:v>
                </c:pt>
                <c:pt idx="4463">
                  <c:v>286.0</c:v>
                </c:pt>
                <c:pt idx="4464">
                  <c:v>286.0</c:v>
                </c:pt>
                <c:pt idx="4465">
                  <c:v>286.0</c:v>
                </c:pt>
                <c:pt idx="4466">
                  <c:v>286.0</c:v>
                </c:pt>
                <c:pt idx="4467">
                  <c:v>286.0</c:v>
                </c:pt>
                <c:pt idx="4468">
                  <c:v>286.0</c:v>
                </c:pt>
                <c:pt idx="4469">
                  <c:v>286.0</c:v>
                </c:pt>
                <c:pt idx="4470">
                  <c:v>287.0</c:v>
                </c:pt>
                <c:pt idx="4471">
                  <c:v>287.0</c:v>
                </c:pt>
                <c:pt idx="4472">
                  <c:v>287.0</c:v>
                </c:pt>
                <c:pt idx="4473">
                  <c:v>287.0</c:v>
                </c:pt>
                <c:pt idx="4474">
                  <c:v>287.0</c:v>
                </c:pt>
                <c:pt idx="4475">
                  <c:v>287.0</c:v>
                </c:pt>
                <c:pt idx="4476">
                  <c:v>287.0</c:v>
                </c:pt>
                <c:pt idx="4477">
                  <c:v>288.0</c:v>
                </c:pt>
                <c:pt idx="4478">
                  <c:v>288.0</c:v>
                </c:pt>
                <c:pt idx="4479">
                  <c:v>288.0</c:v>
                </c:pt>
                <c:pt idx="4480">
                  <c:v>288.0</c:v>
                </c:pt>
                <c:pt idx="4481">
                  <c:v>288.0</c:v>
                </c:pt>
                <c:pt idx="4482">
                  <c:v>288.0</c:v>
                </c:pt>
                <c:pt idx="4483">
                  <c:v>288.0</c:v>
                </c:pt>
                <c:pt idx="4484">
                  <c:v>289.0</c:v>
                </c:pt>
                <c:pt idx="4485">
                  <c:v>289.0</c:v>
                </c:pt>
                <c:pt idx="4486">
                  <c:v>289.0</c:v>
                </c:pt>
                <c:pt idx="4487">
                  <c:v>289.0</c:v>
                </c:pt>
                <c:pt idx="4488">
                  <c:v>289.0</c:v>
                </c:pt>
                <c:pt idx="4489">
                  <c:v>289.0</c:v>
                </c:pt>
                <c:pt idx="4490">
                  <c:v>289.0</c:v>
                </c:pt>
                <c:pt idx="4491">
                  <c:v>289.0</c:v>
                </c:pt>
                <c:pt idx="4492">
                  <c:v>289.0</c:v>
                </c:pt>
                <c:pt idx="4493">
                  <c:v>289.0</c:v>
                </c:pt>
                <c:pt idx="4494">
                  <c:v>289.0</c:v>
                </c:pt>
                <c:pt idx="4495">
                  <c:v>289.0</c:v>
                </c:pt>
                <c:pt idx="4496">
                  <c:v>289.0</c:v>
                </c:pt>
                <c:pt idx="4497">
                  <c:v>289.0</c:v>
                </c:pt>
                <c:pt idx="4498">
                  <c:v>289.0</c:v>
                </c:pt>
                <c:pt idx="4499">
                  <c:v>289.0</c:v>
                </c:pt>
                <c:pt idx="4500">
                  <c:v>289.0</c:v>
                </c:pt>
                <c:pt idx="4501">
                  <c:v>289.0</c:v>
                </c:pt>
                <c:pt idx="4502">
                  <c:v>289.0</c:v>
                </c:pt>
                <c:pt idx="4503">
                  <c:v>289.0</c:v>
                </c:pt>
                <c:pt idx="4504">
                  <c:v>289.0</c:v>
                </c:pt>
                <c:pt idx="4505">
                  <c:v>289.0</c:v>
                </c:pt>
                <c:pt idx="4506">
                  <c:v>289.0</c:v>
                </c:pt>
                <c:pt idx="4507">
                  <c:v>289.0</c:v>
                </c:pt>
                <c:pt idx="4508">
                  <c:v>289.0</c:v>
                </c:pt>
                <c:pt idx="4509">
                  <c:v>289.0</c:v>
                </c:pt>
                <c:pt idx="4510">
                  <c:v>290.0</c:v>
                </c:pt>
                <c:pt idx="4511">
                  <c:v>290.0</c:v>
                </c:pt>
                <c:pt idx="4512">
                  <c:v>290.0</c:v>
                </c:pt>
                <c:pt idx="4513">
                  <c:v>290.0</c:v>
                </c:pt>
                <c:pt idx="4514">
                  <c:v>290.0</c:v>
                </c:pt>
                <c:pt idx="4515">
                  <c:v>290.0</c:v>
                </c:pt>
                <c:pt idx="4516">
                  <c:v>290.0</c:v>
                </c:pt>
                <c:pt idx="4517">
                  <c:v>290.0</c:v>
                </c:pt>
                <c:pt idx="4518">
                  <c:v>290.0</c:v>
                </c:pt>
                <c:pt idx="4519">
                  <c:v>290.0</c:v>
                </c:pt>
                <c:pt idx="4520">
                  <c:v>290.0</c:v>
                </c:pt>
                <c:pt idx="4521">
                  <c:v>290.0</c:v>
                </c:pt>
                <c:pt idx="4522">
                  <c:v>290.0</c:v>
                </c:pt>
                <c:pt idx="4523">
                  <c:v>290.0</c:v>
                </c:pt>
                <c:pt idx="4524">
                  <c:v>290.0</c:v>
                </c:pt>
                <c:pt idx="4525">
                  <c:v>290.0</c:v>
                </c:pt>
                <c:pt idx="4526">
                  <c:v>290.0</c:v>
                </c:pt>
                <c:pt idx="4527">
                  <c:v>290.0</c:v>
                </c:pt>
                <c:pt idx="4528">
                  <c:v>290.0</c:v>
                </c:pt>
                <c:pt idx="4529">
                  <c:v>290.0</c:v>
                </c:pt>
                <c:pt idx="4530">
                  <c:v>290.0</c:v>
                </c:pt>
                <c:pt idx="4531">
                  <c:v>290.0</c:v>
                </c:pt>
                <c:pt idx="4532">
                  <c:v>290.0</c:v>
                </c:pt>
                <c:pt idx="4533">
                  <c:v>290.0</c:v>
                </c:pt>
                <c:pt idx="4534">
                  <c:v>290.0</c:v>
                </c:pt>
                <c:pt idx="4535">
                  <c:v>290.0</c:v>
                </c:pt>
                <c:pt idx="4536">
                  <c:v>290.0</c:v>
                </c:pt>
                <c:pt idx="4537">
                  <c:v>290.0</c:v>
                </c:pt>
                <c:pt idx="4538">
                  <c:v>290.0</c:v>
                </c:pt>
                <c:pt idx="4539">
                  <c:v>290.0</c:v>
                </c:pt>
                <c:pt idx="4540">
                  <c:v>290.0</c:v>
                </c:pt>
                <c:pt idx="4541">
                  <c:v>290.0</c:v>
                </c:pt>
                <c:pt idx="4542">
                  <c:v>290.0</c:v>
                </c:pt>
                <c:pt idx="4543">
                  <c:v>290.0</c:v>
                </c:pt>
                <c:pt idx="4544">
                  <c:v>290.0</c:v>
                </c:pt>
                <c:pt idx="4545">
                  <c:v>290.0</c:v>
                </c:pt>
                <c:pt idx="4546">
                  <c:v>290.0</c:v>
                </c:pt>
                <c:pt idx="4547">
                  <c:v>290.0</c:v>
                </c:pt>
                <c:pt idx="4548">
                  <c:v>290.0</c:v>
                </c:pt>
                <c:pt idx="4549">
                  <c:v>290.0</c:v>
                </c:pt>
                <c:pt idx="4550">
                  <c:v>290.0</c:v>
                </c:pt>
                <c:pt idx="4551">
                  <c:v>290.0</c:v>
                </c:pt>
                <c:pt idx="4552">
                  <c:v>290.0</c:v>
                </c:pt>
                <c:pt idx="4553">
                  <c:v>290.0</c:v>
                </c:pt>
                <c:pt idx="4554">
                  <c:v>290.0</c:v>
                </c:pt>
                <c:pt idx="4555">
                  <c:v>290.0</c:v>
                </c:pt>
                <c:pt idx="4556">
                  <c:v>290.0</c:v>
                </c:pt>
                <c:pt idx="4557">
                  <c:v>290.0</c:v>
                </c:pt>
                <c:pt idx="4558">
                  <c:v>290.0</c:v>
                </c:pt>
                <c:pt idx="4559">
                  <c:v>290.0</c:v>
                </c:pt>
                <c:pt idx="4560">
                  <c:v>290.0</c:v>
                </c:pt>
                <c:pt idx="4561">
                  <c:v>290.0</c:v>
                </c:pt>
                <c:pt idx="4562">
                  <c:v>290.0</c:v>
                </c:pt>
                <c:pt idx="4563">
                  <c:v>290.0</c:v>
                </c:pt>
                <c:pt idx="4564">
                  <c:v>290.0</c:v>
                </c:pt>
                <c:pt idx="4565">
                  <c:v>290.0</c:v>
                </c:pt>
                <c:pt idx="4566">
                  <c:v>290.0</c:v>
                </c:pt>
                <c:pt idx="4567">
                  <c:v>290.0</c:v>
                </c:pt>
                <c:pt idx="4568">
                  <c:v>290.0</c:v>
                </c:pt>
                <c:pt idx="4569">
                  <c:v>290.0</c:v>
                </c:pt>
                <c:pt idx="4570">
                  <c:v>290.0</c:v>
                </c:pt>
                <c:pt idx="4571">
                  <c:v>290.0</c:v>
                </c:pt>
                <c:pt idx="4572">
                  <c:v>290.0</c:v>
                </c:pt>
                <c:pt idx="4573">
                  <c:v>290.0</c:v>
                </c:pt>
                <c:pt idx="4574">
                  <c:v>290.0</c:v>
                </c:pt>
                <c:pt idx="4575">
                  <c:v>290.0</c:v>
                </c:pt>
                <c:pt idx="4576">
                  <c:v>290.0</c:v>
                </c:pt>
                <c:pt idx="4577">
                  <c:v>290.0</c:v>
                </c:pt>
                <c:pt idx="4578">
                  <c:v>290.0</c:v>
                </c:pt>
                <c:pt idx="4579">
                  <c:v>290.0</c:v>
                </c:pt>
                <c:pt idx="4580">
                  <c:v>290.0</c:v>
                </c:pt>
                <c:pt idx="4581">
                  <c:v>290.0</c:v>
                </c:pt>
                <c:pt idx="4582">
                  <c:v>290.0</c:v>
                </c:pt>
                <c:pt idx="4583">
                  <c:v>290.0</c:v>
                </c:pt>
                <c:pt idx="4584">
                  <c:v>290.0</c:v>
                </c:pt>
                <c:pt idx="4585">
                  <c:v>290.0</c:v>
                </c:pt>
                <c:pt idx="4586">
                  <c:v>290.0</c:v>
                </c:pt>
                <c:pt idx="4587">
                  <c:v>290.0</c:v>
                </c:pt>
                <c:pt idx="4588">
                  <c:v>290.0</c:v>
                </c:pt>
                <c:pt idx="4589">
                  <c:v>290.0</c:v>
                </c:pt>
                <c:pt idx="4590">
                  <c:v>290.0</c:v>
                </c:pt>
                <c:pt idx="4591">
                  <c:v>290.0</c:v>
                </c:pt>
                <c:pt idx="4592">
                  <c:v>290.0</c:v>
                </c:pt>
                <c:pt idx="4593">
                  <c:v>290.0</c:v>
                </c:pt>
                <c:pt idx="4594">
                  <c:v>290.0</c:v>
                </c:pt>
                <c:pt idx="4595">
                  <c:v>290.0</c:v>
                </c:pt>
                <c:pt idx="4596">
                  <c:v>290.0</c:v>
                </c:pt>
                <c:pt idx="4597">
                  <c:v>290.0</c:v>
                </c:pt>
                <c:pt idx="4598">
                  <c:v>290.0</c:v>
                </c:pt>
                <c:pt idx="4599">
                  <c:v>290.0</c:v>
                </c:pt>
                <c:pt idx="4600">
                  <c:v>290.0</c:v>
                </c:pt>
                <c:pt idx="4601">
                  <c:v>290.0</c:v>
                </c:pt>
                <c:pt idx="4602">
                  <c:v>290.0</c:v>
                </c:pt>
                <c:pt idx="4603">
                  <c:v>290.0</c:v>
                </c:pt>
                <c:pt idx="4604">
                  <c:v>290.0</c:v>
                </c:pt>
                <c:pt idx="4605">
                  <c:v>290.0</c:v>
                </c:pt>
                <c:pt idx="4606">
                  <c:v>290.0</c:v>
                </c:pt>
                <c:pt idx="4607">
                  <c:v>290.0</c:v>
                </c:pt>
                <c:pt idx="4608">
                  <c:v>290.0</c:v>
                </c:pt>
                <c:pt idx="4609">
                  <c:v>290.0</c:v>
                </c:pt>
                <c:pt idx="4610">
                  <c:v>290.0</c:v>
                </c:pt>
                <c:pt idx="4611">
                  <c:v>290.0</c:v>
                </c:pt>
                <c:pt idx="4612">
                  <c:v>290.0</c:v>
                </c:pt>
                <c:pt idx="4613">
                  <c:v>291.0</c:v>
                </c:pt>
                <c:pt idx="4614">
                  <c:v>291.0</c:v>
                </c:pt>
                <c:pt idx="4615">
                  <c:v>291.0</c:v>
                </c:pt>
                <c:pt idx="4616">
                  <c:v>291.0</c:v>
                </c:pt>
                <c:pt idx="4617">
                  <c:v>291.0</c:v>
                </c:pt>
                <c:pt idx="4618">
                  <c:v>291.0</c:v>
                </c:pt>
                <c:pt idx="4619">
                  <c:v>291.0</c:v>
                </c:pt>
                <c:pt idx="4620">
                  <c:v>291.0</c:v>
                </c:pt>
                <c:pt idx="4621">
                  <c:v>291.0</c:v>
                </c:pt>
                <c:pt idx="4622">
                  <c:v>291.0</c:v>
                </c:pt>
                <c:pt idx="4623">
                  <c:v>291.0</c:v>
                </c:pt>
                <c:pt idx="4624">
                  <c:v>291.0</c:v>
                </c:pt>
                <c:pt idx="4625">
                  <c:v>291.0</c:v>
                </c:pt>
                <c:pt idx="4626">
                  <c:v>291.0</c:v>
                </c:pt>
                <c:pt idx="4627">
                  <c:v>291.0</c:v>
                </c:pt>
                <c:pt idx="4628">
                  <c:v>291.0</c:v>
                </c:pt>
                <c:pt idx="4629">
                  <c:v>291.0</c:v>
                </c:pt>
                <c:pt idx="4630">
                  <c:v>291.0</c:v>
                </c:pt>
                <c:pt idx="4631">
                  <c:v>291.0</c:v>
                </c:pt>
                <c:pt idx="4632">
                  <c:v>291.0</c:v>
                </c:pt>
                <c:pt idx="4633">
                  <c:v>291.0</c:v>
                </c:pt>
                <c:pt idx="4634">
                  <c:v>291.0</c:v>
                </c:pt>
                <c:pt idx="4635">
                  <c:v>291.0</c:v>
                </c:pt>
                <c:pt idx="4636">
                  <c:v>291.0</c:v>
                </c:pt>
                <c:pt idx="4637">
                  <c:v>291.0</c:v>
                </c:pt>
                <c:pt idx="4638">
                  <c:v>291.0</c:v>
                </c:pt>
                <c:pt idx="4639">
                  <c:v>291.0</c:v>
                </c:pt>
                <c:pt idx="4640">
                  <c:v>291.0</c:v>
                </c:pt>
                <c:pt idx="4641">
                  <c:v>291.0</c:v>
                </c:pt>
                <c:pt idx="4642">
                  <c:v>291.0</c:v>
                </c:pt>
                <c:pt idx="4643">
                  <c:v>291.0</c:v>
                </c:pt>
                <c:pt idx="4644">
                  <c:v>291.0</c:v>
                </c:pt>
                <c:pt idx="4645">
                  <c:v>291.0</c:v>
                </c:pt>
                <c:pt idx="4646">
                  <c:v>291.0</c:v>
                </c:pt>
                <c:pt idx="4647">
                  <c:v>291.0</c:v>
                </c:pt>
                <c:pt idx="4648">
                  <c:v>291.0</c:v>
                </c:pt>
                <c:pt idx="4649">
                  <c:v>291.0</c:v>
                </c:pt>
                <c:pt idx="4650">
                  <c:v>291.0</c:v>
                </c:pt>
                <c:pt idx="4651">
                  <c:v>291.0</c:v>
                </c:pt>
                <c:pt idx="4652">
                  <c:v>291.0</c:v>
                </c:pt>
                <c:pt idx="4653">
                  <c:v>291.0</c:v>
                </c:pt>
                <c:pt idx="4654">
                  <c:v>292.0</c:v>
                </c:pt>
                <c:pt idx="4655">
                  <c:v>292.0</c:v>
                </c:pt>
                <c:pt idx="4656">
                  <c:v>292.0</c:v>
                </c:pt>
                <c:pt idx="4657">
                  <c:v>292.0</c:v>
                </c:pt>
                <c:pt idx="4658">
                  <c:v>292.0</c:v>
                </c:pt>
                <c:pt idx="4659">
                  <c:v>292.0</c:v>
                </c:pt>
                <c:pt idx="4660">
                  <c:v>292.0</c:v>
                </c:pt>
                <c:pt idx="4661">
                  <c:v>292.0</c:v>
                </c:pt>
                <c:pt idx="4662">
                  <c:v>292.0</c:v>
                </c:pt>
                <c:pt idx="4663">
                  <c:v>292.0</c:v>
                </c:pt>
                <c:pt idx="4664">
                  <c:v>292.0</c:v>
                </c:pt>
                <c:pt idx="4665">
                  <c:v>292.0</c:v>
                </c:pt>
                <c:pt idx="4666">
                  <c:v>292.0</c:v>
                </c:pt>
                <c:pt idx="4667">
                  <c:v>292.0</c:v>
                </c:pt>
                <c:pt idx="4668">
                  <c:v>292.0</c:v>
                </c:pt>
                <c:pt idx="4669">
                  <c:v>292.0</c:v>
                </c:pt>
                <c:pt idx="4670">
                  <c:v>292.0</c:v>
                </c:pt>
                <c:pt idx="4671">
                  <c:v>292.0</c:v>
                </c:pt>
                <c:pt idx="4672">
                  <c:v>292.0</c:v>
                </c:pt>
                <c:pt idx="4673">
                  <c:v>292.0</c:v>
                </c:pt>
                <c:pt idx="4674">
                  <c:v>292.0</c:v>
                </c:pt>
                <c:pt idx="4675">
                  <c:v>292.0</c:v>
                </c:pt>
                <c:pt idx="4676">
                  <c:v>292.0</c:v>
                </c:pt>
                <c:pt idx="4677">
                  <c:v>292.0</c:v>
                </c:pt>
                <c:pt idx="4678">
                  <c:v>292.0</c:v>
                </c:pt>
                <c:pt idx="4679">
                  <c:v>292.0</c:v>
                </c:pt>
                <c:pt idx="4680">
                  <c:v>292.0</c:v>
                </c:pt>
                <c:pt idx="4681">
                  <c:v>292.0</c:v>
                </c:pt>
                <c:pt idx="4682">
                  <c:v>292.0</c:v>
                </c:pt>
                <c:pt idx="4683">
                  <c:v>292.0</c:v>
                </c:pt>
                <c:pt idx="4684">
                  <c:v>292.0</c:v>
                </c:pt>
                <c:pt idx="4685">
                  <c:v>292.0</c:v>
                </c:pt>
                <c:pt idx="4686">
                  <c:v>292.0</c:v>
                </c:pt>
                <c:pt idx="4687">
                  <c:v>292.0</c:v>
                </c:pt>
                <c:pt idx="4688">
                  <c:v>292.0</c:v>
                </c:pt>
                <c:pt idx="4689">
                  <c:v>292.0</c:v>
                </c:pt>
                <c:pt idx="4690">
                  <c:v>292.0</c:v>
                </c:pt>
                <c:pt idx="4691">
                  <c:v>292.0</c:v>
                </c:pt>
                <c:pt idx="4692">
                  <c:v>292.0</c:v>
                </c:pt>
                <c:pt idx="4693">
                  <c:v>292.0</c:v>
                </c:pt>
                <c:pt idx="4694">
                  <c:v>292.0</c:v>
                </c:pt>
                <c:pt idx="4695">
                  <c:v>292.0</c:v>
                </c:pt>
                <c:pt idx="4696">
                  <c:v>292.0</c:v>
                </c:pt>
                <c:pt idx="4697">
                  <c:v>292.0</c:v>
                </c:pt>
                <c:pt idx="4698">
                  <c:v>292.0</c:v>
                </c:pt>
                <c:pt idx="4699">
                  <c:v>292.0</c:v>
                </c:pt>
                <c:pt idx="4700">
                  <c:v>292.0</c:v>
                </c:pt>
                <c:pt idx="4701">
                  <c:v>292.0</c:v>
                </c:pt>
                <c:pt idx="4702">
                  <c:v>292.0</c:v>
                </c:pt>
                <c:pt idx="4703">
                  <c:v>292.0</c:v>
                </c:pt>
                <c:pt idx="4704">
                  <c:v>292.0</c:v>
                </c:pt>
                <c:pt idx="4705">
                  <c:v>292.0</c:v>
                </c:pt>
                <c:pt idx="4706">
                  <c:v>292.0</c:v>
                </c:pt>
                <c:pt idx="4707">
                  <c:v>292.0</c:v>
                </c:pt>
                <c:pt idx="4708">
                  <c:v>292.0</c:v>
                </c:pt>
                <c:pt idx="4709">
                  <c:v>292.0</c:v>
                </c:pt>
                <c:pt idx="4710">
                  <c:v>292.0</c:v>
                </c:pt>
                <c:pt idx="4711">
                  <c:v>292.0</c:v>
                </c:pt>
                <c:pt idx="4712">
                  <c:v>292.0</c:v>
                </c:pt>
                <c:pt idx="4713">
                  <c:v>292.0</c:v>
                </c:pt>
                <c:pt idx="4714">
                  <c:v>292.0</c:v>
                </c:pt>
                <c:pt idx="4715">
                  <c:v>292.0</c:v>
                </c:pt>
                <c:pt idx="4716">
                  <c:v>292.0</c:v>
                </c:pt>
                <c:pt idx="4717">
                  <c:v>292.0</c:v>
                </c:pt>
                <c:pt idx="4718">
                  <c:v>292.0</c:v>
                </c:pt>
                <c:pt idx="4719">
                  <c:v>292.0</c:v>
                </c:pt>
                <c:pt idx="4720">
                  <c:v>292.0</c:v>
                </c:pt>
                <c:pt idx="4721">
                  <c:v>292.0</c:v>
                </c:pt>
                <c:pt idx="4722">
                  <c:v>292.0</c:v>
                </c:pt>
                <c:pt idx="4723">
                  <c:v>292.0</c:v>
                </c:pt>
                <c:pt idx="4724">
                  <c:v>292.0</c:v>
                </c:pt>
                <c:pt idx="4725">
                  <c:v>292.0</c:v>
                </c:pt>
                <c:pt idx="4726">
                  <c:v>292.0</c:v>
                </c:pt>
                <c:pt idx="4727">
                  <c:v>292.0</c:v>
                </c:pt>
                <c:pt idx="4728">
                  <c:v>292.0</c:v>
                </c:pt>
                <c:pt idx="4729">
                  <c:v>292.0</c:v>
                </c:pt>
                <c:pt idx="4730">
                  <c:v>292.0</c:v>
                </c:pt>
                <c:pt idx="4731">
                  <c:v>292.0</c:v>
                </c:pt>
                <c:pt idx="4732">
                  <c:v>292.0</c:v>
                </c:pt>
                <c:pt idx="4733">
                  <c:v>292.0</c:v>
                </c:pt>
                <c:pt idx="4734">
                  <c:v>292.0</c:v>
                </c:pt>
                <c:pt idx="4735">
                  <c:v>292.0</c:v>
                </c:pt>
                <c:pt idx="4736">
                  <c:v>292.0</c:v>
                </c:pt>
                <c:pt idx="4737">
                  <c:v>292.0</c:v>
                </c:pt>
                <c:pt idx="4738">
                  <c:v>292.0</c:v>
                </c:pt>
                <c:pt idx="4739">
                  <c:v>292.0</c:v>
                </c:pt>
                <c:pt idx="4740">
                  <c:v>292.0</c:v>
                </c:pt>
                <c:pt idx="4741">
                  <c:v>292.0</c:v>
                </c:pt>
                <c:pt idx="4742">
                  <c:v>292.0</c:v>
                </c:pt>
                <c:pt idx="4743">
                  <c:v>292.0</c:v>
                </c:pt>
                <c:pt idx="4744">
                  <c:v>292.0</c:v>
                </c:pt>
                <c:pt idx="4745">
                  <c:v>292.0</c:v>
                </c:pt>
                <c:pt idx="4746">
                  <c:v>292.0</c:v>
                </c:pt>
                <c:pt idx="4747">
                  <c:v>292.0</c:v>
                </c:pt>
                <c:pt idx="4748">
                  <c:v>292.0</c:v>
                </c:pt>
                <c:pt idx="4749">
                  <c:v>292.0</c:v>
                </c:pt>
                <c:pt idx="4750">
                  <c:v>292.0</c:v>
                </c:pt>
                <c:pt idx="4751">
                  <c:v>292.0</c:v>
                </c:pt>
                <c:pt idx="4752">
                  <c:v>292.0</c:v>
                </c:pt>
                <c:pt idx="4753">
                  <c:v>292.0</c:v>
                </c:pt>
                <c:pt idx="4754">
                  <c:v>292.0</c:v>
                </c:pt>
                <c:pt idx="4755">
                  <c:v>292.0</c:v>
                </c:pt>
                <c:pt idx="4756">
                  <c:v>292.0</c:v>
                </c:pt>
                <c:pt idx="4757">
                  <c:v>292.0</c:v>
                </c:pt>
                <c:pt idx="4758">
                  <c:v>292.0</c:v>
                </c:pt>
                <c:pt idx="4759">
                  <c:v>292.0</c:v>
                </c:pt>
                <c:pt idx="4760">
                  <c:v>292.0</c:v>
                </c:pt>
                <c:pt idx="4761">
                  <c:v>292.0</c:v>
                </c:pt>
                <c:pt idx="4762">
                  <c:v>292.0</c:v>
                </c:pt>
                <c:pt idx="4763">
                  <c:v>292.0</c:v>
                </c:pt>
                <c:pt idx="4764">
                  <c:v>292.0</c:v>
                </c:pt>
                <c:pt idx="4765">
                  <c:v>292.0</c:v>
                </c:pt>
                <c:pt idx="4766">
                  <c:v>292.0</c:v>
                </c:pt>
                <c:pt idx="4767">
                  <c:v>292.0</c:v>
                </c:pt>
                <c:pt idx="4768">
                  <c:v>292.0</c:v>
                </c:pt>
                <c:pt idx="4769">
                  <c:v>292.0</c:v>
                </c:pt>
                <c:pt idx="4770">
                  <c:v>292.0</c:v>
                </c:pt>
                <c:pt idx="4771">
                  <c:v>292.0</c:v>
                </c:pt>
                <c:pt idx="4772">
                  <c:v>292.0</c:v>
                </c:pt>
                <c:pt idx="4773">
                  <c:v>292.0</c:v>
                </c:pt>
                <c:pt idx="4774">
                  <c:v>292.0</c:v>
                </c:pt>
                <c:pt idx="4775">
                  <c:v>292.0</c:v>
                </c:pt>
                <c:pt idx="4776">
                  <c:v>292.0</c:v>
                </c:pt>
                <c:pt idx="4777">
                  <c:v>292.0</c:v>
                </c:pt>
                <c:pt idx="4778">
                  <c:v>292.0</c:v>
                </c:pt>
                <c:pt idx="4779">
                  <c:v>292.0</c:v>
                </c:pt>
                <c:pt idx="4780">
                  <c:v>292.0</c:v>
                </c:pt>
                <c:pt idx="4781">
                  <c:v>292.0</c:v>
                </c:pt>
                <c:pt idx="4782">
                  <c:v>292.0</c:v>
                </c:pt>
                <c:pt idx="4783">
                  <c:v>292.0</c:v>
                </c:pt>
                <c:pt idx="4784">
                  <c:v>292.0</c:v>
                </c:pt>
                <c:pt idx="4785">
                  <c:v>292.0</c:v>
                </c:pt>
                <c:pt idx="4786">
                  <c:v>292.0</c:v>
                </c:pt>
                <c:pt idx="4787">
                  <c:v>292.0</c:v>
                </c:pt>
                <c:pt idx="4788">
                  <c:v>292.0</c:v>
                </c:pt>
                <c:pt idx="4789">
                  <c:v>292.0</c:v>
                </c:pt>
                <c:pt idx="4790">
                  <c:v>292.0</c:v>
                </c:pt>
                <c:pt idx="4791">
                  <c:v>292.0</c:v>
                </c:pt>
                <c:pt idx="4792">
                  <c:v>292.0</c:v>
                </c:pt>
                <c:pt idx="4793">
                  <c:v>292.0</c:v>
                </c:pt>
                <c:pt idx="4794">
                  <c:v>292.0</c:v>
                </c:pt>
                <c:pt idx="4795">
                  <c:v>292.0</c:v>
                </c:pt>
                <c:pt idx="4796">
                  <c:v>292.0</c:v>
                </c:pt>
                <c:pt idx="4797">
                  <c:v>292.0</c:v>
                </c:pt>
                <c:pt idx="4798">
                  <c:v>292.0</c:v>
                </c:pt>
                <c:pt idx="4799">
                  <c:v>292.0</c:v>
                </c:pt>
                <c:pt idx="4800">
                  <c:v>292.0</c:v>
                </c:pt>
                <c:pt idx="4801">
                  <c:v>292.0</c:v>
                </c:pt>
                <c:pt idx="4802">
                  <c:v>292.0</c:v>
                </c:pt>
                <c:pt idx="4803">
                  <c:v>292.0</c:v>
                </c:pt>
                <c:pt idx="4804">
                  <c:v>292.0</c:v>
                </c:pt>
                <c:pt idx="4805">
                  <c:v>292.0</c:v>
                </c:pt>
                <c:pt idx="4806">
                  <c:v>292.0</c:v>
                </c:pt>
                <c:pt idx="4807">
                  <c:v>292.0</c:v>
                </c:pt>
                <c:pt idx="4808">
                  <c:v>292.0</c:v>
                </c:pt>
                <c:pt idx="4809">
                  <c:v>292.0</c:v>
                </c:pt>
                <c:pt idx="4810">
                  <c:v>292.0</c:v>
                </c:pt>
                <c:pt idx="4811">
                  <c:v>292.0</c:v>
                </c:pt>
                <c:pt idx="4812">
                  <c:v>292.0</c:v>
                </c:pt>
                <c:pt idx="4813">
                  <c:v>292.0</c:v>
                </c:pt>
                <c:pt idx="4814">
                  <c:v>292.0</c:v>
                </c:pt>
                <c:pt idx="4815">
                  <c:v>292.0</c:v>
                </c:pt>
                <c:pt idx="4816">
                  <c:v>292.0</c:v>
                </c:pt>
                <c:pt idx="4817">
                  <c:v>292.0</c:v>
                </c:pt>
                <c:pt idx="4818">
                  <c:v>292.0</c:v>
                </c:pt>
                <c:pt idx="4819">
                  <c:v>292.0</c:v>
                </c:pt>
                <c:pt idx="4820">
                  <c:v>292.0</c:v>
                </c:pt>
                <c:pt idx="4821">
                  <c:v>292.0</c:v>
                </c:pt>
                <c:pt idx="4822">
                  <c:v>292.0</c:v>
                </c:pt>
                <c:pt idx="4823">
                  <c:v>292.0</c:v>
                </c:pt>
                <c:pt idx="4824">
                  <c:v>292.0</c:v>
                </c:pt>
                <c:pt idx="4825">
                  <c:v>292.0</c:v>
                </c:pt>
                <c:pt idx="4826">
                  <c:v>292.0</c:v>
                </c:pt>
                <c:pt idx="4827">
                  <c:v>292.0</c:v>
                </c:pt>
                <c:pt idx="4828">
                  <c:v>292.0</c:v>
                </c:pt>
                <c:pt idx="4829">
                  <c:v>292.0</c:v>
                </c:pt>
                <c:pt idx="4830">
                  <c:v>292.0</c:v>
                </c:pt>
                <c:pt idx="4831">
                  <c:v>292.0</c:v>
                </c:pt>
                <c:pt idx="4832">
                  <c:v>292.0</c:v>
                </c:pt>
                <c:pt idx="4833">
                  <c:v>292.0</c:v>
                </c:pt>
                <c:pt idx="4834">
                  <c:v>292.0</c:v>
                </c:pt>
                <c:pt idx="4835">
                  <c:v>292.0</c:v>
                </c:pt>
                <c:pt idx="4836">
                  <c:v>292.0</c:v>
                </c:pt>
                <c:pt idx="4837">
                  <c:v>292.0</c:v>
                </c:pt>
                <c:pt idx="4838">
                  <c:v>292.0</c:v>
                </c:pt>
                <c:pt idx="4839">
                  <c:v>292.0</c:v>
                </c:pt>
                <c:pt idx="4840">
                  <c:v>293.0</c:v>
                </c:pt>
                <c:pt idx="4841">
                  <c:v>293.0</c:v>
                </c:pt>
                <c:pt idx="4842">
                  <c:v>294.0</c:v>
                </c:pt>
                <c:pt idx="4843">
                  <c:v>295.0</c:v>
                </c:pt>
                <c:pt idx="4844">
                  <c:v>296.0</c:v>
                </c:pt>
                <c:pt idx="4845">
                  <c:v>296.0</c:v>
                </c:pt>
                <c:pt idx="4846">
                  <c:v>296.0</c:v>
                </c:pt>
                <c:pt idx="4847">
                  <c:v>296.0</c:v>
                </c:pt>
                <c:pt idx="4848">
                  <c:v>296.0</c:v>
                </c:pt>
                <c:pt idx="4849">
                  <c:v>296.0</c:v>
                </c:pt>
                <c:pt idx="4850">
                  <c:v>296.0</c:v>
                </c:pt>
                <c:pt idx="4851">
                  <c:v>296.0</c:v>
                </c:pt>
                <c:pt idx="4852">
                  <c:v>296.0</c:v>
                </c:pt>
                <c:pt idx="4853">
                  <c:v>296.0</c:v>
                </c:pt>
                <c:pt idx="4854">
                  <c:v>296.0</c:v>
                </c:pt>
                <c:pt idx="4855">
                  <c:v>296.0</c:v>
                </c:pt>
                <c:pt idx="4856">
                  <c:v>297.0</c:v>
                </c:pt>
                <c:pt idx="4857">
                  <c:v>297.0</c:v>
                </c:pt>
                <c:pt idx="4858">
                  <c:v>297.0</c:v>
                </c:pt>
                <c:pt idx="4859">
                  <c:v>297.0</c:v>
                </c:pt>
                <c:pt idx="4860">
                  <c:v>297.0</c:v>
                </c:pt>
                <c:pt idx="4861">
                  <c:v>297.0</c:v>
                </c:pt>
                <c:pt idx="4862">
                  <c:v>297.0</c:v>
                </c:pt>
                <c:pt idx="4863">
                  <c:v>297.0</c:v>
                </c:pt>
                <c:pt idx="4864">
                  <c:v>297.0</c:v>
                </c:pt>
                <c:pt idx="4865">
                  <c:v>297.0</c:v>
                </c:pt>
                <c:pt idx="4866">
                  <c:v>297.0</c:v>
                </c:pt>
                <c:pt idx="4867">
                  <c:v>297.0</c:v>
                </c:pt>
                <c:pt idx="4868">
                  <c:v>297.0</c:v>
                </c:pt>
                <c:pt idx="4869">
                  <c:v>297.0</c:v>
                </c:pt>
                <c:pt idx="4870">
                  <c:v>297.0</c:v>
                </c:pt>
                <c:pt idx="4871">
                  <c:v>297.0</c:v>
                </c:pt>
                <c:pt idx="4872">
                  <c:v>297.0</c:v>
                </c:pt>
                <c:pt idx="4873">
                  <c:v>297.0</c:v>
                </c:pt>
                <c:pt idx="4874">
                  <c:v>297.0</c:v>
                </c:pt>
                <c:pt idx="4875">
                  <c:v>297.0</c:v>
                </c:pt>
                <c:pt idx="4876">
                  <c:v>297.0</c:v>
                </c:pt>
                <c:pt idx="4877">
                  <c:v>297.0</c:v>
                </c:pt>
                <c:pt idx="4878">
                  <c:v>297.0</c:v>
                </c:pt>
                <c:pt idx="4879">
                  <c:v>297.0</c:v>
                </c:pt>
                <c:pt idx="4880">
                  <c:v>297.0</c:v>
                </c:pt>
                <c:pt idx="4881">
                  <c:v>297.0</c:v>
                </c:pt>
                <c:pt idx="4882">
                  <c:v>297.0</c:v>
                </c:pt>
                <c:pt idx="4883">
                  <c:v>297.0</c:v>
                </c:pt>
                <c:pt idx="4884">
                  <c:v>297.0</c:v>
                </c:pt>
                <c:pt idx="4885">
                  <c:v>297.0</c:v>
                </c:pt>
                <c:pt idx="4886">
                  <c:v>297.0</c:v>
                </c:pt>
                <c:pt idx="4887">
                  <c:v>297.0</c:v>
                </c:pt>
                <c:pt idx="4888">
                  <c:v>297.0</c:v>
                </c:pt>
                <c:pt idx="4889">
                  <c:v>297.0</c:v>
                </c:pt>
                <c:pt idx="4890">
                  <c:v>297.0</c:v>
                </c:pt>
                <c:pt idx="4891">
                  <c:v>297.0</c:v>
                </c:pt>
                <c:pt idx="4892">
                  <c:v>297.0</c:v>
                </c:pt>
                <c:pt idx="4893">
                  <c:v>297.0</c:v>
                </c:pt>
                <c:pt idx="4894">
                  <c:v>297.0</c:v>
                </c:pt>
                <c:pt idx="4895">
                  <c:v>297.0</c:v>
                </c:pt>
                <c:pt idx="4896">
                  <c:v>297.0</c:v>
                </c:pt>
                <c:pt idx="4897">
                  <c:v>298.0</c:v>
                </c:pt>
                <c:pt idx="4898">
                  <c:v>298.0</c:v>
                </c:pt>
                <c:pt idx="4899">
                  <c:v>298.0</c:v>
                </c:pt>
                <c:pt idx="4900">
                  <c:v>298.0</c:v>
                </c:pt>
                <c:pt idx="4901">
                  <c:v>298.0</c:v>
                </c:pt>
                <c:pt idx="4902">
                  <c:v>298.0</c:v>
                </c:pt>
                <c:pt idx="4903">
                  <c:v>298.0</c:v>
                </c:pt>
                <c:pt idx="4904">
                  <c:v>298.0</c:v>
                </c:pt>
                <c:pt idx="4905">
                  <c:v>298.0</c:v>
                </c:pt>
                <c:pt idx="4906">
                  <c:v>298.0</c:v>
                </c:pt>
                <c:pt idx="4907">
                  <c:v>298.0</c:v>
                </c:pt>
                <c:pt idx="4908">
                  <c:v>298.0</c:v>
                </c:pt>
                <c:pt idx="4909">
                  <c:v>298.0</c:v>
                </c:pt>
                <c:pt idx="4910">
                  <c:v>298.0</c:v>
                </c:pt>
                <c:pt idx="4911">
                  <c:v>298.0</c:v>
                </c:pt>
                <c:pt idx="4912">
                  <c:v>298.0</c:v>
                </c:pt>
                <c:pt idx="4913">
                  <c:v>298.0</c:v>
                </c:pt>
                <c:pt idx="4914">
                  <c:v>298.0</c:v>
                </c:pt>
                <c:pt idx="4915">
                  <c:v>298.0</c:v>
                </c:pt>
                <c:pt idx="4916">
                  <c:v>298.0</c:v>
                </c:pt>
                <c:pt idx="4917">
                  <c:v>298.0</c:v>
                </c:pt>
                <c:pt idx="4918">
                  <c:v>298.0</c:v>
                </c:pt>
                <c:pt idx="4919">
                  <c:v>298.0</c:v>
                </c:pt>
                <c:pt idx="4920">
                  <c:v>298.0</c:v>
                </c:pt>
                <c:pt idx="4921">
                  <c:v>298.0</c:v>
                </c:pt>
                <c:pt idx="4922">
                  <c:v>298.0</c:v>
                </c:pt>
                <c:pt idx="4923">
                  <c:v>298.0</c:v>
                </c:pt>
                <c:pt idx="4924">
                  <c:v>298.0</c:v>
                </c:pt>
                <c:pt idx="4925">
                  <c:v>298.0</c:v>
                </c:pt>
                <c:pt idx="4926">
                  <c:v>298.0</c:v>
                </c:pt>
                <c:pt idx="4927">
                  <c:v>298.0</c:v>
                </c:pt>
                <c:pt idx="4928">
                  <c:v>298.0</c:v>
                </c:pt>
                <c:pt idx="4929">
                  <c:v>298.0</c:v>
                </c:pt>
                <c:pt idx="4930">
                  <c:v>298.0</c:v>
                </c:pt>
                <c:pt idx="4931">
                  <c:v>298.0</c:v>
                </c:pt>
                <c:pt idx="4932">
                  <c:v>298.0</c:v>
                </c:pt>
                <c:pt idx="4933">
                  <c:v>298.0</c:v>
                </c:pt>
                <c:pt idx="4934">
                  <c:v>298.0</c:v>
                </c:pt>
                <c:pt idx="4935">
                  <c:v>298.0</c:v>
                </c:pt>
                <c:pt idx="4936">
                  <c:v>298.0</c:v>
                </c:pt>
                <c:pt idx="4937">
                  <c:v>298.0</c:v>
                </c:pt>
                <c:pt idx="4938">
                  <c:v>298.0</c:v>
                </c:pt>
                <c:pt idx="4939">
                  <c:v>298.0</c:v>
                </c:pt>
                <c:pt idx="4940">
                  <c:v>298.0</c:v>
                </c:pt>
                <c:pt idx="4941">
                  <c:v>298.0</c:v>
                </c:pt>
                <c:pt idx="4942">
                  <c:v>298.0</c:v>
                </c:pt>
                <c:pt idx="4943">
                  <c:v>298.0</c:v>
                </c:pt>
                <c:pt idx="4944">
                  <c:v>298.0</c:v>
                </c:pt>
                <c:pt idx="4945">
                  <c:v>298.0</c:v>
                </c:pt>
                <c:pt idx="4946">
                  <c:v>298.0</c:v>
                </c:pt>
                <c:pt idx="4947">
                  <c:v>298.0</c:v>
                </c:pt>
                <c:pt idx="4948">
                  <c:v>298.0</c:v>
                </c:pt>
                <c:pt idx="4949">
                  <c:v>298.0</c:v>
                </c:pt>
                <c:pt idx="4950">
                  <c:v>298.0</c:v>
                </c:pt>
                <c:pt idx="4951">
                  <c:v>298.0</c:v>
                </c:pt>
                <c:pt idx="4952">
                  <c:v>298.0</c:v>
                </c:pt>
                <c:pt idx="4953">
                  <c:v>298.0</c:v>
                </c:pt>
                <c:pt idx="4954">
                  <c:v>299.0</c:v>
                </c:pt>
                <c:pt idx="4955">
                  <c:v>299.0</c:v>
                </c:pt>
                <c:pt idx="4956">
                  <c:v>299.0</c:v>
                </c:pt>
                <c:pt idx="4957">
                  <c:v>299.0</c:v>
                </c:pt>
                <c:pt idx="4958">
                  <c:v>299.0</c:v>
                </c:pt>
                <c:pt idx="4959">
                  <c:v>300.0</c:v>
                </c:pt>
                <c:pt idx="4960">
                  <c:v>300.0</c:v>
                </c:pt>
                <c:pt idx="4961">
                  <c:v>300.0</c:v>
                </c:pt>
                <c:pt idx="4962">
                  <c:v>300.0</c:v>
                </c:pt>
                <c:pt idx="4963">
                  <c:v>300.0</c:v>
                </c:pt>
                <c:pt idx="4964">
                  <c:v>300.0</c:v>
                </c:pt>
                <c:pt idx="4965">
                  <c:v>300.0</c:v>
                </c:pt>
                <c:pt idx="4966">
                  <c:v>300.0</c:v>
                </c:pt>
                <c:pt idx="4967">
                  <c:v>300.0</c:v>
                </c:pt>
                <c:pt idx="4968">
                  <c:v>300.0</c:v>
                </c:pt>
                <c:pt idx="4969">
                  <c:v>300.0</c:v>
                </c:pt>
                <c:pt idx="4970">
                  <c:v>300.0</c:v>
                </c:pt>
                <c:pt idx="4971">
                  <c:v>300.0</c:v>
                </c:pt>
                <c:pt idx="4972">
                  <c:v>300.0</c:v>
                </c:pt>
                <c:pt idx="4973">
                  <c:v>300.0</c:v>
                </c:pt>
                <c:pt idx="4974">
                  <c:v>300.0</c:v>
                </c:pt>
                <c:pt idx="4975">
                  <c:v>300.0</c:v>
                </c:pt>
                <c:pt idx="4976">
                  <c:v>300.0</c:v>
                </c:pt>
                <c:pt idx="4977">
                  <c:v>300.0</c:v>
                </c:pt>
                <c:pt idx="4978">
                  <c:v>300.0</c:v>
                </c:pt>
                <c:pt idx="4979">
                  <c:v>300.0</c:v>
                </c:pt>
                <c:pt idx="4980">
                  <c:v>300.0</c:v>
                </c:pt>
                <c:pt idx="4981">
                  <c:v>300.0</c:v>
                </c:pt>
                <c:pt idx="4982">
                  <c:v>300.0</c:v>
                </c:pt>
                <c:pt idx="4983">
                  <c:v>300.0</c:v>
                </c:pt>
                <c:pt idx="4984">
                  <c:v>300.0</c:v>
                </c:pt>
                <c:pt idx="4985">
                  <c:v>300.0</c:v>
                </c:pt>
                <c:pt idx="4986">
                  <c:v>300.0</c:v>
                </c:pt>
                <c:pt idx="4987">
                  <c:v>300.0</c:v>
                </c:pt>
                <c:pt idx="4988">
                  <c:v>300.0</c:v>
                </c:pt>
                <c:pt idx="4989">
                  <c:v>300.0</c:v>
                </c:pt>
                <c:pt idx="4990">
                  <c:v>300.0</c:v>
                </c:pt>
                <c:pt idx="4991">
                  <c:v>300.0</c:v>
                </c:pt>
                <c:pt idx="4992">
                  <c:v>300.0</c:v>
                </c:pt>
                <c:pt idx="4993">
                  <c:v>300.0</c:v>
                </c:pt>
                <c:pt idx="4994">
                  <c:v>301.0</c:v>
                </c:pt>
                <c:pt idx="4995">
                  <c:v>301.0</c:v>
                </c:pt>
                <c:pt idx="4996">
                  <c:v>301.0</c:v>
                </c:pt>
                <c:pt idx="4997">
                  <c:v>302.0</c:v>
                </c:pt>
                <c:pt idx="4998">
                  <c:v>302.0</c:v>
                </c:pt>
                <c:pt idx="4999">
                  <c:v>303.0</c:v>
                </c:pt>
                <c:pt idx="5000">
                  <c:v>303.0</c:v>
                </c:pt>
                <c:pt idx="5001">
                  <c:v>303.0</c:v>
                </c:pt>
                <c:pt idx="5002">
                  <c:v>303.0</c:v>
                </c:pt>
                <c:pt idx="5003">
                  <c:v>303.0</c:v>
                </c:pt>
                <c:pt idx="5004">
                  <c:v>303.0</c:v>
                </c:pt>
                <c:pt idx="5005">
                  <c:v>303.0</c:v>
                </c:pt>
                <c:pt idx="5006">
                  <c:v>303.0</c:v>
                </c:pt>
                <c:pt idx="5007">
                  <c:v>303.0</c:v>
                </c:pt>
                <c:pt idx="5008">
                  <c:v>303.0</c:v>
                </c:pt>
                <c:pt idx="5009">
                  <c:v>303.0</c:v>
                </c:pt>
                <c:pt idx="5010">
                  <c:v>303.0</c:v>
                </c:pt>
                <c:pt idx="5011">
                  <c:v>303.0</c:v>
                </c:pt>
                <c:pt idx="5012">
                  <c:v>303.0</c:v>
                </c:pt>
                <c:pt idx="5013">
                  <c:v>303.0</c:v>
                </c:pt>
                <c:pt idx="5014">
                  <c:v>303.0</c:v>
                </c:pt>
                <c:pt idx="5015">
                  <c:v>303.0</c:v>
                </c:pt>
                <c:pt idx="5016">
                  <c:v>303.0</c:v>
                </c:pt>
                <c:pt idx="5017">
                  <c:v>304.0</c:v>
                </c:pt>
                <c:pt idx="5018">
                  <c:v>304.0</c:v>
                </c:pt>
                <c:pt idx="5019">
                  <c:v>304.0</c:v>
                </c:pt>
                <c:pt idx="5020">
                  <c:v>304.0</c:v>
                </c:pt>
                <c:pt idx="5021">
                  <c:v>305.0</c:v>
                </c:pt>
                <c:pt idx="5022">
                  <c:v>306.0</c:v>
                </c:pt>
                <c:pt idx="5023">
                  <c:v>307.0</c:v>
                </c:pt>
                <c:pt idx="5024">
                  <c:v>307.0</c:v>
                </c:pt>
                <c:pt idx="5025">
                  <c:v>307.0</c:v>
                </c:pt>
                <c:pt idx="5026">
                  <c:v>307.0</c:v>
                </c:pt>
                <c:pt idx="5027">
                  <c:v>307.0</c:v>
                </c:pt>
                <c:pt idx="5028">
                  <c:v>307.0</c:v>
                </c:pt>
                <c:pt idx="5029">
                  <c:v>307.0</c:v>
                </c:pt>
                <c:pt idx="5030">
                  <c:v>307.0</c:v>
                </c:pt>
                <c:pt idx="5031">
                  <c:v>307.0</c:v>
                </c:pt>
                <c:pt idx="5032">
                  <c:v>307.0</c:v>
                </c:pt>
                <c:pt idx="5033">
                  <c:v>307.0</c:v>
                </c:pt>
                <c:pt idx="5034">
                  <c:v>307.0</c:v>
                </c:pt>
                <c:pt idx="5035">
                  <c:v>307.0</c:v>
                </c:pt>
                <c:pt idx="5036">
                  <c:v>307.0</c:v>
                </c:pt>
                <c:pt idx="5037">
                  <c:v>307.0</c:v>
                </c:pt>
                <c:pt idx="5038">
                  <c:v>307.0</c:v>
                </c:pt>
                <c:pt idx="5039">
                  <c:v>307.0</c:v>
                </c:pt>
                <c:pt idx="5040">
                  <c:v>307.0</c:v>
                </c:pt>
                <c:pt idx="5041">
                  <c:v>307.0</c:v>
                </c:pt>
                <c:pt idx="5042">
                  <c:v>307.0</c:v>
                </c:pt>
                <c:pt idx="5043">
                  <c:v>307.0</c:v>
                </c:pt>
                <c:pt idx="5044">
                  <c:v>307.0</c:v>
                </c:pt>
                <c:pt idx="5045">
                  <c:v>307.0</c:v>
                </c:pt>
                <c:pt idx="5046">
                  <c:v>307.0</c:v>
                </c:pt>
                <c:pt idx="5047">
                  <c:v>307.0</c:v>
                </c:pt>
                <c:pt idx="5048">
                  <c:v>307.0</c:v>
                </c:pt>
                <c:pt idx="5049">
                  <c:v>307.0</c:v>
                </c:pt>
                <c:pt idx="5050">
                  <c:v>307.0</c:v>
                </c:pt>
                <c:pt idx="5051">
                  <c:v>307.0</c:v>
                </c:pt>
                <c:pt idx="5052">
                  <c:v>307.0</c:v>
                </c:pt>
                <c:pt idx="5053">
                  <c:v>307.0</c:v>
                </c:pt>
                <c:pt idx="5054">
                  <c:v>307.0</c:v>
                </c:pt>
                <c:pt idx="5055">
                  <c:v>307.0</c:v>
                </c:pt>
                <c:pt idx="5056">
                  <c:v>307.0</c:v>
                </c:pt>
                <c:pt idx="5057">
                  <c:v>307.0</c:v>
                </c:pt>
                <c:pt idx="5058">
                  <c:v>307.0</c:v>
                </c:pt>
                <c:pt idx="5059">
                  <c:v>307.0</c:v>
                </c:pt>
                <c:pt idx="5060">
                  <c:v>307.0</c:v>
                </c:pt>
                <c:pt idx="5061">
                  <c:v>307.0</c:v>
                </c:pt>
                <c:pt idx="5062">
                  <c:v>307.0</c:v>
                </c:pt>
                <c:pt idx="5063">
                  <c:v>307.0</c:v>
                </c:pt>
                <c:pt idx="5064">
                  <c:v>307.0</c:v>
                </c:pt>
                <c:pt idx="5065">
                  <c:v>307.0</c:v>
                </c:pt>
                <c:pt idx="5066">
                  <c:v>307.0</c:v>
                </c:pt>
                <c:pt idx="5067">
                  <c:v>308.0</c:v>
                </c:pt>
                <c:pt idx="5068">
                  <c:v>308.0</c:v>
                </c:pt>
                <c:pt idx="5069">
                  <c:v>308.0</c:v>
                </c:pt>
                <c:pt idx="5070">
                  <c:v>308.0</c:v>
                </c:pt>
                <c:pt idx="5071">
                  <c:v>309.0</c:v>
                </c:pt>
                <c:pt idx="5072">
                  <c:v>309.0</c:v>
                </c:pt>
                <c:pt idx="5073">
                  <c:v>309.0</c:v>
                </c:pt>
                <c:pt idx="5074">
                  <c:v>309.0</c:v>
                </c:pt>
                <c:pt idx="5075">
                  <c:v>309.0</c:v>
                </c:pt>
                <c:pt idx="5076">
                  <c:v>309.0</c:v>
                </c:pt>
                <c:pt idx="5077">
                  <c:v>310.0</c:v>
                </c:pt>
                <c:pt idx="5078">
                  <c:v>310.0</c:v>
                </c:pt>
                <c:pt idx="5079">
                  <c:v>310.0</c:v>
                </c:pt>
                <c:pt idx="5080">
                  <c:v>310.0</c:v>
                </c:pt>
                <c:pt idx="5081">
                  <c:v>310.0</c:v>
                </c:pt>
                <c:pt idx="5082">
                  <c:v>310.0</c:v>
                </c:pt>
                <c:pt idx="5083">
                  <c:v>310.0</c:v>
                </c:pt>
                <c:pt idx="5084">
                  <c:v>310.0</c:v>
                </c:pt>
                <c:pt idx="5085">
                  <c:v>311.0</c:v>
                </c:pt>
                <c:pt idx="5086">
                  <c:v>311.0</c:v>
                </c:pt>
                <c:pt idx="5087">
                  <c:v>311.0</c:v>
                </c:pt>
                <c:pt idx="5088">
                  <c:v>311.0</c:v>
                </c:pt>
                <c:pt idx="5089">
                  <c:v>311.0</c:v>
                </c:pt>
                <c:pt idx="5090">
                  <c:v>311.0</c:v>
                </c:pt>
                <c:pt idx="5091">
                  <c:v>311.0</c:v>
                </c:pt>
                <c:pt idx="5092">
                  <c:v>311.0</c:v>
                </c:pt>
                <c:pt idx="5093">
                  <c:v>311.0</c:v>
                </c:pt>
                <c:pt idx="5094">
                  <c:v>311.0</c:v>
                </c:pt>
                <c:pt idx="5095">
                  <c:v>311.0</c:v>
                </c:pt>
                <c:pt idx="5096">
                  <c:v>311.0</c:v>
                </c:pt>
                <c:pt idx="5097">
                  <c:v>311.0</c:v>
                </c:pt>
                <c:pt idx="5098">
                  <c:v>311.0</c:v>
                </c:pt>
                <c:pt idx="5099">
                  <c:v>311.0</c:v>
                </c:pt>
                <c:pt idx="5100">
                  <c:v>312.0</c:v>
                </c:pt>
                <c:pt idx="5101">
                  <c:v>312.0</c:v>
                </c:pt>
                <c:pt idx="5102">
                  <c:v>312.0</c:v>
                </c:pt>
                <c:pt idx="5103">
                  <c:v>312.0</c:v>
                </c:pt>
                <c:pt idx="5104">
                  <c:v>312.0</c:v>
                </c:pt>
                <c:pt idx="5105">
                  <c:v>312.0</c:v>
                </c:pt>
                <c:pt idx="5106">
                  <c:v>312.0</c:v>
                </c:pt>
                <c:pt idx="5107">
                  <c:v>312.0</c:v>
                </c:pt>
                <c:pt idx="5108">
                  <c:v>312.0</c:v>
                </c:pt>
                <c:pt idx="5109">
                  <c:v>312.0</c:v>
                </c:pt>
                <c:pt idx="5110">
                  <c:v>312.0</c:v>
                </c:pt>
                <c:pt idx="5111">
                  <c:v>313.0</c:v>
                </c:pt>
                <c:pt idx="5112">
                  <c:v>314.0</c:v>
                </c:pt>
                <c:pt idx="5113">
                  <c:v>315.0</c:v>
                </c:pt>
                <c:pt idx="5114">
                  <c:v>315.0</c:v>
                </c:pt>
                <c:pt idx="5115">
                  <c:v>315.0</c:v>
                </c:pt>
                <c:pt idx="5116">
                  <c:v>315.0</c:v>
                </c:pt>
                <c:pt idx="5117">
                  <c:v>315.0</c:v>
                </c:pt>
                <c:pt idx="5118">
                  <c:v>315.0</c:v>
                </c:pt>
                <c:pt idx="5119">
                  <c:v>315.0</c:v>
                </c:pt>
                <c:pt idx="5120">
                  <c:v>315.0</c:v>
                </c:pt>
                <c:pt idx="5121">
                  <c:v>315.0</c:v>
                </c:pt>
                <c:pt idx="5122">
                  <c:v>315.0</c:v>
                </c:pt>
                <c:pt idx="5123">
                  <c:v>315.0</c:v>
                </c:pt>
                <c:pt idx="5124">
                  <c:v>315.0</c:v>
                </c:pt>
                <c:pt idx="5125">
                  <c:v>315.0</c:v>
                </c:pt>
                <c:pt idx="5126">
                  <c:v>315.0</c:v>
                </c:pt>
                <c:pt idx="5127">
                  <c:v>315.0</c:v>
                </c:pt>
                <c:pt idx="5128">
                  <c:v>315.0</c:v>
                </c:pt>
                <c:pt idx="5129">
                  <c:v>315.0</c:v>
                </c:pt>
                <c:pt idx="5130">
                  <c:v>316.0</c:v>
                </c:pt>
                <c:pt idx="5131">
                  <c:v>316.0</c:v>
                </c:pt>
                <c:pt idx="5132">
                  <c:v>317.0</c:v>
                </c:pt>
                <c:pt idx="5133">
                  <c:v>318.0</c:v>
                </c:pt>
                <c:pt idx="5134">
                  <c:v>318.0</c:v>
                </c:pt>
                <c:pt idx="5135">
                  <c:v>318.0</c:v>
                </c:pt>
                <c:pt idx="5136">
                  <c:v>318.0</c:v>
                </c:pt>
                <c:pt idx="5137">
                  <c:v>318.0</c:v>
                </c:pt>
                <c:pt idx="5138">
                  <c:v>318.0</c:v>
                </c:pt>
                <c:pt idx="5139">
                  <c:v>318.0</c:v>
                </c:pt>
                <c:pt idx="5140">
                  <c:v>318.0</c:v>
                </c:pt>
                <c:pt idx="5141">
                  <c:v>318.0</c:v>
                </c:pt>
                <c:pt idx="5142">
                  <c:v>318.0</c:v>
                </c:pt>
                <c:pt idx="5143">
                  <c:v>318.0</c:v>
                </c:pt>
                <c:pt idx="5144">
                  <c:v>318.0</c:v>
                </c:pt>
                <c:pt idx="5145">
                  <c:v>318.0</c:v>
                </c:pt>
                <c:pt idx="5146">
                  <c:v>318.0</c:v>
                </c:pt>
                <c:pt idx="5147">
                  <c:v>318.0</c:v>
                </c:pt>
                <c:pt idx="5148">
                  <c:v>318.0</c:v>
                </c:pt>
                <c:pt idx="5149">
                  <c:v>318.0</c:v>
                </c:pt>
                <c:pt idx="5150">
                  <c:v>318.0</c:v>
                </c:pt>
                <c:pt idx="5151">
                  <c:v>318.0</c:v>
                </c:pt>
                <c:pt idx="5152">
                  <c:v>318.0</c:v>
                </c:pt>
                <c:pt idx="5153">
                  <c:v>318.0</c:v>
                </c:pt>
                <c:pt idx="5154">
                  <c:v>318.0</c:v>
                </c:pt>
                <c:pt idx="5155">
                  <c:v>318.0</c:v>
                </c:pt>
                <c:pt idx="5156">
                  <c:v>318.0</c:v>
                </c:pt>
                <c:pt idx="5157">
                  <c:v>318.0</c:v>
                </c:pt>
                <c:pt idx="5158">
                  <c:v>318.0</c:v>
                </c:pt>
                <c:pt idx="5159">
                  <c:v>318.0</c:v>
                </c:pt>
                <c:pt idx="5160">
                  <c:v>318.0</c:v>
                </c:pt>
                <c:pt idx="5161">
                  <c:v>318.0</c:v>
                </c:pt>
                <c:pt idx="5162">
                  <c:v>318.0</c:v>
                </c:pt>
                <c:pt idx="5163">
                  <c:v>318.0</c:v>
                </c:pt>
                <c:pt idx="5164">
                  <c:v>318.0</c:v>
                </c:pt>
                <c:pt idx="5165">
                  <c:v>318.0</c:v>
                </c:pt>
                <c:pt idx="5166">
                  <c:v>318.0</c:v>
                </c:pt>
                <c:pt idx="5167">
                  <c:v>318.0</c:v>
                </c:pt>
                <c:pt idx="5168">
                  <c:v>318.0</c:v>
                </c:pt>
                <c:pt idx="5169">
                  <c:v>318.0</c:v>
                </c:pt>
                <c:pt idx="5170">
                  <c:v>318.0</c:v>
                </c:pt>
                <c:pt idx="5171">
                  <c:v>318.0</c:v>
                </c:pt>
                <c:pt idx="5172">
                  <c:v>318.0</c:v>
                </c:pt>
                <c:pt idx="5173">
                  <c:v>318.0</c:v>
                </c:pt>
                <c:pt idx="5174">
                  <c:v>318.0</c:v>
                </c:pt>
                <c:pt idx="5175">
                  <c:v>318.0</c:v>
                </c:pt>
                <c:pt idx="5176">
                  <c:v>318.0</c:v>
                </c:pt>
                <c:pt idx="5177">
                  <c:v>318.0</c:v>
                </c:pt>
                <c:pt idx="5178">
                  <c:v>318.0</c:v>
                </c:pt>
                <c:pt idx="5179">
                  <c:v>318.0</c:v>
                </c:pt>
                <c:pt idx="5180">
                  <c:v>318.0</c:v>
                </c:pt>
                <c:pt idx="5181">
                  <c:v>318.0</c:v>
                </c:pt>
                <c:pt idx="5182">
                  <c:v>318.0</c:v>
                </c:pt>
                <c:pt idx="5183">
                  <c:v>318.0</c:v>
                </c:pt>
                <c:pt idx="5184">
                  <c:v>318.0</c:v>
                </c:pt>
                <c:pt idx="5185">
                  <c:v>318.0</c:v>
                </c:pt>
                <c:pt idx="5186">
                  <c:v>318.0</c:v>
                </c:pt>
                <c:pt idx="5187">
                  <c:v>318.0</c:v>
                </c:pt>
                <c:pt idx="5188">
                  <c:v>318.0</c:v>
                </c:pt>
                <c:pt idx="5189">
                  <c:v>318.0</c:v>
                </c:pt>
                <c:pt idx="5190">
                  <c:v>318.0</c:v>
                </c:pt>
                <c:pt idx="5191">
                  <c:v>318.0</c:v>
                </c:pt>
                <c:pt idx="5192">
                  <c:v>318.0</c:v>
                </c:pt>
                <c:pt idx="5193">
                  <c:v>318.0</c:v>
                </c:pt>
                <c:pt idx="5194">
                  <c:v>318.0</c:v>
                </c:pt>
                <c:pt idx="5195">
                  <c:v>318.0</c:v>
                </c:pt>
                <c:pt idx="5196">
                  <c:v>318.0</c:v>
                </c:pt>
                <c:pt idx="5197">
                  <c:v>318.0</c:v>
                </c:pt>
                <c:pt idx="5198">
                  <c:v>318.0</c:v>
                </c:pt>
                <c:pt idx="5199">
                  <c:v>318.0</c:v>
                </c:pt>
                <c:pt idx="5200">
                  <c:v>318.0</c:v>
                </c:pt>
                <c:pt idx="5201">
                  <c:v>318.0</c:v>
                </c:pt>
                <c:pt idx="5202">
                  <c:v>318.0</c:v>
                </c:pt>
                <c:pt idx="5203">
                  <c:v>318.0</c:v>
                </c:pt>
                <c:pt idx="5204">
                  <c:v>318.0</c:v>
                </c:pt>
                <c:pt idx="5205">
                  <c:v>318.0</c:v>
                </c:pt>
                <c:pt idx="5206">
                  <c:v>318.0</c:v>
                </c:pt>
                <c:pt idx="5207">
                  <c:v>318.0</c:v>
                </c:pt>
                <c:pt idx="5208">
                  <c:v>318.0</c:v>
                </c:pt>
                <c:pt idx="5209">
                  <c:v>318.0</c:v>
                </c:pt>
                <c:pt idx="5210">
                  <c:v>318.0</c:v>
                </c:pt>
                <c:pt idx="5211">
                  <c:v>318.0</c:v>
                </c:pt>
                <c:pt idx="5212">
                  <c:v>318.0</c:v>
                </c:pt>
                <c:pt idx="5213">
                  <c:v>318.0</c:v>
                </c:pt>
                <c:pt idx="5214">
                  <c:v>318.0</c:v>
                </c:pt>
                <c:pt idx="5215">
                  <c:v>318.0</c:v>
                </c:pt>
                <c:pt idx="5216">
                  <c:v>318.0</c:v>
                </c:pt>
                <c:pt idx="5217">
                  <c:v>318.0</c:v>
                </c:pt>
                <c:pt idx="5218">
                  <c:v>318.0</c:v>
                </c:pt>
                <c:pt idx="5219">
                  <c:v>318.0</c:v>
                </c:pt>
                <c:pt idx="5220">
                  <c:v>318.0</c:v>
                </c:pt>
                <c:pt idx="5221">
                  <c:v>318.0</c:v>
                </c:pt>
                <c:pt idx="5222">
                  <c:v>318.0</c:v>
                </c:pt>
                <c:pt idx="5223">
                  <c:v>318.0</c:v>
                </c:pt>
                <c:pt idx="5224">
                  <c:v>319.0</c:v>
                </c:pt>
                <c:pt idx="5225">
                  <c:v>319.0</c:v>
                </c:pt>
                <c:pt idx="5226">
                  <c:v>319.0</c:v>
                </c:pt>
                <c:pt idx="5227">
                  <c:v>319.0</c:v>
                </c:pt>
                <c:pt idx="5228">
                  <c:v>319.0</c:v>
                </c:pt>
                <c:pt idx="5229">
                  <c:v>319.0</c:v>
                </c:pt>
                <c:pt idx="5230">
                  <c:v>319.0</c:v>
                </c:pt>
                <c:pt idx="5231">
                  <c:v>319.0</c:v>
                </c:pt>
                <c:pt idx="5232">
                  <c:v>319.0</c:v>
                </c:pt>
                <c:pt idx="5233">
                  <c:v>319.0</c:v>
                </c:pt>
                <c:pt idx="5234">
                  <c:v>319.0</c:v>
                </c:pt>
                <c:pt idx="5235">
                  <c:v>319.0</c:v>
                </c:pt>
                <c:pt idx="5236">
                  <c:v>319.0</c:v>
                </c:pt>
                <c:pt idx="5237">
                  <c:v>319.0</c:v>
                </c:pt>
                <c:pt idx="5238">
                  <c:v>319.0</c:v>
                </c:pt>
                <c:pt idx="5239">
                  <c:v>319.0</c:v>
                </c:pt>
                <c:pt idx="5240">
                  <c:v>319.0</c:v>
                </c:pt>
                <c:pt idx="5241">
                  <c:v>319.0</c:v>
                </c:pt>
                <c:pt idx="5242">
                  <c:v>319.0</c:v>
                </c:pt>
                <c:pt idx="5243">
                  <c:v>319.0</c:v>
                </c:pt>
                <c:pt idx="5244">
                  <c:v>319.0</c:v>
                </c:pt>
                <c:pt idx="5245">
                  <c:v>319.0</c:v>
                </c:pt>
                <c:pt idx="5246">
                  <c:v>319.0</c:v>
                </c:pt>
                <c:pt idx="5247">
                  <c:v>319.0</c:v>
                </c:pt>
                <c:pt idx="5248">
                  <c:v>319.0</c:v>
                </c:pt>
                <c:pt idx="5249">
                  <c:v>320.0</c:v>
                </c:pt>
                <c:pt idx="5250">
                  <c:v>320.0</c:v>
                </c:pt>
                <c:pt idx="5251">
                  <c:v>320.0</c:v>
                </c:pt>
                <c:pt idx="5252">
                  <c:v>320.0</c:v>
                </c:pt>
                <c:pt idx="5253">
                  <c:v>321.0</c:v>
                </c:pt>
                <c:pt idx="5254">
                  <c:v>322.0</c:v>
                </c:pt>
                <c:pt idx="5255">
                  <c:v>322.0</c:v>
                </c:pt>
                <c:pt idx="5256">
                  <c:v>322.0</c:v>
                </c:pt>
                <c:pt idx="5257">
                  <c:v>322.0</c:v>
                </c:pt>
                <c:pt idx="5258">
                  <c:v>322.0</c:v>
                </c:pt>
                <c:pt idx="5259">
                  <c:v>323.0</c:v>
                </c:pt>
                <c:pt idx="5260">
                  <c:v>323.0</c:v>
                </c:pt>
                <c:pt idx="5261">
                  <c:v>324.0</c:v>
                </c:pt>
                <c:pt idx="5262">
                  <c:v>324.0</c:v>
                </c:pt>
                <c:pt idx="5263">
                  <c:v>324.0</c:v>
                </c:pt>
                <c:pt idx="5264">
                  <c:v>324.0</c:v>
                </c:pt>
                <c:pt idx="5265">
                  <c:v>324.0</c:v>
                </c:pt>
                <c:pt idx="5266">
                  <c:v>324.0</c:v>
                </c:pt>
                <c:pt idx="5267">
                  <c:v>324.0</c:v>
                </c:pt>
                <c:pt idx="5268">
                  <c:v>324.0</c:v>
                </c:pt>
                <c:pt idx="5269">
                  <c:v>324.0</c:v>
                </c:pt>
                <c:pt idx="5270">
                  <c:v>324.0</c:v>
                </c:pt>
                <c:pt idx="5271">
                  <c:v>324.0</c:v>
                </c:pt>
                <c:pt idx="5272">
                  <c:v>324.0</c:v>
                </c:pt>
                <c:pt idx="5273">
                  <c:v>324.0</c:v>
                </c:pt>
                <c:pt idx="5274">
                  <c:v>324.0</c:v>
                </c:pt>
                <c:pt idx="5275">
                  <c:v>324.0</c:v>
                </c:pt>
                <c:pt idx="5276">
                  <c:v>324.0</c:v>
                </c:pt>
                <c:pt idx="5277">
                  <c:v>324.0</c:v>
                </c:pt>
                <c:pt idx="5278">
                  <c:v>324.0</c:v>
                </c:pt>
                <c:pt idx="5279">
                  <c:v>324.0</c:v>
                </c:pt>
                <c:pt idx="5280">
                  <c:v>325.0</c:v>
                </c:pt>
                <c:pt idx="5281">
                  <c:v>326.0</c:v>
                </c:pt>
                <c:pt idx="5282">
                  <c:v>326.0</c:v>
                </c:pt>
                <c:pt idx="5283">
                  <c:v>326.0</c:v>
                </c:pt>
                <c:pt idx="5284">
                  <c:v>326.0</c:v>
                </c:pt>
                <c:pt idx="5285">
                  <c:v>327.0</c:v>
                </c:pt>
                <c:pt idx="5286">
                  <c:v>328.0</c:v>
                </c:pt>
                <c:pt idx="5287">
                  <c:v>328.0</c:v>
                </c:pt>
                <c:pt idx="5288">
                  <c:v>328.0</c:v>
                </c:pt>
                <c:pt idx="5289">
                  <c:v>328.0</c:v>
                </c:pt>
                <c:pt idx="5290">
                  <c:v>329.0</c:v>
                </c:pt>
                <c:pt idx="5291">
                  <c:v>329.0</c:v>
                </c:pt>
                <c:pt idx="5292">
                  <c:v>329.0</c:v>
                </c:pt>
                <c:pt idx="5293">
                  <c:v>330.0</c:v>
                </c:pt>
                <c:pt idx="5294">
                  <c:v>330.0</c:v>
                </c:pt>
                <c:pt idx="5295">
                  <c:v>330.0</c:v>
                </c:pt>
                <c:pt idx="5296">
                  <c:v>330.0</c:v>
                </c:pt>
                <c:pt idx="5297">
                  <c:v>330.0</c:v>
                </c:pt>
                <c:pt idx="5298">
                  <c:v>331.0</c:v>
                </c:pt>
                <c:pt idx="5299">
                  <c:v>331.0</c:v>
                </c:pt>
                <c:pt idx="5300">
                  <c:v>331.0</c:v>
                </c:pt>
                <c:pt idx="5301">
                  <c:v>331.0</c:v>
                </c:pt>
                <c:pt idx="5302">
                  <c:v>331.0</c:v>
                </c:pt>
                <c:pt idx="5303">
                  <c:v>331.0</c:v>
                </c:pt>
                <c:pt idx="5304">
                  <c:v>331.0</c:v>
                </c:pt>
                <c:pt idx="5305">
                  <c:v>331.0</c:v>
                </c:pt>
                <c:pt idx="5306">
                  <c:v>331.0</c:v>
                </c:pt>
                <c:pt idx="5307">
                  <c:v>331.0</c:v>
                </c:pt>
                <c:pt idx="5308">
                  <c:v>331.0</c:v>
                </c:pt>
                <c:pt idx="5309">
                  <c:v>331.0</c:v>
                </c:pt>
                <c:pt idx="5310">
                  <c:v>331.0</c:v>
                </c:pt>
                <c:pt idx="5311">
                  <c:v>331.0</c:v>
                </c:pt>
                <c:pt idx="5312">
                  <c:v>331.0</c:v>
                </c:pt>
                <c:pt idx="5313">
                  <c:v>331.0</c:v>
                </c:pt>
                <c:pt idx="5314">
                  <c:v>331.0</c:v>
                </c:pt>
                <c:pt idx="5315">
                  <c:v>331.0</c:v>
                </c:pt>
                <c:pt idx="5316">
                  <c:v>331.0</c:v>
                </c:pt>
                <c:pt idx="5317">
                  <c:v>331.0</c:v>
                </c:pt>
                <c:pt idx="5318">
                  <c:v>331.0</c:v>
                </c:pt>
                <c:pt idx="5319">
                  <c:v>331.0</c:v>
                </c:pt>
                <c:pt idx="5320">
                  <c:v>331.0</c:v>
                </c:pt>
                <c:pt idx="5321">
                  <c:v>331.0</c:v>
                </c:pt>
                <c:pt idx="5322">
                  <c:v>331.0</c:v>
                </c:pt>
                <c:pt idx="5323">
                  <c:v>331.0</c:v>
                </c:pt>
                <c:pt idx="5324">
                  <c:v>331.0</c:v>
                </c:pt>
                <c:pt idx="5325">
                  <c:v>331.0</c:v>
                </c:pt>
                <c:pt idx="5326">
                  <c:v>331.0</c:v>
                </c:pt>
                <c:pt idx="5327">
                  <c:v>331.0</c:v>
                </c:pt>
                <c:pt idx="5328">
                  <c:v>331.0</c:v>
                </c:pt>
                <c:pt idx="5329">
                  <c:v>331.0</c:v>
                </c:pt>
                <c:pt idx="5330">
                  <c:v>331.0</c:v>
                </c:pt>
                <c:pt idx="5331">
                  <c:v>331.0</c:v>
                </c:pt>
                <c:pt idx="5332">
                  <c:v>331.0</c:v>
                </c:pt>
                <c:pt idx="5333">
                  <c:v>331.0</c:v>
                </c:pt>
                <c:pt idx="5334">
                  <c:v>331.0</c:v>
                </c:pt>
                <c:pt idx="5335">
                  <c:v>331.0</c:v>
                </c:pt>
                <c:pt idx="5336">
                  <c:v>331.0</c:v>
                </c:pt>
                <c:pt idx="5337">
                  <c:v>331.0</c:v>
                </c:pt>
                <c:pt idx="5338">
                  <c:v>331.0</c:v>
                </c:pt>
                <c:pt idx="5339">
                  <c:v>331.0</c:v>
                </c:pt>
                <c:pt idx="5340">
                  <c:v>331.0</c:v>
                </c:pt>
                <c:pt idx="5341">
                  <c:v>331.0</c:v>
                </c:pt>
                <c:pt idx="5342">
                  <c:v>331.0</c:v>
                </c:pt>
                <c:pt idx="5343">
                  <c:v>331.0</c:v>
                </c:pt>
                <c:pt idx="5344">
                  <c:v>331.0</c:v>
                </c:pt>
                <c:pt idx="5345">
                  <c:v>331.0</c:v>
                </c:pt>
                <c:pt idx="5346">
                  <c:v>331.0</c:v>
                </c:pt>
                <c:pt idx="5347">
                  <c:v>331.0</c:v>
                </c:pt>
                <c:pt idx="5348">
                  <c:v>331.0</c:v>
                </c:pt>
                <c:pt idx="5349">
                  <c:v>331.0</c:v>
                </c:pt>
                <c:pt idx="5350">
                  <c:v>331.0</c:v>
                </c:pt>
                <c:pt idx="5351">
                  <c:v>331.0</c:v>
                </c:pt>
                <c:pt idx="5352">
                  <c:v>332.0</c:v>
                </c:pt>
                <c:pt idx="5353">
                  <c:v>332.0</c:v>
                </c:pt>
                <c:pt idx="5354">
                  <c:v>332.0</c:v>
                </c:pt>
                <c:pt idx="5355">
                  <c:v>332.0</c:v>
                </c:pt>
                <c:pt idx="5356">
                  <c:v>332.0</c:v>
                </c:pt>
                <c:pt idx="5357">
                  <c:v>332.0</c:v>
                </c:pt>
                <c:pt idx="5358">
                  <c:v>332.0</c:v>
                </c:pt>
                <c:pt idx="5359">
                  <c:v>332.0</c:v>
                </c:pt>
                <c:pt idx="5360">
                  <c:v>332.0</c:v>
                </c:pt>
                <c:pt idx="5361">
                  <c:v>333.0</c:v>
                </c:pt>
                <c:pt idx="5362">
                  <c:v>333.0</c:v>
                </c:pt>
                <c:pt idx="5363">
                  <c:v>333.0</c:v>
                </c:pt>
                <c:pt idx="5364">
                  <c:v>333.0</c:v>
                </c:pt>
                <c:pt idx="5365">
                  <c:v>333.0</c:v>
                </c:pt>
                <c:pt idx="5366">
                  <c:v>333.0</c:v>
                </c:pt>
                <c:pt idx="5367">
                  <c:v>333.0</c:v>
                </c:pt>
                <c:pt idx="5368">
                  <c:v>333.0</c:v>
                </c:pt>
                <c:pt idx="5369">
                  <c:v>333.0</c:v>
                </c:pt>
                <c:pt idx="5370">
                  <c:v>333.0</c:v>
                </c:pt>
                <c:pt idx="5371">
                  <c:v>333.0</c:v>
                </c:pt>
                <c:pt idx="5372">
                  <c:v>333.0</c:v>
                </c:pt>
                <c:pt idx="5373">
                  <c:v>333.0</c:v>
                </c:pt>
                <c:pt idx="5374">
                  <c:v>333.0</c:v>
                </c:pt>
                <c:pt idx="5375">
                  <c:v>333.0</c:v>
                </c:pt>
                <c:pt idx="5376">
                  <c:v>333.0</c:v>
                </c:pt>
                <c:pt idx="5377">
                  <c:v>333.0</c:v>
                </c:pt>
                <c:pt idx="5378">
                  <c:v>333.0</c:v>
                </c:pt>
                <c:pt idx="5379">
                  <c:v>333.0</c:v>
                </c:pt>
                <c:pt idx="5380">
                  <c:v>333.0</c:v>
                </c:pt>
                <c:pt idx="5381">
                  <c:v>333.0</c:v>
                </c:pt>
                <c:pt idx="5382">
                  <c:v>333.0</c:v>
                </c:pt>
                <c:pt idx="5383">
                  <c:v>333.0</c:v>
                </c:pt>
                <c:pt idx="5384">
                  <c:v>333.0</c:v>
                </c:pt>
                <c:pt idx="5385">
                  <c:v>334.0</c:v>
                </c:pt>
                <c:pt idx="5386">
                  <c:v>334.0</c:v>
                </c:pt>
                <c:pt idx="5387">
                  <c:v>335.0</c:v>
                </c:pt>
                <c:pt idx="5388">
                  <c:v>336.0</c:v>
                </c:pt>
                <c:pt idx="5389">
                  <c:v>336.0</c:v>
                </c:pt>
                <c:pt idx="5390">
                  <c:v>336.0</c:v>
                </c:pt>
                <c:pt idx="5391">
                  <c:v>336.0</c:v>
                </c:pt>
                <c:pt idx="5392">
                  <c:v>336.0</c:v>
                </c:pt>
                <c:pt idx="5393">
                  <c:v>336.0</c:v>
                </c:pt>
                <c:pt idx="5394">
                  <c:v>336.0</c:v>
                </c:pt>
                <c:pt idx="5395">
                  <c:v>336.0</c:v>
                </c:pt>
                <c:pt idx="5396">
                  <c:v>336.0</c:v>
                </c:pt>
                <c:pt idx="5397">
                  <c:v>336.0</c:v>
                </c:pt>
                <c:pt idx="5398">
                  <c:v>336.0</c:v>
                </c:pt>
                <c:pt idx="5399">
                  <c:v>336.0</c:v>
                </c:pt>
                <c:pt idx="5400">
                  <c:v>336.0</c:v>
                </c:pt>
                <c:pt idx="5401">
                  <c:v>336.0</c:v>
                </c:pt>
                <c:pt idx="5402">
                  <c:v>336.0</c:v>
                </c:pt>
                <c:pt idx="5403">
                  <c:v>336.0</c:v>
                </c:pt>
                <c:pt idx="5404">
                  <c:v>336.0</c:v>
                </c:pt>
                <c:pt idx="5405">
                  <c:v>336.0</c:v>
                </c:pt>
                <c:pt idx="5406">
                  <c:v>336.0</c:v>
                </c:pt>
                <c:pt idx="5407">
                  <c:v>336.0</c:v>
                </c:pt>
                <c:pt idx="5408">
                  <c:v>336.0</c:v>
                </c:pt>
                <c:pt idx="5409">
                  <c:v>336.0</c:v>
                </c:pt>
                <c:pt idx="5410">
                  <c:v>336.0</c:v>
                </c:pt>
                <c:pt idx="5411">
                  <c:v>336.0</c:v>
                </c:pt>
                <c:pt idx="5412">
                  <c:v>336.0</c:v>
                </c:pt>
                <c:pt idx="5413">
                  <c:v>336.0</c:v>
                </c:pt>
                <c:pt idx="5414">
                  <c:v>336.0</c:v>
                </c:pt>
                <c:pt idx="5415">
                  <c:v>336.0</c:v>
                </c:pt>
                <c:pt idx="5416">
                  <c:v>336.0</c:v>
                </c:pt>
                <c:pt idx="5417">
                  <c:v>336.0</c:v>
                </c:pt>
                <c:pt idx="5418">
                  <c:v>336.0</c:v>
                </c:pt>
                <c:pt idx="5419">
                  <c:v>336.0</c:v>
                </c:pt>
                <c:pt idx="5420">
                  <c:v>336.0</c:v>
                </c:pt>
                <c:pt idx="5421">
                  <c:v>336.0</c:v>
                </c:pt>
                <c:pt idx="5422">
                  <c:v>337.0</c:v>
                </c:pt>
                <c:pt idx="5423">
                  <c:v>337.0</c:v>
                </c:pt>
                <c:pt idx="5424">
                  <c:v>337.0</c:v>
                </c:pt>
                <c:pt idx="5425">
                  <c:v>337.0</c:v>
                </c:pt>
                <c:pt idx="5426">
                  <c:v>337.0</c:v>
                </c:pt>
                <c:pt idx="5427">
                  <c:v>337.0</c:v>
                </c:pt>
                <c:pt idx="5428">
                  <c:v>337.0</c:v>
                </c:pt>
                <c:pt idx="5429">
                  <c:v>337.0</c:v>
                </c:pt>
                <c:pt idx="5430">
                  <c:v>337.0</c:v>
                </c:pt>
                <c:pt idx="5431">
                  <c:v>337.0</c:v>
                </c:pt>
                <c:pt idx="5432">
                  <c:v>337.0</c:v>
                </c:pt>
                <c:pt idx="5433">
                  <c:v>337.0</c:v>
                </c:pt>
                <c:pt idx="5434">
                  <c:v>337.0</c:v>
                </c:pt>
                <c:pt idx="5435">
                  <c:v>337.0</c:v>
                </c:pt>
                <c:pt idx="5436">
                  <c:v>337.0</c:v>
                </c:pt>
                <c:pt idx="5437">
                  <c:v>337.0</c:v>
                </c:pt>
                <c:pt idx="5438">
                  <c:v>337.0</c:v>
                </c:pt>
                <c:pt idx="5439">
                  <c:v>337.0</c:v>
                </c:pt>
                <c:pt idx="5440">
                  <c:v>337.0</c:v>
                </c:pt>
                <c:pt idx="5441">
                  <c:v>337.0</c:v>
                </c:pt>
                <c:pt idx="5442">
                  <c:v>337.0</c:v>
                </c:pt>
                <c:pt idx="5443">
                  <c:v>337.0</c:v>
                </c:pt>
                <c:pt idx="5444">
                  <c:v>337.0</c:v>
                </c:pt>
                <c:pt idx="5445">
                  <c:v>337.0</c:v>
                </c:pt>
                <c:pt idx="5446">
                  <c:v>337.0</c:v>
                </c:pt>
                <c:pt idx="5447">
                  <c:v>337.0</c:v>
                </c:pt>
                <c:pt idx="5448">
                  <c:v>337.0</c:v>
                </c:pt>
                <c:pt idx="5449">
                  <c:v>337.0</c:v>
                </c:pt>
                <c:pt idx="5450">
                  <c:v>337.0</c:v>
                </c:pt>
                <c:pt idx="5451">
                  <c:v>337.0</c:v>
                </c:pt>
                <c:pt idx="5452">
                  <c:v>337.0</c:v>
                </c:pt>
                <c:pt idx="5453">
                  <c:v>337.0</c:v>
                </c:pt>
                <c:pt idx="5454">
                  <c:v>337.0</c:v>
                </c:pt>
                <c:pt idx="5455">
                  <c:v>337.0</c:v>
                </c:pt>
                <c:pt idx="5456">
                  <c:v>337.0</c:v>
                </c:pt>
                <c:pt idx="5457">
                  <c:v>337.0</c:v>
                </c:pt>
                <c:pt idx="5458">
                  <c:v>337.0</c:v>
                </c:pt>
                <c:pt idx="5459">
                  <c:v>337.0</c:v>
                </c:pt>
                <c:pt idx="5460">
                  <c:v>337.0</c:v>
                </c:pt>
                <c:pt idx="5461">
                  <c:v>337.0</c:v>
                </c:pt>
                <c:pt idx="5462">
                  <c:v>337.0</c:v>
                </c:pt>
                <c:pt idx="5463">
                  <c:v>337.0</c:v>
                </c:pt>
                <c:pt idx="5464">
                  <c:v>337.0</c:v>
                </c:pt>
                <c:pt idx="5465">
                  <c:v>337.0</c:v>
                </c:pt>
                <c:pt idx="5466">
                  <c:v>337.0</c:v>
                </c:pt>
                <c:pt idx="5467">
                  <c:v>337.0</c:v>
                </c:pt>
                <c:pt idx="5468">
                  <c:v>337.0</c:v>
                </c:pt>
                <c:pt idx="5469">
                  <c:v>337.0</c:v>
                </c:pt>
                <c:pt idx="5470">
                  <c:v>337.0</c:v>
                </c:pt>
                <c:pt idx="5471">
                  <c:v>337.0</c:v>
                </c:pt>
                <c:pt idx="5472">
                  <c:v>337.0</c:v>
                </c:pt>
                <c:pt idx="5473">
                  <c:v>337.0</c:v>
                </c:pt>
                <c:pt idx="5474">
                  <c:v>337.0</c:v>
                </c:pt>
                <c:pt idx="5475">
                  <c:v>337.0</c:v>
                </c:pt>
                <c:pt idx="5476">
                  <c:v>337.0</c:v>
                </c:pt>
                <c:pt idx="5477">
                  <c:v>337.0</c:v>
                </c:pt>
                <c:pt idx="5478">
                  <c:v>337.0</c:v>
                </c:pt>
                <c:pt idx="5479">
                  <c:v>337.0</c:v>
                </c:pt>
                <c:pt idx="5480">
                  <c:v>337.0</c:v>
                </c:pt>
                <c:pt idx="5481">
                  <c:v>337.0</c:v>
                </c:pt>
                <c:pt idx="5482">
                  <c:v>337.0</c:v>
                </c:pt>
                <c:pt idx="5483">
                  <c:v>337.0</c:v>
                </c:pt>
                <c:pt idx="5484">
                  <c:v>337.0</c:v>
                </c:pt>
                <c:pt idx="5485">
                  <c:v>337.0</c:v>
                </c:pt>
                <c:pt idx="5486">
                  <c:v>337.0</c:v>
                </c:pt>
                <c:pt idx="5487">
                  <c:v>337.0</c:v>
                </c:pt>
                <c:pt idx="5488">
                  <c:v>337.0</c:v>
                </c:pt>
                <c:pt idx="5489">
                  <c:v>337.0</c:v>
                </c:pt>
                <c:pt idx="5490">
                  <c:v>337.0</c:v>
                </c:pt>
                <c:pt idx="5491">
                  <c:v>337.0</c:v>
                </c:pt>
                <c:pt idx="5492">
                  <c:v>337.0</c:v>
                </c:pt>
                <c:pt idx="5493">
                  <c:v>337.0</c:v>
                </c:pt>
                <c:pt idx="5494">
                  <c:v>337.0</c:v>
                </c:pt>
                <c:pt idx="5495">
                  <c:v>337.0</c:v>
                </c:pt>
                <c:pt idx="5496">
                  <c:v>337.0</c:v>
                </c:pt>
                <c:pt idx="5497">
                  <c:v>337.0</c:v>
                </c:pt>
                <c:pt idx="5498">
                  <c:v>337.0</c:v>
                </c:pt>
                <c:pt idx="5499">
                  <c:v>337.0</c:v>
                </c:pt>
                <c:pt idx="5500">
                  <c:v>337.0</c:v>
                </c:pt>
                <c:pt idx="5501">
                  <c:v>337.0</c:v>
                </c:pt>
                <c:pt idx="5502">
                  <c:v>337.0</c:v>
                </c:pt>
                <c:pt idx="5503">
                  <c:v>337.0</c:v>
                </c:pt>
                <c:pt idx="5504">
                  <c:v>337.0</c:v>
                </c:pt>
                <c:pt idx="5505">
                  <c:v>337.0</c:v>
                </c:pt>
                <c:pt idx="5506">
                  <c:v>337.0</c:v>
                </c:pt>
                <c:pt idx="5507">
                  <c:v>337.0</c:v>
                </c:pt>
                <c:pt idx="5508">
                  <c:v>337.0</c:v>
                </c:pt>
                <c:pt idx="5509">
                  <c:v>337.0</c:v>
                </c:pt>
                <c:pt idx="5510">
                  <c:v>337.0</c:v>
                </c:pt>
                <c:pt idx="5511">
                  <c:v>337.0</c:v>
                </c:pt>
                <c:pt idx="5512">
                  <c:v>337.0</c:v>
                </c:pt>
                <c:pt idx="5513">
                  <c:v>337.0</c:v>
                </c:pt>
                <c:pt idx="5514">
                  <c:v>337.0</c:v>
                </c:pt>
                <c:pt idx="5515">
                  <c:v>337.0</c:v>
                </c:pt>
                <c:pt idx="5516">
                  <c:v>337.0</c:v>
                </c:pt>
                <c:pt idx="5517">
                  <c:v>337.0</c:v>
                </c:pt>
                <c:pt idx="5518">
                  <c:v>337.0</c:v>
                </c:pt>
                <c:pt idx="5519">
                  <c:v>337.0</c:v>
                </c:pt>
                <c:pt idx="5520">
                  <c:v>337.0</c:v>
                </c:pt>
                <c:pt idx="5521">
                  <c:v>337.0</c:v>
                </c:pt>
                <c:pt idx="5522">
                  <c:v>337.0</c:v>
                </c:pt>
                <c:pt idx="5523">
                  <c:v>337.0</c:v>
                </c:pt>
                <c:pt idx="5524">
                  <c:v>337.0</c:v>
                </c:pt>
                <c:pt idx="5525">
                  <c:v>337.0</c:v>
                </c:pt>
                <c:pt idx="5526">
                  <c:v>337.0</c:v>
                </c:pt>
                <c:pt idx="5527">
                  <c:v>337.0</c:v>
                </c:pt>
                <c:pt idx="5528">
                  <c:v>337.0</c:v>
                </c:pt>
                <c:pt idx="5529">
                  <c:v>337.0</c:v>
                </c:pt>
                <c:pt idx="5530">
                  <c:v>337.0</c:v>
                </c:pt>
                <c:pt idx="5531">
                  <c:v>337.0</c:v>
                </c:pt>
                <c:pt idx="5532">
                  <c:v>337.0</c:v>
                </c:pt>
                <c:pt idx="5533">
                  <c:v>337.0</c:v>
                </c:pt>
                <c:pt idx="5534">
                  <c:v>337.0</c:v>
                </c:pt>
                <c:pt idx="5535">
                  <c:v>337.0</c:v>
                </c:pt>
                <c:pt idx="5536">
                  <c:v>338.0</c:v>
                </c:pt>
                <c:pt idx="5537">
                  <c:v>338.0</c:v>
                </c:pt>
                <c:pt idx="5538">
                  <c:v>338.0</c:v>
                </c:pt>
                <c:pt idx="5539">
                  <c:v>338.0</c:v>
                </c:pt>
                <c:pt idx="5540">
                  <c:v>338.0</c:v>
                </c:pt>
                <c:pt idx="5541">
                  <c:v>338.0</c:v>
                </c:pt>
                <c:pt idx="5542">
                  <c:v>338.0</c:v>
                </c:pt>
                <c:pt idx="5543">
                  <c:v>338.0</c:v>
                </c:pt>
                <c:pt idx="5544">
                  <c:v>338.0</c:v>
                </c:pt>
                <c:pt idx="5545">
                  <c:v>338.0</c:v>
                </c:pt>
                <c:pt idx="5546">
                  <c:v>339.0</c:v>
                </c:pt>
                <c:pt idx="5547">
                  <c:v>339.0</c:v>
                </c:pt>
                <c:pt idx="5548">
                  <c:v>339.0</c:v>
                </c:pt>
                <c:pt idx="5549">
                  <c:v>339.0</c:v>
                </c:pt>
                <c:pt idx="5550">
                  <c:v>339.0</c:v>
                </c:pt>
                <c:pt idx="5551">
                  <c:v>339.0</c:v>
                </c:pt>
                <c:pt idx="5552">
                  <c:v>339.0</c:v>
                </c:pt>
                <c:pt idx="5553">
                  <c:v>339.0</c:v>
                </c:pt>
                <c:pt idx="5554">
                  <c:v>339.0</c:v>
                </c:pt>
                <c:pt idx="5555">
                  <c:v>339.0</c:v>
                </c:pt>
                <c:pt idx="5556">
                  <c:v>339.0</c:v>
                </c:pt>
                <c:pt idx="5557">
                  <c:v>339.0</c:v>
                </c:pt>
                <c:pt idx="5558">
                  <c:v>339.0</c:v>
                </c:pt>
                <c:pt idx="5559">
                  <c:v>339.0</c:v>
                </c:pt>
                <c:pt idx="5560">
                  <c:v>339.0</c:v>
                </c:pt>
                <c:pt idx="5561">
                  <c:v>339.0</c:v>
                </c:pt>
                <c:pt idx="5562">
                  <c:v>339.0</c:v>
                </c:pt>
                <c:pt idx="5563">
                  <c:v>339.0</c:v>
                </c:pt>
                <c:pt idx="5564">
                  <c:v>339.0</c:v>
                </c:pt>
                <c:pt idx="5565">
                  <c:v>339.0</c:v>
                </c:pt>
                <c:pt idx="5566">
                  <c:v>339.0</c:v>
                </c:pt>
                <c:pt idx="5567">
                  <c:v>339.0</c:v>
                </c:pt>
                <c:pt idx="5568">
                  <c:v>339.0</c:v>
                </c:pt>
                <c:pt idx="5569">
                  <c:v>339.0</c:v>
                </c:pt>
                <c:pt idx="5570">
                  <c:v>339.0</c:v>
                </c:pt>
                <c:pt idx="5571">
                  <c:v>339.0</c:v>
                </c:pt>
                <c:pt idx="5572">
                  <c:v>339.0</c:v>
                </c:pt>
                <c:pt idx="5573">
                  <c:v>339.0</c:v>
                </c:pt>
                <c:pt idx="5574">
                  <c:v>339.0</c:v>
                </c:pt>
                <c:pt idx="5575">
                  <c:v>339.0</c:v>
                </c:pt>
                <c:pt idx="5576">
                  <c:v>339.0</c:v>
                </c:pt>
                <c:pt idx="5577">
                  <c:v>339.0</c:v>
                </c:pt>
                <c:pt idx="5578">
                  <c:v>340.0</c:v>
                </c:pt>
                <c:pt idx="5579">
                  <c:v>340.0</c:v>
                </c:pt>
                <c:pt idx="5580">
                  <c:v>340.0</c:v>
                </c:pt>
                <c:pt idx="5581">
                  <c:v>340.0</c:v>
                </c:pt>
                <c:pt idx="5582">
                  <c:v>340.0</c:v>
                </c:pt>
                <c:pt idx="5583">
                  <c:v>340.0</c:v>
                </c:pt>
                <c:pt idx="5584">
                  <c:v>340.0</c:v>
                </c:pt>
                <c:pt idx="5585">
                  <c:v>340.0</c:v>
                </c:pt>
                <c:pt idx="5586">
                  <c:v>341.0</c:v>
                </c:pt>
                <c:pt idx="5587">
                  <c:v>341.0</c:v>
                </c:pt>
                <c:pt idx="5588">
                  <c:v>341.0</c:v>
                </c:pt>
                <c:pt idx="5589">
                  <c:v>341.0</c:v>
                </c:pt>
                <c:pt idx="5590">
                  <c:v>341.0</c:v>
                </c:pt>
                <c:pt idx="5591">
                  <c:v>341.0</c:v>
                </c:pt>
                <c:pt idx="5592">
                  <c:v>341.0</c:v>
                </c:pt>
                <c:pt idx="5593">
                  <c:v>341.0</c:v>
                </c:pt>
                <c:pt idx="5594">
                  <c:v>341.0</c:v>
                </c:pt>
                <c:pt idx="5595">
                  <c:v>341.0</c:v>
                </c:pt>
                <c:pt idx="5596">
                  <c:v>341.0</c:v>
                </c:pt>
                <c:pt idx="5597">
                  <c:v>341.0</c:v>
                </c:pt>
                <c:pt idx="5598">
                  <c:v>341.0</c:v>
                </c:pt>
                <c:pt idx="5599">
                  <c:v>341.0</c:v>
                </c:pt>
                <c:pt idx="5600">
                  <c:v>341.0</c:v>
                </c:pt>
                <c:pt idx="5601">
                  <c:v>341.0</c:v>
                </c:pt>
                <c:pt idx="5602">
                  <c:v>341.0</c:v>
                </c:pt>
                <c:pt idx="5603">
                  <c:v>341.0</c:v>
                </c:pt>
                <c:pt idx="5604">
                  <c:v>341.0</c:v>
                </c:pt>
                <c:pt idx="5605">
                  <c:v>341.0</c:v>
                </c:pt>
                <c:pt idx="5606">
                  <c:v>341.0</c:v>
                </c:pt>
                <c:pt idx="5607">
                  <c:v>341.0</c:v>
                </c:pt>
                <c:pt idx="5608">
                  <c:v>341.0</c:v>
                </c:pt>
                <c:pt idx="5609">
                  <c:v>341.0</c:v>
                </c:pt>
                <c:pt idx="5610">
                  <c:v>341.0</c:v>
                </c:pt>
                <c:pt idx="5611">
                  <c:v>341.0</c:v>
                </c:pt>
                <c:pt idx="5612">
                  <c:v>341.0</c:v>
                </c:pt>
                <c:pt idx="5613">
                  <c:v>341.0</c:v>
                </c:pt>
                <c:pt idx="5614">
                  <c:v>341.0</c:v>
                </c:pt>
                <c:pt idx="5615">
                  <c:v>341.0</c:v>
                </c:pt>
                <c:pt idx="5616">
                  <c:v>341.0</c:v>
                </c:pt>
                <c:pt idx="5617">
                  <c:v>341.0</c:v>
                </c:pt>
                <c:pt idx="5618">
                  <c:v>341.0</c:v>
                </c:pt>
                <c:pt idx="5619">
                  <c:v>341.0</c:v>
                </c:pt>
                <c:pt idx="5620">
                  <c:v>341.0</c:v>
                </c:pt>
                <c:pt idx="5621">
                  <c:v>341.0</c:v>
                </c:pt>
                <c:pt idx="5622">
                  <c:v>341.0</c:v>
                </c:pt>
                <c:pt idx="5623">
                  <c:v>342.0</c:v>
                </c:pt>
                <c:pt idx="5624">
                  <c:v>343.0</c:v>
                </c:pt>
                <c:pt idx="5625">
                  <c:v>343.0</c:v>
                </c:pt>
                <c:pt idx="5626">
                  <c:v>343.0</c:v>
                </c:pt>
                <c:pt idx="5627">
                  <c:v>343.0</c:v>
                </c:pt>
                <c:pt idx="5628">
                  <c:v>343.0</c:v>
                </c:pt>
                <c:pt idx="5629">
                  <c:v>343.0</c:v>
                </c:pt>
                <c:pt idx="5630">
                  <c:v>343.0</c:v>
                </c:pt>
                <c:pt idx="5631">
                  <c:v>343.0</c:v>
                </c:pt>
                <c:pt idx="5632">
                  <c:v>343.0</c:v>
                </c:pt>
                <c:pt idx="5633">
                  <c:v>343.0</c:v>
                </c:pt>
                <c:pt idx="5634">
                  <c:v>343.0</c:v>
                </c:pt>
                <c:pt idx="5635">
                  <c:v>343.0</c:v>
                </c:pt>
                <c:pt idx="5636">
                  <c:v>343.0</c:v>
                </c:pt>
                <c:pt idx="5637">
                  <c:v>344.0</c:v>
                </c:pt>
                <c:pt idx="5638">
                  <c:v>344.0</c:v>
                </c:pt>
                <c:pt idx="5639">
                  <c:v>344.0</c:v>
                </c:pt>
                <c:pt idx="5640">
                  <c:v>344.0</c:v>
                </c:pt>
                <c:pt idx="5641">
                  <c:v>344.0</c:v>
                </c:pt>
                <c:pt idx="5642">
                  <c:v>344.0</c:v>
                </c:pt>
                <c:pt idx="5643">
                  <c:v>344.0</c:v>
                </c:pt>
                <c:pt idx="5644">
                  <c:v>344.0</c:v>
                </c:pt>
                <c:pt idx="5645">
                  <c:v>344.0</c:v>
                </c:pt>
                <c:pt idx="5646">
                  <c:v>344.0</c:v>
                </c:pt>
                <c:pt idx="5647">
                  <c:v>344.0</c:v>
                </c:pt>
                <c:pt idx="5648">
                  <c:v>344.0</c:v>
                </c:pt>
                <c:pt idx="5649">
                  <c:v>344.0</c:v>
                </c:pt>
                <c:pt idx="5650">
                  <c:v>344.0</c:v>
                </c:pt>
                <c:pt idx="5651">
                  <c:v>344.0</c:v>
                </c:pt>
                <c:pt idx="5652">
                  <c:v>344.0</c:v>
                </c:pt>
                <c:pt idx="5653">
                  <c:v>345.0</c:v>
                </c:pt>
                <c:pt idx="5654">
                  <c:v>345.0</c:v>
                </c:pt>
                <c:pt idx="5655">
                  <c:v>345.0</c:v>
                </c:pt>
                <c:pt idx="5656">
                  <c:v>345.0</c:v>
                </c:pt>
                <c:pt idx="5657">
                  <c:v>346.0</c:v>
                </c:pt>
                <c:pt idx="5658">
                  <c:v>346.0</c:v>
                </c:pt>
                <c:pt idx="5659">
                  <c:v>346.0</c:v>
                </c:pt>
                <c:pt idx="5660">
                  <c:v>346.0</c:v>
                </c:pt>
                <c:pt idx="5661">
                  <c:v>346.0</c:v>
                </c:pt>
                <c:pt idx="5662">
                  <c:v>346.0</c:v>
                </c:pt>
                <c:pt idx="5663">
                  <c:v>346.0</c:v>
                </c:pt>
                <c:pt idx="5664">
                  <c:v>346.0</c:v>
                </c:pt>
                <c:pt idx="5665">
                  <c:v>346.0</c:v>
                </c:pt>
                <c:pt idx="5666">
                  <c:v>346.0</c:v>
                </c:pt>
                <c:pt idx="5667">
                  <c:v>346.0</c:v>
                </c:pt>
                <c:pt idx="5668">
                  <c:v>346.0</c:v>
                </c:pt>
                <c:pt idx="5669">
                  <c:v>346.0</c:v>
                </c:pt>
                <c:pt idx="5670">
                  <c:v>346.0</c:v>
                </c:pt>
                <c:pt idx="5671">
                  <c:v>346.0</c:v>
                </c:pt>
                <c:pt idx="5672">
                  <c:v>346.0</c:v>
                </c:pt>
                <c:pt idx="5673">
                  <c:v>346.0</c:v>
                </c:pt>
                <c:pt idx="5674">
                  <c:v>346.0</c:v>
                </c:pt>
                <c:pt idx="5675">
                  <c:v>346.0</c:v>
                </c:pt>
                <c:pt idx="5676">
                  <c:v>346.0</c:v>
                </c:pt>
                <c:pt idx="5677">
                  <c:v>346.0</c:v>
                </c:pt>
                <c:pt idx="5678">
                  <c:v>347.0</c:v>
                </c:pt>
                <c:pt idx="5679">
                  <c:v>347.0</c:v>
                </c:pt>
                <c:pt idx="5680">
                  <c:v>347.0</c:v>
                </c:pt>
                <c:pt idx="5681">
                  <c:v>347.0</c:v>
                </c:pt>
                <c:pt idx="5682">
                  <c:v>347.0</c:v>
                </c:pt>
                <c:pt idx="5683">
                  <c:v>347.0</c:v>
                </c:pt>
                <c:pt idx="5684">
                  <c:v>347.0</c:v>
                </c:pt>
                <c:pt idx="5685">
                  <c:v>347.0</c:v>
                </c:pt>
                <c:pt idx="5686">
                  <c:v>347.0</c:v>
                </c:pt>
                <c:pt idx="5687">
                  <c:v>347.0</c:v>
                </c:pt>
                <c:pt idx="5688">
                  <c:v>347.0</c:v>
                </c:pt>
                <c:pt idx="5689">
                  <c:v>347.0</c:v>
                </c:pt>
                <c:pt idx="5690">
                  <c:v>348.0</c:v>
                </c:pt>
                <c:pt idx="5691">
                  <c:v>348.0</c:v>
                </c:pt>
                <c:pt idx="5692">
                  <c:v>348.0</c:v>
                </c:pt>
                <c:pt idx="5693">
                  <c:v>348.0</c:v>
                </c:pt>
                <c:pt idx="5694">
                  <c:v>348.0</c:v>
                </c:pt>
                <c:pt idx="5695">
                  <c:v>348.0</c:v>
                </c:pt>
                <c:pt idx="5696">
                  <c:v>348.0</c:v>
                </c:pt>
                <c:pt idx="5697">
                  <c:v>348.0</c:v>
                </c:pt>
                <c:pt idx="5698">
                  <c:v>348.0</c:v>
                </c:pt>
                <c:pt idx="5699">
                  <c:v>348.0</c:v>
                </c:pt>
                <c:pt idx="5700">
                  <c:v>348.0</c:v>
                </c:pt>
                <c:pt idx="5701">
                  <c:v>348.0</c:v>
                </c:pt>
                <c:pt idx="5702">
                  <c:v>348.0</c:v>
                </c:pt>
                <c:pt idx="5703">
                  <c:v>349.0</c:v>
                </c:pt>
                <c:pt idx="5704">
                  <c:v>349.0</c:v>
                </c:pt>
                <c:pt idx="5705">
                  <c:v>349.0</c:v>
                </c:pt>
                <c:pt idx="5706">
                  <c:v>349.0</c:v>
                </c:pt>
                <c:pt idx="5707">
                  <c:v>349.0</c:v>
                </c:pt>
                <c:pt idx="5708">
                  <c:v>349.0</c:v>
                </c:pt>
                <c:pt idx="5709">
                  <c:v>349.0</c:v>
                </c:pt>
                <c:pt idx="5710">
                  <c:v>349.0</c:v>
                </c:pt>
                <c:pt idx="5711">
                  <c:v>349.0</c:v>
                </c:pt>
                <c:pt idx="5712">
                  <c:v>349.0</c:v>
                </c:pt>
                <c:pt idx="5713">
                  <c:v>349.0</c:v>
                </c:pt>
                <c:pt idx="5714">
                  <c:v>349.0</c:v>
                </c:pt>
                <c:pt idx="5715">
                  <c:v>349.0</c:v>
                </c:pt>
                <c:pt idx="5716">
                  <c:v>349.0</c:v>
                </c:pt>
                <c:pt idx="5717">
                  <c:v>349.0</c:v>
                </c:pt>
                <c:pt idx="5718">
                  <c:v>349.0</c:v>
                </c:pt>
                <c:pt idx="5719">
                  <c:v>349.0</c:v>
                </c:pt>
                <c:pt idx="5720">
                  <c:v>349.0</c:v>
                </c:pt>
                <c:pt idx="5721">
                  <c:v>349.0</c:v>
                </c:pt>
                <c:pt idx="5722">
                  <c:v>349.0</c:v>
                </c:pt>
                <c:pt idx="5723">
                  <c:v>349.0</c:v>
                </c:pt>
                <c:pt idx="5724">
                  <c:v>349.0</c:v>
                </c:pt>
                <c:pt idx="5725">
                  <c:v>349.0</c:v>
                </c:pt>
                <c:pt idx="5726">
                  <c:v>349.0</c:v>
                </c:pt>
                <c:pt idx="5727">
                  <c:v>349.0</c:v>
                </c:pt>
                <c:pt idx="5728">
                  <c:v>349.0</c:v>
                </c:pt>
                <c:pt idx="5729">
                  <c:v>349.0</c:v>
                </c:pt>
                <c:pt idx="5730">
                  <c:v>349.0</c:v>
                </c:pt>
                <c:pt idx="5731">
                  <c:v>349.0</c:v>
                </c:pt>
                <c:pt idx="5732">
                  <c:v>349.0</c:v>
                </c:pt>
                <c:pt idx="5733">
                  <c:v>349.0</c:v>
                </c:pt>
                <c:pt idx="5734">
                  <c:v>349.0</c:v>
                </c:pt>
                <c:pt idx="5735">
                  <c:v>349.0</c:v>
                </c:pt>
                <c:pt idx="5736">
                  <c:v>349.0</c:v>
                </c:pt>
                <c:pt idx="5737">
                  <c:v>349.0</c:v>
                </c:pt>
                <c:pt idx="5738">
                  <c:v>349.0</c:v>
                </c:pt>
                <c:pt idx="5739">
                  <c:v>349.0</c:v>
                </c:pt>
                <c:pt idx="5740">
                  <c:v>349.0</c:v>
                </c:pt>
                <c:pt idx="5741">
                  <c:v>349.0</c:v>
                </c:pt>
                <c:pt idx="5742">
                  <c:v>349.0</c:v>
                </c:pt>
                <c:pt idx="5743">
                  <c:v>349.0</c:v>
                </c:pt>
                <c:pt idx="5744">
                  <c:v>349.0</c:v>
                </c:pt>
                <c:pt idx="5745">
                  <c:v>349.0</c:v>
                </c:pt>
                <c:pt idx="5746">
                  <c:v>349.0</c:v>
                </c:pt>
                <c:pt idx="5747">
                  <c:v>349.0</c:v>
                </c:pt>
                <c:pt idx="5748">
                  <c:v>349.0</c:v>
                </c:pt>
                <c:pt idx="5749">
                  <c:v>349.0</c:v>
                </c:pt>
                <c:pt idx="5750">
                  <c:v>349.0</c:v>
                </c:pt>
                <c:pt idx="5751">
                  <c:v>349.0</c:v>
                </c:pt>
                <c:pt idx="5752">
                  <c:v>349.0</c:v>
                </c:pt>
                <c:pt idx="5753">
                  <c:v>349.0</c:v>
                </c:pt>
                <c:pt idx="5754">
                  <c:v>349.0</c:v>
                </c:pt>
                <c:pt idx="5755">
                  <c:v>349.0</c:v>
                </c:pt>
                <c:pt idx="5756">
                  <c:v>349.0</c:v>
                </c:pt>
                <c:pt idx="5757">
                  <c:v>349.0</c:v>
                </c:pt>
                <c:pt idx="5758">
                  <c:v>349.0</c:v>
                </c:pt>
                <c:pt idx="5759">
                  <c:v>349.0</c:v>
                </c:pt>
                <c:pt idx="5760">
                  <c:v>349.0</c:v>
                </c:pt>
                <c:pt idx="5761">
                  <c:v>349.0</c:v>
                </c:pt>
                <c:pt idx="5762">
                  <c:v>349.0</c:v>
                </c:pt>
                <c:pt idx="5763">
                  <c:v>349.0</c:v>
                </c:pt>
                <c:pt idx="5764">
                  <c:v>349.0</c:v>
                </c:pt>
                <c:pt idx="5765">
                  <c:v>349.0</c:v>
                </c:pt>
                <c:pt idx="5766">
                  <c:v>349.0</c:v>
                </c:pt>
                <c:pt idx="5767">
                  <c:v>349.0</c:v>
                </c:pt>
                <c:pt idx="5768">
                  <c:v>349.0</c:v>
                </c:pt>
                <c:pt idx="5769">
                  <c:v>349.0</c:v>
                </c:pt>
                <c:pt idx="5770">
                  <c:v>349.0</c:v>
                </c:pt>
                <c:pt idx="5771">
                  <c:v>349.0</c:v>
                </c:pt>
                <c:pt idx="5772">
                  <c:v>349.0</c:v>
                </c:pt>
                <c:pt idx="5773">
                  <c:v>349.0</c:v>
                </c:pt>
                <c:pt idx="5774">
                  <c:v>349.0</c:v>
                </c:pt>
                <c:pt idx="5775">
                  <c:v>349.0</c:v>
                </c:pt>
                <c:pt idx="5776">
                  <c:v>349.0</c:v>
                </c:pt>
                <c:pt idx="5777">
                  <c:v>349.0</c:v>
                </c:pt>
                <c:pt idx="5778">
                  <c:v>349.0</c:v>
                </c:pt>
                <c:pt idx="5779">
                  <c:v>349.0</c:v>
                </c:pt>
                <c:pt idx="5780">
                  <c:v>349.0</c:v>
                </c:pt>
                <c:pt idx="5781">
                  <c:v>349.0</c:v>
                </c:pt>
                <c:pt idx="5782">
                  <c:v>349.0</c:v>
                </c:pt>
                <c:pt idx="5783">
                  <c:v>349.0</c:v>
                </c:pt>
                <c:pt idx="5784">
                  <c:v>349.0</c:v>
                </c:pt>
                <c:pt idx="5785">
                  <c:v>349.0</c:v>
                </c:pt>
                <c:pt idx="5786">
                  <c:v>349.0</c:v>
                </c:pt>
                <c:pt idx="5787">
                  <c:v>349.0</c:v>
                </c:pt>
                <c:pt idx="5788">
                  <c:v>349.0</c:v>
                </c:pt>
                <c:pt idx="5789">
                  <c:v>349.0</c:v>
                </c:pt>
                <c:pt idx="5790">
                  <c:v>349.0</c:v>
                </c:pt>
                <c:pt idx="5791">
                  <c:v>349.0</c:v>
                </c:pt>
                <c:pt idx="5792">
                  <c:v>349.0</c:v>
                </c:pt>
                <c:pt idx="5793">
                  <c:v>349.0</c:v>
                </c:pt>
                <c:pt idx="5794">
                  <c:v>350.0</c:v>
                </c:pt>
                <c:pt idx="5795">
                  <c:v>350.0</c:v>
                </c:pt>
                <c:pt idx="5796">
                  <c:v>350.0</c:v>
                </c:pt>
                <c:pt idx="5797">
                  <c:v>350.0</c:v>
                </c:pt>
                <c:pt idx="5798">
                  <c:v>350.0</c:v>
                </c:pt>
                <c:pt idx="5799">
                  <c:v>350.0</c:v>
                </c:pt>
                <c:pt idx="5800">
                  <c:v>350.0</c:v>
                </c:pt>
                <c:pt idx="5801">
                  <c:v>350.0</c:v>
                </c:pt>
                <c:pt idx="5802">
                  <c:v>350.0</c:v>
                </c:pt>
                <c:pt idx="5803">
                  <c:v>350.0</c:v>
                </c:pt>
                <c:pt idx="5804">
                  <c:v>350.0</c:v>
                </c:pt>
                <c:pt idx="5805">
                  <c:v>350.0</c:v>
                </c:pt>
                <c:pt idx="5806">
                  <c:v>350.0</c:v>
                </c:pt>
                <c:pt idx="5807">
                  <c:v>350.0</c:v>
                </c:pt>
                <c:pt idx="5808">
                  <c:v>350.0</c:v>
                </c:pt>
                <c:pt idx="5809">
                  <c:v>350.0</c:v>
                </c:pt>
                <c:pt idx="5810">
                  <c:v>350.0</c:v>
                </c:pt>
                <c:pt idx="5811">
                  <c:v>350.0</c:v>
                </c:pt>
                <c:pt idx="5812">
                  <c:v>350.0</c:v>
                </c:pt>
                <c:pt idx="5813">
                  <c:v>350.0</c:v>
                </c:pt>
                <c:pt idx="5814">
                  <c:v>350.0</c:v>
                </c:pt>
                <c:pt idx="5815">
                  <c:v>350.0</c:v>
                </c:pt>
                <c:pt idx="5816">
                  <c:v>350.0</c:v>
                </c:pt>
                <c:pt idx="5817">
                  <c:v>350.0</c:v>
                </c:pt>
                <c:pt idx="5818">
                  <c:v>350.0</c:v>
                </c:pt>
                <c:pt idx="5819">
                  <c:v>350.0</c:v>
                </c:pt>
                <c:pt idx="5820">
                  <c:v>350.0</c:v>
                </c:pt>
                <c:pt idx="5821">
                  <c:v>350.0</c:v>
                </c:pt>
                <c:pt idx="5822">
                  <c:v>350.0</c:v>
                </c:pt>
                <c:pt idx="5823">
                  <c:v>350.0</c:v>
                </c:pt>
                <c:pt idx="5824">
                  <c:v>350.0</c:v>
                </c:pt>
                <c:pt idx="5825">
                  <c:v>350.0</c:v>
                </c:pt>
                <c:pt idx="5826">
                  <c:v>350.0</c:v>
                </c:pt>
                <c:pt idx="5827">
                  <c:v>350.0</c:v>
                </c:pt>
                <c:pt idx="5828">
                  <c:v>350.0</c:v>
                </c:pt>
                <c:pt idx="5829">
                  <c:v>350.0</c:v>
                </c:pt>
                <c:pt idx="5830">
                  <c:v>350.0</c:v>
                </c:pt>
                <c:pt idx="5831">
                  <c:v>350.0</c:v>
                </c:pt>
                <c:pt idx="5832">
                  <c:v>350.0</c:v>
                </c:pt>
                <c:pt idx="5833">
                  <c:v>350.0</c:v>
                </c:pt>
                <c:pt idx="5834">
                  <c:v>350.0</c:v>
                </c:pt>
                <c:pt idx="5835">
                  <c:v>350.0</c:v>
                </c:pt>
                <c:pt idx="5836">
                  <c:v>350.0</c:v>
                </c:pt>
                <c:pt idx="5837">
                  <c:v>350.0</c:v>
                </c:pt>
                <c:pt idx="5838">
                  <c:v>350.0</c:v>
                </c:pt>
                <c:pt idx="5839">
                  <c:v>350.0</c:v>
                </c:pt>
                <c:pt idx="5840">
                  <c:v>350.0</c:v>
                </c:pt>
                <c:pt idx="5841">
                  <c:v>350.0</c:v>
                </c:pt>
                <c:pt idx="5842">
                  <c:v>350.0</c:v>
                </c:pt>
                <c:pt idx="5843">
                  <c:v>350.0</c:v>
                </c:pt>
                <c:pt idx="5844">
                  <c:v>350.0</c:v>
                </c:pt>
                <c:pt idx="5845">
                  <c:v>350.0</c:v>
                </c:pt>
                <c:pt idx="5846">
                  <c:v>350.0</c:v>
                </c:pt>
                <c:pt idx="5847">
                  <c:v>350.0</c:v>
                </c:pt>
                <c:pt idx="5848">
                  <c:v>350.0</c:v>
                </c:pt>
                <c:pt idx="5849">
                  <c:v>350.0</c:v>
                </c:pt>
                <c:pt idx="5850">
                  <c:v>350.0</c:v>
                </c:pt>
                <c:pt idx="5851">
                  <c:v>350.0</c:v>
                </c:pt>
                <c:pt idx="5852">
                  <c:v>350.0</c:v>
                </c:pt>
                <c:pt idx="5853">
                  <c:v>350.0</c:v>
                </c:pt>
                <c:pt idx="5854">
                  <c:v>350.0</c:v>
                </c:pt>
                <c:pt idx="5855">
                  <c:v>350.0</c:v>
                </c:pt>
                <c:pt idx="5856">
                  <c:v>350.0</c:v>
                </c:pt>
                <c:pt idx="5857">
                  <c:v>350.0</c:v>
                </c:pt>
                <c:pt idx="5858">
                  <c:v>350.0</c:v>
                </c:pt>
                <c:pt idx="5859">
                  <c:v>350.0</c:v>
                </c:pt>
                <c:pt idx="5860">
                  <c:v>350.0</c:v>
                </c:pt>
                <c:pt idx="5861">
                  <c:v>350.0</c:v>
                </c:pt>
                <c:pt idx="5862">
                  <c:v>350.0</c:v>
                </c:pt>
                <c:pt idx="5863">
                  <c:v>350.0</c:v>
                </c:pt>
                <c:pt idx="5864">
                  <c:v>350.0</c:v>
                </c:pt>
                <c:pt idx="5865">
                  <c:v>350.0</c:v>
                </c:pt>
                <c:pt idx="5866">
                  <c:v>350.0</c:v>
                </c:pt>
                <c:pt idx="5867">
                  <c:v>350.0</c:v>
                </c:pt>
                <c:pt idx="5868">
                  <c:v>350.0</c:v>
                </c:pt>
                <c:pt idx="5869">
                  <c:v>350.0</c:v>
                </c:pt>
                <c:pt idx="5870">
                  <c:v>350.0</c:v>
                </c:pt>
                <c:pt idx="5871">
                  <c:v>350.0</c:v>
                </c:pt>
                <c:pt idx="5872">
                  <c:v>350.0</c:v>
                </c:pt>
                <c:pt idx="5873">
                  <c:v>350.0</c:v>
                </c:pt>
                <c:pt idx="5874">
                  <c:v>350.0</c:v>
                </c:pt>
                <c:pt idx="5875">
                  <c:v>350.0</c:v>
                </c:pt>
                <c:pt idx="5876">
                  <c:v>350.0</c:v>
                </c:pt>
                <c:pt idx="5877">
                  <c:v>350.0</c:v>
                </c:pt>
                <c:pt idx="5878">
                  <c:v>350.0</c:v>
                </c:pt>
                <c:pt idx="5879">
                  <c:v>350.0</c:v>
                </c:pt>
                <c:pt idx="5880">
                  <c:v>350.0</c:v>
                </c:pt>
                <c:pt idx="5881">
                  <c:v>351.0</c:v>
                </c:pt>
                <c:pt idx="5882">
                  <c:v>351.0</c:v>
                </c:pt>
                <c:pt idx="5883">
                  <c:v>351.0</c:v>
                </c:pt>
                <c:pt idx="5884">
                  <c:v>351.0</c:v>
                </c:pt>
                <c:pt idx="5885">
                  <c:v>351.0</c:v>
                </c:pt>
                <c:pt idx="5886">
                  <c:v>351.0</c:v>
                </c:pt>
                <c:pt idx="5887">
                  <c:v>351.0</c:v>
                </c:pt>
                <c:pt idx="5888">
                  <c:v>351.0</c:v>
                </c:pt>
                <c:pt idx="5889">
                  <c:v>351.0</c:v>
                </c:pt>
                <c:pt idx="5890">
                  <c:v>351.0</c:v>
                </c:pt>
                <c:pt idx="5891">
                  <c:v>351.0</c:v>
                </c:pt>
                <c:pt idx="5892">
                  <c:v>351.0</c:v>
                </c:pt>
                <c:pt idx="5893">
                  <c:v>351.0</c:v>
                </c:pt>
                <c:pt idx="5894">
                  <c:v>351.0</c:v>
                </c:pt>
                <c:pt idx="5895">
                  <c:v>351.0</c:v>
                </c:pt>
                <c:pt idx="5896">
                  <c:v>351.0</c:v>
                </c:pt>
                <c:pt idx="5897">
                  <c:v>351.0</c:v>
                </c:pt>
                <c:pt idx="5898">
                  <c:v>351.0</c:v>
                </c:pt>
                <c:pt idx="5899">
                  <c:v>351.0</c:v>
                </c:pt>
                <c:pt idx="5900">
                  <c:v>351.0</c:v>
                </c:pt>
                <c:pt idx="5901">
                  <c:v>351.0</c:v>
                </c:pt>
                <c:pt idx="5902">
                  <c:v>351.0</c:v>
                </c:pt>
                <c:pt idx="5903">
                  <c:v>351.0</c:v>
                </c:pt>
                <c:pt idx="5904">
                  <c:v>351.0</c:v>
                </c:pt>
                <c:pt idx="5905">
                  <c:v>351.0</c:v>
                </c:pt>
                <c:pt idx="5906">
                  <c:v>351.0</c:v>
                </c:pt>
                <c:pt idx="5907">
                  <c:v>351.0</c:v>
                </c:pt>
                <c:pt idx="5908">
                  <c:v>351.0</c:v>
                </c:pt>
                <c:pt idx="5909">
                  <c:v>351.0</c:v>
                </c:pt>
                <c:pt idx="5910">
                  <c:v>351.0</c:v>
                </c:pt>
                <c:pt idx="5911">
                  <c:v>351.0</c:v>
                </c:pt>
                <c:pt idx="5912">
                  <c:v>351.0</c:v>
                </c:pt>
                <c:pt idx="5913">
                  <c:v>351.0</c:v>
                </c:pt>
                <c:pt idx="5914">
                  <c:v>351.0</c:v>
                </c:pt>
                <c:pt idx="5915">
                  <c:v>351.0</c:v>
                </c:pt>
                <c:pt idx="5916">
                  <c:v>351.0</c:v>
                </c:pt>
                <c:pt idx="5917">
                  <c:v>351.0</c:v>
                </c:pt>
                <c:pt idx="5918">
                  <c:v>351.0</c:v>
                </c:pt>
                <c:pt idx="5919">
                  <c:v>351.0</c:v>
                </c:pt>
                <c:pt idx="5920">
                  <c:v>352.0</c:v>
                </c:pt>
                <c:pt idx="5921">
                  <c:v>352.0</c:v>
                </c:pt>
                <c:pt idx="5922">
                  <c:v>352.0</c:v>
                </c:pt>
                <c:pt idx="5923">
                  <c:v>352.0</c:v>
                </c:pt>
                <c:pt idx="5924">
                  <c:v>352.0</c:v>
                </c:pt>
                <c:pt idx="5925">
                  <c:v>352.0</c:v>
                </c:pt>
                <c:pt idx="5926">
                  <c:v>352.0</c:v>
                </c:pt>
                <c:pt idx="5927">
                  <c:v>352.0</c:v>
                </c:pt>
                <c:pt idx="5928">
                  <c:v>353.0</c:v>
                </c:pt>
                <c:pt idx="5929">
                  <c:v>353.0</c:v>
                </c:pt>
                <c:pt idx="5930">
                  <c:v>353.0</c:v>
                </c:pt>
                <c:pt idx="5931">
                  <c:v>353.0</c:v>
                </c:pt>
                <c:pt idx="5932">
                  <c:v>353.0</c:v>
                </c:pt>
                <c:pt idx="5933">
                  <c:v>353.0</c:v>
                </c:pt>
                <c:pt idx="5934">
                  <c:v>353.0</c:v>
                </c:pt>
                <c:pt idx="5935">
                  <c:v>353.0</c:v>
                </c:pt>
                <c:pt idx="5936">
                  <c:v>353.0</c:v>
                </c:pt>
                <c:pt idx="5937">
                  <c:v>353.0</c:v>
                </c:pt>
                <c:pt idx="5938">
                  <c:v>353.0</c:v>
                </c:pt>
                <c:pt idx="5939">
                  <c:v>353.0</c:v>
                </c:pt>
                <c:pt idx="5940">
                  <c:v>353.0</c:v>
                </c:pt>
                <c:pt idx="5941">
                  <c:v>353.0</c:v>
                </c:pt>
                <c:pt idx="5942">
                  <c:v>353.0</c:v>
                </c:pt>
                <c:pt idx="5943">
                  <c:v>353.0</c:v>
                </c:pt>
                <c:pt idx="5944">
                  <c:v>353.0</c:v>
                </c:pt>
                <c:pt idx="5945">
                  <c:v>353.0</c:v>
                </c:pt>
                <c:pt idx="5946">
                  <c:v>353.0</c:v>
                </c:pt>
                <c:pt idx="5947">
                  <c:v>353.0</c:v>
                </c:pt>
                <c:pt idx="5948">
                  <c:v>353.0</c:v>
                </c:pt>
                <c:pt idx="5949">
                  <c:v>353.0</c:v>
                </c:pt>
                <c:pt idx="5950">
                  <c:v>354.0</c:v>
                </c:pt>
                <c:pt idx="5951">
                  <c:v>354.0</c:v>
                </c:pt>
                <c:pt idx="5952">
                  <c:v>355.0</c:v>
                </c:pt>
                <c:pt idx="5953">
                  <c:v>355.0</c:v>
                </c:pt>
                <c:pt idx="5954">
                  <c:v>355.0</c:v>
                </c:pt>
                <c:pt idx="5955">
                  <c:v>355.0</c:v>
                </c:pt>
                <c:pt idx="5956">
                  <c:v>355.0</c:v>
                </c:pt>
                <c:pt idx="5957">
                  <c:v>355.0</c:v>
                </c:pt>
                <c:pt idx="5958">
                  <c:v>355.0</c:v>
                </c:pt>
                <c:pt idx="5959">
                  <c:v>355.0</c:v>
                </c:pt>
                <c:pt idx="5960">
                  <c:v>355.0</c:v>
                </c:pt>
                <c:pt idx="5961">
                  <c:v>355.0</c:v>
                </c:pt>
                <c:pt idx="5962">
                  <c:v>355.0</c:v>
                </c:pt>
                <c:pt idx="5963">
                  <c:v>355.0</c:v>
                </c:pt>
                <c:pt idx="5964">
                  <c:v>355.0</c:v>
                </c:pt>
                <c:pt idx="5965">
                  <c:v>355.0</c:v>
                </c:pt>
                <c:pt idx="5966">
                  <c:v>355.0</c:v>
                </c:pt>
                <c:pt idx="5967">
                  <c:v>355.0</c:v>
                </c:pt>
                <c:pt idx="5968">
                  <c:v>355.0</c:v>
                </c:pt>
                <c:pt idx="5969">
                  <c:v>355.0</c:v>
                </c:pt>
                <c:pt idx="5970">
                  <c:v>355.0</c:v>
                </c:pt>
                <c:pt idx="5971">
                  <c:v>355.0</c:v>
                </c:pt>
                <c:pt idx="5972">
                  <c:v>355.0</c:v>
                </c:pt>
                <c:pt idx="5973">
                  <c:v>355.0</c:v>
                </c:pt>
                <c:pt idx="5974">
                  <c:v>355.0</c:v>
                </c:pt>
                <c:pt idx="5975">
                  <c:v>355.0</c:v>
                </c:pt>
                <c:pt idx="5976">
                  <c:v>355.0</c:v>
                </c:pt>
                <c:pt idx="5977">
                  <c:v>355.0</c:v>
                </c:pt>
                <c:pt idx="5978">
                  <c:v>355.0</c:v>
                </c:pt>
                <c:pt idx="5979">
                  <c:v>355.0</c:v>
                </c:pt>
                <c:pt idx="5980">
                  <c:v>355.0</c:v>
                </c:pt>
                <c:pt idx="5981">
                  <c:v>355.0</c:v>
                </c:pt>
                <c:pt idx="5982">
                  <c:v>355.0</c:v>
                </c:pt>
                <c:pt idx="5983">
                  <c:v>355.0</c:v>
                </c:pt>
                <c:pt idx="5984">
                  <c:v>355.0</c:v>
                </c:pt>
                <c:pt idx="5985">
                  <c:v>355.0</c:v>
                </c:pt>
                <c:pt idx="5986">
                  <c:v>355.0</c:v>
                </c:pt>
                <c:pt idx="5987">
                  <c:v>355.0</c:v>
                </c:pt>
                <c:pt idx="5988">
                  <c:v>355.0</c:v>
                </c:pt>
                <c:pt idx="5989">
                  <c:v>355.0</c:v>
                </c:pt>
                <c:pt idx="5990">
                  <c:v>355.0</c:v>
                </c:pt>
                <c:pt idx="5991">
                  <c:v>355.0</c:v>
                </c:pt>
                <c:pt idx="5992">
                  <c:v>355.0</c:v>
                </c:pt>
                <c:pt idx="5993">
                  <c:v>355.0</c:v>
                </c:pt>
                <c:pt idx="5994">
                  <c:v>355.0</c:v>
                </c:pt>
                <c:pt idx="5995">
                  <c:v>355.0</c:v>
                </c:pt>
                <c:pt idx="5996">
                  <c:v>355.0</c:v>
                </c:pt>
                <c:pt idx="5997">
                  <c:v>355.0</c:v>
                </c:pt>
                <c:pt idx="5998">
                  <c:v>355.0</c:v>
                </c:pt>
                <c:pt idx="5999">
                  <c:v>355.0</c:v>
                </c:pt>
                <c:pt idx="6000">
                  <c:v>355.0</c:v>
                </c:pt>
                <c:pt idx="6001">
                  <c:v>355.0</c:v>
                </c:pt>
                <c:pt idx="6002">
                  <c:v>355.0</c:v>
                </c:pt>
                <c:pt idx="6003">
                  <c:v>355.0</c:v>
                </c:pt>
                <c:pt idx="6004">
                  <c:v>355.0</c:v>
                </c:pt>
                <c:pt idx="6005">
                  <c:v>355.0</c:v>
                </c:pt>
                <c:pt idx="6006">
                  <c:v>355.0</c:v>
                </c:pt>
                <c:pt idx="6007">
                  <c:v>355.0</c:v>
                </c:pt>
                <c:pt idx="6008">
                  <c:v>355.0</c:v>
                </c:pt>
                <c:pt idx="6009">
                  <c:v>355.0</c:v>
                </c:pt>
                <c:pt idx="6010">
                  <c:v>355.0</c:v>
                </c:pt>
                <c:pt idx="6011">
                  <c:v>355.0</c:v>
                </c:pt>
                <c:pt idx="6012">
                  <c:v>355.0</c:v>
                </c:pt>
                <c:pt idx="6013">
                  <c:v>355.0</c:v>
                </c:pt>
                <c:pt idx="6014">
                  <c:v>355.0</c:v>
                </c:pt>
                <c:pt idx="6015">
                  <c:v>355.0</c:v>
                </c:pt>
                <c:pt idx="6016">
                  <c:v>355.0</c:v>
                </c:pt>
                <c:pt idx="6017">
                  <c:v>355.0</c:v>
                </c:pt>
                <c:pt idx="6018">
                  <c:v>355.0</c:v>
                </c:pt>
                <c:pt idx="6019">
                  <c:v>355.0</c:v>
                </c:pt>
                <c:pt idx="6020">
                  <c:v>355.0</c:v>
                </c:pt>
                <c:pt idx="6021">
                  <c:v>355.0</c:v>
                </c:pt>
                <c:pt idx="6022">
                  <c:v>355.0</c:v>
                </c:pt>
                <c:pt idx="6023">
                  <c:v>355.0</c:v>
                </c:pt>
                <c:pt idx="6024">
                  <c:v>355.0</c:v>
                </c:pt>
                <c:pt idx="6025">
                  <c:v>355.0</c:v>
                </c:pt>
                <c:pt idx="6026">
                  <c:v>355.0</c:v>
                </c:pt>
                <c:pt idx="6027">
                  <c:v>355.0</c:v>
                </c:pt>
                <c:pt idx="6028">
                  <c:v>356.0</c:v>
                </c:pt>
                <c:pt idx="6029">
                  <c:v>356.0</c:v>
                </c:pt>
                <c:pt idx="6030">
                  <c:v>356.0</c:v>
                </c:pt>
                <c:pt idx="6031">
                  <c:v>356.0</c:v>
                </c:pt>
                <c:pt idx="6032">
                  <c:v>356.0</c:v>
                </c:pt>
                <c:pt idx="6033">
                  <c:v>356.0</c:v>
                </c:pt>
                <c:pt idx="6034">
                  <c:v>356.0</c:v>
                </c:pt>
                <c:pt idx="6035">
                  <c:v>356.0</c:v>
                </c:pt>
                <c:pt idx="6036">
                  <c:v>356.0</c:v>
                </c:pt>
                <c:pt idx="6037">
                  <c:v>356.0</c:v>
                </c:pt>
                <c:pt idx="6038">
                  <c:v>356.0</c:v>
                </c:pt>
                <c:pt idx="6039">
                  <c:v>356.0</c:v>
                </c:pt>
                <c:pt idx="6040">
                  <c:v>356.0</c:v>
                </c:pt>
                <c:pt idx="6041">
                  <c:v>356.0</c:v>
                </c:pt>
                <c:pt idx="6042">
                  <c:v>356.0</c:v>
                </c:pt>
                <c:pt idx="6043">
                  <c:v>356.0</c:v>
                </c:pt>
                <c:pt idx="6044">
                  <c:v>356.0</c:v>
                </c:pt>
                <c:pt idx="6045">
                  <c:v>356.0</c:v>
                </c:pt>
                <c:pt idx="6046">
                  <c:v>356.0</c:v>
                </c:pt>
                <c:pt idx="6047">
                  <c:v>356.0</c:v>
                </c:pt>
                <c:pt idx="6048">
                  <c:v>356.0</c:v>
                </c:pt>
                <c:pt idx="6049">
                  <c:v>356.0</c:v>
                </c:pt>
                <c:pt idx="6050">
                  <c:v>356.0</c:v>
                </c:pt>
                <c:pt idx="6051">
                  <c:v>356.0</c:v>
                </c:pt>
                <c:pt idx="6052">
                  <c:v>356.0</c:v>
                </c:pt>
                <c:pt idx="6053">
                  <c:v>356.0</c:v>
                </c:pt>
                <c:pt idx="6054">
                  <c:v>356.0</c:v>
                </c:pt>
                <c:pt idx="6055">
                  <c:v>356.0</c:v>
                </c:pt>
                <c:pt idx="6056">
                  <c:v>356.0</c:v>
                </c:pt>
                <c:pt idx="6057">
                  <c:v>356.0</c:v>
                </c:pt>
                <c:pt idx="6058">
                  <c:v>356.0</c:v>
                </c:pt>
                <c:pt idx="6059">
                  <c:v>356.0</c:v>
                </c:pt>
                <c:pt idx="6060">
                  <c:v>357.0</c:v>
                </c:pt>
                <c:pt idx="6061">
                  <c:v>358.0</c:v>
                </c:pt>
                <c:pt idx="6062">
                  <c:v>359.0</c:v>
                </c:pt>
                <c:pt idx="6063">
                  <c:v>359.0</c:v>
                </c:pt>
                <c:pt idx="6064">
                  <c:v>359.0</c:v>
                </c:pt>
                <c:pt idx="6065">
                  <c:v>359.0</c:v>
                </c:pt>
                <c:pt idx="6066">
                  <c:v>359.0</c:v>
                </c:pt>
                <c:pt idx="6067">
                  <c:v>359.0</c:v>
                </c:pt>
                <c:pt idx="6068">
                  <c:v>359.0</c:v>
                </c:pt>
                <c:pt idx="6069">
                  <c:v>359.0</c:v>
                </c:pt>
                <c:pt idx="6070">
                  <c:v>359.0</c:v>
                </c:pt>
                <c:pt idx="6071">
                  <c:v>359.0</c:v>
                </c:pt>
                <c:pt idx="6072">
                  <c:v>359.0</c:v>
                </c:pt>
                <c:pt idx="6073">
                  <c:v>359.0</c:v>
                </c:pt>
                <c:pt idx="6074">
                  <c:v>359.0</c:v>
                </c:pt>
                <c:pt idx="6075">
                  <c:v>359.0</c:v>
                </c:pt>
                <c:pt idx="6076">
                  <c:v>359.0</c:v>
                </c:pt>
                <c:pt idx="6077">
                  <c:v>359.0</c:v>
                </c:pt>
                <c:pt idx="6078">
                  <c:v>359.0</c:v>
                </c:pt>
                <c:pt idx="6079">
                  <c:v>359.0</c:v>
                </c:pt>
                <c:pt idx="6080">
                  <c:v>359.0</c:v>
                </c:pt>
                <c:pt idx="6081">
                  <c:v>359.0</c:v>
                </c:pt>
                <c:pt idx="6082">
                  <c:v>359.0</c:v>
                </c:pt>
                <c:pt idx="6083">
                  <c:v>359.0</c:v>
                </c:pt>
                <c:pt idx="6084">
                  <c:v>359.0</c:v>
                </c:pt>
                <c:pt idx="6085">
                  <c:v>359.0</c:v>
                </c:pt>
                <c:pt idx="6086">
                  <c:v>359.0</c:v>
                </c:pt>
                <c:pt idx="6087">
                  <c:v>359.0</c:v>
                </c:pt>
                <c:pt idx="6088">
                  <c:v>359.0</c:v>
                </c:pt>
                <c:pt idx="6089">
                  <c:v>359.0</c:v>
                </c:pt>
                <c:pt idx="6090">
                  <c:v>359.0</c:v>
                </c:pt>
                <c:pt idx="6091">
                  <c:v>359.0</c:v>
                </c:pt>
                <c:pt idx="6092">
                  <c:v>359.0</c:v>
                </c:pt>
                <c:pt idx="6093">
                  <c:v>359.0</c:v>
                </c:pt>
                <c:pt idx="6094">
                  <c:v>359.0</c:v>
                </c:pt>
                <c:pt idx="6095">
                  <c:v>359.0</c:v>
                </c:pt>
                <c:pt idx="6096">
                  <c:v>359.0</c:v>
                </c:pt>
                <c:pt idx="6097">
                  <c:v>359.0</c:v>
                </c:pt>
                <c:pt idx="6098">
                  <c:v>359.0</c:v>
                </c:pt>
                <c:pt idx="6099">
                  <c:v>359.0</c:v>
                </c:pt>
                <c:pt idx="6100">
                  <c:v>359.0</c:v>
                </c:pt>
                <c:pt idx="6101">
                  <c:v>359.0</c:v>
                </c:pt>
                <c:pt idx="6102">
                  <c:v>359.0</c:v>
                </c:pt>
                <c:pt idx="6103">
                  <c:v>359.0</c:v>
                </c:pt>
                <c:pt idx="6104">
                  <c:v>359.0</c:v>
                </c:pt>
                <c:pt idx="6105">
                  <c:v>359.0</c:v>
                </c:pt>
                <c:pt idx="6106">
                  <c:v>359.0</c:v>
                </c:pt>
                <c:pt idx="6107">
                  <c:v>359.0</c:v>
                </c:pt>
                <c:pt idx="6108">
                  <c:v>359.0</c:v>
                </c:pt>
                <c:pt idx="6109">
                  <c:v>359.0</c:v>
                </c:pt>
                <c:pt idx="6110">
                  <c:v>359.0</c:v>
                </c:pt>
                <c:pt idx="6111">
                  <c:v>359.0</c:v>
                </c:pt>
                <c:pt idx="6112">
                  <c:v>359.0</c:v>
                </c:pt>
                <c:pt idx="6113">
                  <c:v>359.0</c:v>
                </c:pt>
                <c:pt idx="6114">
                  <c:v>359.0</c:v>
                </c:pt>
                <c:pt idx="6115">
                  <c:v>359.0</c:v>
                </c:pt>
                <c:pt idx="6116">
                  <c:v>359.0</c:v>
                </c:pt>
                <c:pt idx="6117">
                  <c:v>359.0</c:v>
                </c:pt>
                <c:pt idx="6118">
                  <c:v>359.0</c:v>
                </c:pt>
                <c:pt idx="6119">
                  <c:v>359.0</c:v>
                </c:pt>
                <c:pt idx="6120">
                  <c:v>359.0</c:v>
                </c:pt>
                <c:pt idx="6121">
                  <c:v>359.0</c:v>
                </c:pt>
                <c:pt idx="6122">
                  <c:v>359.0</c:v>
                </c:pt>
                <c:pt idx="6123">
                  <c:v>359.0</c:v>
                </c:pt>
                <c:pt idx="6124">
                  <c:v>359.0</c:v>
                </c:pt>
                <c:pt idx="6125">
                  <c:v>359.0</c:v>
                </c:pt>
                <c:pt idx="6126">
                  <c:v>359.0</c:v>
                </c:pt>
                <c:pt idx="6127">
                  <c:v>359.0</c:v>
                </c:pt>
                <c:pt idx="6128">
                  <c:v>359.0</c:v>
                </c:pt>
                <c:pt idx="6129">
                  <c:v>359.0</c:v>
                </c:pt>
                <c:pt idx="6130">
                  <c:v>359.0</c:v>
                </c:pt>
                <c:pt idx="6131">
                  <c:v>359.0</c:v>
                </c:pt>
                <c:pt idx="6132">
                  <c:v>359.0</c:v>
                </c:pt>
                <c:pt idx="6133">
                  <c:v>359.0</c:v>
                </c:pt>
                <c:pt idx="6134">
                  <c:v>359.0</c:v>
                </c:pt>
                <c:pt idx="6135">
                  <c:v>359.0</c:v>
                </c:pt>
                <c:pt idx="6136">
                  <c:v>359.0</c:v>
                </c:pt>
                <c:pt idx="6137">
                  <c:v>359.0</c:v>
                </c:pt>
                <c:pt idx="6138">
                  <c:v>359.0</c:v>
                </c:pt>
                <c:pt idx="6139">
                  <c:v>359.0</c:v>
                </c:pt>
                <c:pt idx="6140">
                  <c:v>359.0</c:v>
                </c:pt>
                <c:pt idx="6141">
                  <c:v>359.0</c:v>
                </c:pt>
                <c:pt idx="6142">
                  <c:v>359.0</c:v>
                </c:pt>
                <c:pt idx="6143">
                  <c:v>359.0</c:v>
                </c:pt>
                <c:pt idx="6144">
                  <c:v>359.0</c:v>
                </c:pt>
                <c:pt idx="6145">
                  <c:v>359.0</c:v>
                </c:pt>
                <c:pt idx="6146">
                  <c:v>359.0</c:v>
                </c:pt>
                <c:pt idx="6147">
                  <c:v>359.0</c:v>
                </c:pt>
                <c:pt idx="6148">
                  <c:v>359.0</c:v>
                </c:pt>
                <c:pt idx="6149">
                  <c:v>359.0</c:v>
                </c:pt>
                <c:pt idx="6150">
                  <c:v>360.0</c:v>
                </c:pt>
                <c:pt idx="6151">
                  <c:v>360.0</c:v>
                </c:pt>
                <c:pt idx="6152">
                  <c:v>360.0</c:v>
                </c:pt>
                <c:pt idx="6153">
                  <c:v>360.0</c:v>
                </c:pt>
                <c:pt idx="6154">
                  <c:v>360.0</c:v>
                </c:pt>
                <c:pt idx="6155">
                  <c:v>360.0</c:v>
                </c:pt>
                <c:pt idx="6156">
                  <c:v>360.0</c:v>
                </c:pt>
                <c:pt idx="6157">
                  <c:v>360.0</c:v>
                </c:pt>
                <c:pt idx="6158">
                  <c:v>360.0</c:v>
                </c:pt>
                <c:pt idx="6159">
                  <c:v>360.0</c:v>
                </c:pt>
                <c:pt idx="6160">
                  <c:v>360.0</c:v>
                </c:pt>
                <c:pt idx="6161">
                  <c:v>360.0</c:v>
                </c:pt>
                <c:pt idx="6162">
                  <c:v>360.0</c:v>
                </c:pt>
                <c:pt idx="6163">
                  <c:v>361.0</c:v>
                </c:pt>
                <c:pt idx="6164">
                  <c:v>361.0</c:v>
                </c:pt>
                <c:pt idx="6165">
                  <c:v>361.0</c:v>
                </c:pt>
                <c:pt idx="6166">
                  <c:v>361.0</c:v>
                </c:pt>
                <c:pt idx="6167">
                  <c:v>361.0</c:v>
                </c:pt>
                <c:pt idx="6168">
                  <c:v>361.0</c:v>
                </c:pt>
                <c:pt idx="6169">
                  <c:v>361.0</c:v>
                </c:pt>
                <c:pt idx="6170">
                  <c:v>361.0</c:v>
                </c:pt>
                <c:pt idx="6171">
                  <c:v>362.0</c:v>
                </c:pt>
                <c:pt idx="6172">
                  <c:v>363.0</c:v>
                </c:pt>
                <c:pt idx="6173">
                  <c:v>363.0</c:v>
                </c:pt>
                <c:pt idx="6174">
                  <c:v>363.0</c:v>
                </c:pt>
                <c:pt idx="6175">
                  <c:v>363.0</c:v>
                </c:pt>
                <c:pt idx="6176">
                  <c:v>363.0</c:v>
                </c:pt>
                <c:pt idx="6177">
                  <c:v>363.0</c:v>
                </c:pt>
                <c:pt idx="6178">
                  <c:v>363.0</c:v>
                </c:pt>
                <c:pt idx="6179">
                  <c:v>363.0</c:v>
                </c:pt>
                <c:pt idx="6180">
                  <c:v>363.0</c:v>
                </c:pt>
                <c:pt idx="6181">
                  <c:v>363.0</c:v>
                </c:pt>
                <c:pt idx="6182">
                  <c:v>363.0</c:v>
                </c:pt>
                <c:pt idx="6183">
                  <c:v>363.0</c:v>
                </c:pt>
                <c:pt idx="6184">
                  <c:v>363.0</c:v>
                </c:pt>
                <c:pt idx="6185">
                  <c:v>363.0</c:v>
                </c:pt>
                <c:pt idx="6186">
                  <c:v>363.0</c:v>
                </c:pt>
                <c:pt idx="6187">
                  <c:v>363.0</c:v>
                </c:pt>
                <c:pt idx="6188">
                  <c:v>363.0</c:v>
                </c:pt>
                <c:pt idx="6189">
                  <c:v>363.0</c:v>
                </c:pt>
                <c:pt idx="6190">
                  <c:v>363.0</c:v>
                </c:pt>
                <c:pt idx="6191">
                  <c:v>363.0</c:v>
                </c:pt>
                <c:pt idx="6192">
                  <c:v>364.0</c:v>
                </c:pt>
                <c:pt idx="6193">
                  <c:v>364.0</c:v>
                </c:pt>
                <c:pt idx="6194">
                  <c:v>365.0</c:v>
                </c:pt>
                <c:pt idx="6195">
                  <c:v>365.0</c:v>
                </c:pt>
                <c:pt idx="6196">
                  <c:v>365.0</c:v>
                </c:pt>
                <c:pt idx="6197">
                  <c:v>365.0</c:v>
                </c:pt>
                <c:pt idx="6198">
                  <c:v>365.0</c:v>
                </c:pt>
                <c:pt idx="6199">
                  <c:v>365.0</c:v>
                </c:pt>
                <c:pt idx="6200">
                  <c:v>365.0</c:v>
                </c:pt>
                <c:pt idx="6201">
                  <c:v>365.0</c:v>
                </c:pt>
                <c:pt idx="6202">
                  <c:v>365.0</c:v>
                </c:pt>
                <c:pt idx="6203">
                  <c:v>365.0</c:v>
                </c:pt>
                <c:pt idx="6204">
                  <c:v>365.0</c:v>
                </c:pt>
                <c:pt idx="6205">
                  <c:v>365.0</c:v>
                </c:pt>
                <c:pt idx="6206">
                  <c:v>365.0</c:v>
                </c:pt>
                <c:pt idx="6207">
                  <c:v>365.0</c:v>
                </c:pt>
                <c:pt idx="6208">
                  <c:v>365.0</c:v>
                </c:pt>
                <c:pt idx="6209">
                  <c:v>365.0</c:v>
                </c:pt>
                <c:pt idx="6210">
                  <c:v>365.0</c:v>
                </c:pt>
                <c:pt idx="6211">
                  <c:v>365.0</c:v>
                </c:pt>
                <c:pt idx="6212">
                  <c:v>365.0</c:v>
                </c:pt>
                <c:pt idx="6213">
                  <c:v>365.0</c:v>
                </c:pt>
                <c:pt idx="6214">
                  <c:v>365.0</c:v>
                </c:pt>
                <c:pt idx="6215">
                  <c:v>365.0</c:v>
                </c:pt>
                <c:pt idx="6216">
                  <c:v>365.0</c:v>
                </c:pt>
                <c:pt idx="6217">
                  <c:v>365.0</c:v>
                </c:pt>
                <c:pt idx="6218">
                  <c:v>365.0</c:v>
                </c:pt>
                <c:pt idx="6219">
                  <c:v>365.0</c:v>
                </c:pt>
                <c:pt idx="6220">
                  <c:v>365.0</c:v>
                </c:pt>
                <c:pt idx="6221">
                  <c:v>365.0</c:v>
                </c:pt>
                <c:pt idx="6222">
                  <c:v>365.0</c:v>
                </c:pt>
                <c:pt idx="6223">
                  <c:v>365.0</c:v>
                </c:pt>
                <c:pt idx="6224">
                  <c:v>365.0</c:v>
                </c:pt>
                <c:pt idx="6225">
                  <c:v>365.0</c:v>
                </c:pt>
                <c:pt idx="6226">
                  <c:v>365.0</c:v>
                </c:pt>
                <c:pt idx="6227">
                  <c:v>365.0</c:v>
                </c:pt>
                <c:pt idx="6228">
                  <c:v>365.0</c:v>
                </c:pt>
                <c:pt idx="6229">
                  <c:v>365.0</c:v>
                </c:pt>
                <c:pt idx="6230">
                  <c:v>365.0</c:v>
                </c:pt>
                <c:pt idx="6231">
                  <c:v>365.0</c:v>
                </c:pt>
                <c:pt idx="6232">
                  <c:v>365.0</c:v>
                </c:pt>
                <c:pt idx="6233">
                  <c:v>365.0</c:v>
                </c:pt>
                <c:pt idx="6234">
                  <c:v>365.0</c:v>
                </c:pt>
                <c:pt idx="6235">
                  <c:v>365.0</c:v>
                </c:pt>
                <c:pt idx="6236">
                  <c:v>365.0</c:v>
                </c:pt>
                <c:pt idx="6237">
                  <c:v>365.0</c:v>
                </c:pt>
                <c:pt idx="6238">
                  <c:v>365.0</c:v>
                </c:pt>
                <c:pt idx="6239">
                  <c:v>365.0</c:v>
                </c:pt>
                <c:pt idx="6240">
                  <c:v>365.0</c:v>
                </c:pt>
                <c:pt idx="6241">
                  <c:v>365.0</c:v>
                </c:pt>
                <c:pt idx="6242">
                  <c:v>365.0</c:v>
                </c:pt>
                <c:pt idx="6243">
                  <c:v>365.0</c:v>
                </c:pt>
                <c:pt idx="6244">
                  <c:v>365.0</c:v>
                </c:pt>
                <c:pt idx="6245">
                  <c:v>365.0</c:v>
                </c:pt>
                <c:pt idx="6246">
                  <c:v>365.0</c:v>
                </c:pt>
                <c:pt idx="6247">
                  <c:v>365.0</c:v>
                </c:pt>
                <c:pt idx="6248">
                  <c:v>365.0</c:v>
                </c:pt>
                <c:pt idx="6249">
                  <c:v>366.0</c:v>
                </c:pt>
                <c:pt idx="6250">
                  <c:v>366.0</c:v>
                </c:pt>
                <c:pt idx="6251">
                  <c:v>366.0</c:v>
                </c:pt>
                <c:pt idx="6252">
                  <c:v>366.0</c:v>
                </c:pt>
                <c:pt idx="6253">
                  <c:v>366.0</c:v>
                </c:pt>
                <c:pt idx="6254">
                  <c:v>366.0</c:v>
                </c:pt>
                <c:pt idx="6255">
                  <c:v>366.0</c:v>
                </c:pt>
                <c:pt idx="6256">
                  <c:v>366.0</c:v>
                </c:pt>
                <c:pt idx="6257">
                  <c:v>367.0</c:v>
                </c:pt>
                <c:pt idx="6258">
                  <c:v>367.0</c:v>
                </c:pt>
                <c:pt idx="6259">
                  <c:v>367.0</c:v>
                </c:pt>
                <c:pt idx="6260">
                  <c:v>367.0</c:v>
                </c:pt>
                <c:pt idx="6261">
                  <c:v>367.0</c:v>
                </c:pt>
                <c:pt idx="6262">
                  <c:v>367.0</c:v>
                </c:pt>
                <c:pt idx="6263">
                  <c:v>367.0</c:v>
                </c:pt>
                <c:pt idx="6264">
                  <c:v>367.0</c:v>
                </c:pt>
                <c:pt idx="6265">
                  <c:v>367.0</c:v>
                </c:pt>
                <c:pt idx="6266">
                  <c:v>367.0</c:v>
                </c:pt>
                <c:pt idx="6267">
                  <c:v>367.0</c:v>
                </c:pt>
                <c:pt idx="6268">
                  <c:v>367.0</c:v>
                </c:pt>
                <c:pt idx="6269">
                  <c:v>367.0</c:v>
                </c:pt>
                <c:pt idx="6270">
                  <c:v>367.0</c:v>
                </c:pt>
                <c:pt idx="6271">
                  <c:v>367.0</c:v>
                </c:pt>
                <c:pt idx="6272">
                  <c:v>367.0</c:v>
                </c:pt>
                <c:pt idx="6273">
                  <c:v>367.0</c:v>
                </c:pt>
                <c:pt idx="6274">
                  <c:v>367.0</c:v>
                </c:pt>
                <c:pt idx="6275">
                  <c:v>367.0</c:v>
                </c:pt>
                <c:pt idx="6276">
                  <c:v>367.0</c:v>
                </c:pt>
                <c:pt idx="6277">
                  <c:v>367.0</c:v>
                </c:pt>
                <c:pt idx="6278">
                  <c:v>367.0</c:v>
                </c:pt>
                <c:pt idx="6279">
                  <c:v>367.0</c:v>
                </c:pt>
                <c:pt idx="6280">
                  <c:v>367.0</c:v>
                </c:pt>
                <c:pt idx="6281">
                  <c:v>367.0</c:v>
                </c:pt>
                <c:pt idx="6282">
                  <c:v>367.0</c:v>
                </c:pt>
                <c:pt idx="6283">
                  <c:v>367.0</c:v>
                </c:pt>
                <c:pt idx="6284">
                  <c:v>367.0</c:v>
                </c:pt>
                <c:pt idx="6285">
                  <c:v>367.0</c:v>
                </c:pt>
                <c:pt idx="6286">
                  <c:v>367.0</c:v>
                </c:pt>
                <c:pt idx="6287">
                  <c:v>367.0</c:v>
                </c:pt>
                <c:pt idx="6288">
                  <c:v>367.0</c:v>
                </c:pt>
                <c:pt idx="6289">
                  <c:v>367.0</c:v>
                </c:pt>
                <c:pt idx="6290">
                  <c:v>367.0</c:v>
                </c:pt>
                <c:pt idx="6291">
                  <c:v>367.0</c:v>
                </c:pt>
                <c:pt idx="6292">
                  <c:v>367.0</c:v>
                </c:pt>
                <c:pt idx="6293">
                  <c:v>367.0</c:v>
                </c:pt>
                <c:pt idx="6294">
                  <c:v>367.0</c:v>
                </c:pt>
                <c:pt idx="6295">
                  <c:v>367.0</c:v>
                </c:pt>
                <c:pt idx="6296">
                  <c:v>367.0</c:v>
                </c:pt>
                <c:pt idx="6297">
                  <c:v>367.0</c:v>
                </c:pt>
                <c:pt idx="6298">
                  <c:v>367.0</c:v>
                </c:pt>
                <c:pt idx="6299">
                  <c:v>367.0</c:v>
                </c:pt>
                <c:pt idx="6300">
                  <c:v>367.0</c:v>
                </c:pt>
                <c:pt idx="6301">
                  <c:v>367.0</c:v>
                </c:pt>
                <c:pt idx="6302">
                  <c:v>367.0</c:v>
                </c:pt>
                <c:pt idx="6303">
                  <c:v>367.0</c:v>
                </c:pt>
                <c:pt idx="6304">
                  <c:v>367.0</c:v>
                </c:pt>
                <c:pt idx="6305">
                  <c:v>367.0</c:v>
                </c:pt>
                <c:pt idx="6306">
                  <c:v>367.0</c:v>
                </c:pt>
                <c:pt idx="6307">
                  <c:v>367.0</c:v>
                </c:pt>
                <c:pt idx="6308">
                  <c:v>367.0</c:v>
                </c:pt>
                <c:pt idx="6309">
                  <c:v>367.0</c:v>
                </c:pt>
                <c:pt idx="6310">
                  <c:v>367.0</c:v>
                </c:pt>
                <c:pt idx="6311">
                  <c:v>367.0</c:v>
                </c:pt>
                <c:pt idx="6312">
                  <c:v>367.0</c:v>
                </c:pt>
                <c:pt idx="6313">
                  <c:v>367.0</c:v>
                </c:pt>
                <c:pt idx="6314">
                  <c:v>367.0</c:v>
                </c:pt>
                <c:pt idx="6315">
                  <c:v>367.0</c:v>
                </c:pt>
                <c:pt idx="6316">
                  <c:v>367.0</c:v>
                </c:pt>
                <c:pt idx="6317">
                  <c:v>367.0</c:v>
                </c:pt>
                <c:pt idx="6318">
                  <c:v>367.0</c:v>
                </c:pt>
                <c:pt idx="6319">
                  <c:v>367.0</c:v>
                </c:pt>
                <c:pt idx="6320">
                  <c:v>367.0</c:v>
                </c:pt>
                <c:pt idx="6321">
                  <c:v>367.0</c:v>
                </c:pt>
                <c:pt idx="6322">
                  <c:v>367.0</c:v>
                </c:pt>
                <c:pt idx="6323">
                  <c:v>367.0</c:v>
                </c:pt>
                <c:pt idx="6324">
                  <c:v>367.0</c:v>
                </c:pt>
                <c:pt idx="6325">
                  <c:v>367.0</c:v>
                </c:pt>
                <c:pt idx="6326">
                  <c:v>367.0</c:v>
                </c:pt>
                <c:pt idx="6327">
                  <c:v>367.0</c:v>
                </c:pt>
                <c:pt idx="6328">
                  <c:v>367.0</c:v>
                </c:pt>
                <c:pt idx="6329">
                  <c:v>367.0</c:v>
                </c:pt>
                <c:pt idx="6330">
                  <c:v>367.0</c:v>
                </c:pt>
                <c:pt idx="6331">
                  <c:v>367.0</c:v>
                </c:pt>
                <c:pt idx="6332">
                  <c:v>367.0</c:v>
                </c:pt>
                <c:pt idx="6333">
                  <c:v>367.0</c:v>
                </c:pt>
                <c:pt idx="6334">
                  <c:v>367.0</c:v>
                </c:pt>
                <c:pt idx="6335">
                  <c:v>367.0</c:v>
                </c:pt>
                <c:pt idx="6336">
                  <c:v>367.0</c:v>
                </c:pt>
                <c:pt idx="6337">
                  <c:v>367.0</c:v>
                </c:pt>
                <c:pt idx="6338">
                  <c:v>367.0</c:v>
                </c:pt>
                <c:pt idx="6339">
                  <c:v>367.0</c:v>
                </c:pt>
                <c:pt idx="6340">
                  <c:v>367.0</c:v>
                </c:pt>
                <c:pt idx="6341">
                  <c:v>367.0</c:v>
                </c:pt>
                <c:pt idx="6342">
                  <c:v>367.0</c:v>
                </c:pt>
                <c:pt idx="6343">
                  <c:v>367.0</c:v>
                </c:pt>
                <c:pt idx="6344">
                  <c:v>367.0</c:v>
                </c:pt>
                <c:pt idx="6345">
                  <c:v>367.0</c:v>
                </c:pt>
                <c:pt idx="6346">
                  <c:v>367.0</c:v>
                </c:pt>
                <c:pt idx="6347">
                  <c:v>367.0</c:v>
                </c:pt>
                <c:pt idx="6348">
                  <c:v>367.0</c:v>
                </c:pt>
                <c:pt idx="6349">
                  <c:v>367.0</c:v>
                </c:pt>
                <c:pt idx="6350">
                  <c:v>367.0</c:v>
                </c:pt>
                <c:pt idx="6351">
                  <c:v>367.0</c:v>
                </c:pt>
                <c:pt idx="6352">
                  <c:v>367.0</c:v>
                </c:pt>
                <c:pt idx="6353">
                  <c:v>367.0</c:v>
                </c:pt>
                <c:pt idx="6354">
                  <c:v>367.0</c:v>
                </c:pt>
                <c:pt idx="6355">
                  <c:v>367.0</c:v>
                </c:pt>
                <c:pt idx="6356">
                  <c:v>367.0</c:v>
                </c:pt>
                <c:pt idx="6357">
                  <c:v>367.0</c:v>
                </c:pt>
                <c:pt idx="6358">
                  <c:v>367.0</c:v>
                </c:pt>
                <c:pt idx="6359">
                  <c:v>367.0</c:v>
                </c:pt>
                <c:pt idx="6360">
                  <c:v>367.0</c:v>
                </c:pt>
                <c:pt idx="6361">
                  <c:v>367.0</c:v>
                </c:pt>
                <c:pt idx="6362">
                  <c:v>367.0</c:v>
                </c:pt>
                <c:pt idx="6363">
                  <c:v>367.0</c:v>
                </c:pt>
                <c:pt idx="6364">
                  <c:v>367.0</c:v>
                </c:pt>
                <c:pt idx="6365">
                  <c:v>367.0</c:v>
                </c:pt>
                <c:pt idx="6366">
                  <c:v>367.0</c:v>
                </c:pt>
                <c:pt idx="6367">
                  <c:v>367.0</c:v>
                </c:pt>
                <c:pt idx="6368">
                  <c:v>368.0</c:v>
                </c:pt>
                <c:pt idx="6369">
                  <c:v>368.0</c:v>
                </c:pt>
                <c:pt idx="6370">
                  <c:v>368.0</c:v>
                </c:pt>
                <c:pt idx="6371">
                  <c:v>368.0</c:v>
                </c:pt>
                <c:pt idx="6372">
                  <c:v>368.0</c:v>
                </c:pt>
                <c:pt idx="6373">
                  <c:v>368.0</c:v>
                </c:pt>
                <c:pt idx="6374">
                  <c:v>368.0</c:v>
                </c:pt>
                <c:pt idx="6375">
                  <c:v>368.0</c:v>
                </c:pt>
                <c:pt idx="6376">
                  <c:v>368.0</c:v>
                </c:pt>
                <c:pt idx="6377">
                  <c:v>368.0</c:v>
                </c:pt>
                <c:pt idx="6378">
                  <c:v>368.0</c:v>
                </c:pt>
                <c:pt idx="6379">
                  <c:v>368.0</c:v>
                </c:pt>
                <c:pt idx="6380">
                  <c:v>368.0</c:v>
                </c:pt>
                <c:pt idx="6381">
                  <c:v>369.0</c:v>
                </c:pt>
                <c:pt idx="6382">
                  <c:v>369.0</c:v>
                </c:pt>
                <c:pt idx="6383">
                  <c:v>370.0</c:v>
                </c:pt>
                <c:pt idx="6384">
                  <c:v>371.0</c:v>
                </c:pt>
                <c:pt idx="6385">
                  <c:v>371.0</c:v>
                </c:pt>
                <c:pt idx="6386">
                  <c:v>371.0</c:v>
                </c:pt>
                <c:pt idx="6387">
                  <c:v>371.0</c:v>
                </c:pt>
                <c:pt idx="6388">
                  <c:v>371.0</c:v>
                </c:pt>
                <c:pt idx="6389">
                  <c:v>371.0</c:v>
                </c:pt>
                <c:pt idx="6390">
                  <c:v>371.0</c:v>
                </c:pt>
                <c:pt idx="6391">
                  <c:v>371.0</c:v>
                </c:pt>
                <c:pt idx="6392">
                  <c:v>371.0</c:v>
                </c:pt>
                <c:pt idx="6393">
                  <c:v>372.0</c:v>
                </c:pt>
                <c:pt idx="6394">
                  <c:v>372.0</c:v>
                </c:pt>
                <c:pt idx="6395">
                  <c:v>372.0</c:v>
                </c:pt>
                <c:pt idx="6396">
                  <c:v>372.0</c:v>
                </c:pt>
                <c:pt idx="6397">
                  <c:v>372.0</c:v>
                </c:pt>
                <c:pt idx="6398">
                  <c:v>372.0</c:v>
                </c:pt>
                <c:pt idx="6399">
                  <c:v>372.0</c:v>
                </c:pt>
                <c:pt idx="6400">
                  <c:v>372.0</c:v>
                </c:pt>
                <c:pt idx="6401">
                  <c:v>373.0</c:v>
                </c:pt>
                <c:pt idx="6402">
                  <c:v>373.0</c:v>
                </c:pt>
                <c:pt idx="6403">
                  <c:v>373.0</c:v>
                </c:pt>
                <c:pt idx="6404">
                  <c:v>373.0</c:v>
                </c:pt>
                <c:pt idx="6405">
                  <c:v>373.0</c:v>
                </c:pt>
                <c:pt idx="6406">
                  <c:v>374.0</c:v>
                </c:pt>
                <c:pt idx="6407">
                  <c:v>375.0</c:v>
                </c:pt>
                <c:pt idx="6408">
                  <c:v>375.0</c:v>
                </c:pt>
                <c:pt idx="6409">
                  <c:v>375.0</c:v>
                </c:pt>
                <c:pt idx="6410">
                  <c:v>375.0</c:v>
                </c:pt>
                <c:pt idx="6411">
                  <c:v>375.0</c:v>
                </c:pt>
                <c:pt idx="6412">
                  <c:v>375.0</c:v>
                </c:pt>
                <c:pt idx="6413">
                  <c:v>375.0</c:v>
                </c:pt>
                <c:pt idx="6414">
                  <c:v>375.0</c:v>
                </c:pt>
                <c:pt idx="6415">
                  <c:v>375.0</c:v>
                </c:pt>
                <c:pt idx="6416">
                  <c:v>375.0</c:v>
                </c:pt>
                <c:pt idx="6417">
                  <c:v>376.0</c:v>
                </c:pt>
                <c:pt idx="6418">
                  <c:v>376.0</c:v>
                </c:pt>
                <c:pt idx="6419">
                  <c:v>376.0</c:v>
                </c:pt>
                <c:pt idx="6420">
                  <c:v>376.0</c:v>
                </c:pt>
                <c:pt idx="6421">
                  <c:v>376.0</c:v>
                </c:pt>
                <c:pt idx="6422">
                  <c:v>376.0</c:v>
                </c:pt>
                <c:pt idx="6423">
                  <c:v>376.0</c:v>
                </c:pt>
                <c:pt idx="6424">
                  <c:v>376.0</c:v>
                </c:pt>
                <c:pt idx="6425">
                  <c:v>376.0</c:v>
                </c:pt>
                <c:pt idx="6426">
                  <c:v>376.0</c:v>
                </c:pt>
                <c:pt idx="6427">
                  <c:v>376.0</c:v>
                </c:pt>
                <c:pt idx="6428">
                  <c:v>376.0</c:v>
                </c:pt>
                <c:pt idx="6429">
                  <c:v>376.0</c:v>
                </c:pt>
                <c:pt idx="6430">
                  <c:v>376.0</c:v>
                </c:pt>
                <c:pt idx="6431">
                  <c:v>376.0</c:v>
                </c:pt>
                <c:pt idx="6432">
                  <c:v>376.0</c:v>
                </c:pt>
                <c:pt idx="6433">
                  <c:v>376.0</c:v>
                </c:pt>
                <c:pt idx="6434">
                  <c:v>376.0</c:v>
                </c:pt>
                <c:pt idx="6435">
                  <c:v>376.0</c:v>
                </c:pt>
                <c:pt idx="6436">
                  <c:v>376.0</c:v>
                </c:pt>
                <c:pt idx="6437">
                  <c:v>376.0</c:v>
                </c:pt>
                <c:pt idx="6438">
                  <c:v>376.0</c:v>
                </c:pt>
                <c:pt idx="6439">
                  <c:v>376.0</c:v>
                </c:pt>
                <c:pt idx="6440">
                  <c:v>376.0</c:v>
                </c:pt>
                <c:pt idx="6441">
                  <c:v>376.0</c:v>
                </c:pt>
                <c:pt idx="6442">
                  <c:v>376.0</c:v>
                </c:pt>
                <c:pt idx="6443">
                  <c:v>376.0</c:v>
                </c:pt>
                <c:pt idx="6444">
                  <c:v>376.0</c:v>
                </c:pt>
                <c:pt idx="6445">
                  <c:v>376.0</c:v>
                </c:pt>
                <c:pt idx="6446">
                  <c:v>376.0</c:v>
                </c:pt>
                <c:pt idx="6447">
                  <c:v>376.0</c:v>
                </c:pt>
                <c:pt idx="6448">
                  <c:v>376.0</c:v>
                </c:pt>
                <c:pt idx="6449">
                  <c:v>376.0</c:v>
                </c:pt>
                <c:pt idx="6450">
                  <c:v>376.0</c:v>
                </c:pt>
                <c:pt idx="6451">
                  <c:v>376.0</c:v>
                </c:pt>
                <c:pt idx="6452">
                  <c:v>376.0</c:v>
                </c:pt>
                <c:pt idx="6453">
                  <c:v>376.0</c:v>
                </c:pt>
                <c:pt idx="6454">
                  <c:v>376.0</c:v>
                </c:pt>
                <c:pt idx="6455">
                  <c:v>376.0</c:v>
                </c:pt>
                <c:pt idx="6456">
                  <c:v>376.0</c:v>
                </c:pt>
                <c:pt idx="6457">
                  <c:v>376.0</c:v>
                </c:pt>
                <c:pt idx="6458">
                  <c:v>376.0</c:v>
                </c:pt>
                <c:pt idx="6459">
                  <c:v>376.0</c:v>
                </c:pt>
                <c:pt idx="6460">
                  <c:v>376.0</c:v>
                </c:pt>
                <c:pt idx="6461">
                  <c:v>376.0</c:v>
                </c:pt>
                <c:pt idx="6462">
                  <c:v>377.0</c:v>
                </c:pt>
                <c:pt idx="6463">
                  <c:v>377.0</c:v>
                </c:pt>
                <c:pt idx="6464">
                  <c:v>378.0</c:v>
                </c:pt>
                <c:pt idx="6465">
                  <c:v>378.0</c:v>
                </c:pt>
                <c:pt idx="6466">
                  <c:v>378.0</c:v>
                </c:pt>
                <c:pt idx="6467">
                  <c:v>378.0</c:v>
                </c:pt>
                <c:pt idx="6468">
                  <c:v>378.0</c:v>
                </c:pt>
                <c:pt idx="6469">
                  <c:v>378.0</c:v>
                </c:pt>
                <c:pt idx="6470">
                  <c:v>378.0</c:v>
                </c:pt>
                <c:pt idx="6471">
                  <c:v>378.0</c:v>
                </c:pt>
                <c:pt idx="6472">
                  <c:v>378.0</c:v>
                </c:pt>
                <c:pt idx="6473">
                  <c:v>378.0</c:v>
                </c:pt>
                <c:pt idx="6474">
                  <c:v>378.0</c:v>
                </c:pt>
                <c:pt idx="6475">
                  <c:v>378.0</c:v>
                </c:pt>
                <c:pt idx="6476">
                  <c:v>378.0</c:v>
                </c:pt>
                <c:pt idx="6477">
                  <c:v>378.0</c:v>
                </c:pt>
                <c:pt idx="6478">
                  <c:v>378.0</c:v>
                </c:pt>
                <c:pt idx="6479">
                  <c:v>378.0</c:v>
                </c:pt>
                <c:pt idx="6480">
                  <c:v>378.0</c:v>
                </c:pt>
                <c:pt idx="6481">
                  <c:v>378.0</c:v>
                </c:pt>
                <c:pt idx="6482">
                  <c:v>378.0</c:v>
                </c:pt>
                <c:pt idx="6483">
                  <c:v>378.0</c:v>
                </c:pt>
                <c:pt idx="6484">
                  <c:v>378.0</c:v>
                </c:pt>
                <c:pt idx="6485">
                  <c:v>378.0</c:v>
                </c:pt>
                <c:pt idx="6486">
                  <c:v>378.0</c:v>
                </c:pt>
                <c:pt idx="6487">
                  <c:v>378.0</c:v>
                </c:pt>
                <c:pt idx="6488">
                  <c:v>378.0</c:v>
                </c:pt>
                <c:pt idx="6489">
                  <c:v>378.0</c:v>
                </c:pt>
                <c:pt idx="6490">
                  <c:v>378.0</c:v>
                </c:pt>
                <c:pt idx="6491">
                  <c:v>378.0</c:v>
                </c:pt>
                <c:pt idx="6492">
                  <c:v>378.0</c:v>
                </c:pt>
                <c:pt idx="6493">
                  <c:v>378.0</c:v>
                </c:pt>
                <c:pt idx="6494">
                  <c:v>378.0</c:v>
                </c:pt>
                <c:pt idx="6495">
                  <c:v>378.0</c:v>
                </c:pt>
                <c:pt idx="6496">
                  <c:v>378.0</c:v>
                </c:pt>
                <c:pt idx="6497">
                  <c:v>378.0</c:v>
                </c:pt>
                <c:pt idx="6498">
                  <c:v>378.0</c:v>
                </c:pt>
                <c:pt idx="6499">
                  <c:v>379.0</c:v>
                </c:pt>
                <c:pt idx="6500">
                  <c:v>379.0</c:v>
                </c:pt>
                <c:pt idx="6501">
                  <c:v>379.0</c:v>
                </c:pt>
                <c:pt idx="6502">
                  <c:v>380.0</c:v>
                </c:pt>
                <c:pt idx="6503">
                  <c:v>381.0</c:v>
                </c:pt>
                <c:pt idx="6504">
                  <c:v>381.0</c:v>
                </c:pt>
                <c:pt idx="6505">
                  <c:v>381.0</c:v>
                </c:pt>
                <c:pt idx="6506">
                  <c:v>381.0</c:v>
                </c:pt>
                <c:pt idx="6507">
                  <c:v>381.0</c:v>
                </c:pt>
                <c:pt idx="6508">
                  <c:v>381.0</c:v>
                </c:pt>
                <c:pt idx="6509">
                  <c:v>381.0</c:v>
                </c:pt>
                <c:pt idx="6510">
                  <c:v>381.0</c:v>
                </c:pt>
                <c:pt idx="6511">
                  <c:v>381.0</c:v>
                </c:pt>
                <c:pt idx="6512">
                  <c:v>381.0</c:v>
                </c:pt>
                <c:pt idx="6513">
                  <c:v>381.0</c:v>
                </c:pt>
                <c:pt idx="6514">
                  <c:v>382.0</c:v>
                </c:pt>
                <c:pt idx="6515">
                  <c:v>382.0</c:v>
                </c:pt>
                <c:pt idx="6516">
                  <c:v>382.0</c:v>
                </c:pt>
                <c:pt idx="6517">
                  <c:v>382.0</c:v>
                </c:pt>
                <c:pt idx="6518">
                  <c:v>382.0</c:v>
                </c:pt>
                <c:pt idx="6519">
                  <c:v>382.0</c:v>
                </c:pt>
                <c:pt idx="6520">
                  <c:v>382.0</c:v>
                </c:pt>
                <c:pt idx="6521">
                  <c:v>382.0</c:v>
                </c:pt>
                <c:pt idx="6522">
                  <c:v>382.0</c:v>
                </c:pt>
                <c:pt idx="6523">
                  <c:v>382.0</c:v>
                </c:pt>
                <c:pt idx="6524">
                  <c:v>382.0</c:v>
                </c:pt>
                <c:pt idx="6525">
                  <c:v>382.0</c:v>
                </c:pt>
                <c:pt idx="6526">
                  <c:v>382.0</c:v>
                </c:pt>
                <c:pt idx="6527">
                  <c:v>382.0</c:v>
                </c:pt>
                <c:pt idx="6528">
                  <c:v>382.0</c:v>
                </c:pt>
                <c:pt idx="6529">
                  <c:v>382.0</c:v>
                </c:pt>
                <c:pt idx="6530">
                  <c:v>382.0</c:v>
                </c:pt>
                <c:pt idx="6531">
                  <c:v>382.0</c:v>
                </c:pt>
                <c:pt idx="6532">
                  <c:v>382.0</c:v>
                </c:pt>
                <c:pt idx="6533">
                  <c:v>382.0</c:v>
                </c:pt>
                <c:pt idx="6534">
                  <c:v>382.0</c:v>
                </c:pt>
                <c:pt idx="6535">
                  <c:v>382.0</c:v>
                </c:pt>
                <c:pt idx="6536">
                  <c:v>382.0</c:v>
                </c:pt>
                <c:pt idx="6537">
                  <c:v>382.0</c:v>
                </c:pt>
                <c:pt idx="6538">
                  <c:v>382.0</c:v>
                </c:pt>
                <c:pt idx="6539">
                  <c:v>382.0</c:v>
                </c:pt>
                <c:pt idx="6540">
                  <c:v>382.0</c:v>
                </c:pt>
                <c:pt idx="6541">
                  <c:v>382.0</c:v>
                </c:pt>
                <c:pt idx="6542">
                  <c:v>382.0</c:v>
                </c:pt>
                <c:pt idx="6543">
                  <c:v>382.0</c:v>
                </c:pt>
                <c:pt idx="6544">
                  <c:v>382.0</c:v>
                </c:pt>
                <c:pt idx="6545">
                  <c:v>382.0</c:v>
                </c:pt>
                <c:pt idx="6546">
                  <c:v>382.0</c:v>
                </c:pt>
                <c:pt idx="6547">
                  <c:v>382.0</c:v>
                </c:pt>
                <c:pt idx="6548">
                  <c:v>382.0</c:v>
                </c:pt>
                <c:pt idx="6549">
                  <c:v>382.0</c:v>
                </c:pt>
                <c:pt idx="6550">
                  <c:v>382.0</c:v>
                </c:pt>
                <c:pt idx="6551">
                  <c:v>382.0</c:v>
                </c:pt>
                <c:pt idx="6552">
                  <c:v>382.0</c:v>
                </c:pt>
                <c:pt idx="6553">
                  <c:v>382.0</c:v>
                </c:pt>
                <c:pt idx="6554">
                  <c:v>382.0</c:v>
                </c:pt>
                <c:pt idx="6555">
                  <c:v>382.0</c:v>
                </c:pt>
                <c:pt idx="6556">
                  <c:v>382.0</c:v>
                </c:pt>
                <c:pt idx="6557">
                  <c:v>382.0</c:v>
                </c:pt>
                <c:pt idx="6558">
                  <c:v>382.0</c:v>
                </c:pt>
                <c:pt idx="6559">
                  <c:v>382.0</c:v>
                </c:pt>
                <c:pt idx="6560">
                  <c:v>382.0</c:v>
                </c:pt>
                <c:pt idx="6561">
                  <c:v>382.0</c:v>
                </c:pt>
                <c:pt idx="6562">
                  <c:v>382.0</c:v>
                </c:pt>
                <c:pt idx="6563">
                  <c:v>383.0</c:v>
                </c:pt>
                <c:pt idx="6564">
                  <c:v>383.0</c:v>
                </c:pt>
                <c:pt idx="6565">
                  <c:v>383.0</c:v>
                </c:pt>
                <c:pt idx="6566">
                  <c:v>383.0</c:v>
                </c:pt>
                <c:pt idx="6567">
                  <c:v>383.0</c:v>
                </c:pt>
                <c:pt idx="6568">
                  <c:v>383.0</c:v>
                </c:pt>
                <c:pt idx="6569">
                  <c:v>383.0</c:v>
                </c:pt>
                <c:pt idx="6570">
                  <c:v>383.0</c:v>
                </c:pt>
                <c:pt idx="6571">
                  <c:v>383.0</c:v>
                </c:pt>
                <c:pt idx="6572">
                  <c:v>383.0</c:v>
                </c:pt>
                <c:pt idx="6573">
                  <c:v>383.0</c:v>
                </c:pt>
                <c:pt idx="6574">
                  <c:v>383.0</c:v>
                </c:pt>
                <c:pt idx="6575">
                  <c:v>383.0</c:v>
                </c:pt>
                <c:pt idx="6576">
                  <c:v>383.0</c:v>
                </c:pt>
                <c:pt idx="6577">
                  <c:v>383.0</c:v>
                </c:pt>
                <c:pt idx="6578">
                  <c:v>383.0</c:v>
                </c:pt>
                <c:pt idx="6579">
                  <c:v>383.0</c:v>
                </c:pt>
                <c:pt idx="6580">
                  <c:v>383.0</c:v>
                </c:pt>
                <c:pt idx="6581">
                  <c:v>383.0</c:v>
                </c:pt>
                <c:pt idx="6582">
                  <c:v>383.0</c:v>
                </c:pt>
                <c:pt idx="6583">
                  <c:v>383.0</c:v>
                </c:pt>
                <c:pt idx="6584">
                  <c:v>383.0</c:v>
                </c:pt>
                <c:pt idx="6585">
                  <c:v>383.0</c:v>
                </c:pt>
                <c:pt idx="6586">
                  <c:v>383.0</c:v>
                </c:pt>
                <c:pt idx="6587">
                  <c:v>383.0</c:v>
                </c:pt>
                <c:pt idx="6588">
                  <c:v>383.0</c:v>
                </c:pt>
                <c:pt idx="6589">
                  <c:v>383.0</c:v>
                </c:pt>
                <c:pt idx="6590">
                  <c:v>383.0</c:v>
                </c:pt>
                <c:pt idx="6591">
                  <c:v>383.0</c:v>
                </c:pt>
                <c:pt idx="6592">
                  <c:v>383.0</c:v>
                </c:pt>
                <c:pt idx="6593">
                  <c:v>383.0</c:v>
                </c:pt>
                <c:pt idx="6594">
                  <c:v>383.0</c:v>
                </c:pt>
                <c:pt idx="6595">
                  <c:v>383.0</c:v>
                </c:pt>
                <c:pt idx="6596">
                  <c:v>383.0</c:v>
                </c:pt>
                <c:pt idx="6597">
                  <c:v>383.0</c:v>
                </c:pt>
                <c:pt idx="6598">
                  <c:v>383.0</c:v>
                </c:pt>
                <c:pt idx="6599">
                  <c:v>383.0</c:v>
                </c:pt>
                <c:pt idx="6600">
                  <c:v>384.0</c:v>
                </c:pt>
                <c:pt idx="6601">
                  <c:v>384.0</c:v>
                </c:pt>
                <c:pt idx="6602">
                  <c:v>384.0</c:v>
                </c:pt>
                <c:pt idx="6603">
                  <c:v>384.0</c:v>
                </c:pt>
                <c:pt idx="6604">
                  <c:v>384.0</c:v>
                </c:pt>
                <c:pt idx="6605">
                  <c:v>384.0</c:v>
                </c:pt>
                <c:pt idx="6606">
                  <c:v>384.0</c:v>
                </c:pt>
                <c:pt idx="6607">
                  <c:v>384.0</c:v>
                </c:pt>
                <c:pt idx="6608">
                  <c:v>384.0</c:v>
                </c:pt>
                <c:pt idx="6609">
                  <c:v>385.0</c:v>
                </c:pt>
                <c:pt idx="6610">
                  <c:v>386.0</c:v>
                </c:pt>
                <c:pt idx="6611">
                  <c:v>386.0</c:v>
                </c:pt>
                <c:pt idx="6612">
                  <c:v>386.0</c:v>
                </c:pt>
                <c:pt idx="6613">
                  <c:v>386.0</c:v>
                </c:pt>
                <c:pt idx="6614">
                  <c:v>386.0</c:v>
                </c:pt>
                <c:pt idx="6615">
                  <c:v>386.0</c:v>
                </c:pt>
                <c:pt idx="6616">
                  <c:v>386.0</c:v>
                </c:pt>
                <c:pt idx="6617">
                  <c:v>386.0</c:v>
                </c:pt>
                <c:pt idx="6618">
                  <c:v>386.0</c:v>
                </c:pt>
                <c:pt idx="6619">
                  <c:v>386.0</c:v>
                </c:pt>
                <c:pt idx="6620">
                  <c:v>386.0</c:v>
                </c:pt>
                <c:pt idx="6621">
                  <c:v>386.0</c:v>
                </c:pt>
                <c:pt idx="6622">
                  <c:v>386.0</c:v>
                </c:pt>
                <c:pt idx="6623">
                  <c:v>386.0</c:v>
                </c:pt>
                <c:pt idx="6624">
                  <c:v>386.0</c:v>
                </c:pt>
                <c:pt idx="6625">
                  <c:v>386.0</c:v>
                </c:pt>
                <c:pt idx="6626">
                  <c:v>386.0</c:v>
                </c:pt>
                <c:pt idx="6627">
                  <c:v>386.0</c:v>
                </c:pt>
                <c:pt idx="6628">
                  <c:v>386.0</c:v>
                </c:pt>
                <c:pt idx="6629">
                  <c:v>386.0</c:v>
                </c:pt>
                <c:pt idx="6630">
                  <c:v>386.0</c:v>
                </c:pt>
                <c:pt idx="6631">
                  <c:v>386.0</c:v>
                </c:pt>
                <c:pt idx="6632">
                  <c:v>386.0</c:v>
                </c:pt>
                <c:pt idx="6633">
                  <c:v>386.0</c:v>
                </c:pt>
                <c:pt idx="6634">
                  <c:v>386.0</c:v>
                </c:pt>
                <c:pt idx="6635">
                  <c:v>386.0</c:v>
                </c:pt>
                <c:pt idx="6636">
                  <c:v>386.0</c:v>
                </c:pt>
                <c:pt idx="6637">
                  <c:v>386.0</c:v>
                </c:pt>
                <c:pt idx="6638">
                  <c:v>386.0</c:v>
                </c:pt>
                <c:pt idx="6639">
                  <c:v>386.0</c:v>
                </c:pt>
                <c:pt idx="6640">
                  <c:v>386.0</c:v>
                </c:pt>
                <c:pt idx="6641">
                  <c:v>386.0</c:v>
                </c:pt>
                <c:pt idx="6642">
                  <c:v>386.0</c:v>
                </c:pt>
                <c:pt idx="6643">
                  <c:v>386.0</c:v>
                </c:pt>
                <c:pt idx="6644">
                  <c:v>386.0</c:v>
                </c:pt>
                <c:pt idx="6645">
                  <c:v>386.0</c:v>
                </c:pt>
                <c:pt idx="6646">
                  <c:v>387.0</c:v>
                </c:pt>
                <c:pt idx="6647">
                  <c:v>387.0</c:v>
                </c:pt>
                <c:pt idx="6648">
                  <c:v>387.0</c:v>
                </c:pt>
                <c:pt idx="6649">
                  <c:v>387.0</c:v>
                </c:pt>
                <c:pt idx="6650">
                  <c:v>387.0</c:v>
                </c:pt>
                <c:pt idx="6651">
                  <c:v>387.0</c:v>
                </c:pt>
                <c:pt idx="6652">
                  <c:v>387.0</c:v>
                </c:pt>
                <c:pt idx="6653">
                  <c:v>387.0</c:v>
                </c:pt>
                <c:pt idx="6654">
                  <c:v>387.0</c:v>
                </c:pt>
                <c:pt idx="6655">
                  <c:v>387.0</c:v>
                </c:pt>
                <c:pt idx="6656">
                  <c:v>387.0</c:v>
                </c:pt>
                <c:pt idx="6657">
                  <c:v>387.0</c:v>
                </c:pt>
                <c:pt idx="6658">
                  <c:v>387.0</c:v>
                </c:pt>
                <c:pt idx="6659">
                  <c:v>387.0</c:v>
                </c:pt>
                <c:pt idx="6660">
                  <c:v>387.0</c:v>
                </c:pt>
                <c:pt idx="6661">
                  <c:v>387.0</c:v>
                </c:pt>
                <c:pt idx="6662">
                  <c:v>387.0</c:v>
                </c:pt>
                <c:pt idx="6663">
                  <c:v>387.0</c:v>
                </c:pt>
                <c:pt idx="6664">
                  <c:v>387.0</c:v>
                </c:pt>
                <c:pt idx="6665">
                  <c:v>387.0</c:v>
                </c:pt>
                <c:pt idx="6666">
                  <c:v>387.0</c:v>
                </c:pt>
                <c:pt idx="6667">
                  <c:v>387.0</c:v>
                </c:pt>
                <c:pt idx="6668">
                  <c:v>387.0</c:v>
                </c:pt>
                <c:pt idx="6669">
                  <c:v>387.0</c:v>
                </c:pt>
                <c:pt idx="6670">
                  <c:v>387.0</c:v>
                </c:pt>
                <c:pt idx="6671">
                  <c:v>387.0</c:v>
                </c:pt>
                <c:pt idx="6672">
                  <c:v>387.0</c:v>
                </c:pt>
                <c:pt idx="6673">
                  <c:v>387.0</c:v>
                </c:pt>
                <c:pt idx="6674">
                  <c:v>387.0</c:v>
                </c:pt>
                <c:pt idx="6675">
                  <c:v>387.0</c:v>
                </c:pt>
                <c:pt idx="6676">
                  <c:v>387.0</c:v>
                </c:pt>
                <c:pt idx="6677">
                  <c:v>387.0</c:v>
                </c:pt>
                <c:pt idx="6678">
                  <c:v>387.0</c:v>
                </c:pt>
                <c:pt idx="6679">
                  <c:v>387.0</c:v>
                </c:pt>
                <c:pt idx="6680">
                  <c:v>387.0</c:v>
                </c:pt>
                <c:pt idx="6681">
                  <c:v>387.0</c:v>
                </c:pt>
                <c:pt idx="6682">
                  <c:v>387.0</c:v>
                </c:pt>
                <c:pt idx="6683">
                  <c:v>387.0</c:v>
                </c:pt>
                <c:pt idx="6684">
                  <c:v>387.0</c:v>
                </c:pt>
                <c:pt idx="6685">
                  <c:v>387.0</c:v>
                </c:pt>
                <c:pt idx="6686">
                  <c:v>387.0</c:v>
                </c:pt>
                <c:pt idx="6687">
                  <c:v>387.0</c:v>
                </c:pt>
                <c:pt idx="6688">
                  <c:v>387.0</c:v>
                </c:pt>
                <c:pt idx="6689">
                  <c:v>387.0</c:v>
                </c:pt>
                <c:pt idx="6690">
                  <c:v>387.0</c:v>
                </c:pt>
                <c:pt idx="6691">
                  <c:v>387.0</c:v>
                </c:pt>
                <c:pt idx="6692">
                  <c:v>387.0</c:v>
                </c:pt>
                <c:pt idx="6693">
                  <c:v>387.0</c:v>
                </c:pt>
                <c:pt idx="6694">
                  <c:v>387.0</c:v>
                </c:pt>
                <c:pt idx="6695">
                  <c:v>387.0</c:v>
                </c:pt>
                <c:pt idx="6696">
                  <c:v>387.0</c:v>
                </c:pt>
                <c:pt idx="6697">
                  <c:v>387.0</c:v>
                </c:pt>
                <c:pt idx="6698">
                  <c:v>387.0</c:v>
                </c:pt>
                <c:pt idx="6699">
                  <c:v>387.0</c:v>
                </c:pt>
                <c:pt idx="6700">
                  <c:v>387.0</c:v>
                </c:pt>
                <c:pt idx="6701">
                  <c:v>387.0</c:v>
                </c:pt>
                <c:pt idx="6702">
                  <c:v>387.0</c:v>
                </c:pt>
                <c:pt idx="6703">
                  <c:v>387.0</c:v>
                </c:pt>
                <c:pt idx="6704">
                  <c:v>387.0</c:v>
                </c:pt>
                <c:pt idx="6705">
                  <c:v>387.0</c:v>
                </c:pt>
                <c:pt idx="6706">
                  <c:v>388.0</c:v>
                </c:pt>
                <c:pt idx="6707">
                  <c:v>388.0</c:v>
                </c:pt>
                <c:pt idx="6708">
                  <c:v>388.0</c:v>
                </c:pt>
                <c:pt idx="6709">
                  <c:v>388.0</c:v>
                </c:pt>
                <c:pt idx="6710">
                  <c:v>388.0</c:v>
                </c:pt>
                <c:pt idx="6711">
                  <c:v>388.0</c:v>
                </c:pt>
                <c:pt idx="6712">
                  <c:v>388.0</c:v>
                </c:pt>
                <c:pt idx="6713">
                  <c:v>388.0</c:v>
                </c:pt>
                <c:pt idx="6714">
                  <c:v>388.0</c:v>
                </c:pt>
                <c:pt idx="6715">
                  <c:v>388.0</c:v>
                </c:pt>
                <c:pt idx="6716">
                  <c:v>388.0</c:v>
                </c:pt>
                <c:pt idx="6717">
                  <c:v>388.0</c:v>
                </c:pt>
                <c:pt idx="6718">
                  <c:v>388.0</c:v>
                </c:pt>
                <c:pt idx="6719">
                  <c:v>388.0</c:v>
                </c:pt>
                <c:pt idx="6720">
                  <c:v>388.0</c:v>
                </c:pt>
                <c:pt idx="6721">
                  <c:v>388.0</c:v>
                </c:pt>
                <c:pt idx="6722">
                  <c:v>388.0</c:v>
                </c:pt>
                <c:pt idx="6723">
                  <c:v>388.0</c:v>
                </c:pt>
                <c:pt idx="6724">
                  <c:v>388.0</c:v>
                </c:pt>
                <c:pt idx="6725">
                  <c:v>388.0</c:v>
                </c:pt>
                <c:pt idx="6726">
                  <c:v>388.0</c:v>
                </c:pt>
                <c:pt idx="6727">
                  <c:v>388.0</c:v>
                </c:pt>
                <c:pt idx="6728">
                  <c:v>388.0</c:v>
                </c:pt>
                <c:pt idx="6729">
                  <c:v>388.0</c:v>
                </c:pt>
                <c:pt idx="6730">
                  <c:v>388.0</c:v>
                </c:pt>
                <c:pt idx="6731">
                  <c:v>388.0</c:v>
                </c:pt>
                <c:pt idx="6732">
                  <c:v>388.0</c:v>
                </c:pt>
                <c:pt idx="6733">
                  <c:v>388.0</c:v>
                </c:pt>
                <c:pt idx="6734">
                  <c:v>388.0</c:v>
                </c:pt>
                <c:pt idx="6735">
                  <c:v>388.0</c:v>
                </c:pt>
                <c:pt idx="6736">
                  <c:v>388.0</c:v>
                </c:pt>
                <c:pt idx="6737">
                  <c:v>388.0</c:v>
                </c:pt>
                <c:pt idx="6738">
                  <c:v>388.0</c:v>
                </c:pt>
                <c:pt idx="6739">
                  <c:v>388.0</c:v>
                </c:pt>
                <c:pt idx="6740">
                  <c:v>388.0</c:v>
                </c:pt>
                <c:pt idx="6741">
                  <c:v>388.0</c:v>
                </c:pt>
                <c:pt idx="6742">
                  <c:v>388.0</c:v>
                </c:pt>
                <c:pt idx="6743">
                  <c:v>388.0</c:v>
                </c:pt>
                <c:pt idx="6744">
                  <c:v>388.0</c:v>
                </c:pt>
                <c:pt idx="6745">
                  <c:v>388.0</c:v>
                </c:pt>
                <c:pt idx="6746">
                  <c:v>388.0</c:v>
                </c:pt>
                <c:pt idx="6747">
                  <c:v>388.0</c:v>
                </c:pt>
                <c:pt idx="6748">
                  <c:v>388.0</c:v>
                </c:pt>
                <c:pt idx="6749">
                  <c:v>388.0</c:v>
                </c:pt>
                <c:pt idx="6750">
                  <c:v>388.0</c:v>
                </c:pt>
                <c:pt idx="6751">
                  <c:v>388.0</c:v>
                </c:pt>
                <c:pt idx="6752">
                  <c:v>388.0</c:v>
                </c:pt>
                <c:pt idx="6753">
                  <c:v>388.0</c:v>
                </c:pt>
                <c:pt idx="6754">
                  <c:v>388.0</c:v>
                </c:pt>
                <c:pt idx="6755">
                  <c:v>388.0</c:v>
                </c:pt>
                <c:pt idx="6756">
                  <c:v>388.0</c:v>
                </c:pt>
                <c:pt idx="6757">
                  <c:v>388.0</c:v>
                </c:pt>
                <c:pt idx="6758">
                  <c:v>388.0</c:v>
                </c:pt>
                <c:pt idx="6759">
                  <c:v>388.0</c:v>
                </c:pt>
                <c:pt idx="6760">
                  <c:v>388.0</c:v>
                </c:pt>
                <c:pt idx="6761">
                  <c:v>388.0</c:v>
                </c:pt>
                <c:pt idx="6762">
                  <c:v>388.0</c:v>
                </c:pt>
                <c:pt idx="6763">
                  <c:v>388.0</c:v>
                </c:pt>
                <c:pt idx="6764">
                  <c:v>388.0</c:v>
                </c:pt>
                <c:pt idx="6765">
                  <c:v>388.0</c:v>
                </c:pt>
                <c:pt idx="6766">
                  <c:v>388.0</c:v>
                </c:pt>
                <c:pt idx="6767">
                  <c:v>388.0</c:v>
                </c:pt>
                <c:pt idx="6768">
                  <c:v>388.0</c:v>
                </c:pt>
                <c:pt idx="6769">
                  <c:v>388.0</c:v>
                </c:pt>
                <c:pt idx="6770">
                  <c:v>388.0</c:v>
                </c:pt>
                <c:pt idx="6771">
                  <c:v>388.0</c:v>
                </c:pt>
                <c:pt idx="6772">
                  <c:v>388.0</c:v>
                </c:pt>
                <c:pt idx="6773">
                  <c:v>388.0</c:v>
                </c:pt>
                <c:pt idx="6774">
                  <c:v>388.0</c:v>
                </c:pt>
                <c:pt idx="6775">
                  <c:v>388.0</c:v>
                </c:pt>
                <c:pt idx="6776">
                  <c:v>388.0</c:v>
                </c:pt>
                <c:pt idx="6777">
                  <c:v>388.0</c:v>
                </c:pt>
                <c:pt idx="6778">
                  <c:v>388.0</c:v>
                </c:pt>
                <c:pt idx="6779">
                  <c:v>388.0</c:v>
                </c:pt>
                <c:pt idx="6780">
                  <c:v>388.0</c:v>
                </c:pt>
                <c:pt idx="6781">
                  <c:v>388.0</c:v>
                </c:pt>
                <c:pt idx="6782">
                  <c:v>388.0</c:v>
                </c:pt>
                <c:pt idx="6783">
                  <c:v>388.0</c:v>
                </c:pt>
                <c:pt idx="6784">
                  <c:v>388.0</c:v>
                </c:pt>
                <c:pt idx="6785">
                  <c:v>388.0</c:v>
                </c:pt>
                <c:pt idx="6786">
                  <c:v>388.0</c:v>
                </c:pt>
                <c:pt idx="6787">
                  <c:v>388.0</c:v>
                </c:pt>
                <c:pt idx="6788">
                  <c:v>388.0</c:v>
                </c:pt>
                <c:pt idx="6789">
                  <c:v>388.0</c:v>
                </c:pt>
                <c:pt idx="6790">
                  <c:v>388.0</c:v>
                </c:pt>
                <c:pt idx="6791">
                  <c:v>389.0</c:v>
                </c:pt>
                <c:pt idx="6792">
                  <c:v>389.0</c:v>
                </c:pt>
                <c:pt idx="6793">
                  <c:v>390.0</c:v>
                </c:pt>
                <c:pt idx="6794">
                  <c:v>390.0</c:v>
                </c:pt>
                <c:pt idx="6795">
                  <c:v>390.0</c:v>
                </c:pt>
                <c:pt idx="6796">
                  <c:v>390.0</c:v>
                </c:pt>
                <c:pt idx="6797">
                  <c:v>390.0</c:v>
                </c:pt>
                <c:pt idx="6798">
                  <c:v>390.0</c:v>
                </c:pt>
                <c:pt idx="6799">
                  <c:v>390.0</c:v>
                </c:pt>
                <c:pt idx="6800">
                  <c:v>391.0</c:v>
                </c:pt>
                <c:pt idx="6801">
                  <c:v>391.0</c:v>
                </c:pt>
                <c:pt idx="6802">
                  <c:v>391.0</c:v>
                </c:pt>
                <c:pt idx="6803">
                  <c:v>392.0</c:v>
                </c:pt>
                <c:pt idx="6804">
                  <c:v>392.0</c:v>
                </c:pt>
                <c:pt idx="6805">
                  <c:v>392.0</c:v>
                </c:pt>
                <c:pt idx="6806">
                  <c:v>392.0</c:v>
                </c:pt>
                <c:pt idx="6807">
                  <c:v>392.0</c:v>
                </c:pt>
                <c:pt idx="6808">
                  <c:v>392.0</c:v>
                </c:pt>
                <c:pt idx="6809">
                  <c:v>392.0</c:v>
                </c:pt>
                <c:pt idx="6810">
                  <c:v>392.0</c:v>
                </c:pt>
                <c:pt idx="6811">
                  <c:v>392.0</c:v>
                </c:pt>
                <c:pt idx="6812">
                  <c:v>392.0</c:v>
                </c:pt>
                <c:pt idx="6813">
                  <c:v>392.0</c:v>
                </c:pt>
                <c:pt idx="6814">
                  <c:v>392.0</c:v>
                </c:pt>
                <c:pt idx="6815">
                  <c:v>392.0</c:v>
                </c:pt>
                <c:pt idx="6816">
                  <c:v>392.0</c:v>
                </c:pt>
                <c:pt idx="6817">
                  <c:v>392.0</c:v>
                </c:pt>
                <c:pt idx="6818">
                  <c:v>392.0</c:v>
                </c:pt>
                <c:pt idx="6819">
                  <c:v>392.0</c:v>
                </c:pt>
                <c:pt idx="6820">
                  <c:v>392.0</c:v>
                </c:pt>
                <c:pt idx="6821">
                  <c:v>392.0</c:v>
                </c:pt>
                <c:pt idx="6822">
                  <c:v>392.0</c:v>
                </c:pt>
                <c:pt idx="6823">
                  <c:v>392.0</c:v>
                </c:pt>
                <c:pt idx="6824">
                  <c:v>392.0</c:v>
                </c:pt>
                <c:pt idx="6825">
                  <c:v>392.0</c:v>
                </c:pt>
                <c:pt idx="6826">
                  <c:v>393.0</c:v>
                </c:pt>
                <c:pt idx="6827">
                  <c:v>393.0</c:v>
                </c:pt>
                <c:pt idx="6828">
                  <c:v>393.0</c:v>
                </c:pt>
                <c:pt idx="6829">
                  <c:v>393.0</c:v>
                </c:pt>
                <c:pt idx="6830">
                  <c:v>393.0</c:v>
                </c:pt>
                <c:pt idx="6831">
                  <c:v>393.0</c:v>
                </c:pt>
                <c:pt idx="6832">
                  <c:v>393.0</c:v>
                </c:pt>
                <c:pt idx="6833">
                  <c:v>393.0</c:v>
                </c:pt>
                <c:pt idx="6834">
                  <c:v>393.0</c:v>
                </c:pt>
                <c:pt idx="6835">
                  <c:v>393.0</c:v>
                </c:pt>
                <c:pt idx="6836">
                  <c:v>393.0</c:v>
                </c:pt>
                <c:pt idx="6837">
                  <c:v>393.0</c:v>
                </c:pt>
                <c:pt idx="6838">
                  <c:v>393.0</c:v>
                </c:pt>
                <c:pt idx="6839">
                  <c:v>394.0</c:v>
                </c:pt>
                <c:pt idx="6840">
                  <c:v>394.0</c:v>
                </c:pt>
                <c:pt idx="6841">
                  <c:v>394.0</c:v>
                </c:pt>
                <c:pt idx="6842">
                  <c:v>394.0</c:v>
                </c:pt>
                <c:pt idx="6843">
                  <c:v>394.0</c:v>
                </c:pt>
                <c:pt idx="6844">
                  <c:v>394.0</c:v>
                </c:pt>
                <c:pt idx="6845">
                  <c:v>394.0</c:v>
                </c:pt>
                <c:pt idx="6846">
                  <c:v>395.0</c:v>
                </c:pt>
                <c:pt idx="6847">
                  <c:v>395.0</c:v>
                </c:pt>
                <c:pt idx="6848">
                  <c:v>396.0</c:v>
                </c:pt>
                <c:pt idx="6849">
                  <c:v>396.0</c:v>
                </c:pt>
                <c:pt idx="6850">
                  <c:v>396.0</c:v>
                </c:pt>
                <c:pt idx="6851">
                  <c:v>396.0</c:v>
                </c:pt>
                <c:pt idx="6852">
                  <c:v>396.0</c:v>
                </c:pt>
                <c:pt idx="6853">
                  <c:v>396.0</c:v>
                </c:pt>
                <c:pt idx="6854">
                  <c:v>396.0</c:v>
                </c:pt>
                <c:pt idx="6855">
                  <c:v>397.0</c:v>
                </c:pt>
                <c:pt idx="6856">
                  <c:v>397.0</c:v>
                </c:pt>
                <c:pt idx="6857">
                  <c:v>397.0</c:v>
                </c:pt>
                <c:pt idx="6858">
                  <c:v>397.0</c:v>
                </c:pt>
                <c:pt idx="6859">
                  <c:v>397.0</c:v>
                </c:pt>
                <c:pt idx="6860">
                  <c:v>397.0</c:v>
                </c:pt>
                <c:pt idx="6861">
                  <c:v>398.0</c:v>
                </c:pt>
                <c:pt idx="6862">
                  <c:v>399.0</c:v>
                </c:pt>
                <c:pt idx="6863">
                  <c:v>400.0</c:v>
                </c:pt>
                <c:pt idx="6864">
                  <c:v>400.0</c:v>
                </c:pt>
                <c:pt idx="6865">
                  <c:v>401.0</c:v>
                </c:pt>
                <c:pt idx="6866">
                  <c:v>401.0</c:v>
                </c:pt>
                <c:pt idx="6867">
                  <c:v>402.0</c:v>
                </c:pt>
                <c:pt idx="6868">
                  <c:v>403.0</c:v>
                </c:pt>
                <c:pt idx="6869">
                  <c:v>403.0</c:v>
                </c:pt>
                <c:pt idx="6870">
                  <c:v>403.0</c:v>
                </c:pt>
                <c:pt idx="6871">
                  <c:v>403.0</c:v>
                </c:pt>
                <c:pt idx="6872">
                  <c:v>403.0</c:v>
                </c:pt>
                <c:pt idx="6873">
                  <c:v>404.0</c:v>
                </c:pt>
                <c:pt idx="6874">
                  <c:v>405.0</c:v>
                </c:pt>
                <c:pt idx="6875">
                  <c:v>405.0</c:v>
                </c:pt>
                <c:pt idx="6876">
                  <c:v>405.0</c:v>
                </c:pt>
                <c:pt idx="6877">
                  <c:v>405.0</c:v>
                </c:pt>
                <c:pt idx="6878">
                  <c:v>405.0</c:v>
                </c:pt>
                <c:pt idx="6879">
                  <c:v>405.0</c:v>
                </c:pt>
                <c:pt idx="6880">
                  <c:v>405.0</c:v>
                </c:pt>
                <c:pt idx="6881">
                  <c:v>405.0</c:v>
                </c:pt>
                <c:pt idx="6882">
                  <c:v>406.0</c:v>
                </c:pt>
                <c:pt idx="6883">
                  <c:v>406.0</c:v>
                </c:pt>
                <c:pt idx="6884">
                  <c:v>406.0</c:v>
                </c:pt>
                <c:pt idx="6885">
                  <c:v>406.0</c:v>
                </c:pt>
                <c:pt idx="6886">
                  <c:v>407.0</c:v>
                </c:pt>
                <c:pt idx="6887">
                  <c:v>407.0</c:v>
                </c:pt>
                <c:pt idx="6888">
                  <c:v>407.0</c:v>
                </c:pt>
                <c:pt idx="6889">
                  <c:v>407.0</c:v>
                </c:pt>
                <c:pt idx="6890">
                  <c:v>407.0</c:v>
                </c:pt>
                <c:pt idx="6891">
                  <c:v>407.0</c:v>
                </c:pt>
                <c:pt idx="6892">
                  <c:v>407.0</c:v>
                </c:pt>
                <c:pt idx="6893">
                  <c:v>407.0</c:v>
                </c:pt>
                <c:pt idx="6894">
                  <c:v>407.0</c:v>
                </c:pt>
                <c:pt idx="6895">
                  <c:v>407.0</c:v>
                </c:pt>
                <c:pt idx="6896">
                  <c:v>407.0</c:v>
                </c:pt>
                <c:pt idx="6897">
                  <c:v>407.0</c:v>
                </c:pt>
                <c:pt idx="6898">
                  <c:v>407.0</c:v>
                </c:pt>
                <c:pt idx="6899">
                  <c:v>407.0</c:v>
                </c:pt>
                <c:pt idx="6900">
                  <c:v>407.0</c:v>
                </c:pt>
                <c:pt idx="6901">
                  <c:v>407.0</c:v>
                </c:pt>
                <c:pt idx="6902">
                  <c:v>407.0</c:v>
                </c:pt>
                <c:pt idx="6903">
                  <c:v>407.0</c:v>
                </c:pt>
                <c:pt idx="6904">
                  <c:v>407.0</c:v>
                </c:pt>
                <c:pt idx="6905">
                  <c:v>407.0</c:v>
                </c:pt>
                <c:pt idx="6906">
                  <c:v>407.0</c:v>
                </c:pt>
                <c:pt idx="6907">
                  <c:v>407.0</c:v>
                </c:pt>
                <c:pt idx="6908">
                  <c:v>407.0</c:v>
                </c:pt>
                <c:pt idx="6909">
                  <c:v>407.0</c:v>
                </c:pt>
                <c:pt idx="6910">
                  <c:v>407.0</c:v>
                </c:pt>
                <c:pt idx="6911">
                  <c:v>407.0</c:v>
                </c:pt>
                <c:pt idx="6912">
                  <c:v>408.0</c:v>
                </c:pt>
                <c:pt idx="6913">
                  <c:v>408.0</c:v>
                </c:pt>
                <c:pt idx="6914">
                  <c:v>409.0</c:v>
                </c:pt>
                <c:pt idx="6915">
                  <c:v>409.0</c:v>
                </c:pt>
                <c:pt idx="6916">
                  <c:v>409.0</c:v>
                </c:pt>
                <c:pt idx="6917">
                  <c:v>409.0</c:v>
                </c:pt>
                <c:pt idx="6918">
                  <c:v>409.0</c:v>
                </c:pt>
                <c:pt idx="6919">
                  <c:v>409.0</c:v>
                </c:pt>
                <c:pt idx="6920">
                  <c:v>410.0</c:v>
                </c:pt>
                <c:pt idx="6921">
                  <c:v>410.0</c:v>
                </c:pt>
                <c:pt idx="6922">
                  <c:v>410.0</c:v>
                </c:pt>
                <c:pt idx="6923">
                  <c:v>410.0</c:v>
                </c:pt>
                <c:pt idx="6924">
                  <c:v>410.0</c:v>
                </c:pt>
                <c:pt idx="6925">
                  <c:v>410.0</c:v>
                </c:pt>
                <c:pt idx="6926">
                  <c:v>410.0</c:v>
                </c:pt>
                <c:pt idx="6927">
                  <c:v>410.0</c:v>
                </c:pt>
                <c:pt idx="6928">
                  <c:v>410.0</c:v>
                </c:pt>
                <c:pt idx="6929">
                  <c:v>410.0</c:v>
                </c:pt>
                <c:pt idx="6930">
                  <c:v>410.0</c:v>
                </c:pt>
                <c:pt idx="6931">
                  <c:v>410.0</c:v>
                </c:pt>
                <c:pt idx="6932">
                  <c:v>410.0</c:v>
                </c:pt>
                <c:pt idx="6933">
                  <c:v>410.0</c:v>
                </c:pt>
                <c:pt idx="6934">
                  <c:v>410.0</c:v>
                </c:pt>
                <c:pt idx="6935">
                  <c:v>410.0</c:v>
                </c:pt>
                <c:pt idx="6936">
                  <c:v>410.0</c:v>
                </c:pt>
                <c:pt idx="6937">
                  <c:v>410.0</c:v>
                </c:pt>
                <c:pt idx="6938">
                  <c:v>410.0</c:v>
                </c:pt>
                <c:pt idx="6939">
                  <c:v>410.0</c:v>
                </c:pt>
                <c:pt idx="6940">
                  <c:v>410.0</c:v>
                </c:pt>
                <c:pt idx="6941">
                  <c:v>410.0</c:v>
                </c:pt>
                <c:pt idx="6942">
                  <c:v>410.0</c:v>
                </c:pt>
                <c:pt idx="6943">
                  <c:v>410.0</c:v>
                </c:pt>
                <c:pt idx="6944">
                  <c:v>410.0</c:v>
                </c:pt>
                <c:pt idx="6945">
                  <c:v>410.0</c:v>
                </c:pt>
                <c:pt idx="6946">
                  <c:v>410.0</c:v>
                </c:pt>
                <c:pt idx="6947">
                  <c:v>410.0</c:v>
                </c:pt>
                <c:pt idx="6948">
                  <c:v>410.0</c:v>
                </c:pt>
                <c:pt idx="6949">
                  <c:v>410.0</c:v>
                </c:pt>
                <c:pt idx="6950">
                  <c:v>410.0</c:v>
                </c:pt>
                <c:pt idx="6951">
                  <c:v>410.0</c:v>
                </c:pt>
                <c:pt idx="6952">
                  <c:v>410.0</c:v>
                </c:pt>
                <c:pt idx="6953">
                  <c:v>410.0</c:v>
                </c:pt>
                <c:pt idx="6954">
                  <c:v>410.0</c:v>
                </c:pt>
                <c:pt idx="6955">
                  <c:v>410.0</c:v>
                </c:pt>
                <c:pt idx="6956">
                  <c:v>410.0</c:v>
                </c:pt>
                <c:pt idx="6957">
                  <c:v>410.0</c:v>
                </c:pt>
                <c:pt idx="6958">
                  <c:v>410.0</c:v>
                </c:pt>
                <c:pt idx="6959">
                  <c:v>410.0</c:v>
                </c:pt>
                <c:pt idx="6960">
                  <c:v>410.0</c:v>
                </c:pt>
                <c:pt idx="6961">
                  <c:v>410.0</c:v>
                </c:pt>
                <c:pt idx="6962">
                  <c:v>410.0</c:v>
                </c:pt>
                <c:pt idx="6963">
                  <c:v>410.0</c:v>
                </c:pt>
                <c:pt idx="6964">
                  <c:v>410.0</c:v>
                </c:pt>
                <c:pt idx="6965">
                  <c:v>410.0</c:v>
                </c:pt>
                <c:pt idx="6966">
                  <c:v>410.0</c:v>
                </c:pt>
                <c:pt idx="6967">
                  <c:v>410.0</c:v>
                </c:pt>
                <c:pt idx="6968">
                  <c:v>411.0</c:v>
                </c:pt>
                <c:pt idx="6969">
                  <c:v>412.0</c:v>
                </c:pt>
                <c:pt idx="6970">
                  <c:v>412.0</c:v>
                </c:pt>
                <c:pt idx="6971">
                  <c:v>412.0</c:v>
                </c:pt>
                <c:pt idx="6972">
                  <c:v>412.0</c:v>
                </c:pt>
                <c:pt idx="6973">
                  <c:v>412.0</c:v>
                </c:pt>
                <c:pt idx="6974">
                  <c:v>412.0</c:v>
                </c:pt>
                <c:pt idx="6975">
                  <c:v>412.0</c:v>
                </c:pt>
                <c:pt idx="6976">
                  <c:v>412.0</c:v>
                </c:pt>
                <c:pt idx="6977">
                  <c:v>412.0</c:v>
                </c:pt>
                <c:pt idx="6978">
                  <c:v>412.0</c:v>
                </c:pt>
                <c:pt idx="6979">
                  <c:v>412.0</c:v>
                </c:pt>
                <c:pt idx="6980">
                  <c:v>412.0</c:v>
                </c:pt>
                <c:pt idx="6981">
                  <c:v>412.0</c:v>
                </c:pt>
                <c:pt idx="6982">
                  <c:v>412.0</c:v>
                </c:pt>
                <c:pt idx="6983">
                  <c:v>412.0</c:v>
                </c:pt>
                <c:pt idx="6984">
                  <c:v>412.0</c:v>
                </c:pt>
                <c:pt idx="6985">
                  <c:v>412.0</c:v>
                </c:pt>
                <c:pt idx="6986">
                  <c:v>412.0</c:v>
                </c:pt>
                <c:pt idx="6987">
                  <c:v>412.0</c:v>
                </c:pt>
                <c:pt idx="6988">
                  <c:v>412.0</c:v>
                </c:pt>
                <c:pt idx="6989">
                  <c:v>412.0</c:v>
                </c:pt>
                <c:pt idx="6990">
                  <c:v>413.0</c:v>
                </c:pt>
                <c:pt idx="6991">
                  <c:v>413.0</c:v>
                </c:pt>
                <c:pt idx="6992">
                  <c:v>413.0</c:v>
                </c:pt>
                <c:pt idx="6993">
                  <c:v>413.0</c:v>
                </c:pt>
                <c:pt idx="6994">
                  <c:v>413.0</c:v>
                </c:pt>
                <c:pt idx="6995">
                  <c:v>413.0</c:v>
                </c:pt>
                <c:pt idx="6996">
                  <c:v>413.0</c:v>
                </c:pt>
                <c:pt idx="6997">
                  <c:v>413.0</c:v>
                </c:pt>
                <c:pt idx="6998">
                  <c:v>414.0</c:v>
                </c:pt>
                <c:pt idx="6999">
                  <c:v>414.0</c:v>
                </c:pt>
                <c:pt idx="7000">
                  <c:v>414.0</c:v>
                </c:pt>
                <c:pt idx="7001">
                  <c:v>414.0</c:v>
                </c:pt>
                <c:pt idx="7002">
                  <c:v>414.0</c:v>
                </c:pt>
                <c:pt idx="7003">
                  <c:v>414.0</c:v>
                </c:pt>
                <c:pt idx="7004">
                  <c:v>414.0</c:v>
                </c:pt>
                <c:pt idx="7005">
                  <c:v>414.0</c:v>
                </c:pt>
                <c:pt idx="7006">
                  <c:v>414.0</c:v>
                </c:pt>
                <c:pt idx="7007">
                  <c:v>414.0</c:v>
                </c:pt>
                <c:pt idx="7008">
                  <c:v>414.0</c:v>
                </c:pt>
                <c:pt idx="7009">
                  <c:v>414.0</c:v>
                </c:pt>
                <c:pt idx="7010">
                  <c:v>414.0</c:v>
                </c:pt>
                <c:pt idx="7011">
                  <c:v>414.0</c:v>
                </c:pt>
                <c:pt idx="7012">
                  <c:v>414.0</c:v>
                </c:pt>
                <c:pt idx="7013">
                  <c:v>414.0</c:v>
                </c:pt>
                <c:pt idx="7014">
                  <c:v>414.0</c:v>
                </c:pt>
                <c:pt idx="7015">
                  <c:v>414.0</c:v>
                </c:pt>
                <c:pt idx="7016">
                  <c:v>414.0</c:v>
                </c:pt>
                <c:pt idx="7017">
                  <c:v>414.0</c:v>
                </c:pt>
                <c:pt idx="7018">
                  <c:v>414.0</c:v>
                </c:pt>
                <c:pt idx="7019">
                  <c:v>414.0</c:v>
                </c:pt>
                <c:pt idx="7020">
                  <c:v>415.0</c:v>
                </c:pt>
                <c:pt idx="7021">
                  <c:v>415.0</c:v>
                </c:pt>
                <c:pt idx="7022">
                  <c:v>415.0</c:v>
                </c:pt>
                <c:pt idx="7023">
                  <c:v>415.0</c:v>
                </c:pt>
                <c:pt idx="7024">
                  <c:v>415.0</c:v>
                </c:pt>
                <c:pt idx="7025">
                  <c:v>416.0</c:v>
                </c:pt>
                <c:pt idx="7026">
                  <c:v>416.0</c:v>
                </c:pt>
                <c:pt idx="7027">
                  <c:v>416.0</c:v>
                </c:pt>
                <c:pt idx="7028">
                  <c:v>416.0</c:v>
                </c:pt>
                <c:pt idx="7029">
                  <c:v>417.0</c:v>
                </c:pt>
                <c:pt idx="7030">
                  <c:v>417.0</c:v>
                </c:pt>
                <c:pt idx="7031">
                  <c:v>417.0</c:v>
                </c:pt>
                <c:pt idx="7032">
                  <c:v>417.0</c:v>
                </c:pt>
                <c:pt idx="7033">
                  <c:v>417.0</c:v>
                </c:pt>
                <c:pt idx="7034">
                  <c:v>417.0</c:v>
                </c:pt>
                <c:pt idx="7035">
                  <c:v>418.0</c:v>
                </c:pt>
                <c:pt idx="7036">
                  <c:v>418.0</c:v>
                </c:pt>
                <c:pt idx="7037">
                  <c:v>418.0</c:v>
                </c:pt>
                <c:pt idx="7038">
                  <c:v>418.0</c:v>
                </c:pt>
                <c:pt idx="7039">
                  <c:v>419.0</c:v>
                </c:pt>
                <c:pt idx="7040">
                  <c:v>419.0</c:v>
                </c:pt>
                <c:pt idx="7041">
                  <c:v>419.0</c:v>
                </c:pt>
                <c:pt idx="7042">
                  <c:v>419.0</c:v>
                </c:pt>
                <c:pt idx="7043">
                  <c:v>419.0</c:v>
                </c:pt>
                <c:pt idx="7044">
                  <c:v>420.0</c:v>
                </c:pt>
                <c:pt idx="7045">
                  <c:v>420.0</c:v>
                </c:pt>
                <c:pt idx="7046">
                  <c:v>421.0</c:v>
                </c:pt>
                <c:pt idx="7047">
                  <c:v>421.0</c:v>
                </c:pt>
                <c:pt idx="7048">
                  <c:v>421.0</c:v>
                </c:pt>
                <c:pt idx="7049">
                  <c:v>421.0</c:v>
                </c:pt>
                <c:pt idx="7050">
                  <c:v>421.0</c:v>
                </c:pt>
                <c:pt idx="7051">
                  <c:v>421.0</c:v>
                </c:pt>
                <c:pt idx="7052">
                  <c:v>421.0</c:v>
                </c:pt>
                <c:pt idx="7053">
                  <c:v>421.0</c:v>
                </c:pt>
                <c:pt idx="7054">
                  <c:v>421.0</c:v>
                </c:pt>
                <c:pt idx="7055">
                  <c:v>421.0</c:v>
                </c:pt>
                <c:pt idx="7056">
                  <c:v>421.0</c:v>
                </c:pt>
                <c:pt idx="7057">
                  <c:v>421.0</c:v>
                </c:pt>
                <c:pt idx="7058">
                  <c:v>421.0</c:v>
                </c:pt>
                <c:pt idx="7059">
                  <c:v>421.0</c:v>
                </c:pt>
                <c:pt idx="7060">
                  <c:v>421.0</c:v>
                </c:pt>
                <c:pt idx="7061">
                  <c:v>422.0</c:v>
                </c:pt>
                <c:pt idx="7062">
                  <c:v>422.0</c:v>
                </c:pt>
                <c:pt idx="7063">
                  <c:v>422.0</c:v>
                </c:pt>
                <c:pt idx="7064">
                  <c:v>423.0</c:v>
                </c:pt>
                <c:pt idx="7065">
                  <c:v>423.0</c:v>
                </c:pt>
                <c:pt idx="7066">
                  <c:v>423.0</c:v>
                </c:pt>
                <c:pt idx="7067">
                  <c:v>423.0</c:v>
                </c:pt>
                <c:pt idx="7068">
                  <c:v>423.0</c:v>
                </c:pt>
                <c:pt idx="7069">
                  <c:v>423.0</c:v>
                </c:pt>
                <c:pt idx="7070">
                  <c:v>424.0</c:v>
                </c:pt>
                <c:pt idx="7071">
                  <c:v>424.0</c:v>
                </c:pt>
                <c:pt idx="7072">
                  <c:v>424.0</c:v>
                </c:pt>
                <c:pt idx="7073">
                  <c:v>425.0</c:v>
                </c:pt>
                <c:pt idx="7074">
                  <c:v>425.0</c:v>
                </c:pt>
                <c:pt idx="7075">
                  <c:v>426.0</c:v>
                </c:pt>
                <c:pt idx="7076">
                  <c:v>427.0</c:v>
                </c:pt>
                <c:pt idx="7077">
                  <c:v>427.0</c:v>
                </c:pt>
                <c:pt idx="7078">
                  <c:v>428.0</c:v>
                </c:pt>
                <c:pt idx="7079">
                  <c:v>428.0</c:v>
                </c:pt>
                <c:pt idx="7080">
                  <c:v>428.0</c:v>
                </c:pt>
                <c:pt idx="7081">
                  <c:v>428.0</c:v>
                </c:pt>
                <c:pt idx="7082">
                  <c:v>428.0</c:v>
                </c:pt>
                <c:pt idx="7083">
                  <c:v>429.0</c:v>
                </c:pt>
                <c:pt idx="7084">
                  <c:v>429.0</c:v>
                </c:pt>
                <c:pt idx="7085">
                  <c:v>429.0</c:v>
                </c:pt>
                <c:pt idx="7086">
                  <c:v>429.0</c:v>
                </c:pt>
                <c:pt idx="7087">
                  <c:v>429.0</c:v>
                </c:pt>
                <c:pt idx="7088">
                  <c:v>429.0</c:v>
                </c:pt>
                <c:pt idx="7089">
                  <c:v>429.0</c:v>
                </c:pt>
                <c:pt idx="7090">
                  <c:v>429.0</c:v>
                </c:pt>
                <c:pt idx="7091">
                  <c:v>429.0</c:v>
                </c:pt>
                <c:pt idx="7092">
                  <c:v>429.0</c:v>
                </c:pt>
                <c:pt idx="7093">
                  <c:v>429.0</c:v>
                </c:pt>
                <c:pt idx="7094">
                  <c:v>429.0</c:v>
                </c:pt>
                <c:pt idx="7095">
                  <c:v>429.0</c:v>
                </c:pt>
                <c:pt idx="7096">
                  <c:v>429.0</c:v>
                </c:pt>
                <c:pt idx="7097">
                  <c:v>429.0</c:v>
                </c:pt>
                <c:pt idx="7098">
                  <c:v>429.0</c:v>
                </c:pt>
                <c:pt idx="7099">
                  <c:v>430.0</c:v>
                </c:pt>
                <c:pt idx="7100">
                  <c:v>430.0</c:v>
                </c:pt>
                <c:pt idx="7101">
                  <c:v>430.0</c:v>
                </c:pt>
                <c:pt idx="7102">
                  <c:v>430.0</c:v>
                </c:pt>
                <c:pt idx="7103">
                  <c:v>430.0</c:v>
                </c:pt>
                <c:pt idx="7104">
                  <c:v>430.0</c:v>
                </c:pt>
                <c:pt idx="7105">
                  <c:v>430.0</c:v>
                </c:pt>
                <c:pt idx="7106">
                  <c:v>430.0</c:v>
                </c:pt>
                <c:pt idx="7107">
                  <c:v>430.0</c:v>
                </c:pt>
                <c:pt idx="7108">
                  <c:v>430.0</c:v>
                </c:pt>
                <c:pt idx="7109">
                  <c:v>430.0</c:v>
                </c:pt>
                <c:pt idx="7110">
                  <c:v>430.0</c:v>
                </c:pt>
                <c:pt idx="7111">
                  <c:v>430.0</c:v>
                </c:pt>
                <c:pt idx="7112">
                  <c:v>430.0</c:v>
                </c:pt>
                <c:pt idx="7113">
                  <c:v>430.0</c:v>
                </c:pt>
                <c:pt idx="7114">
                  <c:v>430.0</c:v>
                </c:pt>
                <c:pt idx="7115">
                  <c:v>431.0</c:v>
                </c:pt>
                <c:pt idx="7116">
                  <c:v>431.0</c:v>
                </c:pt>
                <c:pt idx="7117">
                  <c:v>432.0</c:v>
                </c:pt>
                <c:pt idx="7118">
                  <c:v>433.0</c:v>
                </c:pt>
                <c:pt idx="7119">
                  <c:v>433.0</c:v>
                </c:pt>
                <c:pt idx="7120">
                  <c:v>434.0</c:v>
                </c:pt>
                <c:pt idx="7121">
                  <c:v>434.0</c:v>
                </c:pt>
                <c:pt idx="7122">
                  <c:v>434.0</c:v>
                </c:pt>
                <c:pt idx="7123">
                  <c:v>435.0</c:v>
                </c:pt>
                <c:pt idx="7124">
                  <c:v>436.0</c:v>
                </c:pt>
                <c:pt idx="7125">
                  <c:v>437.0</c:v>
                </c:pt>
                <c:pt idx="7126">
                  <c:v>438.0</c:v>
                </c:pt>
                <c:pt idx="7127">
                  <c:v>438.0</c:v>
                </c:pt>
                <c:pt idx="7128">
                  <c:v>438.0</c:v>
                </c:pt>
                <c:pt idx="7129">
                  <c:v>438.0</c:v>
                </c:pt>
                <c:pt idx="7130">
                  <c:v>439.0</c:v>
                </c:pt>
                <c:pt idx="7131">
                  <c:v>439.0</c:v>
                </c:pt>
                <c:pt idx="7132">
                  <c:v>439.0</c:v>
                </c:pt>
                <c:pt idx="7133">
                  <c:v>439.0</c:v>
                </c:pt>
                <c:pt idx="7134">
                  <c:v>439.0</c:v>
                </c:pt>
                <c:pt idx="7135">
                  <c:v>439.0</c:v>
                </c:pt>
                <c:pt idx="7136">
                  <c:v>439.0</c:v>
                </c:pt>
                <c:pt idx="7137">
                  <c:v>439.0</c:v>
                </c:pt>
                <c:pt idx="7138">
                  <c:v>439.0</c:v>
                </c:pt>
                <c:pt idx="7139">
                  <c:v>439.0</c:v>
                </c:pt>
                <c:pt idx="7140">
                  <c:v>439.0</c:v>
                </c:pt>
                <c:pt idx="7141">
                  <c:v>439.0</c:v>
                </c:pt>
                <c:pt idx="7142">
                  <c:v>439.0</c:v>
                </c:pt>
                <c:pt idx="7143">
                  <c:v>439.0</c:v>
                </c:pt>
                <c:pt idx="7144">
                  <c:v>439.0</c:v>
                </c:pt>
                <c:pt idx="7145">
                  <c:v>439.0</c:v>
                </c:pt>
                <c:pt idx="7146">
                  <c:v>440.0</c:v>
                </c:pt>
                <c:pt idx="7147">
                  <c:v>440.0</c:v>
                </c:pt>
                <c:pt idx="7148">
                  <c:v>440.0</c:v>
                </c:pt>
                <c:pt idx="7149">
                  <c:v>440.0</c:v>
                </c:pt>
                <c:pt idx="7150">
                  <c:v>440.0</c:v>
                </c:pt>
                <c:pt idx="7151">
                  <c:v>440.0</c:v>
                </c:pt>
                <c:pt idx="7152">
                  <c:v>440.0</c:v>
                </c:pt>
                <c:pt idx="7153">
                  <c:v>440.0</c:v>
                </c:pt>
                <c:pt idx="7154">
                  <c:v>440.0</c:v>
                </c:pt>
                <c:pt idx="7155">
                  <c:v>440.0</c:v>
                </c:pt>
                <c:pt idx="7156">
                  <c:v>440.0</c:v>
                </c:pt>
                <c:pt idx="7157">
                  <c:v>440.0</c:v>
                </c:pt>
                <c:pt idx="7158">
                  <c:v>440.0</c:v>
                </c:pt>
                <c:pt idx="7159">
                  <c:v>440.0</c:v>
                </c:pt>
                <c:pt idx="7160">
                  <c:v>440.0</c:v>
                </c:pt>
                <c:pt idx="7161">
                  <c:v>440.0</c:v>
                </c:pt>
                <c:pt idx="7162">
                  <c:v>440.0</c:v>
                </c:pt>
                <c:pt idx="7163">
                  <c:v>440.0</c:v>
                </c:pt>
                <c:pt idx="7164">
                  <c:v>441.0</c:v>
                </c:pt>
                <c:pt idx="7165">
                  <c:v>441.0</c:v>
                </c:pt>
                <c:pt idx="7166">
                  <c:v>441.0</c:v>
                </c:pt>
                <c:pt idx="7167">
                  <c:v>441.0</c:v>
                </c:pt>
                <c:pt idx="7168">
                  <c:v>441.0</c:v>
                </c:pt>
                <c:pt idx="7169">
                  <c:v>441.0</c:v>
                </c:pt>
                <c:pt idx="7170">
                  <c:v>441.0</c:v>
                </c:pt>
                <c:pt idx="7171">
                  <c:v>441.0</c:v>
                </c:pt>
                <c:pt idx="7172">
                  <c:v>441.0</c:v>
                </c:pt>
                <c:pt idx="7173">
                  <c:v>441.0</c:v>
                </c:pt>
                <c:pt idx="7174">
                  <c:v>441.0</c:v>
                </c:pt>
                <c:pt idx="7175">
                  <c:v>441.0</c:v>
                </c:pt>
                <c:pt idx="7176">
                  <c:v>441.0</c:v>
                </c:pt>
                <c:pt idx="7177">
                  <c:v>441.0</c:v>
                </c:pt>
                <c:pt idx="7178">
                  <c:v>441.0</c:v>
                </c:pt>
                <c:pt idx="7179">
                  <c:v>441.0</c:v>
                </c:pt>
                <c:pt idx="7180">
                  <c:v>441.0</c:v>
                </c:pt>
                <c:pt idx="7181">
                  <c:v>441.0</c:v>
                </c:pt>
                <c:pt idx="7182">
                  <c:v>441.0</c:v>
                </c:pt>
                <c:pt idx="7183">
                  <c:v>441.0</c:v>
                </c:pt>
                <c:pt idx="7184">
                  <c:v>441.0</c:v>
                </c:pt>
                <c:pt idx="7185">
                  <c:v>441.0</c:v>
                </c:pt>
                <c:pt idx="7186">
                  <c:v>441.0</c:v>
                </c:pt>
                <c:pt idx="7187">
                  <c:v>441.0</c:v>
                </c:pt>
                <c:pt idx="7188">
                  <c:v>441.0</c:v>
                </c:pt>
                <c:pt idx="7189">
                  <c:v>441.0</c:v>
                </c:pt>
                <c:pt idx="7190">
                  <c:v>441.0</c:v>
                </c:pt>
                <c:pt idx="7191">
                  <c:v>441.0</c:v>
                </c:pt>
                <c:pt idx="7192">
                  <c:v>441.0</c:v>
                </c:pt>
                <c:pt idx="7193">
                  <c:v>441.0</c:v>
                </c:pt>
                <c:pt idx="7194">
                  <c:v>441.0</c:v>
                </c:pt>
                <c:pt idx="7195">
                  <c:v>441.0</c:v>
                </c:pt>
                <c:pt idx="7196">
                  <c:v>441.0</c:v>
                </c:pt>
                <c:pt idx="7197">
                  <c:v>442.0</c:v>
                </c:pt>
                <c:pt idx="7198">
                  <c:v>442.0</c:v>
                </c:pt>
                <c:pt idx="7199">
                  <c:v>442.0</c:v>
                </c:pt>
                <c:pt idx="7200">
                  <c:v>442.0</c:v>
                </c:pt>
                <c:pt idx="7201">
                  <c:v>443.0</c:v>
                </c:pt>
                <c:pt idx="7202">
                  <c:v>443.0</c:v>
                </c:pt>
                <c:pt idx="7203">
                  <c:v>443.0</c:v>
                </c:pt>
                <c:pt idx="7204">
                  <c:v>443.0</c:v>
                </c:pt>
                <c:pt idx="7205">
                  <c:v>443.0</c:v>
                </c:pt>
                <c:pt idx="7206">
                  <c:v>443.0</c:v>
                </c:pt>
                <c:pt idx="7207">
                  <c:v>443.0</c:v>
                </c:pt>
                <c:pt idx="7208">
                  <c:v>443.0</c:v>
                </c:pt>
                <c:pt idx="7209">
                  <c:v>443.0</c:v>
                </c:pt>
                <c:pt idx="7210">
                  <c:v>443.0</c:v>
                </c:pt>
                <c:pt idx="7211">
                  <c:v>443.0</c:v>
                </c:pt>
                <c:pt idx="7212">
                  <c:v>443.0</c:v>
                </c:pt>
                <c:pt idx="7213">
                  <c:v>443.0</c:v>
                </c:pt>
                <c:pt idx="7214">
                  <c:v>443.0</c:v>
                </c:pt>
                <c:pt idx="7215">
                  <c:v>443.0</c:v>
                </c:pt>
                <c:pt idx="7216">
                  <c:v>443.0</c:v>
                </c:pt>
                <c:pt idx="7217">
                  <c:v>443.0</c:v>
                </c:pt>
                <c:pt idx="7218">
                  <c:v>443.0</c:v>
                </c:pt>
                <c:pt idx="7219">
                  <c:v>443.0</c:v>
                </c:pt>
                <c:pt idx="7220">
                  <c:v>443.0</c:v>
                </c:pt>
                <c:pt idx="7221">
                  <c:v>443.0</c:v>
                </c:pt>
                <c:pt idx="7222">
                  <c:v>443.0</c:v>
                </c:pt>
                <c:pt idx="7223">
                  <c:v>443.0</c:v>
                </c:pt>
                <c:pt idx="7224">
                  <c:v>443.0</c:v>
                </c:pt>
                <c:pt idx="7225">
                  <c:v>443.0</c:v>
                </c:pt>
                <c:pt idx="7226">
                  <c:v>443.0</c:v>
                </c:pt>
                <c:pt idx="7227">
                  <c:v>443.0</c:v>
                </c:pt>
                <c:pt idx="7228">
                  <c:v>443.0</c:v>
                </c:pt>
                <c:pt idx="7229">
                  <c:v>443.0</c:v>
                </c:pt>
                <c:pt idx="7230">
                  <c:v>444.0</c:v>
                </c:pt>
                <c:pt idx="7231">
                  <c:v>444.0</c:v>
                </c:pt>
                <c:pt idx="7232">
                  <c:v>444.0</c:v>
                </c:pt>
                <c:pt idx="7233">
                  <c:v>444.0</c:v>
                </c:pt>
                <c:pt idx="7234">
                  <c:v>445.0</c:v>
                </c:pt>
                <c:pt idx="7235">
                  <c:v>445.0</c:v>
                </c:pt>
                <c:pt idx="7236">
                  <c:v>445.0</c:v>
                </c:pt>
                <c:pt idx="7237">
                  <c:v>445.0</c:v>
                </c:pt>
                <c:pt idx="7238">
                  <c:v>446.0</c:v>
                </c:pt>
                <c:pt idx="7239">
                  <c:v>446.0</c:v>
                </c:pt>
                <c:pt idx="7240">
                  <c:v>446.0</c:v>
                </c:pt>
                <c:pt idx="7241">
                  <c:v>446.0</c:v>
                </c:pt>
                <c:pt idx="7242">
                  <c:v>446.0</c:v>
                </c:pt>
                <c:pt idx="7243">
                  <c:v>446.0</c:v>
                </c:pt>
                <c:pt idx="7244">
                  <c:v>446.0</c:v>
                </c:pt>
                <c:pt idx="7245">
                  <c:v>446.0</c:v>
                </c:pt>
                <c:pt idx="7246">
                  <c:v>446.0</c:v>
                </c:pt>
                <c:pt idx="7247">
                  <c:v>446.0</c:v>
                </c:pt>
                <c:pt idx="7248">
                  <c:v>446.0</c:v>
                </c:pt>
                <c:pt idx="7249">
                  <c:v>446.0</c:v>
                </c:pt>
                <c:pt idx="7250">
                  <c:v>446.0</c:v>
                </c:pt>
                <c:pt idx="7251">
                  <c:v>446.0</c:v>
                </c:pt>
                <c:pt idx="7252">
                  <c:v>446.0</c:v>
                </c:pt>
                <c:pt idx="7253">
                  <c:v>446.0</c:v>
                </c:pt>
                <c:pt idx="7254">
                  <c:v>446.0</c:v>
                </c:pt>
                <c:pt idx="7255">
                  <c:v>446.0</c:v>
                </c:pt>
                <c:pt idx="7256">
                  <c:v>446.0</c:v>
                </c:pt>
                <c:pt idx="7257">
                  <c:v>446.0</c:v>
                </c:pt>
                <c:pt idx="7258">
                  <c:v>446.0</c:v>
                </c:pt>
                <c:pt idx="7259">
                  <c:v>446.0</c:v>
                </c:pt>
                <c:pt idx="7260">
                  <c:v>446.0</c:v>
                </c:pt>
                <c:pt idx="7261">
                  <c:v>446.0</c:v>
                </c:pt>
                <c:pt idx="7262">
                  <c:v>446.0</c:v>
                </c:pt>
                <c:pt idx="7263">
                  <c:v>446.0</c:v>
                </c:pt>
                <c:pt idx="7264">
                  <c:v>446.0</c:v>
                </c:pt>
                <c:pt idx="7265">
                  <c:v>446.0</c:v>
                </c:pt>
                <c:pt idx="7266">
                  <c:v>446.0</c:v>
                </c:pt>
                <c:pt idx="7267">
                  <c:v>446.0</c:v>
                </c:pt>
                <c:pt idx="7268">
                  <c:v>446.0</c:v>
                </c:pt>
                <c:pt idx="7269">
                  <c:v>446.0</c:v>
                </c:pt>
                <c:pt idx="7270">
                  <c:v>446.0</c:v>
                </c:pt>
                <c:pt idx="7271">
                  <c:v>446.0</c:v>
                </c:pt>
                <c:pt idx="7272">
                  <c:v>446.0</c:v>
                </c:pt>
                <c:pt idx="7273">
                  <c:v>446.0</c:v>
                </c:pt>
                <c:pt idx="7274">
                  <c:v>446.0</c:v>
                </c:pt>
                <c:pt idx="7275">
                  <c:v>446.0</c:v>
                </c:pt>
                <c:pt idx="7276">
                  <c:v>446.0</c:v>
                </c:pt>
                <c:pt idx="7277">
                  <c:v>446.0</c:v>
                </c:pt>
                <c:pt idx="7278">
                  <c:v>446.0</c:v>
                </c:pt>
                <c:pt idx="7279">
                  <c:v>446.0</c:v>
                </c:pt>
                <c:pt idx="7280">
                  <c:v>446.0</c:v>
                </c:pt>
                <c:pt idx="7281">
                  <c:v>446.0</c:v>
                </c:pt>
                <c:pt idx="7282">
                  <c:v>447.0</c:v>
                </c:pt>
                <c:pt idx="7283">
                  <c:v>448.0</c:v>
                </c:pt>
                <c:pt idx="7284">
                  <c:v>449.0</c:v>
                </c:pt>
                <c:pt idx="7285">
                  <c:v>450.0</c:v>
                </c:pt>
                <c:pt idx="7286">
                  <c:v>450.0</c:v>
                </c:pt>
                <c:pt idx="7287">
                  <c:v>451.0</c:v>
                </c:pt>
                <c:pt idx="7288">
                  <c:v>452.0</c:v>
                </c:pt>
                <c:pt idx="7289">
                  <c:v>453.0</c:v>
                </c:pt>
                <c:pt idx="7290">
                  <c:v>453.0</c:v>
                </c:pt>
                <c:pt idx="7291">
                  <c:v>453.0</c:v>
                </c:pt>
                <c:pt idx="7292">
                  <c:v>453.0</c:v>
                </c:pt>
                <c:pt idx="7293">
                  <c:v>453.0</c:v>
                </c:pt>
                <c:pt idx="7294">
                  <c:v>453.0</c:v>
                </c:pt>
                <c:pt idx="7295">
                  <c:v>454.0</c:v>
                </c:pt>
                <c:pt idx="7296">
                  <c:v>455.0</c:v>
                </c:pt>
                <c:pt idx="7297">
                  <c:v>455.0</c:v>
                </c:pt>
                <c:pt idx="7298">
                  <c:v>455.0</c:v>
                </c:pt>
                <c:pt idx="7299">
                  <c:v>456.0</c:v>
                </c:pt>
                <c:pt idx="7300">
                  <c:v>456.0</c:v>
                </c:pt>
                <c:pt idx="7301">
                  <c:v>457.0</c:v>
                </c:pt>
                <c:pt idx="7302">
                  <c:v>458.0</c:v>
                </c:pt>
                <c:pt idx="7303">
                  <c:v>459.0</c:v>
                </c:pt>
                <c:pt idx="7304">
                  <c:v>460.0</c:v>
                </c:pt>
                <c:pt idx="7305">
                  <c:v>461.0</c:v>
                </c:pt>
                <c:pt idx="7306">
                  <c:v>462.0</c:v>
                </c:pt>
                <c:pt idx="7307">
                  <c:v>463.0</c:v>
                </c:pt>
                <c:pt idx="7308">
                  <c:v>464.0</c:v>
                </c:pt>
                <c:pt idx="7309">
                  <c:v>465.0</c:v>
                </c:pt>
                <c:pt idx="7310">
                  <c:v>466.0</c:v>
                </c:pt>
                <c:pt idx="7311">
                  <c:v>467.0</c:v>
                </c:pt>
                <c:pt idx="7312">
                  <c:v>468.0</c:v>
                </c:pt>
                <c:pt idx="7313">
                  <c:v>469.0</c:v>
                </c:pt>
                <c:pt idx="7314">
                  <c:v>469.0</c:v>
                </c:pt>
                <c:pt idx="7315">
                  <c:v>469.0</c:v>
                </c:pt>
                <c:pt idx="7316">
                  <c:v>469.0</c:v>
                </c:pt>
                <c:pt idx="7317">
                  <c:v>469.0</c:v>
                </c:pt>
                <c:pt idx="7318">
                  <c:v>470.0</c:v>
                </c:pt>
                <c:pt idx="7319">
                  <c:v>471.0</c:v>
                </c:pt>
                <c:pt idx="7320">
                  <c:v>472.0</c:v>
                </c:pt>
                <c:pt idx="7321">
                  <c:v>473.0</c:v>
                </c:pt>
                <c:pt idx="7322">
                  <c:v>474.0</c:v>
                </c:pt>
                <c:pt idx="7323">
                  <c:v>474.0</c:v>
                </c:pt>
                <c:pt idx="7324">
                  <c:v>474.0</c:v>
                </c:pt>
                <c:pt idx="7325">
                  <c:v>474.0</c:v>
                </c:pt>
                <c:pt idx="7326">
                  <c:v>474.0</c:v>
                </c:pt>
                <c:pt idx="7327">
                  <c:v>474.0</c:v>
                </c:pt>
                <c:pt idx="7328">
                  <c:v>474.0</c:v>
                </c:pt>
                <c:pt idx="7329">
                  <c:v>474.0</c:v>
                </c:pt>
                <c:pt idx="7330">
                  <c:v>474.0</c:v>
                </c:pt>
                <c:pt idx="7331">
                  <c:v>474.0</c:v>
                </c:pt>
                <c:pt idx="7332">
                  <c:v>474.0</c:v>
                </c:pt>
                <c:pt idx="7333">
                  <c:v>474.0</c:v>
                </c:pt>
                <c:pt idx="7334">
                  <c:v>474.0</c:v>
                </c:pt>
                <c:pt idx="7335">
                  <c:v>474.0</c:v>
                </c:pt>
                <c:pt idx="7336">
                  <c:v>474.0</c:v>
                </c:pt>
                <c:pt idx="7337">
                  <c:v>474.0</c:v>
                </c:pt>
                <c:pt idx="7338">
                  <c:v>474.0</c:v>
                </c:pt>
                <c:pt idx="7339">
                  <c:v>474.0</c:v>
                </c:pt>
                <c:pt idx="7340">
                  <c:v>474.0</c:v>
                </c:pt>
                <c:pt idx="7341">
                  <c:v>474.0</c:v>
                </c:pt>
                <c:pt idx="7342">
                  <c:v>474.0</c:v>
                </c:pt>
                <c:pt idx="7343">
                  <c:v>474.0</c:v>
                </c:pt>
                <c:pt idx="7344">
                  <c:v>474.0</c:v>
                </c:pt>
                <c:pt idx="7345">
                  <c:v>474.0</c:v>
                </c:pt>
                <c:pt idx="7346">
                  <c:v>474.0</c:v>
                </c:pt>
                <c:pt idx="7347">
                  <c:v>474.0</c:v>
                </c:pt>
                <c:pt idx="7348">
                  <c:v>475.0</c:v>
                </c:pt>
                <c:pt idx="7349">
                  <c:v>475.0</c:v>
                </c:pt>
                <c:pt idx="7350">
                  <c:v>475.0</c:v>
                </c:pt>
                <c:pt idx="7351">
                  <c:v>475.0</c:v>
                </c:pt>
                <c:pt idx="7352">
                  <c:v>475.0</c:v>
                </c:pt>
                <c:pt idx="7353">
                  <c:v>475.0</c:v>
                </c:pt>
                <c:pt idx="7354">
                  <c:v>475.0</c:v>
                </c:pt>
                <c:pt idx="7355">
                  <c:v>475.0</c:v>
                </c:pt>
                <c:pt idx="7356">
                  <c:v>475.0</c:v>
                </c:pt>
                <c:pt idx="7357">
                  <c:v>475.0</c:v>
                </c:pt>
                <c:pt idx="7358">
                  <c:v>475.0</c:v>
                </c:pt>
                <c:pt idx="7359">
                  <c:v>475.0</c:v>
                </c:pt>
                <c:pt idx="7360">
                  <c:v>475.0</c:v>
                </c:pt>
                <c:pt idx="7361">
                  <c:v>475.0</c:v>
                </c:pt>
                <c:pt idx="7362">
                  <c:v>475.0</c:v>
                </c:pt>
                <c:pt idx="7363">
                  <c:v>475.0</c:v>
                </c:pt>
                <c:pt idx="7364">
                  <c:v>475.0</c:v>
                </c:pt>
                <c:pt idx="7365">
                  <c:v>475.0</c:v>
                </c:pt>
                <c:pt idx="7366">
                  <c:v>475.0</c:v>
                </c:pt>
                <c:pt idx="7367">
                  <c:v>475.0</c:v>
                </c:pt>
                <c:pt idx="7368">
                  <c:v>475.0</c:v>
                </c:pt>
                <c:pt idx="7369">
                  <c:v>475.0</c:v>
                </c:pt>
                <c:pt idx="7370">
                  <c:v>475.0</c:v>
                </c:pt>
                <c:pt idx="7371">
                  <c:v>475.0</c:v>
                </c:pt>
                <c:pt idx="7372">
                  <c:v>475.0</c:v>
                </c:pt>
                <c:pt idx="7373">
                  <c:v>475.0</c:v>
                </c:pt>
                <c:pt idx="7374">
                  <c:v>475.0</c:v>
                </c:pt>
                <c:pt idx="7375">
                  <c:v>475.0</c:v>
                </c:pt>
                <c:pt idx="7376">
                  <c:v>475.0</c:v>
                </c:pt>
                <c:pt idx="7377">
                  <c:v>475.0</c:v>
                </c:pt>
                <c:pt idx="7378">
                  <c:v>475.0</c:v>
                </c:pt>
                <c:pt idx="7379">
                  <c:v>475.0</c:v>
                </c:pt>
                <c:pt idx="7380">
                  <c:v>475.0</c:v>
                </c:pt>
                <c:pt idx="7381">
                  <c:v>475.0</c:v>
                </c:pt>
                <c:pt idx="7382">
                  <c:v>475.0</c:v>
                </c:pt>
                <c:pt idx="7383">
                  <c:v>475.0</c:v>
                </c:pt>
                <c:pt idx="7384">
                  <c:v>475.0</c:v>
                </c:pt>
                <c:pt idx="7385">
                  <c:v>475.0</c:v>
                </c:pt>
                <c:pt idx="7386">
                  <c:v>475.0</c:v>
                </c:pt>
                <c:pt idx="7387">
                  <c:v>475.0</c:v>
                </c:pt>
                <c:pt idx="7388">
                  <c:v>475.0</c:v>
                </c:pt>
                <c:pt idx="7389">
                  <c:v>475.0</c:v>
                </c:pt>
                <c:pt idx="7390">
                  <c:v>475.0</c:v>
                </c:pt>
                <c:pt idx="7391">
                  <c:v>475.0</c:v>
                </c:pt>
                <c:pt idx="7392">
                  <c:v>475.0</c:v>
                </c:pt>
                <c:pt idx="7393">
                  <c:v>475.0</c:v>
                </c:pt>
                <c:pt idx="7394">
                  <c:v>475.0</c:v>
                </c:pt>
                <c:pt idx="7395">
                  <c:v>475.0</c:v>
                </c:pt>
                <c:pt idx="7396">
                  <c:v>475.0</c:v>
                </c:pt>
                <c:pt idx="7397">
                  <c:v>475.0</c:v>
                </c:pt>
                <c:pt idx="7398">
                  <c:v>475.0</c:v>
                </c:pt>
                <c:pt idx="7399">
                  <c:v>475.0</c:v>
                </c:pt>
                <c:pt idx="7400">
                  <c:v>475.0</c:v>
                </c:pt>
                <c:pt idx="7401">
                  <c:v>475.0</c:v>
                </c:pt>
                <c:pt idx="7402">
                  <c:v>475.0</c:v>
                </c:pt>
                <c:pt idx="7403">
                  <c:v>475.0</c:v>
                </c:pt>
                <c:pt idx="7404">
                  <c:v>475.0</c:v>
                </c:pt>
                <c:pt idx="7405">
                  <c:v>475.0</c:v>
                </c:pt>
                <c:pt idx="7406">
                  <c:v>476.0</c:v>
                </c:pt>
                <c:pt idx="7407">
                  <c:v>476.0</c:v>
                </c:pt>
                <c:pt idx="7408">
                  <c:v>476.0</c:v>
                </c:pt>
                <c:pt idx="7409">
                  <c:v>476.0</c:v>
                </c:pt>
                <c:pt idx="7410">
                  <c:v>476.0</c:v>
                </c:pt>
                <c:pt idx="7411">
                  <c:v>476.0</c:v>
                </c:pt>
                <c:pt idx="7412">
                  <c:v>476.0</c:v>
                </c:pt>
                <c:pt idx="7413">
                  <c:v>476.0</c:v>
                </c:pt>
                <c:pt idx="7414">
                  <c:v>476.0</c:v>
                </c:pt>
                <c:pt idx="7415">
                  <c:v>476.0</c:v>
                </c:pt>
                <c:pt idx="7416">
                  <c:v>476.0</c:v>
                </c:pt>
                <c:pt idx="7417">
                  <c:v>476.0</c:v>
                </c:pt>
                <c:pt idx="7418">
                  <c:v>476.0</c:v>
                </c:pt>
                <c:pt idx="7419">
                  <c:v>476.0</c:v>
                </c:pt>
                <c:pt idx="7420">
                  <c:v>476.0</c:v>
                </c:pt>
                <c:pt idx="7421">
                  <c:v>476.0</c:v>
                </c:pt>
                <c:pt idx="7422">
                  <c:v>476.0</c:v>
                </c:pt>
                <c:pt idx="7423">
                  <c:v>476.0</c:v>
                </c:pt>
                <c:pt idx="7424">
                  <c:v>476.0</c:v>
                </c:pt>
                <c:pt idx="7425">
                  <c:v>476.0</c:v>
                </c:pt>
                <c:pt idx="7426">
                  <c:v>476.0</c:v>
                </c:pt>
                <c:pt idx="7427">
                  <c:v>476.0</c:v>
                </c:pt>
                <c:pt idx="7428">
                  <c:v>476.0</c:v>
                </c:pt>
                <c:pt idx="7429">
                  <c:v>476.0</c:v>
                </c:pt>
                <c:pt idx="7430">
                  <c:v>476.0</c:v>
                </c:pt>
                <c:pt idx="7431">
                  <c:v>477.0</c:v>
                </c:pt>
                <c:pt idx="7432">
                  <c:v>477.0</c:v>
                </c:pt>
                <c:pt idx="7433">
                  <c:v>477.0</c:v>
                </c:pt>
                <c:pt idx="7434">
                  <c:v>477.0</c:v>
                </c:pt>
                <c:pt idx="7435">
                  <c:v>477.0</c:v>
                </c:pt>
                <c:pt idx="7436">
                  <c:v>477.0</c:v>
                </c:pt>
                <c:pt idx="7437">
                  <c:v>477.0</c:v>
                </c:pt>
                <c:pt idx="7438">
                  <c:v>477.0</c:v>
                </c:pt>
                <c:pt idx="7439">
                  <c:v>477.0</c:v>
                </c:pt>
                <c:pt idx="7440">
                  <c:v>477.0</c:v>
                </c:pt>
                <c:pt idx="7441">
                  <c:v>477.0</c:v>
                </c:pt>
                <c:pt idx="7442">
                  <c:v>477.0</c:v>
                </c:pt>
                <c:pt idx="7443">
                  <c:v>477.0</c:v>
                </c:pt>
                <c:pt idx="7444">
                  <c:v>477.0</c:v>
                </c:pt>
                <c:pt idx="7445">
                  <c:v>477.0</c:v>
                </c:pt>
                <c:pt idx="7446">
                  <c:v>477.0</c:v>
                </c:pt>
                <c:pt idx="7447">
                  <c:v>477.0</c:v>
                </c:pt>
                <c:pt idx="7448">
                  <c:v>477.0</c:v>
                </c:pt>
                <c:pt idx="7449">
                  <c:v>477.0</c:v>
                </c:pt>
                <c:pt idx="7450">
                  <c:v>477.0</c:v>
                </c:pt>
                <c:pt idx="7451">
                  <c:v>477.0</c:v>
                </c:pt>
                <c:pt idx="7452">
                  <c:v>477.0</c:v>
                </c:pt>
                <c:pt idx="7453">
                  <c:v>477.0</c:v>
                </c:pt>
                <c:pt idx="7454">
                  <c:v>477.0</c:v>
                </c:pt>
                <c:pt idx="7455">
                  <c:v>477.0</c:v>
                </c:pt>
                <c:pt idx="7456">
                  <c:v>477.0</c:v>
                </c:pt>
                <c:pt idx="7457">
                  <c:v>477.0</c:v>
                </c:pt>
                <c:pt idx="7458">
                  <c:v>478.0</c:v>
                </c:pt>
                <c:pt idx="7459">
                  <c:v>479.0</c:v>
                </c:pt>
                <c:pt idx="7460">
                  <c:v>479.0</c:v>
                </c:pt>
                <c:pt idx="7461">
                  <c:v>479.0</c:v>
                </c:pt>
                <c:pt idx="7462">
                  <c:v>479.0</c:v>
                </c:pt>
                <c:pt idx="7463">
                  <c:v>479.0</c:v>
                </c:pt>
                <c:pt idx="7464">
                  <c:v>479.0</c:v>
                </c:pt>
                <c:pt idx="7465">
                  <c:v>480.0</c:v>
                </c:pt>
                <c:pt idx="7466">
                  <c:v>480.0</c:v>
                </c:pt>
                <c:pt idx="7467">
                  <c:v>481.0</c:v>
                </c:pt>
                <c:pt idx="7468">
                  <c:v>481.0</c:v>
                </c:pt>
                <c:pt idx="7469">
                  <c:v>481.0</c:v>
                </c:pt>
                <c:pt idx="7470">
                  <c:v>481.0</c:v>
                </c:pt>
                <c:pt idx="7471">
                  <c:v>482.0</c:v>
                </c:pt>
                <c:pt idx="7472">
                  <c:v>482.0</c:v>
                </c:pt>
                <c:pt idx="7473">
                  <c:v>483.0</c:v>
                </c:pt>
                <c:pt idx="7474">
                  <c:v>483.0</c:v>
                </c:pt>
                <c:pt idx="7475">
                  <c:v>483.0</c:v>
                </c:pt>
                <c:pt idx="7476">
                  <c:v>483.0</c:v>
                </c:pt>
                <c:pt idx="7477">
                  <c:v>483.0</c:v>
                </c:pt>
                <c:pt idx="7478">
                  <c:v>483.0</c:v>
                </c:pt>
                <c:pt idx="7479">
                  <c:v>483.0</c:v>
                </c:pt>
                <c:pt idx="7480">
                  <c:v>483.0</c:v>
                </c:pt>
                <c:pt idx="7481">
                  <c:v>483.0</c:v>
                </c:pt>
                <c:pt idx="7482">
                  <c:v>484.0</c:v>
                </c:pt>
                <c:pt idx="7483">
                  <c:v>484.0</c:v>
                </c:pt>
                <c:pt idx="7484">
                  <c:v>484.0</c:v>
                </c:pt>
                <c:pt idx="7485">
                  <c:v>484.0</c:v>
                </c:pt>
                <c:pt idx="7486">
                  <c:v>484.0</c:v>
                </c:pt>
                <c:pt idx="7487">
                  <c:v>484.0</c:v>
                </c:pt>
                <c:pt idx="7488">
                  <c:v>484.0</c:v>
                </c:pt>
                <c:pt idx="7489">
                  <c:v>484.0</c:v>
                </c:pt>
                <c:pt idx="7490">
                  <c:v>484.0</c:v>
                </c:pt>
                <c:pt idx="7491">
                  <c:v>484.0</c:v>
                </c:pt>
                <c:pt idx="7492">
                  <c:v>484.0</c:v>
                </c:pt>
                <c:pt idx="7493">
                  <c:v>485.0</c:v>
                </c:pt>
                <c:pt idx="7494">
                  <c:v>485.0</c:v>
                </c:pt>
                <c:pt idx="7495">
                  <c:v>485.0</c:v>
                </c:pt>
                <c:pt idx="7496">
                  <c:v>485.0</c:v>
                </c:pt>
                <c:pt idx="7497">
                  <c:v>485.0</c:v>
                </c:pt>
                <c:pt idx="7498">
                  <c:v>485.0</c:v>
                </c:pt>
                <c:pt idx="7499">
                  <c:v>485.0</c:v>
                </c:pt>
                <c:pt idx="7500">
                  <c:v>485.0</c:v>
                </c:pt>
                <c:pt idx="7501">
                  <c:v>485.0</c:v>
                </c:pt>
                <c:pt idx="7502">
                  <c:v>485.0</c:v>
                </c:pt>
                <c:pt idx="7503">
                  <c:v>485.0</c:v>
                </c:pt>
                <c:pt idx="7504">
                  <c:v>485.0</c:v>
                </c:pt>
                <c:pt idx="7505">
                  <c:v>485.0</c:v>
                </c:pt>
                <c:pt idx="7506">
                  <c:v>485.0</c:v>
                </c:pt>
                <c:pt idx="7507">
                  <c:v>485.0</c:v>
                </c:pt>
                <c:pt idx="7508">
                  <c:v>485.0</c:v>
                </c:pt>
                <c:pt idx="7509">
                  <c:v>485.0</c:v>
                </c:pt>
                <c:pt idx="7510">
                  <c:v>485.0</c:v>
                </c:pt>
                <c:pt idx="7511">
                  <c:v>485.0</c:v>
                </c:pt>
                <c:pt idx="7512">
                  <c:v>486.0</c:v>
                </c:pt>
                <c:pt idx="7513">
                  <c:v>486.0</c:v>
                </c:pt>
                <c:pt idx="7514">
                  <c:v>486.0</c:v>
                </c:pt>
                <c:pt idx="7515">
                  <c:v>486.0</c:v>
                </c:pt>
                <c:pt idx="7516">
                  <c:v>486.0</c:v>
                </c:pt>
                <c:pt idx="7517">
                  <c:v>486.0</c:v>
                </c:pt>
                <c:pt idx="7518">
                  <c:v>486.0</c:v>
                </c:pt>
                <c:pt idx="7519">
                  <c:v>486.0</c:v>
                </c:pt>
                <c:pt idx="7520">
                  <c:v>486.0</c:v>
                </c:pt>
                <c:pt idx="7521">
                  <c:v>486.0</c:v>
                </c:pt>
                <c:pt idx="7522">
                  <c:v>486.0</c:v>
                </c:pt>
                <c:pt idx="7523">
                  <c:v>486.0</c:v>
                </c:pt>
                <c:pt idx="7524">
                  <c:v>486.0</c:v>
                </c:pt>
                <c:pt idx="7525">
                  <c:v>486.0</c:v>
                </c:pt>
                <c:pt idx="7526">
                  <c:v>486.0</c:v>
                </c:pt>
                <c:pt idx="7527">
                  <c:v>486.0</c:v>
                </c:pt>
                <c:pt idx="7528">
                  <c:v>486.0</c:v>
                </c:pt>
                <c:pt idx="7529">
                  <c:v>486.0</c:v>
                </c:pt>
                <c:pt idx="7530">
                  <c:v>486.0</c:v>
                </c:pt>
                <c:pt idx="7531">
                  <c:v>486.0</c:v>
                </c:pt>
                <c:pt idx="7532">
                  <c:v>486.0</c:v>
                </c:pt>
                <c:pt idx="7533">
                  <c:v>486.0</c:v>
                </c:pt>
                <c:pt idx="7534">
                  <c:v>486.0</c:v>
                </c:pt>
                <c:pt idx="7535">
                  <c:v>486.0</c:v>
                </c:pt>
                <c:pt idx="7536">
                  <c:v>486.0</c:v>
                </c:pt>
                <c:pt idx="7537">
                  <c:v>486.0</c:v>
                </c:pt>
                <c:pt idx="7538">
                  <c:v>486.0</c:v>
                </c:pt>
                <c:pt idx="7539">
                  <c:v>486.0</c:v>
                </c:pt>
                <c:pt idx="7540">
                  <c:v>486.0</c:v>
                </c:pt>
                <c:pt idx="7541">
                  <c:v>487.0</c:v>
                </c:pt>
                <c:pt idx="7542">
                  <c:v>487.0</c:v>
                </c:pt>
                <c:pt idx="7543">
                  <c:v>487.0</c:v>
                </c:pt>
                <c:pt idx="7544">
                  <c:v>487.0</c:v>
                </c:pt>
                <c:pt idx="7545">
                  <c:v>487.0</c:v>
                </c:pt>
                <c:pt idx="7546">
                  <c:v>487.0</c:v>
                </c:pt>
                <c:pt idx="7547">
                  <c:v>487.0</c:v>
                </c:pt>
                <c:pt idx="7548">
                  <c:v>487.0</c:v>
                </c:pt>
                <c:pt idx="7549">
                  <c:v>488.0</c:v>
                </c:pt>
                <c:pt idx="7550">
                  <c:v>489.0</c:v>
                </c:pt>
                <c:pt idx="7551">
                  <c:v>490.0</c:v>
                </c:pt>
                <c:pt idx="7552">
                  <c:v>491.0</c:v>
                </c:pt>
                <c:pt idx="7553">
                  <c:v>491.0</c:v>
                </c:pt>
                <c:pt idx="7554">
                  <c:v>491.0</c:v>
                </c:pt>
                <c:pt idx="7555">
                  <c:v>491.0</c:v>
                </c:pt>
                <c:pt idx="7556">
                  <c:v>491.0</c:v>
                </c:pt>
                <c:pt idx="7557">
                  <c:v>491.0</c:v>
                </c:pt>
                <c:pt idx="7558">
                  <c:v>491.0</c:v>
                </c:pt>
                <c:pt idx="7559">
                  <c:v>491.0</c:v>
                </c:pt>
                <c:pt idx="7560">
                  <c:v>491.0</c:v>
                </c:pt>
                <c:pt idx="7561">
                  <c:v>491.0</c:v>
                </c:pt>
                <c:pt idx="7562">
                  <c:v>491.0</c:v>
                </c:pt>
                <c:pt idx="7563">
                  <c:v>491.0</c:v>
                </c:pt>
                <c:pt idx="7564">
                  <c:v>491.0</c:v>
                </c:pt>
                <c:pt idx="7565">
                  <c:v>491.0</c:v>
                </c:pt>
                <c:pt idx="7566">
                  <c:v>491.0</c:v>
                </c:pt>
                <c:pt idx="7567">
                  <c:v>491.0</c:v>
                </c:pt>
                <c:pt idx="7568">
                  <c:v>491.0</c:v>
                </c:pt>
                <c:pt idx="7569">
                  <c:v>491.0</c:v>
                </c:pt>
                <c:pt idx="7570">
                  <c:v>491.0</c:v>
                </c:pt>
                <c:pt idx="7571">
                  <c:v>492.0</c:v>
                </c:pt>
                <c:pt idx="7572">
                  <c:v>492.0</c:v>
                </c:pt>
                <c:pt idx="7573">
                  <c:v>493.0</c:v>
                </c:pt>
                <c:pt idx="7574">
                  <c:v>494.0</c:v>
                </c:pt>
                <c:pt idx="7575">
                  <c:v>495.0</c:v>
                </c:pt>
                <c:pt idx="7576">
                  <c:v>495.0</c:v>
                </c:pt>
                <c:pt idx="7577">
                  <c:v>496.0</c:v>
                </c:pt>
                <c:pt idx="7578">
                  <c:v>496.0</c:v>
                </c:pt>
                <c:pt idx="7579">
                  <c:v>496.0</c:v>
                </c:pt>
                <c:pt idx="7580">
                  <c:v>496.0</c:v>
                </c:pt>
                <c:pt idx="7581">
                  <c:v>496.0</c:v>
                </c:pt>
                <c:pt idx="7582">
                  <c:v>496.0</c:v>
                </c:pt>
                <c:pt idx="7583">
                  <c:v>496.0</c:v>
                </c:pt>
                <c:pt idx="7584">
                  <c:v>496.0</c:v>
                </c:pt>
                <c:pt idx="7585">
                  <c:v>496.0</c:v>
                </c:pt>
                <c:pt idx="7586">
                  <c:v>496.0</c:v>
                </c:pt>
                <c:pt idx="7587">
                  <c:v>496.0</c:v>
                </c:pt>
                <c:pt idx="7588">
                  <c:v>496.0</c:v>
                </c:pt>
                <c:pt idx="7589">
                  <c:v>496.0</c:v>
                </c:pt>
                <c:pt idx="7590">
                  <c:v>496.0</c:v>
                </c:pt>
                <c:pt idx="7591">
                  <c:v>496.0</c:v>
                </c:pt>
                <c:pt idx="7592">
                  <c:v>496.0</c:v>
                </c:pt>
                <c:pt idx="7593">
                  <c:v>496.0</c:v>
                </c:pt>
                <c:pt idx="7594">
                  <c:v>496.0</c:v>
                </c:pt>
                <c:pt idx="7595">
                  <c:v>497.0</c:v>
                </c:pt>
                <c:pt idx="7596">
                  <c:v>498.0</c:v>
                </c:pt>
                <c:pt idx="7597">
                  <c:v>499.0</c:v>
                </c:pt>
                <c:pt idx="7598">
                  <c:v>499.0</c:v>
                </c:pt>
                <c:pt idx="7599">
                  <c:v>499.0</c:v>
                </c:pt>
                <c:pt idx="7600">
                  <c:v>499.0</c:v>
                </c:pt>
                <c:pt idx="7601">
                  <c:v>499.0</c:v>
                </c:pt>
                <c:pt idx="7602">
                  <c:v>500.0</c:v>
                </c:pt>
                <c:pt idx="7603">
                  <c:v>500.0</c:v>
                </c:pt>
                <c:pt idx="7604">
                  <c:v>500.0</c:v>
                </c:pt>
                <c:pt idx="7605">
                  <c:v>500.0</c:v>
                </c:pt>
                <c:pt idx="7606">
                  <c:v>500.0</c:v>
                </c:pt>
                <c:pt idx="7607">
                  <c:v>500.0</c:v>
                </c:pt>
                <c:pt idx="7608">
                  <c:v>500.0</c:v>
                </c:pt>
                <c:pt idx="7609">
                  <c:v>500.0</c:v>
                </c:pt>
                <c:pt idx="7610">
                  <c:v>500.0</c:v>
                </c:pt>
                <c:pt idx="7611">
                  <c:v>500.0</c:v>
                </c:pt>
                <c:pt idx="7612">
                  <c:v>500.0</c:v>
                </c:pt>
                <c:pt idx="7613">
                  <c:v>500.0</c:v>
                </c:pt>
                <c:pt idx="7614">
                  <c:v>500.0</c:v>
                </c:pt>
                <c:pt idx="7615">
                  <c:v>500.0</c:v>
                </c:pt>
                <c:pt idx="7616">
                  <c:v>500.0</c:v>
                </c:pt>
                <c:pt idx="7617">
                  <c:v>500.0</c:v>
                </c:pt>
                <c:pt idx="7618">
                  <c:v>500.0</c:v>
                </c:pt>
                <c:pt idx="7619">
                  <c:v>500.0</c:v>
                </c:pt>
                <c:pt idx="7620">
                  <c:v>500.0</c:v>
                </c:pt>
                <c:pt idx="7621">
                  <c:v>500.0</c:v>
                </c:pt>
                <c:pt idx="7622">
                  <c:v>500.0</c:v>
                </c:pt>
                <c:pt idx="7623">
                  <c:v>500.0</c:v>
                </c:pt>
                <c:pt idx="7624">
                  <c:v>500.0</c:v>
                </c:pt>
                <c:pt idx="7625">
                  <c:v>500.0</c:v>
                </c:pt>
                <c:pt idx="7626">
                  <c:v>501.0</c:v>
                </c:pt>
                <c:pt idx="7627">
                  <c:v>501.0</c:v>
                </c:pt>
                <c:pt idx="7628">
                  <c:v>501.0</c:v>
                </c:pt>
                <c:pt idx="7629">
                  <c:v>501.0</c:v>
                </c:pt>
                <c:pt idx="7630">
                  <c:v>502.0</c:v>
                </c:pt>
                <c:pt idx="7631">
                  <c:v>503.0</c:v>
                </c:pt>
                <c:pt idx="7632">
                  <c:v>503.0</c:v>
                </c:pt>
                <c:pt idx="7633">
                  <c:v>503.0</c:v>
                </c:pt>
                <c:pt idx="7634">
                  <c:v>503.0</c:v>
                </c:pt>
                <c:pt idx="7635">
                  <c:v>503.0</c:v>
                </c:pt>
                <c:pt idx="7636">
                  <c:v>503.0</c:v>
                </c:pt>
                <c:pt idx="7637">
                  <c:v>503.0</c:v>
                </c:pt>
                <c:pt idx="7638">
                  <c:v>503.0</c:v>
                </c:pt>
                <c:pt idx="7639">
                  <c:v>503.0</c:v>
                </c:pt>
                <c:pt idx="7640">
                  <c:v>503.0</c:v>
                </c:pt>
                <c:pt idx="7641">
                  <c:v>503.0</c:v>
                </c:pt>
                <c:pt idx="7642">
                  <c:v>503.0</c:v>
                </c:pt>
                <c:pt idx="7643">
                  <c:v>503.0</c:v>
                </c:pt>
                <c:pt idx="7644">
                  <c:v>503.0</c:v>
                </c:pt>
                <c:pt idx="7645">
                  <c:v>503.0</c:v>
                </c:pt>
                <c:pt idx="7646">
                  <c:v>503.0</c:v>
                </c:pt>
                <c:pt idx="7647">
                  <c:v>503.0</c:v>
                </c:pt>
                <c:pt idx="7648">
                  <c:v>503.0</c:v>
                </c:pt>
                <c:pt idx="7649">
                  <c:v>503.0</c:v>
                </c:pt>
                <c:pt idx="7650">
                  <c:v>503.0</c:v>
                </c:pt>
                <c:pt idx="7651">
                  <c:v>503.0</c:v>
                </c:pt>
                <c:pt idx="7652">
                  <c:v>503.0</c:v>
                </c:pt>
                <c:pt idx="7653">
                  <c:v>503.0</c:v>
                </c:pt>
                <c:pt idx="7654">
                  <c:v>503.0</c:v>
                </c:pt>
                <c:pt idx="7655">
                  <c:v>503.0</c:v>
                </c:pt>
                <c:pt idx="7656">
                  <c:v>503.0</c:v>
                </c:pt>
                <c:pt idx="7657">
                  <c:v>503.0</c:v>
                </c:pt>
                <c:pt idx="7658">
                  <c:v>503.0</c:v>
                </c:pt>
                <c:pt idx="7659">
                  <c:v>503.0</c:v>
                </c:pt>
                <c:pt idx="7660">
                  <c:v>503.0</c:v>
                </c:pt>
                <c:pt idx="7661">
                  <c:v>503.0</c:v>
                </c:pt>
                <c:pt idx="7662">
                  <c:v>503.0</c:v>
                </c:pt>
                <c:pt idx="7663">
                  <c:v>503.0</c:v>
                </c:pt>
                <c:pt idx="7664">
                  <c:v>503.0</c:v>
                </c:pt>
                <c:pt idx="7665">
                  <c:v>503.0</c:v>
                </c:pt>
                <c:pt idx="7666">
                  <c:v>503.0</c:v>
                </c:pt>
                <c:pt idx="7667">
                  <c:v>503.0</c:v>
                </c:pt>
                <c:pt idx="7668">
                  <c:v>503.0</c:v>
                </c:pt>
                <c:pt idx="7669">
                  <c:v>503.0</c:v>
                </c:pt>
                <c:pt idx="7670">
                  <c:v>503.0</c:v>
                </c:pt>
                <c:pt idx="7671">
                  <c:v>503.0</c:v>
                </c:pt>
                <c:pt idx="7672">
                  <c:v>503.0</c:v>
                </c:pt>
                <c:pt idx="7673">
                  <c:v>503.0</c:v>
                </c:pt>
                <c:pt idx="7674">
                  <c:v>503.0</c:v>
                </c:pt>
                <c:pt idx="7675">
                  <c:v>503.0</c:v>
                </c:pt>
                <c:pt idx="7676">
                  <c:v>503.0</c:v>
                </c:pt>
                <c:pt idx="7677">
                  <c:v>503.0</c:v>
                </c:pt>
                <c:pt idx="7678">
                  <c:v>503.0</c:v>
                </c:pt>
                <c:pt idx="7679">
                  <c:v>503.0</c:v>
                </c:pt>
                <c:pt idx="7680">
                  <c:v>503.0</c:v>
                </c:pt>
                <c:pt idx="7681">
                  <c:v>503.0</c:v>
                </c:pt>
                <c:pt idx="7682">
                  <c:v>503.0</c:v>
                </c:pt>
                <c:pt idx="7683">
                  <c:v>503.0</c:v>
                </c:pt>
                <c:pt idx="7684">
                  <c:v>503.0</c:v>
                </c:pt>
                <c:pt idx="7685">
                  <c:v>503.0</c:v>
                </c:pt>
                <c:pt idx="7686">
                  <c:v>503.0</c:v>
                </c:pt>
                <c:pt idx="7687">
                  <c:v>503.0</c:v>
                </c:pt>
                <c:pt idx="7688">
                  <c:v>503.0</c:v>
                </c:pt>
                <c:pt idx="7689">
                  <c:v>503.0</c:v>
                </c:pt>
                <c:pt idx="7690">
                  <c:v>503.0</c:v>
                </c:pt>
                <c:pt idx="7691">
                  <c:v>503.0</c:v>
                </c:pt>
                <c:pt idx="7692">
                  <c:v>503.0</c:v>
                </c:pt>
                <c:pt idx="7693">
                  <c:v>503.0</c:v>
                </c:pt>
                <c:pt idx="7694">
                  <c:v>503.0</c:v>
                </c:pt>
                <c:pt idx="7695">
                  <c:v>503.0</c:v>
                </c:pt>
                <c:pt idx="7696">
                  <c:v>503.0</c:v>
                </c:pt>
                <c:pt idx="7697">
                  <c:v>503.0</c:v>
                </c:pt>
                <c:pt idx="7698">
                  <c:v>503.0</c:v>
                </c:pt>
                <c:pt idx="7699">
                  <c:v>503.0</c:v>
                </c:pt>
                <c:pt idx="7700">
                  <c:v>503.0</c:v>
                </c:pt>
                <c:pt idx="7701">
                  <c:v>503.0</c:v>
                </c:pt>
                <c:pt idx="7702">
                  <c:v>503.0</c:v>
                </c:pt>
                <c:pt idx="7703">
                  <c:v>503.0</c:v>
                </c:pt>
                <c:pt idx="7704">
                  <c:v>503.0</c:v>
                </c:pt>
                <c:pt idx="7705">
                  <c:v>503.0</c:v>
                </c:pt>
                <c:pt idx="7706">
                  <c:v>503.0</c:v>
                </c:pt>
                <c:pt idx="7707">
                  <c:v>503.0</c:v>
                </c:pt>
                <c:pt idx="7708">
                  <c:v>503.0</c:v>
                </c:pt>
                <c:pt idx="7709">
                  <c:v>503.0</c:v>
                </c:pt>
                <c:pt idx="7710">
                  <c:v>503.0</c:v>
                </c:pt>
                <c:pt idx="7711">
                  <c:v>503.0</c:v>
                </c:pt>
                <c:pt idx="7712">
                  <c:v>503.0</c:v>
                </c:pt>
                <c:pt idx="7713">
                  <c:v>503.0</c:v>
                </c:pt>
                <c:pt idx="7714">
                  <c:v>503.0</c:v>
                </c:pt>
                <c:pt idx="7715">
                  <c:v>503.0</c:v>
                </c:pt>
                <c:pt idx="7716">
                  <c:v>503.0</c:v>
                </c:pt>
                <c:pt idx="7717">
                  <c:v>503.0</c:v>
                </c:pt>
                <c:pt idx="7718">
                  <c:v>503.0</c:v>
                </c:pt>
                <c:pt idx="7719">
                  <c:v>503.0</c:v>
                </c:pt>
                <c:pt idx="7720">
                  <c:v>503.0</c:v>
                </c:pt>
                <c:pt idx="7721">
                  <c:v>503.0</c:v>
                </c:pt>
                <c:pt idx="7722">
                  <c:v>503.0</c:v>
                </c:pt>
                <c:pt idx="7723">
                  <c:v>503.0</c:v>
                </c:pt>
                <c:pt idx="7724">
                  <c:v>503.0</c:v>
                </c:pt>
                <c:pt idx="7725">
                  <c:v>504.0</c:v>
                </c:pt>
                <c:pt idx="7726">
                  <c:v>504.0</c:v>
                </c:pt>
                <c:pt idx="7727">
                  <c:v>504.0</c:v>
                </c:pt>
                <c:pt idx="7728">
                  <c:v>504.0</c:v>
                </c:pt>
                <c:pt idx="7729">
                  <c:v>504.0</c:v>
                </c:pt>
                <c:pt idx="7730">
                  <c:v>504.0</c:v>
                </c:pt>
                <c:pt idx="7731">
                  <c:v>504.0</c:v>
                </c:pt>
                <c:pt idx="7732">
                  <c:v>504.0</c:v>
                </c:pt>
                <c:pt idx="7733">
                  <c:v>504.0</c:v>
                </c:pt>
                <c:pt idx="7734">
                  <c:v>504.0</c:v>
                </c:pt>
                <c:pt idx="7735">
                  <c:v>504.0</c:v>
                </c:pt>
                <c:pt idx="7736">
                  <c:v>504.0</c:v>
                </c:pt>
                <c:pt idx="7737">
                  <c:v>504.0</c:v>
                </c:pt>
                <c:pt idx="7738">
                  <c:v>505.0</c:v>
                </c:pt>
                <c:pt idx="7739">
                  <c:v>505.0</c:v>
                </c:pt>
                <c:pt idx="7740">
                  <c:v>505.0</c:v>
                </c:pt>
                <c:pt idx="7741">
                  <c:v>505.0</c:v>
                </c:pt>
                <c:pt idx="7742">
                  <c:v>505.0</c:v>
                </c:pt>
                <c:pt idx="7743">
                  <c:v>505.0</c:v>
                </c:pt>
                <c:pt idx="7744">
                  <c:v>505.0</c:v>
                </c:pt>
                <c:pt idx="7745">
                  <c:v>505.0</c:v>
                </c:pt>
                <c:pt idx="7746">
                  <c:v>505.0</c:v>
                </c:pt>
                <c:pt idx="7747">
                  <c:v>505.0</c:v>
                </c:pt>
                <c:pt idx="7748">
                  <c:v>505.0</c:v>
                </c:pt>
                <c:pt idx="7749">
                  <c:v>505.0</c:v>
                </c:pt>
                <c:pt idx="7750">
                  <c:v>505.0</c:v>
                </c:pt>
                <c:pt idx="7751">
                  <c:v>505.0</c:v>
                </c:pt>
                <c:pt idx="7752">
                  <c:v>505.0</c:v>
                </c:pt>
                <c:pt idx="7753">
                  <c:v>505.0</c:v>
                </c:pt>
                <c:pt idx="7754">
                  <c:v>505.0</c:v>
                </c:pt>
                <c:pt idx="7755">
                  <c:v>505.0</c:v>
                </c:pt>
                <c:pt idx="7756">
                  <c:v>505.0</c:v>
                </c:pt>
                <c:pt idx="7757">
                  <c:v>505.0</c:v>
                </c:pt>
                <c:pt idx="7758">
                  <c:v>505.0</c:v>
                </c:pt>
                <c:pt idx="7759">
                  <c:v>506.0</c:v>
                </c:pt>
                <c:pt idx="7760">
                  <c:v>506.0</c:v>
                </c:pt>
                <c:pt idx="7761">
                  <c:v>506.0</c:v>
                </c:pt>
                <c:pt idx="7762">
                  <c:v>506.0</c:v>
                </c:pt>
                <c:pt idx="7763">
                  <c:v>506.0</c:v>
                </c:pt>
                <c:pt idx="7764">
                  <c:v>506.0</c:v>
                </c:pt>
                <c:pt idx="7765">
                  <c:v>506.0</c:v>
                </c:pt>
                <c:pt idx="7766">
                  <c:v>506.0</c:v>
                </c:pt>
                <c:pt idx="7767">
                  <c:v>506.0</c:v>
                </c:pt>
                <c:pt idx="7768">
                  <c:v>506.0</c:v>
                </c:pt>
                <c:pt idx="7769">
                  <c:v>506.0</c:v>
                </c:pt>
                <c:pt idx="7770">
                  <c:v>506.0</c:v>
                </c:pt>
                <c:pt idx="7771">
                  <c:v>506.0</c:v>
                </c:pt>
                <c:pt idx="7772">
                  <c:v>506.0</c:v>
                </c:pt>
                <c:pt idx="7773">
                  <c:v>506.0</c:v>
                </c:pt>
                <c:pt idx="7774">
                  <c:v>506.0</c:v>
                </c:pt>
                <c:pt idx="7775">
                  <c:v>506.0</c:v>
                </c:pt>
                <c:pt idx="7776">
                  <c:v>506.0</c:v>
                </c:pt>
                <c:pt idx="7777">
                  <c:v>506.0</c:v>
                </c:pt>
                <c:pt idx="7778">
                  <c:v>507.0</c:v>
                </c:pt>
                <c:pt idx="7779">
                  <c:v>508.0</c:v>
                </c:pt>
                <c:pt idx="7780">
                  <c:v>509.0</c:v>
                </c:pt>
                <c:pt idx="7781">
                  <c:v>509.0</c:v>
                </c:pt>
                <c:pt idx="7782">
                  <c:v>509.0</c:v>
                </c:pt>
                <c:pt idx="7783">
                  <c:v>509.0</c:v>
                </c:pt>
                <c:pt idx="7784">
                  <c:v>510.0</c:v>
                </c:pt>
                <c:pt idx="7785">
                  <c:v>511.0</c:v>
                </c:pt>
                <c:pt idx="7786">
                  <c:v>511.0</c:v>
                </c:pt>
                <c:pt idx="7787">
                  <c:v>511.0</c:v>
                </c:pt>
                <c:pt idx="7788">
                  <c:v>511.0</c:v>
                </c:pt>
                <c:pt idx="7789">
                  <c:v>511.0</c:v>
                </c:pt>
                <c:pt idx="7790">
                  <c:v>511.0</c:v>
                </c:pt>
                <c:pt idx="7791">
                  <c:v>511.0</c:v>
                </c:pt>
                <c:pt idx="7792">
                  <c:v>511.0</c:v>
                </c:pt>
                <c:pt idx="7793">
                  <c:v>511.0</c:v>
                </c:pt>
                <c:pt idx="7794">
                  <c:v>511.0</c:v>
                </c:pt>
                <c:pt idx="7795">
                  <c:v>512.0</c:v>
                </c:pt>
                <c:pt idx="7796">
                  <c:v>512.0</c:v>
                </c:pt>
                <c:pt idx="7797">
                  <c:v>512.0</c:v>
                </c:pt>
                <c:pt idx="7798">
                  <c:v>513.0</c:v>
                </c:pt>
                <c:pt idx="7799">
                  <c:v>514.0</c:v>
                </c:pt>
                <c:pt idx="7800">
                  <c:v>515.0</c:v>
                </c:pt>
                <c:pt idx="7801">
                  <c:v>516.0</c:v>
                </c:pt>
                <c:pt idx="7802">
                  <c:v>516.0</c:v>
                </c:pt>
                <c:pt idx="7803">
                  <c:v>516.0</c:v>
                </c:pt>
                <c:pt idx="7804">
                  <c:v>516.0</c:v>
                </c:pt>
                <c:pt idx="7805">
                  <c:v>517.0</c:v>
                </c:pt>
                <c:pt idx="7806">
                  <c:v>517.0</c:v>
                </c:pt>
                <c:pt idx="7807">
                  <c:v>517.0</c:v>
                </c:pt>
                <c:pt idx="7808">
                  <c:v>518.0</c:v>
                </c:pt>
                <c:pt idx="7809">
                  <c:v>519.0</c:v>
                </c:pt>
                <c:pt idx="7810">
                  <c:v>520.0</c:v>
                </c:pt>
                <c:pt idx="7811">
                  <c:v>520.0</c:v>
                </c:pt>
                <c:pt idx="7812">
                  <c:v>521.0</c:v>
                </c:pt>
                <c:pt idx="7813">
                  <c:v>521.0</c:v>
                </c:pt>
                <c:pt idx="7814">
                  <c:v>521.0</c:v>
                </c:pt>
                <c:pt idx="7815">
                  <c:v>521.0</c:v>
                </c:pt>
                <c:pt idx="7816">
                  <c:v>521.0</c:v>
                </c:pt>
                <c:pt idx="7817">
                  <c:v>521.0</c:v>
                </c:pt>
                <c:pt idx="7818">
                  <c:v>521.0</c:v>
                </c:pt>
                <c:pt idx="7819">
                  <c:v>521.0</c:v>
                </c:pt>
                <c:pt idx="7820">
                  <c:v>521.0</c:v>
                </c:pt>
                <c:pt idx="7821">
                  <c:v>521.0</c:v>
                </c:pt>
                <c:pt idx="7822">
                  <c:v>521.0</c:v>
                </c:pt>
                <c:pt idx="7823">
                  <c:v>521.0</c:v>
                </c:pt>
                <c:pt idx="7824">
                  <c:v>521.0</c:v>
                </c:pt>
                <c:pt idx="7825">
                  <c:v>521.0</c:v>
                </c:pt>
                <c:pt idx="7826">
                  <c:v>521.0</c:v>
                </c:pt>
                <c:pt idx="7827">
                  <c:v>521.0</c:v>
                </c:pt>
                <c:pt idx="7828">
                  <c:v>521.0</c:v>
                </c:pt>
                <c:pt idx="7829">
                  <c:v>521.0</c:v>
                </c:pt>
                <c:pt idx="7830">
                  <c:v>522.0</c:v>
                </c:pt>
                <c:pt idx="7831">
                  <c:v>523.0</c:v>
                </c:pt>
                <c:pt idx="7832">
                  <c:v>523.0</c:v>
                </c:pt>
                <c:pt idx="7833">
                  <c:v>524.0</c:v>
                </c:pt>
                <c:pt idx="7834">
                  <c:v>524.0</c:v>
                </c:pt>
                <c:pt idx="7835">
                  <c:v>524.0</c:v>
                </c:pt>
                <c:pt idx="7836">
                  <c:v>524.0</c:v>
                </c:pt>
                <c:pt idx="7837">
                  <c:v>524.0</c:v>
                </c:pt>
                <c:pt idx="7838">
                  <c:v>525.0</c:v>
                </c:pt>
                <c:pt idx="7839">
                  <c:v>525.0</c:v>
                </c:pt>
                <c:pt idx="7840">
                  <c:v>525.0</c:v>
                </c:pt>
                <c:pt idx="7841">
                  <c:v>525.0</c:v>
                </c:pt>
                <c:pt idx="7842">
                  <c:v>525.0</c:v>
                </c:pt>
                <c:pt idx="7843">
                  <c:v>525.0</c:v>
                </c:pt>
                <c:pt idx="7844">
                  <c:v>525.0</c:v>
                </c:pt>
                <c:pt idx="7845">
                  <c:v>525.0</c:v>
                </c:pt>
                <c:pt idx="7846">
                  <c:v>525.0</c:v>
                </c:pt>
                <c:pt idx="7847">
                  <c:v>525.0</c:v>
                </c:pt>
                <c:pt idx="7848">
                  <c:v>525.0</c:v>
                </c:pt>
                <c:pt idx="7849">
                  <c:v>525.0</c:v>
                </c:pt>
                <c:pt idx="7850">
                  <c:v>526.0</c:v>
                </c:pt>
                <c:pt idx="7851">
                  <c:v>526.0</c:v>
                </c:pt>
                <c:pt idx="7852">
                  <c:v>527.0</c:v>
                </c:pt>
                <c:pt idx="7853">
                  <c:v>527.0</c:v>
                </c:pt>
                <c:pt idx="7854">
                  <c:v>527.0</c:v>
                </c:pt>
                <c:pt idx="7855">
                  <c:v>527.0</c:v>
                </c:pt>
                <c:pt idx="7856">
                  <c:v>527.0</c:v>
                </c:pt>
                <c:pt idx="7857">
                  <c:v>527.0</c:v>
                </c:pt>
                <c:pt idx="7858">
                  <c:v>527.0</c:v>
                </c:pt>
                <c:pt idx="7859">
                  <c:v>527.0</c:v>
                </c:pt>
                <c:pt idx="7860">
                  <c:v>527.0</c:v>
                </c:pt>
                <c:pt idx="7861">
                  <c:v>527.0</c:v>
                </c:pt>
                <c:pt idx="7862">
                  <c:v>527.0</c:v>
                </c:pt>
                <c:pt idx="7863">
                  <c:v>527.0</c:v>
                </c:pt>
                <c:pt idx="7864">
                  <c:v>527.0</c:v>
                </c:pt>
                <c:pt idx="7865">
                  <c:v>527.0</c:v>
                </c:pt>
                <c:pt idx="7866">
                  <c:v>527.0</c:v>
                </c:pt>
                <c:pt idx="7867">
                  <c:v>527.0</c:v>
                </c:pt>
                <c:pt idx="7868">
                  <c:v>527.0</c:v>
                </c:pt>
                <c:pt idx="7869">
                  <c:v>527.0</c:v>
                </c:pt>
                <c:pt idx="7870">
                  <c:v>527.0</c:v>
                </c:pt>
                <c:pt idx="7871">
                  <c:v>527.0</c:v>
                </c:pt>
                <c:pt idx="7872">
                  <c:v>527.0</c:v>
                </c:pt>
                <c:pt idx="7873">
                  <c:v>527.0</c:v>
                </c:pt>
                <c:pt idx="7874">
                  <c:v>527.0</c:v>
                </c:pt>
                <c:pt idx="7875">
                  <c:v>527.0</c:v>
                </c:pt>
                <c:pt idx="7876">
                  <c:v>527.0</c:v>
                </c:pt>
                <c:pt idx="7877">
                  <c:v>527.0</c:v>
                </c:pt>
                <c:pt idx="7878">
                  <c:v>527.0</c:v>
                </c:pt>
                <c:pt idx="7879">
                  <c:v>527.0</c:v>
                </c:pt>
                <c:pt idx="7880">
                  <c:v>528.0</c:v>
                </c:pt>
                <c:pt idx="7881">
                  <c:v>528.0</c:v>
                </c:pt>
                <c:pt idx="7882">
                  <c:v>528.0</c:v>
                </c:pt>
                <c:pt idx="7883">
                  <c:v>528.0</c:v>
                </c:pt>
                <c:pt idx="7884">
                  <c:v>528.0</c:v>
                </c:pt>
                <c:pt idx="7885">
                  <c:v>528.0</c:v>
                </c:pt>
                <c:pt idx="7886">
                  <c:v>528.0</c:v>
                </c:pt>
                <c:pt idx="7887">
                  <c:v>528.0</c:v>
                </c:pt>
                <c:pt idx="7888">
                  <c:v>528.0</c:v>
                </c:pt>
                <c:pt idx="7889">
                  <c:v>528.0</c:v>
                </c:pt>
                <c:pt idx="7890">
                  <c:v>528.0</c:v>
                </c:pt>
                <c:pt idx="7891">
                  <c:v>528.0</c:v>
                </c:pt>
                <c:pt idx="7892">
                  <c:v>528.0</c:v>
                </c:pt>
                <c:pt idx="7893">
                  <c:v>528.0</c:v>
                </c:pt>
                <c:pt idx="7894">
                  <c:v>528.0</c:v>
                </c:pt>
                <c:pt idx="7895">
                  <c:v>528.0</c:v>
                </c:pt>
                <c:pt idx="7896">
                  <c:v>528.0</c:v>
                </c:pt>
                <c:pt idx="7897">
                  <c:v>528.0</c:v>
                </c:pt>
                <c:pt idx="7898">
                  <c:v>528.0</c:v>
                </c:pt>
                <c:pt idx="7899">
                  <c:v>528.0</c:v>
                </c:pt>
                <c:pt idx="7900">
                  <c:v>528.0</c:v>
                </c:pt>
                <c:pt idx="7901">
                  <c:v>528.0</c:v>
                </c:pt>
                <c:pt idx="7902">
                  <c:v>528.0</c:v>
                </c:pt>
                <c:pt idx="7903">
                  <c:v>529.0</c:v>
                </c:pt>
                <c:pt idx="7904">
                  <c:v>529.0</c:v>
                </c:pt>
                <c:pt idx="7905">
                  <c:v>529.0</c:v>
                </c:pt>
                <c:pt idx="7906">
                  <c:v>529.0</c:v>
                </c:pt>
                <c:pt idx="7907">
                  <c:v>529.0</c:v>
                </c:pt>
                <c:pt idx="7908">
                  <c:v>529.0</c:v>
                </c:pt>
                <c:pt idx="7909">
                  <c:v>529.0</c:v>
                </c:pt>
                <c:pt idx="7910">
                  <c:v>530.0</c:v>
                </c:pt>
                <c:pt idx="7911">
                  <c:v>530.0</c:v>
                </c:pt>
                <c:pt idx="7912">
                  <c:v>531.0</c:v>
                </c:pt>
                <c:pt idx="7913">
                  <c:v>532.0</c:v>
                </c:pt>
                <c:pt idx="7914">
                  <c:v>532.0</c:v>
                </c:pt>
                <c:pt idx="7915">
                  <c:v>532.0</c:v>
                </c:pt>
                <c:pt idx="7916">
                  <c:v>532.0</c:v>
                </c:pt>
                <c:pt idx="7917">
                  <c:v>532.0</c:v>
                </c:pt>
                <c:pt idx="7918">
                  <c:v>532.0</c:v>
                </c:pt>
                <c:pt idx="7919">
                  <c:v>532.0</c:v>
                </c:pt>
                <c:pt idx="7920">
                  <c:v>532.0</c:v>
                </c:pt>
                <c:pt idx="7921">
                  <c:v>532.0</c:v>
                </c:pt>
                <c:pt idx="7922">
                  <c:v>532.0</c:v>
                </c:pt>
                <c:pt idx="7923">
                  <c:v>532.0</c:v>
                </c:pt>
                <c:pt idx="7924">
                  <c:v>532.0</c:v>
                </c:pt>
                <c:pt idx="7925">
                  <c:v>532.0</c:v>
                </c:pt>
                <c:pt idx="7926">
                  <c:v>532.0</c:v>
                </c:pt>
                <c:pt idx="7927">
                  <c:v>532.0</c:v>
                </c:pt>
                <c:pt idx="7928">
                  <c:v>532.0</c:v>
                </c:pt>
                <c:pt idx="7929">
                  <c:v>532.0</c:v>
                </c:pt>
                <c:pt idx="7930">
                  <c:v>532.0</c:v>
                </c:pt>
                <c:pt idx="7931">
                  <c:v>532.0</c:v>
                </c:pt>
                <c:pt idx="7932">
                  <c:v>532.0</c:v>
                </c:pt>
                <c:pt idx="7933">
                  <c:v>532.0</c:v>
                </c:pt>
                <c:pt idx="7934">
                  <c:v>532.0</c:v>
                </c:pt>
                <c:pt idx="7935">
                  <c:v>532.0</c:v>
                </c:pt>
                <c:pt idx="7936">
                  <c:v>532.0</c:v>
                </c:pt>
                <c:pt idx="7937">
                  <c:v>532.0</c:v>
                </c:pt>
                <c:pt idx="7938">
                  <c:v>532.0</c:v>
                </c:pt>
                <c:pt idx="7939">
                  <c:v>532.0</c:v>
                </c:pt>
                <c:pt idx="7940">
                  <c:v>532.0</c:v>
                </c:pt>
                <c:pt idx="7941">
                  <c:v>532.0</c:v>
                </c:pt>
                <c:pt idx="7942">
                  <c:v>532.0</c:v>
                </c:pt>
                <c:pt idx="7943">
                  <c:v>532.0</c:v>
                </c:pt>
                <c:pt idx="7944">
                  <c:v>532.0</c:v>
                </c:pt>
                <c:pt idx="7945">
                  <c:v>532.0</c:v>
                </c:pt>
                <c:pt idx="7946">
                  <c:v>532.0</c:v>
                </c:pt>
                <c:pt idx="7947">
                  <c:v>532.0</c:v>
                </c:pt>
                <c:pt idx="7948">
                  <c:v>532.0</c:v>
                </c:pt>
                <c:pt idx="7949">
                  <c:v>532.0</c:v>
                </c:pt>
                <c:pt idx="7950">
                  <c:v>532.0</c:v>
                </c:pt>
                <c:pt idx="7951">
                  <c:v>532.0</c:v>
                </c:pt>
                <c:pt idx="7952">
                  <c:v>532.0</c:v>
                </c:pt>
                <c:pt idx="7953">
                  <c:v>532.0</c:v>
                </c:pt>
                <c:pt idx="7954">
                  <c:v>532.0</c:v>
                </c:pt>
                <c:pt idx="7955">
                  <c:v>532.0</c:v>
                </c:pt>
                <c:pt idx="7956">
                  <c:v>532.0</c:v>
                </c:pt>
                <c:pt idx="7957">
                  <c:v>532.0</c:v>
                </c:pt>
                <c:pt idx="7958">
                  <c:v>532.0</c:v>
                </c:pt>
                <c:pt idx="7959">
                  <c:v>532.0</c:v>
                </c:pt>
                <c:pt idx="7960">
                  <c:v>532.0</c:v>
                </c:pt>
                <c:pt idx="7961">
                  <c:v>532.0</c:v>
                </c:pt>
                <c:pt idx="7962">
                  <c:v>533.0</c:v>
                </c:pt>
                <c:pt idx="7963">
                  <c:v>534.0</c:v>
                </c:pt>
                <c:pt idx="7964">
                  <c:v>534.0</c:v>
                </c:pt>
                <c:pt idx="7965">
                  <c:v>534.0</c:v>
                </c:pt>
                <c:pt idx="7966">
                  <c:v>534.0</c:v>
                </c:pt>
                <c:pt idx="7967">
                  <c:v>534.0</c:v>
                </c:pt>
                <c:pt idx="7968">
                  <c:v>534.0</c:v>
                </c:pt>
                <c:pt idx="7969">
                  <c:v>534.0</c:v>
                </c:pt>
                <c:pt idx="7970">
                  <c:v>534.0</c:v>
                </c:pt>
                <c:pt idx="7971">
                  <c:v>534.0</c:v>
                </c:pt>
                <c:pt idx="7972">
                  <c:v>534.0</c:v>
                </c:pt>
                <c:pt idx="7973">
                  <c:v>534.0</c:v>
                </c:pt>
                <c:pt idx="7974">
                  <c:v>534.0</c:v>
                </c:pt>
                <c:pt idx="7975">
                  <c:v>534.0</c:v>
                </c:pt>
                <c:pt idx="7976">
                  <c:v>534.0</c:v>
                </c:pt>
                <c:pt idx="7977">
                  <c:v>534.0</c:v>
                </c:pt>
                <c:pt idx="7978">
                  <c:v>534.0</c:v>
                </c:pt>
                <c:pt idx="7979">
                  <c:v>534.0</c:v>
                </c:pt>
                <c:pt idx="7980">
                  <c:v>534.0</c:v>
                </c:pt>
                <c:pt idx="7981">
                  <c:v>534.0</c:v>
                </c:pt>
                <c:pt idx="7982">
                  <c:v>534.0</c:v>
                </c:pt>
                <c:pt idx="7983">
                  <c:v>534.0</c:v>
                </c:pt>
                <c:pt idx="7984">
                  <c:v>534.0</c:v>
                </c:pt>
                <c:pt idx="7985">
                  <c:v>534.0</c:v>
                </c:pt>
                <c:pt idx="7986">
                  <c:v>534.0</c:v>
                </c:pt>
                <c:pt idx="7987">
                  <c:v>534.0</c:v>
                </c:pt>
                <c:pt idx="7988">
                  <c:v>534.0</c:v>
                </c:pt>
                <c:pt idx="7989">
                  <c:v>534.0</c:v>
                </c:pt>
                <c:pt idx="7990">
                  <c:v>534.0</c:v>
                </c:pt>
                <c:pt idx="7991">
                  <c:v>534.0</c:v>
                </c:pt>
                <c:pt idx="7992">
                  <c:v>534.0</c:v>
                </c:pt>
                <c:pt idx="7993">
                  <c:v>534.0</c:v>
                </c:pt>
                <c:pt idx="7994">
                  <c:v>534.0</c:v>
                </c:pt>
                <c:pt idx="7995">
                  <c:v>534.0</c:v>
                </c:pt>
                <c:pt idx="7996">
                  <c:v>534.0</c:v>
                </c:pt>
                <c:pt idx="7997">
                  <c:v>534.0</c:v>
                </c:pt>
                <c:pt idx="7998">
                  <c:v>535.0</c:v>
                </c:pt>
                <c:pt idx="7999">
                  <c:v>535.0</c:v>
                </c:pt>
                <c:pt idx="8000">
                  <c:v>535.0</c:v>
                </c:pt>
                <c:pt idx="8001">
                  <c:v>535.0</c:v>
                </c:pt>
                <c:pt idx="8002">
                  <c:v>535.0</c:v>
                </c:pt>
                <c:pt idx="8003">
                  <c:v>535.0</c:v>
                </c:pt>
                <c:pt idx="8004">
                  <c:v>535.0</c:v>
                </c:pt>
                <c:pt idx="8005">
                  <c:v>535.0</c:v>
                </c:pt>
                <c:pt idx="8006">
                  <c:v>535.0</c:v>
                </c:pt>
                <c:pt idx="8007">
                  <c:v>536.0</c:v>
                </c:pt>
                <c:pt idx="8008">
                  <c:v>537.0</c:v>
                </c:pt>
                <c:pt idx="8009">
                  <c:v>537.0</c:v>
                </c:pt>
                <c:pt idx="8010">
                  <c:v>537.0</c:v>
                </c:pt>
                <c:pt idx="8011">
                  <c:v>537.0</c:v>
                </c:pt>
                <c:pt idx="8012">
                  <c:v>538.0</c:v>
                </c:pt>
                <c:pt idx="8013">
                  <c:v>539.0</c:v>
                </c:pt>
                <c:pt idx="8014">
                  <c:v>539.0</c:v>
                </c:pt>
                <c:pt idx="8015">
                  <c:v>539.0</c:v>
                </c:pt>
                <c:pt idx="8016">
                  <c:v>539.0</c:v>
                </c:pt>
                <c:pt idx="8017">
                  <c:v>539.0</c:v>
                </c:pt>
                <c:pt idx="8018">
                  <c:v>539.0</c:v>
                </c:pt>
                <c:pt idx="8019">
                  <c:v>539.0</c:v>
                </c:pt>
                <c:pt idx="8020">
                  <c:v>539.0</c:v>
                </c:pt>
                <c:pt idx="8021">
                  <c:v>539.0</c:v>
                </c:pt>
                <c:pt idx="8022">
                  <c:v>539.0</c:v>
                </c:pt>
                <c:pt idx="8023">
                  <c:v>539.0</c:v>
                </c:pt>
                <c:pt idx="8024">
                  <c:v>539.0</c:v>
                </c:pt>
                <c:pt idx="8025">
                  <c:v>539.0</c:v>
                </c:pt>
                <c:pt idx="8026">
                  <c:v>539.0</c:v>
                </c:pt>
                <c:pt idx="8027">
                  <c:v>539.0</c:v>
                </c:pt>
                <c:pt idx="8028">
                  <c:v>540.0</c:v>
                </c:pt>
                <c:pt idx="8029">
                  <c:v>540.0</c:v>
                </c:pt>
                <c:pt idx="8030">
                  <c:v>541.0</c:v>
                </c:pt>
                <c:pt idx="8031">
                  <c:v>541.0</c:v>
                </c:pt>
                <c:pt idx="8032">
                  <c:v>541.0</c:v>
                </c:pt>
                <c:pt idx="8033">
                  <c:v>541.0</c:v>
                </c:pt>
                <c:pt idx="8034">
                  <c:v>541.0</c:v>
                </c:pt>
                <c:pt idx="8035">
                  <c:v>541.0</c:v>
                </c:pt>
                <c:pt idx="8036">
                  <c:v>541.0</c:v>
                </c:pt>
                <c:pt idx="8037">
                  <c:v>541.0</c:v>
                </c:pt>
                <c:pt idx="8038">
                  <c:v>541.0</c:v>
                </c:pt>
                <c:pt idx="8039">
                  <c:v>541.0</c:v>
                </c:pt>
                <c:pt idx="8040">
                  <c:v>541.0</c:v>
                </c:pt>
                <c:pt idx="8041">
                  <c:v>541.0</c:v>
                </c:pt>
                <c:pt idx="8042">
                  <c:v>542.0</c:v>
                </c:pt>
                <c:pt idx="8043">
                  <c:v>543.0</c:v>
                </c:pt>
                <c:pt idx="8044">
                  <c:v>544.0</c:v>
                </c:pt>
                <c:pt idx="8045">
                  <c:v>544.0</c:v>
                </c:pt>
                <c:pt idx="8046">
                  <c:v>545.0</c:v>
                </c:pt>
                <c:pt idx="8047">
                  <c:v>545.0</c:v>
                </c:pt>
                <c:pt idx="8048">
                  <c:v>545.0</c:v>
                </c:pt>
                <c:pt idx="8049">
                  <c:v>545.0</c:v>
                </c:pt>
                <c:pt idx="8050">
                  <c:v>545.0</c:v>
                </c:pt>
                <c:pt idx="8051">
                  <c:v>545.0</c:v>
                </c:pt>
                <c:pt idx="8052">
                  <c:v>545.0</c:v>
                </c:pt>
                <c:pt idx="8053">
                  <c:v>545.0</c:v>
                </c:pt>
                <c:pt idx="8054">
                  <c:v>545.0</c:v>
                </c:pt>
                <c:pt idx="8055">
                  <c:v>545.0</c:v>
                </c:pt>
                <c:pt idx="8056">
                  <c:v>545.0</c:v>
                </c:pt>
                <c:pt idx="8057">
                  <c:v>545.0</c:v>
                </c:pt>
                <c:pt idx="8058">
                  <c:v>546.0</c:v>
                </c:pt>
                <c:pt idx="8059">
                  <c:v>546.0</c:v>
                </c:pt>
                <c:pt idx="8060">
                  <c:v>546.0</c:v>
                </c:pt>
                <c:pt idx="8061">
                  <c:v>547.0</c:v>
                </c:pt>
                <c:pt idx="8062">
                  <c:v>547.0</c:v>
                </c:pt>
                <c:pt idx="8063">
                  <c:v>547.0</c:v>
                </c:pt>
                <c:pt idx="8064">
                  <c:v>548.0</c:v>
                </c:pt>
                <c:pt idx="8065">
                  <c:v>549.0</c:v>
                </c:pt>
                <c:pt idx="8066">
                  <c:v>549.0</c:v>
                </c:pt>
                <c:pt idx="8067">
                  <c:v>549.0</c:v>
                </c:pt>
                <c:pt idx="8068">
                  <c:v>549.0</c:v>
                </c:pt>
                <c:pt idx="8069">
                  <c:v>549.0</c:v>
                </c:pt>
                <c:pt idx="8070">
                  <c:v>549.0</c:v>
                </c:pt>
                <c:pt idx="8071">
                  <c:v>549.0</c:v>
                </c:pt>
                <c:pt idx="8072">
                  <c:v>549.0</c:v>
                </c:pt>
                <c:pt idx="8073">
                  <c:v>549.0</c:v>
                </c:pt>
                <c:pt idx="8074">
                  <c:v>549.0</c:v>
                </c:pt>
                <c:pt idx="8075">
                  <c:v>549.0</c:v>
                </c:pt>
                <c:pt idx="8076">
                  <c:v>549.0</c:v>
                </c:pt>
                <c:pt idx="8077">
                  <c:v>549.0</c:v>
                </c:pt>
                <c:pt idx="8078">
                  <c:v>549.0</c:v>
                </c:pt>
                <c:pt idx="8079">
                  <c:v>549.0</c:v>
                </c:pt>
                <c:pt idx="8080">
                  <c:v>549.0</c:v>
                </c:pt>
                <c:pt idx="8081">
                  <c:v>549.0</c:v>
                </c:pt>
                <c:pt idx="8082">
                  <c:v>549.0</c:v>
                </c:pt>
                <c:pt idx="8083">
                  <c:v>549.0</c:v>
                </c:pt>
                <c:pt idx="8084">
                  <c:v>549.0</c:v>
                </c:pt>
                <c:pt idx="8085">
                  <c:v>549.0</c:v>
                </c:pt>
                <c:pt idx="8086">
                  <c:v>549.0</c:v>
                </c:pt>
                <c:pt idx="8087">
                  <c:v>549.0</c:v>
                </c:pt>
                <c:pt idx="8088">
                  <c:v>549.0</c:v>
                </c:pt>
                <c:pt idx="8089">
                  <c:v>549.0</c:v>
                </c:pt>
                <c:pt idx="8090">
                  <c:v>549.0</c:v>
                </c:pt>
                <c:pt idx="8091">
                  <c:v>549.0</c:v>
                </c:pt>
                <c:pt idx="8092">
                  <c:v>549.0</c:v>
                </c:pt>
                <c:pt idx="8093">
                  <c:v>549.0</c:v>
                </c:pt>
                <c:pt idx="8094">
                  <c:v>549.0</c:v>
                </c:pt>
                <c:pt idx="8095">
                  <c:v>549.0</c:v>
                </c:pt>
                <c:pt idx="8096">
                  <c:v>549.0</c:v>
                </c:pt>
                <c:pt idx="8097">
                  <c:v>549.0</c:v>
                </c:pt>
                <c:pt idx="8098">
                  <c:v>549.0</c:v>
                </c:pt>
                <c:pt idx="8099">
                  <c:v>549.0</c:v>
                </c:pt>
                <c:pt idx="8100">
                  <c:v>549.0</c:v>
                </c:pt>
                <c:pt idx="8101">
                  <c:v>549.0</c:v>
                </c:pt>
                <c:pt idx="8102">
                  <c:v>549.0</c:v>
                </c:pt>
                <c:pt idx="8103">
                  <c:v>549.0</c:v>
                </c:pt>
                <c:pt idx="8104">
                  <c:v>549.0</c:v>
                </c:pt>
                <c:pt idx="8105">
                  <c:v>549.0</c:v>
                </c:pt>
                <c:pt idx="8106">
                  <c:v>549.0</c:v>
                </c:pt>
                <c:pt idx="8107">
                  <c:v>549.0</c:v>
                </c:pt>
                <c:pt idx="8108">
                  <c:v>550.0</c:v>
                </c:pt>
                <c:pt idx="8109">
                  <c:v>550.0</c:v>
                </c:pt>
                <c:pt idx="8110">
                  <c:v>550.0</c:v>
                </c:pt>
                <c:pt idx="8111">
                  <c:v>550.0</c:v>
                </c:pt>
                <c:pt idx="8112">
                  <c:v>550.0</c:v>
                </c:pt>
                <c:pt idx="8113">
                  <c:v>550.0</c:v>
                </c:pt>
                <c:pt idx="8114">
                  <c:v>550.0</c:v>
                </c:pt>
                <c:pt idx="8115">
                  <c:v>550.0</c:v>
                </c:pt>
                <c:pt idx="8116">
                  <c:v>550.0</c:v>
                </c:pt>
                <c:pt idx="8117">
                  <c:v>550.0</c:v>
                </c:pt>
                <c:pt idx="8118">
                  <c:v>550.0</c:v>
                </c:pt>
                <c:pt idx="8119">
                  <c:v>550.0</c:v>
                </c:pt>
                <c:pt idx="8120">
                  <c:v>550.0</c:v>
                </c:pt>
                <c:pt idx="8121">
                  <c:v>550.0</c:v>
                </c:pt>
                <c:pt idx="8122">
                  <c:v>550.0</c:v>
                </c:pt>
                <c:pt idx="8123">
                  <c:v>550.0</c:v>
                </c:pt>
                <c:pt idx="8124">
                  <c:v>550.0</c:v>
                </c:pt>
                <c:pt idx="8125">
                  <c:v>550.0</c:v>
                </c:pt>
                <c:pt idx="8126">
                  <c:v>550.0</c:v>
                </c:pt>
                <c:pt idx="8127">
                  <c:v>550.0</c:v>
                </c:pt>
                <c:pt idx="8128">
                  <c:v>550.0</c:v>
                </c:pt>
                <c:pt idx="8129">
                  <c:v>550.0</c:v>
                </c:pt>
                <c:pt idx="8130">
                  <c:v>550.0</c:v>
                </c:pt>
                <c:pt idx="8131">
                  <c:v>550.0</c:v>
                </c:pt>
                <c:pt idx="8132">
                  <c:v>550.0</c:v>
                </c:pt>
                <c:pt idx="8133">
                  <c:v>550.0</c:v>
                </c:pt>
                <c:pt idx="8134">
                  <c:v>550.0</c:v>
                </c:pt>
                <c:pt idx="8135">
                  <c:v>550.0</c:v>
                </c:pt>
                <c:pt idx="8136">
                  <c:v>550.0</c:v>
                </c:pt>
                <c:pt idx="8137">
                  <c:v>550.0</c:v>
                </c:pt>
                <c:pt idx="8138">
                  <c:v>550.0</c:v>
                </c:pt>
                <c:pt idx="8139">
                  <c:v>550.0</c:v>
                </c:pt>
                <c:pt idx="8140">
                  <c:v>550.0</c:v>
                </c:pt>
                <c:pt idx="8141">
                  <c:v>550.0</c:v>
                </c:pt>
                <c:pt idx="8142">
                  <c:v>550.0</c:v>
                </c:pt>
                <c:pt idx="8143">
                  <c:v>550.0</c:v>
                </c:pt>
                <c:pt idx="8144">
                  <c:v>550.0</c:v>
                </c:pt>
                <c:pt idx="8145">
                  <c:v>550.0</c:v>
                </c:pt>
                <c:pt idx="8146">
                  <c:v>550.0</c:v>
                </c:pt>
                <c:pt idx="8147">
                  <c:v>550.0</c:v>
                </c:pt>
                <c:pt idx="8148">
                  <c:v>550.0</c:v>
                </c:pt>
                <c:pt idx="8149">
                  <c:v>551.0</c:v>
                </c:pt>
                <c:pt idx="8150">
                  <c:v>551.0</c:v>
                </c:pt>
                <c:pt idx="8151">
                  <c:v>551.0</c:v>
                </c:pt>
                <c:pt idx="8152">
                  <c:v>551.0</c:v>
                </c:pt>
                <c:pt idx="8153">
                  <c:v>551.0</c:v>
                </c:pt>
                <c:pt idx="8154">
                  <c:v>551.0</c:v>
                </c:pt>
                <c:pt idx="8155">
                  <c:v>551.0</c:v>
                </c:pt>
                <c:pt idx="8156">
                  <c:v>551.0</c:v>
                </c:pt>
                <c:pt idx="8157">
                  <c:v>551.0</c:v>
                </c:pt>
                <c:pt idx="8158">
                  <c:v>551.0</c:v>
                </c:pt>
                <c:pt idx="8159">
                  <c:v>551.0</c:v>
                </c:pt>
                <c:pt idx="8160">
                  <c:v>551.0</c:v>
                </c:pt>
                <c:pt idx="8161">
                  <c:v>551.0</c:v>
                </c:pt>
                <c:pt idx="8162">
                  <c:v>551.0</c:v>
                </c:pt>
                <c:pt idx="8163">
                  <c:v>551.0</c:v>
                </c:pt>
                <c:pt idx="8164">
                  <c:v>551.0</c:v>
                </c:pt>
                <c:pt idx="8165">
                  <c:v>552.0</c:v>
                </c:pt>
                <c:pt idx="8166">
                  <c:v>553.0</c:v>
                </c:pt>
                <c:pt idx="8167">
                  <c:v>553.0</c:v>
                </c:pt>
                <c:pt idx="8168">
                  <c:v>553.0</c:v>
                </c:pt>
                <c:pt idx="8169">
                  <c:v>553.0</c:v>
                </c:pt>
                <c:pt idx="8170">
                  <c:v>553.0</c:v>
                </c:pt>
                <c:pt idx="8171">
                  <c:v>553.0</c:v>
                </c:pt>
                <c:pt idx="8172">
                  <c:v>553.0</c:v>
                </c:pt>
                <c:pt idx="8173">
                  <c:v>553.0</c:v>
                </c:pt>
                <c:pt idx="8174">
                  <c:v>553.0</c:v>
                </c:pt>
                <c:pt idx="8175">
                  <c:v>553.0</c:v>
                </c:pt>
                <c:pt idx="8176">
                  <c:v>553.0</c:v>
                </c:pt>
                <c:pt idx="8177">
                  <c:v>553.0</c:v>
                </c:pt>
                <c:pt idx="8178">
                  <c:v>553.0</c:v>
                </c:pt>
                <c:pt idx="8179">
                  <c:v>553.0</c:v>
                </c:pt>
                <c:pt idx="8180">
                  <c:v>554.0</c:v>
                </c:pt>
                <c:pt idx="8181">
                  <c:v>555.0</c:v>
                </c:pt>
                <c:pt idx="8182">
                  <c:v>555.0</c:v>
                </c:pt>
                <c:pt idx="8183">
                  <c:v>555.0</c:v>
                </c:pt>
                <c:pt idx="8184">
                  <c:v>555.0</c:v>
                </c:pt>
                <c:pt idx="8185">
                  <c:v>555.0</c:v>
                </c:pt>
                <c:pt idx="8186">
                  <c:v>555.0</c:v>
                </c:pt>
                <c:pt idx="8187">
                  <c:v>556.0</c:v>
                </c:pt>
                <c:pt idx="8188">
                  <c:v>557.0</c:v>
                </c:pt>
                <c:pt idx="8189">
                  <c:v>557.0</c:v>
                </c:pt>
                <c:pt idx="8190">
                  <c:v>557.0</c:v>
                </c:pt>
                <c:pt idx="8191">
                  <c:v>557.0</c:v>
                </c:pt>
                <c:pt idx="8192">
                  <c:v>557.0</c:v>
                </c:pt>
                <c:pt idx="8193">
                  <c:v>557.0</c:v>
                </c:pt>
                <c:pt idx="8194">
                  <c:v>557.0</c:v>
                </c:pt>
                <c:pt idx="8195">
                  <c:v>558.0</c:v>
                </c:pt>
                <c:pt idx="8196">
                  <c:v>558.0</c:v>
                </c:pt>
                <c:pt idx="8197">
                  <c:v>558.0</c:v>
                </c:pt>
                <c:pt idx="8198">
                  <c:v>559.0</c:v>
                </c:pt>
                <c:pt idx="8199">
                  <c:v>559.0</c:v>
                </c:pt>
                <c:pt idx="8200">
                  <c:v>559.0</c:v>
                </c:pt>
                <c:pt idx="8201">
                  <c:v>559.0</c:v>
                </c:pt>
                <c:pt idx="8202">
                  <c:v>559.0</c:v>
                </c:pt>
                <c:pt idx="8203">
                  <c:v>559.0</c:v>
                </c:pt>
                <c:pt idx="8204">
                  <c:v>559.0</c:v>
                </c:pt>
                <c:pt idx="8205">
                  <c:v>559.0</c:v>
                </c:pt>
                <c:pt idx="8206">
                  <c:v>559.0</c:v>
                </c:pt>
                <c:pt idx="8207">
                  <c:v>559.0</c:v>
                </c:pt>
                <c:pt idx="8208">
                  <c:v>559.0</c:v>
                </c:pt>
                <c:pt idx="8209">
                  <c:v>559.0</c:v>
                </c:pt>
                <c:pt idx="8210">
                  <c:v>559.0</c:v>
                </c:pt>
                <c:pt idx="8211">
                  <c:v>559.0</c:v>
                </c:pt>
                <c:pt idx="8212">
                  <c:v>559.0</c:v>
                </c:pt>
                <c:pt idx="8213">
                  <c:v>559.0</c:v>
                </c:pt>
                <c:pt idx="8214">
                  <c:v>559.0</c:v>
                </c:pt>
                <c:pt idx="8215">
                  <c:v>559.0</c:v>
                </c:pt>
                <c:pt idx="8216">
                  <c:v>559.0</c:v>
                </c:pt>
                <c:pt idx="8217">
                  <c:v>559.0</c:v>
                </c:pt>
                <c:pt idx="8218">
                  <c:v>559.0</c:v>
                </c:pt>
                <c:pt idx="8219">
                  <c:v>559.0</c:v>
                </c:pt>
                <c:pt idx="8220">
                  <c:v>559.0</c:v>
                </c:pt>
                <c:pt idx="8221">
                  <c:v>559.0</c:v>
                </c:pt>
                <c:pt idx="8222">
                  <c:v>559.0</c:v>
                </c:pt>
                <c:pt idx="8223">
                  <c:v>559.0</c:v>
                </c:pt>
                <c:pt idx="8224">
                  <c:v>559.0</c:v>
                </c:pt>
                <c:pt idx="8225">
                  <c:v>559.0</c:v>
                </c:pt>
                <c:pt idx="8226">
                  <c:v>559.0</c:v>
                </c:pt>
                <c:pt idx="8227">
                  <c:v>559.0</c:v>
                </c:pt>
                <c:pt idx="8228">
                  <c:v>559.0</c:v>
                </c:pt>
                <c:pt idx="8229">
                  <c:v>559.0</c:v>
                </c:pt>
                <c:pt idx="8230">
                  <c:v>559.0</c:v>
                </c:pt>
                <c:pt idx="8231">
                  <c:v>559.0</c:v>
                </c:pt>
                <c:pt idx="8232">
                  <c:v>559.0</c:v>
                </c:pt>
                <c:pt idx="8233">
                  <c:v>559.0</c:v>
                </c:pt>
                <c:pt idx="8234">
                  <c:v>559.0</c:v>
                </c:pt>
                <c:pt idx="8235">
                  <c:v>559.0</c:v>
                </c:pt>
                <c:pt idx="8236">
                  <c:v>559.0</c:v>
                </c:pt>
                <c:pt idx="8237">
                  <c:v>559.0</c:v>
                </c:pt>
                <c:pt idx="8238">
                  <c:v>559.0</c:v>
                </c:pt>
                <c:pt idx="8239">
                  <c:v>559.0</c:v>
                </c:pt>
                <c:pt idx="8240">
                  <c:v>559.0</c:v>
                </c:pt>
                <c:pt idx="8241">
                  <c:v>559.0</c:v>
                </c:pt>
                <c:pt idx="8242">
                  <c:v>559.0</c:v>
                </c:pt>
                <c:pt idx="8243">
                  <c:v>559.0</c:v>
                </c:pt>
                <c:pt idx="8244">
                  <c:v>559.0</c:v>
                </c:pt>
                <c:pt idx="8245">
                  <c:v>559.0</c:v>
                </c:pt>
                <c:pt idx="8246">
                  <c:v>559.0</c:v>
                </c:pt>
                <c:pt idx="8247">
                  <c:v>559.0</c:v>
                </c:pt>
                <c:pt idx="8248">
                  <c:v>559.0</c:v>
                </c:pt>
                <c:pt idx="8249">
                  <c:v>559.0</c:v>
                </c:pt>
                <c:pt idx="8250">
                  <c:v>559.0</c:v>
                </c:pt>
                <c:pt idx="8251">
                  <c:v>559.0</c:v>
                </c:pt>
                <c:pt idx="8252">
                  <c:v>559.0</c:v>
                </c:pt>
                <c:pt idx="8253">
                  <c:v>559.0</c:v>
                </c:pt>
                <c:pt idx="8254">
                  <c:v>559.0</c:v>
                </c:pt>
                <c:pt idx="8255">
                  <c:v>559.0</c:v>
                </c:pt>
                <c:pt idx="8256">
                  <c:v>559.0</c:v>
                </c:pt>
                <c:pt idx="8257">
                  <c:v>559.0</c:v>
                </c:pt>
                <c:pt idx="8258">
                  <c:v>559.0</c:v>
                </c:pt>
                <c:pt idx="8259">
                  <c:v>559.0</c:v>
                </c:pt>
                <c:pt idx="8260">
                  <c:v>559.0</c:v>
                </c:pt>
                <c:pt idx="8261">
                  <c:v>559.0</c:v>
                </c:pt>
                <c:pt idx="8262">
                  <c:v>559.0</c:v>
                </c:pt>
                <c:pt idx="8263">
                  <c:v>559.0</c:v>
                </c:pt>
                <c:pt idx="8264">
                  <c:v>560.0</c:v>
                </c:pt>
                <c:pt idx="8265">
                  <c:v>560.0</c:v>
                </c:pt>
                <c:pt idx="8266">
                  <c:v>560.0</c:v>
                </c:pt>
                <c:pt idx="8267">
                  <c:v>560.0</c:v>
                </c:pt>
                <c:pt idx="8268">
                  <c:v>560.0</c:v>
                </c:pt>
                <c:pt idx="8269">
                  <c:v>560.0</c:v>
                </c:pt>
                <c:pt idx="8270">
                  <c:v>560.0</c:v>
                </c:pt>
                <c:pt idx="8271">
                  <c:v>560.0</c:v>
                </c:pt>
                <c:pt idx="8272">
                  <c:v>560.0</c:v>
                </c:pt>
                <c:pt idx="8273">
                  <c:v>560.0</c:v>
                </c:pt>
                <c:pt idx="8274">
                  <c:v>560.0</c:v>
                </c:pt>
                <c:pt idx="8275">
                  <c:v>560.0</c:v>
                </c:pt>
                <c:pt idx="8276">
                  <c:v>560.0</c:v>
                </c:pt>
                <c:pt idx="8277">
                  <c:v>560.0</c:v>
                </c:pt>
                <c:pt idx="8278">
                  <c:v>560.0</c:v>
                </c:pt>
                <c:pt idx="8279">
                  <c:v>561.0</c:v>
                </c:pt>
                <c:pt idx="8280">
                  <c:v>561.0</c:v>
                </c:pt>
                <c:pt idx="8281">
                  <c:v>561.0</c:v>
                </c:pt>
                <c:pt idx="8282">
                  <c:v>561.0</c:v>
                </c:pt>
                <c:pt idx="8283">
                  <c:v>561.0</c:v>
                </c:pt>
                <c:pt idx="8284">
                  <c:v>561.0</c:v>
                </c:pt>
                <c:pt idx="8285">
                  <c:v>562.0</c:v>
                </c:pt>
                <c:pt idx="8286">
                  <c:v>562.0</c:v>
                </c:pt>
                <c:pt idx="8287">
                  <c:v>562.0</c:v>
                </c:pt>
                <c:pt idx="8288">
                  <c:v>562.0</c:v>
                </c:pt>
                <c:pt idx="8289">
                  <c:v>562.0</c:v>
                </c:pt>
                <c:pt idx="8290">
                  <c:v>562.0</c:v>
                </c:pt>
                <c:pt idx="8291">
                  <c:v>563.0</c:v>
                </c:pt>
                <c:pt idx="8292">
                  <c:v>563.0</c:v>
                </c:pt>
                <c:pt idx="8293">
                  <c:v>563.0</c:v>
                </c:pt>
                <c:pt idx="8294">
                  <c:v>563.0</c:v>
                </c:pt>
                <c:pt idx="8295">
                  <c:v>563.0</c:v>
                </c:pt>
                <c:pt idx="8296">
                  <c:v>563.0</c:v>
                </c:pt>
                <c:pt idx="8297">
                  <c:v>563.0</c:v>
                </c:pt>
                <c:pt idx="8298">
                  <c:v>563.0</c:v>
                </c:pt>
                <c:pt idx="8299">
                  <c:v>563.0</c:v>
                </c:pt>
                <c:pt idx="8300">
                  <c:v>563.0</c:v>
                </c:pt>
                <c:pt idx="8301">
                  <c:v>563.0</c:v>
                </c:pt>
                <c:pt idx="8302">
                  <c:v>563.0</c:v>
                </c:pt>
                <c:pt idx="8303">
                  <c:v>563.0</c:v>
                </c:pt>
                <c:pt idx="8304">
                  <c:v>563.0</c:v>
                </c:pt>
                <c:pt idx="8305">
                  <c:v>563.0</c:v>
                </c:pt>
                <c:pt idx="8306">
                  <c:v>563.0</c:v>
                </c:pt>
                <c:pt idx="8307">
                  <c:v>564.0</c:v>
                </c:pt>
                <c:pt idx="8308">
                  <c:v>564.0</c:v>
                </c:pt>
                <c:pt idx="8309">
                  <c:v>564.0</c:v>
                </c:pt>
                <c:pt idx="8310">
                  <c:v>564.0</c:v>
                </c:pt>
                <c:pt idx="8311">
                  <c:v>564.0</c:v>
                </c:pt>
                <c:pt idx="8312">
                  <c:v>564.0</c:v>
                </c:pt>
                <c:pt idx="8313">
                  <c:v>564.0</c:v>
                </c:pt>
                <c:pt idx="8314">
                  <c:v>564.0</c:v>
                </c:pt>
                <c:pt idx="8315">
                  <c:v>564.0</c:v>
                </c:pt>
                <c:pt idx="8316">
                  <c:v>564.0</c:v>
                </c:pt>
                <c:pt idx="8317">
                  <c:v>564.0</c:v>
                </c:pt>
                <c:pt idx="8318">
                  <c:v>564.0</c:v>
                </c:pt>
                <c:pt idx="8319">
                  <c:v>564.0</c:v>
                </c:pt>
                <c:pt idx="8320">
                  <c:v>564.0</c:v>
                </c:pt>
                <c:pt idx="8321">
                  <c:v>564.0</c:v>
                </c:pt>
                <c:pt idx="8322">
                  <c:v>564.0</c:v>
                </c:pt>
                <c:pt idx="8323">
                  <c:v>564.0</c:v>
                </c:pt>
                <c:pt idx="8324">
                  <c:v>565.0</c:v>
                </c:pt>
                <c:pt idx="8325">
                  <c:v>565.0</c:v>
                </c:pt>
                <c:pt idx="8326">
                  <c:v>565.0</c:v>
                </c:pt>
                <c:pt idx="8327">
                  <c:v>565.0</c:v>
                </c:pt>
                <c:pt idx="8328">
                  <c:v>565.0</c:v>
                </c:pt>
                <c:pt idx="8329">
                  <c:v>565.0</c:v>
                </c:pt>
                <c:pt idx="8330">
                  <c:v>565.0</c:v>
                </c:pt>
                <c:pt idx="8331">
                  <c:v>565.0</c:v>
                </c:pt>
                <c:pt idx="8332">
                  <c:v>565.0</c:v>
                </c:pt>
                <c:pt idx="8333">
                  <c:v>565.0</c:v>
                </c:pt>
                <c:pt idx="8334">
                  <c:v>565.0</c:v>
                </c:pt>
                <c:pt idx="8335">
                  <c:v>565.0</c:v>
                </c:pt>
                <c:pt idx="8336">
                  <c:v>565.0</c:v>
                </c:pt>
                <c:pt idx="8337">
                  <c:v>565.0</c:v>
                </c:pt>
                <c:pt idx="8338">
                  <c:v>565.0</c:v>
                </c:pt>
                <c:pt idx="8339">
                  <c:v>565.0</c:v>
                </c:pt>
                <c:pt idx="8340">
                  <c:v>565.0</c:v>
                </c:pt>
                <c:pt idx="8341">
                  <c:v>565.0</c:v>
                </c:pt>
                <c:pt idx="8342">
                  <c:v>565.0</c:v>
                </c:pt>
                <c:pt idx="8343">
                  <c:v>565.0</c:v>
                </c:pt>
                <c:pt idx="8344">
                  <c:v>565.0</c:v>
                </c:pt>
                <c:pt idx="8345">
                  <c:v>565.0</c:v>
                </c:pt>
                <c:pt idx="8346">
                  <c:v>565.0</c:v>
                </c:pt>
                <c:pt idx="8347">
                  <c:v>566.0</c:v>
                </c:pt>
                <c:pt idx="8348">
                  <c:v>566.0</c:v>
                </c:pt>
                <c:pt idx="8349">
                  <c:v>566.0</c:v>
                </c:pt>
                <c:pt idx="8350">
                  <c:v>566.0</c:v>
                </c:pt>
                <c:pt idx="8351">
                  <c:v>566.0</c:v>
                </c:pt>
                <c:pt idx="8352">
                  <c:v>566.0</c:v>
                </c:pt>
                <c:pt idx="8353">
                  <c:v>566.0</c:v>
                </c:pt>
                <c:pt idx="8354">
                  <c:v>566.0</c:v>
                </c:pt>
                <c:pt idx="8355">
                  <c:v>566.0</c:v>
                </c:pt>
                <c:pt idx="8356">
                  <c:v>566.0</c:v>
                </c:pt>
                <c:pt idx="8357">
                  <c:v>566.0</c:v>
                </c:pt>
                <c:pt idx="8358">
                  <c:v>566.0</c:v>
                </c:pt>
                <c:pt idx="8359">
                  <c:v>566.0</c:v>
                </c:pt>
                <c:pt idx="8360">
                  <c:v>566.0</c:v>
                </c:pt>
                <c:pt idx="8361">
                  <c:v>566.0</c:v>
                </c:pt>
                <c:pt idx="8362">
                  <c:v>566.0</c:v>
                </c:pt>
                <c:pt idx="8363">
                  <c:v>567.0</c:v>
                </c:pt>
                <c:pt idx="8364">
                  <c:v>567.0</c:v>
                </c:pt>
                <c:pt idx="8365">
                  <c:v>567.0</c:v>
                </c:pt>
                <c:pt idx="8366">
                  <c:v>567.0</c:v>
                </c:pt>
                <c:pt idx="8367">
                  <c:v>568.0</c:v>
                </c:pt>
                <c:pt idx="8368">
                  <c:v>569.0</c:v>
                </c:pt>
                <c:pt idx="8369">
                  <c:v>569.0</c:v>
                </c:pt>
                <c:pt idx="8370">
                  <c:v>569.0</c:v>
                </c:pt>
                <c:pt idx="8371">
                  <c:v>569.0</c:v>
                </c:pt>
                <c:pt idx="8372">
                  <c:v>570.0</c:v>
                </c:pt>
                <c:pt idx="8373">
                  <c:v>570.0</c:v>
                </c:pt>
                <c:pt idx="8374">
                  <c:v>570.0</c:v>
                </c:pt>
                <c:pt idx="8375">
                  <c:v>570.0</c:v>
                </c:pt>
                <c:pt idx="8376">
                  <c:v>570.0</c:v>
                </c:pt>
                <c:pt idx="8377">
                  <c:v>570.0</c:v>
                </c:pt>
                <c:pt idx="8378">
                  <c:v>570.0</c:v>
                </c:pt>
                <c:pt idx="8379">
                  <c:v>570.0</c:v>
                </c:pt>
                <c:pt idx="8380">
                  <c:v>570.0</c:v>
                </c:pt>
                <c:pt idx="8381">
                  <c:v>570.0</c:v>
                </c:pt>
                <c:pt idx="8382">
                  <c:v>570.0</c:v>
                </c:pt>
                <c:pt idx="8383">
                  <c:v>570.0</c:v>
                </c:pt>
                <c:pt idx="8384">
                  <c:v>570.0</c:v>
                </c:pt>
                <c:pt idx="8385">
                  <c:v>570.0</c:v>
                </c:pt>
                <c:pt idx="8386">
                  <c:v>570.0</c:v>
                </c:pt>
                <c:pt idx="8387">
                  <c:v>570.0</c:v>
                </c:pt>
                <c:pt idx="8388">
                  <c:v>570.0</c:v>
                </c:pt>
                <c:pt idx="8389">
                  <c:v>570.0</c:v>
                </c:pt>
                <c:pt idx="8390">
                  <c:v>570.0</c:v>
                </c:pt>
                <c:pt idx="8391">
                  <c:v>570.0</c:v>
                </c:pt>
                <c:pt idx="8392">
                  <c:v>570.0</c:v>
                </c:pt>
                <c:pt idx="8393">
                  <c:v>570.0</c:v>
                </c:pt>
                <c:pt idx="8394">
                  <c:v>570.0</c:v>
                </c:pt>
                <c:pt idx="8395">
                  <c:v>570.0</c:v>
                </c:pt>
                <c:pt idx="8396">
                  <c:v>570.0</c:v>
                </c:pt>
                <c:pt idx="8397">
                  <c:v>570.0</c:v>
                </c:pt>
                <c:pt idx="8398">
                  <c:v>570.0</c:v>
                </c:pt>
                <c:pt idx="8399">
                  <c:v>570.0</c:v>
                </c:pt>
                <c:pt idx="8400">
                  <c:v>570.0</c:v>
                </c:pt>
                <c:pt idx="8401">
                  <c:v>570.0</c:v>
                </c:pt>
                <c:pt idx="8402">
                  <c:v>570.0</c:v>
                </c:pt>
                <c:pt idx="8403">
                  <c:v>570.0</c:v>
                </c:pt>
                <c:pt idx="8404">
                  <c:v>570.0</c:v>
                </c:pt>
                <c:pt idx="8405">
                  <c:v>570.0</c:v>
                </c:pt>
                <c:pt idx="8406">
                  <c:v>570.0</c:v>
                </c:pt>
                <c:pt idx="8407">
                  <c:v>570.0</c:v>
                </c:pt>
                <c:pt idx="8408">
                  <c:v>571.0</c:v>
                </c:pt>
                <c:pt idx="8409">
                  <c:v>571.0</c:v>
                </c:pt>
                <c:pt idx="8410">
                  <c:v>571.0</c:v>
                </c:pt>
                <c:pt idx="8411">
                  <c:v>571.0</c:v>
                </c:pt>
                <c:pt idx="8412">
                  <c:v>571.0</c:v>
                </c:pt>
                <c:pt idx="8413">
                  <c:v>571.0</c:v>
                </c:pt>
                <c:pt idx="8414">
                  <c:v>571.0</c:v>
                </c:pt>
                <c:pt idx="8415">
                  <c:v>571.0</c:v>
                </c:pt>
                <c:pt idx="8416">
                  <c:v>571.0</c:v>
                </c:pt>
                <c:pt idx="8417">
                  <c:v>571.0</c:v>
                </c:pt>
                <c:pt idx="8418">
                  <c:v>571.0</c:v>
                </c:pt>
                <c:pt idx="8419">
                  <c:v>571.0</c:v>
                </c:pt>
                <c:pt idx="8420">
                  <c:v>571.0</c:v>
                </c:pt>
                <c:pt idx="8421">
                  <c:v>571.0</c:v>
                </c:pt>
                <c:pt idx="8422">
                  <c:v>571.0</c:v>
                </c:pt>
                <c:pt idx="8423">
                  <c:v>571.0</c:v>
                </c:pt>
                <c:pt idx="8424">
                  <c:v>571.0</c:v>
                </c:pt>
                <c:pt idx="8425">
                  <c:v>571.0</c:v>
                </c:pt>
                <c:pt idx="8426">
                  <c:v>571.0</c:v>
                </c:pt>
                <c:pt idx="8427">
                  <c:v>571.0</c:v>
                </c:pt>
                <c:pt idx="8428">
                  <c:v>571.0</c:v>
                </c:pt>
                <c:pt idx="8429">
                  <c:v>572.0</c:v>
                </c:pt>
                <c:pt idx="8430">
                  <c:v>572.0</c:v>
                </c:pt>
                <c:pt idx="8431">
                  <c:v>572.0</c:v>
                </c:pt>
                <c:pt idx="8432">
                  <c:v>572.0</c:v>
                </c:pt>
                <c:pt idx="8433">
                  <c:v>572.0</c:v>
                </c:pt>
                <c:pt idx="8434">
                  <c:v>572.0</c:v>
                </c:pt>
                <c:pt idx="8435">
                  <c:v>572.0</c:v>
                </c:pt>
                <c:pt idx="8436">
                  <c:v>572.0</c:v>
                </c:pt>
                <c:pt idx="8437">
                  <c:v>572.0</c:v>
                </c:pt>
                <c:pt idx="8438">
                  <c:v>572.0</c:v>
                </c:pt>
                <c:pt idx="8439">
                  <c:v>572.0</c:v>
                </c:pt>
                <c:pt idx="8440">
                  <c:v>572.0</c:v>
                </c:pt>
                <c:pt idx="8441">
                  <c:v>572.0</c:v>
                </c:pt>
                <c:pt idx="8442">
                  <c:v>572.0</c:v>
                </c:pt>
                <c:pt idx="8443">
                  <c:v>572.0</c:v>
                </c:pt>
                <c:pt idx="8444">
                  <c:v>572.0</c:v>
                </c:pt>
                <c:pt idx="8445">
                  <c:v>572.0</c:v>
                </c:pt>
                <c:pt idx="8446">
                  <c:v>572.0</c:v>
                </c:pt>
                <c:pt idx="8447">
                  <c:v>572.0</c:v>
                </c:pt>
                <c:pt idx="8448">
                  <c:v>572.0</c:v>
                </c:pt>
                <c:pt idx="8449">
                  <c:v>572.0</c:v>
                </c:pt>
                <c:pt idx="8450">
                  <c:v>572.0</c:v>
                </c:pt>
                <c:pt idx="8451">
                  <c:v>572.0</c:v>
                </c:pt>
                <c:pt idx="8452">
                  <c:v>572.0</c:v>
                </c:pt>
                <c:pt idx="8453">
                  <c:v>572.0</c:v>
                </c:pt>
                <c:pt idx="8454">
                  <c:v>572.0</c:v>
                </c:pt>
                <c:pt idx="8455">
                  <c:v>572.0</c:v>
                </c:pt>
                <c:pt idx="8456">
                  <c:v>572.0</c:v>
                </c:pt>
                <c:pt idx="8457">
                  <c:v>572.0</c:v>
                </c:pt>
                <c:pt idx="8458">
                  <c:v>572.0</c:v>
                </c:pt>
                <c:pt idx="8459">
                  <c:v>572.0</c:v>
                </c:pt>
                <c:pt idx="8460">
                  <c:v>573.0</c:v>
                </c:pt>
                <c:pt idx="8461">
                  <c:v>574.0</c:v>
                </c:pt>
                <c:pt idx="8462">
                  <c:v>575.0</c:v>
                </c:pt>
                <c:pt idx="8463">
                  <c:v>575.0</c:v>
                </c:pt>
                <c:pt idx="8464">
                  <c:v>575.0</c:v>
                </c:pt>
                <c:pt idx="8465">
                  <c:v>576.0</c:v>
                </c:pt>
                <c:pt idx="8466">
                  <c:v>576.0</c:v>
                </c:pt>
                <c:pt idx="8467">
                  <c:v>576.0</c:v>
                </c:pt>
                <c:pt idx="8468">
                  <c:v>577.0</c:v>
                </c:pt>
                <c:pt idx="8469">
                  <c:v>577.0</c:v>
                </c:pt>
                <c:pt idx="8470">
                  <c:v>577.0</c:v>
                </c:pt>
                <c:pt idx="8471">
                  <c:v>578.0</c:v>
                </c:pt>
                <c:pt idx="8472">
                  <c:v>579.0</c:v>
                </c:pt>
                <c:pt idx="8473">
                  <c:v>579.0</c:v>
                </c:pt>
                <c:pt idx="8474">
                  <c:v>579.0</c:v>
                </c:pt>
                <c:pt idx="8475">
                  <c:v>580.0</c:v>
                </c:pt>
                <c:pt idx="8476">
                  <c:v>581.0</c:v>
                </c:pt>
                <c:pt idx="8477">
                  <c:v>581.0</c:v>
                </c:pt>
                <c:pt idx="8478">
                  <c:v>581.0</c:v>
                </c:pt>
                <c:pt idx="8479">
                  <c:v>581.0</c:v>
                </c:pt>
                <c:pt idx="8480">
                  <c:v>581.0</c:v>
                </c:pt>
                <c:pt idx="8481">
                  <c:v>581.0</c:v>
                </c:pt>
                <c:pt idx="8482">
                  <c:v>581.0</c:v>
                </c:pt>
                <c:pt idx="8483">
                  <c:v>581.0</c:v>
                </c:pt>
                <c:pt idx="8484">
                  <c:v>581.0</c:v>
                </c:pt>
                <c:pt idx="8485">
                  <c:v>581.0</c:v>
                </c:pt>
                <c:pt idx="8486">
                  <c:v>581.0</c:v>
                </c:pt>
                <c:pt idx="8487">
                  <c:v>581.0</c:v>
                </c:pt>
                <c:pt idx="8488">
                  <c:v>581.0</c:v>
                </c:pt>
                <c:pt idx="8489">
                  <c:v>581.0</c:v>
                </c:pt>
                <c:pt idx="8490">
                  <c:v>581.0</c:v>
                </c:pt>
                <c:pt idx="8491">
                  <c:v>581.0</c:v>
                </c:pt>
                <c:pt idx="8492">
                  <c:v>581.0</c:v>
                </c:pt>
                <c:pt idx="8493">
                  <c:v>581.0</c:v>
                </c:pt>
                <c:pt idx="8494">
                  <c:v>581.0</c:v>
                </c:pt>
                <c:pt idx="8495">
                  <c:v>581.0</c:v>
                </c:pt>
                <c:pt idx="8496">
                  <c:v>581.0</c:v>
                </c:pt>
                <c:pt idx="8497">
                  <c:v>581.0</c:v>
                </c:pt>
                <c:pt idx="8498">
                  <c:v>581.0</c:v>
                </c:pt>
                <c:pt idx="8499">
                  <c:v>581.0</c:v>
                </c:pt>
                <c:pt idx="8500">
                  <c:v>581.0</c:v>
                </c:pt>
                <c:pt idx="8501">
                  <c:v>581.0</c:v>
                </c:pt>
                <c:pt idx="8502">
                  <c:v>581.0</c:v>
                </c:pt>
                <c:pt idx="8503">
                  <c:v>581.0</c:v>
                </c:pt>
                <c:pt idx="8504">
                  <c:v>581.0</c:v>
                </c:pt>
                <c:pt idx="8505">
                  <c:v>581.0</c:v>
                </c:pt>
                <c:pt idx="8506">
                  <c:v>581.0</c:v>
                </c:pt>
                <c:pt idx="8507">
                  <c:v>581.0</c:v>
                </c:pt>
                <c:pt idx="8508">
                  <c:v>581.0</c:v>
                </c:pt>
                <c:pt idx="8509">
                  <c:v>581.0</c:v>
                </c:pt>
                <c:pt idx="8510">
                  <c:v>581.0</c:v>
                </c:pt>
                <c:pt idx="8511">
                  <c:v>581.0</c:v>
                </c:pt>
                <c:pt idx="8512">
                  <c:v>581.0</c:v>
                </c:pt>
                <c:pt idx="8513">
                  <c:v>581.0</c:v>
                </c:pt>
                <c:pt idx="8514">
                  <c:v>581.0</c:v>
                </c:pt>
                <c:pt idx="8515">
                  <c:v>581.0</c:v>
                </c:pt>
                <c:pt idx="8516">
                  <c:v>581.0</c:v>
                </c:pt>
                <c:pt idx="8517">
                  <c:v>581.0</c:v>
                </c:pt>
                <c:pt idx="8518">
                  <c:v>581.0</c:v>
                </c:pt>
                <c:pt idx="8519">
                  <c:v>581.0</c:v>
                </c:pt>
                <c:pt idx="8520">
                  <c:v>581.0</c:v>
                </c:pt>
                <c:pt idx="8521">
                  <c:v>581.0</c:v>
                </c:pt>
                <c:pt idx="8522">
                  <c:v>581.0</c:v>
                </c:pt>
                <c:pt idx="8523">
                  <c:v>581.0</c:v>
                </c:pt>
                <c:pt idx="8524">
                  <c:v>581.0</c:v>
                </c:pt>
                <c:pt idx="8525">
                  <c:v>581.0</c:v>
                </c:pt>
                <c:pt idx="8526">
                  <c:v>581.0</c:v>
                </c:pt>
                <c:pt idx="8527">
                  <c:v>581.0</c:v>
                </c:pt>
                <c:pt idx="8528">
                  <c:v>581.0</c:v>
                </c:pt>
                <c:pt idx="8529">
                  <c:v>581.0</c:v>
                </c:pt>
                <c:pt idx="8530">
                  <c:v>581.0</c:v>
                </c:pt>
                <c:pt idx="8531">
                  <c:v>581.0</c:v>
                </c:pt>
                <c:pt idx="8532">
                  <c:v>581.0</c:v>
                </c:pt>
                <c:pt idx="8533">
                  <c:v>581.0</c:v>
                </c:pt>
                <c:pt idx="8534">
                  <c:v>581.0</c:v>
                </c:pt>
                <c:pt idx="8535">
                  <c:v>581.0</c:v>
                </c:pt>
                <c:pt idx="8536">
                  <c:v>581.0</c:v>
                </c:pt>
                <c:pt idx="8537">
                  <c:v>581.0</c:v>
                </c:pt>
                <c:pt idx="8538">
                  <c:v>581.0</c:v>
                </c:pt>
                <c:pt idx="8539">
                  <c:v>582.0</c:v>
                </c:pt>
                <c:pt idx="8540">
                  <c:v>583.0</c:v>
                </c:pt>
                <c:pt idx="8541">
                  <c:v>583.0</c:v>
                </c:pt>
                <c:pt idx="8542">
                  <c:v>583.0</c:v>
                </c:pt>
                <c:pt idx="8543">
                  <c:v>583.0</c:v>
                </c:pt>
                <c:pt idx="8544">
                  <c:v>583.0</c:v>
                </c:pt>
                <c:pt idx="8545">
                  <c:v>583.0</c:v>
                </c:pt>
                <c:pt idx="8546">
                  <c:v>583.0</c:v>
                </c:pt>
                <c:pt idx="8547">
                  <c:v>583.0</c:v>
                </c:pt>
                <c:pt idx="8548">
                  <c:v>583.0</c:v>
                </c:pt>
                <c:pt idx="8549">
                  <c:v>583.0</c:v>
                </c:pt>
                <c:pt idx="8550">
                  <c:v>583.0</c:v>
                </c:pt>
                <c:pt idx="8551">
                  <c:v>583.0</c:v>
                </c:pt>
                <c:pt idx="8552">
                  <c:v>583.0</c:v>
                </c:pt>
                <c:pt idx="8553">
                  <c:v>583.0</c:v>
                </c:pt>
                <c:pt idx="8554">
                  <c:v>583.0</c:v>
                </c:pt>
                <c:pt idx="8555">
                  <c:v>583.0</c:v>
                </c:pt>
                <c:pt idx="8556">
                  <c:v>583.0</c:v>
                </c:pt>
                <c:pt idx="8557">
                  <c:v>583.0</c:v>
                </c:pt>
                <c:pt idx="8558">
                  <c:v>583.0</c:v>
                </c:pt>
                <c:pt idx="8559">
                  <c:v>583.0</c:v>
                </c:pt>
                <c:pt idx="8560">
                  <c:v>583.0</c:v>
                </c:pt>
                <c:pt idx="8561">
                  <c:v>583.0</c:v>
                </c:pt>
                <c:pt idx="8562">
                  <c:v>583.0</c:v>
                </c:pt>
                <c:pt idx="8563">
                  <c:v>583.0</c:v>
                </c:pt>
                <c:pt idx="8564">
                  <c:v>583.0</c:v>
                </c:pt>
                <c:pt idx="8565">
                  <c:v>583.0</c:v>
                </c:pt>
                <c:pt idx="8566">
                  <c:v>583.0</c:v>
                </c:pt>
                <c:pt idx="8567">
                  <c:v>583.0</c:v>
                </c:pt>
                <c:pt idx="8568">
                  <c:v>584.0</c:v>
                </c:pt>
                <c:pt idx="8569">
                  <c:v>584.0</c:v>
                </c:pt>
                <c:pt idx="8570">
                  <c:v>585.0</c:v>
                </c:pt>
                <c:pt idx="8571">
                  <c:v>586.0</c:v>
                </c:pt>
                <c:pt idx="8572">
                  <c:v>587.0</c:v>
                </c:pt>
                <c:pt idx="8573">
                  <c:v>587.0</c:v>
                </c:pt>
                <c:pt idx="8574">
                  <c:v>587.0</c:v>
                </c:pt>
                <c:pt idx="8575">
                  <c:v>587.0</c:v>
                </c:pt>
                <c:pt idx="8576">
                  <c:v>588.0</c:v>
                </c:pt>
                <c:pt idx="8577">
                  <c:v>588.0</c:v>
                </c:pt>
                <c:pt idx="8578">
                  <c:v>588.0</c:v>
                </c:pt>
                <c:pt idx="8579">
                  <c:v>588.0</c:v>
                </c:pt>
                <c:pt idx="8580">
                  <c:v>588.0</c:v>
                </c:pt>
                <c:pt idx="8581">
                  <c:v>588.0</c:v>
                </c:pt>
                <c:pt idx="8582">
                  <c:v>588.0</c:v>
                </c:pt>
                <c:pt idx="8583">
                  <c:v>588.0</c:v>
                </c:pt>
                <c:pt idx="8584">
                  <c:v>588.0</c:v>
                </c:pt>
                <c:pt idx="8585">
                  <c:v>588.0</c:v>
                </c:pt>
                <c:pt idx="8586">
                  <c:v>588.0</c:v>
                </c:pt>
                <c:pt idx="8587">
                  <c:v>588.0</c:v>
                </c:pt>
                <c:pt idx="8588">
                  <c:v>588.0</c:v>
                </c:pt>
                <c:pt idx="8589">
                  <c:v>588.0</c:v>
                </c:pt>
                <c:pt idx="8590">
                  <c:v>588.0</c:v>
                </c:pt>
                <c:pt idx="8591">
                  <c:v>588.0</c:v>
                </c:pt>
                <c:pt idx="8592">
                  <c:v>588.0</c:v>
                </c:pt>
                <c:pt idx="8593">
                  <c:v>588.0</c:v>
                </c:pt>
                <c:pt idx="8594">
                  <c:v>588.0</c:v>
                </c:pt>
                <c:pt idx="8595">
                  <c:v>588.0</c:v>
                </c:pt>
                <c:pt idx="8596">
                  <c:v>589.0</c:v>
                </c:pt>
                <c:pt idx="8597">
                  <c:v>589.0</c:v>
                </c:pt>
                <c:pt idx="8598">
                  <c:v>589.0</c:v>
                </c:pt>
                <c:pt idx="8599">
                  <c:v>590.0</c:v>
                </c:pt>
                <c:pt idx="8600">
                  <c:v>591.0</c:v>
                </c:pt>
                <c:pt idx="8601">
                  <c:v>591.0</c:v>
                </c:pt>
                <c:pt idx="8602">
                  <c:v>591.0</c:v>
                </c:pt>
                <c:pt idx="8603">
                  <c:v>591.0</c:v>
                </c:pt>
                <c:pt idx="8604">
                  <c:v>591.0</c:v>
                </c:pt>
                <c:pt idx="8605">
                  <c:v>591.0</c:v>
                </c:pt>
                <c:pt idx="8606">
                  <c:v>591.0</c:v>
                </c:pt>
                <c:pt idx="8607">
                  <c:v>591.0</c:v>
                </c:pt>
                <c:pt idx="8608">
                  <c:v>591.0</c:v>
                </c:pt>
                <c:pt idx="8609">
                  <c:v>591.0</c:v>
                </c:pt>
                <c:pt idx="8610">
                  <c:v>591.0</c:v>
                </c:pt>
                <c:pt idx="8611">
                  <c:v>591.0</c:v>
                </c:pt>
                <c:pt idx="8612">
                  <c:v>592.0</c:v>
                </c:pt>
                <c:pt idx="8613">
                  <c:v>593.0</c:v>
                </c:pt>
                <c:pt idx="8614">
                  <c:v>593.0</c:v>
                </c:pt>
                <c:pt idx="8615">
                  <c:v>594.0</c:v>
                </c:pt>
                <c:pt idx="8616">
                  <c:v>595.0</c:v>
                </c:pt>
                <c:pt idx="8617">
                  <c:v>595.0</c:v>
                </c:pt>
                <c:pt idx="8618">
                  <c:v>595.0</c:v>
                </c:pt>
                <c:pt idx="8619">
                  <c:v>596.0</c:v>
                </c:pt>
                <c:pt idx="8620">
                  <c:v>596.0</c:v>
                </c:pt>
                <c:pt idx="8621">
                  <c:v>597.0</c:v>
                </c:pt>
                <c:pt idx="8622">
                  <c:v>598.0</c:v>
                </c:pt>
                <c:pt idx="8623">
                  <c:v>598.0</c:v>
                </c:pt>
                <c:pt idx="8624">
                  <c:v>598.0</c:v>
                </c:pt>
                <c:pt idx="8625">
                  <c:v>599.0</c:v>
                </c:pt>
                <c:pt idx="8626">
                  <c:v>599.0</c:v>
                </c:pt>
                <c:pt idx="8627">
                  <c:v>599.0</c:v>
                </c:pt>
                <c:pt idx="8628">
                  <c:v>599.0</c:v>
                </c:pt>
                <c:pt idx="8629">
                  <c:v>599.0</c:v>
                </c:pt>
                <c:pt idx="8630">
                  <c:v>599.0</c:v>
                </c:pt>
                <c:pt idx="8631">
                  <c:v>600.0</c:v>
                </c:pt>
                <c:pt idx="8632">
                  <c:v>600.0</c:v>
                </c:pt>
                <c:pt idx="8633">
                  <c:v>600.0</c:v>
                </c:pt>
                <c:pt idx="8634">
                  <c:v>600.0</c:v>
                </c:pt>
                <c:pt idx="8635">
                  <c:v>600.0</c:v>
                </c:pt>
                <c:pt idx="8636">
                  <c:v>600.0</c:v>
                </c:pt>
                <c:pt idx="8637">
                  <c:v>600.0</c:v>
                </c:pt>
                <c:pt idx="8638">
                  <c:v>601.0</c:v>
                </c:pt>
                <c:pt idx="8639">
                  <c:v>601.0</c:v>
                </c:pt>
                <c:pt idx="8640">
                  <c:v>602.0</c:v>
                </c:pt>
                <c:pt idx="8641">
                  <c:v>602.0</c:v>
                </c:pt>
                <c:pt idx="8642">
                  <c:v>602.0</c:v>
                </c:pt>
                <c:pt idx="8643">
                  <c:v>603.0</c:v>
                </c:pt>
                <c:pt idx="8644">
                  <c:v>604.0</c:v>
                </c:pt>
                <c:pt idx="8645">
                  <c:v>604.0</c:v>
                </c:pt>
                <c:pt idx="8646">
                  <c:v>604.0</c:v>
                </c:pt>
                <c:pt idx="8647">
                  <c:v>605.0</c:v>
                </c:pt>
                <c:pt idx="8648">
                  <c:v>605.0</c:v>
                </c:pt>
                <c:pt idx="8649">
                  <c:v>605.0</c:v>
                </c:pt>
                <c:pt idx="8650">
                  <c:v>605.0</c:v>
                </c:pt>
                <c:pt idx="8651">
                  <c:v>605.0</c:v>
                </c:pt>
                <c:pt idx="8652">
                  <c:v>606.0</c:v>
                </c:pt>
                <c:pt idx="8653">
                  <c:v>606.0</c:v>
                </c:pt>
                <c:pt idx="8654">
                  <c:v>607.0</c:v>
                </c:pt>
                <c:pt idx="8655">
                  <c:v>607.0</c:v>
                </c:pt>
                <c:pt idx="8656">
                  <c:v>607.0</c:v>
                </c:pt>
                <c:pt idx="8657">
                  <c:v>608.0</c:v>
                </c:pt>
                <c:pt idx="8658">
                  <c:v>608.0</c:v>
                </c:pt>
                <c:pt idx="8659">
                  <c:v>608.0</c:v>
                </c:pt>
                <c:pt idx="8660">
                  <c:v>608.0</c:v>
                </c:pt>
                <c:pt idx="8661">
                  <c:v>608.0</c:v>
                </c:pt>
                <c:pt idx="8662">
                  <c:v>608.0</c:v>
                </c:pt>
                <c:pt idx="8663">
                  <c:v>608.0</c:v>
                </c:pt>
                <c:pt idx="8664">
                  <c:v>608.0</c:v>
                </c:pt>
                <c:pt idx="8665">
                  <c:v>608.0</c:v>
                </c:pt>
                <c:pt idx="8666">
                  <c:v>608.0</c:v>
                </c:pt>
                <c:pt idx="8667">
                  <c:v>608.0</c:v>
                </c:pt>
                <c:pt idx="8668">
                  <c:v>609.0</c:v>
                </c:pt>
                <c:pt idx="8669">
                  <c:v>609.0</c:v>
                </c:pt>
                <c:pt idx="8670">
                  <c:v>610.0</c:v>
                </c:pt>
                <c:pt idx="8671">
                  <c:v>610.0</c:v>
                </c:pt>
                <c:pt idx="8672">
                  <c:v>611.0</c:v>
                </c:pt>
                <c:pt idx="8673">
                  <c:v>611.0</c:v>
                </c:pt>
                <c:pt idx="8674">
                  <c:v>611.0</c:v>
                </c:pt>
                <c:pt idx="8675">
                  <c:v>611.0</c:v>
                </c:pt>
                <c:pt idx="8676">
                  <c:v>611.0</c:v>
                </c:pt>
                <c:pt idx="8677">
                  <c:v>611.0</c:v>
                </c:pt>
                <c:pt idx="8678">
                  <c:v>612.0</c:v>
                </c:pt>
                <c:pt idx="8679">
                  <c:v>613.0</c:v>
                </c:pt>
                <c:pt idx="8680">
                  <c:v>613.0</c:v>
                </c:pt>
                <c:pt idx="8681">
                  <c:v>613.0</c:v>
                </c:pt>
                <c:pt idx="8682">
                  <c:v>613.0</c:v>
                </c:pt>
                <c:pt idx="8683">
                  <c:v>613.0</c:v>
                </c:pt>
                <c:pt idx="8684">
                  <c:v>613.0</c:v>
                </c:pt>
                <c:pt idx="8685">
                  <c:v>613.0</c:v>
                </c:pt>
                <c:pt idx="8686">
                  <c:v>614.0</c:v>
                </c:pt>
                <c:pt idx="8687">
                  <c:v>614.0</c:v>
                </c:pt>
                <c:pt idx="8688">
                  <c:v>614.0</c:v>
                </c:pt>
                <c:pt idx="8689">
                  <c:v>614.0</c:v>
                </c:pt>
                <c:pt idx="8690">
                  <c:v>614.0</c:v>
                </c:pt>
                <c:pt idx="8691">
                  <c:v>615.0</c:v>
                </c:pt>
                <c:pt idx="8692">
                  <c:v>615.0</c:v>
                </c:pt>
                <c:pt idx="8693">
                  <c:v>615.0</c:v>
                </c:pt>
                <c:pt idx="8694">
                  <c:v>615.0</c:v>
                </c:pt>
                <c:pt idx="8695">
                  <c:v>615.0</c:v>
                </c:pt>
                <c:pt idx="8696">
                  <c:v>615.0</c:v>
                </c:pt>
                <c:pt idx="8697">
                  <c:v>615.0</c:v>
                </c:pt>
                <c:pt idx="8698">
                  <c:v>616.0</c:v>
                </c:pt>
                <c:pt idx="8699">
                  <c:v>616.0</c:v>
                </c:pt>
                <c:pt idx="8700">
                  <c:v>616.0</c:v>
                </c:pt>
                <c:pt idx="8701">
                  <c:v>616.0</c:v>
                </c:pt>
                <c:pt idx="8702">
                  <c:v>617.0</c:v>
                </c:pt>
                <c:pt idx="8703">
                  <c:v>617.0</c:v>
                </c:pt>
                <c:pt idx="8704">
                  <c:v>617.0</c:v>
                </c:pt>
                <c:pt idx="8705">
                  <c:v>617.0</c:v>
                </c:pt>
                <c:pt idx="8706">
                  <c:v>617.0</c:v>
                </c:pt>
                <c:pt idx="8707">
                  <c:v>617.0</c:v>
                </c:pt>
                <c:pt idx="8708">
                  <c:v>617.0</c:v>
                </c:pt>
                <c:pt idx="8709">
                  <c:v>617.0</c:v>
                </c:pt>
                <c:pt idx="8710">
                  <c:v>617.0</c:v>
                </c:pt>
                <c:pt idx="8711">
                  <c:v>617.0</c:v>
                </c:pt>
                <c:pt idx="8712">
                  <c:v>617.0</c:v>
                </c:pt>
                <c:pt idx="8713">
                  <c:v>617.0</c:v>
                </c:pt>
                <c:pt idx="8714">
                  <c:v>617.0</c:v>
                </c:pt>
                <c:pt idx="8715">
                  <c:v>617.0</c:v>
                </c:pt>
                <c:pt idx="8716">
                  <c:v>617.0</c:v>
                </c:pt>
                <c:pt idx="8717">
                  <c:v>617.0</c:v>
                </c:pt>
                <c:pt idx="8718">
                  <c:v>617.0</c:v>
                </c:pt>
                <c:pt idx="8719">
                  <c:v>617.0</c:v>
                </c:pt>
                <c:pt idx="8720">
                  <c:v>617.0</c:v>
                </c:pt>
                <c:pt idx="8721">
                  <c:v>617.0</c:v>
                </c:pt>
                <c:pt idx="8722">
                  <c:v>617.0</c:v>
                </c:pt>
                <c:pt idx="8723">
                  <c:v>617.0</c:v>
                </c:pt>
                <c:pt idx="8724">
                  <c:v>617.0</c:v>
                </c:pt>
                <c:pt idx="8725">
                  <c:v>617.0</c:v>
                </c:pt>
                <c:pt idx="8726">
                  <c:v>617.0</c:v>
                </c:pt>
                <c:pt idx="8727">
                  <c:v>617.0</c:v>
                </c:pt>
                <c:pt idx="8728">
                  <c:v>617.0</c:v>
                </c:pt>
                <c:pt idx="8729">
                  <c:v>617.0</c:v>
                </c:pt>
                <c:pt idx="8730">
                  <c:v>617.0</c:v>
                </c:pt>
                <c:pt idx="8731">
                  <c:v>617.0</c:v>
                </c:pt>
                <c:pt idx="8732">
                  <c:v>617.0</c:v>
                </c:pt>
                <c:pt idx="8733">
                  <c:v>617.0</c:v>
                </c:pt>
                <c:pt idx="8734">
                  <c:v>617.0</c:v>
                </c:pt>
                <c:pt idx="8735">
                  <c:v>617.0</c:v>
                </c:pt>
                <c:pt idx="8736">
                  <c:v>617.0</c:v>
                </c:pt>
                <c:pt idx="8737">
                  <c:v>617.0</c:v>
                </c:pt>
                <c:pt idx="8738">
                  <c:v>617.0</c:v>
                </c:pt>
                <c:pt idx="8739">
                  <c:v>617.0</c:v>
                </c:pt>
                <c:pt idx="8740">
                  <c:v>618.0</c:v>
                </c:pt>
                <c:pt idx="8741">
                  <c:v>618.0</c:v>
                </c:pt>
                <c:pt idx="8742">
                  <c:v>618.0</c:v>
                </c:pt>
                <c:pt idx="8743">
                  <c:v>618.0</c:v>
                </c:pt>
                <c:pt idx="8744">
                  <c:v>618.0</c:v>
                </c:pt>
                <c:pt idx="8745">
                  <c:v>618.0</c:v>
                </c:pt>
                <c:pt idx="8746">
                  <c:v>618.0</c:v>
                </c:pt>
                <c:pt idx="8747">
                  <c:v>618.0</c:v>
                </c:pt>
                <c:pt idx="8748">
                  <c:v>618.0</c:v>
                </c:pt>
                <c:pt idx="8749">
                  <c:v>618.0</c:v>
                </c:pt>
                <c:pt idx="8750">
                  <c:v>619.0</c:v>
                </c:pt>
                <c:pt idx="8751">
                  <c:v>620.0</c:v>
                </c:pt>
                <c:pt idx="8752">
                  <c:v>620.0</c:v>
                </c:pt>
                <c:pt idx="8753">
                  <c:v>621.0</c:v>
                </c:pt>
                <c:pt idx="8754">
                  <c:v>621.0</c:v>
                </c:pt>
                <c:pt idx="8755">
                  <c:v>621.0</c:v>
                </c:pt>
                <c:pt idx="8756">
                  <c:v>621.0</c:v>
                </c:pt>
                <c:pt idx="8757">
                  <c:v>622.0</c:v>
                </c:pt>
                <c:pt idx="8758">
                  <c:v>622.0</c:v>
                </c:pt>
                <c:pt idx="8759">
                  <c:v>622.0</c:v>
                </c:pt>
                <c:pt idx="8760">
                  <c:v>622.0</c:v>
                </c:pt>
                <c:pt idx="8761">
                  <c:v>622.0</c:v>
                </c:pt>
                <c:pt idx="8762">
                  <c:v>622.0</c:v>
                </c:pt>
                <c:pt idx="8763">
                  <c:v>622.0</c:v>
                </c:pt>
                <c:pt idx="8764">
                  <c:v>622.0</c:v>
                </c:pt>
                <c:pt idx="8765">
                  <c:v>622.0</c:v>
                </c:pt>
                <c:pt idx="8766">
                  <c:v>622.0</c:v>
                </c:pt>
                <c:pt idx="8767">
                  <c:v>622.0</c:v>
                </c:pt>
                <c:pt idx="8768">
                  <c:v>622.0</c:v>
                </c:pt>
                <c:pt idx="8769">
                  <c:v>622.0</c:v>
                </c:pt>
                <c:pt idx="8770">
                  <c:v>622.0</c:v>
                </c:pt>
                <c:pt idx="8771">
                  <c:v>622.0</c:v>
                </c:pt>
                <c:pt idx="8772">
                  <c:v>622.0</c:v>
                </c:pt>
                <c:pt idx="8773">
                  <c:v>622.0</c:v>
                </c:pt>
                <c:pt idx="8774">
                  <c:v>622.0</c:v>
                </c:pt>
                <c:pt idx="8775">
                  <c:v>622.0</c:v>
                </c:pt>
                <c:pt idx="8776">
                  <c:v>622.0</c:v>
                </c:pt>
                <c:pt idx="8777">
                  <c:v>622.0</c:v>
                </c:pt>
                <c:pt idx="8778">
                  <c:v>623.0</c:v>
                </c:pt>
                <c:pt idx="8779">
                  <c:v>624.0</c:v>
                </c:pt>
                <c:pt idx="8780">
                  <c:v>624.0</c:v>
                </c:pt>
                <c:pt idx="8781">
                  <c:v>624.0</c:v>
                </c:pt>
                <c:pt idx="8782">
                  <c:v>625.0</c:v>
                </c:pt>
                <c:pt idx="8783">
                  <c:v>625.0</c:v>
                </c:pt>
                <c:pt idx="8784">
                  <c:v>625.0</c:v>
                </c:pt>
                <c:pt idx="8785">
                  <c:v>625.0</c:v>
                </c:pt>
                <c:pt idx="8786">
                  <c:v>626.0</c:v>
                </c:pt>
                <c:pt idx="8787">
                  <c:v>626.0</c:v>
                </c:pt>
                <c:pt idx="8788">
                  <c:v>627.0</c:v>
                </c:pt>
                <c:pt idx="8789">
                  <c:v>627.0</c:v>
                </c:pt>
                <c:pt idx="8790">
                  <c:v>627.0</c:v>
                </c:pt>
                <c:pt idx="8791">
                  <c:v>627.0</c:v>
                </c:pt>
                <c:pt idx="8792">
                  <c:v>627.0</c:v>
                </c:pt>
                <c:pt idx="8793">
                  <c:v>627.0</c:v>
                </c:pt>
                <c:pt idx="8794">
                  <c:v>627.0</c:v>
                </c:pt>
                <c:pt idx="8795">
                  <c:v>627.0</c:v>
                </c:pt>
                <c:pt idx="8796">
                  <c:v>628.0</c:v>
                </c:pt>
                <c:pt idx="8797">
                  <c:v>628.0</c:v>
                </c:pt>
                <c:pt idx="8798">
                  <c:v>628.0</c:v>
                </c:pt>
                <c:pt idx="8799">
                  <c:v>628.0</c:v>
                </c:pt>
                <c:pt idx="8800">
                  <c:v>629.0</c:v>
                </c:pt>
                <c:pt idx="8801">
                  <c:v>629.0</c:v>
                </c:pt>
                <c:pt idx="8802">
                  <c:v>629.0</c:v>
                </c:pt>
                <c:pt idx="8803">
                  <c:v>629.0</c:v>
                </c:pt>
                <c:pt idx="8804">
                  <c:v>629.0</c:v>
                </c:pt>
                <c:pt idx="8805">
                  <c:v>629.0</c:v>
                </c:pt>
                <c:pt idx="8806">
                  <c:v>629.0</c:v>
                </c:pt>
                <c:pt idx="8807">
                  <c:v>629.0</c:v>
                </c:pt>
                <c:pt idx="8808">
                  <c:v>629.0</c:v>
                </c:pt>
                <c:pt idx="8809">
                  <c:v>629.0</c:v>
                </c:pt>
                <c:pt idx="8810">
                  <c:v>629.0</c:v>
                </c:pt>
                <c:pt idx="8811">
                  <c:v>629.0</c:v>
                </c:pt>
                <c:pt idx="8812">
                  <c:v>629.0</c:v>
                </c:pt>
                <c:pt idx="8813">
                  <c:v>629.0</c:v>
                </c:pt>
                <c:pt idx="8814">
                  <c:v>629.0</c:v>
                </c:pt>
                <c:pt idx="8815">
                  <c:v>629.0</c:v>
                </c:pt>
                <c:pt idx="8816">
                  <c:v>629.0</c:v>
                </c:pt>
                <c:pt idx="8817">
                  <c:v>629.0</c:v>
                </c:pt>
                <c:pt idx="8818">
                  <c:v>629.0</c:v>
                </c:pt>
                <c:pt idx="8819">
                  <c:v>629.0</c:v>
                </c:pt>
                <c:pt idx="8820">
                  <c:v>629.0</c:v>
                </c:pt>
                <c:pt idx="8821">
                  <c:v>629.0</c:v>
                </c:pt>
                <c:pt idx="8822">
                  <c:v>629.0</c:v>
                </c:pt>
                <c:pt idx="8823">
                  <c:v>629.0</c:v>
                </c:pt>
                <c:pt idx="8824">
                  <c:v>629.0</c:v>
                </c:pt>
                <c:pt idx="8825">
                  <c:v>629.0</c:v>
                </c:pt>
                <c:pt idx="8826">
                  <c:v>629.0</c:v>
                </c:pt>
                <c:pt idx="8827">
                  <c:v>629.0</c:v>
                </c:pt>
                <c:pt idx="8828">
                  <c:v>629.0</c:v>
                </c:pt>
                <c:pt idx="8829">
                  <c:v>629.0</c:v>
                </c:pt>
                <c:pt idx="8830">
                  <c:v>629.0</c:v>
                </c:pt>
                <c:pt idx="8831">
                  <c:v>629.0</c:v>
                </c:pt>
                <c:pt idx="8832">
                  <c:v>629.0</c:v>
                </c:pt>
                <c:pt idx="8833">
                  <c:v>630.0</c:v>
                </c:pt>
                <c:pt idx="8834">
                  <c:v>630.0</c:v>
                </c:pt>
                <c:pt idx="8835">
                  <c:v>630.0</c:v>
                </c:pt>
                <c:pt idx="8836">
                  <c:v>630.0</c:v>
                </c:pt>
                <c:pt idx="8837">
                  <c:v>630.0</c:v>
                </c:pt>
                <c:pt idx="8838">
                  <c:v>630.0</c:v>
                </c:pt>
                <c:pt idx="8839">
                  <c:v>630.0</c:v>
                </c:pt>
                <c:pt idx="8840">
                  <c:v>630.0</c:v>
                </c:pt>
                <c:pt idx="8841">
                  <c:v>631.0</c:v>
                </c:pt>
                <c:pt idx="8842">
                  <c:v>631.0</c:v>
                </c:pt>
                <c:pt idx="8843">
                  <c:v>631.0</c:v>
                </c:pt>
                <c:pt idx="8844">
                  <c:v>631.0</c:v>
                </c:pt>
                <c:pt idx="8845">
                  <c:v>631.0</c:v>
                </c:pt>
                <c:pt idx="8846">
                  <c:v>631.0</c:v>
                </c:pt>
                <c:pt idx="8847">
                  <c:v>631.0</c:v>
                </c:pt>
                <c:pt idx="8848">
                  <c:v>631.0</c:v>
                </c:pt>
                <c:pt idx="8849">
                  <c:v>631.0</c:v>
                </c:pt>
                <c:pt idx="8850">
                  <c:v>631.0</c:v>
                </c:pt>
                <c:pt idx="8851">
                  <c:v>631.0</c:v>
                </c:pt>
                <c:pt idx="8852">
                  <c:v>631.0</c:v>
                </c:pt>
                <c:pt idx="8853">
                  <c:v>631.0</c:v>
                </c:pt>
                <c:pt idx="8854">
                  <c:v>631.0</c:v>
                </c:pt>
                <c:pt idx="8855">
                  <c:v>631.0</c:v>
                </c:pt>
                <c:pt idx="8856">
                  <c:v>631.0</c:v>
                </c:pt>
                <c:pt idx="8857">
                  <c:v>632.0</c:v>
                </c:pt>
                <c:pt idx="8858">
                  <c:v>632.0</c:v>
                </c:pt>
                <c:pt idx="8859">
                  <c:v>632.0</c:v>
                </c:pt>
                <c:pt idx="8860">
                  <c:v>632.0</c:v>
                </c:pt>
                <c:pt idx="8861">
                  <c:v>633.0</c:v>
                </c:pt>
                <c:pt idx="8862">
                  <c:v>633.0</c:v>
                </c:pt>
                <c:pt idx="8863">
                  <c:v>633.0</c:v>
                </c:pt>
                <c:pt idx="8864">
                  <c:v>633.0</c:v>
                </c:pt>
                <c:pt idx="8865">
                  <c:v>633.0</c:v>
                </c:pt>
                <c:pt idx="8866">
                  <c:v>633.0</c:v>
                </c:pt>
                <c:pt idx="8867">
                  <c:v>633.0</c:v>
                </c:pt>
                <c:pt idx="8868">
                  <c:v>633.0</c:v>
                </c:pt>
                <c:pt idx="8869">
                  <c:v>634.0</c:v>
                </c:pt>
                <c:pt idx="8870">
                  <c:v>634.0</c:v>
                </c:pt>
                <c:pt idx="8871">
                  <c:v>634.0</c:v>
                </c:pt>
                <c:pt idx="8872">
                  <c:v>634.0</c:v>
                </c:pt>
                <c:pt idx="8873">
                  <c:v>634.0</c:v>
                </c:pt>
                <c:pt idx="8874">
                  <c:v>634.0</c:v>
                </c:pt>
                <c:pt idx="8875">
                  <c:v>634.0</c:v>
                </c:pt>
                <c:pt idx="8876">
                  <c:v>634.0</c:v>
                </c:pt>
                <c:pt idx="8877">
                  <c:v>635.0</c:v>
                </c:pt>
                <c:pt idx="8878">
                  <c:v>635.0</c:v>
                </c:pt>
                <c:pt idx="8879">
                  <c:v>635.0</c:v>
                </c:pt>
                <c:pt idx="8880">
                  <c:v>636.0</c:v>
                </c:pt>
                <c:pt idx="8881">
                  <c:v>636.0</c:v>
                </c:pt>
                <c:pt idx="8882">
                  <c:v>636.0</c:v>
                </c:pt>
                <c:pt idx="8883">
                  <c:v>636.0</c:v>
                </c:pt>
                <c:pt idx="8884">
                  <c:v>636.0</c:v>
                </c:pt>
                <c:pt idx="8885">
                  <c:v>636.0</c:v>
                </c:pt>
                <c:pt idx="8886">
                  <c:v>636.0</c:v>
                </c:pt>
                <c:pt idx="8887">
                  <c:v>636.0</c:v>
                </c:pt>
                <c:pt idx="8888">
                  <c:v>636.0</c:v>
                </c:pt>
                <c:pt idx="8889">
                  <c:v>636.0</c:v>
                </c:pt>
                <c:pt idx="8890">
                  <c:v>636.0</c:v>
                </c:pt>
                <c:pt idx="8891">
                  <c:v>636.0</c:v>
                </c:pt>
                <c:pt idx="8892">
                  <c:v>636.0</c:v>
                </c:pt>
                <c:pt idx="8893">
                  <c:v>637.0</c:v>
                </c:pt>
                <c:pt idx="8894">
                  <c:v>637.0</c:v>
                </c:pt>
                <c:pt idx="8895">
                  <c:v>637.0</c:v>
                </c:pt>
                <c:pt idx="8896">
                  <c:v>637.0</c:v>
                </c:pt>
                <c:pt idx="8897">
                  <c:v>637.0</c:v>
                </c:pt>
                <c:pt idx="8898">
                  <c:v>637.0</c:v>
                </c:pt>
                <c:pt idx="8899">
                  <c:v>637.0</c:v>
                </c:pt>
                <c:pt idx="8900">
                  <c:v>637.0</c:v>
                </c:pt>
                <c:pt idx="8901">
                  <c:v>637.0</c:v>
                </c:pt>
                <c:pt idx="8902">
                  <c:v>637.0</c:v>
                </c:pt>
                <c:pt idx="8903">
                  <c:v>637.0</c:v>
                </c:pt>
                <c:pt idx="8904">
                  <c:v>637.0</c:v>
                </c:pt>
                <c:pt idx="8905">
                  <c:v>637.0</c:v>
                </c:pt>
                <c:pt idx="8906">
                  <c:v>637.0</c:v>
                </c:pt>
                <c:pt idx="8907">
                  <c:v>638.0</c:v>
                </c:pt>
                <c:pt idx="8908">
                  <c:v>638.0</c:v>
                </c:pt>
                <c:pt idx="8909">
                  <c:v>638.0</c:v>
                </c:pt>
                <c:pt idx="8910">
                  <c:v>638.0</c:v>
                </c:pt>
                <c:pt idx="8911">
                  <c:v>638.0</c:v>
                </c:pt>
                <c:pt idx="8912">
                  <c:v>638.0</c:v>
                </c:pt>
                <c:pt idx="8913">
                  <c:v>638.0</c:v>
                </c:pt>
                <c:pt idx="8914">
                  <c:v>638.0</c:v>
                </c:pt>
                <c:pt idx="8915">
                  <c:v>638.0</c:v>
                </c:pt>
                <c:pt idx="8916">
                  <c:v>638.0</c:v>
                </c:pt>
                <c:pt idx="8917">
                  <c:v>638.0</c:v>
                </c:pt>
                <c:pt idx="8918">
                  <c:v>638.0</c:v>
                </c:pt>
                <c:pt idx="8919">
                  <c:v>638.0</c:v>
                </c:pt>
                <c:pt idx="8920">
                  <c:v>638.0</c:v>
                </c:pt>
                <c:pt idx="8921">
                  <c:v>638.0</c:v>
                </c:pt>
                <c:pt idx="8922">
                  <c:v>639.0</c:v>
                </c:pt>
                <c:pt idx="8923">
                  <c:v>639.0</c:v>
                </c:pt>
                <c:pt idx="8924">
                  <c:v>639.0</c:v>
                </c:pt>
                <c:pt idx="8925">
                  <c:v>639.0</c:v>
                </c:pt>
                <c:pt idx="8926">
                  <c:v>639.0</c:v>
                </c:pt>
                <c:pt idx="8927">
                  <c:v>639.0</c:v>
                </c:pt>
                <c:pt idx="8928">
                  <c:v>639.0</c:v>
                </c:pt>
                <c:pt idx="8929">
                  <c:v>639.0</c:v>
                </c:pt>
                <c:pt idx="8930">
                  <c:v>639.0</c:v>
                </c:pt>
                <c:pt idx="8931">
                  <c:v>639.0</c:v>
                </c:pt>
                <c:pt idx="8932">
                  <c:v>639.0</c:v>
                </c:pt>
                <c:pt idx="8933">
                  <c:v>639.0</c:v>
                </c:pt>
                <c:pt idx="8934">
                  <c:v>639.0</c:v>
                </c:pt>
                <c:pt idx="8935">
                  <c:v>639.0</c:v>
                </c:pt>
                <c:pt idx="8936">
                  <c:v>639.0</c:v>
                </c:pt>
                <c:pt idx="8937">
                  <c:v>639.0</c:v>
                </c:pt>
                <c:pt idx="8938">
                  <c:v>639.0</c:v>
                </c:pt>
                <c:pt idx="8939">
                  <c:v>639.0</c:v>
                </c:pt>
                <c:pt idx="8940">
                  <c:v>639.0</c:v>
                </c:pt>
                <c:pt idx="8941">
                  <c:v>639.0</c:v>
                </c:pt>
                <c:pt idx="8942">
                  <c:v>639.0</c:v>
                </c:pt>
                <c:pt idx="8943">
                  <c:v>639.0</c:v>
                </c:pt>
                <c:pt idx="8944">
                  <c:v>639.0</c:v>
                </c:pt>
                <c:pt idx="8945">
                  <c:v>639.0</c:v>
                </c:pt>
                <c:pt idx="8946">
                  <c:v>639.0</c:v>
                </c:pt>
                <c:pt idx="8947">
                  <c:v>639.0</c:v>
                </c:pt>
                <c:pt idx="8948">
                  <c:v>639.0</c:v>
                </c:pt>
                <c:pt idx="8949">
                  <c:v>639.0</c:v>
                </c:pt>
                <c:pt idx="8950">
                  <c:v>639.0</c:v>
                </c:pt>
                <c:pt idx="8951">
                  <c:v>639.0</c:v>
                </c:pt>
                <c:pt idx="8952">
                  <c:v>639.0</c:v>
                </c:pt>
                <c:pt idx="8953">
                  <c:v>639.0</c:v>
                </c:pt>
                <c:pt idx="8954">
                  <c:v>639.0</c:v>
                </c:pt>
                <c:pt idx="8955">
                  <c:v>639.0</c:v>
                </c:pt>
                <c:pt idx="8956">
                  <c:v>639.0</c:v>
                </c:pt>
                <c:pt idx="8957">
                  <c:v>639.0</c:v>
                </c:pt>
                <c:pt idx="8958">
                  <c:v>639.0</c:v>
                </c:pt>
                <c:pt idx="8959">
                  <c:v>639.0</c:v>
                </c:pt>
                <c:pt idx="8960">
                  <c:v>639.0</c:v>
                </c:pt>
                <c:pt idx="8961">
                  <c:v>639.0</c:v>
                </c:pt>
                <c:pt idx="8962">
                  <c:v>640.0</c:v>
                </c:pt>
                <c:pt idx="8963">
                  <c:v>640.0</c:v>
                </c:pt>
                <c:pt idx="8964">
                  <c:v>641.0</c:v>
                </c:pt>
                <c:pt idx="8965">
                  <c:v>641.0</c:v>
                </c:pt>
                <c:pt idx="8966">
                  <c:v>642.0</c:v>
                </c:pt>
                <c:pt idx="8967">
                  <c:v>642.0</c:v>
                </c:pt>
                <c:pt idx="8968">
                  <c:v>642.0</c:v>
                </c:pt>
                <c:pt idx="8969">
                  <c:v>642.0</c:v>
                </c:pt>
                <c:pt idx="8970">
                  <c:v>642.0</c:v>
                </c:pt>
                <c:pt idx="8971">
                  <c:v>642.0</c:v>
                </c:pt>
                <c:pt idx="8972">
                  <c:v>642.0</c:v>
                </c:pt>
                <c:pt idx="8973">
                  <c:v>643.0</c:v>
                </c:pt>
                <c:pt idx="8974">
                  <c:v>643.0</c:v>
                </c:pt>
                <c:pt idx="8975">
                  <c:v>644.0</c:v>
                </c:pt>
                <c:pt idx="8976">
                  <c:v>644.0</c:v>
                </c:pt>
                <c:pt idx="8977">
                  <c:v>644.0</c:v>
                </c:pt>
                <c:pt idx="8978">
                  <c:v>644.0</c:v>
                </c:pt>
                <c:pt idx="8979">
                  <c:v>644.0</c:v>
                </c:pt>
                <c:pt idx="8980">
                  <c:v>644.0</c:v>
                </c:pt>
                <c:pt idx="8981">
                  <c:v>644.0</c:v>
                </c:pt>
                <c:pt idx="8982">
                  <c:v>644.0</c:v>
                </c:pt>
                <c:pt idx="8983">
                  <c:v>644.0</c:v>
                </c:pt>
                <c:pt idx="8984">
                  <c:v>644.0</c:v>
                </c:pt>
                <c:pt idx="8985">
                  <c:v>644.0</c:v>
                </c:pt>
                <c:pt idx="8986">
                  <c:v>644.0</c:v>
                </c:pt>
                <c:pt idx="8987">
                  <c:v>644.0</c:v>
                </c:pt>
                <c:pt idx="8988">
                  <c:v>644.0</c:v>
                </c:pt>
                <c:pt idx="8989">
                  <c:v>644.0</c:v>
                </c:pt>
                <c:pt idx="8990">
                  <c:v>644.0</c:v>
                </c:pt>
                <c:pt idx="8991">
                  <c:v>644.0</c:v>
                </c:pt>
                <c:pt idx="8992">
                  <c:v>644.0</c:v>
                </c:pt>
                <c:pt idx="8993">
                  <c:v>644.0</c:v>
                </c:pt>
                <c:pt idx="8994">
                  <c:v>644.0</c:v>
                </c:pt>
                <c:pt idx="8995">
                  <c:v>644.0</c:v>
                </c:pt>
                <c:pt idx="8996">
                  <c:v>644.0</c:v>
                </c:pt>
                <c:pt idx="8997">
                  <c:v>645.0</c:v>
                </c:pt>
                <c:pt idx="8998">
                  <c:v>645.0</c:v>
                </c:pt>
                <c:pt idx="8999">
                  <c:v>646.0</c:v>
                </c:pt>
                <c:pt idx="9000">
                  <c:v>646.0</c:v>
                </c:pt>
                <c:pt idx="9001">
                  <c:v>646.0</c:v>
                </c:pt>
                <c:pt idx="9002">
                  <c:v>646.0</c:v>
                </c:pt>
                <c:pt idx="9003">
                  <c:v>646.0</c:v>
                </c:pt>
                <c:pt idx="9004">
                  <c:v>646.0</c:v>
                </c:pt>
                <c:pt idx="9005">
                  <c:v>646.0</c:v>
                </c:pt>
                <c:pt idx="9006">
                  <c:v>646.0</c:v>
                </c:pt>
                <c:pt idx="9007">
                  <c:v>646.0</c:v>
                </c:pt>
                <c:pt idx="9008">
                  <c:v>646.0</c:v>
                </c:pt>
                <c:pt idx="9009">
                  <c:v>647.0</c:v>
                </c:pt>
                <c:pt idx="9010">
                  <c:v>647.0</c:v>
                </c:pt>
                <c:pt idx="9011">
                  <c:v>647.0</c:v>
                </c:pt>
                <c:pt idx="9012">
                  <c:v>647.0</c:v>
                </c:pt>
                <c:pt idx="9013">
                  <c:v>647.0</c:v>
                </c:pt>
                <c:pt idx="9014">
                  <c:v>647.0</c:v>
                </c:pt>
                <c:pt idx="9015">
                  <c:v>647.0</c:v>
                </c:pt>
                <c:pt idx="9016">
                  <c:v>647.0</c:v>
                </c:pt>
                <c:pt idx="9017">
                  <c:v>648.0</c:v>
                </c:pt>
                <c:pt idx="9018">
                  <c:v>649.0</c:v>
                </c:pt>
                <c:pt idx="9019">
                  <c:v>649.0</c:v>
                </c:pt>
                <c:pt idx="9020">
                  <c:v>649.0</c:v>
                </c:pt>
                <c:pt idx="9021">
                  <c:v>650.0</c:v>
                </c:pt>
                <c:pt idx="9022">
                  <c:v>650.0</c:v>
                </c:pt>
                <c:pt idx="9023">
                  <c:v>650.0</c:v>
                </c:pt>
                <c:pt idx="9024">
                  <c:v>651.0</c:v>
                </c:pt>
                <c:pt idx="9025">
                  <c:v>651.0</c:v>
                </c:pt>
                <c:pt idx="9026">
                  <c:v>651.0</c:v>
                </c:pt>
                <c:pt idx="9027">
                  <c:v>652.0</c:v>
                </c:pt>
                <c:pt idx="9028">
                  <c:v>652.0</c:v>
                </c:pt>
                <c:pt idx="9029">
                  <c:v>653.0</c:v>
                </c:pt>
                <c:pt idx="9030">
                  <c:v>653.0</c:v>
                </c:pt>
                <c:pt idx="9031">
                  <c:v>653.0</c:v>
                </c:pt>
                <c:pt idx="9032">
                  <c:v>654.0</c:v>
                </c:pt>
                <c:pt idx="9033">
                  <c:v>655.0</c:v>
                </c:pt>
                <c:pt idx="9034">
                  <c:v>655.0</c:v>
                </c:pt>
                <c:pt idx="9035">
                  <c:v>655.0</c:v>
                </c:pt>
                <c:pt idx="9036">
                  <c:v>655.0</c:v>
                </c:pt>
                <c:pt idx="9037">
                  <c:v>655.0</c:v>
                </c:pt>
                <c:pt idx="9038">
                  <c:v>656.0</c:v>
                </c:pt>
                <c:pt idx="9039">
                  <c:v>657.0</c:v>
                </c:pt>
                <c:pt idx="9040">
                  <c:v>658.0</c:v>
                </c:pt>
                <c:pt idx="9041">
                  <c:v>658.0</c:v>
                </c:pt>
                <c:pt idx="9042">
                  <c:v>658.0</c:v>
                </c:pt>
                <c:pt idx="9043">
                  <c:v>658.0</c:v>
                </c:pt>
                <c:pt idx="9044">
                  <c:v>658.0</c:v>
                </c:pt>
                <c:pt idx="9045">
                  <c:v>658.0</c:v>
                </c:pt>
                <c:pt idx="9046">
                  <c:v>658.0</c:v>
                </c:pt>
                <c:pt idx="9047">
                  <c:v>658.0</c:v>
                </c:pt>
                <c:pt idx="9048">
                  <c:v>659.0</c:v>
                </c:pt>
                <c:pt idx="9049">
                  <c:v>660.0</c:v>
                </c:pt>
                <c:pt idx="9050">
                  <c:v>660.0</c:v>
                </c:pt>
                <c:pt idx="9051">
                  <c:v>660.0</c:v>
                </c:pt>
                <c:pt idx="9052">
                  <c:v>660.0</c:v>
                </c:pt>
                <c:pt idx="9053">
                  <c:v>660.0</c:v>
                </c:pt>
                <c:pt idx="9054">
                  <c:v>661.0</c:v>
                </c:pt>
                <c:pt idx="9055">
                  <c:v>661.0</c:v>
                </c:pt>
                <c:pt idx="9056">
                  <c:v>661.0</c:v>
                </c:pt>
                <c:pt idx="9057">
                  <c:v>661.0</c:v>
                </c:pt>
                <c:pt idx="9058">
                  <c:v>661.0</c:v>
                </c:pt>
                <c:pt idx="9059">
                  <c:v>661.0</c:v>
                </c:pt>
                <c:pt idx="9060">
                  <c:v>661.0</c:v>
                </c:pt>
                <c:pt idx="9061">
                  <c:v>661.0</c:v>
                </c:pt>
                <c:pt idx="9062">
                  <c:v>661.0</c:v>
                </c:pt>
                <c:pt idx="9063">
                  <c:v>661.0</c:v>
                </c:pt>
                <c:pt idx="9064">
                  <c:v>662.0</c:v>
                </c:pt>
                <c:pt idx="9065">
                  <c:v>662.0</c:v>
                </c:pt>
                <c:pt idx="9066">
                  <c:v>662.0</c:v>
                </c:pt>
                <c:pt idx="9067">
                  <c:v>662.0</c:v>
                </c:pt>
                <c:pt idx="9068">
                  <c:v>662.0</c:v>
                </c:pt>
                <c:pt idx="9069">
                  <c:v>662.0</c:v>
                </c:pt>
                <c:pt idx="9070">
                  <c:v>662.0</c:v>
                </c:pt>
                <c:pt idx="9071">
                  <c:v>662.0</c:v>
                </c:pt>
                <c:pt idx="9072">
                  <c:v>662.0</c:v>
                </c:pt>
                <c:pt idx="9073">
                  <c:v>662.0</c:v>
                </c:pt>
                <c:pt idx="9074">
                  <c:v>662.0</c:v>
                </c:pt>
                <c:pt idx="9075">
                  <c:v>662.0</c:v>
                </c:pt>
                <c:pt idx="9076">
                  <c:v>662.0</c:v>
                </c:pt>
                <c:pt idx="9077">
                  <c:v>662.0</c:v>
                </c:pt>
                <c:pt idx="9078">
                  <c:v>662.0</c:v>
                </c:pt>
                <c:pt idx="9079">
                  <c:v>662.0</c:v>
                </c:pt>
                <c:pt idx="9080">
                  <c:v>662.0</c:v>
                </c:pt>
                <c:pt idx="9081">
                  <c:v>662.0</c:v>
                </c:pt>
                <c:pt idx="9082">
                  <c:v>662.0</c:v>
                </c:pt>
                <c:pt idx="9083">
                  <c:v>662.0</c:v>
                </c:pt>
                <c:pt idx="9084">
                  <c:v>662.0</c:v>
                </c:pt>
                <c:pt idx="9085">
                  <c:v>662.0</c:v>
                </c:pt>
                <c:pt idx="9086">
                  <c:v>662.0</c:v>
                </c:pt>
                <c:pt idx="9087">
                  <c:v>662.0</c:v>
                </c:pt>
                <c:pt idx="9088">
                  <c:v>662.0</c:v>
                </c:pt>
                <c:pt idx="9089">
                  <c:v>662.0</c:v>
                </c:pt>
                <c:pt idx="9090">
                  <c:v>662.0</c:v>
                </c:pt>
                <c:pt idx="9091">
                  <c:v>662.0</c:v>
                </c:pt>
                <c:pt idx="9092">
                  <c:v>662.0</c:v>
                </c:pt>
                <c:pt idx="9093">
                  <c:v>662.0</c:v>
                </c:pt>
                <c:pt idx="9094">
                  <c:v>662.0</c:v>
                </c:pt>
                <c:pt idx="9095">
                  <c:v>662.0</c:v>
                </c:pt>
                <c:pt idx="9096">
                  <c:v>662.0</c:v>
                </c:pt>
                <c:pt idx="9097">
                  <c:v>662.0</c:v>
                </c:pt>
                <c:pt idx="9098">
                  <c:v>662.0</c:v>
                </c:pt>
                <c:pt idx="9099">
                  <c:v>662.0</c:v>
                </c:pt>
                <c:pt idx="9100">
                  <c:v>662.0</c:v>
                </c:pt>
                <c:pt idx="9101">
                  <c:v>663.0</c:v>
                </c:pt>
                <c:pt idx="9102">
                  <c:v>663.0</c:v>
                </c:pt>
                <c:pt idx="9103">
                  <c:v>663.0</c:v>
                </c:pt>
                <c:pt idx="9104">
                  <c:v>663.0</c:v>
                </c:pt>
                <c:pt idx="9105">
                  <c:v>664.0</c:v>
                </c:pt>
                <c:pt idx="9106">
                  <c:v>664.0</c:v>
                </c:pt>
                <c:pt idx="9107">
                  <c:v>664.0</c:v>
                </c:pt>
                <c:pt idx="9108">
                  <c:v>664.0</c:v>
                </c:pt>
                <c:pt idx="9109">
                  <c:v>665.0</c:v>
                </c:pt>
                <c:pt idx="9110">
                  <c:v>665.0</c:v>
                </c:pt>
                <c:pt idx="9111">
                  <c:v>665.0</c:v>
                </c:pt>
                <c:pt idx="9112">
                  <c:v>665.0</c:v>
                </c:pt>
                <c:pt idx="9113">
                  <c:v>665.0</c:v>
                </c:pt>
                <c:pt idx="9114">
                  <c:v>666.0</c:v>
                </c:pt>
                <c:pt idx="9115">
                  <c:v>666.0</c:v>
                </c:pt>
                <c:pt idx="9116">
                  <c:v>666.0</c:v>
                </c:pt>
                <c:pt idx="9117">
                  <c:v>666.0</c:v>
                </c:pt>
                <c:pt idx="9118">
                  <c:v>666.0</c:v>
                </c:pt>
                <c:pt idx="9119">
                  <c:v>666.0</c:v>
                </c:pt>
                <c:pt idx="9120">
                  <c:v>667.0</c:v>
                </c:pt>
                <c:pt idx="9121">
                  <c:v>667.0</c:v>
                </c:pt>
                <c:pt idx="9122">
                  <c:v>667.0</c:v>
                </c:pt>
                <c:pt idx="9123">
                  <c:v>668.0</c:v>
                </c:pt>
                <c:pt idx="9124">
                  <c:v>668.0</c:v>
                </c:pt>
                <c:pt idx="9125">
                  <c:v>668.0</c:v>
                </c:pt>
                <c:pt idx="9126">
                  <c:v>668.0</c:v>
                </c:pt>
                <c:pt idx="9127">
                  <c:v>669.0</c:v>
                </c:pt>
                <c:pt idx="9128">
                  <c:v>669.0</c:v>
                </c:pt>
                <c:pt idx="9129">
                  <c:v>669.0</c:v>
                </c:pt>
                <c:pt idx="9130">
                  <c:v>669.0</c:v>
                </c:pt>
                <c:pt idx="9131">
                  <c:v>669.0</c:v>
                </c:pt>
                <c:pt idx="9132">
                  <c:v>669.0</c:v>
                </c:pt>
                <c:pt idx="9133">
                  <c:v>669.0</c:v>
                </c:pt>
                <c:pt idx="9134">
                  <c:v>669.0</c:v>
                </c:pt>
                <c:pt idx="9135">
                  <c:v>669.0</c:v>
                </c:pt>
                <c:pt idx="9136">
                  <c:v>669.0</c:v>
                </c:pt>
                <c:pt idx="9137">
                  <c:v>669.0</c:v>
                </c:pt>
                <c:pt idx="9138">
                  <c:v>669.0</c:v>
                </c:pt>
                <c:pt idx="9139">
                  <c:v>669.0</c:v>
                </c:pt>
                <c:pt idx="9140">
                  <c:v>669.0</c:v>
                </c:pt>
                <c:pt idx="9141">
                  <c:v>669.0</c:v>
                </c:pt>
                <c:pt idx="9142">
                  <c:v>669.0</c:v>
                </c:pt>
                <c:pt idx="9143">
                  <c:v>669.0</c:v>
                </c:pt>
                <c:pt idx="9144">
                  <c:v>669.0</c:v>
                </c:pt>
                <c:pt idx="9145">
                  <c:v>669.0</c:v>
                </c:pt>
                <c:pt idx="9146">
                  <c:v>670.0</c:v>
                </c:pt>
                <c:pt idx="9147">
                  <c:v>670.0</c:v>
                </c:pt>
                <c:pt idx="9148">
                  <c:v>670.0</c:v>
                </c:pt>
                <c:pt idx="9149">
                  <c:v>670.0</c:v>
                </c:pt>
                <c:pt idx="9150">
                  <c:v>670.0</c:v>
                </c:pt>
                <c:pt idx="9151">
                  <c:v>670.0</c:v>
                </c:pt>
                <c:pt idx="9152">
                  <c:v>670.0</c:v>
                </c:pt>
                <c:pt idx="9153">
                  <c:v>670.0</c:v>
                </c:pt>
                <c:pt idx="9154">
                  <c:v>670.0</c:v>
                </c:pt>
                <c:pt idx="9155">
                  <c:v>670.0</c:v>
                </c:pt>
                <c:pt idx="9156">
                  <c:v>670.0</c:v>
                </c:pt>
                <c:pt idx="9157">
                  <c:v>670.0</c:v>
                </c:pt>
                <c:pt idx="9158">
                  <c:v>670.0</c:v>
                </c:pt>
                <c:pt idx="9159">
                  <c:v>670.0</c:v>
                </c:pt>
                <c:pt idx="9160">
                  <c:v>670.0</c:v>
                </c:pt>
                <c:pt idx="9161">
                  <c:v>670.0</c:v>
                </c:pt>
                <c:pt idx="9162">
                  <c:v>671.0</c:v>
                </c:pt>
                <c:pt idx="9163">
                  <c:v>672.0</c:v>
                </c:pt>
                <c:pt idx="9164">
                  <c:v>673.0</c:v>
                </c:pt>
                <c:pt idx="9165">
                  <c:v>674.0</c:v>
                </c:pt>
                <c:pt idx="9166">
                  <c:v>675.0</c:v>
                </c:pt>
                <c:pt idx="9167">
                  <c:v>676.0</c:v>
                </c:pt>
                <c:pt idx="9168">
                  <c:v>676.0</c:v>
                </c:pt>
                <c:pt idx="9169">
                  <c:v>677.0</c:v>
                </c:pt>
                <c:pt idx="9170">
                  <c:v>677.0</c:v>
                </c:pt>
                <c:pt idx="9171">
                  <c:v>677.0</c:v>
                </c:pt>
                <c:pt idx="9172">
                  <c:v>678.0</c:v>
                </c:pt>
                <c:pt idx="9173">
                  <c:v>678.0</c:v>
                </c:pt>
                <c:pt idx="9174">
                  <c:v>678.0</c:v>
                </c:pt>
                <c:pt idx="9175">
                  <c:v>678.0</c:v>
                </c:pt>
                <c:pt idx="9176">
                  <c:v>679.0</c:v>
                </c:pt>
                <c:pt idx="9177">
                  <c:v>679.0</c:v>
                </c:pt>
                <c:pt idx="9178">
                  <c:v>679.0</c:v>
                </c:pt>
                <c:pt idx="9179">
                  <c:v>679.0</c:v>
                </c:pt>
                <c:pt idx="9180">
                  <c:v>679.0</c:v>
                </c:pt>
                <c:pt idx="9181">
                  <c:v>679.0</c:v>
                </c:pt>
                <c:pt idx="9182">
                  <c:v>679.0</c:v>
                </c:pt>
                <c:pt idx="9183">
                  <c:v>679.0</c:v>
                </c:pt>
                <c:pt idx="9184">
                  <c:v>679.0</c:v>
                </c:pt>
                <c:pt idx="9185">
                  <c:v>679.0</c:v>
                </c:pt>
                <c:pt idx="9186">
                  <c:v>679.0</c:v>
                </c:pt>
                <c:pt idx="9187">
                  <c:v>679.0</c:v>
                </c:pt>
                <c:pt idx="9188">
                  <c:v>680.0</c:v>
                </c:pt>
                <c:pt idx="9189">
                  <c:v>681.0</c:v>
                </c:pt>
                <c:pt idx="9190">
                  <c:v>681.0</c:v>
                </c:pt>
                <c:pt idx="9191">
                  <c:v>681.0</c:v>
                </c:pt>
                <c:pt idx="9192">
                  <c:v>682.0</c:v>
                </c:pt>
                <c:pt idx="9193">
                  <c:v>682.0</c:v>
                </c:pt>
                <c:pt idx="9194">
                  <c:v>682.0</c:v>
                </c:pt>
                <c:pt idx="9195">
                  <c:v>682.0</c:v>
                </c:pt>
                <c:pt idx="9196">
                  <c:v>682.0</c:v>
                </c:pt>
                <c:pt idx="9197">
                  <c:v>682.0</c:v>
                </c:pt>
                <c:pt idx="9198">
                  <c:v>682.0</c:v>
                </c:pt>
                <c:pt idx="9199">
                  <c:v>682.0</c:v>
                </c:pt>
                <c:pt idx="9200">
                  <c:v>682.0</c:v>
                </c:pt>
                <c:pt idx="9201">
                  <c:v>682.0</c:v>
                </c:pt>
                <c:pt idx="9202">
                  <c:v>682.0</c:v>
                </c:pt>
                <c:pt idx="9203">
                  <c:v>682.0</c:v>
                </c:pt>
                <c:pt idx="9204">
                  <c:v>682.0</c:v>
                </c:pt>
                <c:pt idx="9205">
                  <c:v>682.0</c:v>
                </c:pt>
                <c:pt idx="9206">
                  <c:v>682.0</c:v>
                </c:pt>
                <c:pt idx="9207">
                  <c:v>682.0</c:v>
                </c:pt>
                <c:pt idx="9208">
                  <c:v>682.0</c:v>
                </c:pt>
                <c:pt idx="9209">
                  <c:v>682.0</c:v>
                </c:pt>
                <c:pt idx="9210">
                  <c:v>683.0</c:v>
                </c:pt>
                <c:pt idx="9211">
                  <c:v>683.0</c:v>
                </c:pt>
                <c:pt idx="9212">
                  <c:v>683.0</c:v>
                </c:pt>
                <c:pt idx="9213">
                  <c:v>683.0</c:v>
                </c:pt>
                <c:pt idx="9214">
                  <c:v>683.0</c:v>
                </c:pt>
                <c:pt idx="9215">
                  <c:v>683.0</c:v>
                </c:pt>
                <c:pt idx="9216">
                  <c:v>683.0</c:v>
                </c:pt>
                <c:pt idx="9217">
                  <c:v>683.0</c:v>
                </c:pt>
                <c:pt idx="9218">
                  <c:v>683.0</c:v>
                </c:pt>
                <c:pt idx="9219">
                  <c:v>683.0</c:v>
                </c:pt>
                <c:pt idx="9220">
                  <c:v>684.0</c:v>
                </c:pt>
                <c:pt idx="9221">
                  <c:v>684.0</c:v>
                </c:pt>
                <c:pt idx="9222">
                  <c:v>684.0</c:v>
                </c:pt>
                <c:pt idx="9223">
                  <c:v>684.0</c:v>
                </c:pt>
                <c:pt idx="9224">
                  <c:v>685.0</c:v>
                </c:pt>
                <c:pt idx="9225">
                  <c:v>686.0</c:v>
                </c:pt>
                <c:pt idx="9226">
                  <c:v>686.0</c:v>
                </c:pt>
                <c:pt idx="9227">
                  <c:v>686.0</c:v>
                </c:pt>
                <c:pt idx="9228">
                  <c:v>686.0</c:v>
                </c:pt>
                <c:pt idx="9229">
                  <c:v>686.0</c:v>
                </c:pt>
              </c:numCache>
            </c:numRef>
          </c:val>
          <c:smooth val="0"/>
        </c:ser>
        <c:ser>
          <c:idx val="5"/>
          <c:order val="5"/>
          <c:tx>
            <c:strRef>
              <c:f>Sheet1!$Y$1</c:f>
              <c:strCache>
                <c:ptCount val="1"/>
                <c:pt idx="0">
                  <c:v>Multiple B</c:v>
                </c:pt>
              </c:strCache>
            </c:strRef>
          </c:tx>
          <c:marker>
            <c:symbol val="none"/>
          </c:marker>
          <c:val>
            <c:numRef>
              <c:f>Sheet1!$Y$2:$Y$9604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0.0</c:v>
                </c:pt>
                <c:pt idx="42">
                  <c:v>0.0</c:v>
                </c:pt>
                <c:pt idx="43">
                  <c:v>0.0</c:v>
                </c:pt>
                <c:pt idx="44">
                  <c:v>0.0</c:v>
                </c:pt>
                <c:pt idx="45">
                  <c:v>0.0</c:v>
                </c:pt>
                <c:pt idx="46">
                  <c:v>0.0</c:v>
                </c:pt>
                <c:pt idx="47">
                  <c:v>0.0</c:v>
                </c:pt>
                <c:pt idx="48">
                  <c:v>0.0</c:v>
                </c:pt>
                <c:pt idx="49">
                  <c:v>0.0</c:v>
                </c:pt>
                <c:pt idx="50">
                  <c:v>0.0</c:v>
                </c:pt>
                <c:pt idx="51">
                  <c:v>0.0</c:v>
                </c:pt>
                <c:pt idx="52">
                  <c:v>0.0</c:v>
                </c:pt>
                <c:pt idx="53">
                  <c:v>0.0</c:v>
                </c:pt>
                <c:pt idx="54">
                  <c:v>0.0</c:v>
                </c:pt>
                <c:pt idx="55">
                  <c:v>0.0</c:v>
                </c:pt>
                <c:pt idx="56">
                  <c:v>0.0</c:v>
                </c:pt>
                <c:pt idx="57">
                  <c:v>0.0</c:v>
                </c:pt>
                <c:pt idx="58">
                  <c:v>0.0</c:v>
                </c:pt>
                <c:pt idx="59">
                  <c:v>0.0</c:v>
                </c:pt>
                <c:pt idx="60">
                  <c:v>0.0</c:v>
                </c:pt>
                <c:pt idx="61">
                  <c:v>0.0</c:v>
                </c:pt>
                <c:pt idx="62">
                  <c:v>0.0</c:v>
                </c:pt>
                <c:pt idx="63">
                  <c:v>0.0</c:v>
                </c:pt>
                <c:pt idx="64">
                  <c:v>0.0</c:v>
                </c:pt>
                <c:pt idx="65">
                  <c:v>0.0</c:v>
                </c:pt>
                <c:pt idx="66">
                  <c:v>0.0</c:v>
                </c:pt>
                <c:pt idx="67">
                  <c:v>0.0</c:v>
                </c:pt>
                <c:pt idx="68">
                  <c:v>0.0</c:v>
                </c:pt>
                <c:pt idx="69">
                  <c:v>0.0</c:v>
                </c:pt>
                <c:pt idx="70">
                  <c:v>0.0</c:v>
                </c:pt>
                <c:pt idx="71">
                  <c:v>0.0</c:v>
                </c:pt>
                <c:pt idx="72">
                  <c:v>0.0</c:v>
                </c:pt>
                <c:pt idx="73">
                  <c:v>0.0</c:v>
                </c:pt>
                <c:pt idx="74">
                  <c:v>0.0</c:v>
                </c:pt>
                <c:pt idx="75">
                  <c:v>0.0</c:v>
                </c:pt>
                <c:pt idx="76">
                  <c:v>0.0</c:v>
                </c:pt>
                <c:pt idx="77">
                  <c:v>0.0</c:v>
                </c:pt>
                <c:pt idx="78">
                  <c:v>0.0</c:v>
                </c:pt>
                <c:pt idx="79">
                  <c:v>0.0</c:v>
                </c:pt>
                <c:pt idx="80">
                  <c:v>0.0</c:v>
                </c:pt>
                <c:pt idx="81">
                  <c:v>0.0</c:v>
                </c:pt>
                <c:pt idx="82">
                  <c:v>0.0</c:v>
                </c:pt>
                <c:pt idx="83">
                  <c:v>0.0</c:v>
                </c:pt>
                <c:pt idx="84">
                  <c:v>0.0</c:v>
                </c:pt>
                <c:pt idx="85">
                  <c:v>0.0</c:v>
                </c:pt>
                <c:pt idx="86">
                  <c:v>0.0</c:v>
                </c:pt>
                <c:pt idx="87">
                  <c:v>0.0</c:v>
                </c:pt>
                <c:pt idx="88">
                  <c:v>0.0</c:v>
                </c:pt>
                <c:pt idx="89">
                  <c:v>0.0</c:v>
                </c:pt>
                <c:pt idx="90">
                  <c:v>0.0</c:v>
                </c:pt>
                <c:pt idx="91">
                  <c:v>0.0</c:v>
                </c:pt>
                <c:pt idx="92">
                  <c:v>0.0</c:v>
                </c:pt>
                <c:pt idx="93">
                  <c:v>0.0</c:v>
                </c:pt>
                <c:pt idx="94">
                  <c:v>0.0</c:v>
                </c:pt>
                <c:pt idx="95">
                  <c:v>0.0</c:v>
                </c:pt>
                <c:pt idx="96">
                  <c:v>0.0</c:v>
                </c:pt>
                <c:pt idx="97">
                  <c:v>0.0</c:v>
                </c:pt>
                <c:pt idx="98">
                  <c:v>0.0</c:v>
                </c:pt>
                <c:pt idx="99">
                  <c:v>0.0</c:v>
                </c:pt>
                <c:pt idx="100">
                  <c:v>0.0</c:v>
                </c:pt>
                <c:pt idx="101">
                  <c:v>0.0</c:v>
                </c:pt>
                <c:pt idx="102">
                  <c:v>0.0</c:v>
                </c:pt>
                <c:pt idx="103">
                  <c:v>0.0</c:v>
                </c:pt>
                <c:pt idx="104">
                  <c:v>0.0</c:v>
                </c:pt>
                <c:pt idx="105">
                  <c:v>0.0</c:v>
                </c:pt>
                <c:pt idx="106">
                  <c:v>0.0</c:v>
                </c:pt>
                <c:pt idx="107">
                  <c:v>0.0</c:v>
                </c:pt>
                <c:pt idx="108">
                  <c:v>0.0</c:v>
                </c:pt>
                <c:pt idx="109">
                  <c:v>0.0</c:v>
                </c:pt>
                <c:pt idx="110">
                  <c:v>0.0</c:v>
                </c:pt>
                <c:pt idx="111">
                  <c:v>0.0</c:v>
                </c:pt>
                <c:pt idx="112">
                  <c:v>0.0</c:v>
                </c:pt>
                <c:pt idx="113">
                  <c:v>0.0</c:v>
                </c:pt>
                <c:pt idx="114">
                  <c:v>0.0</c:v>
                </c:pt>
                <c:pt idx="115">
                  <c:v>0.0</c:v>
                </c:pt>
                <c:pt idx="116">
                  <c:v>0.0</c:v>
                </c:pt>
                <c:pt idx="117">
                  <c:v>0.0</c:v>
                </c:pt>
                <c:pt idx="118">
                  <c:v>0.0</c:v>
                </c:pt>
                <c:pt idx="119">
                  <c:v>0.0</c:v>
                </c:pt>
                <c:pt idx="120">
                  <c:v>0.0</c:v>
                </c:pt>
                <c:pt idx="121">
                  <c:v>0.0</c:v>
                </c:pt>
                <c:pt idx="122">
                  <c:v>0.0</c:v>
                </c:pt>
                <c:pt idx="123">
                  <c:v>0.0</c:v>
                </c:pt>
                <c:pt idx="124">
                  <c:v>0.0</c:v>
                </c:pt>
                <c:pt idx="125">
                  <c:v>0.0</c:v>
                </c:pt>
                <c:pt idx="126">
                  <c:v>0.0</c:v>
                </c:pt>
                <c:pt idx="127">
                  <c:v>0.0</c:v>
                </c:pt>
                <c:pt idx="128">
                  <c:v>0.0</c:v>
                </c:pt>
                <c:pt idx="129">
                  <c:v>0.0</c:v>
                </c:pt>
                <c:pt idx="130">
                  <c:v>0.0</c:v>
                </c:pt>
                <c:pt idx="131">
                  <c:v>0.0</c:v>
                </c:pt>
                <c:pt idx="132">
                  <c:v>0.0</c:v>
                </c:pt>
                <c:pt idx="133">
                  <c:v>0.0</c:v>
                </c:pt>
                <c:pt idx="134">
                  <c:v>0.0</c:v>
                </c:pt>
                <c:pt idx="135">
                  <c:v>0.0</c:v>
                </c:pt>
                <c:pt idx="136">
                  <c:v>0.0</c:v>
                </c:pt>
                <c:pt idx="137">
                  <c:v>0.0</c:v>
                </c:pt>
                <c:pt idx="138">
                  <c:v>0.0</c:v>
                </c:pt>
                <c:pt idx="139">
                  <c:v>0.0</c:v>
                </c:pt>
                <c:pt idx="140">
                  <c:v>0.0</c:v>
                </c:pt>
                <c:pt idx="141">
                  <c:v>0.0</c:v>
                </c:pt>
                <c:pt idx="142">
                  <c:v>0.0</c:v>
                </c:pt>
                <c:pt idx="143">
                  <c:v>0.0</c:v>
                </c:pt>
                <c:pt idx="144">
                  <c:v>0.0</c:v>
                </c:pt>
                <c:pt idx="145">
                  <c:v>0.0</c:v>
                </c:pt>
                <c:pt idx="146">
                  <c:v>0.0</c:v>
                </c:pt>
                <c:pt idx="147">
                  <c:v>0.0</c:v>
                </c:pt>
                <c:pt idx="148">
                  <c:v>0.0</c:v>
                </c:pt>
                <c:pt idx="149">
                  <c:v>0.0</c:v>
                </c:pt>
                <c:pt idx="150">
                  <c:v>0.0</c:v>
                </c:pt>
                <c:pt idx="151">
                  <c:v>0.0</c:v>
                </c:pt>
                <c:pt idx="152">
                  <c:v>0.0</c:v>
                </c:pt>
                <c:pt idx="153">
                  <c:v>0.0</c:v>
                </c:pt>
                <c:pt idx="154">
                  <c:v>0.0</c:v>
                </c:pt>
                <c:pt idx="155">
                  <c:v>0.0</c:v>
                </c:pt>
                <c:pt idx="156">
                  <c:v>0.0</c:v>
                </c:pt>
                <c:pt idx="157">
                  <c:v>0.0</c:v>
                </c:pt>
                <c:pt idx="158">
                  <c:v>0.0</c:v>
                </c:pt>
                <c:pt idx="159">
                  <c:v>0.0</c:v>
                </c:pt>
                <c:pt idx="160">
                  <c:v>0.0</c:v>
                </c:pt>
                <c:pt idx="161">
                  <c:v>0.0</c:v>
                </c:pt>
                <c:pt idx="162">
                  <c:v>0.0</c:v>
                </c:pt>
                <c:pt idx="163">
                  <c:v>0.0</c:v>
                </c:pt>
                <c:pt idx="164">
                  <c:v>0.0</c:v>
                </c:pt>
                <c:pt idx="165">
                  <c:v>0.0</c:v>
                </c:pt>
                <c:pt idx="166">
                  <c:v>0.0</c:v>
                </c:pt>
                <c:pt idx="167">
                  <c:v>0.0</c:v>
                </c:pt>
                <c:pt idx="168">
                  <c:v>0.0</c:v>
                </c:pt>
                <c:pt idx="169">
                  <c:v>0.0</c:v>
                </c:pt>
                <c:pt idx="170">
                  <c:v>0.0</c:v>
                </c:pt>
                <c:pt idx="171">
                  <c:v>0.0</c:v>
                </c:pt>
                <c:pt idx="172">
                  <c:v>0.0</c:v>
                </c:pt>
                <c:pt idx="173">
                  <c:v>0.0</c:v>
                </c:pt>
                <c:pt idx="174">
                  <c:v>0.0</c:v>
                </c:pt>
                <c:pt idx="175">
                  <c:v>0.0</c:v>
                </c:pt>
                <c:pt idx="176">
                  <c:v>0.0</c:v>
                </c:pt>
                <c:pt idx="177">
                  <c:v>0.0</c:v>
                </c:pt>
                <c:pt idx="178">
                  <c:v>0.0</c:v>
                </c:pt>
                <c:pt idx="179">
                  <c:v>0.0</c:v>
                </c:pt>
                <c:pt idx="180">
                  <c:v>0.0</c:v>
                </c:pt>
                <c:pt idx="181">
                  <c:v>0.0</c:v>
                </c:pt>
                <c:pt idx="182">
                  <c:v>0.0</c:v>
                </c:pt>
                <c:pt idx="183">
                  <c:v>0.0</c:v>
                </c:pt>
                <c:pt idx="184">
                  <c:v>0.0</c:v>
                </c:pt>
                <c:pt idx="185">
                  <c:v>0.0</c:v>
                </c:pt>
                <c:pt idx="186">
                  <c:v>0.0</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0.0</c:v>
                </c:pt>
                <c:pt idx="216">
                  <c:v>0.0</c:v>
                </c:pt>
                <c:pt idx="217">
                  <c:v>0.0</c:v>
                </c:pt>
                <c:pt idx="218">
                  <c:v>0.0</c:v>
                </c:pt>
                <c:pt idx="219">
                  <c:v>0.0</c:v>
                </c:pt>
                <c:pt idx="220">
                  <c:v>0.0</c:v>
                </c:pt>
                <c:pt idx="221">
                  <c:v>0.0</c:v>
                </c:pt>
                <c:pt idx="222">
                  <c:v>0.0</c:v>
                </c:pt>
                <c:pt idx="223">
                  <c:v>0.0</c:v>
                </c:pt>
                <c:pt idx="224">
                  <c:v>0.0</c:v>
                </c:pt>
                <c:pt idx="225">
                  <c:v>0.0</c:v>
                </c:pt>
                <c:pt idx="226">
                  <c:v>0.0</c:v>
                </c:pt>
                <c:pt idx="227">
                  <c:v>0.0</c:v>
                </c:pt>
                <c:pt idx="228">
                  <c:v>0.0</c:v>
                </c:pt>
                <c:pt idx="229">
                  <c:v>0.0</c:v>
                </c:pt>
                <c:pt idx="230">
                  <c:v>0.0</c:v>
                </c:pt>
                <c:pt idx="231">
                  <c:v>0.0</c:v>
                </c:pt>
                <c:pt idx="232">
                  <c:v>0.0</c:v>
                </c:pt>
                <c:pt idx="233">
                  <c:v>0.0</c:v>
                </c:pt>
                <c:pt idx="234">
                  <c:v>0.0</c:v>
                </c:pt>
                <c:pt idx="235">
                  <c:v>0.0</c:v>
                </c:pt>
                <c:pt idx="236">
                  <c:v>0.0</c:v>
                </c:pt>
                <c:pt idx="237">
                  <c:v>0.0</c:v>
                </c:pt>
                <c:pt idx="238">
                  <c:v>0.0</c:v>
                </c:pt>
                <c:pt idx="239">
                  <c:v>0.0</c:v>
                </c:pt>
                <c:pt idx="240">
                  <c:v>0.0</c:v>
                </c:pt>
                <c:pt idx="241">
                  <c:v>0.0</c:v>
                </c:pt>
                <c:pt idx="242">
                  <c:v>0.0</c:v>
                </c:pt>
                <c:pt idx="243">
                  <c:v>0.0</c:v>
                </c:pt>
                <c:pt idx="244">
                  <c:v>0.0</c:v>
                </c:pt>
                <c:pt idx="245">
                  <c:v>0.0</c:v>
                </c:pt>
                <c:pt idx="246">
                  <c:v>0.0</c:v>
                </c:pt>
                <c:pt idx="247">
                  <c:v>0.0</c:v>
                </c:pt>
                <c:pt idx="248">
                  <c:v>0.0</c:v>
                </c:pt>
                <c:pt idx="249">
                  <c:v>0.0</c:v>
                </c:pt>
                <c:pt idx="250">
                  <c:v>0.0</c:v>
                </c:pt>
                <c:pt idx="251">
                  <c:v>0.0</c:v>
                </c:pt>
                <c:pt idx="252">
                  <c:v>0.0</c:v>
                </c:pt>
                <c:pt idx="253">
                  <c:v>0.0</c:v>
                </c:pt>
                <c:pt idx="254">
                  <c:v>0.0</c:v>
                </c:pt>
                <c:pt idx="255">
                  <c:v>0.0</c:v>
                </c:pt>
                <c:pt idx="256">
                  <c:v>0.0</c:v>
                </c:pt>
                <c:pt idx="257">
                  <c:v>0.0</c:v>
                </c:pt>
                <c:pt idx="258">
                  <c:v>0.0</c:v>
                </c:pt>
                <c:pt idx="259">
                  <c:v>0.0</c:v>
                </c:pt>
                <c:pt idx="260">
                  <c:v>0.0</c:v>
                </c:pt>
                <c:pt idx="261">
                  <c:v>0.0</c:v>
                </c:pt>
                <c:pt idx="262">
                  <c:v>0.0</c:v>
                </c:pt>
                <c:pt idx="263">
                  <c:v>0.0</c:v>
                </c:pt>
                <c:pt idx="264">
                  <c:v>0.0</c:v>
                </c:pt>
                <c:pt idx="265">
                  <c:v>0.0</c:v>
                </c:pt>
                <c:pt idx="266">
                  <c:v>0.0</c:v>
                </c:pt>
                <c:pt idx="267">
                  <c:v>0.0</c:v>
                </c:pt>
                <c:pt idx="268">
                  <c:v>0.0</c:v>
                </c:pt>
                <c:pt idx="269">
                  <c:v>0.0</c:v>
                </c:pt>
                <c:pt idx="270">
                  <c:v>0.0</c:v>
                </c:pt>
                <c:pt idx="271">
                  <c:v>0.0</c:v>
                </c:pt>
                <c:pt idx="272">
                  <c:v>0.0</c:v>
                </c:pt>
                <c:pt idx="273">
                  <c:v>0.0</c:v>
                </c:pt>
                <c:pt idx="274">
                  <c:v>0.0</c:v>
                </c:pt>
                <c:pt idx="275">
                  <c:v>0.0</c:v>
                </c:pt>
                <c:pt idx="276">
                  <c:v>0.0</c:v>
                </c:pt>
                <c:pt idx="277">
                  <c:v>0.0</c:v>
                </c:pt>
                <c:pt idx="278">
                  <c:v>0.0</c:v>
                </c:pt>
                <c:pt idx="279">
                  <c:v>0.0</c:v>
                </c:pt>
                <c:pt idx="280">
                  <c:v>0.0</c:v>
                </c:pt>
                <c:pt idx="281">
                  <c:v>0.0</c:v>
                </c:pt>
                <c:pt idx="282">
                  <c:v>0.0</c:v>
                </c:pt>
                <c:pt idx="283">
                  <c:v>0.0</c:v>
                </c:pt>
                <c:pt idx="284">
                  <c:v>0.0</c:v>
                </c:pt>
                <c:pt idx="285">
                  <c:v>0.0</c:v>
                </c:pt>
                <c:pt idx="286">
                  <c:v>0.0</c:v>
                </c:pt>
                <c:pt idx="287">
                  <c:v>0.0</c:v>
                </c:pt>
                <c:pt idx="288">
                  <c:v>0.0</c:v>
                </c:pt>
                <c:pt idx="289">
                  <c:v>0.0</c:v>
                </c:pt>
                <c:pt idx="290">
                  <c:v>0.0</c:v>
                </c:pt>
                <c:pt idx="291">
                  <c:v>0.0</c:v>
                </c:pt>
                <c:pt idx="292">
                  <c:v>0.0</c:v>
                </c:pt>
                <c:pt idx="293">
                  <c:v>0.0</c:v>
                </c:pt>
                <c:pt idx="294">
                  <c:v>0.0</c:v>
                </c:pt>
                <c:pt idx="295">
                  <c:v>0.0</c:v>
                </c:pt>
                <c:pt idx="296">
                  <c:v>0.0</c:v>
                </c:pt>
                <c:pt idx="297">
                  <c:v>0.0</c:v>
                </c:pt>
                <c:pt idx="298">
                  <c:v>0.0</c:v>
                </c:pt>
                <c:pt idx="299">
                  <c:v>0.0</c:v>
                </c:pt>
                <c:pt idx="300">
                  <c:v>0.0</c:v>
                </c:pt>
                <c:pt idx="301">
                  <c:v>0.0</c:v>
                </c:pt>
                <c:pt idx="302">
                  <c:v>0.0</c:v>
                </c:pt>
                <c:pt idx="303">
                  <c:v>0.0</c:v>
                </c:pt>
                <c:pt idx="304">
                  <c:v>0.0</c:v>
                </c:pt>
                <c:pt idx="305">
                  <c:v>0.0</c:v>
                </c:pt>
                <c:pt idx="306">
                  <c:v>0.0</c:v>
                </c:pt>
                <c:pt idx="307">
                  <c:v>0.0</c:v>
                </c:pt>
                <c:pt idx="308">
                  <c:v>0.0</c:v>
                </c:pt>
                <c:pt idx="309">
                  <c:v>0.0</c:v>
                </c:pt>
                <c:pt idx="310">
                  <c:v>0.0</c:v>
                </c:pt>
                <c:pt idx="311">
                  <c:v>0.0</c:v>
                </c:pt>
                <c:pt idx="312">
                  <c:v>0.0</c:v>
                </c:pt>
                <c:pt idx="313">
                  <c:v>0.0</c:v>
                </c:pt>
                <c:pt idx="314">
                  <c:v>0.0</c:v>
                </c:pt>
                <c:pt idx="315">
                  <c:v>0.0</c:v>
                </c:pt>
                <c:pt idx="316">
                  <c:v>0.0</c:v>
                </c:pt>
                <c:pt idx="317">
                  <c:v>0.0</c:v>
                </c:pt>
                <c:pt idx="318">
                  <c:v>0.0</c:v>
                </c:pt>
                <c:pt idx="319">
                  <c:v>0.0</c:v>
                </c:pt>
                <c:pt idx="320">
                  <c:v>0.0</c:v>
                </c:pt>
                <c:pt idx="321">
                  <c:v>0.0</c:v>
                </c:pt>
                <c:pt idx="322">
                  <c:v>0.0</c:v>
                </c:pt>
                <c:pt idx="323">
                  <c:v>0.0</c:v>
                </c:pt>
                <c:pt idx="324">
                  <c:v>0.0</c:v>
                </c:pt>
                <c:pt idx="325">
                  <c:v>0.0</c:v>
                </c:pt>
                <c:pt idx="326">
                  <c:v>0.0</c:v>
                </c:pt>
                <c:pt idx="327">
                  <c:v>0.0</c:v>
                </c:pt>
                <c:pt idx="328">
                  <c:v>0.0</c:v>
                </c:pt>
                <c:pt idx="329">
                  <c:v>0.0</c:v>
                </c:pt>
                <c:pt idx="330">
                  <c:v>0.0</c:v>
                </c:pt>
                <c:pt idx="331">
                  <c:v>0.0</c:v>
                </c:pt>
                <c:pt idx="332">
                  <c:v>0.0</c:v>
                </c:pt>
                <c:pt idx="333">
                  <c:v>0.0</c:v>
                </c:pt>
                <c:pt idx="334">
                  <c:v>0.0</c:v>
                </c:pt>
                <c:pt idx="335">
                  <c:v>0.0</c:v>
                </c:pt>
                <c:pt idx="336">
                  <c:v>0.0</c:v>
                </c:pt>
                <c:pt idx="337">
                  <c:v>0.0</c:v>
                </c:pt>
                <c:pt idx="338">
                  <c:v>0.0</c:v>
                </c:pt>
                <c:pt idx="339">
                  <c:v>0.0</c:v>
                </c:pt>
                <c:pt idx="340">
                  <c:v>0.0</c:v>
                </c:pt>
                <c:pt idx="341">
                  <c:v>0.0</c:v>
                </c:pt>
                <c:pt idx="342">
                  <c:v>0.0</c:v>
                </c:pt>
                <c:pt idx="343">
                  <c:v>0.0</c:v>
                </c:pt>
                <c:pt idx="344">
                  <c:v>0.0</c:v>
                </c:pt>
                <c:pt idx="345">
                  <c:v>0.0</c:v>
                </c:pt>
                <c:pt idx="346">
                  <c:v>0.0</c:v>
                </c:pt>
                <c:pt idx="347">
                  <c:v>0.0</c:v>
                </c:pt>
                <c:pt idx="348">
                  <c:v>0.0</c:v>
                </c:pt>
                <c:pt idx="349">
                  <c:v>0.0</c:v>
                </c:pt>
                <c:pt idx="350">
                  <c:v>0.0</c:v>
                </c:pt>
                <c:pt idx="351">
                  <c:v>0.0</c:v>
                </c:pt>
                <c:pt idx="352">
                  <c:v>0.0</c:v>
                </c:pt>
                <c:pt idx="353">
                  <c:v>0.0</c:v>
                </c:pt>
                <c:pt idx="354">
                  <c:v>0.0</c:v>
                </c:pt>
                <c:pt idx="355">
                  <c:v>0.0</c:v>
                </c:pt>
                <c:pt idx="356">
                  <c:v>0.0</c:v>
                </c:pt>
                <c:pt idx="357">
                  <c:v>0.0</c:v>
                </c:pt>
                <c:pt idx="358">
                  <c:v>0.0</c:v>
                </c:pt>
                <c:pt idx="359">
                  <c:v>0.0</c:v>
                </c:pt>
                <c:pt idx="360">
                  <c:v>0.0</c:v>
                </c:pt>
                <c:pt idx="361">
                  <c:v>0.0</c:v>
                </c:pt>
                <c:pt idx="362">
                  <c:v>0.0</c:v>
                </c:pt>
                <c:pt idx="363">
                  <c:v>0.0</c:v>
                </c:pt>
                <c:pt idx="364">
                  <c:v>0.0</c:v>
                </c:pt>
                <c:pt idx="365">
                  <c:v>0.0</c:v>
                </c:pt>
                <c:pt idx="366">
                  <c:v>0.0</c:v>
                </c:pt>
                <c:pt idx="367">
                  <c:v>0.0</c:v>
                </c:pt>
                <c:pt idx="368">
                  <c:v>0.0</c:v>
                </c:pt>
                <c:pt idx="369">
                  <c:v>0.0</c:v>
                </c:pt>
                <c:pt idx="370">
                  <c:v>0.0</c:v>
                </c:pt>
                <c:pt idx="371">
                  <c:v>0.0</c:v>
                </c:pt>
                <c:pt idx="372">
                  <c:v>0.0</c:v>
                </c:pt>
                <c:pt idx="373">
                  <c:v>0.0</c:v>
                </c:pt>
                <c:pt idx="374">
                  <c:v>0.0</c:v>
                </c:pt>
                <c:pt idx="375">
                  <c:v>0.0</c:v>
                </c:pt>
                <c:pt idx="376">
                  <c:v>0.0</c:v>
                </c:pt>
                <c:pt idx="377">
                  <c:v>0.0</c:v>
                </c:pt>
                <c:pt idx="378">
                  <c:v>0.0</c:v>
                </c:pt>
                <c:pt idx="379">
                  <c:v>0.0</c:v>
                </c:pt>
                <c:pt idx="380">
                  <c:v>0.0</c:v>
                </c:pt>
                <c:pt idx="381">
                  <c:v>0.0</c:v>
                </c:pt>
                <c:pt idx="382">
                  <c:v>0.0</c:v>
                </c:pt>
                <c:pt idx="383">
                  <c:v>0.0</c:v>
                </c:pt>
                <c:pt idx="384">
                  <c:v>0.0</c:v>
                </c:pt>
                <c:pt idx="385">
                  <c:v>0.0</c:v>
                </c:pt>
                <c:pt idx="386">
                  <c:v>0.0</c:v>
                </c:pt>
                <c:pt idx="387">
                  <c:v>0.0</c:v>
                </c:pt>
                <c:pt idx="388">
                  <c:v>0.0</c:v>
                </c:pt>
                <c:pt idx="389">
                  <c:v>0.0</c:v>
                </c:pt>
                <c:pt idx="390">
                  <c:v>0.0</c:v>
                </c:pt>
                <c:pt idx="391">
                  <c:v>0.0</c:v>
                </c:pt>
                <c:pt idx="392">
                  <c:v>0.0</c:v>
                </c:pt>
                <c:pt idx="393">
                  <c:v>0.0</c:v>
                </c:pt>
                <c:pt idx="394">
                  <c:v>0.0</c:v>
                </c:pt>
                <c:pt idx="395">
                  <c:v>0.0</c:v>
                </c:pt>
                <c:pt idx="396">
                  <c:v>0.0</c:v>
                </c:pt>
                <c:pt idx="397">
                  <c:v>0.0</c:v>
                </c:pt>
                <c:pt idx="398">
                  <c:v>0.0</c:v>
                </c:pt>
                <c:pt idx="399">
                  <c:v>0.0</c:v>
                </c:pt>
                <c:pt idx="400">
                  <c:v>0.0</c:v>
                </c:pt>
                <c:pt idx="401">
                  <c:v>0.0</c:v>
                </c:pt>
                <c:pt idx="402">
                  <c:v>0.0</c:v>
                </c:pt>
                <c:pt idx="403">
                  <c:v>0.0</c:v>
                </c:pt>
                <c:pt idx="404">
                  <c:v>0.0</c:v>
                </c:pt>
                <c:pt idx="405">
                  <c:v>0.0</c:v>
                </c:pt>
                <c:pt idx="406">
                  <c:v>0.0</c:v>
                </c:pt>
                <c:pt idx="407">
                  <c:v>0.0</c:v>
                </c:pt>
                <c:pt idx="408">
                  <c:v>0.0</c:v>
                </c:pt>
                <c:pt idx="409">
                  <c:v>0.0</c:v>
                </c:pt>
                <c:pt idx="410">
                  <c:v>0.0</c:v>
                </c:pt>
                <c:pt idx="411">
                  <c:v>0.0</c:v>
                </c:pt>
                <c:pt idx="412">
                  <c:v>0.0</c:v>
                </c:pt>
                <c:pt idx="413">
                  <c:v>0.0</c:v>
                </c:pt>
                <c:pt idx="414">
                  <c:v>0.0</c:v>
                </c:pt>
                <c:pt idx="415">
                  <c:v>0.0</c:v>
                </c:pt>
                <c:pt idx="416">
                  <c:v>0.0</c:v>
                </c:pt>
                <c:pt idx="417">
                  <c:v>0.0</c:v>
                </c:pt>
                <c:pt idx="418">
                  <c:v>0.0</c:v>
                </c:pt>
                <c:pt idx="419">
                  <c:v>0.0</c:v>
                </c:pt>
                <c:pt idx="420">
                  <c:v>0.0</c:v>
                </c:pt>
                <c:pt idx="421">
                  <c:v>0.0</c:v>
                </c:pt>
                <c:pt idx="422">
                  <c:v>0.0</c:v>
                </c:pt>
                <c:pt idx="423">
                  <c:v>0.0</c:v>
                </c:pt>
                <c:pt idx="424">
                  <c:v>0.0</c:v>
                </c:pt>
                <c:pt idx="425">
                  <c:v>0.0</c:v>
                </c:pt>
                <c:pt idx="426">
                  <c:v>0.0</c:v>
                </c:pt>
                <c:pt idx="427">
                  <c:v>0.0</c:v>
                </c:pt>
                <c:pt idx="428">
                  <c:v>0.0</c:v>
                </c:pt>
                <c:pt idx="429">
                  <c:v>0.0</c:v>
                </c:pt>
                <c:pt idx="430">
                  <c:v>0.0</c:v>
                </c:pt>
                <c:pt idx="431">
                  <c:v>0.0</c:v>
                </c:pt>
                <c:pt idx="432">
                  <c:v>0.0</c:v>
                </c:pt>
                <c:pt idx="433">
                  <c:v>0.0</c:v>
                </c:pt>
                <c:pt idx="434">
                  <c:v>0.0</c:v>
                </c:pt>
                <c:pt idx="435">
                  <c:v>0.0</c:v>
                </c:pt>
                <c:pt idx="436">
                  <c:v>0.0</c:v>
                </c:pt>
                <c:pt idx="437">
                  <c:v>0.0</c:v>
                </c:pt>
                <c:pt idx="438">
                  <c:v>0.0</c:v>
                </c:pt>
                <c:pt idx="439">
                  <c:v>0.0</c:v>
                </c:pt>
                <c:pt idx="440">
                  <c:v>0.0</c:v>
                </c:pt>
                <c:pt idx="441">
                  <c:v>0.0</c:v>
                </c:pt>
                <c:pt idx="442">
                  <c:v>0.0</c:v>
                </c:pt>
                <c:pt idx="443">
                  <c:v>0.0</c:v>
                </c:pt>
                <c:pt idx="444">
                  <c:v>0.0</c:v>
                </c:pt>
                <c:pt idx="445">
                  <c:v>0.0</c:v>
                </c:pt>
                <c:pt idx="446">
                  <c:v>0.0</c:v>
                </c:pt>
                <c:pt idx="447">
                  <c:v>0.0</c:v>
                </c:pt>
                <c:pt idx="448">
                  <c:v>0.0</c:v>
                </c:pt>
                <c:pt idx="449">
                  <c:v>0.0</c:v>
                </c:pt>
                <c:pt idx="450">
                  <c:v>0.0</c:v>
                </c:pt>
                <c:pt idx="451">
                  <c:v>0.0</c:v>
                </c:pt>
                <c:pt idx="452">
                  <c:v>0.0</c:v>
                </c:pt>
                <c:pt idx="453">
                  <c:v>0.0</c:v>
                </c:pt>
                <c:pt idx="454">
                  <c:v>0.0</c:v>
                </c:pt>
                <c:pt idx="455">
                  <c:v>0.0</c:v>
                </c:pt>
                <c:pt idx="456">
                  <c:v>0.0</c:v>
                </c:pt>
                <c:pt idx="457">
                  <c:v>0.0</c:v>
                </c:pt>
                <c:pt idx="458">
                  <c:v>0.0</c:v>
                </c:pt>
                <c:pt idx="459">
                  <c:v>0.0</c:v>
                </c:pt>
                <c:pt idx="460">
                  <c:v>0.0</c:v>
                </c:pt>
                <c:pt idx="461">
                  <c:v>0.0</c:v>
                </c:pt>
                <c:pt idx="462">
                  <c:v>0.0</c:v>
                </c:pt>
                <c:pt idx="463">
                  <c:v>0.0</c:v>
                </c:pt>
                <c:pt idx="464">
                  <c:v>0.0</c:v>
                </c:pt>
                <c:pt idx="465">
                  <c:v>0.0</c:v>
                </c:pt>
                <c:pt idx="466">
                  <c:v>0.0</c:v>
                </c:pt>
                <c:pt idx="467">
                  <c:v>0.0</c:v>
                </c:pt>
                <c:pt idx="468">
                  <c:v>0.0</c:v>
                </c:pt>
                <c:pt idx="469">
                  <c:v>0.0</c:v>
                </c:pt>
                <c:pt idx="470">
                  <c:v>0.0</c:v>
                </c:pt>
                <c:pt idx="471">
                  <c:v>0.0</c:v>
                </c:pt>
                <c:pt idx="472">
                  <c:v>0.0</c:v>
                </c:pt>
                <c:pt idx="473">
                  <c:v>0.0</c:v>
                </c:pt>
                <c:pt idx="474">
                  <c:v>0.0</c:v>
                </c:pt>
                <c:pt idx="475">
                  <c:v>0.0</c:v>
                </c:pt>
                <c:pt idx="476">
                  <c:v>0.0</c:v>
                </c:pt>
                <c:pt idx="477">
                  <c:v>0.0</c:v>
                </c:pt>
                <c:pt idx="478">
                  <c:v>0.0</c:v>
                </c:pt>
                <c:pt idx="479">
                  <c:v>0.0</c:v>
                </c:pt>
                <c:pt idx="480">
                  <c:v>0.0</c:v>
                </c:pt>
                <c:pt idx="481">
                  <c:v>0.0</c:v>
                </c:pt>
                <c:pt idx="482">
                  <c:v>0.0</c:v>
                </c:pt>
                <c:pt idx="483">
                  <c:v>0.0</c:v>
                </c:pt>
                <c:pt idx="484">
                  <c:v>0.0</c:v>
                </c:pt>
                <c:pt idx="485">
                  <c:v>0.0</c:v>
                </c:pt>
                <c:pt idx="486">
                  <c:v>0.0</c:v>
                </c:pt>
                <c:pt idx="487">
                  <c:v>0.0</c:v>
                </c:pt>
                <c:pt idx="488">
                  <c:v>0.0</c:v>
                </c:pt>
                <c:pt idx="489">
                  <c:v>0.0</c:v>
                </c:pt>
                <c:pt idx="490">
                  <c:v>0.0</c:v>
                </c:pt>
                <c:pt idx="491">
                  <c:v>0.0</c:v>
                </c:pt>
                <c:pt idx="492">
                  <c:v>0.0</c:v>
                </c:pt>
                <c:pt idx="493">
                  <c:v>0.0</c:v>
                </c:pt>
                <c:pt idx="494">
                  <c:v>0.0</c:v>
                </c:pt>
                <c:pt idx="495">
                  <c:v>0.0</c:v>
                </c:pt>
                <c:pt idx="496">
                  <c:v>0.0</c:v>
                </c:pt>
                <c:pt idx="497">
                  <c:v>0.0</c:v>
                </c:pt>
                <c:pt idx="498">
                  <c:v>0.0</c:v>
                </c:pt>
                <c:pt idx="499">
                  <c:v>0.0</c:v>
                </c:pt>
                <c:pt idx="500">
                  <c:v>0.0</c:v>
                </c:pt>
                <c:pt idx="501">
                  <c:v>0.0</c:v>
                </c:pt>
                <c:pt idx="502">
                  <c:v>0.0</c:v>
                </c:pt>
                <c:pt idx="503">
                  <c:v>0.0</c:v>
                </c:pt>
                <c:pt idx="504">
                  <c:v>0.0</c:v>
                </c:pt>
                <c:pt idx="505">
                  <c:v>0.0</c:v>
                </c:pt>
                <c:pt idx="506">
                  <c:v>0.0</c:v>
                </c:pt>
                <c:pt idx="507">
                  <c:v>0.0</c:v>
                </c:pt>
                <c:pt idx="508">
                  <c:v>0.0</c:v>
                </c:pt>
                <c:pt idx="509">
                  <c:v>0.0</c:v>
                </c:pt>
                <c:pt idx="510">
                  <c:v>0.0</c:v>
                </c:pt>
                <c:pt idx="511">
                  <c:v>0.0</c:v>
                </c:pt>
                <c:pt idx="512">
                  <c:v>0.0</c:v>
                </c:pt>
                <c:pt idx="513">
                  <c:v>0.0</c:v>
                </c:pt>
                <c:pt idx="514">
                  <c:v>0.0</c:v>
                </c:pt>
                <c:pt idx="515">
                  <c:v>0.0</c:v>
                </c:pt>
                <c:pt idx="516">
                  <c:v>0.0</c:v>
                </c:pt>
                <c:pt idx="517">
                  <c:v>0.0</c:v>
                </c:pt>
                <c:pt idx="518">
                  <c:v>0.0</c:v>
                </c:pt>
                <c:pt idx="519">
                  <c:v>0.0</c:v>
                </c:pt>
                <c:pt idx="520">
                  <c:v>0.0</c:v>
                </c:pt>
                <c:pt idx="521">
                  <c:v>0.0</c:v>
                </c:pt>
                <c:pt idx="522">
                  <c:v>0.0</c:v>
                </c:pt>
                <c:pt idx="523">
                  <c:v>0.0</c:v>
                </c:pt>
                <c:pt idx="524">
                  <c:v>0.0</c:v>
                </c:pt>
                <c:pt idx="525">
                  <c:v>0.0</c:v>
                </c:pt>
                <c:pt idx="526">
                  <c:v>0.0</c:v>
                </c:pt>
                <c:pt idx="527">
                  <c:v>0.0</c:v>
                </c:pt>
                <c:pt idx="528">
                  <c:v>0.0</c:v>
                </c:pt>
                <c:pt idx="529">
                  <c:v>0.0</c:v>
                </c:pt>
                <c:pt idx="530">
                  <c:v>0.0</c:v>
                </c:pt>
                <c:pt idx="531">
                  <c:v>0.0</c:v>
                </c:pt>
                <c:pt idx="532">
                  <c:v>0.0</c:v>
                </c:pt>
                <c:pt idx="533">
                  <c:v>0.0</c:v>
                </c:pt>
                <c:pt idx="534">
                  <c:v>0.0</c:v>
                </c:pt>
                <c:pt idx="535">
                  <c:v>0.0</c:v>
                </c:pt>
                <c:pt idx="536">
                  <c:v>0.0</c:v>
                </c:pt>
                <c:pt idx="537">
                  <c:v>0.0</c:v>
                </c:pt>
                <c:pt idx="538">
                  <c:v>0.0</c:v>
                </c:pt>
                <c:pt idx="539">
                  <c:v>0.0</c:v>
                </c:pt>
                <c:pt idx="540">
                  <c:v>0.0</c:v>
                </c:pt>
                <c:pt idx="541">
                  <c:v>0.0</c:v>
                </c:pt>
                <c:pt idx="542">
                  <c:v>0.0</c:v>
                </c:pt>
                <c:pt idx="543">
                  <c:v>0.0</c:v>
                </c:pt>
                <c:pt idx="544">
                  <c:v>0.0</c:v>
                </c:pt>
                <c:pt idx="545">
                  <c:v>0.0</c:v>
                </c:pt>
                <c:pt idx="546">
                  <c:v>0.0</c:v>
                </c:pt>
                <c:pt idx="547">
                  <c:v>0.0</c:v>
                </c:pt>
                <c:pt idx="548">
                  <c:v>0.0</c:v>
                </c:pt>
                <c:pt idx="549">
                  <c:v>0.0</c:v>
                </c:pt>
                <c:pt idx="550">
                  <c:v>0.0</c:v>
                </c:pt>
                <c:pt idx="551">
                  <c:v>0.0</c:v>
                </c:pt>
                <c:pt idx="552">
                  <c:v>0.0</c:v>
                </c:pt>
                <c:pt idx="553">
                  <c:v>0.0</c:v>
                </c:pt>
                <c:pt idx="554">
                  <c:v>0.0</c:v>
                </c:pt>
                <c:pt idx="555">
                  <c:v>0.0</c:v>
                </c:pt>
                <c:pt idx="556">
                  <c:v>0.0</c:v>
                </c:pt>
                <c:pt idx="557">
                  <c:v>0.0</c:v>
                </c:pt>
                <c:pt idx="558">
                  <c:v>0.0</c:v>
                </c:pt>
                <c:pt idx="559">
                  <c:v>0.0</c:v>
                </c:pt>
                <c:pt idx="560">
                  <c:v>0.0</c:v>
                </c:pt>
                <c:pt idx="561">
                  <c:v>0.0</c:v>
                </c:pt>
                <c:pt idx="562">
                  <c:v>0.0</c:v>
                </c:pt>
                <c:pt idx="563">
                  <c:v>0.0</c:v>
                </c:pt>
                <c:pt idx="564">
                  <c:v>0.0</c:v>
                </c:pt>
                <c:pt idx="565">
                  <c:v>0.0</c:v>
                </c:pt>
                <c:pt idx="566">
                  <c:v>0.0</c:v>
                </c:pt>
                <c:pt idx="567">
                  <c:v>0.0</c:v>
                </c:pt>
                <c:pt idx="568">
                  <c:v>0.0</c:v>
                </c:pt>
                <c:pt idx="569">
                  <c:v>0.0</c:v>
                </c:pt>
                <c:pt idx="570">
                  <c:v>0.0</c:v>
                </c:pt>
                <c:pt idx="571">
                  <c:v>0.0</c:v>
                </c:pt>
                <c:pt idx="572">
                  <c:v>0.0</c:v>
                </c:pt>
                <c:pt idx="573">
                  <c:v>0.0</c:v>
                </c:pt>
                <c:pt idx="574">
                  <c:v>0.0</c:v>
                </c:pt>
                <c:pt idx="575">
                  <c:v>0.0</c:v>
                </c:pt>
                <c:pt idx="576">
                  <c:v>0.0</c:v>
                </c:pt>
                <c:pt idx="577">
                  <c:v>0.0</c:v>
                </c:pt>
                <c:pt idx="578">
                  <c:v>0.0</c:v>
                </c:pt>
                <c:pt idx="579">
                  <c:v>0.0</c:v>
                </c:pt>
                <c:pt idx="580">
                  <c:v>0.0</c:v>
                </c:pt>
                <c:pt idx="581">
                  <c:v>0.0</c:v>
                </c:pt>
                <c:pt idx="582">
                  <c:v>0.0</c:v>
                </c:pt>
                <c:pt idx="583">
                  <c:v>0.0</c:v>
                </c:pt>
                <c:pt idx="584">
                  <c:v>0.0</c:v>
                </c:pt>
                <c:pt idx="585">
                  <c:v>0.0</c:v>
                </c:pt>
                <c:pt idx="586">
                  <c:v>0.0</c:v>
                </c:pt>
                <c:pt idx="587">
                  <c:v>0.0</c:v>
                </c:pt>
                <c:pt idx="588">
                  <c:v>0.0</c:v>
                </c:pt>
                <c:pt idx="589">
                  <c:v>0.0</c:v>
                </c:pt>
                <c:pt idx="590">
                  <c:v>0.0</c:v>
                </c:pt>
                <c:pt idx="591">
                  <c:v>0.0</c:v>
                </c:pt>
                <c:pt idx="592">
                  <c:v>0.0</c:v>
                </c:pt>
                <c:pt idx="593">
                  <c:v>0.0</c:v>
                </c:pt>
                <c:pt idx="594">
                  <c:v>0.0</c:v>
                </c:pt>
                <c:pt idx="595">
                  <c:v>0.0</c:v>
                </c:pt>
                <c:pt idx="596">
                  <c:v>0.0</c:v>
                </c:pt>
                <c:pt idx="597">
                  <c:v>0.0</c:v>
                </c:pt>
                <c:pt idx="598">
                  <c:v>0.0</c:v>
                </c:pt>
                <c:pt idx="599">
                  <c:v>0.0</c:v>
                </c:pt>
                <c:pt idx="600">
                  <c:v>0.0</c:v>
                </c:pt>
                <c:pt idx="601">
                  <c:v>0.0</c:v>
                </c:pt>
                <c:pt idx="602">
                  <c:v>0.0</c:v>
                </c:pt>
                <c:pt idx="603">
                  <c:v>0.0</c:v>
                </c:pt>
                <c:pt idx="604">
                  <c:v>0.0</c:v>
                </c:pt>
                <c:pt idx="605">
                  <c:v>0.0</c:v>
                </c:pt>
                <c:pt idx="606">
                  <c:v>0.0</c:v>
                </c:pt>
                <c:pt idx="607">
                  <c:v>0.0</c:v>
                </c:pt>
                <c:pt idx="608">
                  <c:v>0.0</c:v>
                </c:pt>
                <c:pt idx="609">
                  <c:v>0.0</c:v>
                </c:pt>
                <c:pt idx="610">
                  <c:v>0.0</c:v>
                </c:pt>
                <c:pt idx="611">
                  <c:v>0.0</c:v>
                </c:pt>
                <c:pt idx="612">
                  <c:v>0.0</c:v>
                </c:pt>
                <c:pt idx="613">
                  <c:v>0.0</c:v>
                </c:pt>
                <c:pt idx="614">
                  <c:v>0.0</c:v>
                </c:pt>
                <c:pt idx="615">
                  <c:v>0.0</c:v>
                </c:pt>
                <c:pt idx="616">
                  <c:v>0.0</c:v>
                </c:pt>
                <c:pt idx="617">
                  <c:v>0.0</c:v>
                </c:pt>
                <c:pt idx="618">
                  <c:v>0.0</c:v>
                </c:pt>
                <c:pt idx="619">
                  <c:v>0.0</c:v>
                </c:pt>
                <c:pt idx="620">
                  <c:v>0.0</c:v>
                </c:pt>
                <c:pt idx="621">
                  <c:v>0.0</c:v>
                </c:pt>
                <c:pt idx="622">
                  <c:v>0.0</c:v>
                </c:pt>
                <c:pt idx="623">
                  <c:v>0.0</c:v>
                </c:pt>
                <c:pt idx="624">
                  <c:v>0.0</c:v>
                </c:pt>
                <c:pt idx="625">
                  <c:v>0.0</c:v>
                </c:pt>
                <c:pt idx="626">
                  <c:v>0.0</c:v>
                </c:pt>
                <c:pt idx="627">
                  <c:v>0.0</c:v>
                </c:pt>
                <c:pt idx="628">
                  <c:v>0.0</c:v>
                </c:pt>
                <c:pt idx="629">
                  <c:v>0.0</c:v>
                </c:pt>
                <c:pt idx="630">
                  <c:v>0.0</c:v>
                </c:pt>
                <c:pt idx="631">
                  <c:v>0.0</c:v>
                </c:pt>
                <c:pt idx="632">
                  <c:v>0.0</c:v>
                </c:pt>
                <c:pt idx="633">
                  <c:v>0.0</c:v>
                </c:pt>
                <c:pt idx="634">
                  <c:v>0.0</c:v>
                </c:pt>
                <c:pt idx="635">
                  <c:v>0.0</c:v>
                </c:pt>
                <c:pt idx="636">
                  <c:v>0.0</c:v>
                </c:pt>
                <c:pt idx="637">
                  <c:v>0.0</c:v>
                </c:pt>
                <c:pt idx="638">
                  <c:v>0.0</c:v>
                </c:pt>
                <c:pt idx="639">
                  <c:v>0.0</c:v>
                </c:pt>
                <c:pt idx="640">
                  <c:v>0.0</c:v>
                </c:pt>
                <c:pt idx="641">
                  <c:v>0.0</c:v>
                </c:pt>
                <c:pt idx="642">
                  <c:v>0.0</c:v>
                </c:pt>
                <c:pt idx="643">
                  <c:v>0.0</c:v>
                </c:pt>
                <c:pt idx="644">
                  <c:v>0.0</c:v>
                </c:pt>
                <c:pt idx="645">
                  <c:v>0.0</c:v>
                </c:pt>
                <c:pt idx="646">
                  <c:v>0.0</c:v>
                </c:pt>
                <c:pt idx="647">
                  <c:v>0.0</c:v>
                </c:pt>
                <c:pt idx="648">
                  <c:v>0.0</c:v>
                </c:pt>
                <c:pt idx="649">
                  <c:v>0.0</c:v>
                </c:pt>
                <c:pt idx="650">
                  <c:v>0.0</c:v>
                </c:pt>
                <c:pt idx="651">
                  <c:v>0.0</c:v>
                </c:pt>
                <c:pt idx="652">
                  <c:v>0.0</c:v>
                </c:pt>
                <c:pt idx="653">
                  <c:v>0.0</c:v>
                </c:pt>
                <c:pt idx="654">
                  <c:v>0.0</c:v>
                </c:pt>
                <c:pt idx="655">
                  <c:v>0.0</c:v>
                </c:pt>
                <c:pt idx="656">
                  <c:v>0.0</c:v>
                </c:pt>
                <c:pt idx="657">
                  <c:v>0.0</c:v>
                </c:pt>
                <c:pt idx="658">
                  <c:v>0.0</c:v>
                </c:pt>
                <c:pt idx="659">
                  <c:v>0.0</c:v>
                </c:pt>
                <c:pt idx="660">
                  <c:v>0.0</c:v>
                </c:pt>
                <c:pt idx="661">
                  <c:v>0.0</c:v>
                </c:pt>
                <c:pt idx="662">
                  <c:v>0.0</c:v>
                </c:pt>
                <c:pt idx="663">
                  <c:v>0.0</c:v>
                </c:pt>
                <c:pt idx="664">
                  <c:v>0.0</c:v>
                </c:pt>
                <c:pt idx="665">
                  <c:v>0.0</c:v>
                </c:pt>
                <c:pt idx="666">
                  <c:v>0.0</c:v>
                </c:pt>
                <c:pt idx="667">
                  <c:v>0.0</c:v>
                </c:pt>
                <c:pt idx="668">
                  <c:v>0.0</c:v>
                </c:pt>
                <c:pt idx="669">
                  <c:v>0.0</c:v>
                </c:pt>
                <c:pt idx="670">
                  <c:v>0.0</c:v>
                </c:pt>
                <c:pt idx="671">
                  <c:v>0.0</c:v>
                </c:pt>
                <c:pt idx="672">
                  <c:v>0.0</c:v>
                </c:pt>
                <c:pt idx="673">
                  <c:v>0.0</c:v>
                </c:pt>
                <c:pt idx="674">
                  <c:v>0.0</c:v>
                </c:pt>
                <c:pt idx="675">
                  <c:v>0.0</c:v>
                </c:pt>
                <c:pt idx="676">
                  <c:v>0.0</c:v>
                </c:pt>
                <c:pt idx="677">
                  <c:v>0.0</c:v>
                </c:pt>
                <c:pt idx="678">
                  <c:v>0.0</c:v>
                </c:pt>
                <c:pt idx="679">
                  <c:v>0.0</c:v>
                </c:pt>
                <c:pt idx="680">
                  <c:v>0.0</c:v>
                </c:pt>
                <c:pt idx="681">
                  <c:v>0.0</c:v>
                </c:pt>
                <c:pt idx="682">
                  <c:v>0.0</c:v>
                </c:pt>
                <c:pt idx="683">
                  <c:v>0.0</c:v>
                </c:pt>
                <c:pt idx="684">
                  <c:v>0.0</c:v>
                </c:pt>
                <c:pt idx="685">
                  <c:v>0.0</c:v>
                </c:pt>
                <c:pt idx="686">
                  <c:v>0.0</c:v>
                </c:pt>
                <c:pt idx="687">
                  <c:v>0.0</c:v>
                </c:pt>
                <c:pt idx="688">
                  <c:v>0.0</c:v>
                </c:pt>
                <c:pt idx="689">
                  <c:v>0.0</c:v>
                </c:pt>
                <c:pt idx="690">
                  <c:v>0.0</c:v>
                </c:pt>
                <c:pt idx="691">
                  <c:v>0.0</c:v>
                </c:pt>
                <c:pt idx="692">
                  <c:v>0.0</c:v>
                </c:pt>
                <c:pt idx="693">
                  <c:v>0.0</c:v>
                </c:pt>
                <c:pt idx="694">
                  <c:v>0.0</c:v>
                </c:pt>
                <c:pt idx="695">
                  <c:v>0.0</c:v>
                </c:pt>
                <c:pt idx="696">
                  <c:v>0.0</c:v>
                </c:pt>
                <c:pt idx="697">
                  <c:v>0.0</c:v>
                </c:pt>
                <c:pt idx="698">
                  <c:v>0.0</c:v>
                </c:pt>
                <c:pt idx="699">
                  <c:v>0.0</c:v>
                </c:pt>
                <c:pt idx="700">
                  <c:v>0.0</c:v>
                </c:pt>
                <c:pt idx="701">
                  <c:v>0.0</c:v>
                </c:pt>
                <c:pt idx="702">
                  <c:v>0.0</c:v>
                </c:pt>
                <c:pt idx="703">
                  <c:v>0.0</c:v>
                </c:pt>
                <c:pt idx="704">
                  <c:v>0.0</c:v>
                </c:pt>
                <c:pt idx="705">
                  <c:v>0.0</c:v>
                </c:pt>
                <c:pt idx="706">
                  <c:v>0.0</c:v>
                </c:pt>
                <c:pt idx="707">
                  <c:v>0.0</c:v>
                </c:pt>
                <c:pt idx="708">
                  <c:v>0.0</c:v>
                </c:pt>
                <c:pt idx="709">
                  <c:v>0.0</c:v>
                </c:pt>
                <c:pt idx="710">
                  <c:v>0.0</c:v>
                </c:pt>
                <c:pt idx="711">
                  <c:v>0.0</c:v>
                </c:pt>
                <c:pt idx="712">
                  <c:v>0.0</c:v>
                </c:pt>
                <c:pt idx="713">
                  <c:v>0.0</c:v>
                </c:pt>
                <c:pt idx="714">
                  <c:v>0.0</c:v>
                </c:pt>
                <c:pt idx="715">
                  <c:v>0.0</c:v>
                </c:pt>
                <c:pt idx="716">
                  <c:v>0.0</c:v>
                </c:pt>
                <c:pt idx="717">
                  <c:v>0.0</c:v>
                </c:pt>
                <c:pt idx="718">
                  <c:v>0.0</c:v>
                </c:pt>
                <c:pt idx="719">
                  <c:v>0.0</c:v>
                </c:pt>
                <c:pt idx="720">
                  <c:v>0.0</c:v>
                </c:pt>
                <c:pt idx="721">
                  <c:v>0.0</c:v>
                </c:pt>
                <c:pt idx="722">
                  <c:v>0.0</c:v>
                </c:pt>
                <c:pt idx="723">
                  <c:v>0.0</c:v>
                </c:pt>
                <c:pt idx="724">
                  <c:v>0.0</c:v>
                </c:pt>
                <c:pt idx="725">
                  <c:v>0.0</c:v>
                </c:pt>
                <c:pt idx="726">
                  <c:v>0.0</c:v>
                </c:pt>
                <c:pt idx="727">
                  <c:v>0.0</c:v>
                </c:pt>
                <c:pt idx="728">
                  <c:v>0.0</c:v>
                </c:pt>
                <c:pt idx="729">
                  <c:v>0.0</c:v>
                </c:pt>
                <c:pt idx="730">
                  <c:v>0.0</c:v>
                </c:pt>
                <c:pt idx="731">
                  <c:v>0.0</c:v>
                </c:pt>
                <c:pt idx="732">
                  <c:v>0.0</c:v>
                </c:pt>
                <c:pt idx="733">
                  <c:v>0.0</c:v>
                </c:pt>
                <c:pt idx="734">
                  <c:v>0.0</c:v>
                </c:pt>
                <c:pt idx="735">
                  <c:v>0.0</c:v>
                </c:pt>
                <c:pt idx="736">
                  <c:v>0.0</c:v>
                </c:pt>
                <c:pt idx="737">
                  <c:v>0.0</c:v>
                </c:pt>
                <c:pt idx="738">
                  <c:v>0.0</c:v>
                </c:pt>
                <c:pt idx="739">
                  <c:v>0.0</c:v>
                </c:pt>
                <c:pt idx="740">
                  <c:v>0.0</c:v>
                </c:pt>
                <c:pt idx="741">
                  <c:v>0.0</c:v>
                </c:pt>
                <c:pt idx="742">
                  <c:v>0.0</c:v>
                </c:pt>
                <c:pt idx="743">
                  <c:v>0.0</c:v>
                </c:pt>
                <c:pt idx="744">
                  <c:v>0.0</c:v>
                </c:pt>
                <c:pt idx="745">
                  <c:v>0.0</c:v>
                </c:pt>
                <c:pt idx="746">
                  <c:v>0.0</c:v>
                </c:pt>
                <c:pt idx="747">
                  <c:v>0.0</c:v>
                </c:pt>
                <c:pt idx="748">
                  <c:v>0.0</c:v>
                </c:pt>
                <c:pt idx="749">
                  <c:v>0.0</c:v>
                </c:pt>
                <c:pt idx="750">
                  <c:v>0.0</c:v>
                </c:pt>
                <c:pt idx="751">
                  <c:v>0.0</c:v>
                </c:pt>
                <c:pt idx="752">
                  <c:v>0.0</c:v>
                </c:pt>
                <c:pt idx="753">
                  <c:v>0.0</c:v>
                </c:pt>
                <c:pt idx="754">
                  <c:v>0.0</c:v>
                </c:pt>
                <c:pt idx="755">
                  <c:v>0.0</c:v>
                </c:pt>
                <c:pt idx="756">
                  <c:v>0.0</c:v>
                </c:pt>
                <c:pt idx="757">
                  <c:v>0.0</c:v>
                </c:pt>
                <c:pt idx="758">
                  <c:v>0.0</c:v>
                </c:pt>
                <c:pt idx="759">
                  <c:v>0.0</c:v>
                </c:pt>
                <c:pt idx="760">
                  <c:v>0.0</c:v>
                </c:pt>
                <c:pt idx="761">
                  <c:v>0.0</c:v>
                </c:pt>
                <c:pt idx="762">
                  <c:v>0.0</c:v>
                </c:pt>
                <c:pt idx="763">
                  <c:v>0.0</c:v>
                </c:pt>
                <c:pt idx="764">
                  <c:v>0.0</c:v>
                </c:pt>
                <c:pt idx="765">
                  <c:v>0.0</c:v>
                </c:pt>
                <c:pt idx="766">
                  <c:v>0.0</c:v>
                </c:pt>
                <c:pt idx="767">
                  <c:v>0.0</c:v>
                </c:pt>
                <c:pt idx="768">
                  <c:v>0.0</c:v>
                </c:pt>
                <c:pt idx="769">
                  <c:v>0.0</c:v>
                </c:pt>
                <c:pt idx="770">
                  <c:v>0.0</c:v>
                </c:pt>
                <c:pt idx="771">
                  <c:v>0.0</c:v>
                </c:pt>
                <c:pt idx="772">
                  <c:v>0.0</c:v>
                </c:pt>
                <c:pt idx="773">
                  <c:v>0.0</c:v>
                </c:pt>
                <c:pt idx="774">
                  <c:v>0.0</c:v>
                </c:pt>
                <c:pt idx="775">
                  <c:v>0.0</c:v>
                </c:pt>
                <c:pt idx="776">
                  <c:v>0.0</c:v>
                </c:pt>
                <c:pt idx="777">
                  <c:v>0.0</c:v>
                </c:pt>
                <c:pt idx="778">
                  <c:v>0.0</c:v>
                </c:pt>
                <c:pt idx="779">
                  <c:v>0.0</c:v>
                </c:pt>
                <c:pt idx="780">
                  <c:v>0.0</c:v>
                </c:pt>
                <c:pt idx="781">
                  <c:v>0.0</c:v>
                </c:pt>
                <c:pt idx="782">
                  <c:v>0.0</c:v>
                </c:pt>
                <c:pt idx="783">
                  <c:v>0.0</c:v>
                </c:pt>
                <c:pt idx="784">
                  <c:v>0.0</c:v>
                </c:pt>
                <c:pt idx="785">
                  <c:v>0.0</c:v>
                </c:pt>
                <c:pt idx="786">
                  <c:v>0.0</c:v>
                </c:pt>
                <c:pt idx="787">
                  <c:v>0.0</c:v>
                </c:pt>
                <c:pt idx="788">
                  <c:v>0.0</c:v>
                </c:pt>
                <c:pt idx="789">
                  <c:v>0.0</c:v>
                </c:pt>
                <c:pt idx="790">
                  <c:v>0.0</c:v>
                </c:pt>
                <c:pt idx="791">
                  <c:v>0.0</c:v>
                </c:pt>
                <c:pt idx="792">
                  <c:v>0.0</c:v>
                </c:pt>
                <c:pt idx="793">
                  <c:v>0.0</c:v>
                </c:pt>
                <c:pt idx="794">
                  <c:v>0.0</c:v>
                </c:pt>
                <c:pt idx="795">
                  <c:v>0.0</c:v>
                </c:pt>
                <c:pt idx="796">
                  <c:v>0.0</c:v>
                </c:pt>
                <c:pt idx="797">
                  <c:v>0.0</c:v>
                </c:pt>
                <c:pt idx="798">
                  <c:v>0.0</c:v>
                </c:pt>
                <c:pt idx="799">
                  <c:v>0.0</c:v>
                </c:pt>
                <c:pt idx="800">
                  <c:v>0.0</c:v>
                </c:pt>
                <c:pt idx="801">
                  <c:v>0.0</c:v>
                </c:pt>
                <c:pt idx="802">
                  <c:v>0.0</c:v>
                </c:pt>
                <c:pt idx="803">
                  <c:v>0.0</c:v>
                </c:pt>
                <c:pt idx="804">
                  <c:v>0.0</c:v>
                </c:pt>
                <c:pt idx="805">
                  <c:v>0.0</c:v>
                </c:pt>
                <c:pt idx="806">
                  <c:v>0.0</c:v>
                </c:pt>
                <c:pt idx="807">
                  <c:v>0.0</c:v>
                </c:pt>
                <c:pt idx="808">
                  <c:v>0.0</c:v>
                </c:pt>
                <c:pt idx="809">
                  <c:v>0.0</c:v>
                </c:pt>
                <c:pt idx="810">
                  <c:v>0.0</c:v>
                </c:pt>
                <c:pt idx="811">
                  <c:v>0.0</c:v>
                </c:pt>
                <c:pt idx="812">
                  <c:v>0.0</c:v>
                </c:pt>
                <c:pt idx="813">
                  <c:v>0.0</c:v>
                </c:pt>
                <c:pt idx="814">
                  <c:v>0.0</c:v>
                </c:pt>
                <c:pt idx="815">
                  <c:v>0.0</c:v>
                </c:pt>
                <c:pt idx="816">
                  <c:v>0.0</c:v>
                </c:pt>
                <c:pt idx="817">
                  <c:v>0.0</c:v>
                </c:pt>
                <c:pt idx="818">
                  <c:v>0.0</c:v>
                </c:pt>
                <c:pt idx="819">
                  <c:v>0.0</c:v>
                </c:pt>
                <c:pt idx="820">
                  <c:v>0.0</c:v>
                </c:pt>
                <c:pt idx="821">
                  <c:v>0.0</c:v>
                </c:pt>
                <c:pt idx="822">
                  <c:v>0.0</c:v>
                </c:pt>
                <c:pt idx="823">
                  <c:v>0.0</c:v>
                </c:pt>
                <c:pt idx="824">
                  <c:v>0.0</c:v>
                </c:pt>
                <c:pt idx="825">
                  <c:v>0.0</c:v>
                </c:pt>
                <c:pt idx="826">
                  <c:v>0.0</c:v>
                </c:pt>
                <c:pt idx="827">
                  <c:v>0.0</c:v>
                </c:pt>
                <c:pt idx="828">
                  <c:v>0.0</c:v>
                </c:pt>
                <c:pt idx="829">
                  <c:v>0.0</c:v>
                </c:pt>
                <c:pt idx="830">
                  <c:v>0.0</c:v>
                </c:pt>
                <c:pt idx="831">
                  <c:v>0.0</c:v>
                </c:pt>
                <c:pt idx="832">
                  <c:v>0.0</c:v>
                </c:pt>
                <c:pt idx="833">
                  <c:v>0.0</c:v>
                </c:pt>
                <c:pt idx="834">
                  <c:v>0.0</c:v>
                </c:pt>
                <c:pt idx="835">
                  <c:v>0.0</c:v>
                </c:pt>
                <c:pt idx="836">
                  <c:v>0.0</c:v>
                </c:pt>
                <c:pt idx="837">
                  <c:v>0.0</c:v>
                </c:pt>
                <c:pt idx="838">
                  <c:v>0.0</c:v>
                </c:pt>
                <c:pt idx="839">
                  <c:v>0.0</c:v>
                </c:pt>
                <c:pt idx="840">
                  <c:v>0.0</c:v>
                </c:pt>
                <c:pt idx="841">
                  <c:v>0.0</c:v>
                </c:pt>
                <c:pt idx="842">
                  <c:v>0.0</c:v>
                </c:pt>
                <c:pt idx="843">
                  <c:v>0.0</c:v>
                </c:pt>
                <c:pt idx="844">
                  <c:v>0.0</c:v>
                </c:pt>
                <c:pt idx="845">
                  <c:v>0.0</c:v>
                </c:pt>
                <c:pt idx="846">
                  <c:v>0.0</c:v>
                </c:pt>
                <c:pt idx="847">
                  <c:v>0.0</c:v>
                </c:pt>
                <c:pt idx="848">
                  <c:v>0.0</c:v>
                </c:pt>
                <c:pt idx="849">
                  <c:v>0.0</c:v>
                </c:pt>
                <c:pt idx="850">
                  <c:v>0.0</c:v>
                </c:pt>
                <c:pt idx="851">
                  <c:v>0.0</c:v>
                </c:pt>
                <c:pt idx="852">
                  <c:v>0.0</c:v>
                </c:pt>
                <c:pt idx="853">
                  <c:v>0.0</c:v>
                </c:pt>
                <c:pt idx="854">
                  <c:v>0.0</c:v>
                </c:pt>
                <c:pt idx="855">
                  <c:v>0.0</c:v>
                </c:pt>
                <c:pt idx="856">
                  <c:v>0.0</c:v>
                </c:pt>
                <c:pt idx="857">
                  <c:v>0.0</c:v>
                </c:pt>
                <c:pt idx="858">
                  <c:v>0.0</c:v>
                </c:pt>
                <c:pt idx="859">
                  <c:v>0.0</c:v>
                </c:pt>
                <c:pt idx="860">
                  <c:v>0.0</c:v>
                </c:pt>
                <c:pt idx="861">
                  <c:v>0.0</c:v>
                </c:pt>
                <c:pt idx="862">
                  <c:v>0.0</c:v>
                </c:pt>
                <c:pt idx="863">
                  <c:v>0.0</c:v>
                </c:pt>
                <c:pt idx="864">
                  <c:v>0.0</c:v>
                </c:pt>
                <c:pt idx="865">
                  <c:v>0.0</c:v>
                </c:pt>
                <c:pt idx="866">
                  <c:v>0.0</c:v>
                </c:pt>
                <c:pt idx="867">
                  <c:v>0.0</c:v>
                </c:pt>
                <c:pt idx="868">
                  <c:v>0.0</c:v>
                </c:pt>
                <c:pt idx="869">
                  <c:v>0.0</c:v>
                </c:pt>
                <c:pt idx="870">
                  <c:v>0.0</c:v>
                </c:pt>
                <c:pt idx="871">
                  <c:v>0.0</c:v>
                </c:pt>
                <c:pt idx="872">
                  <c:v>0.0</c:v>
                </c:pt>
                <c:pt idx="873">
                  <c:v>0.0</c:v>
                </c:pt>
                <c:pt idx="874">
                  <c:v>0.0</c:v>
                </c:pt>
                <c:pt idx="875">
                  <c:v>0.0</c:v>
                </c:pt>
                <c:pt idx="876">
                  <c:v>0.0</c:v>
                </c:pt>
                <c:pt idx="877">
                  <c:v>0.0</c:v>
                </c:pt>
                <c:pt idx="878">
                  <c:v>0.0</c:v>
                </c:pt>
                <c:pt idx="879">
                  <c:v>0.0</c:v>
                </c:pt>
                <c:pt idx="880">
                  <c:v>0.0</c:v>
                </c:pt>
                <c:pt idx="881">
                  <c:v>0.0</c:v>
                </c:pt>
                <c:pt idx="882">
                  <c:v>0.0</c:v>
                </c:pt>
                <c:pt idx="883">
                  <c:v>0.0</c:v>
                </c:pt>
                <c:pt idx="884">
                  <c:v>0.0</c:v>
                </c:pt>
                <c:pt idx="885">
                  <c:v>0.0</c:v>
                </c:pt>
                <c:pt idx="886">
                  <c:v>0.0</c:v>
                </c:pt>
                <c:pt idx="887">
                  <c:v>0.0</c:v>
                </c:pt>
                <c:pt idx="888">
                  <c:v>0.0</c:v>
                </c:pt>
                <c:pt idx="889">
                  <c:v>0.0</c:v>
                </c:pt>
                <c:pt idx="890">
                  <c:v>0.0</c:v>
                </c:pt>
                <c:pt idx="891">
                  <c:v>0.0</c:v>
                </c:pt>
                <c:pt idx="892">
                  <c:v>0.0</c:v>
                </c:pt>
                <c:pt idx="893">
                  <c:v>0.0</c:v>
                </c:pt>
                <c:pt idx="894">
                  <c:v>0.0</c:v>
                </c:pt>
                <c:pt idx="895">
                  <c:v>0.0</c:v>
                </c:pt>
                <c:pt idx="896">
                  <c:v>0.0</c:v>
                </c:pt>
                <c:pt idx="897">
                  <c:v>0.0</c:v>
                </c:pt>
                <c:pt idx="898">
                  <c:v>0.0</c:v>
                </c:pt>
                <c:pt idx="899">
                  <c:v>0.0</c:v>
                </c:pt>
                <c:pt idx="900">
                  <c:v>0.0</c:v>
                </c:pt>
                <c:pt idx="901">
                  <c:v>0.0</c:v>
                </c:pt>
                <c:pt idx="902">
                  <c:v>0.0</c:v>
                </c:pt>
                <c:pt idx="903">
                  <c:v>0.0</c:v>
                </c:pt>
                <c:pt idx="904">
                  <c:v>0.0</c:v>
                </c:pt>
                <c:pt idx="905">
                  <c:v>0.0</c:v>
                </c:pt>
                <c:pt idx="906">
                  <c:v>0.0</c:v>
                </c:pt>
                <c:pt idx="907">
                  <c:v>0.0</c:v>
                </c:pt>
                <c:pt idx="908">
                  <c:v>0.0</c:v>
                </c:pt>
                <c:pt idx="909">
                  <c:v>0.0</c:v>
                </c:pt>
                <c:pt idx="910">
                  <c:v>0.0</c:v>
                </c:pt>
                <c:pt idx="911">
                  <c:v>0.0</c:v>
                </c:pt>
                <c:pt idx="912">
                  <c:v>0.0</c:v>
                </c:pt>
                <c:pt idx="913">
                  <c:v>0.0</c:v>
                </c:pt>
                <c:pt idx="914">
                  <c:v>0.0</c:v>
                </c:pt>
                <c:pt idx="915">
                  <c:v>0.0</c:v>
                </c:pt>
                <c:pt idx="916">
                  <c:v>0.0</c:v>
                </c:pt>
                <c:pt idx="917">
                  <c:v>0.0</c:v>
                </c:pt>
                <c:pt idx="918">
                  <c:v>0.0</c:v>
                </c:pt>
                <c:pt idx="919">
                  <c:v>0.0</c:v>
                </c:pt>
                <c:pt idx="920">
                  <c:v>0.0</c:v>
                </c:pt>
                <c:pt idx="921">
                  <c:v>0.0</c:v>
                </c:pt>
                <c:pt idx="922">
                  <c:v>0.0</c:v>
                </c:pt>
                <c:pt idx="923">
                  <c:v>0.0</c:v>
                </c:pt>
                <c:pt idx="924">
                  <c:v>0.0</c:v>
                </c:pt>
                <c:pt idx="925">
                  <c:v>0.0</c:v>
                </c:pt>
                <c:pt idx="926">
                  <c:v>0.0</c:v>
                </c:pt>
                <c:pt idx="927">
                  <c:v>0.0</c:v>
                </c:pt>
                <c:pt idx="928">
                  <c:v>0.0</c:v>
                </c:pt>
                <c:pt idx="929">
                  <c:v>0.0</c:v>
                </c:pt>
                <c:pt idx="930">
                  <c:v>0.0</c:v>
                </c:pt>
                <c:pt idx="931">
                  <c:v>0.0</c:v>
                </c:pt>
                <c:pt idx="932">
                  <c:v>0.0</c:v>
                </c:pt>
                <c:pt idx="933">
                  <c:v>0.0</c:v>
                </c:pt>
                <c:pt idx="934">
                  <c:v>0.0</c:v>
                </c:pt>
                <c:pt idx="935">
                  <c:v>0.0</c:v>
                </c:pt>
                <c:pt idx="936">
                  <c:v>0.0</c:v>
                </c:pt>
                <c:pt idx="937">
                  <c:v>0.0</c:v>
                </c:pt>
                <c:pt idx="938">
                  <c:v>0.0</c:v>
                </c:pt>
                <c:pt idx="939">
                  <c:v>0.0</c:v>
                </c:pt>
                <c:pt idx="940">
                  <c:v>0.0</c:v>
                </c:pt>
                <c:pt idx="941">
                  <c:v>0.0</c:v>
                </c:pt>
                <c:pt idx="942">
                  <c:v>0.0</c:v>
                </c:pt>
                <c:pt idx="943">
                  <c:v>0.0</c:v>
                </c:pt>
                <c:pt idx="944">
                  <c:v>0.0</c:v>
                </c:pt>
                <c:pt idx="945">
                  <c:v>0.0</c:v>
                </c:pt>
                <c:pt idx="946">
                  <c:v>0.0</c:v>
                </c:pt>
                <c:pt idx="947">
                  <c:v>0.0</c:v>
                </c:pt>
                <c:pt idx="948">
                  <c:v>0.0</c:v>
                </c:pt>
                <c:pt idx="949">
                  <c:v>0.0</c:v>
                </c:pt>
                <c:pt idx="950">
                  <c:v>0.0</c:v>
                </c:pt>
                <c:pt idx="951">
                  <c:v>0.0</c:v>
                </c:pt>
                <c:pt idx="952">
                  <c:v>0.0</c:v>
                </c:pt>
                <c:pt idx="953">
                  <c:v>0.0</c:v>
                </c:pt>
                <c:pt idx="954">
                  <c:v>0.0</c:v>
                </c:pt>
                <c:pt idx="955">
                  <c:v>0.0</c:v>
                </c:pt>
                <c:pt idx="956">
                  <c:v>0.0</c:v>
                </c:pt>
                <c:pt idx="957">
                  <c:v>0.0</c:v>
                </c:pt>
                <c:pt idx="958">
                  <c:v>0.0</c:v>
                </c:pt>
                <c:pt idx="959">
                  <c:v>0.0</c:v>
                </c:pt>
                <c:pt idx="960">
                  <c:v>0.0</c:v>
                </c:pt>
                <c:pt idx="961">
                  <c:v>0.0</c:v>
                </c:pt>
                <c:pt idx="962">
                  <c:v>0.0</c:v>
                </c:pt>
                <c:pt idx="963">
                  <c:v>0.0</c:v>
                </c:pt>
                <c:pt idx="964">
                  <c:v>0.0</c:v>
                </c:pt>
                <c:pt idx="965">
                  <c:v>0.0</c:v>
                </c:pt>
                <c:pt idx="966">
                  <c:v>0.0</c:v>
                </c:pt>
                <c:pt idx="967">
                  <c:v>0.0</c:v>
                </c:pt>
                <c:pt idx="968">
                  <c:v>0.0</c:v>
                </c:pt>
                <c:pt idx="969">
                  <c:v>0.0</c:v>
                </c:pt>
                <c:pt idx="970">
                  <c:v>0.0</c:v>
                </c:pt>
                <c:pt idx="971">
                  <c:v>0.0</c:v>
                </c:pt>
                <c:pt idx="972">
                  <c:v>0.0</c:v>
                </c:pt>
                <c:pt idx="973">
                  <c:v>0.0</c:v>
                </c:pt>
                <c:pt idx="974">
                  <c:v>0.0</c:v>
                </c:pt>
                <c:pt idx="975">
                  <c:v>0.0</c:v>
                </c:pt>
                <c:pt idx="976">
                  <c:v>0.0</c:v>
                </c:pt>
                <c:pt idx="977">
                  <c:v>0.0</c:v>
                </c:pt>
                <c:pt idx="978">
                  <c:v>0.0</c:v>
                </c:pt>
                <c:pt idx="979">
                  <c:v>0.0</c:v>
                </c:pt>
                <c:pt idx="980">
                  <c:v>0.0</c:v>
                </c:pt>
                <c:pt idx="981">
                  <c:v>0.0</c:v>
                </c:pt>
                <c:pt idx="982">
                  <c:v>0.0</c:v>
                </c:pt>
                <c:pt idx="983">
                  <c:v>0.0</c:v>
                </c:pt>
                <c:pt idx="984">
                  <c:v>0.0</c:v>
                </c:pt>
                <c:pt idx="985">
                  <c:v>0.0</c:v>
                </c:pt>
                <c:pt idx="986">
                  <c:v>0.0</c:v>
                </c:pt>
                <c:pt idx="987">
                  <c:v>0.0</c:v>
                </c:pt>
                <c:pt idx="988">
                  <c:v>0.0</c:v>
                </c:pt>
                <c:pt idx="989">
                  <c:v>0.0</c:v>
                </c:pt>
                <c:pt idx="990">
                  <c:v>0.0</c:v>
                </c:pt>
                <c:pt idx="991">
                  <c:v>0.0</c:v>
                </c:pt>
                <c:pt idx="992">
                  <c:v>0.0</c:v>
                </c:pt>
                <c:pt idx="993">
                  <c:v>0.0</c:v>
                </c:pt>
                <c:pt idx="994">
                  <c:v>0.0</c:v>
                </c:pt>
                <c:pt idx="995">
                  <c:v>0.0</c:v>
                </c:pt>
                <c:pt idx="996">
                  <c:v>0.0</c:v>
                </c:pt>
                <c:pt idx="997">
                  <c:v>0.0</c:v>
                </c:pt>
                <c:pt idx="998">
                  <c:v>0.0</c:v>
                </c:pt>
                <c:pt idx="999">
                  <c:v>0.0</c:v>
                </c:pt>
                <c:pt idx="1000">
                  <c:v>0.0</c:v>
                </c:pt>
                <c:pt idx="1001">
                  <c:v>0.0</c:v>
                </c:pt>
                <c:pt idx="1002">
                  <c:v>0.0</c:v>
                </c:pt>
                <c:pt idx="1003">
                  <c:v>0.0</c:v>
                </c:pt>
                <c:pt idx="1004">
                  <c:v>0.0</c:v>
                </c:pt>
                <c:pt idx="1005">
                  <c:v>0.0</c:v>
                </c:pt>
                <c:pt idx="1006">
                  <c:v>0.0</c:v>
                </c:pt>
                <c:pt idx="1007">
                  <c:v>0.0</c:v>
                </c:pt>
                <c:pt idx="1008">
                  <c:v>0.0</c:v>
                </c:pt>
                <c:pt idx="1009">
                  <c:v>0.0</c:v>
                </c:pt>
                <c:pt idx="1010">
                  <c:v>0.0</c:v>
                </c:pt>
                <c:pt idx="1011">
                  <c:v>0.0</c:v>
                </c:pt>
                <c:pt idx="1012">
                  <c:v>0.0</c:v>
                </c:pt>
                <c:pt idx="1013">
                  <c:v>0.0</c:v>
                </c:pt>
                <c:pt idx="1014">
                  <c:v>0.0</c:v>
                </c:pt>
                <c:pt idx="1015">
                  <c:v>0.0</c:v>
                </c:pt>
                <c:pt idx="1016">
                  <c:v>0.0</c:v>
                </c:pt>
                <c:pt idx="1017">
                  <c:v>0.0</c:v>
                </c:pt>
                <c:pt idx="1018">
                  <c:v>0.0</c:v>
                </c:pt>
                <c:pt idx="1019">
                  <c:v>0.0</c:v>
                </c:pt>
                <c:pt idx="1020">
                  <c:v>0.0</c:v>
                </c:pt>
                <c:pt idx="1021">
                  <c:v>0.0</c:v>
                </c:pt>
                <c:pt idx="1022">
                  <c:v>0.0</c:v>
                </c:pt>
                <c:pt idx="1023">
                  <c:v>0.0</c:v>
                </c:pt>
                <c:pt idx="1024">
                  <c:v>0.0</c:v>
                </c:pt>
                <c:pt idx="1025">
                  <c:v>0.0</c:v>
                </c:pt>
                <c:pt idx="1026">
                  <c:v>0.0</c:v>
                </c:pt>
                <c:pt idx="1027">
                  <c:v>0.0</c:v>
                </c:pt>
                <c:pt idx="1028">
                  <c:v>0.0</c:v>
                </c:pt>
                <c:pt idx="1029">
                  <c:v>0.0</c:v>
                </c:pt>
                <c:pt idx="1030">
                  <c:v>0.0</c:v>
                </c:pt>
                <c:pt idx="1031">
                  <c:v>0.0</c:v>
                </c:pt>
                <c:pt idx="1032">
                  <c:v>0.0</c:v>
                </c:pt>
                <c:pt idx="1033">
                  <c:v>0.0</c:v>
                </c:pt>
                <c:pt idx="1034">
                  <c:v>0.0</c:v>
                </c:pt>
                <c:pt idx="1035">
                  <c:v>0.0</c:v>
                </c:pt>
                <c:pt idx="1036">
                  <c:v>0.0</c:v>
                </c:pt>
                <c:pt idx="1037">
                  <c:v>0.0</c:v>
                </c:pt>
                <c:pt idx="1038">
                  <c:v>0.0</c:v>
                </c:pt>
                <c:pt idx="1039">
                  <c:v>0.0</c:v>
                </c:pt>
                <c:pt idx="1040">
                  <c:v>0.0</c:v>
                </c:pt>
                <c:pt idx="1041">
                  <c:v>0.0</c:v>
                </c:pt>
                <c:pt idx="1042">
                  <c:v>0.0</c:v>
                </c:pt>
                <c:pt idx="1043">
                  <c:v>0.0</c:v>
                </c:pt>
                <c:pt idx="1044">
                  <c:v>0.0</c:v>
                </c:pt>
                <c:pt idx="1045">
                  <c:v>0.0</c:v>
                </c:pt>
                <c:pt idx="1046">
                  <c:v>0.0</c:v>
                </c:pt>
                <c:pt idx="1047">
                  <c:v>0.0</c:v>
                </c:pt>
                <c:pt idx="1048">
                  <c:v>0.0</c:v>
                </c:pt>
                <c:pt idx="1049">
                  <c:v>0.0</c:v>
                </c:pt>
                <c:pt idx="1050">
                  <c:v>0.0</c:v>
                </c:pt>
                <c:pt idx="1051">
                  <c:v>0.0</c:v>
                </c:pt>
                <c:pt idx="1052">
                  <c:v>0.0</c:v>
                </c:pt>
                <c:pt idx="1053">
                  <c:v>0.0</c:v>
                </c:pt>
                <c:pt idx="1054">
                  <c:v>0.0</c:v>
                </c:pt>
                <c:pt idx="1055">
                  <c:v>0.0</c:v>
                </c:pt>
                <c:pt idx="1056">
                  <c:v>0.0</c:v>
                </c:pt>
                <c:pt idx="1057">
                  <c:v>0.0</c:v>
                </c:pt>
                <c:pt idx="1058">
                  <c:v>0.0</c:v>
                </c:pt>
                <c:pt idx="1059">
                  <c:v>0.0</c:v>
                </c:pt>
                <c:pt idx="1060">
                  <c:v>0.0</c:v>
                </c:pt>
                <c:pt idx="1061">
                  <c:v>0.0</c:v>
                </c:pt>
                <c:pt idx="1062">
                  <c:v>0.0</c:v>
                </c:pt>
                <c:pt idx="1063">
                  <c:v>0.0</c:v>
                </c:pt>
                <c:pt idx="1064">
                  <c:v>0.0</c:v>
                </c:pt>
                <c:pt idx="1065">
                  <c:v>0.0</c:v>
                </c:pt>
                <c:pt idx="1066">
                  <c:v>0.0</c:v>
                </c:pt>
                <c:pt idx="1067">
                  <c:v>0.0</c:v>
                </c:pt>
                <c:pt idx="1068">
                  <c:v>0.0</c:v>
                </c:pt>
                <c:pt idx="1069">
                  <c:v>0.0</c:v>
                </c:pt>
                <c:pt idx="1070">
                  <c:v>0.0</c:v>
                </c:pt>
                <c:pt idx="1071">
                  <c:v>0.0</c:v>
                </c:pt>
                <c:pt idx="1072">
                  <c:v>0.0</c:v>
                </c:pt>
                <c:pt idx="1073">
                  <c:v>0.0</c:v>
                </c:pt>
                <c:pt idx="1074">
                  <c:v>0.0</c:v>
                </c:pt>
                <c:pt idx="1075">
                  <c:v>0.0</c:v>
                </c:pt>
                <c:pt idx="1076">
                  <c:v>0.0</c:v>
                </c:pt>
                <c:pt idx="1077">
                  <c:v>0.0</c:v>
                </c:pt>
                <c:pt idx="1078">
                  <c:v>0.0</c:v>
                </c:pt>
                <c:pt idx="1079">
                  <c:v>0.0</c:v>
                </c:pt>
                <c:pt idx="1080">
                  <c:v>0.0</c:v>
                </c:pt>
                <c:pt idx="1081">
                  <c:v>0.0</c:v>
                </c:pt>
                <c:pt idx="1082">
                  <c:v>0.0</c:v>
                </c:pt>
                <c:pt idx="1083">
                  <c:v>0.0</c:v>
                </c:pt>
                <c:pt idx="1084">
                  <c:v>0.0</c:v>
                </c:pt>
                <c:pt idx="1085">
                  <c:v>0.0</c:v>
                </c:pt>
                <c:pt idx="1086">
                  <c:v>0.0</c:v>
                </c:pt>
                <c:pt idx="1087">
                  <c:v>0.0</c:v>
                </c:pt>
                <c:pt idx="1088">
                  <c:v>0.0</c:v>
                </c:pt>
                <c:pt idx="1089">
                  <c:v>0.0</c:v>
                </c:pt>
                <c:pt idx="1090">
                  <c:v>0.0</c:v>
                </c:pt>
                <c:pt idx="1091">
                  <c:v>0.0</c:v>
                </c:pt>
                <c:pt idx="1092">
                  <c:v>0.0</c:v>
                </c:pt>
                <c:pt idx="1093">
                  <c:v>0.0</c:v>
                </c:pt>
                <c:pt idx="1094">
                  <c:v>0.0</c:v>
                </c:pt>
                <c:pt idx="1095">
                  <c:v>0.0</c:v>
                </c:pt>
                <c:pt idx="1096">
                  <c:v>0.0</c:v>
                </c:pt>
                <c:pt idx="1097">
                  <c:v>0.0</c:v>
                </c:pt>
                <c:pt idx="1098">
                  <c:v>0.0</c:v>
                </c:pt>
                <c:pt idx="1099">
                  <c:v>0.0</c:v>
                </c:pt>
                <c:pt idx="1100">
                  <c:v>0.0</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c:v>
                </c:pt>
                <c:pt idx="1129">
                  <c:v>0.0</c:v>
                </c:pt>
                <c:pt idx="1130">
                  <c:v>0.0</c:v>
                </c:pt>
                <c:pt idx="1131">
                  <c:v>0.0</c:v>
                </c:pt>
                <c:pt idx="1132">
                  <c:v>0.0</c:v>
                </c:pt>
                <c:pt idx="1133">
                  <c:v>0.0</c:v>
                </c:pt>
                <c:pt idx="1134">
                  <c:v>0.0</c:v>
                </c:pt>
                <c:pt idx="1135">
                  <c:v>0.0</c:v>
                </c:pt>
                <c:pt idx="1136">
                  <c:v>0.0</c:v>
                </c:pt>
                <c:pt idx="1137">
                  <c:v>0.0</c:v>
                </c:pt>
                <c:pt idx="1138">
                  <c:v>0.0</c:v>
                </c:pt>
                <c:pt idx="1139">
                  <c:v>0.0</c:v>
                </c:pt>
                <c:pt idx="1140">
                  <c:v>0.0</c:v>
                </c:pt>
                <c:pt idx="1141">
                  <c:v>0.0</c:v>
                </c:pt>
                <c:pt idx="1142">
                  <c:v>0.0</c:v>
                </c:pt>
                <c:pt idx="1143">
                  <c:v>0.0</c:v>
                </c:pt>
                <c:pt idx="1144">
                  <c:v>0.0</c:v>
                </c:pt>
                <c:pt idx="1145">
                  <c:v>0.0</c:v>
                </c:pt>
                <c:pt idx="1146">
                  <c:v>0.0</c:v>
                </c:pt>
                <c:pt idx="1147">
                  <c:v>0.0</c:v>
                </c:pt>
                <c:pt idx="1148">
                  <c:v>0.0</c:v>
                </c:pt>
                <c:pt idx="1149">
                  <c:v>0.0</c:v>
                </c:pt>
                <c:pt idx="1150">
                  <c:v>0.0</c:v>
                </c:pt>
                <c:pt idx="1151">
                  <c:v>0.0</c:v>
                </c:pt>
                <c:pt idx="1152">
                  <c:v>0.0</c:v>
                </c:pt>
                <c:pt idx="1153">
                  <c:v>0.0</c:v>
                </c:pt>
                <c:pt idx="1154">
                  <c:v>0.0</c:v>
                </c:pt>
                <c:pt idx="1155">
                  <c:v>0.0</c:v>
                </c:pt>
                <c:pt idx="1156">
                  <c:v>0.0</c:v>
                </c:pt>
                <c:pt idx="1157">
                  <c:v>0.0</c:v>
                </c:pt>
                <c:pt idx="1158">
                  <c:v>0.0</c:v>
                </c:pt>
                <c:pt idx="1159">
                  <c:v>0.0</c:v>
                </c:pt>
                <c:pt idx="1160">
                  <c:v>0.0</c:v>
                </c:pt>
                <c:pt idx="1161">
                  <c:v>0.0</c:v>
                </c:pt>
                <c:pt idx="1162">
                  <c:v>0.0</c:v>
                </c:pt>
                <c:pt idx="1163">
                  <c:v>0.0</c:v>
                </c:pt>
                <c:pt idx="1164">
                  <c:v>0.0</c:v>
                </c:pt>
                <c:pt idx="1165">
                  <c:v>0.0</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0.0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0.0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0.0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0.0</c:v>
                </c:pt>
                <c:pt idx="1376">
                  <c:v>0.0</c:v>
                </c:pt>
                <c:pt idx="1377">
                  <c:v>0.0</c:v>
                </c:pt>
                <c:pt idx="1378">
                  <c:v>0.0</c:v>
                </c:pt>
                <c:pt idx="1379">
                  <c:v>0.0</c:v>
                </c:pt>
                <c:pt idx="1380">
                  <c:v>0.0</c:v>
                </c:pt>
                <c:pt idx="1381">
                  <c:v>0.0</c:v>
                </c:pt>
                <c:pt idx="1382">
                  <c:v>0.0</c:v>
                </c:pt>
                <c:pt idx="1383">
                  <c:v>0.0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0.0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0.0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0.0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0.0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0.0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0.0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0.0</c:v>
                </c:pt>
                <c:pt idx="1788">
                  <c:v>0.0</c:v>
                </c:pt>
                <c:pt idx="1789">
                  <c:v>0.0</c:v>
                </c:pt>
                <c:pt idx="1790">
                  <c:v>0.0</c:v>
                </c:pt>
                <c:pt idx="1791">
                  <c:v>0.0</c:v>
                </c:pt>
                <c:pt idx="1792">
                  <c:v>0.0</c:v>
                </c:pt>
                <c:pt idx="1793">
                  <c:v>0.0</c:v>
                </c:pt>
                <c:pt idx="1794">
                  <c:v>0.0</c:v>
                </c:pt>
                <c:pt idx="1795">
                  <c:v>0.0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0.0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0.0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0.0</c:v>
                </c:pt>
                <c:pt idx="1966">
                  <c:v>0.0</c:v>
                </c:pt>
                <c:pt idx="1967">
                  <c:v>0.0</c:v>
                </c:pt>
                <c:pt idx="1968">
                  <c:v>0.0</c:v>
                </c:pt>
                <c:pt idx="1969">
                  <c:v>0.0</c:v>
                </c:pt>
                <c:pt idx="1970">
                  <c:v>0.0</c:v>
                </c:pt>
                <c:pt idx="1971">
                  <c:v>0.0</c:v>
                </c:pt>
                <c:pt idx="1972">
                  <c:v>0.0</c:v>
                </c:pt>
                <c:pt idx="1973">
                  <c:v>0.0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0.0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0.0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0.0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1.0</c:v>
                </c:pt>
                <c:pt idx="2116">
                  <c:v>1.0</c:v>
                </c:pt>
                <c:pt idx="2117">
                  <c:v>1.0</c:v>
                </c:pt>
                <c:pt idx="2118">
                  <c:v>1.0</c:v>
                </c:pt>
                <c:pt idx="2119">
                  <c:v>1.0</c:v>
                </c:pt>
                <c:pt idx="2120">
                  <c:v>1.0</c:v>
                </c:pt>
                <c:pt idx="2121">
                  <c:v>1.0</c:v>
                </c:pt>
                <c:pt idx="2122">
                  <c:v>1.0</c:v>
                </c:pt>
                <c:pt idx="2123">
                  <c:v>1.0</c:v>
                </c:pt>
                <c:pt idx="2124">
                  <c:v>1.0</c:v>
                </c:pt>
                <c:pt idx="2125">
                  <c:v>1.0</c:v>
                </c:pt>
                <c:pt idx="2126">
                  <c:v>1.0</c:v>
                </c:pt>
                <c:pt idx="2127">
                  <c:v>1.0</c:v>
                </c:pt>
                <c:pt idx="2128">
                  <c:v>1.0</c:v>
                </c:pt>
                <c:pt idx="2129">
                  <c:v>1.0</c:v>
                </c:pt>
                <c:pt idx="2130">
                  <c:v>1.0</c:v>
                </c:pt>
                <c:pt idx="2131">
                  <c:v>1.0</c:v>
                </c:pt>
                <c:pt idx="2132">
                  <c:v>1.0</c:v>
                </c:pt>
                <c:pt idx="2133">
                  <c:v>1.0</c:v>
                </c:pt>
                <c:pt idx="2134">
                  <c:v>1.0</c:v>
                </c:pt>
                <c:pt idx="2135">
                  <c:v>1.0</c:v>
                </c:pt>
                <c:pt idx="2136">
                  <c:v>1.0</c:v>
                </c:pt>
                <c:pt idx="2137">
                  <c:v>1.0</c:v>
                </c:pt>
                <c:pt idx="2138">
                  <c:v>1.0</c:v>
                </c:pt>
                <c:pt idx="2139">
                  <c:v>1.0</c:v>
                </c:pt>
                <c:pt idx="2140">
                  <c:v>1.0</c:v>
                </c:pt>
                <c:pt idx="2141">
                  <c:v>1.0</c:v>
                </c:pt>
                <c:pt idx="2142">
                  <c:v>1.0</c:v>
                </c:pt>
                <c:pt idx="2143">
                  <c:v>1.0</c:v>
                </c:pt>
                <c:pt idx="2144">
                  <c:v>1.0</c:v>
                </c:pt>
                <c:pt idx="2145">
                  <c:v>1.0</c:v>
                </c:pt>
                <c:pt idx="2146">
                  <c:v>1.0</c:v>
                </c:pt>
                <c:pt idx="2147">
                  <c:v>1.0</c:v>
                </c:pt>
                <c:pt idx="2148">
                  <c:v>1.0</c:v>
                </c:pt>
                <c:pt idx="2149">
                  <c:v>1.0</c:v>
                </c:pt>
                <c:pt idx="2150">
                  <c:v>1.0</c:v>
                </c:pt>
                <c:pt idx="2151">
                  <c:v>1.0</c:v>
                </c:pt>
                <c:pt idx="2152">
                  <c:v>1.0</c:v>
                </c:pt>
                <c:pt idx="2153">
                  <c:v>1.0</c:v>
                </c:pt>
                <c:pt idx="2154">
                  <c:v>1.0</c:v>
                </c:pt>
                <c:pt idx="2155">
                  <c:v>1.0</c:v>
                </c:pt>
                <c:pt idx="2156">
                  <c:v>1.0</c:v>
                </c:pt>
                <c:pt idx="2157">
                  <c:v>1.0</c:v>
                </c:pt>
                <c:pt idx="2158">
                  <c:v>1.0</c:v>
                </c:pt>
                <c:pt idx="2159">
                  <c:v>1.0</c:v>
                </c:pt>
                <c:pt idx="2160">
                  <c:v>1.0</c:v>
                </c:pt>
                <c:pt idx="2161">
                  <c:v>1.0</c:v>
                </c:pt>
                <c:pt idx="2162">
                  <c:v>1.0</c:v>
                </c:pt>
                <c:pt idx="2163">
                  <c:v>1.0</c:v>
                </c:pt>
                <c:pt idx="2164">
                  <c:v>1.0</c:v>
                </c:pt>
                <c:pt idx="2165">
                  <c:v>1.0</c:v>
                </c:pt>
                <c:pt idx="2166">
                  <c:v>1.0</c:v>
                </c:pt>
                <c:pt idx="2167">
                  <c:v>1.0</c:v>
                </c:pt>
                <c:pt idx="2168">
                  <c:v>1.0</c:v>
                </c:pt>
                <c:pt idx="2169">
                  <c:v>1.0</c:v>
                </c:pt>
                <c:pt idx="2170">
                  <c:v>1.0</c:v>
                </c:pt>
                <c:pt idx="2171">
                  <c:v>1.0</c:v>
                </c:pt>
                <c:pt idx="2172">
                  <c:v>1.0</c:v>
                </c:pt>
                <c:pt idx="2173">
                  <c:v>1.0</c:v>
                </c:pt>
                <c:pt idx="2174">
                  <c:v>1.0</c:v>
                </c:pt>
                <c:pt idx="2175">
                  <c:v>1.0</c:v>
                </c:pt>
                <c:pt idx="2176">
                  <c:v>1.0</c:v>
                </c:pt>
                <c:pt idx="2177">
                  <c:v>1.0</c:v>
                </c:pt>
                <c:pt idx="2178">
                  <c:v>1.0</c:v>
                </c:pt>
                <c:pt idx="2179">
                  <c:v>1.0</c:v>
                </c:pt>
                <c:pt idx="2180">
                  <c:v>1.0</c:v>
                </c:pt>
                <c:pt idx="2181">
                  <c:v>1.0</c:v>
                </c:pt>
                <c:pt idx="2182">
                  <c:v>1.0</c:v>
                </c:pt>
                <c:pt idx="2183">
                  <c:v>1.0</c:v>
                </c:pt>
                <c:pt idx="2184">
                  <c:v>1.0</c:v>
                </c:pt>
                <c:pt idx="2185">
                  <c:v>1.0</c:v>
                </c:pt>
                <c:pt idx="2186">
                  <c:v>1.0</c:v>
                </c:pt>
                <c:pt idx="2187">
                  <c:v>1.0</c:v>
                </c:pt>
                <c:pt idx="2188">
                  <c:v>1.0</c:v>
                </c:pt>
                <c:pt idx="2189">
                  <c:v>1.0</c:v>
                </c:pt>
                <c:pt idx="2190">
                  <c:v>1.0</c:v>
                </c:pt>
                <c:pt idx="2191">
                  <c:v>1.0</c:v>
                </c:pt>
                <c:pt idx="2192">
                  <c:v>1.0</c:v>
                </c:pt>
                <c:pt idx="2193">
                  <c:v>1.0</c:v>
                </c:pt>
                <c:pt idx="2194">
                  <c:v>1.0</c:v>
                </c:pt>
                <c:pt idx="2195">
                  <c:v>1.0</c:v>
                </c:pt>
                <c:pt idx="2196">
                  <c:v>1.0</c:v>
                </c:pt>
                <c:pt idx="2197">
                  <c:v>1.0</c:v>
                </c:pt>
                <c:pt idx="2198">
                  <c:v>1.0</c:v>
                </c:pt>
                <c:pt idx="2199">
                  <c:v>1.0</c:v>
                </c:pt>
                <c:pt idx="2200">
                  <c:v>1.0</c:v>
                </c:pt>
                <c:pt idx="2201">
                  <c:v>1.0</c:v>
                </c:pt>
                <c:pt idx="2202">
                  <c:v>1.0</c:v>
                </c:pt>
                <c:pt idx="2203">
                  <c:v>1.0</c:v>
                </c:pt>
                <c:pt idx="2204">
                  <c:v>1.0</c:v>
                </c:pt>
                <c:pt idx="2205">
                  <c:v>1.0</c:v>
                </c:pt>
                <c:pt idx="2206">
                  <c:v>1.0</c:v>
                </c:pt>
                <c:pt idx="2207">
                  <c:v>1.0</c:v>
                </c:pt>
                <c:pt idx="2208">
                  <c:v>1.0</c:v>
                </c:pt>
                <c:pt idx="2209">
                  <c:v>1.0</c:v>
                </c:pt>
                <c:pt idx="2210">
                  <c:v>1.0</c:v>
                </c:pt>
                <c:pt idx="2211">
                  <c:v>1.0</c:v>
                </c:pt>
                <c:pt idx="2212">
                  <c:v>1.0</c:v>
                </c:pt>
                <c:pt idx="2213">
                  <c:v>1.0</c:v>
                </c:pt>
                <c:pt idx="2214">
                  <c:v>1.0</c:v>
                </c:pt>
                <c:pt idx="2215">
                  <c:v>1.0</c:v>
                </c:pt>
                <c:pt idx="2216">
                  <c:v>1.0</c:v>
                </c:pt>
                <c:pt idx="2217">
                  <c:v>1.0</c:v>
                </c:pt>
                <c:pt idx="2218">
                  <c:v>1.0</c:v>
                </c:pt>
                <c:pt idx="2219">
                  <c:v>1.0</c:v>
                </c:pt>
                <c:pt idx="2220">
                  <c:v>1.0</c:v>
                </c:pt>
                <c:pt idx="2221">
                  <c:v>1.0</c:v>
                </c:pt>
                <c:pt idx="2222">
                  <c:v>1.0</c:v>
                </c:pt>
                <c:pt idx="2223">
                  <c:v>1.0</c:v>
                </c:pt>
                <c:pt idx="2224">
                  <c:v>1.0</c:v>
                </c:pt>
                <c:pt idx="2225">
                  <c:v>1.0</c:v>
                </c:pt>
                <c:pt idx="2226">
                  <c:v>1.0</c:v>
                </c:pt>
                <c:pt idx="2227">
                  <c:v>1.0</c:v>
                </c:pt>
                <c:pt idx="2228">
                  <c:v>1.0</c:v>
                </c:pt>
                <c:pt idx="2229">
                  <c:v>1.0</c:v>
                </c:pt>
                <c:pt idx="2230">
                  <c:v>1.0</c:v>
                </c:pt>
                <c:pt idx="2231">
                  <c:v>1.0</c:v>
                </c:pt>
                <c:pt idx="2232">
                  <c:v>1.0</c:v>
                </c:pt>
                <c:pt idx="2233">
                  <c:v>1.0</c:v>
                </c:pt>
                <c:pt idx="2234">
                  <c:v>1.0</c:v>
                </c:pt>
                <c:pt idx="2235">
                  <c:v>1.0</c:v>
                </c:pt>
                <c:pt idx="2236">
                  <c:v>1.0</c:v>
                </c:pt>
                <c:pt idx="2237">
                  <c:v>1.0</c:v>
                </c:pt>
                <c:pt idx="2238">
                  <c:v>1.0</c:v>
                </c:pt>
                <c:pt idx="2239">
                  <c:v>1.0</c:v>
                </c:pt>
                <c:pt idx="2240">
                  <c:v>1.0</c:v>
                </c:pt>
                <c:pt idx="2241">
                  <c:v>1.0</c:v>
                </c:pt>
                <c:pt idx="2242">
                  <c:v>1.0</c:v>
                </c:pt>
                <c:pt idx="2243">
                  <c:v>1.0</c:v>
                </c:pt>
                <c:pt idx="2244">
                  <c:v>1.0</c:v>
                </c:pt>
                <c:pt idx="2245">
                  <c:v>1.0</c:v>
                </c:pt>
                <c:pt idx="2246">
                  <c:v>1.0</c:v>
                </c:pt>
                <c:pt idx="2247">
                  <c:v>1.0</c:v>
                </c:pt>
                <c:pt idx="2248">
                  <c:v>1.0</c:v>
                </c:pt>
                <c:pt idx="2249">
                  <c:v>1.0</c:v>
                </c:pt>
                <c:pt idx="2250">
                  <c:v>1.0</c:v>
                </c:pt>
                <c:pt idx="2251">
                  <c:v>1.0</c:v>
                </c:pt>
                <c:pt idx="2252">
                  <c:v>1.0</c:v>
                </c:pt>
                <c:pt idx="2253">
                  <c:v>1.0</c:v>
                </c:pt>
                <c:pt idx="2254">
                  <c:v>1.0</c:v>
                </c:pt>
                <c:pt idx="2255">
                  <c:v>1.0</c:v>
                </c:pt>
                <c:pt idx="2256">
                  <c:v>1.0</c:v>
                </c:pt>
                <c:pt idx="2257">
                  <c:v>1.0</c:v>
                </c:pt>
                <c:pt idx="2258">
                  <c:v>1.0</c:v>
                </c:pt>
                <c:pt idx="2259">
                  <c:v>1.0</c:v>
                </c:pt>
                <c:pt idx="2260">
                  <c:v>1.0</c:v>
                </c:pt>
                <c:pt idx="2261">
                  <c:v>1.0</c:v>
                </c:pt>
                <c:pt idx="2262">
                  <c:v>1.0</c:v>
                </c:pt>
                <c:pt idx="2263">
                  <c:v>1.0</c:v>
                </c:pt>
                <c:pt idx="2264">
                  <c:v>1.0</c:v>
                </c:pt>
                <c:pt idx="2265">
                  <c:v>1.0</c:v>
                </c:pt>
                <c:pt idx="2266">
                  <c:v>1.0</c:v>
                </c:pt>
                <c:pt idx="2267">
                  <c:v>1.0</c:v>
                </c:pt>
                <c:pt idx="2268">
                  <c:v>1.0</c:v>
                </c:pt>
                <c:pt idx="2269">
                  <c:v>1.0</c:v>
                </c:pt>
                <c:pt idx="2270">
                  <c:v>1.0</c:v>
                </c:pt>
                <c:pt idx="2271">
                  <c:v>1.0</c:v>
                </c:pt>
                <c:pt idx="2272">
                  <c:v>1.0</c:v>
                </c:pt>
                <c:pt idx="2273">
                  <c:v>1.0</c:v>
                </c:pt>
                <c:pt idx="2274">
                  <c:v>1.0</c:v>
                </c:pt>
                <c:pt idx="2275">
                  <c:v>1.0</c:v>
                </c:pt>
                <c:pt idx="2276">
                  <c:v>1.0</c:v>
                </c:pt>
                <c:pt idx="2277">
                  <c:v>1.0</c:v>
                </c:pt>
                <c:pt idx="2278">
                  <c:v>1.0</c:v>
                </c:pt>
                <c:pt idx="2279">
                  <c:v>1.0</c:v>
                </c:pt>
                <c:pt idx="2280">
                  <c:v>1.0</c:v>
                </c:pt>
                <c:pt idx="2281">
                  <c:v>1.0</c:v>
                </c:pt>
                <c:pt idx="2282">
                  <c:v>1.0</c:v>
                </c:pt>
                <c:pt idx="2283">
                  <c:v>1.0</c:v>
                </c:pt>
                <c:pt idx="2284">
                  <c:v>1.0</c:v>
                </c:pt>
                <c:pt idx="2285">
                  <c:v>1.0</c:v>
                </c:pt>
                <c:pt idx="2286">
                  <c:v>1.0</c:v>
                </c:pt>
                <c:pt idx="2287">
                  <c:v>1.0</c:v>
                </c:pt>
                <c:pt idx="2288">
                  <c:v>1.0</c:v>
                </c:pt>
                <c:pt idx="2289">
                  <c:v>1.0</c:v>
                </c:pt>
                <c:pt idx="2290">
                  <c:v>1.0</c:v>
                </c:pt>
                <c:pt idx="2291">
                  <c:v>1.0</c:v>
                </c:pt>
                <c:pt idx="2292">
                  <c:v>1.0</c:v>
                </c:pt>
                <c:pt idx="2293">
                  <c:v>1.0</c:v>
                </c:pt>
                <c:pt idx="2294">
                  <c:v>1.0</c:v>
                </c:pt>
                <c:pt idx="2295">
                  <c:v>1.0</c:v>
                </c:pt>
                <c:pt idx="2296">
                  <c:v>1.0</c:v>
                </c:pt>
                <c:pt idx="2297">
                  <c:v>1.0</c:v>
                </c:pt>
                <c:pt idx="2298">
                  <c:v>1.0</c:v>
                </c:pt>
                <c:pt idx="2299">
                  <c:v>1.0</c:v>
                </c:pt>
                <c:pt idx="2300">
                  <c:v>1.0</c:v>
                </c:pt>
                <c:pt idx="2301">
                  <c:v>1.0</c:v>
                </c:pt>
                <c:pt idx="2302">
                  <c:v>1.0</c:v>
                </c:pt>
                <c:pt idx="2303">
                  <c:v>1.0</c:v>
                </c:pt>
                <c:pt idx="2304">
                  <c:v>1.0</c:v>
                </c:pt>
                <c:pt idx="2305">
                  <c:v>1.0</c:v>
                </c:pt>
                <c:pt idx="2306">
                  <c:v>1.0</c:v>
                </c:pt>
                <c:pt idx="2307">
                  <c:v>1.0</c:v>
                </c:pt>
                <c:pt idx="2308">
                  <c:v>1.0</c:v>
                </c:pt>
                <c:pt idx="2309">
                  <c:v>1.0</c:v>
                </c:pt>
                <c:pt idx="2310">
                  <c:v>1.0</c:v>
                </c:pt>
                <c:pt idx="2311">
                  <c:v>1.0</c:v>
                </c:pt>
                <c:pt idx="2312">
                  <c:v>1.0</c:v>
                </c:pt>
                <c:pt idx="2313">
                  <c:v>1.0</c:v>
                </c:pt>
                <c:pt idx="2314">
                  <c:v>1.0</c:v>
                </c:pt>
                <c:pt idx="2315">
                  <c:v>1.0</c:v>
                </c:pt>
                <c:pt idx="2316">
                  <c:v>1.0</c:v>
                </c:pt>
                <c:pt idx="2317">
                  <c:v>1.0</c:v>
                </c:pt>
                <c:pt idx="2318">
                  <c:v>1.0</c:v>
                </c:pt>
                <c:pt idx="2319">
                  <c:v>1.0</c:v>
                </c:pt>
                <c:pt idx="2320">
                  <c:v>1.0</c:v>
                </c:pt>
                <c:pt idx="2321">
                  <c:v>1.0</c:v>
                </c:pt>
                <c:pt idx="2322">
                  <c:v>1.0</c:v>
                </c:pt>
                <c:pt idx="2323">
                  <c:v>1.0</c:v>
                </c:pt>
                <c:pt idx="2324">
                  <c:v>1.0</c:v>
                </c:pt>
                <c:pt idx="2325">
                  <c:v>1.0</c:v>
                </c:pt>
                <c:pt idx="2326">
                  <c:v>1.0</c:v>
                </c:pt>
                <c:pt idx="2327">
                  <c:v>1.0</c:v>
                </c:pt>
                <c:pt idx="2328">
                  <c:v>1.0</c:v>
                </c:pt>
                <c:pt idx="2329">
                  <c:v>1.0</c:v>
                </c:pt>
                <c:pt idx="2330">
                  <c:v>1.0</c:v>
                </c:pt>
                <c:pt idx="2331">
                  <c:v>1.0</c:v>
                </c:pt>
                <c:pt idx="2332">
                  <c:v>1.0</c:v>
                </c:pt>
                <c:pt idx="2333">
                  <c:v>1.0</c:v>
                </c:pt>
                <c:pt idx="2334">
                  <c:v>1.0</c:v>
                </c:pt>
                <c:pt idx="2335">
                  <c:v>1.0</c:v>
                </c:pt>
                <c:pt idx="2336">
                  <c:v>1.0</c:v>
                </c:pt>
                <c:pt idx="2337">
                  <c:v>1.0</c:v>
                </c:pt>
                <c:pt idx="2338">
                  <c:v>1.0</c:v>
                </c:pt>
                <c:pt idx="2339">
                  <c:v>1.0</c:v>
                </c:pt>
                <c:pt idx="2340">
                  <c:v>1.0</c:v>
                </c:pt>
                <c:pt idx="2341">
                  <c:v>1.0</c:v>
                </c:pt>
                <c:pt idx="2342">
                  <c:v>1.0</c:v>
                </c:pt>
                <c:pt idx="2343">
                  <c:v>1.0</c:v>
                </c:pt>
                <c:pt idx="2344">
                  <c:v>1.0</c:v>
                </c:pt>
                <c:pt idx="2345">
                  <c:v>1.0</c:v>
                </c:pt>
                <c:pt idx="2346">
                  <c:v>1.0</c:v>
                </c:pt>
                <c:pt idx="2347">
                  <c:v>1.0</c:v>
                </c:pt>
                <c:pt idx="2348">
                  <c:v>1.0</c:v>
                </c:pt>
                <c:pt idx="2349">
                  <c:v>1.0</c:v>
                </c:pt>
                <c:pt idx="2350">
                  <c:v>1.0</c:v>
                </c:pt>
                <c:pt idx="2351">
                  <c:v>1.0</c:v>
                </c:pt>
                <c:pt idx="2352">
                  <c:v>1.0</c:v>
                </c:pt>
                <c:pt idx="2353">
                  <c:v>1.0</c:v>
                </c:pt>
                <c:pt idx="2354">
                  <c:v>1.0</c:v>
                </c:pt>
                <c:pt idx="2355">
                  <c:v>1.0</c:v>
                </c:pt>
                <c:pt idx="2356">
                  <c:v>1.0</c:v>
                </c:pt>
                <c:pt idx="2357">
                  <c:v>1.0</c:v>
                </c:pt>
                <c:pt idx="2358">
                  <c:v>1.0</c:v>
                </c:pt>
                <c:pt idx="2359">
                  <c:v>1.0</c:v>
                </c:pt>
                <c:pt idx="2360">
                  <c:v>1.0</c:v>
                </c:pt>
                <c:pt idx="2361">
                  <c:v>1.0</c:v>
                </c:pt>
                <c:pt idx="2362">
                  <c:v>1.0</c:v>
                </c:pt>
                <c:pt idx="2363">
                  <c:v>1.0</c:v>
                </c:pt>
                <c:pt idx="2364">
                  <c:v>1.0</c:v>
                </c:pt>
                <c:pt idx="2365">
                  <c:v>1.0</c:v>
                </c:pt>
                <c:pt idx="2366">
                  <c:v>1.0</c:v>
                </c:pt>
                <c:pt idx="2367">
                  <c:v>1.0</c:v>
                </c:pt>
                <c:pt idx="2368">
                  <c:v>1.0</c:v>
                </c:pt>
                <c:pt idx="2369">
                  <c:v>1.0</c:v>
                </c:pt>
                <c:pt idx="2370">
                  <c:v>1.0</c:v>
                </c:pt>
                <c:pt idx="2371">
                  <c:v>1.0</c:v>
                </c:pt>
                <c:pt idx="2372">
                  <c:v>1.0</c:v>
                </c:pt>
                <c:pt idx="2373">
                  <c:v>1.0</c:v>
                </c:pt>
                <c:pt idx="2374">
                  <c:v>1.0</c:v>
                </c:pt>
                <c:pt idx="2375">
                  <c:v>1.0</c:v>
                </c:pt>
                <c:pt idx="2376">
                  <c:v>1.0</c:v>
                </c:pt>
                <c:pt idx="2377">
                  <c:v>1.0</c:v>
                </c:pt>
                <c:pt idx="2378">
                  <c:v>1.0</c:v>
                </c:pt>
                <c:pt idx="2379">
                  <c:v>1.0</c:v>
                </c:pt>
                <c:pt idx="2380">
                  <c:v>1.0</c:v>
                </c:pt>
                <c:pt idx="2381">
                  <c:v>1.0</c:v>
                </c:pt>
                <c:pt idx="2382">
                  <c:v>1.0</c:v>
                </c:pt>
                <c:pt idx="2383">
                  <c:v>1.0</c:v>
                </c:pt>
                <c:pt idx="2384">
                  <c:v>1.0</c:v>
                </c:pt>
                <c:pt idx="2385">
                  <c:v>1.0</c:v>
                </c:pt>
                <c:pt idx="2386">
                  <c:v>1.0</c:v>
                </c:pt>
                <c:pt idx="2387">
                  <c:v>1.0</c:v>
                </c:pt>
                <c:pt idx="2388">
                  <c:v>1.0</c:v>
                </c:pt>
                <c:pt idx="2389">
                  <c:v>1.0</c:v>
                </c:pt>
                <c:pt idx="2390">
                  <c:v>1.0</c:v>
                </c:pt>
                <c:pt idx="2391">
                  <c:v>1.0</c:v>
                </c:pt>
                <c:pt idx="2392">
                  <c:v>1.0</c:v>
                </c:pt>
                <c:pt idx="2393">
                  <c:v>1.0</c:v>
                </c:pt>
                <c:pt idx="2394">
                  <c:v>1.0</c:v>
                </c:pt>
                <c:pt idx="2395">
                  <c:v>1.0</c:v>
                </c:pt>
                <c:pt idx="2396">
                  <c:v>1.0</c:v>
                </c:pt>
                <c:pt idx="2397">
                  <c:v>1.0</c:v>
                </c:pt>
                <c:pt idx="2398">
                  <c:v>1.0</c:v>
                </c:pt>
                <c:pt idx="2399">
                  <c:v>1.0</c:v>
                </c:pt>
                <c:pt idx="2400">
                  <c:v>1.0</c:v>
                </c:pt>
                <c:pt idx="2401">
                  <c:v>1.0</c:v>
                </c:pt>
                <c:pt idx="2402">
                  <c:v>1.0</c:v>
                </c:pt>
                <c:pt idx="2403">
                  <c:v>1.0</c:v>
                </c:pt>
                <c:pt idx="2404">
                  <c:v>1.0</c:v>
                </c:pt>
                <c:pt idx="2405">
                  <c:v>1.0</c:v>
                </c:pt>
                <c:pt idx="2406">
                  <c:v>1.0</c:v>
                </c:pt>
                <c:pt idx="2407">
                  <c:v>1.0</c:v>
                </c:pt>
                <c:pt idx="2408">
                  <c:v>1.0</c:v>
                </c:pt>
                <c:pt idx="2409">
                  <c:v>1.0</c:v>
                </c:pt>
                <c:pt idx="2410">
                  <c:v>1.0</c:v>
                </c:pt>
                <c:pt idx="2411">
                  <c:v>1.0</c:v>
                </c:pt>
                <c:pt idx="2412">
                  <c:v>1.0</c:v>
                </c:pt>
                <c:pt idx="2413">
                  <c:v>1.0</c:v>
                </c:pt>
                <c:pt idx="2414">
                  <c:v>1.0</c:v>
                </c:pt>
                <c:pt idx="2415">
                  <c:v>1.0</c:v>
                </c:pt>
                <c:pt idx="2416">
                  <c:v>1.0</c:v>
                </c:pt>
                <c:pt idx="2417">
                  <c:v>1.0</c:v>
                </c:pt>
                <c:pt idx="2418">
                  <c:v>1.0</c:v>
                </c:pt>
                <c:pt idx="2419">
                  <c:v>1.0</c:v>
                </c:pt>
                <c:pt idx="2420">
                  <c:v>1.0</c:v>
                </c:pt>
                <c:pt idx="2421">
                  <c:v>1.0</c:v>
                </c:pt>
                <c:pt idx="2422">
                  <c:v>1.0</c:v>
                </c:pt>
                <c:pt idx="2423">
                  <c:v>1.0</c:v>
                </c:pt>
                <c:pt idx="2424">
                  <c:v>1.0</c:v>
                </c:pt>
                <c:pt idx="2425">
                  <c:v>1.0</c:v>
                </c:pt>
                <c:pt idx="2426">
                  <c:v>1.0</c:v>
                </c:pt>
                <c:pt idx="2427">
                  <c:v>1.0</c:v>
                </c:pt>
                <c:pt idx="2428">
                  <c:v>1.0</c:v>
                </c:pt>
                <c:pt idx="2429">
                  <c:v>1.0</c:v>
                </c:pt>
                <c:pt idx="2430">
                  <c:v>1.0</c:v>
                </c:pt>
                <c:pt idx="2431">
                  <c:v>1.0</c:v>
                </c:pt>
                <c:pt idx="2432">
                  <c:v>1.0</c:v>
                </c:pt>
                <c:pt idx="2433">
                  <c:v>1.0</c:v>
                </c:pt>
                <c:pt idx="2434">
                  <c:v>1.0</c:v>
                </c:pt>
                <c:pt idx="2435">
                  <c:v>1.0</c:v>
                </c:pt>
                <c:pt idx="2436">
                  <c:v>1.0</c:v>
                </c:pt>
                <c:pt idx="2437">
                  <c:v>1.0</c:v>
                </c:pt>
                <c:pt idx="2438">
                  <c:v>1.0</c:v>
                </c:pt>
                <c:pt idx="2439">
                  <c:v>1.0</c:v>
                </c:pt>
                <c:pt idx="2440">
                  <c:v>1.0</c:v>
                </c:pt>
                <c:pt idx="2441">
                  <c:v>1.0</c:v>
                </c:pt>
                <c:pt idx="2442">
                  <c:v>1.0</c:v>
                </c:pt>
                <c:pt idx="2443">
                  <c:v>1.0</c:v>
                </c:pt>
                <c:pt idx="2444">
                  <c:v>1.0</c:v>
                </c:pt>
                <c:pt idx="2445">
                  <c:v>1.0</c:v>
                </c:pt>
                <c:pt idx="2446">
                  <c:v>1.0</c:v>
                </c:pt>
                <c:pt idx="2447">
                  <c:v>1.0</c:v>
                </c:pt>
                <c:pt idx="2448">
                  <c:v>1.0</c:v>
                </c:pt>
                <c:pt idx="2449">
                  <c:v>1.0</c:v>
                </c:pt>
                <c:pt idx="2450">
                  <c:v>1.0</c:v>
                </c:pt>
                <c:pt idx="2451">
                  <c:v>1.0</c:v>
                </c:pt>
                <c:pt idx="2452">
                  <c:v>1.0</c:v>
                </c:pt>
                <c:pt idx="2453">
                  <c:v>1.0</c:v>
                </c:pt>
                <c:pt idx="2454">
                  <c:v>1.0</c:v>
                </c:pt>
                <c:pt idx="2455">
                  <c:v>1.0</c:v>
                </c:pt>
                <c:pt idx="2456">
                  <c:v>1.0</c:v>
                </c:pt>
                <c:pt idx="2457">
                  <c:v>1.0</c:v>
                </c:pt>
                <c:pt idx="2458">
                  <c:v>1.0</c:v>
                </c:pt>
                <c:pt idx="2459">
                  <c:v>1.0</c:v>
                </c:pt>
                <c:pt idx="2460">
                  <c:v>1.0</c:v>
                </c:pt>
                <c:pt idx="2461">
                  <c:v>1.0</c:v>
                </c:pt>
                <c:pt idx="2462">
                  <c:v>1.0</c:v>
                </c:pt>
                <c:pt idx="2463">
                  <c:v>1.0</c:v>
                </c:pt>
                <c:pt idx="2464">
                  <c:v>1.0</c:v>
                </c:pt>
                <c:pt idx="2465">
                  <c:v>1.0</c:v>
                </c:pt>
                <c:pt idx="2466">
                  <c:v>1.0</c:v>
                </c:pt>
                <c:pt idx="2467">
                  <c:v>1.0</c:v>
                </c:pt>
                <c:pt idx="2468">
                  <c:v>1.0</c:v>
                </c:pt>
                <c:pt idx="2469">
                  <c:v>1.0</c:v>
                </c:pt>
                <c:pt idx="2470">
                  <c:v>1.0</c:v>
                </c:pt>
                <c:pt idx="2471">
                  <c:v>1.0</c:v>
                </c:pt>
                <c:pt idx="2472">
                  <c:v>1.0</c:v>
                </c:pt>
                <c:pt idx="2473">
                  <c:v>1.0</c:v>
                </c:pt>
                <c:pt idx="2474">
                  <c:v>1.0</c:v>
                </c:pt>
                <c:pt idx="2475">
                  <c:v>1.0</c:v>
                </c:pt>
                <c:pt idx="2476">
                  <c:v>1.0</c:v>
                </c:pt>
                <c:pt idx="2477">
                  <c:v>1.0</c:v>
                </c:pt>
                <c:pt idx="2478">
                  <c:v>1.0</c:v>
                </c:pt>
                <c:pt idx="2479">
                  <c:v>1.0</c:v>
                </c:pt>
                <c:pt idx="2480">
                  <c:v>1.0</c:v>
                </c:pt>
                <c:pt idx="2481">
                  <c:v>1.0</c:v>
                </c:pt>
                <c:pt idx="2482">
                  <c:v>1.0</c:v>
                </c:pt>
                <c:pt idx="2483">
                  <c:v>1.0</c:v>
                </c:pt>
                <c:pt idx="2484">
                  <c:v>1.0</c:v>
                </c:pt>
                <c:pt idx="2485">
                  <c:v>1.0</c:v>
                </c:pt>
                <c:pt idx="2486">
                  <c:v>1.0</c:v>
                </c:pt>
                <c:pt idx="2487">
                  <c:v>1.0</c:v>
                </c:pt>
                <c:pt idx="2488">
                  <c:v>1.0</c:v>
                </c:pt>
                <c:pt idx="2489">
                  <c:v>1.0</c:v>
                </c:pt>
                <c:pt idx="2490">
                  <c:v>1.0</c:v>
                </c:pt>
                <c:pt idx="2491">
                  <c:v>1.0</c:v>
                </c:pt>
                <c:pt idx="2492">
                  <c:v>1.0</c:v>
                </c:pt>
                <c:pt idx="2493">
                  <c:v>1.0</c:v>
                </c:pt>
                <c:pt idx="2494">
                  <c:v>1.0</c:v>
                </c:pt>
                <c:pt idx="2495">
                  <c:v>1.0</c:v>
                </c:pt>
                <c:pt idx="2496">
                  <c:v>1.0</c:v>
                </c:pt>
                <c:pt idx="2497">
                  <c:v>1.0</c:v>
                </c:pt>
                <c:pt idx="2498">
                  <c:v>1.0</c:v>
                </c:pt>
                <c:pt idx="2499">
                  <c:v>1.0</c:v>
                </c:pt>
                <c:pt idx="2500">
                  <c:v>1.0</c:v>
                </c:pt>
                <c:pt idx="2501">
                  <c:v>1.0</c:v>
                </c:pt>
                <c:pt idx="2502">
                  <c:v>1.0</c:v>
                </c:pt>
                <c:pt idx="2503">
                  <c:v>1.0</c:v>
                </c:pt>
                <c:pt idx="2504">
                  <c:v>1.0</c:v>
                </c:pt>
                <c:pt idx="2505">
                  <c:v>1.0</c:v>
                </c:pt>
                <c:pt idx="2506">
                  <c:v>1.0</c:v>
                </c:pt>
                <c:pt idx="2507">
                  <c:v>1.0</c:v>
                </c:pt>
                <c:pt idx="2508">
                  <c:v>1.0</c:v>
                </c:pt>
                <c:pt idx="2509">
                  <c:v>1.0</c:v>
                </c:pt>
                <c:pt idx="2510">
                  <c:v>1.0</c:v>
                </c:pt>
                <c:pt idx="2511">
                  <c:v>1.0</c:v>
                </c:pt>
                <c:pt idx="2512">
                  <c:v>1.0</c:v>
                </c:pt>
                <c:pt idx="2513">
                  <c:v>1.0</c:v>
                </c:pt>
                <c:pt idx="2514">
                  <c:v>1.0</c:v>
                </c:pt>
                <c:pt idx="2515">
                  <c:v>1.0</c:v>
                </c:pt>
                <c:pt idx="2516">
                  <c:v>1.0</c:v>
                </c:pt>
                <c:pt idx="2517">
                  <c:v>1.0</c:v>
                </c:pt>
                <c:pt idx="2518">
                  <c:v>1.0</c:v>
                </c:pt>
                <c:pt idx="2519">
                  <c:v>1.0</c:v>
                </c:pt>
                <c:pt idx="2520">
                  <c:v>1.0</c:v>
                </c:pt>
                <c:pt idx="2521">
                  <c:v>1.0</c:v>
                </c:pt>
                <c:pt idx="2522">
                  <c:v>1.0</c:v>
                </c:pt>
                <c:pt idx="2523">
                  <c:v>1.0</c:v>
                </c:pt>
                <c:pt idx="2524">
                  <c:v>1.0</c:v>
                </c:pt>
                <c:pt idx="2525">
                  <c:v>1.0</c:v>
                </c:pt>
                <c:pt idx="2526">
                  <c:v>1.0</c:v>
                </c:pt>
                <c:pt idx="2527">
                  <c:v>1.0</c:v>
                </c:pt>
                <c:pt idx="2528">
                  <c:v>1.0</c:v>
                </c:pt>
                <c:pt idx="2529">
                  <c:v>2.0</c:v>
                </c:pt>
                <c:pt idx="2530">
                  <c:v>2.0</c:v>
                </c:pt>
                <c:pt idx="2531">
                  <c:v>2.0</c:v>
                </c:pt>
                <c:pt idx="2532">
                  <c:v>2.0</c:v>
                </c:pt>
                <c:pt idx="2533">
                  <c:v>2.0</c:v>
                </c:pt>
                <c:pt idx="2534">
                  <c:v>2.0</c:v>
                </c:pt>
                <c:pt idx="2535">
                  <c:v>2.0</c:v>
                </c:pt>
                <c:pt idx="2536">
                  <c:v>2.0</c:v>
                </c:pt>
                <c:pt idx="2537">
                  <c:v>2.0</c:v>
                </c:pt>
                <c:pt idx="2538">
                  <c:v>2.0</c:v>
                </c:pt>
                <c:pt idx="2539">
                  <c:v>2.0</c:v>
                </c:pt>
                <c:pt idx="2540">
                  <c:v>2.0</c:v>
                </c:pt>
                <c:pt idx="2541">
                  <c:v>2.0</c:v>
                </c:pt>
                <c:pt idx="2542">
                  <c:v>2.0</c:v>
                </c:pt>
                <c:pt idx="2543">
                  <c:v>2.0</c:v>
                </c:pt>
                <c:pt idx="2544">
                  <c:v>2.0</c:v>
                </c:pt>
                <c:pt idx="2545">
                  <c:v>2.0</c:v>
                </c:pt>
                <c:pt idx="2546">
                  <c:v>2.0</c:v>
                </c:pt>
                <c:pt idx="2547">
                  <c:v>2.0</c:v>
                </c:pt>
                <c:pt idx="2548">
                  <c:v>2.0</c:v>
                </c:pt>
                <c:pt idx="2549">
                  <c:v>2.0</c:v>
                </c:pt>
                <c:pt idx="2550">
                  <c:v>2.0</c:v>
                </c:pt>
                <c:pt idx="2551">
                  <c:v>2.0</c:v>
                </c:pt>
                <c:pt idx="2552">
                  <c:v>2.0</c:v>
                </c:pt>
                <c:pt idx="2553">
                  <c:v>2.0</c:v>
                </c:pt>
                <c:pt idx="2554">
                  <c:v>2.0</c:v>
                </c:pt>
                <c:pt idx="2555">
                  <c:v>2.0</c:v>
                </c:pt>
                <c:pt idx="2556">
                  <c:v>2.0</c:v>
                </c:pt>
                <c:pt idx="2557">
                  <c:v>2.0</c:v>
                </c:pt>
                <c:pt idx="2558">
                  <c:v>2.0</c:v>
                </c:pt>
                <c:pt idx="2559">
                  <c:v>2.0</c:v>
                </c:pt>
                <c:pt idx="2560">
                  <c:v>2.0</c:v>
                </c:pt>
                <c:pt idx="2561">
                  <c:v>2.0</c:v>
                </c:pt>
                <c:pt idx="2562">
                  <c:v>2.0</c:v>
                </c:pt>
                <c:pt idx="2563">
                  <c:v>2.0</c:v>
                </c:pt>
                <c:pt idx="2564">
                  <c:v>2.0</c:v>
                </c:pt>
                <c:pt idx="2565">
                  <c:v>2.0</c:v>
                </c:pt>
                <c:pt idx="2566">
                  <c:v>2.0</c:v>
                </c:pt>
                <c:pt idx="2567">
                  <c:v>2.0</c:v>
                </c:pt>
                <c:pt idx="2568">
                  <c:v>2.0</c:v>
                </c:pt>
                <c:pt idx="2569">
                  <c:v>2.0</c:v>
                </c:pt>
                <c:pt idx="2570">
                  <c:v>2.0</c:v>
                </c:pt>
                <c:pt idx="2571">
                  <c:v>2.0</c:v>
                </c:pt>
                <c:pt idx="2572">
                  <c:v>2.0</c:v>
                </c:pt>
                <c:pt idx="2573">
                  <c:v>2.0</c:v>
                </c:pt>
                <c:pt idx="2574">
                  <c:v>2.0</c:v>
                </c:pt>
                <c:pt idx="2575">
                  <c:v>2.0</c:v>
                </c:pt>
                <c:pt idx="2576">
                  <c:v>2.0</c:v>
                </c:pt>
                <c:pt idx="2577">
                  <c:v>2.0</c:v>
                </c:pt>
                <c:pt idx="2578">
                  <c:v>2.0</c:v>
                </c:pt>
                <c:pt idx="2579">
                  <c:v>2.0</c:v>
                </c:pt>
                <c:pt idx="2580">
                  <c:v>2.0</c:v>
                </c:pt>
                <c:pt idx="2581">
                  <c:v>2.0</c:v>
                </c:pt>
                <c:pt idx="2582">
                  <c:v>2.0</c:v>
                </c:pt>
                <c:pt idx="2583">
                  <c:v>2.0</c:v>
                </c:pt>
                <c:pt idx="2584">
                  <c:v>2.0</c:v>
                </c:pt>
                <c:pt idx="2585">
                  <c:v>2.0</c:v>
                </c:pt>
                <c:pt idx="2586">
                  <c:v>2.0</c:v>
                </c:pt>
                <c:pt idx="2587">
                  <c:v>2.0</c:v>
                </c:pt>
                <c:pt idx="2588">
                  <c:v>2.0</c:v>
                </c:pt>
                <c:pt idx="2589">
                  <c:v>2.0</c:v>
                </c:pt>
                <c:pt idx="2590">
                  <c:v>2.0</c:v>
                </c:pt>
                <c:pt idx="2591">
                  <c:v>2.0</c:v>
                </c:pt>
                <c:pt idx="2592">
                  <c:v>2.0</c:v>
                </c:pt>
                <c:pt idx="2593">
                  <c:v>2.0</c:v>
                </c:pt>
                <c:pt idx="2594">
                  <c:v>2.0</c:v>
                </c:pt>
                <c:pt idx="2595">
                  <c:v>2.0</c:v>
                </c:pt>
                <c:pt idx="2596">
                  <c:v>2.0</c:v>
                </c:pt>
                <c:pt idx="2597">
                  <c:v>2.0</c:v>
                </c:pt>
                <c:pt idx="2598">
                  <c:v>2.0</c:v>
                </c:pt>
                <c:pt idx="2599">
                  <c:v>2.0</c:v>
                </c:pt>
                <c:pt idx="2600">
                  <c:v>2.0</c:v>
                </c:pt>
                <c:pt idx="2601">
                  <c:v>2.0</c:v>
                </c:pt>
                <c:pt idx="2602">
                  <c:v>2.0</c:v>
                </c:pt>
                <c:pt idx="2603">
                  <c:v>2.0</c:v>
                </c:pt>
                <c:pt idx="2604">
                  <c:v>2.0</c:v>
                </c:pt>
                <c:pt idx="2605">
                  <c:v>2.0</c:v>
                </c:pt>
                <c:pt idx="2606">
                  <c:v>2.0</c:v>
                </c:pt>
                <c:pt idx="2607">
                  <c:v>2.0</c:v>
                </c:pt>
                <c:pt idx="2608">
                  <c:v>2.0</c:v>
                </c:pt>
                <c:pt idx="2609">
                  <c:v>2.0</c:v>
                </c:pt>
                <c:pt idx="2610">
                  <c:v>2.0</c:v>
                </c:pt>
                <c:pt idx="2611">
                  <c:v>2.0</c:v>
                </c:pt>
                <c:pt idx="2612">
                  <c:v>2.0</c:v>
                </c:pt>
                <c:pt idx="2613">
                  <c:v>2.0</c:v>
                </c:pt>
                <c:pt idx="2614">
                  <c:v>2.0</c:v>
                </c:pt>
                <c:pt idx="2615">
                  <c:v>2.0</c:v>
                </c:pt>
                <c:pt idx="2616">
                  <c:v>2.0</c:v>
                </c:pt>
                <c:pt idx="2617">
                  <c:v>2.0</c:v>
                </c:pt>
                <c:pt idx="2618">
                  <c:v>2.0</c:v>
                </c:pt>
                <c:pt idx="2619">
                  <c:v>2.0</c:v>
                </c:pt>
                <c:pt idx="2620">
                  <c:v>2.0</c:v>
                </c:pt>
                <c:pt idx="2621">
                  <c:v>2.0</c:v>
                </c:pt>
                <c:pt idx="2622">
                  <c:v>2.0</c:v>
                </c:pt>
                <c:pt idx="2623">
                  <c:v>2.0</c:v>
                </c:pt>
                <c:pt idx="2624">
                  <c:v>2.0</c:v>
                </c:pt>
                <c:pt idx="2625">
                  <c:v>2.0</c:v>
                </c:pt>
                <c:pt idx="2626">
                  <c:v>2.0</c:v>
                </c:pt>
                <c:pt idx="2627">
                  <c:v>2.0</c:v>
                </c:pt>
                <c:pt idx="2628">
                  <c:v>2.0</c:v>
                </c:pt>
                <c:pt idx="2629">
                  <c:v>2.0</c:v>
                </c:pt>
                <c:pt idx="2630">
                  <c:v>2.0</c:v>
                </c:pt>
                <c:pt idx="2631">
                  <c:v>2.0</c:v>
                </c:pt>
                <c:pt idx="2632">
                  <c:v>2.0</c:v>
                </c:pt>
                <c:pt idx="2633">
                  <c:v>2.0</c:v>
                </c:pt>
                <c:pt idx="2634">
                  <c:v>2.0</c:v>
                </c:pt>
                <c:pt idx="2635">
                  <c:v>2.0</c:v>
                </c:pt>
                <c:pt idx="2636">
                  <c:v>2.0</c:v>
                </c:pt>
                <c:pt idx="2637">
                  <c:v>2.0</c:v>
                </c:pt>
                <c:pt idx="2638">
                  <c:v>2.0</c:v>
                </c:pt>
                <c:pt idx="2639">
                  <c:v>2.0</c:v>
                </c:pt>
                <c:pt idx="2640">
                  <c:v>2.0</c:v>
                </c:pt>
                <c:pt idx="2641">
                  <c:v>2.0</c:v>
                </c:pt>
                <c:pt idx="2642">
                  <c:v>2.0</c:v>
                </c:pt>
                <c:pt idx="2643">
                  <c:v>2.0</c:v>
                </c:pt>
                <c:pt idx="2644">
                  <c:v>2.0</c:v>
                </c:pt>
                <c:pt idx="2645">
                  <c:v>2.0</c:v>
                </c:pt>
                <c:pt idx="2646">
                  <c:v>2.0</c:v>
                </c:pt>
                <c:pt idx="2647">
                  <c:v>2.0</c:v>
                </c:pt>
                <c:pt idx="2648">
                  <c:v>2.0</c:v>
                </c:pt>
                <c:pt idx="2649">
                  <c:v>2.0</c:v>
                </c:pt>
                <c:pt idx="2650">
                  <c:v>2.0</c:v>
                </c:pt>
                <c:pt idx="2651">
                  <c:v>2.0</c:v>
                </c:pt>
                <c:pt idx="2652">
                  <c:v>2.0</c:v>
                </c:pt>
                <c:pt idx="2653">
                  <c:v>2.0</c:v>
                </c:pt>
                <c:pt idx="2654">
                  <c:v>2.0</c:v>
                </c:pt>
                <c:pt idx="2655">
                  <c:v>2.0</c:v>
                </c:pt>
                <c:pt idx="2656">
                  <c:v>2.0</c:v>
                </c:pt>
                <c:pt idx="2657">
                  <c:v>2.0</c:v>
                </c:pt>
                <c:pt idx="2658">
                  <c:v>2.0</c:v>
                </c:pt>
                <c:pt idx="2659">
                  <c:v>2.0</c:v>
                </c:pt>
                <c:pt idx="2660">
                  <c:v>2.0</c:v>
                </c:pt>
                <c:pt idx="2661">
                  <c:v>2.0</c:v>
                </c:pt>
                <c:pt idx="2662">
                  <c:v>2.0</c:v>
                </c:pt>
                <c:pt idx="2663">
                  <c:v>2.0</c:v>
                </c:pt>
                <c:pt idx="2664">
                  <c:v>2.0</c:v>
                </c:pt>
                <c:pt idx="2665">
                  <c:v>2.0</c:v>
                </c:pt>
                <c:pt idx="2666">
                  <c:v>2.0</c:v>
                </c:pt>
                <c:pt idx="2667">
                  <c:v>2.0</c:v>
                </c:pt>
                <c:pt idx="2668">
                  <c:v>2.0</c:v>
                </c:pt>
                <c:pt idx="2669">
                  <c:v>2.0</c:v>
                </c:pt>
                <c:pt idx="2670">
                  <c:v>2.0</c:v>
                </c:pt>
                <c:pt idx="2671">
                  <c:v>2.0</c:v>
                </c:pt>
                <c:pt idx="2672">
                  <c:v>2.0</c:v>
                </c:pt>
                <c:pt idx="2673">
                  <c:v>2.0</c:v>
                </c:pt>
                <c:pt idx="2674">
                  <c:v>2.0</c:v>
                </c:pt>
                <c:pt idx="2675">
                  <c:v>2.0</c:v>
                </c:pt>
                <c:pt idx="2676">
                  <c:v>2.0</c:v>
                </c:pt>
                <c:pt idx="2677">
                  <c:v>2.0</c:v>
                </c:pt>
                <c:pt idx="2678">
                  <c:v>2.0</c:v>
                </c:pt>
                <c:pt idx="2679">
                  <c:v>2.0</c:v>
                </c:pt>
                <c:pt idx="2680">
                  <c:v>2.0</c:v>
                </c:pt>
                <c:pt idx="2681">
                  <c:v>2.0</c:v>
                </c:pt>
                <c:pt idx="2682">
                  <c:v>2.0</c:v>
                </c:pt>
                <c:pt idx="2683">
                  <c:v>2.0</c:v>
                </c:pt>
                <c:pt idx="2684">
                  <c:v>2.0</c:v>
                </c:pt>
                <c:pt idx="2685">
                  <c:v>2.0</c:v>
                </c:pt>
                <c:pt idx="2686">
                  <c:v>2.0</c:v>
                </c:pt>
                <c:pt idx="2687">
                  <c:v>2.0</c:v>
                </c:pt>
                <c:pt idx="2688">
                  <c:v>2.0</c:v>
                </c:pt>
                <c:pt idx="2689">
                  <c:v>2.0</c:v>
                </c:pt>
                <c:pt idx="2690">
                  <c:v>2.0</c:v>
                </c:pt>
                <c:pt idx="2691">
                  <c:v>2.0</c:v>
                </c:pt>
                <c:pt idx="2692">
                  <c:v>2.0</c:v>
                </c:pt>
                <c:pt idx="2693">
                  <c:v>2.0</c:v>
                </c:pt>
                <c:pt idx="2694">
                  <c:v>2.0</c:v>
                </c:pt>
                <c:pt idx="2695">
                  <c:v>2.0</c:v>
                </c:pt>
                <c:pt idx="2696">
                  <c:v>2.0</c:v>
                </c:pt>
                <c:pt idx="2697">
                  <c:v>2.0</c:v>
                </c:pt>
                <c:pt idx="2698">
                  <c:v>2.0</c:v>
                </c:pt>
                <c:pt idx="2699">
                  <c:v>2.0</c:v>
                </c:pt>
                <c:pt idx="2700">
                  <c:v>2.0</c:v>
                </c:pt>
                <c:pt idx="2701">
                  <c:v>2.0</c:v>
                </c:pt>
                <c:pt idx="2702">
                  <c:v>2.0</c:v>
                </c:pt>
                <c:pt idx="2703">
                  <c:v>2.0</c:v>
                </c:pt>
                <c:pt idx="2704">
                  <c:v>2.0</c:v>
                </c:pt>
                <c:pt idx="2705">
                  <c:v>2.0</c:v>
                </c:pt>
                <c:pt idx="2706">
                  <c:v>2.0</c:v>
                </c:pt>
                <c:pt idx="2707">
                  <c:v>2.0</c:v>
                </c:pt>
                <c:pt idx="2708">
                  <c:v>2.0</c:v>
                </c:pt>
                <c:pt idx="2709">
                  <c:v>2.0</c:v>
                </c:pt>
                <c:pt idx="2710">
                  <c:v>2.0</c:v>
                </c:pt>
                <c:pt idx="2711">
                  <c:v>2.0</c:v>
                </c:pt>
                <c:pt idx="2712">
                  <c:v>2.0</c:v>
                </c:pt>
                <c:pt idx="2713">
                  <c:v>2.0</c:v>
                </c:pt>
                <c:pt idx="2714">
                  <c:v>2.0</c:v>
                </c:pt>
                <c:pt idx="2715">
                  <c:v>2.0</c:v>
                </c:pt>
                <c:pt idx="2716">
                  <c:v>2.0</c:v>
                </c:pt>
                <c:pt idx="2717">
                  <c:v>2.0</c:v>
                </c:pt>
                <c:pt idx="2718">
                  <c:v>2.0</c:v>
                </c:pt>
                <c:pt idx="2719">
                  <c:v>2.0</c:v>
                </c:pt>
                <c:pt idx="2720">
                  <c:v>2.0</c:v>
                </c:pt>
                <c:pt idx="2721">
                  <c:v>2.0</c:v>
                </c:pt>
                <c:pt idx="2722">
                  <c:v>2.0</c:v>
                </c:pt>
                <c:pt idx="2723">
                  <c:v>2.0</c:v>
                </c:pt>
                <c:pt idx="2724">
                  <c:v>2.0</c:v>
                </c:pt>
                <c:pt idx="2725">
                  <c:v>2.0</c:v>
                </c:pt>
                <c:pt idx="2726">
                  <c:v>2.0</c:v>
                </c:pt>
                <c:pt idx="2727">
                  <c:v>2.0</c:v>
                </c:pt>
                <c:pt idx="2728">
                  <c:v>2.0</c:v>
                </c:pt>
                <c:pt idx="2729">
                  <c:v>2.0</c:v>
                </c:pt>
                <c:pt idx="2730">
                  <c:v>2.0</c:v>
                </c:pt>
                <c:pt idx="2731">
                  <c:v>2.0</c:v>
                </c:pt>
                <c:pt idx="2732">
                  <c:v>2.0</c:v>
                </c:pt>
                <c:pt idx="2733">
                  <c:v>2.0</c:v>
                </c:pt>
                <c:pt idx="2734">
                  <c:v>2.0</c:v>
                </c:pt>
                <c:pt idx="2735">
                  <c:v>2.0</c:v>
                </c:pt>
                <c:pt idx="2736">
                  <c:v>2.0</c:v>
                </c:pt>
                <c:pt idx="2737">
                  <c:v>2.0</c:v>
                </c:pt>
                <c:pt idx="2738">
                  <c:v>2.0</c:v>
                </c:pt>
                <c:pt idx="2739">
                  <c:v>2.0</c:v>
                </c:pt>
                <c:pt idx="2740">
                  <c:v>2.0</c:v>
                </c:pt>
                <c:pt idx="2741">
                  <c:v>2.0</c:v>
                </c:pt>
                <c:pt idx="2742">
                  <c:v>2.0</c:v>
                </c:pt>
                <c:pt idx="2743">
                  <c:v>2.0</c:v>
                </c:pt>
                <c:pt idx="2744">
                  <c:v>2.0</c:v>
                </c:pt>
                <c:pt idx="2745">
                  <c:v>2.0</c:v>
                </c:pt>
                <c:pt idx="2746">
                  <c:v>2.0</c:v>
                </c:pt>
                <c:pt idx="2747">
                  <c:v>2.0</c:v>
                </c:pt>
                <c:pt idx="2748">
                  <c:v>2.0</c:v>
                </c:pt>
                <c:pt idx="2749">
                  <c:v>2.0</c:v>
                </c:pt>
                <c:pt idx="2750">
                  <c:v>2.0</c:v>
                </c:pt>
                <c:pt idx="2751">
                  <c:v>2.0</c:v>
                </c:pt>
                <c:pt idx="2752">
                  <c:v>2.0</c:v>
                </c:pt>
                <c:pt idx="2753">
                  <c:v>2.0</c:v>
                </c:pt>
                <c:pt idx="2754">
                  <c:v>2.0</c:v>
                </c:pt>
                <c:pt idx="2755">
                  <c:v>2.0</c:v>
                </c:pt>
                <c:pt idx="2756">
                  <c:v>2.0</c:v>
                </c:pt>
                <c:pt idx="2757">
                  <c:v>2.0</c:v>
                </c:pt>
                <c:pt idx="2758">
                  <c:v>2.0</c:v>
                </c:pt>
                <c:pt idx="2759">
                  <c:v>2.0</c:v>
                </c:pt>
                <c:pt idx="2760">
                  <c:v>2.0</c:v>
                </c:pt>
                <c:pt idx="2761">
                  <c:v>2.0</c:v>
                </c:pt>
                <c:pt idx="2762">
                  <c:v>2.0</c:v>
                </c:pt>
                <c:pt idx="2763">
                  <c:v>2.0</c:v>
                </c:pt>
                <c:pt idx="2764">
                  <c:v>2.0</c:v>
                </c:pt>
                <c:pt idx="2765">
                  <c:v>2.0</c:v>
                </c:pt>
                <c:pt idx="2766">
                  <c:v>2.0</c:v>
                </c:pt>
                <c:pt idx="2767">
                  <c:v>2.0</c:v>
                </c:pt>
                <c:pt idx="2768">
                  <c:v>2.0</c:v>
                </c:pt>
                <c:pt idx="2769">
                  <c:v>2.0</c:v>
                </c:pt>
                <c:pt idx="2770">
                  <c:v>2.0</c:v>
                </c:pt>
                <c:pt idx="2771">
                  <c:v>2.0</c:v>
                </c:pt>
                <c:pt idx="2772">
                  <c:v>2.0</c:v>
                </c:pt>
                <c:pt idx="2773">
                  <c:v>2.0</c:v>
                </c:pt>
                <c:pt idx="2774">
                  <c:v>2.0</c:v>
                </c:pt>
                <c:pt idx="2775">
                  <c:v>2.0</c:v>
                </c:pt>
                <c:pt idx="2776">
                  <c:v>2.0</c:v>
                </c:pt>
                <c:pt idx="2777">
                  <c:v>2.0</c:v>
                </c:pt>
                <c:pt idx="2778">
                  <c:v>2.0</c:v>
                </c:pt>
                <c:pt idx="2779">
                  <c:v>2.0</c:v>
                </c:pt>
                <c:pt idx="2780">
                  <c:v>2.0</c:v>
                </c:pt>
                <c:pt idx="2781">
                  <c:v>2.0</c:v>
                </c:pt>
                <c:pt idx="2782">
                  <c:v>2.0</c:v>
                </c:pt>
                <c:pt idx="2783">
                  <c:v>2.0</c:v>
                </c:pt>
                <c:pt idx="2784">
                  <c:v>2.0</c:v>
                </c:pt>
                <c:pt idx="2785">
                  <c:v>2.0</c:v>
                </c:pt>
                <c:pt idx="2786">
                  <c:v>2.0</c:v>
                </c:pt>
                <c:pt idx="2787">
                  <c:v>2.0</c:v>
                </c:pt>
                <c:pt idx="2788">
                  <c:v>2.0</c:v>
                </c:pt>
                <c:pt idx="2789">
                  <c:v>2.0</c:v>
                </c:pt>
                <c:pt idx="2790">
                  <c:v>2.0</c:v>
                </c:pt>
                <c:pt idx="2791">
                  <c:v>2.0</c:v>
                </c:pt>
                <c:pt idx="2792">
                  <c:v>2.0</c:v>
                </c:pt>
                <c:pt idx="2793">
                  <c:v>2.0</c:v>
                </c:pt>
                <c:pt idx="2794">
                  <c:v>2.0</c:v>
                </c:pt>
                <c:pt idx="2795">
                  <c:v>2.0</c:v>
                </c:pt>
                <c:pt idx="2796">
                  <c:v>2.0</c:v>
                </c:pt>
                <c:pt idx="2797">
                  <c:v>2.0</c:v>
                </c:pt>
                <c:pt idx="2798">
                  <c:v>2.0</c:v>
                </c:pt>
                <c:pt idx="2799">
                  <c:v>2.0</c:v>
                </c:pt>
                <c:pt idx="2800">
                  <c:v>2.0</c:v>
                </c:pt>
                <c:pt idx="2801">
                  <c:v>2.0</c:v>
                </c:pt>
                <c:pt idx="2802">
                  <c:v>2.0</c:v>
                </c:pt>
                <c:pt idx="2803">
                  <c:v>2.0</c:v>
                </c:pt>
                <c:pt idx="2804">
                  <c:v>2.0</c:v>
                </c:pt>
                <c:pt idx="2805">
                  <c:v>2.0</c:v>
                </c:pt>
                <c:pt idx="2806">
                  <c:v>2.0</c:v>
                </c:pt>
                <c:pt idx="2807">
                  <c:v>2.0</c:v>
                </c:pt>
                <c:pt idx="2808">
                  <c:v>2.0</c:v>
                </c:pt>
                <c:pt idx="2809">
                  <c:v>2.0</c:v>
                </c:pt>
                <c:pt idx="2810">
                  <c:v>2.0</c:v>
                </c:pt>
                <c:pt idx="2811">
                  <c:v>2.0</c:v>
                </c:pt>
                <c:pt idx="2812">
                  <c:v>2.0</c:v>
                </c:pt>
                <c:pt idx="2813">
                  <c:v>2.0</c:v>
                </c:pt>
                <c:pt idx="2814">
                  <c:v>2.0</c:v>
                </c:pt>
                <c:pt idx="2815">
                  <c:v>2.0</c:v>
                </c:pt>
                <c:pt idx="2816">
                  <c:v>2.0</c:v>
                </c:pt>
                <c:pt idx="2817">
                  <c:v>2.0</c:v>
                </c:pt>
                <c:pt idx="2818">
                  <c:v>2.0</c:v>
                </c:pt>
                <c:pt idx="2819">
                  <c:v>2.0</c:v>
                </c:pt>
                <c:pt idx="2820">
                  <c:v>2.0</c:v>
                </c:pt>
                <c:pt idx="2821">
                  <c:v>2.0</c:v>
                </c:pt>
                <c:pt idx="2822">
                  <c:v>2.0</c:v>
                </c:pt>
                <c:pt idx="2823">
                  <c:v>2.0</c:v>
                </c:pt>
                <c:pt idx="2824">
                  <c:v>2.0</c:v>
                </c:pt>
                <c:pt idx="2825">
                  <c:v>2.0</c:v>
                </c:pt>
                <c:pt idx="2826">
                  <c:v>2.0</c:v>
                </c:pt>
                <c:pt idx="2827">
                  <c:v>2.0</c:v>
                </c:pt>
                <c:pt idx="2828">
                  <c:v>2.0</c:v>
                </c:pt>
                <c:pt idx="2829">
                  <c:v>2.0</c:v>
                </c:pt>
                <c:pt idx="2830">
                  <c:v>2.0</c:v>
                </c:pt>
                <c:pt idx="2831">
                  <c:v>2.0</c:v>
                </c:pt>
                <c:pt idx="2832">
                  <c:v>2.0</c:v>
                </c:pt>
                <c:pt idx="2833">
                  <c:v>2.0</c:v>
                </c:pt>
                <c:pt idx="2834">
                  <c:v>2.0</c:v>
                </c:pt>
                <c:pt idx="2835">
                  <c:v>2.0</c:v>
                </c:pt>
                <c:pt idx="2836">
                  <c:v>2.0</c:v>
                </c:pt>
                <c:pt idx="2837">
                  <c:v>2.0</c:v>
                </c:pt>
                <c:pt idx="2838">
                  <c:v>2.0</c:v>
                </c:pt>
                <c:pt idx="2839">
                  <c:v>2.0</c:v>
                </c:pt>
                <c:pt idx="2840">
                  <c:v>2.0</c:v>
                </c:pt>
                <c:pt idx="2841">
                  <c:v>2.0</c:v>
                </c:pt>
                <c:pt idx="2842">
                  <c:v>2.0</c:v>
                </c:pt>
                <c:pt idx="2843">
                  <c:v>2.0</c:v>
                </c:pt>
                <c:pt idx="2844">
                  <c:v>2.0</c:v>
                </c:pt>
                <c:pt idx="2845">
                  <c:v>2.0</c:v>
                </c:pt>
                <c:pt idx="2846">
                  <c:v>2.0</c:v>
                </c:pt>
                <c:pt idx="2847">
                  <c:v>2.0</c:v>
                </c:pt>
                <c:pt idx="2848">
                  <c:v>2.0</c:v>
                </c:pt>
                <c:pt idx="2849">
                  <c:v>2.0</c:v>
                </c:pt>
                <c:pt idx="2850">
                  <c:v>2.0</c:v>
                </c:pt>
                <c:pt idx="2851">
                  <c:v>2.0</c:v>
                </c:pt>
                <c:pt idx="2852">
                  <c:v>2.0</c:v>
                </c:pt>
                <c:pt idx="2853">
                  <c:v>2.0</c:v>
                </c:pt>
                <c:pt idx="2854">
                  <c:v>2.0</c:v>
                </c:pt>
                <c:pt idx="2855">
                  <c:v>2.0</c:v>
                </c:pt>
                <c:pt idx="2856">
                  <c:v>2.0</c:v>
                </c:pt>
                <c:pt idx="2857">
                  <c:v>2.0</c:v>
                </c:pt>
                <c:pt idx="2858">
                  <c:v>2.0</c:v>
                </c:pt>
                <c:pt idx="2859">
                  <c:v>2.0</c:v>
                </c:pt>
                <c:pt idx="2860">
                  <c:v>2.0</c:v>
                </c:pt>
                <c:pt idx="2861">
                  <c:v>2.0</c:v>
                </c:pt>
                <c:pt idx="2862">
                  <c:v>2.0</c:v>
                </c:pt>
                <c:pt idx="2863">
                  <c:v>2.0</c:v>
                </c:pt>
                <c:pt idx="2864">
                  <c:v>2.0</c:v>
                </c:pt>
                <c:pt idx="2865">
                  <c:v>2.0</c:v>
                </c:pt>
                <c:pt idx="2866">
                  <c:v>2.0</c:v>
                </c:pt>
                <c:pt idx="2867">
                  <c:v>2.0</c:v>
                </c:pt>
                <c:pt idx="2868">
                  <c:v>2.0</c:v>
                </c:pt>
                <c:pt idx="2869">
                  <c:v>2.0</c:v>
                </c:pt>
                <c:pt idx="2870">
                  <c:v>2.0</c:v>
                </c:pt>
                <c:pt idx="2871">
                  <c:v>2.0</c:v>
                </c:pt>
                <c:pt idx="2872">
                  <c:v>2.0</c:v>
                </c:pt>
                <c:pt idx="2873">
                  <c:v>2.0</c:v>
                </c:pt>
                <c:pt idx="2874">
                  <c:v>2.0</c:v>
                </c:pt>
                <c:pt idx="2875">
                  <c:v>2.0</c:v>
                </c:pt>
                <c:pt idx="2876">
                  <c:v>2.0</c:v>
                </c:pt>
                <c:pt idx="2877">
                  <c:v>2.0</c:v>
                </c:pt>
                <c:pt idx="2878">
                  <c:v>2.0</c:v>
                </c:pt>
                <c:pt idx="2879">
                  <c:v>2.0</c:v>
                </c:pt>
                <c:pt idx="2880">
                  <c:v>2.0</c:v>
                </c:pt>
                <c:pt idx="2881">
                  <c:v>2.0</c:v>
                </c:pt>
                <c:pt idx="2882">
                  <c:v>2.0</c:v>
                </c:pt>
                <c:pt idx="2883">
                  <c:v>2.0</c:v>
                </c:pt>
                <c:pt idx="2884">
                  <c:v>2.0</c:v>
                </c:pt>
                <c:pt idx="2885">
                  <c:v>2.0</c:v>
                </c:pt>
                <c:pt idx="2886">
                  <c:v>2.0</c:v>
                </c:pt>
                <c:pt idx="2887">
                  <c:v>2.0</c:v>
                </c:pt>
                <c:pt idx="2888">
                  <c:v>2.0</c:v>
                </c:pt>
                <c:pt idx="2889">
                  <c:v>2.0</c:v>
                </c:pt>
                <c:pt idx="2890">
                  <c:v>2.0</c:v>
                </c:pt>
                <c:pt idx="2891">
                  <c:v>2.0</c:v>
                </c:pt>
                <c:pt idx="2892">
                  <c:v>2.0</c:v>
                </c:pt>
                <c:pt idx="2893">
                  <c:v>2.0</c:v>
                </c:pt>
                <c:pt idx="2894">
                  <c:v>2.0</c:v>
                </c:pt>
                <c:pt idx="2895">
                  <c:v>2.0</c:v>
                </c:pt>
                <c:pt idx="2896">
                  <c:v>2.0</c:v>
                </c:pt>
                <c:pt idx="2897">
                  <c:v>2.0</c:v>
                </c:pt>
                <c:pt idx="2898">
                  <c:v>2.0</c:v>
                </c:pt>
                <c:pt idx="2899">
                  <c:v>2.0</c:v>
                </c:pt>
                <c:pt idx="2900">
                  <c:v>2.0</c:v>
                </c:pt>
                <c:pt idx="2901">
                  <c:v>2.0</c:v>
                </c:pt>
                <c:pt idx="2902">
                  <c:v>2.0</c:v>
                </c:pt>
                <c:pt idx="2903">
                  <c:v>2.0</c:v>
                </c:pt>
                <c:pt idx="2904">
                  <c:v>2.0</c:v>
                </c:pt>
                <c:pt idx="2905">
                  <c:v>2.0</c:v>
                </c:pt>
                <c:pt idx="2906">
                  <c:v>2.0</c:v>
                </c:pt>
                <c:pt idx="2907">
                  <c:v>2.0</c:v>
                </c:pt>
                <c:pt idx="2908">
                  <c:v>2.0</c:v>
                </c:pt>
                <c:pt idx="2909">
                  <c:v>2.0</c:v>
                </c:pt>
                <c:pt idx="2910">
                  <c:v>2.0</c:v>
                </c:pt>
                <c:pt idx="2911">
                  <c:v>2.0</c:v>
                </c:pt>
                <c:pt idx="2912">
                  <c:v>2.0</c:v>
                </c:pt>
                <c:pt idx="2913">
                  <c:v>2.0</c:v>
                </c:pt>
                <c:pt idx="2914">
                  <c:v>2.0</c:v>
                </c:pt>
                <c:pt idx="2915">
                  <c:v>2.0</c:v>
                </c:pt>
                <c:pt idx="2916">
                  <c:v>2.0</c:v>
                </c:pt>
                <c:pt idx="2917">
                  <c:v>2.0</c:v>
                </c:pt>
                <c:pt idx="2918">
                  <c:v>2.0</c:v>
                </c:pt>
                <c:pt idx="2919">
                  <c:v>2.0</c:v>
                </c:pt>
                <c:pt idx="2920">
                  <c:v>2.0</c:v>
                </c:pt>
                <c:pt idx="2921">
                  <c:v>2.0</c:v>
                </c:pt>
                <c:pt idx="2922">
                  <c:v>2.0</c:v>
                </c:pt>
                <c:pt idx="2923">
                  <c:v>2.0</c:v>
                </c:pt>
                <c:pt idx="2924">
                  <c:v>2.0</c:v>
                </c:pt>
                <c:pt idx="2925">
                  <c:v>2.0</c:v>
                </c:pt>
                <c:pt idx="2926">
                  <c:v>2.0</c:v>
                </c:pt>
                <c:pt idx="2927">
                  <c:v>2.0</c:v>
                </c:pt>
                <c:pt idx="2928">
                  <c:v>2.0</c:v>
                </c:pt>
                <c:pt idx="2929">
                  <c:v>2.0</c:v>
                </c:pt>
                <c:pt idx="2930">
                  <c:v>2.0</c:v>
                </c:pt>
                <c:pt idx="2931">
                  <c:v>2.0</c:v>
                </c:pt>
                <c:pt idx="2932">
                  <c:v>2.0</c:v>
                </c:pt>
                <c:pt idx="2933">
                  <c:v>2.0</c:v>
                </c:pt>
                <c:pt idx="2934">
                  <c:v>2.0</c:v>
                </c:pt>
                <c:pt idx="2935">
                  <c:v>2.0</c:v>
                </c:pt>
                <c:pt idx="2936">
                  <c:v>2.0</c:v>
                </c:pt>
                <c:pt idx="2937">
                  <c:v>2.0</c:v>
                </c:pt>
                <c:pt idx="2938">
                  <c:v>2.0</c:v>
                </c:pt>
                <c:pt idx="2939">
                  <c:v>2.0</c:v>
                </c:pt>
                <c:pt idx="2940">
                  <c:v>2.0</c:v>
                </c:pt>
                <c:pt idx="2941">
                  <c:v>2.0</c:v>
                </c:pt>
                <c:pt idx="2942">
                  <c:v>2.0</c:v>
                </c:pt>
                <c:pt idx="2943">
                  <c:v>2.0</c:v>
                </c:pt>
                <c:pt idx="2944">
                  <c:v>2.0</c:v>
                </c:pt>
                <c:pt idx="2945">
                  <c:v>2.0</c:v>
                </c:pt>
                <c:pt idx="2946">
                  <c:v>2.0</c:v>
                </c:pt>
                <c:pt idx="2947">
                  <c:v>2.0</c:v>
                </c:pt>
                <c:pt idx="2948">
                  <c:v>2.0</c:v>
                </c:pt>
                <c:pt idx="2949">
                  <c:v>2.0</c:v>
                </c:pt>
                <c:pt idx="2950">
                  <c:v>2.0</c:v>
                </c:pt>
                <c:pt idx="2951">
                  <c:v>2.0</c:v>
                </c:pt>
                <c:pt idx="2952">
                  <c:v>2.0</c:v>
                </c:pt>
                <c:pt idx="2953">
                  <c:v>2.0</c:v>
                </c:pt>
                <c:pt idx="2954">
                  <c:v>2.0</c:v>
                </c:pt>
                <c:pt idx="2955">
                  <c:v>2.0</c:v>
                </c:pt>
                <c:pt idx="2956">
                  <c:v>2.0</c:v>
                </c:pt>
                <c:pt idx="2957">
                  <c:v>2.0</c:v>
                </c:pt>
                <c:pt idx="2958">
                  <c:v>2.0</c:v>
                </c:pt>
                <c:pt idx="2959">
                  <c:v>2.0</c:v>
                </c:pt>
                <c:pt idx="2960">
                  <c:v>2.0</c:v>
                </c:pt>
                <c:pt idx="2961">
                  <c:v>2.0</c:v>
                </c:pt>
                <c:pt idx="2962">
                  <c:v>2.0</c:v>
                </c:pt>
                <c:pt idx="2963">
                  <c:v>2.0</c:v>
                </c:pt>
                <c:pt idx="2964">
                  <c:v>2.0</c:v>
                </c:pt>
                <c:pt idx="2965">
                  <c:v>2.0</c:v>
                </c:pt>
                <c:pt idx="2966">
                  <c:v>2.0</c:v>
                </c:pt>
                <c:pt idx="2967">
                  <c:v>2.0</c:v>
                </c:pt>
                <c:pt idx="2968">
                  <c:v>2.0</c:v>
                </c:pt>
                <c:pt idx="2969">
                  <c:v>2.0</c:v>
                </c:pt>
                <c:pt idx="2970">
                  <c:v>2.0</c:v>
                </c:pt>
                <c:pt idx="2971">
                  <c:v>2.0</c:v>
                </c:pt>
                <c:pt idx="2972">
                  <c:v>2.0</c:v>
                </c:pt>
                <c:pt idx="2973">
                  <c:v>2.0</c:v>
                </c:pt>
                <c:pt idx="2974">
                  <c:v>2.0</c:v>
                </c:pt>
                <c:pt idx="2975">
                  <c:v>2.0</c:v>
                </c:pt>
                <c:pt idx="2976">
                  <c:v>2.0</c:v>
                </c:pt>
                <c:pt idx="2977">
                  <c:v>2.0</c:v>
                </c:pt>
                <c:pt idx="2978">
                  <c:v>2.0</c:v>
                </c:pt>
                <c:pt idx="2979">
                  <c:v>2.0</c:v>
                </c:pt>
                <c:pt idx="2980">
                  <c:v>2.0</c:v>
                </c:pt>
                <c:pt idx="2981">
                  <c:v>2.0</c:v>
                </c:pt>
                <c:pt idx="2982">
                  <c:v>2.0</c:v>
                </c:pt>
                <c:pt idx="2983">
                  <c:v>2.0</c:v>
                </c:pt>
                <c:pt idx="2984">
                  <c:v>2.0</c:v>
                </c:pt>
                <c:pt idx="2985">
                  <c:v>2.0</c:v>
                </c:pt>
                <c:pt idx="2986">
                  <c:v>2.0</c:v>
                </c:pt>
                <c:pt idx="2987">
                  <c:v>2.0</c:v>
                </c:pt>
                <c:pt idx="2988">
                  <c:v>2.0</c:v>
                </c:pt>
                <c:pt idx="2989">
                  <c:v>2.0</c:v>
                </c:pt>
                <c:pt idx="2990">
                  <c:v>2.0</c:v>
                </c:pt>
                <c:pt idx="2991">
                  <c:v>2.0</c:v>
                </c:pt>
                <c:pt idx="2992">
                  <c:v>2.0</c:v>
                </c:pt>
                <c:pt idx="2993">
                  <c:v>2.0</c:v>
                </c:pt>
                <c:pt idx="2994">
                  <c:v>2.0</c:v>
                </c:pt>
                <c:pt idx="2995">
                  <c:v>2.0</c:v>
                </c:pt>
                <c:pt idx="2996">
                  <c:v>2.0</c:v>
                </c:pt>
                <c:pt idx="2997">
                  <c:v>2.0</c:v>
                </c:pt>
                <c:pt idx="2998">
                  <c:v>2.0</c:v>
                </c:pt>
                <c:pt idx="2999">
                  <c:v>2.0</c:v>
                </c:pt>
                <c:pt idx="3000">
                  <c:v>2.0</c:v>
                </c:pt>
                <c:pt idx="3001">
                  <c:v>2.0</c:v>
                </c:pt>
                <c:pt idx="3002">
                  <c:v>2.0</c:v>
                </c:pt>
                <c:pt idx="3003">
                  <c:v>2.0</c:v>
                </c:pt>
                <c:pt idx="3004">
                  <c:v>2.0</c:v>
                </c:pt>
                <c:pt idx="3005">
                  <c:v>2.0</c:v>
                </c:pt>
                <c:pt idx="3006">
                  <c:v>2.0</c:v>
                </c:pt>
                <c:pt idx="3007">
                  <c:v>2.0</c:v>
                </c:pt>
                <c:pt idx="3008">
                  <c:v>2.0</c:v>
                </c:pt>
                <c:pt idx="3009">
                  <c:v>2.0</c:v>
                </c:pt>
                <c:pt idx="3010">
                  <c:v>2.0</c:v>
                </c:pt>
                <c:pt idx="3011">
                  <c:v>2.0</c:v>
                </c:pt>
                <c:pt idx="3012">
                  <c:v>2.0</c:v>
                </c:pt>
                <c:pt idx="3013">
                  <c:v>2.0</c:v>
                </c:pt>
                <c:pt idx="3014">
                  <c:v>2.0</c:v>
                </c:pt>
                <c:pt idx="3015">
                  <c:v>2.0</c:v>
                </c:pt>
                <c:pt idx="3016">
                  <c:v>2.0</c:v>
                </c:pt>
                <c:pt idx="3017">
                  <c:v>2.0</c:v>
                </c:pt>
                <c:pt idx="3018">
                  <c:v>2.0</c:v>
                </c:pt>
                <c:pt idx="3019">
                  <c:v>2.0</c:v>
                </c:pt>
                <c:pt idx="3020">
                  <c:v>2.0</c:v>
                </c:pt>
                <c:pt idx="3021">
                  <c:v>2.0</c:v>
                </c:pt>
                <c:pt idx="3022">
                  <c:v>2.0</c:v>
                </c:pt>
                <c:pt idx="3023">
                  <c:v>2.0</c:v>
                </c:pt>
                <c:pt idx="3024">
                  <c:v>2.0</c:v>
                </c:pt>
                <c:pt idx="3025">
                  <c:v>2.0</c:v>
                </c:pt>
                <c:pt idx="3026">
                  <c:v>2.0</c:v>
                </c:pt>
                <c:pt idx="3027">
                  <c:v>2.0</c:v>
                </c:pt>
                <c:pt idx="3028">
                  <c:v>2.0</c:v>
                </c:pt>
                <c:pt idx="3029">
                  <c:v>2.0</c:v>
                </c:pt>
                <c:pt idx="3030">
                  <c:v>2.0</c:v>
                </c:pt>
                <c:pt idx="3031">
                  <c:v>2.0</c:v>
                </c:pt>
                <c:pt idx="3032">
                  <c:v>2.0</c:v>
                </c:pt>
                <c:pt idx="3033">
                  <c:v>2.0</c:v>
                </c:pt>
                <c:pt idx="3034">
                  <c:v>2.0</c:v>
                </c:pt>
                <c:pt idx="3035">
                  <c:v>2.0</c:v>
                </c:pt>
                <c:pt idx="3036">
                  <c:v>2.0</c:v>
                </c:pt>
                <c:pt idx="3037">
                  <c:v>2.0</c:v>
                </c:pt>
                <c:pt idx="3038">
                  <c:v>2.0</c:v>
                </c:pt>
                <c:pt idx="3039">
                  <c:v>2.0</c:v>
                </c:pt>
                <c:pt idx="3040">
                  <c:v>2.0</c:v>
                </c:pt>
                <c:pt idx="3041">
                  <c:v>2.0</c:v>
                </c:pt>
                <c:pt idx="3042">
                  <c:v>2.0</c:v>
                </c:pt>
                <c:pt idx="3043">
                  <c:v>2.0</c:v>
                </c:pt>
                <c:pt idx="3044">
                  <c:v>2.0</c:v>
                </c:pt>
                <c:pt idx="3045">
                  <c:v>2.0</c:v>
                </c:pt>
                <c:pt idx="3046">
                  <c:v>2.0</c:v>
                </c:pt>
                <c:pt idx="3047">
                  <c:v>2.0</c:v>
                </c:pt>
                <c:pt idx="3048">
                  <c:v>2.0</c:v>
                </c:pt>
                <c:pt idx="3049">
                  <c:v>2.0</c:v>
                </c:pt>
                <c:pt idx="3050">
                  <c:v>2.0</c:v>
                </c:pt>
                <c:pt idx="3051">
                  <c:v>2.0</c:v>
                </c:pt>
                <c:pt idx="3052">
                  <c:v>2.0</c:v>
                </c:pt>
                <c:pt idx="3053">
                  <c:v>2.0</c:v>
                </c:pt>
                <c:pt idx="3054">
                  <c:v>2.0</c:v>
                </c:pt>
                <c:pt idx="3055">
                  <c:v>2.0</c:v>
                </c:pt>
                <c:pt idx="3056">
                  <c:v>2.0</c:v>
                </c:pt>
                <c:pt idx="3057">
                  <c:v>2.0</c:v>
                </c:pt>
                <c:pt idx="3058">
                  <c:v>2.0</c:v>
                </c:pt>
                <c:pt idx="3059">
                  <c:v>2.0</c:v>
                </c:pt>
                <c:pt idx="3060">
                  <c:v>2.0</c:v>
                </c:pt>
                <c:pt idx="3061">
                  <c:v>2.0</c:v>
                </c:pt>
                <c:pt idx="3062">
                  <c:v>2.0</c:v>
                </c:pt>
                <c:pt idx="3063">
                  <c:v>2.0</c:v>
                </c:pt>
                <c:pt idx="3064">
                  <c:v>2.0</c:v>
                </c:pt>
                <c:pt idx="3065">
                  <c:v>2.0</c:v>
                </c:pt>
                <c:pt idx="3066">
                  <c:v>2.0</c:v>
                </c:pt>
                <c:pt idx="3067">
                  <c:v>2.0</c:v>
                </c:pt>
                <c:pt idx="3068">
                  <c:v>2.0</c:v>
                </c:pt>
                <c:pt idx="3069">
                  <c:v>2.0</c:v>
                </c:pt>
                <c:pt idx="3070">
                  <c:v>2.0</c:v>
                </c:pt>
                <c:pt idx="3071">
                  <c:v>2.0</c:v>
                </c:pt>
                <c:pt idx="3072">
                  <c:v>2.0</c:v>
                </c:pt>
                <c:pt idx="3073">
                  <c:v>2.0</c:v>
                </c:pt>
                <c:pt idx="3074">
                  <c:v>2.0</c:v>
                </c:pt>
                <c:pt idx="3075">
                  <c:v>2.0</c:v>
                </c:pt>
                <c:pt idx="3076">
                  <c:v>2.0</c:v>
                </c:pt>
                <c:pt idx="3077">
                  <c:v>2.0</c:v>
                </c:pt>
                <c:pt idx="3078">
                  <c:v>2.0</c:v>
                </c:pt>
                <c:pt idx="3079">
                  <c:v>2.0</c:v>
                </c:pt>
                <c:pt idx="3080">
                  <c:v>2.0</c:v>
                </c:pt>
                <c:pt idx="3081">
                  <c:v>2.0</c:v>
                </c:pt>
                <c:pt idx="3082">
                  <c:v>2.0</c:v>
                </c:pt>
                <c:pt idx="3083">
                  <c:v>2.0</c:v>
                </c:pt>
                <c:pt idx="3084">
                  <c:v>2.0</c:v>
                </c:pt>
                <c:pt idx="3085">
                  <c:v>2.0</c:v>
                </c:pt>
                <c:pt idx="3086">
                  <c:v>2.0</c:v>
                </c:pt>
                <c:pt idx="3087">
                  <c:v>2.0</c:v>
                </c:pt>
                <c:pt idx="3088">
                  <c:v>2.0</c:v>
                </c:pt>
                <c:pt idx="3089">
                  <c:v>2.0</c:v>
                </c:pt>
                <c:pt idx="3090">
                  <c:v>2.0</c:v>
                </c:pt>
                <c:pt idx="3091">
                  <c:v>2.0</c:v>
                </c:pt>
                <c:pt idx="3092">
                  <c:v>2.0</c:v>
                </c:pt>
                <c:pt idx="3093">
                  <c:v>2.0</c:v>
                </c:pt>
                <c:pt idx="3094">
                  <c:v>2.0</c:v>
                </c:pt>
                <c:pt idx="3095">
                  <c:v>2.0</c:v>
                </c:pt>
                <c:pt idx="3096">
                  <c:v>2.0</c:v>
                </c:pt>
                <c:pt idx="3097">
                  <c:v>2.0</c:v>
                </c:pt>
                <c:pt idx="3098">
                  <c:v>2.0</c:v>
                </c:pt>
                <c:pt idx="3099">
                  <c:v>2.0</c:v>
                </c:pt>
                <c:pt idx="3100">
                  <c:v>2.0</c:v>
                </c:pt>
                <c:pt idx="3101">
                  <c:v>2.0</c:v>
                </c:pt>
                <c:pt idx="3102">
                  <c:v>2.0</c:v>
                </c:pt>
                <c:pt idx="3103">
                  <c:v>2.0</c:v>
                </c:pt>
                <c:pt idx="3104">
                  <c:v>2.0</c:v>
                </c:pt>
                <c:pt idx="3105">
                  <c:v>2.0</c:v>
                </c:pt>
                <c:pt idx="3106">
                  <c:v>2.0</c:v>
                </c:pt>
                <c:pt idx="3107">
                  <c:v>2.0</c:v>
                </c:pt>
                <c:pt idx="3108">
                  <c:v>2.0</c:v>
                </c:pt>
                <c:pt idx="3109">
                  <c:v>2.0</c:v>
                </c:pt>
                <c:pt idx="3110">
                  <c:v>2.0</c:v>
                </c:pt>
                <c:pt idx="3111">
                  <c:v>2.0</c:v>
                </c:pt>
                <c:pt idx="3112">
                  <c:v>2.0</c:v>
                </c:pt>
                <c:pt idx="3113">
                  <c:v>2.0</c:v>
                </c:pt>
                <c:pt idx="3114">
                  <c:v>2.0</c:v>
                </c:pt>
                <c:pt idx="3115">
                  <c:v>2.0</c:v>
                </c:pt>
                <c:pt idx="3116">
                  <c:v>2.0</c:v>
                </c:pt>
                <c:pt idx="3117">
                  <c:v>2.0</c:v>
                </c:pt>
                <c:pt idx="3118">
                  <c:v>2.0</c:v>
                </c:pt>
                <c:pt idx="3119">
                  <c:v>2.0</c:v>
                </c:pt>
                <c:pt idx="3120">
                  <c:v>2.0</c:v>
                </c:pt>
                <c:pt idx="3121">
                  <c:v>2.0</c:v>
                </c:pt>
                <c:pt idx="3122">
                  <c:v>2.0</c:v>
                </c:pt>
                <c:pt idx="3123">
                  <c:v>2.0</c:v>
                </c:pt>
                <c:pt idx="3124">
                  <c:v>2.0</c:v>
                </c:pt>
                <c:pt idx="3125">
                  <c:v>2.0</c:v>
                </c:pt>
                <c:pt idx="3126">
                  <c:v>2.0</c:v>
                </c:pt>
                <c:pt idx="3127">
                  <c:v>2.0</c:v>
                </c:pt>
                <c:pt idx="3128">
                  <c:v>2.0</c:v>
                </c:pt>
                <c:pt idx="3129">
                  <c:v>2.0</c:v>
                </c:pt>
                <c:pt idx="3130">
                  <c:v>2.0</c:v>
                </c:pt>
                <c:pt idx="3131">
                  <c:v>2.0</c:v>
                </c:pt>
                <c:pt idx="3132">
                  <c:v>2.0</c:v>
                </c:pt>
                <c:pt idx="3133">
                  <c:v>2.0</c:v>
                </c:pt>
                <c:pt idx="3134">
                  <c:v>2.0</c:v>
                </c:pt>
                <c:pt idx="3135">
                  <c:v>2.0</c:v>
                </c:pt>
                <c:pt idx="3136">
                  <c:v>2.0</c:v>
                </c:pt>
                <c:pt idx="3137">
                  <c:v>2.0</c:v>
                </c:pt>
                <c:pt idx="3138">
                  <c:v>2.0</c:v>
                </c:pt>
                <c:pt idx="3139">
                  <c:v>2.0</c:v>
                </c:pt>
                <c:pt idx="3140">
                  <c:v>2.0</c:v>
                </c:pt>
                <c:pt idx="3141">
                  <c:v>2.0</c:v>
                </c:pt>
                <c:pt idx="3142">
                  <c:v>2.0</c:v>
                </c:pt>
                <c:pt idx="3143">
                  <c:v>2.0</c:v>
                </c:pt>
                <c:pt idx="3144">
                  <c:v>2.0</c:v>
                </c:pt>
                <c:pt idx="3145">
                  <c:v>2.0</c:v>
                </c:pt>
                <c:pt idx="3146">
                  <c:v>2.0</c:v>
                </c:pt>
                <c:pt idx="3147">
                  <c:v>2.0</c:v>
                </c:pt>
                <c:pt idx="3148">
                  <c:v>2.0</c:v>
                </c:pt>
                <c:pt idx="3149">
                  <c:v>2.0</c:v>
                </c:pt>
                <c:pt idx="3150">
                  <c:v>2.0</c:v>
                </c:pt>
                <c:pt idx="3151">
                  <c:v>2.0</c:v>
                </c:pt>
                <c:pt idx="3152">
                  <c:v>2.0</c:v>
                </c:pt>
                <c:pt idx="3153">
                  <c:v>2.0</c:v>
                </c:pt>
                <c:pt idx="3154">
                  <c:v>2.0</c:v>
                </c:pt>
                <c:pt idx="3155">
                  <c:v>2.0</c:v>
                </c:pt>
                <c:pt idx="3156">
                  <c:v>2.0</c:v>
                </c:pt>
                <c:pt idx="3157">
                  <c:v>2.0</c:v>
                </c:pt>
                <c:pt idx="3158">
                  <c:v>2.0</c:v>
                </c:pt>
                <c:pt idx="3159">
                  <c:v>2.0</c:v>
                </c:pt>
                <c:pt idx="3160">
                  <c:v>2.0</c:v>
                </c:pt>
                <c:pt idx="3161">
                  <c:v>2.0</c:v>
                </c:pt>
                <c:pt idx="3162">
                  <c:v>2.0</c:v>
                </c:pt>
                <c:pt idx="3163">
                  <c:v>2.0</c:v>
                </c:pt>
                <c:pt idx="3164">
                  <c:v>2.0</c:v>
                </c:pt>
                <c:pt idx="3165">
                  <c:v>2.0</c:v>
                </c:pt>
                <c:pt idx="3166">
                  <c:v>2.0</c:v>
                </c:pt>
                <c:pt idx="3167">
                  <c:v>2.0</c:v>
                </c:pt>
                <c:pt idx="3168">
                  <c:v>2.0</c:v>
                </c:pt>
                <c:pt idx="3169">
                  <c:v>2.0</c:v>
                </c:pt>
                <c:pt idx="3170">
                  <c:v>2.0</c:v>
                </c:pt>
                <c:pt idx="3171">
                  <c:v>2.0</c:v>
                </c:pt>
                <c:pt idx="3172">
                  <c:v>2.0</c:v>
                </c:pt>
                <c:pt idx="3173">
                  <c:v>2.0</c:v>
                </c:pt>
                <c:pt idx="3174">
                  <c:v>2.0</c:v>
                </c:pt>
                <c:pt idx="3175">
                  <c:v>2.0</c:v>
                </c:pt>
                <c:pt idx="3176">
                  <c:v>2.0</c:v>
                </c:pt>
                <c:pt idx="3177">
                  <c:v>2.0</c:v>
                </c:pt>
                <c:pt idx="3178">
                  <c:v>2.0</c:v>
                </c:pt>
                <c:pt idx="3179">
                  <c:v>2.0</c:v>
                </c:pt>
                <c:pt idx="3180">
                  <c:v>2.0</c:v>
                </c:pt>
                <c:pt idx="3181">
                  <c:v>2.0</c:v>
                </c:pt>
                <c:pt idx="3182">
                  <c:v>2.0</c:v>
                </c:pt>
                <c:pt idx="3183">
                  <c:v>2.0</c:v>
                </c:pt>
                <c:pt idx="3184">
                  <c:v>2.0</c:v>
                </c:pt>
                <c:pt idx="3185">
                  <c:v>2.0</c:v>
                </c:pt>
                <c:pt idx="3186">
                  <c:v>2.0</c:v>
                </c:pt>
                <c:pt idx="3187">
                  <c:v>2.0</c:v>
                </c:pt>
                <c:pt idx="3188">
                  <c:v>2.0</c:v>
                </c:pt>
                <c:pt idx="3189">
                  <c:v>2.0</c:v>
                </c:pt>
                <c:pt idx="3190">
                  <c:v>2.0</c:v>
                </c:pt>
                <c:pt idx="3191">
                  <c:v>2.0</c:v>
                </c:pt>
                <c:pt idx="3192">
                  <c:v>2.0</c:v>
                </c:pt>
                <c:pt idx="3193">
                  <c:v>2.0</c:v>
                </c:pt>
                <c:pt idx="3194">
                  <c:v>2.0</c:v>
                </c:pt>
                <c:pt idx="3195">
                  <c:v>2.0</c:v>
                </c:pt>
                <c:pt idx="3196">
                  <c:v>2.0</c:v>
                </c:pt>
                <c:pt idx="3197">
                  <c:v>2.0</c:v>
                </c:pt>
                <c:pt idx="3198">
                  <c:v>2.0</c:v>
                </c:pt>
                <c:pt idx="3199">
                  <c:v>2.0</c:v>
                </c:pt>
                <c:pt idx="3200">
                  <c:v>2.0</c:v>
                </c:pt>
                <c:pt idx="3201">
                  <c:v>2.0</c:v>
                </c:pt>
                <c:pt idx="3202">
                  <c:v>2.0</c:v>
                </c:pt>
                <c:pt idx="3203">
                  <c:v>2.0</c:v>
                </c:pt>
                <c:pt idx="3204">
                  <c:v>2.0</c:v>
                </c:pt>
                <c:pt idx="3205">
                  <c:v>2.0</c:v>
                </c:pt>
                <c:pt idx="3206">
                  <c:v>2.0</c:v>
                </c:pt>
                <c:pt idx="3207">
                  <c:v>2.0</c:v>
                </c:pt>
                <c:pt idx="3208">
                  <c:v>2.0</c:v>
                </c:pt>
                <c:pt idx="3209">
                  <c:v>2.0</c:v>
                </c:pt>
                <c:pt idx="3210">
                  <c:v>2.0</c:v>
                </c:pt>
                <c:pt idx="3211">
                  <c:v>2.0</c:v>
                </c:pt>
                <c:pt idx="3212">
                  <c:v>2.0</c:v>
                </c:pt>
                <c:pt idx="3213">
                  <c:v>2.0</c:v>
                </c:pt>
                <c:pt idx="3214">
                  <c:v>2.0</c:v>
                </c:pt>
                <c:pt idx="3215">
                  <c:v>2.0</c:v>
                </c:pt>
                <c:pt idx="3216">
                  <c:v>2.0</c:v>
                </c:pt>
                <c:pt idx="3217">
                  <c:v>2.0</c:v>
                </c:pt>
                <c:pt idx="3218">
                  <c:v>2.0</c:v>
                </c:pt>
                <c:pt idx="3219">
                  <c:v>2.0</c:v>
                </c:pt>
                <c:pt idx="3220">
                  <c:v>2.0</c:v>
                </c:pt>
                <c:pt idx="3221">
                  <c:v>2.0</c:v>
                </c:pt>
                <c:pt idx="3222">
                  <c:v>2.0</c:v>
                </c:pt>
                <c:pt idx="3223">
                  <c:v>2.0</c:v>
                </c:pt>
                <c:pt idx="3224">
                  <c:v>2.0</c:v>
                </c:pt>
                <c:pt idx="3225">
                  <c:v>2.0</c:v>
                </c:pt>
                <c:pt idx="3226">
                  <c:v>2.0</c:v>
                </c:pt>
                <c:pt idx="3227">
                  <c:v>2.0</c:v>
                </c:pt>
                <c:pt idx="3228">
                  <c:v>2.0</c:v>
                </c:pt>
                <c:pt idx="3229">
                  <c:v>2.0</c:v>
                </c:pt>
                <c:pt idx="3230">
                  <c:v>2.0</c:v>
                </c:pt>
                <c:pt idx="3231">
                  <c:v>2.0</c:v>
                </c:pt>
                <c:pt idx="3232">
                  <c:v>2.0</c:v>
                </c:pt>
                <c:pt idx="3233">
                  <c:v>2.0</c:v>
                </c:pt>
                <c:pt idx="3234">
                  <c:v>2.0</c:v>
                </c:pt>
                <c:pt idx="3235">
                  <c:v>2.0</c:v>
                </c:pt>
                <c:pt idx="3236">
                  <c:v>2.0</c:v>
                </c:pt>
                <c:pt idx="3237">
                  <c:v>2.0</c:v>
                </c:pt>
                <c:pt idx="3238">
                  <c:v>2.0</c:v>
                </c:pt>
                <c:pt idx="3239">
                  <c:v>2.0</c:v>
                </c:pt>
                <c:pt idx="3240">
                  <c:v>2.0</c:v>
                </c:pt>
                <c:pt idx="3241">
                  <c:v>2.0</c:v>
                </c:pt>
                <c:pt idx="3242">
                  <c:v>2.0</c:v>
                </c:pt>
                <c:pt idx="3243">
                  <c:v>2.0</c:v>
                </c:pt>
                <c:pt idx="3244">
                  <c:v>2.0</c:v>
                </c:pt>
                <c:pt idx="3245">
                  <c:v>2.0</c:v>
                </c:pt>
                <c:pt idx="3246">
                  <c:v>2.0</c:v>
                </c:pt>
                <c:pt idx="3247">
                  <c:v>2.0</c:v>
                </c:pt>
                <c:pt idx="3248">
                  <c:v>2.0</c:v>
                </c:pt>
                <c:pt idx="3249">
                  <c:v>2.0</c:v>
                </c:pt>
                <c:pt idx="3250">
                  <c:v>2.0</c:v>
                </c:pt>
                <c:pt idx="3251">
                  <c:v>2.0</c:v>
                </c:pt>
                <c:pt idx="3252">
                  <c:v>2.0</c:v>
                </c:pt>
                <c:pt idx="3253">
                  <c:v>2.0</c:v>
                </c:pt>
                <c:pt idx="3254">
                  <c:v>2.0</c:v>
                </c:pt>
                <c:pt idx="3255">
                  <c:v>2.0</c:v>
                </c:pt>
                <c:pt idx="3256">
                  <c:v>2.0</c:v>
                </c:pt>
                <c:pt idx="3257">
                  <c:v>2.0</c:v>
                </c:pt>
                <c:pt idx="3258">
                  <c:v>2.0</c:v>
                </c:pt>
                <c:pt idx="3259">
                  <c:v>2.0</c:v>
                </c:pt>
                <c:pt idx="3260">
                  <c:v>2.0</c:v>
                </c:pt>
                <c:pt idx="3261">
                  <c:v>2.0</c:v>
                </c:pt>
                <c:pt idx="3262">
                  <c:v>2.0</c:v>
                </c:pt>
                <c:pt idx="3263">
                  <c:v>2.0</c:v>
                </c:pt>
                <c:pt idx="3264">
                  <c:v>2.0</c:v>
                </c:pt>
                <c:pt idx="3265">
                  <c:v>2.0</c:v>
                </c:pt>
                <c:pt idx="3266">
                  <c:v>2.0</c:v>
                </c:pt>
                <c:pt idx="3267">
                  <c:v>2.0</c:v>
                </c:pt>
                <c:pt idx="3268">
                  <c:v>2.0</c:v>
                </c:pt>
                <c:pt idx="3269">
                  <c:v>2.0</c:v>
                </c:pt>
                <c:pt idx="3270">
                  <c:v>2.0</c:v>
                </c:pt>
                <c:pt idx="3271">
                  <c:v>2.0</c:v>
                </c:pt>
                <c:pt idx="3272">
                  <c:v>2.0</c:v>
                </c:pt>
                <c:pt idx="3273">
                  <c:v>2.0</c:v>
                </c:pt>
                <c:pt idx="3274">
                  <c:v>2.0</c:v>
                </c:pt>
                <c:pt idx="3275">
                  <c:v>2.0</c:v>
                </c:pt>
                <c:pt idx="3276">
                  <c:v>2.0</c:v>
                </c:pt>
                <c:pt idx="3277">
                  <c:v>2.0</c:v>
                </c:pt>
                <c:pt idx="3278">
                  <c:v>2.0</c:v>
                </c:pt>
                <c:pt idx="3279">
                  <c:v>2.0</c:v>
                </c:pt>
                <c:pt idx="3280">
                  <c:v>2.0</c:v>
                </c:pt>
                <c:pt idx="3281">
                  <c:v>2.0</c:v>
                </c:pt>
                <c:pt idx="3282">
                  <c:v>2.0</c:v>
                </c:pt>
                <c:pt idx="3283">
                  <c:v>2.0</c:v>
                </c:pt>
                <c:pt idx="3284">
                  <c:v>2.0</c:v>
                </c:pt>
                <c:pt idx="3285">
                  <c:v>2.0</c:v>
                </c:pt>
                <c:pt idx="3286">
                  <c:v>2.0</c:v>
                </c:pt>
                <c:pt idx="3287">
                  <c:v>2.0</c:v>
                </c:pt>
                <c:pt idx="3288">
                  <c:v>2.0</c:v>
                </c:pt>
                <c:pt idx="3289">
                  <c:v>2.0</c:v>
                </c:pt>
                <c:pt idx="3290">
                  <c:v>2.0</c:v>
                </c:pt>
                <c:pt idx="3291">
                  <c:v>2.0</c:v>
                </c:pt>
                <c:pt idx="3292">
                  <c:v>2.0</c:v>
                </c:pt>
                <c:pt idx="3293">
                  <c:v>2.0</c:v>
                </c:pt>
                <c:pt idx="3294">
                  <c:v>2.0</c:v>
                </c:pt>
                <c:pt idx="3295">
                  <c:v>2.0</c:v>
                </c:pt>
                <c:pt idx="3296">
                  <c:v>2.0</c:v>
                </c:pt>
                <c:pt idx="3297">
                  <c:v>2.0</c:v>
                </c:pt>
                <c:pt idx="3298">
                  <c:v>2.0</c:v>
                </c:pt>
                <c:pt idx="3299">
                  <c:v>2.0</c:v>
                </c:pt>
                <c:pt idx="3300">
                  <c:v>2.0</c:v>
                </c:pt>
                <c:pt idx="3301">
                  <c:v>2.0</c:v>
                </c:pt>
                <c:pt idx="3302">
                  <c:v>2.0</c:v>
                </c:pt>
                <c:pt idx="3303">
                  <c:v>2.0</c:v>
                </c:pt>
                <c:pt idx="3304">
                  <c:v>2.0</c:v>
                </c:pt>
                <c:pt idx="3305">
                  <c:v>2.0</c:v>
                </c:pt>
                <c:pt idx="3306">
                  <c:v>2.0</c:v>
                </c:pt>
                <c:pt idx="3307">
                  <c:v>2.0</c:v>
                </c:pt>
                <c:pt idx="3308">
                  <c:v>2.0</c:v>
                </c:pt>
                <c:pt idx="3309">
                  <c:v>2.0</c:v>
                </c:pt>
                <c:pt idx="3310">
                  <c:v>2.0</c:v>
                </c:pt>
                <c:pt idx="3311">
                  <c:v>2.0</c:v>
                </c:pt>
                <c:pt idx="3312">
                  <c:v>2.0</c:v>
                </c:pt>
                <c:pt idx="3313">
                  <c:v>2.0</c:v>
                </c:pt>
                <c:pt idx="3314">
                  <c:v>2.0</c:v>
                </c:pt>
                <c:pt idx="3315">
                  <c:v>2.0</c:v>
                </c:pt>
                <c:pt idx="3316">
                  <c:v>2.0</c:v>
                </c:pt>
                <c:pt idx="3317">
                  <c:v>2.0</c:v>
                </c:pt>
                <c:pt idx="3318">
                  <c:v>2.0</c:v>
                </c:pt>
                <c:pt idx="3319">
                  <c:v>2.0</c:v>
                </c:pt>
                <c:pt idx="3320">
                  <c:v>2.0</c:v>
                </c:pt>
                <c:pt idx="3321">
                  <c:v>2.0</c:v>
                </c:pt>
                <c:pt idx="3322">
                  <c:v>2.0</c:v>
                </c:pt>
                <c:pt idx="3323">
                  <c:v>2.0</c:v>
                </c:pt>
                <c:pt idx="3324">
                  <c:v>2.0</c:v>
                </c:pt>
                <c:pt idx="3325">
                  <c:v>2.0</c:v>
                </c:pt>
                <c:pt idx="3326">
                  <c:v>2.0</c:v>
                </c:pt>
                <c:pt idx="3327">
                  <c:v>2.0</c:v>
                </c:pt>
                <c:pt idx="3328">
                  <c:v>2.0</c:v>
                </c:pt>
                <c:pt idx="3329">
                  <c:v>2.0</c:v>
                </c:pt>
                <c:pt idx="3330">
                  <c:v>2.0</c:v>
                </c:pt>
                <c:pt idx="3331">
                  <c:v>2.0</c:v>
                </c:pt>
                <c:pt idx="3332">
                  <c:v>2.0</c:v>
                </c:pt>
                <c:pt idx="3333">
                  <c:v>2.0</c:v>
                </c:pt>
                <c:pt idx="3334">
                  <c:v>2.0</c:v>
                </c:pt>
                <c:pt idx="3335">
                  <c:v>2.0</c:v>
                </c:pt>
                <c:pt idx="3336">
                  <c:v>2.0</c:v>
                </c:pt>
                <c:pt idx="3337">
                  <c:v>2.0</c:v>
                </c:pt>
                <c:pt idx="3338">
                  <c:v>2.0</c:v>
                </c:pt>
                <c:pt idx="3339">
                  <c:v>2.0</c:v>
                </c:pt>
                <c:pt idx="3340">
                  <c:v>2.0</c:v>
                </c:pt>
                <c:pt idx="3341">
                  <c:v>2.0</c:v>
                </c:pt>
                <c:pt idx="3342">
                  <c:v>2.0</c:v>
                </c:pt>
                <c:pt idx="3343">
                  <c:v>2.0</c:v>
                </c:pt>
                <c:pt idx="3344">
                  <c:v>2.0</c:v>
                </c:pt>
                <c:pt idx="3345">
                  <c:v>2.0</c:v>
                </c:pt>
                <c:pt idx="3346">
                  <c:v>2.0</c:v>
                </c:pt>
                <c:pt idx="3347">
                  <c:v>2.0</c:v>
                </c:pt>
                <c:pt idx="3348">
                  <c:v>2.0</c:v>
                </c:pt>
                <c:pt idx="3349">
                  <c:v>2.0</c:v>
                </c:pt>
                <c:pt idx="3350">
                  <c:v>2.0</c:v>
                </c:pt>
                <c:pt idx="3351">
                  <c:v>2.0</c:v>
                </c:pt>
                <c:pt idx="3352">
                  <c:v>2.0</c:v>
                </c:pt>
                <c:pt idx="3353">
                  <c:v>2.0</c:v>
                </c:pt>
                <c:pt idx="3354">
                  <c:v>2.0</c:v>
                </c:pt>
                <c:pt idx="3355">
                  <c:v>2.0</c:v>
                </c:pt>
                <c:pt idx="3356">
                  <c:v>2.0</c:v>
                </c:pt>
                <c:pt idx="3357">
                  <c:v>2.0</c:v>
                </c:pt>
                <c:pt idx="3358">
                  <c:v>2.0</c:v>
                </c:pt>
                <c:pt idx="3359">
                  <c:v>2.0</c:v>
                </c:pt>
                <c:pt idx="3360">
                  <c:v>2.0</c:v>
                </c:pt>
                <c:pt idx="3361">
                  <c:v>2.0</c:v>
                </c:pt>
                <c:pt idx="3362">
                  <c:v>2.0</c:v>
                </c:pt>
                <c:pt idx="3363">
                  <c:v>2.0</c:v>
                </c:pt>
                <c:pt idx="3364">
                  <c:v>2.0</c:v>
                </c:pt>
                <c:pt idx="3365">
                  <c:v>2.0</c:v>
                </c:pt>
                <c:pt idx="3366">
                  <c:v>2.0</c:v>
                </c:pt>
                <c:pt idx="3367">
                  <c:v>2.0</c:v>
                </c:pt>
                <c:pt idx="3368">
                  <c:v>2.0</c:v>
                </c:pt>
                <c:pt idx="3369">
                  <c:v>2.0</c:v>
                </c:pt>
                <c:pt idx="3370">
                  <c:v>2.0</c:v>
                </c:pt>
                <c:pt idx="3371">
                  <c:v>2.0</c:v>
                </c:pt>
                <c:pt idx="3372">
                  <c:v>2.0</c:v>
                </c:pt>
                <c:pt idx="3373">
                  <c:v>2.0</c:v>
                </c:pt>
                <c:pt idx="3374">
                  <c:v>2.0</c:v>
                </c:pt>
                <c:pt idx="3375">
                  <c:v>2.0</c:v>
                </c:pt>
                <c:pt idx="3376">
                  <c:v>2.0</c:v>
                </c:pt>
                <c:pt idx="3377">
                  <c:v>2.0</c:v>
                </c:pt>
                <c:pt idx="3378">
                  <c:v>2.0</c:v>
                </c:pt>
                <c:pt idx="3379">
                  <c:v>2.0</c:v>
                </c:pt>
                <c:pt idx="3380">
                  <c:v>2.0</c:v>
                </c:pt>
                <c:pt idx="3381">
                  <c:v>2.0</c:v>
                </c:pt>
                <c:pt idx="3382">
                  <c:v>2.0</c:v>
                </c:pt>
                <c:pt idx="3383">
                  <c:v>2.0</c:v>
                </c:pt>
                <c:pt idx="3384">
                  <c:v>2.0</c:v>
                </c:pt>
                <c:pt idx="3385">
                  <c:v>2.0</c:v>
                </c:pt>
                <c:pt idx="3386">
                  <c:v>2.0</c:v>
                </c:pt>
                <c:pt idx="3387">
                  <c:v>2.0</c:v>
                </c:pt>
                <c:pt idx="3388">
                  <c:v>2.0</c:v>
                </c:pt>
                <c:pt idx="3389">
                  <c:v>2.0</c:v>
                </c:pt>
                <c:pt idx="3390">
                  <c:v>2.0</c:v>
                </c:pt>
                <c:pt idx="3391">
                  <c:v>2.0</c:v>
                </c:pt>
                <c:pt idx="3392">
                  <c:v>2.0</c:v>
                </c:pt>
                <c:pt idx="3393">
                  <c:v>2.0</c:v>
                </c:pt>
                <c:pt idx="3394">
                  <c:v>2.0</c:v>
                </c:pt>
                <c:pt idx="3395">
                  <c:v>2.0</c:v>
                </c:pt>
                <c:pt idx="3396">
                  <c:v>2.0</c:v>
                </c:pt>
                <c:pt idx="3397">
                  <c:v>2.0</c:v>
                </c:pt>
                <c:pt idx="3398">
                  <c:v>2.0</c:v>
                </c:pt>
                <c:pt idx="3399">
                  <c:v>2.0</c:v>
                </c:pt>
                <c:pt idx="3400">
                  <c:v>2.0</c:v>
                </c:pt>
                <c:pt idx="3401">
                  <c:v>2.0</c:v>
                </c:pt>
                <c:pt idx="3402">
                  <c:v>2.0</c:v>
                </c:pt>
                <c:pt idx="3403">
                  <c:v>2.0</c:v>
                </c:pt>
                <c:pt idx="3404">
                  <c:v>2.0</c:v>
                </c:pt>
                <c:pt idx="3405">
                  <c:v>2.0</c:v>
                </c:pt>
                <c:pt idx="3406">
                  <c:v>2.0</c:v>
                </c:pt>
                <c:pt idx="3407">
                  <c:v>2.0</c:v>
                </c:pt>
                <c:pt idx="3408">
                  <c:v>2.0</c:v>
                </c:pt>
                <c:pt idx="3409">
                  <c:v>2.0</c:v>
                </c:pt>
                <c:pt idx="3410">
                  <c:v>2.0</c:v>
                </c:pt>
                <c:pt idx="3411">
                  <c:v>2.0</c:v>
                </c:pt>
                <c:pt idx="3412">
                  <c:v>2.0</c:v>
                </c:pt>
                <c:pt idx="3413">
                  <c:v>2.0</c:v>
                </c:pt>
                <c:pt idx="3414">
                  <c:v>2.0</c:v>
                </c:pt>
                <c:pt idx="3415">
                  <c:v>2.0</c:v>
                </c:pt>
                <c:pt idx="3416">
                  <c:v>2.0</c:v>
                </c:pt>
                <c:pt idx="3417">
                  <c:v>2.0</c:v>
                </c:pt>
                <c:pt idx="3418">
                  <c:v>2.0</c:v>
                </c:pt>
                <c:pt idx="3419">
                  <c:v>2.0</c:v>
                </c:pt>
                <c:pt idx="3420">
                  <c:v>2.0</c:v>
                </c:pt>
                <c:pt idx="3421">
                  <c:v>2.0</c:v>
                </c:pt>
                <c:pt idx="3422">
                  <c:v>2.0</c:v>
                </c:pt>
                <c:pt idx="3423">
                  <c:v>2.0</c:v>
                </c:pt>
                <c:pt idx="3424">
                  <c:v>2.0</c:v>
                </c:pt>
                <c:pt idx="3425">
                  <c:v>2.0</c:v>
                </c:pt>
                <c:pt idx="3426">
                  <c:v>2.0</c:v>
                </c:pt>
                <c:pt idx="3427">
                  <c:v>2.0</c:v>
                </c:pt>
                <c:pt idx="3428">
                  <c:v>2.0</c:v>
                </c:pt>
                <c:pt idx="3429">
                  <c:v>2.0</c:v>
                </c:pt>
                <c:pt idx="3430">
                  <c:v>2.0</c:v>
                </c:pt>
                <c:pt idx="3431">
                  <c:v>2.0</c:v>
                </c:pt>
                <c:pt idx="3432">
                  <c:v>2.0</c:v>
                </c:pt>
                <c:pt idx="3433">
                  <c:v>2.0</c:v>
                </c:pt>
                <c:pt idx="3434">
                  <c:v>2.0</c:v>
                </c:pt>
                <c:pt idx="3435">
                  <c:v>2.0</c:v>
                </c:pt>
                <c:pt idx="3436">
                  <c:v>2.0</c:v>
                </c:pt>
                <c:pt idx="3437">
                  <c:v>2.0</c:v>
                </c:pt>
                <c:pt idx="3438">
                  <c:v>2.0</c:v>
                </c:pt>
                <c:pt idx="3439">
                  <c:v>2.0</c:v>
                </c:pt>
                <c:pt idx="3440">
                  <c:v>2.0</c:v>
                </c:pt>
                <c:pt idx="3441">
                  <c:v>2.0</c:v>
                </c:pt>
                <c:pt idx="3442">
                  <c:v>2.0</c:v>
                </c:pt>
                <c:pt idx="3443">
                  <c:v>2.0</c:v>
                </c:pt>
                <c:pt idx="3444">
                  <c:v>2.0</c:v>
                </c:pt>
                <c:pt idx="3445">
                  <c:v>2.0</c:v>
                </c:pt>
                <c:pt idx="3446">
                  <c:v>2.0</c:v>
                </c:pt>
                <c:pt idx="3447">
                  <c:v>2.0</c:v>
                </c:pt>
                <c:pt idx="3448">
                  <c:v>2.0</c:v>
                </c:pt>
                <c:pt idx="3449">
                  <c:v>2.0</c:v>
                </c:pt>
                <c:pt idx="3450">
                  <c:v>2.0</c:v>
                </c:pt>
                <c:pt idx="3451">
                  <c:v>2.0</c:v>
                </c:pt>
                <c:pt idx="3452">
                  <c:v>2.0</c:v>
                </c:pt>
                <c:pt idx="3453">
                  <c:v>2.0</c:v>
                </c:pt>
                <c:pt idx="3454">
                  <c:v>2.0</c:v>
                </c:pt>
                <c:pt idx="3455">
                  <c:v>2.0</c:v>
                </c:pt>
                <c:pt idx="3456">
                  <c:v>2.0</c:v>
                </c:pt>
                <c:pt idx="3457">
                  <c:v>2.0</c:v>
                </c:pt>
                <c:pt idx="3458">
                  <c:v>2.0</c:v>
                </c:pt>
                <c:pt idx="3459">
                  <c:v>2.0</c:v>
                </c:pt>
                <c:pt idx="3460">
                  <c:v>2.0</c:v>
                </c:pt>
                <c:pt idx="3461">
                  <c:v>2.0</c:v>
                </c:pt>
                <c:pt idx="3462">
                  <c:v>2.0</c:v>
                </c:pt>
                <c:pt idx="3463">
                  <c:v>2.0</c:v>
                </c:pt>
                <c:pt idx="3464">
                  <c:v>2.0</c:v>
                </c:pt>
                <c:pt idx="3465">
                  <c:v>2.0</c:v>
                </c:pt>
                <c:pt idx="3466">
                  <c:v>2.0</c:v>
                </c:pt>
                <c:pt idx="3467">
                  <c:v>2.0</c:v>
                </c:pt>
                <c:pt idx="3468">
                  <c:v>2.0</c:v>
                </c:pt>
                <c:pt idx="3469">
                  <c:v>2.0</c:v>
                </c:pt>
                <c:pt idx="3470">
                  <c:v>2.0</c:v>
                </c:pt>
                <c:pt idx="3471">
                  <c:v>2.0</c:v>
                </c:pt>
                <c:pt idx="3472">
                  <c:v>2.0</c:v>
                </c:pt>
                <c:pt idx="3473">
                  <c:v>2.0</c:v>
                </c:pt>
                <c:pt idx="3474">
                  <c:v>2.0</c:v>
                </c:pt>
                <c:pt idx="3475">
                  <c:v>2.0</c:v>
                </c:pt>
                <c:pt idx="3476">
                  <c:v>2.0</c:v>
                </c:pt>
                <c:pt idx="3477">
                  <c:v>2.0</c:v>
                </c:pt>
                <c:pt idx="3478">
                  <c:v>2.0</c:v>
                </c:pt>
                <c:pt idx="3479">
                  <c:v>2.0</c:v>
                </c:pt>
                <c:pt idx="3480">
                  <c:v>2.0</c:v>
                </c:pt>
                <c:pt idx="3481">
                  <c:v>2.0</c:v>
                </c:pt>
                <c:pt idx="3482">
                  <c:v>2.0</c:v>
                </c:pt>
                <c:pt idx="3483">
                  <c:v>2.0</c:v>
                </c:pt>
                <c:pt idx="3484">
                  <c:v>2.0</c:v>
                </c:pt>
                <c:pt idx="3485">
                  <c:v>2.0</c:v>
                </c:pt>
                <c:pt idx="3486">
                  <c:v>2.0</c:v>
                </c:pt>
                <c:pt idx="3487">
                  <c:v>2.0</c:v>
                </c:pt>
                <c:pt idx="3488">
                  <c:v>2.0</c:v>
                </c:pt>
                <c:pt idx="3489">
                  <c:v>2.0</c:v>
                </c:pt>
                <c:pt idx="3490">
                  <c:v>2.0</c:v>
                </c:pt>
                <c:pt idx="3491">
                  <c:v>2.0</c:v>
                </c:pt>
                <c:pt idx="3492">
                  <c:v>2.0</c:v>
                </c:pt>
                <c:pt idx="3493">
                  <c:v>2.0</c:v>
                </c:pt>
                <c:pt idx="3494">
                  <c:v>2.0</c:v>
                </c:pt>
                <c:pt idx="3495">
                  <c:v>2.0</c:v>
                </c:pt>
                <c:pt idx="3496">
                  <c:v>2.0</c:v>
                </c:pt>
                <c:pt idx="3497">
                  <c:v>2.0</c:v>
                </c:pt>
                <c:pt idx="3498">
                  <c:v>2.0</c:v>
                </c:pt>
                <c:pt idx="3499">
                  <c:v>2.0</c:v>
                </c:pt>
                <c:pt idx="3500">
                  <c:v>2.0</c:v>
                </c:pt>
                <c:pt idx="3501">
                  <c:v>2.0</c:v>
                </c:pt>
                <c:pt idx="3502">
                  <c:v>2.0</c:v>
                </c:pt>
                <c:pt idx="3503">
                  <c:v>2.0</c:v>
                </c:pt>
                <c:pt idx="3504">
                  <c:v>2.0</c:v>
                </c:pt>
                <c:pt idx="3505">
                  <c:v>2.0</c:v>
                </c:pt>
                <c:pt idx="3506">
                  <c:v>2.0</c:v>
                </c:pt>
                <c:pt idx="3507">
                  <c:v>2.0</c:v>
                </c:pt>
                <c:pt idx="3508">
                  <c:v>2.0</c:v>
                </c:pt>
                <c:pt idx="3509">
                  <c:v>2.0</c:v>
                </c:pt>
                <c:pt idx="3510">
                  <c:v>2.0</c:v>
                </c:pt>
                <c:pt idx="3511">
                  <c:v>2.0</c:v>
                </c:pt>
                <c:pt idx="3512">
                  <c:v>2.0</c:v>
                </c:pt>
                <c:pt idx="3513">
                  <c:v>2.0</c:v>
                </c:pt>
                <c:pt idx="3514">
                  <c:v>2.0</c:v>
                </c:pt>
                <c:pt idx="3515">
                  <c:v>2.0</c:v>
                </c:pt>
                <c:pt idx="3516">
                  <c:v>2.0</c:v>
                </c:pt>
                <c:pt idx="3517">
                  <c:v>2.0</c:v>
                </c:pt>
                <c:pt idx="3518">
                  <c:v>2.0</c:v>
                </c:pt>
                <c:pt idx="3519">
                  <c:v>2.0</c:v>
                </c:pt>
                <c:pt idx="3520">
                  <c:v>2.0</c:v>
                </c:pt>
                <c:pt idx="3521">
                  <c:v>2.0</c:v>
                </c:pt>
                <c:pt idx="3522">
                  <c:v>2.0</c:v>
                </c:pt>
                <c:pt idx="3523">
                  <c:v>2.0</c:v>
                </c:pt>
                <c:pt idx="3524">
                  <c:v>2.0</c:v>
                </c:pt>
                <c:pt idx="3525">
                  <c:v>2.0</c:v>
                </c:pt>
                <c:pt idx="3526">
                  <c:v>2.0</c:v>
                </c:pt>
                <c:pt idx="3527">
                  <c:v>2.0</c:v>
                </c:pt>
                <c:pt idx="3528">
                  <c:v>2.0</c:v>
                </c:pt>
                <c:pt idx="3529">
                  <c:v>2.0</c:v>
                </c:pt>
                <c:pt idx="3530">
                  <c:v>2.0</c:v>
                </c:pt>
                <c:pt idx="3531">
                  <c:v>2.0</c:v>
                </c:pt>
                <c:pt idx="3532">
                  <c:v>2.0</c:v>
                </c:pt>
                <c:pt idx="3533">
                  <c:v>2.0</c:v>
                </c:pt>
                <c:pt idx="3534">
                  <c:v>2.0</c:v>
                </c:pt>
                <c:pt idx="3535">
                  <c:v>2.0</c:v>
                </c:pt>
                <c:pt idx="3536">
                  <c:v>2.0</c:v>
                </c:pt>
                <c:pt idx="3537">
                  <c:v>2.0</c:v>
                </c:pt>
                <c:pt idx="3538">
                  <c:v>2.0</c:v>
                </c:pt>
                <c:pt idx="3539">
                  <c:v>2.0</c:v>
                </c:pt>
                <c:pt idx="3540">
                  <c:v>2.0</c:v>
                </c:pt>
                <c:pt idx="3541">
                  <c:v>2.0</c:v>
                </c:pt>
                <c:pt idx="3542">
                  <c:v>2.0</c:v>
                </c:pt>
                <c:pt idx="3543">
                  <c:v>2.0</c:v>
                </c:pt>
                <c:pt idx="3544">
                  <c:v>2.0</c:v>
                </c:pt>
                <c:pt idx="3545">
                  <c:v>2.0</c:v>
                </c:pt>
                <c:pt idx="3546">
                  <c:v>2.0</c:v>
                </c:pt>
                <c:pt idx="3547">
                  <c:v>2.0</c:v>
                </c:pt>
                <c:pt idx="3548">
                  <c:v>2.0</c:v>
                </c:pt>
                <c:pt idx="3549">
                  <c:v>2.0</c:v>
                </c:pt>
                <c:pt idx="3550">
                  <c:v>2.0</c:v>
                </c:pt>
                <c:pt idx="3551">
                  <c:v>2.0</c:v>
                </c:pt>
                <c:pt idx="3552">
                  <c:v>2.0</c:v>
                </c:pt>
                <c:pt idx="3553">
                  <c:v>2.0</c:v>
                </c:pt>
                <c:pt idx="3554">
                  <c:v>2.0</c:v>
                </c:pt>
                <c:pt idx="3555">
                  <c:v>2.0</c:v>
                </c:pt>
                <c:pt idx="3556">
                  <c:v>2.0</c:v>
                </c:pt>
                <c:pt idx="3557">
                  <c:v>2.0</c:v>
                </c:pt>
                <c:pt idx="3558">
                  <c:v>2.0</c:v>
                </c:pt>
                <c:pt idx="3559">
                  <c:v>2.0</c:v>
                </c:pt>
                <c:pt idx="3560">
                  <c:v>2.0</c:v>
                </c:pt>
                <c:pt idx="3561">
                  <c:v>2.0</c:v>
                </c:pt>
                <c:pt idx="3562">
                  <c:v>2.0</c:v>
                </c:pt>
                <c:pt idx="3563">
                  <c:v>2.0</c:v>
                </c:pt>
                <c:pt idx="3564">
                  <c:v>2.0</c:v>
                </c:pt>
                <c:pt idx="3565">
                  <c:v>2.0</c:v>
                </c:pt>
                <c:pt idx="3566">
                  <c:v>2.0</c:v>
                </c:pt>
                <c:pt idx="3567">
                  <c:v>2.0</c:v>
                </c:pt>
                <c:pt idx="3568">
                  <c:v>2.0</c:v>
                </c:pt>
                <c:pt idx="3569">
                  <c:v>2.0</c:v>
                </c:pt>
                <c:pt idx="3570">
                  <c:v>2.0</c:v>
                </c:pt>
                <c:pt idx="3571">
                  <c:v>2.0</c:v>
                </c:pt>
                <c:pt idx="3572">
                  <c:v>2.0</c:v>
                </c:pt>
                <c:pt idx="3573">
                  <c:v>2.0</c:v>
                </c:pt>
                <c:pt idx="3574">
                  <c:v>2.0</c:v>
                </c:pt>
                <c:pt idx="3575">
                  <c:v>2.0</c:v>
                </c:pt>
                <c:pt idx="3576">
                  <c:v>2.0</c:v>
                </c:pt>
                <c:pt idx="3577">
                  <c:v>2.0</c:v>
                </c:pt>
                <c:pt idx="3578">
                  <c:v>2.0</c:v>
                </c:pt>
                <c:pt idx="3579">
                  <c:v>2.0</c:v>
                </c:pt>
                <c:pt idx="3580">
                  <c:v>2.0</c:v>
                </c:pt>
                <c:pt idx="3581">
                  <c:v>2.0</c:v>
                </c:pt>
                <c:pt idx="3582">
                  <c:v>2.0</c:v>
                </c:pt>
                <c:pt idx="3583">
                  <c:v>2.0</c:v>
                </c:pt>
                <c:pt idx="3584">
                  <c:v>2.0</c:v>
                </c:pt>
                <c:pt idx="3585">
                  <c:v>2.0</c:v>
                </c:pt>
                <c:pt idx="3586">
                  <c:v>2.0</c:v>
                </c:pt>
                <c:pt idx="3587">
                  <c:v>2.0</c:v>
                </c:pt>
                <c:pt idx="3588">
                  <c:v>2.0</c:v>
                </c:pt>
                <c:pt idx="3589">
                  <c:v>2.0</c:v>
                </c:pt>
                <c:pt idx="3590">
                  <c:v>2.0</c:v>
                </c:pt>
                <c:pt idx="3591">
                  <c:v>2.0</c:v>
                </c:pt>
                <c:pt idx="3592">
                  <c:v>2.0</c:v>
                </c:pt>
                <c:pt idx="3593">
                  <c:v>2.0</c:v>
                </c:pt>
                <c:pt idx="3594">
                  <c:v>2.0</c:v>
                </c:pt>
                <c:pt idx="3595">
                  <c:v>2.0</c:v>
                </c:pt>
                <c:pt idx="3596">
                  <c:v>2.0</c:v>
                </c:pt>
                <c:pt idx="3597">
                  <c:v>2.0</c:v>
                </c:pt>
                <c:pt idx="3598">
                  <c:v>2.0</c:v>
                </c:pt>
                <c:pt idx="3599">
                  <c:v>2.0</c:v>
                </c:pt>
                <c:pt idx="3600">
                  <c:v>2.0</c:v>
                </c:pt>
                <c:pt idx="3601">
                  <c:v>2.0</c:v>
                </c:pt>
                <c:pt idx="3602">
                  <c:v>2.0</c:v>
                </c:pt>
                <c:pt idx="3603">
                  <c:v>2.0</c:v>
                </c:pt>
                <c:pt idx="3604">
                  <c:v>2.0</c:v>
                </c:pt>
                <c:pt idx="3605">
                  <c:v>2.0</c:v>
                </c:pt>
                <c:pt idx="3606">
                  <c:v>2.0</c:v>
                </c:pt>
                <c:pt idx="3607">
                  <c:v>2.0</c:v>
                </c:pt>
                <c:pt idx="3608">
                  <c:v>2.0</c:v>
                </c:pt>
                <c:pt idx="3609">
                  <c:v>2.0</c:v>
                </c:pt>
                <c:pt idx="3610">
                  <c:v>2.0</c:v>
                </c:pt>
                <c:pt idx="3611">
                  <c:v>2.0</c:v>
                </c:pt>
                <c:pt idx="3612">
                  <c:v>2.0</c:v>
                </c:pt>
                <c:pt idx="3613">
                  <c:v>2.0</c:v>
                </c:pt>
                <c:pt idx="3614">
                  <c:v>2.0</c:v>
                </c:pt>
                <c:pt idx="3615">
                  <c:v>2.0</c:v>
                </c:pt>
                <c:pt idx="3616">
                  <c:v>2.0</c:v>
                </c:pt>
                <c:pt idx="3617">
                  <c:v>2.0</c:v>
                </c:pt>
                <c:pt idx="3618">
                  <c:v>2.0</c:v>
                </c:pt>
                <c:pt idx="3619">
                  <c:v>2.0</c:v>
                </c:pt>
                <c:pt idx="3620">
                  <c:v>2.0</c:v>
                </c:pt>
                <c:pt idx="3621">
                  <c:v>2.0</c:v>
                </c:pt>
                <c:pt idx="3622">
                  <c:v>2.0</c:v>
                </c:pt>
                <c:pt idx="3623">
                  <c:v>2.0</c:v>
                </c:pt>
                <c:pt idx="3624">
                  <c:v>2.0</c:v>
                </c:pt>
                <c:pt idx="3625">
                  <c:v>2.0</c:v>
                </c:pt>
                <c:pt idx="3626">
                  <c:v>2.0</c:v>
                </c:pt>
                <c:pt idx="3627">
                  <c:v>2.0</c:v>
                </c:pt>
                <c:pt idx="3628">
                  <c:v>2.0</c:v>
                </c:pt>
                <c:pt idx="3629">
                  <c:v>2.0</c:v>
                </c:pt>
                <c:pt idx="3630">
                  <c:v>2.0</c:v>
                </c:pt>
                <c:pt idx="3631">
                  <c:v>2.0</c:v>
                </c:pt>
                <c:pt idx="3632">
                  <c:v>2.0</c:v>
                </c:pt>
                <c:pt idx="3633">
                  <c:v>2.0</c:v>
                </c:pt>
                <c:pt idx="3634">
                  <c:v>2.0</c:v>
                </c:pt>
                <c:pt idx="3635">
                  <c:v>2.0</c:v>
                </c:pt>
                <c:pt idx="3636">
                  <c:v>2.0</c:v>
                </c:pt>
                <c:pt idx="3637">
                  <c:v>2.0</c:v>
                </c:pt>
                <c:pt idx="3638">
                  <c:v>2.0</c:v>
                </c:pt>
                <c:pt idx="3639">
                  <c:v>2.0</c:v>
                </c:pt>
                <c:pt idx="3640">
                  <c:v>2.0</c:v>
                </c:pt>
                <c:pt idx="3641">
                  <c:v>2.0</c:v>
                </c:pt>
                <c:pt idx="3642">
                  <c:v>2.0</c:v>
                </c:pt>
                <c:pt idx="3643">
                  <c:v>2.0</c:v>
                </c:pt>
                <c:pt idx="3644">
                  <c:v>2.0</c:v>
                </c:pt>
                <c:pt idx="3645">
                  <c:v>2.0</c:v>
                </c:pt>
                <c:pt idx="3646">
                  <c:v>2.0</c:v>
                </c:pt>
                <c:pt idx="3647">
                  <c:v>2.0</c:v>
                </c:pt>
                <c:pt idx="3648">
                  <c:v>2.0</c:v>
                </c:pt>
                <c:pt idx="3649">
                  <c:v>2.0</c:v>
                </c:pt>
                <c:pt idx="3650">
                  <c:v>2.0</c:v>
                </c:pt>
                <c:pt idx="3651">
                  <c:v>2.0</c:v>
                </c:pt>
                <c:pt idx="3652">
                  <c:v>2.0</c:v>
                </c:pt>
                <c:pt idx="3653">
                  <c:v>2.0</c:v>
                </c:pt>
                <c:pt idx="3654">
                  <c:v>2.0</c:v>
                </c:pt>
                <c:pt idx="3655">
                  <c:v>2.0</c:v>
                </c:pt>
                <c:pt idx="3656">
                  <c:v>2.0</c:v>
                </c:pt>
                <c:pt idx="3657">
                  <c:v>2.0</c:v>
                </c:pt>
                <c:pt idx="3658">
                  <c:v>2.0</c:v>
                </c:pt>
                <c:pt idx="3659">
                  <c:v>2.0</c:v>
                </c:pt>
                <c:pt idx="3660">
                  <c:v>2.0</c:v>
                </c:pt>
                <c:pt idx="3661">
                  <c:v>2.0</c:v>
                </c:pt>
                <c:pt idx="3662">
                  <c:v>2.0</c:v>
                </c:pt>
                <c:pt idx="3663">
                  <c:v>2.0</c:v>
                </c:pt>
                <c:pt idx="3664">
                  <c:v>2.0</c:v>
                </c:pt>
                <c:pt idx="3665">
                  <c:v>2.0</c:v>
                </c:pt>
                <c:pt idx="3666">
                  <c:v>2.0</c:v>
                </c:pt>
                <c:pt idx="3667">
                  <c:v>2.0</c:v>
                </c:pt>
                <c:pt idx="3668">
                  <c:v>2.0</c:v>
                </c:pt>
                <c:pt idx="3669">
                  <c:v>2.0</c:v>
                </c:pt>
                <c:pt idx="3670">
                  <c:v>2.0</c:v>
                </c:pt>
                <c:pt idx="3671">
                  <c:v>2.0</c:v>
                </c:pt>
                <c:pt idx="3672">
                  <c:v>2.0</c:v>
                </c:pt>
                <c:pt idx="3673">
                  <c:v>2.0</c:v>
                </c:pt>
                <c:pt idx="3674">
                  <c:v>2.0</c:v>
                </c:pt>
                <c:pt idx="3675">
                  <c:v>2.0</c:v>
                </c:pt>
                <c:pt idx="3676">
                  <c:v>2.0</c:v>
                </c:pt>
                <c:pt idx="3677">
                  <c:v>2.0</c:v>
                </c:pt>
                <c:pt idx="3678">
                  <c:v>2.0</c:v>
                </c:pt>
                <c:pt idx="3679">
                  <c:v>2.0</c:v>
                </c:pt>
                <c:pt idx="3680">
                  <c:v>2.0</c:v>
                </c:pt>
                <c:pt idx="3681">
                  <c:v>2.0</c:v>
                </c:pt>
                <c:pt idx="3682">
                  <c:v>2.0</c:v>
                </c:pt>
                <c:pt idx="3683">
                  <c:v>2.0</c:v>
                </c:pt>
                <c:pt idx="3684">
                  <c:v>2.0</c:v>
                </c:pt>
                <c:pt idx="3685">
                  <c:v>2.0</c:v>
                </c:pt>
                <c:pt idx="3686">
                  <c:v>2.0</c:v>
                </c:pt>
                <c:pt idx="3687">
                  <c:v>2.0</c:v>
                </c:pt>
                <c:pt idx="3688">
                  <c:v>2.0</c:v>
                </c:pt>
                <c:pt idx="3689">
                  <c:v>2.0</c:v>
                </c:pt>
                <c:pt idx="3690">
                  <c:v>2.0</c:v>
                </c:pt>
                <c:pt idx="3691">
                  <c:v>2.0</c:v>
                </c:pt>
                <c:pt idx="3692">
                  <c:v>2.0</c:v>
                </c:pt>
                <c:pt idx="3693">
                  <c:v>2.0</c:v>
                </c:pt>
                <c:pt idx="3694">
                  <c:v>2.0</c:v>
                </c:pt>
                <c:pt idx="3695">
                  <c:v>2.0</c:v>
                </c:pt>
                <c:pt idx="3696">
                  <c:v>2.0</c:v>
                </c:pt>
                <c:pt idx="3697">
                  <c:v>2.0</c:v>
                </c:pt>
                <c:pt idx="3698">
                  <c:v>2.0</c:v>
                </c:pt>
                <c:pt idx="3699">
                  <c:v>2.0</c:v>
                </c:pt>
                <c:pt idx="3700">
                  <c:v>2.0</c:v>
                </c:pt>
                <c:pt idx="3701">
                  <c:v>2.0</c:v>
                </c:pt>
                <c:pt idx="3702">
                  <c:v>2.0</c:v>
                </c:pt>
                <c:pt idx="3703">
                  <c:v>2.0</c:v>
                </c:pt>
                <c:pt idx="3704">
                  <c:v>2.0</c:v>
                </c:pt>
                <c:pt idx="3705">
                  <c:v>2.0</c:v>
                </c:pt>
                <c:pt idx="3706">
                  <c:v>2.0</c:v>
                </c:pt>
                <c:pt idx="3707">
                  <c:v>2.0</c:v>
                </c:pt>
                <c:pt idx="3708">
                  <c:v>2.0</c:v>
                </c:pt>
                <c:pt idx="3709">
                  <c:v>2.0</c:v>
                </c:pt>
                <c:pt idx="3710">
                  <c:v>2.0</c:v>
                </c:pt>
                <c:pt idx="3711">
                  <c:v>2.0</c:v>
                </c:pt>
                <c:pt idx="3712">
                  <c:v>2.0</c:v>
                </c:pt>
                <c:pt idx="3713">
                  <c:v>2.0</c:v>
                </c:pt>
                <c:pt idx="3714">
                  <c:v>2.0</c:v>
                </c:pt>
                <c:pt idx="3715">
                  <c:v>2.0</c:v>
                </c:pt>
                <c:pt idx="3716">
                  <c:v>2.0</c:v>
                </c:pt>
                <c:pt idx="3717">
                  <c:v>2.0</c:v>
                </c:pt>
                <c:pt idx="3718">
                  <c:v>2.0</c:v>
                </c:pt>
                <c:pt idx="3719">
                  <c:v>2.0</c:v>
                </c:pt>
                <c:pt idx="3720">
                  <c:v>2.0</c:v>
                </c:pt>
                <c:pt idx="3721">
                  <c:v>2.0</c:v>
                </c:pt>
                <c:pt idx="3722">
                  <c:v>2.0</c:v>
                </c:pt>
                <c:pt idx="3723">
                  <c:v>2.0</c:v>
                </c:pt>
                <c:pt idx="3724">
                  <c:v>2.0</c:v>
                </c:pt>
                <c:pt idx="3725">
                  <c:v>2.0</c:v>
                </c:pt>
                <c:pt idx="3726">
                  <c:v>2.0</c:v>
                </c:pt>
                <c:pt idx="3727">
                  <c:v>2.0</c:v>
                </c:pt>
                <c:pt idx="3728">
                  <c:v>2.0</c:v>
                </c:pt>
                <c:pt idx="3729">
                  <c:v>2.0</c:v>
                </c:pt>
                <c:pt idx="3730">
                  <c:v>2.0</c:v>
                </c:pt>
                <c:pt idx="3731">
                  <c:v>2.0</c:v>
                </c:pt>
                <c:pt idx="3732">
                  <c:v>2.0</c:v>
                </c:pt>
                <c:pt idx="3733">
                  <c:v>2.0</c:v>
                </c:pt>
                <c:pt idx="3734">
                  <c:v>2.0</c:v>
                </c:pt>
                <c:pt idx="3735">
                  <c:v>2.0</c:v>
                </c:pt>
                <c:pt idx="3736">
                  <c:v>2.0</c:v>
                </c:pt>
                <c:pt idx="3737">
                  <c:v>2.0</c:v>
                </c:pt>
                <c:pt idx="3738">
                  <c:v>2.0</c:v>
                </c:pt>
                <c:pt idx="3739">
                  <c:v>2.0</c:v>
                </c:pt>
                <c:pt idx="3740">
                  <c:v>2.0</c:v>
                </c:pt>
                <c:pt idx="3741">
                  <c:v>2.0</c:v>
                </c:pt>
                <c:pt idx="3742">
                  <c:v>2.0</c:v>
                </c:pt>
                <c:pt idx="3743">
                  <c:v>2.0</c:v>
                </c:pt>
                <c:pt idx="3744">
                  <c:v>2.0</c:v>
                </c:pt>
                <c:pt idx="3745">
                  <c:v>2.0</c:v>
                </c:pt>
                <c:pt idx="3746">
                  <c:v>2.0</c:v>
                </c:pt>
                <c:pt idx="3747">
                  <c:v>2.0</c:v>
                </c:pt>
                <c:pt idx="3748">
                  <c:v>2.0</c:v>
                </c:pt>
                <c:pt idx="3749">
                  <c:v>2.0</c:v>
                </c:pt>
                <c:pt idx="3750">
                  <c:v>2.0</c:v>
                </c:pt>
                <c:pt idx="3751">
                  <c:v>2.0</c:v>
                </c:pt>
                <c:pt idx="3752">
                  <c:v>2.0</c:v>
                </c:pt>
                <c:pt idx="3753">
                  <c:v>2.0</c:v>
                </c:pt>
                <c:pt idx="3754">
                  <c:v>2.0</c:v>
                </c:pt>
                <c:pt idx="3755">
                  <c:v>2.0</c:v>
                </c:pt>
                <c:pt idx="3756">
                  <c:v>2.0</c:v>
                </c:pt>
                <c:pt idx="3757">
                  <c:v>2.0</c:v>
                </c:pt>
                <c:pt idx="3758">
                  <c:v>2.0</c:v>
                </c:pt>
                <c:pt idx="3759">
                  <c:v>2.0</c:v>
                </c:pt>
                <c:pt idx="3760">
                  <c:v>2.0</c:v>
                </c:pt>
                <c:pt idx="3761">
                  <c:v>2.0</c:v>
                </c:pt>
                <c:pt idx="3762">
                  <c:v>2.0</c:v>
                </c:pt>
                <c:pt idx="3763">
                  <c:v>2.0</c:v>
                </c:pt>
                <c:pt idx="3764">
                  <c:v>2.0</c:v>
                </c:pt>
                <c:pt idx="3765">
                  <c:v>2.0</c:v>
                </c:pt>
                <c:pt idx="3766">
                  <c:v>2.0</c:v>
                </c:pt>
                <c:pt idx="3767">
                  <c:v>2.0</c:v>
                </c:pt>
                <c:pt idx="3768">
                  <c:v>2.0</c:v>
                </c:pt>
                <c:pt idx="3769">
                  <c:v>2.0</c:v>
                </c:pt>
                <c:pt idx="3770">
                  <c:v>2.0</c:v>
                </c:pt>
                <c:pt idx="3771">
                  <c:v>2.0</c:v>
                </c:pt>
                <c:pt idx="3772">
                  <c:v>2.0</c:v>
                </c:pt>
                <c:pt idx="3773">
                  <c:v>2.0</c:v>
                </c:pt>
                <c:pt idx="3774">
                  <c:v>2.0</c:v>
                </c:pt>
                <c:pt idx="3775">
                  <c:v>2.0</c:v>
                </c:pt>
                <c:pt idx="3776">
                  <c:v>2.0</c:v>
                </c:pt>
                <c:pt idx="3777">
                  <c:v>2.0</c:v>
                </c:pt>
                <c:pt idx="3778">
                  <c:v>2.0</c:v>
                </c:pt>
                <c:pt idx="3779">
                  <c:v>2.0</c:v>
                </c:pt>
                <c:pt idx="3780">
                  <c:v>2.0</c:v>
                </c:pt>
                <c:pt idx="3781">
                  <c:v>2.0</c:v>
                </c:pt>
                <c:pt idx="3782">
                  <c:v>2.0</c:v>
                </c:pt>
                <c:pt idx="3783">
                  <c:v>2.0</c:v>
                </c:pt>
                <c:pt idx="3784">
                  <c:v>2.0</c:v>
                </c:pt>
                <c:pt idx="3785">
                  <c:v>2.0</c:v>
                </c:pt>
                <c:pt idx="3786">
                  <c:v>2.0</c:v>
                </c:pt>
                <c:pt idx="3787">
                  <c:v>2.0</c:v>
                </c:pt>
                <c:pt idx="3788">
                  <c:v>2.0</c:v>
                </c:pt>
                <c:pt idx="3789">
                  <c:v>2.0</c:v>
                </c:pt>
                <c:pt idx="3790">
                  <c:v>2.0</c:v>
                </c:pt>
                <c:pt idx="3791">
                  <c:v>2.0</c:v>
                </c:pt>
                <c:pt idx="3792">
                  <c:v>2.0</c:v>
                </c:pt>
                <c:pt idx="3793">
                  <c:v>2.0</c:v>
                </c:pt>
                <c:pt idx="3794">
                  <c:v>2.0</c:v>
                </c:pt>
                <c:pt idx="3795">
                  <c:v>2.0</c:v>
                </c:pt>
                <c:pt idx="3796">
                  <c:v>2.0</c:v>
                </c:pt>
                <c:pt idx="3797">
                  <c:v>2.0</c:v>
                </c:pt>
                <c:pt idx="3798">
                  <c:v>2.0</c:v>
                </c:pt>
                <c:pt idx="3799">
                  <c:v>2.0</c:v>
                </c:pt>
                <c:pt idx="3800">
                  <c:v>2.0</c:v>
                </c:pt>
                <c:pt idx="3801">
                  <c:v>2.0</c:v>
                </c:pt>
                <c:pt idx="3802">
                  <c:v>2.0</c:v>
                </c:pt>
                <c:pt idx="3803">
                  <c:v>2.0</c:v>
                </c:pt>
                <c:pt idx="3804">
                  <c:v>2.0</c:v>
                </c:pt>
                <c:pt idx="3805">
                  <c:v>2.0</c:v>
                </c:pt>
                <c:pt idx="3806">
                  <c:v>2.0</c:v>
                </c:pt>
                <c:pt idx="3807">
                  <c:v>2.0</c:v>
                </c:pt>
                <c:pt idx="3808">
                  <c:v>2.0</c:v>
                </c:pt>
                <c:pt idx="3809">
                  <c:v>2.0</c:v>
                </c:pt>
                <c:pt idx="3810">
                  <c:v>2.0</c:v>
                </c:pt>
                <c:pt idx="3811">
                  <c:v>2.0</c:v>
                </c:pt>
                <c:pt idx="3812">
                  <c:v>2.0</c:v>
                </c:pt>
                <c:pt idx="3813">
                  <c:v>2.0</c:v>
                </c:pt>
                <c:pt idx="3814">
                  <c:v>2.0</c:v>
                </c:pt>
                <c:pt idx="3815">
                  <c:v>2.0</c:v>
                </c:pt>
                <c:pt idx="3816">
                  <c:v>2.0</c:v>
                </c:pt>
                <c:pt idx="3817">
                  <c:v>2.0</c:v>
                </c:pt>
                <c:pt idx="3818">
                  <c:v>2.0</c:v>
                </c:pt>
                <c:pt idx="3819">
                  <c:v>2.0</c:v>
                </c:pt>
                <c:pt idx="3820">
                  <c:v>2.0</c:v>
                </c:pt>
                <c:pt idx="3821">
                  <c:v>2.0</c:v>
                </c:pt>
                <c:pt idx="3822">
                  <c:v>2.0</c:v>
                </c:pt>
                <c:pt idx="3823">
                  <c:v>2.0</c:v>
                </c:pt>
                <c:pt idx="3824">
                  <c:v>2.0</c:v>
                </c:pt>
                <c:pt idx="3825">
                  <c:v>2.0</c:v>
                </c:pt>
                <c:pt idx="3826">
                  <c:v>2.0</c:v>
                </c:pt>
                <c:pt idx="3827">
                  <c:v>2.0</c:v>
                </c:pt>
                <c:pt idx="3828">
                  <c:v>2.0</c:v>
                </c:pt>
                <c:pt idx="3829">
                  <c:v>2.0</c:v>
                </c:pt>
                <c:pt idx="3830">
                  <c:v>2.0</c:v>
                </c:pt>
                <c:pt idx="3831">
                  <c:v>2.0</c:v>
                </c:pt>
                <c:pt idx="3832">
                  <c:v>2.0</c:v>
                </c:pt>
                <c:pt idx="3833">
                  <c:v>2.0</c:v>
                </c:pt>
                <c:pt idx="3834">
                  <c:v>2.0</c:v>
                </c:pt>
                <c:pt idx="3835">
                  <c:v>2.0</c:v>
                </c:pt>
                <c:pt idx="3836">
                  <c:v>2.0</c:v>
                </c:pt>
                <c:pt idx="3837">
                  <c:v>2.0</c:v>
                </c:pt>
                <c:pt idx="3838">
                  <c:v>2.0</c:v>
                </c:pt>
                <c:pt idx="3839">
                  <c:v>2.0</c:v>
                </c:pt>
                <c:pt idx="3840">
                  <c:v>2.0</c:v>
                </c:pt>
                <c:pt idx="3841">
                  <c:v>2.0</c:v>
                </c:pt>
                <c:pt idx="3842">
                  <c:v>2.0</c:v>
                </c:pt>
                <c:pt idx="3843">
                  <c:v>2.0</c:v>
                </c:pt>
                <c:pt idx="3844">
                  <c:v>2.0</c:v>
                </c:pt>
                <c:pt idx="3845">
                  <c:v>2.0</c:v>
                </c:pt>
                <c:pt idx="3846">
                  <c:v>2.0</c:v>
                </c:pt>
                <c:pt idx="3847">
                  <c:v>2.0</c:v>
                </c:pt>
                <c:pt idx="3848">
                  <c:v>2.0</c:v>
                </c:pt>
                <c:pt idx="3849">
                  <c:v>2.0</c:v>
                </c:pt>
                <c:pt idx="3850">
                  <c:v>2.0</c:v>
                </c:pt>
                <c:pt idx="3851">
                  <c:v>2.0</c:v>
                </c:pt>
                <c:pt idx="3852">
                  <c:v>2.0</c:v>
                </c:pt>
                <c:pt idx="3853">
                  <c:v>2.0</c:v>
                </c:pt>
                <c:pt idx="3854">
                  <c:v>2.0</c:v>
                </c:pt>
                <c:pt idx="3855">
                  <c:v>2.0</c:v>
                </c:pt>
                <c:pt idx="3856">
                  <c:v>2.0</c:v>
                </c:pt>
                <c:pt idx="3857">
                  <c:v>2.0</c:v>
                </c:pt>
                <c:pt idx="3858">
                  <c:v>2.0</c:v>
                </c:pt>
                <c:pt idx="3859">
                  <c:v>2.0</c:v>
                </c:pt>
                <c:pt idx="3860">
                  <c:v>2.0</c:v>
                </c:pt>
                <c:pt idx="3861">
                  <c:v>2.0</c:v>
                </c:pt>
                <c:pt idx="3862">
                  <c:v>2.0</c:v>
                </c:pt>
                <c:pt idx="3863">
                  <c:v>2.0</c:v>
                </c:pt>
                <c:pt idx="3864">
                  <c:v>2.0</c:v>
                </c:pt>
                <c:pt idx="3865">
                  <c:v>2.0</c:v>
                </c:pt>
                <c:pt idx="3866">
                  <c:v>2.0</c:v>
                </c:pt>
                <c:pt idx="3867">
                  <c:v>2.0</c:v>
                </c:pt>
                <c:pt idx="3868">
                  <c:v>2.0</c:v>
                </c:pt>
                <c:pt idx="3869">
                  <c:v>2.0</c:v>
                </c:pt>
                <c:pt idx="3870">
                  <c:v>2.0</c:v>
                </c:pt>
                <c:pt idx="3871">
                  <c:v>2.0</c:v>
                </c:pt>
                <c:pt idx="3872">
                  <c:v>2.0</c:v>
                </c:pt>
                <c:pt idx="3873">
                  <c:v>2.0</c:v>
                </c:pt>
                <c:pt idx="3874">
                  <c:v>2.0</c:v>
                </c:pt>
                <c:pt idx="3875">
                  <c:v>2.0</c:v>
                </c:pt>
                <c:pt idx="3876">
                  <c:v>2.0</c:v>
                </c:pt>
                <c:pt idx="3877">
                  <c:v>2.0</c:v>
                </c:pt>
                <c:pt idx="3878">
                  <c:v>2.0</c:v>
                </c:pt>
                <c:pt idx="3879">
                  <c:v>2.0</c:v>
                </c:pt>
                <c:pt idx="3880">
                  <c:v>2.0</c:v>
                </c:pt>
                <c:pt idx="3881">
                  <c:v>2.0</c:v>
                </c:pt>
                <c:pt idx="3882">
                  <c:v>2.0</c:v>
                </c:pt>
                <c:pt idx="3883">
                  <c:v>2.0</c:v>
                </c:pt>
                <c:pt idx="3884">
                  <c:v>2.0</c:v>
                </c:pt>
                <c:pt idx="3885">
                  <c:v>2.0</c:v>
                </c:pt>
                <c:pt idx="3886">
                  <c:v>2.0</c:v>
                </c:pt>
                <c:pt idx="3887">
                  <c:v>2.0</c:v>
                </c:pt>
                <c:pt idx="3888">
                  <c:v>2.0</c:v>
                </c:pt>
                <c:pt idx="3889">
                  <c:v>2.0</c:v>
                </c:pt>
                <c:pt idx="3890">
                  <c:v>2.0</c:v>
                </c:pt>
                <c:pt idx="3891">
                  <c:v>2.0</c:v>
                </c:pt>
                <c:pt idx="3892">
                  <c:v>2.0</c:v>
                </c:pt>
                <c:pt idx="3893">
                  <c:v>2.0</c:v>
                </c:pt>
                <c:pt idx="3894">
                  <c:v>2.0</c:v>
                </c:pt>
                <c:pt idx="3895">
                  <c:v>2.0</c:v>
                </c:pt>
                <c:pt idx="3896">
                  <c:v>2.0</c:v>
                </c:pt>
                <c:pt idx="3897">
                  <c:v>2.0</c:v>
                </c:pt>
                <c:pt idx="3898">
                  <c:v>2.0</c:v>
                </c:pt>
                <c:pt idx="3899">
                  <c:v>2.0</c:v>
                </c:pt>
                <c:pt idx="3900">
                  <c:v>2.0</c:v>
                </c:pt>
                <c:pt idx="3901">
                  <c:v>2.0</c:v>
                </c:pt>
                <c:pt idx="3902">
                  <c:v>2.0</c:v>
                </c:pt>
                <c:pt idx="3903">
                  <c:v>2.0</c:v>
                </c:pt>
                <c:pt idx="3904">
                  <c:v>2.0</c:v>
                </c:pt>
                <c:pt idx="3905">
                  <c:v>2.0</c:v>
                </c:pt>
                <c:pt idx="3906">
                  <c:v>2.0</c:v>
                </c:pt>
                <c:pt idx="3907">
                  <c:v>2.0</c:v>
                </c:pt>
                <c:pt idx="3908">
                  <c:v>2.0</c:v>
                </c:pt>
                <c:pt idx="3909">
                  <c:v>2.0</c:v>
                </c:pt>
                <c:pt idx="3910">
                  <c:v>2.0</c:v>
                </c:pt>
                <c:pt idx="3911">
                  <c:v>2.0</c:v>
                </c:pt>
                <c:pt idx="3912">
                  <c:v>2.0</c:v>
                </c:pt>
                <c:pt idx="3913">
                  <c:v>2.0</c:v>
                </c:pt>
                <c:pt idx="3914">
                  <c:v>2.0</c:v>
                </c:pt>
                <c:pt idx="3915">
                  <c:v>2.0</c:v>
                </c:pt>
                <c:pt idx="3916">
                  <c:v>2.0</c:v>
                </c:pt>
                <c:pt idx="3917">
                  <c:v>2.0</c:v>
                </c:pt>
                <c:pt idx="3918">
                  <c:v>2.0</c:v>
                </c:pt>
                <c:pt idx="3919">
                  <c:v>2.0</c:v>
                </c:pt>
                <c:pt idx="3920">
                  <c:v>2.0</c:v>
                </c:pt>
                <c:pt idx="3921">
                  <c:v>2.0</c:v>
                </c:pt>
                <c:pt idx="3922">
                  <c:v>2.0</c:v>
                </c:pt>
                <c:pt idx="3923">
                  <c:v>2.0</c:v>
                </c:pt>
                <c:pt idx="3924">
                  <c:v>2.0</c:v>
                </c:pt>
                <c:pt idx="3925">
                  <c:v>2.0</c:v>
                </c:pt>
                <c:pt idx="3926">
                  <c:v>2.0</c:v>
                </c:pt>
                <c:pt idx="3927">
                  <c:v>2.0</c:v>
                </c:pt>
                <c:pt idx="3928">
                  <c:v>2.0</c:v>
                </c:pt>
                <c:pt idx="3929">
                  <c:v>2.0</c:v>
                </c:pt>
                <c:pt idx="3930">
                  <c:v>2.0</c:v>
                </c:pt>
                <c:pt idx="3931">
                  <c:v>2.0</c:v>
                </c:pt>
                <c:pt idx="3932">
                  <c:v>2.0</c:v>
                </c:pt>
                <c:pt idx="3933">
                  <c:v>2.0</c:v>
                </c:pt>
                <c:pt idx="3934">
                  <c:v>2.0</c:v>
                </c:pt>
                <c:pt idx="3935">
                  <c:v>2.0</c:v>
                </c:pt>
                <c:pt idx="3936">
                  <c:v>2.0</c:v>
                </c:pt>
                <c:pt idx="3937">
                  <c:v>2.0</c:v>
                </c:pt>
                <c:pt idx="3938">
                  <c:v>2.0</c:v>
                </c:pt>
                <c:pt idx="3939">
                  <c:v>2.0</c:v>
                </c:pt>
                <c:pt idx="3940">
                  <c:v>2.0</c:v>
                </c:pt>
                <c:pt idx="3941">
                  <c:v>2.0</c:v>
                </c:pt>
                <c:pt idx="3942">
                  <c:v>2.0</c:v>
                </c:pt>
                <c:pt idx="3943">
                  <c:v>2.0</c:v>
                </c:pt>
                <c:pt idx="3944">
                  <c:v>2.0</c:v>
                </c:pt>
                <c:pt idx="3945">
                  <c:v>2.0</c:v>
                </c:pt>
                <c:pt idx="3946">
                  <c:v>2.0</c:v>
                </c:pt>
                <c:pt idx="3947">
                  <c:v>2.0</c:v>
                </c:pt>
                <c:pt idx="3948">
                  <c:v>2.0</c:v>
                </c:pt>
                <c:pt idx="3949">
                  <c:v>2.0</c:v>
                </c:pt>
                <c:pt idx="3950">
                  <c:v>2.0</c:v>
                </c:pt>
                <c:pt idx="3951">
                  <c:v>2.0</c:v>
                </c:pt>
                <c:pt idx="3952">
                  <c:v>2.0</c:v>
                </c:pt>
                <c:pt idx="3953">
                  <c:v>2.0</c:v>
                </c:pt>
                <c:pt idx="3954">
                  <c:v>2.0</c:v>
                </c:pt>
                <c:pt idx="3955">
                  <c:v>2.0</c:v>
                </c:pt>
                <c:pt idx="3956">
                  <c:v>2.0</c:v>
                </c:pt>
                <c:pt idx="3957">
                  <c:v>2.0</c:v>
                </c:pt>
                <c:pt idx="3958">
                  <c:v>2.0</c:v>
                </c:pt>
                <c:pt idx="3959">
                  <c:v>2.0</c:v>
                </c:pt>
                <c:pt idx="3960">
                  <c:v>2.0</c:v>
                </c:pt>
                <c:pt idx="3961">
                  <c:v>2.0</c:v>
                </c:pt>
                <c:pt idx="3962">
                  <c:v>2.0</c:v>
                </c:pt>
                <c:pt idx="3963">
                  <c:v>2.0</c:v>
                </c:pt>
                <c:pt idx="3964">
                  <c:v>2.0</c:v>
                </c:pt>
                <c:pt idx="3965">
                  <c:v>2.0</c:v>
                </c:pt>
                <c:pt idx="3966">
                  <c:v>2.0</c:v>
                </c:pt>
                <c:pt idx="3967">
                  <c:v>2.0</c:v>
                </c:pt>
                <c:pt idx="3968">
                  <c:v>2.0</c:v>
                </c:pt>
                <c:pt idx="3969">
                  <c:v>2.0</c:v>
                </c:pt>
                <c:pt idx="3970">
                  <c:v>2.0</c:v>
                </c:pt>
                <c:pt idx="3971">
                  <c:v>2.0</c:v>
                </c:pt>
                <c:pt idx="3972">
                  <c:v>2.0</c:v>
                </c:pt>
                <c:pt idx="3973">
                  <c:v>2.0</c:v>
                </c:pt>
                <c:pt idx="3974">
                  <c:v>2.0</c:v>
                </c:pt>
                <c:pt idx="3975">
                  <c:v>2.0</c:v>
                </c:pt>
                <c:pt idx="3976">
                  <c:v>2.0</c:v>
                </c:pt>
                <c:pt idx="3977">
                  <c:v>2.0</c:v>
                </c:pt>
                <c:pt idx="3978">
                  <c:v>2.0</c:v>
                </c:pt>
                <c:pt idx="3979">
                  <c:v>2.0</c:v>
                </c:pt>
                <c:pt idx="3980">
                  <c:v>2.0</c:v>
                </c:pt>
                <c:pt idx="3981">
                  <c:v>2.0</c:v>
                </c:pt>
                <c:pt idx="3982">
                  <c:v>2.0</c:v>
                </c:pt>
                <c:pt idx="3983">
                  <c:v>2.0</c:v>
                </c:pt>
                <c:pt idx="3984">
                  <c:v>2.0</c:v>
                </c:pt>
                <c:pt idx="3985">
                  <c:v>2.0</c:v>
                </c:pt>
                <c:pt idx="3986">
                  <c:v>2.0</c:v>
                </c:pt>
                <c:pt idx="3987">
                  <c:v>2.0</c:v>
                </c:pt>
                <c:pt idx="3988">
                  <c:v>2.0</c:v>
                </c:pt>
                <c:pt idx="3989">
                  <c:v>2.0</c:v>
                </c:pt>
                <c:pt idx="3990">
                  <c:v>2.0</c:v>
                </c:pt>
                <c:pt idx="3991">
                  <c:v>2.0</c:v>
                </c:pt>
                <c:pt idx="3992">
                  <c:v>2.0</c:v>
                </c:pt>
                <c:pt idx="3993">
                  <c:v>2.0</c:v>
                </c:pt>
                <c:pt idx="3994">
                  <c:v>2.0</c:v>
                </c:pt>
                <c:pt idx="3995">
                  <c:v>2.0</c:v>
                </c:pt>
                <c:pt idx="3996">
                  <c:v>2.0</c:v>
                </c:pt>
                <c:pt idx="3997">
                  <c:v>2.0</c:v>
                </c:pt>
                <c:pt idx="3998">
                  <c:v>2.0</c:v>
                </c:pt>
                <c:pt idx="3999">
                  <c:v>2.0</c:v>
                </c:pt>
                <c:pt idx="4000">
                  <c:v>2.0</c:v>
                </c:pt>
                <c:pt idx="4001">
                  <c:v>2.0</c:v>
                </c:pt>
                <c:pt idx="4002">
                  <c:v>2.0</c:v>
                </c:pt>
                <c:pt idx="4003">
                  <c:v>2.0</c:v>
                </c:pt>
                <c:pt idx="4004">
                  <c:v>2.0</c:v>
                </c:pt>
                <c:pt idx="4005">
                  <c:v>2.0</c:v>
                </c:pt>
                <c:pt idx="4006">
                  <c:v>2.0</c:v>
                </c:pt>
                <c:pt idx="4007">
                  <c:v>2.0</c:v>
                </c:pt>
                <c:pt idx="4008">
                  <c:v>2.0</c:v>
                </c:pt>
                <c:pt idx="4009">
                  <c:v>2.0</c:v>
                </c:pt>
                <c:pt idx="4010">
                  <c:v>2.0</c:v>
                </c:pt>
                <c:pt idx="4011">
                  <c:v>2.0</c:v>
                </c:pt>
                <c:pt idx="4012">
                  <c:v>2.0</c:v>
                </c:pt>
                <c:pt idx="4013">
                  <c:v>2.0</c:v>
                </c:pt>
                <c:pt idx="4014">
                  <c:v>2.0</c:v>
                </c:pt>
                <c:pt idx="4015">
                  <c:v>2.0</c:v>
                </c:pt>
                <c:pt idx="4016">
                  <c:v>2.0</c:v>
                </c:pt>
                <c:pt idx="4017">
                  <c:v>2.0</c:v>
                </c:pt>
                <c:pt idx="4018">
                  <c:v>2.0</c:v>
                </c:pt>
                <c:pt idx="4019">
                  <c:v>2.0</c:v>
                </c:pt>
                <c:pt idx="4020">
                  <c:v>2.0</c:v>
                </c:pt>
                <c:pt idx="4021">
                  <c:v>2.0</c:v>
                </c:pt>
                <c:pt idx="4022">
                  <c:v>2.0</c:v>
                </c:pt>
                <c:pt idx="4023">
                  <c:v>2.0</c:v>
                </c:pt>
                <c:pt idx="4024">
                  <c:v>2.0</c:v>
                </c:pt>
                <c:pt idx="4025">
                  <c:v>2.0</c:v>
                </c:pt>
                <c:pt idx="4026">
                  <c:v>2.0</c:v>
                </c:pt>
                <c:pt idx="4027">
                  <c:v>2.0</c:v>
                </c:pt>
                <c:pt idx="4028">
                  <c:v>2.0</c:v>
                </c:pt>
                <c:pt idx="4029">
                  <c:v>2.0</c:v>
                </c:pt>
                <c:pt idx="4030">
                  <c:v>2.0</c:v>
                </c:pt>
                <c:pt idx="4031">
                  <c:v>2.0</c:v>
                </c:pt>
                <c:pt idx="4032">
                  <c:v>2.0</c:v>
                </c:pt>
                <c:pt idx="4033">
                  <c:v>2.0</c:v>
                </c:pt>
                <c:pt idx="4034">
                  <c:v>2.0</c:v>
                </c:pt>
                <c:pt idx="4035">
                  <c:v>2.0</c:v>
                </c:pt>
                <c:pt idx="4036">
                  <c:v>2.0</c:v>
                </c:pt>
                <c:pt idx="4037">
                  <c:v>2.0</c:v>
                </c:pt>
                <c:pt idx="4038">
                  <c:v>2.0</c:v>
                </c:pt>
                <c:pt idx="4039">
                  <c:v>2.0</c:v>
                </c:pt>
                <c:pt idx="4040">
                  <c:v>2.0</c:v>
                </c:pt>
                <c:pt idx="4041">
                  <c:v>2.0</c:v>
                </c:pt>
                <c:pt idx="4042">
                  <c:v>2.0</c:v>
                </c:pt>
                <c:pt idx="4043">
                  <c:v>2.0</c:v>
                </c:pt>
                <c:pt idx="4044">
                  <c:v>2.0</c:v>
                </c:pt>
                <c:pt idx="4045">
                  <c:v>2.0</c:v>
                </c:pt>
                <c:pt idx="4046">
                  <c:v>2.0</c:v>
                </c:pt>
                <c:pt idx="4047">
                  <c:v>2.0</c:v>
                </c:pt>
                <c:pt idx="4048">
                  <c:v>2.0</c:v>
                </c:pt>
                <c:pt idx="4049">
                  <c:v>2.0</c:v>
                </c:pt>
                <c:pt idx="4050">
                  <c:v>2.0</c:v>
                </c:pt>
                <c:pt idx="4051">
                  <c:v>2.0</c:v>
                </c:pt>
                <c:pt idx="4052">
                  <c:v>2.0</c:v>
                </c:pt>
                <c:pt idx="4053">
                  <c:v>2.0</c:v>
                </c:pt>
                <c:pt idx="4054">
                  <c:v>2.0</c:v>
                </c:pt>
                <c:pt idx="4055">
                  <c:v>2.0</c:v>
                </c:pt>
                <c:pt idx="4056">
                  <c:v>2.0</c:v>
                </c:pt>
                <c:pt idx="4057">
                  <c:v>2.0</c:v>
                </c:pt>
                <c:pt idx="4058">
                  <c:v>2.0</c:v>
                </c:pt>
                <c:pt idx="4059">
                  <c:v>2.0</c:v>
                </c:pt>
                <c:pt idx="4060">
                  <c:v>2.0</c:v>
                </c:pt>
                <c:pt idx="4061">
                  <c:v>2.0</c:v>
                </c:pt>
                <c:pt idx="4062">
                  <c:v>2.0</c:v>
                </c:pt>
                <c:pt idx="4063">
                  <c:v>2.0</c:v>
                </c:pt>
                <c:pt idx="4064">
                  <c:v>2.0</c:v>
                </c:pt>
                <c:pt idx="4065">
                  <c:v>2.0</c:v>
                </c:pt>
                <c:pt idx="4066">
                  <c:v>2.0</c:v>
                </c:pt>
                <c:pt idx="4067">
                  <c:v>2.0</c:v>
                </c:pt>
                <c:pt idx="4068">
                  <c:v>2.0</c:v>
                </c:pt>
                <c:pt idx="4069">
                  <c:v>2.0</c:v>
                </c:pt>
                <c:pt idx="4070">
                  <c:v>2.0</c:v>
                </c:pt>
                <c:pt idx="4071">
                  <c:v>2.0</c:v>
                </c:pt>
                <c:pt idx="4072">
                  <c:v>2.0</c:v>
                </c:pt>
                <c:pt idx="4073">
                  <c:v>2.0</c:v>
                </c:pt>
                <c:pt idx="4074">
                  <c:v>2.0</c:v>
                </c:pt>
                <c:pt idx="4075">
                  <c:v>2.0</c:v>
                </c:pt>
                <c:pt idx="4076">
                  <c:v>2.0</c:v>
                </c:pt>
                <c:pt idx="4077">
                  <c:v>2.0</c:v>
                </c:pt>
                <c:pt idx="4078">
                  <c:v>2.0</c:v>
                </c:pt>
                <c:pt idx="4079">
                  <c:v>2.0</c:v>
                </c:pt>
                <c:pt idx="4080">
                  <c:v>2.0</c:v>
                </c:pt>
                <c:pt idx="4081">
                  <c:v>2.0</c:v>
                </c:pt>
                <c:pt idx="4082">
                  <c:v>2.0</c:v>
                </c:pt>
                <c:pt idx="4083">
                  <c:v>2.0</c:v>
                </c:pt>
                <c:pt idx="4084">
                  <c:v>2.0</c:v>
                </c:pt>
                <c:pt idx="4085">
                  <c:v>2.0</c:v>
                </c:pt>
                <c:pt idx="4086">
                  <c:v>2.0</c:v>
                </c:pt>
                <c:pt idx="4087">
                  <c:v>2.0</c:v>
                </c:pt>
                <c:pt idx="4088">
                  <c:v>2.0</c:v>
                </c:pt>
                <c:pt idx="4089">
                  <c:v>2.0</c:v>
                </c:pt>
                <c:pt idx="4090">
                  <c:v>2.0</c:v>
                </c:pt>
                <c:pt idx="4091">
                  <c:v>2.0</c:v>
                </c:pt>
                <c:pt idx="4092">
                  <c:v>2.0</c:v>
                </c:pt>
                <c:pt idx="4093">
                  <c:v>2.0</c:v>
                </c:pt>
                <c:pt idx="4094">
                  <c:v>2.0</c:v>
                </c:pt>
                <c:pt idx="4095">
                  <c:v>2.0</c:v>
                </c:pt>
                <c:pt idx="4096">
                  <c:v>2.0</c:v>
                </c:pt>
                <c:pt idx="4097">
                  <c:v>2.0</c:v>
                </c:pt>
                <c:pt idx="4098">
                  <c:v>2.0</c:v>
                </c:pt>
                <c:pt idx="4099">
                  <c:v>2.0</c:v>
                </c:pt>
                <c:pt idx="4100">
                  <c:v>2.0</c:v>
                </c:pt>
                <c:pt idx="4101">
                  <c:v>2.0</c:v>
                </c:pt>
                <c:pt idx="4102">
                  <c:v>2.0</c:v>
                </c:pt>
                <c:pt idx="4103">
                  <c:v>2.0</c:v>
                </c:pt>
                <c:pt idx="4104">
                  <c:v>2.0</c:v>
                </c:pt>
                <c:pt idx="4105">
                  <c:v>2.0</c:v>
                </c:pt>
                <c:pt idx="4106">
                  <c:v>2.0</c:v>
                </c:pt>
                <c:pt idx="4107">
                  <c:v>2.0</c:v>
                </c:pt>
                <c:pt idx="4108">
                  <c:v>2.0</c:v>
                </c:pt>
                <c:pt idx="4109">
                  <c:v>2.0</c:v>
                </c:pt>
                <c:pt idx="4110">
                  <c:v>2.0</c:v>
                </c:pt>
                <c:pt idx="4111">
                  <c:v>2.0</c:v>
                </c:pt>
                <c:pt idx="4112">
                  <c:v>2.0</c:v>
                </c:pt>
                <c:pt idx="4113">
                  <c:v>2.0</c:v>
                </c:pt>
                <c:pt idx="4114">
                  <c:v>2.0</c:v>
                </c:pt>
                <c:pt idx="4115">
                  <c:v>2.0</c:v>
                </c:pt>
                <c:pt idx="4116">
                  <c:v>2.0</c:v>
                </c:pt>
                <c:pt idx="4117">
                  <c:v>2.0</c:v>
                </c:pt>
                <c:pt idx="4118">
                  <c:v>2.0</c:v>
                </c:pt>
                <c:pt idx="4119">
                  <c:v>2.0</c:v>
                </c:pt>
                <c:pt idx="4120">
                  <c:v>2.0</c:v>
                </c:pt>
                <c:pt idx="4121">
                  <c:v>2.0</c:v>
                </c:pt>
                <c:pt idx="4122">
                  <c:v>2.0</c:v>
                </c:pt>
                <c:pt idx="4123">
                  <c:v>2.0</c:v>
                </c:pt>
                <c:pt idx="4124">
                  <c:v>2.0</c:v>
                </c:pt>
                <c:pt idx="4125">
                  <c:v>2.0</c:v>
                </c:pt>
                <c:pt idx="4126">
                  <c:v>2.0</c:v>
                </c:pt>
                <c:pt idx="4127">
                  <c:v>2.0</c:v>
                </c:pt>
                <c:pt idx="4128">
                  <c:v>2.0</c:v>
                </c:pt>
                <c:pt idx="4129">
                  <c:v>2.0</c:v>
                </c:pt>
                <c:pt idx="4130">
                  <c:v>2.0</c:v>
                </c:pt>
                <c:pt idx="4131">
                  <c:v>2.0</c:v>
                </c:pt>
                <c:pt idx="4132">
                  <c:v>2.0</c:v>
                </c:pt>
                <c:pt idx="4133">
                  <c:v>2.0</c:v>
                </c:pt>
                <c:pt idx="4134">
                  <c:v>2.0</c:v>
                </c:pt>
                <c:pt idx="4135">
                  <c:v>2.0</c:v>
                </c:pt>
                <c:pt idx="4136">
                  <c:v>2.0</c:v>
                </c:pt>
                <c:pt idx="4137">
                  <c:v>2.0</c:v>
                </c:pt>
                <c:pt idx="4138">
                  <c:v>2.0</c:v>
                </c:pt>
                <c:pt idx="4139">
                  <c:v>2.0</c:v>
                </c:pt>
                <c:pt idx="4140">
                  <c:v>2.0</c:v>
                </c:pt>
                <c:pt idx="4141">
                  <c:v>2.0</c:v>
                </c:pt>
                <c:pt idx="4142">
                  <c:v>2.0</c:v>
                </c:pt>
                <c:pt idx="4143">
                  <c:v>2.0</c:v>
                </c:pt>
                <c:pt idx="4144">
                  <c:v>2.0</c:v>
                </c:pt>
                <c:pt idx="4145">
                  <c:v>2.0</c:v>
                </c:pt>
                <c:pt idx="4146">
                  <c:v>2.0</c:v>
                </c:pt>
                <c:pt idx="4147">
                  <c:v>2.0</c:v>
                </c:pt>
                <c:pt idx="4148">
                  <c:v>2.0</c:v>
                </c:pt>
                <c:pt idx="4149">
                  <c:v>2.0</c:v>
                </c:pt>
                <c:pt idx="4150">
                  <c:v>2.0</c:v>
                </c:pt>
                <c:pt idx="4151">
                  <c:v>2.0</c:v>
                </c:pt>
                <c:pt idx="4152">
                  <c:v>2.0</c:v>
                </c:pt>
                <c:pt idx="4153">
                  <c:v>2.0</c:v>
                </c:pt>
                <c:pt idx="4154">
                  <c:v>2.0</c:v>
                </c:pt>
                <c:pt idx="4155">
                  <c:v>2.0</c:v>
                </c:pt>
                <c:pt idx="4156">
                  <c:v>2.0</c:v>
                </c:pt>
                <c:pt idx="4157">
                  <c:v>2.0</c:v>
                </c:pt>
                <c:pt idx="4158">
                  <c:v>2.0</c:v>
                </c:pt>
                <c:pt idx="4159">
                  <c:v>2.0</c:v>
                </c:pt>
                <c:pt idx="4160">
                  <c:v>2.0</c:v>
                </c:pt>
                <c:pt idx="4161">
                  <c:v>2.0</c:v>
                </c:pt>
                <c:pt idx="4162">
                  <c:v>2.0</c:v>
                </c:pt>
                <c:pt idx="4163">
                  <c:v>2.0</c:v>
                </c:pt>
                <c:pt idx="4164">
                  <c:v>2.0</c:v>
                </c:pt>
                <c:pt idx="4165">
                  <c:v>2.0</c:v>
                </c:pt>
                <c:pt idx="4166">
                  <c:v>2.0</c:v>
                </c:pt>
                <c:pt idx="4167">
                  <c:v>2.0</c:v>
                </c:pt>
                <c:pt idx="4168">
                  <c:v>2.0</c:v>
                </c:pt>
                <c:pt idx="4169">
                  <c:v>2.0</c:v>
                </c:pt>
                <c:pt idx="4170">
                  <c:v>2.0</c:v>
                </c:pt>
                <c:pt idx="4171">
                  <c:v>2.0</c:v>
                </c:pt>
                <c:pt idx="4172">
                  <c:v>2.0</c:v>
                </c:pt>
                <c:pt idx="4173">
                  <c:v>2.0</c:v>
                </c:pt>
                <c:pt idx="4174">
                  <c:v>2.0</c:v>
                </c:pt>
                <c:pt idx="4175">
                  <c:v>2.0</c:v>
                </c:pt>
                <c:pt idx="4176">
                  <c:v>2.0</c:v>
                </c:pt>
                <c:pt idx="4177">
                  <c:v>2.0</c:v>
                </c:pt>
                <c:pt idx="4178">
                  <c:v>2.0</c:v>
                </c:pt>
                <c:pt idx="4179">
                  <c:v>2.0</c:v>
                </c:pt>
                <c:pt idx="4180">
                  <c:v>2.0</c:v>
                </c:pt>
                <c:pt idx="4181">
                  <c:v>2.0</c:v>
                </c:pt>
                <c:pt idx="4182">
                  <c:v>2.0</c:v>
                </c:pt>
                <c:pt idx="4183">
                  <c:v>2.0</c:v>
                </c:pt>
                <c:pt idx="4184">
                  <c:v>2.0</c:v>
                </c:pt>
                <c:pt idx="4185">
                  <c:v>2.0</c:v>
                </c:pt>
                <c:pt idx="4186">
                  <c:v>2.0</c:v>
                </c:pt>
                <c:pt idx="4187">
                  <c:v>2.0</c:v>
                </c:pt>
                <c:pt idx="4188">
                  <c:v>2.0</c:v>
                </c:pt>
                <c:pt idx="4189">
                  <c:v>2.0</c:v>
                </c:pt>
                <c:pt idx="4190">
                  <c:v>2.0</c:v>
                </c:pt>
                <c:pt idx="4191">
                  <c:v>2.0</c:v>
                </c:pt>
                <c:pt idx="4192">
                  <c:v>2.0</c:v>
                </c:pt>
                <c:pt idx="4193">
                  <c:v>2.0</c:v>
                </c:pt>
                <c:pt idx="4194">
                  <c:v>2.0</c:v>
                </c:pt>
                <c:pt idx="4195">
                  <c:v>2.0</c:v>
                </c:pt>
                <c:pt idx="4196">
                  <c:v>2.0</c:v>
                </c:pt>
                <c:pt idx="4197">
                  <c:v>2.0</c:v>
                </c:pt>
                <c:pt idx="4198">
                  <c:v>2.0</c:v>
                </c:pt>
                <c:pt idx="4199">
                  <c:v>2.0</c:v>
                </c:pt>
                <c:pt idx="4200">
                  <c:v>2.0</c:v>
                </c:pt>
                <c:pt idx="4201">
                  <c:v>2.0</c:v>
                </c:pt>
                <c:pt idx="4202">
                  <c:v>2.0</c:v>
                </c:pt>
                <c:pt idx="4203">
                  <c:v>2.0</c:v>
                </c:pt>
                <c:pt idx="4204">
                  <c:v>2.0</c:v>
                </c:pt>
                <c:pt idx="4205">
                  <c:v>2.0</c:v>
                </c:pt>
                <c:pt idx="4206">
                  <c:v>2.0</c:v>
                </c:pt>
                <c:pt idx="4207">
                  <c:v>2.0</c:v>
                </c:pt>
                <c:pt idx="4208">
                  <c:v>2.0</c:v>
                </c:pt>
                <c:pt idx="4209">
                  <c:v>2.0</c:v>
                </c:pt>
                <c:pt idx="4210">
                  <c:v>2.0</c:v>
                </c:pt>
                <c:pt idx="4211">
                  <c:v>2.0</c:v>
                </c:pt>
                <c:pt idx="4212">
                  <c:v>2.0</c:v>
                </c:pt>
                <c:pt idx="4213">
                  <c:v>2.0</c:v>
                </c:pt>
                <c:pt idx="4214">
                  <c:v>2.0</c:v>
                </c:pt>
                <c:pt idx="4215">
                  <c:v>2.0</c:v>
                </c:pt>
                <c:pt idx="4216">
                  <c:v>2.0</c:v>
                </c:pt>
                <c:pt idx="4217">
                  <c:v>2.0</c:v>
                </c:pt>
                <c:pt idx="4218">
                  <c:v>2.0</c:v>
                </c:pt>
                <c:pt idx="4219">
                  <c:v>2.0</c:v>
                </c:pt>
                <c:pt idx="4220">
                  <c:v>2.0</c:v>
                </c:pt>
                <c:pt idx="4221">
                  <c:v>2.0</c:v>
                </c:pt>
                <c:pt idx="4222">
                  <c:v>2.0</c:v>
                </c:pt>
                <c:pt idx="4223">
                  <c:v>2.0</c:v>
                </c:pt>
                <c:pt idx="4224">
                  <c:v>2.0</c:v>
                </c:pt>
                <c:pt idx="4225">
                  <c:v>2.0</c:v>
                </c:pt>
                <c:pt idx="4226">
                  <c:v>2.0</c:v>
                </c:pt>
                <c:pt idx="4227">
                  <c:v>2.0</c:v>
                </c:pt>
                <c:pt idx="4228">
                  <c:v>2.0</c:v>
                </c:pt>
                <c:pt idx="4229">
                  <c:v>2.0</c:v>
                </c:pt>
                <c:pt idx="4230">
                  <c:v>2.0</c:v>
                </c:pt>
                <c:pt idx="4231">
                  <c:v>2.0</c:v>
                </c:pt>
                <c:pt idx="4232">
                  <c:v>2.0</c:v>
                </c:pt>
                <c:pt idx="4233">
                  <c:v>2.0</c:v>
                </c:pt>
                <c:pt idx="4234">
                  <c:v>2.0</c:v>
                </c:pt>
                <c:pt idx="4235">
                  <c:v>2.0</c:v>
                </c:pt>
                <c:pt idx="4236">
                  <c:v>2.0</c:v>
                </c:pt>
                <c:pt idx="4237">
                  <c:v>2.0</c:v>
                </c:pt>
                <c:pt idx="4238">
                  <c:v>2.0</c:v>
                </c:pt>
                <c:pt idx="4239">
                  <c:v>2.0</c:v>
                </c:pt>
                <c:pt idx="4240">
                  <c:v>2.0</c:v>
                </c:pt>
                <c:pt idx="4241">
                  <c:v>2.0</c:v>
                </c:pt>
                <c:pt idx="4242">
                  <c:v>2.0</c:v>
                </c:pt>
                <c:pt idx="4243">
                  <c:v>2.0</c:v>
                </c:pt>
                <c:pt idx="4244">
                  <c:v>2.0</c:v>
                </c:pt>
                <c:pt idx="4245">
                  <c:v>2.0</c:v>
                </c:pt>
                <c:pt idx="4246">
                  <c:v>2.0</c:v>
                </c:pt>
                <c:pt idx="4247">
                  <c:v>2.0</c:v>
                </c:pt>
                <c:pt idx="4248">
                  <c:v>2.0</c:v>
                </c:pt>
                <c:pt idx="4249">
                  <c:v>2.0</c:v>
                </c:pt>
                <c:pt idx="4250">
                  <c:v>2.0</c:v>
                </c:pt>
                <c:pt idx="4251">
                  <c:v>2.0</c:v>
                </c:pt>
                <c:pt idx="4252">
                  <c:v>2.0</c:v>
                </c:pt>
                <c:pt idx="4253">
                  <c:v>2.0</c:v>
                </c:pt>
                <c:pt idx="4254">
                  <c:v>2.0</c:v>
                </c:pt>
                <c:pt idx="4255">
                  <c:v>2.0</c:v>
                </c:pt>
                <c:pt idx="4256">
                  <c:v>2.0</c:v>
                </c:pt>
                <c:pt idx="4257">
                  <c:v>2.0</c:v>
                </c:pt>
                <c:pt idx="4258">
                  <c:v>2.0</c:v>
                </c:pt>
                <c:pt idx="4259">
                  <c:v>2.0</c:v>
                </c:pt>
                <c:pt idx="4260">
                  <c:v>2.0</c:v>
                </c:pt>
                <c:pt idx="4261">
                  <c:v>2.0</c:v>
                </c:pt>
                <c:pt idx="4262">
                  <c:v>2.0</c:v>
                </c:pt>
                <c:pt idx="4263">
                  <c:v>2.0</c:v>
                </c:pt>
                <c:pt idx="4264">
                  <c:v>2.0</c:v>
                </c:pt>
                <c:pt idx="4265">
                  <c:v>2.0</c:v>
                </c:pt>
                <c:pt idx="4266">
                  <c:v>2.0</c:v>
                </c:pt>
                <c:pt idx="4267">
                  <c:v>2.0</c:v>
                </c:pt>
                <c:pt idx="4268">
                  <c:v>2.0</c:v>
                </c:pt>
                <c:pt idx="4269">
                  <c:v>2.0</c:v>
                </c:pt>
                <c:pt idx="4270">
                  <c:v>2.0</c:v>
                </c:pt>
                <c:pt idx="4271">
                  <c:v>2.0</c:v>
                </c:pt>
                <c:pt idx="4272">
                  <c:v>2.0</c:v>
                </c:pt>
                <c:pt idx="4273">
                  <c:v>2.0</c:v>
                </c:pt>
                <c:pt idx="4274">
                  <c:v>2.0</c:v>
                </c:pt>
                <c:pt idx="4275">
                  <c:v>2.0</c:v>
                </c:pt>
                <c:pt idx="4276">
                  <c:v>2.0</c:v>
                </c:pt>
                <c:pt idx="4277">
                  <c:v>2.0</c:v>
                </c:pt>
                <c:pt idx="4278">
                  <c:v>2.0</c:v>
                </c:pt>
                <c:pt idx="4279">
                  <c:v>2.0</c:v>
                </c:pt>
                <c:pt idx="4280">
                  <c:v>2.0</c:v>
                </c:pt>
                <c:pt idx="4281">
                  <c:v>2.0</c:v>
                </c:pt>
                <c:pt idx="4282">
                  <c:v>2.0</c:v>
                </c:pt>
                <c:pt idx="4283">
                  <c:v>2.0</c:v>
                </c:pt>
                <c:pt idx="4284">
                  <c:v>2.0</c:v>
                </c:pt>
                <c:pt idx="4285">
                  <c:v>2.0</c:v>
                </c:pt>
                <c:pt idx="4286">
                  <c:v>2.0</c:v>
                </c:pt>
                <c:pt idx="4287">
                  <c:v>2.0</c:v>
                </c:pt>
                <c:pt idx="4288">
                  <c:v>2.0</c:v>
                </c:pt>
                <c:pt idx="4289">
                  <c:v>2.0</c:v>
                </c:pt>
                <c:pt idx="4290">
                  <c:v>2.0</c:v>
                </c:pt>
                <c:pt idx="4291">
                  <c:v>2.0</c:v>
                </c:pt>
                <c:pt idx="4292">
                  <c:v>2.0</c:v>
                </c:pt>
                <c:pt idx="4293">
                  <c:v>2.0</c:v>
                </c:pt>
                <c:pt idx="4294">
                  <c:v>2.0</c:v>
                </c:pt>
                <c:pt idx="4295">
                  <c:v>2.0</c:v>
                </c:pt>
                <c:pt idx="4296">
                  <c:v>2.0</c:v>
                </c:pt>
                <c:pt idx="4297">
                  <c:v>2.0</c:v>
                </c:pt>
                <c:pt idx="4298">
                  <c:v>2.0</c:v>
                </c:pt>
                <c:pt idx="4299">
                  <c:v>2.0</c:v>
                </c:pt>
                <c:pt idx="4300">
                  <c:v>2.0</c:v>
                </c:pt>
                <c:pt idx="4301">
                  <c:v>2.0</c:v>
                </c:pt>
                <c:pt idx="4302">
                  <c:v>2.0</c:v>
                </c:pt>
                <c:pt idx="4303">
                  <c:v>2.0</c:v>
                </c:pt>
                <c:pt idx="4304">
                  <c:v>2.0</c:v>
                </c:pt>
                <c:pt idx="4305">
                  <c:v>2.0</c:v>
                </c:pt>
                <c:pt idx="4306">
                  <c:v>2.0</c:v>
                </c:pt>
                <c:pt idx="4307">
                  <c:v>2.0</c:v>
                </c:pt>
                <c:pt idx="4308">
                  <c:v>2.0</c:v>
                </c:pt>
                <c:pt idx="4309">
                  <c:v>2.0</c:v>
                </c:pt>
                <c:pt idx="4310">
                  <c:v>2.0</c:v>
                </c:pt>
                <c:pt idx="4311">
                  <c:v>2.0</c:v>
                </c:pt>
                <c:pt idx="4312">
                  <c:v>2.0</c:v>
                </c:pt>
                <c:pt idx="4313">
                  <c:v>2.0</c:v>
                </c:pt>
                <c:pt idx="4314">
                  <c:v>2.0</c:v>
                </c:pt>
                <c:pt idx="4315">
                  <c:v>2.0</c:v>
                </c:pt>
                <c:pt idx="4316">
                  <c:v>2.0</c:v>
                </c:pt>
                <c:pt idx="4317">
                  <c:v>2.0</c:v>
                </c:pt>
                <c:pt idx="4318">
                  <c:v>2.0</c:v>
                </c:pt>
                <c:pt idx="4319">
                  <c:v>2.0</c:v>
                </c:pt>
                <c:pt idx="4320">
                  <c:v>2.0</c:v>
                </c:pt>
                <c:pt idx="4321">
                  <c:v>2.0</c:v>
                </c:pt>
                <c:pt idx="4322">
                  <c:v>2.0</c:v>
                </c:pt>
                <c:pt idx="4323">
                  <c:v>2.0</c:v>
                </c:pt>
                <c:pt idx="4324">
                  <c:v>2.0</c:v>
                </c:pt>
                <c:pt idx="4325">
                  <c:v>2.0</c:v>
                </c:pt>
                <c:pt idx="4326">
                  <c:v>2.0</c:v>
                </c:pt>
                <c:pt idx="4327">
                  <c:v>2.0</c:v>
                </c:pt>
                <c:pt idx="4328">
                  <c:v>2.0</c:v>
                </c:pt>
                <c:pt idx="4329">
                  <c:v>2.0</c:v>
                </c:pt>
                <c:pt idx="4330">
                  <c:v>2.0</c:v>
                </c:pt>
                <c:pt idx="4331">
                  <c:v>2.0</c:v>
                </c:pt>
                <c:pt idx="4332">
                  <c:v>2.0</c:v>
                </c:pt>
                <c:pt idx="4333">
                  <c:v>2.0</c:v>
                </c:pt>
                <c:pt idx="4334">
                  <c:v>2.0</c:v>
                </c:pt>
                <c:pt idx="4335">
                  <c:v>2.0</c:v>
                </c:pt>
                <c:pt idx="4336">
                  <c:v>2.0</c:v>
                </c:pt>
                <c:pt idx="4337">
                  <c:v>2.0</c:v>
                </c:pt>
                <c:pt idx="4338">
                  <c:v>2.0</c:v>
                </c:pt>
                <c:pt idx="4339">
                  <c:v>2.0</c:v>
                </c:pt>
                <c:pt idx="4340">
                  <c:v>2.0</c:v>
                </c:pt>
                <c:pt idx="4341">
                  <c:v>2.0</c:v>
                </c:pt>
                <c:pt idx="4342">
                  <c:v>2.0</c:v>
                </c:pt>
                <c:pt idx="4343">
                  <c:v>2.0</c:v>
                </c:pt>
                <c:pt idx="4344">
                  <c:v>2.0</c:v>
                </c:pt>
                <c:pt idx="4345">
                  <c:v>2.0</c:v>
                </c:pt>
                <c:pt idx="4346">
                  <c:v>2.0</c:v>
                </c:pt>
                <c:pt idx="4347">
                  <c:v>2.0</c:v>
                </c:pt>
                <c:pt idx="4348">
                  <c:v>2.0</c:v>
                </c:pt>
                <c:pt idx="4349">
                  <c:v>2.0</c:v>
                </c:pt>
                <c:pt idx="4350">
                  <c:v>2.0</c:v>
                </c:pt>
                <c:pt idx="4351">
                  <c:v>2.0</c:v>
                </c:pt>
                <c:pt idx="4352">
                  <c:v>2.0</c:v>
                </c:pt>
                <c:pt idx="4353">
                  <c:v>2.0</c:v>
                </c:pt>
                <c:pt idx="4354">
                  <c:v>2.0</c:v>
                </c:pt>
                <c:pt idx="4355">
                  <c:v>2.0</c:v>
                </c:pt>
                <c:pt idx="4356">
                  <c:v>2.0</c:v>
                </c:pt>
                <c:pt idx="4357">
                  <c:v>2.0</c:v>
                </c:pt>
                <c:pt idx="4358">
                  <c:v>2.0</c:v>
                </c:pt>
                <c:pt idx="4359">
                  <c:v>2.0</c:v>
                </c:pt>
                <c:pt idx="4360">
                  <c:v>2.0</c:v>
                </c:pt>
                <c:pt idx="4361">
                  <c:v>2.0</c:v>
                </c:pt>
                <c:pt idx="4362">
                  <c:v>2.0</c:v>
                </c:pt>
                <c:pt idx="4363">
                  <c:v>2.0</c:v>
                </c:pt>
                <c:pt idx="4364">
                  <c:v>2.0</c:v>
                </c:pt>
                <c:pt idx="4365">
                  <c:v>2.0</c:v>
                </c:pt>
                <c:pt idx="4366">
                  <c:v>2.0</c:v>
                </c:pt>
                <c:pt idx="4367">
                  <c:v>2.0</c:v>
                </c:pt>
                <c:pt idx="4368">
                  <c:v>2.0</c:v>
                </c:pt>
                <c:pt idx="4369">
                  <c:v>2.0</c:v>
                </c:pt>
                <c:pt idx="4370">
                  <c:v>2.0</c:v>
                </c:pt>
                <c:pt idx="4371">
                  <c:v>2.0</c:v>
                </c:pt>
                <c:pt idx="4372">
                  <c:v>2.0</c:v>
                </c:pt>
                <c:pt idx="4373">
                  <c:v>2.0</c:v>
                </c:pt>
                <c:pt idx="4374">
                  <c:v>2.0</c:v>
                </c:pt>
                <c:pt idx="4375">
                  <c:v>2.0</c:v>
                </c:pt>
                <c:pt idx="4376">
                  <c:v>2.0</c:v>
                </c:pt>
                <c:pt idx="4377">
                  <c:v>2.0</c:v>
                </c:pt>
                <c:pt idx="4378">
                  <c:v>2.0</c:v>
                </c:pt>
                <c:pt idx="4379">
                  <c:v>2.0</c:v>
                </c:pt>
                <c:pt idx="4380">
                  <c:v>2.0</c:v>
                </c:pt>
                <c:pt idx="4381">
                  <c:v>2.0</c:v>
                </c:pt>
                <c:pt idx="4382">
                  <c:v>2.0</c:v>
                </c:pt>
                <c:pt idx="4383">
                  <c:v>2.0</c:v>
                </c:pt>
                <c:pt idx="4384">
                  <c:v>2.0</c:v>
                </c:pt>
                <c:pt idx="4385">
                  <c:v>2.0</c:v>
                </c:pt>
                <c:pt idx="4386">
                  <c:v>2.0</c:v>
                </c:pt>
                <c:pt idx="4387">
                  <c:v>2.0</c:v>
                </c:pt>
                <c:pt idx="4388">
                  <c:v>2.0</c:v>
                </c:pt>
                <c:pt idx="4389">
                  <c:v>2.0</c:v>
                </c:pt>
                <c:pt idx="4390">
                  <c:v>2.0</c:v>
                </c:pt>
                <c:pt idx="4391">
                  <c:v>2.0</c:v>
                </c:pt>
                <c:pt idx="4392">
                  <c:v>2.0</c:v>
                </c:pt>
                <c:pt idx="4393">
                  <c:v>2.0</c:v>
                </c:pt>
                <c:pt idx="4394">
                  <c:v>2.0</c:v>
                </c:pt>
                <c:pt idx="4395">
                  <c:v>2.0</c:v>
                </c:pt>
                <c:pt idx="4396">
                  <c:v>2.0</c:v>
                </c:pt>
                <c:pt idx="4397">
                  <c:v>2.0</c:v>
                </c:pt>
                <c:pt idx="4398">
                  <c:v>2.0</c:v>
                </c:pt>
                <c:pt idx="4399">
                  <c:v>2.0</c:v>
                </c:pt>
                <c:pt idx="4400">
                  <c:v>2.0</c:v>
                </c:pt>
                <c:pt idx="4401">
                  <c:v>2.0</c:v>
                </c:pt>
                <c:pt idx="4402">
                  <c:v>2.0</c:v>
                </c:pt>
                <c:pt idx="4403">
                  <c:v>2.0</c:v>
                </c:pt>
                <c:pt idx="4404">
                  <c:v>2.0</c:v>
                </c:pt>
                <c:pt idx="4405">
                  <c:v>2.0</c:v>
                </c:pt>
                <c:pt idx="4406">
                  <c:v>2.0</c:v>
                </c:pt>
                <c:pt idx="4407">
                  <c:v>2.0</c:v>
                </c:pt>
                <c:pt idx="4408">
                  <c:v>2.0</c:v>
                </c:pt>
                <c:pt idx="4409">
                  <c:v>2.0</c:v>
                </c:pt>
                <c:pt idx="4410">
                  <c:v>2.0</c:v>
                </c:pt>
                <c:pt idx="4411">
                  <c:v>2.0</c:v>
                </c:pt>
                <c:pt idx="4412">
                  <c:v>2.0</c:v>
                </c:pt>
                <c:pt idx="4413">
                  <c:v>2.0</c:v>
                </c:pt>
                <c:pt idx="4414">
                  <c:v>2.0</c:v>
                </c:pt>
                <c:pt idx="4415">
                  <c:v>2.0</c:v>
                </c:pt>
                <c:pt idx="4416">
                  <c:v>2.0</c:v>
                </c:pt>
                <c:pt idx="4417">
                  <c:v>2.0</c:v>
                </c:pt>
                <c:pt idx="4418">
                  <c:v>2.0</c:v>
                </c:pt>
                <c:pt idx="4419">
                  <c:v>2.0</c:v>
                </c:pt>
                <c:pt idx="4420">
                  <c:v>2.0</c:v>
                </c:pt>
                <c:pt idx="4421">
                  <c:v>2.0</c:v>
                </c:pt>
                <c:pt idx="4422">
                  <c:v>2.0</c:v>
                </c:pt>
                <c:pt idx="4423">
                  <c:v>2.0</c:v>
                </c:pt>
                <c:pt idx="4424">
                  <c:v>2.0</c:v>
                </c:pt>
                <c:pt idx="4425">
                  <c:v>2.0</c:v>
                </c:pt>
                <c:pt idx="4426">
                  <c:v>2.0</c:v>
                </c:pt>
                <c:pt idx="4427">
                  <c:v>2.0</c:v>
                </c:pt>
                <c:pt idx="4428">
                  <c:v>2.0</c:v>
                </c:pt>
                <c:pt idx="4429">
                  <c:v>2.0</c:v>
                </c:pt>
                <c:pt idx="4430">
                  <c:v>2.0</c:v>
                </c:pt>
                <c:pt idx="4431">
                  <c:v>2.0</c:v>
                </c:pt>
                <c:pt idx="4432">
                  <c:v>2.0</c:v>
                </c:pt>
                <c:pt idx="4433">
                  <c:v>2.0</c:v>
                </c:pt>
                <c:pt idx="4434">
                  <c:v>2.0</c:v>
                </c:pt>
                <c:pt idx="4435">
                  <c:v>2.0</c:v>
                </c:pt>
                <c:pt idx="4436">
                  <c:v>2.0</c:v>
                </c:pt>
                <c:pt idx="4437">
                  <c:v>2.0</c:v>
                </c:pt>
                <c:pt idx="4438">
                  <c:v>2.0</c:v>
                </c:pt>
                <c:pt idx="4439">
                  <c:v>2.0</c:v>
                </c:pt>
                <c:pt idx="4440">
                  <c:v>2.0</c:v>
                </c:pt>
                <c:pt idx="4441">
                  <c:v>2.0</c:v>
                </c:pt>
                <c:pt idx="4442">
                  <c:v>2.0</c:v>
                </c:pt>
                <c:pt idx="4443">
                  <c:v>2.0</c:v>
                </c:pt>
                <c:pt idx="4444">
                  <c:v>2.0</c:v>
                </c:pt>
                <c:pt idx="4445">
                  <c:v>2.0</c:v>
                </c:pt>
                <c:pt idx="4446">
                  <c:v>2.0</c:v>
                </c:pt>
                <c:pt idx="4447">
                  <c:v>2.0</c:v>
                </c:pt>
                <c:pt idx="4448">
                  <c:v>2.0</c:v>
                </c:pt>
                <c:pt idx="4449">
                  <c:v>2.0</c:v>
                </c:pt>
                <c:pt idx="4450">
                  <c:v>2.0</c:v>
                </c:pt>
                <c:pt idx="4451">
                  <c:v>2.0</c:v>
                </c:pt>
                <c:pt idx="4452">
                  <c:v>2.0</c:v>
                </c:pt>
                <c:pt idx="4453">
                  <c:v>2.0</c:v>
                </c:pt>
                <c:pt idx="4454">
                  <c:v>2.0</c:v>
                </c:pt>
                <c:pt idx="4455">
                  <c:v>2.0</c:v>
                </c:pt>
                <c:pt idx="4456">
                  <c:v>2.0</c:v>
                </c:pt>
                <c:pt idx="4457">
                  <c:v>2.0</c:v>
                </c:pt>
                <c:pt idx="4458">
                  <c:v>2.0</c:v>
                </c:pt>
                <c:pt idx="4459">
                  <c:v>2.0</c:v>
                </c:pt>
                <c:pt idx="4460">
                  <c:v>2.0</c:v>
                </c:pt>
                <c:pt idx="4461">
                  <c:v>2.0</c:v>
                </c:pt>
                <c:pt idx="4462">
                  <c:v>2.0</c:v>
                </c:pt>
                <c:pt idx="4463">
                  <c:v>2.0</c:v>
                </c:pt>
                <c:pt idx="4464">
                  <c:v>2.0</c:v>
                </c:pt>
                <c:pt idx="4465">
                  <c:v>2.0</c:v>
                </c:pt>
                <c:pt idx="4466">
                  <c:v>2.0</c:v>
                </c:pt>
                <c:pt idx="4467">
                  <c:v>2.0</c:v>
                </c:pt>
                <c:pt idx="4468">
                  <c:v>2.0</c:v>
                </c:pt>
                <c:pt idx="4469">
                  <c:v>2.0</c:v>
                </c:pt>
                <c:pt idx="4470">
                  <c:v>2.0</c:v>
                </c:pt>
                <c:pt idx="4471">
                  <c:v>2.0</c:v>
                </c:pt>
                <c:pt idx="4472">
                  <c:v>2.0</c:v>
                </c:pt>
                <c:pt idx="4473">
                  <c:v>2.0</c:v>
                </c:pt>
                <c:pt idx="4474">
                  <c:v>2.0</c:v>
                </c:pt>
                <c:pt idx="4475">
                  <c:v>2.0</c:v>
                </c:pt>
                <c:pt idx="4476">
                  <c:v>2.0</c:v>
                </c:pt>
                <c:pt idx="4477">
                  <c:v>2.0</c:v>
                </c:pt>
                <c:pt idx="4478">
                  <c:v>2.0</c:v>
                </c:pt>
                <c:pt idx="4479">
                  <c:v>2.0</c:v>
                </c:pt>
                <c:pt idx="4480">
                  <c:v>2.0</c:v>
                </c:pt>
                <c:pt idx="4481">
                  <c:v>2.0</c:v>
                </c:pt>
                <c:pt idx="4482">
                  <c:v>2.0</c:v>
                </c:pt>
                <c:pt idx="4483">
                  <c:v>2.0</c:v>
                </c:pt>
                <c:pt idx="4484">
                  <c:v>2.0</c:v>
                </c:pt>
                <c:pt idx="4485">
                  <c:v>2.0</c:v>
                </c:pt>
                <c:pt idx="4486">
                  <c:v>2.0</c:v>
                </c:pt>
                <c:pt idx="4487">
                  <c:v>2.0</c:v>
                </c:pt>
                <c:pt idx="4488">
                  <c:v>2.0</c:v>
                </c:pt>
                <c:pt idx="4489">
                  <c:v>2.0</c:v>
                </c:pt>
                <c:pt idx="4490">
                  <c:v>2.0</c:v>
                </c:pt>
                <c:pt idx="4491">
                  <c:v>2.0</c:v>
                </c:pt>
                <c:pt idx="4492">
                  <c:v>2.0</c:v>
                </c:pt>
                <c:pt idx="4493">
                  <c:v>2.0</c:v>
                </c:pt>
                <c:pt idx="4494">
                  <c:v>2.0</c:v>
                </c:pt>
                <c:pt idx="4495">
                  <c:v>2.0</c:v>
                </c:pt>
                <c:pt idx="4496">
                  <c:v>2.0</c:v>
                </c:pt>
                <c:pt idx="4497">
                  <c:v>2.0</c:v>
                </c:pt>
                <c:pt idx="4498">
                  <c:v>2.0</c:v>
                </c:pt>
                <c:pt idx="4499">
                  <c:v>2.0</c:v>
                </c:pt>
                <c:pt idx="4500">
                  <c:v>2.0</c:v>
                </c:pt>
                <c:pt idx="4501">
                  <c:v>2.0</c:v>
                </c:pt>
                <c:pt idx="4502">
                  <c:v>2.0</c:v>
                </c:pt>
                <c:pt idx="4503">
                  <c:v>2.0</c:v>
                </c:pt>
                <c:pt idx="4504">
                  <c:v>2.0</c:v>
                </c:pt>
                <c:pt idx="4505">
                  <c:v>2.0</c:v>
                </c:pt>
                <c:pt idx="4506">
                  <c:v>2.0</c:v>
                </c:pt>
                <c:pt idx="4507">
                  <c:v>2.0</c:v>
                </c:pt>
                <c:pt idx="4508">
                  <c:v>2.0</c:v>
                </c:pt>
                <c:pt idx="4509">
                  <c:v>2.0</c:v>
                </c:pt>
                <c:pt idx="4510">
                  <c:v>2.0</c:v>
                </c:pt>
                <c:pt idx="4511">
                  <c:v>2.0</c:v>
                </c:pt>
                <c:pt idx="4512">
                  <c:v>2.0</c:v>
                </c:pt>
                <c:pt idx="4513">
                  <c:v>2.0</c:v>
                </c:pt>
                <c:pt idx="4514">
                  <c:v>2.0</c:v>
                </c:pt>
                <c:pt idx="4515">
                  <c:v>2.0</c:v>
                </c:pt>
                <c:pt idx="4516">
                  <c:v>2.0</c:v>
                </c:pt>
                <c:pt idx="4517">
                  <c:v>2.0</c:v>
                </c:pt>
                <c:pt idx="4518">
                  <c:v>2.0</c:v>
                </c:pt>
                <c:pt idx="4519">
                  <c:v>2.0</c:v>
                </c:pt>
                <c:pt idx="4520">
                  <c:v>2.0</c:v>
                </c:pt>
                <c:pt idx="4521">
                  <c:v>2.0</c:v>
                </c:pt>
                <c:pt idx="4522">
                  <c:v>2.0</c:v>
                </c:pt>
                <c:pt idx="4523">
                  <c:v>2.0</c:v>
                </c:pt>
                <c:pt idx="4524">
                  <c:v>2.0</c:v>
                </c:pt>
                <c:pt idx="4525">
                  <c:v>2.0</c:v>
                </c:pt>
                <c:pt idx="4526">
                  <c:v>2.0</c:v>
                </c:pt>
                <c:pt idx="4527">
                  <c:v>2.0</c:v>
                </c:pt>
                <c:pt idx="4528">
                  <c:v>2.0</c:v>
                </c:pt>
                <c:pt idx="4529">
                  <c:v>2.0</c:v>
                </c:pt>
                <c:pt idx="4530">
                  <c:v>2.0</c:v>
                </c:pt>
                <c:pt idx="4531">
                  <c:v>2.0</c:v>
                </c:pt>
                <c:pt idx="4532">
                  <c:v>2.0</c:v>
                </c:pt>
                <c:pt idx="4533">
                  <c:v>2.0</c:v>
                </c:pt>
                <c:pt idx="4534">
                  <c:v>2.0</c:v>
                </c:pt>
                <c:pt idx="4535">
                  <c:v>2.0</c:v>
                </c:pt>
                <c:pt idx="4536">
                  <c:v>2.0</c:v>
                </c:pt>
                <c:pt idx="4537">
                  <c:v>2.0</c:v>
                </c:pt>
                <c:pt idx="4538">
                  <c:v>2.0</c:v>
                </c:pt>
                <c:pt idx="4539">
                  <c:v>2.0</c:v>
                </c:pt>
                <c:pt idx="4540">
                  <c:v>2.0</c:v>
                </c:pt>
                <c:pt idx="4541">
                  <c:v>2.0</c:v>
                </c:pt>
                <c:pt idx="4542">
                  <c:v>2.0</c:v>
                </c:pt>
                <c:pt idx="4543">
                  <c:v>2.0</c:v>
                </c:pt>
                <c:pt idx="4544">
                  <c:v>2.0</c:v>
                </c:pt>
                <c:pt idx="4545">
                  <c:v>2.0</c:v>
                </c:pt>
                <c:pt idx="4546">
                  <c:v>2.0</c:v>
                </c:pt>
                <c:pt idx="4547">
                  <c:v>2.0</c:v>
                </c:pt>
                <c:pt idx="4548">
                  <c:v>2.0</c:v>
                </c:pt>
                <c:pt idx="4549">
                  <c:v>2.0</c:v>
                </c:pt>
                <c:pt idx="4550">
                  <c:v>2.0</c:v>
                </c:pt>
                <c:pt idx="4551">
                  <c:v>2.0</c:v>
                </c:pt>
                <c:pt idx="4552">
                  <c:v>2.0</c:v>
                </c:pt>
                <c:pt idx="4553">
                  <c:v>2.0</c:v>
                </c:pt>
                <c:pt idx="4554">
                  <c:v>2.0</c:v>
                </c:pt>
                <c:pt idx="4555">
                  <c:v>2.0</c:v>
                </c:pt>
                <c:pt idx="4556">
                  <c:v>2.0</c:v>
                </c:pt>
                <c:pt idx="4557">
                  <c:v>2.0</c:v>
                </c:pt>
                <c:pt idx="4558">
                  <c:v>2.0</c:v>
                </c:pt>
                <c:pt idx="4559">
                  <c:v>2.0</c:v>
                </c:pt>
                <c:pt idx="4560">
                  <c:v>2.0</c:v>
                </c:pt>
                <c:pt idx="4561">
                  <c:v>2.0</c:v>
                </c:pt>
                <c:pt idx="4562">
                  <c:v>2.0</c:v>
                </c:pt>
                <c:pt idx="4563">
                  <c:v>2.0</c:v>
                </c:pt>
                <c:pt idx="4564">
                  <c:v>2.0</c:v>
                </c:pt>
                <c:pt idx="4565">
                  <c:v>2.0</c:v>
                </c:pt>
                <c:pt idx="4566">
                  <c:v>2.0</c:v>
                </c:pt>
                <c:pt idx="4567">
                  <c:v>2.0</c:v>
                </c:pt>
                <c:pt idx="4568">
                  <c:v>2.0</c:v>
                </c:pt>
                <c:pt idx="4569">
                  <c:v>2.0</c:v>
                </c:pt>
                <c:pt idx="4570">
                  <c:v>2.0</c:v>
                </c:pt>
                <c:pt idx="4571">
                  <c:v>2.0</c:v>
                </c:pt>
                <c:pt idx="4572">
                  <c:v>2.0</c:v>
                </c:pt>
                <c:pt idx="4573">
                  <c:v>2.0</c:v>
                </c:pt>
                <c:pt idx="4574">
                  <c:v>2.0</c:v>
                </c:pt>
                <c:pt idx="4575">
                  <c:v>2.0</c:v>
                </c:pt>
                <c:pt idx="4576">
                  <c:v>2.0</c:v>
                </c:pt>
                <c:pt idx="4577">
                  <c:v>2.0</c:v>
                </c:pt>
                <c:pt idx="4578">
                  <c:v>2.0</c:v>
                </c:pt>
                <c:pt idx="4579">
                  <c:v>2.0</c:v>
                </c:pt>
                <c:pt idx="4580">
                  <c:v>2.0</c:v>
                </c:pt>
                <c:pt idx="4581">
                  <c:v>2.0</c:v>
                </c:pt>
                <c:pt idx="4582">
                  <c:v>2.0</c:v>
                </c:pt>
                <c:pt idx="4583">
                  <c:v>2.0</c:v>
                </c:pt>
                <c:pt idx="4584">
                  <c:v>2.0</c:v>
                </c:pt>
                <c:pt idx="4585">
                  <c:v>2.0</c:v>
                </c:pt>
                <c:pt idx="4586">
                  <c:v>2.0</c:v>
                </c:pt>
                <c:pt idx="4587">
                  <c:v>2.0</c:v>
                </c:pt>
                <c:pt idx="4588">
                  <c:v>2.0</c:v>
                </c:pt>
                <c:pt idx="4589">
                  <c:v>2.0</c:v>
                </c:pt>
                <c:pt idx="4590">
                  <c:v>2.0</c:v>
                </c:pt>
                <c:pt idx="4591">
                  <c:v>2.0</c:v>
                </c:pt>
                <c:pt idx="4592">
                  <c:v>2.0</c:v>
                </c:pt>
                <c:pt idx="4593">
                  <c:v>2.0</c:v>
                </c:pt>
                <c:pt idx="4594">
                  <c:v>2.0</c:v>
                </c:pt>
                <c:pt idx="4595">
                  <c:v>2.0</c:v>
                </c:pt>
                <c:pt idx="4596">
                  <c:v>2.0</c:v>
                </c:pt>
                <c:pt idx="4597">
                  <c:v>2.0</c:v>
                </c:pt>
                <c:pt idx="4598">
                  <c:v>2.0</c:v>
                </c:pt>
                <c:pt idx="4599">
                  <c:v>2.0</c:v>
                </c:pt>
                <c:pt idx="4600">
                  <c:v>2.0</c:v>
                </c:pt>
                <c:pt idx="4601">
                  <c:v>2.0</c:v>
                </c:pt>
                <c:pt idx="4602">
                  <c:v>2.0</c:v>
                </c:pt>
                <c:pt idx="4603">
                  <c:v>2.0</c:v>
                </c:pt>
                <c:pt idx="4604">
                  <c:v>2.0</c:v>
                </c:pt>
                <c:pt idx="4605">
                  <c:v>2.0</c:v>
                </c:pt>
                <c:pt idx="4606">
                  <c:v>2.0</c:v>
                </c:pt>
                <c:pt idx="4607">
                  <c:v>2.0</c:v>
                </c:pt>
                <c:pt idx="4608">
                  <c:v>2.0</c:v>
                </c:pt>
                <c:pt idx="4609">
                  <c:v>2.0</c:v>
                </c:pt>
                <c:pt idx="4610">
                  <c:v>2.0</c:v>
                </c:pt>
                <c:pt idx="4611">
                  <c:v>2.0</c:v>
                </c:pt>
                <c:pt idx="4612">
                  <c:v>2.0</c:v>
                </c:pt>
                <c:pt idx="4613">
                  <c:v>2.0</c:v>
                </c:pt>
                <c:pt idx="4614">
                  <c:v>2.0</c:v>
                </c:pt>
                <c:pt idx="4615">
                  <c:v>2.0</c:v>
                </c:pt>
                <c:pt idx="4616">
                  <c:v>2.0</c:v>
                </c:pt>
                <c:pt idx="4617">
                  <c:v>2.0</c:v>
                </c:pt>
                <c:pt idx="4618">
                  <c:v>2.0</c:v>
                </c:pt>
                <c:pt idx="4619">
                  <c:v>2.0</c:v>
                </c:pt>
                <c:pt idx="4620">
                  <c:v>2.0</c:v>
                </c:pt>
                <c:pt idx="4621">
                  <c:v>2.0</c:v>
                </c:pt>
                <c:pt idx="4622">
                  <c:v>2.0</c:v>
                </c:pt>
                <c:pt idx="4623">
                  <c:v>2.0</c:v>
                </c:pt>
                <c:pt idx="4624">
                  <c:v>2.0</c:v>
                </c:pt>
                <c:pt idx="4625">
                  <c:v>2.0</c:v>
                </c:pt>
                <c:pt idx="4626">
                  <c:v>2.0</c:v>
                </c:pt>
                <c:pt idx="4627">
                  <c:v>2.0</c:v>
                </c:pt>
                <c:pt idx="4628">
                  <c:v>2.0</c:v>
                </c:pt>
                <c:pt idx="4629">
                  <c:v>2.0</c:v>
                </c:pt>
                <c:pt idx="4630">
                  <c:v>2.0</c:v>
                </c:pt>
                <c:pt idx="4631">
                  <c:v>2.0</c:v>
                </c:pt>
                <c:pt idx="4632">
                  <c:v>2.0</c:v>
                </c:pt>
                <c:pt idx="4633">
                  <c:v>2.0</c:v>
                </c:pt>
                <c:pt idx="4634">
                  <c:v>2.0</c:v>
                </c:pt>
                <c:pt idx="4635">
                  <c:v>2.0</c:v>
                </c:pt>
                <c:pt idx="4636">
                  <c:v>2.0</c:v>
                </c:pt>
                <c:pt idx="4637">
                  <c:v>2.0</c:v>
                </c:pt>
                <c:pt idx="4638">
                  <c:v>2.0</c:v>
                </c:pt>
                <c:pt idx="4639">
                  <c:v>2.0</c:v>
                </c:pt>
                <c:pt idx="4640">
                  <c:v>2.0</c:v>
                </c:pt>
                <c:pt idx="4641">
                  <c:v>2.0</c:v>
                </c:pt>
                <c:pt idx="4642">
                  <c:v>2.0</c:v>
                </c:pt>
                <c:pt idx="4643">
                  <c:v>2.0</c:v>
                </c:pt>
                <c:pt idx="4644">
                  <c:v>2.0</c:v>
                </c:pt>
                <c:pt idx="4645">
                  <c:v>2.0</c:v>
                </c:pt>
                <c:pt idx="4646">
                  <c:v>2.0</c:v>
                </c:pt>
                <c:pt idx="4647">
                  <c:v>2.0</c:v>
                </c:pt>
                <c:pt idx="4648">
                  <c:v>2.0</c:v>
                </c:pt>
                <c:pt idx="4649">
                  <c:v>2.0</c:v>
                </c:pt>
                <c:pt idx="4650">
                  <c:v>2.0</c:v>
                </c:pt>
                <c:pt idx="4651">
                  <c:v>2.0</c:v>
                </c:pt>
                <c:pt idx="4652">
                  <c:v>2.0</c:v>
                </c:pt>
                <c:pt idx="4653">
                  <c:v>2.0</c:v>
                </c:pt>
                <c:pt idx="4654">
                  <c:v>2.0</c:v>
                </c:pt>
                <c:pt idx="4655">
                  <c:v>2.0</c:v>
                </c:pt>
                <c:pt idx="4656">
                  <c:v>2.0</c:v>
                </c:pt>
                <c:pt idx="4657">
                  <c:v>2.0</c:v>
                </c:pt>
                <c:pt idx="4658">
                  <c:v>2.0</c:v>
                </c:pt>
                <c:pt idx="4659">
                  <c:v>2.0</c:v>
                </c:pt>
                <c:pt idx="4660">
                  <c:v>2.0</c:v>
                </c:pt>
                <c:pt idx="4661">
                  <c:v>2.0</c:v>
                </c:pt>
                <c:pt idx="4662">
                  <c:v>2.0</c:v>
                </c:pt>
                <c:pt idx="4663">
                  <c:v>2.0</c:v>
                </c:pt>
                <c:pt idx="4664">
                  <c:v>2.0</c:v>
                </c:pt>
                <c:pt idx="4665">
                  <c:v>2.0</c:v>
                </c:pt>
                <c:pt idx="4666">
                  <c:v>2.0</c:v>
                </c:pt>
                <c:pt idx="4667">
                  <c:v>2.0</c:v>
                </c:pt>
                <c:pt idx="4668">
                  <c:v>2.0</c:v>
                </c:pt>
                <c:pt idx="4669">
                  <c:v>2.0</c:v>
                </c:pt>
                <c:pt idx="4670">
                  <c:v>2.0</c:v>
                </c:pt>
                <c:pt idx="4671">
                  <c:v>2.0</c:v>
                </c:pt>
                <c:pt idx="4672">
                  <c:v>2.0</c:v>
                </c:pt>
                <c:pt idx="4673">
                  <c:v>2.0</c:v>
                </c:pt>
                <c:pt idx="4674">
                  <c:v>2.0</c:v>
                </c:pt>
                <c:pt idx="4675">
                  <c:v>2.0</c:v>
                </c:pt>
                <c:pt idx="4676">
                  <c:v>2.0</c:v>
                </c:pt>
                <c:pt idx="4677">
                  <c:v>2.0</c:v>
                </c:pt>
                <c:pt idx="4678">
                  <c:v>2.0</c:v>
                </c:pt>
                <c:pt idx="4679">
                  <c:v>2.0</c:v>
                </c:pt>
                <c:pt idx="4680">
                  <c:v>2.0</c:v>
                </c:pt>
                <c:pt idx="4681">
                  <c:v>2.0</c:v>
                </c:pt>
                <c:pt idx="4682">
                  <c:v>2.0</c:v>
                </c:pt>
                <c:pt idx="4683">
                  <c:v>2.0</c:v>
                </c:pt>
                <c:pt idx="4684">
                  <c:v>2.0</c:v>
                </c:pt>
                <c:pt idx="4685">
                  <c:v>2.0</c:v>
                </c:pt>
                <c:pt idx="4686">
                  <c:v>2.0</c:v>
                </c:pt>
                <c:pt idx="4687">
                  <c:v>2.0</c:v>
                </c:pt>
                <c:pt idx="4688">
                  <c:v>2.0</c:v>
                </c:pt>
                <c:pt idx="4689">
                  <c:v>2.0</c:v>
                </c:pt>
                <c:pt idx="4690">
                  <c:v>2.0</c:v>
                </c:pt>
                <c:pt idx="4691">
                  <c:v>2.0</c:v>
                </c:pt>
                <c:pt idx="4692">
                  <c:v>2.0</c:v>
                </c:pt>
                <c:pt idx="4693">
                  <c:v>2.0</c:v>
                </c:pt>
                <c:pt idx="4694">
                  <c:v>2.0</c:v>
                </c:pt>
                <c:pt idx="4695">
                  <c:v>2.0</c:v>
                </c:pt>
                <c:pt idx="4696">
                  <c:v>2.0</c:v>
                </c:pt>
                <c:pt idx="4697">
                  <c:v>2.0</c:v>
                </c:pt>
                <c:pt idx="4698">
                  <c:v>2.0</c:v>
                </c:pt>
                <c:pt idx="4699">
                  <c:v>2.0</c:v>
                </c:pt>
                <c:pt idx="4700">
                  <c:v>2.0</c:v>
                </c:pt>
                <c:pt idx="4701">
                  <c:v>2.0</c:v>
                </c:pt>
                <c:pt idx="4702">
                  <c:v>2.0</c:v>
                </c:pt>
                <c:pt idx="4703">
                  <c:v>2.0</c:v>
                </c:pt>
                <c:pt idx="4704">
                  <c:v>2.0</c:v>
                </c:pt>
                <c:pt idx="4705">
                  <c:v>2.0</c:v>
                </c:pt>
                <c:pt idx="4706">
                  <c:v>2.0</c:v>
                </c:pt>
                <c:pt idx="4707">
                  <c:v>2.0</c:v>
                </c:pt>
                <c:pt idx="4708">
                  <c:v>2.0</c:v>
                </c:pt>
                <c:pt idx="4709">
                  <c:v>2.0</c:v>
                </c:pt>
                <c:pt idx="4710">
                  <c:v>2.0</c:v>
                </c:pt>
                <c:pt idx="4711">
                  <c:v>2.0</c:v>
                </c:pt>
                <c:pt idx="4712">
                  <c:v>2.0</c:v>
                </c:pt>
                <c:pt idx="4713">
                  <c:v>2.0</c:v>
                </c:pt>
                <c:pt idx="4714">
                  <c:v>2.0</c:v>
                </c:pt>
                <c:pt idx="4715">
                  <c:v>2.0</c:v>
                </c:pt>
                <c:pt idx="4716">
                  <c:v>2.0</c:v>
                </c:pt>
                <c:pt idx="4717">
                  <c:v>2.0</c:v>
                </c:pt>
                <c:pt idx="4718">
                  <c:v>2.0</c:v>
                </c:pt>
                <c:pt idx="4719">
                  <c:v>2.0</c:v>
                </c:pt>
                <c:pt idx="4720">
                  <c:v>2.0</c:v>
                </c:pt>
                <c:pt idx="4721">
                  <c:v>2.0</c:v>
                </c:pt>
                <c:pt idx="4722">
                  <c:v>2.0</c:v>
                </c:pt>
                <c:pt idx="4723">
                  <c:v>2.0</c:v>
                </c:pt>
                <c:pt idx="4724">
                  <c:v>2.0</c:v>
                </c:pt>
                <c:pt idx="4725">
                  <c:v>2.0</c:v>
                </c:pt>
                <c:pt idx="4726">
                  <c:v>2.0</c:v>
                </c:pt>
                <c:pt idx="4727">
                  <c:v>2.0</c:v>
                </c:pt>
                <c:pt idx="4728">
                  <c:v>2.0</c:v>
                </c:pt>
                <c:pt idx="4729">
                  <c:v>2.0</c:v>
                </c:pt>
                <c:pt idx="4730">
                  <c:v>2.0</c:v>
                </c:pt>
                <c:pt idx="4731">
                  <c:v>2.0</c:v>
                </c:pt>
                <c:pt idx="4732">
                  <c:v>2.0</c:v>
                </c:pt>
                <c:pt idx="4733">
                  <c:v>2.0</c:v>
                </c:pt>
                <c:pt idx="4734">
                  <c:v>2.0</c:v>
                </c:pt>
                <c:pt idx="4735">
                  <c:v>2.0</c:v>
                </c:pt>
                <c:pt idx="4736">
                  <c:v>2.0</c:v>
                </c:pt>
                <c:pt idx="4737">
                  <c:v>2.0</c:v>
                </c:pt>
                <c:pt idx="4738">
                  <c:v>2.0</c:v>
                </c:pt>
                <c:pt idx="4739">
                  <c:v>2.0</c:v>
                </c:pt>
                <c:pt idx="4740">
                  <c:v>2.0</c:v>
                </c:pt>
                <c:pt idx="4741">
                  <c:v>2.0</c:v>
                </c:pt>
                <c:pt idx="4742">
                  <c:v>2.0</c:v>
                </c:pt>
                <c:pt idx="4743">
                  <c:v>2.0</c:v>
                </c:pt>
                <c:pt idx="4744">
                  <c:v>2.0</c:v>
                </c:pt>
                <c:pt idx="4745">
                  <c:v>2.0</c:v>
                </c:pt>
                <c:pt idx="4746">
                  <c:v>2.0</c:v>
                </c:pt>
                <c:pt idx="4747">
                  <c:v>2.0</c:v>
                </c:pt>
                <c:pt idx="4748">
                  <c:v>2.0</c:v>
                </c:pt>
                <c:pt idx="4749">
                  <c:v>2.0</c:v>
                </c:pt>
                <c:pt idx="4750">
                  <c:v>2.0</c:v>
                </c:pt>
                <c:pt idx="4751">
                  <c:v>2.0</c:v>
                </c:pt>
                <c:pt idx="4752">
                  <c:v>2.0</c:v>
                </c:pt>
                <c:pt idx="4753">
                  <c:v>2.0</c:v>
                </c:pt>
                <c:pt idx="4754">
                  <c:v>2.0</c:v>
                </c:pt>
                <c:pt idx="4755">
                  <c:v>2.0</c:v>
                </c:pt>
                <c:pt idx="4756">
                  <c:v>2.0</c:v>
                </c:pt>
                <c:pt idx="4757">
                  <c:v>2.0</c:v>
                </c:pt>
                <c:pt idx="4758">
                  <c:v>2.0</c:v>
                </c:pt>
                <c:pt idx="4759">
                  <c:v>2.0</c:v>
                </c:pt>
                <c:pt idx="4760">
                  <c:v>2.0</c:v>
                </c:pt>
                <c:pt idx="4761">
                  <c:v>2.0</c:v>
                </c:pt>
                <c:pt idx="4762">
                  <c:v>2.0</c:v>
                </c:pt>
                <c:pt idx="4763">
                  <c:v>2.0</c:v>
                </c:pt>
                <c:pt idx="4764">
                  <c:v>2.0</c:v>
                </c:pt>
                <c:pt idx="4765">
                  <c:v>2.0</c:v>
                </c:pt>
                <c:pt idx="4766">
                  <c:v>2.0</c:v>
                </c:pt>
                <c:pt idx="4767">
                  <c:v>2.0</c:v>
                </c:pt>
                <c:pt idx="4768">
                  <c:v>2.0</c:v>
                </c:pt>
                <c:pt idx="4769">
                  <c:v>2.0</c:v>
                </c:pt>
                <c:pt idx="4770">
                  <c:v>2.0</c:v>
                </c:pt>
                <c:pt idx="4771">
                  <c:v>2.0</c:v>
                </c:pt>
                <c:pt idx="4772">
                  <c:v>2.0</c:v>
                </c:pt>
                <c:pt idx="4773">
                  <c:v>2.0</c:v>
                </c:pt>
                <c:pt idx="4774">
                  <c:v>2.0</c:v>
                </c:pt>
                <c:pt idx="4775">
                  <c:v>2.0</c:v>
                </c:pt>
                <c:pt idx="4776">
                  <c:v>2.0</c:v>
                </c:pt>
                <c:pt idx="4777">
                  <c:v>2.0</c:v>
                </c:pt>
                <c:pt idx="4778">
                  <c:v>2.0</c:v>
                </c:pt>
                <c:pt idx="4779">
                  <c:v>2.0</c:v>
                </c:pt>
                <c:pt idx="4780">
                  <c:v>2.0</c:v>
                </c:pt>
                <c:pt idx="4781">
                  <c:v>2.0</c:v>
                </c:pt>
                <c:pt idx="4782">
                  <c:v>2.0</c:v>
                </c:pt>
                <c:pt idx="4783">
                  <c:v>2.0</c:v>
                </c:pt>
                <c:pt idx="4784">
                  <c:v>2.0</c:v>
                </c:pt>
                <c:pt idx="4785">
                  <c:v>2.0</c:v>
                </c:pt>
                <c:pt idx="4786">
                  <c:v>2.0</c:v>
                </c:pt>
                <c:pt idx="4787">
                  <c:v>2.0</c:v>
                </c:pt>
                <c:pt idx="4788">
                  <c:v>2.0</c:v>
                </c:pt>
                <c:pt idx="4789">
                  <c:v>2.0</c:v>
                </c:pt>
                <c:pt idx="4790">
                  <c:v>2.0</c:v>
                </c:pt>
                <c:pt idx="4791">
                  <c:v>2.0</c:v>
                </c:pt>
                <c:pt idx="4792">
                  <c:v>2.0</c:v>
                </c:pt>
                <c:pt idx="4793">
                  <c:v>2.0</c:v>
                </c:pt>
                <c:pt idx="4794">
                  <c:v>2.0</c:v>
                </c:pt>
                <c:pt idx="4795">
                  <c:v>2.0</c:v>
                </c:pt>
                <c:pt idx="4796">
                  <c:v>2.0</c:v>
                </c:pt>
                <c:pt idx="4797">
                  <c:v>2.0</c:v>
                </c:pt>
                <c:pt idx="4798">
                  <c:v>2.0</c:v>
                </c:pt>
                <c:pt idx="4799">
                  <c:v>2.0</c:v>
                </c:pt>
                <c:pt idx="4800">
                  <c:v>2.0</c:v>
                </c:pt>
                <c:pt idx="4801">
                  <c:v>2.0</c:v>
                </c:pt>
                <c:pt idx="4802">
                  <c:v>2.0</c:v>
                </c:pt>
                <c:pt idx="4803">
                  <c:v>2.0</c:v>
                </c:pt>
                <c:pt idx="4804">
                  <c:v>2.0</c:v>
                </c:pt>
                <c:pt idx="4805">
                  <c:v>2.0</c:v>
                </c:pt>
                <c:pt idx="4806">
                  <c:v>2.0</c:v>
                </c:pt>
                <c:pt idx="4807">
                  <c:v>2.0</c:v>
                </c:pt>
                <c:pt idx="4808">
                  <c:v>2.0</c:v>
                </c:pt>
                <c:pt idx="4809">
                  <c:v>2.0</c:v>
                </c:pt>
                <c:pt idx="4810">
                  <c:v>2.0</c:v>
                </c:pt>
                <c:pt idx="4811">
                  <c:v>2.0</c:v>
                </c:pt>
                <c:pt idx="4812">
                  <c:v>2.0</c:v>
                </c:pt>
                <c:pt idx="4813">
                  <c:v>2.0</c:v>
                </c:pt>
                <c:pt idx="4814">
                  <c:v>2.0</c:v>
                </c:pt>
                <c:pt idx="4815">
                  <c:v>2.0</c:v>
                </c:pt>
                <c:pt idx="4816">
                  <c:v>2.0</c:v>
                </c:pt>
                <c:pt idx="4817">
                  <c:v>2.0</c:v>
                </c:pt>
                <c:pt idx="4818">
                  <c:v>2.0</c:v>
                </c:pt>
                <c:pt idx="4819">
                  <c:v>2.0</c:v>
                </c:pt>
                <c:pt idx="4820">
                  <c:v>3.0</c:v>
                </c:pt>
                <c:pt idx="4821">
                  <c:v>3.0</c:v>
                </c:pt>
                <c:pt idx="4822">
                  <c:v>3.0</c:v>
                </c:pt>
                <c:pt idx="4823">
                  <c:v>3.0</c:v>
                </c:pt>
                <c:pt idx="4824">
                  <c:v>3.0</c:v>
                </c:pt>
                <c:pt idx="4825">
                  <c:v>3.0</c:v>
                </c:pt>
                <c:pt idx="4826">
                  <c:v>3.0</c:v>
                </c:pt>
                <c:pt idx="4827">
                  <c:v>3.0</c:v>
                </c:pt>
                <c:pt idx="4828">
                  <c:v>3.0</c:v>
                </c:pt>
                <c:pt idx="4829">
                  <c:v>3.0</c:v>
                </c:pt>
                <c:pt idx="4830">
                  <c:v>3.0</c:v>
                </c:pt>
                <c:pt idx="4831">
                  <c:v>3.0</c:v>
                </c:pt>
                <c:pt idx="4832">
                  <c:v>3.0</c:v>
                </c:pt>
                <c:pt idx="4833">
                  <c:v>3.0</c:v>
                </c:pt>
                <c:pt idx="4834">
                  <c:v>3.0</c:v>
                </c:pt>
                <c:pt idx="4835">
                  <c:v>3.0</c:v>
                </c:pt>
                <c:pt idx="4836">
                  <c:v>3.0</c:v>
                </c:pt>
                <c:pt idx="4837">
                  <c:v>3.0</c:v>
                </c:pt>
                <c:pt idx="4838">
                  <c:v>3.0</c:v>
                </c:pt>
                <c:pt idx="4839">
                  <c:v>3.0</c:v>
                </c:pt>
                <c:pt idx="4840">
                  <c:v>3.0</c:v>
                </c:pt>
                <c:pt idx="4841">
                  <c:v>3.0</c:v>
                </c:pt>
                <c:pt idx="4842">
                  <c:v>3.0</c:v>
                </c:pt>
                <c:pt idx="4843">
                  <c:v>3.0</c:v>
                </c:pt>
                <c:pt idx="4844">
                  <c:v>3.0</c:v>
                </c:pt>
                <c:pt idx="4845">
                  <c:v>3.0</c:v>
                </c:pt>
                <c:pt idx="4846">
                  <c:v>3.0</c:v>
                </c:pt>
                <c:pt idx="4847">
                  <c:v>3.0</c:v>
                </c:pt>
                <c:pt idx="4848">
                  <c:v>3.0</c:v>
                </c:pt>
                <c:pt idx="4849">
                  <c:v>3.0</c:v>
                </c:pt>
                <c:pt idx="4850">
                  <c:v>3.0</c:v>
                </c:pt>
                <c:pt idx="4851">
                  <c:v>3.0</c:v>
                </c:pt>
                <c:pt idx="4852">
                  <c:v>3.0</c:v>
                </c:pt>
                <c:pt idx="4853">
                  <c:v>3.0</c:v>
                </c:pt>
                <c:pt idx="4854">
                  <c:v>3.0</c:v>
                </c:pt>
                <c:pt idx="4855">
                  <c:v>3.0</c:v>
                </c:pt>
                <c:pt idx="4856">
                  <c:v>3.0</c:v>
                </c:pt>
                <c:pt idx="4857">
                  <c:v>3.0</c:v>
                </c:pt>
                <c:pt idx="4858">
                  <c:v>3.0</c:v>
                </c:pt>
                <c:pt idx="4859">
                  <c:v>3.0</c:v>
                </c:pt>
                <c:pt idx="4860">
                  <c:v>3.0</c:v>
                </c:pt>
                <c:pt idx="4861">
                  <c:v>3.0</c:v>
                </c:pt>
                <c:pt idx="4862">
                  <c:v>3.0</c:v>
                </c:pt>
                <c:pt idx="4863">
                  <c:v>3.0</c:v>
                </c:pt>
                <c:pt idx="4864">
                  <c:v>3.0</c:v>
                </c:pt>
                <c:pt idx="4865">
                  <c:v>3.0</c:v>
                </c:pt>
                <c:pt idx="4866">
                  <c:v>3.0</c:v>
                </c:pt>
                <c:pt idx="4867">
                  <c:v>3.0</c:v>
                </c:pt>
                <c:pt idx="4868">
                  <c:v>3.0</c:v>
                </c:pt>
                <c:pt idx="4869">
                  <c:v>3.0</c:v>
                </c:pt>
                <c:pt idx="4870">
                  <c:v>3.0</c:v>
                </c:pt>
                <c:pt idx="4871">
                  <c:v>3.0</c:v>
                </c:pt>
                <c:pt idx="4872">
                  <c:v>3.0</c:v>
                </c:pt>
                <c:pt idx="4873">
                  <c:v>3.0</c:v>
                </c:pt>
                <c:pt idx="4874">
                  <c:v>3.0</c:v>
                </c:pt>
                <c:pt idx="4875">
                  <c:v>3.0</c:v>
                </c:pt>
                <c:pt idx="4876">
                  <c:v>3.0</c:v>
                </c:pt>
                <c:pt idx="4877">
                  <c:v>3.0</c:v>
                </c:pt>
                <c:pt idx="4878">
                  <c:v>3.0</c:v>
                </c:pt>
                <c:pt idx="4879">
                  <c:v>3.0</c:v>
                </c:pt>
                <c:pt idx="4880">
                  <c:v>3.0</c:v>
                </c:pt>
                <c:pt idx="4881">
                  <c:v>3.0</c:v>
                </c:pt>
                <c:pt idx="4882">
                  <c:v>3.0</c:v>
                </c:pt>
                <c:pt idx="4883">
                  <c:v>3.0</c:v>
                </c:pt>
                <c:pt idx="4884">
                  <c:v>3.0</c:v>
                </c:pt>
                <c:pt idx="4885">
                  <c:v>3.0</c:v>
                </c:pt>
                <c:pt idx="4886">
                  <c:v>3.0</c:v>
                </c:pt>
                <c:pt idx="4887">
                  <c:v>3.0</c:v>
                </c:pt>
                <c:pt idx="4888">
                  <c:v>3.0</c:v>
                </c:pt>
                <c:pt idx="4889">
                  <c:v>3.0</c:v>
                </c:pt>
                <c:pt idx="4890">
                  <c:v>3.0</c:v>
                </c:pt>
                <c:pt idx="4891">
                  <c:v>3.0</c:v>
                </c:pt>
                <c:pt idx="4892">
                  <c:v>3.0</c:v>
                </c:pt>
                <c:pt idx="4893">
                  <c:v>3.0</c:v>
                </c:pt>
                <c:pt idx="4894">
                  <c:v>3.0</c:v>
                </c:pt>
                <c:pt idx="4895">
                  <c:v>3.0</c:v>
                </c:pt>
                <c:pt idx="4896">
                  <c:v>3.0</c:v>
                </c:pt>
                <c:pt idx="4897">
                  <c:v>3.0</c:v>
                </c:pt>
                <c:pt idx="4898">
                  <c:v>3.0</c:v>
                </c:pt>
                <c:pt idx="4899">
                  <c:v>3.0</c:v>
                </c:pt>
                <c:pt idx="4900">
                  <c:v>3.0</c:v>
                </c:pt>
                <c:pt idx="4901">
                  <c:v>3.0</c:v>
                </c:pt>
                <c:pt idx="4902">
                  <c:v>3.0</c:v>
                </c:pt>
                <c:pt idx="4903">
                  <c:v>3.0</c:v>
                </c:pt>
                <c:pt idx="4904">
                  <c:v>3.0</c:v>
                </c:pt>
                <c:pt idx="4905">
                  <c:v>3.0</c:v>
                </c:pt>
                <c:pt idx="4906">
                  <c:v>3.0</c:v>
                </c:pt>
                <c:pt idx="4907">
                  <c:v>3.0</c:v>
                </c:pt>
                <c:pt idx="4908">
                  <c:v>3.0</c:v>
                </c:pt>
                <c:pt idx="4909">
                  <c:v>3.0</c:v>
                </c:pt>
                <c:pt idx="4910">
                  <c:v>3.0</c:v>
                </c:pt>
                <c:pt idx="4911">
                  <c:v>3.0</c:v>
                </c:pt>
                <c:pt idx="4912">
                  <c:v>3.0</c:v>
                </c:pt>
                <c:pt idx="4913">
                  <c:v>3.0</c:v>
                </c:pt>
                <c:pt idx="4914">
                  <c:v>3.0</c:v>
                </c:pt>
                <c:pt idx="4915">
                  <c:v>3.0</c:v>
                </c:pt>
                <c:pt idx="4916">
                  <c:v>3.0</c:v>
                </c:pt>
                <c:pt idx="4917">
                  <c:v>3.0</c:v>
                </c:pt>
                <c:pt idx="4918">
                  <c:v>3.0</c:v>
                </c:pt>
                <c:pt idx="4919">
                  <c:v>3.0</c:v>
                </c:pt>
                <c:pt idx="4920">
                  <c:v>3.0</c:v>
                </c:pt>
                <c:pt idx="4921">
                  <c:v>3.0</c:v>
                </c:pt>
                <c:pt idx="4922">
                  <c:v>3.0</c:v>
                </c:pt>
                <c:pt idx="4923">
                  <c:v>3.0</c:v>
                </c:pt>
                <c:pt idx="4924">
                  <c:v>3.0</c:v>
                </c:pt>
                <c:pt idx="4925">
                  <c:v>3.0</c:v>
                </c:pt>
                <c:pt idx="4926">
                  <c:v>3.0</c:v>
                </c:pt>
                <c:pt idx="4927">
                  <c:v>3.0</c:v>
                </c:pt>
                <c:pt idx="4928">
                  <c:v>3.0</c:v>
                </c:pt>
                <c:pt idx="4929">
                  <c:v>3.0</c:v>
                </c:pt>
                <c:pt idx="4930">
                  <c:v>3.0</c:v>
                </c:pt>
                <c:pt idx="4931">
                  <c:v>3.0</c:v>
                </c:pt>
                <c:pt idx="4932">
                  <c:v>3.0</c:v>
                </c:pt>
                <c:pt idx="4933">
                  <c:v>3.0</c:v>
                </c:pt>
                <c:pt idx="4934">
                  <c:v>3.0</c:v>
                </c:pt>
                <c:pt idx="4935">
                  <c:v>3.0</c:v>
                </c:pt>
                <c:pt idx="4936">
                  <c:v>3.0</c:v>
                </c:pt>
                <c:pt idx="4937">
                  <c:v>3.0</c:v>
                </c:pt>
                <c:pt idx="4938">
                  <c:v>3.0</c:v>
                </c:pt>
                <c:pt idx="4939">
                  <c:v>3.0</c:v>
                </c:pt>
                <c:pt idx="4940">
                  <c:v>3.0</c:v>
                </c:pt>
                <c:pt idx="4941">
                  <c:v>3.0</c:v>
                </c:pt>
                <c:pt idx="4942">
                  <c:v>3.0</c:v>
                </c:pt>
                <c:pt idx="4943">
                  <c:v>3.0</c:v>
                </c:pt>
                <c:pt idx="4944">
                  <c:v>3.0</c:v>
                </c:pt>
                <c:pt idx="4945">
                  <c:v>3.0</c:v>
                </c:pt>
                <c:pt idx="4946">
                  <c:v>3.0</c:v>
                </c:pt>
                <c:pt idx="4947">
                  <c:v>3.0</c:v>
                </c:pt>
                <c:pt idx="4948">
                  <c:v>3.0</c:v>
                </c:pt>
                <c:pt idx="4949">
                  <c:v>3.0</c:v>
                </c:pt>
                <c:pt idx="4950">
                  <c:v>3.0</c:v>
                </c:pt>
                <c:pt idx="4951">
                  <c:v>3.0</c:v>
                </c:pt>
                <c:pt idx="4952">
                  <c:v>3.0</c:v>
                </c:pt>
                <c:pt idx="4953">
                  <c:v>3.0</c:v>
                </c:pt>
                <c:pt idx="4954">
                  <c:v>3.0</c:v>
                </c:pt>
                <c:pt idx="4955">
                  <c:v>3.0</c:v>
                </c:pt>
                <c:pt idx="4956">
                  <c:v>3.0</c:v>
                </c:pt>
                <c:pt idx="4957">
                  <c:v>3.0</c:v>
                </c:pt>
                <c:pt idx="4958">
                  <c:v>3.0</c:v>
                </c:pt>
                <c:pt idx="4959">
                  <c:v>3.0</c:v>
                </c:pt>
                <c:pt idx="4960">
                  <c:v>3.0</c:v>
                </c:pt>
                <c:pt idx="4961">
                  <c:v>3.0</c:v>
                </c:pt>
                <c:pt idx="4962">
                  <c:v>3.0</c:v>
                </c:pt>
                <c:pt idx="4963">
                  <c:v>3.0</c:v>
                </c:pt>
                <c:pt idx="4964">
                  <c:v>3.0</c:v>
                </c:pt>
                <c:pt idx="4965">
                  <c:v>3.0</c:v>
                </c:pt>
                <c:pt idx="4966">
                  <c:v>3.0</c:v>
                </c:pt>
                <c:pt idx="4967">
                  <c:v>3.0</c:v>
                </c:pt>
                <c:pt idx="4968">
                  <c:v>3.0</c:v>
                </c:pt>
                <c:pt idx="4969">
                  <c:v>3.0</c:v>
                </c:pt>
                <c:pt idx="4970">
                  <c:v>3.0</c:v>
                </c:pt>
                <c:pt idx="4971">
                  <c:v>3.0</c:v>
                </c:pt>
                <c:pt idx="4972">
                  <c:v>3.0</c:v>
                </c:pt>
                <c:pt idx="4973">
                  <c:v>3.0</c:v>
                </c:pt>
                <c:pt idx="4974">
                  <c:v>3.0</c:v>
                </c:pt>
                <c:pt idx="4975">
                  <c:v>3.0</c:v>
                </c:pt>
                <c:pt idx="4976">
                  <c:v>3.0</c:v>
                </c:pt>
                <c:pt idx="4977">
                  <c:v>3.0</c:v>
                </c:pt>
                <c:pt idx="4978">
                  <c:v>3.0</c:v>
                </c:pt>
                <c:pt idx="4979">
                  <c:v>3.0</c:v>
                </c:pt>
                <c:pt idx="4980">
                  <c:v>3.0</c:v>
                </c:pt>
                <c:pt idx="4981">
                  <c:v>3.0</c:v>
                </c:pt>
                <c:pt idx="4982">
                  <c:v>3.0</c:v>
                </c:pt>
                <c:pt idx="4983">
                  <c:v>3.0</c:v>
                </c:pt>
                <c:pt idx="4984">
                  <c:v>3.0</c:v>
                </c:pt>
                <c:pt idx="4985">
                  <c:v>3.0</c:v>
                </c:pt>
                <c:pt idx="4986">
                  <c:v>3.0</c:v>
                </c:pt>
                <c:pt idx="4987">
                  <c:v>3.0</c:v>
                </c:pt>
                <c:pt idx="4988">
                  <c:v>3.0</c:v>
                </c:pt>
                <c:pt idx="4989">
                  <c:v>3.0</c:v>
                </c:pt>
                <c:pt idx="4990">
                  <c:v>3.0</c:v>
                </c:pt>
                <c:pt idx="4991">
                  <c:v>3.0</c:v>
                </c:pt>
                <c:pt idx="4992">
                  <c:v>3.0</c:v>
                </c:pt>
                <c:pt idx="4993">
                  <c:v>3.0</c:v>
                </c:pt>
                <c:pt idx="4994">
                  <c:v>3.0</c:v>
                </c:pt>
                <c:pt idx="4995">
                  <c:v>3.0</c:v>
                </c:pt>
                <c:pt idx="4996">
                  <c:v>3.0</c:v>
                </c:pt>
                <c:pt idx="4997">
                  <c:v>3.0</c:v>
                </c:pt>
                <c:pt idx="4998">
                  <c:v>3.0</c:v>
                </c:pt>
                <c:pt idx="4999">
                  <c:v>3.0</c:v>
                </c:pt>
                <c:pt idx="5000">
                  <c:v>3.0</c:v>
                </c:pt>
                <c:pt idx="5001">
                  <c:v>3.0</c:v>
                </c:pt>
                <c:pt idx="5002">
                  <c:v>3.0</c:v>
                </c:pt>
                <c:pt idx="5003">
                  <c:v>3.0</c:v>
                </c:pt>
                <c:pt idx="5004">
                  <c:v>3.0</c:v>
                </c:pt>
                <c:pt idx="5005">
                  <c:v>3.0</c:v>
                </c:pt>
                <c:pt idx="5006">
                  <c:v>3.0</c:v>
                </c:pt>
                <c:pt idx="5007">
                  <c:v>3.0</c:v>
                </c:pt>
                <c:pt idx="5008">
                  <c:v>3.0</c:v>
                </c:pt>
                <c:pt idx="5009">
                  <c:v>3.0</c:v>
                </c:pt>
                <c:pt idx="5010">
                  <c:v>3.0</c:v>
                </c:pt>
                <c:pt idx="5011">
                  <c:v>3.0</c:v>
                </c:pt>
                <c:pt idx="5012">
                  <c:v>3.0</c:v>
                </c:pt>
                <c:pt idx="5013">
                  <c:v>3.0</c:v>
                </c:pt>
                <c:pt idx="5014">
                  <c:v>3.0</c:v>
                </c:pt>
                <c:pt idx="5015">
                  <c:v>3.0</c:v>
                </c:pt>
                <c:pt idx="5016">
                  <c:v>3.0</c:v>
                </c:pt>
                <c:pt idx="5017">
                  <c:v>3.0</c:v>
                </c:pt>
                <c:pt idx="5018">
                  <c:v>3.0</c:v>
                </c:pt>
                <c:pt idx="5019">
                  <c:v>3.0</c:v>
                </c:pt>
                <c:pt idx="5020">
                  <c:v>3.0</c:v>
                </c:pt>
                <c:pt idx="5021">
                  <c:v>3.0</c:v>
                </c:pt>
                <c:pt idx="5022">
                  <c:v>3.0</c:v>
                </c:pt>
                <c:pt idx="5023">
                  <c:v>3.0</c:v>
                </c:pt>
                <c:pt idx="5024">
                  <c:v>3.0</c:v>
                </c:pt>
                <c:pt idx="5025">
                  <c:v>3.0</c:v>
                </c:pt>
                <c:pt idx="5026">
                  <c:v>3.0</c:v>
                </c:pt>
                <c:pt idx="5027">
                  <c:v>3.0</c:v>
                </c:pt>
                <c:pt idx="5028">
                  <c:v>3.0</c:v>
                </c:pt>
                <c:pt idx="5029">
                  <c:v>3.0</c:v>
                </c:pt>
                <c:pt idx="5030">
                  <c:v>3.0</c:v>
                </c:pt>
                <c:pt idx="5031">
                  <c:v>3.0</c:v>
                </c:pt>
                <c:pt idx="5032">
                  <c:v>3.0</c:v>
                </c:pt>
                <c:pt idx="5033">
                  <c:v>3.0</c:v>
                </c:pt>
                <c:pt idx="5034">
                  <c:v>3.0</c:v>
                </c:pt>
                <c:pt idx="5035">
                  <c:v>3.0</c:v>
                </c:pt>
                <c:pt idx="5036">
                  <c:v>3.0</c:v>
                </c:pt>
                <c:pt idx="5037">
                  <c:v>3.0</c:v>
                </c:pt>
                <c:pt idx="5038">
                  <c:v>3.0</c:v>
                </c:pt>
                <c:pt idx="5039">
                  <c:v>3.0</c:v>
                </c:pt>
                <c:pt idx="5040">
                  <c:v>3.0</c:v>
                </c:pt>
                <c:pt idx="5041">
                  <c:v>3.0</c:v>
                </c:pt>
                <c:pt idx="5042">
                  <c:v>3.0</c:v>
                </c:pt>
                <c:pt idx="5043">
                  <c:v>3.0</c:v>
                </c:pt>
                <c:pt idx="5044">
                  <c:v>3.0</c:v>
                </c:pt>
                <c:pt idx="5045">
                  <c:v>3.0</c:v>
                </c:pt>
                <c:pt idx="5046">
                  <c:v>3.0</c:v>
                </c:pt>
                <c:pt idx="5047">
                  <c:v>3.0</c:v>
                </c:pt>
                <c:pt idx="5048">
                  <c:v>3.0</c:v>
                </c:pt>
                <c:pt idx="5049">
                  <c:v>3.0</c:v>
                </c:pt>
                <c:pt idx="5050">
                  <c:v>3.0</c:v>
                </c:pt>
                <c:pt idx="5051">
                  <c:v>3.0</c:v>
                </c:pt>
                <c:pt idx="5052">
                  <c:v>3.0</c:v>
                </c:pt>
                <c:pt idx="5053">
                  <c:v>3.0</c:v>
                </c:pt>
                <c:pt idx="5054">
                  <c:v>3.0</c:v>
                </c:pt>
                <c:pt idx="5055">
                  <c:v>3.0</c:v>
                </c:pt>
                <c:pt idx="5056">
                  <c:v>3.0</c:v>
                </c:pt>
                <c:pt idx="5057">
                  <c:v>3.0</c:v>
                </c:pt>
                <c:pt idx="5058">
                  <c:v>3.0</c:v>
                </c:pt>
                <c:pt idx="5059">
                  <c:v>3.0</c:v>
                </c:pt>
                <c:pt idx="5060">
                  <c:v>3.0</c:v>
                </c:pt>
                <c:pt idx="5061">
                  <c:v>3.0</c:v>
                </c:pt>
                <c:pt idx="5062">
                  <c:v>3.0</c:v>
                </c:pt>
                <c:pt idx="5063">
                  <c:v>3.0</c:v>
                </c:pt>
                <c:pt idx="5064">
                  <c:v>3.0</c:v>
                </c:pt>
                <c:pt idx="5065">
                  <c:v>3.0</c:v>
                </c:pt>
                <c:pt idx="5066">
                  <c:v>3.0</c:v>
                </c:pt>
                <c:pt idx="5067">
                  <c:v>3.0</c:v>
                </c:pt>
                <c:pt idx="5068">
                  <c:v>3.0</c:v>
                </c:pt>
                <c:pt idx="5069">
                  <c:v>3.0</c:v>
                </c:pt>
                <c:pt idx="5070">
                  <c:v>3.0</c:v>
                </c:pt>
                <c:pt idx="5071">
                  <c:v>3.0</c:v>
                </c:pt>
                <c:pt idx="5072">
                  <c:v>3.0</c:v>
                </c:pt>
                <c:pt idx="5073">
                  <c:v>3.0</c:v>
                </c:pt>
                <c:pt idx="5074">
                  <c:v>3.0</c:v>
                </c:pt>
                <c:pt idx="5075">
                  <c:v>3.0</c:v>
                </c:pt>
                <c:pt idx="5076">
                  <c:v>3.0</c:v>
                </c:pt>
                <c:pt idx="5077">
                  <c:v>3.0</c:v>
                </c:pt>
                <c:pt idx="5078">
                  <c:v>3.0</c:v>
                </c:pt>
                <c:pt idx="5079">
                  <c:v>3.0</c:v>
                </c:pt>
                <c:pt idx="5080">
                  <c:v>3.0</c:v>
                </c:pt>
                <c:pt idx="5081">
                  <c:v>3.0</c:v>
                </c:pt>
                <c:pt idx="5082">
                  <c:v>3.0</c:v>
                </c:pt>
                <c:pt idx="5083">
                  <c:v>3.0</c:v>
                </c:pt>
                <c:pt idx="5084">
                  <c:v>3.0</c:v>
                </c:pt>
                <c:pt idx="5085">
                  <c:v>3.0</c:v>
                </c:pt>
                <c:pt idx="5086">
                  <c:v>3.0</c:v>
                </c:pt>
                <c:pt idx="5087">
                  <c:v>3.0</c:v>
                </c:pt>
                <c:pt idx="5088">
                  <c:v>3.0</c:v>
                </c:pt>
                <c:pt idx="5089">
                  <c:v>3.0</c:v>
                </c:pt>
                <c:pt idx="5090">
                  <c:v>3.0</c:v>
                </c:pt>
                <c:pt idx="5091">
                  <c:v>3.0</c:v>
                </c:pt>
                <c:pt idx="5092">
                  <c:v>3.0</c:v>
                </c:pt>
                <c:pt idx="5093">
                  <c:v>3.0</c:v>
                </c:pt>
                <c:pt idx="5094">
                  <c:v>3.0</c:v>
                </c:pt>
                <c:pt idx="5095">
                  <c:v>3.0</c:v>
                </c:pt>
                <c:pt idx="5096">
                  <c:v>3.0</c:v>
                </c:pt>
                <c:pt idx="5097">
                  <c:v>3.0</c:v>
                </c:pt>
                <c:pt idx="5098">
                  <c:v>3.0</c:v>
                </c:pt>
                <c:pt idx="5099">
                  <c:v>3.0</c:v>
                </c:pt>
                <c:pt idx="5100">
                  <c:v>3.0</c:v>
                </c:pt>
                <c:pt idx="5101">
                  <c:v>3.0</c:v>
                </c:pt>
                <c:pt idx="5102">
                  <c:v>3.0</c:v>
                </c:pt>
                <c:pt idx="5103">
                  <c:v>3.0</c:v>
                </c:pt>
                <c:pt idx="5104">
                  <c:v>3.0</c:v>
                </c:pt>
                <c:pt idx="5105">
                  <c:v>3.0</c:v>
                </c:pt>
                <c:pt idx="5106">
                  <c:v>3.0</c:v>
                </c:pt>
                <c:pt idx="5107">
                  <c:v>3.0</c:v>
                </c:pt>
                <c:pt idx="5108">
                  <c:v>3.0</c:v>
                </c:pt>
                <c:pt idx="5109">
                  <c:v>3.0</c:v>
                </c:pt>
                <c:pt idx="5110">
                  <c:v>3.0</c:v>
                </c:pt>
                <c:pt idx="5111">
                  <c:v>3.0</c:v>
                </c:pt>
                <c:pt idx="5112">
                  <c:v>3.0</c:v>
                </c:pt>
                <c:pt idx="5113">
                  <c:v>3.0</c:v>
                </c:pt>
                <c:pt idx="5114">
                  <c:v>3.0</c:v>
                </c:pt>
                <c:pt idx="5115">
                  <c:v>3.0</c:v>
                </c:pt>
                <c:pt idx="5116">
                  <c:v>3.0</c:v>
                </c:pt>
                <c:pt idx="5117">
                  <c:v>3.0</c:v>
                </c:pt>
                <c:pt idx="5118">
                  <c:v>3.0</c:v>
                </c:pt>
                <c:pt idx="5119">
                  <c:v>3.0</c:v>
                </c:pt>
                <c:pt idx="5120">
                  <c:v>3.0</c:v>
                </c:pt>
                <c:pt idx="5121">
                  <c:v>3.0</c:v>
                </c:pt>
                <c:pt idx="5122">
                  <c:v>3.0</c:v>
                </c:pt>
                <c:pt idx="5123">
                  <c:v>3.0</c:v>
                </c:pt>
                <c:pt idx="5124">
                  <c:v>3.0</c:v>
                </c:pt>
                <c:pt idx="5125">
                  <c:v>3.0</c:v>
                </c:pt>
                <c:pt idx="5126">
                  <c:v>3.0</c:v>
                </c:pt>
                <c:pt idx="5127">
                  <c:v>3.0</c:v>
                </c:pt>
                <c:pt idx="5128">
                  <c:v>3.0</c:v>
                </c:pt>
                <c:pt idx="5129">
                  <c:v>3.0</c:v>
                </c:pt>
                <c:pt idx="5130">
                  <c:v>3.0</c:v>
                </c:pt>
                <c:pt idx="5131">
                  <c:v>3.0</c:v>
                </c:pt>
                <c:pt idx="5132">
                  <c:v>3.0</c:v>
                </c:pt>
                <c:pt idx="5133">
                  <c:v>3.0</c:v>
                </c:pt>
                <c:pt idx="5134">
                  <c:v>3.0</c:v>
                </c:pt>
                <c:pt idx="5135">
                  <c:v>3.0</c:v>
                </c:pt>
                <c:pt idx="5136">
                  <c:v>3.0</c:v>
                </c:pt>
                <c:pt idx="5137">
                  <c:v>3.0</c:v>
                </c:pt>
                <c:pt idx="5138">
                  <c:v>3.0</c:v>
                </c:pt>
                <c:pt idx="5139">
                  <c:v>3.0</c:v>
                </c:pt>
                <c:pt idx="5140">
                  <c:v>3.0</c:v>
                </c:pt>
                <c:pt idx="5141">
                  <c:v>3.0</c:v>
                </c:pt>
                <c:pt idx="5142">
                  <c:v>3.0</c:v>
                </c:pt>
                <c:pt idx="5143">
                  <c:v>3.0</c:v>
                </c:pt>
                <c:pt idx="5144">
                  <c:v>3.0</c:v>
                </c:pt>
                <c:pt idx="5145">
                  <c:v>3.0</c:v>
                </c:pt>
                <c:pt idx="5146">
                  <c:v>3.0</c:v>
                </c:pt>
                <c:pt idx="5147">
                  <c:v>3.0</c:v>
                </c:pt>
                <c:pt idx="5148">
                  <c:v>3.0</c:v>
                </c:pt>
                <c:pt idx="5149">
                  <c:v>3.0</c:v>
                </c:pt>
                <c:pt idx="5150">
                  <c:v>3.0</c:v>
                </c:pt>
                <c:pt idx="5151">
                  <c:v>3.0</c:v>
                </c:pt>
                <c:pt idx="5152">
                  <c:v>3.0</c:v>
                </c:pt>
                <c:pt idx="5153">
                  <c:v>3.0</c:v>
                </c:pt>
                <c:pt idx="5154">
                  <c:v>3.0</c:v>
                </c:pt>
                <c:pt idx="5155">
                  <c:v>3.0</c:v>
                </c:pt>
                <c:pt idx="5156">
                  <c:v>3.0</c:v>
                </c:pt>
                <c:pt idx="5157">
                  <c:v>3.0</c:v>
                </c:pt>
                <c:pt idx="5158">
                  <c:v>3.0</c:v>
                </c:pt>
                <c:pt idx="5159">
                  <c:v>3.0</c:v>
                </c:pt>
                <c:pt idx="5160">
                  <c:v>3.0</c:v>
                </c:pt>
                <c:pt idx="5161">
                  <c:v>3.0</c:v>
                </c:pt>
                <c:pt idx="5162">
                  <c:v>3.0</c:v>
                </c:pt>
                <c:pt idx="5163">
                  <c:v>3.0</c:v>
                </c:pt>
                <c:pt idx="5164">
                  <c:v>3.0</c:v>
                </c:pt>
                <c:pt idx="5165">
                  <c:v>3.0</c:v>
                </c:pt>
                <c:pt idx="5166">
                  <c:v>3.0</c:v>
                </c:pt>
                <c:pt idx="5167">
                  <c:v>3.0</c:v>
                </c:pt>
                <c:pt idx="5168">
                  <c:v>3.0</c:v>
                </c:pt>
                <c:pt idx="5169">
                  <c:v>3.0</c:v>
                </c:pt>
                <c:pt idx="5170">
                  <c:v>3.0</c:v>
                </c:pt>
                <c:pt idx="5171">
                  <c:v>3.0</c:v>
                </c:pt>
                <c:pt idx="5172">
                  <c:v>3.0</c:v>
                </c:pt>
                <c:pt idx="5173">
                  <c:v>3.0</c:v>
                </c:pt>
                <c:pt idx="5174">
                  <c:v>3.0</c:v>
                </c:pt>
                <c:pt idx="5175">
                  <c:v>3.0</c:v>
                </c:pt>
                <c:pt idx="5176">
                  <c:v>3.0</c:v>
                </c:pt>
                <c:pt idx="5177">
                  <c:v>3.0</c:v>
                </c:pt>
                <c:pt idx="5178">
                  <c:v>3.0</c:v>
                </c:pt>
                <c:pt idx="5179">
                  <c:v>3.0</c:v>
                </c:pt>
                <c:pt idx="5180">
                  <c:v>3.0</c:v>
                </c:pt>
                <c:pt idx="5181">
                  <c:v>3.0</c:v>
                </c:pt>
                <c:pt idx="5182">
                  <c:v>3.0</c:v>
                </c:pt>
                <c:pt idx="5183">
                  <c:v>3.0</c:v>
                </c:pt>
                <c:pt idx="5184">
                  <c:v>3.0</c:v>
                </c:pt>
                <c:pt idx="5185">
                  <c:v>3.0</c:v>
                </c:pt>
                <c:pt idx="5186">
                  <c:v>3.0</c:v>
                </c:pt>
                <c:pt idx="5187">
                  <c:v>3.0</c:v>
                </c:pt>
                <c:pt idx="5188">
                  <c:v>3.0</c:v>
                </c:pt>
                <c:pt idx="5189">
                  <c:v>3.0</c:v>
                </c:pt>
                <c:pt idx="5190">
                  <c:v>3.0</c:v>
                </c:pt>
                <c:pt idx="5191">
                  <c:v>3.0</c:v>
                </c:pt>
                <c:pt idx="5192">
                  <c:v>3.0</c:v>
                </c:pt>
                <c:pt idx="5193">
                  <c:v>3.0</c:v>
                </c:pt>
                <c:pt idx="5194">
                  <c:v>3.0</c:v>
                </c:pt>
                <c:pt idx="5195">
                  <c:v>3.0</c:v>
                </c:pt>
                <c:pt idx="5196">
                  <c:v>3.0</c:v>
                </c:pt>
                <c:pt idx="5197">
                  <c:v>3.0</c:v>
                </c:pt>
                <c:pt idx="5198">
                  <c:v>3.0</c:v>
                </c:pt>
                <c:pt idx="5199">
                  <c:v>3.0</c:v>
                </c:pt>
                <c:pt idx="5200">
                  <c:v>3.0</c:v>
                </c:pt>
                <c:pt idx="5201">
                  <c:v>3.0</c:v>
                </c:pt>
                <c:pt idx="5202">
                  <c:v>3.0</c:v>
                </c:pt>
                <c:pt idx="5203">
                  <c:v>3.0</c:v>
                </c:pt>
                <c:pt idx="5204">
                  <c:v>3.0</c:v>
                </c:pt>
                <c:pt idx="5205">
                  <c:v>3.0</c:v>
                </c:pt>
                <c:pt idx="5206">
                  <c:v>3.0</c:v>
                </c:pt>
                <c:pt idx="5207">
                  <c:v>3.0</c:v>
                </c:pt>
                <c:pt idx="5208">
                  <c:v>3.0</c:v>
                </c:pt>
                <c:pt idx="5209">
                  <c:v>3.0</c:v>
                </c:pt>
                <c:pt idx="5210">
                  <c:v>3.0</c:v>
                </c:pt>
                <c:pt idx="5211">
                  <c:v>3.0</c:v>
                </c:pt>
                <c:pt idx="5212">
                  <c:v>3.0</c:v>
                </c:pt>
                <c:pt idx="5213">
                  <c:v>3.0</c:v>
                </c:pt>
                <c:pt idx="5214">
                  <c:v>3.0</c:v>
                </c:pt>
                <c:pt idx="5215">
                  <c:v>3.0</c:v>
                </c:pt>
                <c:pt idx="5216">
                  <c:v>3.0</c:v>
                </c:pt>
                <c:pt idx="5217">
                  <c:v>3.0</c:v>
                </c:pt>
                <c:pt idx="5218">
                  <c:v>3.0</c:v>
                </c:pt>
                <c:pt idx="5219">
                  <c:v>3.0</c:v>
                </c:pt>
                <c:pt idx="5220">
                  <c:v>3.0</c:v>
                </c:pt>
                <c:pt idx="5221">
                  <c:v>3.0</c:v>
                </c:pt>
                <c:pt idx="5222">
                  <c:v>3.0</c:v>
                </c:pt>
                <c:pt idx="5223">
                  <c:v>3.0</c:v>
                </c:pt>
                <c:pt idx="5224">
                  <c:v>3.0</c:v>
                </c:pt>
                <c:pt idx="5225">
                  <c:v>3.0</c:v>
                </c:pt>
                <c:pt idx="5226">
                  <c:v>3.0</c:v>
                </c:pt>
                <c:pt idx="5227">
                  <c:v>3.0</c:v>
                </c:pt>
                <c:pt idx="5228">
                  <c:v>3.0</c:v>
                </c:pt>
                <c:pt idx="5229">
                  <c:v>3.0</c:v>
                </c:pt>
                <c:pt idx="5230">
                  <c:v>3.0</c:v>
                </c:pt>
                <c:pt idx="5231">
                  <c:v>3.0</c:v>
                </c:pt>
                <c:pt idx="5232">
                  <c:v>3.0</c:v>
                </c:pt>
                <c:pt idx="5233">
                  <c:v>3.0</c:v>
                </c:pt>
                <c:pt idx="5234">
                  <c:v>3.0</c:v>
                </c:pt>
                <c:pt idx="5235">
                  <c:v>3.0</c:v>
                </c:pt>
                <c:pt idx="5236">
                  <c:v>3.0</c:v>
                </c:pt>
                <c:pt idx="5237">
                  <c:v>3.0</c:v>
                </c:pt>
                <c:pt idx="5238">
                  <c:v>3.0</c:v>
                </c:pt>
                <c:pt idx="5239">
                  <c:v>3.0</c:v>
                </c:pt>
                <c:pt idx="5240">
                  <c:v>3.0</c:v>
                </c:pt>
                <c:pt idx="5241">
                  <c:v>3.0</c:v>
                </c:pt>
                <c:pt idx="5242">
                  <c:v>3.0</c:v>
                </c:pt>
                <c:pt idx="5243">
                  <c:v>3.0</c:v>
                </c:pt>
                <c:pt idx="5244">
                  <c:v>3.0</c:v>
                </c:pt>
                <c:pt idx="5245">
                  <c:v>3.0</c:v>
                </c:pt>
                <c:pt idx="5246">
                  <c:v>3.0</c:v>
                </c:pt>
                <c:pt idx="5247">
                  <c:v>3.0</c:v>
                </c:pt>
                <c:pt idx="5248">
                  <c:v>3.0</c:v>
                </c:pt>
                <c:pt idx="5249">
                  <c:v>3.0</c:v>
                </c:pt>
                <c:pt idx="5250">
                  <c:v>3.0</c:v>
                </c:pt>
                <c:pt idx="5251">
                  <c:v>3.0</c:v>
                </c:pt>
                <c:pt idx="5252">
                  <c:v>3.0</c:v>
                </c:pt>
                <c:pt idx="5253">
                  <c:v>3.0</c:v>
                </c:pt>
                <c:pt idx="5254">
                  <c:v>3.0</c:v>
                </c:pt>
                <c:pt idx="5255">
                  <c:v>3.0</c:v>
                </c:pt>
                <c:pt idx="5256">
                  <c:v>3.0</c:v>
                </c:pt>
                <c:pt idx="5257">
                  <c:v>3.0</c:v>
                </c:pt>
                <c:pt idx="5258">
                  <c:v>3.0</c:v>
                </c:pt>
                <c:pt idx="5259">
                  <c:v>3.0</c:v>
                </c:pt>
                <c:pt idx="5260">
                  <c:v>3.0</c:v>
                </c:pt>
                <c:pt idx="5261">
                  <c:v>3.0</c:v>
                </c:pt>
                <c:pt idx="5262">
                  <c:v>3.0</c:v>
                </c:pt>
                <c:pt idx="5263">
                  <c:v>3.0</c:v>
                </c:pt>
                <c:pt idx="5264">
                  <c:v>3.0</c:v>
                </c:pt>
                <c:pt idx="5265">
                  <c:v>3.0</c:v>
                </c:pt>
                <c:pt idx="5266">
                  <c:v>3.0</c:v>
                </c:pt>
                <c:pt idx="5267">
                  <c:v>3.0</c:v>
                </c:pt>
                <c:pt idx="5268">
                  <c:v>3.0</c:v>
                </c:pt>
                <c:pt idx="5269">
                  <c:v>3.0</c:v>
                </c:pt>
                <c:pt idx="5270">
                  <c:v>3.0</c:v>
                </c:pt>
                <c:pt idx="5271">
                  <c:v>3.0</c:v>
                </c:pt>
                <c:pt idx="5272">
                  <c:v>3.0</c:v>
                </c:pt>
                <c:pt idx="5273">
                  <c:v>3.0</c:v>
                </c:pt>
                <c:pt idx="5274">
                  <c:v>3.0</c:v>
                </c:pt>
                <c:pt idx="5275">
                  <c:v>3.0</c:v>
                </c:pt>
                <c:pt idx="5276">
                  <c:v>3.0</c:v>
                </c:pt>
                <c:pt idx="5277">
                  <c:v>3.0</c:v>
                </c:pt>
                <c:pt idx="5278">
                  <c:v>3.0</c:v>
                </c:pt>
                <c:pt idx="5279">
                  <c:v>3.0</c:v>
                </c:pt>
                <c:pt idx="5280">
                  <c:v>3.0</c:v>
                </c:pt>
                <c:pt idx="5281">
                  <c:v>3.0</c:v>
                </c:pt>
                <c:pt idx="5282">
                  <c:v>3.0</c:v>
                </c:pt>
                <c:pt idx="5283">
                  <c:v>3.0</c:v>
                </c:pt>
                <c:pt idx="5284">
                  <c:v>3.0</c:v>
                </c:pt>
                <c:pt idx="5285">
                  <c:v>3.0</c:v>
                </c:pt>
                <c:pt idx="5286">
                  <c:v>3.0</c:v>
                </c:pt>
                <c:pt idx="5287">
                  <c:v>3.0</c:v>
                </c:pt>
                <c:pt idx="5288">
                  <c:v>3.0</c:v>
                </c:pt>
                <c:pt idx="5289">
                  <c:v>3.0</c:v>
                </c:pt>
                <c:pt idx="5290">
                  <c:v>3.0</c:v>
                </c:pt>
                <c:pt idx="5291">
                  <c:v>3.0</c:v>
                </c:pt>
                <c:pt idx="5292">
                  <c:v>3.0</c:v>
                </c:pt>
                <c:pt idx="5293">
                  <c:v>3.0</c:v>
                </c:pt>
                <c:pt idx="5294">
                  <c:v>3.0</c:v>
                </c:pt>
                <c:pt idx="5295">
                  <c:v>3.0</c:v>
                </c:pt>
                <c:pt idx="5296">
                  <c:v>3.0</c:v>
                </c:pt>
                <c:pt idx="5297">
                  <c:v>3.0</c:v>
                </c:pt>
                <c:pt idx="5298">
                  <c:v>3.0</c:v>
                </c:pt>
                <c:pt idx="5299">
                  <c:v>3.0</c:v>
                </c:pt>
                <c:pt idx="5300">
                  <c:v>3.0</c:v>
                </c:pt>
                <c:pt idx="5301">
                  <c:v>3.0</c:v>
                </c:pt>
                <c:pt idx="5302">
                  <c:v>3.0</c:v>
                </c:pt>
                <c:pt idx="5303">
                  <c:v>3.0</c:v>
                </c:pt>
                <c:pt idx="5304">
                  <c:v>3.0</c:v>
                </c:pt>
                <c:pt idx="5305">
                  <c:v>3.0</c:v>
                </c:pt>
                <c:pt idx="5306">
                  <c:v>3.0</c:v>
                </c:pt>
                <c:pt idx="5307">
                  <c:v>3.0</c:v>
                </c:pt>
                <c:pt idx="5308">
                  <c:v>3.0</c:v>
                </c:pt>
                <c:pt idx="5309">
                  <c:v>3.0</c:v>
                </c:pt>
                <c:pt idx="5310">
                  <c:v>3.0</c:v>
                </c:pt>
                <c:pt idx="5311">
                  <c:v>3.0</c:v>
                </c:pt>
                <c:pt idx="5312">
                  <c:v>3.0</c:v>
                </c:pt>
                <c:pt idx="5313">
                  <c:v>3.0</c:v>
                </c:pt>
                <c:pt idx="5314">
                  <c:v>3.0</c:v>
                </c:pt>
                <c:pt idx="5315">
                  <c:v>3.0</c:v>
                </c:pt>
                <c:pt idx="5316">
                  <c:v>3.0</c:v>
                </c:pt>
                <c:pt idx="5317">
                  <c:v>3.0</c:v>
                </c:pt>
                <c:pt idx="5318">
                  <c:v>3.0</c:v>
                </c:pt>
                <c:pt idx="5319">
                  <c:v>3.0</c:v>
                </c:pt>
                <c:pt idx="5320">
                  <c:v>3.0</c:v>
                </c:pt>
                <c:pt idx="5321">
                  <c:v>3.0</c:v>
                </c:pt>
                <c:pt idx="5322">
                  <c:v>3.0</c:v>
                </c:pt>
                <c:pt idx="5323">
                  <c:v>3.0</c:v>
                </c:pt>
                <c:pt idx="5324">
                  <c:v>3.0</c:v>
                </c:pt>
                <c:pt idx="5325">
                  <c:v>3.0</c:v>
                </c:pt>
                <c:pt idx="5326">
                  <c:v>3.0</c:v>
                </c:pt>
                <c:pt idx="5327">
                  <c:v>3.0</c:v>
                </c:pt>
                <c:pt idx="5328">
                  <c:v>3.0</c:v>
                </c:pt>
                <c:pt idx="5329">
                  <c:v>3.0</c:v>
                </c:pt>
                <c:pt idx="5330">
                  <c:v>3.0</c:v>
                </c:pt>
                <c:pt idx="5331">
                  <c:v>3.0</c:v>
                </c:pt>
                <c:pt idx="5332">
                  <c:v>3.0</c:v>
                </c:pt>
                <c:pt idx="5333">
                  <c:v>3.0</c:v>
                </c:pt>
                <c:pt idx="5334">
                  <c:v>3.0</c:v>
                </c:pt>
                <c:pt idx="5335">
                  <c:v>3.0</c:v>
                </c:pt>
                <c:pt idx="5336">
                  <c:v>3.0</c:v>
                </c:pt>
                <c:pt idx="5337">
                  <c:v>3.0</c:v>
                </c:pt>
                <c:pt idx="5338">
                  <c:v>3.0</c:v>
                </c:pt>
                <c:pt idx="5339">
                  <c:v>3.0</c:v>
                </c:pt>
                <c:pt idx="5340">
                  <c:v>3.0</c:v>
                </c:pt>
                <c:pt idx="5341">
                  <c:v>3.0</c:v>
                </c:pt>
                <c:pt idx="5342">
                  <c:v>3.0</c:v>
                </c:pt>
                <c:pt idx="5343">
                  <c:v>3.0</c:v>
                </c:pt>
                <c:pt idx="5344">
                  <c:v>3.0</c:v>
                </c:pt>
                <c:pt idx="5345">
                  <c:v>3.0</c:v>
                </c:pt>
                <c:pt idx="5346">
                  <c:v>3.0</c:v>
                </c:pt>
                <c:pt idx="5347">
                  <c:v>3.0</c:v>
                </c:pt>
                <c:pt idx="5348">
                  <c:v>3.0</c:v>
                </c:pt>
                <c:pt idx="5349">
                  <c:v>3.0</c:v>
                </c:pt>
                <c:pt idx="5350">
                  <c:v>3.0</c:v>
                </c:pt>
                <c:pt idx="5351">
                  <c:v>3.0</c:v>
                </c:pt>
                <c:pt idx="5352">
                  <c:v>3.0</c:v>
                </c:pt>
                <c:pt idx="5353">
                  <c:v>3.0</c:v>
                </c:pt>
                <c:pt idx="5354">
                  <c:v>3.0</c:v>
                </c:pt>
                <c:pt idx="5355">
                  <c:v>3.0</c:v>
                </c:pt>
                <c:pt idx="5356">
                  <c:v>3.0</c:v>
                </c:pt>
                <c:pt idx="5357">
                  <c:v>3.0</c:v>
                </c:pt>
                <c:pt idx="5358">
                  <c:v>3.0</c:v>
                </c:pt>
                <c:pt idx="5359">
                  <c:v>3.0</c:v>
                </c:pt>
                <c:pt idx="5360">
                  <c:v>3.0</c:v>
                </c:pt>
                <c:pt idx="5361">
                  <c:v>3.0</c:v>
                </c:pt>
                <c:pt idx="5362">
                  <c:v>3.0</c:v>
                </c:pt>
                <c:pt idx="5363">
                  <c:v>3.0</c:v>
                </c:pt>
                <c:pt idx="5364">
                  <c:v>3.0</c:v>
                </c:pt>
                <c:pt idx="5365">
                  <c:v>3.0</c:v>
                </c:pt>
                <c:pt idx="5366">
                  <c:v>3.0</c:v>
                </c:pt>
                <c:pt idx="5367">
                  <c:v>3.0</c:v>
                </c:pt>
                <c:pt idx="5368">
                  <c:v>3.0</c:v>
                </c:pt>
                <c:pt idx="5369">
                  <c:v>3.0</c:v>
                </c:pt>
                <c:pt idx="5370">
                  <c:v>3.0</c:v>
                </c:pt>
                <c:pt idx="5371">
                  <c:v>3.0</c:v>
                </c:pt>
                <c:pt idx="5372">
                  <c:v>3.0</c:v>
                </c:pt>
                <c:pt idx="5373">
                  <c:v>3.0</c:v>
                </c:pt>
                <c:pt idx="5374">
                  <c:v>3.0</c:v>
                </c:pt>
                <c:pt idx="5375">
                  <c:v>3.0</c:v>
                </c:pt>
                <c:pt idx="5376">
                  <c:v>3.0</c:v>
                </c:pt>
                <c:pt idx="5377">
                  <c:v>3.0</c:v>
                </c:pt>
                <c:pt idx="5378">
                  <c:v>3.0</c:v>
                </c:pt>
                <c:pt idx="5379">
                  <c:v>3.0</c:v>
                </c:pt>
                <c:pt idx="5380">
                  <c:v>3.0</c:v>
                </c:pt>
                <c:pt idx="5381">
                  <c:v>3.0</c:v>
                </c:pt>
                <c:pt idx="5382">
                  <c:v>3.0</c:v>
                </c:pt>
                <c:pt idx="5383">
                  <c:v>3.0</c:v>
                </c:pt>
                <c:pt idx="5384">
                  <c:v>3.0</c:v>
                </c:pt>
                <c:pt idx="5385">
                  <c:v>3.0</c:v>
                </c:pt>
                <c:pt idx="5386">
                  <c:v>3.0</c:v>
                </c:pt>
                <c:pt idx="5387">
                  <c:v>3.0</c:v>
                </c:pt>
                <c:pt idx="5388">
                  <c:v>3.0</c:v>
                </c:pt>
                <c:pt idx="5389">
                  <c:v>3.0</c:v>
                </c:pt>
                <c:pt idx="5390">
                  <c:v>3.0</c:v>
                </c:pt>
                <c:pt idx="5391">
                  <c:v>3.0</c:v>
                </c:pt>
                <c:pt idx="5392">
                  <c:v>3.0</c:v>
                </c:pt>
                <c:pt idx="5393">
                  <c:v>3.0</c:v>
                </c:pt>
                <c:pt idx="5394">
                  <c:v>3.0</c:v>
                </c:pt>
                <c:pt idx="5395">
                  <c:v>3.0</c:v>
                </c:pt>
                <c:pt idx="5396">
                  <c:v>3.0</c:v>
                </c:pt>
                <c:pt idx="5397">
                  <c:v>3.0</c:v>
                </c:pt>
                <c:pt idx="5398">
                  <c:v>3.0</c:v>
                </c:pt>
                <c:pt idx="5399">
                  <c:v>3.0</c:v>
                </c:pt>
                <c:pt idx="5400">
                  <c:v>3.0</c:v>
                </c:pt>
                <c:pt idx="5401">
                  <c:v>3.0</c:v>
                </c:pt>
                <c:pt idx="5402">
                  <c:v>3.0</c:v>
                </c:pt>
                <c:pt idx="5403">
                  <c:v>3.0</c:v>
                </c:pt>
                <c:pt idx="5404">
                  <c:v>3.0</c:v>
                </c:pt>
                <c:pt idx="5405">
                  <c:v>3.0</c:v>
                </c:pt>
                <c:pt idx="5406">
                  <c:v>3.0</c:v>
                </c:pt>
                <c:pt idx="5407">
                  <c:v>3.0</c:v>
                </c:pt>
                <c:pt idx="5408">
                  <c:v>3.0</c:v>
                </c:pt>
                <c:pt idx="5409">
                  <c:v>3.0</c:v>
                </c:pt>
                <c:pt idx="5410">
                  <c:v>3.0</c:v>
                </c:pt>
                <c:pt idx="5411">
                  <c:v>3.0</c:v>
                </c:pt>
                <c:pt idx="5412">
                  <c:v>3.0</c:v>
                </c:pt>
                <c:pt idx="5413">
                  <c:v>3.0</c:v>
                </c:pt>
                <c:pt idx="5414">
                  <c:v>3.0</c:v>
                </c:pt>
                <c:pt idx="5415">
                  <c:v>3.0</c:v>
                </c:pt>
                <c:pt idx="5416">
                  <c:v>3.0</c:v>
                </c:pt>
                <c:pt idx="5417">
                  <c:v>3.0</c:v>
                </c:pt>
                <c:pt idx="5418">
                  <c:v>3.0</c:v>
                </c:pt>
                <c:pt idx="5419">
                  <c:v>3.0</c:v>
                </c:pt>
                <c:pt idx="5420">
                  <c:v>3.0</c:v>
                </c:pt>
                <c:pt idx="5421">
                  <c:v>3.0</c:v>
                </c:pt>
                <c:pt idx="5422">
                  <c:v>3.0</c:v>
                </c:pt>
                <c:pt idx="5423">
                  <c:v>3.0</c:v>
                </c:pt>
                <c:pt idx="5424">
                  <c:v>3.0</c:v>
                </c:pt>
                <c:pt idx="5425">
                  <c:v>3.0</c:v>
                </c:pt>
                <c:pt idx="5426">
                  <c:v>3.0</c:v>
                </c:pt>
                <c:pt idx="5427">
                  <c:v>3.0</c:v>
                </c:pt>
                <c:pt idx="5428">
                  <c:v>3.0</c:v>
                </c:pt>
                <c:pt idx="5429">
                  <c:v>3.0</c:v>
                </c:pt>
                <c:pt idx="5430">
                  <c:v>3.0</c:v>
                </c:pt>
                <c:pt idx="5431">
                  <c:v>3.0</c:v>
                </c:pt>
                <c:pt idx="5432">
                  <c:v>3.0</c:v>
                </c:pt>
                <c:pt idx="5433">
                  <c:v>3.0</c:v>
                </c:pt>
                <c:pt idx="5434">
                  <c:v>3.0</c:v>
                </c:pt>
                <c:pt idx="5435">
                  <c:v>3.0</c:v>
                </c:pt>
                <c:pt idx="5436">
                  <c:v>3.0</c:v>
                </c:pt>
                <c:pt idx="5437">
                  <c:v>3.0</c:v>
                </c:pt>
                <c:pt idx="5438">
                  <c:v>3.0</c:v>
                </c:pt>
                <c:pt idx="5439">
                  <c:v>3.0</c:v>
                </c:pt>
                <c:pt idx="5440">
                  <c:v>3.0</c:v>
                </c:pt>
                <c:pt idx="5441">
                  <c:v>3.0</c:v>
                </c:pt>
                <c:pt idx="5442">
                  <c:v>3.0</c:v>
                </c:pt>
                <c:pt idx="5443">
                  <c:v>3.0</c:v>
                </c:pt>
                <c:pt idx="5444">
                  <c:v>3.0</c:v>
                </c:pt>
                <c:pt idx="5445">
                  <c:v>3.0</c:v>
                </c:pt>
                <c:pt idx="5446">
                  <c:v>3.0</c:v>
                </c:pt>
                <c:pt idx="5447">
                  <c:v>3.0</c:v>
                </c:pt>
                <c:pt idx="5448">
                  <c:v>3.0</c:v>
                </c:pt>
                <c:pt idx="5449">
                  <c:v>3.0</c:v>
                </c:pt>
                <c:pt idx="5450">
                  <c:v>3.0</c:v>
                </c:pt>
                <c:pt idx="5451">
                  <c:v>3.0</c:v>
                </c:pt>
                <c:pt idx="5452">
                  <c:v>3.0</c:v>
                </c:pt>
                <c:pt idx="5453">
                  <c:v>3.0</c:v>
                </c:pt>
                <c:pt idx="5454">
                  <c:v>3.0</c:v>
                </c:pt>
                <c:pt idx="5455">
                  <c:v>3.0</c:v>
                </c:pt>
                <c:pt idx="5456">
                  <c:v>3.0</c:v>
                </c:pt>
                <c:pt idx="5457">
                  <c:v>3.0</c:v>
                </c:pt>
                <c:pt idx="5458">
                  <c:v>3.0</c:v>
                </c:pt>
                <c:pt idx="5459">
                  <c:v>3.0</c:v>
                </c:pt>
                <c:pt idx="5460">
                  <c:v>3.0</c:v>
                </c:pt>
                <c:pt idx="5461">
                  <c:v>3.0</c:v>
                </c:pt>
                <c:pt idx="5462">
                  <c:v>3.0</c:v>
                </c:pt>
                <c:pt idx="5463">
                  <c:v>3.0</c:v>
                </c:pt>
                <c:pt idx="5464">
                  <c:v>3.0</c:v>
                </c:pt>
                <c:pt idx="5465">
                  <c:v>3.0</c:v>
                </c:pt>
                <c:pt idx="5466">
                  <c:v>3.0</c:v>
                </c:pt>
                <c:pt idx="5467">
                  <c:v>3.0</c:v>
                </c:pt>
                <c:pt idx="5468">
                  <c:v>3.0</c:v>
                </c:pt>
                <c:pt idx="5469">
                  <c:v>3.0</c:v>
                </c:pt>
                <c:pt idx="5470">
                  <c:v>3.0</c:v>
                </c:pt>
                <c:pt idx="5471">
                  <c:v>3.0</c:v>
                </c:pt>
                <c:pt idx="5472">
                  <c:v>3.0</c:v>
                </c:pt>
                <c:pt idx="5473">
                  <c:v>3.0</c:v>
                </c:pt>
                <c:pt idx="5474">
                  <c:v>3.0</c:v>
                </c:pt>
                <c:pt idx="5475">
                  <c:v>3.0</c:v>
                </c:pt>
                <c:pt idx="5476">
                  <c:v>3.0</c:v>
                </c:pt>
                <c:pt idx="5477">
                  <c:v>3.0</c:v>
                </c:pt>
                <c:pt idx="5478">
                  <c:v>3.0</c:v>
                </c:pt>
                <c:pt idx="5479">
                  <c:v>3.0</c:v>
                </c:pt>
                <c:pt idx="5480">
                  <c:v>3.0</c:v>
                </c:pt>
                <c:pt idx="5481">
                  <c:v>3.0</c:v>
                </c:pt>
                <c:pt idx="5482">
                  <c:v>3.0</c:v>
                </c:pt>
                <c:pt idx="5483">
                  <c:v>3.0</c:v>
                </c:pt>
                <c:pt idx="5484">
                  <c:v>3.0</c:v>
                </c:pt>
                <c:pt idx="5485">
                  <c:v>3.0</c:v>
                </c:pt>
                <c:pt idx="5486">
                  <c:v>3.0</c:v>
                </c:pt>
                <c:pt idx="5487">
                  <c:v>3.0</c:v>
                </c:pt>
                <c:pt idx="5488">
                  <c:v>3.0</c:v>
                </c:pt>
                <c:pt idx="5489">
                  <c:v>3.0</c:v>
                </c:pt>
                <c:pt idx="5490">
                  <c:v>3.0</c:v>
                </c:pt>
                <c:pt idx="5491">
                  <c:v>3.0</c:v>
                </c:pt>
                <c:pt idx="5492">
                  <c:v>3.0</c:v>
                </c:pt>
                <c:pt idx="5493">
                  <c:v>3.0</c:v>
                </c:pt>
                <c:pt idx="5494">
                  <c:v>3.0</c:v>
                </c:pt>
                <c:pt idx="5495">
                  <c:v>3.0</c:v>
                </c:pt>
                <c:pt idx="5496">
                  <c:v>3.0</c:v>
                </c:pt>
                <c:pt idx="5497">
                  <c:v>3.0</c:v>
                </c:pt>
                <c:pt idx="5498">
                  <c:v>3.0</c:v>
                </c:pt>
                <c:pt idx="5499">
                  <c:v>3.0</c:v>
                </c:pt>
                <c:pt idx="5500">
                  <c:v>3.0</c:v>
                </c:pt>
                <c:pt idx="5501">
                  <c:v>3.0</c:v>
                </c:pt>
                <c:pt idx="5502">
                  <c:v>3.0</c:v>
                </c:pt>
                <c:pt idx="5503">
                  <c:v>3.0</c:v>
                </c:pt>
                <c:pt idx="5504">
                  <c:v>3.0</c:v>
                </c:pt>
                <c:pt idx="5505">
                  <c:v>3.0</c:v>
                </c:pt>
                <c:pt idx="5506">
                  <c:v>3.0</c:v>
                </c:pt>
                <c:pt idx="5507">
                  <c:v>3.0</c:v>
                </c:pt>
                <c:pt idx="5508">
                  <c:v>3.0</c:v>
                </c:pt>
                <c:pt idx="5509">
                  <c:v>3.0</c:v>
                </c:pt>
                <c:pt idx="5510">
                  <c:v>3.0</c:v>
                </c:pt>
                <c:pt idx="5511">
                  <c:v>3.0</c:v>
                </c:pt>
                <c:pt idx="5512">
                  <c:v>3.0</c:v>
                </c:pt>
                <c:pt idx="5513">
                  <c:v>3.0</c:v>
                </c:pt>
                <c:pt idx="5514">
                  <c:v>3.0</c:v>
                </c:pt>
                <c:pt idx="5515">
                  <c:v>3.0</c:v>
                </c:pt>
                <c:pt idx="5516">
                  <c:v>3.0</c:v>
                </c:pt>
                <c:pt idx="5517">
                  <c:v>3.0</c:v>
                </c:pt>
                <c:pt idx="5518">
                  <c:v>3.0</c:v>
                </c:pt>
                <c:pt idx="5519">
                  <c:v>3.0</c:v>
                </c:pt>
                <c:pt idx="5520">
                  <c:v>3.0</c:v>
                </c:pt>
                <c:pt idx="5521">
                  <c:v>3.0</c:v>
                </c:pt>
                <c:pt idx="5522">
                  <c:v>3.0</c:v>
                </c:pt>
                <c:pt idx="5523">
                  <c:v>3.0</c:v>
                </c:pt>
                <c:pt idx="5524">
                  <c:v>3.0</c:v>
                </c:pt>
                <c:pt idx="5525">
                  <c:v>3.0</c:v>
                </c:pt>
                <c:pt idx="5526">
                  <c:v>3.0</c:v>
                </c:pt>
                <c:pt idx="5527">
                  <c:v>3.0</c:v>
                </c:pt>
                <c:pt idx="5528">
                  <c:v>3.0</c:v>
                </c:pt>
                <c:pt idx="5529">
                  <c:v>3.0</c:v>
                </c:pt>
                <c:pt idx="5530">
                  <c:v>3.0</c:v>
                </c:pt>
                <c:pt idx="5531">
                  <c:v>3.0</c:v>
                </c:pt>
                <c:pt idx="5532">
                  <c:v>3.0</c:v>
                </c:pt>
                <c:pt idx="5533">
                  <c:v>3.0</c:v>
                </c:pt>
                <c:pt idx="5534">
                  <c:v>3.0</c:v>
                </c:pt>
                <c:pt idx="5535">
                  <c:v>3.0</c:v>
                </c:pt>
                <c:pt idx="5536">
                  <c:v>3.0</c:v>
                </c:pt>
                <c:pt idx="5537">
                  <c:v>3.0</c:v>
                </c:pt>
                <c:pt idx="5538">
                  <c:v>3.0</c:v>
                </c:pt>
                <c:pt idx="5539">
                  <c:v>3.0</c:v>
                </c:pt>
                <c:pt idx="5540">
                  <c:v>3.0</c:v>
                </c:pt>
                <c:pt idx="5541">
                  <c:v>3.0</c:v>
                </c:pt>
                <c:pt idx="5542">
                  <c:v>3.0</c:v>
                </c:pt>
                <c:pt idx="5543">
                  <c:v>3.0</c:v>
                </c:pt>
                <c:pt idx="5544">
                  <c:v>3.0</c:v>
                </c:pt>
                <c:pt idx="5545">
                  <c:v>3.0</c:v>
                </c:pt>
                <c:pt idx="5546">
                  <c:v>3.0</c:v>
                </c:pt>
                <c:pt idx="5547">
                  <c:v>3.0</c:v>
                </c:pt>
                <c:pt idx="5548">
                  <c:v>3.0</c:v>
                </c:pt>
                <c:pt idx="5549">
                  <c:v>3.0</c:v>
                </c:pt>
                <c:pt idx="5550">
                  <c:v>3.0</c:v>
                </c:pt>
                <c:pt idx="5551">
                  <c:v>3.0</c:v>
                </c:pt>
                <c:pt idx="5552">
                  <c:v>3.0</c:v>
                </c:pt>
                <c:pt idx="5553">
                  <c:v>3.0</c:v>
                </c:pt>
                <c:pt idx="5554">
                  <c:v>3.0</c:v>
                </c:pt>
                <c:pt idx="5555">
                  <c:v>3.0</c:v>
                </c:pt>
                <c:pt idx="5556">
                  <c:v>3.0</c:v>
                </c:pt>
                <c:pt idx="5557">
                  <c:v>3.0</c:v>
                </c:pt>
                <c:pt idx="5558">
                  <c:v>3.0</c:v>
                </c:pt>
                <c:pt idx="5559">
                  <c:v>3.0</c:v>
                </c:pt>
                <c:pt idx="5560">
                  <c:v>3.0</c:v>
                </c:pt>
                <c:pt idx="5561">
                  <c:v>3.0</c:v>
                </c:pt>
                <c:pt idx="5562">
                  <c:v>3.0</c:v>
                </c:pt>
                <c:pt idx="5563">
                  <c:v>3.0</c:v>
                </c:pt>
                <c:pt idx="5564">
                  <c:v>3.0</c:v>
                </c:pt>
                <c:pt idx="5565">
                  <c:v>3.0</c:v>
                </c:pt>
                <c:pt idx="5566">
                  <c:v>3.0</c:v>
                </c:pt>
                <c:pt idx="5567">
                  <c:v>3.0</c:v>
                </c:pt>
                <c:pt idx="5568">
                  <c:v>3.0</c:v>
                </c:pt>
                <c:pt idx="5569">
                  <c:v>3.0</c:v>
                </c:pt>
                <c:pt idx="5570">
                  <c:v>3.0</c:v>
                </c:pt>
                <c:pt idx="5571">
                  <c:v>3.0</c:v>
                </c:pt>
                <c:pt idx="5572">
                  <c:v>3.0</c:v>
                </c:pt>
                <c:pt idx="5573">
                  <c:v>3.0</c:v>
                </c:pt>
                <c:pt idx="5574">
                  <c:v>3.0</c:v>
                </c:pt>
                <c:pt idx="5575">
                  <c:v>3.0</c:v>
                </c:pt>
                <c:pt idx="5576">
                  <c:v>3.0</c:v>
                </c:pt>
                <c:pt idx="5577">
                  <c:v>3.0</c:v>
                </c:pt>
                <c:pt idx="5578">
                  <c:v>3.0</c:v>
                </c:pt>
                <c:pt idx="5579">
                  <c:v>3.0</c:v>
                </c:pt>
                <c:pt idx="5580">
                  <c:v>3.0</c:v>
                </c:pt>
                <c:pt idx="5581">
                  <c:v>3.0</c:v>
                </c:pt>
                <c:pt idx="5582">
                  <c:v>3.0</c:v>
                </c:pt>
                <c:pt idx="5583">
                  <c:v>3.0</c:v>
                </c:pt>
                <c:pt idx="5584">
                  <c:v>3.0</c:v>
                </c:pt>
                <c:pt idx="5585">
                  <c:v>3.0</c:v>
                </c:pt>
                <c:pt idx="5586">
                  <c:v>3.0</c:v>
                </c:pt>
                <c:pt idx="5587">
                  <c:v>3.0</c:v>
                </c:pt>
                <c:pt idx="5588">
                  <c:v>3.0</c:v>
                </c:pt>
                <c:pt idx="5589">
                  <c:v>3.0</c:v>
                </c:pt>
                <c:pt idx="5590">
                  <c:v>3.0</c:v>
                </c:pt>
                <c:pt idx="5591">
                  <c:v>3.0</c:v>
                </c:pt>
                <c:pt idx="5592">
                  <c:v>3.0</c:v>
                </c:pt>
                <c:pt idx="5593">
                  <c:v>3.0</c:v>
                </c:pt>
                <c:pt idx="5594">
                  <c:v>3.0</c:v>
                </c:pt>
                <c:pt idx="5595">
                  <c:v>3.0</c:v>
                </c:pt>
                <c:pt idx="5596">
                  <c:v>3.0</c:v>
                </c:pt>
                <c:pt idx="5597">
                  <c:v>3.0</c:v>
                </c:pt>
                <c:pt idx="5598">
                  <c:v>3.0</c:v>
                </c:pt>
                <c:pt idx="5599">
                  <c:v>3.0</c:v>
                </c:pt>
                <c:pt idx="5600">
                  <c:v>3.0</c:v>
                </c:pt>
                <c:pt idx="5601">
                  <c:v>3.0</c:v>
                </c:pt>
                <c:pt idx="5602">
                  <c:v>3.0</c:v>
                </c:pt>
                <c:pt idx="5603">
                  <c:v>3.0</c:v>
                </c:pt>
                <c:pt idx="5604">
                  <c:v>3.0</c:v>
                </c:pt>
                <c:pt idx="5605">
                  <c:v>3.0</c:v>
                </c:pt>
                <c:pt idx="5606">
                  <c:v>3.0</c:v>
                </c:pt>
                <c:pt idx="5607">
                  <c:v>3.0</c:v>
                </c:pt>
                <c:pt idx="5608">
                  <c:v>3.0</c:v>
                </c:pt>
                <c:pt idx="5609">
                  <c:v>3.0</c:v>
                </c:pt>
                <c:pt idx="5610">
                  <c:v>3.0</c:v>
                </c:pt>
                <c:pt idx="5611">
                  <c:v>3.0</c:v>
                </c:pt>
                <c:pt idx="5612">
                  <c:v>3.0</c:v>
                </c:pt>
                <c:pt idx="5613">
                  <c:v>3.0</c:v>
                </c:pt>
                <c:pt idx="5614">
                  <c:v>3.0</c:v>
                </c:pt>
                <c:pt idx="5615">
                  <c:v>3.0</c:v>
                </c:pt>
                <c:pt idx="5616">
                  <c:v>3.0</c:v>
                </c:pt>
                <c:pt idx="5617">
                  <c:v>3.0</c:v>
                </c:pt>
                <c:pt idx="5618">
                  <c:v>3.0</c:v>
                </c:pt>
                <c:pt idx="5619">
                  <c:v>3.0</c:v>
                </c:pt>
                <c:pt idx="5620">
                  <c:v>3.0</c:v>
                </c:pt>
                <c:pt idx="5621">
                  <c:v>3.0</c:v>
                </c:pt>
                <c:pt idx="5622">
                  <c:v>3.0</c:v>
                </c:pt>
                <c:pt idx="5623">
                  <c:v>3.0</c:v>
                </c:pt>
                <c:pt idx="5624">
                  <c:v>3.0</c:v>
                </c:pt>
                <c:pt idx="5625">
                  <c:v>3.0</c:v>
                </c:pt>
                <c:pt idx="5626">
                  <c:v>3.0</c:v>
                </c:pt>
                <c:pt idx="5627">
                  <c:v>3.0</c:v>
                </c:pt>
                <c:pt idx="5628">
                  <c:v>3.0</c:v>
                </c:pt>
                <c:pt idx="5629">
                  <c:v>3.0</c:v>
                </c:pt>
                <c:pt idx="5630">
                  <c:v>3.0</c:v>
                </c:pt>
                <c:pt idx="5631">
                  <c:v>3.0</c:v>
                </c:pt>
                <c:pt idx="5632">
                  <c:v>3.0</c:v>
                </c:pt>
                <c:pt idx="5633">
                  <c:v>3.0</c:v>
                </c:pt>
                <c:pt idx="5634">
                  <c:v>3.0</c:v>
                </c:pt>
                <c:pt idx="5635">
                  <c:v>3.0</c:v>
                </c:pt>
                <c:pt idx="5636">
                  <c:v>3.0</c:v>
                </c:pt>
                <c:pt idx="5637">
                  <c:v>3.0</c:v>
                </c:pt>
                <c:pt idx="5638">
                  <c:v>3.0</c:v>
                </c:pt>
                <c:pt idx="5639">
                  <c:v>3.0</c:v>
                </c:pt>
                <c:pt idx="5640">
                  <c:v>3.0</c:v>
                </c:pt>
                <c:pt idx="5641">
                  <c:v>3.0</c:v>
                </c:pt>
                <c:pt idx="5642">
                  <c:v>3.0</c:v>
                </c:pt>
                <c:pt idx="5643">
                  <c:v>3.0</c:v>
                </c:pt>
                <c:pt idx="5644">
                  <c:v>3.0</c:v>
                </c:pt>
                <c:pt idx="5645">
                  <c:v>3.0</c:v>
                </c:pt>
                <c:pt idx="5646">
                  <c:v>3.0</c:v>
                </c:pt>
                <c:pt idx="5647">
                  <c:v>3.0</c:v>
                </c:pt>
                <c:pt idx="5648">
                  <c:v>3.0</c:v>
                </c:pt>
                <c:pt idx="5649">
                  <c:v>3.0</c:v>
                </c:pt>
                <c:pt idx="5650">
                  <c:v>3.0</c:v>
                </c:pt>
                <c:pt idx="5651">
                  <c:v>3.0</c:v>
                </c:pt>
                <c:pt idx="5652">
                  <c:v>3.0</c:v>
                </c:pt>
                <c:pt idx="5653">
                  <c:v>3.0</c:v>
                </c:pt>
                <c:pt idx="5654">
                  <c:v>3.0</c:v>
                </c:pt>
                <c:pt idx="5655">
                  <c:v>3.0</c:v>
                </c:pt>
                <c:pt idx="5656">
                  <c:v>3.0</c:v>
                </c:pt>
                <c:pt idx="5657">
                  <c:v>3.0</c:v>
                </c:pt>
                <c:pt idx="5658">
                  <c:v>3.0</c:v>
                </c:pt>
                <c:pt idx="5659">
                  <c:v>3.0</c:v>
                </c:pt>
                <c:pt idx="5660">
                  <c:v>3.0</c:v>
                </c:pt>
                <c:pt idx="5661">
                  <c:v>3.0</c:v>
                </c:pt>
                <c:pt idx="5662">
                  <c:v>3.0</c:v>
                </c:pt>
                <c:pt idx="5663">
                  <c:v>3.0</c:v>
                </c:pt>
                <c:pt idx="5664">
                  <c:v>3.0</c:v>
                </c:pt>
                <c:pt idx="5665">
                  <c:v>3.0</c:v>
                </c:pt>
                <c:pt idx="5666">
                  <c:v>3.0</c:v>
                </c:pt>
                <c:pt idx="5667">
                  <c:v>3.0</c:v>
                </c:pt>
                <c:pt idx="5668">
                  <c:v>3.0</c:v>
                </c:pt>
                <c:pt idx="5669">
                  <c:v>3.0</c:v>
                </c:pt>
                <c:pt idx="5670">
                  <c:v>3.0</c:v>
                </c:pt>
                <c:pt idx="5671">
                  <c:v>3.0</c:v>
                </c:pt>
                <c:pt idx="5672">
                  <c:v>3.0</c:v>
                </c:pt>
                <c:pt idx="5673">
                  <c:v>3.0</c:v>
                </c:pt>
                <c:pt idx="5674">
                  <c:v>3.0</c:v>
                </c:pt>
                <c:pt idx="5675">
                  <c:v>3.0</c:v>
                </c:pt>
                <c:pt idx="5676">
                  <c:v>3.0</c:v>
                </c:pt>
                <c:pt idx="5677">
                  <c:v>3.0</c:v>
                </c:pt>
                <c:pt idx="5678">
                  <c:v>3.0</c:v>
                </c:pt>
                <c:pt idx="5679">
                  <c:v>3.0</c:v>
                </c:pt>
                <c:pt idx="5680">
                  <c:v>3.0</c:v>
                </c:pt>
                <c:pt idx="5681">
                  <c:v>3.0</c:v>
                </c:pt>
                <c:pt idx="5682">
                  <c:v>3.0</c:v>
                </c:pt>
                <c:pt idx="5683">
                  <c:v>3.0</c:v>
                </c:pt>
                <c:pt idx="5684">
                  <c:v>3.0</c:v>
                </c:pt>
                <c:pt idx="5685">
                  <c:v>3.0</c:v>
                </c:pt>
                <c:pt idx="5686">
                  <c:v>3.0</c:v>
                </c:pt>
                <c:pt idx="5687">
                  <c:v>3.0</c:v>
                </c:pt>
                <c:pt idx="5688">
                  <c:v>3.0</c:v>
                </c:pt>
                <c:pt idx="5689">
                  <c:v>3.0</c:v>
                </c:pt>
                <c:pt idx="5690">
                  <c:v>3.0</c:v>
                </c:pt>
                <c:pt idx="5691">
                  <c:v>3.0</c:v>
                </c:pt>
                <c:pt idx="5692">
                  <c:v>3.0</c:v>
                </c:pt>
                <c:pt idx="5693">
                  <c:v>3.0</c:v>
                </c:pt>
                <c:pt idx="5694">
                  <c:v>3.0</c:v>
                </c:pt>
                <c:pt idx="5695">
                  <c:v>3.0</c:v>
                </c:pt>
                <c:pt idx="5696">
                  <c:v>3.0</c:v>
                </c:pt>
                <c:pt idx="5697">
                  <c:v>3.0</c:v>
                </c:pt>
                <c:pt idx="5698">
                  <c:v>3.0</c:v>
                </c:pt>
                <c:pt idx="5699">
                  <c:v>3.0</c:v>
                </c:pt>
                <c:pt idx="5700">
                  <c:v>3.0</c:v>
                </c:pt>
                <c:pt idx="5701">
                  <c:v>3.0</c:v>
                </c:pt>
                <c:pt idx="5702">
                  <c:v>3.0</c:v>
                </c:pt>
                <c:pt idx="5703">
                  <c:v>3.0</c:v>
                </c:pt>
                <c:pt idx="5704">
                  <c:v>3.0</c:v>
                </c:pt>
                <c:pt idx="5705">
                  <c:v>3.0</c:v>
                </c:pt>
                <c:pt idx="5706">
                  <c:v>3.0</c:v>
                </c:pt>
                <c:pt idx="5707">
                  <c:v>3.0</c:v>
                </c:pt>
                <c:pt idx="5708">
                  <c:v>3.0</c:v>
                </c:pt>
                <c:pt idx="5709">
                  <c:v>3.0</c:v>
                </c:pt>
                <c:pt idx="5710">
                  <c:v>3.0</c:v>
                </c:pt>
                <c:pt idx="5711">
                  <c:v>3.0</c:v>
                </c:pt>
                <c:pt idx="5712">
                  <c:v>3.0</c:v>
                </c:pt>
                <c:pt idx="5713">
                  <c:v>3.0</c:v>
                </c:pt>
                <c:pt idx="5714">
                  <c:v>3.0</c:v>
                </c:pt>
                <c:pt idx="5715">
                  <c:v>3.0</c:v>
                </c:pt>
                <c:pt idx="5716">
                  <c:v>3.0</c:v>
                </c:pt>
                <c:pt idx="5717">
                  <c:v>3.0</c:v>
                </c:pt>
                <c:pt idx="5718">
                  <c:v>3.0</c:v>
                </c:pt>
                <c:pt idx="5719">
                  <c:v>3.0</c:v>
                </c:pt>
                <c:pt idx="5720">
                  <c:v>3.0</c:v>
                </c:pt>
                <c:pt idx="5721">
                  <c:v>3.0</c:v>
                </c:pt>
                <c:pt idx="5722">
                  <c:v>3.0</c:v>
                </c:pt>
                <c:pt idx="5723">
                  <c:v>3.0</c:v>
                </c:pt>
                <c:pt idx="5724">
                  <c:v>3.0</c:v>
                </c:pt>
                <c:pt idx="5725">
                  <c:v>3.0</c:v>
                </c:pt>
                <c:pt idx="5726">
                  <c:v>3.0</c:v>
                </c:pt>
                <c:pt idx="5727">
                  <c:v>3.0</c:v>
                </c:pt>
                <c:pt idx="5728">
                  <c:v>3.0</c:v>
                </c:pt>
                <c:pt idx="5729">
                  <c:v>3.0</c:v>
                </c:pt>
                <c:pt idx="5730">
                  <c:v>3.0</c:v>
                </c:pt>
                <c:pt idx="5731">
                  <c:v>3.0</c:v>
                </c:pt>
                <c:pt idx="5732">
                  <c:v>3.0</c:v>
                </c:pt>
                <c:pt idx="5733">
                  <c:v>3.0</c:v>
                </c:pt>
                <c:pt idx="5734">
                  <c:v>3.0</c:v>
                </c:pt>
                <c:pt idx="5735">
                  <c:v>3.0</c:v>
                </c:pt>
                <c:pt idx="5736">
                  <c:v>3.0</c:v>
                </c:pt>
                <c:pt idx="5737">
                  <c:v>3.0</c:v>
                </c:pt>
                <c:pt idx="5738">
                  <c:v>3.0</c:v>
                </c:pt>
                <c:pt idx="5739">
                  <c:v>3.0</c:v>
                </c:pt>
                <c:pt idx="5740">
                  <c:v>3.0</c:v>
                </c:pt>
                <c:pt idx="5741">
                  <c:v>3.0</c:v>
                </c:pt>
                <c:pt idx="5742">
                  <c:v>3.0</c:v>
                </c:pt>
                <c:pt idx="5743">
                  <c:v>3.0</c:v>
                </c:pt>
                <c:pt idx="5744">
                  <c:v>3.0</c:v>
                </c:pt>
                <c:pt idx="5745">
                  <c:v>3.0</c:v>
                </c:pt>
                <c:pt idx="5746">
                  <c:v>3.0</c:v>
                </c:pt>
                <c:pt idx="5747">
                  <c:v>3.0</c:v>
                </c:pt>
                <c:pt idx="5748">
                  <c:v>3.0</c:v>
                </c:pt>
                <c:pt idx="5749">
                  <c:v>3.0</c:v>
                </c:pt>
                <c:pt idx="5750">
                  <c:v>3.0</c:v>
                </c:pt>
                <c:pt idx="5751">
                  <c:v>3.0</c:v>
                </c:pt>
                <c:pt idx="5752">
                  <c:v>3.0</c:v>
                </c:pt>
                <c:pt idx="5753">
                  <c:v>3.0</c:v>
                </c:pt>
                <c:pt idx="5754">
                  <c:v>3.0</c:v>
                </c:pt>
                <c:pt idx="5755">
                  <c:v>3.0</c:v>
                </c:pt>
                <c:pt idx="5756">
                  <c:v>3.0</c:v>
                </c:pt>
                <c:pt idx="5757">
                  <c:v>3.0</c:v>
                </c:pt>
                <c:pt idx="5758">
                  <c:v>3.0</c:v>
                </c:pt>
                <c:pt idx="5759">
                  <c:v>3.0</c:v>
                </c:pt>
                <c:pt idx="5760">
                  <c:v>3.0</c:v>
                </c:pt>
                <c:pt idx="5761">
                  <c:v>3.0</c:v>
                </c:pt>
                <c:pt idx="5762">
                  <c:v>3.0</c:v>
                </c:pt>
                <c:pt idx="5763">
                  <c:v>3.0</c:v>
                </c:pt>
                <c:pt idx="5764">
                  <c:v>3.0</c:v>
                </c:pt>
                <c:pt idx="5765">
                  <c:v>3.0</c:v>
                </c:pt>
                <c:pt idx="5766">
                  <c:v>3.0</c:v>
                </c:pt>
                <c:pt idx="5767">
                  <c:v>3.0</c:v>
                </c:pt>
                <c:pt idx="5768">
                  <c:v>3.0</c:v>
                </c:pt>
                <c:pt idx="5769">
                  <c:v>3.0</c:v>
                </c:pt>
                <c:pt idx="5770">
                  <c:v>3.0</c:v>
                </c:pt>
                <c:pt idx="5771">
                  <c:v>3.0</c:v>
                </c:pt>
                <c:pt idx="5772">
                  <c:v>3.0</c:v>
                </c:pt>
                <c:pt idx="5773">
                  <c:v>3.0</c:v>
                </c:pt>
                <c:pt idx="5774">
                  <c:v>3.0</c:v>
                </c:pt>
                <c:pt idx="5775">
                  <c:v>3.0</c:v>
                </c:pt>
                <c:pt idx="5776">
                  <c:v>3.0</c:v>
                </c:pt>
                <c:pt idx="5777">
                  <c:v>3.0</c:v>
                </c:pt>
                <c:pt idx="5778">
                  <c:v>3.0</c:v>
                </c:pt>
                <c:pt idx="5779">
                  <c:v>3.0</c:v>
                </c:pt>
                <c:pt idx="5780">
                  <c:v>3.0</c:v>
                </c:pt>
                <c:pt idx="5781">
                  <c:v>3.0</c:v>
                </c:pt>
                <c:pt idx="5782">
                  <c:v>3.0</c:v>
                </c:pt>
                <c:pt idx="5783">
                  <c:v>3.0</c:v>
                </c:pt>
                <c:pt idx="5784">
                  <c:v>3.0</c:v>
                </c:pt>
                <c:pt idx="5785">
                  <c:v>3.0</c:v>
                </c:pt>
                <c:pt idx="5786">
                  <c:v>3.0</c:v>
                </c:pt>
                <c:pt idx="5787">
                  <c:v>3.0</c:v>
                </c:pt>
                <c:pt idx="5788">
                  <c:v>3.0</c:v>
                </c:pt>
                <c:pt idx="5789">
                  <c:v>3.0</c:v>
                </c:pt>
                <c:pt idx="5790">
                  <c:v>3.0</c:v>
                </c:pt>
                <c:pt idx="5791">
                  <c:v>3.0</c:v>
                </c:pt>
                <c:pt idx="5792">
                  <c:v>3.0</c:v>
                </c:pt>
                <c:pt idx="5793">
                  <c:v>3.0</c:v>
                </c:pt>
                <c:pt idx="5794">
                  <c:v>3.0</c:v>
                </c:pt>
                <c:pt idx="5795">
                  <c:v>3.0</c:v>
                </c:pt>
                <c:pt idx="5796">
                  <c:v>3.0</c:v>
                </c:pt>
                <c:pt idx="5797">
                  <c:v>3.0</c:v>
                </c:pt>
                <c:pt idx="5798">
                  <c:v>3.0</c:v>
                </c:pt>
                <c:pt idx="5799">
                  <c:v>3.0</c:v>
                </c:pt>
                <c:pt idx="5800">
                  <c:v>3.0</c:v>
                </c:pt>
                <c:pt idx="5801">
                  <c:v>3.0</c:v>
                </c:pt>
                <c:pt idx="5802">
                  <c:v>3.0</c:v>
                </c:pt>
                <c:pt idx="5803">
                  <c:v>3.0</c:v>
                </c:pt>
                <c:pt idx="5804">
                  <c:v>3.0</c:v>
                </c:pt>
                <c:pt idx="5805">
                  <c:v>3.0</c:v>
                </c:pt>
                <c:pt idx="5806">
                  <c:v>3.0</c:v>
                </c:pt>
                <c:pt idx="5807">
                  <c:v>3.0</c:v>
                </c:pt>
                <c:pt idx="5808">
                  <c:v>3.0</c:v>
                </c:pt>
                <c:pt idx="5809">
                  <c:v>3.0</c:v>
                </c:pt>
                <c:pt idx="5810">
                  <c:v>3.0</c:v>
                </c:pt>
                <c:pt idx="5811">
                  <c:v>3.0</c:v>
                </c:pt>
                <c:pt idx="5812">
                  <c:v>3.0</c:v>
                </c:pt>
                <c:pt idx="5813">
                  <c:v>3.0</c:v>
                </c:pt>
                <c:pt idx="5814">
                  <c:v>3.0</c:v>
                </c:pt>
                <c:pt idx="5815">
                  <c:v>3.0</c:v>
                </c:pt>
                <c:pt idx="5816">
                  <c:v>3.0</c:v>
                </c:pt>
                <c:pt idx="5817">
                  <c:v>3.0</c:v>
                </c:pt>
                <c:pt idx="5818">
                  <c:v>3.0</c:v>
                </c:pt>
                <c:pt idx="5819">
                  <c:v>3.0</c:v>
                </c:pt>
                <c:pt idx="5820">
                  <c:v>3.0</c:v>
                </c:pt>
                <c:pt idx="5821">
                  <c:v>3.0</c:v>
                </c:pt>
                <c:pt idx="5822">
                  <c:v>3.0</c:v>
                </c:pt>
                <c:pt idx="5823">
                  <c:v>3.0</c:v>
                </c:pt>
                <c:pt idx="5824">
                  <c:v>3.0</c:v>
                </c:pt>
                <c:pt idx="5825">
                  <c:v>3.0</c:v>
                </c:pt>
                <c:pt idx="5826">
                  <c:v>3.0</c:v>
                </c:pt>
                <c:pt idx="5827">
                  <c:v>3.0</c:v>
                </c:pt>
                <c:pt idx="5828">
                  <c:v>3.0</c:v>
                </c:pt>
                <c:pt idx="5829">
                  <c:v>3.0</c:v>
                </c:pt>
                <c:pt idx="5830">
                  <c:v>3.0</c:v>
                </c:pt>
                <c:pt idx="5831">
                  <c:v>3.0</c:v>
                </c:pt>
                <c:pt idx="5832">
                  <c:v>3.0</c:v>
                </c:pt>
                <c:pt idx="5833">
                  <c:v>3.0</c:v>
                </c:pt>
                <c:pt idx="5834">
                  <c:v>3.0</c:v>
                </c:pt>
                <c:pt idx="5835">
                  <c:v>3.0</c:v>
                </c:pt>
                <c:pt idx="5836">
                  <c:v>3.0</c:v>
                </c:pt>
                <c:pt idx="5837">
                  <c:v>3.0</c:v>
                </c:pt>
                <c:pt idx="5838">
                  <c:v>3.0</c:v>
                </c:pt>
                <c:pt idx="5839">
                  <c:v>3.0</c:v>
                </c:pt>
                <c:pt idx="5840">
                  <c:v>3.0</c:v>
                </c:pt>
                <c:pt idx="5841">
                  <c:v>3.0</c:v>
                </c:pt>
                <c:pt idx="5842">
                  <c:v>3.0</c:v>
                </c:pt>
                <c:pt idx="5843">
                  <c:v>3.0</c:v>
                </c:pt>
                <c:pt idx="5844">
                  <c:v>3.0</c:v>
                </c:pt>
                <c:pt idx="5845">
                  <c:v>3.0</c:v>
                </c:pt>
                <c:pt idx="5846">
                  <c:v>3.0</c:v>
                </c:pt>
                <c:pt idx="5847">
                  <c:v>3.0</c:v>
                </c:pt>
                <c:pt idx="5848">
                  <c:v>3.0</c:v>
                </c:pt>
                <c:pt idx="5849">
                  <c:v>3.0</c:v>
                </c:pt>
                <c:pt idx="5850">
                  <c:v>3.0</c:v>
                </c:pt>
                <c:pt idx="5851">
                  <c:v>3.0</c:v>
                </c:pt>
                <c:pt idx="5852">
                  <c:v>3.0</c:v>
                </c:pt>
                <c:pt idx="5853">
                  <c:v>3.0</c:v>
                </c:pt>
                <c:pt idx="5854">
                  <c:v>3.0</c:v>
                </c:pt>
                <c:pt idx="5855">
                  <c:v>3.0</c:v>
                </c:pt>
                <c:pt idx="5856">
                  <c:v>3.0</c:v>
                </c:pt>
                <c:pt idx="5857">
                  <c:v>3.0</c:v>
                </c:pt>
                <c:pt idx="5858">
                  <c:v>3.0</c:v>
                </c:pt>
                <c:pt idx="5859">
                  <c:v>3.0</c:v>
                </c:pt>
                <c:pt idx="5860">
                  <c:v>3.0</c:v>
                </c:pt>
                <c:pt idx="5861">
                  <c:v>3.0</c:v>
                </c:pt>
                <c:pt idx="5862">
                  <c:v>3.0</c:v>
                </c:pt>
                <c:pt idx="5863">
                  <c:v>3.0</c:v>
                </c:pt>
                <c:pt idx="5864">
                  <c:v>3.0</c:v>
                </c:pt>
                <c:pt idx="5865">
                  <c:v>3.0</c:v>
                </c:pt>
                <c:pt idx="5866">
                  <c:v>3.0</c:v>
                </c:pt>
                <c:pt idx="5867">
                  <c:v>3.0</c:v>
                </c:pt>
                <c:pt idx="5868">
                  <c:v>3.0</c:v>
                </c:pt>
                <c:pt idx="5869">
                  <c:v>3.0</c:v>
                </c:pt>
                <c:pt idx="5870">
                  <c:v>3.0</c:v>
                </c:pt>
                <c:pt idx="5871">
                  <c:v>3.0</c:v>
                </c:pt>
                <c:pt idx="5872">
                  <c:v>3.0</c:v>
                </c:pt>
                <c:pt idx="5873">
                  <c:v>3.0</c:v>
                </c:pt>
                <c:pt idx="5874">
                  <c:v>3.0</c:v>
                </c:pt>
                <c:pt idx="5875">
                  <c:v>3.0</c:v>
                </c:pt>
                <c:pt idx="5876">
                  <c:v>3.0</c:v>
                </c:pt>
                <c:pt idx="5877">
                  <c:v>3.0</c:v>
                </c:pt>
                <c:pt idx="5878">
                  <c:v>3.0</c:v>
                </c:pt>
                <c:pt idx="5879">
                  <c:v>3.0</c:v>
                </c:pt>
                <c:pt idx="5880">
                  <c:v>3.0</c:v>
                </c:pt>
                <c:pt idx="5881">
                  <c:v>3.0</c:v>
                </c:pt>
                <c:pt idx="5882">
                  <c:v>3.0</c:v>
                </c:pt>
                <c:pt idx="5883">
                  <c:v>3.0</c:v>
                </c:pt>
                <c:pt idx="5884">
                  <c:v>3.0</c:v>
                </c:pt>
                <c:pt idx="5885">
                  <c:v>3.0</c:v>
                </c:pt>
                <c:pt idx="5886">
                  <c:v>3.0</c:v>
                </c:pt>
                <c:pt idx="5887">
                  <c:v>3.0</c:v>
                </c:pt>
                <c:pt idx="5888">
                  <c:v>3.0</c:v>
                </c:pt>
                <c:pt idx="5889">
                  <c:v>3.0</c:v>
                </c:pt>
                <c:pt idx="5890">
                  <c:v>3.0</c:v>
                </c:pt>
                <c:pt idx="5891">
                  <c:v>3.0</c:v>
                </c:pt>
                <c:pt idx="5892">
                  <c:v>3.0</c:v>
                </c:pt>
                <c:pt idx="5893">
                  <c:v>3.0</c:v>
                </c:pt>
                <c:pt idx="5894">
                  <c:v>3.0</c:v>
                </c:pt>
                <c:pt idx="5895">
                  <c:v>3.0</c:v>
                </c:pt>
                <c:pt idx="5896">
                  <c:v>3.0</c:v>
                </c:pt>
                <c:pt idx="5897">
                  <c:v>3.0</c:v>
                </c:pt>
                <c:pt idx="5898">
                  <c:v>3.0</c:v>
                </c:pt>
                <c:pt idx="5899">
                  <c:v>3.0</c:v>
                </c:pt>
                <c:pt idx="5900">
                  <c:v>3.0</c:v>
                </c:pt>
                <c:pt idx="5901">
                  <c:v>3.0</c:v>
                </c:pt>
                <c:pt idx="5902">
                  <c:v>3.0</c:v>
                </c:pt>
                <c:pt idx="5903">
                  <c:v>3.0</c:v>
                </c:pt>
                <c:pt idx="5904">
                  <c:v>3.0</c:v>
                </c:pt>
                <c:pt idx="5905">
                  <c:v>3.0</c:v>
                </c:pt>
                <c:pt idx="5906">
                  <c:v>3.0</c:v>
                </c:pt>
                <c:pt idx="5907">
                  <c:v>3.0</c:v>
                </c:pt>
                <c:pt idx="5908">
                  <c:v>3.0</c:v>
                </c:pt>
                <c:pt idx="5909">
                  <c:v>3.0</c:v>
                </c:pt>
                <c:pt idx="5910">
                  <c:v>3.0</c:v>
                </c:pt>
                <c:pt idx="5911">
                  <c:v>3.0</c:v>
                </c:pt>
                <c:pt idx="5912">
                  <c:v>3.0</c:v>
                </c:pt>
                <c:pt idx="5913">
                  <c:v>3.0</c:v>
                </c:pt>
                <c:pt idx="5914">
                  <c:v>3.0</c:v>
                </c:pt>
                <c:pt idx="5915">
                  <c:v>3.0</c:v>
                </c:pt>
                <c:pt idx="5916">
                  <c:v>3.0</c:v>
                </c:pt>
                <c:pt idx="5917">
                  <c:v>3.0</c:v>
                </c:pt>
                <c:pt idx="5918">
                  <c:v>3.0</c:v>
                </c:pt>
                <c:pt idx="5919">
                  <c:v>3.0</c:v>
                </c:pt>
                <c:pt idx="5920">
                  <c:v>3.0</c:v>
                </c:pt>
                <c:pt idx="5921">
                  <c:v>3.0</c:v>
                </c:pt>
                <c:pt idx="5922">
                  <c:v>3.0</c:v>
                </c:pt>
                <c:pt idx="5923">
                  <c:v>3.0</c:v>
                </c:pt>
                <c:pt idx="5924">
                  <c:v>3.0</c:v>
                </c:pt>
                <c:pt idx="5925">
                  <c:v>3.0</c:v>
                </c:pt>
                <c:pt idx="5926">
                  <c:v>3.0</c:v>
                </c:pt>
                <c:pt idx="5927">
                  <c:v>3.0</c:v>
                </c:pt>
                <c:pt idx="5928">
                  <c:v>3.0</c:v>
                </c:pt>
                <c:pt idx="5929">
                  <c:v>3.0</c:v>
                </c:pt>
                <c:pt idx="5930">
                  <c:v>3.0</c:v>
                </c:pt>
                <c:pt idx="5931">
                  <c:v>3.0</c:v>
                </c:pt>
                <c:pt idx="5932">
                  <c:v>3.0</c:v>
                </c:pt>
                <c:pt idx="5933">
                  <c:v>3.0</c:v>
                </c:pt>
                <c:pt idx="5934">
                  <c:v>3.0</c:v>
                </c:pt>
                <c:pt idx="5935">
                  <c:v>3.0</c:v>
                </c:pt>
                <c:pt idx="5936">
                  <c:v>3.0</c:v>
                </c:pt>
                <c:pt idx="5937">
                  <c:v>3.0</c:v>
                </c:pt>
                <c:pt idx="5938">
                  <c:v>3.0</c:v>
                </c:pt>
                <c:pt idx="5939">
                  <c:v>3.0</c:v>
                </c:pt>
                <c:pt idx="5940">
                  <c:v>3.0</c:v>
                </c:pt>
                <c:pt idx="5941">
                  <c:v>3.0</c:v>
                </c:pt>
                <c:pt idx="5942">
                  <c:v>3.0</c:v>
                </c:pt>
                <c:pt idx="5943">
                  <c:v>3.0</c:v>
                </c:pt>
                <c:pt idx="5944">
                  <c:v>3.0</c:v>
                </c:pt>
                <c:pt idx="5945">
                  <c:v>3.0</c:v>
                </c:pt>
                <c:pt idx="5946">
                  <c:v>3.0</c:v>
                </c:pt>
                <c:pt idx="5947">
                  <c:v>3.0</c:v>
                </c:pt>
                <c:pt idx="5948">
                  <c:v>3.0</c:v>
                </c:pt>
                <c:pt idx="5949">
                  <c:v>3.0</c:v>
                </c:pt>
                <c:pt idx="5950">
                  <c:v>3.0</c:v>
                </c:pt>
                <c:pt idx="5951">
                  <c:v>3.0</c:v>
                </c:pt>
                <c:pt idx="5952">
                  <c:v>3.0</c:v>
                </c:pt>
                <c:pt idx="5953">
                  <c:v>3.0</c:v>
                </c:pt>
                <c:pt idx="5954">
                  <c:v>3.0</c:v>
                </c:pt>
                <c:pt idx="5955">
                  <c:v>3.0</c:v>
                </c:pt>
                <c:pt idx="5956">
                  <c:v>3.0</c:v>
                </c:pt>
                <c:pt idx="5957">
                  <c:v>3.0</c:v>
                </c:pt>
                <c:pt idx="5958">
                  <c:v>3.0</c:v>
                </c:pt>
                <c:pt idx="5959">
                  <c:v>3.0</c:v>
                </c:pt>
                <c:pt idx="5960">
                  <c:v>3.0</c:v>
                </c:pt>
                <c:pt idx="5961">
                  <c:v>3.0</c:v>
                </c:pt>
                <c:pt idx="5962">
                  <c:v>3.0</c:v>
                </c:pt>
                <c:pt idx="5963">
                  <c:v>3.0</c:v>
                </c:pt>
                <c:pt idx="5964">
                  <c:v>3.0</c:v>
                </c:pt>
                <c:pt idx="5965">
                  <c:v>3.0</c:v>
                </c:pt>
                <c:pt idx="5966">
                  <c:v>3.0</c:v>
                </c:pt>
                <c:pt idx="5967">
                  <c:v>3.0</c:v>
                </c:pt>
                <c:pt idx="5968">
                  <c:v>3.0</c:v>
                </c:pt>
                <c:pt idx="5969">
                  <c:v>3.0</c:v>
                </c:pt>
                <c:pt idx="5970">
                  <c:v>3.0</c:v>
                </c:pt>
                <c:pt idx="5971">
                  <c:v>3.0</c:v>
                </c:pt>
                <c:pt idx="5972">
                  <c:v>3.0</c:v>
                </c:pt>
                <c:pt idx="5973">
                  <c:v>3.0</c:v>
                </c:pt>
                <c:pt idx="5974">
                  <c:v>3.0</c:v>
                </c:pt>
                <c:pt idx="5975">
                  <c:v>3.0</c:v>
                </c:pt>
                <c:pt idx="5976">
                  <c:v>3.0</c:v>
                </c:pt>
                <c:pt idx="5977">
                  <c:v>3.0</c:v>
                </c:pt>
                <c:pt idx="5978">
                  <c:v>3.0</c:v>
                </c:pt>
                <c:pt idx="5979">
                  <c:v>3.0</c:v>
                </c:pt>
                <c:pt idx="5980">
                  <c:v>3.0</c:v>
                </c:pt>
                <c:pt idx="5981">
                  <c:v>3.0</c:v>
                </c:pt>
                <c:pt idx="5982">
                  <c:v>3.0</c:v>
                </c:pt>
                <c:pt idx="5983">
                  <c:v>3.0</c:v>
                </c:pt>
                <c:pt idx="5984">
                  <c:v>3.0</c:v>
                </c:pt>
                <c:pt idx="5985">
                  <c:v>3.0</c:v>
                </c:pt>
                <c:pt idx="5986">
                  <c:v>3.0</c:v>
                </c:pt>
                <c:pt idx="5987">
                  <c:v>3.0</c:v>
                </c:pt>
                <c:pt idx="5988">
                  <c:v>3.0</c:v>
                </c:pt>
                <c:pt idx="5989">
                  <c:v>3.0</c:v>
                </c:pt>
                <c:pt idx="5990">
                  <c:v>3.0</c:v>
                </c:pt>
                <c:pt idx="5991">
                  <c:v>3.0</c:v>
                </c:pt>
                <c:pt idx="5992">
                  <c:v>3.0</c:v>
                </c:pt>
                <c:pt idx="5993">
                  <c:v>3.0</c:v>
                </c:pt>
                <c:pt idx="5994">
                  <c:v>3.0</c:v>
                </c:pt>
                <c:pt idx="5995">
                  <c:v>3.0</c:v>
                </c:pt>
                <c:pt idx="5996">
                  <c:v>3.0</c:v>
                </c:pt>
                <c:pt idx="5997">
                  <c:v>3.0</c:v>
                </c:pt>
                <c:pt idx="5998">
                  <c:v>3.0</c:v>
                </c:pt>
                <c:pt idx="5999">
                  <c:v>3.0</c:v>
                </c:pt>
                <c:pt idx="6000">
                  <c:v>3.0</c:v>
                </c:pt>
                <c:pt idx="6001">
                  <c:v>3.0</c:v>
                </c:pt>
                <c:pt idx="6002">
                  <c:v>3.0</c:v>
                </c:pt>
                <c:pt idx="6003">
                  <c:v>3.0</c:v>
                </c:pt>
                <c:pt idx="6004">
                  <c:v>3.0</c:v>
                </c:pt>
                <c:pt idx="6005">
                  <c:v>3.0</c:v>
                </c:pt>
                <c:pt idx="6006">
                  <c:v>3.0</c:v>
                </c:pt>
                <c:pt idx="6007">
                  <c:v>3.0</c:v>
                </c:pt>
                <c:pt idx="6008">
                  <c:v>3.0</c:v>
                </c:pt>
                <c:pt idx="6009">
                  <c:v>3.0</c:v>
                </c:pt>
                <c:pt idx="6010">
                  <c:v>3.0</c:v>
                </c:pt>
                <c:pt idx="6011">
                  <c:v>3.0</c:v>
                </c:pt>
                <c:pt idx="6012">
                  <c:v>3.0</c:v>
                </c:pt>
                <c:pt idx="6013">
                  <c:v>3.0</c:v>
                </c:pt>
                <c:pt idx="6014">
                  <c:v>3.0</c:v>
                </c:pt>
                <c:pt idx="6015">
                  <c:v>3.0</c:v>
                </c:pt>
                <c:pt idx="6016">
                  <c:v>3.0</c:v>
                </c:pt>
                <c:pt idx="6017">
                  <c:v>3.0</c:v>
                </c:pt>
                <c:pt idx="6018">
                  <c:v>3.0</c:v>
                </c:pt>
                <c:pt idx="6019">
                  <c:v>3.0</c:v>
                </c:pt>
                <c:pt idx="6020">
                  <c:v>3.0</c:v>
                </c:pt>
                <c:pt idx="6021">
                  <c:v>3.0</c:v>
                </c:pt>
                <c:pt idx="6022">
                  <c:v>3.0</c:v>
                </c:pt>
                <c:pt idx="6023">
                  <c:v>3.0</c:v>
                </c:pt>
                <c:pt idx="6024">
                  <c:v>3.0</c:v>
                </c:pt>
                <c:pt idx="6025">
                  <c:v>3.0</c:v>
                </c:pt>
                <c:pt idx="6026">
                  <c:v>3.0</c:v>
                </c:pt>
                <c:pt idx="6027">
                  <c:v>3.0</c:v>
                </c:pt>
                <c:pt idx="6028">
                  <c:v>3.0</c:v>
                </c:pt>
                <c:pt idx="6029">
                  <c:v>3.0</c:v>
                </c:pt>
                <c:pt idx="6030">
                  <c:v>3.0</c:v>
                </c:pt>
                <c:pt idx="6031">
                  <c:v>3.0</c:v>
                </c:pt>
                <c:pt idx="6032">
                  <c:v>3.0</c:v>
                </c:pt>
                <c:pt idx="6033">
                  <c:v>3.0</c:v>
                </c:pt>
                <c:pt idx="6034">
                  <c:v>3.0</c:v>
                </c:pt>
                <c:pt idx="6035">
                  <c:v>3.0</c:v>
                </c:pt>
                <c:pt idx="6036">
                  <c:v>3.0</c:v>
                </c:pt>
                <c:pt idx="6037">
                  <c:v>3.0</c:v>
                </c:pt>
                <c:pt idx="6038">
                  <c:v>3.0</c:v>
                </c:pt>
                <c:pt idx="6039">
                  <c:v>3.0</c:v>
                </c:pt>
                <c:pt idx="6040">
                  <c:v>3.0</c:v>
                </c:pt>
                <c:pt idx="6041">
                  <c:v>3.0</c:v>
                </c:pt>
                <c:pt idx="6042">
                  <c:v>3.0</c:v>
                </c:pt>
                <c:pt idx="6043">
                  <c:v>3.0</c:v>
                </c:pt>
                <c:pt idx="6044">
                  <c:v>3.0</c:v>
                </c:pt>
                <c:pt idx="6045">
                  <c:v>3.0</c:v>
                </c:pt>
                <c:pt idx="6046">
                  <c:v>3.0</c:v>
                </c:pt>
                <c:pt idx="6047">
                  <c:v>3.0</c:v>
                </c:pt>
                <c:pt idx="6048">
                  <c:v>3.0</c:v>
                </c:pt>
                <c:pt idx="6049">
                  <c:v>3.0</c:v>
                </c:pt>
                <c:pt idx="6050">
                  <c:v>3.0</c:v>
                </c:pt>
                <c:pt idx="6051">
                  <c:v>3.0</c:v>
                </c:pt>
                <c:pt idx="6052">
                  <c:v>3.0</c:v>
                </c:pt>
                <c:pt idx="6053">
                  <c:v>3.0</c:v>
                </c:pt>
                <c:pt idx="6054">
                  <c:v>3.0</c:v>
                </c:pt>
                <c:pt idx="6055">
                  <c:v>3.0</c:v>
                </c:pt>
                <c:pt idx="6056">
                  <c:v>3.0</c:v>
                </c:pt>
                <c:pt idx="6057">
                  <c:v>3.0</c:v>
                </c:pt>
                <c:pt idx="6058">
                  <c:v>3.0</c:v>
                </c:pt>
                <c:pt idx="6059">
                  <c:v>3.0</c:v>
                </c:pt>
                <c:pt idx="6060">
                  <c:v>3.0</c:v>
                </c:pt>
                <c:pt idx="6061">
                  <c:v>3.0</c:v>
                </c:pt>
                <c:pt idx="6062">
                  <c:v>3.0</c:v>
                </c:pt>
                <c:pt idx="6063">
                  <c:v>3.0</c:v>
                </c:pt>
                <c:pt idx="6064">
                  <c:v>3.0</c:v>
                </c:pt>
                <c:pt idx="6065">
                  <c:v>3.0</c:v>
                </c:pt>
                <c:pt idx="6066">
                  <c:v>3.0</c:v>
                </c:pt>
                <c:pt idx="6067">
                  <c:v>3.0</c:v>
                </c:pt>
                <c:pt idx="6068">
                  <c:v>3.0</c:v>
                </c:pt>
                <c:pt idx="6069">
                  <c:v>3.0</c:v>
                </c:pt>
                <c:pt idx="6070">
                  <c:v>3.0</c:v>
                </c:pt>
                <c:pt idx="6071">
                  <c:v>3.0</c:v>
                </c:pt>
                <c:pt idx="6072">
                  <c:v>3.0</c:v>
                </c:pt>
                <c:pt idx="6073">
                  <c:v>3.0</c:v>
                </c:pt>
                <c:pt idx="6074">
                  <c:v>3.0</c:v>
                </c:pt>
                <c:pt idx="6075">
                  <c:v>3.0</c:v>
                </c:pt>
                <c:pt idx="6076">
                  <c:v>3.0</c:v>
                </c:pt>
                <c:pt idx="6077">
                  <c:v>3.0</c:v>
                </c:pt>
                <c:pt idx="6078">
                  <c:v>3.0</c:v>
                </c:pt>
                <c:pt idx="6079">
                  <c:v>3.0</c:v>
                </c:pt>
                <c:pt idx="6080">
                  <c:v>3.0</c:v>
                </c:pt>
                <c:pt idx="6081">
                  <c:v>3.0</c:v>
                </c:pt>
                <c:pt idx="6082">
                  <c:v>3.0</c:v>
                </c:pt>
                <c:pt idx="6083">
                  <c:v>3.0</c:v>
                </c:pt>
                <c:pt idx="6084">
                  <c:v>3.0</c:v>
                </c:pt>
                <c:pt idx="6085">
                  <c:v>3.0</c:v>
                </c:pt>
                <c:pt idx="6086">
                  <c:v>3.0</c:v>
                </c:pt>
                <c:pt idx="6087">
                  <c:v>3.0</c:v>
                </c:pt>
                <c:pt idx="6088">
                  <c:v>3.0</c:v>
                </c:pt>
                <c:pt idx="6089">
                  <c:v>3.0</c:v>
                </c:pt>
                <c:pt idx="6090">
                  <c:v>3.0</c:v>
                </c:pt>
                <c:pt idx="6091">
                  <c:v>3.0</c:v>
                </c:pt>
                <c:pt idx="6092">
                  <c:v>3.0</c:v>
                </c:pt>
                <c:pt idx="6093">
                  <c:v>3.0</c:v>
                </c:pt>
                <c:pt idx="6094">
                  <c:v>3.0</c:v>
                </c:pt>
                <c:pt idx="6095">
                  <c:v>3.0</c:v>
                </c:pt>
                <c:pt idx="6096">
                  <c:v>3.0</c:v>
                </c:pt>
                <c:pt idx="6097">
                  <c:v>3.0</c:v>
                </c:pt>
                <c:pt idx="6098">
                  <c:v>3.0</c:v>
                </c:pt>
                <c:pt idx="6099">
                  <c:v>3.0</c:v>
                </c:pt>
                <c:pt idx="6100">
                  <c:v>3.0</c:v>
                </c:pt>
                <c:pt idx="6101">
                  <c:v>3.0</c:v>
                </c:pt>
                <c:pt idx="6102">
                  <c:v>3.0</c:v>
                </c:pt>
                <c:pt idx="6103">
                  <c:v>3.0</c:v>
                </c:pt>
                <c:pt idx="6104">
                  <c:v>3.0</c:v>
                </c:pt>
                <c:pt idx="6105">
                  <c:v>3.0</c:v>
                </c:pt>
                <c:pt idx="6106">
                  <c:v>3.0</c:v>
                </c:pt>
                <c:pt idx="6107">
                  <c:v>3.0</c:v>
                </c:pt>
                <c:pt idx="6108">
                  <c:v>3.0</c:v>
                </c:pt>
                <c:pt idx="6109">
                  <c:v>3.0</c:v>
                </c:pt>
                <c:pt idx="6110">
                  <c:v>3.0</c:v>
                </c:pt>
                <c:pt idx="6111">
                  <c:v>3.0</c:v>
                </c:pt>
                <c:pt idx="6112">
                  <c:v>3.0</c:v>
                </c:pt>
                <c:pt idx="6113">
                  <c:v>3.0</c:v>
                </c:pt>
                <c:pt idx="6114">
                  <c:v>3.0</c:v>
                </c:pt>
                <c:pt idx="6115">
                  <c:v>3.0</c:v>
                </c:pt>
                <c:pt idx="6116">
                  <c:v>3.0</c:v>
                </c:pt>
                <c:pt idx="6117">
                  <c:v>3.0</c:v>
                </c:pt>
                <c:pt idx="6118">
                  <c:v>3.0</c:v>
                </c:pt>
                <c:pt idx="6119">
                  <c:v>3.0</c:v>
                </c:pt>
                <c:pt idx="6120">
                  <c:v>3.0</c:v>
                </c:pt>
                <c:pt idx="6121">
                  <c:v>3.0</c:v>
                </c:pt>
                <c:pt idx="6122">
                  <c:v>3.0</c:v>
                </c:pt>
                <c:pt idx="6123">
                  <c:v>3.0</c:v>
                </c:pt>
                <c:pt idx="6124">
                  <c:v>3.0</c:v>
                </c:pt>
                <c:pt idx="6125">
                  <c:v>3.0</c:v>
                </c:pt>
                <c:pt idx="6126">
                  <c:v>3.0</c:v>
                </c:pt>
                <c:pt idx="6127">
                  <c:v>3.0</c:v>
                </c:pt>
                <c:pt idx="6128">
                  <c:v>3.0</c:v>
                </c:pt>
                <c:pt idx="6129">
                  <c:v>3.0</c:v>
                </c:pt>
                <c:pt idx="6130">
                  <c:v>3.0</c:v>
                </c:pt>
                <c:pt idx="6131">
                  <c:v>3.0</c:v>
                </c:pt>
                <c:pt idx="6132">
                  <c:v>3.0</c:v>
                </c:pt>
                <c:pt idx="6133">
                  <c:v>3.0</c:v>
                </c:pt>
                <c:pt idx="6134">
                  <c:v>3.0</c:v>
                </c:pt>
                <c:pt idx="6135">
                  <c:v>3.0</c:v>
                </c:pt>
                <c:pt idx="6136">
                  <c:v>3.0</c:v>
                </c:pt>
                <c:pt idx="6137">
                  <c:v>3.0</c:v>
                </c:pt>
                <c:pt idx="6138">
                  <c:v>3.0</c:v>
                </c:pt>
                <c:pt idx="6139">
                  <c:v>3.0</c:v>
                </c:pt>
                <c:pt idx="6140">
                  <c:v>3.0</c:v>
                </c:pt>
                <c:pt idx="6141">
                  <c:v>3.0</c:v>
                </c:pt>
                <c:pt idx="6142">
                  <c:v>3.0</c:v>
                </c:pt>
                <c:pt idx="6143">
                  <c:v>3.0</c:v>
                </c:pt>
                <c:pt idx="6144">
                  <c:v>3.0</c:v>
                </c:pt>
                <c:pt idx="6145">
                  <c:v>3.0</c:v>
                </c:pt>
                <c:pt idx="6146">
                  <c:v>3.0</c:v>
                </c:pt>
                <c:pt idx="6147">
                  <c:v>3.0</c:v>
                </c:pt>
                <c:pt idx="6148">
                  <c:v>3.0</c:v>
                </c:pt>
                <c:pt idx="6149">
                  <c:v>3.0</c:v>
                </c:pt>
                <c:pt idx="6150">
                  <c:v>3.0</c:v>
                </c:pt>
                <c:pt idx="6151">
                  <c:v>3.0</c:v>
                </c:pt>
                <c:pt idx="6152">
                  <c:v>3.0</c:v>
                </c:pt>
                <c:pt idx="6153">
                  <c:v>3.0</c:v>
                </c:pt>
                <c:pt idx="6154">
                  <c:v>3.0</c:v>
                </c:pt>
                <c:pt idx="6155">
                  <c:v>3.0</c:v>
                </c:pt>
                <c:pt idx="6156">
                  <c:v>3.0</c:v>
                </c:pt>
                <c:pt idx="6157">
                  <c:v>3.0</c:v>
                </c:pt>
                <c:pt idx="6158">
                  <c:v>3.0</c:v>
                </c:pt>
                <c:pt idx="6159">
                  <c:v>3.0</c:v>
                </c:pt>
                <c:pt idx="6160">
                  <c:v>3.0</c:v>
                </c:pt>
                <c:pt idx="6161">
                  <c:v>3.0</c:v>
                </c:pt>
                <c:pt idx="6162">
                  <c:v>3.0</c:v>
                </c:pt>
                <c:pt idx="6163">
                  <c:v>3.0</c:v>
                </c:pt>
                <c:pt idx="6164">
                  <c:v>3.0</c:v>
                </c:pt>
                <c:pt idx="6165">
                  <c:v>3.0</c:v>
                </c:pt>
                <c:pt idx="6166">
                  <c:v>3.0</c:v>
                </c:pt>
                <c:pt idx="6167">
                  <c:v>3.0</c:v>
                </c:pt>
                <c:pt idx="6168">
                  <c:v>3.0</c:v>
                </c:pt>
                <c:pt idx="6169">
                  <c:v>3.0</c:v>
                </c:pt>
                <c:pt idx="6170">
                  <c:v>3.0</c:v>
                </c:pt>
                <c:pt idx="6171">
                  <c:v>3.0</c:v>
                </c:pt>
                <c:pt idx="6172">
                  <c:v>3.0</c:v>
                </c:pt>
                <c:pt idx="6173">
                  <c:v>3.0</c:v>
                </c:pt>
                <c:pt idx="6174">
                  <c:v>3.0</c:v>
                </c:pt>
                <c:pt idx="6175">
                  <c:v>3.0</c:v>
                </c:pt>
                <c:pt idx="6176">
                  <c:v>3.0</c:v>
                </c:pt>
                <c:pt idx="6177">
                  <c:v>3.0</c:v>
                </c:pt>
                <c:pt idx="6178">
                  <c:v>3.0</c:v>
                </c:pt>
                <c:pt idx="6179">
                  <c:v>3.0</c:v>
                </c:pt>
                <c:pt idx="6180">
                  <c:v>3.0</c:v>
                </c:pt>
                <c:pt idx="6181">
                  <c:v>3.0</c:v>
                </c:pt>
                <c:pt idx="6182">
                  <c:v>3.0</c:v>
                </c:pt>
                <c:pt idx="6183">
                  <c:v>3.0</c:v>
                </c:pt>
                <c:pt idx="6184">
                  <c:v>3.0</c:v>
                </c:pt>
                <c:pt idx="6185">
                  <c:v>3.0</c:v>
                </c:pt>
                <c:pt idx="6186">
                  <c:v>3.0</c:v>
                </c:pt>
                <c:pt idx="6187">
                  <c:v>3.0</c:v>
                </c:pt>
                <c:pt idx="6188">
                  <c:v>3.0</c:v>
                </c:pt>
                <c:pt idx="6189">
                  <c:v>3.0</c:v>
                </c:pt>
                <c:pt idx="6190">
                  <c:v>3.0</c:v>
                </c:pt>
                <c:pt idx="6191">
                  <c:v>3.0</c:v>
                </c:pt>
                <c:pt idx="6192">
                  <c:v>3.0</c:v>
                </c:pt>
                <c:pt idx="6193">
                  <c:v>3.0</c:v>
                </c:pt>
                <c:pt idx="6194">
                  <c:v>3.0</c:v>
                </c:pt>
                <c:pt idx="6195">
                  <c:v>3.0</c:v>
                </c:pt>
                <c:pt idx="6196">
                  <c:v>3.0</c:v>
                </c:pt>
                <c:pt idx="6197">
                  <c:v>3.0</c:v>
                </c:pt>
                <c:pt idx="6198">
                  <c:v>3.0</c:v>
                </c:pt>
                <c:pt idx="6199">
                  <c:v>3.0</c:v>
                </c:pt>
                <c:pt idx="6200">
                  <c:v>3.0</c:v>
                </c:pt>
                <c:pt idx="6201">
                  <c:v>3.0</c:v>
                </c:pt>
                <c:pt idx="6202">
                  <c:v>3.0</c:v>
                </c:pt>
                <c:pt idx="6203">
                  <c:v>3.0</c:v>
                </c:pt>
                <c:pt idx="6204">
                  <c:v>3.0</c:v>
                </c:pt>
                <c:pt idx="6205">
                  <c:v>3.0</c:v>
                </c:pt>
                <c:pt idx="6206">
                  <c:v>3.0</c:v>
                </c:pt>
                <c:pt idx="6207">
                  <c:v>3.0</c:v>
                </c:pt>
                <c:pt idx="6208">
                  <c:v>3.0</c:v>
                </c:pt>
                <c:pt idx="6209">
                  <c:v>3.0</c:v>
                </c:pt>
                <c:pt idx="6210">
                  <c:v>3.0</c:v>
                </c:pt>
                <c:pt idx="6211">
                  <c:v>3.0</c:v>
                </c:pt>
                <c:pt idx="6212">
                  <c:v>3.0</c:v>
                </c:pt>
                <c:pt idx="6213">
                  <c:v>3.0</c:v>
                </c:pt>
                <c:pt idx="6214">
                  <c:v>3.0</c:v>
                </c:pt>
                <c:pt idx="6215">
                  <c:v>3.0</c:v>
                </c:pt>
                <c:pt idx="6216">
                  <c:v>3.0</c:v>
                </c:pt>
                <c:pt idx="6217">
                  <c:v>3.0</c:v>
                </c:pt>
                <c:pt idx="6218">
                  <c:v>3.0</c:v>
                </c:pt>
                <c:pt idx="6219">
                  <c:v>3.0</c:v>
                </c:pt>
                <c:pt idx="6220">
                  <c:v>3.0</c:v>
                </c:pt>
                <c:pt idx="6221">
                  <c:v>3.0</c:v>
                </c:pt>
                <c:pt idx="6222">
                  <c:v>3.0</c:v>
                </c:pt>
                <c:pt idx="6223">
                  <c:v>3.0</c:v>
                </c:pt>
                <c:pt idx="6224">
                  <c:v>3.0</c:v>
                </c:pt>
                <c:pt idx="6225">
                  <c:v>3.0</c:v>
                </c:pt>
                <c:pt idx="6226">
                  <c:v>3.0</c:v>
                </c:pt>
                <c:pt idx="6227">
                  <c:v>3.0</c:v>
                </c:pt>
                <c:pt idx="6228">
                  <c:v>3.0</c:v>
                </c:pt>
                <c:pt idx="6229">
                  <c:v>3.0</c:v>
                </c:pt>
                <c:pt idx="6230">
                  <c:v>3.0</c:v>
                </c:pt>
                <c:pt idx="6231">
                  <c:v>3.0</c:v>
                </c:pt>
                <c:pt idx="6232">
                  <c:v>3.0</c:v>
                </c:pt>
                <c:pt idx="6233">
                  <c:v>3.0</c:v>
                </c:pt>
                <c:pt idx="6234">
                  <c:v>3.0</c:v>
                </c:pt>
                <c:pt idx="6235">
                  <c:v>3.0</c:v>
                </c:pt>
                <c:pt idx="6236">
                  <c:v>3.0</c:v>
                </c:pt>
                <c:pt idx="6237">
                  <c:v>3.0</c:v>
                </c:pt>
                <c:pt idx="6238">
                  <c:v>3.0</c:v>
                </c:pt>
                <c:pt idx="6239">
                  <c:v>3.0</c:v>
                </c:pt>
                <c:pt idx="6240">
                  <c:v>3.0</c:v>
                </c:pt>
                <c:pt idx="6241">
                  <c:v>3.0</c:v>
                </c:pt>
                <c:pt idx="6242">
                  <c:v>3.0</c:v>
                </c:pt>
                <c:pt idx="6243">
                  <c:v>3.0</c:v>
                </c:pt>
                <c:pt idx="6244">
                  <c:v>3.0</c:v>
                </c:pt>
                <c:pt idx="6245">
                  <c:v>3.0</c:v>
                </c:pt>
                <c:pt idx="6246">
                  <c:v>3.0</c:v>
                </c:pt>
                <c:pt idx="6247">
                  <c:v>3.0</c:v>
                </c:pt>
                <c:pt idx="6248">
                  <c:v>3.0</c:v>
                </c:pt>
                <c:pt idx="6249">
                  <c:v>3.0</c:v>
                </c:pt>
                <c:pt idx="6250">
                  <c:v>3.0</c:v>
                </c:pt>
                <c:pt idx="6251">
                  <c:v>3.0</c:v>
                </c:pt>
                <c:pt idx="6252">
                  <c:v>3.0</c:v>
                </c:pt>
                <c:pt idx="6253">
                  <c:v>3.0</c:v>
                </c:pt>
                <c:pt idx="6254">
                  <c:v>3.0</c:v>
                </c:pt>
                <c:pt idx="6255">
                  <c:v>3.0</c:v>
                </c:pt>
                <c:pt idx="6256">
                  <c:v>3.0</c:v>
                </c:pt>
                <c:pt idx="6257">
                  <c:v>3.0</c:v>
                </c:pt>
                <c:pt idx="6258">
                  <c:v>3.0</c:v>
                </c:pt>
                <c:pt idx="6259">
                  <c:v>3.0</c:v>
                </c:pt>
                <c:pt idx="6260">
                  <c:v>3.0</c:v>
                </c:pt>
                <c:pt idx="6261">
                  <c:v>3.0</c:v>
                </c:pt>
                <c:pt idx="6262">
                  <c:v>3.0</c:v>
                </c:pt>
                <c:pt idx="6263">
                  <c:v>3.0</c:v>
                </c:pt>
                <c:pt idx="6264">
                  <c:v>3.0</c:v>
                </c:pt>
                <c:pt idx="6265">
                  <c:v>3.0</c:v>
                </c:pt>
                <c:pt idx="6266">
                  <c:v>3.0</c:v>
                </c:pt>
                <c:pt idx="6267">
                  <c:v>3.0</c:v>
                </c:pt>
                <c:pt idx="6268">
                  <c:v>3.0</c:v>
                </c:pt>
                <c:pt idx="6269">
                  <c:v>3.0</c:v>
                </c:pt>
                <c:pt idx="6270">
                  <c:v>3.0</c:v>
                </c:pt>
                <c:pt idx="6271">
                  <c:v>3.0</c:v>
                </c:pt>
                <c:pt idx="6272">
                  <c:v>3.0</c:v>
                </c:pt>
                <c:pt idx="6273">
                  <c:v>3.0</c:v>
                </c:pt>
                <c:pt idx="6274">
                  <c:v>3.0</c:v>
                </c:pt>
                <c:pt idx="6275">
                  <c:v>3.0</c:v>
                </c:pt>
                <c:pt idx="6276">
                  <c:v>3.0</c:v>
                </c:pt>
                <c:pt idx="6277">
                  <c:v>3.0</c:v>
                </c:pt>
                <c:pt idx="6278">
                  <c:v>3.0</c:v>
                </c:pt>
                <c:pt idx="6279">
                  <c:v>3.0</c:v>
                </c:pt>
                <c:pt idx="6280">
                  <c:v>3.0</c:v>
                </c:pt>
                <c:pt idx="6281">
                  <c:v>3.0</c:v>
                </c:pt>
                <c:pt idx="6282">
                  <c:v>3.0</c:v>
                </c:pt>
                <c:pt idx="6283">
                  <c:v>3.0</c:v>
                </c:pt>
                <c:pt idx="6284">
                  <c:v>3.0</c:v>
                </c:pt>
                <c:pt idx="6285">
                  <c:v>3.0</c:v>
                </c:pt>
                <c:pt idx="6286">
                  <c:v>3.0</c:v>
                </c:pt>
                <c:pt idx="6287">
                  <c:v>3.0</c:v>
                </c:pt>
                <c:pt idx="6288">
                  <c:v>3.0</c:v>
                </c:pt>
                <c:pt idx="6289">
                  <c:v>3.0</c:v>
                </c:pt>
                <c:pt idx="6290">
                  <c:v>3.0</c:v>
                </c:pt>
                <c:pt idx="6291">
                  <c:v>3.0</c:v>
                </c:pt>
                <c:pt idx="6292">
                  <c:v>3.0</c:v>
                </c:pt>
                <c:pt idx="6293">
                  <c:v>3.0</c:v>
                </c:pt>
                <c:pt idx="6294">
                  <c:v>3.0</c:v>
                </c:pt>
                <c:pt idx="6295">
                  <c:v>3.0</c:v>
                </c:pt>
                <c:pt idx="6296">
                  <c:v>3.0</c:v>
                </c:pt>
                <c:pt idx="6297">
                  <c:v>3.0</c:v>
                </c:pt>
                <c:pt idx="6298">
                  <c:v>3.0</c:v>
                </c:pt>
                <c:pt idx="6299">
                  <c:v>3.0</c:v>
                </c:pt>
                <c:pt idx="6300">
                  <c:v>3.0</c:v>
                </c:pt>
                <c:pt idx="6301">
                  <c:v>3.0</c:v>
                </c:pt>
                <c:pt idx="6302">
                  <c:v>3.0</c:v>
                </c:pt>
                <c:pt idx="6303">
                  <c:v>3.0</c:v>
                </c:pt>
                <c:pt idx="6304">
                  <c:v>3.0</c:v>
                </c:pt>
                <c:pt idx="6305">
                  <c:v>3.0</c:v>
                </c:pt>
                <c:pt idx="6306">
                  <c:v>3.0</c:v>
                </c:pt>
                <c:pt idx="6307">
                  <c:v>3.0</c:v>
                </c:pt>
                <c:pt idx="6308">
                  <c:v>3.0</c:v>
                </c:pt>
                <c:pt idx="6309">
                  <c:v>3.0</c:v>
                </c:pt>
                <c:pt idx="6310">
                  <c:v>3.0</c:v>
                </c:pt>
                <c:pt idx="6311">
                  <c:v>3.0</c:v>
                </c:pt>
                <c:pt idx="6312">
                  <c:v>3.0</c:v>
                </c:pt>
                <c:pt idx="6313">
                  <c:v>3.0</c:v>
                </c:pt>
                <c:pt idx="6314">
                  <c:v>3.0</c:v>
                </c:pt>
                <c:pt idx="6315">
                  <c:v>3.0</c:v>
                </c:pt>
                <c:pt idx="6316">
                  <c:v>3.0</c:v>
                </c:pt>
                <c:pt idx="6317">
                  <c:v>3.0</c:v>
                </c:pt>
                <c:pt idx="6318">
                  <c:v>3.0</c:v>
                </c:pt>
                <c:pt idx="6319">
                  <c:v>3.0</c:v>
                </c:pt>
                <c:pt idx="6320">
                  <c:v>3.0</c:v>
                </c:pt>
                <c:pt idx="6321">
                  <c:v>3.0</c:v>
                </c:pt>
                <c:pt idx="6322">
                  <c:v>3.0</c:v>
                </c:pt>
                <c:pt idx="6323">
                  <c:v>3.0</c:v>
                </c:pt>
                <c:pt idx="6324">
                  <c:v>3.0</c:v>
                </c:pt>
                <c:pt idx="6325">
                  <c:v>3.0</c:v>
                </c:pt>
                <c:pt idx="6326">
                  <c:v>3.0</c:v>
                </c:pt>
                <c:pt idx="6327">
                  <c:v>3.0</c:v>
                </c:pt>
                <c:pt idx="6328">
                  <c:v>3.0</c:v>
                </c:pt>
                <c:pt idx="6329">
                  <c:v>3.0</c:v>
                </c:pt>
                <c:pt idx="6330">
                  <c:v>3.0</c:v>
                </c:pt>
                <c:pt idx="6331">
                  <c:v>3.0</c:v>
                </c:pt>
                <c:pt idx="6332">
                  <c:v>3.0</c:v>
                </c:pt>
                <c:pt idx="6333">
                  <c:v>3.0</c:v>
                </c:pt>
                <c:pt idx="6334">
                  <c:v>3.0</c:v>
                </c:pt>
                <c:pt idx="6335">
                  <c:v>3.0</c:v>
                </c:pt>
                <c:pt idx="6336">
                  <c:v>3.0</c:v>
                </c:pt>
                <c:pt idx="6337">
                  <c:v>3.0</c:v>
                </c:pt>
                <c:pt idx="6338">
                  <c:v>3.0</c:v>
                </c:pt>
                <c:pt idx="6339">
                  <c:v>3.0</c:v>
                </c:pt>
                <c:pt idx="6340">
                  <c:v>3.0</c:v>
                </c:pt>
                <c:pt idx="6341">
                  <c:v>3.0</c:v>
                </c:pt>
                <c:pt idx="6342">
                  <c:v>3.0</c:v>
                </c:pt>
                <c:pt idx="6343">
                  <c:v>3.0</c:v>
                </c:pt>
                <c:pt idx="6344">
                  <c:v>3.0</c:v>
                </c:pt>
                <c:pt idx="6345">
                  <c:v>3.0</c:v>
                </c:pt>
                <c:pt idx="6346">
                  <c:v>3.0</c:v>
                </c:pt>
                <c:pt idx="6347">
                  <c:v>3.0</c:v>
                </c:pt>
                <c:pt idx="6348">
                  <c:v>3.0</c:v>
                </c:pt>
                <c:pt idx="6349">
                  <c:v>3.0</c:v>
                </c:pt>
                <c:pt idx="6350">
                  <c:v>3.0</c:v>
                </c:pt>
                <c:pt idx="6351">
                  <c:v>3.0</c:v>
                </c:pt>
                <c:pt idx="6352">
                  <c:v>3.0</c:v>
                </c:pt>
                <c:pt idx="6353">
                  <c:v>3.0</c:v>
                </c:pt>
                <c:pt idx="6354">
                  <c:v>3.0</c:v>
                </c:pt>
                <c:pt idx="6355">
                  <c:v>3.0</c:v>
                </c:pt>
                <c:pt idx="6356">
                  <c:v>3.0</c:v>
                </c:pt>
                <c:pt idx="6357">
                  <c:v>3.0</c:v>
                </c:pt>
                <c:pt idx="6358">
                  <c:v>3.0</c:v>
                </c:pt>
                <c:pt idx="6359">
                  <c:v>3.0</c:v>
                </c:pt>
                <c:pt idx="6360">
                  <c:v>3.0</c:v>
                </c:pt>
                <c:pt idx="6361">
                  <c:v>3.0</c:v>
                </c:pt>
                <c:pt idx="6362">
                  <c:v>3.0</c:v>
                </c:pt>
                <c:pt idx="6363">
                  <c:v>3.0</c:v>
                </c:pt>
                <c:pt idx="6364">
                  <c:v>3.0</c:v>
                </c:pt>
                <c:pt idx="6365">
                  <c:v>3.0</c:v>
                </c:pt>
                <c:pt idx="6366">
                  <c:v>3.0</c:v>
                </c:pt>
                <c:pt idx="6367">
                  <c:v>3.0</c:v>
                </c:pt>
                <c:pt idx="6368">
                  <c:v>3.0</c:v>
                </c:pt>
                <c:pt idx="6369">
                  <c:v>3.0</c:v>
                </c:pt>
                <c:pt idx="6370">
                  <c:v>3.0</c:v>
                </c:pt>
                <c:pt idx="6371">
                  <c:v>3.0</c:v>
                </c:pt>
                <c:pt idx="6372">
                  <c:v>3.0</c:v>
                </c:pt>
                <c:pt idx="6373">
                  <c:v>3.0</c:v>
                </c:pt>
                <c:pt idx="6374">
                  <c:v>3.0</c:v>
                </c:pt>
                <c:pt idx="6375">
                  <c:v>3.0</c:v>
                </c:pt>
                <c:pt idx="6376">
                  <c:v>3.0</c:v>
                </c:pt>
                <c:pt idx="6377">
                  <c:v>3.0</c:v>
                </c:pt>
                <c:pt idx="6378">
                  <c:v>3.0</c:v>
                </c:pt>
                <c:pt idx="6379">
                  <c:v>3.0</c:v>
                </c:pt>
                <c:pt idx="6380">
                  <c:v>3.0</c:v>
                </c:pt>
                <c:pt idx="6381">
                  <c:v>3.0</c:v>
                </c:pt>
                <c:pt idx="6382">
                  <c:v>3.0</c:v>
                </c:pt>
                <c:pt idx="6383">
                  <c:v>3.0</c:v>
                </c:pt>
                <c:pt idx="6384">
                  <c:v>3.0</c:v>
                </c:pt>
                <c:pt idx="6385">
                  <c:v>3.0</c:v>
                </c:pt>
                <c:pt idx="6386">
                  <c:v>3.0</c:v>
                </c:pt>
                <c:pt idx="6387">
                  <c:v>3.0</c:v>
                </c:pt>
                <c:pt idx="6388">
                  <c:v>3.0</c:v>
                </c:pt>
                <c:pt idx="6389">
                  <c:v>3.0</c:v>
                </c:pt>
                <c:pt idx="6390">
                  <c:v>3.0</c:v>
                </c:pt>
                <c:pt idx="6391">
                  <c:v>3.0</c:v>
                </c:pt>
                <c:pt idx="6392">
                  <c:v>3.0</c:v>
                </c:pt>
                <c:pt idx="6393">
                  <c:v>3.0</c:v>
                </c:pt>
                <c:pt idx="6394">
                  <c:v>3.0</c:v>
                </c:pt>
                <c:pt idx="6395">
                  <c:v>3.0</c:v>
                </c:pt>
                <c:pt idx="6396">
                  <c:v>3.0</c:v>
                </c:pt>
                <c:pt idx="6397">
                  <c:v>3.0</c:v>
                </c:pt>
                <c:pt idx="6398">
                  <c:v>3.0</c:v>
                </c:pt>
                <c:pt idx="6399">
                  <c:v>3.0</c:v>
                </c:pt>
                <c:pt idx="6400">
                  <c:v>3.0</c:v>
                </c:pt>
                <c:pt idx="6401">
                  <c:v>3.0</c:v>
                </c:pt>
                <c:pt idx="6402">
                  <c:v>3.0</c:v>
                </c:pt>
                <c:pt idx="6403">
                  <c:v>3.0</c:v>
                </c:pt>
                <c:pt idx="6404">
                  <c:v>3.0</c:v>
                </c:pt>
                <c:pt idx="6405">
                  <c:v>3.0</c:v>
                </c:pt>
                <c:pt idx="6406">
                  <c:v>3.0</c:v>
                </c:pt>
                <c:pt idx="6407">
                  <c:v>3.0</c:v>
                </c:pt>
                <c:pt idx="6408">
                  <c:v>3.0</c:v>
                </c:pt>
                <c:pt idx="6409">
                  <c:v>3.0</c:v>
                </c:pt>
                <c:pt idx="6410">
                  <c:v>3.0</c:v>
                </c:pt>
                <c:pt idx="6411">
                  <c:v>3.0</c:v>
                </c:pt>
                <c:pt idx="6412">
                  <c:v>3.0</c:v>
                </c:pt>
                <c:pt idx="6413">
                  <c:v>3.0</c:v>
                </c:pt>
                <c:pt idx="6414">
                  <c:v>3.0</c:v>
                </c:pt>
                <c:pt idx="6415">
                  <c:v>3.0</c:v>
                </c:pt>
                <c:pt idx="6416">
                  <c:v>3.0</c:v>
                </c:pt>
                <c:pt idx="6417">
                  <c:v>3.0</c:v>
                </c:pt>
                <c:pt idx="6418">
                  <c:v>3.0</c:v>
                </c:pt>
                <c:pt idx="6419">
                  <c:v>3.0</c:v>
                </c:pt>
                <c:pt idx="6420">
                  <c:v>3.0</c:v>
                </c:pt>
                <c:pt idx="6421">
                  <c:v>3.0</c:v>
                </c:pt>
                <c:pt idx="6422">
                  <c:v>3.0</c:v>
                </c:pt>
                <c:pt idx="6423">
                  <c:v>3.0</c:v>
                </c:pt>
                <c:pt idx="6424">
                  <c:v>3.0</c:v>
                </c:pt>
                <c:pt idx="6425">
                  <c:v>3.0</c:v>
                </c:pt>
                <c:pt idx="6426">
                  <c:v>3.0</c:v>
                </c:pt>
                <c:pt idx="6427">
                  <c:v>3.0</c:v>
                </c:pt>
                <c:pt idx="6428">
                  <c:v>3.0</c:v>
                </c:pt>
                <c:pt idx="6429">
                  <c:v>3.0</c:v>
                </c:pt>
                <c:pt idx="6430">
                  <c:v>3.0</c:v>
                </c:pt>
                <c:pt idx="6431">
                  <c:v>3.0</c:v>
                </c:pt>
                <c:pt idx="6432">
                  <c:v>3.0</c:v>
                </c:pt>
                <c:pt idx="6433">
                  <c:v>3.0</c:v>
                </c:pt>
                <c:pt idx="6434">
                  <c:v>3.0</c:v>
                </c:pt>
                <c:pt idx="6435">
                  <c:v>3.0</c:v>
                </c:pt>
                <c:pt idx="6436">
                  <c:v>3.0</c:v>
                </c:pt>
                <c:pt idx="6437">
                  <c:v>3.0</c:v>
                </c:pt>
                <c:pt idx="6438">
                  <c:v>3.0</c:v>
                </c:pt>
                <c:pt idx="6439">
                  <c:v>3.0</c:v>
                </c:pt>
                <c:pt idx="6440">
                  <c:v>3.0</c:v>
                </c:pt>
                <c:pt idx="6441">
                  <c:v>3.0</c:v>
                </c:pt>
                <c:pt idx="6442">
                  <c:v>3.0</c:v>
                </c:pt>
                <c:pt idx="6443">
                  <c:v>3.0</c:v>
                </c:pt>
                <c:pt idx="6444">
                  <c:v>3.0</c:v>
                </c:pt>
                <c:pt idx="6445">
                  <c:v>3.0</c:v>
                </c:pt>
                <c:pt idx="6446">
                  <c:v>3.0</c:v>
                </c:pt>
                <c:pt idx="6447">
                  <c:v>3.0</c:v>
                </c:pt>
                <c:pt idx="6448">
                  <c:v>3.0</c:v>
                </c:pt>
                <c:pt idx="6449">
                  <c:v>3.0</c:v>
                </c:pt>
                <c:pt idx="6450">
                  <c:v>3.0</c:v>
                </c:pt>
                <c:pt idx="6451">
                  <c:v>3.0</c:v>
                </c:pt>
                <c:pt idx="6452">
                  <c:v>3.0</c:v>
                </c:pt>
                <c:pt idx="6453">
                  <c:v>3.0</c:v>
                </c:pt>
                <c:pt idx="6454">
                  <c:v>3.0</c:v>
                </c:pt>
                <c:pt idx="6455">
                  <c:v>3.0</c:v>
                </c:pt>
                <c:pt idx="6456">
                  <c:v>3.0</c:v>
                </c:pt>
                <c:pt idx="6457">
                  <c:v>3.0</c:v>
                </c:pt>
                <c:pt idx="6458">
                  <c:v>3.0</c:v>
                </c:pt>
                <c:pt idx="6459">
                  <c:v>3.0</c:v>
                </c:pt>
                <c:pt idx="6460">
                  <c:v>3.0</c:v>
                </c:pt>
                <c:pt idx="6461">
                  <c:v>3.0</c:v>
                </c:pt>
                <c:pt idx="6462">
                  <c:v>3.0</c:v>
                </c:pt>
                <c:pt idx="6463">
                  <c:v>3.0</c:v>
                </c:pt>
                <c:pt idx="6464">
                  <c:v>3.0</c:v>
                </c:pt>
                <c:pt idx="6465">
                  <c:v>3.0</c:v>
                </c:pt>
                <c:pt idx="6466">
                  <c:v>3.0</c:v>
                </c:pt>
                <c:pt idx="6467">
                  <c:v>3.0</c:v>
                </c:pt>
                <c:pt idx="6468">
                  <c:v>3.0</c:v>
                </c:pt>
                <c:pt idx="6469">
                  <c:v>3.0</c:v>
                </c:pt>
                <c:pt idx="6470">
                  <c:v>3.0</c:v>
                </c:pt>
                <c:pt idx="6471">
                  <c:v>3.0</c:v>
                </c:pt>
                <c:pt idx="6472">
                  <c:v>3.0</c:v>
                </c:pt>
                <c:pt idx="6473">
                  <c:v>3.0</c:v>
                </c:pt>
                <c:pt idx="6474">
                  <c:v>3.0</c:v>
                </c:pt>
                <c:pt idx="6475">
                  <c:v>3.0</c:v>
                </c:pt>
                <c:pt idx="6476">
                  <c:v>3.0</c:v>
                </c:pt>
                <c:pt idx="6477">
                  <c:v>3.0</c:v>
                </c:pt>
                <c:pt idx="6478">
                  <c:v>3.0</c:v>
                </c:pt>
                <c:pt idx="6479">
                  <c:v>3.0</c:v>
                </c:pt>
                <c:pt idx="6480">
                  <c:v>3.0</c:v>
                </c:pt>
                <c:pt idx="6481">
                  <c:v>3.0</c:v>
                </c:pt>
                <c:pt idx="6482">
                  <c:v>3.0</c:v>
                </c:pt>
                <c:pt idx="6483">
                  <c:v>3.0</c:v>
                </c:pt>
                <c:pt idx="6484">
                  <c:v>3.0</c:v>
                </c:pt>
                <c:pt idx="6485">
                  <c:v>3.0</c:v>
                </c:pt>
                <c:pt idx="6486">
                  <c:v>3.0</c:v>
                </c:pt>
                <c:pt idx="6487">
                  <c:v>3.0</c:v>
                </c:pt>
                <c:pt idx="6488">
                  <c:v>3.0</c:v>
                </c:pt>
                <c:pt idx="6489">
                  <c:v>3.0</c:v>
                </c:pt>
                <c:pt idx="6490">
                  <c:v>3.0</c:v>
                </c:pt>
                <c:pt idx="6491">
                  <c:v>3.0</c:v>
                </c:pt>
                <c:pt idx="6492">
                  <c:v>3.0</c:v>
                </c:pt>
                <c:pt idx="6493">
                  <c:v>3.0</c:v>
                </c:pt>
                <c:pt idx="6494">
                  <c:v>3.0</c:v>
                </c:pt>
                <c:pt idx="6495">
                  <c:v>3.0</c:v>
                </c:pt>
                <c:pt idx="6496">
                  <c:v>3.0</c:v>
                </c:pt>
                <c:pt idx="6497">
                  <c:v>3.0</c:v>
                </c:pt>
                <c:pt idx="6498">
                  <c:v>3.0</c:v>
                </c:pt>
                <c:pt idx="6499">
                  <c:v>3.0</c:v>
                </c:pt>
                <c:pt idx="6500">
                  <c:v>3.0</c:v>
                </c:pt>
                <c:pt idx="6501">
                  <c:v>3.0</c:v>
                </c:pt>
                <c:pt idx="6502">
                  <c:v>3.0</c:v>
                </c:pt>
                <c:pt idx="6503">
                  <c:v>3.0</c:v>
                </c:pt>
                <c:pt idx="6504">
                  <c:v>3.0</c:v>
                </c:pt>
                <c:pt idx="6505">
                  <c:v>3.0</c:v>
                </c:pt>
                <c:pt idx="6506">
                  <c:v>3.0</c:v>
                </c:pt>
                <c:pt idx="6507">
                  <c:v>3.0</c:v>
                </c:pt>
                <c:pt idx="6508">
                  <c:v>3.0</c:v>
                </c:pt>
                <c:pt idx="6509">
                  <c:v>3.0</c:v>
                </c:pt>
                <c:pt idx="6510">
                  <c:v>3.0</c:v>
                </c:pt>
                <c:pt idx="6511">
                  <c:v>3.0</c:v>
                </c:pt>
                <c:pt idx="6512">
                  <c:v>3.0</c:v>
                </c:pt>
                <c:pt idx="6513">
                  <c:v>3.0</c:v>
                </c:pt>
                <c:pt idx="6514">
                  <c:v>3.0</c:v>
                </c:pt>
                <c:pt idx="6515">
                  <c:v>3.0</c:v>
                </c:pt>
                <c:pt idx="6516">
                  <c:v>3.0</c:v>
                </c:pt>
                <c:pt idx="6517">
                  <c:v>3.0</c:v>
                </c:pt>
                <c:pt idx="6518">
                  <c:v>3.0</c:v>
                </c:pt>
                <c:pt idx="6519">
                  <c:v>3.0</c:v>
                </c:pt>
                <c:pt idx="6520">
                  <c:v>3.0</c:v>
                </c:pt>
                <c:pt idx="6521">
                  <c:v>3.0</c:v>
                </c:pt>
                <c:pt idx="6522">
                  <c:v>3.0</c:v>
                </c:pt>
                <c:pt idx="6523">
                  <c:v>3.0</c:v>
                </c:pt>
                <c:pt idx="6524">
                  <c:v>3.0</c:v>
                </c:pt>
                <c:pt idx="6525">
                  <c:v>3.0</c:v>
                </c:pt>
                <c:pt idx="6526">
                  <c:v>3.0</c:v>
                </c:pt>
                <c:pt idx="6527">
                  <c:v>3.0</c:v>
                </c:pt>
                <c:pt idx="6528">
                  <c:v>3.0</c:v>
                </c:pt>
                <c:pt idx="6529">
                  <c:v>3.0</c:v>
                </c:pt>
                <c:pt idx="6530">
                  <c:v>3.0</c:v>
                </c:pt>
                <c:pt idx="6531">
                  <c:v>3.0</c:v>
                </c:pt>
                <c:pt idx="6532">
                  <c:v>3.0</c:v>
                </c:pt>
                <c:pt idx="6533">
                  <c:v>3.0</c:v>
                </c:pt>
                <c:pt idx="6534">
                  <c:v>3.0</c:v>
                </c:pt>
                <c:pt idx="6535">
                  <c:v>3.0</c:v>
                </c:pt>
                <c:pt idx="6536">
                  <c:v>3.0</c:v>
                </c:pt>
                <c:pt idx="6537">
                  <c:v>3.0</c:v>
                </c:pt>
                <c:pt idx="6538">
                  <c:v>3.0</c:v>
                </c:pt>
                <c:pt idx="6539">
                  <c:v>3.0</c:v>
                </c:pt>
                <c:pt idx="6540">
                  <c:v>3.0</c:v>
                </c:pt>
                <c:pt idx="6541">
                  <c:v>3.0</c:v>
                </c:pt>
                <c:pt idx="6542">
                  <c:v>3.0</c:v>
                </c:pt>
                <c:pt idx="6543">
                  <c:v>3.0</c:v>
                </c:pt>
                <c:pt idx="6544">
                  <c:v>3.0</c:v>
                </c:pt>
                <c:pt idx="6545">
                  <c:v>3.0</c:v>
                </c:pt>
                <c:pt idx="6546">
                  <c:v>3.0</c:v>
                </c:pt>
                <c:pt idx="6547">
                  <c:v>3.0</c:v>
                </c:pt>
                <c:pt idx="6548">
                  <c:v>3.0</c:v>
                </c:pt>
                <c:pt idx="6549">
                  <c:v>3.0</c:v>
                </c:pt>
                <c:pt idx="6550">
                  <c:v>3.0</c:v>
                </c:pt>
                <c:pt idx="6551">
                  <c:v>3.0</c:v>
                </c:pt>
                <c:pt idx="6552">
                  <c:v>3.0</c:v>
                </c:pt>
                <c:pt idx="6553">
                  <c:v>3.0</c:v>
                </c:pt>
                <c:pt idx="6554">
                  <c:v>3.0</c:v>
                </c:pt>
                <c:pt idx="6555">
                  <c:v>3.0</c:v>
                </c:pt>
                <c:pt idx="6556">
                  <c:v>3.0</c:v>
                </c:pt>
                <c:pt idx="6557">
                  <c:v>3.0</c:v>
                </c:pt>
                <c:pt idx="6558">
                  <c:v>3.0</c:v>
                </c:pt>
                <c:pt idx="6559">
                  <c:v>3.0</c:v>
                </c:pt>
                <c:pt idx="6560">
                  <c:v>3.0</c:v>
                </c:pt>
                <c:pt idx="6561">
                  <c:v>3.0</c:v>
                </c:pt>
                <c:pt idx="6562">
                  <c:v>3.0</c:v>
                </c:pt>
                <c:pt idx="6563">
                  <c:v>3.0</c:v>
                </c:pt>
                <c:pt idx="6564">
                  <c:v>3.0</c:v>
                </c:pt>
                <c:pt idx="6565">
                  <c:v>3.0</c:v>
                </c:pt>
                <c:pt idx="6566">
                  <c:v>3.0</c:v>
                </c:pt>
                <c:pt idx="6567">
                  <c:v>3.0</c:v>
                </c:pt>
                <c:pt idx="6568">
                  <c:v>3.0</c:v>
                </c:pt>
                <c:pt idx="6569">
                  <c:v>3.0</c:v>
                </c:pt>
                <c:pt idx="6570">
                  <c:v>3.0</c:v>
                </c:pt>
                <c:pt idx="6571">
                  <c:v>3.0</c:v>
                </c:pt>
                <c:pt idx="6572">
                  <c:v>3.0</c:v>
                </c:pt>
                <c:pt idx="6573">
                  <c:v>3.0</c:v>
                </c:pt>
                <c:pt idx="6574">
                  <c:v>3.0</c:v>
                </c:pt>
                <c:pt idx="6575">
                  <c:v>3.0</c:v>
                </c:pt>
                <c:pt idx="6576">
                  <c:v>3.0</c:v>
                </c:pt>
                <c:pt idx="6577">
                  <c:v>3.0</c:v>
                </c:pt>
                <c:pt idx="6578">
                  <c:v>3.0</c:v>
                </c:pt>
                <c:pt idx="6579">
                  <c:v>3.0</c:v>
                </c:pt>
                <c:pt idx="6580">
                  <c:v>3.0</c:v>
                </c:pt>
                <c:pt idx="6581">
                  <c:v>3.0</c:v>
                </c:pt>
                <c:pt idx="6582">
                  <c:v>3.0</c:v>
                </c:pt>
                <c:pt idx="6583">
                  <c:v>3.0</c:v>
                </c:pt>
                <c:pt idx="6584">
                  <c:v>3.0</c:v>
                </c:pt>
                <c:pt idx="6585">
                  <c:v>3.0</c:v>
                </c:pt>
                <c:pt idx="6586">
                  <c:v>3.0</c:v>
                </c:pt>
                <c:pt idx="6587">
                  <c:v>3.0</c:v>
                </c:pt>
                <c:pt idx="6588">
                  <c:v>3.0</c:v>
                </c:pt>
                <c:pt idx="6589">
                  <c:v>3.0</c:v>
                </c:pt>
                <c:pt idx="6590">
                  <c:v>3.0</c:v>
                </c:pt>
                <c:pt idx="6591">
                  <c:v>3.0</c:v>
                </c:pt>
                <c:pt idx="6592">
                  <c:v>3.0</c:v>
                </c:pt>
                <c:pt idx="6593">
                  <c:v>3.0</c:v>
                </c:pt>
                <c:pt idx="6594">
                  <c:v>4.0</c:v>
                </c:pt>
                <c:pt idx="6595">
                  <c:v>4.0</c:v>
                </c:pt>
                <c:pt idx="6596">
                  <c:v>4.0</c:v>
                </c:pt>
                <c:pt idx="6597">
                  <c:v>4.0</c:v>
                </c:pt>
                <c:pt idx="6598">
                  <c:v>4.0</c:v>
                </c:pt>
                <c:pt idx="6599">
                  <c:v>4.0</c:v>
                </c:pt>
                <c:pt idx="6600">
                  <c:v>4.0</c:v>
                </c:pt>
                <c:pt idx="6601">
                  <c:v>4.0</c:v>
                </c:pt>
                <c:pt idx="6602">
                  <c:v>4.0</c:v>
                </c:pt>
                <c:pt idx="6603">
                  <c:v>4.0</c:v>
                </c:pt>
                <c:pt idx="6604">
                  <c:v>4.0</c:v>
                </c:pt>
                <c:pt idx="6605">
                  <c:v>4.0</c:v>
                </c:pt>
                <c:pt idx="6606">
                  <c:v>4.0</c:v>
                </c:pt>
                <c:pt idx="6607">
                  <c:v>4.0</c:v>
                </c:pt>
                <c:pt idx="6608">
                  <c:v>4.0</c:v>
                </c:pt>
                <c:pt idx="6609">
                  <c:v>4.0</c:v>
                </c:pt>
                <c:pt idx="6610">
                  <c:v>4.0</c:v>
                </c:pt>
                <c:pt idx="6611">
                  <c:v>4.0</c:v>
                </c:pt>
                <c:pt idx="6612">
                  <c:v>4.0</c:v>
                </c:pt>
                <c:pt idx="6613">
                  <c:v>4.0</c:v>
                </c:pt>
                <c:pt idx="6614">
                  <c:v>4.0</c:v>
                </c:pt>
                <c:pt idx="6615">
                  <c:v>4.0</c:v>
                </c:pt>
                <c:pt idx="6616">
                  <c:v>4.0</c:v>
                </c:pt>
                <c:pt idx="6617">
                  <c:v>4.0</c:v>
                </c:pt>
                <c:pt idx="6618">
                  <c:v>4.0</c:v>
                </c:pt>
                <c:pt idx="6619">
                  <c:v>4.0</c:v>
                </c:pt>
                <c:pt idx="6620">
                  <c:v>4.0</c:v>
                </c:pt>
                <c:pt idx="6621">
                  <c:v>4.0</c:v>
                </c:pt>
                <c:pt idx="6622">
                  <c:v>4.0</c:v>
                </c:pt>
                <c:pt idx="6623">
                  <c:v>4.0</c:v>
                </c:pt>
                <c:pt idx="6624">
                  <c:v>4.0</c:v>
                </c:pt>
                <c:pt idx="6625">
                  <c:v>4.0</c:v>
                </c:pt>
                <c:pt idx="6626">
                  <c:v>4.0</c:v>
                </c:pt>
                <c:pt idx="6627">
                  <c:v>4.0</c:v>
                </c:pt>
                <c:pt idx="6628">
                  <c:v>4.0</c:v>
                </c:pt>
                <c:pt idx="6629">
                  <c:v>4.0</c:v>
                </c:pt>
                <c:pt idx="6630">
                  <c:v>4.0</c:v>
                </c:pt>
                <c:pt idx="6631">
                  <c:v>4.0</c:v>
                </c:pt>
                <c:pt idx="6632">
                  <c:v>4.0</c:v>
                </c:pt>
                <c:pt idx="6633">
                  <c:v>4.0</c:v>
                </c:pt>
                <c:pt idx="6634">
                  <c:v>4.0</c:v>
                </c:pt>
                <c:pt idx="6635">
                  <c:v>4.0</c:v>
                </c:pt>
                <c:pt idx="6636">
                  <c:v>4.0</c:v>
                </c:pt>
                <c:pt idx="6637">
                  <c:v>4.0</c:v>
                </c:pt>
                <c:pt idx="6638">
                  <c:v>4.0</c:v>
                </c:pt>
                <c:pt idx="6639">
                  <c:v>4.0</c:v>
                </c:pt>
                <c:pt idx="6640">
                  <c:v>4.0</c:v>
                </c:pt>
                <c:pt idx="6641">
                  <c:v>4.0</c:v>
                </c:pt>
                <c:pt idx="6642">
                  <c:v>4.0</c:v>
                </c:pt>
                <c:pt idx="6643">
                  <c:v>4.0</c:v>
                </c:pt>
                <c:pt idx="6644">
                  <c:v>4.0</c:v>
                </c:pt>
                <c:pt idx="6645">
                  <c:v>4.0</c:v>
                </c:pt>
                <c:pt idx="6646">
                  <c:v>4.0</c:v>
                </c:pt>
                <c:pt idx="6647">
                  <c:v>4.0</c:v>
                </c:pt>
                <c:pt idx="6648">
                  <c:v>4.0</c:v>
                </c:pt>
                <c:pt idx="6649">
                  <c:v>4.0</c:v>
                </c:pt>
                <c:pt idx="6650">
                  <c:v>4.0</c:v>
                </c:pt>
                <c:pt idx="6651">
                  <c:v>4.0</c:v>
                </c:pt>
                <c:pt idx="6652">
                  <c:v>4.0</c:v>
                </c:pt>
                <c:pt idx="6653">
                  <c:v>4.0</c:v>
                </c:pt>
                <c:pt idx="6654">
                  <c:v>4.0</c:v>
                </c:pt>
                <c:pt idx="6655">
                  <c:v>4.0</c:v>
                </c:pt>
                <c:pt idx="6656">
                  <c:v>4.0</c:v>
                </c:pt>
                <c:pt idx="6657">
                  <c:v>4.0</c:v>
                </c:pt>
                <c:pt idx="6658">
                  <c:v>4.0</c:v>
                </c:pt>
                <c:pt idx="6659">
                  <c:v>4.0</c:v>
                </c:pt>
                <c:pt idx="6660">
                  <c:v>4.0</c:v>
                </c:pt>
                <c:pt idx="6661">
                  <c:v>4.0</c:v>
                </c:pt>
                <c:pt idx="6662">
                  <c:v>4.0</c:v>
                </c:pt>
                <c:pt idx="6663">
                  <c:v>4.0</c:v>
                </c:pt>
                <c:pt idx="6664">
                  <c:v>4.0</c:v>
                </c:pt>
                <c:pt idx="6665">
                  <c:v>4.0</c:v>
                </c:pt>
                <c:pt idx="6666">
                  <c:v>4.0</c:v>
                </c:pt>
                <c:pt idx="6667">
                  <c:v>4.0</c:v>
                </c:pt>
                <c:pt idx="6668">
                  <c:v>4.0</c:v>
                </c:pt>
                <c:pt idx="6669">
                  <c:v>4.0</c:v>
                </c:pt>
                <c:pt idx="6670">
                  <c:v>4.0</c:v>
                </c:pt>
                <c:pt idx="6671">
                  <c:v>4.0</c:v>
                </c:pt>
                <c:pt idx="6672">
                  <c:v>4.0</c:v>
                </c:pt>
                <c:pt idx="6673">
                  <c:v>4.0</c:v>
                </c:pt>
                <c:pt idx="6674">
                  <c:v>4.0</c:v>
                </c:pt>
                <c:pt idx="6675">
                  <c:v>4.0</c:v>
                </c:pt>
                <c:pt idx="6676">
                  <c:v>4.0</c:v>
                </c:pt>
                <c:pt idx="6677">
                  <c:v>4.0</c:v>
                </c:pt>
                <c:pt idx="6678">
                  <c:v>4.0</c:v>
                </c:pt>
                <c:pt idx="6679">
                  <c:v>4.0</c:v>
                </c:pt>
                <c:pt idx="6680">
                  <c:v>4.0</c:v>
                </c:pt>
                <c:pt idx="6681">
                  <c:v>4.0</c:v>
                </c:pt>
                <c:pt idx="6682">
                  <c:v>4.0</c:v>
                </c:pt>
                <c:pt idx="6683">
                  <c:v>4.0</c:v>
                </c:pt>
                <c:pt idx="6684">
                  <c:v>4.0</c:v>
                </c:pt>
                <c:pt idx="6685">
                  <c:v>4.0</c:v>
                </c:pt>
                <c:pt idx="6686">
                  <c:v>4.0</c:v>
                </c:pt>
                <c:pt idx="6687">
                  <c:v>4.0</c:v>
                </c:pt>
                <c:pt idx="6688">
                  <c:v>4.0</c:v>
                </c:pt>
                <c:pt idx="6689">
                  <c:v>4.0</c:v>
                </c:pt>
                <c:pt idx="6690">
                  <c:v>4.0</c:v>
                </c:pt>
                <c:pt idx="6691">
                  <c:v>4.0</c:v>
                </c:pt>
                <c:pt idx="6692">
                  <c:v>4.0</c:v>
                </c:pt>
                <c:pt idx="6693">
                  <c:v>4.0</c:v>
                </c:pt>
                <c:pt idx="6694">
                  <c:v>4.0</c:v>
                </c:pt>
                <c:pt idx="6695">
                  <c:v>4.0</c:v>
                </c:pt>
                <c:pt idx="6696">
                  <c:v>4.0</c:v>
                </c:pt>
                <c:pt idx="6697">
                  <c:v>4.0</c:v>
                </c:pt>
                <c:pt idx="6698">
                  <c:v>4.0</c:v>
                </c:pt>
                <c:pt idx="6699">
                  <c:v>4.0</c:v>
                </c:pt>
                <c:pt idx="6700">
                  <c:v>4.0</c:v>
                </c:pt>
                <c:pt idx="6701">
                  <c:v>4.0</c:v>
                </c:pt>
                <c:pt idx="6702">
                  <c:v>4.0</c:v>
                </c:pt>
                <c:pt idx="6703">
                  <c:v>4.0</c:v>
                </c:pt>
                <c:pt idx="6704">
                  <c:v>4.0</c:v>
                </c:pt>
                <c:pt idx="6705">
                  <c:v>4.0</c:v>
                </c:pt>
                <c:pt idx="6706">
                  <c:v>4.0</c:v>
                </c:pt>
                <c:pt idx="6707">
                  <c:v>4.0</c:v>
                </c:pt>
                <c:pt idx="6708">
                  <c:v>4.0</c:v>
                </c:pt>
                <c:pt idx="6709">
                  <c:v>4.0</c:v>
                </c:pt>
                <c:pt idx="6710">
                  <c:v>4.0</c:v>
                </c:pt>
                <c:pt idx="6711">
                  <c:v>4.0</c:v>
                </c:pt>
                <c:pt idx="6712">
                  <c:v>4.0</c:v>
                </c:pt>
                <c:pt idx="6713">
                  <c:v>4.0</c:v>
                </c:pt>
                <c:pt idx="6714">
                  <c:v>4.0</c:v>
                </c:pt>
                <c:pt idx="6715">
                  <c:v>4.0</c:v>
                </c:pt>
                <c:pt idx="6716">
                  <c:v>4.0</c:v>
                </c:pt>
                <c:pt idx="6717">
                  <c:v>4.0</c:v>
                </c:pt>
                <c:pt idx="6718">
                  <c:v>4.0</c:v>
                </c:pt>
                <c:pt idx="6719">
                  <c:v>4.0</c:v>
                </c:pt>
                <c:pt idx="6720">
                  <c:v>4.0</c:v>
                </c:pt>
                <c:pt idx="6721">
                  <c:v>4.0</c:v>
                </c:pt>
                <c:pt idx="6722">
                  <c:v>4.0</c:v>
                </c:pt>
                <c:pt idx="6723">
                  <c:v>4.0</c:v>
                </c:pt>
                <c:pt idx="6724">
                  <c:v>4.0</c:v>
                </c:pt>
                <c:pt idx="6725">
                  <c:v>4.0</c:v>
                </c:pt>
                <c:pt idx="6726">
                  <c:v>4.0</c:v>
                </c:pt>
                <c:pt idx="6727">
                  <c:v>4.0</c:v>
                </c:pt>
                <c:pt idx="6728">
                  <c:v>4.0</c:v>
                </c:pt>
                <c:pt idx="6729">
                  <c:v>4.0</c:v>
                </c:pt>
                <c:pt idx="6730">
                  <c:v>4.0</c:v>
                </c:pt>
                <c:pt idx="6731">
                  <c:v>4.0</c:v>
                </c:pt>
                <c:pt idx="6732">
                  <c:v>4.0</c:v>
                </c:pt>
                <c:pt idx="6733">
                  <c:v>4.0</c:v>
                </c:pt>
                <c:pt idx="6734">
                  <c:v>4.0</c:v>
                </c:pt>
                <c:pt idx="6735">
                  <c:v>4.0</c:v>
                </c:pt>
                <c:pt idx="6736">
                  <c:v>4.0</c:v>
                </c:pt>
                <c:pt idx="6737">
                  <c:v>4.0</c:v>
                </c:pt>
                <c:pt idx="6738">
                  <c:v>4.0</c:v>
                </c:pt>
                <c:pt idx="6739">
                  <c:v>4.0</c:v>
                </c:pt>
                <c:pt idx="6740">
                  <c:v>4.0</c:v>
                </c:pt>
                <c:pt idx="6741">
                  <c:v>4.0</c:v>
                </c:pt>
                <c:pt idx="6742">
                  <c:v>4.0</c:v>
                </c:pt>
                <c:pt idx="6743">
                  <c:v>4.0</c:v>
                </c:pt>
                <c:pt idx="6744">
                  <c:v>4.0</c:v>
                </c:pt>
                <c:pt idx="6745">
                  <c:v>4.0</c:v>
                </c:pt>
                <c:pt idx="6746">
                  <c:v>4.0</c:v>
                </c:pt>
                <c:pt idx="6747">
                  <c:v>4.0</c:v>
                </c:pt>
                <c:pt idx="6748">
                  <c:v>4.0</c:v>
                </c:pt>
                <c:pt idx="6749">
                  <c:v>4.0</c:v>
                </c:pt>
                <c:pt idx="6750">
                  <c:v>4.0</c:v>
                </c:pt>
                <c:pt idx="6751">
                  <c:v>4.0</c:v>
                </c:pt>
                <c:pt idx="6752">
                  <c:v>4.0</c:v>
                </c:pt>
                <c:pt idx="6753">
                  <c:v>4.0</c:v>
                </c:pt>
                <c:pt idx="6754">
                  <c:v>4.0</c:v>
                </c:pt>
                <c:pt idx="6755">
                  <c:v>4.0</c:v>
                </c:pt>
                <c:pt idx="6756">
                  <c:v>4.0</c:v>
                </c:pt>
                <c:pt idx="6757">
                  <c:v>4.0</c:v>
                </c:pt>
                <c:pt idx="6758">
                  <c:v>4.0</c:v>
                </c:pt>
                <c:pt idx="6759">
                  <c:v>4.0</c:v>
                </c:pt>
                <c:pt idx="6760">
                  <c:v>4.0</c:v>
                </c:pt>
                <c:pt idx="6761">
                  <c:v>4.0</c:v>
                </c:pt>
                <c:pt idx="6762">
                  <c:v>4.0</c:v>
                </c:pt>
                <c:pt idx="6763">
                  <c:v>4.0</c:v>
                </c:pt>
                <c:pt idx="6764">
                  <c:v>4.0</c:v>
                </c:pt>
                <c:pt idx="6765">
                  <c:v>4.0</c:v>
                </c:pt>
                <c:pt idx="6766">
                  <c:v>4.0</c:v>
                </c:pt>
                <c:pt idx="6767">
                  <c:v>4.0</c:v>
                </c:pt>
                <c:pt idx="6768">
                  <c:v>4.0</c:v>
                </c:pt>
                <c:pt idx="6769">
                  <c:v>4.0</c:v>
                </c:pt>
                <c:pt idx="6770">
                  <c:v>4.0</c:v>
                </c:pt>
                <c:pt idx="6771">
                  <c:v>4.0</c:v>
                </c:pt>
                <c:pt idx="6772">
                  <c:v>4.0</c:v>
                </c:pt>
                <c:pt idx="6773">
                  <c:v>4.0</c:v>
                </c:pt>
                <c:pt idx="6774">
                  <c:v>4.0</c:v>
                </c:pt>
                <c:pt idx="6775">
                  <c:v>4.0</c:v>
                </c:pt>
                <c:pt idx="6776">
                  <c:v>4.0</c:v>
                </c:pt>
                <c:pt idx="6777">
                  <c:v>4.0</c:v>
                </c:pt>
                <c:pt idx="6778">
                  <c:v>4.0</c:v>
                </c:pt>
                <c:pt idx="6779">
                  <c:v>4.0</c:v>
                </c:pt>
                <c:pt idx="6780">
                  <c:v>4.0</c:v>
                </c:pt>
                <c:pt idx="6781">
                  <c:v>4.0</c:v>
                </c:pt>
                <c:pt idx="6782">
                  <c:v>4.0</c:v>
                </c:pt>
                <c:pt idx="6783">
                  <c:v>4.0</c:v>
                </c:pt>
                <c:pt idx="6784">
                  <c:v>4.0</c:v>
                </c:pt>
                <c:pt idx="6785">
                  <c:v>4.0</c:v>
                </c:pt>
                <c:pt idx="6786">
                  <c:v>4.0</c:v>
                </c:pt>
                <c:pt idx="6787">
                  <c:v>4.0</c:v>
                </c:pt>
                <c:pt idx="6788">
                  <c:v>4.0</c:v>
                </c:pt>
                <c:pt idx="6789">
                  <c:v>4.0</c:v>
                </c:pt>
                <c:pt idx="6790">
                  <c:v>4.0</c:v>
                </c:pt>
                <c:pt idx="6791">
                  <c:v>4.0</c:v>
                </c:pt>
                <c:pt idx="6792">
                  <c:v>4.0</c:v>
                </c:pt>
                <c:pt idx="6793">
                  <c:v>4.0</c:v>
                </c:pt>
                <c:pt idx="6794">
                  <c:v>4.0</c:v>
                </c:pt>
                <c:pt idx="6795">
                  <c:v>4.0</c:v>
                </c:pt>
                <c:pt idx="6796">
                  <c:v>4.0</c:v>
                </c:pt>
                <c:pt idx="6797">
                  <c:v>4.0</c:v>
                </c:pt>
                <c:pt idx="6798">
                  <c:v>4.0</c:v>
                </c:pt>
                <c:pt idx="6799">
                  <c:v>4.0</c:v>
                </c:pt>
                <c:pt idx="6800">
                  <c:v>4.0</c:v>
                </c:pt>
                <c:pt idx="6801">
                  <c:v>4.0</c:v>
                </c:pt>
                <c:pt idx="6802">
                  <c:v>4.0</c:v>
                </c:pt>
                <c:pt idx="6803">
                  <c:v>4.0</c:v>
                </c:pt>
                <c:pt idx="6804">
                  <c:v>4.0</c:v>
                </c:pt>
                <c:pt idx="6805">
                  <c:v>4.0</c:v>
                </c:pt>
                <c:pt idx="6806">
                  <c:v>4.0</c:v>
                </c:pt>
                <c:pt idx="6807">
                  <c:v>4.0</c:v>
                </c:pt>
                <c:pt idx="6808">
                  <c:v>4.0</c:v>
                </c:pt>
                <c:pt idx="6809">
                  <c:v>4.0</c:v>
                </c:pt>
                <c:pt idx="6810">
                  <c:v>4.0</c:v>
                </c:pt>
                <c:pt idx="6811">
                  <c:v>4.0</c:v>
                </c:pt>
                <c:pt idx="6812">
                  <c:v>4.0</c:v>
                </c:pt>
                <c:pt idx="6813">
                  <c:v>4.0</c:v>
                </c:pt>
                <c:pt idx="6814">
                  <c:v>4.0</c:v>
                </c:pt>
                <c:pt idx="6815">
                  <c:v>4.0</c:v>
                </c:pt>
                <c:pt idx="6816">
                  <c:v>4.0</c:v>
                </c:pt>
                <c:pt idx="6817">
                  <c:v>4.0</c:v>
                </c:pt>
                <c:pt idx="6818">
                  <c:v>4.0</c:v>
                </c:pt>
                <c:pt idx="6819">
                  <c:v>4.0</c:v>
                </c:pt>
                <c:pt idx="6820">
                  <c:v>4.0</c:v>
                </c:pt>
                <c:pt idx="6821">
                  <c:v>4.0</c:v>
                </c:pt>
                <c:pt idx="6822">
                  <c:v>4.0</c:v>
                </c:pt>
                <c:pt idx="6823">
                  <c:v>4.0</c:v>
                </c:pt>
                <c:pt idx="6824">
                  <c:v>4.0</c:v>
                </c:pt>
                <c:pt idx="6825">
                  <c:v>4.0</c:v>
                </c:pt>
                <c:pt idx="6826">
                  <c:v>4.0</c:v>
                </c:pt>
                <c:pt idx="6827">
                  <c:v>4.0</c:v>
                </c:pt>
                <c:pt idx="6828">
                  <c:v>4.0</c:v>
                </c:pt>
                <c:pt idx="6829">
                  <c:v>4.0</c:v>
                </c:pt>
                <c:pt idx="6830">
                  <c:v>4.0</c:v>
                </c:pt>
                <c:pt idx="6831">
                  <c:v>4.0</c:v>
                </c:pt>
                <c:pt idx="6832">
                  <c:v>4.0</c:v>
                </c:pt>
                <c:pt idx="6833">
                  <c:v>4.0</c:v>
                </c:pt>
                <c:pt idx="6834">
                  <c:v>4.0</c:v>
                </c:pt>
                <c:pt idx="6835">
                  <c:v>4.0</c:v>
                </c:pt>
                <c:pt idx="6836">
                  <c:v>4.0</c:v>
                </c:pt>
                <c:pt idx="6837">
                  <c:v>4.0</c:v>
                </c:pt>
                <c:pt idx="6838">
                  <c:v>4.0</c:v>
                </c:pt>
                <c:pt idx="6839">
                  <c:v>4.0</c:v>
                </c:pt>
                <c:pt idx="6840">
                  <c:v>4.0</c:v>
                </c:pt>
                <c:pt idx="6841">
                  <c:v>4.0</c:v>
                </c:pt>
                <c:pt idx="6842">
                  <c:v>4.0</c:v>
                </c:pt>
                <c:pt idx="6843">
                  <c:v>4.0</c:v>
                </c:pt>
                <c:pt idx="6844">
                  <c:v>4.0</c:v>
                </c:pt>
                <c:pt idx="6845">
                  <c:v>4.0</c:v>
                </c:pt>
                <c:pt idx="6846">
                  <c:v>4.0</c:v>
                </c:pt>
                <c:pt idx="6847">
                  <c:v>4.0</c:v>
                </c:pt>
                <c:pt idx="6848">
                  <c:v>4.0</c:v>
                </c:pt>
                <c:pt idx="6849">
                  <c:v>4.0</c:v>
                </c:pt>
                <c:pt idx="6850">
                  <c:v>4.0</c:v>
                </c:pt>
                <c:pt idx="6851">
                  <c:v>4.0</c:v>
                </c:pt>
                <c:pt idx="6852">
                  <c:v>4.0</c:v>
                </c:pt>
                <c:pt idx="6853">
                  <c:v>4.0</c:v>
                </c:pt>
                <c:pt idx="6854">
                  <c:v>4.0</c:v>
                </c:pt>
                <c:pt idx="6855">
                  <c:v>4.0</c:v>
                </c:pt>
                <c:pt idx="6856">
                  <c:v>4.0</c:v>
                </c:pt>
                <c:pt idx="6857">
                  <c:v>4.0</c:v>
                </c:pt>
                <c:pt idx="6858">
                  <c:v>4.0</c:v>
                </c:pt>
                <c:pt idx="6859">
                  <c:v>4.0</c:v>
                </c:pt>
                <c:pt idx="6860">
                  <c:v>4.0</c:v>
                </c:pt>
                <c:pt idx="6861">
                  <c:v>4.0</c:v>
                </c:pt>
                <c:pt idx="6862">
                  <c:v>4.0</c:v>
                </c:pt>
                <c:pt idx="6863">
                  <c:v>4.0</c:v>
                </c:pt>
                <c:pt idx="6864">
                  <c:v>4.0</c:v>
                </c:pt>
                <c:pt idx="6865">
                  <c:v>4.0</c:v>
                </c:pt>
                <c:pt idx="6866">
                  <c:v>4.0</c:v>
                </c:pt>
                <c:pt idx="6867">
                  <c:v>4.0</c:v>
                </c:pt>
                <c:pt idx="6868">
                  <c:v>4.0</c:v>
                </c:pt>
                <c:pt idx="6869">
                  <c:v>4.0</c:v>
                </c:pt>
                <c:pt idx="6870">
                  <c:v>4.0</c:v>
                </c:pt>
                <c:pt idx="6871">
                  <c:v>4.0</c:v>
                </c:pt>
                <c:pt idx="6872">
                  <c:v>4.0</c:v>
                </c:pt>
                <c:pt idx="6873">
                  <c:v>4.0</c:v>
                </c:pt>
                <c:pt idx="6874">
                  <c:v>4.0</c:v>
                </c:pt>
                <c:pt idx="6875">
                  <c:v>4.0</c:v>
                </c:pt>
                <c:pt idx="6876">
                  <c:v>4.0</c:v>
                </c:pt>
                <c:pt idx="6877">
                  <c:v>4.0</c:v>
                </c:pt>
                <c:pt idx="6878">
                  <c:v>4.0</c:v>
                </c:pt>
                <c:pt idx="6879">
                  <c:v>4.0</c:v>
                </c:pt>
                <c:pt idx="6880">
                  <c:v>4.0</c:v>
                </c:pt>
                <c:pt idx="6881">
                  <c:v>4.0</c:v>
                </c:pt>
                <c:pt idx="6882">
                  <c:v>4.0</c:v>
                </c:pt>
                <c:pt idx="6883">
                  <c:v>4.0</c:v>
                </c:pt>
                <c:pt idx="6884">
                  <c:v>4.0</c:v>
                </c:pt>
                <c:pt idx="6885">
                  <c:v>4.0</c:v>
                </c:pt>
                <c:pt idx="6886">
                  <c:v>4.0</c:v>
                </c:pt>
                <c:pt idx="6887">
                  <c:v>4.0</c:v>
                </c:pt>
                <c:pt idx="6888">
                  <c:v>4.0</c:v>
                </c:pt>
                <c:pt idx="6889">
                  <c:v>4.0</c:v>
                </c:pt>
                <c:pt idx="6890">
                  <c:v>4.0</c:v>
                </c:pt>
                <c:pt idx="6891">
                  <c:v>4.0</c:v>
                </c:pt>
                <c:pt idx="6892">
                  <c:v>4.0</c:v>
                </c:pt>
                <c:pt idx="6893">
                  <c:v>4.0</c:v>
                </c:pt>
                <c:pt idx="6894">
                  <c:v>4.0</c:v>
                </c:pt>
                <c:pt idx="6895">
                  <c:v>4.0</c:v>
                </c:pt>
                <c:pt idx="6896">
                  <c:v>4.0</c:v>
                </c:pt>
                <c:pt idx="6897">
                  <c:v>4.0</c:v>
                </c:pt>
                <c:pt idx="6898">
                  <c:v>4.0</c:v>
                </c:pt>
                <c:pt idx="6899">
                  <c:v>4.0</c:v>
                </c:pt>
                <c:pt idx="6900">
                  <c:v>4.0</c:v>
                </c:pt>
                <c:pt idx="6901">
                  <c:v>4.0</c:v>
                </c:pt>
                <c:pt idx="6902">
                  <c:v>4.0</c:v>
                </c:pt>
                <c:pt idx="6903">
                  <c:v>4.0</c:v>
                </c:pt>
                <c:pt idx="6904">
                  <c:v>4.0</c:v>
                </c:pt>
                <c:pt idx="6905">
                  <c:v>4.0</c:v>
                </c:pt>
                <c:pt idx="6906">
                  <c:v>4.0</c:v>
                </c:pt>
                <c:pt idx="6907">
                  <c:v>4.0</c:v>
                </c:pt>
                <c:pt idx="6908">
                  <c:v>4.0</c:v>
                </c:pt>
                <c:pt idx="6909">
                  <c:v>4.0</c:v>
                </c:pt>
                <c:pt idx="6910">
                  <c:v>4.0</c:v>
                </c:pt>
                <c:pt idx="6911">
                  <c:v>4.0</c:v>
                </c:pt>
                <c:pt idx="6912">
                  <c:v>4.0</c:v>
                </c:pt>
                <c:pt idx="6913">
                  <c:v>4.0</c:v>
                </c:pt>
                <c:pt idx="6914">
                  <c:v>4.0</c:v>
                </c:pt>
                <c:pt idx="6915">
                  <c:v>4.0</c:v>
                </c:pt>
                <c:pt idx="6916">
                  <c:v>4.0</c:v>
                </c:pt>
                <c:pt idx="6917">
                  <c:v>4.0</c:v>
                </c:pt>
                <c:pt idx="6918">
                  <c:v>4.0</c:v>
                </c:pt>
                <c:pt idx="6919">
                  <c:v>4.0</c:v>
                </c:pt>
                <c:pt idx="6920">
                  <c:v>4.0</c:v>
                </c:pt>
                <c:pt idx="6921">
                  <c:v>4.0</c:v>
                </c:pt>
                <c:pt idx="6922">
                  <c:v>4.0</c:v>
                </c:pt>
                <c:pt idx="6923">
                  <c:v>4.0</c:v>
                </c:pt>
                <c:pt idx="6924">
                  <c:v>4.0</c:v>
                </c:pt>
                <c:pt idx="6925">
                  <c:v>4.0</c:v>
                </c:pt>
                <c:pt idx="6926">
                  <c:v>4.0</c:v>
                </c:pt>
                <c:pt idx="6927">
                  <c:v>4.0</c:v>
                </c:pt>
                <c:pt idx="6928">
                  <c:v>4.0</c:v>
                </c:pt>
                <c:pt idx="6929">
                  <c:v>4.0</c:v>
                </c:pt>
                <c:pt idx="6930">
                  <c:v>4.0</c:v>
                </c:pt>
                <c:pt idx="6931">
                  <c:v>4.0</c:v>
                </c:pt>
                <c:pt idx="6932">
                  <c:v>4.0</c:v>
                </c:pt>
                <c:pt idx="6933">
                  <c:v>4.0</c:v>
                </c:pt>
                <c:pt idx="6934">
                  <c:v>4.0</c:v>
                </c:pt>
                <c:pt idx="6935">
                  <c:v>4.0</c:v>
                </c:pt>
                <c:pt idx="6936">
                  <c:v>4.0</c:v>
                </c:pt>
                <c:pt idx="6937">
                  <c:v>4.0</c:v>
                </c:pt>
                <c:pt idx="6938">
                  <c:v>4.0</c:v>
                </c:pt>
                <c:pt idx="6939">
                  <c:v>4.0</c:v>
                </c:pt>
                <c:pt idx="6940">
                  <c:v>4.0</c:v>
                </c:pt>
                <c:pt idx="6941">
                  <c:v>4.0</c:v>
                </c:pt>
                <c:pt idx="6942">
                  <c:v>4.0</c:v>
                </c:pt>
                <c:pt idx="6943">
                  <c:v>4.0</c:v>
                </c:pt>
                <c:pt idx="6944">
                  <c:v>4.0</c:v>
                </c:pt>
                <c:pt idx="6945">
                  <c:v>4.0</c:v>
                </c:pt>
                <c:pt idx="6946">
                  <c:v>4.0</c:v>
                </c:pt>
                <c:pt idx="6947">
                  <c:v>4.0</c:v>
                </c:pt>
                <c:pt idx="6948">
                  <c:v>4.0</c:v>
                </c:pt>
                <c:pt idx="6949">
                  <c:v>4.0</c:v>
                </c:pt>
                <c:pt idx="6950">
                  <c:v>4.0</c:v>
                </c:pt>
                <c:pt idx="6951">
                  <c:v>4.0</c:v>
                </c:pt>
                <c:pt idx="6952">
                  <c:v>4.0</c:v>
                </c:pt>
                <c:pt idx="6953">
                  <c:v>4.0</c:v>
                </c:pt>
                <c:pt idx="6954">
                  <c:v>4.0</c:v>
                </c:pt>
                <c:pt idx="6955">
                  <c:v>4.0</c:v>
                </c:pt>
                <c:pt idx="6956">
                  <c:v>4.0</c:v>
                </c:pt>
                <c:pt idx="6957">
                  <c:v>4.0</c:v>
                </c:pt>
                <c:pt idx="6958">
                  <c:v>4.0</c:v>
                </c:pt>
                <c:pt idx="6959">
                  <c:v>4.0</c:v>
                </c:pt>
                <c:pt idx="6960">
                  <c:v>4.0</c:v>
                </c:pt>
                <c:pt idx="6961">
                  <c:v>4.0</c:v>
                </c:pt>
                <c:pt idx="6962">
                  <c:v>4.0</c:v>
                </c:pt>
                <c:pt idx="6963">
                  <c:v>4.0</c:v>
                </c:pt>
                <c:pt idx="6964">
                  <c:v>4.0</c:v>
                </c:pt>
                <c:pt idx="6965">
                  <c:v>4.0</c:v>
                </c:pt>
                <c:pt idx="6966">
                  <c:v>4.0</c:v>
                </c:pt>
                <c:pt idx="6967">
                  <c:v>4.0</c:v>
                </c:pt>
                <c:pt idx="6968">
                  <c:v>4.0</c:v>
                </c:pt>
                <c:pt idx="6969">
                  <c:v>4.0</c:v>
                </c:pt>
                <c:pt idx="6970">
                  <c:v>4.0</c:v>
                </c:pt>
                <c:pt idx="6971">
                  <c:v>4.0</c:v>
                </c:pt>
                <c:pt idx="6972">
                  <c:v>4.0</c:v>
                </c:pt>
                <c:pt idx="6973">
                  <c:v>4.0</c:v>
                </c:pt>
                <c:pt idx="6974">
                  <c:v>4.0</c:v>
                </c:pt>
                <c:pt idx="6975">
                  <c:v>4.0</c:v>
                </c:pt>
                <c:pt idx="6976">
                  <c:v>4.0</c:v>
                </c:pt>
                <c:pt idx="6977">
                  <c:v>4.0</c:v>
                </c:pt>
                <c:pt idx="6978">
                  <c:v>4.0</c:v>
                </c:pt>
                <c:pt idx="6979">
                  <c:v>4.0</c:v>
                </c:pt>
                <c:pt idx="6980">
                  <c:v>4.0</c:v>
                </c:pt>
                <c:pt idx="6981">
                  <c:v>4.0</c:v>
                </c:pt>
                <c:pt idx="6982">
                  <c:v>4.0</c:v>
                </c:pt>
                <c:pt idx="6983">
                  <c:v>4.0</c:v>
                </c:pt>
                <c:pt idx="6984">
                  <c:v>4.0</c:v>
                </c:pt>
                <c:pt idx="6985">
                  <c:v>4.0</c:v>
                </c:pt>
                <c:pt idx="6986">
                  <c:v>4.0</c:v>
                </c:pt>
                <c:pt idx="6987">
                  <c:v>4.0</c:v>
                </c:pt>
                <c:pt idx="6988">
                  <c:v>4.0</c:v>
                </c:pt>
                <c:pt idx="6989">
                  <c:v>4.0</c:v>
                </c:pt>
                <c:pt idx="6990">
                  <c:v>4.0</c:v>
                </c:pt>
                <c:pt idx="6991">
                  <c:v>4.0</c:v>
                </c:pt>
                <c:pt idx="6992">
                  <c:v>4.0</c:v>
                </c:pt>
                <c:pt idx="6993">
                  <c:v>4.0</c:v>
                </c:pt>
                <c:pt idx="6994">
                  <c:v>4.0</c:v>
                </c:pt>
                <c:pt idx="6995">
                  <c:v>4.0</c:v>
                </c:pt>
                <c:pt idx="6996">
                  <c:v>4.0</c:v>
                </c:pt>
                <c:pt idx="6997">
                  <c:v>4.0</c:v>
                </c:pt>
                <c:pt idx="6998">
                  <c:v>4.0</c:v>
                </c:pt>
                <c:pt idx="6999">
                  <c:v>4.0</c:v>
                </c:pt>
                <c:pt idx="7000">
                  <c:v>4.0</c:v>
                </c:pt>
                <c:pt idx="7001">
                  <c:v>4.0</c:v>
                </c:pt>
                <c:pt idx="7002">
                  <c:v>4.0</c:v>
                </c:pt>
                <c:pt idx="7003">
                  <c:v>4.0</c:v>
                </c:pt>
                <c:pt idx="7004">
                  <c:v>4.0</c:v>
                </c:pt>
                <c:pt idx="7005">
                  <c:v>4.0</c:v>
                </c:pt>
                <c:pt idx="7006">
                  <c:v>4.0</c:v>
                </c:pt>
                <c:pt idx="7007">
                  <c:v>4.0</c:v>
                </c:pt>
                <c:pt idx="7008">
                  <c:v>4.0</c:v>
                </c:pt>
                <c:pt idx="7009">
                  <c:v>4.0</c:v>
                </c:pt>
                <c:pt idx="7010">
                  <c:v>4.0</c:v>
                </c:pt>
                <c:pt idx="7011">
                  <c:v>4.0</c:v>
                </c:pt>
                <c:pt idx="7012">
                  <c:v>4.0</c:v>
                </c:pt>
                <c:pt idx="7013">
                  <c:v>4.0</c:v>
                </c:pt>
                <c:pt idx="7014">
                  <c:v>4.0</c:v>
                </c:pt>
                <c:pt idx="7015">
                  <c:v>4.0</c:v>
                </c:pt>
                <c:pt idx="7016">
                  <c:v>4.0</c:v>
                </c:pt>
                <c:pt idx="7017">
                  <c:v>4.0</c:v>
                </c:pt>
                <c:pt idx="7018">
                  <c:v>4.0</c:v>
                </c:pt>
                <c:pt idx="7019">
                  <c:v>4.0</c:v>
                </c:pt>
                <c:pt idx="7020">
                  <c:v>4.0</c:v>
                </c:pt>
                <c:pt idx="7021">
                  <c:v>4.0</c:v>
                </c:pt>
                <c:pt idx="7022">
                  <c:v>4.0</c:v>
                </c:pt>
                <c:pt idx="7023">
                  <c:v>4.0</c:v>
                </c:pt>
                <c:pt idx="7024">
                  <c:v>4.0</c:v>
                </c:pt>
                <c:pt idx="7025">
                  <c:v>4.0</c:v>
                </c:pt>
                <c:pt idx="7026">
                  <c:v>4.0</c:v>
                </c:pt>
                <c:pt idx="7027">
                  <c:v>4.0</c:v>
                </c:pt>
                <c:pt idx="7028">
                  <c:v>4.0</c:v>
                </c:pt>
                <c:pt idx="7029">
                  <c:v>4.0</c:v>
                </c:pt>
                <c:pt idx="7030">
                  <c:v>4.0</c:v>
                </c:pt>
                <c:pt idx="7031">
                  <c:v>4.0</c:v>
                </c:pt>
                <c:pt idx="7032">
                  <c:v>4.0</c:v>
                </c:pt>
                <c:pt idx="7033">
                  <c:v>4.0</c:v>
                </c:pt>
                <c:pt idx="7034">
                  <c:v>4.0</c:v>
                </c:pt>
                <c:pt idx="7035">
                  <c:v>4.0</c:v>
                </c:pt>
                <c:pt idx="7036">
                  <c:v>4.0</c:v>
                </c:pt>
                <c:pt idx="7037">
                  <c:v>4.0</c:v>
                </c:pt>
                <c:pt idx="7038">
                  <c:v>4.0</c:v>
                </c:pt>
                <c:pt idx="7039">
                  <c:v>4.0</c:v>
                </c:pt>
                <c:pt idx="7040">
                  <c:v>4.0</c:v>
                </c:pt>
                <c:pt idx="7041">
                  <c:v>4.0</c:v>
                </c:pt>
                <c:pt idx="7042">
                  <c:v>4.0</c:v>
                </c:pt>
                <c:pt idx="7043">
                  <c:v>4.0</c:v>
                </c:pt>
                <c:pt idx="7044">
                  <c:v>4.0</c:v>
                </c:pt>
                <c:pt idx="7045">
                  <c:v>4.0</c:v>
                </c:pt>
                <c:pt idx="7046">
                  <c:v>4.0</c:v>
                </c:pt>
                <c:pt idx="7047">
                  <c:v>4.0</c:v>
                </c:pt>
                <c:pt idx="7048">
                  <c:v>4.0</c:v>
                </c:pt>
                <c:pt idx="7049">
                  <c:v>4.0</c:v>
                </c:pt>
                <c:pt idx="7050">
                  <c:v>4.0</c:v>
                </c:pt>
                <c:pt idx="7051">
                  <c:v>4.0</c:v>
                </c:pt>
                <c:pt idx="7052">
                  <c:v>4.0</c:v>
                </c:pt>
                <c:pt idx="7053">
                  <c:v>4.0</c:v>
                </c:pt>
                <c:pt idx="7054">
                  <c:v>4.0</c:v>
                </c:pt>
                <c:pt idx="7055">
                  <c:v>4.0</c:v>
                </c:pt>
                <c:pt idx="7056">
                  <c:v>4.0</c:v>
                </c:pt>
                <c:pt idx="7057">
                  <c:v>4.0</c:v>
                </c:pt>
                <c:pt idx="7058">
                  <c:v>4.0</c:v>
                </c:pt>
                <c:pt idx="7059">
                  <c:v>4.0</c:v>
                </c:pt>
                <c:pt idx="7060">
                  <c:v>4.0</c:v>
                </c:pt>
                <c:pt idx="7061">
                  <c:v>4.0</c:v>
                </c:pt>
                <c:pt idx="7062">
                  <c:v>4.0</c:v>
                </c:pt>
                <c:pt idx="7063">
                  <c:v>4.0</c:v>
                </c:pt>
                <c:pt idx="7064">
                  <c:v>4.0</c:v>
                </c:pt>
                <c:pt idx="7065">
                  <c:v>4.0</c:v>
                </c:pt>
                <c:pt idx="7066">
                  <c:v>4.0</c:v>
                </c:pt>
                <c:pt idx="7067">
                  <c:v>4.0</c:v>
                </c:pt>
                <c:pt idx="7068">
                  <c:v>4.0</c:v>
                </c:pt>
                <c:pt idx="7069">
                  <c:v>4.0</c:v>
                </c:pt>
                <c:pt idx="7070">
                  <c:v>4.0</c:v>
                </c:pt>
                <c:pt idx="7071">
                  <c:v>4.0</c:v>
                </c:pt>
                <c:pt idx="7072">
                  <c:v>4.0</c:v>
                </c:pt>
                <c:pt idx="7073">
                  <c:v>4.0</c:v>
                </c:pt>
                <c:pt idx="7074">
                  <c:v>4.0</c:v>
                </c:pt>
                <c:pt idx="7075">
                  <c:v>4.0</c:v>
                </c:pt>
                <c:pt idx="7076">
                  <c:v>4.0</c:v>
                </c:pt>
                <c:pt idx="7077">
                  <c:v>4.0</c:v>
                </c:pt>
                <c:pt idx="7078">
                  <c:v>4.0</c:v>
                </c:pt>
                <c:pt idx="7079">
                  <c:v>4.0</c:v>
                </c:pt>
                <c:pt idx="7080">
                  <c:v>4.0</c:v>
                </c:pt>
                <c:pt idx="7081">
                  <c:v>5.0</c:v>
                </c:pt>
                <c:pt idx="7082">
                  <c:v>5.0</c:v>
                </c:pt>
                <c:pt idx="7083">
                  <c:v>5.0</c:v>
                </c:pt>
                <c:pt idx="7084">
                  <c:v>5.0</c:v>
                </c:pt>
                <c:pt idx="7085">
                  <c:v>5.0</c:v>
                </c:pt>
                <c:pt idx="7086">
                  <c:v>5.0</c:v>
                </c:pt>
                <c:pt idx="7087">
                  <c:v>5.0</c:v>
                </c:pt>
                <c:pt idx="7088">
                  <c:v>5.0</c:v>
                </c:pt>
                <c:pt idx="7089">
                  <c:v>5.0</c:v>
                </c:pt>
                <c:pt idx="7090">
                  <c:v>5.0</c:v>
                </c:pt>
                <c:pt idx="7091">
                  <c:v>5.0</c:v>
                </c:pt>
                <c:pt idx="7092">
                  <c:v>5.0</c:v>
                </c:pt>
                <c:pt idx="7093">
                  <c:v>5.0</c:v>
                </c:pt>
                <c:pt idx="7094">
                  <c:v>5.0</c:v>
                </c:pt>
                <c:pt idx="7095">
                  <c:v>5.0</c:v>
                </c:pt>
                <c:pt idx="7096">
                  <c:v>5.0</c:v>
                </c:pt>
                <c:pt idx="7097">
                  <c:v>5.0</c:v>
                </c:pt>
                <c:pt idx="7098">
                  <c:v>5.0</c:v>
                </c:pt>
                <c:pt idx="7099">
                  <c:v>5.0</c:v>
                </c:pt>
                <c:pt idx="7100">
                  <c:v>5.0</c:v>
                </c:pt>
                <c:pt idx="7101">
                  <c:v>5.0</c:v>
                </c:pt>
                <c:pt idx="7102">
                  <c:v>5.0</c:v>
                </c:pt>
                <c:pt idx="7103">
                  <c:v>5.0</c:v>
                </c:pt>
                <c:pt idx="7104">
                  <c:v>5.0</c:v>
                </c:pt>
                <c:pt idx="7105">
                  <c:v>5.0</c:v>
                </c:pt>
                <c:pt idx="7106">
                  <c:v>5.0</c:v>
                </c:pt>
                <c:pt idx="7107">
                  <c:v>5.0</c:v>
                </c:pt>
                <c:pt idx="7108">
                  <c:v>5.0</c:v>
                </c:pt>
                <c:pt idx="7109">
                  <c:v>5.0</c:v>
                </c:pt>
                <c:pt idx="7110">
                  <c:v>5.0</c:v>
                </c:pt>
                <c:pt idx="7111">
                  <c:v>5.0</c:v>
                </c:pt>
                <c:pt idx="7112">
                  <c:v>5.0</c:v>
                </c:pt>
                <c:pt idx="7113">
                  <c:v>5.0</c:v>
                </c:pt>
                <c:pt idx="7114">
                  <c:v>5.0</c:v>
                </c:pt>
                <c:pt idx="7115">
                  <c:v>5.0</c:v>
                </c:pt>
                <c:pt idx="7116">
                  <c:v>5.0</c:v>
                </c:pt>
                <c:pt idx="7117">
                  <c:v>5.0</c:v>
                </c:pt>
                <c:pt idx="7118">
                  <c:v>5.0</c:v>
                </c:pt>
                <c:pt idx="7119">
                  <c:v>5.0</c:v>
                </c:pt>
                <c:pt idx="7120">
                  <c:v>5.0</c:v>
                </c:pt>
                <c:pt idx="7121">
                  <c:v>5.0</c:v>
                </c:pt>
                <c:pt idx="7122">
                  <c:v>5.0</c:v>
                </c:pt>
                <c:pt idx="7123">
                  <c:v>5.0</c:v>
                </c:pt>
                <c:pt idx="7124">
                  <c:v>5.0</c:v>
                </c:pt>
                <c:pt idx="7125">
                  <c:v>5.0</c:v>
                </c:pt>
                <c:pt idx="7126">
                  <c:v>5.0</c:v>
                </c:pt>
                <c:pt idx="7127">
                  <c:v>5.0</c:v>
                </c:pt>
                <c:pt idx="7128">
                  <c:v>5.0</c:v>
                </c:pt>
                <c:pt idx="7129">
                  <c:v>5.0</c:v>
                </c:pt>
                <c:pt idx="7130">
                  <c:v>5.0</c:v>
                </c:pt>
                <c:pt idx="7131">
                  <c:v>5.0</c:v>
                </c:pt>
                <c:pt idx="7132">
                  <c:v>5.0</c:v>
                </c:pt>
                <c:pt idx="7133">
                  <c:v>5.0</c:v>
                </c:pt>
                <c:pt idx="7134">
                  <c:v>5.0</c:v>
                </c:pt>
                <c:pt idx="7135">
                  <c:v>5.0</c:v>
                </c:pt>
                <c:pt idx="7136">
                  <c:v>5.0</c:v>
                </c:pt>
                <c:pt idx="7137">
                  <c:v>5.0</c:v>
                </c:pt>
                <c:pt idx="7138">
                  <c:v>5.0</c:v>
                </c:pt>
                <c:pt idx="7139">
                  <c:v>5.0</c:v>
                </c:pt>
                <c:pt idx="7140">
                  <c:v>5.0</c:v>
                </c:pt>
                <c:pt idx="7141">
                  <c:v>5.0</c:v>
                </c:pt>
                <c:pt idx="7142">
                  <c:v>5.0</c:v>
                </c:pt>
                <c:pt idx="7143">
                  <c:v>5.0</c:v>
                </c:pt>
                <c:pt idx="7144">
                  <c:v>5.0</c:v>
                </c:pt>
                <c:pt idx="7145">
                  <c:v>5.0</c:v>
                </c:pt>
                <c:pt idx="7146">
                  <c:v>5.0</c:v>
                </c:pt>
                <c:pt idx="7147">
                  <c:v>5.0</c:v>
                </c:pt>
                <c:pt idx="7148">
                  <c:v>5.0</c:v>
                </c:pt>
                <c:pt idx="7149">
                  <c:v>5.0</c:v>
                </c:pt>
                <c:pt idx="7150">
                  <c:v>5.0</c:v>
                </c:pt>
                <c:pt idx="7151">
                  <c:v>5.0</c:v>
                </c:pt>
                <c:pt idx="7152">
                  <c:v>5.0</c:v>
                </c:pt>
                <c:pt idx="7153">
                  <c:v>5.0</c:v>
                </c:pt>
                <c:pt idx="7154">
                  <c:v>5.0</c:v>
                </c:pt>
                <c:pt idx="7155">
                  <c:v>5.0</c:v>
                </c:pt>
                <c:pt idx="7156">
                  <c:v>5.0</c:v>
                </c:pt>
                <c:pt idx="7157">
                  <c:v>5.0</c:v>
                </c:pt>
                <c:pt idx="7158">
                  <c:v>5.0</c:v>
                </c:pt>
                <c:pt idx="7159">
                  <c:v>5.0</c:v>
                </c:pt>
                <c:pt idx="7160">
                  <c:v>5.0</c:v>
                </c:pt>
                <c:pt idx="7161">
                  <c:v>5.0</c:v>
                </c:pt>
                <c:pt idx="7162">
                  <c:v>5.0</c:v>
                </c:pt>
                <c:pt idx="7163">
                  <c:v>5.0</c:v>
                </c:pt>
                <c:pt idx="7164">
                  <c:v>5.0</c:v>
                </c:pt>
                <c:pt idx="7165">
                  <c:v>5.0</c:v>
                </c:pt>
                <c:pt idx="7166">
                  <c:v>5.0</c:v>
                </c:pt>
                <c:pt idx="7167">
                  <c:v>5.0</c:v>
                </c:pt>
                <c:pt idx="7168">
                  <c:v>5.0</c:v>
                </c:pt>
                <c:pt idx="7169">
                  <c:v>5.0</c:v>
                </c:pt>
                <c:pt idx="7170">
                  <c:v>5.0</c:v>
                </c:pt>
                <c:pt idx="7171">
                  <c:v>5.0</c:v>
                </c:pt>
                <c:pt idx="7172">
                  <c:v>5.0</c:v>
                </c:pt>
                <c:pt idx="7173">
                  <c:v>5.0</c:v>
                </c:pt>
                <c:pt idx="7174">
                  <c:v>5.0</c:v>
                </c:pt>
                <c:pt idx="7175">
                  <c:v>5.0</c:v>
                </c:pt>
                <c:pt idx="7176">
                  <c:v>5.0</c:v>
                </c:pt>
                <c:pt idx="7177">
                  <c:v>5.0</c:v>
                </c:pt>
                <c:pt idx="7178">
                  <c:v>5.0</c:v>
                </c:pt>
                <c:pt idx="7179">
                  <c:v>5.0</c:v>
                </c:pt>
                <c:pt idx="7180">
                  <c:v>5.0</c:v>
                </c:pt>
                <c:pt idx="7181">
                  <c:v>5.0</c:v>
                </c:pt>
                <c:pt idx="7182">
                  <c:v>5.0</c:v>
                </c:pt>
                <c:pt idx="7183">
                  <c:v>5.0</c:v>
                </c:pt>
                <c:pt idx="7184">
                  <c:v>5.0</c:v>
                </c:pt>
                <c:pt idx="7185">
                  <c:v>5.0</c:v>
                </c:pt>
                <c:pt idx="7186">
                  <c:v>5.0</c:v>
                </c:pt>
                <c:pt idx="7187">
                  <c:v>5.0</c:v>
                </c:pt>
                <c:pt idx="7188">
                  <c:v>5.0</c:v>
                </c:pt>
                <c:pt idx="7189">
                  <c:v>5.0</c:v>
                </c:pt>
                <c:pt idx="7190">
                  <c:v>5.0</c:v>
                </c:pt>
                <c:pt idx="7191">
                  <c:v>5.0</c:v>
                </c:pt>
                <c:pt idx="7192">
                  <c:v>5.0</c:v>
                </c:pt>
                <c:pt idx="7193">
                  <c:v>5.0</c:v>
                </c:pt>
                <c:pt idx="7194">
                  <c:v>5.0</c:v>
                </c:pt>
                <c:pt idx="7195">
                  <c:v>5.0</c:v>
                </c:pt>
                <c:pt idx="7196">
                  <c:v>5.0</c:v>
                </c:pt>
                <c:pt idx="7197">
                  <c:v>5.0</c:v>
                </c:pt>
                <c:pt idx="7198">
                  <c:v>5.0</c:v>
                </c:pt>
                <c:pt idx="7199">
                  <c:v>5.0</c:v>
                </c:pt>
                <c:pt idx="7200">
                  <c:v>5.0</c:v>
                </c:pt>
                <c:pt idx="7201">
                  <c:v>5.0</c:v>
                </c:pt>
                <c:pt idx="7202">
                  <c:v>5.0</c:v>
                </c:pt>
                <c:pt idx="7203">
                  <c:v>5.0</c:v>
                </c:pt>
                <c:pt idx="7204">
                  <c:v>5.0</c:v>
                </c:pt>
                <c:pt idx="7205">
                  <c:v>5.0</c:v>
                </c:pt>
                <c:pt idx="7206">
                  <c:v>5.0</c:v>
                </c:pt>
                <c:pt idx="7207">
                  <c:v>5.0</c:v>
                </c:pt>
                <c:pt idx="7208">
                  <c:v>5.0</c:v>
                </c:pt>
                <c:pt idx="7209">
                  <c:v>5.0</c:v>
                </c:pt>
                <c:pt idx="7210">
                  <c:v>5.0</c:v>
                </c:pt>
                <c:pt idx="7211">
                  <c:v>5.0</c:v>
                </c:pt>
                <c:pt idx="7212">
                  <c:v>5.0</c:v>
                </c:pt>
                <c:pt idx="7213">
                  <c:v>5.0</c:v>
                </c:pt>
                <c:pt idx="7214">
                  <c:v>5.0</c:v>
                </c:pt>
                <c:pt idx="7215">
                  <c:v>5.0</c:v>
                </c:pt>
                <c:pt idx="7216">
                  <c:v>5.0</c:v>
                </c:pt>
                <c:pt idx="7217">
                  <c:v>5.0</c:v>
                </c:pt>
                <c:pt idx="7218">
                  <c:v>5.0</c:v>
                </c:pt>
                <c:pt idx="7219">
                  <c:v>5.0</c:v>
                </c:pt>
                <c:pt idx="7220">
                  <c:v>5.0</c:v>
                </c:pt>
                <c:pt idx="7221">
                  <c:v>5.0</c:v>
                </c:pt>
                <c:pt idx="7222">
                  <c:v>5.0</c:v>
                </c:pt>
                <c:pt idx="7223">
                  <c:v>5.0</c:v>
                </c:pt>
                <c:pt idx="7224">
                  <c:v>5.0</c:v>
                </c:pt>
                <c:pt idx="7225">
                  <c:v>5.0</c:v>
                </c:pt>
                <c:pt idx="7226">
                  <c:v>5.0</c:v>
                </c:pt>
                <c:pt idx="7227">
                  <c:v>5.0</c:v>
                </c:pt>
                <c:pt idx="7228">
                  <c:v>5.0</c:v>
                </c:pt>
                <c:pt idx="7229">
                  <c:v>5.0</c:v>
                </c:pt>
                <c:pt idx="7230">
                  <c:v>5.0</c:v>
                </c:pt>
                <c:pt idx="7231">
                  <c:v>5.0</c:v>
                </c:pt>
                <c:pt idx="7232">
                  <c:v>5.0</c:v>
                </c:pt>
                <c:pt idx="7233">
                  <c:v>5.0</c:v>
                </c:pt>
                <c:pt idx="7234">
                  <c:v>5.0</c:v>
                </c:pt>
                <c:pt idx="7235">
                  <c:v>5.0</c:v>
                </c:pt>
                <c:pt idx="7236">
                  <c:v>5.0</c:v>
                </c:pt>
                <c:pt idx="7237">
                  <c:v>5.0</c:v>
                </c:pt>
                <c:pt idx="7238">
                  <c:v>5.0</c:v>
                </c:pt>
                <c:pt idx="7239">
                  <c:v>5.0</c:v>
                </c:pt>
                <c:pt idx="7240">
                  <c:v>5.0</c:v>
                </c:pt>
                <c:pt idx="7241">
                  <c:v>5.0</c:v>
                </c:pt>
                <c:pt idx="7242">
                  <c:v>5.0</c:v>
                </c:pt>
                <c:pt idx="7243">
                  <c:v>5.0</c:v>
                </c:pt>
                <c:pt idx="7244">
                  <c:v>5.0</c:v>
                </c:pt>
                <c:pt idx="7245">
                  <c:v>5.0</c:v>
                </c:pt>
                <c:pt idx="7246">
                  <c:v>5.0</c:v>
                </c:pt>
                <c:pt idx="7247">
                  <c:v>5.0</c:v>
                </c:pt>
                <c:pt idx="7248">
                  <c:v>5.0</c:v>
                </c:pt>
                <c:pt idx="7249">
                  <c:v>5.0</c:v>
                </c:pt>
                <c:pt idx="7250">
                  <c:v>5.0</c:v>
                </c:pt>
                <c:pt idx="7251">
                  <c:v>5.0</c:v>
                </c:pt>
                <c:pt idx="7252">
                  <c:v>5.0</c:v>
                </c:pt>
                <c:pt idx="7253">
                  <c:v>5.0</c:v>
                </c:pt>
                <c:pt idx="7254">
                  <c:v>5.0</c:v>
                </c:pt>
                <c:pt idx="7255">
                  <c:v>5.0</c:v>
                </c:pt>
                <c:pt idx="7256">
                  <c:v>5.0</c:v>
                </c:pt>
                <c:pt idx="7257">
                  <c:v>5.0</c:v>
                </c:pt>
                <c:pt idx="7258">
                  <c:v>5.0</c:v>
                </c:pt>
                <c:pt idx="7259">
                  <c:v>5.0</c:v>
                </c:pt>
                <c:pt idx="7260">
                  <c:v>5.0</c:v>
                </c:pt>
                <c:pt idx="7261">
                  <c:v>5.0</c:v>
                </c:pt>
                <c:pt idx="7262">
                  <c:v>5.0</c:v>
                </c:pt>
                <c:pt idx="7263">
                  <c:v>5.0</c:v>
                </c:pt>
                <c:pt idx="7264">
                  <c:v>5.0</c:v>
                </c:pt>
                <c:pt idx="7265">
                  <c:v>5.0</c:v>
                </c:pt>
                <c:pt idx="7266">
                  <c:v>5.0</c:v>
                </c:pt>
                <c:pt idx="7267">
                  <c:v>5.0</c:v>
                </c:pt>
                <c:pt idx="7268">
                  <c:v>5.0</c:v>
                </c:pt>
                <c:pt idx="7269">
                  <c:v>5.0</c:v>
                </c:pt>
                <c:pt idx="7270">
                  <c:v>5.0</c:v>
                </c:pt>
                <c:pt idx="7271">
                  <c:v>5.0</c:v>
                </c:pt>
                <c:pt idx="7272">
                  <c:v>5.0</c:v>
                </c:pt>
                <c:pt idx="7273">
                  <c:v>5.0</c:v>
                </c:pt>
                <c:pt idx="7274">
                  <c:v>5.0</c:v>
                </c:pt>
                <c:pt idx="7275">
                  <c:v>5.0</c:v>
                </c:pt>
                <c:pt idx="7276">
                  <c:v>5.0</c:v>
                </c:pt>
                <c:pt idx="7277">
                  <c:v>5.0</c:v>
                </c:pt>
                <c:pt idx="7278">
                  <c:v>5.0</c:v>
                </c:pt>
                <c:pt idx="7279">
                  <c:v>5.0</c:v>
                </c:pt>
                <c:pt idx="7280">
                  <c:v>5.0</c:v>
                </c:pt>
                <c:pt idx="7281">
                  <c:v>5.0</c:v>
                </c:pt>
                <c:pt idx="7282">
                  <c:v>5.0</c:v>
                </c:pt>
                <c:pt idx="7283">
                  <c:v>5.0</c:v>
                </c:pt>
                <c:pt idx="7284">
                  <c:v>5.0</c:v>
                </c:pt>
                <c:pt idx="7285">
                  <c:v>5.0</c:v>
                </c:pt>
                <c:pt idx="7286">
                  <c:v>5.0</c:v>
                </c:pt>
                <c:pt idx="7287">
                  <c:v>5.0</c:v>
                </c:pt>
                <c:pt idx="7288">
                  <c:v>5.0</c:v>
                </c:pt>
                <c:pt idx="7289">
                  <c:v>5.0</c:v>
                </c:pt>
                <c:pt idx="7290">
                  <c:v>5.0</c:v>
                </c:pt>
                <c:pt idx="7291">
                  <c:v>5.0</c:v>
                </c:pt>
                <c:pt idx="7292">
                  <c:v>5.0</c:v>
                </c:pt>
                <c:pt idx="7293">
                  <c:v>5.0</c:v>
                </c:pt>
                <c:pt idx="7294">
                  <c:v>5.0</c:v>
                </c:pt>
                <c:pt idx="7295">
                  <c:v>5.0</c:v>
                </c:pt>
                <c:pt idx="7296">
                  <c:v>5.0</c:v>
                </c:pt>
                <c:pt idx="7297">
                  <c:v>5.0</c:v>
                </c:pt>
                <c:pt idx="7298">
                  <c:v>5.0</c:v>
                </c:pt>
                <c:pt idx="7299">
                  <c:v>5.0</c:v>
                </c:pt>
                <c:pt idx="7300">
                  <c:v>5.0</c:v>
                </c:pt>
                <c:pt idx="7301">
                  <c:v>5.0</c:v>
                </c:pt>
                <c:pt idx="7302">
                  <c:v>5.0</c:v>
                </c:pt>
                <c:pt idx="7303">
                  <c:v>5.0</c:v>
                </c:pt>
                <c:pt idx="7304">
                  <c:v>5.0</c:v>
                </c:pt>
                <c:pt idx="7305">
                  <c:v>5.0</c:v>
                </c:pt>
                <c:pt idx="7306">
                  <c:v>5.0</c:v>
                </c:pt>
                <c:pt idx="7307">
                  <c:v>5.0</c:v>
                </c:pt>
                <c:pt idx="7308">
                  <c:v>5.0</c:v>
                </c:pt>
                <c:pt idx="7309">
                  <c:v>5.0</c:v>
                </c:pt>
                <c:pt idx="7310">
                  <c:v>5.0</c:v>
                </c:pt>
                <c:pt idx="7311">
                  <c:v>5.0</c:v>
                </c:pt>
                <c:pt idx="7312">
                  <c:v>5.0</c:v>
                </c:pt>
                <c:pt idx="7313">
                  <c:v>5.0</c:v>
                </c:pt>
                <c:pt idx="7314">
                  <c:v>5.0</c:v>
                </c:pt>
                <c:pt idx="7315">
                  <c:v>5.0</c:v>
                </c:pt>
                <c:pt idx="7316">
                  <c:v>5.0</c:v>
                </c:pt>
                <c:pt idx="7317">
                  <c:v>5.0</c:v>
                </c:pt>
                <c:pt idx="7318">
                  <c:v>5.0</c:v>
                </c:pt>
                <c:pt idx="7319">
                  <c:v>5.0</c:v>
                </c:pt>
                <c:pt idx="7320">
                  <c:v>5.0</c:v>
                </c:pt>
                <c:pt idx="7321">
                  <c:v>5.0</c:v>
                </c:pt>
                <c:pt idx="7322">
                  <c:v>5.0</c:v>
                </c:pt>
                <c:pt idx="7323">
                  <c:v>5.0</c:v>
                </c:pt>
                <c:pt idx="7324">
                  <c:v>5.0</c:v>
                </c:pt>
                <c:pt idx="7325">
                  <c:v>5.0</c:v>
                </c:pt>
                <c:pt idx="7326">
                  <c:v>5.0</c:v>
                </c:pt>
                <c:pt idx="7327">
                  <c:v>5.0</c:v>
                </c:pt>
                <c:pt idx="7328">
                  <c:v>5.0</c:v>
                </c:pt>
                <c:pt idx="7329">
                  <c:v>5.0</c:v>
                </c:pt>
                <c:pt idx="7330">
                  <c:v>5.0</c:v>
                </c:pt>
                <c:pt idx="7331">
                  <c:v>5.0</c:v>
                </c:pt>
                <c:pt idx="7332">
                  <c:v>5.0</c:v>
                </c:pt>
                <c:pt idx="7333">
                  <c:v>5.0</c:v>
                </c:pt>
                <c:pt idx="7334">
                  <c:v>5.0</c:v>
                </c:pt>
                <c:pt idx="7335">
                  <c:v>5.0</c:v>
                </c:pt>
                <c:pt idx="7336">
                  <c:v>5.0</c:v>
                </c:pt>
                <c:pt idx="7337">
                  <c:v>5.0</c:v>
                </c:pt>
                <c:pt idx="7338">
                  <c:v>5.0</c:v>
                </c:pt>
                <c:pt idx="7339">
                  <c:v>5.0</c:v>
                </c:pt>
                <c:pt idx="7340">
                  <c:v>5.0</c:v>
                </c:pt>
                <c:pt idx="7341">
                  <c:v>5.0</c:v>
                </c:pt>
                <c:pt idx="7342">
                  <c:v>5.0</c:v>
                </c:pt>
                <c:pt idx="7343">
                  <c:v>5.0</c:v>
                </c:pt>
                <c:pt idx="7344">
                  <c:v>5.0</c:v>
                </c:pt>
                <c:pt idx="7345">
                  <c:v>5.0</c:v>
                </c:pt>
                <c:pt idx="7346">
                  <c:v>5.0</c:v>
                </c:pt>
                <c:pt idx="7347">
                  <c:v>5.0</c:v>
                </c:pt>
                <c:pt idx="7348">
                  <c:v>5.0</c:v>
                </c:pt>
                <c:pt idx="7349">
                  <c:v>5.0</c:v>
                </c:pt>
                <c:pt idx="7350">
                  <c:v>5.0</c:v>
                </c:pt>
                <c:pt idx="7351">
                  <c:v>5.0</c:v>
                </c:pt>
                <c:pt idx="7352">
                  <c:v>5.0</c:v>
                </c:pt>
                <c:pt idx="7353">
                  <c:v>5.0</c:v>
                </c:pt>
                <c:pt idx="7354">
                  <c:v>5.0</c:v>
                </c:pt>
                <c:pt idx="7355">
                  <c:v>5.0</c:v>
                </c:pt>
                <c:pt idx="7356">
                  <c:v>5.0</c:v>
                </c:pt>
                <c:pt idx="7357">
                  <c:v>5.0</c:v>
                </c:pt>
                <c:pt idx="7358">
                  <c:v>5.0</c:v>
                </c:pt>
                <c:pt idx="7359">
                  <c:v>5.0</c:v>
                </c:pt>
                <c:pt idx="7360">
                  <c:v>5.0</c:v>
                </c:pt>
                <c:pt idx="7361">
                  <c:v>5.0</c:v>
                </c:pt>
                <c:pt idx="7362">
                  <c:v>5.0</c:v>
                </c:pt>
                <c:pt idx="7363">
                  <c:v>5.0</c:v>
                </c:pt>
                <c:pt idx="7364">
                  <c:v>5.0</c:v>
                </c:pt>
                <c:pt idx="7365">
                  <c:v>5.0</c:v>
                </c:pt>
                <c:pt idx="7366">
                  <c:v>5.0</c:v>
                </c:pt>
                <c:pt idx="7367">
                  <c:v>5.0</c:v>
                </c:pt>
                <c:pt idx="7368">
                  <c:v>5.0</c:v>
                </c:pt>
                <c:pt idx="7369">
                  <c:v>5.0</c:v>
                </c:pt>
                <c:pt idx="7370">
                  <c:v>5.0</c:v>
                </c:pt>
                <c:pt idx="7371">
                  <c:v>5.0</c:v>
                </c:pt>
                <c:pt idx="7372">
                  <c:v>5.0</c:v>
                </c:pt>
                <c:pt idx="7373">
                  <c:v>5.0</c:v>
                </c:pt>
                <c:pt idx="7374">
                  <c:v>5.0</c:v>
                </c:pt>
                <c:pt idx="7375">
                  <c:v>5.0</c:v>
                </c:pt>
                <c:pt idx="7376">
                  <c:v>5.0</c:v>
                </c:pt>
                <c:pt idx="7377">
                  <c:v>5.0</c:v>
                </c:pt>
                <c:pt idx="7378">
                  <c:v>5.0</c:v>
                </c:pt>
                <c:pt idx="7379">
                  <c:v>5.0</c:v>
                </c:pt>
                <c:pt idx="7380">
                  <c:v>5.0</c:v>
                </c:pt>
                <c:pt idx="7381">
                  <c:v>5.0</c:v>
                </c:pt>
                <c:pt idx="7382">
                  <c:v>5.0</c:v>
                </c:pt>
                <c:pt idx="7383">
                  <c:v>5.0</c:v>
                </c:pt>
                <c:pt idx="7384">
                  <c:v>5.0</c:v>
                </c:pt>
                <c:pt idx="7385">
                  <c:v>5.0</c:v>
                </c:pt>
                <c:pt idx="7386">
                  <c:v>5.0</c:v>
                </c:pt>
                <c:pt idx="7387">
                  <c:v>5.0</c:v>
                </c:pt>
                <c:pt idx="7388">
                  <c:v>5.0</c:v>
                </c:pt>
                <c:pt idx="7389">
                  <c:v>5.0</c:v>
                </c:pt>
                <c:pt idx="7390">
                  <c:v>5.0</c:v>
                </c:pt>
                <c:pt idx="7391">
                  <c:v>5.0</c:v>
                </c:pt>
                <c:pt idx="7392">
                  <c:v>5.0</c:v>
                </c:pt>
                <c:pt idx="7393">
                  <c:v>5.0</c:v>
                </c:pt>
                <c:pt idx="7394">
                  <c:v>5.0</c:v>
                </c:pt>
                <c:pt idx="7395">
                  <c:v>5.0</c:v>
                </c:pt>
                <c:pt idx="7396">
                  <c:v>5.0</c:v>
                </c:pt>
                <c:pt idx="7397">
                  <c:v>5.0</c:v>
                </c:pt>
                <c:pt idx="7398">
                  <c:v>5.0</c:v>
                </c:pt>
                <c:pt idx="7399">
                  <c:v>5.0</c:v>
                </c:pt>
                <c:pt idx="7400">
                  <c:v>5.0</c:v>
                </c:pt>
                <c:pt idx="7401">
                  <c:v>5.0</c:v>
                </c:pt>
                <c:pt idx="7402">
                  <c:v>5.0</c:v>
                </c:pt>
                <c:pt idx="7403">
                  <c:v>5.0</c:v>
                </c:pt>
                <c:pt idx="7404">
                  <c:v>5.0</c:v>
                </c:pt>
                <c:pt idx="7405">
                  <c:v>5.0</c:v>
                </c:pt>
                <c:pt idx="7406">
                  <c:v>5.0</c:v>
                </c:pt>
                <c:pt idx="7407">
                  <c:v>5.0</c:v>
                </c:pt>
                <c:pt idx="7408">
                  <c:v>5.0</c:v>
                </c:pt>
                <c:pt idx="7409">
                  <c:v>5.0</c:v>
                </c:pt>
                <c:pt idx="7410">
                  <c:v>5.0</c:v>
                </c:pt>
                <c:pt idx="7411">
                  <c:v>5.0</c:v>
                </c:pt>
                <c:pt idx="7412">
                  <c:v>5.0</c:v>
                </c:pt>
                <c:pt idx="7413">
                  <c:v>5.0</c:v>
                </c:pt>
                <c:pt idx="7414">
                  <c:v>5.0</c:v>
                </c:pt>
                <c:pt idx="7415">
                  <c:v>5.0</c:v>
                </c:pt>
                <c:pt idx="7416">
                  <c:v>5.0</c:v>
                </c:pt>
                <c:pt idx="7417">
                  <c:v>5.0</c:v>
                </c:pt>
                <c:pt idx="7418">
                  <c:v>5.0</c:v>
                </c:pt>
                <c:pt idx="7419">
                  <c:v>5.0</c:v>
                </c:pt>
                <c:pt idx="7420">
                  <c:v>5.0</c:v>
                </c:pt>
                <c:pt idx="7421">
                  <c:v>5.0</c:v>
                </c:pt>
                <c:pt idx="7422">
                  <c:v>5.0</c:v>
                </c:pt>
                <c:pt idx="7423">
                  <c:v>5.0</c:v>
                </c:pt>
                <c:pt idx="7424">
                  <c:v>5.0</c:v>
                </c:pt>
                <c:pt idx="7425">
                  <c:v>5.0</c:v>
                </c:pt>
                <c:pt idx="7426">
                  <c:v>5.0</c:v>
                </c:pt>
                <c:pt idx="7427">
                  <c:v>5.0</c:v>
                </c:pt>
                <c:pt idx="7428">
                  <c:v>5.0</c:v>
                </c:pt>
                <c:pt idx="7429">
                  <c:v>5.0</c:v>
                </c:pt>
                <c:pt idx="7430">
                  <c:v>5.0</c:v>
                </c:pt>
                <c:pt idx="7431">
                  <c:v>5.0</c:v>
                </c:pt>
                <c:pt idx="7432">
                  <c:v>5.0</c:v>
                </c:pt>
                <c:pt idx="7433">
                  <c:v>5.0</c:v>
                </c:pt>
                <c:pt idx="7434">
                  <c:v>5.0</c:v>
                </c:pt>
                <c:pt idx="7435">
                  <c:v>5.0</c:v>
                </c:pt>
                <c:pt idx="7436">
                  <c:v>5.0</c:v>
                </c:pt>
                <c:pt idx="7437">
                  <c:v>5.0</c:v>
                </c:pt>
                <c:pt idx="7438">
                  <c:v>5.0</c:v>
                </c:pt>
                <c:pt idx="7439">
                  <c:v>5.0</c:v>
                </c:pt>
                <c:pt idx="7440">
                  <c:v>5.0</c:v>
                </c:pt>
                <c:pt idx="7441">
                  <c:v>5.0</c:v>
                </c:pt>
                <c:pt idx="7442">
                  <c:v>5.0</c:v>
                </c:pt>
                <c:pt idx="7443">
                  <c:v>5.0</c:v>
                </c:pt>
                <c:pt idx="7444">
                  <c:v>5.0</c:v>
                </c:pt>
                <c:pt idx="7445">
                  <c:v>5.0</c:v>
                </c:pt>
                <c:pt idx="7446">
                  <c:v>5.0</c:v>
                </c:pt>
                <c:pt idx="7447">
                  <c:v>5.0</c:v>
                </c:pt>
                <c:pt idx="7448">
                  <c:v>5.0</c:v>
                </c:pt>
                <c:pt idx="7449">
                  <c:v>5.0</c:v>
                </c:pt>
                <c:pt idx="7450">
                  <c:v>5.0</c:v>
                </c:pt>
                <c:pt idx="7451">
                  <c:v>5.0</c:v>
                </c:pt>
                <c:pt idx="7452">
                  <c:v>5.0</c:v>
                </c:pt>
                <c:pt idx="7453">
                  <c:v>5.0</c:v>
                </c:pt>
                <c:pt idx="7454">
                  <c:v>5.0</c:v>
                </c:pt>
                <c:pt idx="7455">
                  <c:v>5.0</c:v>
                </c:pt>
                <c:pt idx="7456">
                  <c:v>5.0</c:v>
                </c:pt>
                <c:pt idx="7457">
                  <c:v>5.0</c:v>
                </c:pt>
                <c:pt idx="7458">
                  <c:v>5.0</c:v>
                </c:pt>
                <c:pt idx="7459">
                  <c:v>5.0</c:v>
                </c:pt>
                <c:pt idx="7460">
                  <c:v>5.0</c:v>
                </c:pt>
                <c:pt idx="7461">
                  <c:v>5.0</c:v>
                </c:pt>
                <c:pt idx="7462">
                  <c:v>5.0</c:v>
                </c:pt>
                <c:pt idx="7463">
                  <c:v>5.0</c:v>
                </c:pt>
                <c:pt idx="7464">
                  <c:v>5.0</c:v>
                </c:pt>
                <c:pt idx="7465">
                  <c:v>5.0</c:v>
                </c:pt>
                <c:pt idx="7466">
                  <c:v>5.0</c:v>
                </c:pt>
                <c:pt idx="7467">
                  <c:v>5.0</c:v>
                </c:pt>
                <c:pt idx="7468">
                  <c:v>5.0</c:v>
                </c:pt>
                <c:pt idx="7469">
                  <c:v>5.0</c:v>
                </c:pt>
                <c:pt idx="7470">
                  <c:v>5.0</c:v>
                </c:pt>
                <c:pt idx="7471">
                  <c:v>5.0</c:v>
                </c:pt>
                <c:pt idx="7472">
                  <c:v>5.0</c:v>
                </c:pt>
                <c:pt idx="7473">
                  <c:v>5.0</c:v>
                </c:pt>
                <c:pt idx="7474">
                  <c:v>5.0</c:v>
                </c:pt>
                <c:pt idx="7475">
                  <c:v>5.0</c:v>
                </c:pt>
                <c:pt idx="7476">
                  <c:v>5.0</c:v>
                </c:pt>
                <c:pt idx="7477">
                  <c:v>5.0</c:v>
                </c:pt>
                <c:pt idx="7478">
                  <c:v>5.0</c:v>
                </c:pt>
                <c:pt idx="7479">
                  <c:v>5.0</c:v>
                </c:pt>
                <c:pt idx="7480">
                  <c:v>5.0</c:v>
                </c:pt>
                <c:pt idx="7481">
                  <c:v>5.0</c:v>
                </c:pt>
                <c:pt idx="7482">
                  <c:v>5.0</c:v>
                </c:pt>
                <c:pt idx="7483">
                  <c:v>5.0</c:v>
                </c:pt>
                <c:pt idx="7484">
                  <c:v>5.0</c:v>
                </c:pt>
                <c:pt idx="7485">
                  <c:v>5.0</c:v>
                </c:pt>
                <c:pt idx="7486">
                  <c:v>5.0</c:v>
                </c:pt>
                <c:pt idx="7487">
                  <c:v>5.0</c:v>
                </c:pt>
                <c:pt idx="7488">
                  <c:v>5.0</c:v>
                </c:pt>
                <c:pt idx="7489">
                  <c:v>5.0</c:v>
                </c:pt>
                <c:pt idx="7490">
                  <c:v>5.0</c:v>
                </c:pt>
                <c:pt idx="7491">
                  <c:v>5.0</c:v>
                </c:pt>
                <c:pt idx="7492">
                  <c:v>5.0</c:v>
                </c:pt>
                <c:pt idx="7493">
                  <c:v>5.0</c:v>
                </c:pt>
                <c:pt idx="7494">
                  <c:v>5.0</c:v>
                </c:pt>
                <c:pt idx="7495">
                  <c:v>5.0</c:v>
                </c:pt>
                <c:pt idx="7496">
                  <c:v>5.0</c:v>
                </c:pt>
                <c:pt idx="7497">
                  <c:v>5.0</c:v>
                </c:pt>
                <c:pt idx="7498">
                  <c:v>5.0</c:v>
                </c:pt>
                <c:pt idx="7499">
                  <c:v>5.0</c:v>
                </c:pt>
                <c:pt idx="7500">
                  <c:v>5.0</c:v>
                </c:pt>
                <c:pt idx="7501">
                  <c:v>5.0</c:v>
                </c:pt>
                <c:pt idx="7502">
                  <c:v>5.0</c:v>
                </c:pt>
                <c:pt idx="7503">
                  <c:v>5.0</c:v>
                </c:pt>
                <c:pt idx="7504">
                  <c:v>5.0</c:v>
                </c:pt>
                <c:pt idx="7505">
                  <c:v>5.0</c:v>
                </c:pt>
                <c:pt idx="7506">
                  <c:v>5.0</c:v>
                </c:pt>
                <c:pt idx="7507">
                  <c:v>5.0</c:v>
                </c:pt>
                <c:pt idx="7508">
                  <c:v>5.0</c:v>
                </c:pt>
                <c:pt idx="7509">
                  <c:v>5.0</c:v>
                </c:pt>
                <c:pt idx="7510">
                  <c:v>5.0</c:v>
                </c:pt>
                <c:pt idx="7511">
                  <c:v>5.0</c:v>
                </c:pt>
                <c:pt idx="7512">
                  <c:v>5.0</c:v>
                </c:pt>
                <c:pt idx="7513">
                  <c:v>5.0</c:v>
                </c:pt>
                <c:pt idx="7514">
                  <c:v>5.0</c:v>
                </c:pt>
                <c:pt idx="7515">
                  <c:v>5.0</c:v>
                </c:pt>
                <c:pt idx="7516">
                  <c:v>5.0</c:v>
                </c:pt>
                <c:pt idx="7517">
                  <c:v>5.0</c:v>
                </c:pt>
                <c:pt idx="7518">
                  <c:v>5.0</c:v>
                </c:pt>
                <c:pt idx="7519">
                  <c:v>5.0</c:v>
                </c:pt>
                <c:pt idx="7520">
                  <c:v>5.0</c:v>
                </c:pt>
                <c:pt idx="7521">
                  <c:v>5.0</c:v>
                </c:pt>
                <c:pt idx="7522">
                  <c:v>5.0</c:v>
                </c:pt>
                <c:pt idx="7523">
                  <c:v>5.0</c:v>
                </c:pt>
                <c:pt idx="7524">
                  <c:v>5.0</c:v>
                </c:pt>
                <c:pt idx="7525">
                  <c:v>5.0</c:v>
                </c:pt>
                <c:pt idx="7526">
                  <c:v>5.0</c:v>
                </c:pt>
                <c:pt idx="7527">
                  <c:v>5.0</c:v>
                </c:pt>
                <c:pt idx="7528">
                  <c:v>5.0</c:v>
                </c:pt>
                <c:pt idx="7529">
                  <c:v>5.0</c:v>
                </c:pt>
                <c:pt idx="7530">
                  <c:v>5.0</c:v>
                </c:pt>
                <c:pt idx="7531">
                  <c:v>5.0</c:v>
                </c:pt>
                <c:pt idx="7532">
                  <c:v>5.0</c:v>
                </c:pt>
                <c:pt idx="7533">
                  <c:v>5.0</c:v>
                </c:pt>
                <c:pt idx="7534">
                  <c:v>5.0</c:v>
                </c:pt>
                <c:pt idx="7535">
                  <c:v>5.0</c:v>
                </c:pt>
                <c:pt idx="7536">
                  <c:v>5.0</c:v>
                </c:pt>
                <c:pt idx="7537">
                  <c:v>5.0</c:v>
                </c:pt>
                <c:pt idx="7538">
                  <c:v>5.0</c:v>
                </c:pt>
                <c:pt idx="7539">
                  <c:v>5.0</c:v>
                </c:pt>
                <c:pt idx="7540">
                  <c:v>5.0</c:v>
                </c:pt>
                <c:pt idx="7541">
                  <c:v>5.0</c:v>
                </c:pt>
                <c:pt idx="7542">
                  <c:v>5.0</c:v>
                </c:pt>
                <c:pt idx="7543">
                  <c:v>5.0</c:v>
                </c:pt>
                <c:pt idx="7544">
                  <c:v>5.0</c:v>
                </c:pt>
                <c:pt idx="7545">
                  <c:v>5.0</c:v>
                </c:pt>
                <c:pt idx="7546">
                  <c:v>5.0</c:v>
                </c:pt>
                <c:pt idx="7547">
                  <c:v>5.0</c:v>
                </c:pt>
                <c:pt idx="7548">
                  <c:v>5.0</c:v>
                </c:pt>
                <c:pt idx="7549">
                  <c:v>5.0</c:v>
                </c:pt>
                <c:pt idx="7550">
                  <c:v>5.0</c:v>
                </c:pt>
                <c:pt idx="7551">
                  <c:v>5.0</c:v>
                </c:pt>
                <c:pt idx="7552">
                  <c:v>5.0</c:v>
                </c:pt>
                <c:pt idx="7553">
                  <c:v>5.0</c:v>
                </c:pt>
                <c:pt idx="7554">
                  <c:v>5.0</c:v>
                </c:pt>
                <c:pt idx="7555">
                  <c:v>5.0</c:v>
                </c:pt>
                <c:pt idx="7556">
                  <c:v>5.0</c:v>
                </c:pt>
                <c:pt idx="7557">
                  <c:v>5.0</c:v>
                </c:pt>
                <c:pt idx="7558">
                  <c:v>5.0</c:v>
                </c:pt>
                <c:pt idx="7559">
                  <c:v>5.0</c:v>
                </c:pt>
                <c:pt idx="7560">
                  <c:v>5.0</c:v>
                </c:pt>
                <c:pt idx="7561">
                  <c:v>5.0</c:v>
                </c:pt>
                <c:pt idx="7562">
                  <c:v>5.0</c:v>
                </c:pt>
                <c:pt idx="7563">
                  <c:v>5.0</c:v>
                </c:pt>
                <c:pt idx="7564">
                  <c:v>5.0</c:v>
                </c:pt>
                <c:pt idx="7565">
                  <c:v>5.0</c:v>
                </c:pt>
                <c:pt idx="7566">
                  <c:v>5.0</c:v>
                </c:pt>
                <c:pt idx="7567">
                  <c:v>5.0</c:v>
                </c:pt>
                <c:pt idx="7568">
                  <c:v>5.0</c:v>
                </c:pt>
                <c:pt idx="7569">
                  <c:v>5.0</c:v>
                </c:pt>
                <c:pt idx="7570">
                  <c:v>5.0</c:v>
                </c:pt>
                <c:pt idx="7571">
                  <c:v>5.0</c:v>
                </c:pt>
                <c:pt idx="7572">
                  <c:v>5.0</c:v>
                </c:pt>
                <c:pt idx="7573">
                  <c:v>5.0</c:v>
                </c:pt>
                <c:pt idx="7574">
                  <c:v>5.0</c:v>
                </c:pt>
                <c:pt idx="7575">
                  <c:v>5.0</c:v>
                </c:pt>
                <c:pt idx="7576">
                  <c:v>5.0</c:v>
                </c:pt>
                <c:pt idx="7577">
                  <c:v>5.0</c:v>
                </c:pt>
                <c:pt idx="7578">
                  <c:v>5.0</c:v>
                </c:pt>
                <c:pt idx="7579">
                  <c:v>5.0</c:v>
                </c:pt>
                <c:pt idx="7580">
                  <c:v>5.0</c:v>
                </c:pt>
                <c:pt idx="7581">
                  <c:v>5.0</c:v>
                </c:pt>
                <c:pt idx="7582">
                  <c:v>5.0</c:v>
                </c:pt>
                <c:pt idx="7583">
                  <c:v>5.0</c:v>
                </c:pt>
                <c:pt idx="7584">
                  <c:v>5.0</c:v>
                </c:pt>
                <c:pt idx="7585">
                  <c:v>5.0</c:v>
                </c:pt>
                <c:pt idx="7586">
                  <c:v>5.0</c:v>
                </c:pt>
                <c:pt idx="7587">
                  <c:v>5.0</c:v>
                </c:pt>
                <c:pt idx="7588">
                  <c:v>5.0</c:v>
                </c:pt>
                <c:pt idx="7589">
                  <c:v>5.0</c:v>
                </c:pt>
                <c:pt idx="7590">
                  <c:v>5.0</c:v>
                </c:pt>
                <c:pt idx="7591">
                  <c:v>5.0</c:v>
                </c:pt>
                <c:pt idx="7592">
                  <c:v>5.0</c:v>
                </c:pt>
                <c:pt idx="7593">
                  <c:v>5.0</c:v>
                </c:pt>
                <c:pt idx="7594">
                  <c:v>5.0</c:v>
                </c:pt>
                <c:pt idx="7595">
                  <c:v>5.0</c:v>
                </c:pt>
                <c:pt idx="7596">
                  <c:v>5.0</c:v>
                </c:pt>
                <c:pt idx="7597">
                  <c:v>5.0</c:v>
                </c:pt>
                <c:pt idx="7598">
                  <c:v>5.0</c:v>
                </c:pt>
                <c:pt idx="7599">
                  <c:v>5.0</c:v>
                </c:pt>
                <c:pt idx="7600">
                  <c:v>5.0</c:v>
                </c:pt>
                <c:pt idx="7601">
                  <c:v>5.0</c:v>
                </c:pt>
                <c:pt idx="7602">
                  <c:v>5.0</c:v>
                </c:pt>
                <c:pt idx="7603">
                  <c:v>5.0</c:v>
                </c:pt>
                <c:pt idx="7604">
                  <c:v>5.0</c:v>
                </c:pt>
                <c:pt idx="7605">
                  <c:v>5.0</c:v>
                </c:pt>
                <c:pt idx="7606">
                  <c:v>5.0</c:v>
                </c:pt>
                <c:pt idx="7607">
                  <c:v>5.0</c:v>
                </c:pt>
                <c:pt idx="7608">
                  <c:v>5.0</c:v>
                </c:pt>
                <c:pt idx="7609">
                  <c:v>5.0</c:v>
                </c:pt>
                <c:pt idx="7610">
                  <c:v>5.0</c:v>
                </c:pt>
                <c:pt idx="7611">
                  <c:v>5.0</c:v>
                </c:pt>
                <c:pt idx="7612">
                  <c:v>5.0</c:v>
                </c:pt>
                <c:pt idx="7613">
                  <c:v>5.0</c:v>
                </c:pt>
                <c:pt idx="7614">
                  <c:v>5.0</c:v>
                </c:pt>
                <c:pt idx="7615">
                  <c:v>5.0</c:v>
                </c:pt>
                <c:pt idx="7616">
                  <c:v>5.0</c:v>
                </c:pt>
                <c:pt idx="7617">
                  <c:v>5.0</c:v>
                </c:pt>
                <c:pt idx="7618">
                  <c:v>5.0</c:v>
                </c:pt>
                <c:pt idx="7619">
                  <c:v>5.0</c:v>
                </c:pt>
                <c:pt idx="7620">
                  <c:v>5.0</c:v>
                </c:pt>
                <c:pt idx="7621">
                  <c:v>5.0</c:v>
                </c:pt>
                <c:pt idx="7622">
                  <c:v>5.0</c:v>
                </c:pt>
                <c:pt idx="7623">
                  <c:v>5.0</c:v>
                </c:pt>
                <c:pt idx="7624">
                  <c:v>5.0</c:v>
                </c:pt>
                <c:pt idx="7625">
                  <c:v>5.0</c:v>
                </c:pt>
                <c:pt idx="7626">
                  <c:v>5.0</c:v>
                </c:pt>
                <c:pt idx="7627">
                  <c:v>5.0</c:v>
                </c:pt>
                <c:pt idx="7628">
                  <c:v>5.0</c:v>
                </c:pt>
                <c:pt idx="7629">
                  <c:v>5.0</c:v>
                </c:pt>
                <c:pt idx="7630">
                  <c:v>5.0</c:v>
                </c:pt>
                <c:pt idx="7631">
                  <c:v>5.0</c:v>
                </c:pt>
                <c:pt idx="7632">
                  <c:v>5.0</c:v>
                </c:pt>
                <c:pt idx="7633">
                  <c:v>5.0</c:v>
                </c:pt>
                <c:pt idx="7634">
                  <c:v>5.0</c:v>
                </c:pt>
                <c:pt idx="7635">
                  <c:v>5.0</c:v>
                </c:pt>
                <c:pt idx="7636">
                  <c:v>5.0</c:v>
                </c:pt>
                <c:pt idx="7637">
                  <c:v>5.0</c:v>
                </c:pt>
                <c:pt idx="7638">
                  <c:v>5.0</c:v>
                </c:pt>
                <c:pt idx="7639">
                  <c:v>5.0</c:v>
                </c:pt>
                <c:pt idx="7640">
                  <c:v>5.0</c:v>
                </c:pt>
                <c:pt idx="7641">
                  <c:v>5.0</c:v>
                </c:pt>
                <c:pt idx="7642">
                  <c:v>5.0</c:v>
                </c:pt>
                <c:pt idx="7643">
                  <c:v>5.0</c:v>
                </c:pt>
                <c:pt idx="7644">
                  <c:v>5.0</c:v>
                </c:pt>
                <c:pt idx="7645">
                  <c:v>5.0</c:v>
                </c:pt>
                <c:pt idx="7646">
                  <c:v>5.0</c:v>
                </c:pt>
                <c:pt idx="7647">
                  <c:v>5.0</c:v>
                </c:pt>
                <c:pt idx="7648">
                  <c:v>5.0</c:v>
                </c:pt>
                <c:pt idx="7649">
                  <c:v>5.0</c:v>
                </c:pt>
                <c:pt idx="7650">
                  <c:v>5.0</c:v>
                </c:pt>
                <c:pt idx="7651">
                  <c:v>5.0</c:v>
                </c:pt>
                <c:pt idx="7652">
                  <c:v>5.0</c:v>
                </c:pt>
                <c:pt idx="7653">
                  <c:v>5.0</c:v>
                </c:pt>
                <c:pt idx="7654">
                  <c:v>5.0</c:v>
                </c:pt>
                <c:pt idx="7655">
                  <c:v>5.0</c:v>
                </c:pt>
                <c:pt idx="7656">
                  <c:v>5.0</c:v>
                </c:pt>
                <c:pt idx="7657">
                  <c:v>5.0</c:v>
                </c:pt>
                <c:pt idx="7658">
                  <c:v>5.0</c:v>
                </c:pt>
                <c:pt idx="7659">
                  <c:v>5.0</c:v>
                </c:pt>
                <c:pt idx="7660">
                  <c:v>5.0</c:v>
                </c:pt>
                <c:pt idx="7661">
                  <c:v>5.0</c:v>
                </c:pt>
                <c:pt idx="7662">
                  <c:v>5.0</c:v>
                </c:pt>
                <c:pt idx="7663">
                  <c:v>5.0</c:v>
                </c:pt>
                <c:pt idx="7664">
                  <c:v>5.0</c:v>
                </c:pt>
                <c:pt idx="7665">
                  <c:v>5.0</c:v>
                </c:pt>
                <c:pt idx="7666">
                  <c:v>5.0</c:v>
                </c:pt>
                <c:pt idx="7667">
                  <c:v>5.0</c:v>
                </c:pt>
                <c:pt idx="7668">
                  <c:v>5.0</c:v>
                </c:pt>
                <c:pt idx="7669">
                  <c:v>5.0</c:v>
                </c:pt>
                <c:pt idx="7670">
                  <c:v>5.0</c:v>
                </c:pt>
                <c:pt idx="7671">
                  <c:v>5.0</c:v>
                </c:pt>
                <c:pt idx="7672">
                  <c:v>5.0</c:v>
                </c:pt>
                <c:pt idx="7673">
                  <c:v>5.0</c:v>
                </c:pt>
                <c:pt idx="7674">
                  <c:v>5.0</c:v>
                </c:pt>
                <c:pt idx="7675">
                  <c:v>5.0</c:v>
                </c:pt>
                <c:pt idx="7676">
                  <c:v>5.0</c:v>
                </c:pt>
                <c:pt idx="7677">
                  <c:v>5.0</c:v>
                </c:pt>
                <c:pt idx="7678">
                  <c:v>5.0</c:v>
                </c:pt>
                <c:pt idx="7679">
                  <c:v>5.0</c:v>
                </c:pt>
                <c:pt idx="7680">
                  <c:v>5.0</c:v>
                </c:pt>
                <c:pt idx="7681">
                  <c:v>5.0</c:v>
                </c:pt>
                <c:pt idx="7682">
                  <c:v>5.0</c:v>
                </c:pt>
                <c:pt idx="7683">
                  <c:v>5.0</c:v>
                </c:pt>
                <c:pt idx="7684">
                  <c:v>5.0</c:v>
                </c:pt>
                <c:pt idx="7685">
                  <c:v>5.0</c:v>
                </c:pt>
                <c:pt idx="7686">
                  <c:v>5.0</c:v>
                </c:pt>
                <c:pt idx="7687">
                  <c:v>5.0</c:v>
                </c:pt>
                <c:pt idx="7688">
                  <c:v>5.0</c:v>
                </c:pt>
                <c:pt idx="7689">
                  <c:v>5.0</c:v>
                </c:pt>
                <c:pt idx="7690">
                  <c:v>5.0</c:v>
                </c:pt>
                <c:pt idx="7691">
                  <c:v>5.0</c:v>
                </c:pt>
                <c:pt idx="7692">
                  <c:v>5.0</c:v>
                </c:pt>
                <c:pt idx="7693">
                  <c:v>5.0</c:v>
                </c:pt>
                <c:pt idx="7694">
                  <c:v>5.0</c:v>
                </c:pt>
                <c:pt idx="7695">
                  <c:v>5.0</c:v>
                </c:pt>
                <c:pt idx="7696">
                  <c:v>5.0</c:v>
                </c:pt>
                <c:pt idx="7697">
                  <c:v>5.0</c:v>
                </c:pt>
                <c:pt idx="7698">
                  <c:v>5.0</c:v>
                </c:pt>
                <c:pt idx="7699">
                  <c:v>5.0</c:v>
                </c:pt>
                <c:pt idx="7700">
                  <c:v>5.0</c:v>
                </c:pt>
                <c:pt idx="7701">
                  <c:v>5.0</c:v>
                </c:pt>
                <c:pt idx="7702">
                  <c:v>5.0</c:v>
                </c:pt>
                <c:pt idx="7703">
                  <c:v>5.0</c:v>
                </c:pt>
                <c:pt idx="7704">
                  <c:v>5.0</c:v>
                </c:pt>
                <c:pt idx="7705">
                  <c:v>5.0</c:v>
                </c:pt>
                <c:pt idx="7706">
                  <c:v>5.0</c:v>
                </c:pt>
                <c:pt idx="7707">
                  <c:v>5.0</c:v>
                </c:pt>
                <c:pt idx="7708">
                  <c:v>5.0</c:v>
                </c:pt>
                <c:pt idx="7709">
                  <c:v>5.0</c:v>
                </c:pt>
                <c:pt idx="7710">
                  <c:v>5.0</c:v>
                </c:pt>
                <c:pt idx="7711">
                  <c:v>5.0</c:v>
                </c:pt>
                <c:pt idx="7712">
                  <c:v>5.0</c:v>
                </c:pt>
                <c:pt idx="7713">
                  <c:v>5.0</c:v>
                </c:pt>
                <c:pt idx="7714">
                  <c:v>5.0</c:v>
                </c:pt>
                <c:pt idx="7715">
                  <c:v>5.0</c:v>
                </c:pt>
                <c:pt idx="7716">
                  <c:v>5.0</c:v>
                </c:pt>
                <c:pt idx="7717">
                  <c:v>5.0</c:v>
                </c:pt>
                <c:pt idx="7718">
                  <c:v>5.0</c:v>
                </c:pt>
                <c:pt idx="7719">
                  <c:v>5.0</c:v>
                </c:pt>
                <c:pt idx="7720">
                  <c:v>5.0</c:v>
                </c:pt>
                <c:pt idx="7721">
                  <c:v>5.0</c:v>
                </c:pt>
                <c:pt idx="7722">
                  <c:v>5.0</c:v>
                </c:pt>
                <c:pt idx="7723">
                  <c:v>5.0</c:v>
                </c:pt>
                <c:pt idx="7724">
                  <c:v>5.0</c:v>
                </c:pt>
                <c:pt idx="7725">
                  <c:v>5.0</c:v>
                </c:pt>
                <c:pt idx="7726">
                  <c:v>5.0</c:v>
                </c:pt>
                <c:pt idx="7727">
                  <c:v>5.0</c:v>
                </c:pt>
                <c:pt idx="7728">
                  <c:v>5.0</c:v>
                </c:pt>
                <c:pt idx="7729">
                  <c:v>5.0</c:v>
                </c:pt>
                <c:pt idx="7730">
                  <c:v>5.0</c:v>
                </c:pt>
                <c:pt idx="7731">
                  <c:v>5.0</c:v>
                </c:pt>
                <c:pt idx="7732">
                  <c:v>5.0</c:v>
                </c:pt>
                <c:pt idx="7733">
                  <c:v>5.0</c:v>
                </c:pt>
                <c:pt idx="7734">
                  <c:v>5.0</c:v>
                </c:pt>
                <c:pt idx="7735">
                  <c:v>5.0</c:v>
                </c:pt>
                <c:pt idx="7736">
                  <c:v>5.0</c:v>
                </c:pt>
                <c:pt idx="7737">
                  <c:v>5.0</c:v>
                </c:pt>
                <c:pt idx="7738">
                  <c:v>5.0</c:v>
                </c:pt>
                <c:pt idx="7739">
                  <c:v>5.0</c:v>
                </c:pt>
                <c:pt idx="7740">
                  <c:v>5.0</c:v>
                </c:pt>
                <c:pt idx="7741">
                  <c:v>5.0</c:v>
                </c:pt>
                <c:pt idx="7742">
                  <c:v>5.0</c:v>
                </c:pt>
                <c:pt idx="7743">
                  <c:v>5.0</c:v>
                </c:pt>
                <c:pt idx="7744">
                  <c:v>5.0</c:v>
                </c:pt>
                <c:pt idx="7745">
                  <c:v>5.0</c:v>
                </c:pt>
                <c:pt idx="7746">
                  <c:v>5.0</c:v>
                </c:pt>
                <c:pt idx="7747">
                  <c:v>5.0</c:v>
                </c:pt>
                <c:pt idx="7748">
                  <c:v>5.0</c:v>
                </c:pt>
                <c:pt idx="7749">
                  <c:v>5.0</c:v>
                </c:pt>
                <c:pt idx="7750">
                  <c:v>5.0</c:v>
                </c:pt>
                <c:pt idx="7751">
                  <c:v>5.0</c:v>
                </c:pt>
                <c:pt idx="7752">
                  <c:v>5.0</c:v>
                </c:pt>
                <c:pt idx="7753">
                  <c:v>5.0</c:v>
                </c:pt>
                <c:pt idx="7754">
                  <c:v>5.0</c:v>
                </c:pt>
                <c:pt idx="7755">
                  <c:v>5.0</c:v>
                </c:pt>
                <c:pt idx="7756">
                  <c:v>5.0</c:v>
                </c:pt>
                <c:pt idx="7757">
                  <c:v>5.0</c:v>
                </c:pt>
                <c:pt idx="7758">
                  <c:v>5.0</c:v>
                </c:pt>
                <c:pt idx="7759">
                  <c:v>5.0</c:v>
                </c:pt>
                <c:pt idx="7760">
                  <c:v>5.0</c:v>
                </c:pt>
                <c:pt idx="7761">
                  <c:v>5.0</c:v>
                </c:pt>
                <c:pt idx="7762">
                  <c:v>5.0</c:v>
                </c:pt>
                <c:pt idx="7763">
                  <c:v>5.0</c:v>
                </c:pt>
                <c:pt idx="7764">
                  <c:v>5.0</c:v>
                </c:pt>
                <c:pt idx="7765">
                  <c:v>5.0</c:v>
                </c:pt>
                <c:pt idx="7766">
                  <c:v>5.0</c:v>
                </c:pt>
                <c:pt idx="7767">
                  <c:v>5.0</c:v>
                </c:pt>
                <c:pt idx="7768">
                  <c:v>5.0</c:v>
                </c:pt>
                <c:pt idx="7769">
                  <c:v>5.0</c:v>
                </c:pt>
                <c:pt idx="7770">
                  <c:v>5.0</c:v>
                </c:pt>
                <c:pt idx="7771">
                  <c:v>5.0</c:v>
                </c:pt>
                <c:pt idx="7772">
                  <c:v>5.0</c:v>
                </c:pt>
                <c:pt idx="7773">
                  <c:v>5.0</c:v>
                </c:pt>
                <c:pt idx="7774">
                  <c:v>5.0</c:v>
                </c:pt>
                <c:pt idx="7775">
                  <c:v>5.0</c:v>
                </c:pt>
                <c:pt idx="7776">
                  <c:v>5.0</c:v>
                </c:pt>
                <c:pt idx="7777">
                  <c:v>5.0</c:v>
                </c:pt>
                <c:pt idx="7778">
                  <c:v>5.0</c:v>
                </c:pt>
                <c:pt idx="7779">
                  <c:v>5.0</c:v>
                </c:pt>
                <c:pt idx="7780">
                  <c:v>5.0</c:v>
                </c:pt>
                <c:pt idx="7781">
                  <c:v>5.0</c:v>
                </c:pt>
                <c:pt idx="7782">
                  <c:v>5.0</c:v>
                </c:pt>
                <c:pt idx="7783">
                  <c:v>5.0</c:v>
                </c:pt>
                <c:pt idx="7784">
                  <c:v>5.0</c:v>
                </c:pt>
                <c:pt idx="7785">
                  <c:v>5.0</c:v>
                </c:pt>
                <c:pt idx="7786">
                  <c:v>5.0</c:v>
                </c:pt>
                <c:pt idx="7787">
                  <c:v>5.0</c:v>
                </c:pt>
                <c:pt idx="7788">
                  <c:v>5.0</c:v>
                </c:pt>
                <c:pt idx="7789">
                  <c:v>5.0</c:v>
                </c:pt>
                <c:pt idx="7790">
                  <c:v>5.0</c:v>
                </c:pt>
                <c:pt idx="7791">
                  <c:v>5.0</c:v>
                </c:pt>
                <c:pt idx="7792">
                  <c:v>5.0</c:v>
                </c:pt>
                <c:pt idx="7793">
                  <c:v>5.0</c:v>
                </c:pt>
                <c:pt idx="7794">
                  <c:v>5.0</c:v>
                </c:pt>
                <c:pt idx="7795">
                  <c:v>5.0</c:v>
                </c:pt>
                <c:pt idx="7796">
                  <c:v>5.0</c:v>
                </c:pt>
                <c:pt idx="7797">
                  <c:v>5.0</c:v>
                </c:pt>
                <c:pt idx="7798">
                  <c:v>5.0</c:v>
                </c:pt>
                <c:pt idx="7799">
                  <c:v>5.0</c:v>
                </c:pt>
                <c:pt idx="7800">
                  <c:v>5.0</c:v>
                </c:pt>
                <c:pt idx="7801">
                  <c:v>5.0</c:v>
                </c:pt>
                <c:pt idx="7802">
                  <c:v>5.0</c:v>
                </c:pt>
                <c:pt idx="7803">
                  <c:v>5.0</c:v>
                </c:pt>
                <c:pt idx="7804">
                  <c:v>5.0</c:v>
                </c:pt>
                <c:pt idx="7805">
                  <c:v>5.0</c:v>
                </c:pt>
                <c:pt idx="7806">
                  <c:v>5.0</c:v>
                </c:pt>
                <c:pt idx="7807">
                  <c:v>5.0</c:v>
                </c:pt>
                <c:pt idx="7808">
                  <c:v>5.0</c:v>
                </c:pt>
                <c:pt idx="7809">
                  <c:v>5.0</c:v>
                </c:pt>
                <c:pt idx="7810">
                  <c:v>5.0</c:v>
                </c:pt>
                <c:pt idx="7811">
                  <c:v>5.0</c:v>
                </c:pt>
                <c:pt idx="7812">
                  <c:v>5.0</c:v>
                </c:pt>
                <c:pt idx="7813">
                  <c:v>5.0</c:v>
                </c:pt>
                <c:pt idx="7814">
                  <c:v>5.0</c:v>
                </c:pt>
                <c:pt idx="7815">
                  <c:v>5.0</c:v>
                </c:pt>
                <c:pt idx="7816">
                  <c:v>5.0</c:v>
                </c:pt>
                <c:pt idx="7817">
                  <c:v>5.0</c:v>
                </c:pt>
                <c:pt idx="7818">
                  <c:v>5.0</c:v>
                </c:pt>
                <c:pt idx="7819">
                  <c:v>5.0</c:v>
                </c:pt>
                <c:pt idx="7820">
                  <c:v>5.0</c:v>
                </c:pt>
                <c:pt idx="7821">
                  <c:v>5.0</c:v>
                </c:pt>
                <c:pt idx="7822">
                  <c:v>5.0</c:v>
                </c:pt>
                <c:pt idx="7823">
                  <c:v>5.0</c:v>
                </c:pt>
                <c:pt idx="7824">
                  <c:v>5.0</c:v>
                </c:pt>
                <c:pt idx="7825">
                  <c:v>5.0</c:v>
                </c:pt>
                <c:pt idx="7826">
                  <c:v>5.0</c:v>
                </c:pt>
                <c:pt idx="7827">
                  <c:v>5.0</c:v>
                </c:pt>
                <c:pt idx="7828">
                  <c:v>5.0</c:v>
                </c:pt>
                <c:pt idx="7829">
                  <c:v>5.0</c:v>
                </c:pt>
                <c:pt idx="7830">
                  <c:v>5.0</c:v>
                </c:pt>
                <c:pt idx="7831">
                  <c:v>5.0</c:v>
                </c:pt>
                <c:pt idx="7832">
                  <c:v>5.0</c:v>
                </c:pt>
                <c:pt idx="7833">
                  <c:v>5.0</c:v>
                </c:pt>
                <c:pt idx="7834">
                  <c:v>5.0</c:v>
                </c:pt>
                <c:pt idx="7835">
                  <c:v>5.0</c:v>
                </c:pt>
                <c:pt idx="7836">
                  <c:v>5.0</c:v>
                </c:pt>
                <c:pt idx="7837">
                  <c:v>5.0</c:v>
                </c:pt>
                <c:pt idx="7838">
                  <c:v>5.0</c:v>
                </c:pt>
                <c:pt idx="7839">
                  <c:v>5.0</c:v>
                </c:pt>
                <c:pt idx="7840">
                  <c:v>5.0</c:v>
                </c:pt>
                <c:pt idx="7841">
                  <c:v>5.0</c:v>
                </c:pt>
                <c:pt idx="7842">
                  <c:v>5.0</c:v>
                </c:pt>
                <c:pt idx="7843">
                  <c:v>5.0</c:v>
                </c:pt>
                <c:pt idx="7844">
                  <c:v>5.0</c:v>
                </c:pt>
                <c:pt idx="7845">
                  <c:v>5.0</c:v>
                </c:pt>
                <c:pt idx="7846">
                  <c:v>5.0</c:v>
                </c:pt>
                <c:pt idx="7847">
                  <c:v>5.0</c:v>
                </c:pt>
                <c:pt idx="7848">
                  <c:v>5.0</c:v>
                </c:pt>
                <c:pt idx="7849">
                  <c:v>5.0</c:v>
                </c:pt>
                <c:pt idx="7850">
                  <c:v>5.0</c:v>
                </c:pt>
                <c:pt idx="7851">
                  <c:v>5.0</c:v>
                </c:pt>
                <c:pt idx="7852">
                  <c:v>5.0</c:v>
                </c:pt>
                <c:pt idx="7853">
                  <c:v>5.0</c:v>
                </c:pt>
                <c:pt idx="7854">
                  <c:v>5.0</c:v>
                </c:pt>
                <c:pt idx="7855">
                  <c:v>5.0</c:v>
                </c:pt>
                <c:pt idx="7856">
                  <c:v>5.0</c:v>
                </c:pt>
                <c:pt idx="7857">
                  <c:v>5.0</c:v>
                </c:pt>
                <c:pt idx="7858">
                  <c:v>5.0</c:v>
                </c:pt>
                <c:pt idx="7859">
                  <c:v>5.0</c:v>
                </c:pt>
                <c:pt idx="7860">
                  <c:v>5.0</c:v>
                </c:pt>
                <c:pt idx="7861">
                  <c:v>5.0</c:v>
                </c:pt>
                <c:pt idx="7862">
                  <c:v>5.0</c:v>
                </c:pt>
                <c:pt idx="7863">
                  <c:v>5.0</c:v>
                </c:pt>
                <c:pt idx="7864">
                  <c:v>5.0</c:v>
                </c:pt>
                <c:pt idx="7865">
                  <c:v>5.0</c:v>
                </c:pt>
                <c:pt idx="7866">
                  <c:v>5.0</c:v>
                </c:pt>
                <c:pt idx="7867">
                  <c:v>5.0</c:v>
                </c:pt>
                <c:pt idx="7868">
                  <c:v>5.0</c:v>
                </c:pt>
                <c:pt idx="7869">
                  <c:v>5.0</c:v>
                </c:pt>
                <c:pt idx="7870">
                  <c:v>5.0</c:v>
                </c:pt>
                <c:pt idx="7871">
                  <c:v>5.0</c:v>
                </c:pt>
                <c:pt idx="7872">
                  <c:v>5.0</c:v>
                </c:pt>
                <c:pt idx="7873">
                  <c:v>5.0</c:v>
                </c:pt>
                <c:pt idx="7874">
                  <c:v>5.0</c:v>
                </c:pt>
                <c:pt idx="7875">
                  <c:v>5.0</c:v>
                </c:pt>
                <c:pt idx="7876">
                  <c:v>5.0</c:v>
                </c:pt>
                <c:pt idx="7877">
                  <c:v>5.0</c:v>
                </c:pt>
                <c:pt idx="7878">
                  <c:v>5.0</c:v>
                </c:pt>
                <c:pt idx="7879">
                  <c:v>5.0</c:v>
                </c:pt>
                <c:pt idx="7880">
                  <c:v>5.0</c:v>
                </c:pt>
                <c:pt idx="7881">
                  <c:v>5.0</c:v>
                </c:pt>
                <c:pt idx="7882">
                  <c:v>5.0</c:v>
                </c:pt>
                <c:pt idx="7883">
                  <c:v>5.0</c:v>
                </c:pt>
                <c:pt idx="7884">
                  <c:v>5.0</c:v>
                </c:pt>
                <c:pt idx="7885">
                  <c:v>5.0</c:v>
                </c:pt>
                <c:pt idx="7886">
                  <c:v>5.0</c:v>
                </c:pt>
                <c:pt idx="7887">
                  <c:v>5.0</c:v>
                </c:pt>
                <c:pt idx="7888">
                  <c:v>5.0</c:v>
                </c:pt>
                <c:pt idx="7889">
                  <c:v>5.0</c:v>
                </c:pt>
                <c:pt idx="7890">
                  <c:v>5.0</c:v>
                </c:pt>
                <c:pt idx="7891">
                  <c:v>5.0</c:v>
                </c:pt>
                <c:pt idx="7892">
                  <c:v>5.0</c:v>
                </c:pt>
                <c:pt idx="7893">
                  <c:v>5.0</c:v>
                </c:pt>
                <c:pt idx="7894">
                  <c:v>5.0</c:v>
                </c:pt>
                <c:pt idx="7895">
                  <c:v>5.0</c:v>
                </c:pt>
                <c:pt idx="7896">
                  <c:v>5.0</c:v>
                </c:pt>
                <c:pt idx="7897">
                  <c:v>5.0</c:v>
                </c:pt>
                <c:pt idx="7898">
                  <c:v>5.0</c:v>
                </c:pt>
                <c:pt idx="7899">
                  <c:v>5.0</c:v>
                </c:pt>
                <c:pt idx="7900">
                  <c:v>5.0</c:v>
                </c:pt>
                <c:pt idx="7901">
                  <c:v>5.0</c:v>
                </c:pt>
                <c:pt idx="7902">
                  <c:v>5.0</c:v>
                </c:pt>
                <c:pt idx="7903">
                  <c:v>5.0</c:v>
                </c:pt>
                <c:pt idx="7904">
                  <c:v>5.0</c:v>
                </c:pt>
                <c:pt idx="7905">
                  <c:v>5.0</c:v>
                </c:pt>
                <c:pt idx="7906">
                  <c:v>5.0</c:v>
                </c:pt>
                <c:pt idx="7907">
                  <c:v>5.0</c:v>
                </c:pt>
                <c:pt idx="7908">
                  <c:v>5.0</c:v>
                </c:pt>
                <c:pt idx="7909">
                  <c:v>5.0</c:v>
                </c:pt>
                <c:pt idx="7910">
                  <c:v>5.0</c:v>
                </c:pt>
                <c:pt idx="7911">
                  <c:v>5.0</c:v>
                </c:pt>
                <c:pt idx="7912">
                  <c:v>5.0</c:v>
                </c:pt>
                <c:pt idx="7913">
                  <c:v>5.0</c:v>
                </c:pt>
                <c:pt idx="7914">
                  <c:v>5.0</c:v>
                </c:pt>
                <c:pt idx="7915">
                  <c:v>5.0</c:v>
                </c:pt>
                <c:pt idx="7916">
                  <c:v>5.0</c:v>
                </c:pt>
                <c:pt idx="7917">
                  <c:v>5.0</c:v>
                </c:pt>
                <c:pt idx="7918">
                  <c:v>5.0</c:v>
                </c:pt>
                <c:pt idx="7919">
                  <c:v>5.0</c:v>
                </c:pt>
                <c:pt idx="7920">
                  <c:v>5.0</c:v>
                </c:pt>
                <c:pt idx="7921">
                  <c:v>5.0</c:v>
                </c:pt>
                <c:pt idx="7922">
                  <c:v>5.0</c:v>
                </c:pt>
                <c:pt idx="7923">
                  <c:v>5.0</c:v>
                </c:pt>
                <c:pt idx="7924">
                  <c:v>5.0</c:v>
                </c:pt>
                <c:pt idx="7925">
                  <c:v>5.0</c:v>
                </c:pt>
                <c:pt idx="7926">
                  <c:v>5.0</c:v>
                </c:pt>
                <c:pt idx="7927">
                  <c:v>5.0</c:v>
                </c:pt>
                <c:pt idx="7928">
                  <c:v>5.0</c:v>
                </c:pt>
                <c:pt idx="7929">
                  <c:v>5.0</c:v>
                </c:pt>
                <c:pt idx="7930">
                  <c:v>5.0</c:v>
                </c:pt>
                <c:pt idx="7931">
                  <c:v>5.0</c:v>
                </c:pt>
                <c:pt idx="7932">
                  <c:v>5.0</c:v>
                </c:pt>
                <c:pt idx="7933">
                  <c:v>5.0</c:v>
                </c:pt>
                <c:pt idx="7934">
                  <c:v>5.0</c:v>
                </c:pt>
                <c:pt idx="7935">
                  <c:v>5.0</c:v>
                </c:pt>
                <c:pt idx="7936">
                  <c:v>5.0</c:v>
                </c:pt>
                <c:pt idx="7937">
                  <c:v>5.0</c:v>
                </c:pt>
                <c:pt idx="7938">
                  <c:v>5.0</c:v>
                </c:pt>
                <c:pt idx="7939">
                  <c:v>5.0</c:v>
                </c:pt>
                <c:pt idx="7940">
                  <c:v>5.0</c:v>
                </c:pt>
                <c:pt idx="7941">
                  <c:v>5.0</c:v>
                </c:pt>
                <c:pt idx="7942">
                  <c:v>5.0</c:v>
                </c:pt>
                <c:pt idx="7943">
                  <c:v>5.0</c:v>
                </c:pt>
                <c:pt idx="7944">
                  <c:v>5.0</c:v>
                </c:pt>
                <c:pt idx="7945">
                  <c:v>5.0</c:v>
                </c:pt>
                <c:pt idx="7946">
                  <c:v>5.0</c:v>
                </c:pt>
                <c:pt idx="7947">
                  <c:v>5.0</c:v>
                </c:pt>
                <c:pt idx="7948">
                  <c:v>5.0</c:v>
                </c:pt>
                <c:pt idx="7949">
                  <c:v>5.0</c:v>
                </c:pt>
                <c:pt idx="7950">
                  <c:v>5.0</c:v>
                </c:pt>
                <c:pt idx="7951">
                  <c:v>5.0</c:v>
                </c:pt>
                <c:pt idx="7952">
                  <c:v>5.0</c:v>
                </c:pt>
                <c:pt idx="7953">
                  <c:v>5.0</c:v>
                </c:pt>
                <c:pt idx="7954">
                  <c:v>5.0</c:v>
                </c:pt>
                <c:pt idx="7955">
                  <c:v>5.0</c:v>
                </c:pt>
                <c:pt idx="7956">
                  <c:v>5.0</c:v>
                </c:pt>
                <c:pt idx="7957">
                  <c:v>5.0</c:v>
                </c:pt>
                <c:pt idx="7958">
                  <c:v>5.0</c:v>
                </c:pt>
                <c:pt idx="7959">
                  <c:v>5.0</c:v>
                </c:pt>
                <c:pt idx="7960">
                  <c:v>5.0</c:v>
                </c:pt>
                <c:pt idx="7961">
                  <c:v>5.0</c:v>
                </c:pt>
                <c:pt idx="7962">
                  <c:v>5.0</c:v>
                </c:pt>
                <c:pt idx="7963">
                  <c:v>5.0</c:v>
                </c:pt>
                <c:pt idx="7964">
                  <c:v>5.0</c:v>
                </c:pt>
                <c:pt idx="7965">
                  <c:v>5.0</c:v>
                </c:pt>
                <c:pt idx="7966">
                  <c:v>5.0</c:v>
                </c:pt>
                <c:pt idx="7967">
                  <c:v>5.0</c:v>
                </c:pt>
                <c:pt idx="7968">
                  <c:v>5.0</c:v>
                </c:pt>
                <c:pt idx="7969">
                  <c:v>5.0</c:v>
                </c:pt>
                <c:pt idx="7970">
                  <c:v>5.0</c:v>
                </c:pt>
                <c:pt idx="7971">
                  <c:v>5.0</c:v>
                </c:pt>
                <c:pt idx="7972">
                  <c:v>5.0</c:v>
                </c:pt>
                <c:pt idx="7973">
                  <c:v>5.0</c:v>
                </c:pt>
                <c:pt idx="7974">
                  <c:v>5.0</c:v>
                </c:pt>
                <c:pt idx="7975">
                  <c:v>5.0</c:v>
                </c:pt>
                <c:pt idx="7976">
                  <c:v>5.0</c:v>
                </c:pt>
                <c:pt idx="7977">
                  <c:v>5.0</c:v>
                </c:pt>
                <c:pt idx="7978">
                  <c:v>5.0</c:v>
                </c:pt>
                <c:pt idx="7979">
                  <c:v>5.0</c:v>
                </c:pt>
                <c:pt idx="7980">
                  <c:v>5.0</c:v>
                </c:pt>
                <c:pt idx="7981">
                  <c:v>5.0</c:v>
                </c:pt>
                <c:pt idx="7982">
                  <c:v>5.0</c:v>
                </c:pt>
                <c:pt idx="7983">
                  <c:v>5.0</c:v>
                </c:pt>
                <c:pt idx="7984">
                  <c:v>5.0</c:v>
                </c:pt>
                <c:pt idx="7985">
                  <c:v>5.0</c:v>
                </c:pt>
                <c:pt idx="7986">
                  <c:v>5.0</c:v>
                </c:pt>
                <c:pt idx="7987">
                  <c:v>5.0</c:v>
                </c:pt>
                <c:pt idx="7988">
                  <c:v>5.0</c:v>
                </c:pt>
                <c:pt idx="7989">
                  <c:v>5.0</c:v>
                </c:pt>
                <c:pt idx="7990">
                  <c:v>5.0</c:v>
                </c:pt>
                <c:pt idx="7991">
                  <c:v>5.0</c:v>
                </c:pt>
                <c:pt idx="7992">
                  <c:v>5.0</c:v>
                </c:pt>
                <c:pt idx="7993">
                  <c:v>5.0</c:v>
                </c:pt>
                <c:pt idx="7994">
                  <c:v>5.0</c:v>
                </c:pt>
                <c:pt idx="7995">
                  <c:v>5.0</c:v>
                </c:pt>
                <c:pt idx="7996">
                  <c:v>5.0</c:v>
                </c:pt>
                <c:pt idx="7997">
                  <c:v>5.0</c:v>
                </c:pt>
                <c:pt idx="7998">
                  <c:v>5.0</c:v>
                </c:pt>
                <c:pt idx="7999">
                  <c:v>5.0</c:v>
                </c:pt>
                <c:pt idx="8000">
                  <c:v>5.0</c:v>
                </c:pt>
                <c:pt idx="8001">
                  <c:v>5.0</c:v>
                </c:pt>
                <c:pt idx="8002">
                  <c:v>5.0</c:v>
                </c:pt>
                <c:pt idx="8003">
                  <c:v>5.0</c:v>
                </c:pt>
                <c:pt idx="8004">
                  <c:v>5.0</c:v>
                </c:pt>
                <c:pt idx="8005">
                  <c:v>5.0</c:v>
                </c:pt>
                <c:pt idx="8006">
                  <c:v>5.0</c:v>
                </c:pt>
                <c:pt idx="8007">
                  <c:v>5.0</c:v>
                </c:pt>
                <c:pt idx="8008">
                  <c:v>5.0</c:v>
                </c:pt>
                <c:pt idx="8009">
                  <c:v>5.0</c:v>
                </c:pt>
                <c:pt idx="8010">
                  <c:v>5.0</c:v>
                </c:pt>
                <c:pt idx="8011">
                  <c:v>5.0</c:v>
                </c:pt>
                <c:pt idx="8012">
                  <c:v>5.0</c:v>
                </c:pt>
                <c:pt idx="8013">
                  <c:v>5.0</c:v>
                </c:pt>
                <c:pt idx="8014">
                  <c:v>5.0</c:v>
                </c:pt>
                <c:pt idx="8015">
                  <c:v>5.0</c:v>
                </c:pt>
                <c:pt idx="8016">
                  <c:v>5.0</c:v>
                </c:pt>
                <c:pt idx="8017">
                  <c:v>5.0</c:v>
                </c:pt>
                <c:pt idx="8018">
                  <c:v>5.0</c:v>
                </c:pt>
                <c:pt idx="8019">
                  <c:v>5.0</c:v>
                </c:pt>
                <c:pt idx="8020">
                  <c:v>5.0</c:v>
                </c:pt>
                <c:pt idx="8021">
                  <c:v>5.0</c:v>
                </c:pt>
                <c:pt idx="8022">
                  <c:v>5.0</c:v>
                </c:pt>
                <c:pt idx="8023">
                  <c:v>5.0</c:v>
                </c:pt>
                <c:pt idx="8024">
                  <c:v>5.0</c:v>
                </c:pt>
                <c:pt idx="8025">
                  <c:v>5.0</c:v>
                </c:pt>
                <c:pt idx="8026">
                  <c:v>5.0</c:v>
                </c:pt>
                <c:pt idx="8027">
                  <c:v>5.0</c:v>
                </c:pt>
                <c:pt idx="8028">
                  <c:v>5.0</c:v>
                </c:pt>
                <c:pt idx="8029">
                  <c:v>5.0</c:v>
                </c:pt>
                <c:pt idx="8030">
                  <c:v>5.0</c:v>
                </c:pt>
                <c:pt idx="8031">
                  <c:v>5.0</c:v>
                </c:pt>
                <c:pt idx="8032">
                  <c:v>5.0</c:v>
                </c:pt>
                <c:pt idx="8033">
                  <c:v>5.0</c:v>
                </c:pt>
                <c:pt idx="8034">
                  <c:v>5.0</c:v>
                </c:pt>
                <c:pt idx="8035">
                  <c:v>5.0</c:v>
                </c:pt>
                <c:pt idx="8036">
                  <c:v>5.0</c:v>
                </c:pt>
                <c:pt idx="8037">
                  <c:v>5.0</c:v>
                </c:pt>
                <c:pt idx="8038">
                  <c:v>5.0</c:v>
                </c:pt>
                <c:pt idx="8039">
                  <c:v>5.0</c:v>
                </c:pt>
                <c:pt idx="8040">
                  <c:v>5.0</c:v>
                </c:pt>
                <c:pt idx="8041">
                  <c:v>5.0</c:v>
                </c:pt>
                <c:pt idx="8042">
                  <c:v>5.0</c:v>
                </c:pt>
                <c:pt idx="8043">
                  <c:v>5.0</c:v>
                </c:pt>
                <c:pt idx="8044">
                  <c:v>5.0</c:v>
                </c:pt>
                <c:pt idx="8045">
                  <c:v>5.0</c:v>
                </c:pt>
                <c:pt idx="8046">
                  <c:v>5.0</c:v>
                </c:pt>
                <c:pt idx="8047">
                  <c:v>5.0</c:v>
                </c:pt>
                <c:pt idx="8048">
                  <c:v>5.0</c:v>
                </c:pt>
                <c:pt idx="8049">
                  <c:v>5.0</c:v>
                </c:pt>
                <c:pt idx="8050">
                  <c:v>5.0</c:v>
                </c:pt>
                <c:pt idx="8051">
                  <c:v>5.0</c:v>
                </c:pt>
                <c:pt idx="8052">
                  <c:v>5.0</c:v>
                </c:pt>
                <c:pt idx="8053">
                  <c:v>5.0</c:v>
                </c:pt>
                <c:pt idx="8054">
                  <c:v>5.0</c:v>
                </c:pt>
                <c:pt idx="8055">
                  <c:v>5.0</c:v>
                </c:pt>
                <c:pt idx="8056">
                  <c:v>5.0</c:v>
                </c:pt>
                <c:pt idx="8057">
                  <c:v>5.0</c:v>
                </c:pt>
                <c:pt idx="8058">
                  <c:v>5.0</c:v>
                </c:pt>
                <c:pt idx="8059">
                  <c:v>5.0</c:v>
                </c:pt>
                <c:pt idx="8060">
                  <c:v>5.0</c:v>
                </c:pt>
                <c:pt idx="8061">
                  <c:v>5.0</c:v>
                </c:pt>
                <c:pt idx="8062">
                  <c:v>5.0</c:v>
                </c:pt>
                <c:pt idx="8063">
                  <c:v>5.0</c:v>
                </c:pt>
                <c:pt idx="8064">
                  <c:v>5.0</c:v>
                </c:pt>
                <c:pt idx="8065">
                  <c:v>5.0</c:v>
                </c:pt>
                <c:pt idx="8066">
                  <c:v>5.0</c:v>
                </c:pt>
                <c:pt idx="8067">
                  <c:v>5.0</c:v>
                </c:pt>
                <c:pt idx="8068">
                  <c:v>5.0</c:v>
                </c:pt>
                <c:pt idx="8069">
                  <c:v>5.0</c:v>
                </c:pt>
                <c:pt idx="8070">
                  <c:v>5.0</c:v>
                </c:pt>
                <c:pt idx="8071">
                  <c:v>5.0</c:v>
                </c:pt>
                <c:pt idx="8072">
                  <c:v>5.0</c:v>
                </c:pt>
                <c:pt idx="8073">
                  <c:v>5.0</c:v>
                </c:pt>
                <c:pt idx="8074">
                  <c:v>5.0</c:v>
                </c:pt>
                <c:pt idx="8075">
                  <c:v>5.0</c:v>
                </c:pt>
                <c:pt idx="8076">
                  <c:v>5.0</c:v>
                </c:pt>
                <c:pt idx="8077">
                  <c:v>5.0</c:v>
                </c:pt>
                <c:pt idx="8078">
                  <c:v>5.0</c:v>
                </c:pt>
                <c:pt idx="8079">
                  <c:v>5.0</c:v>
                </c:pt>
                <c:pt idx="8080">
                  <c:v>5.0</c:v>
                </c:pt>
                <c:pt idx="8081">
                  <c:v>5.0</c:v>
                </c:pt>
                <c:pt idx="8082">
                  <c:v>5.0</c:v>
                </c:pt>
                <c:pt idx="8083">
                  <c:v>5.0</c:v>
                </c:pt>
                <c:pt idx="8084">
                  <c:v>5.0</c:v>
                </c:pt>
                <c:pt idx="8085">
                  <c:v>5.0</c:v>
                </c:pt>
                <c:pt idx="8086">
                  <c:v>5.0</c:v>
                </c:pt>
                <c:pt idx="8087">
                  <c:v>5.0</c:v>
                </c:pt>
                <c:pt idx="8088">
                  <c:v>5.0</c:v>
                </c:pt>
                <c:pt idx="8089">
                  <c:v>5.0</c:v>
                </c:pt>
                <c:pt idx="8090">
                  <c:v>5.0</c:v>
                </c:pt>
                <c:pt idx="8091">
                  <c:v>5.0</c:v>
                </c:pt>
                <c:pt idx="8092">
                  <c:v>5.0</c:v>
                </c:pt>
                <c:pt idx="8093">
                  <c:v>5.0</c:v>
                </c:pt>
                <c:pt idx="8094">
                  <c:v>5.0</c:v>
                </c:pt>
                <c:pt idx="8095">
                  <c:v>5.0</c:v>
                </c:pt>
                <c:pt idx="8096">
                  <c:v>5.0</c:v>
                </c:pt>
                <c:pt idx="8097">
                  <c:v>5.0</c:v>
                </c:pt>
                <c:pt idx="8098">
                  <c:v>5.0</c:v>
                </c:pt>
                <c:pt idx="8099">
                  <c:v>5.0</c:v>
                </c:pt>
                <c:pt idx="8100">
                  <c:v>5.0</c:v>
                </c:pt>
                <c:pt idx="8101">
                  <c:v>5.0</c:v>
                </c:pt>
                <c:pt idx="8102">
                  <c:v>5.0</c:v>
                </c:pt>
                <c:pt idx="8103">
                  <c:v>5.0</c:v>
                </c:pt>
                <c:pt idx="8104">
                  <c:v>5.0</c:v>
                </c:pt>
                <c:pt idx="8105">
                  <c:v>5.0</c:v>
                </c:pt>
                <c:pt idx="8106">
                  <c:v>5.0</c:v>
                </c:pt>
                <c:pt idx="8107">
                  <c:v>5.0</c:v>
                </c:pt>
                <c:pt idx="8108">
                  <c:v>5.0</c:v>
                </c:pt>
                <c:pt idx="8109">
                  <c:v>5.0</c:v>
                </c:pt>
                <c:pt idx="8110">
                  <c:v>5.0</c:v>
                </c:pt>
                <c:pt idx="8111">
                  <c:v>5.0</c:v>
                </c:pt>
                <c:pt idx="8112">
                  <c:v>5.0</c:v>
                </c:pt>
                <c:pt idx="8113">
                  <c:v>5.0</c:v>
                </c:pt>
                <c:pt idx="8114">
                  <c:v>5.0</c:v>
                </c:pt>
                <c:pt idx="8115">
                  <c:v>5.0</c:v>
                </c:pt>
                <c:pt idx="8116">
                  <c:v>5.0</c:v>
                </c:pt>
                <c:pt idx="8117">
                  <c:v>5.0</c:v>
                </c:pt>
                <c:pt idx="8118">
                  <c:v>5.0</c:v>
                </c:pt>
                <c:pt idx="8119">
                  <c:v>5.0</c:v>
                </c:pt>
                <c:pt idx="8120">
                  <c:v>5.0</c:v>
                </c:pt>
                <c:pt idx="8121">
                  <c:v>5.0</c:v>
                </c:pt>
                <c:pt idx="8122">
                  <c:v>5.0</c:v>
                </c:pt>
                <c:pt idx="8123">
                  <c:v>5.0</c:v>
                </c:pt>
                <c:pt idx="8124">
                  <c:v>5.0</c:v>
                </c:pt>
                <c:pt idx="8125">
                  <c:v>5.0</c:v>
                </c:pt>
                <c:pt idx="8126">
                  <c:v>5.0</c:v>
                </c:pt>
                <c:pt idx="8127">
                  <c:v>5.0</c:v>
                </c:pt>
                <c:pt idx="8128">
                  <c:v>5.0</c:v>
                </c:pt>
                <c:pt idx="8129">
                  <c:v>5.0</c:v>
                </c:pt>
                <c:pt idx="8130">
                  <c:v>5.0</c:v>
                </c:pt>
                <c:pt idx="8131">
                  <c:v>5.0</c:v>
                </c:pt>
                <c:pt idx="8132">
                  <c:v>5.0</c:v>
                </c:pt>
                <c:pt idx="8133">
                  <c:v>5.0</c:v>
                </c:pt>
                <c:pt idx="8134">
                  <c:v>5.0</c:v>
                </c:pt>
                <c:pt idx="8135">
                  <c:v>5.0</c:v>
                </c:pt>
                <c:pt idx="8136">
                  <c:v>5.0</c:v>
                </c:pt>
                <c:pt idx="8137">
                  <c:v>5.0</c:v>
                </c:pt>
                <c:pt idx="8138">
                  <c:v>5.0</c:v>
                </c:pt>
                <c:pt idx="8139">
                  <c:v>5.0</c:v>
                </c:pt>
                <c:pt idx="8140">
                  <c:v>5.0</c:v>
                </c:pt>
                <c:pt idx="8141">
                  <c:v>5.0</c:v>
                </c:pt>
                <c:pt idx="8142">
                  <c:v>5.0</c:v>
                </c:pt>
                <c:pt idx="8143">
                  <c:v>5.0</c:v>
                </c:pt>
                <c:pt idx="8144">
                  <c:v>5.0</c:v>
                </c:pt>
                <c:pt idx="8145">
                  <c:v>5.0</c:v>
                </c:pt>
                <c:pt idx="8146">
                  <c:v>5.0</c:v>
                </c:pt>
                <c:pt idx="8147">
                  <c:v>5.0</c:v>
                </c:pt>
                <c:pt idx="8148">
                  <c:v>5.0</c:v>
                </c:pt>
                <c:pt idx="8149">
                  <c:v>5.0</c:v>
                </c:pt>
                <c:pt idx="8150">
                  <c:v>5.0</c:v>
                </c:pt>
                <c:pt idx="8151">
                  <c:v>5.0</c:v>
                </c:pt>
                <c:pt idx="8152">
                  <c:v>5.0</c:v>
                </c:pt>
                <c:pt idx="8153">
                  <c:v>5.0</c:v>
                </c:pt>
                <c:pt idx="8154">
                  <c:v>5.0</c:v>
                </c:pt>
                <c:pt idx="8155">
                  <c:v>5.0</c:v>
                </c:pt>
                <c:pt idx="8156">
                  <c:v>5.0</c:v>
                </c:pt>
                <c:pt idx="8157">
                  <c:v>5.0</c:v>
                </c:pt>
                <c:pt idx="8158">
                  <c:v>5.0</c:v>
                </c:pt>
                <c:pt idx="8159">
                  <c:v>5.0</c:v>
                </c:pt>
                <c:pt idx="8160">
                  <c:v>5.0</c:v>
                </c:pt>
                <c:pt idx="8161">
                  <c:v>5.0</c:v>
                </c:pt>
                <c:pt idx="8162">
                  <c:v>5.0</c:v>
                </c:pt>
                <c:pt idx="8163">
                  <c:v>5.0</c:v>
                </c:pt>
                <c:pt idx="8164">
                  <c:v>5.0</c:v>
                </c:pt>
                <c:pt idx="8165">
                  <c:v>5.0</c:v>
                </c:pt>
                <c:pt idx="8166">
                  <c:v>5.0</c:v>
                </c:pt>
                <c:pt idx="8167">
                  <c:v>5.0</c:v>
                </c:pt>
                <c:pt idx="8168">
                  <c:v>5.0</c:v>
                </c:pt>
                <c:pt idx="8169">
                  <c:v>5.0</c:v>
                </c:pt>
                <c:pt idx="8170">
                  <c:v>5.0</c:v>
                </c:pt>
                <c:pt idx="8171">
                  <c:v>5.0</c:v>
                </c:pt>
                <c:pt idx="8172">
                  <c:v>5.0</c:v>
                </c:pt>
                <c:pt idx="8173">
                  <c:v>5.0</c:v>
                </c:pt>
                <c:pt idx="8174">
                  <c:v>5.0</c:v>
                </c:pt>
                <c:pt idx="8175">
                  <c:v>5.0</c:v>
                </c:pt>
                <c:pt idx="8176">
                  <c:v>5.0</c:v>
                </c:pt>
                <c:pt idx="8177">
                  <c:v>5.0</c:v>
                </c:pt>
                <c:pt idx="8178">
                  <c:v>5.0</c:v>
                </c:pt>
                <c:pt idx="8179">
                  <c:v>5.0</c:v>
                </c:pt>
                <c:pt idx="8180">
                  <c:v>5.0</c:v>
                </c:pt>
                <c:pt idx="8181">
                  <c:v>5.0</c:v>
                </c:pt>
                <c:pt idx="8182">
                  <c:v>5.0</c:v>
                </c:pt>
                <c:pt idx="8183">
                  <c:v>5.0</c:v>
                </c:pt>
                <c:pt idx="8184">
                  <c:v>5.0</c:v>
                </c:pt>
                <c:pt idx="8185">
                  <c:v>5.0</c:v>
                </c:pt>
                <c:pt idx="8186">
                  <c:v>5.0</c:v>
                </c:pt>
                <c:pt idx="8187">
                  <c:v>5.0</c:v>
                </c:pt>
                <c:pt idx="8188">
                  <c:v>5.0</c:v>
                </c:pt>
                <c:pt idx="8189">
                  <c:v>5.0</c:v>
                </c:pt>
                <c:pt idx="8190">
                  <c:v>5.0</c:v>
                </c:pt>
                <c:pt idx="8191">
                  <c:v>6.0</c:v>
                </c:pt>
                <c:pt idx="8192">
                  <c:v>6.0</c:v>
                </c:pt>
                <c:pt idx="8193">
                  <c:v>6.0</c:v>
                </c:pt>
                <c:pt idx="8194">
                  <c:v>6.0</c:v>
                </c:pt>
                <c:pt idx="8195">
                  <c:v>6.0</c:v>
                </c:pt>
                <c:pt idx="8196">
                  <c:v>6.0</c:v>
                </c:pt>
                <c:pt idx="8197">
                  <c:v>6.0</c:v>
                </c:pt>
                <c:pt idx="8198">
                  <c:v>6.0</c:v>
                </c:pt>
                <c:pt idx="8199">
                  <c:v>6.0</c:v>
                </c:pt>
                <c:pt idx="8200">
                  <c:v>6.0</c:v>
                </c:pt>
                <c:pt idx="8201">
                  <c:v>6.0</c:v>
                </c:pt>
                <c:pt idx="8202">
                  <c:v>6.0</c:v>
                </c:pt>
                <c:pt idx="8203">
                  <c:v>6.0</c:v>
                </c:pt>
                <c:pt idx="8204">
                  <c:v>6.0</c:v>
                </c:pt>
                <c:pt idx="8205">
                  <c:v>6.0</c:v>
                </c:pt>
                <c:pt idx="8206">
                  <c:v>6.0</c:v>
                </c:pt>
                <c:pt idx="8207">
                  <c:v>6.0</c:v>
                </c:pt>
                <c:pt idx="8208">
                  <c:v>6.0</c:v>
                </c:pt>
                <c:pt idx="8209">
                  <c:v>6.0</c:v>
                </c:pt>
                <c:pt idx="8210">
                  <c:v>6.0</c:v>
                </c:pt>
                <c:pt idx="8211">
                  <c:v>6.0</c:v>
                </c:pt>
                <c:pt idx="8212">
                  <c:v>6.0</c:v>
                </c:pt>
                <c:pt idx="8213">
                  <c:v>6.0</c:v>
                </c:pt>
                <c:pt idx="8214">
                  <c:v>6.0</c:v>
                </c:pt>
                <c:pt idx="8215">
                  <c:v>6.0</c:v>
                </c:pt>
                <c:pt idx="8216">
                  <c:v>6.0</c:v>
                </c:pt>
                <c:pt idx="8217">
                  <c:v>6.0</c:v>
                </c:pt>
                <c:pt idx="8218">
                  <c:v>6.0</c:v>
                </c:pt>
                <c:pt idx="8219">
                  <c:v>6.0</c:v>
                </c:pt>
                <c:pt idx="8220">
                  <c:v>6.0</c:v>
                </c:pt>
                <c:pt idx="8221">
                  <c:v>6.0</c:v>
                </c:pt>
                <c:pt idx="8222">
                  <c:v>6.0</c:v>
                </c:pt>
                <c:pt idx="8223">
                  <c:v>6.0</c:v>
                </c:pt>
                <c:pt idx="8224">
                  <c:v>6.0</c:v>
                </c:pt>
                <c:pt idx="8225">
                  <c:v>6.0</c:v>
                </c:pt>
                <c:pt idx="8226">
                  <c:v>6.0</c:v>
                </c:pt>
                <c:pt idx="8227">
                  <c:v>6.0</c:v>
                </c:pt>
                <c:pt idx="8228">
                  <c:v>6.0</c:v>
                </c:pt>
                <c:pt idx="8229">
                  <c:v>6.0</c:v>
                </c:pt>
                <c:pt idx="8230">
                  <c:v>6.0</c:v>
                </c:pt>
                <c:pt idx="8231">
                  <c:v>6.0</c:v>
                </c:pt>
                <c:pt idx="8232">
                  <c:v>6.0</c:v>
                </c:pt>
                <c:pt idx="8233">
                  <c:v>6.0</c:v>
                </c:pt>
                <c:pt idx="8234">
                  <c:v>6.0</c:v>
                </c:pt>
                <c:pt idx="8235">
                  <c:v>6.0</c:v>
                </c:pt>
                <c:pt idx="8236">
                  <c:v>6.0</c:v>
                </c:pt>
                <c:pt idx="8237">
                  <c:v>6.0</c:v>
                </c:pt>
                <c:pt idx="8238">
                  <c:v>6.0</c:v>
                </c:pt>
                <c:pt idx="8239">
                  <c:v>6.0</c:v>
                </c:pt>
                <c:pt idx="8240">
                  <c:v>6.0</c:v>
                </c:pt>
                <c:pt idx="8241">
                  <c:v>6.0</c:v>
                </c:pt>
                <c:pt idx="8242">
                  <c:v>6.0</c:v>
                </c:pt>
                <c:pt idx="8243">
                  <c:v>6.0</c:v>
                </c:pt>
                <c:pt idx="8244">
                  <c:v>6.0</c:v>
                </c:pt>
                <c:pt idx="8245">
                  <c:v>6.0</c:v>
                </c:pt>
                <c:pt idx="8246">
                  <c:v>6.0</c:v>
                </c:pt>
                <c:pt idx="8247">
                  <c:v>6.0</c:v>
                </c:pt>
                <c:pt idx="8248">
                  <c:v>6.0</c:v>
                </c:pt>
                <c:pt idx="8249">
                  <c:v>6.0</c:v>
                </c:pt>
                <c:pt idx="8250">
                  <c:v>6.0</c:v>
                </c:pt>
                <c:pt idx="8251">
                  <c:v>6.0</c:v>
                </c:pt>
                <c:pt idx="8252">
                  <c:v>6.0</c:v>
                </c:pt>
                <c:pt idx="8253">
                  <c:v>6.0</c:v>
                </c:pt>
                <c:pt idx="8254">
                  <c:v>6.0</c:v>
                </c:pt>
                <c:pt idx="8255">
                  <c:v>6.0</c:v>
                </c:pt>
                <c:pt idx="8256">
                  <c:v>6.0</c:v>
                </c:pt>
                <c:pt idx="8257">
                  <c:v>6.0</c:v>
                </c:pt>
                <c:pt idx="8258">
                  <c:v>6.0</c:v>
                </c:pt>
                <c:pt idx="8259">
                  <c:v>6.0</c:v>
                </c:pt>
                <c:pt idx="8260">
                  <c:v>6.0</c:v>
                </c:pt>
                <c:pt idx="8261">
                  <c:v>6.0</c:v>
                </c:pt>
                <c:pt idx="8262">
                  <c:v>6.0</c:v>
                </c:pt>
                <c:pt idx="8263">
                  <c:v>6.0</c:v>
                </c:pt>
                <c:pt idx="8264">
                  <c:v>6.0</c:v>
                </c:pt>
                <c:pt idx="8265">
                  <c:v>6.0</c:v>
                </c:pt>
                <c:pt idx="8266">
                  <c:v>6.0</c:v>
                </c:pt>
                <c:pt idx="8267">
                  <c:v>6.0</c:v>
                </c:pt>
                <c:pt idx="8268">
                  <c:v>6.0</c:v>
                </c:pt>
                <c:pt idx="8269">
                  <c:v>6.0</c:v>
                </c:pt>
                <c:pt idx="8270">
                  <c:v>6.0</c:v>
                </c:pt>
                <c:pt idx="8271">
                  <c:v>6.0</c:v>
                </c:pt>
                <c:pt idx="8272">
                  <c:v>6.0</c:v>
                </c:pt>
                <c:pt idx="8273">
                  <c:v>6.0</c:v>
                </c:pt>
                <c:pt idx="8274">
                  <c:v>6.0</c:v>
                </c:pt>
                <c:pt idx="8275">
                  <c:v>6.0</c:v>
                </c:pt>
                <c:pt idx="8276">
                  <c:v>6.0</c:v>
                </c:pt>
                <c:pt idx="8277">
                  <c:v>6.0</c:v>
                </c:pt>
                <c:pt idx="8278">
                  <c:v>6.0</c:v>
                </c:pt>
                <c:pt idx="8279">
                  <c:v>6.0</c:v>
                </c:pt>
                <c:pt idx="8280">
                  <c:v>6.0</c:v>
                </c:pt>
                <c:pt idx="8281">
                  <c:v>6.0</c:v>
                </c:pt>
                <c:pt idx="8282">
                  <c:v>6.0</c:v>
                </c:pt>
                <c:pt idx="8283">
                  <c:v>6.0</c:v>
                </c:pt>
                <c:pt idx="8284">
                  <c:v>6.0</c:v>
                </c:pt>
                <c:pt idx="8285">
                  <c:v>6.0</c:v>
                </c:pt>
                <c:pt idx="8286">
                  <c:v>6.0</c:v>
                </c:pt>
                <c:pt idx="8287">
                  <c:v>6.0</c:v>
                </c:pt>
                <c:pt idx="8288">
                  <c:v>6.0</c:v>
                </c:pt>
                <c:pt idx="8289">
                  <c:v>6.0</c:v>
                </c:pt>
                <c:pt idx="8290">
                  <c:v>6.0</c:v>
                </c:pt>
                <c:pt idx="8291">
                  <c:v>6.0</c:v>
                </c:pt>
                <c:pt idx="8292">
                  <c:v>6.0</c:v>
                </c:pt>
                <c:pt idx="8293">
                  <c:v>6.0</c:v>
                </c:pt>
                <c:pt idx="8294">
                  <c:v>6.0</c:v>
                </c:pt>
                <c:pt idx="8295">
                  <c:v>6.0</c:v>
                </c:pt>
                <c:pt idx="8296">
                  <c:v>6.0</c:v>
                </c:pt>
                <c:pt idx="8297">
                  <c:v>6.0</c:v>
                </c:pt>
                <c:pt idx="8298">
                  <c:v>6.0</c:v>
                </c:pt>
                <c:pt idx="8299">
                  <c:v>6.0</c:v>
                </c:pt>
                <c:pt idx="8300">
                  <c:v>6.0</c:v>
                </c:pt>
                <c:pt idx="8301">
                  <c:v>6.0</c:v>
                </c:pt>
                <c:pt idx="8302">
                  <c:v>6.0</c:v>
                </c:pt>
                <c:pt idx="8303">
                  <c:v>6.0</c:v>
                </c:pt>
                <c:pt idx="8304">
                  <c:v>6.0</c:v>
                </c:pt>
                <c:pt idx="8305">
                  <c:v>6.0</c:v>
                </c:pt>
                <c:pt idx="8306">
                  <c:v>6.0</c:v>
                </c:pt>
                <c:pt idx="8307">
                  <c:v>6.0</c:v>
                </c:pt>
                <c:pt idx="8308">
                  <c:v>6.0</c:v>
                </c:pt>
                <c:pt idx="8309">
                  <c:v>6.0</c:v>
                </c:pt>
                <c:pt idx="8310">
                  <c:v>6.0</c:v>
                </c:pt>
                <c:pt idx="8311">
                  <c:v>6.0</c:v>
                </c:pt>
                <c:pt idx="8312">
                  <c:v>6.0</c:v>
                </c:pt>
                <c:pt idx="8313">
                  <c:v>6.0</c:v>
                </c:pt>
                <c:pt idx="8314">
                  <c:v>6.0</c:v>
                </c:pt>
                <c:pt idx="8315">
                  <c:v>6.0</c:v>
                </c:pt>
                <c:pt idx="8316">
                  <c:v>6.0</c:v>
                </c:pt>
                <c:pt idx="8317">
                  <c:v>6.0</c:v>
                </c:pt>
                <c:pt idx="8318">
                  <c:v>6.0</c:v>
                </c:pt>
                <c:pt idx="8319">
                  <c:v>6.0</c:v>
                </c:pt>
                <c:pt idx="8320">
                  <c:v>6.0</c:v>
                </c:pt>
                <c:pt idx="8321">
                  <c:v>6.0</c:v>
                </c:pt>
                <c:pt idx="8322">
                  <c:v>6.0</c:v>
                </c:pt>
                <c:pt idx="8323">
                  <c:v>6.0</c:v>
                </c:pt>
                <c:pt idx="8324">
                  <c:v>6.0</c:v>
                </c:pt>
                <c:pt idx="8325">
                  <c:v>6.0</c:v>
                </c:pt>
                <c:pt idx="8326">
                  <c:v>6.0</c:v>
                </c:pt>
                <c:pt idx="8327">
                  <c:v>6.0</c:v>
                </c:pt>
                <c:pt idx="8328">
                  <c:v>6.0</c:v>
                </c:pt>
                <c:pt idx="8329">
                  <c:v>6.0</c:v>
                </c:pt>
                <c:pt idx="8330">
                  <c:v>6.0</c:v>
                </c:pt>
                <c:pt idx="8331">
                  <c:v>6.0</c:v>
                </c:pt>
                <c:pt idx="8332">
                  <c:v>6.0</c:v>
                </c:pt>
                <c:pt idx="8333">
                  <c:v>6.0</c:v>
                </c:pt>
                <c:pt idx="8334">
                  <c:v>6.0</c:v>
                </c:pt>
                <c:pt idx="8335">
                  <c:v>6.0</c:v>
                </c:pt>
                <c:pt idx="8336">
                  <c:v>6.0</c:v>
                </c:pt>
                <c:pt idx="8337">
                  <c:v>6.0</c:v>
                </c:pt>
                <c:pt idx="8338">
                  <c:v>6.0</c:v>
                </c:pt>
                <c:pt idx="8339">
                  <c:v>6.0</c:v>
                </c:pt>
                <c:pt idx="8340">
                  <c:v>6.0</c:v>
                </c:pt>
                <c:pt idx="8341">
                  <c:v>6.0</c:v>
                </c:pt>
                <c:pt idx="8342">
                  <c:v>6.0</c:v>
                </c:pt>
                <c:pt idx="8343">
                  <c:v>6.0</c:v>
                </c:pt>
                <c:pt idx="8344">
                  <c:v>6.0</c:v>
                </c:pt>
                <c:pt idx="8345">
                  <c:v>6.0</c:v>
                </c:pt>
                <c:pt idx="8346">
                  <c:v>6.0</c:v>
                </c:pt>
                <c:pt idx="8347">
                  <c:v>6.0</c:v>
                </c:pt>
                <c:pt idx="8348">
                  <c:v>6.0</c:v>
                </c:pt>
                <c:pt idx="8349">
                  <c:v>6.0</c:v>
                </c:pt>
                <c:pt idx="8350">
                  <c:v>6.0</c:v>
                </c:pt>
                <c:pt idx="8351">
                  <c:v>6.0</c:v>
                </c:pt>
                <c:pt idx="8352">
                  <c:v>6.0</c:v>
                </c:pt>
                <c:pt idx="8353">
                  <c:v>6.0</c:v>
                </c:pt>
                <c:pt idx="8354">
                  <c:v>6.0</c:v>
                </c:pt>
                <c:pt idx="8355">
                  <c:v>6.0</c:v>
                </c:pt>
                <c:pt idx="8356">
                  <c:v>6.0</c:v>
                </c:pt>
                <c:pt idx="8357">
                  <c:v>6.0</c:v>
                </c:pt>
                <c:pt idx="8358">
                  <c:v>6.0</c:v>
                </c:pt>
                <c:pt idx="8359">
                  <c:v>6.0</c:v>
                </c:pt>
                <c:pt idx="8360">
                  <c:v>6.0</c:v>
                </c:pt>
                <c:pt idx="8361">
                  <c:v>6.0</c:v>
                </c:pt>
                <c:pt idx="8362">
                  <c:v>6.0</c:v>
                </c:pt>
                <c:pt idx="8363">
                  <c:v>6.0</c:v>
                </c:pt>
                <c:pt idx="8364">
                  <c:v>6.0</c:v>
                </c:pt>
                <c:pt idx="8365">
                  <c:v>6.0</c:v>
                </c:pt>
                <c:pt idx="8366">
                  <c:v>6.0</c:v>
                </c:pt>
                <c:pt idx="8367">
                  <c:v>6.0</c:v>
                </c:pt>
                <c:pt idx="8368">
                  <c:v>6.0</c:v>
                </c:pt>
                <c:pt idx="8369">
                  <c:v>6.0</c:v>
                </c:pt>
                <c:pt idx="8370">
                  <c:v>6.0</c:v>
                </c:pt>
                <c:pt idx="8371">
                  <c:v>6.0</c:v>
                </c:pt>
                <c:pt idx="8372">
                  <c:v>6.0</c:v>
                </c:pt>
                <c:pt idx="8373">
                  <c:v>6.0</c:v>
                </c:pt>
                <c:pt idx="8374">
                  <c:v>6.0</c:v>
                </c:pt>
                <c:pt idx="8375">
                  <c:v>6.0</c:v>
                </c:pt>
                <c:pt idx="8376">
                  <c:v>6.0</c:v>
                </c:pt>
                <c:pt idx="8377">
                  <c:v>6.0</c:v>
                </c:pt>
                <c:pt idx="8378">
                  <c:v>6.0</c:v>
                </c:pt>
                <c:pt idx="8379">
                  <c:v>6.0</c:v>
                </c:pt>
                <c:pt idx="8380">
                  <c:v>6.0</c:v>
                </c:pt>
                <c:pt idx="8381">
                  <c:v>6.0</c:v>
                </c:pt>
                <c:pt idx="8382">
                  <c:v>6.0</c:v>
                </c:pt>
                <c:pt idx="8383">
                  <c:v>6.0</c:v>
                </c:pt>
                <c:pt idx="8384">
                  <c:v>6.0</c:v>
                </c:pt>
                <c:pt idx="8385">
                  <c:v>6.0</c:v>
                </c:pt>
                <c:pt idx="8386">
                  <c:v>6.0</c:v>
                </c:pt>
                <c:pt idx="8387">
                  <c:v>6.0</c:v>
                </c:pt>
                <c:pt idx="8388">
                  <c:v>6.0</c:v>
                </c:pt>
                <c:pt idx="8389">
                  <c:v>6.0</c:v>
                </c:pt>
                <c:pt idx="8390">
                  <c:v>6.0</c:v>
                </c:pt>
                <c:pt idx="8391">
                  <c:v>6.0</c:v>
                </c:pt>
                <c:pt idx="8392">
                  <c:v>6.0</c:v>
                </c:pt>
                <c:pt idx="8393">
                  <c:v>6.0</c:v>
                </c:pt>
                <c:pt idx="8394">
                  <c:v>6.0</c:v>
                </c:pt>
                <c:pt idx="8395">
                  <c:v>6.0</c:v>
                </c:pt>
                <c:pt idx="8396">
                  <c:v>6.0</c:v>
                </c:pt>
                <c:pt idx="8397">
                  <c:v>6.0</c:v>
                </c:pt>
                <c:pt idx="8398">
                  <c:v>6.0</c:v>
                </c:pt>
                <c:pt idx="8399">
                  <c:v>6.0</c:v>
                </c:pt>
                <c:pt idx="8400">
                  <c:v>6.0</c:v>
                </c:pt>
                <c:pt idx="8401">
                  <c:v>6.0</c:v>
                </c:pt>
                <c:pt idx="8402">
                  <c:v>6.0</c:v>
                </c:pt>
                <c:pt idx="8403">
                  <c:v>6.0</c:v>
                </c:pt>
                <c:pt idx="8404">
                  <c:v>6.0</c:v>
                </c:pt>
                <c:pt idx="8405">
                  <c:v>6.0</c:v>
                </c:pt>
                <c:pt idx="8406">
                  <c:v>6.0</c:v>
                </c:pt>
                <c:pt idx="8407">
                  <c:v>6.0</c:v>
                </c:pt>
                <c:pt idx="8408">
                  <c:v>6.0</c:v>
                </c:pt>
                <c:pt idx="8409">
                  <c:v>6.0</c:v>
                </c:pt>
                <c:pt idx="8410">
                  <c:v>6.0</c:v>
                </c:pt>
                <c:pt idx="8411">
                  <c:v>6.0</c:v>
                </c:pt>
                <c:pt idx="8412">
                  <c:v>6.0</c:v>
                </c:pt>
                <c:pt idx="8413">
                  <c:v>6.0</c:v>
                </c:pt>
                <c:pt idx="8414">
                  <c:v>6.0</c:v>
                </c:pt>
                <c:pt idx="8415">
                  <c:v>6.0</c:v>
                </c:pt>
                <c:pt idx="8416">
                  <c:v>6.0</c:v>
                </c:pt>
                <c:pt idx="8417">
                  <c:v>6.0</c:v>
                </c:pt>
                <c:pt idx="8418">
                  <c:v>6.0</c:v>
                </c:pt>
                <c:pt idx="8419">
                  <c:v>6.0</c:v>
                </c:pt>
                <c:pt idx="8420">
                  <c:v>6.0</c:v>
                </c:pt>
                <c:pt idx="8421">
                  <c:v>6.0</c:v>
                </c:pt>
                <c:pt idx="8422">
                  <c:v>6.0</c:v>
                </c:pt>
                <c:pt idx="8423">
                  <c:v>6.0</c:v>
                </c:pt>
                <c:pt idx="8424">
                  <c:v>6.0</c:v>
                </c:pt>
                <c:pt idx="8425">
                  <c:v>6.0</c:v>
                </c:pt>
                <c:pt idx="8426">
                  <c:v>6.0</c:v>
                </c:pt>
                <c:pt idx="8427">
                  <c:v>6.0</c:v>
                </c:pt>
                <c:pt idx="8428">
                  <c:v>6.0</c:v>
                </c:pt>
                <c:pt idx="8429">
                  <c:v>6.0</c:v>
                </c:pt>
                <c:pt idx="8430">
                  <c:v>6.0</c:v>
                </c:pt>
                <c:pt idx="8431">
                  <c:v>6.0</c:v>
                </c:pt>
                <c:pt idx="8432">
                  <c:v>6.0</c:v>
                </c:pt>
                <c:pt idx="8433">
                  <c:v>6.0</c:v>
                </c:pt>
                <c:pt idx="8434">
                  <c:v>6.0</c:v>
                </c:pt>
                <c:pt idx="8435">
                  <c:v>6.0</c:v>
                </c:pt>
                <c:pt idx="8436">
                  <c:v>6.0</c:v>
                </c:pt>
                <c:pt idx="8437">
                  <c:v>6.0</c:v>
                </c:pt>
                <c:pt idx="8438">
                  <c:v>6.0</c:v>
                </c:pt>
                <c:pt idx="8439">
                  <c:v>6.0</c:v>
                </c:pt>
                <c:pt idx="8440">
                  <c:v>6.0</c:v>
                </c:pt>
                <c:pt idx="8441">
                  <c:v>6.0</c:v>
                </c:pt>
                <c:pt idx="8442">
                  <c:v>6.0</c:v>
                </c:pt>
                <c:pt idx="8443">
                  <c:v>6.0</c:v>
                </c:pt>
                <c:pt idx="8444">
                  <c:v>6.0</c:v>
                </c:pt>
                <c:pt idx="8445">
                  <c:v>6.0</c:v>
                </c:pt>
                <c:pt idx="8446">
                  <c:v>6.0</c:v>
                </c:pt>
                <c:pt idx="8447">
                  <c:v>6.0</c:v>
                </c:pt>
                <c:pt idx="8448">
                  <c:v>6.0</c:v>
                </c:pt>
                <c:pt idx="8449">
                  <c:v>6.0</c:v>
                </c:pt>
                <c:pt idx="8450">
                  <c:v>6.0</c:v>
                </c:pt>
                <c:pt idx="8451">
                  <c:v>6.0</c:v>
                </c:pt>
                <c:pt idx="8452">
                  <c:v>6.0</c:v>
                </c:pt>
                <c:pt idx="8453">
                  <c:v>6.0</c:v>
                </c:pt>
                <c:pt idx="8454">
                  <c:v>6.0</c:v>
                </c:pt>
                <c:pt idx="8455">
                  <c:v>6.0</c:v>
                </c:pt>
                <c:pt idx="8456">
                  <c:v>6.0</c:v>
                </c:pt>
                <c:pt idx="8457">
                  <c:v>6.0</c:v>
                </c:pt>
                <c:pt idx="8458">
                  <c:v>6.0</c:v>
                </c:pt>
                <c:pt idx="8459">
                  <c:v>6.0</c:v>
                </c:pt>
                <c:pt idx="8460">
                  <c:v>6.0</c:v>
                </c:pt>
                <c:pt idx="8461">
                  <c:v>6.0</c:v>
                </c:pt>
                <c:pt idx="8462">
                  <c:v>6.0</c:v>
                </c:pt>
                <c:pt idx="8463">
                  <c:v>6.0</c:v>
                </c:pt>
                <c:pt idx="8464">
                  <c:v>6.0</c:v>
                </c:pt>
                <c:pt idx="8465">
                  <c:v>6.0</c:v>
                </c:pt>
                <c:pt idx="8466">
                  <c:v>6.0</c:v>
                </c:pt>
                <c:pt idx="8467">
                  <c:v>6.0</c:v>
                </c:pt>
                <c:pt idx="8468">
                  <c:v>6.0</c:v>
                </c:pt>
                <c:pt idx="8469">
                  <c:v>6.0</c:v>
                </c:pt>
                <c:pt idx="8470">
                  <c:v>6.0</c:v>
                </c:pt>
                <c:pt idx="8471">
                  <c:v>6.0</c:v>
                </c:pt>
                <c:pt idx="8472">
                  <c:v>6.0</c:v>
                </c:pt>
                <c:pt idx="8473">
                  <c:v>6.0</c:v>
                </c:pt>
                <c:pt idx="8474">
                  <c:v>6.0</c:v>
                </c:pt>
                <c:pt idx="8475">
                  <c:v>6.0</c:v>
                </c:pt>
                <c:pt idx="8476">
                  <c:v>6.0</c:v>
                </c:pt>
                <c:pt idx="8477">
                  <c:v>6.0</c:v>
                </c:pt>
                <c:pt idx="8478">
                  <c:v>6.0</c:v>
                </c:pt>
                <c:pt idx="8479">
                  <c:v>6.0</c:v>
                </c:pt>
                <c:pt idx="8480">
                  <c:v>6.0</c:v>
                </c:pt>
                <c:pt idx="8481">
                  <c:v>6.0</c:v>
                </c:pt>
                <c:pt idx="8482">
                  <c:v>6.0</c:v>
                </c:pt>
                <c:pt idx="8483">
                  <c:v>6.0</c:v>
                </c:pt>
                <c:pt idx="8484">
                  <c:v>6.0</c:v>
                </c:pt>
                <c:pt idx="8485">
                  <c:v>6.0</c:v>
                </c:pt>
                <c:pt idx="8486">
                  <c:v>6.0</c:v>
                </c:pt>
                <c:pt idx="8487">
                  <c:v>6.0</c:v>
                </c:pt>
                <c:pt idx="8488">
                  <c:v>6.0</c:v>
                </c:pt>
                <c:pt idx="8489">
                  <c:v>6.0</c:v>
                </c:pt>
                <c:pt idx="8490">
                  <c:v>6.0</c:v>
                </c:pt>
                <c:pt idx="8491">
                  <c:v>6.0</c:v>
                </c:pt>
                <c:pt idx="8492">
                  <c:v>6.0</c:v>
                </c:pt>
                <c:pt idx="8493">
                  <c:v>6.0</c:v>
                </c:pt>
                <c:pt idx="8494">
                  <c:v>6.0</c:v>
                </c:pt>
                <c:pt idx="8495">
                  <c:v>6.0</c:v>
                </c:pt>
                <c:pt idx="8496">
                  <c:v>6.0</c:v>
                </c:pt>
                <c:pt idx="8497">
                  <c:v>6.0</c:v>
                </c:pt>
                <c:pt idx="8498">
                  <c:v>6.0</c:v>
                </c:pt>
                <c:pt idx="8499">
                  <c:v>6.0</c:v>
                </c:pt>
                <c:pt idx="8500">
                  <c:v>6.0</c:v>
                </c:pt>
                <c:pt idx="8501">
                  <c:v>6.0</c:v>
                </c:pt>
                <c:pt idx="8502">
                  <c:v>6.0</c:v>
                </c:pt>
                <c:pt idx="8503">
                  <c:v>6.0</c:v>
                </c:pt>
                <c:pt idx="8504">
                  <c:v>6.0</c:v>
                </c:pt>
                <c:pt idx="8505">
                  <c:v>6.0</c:v>
                </c:pt>
                <c:pt idx="8506">
                  <c:v>6.0</c:v>
                </c:pt>
                <c:pt idx="8507">
                  <c:v>6.0</c:v>
                </c:pt>
                <c:pt idx="8508">
                  <c:v>6.0</c:v>
                </c:pt>
                <c:pt idx="8509">
                  <c:v>6.0</c:v>
                </c:pt>
                <c:pt idx="8510">
                  <c:v>6.0</c:v>
                </c:pt>
                <c:pt idx="8511">
                  <c:v>6.0</c:v>
                </c:pt>
                <c:pt idx="8512">
                  <c:v>6.0</c:v>
                </c:pt>
                <c:pt idx="8513">
                  <c:v>6.0</c:v>
                </c:pt>
                <c:pt idx="8514">
                  <c:v>6.0</c:v>
                </c:pt>
                <c:pt idx="8515">
                  <c:v>6.0</c:v>
                </c:pt>
                <c:pt idx="8516">
                  <c:v>6.0</c:v>
                </c:pt>
                <c:pt idx="8517">
                  <c:v>6.0</c:v>
                </c:pt>
                <c:pt idx="8518">
                  <c:v>6.0</c:v>
                </c:pt>
                <c:pt idx="8519">
                  <c:v>6.0</c:v>
                </c:pt>
                <c:pt idx="8520">
                  <c:v>6.0</c:v>
                </c:pt>
                <c:pt idx="8521">
                  <c:v>6.0</c:v>
                </c:pt>
                <c:pt idx="8522">
                  <c:v>6.0</c:v>
                </c:pt>
                <c:pt idx="8523">
                  <c:v>6.0</c:v>
                </c:pt>
                <c:pt idx="8524">
                  <c:v>6.0</c:v>
                </c:pt>
                <c:pt idx="8525">
                  <c:v>6.0</c:v>
                </c:pt>
                <c:pt idx="8526">
                  <c:v>6.0</c:v>
                </c:pt>
                <c:pt idx="8527">
                  <c:v>6.0</c:v>
                </c:pt>
                <c:pt idx="8528">
                  <c:v>6.0</c:v>
                </c:pt>
                <c:pt idx="8529">
                  <c:v>6.0</c:v>
                </c:pt>
                <c:pt idx="8530">
                  <c:v>6.0</c:v>
                </c:pt>
                <c:pt idx="8531">
                  <c:v>6.0</c:v>
                </c:pt>
                <c:pt idx="8532">
                  <c:v>6.0</c:v>
                </c:pt>
                <c:pt idx="8533">
                  <c:v>6.0</c:v>
                </c:pt>
                <c:pt idx="8534">
                  <c:v>6.0</c:v>
                </c:pt>
                <c:pt idx="8535">
                  <c:v>6.0</c:v>
                </c:pt>
                <c:pt idx="8536">
                  <c:v>6.0</c:v>
                </c:pt>
                <c:pt idx="8537">
                  <c:v>6.0</c:v>
                </c:pt>
                <c:pt idx="8538">
                  <c:v>6.0</c:v>
                </c:pt>
                <c:pt idx="8539">
                  <c:v>6.0</c:v>
                </c:pt>
                <c:pt idx="8540">
                  <c:v>6.0</c:v>
                </c:pt>
                <c:pt idx="8541">
                  <c:v>6.0</c:v>
                </c:pt>
                <c:pt idx="8542">
                  <c:v>6.0</c:v>
                </c:pt>
                <c:pt idx="8543">
                  <c:v>6.0</c:v>
                </c:pt>
                <c:pt idx="8544">
                  <c:v>6.0</c:v>
                </c:pt>
                <c:pt idx="8545">
                  <c:v>6.0</c:v>
                </c:pt>
                <c:pt idx="8546">
                  <c:v>6.0</c:v>
                </c:pt>
                <c:pt idx="8547">
                  <c:v>6.0</c:v>
                </c:pt>
                <c:pt idx="8548">
                  <c:v>6.0</c:v>
                </c:pt>
                <c:pt idx="8549">
                  <c:v>6.0</c:v>
                </c:pt>
                <c:pt idx="8550">
                  <c:v>6.0</c:v>
                </c:pt>
                <c:pt idx="8551">
                  <c:v>6.0</c:v>
                </c:pt>
                <c:pt idx="8552">
                  <c:v>6.0</c:v>
                </c:pt>
                <c:pt idx="8553">
                  <c:v>6.0</c:v>
                </c:pt>
                <c:pt idx="8554">
                  <c:v>6.0</c:v>
                </c:pt>
                <c:pt idx="8555">
                  <c:v>6.0</c:v>
                </c:pt>
                <c:pt idx="8556">
                  <c:v>6.0</c:v>
                </c:pt>
                <c:pt idx="8557">
                  <c:v>6.0</c:v>
                </c:pt>
                <c:pt idx="8558">
                  <c:v>6.0</c:v>
                </c:pt>
                <c:pt idx="8559">
                  <c:v>6.0</c:v>
                </c:pt>
                <c:pt idx="8560">
                  <c:v>6.0</c:v>
                </c:pt>
                <c:pt idx="8561">
                  <c:v>6.0</c:v>
                </c:pt>
                <c:pt idx="8562">
                  <c:v>6.0</c:v>
                </c:pt>
                <c:pt idx="8563">
                  <c:v>6.0</c:v>
                </c:pt>
                <c:pt idx="8564">
                  <c:v>6.0</c:v>
                </c:pt>
                <c:pt idx="8565">
                  <c:v>6.0</c:v>
                </c:pt>
                <c:pt idx="8566">
                  <c:v>6.0</c:v>
                </c:pt>
                <c:pt idx="8567">
                  <c:v>6.0</c:v>
                </c:pt>
                <c:pt idx="8568">
                  <c:v>6.0</c:v>
                </c:pt>
                <c:pt idx="8569">
                  <c:v>6.0</c:v>
                </c:pt>
                <c:pt idx="8570">
                  <c:v>6.0</c:v>
                </c:pt>
                <c:pt idx="8571">
                  <c:v>6.0</c:v>
                </c:pt>
                <c:pt idx="8572">
                  <c:v>6.0</c:v>
                </c:pt>
                <c:pt idx="8573">
                  <c:v>6.0</c:v>
                </c:pt>
                <c:pt idx="8574">
                  <c:v>6.0</c:v>
                </c:pt>
                <c:pt idx="8575">
                  <c:v>6.0</c:v>
                </c:pt>
                <c:pt idx="8576">
                  <c:v>6.0</c:v>
                </c:pt>
                <c:pt idx="8577">
                  <c:v>6.0</c:v>
                </c:pt>
                <c:pt idx="8578">
                  <c:v>6.0</c:v>
                </c:pt>
                <c:pt idx="8579">
                  <c:v>6.0</c:v>
                </c:pt>
                <c:pt idx="8580">
                  <c:v>6.0</c:v>
                </c:pt>
                <c:pt idx="8581">
                  <c:v>6.0</c:v>
                </c:pt>
                <c:pt idx="8582">
                  <c:v>6.0</c:v>
                </c:pt>
                <c:pt idx="8583">
                  <c:v>6.0</c:v>
                </c:pt>
                <c:pt idx="8584">
                  <c:v>6.0</c:v>
                </c:pt>
                <c:pt idx="8585">
                  <c:v>6.0</c:v>
                </c:pt>
                <c:pt idx="8586">
                  <c:v>6.0</c:v>
                </c:pt>
                <c:pt idx="8587">
                  <c:v>6.0</c:v>
                </c:pt>
                <c:pt idx="8588">
                  <c:v>6.0</c:v>
                </c:pt>
                <c:pt idx="8589">
                  <c:v>6.0</c:v>
                </c:pt>
                <c:pt idx="8590">
                  <c:v>6.0</c:v>
                </c:pt>
                <c:pt idx="8591">
                  <c:v>6.0</c:v>
                </c:pt>
                <c:pt idx="8592">
                  <c:v>6.0</c:v>
                </c:pt>
                <c:pt idx="8593">
                  <c:v>6.0</c:v>
                </c:pt>
                <c:pt idx="8594">
                  <c:v>6.0</c:v>
                </c:pt>
                <c:pt idx="8595">
                  <c:v>6.0</c:v>
                </c:pt>
                <c:pt idx="8596">
                  <c:v>6.0</c:v>
                </c:pt>
                <c:pt idx="8597">
                  <c:v>6.0</c:v>
                </c:pt>
                <c:pt idx="8598">
                  <c:v>6.0</c:v>
                </c:pt>
                <c:pt idx="8599">
                  <c:v>6.0</c:v>
                </c:pt>
                <c:pt idx="8600">
                  <c:v>6.0</c:v>
                </c:pt>
                <c:pt idx="8601">
                  <c:v>6.0</c:v>
                </c:pt>
                <c:pt idx="8602">
                  <c:v>6.0</c:v>
                </c:pt>
                <c:pt idx="8603">
                  <c:v>6.0</c:v>
                </c:pt>
                <c:pt idx="8604">
                  <c:v>6.0</c:v>
                </c:pt>
                <c:pt idx="8605">
                  <c:v>6.0</c:v>
                </c:pt>
                <c:pt idx="8606">
                  <c:v>6.0</c:v>
                </c:pt>
                <c:pt idx="8607">
                  <c:v>6.0</c:v>
                </c:pt>
                <c:pt idx="8608">
                  <c:v>6.0</c:v>
                </c:pt>
                <c:pt idx="8609">
                  <c:v>6.0</c:v>
                </c:pt>
                <c:pt idx="8610">
                  <c:v>6.0</c:v>
                </c:pt>
                <c:pt idx="8611">
                  <c:v>6.0</c:v>
                </c:pt>
                <c:pt idx="8612">
                  <c:v>6.0</c:v>
                </c:pt>
                <c:pt idx="8613">
                  <c:v>6.0</c:v>
                </c:pt>
                <c:pt idx="8614">
                  <c:v>6.0</c:v>
                </c:pt>
                <c:pt idx="8615">
                  <c:v>6.0</c:v>
                </c:pt>
                <c:pt idx="8616">
                  <c:v>6.0</c:v>
                </c:pt>
                <c:pt idx="8617">
                  <c:v>6.0</c:v>
                </c:pt>
                <c:pt idx="8618">
                  <c:v>6.0</c:v>
                </c:pt>
                <c:pt idx="8619">
                  <c:v>6.0</c:v>
                </c:pt>
                <c:pt idx="8620">
                  <c:v>6.0</c:v>
                </c:pt>
                <c:pt idx="8621">
                  <c:v>6.0</c:v>
                </c:pt>
                <c:pt idx="8622">
                  <c:v>6.0</c:v>
                </c:pt>
                <c:pt idx="8623">
                  <c:v>6.0</c:v>
                </c:pt>
                <c:pt idx="8624">
                  <c:v>6.0</c:v>
                </c:pt>
                <c:pt idx="8625">
                  <c:v>6.0</c:v>
                </c:pt>
                <c:pt idx="8626">
                  <c:v>6.0</c:v>
                </c:pt>
                <c:pt idx="8627">
                  <c:v>6.0</c:v>
                </c:pt>
                <c:pt idx="8628">
                  <c:v>6.0</c:v>
                </c:pt>
                <c:pt idx="8629">
                  <c:v>6.0</c:v>
                </c:pt>
                <c:pt idx="8630">
                  <c:v>6.0</c:v>
                </c:pt>
                <c:pt idx="8631">
                  <c:v>6.0</c:v>
                </c:pt>
                <c:pt idx="8632">
                  <c:v>6.0</c:v>
                </c:pt>
                <c:pt idx="8633">
                  <c:v>6.0</c:v>
                </c:pt>
                <c:pt idx="8634">
                  <c:v>6.0</c:v>
                </c:pt>
                <c:pt idx="8635">
                  <c:v>6.0</c:v>
                </c:pt>
                <c:pt idx="8636">
                  <c:v>6.0</c:v>
                </c:pt>
                <c:pt idx="8637">
                  <c:v>6.0</c:v>
                </c:pt>
                <c:pt idx="8638">
                  <c:v>6.0</c:v>
                </c:pt>
                <c:pt idx="8639">
                  <c:v>6.0</c:v>
                </c:pt>
                <c:pt idx="8640">
                  <c:v>6.0</c:v>
                </c:pt>
                <c:pt idx="8641">
                  <c:v>6.0</c:v>
                </c:pt>
                <c:pt idx="8642">
                  <c:v>6.0</c:v>
                </c:pt>
                <c:pt idx="8643">
                  <c:v>6.0</c:v>
                </c:pt>
                <c:pt idx="8644">
                  <c:v>6.0</c:v>
                </c:pt>
                <c:pt idx="8645">
                  <c:v>6.0</c:v>
                </c:pt>
                <c:pt idx="8646">
                  <c:v>6.0</c:v>
                </c:pt>
                <c:pt idx="8647">
                  <c:v>6.0</c:v>
                </c:pt>
                <c:pt idx="8648">
                  <c:v>6.0</c:v>
                </c:pt>
                <c:pt idx="8649">
                  <c:v>6.0</c:v>
                </c:pt>
                <c:pt idx="8650">
                  <c:v>6.0</c:v>
                </c:pt>
                <c:pt idx="8651">
                  <c:v>6.0</c:v>
                </c:pt>
                <c:pt idx="8652">
                  <c:v>6.0</c:v>
                </c:pt>
                <c:pt idx="8653">
                  <c:v>6.0</c:v>
                </c:pt>
                <c:pt idx="8654">
                  <c:v>6.0</c:v>
                </c:pt>
                <c:pt idx="8655">
                  <c:v>6.0</c:v>
                </c:pt>
                <c:pt idx="8656">
                  <c:v>6.0</c:v>
                </c:pt>
                <c:pt idx="8657">
                  <c:v>6.0</c:v>
                </c:pt>
                <c:pt idx="8658">
                  <c:v>6.0</c:v>
                </c:pt>
                <c:pt idx="8659">
                  <c:v>6.0</c:v>
                </c:pt>
                <c:pt idx="8660">
                  <c:v>6.0</c:v>
                </c:pt>
                <c:pt idx="8661">
                  <c:v>6.0</c:v>
                </c:pt>
                <c:pt idx="8662">
                  <c:v>6.0</c:v>
                </c:pt>
                <c:pt idx="8663">
                  <c:v>6.0</c:v>
                </c:pt>
                <c:pt idx="8664">
                  <c:v>6.0</c:v>
                </c:pt>
                <c:pt idx="8665">
                  <c:v>6.0</c:v>
                </c:pt>
                <c:pt idx="8666">
                  <c:v>6.0</c:v>
                </c:pt>
                <c:pt idx="8667">
                  <c:v>6.0</c:v>
                </c:pt>
                <c:pt idx="8668">
                  <c:v>6.0</c:v>
                </c:pt>
                <c:pt idx="8669">
                  <c:v>6.0</c:v>
                </c:pt>
                <c:pt idx="8670">
                  <c:v>6.0</c:v>
                </c:pt>
                <c:pt idx="8671">
                  <c:v>6.0</c:v>
                </c:pt>
                <c:pt idx="8672">
                  <c:v>6.0</c:v>
                </c:pt>
                <c:pt idx="8673">
                  <c:v>6.0</c:v>
                </c:pt>
                <c:pt idx="8674">
                  <c:v>6.0</c:v>
                </c:pt>
                <c:pt idx="8675">
                  <c:v>6.0</c:v>
                </c:pt>
                <c:pt idx="8676">
                  <c:v>6.0</c:v>
                </c:pt>
                <c:pt idx="8677">
                  <c:v>6.0</c:v>
                </c:pt>
                <c:pt idx="8678">
                  <c:v>6.0</c:v>
                </c:pt>
                <c:pt idx="8679">
                  <c:v>6.0</c:v>
                </c:pt>
                <c:pt idx="8680">
                  <c:v>6.0</c:v>
                </c:pt>
                <c:pt idx="8681">
                  <c:v>6.0</c:v>
                </c:pt>
                <c:pt idx="8682">
                  <c:v>6.0</c:v>
                </c:pt>
                <c:pt idx="8683">
                  <c:v>6.0</c:v>
                </c:pt>
                <c:pt idx="8684">
                  <c:v>6.0</c:v>
                </c:pt>
                <c:pt idx="8685">
                  <c:v>6.0</c:v>
                </c:pt>
                <c:pt idx="8686">
                  <c:v>6.0</c:v>
                </c:pt>
                <c:pt idx="8687">
                  <c:v>6.0</c:v>
                </c:pt>
                <c:pt idx="8688">
                  <c:v>6.0</c:v>
                </c:pt>
                <c:pt idx="8689">
                  <c:v>6.0</c:v>
                </c:pt>
                <c:pt idx="8690">
                  <c:v>6.0</c:v>
                </c:pt>
                <c:pt idx="8691">
                  <c:v>6.0</c:v>
                </c:pt>
                <c:pt idx="8692">
                  <c:v>6.0</c:v>
                </c:pt>
                <c:pt idx="8693">
                  <c:v>6.0</c:v>
                </c:pt>
                <c:pt idx="8694">
                  <c:v>6.0</c:v>
                </c:pt>
                <c:pt idx="8695">
                  <c:v>6.0</c:v>
                </c:pt>
                <c:pt idx="8696">
                  <c:v>6.0</c:v>
                </c:pt>
                <c:pt idx="8697">
                  <c:v>6.0</c:v>
                </c:pt>
                <c:pt idx="8698">
                  <c:v>6.0</c:v>
                </c:pt>
                <c:pt idx="8699">
                  <c:v>6.0</c:v>
                </c:pt>
                <c:pt idx="8700">
                  <c:v>6.0</c:v>
                </c:pt>
                <c:pt idx="8701">
                  <c:v>6.0</c:v>
                </c:pt>
                <c:pt idx="8702">
                  <c:v>6.0</c:v>
                </c:pt>
                <c:pt idx="8703">
                  <c:v>6.0</c:v>
                </c:pt>
                <c:pt idx="8704">
                  <c:v>6.0</c:v>
                </c:pt>
                <c:pt idx="8705">
                  <c:v>6.0</c:v>
                </c:pt>
                <c:pt idx="8706">
                  <c:v>6.0</c:v>
                </c:pt>
                <c:pt idx="8707">
                  <c:v>6.0</c:v>
                </c:pt>
                <c:pt idx="8708">
                  <c:v>6.0</c:v>
                </c:pt>
                <c:pt idx="8709">
                  <c:v>6.0</c:v>
                </c:pt>
                <c:pt idx="8710">
                  <c:v>6.0</c:v>
                </c:pt>
                <c:pt idx="8711">
                  <c:v>6.0</c:v>
                </c:pt>
                <c:pt idx="8712">
                  <c:v>6.0</c:v>
                </c:pt>
                <c:pt idx="8713">
                  <c:v>6.0</c:v>
                </c:pt>
                <c:pt idx="8714">
                  <c:v>6.0</c:v>
                </c:pt>
                <c:pt idx="8715">
                  <c:v>6.0</c:v>
                </c:pt>
                <c:pt idx="8716">
                  <c:v>6.0</c:v>
                </c:pt>
                <c:pt idx="8717">
                  <c:v>6.0</c:v>
                </c:pt>
                <c:pt idx="8718">
                  <c:v>6.0</c:v>
                </c:pt>
                <c:pt idx="8719">
                  <c:v>6.0</c:v>
                </c:pt>
                <c:pt idx="8720">
                  <c:v>6.0</c:v>
                </c:pt>
                <c:pt idx="8721">
                  <c:v>6.0</c:v>
                </c:pt>
                <c:pt idx="8722">
                  <c:v>6.0</c:v>
                </c:pt>
                <c:pt idx="8723">
                  <c:v>6.0</c:v>
                </c:pt>
                <c:pt idx="8724">
                  <c:v>6.0</c:v>
                </c:pt>
                <c:pt idx="8725">
                  <c:v>6.0</c:v>
                </c:pt>
                <c:pt idx="8726">
                  <c:v>6.0</c:v>
                </c:pt>
                <c:pt idx="8727">
                  <c:v>6.0</c:v>
                </c:pt>
                <c:pt idx="8728">
                  <c:v>6.0</c:v>
                </c:pt>
                <c:pt idx="8729">
                  <c:v>6.0</c:v>
                </c:pt>
                <c:pt idx="8730">
                  <c:v>6.0</c:v>
                </c:pt>
                <c:pt idx="8731">
                  <c:v>6.0</c:v>
                </c:pt>
                <c:pt idx="8732">
                  <c:v>6.0</c:v>
                </c:pt>
                <c:pt idx="8733">
                  <c:v>6.0</c:v>
                </c:pt>
                <c:pt idx="8734">
                  <c:v>6.0</c:v>
                </c:pt>
                <c:pt idx="8735">
                  <c:v>6.0</c:v>
                </c:pt>
                <c:pt idx="8736">
                  <c:v>6.0</c:v>
                </c:pt>
                <c:pt idx="8737">
                  <c:v>6.0</c:v>
                </c:pt>
                <c:pt idx="8738">
                  <c:v>6.0</c:v>
                </c:pt>
                <c:pt idx="8739">
                  <c:v>6.0</c:v>
                </c:pt>
                <c:pt idx="8740">
                  <c:v>6.0</c:v>
                </c:pt>
                <c:pt idx="8741">
                  <c:v>6.0</c:v>
                </c:pt>
                <c:pt idx="8742">
                  <c:v>6.0</c:v>
                </c:pt>
                <c:pt idx="8743">
                  <c:v>6.0</c:v>
                </c:pt>
                <c:pt idx="8744">
                  <c:v>6.0</c:v>
                </c:pt>
                <c:pt idx="8745">
                  <c:v>6.0</c:v>
                </c:pt>
                <c:pt idx="8746">
                  <c:v>6.0</c:v>
                </c:pt>
                <c:pt idx="8747">
                  <c:v>6.0</c:v>
                </c:pt>
                <c:pt idx="8748">
                  <c:v>6.0</c:v>
                </c:pt>
                <c:pt idx="8749">
                  <c:v>6.0</c:v>
                </c:pt>
                <c:pt idx="8750">
                  <c:v>6.0</c:v>
                </c:pt>
                <c:pt idx="8751">
                  <c:v>6.0</c:v>
                </c:pt>
                <c:pt idx="8752">
                  <c:v>6.0</c:v>
                </c:pt>
                <c:pt idx="8753">
                  <c:v>6.0</c:v>
                </c:pt>
                <c:pt idx="8754">
                  <c:v>6.0</c:v>
                </c:pt>
                <c:pt idx="8755">
                  <c:v>6.0</c:v>
                </c:pt>
                <c:pt idx="8756">
                  <c:v>6.0</c:v>
                </c:pt>
                <c:pt idx="8757">
                  <c:v>6.0</c:v>
                </c:pt>
                <c:pt idx="8758">
                  <c:v>6.0</c:v>
                </c:pt>
                <c:pt idx="8759">
                  <c:v>6.0</c:v>
                </c:pt>
                <c:pt idx="8760">
                  <c:v>6.0</c:v>
                </c:pt>
                <c:pt idx="8761">
                  <c:v>6.0</c:v>
                </c:pt>
                <c:pt idx="8762">
                  <c:v>6.0</c:v>
                </c:pt>
                <c:pt idx="8763">
                  <c:v>6.0</c:v>
                </c:pt>
                <c:pt idx="8764">
                  <c:v>6.0</c:v>
                </c:pt>
                <c:pt idx="8765">
                  <c:v>6.0</c:v>
                </c:pt>
                <c:pt idx="8766">
                  <c:v>6.0</c:v>
                </c:pt>
                <c:pt idx="8767">
                  <c:v>6.0</c:v>
                </c:pt>
                <c:pt idx="8768">
                  <c:v>6.0</c:v>
                </c:pt>
                <c:pt idx="8769">
                  <c:v>6.0</c:v>
                </c:pt>
                <c:pt idx="8770">
                  <c:v>6.0</c:v>
                </c:pt>
                <c:pt idx="8771">
                  <c:v>6.0</c:v>
                </c:pt>
                <c:pt idx="8772">
                  <c:v>6.0</c:v>
                </c:pt>
                <c:pt idx="8773">
                  <c:v>6.0</c:v>
                </c:pt>
                <c:pt idx="8774">
                  <c:v>6.0</c:v>
                </c:pt>
                <c:pt idx="8775">
                  <c:v>6.0</c:v>
                </c:pt>
                <c:pt idx="8776">
                  <c:v>6.0</c:v>
                </c:pt>
                <c:pt idx="8777">
                  <c:v>6.0</c:v>
                </c:pt>
                <c:pt idx="8778">
                  <c:v>6.0</c:v>
                </c:pt>
                <c:pt idx="8779">
                  <c:v>6.0</c:v>
                </c:pt>
                <c:pt idx="8780">
                  <c:v>6.0</c:v>
                </c:pt>
                <c:pt idx="8781">
                  <c:v>6.0</c:v>
                </c:pt>
                <c:pt idx="8782">
                  <c:v>6.0</c:v>
                </c:pt>
                <c:pt idx="8783">
                  <c:v>6.0</c:v>
                </c:pt>
                <c:pt idx="8784">
                  <c:v>6.0</c:v>
                </c:pt>
                <c:pt idx="8785">
                  <c:v>6.0</c:v>
                </c:pt>
                <c:pt idx="8786">
                  <c:v>6.0</c:v>
                </c:pt>
                <c:pt idx="8787">
                  <c:v>6.0</c:v>
                </c:pt>
                <c:pt idx="8788">
                  <c:v>6.0</c:v>
                </c:pt>
                <c:pt idx="8789">
                  <c:v>6.0</c:v>
                </c:pt>
                <c:pt idx="8790">
                  <c:v>6.0</c:v>
                </c:pt>
                <c:pt idx="8791">
                  <c:v>6.0</c:v>
                </c:pt>
                <c:pt idx="8792">
                  <c:v>6.0</c:v>
                </c:pt>
                <c:pt idx="8793">
                  <c:v>6.0</c:v>
                </c:pt>
                <c:pt idx="8794">
                  <c:v>6.0</c:v>
                </c:pt>
                <c:pt idx="8795">
                  <c:v>6.0</c:v>
                </c:pt>
                <c:pt idx="8796">
                  <c:v>6.0</c:v>
                </c:pt>
                <c:pt idx="8797">
                  <c:v>6.0</c:v>
                </c:pt>
                <c:pt idx="8798">
                  <c:v>6.0</c:v>
                </c:pt>
                <c:pt idx="8799">
                  <c:v>6.0</c:v>
                </c:pt>
                <c:pt idx="8800">
                  <c:v>6.0</c:v>
                </c:pt>
                <c:pt idx="8801">
                  <c:v>6.0</c:v>
                </c:pt>
                <c:pt idx="8802">
                  <c:v>6.0</c:v>
                </c:pt>
                <c:pt idx="8803">
                  <c:v>6.0</c:v>
                </c:pt>
                <c:pt idx="8804">
                  <c:v>6.0</c:v>
                </c:pt>
                <c:pt idx="8805">
                  <c:v>6.0</c:v>
                </c:pt>
                <c:pt idx="8806">
                  <c:v>6.0</c:v>
                </c:pt>
                <c:pt idx="8807">
                  <c:v>6.0</c:v>
                </c:pt>
                <c:pt idx="8808">
                  <c:v>6.0</c:v>
                </c:pt>
                <c:pt idx="8809">
                  <c:v>6.0</c:v>
                </c:pt>
                <c:pt idx="8810">
                  <c:v>6.0</c:v>
                </c:pt>
                <c:pt idx="8811">
                  <c:v>6.0</c:v>
                </c:pt>
                <c:pt idx="8812">
                  <c:v>6.0</c:v>
                </c:pt>
                <c:pt idx="8813">
                  <c:v>6.0</c:v>
                </c:pt>
                <c:pt idx="8814">
                  <c:v>6.0</c:v>
                </c:pt>
                <c:pt idx="8815">
                  <c:v>6.0</c:v>
                </c:pt>
                <c:pt idx="8816">
                  <c:v>6.0</c:v>
                </c:pt>
                <c:pt idx="8817">
                  <c:v>6.0</c:v>
                </c:pt>
                <c:pt idx="8818">
                  <c:v>6.0</c:v>
                </c:pt>
                <c:pt idx="8819">
                  <c:v>6.0</c:v>
                </c:pt>
                <c:pt idx="8820">
                  <c:v>6.0</c:v>
                </c:pt>
                <c:pt idx="8821">
                  <c:v>6.0</c:v>
                </c:pt>
                <c:pt idx="8822">
                  <c:v>6.0</c:v>
                </c:pt>
                <c:pt idx="8823">
                  <c:v>6.0</c:v>
                </c:pt>
                <c:pt idx="8824">
                  <c:v>6.0</c:v>
                </c:pt>
                <c:pt idx="8825">
                  <c:v>6.0</c:v>
                </c:pt>
                <c:pt idx="8826">
                  <c:v>6.0</c:v>
                </c:pt>
                <c:pt idx="8827">
                  <c:v>6.0</c:v>
                </c:pt>
                <c:pt idx="8828">
                  <c:v>6.0</c:v>
                </c:pt>
                <c:pt idx="8829">
                  <c:v>6.0</c:v>
                </c:pt>
                <c:pt idx="8830">
                  <c:v>6.0</c:v>
                </c:pt>
                <c:pt idx="8831">
                  <c:v>6.0</c:v>
                </c:pt>
                <c:pt idx="8832">
                  <c:v>6.0</c:v>
                </c:pt>
                <c:pt idx="8833">
                  <c:v>6.0</c:v>
                </c:pt>
                <c:pt idx="8834">
                  <c:v>6.0</c:v>
                </c:pt>
                <c:pt idx="8835">
                  <c:v>6.0</c:v>
                </c:pt>
                <c:pt idx="8836">
                  <c:v>6.0</c:v>
                </c:pt>
                <c:pt idx="8837">
                  <c:v>6.0</c:v>
                </c:pt>
                <c:pt idx="8838">
                  <c:v>6.0</c:v>
                </c:pt>
                <c:pt idx="8839">
                  <c:v>6.0</c:v>
                </c:pt>
                <c:pt idx="8840">
                  <c:v>6.0</c:v>
                </c:pt>
                <c:pt idx="8841">
                  <c:v>6.0</c:v>
                </c:pt>
                <c:pt idx="8842">
                  <c:v>6.0</c:v>
                </c:pt>
                <c:pt idx="8843">
                  <c:v>6.0</c:v>
                </c:pt>
                <c:pt idx="8844">
                  <c:v>6.0</c:v>
                </c:pt>
                <c:pt idx="8845">
                  <c:v>6.0</c:v>
                </c:pt>
                <c:pt idx="8846">
                  <c:v>6.0</c:v>
                </c:pt>
                <c:pt idx="8847">
                  <c:v>6.0</c:v>
                </c:pt>
                <c:pt idx="8848">
                  <c:v>6.0</c:v>
                </c:pt>
                <c:pt idx="8849">
                  <c:v>6.0</c:v>
                </c:pt>
                <c:pt idx="8850">
                  <c:v>6.0</c:v>
                </c:pt>
                <c:pt idx="8851">
                  <c:v>6.0</c:v>
                </c:pt>
                <c:pt idx="8852">
                  <c:v>6.0</c:v>
                </c:pt>
                <c:pt idx="8853">
                  <c:v>6.0</c:v>
                </c:pt>
                <c:pt idx="8854">
                  <c:v>6.0</c:v>
                </c:pt>
                <c:pt idx="8855">
                  <c:v>6.0</c:v>
                </c:pt>
                <c:pt idx="8856">
                  <c:v>6.0</c:v>
                </c:pt>
                <c:pt idx="8857">
                  <c:v>6.0</c:v>
                </c:pt>
                <c:pt idx="8858">
                  <c:v>6.0</c:v>
                </c:pt>
                <c:pt idx="8859">
                  <c:v>6.0</c:v>
                </c:pt>
                <c:pt idx="8860">
                  <c:v>6.0</c:v>
                </c:pt>
                <c:pt idx="8861">
                  <c:v>6.0</c:v>
                </c:pt>
                <c:pt idx="8862">
                  <c:v>6.0</c:v>
                </c:pt>
                <c:pt idx="8863">
                  <c:v>6.0</c:v>
                </c:pt>
                <c:pt idx="8864">
                  <c:v>6.0</c:v>
                </c:pt>
                <c:pt idx="8865">
                  <c:v>6.0</c:v>
                </c:pt>
                <c:pt idx="8866">
                  <c:v>6.0</c:v>
                </c:pt>
                <c:pt idx="8867">
                  <c:v>6.0</c:v>
                </c:pt>
                <c:pt idx="8868">
                  <c:v>6.0</c:v>
                </c:pt>
                <c:pt idx="8869">
                  <c:v>6.0</c:v>
                </c:pt>
                <c:pt idx="8870">
                  <c:v>6.0</c:v>
                </c:pt>
                <c:pt idx="8871">
                  <c:v>6.0</c:v>
                </c:pt>
                <c:pt idx="8872">
                  <c:v>6.0</c:v>
                </c:pt>
                <c:pt idx="8873">
                  <c:v>6.0</c:v>
                </c:pt>
                <c:pt idx="8874">
                  <c:v>6.0</c:v>
                </c:pt>
                <c:pt idx="8875">
                  <c:v>6.0</c:v>
                </c:pt>
                <c:pt idx="8876">
                  <c:v>6.0</c:v>
                </c:pt>
                <c:pt idx="8877">
                  <c:v>6.0</c:v>
                </c:pt>
                <c:pt idx="8878">
                  <c:v>7.0</c:v>
                </c:pt>
                <c:pt idx="8879">
                  <c:v>7.0</c:v>
                </c:pt>
                <c:pt idx="8880">
                  <c:v>7.0</c:v>
                </c:pt>
                <c:pt idx="8881">
                  <c:v>7.0</c:v>
                </c:pt>
                <c:pt idx="8882">
                  <c:v>7.0</c:v>
                </c:pt>
                <c:pt idx="8883">
                  <c:v>7.0</c:v>
                </c:pt>
                <c:pt idx="8884">
                  <c:v>7.0</c:v>
                </c:pt>
                <c:pt idx="8885">
                  <c:v>7.0</c:v>
                </c:pt>
                <c:pt idx="8886">
                  <c:v>7.0</c:v>
                </c:pt>
                <c:pt idx="8887">
                  <c:v>7.0</c:v>
                </c:pt>
                <c:pt idx="8888">
                  <c:v>7.0</c:v>
                </c:pt>
                <c:pt idx="8889">
                  <c:v>7.0</c:v>
                </c:pt>
                <c:pt idx="8890">
                  <c:v>7.0</c:v>
                </c:pt>
                <c:pt idx="8891">
                  <c:v>7.0</c:v>
                </c:pt>
                <c:pt idx="8892">
                  <c:v>7.0</c:v>
                </c:pt>
                <c:pt idx="8893">
                  <c:v>7.0</c:v>
                </c:pt>
                <c:pt idx="8894">
                  <c:v>7.0</c:v>
                </c:pt>
                <c:pt idx="8895">
                  <c:v>7.0</c:v>
                </c:pt>
                <c:pt idx="8896">
                  <c:v>7.0</c:v>
                </c:pt>
                <c:pt idx="8897">
                  <c:v>7.0</c:v>
                </c:pt>
                <c:pt idx="8898">
                  <c:v>7.0</c:v>
                </c:pt>
                <c:pt idx="8899">
                  <c:v>7.0</c:v>
                </c:pt>
                <c:pt idx="8900">
                  <c:v>7.0</c:v>
                </c:pt>
                <c:pt idx="8901">
                  <c:v>7.0</c:v>
                </c:pt>
                <c:pt idx="8902">
                  <c:v>7.0</c:v>
                </c:pt>
                <c:pt idx="8903">
                  <c:v>7.0</c:v>
                </c:pt>
                <c:pt idx="8904">
                  <c:v>7.0</c:v>
                </c:pt>
                <c:pt idx="8905">
                  <c:v>7.0</c:v>
                </c:pt>
                <c:pt idx="8906">
                  <c:v>7.0</c:v>
                </c:pt>
                <c:pt idx="8907">
                  <c:v>7.0</c:v>
                </c:pt>
                <c:pt idx="8908">
                  <c:v>7.0</c:v>
                </c:pt>
                <c:pt idx="8909">
                  <c:v>7.0</c:v>
                </c:pt>
                <c:pt idx="8910">
                  <c:v>7.0</c:v>
                </c:pt>
                <c:pt idx="8911">
                  <c:v>7.0</c:v>
                </c:pt>
                <c:pt idx="8912">
                  <c:v>7.0</c:v>
                </c:pt>
                <c:pt idx="8913">
                  <c:v>7.0</c:v>
                </c:pt>
                <c:pt idx="8914">
                  <c:v>7.0</c:v>
                </c:pt>
                <c:pt idx="8915">
                  <c:v>7.0</c:v>
                </c:pt>
                <c:pt idx="8916">
                  <c:v>7.0</c:v>
                </c:pt>
                <c:pt idx="8917">
                  <c:v>7.0</c:v>
                </c:pt>
                <c:pt idx="8918">
                  <c:v>7.0</c:v>
                </c:pt>
                <c:pt idx="8919">
                  <c:v>7.0</c:v>
                </c:pt>
                <c:pt idx="8920">
                  <c:v>7.0</c:v>
                </c:pt>
                <c:pt idx="8921">
                  <c:v>7.0</c:v>
                </c:pt>
                <c:pt idx="8922">
                  <c:v>7.0</c:v>
                </c:pt>
                <c:pt idx="8923">
                  <c:v>7.0</c:v>
                </c:pt>
                <c:pt idx="8924">
                  <c:v>7.0</c:v>
                </c:pt>
                <c:pt idx="8925">
                  <c:v>7.0</c:v>
                </c:pt>
                <c:pt idx="8926">
                  <c:v>7.0</c:v>
                </c:pt>
                <c:pt idx="8927">
                  <c:v>7.0</c:v>
                </c:pt>
                <c:pt idx="8928">
                  <c:v>7.0</c:v>
                </c:pt>
                <c:pt idx="8929">
                  <c:v>7.0</c:v>
                </c:pt>
                <c:pt idx="8930">
                  <c:v>7.0</c:v>
                </c:pt>
                <c:pt idx="8931">
                  <c:v>7.0</c:v>
                </c:pt>
                <c:pt idx="8932">
                  <c:v>7.0</c:v>
                </c:pt>
                <c:pt idx="8933">
                  <c:v>7.0</c:v>
                </c:pt>
                <c:pt idx="8934">
                  <c:v>7.0</c:v>
                </c:pt>
                <c:pt idx="8935">
                  <c:v>7.0</c:v>
                </c:pt>
                <c:pt idx="8936">
                  <c:v>7.0</c:v>
                </c:pt>
                <c:pt idx="8937">
                  <c:v>7.0</c:v>
                </c:pt>
                <c:pt idx="8938">
                  <c:v>7.0</c:v>
                </c:pt>
                <c:pt idx="8939">
                  <c:v>7.0</c:v>
                </c:pt>
                <c:pt idx="8940">
                  <c:v>7.0</c:v>
                </c:pt>
                <c:pt idx="8941">
                  <c:v>7.0</c:v>
                </c:pt>
                <c:pt idx="8942">
                  <c:v>7.0</c:v>
                </c:pt>
                <c:pt idx="8943">
                  <c:v>7.0</c:v>
                </c:pt>
                <c:pt idx="8944">
                  <c:v>7.0</c:v>
                </c:pt>
                <c:pt idx="8945">
                  <c:v>7.0</c:v>
                </c:pt>
                <c:pt idx="8946">
                  <c:v>7.0</c:v>
                </c:pt>
                <c:pt idx="8947">
                  <c:v>7.0</c:v>
                </c:pt>
                <c:pt idx="8948">
                  <c:v>7.0</c:v>
                </c:pt>
                <c:pt idx="8949">
                  <c:v>7.0</c:v>
                </c:pt>
                <c:pt idx="8950">
                  <c:v>7.0</c:v>
                </c:pt>
                <c:pt idx="8951">
                  <c:v>7.0</c:v>
                </c:pt>
                <c:pt idx="8952">
                  <c:v>7.0</c:v>
                </c:pt>
                <c:pt idx="8953">
                  <c:v>7.0</c:v>
                </c:pt>
                <c:pt idx="8954">
                  <c:v>7.0</c:v>
                </c:pt>
                <c:pt idx="8955">
                  <c:v>7.0</c:v>
                </c:pt>
                <c:pt idx="8956">
                  <c:v>7.0</c:v>
                </c:pt>
                <c:pt idx="8957">
                  <c:v>7.0</c:v>
                </c:pt>
                <c:pt idx="8958">
                  <c:v>7.0</c:v>
                </c:pt>
                <c:pt idx="8959">
                  <c:v>7.0</c:v>
                </c:pt>
                <c:pt idx="8960">
                  <c:v>7.0</c:v>
                </c:pt>
                <c:pt idx="8961">
                  <c:v>7.0</c:v>
                </c:pt>
                <c:pt idx="8962">
                  <c:v>7.0</c:v>
                </c:pt>
                <c:pt idx="8963">
                  <c:v>7.0</c:v>
                </c:pt>
                <c:pt idx="8964">
                  <c:v>7.0</c:v>
                </c:pt>
                <c:pt idx="8965">
                  <c:v>7.0</c:v>
                </c:pt>
                <c:pt idx="8966">
                  <c:v>7.0</c:v>
                </c:pt>
                <c:pt idx="8967">
                  <c:v>7.0</c:v>
                </c:pt>
                <c:pt idx="8968">
                  <c:v>7.0</c:v>
                </c:pt>
                <c:pt idx="8969">
                  <c:v>7.0</c:v>
                </c:pt>
                <c:pt idx="8970">
                  <c:v>7.0</c:v>
                </c:pt>
                <c:pt idx="8971">
                  <c:v>7.0</c:v>
                </c:pt>
                <c:pt idx="8972">
                  <c:v>7.0</c:v>
                </c:pt>
                <c:pt idx="8973">
                  <c:v>7.0</c:v>
                </c:pt>
                <c:pt idx="8974">
                  <c:v>7.0</c:v>
                </c:pt>
                <c:pt idx="8975">
                  <c:v>7.0</c:v>
                </c:pt>
                <c:pt idx="8976">
                  <c:v>7.0</c:v>
                </c:pt>
                <c:pt idx="8977">
                  <c:v>7.0</c:v>
                </c:pt>
                <c:pt idx="8978">
                  <c:v>7.0</c:v>
                </c:pt>
                <c:pt idx="8979">
                  <c:v>7.0</c:v>
                </c:pt>
                <c:pt idx="8980">
                  <c:v>7.0</c:v>
                </c:pt>
                <c:pt idx="8981">
                  <c:v>7.0</c:v>
                </c:pt>
                <c:pt idx="8982">
                  <c:v>7.0</c:v>
                </c:pt>
                <c:pt idx="8983">
                  <c:v>7.0</c:v>
                </c:pt>
                <c:pt idx="8984">
                  <c:v>7.0</c:v>
                </c:pt>
                <c:pt idx="8985">
                  <c:v>7.0</c:v>
                </c:pt>
                <c:pt idx="8986">
                  <c:v>7.0</c:v>
                </c:pt>
                <c:pt idx="8987">
                  <c:v>7.0</c:v>
                </c:pt>
                <c:pt idx="8988">
                  <c:v>7.0</c:v>
                </c:pt>
                <c:pt idx="8989">
                  <c:v>7.0</c:v>
                </c:pt>
                <c:pt idx="8990">
                  <c:v>7.0</c:v>
                </c:pt>
                <c:pt idx="8991">
                  <c:v>7.0</c:v>
                </c:pt>
                <c:pt idx="8992">
                  <c:v>7.0</c:v>
                </c:pt>
                <c:pt idx="8993">
                  <c:v>7.0</c:v>
                </c:pt>
                <c:pt idx="8994">
                  <c:v>7.0</c:v>
                </c:pt>
                <c:pt idx="8995">
                  <c:v>7.0</c:v>
                </c:pt>
                <c:pt idx="8996">
                  <c:v>7.0</c:v>
                </c:pt>
                <c:pt idx="8997">
                  <c:v>7.0</c:v>
                </c:pt>
                <c:pt idx="8998">
                  <c:v>7.0</c:v>
                </c:pt>
                <c:pt idx="8999">
                  <c:v>7.0</c:v>
                </c:pt>
                <c:pt idx="9000">
                  <c:v>7.0</c:v>
                </c:pt>
                <c:pt idx="9001">
                  <c:v>7.0</c:v>
                </c:pt>
                <c:pt idx="9002">
                  <c:v>7.0</c:v>
                </c:pt>
                <c:pt idx="9003">
                  <c:v>7.0</c:v>
                </c:pt>
                <c:pt idx="9004">
                  <c:v>7.0</c:v>
                </c:pt>
                <c:pt idx="9005">
                  <c:v>7.0</c:v>
                </c:pt>
                <c:pt idx="9006">
                  <c:v>7.0</c:v>
                </c:pt>
                <c:pt idx="9007">
                  <c:v>7.0</c:v>
                </c:pt>
                <c:pt idx="9008">
                  <c:v>7.0</c:v>
                </c:pt>
                <c:pt idx="9009">
                  <c:v>7.0</c:v>
                </c:pt>
                <c:pt idx="9010">
                  <c:v>7.0</c:v>
                </c:pt>
                <c:pt idx="9011">
                  <c:v>7.0</c:v>
                </c:pt>
                <c:pt idx="9012">
                  <c:v>7.0</c:v>
                </c:pt>
                <c:pt idx="9013">
                  <c:v>7.0</c:v>
                </c:pt>
                <c:pt idx="9014">
                  <c:v>7.0</c:v>
                </c:pt>
                <c:pt idx="9015">
                  <c:v>7.0</c:v>
                </c:pt>
                <c:pt idx="9016">
                  <c:v>7.0</c:v>
                </c:pt>
                <c:pt idx="9017">
                  <c:v>7.0</c:v>
                </c:pt>
                <c:pt idx="9018">
                  <c:v>7.0</c:v>
                </c:pt>
                <c:pt idx="9019">
                  <c:v>7.0</c:v>
                </c:pt>
                <c:pt idx="9020">
                  <c:v>7.0</c:v>
                </c:pt>
                <c:pt idx="9021">
                  <c:v>7.0</c:v>
                </c:pt>
                <c:pt idx="9022">
                  <c:v>7.0</c:v>
                </c:pt>
                <c:pt idx="9023">
                  <c:v>7.0</c:v>
                </c:pt>
                <c:pt idx="9024">
                  <c:v>7.0</c:v>
                </c:pt>
                <c:pt idx="9025">
                  <c:v>7.0</c:v>
                </c:pt>
                <c:pt idx="9026">
                  <c:v>7.0</c:v>
                </c:pt>
                <c:pt idx="9027">
                  <c:v>7.0</c:v>
                </c:pt>
                <c:pt idx="9028">
                  <c:v>7.0</c:v>
                </c:pt>
                <c:pt idx="9029">
                  <c:v>7.0</c:v>
                </c:pt>
                <c:pt idx="9030">
                  <c:v>7.0</c:v>
                </c:pt>
                <c:pt idx="9031">
                  <c:v>7.0</c:v>
                </c:pt>
                <c:pt idx="9032">
                  <c:v>7.0</c:v>
                </c:pt>
                <c:pt idx="9033">
                  <c:v>7.0</c:v>
                </c:pt>
                <c:pt idx="9034">
                  <c:v>7.0</c:v>
                </c:pt>
                <c:pt idx="9035">
                  <c:v>7.0</c:v>
                </c:pt>
                <c:pt idx="9036">
                  <c:v>7.0</c:v>
                </c:pt>
                <c:pt idx="9037">
                  <c:v>7.0</c:v>
                </c:pt>
                <c:pt idx="9038">
                  <c:v>7.0</c:v>
                </c:pt>
                <c:pt idx="9039">
                  <c:v>7.0</c:v>
                </c:pt>
                <c:pt idx="9040">
                  <c:v>7.0</c:v>
                </c:pt>
                <c:pt idx="9041">
                  <c:v>7.0</c:v>
                </c:pt>
                <c:pt idx="9042">
                  <c:v>7.0</c:v>
                </c:pt>
                <c:pt idx="9043">
                  <c:v>7.0</c:v>
                </c:pt>
                <c:pt idx="9044">
                  <c:v>7.0</c:v>
                </c:pt>
                <c:pt idx="9045">
                  <c:v>7.0</c:v>
                </c:pt>
                <c:pt idx="9046">
                  <c:v>7.0</c:v>
                </c:pt>
                <c:pt idx="9047">
                  <c:v>7.0</c:v>
                </c:pt>
                <c:pt idx="9048">
                  <c:v>7.0</c:v>
                </c:pt>
                <c:pt idx="9049">
                  <c:v>7.0</c:v>
                </c:pt>
                <c:pt idx="9050">
                  <c:v>7.0</c:v>
                </c:pt>
                <c:pt idx="9051">
                  <c:v>7.0</c:v>
                </c:pt>
                <c:pt idx="9052">
                  <c:v>7.0</c:v>
                </c:pt>
                <c:pt idx="9053">
                  <c:v>7.0</c:v>
                </c:pt>
                <c:pt idx="9054">
                  <c:v>7.0</c:v>
                </c:pt>
                <c:pt idx="9055">
                  <c:v>7.0</c:v>
                </c:pt>
                <c:pt idx="9056">
                  <c:v>7.0</c:v>
                </c:pt>
                <c:pt idx="9057">
                  <c:v>7.0</c:v>
                </c:pt>
                <c:pt idx="9058">
                  <c:v>7.0</c:v>
                </c:pt>
                <c:pt idx="9059">
                  <c:v>7.0</c:v>
                </c:pt>
                <c:pt idx="9060">
                  <c:v>7.0</c:v>
                </c:pt>
                <c:pt idx="9061">
                  <c:v>7.0</c:v>
                </c:pt>
                <c:pt idx="9062">
                  <c:v>7.0</c:v>
                </c:pt>
                <c:pt idx="9063">
                  <c:v>7.0</c:v>
                </c:pt>
                <c:pt idx="9064">
                  <c:v>7.0</c:v>
                </c:pt>
                <c:pt idx="9065">
                  <c:v>7.0</c:v>
                </c:pt>
                <c:pt idx="9066">
                  <c:v>7.0</c:v>
                </c:pt>
                <c:pt idx="9067">
                  <c:v>7.0</c:v>
                </c:pt>
                <c:pt idx="9068">
                  <c:v>7.0</c:v>
                </c:pt>
                <c:pt idx="9069">
                  <c:v>7.0</c:v>
                </c:pt>
                <c:pt idx="9070">
                  <c:v>7.0</c:v>
                </c:pt>
                <c:pt idx="9071">
                  <c:v>7.0</c:v>
                </c:pt>
                <c:pt idx="9072">
                  <c:v>7.0</c:v>
                </c:pt>
                <c:pt idx="9073">
                  <c:v>7.0</c:v>
                </c:pt>
                <c:pt idx="9074">
                  <c:v>7.0</c:v>
                </c:pt>
                <c:pt idx="9075">
                  <c:v>7.0</c:v>
                </c:pt>
                <c:pt idx="9076">
                  <c:v>7.0</c:v>
                </c:pt>
                <c:pt idx="9077">
                  <c:v>7.0</c:v>
                </c:pt>
                <c:pt idx="9078">
                  <c:v>7.0</c:v>
                </c:pt>
                <c:pt idx="9079">
                  <c:v>7.0</c:v>
                </c:pt>
                <c:pt idx="9080">
                  <c:v>7.0</c:v>
                </c:pt>
                <c:pt idx="9081">
                  <c:v>7.0</c:v>
                </c:pt>
                <c:pt idx="9082">
                  <c:v>7.0</c:v>
                </c:pt>
                <c:pt idx="9083">
                  <c:v>7.0</c:v>
                </c:pt>
                <c:pt idx="9084">
                  <c:v>7.0</c:v>
                </c:pt>
                <c:pt idx="9085">
                  <c:v>7.0</c:v>
                </c:pt>
                <c:pt idx="9086">
                  <c:v>7.0</c:v>
                </c:pt>
                <c:pt idx="9087">
                  <c:v>7.0</c:v>
                </c:pt>
                <c:pt idx="9088">
                  <c:v>7.0</c:v>
                </c:pt>
                <c:pt idx="9089">
                  <c:v>7.0</c:v>
                </c:pt>
                <c:pt idx="9090">
                  <c:v>7.0</c:v>
                </c:pt>
                <c:pt idx="9091">
                  <c:v>7.0</c:v>
                </c:pt>
                <c:pt idx="9092">
                  <c:v>7.0</c:v>
                </c:pt>
                <c:pt idx="9093">
                  <c:v>7.0</c:v>
                </c:pt>
                <c:pt idx="9094">
                  <c:v>7.0</c:v>
                </c:pt>
                <c:pt idx="9095">
                  <c:v>7.0</c:v>
                </c:pt>
                <c:pt idx="9096">
                  <c:v>7.0</c:v>
                </c:pt>
                <c:pt idx="9097">
                  <c:v>7.0</c:v>
                </c:pt>
                <c:pt idx="9098">
                  <c:v>7.0</c:v>
                </c:pt>
                <c:pt idx="9099">
                  <c:v>7.0</c:v>
                </c:pt>
                <c:pt idx="9100">
                  <c:v>7.0</c:v>
                </c:pt>
                <c:pt idx="9101">
                  <c:v>7.0</c:v>
                </c:pt>
                <c:pt idx="9102">
                  <c:v>7.0</c:v>
                </c:pt>
                <c:pt idx="9103">
                  <c:v>7.0</c:v>
                </c:pt>
                <c:pt idx="9104">
                  <c:v>7.0</c:v>
                </c:pt>
                <c:pt idx="9105">
                  <c:v>7.0</c:v>
                </c:pt>
                <c:pt idx="9106">
                  <c:v>7.0</c:v>
                </c:pt>
                <c:pt idx="9107">
                  <c:v>7.0</c:v>
                </c:pt>
                <c:pt idx="9108">
                  <c:v>7.0</c:v>
                </c:pt>
                <c:pt idx="9109">
                  <c:v>7.0</c:v>
                </c:pt>
                <c:pt idx="9110">
                  <c:v>7.0</c:v>
                </c:pt>
                <c:pt idx="9111">
                  <c:v>7.0</c:v>
                </c:pt>
                <c:pt idx="9112">
                  <c:v>7.0</c:v>
                </c:pt>
                <c:pt idx="9113">
                  <c:v>7.0</c:v>
                </c:pt>
                <c:pt idx="9114">
                  <c:v>7.0</c:v>
                </c:pt>
                <c:pt idx="9115">
                  <c:v>7.0</c:v>
                </c:pt>
                <c:pt idx="9116">
                  <c:v>7.0</c:v>
                </c:pt>
                <c:pt idx="9117">
                  <c:v>7.0</c:v>
                </c:pt>
                <c:pt idx="9118">
                  <c:v>7.0</c:v>
                </c:pt>
                <c:pt idx="9119">
                  <c:v>8.0</c:v>
                </c:pt>
                <c:pt idx="9120">
                  <c:v>8.0</c:v>
                </c:pt>
                <c:pt idx="9121">
                  <c:v>8.0</c:v>
                </c:pt>
                <c:pt idx="9122">
                  <c:v>8.0</c:v>
                </c:pt>
                <c:pt idx="9123">
                  <c:v>8.0</c:v>
                </c:pt>
                <c:pt idx="9124">
                  <c:v>8.0</c:v>
                </c:pt>
                <c:pt idx="9125">
                  <c:v>8.0</c:v>
                </c:pt>
                <c:pt idx="9126">
                  <c:v>8.0</c:v>
                </c:pt>
                <c:pt idx="9127">
                  <c:v>8.0</c:v>
                </c:pt>
                <c:pt idx="9128">
                  <c:v>8.0</c:v>
                </c:pt>
                <c:pt idx="9129">
                  <c:v>8.0</c:v>
                </c:pt>
                <c:pt idx="9130">
                  <c:v>8.0</c:v>
                </c:pt>
                <c:pt idx="9131">
                  <c:v>8.0</c:v>
                </c:pt>
                <c:pt idx="9132">
                  <c:v>8.0</c:v>
                </c:pt>
                <c:pt idx="9133">
                  <c:v>8.0</c:v>
                </c:pt>
                <c:pt idx="9134">
                  <c:v>8.0</c:v>
                </c:pt>
                <c:pt idx="9135">
                  <c:v>8.0</c:v>
                </c:pt>
                <c:pt idx="9136">
                  <c:v>8.0</c:v>
                </c:pt>
                <c:pt idx="9137">
                  <c:v>8.0</c:v>
                </c:pt>
                <c:pt idx="9138">
                  <c:v>8.0</c:v>
                </c:pt>
                <c:pt idx="9139">
                  <c:v>8.0</c:v>
                </c:pt>
                <c:pt idx="9140">
                  <c:v>8.0</c:v>
                </c:pt>
                <c:pt idx="9141">
                  <c:v>8.0</c:v>
                </c:pt>
                <c:pt idx="9142">
                  <c:v>8.0</c:v>
                </c:pt>
                <c:pt idx="9143">
                  <c:v>8.0</c:v>
                </c:pt>
                <c:pt idx="9144">
                  <c:v>8.0</c:v>
                </c:pt>
                <c:pt idx="9145">
                  <c:v>8.0</c:v>
                </c:pt>
                <c:pt idx="9146">
                  <c:v>8.0</c:v>
                </c:pt>
                <c:pt idx="9147">
                  <c:v>8.0</c:v>
                </c:pt>
                <c:pt idx="9148">
                  <c:v>8.0</c:v>
                </c:pt>
                <c:pt idx="9149">
                  <c:v>8.0</c:v>
                </c:pt>
                <c:pt idx="9150">
                  <c:v>8.0</c:v>
                </c:pt>
                <c:pt idx="9151">
                  <c:v>8.0</c:v>
                </c:pt>
                <c:pt idx="9152">
                  <c:v>8.0</c:v>
                </c:pt>
                <c:pt idx="9153">
                  <c:v>8.0</c:v>
                </c:pt>
                <c:pt idx="9154">
                  <c:v>8.0</c:v>
                </c:pt>
                <c:pt idx="9155">
                  <c:v>8.0</c:v>
                </c:pt>
                <c:pt idx="9156">
                  <c:v>8.0</c:v>
                </c:pt>
                <c:pt idx="9157">
                  <c:v>8.0</c:v>
                </c:pt>
                <c:pt idx="9158">
                  <c:v>8.0</c:v>
                </c:pt>
                <c:pt idx="9159">
                  <c:v>8.0</c:v>
                </c:pt>
                <c:pt idx="9160">
                  <c:v>8.0</c:v>
                </c:pt>
                <c:pt idx="9161">
                  <c:v>8.0</c:v>
                </c:pt>
                <c:pt idx="9162">
                  <c:v>8.0</c:v>
                </c:pt>
                <c:pt idx="9163">
                  <c:v>8.0</c:v>
                </c:pt>
                <c:pt idx="9164">
                  <c:v>8.0</c:v>
                </c:pt>
                <c:pt idx="9165">
                  <c:v>8.0</c:v>
                </c:pt>
                <c:pt idx="9166">
                  <c:v>8.0</c:v>
                </c:pt>
                <c:pt idx="9167">
                  <c:v>8.0</c:v>
                </c:pt>
                <c:pt idx="9168">
                  <c:v>8.0</c:v>
                </c:pt>
                <c:pt idx="9169">
                  <c:v>8.0</c:v>
                </c:pt>
                <c:pt idx="9170">
                  <c:v>8.0</c:v>
                </c:pt>
                <c:pt idx="9171">
                  <c:v>8.0</c:v>
                </c:pt>
                <c:pt idx="9172">
                  <c:v>8.0</c:v>
                </c:pt>
                <c:pt idx="9173">
                  <c:v>8.0</c:v>
                </c:pt>
                <c:pt idx="9174">
                  <c:v>8.0</c:v>
                </c:pt>
                <c:pt idx="9175">
                  <c:v>8.0</c:v>
                </c:pt>
                <c:pt idx="9176">
                  <c:v>8.0</c:v>
                </c:pt>
                <c:pt idx="9177">
                  <c:v>8.0</c:v>
                </c:pt>
                <c:pt idx="9178">
                  <c:v>8.0</c:v>
                </c:pt>
                <c:pt idx="9179">
                  <c:v>8.0</c:v>
                </c:pt>
                <c:pt idx="9180">
                  <c:v>8.0</c:v>
                </c:pt>
                <c:pt idx="9181">
                  <c:v>8.0</c:v>
                </c:pt>
                <c:pt idx="9182">
                  <c:v>8.0</c:v>
                </c:pt>
                <c:pt idx="9183">
                  <c:v>8.0</c:v>
                </c:pt>
                <c:pt idx="9184">
                  <c:v>8.0</c:v>
                </c:pt>
                <c:pt idx="9185">
                  <c:v>8.0</c:v>
                </c:pt>
                <c:pt idx="9186">
                  <c:v>8.0</c:v>
                </c:pt>
                <c:pt idx="9187">
                  <c:v>8.0</c:v>
                </c:pt>
                <c:pt idx="9188">
                  <c:v>8.0</c:v>
                </c:pt>
                <c:pt idx="9189">
                  <c:v>8.0</c:v>
                </c:pt>
                <c:pt idx="9190">
                  <c:v>8.0</c:v>
                </c:pt>
                <c:pt idx="9191">
                  <c:v>8.0</c:v>
                </c:pt>
                <c:pt idx="9192">
                  <c:v>8.0</c:v>
                </c:pt>
                <c:pt idx="9193">
                  <c:v>8.0</c:v>
                </c:pt>
                <c:pt idx="9194">
                  <c:v>8.0</c:v>
                </c:pt>
                <c:pt idx="9195">
                  <c:v>8.0</c:v>
                </c:pt>
                <c:pt idx="9196">
                  <c:v>8.0</c:v>
                </c:pt>
                <c:pt idx="9197">
                  <c:v>8.0</c:v>
                </c:pt>
                <c:pt idx="9198">
                  <c:v>8.0</c:v>
                </c:pt>
                <c:pt idx="9199">
                  <c:v>8.0</c:v>
                </c:pt>
                <c:pt idx="9200">
                  <c:v>8.0</c:v>
                </c:pt>
                <c:pt idx="9201">
                  <c:v>8.0</c:v>
                </c:pt>
                <c:pt idx="9202">
                  <c:v>8.0</c:v>
                </c:pt>
                <c:pt idx="9203">
                  <c:v>8.0</c:v>
                </c:pt>
                <c:pt idx="9204">
                  <c:v>8.0</c:v>
                </c:pt>
                <c:pt idx="9205">
                  <c:v>8.0</c:v>
                </c:pt>
                <c:pt idx="9206">
                  <c:v>8.0</c:v>
                </c:pt>
                <c:pt idx="9207">
                  <c:v>8.0</c:v>
                </c:pt>
                <c:pt idx="9208">
                  <c:v>8.0</c:v>
                </c:pt>
                <c:pt idx="9209">
                  <c:v>8.0</c:v>
                </c:pt>
                <c:pt idx="9210">
                  <c:v>8.0</c:v>
                </c:pt>
                <c:pt idx="9211">
                  <c:v>8.0</c:v>
                </c:pt>
                <c:pt idx="9212">
                  <c:v>8.0</c:v>
                </c:pt>
                <c:pt idx="9213">
                  <c:v>8.0</c:v>
                </c:pt>
                <c:pt idx="9214">
                  <c:v>8.0</c:v>
                </c:pt>
                <c:pt idx="9215">
                  <c:v>8.0</c:v>
                </c:pt>
                <c:pt idx="9216">
                  <c:v>8.0</c:v>
                </c:pt>
                <c:pt idx="9217">
                  <c:v>8.0</c:v>
                </c:pt>
                <c:pt idx="9218">
                  <c:v>8.0</c:v>
                </c:pt>
                <c:pt idx="9219">
                  <c:v>8.0</c:v>
                </c:pt>
                <c:pt idx="9220">
                  <c:v>8.0</c:v>
                </c:pt>
                <c:pt idx="9221">
                  <c:v>8.0</c:v>
                </c:pt>
                <c:pt idx="9222">
                  <c:v>8.0</c:v>
                </c:pt>
                <c:pt idx="9223">
                  <c:v>8.0</c:v>
                </c:pt>
                <c:pt idx="9224">
                  <c:v>8.0</c:v>
                </c:pt>
                <c:pt idx="9225">
                  <c:v>8.0</c:v>
                </c:pt>
                <c:pt idx="9226">
                  <c:v>8.0</c:v>
                </c:pt>
                <c:pt idx="9227">
                  <c:v>8.0</c:v>
                </c:pt>
                <c:pt idx="9228">
                  <c:v>8.0</c:v>
                </c:pt>
                <c:pt idx="9229">
                  <c:v>8.0</c:v>
                </c:pt>
              </c:numCache>
            </c:numRef>
          </c:val>
          <c:smooth val="0"/>
        </c:ser>
        <c:ser>
          <c:idx val="6"/>
          <c:order val="6"/>
          <c:tx>
            <c:strRef>
              <c:f>Sheet1!$Z$1</c:f>
              <c:strCache>
                <c:ptCount val="1"/>
                <c:pt idx="0">
                  <c:v>None C</c:v>
                </c:pt>
              </c:strCache>
            </c:strRef>
          </c:tx>
          <c:marker>
            <c:symbol val="none"/>
          </c:marker>
          <c:val>
            <c:numRef>
              <c:f>Sheet1!$Z$2:$Z$9604</c:f>
              <c:numCache>
                <c:formatCode>General</c:formatCode>
                <c:ptCount val="9603"/>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41.0</c:v>
                </c:pt>
                <c:pt idx="42">
                  <c:v>42.0</c:v>
                </c:pt>
                <c:pt idx="43">
                  <c:v>43.0</c:v>
                </c:pt>
                <c:pt idx="44">
                  <c:v>44.0</c:v>
                </c:pt>
                <c:pt idx="45">
                  <c:v>45.0</c:v>
                </c:pt>
                <c:pt idx="46">
                  <c:v>46.0</c:v>
                </c:pt>
                <c:pt idx="47">
                  <c:v>47.0</c:v>
                </c:pt>
                <c:pt idx="48">
                  <c:v>48.0</c:v>
                </c:pt>
                <c:pt idx="49">
                  <c:v>49.0</c:v>
                </c:pt>
                <c:pt idx="50">
                  <c:v>50.0</c:v>
                </c:pt>
                <c:pt idx="51">
                  <c:v>50.0</c:v>
                </c:pt>
                <c:pt idx="52">
                  <c:v>51.0</c:v>
                </c:pt>
                <c:pt idx="53">
                  <c:v>52.0</c:v>
                </c:pt>
                <c:pt idx="54">
                  <c:v>53.0</c:v>
                </c:pt>
                <c:pt idx="55">
                  <c:v>54.0</c:v>
                </c:pt>
                <c:pt idx="56">
                  <c:v>55.0</c:v>
                </c:pt>
                <c:pt idx="57">
                  <c:v>56.0</c:v>
                </c:pt>
                <c:pt idx="58">
                  <c:v>57.0</c:v>
                </c:pt>
                <c:pt idx="59">
                  <c:v>57.0</c:v>
                </c:pt>
                <c:pt idx="60">
                  <c:v>58.0</c:v>
                </c:pt>
                <c:pt idx="61">
                  <c:v>59.0</c:v>
                </c:pt>
                <c:pt idx="62">
                  <c:v>60.0</c:v>
                </c:pt>
                <c:pt idx="63">
                  <c:v>61.0</c:v>
                </c:pt>
                <c:pt idx="64">
                  <c:v>62.0</c:v>
                </c:pt>
                <c:pt idx="65">
                  <c:v>63.0</c:v>
                </c:pt>
                <c:pt idx="66">
                  <c:v>63.0</c:v>
                </c:pt>
                <c:pt idx="67">
                  <c:v>64.0</c:v>
                </c:pt>
                <c:pt idx="68">
                  <c:v>65.0</c:v>
                </c:pt>
                <c:pt idx="69">
                  <c:v>66.0</c:v>
                </c:pt>
                <c:pt idx="70">
                  <c:v>67.0</c:v>
                </c:pt>
                <c:pt idx="71">
                  <c:v>68.0</c:v>
                </c:pt>
                <c:pt idx="72">
                  <c:v>69.0</c:v>
                </c:pt>
                <c:pt idx="73">
                  <c:v>70.0</c:v>
                </c:pt>
                <c:pt idx="74">
                  <c:v>71.0</c:v>
                </c:pt>
                <c:pt idx="75">
                  <c:v>72.0</c:v>
                </c:pt>
                <c:pt idx="76">
                  <c:v>73.0</c:v>
                </c:pt>
                <c:pt idx="77">
                  <c:v>74.0</c:v>
                </c:pt>
                <c:pt idx="78">
                  <c:v>75.0</c:v>
                </c:pt>
                <c:pt idx="79">
                  <c:v>76.0</c:v>
                </c:pt>
                <c:pt idx="80">
                  <c:v>77.0</c:v>
                </c:pt>
                <c:pt idx="81">
                  <c:v>77.0</c:v>
                </c:pt>
                <c:pt idx="82">
                  <c:v>77.0</c:v>
                </c:pt>
                <c:pt idx="83">
                  <c:v>78.0</c:v>
                </c:pt>
                <c:pt idx="84">
                  <c:v>79.0</c:v>
                </c:pt>
                <c:pt idx="85">
                  <c:v>80.0</c:v>
                </c:pt>
                <c:pt idx="86">
                  <c:v>81.0</c:v>
                </c:pt>
                <c:pt idx="87">
                  <c:v>82.0</c:v>
                </c:pt>
                <c:pt idx="88">
                  <c:v>83.0</c:v>
                </c:pt>
                <c:pt idx="89">
                  <c:v>84.0</c:v>
                </c:pt>
                <c:pt idx="90">
                  <c:v>85.0</c:v>
                </c:pt>
                <c:pt idx="91">
                  <c:v>86.0</c:v>
                </c:pt>
                <c:pt idx="92">
                  <c:v>87.0</c:v>
                </c:pt>
                <c:pt idx="93">
                  <c:v>88.0</c:v>
                </c:pt>
                <c:pt idx="94">
                  <c:v>89.0</c:v>
                </c:pt>
                <c:pt idx="95">
                  <c:v>90.0</c:v>
                </c:pt>
                <c:pt idx="96">
                  <c:v>91.0</c:v>
                </c:pt>
                <c:pt idx="97">
                  <c:v>92.0</c:v>
                </c:pt>
                <c:pt idx="98">
                  <c:v>93.0</c:v>
                </c:pt>
                <c:pt idx="99">
                  <c:v>94.0</c:v>
                </c:pt>
                <c:pt idx="100">
                  <c:v>95.0</c:v>
                </c:pt>
                <c:pt idx="101">
                  <c:v>96.0</c:v>
                </c:pt>
                <c:pt idx="102">
                  <c:v>97.0</c:v>
                </c:pt>
                <c:pt idx="103">
                  <c:v>98.0</c:v>
                </c:pt>
                <c:pt idx="104">
                  <c:v>99.0</c:v>
                </c:pt>
                <c:pt idx="105">
                  <c:v>100.0</c:v>
                </c:pt>
                <c:pt idx="106">
                  <c:v>101.0</c:v>
                </c:pt>
                <c:pt idx="107">
                  <c:v>102.0</c:v>
                </c:pt>
                <c:pt idx="108">
                  <c:v>103.0</c:v>
                </c:pt>
                <c:pt idx="109">
                  <c:v>104.0</c:v>
                </c:pt>
                <c:pt idx="110">
                  <c:v>105.0</c:v>
                </c:pt>
                <c:pt idx="111">
                  <c:v>106.0</c:v>
                </c:pt>
                <c:pt idx="112">
                  <c:v>107.0</c:v>
                </c:pt>
                <c:pt idx="113">
                  <c:v>108.0</c:v>
                </c:pt>
                <c:pt idx="114">
                  <c:v>109.0</c:v>
                </c:pt>
                <c:pt idx="115">
                  <c:v>110.0</c:v>
                </c:pt>
                <c:pt idx="116">
                  <c:v>111.0</c:v>
                </c:pt>
                <c:pt idx="117">
                  <c:v>112.0</c:v>
                </c:pt>
                <c:pt idx="118">
                  <c:v>113.0</c:v>
                </c:pt>
                <c:pt idx="119">
                  <c:v>114.0</c:v>
                </c:pt>
                <c:pt idx="120">
                  <c:v>115.0</c:v>
                </c:pt>
                <c:pt idx="121">
                  <c:v>116.0</c:v>
                </c:pt>
                <c:pt idx="122">
                  <c:v>117.0</c:v>
                </c:pt>
                <c:pt idx="123">
                  <c:v>118.0</c:v>
                </c:pt>
                <c:pt idx="124">
                  <c:v>119.0</c:v>
                </c:pt>
                <c:pt idx="125">
                  <c:v>120.0</c:v>
                </c:pt>
                <c:pt idx="126">
                  <c:v>121.0</c:v>
                </c:pt>
                <c:pt idx="127">
                  <c:v>122.0</c:v>
                </c:pt>
                <c:pt idx="128">
                  <c:v>123.0</c:v>
                </c:pt>
                <c:pt idx="129">
                  <c:v>124.0</c:v>
                </c:pt>
                <c:pt idx="130">
                  <c:v>125.0</c:v>
                </c:pt>
                <c:pt idx="131">
                  <c:v>126.0</c:v>
                </c:pt>
                <c:pt idx="132">
                  <c:v>127.0</c:v>
                </c:pt>
                <c:pt idx="133">
                  <c:v>128.0</c:v>
                </c:pt>
                <c:pt idx="134">
                  <c:v>129.0</c:v>
                </c:pt>
                <c:pt idx="135">
                  <c:v>130.0</c:v>
                </c:pt>
                <c:pt idx="136">
                  <c:v>131.0</c:v>
                </c:pt>
                <c:pt idx="137">
                  <c:v>132.0</c:v>
                </c:pt>
                <c:pt idx="138">
                  <c:v>133.0</c:v>
                </c:pt>
                <c:pt idx="139">
                  <c:v>134.0</c:v>
                </c:pt>
                <c:pt idx="140">
                  <c:v>135.0</c:v>
                </c:pt>
                <c:pt idx="141">
                  <c:v>136.0</c:v>
                </c:pt>
                <c:pt idx="142">
                  <c:v>137.0</c:v>
                </c:pt>
                <c:pt idx="143">
                  <c:v>138.0</c:v>
                </c:pt>
                <c:pt idx="144">
                  <c:v>139.0</c:v>
                </c:pt>
                <c:pt idx="145">
                  <c:v>140.0</c:v>
                </c:pt>
                <c:pt idx="146">
                  <c:v>141.0</c:v>
                </c:pt>
                <c:pt idx="147">
                  <c:v>142.0</c:v>
                </c:pt>
                <c:pt idx="148">
                  <c:v>143.0</c:v>
                </c:pt>
                <c:pt idx="149">
                  <c:v>144.0</c:v>
                </c:pt>
                <c:pt idx="150">
                  <c:v>145.0</c:v>
                </c:pt>
                <c:pt idx="151">
                  <c:v>145.0</c:v>
                </c:pt>
                <c:pt idx="152">
                  <c:v>146.0</c:v>
                </c:pt>
                <c:pt idx="153">
                  <c:v>147.0</c:v>
                </c:pt>
                <c:pt idx="154">
                  <c:v>148.0</c:v>
                </c:pt>
                <c:pt idx="155">
                  <c:v>149.0</c:v>
                </c:pt>
                <c:pt idx="156">
                  <c:v>150.0</c:v>
                </c:pt>
                <c:pt idx="157">
                  <c:v>151.0</c:v>
                </c:pt>
                <c:pt idx="158">
                  <c:v>152.0</c:v>
                </c:pt>
                <c:pt idx="159">
                  <c:v>153.0</c:v>
                </c:pt>
                <c:pt idx="160">
                  <c:v>154.0</c:v>
                </c:pt>
                <c:pt idx="161">
                  <c:v>154.0</c:v>
                </c:pt>
                <c:pt idx="162">
                  <c:v>154.0</c:v>
                </c:pt>
                <c:pt idx="163">
                  <c:v>154.0</c:v>
                </c:pt>
                <c:pt idx="164">
                  <c:v>155.0</c:v>
                </c:pt>
                <c:pt idx="165">
                  <c:v>156.0</c:v>
                </c:pt>
                <c:pt idx="166">
                  <c:v>157.0</c:v>
                </c:pt>
                <c:pt idx="167">
                  <c:v>158.0</c:v>
                </c:pt>
                <c:pt idx="168">
                  <c:v>159.0</c:v>
                </c:pt>
                <c:pt idx="169">
                  <c:v>160.0</c:v>
                </c:pt>
                <c:pt idx="170">
                  <c:v>161.0</c:v>
                </c:pt>
                <c:pt idx="171">
                  <c:v>161.0</c:v>
                </c:pt>
                <c:pt idx="172">
                  <c:v>162.0</c:v>
                </c:pt>
                <c:pt idx="173">
                  <c:v>163.0</c:v>
                </c:pt>
                <c:pt idx="174">
                  <c:v>164.0</c:v>
                </c:pt>
                <c:pt idx="175">
                  <c:v>165.0</c:v>
                </c:pt>
                <c:pt idx="176">
                  <c:v>165.0</c:v>
                </c:pt>
                <c:pt idx="177">
                  <c:v>165.0</c:v>
                </c:pt>
                <c:pt idx="178">
                  <c:v>166.0</c:v>
                </c:pt>
                <c:pt idx="179">
                  <c:v>167.0</c:v>
                </c:pt>
                <c:pt idx="180">
                  <c:v>168.0</c:v>
                </c:pt>
                <c:pt idx="181">
                  <c:v>169.0</c:v>
                </c:pt>
                <c:pt idx="182">
                  <c:v>170.0</c:v>
                </c:pt>
                <c:pt idx="183">
                  <c:v>171.0</c:v>
                </c:pt>
                <c:pt idx="184">
                  <c:v>172.0</c:v>
                </c:pt>
                <c:pt idx="185">
                  <c:v>173.0</c:v>
                </c:pt>
                <c:pt idx="186">
                  <c:v>173.0</c:v>
                </c:pt>
                <c:pt idx="187">
                  <c:v>174.0</c:v>
                </c:pt>
                <c:pt idx="188">
                  <c:v>175.0</c:v>
                </c:pt>
                <c:pt idx="189">
                  <c:v>176.0</c:v>
                </c:pt>
                <c:pt idx="190">
                  <c:v>177.0</c:v>
                </c:pt>
                <c:pt idx="191">
                  <c:v>178.0</c:v>
                </c:pt>
                <c:pt idx="192">
                  <c:v>179.0</c:v>
                </c:pt>
                <c:pt idx="193">
                  <c:v>180.0</c:v>
                </c:pt>
                <c:pt idx="194">
                  <c:v>181.0</c:v>
                </c:pt>
                <c:pt idx="195">
                  <c:v>182.0</c:v>
                </c:pt>
                <c:pt idx="196">
                  <c:v>183.0</c:v>
                </c:pt>
                <c:pt idx="197">
                  <c:v>184.0</c:v>
                </c:pt>
                <c:pt idx="198">
                  <c:v>185.0</c:v>
                </c:pt>
                <c:pt idx="199">
                  <c:v>186.0</c:v>
                </c:pt>
                <c:pt idx="200">
                  <c:v>187.0</c:v>
                </c:pt>
                <c:pt idx="201">
                  <c:v>188.0</c:v>
                </c:pt>
                <c:pt idx="202">
                  <c:v>189.0</c:v>
                </c:pt>
                <c:pt idx="203">
                  <c:v>190.0</c:v>
                </c:pt>
                <c:pt idx="204">
                  <c:v>191.0</c:v>
                </c:pt>
                <c:pt idx="205">
                  <c:v>192.0</c:v>
                </c:pt>
                <c:pt idx="206">
                  <c:v>193.0</c:v>
                </c:pt>
                <c:pt idx="207">
                  <c:v>194.0</c:v>
                </c:pt>
                <c:pt idx="208">
                  <c:v>195.0</c:v>
                </c:pt>
                <c:pt idx="209">
                  <c:v>196.0</c:v>
                </c:pt>
                <c:pt idx="210">
                  <c:v>197.0</c:v>
                </c:pt>
                <c:pt idx="211">
                  <c:v>198.0</c:v>
                </c:pt>
                <c:pt idx="212">
                  <c:v>199.0</c:v>
                </c:pt>
                <c:pt idx="213">
                  <c:v>200.0</c:v>
                </c:pt>
                <c:pt idx="214">
                  <c:v>200.0</c:v>
                </c:pt>
                <c:pt idx="215">
                  <c:v>201.0</c:v>
                </c:pt>
                <c:pt idx="216">
                  <c:v>202.0</c:v>
                </c:pt>
                <c:pt idx="217">
                  <c:v>203.0</c:v>
                </c:pt>
                <c:pt idx="218">
                  <c:v>204.0</c:v>
                </c:pt>
                <c:pt idx="219">
                  <c:v>205.0</c:v>
                </c:pt>
                <c:pt idx="220">
                  <c:v>206.0</c:v>
                </c:pt>
                <c:pt idx="221">
                  <c:v>207.0</c:v>
                </c:pt>
                <c:pt idx="222">
                  <c:v>208.0</c:v>
                </c:pt>
                <c:pt idx="223">
                  <c:v>209.0</c:v>
                </c:pt>
                <c:pt idx="224">
                  <c:v>210.0</c:v>
                </c:pt>
                <c:pt idx="225">
                  <c:v>211.0</c:v>
                </c:pt>
                <c:pt idx="226">
                  <c:v>212.0</c:v>
                </c:pt>
                <c:pt idx="227">
                  <c:v>213.0</c:v>
                </c:pt>
                <c:pt idx="228">
                  <c:v>214.0</c:v>
                </c:pt>
                <c:pt idx="229">
                  <c:v>215.0</c:v>
                </c:pt>
                <c:pt idx="230">
                  <c:v>216.0</c:v>
                </c:pt>
                <c:pt idx="231">
                  <c:v>217.0</c:v>
                </c:pt>
                <c:pt idx="232">
                  <c:v>218.0</c:v>
                </c:pt>
                <c:pt idx="233">
                  <c:v>219.0</c:v>
                </c:pt>
                <c:pt idx="234">
                  <c:v>220.0</c:v>
                </c:pt>
                <c:pt idx="235">
                  <c:v>220.0</c:v>
                </c:pt>
                <c:pt idx="236">
                  <c:v>221.0</c:v>
                </c:pt>
                <c:pt idx="237">
                  <c:v>222.0</c:v>
                </c:pt>
                <c:pt idx="238">
                  <c:v>223.0</c:v>
                </c:pt>
                <c:pt idx="239">
                  <c:v>224.0</c:v>
                </c:pt>
                <c:pt idx="240">
                  <c:v>225.0</c:v>
                </c:pt>
                <c:pt idx="241">
                  <c:v>226.0</c:v>
                </c:pt>
                <c:pt idx="242">
                  <c:v>227.0</c:v>
                </c:pt>
                <c:pt idx="243">
                  <c:v>227.0</c:v>
                </c:pt>
                <c:pt idx="244">
                  <c:v>228.0</c:v>
                </c:pt>
                <c:pt idx="245">
                  <c:v>229.0</c:v>
                </c:pt>
                <c:pt idx="246">
                  <c:v>230.0</c:v>
                </c:pt>
                <c:pt idx="247">
                  <c:v>231.0</c:v>
                </c:pt>
                <c:pt idx="248">
                  <c:v>232.0</c:v>
                </c:pt>
                <c:pt idx="249">
                  <c:v>233.0</c:v>
                </c:pt>
                <c:pt idx="250">
                  <c:v>234.0</c:v>
                </c:pt>
                <c:pt idx="251">
                  <c:v>235.0</c:v>
                </c:pt>
                <c:pt idx="252">
                  <c:v>236.0</c:v>
                </c:pt>
                <c:pt idx="253">
                  <c:v>237.0</c:v>
                </c:pt>
                <c:pt idx="254">
                  <c:v>238.0</c:v>
                </c:pt>
                <c:pt idx="255">
                  <c:v>239.0</c:v>
                </c:pt>
                <c:pt idx="256">
                  <c:v>240.0</c:v>
                </c:pt>
                <c:pt idx="257">
                  <c:v>241.0</c:v>
                </c:pt>
                <c:pt idx="258">
                  <c:v>242.0</c:v>
                </c:pt>
                <c:pt idx="259">
                  <c:v>243.0</c:v>
                </c:pt>
                <c:pt idx="260">
                  <c:v>244.0</c:v>
                </c:pt>
                <c:pt idx="261">
                  <c:v>245.0</c:v>
                </c:pt>
                <c:pt idx="262">
                  <c:v>246.0</c:v>
                </c:pt>
                <c:pt idx="263">
                  <c:v>247.0</c:v>
                </c:pt>
                <c:pt idx="264">
                  <c:v>248.0</c:v>
                </c:pt>
                <c:pt idx="265">
                  <c:v>249.0</c:v>
                </c:pt>
                <c:pt idx="266">
                  <c:v>250.0</c:v>
                </c:pt>
                <c:pt idx="267">
                  <c:v>251.0</c:v>
                </c:pt>
                <c:pt idx="268">
                  <c:v>252.0</c:v>
                </c:pt>
                <c:pt idx="269">
                  <c:v>252.0</c:v>
                </c:pt>
                <c:pt idx="270">
                  <c:v>253.0</c:v>
                </c:pt>
                <c:pt idx="271">
                  <c:v>253.0</c:v>
                </c:pt>
                <c:pt idx="272">
                  <c:v>254.0</c:v>
                </c:pt>
                <c:pt idx="273">
                  <c:v>255.0</c:v>
                </c:pt>
                <c:pt idx="274">
                  <c:v>256.0</c:v>
                </c:pt>
                <c:pt idx="275">
                  <c:v>257.0</c:v>
                </c:pt>
                <c:pt idx="276">
                  <c:v>258.0</c:v>
                </c:pt>
                <c:pt idx="277">
                  <c:v>259.0</c:v>
                </c:pt>
                <c:pt idx="278">
                  <c:v>260.0</c:v>
                </c:pt>
                <c:pt idx="279">
                  <c:v>261.0</c:v>
                </c:pt>
                <c:pt idx="280">
                  <c:v>262.0</c:v>
                </c:pt>
                <c:pt idx="281">
                  <c:v>263.0</c:v>
                </c:pt>
                <c:pt idx="282">
                  <c:v>264.0</c:v>
                </c:pt>
                <c:pt idx="283">
                  <c:v>265.0</c:v>
                </c:pt>
                <c:pt idx="284">
                  <c:v>266.0</c:v>
                </c:pt>
                <c:pt idx="285">
                  <c:v>267.0</c:v>
                </c:pt>
                <c:pt idx="286">
                  <c:v>268.0</c:v>
                </c:pt>
                <c:pt idx="287">
                  <c:v>269.0</c:v>
                </c:pt>
                <c:pt idx="288">
                  <c:v>270.0</c:v>
                </c:pt>
                <c:pt idx="289">
                  <c:v>271.0</c:v>
                </c:pt>
                <c:pt idx="290">
                  <c:v>272.0</c:v>
                </c:pt>
                <c:pt idx="291">
                  <c:v>273.0</c:v>
                </c:pt>
                <c:pt idx="292">
                  <c:v>274.0</c:v>
                </c:pt>
                <c:pt idx="293">
                  <c:v>275.0</c:v>
                </c:pt>
                <c:pt idx="294">
                  <c:v>276.0</c:v>
                </c:pt>
                <c:pt idx="295">
                  <c:v>277.0</c:v>
                </c:pt>
                <c:pt idx="296">
                  <c:v>278.0</c:v>
                </c:pt>
                <c:pt idx="297">
                  <c:v>279.0</c:v>
                </c:pt>
                <c:pt idx="298">
                  <c:v>280.0</c:v>
                </c:pt>
                <c:pt idx="299">
                  <c:v>281.0</c:v>
                </c:pt>
                <c:pt idx="300">
                  <c:v>282.0</c:v>
                </c:pt>
                <c:pt idx="301">
                  <c:v>283.0</c:v>
                </c:pt>
                <c:pt idx="302">
                  <c:v>284.0</c:v>
                </c:pt>
                <c:pt idx="303">
                  <c:v>285.0</c:v>
                </c:pt>
                <c:pt idx="304">
                  <c:v>286.0</c:v>
                </c:pt>
                <c:pt idx="305">
                  <c:v>287.0</c:v>
                </c:pt>
                <c:pt idx="306">
                  <c:v>288.0</c:v>
                </c:pt>
                <c:pt idx="307">
                  <c:v>288.0</c:v>
                </c:pt>
                <c:pt idx="308">
                  <c:v>288.0</c:v>
                </c:pt>
                <c:pt idx="309">
                  <c:v>289.0</c:v>
                </c:pt>
                <c:pt idx="310">
                  <c:v>290.0</c:v>
                </c:pt>
                <c:pt idx="311">
                  <c:v>290.0</c:v>
                </c:pt>
                <c:pt idx="312">
                  <c:v>291.0</c:v>
                </c:pt>
                <c:pt idx="313">
                  <c:v>292.0</c:v>
                </c:pt>
                <c:pt idx="314">
                  <c:v>293.0</c:v>
                </c:pt>
                <c:pt idx="315">
                  <c:v>294.0</c:v>
                </c:pt>
                <c:pt idx="316">
                  <c:v>295.0</c:v>
                </c:pt>
                <c:pt idx="317">
                  <c:v>296.0</c:v>
                </c:pt>
                <c:pt idx="318">
                  <c:v>296.0</c:v>
                </c:pt>
                <c:pt idx="319">
                  <c:v>297.0</c:v>
                </c:pt>
                <c:pt idx="320">
                  <c:v>298.0</c:v>
                </c:pt>
                <c:pt idx="321">
                  <c:v>298.0</c:v>
                </c:pt>
                <c:pt idx="322">
                  <c:v>299.0</c:v>
                </c:pt>
                <c:pt idx="323">
                  <c:v>299.0</c:v>
                </c:pt>
                <c:pt idx="324">
                  <c:v>300.0</c:v>
                </c:pt>
                <c:pt idx="325">
                  <c:v>301.0</c:v>
                </c:pt>
                <c:pt idx="326">
                  <c:v>302.0</c:v>
                </c:pt>
                <c:pt idx="327">
                  <c:v>303.0</c:v>
                </c:pt>
                <c:pt idx="328">
                  <c:v>304.0</c:v>
                </c:pt>
                <c:pt idx="329">
                  <c:v>305.0</c:v>
                </c:pt>
                <c:pt idx="330">
                  <c:v>306.0</c:v>
                </c:pt>
                <c:pt idx="331">
                  <c:v>307.0</c:v>
                </c:pt>
                <c:pt idx="332">
                  <c:v>308.0</c:v>
                </c:pt>
                <c:pt idx="333">
                  <c:v>309.0</c:v>
                </c:pt>
                <c:pt idx="334">
                  <c:v>310.0</c:v>
                </c:pt>
                <c:pt idx="335">
                  <c:v>311.0</c:v>
                </c:pt>
                <c:pt idx="336">
                  <c:v>312.0</c:v>
                </c:pt>
                <c:pt idx="337">
                  <c:v>312.0</c:v>
                </c:pt>
                <c:pt idx="338">
                  <c:v>313.0</c:v>
                </c:pt>
                <c:pt idx="339">
                  <c:v>314.0</c:v>
                </c:pt>
                <c:pt idx="340">
                  <c:v>314.0</c:v>
                </c:pt>
                <c:pt idx="341">
                  <c:v>315.0</c:v>
                </c:pt>
                <c:pt idx="342">
                  <c:v>316.0</c:v>
                </c:pt>
                <c:pt idx="343">
                  <c:v>317.0</c:v>
                </c:pt>
                <c:pt idx="344">
                  <c:v>318.0</c:v>
                </c:pt>
                <c:pt idx="345">
                  <c:v>319.0</c:v>
                </c:pt>
                <c:pt idx="346">
                  <c:v>320.0</c:v>
                </c:pt>
                <c:pt idx="347">
                  <c:v>321.0</c:v>
                </c:pt>
                <c:pt idx="348">
                  <c:v>321.0</c:v>
                </c:pt>
                <c:pt idx="349">
                  <c:v>322.0</c:v>
                </c:pt>
                <c:pt idx="350">
                  <c:v>323.0</c:v>
                </c:pt>
                <c:pt idx="351">
                  <c:v>324.0</c:v>
                </c:pt>
                <c:pt idx="352">
                  <c:v>324.0</c:v>
                </c:pt>
                <c:pt idx="353">
                  <c:v>325.0</c:v>
                </c:pt>
                <c:pt idx="354">
                  <c:v>326.0</c:v>
                </c:pt>
                <c:pt idx="355">
                  <c:v>327.0</c:v>
                </c:pt>
                <c:pt idx="356">
                  <c:v>327.0</c:v>
                </c:pt>
                <c:pt idx="357">
                  <c:v>328.0</c:v>
                </c:pt>
                <c:pt idx="358">
                  <c:v>329.0</c:v>
                </c:pt>
                <c:pt idx="359">
                  <c:v>330.0</c:v>
                </c:pt>
                <c:pt idx="360">
                  <c:v>331.0</c:v>
                </c:pt>
                <c:pt idx="361">
                  <c:v>331.0</c:v>
                </c:pt>
                <c:pt idx="362">
                  <c:v>332.0</c:v>
                </c:pt>
                <c:pt idx="363">
                  <c:v>333.0</c:v>
                </c:pt>
                <c:pt idx="364">
                  <c:v>334.0</c:v>
                </c:pt>
                <c:pt idx="365">
                  <c:v>335.0</c:v>
                </c:pt>
                <c:pt idx="366">
                  <c:v>336.0</c:v>
                </c:pt>
                <c:pt idx="367">
                  <c:v>337.0</c:v>
                </c:pt>
                <c:pt idx="368">
                  <c:v>338.0</c:v>
                </c:pt>
                <c:pt idx="369">
                  <c:v>339.0</c:v>
                </c:pt>
                <c:pt idx="370">
                  <c:v>340.0</c:v>
                </c:pt>
                <c:pt idx="371">
                  <c:v>341.0</c:v>
                </c:pt>
                <c:pt idx="372">
                  <c:v>342.0</c:v>
                </c:pt>
                <c:pt idx="373">
                  <c:v>343.0</c:v>
                </c:pt>
                <c:pt idx="374">
                  <c:v>344.0</c:v>
                </c:pt>
                <c:pt idx="375">
                  <c:v>345.0</c:v>
                </c:pt>
                <c:pt idx="376">
                  <c:v>346.0</c:v>
                </c:pt>
                <c:pt idx="377">
                  <c:v>347.0</c:v>
                </c:pt>
                <c:pt idx="378">
                  <c:v>348.0</c:v>
                </c:pt>
                <c:pt idx="379">
                  <c:v>349.0</c:v>
                </c:pt>
                <c:pt idx="380">
                  <c:v>350.0</c:v>
                </c:pt>
                <c:pt idx="381">
                  <c:v>351.0</c:v>
                </c:pt>
                <c:pt idx="382">
                  <c:v>352.0</c:v>
                </c:pt>
                <c:pt idx="383">
                  <c:v>353.0</c:v>
                </c:pt>
                <c:pt idx="384">
                  <c:v>354.0</c:v>
                </c:pt>
                <c:pt idx="385">
                  <c:v>355.0</c:v>
                </c:pt>
                <c:pt idx="386">
                  <c:v>356.0</c:v>
                </c:pt>
                <c:pt idx="387">
                  <c:v>357.0</c:v>
                </c:pt>
                <c:pt idx="388">
                  <c:v>358.0</c:v>
                </c:pt>
                <c:pt idx="389">
                  <c:v>359.0</c:v>
                </c:pt>
                <c:pt idx="390">
                  <c:v>360.0</c:v>
                </c:pt>
                <c:pt idx="391">
                  <c:v>361.0</c:v>
                </c:pt>
                <c:pt idx="392">
                  <c:v>362.0</c:v>
                </c:pt>
                <c:pt idx="393">
                  <c:v>363.0</c:v>
                </c:pt>
                <c:pt idx="394">
                  <c:v>364.0</c:v>
                </c:pt>
                <c:pt idx="395">
                  <c:v>365.0</c:v>
                </c:pt>
                <c:pt idx="396">
                  <c:v>366.0</c:v>
                </c:pt>
                <c:pt idx="397">
                  <c:v>367.0</c:v>
                </c:pt>
                <c:pt idx="398">
                  <c:v>368.0</c:v>
                </c:pt>
                <c:pt idx="399">
                  <c:v>369.0</c:v>
                </c:pt>
                <c:pt idx="400">
                  <c:v>370.0</c:v>
                </c:pt>
                <c:pt idx="401">
                  <c:v>370.0</c:v>
                </c:pt>
                <c:pt idx="402">
                  <c:v>370.0</c:v>
                </c:pt>
                <c:pt idx="403">
                  <c:v>371.0</c:v>
                </c:pt>
                <c:pt idx="404">
                  <c:v>372.0</c:v>
                </c:pt>
                <c:pt idx="405">
                  <c:v>373.0</c:v>
                </c:pt>
                <c:pt idx="406">
                  <c:v>374.0</c:v>
                </c:pt>
                <c:pt idx="407">
                  <c:v>375.0</c:v>
                </c:pt>
                <c:pt idx="408">
                  <c:v>376.0</c:v>
                </c:pt>
                <c:pt idx="409">
                  <c:v>377.0</c:v>
                </c:pt>
                <c:pt idx="410">
                  <c:v>378.0</c:v>
                </c:pt>
                <c:pt idx="411">
                  <c:v>379.0</c:v>
                </c:pt>
                <c:pt idx="412">
                  <c:v>380.0</c:v>
                </c:pt>
                <c:pt idx="413">
                  <c:v>381.0</c:v>
                </c:pt>
                <c:pt idx="414">
                  <c:v>382.0</c:v>
                </c:pt>
                <c:pt idx="415">
                  <c:v>383.0</c:v>
                </c:pt>
                <c:pt idx="416">
                  <c:v>384.0</c:v>
                </c:pt>
                <c:pt idx="417">
                  <c:v>385.0</c:v>
                </c:pt>
                <c:pt idx="418">
                  <c:v>386.0</c:v>
                </c:pt>
                <c:pt idx="419">
                  <c:v>386.0</c:v>
                </c:pt>
                <c:pt idx="420">
                  <c:v>386.0</c:v>
                </c:pt>
                <c:pt idx="421">
                  <c:v>387.0</c:v>
                </c:pt>
                <c:pt idx="422">
                  <c:v>388.0</c:v>
                </c:pt>
                <c:pt idx="423">
                  <c:v>389.0</c:v>
                </c:pt>
                <c:pt idx="424">
                  <c:v>390.0</c:v>
                </c:pt>
                <c:pt idx="425">
                  <c:v>391.0</c:v>
                </c:pt>
                <c:pt idx="426">
                  <c:v>392.0</c:v>
                </c:pt>
                <c:pt idx="427">
                  <c:v>392.0</c:v>
                </c:pt>
                <c:pt idx="428">
                  <c:v>393.0</c:v>
                </c:pt>
                <c:pt idx="429">
                  <c:v>394.0</c:v>
                </c:pt>
                <c:pt idx="430">
                  <c:v>395.0</c:v>
                </c:pt>
                <c:pt idx="431">
                  <c:v>396.0</c:v>
                </c:pt>
                <c:pt idx="432">
                  <c:v>397.0</c:v>
                </c:pt>
                <c:pt idx="433">
                  <c:v>398.0</c:v>
                </c:pt>
                <c:pt idx="434">
                  <c:v>399.0</c:v>
                </c:pt>
                <c:pt idx="435">
                  <c:v>400.0</c:v>
                </c:pt>
                <c:pt idx="436">
                  <c:v>400.0</c:v>
                </c:pt>
                <c:pt idx="437">
                  <c:v>401.0</c:v>
                </c:pt>
                <c:pt idx="438">
                  <c:v>402.0</c:v>
                </c:pt>
                <c:pt idx="439">
                  <c:v>403.0</c:v>
                </c:pt>
                <c:pt idx="440">
                  <c:v>404.0</c:v>
                </c:pt>
                <c:pt idx="441">
                  <c:v>405.0</c:v>
                </c:pt>
                <c:pt idx="442">
                  <c:v>406.0</c:v>
                </c:pt>
                <c:pt idx="443">
                  <c:v>407.0</c:v>
                </c:pt>
                <c:pt idx="444">
                  <c:v>408.0</c:v>
                </c:pt>
                <c:pt idx="445">
                  <c:v>409.0</c:v>
                </c:pt>
                <c:pt idx="446">
                  <c:v>410.0</c:v>
                </c:pt>
                <c:pt idx="447">
                  <c:v>411.0</c:v>
                </c:pt>
                <c:pt idx="448">
                  <c:v>411.0</c:v>
                </c:pt>
                <c:pt idx="449">
                  <c:v>412.0</c:v>
                </c:pt>
                <c:pt idx="450">
                  <c:v>413.0</c:v>
                </c:pt>
                <c:pt idx="451">
                  <c:v>414.0</c:v>
                </c:pt>
                <c:pt idx="452">
                  <c:v>415.0</c:v>
                </c:pt>
                <c:pt idx="453">
                  <c:v>416.0</c:v>
                </c:pt>
                <c:pt idx="454">
                  <c:v>417.0</c:v>
                </c:pt>
                <c:pt idx="455">
                  <c:v>418.0</c:v>
                </c:pt>
                <c:pt idx="456">
                  <c:v>419.0</c:v>
                </c:pt>
                <c:pt idx="457">
                  <c:v>420.0</c:v>
                </c:pt>
                <c:pt idx="458">
                  <c:v>421.0</c:v>
                </c:pt>
                <c:pt idx="459">
                  <c:v>422.0</c:v>
                </c:pt>
                <c:pt idx="460">
                  <c:v>423.0</c:v>
                </c:pt>
                <c:pt idx="461">
                  <c:v>424.0</c:v>
                </c:pt>
                <c:pt idx="462">
                  <c:v>425.0</c:v>
                </c:pt>
                <c:pt idx="463">
                  <c:v>426.0</c:v>
                </c:pt>
                <c:pt idx="464">
                  <c:v>427.0</c:v>
                </c:pt>
                <c:pt idx="465">
                  <c:v>428.0</c:v>
                </c:pt>
                <c:pt idx="466">
                  <c:v>429.0</c:v>
                </c:pt>
                <c:pt idx="467">
                  <c:v>430.0</c:v>
                </c:pt>
                <c:pt idx="468">
                  <c:v>431.0</c:v>
                </c:pt>
                <c:pt idx="469">
                  <c:v>432.0</c:v>
                </c:pt>
                <c:pt idx="470">
                  <c:v>433.0</c:v>
                </c:pt>
                <c:pt idx="471">
                  <c:v>434.0</c:v>
                </c:pt>
                <c:pt idx="472">
                  <c:v>435.0</c:v>
                </c:pt>
                <c:pt idx="473">
                  <c:v>436.0</c:v>
                </c:pt>
                <c:pt idx="474">
                  <c:v>437.0</c:v>
                </c:pt>
                <c:pt idx="475">
                  <c:v>438.0</c:v>
                </c:pt>
                <c:pt idx="476">
                  <c:v>439.0</c:v>
                </c:pt>
                <c:pt idx="477">
                  <c:v>440.0</c:v>
                </c:pt>
                <c:pt idx="478">
                  <c:v>441.0</c:v>
                </c:pt>
                <c:pt idx="479">
                  <c:v>441.0</c:v>
                </c:pt>
                <c:pt idx="480">
                  <c:v>442.0</c:v>
                </c:pt>
                <c:pt idx="481">
                  <c:v>443.0</c:v>
                </c:pt>
                <c:pt idx="482">
                  <c:v>444.0</c:v>
                </c:pt>
                <c:pt idx="483">
                  <c:v>445.0</c:v>
                </c:pt>
                <c:pt idx="484">
                  <c:v>446.0</c:v>
                </c:pt>
                <c:pt idx="485">
                  <c:v>447.0</c:v>
                </c:pt>
                <c:pt idx="486">
                  <c:v>448.0</c:v>
                </c:pt>
                <c:pt idx="487">
                  <c:v>449.0</c:v>
                </c:pt>
                <c:pt idx="488">
                  <c:v>450.0</c:v>
                </c:pt>
                <c:pt idx="489">
                  <c:v>451.0</c:v>
                </c:pt>
                <c:pt idx="490">
                  <c:v>452.0</c:v>
                </c:pt>
                <c:pt idx="491">
                  <c:v>453.0</c:v>
                </c:pt>
                <c:pt idx="492">
                  <c:v>454.0</c:v>
                </c:pt>
                <c:pt idx="493">
                  <c:v>455.0</c:v>
                </c:pt>
                <c:pt idx="494">
                  <c:v>456.0</c:v>
                </c:pt>
                <c:pt idx="495">
                  <c:v>457.0</c:v>
                </c:pt>
                <c:pt idx="496">
                  <c:v>457.0</c:v>
                </c:pt>
                <c:pt idx="497">
                  <c:v>458.0</c:v>
                </c:pt>
                <c:pt idx="498">
                  <c:v>459.0</c:v>
                </c:pt>
                <c:pt idx="499">
                  <c:v>460.0</c:v>
                </c:pt>
                <c:pt idx="500">
                  <c:v>461.0</c:v>
                </c:pt>
                <c:pt idx="501">
                  <c:v>461.0</c:v>
                </c:pt>
                <c:pt idx="502">
                  <c:v>462.0</c:v>
                </c:pt>
                <c:pt idx="503">
                  <c:v>463.0</c:v>
                </c:pt>
                <c:pt idx="504">
                  <c:v>464.0</c:v>
                </c:pt>
                <c:pt idx="505">
                  <c:v>465.0</c:v>
                </c:pt>
                <c:pt idx="506">
                  <c:v>466.0</c:v>
                </c:pt>
                <c:pt idx="507">
                  <c:v>467.0</c:v>
                </c:pt>
                <c:pt idx="508">
                  <c:v>468.0</c:v>
                </c:pt>
                <c:pt idx="509">
                  <c:v>468.0</c:v>
                </c:pt>
                <c:pt idx="510">
                  <c:v>469.0</c:v>
                </c:pt>
                <c:pt idx="511">
                  <c:v>470.0</c:v>
                </c:pt>
                <c:pt idx="512">
                  <c:v>470.0</c:v>
                </c:pt>
                <c:pt idx="513">
                  <c:v>471.0</c:v>
                </c:pt>
                <c:pt idx="514">
                  <c:v>472.0</c:v>
                </c:pt>
                <c:pt idx="515">
                  <c:v>473.0</c:v>
                </c:pt>
                <c:pt idx="516">
                  <c:v>474.0</c:v>
                </c:pt>
                <c:pt idx="517">
                  <c:v>475.0</c:v>
                </c:pt>
                <c:pt idx="518">
                  <c:v>476.0</c:v>
                </c:pt>
                <c:pt idx="519">
                  <c:v>477.0</c:v>
                </c:pt>
                <c:pt idx="520">
                  <c:v>478.0</c:v>
                </c:pt>
                <c:pt idx="521">
                  <c:v>479.0</c:v>
                </c:pt>
                <c:pt idx="522">
                  <c:v>480.0</c:v>
                </c:pt>
                <c:pt idx="523">
                  <c:v>481.0</c:v>
                </c:pt>
                <c:pt idx="524">
                  <c:v>482.0</c:v>
                </c:pt>
                <c:pt idx="525">
                  <c:v>483.0</c:v>
                </c:pt>
                <c:pt idx="526">
                  <c:v>484.0</c:v>
                </c:pt>
                <c:pt idx="527">
                  <c:v>485.0</c:v>
                </c:pt>
                <c:pt idx="528">
                  <c:v>486.0</c:v>
                </c:pt>
                <c:pt idx="529">
                  <c:v>487.0</c:v>
                </c:pt>
                <c:pt idx="530">
                  <c:v>488.0</c:v>
                </c:pt>
                <c:pt idx="531">
                  <c:v>489.0</c:v>
                </c:pt>
                <c:pt idx="532">
                  <c:v>490.0</c:v>
                </c:pt>
                <c:pt idx="533">
                  <c:v>491.0</c:v>
                </c:pt>
                <c:pt idx="534">
                  <c:v>492.0</c:v>
                </c:pt>
                <c:pt idx="535">
                  <c:v>493.0</c:v>
                </c:pt>
                <c:pt idx="536">
                  <c:v>494.0</c:v>
                </c:pt>
                <c:pt idx="537">
                  <c:v>495.0</c:v>
                </c:pt>
                <c:pt idx="538">
                  <c:v>496.0</c:v>
                </c:pt>
                <c:pt idx="539">
                  <c:v>497.0</c:v>
                </c:pt>
                <c:pt idx="540">
                  <c:v>498.0</c:v>
                </c:pt>
                <c:pt idx="541">
                  <c:v>499.0</c:v>
                </c:pt>
                <c:pt idx="542">
                  <c:v>500.0</c:v>
                </c:pt>
                <c:pt idx="543">
                  <c:v>501.0</c:v>
                </c:pt>
                <c:pt idx="544">
                  <c:v>502.0</c:v>
                </c:pt>
                <c:pt idx="545">
                  <c:v>503.0</c:v>
                </c:pt>
                <c:pt idx="546">
                  <c:v>504.0</c:v>
                </c:pt>
                <c:pt idx="547">
                  <c:v>505.0</c:v>
                </c:pt>
                <c:pt idx="548">
                  <c:v>506.0</c:v>
                </c:pt>
                <c:pt idx="549">
                  <c:v>507.0</c:v>
                </c:pt>
                <c:pt idx="550">
                  <c:v>508.0</c:v>
                </c:pt>
                <c:pt idx="551">
                  <c:v>509.0</c:v>
                </c:pt>
                <c:pt idx="552">
                  <c:v>510.0</c:v>
                </c:pt>
                <c:pt idx="553">
                  <c:v>511.0</c:v>
                </c:pt>
                <c:pt idx="554">
                  <c:v>512.0</c:v>
                </c:pt>
                <c:pt idx="555">
                  <c:v>513.0</c:v>
                </c:pt>
                <c:pt idx="556">
                  <c:v>514.0</c:v>
                </c:pt>
                <c:pt idx="557">
                  <c:v>515.0</c:v>
                </c:pt>
                <c:pt idx="558">
                  <c:v>516.0</c:v>
                </c:pt>
                <c:pt idx="559">
                  <c:v>517.0</c:v>
                </c:pt>
                <c:pt idx="560">
                  <c:v>518.0</c:v>
                </c:pt>
                <c:pt idx="561">
                  <c:v>519.0</c:v>
                </c:pt>
                <c:pt idx="562">
                  <c:v>520.0</c:v>
                </c:pt>
                <c:pt idx="563">
                  <c:v>520.0</c:v>
                </c:pt>
                <c:pt idx="564">
                  <c:v>521.0</c:v>
                </c:pt>
                <c:pt idx="565">
                  <c:v>522.0</c:v>
                </c:pt>
                <c:pt idx="566">
                  <c:v>523.0</c:v>
                </c:pt>
                <c:pt idx="567">
                  <c:v>524.0</c:v>
                </c:pt>
                <c:pt idx="568">
                  <c:v>525.0</c:v>
                </c:pt>
                <c:pt idx="569">
                  <c:v>526.0</c:v>
                </c:pt>
                <c:pt idx="570">
                  <c:v>527.0</c:v>
                </c:pt>
                <c:pt idx="571">
                  <c:v>528.0</c:v>
                </c:pt>
                <c:pt idx="572">
                  <c:v>529.0</c:v>
                </c:pt>
                <c:pt idx="573">
                  <c:v>530.0</c:v>
                </c:pt>
                <c:pt idx="574">
                  <c:v>531.0</c:v>
                </c:pt>
                <c:pt idx="575">
                  <c:v>532.0</c:v>
                </c:pt>
                <c:pt idx="576">
                  <c:v>533.0</c:v>
                </c:pt>
                <c:pt idx="577">
                  <c:v>534.0</c:v>
                </c:pt>
                <c:pt idx="578">
                  <c:v>535.0</c:v>
                </c:pt>
                <c:pt idx="579">
                  <c:v>536.0</c:v>
                </c:pt>
                <c:pt idx="580">
                  <c:v>537.0</c:v>
                </c:pt>
                <c:pt idx="581">
                  <c:v>538.0</c:v>
                </c:pt>
                <c:pt idx="582">
                  <c:v>539.0</c:v>
                </c:pt>
                <c:pt idx="583">
                  <c:v>540.0</c:v>
                </c:pt>
                <c:pt idx="584">
                  <c:v>541.0</c:v>
                </c:pt>
                <c:pt idx="585">
                  <c:v>542.0</c:v>
                </c:pt>
                <c:pt idx="586">
                  <c:v>543.0</c:v>
                </c:pt>
                <c:pt idx="587">
                  <c:v>544.0</c:v>
                </c:pt>
                <c:pt idx="588">
                  <c:v>545.0</c:v>
                </c:pt>
                <c:pt idx="589">
                  <c:v>546.0</c:v>
                </c:pt>
                <c:pt idx="590">
                  <c:v>547.0</c:v>
                </c:pt>
                <c:pt idx="591">
                  <c:v>548.0</c:v>
                </c:pt>
                <c:pt idx="592">
                  <c:v>549.0</c:v>
                </c:pt>
                <c:pt idx="593">
                  <c:v>550.0</c:v>
                </c:pt>
                <c:pt idx="594">
                  <c:v>551.0</c:v>
                </c:pt>
                <c:pt idx="595">
                  <c:v>552.0</c:v>
                </c:pt>
                <c:pt idx="596">
                  <c:v>553.0</c:v>
                </c:pt>
                <c:pt idx="597">
                  <c:v>554.0</c:v>
                </c:pt>
                <c:pt idx="598">
                  <c:v>555.0</c:v>
                </c:pt>
                <c:pt idx="599">
                  <c:v>556.0</c:v>
                </c:pt>
                <c:pt idx="600">
                  <c:v>557.0</c:v>
                </c:pt>
                <c:pt idx="601">
                  <c:v>558.0</c:v>
                </c:pt>
                <c:pt idx="602">
                  <c:v>559.0</c:v>
                </c:pt>
                <c:pt idx="603">
                  <c:v>560.0</c:v>
                </c:pt>
                <c:pt idx="604">
                  <c:v>561.0</c:v>
                </c:pt>
                <c:pt idx="605">
                  <c:v>562.0</c:v>
                </c:pt>
                <c:pt idx="606">
                  <c:v>563.0</c:v>
                </c:pt>
                <c:pt idx="607">
                  <c:v>564.0</c:v>
                </c:pt>
                <c:pt idx="608">
                  <c:v>565.0</c:v>
                </c:pt>
                <c:pt idx="609">
                  <c:v>566.0</c:v>
                </c:pt>
                <c:pt idx="610">
                  <c:v>567.0</c:v>
                </c:pt>
                <c:pt idx="611">
                  <c:v>568.0</c:v>
                </c:pt>
                <c:pt idx="612">
                  <c:v>569.0</c:v>
                </c:pt>
                <c:pt idx="613">
                  <c:v>570.0</c:v>
                </c:pt>
                <c:pt idx="614">
                  <c:v>571.0</c:v>
                </c:pt>
                <c:pt idx="615">
                  <c:v>572.0</c:v>
                </c:pt>
                <c:pt idx="616">
                  <c:v>573.0</c:v>
                </c:pt>
                <c:pt idx="617">
                  <c:v>574.0</c:v>
                </c:pt>
                <c:pt idx="618">
                  <c:v>575.0</c:v>
                </c:pt>
                <c:pt idx="619">
                  <c:v>576.0</c:v>
                </c:pt>
                <c:pt idx="620">
                  <c:v>577.0</c:v>
                </c:pt>
                <c:pt idx="621">
                  <c:v>578.0</c:v>
                </c:pt>
                <c:pt idx="622">
                  <c:v>579.0</c:v>
                </c:pt>
                <c:pt idx="623">
                  <c:v>580.0</c:v>
                </c:pt>
                <c:pt idx="624">
                  <c:v>581.0</c:v>
                </c:pt>
                <c:pt idx="625">
                  <c:v>582.0</c:v>
                </c:pt>
                <c:pt idx="626">
                  <c:v>583.0</c:v>
                </c:pt>
                <c:pt idx="627">
                  <c:v>584.0</c:v>
                </c:pt>
                <c:pt idx="628">
                  <c:v>585.0</c:v>
                </c:pt>
                <c:pt idx="629">
                  <c:v>586.0</c:v>
                </c:pt>
                <c:pt idx="630">
                  <c:v>587.0</c:v>
                </c:pt>
                <c:pt idx="631">
                  <c:v>588.0</c:v>
                </c:pt>
                <c:pt idx="632">
                  <c:v>589.0</c:v>
                </c:pt>
                <c:pt idx="633">
                  <c:v>590.0</c:v>
                </c:pt>
                <c:pt idx="634">
                  <c:v>591.0</c:v>
                </c:pt>
                <c:pt idx="635">
                  <c:v>592.0</c:v>
                </c:pt>
                <c:pt idx="636">
                  <c:v>593.0</c:v>
                </c:pt>
                <c:pt idx="637">
                  <c:v>594.0</c:v>
                </c:pt>
                <c:pt idx="638">
                  <c:v>595.0</c:v>
                </c:pt>
                <c:pt idx="639">
                  <c:v>596.0</c:v>
                </c:pt>
                <c:pt idx="640">
                  <c:v>597.0</c:v>
                </c:pt>
                <c:pt idx="641">
                  <c:v>598.0</c:v>
                </c:pt>
                <c:pt idx="642">
                  <c:v>599.0</c:v>
                </c:pt>
                <c:pt idx="643">
                  <c:v>600.0</c:v>
                </c:pt>
                <c:pt idx="644">
                  <c:v>601.0</c:v>
                </c:pt>
                <c:pt idx="645">
                  <c:v>602.0</c:v>
                </c:pt>
                <c:pt idx="646">
                  <c:v>603.0</c:v>
                </c:pt>
                <c:pt idx="647">
                  <c:v>604.0</c:v>
                </c:pt>
                <c:pt idx="648">
                  <c:v>605.0</c:v>
                </c:pt>
                <c:pt idx="649">
                  <c:v>606.0</c:v>
                </c:pt>
                <c:pt idx="650">
                  <c:v>607.0</c:v>
                </c:pt>
                <c:pt idx="651">
                  <c:v>608.0</c:v>
                </c:pt>
                <c:pt idx="652">
                  <c:v>609.0</c:v>
                </c:pt>
                <c:pt idx="653">
                  <c:v>610.0</c:v>
                </c:pt>
                <c:pt idx="654">
                  <c:v>611.0</c:v>
                </c:pt>
                <c:pt idx="655">
                  <c:v>612.0</c:v>
                </c:pt>
                <c:pt idx="656">
                  <c:v>613.0</c:v>
                </c:pt>
                <c:pt idx="657">
                  <c:v>614.0</c:v>
                </c:pt>
                <c:pt idx="658">
                  <c:v>615.0</c:v>
                </c:pt>
                <c:pt idx="659">
                  <c:v>616.0</c:v>
                </c:pt>
                <c:pt idx="660">
                  <c:v>617.0</c:v>
                </c:pt>
                <c:pt idx="661">
                  <c:v>617.0</c:v>
                </c:pt>
                <c:pt idx="662">
                  <c:v>618.0</c:v>
                </c:pt>
                <c:pt idx="663">
                  <c:v>619.0</c:v>
                </c:pt>
                <c:pt idx="664">
                  <c:v>620.0</c:v>
                </c:pt>
                <c:pt idx="665">
                  <c:v>620.0</c:v>
                </c:pt>
                <c:pt idx="666">
                  <c:v>620.0</c:v>
                </c:pt>
                <c:pt idx="667">
                  <c:v>621.0</c:v>
                </c:pt>
                <c:pt idx="668">
                  <c:v>622.0</c:v>
                </c:pt>
                <c:pt idx="669">
                  <c:v>623.0</c:v>
                </c:pt>
                <c:pt idx="670">
                  <c:v>624.0</c:v>
                </c:pt>
                <c:pt idx="671">
                  <c:v>625.0</c:v>
                </c:pt>
                <c:pt idx="672">
                  <c:v>626.0</c:v>
                </c:pt>
                <c:pt idx="673">
                  <c:v>627.0</c:v>
                </c:pt>
                <c:pt idx="674">
                  <c:v>628.0</c:v>
                </c:pt>
                <c:pt idx="675">
                  <c:v>629.0</c:v>
                </c:pt>
                <c:pt idx="676">
                  <c:v>630.0</c:v>
                </c:pt>
                <c:pt idx="677">
                  <c:v>631.0</c:v>
                </c:pt>
                <c:pt idx="678">
                  <c:v>632.0</c:v>
                </c:pt>
                <c:pt idx="679">
                  <c:v>632.0</c:v>
                </c:pt>
                <c:pt idx="680">
                  <c:v>633.0</c:v>
                </c:pt>
                <c:pt idx="681">
                  <c:v>634.0</c:v>
                </c:pt>
                <c:pt idx="682">
                  <c:v>635.0</c:v>
                </c:pt>
                <c:pt idx="683">
                  <c:v>635.0</c:v>
                </c:pt>
                <c:pt idx="684">
                  <c:v>636.0</c:v>
                </c:pt>
                <c:pt idx="685">
                  <c:v>637.0</c:v>
                </c:pt>
                <c:pt idx="686">
                  <c:v>638.0</c:v>
                </c:pt>
                <c:pt idx="687">
                  <c:v>639.0</c:v>
                </c:pt>
                <c:pt idx="688">
                  <c:v>640.0</c:v>
                </c:pt>
                <c:pt idx="689">
                  <c:v>641.0</c:v>
                </c:pt>
                <c:pt idx="690">
                  <c:v>642.0</c:v>
                </c:pt>
                <c:pt idx="691">
                  <c:v>643.0</c:v>
                </c:pt>
                <c:pt idx="692">
                  <c:v>644.0</c:v>
                </c:pt>
                <c:pt idx="693">
                  <c:v>645.0</c:v>
                </c:pt>
                <c:pt idx="694">
                  <c:v>646.0</c:v>
                </c:pt>
                <c:pt idx="695">
                  <c:v>647.0</c:v>
                </c:pt>
                <c:pt idx="696">
                  <c:v>648.0</c:v>
                </c:pt>
                <c:pt idx="697">
                  <c:v>649.0</c:v>
                </c:pt>
                <c:pt idx="698">
                  <c:v>650.0</c:v>
                </c:pt>
                <c:pt idx="699">
                  <c:v>651.0</c:v>
                </c:pt>
                <c:pt idx="700">
                  <c:v>652.0</c:v>
                </c:pt>
                <c:pt idx="701">
                  <c:v>653.0</c:v>
                </c:pt>
                <c:pt idx="702">
                  <c:v>654.0</c:v>
                </c:pt>
                <c:pt idx="703">
                  <c:v>655.0</c:v>
                </c:pt>
                <c:pt idx="704">
                  <c:v>656.0</c:v>
                </c:pt>
                <c:pt idx="705">
                  <c:v>657.0</c:v>
                </c:pt>
                <c:pt idx="706">
                  <c:v>658.0</c:v>
                </c:pt>
                <c:pt idx="707">
                  <c:v>659.0</c:v>
                </c:pt>
                <c:pt idx="708">
                  <c:v>660.0</c:v>
                </c:pt>
                <c:pt idx="709">
                  <c:v>661.0</c:v>
                </c:pt>
                <c:pt idx="710">
                  <c:v>662.0</c:v>
                </c:pt>
                <c:pt idx="711">
                  <c:v>663.0</c:v>
                </c:pt>
                <c:pt idx="712">
                  <c:v>664.0</c:v>
                </c:pt>
                <c:pt idx="713">
                  <c:v>665.0</c:v>
                </c:pt>
                <c:pt idx="714">
                  <c:v>666.0</c:v>
                </c:pt>
                <c:pt idx="715">
                  <c:v>667.0</c:v>
                </c:pt>
                <c:pt idx="716">
                  <c:v>668.0</c:v>
                </c:pt>
                <c:pt idx="717">
                  <c:v>669.0</c:v>
                </c:pt>
                <c:pt idx="718">
                  <c:v>670.0</c:v>
                </c:pt>
                <c:pt idx="719">
                  <c:v>671.0</c:v>
                </c:pt>
                <c:pt idx="720">
                  <c:v>672.0</c:v>
                </c:pt>
                <c:pt idx="721">
                  <c:v>673.0</c:v>
                </c:pt>
                <c:pt idx="722">
                  <c:v>674.0</c:v>
                </c:pt>
                <c:pt idx="723">
                  <c:v>675.0</c:v>
                </c:pt>
                <c:pt idx="724">
                  <c:v>676.0</c:v>
                </c:pt>
                <c:pt idx="725">
                  <c:v>677.0</c:v>
                </c:pt>
                <c:pt idx="726">
                  <c:v>678.0</c:v>
                </c:pt>
                <c:pt idx="727">
                  <c:v>679.0</c:v>
                </c:pt>
                <c:pt idx="728">
                  <c:v>680.0</c:v>
                </c:pt>
                <c:pt idx="729">
                  <c:v>681.0</c:v>
                </c:pt>
                <c:pt idx="730">
                  <c:v>682.0</c:v>
                </c:pt>
                <c:pt idx="731">
                  <c:v>683.0</c:v>
                </c:pt>
                <c:pt idx="732">
                  <c:v>683.0</c:v>
                </c:pt>
                <c:pt idx="733">
                  <c:v>683.0</c:v>
                </c:pt>
                <c:pt idx="734">
                  <c:v>684.0</c:v>
                </c:pt>
                <c:pt idx="735">
                  <c:v>685.0</c:v>
                </c:pt>
                <c:pt idx="736">
                  <c:v>686.0</c:v>
                </c:pt>
                <c:pt idx="737">
                  <c:v>687.0</c:v>
                </c:pt>
                <c:pt idx="738">
                  <c:v>688.0</c:v>
                </c:pt>
                <c:pt idx="739">
                  <c:v>689.0</c:v>
                </c:pt>
                <c:pt idx="740">
                  <c:v>690.0</c:v>
                </c:pt>
                <c:pt idx="741">
                  <c:v>691.0</c:v>
                </c:pt>
                <c:pt idx="742">
                  <c:v>692.0</c:v>
                </c:pt>
                <c:pt idx="743">
                  <c:v>693.0</c:v>
                </c:pt>
                <c:pt idx="744">
                  <c:v>694.0</c:v>
                </c:pt>
                <c:pt idx="745">
                  <c:v>695.0</c:v>
                </c:pt>
                <c:pt idx="746">
                  <c:v>696.0</c:v>
                </c:pt>
                <c:pt idx="747">
                  <c:v>697.0</c:v>
                </c:pt>
                <c:pt idx="748">
                  <c:v>698.0</c:v>
                </c:pt>
                <c:pt idx="749">
                  <c:v>699.0</c:v>
                </c:pt>
                <c:pt idx="750">
                  <c:v>700.0</c:v>
                </c:pt>
                <c:pt idx="751">
                  <c:v>701.0</c:v>
                </c:pt>
                <c:pt idx="752">
                  <c:v>702.0</c:v>
                </c:pt>
                <c:pt idx="753">
                  <c:v>703.0</c:v>
                </c:pt>
                <c:pt idx="754">
                  <c:v>704.0</c:v>
                </c:pt>
                <c:pt idx="755">
                  <c:v>705.0</c:v>
                </c:pt>
                <c:pt idx="756">
                  <c:v>706.0</c:v>
                </c:pt>
                <c:pt idx="757">
                  <c:v>707.0</c:v>
                </c:pt>
                <c:pt idx="758">
                  <c:v>708.0</c:v>
                </c:pt>
                <c:pt idx="759">
                  <c:v>709.0</c:v>
                </c:pt>
                <c:pt idx="760">
                  <c:v>710.0</c:v>
                </c:pt>
                <c:pt idx="761">
                  <c:v>711.0</c:v>
                </c:pt>
                <c:pt idx="762">
                  <c:v>712.0</c:v>
                </c:pt>
                <c:pt idx="763">
                  <c:v>713.0</c:v>
                </c:pt>
                <c:pt idx="764">
                  <c:v>714.0</c:v>
                </c:pt>
                <c:pt idx="765">
                  <c:v>715.0</c:v>
                </c:pt>
                <c:pt idx="766">
                  <c:v>716.0</c:v>
                </c:pt>
                <c:pt idx="767">
                  <c:v>717.0</c:v>
                </c:pt>
                <c:pt idx="768">
                  <c:v>718.0</c:v>
                </c:pt>
                <c:pt idx="769">
                  <c:v>719.0</c:v>
                </c:pt>
                <c:pt idx="770">
                  <c:v>720.0</c:v>
                </c:pt>
                <c:pt idx="771">
                  <c:v>721.0</c:v>
                </c:pt>
                <c:pt idx="772">
                  <c:v>722.0</c:v>
                </c:pt>
                <c:pt idx="773">
                  <c:v>723.0</c:v>
                </c:pt>
                <c:pt idx="774">
                  <c:v>724.0</c:v>
                </c:pt>
                <c:pt idx="775">
                  <c:v>725.0</c:v>
                </c:pt>
                <c:pt idx="776">
                  <c:v>726.0</c:v>
                </c:pt>
                <c:pt idx="777">
                  <c:v>727.0</c:v>
                </c:pt>
                <c:pt idx="778">
                  <c:v>728.0</c:v>
                </c:pt>
                <c:pt idx="779">
                  <c:v>729.0</c:v>
                </c:pt>
                <c:pt idx="780">
                  <c:v>730.0</c:v>
                </c:pt>
                <c:pt idx="781">
                  <c:v>730.0</c:v>
                </c:pt>
                <c:pt idx="782">
                  <c:v>731.0</c:v>
                </c:pt>
                <c:pt idx="783">
                  <c:v>732.0</c:v>
                </c:pt>
                <c:pt idx="784">
                  <c:v>733.0</c:v>
                </c:pt>
                <c:pt idx="785">
                  <c:v>734.0</c:v>
                </c:pt>
                <c:pt idx="786">
                  <c:v>735.0</c:v>
                </c:pt>
                <c:pt idx="787">
                  <c:v>736.0</c:v>
                </c:pt>
                <c:pt idx="788">
                  <c:v>737.0</c:v>
                </c:pt>
                <c:pt idx="789">
                  <c:v>738.0</c:v>
                </c:pt>
                <c:pt idx="790">
                  <c:v>739.0</c:v>
                </c:pt>
                <c:pt idx="791">
                  <c:v>740.0</c:v>
                </c:pt>
                <c:pt idx="792">
                  <c:v>741.0</c:v>
                </c:pt>
                <c:pt idx="793">
                  <c:v>742.0</c:v>
                </c:pt>
                <c:pt idx="794">
                  <c:v>743.0</c:v>
                </c:pt>
                <c:pt idx="795">
                  <c:v>744.0</c:v>
                </c:pt>
                <c:pt idx="796">
                  <c:v>745.0</c:v>
                </c:pt>
                <c:pt idx="797">
                  <c:v>746.0</c:v>
                </c:pt>
                <c:pt idx="798">
                  <c:v>747.0</c:v>
                </c:pt>
                <c:pt idx="799">
                  <c:v>748.0</c:v>
                </c:pt>
                <c:pt idx="800">
                  <c:v>749.0</c:v>
                </c:pt>
                <c:pt idx="801">
                  <c:v>750.0</c:v>
                </c:pt>
                <c:pt idx="802">
                  <c:v>750.0</c:v>
                </c:pt>
                <c:pt idx="803">
                  <c:v>751.0</c:v>
                </c:pt>
                <c:pt idx="804">
                  <c:v>752.0</c:v>
                </c:pt>
                <c:pt idx="805">
                  <c:v>752.0</c:v>
                </c:pt>
                <c:pt idx="806">
                  <c:v>752.0</c:v>
                </c:pt>
                <c:pt idx="807">
                  <c:v>753.0</c:v>
                </c:pt>
                <c:pt idx="808">
                  <c:v>754.0</c:v>
                </c:pt>
                <c:pt idx="809">
                  <c:v>755.0</c:v>
                </c:pt>
                <c:pt idx="810">
                  <c:v>756.0</c:v>
                </c:pt>
                <c:pt idx="811">
                  <c:v>757.0</c:v>
                </c:pt>
                <c:pt idx="812">
                  <c:v>758.0</c:v>
                </c:pt>
                <c:pt idx="813">
                  <c:v>759.0</c:v>
                </c:pt>
                <c:pt idx="814">
                  <c:v>760.0</c:v>
                </c:pt>
                <c:pt idx="815">
                  <c:v>761.0</c:v>
                </c:pt>
                <c:pt idx="816">
                  <c:v>762.0</c:v>
                </c:pt>
                <c:pt idx="817">
                  <c:v>763.0</c:v>
                </c:pt>
                <c:pt idx="818">
                  <c:v>764.0</c:v>
                </c:pt>
                <c:pt idx="819">
                  <c:v>765.0</c:v>
                </c:pt>
                <c:pt idx="820">
                  <c:v>766.0</c:v>
                </c:pt>
                <c:pt idx="821">
                  <c:v>767.0</c:v>
                </c:pt>
                <c:pt idx="822">
                  <c:v>768.0</c:v>
                </c:pt>
                <c:pt idx="823">
                  <c:v>769.0</c:v>
                </c:pt>
                <c:pt idx="824">
                  <c:v>769.0</c:v>
                </c:pt>
                <c:pt idx="825">
                  <c:v>770.0</c:v>
                </c:pt>
                <c:pt idx="826">
                  <c:v>771.0</c:v>
                </c:pt>
                <c:pt idx="827">
                  <c:v>772.0</c:v>
                </c:pt>
                <c:pt idx="828">
                  <c:v>773.0</c:v>
                </c:pt>
                <c:pt idx="829">
                  <c:v>774.0</c:v>
                </c:pt>
                <c:pt idx="830">
                  <c:v>775.0</c:v>
                </c:pt>
                <c:pt idx="831">
                  <c:v>776.0</c:v>
                </c:pt>
                <c:pt idx="832">
                  <c:v>777.0</c:v>
                </c:pt>
                <c:pt idx="833">
                  <c:v>778.0</c:v>
                </c:pt>
                <c:pt idx="834">
                  <c:v>779.0</c:v>
                </c:pt>
                <c:pt idx="835">
                  <c:v>780.0</c:v>
                </c:pt>
                <c:pt idx="836">
                  <c:v>781.0</c:v>
                </c:pt>
                <c:pt idx="837">
                  <c:v>782.0</c:v>
                </c:pt>
                <c:pt idx="838">
                  <c:v>783.0</c:v>
                </c:pt>
                <c:pt idx="839">
                  <c:v>784.0</c:v>
                </c:pt>
                <c:pt idx="840">
                  <c:v>785.0</c:v>
                </c:pt>
                <c:pt idx="841">
                  <c:v>786.0</c:v>
                </c:pt>
                <c:pt idx="842">
                  <c:v>787.0</c:v>
                </c:pt>
                <c:pt idx="843">
                  <c:v>788.0</c:v>
                </c:pt>
                <c:pt idx="844">
                  <c:v>789.0</c:v>
                </c:pt>
                <c:pt idx="845">
                  <c:v>790.0</c:v>
                </c:pt>
                <c:pt idx="846">
                  <c:v>791.0</c:v>
                </c:pt>
                <c:pt idx="847">
                  <c:v>792.0</c:v>
                </c:pt>
                <c:pt idx="848">
                  <c:v>792.0</c:v>
                </c:pt>
                <c:pt idx="849">
                  <c:v>793.0</c:v>
                </c:pt>
                <c:pt idx="850">
                  <c:v>794.0</c:v>
                </c:pt>
                <c:pt idx="851">
                  <c:v>794.0</c:v>
                </c:pt>
                <c:pt idx="852">
                  <c:v>795.0</c:v>
                </c:pt>
                <c:pt idx="853">
                  <c:v>796.0</c:v>
                </c:pt>
                <c:pt idx="854">
                  <c:v>797.0</c:v>
                </c:pt>
                <c:pt idx="855">
                  <c:v>798.0</c:v>
                </c:pt>
                <c:pt idx="856">
                  <c:v>799.0</c:v>
                </c:pt>
                <c:pt idx="857">
                  <c:v>800.0</c:v>
                </c:pt>
                <c:pt idx="858">
                  <c:v>801.0</c:v>
                </c:pt>
                <c:pt idx="859">
                  <c:v>802.0</c:v>
                </c:pt>
                <c:pt idx="860">
                  <c:v>803.0</c:v>
                </c:pt>
                <c:pt idx="861">
                  <c:v>804.0</c:v>
                </c:pt>
                <c:pt idx="862">
                  <c:v>805.0</c:v>
                </c:pt>
                <c:pt idx="863">
                  <c:v>806.0</c:v>
                </c:pt>
                <c:pt idx="864">
                  <c:v>807.0</c:v>
                </c:pt>
                <c:pt idx="865">
                  <c:v>808.0</c:v>
                </c:pt>
                <c:pt idx="866">
                  <c:v>809.0</c:v>
                </c:pt>
                <c:pt idx="867">
                  <c:v>810.0</c:v>
                </c:pt>
                <c:pt idx="868">
                  <c:v>811.0</c:v>
                </c:pt>
                <c:pt idx="869">
                  <c:v>812.0</c:v>
                </c:pt>
                <c:pt idx="870">
                  <c:v>813.0</c:v>
                </c:pt>
                <c:pt idx="871">
                  <c:v>814.0</c:v>
                </c:pt>
                <c:pt idx="872">
                  <c:v>815.0</c:v>
                </c:pt>
                <c:pt idx="873">
                  <c:v>816.0</c:v>
                </c:pt>
                <c:pt idx="874">
                  <c:v>817.0</c:v>
                </c:pt>
                <c:pt idx="875">
                  <c:v>818.0</c:v>
                </c:pt>
                <c:pt idx="876">
                  <c:v>819.0</c:v>
                </c:pt>
                <c:pt idx="877">
                  <c:v>820.0</c:v>
                </c:pt>
                <c:pt idx="878">
                  <c:v>821.0</c:v>
                </c:pt>
                <c:pt idx="879">
                  <c:v>822.0</c:v>
                </c:pt>
                <c:pt idx="880">
                  <c:v>823.0</c:v>
                </c:pt>
                <c:pt idx="881">
                  <c:v>824.0</c:v>
                </c:pt>
                <c:pt idx="882">
                  <c:v>825.0</c:v>
                </c:pt>
                <c:pt idx="883">
                  <c:v>826.0</c:v>
                </c:pt>
                <c:pt idx="884">
                  <c:v>827.0</c:v>
                </c:pt>
                <c:pt idx="885">
                  <c:v>828.0</c:v>
                </c:pt>
                <c:pt idx="886">
                  <c:v>828.0</c:v>
                </c:pt>
                <c:pt idx="887">
                  <c:v>829.0</c:v>
                </c:pt>
                <c:pt idx="888">
                  <c:v>830.0</c:v>
                </c:pt>
                <c:pt idx="889">
                  <c:v>831.0</c:v>
                </c:pt>
                <c:pt idx="890">
                  <c:v>832.0</c:v>
                </c:pt>
                <c:pt idx="891">
                  <c:v>833.0</c:v>
                </c:pt>
                <c:pt idx="892">
                  <c:v>834.0</c:v>
                </c:pt>
                <c:pt idx="893">
                  <c:v>835.0</c:v>
                </c:pt>
                <c:pt idx="894">
                  <c:v>836.0</c:v>
                </c:pt>
                <c:pt idx="895">
                  <c:v>837.0</c:v>
                </c:pt>
                <c:pt idx="896">
                  <c:v>838.0</c:v>
                </c:pt>
                <c:pt idx="897">
                  <c:v>839.0</c:v>
                </c:pt>
                <c:pt idx="898">
                  <c:v>840.0</c:v>
                </c:pt>
                <c:pt idx="899">
                  <c:v>841.0</c:v>
                </c:pt>
                <c:pt idx="900">
                  <c:v>842.0</c:v>
                </c:pt>
                <c:pt idx="901">
                  <c:v>843.0</c:v>
                </c:pt>
                <c:pt idx="902">
                  <c:v>844.0</c:v>
                </c:pt>
                <c:pt idx="903">
                  <c:v>845.0</c:v>
                </c:pt>
                <c:pt idx="904">
                  <c:v>846.0</c:v>
                </c:pt>
                <c:pt idx="905">
                  <c:v>847.0</c:v>
                </c:pt>
                <c:pt idx="906">
                  <c:v>848.0</c:v>
                </c:pt>
                <c:pt idx="907">
                  <c:v>849.0</c:v>
                </c:pt>
                <c:pt idx="908">
                  <c:v>850.0</c:v>
                </c:pt>
                <c:pt idx="909">
                  <c:v>851.0</c:v>
                </c:pt>
                <c:pt idx="910">
                  <c:v>852.0</c:v>
                </c:pt>
                <c:pt idx="911">
                  <c:v>853.0</c:v>
                </c:pt>
                <c:pt idx="912">
                  <c:v>854.0</c:v>
                </c:pt>
                <c:pt idx="913">
                  <c:v>855.0</c:v>
                </c:pt>
                <c:pt idx="914">
                  <c:v>856.0</c:v>
                </c:pt>
                <c:pt idx="915">
                  <c:v>857.0</c:v>
                </c:pt>
                <c:pt idx="916">
                  <c:v>858.0</c:v>
                </c:pt>
                <c:pt idx="917">
                  <c:v>858.0</c:v>
                </c:pt>
                <c:pt idx="918">
                  <c:v>858.0</c:v>
                </c:pt>
                <c:pt idx="919">
                  <c:v>859.0</c:v>
                </c:pt>
                <c:pt idx="920">
                  <c:v>860.0</c:v>
                </c:pt>
                <c:pt idx="921">
                  <c:v>861.0</c:v>
                </c:pt>
                <c:pt idx="922">
                  <c:v>862.0</c:v>
                </c:pt>
                <c:pt idx="923">
                  <c:v>863.0</c:v>
                </c:pt>
                <c:pt idx="924">
                  <c:v>864.0</c:v>
                </c:pt>
                <c:pt idx="925">
                  <c:v>865.0</c:v>
                </c:pt>
                <c:pt idx="926">
                  <c:v>866.0</c:v>
                </c:pt>
                <c:pt idx="927">
                  <c:v>867.0</c:v>
                </c:pt>
                <c:pt idx="928">
                  <c:v>868.0</c:v>
                </c:pt>
                <c:pt idx="929">
                  <c:v>869.0</c:v>
                </c:pt>
                <c:pt idx="930">
                  <c:v>870.0</c:v>
                </c:pt>
                <c:pt idx="931">
                  <c:v>871.0</c:v>
                </c:pt>
                <c:pt idx="932">
                  <c:v>872.0</c:v>
                </c:pt>
                <c:pt idx="933">
                  <c:v>873.0</c:v>
                </c:pt>
                <c:pt idx="934">
                  <c:v>874.0</c:v>
                </c:pt>
                <c:pt idx="935">
                  <c:v>875.0</c:v>
                </c:pt>
                <c:pt idx="936">
                  <c:v>876.0</c:v>
                </c:pt>
                <c:pt idx="937">
                  <c:v>877.0</c:v>
                </c:pt>
                <c:pt idx="938">
                  <c:v>878.0</c:v>
                </c:pt>
                <c:pt idx="939">
                  <c:v>879.0</c:v>
                </c:pt>
                <c:pt idx="940">
                  <c:v>880.0</c:v>
                </c:pt>
                <c:pt idx="941">
                  <c:v>881.0</c:v>
                </c:pt>
                <c:pt idx="942">
                  <c:v>882.0</c:v>
                </c:pt>
                <c:pt idx="943">
                  <c:v>883.0</c:v>
                </c:pt>
                <c:pt idx="944">
                  <c:v>884.0</c:v>
                </c:pt>
                <c:pt idx="945">
                  <c:v>885.0</c:v>
                </c:pt>
                <c:pt idx="946">
                  <c:v>886.0</c:v>
                </c:pt>
                <c:pt idx="947">
                  <c:v>887.0</c:v>
                </c:pt>
                <c:pt idx="948">
                  <c:v>888.0</c:v>
                </c:pt>
                <c:pt idx="949">
                  <c:v>889.0</c:v>
                </c:pt>
                <c:pt idx="950">
                  <c:v>890.0</c:v>
                </c:pt>
                <c:pt idx="951">
                  <c:v>891.0</c:v>
                </c:pt>
                <c:pt idx="952">
                  <c:v>892.0</c:v>
                </c:pt>
                <c:pt idx="953">
                  <c:v>893.0</c:v>
                </c:pt>
                <c:pt idx="954">
                  <c:v>894.0</c:v>
                </c:pt>
                <c:pt idx="955">
                  <c:v>895.0</c:v>
                </c:pt>
                <c:pt idx="956">
                  <c:v>896.0</c:v>
                </c:pt>
                <c:pt idx="957">
                  <c:v>897.0</c:v>
                </c:pt>
                <c:pt idx="958">
                  <c:v>898.0</c:v>
                </c:pt>
                <c:pt idx="959">
                  <c:v>899.0</c:v>
                </c:pt>
                <c:pt idx="960">
                  <c:v>899.0</c:v>
                </c:pt>
                <c:pt idx="961">
                  <c:v>900.0</c:v>
                </c:pt>
                <c:pt idx="962">
                  <c:v>901.0</c:v>
                </c:pt>
                <c:pt idx="963">
                  <c:v>902.0</c:v>
                </c:pt>
                <c:pt idx="964">
                  <c:v>903.0</c:v>
                </c:pt>
                <c:pt idx="965">
                  <c:v>904.0</c:v>
                </c:pt>
                <c:pt idx="966">
                  <c:v>905.0</c:v>
                </c:pt>
                <c:pt idx="967">
                  <c:v>906.0</c:v>
                </c:pt>
                <c:pt idx="968">
                  <c:v>907.0</c:v>
                </c:pt>
                <c:pt idx="969">
                  <c:v>908.0</c:v>
                </c:pt>
                <c:pt idx="970">
                  <c:v>909.0</c:v>
                </c:pt>
                <c:pt idx="971">
                  <c:v>909.0</c:v>
                </c:pt>
                <c:pt idx="972">
                  <c:v>910.0</c:v>
                </c:pt>
                <c:pt idx="973">
                  <c:v>911.0</c:v>
                </c:pt>
                <c:pt idx="974">
                  <c:v>912.0</c:v>
                </c:pt>
                <c:pt idx="975">
                  <c:v>913.0</c:v>
                </c:pt>
                <c:pt idx="976">
                  <c:v>914.0</c:v>
                </c:pt>
                <c:pt idx="977">
                  <c:v>915.0</c:v>
                </c:pt>
                <c:pt idx="978">
                  <c:v>916.0</c:v>
                </c:pt>
                <c:pt idx="979">
                  <c:v>917.0</c:v>
                </c:pt>
                <c:pt idx="980">
                  <c:v>918.0</c:v>
                </c:pt>
                <c:pt idx="981">
                  <c:v>919.0</c:v>
                </c:pt>
                <c:pt idx="982">
                  <c:v>920.0</c:v>
                </c:pt>
                <c:pt idx="983">
                  <c:v>921.0</c:v>
                </c:pt>
                <c:pt idx="984">
                  <c:v>922.0</c:v>
                </c:pt>
                <c:pt idx="985">
                  <c:v>923.0</c:v>
                </c:pt>
                <c:pt idx="986">
                  <c:v>924.0</c:v>
                </c:pt>
                <c:pt idx="987">
                  <c:v>925.0</c:v>
                </c:pt>
                <c:pt idx="988">
                  <c:v>926.0</c:v>
                </c:pt>
                <c:pt idx="989">
                  <c:v>927.0</c:v>
                </c:pt>
                <c:pt idx="990">
                  <c:v>928.0</c:v>
                </c:pt>
                <c:pt idx="991">
                  <c:v>929.0</c:v>
                </c:pt>
                <c:pt idx="992">
                  <c:v>930.0</c:v>
                </c:pt>
                <c:pt idx="993">
                  <c:v>931.0</c:v>
                </c:pt>
                <c:pt idx="994">
                  <c:v>932.0</c:v>
                </c:pt>
                <c:pt idx="995">
                  <c:v>933.0</c:v>
                </c:pt>
                <c:pt idx="996">
                  <c:v>933.0</c:v>
                </c:pt>
                <c:pt idx="997">
                  <c:v>934.0</c:v>
                </c:pt>
                <c:pt idx="998">
                  <c:v>935.0</c:v>
                </c:pt>
                <c:pt idx="999">
                  <c:v>936.0</c:v>
                </c:pt>
                <c:pt idx="1000">
                  <c:v>937.0</c:v>
                </c:pt>
                <c:pt idx="1001">
                  <c:v>938.0</c:v>
                </c:pt>
                <c:pt idx="1002">
                  <c:v>939.0</c:v>
                </c:pt>
                <c:pt idx="1003">
                  <c:v>940.0</c:v>
                </c:pt>
                <c:pt idx="1004">
                  <c:v>941.0</c:v>
                </c:pt>
                <c:pt idx="1005">
                  <c:v>942.0</c:v>
                </c:pt>
                <c:pt idx="1006">
                  <c:v>943.0</c:v>
                </c:pt>
                <c:pt idx="1007">
                  <c:v>944.0</c:v>
                </c:pt>
                <c:pt idx="1008">
                  <c:v>945.0</c:v>
                </c:pt>
                <c:pt idx="1009">
                  <c:v>946.0</c:v>
                </c:pt>
                <c:pt idx="1010">
                  <c:v>947.0</c:v>
                </c:pt>
                <c:pt idx="1011">
                  <c:v>948.0</c:v>
                </c:pt>
                <c:pt idx="1012">
                  <c:v>949.0</c:v>
                </c:pt>
                <c:pt idx="1013">
                  <c:v>950.0</c:v>
                </c:pt>
                <c:pt idx="1014">
                  <c:v>951.0</c:v>
                </c:pt>
                <c:pt idx="1015">
                  <c:v>952.0</c:v>
                </c:pt>
                <c:pt idx="1016">
                  <c:v>953.0</c:v>
                </c:pt>
                <c:pt idx="1017">
                  <c:v>954.0</c:v>
                </c:pt>
                <c:pt idx="1018">
                  <c:v>955.0</c:v>
                </c:pt>
                <c:pt idx="1019">
                  <c:v>956.0</c:v>
                </c:pt>
                <c:pt idx="1020">
                  <c:v>957.0</c:v>
                </c:pt>
                <c:pt idx="1021">
                  <c:v>958.0</c:v>
                </c:pt>
                <c:pt idx="1022">
                  <c:v>959.0</c:v>
                </c:pt>
                <c:pt idx="1023">
                  <c:v>960.0</c:v>
                </c:pt>
                <c:pt idx="1024">
                  <c:v>961.0</c:v>
                </c:pt>
                <c:pt idx="1025">
                  <c:v>962.0</c:v>
                </c:pt>
                <c:pt idx="1026">
                  <c:v>963.0</c:v>
                </c:pt>
                <c:pt idx="1027">
                  <c:v>964.0</c:v>
                </c:pt>
                <c:pt idx="1028">
                  <c:v>965.0</c:v>
                </c:pt>
                <c:pt idx="1029">
                  <c:v>966.0</c:v>
                </c:pt>
                <c:pt idx="1030">
                  <c:v>967.0</c:v>
                </c:pt>
                <c:pt idx="1031">
                  <c:v>968.0</c:v>
                </c:pt>
                <c:pt idx="1032">
                  <c:v>969.0</c:v>
                </c:pt>
                <c:pt idx="1033">
                  <c:v>970.0</c:v>
                </c:pt>
                <c:pt idx="1034">
                  <c:v>971.0</c:v>
                </c:pt>
                <c:pt idx="1035">
                  <c:v>972.0</c:v>
                </c:pt>
                <c:pt idx="1036">
                  <c:v>973.0</c:v>
                </c:pt>
                <c:pt idx="1037">
                  <c:v>974.0</c:v>
                </c:pt>
                <c:pt idx="1038">
                  <c:v>975.0</c:v>
                </c:pt>
                <c:pt idx="1039">
                  <c:v>976.0</c:v>
                </c:pt>
                <c:pt idx="1040">
                  <c:v>976.0</c:v>
                </c:pt>
                <c:pt idx="1041">
                  <c:v>976.0</c:v>
                </c:pt>
                <c:pt idx="1042">
                  <c:v>977.0</c:v>
                </c:pt>
                <c:pt idx="1043">
                  <c:v>978.0</c:v>
                </c:pt>
                <c:pt idx="1044">
                  <c:v>979.0</c:v>
                </c:pt>
                <c:pt idx="1045">
                  <c:v>980.0</c:v>
                </c:pt>
                <c:pt idx="1046">
                  <c:v>981.0</c:v>
                </c:pt>
                <c:pt idx="1047">
                  <c:v>982.0</c:v>
                </c:pt>
                <c:pt idx="1048">
                  <c:v>983.0</c:v>
                </c:pt>
                <c:pt idx="1049">
                  <c:v>984.0</c:v>
                </c:pt>
                <c:pt idx="1050">
                  <c:v>984.0</c:v>
                </c:pt>
                <c:pt idx="1051">
                  <c:v>984.0</c:v>
                </c:pt>
                <c:pt idx="1052">
                  <c:v>985.0</c:v>
                </c:pt>
                <c:pt idx="1053">
                  <c:v>986.0</c:v>
                </c:pt>
                <c:pt idx="1054">
                  <c:v>987.0</c:v>
                </c:pt>
                <c:pt idx="1055">
                  <c:v>988.0</c:v>
                </c:pt>
                <c:pt idx="1056">
                  <c:v>989.0</c:v>
                </c:pt>
                <c:pt idx="1057">
                  <c:v>990.0</c:v>
                </c:pt>
                <c:pt idx="1058">
                  <c:v>991.0</c:v>
                </c:pt>
                <c:pt idx="1059">
                  <c:v>992.0</c:v>
                </c:pt>
                <c:pt idx="1060">
                  <c:v>993.0</c:v>
                </c:pt>
                <c:pt idx="1061">
                  <c:v>994.0</c:v>
                </c:pt>
                <c:pt idx="1062">
                  <c:v>995.0</c:v>
                </c:pt>
                <c:pt idx="1063">
                  <c:v>996.0</c:v>
                </c:pt>
                <c:pt idx="1064">
                  <c:v>997.0</c:v>
                </c:pt>
                <c:pt idx="1065">
                  <c:v>998.0</c:v>
                </c:pt>
                <c:pt idx="1066">
                  <c:v>999.0</c:v>
                </c:pt>
                <c:pt idx="1067">
                  <c:v>1000.0</c:v>
                </c:pt>
                <c:pt idx="1068">
                  <c:v>1001.0</c:v>
                </c:pt>
                <c:pt idx="1069">
                  <c:v>1002.0</c:v>
                </c:pt>
                <c:pt idx="1070">
                  <c:v>1003.0</c:v>
                </c:pt>
                <c:pt idx="1071">
                  <c:v>1004.0</c:v>
                </c:pt>
                <c:pt idx="1072">
                  <c:v>1005.0</c:v>
                </c:pt>
                <c:pt idx="1073">
                  <c:v>1006.0</c:v>
                </c:pt>
                <c:pt idx="1074">
                  <c:v>1007.0</c:v>
                </c:pt>
                <c:pt idx="1075">
                  <c:v>1008.0</c:v>
                </c:pt>
                <c:pt idx="1076">
                  <c:v>1009.0</c:v>
                </c:pt>
                <c:pt idx="1077">
                  <c:v>1010.0</c:v>
                </c:pt>
                <c:pt idx="1078">
                  <c:v>1011.0</c:v>
                </c:pt>
                <c:pt idx="1079">
                  <c:v>1012.0</c:v>
                </c:pt>
                <c:pt idx="1080">
                  <c:v>1013.0</c:v>
                </c:pt>
                <c:pt idx="1081">
                  <c:v>1014.0</c:v>
                </c:pt>
                <c:pt idx="1082">
                  <c:v>1015.0</c:v>
                </c:pt>
                <c:pt idx="1083">
                  <c:v>1016.0</c:v>
                </c:pt>
                <c:pt idx="1084">
                  <c:v>1017.0</c:v>
                </c:pt>
                <c:pt idx="1085">
                  <c:v>1018.0</c:v>
                </c:pt>
                <c:pt idx="1086">
                  <c:v>1019.0</c:v>
                </c:pt>
                <c:pt idx="1087">
                  <c:v>1020.0</c:v>
                </c:pt>
                <c:pt idx="1088">
                  <c:v>1021.0</c:v>
                </c:pt>
                <c:pt idx="1089">
                  <c:v>1022.0</c:v>
                </c:pt>
                <c:pt idx="1090">
                  <c:v>1023.0</c:v>
                </c:pt>
                <c:pt idx="1091">
                  <c:v>1024.0</c:v>
                </c:pt>
                <c:pt idx="1092">
                  <c:v>1025.0</c:v>
                </c:pt>
                <c:pt idx="1093">
                  <c:v>1026.0</c:v>
                </c:pt>
                <c:pt idx="1094">
                  <c:v>1027.0</c:v>
                </c:pt>
                <c:pt idx="1095">
                  <c:v>1028.0</c:v>
                </c:pt>
                <c:pt idx="1096">
                  <c:v>1029.0</c:v>
                </c:pt>
                <c:pt idx="1097">
                  <c:v>1030.0</c:v>
                </c:pt>
                <c:pt idx="1098">
                  <c:v>1031.0</c:v>
                </c:pt>
                <c:pt idx="1099">
                  <c:v>1032.0</c:v>
                </c:pt>
                <c:pt idx="1100">
                  <c:v>1033.0</c:v>
                </c:pt>
                <c:pt idx="1101">
                  <c:v>1034.0</c:v>
                </c:pt>
                <c:pt idx="1102">
                  <c:v>1035.0</c:v>
                </c:pt>
                <c:pt idx="1103">
                  <c:v>1036.0</c:v>
                </c:pt>
                <c:pt idx="1104">
                  <c:v>1037.0</c:v>
                </c:pt>
                <c:pt idx="1105">
                  <c:v>1038.0</c:v>
                </c:pt>
                <c:pt idx="1106">
                  <c:v>1039.0</c:v>
                </c:pt>
                <c:pt idx="1107">
                  <c:v>1040.0</c:v>
                </c:pt>
                <c:pt idx="1108">
                  <c:v>1041.0</c:v>
                </c:pt>
                <c:pt idx="1109">
                  <c:v>1042.0</c:v>
                </c:pt>
                <c:pt idx="1110">
                  <c:v>1043.0</c:v>
                </c:pt>
                <c:pt idx="1111">
                  <c:v>1044.0</c:v>
                </c:pt>
                <c:pt idx="1112">
                  <c:v>1045.0</c:v>
                </c:pt>
                <c:pt idx="1113">
                  <c:v>1046.0</c:v>
                </c:pt>
                <c:pt idx="1114">
                  <c:v>1047.0</c:v>
                </c:pt>
                <c:pt idx="1115">
                  <c:v>1048.0</c:v>
                </c:pt>
                <c:pt idx="1116">
                  <c:v>1049.0</c:v>
                </c:pt>
                <c:pt idx="1117">
                  <c:v>1050.0</c:v>
                </c:pt>
                <c:pt idx="1118">
                  <c:v>1051.0</c:v>
                </c:pt>
                <c:pt idx="1119">
                  <c:v>1052.0</c:v>
                </c:pt>
                <c:pt idx="1120">
                  <c:v>1053.0</c:v>
                </c:pt>
                <c:pt idx="1121">
                  <c:v>1054.0</c:v>
                </c:pt>
                <c:pt idx="1122">
                  <c:v>1055.0</c:v>
                </c:pt>
                <c:pt idx="1123">
                  <c:v>1056.0</c:v>
                </c:pt>
                <c:pt idx="1124">
                  <c:v>1057.0</c:v>
                </c:pt>
                <c:pt idx="1125">
                  <c:v>1058.0</c:v>
                </c:pt>
                <c:pt idx="1126">
                  <c:v>1059.0</c:v>
                </c:pt>
                <c:pt idx="1127">
                  <c:v>1060.0</c:v>
                </c:pt>
                <c:pt idx="1128">
                  <c:v>1061.0</c:v>
                </c:pt>
                <c:pt idx="1129">
                  <c:v>1062.0</c:v>
                </c:pt>
                <c:pt idx="1130">
                  <c:v>1063.0</c:v>
                </c:pt>
                <c:pt idx="1131">
                  <c:v>1064.0</c:v>
                </c:pt>
                <c:pt idx="1132">
                  <c:v>1065.0</c:v>
                </c:pt>
                <c:pt idx="1133">
                  <c:v>1066.0</c:v>
                </c:pt>
                <c:pt idx="1134">
                  <c:v>1067.0</c:v>
                </c:pt>
                <c:pt idx="1135">
                  <c:v>1068.0</c:v>
                </c:pt>
                <c:pt idx="1136">
                  <c:v>1069.0</c:v>
                </c:pt>
                <c:pt idx="1137">
                  <c:v>1070.0</c:v>
                </c:pt>
                <c:pt idx="1138">
                  <c:v>1071.0</c:v>
                </c:pt>
                <c:pt idx="1139">
                  <c:v>1072.0</c:v>
                </c:pt>
                <c:pt idx="1140">
                  <c:v>1073.0</c:v>
                </c:pt>
                <c:pt idx="1141">
                  <c:v>1074.0</c:v>
                </c:pt>
                <c:pt idx="1142">
                  <c:v>1075.0</c:v>
                </c:pt>
                <c:pt idx="1143">
                  <c:v>1076.0</c:v>
                </c:pt>
                <c:pt idx="1144">
                  <c:v>1077.0</c:v>
                </c:pt>
                <c:pt idx="1145">
                  <c:v>1078.0</c:v>
                </c:pt>
                <c:pt idx="1146">
                  <c:v>1079.0</c:v>
                </c:pt>
                <c:pt idx="1147">
                  <c:v>1080.0</c:v>
                </c:pt>
                <c:pt idx="1148">
                  <c:v>1081.0</c:v>
                </c:pt>
                <c:pt idx="1149">
                  <c:v>1082.0</c:v>
                </c:pt>
                <c:pt idx="1150">
                  <c:v>1083.0</c:v>
                </c:pt>
                <c:pt idx="1151">
                  <c:v>1083.0</c:v>
                </c:pt>
                <c:pt idx="1152">
                  <c:v>1084.0</c:v>
                </c:pt>
                <c:pt idx="1153">
                  <c:v>1085.0</c:v>
                </c:pt>
                <c:pt idx="1154">
                  <c:v>1086.0</c:v>
                </c:pt>
                <c:pt idx="1155">
                  <c:v>1087.0</c:v>
                </c:pt>
                <c:pt idx="1156">
                  <c:v>1088.0</c:v>
                </c:pt>
                <c:pt idx="1157">
                  <c:v>1089.0</c:v>
                </c:pt>
                <c:pt idx="1158">
                  <c:v>1090.0</c:v>
                </c:pt>
                <c:pt idx="1159">
                  <c:v>1091.0</c:v>
                </c:pt>
                <c:pt idx="1160">
                  <c:v>1092.0</c:v>
                </c:pt>
                <c:pt idx="1161">
                  <c:v>1093.0</c:v>
                </c:pt>
                <c:pt idx="1162">
                  <c:v>1094.0</c:v>
                </c:pt>
                <c:pt idx="1163">
                  <c:v>1095.0</c:v>
                </c:pt>
                <c:pt idx="1164">
                  <c:v>1096.0</c:v>
                </c:pt>
                <c:pt idx="1165">
                  <c:v>1097.0</c:v>
                </c:pt>
                <c:pt idx="1166">
                  <c:v>1098.0</c:v>
                </c:pt>
                <c:pt idx="1167">
                  <c:v>1099.0</c:v>
                </c:pt>
                <c:pt idx="1168">
                  <c:v>1100.0</c:v>
                </c:pt>
                <c:pt idx="1169">
                  <c:v>1101.0</c:v>
                </c:pt>
                <c:pt idx="1170">
                  <c:v>1102.0</c:v>
                </c:pt>
                <c:pt idx="1171">
                  <c:v>1103.0</c:v>
                </c:pt>
                <c:pt idx="1172">
                  <c:v>1104.0</c:v>
                </c:pt>
                <c:pt idx="1173">
                  <c:v>1105.0</c:v>
                </c:pt>
                <c:pt idx="1174">
                  <c:v>1106.0</c:v>
                </c:pt>
                <c:pt idx="1175">
                  <c:v>1107.0</c:v>
                </c:pt>
                <c:pt idx="1176">
                  <c:v>1108.0</c:v>
                </c:pt>
                <c:pt idx="1177">
                  <c:v>1109.0</c:v>
                </c:pt>
                <c:pt idx="1178">
                  <c:v>1110.0</c:v>
                </c:pt>
                <c:pt idx="1179">
                  <c:v>1110.0</c:v>
                </c:pt>
                <c:pt idx="1180">
                  <c:v>1111.0</c:v>
                </c:pt>
                <c:pt idx="1181">
                  <c:v>1112.0</c:v>
                </c:pt>
                <c:pt idx="1182">
                  <c:v>1113.0</c:v>
                </c:pt>
                <c:pt idx="1183">
                  <c:v>1114.0</c:v>
                </c:pt>
                <c:pt idx="1184">
                  <c:v>1115.0</c:v>
                </c:pt>
                <c:pt idx="1185">
                  <c:v>1116.0</c:v>
                </c:pt>
                <c:pt idx="1186">
                  <c:v>1117.0</c:v>
                </c:pt>
                <c:pt idx="1187">
                  <c:v>1118.0</c:v>
                </c:pt>
                <c:pt idx="1188">
                  <c:v>1119.0</c:v>
                </c:pt>
                <c:pt idx="1189">
                  <c:v>1120.0</c:v>
                </c:pt>
                <c:pt idx="1190">
                  <c:v>1121.0</c:v>
                </c:pt>
                <c:pt idx="1191">
                  <c:v>1122.0</c:v>
                </c:pt>
                <c:pt idx="1192">
                  <c:v>1123.0</c:v>
                </c:pt>
                <c:pt idx="1193">
                  <c:v>1124.0</c:v>
                </c:pt>
                <c:pt idx="1194">
                  <c:v>1125.0</c:v>
                </c:pt>
                <c:pt idx="1195">
                  <c:v>1126.0</c:v>
                </c:pt>
                <c:pt idx="1196">
                  <c:v>1127.0</c:v>
                </c:pt>
                <c:pt idx="1197">
                  <c:v>1128.0</c:v>
                </c:pt>
                <c:pt idx="1198">
                  <c:v>1129.0</c:v>
                </c:pt>
                <c:pt idx="1199">
                  <c:v>1130.0</c:v>
                </c:pt>
                <c:pt idx="1200">
                  <c:v>1131.0</c:v>
                </c:pt>
                <c:pt idx="1201">
                  <c:v>1132.0</c:v>
                </c:pt>
                <c:pt idx="1202">
                  <c:v>1133.0</c:v>
                </c:pt>
                <c:pt idx="1203">
                  <c:v>1133.0</c:v>
                </c:pt>
                <c:pt idx="1204">
                  <c:v>1134.0</c:v>
                </c:pt>
                <c:pt idx="1205">
                  <c:v>1135.0</c:v>
                </c:pt>
                <c:pt idx="1206">
                  <c:v>1136.0</c:v>
                </c:pt>
                <c:pt idx="1207">
                  <c:v>1137.0</c:v>
                </c:pt>
                <c:pt idx="1208">
                  <c:v>1138.0</c:v>
                </c:pt>
                <c:pt idx="1209">
                  <c:v>1138.0</c:v>
                </c:pt>
                <c:pt idx="1210">
                  <c:v>1139.0</c:v>
                </c:pt>
                <c:pt idx="1211">
                  <c:v>1140.0</c:v>
                </c:pt>
                <c:pt idx="1212">
                  <c:v>1140.0</c:v>
                </c:pt>
                <c:pt idx="1213">
                  <c:v>1141.0</c:v>
                </c:pt>
                <c:pt idx="1214">
                  <c:v>1142.0</c:v>
                </c:pt>
                <c:pt idx="1215">
                  <c:v>1142.0</c:v>
                </c:pt>
                <c:pt idx="1216">
                  <c:v>1142.0</c:v>
                </c:pt>
                <c:pt idx="1217">
                  <c:v>1143.0</c:v>
                </c:pt>
                <c:pt idx="1218">
                  <c:v>1144.0</c:v>
                </c:pt>
                <c:pt idx="1219">
                  <c:v>1145.0</c:v>
                </c:pt>
                <c:pt idx="1220">
                  <c:v>1146.0</c:v>
                </c:pt>
                <c:pt idx="1221">
                  <c:v>1146.0</c:v>
                </c:pt>
                <c:pt idx="1222">
                  <c:v>1147.0</c:v>
                </c:pt>
                <c:pt idx="1223">
                  <c:v>1148.0</c:v>
                </c:pt>
                <c:pt idx="1224">
                  <c:v>1149.0</c:v>
                </c:pt>
                <c:pt idx="1225">
                  <c:v>1150.0</c:v>
                </c:pt>
                <c:pt idx="1226">
                  <c:v>1151.0</c:v>
                </c:pt>
                <c:pt idx="1227">
                  <c:v>1152.0</c:v>
                </c:pt>
                <c:pt idx="1228">
                  <c:v>1153.0</c:v>
                </c:pt>
                <c:pt idx="1229">
                  <c:v>1154.0</c:v>
                </c:pt>
                <c:pt idx="1230">
                  <c:v>1155.0</c:v>
                </c:pt>
                <c:pt idx="1231">
                  <c:v>1156.0</c:v>
                </c:pt>
                <c:pt idx="1232">
                  <c:v>1157.0</c:v>
                </c:pt>
                <c:pt idx="1233">
                  <c:v>1158.0</c:v>
                </c:pt>
                <c:pt idx="1234">
                  <c:v>1159.0</c:v>
                </c:pt>
                <c:pt idx="1235">
                  <c:v>1160.0</c:v>
                </c:pt>
                <c:pt idx="1236">
                  <c:v>1161.0</c:v>
                </c:pt>
                <c:pt idx="1237">
                  <c:v>1161.0</c:v>
                </c:pt>
                <c:pt idx="1238">
                  <c:v>1162.0</c:v>
                </c:pt>
                <c:pt idx="1239">
                  <c:v>1163.0</c:v>
                </c:pt>
                <c:pt idx="1240">
                  <c:v>1164.0</c:v>
                </c:pt>
                <c:pt idx="1241">
                  <c:v>1165.0</c:v>
                </c:pt>
                <c:pt idx="1242">
                  <c:v>1166.0</c:v>
                </c:pt>
                <c:pt idx="1243">
                  <c:v>1167.0</c:v>
                </c:pt>
                <c:pt idx="1244">
                  <c:v>1168.0</c:v>
                </c:pt>
                <c:pt idx="1245">
                  <c:v>1169.0</c:v>
                </c:pt>
                <c:pt idx="1246">
                  <c:v>1170.0</c:v>
                </c:pt>
                <c:pt idx="1247">
                  <c:v>1171.0</c:v>
                </c:pt>
                <c:pt idx="1248">
                  <c:v>1172.0</c:v>
                </c:pt>
                <c:pt idx="1249">
                  <c:v>1173.0</c:v>
                </c:pt>
                <c:pt idx="1250">
                  <c:v>1174.0</c:v>
                </c:pt>
                <c:pt idx="1251">
                  <c:v>1175.0</c:v>
                </c:pt>
                <c:pt idx="1252">
                  <c:v>1176.0</c:v>
                </c:pt>
                <c:pt idx="1253">
                  <c:v>1177.0</c:v>
                </c:pt>
                <c:pt idx="1254">
                  <c:v>1178.0</c:v>
                </c:pt>
                <c:pt idx="1255">
                  <c:v>1179.0</c:v>
                </c:pt>
                <c:pt idx="1256">
                  <c:v>1180.0</c:v>
                </c:pt>
                <c:pt idx="1257">
                  <c:v>1180.0</c:v>
                </c:pt>
                <c:pt idx="1258">
                  <c:v>1181.0</c:v>
                </c:pt>
                <c:pt idx="1259">
                  <c:v>1182.0</c:v>
                </c:pt>
                <c:pt idx="1260">
                  <c:v>1182.0</c:v>
                </c:pt>
                <c:pt idx="1261">
                  <c:v>1183.0</c:v>
                </c:pt>
                <c:pt idx="1262">
                  <c:v>1184.0</c:v>
                </c:pt>
                <c:pt idx="1263">
                  <c:v>1184.0</c:v>
                </c:pt>
                <c:pt idx="1264">
                  <c:v>1185.0</c:v>
                </c:pt>
                <c:pt idx="1265">
                  <c:v>1186.0</c:v>
                </c:pt>
                <c:pt idx="1266">
                  <c:v>1187.0</c:v>
                </c:pt>
                <c:pt idx="1267">
                  <c:v>1188.0</c:v>
                </c:pt>
                <c:pt idx="1268">
                  <c:v>1189.0</c:v>
                </c:pt>
                <c:pt idx="1269">
                  <c:v>1190.0</c:v>
                </c:pt>
                <c:pt idx="1270">
                  <c:v>1191.0</c:v>
                </c:pt>
                <c:pt idx="1271">
                  <c:v>1192.0</c:v>
                </c:pt>
                <c:pt idx="1272">
                  <c:v>1193.0</c:v>
                </c:pt>
                <c:pt idx="1273">
                  <c:v>1194.0</c:v>
                </c:pt>
                <c:pt idx="1274">
                  <c:v>1195.0</c:v>
                </c:pt>
                <c:pt idx="1275">
                  <c:v>1196.0</c:v>
                </c:pt>
                <c:pt idx="1276">
                  <c:v>1197.0</c:v>
                </c:pt>
                <c:pt idx="1277">
                  <c:v>1198.0</c:v>
                </c:pt>
                <c:pt idx="1278">
                  <c:v>1199.0</c:v>
                </c:pt>
                <c:pt idx="1279">
                  <c:v>1200.0</c:v>
                </c:pt>
                <c:pt idx="1280">
                  <c:v>1200.0</c:v>
                </c:pt>
                <c:pt idx="1281">
                  <c:v>1201.0</c:v>
                </c:pt>
                <c:pt idx="1282">
                  <c:v>1202.0</c:v>
                </c:pt>
                <c:pt idx="1283">
                  <c:v>1203.0</c:v>
                </c:pt>
                <c:pt idx="1284">
                  <c:v>1204.0</c:v>
                </c:pt>
                <c:pt idx="1285">
                  <c:v>1205.0</c:v>
                </c:pt>
                <c:pt idx="1286">
                  <c:v>1206.0</c:v>
                </c:pt>
                <c:pt idx="1287">
                  <c:v>1207.0</c:v>
                </c:pt>
                <c:pt idx="1288">
                  <c:v>1208.0</c:v>
                </c:pt>
                <c:pt idx="1289">
                  <c:v>1208.0</c:v>
                </c:pt>
                <c:pt idx="1290">
                  <c:v>1208.0</c:v>
                </c:pt>
                <c:pt idx="1291">
                  <c:v>1209.0</c:v>
                </c:pt>
                <c:pt idx="1292">
                  <c:v>1210.0</c:v>
                </c:pt>
                <c:pt idx="1293">
                  <c:v>1211.0</c:v>
                </c:pt>
                <c:pt idx="1294">
                  <c:v>1211.0</c:v>
                </c:pt>
                <c:pt idx="1295">
                  <c:v>1212.0</c:v>
                </c:pt>
                <c:pt idx="1296">
                  <c:v>1213.0</c:v>
                </c:pt>
                <c:pt idx="1297">
                  <c:v>1214.0</c:v>
                </c:pt>
                <c:pt idx="1298">
                  <c:v>1215.0</c:v>
                </c:pt>
                <c:pt idx="1299">
                  <c:v>1216.0</c:v>
                </c:pt>
                <c:pt idx="1300">
                  <c:v>1217.0</c:v>
                </c:pt>
                <c:pt idx="1301">
                  <c:v>1218.0</c:v>
                </c:pt>
                <c:pt idx="1302">
                  <c:v>1219.0</c:v>
                </c:pt>
                <c:pt idx="1303">
                  <c:v>1220.0</c:v>
                </c:pt>
                <c:pt idx="1304">
                  <c:v>1221.0</c:v>
                </c:pt>
                <c:pt idx="1305">
                  <c:v>1222.0</c:v>
                </c:pt>
                <c:pt idx="1306">
                  <c:v>1223.0</c:v>
                </c:pt>
                <c:pt idx="1307">
                  <c:v>1224.0</c:v>
                </c:pt>
                <c:pt idx="1308">
                  <c:v>1225.0</c:v>
                </c:pt>
                <c:pt idx="1309">
                  <c:v>1226.0</c:v>
                </c:pt>
                <c:pt idx="1310">
                  <c:v>1227.0</c:v>
                </c:pt>
                <c:pt idx="1311">
                  <c:v>1228.0</c:v>
                </c:pt>
                <c:pt idx="1312">
                  <c:v>1229.0</c:v>
                </c:pt>
                <c:pt idx="1313">
                  <c:v>1230.0</c:v>
                </c:pt>
                <c:pt idx="1314">
                  <c:v>1231.0</c:v>
                </c:pt>
                <c:pt idx="1315">
                  <c:v>1232.0</c:v>
                </c:pt>
                <c:pt idx="1316">
                  <c:v>1233.0</c:v>
                </c:pt>
                <c:pt idx="1317">
                  <c:v>1234.0</c:v>
                </c:pt>
                <c:pt idx="1318">
                  <c:v>1235.0</c:v>
                </c:pt>
                <c:pt idx="1319">
                  <c:v>1236.0</c:v>
                </c:pt>
                <c:pt idx="1320">
                  <c:v>1237.0</c:v>
                </c:pt>
                <c:pt idx="1321">
                  <c:v>1238.0</c:v>
                </c:pt>
                <c:pt idx="1322">
                  <c:v>1239.0</c:v>
                </c:pt>
                <c:pt idx="1323">
                  <c:v>1240.0</c:v>
                </c:pt>
                <c:pt idx="1324">
                  <c:v>1241.0</c:v>
                </c:pt>
                <c:pt idx="1325">
                  <c:v>1242.0</c:v>
                </c:pt>
                <c:pt idx="1326">
                  <c:v>1243.0</c:v>
                </c:pt>
                <c:pt idx="1327">
                  <c:v>1244.0</c:v>
                </c:pt>
                <c:pt idx="1328">
                  <c:v>1245.0</c:v>
                </c:pt>
                <c:pt idx="1329">
                  <c:v>1246.0</c:v>
                </c:pt>
                <c:pt idx="1330">
                  <c:v>1247.0</c:v>
                </c:pt>
                <c:pt idx="1331">
                  <c:v>1248.0</c:v>
                </c:pt>
                <c:pt idx="1332">
                  <c:v>1249.0</c:v>
                </c:pt>
                <c:pt idx="1333">
                  <c:v>1250.0</c:v>
                </c:pt>
                <c:pt idx="1334">
                  <c:v>1251.0</c:v>
                </c:pt>
                <c:pt idx="1335">
                  <c:v>1252.0</c:v>
                </c:pt>
                <c:pt idx="1336">
                  <c:v>1253.0</c:v>
                </c:pt>
                <c:pt idx="1337">
                  <c:v>1254.0</c:v>
                </c:pt>
                <c:pt idx="1338">
                  <c:v>1255.0</c:v>
                </c:pt>
                <c:pt idx="1339">
                  <c:v>1256.0</c:v>
                </c:pt>
                <c:pt idx="1340">
                  <c:v>1257.0</c:v>
                </c:pt>
                <c:pt idx="1341">
                  <c:v>1258.0</c:v>
                </c:pt>
                <c:pt idx="1342">
                  <c:v>1259.0</c:v>
                </c:pt>
                <c:pt idx="1343">
                  <c:v>1260.0</c:v>
                </c:pt>
                <c:pt idx="1344">
                  <c:v>1261.0</c:v>
                </c:pt>
                <c:pt idx="1345">
                  <c:v>1262.0</c:v>
                </c:pt>
                <c:pt idx="1346">
                  <c:v>1263.0</c:v>
                </c:pt>
                <c:pt idx="1347">
                  <c:v>1264.0</c:v>
                </c:pt>
                <c:pt idx="1348">
                  <c:v>1265.0</c:v>
                </c:pt>
                <c:pt idx="1349">
                  <c:v>1266.0</c:v>
                </c:pt>
                <c:pt idx="1350">
                  <c:v>1267.0</c:v>
                </c:pt>
                <c:pt idx="1351">
                  <c:v>1268.0</c:v>
                </c:pt>
                <c:pt idx="1352">
                  <c:v>1269.0</c:v>
                </c:pt>
                <c:pt idx="1353">
                  <c:v>1270.0</c:v>
                </c:pt>
                <c:pt idx="1354">
                  <c:v>1271.0</c:v>
                </c:pt>
                <c:pt idx="1355">
                  <c:v>1272.0</c:v>
                </c:pt>
                <c:pt idx="1356">
                  <c:v>1273.0</c:v>
                </c:pt>
                <c:pt idx="1357">
                  <c:v>1274.0</c:v>
                </c:pt>
                <c:pt idx="1358">
                  <c:v>1275.0</c:v>
                </c:pt>
                <c:pt idx="1359">
                  <c:v>1276.0</c:v>
                </c:pt>
                <c:pt idx="1360">
                  <c:v>1277.0</c:v>
                </c:pt>
                <c:pt idx="1361">
                  <c:v>1278.0</c:v>
                </c:pt>
                <c:pt idx="1362">
                  <c:v>1279.0</c:v>
                </c:pt>
                <c:pt idx="1363">
                  <c:v>1280.0</c:v>
                </c:pt>
                <c:pt idx="1364">
                  <c:v>1281.0</c:v>
                </c:pt>
                <c:pt idx="1365">
                  <c:v>1282.0</c:v>
                </c:pt>
                <c:pt idx="1366">
                  <c:v>1282.0</c:v>
                </c:pt>
                <c:pt idx="1367">
                  <c:v>1283.0</c:v>
                </c:pt>
                <c:pt idx="1368">
                  <c:v>1284.0</c:v>
                </c:pt>
                <c:pt idx="1369">
                  <c:v>1285.0</c:v>
                </c:pt>
                <c:pt idx="1370">
                  <c:v>1286.0</c:v>
                </c:pt>
                <c:pt idx="1371">
                  <c:v>1287.0</c:v>
                </c:pt>
                <c:pt idx="1372">
                  <c:v>1288.0</c:v>
                </c:pt>
                <c:pt idx="1373">
                  <c:v>1289.0</c:v>
                </c:pt>
                <c:pt idx="1374">
                  <c:v>1290.0</c:v>
                </c:pt>
                <c:pt idx="1375">
                  <c:v>1291.0</c:v>
                </c:pt>
                <c:pt idx="1376">
                  <c:v>1292.0</c:v>
                </c:pt>
                <c:pt idx="1377">
                  <c:v>1293.0</c:v>
                </c:pt>
                <c:pt idx="1378">
                  <c:v>1294.0</c:v>
                </c:pt>
                <c:pt idx="1379">
                  <c:v>1295.0</c:v>
                </c:pt>
                <c:pt idx="1380">
                  <c:v>1296.0</c:v>
                </c:pt>
                <c:pt idx="1381">
                  <c:v>1297.0</c:v>
                </c:pt>
                <c:pt idx="1382">
                  <c:v>1298.0</c:v>
                </c:pt>
                <c:pt idx="1383">
                  <c:v>1298.0</c:v>
                </c:pt>
                <c:pt idx="1384">
                  <c:v>1299.0</c:v>
                </c:pt>
                <c:pt idx="1385">
                  <c:v>1300.0</c:v>
                </c:pt>
                <c:pt idx="1386">
                  <c:v>1301.0</c:v>
                </c:pt>
                <c:pt idx="1387">
                  <c:v>1302.0</c:v>
                </c:pt>
                <c:pt idx="1388">
                  <c:v>1303.0</c:v>
                </c:pt>
                <c:pt idx="1389">
                  <c:v>1304.0</c:v>
                </c:pt>
                <c:pt idx="1390">
                  <c:v>1305.0</c:v>
                </c:pt>
                <c:pt idx="1391">
                  <c:v>1306.0</c:v>
                </c:pt>
                <c:pt idx="1392">
                  <c:v>1307.0</c:v>
                </c:pt>
                <c:pt idx="1393">
                  <c:v>1308.0</c:v>
                </c:pt>
                <c:pt idx="1394">
                  <c:v>1309.0</c:v>
                </c:pt>
                <c:pt idx="1395">
                  <c:v>1310.0</c:v>
                </c:pt>
                <c:pt idx="1396">
                  <c:v>1311.0</c:v>
                </c:pt>
                <c:pt idx="1397">
                  <c:v>1312.0</c:v>
                </c:pt>
                <c:pt idx="1398">
                  <c:v>1313.0</c:v>
                </c:pt>
                <c:pt idx="1399">
                  <c:v>1314.0</c:v>
                </c:pt>
                <c:pt idx="1400">
                  <c:v>1315.0</c:v>
                </c:pt>
                <c:pt idx="1401">
                  <c:v>1316.0</c:v>
                </c:pt>
                <c:pt idx="1402">
                  <c:v>1317.0</c:v>
                </c:pt>
                <c:pt idx="1403">
                  <c:v>1318.0</c:v>
                </c:pt>
                <c:pt idx="1404">
                  <c:v>1319.0</c:v>
                </c:pt>
                <c:pt idx="1405">
                  <c:v>1320.0</c:v>
                </c:pt>
                <c:pt idx="1406">
                  <c:v>1321.0</c:v>
                </c:pt>
                <c:pt idx="1407">
                  <c:v>1322.0</c:v>
                </c:pt>
                <c:pt idx="1408">
                  <c:v>1323.0</c:v>
                </c:pt>
                <c:pt idx="1409">
                  <c:v>1324.0</c:v>
                </c:pt>
                <c:pt idx="1410">
                  <c:v>1325.0</c:v>
                </c:pt>
                <c:pt idx="1411">
                  <c:v>1325.0</c:v>
                </c:pt>
                <c:pt idx="1412">
                  <c:v>1326.0</c:v>
                </c:pt>
                <c:pt idx="1413">
                  <c:v>1327.0</c:v>
                </c:pt>
                <c:pt idx="1414">
                  <c:v>1328.0</c:v>
                </c:pt>
                <c:pt idx="1415">
                  <c:v>1329.0</c:v>
                </c:pt>
                <c:pt idx="1416">
                  <c:v>1330.0</c:v>
                </c:pt>
                <c:pt idx="1417">
                  <c:v>1331.0</c:v>
                </c:pt>
                <c:pt idx="1418">
                  <c:v>1332.0</c:v>
                </c:pt>
                <c:pt idx="1419">
                  <c:v>1333.0</c:v>
                </c:pt>
                <c:pt idx="1420">
                  <c:v>1334.0</c:v>
                </c:pt>
                <c:pt idx="1421">
                  <c:v>1335.0</c:v>
                </c:pt>
                <c:pt idx="1422">
                  <c:v>1336.0</c:v>
                </c:pt>
                <c:pt idx="1423">
                  <c:v>1337.0</c:v>
                </c:pt>
                <c:pt idx="1424">
                  <c:v>1338.0</c:v>
                </c:pt>
                <c:pt idx="1425">
                  <c:v>1339.0</c:v>
                </c:pt>
                <c:pt idx="1426">
                  <c:v>1340.0</c:v>
                </c:pt>
                <c:pt idx="1427">
                  <c:v>1341.0</c:v>
                </c:pt>
                <c:pt idx="1428">
                  <c:v>1342.0</c:v>
                </c:pt>
                <c:pt idx="1429">
                  <c:v>1343.0</c:v>
                </c:pt>
                <c:pt idx="1430">
                  <c:v>1344.0</c:v>
                </c:pt>
                <c:pt idx="1431">
                  <c:v>1345.0</c:v>
                </c:pt>
                <c:pt idx="1432">
                  <c:v>1346.0</c:v>
                </c:pt>
                <c:pt idx="1433">
                  <c:v>1347.0</c:v>
                </c:pt>
                <c:pt idx="1434">
                  <c:v>1348.0</c:v>
                </c:pt>
                <c:pt idx="1435">
                  <c:v>1349.0</c:v>
                </c:pt>
                <c:pt idx="1436">
                  <c:v>1350.0</c:v>
                </c:pt>
                <c:pt idx="1437">
                  <c:v>1350.0</c:v>
                </c:pt>
                <c:pt idx="1438">
                  <c:v>1350.0</c:v>
                </c:pt>
                <c:pt idx="1439">
                  <c:v>1351.0</c:v>
                </c:pt>
                <c:pt idx="1440">
                  <c:v>1352.0</c:v>
                </c:pt>
                <c:pt idx="1441">
                  <c:v>1353.0</c:v>
                </c:pt>
                <c:pt idx="1442">
                  <c:v>1354.0</c:v>
                </c:pt>
                <c:pt idx="1443">
                  <c:v>1354.0</c:v>
                </c:pt>
                <c:pt idx="1444">
                  <c:v>1355.0</c:v>
                </c:pt>
                <c:pt idx="1445">
                  <c:v>1356.0</c:v>
                </c:pt>
                <c:pt idx="1446">
                  <c:v>1357.0</c:v>
                </c:pt>
                <c:pt idx="1447">
                  <c:v>1358.0</c:v>
                </c:pt>
                <c:pt idx="1448">
                  <c:v>1359.0</c:v>
                </c:pt>
                <c:pt idx="1449">
                  <c:v>1360.0</c:v>
                </c:pt>
                <c:pt idx="1450">
                  <c:v>1361.0</c:v>
                </c:pt>
                <c:pt idx="1451">
                  <c:v>1362.0</c:v>
                </c:pt>
                <c:pt idx="1452">
                  <c:v>1363.0</c:v>
                </c:pt>
                <c:pt idx="1453">
                  <c:v>1364.0</c:v>
                </c:pt>
                <c:pt idx="1454">
                  <c:v>1365.0</c:v>
                </c:pt>
                <c:pt idx="1455">
                  <c:v>1366.0</c:v>
                </c:pt>
                <c:pt idx="1456">
                  <c:v>1367.0</c:v>
                </c:pt>
                <c:pt idx="1457">
                  <c:v>1368.0</c:v>
                </c:pt>
                <c:pt idx="1458">
                  <c:v>1369.0</c:v>
                </c:pt>
                <c:pt idx="1459">
                  <c:v>1370.0</c:v>
                </c:pt>
                <c:pt idx="1460">
                  <c:v>1370.0</c:v>
                </c:pt>
                <c:pt idx="1461">
                  <c:v>1371.0</c:v>
                </c:pt>
                <c:pt idx="1462">
                  <c:v>1372.0</c:v>
                </c:pt>
                <c:pt idx="1463">
                  <c:v>1373.0</c:v>
                </c:pt>
                <c:pt idx="1464">
                  <c:v>1374.0</c:v>
                </c:pt>
                <c:pt idx="1465">
                  <c:v>1375.0</c:v>
                </c:pt>
                <c:pt idx="1466">
                  <c:v>1376.0</c:v>
                </c:pt>
                <c:pt idx="1467">
                  <c:v>1377.0</c:v>
                </c:pt>
                <c:pt idx="1468">
                  <c:v>1378.0</c:v>
                </c:pt>
                <c:pt idx="1469">
                  <c:v>1379.0</c:v>
                </c:pt>
                <c:pt idx="1470">
                  <c:v>1379.0</c:v>
                </c:pt>
                <c:pt idx="1471">
                  <c:v>1380.0</c:v>
                </c:pt>
                <c:pt idx="1472">
                  <c:v>1380.0</c:v>
                </c:pt>
                <c:pt idx="1473">
                  <c:v>1381.0</c:v>
                </c:pt>
                <c:pt idx="1474">
                  <c:v>1382.0</c:v>
                </c:pt>
                <c:pt idx="1475">
                  <c:v>1383.0</c:v>
                </c:pt>
                <c:pt idx="1476">
                  <c:v>1384.0</c:v>
                </c:pt>
                <c:pt idx="1477">
                  <c:v>1385.0</c:v>
                </c:pt>
                <c:pt idx="1478">
                  <c:v>1386.0</c:v>
                </c:pt>
                <c:pt idx="1479">
                  <c:v>1387.0</c:v>
                </c:pt>
                <c:pt idx="1480">
                  <c:v>1388.0</c:v>
                </c:pt>
                <c:pt idx="1481">
                  <c:v>1389.0</c:v>
                </c:pt>
                <c:pt idx="1482">
                  <c:v>1390.0</c:v>
                </c:pt>
                <c:pt idx="1483">
                  <c:v>1390.0</c:v>
                </c:pt>
                <c:pt idx="1484">
                  <c:v>1390.0</c:v>
                </c:pt>
                <c:pt idx="1485">
                  <c:v>1391.0</c:v>
                </c:pt>
                <c:pt idx="1486">
                  <c:v>1392.0</c:v>
                </c:pt>
                <c:pt idx="1487">
                  <c:v>1393.0</c:v>
                </c:pt>
                <c:pt idx="1488">
                  <c:v>1394.0</c:v>
                </c:pt>
                <c:pt idx="1489">
                  <c:v>1395.0</c:v>
                </c:pt>
                <c:pt idx="1490">
                  <c:v>1396.0</c:v>
                </c:pt>
                <c:pt idx="1491">
                  <c:v>1396.0</c:v>
                </c:pt>
                <c:pt idx="1492">
                  <c:v>1397.0</c:v>
                </c:pt>
                <c:pt idx="1493">
                  <c:v>1398.0</c:v>
                </c:pt>
                <c:pt idx="1494">
                  <c:v>1399.0</c:v>
                </c:pt>
                <c:pt idx="1495">
                  <c:v>1400.0</c:v>
                </c:pt>
                <c:pt idx="1496">
                  <c:v>1401.0</c:v>
                </c:pt>
                <c:pt idx="1497">
                  <c:v>1402.0</c:v>
                </c:pt>
                <c:pt idx="1498">
                  <c:v>1403.0</c:v>
                </c:pt>
                <c:pt idx="1499">
                  <c:v>1404.0</c:v>
                </c:pt>
                <c:pt idx="1500">
                  <c:v>1405.0</c:v>
                </c:pt>
                <c:pt idx="1501">
                  <c:v>1406.0</c:v>
                </c:pt>
                <c:pt idx="1502">
                  <c:v>1406.0</c:v>
                </c:pt>
                <c:pt idx="1503">
                  <c:v>1407.0</c:v>
                </c:pt>
                <c:pt idx="1504">
                  <c:v>1408.0</c:v>
                </c:pt>
                <c:pt idx="1505">
                  <c:v>1409.0</c:v>
                </c:pt>
                <c:pt idx="1506">
                  <c:v>1410.0</c:v>
                </c:pt>
                <c:pt idx="1507">
                  <c:v>1411.0</c:v>
                </c:pt>
                <c:pt idx="1508">
                  <c:v>1412.0</c:v>
                </c:pt>
                <c:pt idx="1509">
                  <c:v>1413.0</c:v>
                </c:pt>
                <c:pt idx="1510">
                  <c:v>1413.0</c:v>
                </c:pt>
                <c:pt idx="1511">
                  <c:v>1414.0</c:v>
                </c:pt>
                <c:pt idx="1512">
                  <c:v>1415.0</c:v>
                </c:pt>
                <c:pt idx="1513">
                  <c:v>1416.0</c:v>
                </c:pt>
                <c:pt idx="1514">
                  <c:v>1417.0</c:v>
                </c:pt>
                <c:pt idx="1515">
                  <c:v>1418.0</c:v>
                </c:pt>
                <c:pt idx="1516">
                  <c:v>1419.0</c:v>
                </c:pt>
                <c:pt idx="1517">
                  <c:v>1419.0</c:v>
                </c:pt>
                <c:pt idx="1518">
                  <c:v>1419.0</c:v>
                </c:pt>
                <c:pt idx="1519">
                  <c:v>1420.0</c:v>
                </c:pt>
                <c:pt idx="1520">
                  <c:v>1421.0</c:v>
                </c:pt>
                <c:pt idx="1521">
                  <c:v>1422.0</c:v>
                </c:pt>
                <c:pt idx="1522">
                  <c:v>1423.0</c:v>
                </c:pt>
                <c:pt idx="1523">
                  <c:v>1424.0</c:v>
                </c:pt>
                <c:pt idx="1524">
                  <c:v>1425.0</c:v>
                </c:pt>
                <c:pt idx="1525">
                  <c:v>1426.0</c:v>
                </c:pt>
                <c:pt idx="1526">
                  <c:v>1427.0</c:v>
                </c:pt>
                <c:pt idx="1527">
                  <c:v>1428.0</c:v>
                </c:pt>
                <c:pt idx="1528">
                  <c:v>1428.0</c:v>
                </c:pt>
                <c:pt idx="1529">
                  <c:v>1428.0</c:v>
                </c:pt>
                <c:pt idx="1530">
                  <c:v>1429.0</c:v>
                </c:pt>
                <c:pt idx="1531">
                  <c:v>1430.0</c:v>
                </c:pt>
                <c:pt idx="1532">
                  <c:v>1431.0</c:v>
                </c:pt>
                <c:pt idx="1533">
                  <c:v>1432.0</c:v>
                </c:pt>
                <c:pt idx="1534">
                  <c:v>1433.0</c:v>
                </c:pt>
                <c:pt idx="1535">
                  <c:v>1434.0</c:v>
                </c:pt>
                <c:pt idx="1536">
                  <c:v>1435.0</c:v>
                </c:pt>
                <c:pt idx="1537">
                  <c:v>1436.0</c:v>
                </c:pt>
                <c:pt idx="1538">
                  <c:v>1437.0</c:v>
                </c:pt>
                <c:pt idx="1539">
                  <c:v>1438.0</c:v>
                </c:pt>
                <c:pt idx="1540">
                  <c:v>1439.0</c:v>
                </c:pt>
                <c:pt idx="1541">
                  <c:v>1440.0</c:v>
                </c:pt>
                <c:pt idx="1542">
                  <c:v>1441.0</c:v>
                </c:pt>
                <c:pt idx="1543">
                  <c:v>1442.0</c:v>
                </c:pt>
                <c:pt idx="1544">
                  <c:v>1443.0</c:v>
                </c:pt>
                <c:pt idx="1545">
                  <c:v>1444.0</c:v>
                </c:pt>
                <c:pt idx="1546">
                  <c:v>1445.0</c:v>
                </c:pt>
                <c:pt idx="1547">
                  <c:v>1446.0</c:v>
                </c:pt>
                <c:pt idx="1548">
                  <c:v>1447.0</c:v>
                </c:pt>
                <c:pt idx="1549">
                  <c:v>1448.0</c:v>
                </c:pt>
                <c:pt idx="1550">
                  <c:v>1449.0</c:v>
                </c:pt>
                <c:pt idx="1551">
                  <c:v>1450.0</c:v>
                </c:pt>
                <c:pt idx="1552">
                  <c:v>1451.0</c:v>
                </c:pt>
                <c:pt idx="1553">
                  <c:v>1452.0</c:v>
                </c:pt>
                <c:pt idx="1554">
                  <c:v>1453.0</c:v>
                </c:pt>
                <c:pt idx="1555">
                  <c:v>1454.0</c:v>
                </c:pt>
                <c:pt idx="1556">
                  <c:v>1455.0</c:v>
                </c:pt>
                <c:pt idx="1557">
                  <c:v>1456.0</c:v>
                </c:pt>
                <c:pt idx="1558">
                  <c:v>1457.0</c:v>
                </c:pt>
                <c:pt idx="1559">
                  <c:v>1458.0</c:v>
                </c:pt>
                <c:pt idx="1560">
                  <c:v>1459.0</c:v>
                </c:pt>
                <c:pt idx="1561">
                  <c:v>1460.0</c:v>
                </c:pt>
                <c:pt idx="1562">
                  <c:v>1461.0</c:v>
                </c:pt>
                <c:pt idx="1563">
                  <c:v>1462.0</c:v>
                </c:pt>
                <c:pt idx="1564">
                  <c:v>1463.0</c:v>
                </c:pt>
                <c:pt idx="1565">
                  <c:v>1464.0</c:v>
                </c:pt>
                <c:pt idx="1566">
                  <c:v>1465.0</c:v>
                </c:pt>
                <c:pt idx="1567">
                  <c:v>1466.0</c:v>
                </c:pt>
                <c:pt idx="1568">
                  <c:v>1467.0</c:v>
                </c:pt>
                <c:pt idx="1569">
                  <c:v>1468.0</c:v>
                </c:pt>
                <c:pt idx="1570">
                  <c:v>1469.0</c:v>
                </c:pt>
                <c:pt idx="1571">
                  <c:v>1470.0</c:v>
                </c:pt>
                <c:pt idx="1572">
                  <c:v>1470.0</c:v>
                </c:pt>
                <c:pt idx="1573">
                  <c:v>1470.0</c:v>
                </c:pt>
                <c:pt idx="1574">
                  <c:v>1471.0</c:v>
                </c:pt>
                <c:pt idx="1575">
                  <c:v>1472.0</c:v>
                </c:pt>
                <c:pt idx="1576">
                  <c:v>1473.0</c:v>
                </c:pt>
                <c:pt idx="1577">
                  <c:v>1474.0</c:v>
                </c:pt>
                <c:pt idx="1578">
                  <c:v>1475.0</c:v>
                </c:pt>
                <c:pt idx="1579">
                  <c:v>1476.0</c:v>
                </c:pt>
                <c:pt idx="1580">
                  <c:v>1477.0</c:v>
                </c:pt>
                <c:pt idx="1581">
                  <c:v>1478.0</c:v>
                </c:pt>
                <c:pt idx="1582">
                  <c:v>1479.0</c:v>
                </c:pt>
                <c:pt idx="1583">
                  <c:v>1479.0</c:v>
                </c:pt>
                <c:pt idx="1584">
                  <c:v>1480.0</c:v>
                </c:pt>
                <c:pt idx="1585">
                  <c:v>1481.0</c:v>
                </c:pt>
                <c:pt idx="1586">
                  <c:v>1482.0</c:v>
                </c:pt>
                <c:pt idx="1587">
                  <c:v>1483.0</c:v>
                </c:pt>
                <c:pt idx="1588">
                  <c:v>1484.0</c:v>
                </c:pt>
                <c:pt idx="1589">
                  <c:v>1485.0</c:v>
                </c:pt>
                <c:pt idx="1590">
                  <c:v>1486.0</c:v>
                </c:pt>
                <c:pt idx="1591">
                  <c:v>1487.0</c:v>
                </c:pt>
                <c:pt idx="1592">
                  <c:v>1488.0</c:v>
                </c:pt>
                <c:pt idx="1593">
                  <c:v>1489.0</c:v>
                </c:pt>
                <c:pt idx="1594">
                  <c:v>1490.0</c:v>
                </c:pt>
                <c:pt idx="1595">
                  <c:v>1491.0</c:v>
                </c:pt>
                <c:pt idx="1596">
                  <c:v>1492.0</c:v>
                </c:pt>
                <c:pt idx="1597">
                  <c:v>1493.0</c:v>
                </c:pt>
                <c:pt idx="1598">
                  <c:v>1494.0</c:v>
                </c:pt>
                <c:pt idx="1599">
                  <c:v>1495.0</c:v>
                </c:pt>
                <c:pt idx="1600">
                  <c:v>1496.0</c:v>
                </c:pt>
                <c:pt idx="1601">
                  <c:v>1497.0</c:v>
                </c:pt>
                <c:pt idx="1602">
                  <c:v>1498.0</c:v>
                </c:pt>
                <c:pt idx="1603">
                  <c:v>1499.0</c:v>
                </c:pt>
                <c:pt idx="1604">
                  <c:v>1500.0</c:v>
                </c:pt>
                <c:pt idx="1605">
                  <c:v>1501.0</c:v>
                </c:pt>
                <c:pt idx="1606">
                  <c:v>1502.0</c:v>
                </c:pt>
                <c:pt idx="1607">
                  <c:v>1503.0</c:v>
                </c:pt>
                <c:pt idx="1608">
                  <c:v>1504.0</c:v>
                </c:pt>
                <c:pt idx="1609">
                  <c:v>1505.0</c:v>
                </c:pt>
                <c:pt idx="1610">
                  <c:v>1506.0</c:v>
                </c:pt>
                <c:pt idx="1611">
                  <c:v>1507.0</c:v>
                </c:pt>
                <c:pt idx="1612">
                  <c:v>1508.0</c:v>
                </c:pt>
                <c:pt idx="1613">
                  <c:v>1509.0</c:v>
                </c:pt>
                <c:pt idx="1614">
                  <c:v>1510.0</c:v>
                </c:pt>
                <c:pt idx="1615">
                  <c:v>1511.0</c:v>
                </c:pt>
                <c:pt idx="1616">
                  <c:v>1512.0</c:v>
                </c:pt>
                <c:pt idx="1617">
                  <c:v>1513.0</c:v>
                </c:pt>
                <c:pt idx="1618">
                  <c:v>1514.0</c:v>
                </c:pt>
                <c:pt idx="1619">
                  <c:v>1515.0</c:v>
                </c:pt>
                <c:pt idx="1620">
                  <c:v>1516.0</c:v>
                </c:pt>
                <c:pt idx="1621">
                  <c:v>1517.0</c:v>
                </c:pt>
                <c:pt idx="1622">
                  <c:v>1518.0</c:v>
                </c:pt>
                <c:pt idx="1623">
                  <c:v>1519.0</c:v>
                </c:pt>
                <c:pt idx="1624">
                  <c:v>1520.0</c:v>
                </c:pt>
                <c:pt idx="1625">
                  <c:v>1521.0</c:v>
                </c:pt>
                <c:pt idx="1626">
                  <c:v>1522.0</c:v>
                </c:pt>
                <c:pt idx="1627">
                  <c:v>1523.0</c:v>
                </c:pt>
                <c:pt idx="1628">
                  <c:v>1524.0</c:v>
                </c:pt>
                <c:pt idx="1629">
                  <c:v>1525.0</c:v>
                </c:pt>
                <c:pt idx="1630">
                  <c:v>1526.0</c:v>
                </c:pt>
                <c:pt idx="1631">
                  <c:v>1526.0</c:v>
                </c:pt>
                <c:pt idx="1632">
                  <c:v>1527.0</c:v>
                </c:pt>
                <c:pt idx="1633">
                  <c:v>1528.0</c:v>
                </c:pt>
                <c:pt idx="1634">
                  <c:v>1529.0</c:v>
                </c:pt>
                <c:pt idx="1635">
                  <c:v>1530.0</c:v>
                </c:pt>
                <c:pt idx="1636">
                  <c:v>1531.0</c:v>
                </c:pt>
                <c:pt idx="1637">
                  <c:v>1532.0</c:v>
                </c:pt>
                <c:pt idx="1638">
                  <c:v>1532.0</c:v>
                </c:pt>
                <c:pt idx="1639">
                  <c:v>1533.0</c:v>
                </c:pt>
                <c:pt idx="1640">
                  <c:v>1534.0</c:v>
                </c:pt>
                <c:pt idx="1641">
                  <c:v>1534.0</c:v>
                </c:pt>
                <c:pt idx="1642">
                  <c:v>1535.0</c:v>
                </c:pt>
                <c:pt idx="1643">
                  <c:v>1536.0</c:v>
                </c:pt>
                <c:pt idx="1644">
                  <c:v>1537.0</c:v>
                </c:pt>
                <c:pt idx="1645">
                  <c:v>1538.0</c:v>
                </c:pt>
                <c:pt idx="1646">
                  <c:v>1539.0</c:v>
                </c:pt>
                <c:pt idx="1647">
                  <c:v>1540.0</c:v>
                </c:pt>
                <c:pt idx="1648">
                  <c:v>1541.0</c:v>
                </c:pt>
                <c:pt idx="1649">
                  <c:v>1542.0</c:v>
                </c:pt>
                <c:pt idx="1650">
                  <c:v>1543.0</c:v>
                </c:pt>
                <c:pt idx="1651">
                  <c:v>1544.0</c:v>
                </c:pt>
                <c:pt idx="1652">
                  <c:v>1545.0</c:v>
                </c:pt>
                <c:pt idx="1653">
                  <c:v>1545.0</c:v>
                </c:pt>
                <c:pt idx="1654">
                  <c:v>1545.0</c:v>
                </c:pt>
                <c:pt idx="1655">
                  <c:v>1545.0</c:v>
                </c:pt>
                <c:pt idx="1656">
                  <c:v>1545.0</c:v>
                </c:pt>
                <c:pt idx="1657">
                  <c:v>1546.0</c:v>
                </c:pt>
                <c:pt idx="1658">
                  <c:v>1547.0</c:v>
                </c:pt>
                <c:pt idx="1659">
                  <c:v>1548.0</c:v>
                </c:pt>
                <c:pt idx="1660">
                  <c:v>1549.0</c:v>
                </c:pt>
                <c:pt idx="1661">
                  <c:v>1550.0</c:v>
                </c:pt>
                <c:pt idx="1662">
                  <c:v>1551.0</c:v>
                </c:pt>
                <c:pt idx="1663">
                  <c:v>1552.0</c:v>
                </c:pt>
                <c:pt idx="1664">
                  <c:v>1553.0</c:v>
                </c:pt>
                <c:pt idx="1665">
                  <c:v>1554.0</c:v>
                </c:pt>
                <c:pt idx="1666">
                  <c:v>1555.0</c:v>
                </c:pt>
                <c:pt idx="1667">
                  <c:v>1556.0</c:v>
                </c:pt>
                <c:pt idx="1668">
                  <c:v>1557.0</c:v>
                </c:pt>
                <c:pt idx="1669">
                  <c:v>1558.0</c:v>
                </c:pt>
                <c:pt idx="1670">
                  <c:v>1559.0</c:v>
                </c:pt>
                <c:pt idx="1671">
                  <c:v>1560.0</c:v>
                </c:pt>
                <c:pt idx="1672">
                  <c:v>1561.0</c:v>
                </c:pt>
                <c:pt idx="1673">
                  <c:v>1562.0</c:v>
                </c:pt>
                <c:pt idx="1674">
                  <c:v>1563.0</c:v>
                </c:pt>
                <c:pt idx="1675">
                  <c:v>1564.0</c:v>
                </c:pt>
                <c:pt idx="1676">
                  <c:v>1564.0</c:v>
                </c:pt>
                <c:pt idx="1677">
                  <c:v>1565.0</c:v>
                </c:pt>
                <c:pt idx="1678">
                  <c:v>1566.0</c:v>
                </c:pt>
                <c:pt idx="1679">
                  <c:v>1567.0</c:v>
                </c:pt>
                <c:pt idx="1680">
                  <c:v>1567.0</c:v>
                </c:pt>
                <c:pt idx="1681">
                  <c:v>1567.0</c:v>
                </c:pt>
                <c:pt idx="1682">
                  <c:v>1568.0</c:v>
                </c:pt>
                <c:pt idx="1683">
                  <c:v>1569.0</c:v>
                </c:pt>
                <c:pt idx="1684">
                  <c:v>1570.0</c:v>
                </c:pt>
                <c:pt idx="1685">
                  <c:v>1571.0</c:v>
                </c:pt>
                <c:pt idx="1686">
                  <c:v>1572.0</c:v>
                </c:pt>
                <c:pt idx="1687">
                  <c:v>1573.0</c:v>
                </c:pt>
                <c:pt idx="1688">
                  <c:v>1574.0</c:v>
                </c:pt>
                <c:pt idx="1689">
                  <c:v>1575.0</c:v>
                </c:pt>
                <c:pt idx="1690">
                  <c:v>1576.0</c:v>
                </c:pt>
                <c:pt idx="1691">
                  <c:v>1577.0</c:v>
                </c:pt>
                <c:pt idx="1692">
                  <c:v>1577.0</c:v>
                </c:pt>
                <c:pt idx="1693">
                  <c:v>1578.0</c:v>
                </c:pt>
                <c:pt idx="1694">
                  <c:v>1579.0</c:v>
                </c:pt>
                <c:pt idx="1695">
                  <c:v>1580.0</c:v>
                </c:pt>
                <c:pt idx="1696">
                  <c:v>1581.0</c:v>
                </c:pt>
                <c:pt idx="1697">
                  <c:v>1581.0</c:v>
                </c:pt>
                <c:pt idx="1698">
                  <c:v>1581.0</c:v>
                </c:pt>
                <c:pt idx="1699">
                  <c:v>1582.0</c:v>
                </c:pt>
                <c:pt idx="1700">
                  <c:v>1583.0</c:v>
                </c:pt>
                <c:pt idx="1701">
                  <c:v>1584.0</c:v>
                </c:pt>
                <c:pt idx="1702">
                  <c:v>1585.0</c:v>
                </c:pt>
                <c:pt idx="1703">
                  <c:v>1586.0</c:v>
                </c:pt>
                <c:pt idx="1704">
                  <c:v>1587.0</c:v>
                </c:pt>
                <c:pt idx="1705">
                  <c:v>1588.0</c:v>
                </c:pt>
                <c:pt idx="1706">
                  <c:v>1589.0</c:v>
                </c:pt>
                <c:pt idx="1707">
                  <c:v>1590.0</c:v>
                </c:pt>
                <c:pt idx="1708">
                  <c:v>1591.0</c:v>
                </c:pt>
                <c:pt idx="1709">
                  <c:v>1592.0</c:v>
                </c:pt>
                <c:pt idx="1710">
                  <c:v>1593.0</c:v>
                </c:pt>
                <c:pt idx="1711">
                  <c:v>1594.0</c:v>
                </c:pt>
                <c:pt idx="1712">
                  <c:v>1595.0</c:v>
                </c:pt>
                <c:pt idx="1713">
                  <c:v>1596.0</c:v>
                </c:pt>
                <c:pt idx="1714">
                  <c:v>1597.0</c:v>
                </c:pt>
                <c:pt idx="1715">
                  <c:v>1597.0</c:v>
                </c:pt>
                <c:pt idx="1716">
                  <c:v>1598.0</c:v>
                </c:pt>
                <c:pt idx="1717">
                  <c:v>1599.0</c:v>
                </c:pt>
                <c:pt idx="1718">
                  <c:v>1600.0</c:v>
                </c:pt>
                <c:pt idx="1719">
                  <c:v>1601.0</c:v>
                </c:pt>
                <c:pt idx="1720">
                  <c:v>1602.0</c:v>
                </c:pt>
                <c:pt idx="1721">
                  <c:v>1603.0</c:v>
                </c:pt>
                <c:pt idx="1722">
                  <c:v>1604.0</c:v>
                </c:pt>
                <c:pt idx="1723">
                  <c:v>1605.0</c:v>
                </c:pt>
                <c:pt idx="1724">
                  <c:v>1606.0</c:v>
                </c:pt>
                <c:pt idx="1725">
                  <c:v>1607.0</c:v>
                </c:pt>
                <c:pt idx="1726">
                  <c:v>1608.0</c:v>
                </c:pt>
                <c:pt idx="1727">
                  <c:v>1608.0</c:v>
                </c:pt>
                <c:pt idx="1728">
                  <c:v>1609.0</c:v>
                </c:pt>
                <c:pt idx="1729">
                  <c:v>1610.0</c:v>
                </c:pt>
                <c:pt idx="1730">
                  <c:v>1611.0</c:v>
                </c:pt>
                <c:pt idx="1731">
                  <c:v>1612.0</c:v>
                </c:pt>
                <c:pt idx="1732">
                  <c:v>1612.0</c:v>
                </c:pt>
                <c:pt idx="1733">
                  <c:v>1613.0</c:v>
                </c:pt>
                <c:pt idx="1734">
                  <c:v>1614.0</c:v>
                </c:pt>
                <c:pt idx="1735">
                  <c:v>1615.0</c:v>
                </c:pt>
                <c:pt idx="1736">
                  <c:v>1616.0</c:v>
                </c:pt>
                <c:pt idx="1737">
                  <c:v>1616.0</c:v>
                </c:pt>
                <c:pt idx="1738">
                  <c:v>1617.0</c:v>
                </c:pt>
                <c:pt idx="1739">
                  <c:v>1617.0</c:v>
                </c:pt>
                <c:pt idx="1740">
                  <c:v>1618.0</c:v>
                </c:pt>
                <c:pt idx="1741">
                  <c:v>1619.0</c:v>
                </c:pt>
                <c:pt idx="1742">
                  <c:v>1620.0</c:v>
                </c:pt>
                <c:pt idx="1743">
                  <c:v>1621.0</c:v>
                </c:pt>
                <c:pt idx="1744">
                  <c:v>1622.0</c:v>
                </c:pt>
                <c:pt idx="1745">
                  <c:v>1623.0</c:v>
                </c:pt>
                <c:pt idx="1746">
                  <c:v>1624.0</c:v>
                </c:pt>
                <c:pt idx="1747">
                  <c:v>1625.0</c:v>
                </c:pt>
                <c:pt idx="1748">
                  <c:v>1626.0</c:v>
                </c:pt>
                <c:pt idx="1749">
                  <c:v>1627.0</c:v>
                </c:pt>
                <c:pt idx="1750">
                  <c:v>1628.0</c:v>
                </c:pt>
                <c:pt idx="1751">
                  <c:v>1629.0</c:v>
                </c:pt>
                <c:pt idx="1752">
                  <c:v>1629.0</c:v>
                </c:pt>
                <c:pt idx="1753">
                  <c:v>1630.0</c:v>
                </c:pt>
                <c:pt idx="1754">
                  <c:v>1631.0</c:v>
                </c:pt>
                <c:pt idx="1755">
                  <c:v>1632.0</c:v>
                </c:pt>
                <c:pt idx="1756">
                  <c:v>1633.0</c:v>
                </c:pt>
                <c:pt idx="1757">
                  <c:v>1634.0</c:v>
                </c:pt>
                <c:pt idx="1758">
                  <c:v>1635.0</c:v>
                </c:pt>
                <c:pt idx="1759">
                  <c:v>1636.0</c:v>
                </c:pt>
                <c:pt idx="1760">
                  <c:v>1637.0</c:v>
                </c:pt>
                <c:pt idx="1761">
                  <c:v>1638.0</c:v>
                </c:pt>
                <c:pt idx="1762">
                  <c:v>1639.0</c:v>
                </c:pt>
                <c:pt idx="1763">
                  <c:v>1640.0</c:v>
                </c:pt>
                <c:pt idx="1764">
                  <c:v>1641.0</c:v>
                </c:pt>
                <c:pt idx="1765">
                  <c:v>1642.0</c:v>
                </c:pt>
                <c:pt idx="1766">
                  <c:v>1643.0</c:v>
                </c:pt>
                <c:pt idx="1767">
                  <c:v>1644.0</c:v>
                </c:pt>
                <c:pt idx="1768">
                  <c:v>1645.0</c:v>
                </c:pt>
                <c:pt idx="1769">
                  <c:v>1646.0</c:v>
                </c:pt>
                <c:pt idx="1770">
                  <c:v>1647.0</c:v>
                </c:pt>
                <c:pt idx="1771">
                  <c:v>1648.0</c:v>
                </c:pt>
                <c:pt idx="1772">
                  <c:v>1649.0</c:v>
                </c:pt>
                <c:pt idx="1773">
                  <c:v>1650.0</c:v>
                </c:pt>
                <c:pt idx="1774">
                  <c:v>1651.0</c:v>
                </c:pt>
                <c:pt idx="1775">
                  <c:v>1652.0</c:v>
                </c:pt>
                <c:pt idx="1776">
                  <c:v>1653.0</c:v>
                </c:pt>
                <c:pt idx="1777">
                  <c:v>1654.0</c:v>
                </c:pt>
                <c:pt idx="1778">
                  <c:v>1655.0</c:v>
                </c:pt>
                <c:pt idx="1779">
                  <c:v>1656.0</c:v>
                </c:pt>
                <c:pt idx="1780">
                  <c:v>1657.0</c:v>
                </c:pt>
                <c:pt idx="1781">
                  <c:v>1658.0</c:v>
                </c:pt>
                <c:pt idx="1782">
                  <c:v>1659.0</c:v>
                </c:pt>
                <c:pt idx="1783">
                  <c:v>1660.0</c:v>
                </c:pt>
                <c:pt idx="1784">
                  <c:v>1660.0</c:v>
                </c:pt>
                <c:pt idx="1785">
                  <c:v>1661.0</c:v>
                </c:pt>
                <c:pt idx="1786">
                  <c:v>1662.0</c:v>
                </c:pt>
                <c:pt idx="1787">
                  <c:v>1663.0</c:v>
                </c:pt>
                <c:pt idx="1788">
                  <c:v>1664.0</c:v>
                </c:pt>
                <c:pt idx="1789">
                  <c:v>1665.0</c:v>
                </c:pt>
                <c:pt idx="1790">
                  <c:v>1666.0</c:v>
                </c:pt>
                <c:pt idx="1791">
                  <c:v>1667.0</c:v>
                </c:pt>
                <c:pt idx="1792">
                  <c:v>1667.0</c:v>
                </c:pt>
                <c:pt idx="1793">
                  <c:v>1668.0</c:v>
                </c:pt>
                <c:pt idx="1794">
                  <c:v>1669.0</c:v>
                </c:pt>
                <c:pt idx="1795">
                  <c:v>1670.0</c:v>
                </c:pt>
                <c:pt idx="1796">
                  <c:v>1671.0</c:v>
                </c:pt>
                <c:pt idx="1797">
                  <c:v>1672.0</c:v>
                </c:pt>
                <c:pt idx="1798">
                  <c:v>1673.0</c:v>
                </c:pt>
                <c:pt idx="1799">
                  <c:v>1674.0</c:v>
                </c:pt>
                <c:pt idx="1800">
                  <c:v>1675.0</c:v>
                </c:pt>
                <c:pt idx="1801">
                  <c:v>1676.0</c:v>
                </c:pt>
                <c:pt idx="1802">
                  <c:v>1677.0</c:v>
                </c:pt>
                <c:pt idx="1803">
                  <c:v>1678.0</c:v>
                </c:pt>
                <c:pt idx="1804">
                  <c:v>1679.0</c:v>
                </c:pt>
                <c:pt idx="1805">
                  <c:v>1680.0</c:v>
                </c:pt>
                <c:pt idx="1806">
                  <c:v>1681.0</c:v>
                </c:pt>
                <c:pt idx="1807">
                  <c:v>1682.0</c:v>
                </c:pt>
                <c:pt idx="1808">
                  <c:v>1683.0</c:v>
                </c:pt>
                <c:pt idx="1809">
                  <c:v>1684.0</c:v>
                </c:pt>
                <c:pt idx="1810">
                  <c:v>1685.0</c:v>
                </c:pt>
                <c:pt idx="1811">
                  <c:v>1686.0</c:v>
                </c:pt>
                <c:pt idx="1812">
                  <c:v>1687.0</c:v>
                </c:pt>
                <c:pt idx="1813">
                  <c:v>1687.0</c:v>
                </c:pt>
                <c:pt idx="1814">
                  <c:v>1687.0</c:v>
                </c:pt>
                <c:pt idx="1815">
                  <c:v>1688.0</c:v>
                </c:pt>
                <c:pt idx="1816">
                  <c:v>1689.0</c:v>
                </c:pt>
                <c:pt idx="1817">
                  <c:v>1690.0</c:v>
                </c:pt>
                <c:pt idx="1818">
                  <c:v>1691.0</c:v>
                </c:pt>
                <c:pt idx="1819">
                  <c:v>1692.0</c:v>
                </c:pt>
                <c:pt idx="1820">
                  <c:v>1693.0</c:v>
                </c:pt>
                <c:pt idx="1821">
                  <c:v>1694.0</c:v>
                </c:pt>
                <c:pt idx="1822">
                  <c:v>1695.0</c:v>
                </c:pt>
                <c:pt idx="1823">
                  <c:v>1696.0</c:v>
                </c:pt>
                <c:pt idx="1824">
                  <c:v>1697.0</c:v>
                </c:pt>
                <c:pt idx="1825">
                  <c:v>1698.0</c:v>
                </c:pt>
                <c:pt idx="1826">
                  <c:v>1699.0</c:v>
                </c:pt>
                <c:pt idx="1827">
                  <c:v>1700.0</c:v>
                </c:pt>
                <c:pt idx="1828">
                  <c:v>1701.0</c:v>
                </c:pt>
                <c:pt idx="1829">
                  <c:v>1702.0</c:v>
                </c:pt>
                <c:pt idx="1830">
                  <c:v>1703.0</c:v>
                </c:pt>
                <c:pt idx="1831">
                  <c:v>1704.0</c:v>
                </c:pt>
                <c:pt idx="1832">
                  <c:v>1705.0</c:v>
                </c:pt>
                <c:pt idx="1833">
                  <c:v>1706.0</c:v>
                </c:pt>
                <c:pt idx="1834">
                  <c:v>1707.0</c:v>
                </c:pt>
                <c:pt idx="1835">
                  <c:v>1708.0</c:v>
                </c:pt>
                <c:pt idx="1836">
                  <c:v>1709.0</c:v>
                </c:pt>
                <c:pt idx="1837">
                  <c:v>1710.0</c:v>
                </c:pt>
                <c:pt idx="1838">
                  <c:v>1711.0</c:v>
                </c:pt>
                <c:pt idx="1839">
                  <c:v>1712.0</c:v>
                </c:pt>
                <c:pt idx="1840">
                  <c:v>1713.0</c:v>
                </c:pt>
                <c:pt idx="1841">
                  <c:v>1714.0</c:v>
                </c:pt>
                <c:pt idx="1842">
                  <c:v>1715.0</c:v>
                </c:pt>
                <c:pt idx="1843">
                  <c:v>1716.0</c:v>
                </c:pt>
                <c:pt idx="1844">
                  <c:v>1717.0</c:v>
                </c:pt>
                <c:pt idx="1845">
                  <c:v>1718.0</c:v>
                </c:pt>
                <c:pt idx="1846">
                  <c:v>1719.0</c:v>
                </c:pt>
                <c:pt idx="1847">
                  <c:v>1720.0</c:v>
                </c:pt>
                <c:pt idx="1848">
                  <c:v>1721.0</c:v>
                </c:pt>
                <c:pt idx="1849">
                  <c:v>1722.0</c:v>
                </c:pt>
                <c:pt idx="1850">
                  <c:v>1723.0</c:v>
                </c:pt>
                <c:pt idx="1851">
                  <c:v>1724.0</c:v>
                </c:pt>
                <c:pt idx="1852">
                  <c:v>1725.0</c:v>
                </c:pt>
                <c:pt idx="1853">
                  <c:v>1726.0</c:v>
                </c:pt>
                <c:pt idx="1854">
                  <c:v>1727.0</c:v>
                </c:pt>
                <c:pt idx="1855">
                  <c:v>1728.0</c:v>
                </c:pt>
                <c:pt idx="1856">
                  <c:v>1729.0</c:v>
                </c:pt>
                <c:pt idx="1857">
                  <c:v>1730.0</c:v>
                </c:pt>
                <c:pt idx="1858">
                  <c:v>1731.0</c:v>
                </c:pt>
                <c:pt idx="1859">
                  <c:v>1732.0</c:v>
                </c:pt>
                <c:pt idx="1860">
                  <c:v>1733.0</c:v>
                </c:pt>
                <c:pt idx="1861">
                  <c:v>1734.0</c:v>
                </c:pt>
                <c:pt idx="1862">
                  <c:v>1735.0</c:v>
                </c:pt>
                <c:pt idx="1863">
                  <c:v>1736.0</c:v>
                </c:pt>
                <c:pt idx="1864">
                  <c:v>1737.0</c:v>
                </c:pt>
                <c:pt idx="1865">
                  <c:v>1738.0</c:v>
                </c:pt>
                <c:pt idx="1866">
                  <c:v>1739.0</c:v>
                </c:pt>
                <c:pt idx="1867">
                  <c:v>1740.0</c:v>
                </c:pt>
                <c:pt idx="1868">
                  <c:v>1741.0</c:v>
                </c:pt>
                <c:pt idx="1869">
                  <c:v>1742.0</c:v>
                </c:pt>
                <c:pt idx="1870">
                  <c:v>1743.0</c:v>
                </c:pt>
                <c:pt idx="1871">
                  <c:v>1744.0</c:v>
                </c:pt>
                <c:pt idx="1872">
                  <c:v>1745.0</c:v>
                </c:pt>
                <c:pt idx="1873">
                  <c:v>1746.0</c:v>
                </c:pt>
                <c:pt idx="1874">
                  <c:v>1747.0</c:v>
                </c:pt>
                <c:pt idx="1875">
                  <c:v>1748.0</c:v>
                </c:pt>
                <c:pt idx="1876">
                  <c:v>1749.0</c:v>
                </c:pt>
                <c:pt idx="1877">
                  <c:v>1749.0</c:v>
                </c:pt>
                <c:pt idx="1878">
                  <c:v>1749.0</c:v>
                </c:pt>
                <c:pt idx="1879">
                  <c:v>1749.0</c:v>
                </c:pt>
                <c:pt idx="1880">
                  <c:v>1750.0</c:v>
                </c:pt>
                <c:pt idx="1881">
                  <c:v>1751.0</c:v>
                </c:pt>
                <c:pt idx="1882">
                  <c:v>1752.0</c:v>
                </c:pt>
                <c:pt idx="1883">
                  <c:v>1753.0</c:v>
                </c:pt>
                <c:pt idx="1884">
                  <c:v>1754.0</c:v>
                </c:pt>
                <c:pt idx="1885">
                  <c:v>1755.0</c:v>
                </c:pt>
                <c:pt idx="1886">
                  <c:v>1755.0</c:v>
                </c:pt>
                <c:pt idx="1887">
                  <c:v>1755.0</c:v>
                </c:pt>
                <c:pt idx="1888">
                  <c:v>1756.0</c:v>
                </c:pt>
                <c:pt idx="1889">
                  <c:v>1757.0</c:v>
                </c:pt>
                <c:pt idx="1890">
                  <c:v>1758.0</c:v>
                </c:pt>
                <c:pt idx="1891">
                  <c:v>1759.0</c:v>
                </c:pt>
                <c:pt idx="1892">
                  <c:v>1760.0</c:v>
                </c:pt>
                <c:pt idx="1893">
                  <c:v>1761.0</c:v>
                </c:pt>
                <c:pt idx="1894">
                  <c:v>1762.0</c:v>
                </c:pt>
                <c:pt idx="1895">
                  <c:v>1763.0</c:v>
                </c:pt>
                <c:pt idx="1896">
                  <c:v>1764.0</c:v>
                </c:pt>
                <c:pt idx="1897">
                  <c:v>1765.0</c:v>
                </c:pt>
                <c:pt idx="1898">
                  <c:v>1766.0</c:v>
                </c:pt>
                <c:pt idx="1899">
                  <c:v>1767.0</c:v>
                </c:pt>
                <c:pt idx="1900">
                  <c:v>1768.0</c:v>
                </c:pt>
                <c:pt idx="1901">
                  <c:v>1769.0</c:v>
                </c:pt>
                <c:pt idx="1902">
                  <c:v>1770.0</c:v>
                </c:pt>
                <c:pt idx="1903">
                  <c:v>1771.0</c:v>
                </c:pt>
                <c:pt idx="1904">
                  <c:v>1772.0</c:v>
                </c:pt>
                <c:pt idx="1905">
                  <c:v>1773.0</c:v>
                </c:pt>
                <c:pt idx="1906">
                  <c:v>1774.0</c:v>
                </c:pt>
                <c:pt idx="1907">
                  <c:v>1775.0</c:v>
                </c:pt>
                <c:pt idx="1908">
                  <c:v>1776.0</c:v>
                </c:pt>
                <c:pt idx="1909">
                  <c:v>1777.0</c:v>
                </c:pt>
                <c:pt idx="1910">
                  <c:v>1778.0</c:v>
                </c:pt>
                <c:pt idx="1911">
                  <c:v>1779.0</c:v>
                </c:pt>
                <c:pt idx="1912">
                  <c:v>1780.0</c:v>
                </c:pt>
                <c:pt idx="1913">
                  <c:v>1781.0</c:v>
                </c:pt>
                <c:pt idx="1914">
                  <c:v>1782.0</c:v>
                </c:pt>
                <c:pt idx="1915">
                  <c:v>1783.0</c:v>
                </c:pt>
                <c:pt idx="1916">
                  <c:v>1784.0</c:v>
                </c:pt>
                <c:pt idx="1917">
                  <c:v>1785.0</c:v>
                </c:pt>
                <c:pt idx="1918">
                  <c:v>1786.0</c:v>
                </c:pt>
                <c:pt idx="1919">
                  <c:v>1787.0</c:v>
                </c:pt>
                <c:pt idx="1920">
                  <c:v>1788.0</c:v>
                </c:pt>
                <c:pt idx="1921">
                  <c:v>1789.0</c:v>
                </c:pt>
                <c:pt idx="1922">
                  <c:v>1790.0</c:v>
                </c:pt>
                <c:pt idx="1923">
                  <c:v>1791.0</c:v>
                </c:pt>
                <c:pt idx="1924">
                  <c:v>1792.0</c:v>
                </c:pt>
                <c:pt idx="1925">
                  <c:v>1793.0</c:v>
                </c:pt>
                <c:pt idx="1926">
                  <c:v>1794.0</c:v>
                </c:pt>
                <c:pt idx="1927">
                  <c:v>1795.0</c:v>
                </c:pt>
                <c:pt idx="1928">
                  <c:v>1796.0</c:v>
                </c:pt>
                <c:pt idx="1929">
                  <c:v>1797.0</c:v>
                </c:pt>
                <c:pt idx="1930">
                  <c:v>1798.0</c:v>
                </c:pt>
                <c:pt idx="1931">
                  <c:v>1799.0</c:v>
                </c:pt>
                <c:pt idx="1932">
                  <c:v>1800.0</c:v>
                </c:pt>
                <c:pt idx="1933">
                  <c:v>1801.0</c:v>
                </c:pt>
                <c:pt idx="1934">
                  <c:v>1801.0</c:v>
                </c:pt>
                <c:pt idx="1935">
                  <c:v>1802.0</c:v>
                </c:pt>
                <c:pt idx="1936">
                  <c:v>1803.0</c:v>
                </c:pt>
                <c:pt idx="1937">
                  <c:v>1804.0</c:v>
                </c:pt>
                <c:pt idx="1938">
                  <c:v>1805.0</c:v>
                </c:pt>
                <c:pt idx="1939">
                  <c:v>1806.0</c:v>
                </c:pt>
                <c:pt idx="1940">
                  <c:v>1807.0</c:v>
                </c:pt>
                <c:pt idx="1941">
                  <c:v>1808.0</c:v>
                </c:pt>
                <c:pt idx="1942">
                  <c:v>1809.0</c:v>
                </c:pt>
                <c:pt idx="1943">
                  <c:v>1810.0</c:v>
                </c:pt>
                <c:pt idx="1944">
                  <c:v>1811.0</c:v>
                </c:pt>
                <c:pt idx="1945">
                  <c:v>1812.0</c:v>
                </c:pt>
                <c:pt idx="1946">
                  <c:v>1813.0</c:v>
                </c:pt>
                <c:pt idx="1947">
                  <c:v>1814.0</c:v>
                </c:pt>
                <c:pt idx="1948">
                  <c:v>1815.0</c:v>
                </c:pt>
                <c:pt idx="1949">
                  <c:v>1816.0</c:v>
                </c:pt>
                <c:pt idx="1950">
                  <c:v>1817.0</c:v>
                </c:pt>
                <c:pt idx="1951">
                  <c:v>1818.0</c:v>
                </c:pt>
                <c:pt idx="1952">
                  <c:v>1819.0</c:v>
                </c:pt>
                <c:pt idx="1953">
                  <c:v>1820.0</c:v>
                </c:pt>
                <c:pt idx="1954">
                  <c:v>1821.0</c:v>
                </c:pt>
                <c:pt idx="1955">
                  <c:v>1821.0</c:v>
                </c:pt>
                <c:pt idx="1956">
                  <c:v>1822.0</c:v>
                </c:pt>
                <c:pt idx="1957">
                  <c:v>1823.0</c:v>
                </c:pt>
                <c:pt idx="1958">
                  <c:v>1824.0</c:v>
                </c:pt>
                <c:pt idx="1959">
                  <c:v>1825.0</c:v>
                </c:pt>
                <c:pt idx="1960">
                  <c:v>1826.0</c:v>
                </c:pt>
                <c:pt idx="1961">
                  <c:v>1827.0</c:v>
                </c:pt>
                <c:pt idx="1962">
                  <c:v>1828.0</c:v>
                </c:pt>
                <c:pt idx="1963">
                  <c:v>1829.0</c:v>
                </c:pt>
                <c:pt idx="1964">
                  <c:v>1830.0</c:v>
                </c:pt>
                <c:pt idx="1965">
                  <c:v>1831.0</c:v>
                </c:pt>
                <c:pt idx="1966">
                  <c:v>1832.0</c:v>
                </c:pt>
                <c:pt idx="1967">
                  <c:v>1833.0</c:v>
                </c:pt>
                <c:pt idx="1968">
                  <c:v>1834.0</c:v>
                </c:pt>
                <c:pt idx="1969">
                  <c:v>1835.0</c:v>
                </c:pt>
                <c:pt idx="1970">
                  <c:v>1836.0</c:v>
                </c:pt>
                <c:pt idx="1971">
                  <c:v>1837.0</c:v>
                </c:pt>
                <c:pt idx="1972">
                  <c:v>1838.0</c:v>
                </c:pt>
                <c:pt idx="1973">
                  <c:v>1839.0</c:v>
                </c:pt>
                <c:pt idx="1974">
                  <c:v>1840.0</c:v>
                </c:pt>
                <c:pt idx="1975">
                  <c:v>1841.0</c:v>
                </c:pt>
                <c:pt idx="1976">
                  <c:v>1842.0</c:v>
                </c:pt>
                <c:pt idx="1977">
                  <c:v>1843.0</c:v>
                </c:pt>
                <c:pt idx="1978">
                  <c:v>1844.0</c:v>
                </c:pt>
                <c:pt idx="1979">
                  <c:v>1845.0</c:v>
                </c:pt>
                <c:pt idx="1980">
                  <c:v>1846.0</c:v>
                </c:pt>
                <c:pt idx="1981">
                  <c:v>1847.0</c:v>
                </c:pt>
                <c:pt idx="1982">
                  <c:v>1848.0</c:v>
                </c:pt>
                <c:pt idx="1983">
                  <c:v>1849.0</c:v>
                </c:pt>
                <c:pt idx="1984">
                  <c:v>1850.0</c:v>
                </c:pt>
                <c:pt idx="1985">
                  <c:v>1851.0</c:v>
                </c:pt>
                <c:pt idx="1986">
                  <c:v>1852.0</c:v>
                </c:pt>
                <c:pt idx="1987">
                  <c:v>1853.0</c:v>
                </c:pt>
                <c:pt idx="1988">
                  <c:v>1854.0</c:v>
                </c:pt>
                <c:pt idx="1989">
                  <c:v>1855.0</c:v>
                </c:pt>
                <c:pt idx="1990">
                  <c:v>1856.0</c:v>
                </c:pt>
                <c:pt idx="1991">
                  <c:v>1857.0</c:v>
                </c:pt>
                <c:pt idx="1992">
                  <c:v>1858.0</c:v>
                </c:pt>
                <c:pt idx="1993">
                  <c:v>1859.0</c:v>
                </c:pt>
                <c:pt idx="1994">
                  <c:v>1860.0</c:v>
                </c:pt>
                <c:pt idx="1995">
                  <c:v>1861.0</c:v>
                </c:pt>
                <c:pt idx="1996">
                  <c:v>1862.0</c:v>
                </c:pt>
                <c:pt idx="1997">
                  <c:v>1863.0</c:v>
                </c:pt>
                <c:pt idx="1998">
                  <c:v>1864.0</c:v>
                </c:pt>
                <c:pt idx="1999">
                  <c:v>1865.0</c:v>
                </c:pt>
                <c:pt idx="2000">
                  <c:v>1866.0</c:v>
                </c:pt>
                <c:pt idx="2001">
                  <c:v>1867.0</c:v>
                </c:pt>
                <c:pt idx="2002">
                  <c:v>1868.0</c:v>
                </c:pt>
                <c:pt idx="2003">
                  <c:v>1869.0</c:v>
                </c:pt>
                <c:pt idx="2004">
                  <c:v>1869.0</c:v>
                </c:pt>
                <c:pt idx="2005">
                  <c:v>1870.0</c:v>
                </c:pt>
                <c:pt idx="2006">
                  <c:v>1871.0</c:v>
                </c:pt>
                <c:pt idx="2007">
                  <c:v>1872.0</c:v>
                </c:pt>
                <c:pt idx="2008">
                  <c:v>1873.0</c:v>
                </c:pt>
                <c:pt idx="2009">
                  <c:v>1874.0</c:v>
                </c:pt>
                <c:pt idx="2010">
                  <c:v>1875.0</c:v>
                </c:pt>
                <c:pt idx="2011">
                  <c:v>1876.0</c:v>
                </c:pt>
                <c:pt idx="2012">
                  <c:v>1877.0</c:v>
                </c:pt>
                <c:pt idx="2013">
                  <c:v>1878.0</c:v>
                </c:pt>
                <c:pt idx="2014">
                  <c:v>1879.0</c:v>
                </c:pt>
                <c:pt idx="2015">
                  <c:v>1880.0</c:v>
                </c:pt>
                <c:pt idx="2016">
                  <c:v>1881.0</c:v>
                </c:pt>
                <c:pt idx="2017">
                  <c:v>1882.0</c:v>
                </c:pt>
                <c:pt idx="2018">
                  <c:v>1882.0</c:v>
                </c:pt>
                <c:pt idx="2019">
                  <c:v>1883.0</c:v>
                </c:pt>
                <c:pt idx="2020">
                  <c:v>1884.0</c:v>
                </c:pt>
                <c:pt idx="2021">
                  <c:v>1885.0</c:v>
                </c:pt>
                <c:pt idx="2022">
                  <c:v>1886.0</c:v>
                </c:pt>
                <c:pt idx="2023">
                  <c:v>1887.0</c:v>
                </c:pt>
                <c:pt idx="2024">
                  <c:v>1888.0</c:v>
                </c:pt>
                <c:pt idx="2025">
                  <c:v>1889.0</c:v>
                </c:pt>
                <c:pt idx="2026">
                  <c:v>1890.0</c:v>
                </c:pt>
                <c:pt idx="2027">
                  <c:v>1891.0</c:v>
                </c:pt>
                <c:pt idx="2028">
                  <c:v>1892.0</c:v>
                </c:pt>
                <c:pt idx="2029">
                  <c:v>1893.0</c:v>
                </c:pt>
                <c:pt idx="2030">
                  <c:v>1894.0</c:v>
                </c:pt>
                <c:pt idx="2031">
                  <c:v>1895.0</c:v>
                </c:pt>
                <c:pt idx="2032">
                  <c:v>1896.0</c:v>
                </c:pt>
                <c:pt idx="2033">
                  <c:v>1897.0</c:v>
                </c:pt>
                <c:pt idx="2034">
                  <c:v>1898.0</c:v>
                </c:pt>
                <c:pt idx="2035">
                  <c:v>1899.0</c:v>
                </c:pt>
                <c:pt idx="2036">
                  <c:v>1900.0</c:v>
                </c:pt>
                <c:pt idx="2037">
                  <c:v>1901.0</c:v>
                </c:pt>
                <c:pt idx="2038">
                  <c:v>1902.0</c:v>
                </c:pt>
                <c:pt idx="2039">
                  <c:v>1903.0</c:v>
                </c:pt>
                <c:pt idx="2040">
                  <c:v>1904.0</c:v>
                </c:pt>
                <c:pt idx="2041">
                  <c:v>1905.0</c:v>
                </c:pt>
                <c:pt idx="2042">
                  <c:v>1905.0</c:v>
                </c:pt>
                <c:pt idx="2043">
                  <c:v>1906.0</c:v>
                </c:pt>
                <c:pt idx="2044">
                  <c:v>1907.0</c:v>
                </c:pt>
                <c:pt idx="2045">
                  <c:v>1907.0</c:v>
                </c:pt>
                <c:pt idx="2046">
                  <c:v>1908.0</c:v>
                </c:pt>
                <c:pt idx="2047">
                  <c:v>1909.0</c:v>
                </c:pt>
                <c:pt idx="2048">
                  <c:v>1910.0</c:v>
                </c:pt>
                <c:pt idx="2049">
                  <c:v>1911.0</c:v>
                </c:pt>
                <c:pt idx="2050">
                  <c:v>1911.0</c:v>
                </c:pt>
                <c:pt idx="2051">
                  <c:v>1912.0</c:v>
                </c:pt>
                <c:pt idx="2052">
                  <c:v>1913.0</c:v>
                </c:pt>
                <c:pt idx="2053">
                  <c:v>1914.0</c:v>
                </c:pt>
                <c:pt idx="2054">
                  <c:v>1915.0</c:v>
                </c:pt>
                <c:pt idx="2055">
                  <c:v>1916.0</c:v>
                </c:pt>
                <c:pt idx="2056">
                  <c:v>1917.0</c:v>
                </c:pt>
                <c:pt idx="2057">
                  <c:v>1918.0</c:v>
                </c:pt>
                <c:pt idx="2058">
                  <c:v>1919.0</c:v>
                </c:pt>
                <c:pt idx="2059">
                  <c:v>1920.0</c:v>
                </c:pt>
                <c:pt idx="2060">
                  <c:v>1921.0</c:v>
                </c:pt>
                <c:pt idx="2061">
                  <c:v>1922.0</c:v>
                </c:pt>
                <c:pt idx="2062">
                  <c:v>1923.0</c:v>
                </c:pt>
                <c:pt idx="2063">
                  <c:v>1924.0</c:v>
                </c:pt>
                <c:pt idx="2064">
                  <c:v>1925.0</c:v>
                </c:pt>
                <c:pt idx="2065">
                  <c:v>1926.0</c:v>
                </c:pt>
                <c:pt idx="2066">
                  <c:v>1927.0</c:v>
                </c:pt>
                <c:pt idx="2067">
                  <c:v>1928.0</c:v>
                </c:pt>
                <c:pt idx="2068">
                  <c:v>1929.0</c:v>
                </c:pt>
                <c:pt idx="2069">
                  <c:v>1930.0</c:v>
                </c:pt>
                <c:pt idx="2070">
                  <c:v>1931.0</c:v>
                </c:pt>
                <c:pt idx="2071">
                  <c:v>1932.0</c:v>
                </c:pt>
                <c:pt idx="2072">
                  <c:v>1933.0</c:v>
                </c:pt>
                <c:pt idx="2073">
                  <c:v>1934.0</c:v>
                </c:pt>
                <c:pt idx="2074">
                  <c:v>1935.0</c:v>
                </c:pt>
                <c:pt idx="2075">
                  <c:v>1936.0</c:v>
                </c:pt>
                <c:pt idx="2076">
                  <c:v>1937.0</c:v>
                </c:pt>
                <c:pt idx="2077">
                  <c:v>1938.0</c:v>
                </c:pt>
                <c:pt idx="2078">
                  <c:v>1939.0</c:v>
                </c:pt>
                <c:pt idx="2079">
                  <c:v>1939.0</c:v>
                </c:pt>
                <c:pt idx="2080">
                  <c:v>1940.0</c:v>
                </c:pt>
                <c:pt idx="2081">
                  <c:v>1941.0</c:v>
                </c:pt>
                <c:pt idx="2082">
                  <c:v>1942.0</c:v>
                </c:pt>
                <c:pt idx="2083">
                  <c:v>1943.0</c:v>
                </c:pt>
                <c:pt idx="2084">
                  <c:v>1944.0</c:v>
                </c:pt>
                <c:pt idx="2085">
                  <c:v>1945.0</c:v>
                </c:pt>
                <c:pt idx="2086">
                  <c:v>1946.0</c:v>
                </c:pt>
                <c:pt idx="2087">
                  <c:v>1947.0</c:v>
                </c:pt>
                <c:pt idx="2088">
                  <c:v>1948.0</c:v>
                </c:pt>
                <c:pt idx="2089">
                  <c:v>1949.0</c:v>
                </c:pt>
                <c:pt idx="2090">
                  <c:v>1950.0</c:v>
                </c:pt>
                <c:pt idx="2091">
                  <c:v>1951.0</c:v>
                </c:pt>
                <c:pt idx="2092">
                  <c:v>1952.0</c:v>
                </c:pt>
                <c:pt idx="2093">
                  <c:v>1953.0</c:v>
                </c:pt>
                <c:pt idx="2094">
                  <c:v>1954.0</c:v>
                </c:pt>
                <c:pt idx="2095">
                  <c:v>1955.0</c:v>
                </c:pt>
                <c:pt idx="2096">
                  <c:v>1956.0</c:v>
                </c:pt>
                <c:pt idx="2097">
                  <c:v>1957.0</c:v>
                </c:pt>
                <c:pt idx="2098">
                  <c:v>1958.0</c:v>
                </c:pt>
                <c:pt idx="2099">
                  <c:v>1959.0</c:v>
                </c:pt>
                <c:pt idx="2100">
                  <c:v>1960.0</c:v>
                </c:pt>
                <c:pt idx="2101">
                  <c:v>1961.0</c:v>
                </c:pt>
                <c:pt idx="2102">
                  <c:v>1962.0</c:v>
                </c:pt>
                <c:pt idx="2103">
                  <c:v>1963.0</c:v>
                </c:pt>
                <c:pt idx="2104">
                  <c:v>1964.0</c:v>
                </c:pt>
                <c:pt idx="2105">
                  <c:v>1965.0</c:v>
                </c:pt>
                <c:pt idx="2106">
                  <c:v>1966.0</c:v>
                </c:pt>
                <c:pt idx="2107">
                  <c:v>1967.0</c:v>
                </c:pt>
                <c:pt idx="2108">
                  <c:v>1968.0</c:v>
                </c:pt>
                <c:pt idx="2109">
                  <c:v>1969.0</c:v>
                </c:pt>
                <c:pt idx="2110">
                  <c:v>1970.0</c:v>
                </c:pt>
                <c:pt idx="2111">
                  <c:v>1971.0</c:v>
                </c:pt>
                <c:pt idx="2112">
                  <c:v>1972.0</c:v>
                </c:pt>
                <c:pt idx="2113">
                  <c:v>1973.0</c:v>
                </c:pt>
                <c:pt idx="2114">
                  <c:v>1973.0</c:v>
                </c:pt>
                <c:pt idx="2115">
                  <c:v>1974.0</c:v>
                </c:pt>
                <c:pt idx="2116">
                  <c:v>1975.0</c:v>
                </c:pt>
                <c:pt idx="2117">
                  <c:v>1976.0</c:v>
                </c:pt>
                <c:pt idx="2118">
                  <c:v>1977.0</c:v>
                </c:pt>
                <c:pt idx="2119">
                  <c:v>1978.0</c:v>
                </c:pt>
                <c:pt idx="2120">
                  <c:v>1979.0</c:v>
                </c:pt>
                <c:pt idx="2121">
                  <c:v>1980.0</c:v>
                </c:pt>
                <c:pt idx="2122">
                  <c:v>1981.0</c:v>
                </c:pt>
                <c:pt idx="2123">
                  <c:v>1982.0</c:v>
                </c:pt>
                <c:pt idx="2124">
                  <c:v>1983.0</c:v>
                </c:pt>
                <c:pt idx="2125">
                  <c:v>1984.0</c:v>
                </c:pt>
                <c:pt idx="2126">
                  <c:v>1985.0</c:v>
                </c:pt>
                <c:pt idx="2127">
                  <c:v>1985.0</c:v>
                </c:pt>
                <c:pt idx="2128">
                  <c:v>1986.0</c:v>
                </c:pt>
                <c:pt idx="2129">
                  <c:v>1987.0</c:v>
                </c:pt>
                <c:pt idx="2130">
                  <c:v>1988.0</c:v>
                </c:pt>
                <c:pt idx="2131">
                  <c:v>1989.0</c:v>
                </c:pt>
                <c:pt idx="2132">
                  <c:v>1990.0</c:v>
                </c:pt>
                <c:pt idx="2133">
                  <c:v>1991.0</c:v>
                </c:pt>
                <c:pt idx="2134">
                  <c:v>1992.0</c:v>
                </c:pt>
                <c:pt idx="2135">
                  <c:v>1993.0</c:v>
                </c:pt>
                <c:pt idx="2136">
                  <c:v>1994.0</c:v>
                </c:pt>
                <c:pt idx="2137">
                  <c:v>1995.0</c:v>
                </c:pt>
                <c:pt idx="2138">
                  <c:v>1996.0</c:v>
                </c:pt>
                <c:pt idx="2139">
                  <c:v>1997.0</c:v>
                </c:pt>
                <c:pt idx="2140">
                  <c:v>1998.0</c:v>
                </c:pt>
                <c:pt idx="2141">
                  <c:v>1999.0</c:v>
                </c:pt>
                <c:pt idx="2142">
                  <c:v>2000.0</c:v>
                </c:pt>
                <c:pt idx="2143">
                  <c:v>2001.0</c:v>
                </c:pt>
                <c:pt idx="2144">
                  <c:v>2002.0</c:v>
                </c:pt>
                <c:pt idx="2145">
                  <c:v>2003.0</c:v>
                </c:pt>
                <c:pt idx="2146">
                  <c:v>2004.0</c:v>
                </c:pt>
                <c:pt idx="2147">
                  <c:v>2005.0</c:v>
                </c:pt>
                <c:pt idx="2148">
                  <c:v>2006.0</c:v>
                </c:pt>
                <c:pt idx="2149">
                  <c:v>2007.0</c:v>
                </c:pt>
                <c:pt idx="2150">
                  <c:v>2008.0</c:v>
                </c:pt>
                <c:pt idx="2151">
                  <c:v>2009.0</c:v>
                </c:pt>
                <c:pt idx="2152">
                  <c:v>2010.0</c:v>
                </c:pt>
                <c:pt idx="2153">
                  <c:v>2011.0</c:v>
                </c:pt>
                <c:pt idx="2154">
                  <c:v>2012.0</c:v>
                </c:pt>
                <c:pt idx="2155">
                  <c:v>2013.0</c:v>
                </c:pt>
                <c:pt idx="2156">
                  <c:v>2014.0</c:v>
                </c:pt>
                <c:pt idx="2157">
                  <c:v>2014.0</c:v>
                </c:pt>
                <c:pt idx="2158">
                  <c:v>2014.0</c:v>
                </c:pt>
                <c:pt idx="2159">
                  <c:v>2015.0</c:v>
                </c:pt>
                <c:pt idx="2160">
                  <c:v>2016.0</c:v>
                </c:pt>
                <c:pt idx="2161">
                  <c:v>2017.0</c:v>
                </c:pt>
                <c:pt idx="2162">
                  <c:v>2018.0</c:v>
                </c:pt>
                <c:pt idx="2163">
                  <c:v>2019.0</c:v>
                </c:pt>
                <c:pt idx="2164">
                  <c:v>2020.0</c:v>
                </c:pt>
                <c:pt idx="2165">
                  <c:v>2021.0</c:v>
                </c:pt>
                <c:pt idx="2166">
                  <c:v>2022.0</c:v>
                </c:pt>
                <c:pt idx="2167">
                  <c:v>2023.0</c:v>
                </c:pt>
                <c:pt idx="2168">
                  <c:v>2024.0</c:v>
                </c:pt>
                <c:pt idx="2169">
                  <c:v>2025.0</c:v>
                </c:pt>
                <c:pt idx="2170">
                  <c:v>2026.0</c:v>
                </c:pt>
                <c:pt idx="2171">
                  <c:v>2027.0</c:v>
                </c:pt>
                <c:pt idx="2172">
                  <c:v>2028.0</c:v>
                </c:pt>
                <c:pt idx="2173">
                  <c:v>2029.0</c:v>
                </c:pt>
                <c:pt idx="2174">
                  <c:v>2029.0</c:v>
                </c:pt>
                <c:pt idx="2175">
                  <c:v>2030.0</c:v>
                </c:pt>
                <c:pt idx="2176">
                  <c:v>2031.0</c:v>
                </c:pt>
                <c:pt idx="2177">
                  <c:v>2032.0</c:v>
                </c:pt>
                <c:pt idx="2178">
                  <c:v>2033.0</c:v>
                </c:pt>
                <c:pt idx="2179">
                  <c:v>2034.0</c:v>
                </c:pt>
                <c:pt idx="2180">
                  <c:v>2035.0</c:v>
                </c:pt>
                <c:pt idx="2181">
                  <c:v>2036.0</c:v>
                </c:pt>
                <c:pt idx="2182">
                  <c:v>2037.0</c:v>
                </c:pt>
                <c:pt idx="2183">
                  <c:v>2038.0</c:v>
                </c:pt>
                <c:pt idx="2184">
                  <c:v>2039.0</c:v>
                </c:pt>
                <c:pt idx="2185">
                  <c:v>2040.0</c:v>
                </c:pt>
                <c:pt idx="2186">
                  <c:v>2041.0</c:v>
                </c:pt>
                <c:pt idx="2187">
                  <c:v>2042.0</c:v>
                </c:pt>
                <c:pt idx="2188">
                  <c:v>2043.0</c:v>
                </c:pt>
                <c:pt idx="2189">
                  <c:v>2044.0</c:v>
                </c:pt>
                <c:pt idx="2190">
                  <c:v>2045.0</c:v>
                </c:pt>
                <c:pt idx="2191">
                  <c:v>2046.0</c:v>
                </c:pt>
                <c:pt idx="2192">
                  <c:v>2047.0</c:v>
                </c:pt>
                <c:pt idx="2193">
                  <c:v>2048.0</c:v>
                </c:pt>
                <c:pt idx="2194">
                  <c:v>2049.0</c:v>
                </c:pt>
                <c:pt idx="2195">
                  <c:v>2050.0</c:v>
                </c:pt>
                <c:pt idx="2196">
                  <c:v>2051.0</c:v>
                </c:pt>
                <c:pt idx="2197">
                  <c:v>2052.0</c:v>
                </c:pt>
                <c:pt idx="2198">
                  <c:v>2053.0</c:v>
                </c:pt>
                <c:pt idx="2199">
                  <c:v>2054.0</c:v>
                </c:pt>
                <c:pt idx="2200">
                  <c:v>2055.0</c:v>
                </c:pt>
                <c:pt idx="2201">
                  <c:v>2056.0</c:v>
                </c:pt>
                <c:pt idx="2202">
                  <c:v>2057.0</c:v>
                </c:pt>
                <c:pt idx="2203">
                  <c:v>2058.0</c:v>
                </c:pt>
                <c:pt idx="2204">
                  <c:v>2059.0</c:v>
                </c:pt>
                <c:pt idx="2205">
                  <c:v>2060.0</c:v>
                </c:pt>
                <c:pt idx="2206">
                  <c:v>2061.0</c:v>
                </c:pt>
                <c:pt idx="2207">
                  <c:v>2062.0</c:v>
                </c:pt>
                <c:pt idx="2208">
                  <c:v>2063.0</c:v>
                </c:pt>
                <c:pt idx="2209">
                  <c:v>2064.0</c:v>
                </c:pt>
                <c:pt idx="2210">
                  <c:v>2065.0</c:v>
                </c:pt>
                <c:pt idx="2211">
                  <c:v>2066.0</c:v>
                </c:pt>
                <c:pt idx="2212">
                  <c:v>2067.0</c:v>
                </c:pt>
                <c:pt idx="2213">
                  <c:v>2068.0</c:v>
                </c:pt>
                <c:pt idx="2214">
                  <c:v>2069.0</c:v>
                </c:pt>
                <c:pt idx="2215">
                  <c:v>2070.0</c:v>
                </c:pt>
                <c:pt idx="2216">
                  <c:v>2071.0</c:v>
                </c:pt>
                <c:pt idx="2217">
                  <c:v>2072.0</c:v>
                </c:pt>
                <c:pt idx="2218">
                  <c:v>2073.0</c:v>
                </c:pt>
                <c:pt idx="2219">
                  <c:v>2074.0</c:v>
                </c:pt>
                <c:pt idx="2220">
                  <c:v>2075.0</c:v>
                </c:pt>
                <c:pt idx="2221">
                  <c:v>2076.0</c:v>
                </c:pt>
                <c:pt idx="2222">
                  <c:v>2077.0</c:v>
                </c:pt>
                <c:pt idx="2223">
                  <c:v>2078.0</c:v>
                </c:pt>
                <c:pt idx="2224">
                  <c:v>2079.0</c:v>
                </c:pt>
                <c:pt idx="2225">
                  <c:v>2080.0</c:v>
                </c:pt>
                <c:pt idx="2226">
                  <c:v>2081.0</c:v>
                </c:pt>
                <c:pt idx="2227">
                  <c:v>2082.0</c:v>
                </c:pt>
                <c:pt idx="2228">
                  <c:v>2083.0</c:v>
                </c:pt>
                <c:pt idx="2229">
                  <c:v>2084.0</c:v>
                </c:pt>
                <c:pt idx="2230">
                  <c:v>2085.0</c:v>
                </c:pt>
                <c:pt idx="2231">
                  <c:v>2086.0</c:v>
                </c:pt>
                <c:pt idx="2232">
                  <c:v>2087.0</c:v>
                </c:pt>
                <c:pt idx="2233">
                  <c:v>2088.0</c:v>
                </c:pt>
                <c:pt idx="2234">
                  <c:v>2089.0</c:v>
                </c:pt>
                <c:pt idx="2235">
                  <c:v>2090.0</c:v>
                </c:pt>
                <c:pt idx="2236">
                  <c:v>2091.0</c:v>
                </c:pt>
                <c:pt idx="2237">
                  <c:v>2092.0</c:v>
                </c:pt>
                <c:pt idx="2238">
                  <c:v>2093.0</c:v>
                </c:pt>
                <c:pt idx="2239">
                  <c:v>2094.0</c:v>
                </c:pt>
                <c:pt idx="2240">
                  <c:v>2095.0</c:v>
                </c:pt>
                <c:pt idx="2241">
                  <c:v>2095.0</c:v>
                </c:pt>
                <c:pt idx="2242">
                  <c:v>2096.0</c:v>
                </c:pt>
                <c:pt idx="2243">
                  <c:v>2097.0</c:v>
                </c:pt>
                <c:pt idx="2244">
                  <c:v>2098.0</c:v>
                </c:pt>
                <c:pt idx="2245">
                  <c:v>2099.0</c:v>
                </c:pt>
                <c:pt idx="2246">
                  <c:v>2100.0</c:v>
                </c:pt>
                <c:pt idx="2247">
                  <c:v>2101.0</c:v>
                </c:pt>
                <c:pt idx="2248">
                  <c:v>2102.0</c:v>
                </c:pt>
                <c:pt idx="2249">
                  <c:v>2103.0</c:v>
                </c:pt>
                <c:pt idx="2250">
                  <c:v>2104.0</c:v>
                </c:pt>
                <c:pt idx="2251">
                  <c:v>2105.0</c:v>
                </c:pt>
                <c:pt idx="2252">
                  <c:v>2106.0</c:v>
                </c:pt>
                <c:pt idx="2253">
                  <c:v>2107.0</c:v>
                </c:pt>
                <c:pt idx="2254">
                  <c:v>2108.0</c:v>
                </c:pt>
                <c:pt idx="2255">
                  <c:v>2109.0</c:v>
                </c:pt>
                <c:pt idx="2256">
                  <c:v>2110.0</c:v>
                </c:pt>
                <c:pt idx="2257">
                  <c:v>2111.0</c:v>
                </c:pt>
                <c:pt idx="2258">
                  <c:v>2111.0</c:v>
                </c:pt>
                <c:pt idx="2259">
                  <c:v>2112.0</c:v>
                </c:pt>
                <c:pt idx="2260">
                  <c:v>2112.0</c:v>
                </c:pt>
                <c:pt idx="2261">
                  <c:v>2112.0</c:v>
                </c:pt>
                <c:pt idx="2262">
                  <c:v>2112.0</c:v>
                </c:pt>
                <c:pt idx="2263">
                  <c:v>2112.0</c:v>
                </c:pt>
                <c:pt idx="2264">
                  <c:v>2112.0</c:v>
                </c:pt>
                <c:pt idx="2265">
                  <c:v>2112.0</c:v>
                </c:pt>
                <c:pt idx="2266">
                  <c:v>2112.0</c:v>
                </c:pt>
                <c:pt idx="2267">
                  <c:v>2113.0</c:v>
                </c:pt>
                <c:pt idx="2268">
                  <c:v>2114.0</c:v>
                </c:pt>
                <c:pt idx="2269">
                  <c:v>2115.0</c:v>
                </c:pt>
                <c:pt idx="2270">
                  <c:v>2116.0</c:v>
                </c:pt>
                <c:pt idx="2271">
                  <c:v>2116.0</c:v>
                </c:pt>
                <c:pt idx="2272">
                  <c:v>2117.0</c:v>
                </c:pt>
                <c:pt idx="2273">
                  <c:v>2118.0</c:v>
                </c:pt>
                <c:pt idx="2274">
                  <c:v>2118.0</c:v>
                </c:pt>
                <c:pt idx="2275">
                  <c:v>2119.0</c:v>
                </c:pt>
                <c:pt idx="2276">
                  <c:v>2120.0</c:v>
                </c:pt>
                <c:pt idx="2277">
                  <c:v>2121.0</c:v>
                </c:pt>
                <c:pt idx="2278">
                  <c:v>2122.0</c:v>
                </c:pt>
                <c:pt idx="2279">
                  <c:v>2123.0</c:v>
                </c:pt>
                <c:pt idx="2280">
                  <c:v>2124.0</c:v>
                </c:pt>
                <c:pt idx="2281">
                  <c:v>2125.0</c:v>
                </c:pt>
                <c:pt idx="2282">
                  <c:v>2126.0</c:v>
                </c:pt>
                <c:pt idx="2283">
                  <c:v>2127.0</c:v>
                </c:pt>
                <c:pt idx="2284">
                  <c:v>2128.0</c:v>
                </c:pt>
                <c:pt idx="2285">
                  <c:v>2129.0</c:v>
                </c:pt>
                <c:pt idx="2286">
                  <c:v>2130.0</c:v>
                </c:pt>
                <c:pt idx="2287">
                  <c:v>2131.0</c:v>
                </c:pt>
                <c:pt idx="2288">
                  <c:v>2132.0</c:v>
                </c:pt>
                <c:pt idx="2289">
                  <c:v>2133.0</c:v>
                </c:pt>
                <c:pt idx="2290">
                  <c:v>2134.0</c:v>
                </c:pt>
                <c:pt idx="2291">
                  <c:v>2135.0</c:v>
                </c:pt>
                <c:pt idx="2292">
                  <c:v>2136.0</c:v>
                </c:pt>
                <c:pt idx="2293">
                  <c:v>2137.0</c:v>
                </c:pt>
                <c:pt idx="2294">
                  <c:v>2138.0</c:v>
                </c:pt>
                <c:pt idx="2295">
                  <c:v>2139.0</c:v>
                </c:pt>
                <c:pt idx="2296">
                  <c:v>2140.0</c:v>
                </c:pt>
                <c:pt idx="2297">
                  <c:v>2141.0</c:v>
                </c:pt>
                <c:pt idx="2298">
                  <c:v>2142.0</c:v>
                </c:pt>
                <c:pt idx="2299">
                  <c:v>2143.0</c:v>
                </c:pt>
                <c:pt idx="2300">
                  <c:v>2144.0</c:v>
                </c:pt>
                <c:pt idx="2301">
                  <c:v>2145.0</c:v>
                </c:pt>
                <c:pt idx="2302">
                  <c:v>2146.0</c:v>
                </c:pt>
                <c:pt idx="2303">
                  <c:v>2147.0</c:v>
                </c:pt>
                <c:pt idx="2304">
                  <c:v>2148.0</c:v>
                </c:pt>
                <c:pt idx="2305">
                  <c:v>2149.0</c:v>
                </c:pt>
                <c:pt idx="2306">
                  <c:v>2150.0</c:v>
                </c:pt>
                <c:pt idx="2307">
                  <c:v>2151.0</c:v>
                </c:pt>
                <c:pt idx="2308">
                  <c:v>2152.0</c:v>
                </c:pt>
                <c:pt idx="2309">
                  <c:v>2152.0</c:v>
                </c:pt>
                <c:pt idx="2310">
                  <c:v>2153.0</c:v>
                </c:pt>
                <c:pt idx="2311">
                  <c:v>2154.0</c:v>
                </c:pt>
                <c:pt idx="2312">
                  <c:v>2155.0</c:v>
                </c:pt>
                <c:pt idx="2313">
                  <c:v>2156.0</c:v>
                </c:pt>
                <c:pt idx="2314">
                  <c:v>2157.0</c:v>
                </c:pt>
                <c:pt idx="2315">
                  <c:v>2158.0</c:v>
                </c:pt>
                <c:pt idx="2316">
                  <c:v>2159.0</c:v>
                </c:pt>
                <c:pt idx="2317">
                  <c:v>2160.0</c:v>
                </c:pt>
                <c:pt idx="2318">
                  <c:v>2161.0</c:v>
                </c:pt>
                <c:pt idx="2319">
                  <c:v>2162.0</c:v>
                </c:pt>
                <c:pt idx="2320">
                  <c:v>2163.0</c:v>
                </c:pt>
                <c:pt idx="2321">
                  <c:v>2164.0</c:v>
                </c:pt>
                <c:pt idx="2322">
                  <c:v>2165.0</c:v>
                </c:pt>
                <c:pt idx="2323">
                  <c:v>2166.0</c:v>
                </c:pt>
                <c:pt idx="2324">
                  <c:v>2167.0</c:v>
                </c:pt>
                <c:pt idx="2325">
                  <c:v>2168.0</c:v>
                </c:pt>
                <c:pt idx="2326">
                  <c:v>2169.0</c:v>
                </c:pt>
                <c:pt idx="2327">
                  <c:v>2170.0</c:v>
                </c:pt>
                <c:pt idx="2328">
                  <c:v>2171.0</c:v>
                </c:pt>
                <c:pt idx="2329">
                  <c:v>2172.0</c:v>
                </c:pt>
                <c:pt idx="2330">
                  <c:v>2173.0</c:v>
                </c:pt>
                <c:pt idx="2331">
                  <c:v>2174.0</c:v>
                </c:pt>
                <c:pt idx="2332">
                  <c:v>2175.0</c:v>
                </c:pt>
                <c:pt idx="2333">
                  <c:v>2176.0</c:v>
                </c:pt>
                <c:pt idx="2334">
                  <c:v>2177.0</c:v>
                </c:pt>
                <c:pt idx="2335">
                  <c:v>2178.0</c:v>
                </c:pt>
                <c:pt idx="2336">
                  <c:v>2179.0</c:v>
                </c:pt>
                <c:pt idx="2337">
                  <c:v>2180.0</c:v>
                </c:pt>
                <c:pt idx="2338">
                  <c:v>2181.0</c:v>
                </c:pt>
                <c:pt idx="2339">
                  <c:v>2182.0</c:v>
                </c:pt>
                <c:pt idx="2340">
                  <c:v>2183.0</c:v>
                </c:pt>
                <c:pt idx="2341">
                  <c:v>2184.0</c:v>
                </c:pt>
                <c:pt idx="2342">
                  <c:v>2185.0</c:v>
                </c:pt>
                <c:pt idx="2343">
                  <c:v>2186.0</c:v>
                </c:pt>
                <c:pt idx="2344">
                  <c:v>2187.0</c:v>
                </c:pt>
                <c:pt idx="2345">
                  <c:v>2188.0</c:v>
                </c:pt>
                <c:pt idx="2346">
                  <c:v>2189.0</c:v>
                </c:pt>
                <c:pt idx="2347">
                  <c:v>2190.0</c:v>
                </c:pt>
                <c:pt idx="2348">
                  <c:v>2191.0</c:v>
                </c:pt>
                <c:pt idx="2349">
                  <c:v>2192.0</c:v>
                </c:pt>
                <c:pt idx="2350">
                  <c:v>2193.0</c:v>
                </c:pt>
                <c:pt idx="2351">
                  <c:v>2194.0</c:v>
                </c:pt>
                <c:pt idx="2352">
                  <c:v>2195.0</c:v>
                </c:pt>
                <c:pt idx="2353">
                  <c:v>2195.0</c:v>
                </c:pt>
                <c:pt idx="2354">
                  <c:v>2195.0</c:v>
                </c:pt>
                <c:pt idx="2355">
                  <c:v>2195.0</c:v>
                </c:pt>
                <c:pt idx="2356">
                  <c:v>2196.0</c:v>
                </c:pt>
                <c:pt idx="2357">
                  <c:v>2196.0</c:v>
                </c:pt>
                <c:pt idx="2358">
                  <c:v>2196.0</c:v>
                </c:pt>
                <c:pt idx="2359">
                  <c:v>2197.0</c:v>
                </c:pt>
                <c:pt idx="2360">
                  <c:v>2197.0</c:v>
                </c:pt>
                <c:pt idx="2361">
                  <c:v>2198.0</c:v>
                </c:pt>
                <c:pt idx="2362">
                  <c:v>2199.0</c:v>
                </c:pt>
                <c:pt idx="2363">
                  <c:v>2200.0</c:v>
                </c:pt>
                <c:pt idx="2364">
                  <c:v>2201.0</c:v>
                </c:pt>
                <c:pt idx="2365">
                  <c:v>2201.0</c:v>
                </c:pt>
                <c:pt idx="2366">
                  <c:v>2201.0</c:v>
                </c:pt>
                <c:pt idx="2367">
                  <c:v>2201.0</c:v>
                </c:pt>
                <c:pt idx="2368">
                  <c:v>2202.0</c:v>
                </c:pt>
                <c:pt idx="2369">
                  <c:v>2203.0</c:v>
                </c:pt>
                <c:pt idx="2370">
                  <c:v>2204.0</c:v>
                </c:pt>
                <c:pt idx="2371">
                  <c:v>2205.0</c:v>
                </c:pt>
                <c:pt idx="2372">
                  <c:v>2206.0</c:v>
                </c:pt>
                <c:pt idx="2373">
                  <c:v>2207.0</c:v>
                </c:pt>
                <c:pt idx="2374">
                  <c:v>2208.0</c:v>
                </c:pt>
                <c:pt idx="2375">
                  <c:v>2209.0</c:v>
                </c:pt>
                <c:pt idx="2376">
                  <c:v>2210.0</c:v>
                </c:pt>
                <c:pt idx="2377">
                  <c:v>2211.0</c:v>
                </c:pt>
                <c:pt idx="2378">
                  <c:v>2212.0</c:v>
                </c:pt>
                <c:pt idx="2379">
                  <c:v>2212.0</c:v>
                </c:pt>
                <c:pt idx="2380">
                  <c:v>2213.0</c:v>
                </c:pt>
                <c:pt idx="2381">
                  <c:v>2214.0</c:v>
                </c:pt>
                <c:pt idx="2382">
                  <c:v>2215.0</c:v>
                </c:pt>
                <c:pt idx="2383">
                  <c:v>2216.0</c:v>
                </c:pt>
                <c:pt idx="2384">
                  <c:v>2217.0</c:v>
                </c:pt>
                <c:pt idx="2385">
                  <c:v>2217.0</c:v>
                </c:pt>
                <c:pt idx="2386">
                  <c:v>2218.0</c:v>
                </c:pt>
                <c:pt idx="2387">
                  <c:v>2219.0</c:v>
                </c:pt>
                <c:pt idx="2388">
                  <c:v>2220.0</c:v>
                </c:pt>
                <c:pt idx="2389">
                  <c:v>2221.0</c:v>
                </c:pt>
                <c:pt idx="2390">
                  <c:v>2222.0</c:v>
                </c:pt>
                <c:pt idx="2391">
                  <c:v>2223.0</c:v>
                </c:pt>
                <c:pt idx="2392">
                  <c:v>2224.0</c:v>
                </c:pt>
                <c:pt idx="2393">
                  <c:v>2225.0</c:v>
                </c:pt>
                <c:pt idx="2394">
                  <c:v>2226.0</c:v>
                </c:pt>
                <c:pt idx="2395">
                  <c:v>2227.0</c:v>
                </c:pt>
                <c:pt idx="2396">
                  <c:v>2228.0</c:v>
                </c:pt>
                <c:pt idx="2397">
                  <c:v>2229.0</c:v>
                </c:pt>
                <c:pt idx="2398">
                  <c:v>2230.0</c:v>
                </c:pt>
                <c:pt idx="2399">
                  <c:v>2231.0</c:v>
                </c:pt>
                <c:pt idx="2400">
                  <c:v>2232.0</c:v>
                </c:pt>
                <c:pt idx="2401">
                  <c:v>2233.0</c:v>
                </c:pt>
                <c:pt idx="2402">
                  <c:v>2234.0</c:v>
                </c:pt>
                <c:pt idx="2403">
                  <c:v>2235.0</c:v>
                </c:pt>
                <c:pt idx="2404">
                  <c:v>2236.0</c:v>
                </c:pt>
                <c:pt idx="2405">
                  <c:v>2236.0</c:v>
                </c:pt>
                <c:pt idx="2406">
                  <c:v>2237.0</c:v>
                </c:pt>
                <c:pt idx="2407">
                  <c:v>2237.0</c:v>
                </c:pt>
                <c:pt idx="2408">
                  <c:v>2237.0</c:v>
                </c:pt>
                <c:pt idx="2409">
                  <c:v>2238.0</c:v>
                </c:pt>
                <c:pt idx="2410">
                  <c:v>2239.0</c:v>
                </c:pt>
                <c:pt idx="2411">
                  <c:v>2240.0</c:v>
                </c:pt>
                <c:pt idx="2412">
                  <c:v>2241.0</c:v>
                </c:pt>
                <c:pt idx="2413">
                  <c:v>2242.0</c:v>
                </c:pt>
                <c:pt idx="2414">
                  <c:v>2243.0</c:v>
                </c:pt>
                <c:pt idx="2415">
                  <c:v>2244.0</c:v>
                </c:pt>
                <c:pt idx="2416">
                  <c:v>2245.0</c:v>
                </c:pt>
                <c:pt idx="2417">
                  <c:v>2246.0</c:v>
                </c:pt>
                <c:pt idx="2418">
                  <c:v>2247.0</c:v>
                </c:pt>
                <c:pt idx="2419">
                  <c:v>2248.0</c:v>
                </c:pt>
                <c:pt idx="2420">
                  <c:v>2249.0</c:v>
                </c:pt>
                <c:pt idx="2421">
                  <c:v>2250.0</c:v>
                </c:pt>
                <c:pt idx="2422">
                  <c:v>2251.0</c:v>
                </c:pt>
                <c:pt idx="2423">
                  <c:v>2252.0</c:v>
                </c:pt>
                <c:pt idx="2424">
                  <c:v>2253.0</c:v>
                </c:pt>
                <c:pt idx="2425">
                  <c:v>2254.0</c:v>
                </c:pt>
                <c:pt idx="2426">
                  <c:v>2255.0</c:v>
                </c:pt>
                <c:pt idx="2427">
                  <c:v>2255.0</c:v>
                </c:pt>
                <c:pt idx="2428">
                  <c:v>2255.0</c:v>
                </c:pt>
                <c:pt idx="2429">
                  <c:v>2256.0</c:v>
                </c:pt>
                <c:pt idx="2430">
                  <c:v>2257.0</c:v>
                </c:pt>
                <c:pt idx="2431">
                  <c:v>2258.0</c:v>
                </c:pt>
                <c:pt idx="2432">
                  <c:v>2259.0</c:v>
                </c:pt>
                <c:pt idx="2433">
                  <c:v>2260.0</c:v>
                </c:pt>
                <c:pt idx="2434">
                  <c:v>2261.0</c:v>
                </c:pt>
                <c:pt idx="2435">
                  <c:v>2262.0</c:v>
                </c:pt>
                <c:pt idx="2436">
                  <c:v>2263.0</c:v>
                </c:pt>
                <c:pt idx="2437">
                  <c:v>2264.0</c:v>
                </c:pt>
                <c:pt idx="2438">
                  <c:v>2265.0</c:v>
                </c:pt>
                <c:pt idx="2439">
                  <c:v>2266.0</c:v>
                </c:pt>
                <c:pt idx="2440">
                  <c:v>2267.0</c:v>
                </c:pt>
                <c:pt idx="2441">
                  <c:v>2268.0</c:v>
                </c:pt>
                <c:pt idx="2442">
                  <c:v>2269.0</c:v>
                </c:pt>
                <c:pt idx="2443">
                  <c:v>2269.0</c:v>
                </c:pt>
                <c:pt idx="2444">
                  <c:v>2270.0</c:v>
                </c:pt>
                <c:pt idx="2445">
                  <c:v>2271.0</c:v>
                </c:pt>
                <c:pt idx="2446">
                  <c:v>2272.0</c:v>
                </c:pt>
                <c:pt idx="2447">
                  <c:v>2273.0</c:v>
                </c:pt>
                <c:pt idx="2448">
                  <c:v>2274.0</c:v>
                </c:pt>
                <c:pt idx="2449">
                  <c:v>2275.0</c:v>
                </c:pt>
                <c:pt idx="2450">
                  <c:v>2276.0</c:v>
                </c:pt>
                <c:pt idx="2451">
                  <c:v>2276.0</c:v>
                </c:pt>
                <c:pt idx="2452">
                  <c:v>2277.0</c:v>
                </c:pt>
                <c:pt idx="2453">
                  <c:v>2278.0</c:v>
                </c:pt>
                <c:pt idx="2454">
                  <c:v>2279.0</c:v>
                </c:pt>
                <c:pt idx="2455">
                  <c:v>2280.0</c:v>
                </c:pt>
                <c:pt idx="2456">
                  <c:v>2281.0</c:v>
                </c:pt>
                <c:pt idx="2457">
                  <c:v>2282.0</c:v>
                </c:pt>
                <c:pt idx="2458">
                  <c:v>2283.0</c:v>
                </c:pt>
                <c:pt idx="2459">
                  <c:v>2284.0</c:v>
                </c:pt>
                <c:pt idx="2460">
                  <c:v>2285.0</c:v>
                </c:pt>
                <c:pt idx="2461">
                  <c:v>2286.0</c:v>
                </c:pt>
                <c:pt idx="2462">
                  <c:v>2287.0</c:v>
                </c:pt>
                <c:pt idx="2463">
                  <c:v>2288.0</c:v>
                </c:pt>
                <c:pt idx="2464">
                  <c:v>2289.0</c:v>
                </c:pt>
                <c:pt idx="2465">
                  <c:v>2290.0</c:v>
                </c:pt>
                <c:pt idx="2466">
                  <c:v>2291.0</c:v>
                </c:pt>
                <c:pt idx="2467">
                  <c:v>2291.0</c:v>
                </c:pt>
                <c:pt idx="2468">
                  <c:v>2292.0</c:v>
                </c:pt>
                <c:pt idx="2469">
                  <c:v>2293.0</c:v>
                </c:pt>
                <c:pt idx="2470">
                  <c:v>2293.0</c:v>
                </c:pt>
                <c:pt idx="2471">
                  <c:v>2294.0</c:v>
                </c:pt>
                <c:pt idx="2472">
                  <c:v>2295.0</c:v>
                </c:pt>
                <c:pt idx="2473">
                  <c:v>2296.0</c:v>
                </c:pt>
                <c:pt idx="2474">
                  <c:v>2297.0</c:v>
                </c:pt>
                <c:pt idx="2475">
                  <c:v>2298.0</c:v>
                </c:pt>
                <c:pt idx="2476">
                  <c:v>2299.0</c:v>
                </c:pt>
                <c:pt idx="2477">
                  <c:v>2300.0</c:v>
                </c:pt>
                <c:pt idx="2478">
                  <c:v>2301.0</c:v>
                </c:pt>
                <c:pt idx="2479">
                  <c:v>2302.0</c:v>
                </c:pt>
                <c:pt idx="2480">
                  <c:v>2303.0</c:v>
                </c:pt>
                <c:pt idx="2481">
                  <c:v>2304.0</c:v>
                </c:pt>
                <c:pt idx="2482">
                  <c:v>2305.0</c:v>
                </c:pt>
                <c:pt idx="2483">
                  <c:v>2306.0</c:v>
                </c:pt>
                <c:pt idx="2484">
                  <c:v>2307.0</c:v>
                </c:pt>
                <c:pt idx="2485">
                  <c:v>2308.0</c:v>
                </c:pt>
                <c:pt idx="2486">
                  <c:v>2309.0</c:v>
                </c:pt>
                <c:pt idx="2487">
                  <c:v>2310.0</c:v>
                </c:pt>
                <c:pt idx="2488">
                  <c:v>2311.0</c:v>
                </c:pt>
                <c:pt idx="2489">
                  <c:v>2312.0</c:v>
                </c:pt>
                <c:pt idx="2490">
                  <c:v>2313.0</c:v>
                </c:pt>
                <c:pt idx="2491">
                  <c:v>2314.0</c:v>
                </c:pt>
                <c:pt idx="2492">
                  <c:v>2315.0</c:v>
                </c:pt>
                <c:pt idx="2493">
                  <c:v>2316.0</c:v>
                </c:pt>
                <c:pt idx="2494">
                  <c:v>2317.0</c:v>
                </c:pt>
                <c:pt idx="2495">
                  <c:v>2318.0</c:v>
                </c:pt>
                <c:pt idx="2496">
                  <c:v>2318.0</c:v>
                </c:pt>
                <c:pt idx="2497">
                  <c:v>2319.0</c:v>
                </c:pt>
                <c:pt idx="2498">
                  <c:v>2320.0</c:v>
                </c:pt>
                <c:pt idx="2499">
                  <c:v>2321.0</c:v>
                </c:pt>
                <c:pt idx="2500">
                  <c:v>2322.0</c:v>
                </c:pt>
                <c:pt idx="2501">
                  <c:v>2323.0</c:v>
                </c:pt>
                <c:pt idx="2502">
                  <c:v>2324.0</c:v>
                </c:pt>
                <c:pt idx="2503">
                  <c:v>2324.0</c:v>
                </c:pt>
                <c:pt idx="2504">
                  <c:v>2325.0</c:v>
                </c:pt>
                <c:pt idx="2505">
                  <c:v>2326.0</c:v>
                </c:pt>
                <c:pt idx="2506">
                  <c:v>2327.0</c:v>
                </c:pt>
                <c:pt idx="2507">
                  <c:v>2328.0</c:v>
                </c:pt>
                <c:pt idx="2508">
                  <c:v>2329.0</c:v>
                </c:pt>
                <c:pt idx="2509">
                  <c:v>2330.0</c:v>
                </c:pt>
                <c:pt idx="2510">
                  <c:v>2331.0</c:v>
                </c:pt>
                <c:pt idx="2511">
                  <c:v>2332.0</c:v>
                </c:pt>
                <c:pt idx="2512">
                  <c:v>2333.0</c:v>
                </c:pt>
                <c:pt idx="2513">
                  <c:v>2334.0</c:v>
                </c:pt>
                <c:pt idx="2514">
                  <c:v>2335.0</c:v>
                </c:pt>
                <c:pt idx="2515">
                  <c:v>2336.0</c:v>
                </c:pt>
                <c:pt idx="2516">
                  <c:v>2337.0</c:v>
                </c:pt>
                <c:pt idx="2517">
                  <c:v>2338.0</c:v>
                </c:pt>
                <c:pt idx="2518">
                  <c:v>2339.0</c:v>
                </c:pt>
                <c:pt idx="2519">
                  <c:v>2340.0</c:v>
                </c:pt>
                <c:pt idx="2520">
                  <c:v>2340.0</c:v>
                </c:pt>
                <c:pt idx="2521">
                  <c:v>2341.0</c:v>
                </c:pt>
                <c:pt idx="2522">
                  <c:v>2342.0</c:v>
                </c:pt>
                <c:pt idx="2523">
                  <c:v>2343.0</c:v>
                </c:pt>
                <c:pt idx="2524">
                  <c:v>2344.0</c:v>
                </c:pt>
                <c:pt idx="2525">
                  <c:v>2345.0</c:v>
                </c:pt>
                <c:pt idx="2526">
                  <c:v>2345.0</c:v>
                </c:pt>
                <c:pt idx="2527">
                  <c:v>2346.0</c:v>
                </c:pt>
                <c:pt idx="2528">
                  <c:v>2347.0</c:v>
                </c:pt>
                <c:pt idx="2529">
                  <c:v>2348.0</c:v>
                </c:pt>
                <c:pt idx="2530">
                  <c:v>2349.0</c:v>
                </c:pt>
                <c:pt idx="2531">
                  <c:v>2350.0</c:v>
                </c:pt>
                <c:pt idx="2532">
                  <c:v>2351.0</c:v>
                </c:pt>
                <c:pt idx="2533">
                  <c:v>2352.0</c:v>
                </c:pt>
                <c:pt idx="2534">
                  <c:v>2353.0</c:v>
                </c:pt>
                <c:pt idx="2535">
                  <c:v>2354.0</c:v>
                </c:pt>
                <c:pt idx="2536">
                  <c:v>2355.0</c:v>
                </c:pt>
                <c:pt idx="2537">
                  <c:v>2356.0</c:v>
                </c:pt>
                <c:pt idx="2538">
                  <c:v>2357.0</c:v>
                </c:pt>
                <c:pt idx="2539">
                  <c:v>2358.0</c:v>
                </c:pt>
                <c:pt idx="2540">
                  <c:v>2359.0</c:v>
                </c:pt>
                <c:pt idx="2541">
                  <c:v>2360.0</c:v>
                </c:pt>
                <c:pt idx="2542">
                  <c:v>2361.0</c:v>
                </c:pt>
                <c:pt idx="2543">
                  <c:v>2362.0</c:v>
                </c:pt>
                <c:pt idx="2544">
                  <c:v>2363.0</c:v>
                </c:pt>
                <c:pt idx="2545">
                  <c:v>2364.0</c:v>
                </c:pt>
                <c:pt idx="2546">
                  <c:v>2365.0</c:v>
                </c:pt>
                <c:pt idx="2547">
                  <c:v>2366.0</c:v>
                </c:pt>
                <c:pt idx="2548">
                  <c:v>2367.0</c:v>
                </c:pt>
                <c:pt idx="2549">
                  <c:v>2368.0</c:v>
                </c:pt>
                <c:pt idx="2550">
                  <c:v>2369.0</c:v>
                </c:pt>
                <c:pt idx="2551">
                  <c:v>2370.0</c:v>
                </c:pt>
                <c:pt idx="2552">
                  <c:v>2371.0</c:v>
                </c:pt>
                <c:pt idx="2553">
                  <c:v>2372.0</c:v>
                </c:pt>
                <c:pt idx="2554">
                  <c:v>2373.0</c:v>
                </c:pt>
                <c:pt idx="2555">
                  <c:v>2374.0</c:v>
                </c:pt>
                <c:pt idx="2556">
                  <c:v>2375.0</c:v>
                </c:pt>
                <c:pt idx="2557">
                  <c:v>2376.0</c:v>
                </c:pt>
                <c:pt idx="2558">
                  <c:v>2377.0</c:v>
                </c:pt>
                <c:pt idx="2559">
                  <c:v>2378.0</c:v>
                </c:pt>
                <c:pt idx="2560">
                  <c:v>2379.0</c:v>
                </c:pt>
                <c:pt idx="2561">
                  <c:v>2380.0</c:v>
                </c:pt>
                <c:pt idx="2562">
                  <c:v>2381.0</c:v>
                </c:pt>
                <c:pt idx="2563">
                  <c:v>2382.0</c:v>
                </c:pt>
                <c:pt idx="2564">
                  <c:v>2383.0</c:v>
                </c:pt>
                <c:pt idx="2565">
                  <c:v>2384.0</c:v>
                </c:pt>
                <c:pt idx="2566">
                  <c:v>2385.0</c:v>
                </c:pt>
                <c:pt idx="2567">
                  <c:v>2386.0</c:v>
                </c:pt>
                <c:pt idx="2568">
                  <c:v>2387.0</c:v>
                </c:pt>
                <c:pt idx="2569">
                  <c:v>2388.0</c:v>
                </c:pt>
                <c:pt idx="2570">
                  <c:v>2389.0</c:v>
                </c:pt>
                <c:pt idx="2571">
                  <c:v>2390.0</c:v>
                </c:pt>
                <c:pt idx="2572">
                  <c:v>2391.0</c:v>
                </c:pt>
                <c:pt idx="2573">
                  <c:v>2392.0</c:v>
                </c:pt>
                <c:pt idx="2574">
                  <c:v>2393.0</c:v>
                </c:pt>
                <c:pt idx="2575">
                  <c:v>2394.0</c:v>
                </c:pt>
                <c:pt idx="2576">
                  <c:v>2395.0</c:v>
                </c:pt>
                <c:pt idx="2577">
                  <c:v>2396.0</c:v>
                </c:pt>
                <c:pt idx="2578">
                  <c:v>2397.0</c:v>
                </c:pt>
                <c:pt idx="2579">
                  <c:v>2398.0</c:v>
                </c:pt>
                <c:pt idx="2580">
                  <c:v>2399.0</c:v>
                </c:pt>
                <c:pt idx="2581">
                  <c:v>2400.0</c:v>
                </c:pt>
                <c:pt idx="2582">
                  <c:v>2401.0</c:v>
                </c:pt>
                <c:pt idx="2583">
                  <c:v>2402.0</c:v>
                </c:pt>
                <c:pt idx="2584">
                  <c:v>2403.0</c:v>
                </c:pt>
                <c:pt idx="2585">
                  <c:v>2404.0</c:v>
                </c:pt>
                <c:pt idx="2586">
                  <c:v>2405.0</c:v>
                </c:pt>
                <c:pt idx="2587">
                  <c:v>2406.0</c:v>
                </c:pt>
                <c:pt idx="2588">
                  <c:v>2407.0</c:v>
                </c:pt>
                <c:pt idx="2589">
                  <c:v>2408.0</c:v>
                </c:pt>
                <c:pt idx="2590">
                  <c:v>2409.0</c:v>
                </c:pt>
                <c:pt idx="2591">
                  <c:v>2410.0</c:v>
                </c:pt>
                <c:pt idx="2592">
                  <c:v>2411.0</c:v>
                </c:pt>
                <c:pt idx="2593">
                  <c:v>2412.0</c:v>
                </c:pt>
                <c:pt idx="2594">
                  <c:v>2413.0</c:v>
                </c:pt>
                <c:pt idx="2595">
                  <c:v>2414.0</c:v>
                </c:pt>
                <c:pt idx="2596">
                  <c:v>2415.0</c:v>
                </c:pt>
                <c:pt idx="2597">
                  <c:v>2416.0</c:v>
                </c:pt>
                <c:pt idx="2598">
                  <c:v>2417.0</c:v>
                </c:pt>
                <c:pt idx="2599">
                  <c:v>2418.0</c:v>
                </c:pt>
                <c:pt idx="2600">
                  <c:v>2419.0</c:v>
                </c:pt>
                <c:pt idx="2601">
                  <c:v>2420.0</c:v>
                </c:pt>
                <c:pt idx="2602">
                  <c:v>2421.0</c:v>
                </c:pt>
                <c:pt idx="2603">
                  <c:v>2422.0</c:v>
                </c:pt>
                <c:pt idx="2604">
                  <c:v>2423.0</c:v>
                </c:pt>
                <c:pt idx="2605">
                  <c:v>2424.0</c:v>
                </c:pt>
                <c:pt idx="2606">
                  <c:v>2425.0</c:v>
                </c:pt>
                <c:pt idx="2607">
                  <c:v>2426.0</c:v>
                </c:pt>
                <c:pt idx="2608">
                  <c:v>2427.0</c:v>
                </c:pt>
                <c:pt idx="2609">
                  <c:v>2428.0</c:v>
                </c:pt>
                <c:pt idx="2610">
                  <c:v>2429.0</c:v>
                </c:pt>
                <c:pt idx="2611">
                  <c:v>2429.0</c:v>
                </c:pt>
                <c:pt idx="2612">
                  <c:v>2430.0</c:v>
                </c:pt>
                <c:pt idx="2613">
                  <c:v>2431.0</c:v>
                </c:pt>
                <c:pt idx="2614">
                  <c:v>2432.0</c:v>
                </c:pt>
                <c:pt idx="2615">
                  <c:v>2433.0</c:v>
                </c:pt>
                <c:pt idx="2616">
                  <c:v>2433.0</c:v>
                </c:pt>
                <c:pt idx="2617">
                  <c:v>2434.0</c:v>
                </c:pt>
                <c:pt idx="2618">
                  <c:v>2435.0</c:v>
                </c:pt>
                <c:pt idx="2619">
                  <c:v>2436.0</c:v>
                </c:pt>
                <c:pt idx="2620">
                  <c:v>2437.0</c:v>
                </c:pt>
                <c:pt idx="2621">
                  <c:v>2438.0</c:v>
                </c:pt>
                <c:pt idx="2622">
                  <c:v>2439.0</c:v>
                </c:pt>
                <c:pt idx="2623">
                  <c:v>2439.0</c:v>
                </c:pt>
                <c:pt idx="2624">
                  <c:v>2439.0</c:v>
                </c:pt>
                <c:pt idx="2625">
                  <c:v>2440.0</c:v>
                </c:pt>
                <c:pt idx="2626">
                  <c:v>2441.0</c:v>
                </c:pt>
                <c:pt idx="2627">
                  <c:v>2442.0</c:v>
                </c:pt>
                <c:pt idx="2628">
                  <c:v>2443.0</c:v>
                </c:pt>
                <c:pt idx="2629">
                  <c:v>2444.0</c:v>
                </c:pt>
                <c:pt idx="2630">
                  <c:v>2445.0</c:v>
                </c:pt>
                <c:pt idx="2631">
                  <c:v>2446.0</c:v>
                </c:pt>
                <c:pt idx="2632">
                  <c:v>2447.0</c:v>
                </c:pt>
                <c:pt idx="2633">
                  <c:v>2448.0</c:v>
                </c:pt>
                <c:pt idx="2634">
                  <c:v>2449.0</c:v>
                </c:pt>
                <c:pt idx="2635">
                  <c:v>2450.0</c:v>
                </c:pt>
                <c:pt idx="2636">
                  <c:v>2451.0</c:v>
                </c:pt>
                <c:pt idx="2637">
                  <c:v>2452.0</c:v>
                </c:pt>
                <c:pt idx="2638">
                  <c:v>2453.0</c:v>
                </c:pt>
                <c:pt idx="2639">
                  <c:v>2454.0</c:v>
                </c:pt>
                <c:pt idx="2640">
                  <c:v>2455.0</c:v>
                </c:pt>
                <c:pt idx="2641">
                  <c:v>2455.0</c:v>
                </c:pt>
                <c:pt idx="2642">
                  <c:v>2456.0</c:v>
                </c:pt>
                <c:pt idx="2643">
                  <c:v>2457.0</c:v>
                </c:pt>
                <c:pt idx="2644">
                  <c:v>2458.0</c:v>
                </c:pt>
                <c:pt idx="2645">
                  <c:v>2459.0</c:v>
                </c:pt>
                <c:pt idx="2646">
                  <c:v>2460.0</c:v>
                </c:pt>
                <c:pt idx="2647">
                  <c:v>2461.0</c:v>
                </c:pt>
                <c:pt idx="2648">
                  <c:v>2462.0</c:v>
                </c:pt>
                <c:pt idx="2649">
                  <c:v>2463.0</c:v>
                </c:pt>
                <c:pt idx="2650">
                  <c:v>2464.0</c:v>
                </c:pt>
                <c:pt idx="2651">
                  <c:v>2465.0</c:v>
                </c:pt>
                <c:pt idx="2652">
                  <c:v>2466.0</c:v>
                </c:pt>
                <c:pt idx="2653">
                  <c:v>2467.0</c:v>
                </c:pt>
                <c:pt idx="2654">
                  <c:v>2468.0</c:v>
                </c:pt>
                <c:pt idx="2655">
                  <c:v>2468.0</c:v>
                </c:pt>
                <c:pt idx="2656">
                  <c:v>2469.0</c:v>
                </c:pt>
                <c:pt idx="2657">
                  <c:v>2470.0</c:v>
                </c:pt>
                <c:pt idx="2658">
                  <c:v>2471.0</c:v>
                </c:pt>
                <c:pt idx="2659">
                  <c:v>2472.0</c:v>
                </c:pt>
                <c:pt idx="2660">
                  <c:v>2473.0</c:v>
                </c:pt>
                <c:pt idx="2661">
                  <c:v>2474.0</c:v>
                </c:pt>
                <c:pt idx="2662">
                  <c:v>2475.0</c:v>
                </c:pt>
                <c:pt idx="2663">
                  <c:v>2476.0</c:v>
                </c:pt>
                <c:pt idx="2664">
                  <c:v>2477.0</c:v>
                </c:pt>
                <c:pt idx="2665">
                  <c:v>2478.0</c:v>
                </c:pt>
                <c:pt idx="2666">
                  <c:v>2478.0</c:v>
                </c:pt>
                <c:pt idx="2667">
                  <c:v>2479.0</c:v>
                </c:pt>
                <c:pt idx="2668">
                  <c:v>2480.0</c:v>
                </c:pt>
                <c:pt idx="2669">
                  <c:v>2481.0</c:v>
                </c:pt>
                <c:pt idx="2670">
                  <c:v>2482.0</c:v>
                </c:pt>
                <c:pt idx="2671">
                  <c:v>2482.0</c:v>
                </c:pt>
                <c:pt idx="2672">
                  <c:v>2483.0</c:v>
                </c:pt>
                <c:pt idx="2673">
                  <c:v>2484.0</c:v>
                </c:pt>
                <c:pt idx="2674">
                  <c:v>2485.0</c:v>
                </c:pt>
                <c:pt idx="2675">
                  <c:v>2486.0</c:v>
                </c:pt>
                <c:pt idx="2676">
                  <c:v>2487.0</c:v>
                </c:pt>
                <c:pt idx="2677">
                  <c:v>2488.0</c:v>
                </c:pt>
                <c:pt idx="2678">
                  <c:v>2489.0</c:v>
                </c:pt>
                <c:pt idx="2679">
                  <c:v>2490.0</c:v>
                </c:pt>
                <c:pt idx="2680">
                  <c:v>2491.0</c:v>
                </c:pt>
                <c:pt idx="2681">
                  <c:v>2492.0</c:v>
                </c:pt>
                <c:pt idx="2682">
                  <c:v>2493.0</c:v>
                </c:pt>
                <c:pt idx="2683">
                  <c:v>2494.0</c:v>
                </c:pt>
                <c:pt idx="2684">
                  <c:v>2495.0</c:v>
                </c:pt>
                <c:pt idx="2685">
                  <c:v>2496.0</c:v>
                </c:pt>
                <c:pt idx="2686">
                  <c:v>2497.0</c:v>
                </c:pt>
                <c:pt idx="2687">
                  <c:v>2498.0</c:v>
                </c:pt>
                <c:pt idx="2688">
                  <c:v>2499.0</c:v>
                </c:pt>
                <c:pt idx="2689">
                  <c:v>2500.0</c:v>
                </c:pt>
                <c:pt idx="2690">
                  <c:v>2501.0</c:v>
                </c:pt>
                <c:pt idx="2691">
                  <c:v>2502.0</c:v>
                </c:pt>
                <c:pt idx="2692">
                  <c:v>2503.0</c:v>
                </c:pt>
                <c:pt idx="2693">
                  <c:v>2504.0</c:v>
                </c:pt>
                <c:pt idx="2694">
                  <c:v>2505.0</c:v>
                </c:pt>
                <c:pt idx="2695">
                  <c:v>2506.0</c:v>
                </c:pt>
                <c:pt idx="2696">
                  <c:v>2507.0</c:v>
                </c:pt>
                <c:pt idx="2697">
                  <c:v>2508.0</c:v>
                </c:pt>
                <c:pt idx="2698">
                  <c:v>2509.0</c:v>
                </c:pt>
                <c:pt idx="2699">
                  <c:v>2510.0</c:v>
                </c:pt>
                <c:pt idx="2700">
                  <c:v>2511.0</c:v>
                </c:pt>
                <c:pt idx="2701">
                  <c:v>2511.0</c:v>
                </c:pt>
                <c:pt idx="2702">
                  <c:v>2512.0</c:v>
                </c:pt>
                <c:pt idx="2703">
                  <c:v>2513.0</c:v>
                </c:pt>
                <c:pt idx="2704">
                  <c:v>2514.0</c:v>
                </c:pt>
                <c:pt idx="2705">
                  <c:v>2515.0</c:v>
                </c:pt>
                <c:pt idx="2706">
                  <c:v>2516.0</c:v>
                </c:pt>
                <c:pt idx="2707">
                  <c:v>2517.0</c:v>
                </c:pt>
                <c:pt idx="2708">
                  <c:v>2518.0</c:v>
                </c:pt>
                <c:pt idx="2709">
                  <c:v>2519.0</c:v>
                </c:pt>
                <c:pt idx="2710">
                  <c:v>2520.0</c:v>
                </c:pt>
                <c:pt idx="2711">
                  <c:v>2521.0</c:v>
                </c:pt>
                <c:pt idx="2712">
                  <c:v>2522.0</c:v>
                </c:pt>
                <c:pt idx="2713">
                  <c:v>2523.0</c:v>
                </c:pt>
                <c:pt idx="2714">
                  <c:v>2524.0</c:v>
                </c:pt>
                <c:pt idx="2715">
                  <c:v>2524.0</c:v>
                </c:pt>
                <c:pt idx="2716">
                  <c:v>2525.0</c:v>
                </c:pt>
                <c:pt idx="2717">
                  <c:v>2526.0</c:v>
                </c:pt>
                <c:pt idx="2718">
                  <c:v>2527.0</c:v>
                </c:pt>
                <c:pt idx="2719">
                  <c:v>2528.0</c:v>
                </c:pt>
                <c:pt idx="2720">
                  <c:v>2529.0</c:v>
                </c:pt>
                <c:pt idx="2721">
                  <c:v>2530.0</c:v>
                </c:pt>
                <c:pt idx="2722">
                  <c:v>2531.0</c:v>
                </c:pt>
                <c:pt idx="2723">
                  <c:v>2532.0</c:v>
                </c:pt>
                <c:pt idx="2724">
                  <c:v>2533.0</c:v>
                </c:pt>
                <c:pt idx="2725">
                  <c:v>2534.0</c:v>
                </c:pt>
                <c:pt idx="2726">
                  <c:v>2534.0</c:v>
                </c:pt>
                <c:pt idx="2727">
                  <c:v>2535.0</c:v>
                </c:pt>
                <c:pt idx="2728">
                  <c:v>2536.0</c:v>
                </c:pt>
                <c:pt idx="2729">
                  <c:v>2537.0</c:v>
                </c:pt>
                <c:pt idx="2730">
                  <c:v>2538.0</c:v>
                </c:pt>
                <c:pt idx="2731">
                  <c:v>2539.0</c:v>
                </c:pt>
                <c:pt idx="2732">
                  <c:v>2539.0</c:v>
                </c:pt>
                <c:pt idx="2733">
                  <c:v>2540.0</c:v>
                </c:pt>
                <c:pt idx="2734">
                  <c:v>2541.0</c:v>
                </c:pt>
                <c:pt idx="2735">
                  <c:v>2542.0</c:v>
                </c:pt>
                <c:pt idx="2736">
                  <c:v>2543.0</c:v>
                </c:pt>
                <c:pt idx="2737">
                  <c:v>2544.0</c:v>
                </c:pt>
                <c:pt idx="2738">
                  <c:v>2545.0</c:v>
                </c:pt>
                <c:pt idx="2739">
                  <c:v>2546.0</c:v>
                </c:pt>
                <c:pt idx="2740">
                  <c:v>2547.0</c:v>
                </c:pt>
                <c:pt idx="2741">
                  <c:v>2548.0</c:v>
                </c:pt>
                <c:pt idx="2742">
                  <c:v>2549.0</c:v>
                </c:pt>
                <c:pt idx="2743">
                  <c:v>2550.0</c:v>
                </c:pt>
                <c:pt idx="2744">
                  <c:v>2551.0</c:v>
                </c:pt>
                <c:pt idx="2745">
                  <c:v>2552.0</c:v>
                </c:pt>
                <c:pt idx="2746">
                  <c:v>2553.0</c:v>
                </c:pt>
                <c:pt idx="2747">
                  <c:v>2554.0</c:v>
                </c:pt>
                <c:pt idx="2748">
                  <c:v>2555.0</c:v>
                </c:pt>
                <c:pt idx="2749">
                  <c:v>2556.0</c:v>
                </c:pt>
                <c:pt idx="2750">
                  <c:v>2557.0</c:v>
                </c:pt>
                <c:pt idx="2751">
                  <c:v>2558.0</c:v>
                </c:pt>
                <c:pt idx="2752">
                  <c:v>2559.0</c:v>
                </c:pt>
                <c:pt idx="2753">
                  <c:v>2559.0</c:v>
                </c:pt>
                <c:pt idx="2754">
                  <c:v>2560.0</c:v>
                </c:pt>
                <c:pt idx="2755">
                  <c:v>2561.0</c:v>
                </c:pt>
                <c:pt idx="2756">
                  <c:v>2562.0</c:v>
                </c:pt>
                <c:pt idx="2757">
                  <c:v>2563.0</c:v>
                </c:pt>
                <c:pt idx="2758">
                  <c:v>2564.0</c:v>
                </c:pt>
                <c:pt idx="2759">
                  <c:v>2565.0</c:v>
                </c:pt>
                <c:pt idx="2760">
                  <c:v>2566.0</c:v>
                </c:pt>
                <c:pt idx="2761">
                  <c:v>2567.0</c:v>
                </c:pt>
                <c:pt idx="2762">
                  <c:v>2568.0</c:v>
                </c:pt>
                <c:pt idx="2763">
                  <c:v>2569.0</c:v>
                </c:pt>
                <c:pt idx="2764">
                  <c:v>2570.0</c:v>
                </c:pt>
                <c:pt idx="2765">
                  <c:v>2571.0</c:v>
                </c:pt>
                <c:pt idx="2766">
                  <c:v>2572.0</c:v>
                </c:pt>
                <c:pt idx="2767">
                  <c:v>2573.0</c:v>
                </c:pt>
                <c:pt idx="2768">
                  <c:v>2574.0</c:v>
                </c:pt>
                <c:pt idx="2769">
                  <c:v>2575.0</c:v>
                </c:pt>
                <c:pt idx="2770">
                  <c:v>2576.0</c:v>
                </c:pt>
                <c:pt idx="2771">
                  <c:v>2577.0</c:v>
                </c:pt>
                <c:pt idx="2772">
                  <c:v>2578.0</c:v>
                </c:pt>
                <c:pt idx="2773">
                  <c:v>2579.0</c:v>
                </c:pt>
                <c:pt idx="2774">
                  <c:v>2580.0</c:v>
                </c:pt>
                <c:pt idx="2775">
                  <c:v>2581.0</c:v>
                </c:pt>
                <c:pt idx="2776">
                  <c:v>2582.0</c:v>
                </c:pt>
                <c:pt idx="2777">
                  <c:v>2583.0</c:v>
                </c:pt>
                <c:pt idx="2778">
                  <c:v>2584.0</c:v>
                </c:pt>
                <c:pt idx="2779">
                  <c:v>2584.0</c:v>
                </c:pt>
                <c:pt idx="2780">
                  <c:v>2585.0</c:v>
                </c:pt>
                <c:pt idx="2781">
                  <c:v>2585.0</c:v>
                </c:pt>
                <c:pt idx="2782">
                  <c:v>2586.0</c:v>
                </c:pt>
                <c:pt idx="2783">
                  <c:v>2587.0</c:v>
                </c:pt>
                <c:pt idx="2784">
                  <c:v>2588.0</c:v>
                </c:pt>
                <c:pt idx="2785">
                  <c:v>2589.0</c:v>
                </c:pt>
                <c:pt idx="2786">
                  <c:v>2590.0</c:v>
                </c:pt>
                <c:pt idx="2787">
                  <c:v>2591.0</c:v>
                </c:pt>
                <c:pt idx="2788">
                  <c:v>2592.0</c:v>
                </c:pt>
                <c:pt idx="2789">
                  <c:v>2593.0</c:v>
                </c:pt>
                <c:pt idx="2790">
                  <c:v>2594.0</c:v>
                </c:pt>
                <c:pt idx="2791">
                  <c:v>2595.0</c:v>
                </c:pt>
                <c:pt idx="2792">
                  <c:v>2596.0</c:v>
                </c:pt>
                <c:pt idx="2793">
                  <c:v>2597.0</c:v>
                </c:pt>
                <c:pt idx="2794">
                  <c:v>2598.0</c:v>
                </c:pt>
                <c:pt idx="2795">
                  <c:v>2599.0</c:v>
                </c:pt>
                <c:pt idx="2796">
                  <c:v>2600.0</c:v>
                </c:pt>
                <c:pt idx="2797">
                  <c:v>2601.0</c:v>
                </c:pt>
                <c:pt idx="2798">
                  <c:v>2602.0</c:v>
                </c:pt>
                <c:pt idx="2799">
                  <c:v>2603.0</c:v>
                </c:pt>
                <c:pt idx="2800">
                  <c:v>2604.0</c:v>
                </c:pt>
                <c:pt idx="2801">
                  <c:v>2604.0</c:v>
                </c:pt>
                <c:pt idx="2802">
                  <c:v>2604.0</c:v>
                </c:pt>
                <c:pt idx="2803">
                  <c:v>2605.0</c:v>
                </c:pt>
                <c:pt idx="2804">
                  <c:v>2606.0</c:v>
                </c:pt>
                <c:pt idx="2805">
                  <c:v>2607.0</c:v>
                </c:pt>
                <c:pt idx="2806">
                  <c:v>2608.0</c:v>
                </c:pt>
                <c:pt idx="2807">
                  <c:v>2609.0</c:v>
                </c:pt>
                <c:pt idx="2808">
                  <c:v>2610.0</c:v>
                </c:pt>
                <c:pt idx="2809">
                  <c:v>2611.0</c:v>
                </c:pt>
                <c:pt idx="2810">
                  <c:v>2612.0</c:v>
                </c:pt>
                <c:pt idx="2811">
                  <c:v>2613.0</c:v>
                </c:pt>
                <c:pt idx="2812">
                  <c:v>2614.0</c:v>
                </c:pt>
                <c:pt idx="2813">
                  <c:v>2615.0</c:v>
                </c:pt>
                <c:pt idx="2814">
                  <c:v>2616.0</c:v>
                </c:pt>
                <c:pt idx="2815">
                  <c:v>2617.0</c:v>
                </c:pt>
                <c:pt idx="2816">
                  <c:v>2618.0</c:v>
                </c:pt>
                <c:pt idx="2817">
                  <c:v>2619.0</c:v>
                </c:pt>
                <c:pt idx="2818">
                  <c:v>2620.0</c:v>
                </c:pt>
                <c:pt idx="2819">
                  <c:v>2621.0</c:v>
                </c:pt>
                <c:pt idx="2820">
                  <c:v>2622.0</c:v>
                </c:pt>
                <c:pt idx="2821">
                  <c:v>2623.0</c:v>
                </c:pt>
                <c:pt idx="2822">
                  <c:v>2624.0</c:v>
                </c:pt>
                <c:pt idx="2823">
                  <c:v>2625.0</c:v>
                </c:pt>
                <c:pt idx="2824">
                  <c:v>2626.0</c:v>
                </c:pt>
                <c:pt idx="2825">
                  <c:v>2627.0</c:v>
                </c:pt>
                <c:pt idx="2826">
                  <c:v>2628.0</c:v>
                </c:pt>
                <c:pt idx="2827">
                  <c:v>2629.0</c:v>
                </c:pt>
                <c:pt idx="2828">
                  <c:v>2630.0</c:v>
                </c:pt>
                <c:pt idx="2829">
                  <c:v>2631.0</c:v>
                </c:pt>
                <c:pt idx="2830">
                  <c:v>2632.0</c:v>
                </c:pt>
                <c:pt idx="2831">
                  <c:v>2633.0</c:v>
                </c:pt>
                <c:pt idx="2832">
                  <c:v>2634.0</c:v>
                </c:pt>
                <c:pt idx="2833">
                  <c:v>2635.0</c:v>
                </c:pt>
                <c:pt idx="2834">
                  <c:v>2636.0</c:v>
                </c:pt>
                <c:pt idx="2835">
                  <c:v>2637.0</c:v>
                </c:pt>
                <c:pt idx="2836">
                  <c:v>2638.0</c:v>
                </c:pt>
                <c:pt idx="2837">
                  <c:v>2639.0</c:v>
                </c:pt>
                <c:pt idx="2838">
                  <c:v>2640.0</c:v>
                </c:pt>
                <c:pt idx="2839">
                  <c:v>2641.0</c:v>
                </c:pt>
                <c:pt idx="2840">
                  <c:v>2642.0</c:v>
                </c:pt>
                <c:pt idx="2841">
                  <c:v>2643.0</c:v>
                </c:pt>
                <c:pt idx="2842">
                  <c:v>2643.0</c:v>
                </c:pt>
                <c:pt idx="2843">
                  <c:v>2643.0</c:v>
                </c:pt>
                <c:pt idx="2844">
                  <c:v>2644.0</c:v>
                </c:pt>
                <c:pt idx="2845">
                  <c:v>2645.0</c:v>
                </c:pt>
                <c:pt idx="2846">
                  <c:v>2646.0</c:v>
                </c:pt>
                <c:pt idx="2847">
                  <c:v>2647.0</c:v>
                </c:pt>
                <c:pt idx="2848">
                  <c:v>2648.0</c:v>
                </c:pt>
                <c:pt idx="2849">
                  <c:v>2649.0</c:v>
                </c:pt>
                <c:pt idx="2850">
                  <c:v>2650.0</c:v>
                </c:pt>
                <c:pt idx="2851">
                  <c:v>2651.0</c:v>
                </c:pt>
                <c:pt idx="2852">
                  <c:v>2652.0</c:v>
                </c:pt>
                <c:pt idx="2853">
                  <c:v>2653.0</c:v>
                </c:pt>
                <c:pt idx="2854">
                  <c:v>2654.0</c:v>
                </c:pt>
                <c:pt idx="2855">
                  <c:v>2655.0</c:v>
                </c:pt>
                <c:pt idx="2856">
                  <c:v>2656.0</c:v>
                </c:pt>
                <c:pt idx="2857">
                  <c:v>2657.0</c:v>
                </c:pt>
                <c:pt idx="2858">
                  <c:v>2657.0</c:v>
                </c:pt>
                <c:pt idx="2859">
                  <c:v>2658.0</c:v>
                </c:pt>
                <c:pt idx="2860">
                  <c:v>2659.0</c:v>
                </c:pt>
                <c:pt idx="2861">
                  <c:v>2660.0</c:v>
                </c:pt>
                <c:pt idx="2862">
                  <c:v>2661.0</c:v>
                </c:pt>
                <c:pt idx="2863">
                  <c:v>2662.0</c:v>
                </c:pt>
                <c:pt idx="2864">
                  <c:v>2662.0</c:v>
                </c:pt>
                <c:pt idx="2865">
                  <c:v>2663.0</c:v>
                </c:pt>
                <c:pt idx="2866">
                  <c:v>2664.0</c:v>
                </c:pt>
                <c:pt idx="2867">
                  <c:v>2665.0</c:v>
                </c:pt>
                <c:pt idx="2868">
                  <c:v>2666.0</c:v>
                </c:pt>
                <c:pt idx="2869">
                  <c:v>2667.0</c:v>
                </c:pt>
                <c:pt idx="2870">
                  <c:v>2668.0</c:v>
                </c:pt>
                <c:pt idx="2871">
                  <c:v>2669.0</c:v>
                </c:pt>
                <c:pt idx="2872">
                  <c:v>2670.0</c:v>
                </c:pt>
                <c:pt idx="2873">
                  <c:v>2671.0</c:v>
                </c:pt>
                <c:pt idx="2874">
                  <c:v>2672.0</c:v>
                </c:pt>
                <c:pt idx="2875">
                  <c:v>2673.0</c:v>
                </c:pt>
                <c:pt idx="2876">
                  <c:v>2674.0</c:v>
                </c:pt>
                <c:pt idx="2877">
                  <c:v>2675.0</c:v>
                </c:pt>
                <c:pt idx="2878">
                  <c:v>2676.0</c:v>
                </c:pt>
                <c:pt idx="2879">
                  <c:v>2676.0</c:v>
                </c:pt>
                <c:pt idx="2880">
                  <c:v>2677.0</c:v>
                </c:pt>
                <c:pt idx="2881">
                  <c:v>2678.0</c:v>
                </c:pt>
                <c:pt idx="2882">
                  <c:v>2679.0</c:v>
                </c:pt>
                <c:pt idx="2883">
                  <c:v>2680.0</c:v>
                </c:pt>
                <c:pt idx="2884">
                  <c:v>2681.0</c:v>
                </c:pt>
                <c:pt idx="2885">
                  <c:v>2682.0</c:v>
                </c:pt>
                <c:pt idx="2886">
                  <c:v>2683.0</c:v>
                </c:pt>
                <c:pt idx="2887">
                  <c:v>2684.0</c:v>
                </c:pt>
                <c:pt idx="2888">
                  <c:v>2685.0</c:v>
                </c:pt>
                <c:pt idx="2889">
                  <c:v>2686.0</c:v>
                </c:pt>
                <c:pt idx="2890">
                  <c:v>2687.0</c:v>
                </c:pt>
                <c:pt idx="2891">
                  <c:v>2688.0</c:v>
                </c:pt>
                <c:pt idx="2892">
                  <c:v>2689.0</c:v>
                </c:pt>
                <c:pt idx="2893">
                  <c:v>2690.0</c:v>
                </c:pt>
                <c:pt idx="2894">
                  <c:v>2691.0</c:v>
                </c:pt>
                <c:pt idx="2895">
                  <c:v>2692.0</c:v>
                </c:pt>
                <c:pt idx="2896">
                  <c:v>2693.0</c:v>
                </c:pt>
                <c:pt idx="2897">
                  <c:v>2694.0</c:v>
                </c:pt>
                <c:pt idx="2898">
                  <c:v>2695.0</c:v>
                </c:pt>
                <c:pt idx="2899">
                  <c:v>2696.0</c:v>
                </c:pt>
                <c:pt idx="2900">
                  <c:v>2697.0</c:v>
                </c:pt>
                <c:pt idx="2901">
                  <c:v>2698.0</c:v>
                </c:pt>
                <c:pt idx="2902">
                  <c:v>2699.0</c:v>
                </c:pt>
                <c:pt idx="2903">
                  <c:v>2700.0</c:v>
                </c:pt>
                <c:pt idx="2904">
                  <c:v>2701.0</c:v>
                </c:pt>
                <c:pt idx="2905">
                  <c:v>2702.0</c:v>
                </c:pt>
                <c:pt idx="2906">
                  <c:v>2703.0</c:v>
                </c:pt>
                <c:pt idx="2907">
                  <c:v>2704.0</c:v>
                </c:pt>
                <c:pt idx="2908">
                  <c:v>2705.0</c:v>
                </c:pt>
                <c:pt idx="2909">
                  <c:v>2706.0</c:v>
                </c:pt>
                <c:pt idx="2910">
                  <c:v>2707.0</c:v>
                </c:pt>
                <c:pt idx="2911">
                  <c:v>2708.0</c:v>
                </c:pt>
                <c:pt idx="2912">
                  <c:v>2709.0</c:v>
                </c:pt>
                <c:pt idx="2913">
                  <c:v>2710.0</c:v>
                </c:pt>
                <c:pt idx="2914">
                  <c:v>2711.0</c:v>
                </c:pt>
                <c:pt idx="2915">
                  <c:v>2712.0</c:v>
                </c:pt>
                <c:pt idx="2916">
                  <c:v>2713.0</c:v>
                </c:pt>
                <c:pt idx="2917">
                  <c:v>2714.0</c:v>
                </c:pt>
                <c:pt idx="2918">
                  <c:v>2715.0</c:v>
                </c:pt>
                <c:pt idx="2919">
                  <c:v>2716.0</c:v>
                </c:pt>
                <c:pt idx="2920">
                  <c:v>2717.0</c:v>
                </c:pt>
                <c:pt idx="2921">
                  <c:v>2718.0</c:v>
                </c:pt>
                <c:pt idx="2922">
                  <c:v>2719.0</c:v>
                </c:pt>
                <c:pt idx="2923">
                  <c:v>2720.0</c:v>
                </c:pt>
                <c:pt idx="2924">
                  <c:v>2721.0</c:v>
                </c:pt>
                <c:pt idx="2925">
                  <c:v>2722.0</c:v>
                </c:pt>
                <c:pt idx="2926">
                  <c:v>2723.0</c:v>
                </c:pt>
                <c:pt idx="2927">
                  <c:v>2724.0</c:v>
                </c:pt>
                <c:pt idx="2928">
                  <c:v>2725.0</c:v>
                </c:pt>
                <c:pt idx="2929">
                  <c:v>2726.0</c:v>
                </c:pt>
                <c:pt idx="2930">
                  <c:v>2727.0</c:v>
                </c:pt>
                <c:pt idx="2931">
                  <c:v>2728.0</c:v>
                </c:pt>
                <c:pt idx="2932">
                  <c:v>2729.0</c:v>
                </c:pt>
                <c:pt idx="2933">
                  <c:v>2730.0</c:v>
                </c:pt>
                <c:pt idx="2934">
                  <c:v>2730.0</c:v>
                </c:pt>
                <c:pt idx="2935">
                  <c:v>2731.0</c:v>
                </c:pt>
                <c:pt idx="2936">
                  <c:v>2732.0</c:v>
                </c:pt>
                <c:pt idx="2937">
                  <c:v>2733.0</c:v>
                </c:pt>
                <c:pt idx="2938">
                  <c:v>2734.0</c:v>
                </c:pt>
                <c:pt idx="2939">
                  <c:v>2735.0</c:v>
                </c:pt>
                <c:pt idx="2940">
                  <c:v>2736.0</c:v>
                </c:pt>
                <c:pt idx="2941">
                  <c:v>2736.0</c:v>
                </c:pt>
                <c:pt idx="2942">
                  <c:v>2737.0</c:v>
                </c:pt>
                <c:pt idx="2943">
                  <c:v>2738.0</c:v>
                </c:pt>
                <c:pt idx="2944">
                  <c:v>2739.0</c:v>
                </c:pt>
                <c:pt idx="2945">
                  <c:v>2739.0</c:v>
                </c:pt>
                <c:pt idx="2946">
                  <c:v>2740.0</c:v>
                </c:pt>
                <c:pt idx="2947">
                  <c:v>2741.0</c:v>
                </c:pt>
                <c:pt idx="2948">
                  <c:v>2742.0</c:v>
                </c:pt>
                <c:pt idx="2949">
                  <c:v>2743.0</c:v>
                </c:pt>
                <c:pt idx="2950">
                  <c:v>2744.0</c:v>
                </c:pt>
                <c:pt idx="2951">
                  <c:v>2745.0</c:v>
                </c:pt>
                <c:pt idx="2952">
                  <c:v>2746.0</c:v>
                </c:pt>
                <c:pt idx="2953">
                  <c:v>2747.0</c:v>
                </c:pt>
                <c:pt idx="2954">
                  <c:v>2748.0</c:v>
                </c:pt>
                <c:pt idx="2955">
                  <c:v>2749.0</c:v>
                </c:pt>
                <c:pt idx="2956">
                  <c:v>2750.0</c:v>
                </c:pt>
                <c:pt idx="2957">
                  <c:v>2751.0</c:v>
                </c:pt>
                <c:pt idx="2958">
                  <c:v>2752.0</c:v>
                </c:pt>
                <c:pt idx="2959">
                  <c:v>2753.0</c:v>
                </c:pt>
                <c:pt idx="2960">
                  <c:v>2754.0</c:v>
                </c:pt>
                <c:pt idx="2961">
                  <c:v>2755.0</c:v>
                </c:pt>
                <c:pt idx="2962">
                  <c:v>2756.0</c:v>
                </c:pt>
                <c:pt idx="2963">
                  <c:v>2757.0</c:v>
                </c:pt>
                <c:pt idx="2964">
                  <c:v>2758.0</c:v>
                </c:pt>
                <c:pt idx="2965">
                  <c:v>2759.0</c:v>
                </c:pt>
                <c:pt idx="2966">
                  <c:v>2760.0</c:v>
                </c:pt>
                <c:pt idx="2967">
                  <c:v>2761.0</c:v>
                </c:pt>
                <c:pt idx="2968">
                  <c:v>2762.0</c:v>
                </c:pt>
                <c:pt idx="2969">
                  <c:v>2763.0</c:v>
                </c:pt>
                <c:pt idx="2970">
                  <c:v>2764.0</c:v>
                </c:pt>
                <c:pt idx="2971">
                  <c:v>2765.0</c:v>
                </c:pt>
                <c:pt idx="2972">
                  <c:v>2766.0</c:v>
                </c:pt>
                <c:pt idx="2973">
                  <c:v>2767.0</c:v>
                </c:pt>
                <c:pt idx="2974">
                  <c:v>2768.0</c:v>
                </c:pt>
                <c:pt idx="2975">
                  <c:v>2769.0</c:v>
                </c:pt>
                <c:pt idx="2976">
                  <c:v>2770.0</c:v>
                </c:pt>
                <c:pt idx="2977">
                  <c:v>2771.0</c:v>
                </c:pt>
                <c:pt idx="2978">
                  <c:v>2772.0</c:v>
                </c:pt>
                <c:pt idx="2979">
                  <c:v>2773.0</c:v>
                </c:pt>
                <c:pt idx="2980">
                  <c:v>2774.0</c:v>
                </c:pt>
                <c:pt idx="2981">
                  <c:v>2775.0</c:v>
                </c:pt>
                <c:pt idx="2982">
                  <c:v>2776.0</c:v>
                </c:pt>
                <c:pt idx="2983">
                  <c:v>2777.0</c:v>
                </c:pt>
                <c:pt idx="2984">
                  <c:v>2778.0</c:v>
                </c:pt>
                <c:pt idx="2985">
                  <c:v>2779.0</c:v>
                </c:pt>
                <c:pt idx="2986">
                  <c:v>2780.0</c:v>
                </c:pt>
                <c:pt idx="2987">
                  <c:v>2781.0</c:v>
                </c:pt>
                <c:pt idx="2988">
                  <c:v>2782.0</c:v>
                </c:pt>
                <c:pt idx="2989">
                  <c:v>2783.0</c:v>
                </c:pt>
                <c:pt idx="2990">
                  <c:v>2784.0</c:v>
                </c:pt>
                <c:pt idx="2991">
                  <c:v>2785.0</c:v>
                </c:pt>
                <c:pt idx="2992">
                  <c:v>2786.0</c:v>
                </c:pt>
                <c:pt idx="2993">
                  <c:v>2786.0</c:v>
                </c:pt>
                <c:pt idx="2994">
                  <c:v>2787.0</c:v>
                </c:pt>
                <c:pt idx="2995">
                  <c:v>2787.0</c:v>
                </c:pt>
                <c:pt idx="2996">
                  <c:v>2788.0</c:v>
                </c:pt>
                <c:pt idx="2997">
                  <c:v>2789.0</c:v>
                </c:pt>
                <c:pt idx="2998">
                  <c:v>2790.0</c:v>
                </c:pt>
                <c:pt idx="2999">
                  <c:v>2791.0</c:v>
                </c:pt>
                <c:pt idx="3000">
                  <c:v>2792.0</c:v>
                </c:pt>
                <c:pt idx="3001">
                  <c:v>2793.0</c:v>
                </c:pt>
                <c:pt idx="3002">
                  <c:v>2793.0</c:v>
                </c:pt>
                <c:pt idx="3003">
                  <c:v>2794.0</c:v>
                </c:pt>
                <c:pt idx="3004">
                  <c:v>2794.0</c:v>
                </c:pt>
                <c:pt idx="3005">
                  <c:v>2795.0</c:v>
                </c:pt>
                <c:pt idx="3006">
                  <c:v>2796.0</c:v>
                </c:pt>
                <c:pt idx="3007">
                  <c:v>2797.0</c:v>
                </c:pt>
                <c:pt idx="3008">
                  <c:v>2798.0</c:v>
                </c:pt>
                <c:pt idx="3009">
                  <c:v>2799.0</c:v>
                </c:pt>
                <c:pt idx="3010">
                  <c:v>2800.0</c:v>
                </c:pt>
                <c:pt idx="3011">
                  <c:v>2801.0</c:v>
                </c:pt>
                <c:pt idx="3012">
                  <c:v>2801.0</c:v>
                </c:pt>
                <c:pt idx="3013">
                  <c:v>2802.0</c:v>
                </c:pt>
                <c:pt idx="3014">
                  <c:v>2803.0</c:v>
                </c:pt>
                <c:pt idx="3015">
                  <c:v>2804.0</c:v>
                </c:pt>
                <c:pt idx="3016">
                  <c:v>2805.0</c:v>
                </c:pt>
                <c:pt idx="3017">
                  <c:v>2805.0</c:v>
                </c:pt>
                <c:pt idx="3018">
                  <c:v>2806.0</c:v>
                </c:pt>
                <c:pt idx="3019">
                  <c:v>2807.0</c:v>
                </c:pt>
                <c:pt idx="3020">
                  <c:v>2808.0</c:v>
                </c:pt>
                <c:pt idx="3021">
                  <c:v>2808.0</c:v>
                </c:pt>
                <c:pt idx="3022">
                  <c:v>2809.0</c:v>
                </c:pt>
                <c:pt idx="3023">
                  <c:v>2810.0</c:v>
                </c:pt>
                <c:pt idx="3024">
                  <c:v>2811.0</c:v>
                </c:pt>
                <c:pt idx="3025">
                  <c:v>2812.0</c:v>
                </c:pt>
                <c:pt idx="3026">
                  <c:v>2813.0</c:v>
                </c:pt>
                <c:pt idx="3027">
                  <c:v>2814.0</c:v>
                </c:pt>
                <c:pt idx="3028">
                  <c:v>2815.0</c:v>
                </c:pt>
                <c:pt idx="3029">
                  <c:v>2816.0</c:v>
                </c:pt>
                <c:pt idx="3030">
                  <c:v>2817.0</c:v>
                </c:pt>
                <c:pt idx="3031">
                  <c:v>2818.0</c:v>
                </c:pt>
                <c:pt idx="3032">
                  <c:v>2819.0</c:v>
                </c:pt>
                <c:pt idx="3033">
                  <c:v>2820.0</c:v>
                </c:pt>
                <c:pt idx="3034">
                  <c:v>2821.0</c:v>
                </c:pt>
                <c:pt idx="3035">
                  <c:v>2822.0</c:v>
                </c:pt>
                <c:pt idx="3036">
                  <c:v>2823.0</c:v>
                </c:pt>
                <c:pt idx="3037">
                  <c:v>2824.0</c:v>
                </c:pt>
                <c:pt idx="3038">
                  <c:v>2825.0</c:v>
                </c:pt>
                <c:pt idx="3039">
                  <c:v>2825.0</c:v>
                </c:pt>
                <c:pt idx="3040">
                  <c:v>2826.0</c:v>
                </c:pt>
                <c:pt idx="3041">
                  <c:v>2827.0</c:v>
                </c:pt>
                <c:pt idx="3042">
                  <c:v>2828.0</c:v>
                </c:pt>
                <c:pt idx="3043">
                  <c:v>2829.0</c:v>
                </c:pt>
                <c:pt idx="3044">
                  <c:v>2830.0</c:v>
                </c:pt>
                <c:pt idx="3045">
                  <c:v>2831.0</c:v>
                </c:pt>
                <c:pt idx="3046">
                  <c:v>2832.0</c:v>
                </c:pt>
                <c:pt idx="3047">
                  <c:v>2833.0</c:v>
                </c:pt>
                <c:pt idx="3048">
                  <c:v>2834.0</c:v>
                </c:pt>
                <c:pt idx="3049">
                  <c:v>2835.0</c:v>
                </c:pt>
                <c:pt idx="3050">
                  <c:v>2836.0</c:v>
                </c:pt>
                <c:pt idx="3051">
                  <c:v>2837.0</c:v>
                </c:pt>
                <c:pt idx="3052">
                  <c:v>2838.0</c:v>
                </c:pt>
                <c:pt idx="3053">
                  <c:v>2839.0</c:v>
                </c:pt>
                <c:pt idx="3054">
                  <c:v>2840.0</c:v>
                </c:pt>
                <c:pt idx="3055">
                  <c:v>2841.0</c:v>
                </c:pt>
                <c:pt idx="3056">
                  <c:v>2842.0</c:v>
                </c:pt>
                <c:pt idx="3057">
                  <c:v>2843.0</c:v>
                </c:pt>
                <c:pt idx="3058">
                  <c:v>2844.0</c:v>
                </c:pt>
                <c:pt idx="3059">
                  <c:v>2845.0</c:v>
                </c:pt>
                <c:pt idx="3060">
                  <c:v>2846.0</c:v>
                </c:pt>
                <c:pt idx="3061">
                  <c:v>2847.0</c:v>
                </c:pt>
                <c:pt idx="3062">
                  <c:v>2848.0</c:v>
                </c:pt>
                <c:pt idx="3063">
                  <c:v>2849.0</c:v>
                </c:pt>
                <c:pt idx="3064">
                  <c:v>2849.0</c:v>
                </c:pt>
                <c:pt idx="3065">
                  <c:v>2850.0</c:v>
                </c:pt>
                <c:pt idx="3066">
                  <c:v>2851.0</c:v>
                </c:pt>
                <c:pt idx="3067">
                  <c:v>2852.0</c:v>
                </c:pt>
                <c:pt idx="3068">
                  <c:v>2853.0</c:v>
                </c:pt>
                <c:pt idx="3069">
                  <c:v>2854.0</c:v>
                </c:pt>
                <c:pt idx="3070">
                  <c:v>2855.0</c:v>
                </c:pt>
                <c:pt idx="3071">
                  <c:v>2856.0</c:v>
                </c:pt>
                <c:pt idx="3072">
                  <c:v>2857.0</c:v>
                </c:pt>
                <c:pt idx="3073">
                  <c:v>2858.0</c:v>
                </c:pt>
                <c:pt idx="3074">
                  <c:v>2859.0</c:v>
                </c:pt>
                <c:pt idx="3075">
                  <c:v>2860.0</c:v>
                </c:pt>
                <c:pt idx="3076">
                  <c:v>2861.0</c:v>
                </c:pt>
                <c:pt idx="3077">
                  <c:v>2862.0</c:v>
                </c:pt>
                <c:pt idx="3078">
                  <c:v>2863.0</c:v>
                </c:pt>
                <c:pt idx="3079">
                  <c:v>2864.0</c:v>
                </c:pt>
                <c:pt idx="3080">
                  <c:v>2864.0</c:v>
                </c:pt>
                <c:pt idx="3081">
                  <c:v>2865.0</c:v>
                </c:pt>
                <c:pt idx="3082">
                  <c:v>2866.0</c:v>
                </c:pt>
                <c:pt idx="3083">
                  <c:v>2867.0</c:v>
                </c:pt>
                <c:pt idx="3084">
                  <c:v>2868.0</c:v>
                </c:pt>
                <c:pt idx="3085">
                  <c:v>2869.0</c:v>
                </c:pt>
                <c:pt idx="3086">
                  <c:v>2870.0</c:v>
                </c:pt>
                <c:pt idx="3087">
                  <c:v>2871.0</c:v>
                </c:pt>
                <c:pt idx="3088">
                  <c:v>2872.0</c:v>
                </c:pt>
                <c:pt idx="3089">
                  <c:v>2873.0</c:v>
                </c:pt>
                <c:pt idx="3090">
                  <c:v>2873.0</c:v>
                </c:pt>
                <c:pt idx="3091">
                  <c:v>2873.0</c:v>
                </c:pt>
                <c:pt idx="3092">
                  <c:v>2874.0</c:v>
                </c:pt>
                <c:pt idx="3093">
                  <c:v>2875.0</c:v>
                </c:pt>
                <c:pt idx="3094">
                  <c:v>2876.0</c:v>
                </c:pt>
                <c:pt idx="3095">
                  <c:v>2877.0</c:v>
                </c:pt>
                <c:pt idx="3096">
                  <c:v>2878.0</c:v>
                </c:pt>
                <c:pt idx="3097">
                  <c:v>2879.0</c:v>
                </c:pt>
                <c:pt idx="3098">
                  <c:v>2879.0</c:v>
                </c:pt>
                <c:pt idx="3099">
                  <c:v>2880.0</c:v>
                </c:pt>
                <c:pt idx="3100">
                  <c:v>2881.0</c:v>
                </c:pt>
                <c:pt idx="3101">
                  <c:v>2882.0</c:v>
                </c:pt>
                <c:pt idx="3102">
                  <c:v>2883.0</c:v>
                </c:pt>
                <c:pt idx="3103">
                  <c:v>2884.0</c:v>
                </c:pt>
                <c:pt idx="3104">
                  <c:v>2885.0</c:v>
                </c:pt>
                <c:pt idx="3105">
                  <c:v>2885.0</c:v>
                </c:pt>
                <c:pt idx="3106">
                  <c:v>2886.0</c:v>
                </c:pt>
                <c:pt idx="3107">
                  <c:v>2887.0</c:v>
                </c:pt>
                <c:pt idx="3108">
                  <c:v>2888.0</c:v>
                </c:pt>
                <c:pt idx="3109">
                  <c:v>2889.0</c:v>
                </c:pt>
                <c:pt idx="3110">
                  <c:v>2890.0</c:v>
                </c:pt>
                <c:pt idx="3111">
                  <c:v>2891.0</c:v>
                </c:pt>
                <c:pt idx="3112">
                  <c:v>2892.0</c:v>
                </c:pt>
                <c:pt idx="3113">
                  <c:v>2893.0</c:v>
                </c:pt>
                <c:pt idx="3114">
                  <c:v>2894.0</c:v>
                </c:pt>
                <c:pt idx="3115">
                  <c:v>2895.0</c:v>
                </c:pt>
                <c:pt idx="3116">
                  <c:v>2896.0</c:v>
                </c:pt>
                <c:pt idx="3117">
                  <c:v>2897.0</c:v>
                </c:pt>
                <c:pt idx="3118">
                  <c:v>2898.0</c:v>
                </c:pt>
                <c:pt idx="3119">
                  <c:v>2899.0</c:v>
                </c:pt>
                <c:pt idx="3120">
                  <c:v>2900.0</c:v>
                </c:pt>
                <c:pt idx="3121">
                  <c:v>2901.0</c:v>
                </c:pt>
                <c:pt idx="3122">
                  <c:v>2902.0</c:v>
                </c:pt>
                <c:pt idx="3123">
                  <c:v>2903.0</c:v>
                </c:pt>
                <c:pt idx="3124">
                  <c:v>2904.0</c:v>
                </c:pt>
                <c:pt idx="3125">
                  <c:v>2905.0</c:v>
                </c:pt>
                <c:pt idx="3126">
                  <c:v>2906.0</c:v>
                </c:pt>
                <c:pt idx="3127">
                  <c:v>2906.0</c:v>
                </c:pt>
                <c:pt idx="3128">
                  <c:v>2906.0</c:v>
                </c:pt>
                <c:pt idx="3129">
                  <c:v>2906.0</c:v>
                </c:pt>
                <c:pt idx="3130">
                  <c:v>2906.0</c:v>
                </c:pt>
                <c:pt idx="3131">
                  <c:v>2906.0</c:v>
                </c:pt>
                <c:pt idx="3132">
                  <c:v>2907.0</c:v>
                </c:pt>
                <c:pt idx="3133">
                  <c:v>2907.0</c:v>
                </c:pt>
                <c:pt idx="3134">
                  <c:v>2908.0</c:v>
                </c:pt>
                <c:pt idx="3135">
                  <c:v>2909.0</c:v>
                </c:pt>
                <c:pt idx="3136">
                  <c:v>2910.0</c:v>
                </c:pt>
                <c:pt idx="3137">
                  <c:v>2911.0</c:v>
                </c:pt>
                <c:pt idx="3138">
                  <c:v>2912.0</c:v>
                </c:pt>
                <c:pt idx="3139">
                  <c:v>2912.0</c:v>
                </c:pt>
                <c:pt idx="3140">
                  <c:v>2913.0</c:v>
                </c:pt>
                <c:pt idx="3141">
                  <c:v>2913.0</c:v>
                </c:pt>
                <c:pt idx="3142">
                  <c:v>2913.0</c:v>
                </c:pt>
                <c:pt idx="3143">
                  <c:v>2914.0</c:v>
                </c:pt>
                <c:pt idx="3144">
                  <c:v>2915.0</c:v>
                </c:pt>
                <c:pt idx="3145">
                  <c:v>2916.0</c:v>
                </c:pt>
                <c:pt idx="3146">
                  <c:v>2917.0</c:v>
                </c:pt>
                <c:pt idx="3147">
                  <c:v>2918.0</c:v>
                </c:pt>
                <c:pt idx="3148">
                  <c:v>2919.0</c:v>
                </c:pt>
                <c:pt idx="3149">
                  <c:v>2920.0</c:v>
                </c:pt>
                <c:pt idx="3150">
                  <c:v>2921.0</c:v>
                </c:pt>
                <c:pt idx="3151">
                  <c:v>2922.0</c:v>
                </c:pt>
                <c:pt idx="3152">
                  <c:v>2923.0</c:v>
                </c:pt>
                <c:pt idx="3153">
                  <c:v>2924.0</c:v>
                </c:pt>
                <c:pt idx="3154">
                  <c:v>2925.0</c:v>
                </c:pt>
                <c:pt idx="3155">
                  <c:v>2926.0</c:v>
                </c:pt>
                <c:pt idx="3156">
                  <c:v>2927.0</c:v>
                </c:pt>
                <c:pt idx="3157">
                  <c:v>2928.0</c:v>
                </c:pt>
                <c:pt idx="3158">
                  <c:v>2929.0</c:v>
                </c:pt>
                <c:pt idx="3159">
                  <c:v>2930.0</c:v>
                </c:pt>
                <c:pt idx="3160">
                  <c:v>2931.0</c:v>
                </c:pt>
                <c:pt idx="3161">
                  <c:v>2932.0</c:v>
                </c:pt>
                <c:pt idx="3162">
                  <c:v>2933.0</c:v>
                </c:pt>
                <c:pt idx="3163">
                  <c:v>2934.0</c:v>
                </c:pt>
                <c:pt idx="3164">
                  <c:v>2935.0</c:v>
                </c:pt>
                <c:pt idx="3165">
                  <c:v>2936.0</c:v>
                </c:pt>
                <c:pt idx="3166">
                  <c:v>2937.0</c:v>
                </c:pt>
                <c:pt idx="3167">
                  <c:v>2938.0</c:v>
                </c:pt>
                <c:pt idx="3168">
                  <c:v>2939.0</c:v>
                </c:pt>
                <c:pt idx="3169">
                  <c:v>2940.0</c:v>
                </c:pt>
                <c:pt idx="3170">
                  <c:v>2941.0</c:v>
                </c:pt>
                <c:pt idx="3171">
                  <c:v>2942.0</c:v>
                </c:pt>
                <c:pt idx="3172">
                  <c:v>2943.0</c:v>
                </c:pt>
                <c:pt idx="3173">
                  <c:v>2944.0</c:v>
                </c:pt>
                <c:pt idx="3174">
                  <c:v>2945.0</c:v>
                </c:pt>
                <c:pt idx="3175">
                  <c:v>2946.0</c:v>
                </c:pt>
                <c:pt idx="3176">
                  <c:v>2947.0</c:v>
                </c:pt>
                <c:pt idx="3177">
                  <c:v>2947.0</c:v>
                </c:pt>
                <c:pt idx="3178">
                  <c:v>2948.0</c:v>
                </c:pt>
                <c:pt idx="3179">
                  <c:v>2949.0</c:v>
                </c:pt>
                <c:pt idx="3180">
                  <c:v>2950.0</c:v>
                </c:pt>
                <c:pt idx="3181">
                  <c:v>2951.0</c:v>
                </c:pt>
                <c:pt idx="3182">
                  <c:v>2952.0</c:v>
                </c:pt>
                <c:pt idx="3183">
                  <c:v>2953.0</c:v>
                </c:pt>
                <c:pt idx="3184">
                  <c:v>2954.0</c:v>
                </c:pt>
                <c:pt idx="3185">
                  <c:v>2955.0</c:v>
                </c:pt>
                <c:pt idx="3186">
                  <c:v>2956.0</c:v>
                </c:pt>
                <c:pt idx="3187">
                  <c:v>2957.0</c:v>
                </c:pt>
                <c:pt idx="3188">
                  <c:v>2958.0</c:v>
                </c:pt>
                <c:pt idx="3189">
                  <c:v>2958.0</c:v>
                </c:pt>
                <c:pt idx="3190">
                  <c:v>2959.0</c:v>
                </c:pt>
                <c:pt idx="3191">
                  <c:v>2960.0</c:v>
                </c:pt>
                <c:pt idx="3192">
                  <c:v>2961.0</c:v>
                </c:pt>
                <c:pt idx="3193">
                  <c:v>2962.0</c:v>
                </c:pt>
                <c:pt idx="3194">
                  <c:v>2963.0</c:v>
                </c:pt>
                <c:pt idx="3195">
                  <c:v>2964.0</c:v>
                </c:pt>
                <c:pt idx="3196">
                  <c:v>2965.0</c:v>
                </c:pt>
                <c:pt idx="3197">
                  <c:v>2966.0</c:v>
                </c:pt>
                <c:pt idx="3198">
                  <c:v>2967.0</c:v>
                </c:pt>
                <c:pt idx="3199">
                  <c:v>2968.0</c:v>
                </c:pt>
                <c:pt idx="3200">
                  <c:v>2969.0</c:v>
                </c:pt>
                <c:pt idx="3201">
                  <c:v>2970.0</c:v>
                </c:pt>
                <c:pt idx="3202">
                  <c:v>2971.0</c:v>
                </c:pt>
                <c:pt idx="3203">
                  <c:v>2972.0</c:v>
                </c:pt>
                <c:pt idx="3204">
                  <c:v>2973.0</c:v>
                </c:pt>
                <c:pt idx="3205">
                  <c:v>2974.0</c:v>
                </c:pt>
                <c:pt idx="3206">
                  <c:v>2975.0</c:v>
                </c:pt>
                <c:pt idx="3207">
                  <c:v>2976.0</c:v>
                </c:pt>
                <c:pt idx="3208">
                  <c:v>2977.0</c:v>
                </c:pt>
                <c:pt idx="3209">
                  <c:v>2978.0</c:v>
                </c:pt>
                <c:pt idx="3210">
                  <c:v>2979.0</c:v>
                </c:pt>
                <c:pt idx="3211">
                  <c:v>2980.0</c:v>
                </c:pt>
                <c:pt idx="3212">
                  <c:v>2981.0</c:v>
                </c:pt>
                <c:pt idx="3213">
                  <c:v>2982.0</c:v>
                </c:pt>
                <c:pt idx="3214">
                  <c:v>2983.0</c:v>
                </c:pt>
                <c:pt idx="3215">
                  <c:v>2983.0</c:v>
                </c:pt>
                <c:pt idx="3216">
                  <c:v>2984.0</c:v>
                </c:pt>
                <c:pt idx="3217">
                  <c:v>2985.0</c:v>
                </c:pt>
                <c:pt idx="3218">
                  <c:v>2986.0</c:v>
                </c:pt>
                <c:pt idx="3219">
                  <c:v>2987.0</c:v>
                </c:pt>
                <c:pt idx="3220">
                  <c:v>2988.0</c:v>
                </c:pt>
                <c:pt idx="3221">
                  <c:v>2989.0</c:v>
                </c:pt>
                <c:pt idx="3222">
                  <c:v>2990.0</c:v>
                </c:pt>
                <c:pt idx="3223">
                  <c:v>2991.0</c:v>
                </c:pt>
                <c:pt idx="3224">
                  <c:v>2992.0</c:v>
                </c:pt>
                <c:pt idx="3225">
                  <c:v>2993.0</c:v>
                </c:pt>
                <c:pt idx="3226">
                  <c:v>2994.0</c:v>
                </c:pt>
                <c:pt idx="3227">
                  <c:v>2995.0</c:v>
                </c:pt>
                <c:pt idx="3228">
                  <c:v>2996.0</c:v>
                </c:pt>
                <c:pt idx="3229">
                  <c:v>2997.0</c:v>
                </c:pt>
                <c:pt idx="3230">
                  <c:v>2998.0</c:v>
                </c:pt>
                <c:pt idx="3231">
                  <c:v>2998.0</c:v>
                </c:pt>
                <c:pt idx="3232">
                  <c:v>2999.0</c:v>
                </c:pt>
                <c:pt idx="3233">
                  <c:v>3000.0</c:v>
                </c:pt>
                <c:pt idx="3234">
                  <c:v>3001.0</c:v>
                </c:pt>
                <c:pt idx="3235">
                  <c:v>3002.0</c:v>
                </c:pt>
                <c:pt idx="3236">
                  <c:v>3003.0</c:v>
                </c:pt>
                <c:pt idx="3237">
                  <c:v>3004.0</c:v>
                </c:pt>
                <c:pt idx="3238">
                  <c:v>3005.0</c:v>
                </c:pt>
                <c:pt idx="3239">
                  <c:v>3006.0</c:v>
                </c:pt>
                <c:pt idx="3240">
                  <c:v>3007.0</c:v>
                </c:pt>
                <c:pt idx="3241">
                  <c:v>3008.0</c:v>
                </c:pt>
                <c:pt idx="3242">
                  <c:v>3009.0</c:v>
                </c:pt>
                <c:pt idx="3243">
                  <c:v>3010.0</c:v>
                </c:pt>
                <c:pt idx="3244">
                  <c:v>3011.0</c:v>
                </c:pt>
                <c:pt idx="3245">
                  <c:v>3012.0</c:v>
                </c:pt>
                <c:pt idx="3246">
                  <c:v>3013.0</c:v>
                </c:pt>
                <c:pt idx="3247">
                  <c:v>3014.0</c:v>
                </c:pt>
                <c:pt idx="3248">
                  <c:v>3015.0</c:v>
                </c:pt>
                <c:pt idx="3249">
                  <c:v>3016.0</c:v>
                </c:pt>
                <c:pt idx="3250">
                  <c:v>3017.0</c:v>
                </c:pt>
                <c:pt idx="3251">
                  <c:v>3018.0</c:v>
                </c:pt>
                <c:pt idx="3252">
                  <c:v>3019.0</c:v>
                </c:pt>
                <c:pt idx="3253">
                  <c:v>3020.0</c:v>
                </c:pt>
                <c:pt idx="3254">
                  <c:v>3021.0</c:v>
                </c:pt>
                <c:pt idx="3255">
                  <c:v>3022.0</c:v>
                </c:pt>
                <c:pt idx="3256">
                  <c:v>3023.0</c:v>
                </c:pt>
                <c:pt idx="3257">
                  <c:v>3024.0</c:v>
                </c:pt>
                <c:pt idx="3258">
                  <c:v>3025.0</c:v>
                </c:pt>
                <c:pt idx="3259">
                  <c:v>3026.0</c:v>
                </c:pt>
                <c:pt idx="3260">
                  <c:v>3027.0</c:v>
                </c:pt>
                <c:pt idx="3261">
                  <c:v>3028.0</c:v>
                </c:pt>
                <c:pt idx="3262">
                  <c:v>3029.0</c:v>
                </c:pt>
                <c:pt idx="3263">
                  <c:v>3030.0</c:v>
                </c:pt>
                <c:pt idx="3264">
                  <c:v>3031.0</c:v>
                </c:pt>
                <c:pt idx="3265">
                  <c:v>3032.0</c:v>
                </c:pt>
                <c:pt idx="3266">
                  <c:v>3033.0</c:v>
                </c:pt>
                <c:pt idx="3267">
                  <c:v>3034.0</c:v>
                </c:pt>
                <c:pt idx="3268">
                  <c:v>3035.0</c:v>
                </c:pt>
                <c:pt idx="3269">
                  <c:v>3036.0</c:v>
                </c:pt>
                <c:pt idx="3270">
                  <c:v>3037.0</c:v>
                </c:pt>
                <c:pt idx="3271">
                  <c:v>3038.0</c:v>
                </c:pt>
                <c:pt idx="3272">
                  <c:v>3039.0</c:v>
                </c:pt>
                <c:pt idx="3273">
                  <c:v>3040.0</c:v>
                </c:pt>
                <c:pt idx="3274">
                  <c:v>3041.0</c:v>
                </c:pt>
                <c:pt idx="3275">
                  <c:v>3042.0</c:v>
                </c:pt>
                <c:pt idx="3276">
                  <c:v>3043.0</c:v>
                </c:pt>
                <c:pt idx="3277">
                  <c:v>3044.0</c:v>
                </c:pt>
                <c:pt idx="3278">
                  <c:v>3045.0</c:v>
                </c:pt>
                <c:pt idx="3279">
                  <c:v>3046.0</c:v>
                </c:pt>
                <c:pt idx="3280">
                  <c:v>3047.0</c:v>
                </c:pt>
                <c:pt idx="3281">
                  <c:v>3048.0</c:v>
                </c:pt>
                <c:pt idx="3282">
                  <c:v>3049.0</c:v>
                </c:pt>
                <c:pt idx="3283">
                  <c:v>3050.0</c:v>
                </c:pt>
                <c:pt idx="3284">
                  <c:v>3051.0</c:v>
                </c:pt>
                <c:pt idx="3285">
                  <c:v>3052.0</c:v>
                </c:pt>
                <c:pt idx="3286">
                  <c:v>3053.0</c:v>
                </c:pt>
                <c:pt idx="3287">
                  <c:v>3054.0</c:v>
                </c:pt>
                <c:pt idx="3288">
                  <c:v>3055.0</c:v>
                </c:pt>
                <c:pt idx="3289">
                  <c:v>3056.0</c:v>
                </c:pt>
                <c:pt idx="3290">
                  <c:v>3057.0</c:v>
                </c:pt>
                <c:pt idx="3291">
                  <c:v>3058.0</c:v>
                </c:pt>
                <c:pt idx="3292">
                  <c:v>3059.0</c:v>
                </c:pt>
                <c:pt idx="3293">
                  <c:v>3060.0</c:v>
                </c:pt>
                <c:pt idx="3294">
                  <c:v>3061.0</c:v>
                </c:pt>
                <c:pt idx="3295">
                  <c:v>3062.0</c:v>
                </c:pt>
                <c:pt idx="3296">
                  <c:v>3063.0</c:v>
                </c:pt>
                <c:pt idx="3297">
                  <c:v>3064.0</c:v>
                </c:pt>
                <c:pt idx="3298">
                  <c:v>3065.0</c:v>
                </c:pt>
                <c:pt idx="3299">
                  <c:v>3066.0</c:v>
                </c:pt>
                <c:pt idx="3300">
                  <c:v>3066.0</c:v>
                </c:pt>
                <c:pt idx="3301">
                  <c:v>3066.0</c:v>
                </c:pt>
                <c:pt idx="3302">
                  <c:v>3067.0</c:v>
                </c:pt>
                <c:pt idx="3303">
                  <c:v>3067.0</c:v>
                </c:pt>
                <c:pt idx="3304">
                  <c:v>3068.0</c:v>
                </c:pt>
                <c:pt idx="3305">
                  <c:v>3069.0</c:v>
                </c:pt>
                <c:pt idx="3306">
                  <c:v>3070.0</c:v>
                </c:pt>
                <c:pt idx="3307">
                  <c:v>3071.0</c:v>
                </c:pt>
                <c:pt idx="3308">
                  <c:v>3072.0</c:v>
                </c:pt>
                <c:pt idx="3309">
                  <c:v>3073.0</c:v>
                </c:pt>
                <c:pt idx="3310">
                  <c:v>3074.0</c:v>
                </c:pt>
                <c:pt idx="3311">
                  <c:v>3075.0</c:v>
                </c:pt>
                <c:pt idx="3312">
                  <c:v>3076.0</c:v>
                </c:pt>
                <c:pt idx="3313">
                  <c:v>3077.0</c:v>
                </c:pt>
                <c:pt idx="3314">
                  <c:v>3078.0</c:v>
                </c:pt>
                <c:pt idx="3315">
                  <c:v>3079.0</c:v>
                </c:pt>
                <c:pt idx="3316">
                  <c:v>3080.0</c:v>
                </c:pt>
                <c:pt idx="3317">
                  <c:v>3081.0</c:v>
                </c:pt>
                <c:pt idx="3318">
                  <c:v>3082.0</c:v>
                </c:pt>
                <c:pt idx="3319">
                  <c:v>3083.0</c:v>
                </c:pt>
                <c:pt idx="3320">
                  <c:v>3084.0</c:v>
                </c:pt>
                <c:pt idx="3321">
                  <c:v>3085.0</c:v>
                </c:pt>
                <c:pt idx="3322">
                  <c:v>3086.0</c:v>
                </c:pt>
                <c:pt idx="3323">
                  <c:v>3087.0</c:v>
                </c:pt>
                <c:pt idx="3324">
                  <c:v>3088.0</c:v>
                </c:pt>
                <c:pt idx="3325">
                  <c:v>3089.0</c:v>
                </c:pt>
                <c:pt idx="3326">
                  <c:v>3090.0</c:v>
                </c:pt>
                <c:pt idx="3327">
                  <c:v>3091.0</c:v>
                </c:pt>
                <c:pt idx="3328">
                  <c:v>3092.0</c:v>
                </c:pt>
                <c:pt idx="3329">
                  <c:v>3093.0</c:v>
                </c:pt>
                <c:pt idx="3330">
                  <c:v>3094.0</c:v>
                </c:pt>
                <c:pt idx="3331">
                  <c:v>3095.0</c:v>
                </c:pt>
                <c:pt idx="3332">
                  <c:v>3096.0</c:v>
                </c:pt>
                <c:pt idx="3333">
                  <c:v>3097.0</c:v>
                </c:pt>
                <c:pt idx="3334">
                  <c:v>3098.0</c:v>
                </c:pt>
                <c:pt idx="3335">
                  <c:v>3099.0</c:v>
                </c:pt>
                <c:pt idx="3336">
                  <c:v>3100.0</c:v>
                </c:pt>
                <c:pt idx="3337">
                  <c:v>3101.0</c:v>
                </c:pt>
                <c:pt idx="3338">
                  <c:v>3102.0</c:v>
                </c:pt>
                <c:pt idx="3339">
                  <c:v>3103.0</c:v>
                </c:pt>
                <c:pt idx="3340">
                  <c:v>3104.0</c:v>
                </c:pt>
                <c:pt idx="3341">
                  <c:v>3105.0</c:v>
                </c:pt>
                <c:pt idx="3342">
                  <c:v>3106.0</c:v>
                </c:pt>
                <c:pt idx="3343">
                  <c:v>3107.0</c:v>
                </c:pt>
                <c:pt idx="3344">
                  <c:v>3108.0</c:v>
                </c:pt>
                <c:pt idx="3345">
                  <c:v>3109.0</c:v>
                </c:pt>
                <c:pt idx="3346">
                  <c:v>3110.0</c:v>
                </c:pt>
                <c:pt idx="3347">
                  <c:v>3111.0</c:v>
                </c:pt>
                <c:pt idx="3348">
                  <c:v>3112.0</c:v>
                </c:pt>
                <c:pt idx="3349">
                  <c:v>3113.0</c:v>
                </c:pt>
                <c:pt idx="3350">
                  <c:v>3114.0</c:v>
                </c:pt>
                <c:pt idx="3351">
                  <c:v>3115.0</c:v>
                </c:pt>
                <c:pt idx="3352">
                  <c:v>3116.0</c:v>
                </c:pt>
                <c:pt idx="3353">
                  <c:v>3117.0</c:v>
                </c:pt>
                <c:pt idx="3354">
                  <c:v>3118.0</c:v>
                </c:pt>
                <c:pt idx="3355">
                  <c:v>3119.0</c:v>
                </c:pt>
                <c:pt idx="3356">
                  <c:v>3120.0</c:v>
                </c:pt>
                <c:pt idx="3357">
                  <c:v>3121.0</c:v>
                </c:pt>
                <c:pt idx="3358">
                  <c:v>3122.0</c:v>
                </c:pt>
                <c:pt idx="3359">
                  <c:v>3123.0</c:v>
                </c:pt>
                <c:pt idx="3360">
                  <c:v>3124.0</c:v>
                </c:pt>
                <c:pt idx="3361">
                  <c:v>3125.0</c:v>
                </c:pt>
                <c:pt idx="3362">
                  <c:v>3126.0</c:v>
                </c:pt>
                <c:pt idx="3363">
                  <c:v>3127.0</c:v>
                </c:pt>
                <c:pt idx="3364">
                  <c:v>3128.0</c:v>
                </c:pt>
                <c:pt idx="3365">
                  <c:v>3129.0</c:v>
                </c:pt>
                <c:pt idx="3366">
                  <c:v>3130.0</c:v>
                </c:pt>
                <c:pt idx="3367">
                  <c:v>3131.0</c:v>
                </c:pt>
                <c:pt idx="3368">
                  <c:v>3132.0</c:v>
                </c:pt>
                <c:pt idx="3369">
                  <c:v>3133.0</c:v>
                </c:pt>
                <c:pt idx="3370">
                  <c:v>3134.0</c:v>
                </c:pt>
                <c:pt idx="3371">
                  <c:v>3135.0</c:v>
                </c:pt>
                <c:pt idx="3372">
                  <c:v>3136.0</c:v>
                </c:pt>
                <c:pt idx="3373">
                  <c:v>3137.0</c:v>
                </c:pt>
                <c:pt idx="3374">
                  <c:v>3138.0</c:v>
                </c:pt>
                <c:pt idx="3375">
                  <c:v>3139.0</c:v>
                </c:pt>
                <c:pt idx="3376">
                  <c:v>3140.0</c:v>
                </c:pt>
                <c:pt idx="3377">
                  <c:v>3141.0</c:v>
                </c:pt>
                <c:pt idx="3378">
                  <c:v>3142.0</c:v>
                </c:pt>
                <c:pt idx="3379">
                  <c:v>3143.0</c:v>
                </c:pt>
                <c:pt idx="3380">
                  <c:v>3144.0</c:v>
                </c:pt>
                <c:pt idx="3381">
                  <c:v>3145.0</c:v>
                </c:pt>
                <c:pt idx="3382">
                  <c:v>3146.0</c:v>
                </c:pt>
                <c:pt idx="3383">
                  <c:v>3147.0</c:v>
                </c:pt>
                <c:pt idx="3384">
                  <c:v>3148.0</c:v>
                </c:pt>
                <c:pt idx="3385">
                  <c:v>3148.0</c:v>
                </c:pt>
                <c:pt idx="3386">
                  <c:v>3149.0</c:v>
                </c:pt>
                <c:pt idx="3387">
                  <c:v>3150.0</c:v>
                </c:pt>
                <c:pt idx="3388">
                  <c:v>3151.0</c:v>
                </c:pt>
                <c:pt idx="3389">
                  <c:v>3152.0</c:v>
                </c:pt>
                <c:pt idx="3390">
                  <c:v>3153.0</c:v>
                </c:pt>
                <c:pt idx="3391">
                  <c:v>3154.0</c:v>
                </c:pt>
                <c:pt idx="3392">
                  <c:v>3155.0</c:v>
                </c:pt>
                <c:pt idx="3393">
                  <c:v>3156.0</c:v>
                </c:pt>
                <c:pt idx="3394">
                  <c:v>3157.0</c:v>
                </c:pt>
                <c:pt idx="3395">
                  <c:v>3158.0</c:v>
                </c:pt>
                <c:pt idx="3396">
                  <c:v>3159.0</c:v>
                </c:pt>
                <c:pt idx="3397">
                  <c:v>3160.0</c:v>
                </c:pt>
                <c:pt idx="3398">
                  <c:v>3161.0</c:v>
                </c:pt>
                <c:pt idx="3399">
                  <c:v>3162.0</c:v>
                </c:pt>
                <c:pt idx="3400">
                  <c:v>3163.0</c:v>
                </c:pt>
                <c:pt idx="3401">
                  <c:v>3164.0</c:v>
                </c:pt>
                <c:pt idx="3402">
                  <c:v>3165.0</c:v>
                </c:pt>
                <c:pt idx="3403">
                  <c:v>3166.0</c:v>
                </c:pt>
                <c:pt idx="3404">
                  <c:v>3167.0</c:v>
                </c:pt>
                <c:pt idx="3405">
                  <c:v>3168.0</c:v>
                </c:pt>
                <c:pt idx="3406">
                  <c:v>3169.0</c:v>
                </c:pt>
                <c:pt idx="3407">
                  <c:v>3170.0</c:v>
                </c:pt>
                <c:pt idx="3408">
                  <c:v>3171.0</c:v>
                </c:pt>
                <c:pt idx="3409">
                  <c:v>3172.0</c:v>
                </c:pt>
                <c:pt idx="3410">
                  <c:v>3173.0</c:v>
                </c:pt>
                <c:pt idx="3411">
                  <c:v>3174.0</c:v>
                </c:pt>
                <c:pt idx="3412">
                  <c:v>3175.0</c:v>
                </c:pt>
                <c:pt idx="3413">
                  <c:v>3176.0</c:v>
                </c:pt>
                <c:pt idx="3414">
                  <c:v>3177.0</c:v>
                </c:pt>
                <c:pt idx="3415">
                  <c:v>3177.0</c:v>
                </c:pt>
                <c:pt idx="3416">
                  <c:v>3177.0</c:v>
                </c:pt>
                <c:pt idx="3417">
                  <c:v>3177.0</c:v>
                </c:pt>
                <c:pt idx="3418">
                  <c:v>3178.0</c:v>
                </c:pt>
                <c:pt idx="3419">
                  <c:v>3179.0</c:v>
                </c:pt>
                <c:pt idx="3420">
                  <c:v>3180.0</c:v>
                </c:pt>
                <c:pt idx="3421">
                  <c:v>3181.0</c:v>
                </c:pt>
                <c:pt idx="3422">
                  <c:v>3181.0</c:v>
                </c:pt>
                <c:pt idx="3423">
                  <c:v>3182.0</c:v>
                </c:pt>
                <c:pt idx="3424">
                  <c:v>3182.0</c:v>
                </c:pt>
                <c:pt idx="3425">
                  <c:v>3183.0</c:v>
                </c:pt>
                <c:pt idx="3426">
                  <c:v>3184.0</c:v>
                </c:pt>
                <c:pt idx="3427">
                  <c:v>3185.0</c:v>
                </c:pt>
                <c:pt idx="3428">
                  <c:v>3185.0</c:v>
                </c:pt>
                <c:pt idx="3429">
                  <c:v>3185.0</c:v>
                </c:pt>
                <c:pt idx="3430">
                  <c:v>3185.0</c:v>
                </c:pt>
                <c:pt idx="3431">
                  <c:v>3186.0</c:v>
                </c:pt>
                <c:pt idx="3432">
                  <c:v>3187.0</c:v>
                </c:pt>
                <c:pt idx="3433">
                  <c:v>3188.0</c:v>
                </c:pt>
                <c:pt idx="3434">
                  <c:v>3189.0</c:v>
                </c:pt>
                <c:pt idx="3435">
                  <c:v>3190.0</c:v>
                </c:pt>
                <c:pt idx="3436">
                  <c:v>3191.0</c:v>
                </c:pt>
                <c:pt idx="3437">
                  <c:v>3192.0</c:v>
                </c:pt>
                <c:pt idx="3438">
                  <c:v>3193.0</c:v>
                </c:pt>
                <c:pt idx="3439">
                  <c:v>3193.0</c:v>
                </c:pt>
                <c:pt idx="3440">
                  <c:v>3193.0</c:v>
                </c:pt>
                <c:pt idx="3441">
                  <c:v>3194.0</c:v>
                </c:pt>
                <c:pt idx="3442">
                  <c:v>3195.0</c:v>
                </c:pt>
                <c:pt idx="3443">
                  <c:v>3196.0</c:v>
                </c:pt>
                <c:pt idx="3444">
                  <c:v>3197.0</c:v>
                </c:pt>
                <c:pt idx="3445">
                  <c:v>3198.0</c:v>
                </c:pt>
                <c:pt idx="3446">
                  <c:v>3199.0</c:v>
                </c:pt>
                <c:pt idx="3447">
                  <c:v>3200.0</c:v>
                </c:pt>
                <c:pt idx="3448">
                  <c:v>3201.0</c:v>
                </c:pt>
                <c:pt idx="3449">
                  <c:v>3202.0</c:v>
                </c:pt>
                <c:pt idx="3450">
                  <c:v>3203.0</c:v>
                </c:pt>
                <c:pt idx="3451">
                  <c:v>3204.0</c:v>
                </c:pt>
                <c:pt idx="3452">
                  <c:v>3205.0</c:v>
                </c:pt>
                <c:pt idx="3453">
                  <c:v>3206.0</c:v>
                </c:pt>
                <c:pt idx="3454">
                  <c:v>3207.0</c:v>
                </c:pt>
                <c:pt idx="3455">
                  <c:v>3208.0</c:v>
                </c:pt>
                <c:pt idx="3456">
                  <c:v>3209.0</c:v>
                </c:pt>
                <c:pt idx="3457">
                  <c:v>3210.0</c:v>
                </c:pt>
                <c:pt idx="3458">
                  <c:v>3211.0</c:v>
                </c:pt>
                <c:pt idx="3459">
                  <c:v>3212.0</c:v>
                </c:pt>
                <c:pt idx="3460">
                  <c:v>3213.0</c:v>
                </c:pt>
                <c:pt idx="3461">
                  <c:v>3214.0</c:v>
                </c:pt>
                <c:pt idx="3462">
                  <c:v>3215.0</c:v>
                </c:pt>
                <c:pt idx="3463">
                  <c:v>3216.0</c:v>
                </c:pt>
                <c:pt idx="3464">
                  <c:v>3217.0</c:v>
                </c:pt>
                <c:pt idx="3465">
                  <c:v>3217.0</c:v>
                </c:pt>
                <c:pt idx="3466">
                  <c:v>3218.0</c:v>
                </c:pt>
                <c:pt idx="3467">
                  <c:v>3219.0</c:v>
                </c:pt>
                <c:pt idx="3468">
                  <c:v>3220.0</c:v>
                </c:pt>
                <c:pt idx="3469">
                  <c:v>3221.0</c:v>
                </c:pt>
                <c:pt idx="3470">
                  <c:v>3222.0</c:v>
                </c:pt>
                <c:pt idx="3471">
                  <c:v>3222.0</c:v>
                </c:pt>
                <c:pt idx="3472">
                  <c:v>3223.0</c:v>
                </c:pt>
                <c:pt idx="3473">
                  <c:v>3224.0</c:v>
                </c:pt>
                <c:pt idx="3474">
                  <c:v>3225.0</c:v>
                </c:pt>
                <c:pt idx="3475">
                  <c:v>3226.0</c:v>
                </c:pt>
                <c:pt idx="3476">
                  <c:v>3227.0</c:v>
                </c:pt>
                <c:pt idx="3477">
                  <c:v>3228.0</c:v>
                </c:pt>
                <c:pt idx="3478">
                  <c:v>3229.0</c:v>
                </c:pt>
                <c:pt idx="3479">
                  <c:v>3230.0</c:v>
                </c:pt>
                <c:pt idx="3480">
                  <c:v>3231.0</c:v>
                </c:pt>
                <c:pt idx="3481">
                  <c:v>3232.0</c:v>
                </c:pt>
                <c:pt idx="3482">
                  <c:v>3233.0</c:v>
                </c:pt>
                <c:pt idx="3483">
                  <c:v>3234.0</c:v>
                </c:pt>
                <c:pt idx="3484">
                  <c:v>3235.0</c:v>
                </c:pt>
                <c:pt idx="3485">
                  <c:v>3236.0</c:v>
                </c:pt>
                <c:pt idx="3486">
                  <c:v>3237.0</c:v>
                </c:pt>
                <c:pt idx="3487">
                  <c:v>3237.0</c:v>
                </c:pt>
                <c:pt idx="3488">
                  <c:v>3238.0</c:v>
                </c:pt>
                <c:pt idx="3489">
                  <c:v>3239.0</c:v>
                </c:pt>
                <c:pt idx="3490">
                  <c:v>3240.0</c:v>
                </c:pt>
                <c:pt idx="3491">
                  <c:v>3241.0</c:v>
                </c:pt>
                <c:pt idx="3492">
                  <c:v>3242.0</c:v>
                </c:pt>
                <c:pt idx="3493">
                  <c:v>3243.0</c:v>
                </c:pt>
                <c:pt idx="3494">
                  <c:v>3244.0</c:v>
                </c:pt>
                <c:pt idx="3495">
                  <c:v>3245.0</c:v>
                </c:pt>
                <c:pt idx="3496">
                  <c:v>3246.0</c:v>
                </c:pt>
                <c:pt idx="3497">
                  <c:v>3246.0</c:v>
                </c:pt>
                <c:pt idx="3498">
                  <c:v>3247.0</c:v>
                </c:pt>
                <c:pt idx="3499">
                  <c:v>3248.0</c:v>
                </c:pt>
                <c:pt idx="3500">
                  <c:v>3249.0</c:v>
                </c:pt>
                <c:pt idx="3501">
                  <c:v>3250.0</c:v>
                </c:pt>
                <c:pt idx="3502">
                  <c:v>3251.0</c:v>
                </c:pt>
                <c:pt idx="3503">
                  <c:v>3252.0</c:v>
                </c:pt>
                <c:pt idx="3504">
                  <c:v>3253.0</c:v>
                </c:pt>
                <c:pt idx="3505">
                  <c:v>3254.0</c:v>
                </c:pt>
                <c:pt idx="3506">
                  <c:v>3255.0</c:v>
                </c:pt>
                <c:pt idx="3507">
                  <c:v>3256.0</c:v>
                </c:pt>
                <c:pt idx="3508">
                  <c:v>3257.0</c:v>
                </c:pt>
                <c:pt idx="3509">
                  <c:v>3258.0</c:v>
                </c:pt>
                <c:pt idx="3510">
                  <c:v>3259.0</c:v>
                </c:pt>
                <c:pt idx="3511">
                  <c:v>3260.0</c:v>
                </c:pt>
                <c:pt idx="3512">
                  <c:v>3261.0</c:v>
                </c:pt>
                <c:pt idx="3513">
                  <c:v>3262.0</c:v>
                </c:pt>
                <c:pt idx="3514">
                  <c:v>3263.0</c:v>
                </c:pt>
                <c:pt idx="3515">
                  <c:v>3264.0</c:v>
                </c:pt>
                <c:pt idx="3516">
                  <c:v>3265.0</c:v>
                </c:pt>
                <c:pt idx="3517">
                  <c:v>3266.0</c:v>
                </c:pt>
                <c:pt idx="3518">
                  <c:v>3267.0</c:v>
                </c:pt>
                <c:pt idx="3519">
                  <c:v>3268.0</c:v>
                </c:pt>
                <c:pt idx="3520">
                  <c:v>3269.0</c:v>
                </c:pt>
                <c:pt idx="3521">
                  <c:v>3270.0</c:v>
                </c:pt>
                <c:pt idx="3522">
                  <c:v>3271.0</c:v>
                </c:pt>
                <c:pt idx="3523">
                  <c:v>3272.0</c:v>
                </c:pt>
                <c:pt idx="3524">
                  <c:v>3273.0</c:v>
                </c:pt>
                <c:pt idx="3525">
                  <c:v>3274.0</c:v>
                </c:pt>
                <c:pt idx="3526">
                  <c:v>3275.0</c:v>
                </c:pt>
                <c:pt idx="3527">
                  <c:v>3276.0</c:v>
                </c:pt>
                <c:pt idx="3528">
                  <c:v>3277.0</c:v>
                </c:pt>
                <c:pt idx="3529">
                  <c:v>3278.0</c:v>
                </c:pt>
                <c:pt idx="3530">
                  <c:v>3279.0</c:v>
                </c:pt>
                <c:pt idx="3531">
                  <c:v>3280.0</c:v>
                </c:pt>
                <c:pt idx="3532">
                  <c:v>3281.0</c:v>
                </c:pt>
                <c:pt idx="3533">
                  <c:v>3282.0</c:v>
                </c:pt>
                <c:pt idx="3534">
                  <c:v>3283.0</c:v>
                </c:pt>
                <c:pt idx="3535">
                  <c:v>3284.0</c:v>
                </c:pt>
                <c:pt idx="3536">
                  <c:v>3285.0</c:v>
                </c:pt>
                <c:pt idx="3537">
                  <c:v>3286.0</c:v>
                </c:pt>
                <c:pt idx="3538">
                  <c:v>3287.0</c:v>
                </c:pt>
                <c:pt idx="3539">
                  <c:v>3288.0</c:v>
                </c:pt>
                <c:pt idx="3540">
                  <c:v>3289.0</c:v>
                </c:pt>
                <c:pt idx="3541">
                  <c:v>3289.0</c:v>
                </c:pt>
                <c:pt idx="3542">
                  <c:v>3290.0</c:v>
                </c:pt>
                <c:pt idx="3543">
                  <c:v>3291.0</c:v>
                </c:pt>
                <c:pt idx="3544">
                  <c:v>3291.0</c:v>
                </c:pt>
                <c:pt idx="3545">
                  <c:v>3292.0</c:v>
                </c:pt>
                <c:pt idx="3546">
                  <c:v>3292.0</c:v>
                </c:pt>
                <c:pt idx="3547">
                  <c:v>3293.0</c:v>
                </c:pt>
                <c:pt idx="3548">
                  <c:v>3294.0</c:v>
                </c:pt>
                <c:pt idx="3549">
                  <c:v>3295.0</c:v>
                </c:pt>
                <c:pt idx="3550">
                  <c:v>3296.0</c:v>
                </c:pt>
                <c:pt idx="3551">
                  <c:v>3297.0</c:v>
                </c:pt>
                <c:pt idx="3552">
                  <c:v>3298.0</c:v>
                </c:pt>
                <c:pt idx="3553">
                  <c:v>3299.0</c:v>
                </c:pt>
                <c:pt idx="3554">
                  <c:v>3300.0</c:v>
                </c:pt>
                <c:pt idx="3555">
                  <c:v>3301.0</c:v>
                </c:pt>
                <c:pt idx="3556">
                  <c:v>3302.0</c:v>
                </c:pt>
                <c:pt idx="3557">
                  <c:v>3303.0</c:v>
                </c:pt>
                <c:pt idx="3558">
                  <c:v>3304.0</c:v>
                </c:pt>
                <c:pt idx="3559">
                  <c:v>3305.0</c:v>
                </c:pt>
                <c:pt idx="3560">
                  <c:v>3306.0</c:v>
                </c:pt>
                <c:pt idx="3561">
                  <c:v>3307.0</c:v>
                </c:pt>
                <c:pt idx="3562">
                  <c:v>3308.0</c:v>
                </c:pt>
                <c:pt idx="3563">
                  <c:v>3309.0</c:v>
                </c:pt>
                <c:pt idx="3564">
                  <c:v>3310.0</c:v>
                </c:pt>
                <c:pt idx="3565">
                  <c:v>3311.0</c:v>
                </c:pt>
                <c:pt idx="3566">
                  <c:v>3312.0</c:v>
                </c:pt>
                <c:pt idx="3567">
                  <c:v>3313.0</c:v>
                </c:pt>
                <c:pt idx="3568">
                  <c:v>3314.0</c:v>
                </c:pt>
                <c:pt idx="3569">
                  <c:v>3315.0</c:v>
                </c:pt>
                <c:pt idx="3570">
                  <c:v>3316.0</c:v>
                </c:pt>
                <c:pt idx="3571">
                  <c:v>3317.0</c:v>
                </c:pt>
                <c:pt idx="3572">
                  <c:v>3318.0</c:v>
                </c:pt>
                <c:pt idx="3573">
                  <c:v>3319.0</c:v>
                </c:pt>
                <c:pt idx="3574">
                  <c:v>3320.0</c:v>
                </c:pt>
                <c:pt idx="3575">
                  <c:v>3321.0</c:v>
                </c:pt>
                <c:pt idx="3576">
                  <c:v>3322.0</c:v>
                </c:pt>
                <c:pt idx="3577">
                  <c:v>3323.0</c:v>
                </c:pt>
                <c:pt idx="3578">
                  <c:v>3324.0</c:v>
                </c:pt>
                <c:pt idx="3579">
                  <c:v>3325.0</c:v>
                </c:pt>
                <c:pt idx="3580">
                  <c:v>3326.0</c:v>
                </c:pt>
                <c:pt idx="3581">
                  <c:v>3327.0</c:v>
                </c:pt>
                <c:pt idx="3582">
                  <c:v>3327.0</c:v>
                </c:pt>
                <c:pt idx="3583">
                  <c:v>3328.0</c:v>
                </c:pt>
                <c:pt idx="3584">
                  <c:v>3329.0</c:v>
                </c:pt>
                <c:pt idx="3585">
                  <c:v>3330.0</c:v>
                </c:pt>
                <c:pt idx="3586">
                  <c:v>3331.0</c:v>
                </c:pt>
                <c:pt idx="3587">
                  <c:v>3332.0</c:v>
                </c:pt>
                <c:pt idx="3588">
                  <c:v>3333.0</c:v>
                </c:pt>
                <c:pt idx="3589">
                  <c:v>3334.0</c:v>
                </c:pt>
                <c:pt idx="3590">
                  <c:v>3335.0</c:v>
                </c:pt>
                <c:pt idx="3591">
                  <c:v>3336.0</c:v>
                </c:pt>
                <c:pt idx="3592">
                  <c:v>3337.0</c:v>
                </c:pt>
                <c:pt idx="3593">
                  <c:v>3338.0</c:v>
                </c:pt>
                <c:pt idx="3594">
                  <c:v>3339.0</c:v>
                </c:pt>
                <c:pt idx="3595">
                  <c:v>3340.0</c:v>
                </c:pt>
                <c:pt idx="3596">
                  <c:v>3341.0</c:v>
                </c:pt>
                <c:pt idx="3597">
                  <c:v>3342.0</c:v>
                </c:pt>
                <c:pt idx="3598">
                  <c:v>3343.0</c:v>
                </c:pt>
                <c:pt idx="3599">
                  <c:v>3344.0</c:v>
                </c:pt>
                <c:pt idx="3600">
                  <c:v>3345.0</c:v>
                </c:pt>
                <c:pt idx="3601">
                  <c:v>3346.0</c:v>
                </c:pt>
                <c:pt idx="3602">
                  <c:v>3347.0</c:v>
                </c:pt>
                <c:pt idx="3603">
                  <c:v>3348.0</c:v>
                </c:pt>
                <c:pt idx="3604">
                  <c:v>3349.0</c:v>
                </c:pt>
                <c:pt idx="3605">
                  <c:v>3350.0</c:v>
                </c:pt>
                <c:pt idx="3606">
                  <c:v>3351.0</c:v>
                </c:pt>
                <c:pt idx="3607">
                  <c:v>3352.0</c:v>
                </c:pt>
                <c:pt idx="3608">
                  <c:v>3353.0</c:v>
                </c:pt>
                <c:pt idx="3609">
                  <c:v>3354.0</c:v>
                </c:pt>
                <c:pt idx="3610">
                  <c:v>3355.0</c:v>
                </c:pt>
                <c:pt idx="3611">
                  <c:v>3356.0</c:v>
                </c:pt>
                <c:pt idx="3612">
                  <c:v>3357.0</c:v>
                </c:pt>
                <c:pt idx="3613">
                  <c:v>3358.0</c:v>
                </c:pt>
                <c:pt idx="3614">
                  <c:v>3359.0</c:v>
                </c:pt>
                <c:pt idx="3615">
                  <c:v>3360.0</c:v>
                </c:pt>
                <c:pt idx="3616">
                  <c:v>3361.0</c:v>
                </c:pt>
                <c:pt idx="3617">
                  <c:v>3362.0</c:v>
                </c:pt>
                <c:pt idx="3618">
                  <c:v>3363.0</c:v>
                </c:pt>
                <c:pt idx="3619">
                  <c:v>3364.0</c:v>
                </c:pt>
                <c:pt idx="3620">
                  <c:v>3364.0</c:v>
                </c:pt>
                <c:pt idx="3621">
                  <c:v>3365.0</c:v>
                </c:pt>
                <c:pt idx="3622">
                  <c:v>3366.0</c:v>
                </c:pt>
                <c:pt idx="3623">
                  <c:v>3367.0</c:v>
                </c:pt>
                <c:pt idx="3624">
                  <c:v>3368.0</c:v>
                </c:pt>
                <c:pt idx="3625">
                  <c:v>3369.0</c:v>
                </c:pt>
                <c:pt idx="3626">
                  <c:v>3370.0</c:v>
                </c:pt>
                <c:pt idx="3627">
                  <c:v>3371.0</c:v>
                </c:pt>
                <c:pt idx="3628">
                  <c:v>3372.0</c:v>
                </c:pt>
                <c:pt idx="3629">
                  <c:v>3373.0</c:v>
                </c:pt>
                <c:pt idx="3630">
                  <c:v>3374.0</c:v>
                </c:pt>
                <c:pt idx="3631">
                  <c:v>3375.0</c:v>
                </c:pt>
                <c:pt idx="3632">
                  <c:v>3375.0</c:v>
                </c:pt>
                <c:pt idx="3633">
                  <c:v>3376.0</c:v>
                </c:pt>
                <c:pt idx="3634">
                  <c:v>3377.0</c:v>
                </c:pt>
                <c:pt idx="3635">
                  <c:v>3378.0</c:v>
                </c:pt>
                <c:pt idx="3636">
                  <c:v>3379.0</c:v>
                </c:pt>
                <c:pt idx="3637">
                  <c:v>3380.0</c:v>
                </c:pt>
                <c:pt idx="3638">
                  <c:v>3381.0</c:v>
                </c:pt>
                <c:pt idx="3639">
                  <c:v>3382.0</c:v>
                </c:pt>
                <c:pt idx="3640">
                  <c:v>3383.0</c:v>
                </c:pt>
                <c:pt idx="3641">
                  <c:v>3384.0</c:v>
                </c:pt>
                <c:pt idx="3642">
                  <c:v>3385.0</c:v>
                </c:pt>
                <c:pt idx="3643">
                  <c:v>3386.0</c:v>
                </c:pt>
                <c:pt idx="3644">
                  <c:v>3387.0</c:v>
                </c:pt>
                <c:pt idx="3645">
                  <c:v>3388.0</c:v>
                </c:pt>
                <c:pt idx="3646">
                  <c:v>3389.0</c:v>
                </c:pt>
                <c:pt idx="3647">
                  <c:v>3390.0</c:v>
                </c:pt>
                <c:pt idx="3648">
                  <c:v>3391.0</c:v>
                </c:pt>
                <c:pt idx="3649">
                  <c:v>3392.0</c:v>
                </c:pt>
                <c:pt idx="3650">
                  <c:v>3393.0</c:v>
                </c:pt>
                <c:pt idx="3651">
                  <c:v>3394.0</c:v>
                </c:pt>
                <c:pt idx="3652">
                  <c:v>3395.0</c:v>
                </c:pt>
                <c:pt idx="3653">
                  <c:v>3396.0</c:v>
                </c:pt>
                <c:pt idx="3654">
                  <c:v>3397.0</c:v>
                </c:pt>
                <c:pt idx="3655">
                  <c:v>3398.0</c:v>
                </c:pt>
                <c:pt idx="3656">
                  <c:v>3399.0</c:v>
                </c:pt>
                <c:pt idx="3657">
                  <c:v>3400.0</c:v>
                </c:pt>
                <c:pt idx="3658">
                  <c:v>3401.0</c:v>
                </c:pt>
                <c:pt idx="3659">
                  <c:v>3402.0</c:v>
                </c:pt>
                <c:pt idx="3660">
                  <c:v>3403.0</c:v>
                </c:pt>
                <c:pt idx="3661">
                  <c:v>3404.0</c:v>
                </c:pt>
                <c:pt idx="3662">
                  <c:v>3405.0</c:v>
                </c:pt>
                <c:pt idx="3663">
                  <c:v>3406.0</c:v>
                </c:pt>
                <c:pt idx="3664">
                  <c:v>3407.0</c:v>
                </c:pt>
                <c:pt idx="3665">
                  <c:v>3408.0</c:v>
                </c:pt>
                <c:pt idx="3666">
                  <c:v>3409.0</c:v>
                </c:pt>
                <c:pt idx="3667">
                  <c:v>3410.0</c:v>
                </c:pt>
                <c:pt idx="3668">
                  <c:v>3410.0</c:v>
                </c:pt>
                <c:pt idx="3669">
                  <c:v>3411.0</c:v>
                </c:pt>
                <c:pt idx="3670">
                  <c:v>3412.0</c:v>
                </c:pt>
                <c:pt idx="3671">
                  <c:v>3413.0</c:v>
                </c:pt>
                <c:pt idx="3672">
                  <c:v>3414.0</c:v>
                </c:pt>
                <c:pt idx="3673">
                  <c:v>3414.0</c:v>
                </c:pt>
                <c:pt idx="3674">
                  <c:v>3415.0</c:v>
                </c:pt>
                <c:pt idx="3675">
                  <c:v>3416.0</c:v>
                </c:pt>
                <c:pt idx="3676">
                  <c:v>3417.0</c:v>
                </c:pt>
                <c:pt idx="3677">
                  <c:v>3418.0</c:v>
                </c:pt>
                <c:pt idx="3678">
                  <c:v>3419.0</c:v>
                </c:pt>
                <c:pt idx="3679">
                  <c:v>3420.0</c:v>
                </c:pt>
                <c:pt idx="3680">
                  <c:v>3421.0</c:v>
                </c:pt>
                <c:pt idx="3681">
                  <c:v>3422.0</c:v>
                </c:pt>
                <c:pt idx="3682">
                  <c:v>3423.0</c:v>
                </c:pt>
                <c:pt idx="3683">
                  <c:v>3424.0</c:v>
                </c:pt>
                <c:pt idx="3684">
                  <c:v>3425.0</c:v>
                </c:pt>
                <c:pt idx="3685">
                  <c:v>3426.0</c:v>
                </c:pt>
                <c:pt idx="3686">
                  <c:v>3427.0</c:v>
                </c:pt>
                <c:pt idx="3687">
                  <c:v>3428.0</c:v>
                </c:pt>
                <c:pt idx="3688">
                  <c:v>3429.0</c:v>
                </c:pt>
                <c:pt idx="3689">
                  <c:v>3430.0</c:v>
                </c:pt>
                <c:pt idx="3690">
                  <c:v>3431.0</c:v>
                </c:pt>
                <c:pt idx="3691">
                  <c:v>3432.0</c:v>
                </c:pt>
                <c:pt idx="3692">
                  <c:v>3433.0</c:v>
                </c:pt>
                <c:pt idx="3693">
                  <c:v>3434.0</c:v>
                </c:pt>
                <c:pt idx="3694">
                  <c:v>3435.0</c:v>
                </c:pt>
                <c:pt idx="3695">
                  <c:v>3436.0</c:v>
                </c:pt>
                <c:pt idx="3696">
                  <c:v>3437.0</c:v>
                </c:pt>
                <c:pt idx="3697">
                  <c:v>3438.0</c:v>
                </c:pt>
                <c:pt idx="3698">
                  <c:v>3439.0</c:v>
                </c:pt>
                <c:pt idx="3699">
                  <c:v>3440.0</c:v>
                </c:pt>
                <c:pt idx="3700">
                  <c:v>3441.0</c:v>
                </c:pt>
                <c:pt idx="3701">
                  <c:v>3442.0</c:v>
                </c:pt>
                <c:pt idx="3702">
                  <c:v>3443.0</c:v>
                </c:pt>
                <c:pt idx="3703">
                  <c:v>3444.0</c:v>
                </c:pt>
                <c:pt idx="3704">
                  <c:v>3445.0</c:v>
                </c:pt>
                <c:pt idx="3705">
                  <c:v>3446.0</c:v>
                </c:pt>
                <c:pt idx="3706">
                  <c:v>3447.0</c:v>
                </c:pt>
                <c:pt idx="3707">
                  <c:v>3448.0</c:v>
                </c:pt>
                <c:pt idx="3708">
                  <c:v>3448.0</c:v>
                </c:pt>
                <c:pt idx="3709">
                  <c:v>3448.0</c:v>
                </c:pt>
                <c:pt idx="3710">
                  <c:v>3449.0</c:v>
                </c:pt>
                <c:pt idx="3711">
                  <c:v>3450.0</c:v>
                </c:pt>
                <c:pt idx="3712">
                  <c:v>3451.0</c:v>
                </c:pt>
                <c:pt idx="3713">
                  <c:v>3452.0</c:v>
                </c:pt>
                <c:pt idx="3714">
                  <c:v>3453.0</c:v>
                </c:pt>
                <c:pt idx="3715">
                  <c:v>3454.0</c:v>
                </c:pt>
                <c:pt idx="3716">
                  <c:v>3455.0</c:v>
                </c:pt>
                <c:pt idx="3717">
                  <c:v>3456.0</c:v>
                </c:pt>
                <c:pt idx="3718">
                  <c:v>3457.0</c:v>
                </c:pt>
                <c:pt idx="3719">
                  <c:v>3458.0</c:v>
                </c:pt>
                <c:pt idx="3720">
                  <c:v>3459.0</c:v>
                </c:pt>
                <c:pt idx="3721">
                  <c:v>3460.0</c:v>
                </c:pt>
                <c:pt idx="3722">
                  <c:v>3461.0</c:v>
                </c:pt>
                <c:pt idx="3723">
                  <c:v>3462.0</c:v>
                </c:pt>
                <c:pt idx="3724">
                  <c:v>3463.0</c:v>
                </c:pt>
                <c:pt idx="3725">
                  <c:v>3464.0</c:v>
                </c:pt>
                <c:pt idx="3726">
                  <c:v>3465.0</c:v>
                </c:pt>
                <c:pt idx="3727">
                  <c:v>3466.0</c:v>
                </c:pt>
                <c:pt idx="3728">
                  <c:v>3467.0</c:v>
                </c:pt>
                <c:pt idx="3729">
                  <c:v>3468.0</c:v>
                </c:pt>
                <c:pt idx="3730">
                  <c:v>3469.0</c:v>
                </c:pt>
                <c:pt idx="3731">
                  <c:v>3470.0</c:v>
                </c:pt>
                <c:pt idx="3732">
                  <c:v>3471.0</c:v>
                </c:pt>
                <c:pt idx="3733">
                  <c:v>3472.0</c:v>
                </c:pt>
                <c:pt idx="3734">
                  <c:v>3473.0</c:v>
                </c:pt>
                <c:pt idx="3735">
                  <c:v>3474.0</c:v>
                </c:pt>
                <c:pt idx="3736">
                  <c:v>3475.0</c:v>
                </c:pt>
                <c:pt idx="3737">
                  <c:v>3476.0</c:v>
                </c:pt>
                <c:pt idx="3738">
                  <c:v>3477.0</c:v>
                </c:pt>
                <c:pt idx="3739">
                  <c:v>3478.0</c:v>
                </c:pt>
                <c:pt idx="3740">
                  <c:v>3479.0</c:v>
                </c:pt>
                <c:pt idx="3741">
                  <c:v>3480.0</c:v>
                </c:pt>
                <c:pt idx="3742">
                  <c:v>3481.0</c:v>
                </c:pt>
                <c:pt idx="3743">
                  <c:v>3482.0</c:v>
                </c:pt>
                <c:pt idx="3744">
                  <c:v>3483.0</c:v>
                </c:pt>
                <c:pt idx="3745">
                  <c:v>3484.0</c:v>
                </c:pt>
                <c:pt idx="3746">
                  <c:v>3485.0</c:v>
                </c:pt>
                <c:pt idx="3747">
                  <c:v>3486.0</c:v>
                </c:pt>
                <c:pt idx="3748">
                  <c:v>3487.0</c:v>
                </c:pt>
                <c:pt idx="3749">
                  <c:v>3488.0</c:v>
                </c:pt>
                <c:pt idx="3750">
                  <c:v>3489.0</c:v>
                </c:pt>
                <c:pt idx="3751">
                  <c:v>3490.0</c:v>
                </c:pt>
                <c:pt idx="3752">
                  <c:v>3491.0</c:v>
                </c:pt>
                <c:pt idx="3753">
                  <c:v>3492.0</c:v>
                </c:pt>
                <c:pt idx="3754">
                  <c:v>3493.0</c:v>
                </c:pt>
                <c:pt idx="3755">
                  <c:v>3494.0</c:v>
                </c:pt>
                <c:pt idx="3756">
                  <c:v>3495.0</c:v>
                </c:pt>
                <c:pt idx="3757">
                  <c:v>3496.0</c:v>
                </c:pt>
                <c:pt idx="3758">
                  <c:v>3497.0</c:v>
                </c:pt>
                <c:pt idx="3759">
                  <c:v>3498.0</c:v>
                </c:pt>
                <c:pt idx="3760">
                  <c:v>3499.0</c:v>
                </c:pt>
                <c:pt idx="3761">
                  <c:v>3500.0</c:v>
                </c:pt>
                <c:pt idx="3762">
                  <c:v>3501.0</c:v>
                </c:pt>
                <c:pt idx="3763">
                  <c:v>3502.0</c:v>
                </c:pt>
                <c:pt idx="3764">
                  <c:v>3503.0</c:v>
                </c:pt>
                <c:pt idx="3765">
                  <c:v>3504.0</c:v>
                </c:pt>
                <c:pt idx="3766">
                  <c:v>3505.0</c:v>
                </c:pt>
                <c:pt idx="3767">
                  <c:v>3506.0</c:v>
                </c:pt>
                <c:pt idx="3768">
                  <c:v>3507.0</c:v>
                </c:pt>
                <c:pt idx="3769">
                  <c:v>3508.0</c:v>
                </c:pt>
                <c:pt idx="3770">
                  <c:v>3509.0</c:v>
                </c:pt>
                <c:pt idx="3771">
                  <c:v>3510.0</c:v>
                </c:pt>
                <c:pt idx="3772">
                  <c:v>3511.0</c:v>
                </c:pt>
                <c:pt idx="3773">
                  <c:v>3512.0</c:v>
                </c:pt>
                <c:pt idx="3774">
                  <c:v>3513.0</c:v>
                </c:pt>
                <c:pt idx="3775">
                  <c:v>3514.0</c:v>
                </c:pt>
                <c:pt idx="3776">
                  <c:v>3515.0</c:v>
                </c:pt>
                <c:pt idx="3777">
                  <c:v>3516.0</c:v>
                </c:pt>
                <c:pt idx="3778">
                  <c:v>3517.0</c:v>
                </c:pt>
                <c:pt idx="3779">
                  <c:v>3518.0</c:v>
                </c:pt>
                <c:pt idx="3780">
                  <c:v>3519.0</c:v>
                </c:pt>
                <c:pt idx="3781">
                  <c:v>3520.0</c:v>
                </c:pt>
                <c:pt idx="3782">
                  <c:v>3521.0</c:v>
                </c:pt>
                <c:pt idx="3783">
                  <c:v>3521.0</c:v>
                </c:pt>
                <c:pt idx="3784">
                  <c:v>3522.0</c:v>
                </c:pt>
                <c:pt idx="3785">
                  <c:v>3523.0</c:v>
                </c:pt>
                <c:pt idx="3786">
                  <c:v>3524.0</c:v>
                </c:pt>
                <c:pt idx="3787">
                  <c:v>3525.0</c:v>
                </c:pt>
                <c:pt idx="3788">
                  <c:v>3526.0</c:v>
                </c:pt>
                <c:pt idx="3789">
                  <c:v>3527.0</c:v>
                </c:pt>
                <c:pt idx="3790">
                  <c:v>3528.0</c:v>
                </c:pt>
                <c:pt idx="3791">
                  <c:v>3529.0</c:v>
                </c:pt>
                <c:pt idx="3792">
                  <c:v>3530.0</c:v>
                </c:pt>
                <c:pt idx="3793">
                  <c:v>3531.0</c:v>
                </c:pt>
                <c:pt idx="3794">
                  <c:v>3532.0</c:v>
                </c:pt>
                <c:pt idx="3795">
                  <c:v>3533.0</c:v>
                </c:pt>
                <c:pt idx="3796">
                  <c:v>3534.0</c:v>
                </c:pt>
                <c:pt idx="3797">
                  <c:v>3535.0</c:v>
                </c:pt>
                <c:pt idx="3798">
                  <c:v>3536.0</c:v>
                </c:pt>
                <c:pt idx="3799">
                  <c:v>3537.0</c:v>
                </c:pt>
                <c:pt idx="3800">
                  <c:v>3538.0</c:v>
                </c:pt>
                <c:pt idx="3801">
                  <c:v>3539.0</c:v>
                </c:pt>
                <c:pt idx="3802">
                  <c:v>3540.0</c:v>
                </c:pt>
                <c:pt idx="3803">
                  <c:v>3541.0</c:v>
                </c:pt>
                <c:pt idx="3804">
                  <c:v>3542.0</c:v>
                </c:pt>
                <c:pt idx="3805">
                  <c:v>3543.0</c:v>
                </c:pt>
                <c:pt idx="3806">
                  <c:v>3544.0</c:v>
                </c:pt>
                <c:pt idx="3807">
                  <c:v>3545.0</c:v>
                </c:pt>
                <c:pt idx="3808">
                  <c:v>3546.0</c:v>
                </c:pt>
                <c:pt idx="3809">
                  <c:v>3547.0</c:v>
                </c:pt>
                <c:pt idx="3810">
                  <c:v>3548.0</c:v>
                </c:pt>
                <c:pt idx="3811">
                  <c:v>3549.0</c:v>
                </c:pt>
                <c:pt idx="3812">
                  <c:v>3550.0</c:v>
                </c:pt>
                <c:pt idx="3813">
                  <c:v>3551.0</c:v>
                </c:pt>
                <c:pt idx="3814">
                  <c:v>3552.0</c:v>
                </c:pt>
                <c:pt idx="3815">
                  <c:v>3553.0</c:v>
                </c:pt>
                <c:pt idx="3816">
                  <c:v>3554.0</c:v>
                </c:pt>
                <c:pt idx="3817">
                  <c:v>3555.0</c:v>
                </c:pt>
                <c:pt idx="3818">
                  <c:v>3556.0</c:v>
                </c:pt>
                <c:pt idx="3819">
                  <c:v>3557.0</c:v>
                </c:pt>
                <c:pt idx="3820">
                  <c:v>3558.0</c:v>
                </c:pt>
                <c:pt idx="3821">
                  <c:v>3559.0</c:v>
                </c:pt>
                <c:pt idx="3822">
                  <c:v>3560.0</c:v>
                </c:pt>
                <c:pt idx="3823">
                  <c:v>3561.0</c:v>
                </c:pt>
                <c:pt idx="3824">
                  <c:v>3561.0</c:v>
                </c:pt>
                <c:pt idx="3825">
                  <c:v>3562.0</c:v>
                </c:pt>
                <c:pt idx="3826">
                  <c:v>3563.0</c:v>
                </c:pt>
                <c:pt idx="3827">
                  <c:v>3564.0</c:v>
                </c:pt>
                <c:pt idx="3828">
                  <c:v>3565.0</c:v>
                </c:pt>
                <c:pt idx="3829">
                  <c:v>3566.0</c:v>
                </c:pt>
                <c:pt idx="3830">
                  <c:v>3567.0</c:v>
                </c:pt>
                <c:pt idx="3831">
                  <c:v>3568.0</c:v>
                </c:pt>
                <c:pt idx="3832">
                  <c:v>3569.0</c:v>
                </c:pt>
                <c:pt idx="3833">
                  <c:v>3570.0</c:v>
                </c:pt>
                <c:pt idx="3834">
                  <c:v>3571.0</c:v>
                </c:pt>
                <c:pt idx="3835">
                  <c:v>3572.0</c:v>
                </c:pt>
                <c:pt idx="3836">
                  <c:v>3573.0</c:v>
                </c:pt>
                <c:pt idx="3837">
                  <c:v>3574.0</c:v>
                </c:pt>
                <c:pt idx="3838">
                  <c:v>3575.0</c:v>
                </c:pt>
                <c:pt idx="3839">
                  <c:v>3576.0</c:v>
                </c:pt>
                <c:pt idx="3840">
                  <c:v>3577.0</c:v>
                </c:pt>
                <c:pt idx="3841">
                  <c:v>3578.0</c:v>
                </c:pt>
                <c:pt idx="3842">
                  <c:v>3579.0</c:v>
                </c:pt>
                <c:pt idx="3843">
                  <c:v>3580.0</c:v>
                </c:pt>
                <c:pt idx="3844">
                  <c:v>3581.0</c:v>
                </c:pt>
                <c:pt idx="3845">
                  <c:v>3582.0</c:v>
                </c:pt>
                <c:pt idx="3846">
                  <c:v>3583.0</c:v>
                </c:pt>
                <c:pt idx="3847">
                  <c:v>3584.0</c:v>
                </c:pt>
                <c:pt idx="3848">
                  <c:v>3585.0</c:v>
                </c:pt>
                <c:pt idx="3849">
                  <c:v>3586.0</c:v>
                </c:pt>
                <c:pt idx="3850">
                  <c:v>3587.0</c:v>
                </c:pt>
                <c:pt idx="3851">
                  <c:v>3588.0</c:v>
                </c:pt>
                <c:pt idx="3852">
                  <c:v>3589.0</c:v>
                </c:pt>
                <c:pt idx="3853">
                  <c:v>3590.0</c:v>
                </c:pt>
                <c:pt idx="3854">
                  <c:v>3591.0</c:v>
                </c:pt>
                <c:pt idx="3855">
                  <c:v>3592.0</c:v>
                </c:pt>
                <c:pt idx="3856">
                  <c:v>3593.0</c:v>
                </c:pt>
                <c:pt idx="3857">
                  <c:v>3594.0</c:v>
                </c:pt>
                <c:pt idx="3858">
                  <c:v>3595.0</c:v>
                </c:pt>
                <c:pt idx="3859">
                  <c:v>3596.0</c:v>
                </c:pt>
                <c:pt idx="3860">
                  <c:v>3597.0</c:v>
                </c:pt>
                <c:pt idx="3861">
                  <c:v>3598.0</c:v>
                </c:pt>
                <c:pt idx="3862">
                  <c:v>3599.0</c:v>
                </c:pt>
                <c:pt idx="3863">
                  <c:v>3600.0</c:v>
                </c:pt>
                <c:pt idx="3864">
                  <c:v>3601.0</c:v>
                </c:pt>
                <c:pt idx="3865">
                  <c:v>3602.0</c:v>
                </c:pt>
                <c:pt idx="3866">
                  <c:v>3603.0</c:v>
                </c:pt>
                <c:pt idx="3867">
                  <c:v>3604.0</c:v>
                </c:pt>
                <c:pt idx="3868">
                  <c:v>3605.0</c:v>
                </c:pt>
                <c:pt idx="3869">
                  <c:v>3606.0</c:v>
                </c:pt>
                <c:pt idx="3870">
                  <c:v>3607.0</c:v>
                </c:pt>
                <c:pt idx="3871">
                  <c:v>3608.0</c:v>
                </c:pt>
                <c:pt idx="3872">
                  <c:v>3609.0</c:v>
                </c:pt>
                <c:pt idx="3873">
                  <c:v>3610.0</c:v>
                </c:pt>
                <c:pt idx="3874">
                  <c:v>3611.0</c:v>
                </c:pt>
                <c:pt idx="3875">
                  <c:v>3612.0</c:v>
                </c:pt>
                <c:pt idx="3876">
                  <c:v>3613.0</c:v>
                </c:pt>
                <c:pt idx="3877">
                  <c:v>3614.0</c:v>
                </c:pt>
                <c:pt idx="3878">
                  <c:v>3615.0</c:v>
                </c:pt>
                <c:pt idx="3879">
                  <c:v>3616.0</c:v>
                </c:pt>
                <c:pt idx="3880">
                  <c:v>3617.0</c:v>
                </c:pt>
                <c:pt idx="3881">
                  <c:v>3618.0</c:v>
                </c:pt>
                <c:pt idx="3882">
                  <c:v>3619.0</c:v>
                </c:pt>
                <c:pt idx="3883">
                  <c:v>3620.0</c:v>
                </c:pt>
                <c:pt idx="3884">
                  <c:v>3621.0</c:v>
                </c:pt>
                <c:pt idx="3885">
                  <c:v>3622.0</c:v>
                </c:pt>
                <c:pt idx="3886">
                  <c:v>3622.0</c:v>
                </c:pt>
                <c:pt idx="3887">
                  <c:v>3623.0</c:v>
                </c:pt>
                <c:pt idx="3888">
                  <c:v>3624.0</c:v>
                </c:pt>
                <c:pt idx="3889">
                  <c:v>3625.0</c:v>
                </c:pt>
                <c:pt idx="3890">
                  <c:v>3626.0</c:v>
                </c:pt>
                <c:pt idx="3891">
                  <c:v>3627.0</c:v>
                </c:pt>
                <c:pt idx="3892">
                  <c:v>3628.0</c:v>
                </c:pt>
                <c:pt idx="3893">
                  <c:v>3629.0</c:v>
                </c:pt>
                <c:pt idx="3894">
                  <c:v>3630.0</c:v>
                </c:pt>
                <c:pt idx="3895">
                  <c:v>3631.0</c:v>
                </c:pt>
                <c:pt idx="3896">
                  <c:v>3632.0</c:v>
                </c:pt>
                <c:pt idx="3897">
                  <c:v>3633.0</c:v>
                </c:pt>
                <c:pt idx="3898">
                  <c:v>3634.0</c:v>
                </c:pt>
                <c:pt idx="3899">
                  <c:v>3635.0</c:v>
                </c:pt>
                <c:pt idx="3900">
                  <c:v>3636.0</c:v>
                </c:pt>
                <c:pt idx="3901">
                  <c:v>3637.0</c:v>
                </c:pt>
                <c:pt idx="3902">
                  <c:v>3638.0</c:v>
                </c:pt>
                <c:pt idx="3903">
                  <c:v>3639.0</c:v>
                </c:pt>
                <c:pt idx="3904">
                  <c:v>3639.0</c:v>
                </c:pt>
                <c:pt idx="3905">
                  <c:v>3640.0</c:v>
                </c:pt>
                <c:pt idx="3906">
                  <c:v>3640.0</c:v>
                </c:pt>
                <c:pt idx="3907">
                  <c:v>3641.0</c:v>
                </c:pt>
                <c:pt idx="3908">
                  <c:v>3642.0</c:v>
                </c:pt>
                <c:pt idx="3909">
                  <c:v>3643.0</c:v>
                </c:pt>
                <c:pt idx="3910">
                  <c:v>3644.0</c:v>
                </c:pt>
                <c:pt idx="3911">
                  <c:v>3645.0</c:v>
                </c:pt>
                <c:pt idx="3912">
                  <c:v>3646.0</c:v>
                </c:pt>
                <c:pt idx="3913">
                  <c:v>3647.0</c:v>
                </c:pt>
                <c:pt idx="3914">
                  <c:v>3648.0</c:v>
                </c:pt>
                <c:pt idx="3915">
                  <c:v>3649.0</c:v>
                </c:pt>
                <c:pt idx="3916">
                  <c:v>3650.0</c:v>
                </c:pt>
                <c:pt idx="3917">
                  <c:v>3651.0</c:v>
                </c:pt>
                <c:pt idx="3918">
                  <c:v>3652.0</c:v>
                </c:pt>
                <c:pt idx="3919">
                  <c:v>3653.0</c:v>
                </c:pt>
                <c:pt idx="3920">
                  <c:v>3654.0</c:v>
                </c:pt>
                <c:pt idx="3921">
                  <c:v>3655.0</c:v>
                </c:pt>
                <c:pt idx="3922">
                  <c:v>3656.0</c:v>
                </c:pt>
                <c:pt idx="3923">
                  <c:v>3656.0</c:v>
                </c:pt>
                <c:pt idx="3924">
                  <c:v>3657.0</c:v>
                </c:pt>
                <c:pt idx="3925">
                  <c:v>3658.0</c:v>
                </c:pt>
                <c:pt idx="3926">
                  <c:v>3659.0</c:v>
                </c:pt>
                <c:pt idx="3927">
                  <c:v>3660.0</c:v>
                </c:pt>
                <c:pt idx="3928">
                  <c:v>3661.0</c:v>
                </c:pt>
                <c:pt idx="3929">
                  <c:v>3662.0</c:v>
                </c:pt>
                <c:pt idx="3930">
                  <c:v>3663.0</c:v>
                </c:pt>
                <c:pt idx="3931">
                  <c:v>3664.0</c:v>
                </c:pt>
                <c:pt idx="3932">
                  <c:v>3665.0</c:v>
                </c:pt>
                <c:pt idx="3933">
                  <c:v>3666.0</c:v>
                </c:pt>
                <c:pt idx="3934">
                  <c:v>3667.0</c:v>
                </c:pt>
                <c:pt idx="3935">
                  <c:v>3668.0</c:v>
                </c:pt>
                <c:pt idx="3936">
                  <c:v>3669.0</c:v>
                </c:pt>
                <c:pt idx="3937">
                  <c:v>3670.0</c:v>
                </c:pt>
                <c:pt idx="3938">
                  <c:v>3671.0</c:v>
                </c:pt>
                <c:pt idx="3939">
                  <c:v>3672.0</c:v>
                </c:pt>
                <c:pt idx="3940">
                  <c:v>3673.0</c:v>
                </c:pt>
                <c:pt idx="3941">
                  <c:v>3674.0</c:v>
                </c:pt>
                <c:pt idx="3942">
                  <c:v>3675.0</c:v>
                </c:pt>
                <c:pt idx="3943">
                  <c:v>3676.0</c:v>
                </c:pt>
                <c:pt idx="3944">
                  <c:v>3677.0</c:v>
                </c:pt>
                <c:pt idx="3945">
                  <c:v>3678.0</c:v>
                </c:pt>
                <c:pt idx="3946">
                  <c:v>3679.0</c:v>
                </c:pt>
                <c:pt idx="3947">
                  <c:v>3680.0</c:v>
                </c:pt>
                <c:pt idx="3948">
                  <c:v>3681.0</c:v>
                </c:pt>
                <c:pt idx="3949">
                  <c:v>3682.0</c:v>
                </c:pt>
                <c:pt idx="3950">
                  <c:v>3682.0</c:v>
                </c:pt>
                <c:pt idx="3951">
                  <c:v>3682.0</c:v>
                </c:pt>
                <c:pt idx="3952">
                  <c:v>3683.0</c:v>
                </c:pt>
                <c:pt idx="3953">
                  <c:v>3684.0</c:v>
                </c:pt>
                <c:pt idx="3954">
                  <c:v>3685.0</c:v>
                </c:pt>
                <c:pt idx="3955">
                  <c:v>3686.0</c:v>
                </c:pt>
                <c:pt idx="3956">
                  <c:v>3687.0</c:v>
                </c:pt>
                <c:pt idx="3957">
                  <c:v>3688.0</c:v>
                </c:pt>
                <c:pt idx="3958">
                  <c:v>3689.0</c:v>
                </c:pt>
                <c:pt idx="3959">
                  <c:v>3690.0</c:v>
                </c:pt>
                <c:pt idx="3960">
                  <c:v>3691.0</c:v>
                </c:pt>
                <c:pt idx="3961">
                  <c:v>3692.0</c:v>
                </c:pt>
                <c:pt idx="3962">
                  <c:v>3693.0</c:v>
                </c:pt>
                <c:pt idx="3963">
                  <c:v>3693.0</c:v>
                </c:pt>
                <c:pt idx="3964">
                  <c:v>3693.0</c:v>
                </c:pt>
                <c:pt idx="3965">
                  <c:v>3694.0</c:v>
                </c:pt>
                <c:pt idx="3966">
                  <c:v>3695.0</c:v>
                </c:pt>
                <c:pt idx="3967">
                  <c:v>3696.0</c:v>
                </c:pt>
                <c:pt idx="3968">
                  <c:v>3697.0</c:v>
                </c:pt>
                <c:pt idx="3969">
                  <c:v>3698.0</c:v>
                </c:pt>
                <c:pt idx="3970">
                  <c:v>3699.0</c:v>
                </c:pt>
                <c:pt idx="3971">
                  <c:v>3700.0</c:v>
                </c:pt>
                <c:pt idx="3972">
                  <c:v>3701.0</c:v>
                </c:pt>
                <c:pt idx="3973">
                  <c:v>3702.0</c:v>
                </c:pt>
                <c:pt idx="3974">
                  <c:v>3703.0</c:v>
                </c:pt>
                <c:pt idx="3975">
                  <c:v>3704.0</c:v>
                </c:pt>
                <c:pt idx="3976">
                  <c:v>3705.0</c:v>
                </c:pt>
                <c:pt idx="3977">
                  <c:v>3705.0</c:v>
                </c:pt>
                <c:pt idx="3978">
                  <c:v>3706.0</c:v>
                </c:pt>
                <c:pt idx="3979">
                  <c:v>3707.0</c:v>
                </c:pt>
                <c:pt idx="3980">
                  <c:v>3708.0</c:v>
                </c:pt>
                <c:pt idx="3981">
                  <c:v>3709.0</c:v>
                </c:pt>
                <c:pt idx="3982">
                  <c:v>3709.0</c:v>
                </c:pt>
                <c:pt idx="3983">
                  <c:v>3710.0</c:v>
                </c:pt>
                <c:pt idx="3984">
                  <c:v>3711.0</c:v>
                </c:pt>
                <c:pt idx="3985">
                  <c:v>3712.0</c:v>
                </c:pt>
                <c:pt idx="3986">
                  <c:v>3713.0</c:v>
                </c:pt>
                <c:pt idx="3987">
                  <c:v>3714.0</c:v>
                </c:pt>
                <c:pt idx="3988">
                  <c:v>3715.0</c:v>
                </c:pt>
                <c:pt idx="3989">
                  <c:v>3716.0</c:v>
                </c:pt>
                <c:pt idx="3990">
                  <c:v>3717.0</c:v>
                </c:pt>
                <c:pt idx="3991">
                  <c:v>3718.0</c:v>
                </c:pt>
                <c:pt idx="3992">
                  <c:v>3719.0</c:v>
                </c:pt>
                <c:pt idx="3993">
                  <c:v>3720.0</c:v>
                </c:pt>
                <c:pt idx="3994">
                  <c:v>3721.0</c:v>
                </c:pt>
                <c:pt idx="3995">
                  <c:v>3722.0</c:v>
                </c:pt>
                <c:pt idx="3996">
                  <c:v>3723.0</c:v>
                </c:pt>
                <c:pt idx="3997">
                  <c:v>3724.0</c:v>
                </c:pt>
                <c:pt idx="3998">
                  <c:v>3725.0</c:v>
                </c:pt>
                <c:pt idx="3999">
                  <c:v>3726.0</c:v>
                </c:pt>
                <c:pt idx="4000">
                  <c:v>3727.0</c:v>
                </c:pt>
                <c:pt idx="4001">
                  <c:v>3728.0</c:v>
                </c:pt>
                <c:pt idx="4002">
                  <c:v>3729.0</c:v>
                </c:pt>
                <c:pt idx="4003">
                  <c:v>3730.0</c:v>
                </c:pt>
                <c:pt idx="4004">
                  <c:v>3731.0</c:v>
                </c:pt>
                <c:pt idx="4005">
                  <c:v>3732.0</c:v>
                </c:pt>
                <c:pt idx="4006">
                  <c:v>3733.0</c:v>
                </c:pt>
                <c:pt idx="4007">
                  <c:v>3733.0</c:v>
                </c:pt>
                <c:pt idx="4008">
                  <c:v>3733.0</c:v>
                </c:pt>
                <c:pt idx="4009">
                  <c:v>3734.0</c:v>
                </c:pt>
                <c:pt idx="4010">
                  <c:v>3735.0</c:v>
                </c:pt>
                <c:pt idx="4011">
                  <c:v>3736.0</c:v>
                </c:pt>
                <c:pt idx="4012">
                  <c:v>3737.0</c:v>
                </c:pt>
                <c:pt idx="4013">
                  <c:v>3738.0</c:v>
                </c:pt>
                <c:pt idx="4014">
                  <c:v>3739.0</c:v>
                </c:pt>
                <c:pt idx="4015">
                  <c:v>3740.0</c:v>
                </c:pt>
                <c:pt idx="4016">
                  <c:v>3741.0</c:v>
                </c:pt>
                <c:pt idx="4017">
                  <c:v>3742.0</c:v>
                </c:pt>
                <c:pt idx="4018">
                  <c:v>3743.0</c:v>
                </c:pt>
                <c:pt idx="4019">
                  <c:v>3744.0</c:v>
                </c:pt>
                <c:pt idx="4020">
                  <c:v>3744.0</c:v>
                </c:pt>
                <c:pt idx="4021">
                  <c:v>3744.0</c:v>
                </c:pt>
                <c:pt idx="4022">
                  <c:v>3744.0</c:v>
                </c:pt>
                <c:pt idx="4023">
                  <c:v>3744.0</c:v>
                </c:pt>
                <c:pt idx="4024">
                  <c:v>3745.0</c:v>
                </c:pt>
                <c:pt idx="4025">
                  <c:v>3745.0</c:v>
                </c:pt>
                <c:pt idx="4026">
                  <c:v>3746.0</c:v>
                </c:pt>
                <c:pt idx="4027">
                  <c:v>3747.0</c:v>
                </c:pt>
                <c:pt idx="4028">
                  <c:v>3748.0</c:v>
                </c:pt>
                <c:pt idx="4029">
                  <c:v>3749.0</c:v>
                </c:pt>
                <c:pt idx="4030">
                  <c:v>3750.0</c:v>
                </c:pt>
                <c:pt idx="4031">
                  <c:v>3751.0</c:v>
                </c:pt>
                <c:pt idx="4032">
                  <c:v>3752.0</c:v>
                </c:pt>
                <c:pt idx="4033">
                  <c:v>3753.0</c:v>
                </c:pt>
                <c:pt idx="4034">
                  <c:v>3754.0</c:v>
                </c:pt>
                <c:pt idx="4035">
                  <c:v>3754.0</c:v>
                </c:pt>
                <c:pt idx="4036">
                  <c:v>3755.0</c:v>
                </c:pt>
                <c:pt idx="4037">
                  <c:v>3756.0</c:v>
                </c:pt>
                <c:pt idx="4038">
                  <c:v>3757.0</c:v>
                </c:pt>
                <c:pt idx="4039">
                  <c:v>3758.0</c:v>
                </c:pt>
                <c:pt idx="4040">
                  <c:v>3759.0</c:v>
                </c:pt>
                <c:pt idx="4041">
                  <c:v>3759.0</c:v>
                </c:pt>
                <c:pt idx="4042">
                  <c:v>3760.0</c:v>
                </c:pt>
                <c:pt idx="4043">
                  <c:v>3761.0</c:v>
                </c:pt>
                <c:pt idx="4044">
                  <c:v>3762.0</c:v>
                </c:pt>
                <c:pt idx="4045">
                  <c:v>3762.0</c:v>
                </c:pt>
                <c:pt idx="4046">
                  <c:v>3763.0</c:v>
                </c:pt>
                <c:pt idx="4047">
                  <c:v>3764.0</c:v>
                </c:pt>
                <c:pt idx="4048">
                  <c:v>3765.0</c:v>
                </c:pt>
                <c:pt idx="4049">
                  <c:v>3766.0</c:v>
                </c:pt>
                <c:pt idx="4050">
                  <c:v>3767.0</c:v>
                </c:pt>
                <c:pt idx="4051">
                  <c:v>3768.0</c:v>
                </c:pt>
                <c:pt idx="4052">
                  <c:v>3769.0</c:v>
                </c:pt>
                <c:pt idx="4053">
                  <c:v>3770.0</c:v>
                </c:pt>
                <c:pt idx="4054">
                  <c:v>3771.0</c:v>
                </c:pt>
                <c:pt idx="4055">
                  <c:v>3772.0</c:v>
                </c:pt>
                <c:pt idx="4056">
                  <c:v>3773.0</c:v>
                </c:pt>
                <c:pt idx="4057">
                  <c:v>3774.0</c:v>
                </c:pt>
                <c:pt idx="4058">
                  <c:v>3775.0</c:v>
                </c:pt>
                <c:pt idx="4059">
                  <c:v>3776.0</c:v>
                </c:pt>
                <c:pt idx="4060">
                  <c:v>3777.0</c:v>
                </c:pt>
                <c:pt idx="4061">
                  <c:v>3778.0</c:v>
                </c:pt>
                <c:pt idx="4062">
                  <c:v>3779.0</c:v>
                </c:pt>
                <c:pt idx="4063">
                  <c:v>3780.0</c:v>
                </c:pt>
                <c:pt idx="4064">
                  <c:v>3781.0</c:v>
                </c:pt>
                <c:pt idx="4065">
                  <c:v>3782.0</c:v>
                </c:pt>
                <c:pt idx="4066">
                  <c:v>3783.0</c:v>
                </c:pt>
                <c:pt idx="4067">
                  <c:v>3784.0</c:v>
                </c:pt>
                <c:pt idx="4068">
                  <c:v>3785.0</c:v>
                </c:pt>
                <c:pt idx="4069">
                  <c:v>3786.0</c:v>
                </c:pt>
                <c:pt idx="4070">
                  <c:v>3787.0</c:v>
                </c:pt>
                <c:pt idx="4071">
                  <c:v>3788.0</c:v>
                </c:pt>
                <c:pt idx="4072">
                  <c:v>3789.0</c:v>
                </c:pt>
                <c:pt idx="4073">
                  <c:v>3790.0</c:v>
                </c:pt>
                <c:pt idx="4074">
                  <c:v>3791.0</c:v>
                </c:pt>
                <c:pt idx="4075">
                  <c:v>3792.0</c:v>
                </c:pt>
                <c:pt idx="4076">
                  <c:v>3793.0</c:v>
                </c:pt>
                <c:pt idx="4077">
                  <c:v>3794.0</c:v>
                </c:pt>
                <c:pt idx="4078">
                  <c:v>3794.0</c:v>
                </c:pt>
                <c:pt idx="4079">
                  <c:v>3795.0</c:v>
                </c:pt>
                <c:pt idx="4080">
                  <c:v>3796.0</c:v>
                </c:pt>
                <c:pt idx="4081">
                  <c:v>3797.0</c:v>
                </c:pt>
                <c:pt idx="4082">
                  <c:v>3798.0</c:v>
                </c:pt>
                <c:pt idx="4083">
                  <c:v>3799.0</c:v>
                </c:pt>
                <c:pt idx="4084">
                  <c:v>3800.0</c:v>
                </c:pt>
                <c:pt idx="4085">
                  <c:v>3801.0</c:v>
                </c:pt>
                <c:pt idx="4086">
                  <c:v>3802.0</c:v>
                </c:pt>
                <c:pt idx="4087">
                  <c:v>3803.0</c:v>
                </c:pt>
                <c:pt idx="4088">
                  <c:v>3804.0</c:v>
                </c:pt>
                <c:pt idx="4089">
                  <c:v>3805.0</c:v>
                </c:pt>
                <c:pt idx="4090">
                  <c:v>3806.0</c:v>
                </c:pt>
                <c:pt idx="4091">
                  <c:v>3807.0</c:v>
                </c:pt>
                <c:pt idx="4092">
                  <c:v>3808.0</c:v>
                </c:pt>
                <c:pt idx="4093">
                  <c:v>3809.0</c:v>
                </c:pt>
                <c:pt idx="4094">
                  <c:v>3810.0</c:v>
                </c:pt>
                <c:pt idx="4095">
                  <c:v>3811.0</c:v>
                </c:pt>
                <c:pt idx="4096">
                  <c:v>3812.0</c:v>
                </c:pt>
                <c:pt idx="4097">
                  <c:v>3813.0</c:v>
                </c:pt>
                <c:pt idx="4098">
                  <c:v>3814.0</c:v>
                </c:pt>
                <c:pt idx="4099">
                  <c:v>3815.0</c:v>
                </c:pt>
                <c:pt idx="4100">
                  <c:v>3816.0</c:v>
                </c:pt>
                <c:pt idx="4101">
                  <c:v>3817.0</c:v>
                </c:pt>
                <c:pt idx="4102">
                  <c:v>3818.0</c:v>
                </c:pt>
                <c:pt idx="4103">
                  <c:v>3819.0</c:v>
                </c:pt>
                <c:pt idx="4104">
                  <c:v>3820.0</c:v>
                </c:pt>
                <c:pt idx="4105">
                  <c:v>3821.0</c:v>
                </c:pt>
                <c:pt idx="4106">
                  <c:v>3822.0</c:v>
                </c:pt>
                <c:pt idx="4107">
                  <c:v>3823.0</c:v>
                </c:pt>
                <c:pt idx="4108">
                  <c:v>3824.0</c:v>
                </c:pt>
                <c:pt idx="4109">
                  <c:v>3825.0</c:v>
                </c:pt>
                <c:pt idx="4110">
                  <c:v>3826.0</c:v>
                </c:pt>
                <c:pt idx="4111">
                  <c:v>3827.0</c:v>
                </c:pt>
                <c:pt idx="4112">
                  <c:v>3828.0</c:v>
                </c:pt>
                <c:pt idx="4113">
                  <c:v>3829.0</c:v>
                </c:pt>
                <c:pt idx="4114">
                  <c:v>3830.0</c:v>
                </c:pt>
                <c:pt idx="4115">
                  <c:v>3831.0</c:v>
                </c:pt>
                <c:pt idx="4116">
                  <c:v>3832.0</c:v>
                </c:pt>
                <c:pt idx="4117">
                  <c:v>3833.0</c:v>
                </c:pt>
                <c:pt idx="4118">
                  <c:v>3834.0</c:v>
                </c:pt>
                <c:pt idx="4119">
                  <c:v>3835.0</c:v>
                </c:pt>
                <c:pt idx="4120">
                  <c:v>3836.0</c:v>
                </c:pt>
                <c:pt idx="4121">
                  <c:v>3837.0</c:v>
                </c:pt>
                <c:pt idx="4122">
                  <c:v>3838.0</c:v>
                </c:pt>
                <c:pt idx="4123">
                  <c:v>3839.0</c:v>
                </c:pt>
                <c:pt idx="4124">
                  <c:v>3840.0</c:v>
                </c:pt>
                <c:pt idx="4125">
                  <c:v>3841.0</c:v>
                </c:pt>
                <c:pt idx="4126">
                  <c:v>3842.0</c:v>
                </c:pt>
                <c:pt idx="4127">
                  <c:v>3843.0</c:v>
                </c:pt>
                <c:pt idx="4128">
                  <c:v>3844.0</c:v>
                </c:pt>
                <c:pt idx="4129">
                  <c:v>3845.0</c:v>
                </c:pt>
                <c:pt idx="4130">
                  <c:v>3846.0</c:v>
                </c:pt>
                <c:pt idx="4131">
                  <c:v>3847.0</c:v>
                </c:pt>
                <c:pt idx="4132">
                  <c:v>3848.0</c:v>
                </c:pt>
                <c:pt idx="4133">
                  <c:v>3849.0</c:v>
                </c:pt>
                <c:pt idx="4134">
                  <c:v>3850.0</c:v>
                </c:pt>
                <c:pt idx="4135">
                  <c:v>3851.0</c:v>
                </c:pt>
                <c:pt idx="4136">
                  <c:v>3852.0</c:v>
                </c:pt>
                <c:pt idx="4137">
                  <c:v>3853.0</c:v>
                </c:pt>
                <c:pt idx="4138">
                  <c:v>3854.0</c:v>
                </c:pt>
                <c:pt idx="4139">
                  <c:v>3855.0</c:v>
                </c:pt>
                <c:pt idx="4140">
                  <c:v>3856.0</c:v>
                </c:pt>
                <c:pt idx="4141">
                  <c:v>3857.0</c:v>
                </c:pt>
                <c:pt idx="4142">
                  <c:v>3858.0</c:v>
                </c:pt>
                <c:pt idx="4143">
                  <c:v>3859.0</c:v>
                </c:pt>
                <c:pt idx="4144">
                  <c:v>3860.0</c:v>
                </c:pt>
                <c:pt idx="4145">
                  <c:v>3861.0</c:v>
                </c:pt>
                <c:pt idx="4146">
                  <c:v>3862.0</c:v>
                </c:pt>
                <c:pt idx="4147">
                  <c:v>3863.0</c:v>
                </c:pt>
                <c:pt idx="4148">
                  <c:v>3864.0</c:v>
                </c:pt>
                <c:pt idx="4149">
                  <c:v>3865.0</c:v>
                </c:pt>
                <c:pt idx="4150">
                  <c:v>3866.0</c:v>
                </c:pt>
                <c:pt idx="4151">
                  <c:v>3867.0</c:v>
                </c:pt>
                <c:pt idx="4152">
                  <c:v>3868.0</c:v>
                </c:pt>
                <c:pt idx="4153">
                  <c:v>3869.0</c:v>
                </c:pt>
                <c:pt idx="4154">
                  <c:v>3870.0</c:v>
                </c:pt>
                <c:pt idx="4155">
                  <c:v>3871.0</c:v>
                </c:pt>
                <c:pt idx="4156">
                  <c:v>3872.0</c:v>
                </c:pt>
                <c:pt idx="4157">
                  <c:v>3873.0</c:v>
                </c:pt>
                <c:pt idx="4158">
                  <c:v>3874.0</c:v>
                </c:pt>
                <c:pt idx="4159">
                  <c:v>3875.0</c:v>
                </c:pt>
                <c:pt idx="4160">
                  <c:v>3876.0</c:v>
                </c:pt>
                <c:pt idx="4161">
                  <c:v>3877.0</c:v>
                </c:pt>
                <c:pt idx="4162">
                  <c:v>3878.0</c:v>
                </c:pt>
                <c:pt idx="4163">
                  <c:v>3879.0</c:v>
                </c:pt>
                <c:pt idx="4164">
                  <c:v>3880.0</c:v>
                </c:pt>
                <c:pt idx="4165">
                  <c:v>3881.0</c:v>
                </c:pt>
                <c:pt idx="4166">
                  <c:v>3882.0</c:v>
                </c:pt>
                <c:pt idx="4167">
                  <c:v>3883.0</c:v>
                </c:pt>
                <c:pt idx="4168">
                  <c:v>3884.0</c:v>
                </c:pt>
                <c:pt idx="4169">
                  <c:v>3885.0</c:v>
                </c:pt>
                <c:pt idx="4170">
                  <c:v>3886.0</c:v>
                </c:pt>
                <c:pt idx="4171">
                  <c:v>3887.0</c:v>
                </c:pt>
                <c:pt idx="4172">
                  <c:v>3888.0</c:v>
                </c:pt>
                <c:pt idx="4173">
                  <c:v>3889.0</c:v>
                </c:pt>
                <c:pt idx="4174">
                  <c:v>3890.0</c:v>
                </c:pt>
                <c:pt idx="4175">
                  <c:v>3891.0</c:v>
                </c:pt>
                <c:pt idx="4176">
                  <c:v>3892.0</c:v>
                </c:pt>
                <c:pt idx="4177">
                  <c:v>3893.0</c:v>
                </c:pt>
                <c:pt idx="4178">
                  <c:v>3894.0</c:v>
                </c:pt>
                <c:pt idx="4179">
                  <c:v>3895.0</c:v>
                </c:pt>
                <c:pt idx="4180">
                  <c:v>3895.0</c:v>
                </c:pt>
                <c:pt idx="4181">
                  <c:v>3896.0</c:v>
                </c:pt>
                <c:pt idx="4182">
                  <c:v>3897.0</c:v>
                </c:pt>
                <c:pt idx="4183">
                  <c:v>3898.0</c:v>
                </c:pt>
                <c:pt idx="4184">
                  <c:v>3899.0</c:v>
                </c:pt>
                <c:pt idx="4185">
                  <c:v>3900.0</c:v>
                </c:pt>
                <c:pt idx="4186">
                  <c:v>3901.0</c:v>
                </c:pt>
                <c:pt idx="4187">
                  <c:v>3902.0</c:v>
                </c:pt>
                <c:pt idx="4188">
                  <c:v>3903.0</c:v>
                </c:pt>
                <c:pt idx="4189">
                  <c:v>3904.0</c:v>
                </c:pt>
                <c:pt idx="4190">
                  <c:v>3905.0</c:v>
                </c:pt>
                <c:pt idx="4191">
                  <c:v>3906.0</c:v>
                </c:pt>
                <c:pt idx="4192">
                  <c:v>3907.0</c:v>
                </c:pt>
                <c:pt idx="4193">
                  <c:v>3908.0</c:v>
                </c:pt>
                <c:pt idx="4194">
                  <c:v>3909.0</c:v>
                </c:pt>
                <c:pt idx="4195">
                  <c:v>3910.0</c:v>
                </c:pt>
                <c:pt idx="4196">
                  <c:v>3911.0</c:v>
                </c:pt>
                <c:pt idx="4197">
                  <c:v>3912.0</c:v>
                </c:pt>
                <c:pt idx="4198">
                  <c:v>3913.0</c:v>
                </c:pt>
                <c:pt idx="4199">
                  <c:v>3914.0</c:v>
                </c:pt>
                <c:pt idx="4200">
                  <c:v>3915.0</c:v>
                </c:pt>
                <c:pt idx="4201">
                  <c:v>3915.0</c:v>
                </c:pt>
                <c:pt idx="4202">
                  <c:v>3915.0</c:v>
                </c:pt>
                <c:pt idx="4203">
                  <c:v>3916.0</c:v>
                </c:pt>
                <c:pt idx="4204">
                  <c:v>3916.0</c:v>
                </c:pt>
                <c:pt idx="4205">
                  <c:v>3917.0</c:v>
                </c:pt>
                <c:pt idx="4206">
                  <c:v>3918.0</c:v>
                </c:pt>
                <c:pt idx="4207">
                  <c:v>3918.0</c:v>
                </c:pt>
                <c:pt idx="4208">
                  <c:v>3919.0</c:v>
                </c:pt>
                <c:pt idx="4209">
                  <c:v>3920.0</c:v>
                </c:pt>
                <c:pt idx="4210">
                  <c:v>3921.0</c:v>
                </c:pt>
                <c:pt idx="4211">
                  <c:v>3922.0</c:v>
                </c:pt>
                <c:pt idx="4212">
                  <c:v>3923.0</c:v>
                </c:pt>
                <c:pt idx="4213">
                  <c:v>3924.0</c:v>
                </c:pt>
                <c:pt idx="4214">
                  <c:v>3925.0</c:v>
                </c:pt>
                <c:pt idx="4215">
                  <c:v>3926.0</c:v>
                </c:pt>
                <c:pt idx="4216">
                  <c:v>3927.0</c:v>
                </c:pt>
                <c:pt idx="4217">
                  <c:v>3928.0</c:v>
                </c:pt>
                <c:pt idx="4218">
                  <c:v>3928.0</c:v>
                </c:pt>
                <c:pt idx="4219">
                  <c:v>3929.0</c:v>
                </c:pt>
                <c:pt idx="4220">
                  <c:v>3930.0</c:v>
                </c:pt>
                <c:pt idx="4221">
                  <c:v>3931.0</c:v>
                </c:pt>
                <c:pt idx="4222">
                  <c:v>3932.0</c:v>
                </c:pt>
                <c:pt idx="4223">
                  <c:v>3933.0</c:v>
                </c:pt>
                <c:pt idx="4224">
                  <c:v>3934.0</c:v>
                </c:pt>
                <c:pt idx="4225">
                  <c:v>3935.0</c:v>
                </c:pt>
                <c:pt idx="4226">
                  <c:v>3936.0</c:v>
                </c:pt>
                <c:pt idx="4227">
                  <c:v>3937.0</c:v>
                </c:pt>
                <c:pt idx="4228">
                  <c:v>3938.0</c:v>
                </c:pt>
                <c:pt idx="4229">
                  <c:v>3939.0</c:v>
                </c:pt>
                <c:pt idx="4230">
                  <c:v>3939.0</c:v>
                </c:pt>
                <c:pt idx="4231">
                  <c:v>3939.0</c:v>
                </c:pt>
                <c:pt idx="4232">
                  <c:v>3940.0</c:v>
                </c:pt>
                <c:pt idx="4233">
                  <c:v>3941.0</c:v>
                </c:pt>
                <c:pt idx="4234">
                  <c:v>3942.0</c:v>
                </c:pt>
                <c:pt idx="4235">
                  <c:v>3943.0</c:v>
                </c:pt>
                <c:pt idx="4236">
                  <c:v>3944.0</c:v>
                </c:pt>
                <c:pt idx="4237">
                  <c:v>3945.0</c:v>
                </c:pt>
                <c:pt idx="4238">
                  <c:v>3946.0</c:v>
                </c:pt>
                <c:pt idx="4239">
                  <c:v>3947.0</c:v>
                </c:pt>
                <c:pt idx="4240">
                  <c:v>3948.0</c:v>
                </c:pt>
                <c:pt idx="4241">
                  <c:v>3949.0</c:v>
                </c:pt>
                <c:pt idx="4242">
                  <c:v>3950.0</c:v>
                </c:pt>
                <c:pt idx="4243">
                  <c:v>3951.0</c:v>
                </c:pt>
                <c:pt idx="4244">
                  <c:v>3952.0</c:v>
                </c:pt>
                <c:pt idx="4245">
                  <c:v>3953.0</c:v>
                </c:pt>
                <c:pt idx="4246">
                  <c:v>3954.0</c:v>
                </c:pt>
                <c:pt idx="4247">
                  <c:v>3955.0</c:v>
                </c:pt>
                <c:pt idx="4248">
                  <c:v>3956.0</c:v>
                </c:pt>
                <c:pt idx="4249">
                  <c:v>3957.0</c:v>
                </c:pt>
                <c:pt idx="4250">
                  <c:v>3958.0</c:v>
                </c:pt>
                <c:pt idx="4251">
                  <c:v>3959.0</c:v>
                </c:pt>
                <c:pt idx="4252">
                  <c:v>3960.0</c:v>
                </c:pt>
                <c:pt idx="4253">
                  <c:v>3961.0</c:v>
                </c:pt>
                <c:pt idx="4254">
                  <c:v>3962.0</c:v>
                </c:pt>
                <c:pt idx="4255">
                  <c:v>3963.0</c:v>
                </c:pt>
                <c:pt idx="4256">
                  <c:v>3964.0</c:v>
                </c:pt>
                <c:pt idx="4257">
                  <c:v>3965.0</c:v>
                </c:pt>
                <c:pt idx="4258">
                  <c:v>3966.0</c:v>
                </c:pt>
                <c:pt idx="4259">
                  <c:v>3967.0</c:v>
                </c:pt>
                <c:pt idx="4260">
                  <c:v>3968.0</c:v>
                </c:pt>
                <c:pt idx="4261">
                  <c:v>3969.0</c:v>
                </c:pt>
                <c:pt idx="4262">
                  <c:v>3970.0</c:v>
                </c:pt>
                <c:pt idx="4263">
                  <c:v>3971.0</c:v>
                </c:pt>
                <c:pt idx="4264">
                  <c:v>3972.0</c:v>
                </c:pt>
                <c:pt idx="4265">
                  <c:v>3973.0</c:v>
                </c:pt>
                <c:pt idx="4266">
                  <c:v>3974.0</c:v>
                </c:pt>
                <c:pt idx="4267">
                  <c:v>3975.0</c:v>
                </c:pt>
                <c:pt idx="4268">
                  <c:v>3976.0</c:v>
                </c:pt>
                <c:pt idx="4269">
                  <c:v>3977.0</c:v>
                </c:pt>
                <c:pt idx="4270">
                  <c:v>3978.0</c:v>
                </c:pt>
                <c:pt idx="4271">
                  <c:v>3979.0</c:v>
                </c:pt>
                <c:pt idx="4272">
                  <c:v>3979.0</c:v>
                </c:pt>
                <c:pt idx="4273">
                  <c:v>3979.0</c:v>
                </c:pt>
                <c:pt idx="4274">
                  <c:v>3980.0</c:v>
                </c:pt>
                <c:pt idx="4275">
                  <c:v>3981.0</c:v>
                </c:pt>
                <c:pt idx="4276">
                  <c:v>3982.0</c:v>
                </c:pt>
                <c:pt idx="4277">
                  <c:v>3982.0</c:v>
                </c:pt>
                <c:pt idx="4278">
                  <c:v>3983.0</c:v>
                </c:pt>
                <c:pt idx="4279">
                  <c:v>3983.0</c:v>
                </c:pt>
                <c:pt idx="4280">
                  <c:v>3983.0</c:v>
                </c:pt>
                <c:pt idx="4281">
                  <c:v>3984.0</c:v>
                </c:pt>
                <c:pt idx="4282">
                  <c:v>3985.0</c:v>
                </c:pt>
                <c:pt idx="4283">
                  <c:v>3985.0</c:v>
                </c:pt>
                <c:pt idx="4284">
                  <c:v>3985.0</c:v>
                </c:pt>
                <c:pt idx="4285">
                  <c:v>3986.0</c:v>
                </c:pt>
                <c:pt idx="4286">
                  <c:v>3987.0</c:v>
                </c:pt>
                <c:pt idx="4287">
                  <c:v>3988.0</c:v>
                </c:pt>
                <c:pt idx="4288">
                  <c:v>3989.0</c:v>
                </c:pt>
                <c:pt idx="4289">
                  <c:v>3990.0</c:v>
                </c:pt>
                <c:pt idx="4290">
                  <c:v>3991.0</c:v>
                </c:pt>
                <c:pt idx="4291">
                  <c:v>3992.0</c:v>
                </c:pt>
                <c:pt idx="4292">
                  <c:v>3993.0</c:v>
                </c:pt>
                <c:pt idx="4293">
                  <c:v>3994.0</c:v>
                </c:pt>
                <c:pt idx="4294">
                  <c:v>3995.0</c:v>
                </c:pt>
                <c:pt idx="4295">
                  <c:v>3995.0</c:v>
                </c:pt>
                <c:pt idx="4296">
                  <c:v>3996.0</c:v>
                </c:pt>
                <c:pt idx="4297">
                  <c:v>3997.0</c:v>
                </c:pt>
                <c:pt idx="4298">
                  <c:v>3998.0</c:v>
                </c:pt>
                <c:pt idx="4299">
                  <c:v>3999.0</c:v>
                </c:pt>
                <c:pt idx="4300">
                  <c:v>4000.0</c:v>
                </c:pt>
                <c:pt idx="4301">
                  <c:v>4001.0</c:v>
                </c:pt>
                <c:pt idx="4302">
                  <c:v>4002.0</c:v>
                </c:pt>
                <c:pt idx="4303">
                  <c:v>4002.0</c:v>
                </c:pt>
                <c:pt idx="4304">
                  <c:v>4002.0</c:v>
                </c:pt>
                <c:pt idx="4305">
                  <c:v>4003.0</c:v>
                </c:pt>
                <c:pt idx="4306">
                  <c:v>4004.0</c:v>
                </c:pt>
                <c:pt idx="4307">
                  <c:v>4005.0</c:v>
                </c:pt>
                <c:pt idx="4308">
                  <c:v>4006.0</c:v>
                </c:pt>
                <c:pt idx="4309">
                  <c:v>4007.0</c:v>
                </c:pt>
                <c:pt idx="4310">
                  <c:v>4008.0</c:v>
                </c:pt>
                <c:pt idx="4311">
                  <c:v>4009.0</c:v>
                </c:pt>
                <c:pt idx="4312">
                  <c:v>4010.0</c:v>
                </c:pt>
                <c:pt idx="4313">
                  <c:v>4011.0</c:v>
                </c:pt>
                <c:pt idx="4314">
                  <c:v>4012.0</c:v>
                </c:pt>
                <c:pt idx="4315">
                  <c:v>4013.0</c:v>
                </c:pt>
                <c:pt idx="4316">
                  <c:v>4014.0</c:v>
                </c:pt>
                <c:pt idx="4317">
                  <c:v>4015.0</c:v>
                </c:pt>
                <c:pt idx="4318">
                  <c:v>4016.0</c:v>
                </c:pt>
                <c:pt idx="4319">
                  <c:v>4017.0</c:v>
                </c:pt>
                <c:pt idx="4320">
                  <c:v>4018.0</c:v>
                </c:pt>
                <c:pt idx="4321">
                  <c:v>4019.0</c:v>
                </c:pt>
                <c:pt idx="4322">
                  <c:v>4020.0</c:v>
                </c:pt>
                <c:pt idx="4323">
                  <c:v>4021.0</c:v>
                </c:pt>
                <c:pt idx="4324">
                  <c:v>4022.0</c:v>
                </c:pt>
                <c:pt idx="4325">
                  <c:v>4023.0</c:v>
                </c:pt>
                <c:pt idx="4326">
                  <c:v>4024.0</c:v>
                </c:pt>
                <c:pt idx="4327">
                  <c:v>4025.0</c:v>
                </c:pt>
                <c:pt idx="4328">
                  <c:v>4026.0</c:v>
                </c:pt>
                <c:pt idx="4329">
                  <c:v>4027.0</c:v>
                </c:pt>
                <c:pt idx="4330">
                  <c:v>4028.0</c:v>
                </c:pt>
                <c:pt idx="4331">
                  <c:v>4029.0</c:v>
                </c:pt>
                <c:pt idx="4332">
                  <c:v>4030.0</c:v>
                </c:pt>
                <c:pt idx="4333">
                  <c:v>4031.0</c:v>
                </c:pt>
                <c:pt idx="4334">
                  <c:v>4032.0</c:v>
                </c:pt>
                <c:pt idx="4335">
                  <c:v>4033.0</c:v>
                </c:pt>
                <c:pt idx="4336">
                  <c:v>4034.0</c:v>
                </c:pt>
                <c:pt idx="4337">
                  <c:v>4035.0</c:v>
                </c:pt>
                <c:pt idx="4338">
                  <c:v>4036.0</c:v>
                </c:pt>
                <c:pt idx="4339">
                  <c:v>4036.0</c:v>
                </c:pt>
                <c:pt idx="4340">
                  <c:v>4036.0</c:v>
                </c:pt>
                <c:pt idx="4341">
                  <c:v>4036.0</c:v>
                </c:pt>
                <c:pt idx="4342">
                  <c:v>4037.0</c:v>
                </c:pt>
                <c:pt idx="4343">
                  <c:v>4038.0</c:v>
                </c:pt>
                <c:pt idx="4344">
                  <c:v>4039.0</c:v>
                </c:pt>
                <c:pt idx="4345">
                  <c:v>4040.0</c:v>
                </c:pt>
                <c:pt idx="4346">
                  <c:v>4041.0</c:v>
                </c:pt>
                <c:pt idx="4347">
                  <c:v>4042.0</c:v>
                </c:pt>
                <c:pt idx="4348">
                  <c:v>4043.0</c:v>
                </c:pt>
                <c:pt idx="4349">
                  <c:v>4044.0</c:v>
                </c:pt>
                <c:pt idx="4350">
                  <c:v>4045.0</c:v>
                </c:pt>
                <c:pt idx="4351">
                  <c:v>4045.0</c:v>
                </c:pt>
                <c:pt idx="4352">
                  <c:v>4046.0</c:v>
                </c:pt>
                <c:pt idx="4353">
                  <c:v>4047.0</c:v>
                </c:pt>
                <c:pt idx="4354">
                  <c:v>4048.0</c:v>
                </c:pt>
                <c:pt idx="4355">
                  <c:v>4049.0</c:v>
                </c:pt>
                <c:pt idx="4356">
                  <c:v>4050.0</c:v>
                </c:pt>
                <c:pt idx="4357">
                  <c:v>4051.0</c:v>
                </c:pt>
                <c:pt idx="4358">
                  <c:v>4052.0</c:v>
                </c:pt>
                <c:pt idx="4359">
                  <c:v>4053.0</c:v>
                </c:pt>
                <c:pt idx="4360">
                  <c:v>4054.0</c:v>
                </c:pt>
                <c:pt idx="4361">
                  <c:v>4055.0</c:v>
                </c:pt>
                <c:pt idx="4362">
                  <c:v>4056.0</c:v>
                </c:pt>
                <c:pt idx="4363">
                  <c:v>4057.0</c:v>
                </c:pt>
                <c:pt idx="4364">
                  <c:v>4058.0</c:v>
                </c:pt>
                <c:pt idx="4365">
                  <c:v>4059.0</c:v>
                </c:pt>
                <c:pt idx="4366">
                  <c:v>4060.0</c:v>
                </c:pt>
                <c:pt idx="4367">
                  <c:v>4061.0</c:v>
                </c:pt>
                <c:pt idx="4368">
                  <c:v>4062.0</c:v>
                </c:pt>
                <c:pt idx="4369">
                  <c:v>4063.0</c:v>
                </c:pt>
                <c:pt idx="4370">
                  <c:v>4064.0</c:v>
                </c:pt>
                <c:pt idx="4371">
                  <c:v>4065.0</c:v>
                </c:pt>
                <c:pt idx="4372">
                  <c:v>4066.0</c:v>
                </c:pt>
                <c:pt idx="4373">
                  <c:v>4067.0</c:v>
                </c:pt>
                <c:pt idx="4374">
                  <c:v>4068.0</c:v>
                </c:pt>
                <c:pt idx="4375">
                  <c:v>4069.0</c:v>
                </c:pt>
                <c:pt idx="4376">
                  <c:v>4069.0</c:v>
                </c:pt>
                <c:pt idx="4377">
                  <c:v>4070.0</c:v>
                </c:pt>
                <c:pt idx="4378">
                  <c:v>4071.0</c:v>
                </c:pt>
                <c:pt idx="4379">
                  <c:v>4072.0</c:v>
                </c:pt>
                <c:pt idx="4380">
                  <c:v>4073.0</c:v>
                </c:pt>
                <c:pt idx="4381">
                  <c:v>4074.0</c:v>
                </c:pt>
                <c:pt idx="4382">
                  <c:v>4075.0</c:v>
                </c:pt>
                <c:pt idx="4383">
                  <c:v>4076.0</c:v>
                </c:pt>
                <c:pt idx="4384">
                  <c:v>4077.0</c:v>
                </c:pt>
                <c:pt idx="4385">
                  <c:v>4078.0</c:v>
                </c:pt>
                <c:pt idx="4386">
                  <c:v>4079.0</c:v>
                </c:pt>
                <c:pt idx="4387">
                  <c:v>4079.0</c:v>
                </c:pt>
                <c:pt idx="4388">
                  <c:v>4079.0</c:v>
                </c:pt>
                <c:pt idx="4389">
                  <c:v>4080.0</c:v>
                </c:pt>
                <c:pt idx="4390">
                  <c:v>4081.0</c:v>
                </c:pt>
                <c:pt idx="4391">
                  <c:v>4082.0</c:v>
                </c:pt>
                <c:pt idx="4392">
                  <c:v>4083.0</c:v>
                </c:pt>
                <c:pt idx="4393">
                  <c:v>4084.0</c:v>
                </c:pt>
                <c:pt idx="4394">
                  <c:v>4085.0</c:v>
                </c:pt>
                <c:pt idx="4395">
                  <c:v>4086.0</c:v>
                </c:pt>
                <c:pt idx="4396">
                  <c:v>4087.0</c:v>
                </c:pt>
                <c:pt idx="4397">
                  <c:v>4088.0</c:v>
                </c:pt>
                <c:pt idx="4398">
                  <c:v>4089.0</c:v>
                </c:pt>
                <c:pt idx="4399">
                  <c:v>4090.0</c:v>
                </c:pt>
                <c:pt idx="4400">
                  <c:v>4091.0</c:v>
                </c:pt>
                <c:pt idx="4401">
                  <c:v>4092.0</c:v>
                </c:pt>
                <c:pt idx="4402">
                  <c:v>4093.0</c:v>
                </c:pt>
                <c:pt idx="4403">
                  <c:v>4094.0</c:v>
                </c:pt>
                <c:pt idx="4404">
                  <c:v>4095.0</c:v>
                </c:pt>
                <c:pt idx="4405">
                  <c:v>4096.0</c:v>
                </c:pt>
                <c:pt idx="4406">
                  <c:v>4097.0</c:v>
                </c:pt>
                <c:pt idx="4407">
                  <c:v>4097.0</c:v>
                </c:pt>
                <c:pt idx="4408">
                  <c:v>4098.0</c:v>
                </c:pt>
                <c:pt idx="4409">
                  <c:v>4099.0</c:v>
                </c:pt>
                <c:pt idx="4410">
                  <c:v>4100.0</c:v>
                </c:pt>
                <c:pt idx="4411">
                  <c:v>4101.0</c:v>
                </c:pt>
                <c:pt idx="4412">
                  <c:v>4102.0</c:v>
                </c:pt>
                <c:pt idx="4413">
                  <c:v>4103.0</c:v>
                </c:pt>
                <c:pt idx="4414">
                  <c:v>4104.0</c:v>
                </c:pt>
                <c:pt idx="4415">
                  <c:v>4105.0</c:v>
                </c:pt>
                <c:pt idx="4416">
                  <c:v>4106.0</c:v>
                </c:pt>
                <c:pt idx="4417">
                  <c:v>4107.0</c:v>
                </c:pt>
                <c:pt idx="4418">
                  <c:v>4108.0</c:v>
                </c:pt>
                <c:pt idx="4419">
                  <c:v>4109.0</c:v>
                </c:pt>
                <c:pt idx="4420">
                  <c:v>4110.0</c:v>
                </c:pt>
                <c:pt idx="4421">
                  <c:v>4111.0</c:v>
                </c:pt>
                <c:pt idx="4422">
                  <c:v>4111.0</c:v>
                </c:pt>
                <c:pt idx="4423">
                  <c:v>4111.0</c:v>
                </c:pt>
                <c:pt idx="4424">
                  <c:v>4111.0</c:v>
                </c:pt>
                <c:pt idx="4425">
                  <c:v>4112.0</c:v>
                </c:pt>
                <c:pt idx="4426">
                  <c:v>4113.0</c:v>
                </c:pt>
                <c:pt idx="4427">
                  <c:v>4114.0</c:v>
                </c:pt>
                <c:pt idx="4428">
                  <c:v>4115.0</c:v>
                </c:pt>
                <c:pt idx="4429">
                  <c:v>4116.0</c:v>
                </c:pt>
                <c:pt idx="4430">
                  <c:v>4117.0</c:v>
                </c:pt>
                <c:pt idx="4431">
                  <c:v>4118.0</c:v>
                </c:pt>
                <c:pt idx="4432">
                  <c:v>4119.0</c:v>
                </c:pt>
                <c:pt idx="4433">
                  <c:v>4120.0</c:v>
                </c:pt>
                <c:pt idx="4434">
                  <c:v>4121.0</c:v>
                </c:pt>
                <c:pt idx="4435">
                  <c:v>4122.0</c:v>
                </c:pt>
                <c:pt idx="4436">
                  <c:v>4123.0</c:v>
                </c:pt>
                <c:pt idx="4437">
                  <c:v>4124.0</c:v>
                </c:pt>
                <c:pt idx="4438">
                  <c:v>4125.0</c:v>
                </c:pt>
                <c:pt idx="4439">
                  <c:v>4126.0</c:v>
                </c:pt>
                <c:pt idx="4440">
                  <c:v>4127.0</c:v>
                </c:pt>
                <c:pt idx="4441">
                  <c:v>4128.0</c:v>
                </c:pt>
                <c:pt idx="4442">
                  <c:v>4128.0</c:v>
                </c:pt>
                <c:pt idx="4443">
                  <c:v>4129.0</c:v>
                </c:pt>
                <c:pt idx="4444">
                  <c:v>4130.0</c:v>
                </c:pt>
                <c:pt idx="4445">
                  <c:v>4131.0</c:v>
                </c:pt>
                <c:pt idx="4446">
                  <c:v>4132.0</c:v>
                </c:pt>
                <c:pt idx="4447">
                  <c:v>4133.0</c:v>
                </c:pt>
                <c:pt idx="4448">
                  <c:v>4134.0</c:v>
                </c:pt>
                <c:pt idx="4449">
                  <c:v>4135.0</c:v>
                </c:pt>
                <c:pt idx="4450">
                  <c:v>4135.0</c:v>
                </c:pt>
                <c:pt idx="4451">
                  <c:v>4136.0</c:v>
                </c:pt>
                <c:pt idx="4452">
                  <c:v>4137.0</c:v>
                </c:pt>
                <c:pt idx="4453">
                  <c:v>4138.0</c:v>
                </c:pt>
                <c:pt idx="4454">
                  <c:v>4139.0</c:v>
                </c:pt>
                <c:pt idx="4455">
                  <c:v>4140.0</c:v>
                </c:pt>
                <c:pt idx="4456">
                  <c:v>4141.0</c:v>
                </c:pt>
                <c:pt idx="4457">
                  <c:v>4142.0</c:v>
                </c:pt>
                <c:pt idx="4458">
                  <c:v>4143.0</c:v>
                </c:pt>
                <c:pt idx="4459">
                  <c:v>4144.0</c:v>
                </c:pt>
                <c:pt idx="4460">
                  <c:v>4145.0</c:v>
                </c:pt>
                <c:pt idx="4461">
                  <c:v>4146.0</c:v>
                </c:pt>
                <c:pt idx="4462">
                  <c:v>4147.0</c:v>
                </c:pt>
                <c:pt idx="4463">
                  <c:v>4148.0</c:v>
                </c:pt>
                <c:pt idx="4464">
                  <c:v>4149.0</c:v>
                </c:pt>
                <c:pt idx="4465">
                  <c:v>4150.0</c:v>
                </c:pt>
                <c:pt idx="4466">
                  <c:v>4151.0</c:v>
                </c:pt>
                <c:pt idx="4467">
                  <c:v>4152.0</c:v>
                </c:pt>
                <c:pt idx="4468">
                  <c:v>4153.0</c:v>
                </c:pt>
                <c:pt idx="4469">
                  <c:v>4153.0</c:v>
                </c:pt>
                <c:pt idx="4470">
                  <c:v>4154.0</c:v>
                </c:pt>
                <c:pt idx="4471">
                  <c:v>4155.0</c:v>
                </c:pt>
                <c:pt idx="4472">
                  <c:v>4155.0</c:v>
                </c:pt>
                <c:pt idx="4473">
                  <c:v>4156.0</c:v>
                </c:pt>
                <c:pt idx="4474">
                  <c:v>4157.0</c:v>
                </c:pt>
                <c:pt idx="4475">
                  <c:v>4158.0</c:v>
                </c:pt>
                <c:pt idx="4476">
                  <c:v>4159.0</c:v>
                </c:pt>
                <c:pt idx="4477">
                  <c:v>4160.0</c:v>
                </c:pt>
                <c:pt idx="4478">
                  <c:v>4160.0</c:v>
                </c:pt>
                <c:pt idx="4479">
                  <c:v>4161.0</c:v>
                </c:pt>
                <c:pt idx="4480">
                  <c:v>4162.0</c:v>
                </c:pt>
                <c:pt idx="4481">
                  <c:v>4162.0</c:v>
                </c:pt>
                <c:pt idx="4482">
                  <c:v>4163.0</c:v>
                </c:pt>
                <c:pt idx="4483">
                  <c:v>4163.0</c:v>
                </c:pt>
                <c:pt idx="4484">
                  <c:v>4164.0</c:v>
                </c:pt>
                <c:pt idx="4485">
                  <c:v>4165.0</c:v>
                </c:pt>
                <c:pt idx="4486">
                  <c:v>4166.0</c:v>
                </c:pt>
                <c:pt idx="4487">
                  <c:v>4167.0</c:v>
                </c:pt>
                <c:pt idx="4488">
                  <c:v>4168.0</c:v>
                </c:pt>
                <c:pt idx="4489">
                  <c:v>4169.0</c:v>
                </c:pt>
                <c:pt idx="4490">
                  <c:v>4170.0</c:v>
                </c:pt>
                <c:pt idx="4491">
                  <c:v>4171.0</c:v>
                </c:pt>
                <c:pt idx="4492">
                  <c:v>4172.0</c:v>
                </c:pt>
                <c:pt idx="4493">
                  <c:v>4173.0</c:v>
                </c:pt>
                <c:pt idx="4494">
                  <c:v>4174.0</c:v>
                </c:pt>
                <c:pt idx="4495">
                  <c:v>4175.0</c:v>
                </c:pt>
                <c:pt idx="4496">
                  <c:v>4176.0</c:v>
                </c:pt>
                <c:pt idx="4497">
                  <c:v>4177.0</c:v>
                </c:pt>
                <c:pt idx="4498">
                  <c:v>4178.0</c:v>
                </c:pt>
                <c:pt idx="4499">
                  <c:v>4179.0</c:v>
                </c:pt>
                <c:pt idx="4500">
                  <c:v>4180.0</c:v>
                </c:pt>
                <c:pt idx="4501">
                  <c:v>4181.0</c:v>
                </c:pt>
                <c:pt idx="4502">
                  <c:v>4181.0</c:v>
                </c:pt>
                <c:pt idx="4503">
                  <c:v>4182.0</c:v>
                </c:pt>
                <c:pt idx="4504">
                  <c:v>4183.0</c:v>
                </c:pt>
                <c:pt idx="4505">
                  <c:v>4184.0</c:v>
                </c:pt>
                <c:pt idx="4506">
                  <c:v>4185.0</c:v>
                </c:pt>
                <c:pt idx="4507">
                  <c:v>4186.0</c:v>
                </c:pt>
                <c:pt idx="4508">
                  <c:v>4187.0</c:v>
                </c:pt>
                <c:pt idx="4509">
                  <c:v>4188.0</c:v>
                </c:pt>
                <c:pt idx="4510">
                  <c:v>4189.0</c:v>
                </c:pt>
                <c:pt idx="4511">
                  <c:v>4190.0</c:v>
                </c:pt>
                <c:pt idx="4512">
                  <c:v>4191.0</c:v>
                </c:pt>
                <c:pt idx="4513">
                  <c:v>4192.0</c:v>
                </c:pt>
                <c:pt idx="4514">
                  <c:v>4193.0</c:v>
                </c:pt>
                <c:pt idx="4515">
                  <c:v>4194.0</c:v>
                </c:pt>
                <c:pt idx="4516">
                  <c:v>4195.0</c:v>
                </c:pt>
                <c:pt idx="4517">
                  <c:v>4196.0</c:v>
                </c:pt>
                <c:pt idx="4518">
                  <c:v>4197.0</c:v>
                </c:pt>
                <c:pt idx="4519">
                  <c:v>4198.0</c:v>
                </c:pt>
                <c:pt idx="4520">
                  <c:v>4199.0</c:v>
                </c:pt>
                <c:pt idx="4521">
                  <c:v>4200.0</c:v>
                </c:pt>
                <c:pt idx="4522">
                  <c:v>4201.0</c:v>
                </c:pt>
                <c:pt idx="4523">
                  <c:v>4202.0</c:v>
                </c:pt>
                <c:pt idx="4524">
                  <c:v>4203.0</c:v>
                </c:pt>
                <c:pt idx="4525">
                  <c:v>4204.0</c:v>
                </c:pt>
                <c:pt idx="4526">
                  <c:v>4205.0</c:v>
                </c:pt>
                <c:pt idx="4527">
                  <c:v>4206.0</c:v>
                </c:pt>
                <c:pt idx="4528">
                  <c:v>4207.0</c:v>
                </c:pt>
                <c:pt idx="4529">
                  <c:v>4208.0</c:v>
                </c:pt>
                <c:pt idx="4530">
                  <c:v>4209.0</c:v>
                </c:pt>
                <c:pt idx="4531">
                  <c:v>4210.0</c:v>
                </c:pt>
                <c:pt idx="4532">
                  <c:v>4211.0</c:v>
                </c:pt>
                <c:pt idx="4533">
                  <c:v>4212.0</c:v>
                </c:pt>
                <c:pt idx="4534">
                  <c:v>4213.0</c:v>
                </c:pt>
                <c:pt idx="4535">
                  <c:v>4214.0</c:v>
                </c:pt>
                <c:pt idx="4536">
                  <c:v>4215.0</c:v>
                </c:pt>
                <c:pt idx="4537">
                  <c:v>4216.0</c:v>
                </c:pt>
                <c:pt idx="4538">
                  <c:v>4217.0</c:v>
                </c:pt>
                <c:pt idx="4539">
                  <c:v>4218.0</c:v>
                </c:pt>
                <c:pt idx="4540">
                  <c:v>4219.0</c:v>
                </c:pt>
                <c:pt idx="4541">
                  <c:v>4220.0</c:v>
                </c:pt>
                <c:pt idx="4542">
                  <c:v>4221.0</c:v>
                </c:pt>
                <c:pt idx="4543">
                  <c:v>4222.0</c:v>
                </c:pt>
                <c:pt idx="4544">
                  <c:v>4223.0</c:v>
                </c:pt>
                <c:pt idx="4545">
                  <c:v>4224.0</c:v>
                </c:pt>
                <c:pt idx="4546">
                  <c:v>4225.0</c:v>
                </c:pt>
                <c:pt idx="4547">
                  <c:v>4226.0</c:v>
                </c:pt>
                <c:pt idx="4548">
                  <c:v>4227.0</c:v>
                </c:pt>
                <c:pt idx="4549">
                  <c:v>4228.0</c:v>
                </c:pt>
                <c:pt idx="4550">
                  <c:v>4229.0</c:v>
                </c:pt>
                <c:pt idx="4551">
                  <c:v>4230.0</c:v>
                </c:pt>
                <c:pt idx="4552">
                  <c:v>4231.0</c:v>
                </c:pt>
                <c:pt idx="4553">
                  <c:v>4232.0</c:v>
                </c:pt>
                <c:pt idx="4554">
                  <c:v>4233.0</c:v>
                </c:pt>
                <c:pt idx="4555">
                  <c:v>4234.0</c:v>
                </c:pt>
                <c:pt idx="4556">
                  <c:v>4235.0</c:v>
                </c:pt>
                <c:pt idx="4557">
                  <c:v>4236.0</c:v>
                </c:pt>
                <c:pt idx="4558">
                  <c:v>4237.0</c:v>
                </c:pt>
                <c:pt idx="4559">
                  <c:v>4238.0</c:v>
                </c:pt>
                <c:pt idx="4560">
                  <c:v>4239.0</c:v>
                </c:pt>
                <c:pt idx="4561">
                  <c:v>4240.0</c:v>
                </c:pt>
                <c:pt idx="4562">
                  <c:v>4241.0</c:v>
                </c:pt>
                <c:pt idx="4563">
                  <c:v>4242.0</c:v>
                </c:pt>
                <c:pt idx="4564">
                  <c:v>4243.0</c:v>
                </c:pt>
                <c:pt idx="4565">
                  <c:v>4244.0</c:v>
                </c:pt>
                <c:pt idx="4566">
                  <c:v>4244.0</c:v>
                </c:pt>
                <c:pt idx="4567">
                  <c:v>4245.0</c:v>
                </c:pt>
                <c:pt idx="4568">
                  <c:v>4246.0</c:v>
                </c:pt>
                <c:pt idx="4569">
                  <c:v>4247.0</c:v>
                </c:pt>
                <c:pt idx="4570">
                  <c:v>4248.0</c:v>
                </c:pt>
                <c:pt idx="4571">
                  <c:v>4249.0</c:v>
                </c:pt>
                <c:pt idx="4572">
                  <c:v>4250.0</c:v>
                </c:pt>
                <c:pt idx="4573">
                  <c:v>4251.0</c:v>
                </c:pt>
                <c:pt idx="4574">
                  <c:v>4252.0</c:v>
                </c:pt>
                <c:pt idx="4575">
                  <c:v>4253.0</c:v>
                </c:pt>
                <c:pt idx="4576">
                  <c:v>4254.0</c:v>
                </c:pt>
                <c:pt idx="4577">
                  <c:v>4255.0</c:v>
                </c:pt>
                <c:pt idx="4578">
                  <c:v>4256.0</c:v>
                </c:pt>
                <c:pt idx="4579">
                  <c:v>4257.0</c:v>
                </c:pt>
                <c:pt idx="4580">
                  <c:v>4258.0</c:v>
                </c:pt>
                <c:pt idx="4581">
                  <c:v>4258.0</c:v>
                </c:pt>
                <c:pt idx="4582">
                  <c:v>4259.0</c:v>
                </c:pt>
                <c:pt idx="4583">
                  <c:v>4260.0</c:v>
                </c:pt>
                <c:pt idx="4584">
                  <c:v>4261.0</c:v>
                </c:pt>
                <c:pt idx="4585">
                  <c:v>4262.0</c:v>
                </c:pt>
                <c:pt idx="4586">
                  <c:v>4263.0</c:v>
                </c:pt>
                <c:pt idx="4587">
                  <c:v>4263.0</c:v>
                </c:pt>
                <c:pt idx="4588">
                  <c:v>4264.0</c:v>
                </c:pt>
                <c:pt idx="4589">
                  <c:v>4264.0</c:v>
                </c:pt>
                <c:pt idx="4590">
                  <c:v>4265.0</c:v>
                </c:pt>
                <c:pt idx="4591">
                  <c:v>4266.0</c:v>
                </c:pt>
                <c:pt idx="4592">
                  <c:v>4267.0</c:v>
                </c:pt>
                <c:pt idx="4593">
                  <c:v>4268.0</c:v>
                </c:pt>
                <c:pt idx="4594">
                  <c:v>4269.0</c:v>
                </c:pt>
                <c:pt idx="4595">
                  <c:v>4270.0</c:v>
                </c:pt>
                <c:pt idx="4596">
                  <c:v>4271.0</c:v>
                </c:pt>
                <c:pt idx="4597">
                  <c:v>4272.0</c:v>
                </c:pt>
                <c:pt idx="4598">
                  <c:v>4273.0</c:v>
                </c:pt>
                <c:pt idx="4599">
                  <c:v>4274.0</c:v>
                </c:pt>
                <c:pt idx="4600">
                  <c:v>4275.0</c:v>
                </c:pt>
                <c:pt idx="4601">
                  <c:v>4276.0</c:v>
                </c:pt>
                <c:pt idx="4602">
                  <c:v>4277.0</c:v>
                </c:pt>
                <c:pt idx="4603">
                  <c:v>4278.0</c:v>
                </c:pt>
                <c:pt idx="4604">
                  <c:v>4279.0</c:v>
                </c:pt>
                <c:pt idx="4605">
                  <c:v>4280.0</c:v>
                </c:pt>
                <c:pt idx="4606">
                  <c:v>4281.0</c:v>
                </c:pt>
                <c:pt idx="4607">
                  <c:v>4282.0</c:v>
                </c:pt>
                <c:pt idx="4608">
                  <c:v>4283.0</c:v>
                </c:pt>
                <c:pt idx="4609">
                  <c:v>4284.0</c:v>
                </c:pt>
                <c:pt idx="4610">
                  <c:v>4284.0</c:v>
                </c:pt>
                <c:pt idx="4611">
                  <c:v>4285.0</c:v>
                </c:pt>
                <c:pt idx="4612">
                  <c:v>4285.0</c:v>
                </c:pt>
                <c:pt idx="4613">
                  <c:v>4286.0</c:v>
                </c:pt>
                <c:pt idx="4614">
                  <c:v>4287.0</c:v>
                </c:pt>
                <c:pt idx="4615">
                  <c:v>4288.0</c:v>
                </c:pt>
                <c:pt idx="4616">
                  <c:v>4289.0</c:v>
                </c:pt>
                <c:pt idx="4617">
                  <c:v>4290.0</c:v>
                </c:pt>
                <c:pt idx="4618">
                  <c:v>4291.0</c:v>
                </c:pt>
                <c:pt idx="4619">
                  <c:v>4292.0</c:v>
                </c:pt>
                <c:pt idx="4620">
                  <c:v>4293.0</c:v>
                </c:pt>
                <c:pt idx="4621">
                  <c:v>4294.0</c:v>
                </c:pt>
                <c:pt idx="4622">
                  <c:v>4295.0</c:v>
                </c:pt>
                <c:pt idx="4623">
                  <c:v>4296.0</c:v>
                </c:pt>
                <c:pt idx="4624">
                  <c:v>4297.0</c:v>
                </c:pt>
                <c:pt idx="4625">
                  <c:v>4298.0</c:v>
                </c:pt>
                <c:pt idx="4626">
                  <c:v>4299.0</c:v>
                </c:pt>
                <c:pt idx="4627">
                  <c:v>4300.0</c:v>
                </c:pt>
                <c:pt idx="4628">
                  <c:v>4301.0</c:v>
                </c:pt>
                <c:pt idx="4629">
                  <c:v>4302.0</c:v>
                </c:pt>
                <c:pt idx="4630">
                  <c:v>4303.0</c:v>
                </c:pt>
                <c:pt idx="4631">
                  <c:v>4304.0</c:v>
                </c:pt>
                <c:pt idx="4632">
                  <c:v>4305.0</c:v>
                </c:pt>
                <c:pt idx="4633">
                  <c:v>4306.0</c:v>
                </c:pt>
                <c:pt idx="4634">
                  <c:v>4307.0</c:v>
                </c:pt>
                <c:pt idx="4635">
                  <c:v>4307.0</c:v>
                </c:pt>
                <c:pt idx="4636">
                  <c:v>4308.0</c:v>
                </c:pt>
                <c:pt idx="4637">
                  <c:v>4309.0</c:v>
                </c:pt>
                <c:pt idx="4638">
                  <c:v>4310.0</c:v>
                </c:pt>
                <c:pt idx="4639">
                  <c:v>4311.0</c:v>
                </c:pt>
                <c:pt idx="4640">
                  <c:v>4312.0</c:v>
                </c:pt>
                <c:pt idx="4641">
                  <c:v>4313.0</c:v>
                </c:pt>
                <c:pt idx="4642">
                  <c:v>4313.0</c:v>
                </c:pt>
                <c:pt idx="4643">
                  <c:v>4314.0</c:v>
                </c:pt>
                <c:pt idx="4644">
                  <c:v>4315.0</c:v>
                </c:pt>
                <c:pt idx="4645">
                  <c:v>4316.0</c:v>
                </c:pt>
                <c:pt idx="4646">
                  <c:v>4317.0</c:v>
                </c:pt>
                <c:pt idx="4647">
                  <c:v>4318.0</c:v>
                </c:pt>
                <c:pt idx="4648">
                  <c:v>4319.0</c:v>
                </c:pt>
                <c:pt idx="4649">
                  <c:v>4320.0</c:v>
                </c:pt>
                <c:pt idx="4650">
                  <c:v>4321.0</c:v>
                </c:pt>
                <c:pt idx="4651">
                  <c:v>4322.0</c:v>
                </c:pt>
                <c:pt idx="4652">
                  <c:v>4323.0</c:v>
                </c:pt>
                <c:pt idx="4653">
                  <c:v>4323.0</c:v>
                </c:pt>
                <c:pt idx="4654">
                  <c:v>4323.0</c:v>
                </c:pt>
                <c:pt idx="4655">
                  <c:v>4323.0</c:v>
                </c:pt>
                <c:pt idx="4656">
                  <c:v>4323.0</c:v>
                </c:pt>
                <c:pt idx="4657">
                  <c:v>4323.0</c:v>
                </c:pt>
                <c:pt idx="4658">
                  <c:v>4323.0</c:v>
                </c:pt>
                <c:pt idx="4659">
                  <c:v>4324.0</c:v>
                </c:pt>
                <c:pt idx="4660">
                  <c:v>4324.0</c:v>
                </c:pt>
                <c:pt idx="4661">
                  <c:v>4324.0</c:v>
                </c:pt>
                <c:pt idx="4662">
                  <c:v>4325.0</c:v>
                </c:pt>
                <c:pt idx="4663">
                  <c:v>4326.0</c:v>
                </c:pt>
                <c:pt idx="4664">
                  <c:v>4326.0</c:v>
                </c:pt>
                <c:pt idx="4665">
                  <c:v>4326.0</c:v>
                </c:pt>
                <c:pt idx="4666">
                  <c:v>4327.0</c:v>
                </c:pt>
                <c:pt idx="4667">
                  <c:v>4328.0</c:v>
                </c:pt>
                <c:pt idx="4668">
                  <c:v>4329.0</c:v>
                </c:pt>
                <c:pt idx="4669">
                  <c:v>4330.0</c:v>
                </c:pt>
                <c:pt idx="4670">
                  <c:v>4331.0</c:v>
                </c:pt>
                <c:pt idx="4671">
                  <c:v>4332.0</c:v>
                </c:pt>
                <c:pt idx="4672">
                  <c:v>4333.0</c:v>
                </c:pt>
                <c:pt idx="4673">
                  <c:v>4334.0</c:v>
                </c:pt>
                <c:pt idx="4674">
                  <c:v>4335.0</c:v>
                </c:pt>
                <c:pt idx="4675">
                  <c:v>4336.0</c:v>
                </c:pt>
                <c:pt idx="4676">
                  <c:v>4337.0</c:v>
                </c:pt>
                <c:pt idx="4677">
                  <c:v>4338.0</c:v>
                </c:pt>
                <c:pt idx="4678">
                  <c:v>4339.0</c:v>
                </c:pt>
                <c:pt idx="4679">
                  <c:v>4340.0</c:v>
                </c:pt>
                <c:pt idx="4680">
                  <c:v>4341.0</c:v>
                </c:pt>
                <c:pt idx="4681">
                  <c:v>4342.0</c:v>
                </c:pt>
                <c:pt idx="4682">
                  <c:v>4343.0</c:v>
                </c:pt>
                <c:pt idx="4683">
                  <c:v>4344.0</c:v>
                </c:pt>
                <c:pt idx="4684">
                  <c:v>4345.0</c:v>
                </c:pt>
                <c:pt idx="4685">
                  <c:v>4346.0</c:v>
                </c:pt>
                <c:pt idx="4686">
                  <c:v>4347.0</c:v>
                </c:pt>
                <c:pt idx="4687">
                  <c:v>4348.0</c:v>
                </c:pt>
                <c:pt idx="4688">
                  <c:v>4349.0</c:v>
                </c:pt>
                <c:pt idx="4689">
                  <c:v>4350.0</c:v>
                </c:pt>
                <c:pt idx="4690">
                  <c:v>4351.0</c:v>
                </c:pt>
                <c:pt idx="4691">
                  <c:v>4352.0</c:v>
                </c:pt>
                <c:pt idx="4692">
                  <c:v>4353.0</c:v>
                </c:pt>
                <c:pt idx="4693">
                  <c:v>4354.0</c:v>
                </c:pt>
                <c:pt idx="4694">
                  <c:v>4355.0</c:v>
                </c:pt>
                <c:pt idx="4695">
                  <c:v>4356.0</c:v>
                </c:pt>
                <c:pt idx="4696">
                  <c:v>4357.0</c:v>
                </c:pt>
                <c:pt idx="4697">
                  <c:v>4358.0</c:v>
                </c:pt>
                <c:pt idx="4698">
                  <c:v>4359.0</c:v>
                </c:pt>
                <c:pt idx="4699">
                  <c:v>4360.0</c:v>
                </c:pt>
                <c:pt idx="4700">
                  <c:v>4361.0</c:v>
                </c:pt>
                <c:pt idx="4701">
                  <c:v>4362.0</c:v>
                </c:pt>
                <c:pt idx="4702">
                  <c:v>4363.0</c:v>
                </c:pt>
                <c:pt idx="4703">
                  <c:v>4364.0</c:v>
                </c:pt>
                <c:pt idx="4704">
                  <c:v>4365.0</c:v>
                </c:pt>
                <c:pt idx="4705">
                  <c:v>4366.0</c:v>
                </c:pt>
                <c:pt idx="4706">
                  <c:v>4367.0</c:v>
                </c:pt>
                <c:pt idx="4707">
                  <c:v>4368.0</c:v>
                </c:pt>
                <c:pt idx="4708">
                  <c:v>4369.0</c:v>
                </c:pt>
                <c:pt idx="4709">
                  <c:v>4370.0</c:v>
                </c:pt>
                <c:pt idx="4710">
                  <c:v>4371.0</c:v>
                </c:pt>
                <c:pt idx="4711">
                  <c:v>4372.0</c:v>
                </c:pt>
                <c:pt idx="4712">
                  <c:v>4373.0</c:v>
                </c:pt>
                <c:pt idx="4713">
                  <c:v>4374.0</c:v>
                </c:pt>
                <c:pt idx="4714">
                  <c:v>4375.0</c:v>
                </c:pt>
                <c:pt idx="4715">
                  <c:v>4375.0</c:v>
                </c:pt>
                <c:pt idx="4716">
                  <c:v>4375.0</c:v>
                </c:pt>
                <c:pt idx="4717">
                  <c:v>4375.0</c:v>
                </c:pt>
                <c:pt idx="4718">
                  <c:v>4375.0</c:v>
                </c:pt>
                <c:pt idx="4719">
                  <c:v>4375.0</c:v>
                </c:pt>
                <c:pt idx="4720">
                  <c:v>4375.0</c:v>
                </c:pt>
                <c:pt idx="4721">
                  <c:v>4376.0</c:v>
                </c:pt>
                <c:pt idx="4722">
                  <c:v>4377.0</c:v>
                </c:pt>
                <c:pt idx="4723">
                  <c:v>4378.0</c:v>
                </c:pt>
                <c:pt idx="4724">
                  <c:v>4379.0</c:v>
                </c:pt>
                <c:pt idx="4725">
                  <c:v>4380.0</c:v>
                </c:pt>
                <c:pt idx="4726">
                  <c:v>4381.0</c:v>
                </c:pt>
                <c:pt idx="4727">
                  <c:v>4382.0</c:v>
                </c:pt>
                <c:pt idx="4728">
                  <c:v>4383.0</c:v>
                </c:pt>
                <c:pt idx="4729">
                  <c:v>4383.0</c:v>
                </c:pt>
                <c:pt idx="4730">
                  <c:v>4384.0</c:v>
                </c:pt>
                <c:pt idx="4731">
                  <c:v>4385.0</c:v>
                </c:pt>
                <c:pt idx="4732">
                  <c:v>4386.0</c:v>
                </c:pt>
                <c:pt idx="4733">
                  <c:v>4387.0</c:v>
                </c:pt>
                <c:pt idx="4734">
                  <c:v>4388.0</c:v>
                </c:pt>
                <c:pt idx="4735">
                  <c:v>4389.0</c:v>
                </c:pt>
                <c:pt idx="4736">
                  <c:v>4390.0</c:v>
                </c:pt>
                <c:pt idx="4737">
                  <c:v>4391.0</c:v>
                </c:pt>
                <c:pt idx="4738">
                  <c:v>4392.0</c:v>
                </c:pt>
                <c:pt idx="4739">
                  <c:v>4393.0</c:v>
                </c:pt>
                <c:pt idx="4740">
                  <c:v>4394.0</c:v>
                </c:pt>
                <c:pt idx="4741">
                  <c:v>4395.0</c:v>
                </c:pt>
                <c:pt idx="4742">
                  <c:v>4395.0</c:v>
                </c:pt>
                <c:pt idx="4743">
                  <c:v>4396.0</c:v>
                </c:pt>
                <c:pt idx="4744">
                  <c:v>4397.0</c:v>
                </c:pt>
                <c:pt idx="4745">
                  <c:v>4398.0</c:v>
                </c:pt>
                <c:pt idx="4746">
                  <c:v>4399.0</c:v>
                </c:pt>
                <c:pt idx="4747">
                  <c:v>4400.0</c:v>
                </c:pt>
                <c:pt idx="4748">
                  <c:v>4401.0</c:v>
                </c:pt>
                <c:pt idx="4749">
                  <c:v>4402.0</c:v>
                </c:pt>
                <c:pt idx="4750">
                  <c:v>4403.0</c:v>
                </c:pt>
                <c:pt idx="4751">
                  <c:v>4404.0</c:v>
                </c:pt>
                <c:pt idx="4752">
                  <c:v>4405.0</c:v>
                </c:pt>
                <c:pt idx="4753">
                  <c:v>4406.0</c:v>
                </c:pt>
                <c:pt idx="4754">
                  <c:v>4407.0</c:v>
                </c:pt>
                <c:pt idx="4755">
                  <c:v>4408.0</c:v>
                </c:pt>
                <c:pt idx="4756">
                  <c:v>4409.0</c:v>
                </c:pt>
                <c:pt idx="4757">
                  <c:v>4410.0</c:v>
                </c:pt>
                <c:pt idx="4758">
                  <c:v>4411.0</c:v>
                </c:pt>
                <c:pt idx="4759">
                  <c:v>4412.0</c:v>
                </c:pt>
                <c:pt idx="4760">
                  <c:v>4413.0</c:v>
                </c:pt>
                <c:pt idx="4761">
                  <c:v>4414.0</c:v>
                </c:pt>
                <c:pt idx="4762">
                  <c:v>4415.0</c:v>
                </c:pt>
                <c:pt idx="4763">
                  <c:v>4416.0</c:v>
                </c:pt>
                <c:pt idx="4764">
                  <c:v>4417.0</c:v>
                </c:pt>
                <c:pt idx="4765">
                  <c:v>4418.0</c:v>
                </c:pt>
                <c:pt idx="4766">
                  <c:v>4419.0</c:v>
                </c:pt>
                <c:pt idx="4767">
                  <c:v>4420.0</c:v>
                </c:pt>
                <c:pt idx="4768">
                  <c:v>4421.0</c:v>
                </c:pt>
                <c:pt idx="4769">
                  <c:v>4422.0</c:v>
                </c:pt>
                <c:pt idx="4770">
                  <c:v>4423.0</c:v>
                </c:pt>
                <c:pt idx="4771">
                  <c:v>4424.0</c:v>
                </c:pt>
                <c:pt idx="4772">
                  <c:v>4425.0</c:v>
                </c:pt>
                <c:pt idx="4773">
                  <c:v>4426.0</c:v>
                </c:pt>
                <c:pt idx="4774">
                  <c:v>4427.0</c:v>
                </c:pt>
                <c:pt idx="4775">
                  <c:v>4428.0</c:v>
                </c:pt>
                <c:pt idx="4776">
                  <c:v>4429.0</c:v>
                </c:pt>
                <c:pt idx="4777">
                  <c:v>4430.0</c:v>
                </c:pt>
                <c:pt idx="4778">
                  <c:v>4431.0</c:v>
                </c:pt>
                <c:pt idx="4779">
                  <c:v>4432.0</c:v>
                </c:pt>
                <c:pt idx="4780">
                  <c:v>4433.0</c:v>
                </c:pt>
                <c:pt idx="4781">
                  <c:v>4433.0</c:v>
                </c:pt>
                <c:pt idx="4782">
                  <c:v>4434.0</c:v>
                </c:pt>
                <c:pt idx="4783">
                  <c:v>4435.0</c:v>
                </c:pt>
                <c:pt idx="4784">
                  <c:v>4436.0</c:v>
                </c:pt>
                <c:pt idx="4785">
                  <c:v>4437.0</c:v>
                </c:pt>
                <c:pt idx="4786">
                  <c:v>4438.0</c:v>
                </c:pt>
                <c:pt idx="4787">
                  <c:v>4439.0</c:v>
                </c:pt>
                <c:pt idx="4788">
                  <c:v>4439.0</c:v>
                </c:pt>
                <c:pt idx="4789">
                  <c:v>4440.0</c:v>
                </c:pt>
                <c:pt idx="4790">
                  <c:v>4441.0</c:v>
                </c:pt>
                <c:pt idx="4791">
                  <c:v>4442.0</c:v>
                </c:pt>
                <c:pt idx="4792">
                  <c:v>4443.0</c:v>
                </c:pt>
                <c:pt idx="4793">
                  <c:v>4444.0</c:v>
                </c:pt>
                <c:pt idx="4794">
                  <c:v>4445.0</c:v>
                </c:pt>
                <c:pt idx="4795">
                  <c:v>4445.0</c:v>
                </c:pt>
                <c:pt idx="4796">
                  <c:v>4446.0</c:v>
                </c:pt>
                <c:pt idx="4797">
                  <c:v>4447.0</c:v>
                </c:pt>
                <c:pt idx="4798">
                  <c:v>4448.0</c:v>
                </c:pt>
                <c:pt idx="4799">
                  <c:v>4449.0</c:v>
                </c:pt>
                <c:pt idx="4800">
                  <c:v>4450.0</c:v>
                </c:pt>
                <c:pt idx="4801">
                  <c:v>4451.0</c:v>
                </c:pt>
                <c:pt idx="4802">
                  <c:v>4452.0</c:v>
                </c:pt>
                <c:pt idx="4803">
                  <c:v>4453.0</c:v>
                </c:pt>
                <c:pt idx="4804">
                  <c:v>4454.0</c:v>
                </c:pt>
                <c:pt idx="4805">
                  <c:v>4455.0</c:v>
                </c:pt>
                <c:pt idx="4806">
                  <c:v>4456.0</c:v>
                </c:pt>
                <c:pt idx="4807">
                  <c:v>4457.0</c:v>
                </c:pt>
                <c:pt idx="4808">
                  <c:v>4458.0</c:v>
                </c:pt>
                <c:pt idx="4809">
                  <c:v>4459.0</c:v>
                </c:pt>
                <c:pt idx="4810">
                  <c:v>4460.0</c:v>
                </c:pt>
                <c:pt idx="4811">
                  <c:v>4461.0</c:v>
                </c:pt>
                <c:pt idx="4812">
                  <c:v>4462.0</c:v>
                </c:pt>
                <c:pt idx="4813">
                  <c:v>4463.0</c:v>
                </c:pt>
                <c:pt idx="4814">
                  <c:v>4464.0</c:v>
                </c:pt>
                <c:pt idx="4815">
                  <c:v>4465.0</c:v>
                </c:pt>
                <c:pt idx="4816">
                  <c:v>4466.0</c:v>
                </c:pt>
                <c:pt idx="4817">
                  <c:v>4467.0</c:v>
                </c:pt>
                <c:pt idx="4818">
                  <c:v>4468.0</c:v>
                </c:pt>
                <c:pt idx="4819">
                  <c:v>4469.0</c:v>
                </c:pt>
                <c:pt idx="4820">
                  <c:v>4469.0</c:v>
                </c:pt>
                <c:pt idx="4821">
                  <c:v>4469.0</c:v>
                </c:pt>
                <c:pt idx="4822">
                  <c:v>4470.0</c:v>
                </c:pt>
                <c:pt idx="4823">
                  <c:v>4471.0</c:v>
                </c:pt>
                <c:pt idx="4824">
                  <c:v>4472.0</c:v>
                </c:pt>
                <c:pt idx="4825">
                  <c:v>4473.0</c:v>
                </c:pt>
                <c:pt idx="4826">
                  <c:v>4473.0</c:v>
                </c:pt>
                <c:pt idx="4827">
                  <c:v>4474.0</c:v>
                </c:pt>
                <c:pt idx="4828">
                  <c:v>4475.0</c:v>
                </c:pt>
                <c:pt idx="4829">
                  <c:v>4475.0</c:v>
                </c:pt>
                <c:pt idx="4830">
                  <c:v>4476.0</c:v>
                </c:pt>
                <c:pt idx="4831">
                  <c:v>4477.0</c:v>
                </c:pt>
                <c:pt idx="4832">
                  <c:v>4478.0</c:v>
                </c:pt>
                <c:pt idx="4833">
                  <c:v>4479.0</c:v>
                </c:pt>
                <c:pt idx="4834">
                  <c:v>4480.0</c:v>
                </c:pt>
                <c:pt idx="4835">
                  <c:v>4481.0</c:v>
                </c:pt>
                <c:pt idx="4836">
                  <c:v>4482.0</c:v>
                </c:pt>
                <c:pt idx="4837">
                  <c:v>4483.0</c:v>
                </c:pt>
                <c:pt idx="4838">
                  <c:v>4484.0</c:v>
                </c:pt>
                <c:pt idx="4839">
                  <c:v>4485.0</c:v>
                </c:pt>
                <c:pt idx="4840">
                  <c:v>4486.0</c:v>
                </c:pt>
                <c:pt idx="4841">
                  <c:v>4487.0</c:v>
                </c:pt>
                <c:pt idx="4842">
                  <c:v>4488.0</c:v>
                </c:pt>
                <c:pt idx="4843">
                  <c:v>4489.0</c:v>
                </c:pt>
                <c:pt idx="4844">
                  <c:v>4490.0</c:v>
                </c:pt>
                <c:pt idx="4845">
                  <c:v>4491.0</c:v>
                </c:pt>
                <c:pt idx="4846">
                  <c:v>4492.0</c:v>
                </c:pt>
                <c:pt idx="4847">
                  <c:v>4492.0</c:v>
                </c:pt>
                <c:pt idx="4848">
                  <c:v>4493.0</c:v>
                </c:pt>
                <c:pt idx="4849">
                  <c:v>4494.0</c:v>
                </c:pt>
                <c:pt idx="4850">
                  <c:v>4495.0</c:v>
                </c:pt>
                <c:pt idx="4851">
                  <c:v>4496.0</c:v>
                </c:pt>
                <c:pt idx="4852">
                  <c:v>4497.0</c:v>
                </c:pt>
                <c:pt idx="4853">
                  <c:v>4498.0</c:v>
                </c:pt>
                <c:pt idx="4854">
                  <c:v>4499.0</c:v>
                </c:pt>
                <c:pt idx="4855">
                  <c:v>4499.0</c:v>
                </c:pt>
                <c:pt idx="4856">
                  <c:v>4500.0</c:v>
                </c:pt>
                <c:pt idx="4857">
                  <c:v>4501.0</c:v>
                </c:pt>
                <c:pt idx="4858">
                  <c:v>4502.0</c:v>
                </c:pt>
                <c:pt idx="4859">
                  <c:v>4502.0</c:v>
                </c:pt>
                <c:pt idx="4860">
                  <c:v>4503.0</c:v>
                </c:pt>
                <c:pt idx="4861">
                  <c:v>4504.0</c:v>
                </c:pt>
                <c:pt idx="4862">
                  <c:v>4505.0</c:v>
                </c:pt>
                <c:pt idx="4863">
                  <c:v>4506.0</c:v>
                </c:pt>
                <c:pt idx="4864">
                  <c:v>4507.0</c:v>
                </c:pt>
                <c:pt idx="4865">
                  <c:v>4508.0</c:v>
                </c:pt>
                <c:pt idx="4866">
                  <c:v>4509.0</c:v>
                </c:pt>
                <c:pt idx="4867">
                  <c:v>4510.0</c:v>
                </c:pt>
                <c:pt idx="4868">
                  <c:v>4511.0</c:v>
                </c:pt>
                <c:pt idx="4869">
                  <c:v>4512.0</c:v>
                </c:pt>
                <c:pt idx="4870">
                  <c:v>4513.0</c:v>
                </c:pt>
                <c:pt idx="4871">
                  <c:v>4514.0</c:v>
                </c:pt>
                <c:pt idx="4872">
                  <c:v>4515.0</c:v>
                </c:pt>
                <c:pt idx="4873">
                  <c:v>4516.0</c:v>
                </c:pt>
                <c:pt idx="4874">
                  <c:v>4517.0</c:v>
                </c:pt>
                <c:pt idx="4875">
                  <c:v>4518.0</c:v>
                </c:pt>
                <c:pt idx="4876">
                  <c:v>4519.0</c:v>
                </c:pt>
                <c:pt idx="4877">
                  <c:v>4520.0</c:v>
                </c:pt>
                <c:pt idx="4878">
                  <c:v>4521.0</c:v>
                </c:pt>
                <c:pt idx="4879">
                  <c:v>4522.0</c:v>
                </c:pt>
                <c:pt idx="4880">
                  <c:v>4523.0</c:v>
                </c:pt>
                <c:pt idx="4881">
                  <c:v>4524.0</c:v>
                </c:pt>
                <c:pt idx="4882">
                  <c:v>4525.0</c:v>
                </c:pt>
                <c:pt idx="4883">
                  <c:v>4526.0</c:v>
                </c:pt>
                <c:pt idx="4884">
                  <c:v>4527.0</c:v>
                </c:pt>
                <c:pt idx="4885">
                  <c:v>4528.0</c:v>
                </c:pt>
                <c:pt idx="4886">
                  <c:v>4529.0</c:v>
                </c:pt>
                <c:pt idx="4887">
                  <c:v>4530.0</c:v>
                </c:pt>
                <c:pt idx="4888">
                  <c:v>4531.0</c:v>
                </c:pt>
                <c:pt idx="4889">
                  <c:v>4532.0</c:v>
                </c:pt>
                <c:pt idx="4890">
                  <c:v>4533.0</c:v>
                </c:pt>
                <c:pt idx="4891">
                  <c:v>4534.0</c:v>
                </c:pt>
                <c:pt idx="4892">
                  <c:v>4535.0</c:v>
                </c:pt>
                <c:pt idx="4893">
                  <c:v>4536.0</c:v>
                </c:pt>
                <c:pt idx="4894">
                  <c:v>4537.0</c:v>
                </c:pt>
                <c:pt idx="4895">
                  <c:v>4538.0</c:v>
                </c:pt>
                <c:pt idx="4896">
                  <c:v>4539.0</c:v>
                </c:pt>
                <c:pt idx="4897">
                  <c:v>4540.0</c:v>
                </c:pt>
                <c:pt idx="4898">
                  <c:v>4541.0</c:v>
                </c:pt>
                <c:pt idx="4899">
                  <c:v>4542.0</c:v>
                </c:pt>
                <c:pt idx="4900">
                  <c:v>4543.0</c:v>
                </c:pt>
                <c:pt idx="4901">
                  <c:v>4544.0</c:v>
                </c:pt>
                <c:pt idx="4902">
                  <c:v>4545.0</c:v>
                </c:pt>
                <c:pt idx="4903">
                  <c:v>4546.0</c:v>
                </c:pt>
                <c:pt idx="4904">
                  <c:v>4547.0</c:v>
                </c:pt>
                <c:pt idx="4905">
                  <c:v>4548.0</c:v>
                </c:pt>
                <c:pt idx="4906">
                  <c:v>4549.0</c:v>
                </c:pt>
                <c:pt idx="4907">
                  <c:v>4550.0</c:v>
                </c:pt>
                <c:pt idx="4908">
                  <c:v>4551.0</c:v>
                </c:pt>
                <c:pt idx="4909">
                  <c:v>4552.0</c:v>
                </c:pt>
                <c:pt idx="4910">
                  <c:v>4553.0</c:v>
                </c:pt>
                <c:pt idx="4911">
                  <c:v>4554.0</c:v>
                </c:pt>
                <c:pt idx="4912">
                  <c:v>4555.0</c:v>
                </c:pt>
                <c:pt idx="4913">
                  <c:v>4555.0</c:v>
                </c:pt>
                <c:pt idx="4914">
                  <c:v>4556.0</c:v>
                </c:pt>
                <c:pt idx="4915">
                  <c:v>4557.0</c:v>
                </c:pt>
                <c:pt idx="4916">
                  <c:v>4558.0</c:v>
                </c:pt>
                <c:pt idx="4917">
                  <c:v>4558.0</c:v>
                </c:pt>
                <c:pt idx="4918">
                  <c:v>4559.0</c:v>
                </c:pt>
                <c:pt idx="4919">
                  <c:v>4560.0</c:v>
                </c:pt>
                <c:pt idx="4920">
                  <c:v>4561.0</c:v>
                </c:pt>
                <c:pt idx="4921">
                  <c:v>4562.0</c:v>
                </c:pt>
                <c:pt idx="4922">
                  <c:v>4563.0</c:v>
                </c:pt>
                <c:pt idx="4923">
                  <c:v>4564.0</c:v>
                </c:pt>
                <c:pt idx="4924">
                  <c:v>4565.0</c:v>
                </c:pt>
                <c:pt idx="4925">
                  <c:v>4566.0</c:v>
                </c:pt>
                <c:pt idx="4926">
                  <c:v>4566.0</c:v>
                </c:pt>
                <c:pt idx="4927">
                  <c:v>4567.0</c:v>
                </c:pt>
                <c:pt idx="4928">
                  <c:v>4568.0</c:v>
                </c:pt>
                <c:pt idx="4929">
                  <c:v>4569.0</c:v>
                </c:pt>
                <c:pt idx="4930">
                  <c:v>4570.0</c:v>
                </c:pt>
                <c:pt idx="4931">
                  <c:v>4570.0</c:v>
                </c:pt>
                <c:pt idx="4932">
                  <c:v>4571.0</c:v>
                </c:pt>
                <c:pt idx="4933">
                  <c:v>4572.0</c:v>
                </c:pt>
                <c:pt idx="4934">
                  <c:v>4573.0</c:v>
                </c:pt>
                <c:pt idx="4935">
                  <c:v>4574.0</c:v>
                </c:pt>
                <c:pt idx="4936">
                  <c:v>4575.0</c:v>
                </c:pt>
                <c:pt idx="4937">
                  <c:v>4576.0</c:v>
                </c:pt>
                <c:pt idx="4938">
                  <c:v>4577.0</c:v>
                </c:pt>
                <c:pt idx="4939">
                  <c:v>4578.0</c:v>
                </c:pt>
                <c:pt idx="4940">
                  <c:v>4579.0</c:v>
                </c:pt>
                <c:pt idx="4941">
                  <c:v>4580.0</c:v>
                </c:pt>
                <c:pt idx="4942">
                  <c:v>4581.0</c:v>
                </c:pt>
                <c:pt idx="4943">
                  <c:v>4582.0</c:v>
                </c:pt>
                <c:pt idx="4944">
                  <c:v>4583.0</c:v>
                </c:pt>
                <c:pt idx="4945">
                  <c:v>4584.0</c:v>
                </c:pt>
                <c:pt idx="4946">
                  <c:v>4585.0</c:v>
                </c:pt>
                <c:pt idx="4947">
                  <c:v>4586.0</c:v>
                </c:pt>
                <c:pt idx="4948">
                  <c:v>4587.0</c:v>
                </c:pt>
                <c:pt idx="4949">
                  <c:v>4588.0</c:v>
                </c:pt>
                <c:pt idx="4950">
                  <c:v>4589.0</c:v>
                </c:pt>
                <c:pt idx="4951">
                  <c:v>4590.0</c:v>
                </c:pt>
                <c:pt idx="4952">
                  <c:v>4591.0</c:v>
                </c:pt>
                <c:pt idx="4953">
                  <c:v>4592.0</c:v>
                </c:pt>
                <c:pt idx="4954">
                  <c:v>4593.0</c:v>
                </c:pt>
                <c:pt idx="4955">
                  <c:v>4594.0</c:v>
                </c:pt>
                <c:pt idx="4956">
                  <c:v>4595.0</c:v>
                </c:pt>
                <c:pt idx="4957">
                  <c:v>4596.0</c:v>
                </c:pt>
                <c:pt idx="4958">
                  <c:v>4597.0</c:v>
                </c:pt>
                <c:pt idx="4959">
                  <c:v>4598.0</c:v>
                </c:pt>
                <c:pt idx="4960">
                  <c:v>4599.0</c:v>
                </c:pt>
                <c:pt idx="4961">
                  <c:v>4600.0</c:v>
                </c:pt>
                <c:pt idx="4962">
                  <c:v>4601.0</c:v>
                </c:pt>
                <c:pt idx="4963">
                  <c:v>4602.0</c:v>
                </c:pt>
                <c:pt idx="4964">
                  <c:v>4603.0</c:v>
                </c:pt>
                <c:pt idx="4965">
                  <c:v>4604.0</c:v>
                </c:pt>
                <c:pt idx="4966">
                  <c:v>4605.0</c:v>
                </c:pt>
                <c:pt idx="4967">
                  <c:v>4606.0</c:v>
                </c:pt>
                <c:pt idx="4968">
                  <c:v>4607.0</c:v>
                </c:pt>
                <c:pt idx="4969">
                  <c:v>4608.0</c:v>
                </c:pt>
                <c:pt idx="4970">
                  <c:v>4609.0</c:v>
                </c:pt>
                <c:pt idx="4971">
                  <c:v>4610.0</c:v>
                </c:pt>
                <c:pt idx="4972">
                  <c:v>4611.0</c:v>
                </c:pt>
                <c:pt idx="4973">
                  <c:v>4612.0</c:v>
                </c:pt>
                <c:pt idx="4974">
                  <c:v>4613.0</c:v>
                </c:pt>
                <c:pt idx="4975">
                  <c:v>4614.0</c:v>
                </c:pt>
                <c:pt idx="4976">
                  <c:v>4615.0</c:v>
                </c:pt>
                <c:pt idx="4977">
                  <c:v>4616.0</c:v>
                </c:pt>
                <c:pt idx="4978">
                  <c:v>4617.0</c:v>
                </c:pt>
                <c:pt idx="4979">
                  <c:v>4618.0</c:v>
                </c:pt>
                <c:pt idx="4980">
                  <c:v>4619.0</c:v>
                </c:pt>
                <c:pt idx="4981">
                  <c:v>4620.0</c:v>
                </c:pt>
                <c:pt idx="4982">
                  <c:v>4621.0</c:v>
                </c:pt>
                <c:pt idx="4983">
                  <c:v>4622.0</c:v>
                </c:pt>
                <c:pt idx="4984">
                  <c:v>4623.0</c:v>
                </c:pt>
                <c:pt idx="4985">
                  <c:v>4624.0</c:v>
                </c:pt>
                <c:pt idx="4986">
                  <c:v>4625.0</c:v>
                </c:pt>
                <c:pt idx="4987">
                  <c:v>4626.0</c:v>
                </c:pt>
                <c:pt idx="4988">
                  <c:v>4627.0</c:v>
                </c:pt>
                <c:pt idx="4989">
                  <c:v>4628.0</c:v>
                </c:pt>
                <c:pt idx="4990">
                  <c:v>4629.0</c:v>
                </c:pt>
                <c:pt idx="4991">
                  <c:v>4630.0</c:v>
                </c:pt>
                <c:pt idx="4992">
                  <c:v>4631.0</c:v>
                </c:pt>
                <c:pt idx="4993">
                  <c:v>4632.0</c:v>
                </c:pt>
                <c:pt idx="4994">
                  <c:v>4633.0</c:v>
                </c:pt>
                <c:pt idx="4995">
                  <c:v>4634.0</c:v>
                </c:pt>
                <c:pt idx="4996">
                  <c:v>4635.0</c:v>
                </c:pt>
                <c:pt idx="4997">
                  <c:v>4636.0</c:v>
                </c:pt>
                <c:pt idx="4998">
                  <c:v>4637.0</c:v>
                </c:pt>
                <c:pt idx="4999">
                  <c:v>4638.0</c:v>
                </c:pt>
                <c:pt idx="5000">
                  <c:v>4639.0</c:v>
                </c:pt>
                <c:pt idx="5001">
                  <c:v>4640.0</c:v>
                </c:pt>
                <c:pt idx="5002">
                  <c:v>4641.0</c:v>
                </c:pt>
                <c:pt idx="5003">
                  <c:v>4642.0</c:v>
                </c:pt>
                <c:pt idx="5004">
                  <c:v>4643.0</c:v>
                </c:pt>
                <c:pt idx="5005">
                  <c:v>4644.0</c:v>
                </c:pt>
                <c:pt idx="5006">
                  <c:v>4645.0</c:v>
                </c:pt>
                <c:pt idx="5007">
                  <c:v>4646.0</c:v>
                </c:pt>
                <c:pt idx="5008">
                  <c:v>4647.0</c:v>
                </c:pt>
                <c:pt idx="5009">
                  <c:v>4648.0</c:v>
                </c:pt>
                <c:pt idx="5010">
                  <c:v>4649.0</c:v>
                </c:pt>
                <c:pt idx="5011">
                  <c:v>4650.0</c:v>
                </c:pt>
                <c:pt idx="5012">
                  <c:v>4651.0</c:v>
                </c:pt>
                <c:pt idx="5013">
                  <c:v>4652.0</c:v>
                </c:pt>
                <c:pt idx="5014">
                  <c:v>4653.0</c:v>
                </c:pt>
                <c:pt idx="5015">
                  <c:v>4654.0</c:v>
                </c:pt>
                <c:pt idx="5016">
                  <c:v>4655.0</c:v>
                </c:pt>
                <c:pt idx="5017">
                  <c:v>4656.0</c:v>
                </c:pt>
                <c:pt idx="5018">
                  <c:v>4657.0</c:v>
                </c:pt>
                <c:pt idx="5019">
                  <c:v>4658.0</c:v>
                </c:pt>
                <c:pt idx="5020">
                  <c:v>4659.0</c:v>
                </c:pt>
                <c:pt idx="5021">
                  <c:v>4660.0</c:v>
                </c:pt>
                <c:pt idx="5022">
                  <c:v>4661.0</c:v>
                </c:pt>
                <c:pt idx="5023">
                  <c:v>4662.0</c:v>
                </c:pt>
                <c:pt idx="5024">
                  <c:v>4663.0</c:v>
                </c:pt>
                <c:pt idx="5025">
                  <c:v>4664.0</c:v>
                </c:pt>
                <c:pt idx="5026">
                  <c:v>4665.0</c:v>
                </c:pt>
                <c:pt idx="5027">
                  <c:v>4666.0</c:v>
                </c:pt>
                <c:pt idx="5028">
                  <c:v>4667.0</c:v>
                </c:pt>
                <c:pt idx="5029">
                  <c:v>4668.0</c:v>
                </c:pt>
                <c:pt idx="5030">
                  <c:v>4669.0</c:v>
                </c:pt>
                <c:pt idx="5031">
                  <c:v>4670.0</c:v>
                </c:pt>
                <c:pt idx="5032">
                  <c:v>4671.0</c:v>
                </c:pt>
                <c:pt idx="5033">
                  <c:v>4672.0</c:v>
                </c:pt>
                <c:pt idx="5034">
                  <c:v>4673.0</c:v>
                </c:pt>
                <c:pt idx="5035">
                  <c:v>4674.0</c:v>
                </c:pt>
                <c:pt idx="5036">
                  <c:v>4675.0</c:v>
                </c:pt>
                <c:pt idx="5037">
                  <c:v>4676.0</c:v>
                </c:pt>
                <c:pt idx="5038">
                  <c:v>4677.0</c:v>
                </c:pt>
                <c:pt idx="5039">
                  <c:v>4678.0</c:v>
                </c:pt>
                <c:pt idx="5040">
                  <c:v>4679.0</c:v>
                </c:pt>
                <c:pt idx="5041">
                  <c:v>4680.0</c:v>
                </c:pt>
                <c:pt idx="5042">
                  <c:v>4681.0</c:v>
                </c:pt>
                <c:pt idx="5043">
                  <c:v>4682.0</c:v>
                </c:pt>
                <c:pt idx="5044">
                  <c:v>4683.0</c:v>
                </c:pt>
                <c:pt idx="5045">
                  <c:v>4684.0</c:v>
                </c:pt>
                <c:pt idx="5046">
                  <c:v>4685.0</c:v>
                </c:pt>
                <c:pt idx="5047">
                  <c:v>4686.0</c:v>
                </c:pt>
                <c:pt idx="5048">
                  <c:v>4687.0</c:v>
                </c:pt>
                <c:pt idx="5049">
                  <c:v>4688.0</c:v>
                </c:pt>
                <c:pt idx="5050">
                  <c:v>4689.0</c:v>
                </c:pt>
                <c:pt idx="5051">
                  <c:v>4690.0</c:v>
                </c:pt>
                <c:pt idx="5052">
                  <c:v>4691.0</c:v>
                </c:pt>
                <c:pt idx="5053">
                  <c:v>4692.0</c:v>
                </c:pt>
                <c:pt idx="5054">
                  <c:v>4693.0</c:v>
                </c:pt>
                <c:pt idx="5055">
                  <c:v>4694.0</c:v>
                </c:pt>
                <c:pt idx="5056">
                  <c:v>4695.0</c:v>
                </c:pt>
                <c:pt idx="5057">
                  <c:v>4696.0</c:v>
                </c:pt>
                <c:pt idx="5058">
                  <c:v>4697.0</c:v>
                </c:pt>
                <c:pt idx="5059">
                  <c:v>4698.0</c:v>
                </c:pt>
                <c:pt idx="5060">
                  <c:v>4699.0</c:v>
                </c:pt>
                <c:pt idx="5061">
                  <c:v>4700.0</c:v>
                </c:pt>
                <c:pt idx="5062">
                  <c:v>4701.0</c:v>
                </c:pt>
                <c:pt idx="5063">
                  <c:v>4702.0</c:v>
                </c:pt>
                <c:pt idx="5064">
                  <c:v>4703.0</c:v>
                </c:pt>
                <c:pt idx="5065">
                  <c:v>4704.0</c:v>
                </c:pt>
                <c:pt idx="5066">
                  <c:v>4705.0</c:v>
                </c:pt>
                <c:pt idx="5067">
                  <c:v>4706.0</c:v>
                </c:pt>
                <c:pt idx="5068">
                  <c:v>4707.0</c:v>
                </c:pt>
                <c:pt idx="5069">
                  <c:v>4708.0</c:v>
                </c:pt>
                <c:pt idx="5070">
                  <c:v>4709.0</c:v>
                </c:pt>
                <c:pt idx="5071">
                  <c:v>4710.0</c:v>
                </c:pt>
                <c:pt idx="5072">
                  <c:v>4711.0</c:v>
                </c:pt>
                <c:pt idx="5073">
                  <c:v>4712.0</c:v>
                </c:pt>
                <c:pt idx="5074">
                  <c:v>4713.0</c:v>
                </c:pt>
                <c:pt idx="5075">
                  <c:v>4714.0</c:v>
                </c:pt>
                <c:pt idx="5076">
                  <c:v>4715.0</c:v>
                </c:pt>
                <c:pt idx="5077">
                  <c:v>4716.0</c:v>
                </c:pt>
                <c:pt idx="5078">
                  <c:v>4717.0</c:v>
                </c:pt>
                <c:pt idx="5079">
                  <c:v>4718.0</c:v>
                </c:pt>
                <c:pt idx="5080">
                  <c:v>4719.0</c:v>
                </c:pt>
                <c:pt idx="5081">
                  <c:v>4720.0</c:v>
                </c:pt>
                <c:pt idx="5082">
                  <c:v>4721.0</c:v>
                </c:pt>
                <c:pt idx="5083">
                  <c:v>4722.0</c:v>
                </c:pt>
                <c:pt idx="5084">
                  <c:v>4723.0</c:v>
                </c:pt>
                <c:pt idx="5085">
                  <c:v>4724.0</c:v>
                </c:pt>
                <c:pt idx="5086">
                  <c:v>4725.0</c:v>
                </c:pt>
                <c:pt idx="5087">
                  <c:v>4726.0</c:v>
                </c:pt>
                <c:pt idx="5088">
                  <c:v>4727.0</c:v>
                </c:pt>
                <c:pt idx="5089">
                  <c:v>4728.0</c:v>
                </c:pt>
                <c:pt idx="5090">
                  <c:v>4729.0</c:v>
                </c:pt>
                <c:pt idx="5091">
                  <c:v>4730.0</c:v>
                </c:pt>
                <c:pt idx="5092">
                  <c:v>4731.0</c:v>
                </c:pt>
                <c:pt idx="5093">
                  <c:v>4732.0</c:v>
                </c:pt>
                <c:pt idx="5094">
                  <c:v>4733.0</c:v>
                </c:pt>
                <c:pt idx="5095">
                  <c:v>4734.0</c:v>
                </c:pt>
                <c:pt idx="5096">
                  <c:v>4735.0</c:v>
                </c:pt>
                <c:pt idx="5097">
                  <c:v>4736.0</c:v>
                </c:pt>
                <c:pt idx="5098">
                  <c:v>4737.0</c:v>
                </c:pt>
                <c:pt idx="5099">
                  <c:v>4738.0</c:v>
                </c:pt>
                <c:pt idx="5100">
                  <c:v>4739.0</c:v>
                </c:pt>
                <c:pt idx="5101">
                  <c:v>4740.0</c:v>
                </c:pt>
                <c:pt idx="5102">
                  <c:v>4741.0</c:v>
                </c:pt>
                <c:pt idx="5103">
                  <c:v>4742.0</c:v>
                </c:pt>
                <c:pt idx="5104">
                  <c:v>4743.0</c:v>
                </c:pt>
                <c:pt idx="5105">
                  <c:v>4744.0</c:v>
                </c:pt>
                <c:pt idx="5106">
                  <c:v>4745.0</c:v>
                </c:pt>
                <c:pt idx="5107">
                  <c:v>4746.0</c:v>
                </c:pt>
                <c:pt idx="5108">
                  <c:v>4747.0</c:v>
                </c:pt>
                <c:pt idx="5109">
                  <c:v>4748.0</c:v>
                </c:pt>
                <c:pt idx="5110">
                  <c:v>4749.0</c:v>
                </c:pt>
                <c:pt idx="5111">
                  <c:v>4750.0</c:v>
                </c:pt>
                <c:pt idx="5112">
                  <c:v>4751.0</c:v>
                </c:pt>
                <c:pt idx="5113">
                  <c:v>4752.0</c:v>
                </c:pt>
                <c:pt idx="5114">
                  <c:v>4753.0</c:v>
                </c:pt>
                <c:pt idx="5115">
                  <c:v>4754.0</c:v>
                </c:pt>
                <c:pt idx="5116">
                  <c:v>4755.0</c:v>
                </c:pt>
                <c:pt idx="5117">
                  <c:v>4756.0</c:v>
                </c:pt>
                <c:pt idx="5118">
                  <c:v>4757.0</c:v>
                </c:pt>
                <c:pt idx="5119">
                  <c:v>4757.0</c:v>
                </c:pt>
                <c:pt idx="5120">
                  <c:v>4758.0</c:v>
                </c:pt>
                <c:pt idx="5121">
                  <c:v>4759.0</c:v>
                </c:pt>
                <c:pt idx="5122">
                  <c:v>4760.0</c:v>
                </c:pt>
                <c:pt idx="5123">
                  <c:v>4761.0</c:v>
                </c:pt>
                <c:pt idx="5124">
                  <c:v>4762.0</c:v>
                </c:pt>
                <c:pt idx="5125">
                  <c:v>4763.0</c:v>
                </c:pt>
                <c:pt idx="5126">
                  <c:v>4764.0</c:v>
                </c:pt>
                <c:pt idx="5127">
                  <c:v>4765.0</c:v>
                </c:pt>
                <c:pt idx="5128">
                  <c:v>4766.0</c:v>
                </c:pt>
                <c:pt idx="5129">
                  <c:v>4766.0</c:v>
                </c:pt>
                <c:pt idx="5130">
                  <c:v>4767.0</c:v>
                </c:pt>
                <c:pt idx="5131">
                  <c:v>4767.0</c:v>
                </c:pt>
                <c:pt idx="5132">
                  <c:v>4768.0</c:v>
                </c:pt>
                <c:pt idx="5133">
                  <c:v>4769.0</c:v>
                </c:pt>
                <c:pt idx="5134">
                  <c:v>4770.0</c:v>
                </c:pt>
                <c:pt idx="5135">
                  <c:v>4771.0</c:v>
                </c:pt>
                <c:pt idx="5136">
                  <c:v>4772.0</c:v>
                </c:pt>
                <c:pt idx="5137">
                  <c:v>4773.0</c:v>
                </c:pt>
                <c:pt idx="5138">
                  <c:v>4774.0</c:v>
                </c:pt>
                <c:pt idx="5139">
                  <c:v>4775.0</c:v>
                </c:pt>
                <c:pt idx="5140">
                  <c:v>4776.0</c:v>
                </c:pt>
                <c:pt idx="5141">
                  <c:v>4777.0</c:v>
                </c:pt>
                <c:pt idx="5142">
                  <c:v>4778.0</c:v>
                </c:pt>
                <c:pt idx="5143">
                  <c:v>4779.0</c:v>
                </c:pt>
                <c:pt idx="5144">
                  <c:v>4780.0</c:v>
                </c:pt>
                <c:pt idx="5145">
                  <c:v>4781.0</c:v>
                </c:pt>
                <c:pt idx="5146">
                  <c:v>4782.0</c:v>
                </c:pt>
                <c:pt idx="5147">
                  <c:v>4783.0</c:v>
                </c:pt>
                <c:pt idx="5148">
                  <c:v>4784.0</c:v>
                </c:pt>
                <c:pt idx="5149">
                  <c:v>4785.0</c:v>
                </c:pt>
                <c:pt idx="5150">
                  <c:v>4785.0</c:v>
                </c:pt>
                <c:pt idx="5151">
                  <c:v>4785.0</c:v>
                </c:pt>
                <c:pt idx="5152">
                  <c:v>4785.0</c:v>
                </c:pt>
                <c:pt idx="5153">
                  <c:v>4786.0</c:v>
                </c:pt>
                <c:pt idx="5154">
                  <c:v>4787.0</c:v>
                </c:pt>
                <c:pt idx="5155">
                  <c:v>4788.0</c:v>
                </c:pt>
                <c:pt idx="5156">
                  <c:v>4789.0</c:v>
                </c:pt>
                <c:pt idx="5157">
                  <c:v>4790.0</c:v>
                </c:pt>
                <c:pt idx="5158">
                  <c:v>4791.0</c:v>
                </c:pt>
                <c:pt idx="5159">
                  <c:v>4792.0</c:v>
                </c:pt>
                <c:pt idx="5160">
                  <c:v>4793.0</c:v>
                </c:pt>
                <c:pt idx="5161">
                  <c:v>4794.0</c:v>
                </c:pt>
                <c:pt idx="5162">
                  <c:v>4795.0</c:v>
                </c:pt>
                <c:pt idx="5163">
                  <c:v>4796.0</c:v>
                </c:pt>
                <c:pt idx="5164">
                  <c:v>4796.0</c:v>
                </c:pt>
                <c:pt idx="5165">
                  <c:v>4797.0</c:v>
                </c:pt>
                <c:pt idx="5166">
                  <c:v>4798.0</c:v>
                </c:pt>
                <c:pt idx="5167">
                  <c:v>4799.0</c:v>
                </c:pt>
                <c:pt idx="5168">
                  <c:v>4800.0</c:v>
                </c:pt>
                <c:pt idx="5169">
                  <c:v>4801.0</c:v>
                </c:pt>
                <c:pt idx="5170">
                  <c:v>4802.0</c:v>
                </c:pt>
                <c:pt idx="5171">
                  <c:v>4803.0</c:v>
                </c:pt>
                <c:pt idx="5172">
                  <c:v>4804.0</c:v>
                </c:pt>
                <c:pt idx="5173">
                  <c:v>4805.0</c:v>
                </c:pt>
                <c:pt idx="5174">
                  <c:v>4806.0</c:v>
                </c:pt>
                <c:pt idx="5175">
                  <c:v>4807.0</c:v>
                </c:pt>
                <c:pt idx="5176">
                  <c:v>4808.0</c:v>
                </c:pt>
                <c:pt idx="5177">
                  <c:v>4809.0</c:v>
                </c:pt>
                <c:pt idx="5178">
                  <c:v>4810.0</c:v>
                </c:pt>
                <c:pt idx="5179">
                  <c:v>4811.0</c:v>
                </c:pt>
                <c:pt idx="5180">
                  <c:v>4811.0</c:v>
                </c:pt>
                <c:pt idx="5181">
                  <c:v>4812.0</c:v>
                </c:pt>
                <c:pt idx="5182">
                  <c:v>4813.0</c:v>
                </c:pt>
                <c:pt idx="5183">
                  <c:v>4814.0</c:v>
                </c:pt>
                <c:pt idx="5184">
                  <c:v>4815.0</c:v>
                </c:pt>
                <c:pt idx="5185">
                  <c:v>4816.0</c:v>
                </c:pt>
                <c:pt idx="5186">
                  <c:v>4817.0</c:v>
                </c:pt>
                <c:pt idx="5187">
                  <c:v>4818.0</c:v>
                </c:pt>
                <c:pt idx="5188">
                  <c:v>4819.0</c:v>
                </c:pt>
                <c:pt idx="5189">
                  <c:v>4820.0</c:v>
                </c:pt>
                <c:pt idx="5190">
                  <c:v>4821.0</c:v>
                </c:pt>
                <c:pt idx="5191">
                  <c:v>4822.0</c:v>
                </c:pt>
                <c:pt idx="5192">
                  <c:v>4823.0</c:v>
                </c:pt>
                <c:pt idx="5193">
                  <c:v>4824.0</c:v>
                </c:pt>
                <c:pt idx="5194">
                  <c:v>4824.0</c:v>
                </c:pt>
                <c:pt idx="5195">
                  <c:v>4825.0</c:v>
                </c:pt>
                <c:pt idx="5196">
                  <c:v>4826.0</c:v>
                </c:pt>
                <c:pt idx="5197">
                  <c:v>4827.0</c:v>
                </c:pt>
                <c:pt idx="5198">
                  <c:v>4828.0</c:v>
                </c:pt>
                <c:pt idx="5199">
                  <c:v>4829.0</c:v>
                </c:pt>
                <c:pt idx="5200">
                  <c:v>4830.0</c:v>
                </c:pt>
                <c:pt idx="5201">
                  <c:v>4831.0</c:v>
                </c:pt>
                <c:pt idx="5202">
                  <c:v>4832.0</c:v>
                </c:pt>
                <c:pt idx="5203">
                  <c:v>4833.0</c:v>
                </c:pt>
                <c:pt idx="5204">
                  <c:v>4834.0</c:v>
                </c:pt>
                <c:pt idx="5205">
                  <c:v>4834.0</c:v>
                </c:pt>
                <c:pt idx="5206">
                  <c:v>4835.0</c:v>
                </c:pt>
                <c:pt idx="5207">
                  <c:v>4836.0</c:v>
                </c:pt>
                <c:pt idx="5208">
                  <c:v>4837.0</c:v>
                </c:pt>
                <c:pt idx="5209">
                  <c:v>4838.0</c:v>
                </c:pt>
                <c:pt idx="5210">
                  <c:v>4839.0</c:v>
                </c:pt>
                <c:pt idx="5211">
                  <c:v>4840.0</c:v>
                </c:pt>
                <c:pt idx="5212">
                  <c:v>4841.0</c:v>
                </c:pt>
                <c:pt idx="5213">
                  <c:v>4842.0</c:v>
                </c:pt>
                <c:pt idx="5214">
                  <c:v>4843.0</c:v>
                </c:pt>
                <c:pt idx="5215">
                  <c:v>4844.0</c:v>
                </c:pt>
                <c:pt idx="5216">
                  <c:v>4845.0</c:v>
                </c:pt>
                <c:pt idx="5217">
                  <c:v>4846.0</c:v>
                </c:pt>
                <c:pt idx="5218">
                  <c:v>4847.0</c:v>
                </c:pt>
                <c:pt idx="5219">
                  <c:v>4848.0</c:v>
                </c:pt>
                <c:pt idx="5220">
                  <c:v>4849.0</c:v>
                </c:pt>
                <c:pt idx="5221">
                  <c:v>4850.0</c:v>
                </c:pt>
                <c:pt idx="5222">
                  <c:v>4851.0</c:v>
                </c:pt>
                <c:pt idx="5223">
                  <c:v>4852.0</c:v>
                </c:pt>
                <c:pt idx="5224">
                  <c:v>4853.0</c:v>
                </c:pt>
                <c:pt idx="5225">
                  <c:v>4854.0</c:v>
                </c:pt>
                <c:pt idx="5226">
                  <c:v>4855.0</c:v>
                </c:pt>
                <c:pt idx="5227">
                  <c:v>4856.0</c:v>
                </c:pt>
                <c:pt idx="5228">
                  <c:v>4857.0</c:v>
                </c:pt>
                <c:pt idx="5229">
                  <c:v>4858.0</c:v>
                </c:pt>
                <c:pt idx="5230">
                  <c:v>4859.0</c:v>
                </c:pt>
                <c:pt idx="5231">
                  <c:v>4860.0</c:v>
                </c:pt>
                <c:pt idx="5232">
                  <c:v>4861.0</c:v>
                </c:pt>
                <c:pt idx="5233">
                  <c:v>4862.0</c:v>
                </c:pt>
                <c:pt idx="5234">
                  <c:v>4863.0</c:v>
                </c:pt>
                <c:pt idx="5235">
                  <c:v>4864.0</c:v>
                </c:pt>
                <c:pt idx="5236">
                  <c:v>4865.0</c:v>
                </c:pt>
                <c:pt idx="5237">
                  <c:v>4866.0</c:v>
                </c:pt>
                <c:pt idx="5238">
                  <c:v>4867.0</c:v>
                </c:pt>
                <c:pt idx="5239">
                  <c:v>4868.0</c:v>
                </c:pt>
                <c:pt idx="5240">
                  <c:v>4869.0</c:v>
                </c:pt>
                <c:pt idx="5241">
                  <c:v>4870.0</c:v>
                </c:pt>
                <c:pt idx="5242">
                  <c:v>4871.0</c:v>
                </c:pt>
                <c:pt idx="5243">
                  <c:v>4872.0</c:v>
                </c:pt>
                <c:pt idx="5244">
                  <c:v>4873.0</c:v>
                </c:pt>
                <c:pt idx="5245">
                  <c:v>4874.0</c:v>
                </c:pt>
                <c:pt idx="5246">
                  <c:v>4875.0</c:v>
                </c:pt>
                <c:pt idx="5247">
                  <c:v>4876.0</c:v>
                </c:pt>
                <c:pt idx="5248">
                  <c:v>4877.0</c:v>
                </c:pt>
                <c:pt idx="5249">
                  <c:v>4878.0</c:v>
                </c:pt>
                <c:pt idx="5250">
                  <c:v>4879.0</c:v>
                </c:pt>
                <c:pt idx="5251">
                  <c:v>4880.0</c:v>
                </c:pt>
                <c:pt idx="5252">
                  <c:v>4881.0</c:v>
                </c:pt>
                <c:pt idx="5253">
                  <c:v>4882.0</c:v>
                </c:pt>
                <c:pt idx="5254">
                  <c:v>4883.0</c:v>
                </c:pt>
                <c:pt idx="5255">
                  <c:v>4884.0</c:v>
                </c:pt>
                <c:pt idx="5256">
                  <c:v>4885.0</c:v>
                </c:pt>
                <c:pt idx="5257">
                  <c:v>4886.0</c:v>
                </c:pt>
                <c:pt idx="5258">
                  <c:v>4887.0</c:v>
                </c:pt>
                <c:pt idx="5259">
                  <c:v>4888.0</c:v>
                </c:pt>
                <c:pt idx="5260">
                  <c:v>4889.0</c:v>
                </c:pt>
                <c:pt idx="5261">
                  <c:v>4890.0</c:v>
                </c:pt>
                <c:pt idx="5262">
                  <c:v>4891.0</c:v>
                </c:pt>
                <c:pt idx="5263">
                  <c:v>4891.0</c:v>
                </c:pt>
                <c:pt idx="5264">
                  <c:v>4892.0</c:v>
                </c:pt>
                <c:pt idx="5265">
                  <c:v>4893.0</c:v>
                </c:pt>
                <c:pt idx="5266">
                  <c:v>4894.0</c:v>
                </c:pt>
                <c:pt idx="5267">
                  <c:v>4895.0</c:v>
                </c:pt>
                <c:pt idx="5268">
                  <c:v>4896.0</c:v>
                </c:pt>
                <c:pt idx="5269">
                  <c:v>4897.0</c:v>
                </c:pt>
                <c:pt idx="5270">
                  <c:v>4898.0</c:v>
                </c:pt>
                <c:pt idx="5271">
                  <c:v>4899.0</c:v>
                </c:pt>
                <c:pt idx="5272">
                  <c:v>4900.0</c:v>
                </c:pt>
                <c:pt idx="5273">
                  <c:v>4901.0</c:v>
                </c:pt>
                <c:pt idx="5274">
                  <c:v>4902.0</c:v>
                </c:pt>
                <c:pt idx="5275">
                  <c:v>4903.0</c:v>
                </c:pt>
                <c:pt idx="5276">
                  <c:v>4904.0</c:v>
                </c:pt>
                <c:pt idx="5277">
                  <c:v>4905.0</c:v>
                </c:pt>
                <c:pt idx="5278">
                  <c:v>4906.0</c:v>
                </c:pt>
                <c:pt idx="5279">
                  <c:v>4907.0</c:v>
                </c:pt>
                <c:pt idx="5280">
                  <c:v>4908.0</c:v>
                </c:pt>
                <c:pt idx="5281">
                  <c:v>4909.0</c:v>
                </c:pt>
                <c:pt idx="5282">
                  <c:v>4910.0</c:v>
                </c:pt>
                <c:pt idx="5283">
                  <c:v>4911.0</c:v>
                </c:pt>
                <c:pt idx="5284">
                  <c:v>4912.0</c:v>
                </c:pt>
                <c:pt idx="5285">
                  <c:v>4913.0</c:v>
                </c:pt>
                <c:pt idx="5286">
                  <c:v>4914.0</c:v>
                </c:pt>
                <c:pt idx="5287">
                  <c:v>4915.0</c:v>
                </c:pt>
                <c:pt idx="5288">
                  <c:v>4916.0</c:v>
                </c:pt>
                <c:pt idx="5289">
                  <c:v>4917.0</c:v>
                </c:pt>
                <c:pt idx="5290">
                  <c:v>4918.0</c:v>
                </c:pt>
                <c:pt idx="5291">
                  <c:v>4919.0</c:v>
                </c:pt>
                <c:pt idx="5292">
                  <c:v>4920.0</c:v>
                </c:pt>
                <c:pt idx="5293">
                  <c:v>4921.0</c:v>
                </c:pt>
                <c:pt idx="5294">
                  <c:v>4922.0</c:v>
                </c:pt>
                <c:pt idx="5295">
                  <c:v>4923.0</c:v>
                </c:pt>
                <c:pt idx="5296">
                  <c:v>4924.0</c:v>
                </c:pt>
                <c:pt idx="5297">
                  <c:v>4925.0</c:v>
                </c:pt>
                <c:pt idx="5298">
                  <c:v>4926.0</c:v>
                </c:pt>
                <c:pt idx="5299">
                  <c:v>4927.0</c:v>
                </c:pt>
                <c:pt idx="5300">
                  <c:v>4928.0</c:v>
                </c:pt>
                <c:pt idx="5301">
                  <c:v>4929.0</c:v>
                </c:pt>
                <c:pt idx="5302">
                  <c:v>4930.0</c:v>
                </c:pt>
                <c:pt idx="5303">
                  <c:v>4930.0</c:v>
                </c:pt>
                <c:pt idx="5304">
                  <c:v>4931.0</c:v>
                </c:pt>
                <c:pt idx="5305">
                  <c:v>4932.0</c:v>
                </c:pt>
                <c:pt idx="5306">
                  <c:v>4932.0</c:v>
                </c:pt>
                <c:pt idx="5307">
                  <c:v>4933.0</c:v>
                </c:pt>
                <c:pt idx="5308">
                  <c:v>4933.0</c:v>
                </c:pt>
                <c:pt idx="5309">
                  <c:v>4934.0</c:v>
                </c:pt>
                <c:pt idx="5310">
                  <c:v>4935.0</c:v>
                </c:pt>
                <c:pt idx="5311">
                  <c:v>4936.0</c:v>
                </c:pt>
                <c:pt idx="5312">
                  <c:v>4937.0</c:v>
                </c:pt>
                <c:pt idx="5313">
                  <c:v>4938.0</c:v>
                </c:pt>
                <c:pt idx="5314">
                  <c:v>4939.0</c:v>
                </c:pt>
                <c:pt idx="5315">
                  <c:v>4939.0</c:v>
                </c:pt>
                <c:pt idx="5316">
                  <c:v>4940.0</c:v>
                </c:pt>
                <c:pt idx="5317">
                  <c:v>4941.0</c:v>
                </c:pt>
                <c:pt idx="5318">
                  <c:v>4942.0</c:v>
                </c:pt>
                <c:pt idx="5319">
                  <c:v>4943.0</c:v>
                </c:pt>
                <c:pt idx="5320">
                  <c:v>4944.0</c:v>
                </c:pt>
                <c:pt idx="5321">
                  <c:v>4945.0</c:v>
                </c:pt>
                <c:pt idx="5322">
                  <c:v>4946.0</c:v>
                </c:pt>
                <c:pt idx="5323">
                  <c:v>4947.0</c:v>
                </c:pt>
                <c:pt idx="5324">
                  <c:v>4948.0</c:v>
                </c:pt>
                <c:pt idx="5325">
                  <c:v>4949.0</c:v>
                </c:pt>
                <c:pt idx="5326">
                  <c:v>4949.0</c:v>
                </c:pt>
                <c:pt idx="5327">
                  <c:v>4950.0</c:v>
                </c:pt>
                <c:pt idx="5328">
                  <c:v>4951.0</c:v>
                </c:pt>
                <c:pt idx="5329">
                  <c:v>4951.0</c:v>
                </c:pt>
                <c:pt idx="5330">
                  <c:v>4951.0</c:v>
                </c:pt>
                <c:pt idx="5331">
                  <c:v>4951.0</c:v>
                </c:pt>
                <c:pt idx="5332">
                  <c:v>4951.0</c:v>
                </c:pt>
                <c:pt idx="5333">
                  <c:v>4952.0</c:v>
                </c:pt>
                <c:pt idx="5334">
                  <c:v>4952.0</c:v>
                </c:pt>
                <c:pt idx="5335">
                  <c:v>4952.0</c:v>
                </c:pt>
                <c:pt idx="5336">
                  <c:v>4953.0</c:v>
                </c:pt>
                <c:pt idx="5337">
                  <c:v>4954.0</c:v>
                </c:pt>
                <c:pt idx="5338">
                  <c:v>4955.0</c:v>
                </c:pt>
                <c:pt idx="5339">
                  <c:v>4956.0</c:v>
                </c:pt>
                <c:pt idx="5340">
                  <c:v>4957.0</c:v>
                </c:pt>
                <c:pt idx="5341">
                  <c:v>4958.0</c:v>
                </c:pt>
                <c:pt idx="5342">
                  <c:v>4959.0</c:v>
                </c:pt>
                <c:pt idx="5343">
                  <c:v>4960.0</c:v>
                </c:pt>
                <c:pt idx="5344">
                  <c:v>4961.0</c:v>
                </c:pt>
                <c:pt idx="5345">
                  <c:v>4962.0</c:v>
                </c:pt>
                <c:pt idx="5346">
                  <c:v>4963.0</c:v>
                </c:pt>
                <c:pt idx="5347">
                  <c:v>4964.0</c:v>
                </c:pt>
                <c:pt idx="5348">
                  <c:v>4965.0</c:v>
                </c:pt>
                <c:pt idx="5349">
                  <c:v>4966.0</c:v>
                </c:pt>
                <c:pt idx="5350">
                  <c:v>4967.0</c:v>
                </c:pt>
                <c:pt idx="5351">
                  <c:v>4968.0</c:v>
                </c:pt>
                <c:pt idx="5352">
                  <c:v>4969.0</c:v>
                </c:pt>
                <c:pt idx="5353">
                  <c:v>4970.0</c:v>
                </c:pt>
                <c:pt idx="5354">
                  <c:v>4971.0</c:v>
                </c:pt>
                <c:pt idx="5355">
                  <c:v>4972.0</c:v>
                </c:pt>
                <c:pt idx="5356">
                  <c:v>4973.0</c:v>
                </c:pt>
                <c:pt idx="5357">
                  <c:v>4973.0</c:v>
                </c:pt>
                <c:pt idx="5358">
                  <c:v>4974.0</c:v>
                </c:pt>
                <c:pt idx="5359">
                  <c:v>4975.0</c:v>
                </c:pt>
                <c:pt idx="5360">
                  <c:v>4976.0</c:v>
                </c:pt>
                <c:pt idx="5361">
                  <c:v>4977.0</c:v>
                </c:pt>
                <c:pt idx="5362">
                  <c:v>4978.0</c:v>
                </c:pt>
                <c:pt idx="5363">
                  <c:v>4979.0</c:v>
                </c:pt>
                <c:pt idx="5364">
                  <c:v>4979.0</c:v>
                </c:pt>
                <c:pt idx="5365">
                  <c:v>4980.0</c:v>
                </c:pt>
                <c:pt idx="5366">
                  <c:v>4981.0</c:v>
                </c:pt>
                <c:pt idx="5367">
                  <c:v>4982.0</c:v>
                </c:pt>
                <c:pt idx="5368">
                  <c:v>4983.0</c:v>
                </c:pt>
                <c:pt idx="5369">
                  <c:v>4984.0</c:v>
                </c:pt>
                <c:pt idx="5370">
                  <c:v>4985.0</c:v>
                </c:pt>
                <c:pt idx="5371">
                  <c:v>4986.0</c:v>
                </c:pt>
                <c:pt idx="5372">
                  <c:v>4987.0</c:v>
                </c:pt>
                <c:pt idx="5373">
                  <c:v>4988.0</c:v>
                </c:pt>
                <c:pt idx="5374">
                  <c:v>4989.0</c:v>
                </c:pt>
                <c:pt idx="5375">
                  <c:v>4990.0</c:v>
                </c:pt>
                <c:pt idx="5376">
                  <c:v>4991.0</c:v>
                </c:pt>
                <c:pt idx="5377">
                  <c:v>4992.0</c:v>
                </c:pt>
                <c:pt idx="5378">
                  <c:v>4993.0</c:v>
                </c:pt>
                <c:pt idx="5379">
                  <c:v>4994.0</c:v>
                </c:pt>
                <c:pt idx="5380">
                  <c:v>4995.0</c:v>
                </c:pt>
                <c:pt idx="5381">
                  <c:v>4996.0</c:v>
                </c:pt>
                <c:pt idx="5382">
                  <c:v>4997.0</c:v>
                </c:pt>
                <c:pt idx="5383">
                  <c:v>4998.0</c:v>
                </c:pt>
                <c:pt idx="5384">
                  <c:v>4999.0</c:v>
                </c:pt>
                <c:pt idx="5385">
                  <c:v>4999.0</c:v>
                </c:pt>
                <c:pt idx="5386">
                  <c:v>5000.0</c:v>
                </c:pt>
                <c:pt idx="5387">
                  <c:v>5001.0</c:v>
                </c:pt>
                <c:pt idx="5388">
                  <c:v>5002.0</c:v>
                </c:pt>
                <c:pt idx="5389">
                  <c:v>5003.0</c:v>
                </c:pt>
                <c:pt idx="5390">
                  <c:v>5004.0</c:v>
                </c:pt>
                <c:pt idx="5391">
                  <c:v>5005.0</c:v>
                </c:pt>
                <c:pt idx="5392">
                  <c:v>5006.0</c:v>
                </c:pt>
                <c:pt idx="5393">
                  <c:v>5007.0</c:v>
                </c:pt>
                <c:pt idx="5394">
                  <c:v>5008.0</c:v>
                </c:pt>
                <c:pt idx="5395">
                  <c:v>5009.0</c:v>
                </c:pt>
                <c:pt idx="5396">
                  <c:v>5010.0</c:v>
                </c:pt>
                <c:pt idx="5397">
                  <c:v>5011.0</c:v>
                </c:pt>
                <c:pt idx="5398">
                  <c:v>5012.0</c:v>
                </c:pt>
                <c:pt idx="5399">
                  <c:v>5013.0</c:v>
                </c:pt>
                <c:pt idx="5400">
                  <c:v>5014.0</c:v>
                </c:pt>
                <c:pt idx="5401">
                  <c:v>5014.0</c:v>
                </c:pt>
                <c:pt idx="5402">
                  <c:v>5015.0</c:v>
                </c:pt>
                <c:pt idx="5403">
                  <c:v>5016.0</c:v>
                </c:pt>
                <c:pt idx="5404">
                  <c:v>5017.0</c:v>
                </c:pt>
                <c:pt idx="5405">
                  <c:v>5018.0</c:v>
                </c:pt>
                <c:pt idx="5406">
                  <c:v>5019.0</c:v>
                </c:pt>
                <c:pt idx="5407">
                  <c:v>5020.0</c:v>
                </c:pt>
                <c:pt idx="5408">
                  <c:v>5021.0</c:v>
                </c:pt>
                <c:pt idx="5409">
                  <c:v>5022.0</c:v>
                </c:pt>
                <c:pt idx="5410">
                  <c:v>5023.0</c:v>
                </c:pt>
                <c:pt idx="5411">
                  <c:v>5024.0</c:v>
                </c:pt>
                <c:pt idx="5412">
                  <c:v>5025.0</c:v>
                </c:pt>
                <c:pt idx="5413">
                  <c:v>5026.0</c:v>
                </c:pt>
                <c:pt idx="5414">
                  <c:v>5027.0</c:v>
                </c:pt>
                <c:pt idx="5415">
                  <c:v>5028.0</c:v>
                </c:pt>
                <c:pt idx="5416">
                  <c:v>5029.0</c:v>
                </c:pt>
                <c:pt idx="5417">
                  <c:v>5030.0</c:v>
                </c:pt>
                <c:pt idx="5418">
                  <c:v>5031.0</c:v>
                </c:pt>
                <c:pt idx="5419">
                  <c:v>5032.0</c:v>
                </c:pt>
                <c:pt idx="5420">
                  <c:v>5033.0</c:v>
                </c:pt>
                <c:pt idx="5421">
                  <c:v>5034.0</c:v>
                </c:pt>
                <c:pt idx="5422">
                  <c:v>5035.0</c:v>
                </c:pt>
                <c:pt idx="5423">
                  <c:v>5036.0</c:v>
                </c:pt>
                <c:pt idx="5424">
                  <c:v>5037.0</c:v>
                </c:pt>
                <c:pt idx="5425">
                  <c:v>5038.0</c:v>
                </c:pt>
                <c:pt idx="5426">
                  <c:v>5039.0</c:v>
                </c:pt>
                <c:pt idx="5427">
                  <c:v>5040.0</c:v>
                </c:pt>
                <c:pt idx="5428">
                  <c:v>5041.0</c:v>
                </c:pt>
                <c:pt idx="5429">
                  <c:v>5042.0</c:v>
                </c:pt>
                <c:pt idx="5430">
                  <c:v>5043.0</c:v>
                </c:pt>
                <c:pt idx="5431">
                  <c:v>5044.0</c:v>
                </c:pt>
                <c:pt idx="5432">
                  <c:v>5045.0</c:v>
                </c:pt>
                <c:pt idx="5433">
                  <c:v>5046.0</c:v>
                </c:pt>
                <c:pt idx="5434">
                  <c:v>5047.0</c:v>
                </c:pt>
                <c:pt idx="5435">
                  <c:v>5048.0</c:v>
                </c:pt>
                <c:pt idx="5436">
                  <c:v>5049.0</c:v>
                </c:pt>
                <c:pt idx="5437">
                  <c:v>5050.0</c:v>
                </c:pt>
                <c:pt idx="5438">
                  <c:v>5050.0</c:v>
                </c:pt>
                <c:pt idx="5439">
                  <c:v>5051.0</c:v>
                </c:pt>
                <c:pt idx="5440">
                  <c:v>5052.0</c:v>
                </c:pt>
                <c:pt idx="5441">
                  <c:v>5053.0</c:v>
                </c:pt>
                <c:pt idx="5442">
                  <c:v>5054.0</c:v>
                </c:pt>
                <c:pt idx="5443">
                  <c:v>5055.0</c:v>
                </c:pt>
                <c:pt idx="5444">
                  <c:v>5056.0</c:v>
                </c:pt>
                <c:pt idx="5445">
                  <c:v>5057.0</c:v>
                </c:pt>
                <c:pt idx="5446">
                  <c:v>5058.0</c:v>
                </c:pt>
                <c:pt idx="5447">
                  <c:v>5059.0</c:v>
                </c:pt>
                <c:pt idx="5448">
                  <c:v>5060.0</c:v>
                </c:pt>
                <c:pt idx="5449">
                  <c:v>5061.0</c:v>
                </c:pt>
                <c:pt idx="5450">
                  <c:v>5062.0</c:v>
                </c:pt>
                <c:pt idx="5451">
                  <c:v>5063.0</c:v>
                </c:pt>
                <c:pt idx="5452">
                  <c:v>5064.0</c:v>
                </c:pt>
                <c:pt idx="5453">
                  <c:v>5065.0</c:v>
                </c:pt>
                <c:pt idx="5454">
                  <c:v>5066.0</c:v>
                </c:pt>
                <c:pt idx="5455">
                  <c:v>5067.0</c:v>
                </c:pt>
                <c:pt idx="5456">
                  <c:v>5068.0</c:v>
                </c:pt>
                <c:pt idx="5457">
                  <c:v>5069.0</c:v>
                </c:pt>
                <c:pt idx="5458">
                  <c:v>5070.0</c:v>
                </c:pt>
                <c:pt idx="5459">
                  <c:v>5071.0</c:v>
                </c:pt>
                <c:pt idx="5460">
                  <c:v>5072.0</c:v>
                </c:pt>
                <c:pt idx="5461">
                  <c:v>5073.0</c:v>
                </c:pt>
                <c:pt idx="5462">
                  <c:v>5074.0</c:v>
                </c:pt>
                <c:pt idx="5463">
                  <c:v>5075.0</c:v>
                </c:pt>
                <c:pt idx="5464">
                  <c:v>5076.0</c:v>
                </c:pt>
                <c:pt idx="5465">
                  <c:v>5077.0</c:v>
                </c:pt>
                <c:pt idx="5466">
                  <c:v>5078.0</c:v>
                </c:pt>
                <c:pt idx="5467">
                  <c:v>5079.0</c:v>
                </c:pt>
                <c:pt idx="5468">
                  <c:v>5080.0</c:v>
                </c:pt>
                <c:pt idx="5469">
                  <c:v>5081.0</c:v>
                </c:pt>
                <c:pt idx="5470">
                  <c:v>5082.0</c:v>
                </c:pt>
                <c:pt idx="5471">
                  <c:v>5083.0</c:v>
                </c:pt>
                <c:pt idx="5472">
                  <c:v>5084.0</c:v>
                </c:pt>
                <c:pt idx="5473">
                  <c:v>5085.0</c:v>
                </c:pt>
                <c:pt idx="5474">
                  <c:v>5086.0</c:v>
                </c:pt>
                <c:pt idx="5475">
                  <c:v>5087.0</c:v>
                </c:pt>
                <c:pt idx="5476">
                  <c:v>5088.0</c:v>
                </c:pt>
                <c:pt idx="5477">
                  <c:v>5089.0</c:v>
                </c:pt>
                <c:pt idx="5478">
                  <c:v>5090.0</c:v>
                </c:pt>
                <c:pt idx="5479">
                  <c:v>5091.0</c:v>
                </c:pt>
                <c:pt idx="5480">
                  <c:v>5092.0</c:v>
                </c:pt>
                <c:pt idx="5481">
                  <c:v>5093.0</c:v>
                </c:pt>
                <c:pt idx="5482">
                  <c:v>5094.0</c:v>
                </c:pt>
                <c:pt idx="5483">
                  <c:v>5095.0</c:v>
                </c:pt>
                <c:pt idx="5484">
                  <c:v>5096.0</c:v>
                </c:pt>
                <c:pt idx="5485">
                  <c:v>5097.0</c:v>
                </c:pt>
                <c:pt idx="5486">
                  <c:v>5098.0</c:v>
                </c:pt>
                <c:pt idx="5487">
                  <c:v>5099.0</c:v>
                </c:pt>
                <c:pt idx="5488">
                  <c:v>5100.0</c:v>
                </c:pt>
                <c:pt idx="5489">
                  <c:v>5101.0</c:v>
                </c:pt>
                <c:pt idx="5490">
                  <c:v>5102.0</c:v>
                </c:pt>
                <c:pt idx="5491">
                  <c:v>5103.0</c:v>
                </c:pt>
                <c:pt idx="5492">
                  <c:v>5104.0</c:v>
                </c:pt>
                <c:pt idx="5493">
                  <c:v>5105.0</c:v>
                </c:pt>
                <c:pt idx="5494">
                  <c:v>5106.0</c:v>
                </c:pt>
                <c:pt idx="5495">
                  <c:v>5107.0</c:v>
                </c:pt>
                <c:pt idx="5496">
                  <c:v>5108.0</c:v>
                </c:pt>
                <c:pt idx="5497">
                  <c:v>5109.0</c:v>
                </c:pt>
                <c:pt idx="5498">
                  <c:v>5110.0</c:v>
                </c:pt>
                <c:pt idx="5499">
                  <c:v>5111.0</c:v>
                </c:pt>
                <c:pt idx="5500">
                  <c:v>5112.0</c:v>
                </c:pt>
                <c:pt idx="5501">
                  <c:v>5113.0</c:v>
                </c:pt>
                <c:pt idx="5502">
                  <c:v>5114.0</c:v>
                </c:pt>
                <c:pt idx="5503">
                  <c:v>5115.0</c:v>
                </c:pt>
                <c:pt idx="5504">
                  <c:v>5116.0</c:v>
                </c:pt>
                <c:pt idx="5505">
                  <c:v>5117.0</c:v>
                </c:pt>
                <c:pt idx="5506">
                  <c:v>5118.0</c:v>
                </c:pt>
                <c:pt idx="5507">
                  <c:v>5119.0</c:v>
                </c:pt>
                <c:pt idx="5508">
                  <c:v>5120.0</c:v>
                </c:pt>
                <c:pt idx="5509">
                  <c:v>5121.0</c:v>
                </c:pt>
                <c:pt idx="5510">
                  <c:v>5122.0</c:v>
                </c:pt>
                <c:pt idx="5511">
                  <c:v>5123.0</c:v>
                </c:pt>
                <c:pt idx="5512">
                  <c:v>5124.0</c:v>
                </c:pt>
                <c:pt idx="5513">
                  <c:v>5125.0</c:v>
                </c:pt>
                <c:pt idx="5514">
                  <c:v>5126.0</c:v>
                </c:pt>
                <c:pt idx="5515">
                  <c:v>5127.0</c:v>
                </c:pt>
                <c:pt idx="5516">
                  <c:v>5128.0</c:v>
                </c:pt>
                <c:pt idx="5517">
                  <c:v>5129.0</c:v>
                </c:pt>
                <c:pt idx="5518">
                  <c:v>5130.0</c:v>
                </c:pt>
                <c:pt idx="5519">
                  <c:v>5131.0</c:v>
                </c:pt>
                <c:pt idx="5520">
                  <c:v>5132.0</c:v>
                </c:pt>
                <c:pt idx="5521">
                  <c:v>5133.0</c:v>
                </c:pt>
                <c:pt idx="5522">
                  <c:v>5134.0</c:v>
                </c:pt>
                <c:pt idx="5523">
                  <c:v>5135.0</c:v>
                </c:pt>
                <c:pt idx="5524">
                  <c:v>5136.0</c:v>
                </c:pt>
                <c:pt idx="5525">
                  <c:v>5137.0</c:v>
                </c:pt>
                <c:pt idx="5526">
                  <c:v>5138.0</c:v>
                </c:pt>
                <c:pt idx="5527">
                  <c:v>5139.0</c:v>
                </c:pt>
                <c:pt idx="5528">
                  <c:v>5140.0</c:v>
                </c:pt>
                <c:pt idx="5529">
                  <c:v>5141.0</c:v>
                </c:pt>
                <c:pt idx="5530">
                  <c:v>5142.0</c:v>
                </c:pt>
                <c:pt idx="5531">
                  <c:v>5143.0</c:v>
                </c:pt>
                <c:pt idx="5532">
                  <c:v>5143.0</c:v>
                </c:pt>
                <c:pt idx="5533">
                  <c:v>5144.0</c:v>
                </c:pt>
                <c:pt idx="5534">
                  <c:v>5145.0</c:v>
                </c:pt>
                <c:pt idx="5535">
                  <c:v>5146.0</c:v>
                </c:pt>
                <c:pt idx="5536">
                  <c:v>5147.0</c:v>
                </c:pt>
                <c:pt idx="5537">
                  <c:v>5148.0</c:v>
                </c:pt>
                <c:pt idx="5538">
                  <c:v>5149.0</c:v>
                </c:pt>
                <c:pt idx="5539">
                  <c:v>5150.0</c:v>
                </c:pt>
                <c:pt idx="5540">
                  <c:v>5151.0</c:v>
                </c:pt>
                <c:pt idx="5541">
                  <c:v>5152.0</c:v>
                </c:pt>
                <c:pt idx="5542">
                  <c:v>5153.0</c:v>
                </c:pt>
                <c:pt idx="5543">
                  <c:v>5154.0</c:v>
                </c:pt>
                <c:pt idx="5544">
                  <c:v>5155.0</c:v>
                </c:pt>
                <c:pt idx="5545">
                  <c:v>5156.0</c:v>
                </c:pt>
                <c:pt idx="5546">
                  <c:v>5157.0</c:v>
                </c:pt>
                <c:pt idx="5547">
                  <c:v>5158.0</c:v>
                </c:pt>
                <c:pt idx="5548">
                  <c:v>5159.0</c:v>
                </c:pt>
                <c:pt idx="5549">
                  <c:v>5160.0</c:v>
                </c:pt>
                <c:pt idx="5550">
                  <c:v>5161.0</c:v>
                </c:pt>
                <c:pt idx="5551">
                  <c:v>5162.0</c:v>
                </c:pt>
                <c:pt idx="5552">
                  <c:v>5163.0</c:v>
                </c:pt>
                <c:pt idx="5553">
                  <c:v>5164.0</c:v>
                </c:pt>
                <c:pt idx="5554">
                  <c:v>5165.0</c:v>
                </c:pt>
                <c:pt idx="5555">
                  <c:v>5166.0</c:v>
                </c:pt>
                <c:pt idx="5556">
                  <c:v>5167.0</c:v>
                </c:pt>
                <c:pt idx="5557">
                  <c:v>5167.0</c:v>
                </c:pt>
                <c:pt idx="5558">
                  <c:v>5168.0</c:v>
                </c:pt>
                <c:pt idx="5559">
                  <c:v>5169.0</c:v>
                </c:pt>
                <c:pt idx="5560">
                  <c:v>5170.0</c:v>
                </c:pt>
                <c:pt idx="5561">
                  <c:v>5170.0</c:v>
                </c:pt>
                <c:pt idx="5562">
                  <c:v>5170.0</c:v>
                </c:pt>
                <c:pt idx="5563">
                  <c:v>5171.0</c:v>
                </c:pt>
                <c:pt idx="5564">
                  <c:v>5172.0</c:v>
                </c:pt>
                <c:pt idx="5565">
                  <c:v>5172.0</c:v>
                </c:pt>
                <c:pt idx="5566">
                  <c:v>5173.0</c:v>
                </c:pt>
                <c:pt idx="5567">
                  <c:v>5173.0</c:v>
                </c:pt>
                <c:pt idx="5568">
                  <c:v>5174.0</c:v>
                </c:pt>
                <c:pt idx="5569">
                  <c:v>5174.0</c:v>
                </c:pt>
                <c:pt idx="5570">
                  <c:v>5175.0</c:v>
                </c:pt>
                <c:pt idx="5571">
                  <c:v>5176.0</c:v>
                </c:pt>
                <c:pt idx="5572">
                  <c:v>5177.0</c:v>
                </c:pt>
                <c:pt idx="5573">
                  <c:v>5178.0</c:v>
                </c:pt>
                <c:pt idx="5574">
                  <c:v>5179.0</c:v>
                </c:pt>
                <c:pt idx="5575">
                  <c:v>5180.0</c:v>
                </c:pt>
                <c:pt idx="5576">
                  <c:v>5181.0</c:v>
                </c:pt>
                <c:pt idx="5577">
                  <c:v>5182.0</c:v>
                </c:pt>
                <c:pt idx="5578">
                  <c:v>5183.0</c:v>
                </c:pt>
                <c:pt idx="5579">
                  <c:v>5184.0</c:v>
                </c:pt>
                <c:pt idx="5580">
                  <c:v>5185.0</c:v>
                </c:pt>
                <c:pt idx="5581">
                  <c:v>5186.0</c:v>
                </c:pt>
                <c:pt idx="5582">
                  <c:v>5187.0</c:v>
                </c:pt>
                <c:pt idx="5583">
                  <c:v>5188.0</c:v>
                </c:pt>
                <c:pt idx="5584">
                  <c:v>5189.0</c:v>
                </c:pt>
                <c:pt idx="5585">
                  <c:v>5190.0</c:v>
                </c:pt>
                <c:pt idx="5586">
                  <c:v>5191.0</c:v>
                </c:pt>
                <c:pt idx="5587">
                  <c:v>5192.0</c:v>
                </c:pt>
                <c:pt idx="5588">
                  <c:v>5192.0</c:v>
                </c:pt>
                <c:pt idx="5589">
                  <c:v>5192.0</c:v>
                </c:pt>
                <c:pt idx="5590">
                  <c:v>5193.0</c:v>
                </c:pt>
                <c:pt idx="5591">
                  <c:v>5194.0</c:v>
                </c:pt>
                <c:pt idx="5592">
                  <c:v>5195.0</c:v>
                </c:pt>
                <c:pt idx="5593">
                  <c:v>5195.0</c:v>
                </c:pt>
                <c:pt idx="5594">
                  <c:v>5195.0</c:v>
                </c:pt>
                <c:pt idx="5595">
                  <c:v>5196.0</c:v>
                </c:pt>
                <c:pt idx="5596">
                  <c:v>5197.0</c:v>
                </c:pt>
                <c:pt idx="5597">
                  <c:v>5198.0</c:v>
                </c:pt>
                <c:pt idx="5598">
                  <c:v>5198.0</c:v>
                </c:pt>
                <c:pt idx="5599">
                  <c:v>5199.0</c:v>
                </c:pt>
                <c:pt idx="5600">
                  <c:v>5200.0</c:v>
                </c:pt>
                <c:pt idx="5601">
                  <c:v>5200.0</c:v>
                </c:pt>
                <c:pt idx="5602">
                  <c:v>5201.0</c:v>
                </c:pt>
                <c:pt idx="5603">
                  <c:v>5202.0</c:v>
                </c:pt>
                <c:pt idx="5604">
                  <c:v>5203.0</c:v>
                </c:pt>
                <c:pt idx="5605">
                  <c:v>5204.0</c:v>
                </c:pt>
                <c:pt idx="5606">
                  <c:v>5205.0</c:v>
                </c:pt>
                <c:pt idx="5607">
                  <c:v>5206.0</c:v>
                </c:pt>
                <c:pt idx="5608">
                  <c:v>5207.0</c:v>
                </c:pt>
                <c:pt idx="5609">
                  <c:v>5208.0</c:v>
                </c:pt>
                <c:pt idx="5610">
                  <c:v>5209.0</c:v>
                </c:pt>
                <c:pt idx="5611">
                  <c:v>5210.0</c:v>
                </c:pt>
                <c:pt idx="5612">
                  <c:v>5211.0</c:v>
                </c:pt>
                <c:pt idx="5613">
                  <c:v>5212.0</c:v>
                </c:pt>
                <c:pt idx="5614">
                  <c:v>5213.0</c:v>
                </c:pt>
                <c:pt idx="5615">
                  <c:v>5214.0</c:v>
                </c:pt>
                <c:pt idx="5616">
                  <c:v>5215.0</c:v>
                </c:pt>
                <c:pt idx="5617">
                  <c:v>5216.0</c:v>
                </c:pt>
                <c:pt idx="5618">
                  <c:v>5217.0</c:v>
                </c:pt>
                <c:pt idx="5619">
                  <c:v>5218.0</c:v>
                </c:pt>
                <c:pt idx="5620">
                  <c:v>5219.0</c:v>
                </c:pt>
                <c:pt idx="5621">
                  <c:v>5220.0</c:v>
                </c:pt>
                <c:pt idx="5622">
                  <c:v>5221.0</c:v>
                </c:pt>
                <c:pt idx="5623">
                  <c:v>5222.0</c:v>
                </c:pt>
                <c:pt idx="5624">
                  <c:v>5223.0</c:v>
                </c:pt>
                <c:pt idx="5625">
                  <c:v>5224.0</c:v>
                </c:pt>
                <c:pt idx="5626">
                  <c:v>5224.0</c:v>
                </c:pt>
                <c:pt idx="5627">
                  <c:v>5225.0</c:v>
                </c:pt>
                <c:pt idx="5628">
                  <c:v>5226.0</c:v>
                </c:pt>
                <c:pt idx="5629">
                  <c:v>5227.0</c:v>
                </c:pt>
                <c:pt idx="5630">
                  <c:v>5227.0</c:v>
                </c:pt>
                <c:pt idx="5631">
                  <c:v>5228.0</c:v>
                </c:pt>
                <c:pt idx="5632">
                  <c:v>5229.0</c:v>
                </c:pt>
                <c:pt idx="5633">
                  <c:v>5230.0</c:v>
                </c:pt>
                <c:pt idx="5634">
                  <c:v>5231.0</c:v>
                </c:pt>
                <c:pt idx="5635">
                  <c:v>5232.0</c:v>
                </c:pt>
                <c:pt idx="5636">
                  <c:v>5233.0</c:v>
                </c:pt>
                <c:pt idx="5637">
                  <c:v>5234.0</c:v>
                </c:pt>
                <c:pt idx="5638">
                  <c:v>5235.0</c:v>
                </c:pt>
                <c:pt idx="5639">
                  <c:v>5236.0</c:v>
                </c:pt>
                <c:pt idx="5640">
                  <c:v>5237.0</c:v>
                </c:pt>
                <c:pt idx="5641">
                  <c:v>5238.0</c:v>
                </c:pt>
                <c:pt idx="5642">
                  <c:v>5239.0</c:v>
                </c:pt>
                <c:pt idx="5643">
                  <c:v>5240.0</c:v>
                </c:pt>
                <c:pt idx="5644">
                  <c:v>5241.0</c:v>
                </c:pt>
                <c:pt idx="5645">
                  <c:v>5241.0</c:v>
                </c:pt>
                <c:pt idx="5646">
                  <c:v>5242.0</c:v>
                </c:pt>
                <c:pt idx="5647">
                  <c:v>5243.0</c:v>
                </c:pt>
                <c:pt idx="5648">
                  <c:v>5244.0</c:v>
                </c:pt>
                <c:pt idx="5649">
                  <c:v>5245.0</c:v>
                </c:pt>
                <c:pt idx="5650">
                  <c:v>5246.0</c:v>
                </c:pt>
                <c:pt idx="5651">
                  <c:v>5247.0</c:v>
                </c:pt>
                <c:pt idx="5652">
                  <c:v>5247.0</c:v>
                </c:pt>
                <c:pt idx="5653">
                  <c:v>5247.0</c:v>
                </c:pt>
                <c:pt idx="5654">
                  <c:v>5248.0</c:v>
                </c:pt>
                <c:pt idx="5655">
                  <c:v>5249.0</c:v>
                </c:pt>
                <c:pt idx="5656">
                  <c:v>5250.0</c:v>
                </c:pt>
                <c:pt idx="5657">
                  <c:v>5251.0</c:v>
                </c:pt>
                <c:pt idx="5658">
                  <c:v>5252.0</c:v>
                </c:pt>
                <c:pt idx="5659">
                  <c:v>5253.0</c:v>
                </c:pt>
                <c:pt idx="5660">
                  <c:v>5254.0</c:v>
                </c:pt>
                <c:pt idx="5661">
                  <c:v>5255.0</c:v>
                </c:pt>
                <c:pt idx="5662">
                  <c:v>5256.0</c:v>
                </c:pt>
                <c:pt idx="5663">
                  <c:v>5257.0</c:v>
                </c:pt>
                <c:pt idx="5664">
                  <c:v>5258.0</c:v>
                </c:pt>
                <c:pt idx="5665">
                  <c:v>5259.0</c:v>
                </c:pt>
                <c:pt idx="5666">
                  <c:v>5260.0</c:v>
                </c:pt>
                <c:pt idx="5667">
                  <c:v>5261.0</c:v>
                </c:pt>
                <c:pt idx="5668">
                  <c:v>5262.0</c:v>
                </c:pt>
                <c:pt idx="5669">
                  <c:v>5263.0</c:v>
                </c:pt>
                <c:pt idx="5670">
                  <c:v>5264.0</c:v>
                </c:pt>
                <c:pt idx="5671">
                  <c:v>5265.0</c:v>
                </c:pt>
                <c:pt idx="5672">
                  <c:v>5266.0</c:v>
                </c:pt>
                <c:pt idx="5673">
                  <c:v>5267.0</c:v>
                </c:pt>
                <c:pt idx="5674">
                  <c:v>5268.0</c:v>
                </c:pt>
                <c:pt idx="5675">
                  <c:v>5269.0</c:v>
                </c:pt>
                <c:pt idx="5676">
                  <c:v>5270.0</c:v>
                </c:pt>
                <c:pt idx="5677">
                  <c:v>5271.0</c:v>
                </c:pt>
                <c:pt idx="5678">
                  <c:v>5272.0</c:v>
                </c:pt>
                <c:pt idx="5679">
                  <c:v>5273.0</c:v>
                </c:pt>
                <c:pt idx="5680">
                  <c:v>5274.0</c:v>
                </c:pt>
                <c:pt idx="5681">
                  <c:v>5275.0</c:v>
                </c:pt>
                <c:pt idx="5682">
                  <c:v>5276.0</c:v>
                </c:pt>
                <c:pt idx="5683">
                  <c:v>5277.0</c:v>
                </c:pt>
                <c:pt idx="5684">
                  <c:v>5278.0</c:v>
                </c:pt>
                <c:pt idx="5685">
                  <c:v>5279.0</c:v>
                </c:pt>
                <c:pt idx="5686">
                  <c:v>5280.0</c:v>
                </c:pt>
                <c:pt idx="5687">
                  <c:v>5281.0</c:v>
                </c:pt>
                <c:pt idx="5688">
                  <c:v>5282.0</c:v>
                </c:pt>
                <c:pt idx="5689">
                  <c:v>5283.0</c:v>
                </c:pt>
                <c:pt idx="5690">
                  <c:v>5284.0</c:v>
                </c:pt>
                <c:pt idx="5691">
                  <c:v>5285.0</c:v>
                </c:pt>
                <c:pt idx="5692">
                  <c:v>5285.0</c:v>
                </c:pt>
                <c:pt idx="5693">
                  <c:v>5286.0</c:v>
                </c:pt>
                <c:pt idx="5694">
                  <c:v>5286.0</c:v>
                </c:pt>
                <c:pt idx="5695">
                  <c:v>5286.0</c:v>
                </c:pt>
                <c:pt idx="5696">
                  <c:v>5287.0</c:v>
                </c:pt>
                <c:pt idx="5697">
                  <c:v>5288.0</c:v>
                </c:pt>
                <c:pt idx="5698">
                  <c:v>5289.0</c:v>
                </c:pt>
                <c:pt idx="5699">
                  <c:v>5290.0</c:v>
                </c:pt>
                <c:pt idx="5700">
                  <c:v>5290.0</c:v>
                </c:pt>
                <c:pt idx="5701">
                  <c:v>5291.0</c:v>
                </c:pt>
                <c:pt idx="5702">
                  <c:v>5292.0</c:v>
                </c:pt>
                <c:pt idx="5703">
                  <c:v>5293.0</c:v>
                </c:pt>
                <c:pt idx="5704">
                  <c:v>5294.0</c:v>
                </c:pt>
                <c:pt idx="5705">
                  <c:v>5295.0</c:v>
                </c:pt>
                <c:pt idx="5706">
                  <c:v>5296.0</c:v>
                </c:pt>
                <c:pt idx="5707">
                  <c:v>5297.0</c:v>
                </c:pt>
                <c:pt idx="5708">
                  <c:v>5298.0</c:v>
                </c:pt>
                <c:pt idx="5709">
                  <c:v>5299.0</c:v>
                </c:pt>
                <c:pt idx="5710">
                  <c:v>5300.0</c:v>
                </c:pt>
                <c:pt idx="5711">
                  <c:v>5301.0</c:v>
                </c:pt>
                <c:pt idx="5712">
                  <c:v>5302.0</c:v>
                </c:pt>
                <c:pt idx="5713">
                  <c:v>5303.0</c:v>
                </c:pt>
                <c:pt idx="5714">
                  <c:v>5304.0</c:v>
                </c:pt>
                <c:pt idx="5715">
                  <c:v>5305.0</c:v>
                </c:pt>
                <c:pt idx="5716">
                  <c:v>5306.0</c:v>
                </c:pt>
                <c:pt idx="5717">
                  <c:v>5307.0</c:v>
                </c:pt>
                <c:pt idx="5718">
                  <c:v>5308.0</c:v>
                </c:pt>
                <c:pt idx="5719">
                  <c:v>5309.0</c:v>
                </c:pt>
                <c:pt idx="5720">
                  <c:v>5310.0</c:v>
                </c:pt>
                <c:pt idx="5721">
                  <c:v>5311.0</c:v>
                </c:pt>
                <c:pt idx="5722">
                  <c:v>5312.0</c:v>
                </c:pt>
                <c:pt idx="5723">
                  <c:v>5313.0</c:v>
                </c:pt>
                <c:pt idx="5724">
                  <c:v>5314.0</c:v>
                </c:pt>
                <c:pt idx="5725">
                  <c:v>5315.0</c:v>
                </c:pt>
                <c:pt idx="5726">
                  <c:v>5316.0</c:v>
                </c:pt>
                <c:pt idx="5727">
                  <c:v>5317.0</c:v>
                </c:pt>
                <c:pt idx="5728">
                  <c:v>5318.0</c:v>
                </c:pt>
                <c:pt idx="5729">
                  <c:v>5318.0</c:v>
                </c:pt>
                <c:pt idx="5730">
                  <c:v>5319.0</c:v>
                </c:pt>
                <c:pt idx="5731">
                  <c:v>5320.0</c:v>
                </c:pt>
                <c:pt idx="5732">
                  <c:v>5321.0</c:v>
                </c:pt>
                <c:pt idx="5733">
                  <c:v>5322.0</c:v>
                </c:pt>
                <c:pt idx="5734">
                  <c:v>5323.0</c:v>
                </c:pt>
                <c:pt idx="5735">
                  <c:v>5323.0</c:v>
                </c:pt>
                <c:pt idx="5736">
                  <c:v>5324.0</c:v>
                </c:pt>
                <c:pt idx="5737">
                  <c:v>5325.0</c:v>
                </c:pt>
                <c:pt idx="5738">
                  <c:v>5326.0</c:v>
                </c:pt>
                <c:pt idx="5739">
                  <c:v>5327.0</c:v>
                </c:pt>
                <c:pt idx="5740">
                  <c:v>5328.0</c:v>
                </c:pt>
                <c:pt idx="5741">
                  <c:v>5329.0</c:v>
                </c:pt>
                <c:pt idx="5742">
                  <c:v>5330.0</c:v>
                </c:pt>
                <c:pt idx="5743">
                  <c:v>5331.0</c:v>
                </c:pt>
                <c:pt idx="5744">
                  <c:v>5332.0</c:v>
                </c:pt>
                <c:pt idx="5745">
                  <c:v>5333.0</c:v>
                </c:pt>
                <c:pt idx="5746">
                  <c:v>5334.0</c:v>
                </c:pt>
                <c:pt idx="5747">
                  <c:v>5335.0</c:v>
                </c:pt>
                <c:pt idx="5748">
                  <c:v>5336.0</c:v>
                </c:pt>
                <c:pt idx="5749">
                  <c:v>5337.0</c:v>
                </c:pt>
                <c:pt idx="5750">
                  <c:v>5338.0</c:v>
                </c:pt>
                <c:pt idx="5751">
                  <c:v>5339.0</c:v>
                </c:pt>
                <c:pt idx="5752">
                  <c:v>5340.0</c:v>
                </c:pt>
                <c:pt idx="5753">
                  <c:v>5341.0</c:v>
                </c:pt>
                <c:pt idx="5754">
                  <c:v>5342.0</c:v>
                </c:pt>
                <c:pt idx="5755">
                  <c:v>5343.0</c:v>
                </c:pt>
                <c:pt idx="5756">
                  <c:v>5344.0</c:v>
                </c:pt>
                <c:pt idx="5757">
                  <c:v>5345.0</c:v>
                </c:pt>
                <c:pt idx="5758">
                  <c:v>5346.0</c:v>
                </c:pt>
                <c:pt idx="5759">
                  <c:v>5347.0</c:v>
                </c:pt>
                <c:pt idx="5760">
                  <c:v>5348.0</c:v>
                </c:pt>
                <c:pt idx="5761">
                  <c:v>5349.0</c:v>
                </c:pt>
                <c:pt idx="5762">
                  <c:v>5350.0</c:v>
                </c:pt>
                <c:pt idx="5763">
                  <c:v>5351.0</c:v>
                </c:pt>
                <c:pt idx="5764">
                  <c:v>5352.0</c:v>
                </c:pt>
                <c:pt idx="5765">
                  <c:v>5353.0</c:v>
                </c:pt>
                <c:pt idx="5766">
                  <c:v>5354.0</c:v>
                </c:pt>
                <c:pt idx="5767">
                  <c:v>5355.0</c:v>
                </c:pt>
                <c:pt idx="5768">
                  <c:v>5356.0</c:v>
                </c:pt>
                <c:pt idx="5769">
                  <c:v>5357.0</c:v>
                </c:pt>
                <c:pt idx="5770">
                  <c:v>5358.0</c:v>
                </c:pt>
                <c:pt idx="5771">
                  <c:v>5359.0</c:v>
                </c:pt>
                <c:pt idx="5772">
                  <c:v>5360.0</c:v>
                </c:pt>
                <c:pt idx="5773">
                  <c:v>5361.0</c:v>
                </c:pt>
                <c:pt idx="5774">
                  <c:v>5362.0</c:v>
                </c:pt>
                <c:pt idx="5775">
                  <c:v>5363.0</c:v>
                </c:pt>
                <c:pt idx="5776">
                  <c:v>5364.0</c:v>
                </c:pt>
                <c:pt idx="5777">
                  <c:v>5365.0</c:v>
                </c:pt>
                <c:pt idx="5778">
                  <c:v>5366.0</c:v>
                </c:pt>
                <c:pt idx="5779">
                  <c:v>5367.0</c:v>
                </c:pt>
                <c:pt idx="5780">
                  <c:v>5368.0</c:v>
                </c:pt>
                <c:pt idx="5781">
                  <c:v>5369.0</c:v>
                </c:pt>
                <c:pt idx="5782">
                  <c:v>5370.0</c:v>
                </c:pt>
                <c:pt idx="5783">
                  <c:v>5371.0</c:v>
                </c:pt>
                <c:pt idx="5784">
                  <c:v>5372.0</c:v>
                </c:pt>
                <c:pt idx="5785">
                  <c:v>5373.0</c:v>
                </c:pt>
                <c:pt idx="5786">
                  <c:v>5374.0</c:v>
                </c:pt>
                <c:pt idx="5787">
                  <c:v>5375.0</c:v>
                </c:pt>
                <c:pt idx="5788">
                  <c:v>5376.0</c:v>
                </c:pt>
                <c:pt idx="5789">
                  <c:v>5377.0</c:v>
                </c:pt>
                <c:pt idx="5790">
                  <c:v>5378.0</c:v>
                </c:pt>
                <c:pt idx="5791">
                  <c:v>5379.0</c:v>
                </c:pt>
                <c:pt idx="5792">
                  <c:v>5380.0</c:v>
                </c:pt>
                <c:pt idx="5793">
                  <c:v>5381.0</c:v>
                </c:pt>
                <c:pt idx="5794">
                  <c:v>5382.0</c:v>
                </c:pt>
                <c:pt idx="5795">
                  <c:v>5383.0</c:v>
                </c:pt>
                <c:pt idx="5796">
                  <c:v>5384.0</c:v>
                </c:pt>
                <c:pt idx="5797">
                  <c:v>5385.0</c:v>
                </c:pt>
                <c:pt idx="5798">
                  <c:v>5386.0</c:v>
                </c:pt>
                <c:pt idx="5799">
                  <c:v>5387.0</c:v>
                </c:pt>
                <c:pt idx="5800">
                  <c:v>5388.0</c:v>
                </c:pt>
                <c:pt idx="5801">
                  <c:v>5388.0</c:v>
                </c:pt>
                <c:pt idx="5802">
                  <c:v>5389.0</c:v>
                </c:pt>
                <c:pt idx="5803">
                  <c:v>5390.0</c:v>
                </c:pt>
                <c:pt idx="5804">
                  <c:v>5391.0</c:v>
                </c:pt>
                <c:pt idx="5805">
                  <c:v>5392.0</c:v>
                </c:pt>
                <c:pt idx="5806">
                  <c:v>5393.0</c:v>
                </c:pt>
                <c:pt idx="5807">
                  <c:v>5394.0</c:v>
                </c:pt>
                <c:pt idx="5808">
                  <c:v>5395.0</c:v>
                </c:pt>
                <c:pt idx="5809">
                  <c:v>5396.0</c:v>
                </c:pt>
                <c:pt idx="5810">
                  <c:v>5397.0</c:v>
                </c:pt>
                <c:pt idx="5811">
                  <c:v>5398.0</c:v>
                </c:pt>
                <c:pt idx="5812">
                  <c:v>5399.0</c:v>
                </c:pt>
                <c:pt idx="5813">
                  <c:v>5400.0</c:v>
                </c:pt>
                <c:pt idx="5814">
                  <c:v>5401.0</c:v>
                </c:pt>
                <c:pt idx="5815">
                  <c:v>5402.0</c:v>
                </c:pt>
                <c:pt idx="5816">
                  <c:v>5403.0</c:v>
                </c:pt>
                <c:pt idx="5817">
                  <c:v>5404.0</c:v>
                </c:pt>
                <c:pt idx="5818">
                  <c:v>5405.0</c:v>
                </c:pt>
                <c:pt idx="5819">
                  <c:v>5406.0</c:v>
                </c:pt>
                <c:pt idx="5820">
                  <c:v>5407.0</c:v>
                </c:pt>
                <c:pt idx="5821">
                  <c:v>5408.0</c:v>
                </c:pt>
                <c:pt idx="5822">
                  <c:v>5409.0</c:v>
                </c:pt>
                <c:pt idx="5823">
                  <c:v>5410.0</c:v>
                </c:pt>
                <c:pt idx="5824">
                  <c:v>5411.0</c:v>
                </c:pt>
                <c:pt idx="5825">
                  <c:v>5412.0</c:v>
                </c:pt>
                <c:pt idx="5826">
                  <c:v>5413.0</c:v>
                </c:pt>
                <c:pt idx="5827">
                  <c:v>5414.0</c:v>
                </c:pt>
                <c:pt idx="5828">
                  <c:v>5415.0</c:v>
                </c:pt>
                <c:pt idx="5829">
                  <c:v>5416.0</c:v>
                </c:pt>
                <c:pt idx="5830">
                  <c:v>5417.0</c:v>
                </c:pt>
                <c:pt idx="5831">
                  <c:v>5418.0</c:v>
                </c:pt>
                <c:pt idx="5832">
                  <c:v>5419.0</c:v>
                </c:pt>
                <c:pt idx="5833">
                  <c:v>5420.0</c:v>
                </c:pt>
                <c:pt idx="5834">
                  <c:v>5421.0</c:v>
                </c:pt>
                <c:pt idx="5835">
                  <c:v>5422.0</c:v>
                </c:pt>
                <c:pt idx="5836">
                  <c:v>5423.0</c:v>
                </c:pt>
                <c:pt idx="5837">
                  <c:v>5424.0</c:v>
                </c:pt>
                <c:pt idx="5838">
                  <c:v>5425.0</c:v>
                </c:pt>
                <c:pt idx="5839">
                  <c:v>5426.0</c:v>
                </c:pt>
                <c:pt idx="5840">
                  <c:v>5427.0</c:v>
                </c:pt>
                <c:pt idx="5841">
                  <c:v>5428.0</c:v>
                </c:pt>
                <c:pt idx="5842">
                  <c:v>5429.0</c:v>
                </c:pt>
                <c:pt idx="5843">
                  <c:v>5430.0</c:v>
                </c:pt>
                <c:pt idx="5844">
                  <c:v>5431.0</c:v>
                </c:pt>
                <c:pt idx="5845">
                  <c:v>5431.0</c:v>
                </c:pt>
                <c:pt idx="5846">
                  <c:v>5432.0</c:v>
                </c:pt>
                <c:pt idx="5847">
                  <c:v>5433.0</c:v>
                </c:pt>
                <c:pt idx="5848">
                  <c:v>5434.0</c:v>
                </c:pt>
                <c:pt idx="5849">
                  <c:v>5435.0</c:v>
                </c:pt>
                <c:pt idx="5850">
                  <c:v>5436.0</c:v>
                </c:pt>
                <c:pt idx="5851">
                  <c:v>5437.0</c:v>
                </c:pt>
                <c:pt idx="5852">
                  <c:v>5438.0</c:v>
                </c:pt>
                <c:pt idx="5853">
                  <c:v>5438.0</c:v>
                </c:pt>
                <c:pt idx="5854">
                  <c:v>5439.0</c:v>
                </c:pt>
                <c:pt idx="5855">
                  <c:v>5440.0</c:v>
                </c:pt>
                <c:pt idx="5856">
                  <c:v>5441.0</c:v>
                </c:pt>
                <c:pt idx="5857">
                  <c:v>5442.0</c:v>
                </c:pt>
                <c:pt idx="5858">
                  <c:v>5443.0</c:v>
                </c:pt>
                <c:pt idx="5859">
                  <c:v>5444.0</c:v>
                </c:pt>
                <c:pt idx="5860">
                  <c:v>5445.0</c:v>
                </c:pt>
                <c:pt idx="5861">
                  <c:v>5446.0</c:v>
                </c:pt>
                <c:pt idx="5862">
                  <c:v>5447.0</c:v>
                </c:pt>
                <c:pt idx="5863">
                  <c:v>5448.0</c:v>
                </c:pt>
                <c:pt idx="5864">
                  <c:v>5449.0</c:v>
                </c:pt>
                <c:pt idx="5865">
                  <c:v>5450.0</c:v>
                </c:pt>
                <c:pt idx="5866">
                  <c:v>5451.0</c:v>
                </c:pt>
                <c:pt idx="5867">
                  <c:v>5452.0</c:v>
                </c:pt>
                <c:pt idx="5868">
                  <c:v>5453.0</c:v>
                </c:pt>
                <c:pt idx="5869">
                  <c:v>5454.0</c:v>
                </c:pt>
                <c:pt idx="5870">
                  <c:v>5455.0</c:v>
                </c:pt>
                <c:pt idx="5871">
                  <c:v>5456.0</c:v>
                </c:pt>
                <c:pt idx="5872">
                  <c:v>5457.0</c:v>
                </c:pt>
                <c:pt idx="5873">
                  <c:v>5458.0</c:v>
                </c:pt>
                <c:pt idx="5874">
                  <c:v>5458.0</c:v>
                </c:pt>
                <c:pt idx="5875">
                  <c:v>5459.0</c:v>
                </c:pt>
                <c:pt idx="5876">
                  <c:v>5460.0</c:v>
                </c:pt>
                <c:pt idx="5877">
                  <c:v>5461.0</c:v>
                </c:pt>
                <c:pt idx="5878">
                  <c:v>5462.0</c:v>
                </c:pt>
                <c:pt idx="5879">
                  <c:v>5463.0</c:v>
                </c:pt>
                <c:pt idx="5880">
                  <c:v>5464.0</c:v>
                </c:pt>
                <c:pt idx="5881">
                  <c:v>5465.0</c:v>
                </c:pt>
                <c:pt idx="5882">
                  <c:v>5466.0</c:v>
                </c:pt>
                <c:pt idx="5883">
                  <c:v>5467.0</c:v>
                </c:pt>
                <c:pt idx="5884">
                  <c:v>5468.0</c:v>
                </c:pt>
                <c:pt idx="5885">
                  <c:v>5469.0</c:v>
                </c:pt>
                <c:pt idx="5886">
                  <c:v>5470.0</c:v>
                </c:pt>
                <c:pt idx="5887">
                  <c:v>5470.0</c:v>
                </c:pt>
                <c:pt idx="5888">
                  <c:v>5471.0</c:v>
                </c:pt>
                <c:pt idx="5889">
                  <c:v>5472.0</c:v>
                </c:pt>
                <c:pt idx="5890">
                  <c:v>5473.0</c:v>
                </c:pt>
                <c:pt idx="5891">
                  <c:v>5474.0</c:v>
                </c:pt>
                <c:pt idx="5892">
                  <c:v>5474.0</c:v>
                </c:pt>
                <c:pt idx="5893">
                  <c:v>5475.0</c:v>
                </c:pt>
                <c:pt idx="5894">
                  <c:v>5476.0</c:v>
                </c:pt>
                <c:pt idx="5895">
                  <c:v>5476.0</c:v>
                </c:pt>
                <c:pt idx="5896">
                  <c:v>5477.0</c:v>
                </c:pt>
                <c:pt idx="5897">
                  <c:v>5478.0</c:v>
                </c:pt>
                <c:pt idx="5898">
                  <c:v>5479.0</c:v>
                </c:pt>
                <c:pt idx="5899">
                  <c:v>5480.0</c:v>
                </c:pt>
                <c:pt idx="5900">
                  <c:v>5481.0</c:v>
                </c:pt>
                <c:pt idx="5901">
                  <c:v>5482.0</c:v>
                </c:pt>
                <c:pt idx="5902">
                  <c:v>5483.0</c:v>
                </c:pt>
                <c:pt idx="5903">
                  <c:v>5484.0</c:v>
                </c:pt>
                <c:pt idx="5904">
                  <c:v>5485.0</c:v>
                </c:pt>
                <c:pt idx="5905">
                  <c:v>5486.0</c:v>
                </c:pt>
                <c:pt idx="5906">
                  <c:v>5487.0</c:v>
                </c:pt>
                <c:pt idx="5907">
                  <c:v>5488.0</c:v>
                </c:pt>
                <c:pt idx="5908">
                  <c:v>5489.0</c:v>
                </c:pt>
                <c:pt idx="5909">
                  <c:v>5490.0</c:v>
                </c:pt>
                <c:pt idx="5910">
                  <c:v>5491.0</c:v>
                </c:pt>
                <c:pt idx="5911">
                  <c:v>5492.0</c:v>
                </c:pt>
                <c:pt idx="5912">
                  <c:v>5493.0</c:v>
                </c:pt>
                <c:pt idx="5913">
                  <c:v>5494.0</c:v>
                </c:pt>
                <c:pt idx="5914">
                  <c:v>5495.0</c:v>
                </c:pt>
                <c:pt idx="5915">
                  <c:v>5496.0</c:v>
                </c:pt>
                <c:pt idx="5916">
                  <c:v>5497.0</c:v>
                </c:pt>
                <c:pt idx="5917">
                  <c:v>5498.0</c:v>
                </c:pt>
                <c:pt idx="5918">
                  <c:v>5499.0</c:v>
                </c:pt>
                <c:pt idx="5919">
                  <c:v>5500.0</c:v>
                </c:pt>
                <c:pt idx="5920">
                  <c:v>5501.0</c:v>
                </c:pt>
                <c:pt idx="5921">
                  <c:v>5502.0</c:v>
                </c:pt>
                <c:pt idx="5922">
                  <c:v>5503.0</c:v>
                </c:pt>
                <c:pt idx="5923">
                  <c:v>5504.0</c:v>
                </c:pt>
                <c:pt idx="5924">
                  <c:v>5505.0</c:v>
                </c:pt>
                <c:pt idx="5925">
                  <c:v>5506.0</c:v>
                </c:pt>
                <c:pt idx="5926">
                  <c:v>5507.0</c:v>
                </c:pt>
                <c:pt idx="5927">
                  <c:v>5508.0</c:v>
                </c:pt>
                <c:pt idx="5928">
                  <c:v>5509.0</c:v>
                </c:pt>
                <c:pt idx="5929">
                  <c:v>5510.0</c:v>
                </c:pt>
                <c:pt idx="5930">
                  <c:v>5511.0</c:v>
                </c:pt>
                <c:pt idx="5931">
                  <c:v>5512.0</c:v>
                </c:pt>
                <c:pt idx="5932">
                  <c:v>5513.0</c:v>
                </c:pt>
                <c:pt idx="5933">
                  <c:v>5514.0</c:v>
                </c:pt>
                <c:pt idx="5934">
                  <c:v>5515.0</c:v>
                </c:pt>
                <c:pt idx="5935">
                  <c:v>5515.0</c:v>
                </c:pt>
                <c:pt idx="5936">
                  <c:v>5515.0</c:v>
                </c:pt>
                <c:pt idx="5937">
                  <c:v>5515.0</c:v>
                </c:pt>
                <c:pt idx="5938">
                  <c:v>5516.0</c:v>
                </c:pt>
                <c:pt idx="5939">
                  <c:v>5517.0</c:v>
                </c:pt>
                <c:pt idx="5940">
                  <c:v>5518.0</c:v>
                </c:pt>
                <c:pt idx="5941">
                  <c:v>5519.0</c:v>
                </c:pt>
                <c:pt idx="5942">
                  <c:v>5519.0</c:v>
                </c:pt>
                <c:pt idx="5943">
                  <c:v>5519.0</c:v>
                </c:pt>
                <c:pt idx="5944">
                  <c:v>5520.0</c:v>
                </c:pt>
                <c:pt idx="5945">
                  <c:v>5521.0</c:v>
                </c:pt>
                <c:pt idx="5946">
                  <c:v>5522.0</c:v>
                </c:pt>
                <c:pt idx="5947">
                  <c:v>5523.0</c:v>
                </c:pt>
                <c:pt idx="5948">
                  <c:v>5524.0</c:v>
                </c:pt>
                <c:pt idx="5949">
                  <c:v>5525.0</c:v>
                </c:pt>
                <c:pt idx="5950">
                  <c:v>5526.0</c:v>
                </c:pt>
                <c:pt idx="5951">
                  <c:v>5527.0</c:v>
                </c:pt>
                <c:pt idx="5952">
                  <c:v>5528.0</c:v>
                </c:pt>
                <c:pt idx="5953">
                  <c:v>5529.0</c:v>
                </c:pt>
                <c:pt idx="5954">
                  <c:v>5530.0</c:v>
                </c:pt>
                <c:pt idx="5955">
                  <c:v>5531.0</c:v>
                </c:pt>
                <c:pt idx="5956">
                  <c:v>5532.0</c:v>
                </c:pt>
                <c:pt idx="5957">
                  <c:v>5533.0</c:v>
                </c:pt>
                <c:pt idx="5958">
                  <c:v>5534.0</c:v>
                </c:pt>
                <c:pt idx="5959">
                  <c:v>5534.0</c:v>
                </c:pt>
                <c:pt idx="5960">
                  <c:v>5535.0</c:v>
                </c:pt>
                <c:pt idx="5961">
                  <c:v>5536.0</c:v>
                </c:pt>
                <c:pt idx="5962">
                  <c:v>5537.0</c:v>
                </c:pt>
                <c:pt idx="5963">
                  <c:v>5537.0</c:v>
                </c:pt>
                <c:pt idx="5964">
                  <c:v>5538.0</c:v>
                </c:pt>
                <c:pt idx="5965">
                  <c:v>5539.0</c:v>
                </c:pt>
                <c:pt idx="5966">
                  <c:v>5540.0</c:v>
                </c:pt>
                <c:pt idx="5967">
                  <c:v>5541.0</c:v>
                </c:pt>
                <c:pt idx="5968">
                  <c:v>5542.0</c:v>
                </c:pt>
                <c:pt idx="5969">
                  <c:v>5543.0</c:v>
                </c:pt>
                <c:pt idx="5970">
                  <c:v>5544.0</c:v>
                </c:pt>
                <c:pt idx="5971">
                  <c:v>5545.0</c:v>
                </c:pt>
                <c:pt idx="5972">
                  <c:v>5546.0</c:v>
                </c:pt>
                <c:pt idx="5973">
                  <c:v>5547.0</c:v>
                </c:pt>
                <c:pt idx="5974">
                  <c:v>5548.0</c:v>
                </c:pt>
                <c:pt idx="5975">
                  <c:v>5549.0</c:v>
                </c:pt>
                <c:pt idx="5976">
                  <c:v>5550.0</c:v>
                </c:pt>
                <c:pt idx="5977">
                  <c:v>5551.0</c:v>
                </c:pt>
                <c:pt idx="5978">
                  <c:v>5552.0</c:v>
                </c:pt>
                <c:pt idx="5979">
                  <c:v>5553.0</c:v>
                </c:pt>
                <c:pt idx="5980">
                  <c:v>5554.0</c:v>
                </c:pt>
                <c:pt idx="5981">
                  <c:v>5555.0</c:v>
                </c:pt>
                <c:pt idx="5982">
                  <c:v>5556.0</c:v>
                </c:pt>
                <c:pt idx="5983">
                  <c:v>5557.0</c:v>
                </c:pt>
                <c:pt idx="5984">
                  <c:v>5558.0</c:v>
                </c:pt>
                <c:pt idx="5985">
                  <c:v>5559.0</c:v>
                </c:pt>
                <c:pt idx="5986">
                  <c:v>5560.0</c:v>
                </c:pt>
                <c:pt idx="5987">
                  <c:v>5561.0</c:v>
                </c:pt>
                <c:pt idx="5988">
                  <c:v>5562.0</c:v>
                </c:pt>
                <c:pt idx="5989">
                  <c:v>5563.0</c:v>
                </c:pt>
                <c:pt idx="5990">
                  <c:v>5564.0</c:v>
                </c:pt>
                <c:pt idx="5991">
                  <c:v>5565.0</c:v>
                </c:pt>
                <c:pt idx="5992">
                  <c:v>5566.0</c:v>
                </c:pt>
                <c:pt idx="5993">
                  <c:v>5567.0</c:v>
                </c:pt>
                <c:pt idx="5994">
                  <c:v>5568.0</c:v>
                </c:pt>
                <c:pt idx="5995">
                  <c:v>5569.0</c:v>
                </c:pt>
                <c:pt idx="5996">
                  <c:v>5570.0</c:v>
                </c:pt>
                <c:pt idx="5997">
                  <c:v>5571.0</c:v>
                </c:pt>
                <c:pt idx="5998">
                  <c:v>5572.0</c:v>
                </c:pt>
                <c:pt idx="5999">
                  <c:v>5573.0</c:v>
                </c:pt>
                <c:pt idx="6000">
                  <c:v>5574.0</c:v>
                </c:pt>
                <c:pt idx="6001">
                  <c:v>5575.0</c:v>
                </c:pt>
                <c:pt idx="6002">
                  <c:v>5576.0</c:v>
                </c:pt>
                <c:pt idx="6003">
                  <c:v>5577.0</c:v>
                </c:pt>
                <c:pt idx="6004">
                  <c:v>5578.0</c:v>
                </c:pt>
                <c:pt idx="6005">
                  <c:v>5579.0</c:v>
                </c:pt>
                <c:pt idx="6006">
                  <c:v>5580.0</c:v>
                </c:pt>
                <c:pt idx="6007">
                  <c:v>5580.0</c:v>
                </c:pt>
                <c:pt idx="6008">
                  <c:v>5581.0</c:v>
                </c:pt>
                <c:pt idx="6009">
                  <c:v>5582.0</c:v>
                </c:pt>
                <c:pt idx="6010">
                  <c:v>5583.0</c:v>
                </c:pt>
                <c:pt idx="6011">
                  <c:v>5584.0</c:v>
                </c:pt>
                <c:pt idx="6012">
                  <c:v>5585.0</c:v>
                </c:pt>
                <c:pt idx="6013">
                  <c:v>5586.0</c:v>
                </c:pt>
                <c:pt idx="6014">
                  <c:v>5587.0</c:v>
                </c:pt>
                <c:pt idx="6015">
                  <c:v>5588.0</c:v>
                </c:pt>
                <c:pt idx="6016">
                  <c:v>5589.0</c:v>
                </c:pt>
                <c:pt idx="6017">
                  <c:v>5590.0</c:v>
                </c:pt>
                <c:pt idx="6018">
                  <c:v>5591.0</c:v>
                </c:pt>
                <c:pt idx="6019">
                  <c:v>5592.0</c:v>
                </c:pt>
                <c:pt idx="6020">
                  <c:v>5593.0</c:v>
                </c:pt>
                <c:pt idx="6021">
                  <c:v>5594.0</c:v>
                </c:pt>
                <c:pt idx="6022">
                  <c:v>5595.0</c:v>
                </c:pt>
                <c:pt idx="6023">
                  <c:v>5596.0</c:v>
                </c:pt>
                <c:pt idx="6024">
                  <c:v>5596.0</c:v>
                </c:pt>
                <c:pt idx="6025">
                  <c:v>5597.0</c:v>
                </c:pt>
                <c:pt idx="6026">
                  <c:v>5597.0</c:v>
                </c:pt>
                <c:pt idx="6027">
                  <c:v>5598.0</c:v>
                </c:pt>
                <c:pt idx="6028">
                  <c:v>5599.0</c:v>
                </c:pt>
                <c:pt idx="6029">
                  <c:v>5600.0</c:v>
                </c:pt>
                <c:pt idx="6030">
                  <c:v>5601.0</c:v>
                </c:pt>
                <c:pt idx="6031">
                  <c:v>5602.0</c:v>
                </c:pt>
                <c:pt idx="6032">
                  <c:v>5603.0</c:v>
                </c:pt>
                <c:pt idx="6033">
                  <c:v>5604.0</c:v>
                </c:pt>
                <c:pt idx="6034">
                  <c:v>5605.0</c:v>
                </c:pt>
                <c:pt idx="6035">
                  <c:v>5606.0</c:v>
                </c:pt>
                <c:pt idx="6036">
                  <c:v>5607.0</c:v>
                </c:pt>
                <c:pt idx="6037">
                  <c:v>5608.0</c:v>
                </c:pt>
                <c:pt idx="6038">
                  <c:v>5609.0</c:v>
                </c:pt>
                <c:pt idx="6039">
                  <c:v>5610.0</c:v>
                </c:pt>
                <c:pt idx="6040">
                  <c:v>5611.0</c:v>
                </c:pt>
                <c:pt idx="6041">
                  <c:v>5612.0</c:v>
                </c:pt>
                <c:pt idx="6042">
                  <c:v>5613.0</c:v>
                </c:pt>
                <c:pt idx="6043">
                  <c:v>5614.0</c:v>
                </c:pt>
                <c:pt idx="6044">
                  <c:v>5615.0</c:v>
                </c:pt>
                <c:pt idx="6045">
                  <c:v>5616.0</c:v>
                </c:pt>
                <c:pt idx="6046">
                  <c:v>5617.0</c:v>
                </c:pt>
                <c:pt idx="6047">
                  <c:v>5618.0</c:v>
                </c:pt>
                <c:pt idx="6048">
                  <c:v>5619.0</c:v>
                </c:pt>
                <c:pt idx="6049">
                  <c:v>5620.0</c:v>
                </c:pt>
                <c:pt idx="6050">
                  <c:v>5621.0</c:v>
                </c:pt>
                <c:pt idx="6051">
                  <c:v>5622.0</c:v>
                </c:pt>
                <c:pt idx="6052">
                  <c:v>5623.0</c:v>
                </c:pt>
                <c:pt idx="6053">
                  <c:v>5624.0</c:v>
                </c:pt>
                <c:pt idx="6054">
                  <c:v>5625.0</c:v>
                </c:pt>
                <c:pt idx="6055">
                  <c:v>5626.0</c:v>
                </c:pt>
                <c:pt idx="6056">
                  <c:v>5627.0</c:v>
                </c:pt>
                <c:pt idx="6057">
                  <c:v>5628.0</c:v>
                </c:pt>
                <c:pt idx="6058">
                  <c:v>5629.0</c:v>
                </c:pt>
                <c:pt idx="6059">
                  <c:v>5630.0</c:v>
                </c:pt>
                <c:pt idx="6060">
                  <c:v>5631.0</c:v>
                </c:pt>
                <c:pt idx="6061">
                  <c:v>5632.0</c:v>
                </c:pt>
                <c:pt idx="6062">
                  <c:v>5633.0</c:v>
                </c:pt>
                <c:pt idx="6063">
                  <c:v>5634.0</c:v>
                </c:pt>
                <c:pt idx="6064">
                  <c:v>5635.0</c:v>
                </c:pt>
                <c:pt idx="6065">
                  <c:v>5636.0</c:v>
                </c:pt>
                <c:pt idx="6066">
                  <c:v>5637.0</c:v>
                </c:pt>
                <c:pt idx="6067">
                  <c:v>5638.0</c:v>
                </c:pt>
                <c:pt idx="6068">
                  <c:v>5639.0</c:v>
                </c:pt>
                <c:pt idx="6069">
                  <c:v>5640.0</c:v>
                </c:pt>
                <c:pt idx="6070">
                  <c:v>5641.0</c:v>
                </c:pt>
                <c:pt idx="6071">
                  <c:v>5642.0</c:v>
                </c:pt>
                <c:pt idx="6072">
                  <c:v>5643.0</c:v>
                </c:pt>
                <c:pt idx="6073">
                  <c:v>5644.0</c:v>
                </c:pt>
                <c:pt idx="6074">
                  <c:v>5645.0</c:v>
                </c:pt>
                <c:pt idx="6075">
                  <c:v>5646.0</c:v>
                </c:pt>
                <c:pt idx="6076">
                  <c:v>5647.0</c:v>
                </c:pt>
                <c:pt idx="6077">
                  <c:v>5648.0</c:v>
                </c:pt>
                <c:pt idx="6078">
                  <c:v>5649.0</c:v>
                </c:pt>
                <c:pt idx="6079">
                  <c:v>5650.0</c:v>
                </c:pt>
                <c:pt idx="6080">
                  <c:v>5651.0</c:v>
                </c:pt>
                <c:pt idx="6081">
                  <c:v>5652.0</c:v>
                </c:pt>
                <c:pt idx="6082">
                  <c:v>5652.0</c:v>
                </c:pt>
                <c:pt idx="6083">
                  <c:v>5653.0</c:v>
                </c:pt>
                <c:pt idx="6084">
                  <c:v>5654.0</c:v>
                </c:pt>
                <c:pt idx="6085">
                  <c:v>5655.0</c:v>
                </c:pt>
                <c:pt idx="6086">
                  <c:v>5656.0</c:v>
                </c:pt>
                <c:pt idx="6087">
                  <c:v>5657.0</c:v>
                </c:pt>
                <c:pt idx="6088">
                  <c:v>5658.0</c:v>
                </c:pt>
                <c:pt idx="6089">
                  <c:v>5659.0</c:v>
                </c:pt>
                <c:pt idx="6090">
                  <c:v>5660.0</c:v>
                </c:pt>
                <c:pt idx="6091">
                  <c:v>5661.0</c:v>
                </c:pt>
                <c:pt idx="6092">
                  <c:v>5662.0</c:v>
                </c:pt>
                <c:pt idx="6093">
                  <c:v>5663.0</c:v>
                </c:pt>
                <c:pt idx="6094">
                  <c:v>5664.0</c:v>
                </c:pt>
                <c:pt idx="6095">
                  <c:v>5665.0</c:v>
                </c:pt>
                <c:pt idx="6096">
                  <c:v>5666.0</c:v>
                </c:pt>
                <c:pt idx="6097">
                  <c:v>5666.0</c:v>
                </c:pt>
                <c:pt idx="6098">
                  <c:v>5667.0</c:v>
                </c:pt>
                <c:pt idx="6099">
                  <c:v>5668.0</c:v>
                </c:pt>
                <c:pt idx="6100">
                  <c:v>5669.0</c:v>
                </c:pt>
                <c:pt idx="6101">
                  <c:v>5670.0</c:v>
                </c:pt>
                <c:pt idx="6102">
                  <c:v>5671.0</c:v>
                </c:pt>
                <c:pt idx="6103">
                  <c:v>5672.0</c:v>
                </c:pt>
                <c:pt idx="6104">
                  <c:v>5673.0</c:v>
                </c:pt>
                <c:pt idx="6105">
                  <c:v>5674.0</c:v>
                </c:pt>
                <c:pt idx="6106">
                  <c:v>5675.0</c:v>
                </c:pt>
                <c:pt idx="6107">
                  <c:v>5676.0</c:v>
                </c:pt>
                <c:pt idx="6108">
                  <c:v>5677.0</c:v>
                </c:pt>
                <c:pt idx="6109">
                  <c:v>5678.0</c:v>
                </c:pt>
                <c:pt idx="6110">
                  <c:v>5679.0</c:v>
                </c:pt>
                <c:pt idx="6111">
                  <c:v>5680.0</c:v>
                </c:pt>
                <c:pt idx="6112">
                  <c:v>5681.0</c:v>
                </c:pt>
                <c:pt idx="6113">
                  <c:v>5682.0</c:v>
                </c:pt>
                <c:pt idx="6114">
                  <c:v>5683.0</c:v>
                </c:pt>
                <c:pt idx="6115">
                  <c:v>5684.0</c:v>
                </c:pt>
                <c:pt idx="6116">
                  <c:v>5685.0</c:v>
                </c:pt>
                <c:pt idx="6117">
                  <c:v>5686.0</c:v>
                </c:pt>
                <c:pt idx="6118">
                  <c:v>5687.0</c:v>
                </c:pt>
                <c:pt idx="6119">
                  <c:v>5688.0</c:v>
                </c:pt>
                <c:pt idx="6120">
                  <c:v>5689.0</c:v>
                </c:pt>
                <c:pt idx="6121">
                  <c:v>5690.0</c:v>
                </c:pt>
                <c:pt idx="6122">
                  <c:v>5691.0</c:v>
                </c:pt>
                <c:pt idx="6123">
                  <c:v>5692.0</c:v>
                </c:pt>
                <c:pt idx="6124">
                  <c:v>5693.0</c:v>
                </c:pt>
                <c:pt idx="6125">
                  <c:v>5694.0</c:v>
                </c:pt>
                <c:pt idx="6126">
                  <c:v>5695.0</c:v>
                </c:pt>
                <c:pt idx="6127">
                  <c:v>5696.0</c:v>
                </c:pt>
                <c:pt idx="6128">
                  <c:v>5697.0</c:v>
                </c:pt>
                <c:pt idx="6129">
                  <c:v>5698.0</c:v>
                </c:pt>
                <c:pt idx="6130">
                  <c:v>5699.0</c:v>
                </c:pt>
                <c:pt idx="6131">
                  <c:v>5700.0</c:v>
                </c:pt>
                <c:pt idx="6132">
                  <c:v>5701.0</c:v>
                </c:pt>
                <c:pt idx="6133">
                  <c:v>5702.0</c:v>
                </c:pt>
                <c:pt idx="6134">
                  <c:v>5703.0</c:v>
                </c:pt>
                <c:pt idx="6135">
                  <c:v>5704.0</c:v>
                </c:pt>
                <c:pt idx="6136">
                  <c:v>5705.0</c:v>
                </c:pt>
                <c:pt idx="6137">
                  <c:v>5706.0</c:v>
                </c:pt>
                <c:pt idx="6138">
                  <c:v>5707.0</c:v>
                </c:pt>
                <c:pt idx="6139">
                  <c:v>5708.0</c:v>
                </c:pt>
                <c:pt idx="6140">
                  <c:v>5709.0</c:v>
                </c:pt>
                <c:pt idx="6141">
                  <c:v>5710.0</c:v>
                </c:pt>
                <c:pt idx="6142">
                  <c:v>5711.0</c:v>
                </c:pt>
                <c:pt idx="6143">
                  <c:v>5712.0</c:v>
                </c:pt>
                <c:pt idx="6144">
                  <c:v>5713.0</c:v>
                </c:pt>
                <c:pt idx="6145">
                  <c:v>5714.0</c:v>
                </c:pt>
                <c:pt idx="6146">
                  <c:v>5715.0</c:v>
                </c:pt>
                <c:pt idx="6147">
                  <c:v>5716.0</c:v>
                </c:pt>
                <c:pt idx="6148">
                  <c:v>5717.0</c:v>
                </c:pt>
                <c:pt idx="6149">
                  <c:v>5718.0</c:v>
                </c:pt>
                <c:pt idx="6150">
                  <c:v>5719.0</c:v>
                </c:pt>
                <c:pt idx="6151">
                  <c:v>5720.0</c:v>
                </c:pt>
                <c:pt idx="6152">
                  <c:v>5721.0</c:v>
                </c:pt>
                <c:pt idx="6153">
                  <c:v>5722.0</c:v>
                </c:pt>
                <c:pt idx="6154">
                  <c:v>5723.0</c:v>
                </c:pt>
                <c:pt idx="6155">
                  <c:v>5724.0</c:v>
                </c:pt>
                <c:pt idx="6156">
                  <c:v>5725.0</c:v>
                </c:pt>
                <c:pt idx="6157">
                  <c:v>5726.0</c:v>
                </c:pt>
                <c:pt idx="6158">
                  <c:v>5727.0</c:v>
                </c:pt>
                <c:pt idx="6159">
                  <c:v>5728.0</c:v>
                </c:pt>
                <c:pt idx="6160">
                  <c:v>5729.0</c:v>
                </c:pt>
                <c:pt idx="6161">
                  <c:v>5730.0</c:v>
                </c:pt>
                <c:pt idx="6162">
                  <c:v>5731.0</c:v>
                </c:pt>
                <c:pt idx="6163">
                  <c:v>5732.0</c:v>
                </c:pt>
                <c:pt idx="6164">
                  <c:v>5733.0</c:v>
                </c:pt>
                <c:pt idx="6165">
                  <c:v>5734.0</c:v>
                </c:pt>
                <c:pt idx="6166">
                  <c:v>5735.0</c:v>
                </c:pt>
                <c:pt idx="6167">
                  <c:v>5736.0</c:v>
                </c:pt>
                <c:pt idx="6168">
                  <c:v>5737.0</c:v>
                </c:pt>
                <c:pt idx="6169">
                  <c:v>5738.0</c:v>
                </c:pt>
                <c:pt idx="6170">
                  <c:v>5739.0</c:v>
                </c:pt>
                <c:pt idx="6171">
                  <c:v>5740.0</c:v>
                </c:pt>
                <c:pt idx="6172">
                  <c:v>5741.0</c:v>
                </c:pt>
                <c:pt idx="6173">
                  <c:v>5742.0</c:v>
                </c:pt>
                <c:pt idx="6174">
                  <c:v>5743.0</c:v>
                </c:pt>
                <c:pt idx="6175">
                  <c:v>5744.0</c:v>
                </c:pt>
                <c:pt idx="6176">
                  <c:v>5745.0</c:v>
                </c:pt>
                <c:pt idx="6177">
                  <c:v>5746.0</c:v>
                </c:pt>
                <c:pt idx="6178">
                  <c:v>5747.0</c:v>
                </c:pt>
                <c:pt idx="6179">
                  <c:v>5748.0</c:v>
                </c:pt>
                <c:pt idx="6180">
                  <c:v>5749.0</c:v>
                </c:pt>
                <c:pt idx="6181">
                  <c:v>5750.0</c:v>
                </c:pt>
                <c:pt idx="6182">
                  <c:v>5751.0</c:v>
                </c:pt>
                <c:pt idx="6183">
                  <c:v>5752.0</c:v>
                </c:pt>
                <c:pt idx="6184">
                  <c:v>5752.0</c:v>
                </c:pt>
                <c:pt idx="6185">
                  <c:v>5753.0</c:v>
                </c:pt>
                <c:pt idx="6186">
                  <c:v>5754.0</c:v>
                </c:pt>
                <c:pt idx="6187">
                  <c:v>5755.0</c:v>
                </c:pt>
                <c:pt idx="6188">
                  <c:v>5756.0</c:v>
                </c:pt>
                <c:pt idx="6189">
                  <c:v>5757.0</c:v>
                </c:pt>
                <c:pt idx="6190">
                  <c:v>5758.0</c:v>
                </c:pt>
                <c:pt idx="6191">
                  <c:v>5759.0</c:v>
                </c:pt>
                <c:pt idx="6192">
                  <c:v>5760.0</c:v>
                </c:pt>
                <c:pt idx="6193">
                  <c:v>5761.0</c:v>
                </c:pt>
                <c:pt idx="6194">
                  <c:v>5762.0</c:v>
                </c:pt>
                <c:pt idx="6195">
                  <c:v>5763.0</c:v>
                </c:pt>
                <c:pt idx="6196">
                  <c:v>5764.0</c:v>
                </c:pt>
                <c:pt idx="6197">
                  <c:v>5765.0</c:v>
                </c:pt>
                <c:pt idx="6198">
                  <c:v>5766.0</c:v>
                </c:pt>
                <c:pt idx="6199">
                  <c:v>5767.0</c:v>
                </c:pt>
                <c:pt idx="6200">
                  <c:v>5768.0</c:v>
                </c:pt>
                <c:pt idx="6201">
                  <c:v>5769.0</c:v>
                </c:pt>
                <c:pt idx="6202">
                  <c:v>5770.0</c:v>
                </c:pt>
                <c:pt idx="6203">
                  <c:v>5771.0</c:v>
                </c:pt>
                <c:pt idx="6204">
                  <c:v>5772.0</c:v>
                </c:pt>
                <c:pt idx="6205">
                  <c:v>5773.0</c:v>
                </c:pt>
                <c:pt idx="6206">
                  <c:v>5774.0</c:v>
                </c:pt>
                <c:pt idx="6207">
                  <c:v>5775.0</c:v>
                </c:pt>
                <c:pt idx="6208">
                  <c:v>5776.0</c:v>
                </c:pt>
                <c:pt idx="6209">
                  <c:v>5777.0</c:v>
                </c:pt>
                <c:pt idx="6210">
                  <c:v>5778.0</c:v>
                </c:pt>
                <c:pt idx="6211">
                  <c:v>5779.0</c:v>
                </c:pt>
                <c:pt idx="6212">
                  <c:v>5780.0</c:v>
                </c:pt>
                <c:pt idx="6213">
                  <c:v>5781.0</c:v>
                </c:pt>
                <c:pt idx="6214">
                  <c:v>5782.0</c:v>
                </c:pt>
                <c:pt idx="6215">
                  <c:v>5783.0</c:v>
                </c:pt>
                <c:pt idx="6216">
                  <c:v>5784.0</c:v>
                </c:pt>
                <c:pt idx="6217">
                  <c:v>5785.0</c:v>
                </c:pt>
                <c:pt idx="6218">
                  <c:v>5786.0</c:v>
                </c:pt>
                <c:pt idx="6219">
                  <c:v>5787.0</c:v>
                </c:pt>
                <c:pt idx="6220">
                  <c:v>5788.0</c:v>
                </c:pt>
                <c:pt idx="6221">
                  <c:v>5788.0</c:v>
                </c:pt>
                <c:pt idx="6222">
                  <c:v>5789.0</c:v>
                </c:pt>
                <c:pt idx="6223">
                  <c:v>5790.0</c:v>
                </c:pt>
                <c:pt idx="6224">
                  <c:v>5791.0</c:v>
                </c:pt>
                <c:pt idx="6225">
                  <c:v>5792.0</c:v>
                </c:pt>
                <c:pt idx="6226">
                  <c:v>5793.0</c:v>
                </c:pt>
                <c:pt idx="6227">
                  <c:v>5794.0</c:v>
                </c:pt>
                <c:pt idx="6228">
                  <c:v>5795.0</c:v>
                </c:pt>
                <c:pt idx="6229">
                  <c:v>5795.0</c:v>
                </c:pt>
                <c:pt idx="6230">
                  <c:v>5796.0</c:v>
                </c:pt>
                <c:pt idx="6231">
                  <c:v>5797.0</c:v>
                </c:pt>
                <c:pt idx="6232">
                  <c:v>5798.0</c:v>
                </c:pt>
                <c:pt idx="6233">
                  <c:v>5799.0</c:v>
                </c:pt>
                <c:pt idx="6234">
                  <c:v>5800.0</c:v>
                </c:pt>
                <c:pt idx="6235">
                  <c:v>5801.0</c:v>
                </c:pt>
                <c:pt idx="6236">
                  <c:v>5802.0</c:v>
                </c:pt>
                <c:pt idx="6237">
                  <c:v>5803.0</c:v>
                </c:pt>
                <c:pt idx="6238">
                  <c:v>5804.0</c:v>
                </c:pt>
                <c:pt idx="6239">
                  <c:v>5805.0</c:v>
                </c:pt>
                <c:pt idx="6240">
                  <c:v>5806.0</c:v>
                </c:pt>
                <c:pt idx="6241">
                  <c:v>5807.0</c:v>
                </c:pt>
                <c:pt idx="6242">
                  <c:v>5808.0</c:v>
                </c:pt>
                <c:pt idx="6243">
                  <c:v>5809.0</c:v>
                </c:pt>
                <c:pt idx="6244">
                  <c:v>5810.0</c:v>
                </c:pt>
                <c:pt idx="6245">
                  <c:v>5811.0</c:v>
                </c:pt>
                <c:pt idx="6246">
                  <c:v>5812.0</c:v>
                </c:pt>
                <c:pt idx="6247">
                  <c:v>5813.0</c:v>
                </c:pt>
                <c:pt idx="6248">
                  <c:v>5814.0</c:v>
                </c:pt>
                <c:pt idx="6249">
                  <c:v>5815.0</c:v>
                </c:pt>
                <c:pt idx="6250">
                  <c:v>5816.0</c:v>
                </c:pt>
                <c:pt idx="6251">
                  <c:v>5817.0</c:v>
                </c:pt>
                <c:pt idx="6252">
                  <c:v>5817.0</c:v>
                </c:pt>
                <c:pt idx="6253">
                  <c:v>5818.0</c:v>
                </c:pt>
                <c:pt idx="6254">
                  <c:v>5818.0</c:v>
                </c:pt>
                <c:pt idx="6255">
                  <c:v>5819.0</c:v>
                </c:pt>
                <c:pt idx="6256">
                  <c:v>5820.0</c:v>
                </c:pt>
                <c:pt idx="6257">
                  <c:v>5821.0</c:v>
                </c:pt>
                <c:pt idx="6258">
                  <c:v>5822.0</c:v>
                </c:pt>
                <c:pt idx="6259">
                  <c:v>5823.0</c:v>
                </c:pt>
                <c:pt idx="6260">
                  <c:v>5824.0</c:v>
                </c:pt>
                <c:pt idx="6261">
                  <c:v>5825.0</c:v>
                </c:pt>
                <c:pt idx="6262">
                  <c:v>5826.0</c:v>
                </c:pt>
                <c:pt idx="6263">
                  <c:v>5827.0</c:v>
                </c:pt>
                <c:pt idx="6264">
                  <c:v>5828.0</c:v>
                </c:pt>
                <c:pt idx="6265">
                  <c:v>5829.0</c:v>
                </c:pt>
                <c:pt idx="6266">
                  <c:v>5830.0</c:v>
                </c:pt>
                <c:pt idx="6267">
                  <c:v>5831.0</c:v>
                </c:pt>
                <c:pt idx="6268">
                  <c:v>5832.0</c:v>
                </c:pt>
                <c:pt idx="6269">
                  <c:v>5833.0</c:v>
                </c:pt>
                <c:pt idx="6270">
                  <c:v>5834.0</c:v>
                </c:pt>
                <c:pt idx="6271">
                  <c:v>5835.0</c:v>
                </c:pt>
                <c:pt idx="6272">
                  <c:v>5836.0</c:v>
                </c:pt>
                <c:pt idx="6273">
                  <c:v>5837.0</c:v>
                </c:pt>
                <c:pt idx="6274">
                  <c:v>5838.0</c:v>
                </c:pt>
                <c:pt idx="6275">
                  <c:v>5839.0</c:v>
                </c:pt>
                <c:pt idx="6276">
                  <c:v>5840.0</c:v>
                </c:pt>
                <c:pt idx="6277">
                  <c:v>5841.0</c:v>
                </c:pt>
                <c:pt idx="6278">
                  <c:v>5842.0</c:v>
                </c:pt>
                <c:pt idx="6279">
                  <c:v>5843.0</c:v>
                </c:pt>
                <c:pt idx="6280">
                  <c:v>5844.0</c:v>
                </c:pt>
                <c:pt idx="6281">
                  <c:v>5845.0</c:v>
                </c:pt>
                <c:pt idx="6282">
                  <c:v>5846.0</c:v>
                </c:pt>
                <c:pt idx="6283">
                  <c:v>5847.0</c:v>
                </c:pt>
                <c:pt idx="6284">
                  <c:v>5848.0</c:v>
                </c:pt>
                <c:pt idx="6285">
                  <c:v>5849.0</c:v>
                </c:pt>
                <c:pt idx="6286">
                  <c:v>5850.0</c:v>
                </c:pt>
                <c:pt idx="6287">
                  <c:v>5851.0</c:v>
                </c:pt>
                <c:pt idx="6288">
                  <c:v>5852.0</c:v>
                </c:pt>
                <c:pt idx="6289">
                  <c:v>5853.0</c:v>
                </c:pt>
                <c:pt idx="6290">
                  <c:v>5854.0</c:v>
                </c:pt>
                <c:pt idx="6291">
                  <c:v>5855.0</c:v>
                </c:pt>
                <c:pt idx="6292">
                  <c:v>5856.0</c:v>
                </c:pt>
                <c:pt idx="6293">
                  <c:v>5857.0</c:v>
                </c:pt>
                <c:pt idx="6294">
                  <c:v>5858.0</c:v>
                </c:pt>
                <c:pt idx="6295">
                  <c:v>5859.0</c:v>
                </c:pt>
                <c:pt idx="6296">
                  <c:v>5860.0</c:v>
                </c:pt>
                <c:pt idx="6297">
                  <c:v>5861.0</c:v>
                </c:pt>
                <c:pt idx="6298">
                  <c:v>5862.0</c:v>
                </c:pt>
                <c:pt idx="6299">
                  <c:v>5863.0</c:v>
                </c:pt>
                <c:pt idx="6300">
                  <c:v>5864.0</c:v>
                </c:pt>
                <c:pt idx="6301">
                  <c:v>5865.0</c:v>
                </c:pt>
                <c:pt idx="6302">
                  <c:v>5866.0</c:v>
                </c:pt>
                <c:pt idx="6303">
                  <c:v>5867.0</c:v>
                </c:pt>
                <c:pt idx="6304">
                  <c:v>5868.0</c:v>
                </c:pt>
                <c:pt idx="6305">
                  <c:v>5869.0</c:v>
                </c:pt>
                <c:pt idx="6306">
                  <c:v>5870.0</c:v>
                </c:pt>
                <c:pt idx="6307">
                  <c:v>5871.0</c:v>
                </c:pt>
                <c:pt idx="6308">
                  <c:v>5872.0</c:v>
                </c:pt>
                <c:pt idx="6309">
                  <c:v>5873.0</c:v>
                </c:pt>
                <c:pt idx="6310">
                  <c:v>5874.0</c:v>
                </c:pt>
                <c:pt idx="6311">
                  <c:v>5875.0</c:v>
                </c:pt>
                <c:pt idx="6312">
                  <c:v>5876.0</c:v>
                </c:pt>
                <c:pt idx="6313">
                  <c:v>5877.0</c:v>
                </c:pt>
                <c:pt idx="6314">
                  <c:v>5878.0</c:v>
                </c:pt>
                <c:pt idx="6315">
                  <c:v>5879.0</c:v>
                </c:pt>
                <c:pt idx="6316">
                  <c:v>5880.0</c:v>
                </c:pt>
                <c:pt idx="6317">
                  <c:v>5881.0</c:v>
                </c:pt>
                <c:pt idx="6318">
                  <c:v>5882.0</c:v>
                </c:pt>
                <c:pt idx="6319">
                  <c:v>5883.0</c:v>
                </c:pt>
                <c:pt idx="6320">
                  <c:v>5884.0</c:v>
                </c:pt>
                <c:pt idx="6321">
                  <c:v>5885.0</c:v>
                </c:pt>
                <c:pt idx="6322">
                  <c:v>5886.0</c:v>
                </c:pt>
                <c:pt idx="6323">
                  <c:v>5887.0</c:v>
                </c:pt>
                <c:pt idx="6324">
                  <c:v>5888.0</c:v>
                </c:pt>
                <c:pt idx="6325">
                  <c:v>5889.0</c:v>
                </c:pt>
                <c:pt idx="6326">
                  <c:v>5889.0</c:v>
                </c:pt>
                <c:pt idx="6327">
                  <c:v>5890.0</c:v>
                </c:pt>
                <c:pt idx="6328">
                  <c:v>5890.0</c:v>
                </c:pt>
                <c:pt idx="6329">
                  <c:v>5891.0</c:v>
                </c:pt>
                <c:pt idx="6330">
                  <c:v>5892.0</c:v>
                </c:pt>
                <c:pt idx="6331">
                  <c:v>5893.0</c:v>
                </c:pt>
                <c:pt idx="6332">
                  <c:v>5894.0</c:v>
                </c:pt>
                <c:pt idx="6333">
                  <c:v>5895.0</c:v>
                </c:pt>
                <c:pt idx="6334">
                  <c:v>5896.0</c:v>
                </c:pt>
                <c:pt idx="6335">
                  <c:v>5897.0</c:v>
                </c:pt>
                <c:pt idx="6336">
                  <c:v>5898.0</c:v>
                </c:pt>
                <c:pt idx="6337">
                  <c:v>5899.0</c:v>
                </c:pt>
                <c:pt idx="6338">
                  <c:v>5900.0</c:v>
                </c:pt>
                <c:pt idx="6339">
                  <c:v>5901.0</c:v>
                </c:pt>
                <c:pt idx="6340">
                  <c:v>5902.0</c:v>
                </c:pt>
                <c:pt idx="6341">
                  <c:v>5903.0</c:v>
                </c:pt>
                <c:pt idx="6342">
                  <c:v>5904.0</c:v>
                </c:pt>
                <c:pt idx="6343">
                  <c:v>5905.0</c:v>
                </c:pt>
                <c:pt idx="6344">
                  <c:v>5906.0</c:v>
                </c:pt>
                <c:pt idx="6345">
                  <c:v>5906.0</c:v>
                </c:pt>
                <c:pt idx="6346">
                  <c:v>5907.0</c:v>
                </c:pt>
                <c:pt idx="6347">
                  <c:v>5908.0</c:v>
                </c:pt>
                <c:pt idx="6348">
                  <c:v>5909.0</c:v>
                </c:pt>
                <c:pt idx="6349">
                  <c:v>5910.0</c:v>
                </c:pt>
                <c:pt idx="6350">
                  <c:v>5910.0</c:v>
                </c:pt>
                <c:pt idx="6351">
                  <c:v>5911.0</c:v>
                </c:pt>
                <c:pt idx="6352">
                  <c:v>5912.0</c:v>
                </c:pt>
                <c:pt idx="6353">
                  <c:v>5913.0</c:v>
                </c:pt>
                <c:pt idx="6354">
                  <c:v>5914.0</c:v>
                </c:pt>
                <c:pt idx="6355">
                  <c:v>5915.0</c:v>
                </c:pt>
                <c:pt idx="6356">
                  <c:v>5915.0</c:v>
                </c:pt>
                <c:pt idx="6357">
                  <c:v>5915.0</c:v>
                </c:pt>
                <c:pt idx="6358">
                  <c:v>5915.0</c:v>
                </c:pt>
                <c:pt idx="6359">
                  <c:v>5916.0</c:v>
                </c:pt>
                <c:pt idx="6360">
                  <c:v>5917.0</c:v>
                </c:pt>
                <c:pt idx="6361">
                  <c:v>5918.0</c:v>
                </c:pt>
                <c:pt idx="6362">
                  <c:v>5919.0</c:v>
                </c:pt>
                <c:pt idx="6363">
                  <c:v>5920.0</c:v>
                </c:pt>
                <c:pt idx="6364">
                  <c:v>5921.0</c:v>
                </c:pt>
                <c:pt idx="6365">
                  <c:v>5922.0</c:v>
                </c:pt>
                <c:pt idx="6366">
                  <c:v>5923.0</c:v>
                </c:pt>
                <c:pt idx="6367">
                  <c:v>5924.0</c:v>
                </c:pt>
                <c:pt idx="6368">
                  <c:v>5925.0</c:v>
                </c:pt>
                <c:pt idx="6369">
                  <c:v>5926.0</c:v>
                </c:pt>
                <c:pt idx="6370">
                  <c:v>5927.0</c:v>
                </c:pt>
                <c:pt idx="6371">
                  <c:v>5927.0</c:v>
                </c:pt>
                <c:pt idx="6372">
                  <c:v>5928.0</c:v>
                </c:pt>
                <c:pt idx="6373">
                  <c:v>5929.0</c:v>
                </c:pt>
                <c:pt idx="6374">
                  <c:v>5930.0</c:v>
                </c:pt>
                <c:pt idx="6375">
                  <c:v>5931.0</c:v>
                </c:pt>
                <c:pt idx="6376">
                  <c:v>5932.0</c:v>
                </c:pt>
                <c:pt idx="6377">
                  <c:v>5933.0</c:v>
                </c:pt>
                <c:pt idx="6378">
                  <c:v>5934.0</c:v>
                </c:pt>
                <c:pt idx="6379">
                  <c:v>5935.0</c:v>
                </c:pt>
                <c:pt idx="6380">
                  <c:v>5936.0</c:v>
                </c:pt>
                <c:pt idx="6381">
                  <c:v>5937.0</c:v>
                </c:pt>
                <c:pt idx="6382">
                  <c:v>5938.0</c:v>
                </c:pt>
                <c:pt idx="6383">
                  <c:v>5939.0</c:v>
                </c:pt>
                <c:pt idx="6384">
                  <c:v>5940.0</c:v>
                </c:pt>
                <c:pt idx="6385">
                  <c:v>5941.0</c:v>
                </c:pt>
                <c:pt idx="6386">
                  <c:v>5942.0</c:v>
                </c:pt>
                <c:pt idx="6387">
                  <c:v>5943.0</c:v>
                </c:pt>
                <c:pt idx="6388">
                  <c:v>5944.0</c:v>
                </c:pt>
                <c:pt idx="6389">
                  <c:v>5945.0</c:v>
                </c:pt>
                <c:pt idx="6390">
                  <c:v>5946.0</c:v>
                </c:pt>
                <c:pt idx="6391">
                  <c:v>5947.0</c:v>
                </c:pt>
                <c:pt idx="6392">
                  <c:v>5948.0</c:v>
                </c:pt>
                <c:pt idx="6393">
                  <c:v>5949.0</c:v>
                </c:pt>
                <c:pt idx="6394">
                  <c:v>5950.0</c:v>
                </c:pt>
                <c:pt idx="6395">
                  <c:v>5951.0</c:v>
                </c:pt>
                <c:pt idx="6396">
                  <c:v>5952.0</c:v>
                </c:pt>
                <c:pt idx="6397">
                  <c:v>5953.0</c:v>
                </c:pt>
                <c:pt idx="6398">
                  <c:v>5954.0</c:v>
                </c:pt>
                <c:pt idx="6399">
                  <c:v>5955.0</c:v>
                </c:pt>
                <c:pt idx="6400">
                  <c:v>5956.0</c:v>
                </c:pt>
                <c:pt idx="6401">
                  <c:v>5957.0</c:v>
                </c:pt>
                <c:pt idx="6402">
                  <c:v>5958.0</c:v>
                </c:pt>
                <c:pt idx="6403">
                  <c:v>5959.0</c:v>
                </c:pt>
                <c:pt idx="6404">
                  <c:v>5959.0</c:v>
                </c:pt>
                <c:pt idx="6405">
                  <c:v>5960.0</c:v>
                </c:pt>
                <c:pt idx="6406">
                  <c:v>5961.0</c:v>
                </c:pt>
                <c:pt idx="6407">
                  <c:v>5962.0</c:v>
                </c:pt>
                <c:pt idx="6408">
                  <c:v>5963.0</c:v>
                </c:pt>
                <c:pt idx="6409">
                  <c:v>5964.0</c:v>
                </c:pt>
                <c:pt idx="6410">
                  <c:v>5965.0</c:v>
                </c:pt>
                <c:pt idx="6411">
                  <c:v>5966.0</c:v>
                </c:pt>
                <c:pt idx="6412">
                  <c:v>5967.0</c:v>
                </c:pt>
                <c:pt idx="6413">
                  <c:v>5968.0</c:v>
                </c:pt>
                <c:pt idx="6414">
                  <c:v>5969.0</c:v>
                </c:pt>
                <c:pt idx="6415">
                  <c:v>5970.0</c:v>
                </c:pt>
                <c:pt idx="6416">
                  <c:v>5971.0</c:v>
                </c:pt>
                <c:pt idx="6417">
                  <c:v>5972.0</c:v>
                </c:pt>
                <c:pt idx="6418">
                  <c:v>5973.0</c:v>
                </c:pt>
                <c:pt idx="6419">
                  <c:v>5974.0</c:v>
                </c:pt>
                <c:pt idx="6420">
                  <c:v>5975.0</c:v>
                </c:pt>
                <c:pt idx="6421">
                  <c:v>5976.0</c:v>
                </c:pt>
                <c:pt idx="6422">
                  <c:v>5977.0</c:v>
                </c:pt>
                <c:pt idx="6423">
                  <c:v>5978.0</c:v>
                </c:pt>
                <c:pt idx="6424">
                  <c:v>5979.0</c:v>
                </c:pt>
                <c:pt idx="6425">
                  <c:v>5980.0</c:v>
                </c:pt>
                <c:pt idx="6426">
                  <c:v>5981.0</c:v>
                </c:pt>
                <c:pt idx="6427">
                  <c:v>5982.0</c:v>
                </c:pt>
                <c:pt idx="6428">
                  <c:v>5983.0</c:v>
                </c:pt>
                <c:pt idx="6429">
                  <c:v>5984.0</c:v>
                </c:pt>
                <c:pt idx="6430">
                  <c:v>5985.0</c:v>
                </c:pt>
                <c:pt idx="6431">
                  <c:v>5986.0</c:v>
                </c:pt>
                <c:pt idx="6432">
                  <c:v>5987.0</c:v>
                </c:pt>
                <c:pt idx="6433">
                  <c:v>5988.0</c:v>
                </c:pt>
                <c:pt idx="6434">
                  <c:v>5989.0</c:v>
                </c:pt>
                <c:pt idx="6435">
                  <c:v>5990.0</c:v>
                </c:pt>
                <c:pt idx="6436">
                  <c:v>5991.0</c:v>
                </c:pt>
                <c:pt idx="6437">
                  <c:v>5992.0</c:v>
                </c:pt>
                <c:pt idx="6438">
                  <c:v>5993.0</c:v>
                </c:pt>
                <c:pt idx="6439">
                  <c:v>5994.0</c:v>
                </c:pt>
                <c:pt idx="6440">
                  <c:v>5995.0</c:v>
                </c:pt>
                <c:pt idx="6441">
                  <c:v>5996.0</c:v>
                </c:pt>
                <c:pt idx="6442">
                  <c:v>5997.0</c:v>
                </c:pt>
                <c:pt idx="6443">
                  <c:v>5998.0</c:v>
                </c:pt>
                <c:pt idx="6444">
                  <c:v>5999.0</c:v>
                </c:pt>
                <c:pt idx="6445">
                  <c:v>6000.0</c:v>
                </c:pt>
                <c:pt idx="6446">
                  <c:v>6001.0</c:v>
                </c:pt>
                <c:pt idx="6447">
                  <c:v>6002.0</c:v>
                </c:pt>
                <c:pt idx="6448">
                  <c:v>6003.0</c:v>
                </c:pt>
                <c:pt idx="6449">
                  <c:v>6004.0</c:v>
                </c:pt>
                <c:pt idx="6450">
                  <c:v>6005.0</c:v>
                </c:pt>
                <c:pt idx="6451">
                  <c:v>6006.0</c:v>
                </c:pt>
                <c:pt idx="6452">
                  <c:v>6007.0</c:v>
                </c:pt>
                <c:pt idx="6453">
                  <c:v>6008.0</c:v>
                </c:pt>
                <c:pt idx="6454">
                  <c:v>6009.0</c:v>
                </c:pt>
                <c:pt idx="6455">
                  <c:v>6010.0</c:v>
                </c:pt>
                <c:pt idx="6456">
                  <c:v>6011.0</c:v>
                </c:pt>
                <c:pt idx="6457">
                  <c:v>6012.0</c:v>
                </c:pt>
                <c:pt idx="6458">
                  <c:v>6013.0</c:v>
                </c:pt>
                <c:pt idx="6459">
                  <c:v>6014.0</c:v>
                </c:pt>
                <c:pt idx="6460">
                  <c:v>6015.0</c:v>
                </c:pt>
                <c:pt idx="6461">
                  <c:v>6016.0</c:v>
                </c:pt>
                <c:pt idx="6462">
                  <c:v>6017.0</c:v>
                </c:pt>
                <c:pt idx="6463">
                  <c:v>6018.0</c:v>
                </c:pt>
                <c:pt idx="6464">
                  <c:v>6019.0</c:v>
                </c:pt>
                <c:pt idx="6465">
                  <c:v>6020.0</c:v>
                </c:pt>
                <c:pt idx="6466">
                  <c:v>6020.0</c:v>
                </c:pt>
                <c:pt idx="6467">
                  <c:v>6020.0</c:v>
                </c:pt>
                <c:pt idx="6468">
                  <c:v>6021.0</c:v>
                </c:pt>
                <c:pt idx="6469">
                  <c:v>6022.0</c:v>
                </c:pt>
                <c:pt idx="6470">
                  <c:v>6023.0</c:v>
                </c:pt>
                <c:pt idx="6471">
                  <c:v>6024.0</c:v>
                </c:pt>
                <c:pt idx="6472">
                  <c:v>6025.0</c:v>
                </c:pt>
                <c:pt idx="6473">
                  <c:v>6026.0</c:v>
                </c:pt>
                <c:pt idx="6474">
                  <c:v>6027.0</c:v>
                </c:pt>
                <c:pt idx="6475">
                  <c:v>6028.0</c:v>
                </c:pt>
                <c:pt idx="6476">
                  <c:v>6029.0</c:v>
                </c:pt>
                <c:pt idx="6477">
                  <c:v>6030.0</c:v>
                </c:pt>
                <c:pt idx="6478">
                  <c:v>6031.0</c:v>
                </c:pt>
                <c:pt idx="6479">
                  <c:v>6032.0</c:v>
                </c:pt>
                <c:pt idx="6480">
                  <c:v>6033.0</c:v>
                </c:pt>
                <c:pt idx="6481">
                  <c:v>6034.0</c:v>
                </c:pt>
                <c:pt idx="6482">
                  <c:v>6035.0</c:v>
                </c:pt>
                <c:pt idx="6483">
                  <c:v>6036.0</c:v>
                </c:pt>
                <c:pt idx="6484">
                  <c:v>6037.0</c:v>
                </c:pt>
                <c:pt idx="6485">
                  <c:v>6038.0</c:v>
                </c:pt>
                <c:pt idx="6486">
                  <c:v>6038.0</c:v>
                </c:pt>
                <c:pt idx="6487">
                  <c:v>6039.0</c:v>
                </c:pt>
                <c:pt idx="6488">
                  <c:v>6039.0</c:v>
                </c:pt>
                <c:pt idx="6489">
                  <c:v>6040.0</c:v>
                </c:pt>
                <c:pt idx="6490">
                  <c:v>6041.0</c:v>
                </c:pt>
                <c:pt idx="6491">
                  <c:v>6042.0</c:v>
                </c:pt>
                <c:pt idx="6492">
                  <c:v>6043.0</c:v>
                </c:pt>
                <c:pt idx="6493">
                  <c:v>6044.0</c:v>
                </c:pt>
                <c:pt idx="6494">
                  <c:v>6045.0</c:v>
                </c:pt>
                <c:pt idx="6495">
                  <c:v>6046.0</c:v>
                </c:pt>
                <c:pt idx="6496">
                  <c:v>6047.0</c:v>
                </c:pt>
                <c:pt idx="6497">
                  <c:v>6048.0</c:v>
                </c:pt>
                <c:pt idx="6498">
                  <c:v>6049.0</c:v>
                </c:pt>
                <c:pt idx="6499">
                  <c:v>6050.0</c:v>
                </c:pt>
                <c:pt idx="6500">
                  <c:v>6051.0</c:v>
                </c:pt>
                <c:pt idx="6501">
                  <c:v>6052.0</c:v>
                </c:pt>
                <c:pt idx="6502">
                  <c:v>6053.0</c:v>
                </c:pt>
                <c:pt idx="6503">
                  <c:v>6054.0</c:v>
                </c:pt>
                <c:pt idx="6504">
                  <c:v>6055.0</c:v>
                </c:pt>
                <c:pt idx="6505">
                  <c:v>6056.0</c:v>
                </c:pt>
                <c:pt idx="6506">
                  <c:v>6057.0</c:v>
                </c:pt>
                <c:pt idx="6507">
                  <c:v>6058.0</c:v>
                </c:pt>
                <c:pt idx="6508">
                  <c:v>6059.0</c:v>
                </c:pt>
                <c:pt idx="6509">
                  <c:v>6060.0</c:v>
                </c:pt>
                <c:pt idx="6510">
                  <c:v>6061.0</c:v>
                </c:pt>
                <c:pt idx="6511">
                  <c:v>6062.0</c:v>
                </c:pt>
                <c:pt idx="6512">
                  <c:v>6063.0</c:v>
                </c:pt>
                <c:pt idx="6513">
                  <c:v>6064.0</c:v>
                </c:pt>
                <c:pt idx="6514">
                  <c:v>6065.0</c:v>
                </c:pt>
                <c:pt idx="6515">
                  <c:v>6066.0</c:v>
                </c:pt>
                <c:pt idx="6516">
                  <c:v>6067.0</c:v>
                </c:pt>
                <c:pt idx="6517">
                  <c:v>6068.0</c:v>
                </c:pt>
                <c:pt idx="6518">
                  <c:v>6068.0</c:v>
                </c:pt>
                <c:pt idx="6519">
                  <c:v>6069.0</c:v>
                </c:pt>
                <c:pt idx="6520">
                  <c:v>6070.0</c:v>
                </c:pt>
                <c:pt idx="6521">
                  <c:v>6071.0</c:v>
                </c:pt>
                <c:pt idx="6522">
                  <c:v>6072.0</c:v>
                </c:pt>
                <c:pt idx="6523">
                  <c:v>6073.0</c:v>
                </c:pt>
                <c:pt idx="6524">
                  <c:v>6074.0</c:v>
                </c:pt>
                <c:pt idx="6525">
                  <c:v>6075.0</c:v>
                </c:pt>
                <c:pt idx="6526">
                  <c:v>6076.0</c:v>
                </c:pt>
                <c:pt idx="6527">
                  <c:v>6077.0</c:v>
                </c:pt>
                <c:pt idx="6528">
                  <c:v>6078.0</c:v>
                </c:pt>
                <c:pt idx="6529">
                  <c:v>6079.0</c:v>
                </c:pt>
                <c:pt idx="6530">
                  <c:v>6080.0</c:v>
                </c:pt>
                <c:pt idx="6531">
                  <c:v>6081.0</c:v>
                </c:pt>
                <c:pt idx="6532">
                  <c:v>6082.0</c:v>
                </c:pt>
                <c:pt idx="6533">
                  <c:v>6083.0</c:v>
                </c:pt>
                <c:pt idx="6534">
                  <c:v>6084.0</c:v>
                </c:pt>
                <c:pt idx="6535">
                  <c:v>6085.0</c:v>
                </c:pt>
                <c:pt idx="6536">
                  <c:v>6086.0</c:v>
                </c:pt>
                <c:pt idx="6537">
                  <c:v>6087.0</c:v>
                </c:pt>
                <c:pt idx="6538">
                  <c:v>6088.0</c:v>
                </c:pt>
                <c:pt idx="6539">
                  <c:v>6089.0</c:v>
                </c:pt>
                <c:pt idx="6540">
                  <c:v>6090.0</c:v>
                </c:pt>
                <c:pt idx="6541">
                  <c:v>6091.0</c:v>
                </c:pt>
                <c:pt idx="6542">
                  <c:v>6092.0</c:v>
                </c:pt>
                <c:pt idx="6543">
                  <c:v>6093.0</c:v>
                </c:pt>
                <c:pt idx="6544">
                  <c:v>6094.0</c:v>
                </c:pt>
                <c:pt idx="6545">
                  <c:v>6095.0</c:v>
                </c:pt>
                <c:pt idx="6546">
                  <c:v>6096.0</c:v>
                </c:pt>
                <c:pt idx="6547">
                  <c:v>6097.0</c:v>
                </c:pt>
                <c:pt idx="6548">
                  <c:v>6098.0</c:v>
                </c:pt>
                <c:pt idx="6549">
                  <c:v>6099.0</c:v>
                </c:pt>
                <c:pt idx="6550">
                  <c:v>6100.0</c:v>
                </c:pt>
                <c:pt idx="6551">
                  <c:v>6101.0</c:v>
                </c:pt>
                <c:pt idx="6552">
                  <c:v>6102.0</c:v>
                </c:pt>
                <c:pt idx="6553">
                  <c:v>6103.0</c:v>
                </c:pt>
                <c:pt idx="6554">
                  <c:v>6104.0</c:v>
                </c:pt>
                <c:pt idx="6555">
                  <c:v>6105.0</c:v>
                </c:pt>
                <c:pt idx="6556">
                  <c:v>6106.0</c:v>
                </c:pt>
                <c:pt idx="6557">
                  <c:v>6107.0</c:v>
                </c:pt>
                <c:pt idx="6558">
                  <c:v>6108.0</c:v>
                </c:pt>
                <c:pt idx="6559">
                  <c:v>6109.0</c:v>
                </c:pt>
                <c:pt idx="6560">
                  <c:v>6110.0</c:v>
                </c:pt>
                <c:pt idx="6561">
                  <c:v>6111.0</c:v>
                </c:pt>
                <c:pt idx="6562">
                  <c:v>6112.0</c:v>
                </c:pt>
                <c:pt idx="6563">
                  <c:v>6113.0</c:v>
                </c:pt>
                <c:pt idx="6564">
                  <c:v>6114.0</c:v>
                </c:pt>
                <c:pt idx="6565">
                  <c:v>6115.0</c:v>
                </c:pt>
                <c:pt idx="6566">
                  <c:v>6116.0</c:v>
                </c:pt>
                <c:pt idx="6567">
                  <c:v>6117.0</c:v>
                </c:pt>
                <c:pt idx="6568">
                  <c:v>6118.0</c:v>
                </c:pt>
                <c:pt idx="6569">
                  <c:v>6119.0</c:v>
                </c:pt>
                <c:pt idx="6570">
                  <c:v>6120.0</c:v>
                </c:pt>
                <c:pt idx="6571">
                  <c:v>6121.0</c:v>
                </c:pt>
                <c:pt idx="6572">
                  <c:v>6122.0</c:v>
                </c:pt>
                <c:pt idx="6573">
                  <c:v>6123.0</c:v>
                </c:pt>
                <c:pt idx="6574">
                  <c:v>6124.0</c:v>
                </c:pt>
                <c:pt idx="6575">
                  <c:v>6125.0</c:v>
                </c:pt>
                <c:pt idx="6576">
                  <c:v>6126.0</c:v>
                </c:pt>
                <c:pt idx="6577">
                  <c:v>6127.0</c:v>
                </c:pt>
                <c:pt idx="6578">
                  <c:v>6128.0</c:v>
                </c:pt>
                <c:pt idx="6579">
                  <c:v>6129.0</c:v>
                </c:pt>
                <c:pt idx="6580">
                  <c:v>6130.0</c:v>
                </c:pt>
                <c:pt idx="6581">
                  <c:v>6131.0</c:v>
                </c:pt>
                <c:pt idx="6582">
                  <c:v>6132.0</c:v>
                </c:pt>
                <c:pt idx="6583">
                  <c:v>6133.0</c:v>
                </c:pt>
                <c:pt idx="6584">
                  <c:v>6134.0</c:v>
                </c:pt>
                <c:pt idx="6585">
                  <c:v>6135.0</c:v>
                </c:pt>
                <c:pt idx="6586">
                  <c:v>6135.0</c:v>
                </c:pt>
                <c:pt idx="6587">
                  <c:v>6136.0</c:v>
                </c:pt>
                <c:pt idx="6588">
                  <c:v>6137.0</c:v>
                </c:pt>
                <c:pt idx="6589">
                  <c:v>6138.0</c:v>
                </c:pt>
                <c:pt idx="6590">
                  <c:v>6139.0</c:v>
                </c:pt>
                <c:pt idx="6591">
                  <c:v>6140.0</c:v>
                </c:pt>
                <c:pt idx="6592">
                  <c:v>6141.0</c:v>
                </c:pt>
                <c:pt idx="6593">
                  <c:v>6142.0</c:v>
                </c:pt>
                <c:pt idx="6594">
                  <c:v>6143.0</c:v>
                </c:pt>
                <c:pt idx="6595">
                  <c:v>6144.0</c:v>
                </c:pt>
                <c:pt idx="6596">
                  <c:v>6145.0</c:v>
                </c:pt>
                <c:pt idx="6597">
                  <c:v>6146.0</c:v>
                </c:pt>
                <c:pt idx="6598">
                  <c:v>6147.0</c:v>
                </c:pt>
                <c:pt idx="6599">
                  <c:v>6148.0</c:v>
                </c:pt>
                <c:pt idx="6600">
                  <c:v>6149.0</c:v>
                </c:pt>
                <c:pt idx="6601">
                  <c:v>6150.0</c:v>
                </c:pt>
                <c:pt idx="6602">
                  <c:v>6151.0</c:v>
                </c:pt>
                <c:pt idx="6603">
                  <c:v>6152.0</c:v>
                </c:pt>
                <c:pt idx="6604">
                  <c:v>6153.0</c:v>
                </c:pt>
                <c:pt idx="6605">
                  <c:v>6154.0</c:v>
                </c:pt>
                <c:pt idx="6606">
                  <c:v>6155.0</c:v>
                </c:pt>
                <c:pt idx="6607">
                  <c:v>6156.0</c:v>
                </c:pt>
                <c:pt idx="6608">
                  <c:v>6157.0</c:v>
                </c:pt>
                <c:pt idx="6609">
                  <c:v>6158.0</c:v>
                </c:pt>
                <c:pt idx="6610">
                  <c:v>6159.0</c:v>
                </c:pt>
                <c:pt idx="6611">
                  <c:v>6160.0</c:v>
                </c:pt>
                <c:pt idx="6612">
                  <c:v>6161.0</c:v>
                </c:pt>
                <c:pt idx="6613">
                  <c:v>6162.0</c:v>
                </c:pt>
                <c:pt idx="6614">
                  <c:v>6163.0</c:v>
                </c:pt>
                <c:pt idx="6615">
                  <c:v>6164.0</c:v>
                </c:pt>
                <c:pt idx="6616">
                  <c:v>6165.0</c:v>
                </c:pt>
                <c:pt idx="6617">
                  <c:v>6166.0</c:v>
                </c:pt>
                <c:pt idx="6618">
                  <c:v>6167.0</c:v>
                </c:pt>
                <c:pt idx="6619">
                  <c:v>6168.0</c:v>
                </c:pt>
                <c:pt idx="6620">
                  <c:v>6169.0</c:v>
                </c:pt>
                <c:pt idx="6621">
                  <c:v>6170.0</c:v>
                </c:pt>
                <c:pt idx="6622">
                  <c:v>6171.0</c:v>
                </c:pt>
                <c:pt idx="6623">
                  <c:v>6172.0</c:v>
                </c:pt>
                <c:pt idx="6624">
                  <c:v>6173.0</c:v>
                </c:pt>
                <c:pt idx="6625">
                  <c:v>6174.0</c:v>
                </c:pt>
                <c:pt idx="6626">
                  <c:v>6175.0</c:v>
                </c:pt>
                <c:pt idx="6627">
                  <c:v>6176.0</c:v>
                </c:pt>
                <c:pt idx="6628">
                  <c:v>6177.0</c:v>
                </c:pt>
                <c:pt idx="6629">
                  <c:v>6178.0</c:v>
                </c:pt>
                <c:pt idx="6630">
                  <c:v>6179.0</c:v>
                </c:pt>
                <c:pt idx="6631">
                  <c:v>6180.0</c:v>
                </c:pt>
                <c:pt idx="6632">
                  <c:v>6181.0</c:v>
                </c:pt>
                <c:pt idx="6633">
                  <c:v>6182.0</c:v>
                </c:pt>
                <c:pt idx="6634">
                  <c:v>6183.0</c:v>
                </c:pt>
                <c:pt idx="6635">
                  <c:v>6184.0</c:v>
                </c:pt>
                <c:pt idx="6636">
                  <c:v>6185.0</c:v>
                </c:pt>
                <c:pt idx="6637">
                  <c:v>6186.0</c:v>
                </c:pt>
                <c:pt idx="6638">
                  <c:v>6187.0</c:v>
                </c:pt>
                <c:pt idx="6639">
                  <c:v>6188.0</c:v>
                </c:pt>
                <c:pt idx="6640">
                  <c:v>6189.0</c:v>
                </c:pt>
                <c:pt idx="6641">
                  <c:v>6190.0</c:v>
                </c:pt>
                <c:pt idx="6642">
                  <c:v>6191.0</c:v>
                </c:pt>
                <c:pt idx="6643">
                  <c:v>6192.0</c:v>
                </c:pt>
                <c:pt idx="6644">
                  <c:v>6193.0</c:v>
                </c:pt>
                <c:pt idx="6645">
                  <c:v>6194.0</c:v>
                </c:pt>
                <c:pt idx="6646">
                  <c:v>6195.0</c:v>
                </c:pt>
                <c:pt idx="6647">
                  <c:v>6196.0</c:v>
                </c:pt>
                <c:pt idx="6648">
                  <c:v>6197.0</c:v>
                </c:pt>
                <c:pt idx="6649">
                  <c:v>6198.0</c:v>
                </c:pt>
                <c:pt idx="6650">
                  <c:v>6199.0</c:v>
                </c:pt>
                <c:pt idx="6651">
                  <c:v>6200.0</c:v>
                </c:pt>
                <c:pt idx="6652">
                  <c:v>6201.0</c:v>
                </c:pt>
                <c:pt idx="6653">
                  <c:v>6202.0</c:v>
                </c:pt>
                <c:pt idx="6654">
                  <c:v>6203.0</c:v>
                </c:pt>
                <c:pt idx="6655">
                  <c:v>6204.0</c:v>
                </c:pt>
                <c:pt idx="6656">
                  <c:v>6205.0</c:v>
                </c:pt>
                <c:pt idx="6657">
                  <c:v>6206.0</c:v>
                </c:pt>
                <c:pt idx="6658">
                  <c:v>6207.0</c:v>
                </c:pt>
                <c:pt idx="6659">
                  <c:v>6208.0</c:v>
                </c:pt>
                <c:pt idx="6660">
                  <c:v>6209.0</c:v>
                </c:pt>
                <c:pt idx="6661">
                  <c:v>6210.0</c:v>
                </c:pt>
                <c:pt idx="6662">
                  <c:v>6210.0</c:v>
                </c:pt>
                <c:pt idx="6663">
                  <c:v>6211.0</c:v>
                </c:pt>
                <c:pt idx="6664">
                  <c:v>6212.0</c:v>
                </c:pt>
                <c:pt idx="6665">
                  <c:v>6213.0</c:v>
                </c:pt>
                <c:pt idx="6666">
                  <c:v>6213.0</c:v>
                </c:pt>
                <c:pt idx="6667">
                  <c:v>6214.0</c:v>
                </c:pt>
                <c:pt idx="6668">
                  <c:v>6215.0</c:v>
                </c:pt>
                <c:pt idx="6669">
                  <c:v>6216.0</c:v>
                </c:pt>
                <c:pt idx="6670">
                  <c:v>6217.0</c:v>
                </c:pt>
                <c:pt idx="6671">
                  <c:v>6218.0</c:v>
                </c:pt>
                <c:pt idx="6672">
                  <c:v>6219.0</c:v>
                </c:pt>
                <c:pt idx="6673">
                  <c:v>6220.0</c:v>
                </c:pt>
                <c:pt idx="6674">
                  <c:v>6221.0</c:v>
                </c:pt>
                <c:pt idx="6675">
                  <c:v>6221.0</c:v>
                </c:pt>
                <c:pt idx="6676">
                  <c:v>6222.0</c:v>
                </c:pt>
                <c:pt idx="6677">
                  <c:v>6222.0</c:v>
                </c:pt>
                <c:pt idx="6678">
                  <c:v>6222.0</c:v>
                </c:pt>
                <c:pt idx="6679">
                  <c:v>6223.0</c:v>
                </c:pt>
                <c:pt idx="6680">
                  <c:v>6224.0</c:v>
                </c:pt>
                <c:pt idx="6681">
                  <c:v>6225.0</c:v>
                </c:pt>
                <c:pt idx="6682">
                  <c:v>6226.0</c:v>
                </c:pt>
                <c:pt idx="6683">
                  <c:v>6227.0</c:v>
                </c:pt>
                <c:pt idx="6684">
                  <c:v>6228.0</c:v>
                </c:pt>
                <c:pt idx="6685">
                  <c:v>6229.0</c:v>
                </c:pt>
                <c:pt idx="6686">
                  <c:v>6230.0</c:v>
                </c:pt>
                <c:pt idx="6687">
                  <c:v>6230.0</c:v>
                </c:pt>
                <c:pt idx="6688">
                  <c:v>6231.0</c:v>
                </c:pt>
                <c:pt idx="6689">
                  <c:v>6232.0</c:v>
                </c:pt>
                <c:pt idx="6690">
                  <c:v>6233.0</c:v>
                </c:pt>
                <c:pt idx="6691">
                  <c:v>6234.0</c:v>
                </c:pt>
                <c:pt idx="6692">
                  <c:v>6235.0</c:v>
                </c:pt>
                <c:pt idx="6693">
                  <c:v>6236.0</c:v>
                </c:pt>
                <c:pt idx="6694">
                  <c:v>6237.0</c:v>
                </c:pt>
                <c:pt idx="6695">
                  <c:v>6237.0</c:v>
                </c:pt>
                <c:pt idx="6696">
                  <c:v>6238.0</c:v>
                </c:pt>
                <c:pt idx="6697">
                  <c:v>6239.0</c:v>
                </c:pt>
                <c:pt idx="6698">
                  <c:v>6240.0</c:v>
                </c:pt>
                <c:pt idx="6699">
                  <c:v>6241.0</c:v>
                </c:pt>
                <c:pt idx="6700">
                  <c:v>6241.0</c:v>
                </c:pt>
                <c:pt idx="6701">
                  <c:v>6241.0</c:v>
                </c:pt>
                <c:pt idx="6702">
                  <c:v>6242.0</c:v>
                </c:pt>
                <c:pt idx="6703">
                  <c:v>6243.0</c:v>
                </c:pt>
                <c:pt idx="6704">
                  <c:v>6244.0</c:v>
                </c:pt>
                <c:pt idx="6705">
                  <c:v>6245.0</c:v>
                </c:pt>
                <c:pt idx="6706">
                  <c:v>6246.0</c:v>
                </c:pt>
                <c:pt idx="6707">
                  <c:v>6247.0</c:v>
                </c:pt>
                <c:pt idx="6708">
                  <c:v>6248.0</c:v>
                </c:pt>
                <c:pt idx="6709">
                  <c:v>6249.0</c:v>
                </c:pt>
                <c:pt idx="6710">
                  <c:v>6250.0</c:v>
                </c:pt>
                <c:pt idx="6711">
                  <c:v>6250.0</c:v>
                </c:pt>
                <c:pt idx="6712">
                  <c:v>6251.0</c:v>
                </c:pt>
                <c:pt idx="6713">
                  <c:v>6252.0</c:v>
                </c:pt>
                <c:pt idx="6714">
                  <c:v>6253.0</c:v>
                </c:pt>
                <c:pt idx="6715">
                  <c:v>6254.0</c:v>
                </c:pt>
                <c:pt idx="6716">
                  <c:v>6255.0</c:v>
                </c:pt>
                <c:pt idx="6717">
                  <c:v>6256.0</c:v>
                </c:pt>
                <c:pt idx="6718">
                  <c:v>6257.0</c:v>
                </c:pt>
                <c:pt idx="6719">
                  <c:v>6258.0</c:v>
                </c:pt>
                <c:pt idx="6720">
                  <c:v>6259.0</c:v>
                </c:pt>
                <c:pt idx="6721">
                  <c:v>6260.0</c:v>
                </c:pt>
                <c:pt idx="6722">
                  <c:v>6260.0</c:v>
                </c:pt>
                <c:pt idx="6723">
                  <c:v>6261.0</c:v>
                </c:pt>
                <c:pt idx="6724">
                  <c:v>6262.0</c:v>
                </c:pt>
                <c:pt idx="6725">
                  <c:v>6263.0</c:v>
                </c:pt>
                <c:pt idx="6726">
                  <c:v>6264.0</c:v>
                </c:pt>
                <c:pt idx="6727">
                  <c:v>6265.0</c:v>
                </c:pt>
                <c:pt idx="6728">
                  <c:v>6266.0</c:v>
                </c:pt>
                <c:pt idx="6729">
                  <c:v>6267.0</c:v>
                </c:pt>
                <c:pt idx="6730">
                  <c:v>6268.0</c:v>
                </c:pt>
                <c:pt idx="6731">
                  <c:v>6269.0</c:v>
                </c:pt>
                <c:pt idx="6732">
                  <c:v>6270.0</c:v>
                </c:pt>
                <c:pt idx="6733">
                  <c:v>6271.0</c:v>
                </c:pt>
                <c:pt idx="6734">
                  <c:v>6272.0</c:v>
                </c:pt>
                <c:pt idx="6735">
                  <c:v>6273.0</c:v>
                </c:pt>
                <c:pt idx="6736">
                  <c:v>6274.0</c:v>
                </c:pt>
                <c:pt idx="6737">
                  <c:v>6275.0</c:v>
                </c:pt>
                <c:pt idx="6738">
                  <c:v>6276.0</c:v>
                </c:pt>
                <c:pt idx="6739">
                  <c:v>6277.0</c:v>
                </c:pt>
                <c:pt idx="6740">
                  <c:v>6278.0</c:v>
                </c:pt>
                <c:pt idx="6741">
                  <c:v>6279.0</c:v>
                </c:pt>
                <c:pt idx="6742">
                  <c:v>6280.0</c:v>
                </c:pt>
                <c:pt idx="6743">
                  <c:v>6281.0</c:v>
                </c:pt>
                <c:pt idx="6744">
                  <c:v>6282.0</c:v>
                </c:pt>
                <c:pt idx="6745">
                  <c:v>6283.0</c:v>
                </c:pt>
                <c:pt idx="6746">
                  <c:v>6284.0</c:v>
                </c:pt>
                <c:pt idx="6747">
                  <c:v>6285.0</c:v>
                </c:pt>
                <c:pt idx="6748">
                  <c:v>6286.0</c:v>
                </c:pt>
                <c:pt idx="6749">
                  <c:v>6287.0</c:v>
                </c:pt>
                <c:pt idx="6750">
                  <c:v>6288.0</c:v>
                </c:pt>
                <c:pt idx="6751">
                  <c:v>6289.0</c:v>
                </c:pt>
                <c:pt idx="6752">
                  <c:v>6290.0</c:v>
                </c:pt>
                <c:pt idx="6753">
                  <c:v>6291.0</c:v>
                </c:pt>
                <c:pt idx="6754">
                  <c:v>6292.0</c:v>
                </c:pt>
                <c:pt idx="6755">
                  <c:v>6293.0</c:v>
                </c:pt>
                <c:pt idx="6756">
                  <c:v>6293.0</c:v>
                </c:pt>
                <c:pt idx="6757">
                  <c:v>6294.0</c:v>
                </c:pt>
                <c:pt idx="6758">
                  <c:v>6294.0</c:v>
                </c:pt>
                <c:pt idx="6759">
                  <c:v>6295.0</c:v>
                </c:pt>
                <c:pt idx="6760">
                  <c:v>6296.0</c:v>
                </c:pt>
                <c:pt idx="6761">
                  <c:v>6297.0</c:v>
                </c:pt>
                <c:pt idx="6762">
                  <c:v>6298.0</c:v>
                </c:pt>
                <c:pt idx="6763">
                  <c:v>6299.0</c:v>
                </c:pt>
                <c:pt idx="6764">
                  <c:v>6300.0</c:v>
                </c:pt>
                <c:pt idx="6765">
                  <c:v>6301.0</c:v>
                </c:pt>
                <c:pt idx="6766">
                  <c:v>6302.0</c:v>
                </c:pt>
                <c:pt idx="6767">
                  <c:v>6303.0</c:v>
                </c:pt>
                <c:pt idx="6768">
                  <c:v>6304.0</c:v>
                </c:pt>
                <c:pt idx="6769">
                  <c:v>6305.0</c:v>
                </c:pt>
                <c:pt idx="6770">
                  <c:v>6306.0</c:v>
                </c:pt>
                <c:pt idx="6771">
                  <c:v>6307.0</c:v>
                </c:pt>
                <c:pt idx="6772">
                  <c:v>6308.0</c:v>
                </c:pt>
                <c:pt idx="6773">
                  <c:v>6309.0</c:v>
                </c:pt>
                <c:pt idx="6774">
                  <c:v>6310.0</c:v>
                </c:pt>
                <c:pt idx="6775">
                  <c:v>6311.0</c:v>
                </c:pt>
                <c:pt idx="6776">
                  <c:v>6312.0</c:v>
                </c:pt>
                <c:pt idx="6777">
                  <c:v>6313.0</c:v>
                </c:pt>
                <c:pt idx="6778">
                  <c:v>6314.0</c:v>
                </c:pt>
                <c:pt idx="6779">
                  <c:v>6315.0</c:v>
                </c:pt>
                <c:pt idx="6780">
                  <c:v>6316.0</c:v>
                </c:pt>
                <c:pt idx="6781">
                  <c:v>6317.0</c:v>
                </c:pt>
                <c:pt idx="6782">
                  <c:v>6318.0</c:v>
                </c:pt>
                <c:pt idx="6783">
                  <c:v>6319.0</c:v>
                </c:pt>
                <c:pt idx="6784">
                  <c:v>6320.0</c:v>
                </c:pt>
                <c:pt idx="6785">
                  <c:v>6321.0</c:v>
                </c:pt>
                <c:pt idx="6786">
                  <c:v>6322.0</c:v>
                </c:pt>
                <c:pt idx="6787">
                  <c:v>6323.0</c:v>
                </c:pt>
                <c:pt idx="6788">
                  <c:v>6324.0</c:v>
                </c:pt>
                <c:pt idx="6789">
                  <c:v>6325.0</c:v>
                </c:pt>
                <c:pt idx="6790">
                  <c:v>6326.0</c:v>
                </c:pt>
                <c:pt idx="6791">
                  <c:v>6327.0</c:v>
                </c:pt>
                <c:pt idx="6792">
                  <c:v>6328.0</c:v>
                </c:pt>
                <c:pt idx="6793">
                  <c:v>6328.0</c:v>
                </c:pt>
                <c:pt idx="6794">
                  <c:v>6329.0</c:v>
                </c:pt>
                <c:pt idx="6795">
                  <c:v>6330.0</c:v>
                </c:pt>
                <c:pt idx="6796">
                  <c:v>6330.0</c:v>
                </c:pt>
                <c:pt idx="6797">
                  <c:v>6330.0</c:v>
                </c:pt>
                <c:pt idx="6798">
                  <c:v>6331.0</c:v>
                </c:pt>
                <c:pt idx="6799">
                  <c:v>6332.0</c:v>
                </c:pt>
                <c:pt idx="6800">
                  <c:v>6333.0</c:v>
                </c:pt>
                <c:pt idx="6801">
                  <c:v>6334.0</c:v>
                </c:pt>
                <c:pt idx="6802">
                  <c:v>6335.0</c:v>
                </c:pt>
                <c:pt idx="6803">
                  <c:v>6336.0</c:v>
                </c:pt>
                <c:pt idx="6804">
                  <c:v>6337.0</c:v>
                </c:pt>
                <c:pt idx="6805">
                  <c:v>6338.0</c:v>
                </c:pt>
                <c:pt idx="6806">
                  <c:v>6339.0</c:v>
                </c:pt>
                <c:pt idx="6807">
                  <c:v>6340.0</c:v>
                </c:pt>
                <c:pt idx="6808">
                  <c:v>6340.0</c:v>
                </c:pt>
                <c:pt idx="6809">
                  <c:v>6341.0</c:v>
                </c:pt>
                <c:pt idx="6810">
                  <c:v>6342.0</c:v>
                </c:pt>
                <c:pt idx="6811">
                  <c:v>6343.0</c:v>
                </c:pt>
                <c:pt idx="6812">
                  <c:v>6344.0</c:v>
                </c:pt>
                <c:pt idx="6813">
                  <c:v>6345.0</c:v>
                </c:pt>
                <c:pt idx="6814">
                  <c:v>6346.0</c:v>
                </c:pt>
                <c:pt idx="6815">
                  <c:v>6347.0</c:v>
                </c:pt>
                <c:pt idx="6816">
                  <c:v>6348.0</c:v>
                </c:pt>
                <c:pt idx="6817">
                  <c:v>6349.0</c:v>
                </c:pt>
                <c:pt idx="6818">
                  <c:v>6350.0</c:v>
                </c:pt>
                <c:pt idx="6819">
                  <c:v>6351.0</c:v>
                </c:pt>
                <c:pt idx="6820">
                  <c:v>6352.0</c:v>
                </c:pt>
                <c:pt idx="6821">
                  <c:v>6353.0</c:v>
                </c:pt>
                <c:pt idx="6822">
                  <c:v>6354.0</c:v>
                </c:pt>
                <c:pt idx="6823">
                  <c:v>6355.0</c:v>
                </c:pt>
                <c:pt idx="6824">
                  <c:v>6355.0</c:v>
                </c:pt>
                <c:pt idx="6825">
                  <c:v>6356.0</c:v>
                </c:pt>
                <c:pt idx="6826">
                  <c:v>6357.0</c:v>
                </c:pt>
                <c:pt idx="6827">
                  <c:v>6358.0</c:v>
                </c:pt>
                <c:pt idx="6828">
                  <c:v>6359.0</c:v>
                </c:pt>
                <c:pt idx="6829">
                  <c:v>6360.0</c:v>
                </c:pt>
                <c:pt idx="6830">
                  <c:v>6360.0</c:v>
                </c:pt>
                <c:pt idx="6831">
                  <c:v>6361.0</c:v>
                </c:pt>
                <c:pt idx="6832">
                  <c:v>6362.0</c:v>
                </c:pt>
                <c:pt idx="6833">
                  <c:v>6363.0</c:v>
                </c:pt>
                <c:pt idx="6834">
                  <c:v>6364.0</c:v>
                </c:pt>
                <c:pt idx="6835">
                  <c:v>6365.0</c:v>
                </c:pt>
                <c:pt idx="6836">
                  <c:v>6365.0</c:v>
                </c:pt>
                <c:pt idx="6837">
                  <c:v>6366.0</c:v>
                </c:pt>
                <c:pt idx="6838">
                  <c:v>6367.0</c:v>
                </c:pt>
                <c:pt idx="6839">
                  <c:v>6368.0</c:v>
                </c:pt>
                <c:pt idx="6840">
                  <c:v>6369.0</c:v>
                </c:pt>
                <c:pt idx="6841">
                  <c:v>6370.0</c:v>
                </c:pt>
                <c:pt idx="6842">
                  <c:v>6371.0</c:v>
                </c:pt>
                <c:pt idx="6843">
                  <c:v>6372.0</c:v>
                </c:pt>
                <c:pt idx="6844">
                  <c:v>6373.0</c:v>
                </c:pt>
                <c:pt idx="6845">
                  <c:v>6374.0</c:v>
                </c:pt>
                <c:pt idx="6846">
                  <c:v>6375.0</c:v>
                </c:pt>
                <c:pt idx="6847">
                  <c:v>6376.0</c:v>
                </c:pt>
                <c:pt idx="6848">
                  <c:v>6377.0</c:v>
                </c:pt>
                <c:pt idx="6849">
                  <c:v>6378.0</c:v>
                </c:pt>
                <c:pt idx="6850">
                  <c:v>6379.0</c:v>
                </c:pt>
                <c:pt idx="6851">
                  <c:v>6380.0</c:v>
                </c:pt>
                <c:pt idx="6852">
                  <c:v>6381.0</c:v>
                </c:pt>
                <c:pt idx="6853">
                  <c:v>6382.0</c:v>
                </c:pt>
                <c:pt idx="6854">
                  <c:v>6383.0</c:v>
                </c:pt>
                <c:pt idx="6855">
                  <c:v>6384.0</c:v>
                </c:pt>
                <c:pt idx="6856">
                  <c:v>6384.0</c:v>
                </c:pt>
                <c:pt idx="6857">
                  <c:v>6385.0</c:v>
                </c:pt>
                <c:pt idx="6858">
                  <c:v>6386.0</c:v>
                </c:pt>
                <c:pt idx="6859">
                  <c:v>6387.0</c:v>
                </c:pt>
                <c:pt idx="6860">
                  <c:v>6388.0</c:v>
                </c:pt>
                <c:pt idx="6861">
                  <c:v>6389.0</c:v>
                </c:pt>
                <c:pt idx="6862">
                  <c:v>6390.0</c:v>
                </c:pt>
                <c:pt idx="6863">
                  <c:v>6391.0</c:v>
                </c:pt>
                <c:pt idx="6864">
                  <c:v>6392.0</c:v>
                </c:pt>
                <c:pt idx="6865">
                  <c:v>6393.0</c:v>
                </c:pt>
                <c:pt idx="6866">
                  <c:v>6394.0</c:v>
                </c:pt>
                <c:pt idx="6867">
                  <c:v>6395.0</c:v>
                </c:pt>
                <c:pt idx="6868">
                  <c:v>6396.0</c:v>
                </c:pt>
                <c:pt idx="6869">
                  <c:v>6397.0</c:v>
                </c:pt>
                <c:pt idx="6870">
                  <c:v>6398.0</c:v>
                </c:pt>
                <c:pt idx="6871">
                  <c:v>6399.0</c:v>
                </c:pt>
                <c:pt idx="6872">
                  <c:v>6400.0</c:v>
                </c:pt>
                <c:pt idx="6873">
                  <c:v>6401.0</c:v>
                </c:pt>
                <c:pt idx="6874">
                  <c:v>6402.0</c:v>
                </c:pt>
                <c:pt idx="6875">
                  <c:v>6403.0</c:v>
                </c:pt>
                <c:pt idx="6876">
                  <c:v>6404.0</c:v>
                </c:pt>
                <c:pt idx="6877">
                  <c:v>6405.0</c:v>
                </c:pt>
                <c:pt idx="6878">
                  <c:v>6405.0</c:v>
                </c:pt>
                <c:pt idx="6879">
                  <c:v>6406.0</c:v>
                </c:pt>
                <c:pt idx="6880">
                  <c:v>6407.0</c:v>
                </c:pt>
                <c:pt idx="6881">
                  <c:v>6408.0</c:v>
                </c:pt>
                <c:pt idx="6882">
                  <c:v>6409.0</c:v>
                </c:pt>
                <c:pt idx="6883">
                  <c:v>6410.0</c:v>
                </c:pt>
                <c:pt idx="6884">
                  <c:v>6411.0</c:v>
                </c:pt>
                <c:pt idx="6885">
                  <c:v>6412.0</c:v>
                </c:pt>
                <c:pt idx="6886">
                  <c:v>6412.0</c:v>
                </c:pt>
                <c:pt idx="6887">
                  <c:v>6413.0</c:v>
                </c:pt>
                <c:pt idx="6888">
                  <c:v>6414.0</c:v>
                </c:pt>
                <c:pt idx="6889">
                  <c:v>6415.0</c:v>
                </c:pt>
                <c:pt idx="6890">
                  <c:v>6416.0</c:v>
                </c:pt>
                <c:pt idx="6891">
                  <c:v>6417.0</c:v>
                </c:pt>
                <c:pt idx="6892">
                  <c:v>6417.0</c:v>
                </c:pt>
                <c:pt idx="6893">
                  <c:v>6418.0</c:v>
                </c:pt>
                <c:pt idx="6894">
                  <c:v>6419.0</c:v>
                </c:pt>
                <c:pt idx="6895">
                  <c:v>6420.0</c:v>
                </c:pt>
                <c:pt idx="6896">
                  <c:v>6420.0</c:v>
                </c:pt>
                <c:pt idx="6897">
                  <c:v>6421.0</c:v>
                </c:pt>
                <c:pt idx="6898">
                  <c:v>6422.0</c:v>
                </c:pt>
                <c:pt idx="6899">
                  <c:v>6423.0</c:v>
                </c:pt>
                <c:pt idx="6900">
                  <c:v>6424.0</c:v>
                </c:pt>
                <c:pt idx="6901">
                  <c:v>6424.0</c:v>
                </c:pt>
                <c:pt idx="6902">
                  <c:v>6424.0</c:v>
                </c:pt>
                <c:pt idx="6903">
                  <c:v>6425.0</c:v>
                </c:pt>
                <c:pt idx="6904">
                  <c:v>6426.0</c:v>
                </c:pt>
                <c:pt idx="6905">
                  <c:v>6427.0</c:v>
                </c:pt>
                <c:pt idx="6906">
                  <c:v>6428.0</c:v>
                </c:pt>
                <c:pt idx="6907">
                  <c:v>6429.0</c:v>
                </c:pt>
                <c:pt idx="6908">
                  <c:v>6430.0</c:v>
                </c:pt>
                <c:pt idx="6909">
                  <c:v>6431.0</c:v>
                </c:pt>
                <c:pt idx="6910">
                  <c:v>6432.0</c:v>
                </c:pt>
                <c:pt idx="6911">
                  <c:v>6433.0</c:v>
                </c:pt>
                <c:pt idx="6912">
                  <c:v>6434.0</c:v>
                </c:pt>
                <c:pt idx="6913">
                  <c:v>6435.0</c:v>
                </c:pt>
                <c:pt idx="6914">
                  <c:v>6436.0</c:v>
                </c:pt>
                <c:pt idx="6915">
                  <c:v>6436.0</c:v>
                </c:pt>
                <c:pt idx="6916">
                  <c:v>6437.0</c:v>
                </c:pt>
                <c:pt idx="6917">
                  <c:v>6438.0</c:v>
                </c:pt>
                <c:pt idx="6918">
                  <c:v>6438.0</c:v>
                </c:pt>
                <c:pt idx="6919">
                  <c:v>6438.0</c:v>
                </c:pt>
                <c:pt idx="6920">
                  <c:v>6439.0</c:v>
                </c:pt>
                <c:pt idx="6921">
                  <c:v>6440.0</c:v>
                </c:pt>
                <c:pt idx="6922">
                  <c:v>6441.0</c:v>
                </c:pt>
                <c:pt idx="6923">
                  <c:v>6442.0</c:v>
                </c:pt>
                <c:pt idx="6924">
                  <c:v>6443.0</c:v>
                </c:pt>
                <c:pt idx="6925">
                  <c:v>6444.0</c:v>
                </c:pt>
                <c:pt idx="6926">
                  <c:v>6445.0</c:v>
                </c:pt>
                <c:pt idx="6927">
                  <c:v>6446.0</c:v>
                </c:pt>
                <c:pt idx="6928">
                  <c:v>6447.0</c:v>
                </c:pt>
                <c:pt idx="6929">
                  <c:v>6448.0</c:v>
                </c:pt>
                <c:pt idx="6930">
                  <c:v>6449.0</c:v>
                </c:pt>
                <c:pt idx="6931">
                  <c:v>6450.0</c:v>
                </c:pt>
                <c:pt idx="6932">
                  <c:v>6451.0</c:v>
                </c:pt>
                <c:pt idx="6933">
                  <c:v>6452.0</c:v>
                </c:pt>
                <c:pt idx="6934">
                  <c:v>6453.0</c:v>
                </c:pt>
                <c:pt idx="6935">
                  <c:v>6454.0</c:v>
                </c:pt>
                <c:pt idx="6936">
                  <c:v>6455.0</c:v>
                </c:pt>
                <c:pt idx="6937">
                  <c:v>6456.0</c:v>
                </c:pt>
                <c:pt idx="6938">
                  <c:v>6456.0</c:v>
                </c:pt>
                <c:pt idx="6939">
                  <c:v>6457.0</c:v>
                </c:pt>
                <c:pt idx="6940">
                  <c:v>6458.0</c:v>
                </c:pt>
                <c:pt idx="6941">
                  <c:v>6459.0</c:v>
                </c:pt>
                <c:pt idx="6942">
                  <c:v>6460.0</c:v>
                </c:pt>
                <c:pt idx="6943">
                  <c:v>6461.0</c:v>
                </c:pt>
                <c:pt idx="6944">
                  <c:v>6462.0</c:v>
                </c:pt>
                <c:pt idx="6945">
                  <c:v>6463.0</c:v>
                </c:pt>
                <c:pt idx="6946">
                  <c:v>6464.0</c:v>
                </c:pt>
                <c:pt idx="6947">
                  <c:v>6465.0</c:v>
                </c:pt>
                <c:pt idx="6948">
                  <c:v>6466.0</c:v>
                </c:pt>
                <c:pt idx="6949">
                  <c:v>6467.0</c:v>
                </c:pt>
                <c:pt idx="6950">
                  <c:v>6468.0</c:v>
                </c:pt>
                <c:pt idx="6951">
                  <c:v>6469.0</c:v>
                </c:pt>
                <c:pt idx="6952">
                  <c:v>6470.0</c:v>
                </c:pt>
                <c:pt idx="6953">
                  <c:v>6471.0</c:v>
                </c:pt>
                <c:pt idx="6954">
                  <c:v>6472.0</c:v>
                </c:pt>
                <c:pt idx="6955">
                  <c:v>6473.0</c:v>
                </c:pt>
                <c:pt idx="6956">
                  <c:v>6474.0</c:v>
                </c:pt>
                <c:pt idx="6957">
                  <c:v>6475.0</c:v>
                </c:pt>
                <c:pt idx="6958">
                  <c:v>6476.0</c:v>
                </c:pt>
                <c:pt idx="6959">
                  <c:v>6477.0</c:v>
                </c:pt>
                <c:pt idx="6960">
                  <c:v>6478.0</c:v>
                </c:pt>
                <c:pt idx="6961">
                  <c:v>6479.0</c:v>
                </c:pt>
                <c:pt idx="6962">
                  <c:v>6480.0</c:v>
                </c:pt>
                <c:pt idx="6963">
                  <c:v>6481.0</c:v>
                </c:pt>
                <c:pt idx="6964">
                  <c:v>6482.0</c:v>
                </c:pt>
                <c:pt idx="6965">
                  <c:v>6483.0</c:v>
                </c:pt>
                <c:pt idx="6966">
                  <c:v>6484.0</c:v>
                </c:pt>
                <c:pt idx="6967">
                  <c:v>6485.0</c:v>
                </c:pt>
                <c:pt idx="6968">
                  <c:v>6486.0</c:v>
                </c:pt>
                <c:pt idx="6969">
                  <c:v>6487.0</c:v>
                </c:pt>
                <c:pt idx="6970">
                  <c:v>6488.0</c:v>
                </c:pt>
                <c:pt idx="6971">
                  <c:v>6489.0</c:v>
                </c:pt>
                <c:pt idx="6972">
                  <c:v>6490.0</c:v>
                </c:pt>
                <c:pt idx="6973">
                  <c:v>6491.0</c:v>
                </c:pt>
                <c:pt idx="6974">
                  <c:v>6492.0</c:v>
                </c:pt>
                <c:pt idx="6975">
                  <c:v>6493.0</c:v>
                </c:pt>
                <c:pt idx="6976">
                  <c:v>6494.0</c:v>
                </c:pt>
                <c:pt idx="6977">
                  <c:v>6495.0</c:v>
                </c:pt>
                <c:pt idx="6978">
                  <c:v>6496.0</c:v>
                </c:pt>
                <c:pt idx="6979">
                  <c:v>6496.0</c:v>
                </c:pt>
                <c:pt idx="6980">
                  <c:v>6497.0</c:v>
                </c:pt>
                <c:pt idx="6981">
                  <c:v>6498.0</c:v>
                </c:pt>
                <c:pt idx="6982">
                  <c:v>6499.0</c:v>
                </c:pt>
                <c:pt idx="6983">
                  <c:v>6500.0</c:v>
                </c:pt>
                <c:pt idx="6984">
                  <c:v>6501.0</c:v>
                </c:pt>
                <c:pt idx="6985">
                  <c:v>6502.0</c:v>
                </c:pt>
                <c:pt idx="6986">
                  <c:v>6503.0</c:v>
                </c:pt>
                <c:pt idx="6987">
                  <c:v>6504.0</c:v>
                </c:pt>
                <c:pt idx="6988">
                  <c:v>6505.0</c:v>
                </c:pt>
                <c:pt idx="6989">
                  <c:v>6506.0</c:v>
                </c:pt>
                <c:pt idx="6990">
                  <c:v>6507.0</c:v>
                </c:pt>
                <c:pt idx="6991">
                  <c:v>6508.0</c:v>
                </c:pt>
                <c:pt idx="6992">
                  <c:v>6509.0</c:v>
                </c:pt>
                <c:pt idx="6993">
                  <c:v>6510.0</c:v>
                </c:pt>
                <c:pt idx="6994">
                  <c:v>6511.0</c:v>
                </c:pt>
                <c:pt idx="6995">
                  <c:v>6512.0</c:v>
                </c:pt>
                <c:pt idx="6996">
                  <c:v>6513.0</c:v>
                </c:pt>
                <c:pt idx="6997">
                  <c:v>6514.0</c:v>
                </c:pt>
                <c:pt idx="6998">
                  <c:v>6515.0</c:v>
                </c:pt>
                <c:pt idx="6999">
                  <c:v>6516.0</c:v>
                </c:pt>
                <c:pt idx="7000">
                  <c:v>6517.0</c:v>
                </c:pt>
                <c:pt idx="7001">
                  <c:v>6518.0</c:v>
                </c:pt>
                <c:pt idx="7002">
                  <c:v>6519.0</c:v>
                </c:pt>
                <c:pt idx="7003">
                  <c:v>6520.0</c:v>
                </c:pt>
                <c:pt idx="7004">
                  <c:v>6521.0</c:v>
                </c:pt>
                <c:pt idx="7005">
                  <c:v>6522.0</c:v>
                </c:pt>
                <c:pt idx="7006">
                  <c:v>6523.0</c:v>
                </c:pt>
                <c:pt idx="7007">
                  <c:v>6524.0</c:v>
                </c:pt>
                <c:pt idx="7008">
                  <c:v>6525.0</c:v>
                </c:pt>
                <c:pt idx="7009">
                  <c:v>6526.0</c:v>
                </c:pt>
                <c:pt idx="7010">
                  <c:v>6527.0</c:v>
                </c:pt>
                <c:pt idx="7011">
                  <c:v>6528.0</c:v>
                </c:pt>
                <c:pt idx="7012">
                  <c:v>6529.0</c:v>
                </c:pt>
                <c:pt idx="7013">
                  <c:v>6530.0</c:v>
                </c:pt>
                <c:pt idx="7014">
                  <c:v>6531.0</c:v>
                </c:pt>
                <c:pt idx="7015">
                  <c:v>6531.0</c:v>
                </c:pt>
                <c:pt idx="7016">
                  <c:v>6532.0</c:v>
                </c:pt>
                <c:pt idx="7017">
                  <c:v>6533.0</c:v>
                </c:pt>
                <c:pt idx="7018">
                  <c:v>6534.0</c:v>
                </c:pt>
                <c:pt idx="7019">
                  <c:v>6535.0</c:v>
                </c:pt>
                <c:pt idx="7020">
                  <c:v>6536.0</c:v>
                </c:pt>
                <c:pt idx="7021">
                  <c:v>6537.0</c:v>
                </c:pt>
                <c:pt idx="7022">
                  <c:v>6538.0</c:v>
                </c:pt>
                <c:pt idx="7023">
                  <c:v>6539.0</c:v>
                </c:pt>
                <c:pt idx="7024">
                  <c:v>6540.0</c:v>
                </c:pt>
                <c:pt idx="7025">
                  <c:v>6541.0</c:v>
                </c:pt>
                <c:pt idx="7026">
                  <c:v>6542.0</c:v>
                </c:pt>
                <c:pt idx="7027">
                  <c:v>6543.0</c:v>
                </c:pt>
                <c:pt idx="7028">
                  <c:v>6544.0</c:v>
                </c:pt>
                <c:pt idx="7029">
                  <c:v>6545.0</c:v>
                </c:pt>
                <c:pt idx="7030">
                  <c:v>6546.0</c:v>
                </c:pt>
                <c:pt idx="7031">
                  <c:v>6547.0</c:v>
                </c:pt>
                <c:pt idx="7032">
                  <c:v>6548.0</c:v>
                </c:pt>
                <c:pt idx="7033">
                  <c:v>6549.0</c:v>
                </c:pt>
                <c:pt idx="7034">
                  <c:v>6550.0</c:v>
                </c:pt>
                <c:pt idx="7035">
                  <c:v>6551.0</c:v>
                </c:pt>
                <c:pt idx="7036">
                  <c:v>6552.0</c:v>
                </c:pt>
                <c:pt idx="7037">
                  <c:v>6553.0</c:v>
                </c:pt>
                <c:pt idx="7038">
                  <c:v>6554.0</c:v>
                </c:pt>
                <c:pt idx="7039">
                  <c:v>6555.0</c:v>
                </c:pt>
                <c:pt idx="7040">
                  <c:v>6556.0</c:v>
                </c:pt>
                <c:pt idx="7041">
                  <c:v>6557.0</c:v>
                </c:pt>
                <c:pt idx="7042">
                  <c:v>6558.0</c:v>
                </c:pt>
                <c:pt idx="7043">
                  <c:v>6559.0</c:v>
                </c:pt>
                <c:pt idx="7044">
                  <c:v>6560.0</c:v>
                </c:pt>
                <c:pt idx="7045">
                  <c:v>6561.0</c:v>
                </c:pt>
                <c:pt idx="7046">
                  <c:v>6562.0</c:v>
                </c:pt>
                <c:pt idx="7047">
                  <c:v>6563.0</c:v>
                </c:pt>
                <c:pt idx="7048">
                  <c:v>6564.0</c:v>
                </c:pt>
                <c:pt idx="7049">
                  <c:v>6565.0</c:v>
                </c:pt>
                <c:pt idx="7050">
                  <c:v>6566.0</c:v>
                </c:pt>
                <c:pt idx="7051">
                  <c:v>6567.0</c:v>
                </c:pt>
                <c:pt idx="7052">
                  <c:v>6568.0</c:v>
                </c:pt>
                <c:pt idx="7053">
                  <c:v>6569.0</c:v>
                </c:pt>
                <c:pt idx="7054">
                  <c:v>6570.0</c:v>
                </c:pt>
                <c:pt idx="7055">
                  <c:v>6571.0</c:v>
                </c:pt>
                <c:pt idx="7056">
                  <c:v>6572.0</c:v>
                </c:pt>
                <c:pt idx="7057">
                  <c:v>6573.0</c:v>
                </c:pt>
                <c:pt idx="7058">
                  <c:v>6574.0</c:v>
                </c:pt>
                <c:pt idx="7059">
                  <c:v>6575.0</c:v>
                </c:pt>
                <c:pt idx="7060">
                  <c:v>6576.0</c:v>
                </c:pt>
                <c:pt idx="7061">
                  <c:v>6577.0</c:v>
                </c:pt>
                <c:pt idx="7062">
                  <c:v>6578.0</c:v>
                </c:pt>
                <c:pt idx="7063">
                  <c:v>6579.0</c:v>
                </c:pt>
                <c:pt idx="7064">
                  <c:v>6580.0</c:v>
                </c:pt>
                <c:pt idx="7065">
                  <c:v>6581.0</c:v>
                </c:pt>
                <c:pt idx="7066">
                  <c:v>6582.0</c:v>
                </c:pt>
                <c:pt idx="7067">
                  <c:v>6583.0</c:v>
                </c:pt>
                <c:pt idx="7068">
                  <c:v>6584.0</c:v>
                </c:pt>
                <c:pt idx="7069">
                  <c:v>6585.0</c:v>
                </c:pt>
                <c:pt idx="7070">
                  <c:v>6586.0</c:v>
                </c:pt>
                <c:pt idx="7071">
                  <c:v>6587.0</c:v>
                </c:pt>
                <c:pt idx="7072">
                  <c:v>6588.0</c:v>
                </c:pt>
                <c:pt idx="7073">
                  <c:v>6589.0</c:v>
                </c:pt>
                <c:pt idx="7074">
                  <c:v>6590.0</c:v>
                </c:pt>
                <c:pt idx="7075">
                  <c:v>6591.0</c:v>
                </c:pt>
                <c:pt idx="7076">
                  <c:v>6592.0</c:v>
                </c:pt>
                <c:pt idx="7077">
                  <c:v>6593.0</c:v>
                </c:pt>
                <c:pt idx="7078">
                  <c:v>6594.0</c:v>
                </c:pt>
                <c:pt idx="7079">
                  <c:v>6595.0</c:v>
                </c:pt>
                <c:pt idx="7080">
                  <c:v>6595.0</c:v>
                </c:pt>
                <c:pt idx="7081">
                  <c:v>6595.0</c:v>
                </c:pt>
                <c:pt idx="7082">
                  <c:v>6595.0</c:v>
                </c:pt>
                <c:pt idx="7083">
                  <c:v>6596.0</c:v>
                </c:pt>
                <c:pt idx="7084">
                  <c:v>6596.0</c:v>
                </c:pt>
                <c:pt idx="7085">
                  <c:v>6597.0</c:v>
                </c:pt>
                <c:pt idx="7086">
                  <c:v>6598.0</c:v>
                </c:pt>
                <c:pt idx="7087">
                  <c:v>6599.0</c:v>
                </c:pt>
                <c:pt idx="7088">
                  <c:v>6600.0</c:v>
                </c:pt>
                <c:pt idx="7089">
                  <c:v>6601.0</c:v>
                </c:pt>
                <c:pt idx="7090">
                  <c:v>6602.0</c:v>
                </c:pt>
                <c:pt idx="7091">
                  <c:v>6602.0</c:v>
                </c:pt>
                <c:pt idx="7092">
                  <c:v>6603.0</c:v>
                </c:pt>
                <c:pt idx="7093">
                  <c:v>6604.0</c:v>
                </c:pt>
                <c:pt idx="7094">
                  <c:v>6604.0</c:v>
                </c:pt>
                <c:pt idx="7095">
                  <c:v>6605.0</c:v>
                </c:pt>
                <c:pt idx="7096">
                  <c:v>6606.0</c:v>
                </c:pt>
                <c:pt idx="7097">
                  <c:v>6607.0</c:v>
                </c:pt>
                <c:pt idx="7098">
                  <c:v>6608.0</c:v>
                </c:pt>
                <c:pt idx="7099">
                  <c:v>6609.0</c:v>
                </c:pt>
                <c:pt idx="7100">
                  <c:v>6610.0</c:v>
                </c:pt>
                <c:pt idx="7101">
                  <c:v>6611.0</c:v>
                </c:pt>
                <c:pt idx="7102">
                  <c:v>6612.0</c:v>
                </c:pt>
                <c:pt idx="7103">
                  <c:v>6613.0</c:v>
                </c:pt>
                <c:pt idx="7104">
                  <c:v>6614.0</c:v>
                </c:pt>
                <c:pt idx="7105">
                  <c:v>6615.0</c:v>
                </c:pt>
                <c:pt idx="7106">
                  <c:v>6616.0</c:v>
                </c:pt>
                <c:pt idx="7107">
                  <c:v>6617.0</c:v>
                </c:pt>
                <c:pt idx="7108">
                  <c:v>6618.0</c:v>
                </c:pt>
                <c:pt idx="7109">
                  <c:v>6619.0</c:v>
                </c:pt>
                <c:pt idx="7110">
                  <c:v>6620.0</c:v>
                </c:pt>
                <c:pt idx="7111">
                  <c:v>6621.0</c:v>
                </c:pt>
                <c:pt idx="7112">
                  <c:v>6622.0</c:v>
                </c:pt>
                <c:pt idx="7113">
                  <c:v>6623.0</c:v>
                </c:pt>
                <c:pt idx="7114">
                  <c:v>6624.0</c:v>
                </c:pt>
                <c:pt idx="7115">
                  <c:v>6625.0</c:v>
                </c:pt>
                <c:pt idx="7116">
                  <c:v>6626.0</c:v>
                </c:pt>
                <c:pt idx="7117">
                  <c:v>6626.0</c:v>
                </c:pt>
                <c:pt idx="7118">
                  <c:v>6627.0</c:v>
                </c:pt>
                <c:pt idx="7119">
                  <c:v>6627.0</c:v>
                </c:pt>
                <c:pt idx="7120">
                  <c:v>6628.0</c:v>
                </c:pt>
                <c:pt idx="7121">
                  <c:v>6628.0</c:v>
                </c:pt>
                <c:pt idx="7122">
                  <c:v>6629.0</c:v>
                </c:pt>
                <c:pt idx="7123">
                  <c:v>6630.0</c:v>
                </c:pt>
                <c:pt idx="7124">
                  <c:v>6631.0</c:v>
                </c:pt>
                <c:pt idx="7125">
                  <c:v>6632.0</c:v>
                </c:pt>
                <c:pt idx="7126">
                  <c:v>6633.0</c:v>
                </c:pt>
                <c:pt idx="7127">
                  <c:v>6634.0</c:v>
                </c:pt>
                <c:pt idx="7128">
                  <c:v>6635.0</c:v>
                </c:pt>
                <c:pt idx="7129">
                  <c:v>6635.0</c:v>
                </c:pt>
                <c:pt idx="7130">
                  <c:v>6636.0</c:v>
                </c:pt>
                <c:pt idx="7131">
                  <c:v>6637.0</c:v>
                </c:pt>
                <c:pt idx="7132">
                  <c:v>6638.0</c:v>
                </c:pt>
                <c:pt idx="7133">
                  <c:v>6639.0</c:v>
                </c:pt>
                <c:pt idx="7134">
                  <c:v>6640.0</c:v>
                </c:pt>
                <c:pt idx="7135">
                  <c:v>6641.0</c:v>
                </c:pt>
                <c:pt idx="7136">
                  <c:v>6641.0</c:v>
                </c:pt>
                <c:pt idx="7137">
                  <c:v>6642.0</c:v>
                </c:pt>
                <c:pt idx="7138">
                  <c:v>6642.0</c:v>
                </c:pt>
                <c:pt idx="7139">
                  <c:v>6643.0</c:v>
                </c:pt>
                <c:pt idx="7140">
                  <c:v>6644.0</c:v>
                </c:pt>
                <c:pt idx="7141">
                  <c:v>6645.0</c:v>
                </c:pt>
                <c:pt idx="7142">
                  <c:v>6646.0</c:v>
                </c:pt>
                <c:pt idx="7143">
                  <c:v>6647.0</c:v>
                </c:pt>
                <c:pt idx="7144">
                  <c:v>6648.0</c:v>
                </c:pt>
                <c:pt idx="7145">
                  <c:v>6648.0</c:v>
                </c:pt>
                <c:pt idx="7146">
                  <c:v>6649.0</c:v>
                </c:pt>
                <c:pt idx="7147">
                  <c:v>6650.0</c:v>
                </c:pt>
                <c:pt idx="7148">
                  <c:v>6651.0</c:v>
                </c:pt>
                <c:pt idx="7149">
                  <c:v>6652.0</c:v>
                </c:pt>
                <c:pt idx="7150">
                  <c:v>6653.0</c:v>
                </c:pt>
                <c:pt idx="7151">
                  <c:v>6654.0</c:v>
                </c:pt>
                <c:pt idx="7152">
                  <c:v>6655.0</c:v>
                </c:pt>
                <c:pt idx="7153">
                  <c:v>6655.0</c:v>
                </c:pt>
                <c:pt idx="7154">
                  <c:v>6656.0</c:v>
                </c:pt>
                <c:pt idx="7155">
                  <c:v>6656.0</c:v>
                </c:pt>
                <c:pt idx="7156">
                  <c:v>6657.0</c:v>
                </c:pt>
                <c:pt idx="7157">
                  <c:v>6657.0</c:v>
                </c:pt>
                <c:pt idx="7158">
                  <c:v>6657.0</c:v>
                </c:pt>
                <c:pt idx="7159">
                  <c:v>6657.0</c:v>
                </c:pt>
                <c:pt idx="7160">
                  <c:v>6658.0</c:v>
                </c:pt>
                <c:pt idx="7161">
                  <c:v>6659.0</c:v>
                </c:pt>
                <c:pt idx="7162">
                  <c:v>6660.0</c:v>
                </c:pt>
                <c:pt idx="7163">
                  <c:v>6661.0</c:v>
                </c:pt>
                <c:pt idx="7164">
                  <c:v>6662.0</c:v>
                </c:pt>
                <c:pt idx="7165">
                  <c:v>6663.0</c:v>
                </c:pt>
                <c:pt idx="7166">
                  <c:v>6664.0</c:v>
                </c:pt>
                <c:pt idx="7167">
                  <c:v>6665.0</c:v>
                </c:pt>
                <c:pt idx="7168">
                  <c:v>6665.0</c:v>
                </c:pt>
                <c:pt idx="7169">
                  <c:v>6666.0</c:v>
                </c:pt>
                <c:pt idx="7170">
                  <c:v>6667.0</c:v>
                </c:pt>
                <c:pt idx="7171">
                  <c:v>6667.0</c:v>
                </c:pt>
                <c:pt idx="7172">
                  <c:v>6668.0</c:v>
                </c:pt>
                <c:pt idx="7173">
                  <c:v>6669.0</c:v>
                </c:pt>
                <c:pt idx="7174">
                  <c:v>6670.0</c:v>
                </c:pt>
                <c:pt idx="7175">
                  <c:v>6671.0</c:v>
                </c:pt>
                <c:pt idx="7176">
                  <c:v>6672.0</c:v>
                </c:pt>
                <c:pt idx="7177">
                  <c:v>6672.0</c:v>
                </c:pt>
                <c:pt idx="7178">
                  <c:v>6673.0</c:v>
                </c:pt>
                <c:pt idx="7179">
                  <c:v>6674.0</c:v>
                </c:pt>
                <c:pt idx="7180">
                  <c:v>6675.0</c:v>
                </c:pt>
                <c:pt idx="7181">
                  <c:v>6676.0</c:v>
                </c:pt>
                <c:pt idx="7182">
                  <c:v>6677.0</c:v>
                </c:pt>
                <c:pt idx="7183">
                  <c:v>6678.0</c:v>
                </c:pt>
                <c:pt idx="7184">
                  <c:v>6679.0</c:v>
                </c:pt>
                <c:pt idx="7185">
                  <c:v>6680.0</c:v>
                </c:pt>
                <c:pt idx="7186">
                  <c:v>6681.0</c:v>
                </c:pt>
                <c:pt idx="7187">
                  <c:v>6682.0</c:v>
                </c:pt>
                <c:pt idx="7188">
                  <c:v>6683.0</c:v>
                </c:pt>
                <c:pt idx="7189">
                  <c:v>6683.0</c:v>
                </c:pt>
                <c:pt idx="7190">
                  <c:v>6684.0</c:v>
                </c:pt>
                <c:pt idx="7191">
                  <c:v>6685.0</c:v>
                </c:pt>
                <c:pt idx="7192">
                  <c:v>6686.0</c:v>
                </c:pt>
                <c:pt idx="7193">
                  <c:v>6687.0</c:v>
                </c:pt>
                <c:pt idx="7194">
                  <c:v>6688.0</c:v>
                </c:pt>
                <c:pt idx="7195">
                  <c:v>6689.0</c:v>
                </c:pt>
                <c:pt idx="7196">
                  <c:v>6690.0</c:v>
                </c:pt>
                <c:pt idx="7197">
                  <c:v>6691.0</c:v>
                </c:pt>
                <c:pt idx="7198">
                  <c:v>6692.0</c:v>
                </c:pt>
                <c:pt idx="7199">
                  <c:v>6693.0</c:v>
                </c:pt>
                <c:pt idx="7200">
                  <c:v>6694.0</c:v>
                </c:pt>
                <c:pt idx="7201">
                  <c:v>6694.0</c:v>
                </c:pt>
                <c:pt idx="7202">
                  <c:v>6694.0</c:v>
                </c:pt>
                <c:pt idx="7203">
                  <c:v>6694.0</c:v>
                </c:pt>
                <c:pt idx="7204">
                  <c:v>6695.0</c:v>
                </c:pt>
                <c:pt idx="7205">
                  <c:v>6695.0</c:v>
                </c:pt>
                <c:pt idx="7206">
                  <c:v>6695.0</c:v>
                </c:pt>
                <c:pt idx="7207">
                  <c:v>6696.0</c:v>
                </c:pt>
                <c:pt idx="7208">
                  <c:v>6697.0</c:v>
                </c:pt>
                <c:pt idx="7209">
                  <c:v>6697.0</c:v>
                </c:pt>
                <c:pt idx="7210">
                  <c:v>6698.0</c:v>
                </c:pt>
                <c:pt idx="7211">
                  <c:v>6699.0</c:v>
                </c:pt>
                <c:pt idx="7212">
                  <c:v>6700.0</c:v>
                </c:pt>
                <c:pt idx="7213">
                  <c:v>6701.0</c:v>
                </c:pt>
                <c:pt idx="7214">
                  <c:v>6702.0</c:v>
                </c:pt>
                <c:pt idx="7215">
                  <c:v>6703.0</c:v>
                </c:pt>
                <c:pt idx="7216">
                  <c:v>6704.0</c:v>
                </c:pt>
                <c:pt idx="7217">
                  <c:v>6705.0</c:v>
                </c:pt>
                <c:pt idx="7218">
                  <c:v>6706.0</c:v>
                </c:pt>
                <c:pt idx="7219">
                  <c:v>6707.0</c:v>
                </c:pt>
                <c:pt idx="7220">
                  <c:v>6708.0</c:v>
                </c:pt>
                <c:pt idx="7221">
                  <c:v>6709.0</c:v>
                </c:pt>
                <c:pt idx="7222">
                  <c:v>6710.0</c:v>
                </c:pt>
                <c:pt idx="7223">
                  <c:v>6711.0</c:v>
                </c:pt>
                <c:pt idx="7224">
                  <c:v>6712.0</c:v>
                </c:pt>
                <c:pt idx="7225">
                  <c:v>6713.0</c:v>
                </c:pt>
                <c:pt idx="7226">
                  <c:v>6714.0</c:v>
                </c:pt>
                <c:pt idx="7227">
                  <c:v>6715.0</c:v>
                </c:pt>
                <c:pt idx="7228">
                  <c:v>6716.0</c:v>
                </c:pt>
                <c:pt idx="7229">
                  <c:v>6717.0</c:v>
                </c:pt>
                <c:pt idx="7230">
                  <c:v>6718.0</c:v>
                </c:pt>
                <c:pt idx="7231">
                  <c:v>6719.0</c:v>
                </c:pt>
                <c:pt idx="7232">
                  <c:v>6720.0</c:v>
                </c:pt>
                <c:pt idx="7233">
                  <c:v>6721.0</c:v>
                </c:pt>
                <c:pt idx="7234">
                  <c:v>6722.0</c:v>
                </c:pt>
                <c:pt idx="7235">
                  <c:v>6723.0</c:v>
                </c:pt>
                <c:pt idx="7236">
                  <c:v>6724.0</c:v>
                </c:pt>
                <c:pt idx="7237">
                  <c:v>6725.0</c:v>
                </c:pt>
                <c:pt idx="7238">
                  <c:v>6726.0</c:v>
                </c:pt>
                <c:pt idx="7239">
                  <c:v>6727.0</c:v>
                </c:pt>
                <c:pt idx="7240">
                  <c:v>6728.0</c:v>
                </c:pt>
                <c:pt idx="7241">
                  <c:v>6729.0</c:v>
                </c:pt>
                <c:pt idx="7242">
                  <c:v>6730.0</c:v>
                </c:pt>
                <c:pt idx="7243">
                  <c:v>6731.0</c:v>
                </c:pt>
                <c:pt idx="7244">
                  <c:v>6732.0</c:v>
                </c:pt>
                <c:pt idx="7245">
                  <c:v>6733.0</c:v>
                </c:pt>
                <c:pt idx="7246">
                  <c:v>6734.0</c:v>
                </c:pt>
                <c:pt idx="7247">
                  <c:v>6735.0</c:v>
                </c:pt>
                <c:pt idx="7248">
                  <c:v>6736.0</c:v>
                </c:pt>
                <c:pt idx="7249">
                  <c:v>6737.0</c:v>
                </c:pt>
                <c:pt idx="7250">
                  <c:v>6738.0</c:v>
                </c:pt>
                <c:pt idx="7251">
                  <c:v>6739.0</c:v>
                </c:pt>
                <c:pt idx="7252">
                  <c:v>6740.0</c:v>
                </c:pt>
                <c:pt idx="7253">
                  <c:v>6741.0</c:v>
                </c:pt>
                <c:pt idx="7254">
                  <c:v>6742.0</c:v>
                </c:pt>
                <c:pt idx="7255">
                  <c:v>6742.0</c:v>
                </c:pt>
                <c:pt idx="7256">
                  <c:v>6742.0</c:v>
                </c:pt>
                <c:pt idx="7257">
                  <c:v>6743.0</c:v>
                </c:pt>
                <c:pt idx="7258">
                  <c:v>6744.0</c:v>
                </c:pt>
                <c:pt idx="7259">
                  <c:v>6744.0</c:v>
                </c:pt>
                <c:pt idx="7260">
                  <c:v>6745.0</c:v>
                </c:pt>
                <c:pt idx="7261">
                  <c:v>6746.0</c:v>
                </c:pt>
                <c:pt idx="7262">
                  <c:v>6746.0</c:v>
                </c:pt>
                <c:pt idx="7263">
                  <c:v>6746.0</c:v>
                </c:pt>
                <c:pt idx="7264">
                  <c:v>6747.0</c:v>
                </c:pt>
                <c:pt idx="7265">
                  <c:v>6748.0</c:v>
                </c:pt>
                <c:pt idx="7266">
                  <c:v>6749.0</c:v>
                </c:pt>
                <c:pt idx="7267">
                  <c:v>6750.0</c:v>
                </c:pt>
                <c:pt idx="7268">
                  <c:v>6751.0</c:v>
                </c:pt>
                <c:pt idx="7269">
                  <c:v>6752.0</c:v>
                </c:pt>
                <c:pt idx="7270">
                  <c:v>6753.0</c:v>
                </c:pt>
                <c:pt idx="7271">
                  <c:v>6754.0</c:v>
                </c:pt>
                <c:pt idx="7272">
                  <c:v>6754.0</c:v>
                </c:pt>
                <c:pt idx="7273">
                  <c:v>6755.0</c:v>
                </c:pt>
                <c:pt idx="7274">
                  <c:v>6756.0</c:v>
                </c:pt>
                <c:pt idx="7275">
                  <c:v>6757.0</c:v>
                </c:pt>
                <c:pt idx="7276">
                  <c:v>6758.0</c:v>
                </c:pt>
                <c:pt idx="7277">
                  <c:v>6759.0</c:v>
                </c:pt>
                <c:pt idx="7278">
                  <c:v>6759.0</c:v>
                </c:pt>
                <c:pt idx="7279">
                  <c:v>6760.0</c:v>
                </c:pt>
                <c:pt idx="7280">
                  <c:v>6761.0</c:v>
                </c:pt>
                <c:pt idx="7281">
                  <c:v>6762.0</c:v>
                </c:pt>
                <c:pt idx="7282">
                  <c:v>6762.0</c:v>
                </c:pt>
                <c:pt idx="7283">
                  <c:v>6763.0</c:v>
                </c:pt>
                <c:pt idx="7284">
                  <c:v>6764.0</c:v>
                </c:pt>
                <c:pt idx="7285">
                  <c:v>6764.0</c:v>
                </c:pt>
                <c:pt idx="7286">
                  <c:v>6764.0</c:v>
                </c:pt>
                <c:pt idx="7287">
                  <c:v>6765.0</c:v>
                </c:pt>
                <c:pt idx="7288">
                  <c:v>6766.0</c:v>
                </c:pt>
                <c:pt idx="7289">
                  <c:v>6767.0</c:v>
                </c:pt>
                <c:pt idx="7290">
                  <c:v>6768.0</c:v>
                </c:pt>
                <c:pt idx="7291">
                  <c:v>6769.0</c:v>
                </c:pt>
                <c:pt idx="7292">
                  <c:v>6770.0</c:v>
                </c:pt>
                <c:pt idx="7293">
                  <c:v>6771.0</c:v>
                </c:pt>
                <c:pt idx="7294">
                  <c:v>6772.0</c:v>
                </c:pt>
                <c:pt idx="7295">
                  <c:v>6773.0</c:v>
                </c:pt>
                <c:pt idx="7296">
                  <c:v>6774.0</c:v>
                </c:pt>
                <c:pt idx="7297">
                  <c:v>6775.0</c:v>
                </c:pt>
                <c:pt idx="7298">
                  <c:v>6776.0</c:v>
                </c:pt>
                <c:pt idx="7299">
                  <c:v>6777.0</c:v>
                </c:pt>
                <c:pt idx="7300">
                  <c:v>6777.0</c:v>
                </c:pt>
                <c:pt idx="7301">
                  <c:v>6778.0</c:v>
                </c:pt>
                <c:pt idx="7302">
                  <c:v>6779.0</c:v>
                </c:pt>
                <c:pt idx="7303">
                  <c:v>6780.0</c:v>
                </c:pt>
                <c:pt idx="7304">
                  <c:v>6781.0</c:v>
                </c:pt>
                <c:pt idx="7305">
                  <c:v>6781.0</c:v>
                </c:pt>
                <c:pt idx="7306">
                  <c:v>6782.0</c:v>
                </c:pt>
                <c:pt idx="7307">
                  <c:v>6783.0</c:v>
                </c:pt>
                <c:pt idx="7308">
                  <c:v>6784.0</c:v>
                </c:pt>
                <c:pt idx="7309">
                  <c:v>6784.0</c:v>
                </c:pt>
                <c:pt idx="7310">
                  <c:v>6784.0</c:v>
                </c:pt>
                <c:pt idx="7311">
                  <c:v>6785.0</c:v>
                </c:pt>
                <c:pt idx="7312">
                  <c:v>6786.0</c:v>
                </c:pt>
                <c:pt idx="7313">
                  <c:v>6786.0</c:v>
                </c:pt>
                <c:pt idx="7314">
                  <c:v>6787.0</c:v>
                </c:pt>
                <c:pt idx="7315">
                  <c:v>6788.0</c:v>
                </c:pt>
                <c:pt idx="7316">
                  <c:v>6789.0</c:v>
                </c:pt>
                <c:pt idx="7317">
                  <c:v>6789.0</c:v>
                </c:pt>
                <c:pt idx="7318">
                  <c:v>6790.0</c:v>
                </c:pt>
                <c:pt idx="7319">
                  <c:v>6791.0</c:v>
                </c:pt>
                <c:pt idx="7320">
                  <c:v>6792.0</c:v>
                </c:pt>
                <c:pt idx="7321">
                  <c:v>6793.0</c:v>
                </c:pt>
                <c:pt idx="7322">
                  <c:v>6794.0</c:v>
                </c:pt>
                <c:pt idx="7323">
                  <c:v>6795.0</c:v>
                </c:pt>
                <c:pt idx="7324">
                  <c:v>6795.0</c:v>
                </c:pt>
                <c:pt idx="7325">
                  <c:v>6796.0</c:v>
                </c:pt>
                <c:pt idx="7326">
                  <c:v>6796.0</c:v>
                </c:pt>
                <c:pt idx="7327">
                  <c:v>6796.0</c:v>
                </c:pt>
                <c:pt idx="7328">
                  <c:v>6797.0</c:v>
                </c:pt>
                <c:pt idx="7329">
                  <c:v>6798.0</c:v>
                </c:pt>
                <c:pt idx="7330">
                  <c:v>6799.0</c:v>
                </c:pt>
                <c:pt idx="7331">
                  <c:v>6800.0</c:v>
                </c:pt>
                <c:pt idx="7332">
                  <c:v>6801.0</c:v>
                </c:pt>
                <c:pt idx="7333">
                  <c:v>6802.0</c:v>
                </c:pt>
                <c:pt idx="7334">
                  <c:v>6802.0</c:v>
                </c:pt>
                <c:pt idx="7335">
                  <c:v>6803.0</c:v>
                </c:pt>
                <c:pt idx="7336">
                  <c:v>6804.0</c:v>
                </c:pt>
                <c:pt idx="7337">
                  <c:v>6805.0</c:v>
                </c:pt>
                <c:pt idx="7338">
                  <c:v>6806.0</c:v>
                </c:pt>
                <c:pt idx="7339">
                  <c:v>6807.0</c:v>
                </c:pt>
                <c:pt idx="7340">
                  <c:v>6808.0</c:v>
                </c:pt>
                <c:pt idx="7341">
                  <c:v>6809.0</c:v>
                </c:pt>
                <c:pt idx="7342">
                  <c:v>6810.0</c:v>
                </c:pt>
                <c:pt idx="7343">
                  <c:v>6811.0</c:v>
                </c:pt>
                <c:pt idx="7344">
                  <c:v>6812.0</c:v>
                </c:pt>
                <c:pt idx="7345">
                  <c:v>6813.0</c:v>
                </c:pt>
                <c:pt idx="7346">
                  <c:v>6814.0</c:v>
                </c:pt>
                <c:pt idx="7347">
                  <c:v>6815.0</c:v>
                </c:pt>
                <c:pt idx="7348">
                  <c:v>6816.0</c:v>
                </c:pt>
                <c:pt idx="7349">
                  <c:v>6816.0</c:v>
                </c:pt>
                <c:pt idx="7350">
                  <c:v>6817.0</c:v>
                </c:pt>
                <c:pt idx="7351">
                  <c:v>6818.0</c:v>
                </c:pt>
                <c:pt idx="7352">
                  <c:v>6818.0</c:v>
                </c:pt>
                <c:pt idx="7353">
                  <c:v>6819.0</c:v>
                </c:pt>
                <c:pt idx="7354">
                  <c:v>6820.0</c:v>
                </c:pt>
                <c:pt idx="7355">
                  <c:v>6821.0</c:v>
                </c:pt>
                <c:pt idx="7356">
                  <c:v>6822.0</c:v>
                </c:pt>
                <c:pt idx="7357">
                  <c:v>6823.0</c:v>
                </c:pt>
                <c:pt idx="7358">
                  <c:v>6823.0</c:v>
                </c:pt>
                <c:pt idx="7359">
                  <c:v>6824.0</c:v>
                </c:pt>
                <c:pt idx="7360">
                  <c:v>6825.0</c:v>
                </c:pt>
                <c:pt idx="7361">
                  <c:v>6825.0</c:v>
                </c:pt>
                <c:pt idx="7362">
                  <c:v>6826.0</c:v>
                </c:pt>
                <c:pt idx="7363">
                  <c:v>6826.0</c:v>
                </c:pt>
                <c:pt idx="7364">
                  <c:v>6826.0</c:v>
                </c:pt>
                <c:pt idx="7365">
                  <c:v>6827.0</c:v>
                </c:pt>
                <c:pt idx="7366">
                  <c:v>6827.0</c:v>
                </c:pt>
                <c:pt idx="7367">
                  <c:v>6828.0</c:v>
                </c:pt>
                <c:pt idx="7368">
                  <c:v>6829.0</c:v>
                </c:pt>
                <c:pt idx="7369">
                  <c:v>6830.0</c:v>
                </c:pt>
                <c:pt idx="7370">
                  <c:v>6831.0</c:v>
                </c:pt>
                <c:pt idx="7371">
                  <c:v>6831.0</c:v>
                </c:pt>
                <c:pt idx="7372">
                  <c:v>6832.0</c:v>
                </c:pt>
                <c:pt idx="7373">
                  <c:v>6833.0</c:v>
                </c:pt>
                <c:pt idx="7374">
                  <c:v>6834.0</c:v>
                </c:pt>
                <c:pt idx="7375">
                  <c:v>6835.0</c:v>
                </c:pt>
                <c:pt idx="7376">
                  <c:v>6836.0</c:v>
                </c:pt>
                <c:pt idx="7377">
                  <c:v>6837.0</c:v>
                </c:pt>
                <c:pt idx="7378">
                  <c:v>6838.0</c:v>
                </c:pt>
                <c:pt idx="7379">
                  <c:v>6839.0</c:v>
                </c:pt>
                <c:pt idx="7380">
                  <c:v>6840.0</c:v>
                </c:pt>
                <c:pt idx="7381">
                  <c:v>6841.0</c:v>
                </c:pt>
                <c:pt idx="7382">
                  <c:v>6842.0</c:v>
                </c:pt>
                <c:pt idx="7383">
                  <c:v>6843.0</c:v>
                </c:pt>
                <c:pt idx="7384">
                  <c:v>6844.0</c:v>
                </c:pt>
                <c:pt idx="7385">
                  <c:v>6845.0</c:v>
                </c:pt>
                <c:pt idx="7386">
                  <c:v>6846.0</c:v>
                </c:pt>
                <c:pt idx="7387">
                  <c:v>6846.0</c:v>
                </c:pt>
                <c:pt idx="7388">
                  <c:v>6847.0</c:v>
                </c:pt>
                <c:pt idx="7389">
                  <c:v>6848.0</c:v>
                </c:pt>
                <c:pt idx="7390">
                  <c:v>6849.0</c:v>
                </c:pt>
                <c:pt idx="7391">
                  <c:v>6850.0</c:v>
                </c:pt>
                <c:pt idx="7392">
                  <c:v>6851.0</c:v>
                </c:pt>
                <c:pt idx="7393">
                  <c:v>6852.0</c:v>
                </c:pt>
                <c:pt idx="7394">
                  <c:v>6853.0</c:v>
                </c:pt>
                <c:pt idx="7395">
                  <c:v>6854.0</c:v>
                </c:pt>
                <c:pt idx="7396">
                  <c:v>6855.0</c:v>
                </c:pt>
                <c:pt idx="7397">
                  <c:v>6856.0</c:v>
                </c:pt>
                <c:pt idx="7398">
                  <c:v>6857.0</c:v>
                </c:pt>
                <c:pt idx="7399">
                  <c:v>6858.0</c:v>
                </c:pt>
                <c:pt idx="7400">
                  <c:v>6859.0</c:v>
                </c:pt>
                <c:pt idx="7401">
                  <c:v>6860.0</c:v>
                </c:pt>
                <c:pt idx="7402">
                  <c:v>6861.0</c:v>
                </c:pt>
                <c:pt idx="7403">
                  <c:v>6862.0</c:v>
                </c:pt>
                <c:pt idx="7404">
                  <c:v>6863.0</c:v>
                </c:pt>
                <c:pt idx="7405">
                  <c:v>6863.0</c:v>
                </c:pt>
                <c:pt idx="7406">
                  <c:v>6864.0</c:v>
                </c:pt>
                <c:pt idx="7407">
                  <c:v>6865.0</c:v>
                </c:pt>
                <c:pt idx="7408">
                  <c:v>6865.0</c:v>
                </c:pt>
                <c:pt idx="7409">
                  <c:v>6866.0</c:v>
                </c:pt>
                <c:pt idx="7410">
                  <c:v>6867.0</c:v>
                </c:pt>
                <c:pt idx="7411">
                  <c:v>6867.0</c:v>
                </c:pt>
                <c:pt idx="7412">
                  <c:v>6867.0</c:v>
                </c:pt>
                <c:pt idx="7413">
                  <c:v>6867.0</c:v>
                </c:pt>
                <c:pt idx="7414">
                  <c:v>6867.0</c:v>
                </c:pt>
                <c:pt idx="7415">
                  <c:v>6868.0</c:v>
                </c:pt>
                <c:pt idx="7416">
                  <c:v>6869.0</c:v>
                </c:pt>
                <c:pt idx="7417">
                  <c:v>6870.0</c:v>
                </c:pt>
                <c:pt idx="7418">
                  <c:v>6870.0</c:v>
                </c:pt>
                <c:pt idx="7419">
                  <c:v>6871.0</c:v>
                </c:pt>
                <c:pt idx="7420">
                  <c:v>6872.0</c:v>
                </c:pt>
                <c:pt idx="7421">
                  <c:v>6873.0</c:v>
                </c:pt>
                <c:pt idx="7422">
                  <c:v>6874.0</c:v>
                </c:pt>
                <c:pt idx="7423">
                  <c:v>6875.0</c:v>
                </c:pt>
                <c:pt idx="7424">
                  <c:v>6876.0</c:v>
                </c:pt>
                <c:pt idx="7425">
                  <c:v>6877.0</c:v>
                </c:pt>
                <c:pt idx="7426">
                  <c:v>6878.0</c:v>
                </c:pt>
                <c:pt idx="7427">
                  <c:v>6879.0</c:v>
                </c:pt>
                <c:pt idx="7428">
                  <c:v>6880.0</c:v>
                </c:pt>
                <c:pt idx="7429">
                  <c:v>6881.0</c:v>
                </c:pt>
                <c:pt idx="7430">
                  <c:v>6882.0</c:v>
                </c:pt>
                <c:pt idx="7431">
                  <c:v>6883.0</c:v>
                </c:pt>
                <c:pt idx="7432">
                  <c:v>6884.0</c:v>
                </c:pt>
                <c:pt idx="7433">
                  <c:v>6885.0</c:v>
                </c:pt>
                <c:pt idx="7434">
                  <c:v>6886.0</c:v>
                </c:pt>
                <c:pt idx="7435">
                  <c:v>6887.0</c:v>
                </c:pt>
                <c:pt idx="7436">
                  <c:v>6888.0</c:v>
                </c:pt>
                <c:pt idx="7437">
                  <c:v>6889.0</c:v>
                </c:pt>
                <c:pt idx="7438">
                  <c:v>6890.0</c:v>
                </c:pt>
                <c:pt idx="7439">
                  <c:v>6891.0</c:v>
                </c:pt>
                <c:pt idx="7440">
                  <c:v>6892.0</c:v>
                </c:pt>
                <c:pt idx="7441">
                  <c:v>6893.0</c:v>
                </c:pt>
                <c:pt idx="7442">
                  <c:v>6894.0</c:v>
                </c:pt>
                <c:pt idx="7443">
                  <c:v>6895.0</c:v>
                </c:pt>
                <c:pt idx="7444">
                  <c:v>6896.0</c:v>
                </c:pt>
                <c:pt idx="7445">
                  <c:v>6897.0</c:v>
                </c:pt>
                <c:pt idx="7446">
                  <c:v>6898.0</c:v>
                </c:pt>
                <c:pt idx="7447">
                  <c:v>6899.0</c:v>
                </c:pt>
                <c:pt idx="7448">
                  <c:v>6899.0</c:v>
                </c:pt>
                <c:pt idx="7449">
                  <c:v>6900.0</c:v>
                </c:pt>
                <c:pt idx="7450">
                  <c:v>6901.0</c:v>
                </c:pt>
                <c:pt idx="7451">
                  <c:v>6902.0</c:v>
                </c:pt>
                <c:pt idx="7452">
                  <c:v>6902.0</c:v>
                </c:pt>
                <c:pt idx="7453">
                  <c:v>6903.0</c:v>
                </c:pt>
                <c:pt idx="7454">
                  <c:v>6904.0</c:v>
                </c:pt>
                <c:pt idx="7455">
                  <c:v>6905.0</c:v>
                </c:pt>
                <c:pt idx="7456">
                  <c:v>6906.0</c:v>
                </c:pt>
                <c:pt idx="7457">
                  <c:v>6907.0</c:v>
                </c:pt>
                <c:pt idx="7458">
                  <c:v>6908.0</c:v>
                </c:pt>
                <c:pt idx="7459">
                  <c:v>6909.0</c:v>
                </c:pt>
                <c:pt idx="7460">
                  <c:v>6910.0</c:v>
                </c:pt>
                <c:pt idx="7461">
                  <c:v>6910.0</c:v>
                </c:pt>
                <c:pt idx="7462">
                  <c:v>6910.0</c:v>
                </c:pt>
                <c:pt idx="7463">
                  <c:v>6911.0</c:v>
                </c:pt>
                <c:pt idx="7464">
                  <c:v>6912.0</c:v>
                </c:pt>
                <c:pt idx="7465">
                  <c:v>6913.0</c:v>
                </c:pt>
                <c:pt idx="7466">
                  <c:v>6914.0</c:v>
                </c:pt>
                <c:pt idx="7467">
                  <c:v>6915.0</c:v>
                </c:pt>
                <c:pt idx="7468">
                  <c:v>6916.0</c:v>
                </c:pt>
                <c:pt idx="7469">
                  <c:v>6916.0</c:v>
                </c:pt>
                <c:pt idx="7470">
                  <c:v>6917.0</c:v>
                </c:pt>
                <c:pt idx="7471">
                  <c:v>6918.0</c:v>
                </c:pt>
                <c:pt idx="7472">
                  <c:v>6919.0</c:v>
                </c:pt>
                <c:pt idx="7473">
                  <c:v>6920.0</c:v>
                </c:pt>
                <c:pt idx="7474">
                  <c:v>6921.0</c:v>
                </c:pt>
                <c:pt idx="7475">
                  <c:v>6922.0</c:v>
                </c:pt>
                <c:pt idx="7476">
                  <c:v>6923.0</c:v>
                </c:pt>
                <c:pt idx="7477">
                  <c:v>6924.0</c:v>
                </c:pt>
                <c:pt idx="7478">
                  <c:v>6925.0</c:v>
                </c:pt>
                <c:pt idx="7479">
                  <c:v>6926.0</c:v>
                </c:pt>
                <c:pt idx="7480">
                  <c:v>6927.0</c:v>
                </c:pt>
                <c:pt idx="7481">
                  <c:v>6928.0</c:v>
                </c:pt>
                <c:pt idx="7482">
                  <c:v>6929.0</c:v>
                </c:pt>
                <c:pt idx="7483">
                  <c:v>6930.0</c:v>
                </c:pt>
                <c:pt idx="7484">
                  <c:v>6931.0</c:v>
                </c:pt>
                <c:pt idx="7485">
                  <c:v>6931.0</c:v>
                </c:pt>
                <c:pt idx="7486">
                  <c:v>6932.0</c:v>
                </c:pt>
                <c:pt idx="7487">
                  <c:v>6933.0</c:v>
                </c:pt>
                <c:pt idx="7488">
                  <c:v>6934.0</c:v>
                </c:pt>
                <c:pt idx="7489">
                  <c:v>6935.0</c:v>
                </c:pt>
                <c:pt idx="7490">
                  <c:v>6936.0</c:v>
                </c:pt>
                <c:pt idx="7491">
                  <c:v>6937.0</c:v>
                </c:pt>
                <c:pt idx="7492">
                  <c:v>6938.0</c:v>
                </c:pt>
                <c:pt idx="7493">
                  <c:v>6939.0</c:v>
                </c:pt>
                <c:pt idx="7494">
                  <c:v>6940.0</c:v>
                </c:pt>
                <c:pt idx="7495">
                  <c:v>6941.0</c:v>
                </c:pt>
                <c:pt idx="7496">
                  <c:v>6942.0</c:v>
                </c:pt>
                <c:pt idx="7497">
                  <c:v>6943.0</c:v>
                </c:pt>
                <c:pt idx="7498">
                  <c:v>6944.0</c:v>
                </c:pt>
                <c:pt idx="7499">
                  <c:v>6945.0</c:v>
                </c:pt>
                <c:pt idx="7500">
                  <c:v>6946.0</c:v>
                </c:pt>
                <c:pt idx="7501">
                  <c:v>6947.0</c:v>
                </c:pt>
                <c:pt idx="7502">
                  <c:v>6948.0</c:v>
                </c:pt>
                <c:pt idx="7503">
                  <c:v>6949.0</c:v>
                </c:pt>
                <c:pt idx="7504">
                  <c:v>6950.0</c:v>
                </c:pt>
                <c:pt idx="7505">
                  <c:v>6951.0</c:v>
                </c:pt>
                <c:pt idx="7506">
                  <c:v>6952.0</c:v>
                </c:pt>
                <c:pt idx="7507">
                  <c:v>6953.0</c:v>
                </c:pt>
                <c:pt idx="7508">
                  <c:v>6954.0</c:v>
                </c:pt>
                <c:pt idx="7509">
                  <c:v>6955.0</c:v>
                </c:pt>
                <c:pt idx="7510">
                  <c:v>6956.0</c:v>
                </c:pt>
                <c:pt idx="7511">
                  <c:v>6957.0</c:v>
                </c:pt>
                <c:pt idx="7512">
                  <c:v>6958.0</c:v>
                </c:pt>
                <c:pt idx="7513">
                  <c:v>6959.0</c:v>
                </c:pt>
                <c:pt idx="7514">
                  <c:v>6960.0</c:v>
                </c:pt>
                <c:pt idx="7515">
                  <c:v>6961.0</c:v>
                </c:pt>
                <c:pt idx="7516">
                  <c:v>6962.0</c:v>
                </c:pt>
                <c:pt idx="7517">
                  <c:v>6963.0</c:v>
                </c:pt>
                <c:pt idx="7518">
                  <c:v>6963.0</c:v>
                </c:pt>
                <c:pt idx="7519">
                  <c:v>6964.0</c:v>
                </c:pt>
                <c:pt idx="7520">
                  <c:v>6965.0</c:v>
                </c:pt>
                <c:pt idx="7521">
                  <c:v>6966.0</c:v>
                </c:pt>
                <c:pt idx="7522">
                  <c:v>6966.0</c:v>
                </c:pt>
                <c:pt idx="7523">
                  <c:v>6967.0</c:v>
                </c:pt>
                <c:pt idx="7524">
                  <c:v>6968.0</c:v>
                </c:pt>
                <c:pt idx="7525">
                  <c:v>6969.0</c:v>
                </c:pt>
                <c:pt idx="7526">
                  <c:v>6969.0</c:v>
                </c:pt>
                <c:pt idx="7527">
                  <c:v>6970.0</c:v>
                </c:pt>
                <c:pt idx="7528">
                  <c:v>6971.0</c:v>
                </c:pt>
                <c:pt idx="7529">
                  <c:v>6972.0</c:v>
                </c:pt>
                <c:pt idx="7530">
                  <c:v>6973.0</c:v>
                </c:pt>
                <c:pt idx="7531">
                  <c:v>6974.0</c:v>
                </c:pt>
                <c:pt idx="7532">
                  <c:v>6975.0</c:v>
                </c:pt>
                <c:pt idx="7533">
                  <c:v>6976.0</c:v>
                </c:pt>
                <c:pt idx="7534">
                  <c:v>6977.0</c:v>
                </c:pt>
                <c:pt idx="7535">
                  <c:v>6978.0</c:v>
                </c:pt>
                <c:pt idx="7536">
                  <c:v>6979.0</c:v>
                </c:pt>
                <c:pt idx="7537">
                  <c:v>6980.0</c:v>
                </c:pt>
                <c:pt idx="7538">
                  <c:v>6981.0</c:v>
                </c:pt>
                <c:pt idx="7539">
                  <c:v>6982.0</c:v>
                </c:pt>
                <c:pt idx="7540">
                  <c:v>6983.0</c:v>
                </c:pt>
                <c:pt idx="7541">
                  <c:v>6984.0</c:v>
                </c:pt>
                <c:pt idx="7542">
                  <c:v>6985.0</c:v>
                </c:pt>
                <c:pt idx="7543">
                  <c:v>6986.0</c:v>
                </c:pt>
                <c:pt idx="7544">
                  <c:v>6987.0</c:v>
                </c:pt>
                <c:pt idx="7545">
                  <c:v>6988.0</c:v>
                </c:pt>
                <c:pt idx="7546">
                  <c:v>6989.0</c:v>
                </c:pt>
                <c:pt idx="7547">
                  <c:v>6990.0</c:v>
                </c:pt>
                <c:pt idx="7548">
                  <c:v>6991.0</c:v>
                </c:pt>
                <c:pt idx="7549">
                  <c:v>6992.0</c:v>
                </c:pt>
                <c:pt idx="7550">
                  <c:v>6993.0</c:v>
                </c:pt>
                <c:pt idx="7551">
                  <c:v>6994.0</c:v>
                </c:pt>
                <c:pt idx="7552">
                  <c:v>6995.0</c:v>
                </c:pt>
                <c:pt idx="7553">
                  <c:v>6996.0</c:v>
                </c:pt>
                <c:pt idx="7554">
                  <c:v>6997.0</c:v>
                </c:pt>
                <c:pt idx="7555">
                  <c:v>6998.0</c:v>
                </c:pt>
                <c:pt idx="7556">
                  <c:v>6999.0</c:v>
                </c:pt>
                <c:pt idx="7557">
                  <c:v>7000.0</c:v>
                </c:pt>
                <c:pt idx="7558">
                  <c:v>7001.0</c:v>
                </c:pt>
                <c:pt idx="7559">
                  <c:v>7002.0</c:v>
                </c:pt>
                <c:pt idx="7560">
                  <c:v>7003.0</c:v>
                </c:pt>
                <c:pt idx="7561">
                  <c:v>7004.0</c:v>
                </c:pt>
                <c:pt idx="7562">
                  <c:v>7005.0</c:v>
                </c:pt>
                <c:pt idx="7563">
                  <c:v>7006.0</c:v>
                </c:pt>
                <c:pt idx="7564">
                  <c:v>7007.0</c:v>
                </c:pt>
                <c:pt idx="7565">
                  <c:v>7008.0</c:v>
                </c:pt>
                <c:pt idx="7566">
                  <c:v>7009.0</c:v>
                </c:pt>
                <c:pt idx="7567">
                  <c:v>7010.0</c:v>
                </c:pt>
                <c:pt idx="7568">
                  <c:v>7011.0</c:v>
                </c:pt>
                <c:pt idx="7569">
                  <c:v>7012.0</c:v>
                </c:pt>
                <c:pt idx="7570">
                  <c:v>7013.0</c:v>
                </c:pt>
                <c:pt idx="7571">
                  <c:v>7013.0</c:v>
                </c:pt>
                <c:pt idx="7572">
                  <c:v>7013.0</c:v>
                </c:pt>
                <c:pt idx="7573">
                  <c:v>7013.0</c:v>
                </c:pt>
                <c:pt idx="7574">
                  <c:v>7014.0</c:v>
                </c:pt>
                <c:pt idx="7575">
                  <c:v>7014.0</c:v>
                </c:pt>
                <c:pt idx="7576">
                  <c:v>7014.0</c:v>
                </c:pt>
                <c:pt idx="7577">
                  <c:v>7014.0</c:v>
                </c:pt>
                <c:pt idx="7578">
                  <c:v>7015.0</c:v>
                </c:pt>
                <c:pt idx="7579">
                  <c:v>7016.0</c:v>
                </c:pt>
                <c:pt idx="7580">
                  <c:v>7017.0</c:v>
                </c:pt>
                <c:pt idx="7581">
                  <c:v>7018.0</c:v>
                </c:pt>
                <c:pt idx="7582">
                  <c:v>7019.0</c:v>
                </c:pt>
                <c:pt idx="7583">
                  <c:v>7019.0</c:v>
                </c:pt>
                <c:pt idx="7584">
                  <c:v>7019.0</c:v>
                </c:pt>
                <c:pt idx="7585">
                  <c:v>7020.0</c:v>
                </c:pt>
                <c:pt idx="7586">
                  <c:v>7021.0</c:v>
                </c:pt>
                <c:pt idx="7587">
                  <c:v>7021.0</c:v>
                </c:pt>
                <c:pt idx="7588">
                  <c:v>7022.0</c:v>
                </c:pt>
                <c:pt idx="7589">
                  <c:v>7022.0</c:v>
                </c:pt>
                <c:pt idx="7590">
                  <c:v>7022.0</c:v>
                </c:pt>
                <c:pt idx="7591">
                  <c:v>7022.0</c:v>
                </c:pt>
                <c:pt idx="7592">
                  <c:v>7022.0</c:v>
                </c:pt>
                <c:pt idx="7593">
                  <c:v>7022.0</c:v>
                </c:pt>
                <c:pt idx="7594">
                  <c:v>7022.0</c:v>
                </c:pt>
                <c:pt idx="7595">
                  <c:v>7022.0</c:v>
                </c:pt>
                <c:pt idx="7596">
                  <c:v>7022.0</c:v>
                </c:pt>
                <c:pt idx="7597">
                  <c:v>7022.0</c:v>
                </c:pt>
                <c:pt idx="7598">
                  <c:v>7022.0</c:v>
                </c:pt>
                <c:pt idx="7599">
                  <c:v>7022.0</c:v>
                </c:pt>
                <c:pt idx="7600">
                  <c:v>7022.0</c:v>
                </c:pt>
                <c:pt idx="7601">
                  <c:v>7022.0</c:v>
                </c:pt>
                <c:pt idx="7602">
                  <c:v>7023.0</c:v>
                </c:pt>
                <c:pt idx="7603">
                  <c:v>7024.0</c:v>
                </c:pt>
                <c:pt idx="7604">
                  <c:v>7025.0</c:v>
                </c:pt>
                <c:pt idx="7605">
                  <c:v>7026.0</c:v>
                </c:pt>
                <c:pt idx="7606">
                  <c:v>7026.0</c:v>
                </c:pt>
                <c:pt idx="7607">
                  <c:v>7026.0</c:v>
                </c:pt>
                <c:pt idx="7608">
                  <c:v>7026.0</c:v>
                </c:pt>
                <c:pt idx="7609">
                  <c:v>7026.0</c:v>
                </c:pt>
                <c:pt idx="7610">
                  <c:v>7026.0</c:v>
                </c:pt>
                <c:pt idx="7611">
                  <c:v>7027.0</c:v>
                </c:pt>
                <c:pt idx="7612">
                  <c:v>7028.0</c:v>
                </c:pt>
                <c:pt idx="7613">
                  <c:v>7029.0</c:v>
                </c:pt>
                <c:pt idx="7614">
                  <c:v>7030.0</c:v>
                </c:pt>
                <c:pt idx="7615">
                  <c:v>7031.0</c:v>
                </c:pt>
                <c:pt idx="7616">
                  <c:v>7032.0</c:v>
                </c:pt>
                <c:pt idx="7617">
                  <c:v>7033.0</c:v>
                </c:pt>
                <c:pt idx="7618">
                  <c:v>7034.0</c:v>
                </c:pt>
                <c:pt idx="7619">
                  <c:v>7034.0</c:v>
                </c:pt>
                <c:pt idx="7620">
                  <c:v>7035.0</c:v>
                </c:pt>
                <c:pt idx="7621">
                  <c:v>7036.0</c:v>
                </c:pt>
                <c:pt idx="7622">
                  <c:v>7037.0</c:v>
                </c:pt>
                <c:pt idx="7623">
                  <c:v>7038.0</c:v>
                </c:pt>
                <c:pt idx="7624">
                  <c:v>7039.0</c:v>
                </c:pt>
                <c:pt idx="7625">
                  <c:v>7040.0</c:v>
                </c:pt>
                <c:pt idx="7626">
                  <c:v>7041.0</c:v>
                </c:pt>
                <c:pt idx="7627">
                  <c:v>7042.0</c:v>
                </c:pt>
                <c:pt idx="7628">
                  <c:v>7043.0</c:v>
                </c:pt>
                <c:pt idx="7629">
                  <c:v>7044.0</c:v>
                </c:pt>
                <c:pt idx="7630">
                  <c:v>7045.0</c:v>
                </c:pt>
                <c:pt idx="7631">
                  <c:v>7046.0</c:v>
                </c:pt>
                <c:pt idx="7632">
                  <c:v>7046.0</c:v>
                </c:pt>
                <c:pt idx="7633">
                  <c:v>7047.0</c:v>
                </c:pt>
                <c:pt idx="7634">
                  <c:v>7047.0</c:v>
                </c:pt>
                <c:pt idx="7635">
                  <c:v>7048.0</c:v>
                </c:pt>
                <c:pt idx="7636">
                  <c:v>7049.0</c:v>
                </c:pt>
                <c:pt idx="7637">
                  <c:v>7050.0</c:v>
                </c:pt>
                <c:pt idx="7638">
                  <c:v>7051.0</c:v>
                </c:pt>
                <c:pt idx="7639">
                  <c:v>7052.0</c:v>
                </c:pt>
                <c:pt idx="7640">
                  <c:v>7053.0</c:v>
                </c:pt>
                <c:pt idx="7641">
                  <c:v>7054.0</c:v>
                </c:pt>
                <c:pt idx="7642">
                  <c:v>7055.0</c:v>
                </c:pt>
                <c:pt idx="7643">
                  <c:v>7056.0</c:v>
                </c:pt>
                <c:pt idx="7644">
                  <c:v>7057.0</c:v>
                </c:pt>
                <c:pt idx="7645">
                  <c:v>7058.0</c:v>
                </c:pt>
                <c:pt idx="7646">
                  <c:v>7059.0</c:v>
                </c:pt>
                <c:pt idx="7647">
                  <c:v>7060.0</c:v>
                </c:pt>
                <c:pt idx="7648">
                  <c:v>7061.0</c:v>
                </c:pt>
                <c:pt idx="7649">
                  <c:v>7062.0</c:v>
                </c:pt>
                <c:pt idx="7650">
                  <c:v>7063.0</c:v>
                </c:pt>
                <c:pt idx="7651">
                  <c:v>7064.0</c:v>
                </c:pt>
                <c:pt idx="7652">
                  <c:v>7065.0</c:v>
                </c:pt>
                <c:pt idx="7653">
                  <c:v>7066.0</c:v>
                </c:pt>
                <c:pt idx="7654">
                  <c:v>7067.0</c:v>
                </c:pt>
                <c:pt idx="7655">
                  <c:v>7068.0</c:v>
                </c:pt>
                <c:pt idx="7656">
                  <c:v>7069.0</c:v>
                </c:pt>
                <c:pt idx="7657">
                  <c:v>7070.0</c:v>
                </c:pt>
                <c:pt idx="7658">
                  <c:v>7071.0</c:v>
                </c:pt>
                <c:pt idx="7659">
                  <c:v>7072.0</c:v>
                </c:pt>
                <c:pt idx="7660">
                  <c:v>7073.0</c:v>
                </c:pt>
                <c:pt idx="7661">
                  <c:v>7074.0</c:v>
                </c:pt>
                <c:pt idx="7662">
                  <c:v>7075.0</c:v>
                </c:pt>
                <c:pt idx="7663">
                  <c:v>7076.0</c:v>
                </c:pt>
                <c:pt idx="7664">
                  <c:v>7077.0</c:v>
                </c:pt>
                <c:pt idx="7665">
                  <c:v>7078.0</c:v>
                </c:pt>
                <c:pt idx="7666">
                  <c:v>7079.0</c:v>
                </c:pt>
                <c:pt idx="7667">
                  <c:v>7080.0</c:v>
                </c:pt>
                <c:pt idx="7668">
                  <c:v>7081.0</c:v>
                </c:pt>
                <c:pt idx="7669">
                  <c:v>7082.0</c:v>
                </c:pt>
                <c:pt idx="7670">
                  <c:v>7083.0</c:v>
                </c:pt>
                <c:pt idx="7671">
                  <c:v>7084.0</c:v>
                </c:pt>
                <c:pt idx="7672">
                  <c:v>7085.0</c:v>
                </c:pt>
                <c:pt idx="7673">
                  <c:v>7086.0</c:v>
                </c:pt>
                <c:pt idx="7674">
                  <c:v>7087.0</c:v>
                </c:pt>
                <c:pt idx="7675">
                  <c:v>7087.0</c:v>
                </c:pt>
                <c:pt idx="7676">
                  <c:v>7087.0</c:v>
                </c:pt>
                <c:pt idx="7677">
                  <c:v>7088.0</c:v>
                </c:pt>
                <c:pt idx="7678">
                  <c:v>7089.0</c:v>
                </c:pt>
                <c:pt idx="7679">
                  <c:v>7090.0</c:v>
                </c:pt>
                <c:pt idx="7680">
                  <c:v>7091.0</c:v>
                </c:pt>
                <c:pt idx="7681">
                  <c:v>7092.0</c:v>
                </c:pt>
                <c:pt idx="7682">
                  <c:v>7093.0</c:v>
                </c:pt>
                <c:pt idx="7683">
                  <c:v>7094.0</c:v>
                </c:pt>
                <c:pt idx="7684">
                  <c:v>7095.0</c:v>
                </c:pt>
                <c:pt idx="7685">
                  <c:v>7096.0</c:v>
                </c:pt>
                <c:pt idx="7686">
                  <c:v>7097.0</c:v>
                </c:pt>
                <c:pt idx="7687">
                  <c:v>7098.0</c:v>
                </c:pt>
                <c:pt idx="7688">
                  <c:v>7099.0</c:v>
                </c:pt>
                <c:pt idx="7689">
                  <c:v>7100.0</c:v>
                </c:pt>
                <c:pt idx="7690">
                  <c:v>7101.0</c:v>
                </c:pt>
                <c:pt idx="7691">
                  <c:v>7102.0</c:v>
                </c:pt>
                <c:pt idx="7692">
                  <c:v>7103.0</c:v>
                </c:pt>
                <c:pt idx="7693">
                  <c:v>7104.0</c:v>
                </c:pt>
                <c:pt idx="7694">
                  <c:v>7105.0</c:v>
                </c:pt>
                <c:pt idx="7695">
                  <c:v>7106.0</c:v>
                </c:pt>
                <c:pt idx="7696">
                  <c:v>7107.0</c:v>
                </c:pt>
                <c:pt idx="7697">
                  <c:v>7108.0</c:v>
                </c:pt>
                <c:pt idx="7698">
                  <c:v>7109.0</c:v>
                </c:pt>
                <c:pt idx="7699">
                  <c:v>7110.0</c:v>
                </c:pt>
                <c:pt idx="7700">
                  <c:v>7111.0</c:v>
                </c:pt>
                <c:pt idx="7701">
                  <c:v>7112.0</c:v>
                </c:pt>
                <c:pt idx="7702">
                  <c:v>7113.0</c:v>
                </c:pt>
                <c:pt idx="7703">
                  <c:v>7114.0</c:v>
                </c:pt>
                <c:pt idx="7704">
                  <c:v>7115.0</c:v>
                </c:pt>
                <c:pt idx="7705">
                  <c:v>7116.0</c:v>
                </c:pt>
                <c:pt idx="7706">
                  <c:v>7117.0</c:v>
                </c:pt>
                <c:pt idx="7707">
                  <c:v>7118.0</c:v>
                </c:pt>
                <c:pt idx="7708">
                  <c:v>7119.0</c:v>
                </c:pt>
                <c:pt idx="7709">
                  <c:v>7120.0</c:v>
                </c:pt>
                <c:pt idx="7710">
                  <c:v>7121.0</c:v>
                </c:pt>
                <c:pt idx="7711">
                  <c:v>7122.0</c:v>
                </c:pt>
                <c:pt idx="7712">
                  <c:v>7123.0</c:v>
                </c:pt>
                <c:pt idx="7713">
                  <c:v>7124.0</c:v>
                </c:pt>
                <c:pt idx="7714">
                  <c:v>7125.0</c:v>
                </c:pt>
                <c:pt idx="7715">
                  <c:v>7126.0</c:v>
                </c:pt>
                <c:pt idx="7716">
                  <c:v>7127.0</c:v>
                </c:pt>
                <c:pt idx="7717">
                  <c:v>7128.0</c:v>
                </c:pt>
                <c:pt idx="7718">
                  <c:v>7129.0</c:v>
                </c:pt>
                <c:pt idx="7719">
                  <c:v>7130.0</c:v>
                </c:pt>
                <c:pt idx="7720">
                  <c:v>7131.0</c:v>
                </c:pt>
                <c:pt idx="7721">
                  <c:v>7132.0</c:v>
                </c:pt>
                <c:pt idx="7722">
                  <c:v>7133.0</c:v>
                </c:pt>
                <c:pt idx="7723">
                  <c:v>7134.0</c:v>
                </c:pt>
                <c:pt idx="7724">
                  <c:v>7135.0</c:v>
                </c:pt>
                <c:pt idx="7725">
                  <c:v>7136.0</c:v>
                </c:pt>
                <c:pt idx="7726">
                  <c:v>7137.0</c:v>
                </c:pt>
                <c:pt idx="7727">
                  <c:v>7138.0</c:v>
                </c:pt>
                <c:pt idx="7728">
                  <c:v>7139.0</c:v>
                </c:pt>
                <c:pt idx="7729">
                  <c:v>7139.0</c:v>
                </c:pt>
                <c:pt idx="7730">
                  <c:v>7140.0</c:v>
                </c:pt>
                <c:pt idx="7731">
                  <c:v>7141.0</c:v>
                </c:pt>
                <c:pt idx="7732">
                  <c:v>7142.0</c:v>
                </c:pt>
                <c:pt idx="7733">
                  <c:v>7143.0</c:v>
                </c:pt>
                <c:pt idx="7734">
                  <c:v>7144.0</c:v>
                </c:pt>
                <c:pt idx="7735">
                  <c:v>7145.0</c:v>
                </c:pt>
                <c:pt idx="7736">
                  <c:v>7146.0</c:v>
                </c:pt>
                <c:pt idx="7737">
                  <c:v>7147.0</c:v>
                </c:pt>
                <c:pt idx="7738">
                  <c:v>7148.0</c:v>
                </c:pt>
                <c:pt idx="7739">
                  <c:v>7148.0</c:v>
                </c:pt>
                <c:pt idx="7740">
                  <c:v>7149.0</c:v>
                </c:pt>
                <c:pt idx="7741">
                  <c:v>7150.0</c:v>
                </c:pt>
                <c:pt idx="7742">
                  <c:v>7151.0</c:v>
                </c:pt>
                <c:pt idx="7743">
                  <c:v>7151.0</c:v>
                </c:pt>
                <c:pt idx="7744">
                  <c:v>7152.0</c:v>
                </c:pt>
                <c:pt idx="7745">
                  <c:v>7153.0</c:v>
                </c:pt>
                <c:pt idx="7746">
                  <c:v>7154.0</c:v>
                </c:pt>
                <c:pt idx="7747">
                  <c:v>7155.0</c:v>
                </c:pt>
                <c:pt idx="7748">
                  <c:v>7156.0</c:v>
                </c:pt>
                <c:pt idx="7749">
                  <c:v>7156.0</c:v>
                </c:pt>
                <c:pt idx="7750">
                  <c:v>7157.0</c:v>
                </c:pt>
                <c:pt idx="7751">
                  <c:v>7157.0</c:v>
                </c:pt>
                <c:pt idx="7752">
                  <c:v>7158.0</c:v>
                </c:pt>
                <c:pt idx="7753">
                  <c:v>7159.0</c:v>
                </c:pt>
                <c:pt idx="7754">
                  <c:v>7160.0</c:v>
                </c:pt>
                <c:pt idx="7755">
                  <c:v>7160.0</c:v>
                </c:pt>
                <c:pt idx="7756">
                  <c:v>7161.0</c:v>
                </c:pt>
                <c:pt idx="7757">
                  <c:v>7161.0</c:v>
                </c:pt>
                <c:pt idx="7758">
                  <c:v>7162.0</c:v>
                </c:pt>
                <c:pt idx="7759">
                  <c:v>7163.0</c:v>
                </c:pt>
                <c:pt idx="7760">
                  <c:v>7164.0</c:v>
                </c:pt>
                <c:pt idx="7761">
                  <c:v>7165.0</c:v>
                </c:pt>
                <c:pt idx="7762">
                  <c:v>7166.0</c:v>
                </c:pt>
                <c:pt idx="7763">
                  <c:v>7167.0</c:v>
                </c:pt>
                <c:pt idx="7764">
                  <c:v>7168.0</c:v>
                </c:pt>
                <c:pt idx="7765">
                  <c:v>7169.0</c:v>
                </c:pt>
                <c:pt idx="7766">
                  <c:v>7170.0</c:v>
                </c:pt>
                <c:pt idx="7767">
                  <c:v>7171.0</c:v>
                </c:pt>
                <c:pt idx="7768">
                  <c:v>7172.0</c:v>
                </c:pt>
                <c:pt idx="7769">
                  <c:v>7173.0</c:v>
                </c:pt>
                <c:pt idx="7770">
                  <c:v>7174.0</c:v>
                </c:pt>
                <c:pt idx="7771">
                  <c:v>7175.0</c:v>
                </c:pt>
                <c:pt idx="7772">
                  <c:v>7176.0</c:v>
                </c:pt>
                <c:pt idx="7773">
                  <c:v>7177.0</c:v>
                </c:pt>
                <c:pt idx="7774">
                  <c:v>7178.0</c:v>
                </c:pt>
                <c:pt idx="7775">
                  <c:v>7179.0</c:v>
                </c:pt>
                <c:pt idx="7776">
                  <c:v>7180.0</c:v>
                </c:pt>
                <c:pt idx="7777">
                  <c:v>7181.0</c:v>
                </c:pt>
                <c:pt idx="7778">
                  <c:v>7182.0</c:v>
                </c:pt>
                <c:pt idx="7779">
                  <c:v>7183.0</c:v>
                </c:pt>
                <c:pt idx="7780">
                  <c:v>7184.0</c:v>
                </c:pt>
                <c:pt idx="7781">
                  <c:v>7185.0</c:v>
                </c:pt>
                <c:pt idx="7782">
                  <c:v>7186.0</c:v>
                </c:pt>
                <c:pt idx="7783">
                  <c:v>7187.0</c:v>
                </c:pt>
                <c:pt idx="7784">
                  <c:v>7188.0</c:v>
                </c:pt>
                <c:pt idx="7785">
                  <c:v>7189.0</c:v>
                </c:pt>
                <c:pt idx="7786">
                  <c:v>7190.0</c:v>
                </c:pt>
                <c:pt idx="7787">
                  <c:v>7191.0</c:v>
                </c:pt>
                <c:pt idx="7788">
                  <c:v>7192.0</c:v>
                </c:pt>
                <c:pt idx="7789">
                  <c:v>7193.0</c:v>
                </c:pt>
                <c:pt idx="7790">
                  <c:v>7194.0</c:v>
                </c:pt>
                <c:pt idx="7791">
                  <c:v>7195.0</c:v>
                </c:pt>
                <c:pt idx="7792">
                  <c:v>7196.0</c:v>
                </c:pt>
                <c:pt idx="7793">
                  <c:v>7197.0</c:v>
                </c:pt>
                <c:pt idx="7794">
                  <c:v>7198.0</c:v>
                </c:pt>
                <c:pt idx="7795">
                  <c:v>7199.0</c:v>
                </c:pt>
                <c:pt idx="7796">
                  <c:v>7200.0</c:v>
                </c:pt>
                <c:pt idx="7797">
                  <c:v>7201.0</c:v>
                </c:pt>
                <c:pt idx="7798">
                  <c:v>7202.0</c:v>
                </c:pt>
                <c:pt idx="7799">
                  <c:v>7203.0</c:v>
                </c:pt>
                <c:pt idx="7800">
                  <c:v>7204.0</c:v>
                </c:pt>
                <c:pt idx="7801">
                  <c:v>7205.0</c:v>
                </c:pt>
                <c:pt idx="7802">
                  <c:v>7205.0</c:v>
                </c:pt>
                <c:pt idx="7803">
                  <c:v>7206.0</c:v>
                </c:pt>
                <c:pt idx="7804">
                  <c:v>7207.0</c:v>
                </c:pt>
                <c:pt idx="7805">
                  <c:v>7208.0</c:v>
                </c:pt>
                <c:pt idx="7806">
                  <c:v>7209.0</c:v>
                </c:pt>
                <c:pt idx="7807">
                  <c:v>7210.0</c:v>
                </c:pt>
                <c:pt idx="7808">
                  <c:v>7211.0</c:v>
                </c:pt>
                <c:pt idx="7809">
                  <c:v>7212.0</c:v>
                </c:pt>
                <c:pt idx="7810">
                  <c:v>7213.0</c:v>
                </c:pt>
                <c:pt idx="7811">
                  <c:v>7214.0</c:v>
                </c:pt>
                <c:pt idx="7812">
                  <c:v>7214.0</c:v>
                </c:pt>
                <c:pt idx="7813">
                  <c:v>7215.0</c:v>
                </c:pt>
                <c:pt idx="7814">
                  <c:v>7216.0</c:v>
                </c:pt>
                <c:pt idx="7815">
                  <c:v>7217.0</c:v>
                </c:pt>
                <c:pt idx="7816">
                  <c:v>7218.0</c:v>
                </c:pt>
                <c:pt idx="7817">
                  <c:v>7219.0</c:v>
                </c:pt>
                <c:pt idx="7818">
                  <c:v>7220.0</c:v>
                </c:pt>
                <c:pt idx="7819">
                  <c:v>7221.0</c:v>
                </c:pt>
                <c:pt idx="7820">
                  <c:v>7222.0</c:v>
                </c:pt>
                <c:pt idx="7821">
                  <c:v>7223.0</c:v>
                </c:pt>
                <c:pt idx="7822">
                  <c:v>7224.0</c:v>
                </c:pt>
                <c:pt idx="7823">
                  <c:v>7225.0</c:v>
                </c:pt>
                <c:pt idx="7824">
                  <c:v>7225.0</c:v>
                </c:pt>
                <c:pt idx="7825">
                  <c:v>7226.0</c:v>
                </c:pt>
                <c:pt idx="7826">
                  <c:v>7227.0</c:v>
                </c:pt>
                <c:pt idx="7827">
                  <c:v>7228.0</c:v>
                </c:pt>
                <c:pt idx="7828">
                  <c:v>7229.0</c:v>
                </c:pt>
                <c:pt idx="7829">
                  <c:v>7230.0</c:v>
                </c:pt>
                <c:pt idx="7830">
                  <c:v>7231.0</c:v>
                </c:pt>
                <c:pt idx="7831">
                  <c:v>7232.0</c:v>
                </c:pt>
                <c:pt idx="7832">
                  <c:v>7232.0</c:v>
                </c:pt>
                <c:pt idx="7833">
                  <c:v>7232.0</c:v>
                </c:pt>
                <c:pt idx="7834">
                  <c:v>7232.0</c:v>
                </c:pt>
                <c:pt idx="7835">
                  <c:v>7232.0</c:v>
                </c:pt>
                <c:pt idx="7836">
                  <c:v>7233.0</c:v>
                </c:pt>
                <c:pt idx="7837">
                  <c:v>7233.0</c:v>
                </c:pt>
                <c:pt idx="7838">
                  <c:v>7234.0</c:v>
                </c:pt>
                <c:pt idx="7839">
                  <c:v>7235.0</c:v>
                </c:pt>
                <c:pt idx="7840">
                  <c:v>7236.0</c:v>
                </c:pt>
                <c:pt idx="7841">
                  <c:v>7237.0</c:v>
                </c:pt>
                <c:pt idx="7842">
                  <c:v>7238.0</c:v>
                </c:pt>
                <c:pt idx="7843">
                  <c:v>7239.0</c:v>
                </c:pt>
                <c:pt idx="7844">
                  <c:v>7240.0</c:v>
                </c:pt>
                <c:pt idx="7845">
                  <c:v>7241.0</c:v>
                </c:pt>
                <c:pt idx="7846">
                  <c:v>7242.0</c:v>
                </c:pt>
                <c:pt idx="7847">
                  <c:v>7243.0</c:v>
                </c:pt>
                <c:pt idx="7848">
                  <c:v>7244.0</c:v>
                </c:pt>
                <c:pt idx="7849">
                  <c:v>7245.0</c:v>
                </c:pt>
                <c:pt idx="7850">
                  <c:v>7246.0</c:v>
                </c:pt>
                <c:pt idx="7851">
                  <c:v>7247.0</c:v>
                </c:pt>
                <c:pt idx="7852">
                  <c:v>7248.0</c:v>
                </c:pt>
                <c:pt idx="7853">
                  <c:v>7249.0</c:v>
                </c:pt>
                <c:pt idx="7854">
                  <c:v>7250.0</c:v>
                </c:pt>
                <c:pt idx="7855">
                  <c:v>7250.0</c:v>
                </c:pt>
                <c:pt idx="7856">
                  <c:v>7250.0</c:v>
                </c:pt>
                <c:pt idx="7857">
                  <c:v>7250.0</c:v>
                </c:pt>
                <c:pt idx="7858">
                  <c:v>7251.0</c:v>
                </c:pt>
                <c:pt idx="7859">
                  <c:v>7252.0</c:v>
                </c:pt>
                <c:pt idx="7860">
                  <c:v>7252.0</c:v>
                </c:pt>
                <c:pt idx="7861">
                  <c:v>7253.0</c:v>
                </c:pt>
                <c:pt idx="7862">
                  <c:v>7254.0</c:v>
                </c:pt>
                <c:pt idx="7863">
                  <c:v>7255.0</c:v>
                </c:pt>
                <c:pt idx="7864">
                  <c:v>7256.0</c:v>
                </c:pt>
                <c:pt idx="7865">
                  <c:v>7257.0</c:v>
                </c:pt>
                <c:pt idx="7866">
                  <c:v>7258.0</c:v>
                </c:pt>
                <c:pt idx="7867">
                  <c:v>7259.0</c:v>
                </c:pt>
                <c:pt idx="7868">
                  <c:v>7260.0</c:v>
                </c:pt>
                <c:pt idx="7869">
                  <c:v>7261.0</c:v>
                </c:pt>
                <c:pt idx="7870">
                  <c:v>7261.0</c:v>
                </c:pt>
                <c:pt idx="7871">
                  <c:v>7262.0</c:v>
                </c:pt>
                <c:pt idx="7872">
                  <c:v>7263.0</c:v>
                </c:pt>
                <c:pt idx="7873">
                  <c:v>7264.0</c:v>
                </c:pt>
                <c:pt idx="7874">
                  <c:v>7265.0</c:v>
                </c:pt>
                <c:pt idx="7875">
                  <c:v>7266.0</c:v>
                </c:pt>
                <c:pt idx="7876">
                  <c:v>7267.0</c:v>
                </c:pt>
                <c:pt idx="7877">
                  <c:v>7268.0</c:v>
                </c:pt>
                <c:pt idx="7878">
                  <c:v>7269.0</c:v>
                </c:pt>
                <c:pt idx="7879">
                  <c:v>7270.0</c:v>
                </c:pt>
                <c:pt idx="7880">
                  <c:v>7271.0</c:v>
                </c:pt>
                <c:pt idx="7881">
                  <c:v>7272.0</c:v>
                </c:pt>
                <c:pt idx="7882">
                  <c:v>7273.0</c:v>
                </c:pt>
                <c:pt idx="7883">
                  <c:v>7274.0</c:v>
                </c:pt>
                <c:pt idx="7884">
                  <c:v>7275.0</c:v>
                </c:pt>
                <c:pt idx="7885">
                  <c:v>7275.0</c:v>
                </c:pt>
                <c:pt idx="7886">
                  <c:v>7276.0</c:v>
                </c:pt>
                <c:pt idx="7887">
                  <c:v>7277.0</c:v>
                </c:pt>
                <c:pt idx="7888">
                  <c:v>7278.0</c:v>
                </c:pt>
                <c:pt idx="7889">
                  <c:v>7279.0</c:v>
                </c:pt>
                <c:pt idx="7890">
                  <c:v>7280.0</c:v>
                </c:pt>
                <c:pt idx="7891">
                  <c:v>7281.0</c:v>
                </c:pt>
                <c:pt idx="7892">
                  <c:v>7282.0</c:v>
                </c:pt>
                <c:pt idx="7893">
                  <c:v>7283.0</c:v>
                </c:pt>
                <c:pt idx="7894">
                  <c:v>7284.0</c:v>
                </c:pt>
                <c:pt idx="7895">
                  <c:v>7285.0</c:v>
                </c:pt>
                <c:pt idx="7896">
                  <c:v>7285.0</c:v>
                </c:pt>
                <c:pt idx="7897">
                  <c:v>7286.0</c:v>
                </c:pt>
                <c:pt idx="7898">
                  <c:v>7287.0</c:v>
                </c:pt>
                <c:pt idx="7899">
                  <c:v>7288.0</c:v>
                </c:pt>
                <c:pt idx="7900">
                  <c:v>7289.0</c:v>
                </c:pt>
                <c:pt idx="7901">
                  <c:v>7289.0</c:v>
                </c:pt>
                <c:pt idx="7902">
                  <c:v>7290.0</c:v>
                </c:pt>
                <c:pt idx="7903">
                  <c:v>7291.0</c:v>
                </c:pt>
                <c:pt idx="7904">
                  <c:v>7292.0</c:v>
                </c:pt>
                <c:pt idx="7905">
                  <c:v>7293.0</c:v>
                </c:pt>
                <c:pt idx="7906">
                  <c:v>7294.0</c:v>
                </c:pt>
                <c:pt idx="7907">
                  <c:v>7295.0</c:v>
                </c:pt>
                <c:pt idx="7908">
                  <c:v>7296.0</c:v>
                </c:pt>
                <c:pt idx="7909">
                  <c:v>7297.0</c:v>
                </c:pt>
                <c:pt idx="7910">
                  <c:v>7298.0</c:v>
                </c:pt>
                <c:pt idx="7911">
                  <c:v>7299.0</c:v>
                </c:pt>
                <c:pt idx="7912">
                  <c:v>7299.0</c:v>
                </c:pt>
                <c:pt idx="7913">
                  <c:v>7299.0</c:v>
                </c:pt>
                <c:pt idx="7914">
                  <c:v>7300.0</c:v>
                </c:pt>
                <c:pt idx="7915">
                  <c:v>7301.0</c:v>
                </c:pt>
                <c:pt idx="7916">
                  <c:v>7302.0</c:v>
                </c:pt>
                <c:pt idx="7917">
                  <c:v>7303.0</c:v>
                </c:pt>
                <c:pt idx="7918">
                  <c:v>7304.0</c:v>
                </c:pt>
                <c:pt idx="7919">
                  <c:v>7305.0</c:v>
                </c:pt>
                <c:pt idx="7920">
                  <c:v>7306.0</c:v>
                </c:pt>
                <c:pt idx="7921">
                  <c:v>7307.0</c:v>
                </c:pt>
                <c:pt idx="7922">
                  <c:v>7308.0</c:v>
                </c:pt>
                <c:pt idx="7923">
                  <c:v>7309.0</c:v>
                </c:pt>
                <c:pt idx="7924">
                  <c:v>7310.0</c:v>
                </c:pt>
                <c:pt idx="7925">
                  <c:v>7311.0</c:v>
                </c:pt>
                <c:pt idx="7926">
                  <c:v>7312.0</c:v>
                </c:pt>
                <c:pt idx="7927">
                  <c:v>7313.0</c:v>
                </c:pt>
                <c:pt idx="7928">
                  <c:v>7314.0</c:v>
                </c:pt>
                <c:pt idx="7929">
                  <c:v>7315.0</c:v>
                </c:pt>
                <c:pt idx="7930">
                  <c:v>7316.0</c:v>
                </c:pt>
                <c:pt idx="7931">
                  <c:v>7317.0</c:v>
                </c:pt>
                <c:pt idx="7932">
                  <c:v>7318.0</c:v>
                </c:pt>
                <c:pt idx="7933">
                  <c:v>7319.0</c:v>
                </c:pt>
                <c:pt idx="7934">
                  <c:v>7320.0</c:v>
                </c:pt>
                <c:pt idx="7935">
                  <c:v>7321.0</c:v>
                </c:pt>
                <c:pt idx="7936">
                  <c:v>7322.0</c:v>
                </c:pt>
                <c:pt idx="7937">
                  <c:v>7323.0</c:v>
                </c:pt>
                <c:pt idx="7938">
                  <c:v>7324.0</c:v>
                </c:pt>
                <c:pt idx="7939">
                  <c:v>7325.0</c:v>
                </c:pt>
                <c:pt idx="7940">
                  <c:v>7326.0</c:v>
                </c:pt>
                <c:pt idx="7941">
                  <c:v>7327.0</c:v>
                </c:pt>
                <c:pt idx="7942">
                  <c:v>7328.0</c:v>
                </c:pt>
                <c:pt idx="7943">
                  <c:v>7329.0</c:v>
                </c:pt>
                <c:pt idx="7944">
                  <c:v>7330.0</c:v>
                </c:pt>
                <c:pt idx="7945">
                  <c:v>7331.0</c:v>
                </c:pt>
                <c:pt idx="7946">
                  <c:v>7332.0</c:v>
                </c:pt>
                <c:pt idx="7947">
                  <c:v>7333.0</c:v>
                </c:pt>
                <c:pt idx="7948">
                  <c:v>7334.0</c:v>
                </c:pt>
                <c:pt idx="7949">
                  <c:v>7335.0</c:v>
                </c:pt>
                <c:pt idx="7950">
                  <c:v>7336.0</c:v>
                </c:pt>
                <c:pt idx="7951">
                  <c:v>7337.0</c:v>
                </c:pt>
                <c:pt idx="7952">
                  <c:v>7338.0</c:v>
                </c:pt>
                <c:pt idx="7953">
                  <c:v>7339.0</c:v>
                </c:pt>
                <c:pt idx="7954">
                  <c:v>7340.0</c:v>
                </c:pt>
                <c:pt idx="7955">
                  <c:v>7341.0</c:v>
                </c:pt>
                <c:pt idx="7956">
                  <c:v>7342.0</c:v>
                </c:pt>
                <c:pt idx="7957">
                  <c:v>7343.0</c:v>
                </c:pt>
                <c:pt idx="7958">
                  <c:v>7344.0</c:v>
                </c:pt>
                <c:pt idx="7959">
                  <c:v>7345.0</c:v>
                </c:pt>
                <c:pt idx="7960">
                  <c:v>7346.0</c:v>
                </c:pt>
                <c:pt idx="7961">
                  <c:v>7347.0</c:v>
                </c:pt>
                <c:pt idx="7962">
                  <c:v>7348.0</c:v>
                </c:pt>
                <c:pt idx="7963">
                  <c:v>7349.0</c:v>
                </c:pt>
                <c:pt idx="7964">
                  <c:v>7350.0</c:v>
                </c:pt>
                <c:pt idx="7965">
                  <c:v>7351.0</c:v>
                </c:pt>
                <c:pt idx="7966">
                  <c:v>7352.0</c:v>
                </c:pt>
                <c:pt idx="7967">
                  <c:v>7353.0</c:v>
                </c:pt>
                <c:pt idx="7968">
                  <c:v>7354.0</c:v>
                </c:pt>
                <c:pt idx="7969">
                  <c:v>7355.0</c:v>
                </c:pt>
                <c:pt idx="7970">
                  <c:v>7356.0</c:v>
                </c:pt>
                <c:pt idx="7971">
                  <c:v>7357.0</c:v>
                </c:pt>
                <c:pt idx="7972">
                  <c:v>7358.0</c:v>
                </c:pt>
                <c:pt idx="7973">
                  <c:v>7359.0</c:v>
                </c:pt>
                <c:pt idx="7974">
                  <c:v>7360.0</c:v>
                </c:pt>
                <c:pt idx="7975">
                  <c:v>7361.0</c:v>
                </c:pt>
                <c:pt idx="7976">
                  <c:v>7362.0</c:v>
                </c:pt>
                <c:pt idx="7977">
                  <c:v>7363.0</c:v>
                </c:pt>
                <c:pt idx="7978">
                  <c:v>7364.0</c:v>
                </c:pt>
                <c:pt idx="7979">
                  <c:v>7365.0</c:v>
                </c:pt>
                <c:pt idx="7980">
                  <c:v>7366.0</c:v>
                </c:pt>
                <c:pt idx="7981">
                  <c:v>7367.0</c:v>
                </c:pt>
                <c:pt idx="7982">
                  <c:v>7368.0</c:v>
                </c:pt>
                <c:pt idx="7983">
                  <c:v>7369.0</c:v>
                </c:pt>
                <c:pt idx="7984">
                  <c:v>7370.0</c:v>
                </c:pt>
                <c:pt idx="7985">
                  <c:v>7371.0</c:v>
                </c:pt>
                <c:pt idx="7986">
                  <c:v>7372.0</c:v>
                </c:pt>
                <c:pt idx="7987">
                  <c:v>7372.0</c:v>
                </c:pt>
                <c:pt idx="7988">
                  <c:v>7372.0</c:v>
                </c:pt>
                <c:pt idx="7989">
                  <c:v>7373.0</c:v>
                </c:pt>
                <c:pt idx="7990">
                  <c:v>7374.0</c:v>
                </c:pt>
                <c:pt idx="7991">
                  <c:v>7374.0</c:v>
                </c:pt>
                <c:pt idx="7992">
                  <c:v>7375.0</c:v>
                </c:pt>
                <c:pt idx="7993">
                  <c:v>7376.0</c:v>
                </c:pt>
                <c:pt idx="7994">
                  <c:v>7377.0</c:v>
                </c:pt>
                <c:pt idx="7995">
                  <c:v>7378.0</c:v>
                </c:pt>
                <c:pt idx="7996">
                  <c:v>7379.0</c:v>
                </c:pt>
                <c:pt idx="7997">
                  <c:v>7380.0</c:v>
                </c:pt>
                <c:pt idx="7998">
                  <c:v>7381.0</c:v>
                </c:pt>
                <c:pt idx="7999">
                  <c:v>7382.0</c:v>
                </c:pt>
                <c:pt idx="8000">
                  <c:v>7383.0</c:v>
                </c:pt>
                <c:pt idx="8001">
                  <c:v>7384.0</c:v>
                </c:pt>
                <c:pt idx="8002">
                  <c:v>7385.0</c:v>
                </c:pt>
                <c:pt idx="8003">
                  <c:v>7385.0</c:v>
                </c:pt>
                <c:pt idx="8004">
                  <c:v>7386.0</c:v>
                </c:pt>
                <c:pt idx="8005">
                  <c:v>7387.0</c:v>
                </c:pt>
                <c:pt idx="8006">
                  <c:v>7387.0</c:v>
                </c:pt>
                <c:pt idx="8007">
                  <c:v>7387.0</c:v>
                </c:pt>
                <c:pt idx="8008">
                  <c:v>7388.0</c:v>
                </c:pt>
                <c:pt idx="8009">
                  <c:v>7389.0</c:v>
                </c:pt>
                <c:pt idx="8010">
                  <c:v>7390.0</c:v>
                </c:pt>
                <c:pt idx="8011">
                  <c:v>7390.0</c:v>
                </c:pt>
                <c:pt idx="8012">
                  <c:v>7391.0</c:v>
                </c:pt>
                <c:pt idx="8013">
                  <c:v>7392.0</c:v>
                </c:pt>
                <c:pt idx="8014">
                  <c:v>7393.0</c:v>
                </c:pt>
                <c:pt idx="8015">
                  <c:v>7394.0</c:v>
                </c:pt>
                <c:pt idx="8016">
                  <c:v>7395.0</c:v>
                </c:pt>
                <c:pt idx="8017">
                  <c:v>7396.0</c:v>
                </c:pt>
                <c:pt idx="8018">
                  <c:v>7397.0</c:v>
                </c:pt>
                <c:pt idx="8019">
                  <c:v>7398.0</c:v>
                </c:pt>
                <c:pt idx="8020">
                  <c:v>7399.0</c:v>
                </c:pt>
                <c:pt idx="8021">
                  <c:v>7400.0</c:v>
                </c:pt>
                <c:pt idx="8022">
                  <c:v>7401.0</c:v>
                </c:pt>
                <c:pt idx="8023">
                  <c:v>7402.0</c:v>
                </c:pt>
                <c:pt idx="8024">
                  <c:v>7402.0</c:v>
                </c:pt>
                <c:pt idx="8025">
                  <c:v>7403.0</c:v>
                </c:pt>
                <c:pt idx="8026">
                  <c:v>7404.0</c:v>
                </c:pt>
                <c:pt idx="8027">
                  <c:v>7405.0</c:v>
                </c:pt>
                <c:pt idx="8028">
                  <c:v>7406.0</c:v>
                </c:pt>
                <c:pt idx="8029">
                  <c:v>7407.0</c:v>
                </c:pt>
                <c:pt idx="8030">
                  <c:v>7408.0</c:v>
                </c:pt>
                <c:pt idx="8031">
                  <c:v>7409.0</c:v>
                </c:pt>
                <c:pt idx="8032">
                  <c:v>7410.0</c:v>
                </c:pt>
                <c:pt idx="8033">
                  <c:v>7411.0</c:v>
                </c:pt>
                <c:pt idx="8034">
                  <c:v>7412.0</c:v>
                </c:pt>
                <c:pt idx="8035">
                  <c:v>7412.0</c:v>
                </c:pt>
                <c:pt idx="8036">
                  <c:v>7413.0</c:v>
                </c:pt>
                <c:pt idx="8037">
                  <c:v>7414.0</c:v>
                </c:pt>
                <c:pt idx="8038">
                  <c:v>7415.0</c:v>
                </c:pt>
                <c:pt idx="8039">
                  <c:v>7415.0</c:v>
                </c:pt>
                <c:pt idx="8040">
                  <c:v>7415.0</c:v>
                </c:pt>
                <c:pt idx="8041">
                  <c:v>7416.0</c:v>
                </c:pt>
                <c:pt idx="8042">
                  <c:v>7417.0</c:v>
                </c:pt>
                <c:pt idx="8043">
                  <c:v>7417.0</c:v>
                </c:pt>
                <c:pt idx="8044">
                  <c:v>7418.0</c:v>
                </c:pt>
                <c:pt idx="8045">
                  <c:v>7419.0</c:v>
                </c:pt>
                <c:pt idx="8046">
                  <c:v>7420.0</c:v>
                </c:pt>
                <c:pt idx="8047">
                  <c:v>7421.0</c:v>
                </c:pt>
                <c:pt idx="8048">
                  <c:v>7422.0</c:v>
                </c:pt>
                <c:pt idx="8049">
                  <c:v>7423.0</c:v>
                </c:pt>
                <c:pt idx="8050">
                  <c:v>7424.0</c:v>
                </c:pt>
                <c:pt idx="8051">
                  <c:v>7425.0</c:v>
                </c:pt>
                <c:pt idx="8052">
                  <c:v>7426.0</c:v>
                </c:pt>
                <c:pt idx="8053">
                  <c:v>7427.0</c:v>
                </c:pt>
                <c:pt idx="8054">
                  <c:v>7428.0</c:v>
                </c:pt>
                <c:pt idx="8055">
                  <c:v>7429.0</c:v>
                </c:pt>
                <c:pt idx="8056">
                  <c:v>7430.0</c:v>
                </c:pt>
                <c:pt idx="8057">
                  <c:v>7431.0</c:v>
                </c:pt>
                <c:pt idx="8058">
                  <c:v>7432.0</c:v>
                </c:pt>
                <c:pt idx="8059">
                  <c:v>7432.0</c:v>
                </c:pt>
                <c:pt idx="8060">
                  <c:v>7432.0</c:v>
                </c:pt>
                <c:pt idx="8061">
                  <c:v>7433.0</c:v>
                </c:pt>
                <c:pt idx="8062">
                  <c:v>7434.0</c:v>
                </c:pt>
                <c:pt idx="8063">
                  <c:v>7435.0</c:v>
                </c:pt>
                <c:pt idx="8064">
                  <c:v>7435.0</c:v>
                </c:pt>
                <c:pt idx="8065">
                  <c:v>7435.0</c:v>
                </c:pt>
                <c:pt idx="8066">
                  <c:v>7436.0</c:v>
                </c:pt>
                <c:pt idx="8067">
                  <c:v>7437.0</c:v>
                </c:pt>
                <c:pt idx="8068">
                  <c:v>7438.0</c:v>
                </c:pt>
                <c:pt idx="8069">
                  <c:v>7439.0</c:v>
                </c:pt>
                <c:pt idx="8070">
                  <c:v>7440.0</c:v>
                </c:pt>
                <c:pt idx="8071">
                  <c:v>7441.0</c:v>
                </c:pt>
                <c:pt idx="8072">
                  <c:v>7442.0</c:v>
                </c:pt>
                <c:pt idx="8073">
                  <c:v>7443.0</c:v>
                </c:pt>
                <c:pt idx="8074">
                  <c:v>7444.0</c:v>
                </c:pt>
                <c:pt idx="8075">
                  <c:v>7445.0</c:v>
                </c:pt>
                <c:pt idx="8076">
                  <c:v>7445.0</c:v>
                </c:pt>
                <c:pt idx="8077">
                  <c:v>7445.0</c:v>
                </c:pt>
                <c:pt idx="8078">
                  <c:v>7445.0</c:v>
                </c:pt>
                <c:pt idx="8079">
                  <c:v>7445.0</c:v>
                </c:pt>
                <c:pt idx="8080">
                  <c:v>7446.0</c:v>
                </c:pt>
                <c:pt idx="8081">
                  <c:v>7447.0</c:v>
                </c:pt>
                <c:pt idx="8082">
                  <c:v>7448.0</c:v>
                </c:pt>
                <c:pt idx="8083">
                  <c:v>7448.0</c:v>
                </c:pt>
                <c:pt idx="8084">
                  <c:v>7449.0</c:v>
                </c:pt>
                <c:pt idx="8085">
                  <c:v>7450.0</c:v>
                </c:pt>
                <c:pt idx="8086">
                  <c:v>7450.0</c:v>
                </c:pt>
                <c:pt idx="8087">
                  <c:v>7450.0</c:v>
                </c:pt>
                <c:pt idx="8088">
                  <c:v>7450.0</c:v>
                </c:pt>
                <c:pt idx="8089">
                  <c:v>7451.0</c:v>
                </c:pt>
                <c:pt idx="8090">
                  <c:v>7451.0</c:v>
                </c:pt>
                <c:pt idx="8091">
                  <c:v>7452.0</c:v>
                </c:pt>
                <c:pt idx="8092">
                  <c:v>7453.0</c:v>
                </c:pt>
                <c:pt idx="8093">
                  <c:v>7454.0</c:v>
                </c:pt>
                <c:pt idx="8094">
                  <c:v>7455.0</c:v>
                </c:pt>
                <c:pt idx="8095">
                  <c:v>7456.0</c:v>
                </c:pt>
                <c:pt idx="8096">
                  <c:v>7457.0</c:v>
                </c:pt>
                <c:pt idx="8097">
                  <c:v>7458.0</c:v>
                </c:pt>
                <c:pt idx="8098">
                  <c:v>7459.0</c:v>
                </c:pt>
                <c:pt idx="8099">
                  <c:v>7460.0</c:v>
                </c:pt>
                <c:pt idx="8100">
                  <c:v>7461.0</c:v>
                </c:pt>
                <c:pt idx="8101">
                  <c:v>7462.0</c:v>
                </c:pt>
                <c:pt idx="8102">
                  <c:v>7463.0</c:v>
                </c:pt>
                <c:pt idx="8103">
                  <c:v>7464.0</c:v>
                </c:pt>
                <c:pt idx="8104">
                  <c:v>7465.0</c:v>
                </c:pt>
                <c:pt idx="8105">
                  <c:v>7465.0</c:v>
                </c:pt>
                <c:pt idx="8106">
                  <c:v>7466.0</c:v>
                </c:pt>
                <c:pt idx="8107">
                  <c:v>7467.0</c:v>
                </c:pt>
                <c:pt idx="8108">
                  <c:v>7468.0</c:v>
                </c:pt>
                <c:pt idx="8109">
                  <c:v>7468.0</c:v>
                </c:pt>
                <c:pt idx="8110">
                  <c:v>7469.0</c:v>
                </c:pt>
                <c:pt idx="8111">
                  <c:v>7469.0</c:v>
                </c:pt>
                <c:pt idx="8112">
                  <c:v>7469.0</c:v>
                </c:pt>
                <c:pt idx="8113">
                  <c:v>7470.0</c:v>
                </c:pt>
                <c:pt idx="8114">
                  <c:v>7471.0</c:v>
                </c:pt>
                <c:pt idx="8115">
                  <c:v>7472.0</c:v>
                </c:pt>
                <c:pt idx="8116">
                  <c:v>7472.0</c:v>
                </c:pt>
                <c:pt idx="8117">
                  <c:v>7473.0</c:v>
                </c:pt>
                <c:pt idx="8118">
                  <c:v>7474.0</c:v>
                </c:pt>
                <c:pt idx="8119">
                  <c:v>7475.0</c:v>
                </c:pt>
                <c:pt idx="8120">
                  <c:v>7476.0</c:v>
                </c:pt>
                <c:pt idx="8121">
                  <c:v>7477.0</c:v>
                </c:pt>
                <c:pt idx="8122">
                  <c:v>7478.0</c:v>
                </c:pt>
                <c:pt idx="8123">
                  <c:v>7479.0</c:v>
                </c:pt>
                <c:pt idx="8124">
                  <c:v>7480.0</c:v>
                </c:pt>
                <c:pt idx="8125">
                  <c:v>7481.0</c:v>
                </c:pt>
                <c:pt idx="8126">
                  <c:v>7482.0</c:v>
                </c:pt>
                <c:pt idx="8127">
                  <c:v>7482.0</c:v>
                </c:pt>
                <c:pt idx="8128">
                  <c:v>7482.0</c:v>
                </c:pt>
                <c:pt idx="8129">
                  <c:v>7483.0</c:v>
                </c:pt>
                <c:pt idx="8130">
                  <c:v>7483.0</c:v>
                </c:pt>
                <c:pt idx="8131">
                  <c:v>7484.0</c:v>
                </c:pt>
                <c:pt idx="8132">
                  <c:v>7485.0</c:v>
                </c:pt>
                <c:pt idx="8133">
                  <c:v>7486.0</c:v>
                </c:pt>
                <c:pt idx="8134">
                  <c:v>7487.0</c:v>
                </c:pt>
                <c:pt idx="8135">
                  <c:v>7488.0</c:v>
                </c:pt>
                <c:pt idx="8136">
                  <c:v>7489.0</c:v>
                </c:pt>
                <c:pt idx="8137">
                  <c:v>7490.0</c:v>
                </c:pt>
                <c:pt idx="8138">
                  <c:v>7491.0</c:v>
                </c:pt>
                <c:pt idx="8139">
                  <c:v>7492.0</c:v>
                </c:pt>
                <c:pt idx="8140">
                  <c:v>7493.0</c:v>
                </c:pt>
                <c:pt idx="8141">
                  <c:v>7494.0</c:v>
                </c:pt>
                <c:pt idx="8142">
                  <c:v>7495.0</c:v>
                </c:pt>
                <c:pt idx="8143">
                  <c:v>7496.0</c:v>
                </c:pt>
                <c:pt idx="8144">
                  <c:v>7497.0</c:v>
                </c:pt>
                <c:pt idx="8145">
                  <c:v>7498.0</c:v>
                </c:pt>
                <c:pt idx="8146">
                  <c:v>7499.0</c:v>
                </c:pt>
                <c:pt idx="8147">
                  <c:v>7500.0</c:v>
                </c:pt>
                <c:pt idx="8148">
                  <c:v>7501.0</c:v>
                </c:pt>
                <c:pt idx="8149">
                  <c:v>7502.0</c:v>
                </c:pt>
                <c:pt idx="8150">
                  <c:v>7503.0</c:v>
                </c:pt>
                <c:pt idx="8151">
                  <c:v>7504.0</c:v>
                </c:pt>
                <c:pt idx="8152">
                  <c:v>7505.0</c:v>
                </c:pt>
                <c:pt idx="8153">
                  <c:v>7506.0</c:v>
                </c:pt>
                <c:pt idx="8154">
                  <c:v>7507.0</c:v>
                </c:pt>
                <c:pt idx="8155">
                  <c:v>7508.0</c:v>
                </c:pt>
                <c:pt idx="8156">
                  <c:v>7509.0</c:v>
                </c:pt>
                <c:pt idx="8157">
                  <c:v>7510.0</c:v>
                </c:pt>
                <c:pt idx="8158">
                  <c:v>7511.0</c:v>
                </c:pt>
                <c:pt idx="8159">
                  <c:v>7512.0</c:v>
                </c:pt>
                <c:pt idx="8160">
                  <c:v>7513.0</c:v>
                </c:pt>
                <c:pt idx="8161">
                  <c:v>7514.0</c:v>
                </c:pt>
                <c:pt idx="8162">
                  <c:v>7515.0</c:v>
                </c:pt>
                <c:pt idx="8163">
                  <c:v>7516.0</c:v>
                </c:pt>
                <c:pt idx="8164">
                  <c:v>7517.0</c:v>
                </c:pt>
                <c:pt idx="8165">
                  <c:v>7518.0</c:v>
                </c:pt>
                <c:pt idx="8166">
                  <c:v>7519.0</c:v>
                </c:pt>
                <c:pt idx="8167">
                  <c:v>7520.0</c:v>
                </c:pt>
                <c:pt idx="8168">
                  <c:v>7521.0</c:v>
                </c:pt>
                <c:pt idx="8169">
                  <c:v>7522.0</c:v>
                </c:pt>
                <c:pt idx="8170">
                  <c:v>7523.0</c:v>
                </c:pt>
                <c:pt idx="8171">
                  <c:v>7524.0</c:v>
                </c:pt>
                <c:pt idx="8172">
                  <c:v>7525.0</c:v>
                </c:pt>
                <c:pt idx="8173">
                  <c:v>7526.0</c:v>
                </c:pt>
                <c:pt idx="8174">
                  <c:v>7527.0</c:v>
                </c:pt>
                <c:pt idx="8175">
                  <c:v>7528.0</c:v>
                </c:pt>
                <c:pt idx="8176">
                  <c:v>7529.0</c:v>
                </c:pt>
                <c:pt idx="8177">
                  <c:v>7530.0</c:v>
                </c:pt>
                <c:pt idx="8178">
                  <c:v>7531.0</c:v>
                </c:pt>
                <c:pt idx="8179">
                  <c:v>7532.0</c:v>
                </c:pt>
                <c:pt idx="8180">
                  <c:v>7533.0</c:v>
                </c:pt>
                <c:pt idx="8181">
                  <c:v>7533.0</c:v>
                </c:pt>
                <c:pt idx="8182">
                  <c:v>7534.0</c:v>
                </c:pt>
                <c:pt idx="8183">
                  <c:v>7535.0</c:v>
                </c:pt>
                <c:pt idx="8184">
                  <c:v>7536.0</c:v>
                </c:pt>
                <c:pt idx="8185">
                  <c:v>7537.0</c:v>
                </c:pt>
                <c:pt idx="8186">
                  <c:v>7538.0</c:v>
                </c:pt>
                <c:pt idx="8187">
                  <c:v>7539.0</c:v>
                </c:pt>
                <c:pt idx="8188">
                  <c:v>7540.0</c:v>
                </c:pt>
                <c:pt idx="8189">
                  <c:v>7541.0</c:v>
                </c:pt>
                <c:pt idx="8190">
                  <c:v>7541.0</c:v>
                </c:pt>
                <c:pt idx="8191">
                  <c:v>7541.0</c:v>
                </c:pt>
                <c:pt idx="8192">
                  <c:v>7542.0</c:v>
                </c:pt>
                <c:pt idx="8193">
                  <c:v>7543.0</c:v>
                </c:pt>
                <c:pt idx="8194">
                  <c:v>7544.0</c:v>
                </c:pt>
                <c:pt idx="8195">
                  <c:v>7545.0</c:v>
                </c:pt>
                <c:pt idx="8196">
                  <c:v>7546.0</c:v>
                </c:pt>
                <c:pt idx="8197">
                  <c:v>7547.0</c:v>
                </c:pt>
                <c:pt idx="8198">
                  <c:v>7548.0</c:v>
                </c:pt>
                <c:pt idx="8199">
                  <c:v>7549.0</c:v>
                </c:pt>
                <c:pt idx="8200">
                  <c:v>7550.0</c:v>
                </c:pt>
                <c:pt idx="8201">
                  <c:v>7551.0</c:v>
                </c:pt>
                <c:pt idx="8202">
                  <c:v>7552.0</c:v>
                </c:pt>
                <c:pt idx="8203">
                  <c:v>7553.0</c:v>
                </c:pt>
                <c:pt idx="8204">
                  <c:v>7554.0</c:v>
                </c:pt>
                <c:pt idx="8205">
                  <c:v>7555.0</c:v>
                </c:pt>
                <c:pt idx="8206">
                  <c:v>7556.0</c:v>
                </c:pt>
                <c:pt idx="8207">
                  <c:v>7557.0</c:v>
                </c:pt>
                <c:pt idx="8208">
                  <c:v>7558.0</c:v>
                </c:pt>
                <c:pt idx="8209">
                  <c:v>7559.0</c:v>
                </c:pt>
                <c:pt idx="8210">
                  <c:v>7560.0</c:v>
                </c:pt>
                <c:pt idx="8211">
                  <c:v>7561.0</c:v>
                </c:pt>
                <c:pt idx="8212">
                  <c:v>7562.0</c:v>
                </c:pt>
                <c:pt idx="8213">
                  <c:v>7563.0</c:v>
                </c:pt>
                <c:pt idx="8214">
                  <c:v>7564.0</c:v>
                </c:pt>
                <c:pt idx="8215">
                  <c:v>7565.0</c:v>
                </c:pt>
                <c:pt idx="8216">
                  <c:v>7566.0</c:v>
                </c:pt>
                <c:pt idx="8217">
                  <c:v>7567.0</c:v>
                </c:pt>
                <c:pt idx="8218">
                  <c:v>7568.0</c:v>
                </c:pt>
                <c:pt idx="8219">
                  <c:v>7569.0</c:v>
                </c:pt>
                <c:pt idx="8220">
                  <c:v>7570.0</c:v>
                </c:pt>
                <c:pt idx="8221">
                  <c:v>7571.0</c:v>
                </c:pt>
                <c:pt idx="8222">
                  <c:v>7572.0</c:v>
                </c:pt>
                <c:pt idx="8223">
                  <c:v>7573.0</c:v>
                </c:pt>
                <c:pt idx="8224">
                  <c:v>7574.0</c:v>
                </c:pt>
                <c:pt idx="8225">
                  <c:v>7575.0</c:v>
                </c:pt>
                <c:pt idx="8226">
                  <c:v>7576.0</c:v>
                </c:pt>
                <c:pt idx="8227">
                  <c:v>7577.0</c:v>
                </c:pt>
                <c:pt idx="8228">
                  <c:v>7578.0</c:v>
                </c:pt>
                <c:pt idx="8229">
                  <c:v>7579.0</c:v>
                </c:pt>
                <c:pt idx="8230">
                  <c:v>7580.0</c:v>
                </c:pt>
                <c:pt idx="8231">
                  <c:v>7581.0</c:v>
                </c:pt>
                <c:pt idx="8232">
                  <c:v>7582.0</c:v>
                </c:pt>
                <c:pt idx="8233">
                  <c:v>7583.0</c:v>
                </c:pt>
                <c:pt idx="8234">
                  <c:v>7584.0</c:v>
                </c:pt>
                <c:pt idx="8235">
                  <c:v>7585.0</c:v>
                </c:pt>
                <c:pt idx="8236">
                  <c:v>7586.0</c:v>
                </c:pt>
                <c:pt idx="8237">
                  <c:v>7587.0</c:v>
                </c:pt>
                <c:pt idx="8238">
                  <c:v>7588.0</c:v>
                </c:pt>
                <c:pt idx="8239">
                  <c:v>7589.0</c:v>
                </c:pt>
                <c:pt idx="8240">
                  <c:v>7589.0</c:v>
                </c:pt>
                <c:pt idx="8241">
                  <c:v>7589.0</c:v>
                </c:pt>
                <c:pt idx="8242">
                  <c:v>7590.0</c:v>
                </c:pt>
                <c:pt idx="8243">
                  <c:v>7591.0</c:v>
                </c:pt>
                <c:pt idx="8244">
                  <c:v>7592.0</c:v>
                </c:pt>
                <c:pt idx="8245">
                  <c:v>7593.0</c:v>
                </c:pt>
                <c:pt idx="8246">
                  <c:v>7594.0</c:v>
                </c:pt>
                <c:pt idx="8247">
                  <c:v>7595.0</c:v>
                </c:pt>
                <c:pt idx="8248">
                  <c:v>7596.0</c:v>
                </c:pt>
                <c:pt idx="8249">
                  <c:v>7597.0</c:v>
                </c:pt>
                <c:pt idx="8250">
                  <c:v>7598.0</c:v>
                </c:pt>
                <c:pt idx="8251">
                  <c:v>7599.0</c:v>
                </c:pt>
                <c:pt idx="8252">
                  <c:v>7600.0</c:v>
                </c:pt>
                <c:pt idx="8253">
                  <c:v>7601.0</c:v>
                </c:pt>
                <c:pt idx="8254">
                  <c:v>7601.0</c:v>
                </c:pt>
                <c:pt idx="8255">
                  <c:v>7602.0</c:v>
                </c:pt>
                <c:pt idx="8256">
                  <c:v>7603.0</c:v>
                </c:pt>
                <c:pt idx="8257">
                  <c:v>7604.0</c:v>
                </c:pt>
                <c:pt idx="8258">
                  <c:v>7605.0</c:v>
                </c:pt>
                <c:pt idx="8259">
                  <c:v>7606.0</c:v>
                </c:pt>
                <c:pt idx="8260">
                  <c:v>7607.0</c:v>
                </c:pt>
                <c:pt idx="8261">
                  <c:v>7608.0</c:v>
                </c:pt>
                <c:pt idx="8262">
                  <c:v>7609.0</c:v>
                </c:pt>
                <c:pt idx="8263">
                  <c:v>7610.0</c:v>
                </c:pt>
                <c:pt idx="8264">
                  <c:v>7611.0</c:v>
                </c:pt>
                <c:pt idx="8265">
                  <c:v>7612.0</c:v>
                </c:pt>
                <c:pt idx="8266">
                  <c:v>7613.0</c:v>
                </c:pt>
                <c:pt idx="8267">
                  <c:v>7614.0</c:v>
                </c:pt>
                <c:pt idx="8268">
                  <c:v>7615.0</c:v>
                </c:pt>
                <c:pt idx="8269">
                  <c:v>7616.0</c:v>
                </c:pt>
                <c:pt idx="8270">
                  <c:v>7617.0</c:v>
                </c:pt>
                <c:pt idx="8271">
                  <c:v>7618.0</c:v>
                </c:pt>
                <c:pt idx="8272">
                  <c:v>7619.0</c:v>
                </c:pt>
                <c:pt idx="8273">
                  <c:v>7620.0</c:v>
                </c:pt>
                <c:pt idx="8274">
                  <c:v>7621.0</c:v>
                </c:pt>
                <c:pt idx="8275">
                  <c:v>7622.0</c:v>
                </c:pt>
                <c:pt idx="8276">
                  <c:v>7622.0</c:v>
                </c:pt>
                <c:pt idx="8277">
                  <c:v>7623.0</c:v>
                </c:pt>
                <c:pt idx="8278">
                  <c:v>7624.0</c:v>
                </c:pt>
                <c:pt idx="8279">
                  <c:v>7625.0</c:v>
                </c:pt>
                <c:pt idx="8280">
                  <c:v>7626.0</c:v>
                </c:pt>
                <c:pt idx="8281">
                  <c:v>7627.0</c:v>
                </c:pt>
                <c:pt idx="8282">
                  <c:v>7628.0</c:v>
                </c:pt>
                <c:pt idx="8283">
                  <c:v>7629.0</c:v>
                </c:pt>
                <c:pt idx="8284">
                  <c:v>7630.0</c:v>
                </c:pt>
                <c:pt idx="8285">
                  <c:v>7630.0</c:v>
                </c:pt>
                <c:pt idx="8286">
                  <c:v>7630.0</c:v>
                </c:pt>
                <c:pt idx="8287">
                  <c:v>7631.0</c:v>
                </c:pt>
                <c:pt idx="8288">
                  <c:v>7632.0</c:v>
                </c:pt>
                <c:pt idx="8289">
                  <c:v>7633.0</c:v>
                </c:pt>
                <c:pt idx="8290">
                  <c:v>7633.0</c:v>
                </c:pt>
                <c:pt idx="8291">
                  <c:v>7633.0</c:v>
                </c:pt>
                <c:pt idx="8292">
                  <c:v>7634.0</c:v>
                </c:pt>
                <c:pt idx="8293">
                  <c:v>7635.0</c:v>
                </c:pt>
                <c:pt idx="8294">
                  <c:v>7636.0</c:v>
                </c:pt>
                <c:pt idx="8295">
                  <c:v>7637.0</c:v>
                </c:pt>
                <c:pt idx="8296">
                  <c:v>7638.0</c:v>
                </c:pt>
                <c:pt idx="8297">
                  <c:v>7639.0</c:v>
                </c:pt>
                <c:pt idx="8298">
                  <c:v>7640.0</c:v>
                </c:pt>
                <c:pt idx="8299">
                  <c:v>7641.0</c:v>
                </c:pt>
                <c:pt idx="8300">
                  <c:v>7642.0</c:v>
                </c:pt>
                <c:pt idx="8301">
                  <c:v>7643.0</c:v>
                </c:pt>
                <c:pt idx="8302">
                  <c:v>7644.0</c:v>
                </c:pt>
                <c:pt idx="8303">
                  <c:v>7645.0</c:v>
                </c:pt>
                <c:pt idx="8304">
                  <c:v>7646.0</c:v>
                </c:pt>
                <c:pt idx="8305">
                  <c:v>7647.0</c:v>
                </c:pt>
                <c:pt idx="8306">
                  <c:v>7647.0</c:v>
                </c:pt>
                <c:pt idx="8307">
                  <c:v>7648.0</c:v>
                </c:pt>
                <c:pt idx="8308">
                  <c:v>7648.0</c:v>
                </c:pt>
                <c:pt idx="8309">
                  <c:v>7649.0</c:v>
                </c:pt>
                <c:pt idx="8310">
                  <c:v>7650.0</c:v>
                </c:pt>
                <c:pt idx="8311">
                  <c:v>7651.0</c:v>
                </c:pt>
                <c:pt idx="8312">
                  <c:v>7652.0</c:v>
                </c:pt>
                <c:pt idx="8313">
                  <c:v>7653.0</c:v>
                </c:pt>
                <c:pt idx="8314">
                  <c:v>7654.0</c:v>
                </c:pt>
                <c:pt idx="8315">
                  <c:v>7655.0</c:v>
                </c:pt>
                <c:pt idx="8316">
                  <c:v>7656.0</c:v>
                </c:pt>
                <c:pt idx="8317">
                  <c:v>7657.0</c:v>
                </c:pt>
                <c:pt idx="8318">
                  <c:v>7658.0</c:v>
                </c:pt>
                <c:pt idx="8319">
                  <c:v>7659.0</c:v>
                </c:pt>
                <c:pt idx="8320">
                  <c:v>7659.0</c:v>
                </c:pt>
                <c:pt idx="8321">
                  <c:v>7659.0</c:v>
                </c:pt>
                <c:pt idx="8322">
                  <c:v>7659.0</c:v>
                </c:pt>
                <c:pt idx="8323">
                  <c:v>7660.0</c:v>
                </c:pt>
                <c:pt idx="8324">
                  <c:v>7660.0</c:v>
                </c:pt>
                <c:pt idx="8325">
                  <c:v>7661.0</c:v>
                </c:pt>
                <c:pt idx="8326">
                  <c:v>7662.0</c:v>
                </c:pt>
                <c:pt idx="8327">
                  <c:v>7663.0</c:v>
                </c:pt>
                <c:pt idx="8328">
                  <c:v>7664.0</c:v>
                </c:pt>
                <c:pt idx="8329">
                  <c:v>7665.0</c:v>
                </c:pt>
                <c:pt idx="8330">
                  <c:v>7666.0</c:v>
                </c:pt>
                <c:pt idx="8331">
                  <c:v>7667.0</c:v>
                </c:pt>
                <c:pt idx="8332">
                  <c:v>7668.0</c:v>
                </c:pt>
                <c:pt idx="8333">
                  <c:v>7669.0</c:v>
                </c:pt>
                <c:pt idx="8334">
                  <c:v>7670.0</c:v>
                </c:pt>
                <c:pt idx="8335">
                  <c:v>7671.0</c:v>
                </c:pt>
                <c:pt idx="8336">
                  <c:v>7671.0</c:v>
                </c:pt>
                <c:pt idx="8337">
                  <c:v>7672.0</c:v>
                </c:pt>
                <c:pt idx="8338">
                  <c:v>7673.0</c:v>
                </c:pt>
                <c:pt idx="8339">
                  <c:v>7673.0</c:v>
                </c:pt>
                <c:pt idx="8340">
                  <c:v>7674.0</c:v>
                </c:pt>
                <c:pt idx="8341">
                  <c:v>7675.0</c:v>
                </c:pt>
                <c:pt idx="8342">
                  <c:v>7675.0</c:v>
                </c:pt>
                <c:pt idx="8343">
                  <c:v>7675.0</c:v>
                </c:pt>
                <c:pt idx="8344">
                  <c:v>7676.0</c:v>
                </c:pt>
                <c:pt idx="8345">
                  <c:v>7677.0</c:v>
                </c:pt>
                <c:pt idx="8346">
                  <c:v>7678.0</c:v>
                </c:pt>
                <c:pt idx="8347">
                  <c:v>7679.0</c:v>
                </c:pt>
                <c:pt idx="8348">
                  <c:v>7680.0</c:v>
                </c:pt>
                <c:pt idx="8349">
                  <c:v>7681.0</c:v>
                </c:pt>
                <c:pt idx="8350">
                  <c:v>7682.0</c:v>
                </c:pt>
                <c:pt idx="8351">
                  <c:v>7683.0</c:v>
                </c:pt>
                <c:pt idx="8352">
                  <c:v>7684.0</c:v>
                </c:pt>
                <c:pt idx="8353">
                  <c:v>7685.0</c:v>
                </c:pt>
                <c:pt idx="8354">
                  <c:v>7686.0</c:v>
                </c:pt>
                <c:pt idx="8355">
                  <c:v>7687.0</c:v>
                </c:pt>
                <c:pt idx="8356">
                  <c:v>7688.0</c:v>
                </c:pt>
                <c:pt idx="8357">
                  <c:v>7689.0</c:v>
                </c:pt>
                <c:pt idx="8358">
                  <c:v>7690.0</c:v>
                </c:pt>
                <c:pt idx="8359">
                  <c:v>7691.0</c:v>
                </c:pt>
                <c:pt idx="8360">
                  <c:v>7692.0</c:v>
                </c:pt>
                <c:pt idx="8361">
                  <c:v>7693.0</c:v>
                </c:pt>
                <c:pt idx="8362">
                  <c:v>7694.0</c:v>
                </c:pt>
                <c:pt idx="8363">
                  <c:v>7695.0</c:v>
                </c:pt>
                <c:pt idx="8364">
                  <c:v>7696.0</c:v>
                </c:pt>
                <c:pt idx="8365">
                  <c:v>7697.0</c:v>
                </c:pt>
                <c:pt idx="8366">
                  <c:v>7698.0</c:v>
                </c:pt>
                <c:pt idx="8367">
                  <c:v>7699.0</c:v>
                </c:pt>
                <c:pt idx="8368">
                  <c:v>7700.0</c:v>
                </c:pt>
                <c:pt idx="8369">
                  <c:v>7701.0</c:v>
                </c:pt>
                <c:pt idx="8370">
                  <c:v>7702.0</c:v>
                </c:pt>
                <c:pt idx="8371">
                  <c:v>7703.0</c:v>
                </c:pt>
                <c:pt idx="8372">
                  <c:v>7704.0</c:v>
                </c:pt>
                <c:pt idx="8373">
                  <c:v>7705.0</c:v>
                </c:pt>
                <c:pt idx="8374">
                  <c:v>7706.0</c:v>
                </c:pt>
                <c:pt idx="8375">
                  <c:v>7707.0</c:v>
                </c:pt>
                <c:pt idx="8376">
                  <c:v>7708.0</c:v>
                </c:pt>
                <c:pt idx="8377">
                  <c:v>7709.0</c:v>
                </c:pt>
                <c:pt idx="8378">
                  <c:v>7710.0</c:v>
                </c:pt>
                <c:pt idx="8379">
                  <c:v>7711.0</c:v>
                </c:pt>
                <c:pt idx="8380">
                  <c:v>7712.0</c:v>
                </c:pt>
                <c:pt idx="8381">
                  <c:v>7713.0</c:v>
                </c:pt>
                <c:pt idx="8382">
                  <c:v>7714.0</c:v>
                </c:pt>
                <c:pt idx="8383">
                  <c:v>7715.0</c:v>
                </c:pt>
                <c:pt idx="8384">
                  <c:v>7716.0</c:v>
                </c:pt>
                <c:pt idx="8385">
                  <c:v>7717.0</c:v>
                </c:pt>
                <c:pt idx="8386">
                  <c:v>7717.0</c:v>
                </c:pt>
                <c:pt idx="8387">
                  <c:v>7718.0</c:v>
                </c:pt>
                <c:pt idx="8388">
                  <c:v>7719.0</c:v>
                </c:pt>
                <c:pt idx="8389">
                  <c:v>7720.0</c:v>
                </c:pt>
                <c:pt idx="8390">
                  <c:v>7721.0</c:v>
                </c:pt>
                <c:pt idx="8391">
                  <c:v>7722.0</c:v>
                </c:pt>
                <c:pt idx="8392">
                  <c:v>7723.0</c:v>
                </c:pt>
                <c:pt idx="8393">
                  <c:v>7724.0</c:v>
                </c:pt>
                <c:pt idx="8394">
                  <c:v>7725.0</c:v>
                </c:pt>
                <c:pt idx="8395">
                  <c:v>7726.0</c:v>
                </c:pt>
                <c:pt idx="8396">
                  <c:v>7727.0</c:v>
                </c:pt>
                <c:pt idx="8397">
                  <c:v>7728.0</c:v>
                </c:pt>
                <c:pt idx="8398">
                  <c:v>7729.0</c:v>
                </c:pt>
                <c:pt idx="8399">
                  <c:v>7730.0</c:v>
                </c:pt>
                <c:pt idx="8400">
                  <c:v>7731.0</c:v>
                </c:pt>
                <c:pt idx="8401">
                  <c:v>7732.0</c:v>
                </c:pt>
                <c:pt idx="8402">
                  <c:v>7733.0</c:v>
                </c:pt>
                <c:pt idx="8403">
                  <c:v>7734.0</c:v>
                </c:pt>
                <c:pt idx="8404">
                  <c:v>7735.0</c:v>
                </c:pt>
                <c:pt idx="8405">
                  <c:v>7736.0</c:v>
                </c:pt>
                <c:pt idx="8406">
                  <c:v>7737.0</c:v>
                </c:pt>
                <c:pt idx="8407">
                  <c:v>7738.0</c:v>
                </c:pt>
                <c:pt idx="8408">
                  <c:v>7739.0</c:v>
                </c:pt>
                <c:pt idx="8409">
                  <c:v>7740.0</c:v>
                </c:pt>
                <c:pt idx="8410">
                  <c:v>7741.0</c:v>
                </c:pt>
                <c:pt idx="8411">
                  <c:v>7742.0</c:v>
                </c:pt>
                <c:pt idx="8412">
                  <c:v>7743.0</c:v>
                </c:pt>
                <c:pt idx="8413">
                  <c:v>7744.0</c:v>
                </c:pt>
                <c:pt idx="8414">
                  <c:v>7745.0</c:v>
                </c:pt>
                <c:pt idx="8415">
                  <c:v>7746.0</c:v>
                </c:pt>
                <c:pt idx="8416">
                  <c:v>7747.0</c:v>
                </c:pt>
                <c:pt idx="8417">
                  <c:v>7748.0</c:v>
                </c:pt>
                <c:pt idx="8418">
                  <c:v>7749.0</c:v>
                </c:pt>
                <c:pt idx="8419">
                  <c:v>7750.0</c:v>
                </c:pt>
                <c:pt idx="8420">
                  <c:v>7751.0</c:v>
                </c:pt>
                <c:pt idx="8421">
                  <c:v>7752.0</c:v>
                </c:pt>
                <c:pt idx="8422">
                  <c:v>7753.0</c:v>
                </c:pt>
                <c:pt idx="8423">
                  <c:v>7754.0</c:v>
                </c:pt>
                <c:pt idx="8424">
                  <c:v>7755.0</c:v>
                </c:pt>
                <c:pt idx="8425">
                  <c:v>7756.0</c:v>
                </c:pt>
                <c:pt idx="8426">
                  <c:v>7757.0</c:v>
                </c:pt>
                <c:pt idx="8427">
                  <c:v>7757.0</c:v>
                </c:pt>
                <c:pt idx="8428">
                  <c:v>7758.0</c:v>
                </c:pt>
                <c:pt idx="8429">
                  <c:v>7759.0</c:v>
                </c:pt>
                <c:pt idx="8430">
                  <c:v>7760.0</c:v>
                </c:pt>
                <c:pt idx="8431">
                  <c:v>7761.0</c:v>
                </c:pt>
                <c:pt idx="8432">
                  <c:v>7762.0</c:v>
                </c:pt>
                <c:pt idx="8433">
                  <c:v>7763.0</c:v>
                </c:pt>
                <c:pt idx="8434">
                  <c:v>7764.0</c:v>
                </c:pt>
                <c:pt idx="8435">
                  <c:v>7765.0</c:v>
                </c:pt>
                <c:pt idx="8436">
                  <c:v>7766.0</c:v>
                </c:pt>
                <c:pt idx="8437">
                  <c:v>7767.0</c:v>
                </c:pt>
                <c:pt idx="8438">
                  <c:v>7768.0</c:v>
                </c:pt>
                <c:pt idx="8439">
                  <c:v>7769.0</c:v>
                </c:pt>
                <c:pt idx="8440">
                  <c:v>7770.0</c:v>
                </c:pt>
                <c:pt idx="8441">
                  <c:v>7770.0</c:v>
                </c:pt>
                <c:pt idx="8442">
                  <c:v>7770.0</c:v>
                </c:pt>
                <c:pt idx="8443">
                  <c:v>7771.0</c:v>
                </c:pt>
                <c:pt idx="8444">
                  <c:v>7772.0</c:v>
                </c:pt>
                <c:pt idx="8445">
                  <c:v>7773.0</c:v>
                </c:pt>
                <c:pt idx="8446">
                  <c:v>7774.0</c:v>
                </c:pt>
                <c:pt idx="8447">
                  <c:v>7775.0</c:v>
                </c:pt>
                <c:pt idx="8448">
                  <c:v>7776.0</c:v>
                </c:pt>
                <c:pt idx="8449">
                  <c:v>7777.0</c:v>
                </c:pt>
                <c:pt idx="8450">
                  <c:v>7778.0</c:v>
                </c:pt>
                <c:pt idx="8451">
                  <c:v>7779.0</c:v>
                </c:pt>
                <c:pt idx="8452">
                  <c:v>7780.0</c:v>
                </c:pt>
                <c:pt idx="8453">
                  <c:v>7781.0</c:v>
                </c:pt>
                <c:pt idx="8454">
                  <c:v>7782.0</c:v>
                </c:pt>
                <c:pt idx="8455">
                  <c:v>7783.0</c:v>
                </c:pt>
                <c:pt idx="8456">
                  <c:v>7783.0</c:v>
                </c:pt>
                <c:pt idx="8457">
                  <c:v>7783.0</c:v>
                </c:pt>
                <c:pt idx="8458">
                  <c:v>7784.0</c:v>
                </c:pt>
                <c:pt idx="8459">
                  <c:v>7785.0</c:v>
                </c:pt>
                <c:pt idx="8460">
                  <c:v>7786.0</c:v>
                </c:pt>
                <c:pt idx="8461">
                  <c:v>7786.0</c:v>
                </c:pt>
                <c:pt idx="8462">
                  <c:v>7786.0</c:v>
                </c:pt>
                <c:pt idx="8463">
                  <c:v>7786.0</c:v>
                </c:pt>
                <c:pt idx="8464">
                  <c:v>7787.0</c:v>
                </c:pt>
                <c:pt idx="8465">
                  <c:v>7787.0</c:v>
                </c:pt>
                <c:pt idx="8466">
                  <c:v>7788.0</c:v>
                </c:pt>
                <c:pt idx="8467">
                  <c:v>7789.0</c:v>
                </c:pt>
                <c:pt idx="8468">
                  <c:v>7790.0</c:v>
                </c:pt>
                <c:pt idx="8469">
                  <c:v>7790.0</c:v>
                </c:pt>
                <c:pt idx="8470">
                  <c:v>7791.0</c:v>
                </c:pt>
                <c:pt idx="8471">
                  <c:v>7792.0</c:v>
                </c:pt>
                <c:pt idx="8472">
                  <c:v>7792.0</c:v>
                </c:pt>
                <c:pt idx="8473">
                  <c:v>7793.0</c:v>
                </c:pt>
                <c:pt idx="8474">
                  <c:v>7793.0</c:v>
                </c:pt>
                <c:pt idx="8475">
                  <c:v>7794.0</c:v>
                </c:pt>
                <c:pt idx="8476">
                  <c:v>7795.0</c:v>
                </c:pt>
                <c:pt idx="8477">
                  <c:v>7796.0</c:v>
                </c:pt>
                <c:pt idx="8478">
                  <c:v>7797.0</c:v>
                </c:pt>
                <c:pt idx="8479">
                  <c:v>7798.0</c:v>
                </c:pt>
                <c:pt idx="8480">
                  <c:v>7799.0</c:v>
                </c:pt>
                <c:pt idx="8481">
                  <c:v>7800.0</c:v>
                </c:pt>
                <c:pt idx="8482">
                  <c:v>7801.0</c:v>
                </c:pt>
                <c:pt idx="8483">
                  <c:v>7802.0</c:v>
                </c:pt>
                <c:pt idx="8484">
                  <c:v>7803.0</c:v>
                </c:pt>
                <c:pt idx="8485">
                  <c:v>7804.0</c:v>
                </c:pt>
                <c:pt idx="8486">
                  <c:v>7805.0</c:v>
                </c:pt>
                <c:pt idx="8487">
                  <c:v>7806.0</c:v>
                </c:pt>
                <c:pt idx="8488">
                  <c:v>7807.0</c:v>
                </c:pt>
                <c:pt idx="8489">
                  <c:v>7808.0</c:v>
                </c:pt>
                <c:pt idx="8490">
                  <c:v>7809.0</c:v>
                </c:pt>
                <c:pt idx="8491">
                  <c:v>7810.0</c:v>
                </c:pt>
                <c:pt idx="8492">
                  <c:v>7811.0</c:v>
                </c:pt>
                <c:pt idx="8493">
                  <c:v>7812.0</c:v>
                </c:pt>
                <c:pt idx="8494">
                  <c:v>7813.0</c:v>
                </c:pt>
                <c:pt idx="8495">
                  <c:v>7814.0</c:v>
                </c:pt>
                <c:pt idx="8496">
                  <c:v>7815.0</c:v>
                </c:pt>
                <c:pt idx="8497">
                  <c:v>7816.0</c:v>
                </c:pt>
                <c:pt idx="8498">
                  <c:v>7817.0</c:v>
                </c:pt>
                <c:pt idx="8499">
                  <c:v>7818.0</c:v>
                </c:pt>
                <c:pt idx="8500">
                  <c:v>7819.0</c:v>
                </c:pt>
                <c:pt idx="8501">
                  <c:v>7820.0</c:v>
                </c:pt>
                <c:pt idx="8502">
                  <c:v>7821.0</c:v>
                </c:pt>
                <c:pt idx="8503">
                  <c:v>7822.0</c:v>
                </c:pt>
                <c:pt idx="8504">
                  <c:v>7823.0</c:v>
                </c:pt>
                <c:pt idx="8505">
                  <c:v>7824.0</c:v>
                </c:pt>
                <c:pt idx="8506">
                  <c:v>7825.0</c:v>
                </c:pt>
                <c:pt idx="8507">
                  <c:v>7826.0</c:v>
                </c:pt>
                <c:pt idx="8508">
                  <c:v>7827.0</c:v>
                </c:pt>
                <c:pt idx="8509">
                  <c:v>7828.0</c:v>
                </c:pt>
                <c:pt idx="8510">
                  <c:v>7829.0</c:v>
                </c:pt>
                <c:pt idx="8511">
                  <c:v>7830.0</c:v>
                </c:pt>
                <c:pt idx="8512">
                  <c:v>7831.0</c:v>
                </c:pt>
                <c:pt idx="8513">
                  <c:v>7832.0</c:v>
                </c:pt>
                <c:pt idx="8514">
                  <c:v>7833.0</c:v>
                </c:pt>
                <c:pt idx="8515">
                  <c:v>7834.0</c:v>
                </c:pt>
                <c:pt idx="8516">
                  <c:v>7835.0</c:v>
                </c:pt>
                <c:pt idx="8517">
                  <c:v>7836.0</c:v>
                </c:pt>
                <c:pt idx="8518">
                  <c:v>7837.0</c:v>
                </c:pt>
                <c:pt idx="8519">
                  <c:v>7838.0</c:v>
                </c:pt>
                <c:pt idx="8520">
                  <c:v>7839.0</c:v>
                </c:pt>
                <c:pt idx="8521">
                  <c:v>7840.0</c:v>
                </c:pt>
                <c:pt idx="8522">
                  <c:v>7841.0</c:v>
                </c:pt>
                <c:pt idx="8523">
                  <c:v>7842.0</c:v>
                </c:pt>
                <c:pt idx="8524">
                  <c:v>7843.0</c:v>
                </c:pt>
                <c:pt idx="8525">
                  <c:v>7844.0</c:v>
                </c:pt>
                <c:pt idx="8526">
                  <c:v>7845.0</c:v>
                </c:pt>
                <c:pt idx="8527">
                  <c:v>7846.0</c:v>
                </c:pt>
                <c:pt idx="8528">
                  <c:v>7847.0</c:v>
                </c:pt>
                <c:pt idx="8529">
                  <c:v>7848.0</c:v>
                </c:pt>
                <c:pt idx="8530">
                  <c:v>7849.0</c:v>
                </c:pt>
                <c:pt idx="8531">
                  <c:v>7850.0</c:v>
                </c:pt>
                <c:pt idx="8532">
                  <c:v>7851.0</c:v>
                </c:pt>
                <c:pt idx="8533">
                  <c:v>7852.0</c:v>
                </c:pt>
                <c:pt idx="8534">
                  <c:v>7853.0</c:v>
                </c:pt>
                <c:pt idx="8535">
                  <c:v>7854.0</c:v>
                </c:pt>
                <c:pt idx="8536">
                  <c:v>7854.0</c:v>
                </c:pt>
                <c:pt idx="8537">
                  <c:v>7854.0</c:v>
                </c:pt>
                <c:pt idx="8538">
                  <c:v>7854.0</c:v>
                </c:pt>
                <c:pt idx="8539">
                  <c:v>7854.0</c:v>
                </c:pt>
                <c:pt idx="8540">
                  <c:v>7855.0</c:v>
                </c:pt>
                <c:pt idx="8541">
                  <c:v>7856.0</c:v>
                </c:pt>
                <c:pt idx="8542">
                  <c:v>7857.0</c:v>
                </c:pt>
                <c:pt idx="8543">
                  <c:v>7858.0</c:v>
                </c:pt>
                <c:pt idx="8544">
                  <c:v>7859.0</c:v>
                </c:pt>
                <c:pt idx="8545">
                  <c:v>7860.0</c:v>
                </c:pt>
                <c:pt idx="8546">
                  <c:v>7861.0</c:v>
                </c:pt>
                <c:pt idx="8547">
                  <c:v>7862.0</c:v>
                </c:pt>
                <c:pt idx="8548">
                  <c:v>7863.0</c:v>
                </c:pt>
                <c:pt idx="8549">
                  <c:v>7864.0</c:v>
                </c:pt>
                <c:pt idx="8550">
                  <c:v>7865.0</c:v>
                </c:pt>
                <c:pt idx="8551">
                  <c:v>7865.0</c:v>
                </c:pt>
                <c:pt idx="8552">
                  <c:v>7866.0</c:v>
                </c:pt>
                <c:pt idx="8553">
                  <c:v>7867.0</c:v>
                </c:pt>
                <c:pt idx="8554">
                  <c:v>7868.0</c:v>
                </c:pt>
                <c:pt idx="8555">
                  <c:v>7869.0</c:v>
                </c:pt>
                <c:pt idx="8556">
                  <c:v>7870.0</c:v>
                </c:pt>
                <c:pt idx="8557">
                  <c:v>7871.0</c:v>
                </c:pt>
                <c:pt idx="8558">
                  <c:v>7871.0</c:v>
                </c:pt>
                <c:pt idx="8559">
                  <c:v>7872.0</c:v>
                </c:pt>
                <c:pt idx="8560">
                  <c:v>7872.0</c:v>
                </c:pt>
                <c:pt idx="8561">
                  <c:v>7872.0</c:v>
                </c:pt>
                <c:pt idx="8562">
                  <c:v>7873.0</c:v>
                </c:pt>
                <c:pt idx="8563">
                  <c:v>7874.0</c:v>
                </c:pt>
                <c:pt idx="8564">
                  <c:v>7875.0</c:v>
                </c:pt>
                <c:pt idx="8565">
                  <c:v>7876.0</c:v>
                </c:pt>
                <c:pt idx="8566">
                  <c:v>7877.0</c:v>
                </c:pt>
                <c:pt idx="8567">
                  <c:v>7878.0</c:v>
                </c:pt>
                <c:pt idx="8568">
                  <c:v>7879.0</c:v>
                </c:pt>
                <c:pt idx="8569">
                  <c:v>7880.0</c:v>
                </c:pt>
                <c:pt idx="8570">
                  <c:v>7881.0</c:v>
                </c:pt>
                <c:pt idx="8571">
                  <c:v>7882.0</c:v>
                </c:pt>
                <c:pt idx="8572">
                  <c:v>7883.0</c:v>
                </c:pt>
                <c:pt idx="8573">
                  <c:v>7884.0</c:v>
                </c:pt>
                <c:pt idx="8574">
                  <c:v>7885.0</c:v>
                </c:pt>
                <c:pt idx="8575">
                  <c:v>7886.0</c:v>
                </c:pt>
                <c:pt idx="8576">
                  <c:v>7887.0</c:v>
                </c:pt>
                <c:pt idx="8577">
                  <c:v>7888.0</c:v>
                </c:pt>
                <c:pt idx="8578">
                  <c:v>7889.0</c:v>
                </c:pt>
                <c:pt idx="8579">
                  <c:v>7890.0</c:v>
                </c:pt>
                <c:pt idx="8580">
                  <c:v>7890.0</c:v>
                </c:pt>
                <c:pt idx="8581">
                  <c:v>7891.0</c:v>
                </c:pt>
                <c:pt idx="8582">
                  <c:v>7892.0</c:v>
                </c:pt>
                <c:pt idx="8583">
                  <c:v>7893.0</c:v>
                </c:pt>
                <c:pt idx="8584">
                  <c:v>7894.0</c:v>
                </c:pt>
                <c:pt idx="8585">
                  <c:v>7895.0</c:v>
                </c:pt>
                <c:pt idx="8586">
                  <c:v>7896.0</c:v>
                </c:pt>
                <c:pt idx="8587">
                  <c:v>7897.0</c:v>
                </c:pt>
                <c:pt idx="8588">
                  <c:v>7898.0</c:v>
                </c:pt>
                <c:pt idx="8589">
                  <c:v>7899.0</c:v>
                </c:pt>
                <c:pt idx="8590">
                  <c:v>7900.0</c:v>
                </c:pt>
                <c:pt idx="8591">
                  <c:v>7901.0</c:v>
                </c:pt>
                <c:pt idx="8592">
                  <c:v>7902.0</c:v>
                </c:pt>
                <c:pt idx="8593">
                  <c:v>7903.0</c:v>
                </c:pt>
                <c:pt idx="8594">
                  <c:v>7904.0</c:v>
                </c:pt>
                <c:pt idx="8595">
                  <c:v>7904.0</c:v>
                </c:pt>
                <c:pt idx="8596">
                  <c:v>7905.0</c:v>
                </c:pt>
                <c:pt idx="8597">
                  <c:v>7905.0</c:v>
                </c:pt>
                <c:pt idx="8598">
                  <c:v>7906.0</c:v>
                </c:pt>
                <c:pt idx="8599">
                  <c:v>7907.0</c:v>
                </c:pt>
                <c:pt idx="8600">
                  <c:v>7908.0</c:v>
                </c:pt>
                <c:pt idx="8601">
                  <c:v>7909.0</c:v>
                </c:pt>
                <c:pt idx="8602">
                  <c:v>7910.0</c:v>
                </c:pt>
                <c:pt idx="8603">
                  <c:v>7911.0</c:v>
                </c:pt>
                <c:pt idx="8604">
                  <c:v>7912.0</c:v>
                </c:pt>
                <c:pt idx="8605">
                  <c:v>7913.0</c:v>
                </c:pt>
                <c:pt idx="8606">
                  <c:v>7913.0</c:v>
                </c:pt>
                <c:pt idx="8607">
                  <c:v>7914.0</c:v>
                </c:pt>
                <c:pt idx="8608">
                  <c:v>7915.0</c:v>
                </c:pt>
                <c:pt idx="8609">
                  <c:v>7916.0</c:v>
                </c:pt>
                <c:pt idx="8610">
                  <c:v>7917.0</c:v>
                </c:pt>
                <c:pt idx="8611">
                  <c:v>7918.0</c:v>
                </c:pt>
                <c:pt idx="8612">
                  <c:v>7919.0</c:v>
                </c:pt>
                <c:pt idx="8613">
                  <c:v>7920.0</c:v>
                </c:pt>
                <c:pt idx="8614">
                  <c:v>7921.0</c:v>
                </c:pt>
                <c:pt idx="8615">
                  <c:v>7922.0</c:v>
                </c:pt>
                <c:pt idx="8616">
                  <c:v>7923.0</c:v>
                </c:pt>
                <c:pt idx="8617">
                  <c:v>7924.0</c:v>
                </c:pt>
                <c:pt idx="8618">
                  <c:v>7925.0</c:v>
                </c:pt>
                <c:pt idx="8619">
                  <c:v>7926.0</c:v>
                </c:pt>
                <c:pt idx="8620">
                  <c:v>7927.0</c:v>
                </c:pt>
                <c:pt idx="8621">
                  <c:v>7928.0</c:v>
                </c:pt>
                <c:pt idx="8622">
                  <c:v>7929.0</c:v>
                </c:pt>
                <c:pt idx="8623">
                  <c:v>7930.0</c:v>
                </c:pt>
                <c:pt idx="8624">
                  <c:v>7930.0</c:v>
                </c:pt>
                <c:pt idx="8625">
                  <c:v>7931.0</c:v>
                </c:pt>
                <c:pt idx="8626">
                  <c:v>7932.0</c:v>
                </c:pt>
                <c:pt idx="8627">
                  <c:v>7933.0</c:v>
                </c:pt>
                <c:pt idx="8628">
                  <c:v>7934.0</c:v>
                </c:pt>
                <c:pt idx="8629">
                  <c:v>7935.0</c:v>
                </c:pt>
                <c:pt idx="8630">
                  <c:v>7936.0</c:v>
                </c:pt>
                <c:pt idx="8631">
                  <c:v>7937.0</c:v>
                </c:pt>
                <c:pt idx="8632">
                  <c:v>7938.0</c:v>
                </c:pt>
                <c:pt idx="8633">
                  <c:v>7939.0</c:v>
                </c:pt>
                <c:pt idx="8634">
                  <c:v>7940.0</c:v>
                </c:pt>
                <c:pt idx="8635">
                  <c:v>7940.0</c:v>
                </c:pt>
                <c:pt idx="8636">
                  <c:v>7941.0</c:v>
                </c:pt>
                <c:pt idx="8637">
                  <c:v>7941.0</c:v>
                </c:pt>
                <c:pt idx="8638">
                  <c:v>7942.0</c:v>
                </c:pt>
                <c:pt idx="8639">
                  <c:v>7942.0</c:v>
                </c:pt>
                <c:pt idx="8640">
                  <c:v>7942.0</c:v>
                </c:pt>
                <c:pt idx="8641">
                  <c:v>7943.0</c:v>
                </c:pt>
                <c:pt idx="8642">
                  <c:v>7944.0</c:v>
                </c:pt>
                <c:pt idx="8643">
                  <c:v>7945.0</c:v>
                </c:pt>
                <c:pt idx="8644">
                  <c:v>7945.0</c:v>
                </c:pt>
                <c:pt idx="8645">
                  <c:v>7946.0</c:v>
                </c:pt>
                <c:pt idx="8646">
                  <c:v>7947.0</c:v>
                </c:pt>
                <c:pt idx="8647">
                  <c:v>7948.0</c:v>
                </c:pt>
                <c:pt idx="8648">
                  <c:v>7949.0</c:v>
                </c:pt>
                <c:pt idx="8649">
                  <c:v>7950.0</c:v>
                </c:pt>
                <c:pt idx="8650">
                  <c:v>7951.0</c:v>
                </c:pt>
                <c:pt idx="8651">
                  <c:v>7952.0</c:v>
                </c:pt>
                <c:pt idx="8652">
                  <c:v>7953.0</c:v>
                </c:pt>
                <c:pt idx="8653">
                  <c:v>7954.0</c:v>
                </c:pt>
                <c:pt idx="8654">
                  <c:v>7955.0</c:v>
                </c:pt>
                <c:pt idx="8655">
                  <c:v>7956.0</c:v>
                </c:pt>
                <c:pt idx="8656">
                  <c:v>7957.0</c:v>
                </c:pt>
                <c:pt idx="8657">
                  <c:v>7958.0</c:v>
                </c:pt>
                <c:pt idx="8658">
                  <c:v>7958.0</c:v>
                </c:pt>
                <c:pt idx="8659">
                  <c:v>7959.0</c:v>
                </c:pt>
                <c:pt idx="8660">
                  <c:v>7960.0</c:v>
                </c:pt>
                <c:pt idx="8661">
                  <c:v>7961.0</c:v>
                </c:pt>
                <c:pt idx="8662">
                  <c:v>7962.0</c:v>
                </c:pt>
                <c:pt idx="8663">
                  <c:v>7963.0</c:v>
                </c:pt>
                <c:pt idx="8664">
                  <c:v>7964.0</c:v>
                </c:pt>
                <c:pt idx="8665">
                  <c:v>7965.0</c:v>
                </c:pt>
                <c:pt idx="8666">
                  <c:v>7966.0</c:v>
                </c:pt>
                <c:pt idx="8667">
                  <c:v>7967.0</c:v>
                </c:pt>
                <c:pt idx="8668">
                  <c:v>7968.0</c:v>
                </c:pt>
                <c:pt idx="8669">
                  <c:v>7969.0</c:v>
                </c:pt>
                <c:pt idx="8670">
                  <c:v>7970.0</c:v>
                </c:pt>
                <c:pt idx="8671">
                  <c:v>7971.0</c:v>
                </c:pt>
                <c:pt idx="8672">
                  <c:v>7972.0</c:v>
                </c:pt>
                <c:pt idx="8673">
                  <c:v>7973.0</c:v>
                </c:pt>
                <c:pt idx="8674">
                  <c:v>7974.0</c:v>
                </c:pt>
                <c:pt idx="8675">
                  <c:v>7975.0</c:v>
                </c:pt>
                <c:pt idx="8676">
                  <c:v>7976.0</c:v>
                </c:pt>
                <c:pt idx="8677">
                  <c:v>7977.0</c:v>
                </c:pt>
                <c:pt idx="8678">
                  <c:v>7978.0</c:v>
                </c:pt>
                <c:pt idx="8679">
                  <c:v>7979.0</c:v>
                </c:pt>
                <c:pt idx="8680">
                  <c:v>7980.0</c:v>
                </c:pt>
                <c:pt idx="8681">
                  <c:v>7981.0</c:v>
                </c:pt>
                <c:pt idx="8682">
                  <c:v>7982.0</c:v>
                </c:pt>
                <c:pt idx="8683">
                  <c:v>7983.0</c:v>
                </c:pt>
                <c:pt idx="8684">
                  <c:v>7984.0</c:v>
                </c:pt>
                <c:pt idx="8685">
                  <c:v>7985.0</c:v>
                </c:pt>
                <c:pt idx="8686">
                  <c:v>7986.0</c:v>
                </c:pt>
                <c:pt idx="8687">
                  <c:v>7987.0</c:v>
                </c:pt>
                <c:pt idx="8688">
                  <c:v>7988.0</c:v>
                </c:pt>
                <c:pt idx="8689">
                  <c:v>7989.0</c:v>
                </c:pt>
                <c:pt idx="8690">
                  <c:v>7990.0</c:v>
                </c:pt>
                <c:pt idx="8691">
                  <c:v>7991.0</c:v>
                </c:pt>
                <c:pt idx="8692">
                  <c:v>7992.0</c:v>
                </c:pt>
                <c:pt idx="8693">
                  <c:v>7993.0</c:v>
                </c:pt>
                <c:pt idx="8694">
                  <c:v>7994.0</c:v>
                </c:pt>
                <c:pt idx="8695">
                  <c:v>7995.0</c:v>
                </c:pt>
                <c:pt idx="8696">
                  <c:v>7996.0</c:v>
                </c:pt>
                <c:pt idx="8697">
                  <c:v>7996.0</c:v>
                </c:pt>
                <c:pt idx="8698">
                  <c:v>7997.0</c:v>
                </c:pt>
                <c:pt idx="8699">
                  <c:v>7998.0</c:v>
                </c:pt>
                <c:pt idx="8700">
                  <c:v>7999.0</c:v>
                </c:pt>
                <c:pt idx="8701">
                  <c:v>8000.0</c:v>
                </c:pt>
                <c:pt idx="8702">
                  <c:v>8001.0</c:v>
                </c:pt>
                <c:pt idx="8703">
                  <c:v>8002.0</c:v>
                </c:pt>
                <c:pt idx="8704">
                  <c:v>8003.0</c:v>
                </c:pt>
                <c:pt idx="8705">
                  <c:v>8004.0</c:v>
                </c:pt>
                <c:pt idx="8706">
                  <c:v>8005.0</c:v>
                </c:pt>
                <c:pt idx="8707">
                  <c:v>8006.0</c:v>
                </c:pt>
                <c:pt idx="8708">
                  <c:v>8007.0</c:v>
                </c:pt>
                <c:pt idx="8709">
                  <c:v>8008.0</c:v>
                </c:pt>
                <c:pt idx="8710">
                  <c:v>8009.0</c:v>
                </c:pt>
                <c:pt idx="8711">
                  <c:v>8010.0</c:v>
                </c:pt>
                <c:pt idx="8712">
                  <c:v>8011.0</c:v>
                </c:pt>
                <c:pt idx="8713">
                  <c:v>8012.0</c:v>
                </c:pt>
                <c:pt idx="8714">
                  <c:v>8013.0</c:v>
                </c:pt>
                <c:pt idx="8715">
                  <c:v>8014.0</c:v>
                </c:pt>
                <c:pt idx="8716">
                  <c:v>8015.0</c:v>
                </c:pt>
                <c:pt idx="8717">
                  <c:v>8016.0</c:v>
                </c:pt>
                <c:pt idx="8718">
                  <c:v>8017.0</c:v>
                </c:pt>
                <c:pt idx="8719">
                  <c:v>8018.0</c:v>
                </c:pt>
                <c:pt idx="8720">
                  <c:v>8018.0</c:v>
                </c:pt>
                <c:pt idx="8721">
                  <c:v>8019.0</c:v>
                </c:pt>
                <c:pt idx="8722">
                  <c:v>8019.0</c:v>
                </c:pt>
                <c:pt idx="8723">
                  <c:v>8020.0</c:v>
                </c:pt>
                <c:pt idx="8724">
                  <c:v>8021.0</c:v>
                </c:pt>
                <c:pt idx="8725">
                  <c:v>8022.0</c:v>
                </c:pt>
                <c:pt idx="8726">
                  <c:v>8022.0</c:v>
                </c:pt>
                <c:pt idx="8727">
                  <c:v>8023.0</c:v>
                </c:pt>
                <c:pt idx="8728">
                  <c:v>8024.0</c:v>
                </c:pt>
                <c:pt idx="8729">
                  <c:v>8025.0</c:v>
                </c:pt>
                <c:pt idx="8730">
                  <c:v>8026.0</c:v>
                </c:pt>
                <c:pt idx="8731">
                  <c:v>8026.0</c:v>
                </c:pt>
                <c:pt idx="8732">
                  <c:v>8027.0</c:v>
                </c:pt>
                <c:pt idx="8733">
                  <c:v>8028.0</c:v>
                </c:pt>
                <c:pt idx="8734">
                  <c:v>8028.0</c:v>
                </c:pt>
                <c:pt idx="8735">
                  <c:v>8029.0</c:v>
                </c:pt>
                <c:pt idx="8736">
                  <c:v>8030.0</c:v>
                </c:pt>
                <c:pt idx="8737">
                  <c:v>8031.0</c:v>
                </c:pt>
                <c:pt idx="8738">
                  <c:v>8031.0</c:v>
                </c:pt>
                <c:pt idx="8739">
                  <c:v>8032.0</c:v>
                </c:pt>
                <c:pt idx="8740">
                  <c:v>8033.0</c:v>
                </c:pt>
                <c:pt idx="8741">
                  <c:v>8033.0</c:v>
                </c:pt>
                <c:pt idx="8742">
                  <c:v>8033.0</c:v>
                </c:pt>
                <c:pt idx="8743">
                  <c:v>8034.0</c:v>
                </c:pt>
                <c:pt idx="8744">
                  <c:v>8035.0</c:v>
                </c:pt>
                <c:pt idx="8745">
                  <c:v>8036.0</c:v>
                </c:pt>
                <c:pt idx="8746">
                  <c:v>8037.0</c:v>
                </c:pt>
                <c:pt idx="8747">
                  <c:v>8038.0</c:v>
                </c:pt>
                <c:pt idx="8748">
                  <c:v>8039.0</c:v>
                </c:pt>
                <c:pt idx="8749">
                  <c:v>8040.0</c:v>
                </c:pt>
                <c:pt idx="8750">
                  <c:v>8041.0</c:v>
                </c:pt>
                <c:pt idx="8751">
                  <c:v>8042.0</c:v>
                </c:pt>
                <c:pt idx="8752">
                  <c:v>8043.0</c:v>
                </c:pt>
                <c:pt idx="8753">
                  <c:v>8044.0</c:v>
                </c:pt>
                <c:pt idx="8754">
                  <c:v>8045.0</c:v>
                </c:pt>
                <c:pt idx="8755">
                  <c:v>8046.0</c:v>
                </c:pt>
                <c:pt idx="8756">
                  <c:v>8047.0</c:v>
                </c:pt>
                <c:pt idx="8757">
                  <c:v>8048.0</c:v>
                </c:pt>
                <c:pt idx="8758">
                  <c:v>8049.0</c:v>
                </c:pt>
                <c:pt idx="8759">
                  <c:v>8050.0</c:v>
                </c:pt>
                <c:pt idx="8760">
                  <c:v>8051.0</c:v>
                </c:pt>
                <c:pt idx="8761">
                  <c:v>8052.0</c:v>
                </c:pt>
                <c:pt idx="8762">
                  <c:v>8053.0</c:v>
                </c:pt>
                <c:pt idx="8763">
                  <c:v>8054.0</c:v>
                </c:pt>
                <c:pt idx="8764">
                  <c:v>8055.0</c:v>
                </c:pt>
                <c:pt idx="8765">
                  <c:v>8056.0</c:v>
                </c:pt>
                <c:pt idx="8766">
                  <c:v>8057.0</c:v>
                </c:pt>
                <c:pt idx="8767">
                  <c:v>8058.0</c:v>
                </c:pt>
                <c:pt idx="8768">
                  <c:v>8059.0</c:v>
                </c:pt>
                <c:pt idx="8769">
                  <c:v>8059.0</c:v>
                </c:pt>
                <c:pt idx="8770">
                  <c:v>8060.0</c:v>
                </c:pt>
                <c:pt idx="8771">
                  <c:v>8061.0</c:v>
                </c:pt>
                <c:pt idx="8772">
                  <c:v>8062.0</c:v>
                </c:pt>
                <c:pt idx="8773">
                  <c:v>8063.0</c:v>
                </c:pt>
                <c:pt idx="8774">
                  <c:v>8064.0</c:v>
                </c:pt>
                <c:pt idx="8775">
                  <c:v>8065.0</c:v>
                </c:pt>
                <c:pt idx="8776">
                  <c:v>8066.0</c:v>
                </c:pt>
                <c:pt idx="8777">
                  <c:v>8067.0</c:v>
                </c:pt>
                <c:pt idx="8778">
                  <c:v>8068.0</c:v>
                </c:pt>
                <c:pt idx="8779">
                  <c:v>8069.0</c:v>
                </c:pt>
                <c:pt idx="8780">
                  <c:v>8070.0</c:v>
                </c:pt>
                <c:pt idx="8781">
                  <c:v>8071.0</c:v>
                </c:pt>
                <c:pt idx="8782">
                  <c:v>8072.0</c:v>
                </c:pt>
                <c:pt idx="8783">
                  <c:v>8073.0</c:v>
                </c:pt>
                <c:pt idx="8784">
                  <c:v>8074.0</c:v>
                </c:pt>
                <c:pt idx="8785">
                  <c:v>8075.0</c:v>
                </c:pt>
                <c:pt idx="8786">
                  <c:v>8076.0</c:v>
                </c:pt>
                <c:pt idx="8787">
                  <c:v>8077.0</c:v>
                </c:pt>
                <c:pt idx="8788">
                  <c:v>8078.0</c:v>
                </c:pt>
                <c:pt idx="8789">
                  <c:v>8079.0</c:v>
                </c:pt>
                <c:pt idx="8790">
                  <c:v>8080.0</c:v>
                </c:pt>
                <c:pt idx="8791">
                  <c:v>8081.0</c:v>
                </c:pt>
                <c:pt idx="8792">
                  <c:v>8082.0</c:v>
                </c:pt>
                <c:pt idx="8793">
                  <c:v>8083.0</c:v>
                </c:pt>
                <c:pt idx="8794">
                  <c:v>8084.0</c:v>
                </c:pt>
                <c:pt idx="8795">
                  <c:v>8085.0</c:v>
                </c:pt>
                <c:pt idx="8796">
                  <c:v>8086.0</c:v>
                </c:pt>
                <c:pt idx="8797">
                  <c:v>8087.0</c:v>
                </c:pt>
                <c:pt idx="8798">
                  <c:v>8088.0</c:v>
                </c:pt>
                <c:pt idx="8799">
                  <c:v>8089.0</c:v>
                </c:pt>
                <c:pt idx="8800">
                  <c:v>8090.0</c:v>
                </c:pt>
                <c:pt idx="8801">
                  <c:v>8091.0</c:v>
                </c:pt>
                <c:pt idx="8802">
                  <c:v>8092.0</c:v>
                </c:pt>
                <c:pt idx="8803">
                  <c:v>8093.0</c:v>
                </c:pt>
                <c:pt idx="8804">
                  <c:v>8094.0</c:v>
                </c:pt>
                <c:pt idx="8805">
                  <c:v>8095.0</c:v>
                </c:pt>
                <c:pt idx="8806">
                  <c:v>8096.0</c:v>
                </c:pt>
                <c:pt idx="8807">
                  <c:v>8097.0</c:v>
                </c:pt>
                <c:pt idx="8808">
                  <c:v>8098.0</c:v>
                </c:pt>
                <c:pt idx="8809">
                  <c:v>8099.0</c:v>
                </c:pt>
                <c:pt idx="8810">
                  <c:v>8100.0</c:v>
                </c:pt>
                <c:pt idx="8811">
                  <c:v>8101.0</c:v>
                </c:pt>
                <c:pt idx="8812">
                  <c:v>8102.0</c:v>
                </c:pt>
                <c:pt idx="8813">
                  <c:v>8103.0</c:v>
                </c:pt>
                <c:pt idx="8814">
                  <c:v>8104.0</c:v>
                </c:pt>
                <c:pt idx="8815">
                  <c:v>8105.0</c:v>
                </c:pt>
                <c:pt idx="8816">
                  <c:v>8106.0</c:v>
                </c:pt>
                <c:pt idx="8817">
                  <c:v>8107.0</c:v>
                </c:pt>
                <c:pt idx="8818">
                  <c:v>8108.0</c:v>
                </c:pt>
                <c:pt idx="8819">
                  <c:v>8109.0</c:v>
                </c:pt>
                <c:pt idx="8820">
                  <c:v>8110.0</c:v>
                </c:pt>
                <c:pt idx="8821">
                  <c:v>8111.0</c:v>
                </c:pt>
                <c:pt idx="8822">
                  <c:v>8112.0</c:v>
                </c:pt>
                <c:pt idx="8823">
                  <c:v>8113.0</c:v>
                </c:pt>
                <c:pt idx="8824">
                  <c:v>8114.0</c:v>
                </c:pt>
                <c:pt idx="8825">
                  <c:v>8115.0</c:v>
                </c:pt>
                <c:pt idx="8826">
                  <c:v>8116.0</c:v>
                </c:pt>
                <c:pt idx="8827">
                  <c:v>8117.0</c:v>
                </c:pt>
                <c:pt idx="8828">
                  <c:v>8118.0</c:v>
                </c:pt>
                <c:pt idx="8829">
                  <c:v>8119.0</c:v>
                </c:pt>
                <c:pt idx="8830">
                  <c:v>8120.0</c:v>
                </c:pt>
                <c:pt idx="8831">
                  <c:v>8121.0</c:v>
                </c:pt>
                <c:pt idx="8832">
                  <c:v>8122.0</c:v>
                </c:pt>
                <c:pt idx="8833">
                  <c:v>8123.0</c:v>
                </c:pt>
                <c:pt idx="8834">
                  <c:v>8123.0</c:v>
                </c:pt>
                <c:pt idx="8835">
                  <c:v>8124.0</c:v>
                </c:pt>
                <c:pt idx="8836">
                  <c:v>8124.0</c:v>
                </c:pt>
                <c:pt idx="8837">
                  <c:v>8125.0</c:v>
                </c:pt>
                <c:pt idx="8838">
                  <c:v>8125.0</c:v>
                </c:pt>
                <c:pt idx="8839">
                  <c:v>8126.0</c:v>
                </c:pt>
                <c:pt idx="8840">
                  <c:v>8127.0</c:v>
                </c:pt>
                <c:pt idx="8841">
                  <c:v>8128.0</c:v>
                </c:pt>
                <c:pt idx="8842">
                  <c:v>8128.0</c:v>
                </c:pt>
                <c:pt idx="8843">
                  <c:v>8129.0</c:v>
                </c:pt>
                <c:pt idx="8844">
                  <c:v>8130.0</c:v>
                </c:pt>
                <c:pt idx="8845">
                  <c:v>8131.0</c:v>
                </c:pt>
                <c:pt idx="8846">
                  <c:v>8132.0</c:v>
                </c:pt>
                <c:pt idx="8847">
                  <c:v>8133.0</c:v>
                </c:pt>
                <c:pt idx="8848">
                  <c:v>8134.0</c:v>
                </c:pt>
                <c:pt idx="8849">
                  <c:v>8135.0</c:v>
                </c:pt>
                <c:pt idx="8850">
                  <c:v>8136.0</c:v>
                </c:pt>
                <c:pt idx="8851">
                  <c:v>8137.0</c:v>
                </c:pt>
                <c:pt idx="8852">
                  <c:v>8138.0</c:v>
                </c:pt>
                <c:pt idx="8853">
                  <c:v>8139.0</c:v>
                </c:pt>
                <c:pt idx="8854">
                  <c:v>8140.0</c:v>
                </c:pt>
                <c:pt idx="8855">
                  <c:v>8141.0</c:v>
                </c:pt>
                <c:pt idx="8856">
                  <c:v>8142.0</c:v>
                </c:pt>
                <c:pt idx="8857">
                  <c:v>8143.0</c:v>
                </c:pt>
                <c:pt idx="8858">
                  <c:v>8144.0</c:v>
                </c:pt>
                <c:pt idx="8859">
                  <c:v>8145.0</c:v>
                </c:pt>
                <c:pt idx="8860">
                  <c:v>8146.0</c:v>
                </c:pt>
                <c:pt idx="8861">
                  <c:v>8146.0</c:v>
                </c:pt>
                <c:pt idx="8862">
                  <c:v>8147.0</c:v>
                </c:pt>
                <c:pt idx="8863">
                  <c:v>8148.0</c:v>
                </c:pt>
                <c:pt idx="8864">
                  <c:v>8148.0</c:v>
                </c:pt>
                <c:pt idx="8865">
                  <c:v>8148.0</c:v>
                </c:pt>
                <c:pt idx="8866">
                  <c:v>8149.0</c:v>
                </c:pt>
                <c:pt idx="8867">
                  <c:v>8150.0</c:v>
                </c:pt>
                <c:pt idx="8868">
                  <c:v>8151.0</c:v>
                </c:pt>
                <c:pt idx="8869">
                  <c:v>8152.0</c:v>
                </c:pt>
                <c:pt idx="8870">
                  <c:v>8153.0</c:v>
                </c:pt>
                <c:pt idx="8871">
                  <c:v>8154.0</c:v>
                </c:pt>
                <c:pt idx="8872">
                  <c:v>8155.0</c:v>
                </c:pt>
                <c:pt idx="8873">
                  <c:v>8156.0</c:v>
                </c:pt>
                <c:pt idx="8874">
                  <c:v>8157.0</c:v>
                </c:pt>
                <c:pt idx="8875">
                  <c:v>8158.0</c:v>
                </c:pt>
                <c:pt idx="8876">
                  <c:v>8159.0</c:v>
                </c:pt>
                <c:pt idx="8877">
                  <c:v>8159.0</c:v>
                </c:pt>
                <c:pt idx="8878">
                  <c:v>8159.0</c:v>
                </c:pt>
                <c:pt idx="8879">
                  <c:v>8160.0</c:v>
                </c:pt>
                <c:pt idx="8880">
                  <c:v>8160.0</c:v>
                </c:pt>
                <c:pt idx="8881">
                  <c:v>8160.0</c:v>
                </c:pt>
                <c:pt idx="8882">
                  <c:v>8161.0</c:v>
                </c:pt>
                <c:pt idx="8883">
                  <c:v>8162.0</c:v>
                </c:pt>
                <c:pt idx="8884">
                  <c:v>8162.0</c:v>
                </c:pt>
                <c:pt idx="8885">
                  <c:v>8163.0</c:v>
                </c:pt>
                <c:pt idx="8886">
                  <c:v>8163.0</c:v>
                </c:pt>
                <c:pt idx="8887">
                  <c:v>8163.0</c:v>
                </c:pt>
                <c:pt idx="8888">
                  <c:v>8164.0</c:v>
                </c:pt>
                <c:pt idx="8889">
                  <c:v>8165.0</c:v>
                </c:pt>
                <c:pt idx="8890">
                  <c:v>8165.0</c:v>
                </c:pt>
                <c:pt idx="8891">
                  <c:v>8166.0</c:v>
                </c:pt>
                <c:pt idx="8892">
                  <c:v>8167.0</c:v>
                </c:pt>
                <c:pt idx="8893">
                  <c:v>8168.0</c:v>
                </c:pt>
                <c:pt idx="8894">
                  <c:v>8169.0</c:v>
                </c:pt>
                <c:pt idx="8895">
                  <c:v>8170.0</c:v>
                </c:pt>
                <c:pt idx="8896">
                  <c:v>8170.0</c:v>
                </c:pt>
                <c:pt idx="8897">
                  <c:v>8171.0</c:v>
                </c:pt>
                <c:pt idx="8898">
                  <c:v>8172.0</c:v>
                </c:pt>
                <c:pt idx="8899">
                  <c:v>8173.0</c:v>
                </c:pt>
                <c:pt idx="8900">
                  <c:v>8174.0</c:v>
                </c:pt>
                <c:pt idx="8901">
                  <c:v>8175.0</c:v>
                </c:pt>
                <c:pt idx="8902">
                  <c:v>8176.0</c:v>
                </c:pt>
                <c:pt idx="8903">
                  <c:v>8176.0</c:v>
                </c:pt>
                <c:pt idx="8904">
                  <c:v>8177.0</c:v>
                </c:pt>
                <c:pt idx="8905">
                  <c:v>8177.0</c:v>
                </c:pt>
                <c:pt idx="8906">
                  <c:v>8178.0</c:v>
                </c:pt>
                <c:pt idx="8907">
                  <c:v>8179.0</c:v>
                </c:pt>
                <c:pt idx="8908">
                  <c:v>8179.0</c:v>
                </c:pt>
                <c:pt idx="8909">
                  <c:v>8179.0</c:v>
                </c:pt>
                <c:pt idx="8910">
                  <c:v>8180.0</c:v>
                </c:pt>
                <c:pt idx="8911">
                  <c:v>8181.0</c:v>
                </c:pt>
                <c:pt idx="8912">
                  <c:v>8181.0</c:v>
                </c:pt>
                <c:pt idx="8913">
                  <c:v>8182.0</c:v>
                </c:pt>
                <c:pt idx="8914">
                  <c:v>8183.0</c:v>
                </c:pt>
                <c:pt idx="8915">
                  <c:v>8184.0</c:v>
                </c:pt>
                <c:pt idx="8916">
                  <c:v>8185.0</c:v>
                </c:pt>
                <c:pt idx="8917">
                  <c:v>8185.0</c:v>
                </c:pt>
                <c:pt idx="8918">
                  <c:v>8186.0</c:v>
                </c:pt>
                <c:pt idx="8919">
                  <c:v>8186.0</c:v>
                </c:pt>
                <c:pt idx="8920">
                  <c:v>8187.0</c:v>
                </c:pt>
                <c:pt idx="8921">
                  <c:v>8188.0</c:v>
                </c:pt>
                <c:pt idx="8922">
                  <c:v>8188.0</c:v>
                </c:pt>
                <c:pt idx="8923">
                  <c:v>8189.0</c:v>
                </c:pt>
                <c:pt idx="8924">
                  <c:v>8190.0</c:v>
                </c:pt>
                <c:pt idx="8925">
                  <c:v>8191.0</c:v>
                </c:pt>
                <c:pt idx="8926">
                  <c:v>8192.0</c:v>
                </c:pt>
                <c:pt idx="8927">
                  <c:v>8193.0</c:v>
                </c:pt>
                <c:pt idx="8928">
                  <c:v>8194.0</c:v>
                </c:pt>
                <c:pt idx="8929">
                  <c:v>8195.0</c:v>
                </c:pt>
                <c:pt idx="8930">
                  <c:v>8196.0</c:v>
                </c:pt>
                <c:pt idx="8931">
                  <c:v>8197.0</c:v>
                </c:pt>
                <c:pt idx="8932">
                  <c:v>8198.0</c:v>
                </c:pt>
                <c:pt idx="8933">
                  <c:v>8198.0</c:v>
                </c:pt>
                <c:pt idx="8934">
                  <c:v>8199.0</c:v>
                </c:pt>
                <c:pt idx="8935">
                  <c:v>8199.0</c:v>
                </c:pt>
                <c:pt idx="8936">
                  <c:v>8200.0</c:v>
                </c:pt>
                <c:pt idx="8937">
                  <c:v>8200.0</c:v>
                </c:pt>
                <c:pt idx="8938">
                  <c:v>8201.0</c:v>
                </c:pt>
                <c:pt idx="8939">
                  <c:v>8202.0</c:v>
                </c:pt>
                <c:pt idx="8940">
                  <c:v>8203.0</c:v>
                </c:pt>
                <c:pt idx="8941">
                  <c:v>8204.0</c:v>
                </c:pt>
                <c:pt idx="8942">
                  <c:v>8205.0</c:v>
                </c:pt>
                <c:pt idx="8943">
                  <c:v>8205.0</c:v>
                </c:pt>
                <c:pt idx="8944">
                  <c:v>8206.0</c:v>
                </c:pt>
                <c:pt idx="8945">
                  <c:v>8207.0</c:v>
                </c:pt>
                <c:pt idx="8946">
                  <c:v>8208.0</c:v>
                </c:pt>
                <c:pt idx="8947">
                  <c:v>8209.0</c:v>
                </c:pt>
                <c:pt idx="8948">
                  <c:v>8210.0</c:v>
                </c:pt>
                <c:pt idx="8949">
                  <c:v>8211.0</c:v>
                </c:pt>
                <c:pt idx="8950">
                  <c:v>8211.0</c:v>
                </c:pt>
                <c:pt idx="8951">
                  <c:v>8212.0</c:v>
                </c:pt>
                <c:pt idx="8952">
                  <c:v>8213.0</c:v>
                </c:pt>
                <c:pt idx="8953">
                  <c:v>8214.0</c:v>
                </c:pt>
                <c:pt idx="8954">
                  <c:v>8215.0</c:v>
                </c:pt>
                <c:pt idx="8955">
                  <c:v>8215.0</c:v>
                </c:pt>
                <c:pt idx="8956">
                  <c:v>8216.0</c:v>
                </c:pt>
                <c:pt idx="8957">
                  <c:v>8217.0</c:v>
                </c:pt>
                <c:pt idx="8958">
                  <c:v>8218.0</c:v>
                </c:pt>
                <c:pt idx="8959">
                  <c:v>8219.0</c:v>
                </c:pt>
                <c:pt idx="8960">
                  <c:v>8220.0</c:v>
                </c:pt>
                <c:pt idx="8961">
                  <c:v>8221.0</c:v>
                </c:pt>
                <c:pt idx="8962">
                  <c:v>8221.0</c:v>
                </c:pt>
                <c:pt idx="8963">
                  <c:v>8221.0</c:v>
                </c:pt>
                <c:pt idx="8964">
                  <c:v>8222.0</c:v>
                </c:pt>
                <c:pt idx="8965">
                  <c:v>8223.0</c:v>
                </c:pt>
                <c:pt idx="8966">
                  <c:v>8223.0</c:v>
                </c:pt>
                <c:pt idx="8967">
                  <c:v>8224.0</c:v>
                </c:pt>
                <c:pt idx="8968">
                  <c:v>8225.0</c:v>
                </c:pt>
                <c:pt idx="8969">
                  <c:v>8226.0</c:v>
                </c:pt>
                <c:pt idx="8970">
                  <c:v>8227.0</c:v>
                </c:pt>
                <c:pt idx="8971">
                  <c:v>8228.0</c:v>
                </c:pt>
                <c:pt idx="8972">
                  <c:v>8229.0</c:v>
                </c:pt>
                <c:pt idx="8973">
                  <c:v>8230.0</c:v>
                </c:pt>
                <c:pt idx="8974">
                  <c:v>8231.0</c:v>
                </c:pt>
                <c:pt idx="8975">
                  <c:v>8232.0</c:v>
                </c:pt>
                <c:pt idx="8976">
                  <c:v>8233.0</c:v>
                </c:pt>
                <c:pt idx="8977">
                  <c:v>8234.0</c:v>
                </c:pt>
                <c:pt idx="8978">
                  <c:v>8235.0</c:v>
                </c:pt>
                <c:pt idx="8979">
                  <c:v>8236.0</c:v>
                </c:pt>
                <c:pt idx="8980">
                  <c:v>8237.0</c:v>
                </c:pt>
                <c:pt idx="8981">
                  <c:v>8238.0</c:v>
                </c:pt>
                <c:pt idx="8982">
                  <c:v>8239.0</c:v>
                </c:pt>
                <c:pt idx="8983">
                  <c:v>8240.0</c:v>
                </c:pt>
                <c:pt idx="8984">
                  <c:v>8241.0</c:v>
                </c:pt>
                <c:pt idx="8985">
                  <c:v>8242.0</c:v>
                </c:pt>
                <c:pt idx="8986">
                  <c:v>8243.0</c:v>
                </c:pt>
                <c:pt idx="8987">
                  <c:v>8244.0</c:v>
                </c:pt>
                <c:pt idx="8988">
                  <c:v>8245.0</c:v>
                </c:pt>
                <c:pt idx="8989">
                  <c:v>8246.0</c:v>
                </c:pt>
                <c:pt idx="8990">
                  <c:v>8247.0</c:v>
                </c:pt>
                <c:pt idx="8991">
                  <c:v>8248.0</c:v>
                </c:pt>
                <c:pt idx="8992">
                  <c:v>8249.0</c:v>
                </c:pt>
                <c:pt idx="8993">
                  <c:v>8250.0</c:v>
                </c:pt>
                <c:pt idx="8994">
                  <c:v>8251.0</c:v>
                </c:pt>
                <c:pt idx="8995">
                  <c:v>8252.0</c:v>
                </c:pt>
                <c:pt idx="8996">
                  <c:v>8253.0</c:v>
                </c:pt>
                <c:pt idx="8997">
                  <c:v>8254.0</c:v>
                </c:pt>
                <c:pt idx="8998">
                  <c:v>8255.0</c:v>
                </c:pt>
                <c:pt idx="8999">
                  <c:v>8255.0</c:v>
                </c:pt>
                <c:pt idx="9000">
                  <c:v>8256.0</c:v>
                </c:pt>
                <c:pt idx="9001">
                  <c:v>8257.0</c:v>
                </c:pt>
                <c:pt idx="9002">
                  <c:v>8258.0</c:v>
                </c:pt>
                <c:pt idx="9003">
                  <c:v>8259.0</c:v>
                </c:pt>
                <c:pt idx="9004">
                  <c:v>8260.0</c:v>
                </c:pt>
                <c:pt idx="9005">
                  <c:v>8261.0</c:v>
                </c:pt>
                <c:pt idx="9006">
                  <c:v>8262.0</c:v>
                </c:pt>
                <c:pt idx="9007">
                  <c:v>8263.0</c:v>
                </c:pt>
                <c:pt idx="9008">
                  <c:v>8264.0</c:v>
                </c:pt>
                <c:pt idx="9009">
                  <c:v>8265.0</c:v>
                </c:pt>
                <c:pt idx="9010">
                  <c:v>8266.0</c:v>
                </c:pt>
                <c:pt idx="9011">
                  <c:v>8267.0</c:v>
                </c:pt>
                <c:pt idx="9012">
                  <c:v>8268.0</c:v>
                </c:pt>
                <c:pt idx="9013">
                  <c:v>8269.0</c:v>
                </c:pt>
                <c:pt idx="9014">
                  <c:v>8270.0</c:v>
                </c:pt>
                <c:pt idx="9015">
                  <c:v>8271.0</c:v>
                </c:pt>
                <c:pt idx="9016">
                  <c:v>8272.0</c:v>
                </c:pt>
                <c:pt idx="9017">
                  <c:v>8273.0</c:v>
                </c:pt>
                <c:pt idx="9018">
                  <c:v>8274.0</c:v>
                </c:pt>
                <c:pt idx="9019">
                  <c:v>8275.0</c:v>
                </c:pt>
                <c:pt idx="9020">
                  <c:v>8276.0</c:v>
                </c:pt>
                <c:pt idx="9021">
                  <c:v>8277.0</c:v>
                </c:pt>
                <c:pt idx="9022">
                  <c:v>8278.0</c:v>
                </c:pt>
                <c:pt idx="9023">
                  <c:v>8279.0</c:v>
                </c:pt>
                <c:pt idx="9024">
                  <c:v>8280.0</c:v>
                </c:pt>
                <c:pt idx="9025">
                  <c:v>8281.0</c:v>
                </c:pt>
                <c:pt idx="9026">
                  <c:v>8282.0</c:v>
                </c:pt>
                <c:pt idx="9027">
                  <c:v>8283.0</c:v>
                </c:pt>
                <c:pt idx="9028">
                  <c:v>8284.0</c:v>
                </c:pt>
                <c:pt idx="9029">
                  <c:v>8285.0</c:v>
                </c:pt>
                <c:pt idx="9030">
                  <c:v>8286.0</c:v>
                </c:pt>
                <c:pt idx="9031">
                  <c:v>8287.0</c:v>
                </c:pt>
                <c:pt idx="9032">
                  <c:v>8288.0</c:v>
                </c:pt>
                <c:pt idx="9033">
                  <c:v>8289.0</c:v>
                </c:pt>
                <c:pt idx="9034">
                  <c:v>8290.0</c:v>
                </c:pt>
                <c:pt idx="9035">
                  <c:v>8291.0</c:v>
                </c:pt>
                <c:pt idx="9036">
                  <c:v>8292.0</c:v>
                </c:pt>
                <c:pt idx="9037">
                  <c:v>8293.0</c:v>
                </c:pt>
                <c:pt idx="9038">
                  <c:v>8294.0</c:v>
                </c:pt>
                <c:pt idx="9039">
                  <c:v>8295.0</c:v>
                </c:pt>
                <c:pt idx="9040">
                  <c:v>8296.0</c:v>
                </c:pt>
                <c:pt idx="9041">
                  <c:v>8296.0</c:v>
                </c:pt>
                <c:pt idx="9042">
                  <c:v>8296.0</c:v>
                </c:pt>
                <c:pt idx="9043">
                  <c:v>8296.0</c:v>
                </c:pt>
                <c:pt idx="9044">
                  <c:v>8297.0</c:v>
                </c:pt>
                <c:pt idx="9045">
                  <c:v>8298.0</c:v>
                </c:pt>
                <c:pt idx="9046">
                  <c:v>8298.0</c:v>
                </c:pt>
                <c:pt idx="9047">
                  <c:v>8298.0</c:v>
                </c:pt>
                <c:pt idx="9048">
                  <c:v>8299.0</c:v>
                </c:pt>
                <c:pt idx="9049">
                  <c:v>8300.0</c:v>
                </c:pt>
                <c:pt idx="9050">
                  <c:v>8300.0</c:v>
                </c:pt>
                <c:pt idx="9051">
                  <c:v>8301.0</c:v>
                </c:pt>
                <c:pt idx="9052">
                  <c:v>8301.0</c:v>
                </c:pt>
                <c:pt idx="9053">
                  <c:v>8302.0</c:v>
                </c:pt>
                <c:pt idx="9054">
                  <c:v>8303.0</c:v>
                </c:pt>
                <c:pt idx="9055">
                  <c:v>8304.0</c:v>
                </c:pt>
                <c:pt idx="9056">
                  <c:v>8305.0</c:v>
                </c:pt>
                <c:pt idx="9057">
                  <c:v>8306.0</c:v>
                </c:pt>
                <c:pt idx="9058">
                  <c:v>8307.0</c:v>
                </c:pt>
                <c:pt idx="9059">
                  <c:v>8308.0</c:v>
                </c:pt>
                <c:pt idx="9060">
                  <c:v>8309.0</c:v>
                </c:pt>
                <c:pt idx="9061">
                  <c:v>8310.0</c:v>
                </c:pt>
                <c:pt idx="9062">
                  <c:v>8311.0</c:v>
                </c:pt>
                <c:pt idx="9063">
                  <c:v>8311.0</c:v>
                </c:pt>
                <c:pt idx="9064">
                  <c:v>8311.0</c:v>
                </c:pt>
                <c:pt idx="9065">
                  <c:v>8312.0</c:v>
                </c:pt>
                <c:pt idx="9066">
                  <c:v>8313.0</c:v>
                </c:pt>
                <c:pt idx="9067">
                  <c:v>8314.0</c:v>
                </c:pt>
                <c:pt idx="9068">
                  <c:v>8315.0</c:v>
                </c:pt>
                <c:pt idx="9069">
                  <c:v>8316.0</c:v>
                </c:pt>
                <c:pt idx="9070">
                  <c:v>8317.0</c:v>
                </c:pt>
                <c:pt idx="9071">
                  <c:v>8317.0</c:v>
                </c:pt>
                <c:pt idx="9072">
                  <c:v>8318.0</c:v>
                </c:pt>
                <c:pt idx="9073">
                  <c:v>8319.0</c:v>
                </c:pt>
                <c:pt idx="9074">
                  <c:v>8320.0</c:v>
                </c:pt>
                <c:pt idx="9075">
                  <c:v>8321.0</c:v>
                </c:pt>
                <c:pt idx="9076">
                  <c:v>8322.0</c:v>
                </c:pt>
                <c:pt idx="9077">
                  <c:v>8323.0</c:v>
                </c:pt>
                <c:pt idx="9078">
                  <c:v>8324.0</c:v>
                </c:pt>
                <c:pt idx="9079">
                  <c:v>8325.0</c:v>
                </c:pt>
                <c:pt idx="9080">
                  <c:v>8326.0</c:v>
                </c:pt>
                <c:pt idx="9081">
                  <c:v>8327.0</c:v>
                </c:pt>
                <c:pt idx="9082">
                  <c:v>8327.0</c:v>
                </c:pt>
                <c:pt idx="9083">
                  <c:v>8328.0</c:v>
                </c:pt>
                <c:pt idx="9084">
                  <c:v>8329.0</c:v>
                </c:pt>
                <c:pt idx="9085">
                  <c:v>8330.0</c:v>
                </c:pt>
                <c:pt idx="9086">
                  <c:v>8331.0</c:v>
                </c:pt>
                <c:pt idx="9087">
                  <c:v>8331.0</c:v>
                </c:pt>
                <c:pt idx="9088">
                  <c:v>8331.0</c:v>
                </c:pt>
                <c:pt idx="9089">
                  <c:v>8332.0</c:v>
                </c:pt>
                <c:pt idx="9090">
                  <c:v>8333.0</c:v>
                </c:pt>
                <c:pt idx="9091">
                  <c:v>8334.0</c:v>
                </c:pt>
                <c:pt idx="9092">
                  <c:v>8335.0</c:v>
                </c:pt>
                <c:pt idx="9093">
                  <c:v>8336.0</c:v>
                </c:pt>
                <c:pt idx="9094">
                  <c:v>8336.0</c:v>
                </c:pt>
                <c:pt idx="9095">
                  <c:v>8337.0</c:v>
                </c:pt>
                <c:pt idx="9096">
                  <c:v>8338.0</c:v>
                </c:pt>
                <c:pt idx="9097">
                  <c:v>8338.0</c:v>
                </c:pt>
                <c:pt idx="9098">
                  <c:v>8338.0</c:v>
                </c:pt>
                <c:pt idx="9099">
                  <c:v>8339.0</c:v>
                </c:pt>
                <c:pt idx="9100">
                  <c:v>8340.0</c:v>
                </c:pt>
                <c:pt idx="9101">
                  <c:v>8341.0</c:v>
                </c:pt>
                <c:pt idx="9102">
                  <c:v>8342.0</c:v>
                </c:pt>
                <c:pt idx="9103">
                  <c:v>8343.0</c:v>
                </c:pt>
                <c:pt idx="9104">
                  <c:v>8344.0</c:v>
                </c:pt>
                <c:pt idx="9105">
                  <c:v>8344.0</c:v>
                </c:pt>
                <c:pt idx="9106">
                  <c:v>8344.0</c:v>
                </c:pt>
                <c:pt idx="9107">
                  <c:v>8345.0</c:v>
                </c:pt>
                <c:pt idx="9108">
                  <c:v>8346.0</c:v>
                </c:pt>
                <c:pt idx="9109">
                  <c:v>8347.0</c:v>
                </c:pt>
                <c:pt idx="9110">
                  <c:v>8347.0</c:v>
                </c:pt>
                <c:pt idx="9111">
                  <c:v>8348.0</c:v>
                </c:pt>
                <c:pt idx="9112">
                  <c:v>8349.0</c:v>
                </c:pt>
                <c:pt idx="9113">
                  <c:v>8349.0</c:v>
                </c:pt>
                <c:pt idx="9114">
                  <c:v>8350.0</c:v>
                </c:pt>
                <c:pt idx="9115">
                  <c:v>8351.0</c:v>
                </c:pt>
                <c:pt idx="9116">
                  <c:v>8352.0</c:v>
                </c:pt>
                <c:pt idx="9117">
                  <c:v>8353.0</c:v>
                </c:pt>
                <c:pt idx="9118">
                  <c:v>8354.0</c:v>
                </c:pt>
                <c:pt idx="9119">
                  <c:v>8355.0</c:v>
                </c:pt>
                <c:pt idx="9120">
                  <c:v>8356.0</c:v>
                </c:pt>
                <c:pt idx="9121">
                  <c:v>8357.0</c:v>
                </c:pt>
                <c:pt idx="9122">
                  <c:v>8358.0</c:v>
                </c:pt>
                <c:pt idx="9123">
                  <c:v>8359.0</c:v>
                </c:pt>
                <c:pt idx="9124">
                  <c:v>8360.0</c:v>
                </c:pt>
                <c:pt idx="9125">
                  <c:v>8360.0</c:v>
                </c:pt>
                <c:pt idx="9126">
                  <c:v>8361.0</c:v>
                </c:pt>
                <c:pt idx="9127">
                  <c:v>8361.0</c:v>
                </c:pt>
                <c:pt idx="9128">
                  <c:v>8362.0</c:v>
                </c:pt>
                <c:pt idx="9129">
                  <c:v>8363.0</c:v>
                </c:pt>
                <c:pt idx="9130">
                  <c:v>8364.0</c:v>
                </c:pt>
                <c:pt idx="9131">
                  <c:v>8364.0</c:v>
                </c:pt>
                <c:pt idx="9132">
                  <c:v>8364.0</c:v>
                </c:pt>
                <c:pt idx="9133">
                  <c:v>8364.0</c:v>
                </c:pt>
                <c:pt idx="9134">
                  <c:v>8365.0</c:v>
                </c:pt>
                <c:pt idx="9135">
                  <c:v>8366.0</c:v>
                </c:pt>
                <c:pt idx="9136">
                  <c:v>8367.0</c:v>
                </c:pt>
                <c:pt idx="9137">
                  <c:v>8368.0</c:v>
                </c:pt>
                <c:pt idx="9138">
                  <c:v>8369.0</c:v>
                </c:pt>
                <c:pt idx="9139">
                  <c:v>8370.0</c:v>
                </c:pt>
                <c:pt idx="9140">
                  <c:v>8371.0</c:v>
                </c:pt>
                <c:pt idx="9141">
                  <c:v>8371.0</c:v>
                </c:pt>
                <c:pt idx="9142">
                  <c:v>8371.0</c:v>
                </c:pt>
                <c:pt idx="9143">
                  <c:v>8372.0</c:v>
                </c:pt>
                <c:pt idx="9144">
                  <c:v>8373.0</c:v>
                </c:pt>
                <c:pt idx="9145">
                  <c:v>8374.0</c:v>
                </c:pt>
                <c:pt idx="9146">
                  <c:v>8375.0</c:v>
                </c:pt>
                <c:pt idx="9147">
                  <c:v>8376.0</c:v>
                </c:pt>
                <c:pt idx="9148">
                  <c:v>8377.0</c:v>
                </c:pt>
                <c:pt idx="9149">
                  <c:v>8378.0</c:v>
                </c:pt>
                <c:pt idx="9150">
                  <c:v>8379.0</c:v>
                </c:pt>
                <c:pt idx="9151">
                  <c:v>8380.0</c:v>
                </c:pt>
                <c:pt idx="9152">
                  <c:v>8381.0</c:v>
                </c:pt>
                <c:pt idx="9153">
                  <c:v>8382.0</c:v>
                </c:pt>
                <c:pt idx="9154">
                  <c:v>8383.0</c:v>
                </c:pt>
                <c:pt idx="9155">
                  <c:v>8384.0</c:v>
                </c:pt>
                <c:pt idx="9156">
                  <c:v>8385.0</c:v>
                </c:pt>
                <c:pt idx="9157">
                  <c:v>8385.0</c:v>
                </c:pt>
                <c:pt idx="9158">
                  <c:v>8386.0</c:v>
                </c:pt>
                <c:pt idx="9159">
                  <c:v>8387.0</c:v>
                </c:pt>
                <c:pt idx="9160">
                  <c:v>8388.0</c:v>
                </c:pt>
                <c:pt idx="9161">
                  <c:v>8389.0</c:v>
                </c:pt>
                <c:pt idx="9162">
                  <c:v>8390.0</c:v>
                </c:pt>
                <c:pt idx="9163">
                  <c:v>8391.0</c:v>
                </c:pt>
                <c:pt idx="9164">
                  <c:v>8392.0</c:v>
                </c:pt>
                <c:pt idx="9165">
                  <c:v>8393.0</c:v>
                </c:pt>
                <c:pt idx="9166">
                  <c:v>8394.0</c:v>
                </c:pt>
                <c:pt idx="9167">
                  <c:v>8395.0</c:v>
                </c:pt>
                <c:pt idx="9168">
                  <c:v>8396.0</c:v>
                </c:pt>
                <c:pt idx="9169">
                  <c:v>8397.0</c:v>
                </c:pt>
                <c:pt idx="9170">
                  <c:v>8398.0</c:v>
                </c:pt>
                <c:pt idx="9171">
                  <c:v>8399.0</c:v>
                </c:pt>
                <c:pt idx="9172">
                  <c:v>8399.0</c:v>
                </c:pt>
                <c:pt idx="9173">
                  <c:v>8400.0</c:v>
                </c:pt>
                <c:pt idx="9174">
                  <c:v>8401.0</c:v>
                </c:pt>
                <c:pt idx="9175">
                  <c:v>8402.0</c:v>
                </c:pt>
                <c:pt idx="9176">
                  <c:v>8403.0</c:v>
                </c:pt>
                <c:pt idx="9177">
                  <c:v>8404.0</c:v>
                </c:pt>
                <c:pt idx="9178">
                  <c:v>8405.0</c:v>
                </c:pt>
                <c:pt idx="9179">
                  <c:v>8406.0</c:v>
                </c:pt>
                <c:pt idx="9180">
                  <c:v>8407.0</c:v>
                </c:pt>
                <c:pt idx="9181">
                  <c:v>8408.0</c:v>
                </c:pt>
                <c:pt idx="9182">
                  <c:v>8409.0</c:v>
                </c:pt>
                <c:pt idx="9183">
                  <c:v>8410.0</c:v>
                </c:pt>
                <c:pt idx="9184">
                  <c:v>8411.0</c:v>
                </c:pt>
                <c:pt idx="9185">
                  <c:v>8412.0</c:v>
                </c:pt>
                <c:pt idx="9186">
                  <c:v>8413.0</c:v>
                </c:pt>
                <c:pt idx="9187">
                  <c:v>8414.0</c:v>
                </c:pt>
                <c:pt idx="9188">
                  <c:v>8415.0</c:v>
                </c:pt>
                <c:pt idx="9189">
                  <c:v>8416.0</c:v>
                </c:pt>
                <c:pt idx="9190">
                  <c:v>8417.0</c:v>
                </c:pt>
                <c:pt idx="9191">
                  <c:v>8418.0</c:v>
                </c:pt>
                <c:pt idx="9192">
                  <c:v>8419.0</c:v>
                </c:pt>
                <c:pt idx="9193">
                  <c:v>8420.0</c:v>
                </c:pt>
                <c:pt idx="9194">
                  <c:v>8421.0</c:v>
                </c:pt>
                <c:pt idx="9195">
                  <c:v>8422.0</c:v>
                </c:pt>
                <c:pt idx="9196">
                  <c:v>8423.0</c:v>
                </c:pt>
                <c:pt idx="9197">
                  <c:v>8424.0</c:v>
                </c:pt>
                <c:pt idx="9198">
                  <c:v>8425.0</c:v>
                </c:pt>
                <c:pt idx="9199">
                  <c:v>8426.0</c:v>
                </c:pt>
                <c:pt idx="9200">
                  <c:v>8427.0</c:v>
                </c:pt>
                <c:pt idx="9201">
                  <c:v>8428.0</c:v>
                </c:pt>
                <c:pt idx="9202">
                  <c:v>8429.0</c:v>
                </c:pt>
                <c:pt idx="9203">
                  <c:v>8430.0</c:v>
                </c:pt>
                <c:pt idx="9204">
                  <c:v>8431.0</c:v>
                </c:pt>
                <c:pt idx="9205">
                  <c:v>8432.0</c:v>
                </c:pt>
                <c:pt idx="9206">
                  <c:v>8433.0</c:v>
                </c:pt>
                <c:pt idx="9207">
                  <c:v>8434.0</c:v>
                </c:pt>
                <c:pt idx="9208">
                  <c:v>8435.0</c:v>
                </c:pt>
                <c:pt idx="9209">
                  <c:v>8436.0</c:v>
                </c:pt>
                <c:pt idx="9210">
                  <c:v>8437.0</c:v>
                </c:pt>
                <c:pt idx="9211">
                  <c:v>8438.0</c:v>
                </c:pt>
                <c:pt idx="9212">
                  <c:v>8439.0</c:v>
                </c:pt>
                <c:pt idx="9213">
                  <c:v>8440.0</c:v>
                </c:pt>
                <c:pt idx="9214">
                  <c:v>8441.0</c:v>
                </c:pt>
                <c:pt idx="9215">
                  <c:v>8442.0</c:v>
                </c:pt>
                <c:pt idx="9216">
                  <c:v>8443.0</c:v>
                </c:pt>
                <c:pt idx="9217">
                  <c:v>8444.0</c:v>
                </c:pt>
                <c:pt idx="9218">
                  <c:v>8445.0</c:v>
                </c:pt>
                <c:pt idx="9219">
                  <c:v>8446.0</c:v>
                </c:pt>
                <c:pt idx="9220">
                  <c:v>8447.0</c:v>
                </c:pt>
                <c:pt idx="9221">
                  <c:v>8448.0</c:v>
                </c:pt>
                <c:pt idx="9222">
                  <c:v>8449.0</c:v>
                </c:pt>
                <c:pt idx="9223">
                  <c:v>8449.0</c:v>
                </c:pt>
                <c:pt idx="9224">
                  <c:v>8450.0</c:v>
                </c:pt>
                <c:pt idx="9225">
                  <c:v>8450.0</c:v>
                </c:pt>
                <c:pt idx="9226">
                  <c:v>8451.0</c:v>
                </c:pt>
                <c:pt idx="9227">
                  <c:v>8451.0</c:v>
                </c:pt>
                <c:pt idx="9228">
                  <c:v>8452.0</c:v>
                </c:pt>
                <c:pt idx="9229">
                  <c:v>8453.0</c:v>
                </c:pt>
                <c:pt idx="9230">
                  <c:v>8454.0</c:v>
                </c:pt>
                <c:pt idx="9231">
                  <c:v>8455.0</c:v>
                </c:pt>
                <c:pt idx="9232">
                  <c:v>8455.0</c:v>
                </c:pt>
                <c:pt idx="9233">
                  <c:v>8456.0</c:v>
                </c:pt>
                <c:pt idx="9234">
                  <c:v>8456.0</c:v>
                </c:pt>
                <c:pt idx="9235">
                  <c:v>8457.0</c:v>
                </c:pt>
                <c:pt idx="9236">
                  <c:v>8457.0</c:v>
                </c:pt>
                <c:pt idx="9237">
                  <c:v>8458.0</c:v>
                </c:pt>
                <c:pt idx="9238">
                  <c:v>8459.0</c:v>
                </c:pt>
                <c:pt idx="9239">
                  <c:v>8460.0</c:v>
                </c:pt>
                <c:pt idx="9240">
                  <c:v>8461.0</c:v>
                </c:pt>
                <c:pt idx="9241">
                  <c:v>8462.0</c:v>
                </c:pt>
                <c:pt idx="9242">
                  <c:v>8463.0</c:v>
                </c:pt>
                <c:pt idx="9243">
                  <c:v>8464.0</c:v>
                </c:pt>
                <c:pt idx="9244">
                  <c:v>8465.0</c:v>
                </c:pt>
                <c:pt idx="9245">
                  <c:v>8466.0</c:v>
                </c:pt>
                <c:pt idx="9246">
                  <c:v>8467.0</c:v>
                </c:pt>
                <c:pt idx="9247">
                  <c:v>8468.0</c:v>
                </c:pt>
                <c:pt idx="9248">
                  <c:v>8469.0</c:v>
                </c:pt>
                <c:pt idx="9249">
                  <c:v>8470.0</c:v>
                </c:pt>
                <c:pt idx="9250">
                  <c:v>8471.0</c:v>
                </c:pt>
                <c:pt idx="9251">
                  <c:v>8472.0</c:v>
                </c:pt>
                <c:pt idx="9252">
                  <c:v>8473.0</c:v>
                </c:pt>
                <c:pt idx="9253">
                  <c:v>8474.0</c:v>
                </c:pt>
                <c:pt idx="9254">
                  <c:v>8475.0</c:v>
                </c:pt>
                <c:pt idx="9255">
                  <c:v>8476.0</c:v>
                </c:pt>
                <c:pt idx="9256">
                  <c:v>8477.0</c:v>
                </c:pt>
                <c:pt idx="9257">
                  <c:v>8478.0</c:v>
                </c:pt>
                <c:pt idx="9258">
                  <c:v>8478.0</c:v>
                </c:pt>
                <c:pt idx="9259">
                  <c:v>8479.0</c:v>
                </c:pt>
                <c:pt idx="9260">
                  <c:v>8479.0</c:v>
                </c:pt>
                <c:pt idx="9261">
                  <c:v>8480.0</c:v>
                </c:pt>
                <c:pt idx="9262">
                  <c:v>8481.0</c:v>
                </c:pt>
                <c:pt idx="9263">
                  <c:v>8482.0</c:v>
                </c:pt>
                <c:pt idx="9264">
                  <c:v>8483.0</c:v>
                </c:pt>
                <c:pt idx="9265">
                  <c:v>8484.0</c:v>
                </c:pt>
                <c:pt idx="9266">
                  <c:v>8485.0</c:v>
                </c:pt>
                <c:pt idx="9267">
                  <c:v>8486.0</c:v>
                </c:pt>
                <c:pt idx="9268">
                  <c:v>8487.0</c:v>
                </c:pt>
                <c:pt idx="9269">
                  <c:v>8488.0</c:v>
                </c:pt>
                <c:pt idx="9270">
                  <c:v>8488.0</c:v>
                </c:pt>
                <c:pt idx="9271">
                  <c:v>8489.0</c:v>
                </c:pt>
                <c:pt idx="9272">
                  <c:v>8490.0</c:v>
                </c:pt>
                <c:pt idx="9273">
                  <c:v>8491.0</c:v>
                </c:pt>
                <c:pt idx="9274">
                  <c:v>8492.0</c:v>
                </c:pt>
                <c:pt idx="9275">
                  <c:v>8493.0</c:v>
                </c:pt>
                <c:pt idx="9276">
                  <c:v>8494.0</c:v>
                </c:pt>
                <c:pt idx="9277">
                  <c:v>8495.0</c:v>
                </c:pt>
                <c:pt idx="9278">
                  <c:v>8495.0</c:v>
                </c:pt>
                <c:pt idx="9279">
                  <c:v>8495.0</c:v>
                </c:pt>
                <c:pt idx="9280">
                  <c:v>8496.0</c:v>
                </c:pt>
                <c:pt idx="9281">
                  <c:v>8497.0</c:v>
                </c:pt>
                <c:pt idx="9282">
                  <c:v>8497.0</c:v>
                </c:pt>
                <c:pt idx="9283">
                  <c:v>8498.0</c:v>
                </c:pt>
                <c:pt idx="9284">
                  <c:v>8499.0</c:v>
                </c:pt>
                <c:pt idx="9285">
                  <c:v>8499.0</c:v>
                </c:pt>
                <c:pt idx="9286">
                  <c:v>8500.0</c:v>
                </c:pt>
                <c:pt idx="9287">
                  <c:v>8501.0</c:v>
                </c:pt>
                <c:pt idx="9288">
                  <c:v>8501.0</c:v>
                </c:pt>
                <c:pt idx="9289">
                  <c:v>8502.0</c:v>
                </c:pt>
                <c:pt idx="9290">
                  <c:v>8502.0</c:v>
                </c:pt>
                <c:pt idx="9291">
                  <c:v>8503.0</c:v>
                </c:pt>
                <c:pt idx="9292">
                  <c:v>8504.0</c:v>
                </c:pt>
                <c:pt idx="9293">
                  <c:v>8504.0</c:v>
                </c:pt>
                <c:pt idx="9294">
                  <c:v>8504.0</c:v>
                </c:pt>
                <c:pt idx="9295">
                  <c:v>8505.0</c:v>
                </c:pt>
                <c:pt idx="9296">
                  <c:v>8506.0</c:v>
                </c:pt>
                <c:pt idx="9297">
                  <c:v>8507.0</c:v>
                </c:pt>
                <c:pt idx="9298">
                  <c:v>8508.0</c:v>
                </c:pt>
                <c:pt idx="9299">
                  <c:v>8508.0</c:v>
                </c:pt>
                <c:pt idx="9300">
                  <c:v>8508.0</c:v>
                </c:pt>
                <c:pt idx="9301">
                  <c:v>8508.0</c:v>
                </c:pt>
                <c:pt idx="9302">
                  <c:v>8509.0</c:v>
                </c:pt>
                <c:pt idx="9303">
                  <c:v>8510.0</c:v>
                </c:pt>
                <c:pt idx="9304">
                  <c:v>8511.0</c:v>
                </c:pt>
                <c:pt idx="9305">
                  <c:v>8512.0</c:v>
                </c:pt>
                <c:pt idx="9306">
                  <c:v>8513.0</c:v>
                </c:pt>
                <c:pt idx="9307">
                  <c:v>8514.0</c:v>
                </c:pt>
                <c:pt idx="9308">
                  <c:v>8515.0</c:v>
                </c:pt>
                <c:pt idx="9309">
                  <c:v>8515.0</c:v>
                </c:pt>
                <c:pt idx="9310">
                  <c:v>8515.0</c:v>
                </c:pt>
                <c:pt idx="9311">
                  <c:v>8516.0</c:v>
                </c:pt>
                <c:pt idx="9312">
                  <c:v>8517.0</c:v>
                </c:pt>
                <c:pt idx="9313">
                  <c:v>8518.0</c:v>
                </c:pt>
                <c:pt idx="9314">
                  <c:v>8519.0</c:v>
                </c:pt>
                <c:pt idx="9315">
                  <c:v>8519.0</c:v>
                </c:pt>
                <c:pt idx="9316">
                  <c:v>8520.0</c:v>
                </c:pt>
                <c:pt idx="9317">
                  <c:v>8521.0</c:v>
                </c:pt>
                <c:pt idx="9318">
                  <c:v>8522.0</c:v>
                </c:pt>
                <c:pt idx="9319">
                  <c:v>8523.0</c:v>
                </c:pt>
                <c:pt idx="9320">
                  <c:v>8524.0</c:v>
                </c:pt>
                <c:pt idx="9321">
                  <c:v>8525.0</c:v>
                </c:pt>
                <c:pt idx="9322">
                  <c:v>8526.0</c:v>
                </c:pt>
                <c:pt idx="9323">
                  <c:v>8527.0</c:v>
                </c:pt>
                <c:pt idx="9324">
                  <c:v>8528.0</c:v>
                </c:pt>
                <c:pt idx="9325">
                  <c:v>8529.0</c:v>
                </c:pt>
                <c:pt idx="9326">
                  <c:v>8530.0</c:v>
                </c:pt>
                <c:pt idx="9327">
                  <c:v>8531.0</c:v>
                </c:pt>
                <c:pt idx="9328">
                  <c:v>8532.0</c:v>
                </c:pt>
                <c:pt idx="9329">
                  <c:v>8533.0</c:v>
                </c:pt>
                <c:pt idx="9330">
                  <c:v>8534.0</c:v>
                </c:pt>
                <c:pt idx="9331">
                  <c:v>8535.0</c:v>
                </c:pt>
                <c:pt idx="9332">
                  <c:v>8536.0</c:v>
                </c:pt>
                <c:pt idx="9333">
                  <c:v>8537.0</c:v>
                </c:pt>
                <c:pt idx="9334">
                  <c:v>8538.0</c:v>
                </c:pt>
                <c:pt idx="9335">
                  <c:v>8539.0</c:v>
                </c:pt>
                <c:pt idx="9336">
                  <c:v>8540.0</c:v>
                </c:pt>
                <c:pt idx="9337">
                  <c:v>8541.0</c:v>
                </c:pt>
                <c:pt idx="9338">
                  <c:v>8541.0</c:v>
                </c:pt>
                <c:pt idx="9339">
                  <c:v>8542.0</c:v>
                </c:pt>
                <c:pt idx="9340">
                  <c:v>8543.0</c:v>
                </c:pt>
                <c:pt idx="9341">
                  <c:v>8544.0</c:v>
                </c:pt>
                <c:pt idx="9342">
                  <c:v>8545.0</c:v>
                </c:pt>
                <c:pt idx="9343">
                  <c:v>8546.0</c:v>
                </c:pt>
                <c:pt idx="9344">
                  <c:v>8547.0</c:v>
                </c:pt>
                <c:pt idx="9345">
                  <c:v>8548.0</c:v>
                </c:pt>
                <c:pt idx="9346">
                  <c:v>8549.0</c:v>
                </c:pt>
                <c:pt idx="9347">
                  <c:v>8550.0</c:v>
                </c:pt>
                <c:pt idx="9348">
                  <c:v>8551.0</c:v>
                </c:pt>
                <c:pt idx="9349">
                  <c:v>8552.0</c:v>
                </c:pt>
                <c:pt idx="9350">
                  <c:v>8552.0</c:v>
                </c:pt>
                <c:pt idx="9351">
                  <c:v>8553.0</c:v>
                </c:pt>
                <c:pt idx="9352">
                  <c:v>8553.0</c:v>
                </c:pt>
                <c:pt idx="9353">
                  <c:v>8554.0</c:v>
                </c:pt>
                <c:pt idx="9354">
                  <c:v>8555.0</c:v>
                </c:pt>
                <c:pt idx="9355">
                  <c:v>8556.0</c:v>
                </c:pt>
                <c:pt idx="9356">
                  <c:v>8557.0</c:v>
                </c:pt>
                <c:pt idx="9357">
                  <c:v>8558.0</c:v>
                </c:pt>
                <c:pt idx="9358">
                  <c:v>8559.0</c:v>
                </c:pt>
                <c:pt idx="9359">
                  <c:v>8560.0</c:v>
                </c:pt>
                <c:pt idx="9360">
                  <c:v>8561.0</c:v>
                </c:pt>
                <c:pt idx="9361">
                  <c:v>8562.0</c:v>
                </c:pt>
                <c:pt idx="9362">
                  <c:v>8563.0</c:v>
                </c:pt>
                <c:pt idx="9363">
                  <c:v>8563.0</c:v>
                </c:pt>
                <c:pt idx="9364">
                  <c:v>8564.0</c:v>
                </c:pt>
                <c:pt idx="9365">
                  <c:v>8565.0</c:v>
                </c:pt>
                <c:pt idx="9366">
                  <c:v>8566.0</c:v>
                </c:pt>
                <c:pt idx="9367">
                  <c:v>8566.0</c:v>
                </c:pt>
                <c:pt idx="9368">
                  <c:v>8566.0</c:v>
                </c:pt>
                <c:pt idx="9369">
                  <c:v>8567.0</c:v>
                </c:pt>
                <c:pt idx="9370">
                  <c:v>8568.0</c:v>
                </c:pt>
                <c:pt idx="9371">
                  <c:v>8569.0</c:v>
                </c:pt>
                <c:pt idx="9372">
                  <c:v>8570.0</c:v>
                </c:pt>
                <c:pt idx="9373">
                  <c:v>8571.0</c:v>
                </c:pt>
                <c:pt idx="9374">
                  <c:v>8572.0</c:v>
                </c:pt>
                <c:pt idx="9375">
                  <c:v>8573.0</c:v>
                </c:pt>
                <c:pt idx="9376">
                  <c:v>8574.0</c:v>
                </c:pt>
                <c:pt idx="9377">
                  <c:v>8574.0</c:v>
                </c:pt>
                <c:pt idx="9378">
                  <c:v>8575.0</c:v>
                </c:pt>
                <c:pt idx="9379">
                  <c:v>8576.0</c:v>
                </c:pt>
                <c:pt idx="9380">
                  <c:v>8577.0</c:v>
                </c:pt>
                <c:pt idx="9381">
                  <c:v>8578.0</c:v>
                </c:pt>
                <c:pt idx="9382">
                  <c:v>8578.0</c:v>
                </c:pt>
                <c:pt idx="9383">
                  <c:v>8578.0</c:v>
                </c:pt>
                <c:pt idx="9384">
                  <c:v>8579.0</c:v>
                </c:pt>
                <c:pt idx="9385">
                  <c:v>8579.0</c:v>
                </c:pt>
                <c:pt idx="9386">
                  <c:v>8580.0</c:v>
                </c:pt>
                <c:pt idx="9387">
                  <c:v>8581.0</c:v>
                </c:pt>
                <c:pt idx="9388">
                  <c:v>8582.0</c:v>
                </c:pt>
                <c:pt idx="9389">
                  <c:v>8582.0</c:v>
                </c:pt>
                <c:pt idx="9390">
                  <c:v>8583.0</c:v>
                </c:pt>
                <c:pt idx="9391">
                  <c:v>8584.0</c:v>
                </c:pt>
                <c:pt idx="9392">
                  <c:v>8585.0</c:v>
                </c:pt>
                <c:pt idx="9393">
                  <c:v>8586.0</c:v>
                </c:pt>
                <c:pt idx="9394">
                  <c:v>8587.0</c:v>
                </c:pt>
                <c:pt idx="9395">
                  <c:v>8588.0</c:v>
                </c:pt>
                <c:pt idx="9396">
                  <c:v>8589.0</c:v>
                </c:pt>
                <c:pt idx="9397">
                  <c:v>8590.0</c:v>
                </c:pt>
                <c:pt idx="9398">
                  <c:v>8591.0</c:v>
                </c:pt>
                <c:pt idx="9399">
                  <c:v>8592.0</c:v>
                </c:pt>
                <c:pt idx="9400">
                  <c:v>8593.0</c:v>
                </c:pt>
                <c:pt idx="9401">
                  <c:v>8594.0</c:v>
                </c:pt>
                <c:pt idx="9402">
                  <c:v>8595.0</c:v>
                </c:pt>
                <c:pt idx="9403">
                  <c:v>8596.0</c:v>
                </c:pt>
                <c:pt idx="9404">
                  <c:v>8597.0</c:v>
                </c:pt>
                <c:pt idx="9405">
                  <c:v>8597.0</c:v>
                </c:pt>
                <c:pt idx="9406">
                  <c:v>8598.0</c:v>
                </c:pt>
                <c:pt idx="9407">
                  <c:v>8598.0</c:v>
                </c:pt>
                <c:pt idx="9408">
                  <c:v>8599.0</c:v>
                </c:pt>
                <c:pt idx="9409">
                  <c:v>8600.0</c:v>
                </c:pt>
                <c:pt idx="9410">
                  <c:v>8601.0</c:v>
                </c:pt>
                <c:pt idx="9411">
                  <c:v>8602.0</c:v>
                </c:pt>
                <c:pt idx="9412">
                  <c:v>8603.0</c:v>
                </c:pt>
                <c:pt idx="9413">
                  <c:v>8604.0</c:v>
                </c:pt>
                <c:pt idx="9414">
                  <c:v>8605.0</c:v>
                </c:pt>
                <c:pt idx="9415">
                  <c:v>8605.0</c:v>
                </c:pt>
                <c:pt idx="9416">
                  <c:v>8606.0</c:v>
                </c:pt>
                <c:pt idx="9417">
                  <c:v>8607.0</c:v>
                </c:pt>
                <c:pt idx="9418">
                  <c:v>8608.0</c:v>
                </c:pt>
                <c:pt idx="9419">
                  <c:v>8609.0</c:v>
                </c:pt>
                <c:pt idx="9420">
                  <c:v>8610.0</c:v>
                </c:pt>
                <c:pt idx="9421">
                  <c:v>8611.0</c:v>
                </c:pt>
                <c:pt idx="9422">
                  <c:v>8612.0</c:v>
                </c:pt>
                <c:pt idx="9423">
                  <c:v>8612.0</c:v>
                </c:pt>
                <c:pt idx="9424">
                  <c:v>8612.0</c:v>
                </c:pt>
                <c:pt idx="9425">
                  <c:v>8612.0</c:v>
                </c:pt>
                <c:pt idx="9426">
                  <c:v>8612.0</c:v>
                </c:pt>
                <c:pt idx="9427">
                  <c:v>8612.0</c:v>
                </c:pt>
                <c:pt idx="9428">
                  <c:v>8613.0</c:v>
                </c:pt>
                <c:pt idx="9429">
                  <c:v>8614.0</c:v>
                </c:pt>
                <c:pt idx="9430">
                  <c:v>8614.0</c:v>
                </c:pt>
                <c:pt idx="9431">
                  <c:v>8615.0</c:v>
                </c:pt>
                <c:pt idx="9432">
                  <c:v>8616.0</c:v>
                </c:pt>
                <c:pt idx="9433">
                  <c:v>8616.0</c:v>
                </c:pt>
                <c:pt idx="9434">
                  <c:v>8617.0</c:v>
                </c:pt>
                <c:pt idx="9435">
                  <c:v>8618.0</c:v>
                </c:pt>
                <c:pt idx="9436">
                  <c:v>8619.0</c:v>
                </c:pt>
                <c:pt idx="9437">
                  <c:v>8620.0</c:v>
                </c:pt>
                <c:pt idx="9438">
                  <c:v>8621.0</c:v>
                </c:pt>
                <c:pt idx="9439">
                  <c:v>8622.0</c:v>
                </c:pt>
                <c:pt idx="9440">
                  <c:v>8623.0</c:v>
                </c:pt>
                <c:pt idx="9441">
                  <c:v>8624.0</c:v>
                </c:pt>
                <c:pt idx="9442">
                  <c:v>8625.0</c:v>
                </c:pt>
                <c:pt idx="9443">
                  <c:v>8626.0</c:v>
                </c:pt>
                <c:pt idx="9444">
                  <c:v>8627.0</c:v>
                </c:pt>
                <c:pt idx="9445">
                  <c:v>8628.0</c:v>
                </c:pt>
                <c:pt idx="9446">
                  <c:v>8629.0</c:v>
                </c:pt>
                <c:pt idx="9447">
                  <c:v>8630.0</c:v>
                </c:pt>
                <c:pt idx="9448">
                  <c:v>8631.0</c:v>
                </c:pt>
                <c:pt idx="9449">
                  <c:v>8631.0</c:v>
                </c:pt>
                <c:pt idx="9450">
                  <c:v>8631.0</c:v>
                </c:pt>
                <c:pt idx="9451">
                  <c:v>8632.0</c:v>
                </c:pt>
                <c:pt idx="9452">
                  <c:v>8633.0</c:v>
                </c:pt>
                <c:pt idx="9453">
                  <c:v>8633.0</c:v>
                </c:pt>
                <c:pt idx="9454">
                  <c:v>8634.0</c:v>
                </c:pt>
                <c:pt idx="9455">
                  <c:v>8635.0</c:v>
                </c:pt>
                <c:pt idx="9456">
                  <c:v>8636.0</c:v>
                </c:pt>
                <c:pt idx="9457">
                  <c:v>8637.0</c:v>
                </c:pt>
                <c:pt idx="9458">
                  <c:v>8638.0</c:v>
                </c:pt>
                <c:pt idx="9459">
                  <c:v>8639.0</c:v>
                </c:pt>
                <c:pt idx="9460">
                  <c:v>8640.0</c:v>
                </c:pt>
                <c:pt idx="9461">
                  <c:v>8641.0</c:v>
                </c:pt>
                <c:pt idx="9462">
                  <c:v>8642.0</c:v>
                </c:pt>
                <c:pt idx="9463">
                  <c:v>8642.0</c:v>
                </c:pt>
                <c:pt idx="9464">
                  <c:v>8643.0</c:v>
                </c:pt>
                <c:pt idx="9465">
                  <c:v>8644.0</c:v>
                </c:pt>
                <c:pt idx="9466">
                  <c:v>8645.0</c:v>
                </c:pt>
                <c:pt idx="9467">
                  <c:v>8646.0</c:v>
                </c:pt>
                <c:pt idx="9468">
                  <c:v>8647.0</c:v>
                </c:pt>
                <c:pt idx="9469">
                  <c:v>8648.0</c:v>
                </c:pt>
                <c:pt idx="9470">
                  <c:v>8649.0</c:v>
                </c:pt>
                <c:pt idx="9471">
                  <c:v>8649.0</c:v>
                </c:pt>
                <c:pt idx="9472">
                  <c:v>8650.0</c:v>
                </c:pt>
                <c:pt idx="9473">
                  <c:v>8651.0</c:v>
                </c:pt>
                <c:pt idx="9474">
                  <c:v>8652.0</c:v>
                </c:pt>
                <c:pt idx="9475">
                  <c:v>8653.0</c:v>
                </c:pt>
                <c:pt idx="9476">
                  <c:v>8654.0</c:v>
                </c:pt>
                <c:pt idx="9477">
                  <c:v>8655.0</c:v>
                </c:pt>
                <c:pt idx="9478">
                  <c:v>8656.0</c:v>
                </c:pt>
                <c:pt idx="9479">
                  <c:v>8657.0</c:v>
                </c:pt>
                <c:pt idx="9480">
                  <c:v>8658.0</c:v>
                </c:pt>
                <c:pt idx="9481">
                  <c:v>8658.0</c:v>
                </c:pt>
                <c:pt idx="9482">
                  <c:v>8659.0</c:v>
                </c:pt>
                <c:pt idx="9483">
                  <c:v>8660.0</c:v>
                </c:pt>
                <c:pt idx="9484">
                  <c:v>8661.0</c:v>
                </c:pt>
                <c:pt idx="9485">
                  <c:v>8661.0</c:v>
                </c:pt>
                <c:pt idx="9486">
                  <c:v>8662.0</c:v>
                </c:pt>
                <c:pt idx="9487">
                  <c:v>8663.0</c:v>
                </c:pt>
                <c:pt idx="9488">
                  <c:v>8664.0</c:v>
                </c:pt>
                <c:pt idx="9489">
                  <c:v>8665.0</c:v>
                </c:pt>
                <c:pt idx="9490">
                  <c:v>8666.0</c:v>
                </c:pt>
              </c:numCache>
            </c:numRef>
          </c:val>
          <c:smooth val="0"/>
        </c:ser>
        <c:ser>
          <c:idx val="7"/>
          <c:order val="7"/>
          <c:tx>
            <c:strRef>
              <c:f>Sheet1!$AA$1</c:f>
              <c:strCache>
                <c:ptCount val="1"/>
                <c:pt idx="0">
                  <c:v>Single C</c:v>
                </c:pt>
              </c:strCache>
            </c:strRef>
          </c:tx>
          <c:marker>
            <c:symbol val="none"/>
          </c:marker>
          <c:val>
            <c:numRef>
              <c:f>Sheet1!$AA$2:$AA$9604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1.0</c:v>
                </c:pt>
                <c:pt idx="42">
                  <c:v>1.0</c:v>
                </c:pt>
                <c:pt idx="43">
                  <c:v>1.0</c:v>
                </c:pt>
                <c:pt idx="44">
                  <c:v>1.0</c:v>
                </c:pt>
                <c:pt idx="45">
                  <c:v>1.0</c:v>
                </c:pt>
                <c:pt idx="46">
                  <c:v>1.0</c:v>
                </c:pt>
                <c:pt idx="47">
                  <c:v>1.0</c:v>
                </c:pt>
                <c:pt idx="48">
                  <c:v>1.0</c:v>
                </c:pt>
                <c:pt idx="49">
                  <c:v>1.0</c:v>
                </c:pt>
                <c:pt idx="50">
                  <c:v>1.0</c:v>
                </c:pt>
                <c:pt idx="51">
                  <c:v>2.0</c:v>
                </c:pt>
                <c:pt idx="52">
                  <c:v>2.0</c:v>
                </c:pt>
                <c:pt idx="53">
                  <c:v>2.0</c:v>
                </c:pt>
                <c:pt idx="54">
                  <c:v>2.0</c:v>
                </c:pt>
                <c:pt idx="55">
                  <c:v>2.0</c:v>
                </c:pt>
                <c:pt idx="56">
                  <c:v>2.0</c:v>
                </c:pt>
                <c:pt idx="57">
                  <c:v>2.0</c:v>
                </c:pt>
                <c:pt idx="58">
                  <c:v>2.0</c:v>
                </c:pt>
                <c:pt idx="59">
                  <c:v>3.0</c:v>
                </c:pt>
                <c:pt idx="60">
                  <c:v>3.0</c:v>
                </c:pt>
                <c:pt idx="61">
                  <c:v>3.0</c:v>
                </c:pt>
                <c:pt idx="62">
                  <c:v>3.0</c:v>
                </c:pt>
                <c:pt idx="63">
                  <c:v>3.0</c:v>
                </c:pt>
                <c:pt idx="64">
                  <c:v>3.0</c:v>
                </c:pt>
                <c:pt idx="65">
                  <c:v>3.0</c:v>
                </c:pt>
                <c:pt idx="66">
                  <c:v>4.0</c:v>
                </c:pt>
                <c:pt idx="67">
                  <c:v>4.0</c:v>
                </c:pt>
                <c:pt idx="68">
                  <c:v>4.0</c:v>
                </c:pt>
                <c:pt idx="69">
                  <c:v>4.0</c:v>
                </c:pt>
                <c:pt idx="70">
                  <c:v>4.0</c:v>
                </c:pt>
                <c:pt idx="71">
                  <c:v>4.0</c:v>
                </c:pt>
                <c:pt idx="72">
                  <c:v>4.0</c:v>
                </c:pt>
                <c:pt idx="73">
                  <c:v>4.0</c:v>
                </c:pt>
                <c:pt idx="74">
                  <c:v>4.0</c:v>
                </c:pt>
                <c:pt idx="75">
                  <c:v>4.0</c:v>
                </c:pt>
                <c:pt idx="76">
                  <c:v>4.0</c:v>
                </c:pt>
                <c:pt idx="77">
                  <c:v>4.0</c:v>
                </c:pt>
                <c:pt idx="78">
                  <c:v>4.0</c:v>
                </c:pt>
                <c:pt idx="79">
                  <c:v>4.0</c:v>
                </c:pt>
                <c:pt idx="80">
                  <c:v>4.0</c:v>
                </c:pt>
                <c:pt idx="81">
                  <c:v>5.0</c:v>
                </c:pt>
                <c:pt idx="82">
                  <c:v>6.0</c:v>
                </c:pt>
                <c:pt idx="83">
                  <c:v>6.0</c:v>
                </c:pt>
                <c:pt idx="84">
                  <c:v>6.0</c:v>
                </c:pt>
                <c:pt idx="85">
                  <c:v>6.0</c:v>
                </c:pt>
                <c:pt idx="86">
                  <c:v>6.0</c:v>
                </c:pt>
                <c:pt idx="87">
                  <c:v>6.0</c:v>
                </c:pt>
                <c:pt idx="88">
                  <c:v>6.0</c:v>
                </c:pt>
                <c:pt idx="89">
                  <c:v>6.0</c:v>
                </c:pt>
                <c:pt idx="90">
                  <c:v>6.0</c:v>
                </c:pt>
                <c:pt idx="91">
                  <c:v>6.0</c:v>
                </c:pt>
                <c:pt idx="92">
                  <c:v>6.0</c:v>
                </c:pt>
                <c:pt idx="93">
                  <c:v>6.0</c:v>
                </c:pt>
                <c:pt idx="94">
                  <c:v>6.0</c:v>
                </c:pt>
                <c:pt idx="95">
                  <c:v>6.0</c:v>
                </c:pt>
                <c:pt idx="96">
                  <c:v>6.0</c:v>
                </c:pt>
                <c:pt idx="97">
                  <c:v>6.0</c:v>
                </c:pt>
                <c:pt idx="98">
                  <c:v>6.0</c:v>
                </c:pt>
                <c:pt idx="99">
                  <c:v>6.0</c:v>
                </c:pt>
                <c:pt idx="100">
                  <c:v>6.0</c:v>
                </c:pt>
                <c:pt idx="101">
                  <c:v>6.0</c:v>
                </c:pt>
                <c:pt idx="102">
                  <c:v>6.0</c:v>
                </c:pt>
                <c:pt idx="103">
                  <c:v>6.0</c:v>
                </c:pt>
                <c:pt idx="104">
                  <c:v>6.0</c:v>
                </c:pt>
                <c:pt idx="105">
                  <c:v>6.0</c:v>
                </c:pt>
                <c:pt idx="106">
                  <c:v>6.0</c:v>
                </c:pt>
                <c:pt idx="107">
                  <c:v>6.0</c:v>
                </c:pt>
                <c:pt idx="108">
                  <c:v>6.0</c:v>
                </c:pt>
                <c:pt idx="109">
                  <c:v>6.0</c:v>
                </c:pt>
                <c:pt idx="110">
                  <c:v>6.0</c:v>
                </c:pt>
                <c:pt idx="111">
                  <c:v>6.0</c:v>
                </c:pt>
                <c:pt idx="112">
                  <c:v>6.0</c:v>
                </c:pt>
                <c:pt idx="113">
                  <c:v>6.0</c:v>
                </c:pt>
                <c:pt idx="114">
                  <c:v>6.0</c:v>
                </c:pt>
                <c:pt idx="115">
                  <c:v>6.0</c:v>
                </c:pt>
                <c:pt idx="116">
                  <c:v>6.0</c:v>
                </c:pt>
                <c:pt idx="117">
                  <c:v>6.0</c:v>
                </c:pt>
                <c:pt idx="118">
                  <c:v>6.0</c:v>
                </c:pt>
                <c:pt idx="119">
                  <c:v>6.0</c:v>
                </c:pt>
                <c:pt idx="120">
                  <c:v>6.0</c:v>
                </c:pt>
                <c:pt idx="121">
                  <c:v>6.0</c:v>
                </c:pt>
                <c:pt idx="122">
                  <c:v>6.0</c:v>
                </c:pt>
                <c:pt idx="123">
                  <c:v>6.0</c:v>
                </c:pt>
                <c:pt idx="124">
                  <c:v>6.0</c:v>
                </c:pt>
                <c:pt idx="125">
                  <c:v>6.0</c:v>
                </c:pt>
                <c:pt idx="126">
                  <c:v>6.0</c:v>
                </c:pt>
                <c:pt idx="127">
                  <c:v>6.0</c:v>
                </c:pt>
                <c:pt idx="128">
                  <c:v>6.0</c:v>
                </c:pt>
                <c:pt idx="129">
                  <c:v>6.0</c:v>
                </c:pt>
                <c:pt idx="130">
                  <c:v>6.0</c:v>
                </c:pt>
                <c:pt idx="131">
                  <c:v>6.0</c:v>
                </c:pt>
                <c:pt idx="132">
                  <c:v>6.0</c:v>
                </c:pt>
                <c:pt idx="133">
                  <c:v>6.0</c:v>
                </c:pt>
                <c:pt idx="134">
                  <c:v>6.0</c:v>
                </c:pt>
                <c:pt idx="135">
                  <c:v>6.0</c:v>
                </c:pt>
                <c:pt idx="136">
                  <c:v>6.0</c:v>
                </c:pt>
                <c:pt idx="137">
                  <c:v>6.0</c:v>
                </c:pt>
                <c:pt idx="138">
                  <c:v>6.0</c:v>
                </c:pt>
                <c:pt idx="139">
                  <c:v>6.0</c:v>
                </c:pt>
                <c:pt idx="140">
                  <c:v>6.0</c:v>
                </c:pt>
                <c:pt idx="141">
                  <c:v>6.0</c:v>
                </c:pt>
                <c:pt idx="142">
                  <c:v>6.0</c:v>
                </c:pt>
                <c:pt idx="143">
                  <c:v>6.0</c:v>
                </c:pt>
                <c:pt idx="144">
                  <c:v>6.0</c:v>
                </c:pt>
                <c:pt idx="145">
                  <c:v>6.0</c:v>
                </c:pt>
                <c:pt idx="146">
                  <c:v>6.0</c:v>
                </c:pt>
                <c:pt idx="147">
                  <c:v>6.0</c:v>
                </c:pt>
                <c:pt idx="148">
                  <c:v>6.0</c:v>
                </c:pt>
                <c:pt idx="149">
                  <c:v>6.0</c:v>
                </c:pt>
                <c:pt idx="150">
                  <c:v>6.0</c:v>
                </c:pt>
                <c:pt idx="151">
                  <c:v>7.0</c:v>
                </c:pt>
                <c:pt idx="152">
                  <c:v>7.0</c:v>
                </c:pt>
                <c:pt idx="153">
                  <c:v>7.0</c:v>
                </c:pt>
                <c:pt idx="154">
                  <c:v>7.0</c:v>
                </c:pt>
                <c:pt idx="155">
                  <c:v>7.0</c:v>
                </c:pt>
                <c:pt idx="156">
                  <c:v>7.0</c:v>
                </c:pt>
                <c:pt idx="157">
                  <c:v>7.0</c:v>
                </c:pt>
                <c:pt idx="158">
                  <c:v>7.0</c:v>
                </c:pt>
                <c:pt idx="159">
                  <c:v>7.0</c:v>
                </c:pt>
                <c:pt idx="160">
                  <c:v>7.0</c:v>
                </c:pt>
                <c:pt idx="161">
                  <c:v>8.0</c:v>
                </c:pt>
                <c:pt idx="162">
                  <c:v>9.0</c:v>
                </c:pt>
                <c:pt idx="163">
                  <c:v>10.0</c:v>
                </c:pt>
                <c:pt idx="164">
                  <c:v>10.0</c:v>
                </c:pt>
                <c:pt idx="165">
                  <c:v>10.0</c:v>
                </c:pt>
                <c:pt idx="166">
                  <c:v>10.0</c:v>
                </c:pt>
                <c:pt idx="167">
                  <c:v>10.0</c:v>
                </c:pt>
                <c:pt idx="168">
                  <c:v>10.0</c:v>
                </c:pt>
                <c:pt idx="169">
                  <c:v>10.0</c:v>
                </c:pt>
                <c:pt idx="170">
                  <c:v>10.0</c:v>
                </c:pt>
                <c:pt idx="171">
                  <c:v>11.0</c:v>
                </c:pt>
                <c:pt idx="172">
                  <c:v>11.0</c:v>
                </c:pt>
                <c:pt idx="173">
                  <c:v>11.0</c:v>
                </c:pt>
                <c:pt idx="174">
                  <c:v>11.0</c:v>
                </c:pt>
                <c:pt idx="175">
                  <c:v>11.0</c:v>
                </c:pt>
                <c:pt idx="176">
                  <c:v>12.0</c:v>
                </c:pt>
                <c:pt idx="177">
                  <c:v>13.0</c:v>
                </c:pt>
                <c:pt idx="178">
                  <c:v>13.0</c:v>
                </c:pt>
                <c:pt idx="179">
                  <c:v>13.0</c:v>
                </c:pt>
                <c:pt idx="180">
                  <c:v>13.0</c:v>
                </c:pt>
                <c:pt idx="181">
                  <c:v>13.0</c:v>
                </c:pt>
                <c:pt idx="182">
                  <c:v>13.0</c:v>
                </c:pt>
                <c:pt idx="183">
                  <c:v>13.0</c:v>
                </c:pt>
                <c:pt idx="184">
                  <c:v>13.0</c:v>
                </c:pt>
                <c:pt idx="185">
                  <c:v>13.0</c:v>
                </c:pt>
                <c:pt idx="186">
                  <c:v>14.0</c:v>
                </c:pt>
                <c:pt idx="187">
                  <c:v>14.0</c:v>
                </c:pt>
                <c:pt idx="188">
                  <c:v>14.0</c:v>
                </c:pt>
                <c:pt idx="189">
                  <c:v>14.0</c:v>
                </c:pt>
                <c:pt idx="190">
                  <c:v>14.0</c:v>
                </c:pt>
                <c:pt idx="191">
                  <c:v>14.0</c:v>
                </c:pt>
                <c:pt idx="192">
                  <c:v>14.0</c:v>
                </c:pt>
                <c:pt idx="193">
                  <c:v>14.0</c:v>
                </c:pt>
                <c:pt idx="194">
                  <c:v>14.0</c:v>
                </c:pt>
                <c:pt idx="195">
                  <c:v>14.0</c:v>
                </c:pt>
                <c:pt idx="196">
                  <c:v>14.0</c:v>
                </c:pt>
                <c:pt idx="197">
                  <c:v>14.0</c:v>
                </c:pt>
                <c:pt idx="198">
                  <c:v>14.0</c:v>
                </c:pt>
                <c:pt idx="199">
                  <c:v>14.0</c:v>
                </c:pt>
                <c:pt idx="200">
                  <c:v>14.0</c:v>
                </c:pt>
                <c:pt idx="201">
                  <c:v>14.0</c:v>
                </c:pt>
                <c:pt idx="202">
                  <c:v>14.0</c:v>
                </c:pt>
                <c:pt idx="203">
                  <c:v>14.0</c:v>
                </c:pt>
                <c:pt idx="204">
                  <c:v>14.0</c:v>
                </c:pt>
                <c:pt idx="205">
                  <c:v>14.0</c:v>
                </c:pt>
                <c:pt idx="206">
                  <c:v>14.0</c:v>
                </c:pt>
                <c:pt idx="207">
                  <c:v>14.0</c:v>
                </c:pt>
                <c:pt idx="208">
                  <c:v>14.0</c:v>
                </c:pt>
                <c:pt idx="209">
                  <c:v>14.0</c:v>
                </c:pt>
                <c:pt idx="210">
                  <c:v>14.0</c:v>
                </c:pt>
                <c:pt idx="211">
                  <c:v>14.0</c:v>
                </c:pt>
                <c:pt idx="212">
                  <c:v>14.0</c:v>
                </c:pt>
                <c:pt idx="213">
                  <c:v>14.0</c:v>
                </c:pt>
                <c:pt idx="214">
                  <c:v>15.0</c:v>
                </c:pt>
                <c:pt idx="215">
                  <c:v>15.0</c:v>
                </c:pt>
                <c:pt idx="216">
                  <c:v>15.0</c:v>
                </c:pt>
                <c:pt idx="217">
                  <c:v>15.0</c:v>
                </c:pt>
                <c:pt idx="218">
                  <c:v>15.0</c:v>
                </c:pt>
                <c:pt idx="219">
                  <c:v>15.0</c:v>
                </c:pt>
                <c:pt idx="220">
                  <c:v>15.0</c:v>
                </c:pt>
                <c:pt idx="221">
                  <c:v>15.0</c:v>
                </c:pt>
                <c:pt idx="222">
                  <c:v>15.0</c:v>
                </c:pt>
                <c:pt idx="223">
                  <c:v>15.0</c:v>
                </c:pt>
                <c:pt idx="224">
                  <c:v>15.0</c:v>
                </c:pt>
                <c:pt idx="225">
                  <c:v>15.0</c:v>
                </c:pt>
                <c:pt idx="226">
                  <c:v>15.0</c:v>
                </c:pt>
                <c:pt idx="227">
                  <c:v>15.0</c:v>
                </c:pt>
                <c:pt idx="228">
                  <c:v>15.0</c:v>
                </c:pt>
                <c:pt idx="229">
                  <c:v>15.0</c:v>
                </c:pt>
                <c:pt idx="230">
                  <c:v>15.0</c:v>
                </c:pt>
                <c:pt idx="231">
                  <c:v>15.0</c:v>
                </c:pt>
                <c:pt idx="232">
                  <c:v>15.0</c:v>
                </c:pt>
                <c:pt idx="233">
                  <c:v>15.0</c:v>
                </c:pt>
                <c:pt idx="234">
                  <c:v>15.0</c:v>
                </c:pt>
                <c:pt idx="235">
                  <c:v>16.0</c:v>
                </c:pt>
                <c:pt idx="236">
                  <c:v>16.0</c:v>
                </c:pt>
                <c:pt idx="237">
                  <c:v>16.0</c:v>
                </c:pt>
                <c:pt idx="238">
                  <c:v>16.0</c:v>
                </c:pt>
                <c:pt idx="239">
                  <c:v>16.0</c:v>
                </c:pt>
                <c:pt idx="240">
                  <c:v>16.0</c:v>
                </c:pt>
                <c:pt idx="241">
                  <c:v>16.0</c:v>
                </c:pt>
                <c:pt idx="242">
                  <c:v>16.0</c:v>
                </c:pt>
                <c:pt idx="243">
                  <c:v>17.0</c:v>
                </c:pt>
                <c:pt idx="244">
                  <c:v>17.0</c:v>
                </c:pt>
                <c:pt idx="245">
                  <c:v>17.0</c:v>
                </c:pt>
                <c:pt idx="246">
                  <c:v>17.0</c:v>
                </c:pt>
                <c:pt idx="247">
                  <c:v>17.0</c:v>
                </c:pt>
                <c:pt idx="248">
                  <c:v>17.0</c:v>
                </c:pt>
                <c:pt idx="249">
                  <c:v>17.0</c:v>
                </c:pt>
                <c:pt idx="250">
                  <c:v>17.0</c:v>
                </c:pt>
                <c:pt idx="251">
                  <c:v>17.0</c:v>
                </c:pt>
                <c:pt idx="252">
                  <c:v>17.0</c:v>
                </c:pt>
                <c:pt idx="253">
                  <c:v>17.0</c:v>
                </c:pt>
                <c:pt idx="254">
                  <c:v>17.0</c:v>
                </c:pt>
                <c:pt idx="255">
                  <c:v>17.0</c:v>
                </c:pt>
                <c:pt idx="256">
                  <c:v>17.0</c:v>
                </c:pt>
                <c:pt idx="257">
                  <c:v>17.0</c:v>
                </c:pt>
                <c:pt idx="258">
                  <c:v>17.0</c:v>
                </c:pt>
                <c:pt idx="259">
                  <c:v>17.0</c:v>
                </c:pt>
                <c:pt idx="260">
                  <c:v>17.0</c:v>
                </c:pt>
                <c:pt idx="261">
                  <c:v>17.0</c:v>
                </c:pt>
                <c:pt idx="262">
                  <c:v>17.0</c:v>
                </c:pt>
                <c:pt idx="263">
                  <c:v>17.0</c:v>
                </c:pt>
                <c:pt idx="264">
                  <c:v>17.0</c:v>
                </c:pt>
                <c:pt idx="265">
                  <c:v>17.0</c:v>
                </c:pt>
                <c:pt idx="266">
                  <c:v>17.0</c:v>
                </c:pt>
                <c:pt idx="267">
                  <c:v>17.0</c:v>
                </c:pt>
                <c:pt idx="268">
                  <c:v>17.0</c:v>
                </c:pt>
                <c:pt idx="269">
                  <c:v>18.0</c:v>
                </c:pt>
                <c:pt idx="270">
                  <c:v>18.0</c:v>
                </c:pt>
                <c:pt idx="271">
                  <c:v>19.0</c:v>
                </c:pt>
                <c:pt idx="272">
                  <c:v>19.0</c:v>
                </c:pt>
                <c:pt idx="273">
                  <c:v>19.0</c:v>
                </c:pt>
                <c:pt idx="274">
                  <c:v>19.0</c:v>
                </c:pt>
                <c:pt idx="275">
                  <c:v>19.0</c:v>
                </c:pt>
                <c:pt idx="276">
                  <c:v>19.0</c:v>
                </c:pt>
                <c:pt idx="277">
                  <c:v>19.0</c:v>
                </c:pt>
                <c:pt idx="278">
                  <c:v>19.0</c:v>
                </c:pt>
                <c:pt idx="279">
                  <c:v>19.0</c:v>
                </c:pt>
                <c:pt idx="280">
                  <c:v>19.0</c:v>
                </c:pt>
                <c:pt idx="281">
                  <c:v>19.0</c:v>
                </c:pt>
                <c:pt idx="282">
                  <c:v>19.0</c:v>
                </c:pt>
                <c:pt idx="283">
                  <c:v>19.0</c:v>
                </c:pt>
                <c:pt idx="284">
                  <c:v>19.0</c:v>
                </c:pt>
                <c:pt idx="285">
                  <c:v>19.0</c:v>
                </c:pt>
                <c:pt idx="286">
                  <c:v>19.0</c:v>
                </c:pt>
                <c:pt idx="287">
                  <c:v>19.0</c:v>
                </c:pt>
                <c:pt idx="288">
                  <c:v>19.0</c:v>
                </c:pt>
                <c:pt idx="289">
                  <c:v>19.0</c:v>
                </c:pt>
                <c:pt idx="290">
                  <c:v>19.0</c:v>
                </c:pt>
                <c:pt idx="291">
                  <c:v>19.0</c:v>
                </c:pt>
                <c:pt idx="292">
                  <c:v>19.0</c:v>
                </c:pt>
                <c:pt idx="293">
                  <c:v>19.0</c:v>
                </c:pt>
                <c:pt idx="294">
                  <c:v>19.0</c:v>
                </c:pt>
                <c:pt idx="295">
                  <c:v>19.0</c:v>
                </c:pt>
                <c:pt idx="296">
                  <c:v>19.0</c:v>
                </c:pt>
                <c:pt idx="297">
                  <c:v>19.0</c:v>
                </c:pt>
                <c:pt idx="298">
                  <c:v>19.0</c:v>
                </c:pt>
                <c:pt idx="299">
                  <c:v>19.0</c:v>
                </c:pt>
                <c:pt idx="300">
                  <c:v>19.0</c:v>
                </c:pt>
                <c:pt idx="301">
                  <c:v>19.0</c:v>
                </c:pt>
                <c:pt idx="302">
                  <c:v>19.0</c:v>
                </c:pt>
                <c:pt idx="303">
                  <c:v>19.0</c:v>
                </c:pt>
                <c:pt idx="304">
                  <c:v>19.0</c:v>
                </c:pt>
                <c:pt idx="305">
                  <c:v>19.0</c:v>
                </c:pt>
                <c:pt idx="306">
                  <c:v>19.0</c:v>
                </c:pt>
                <c:pt idx="307">
                  <c:v>20.0</c:v>
                </c:pt>
                <c:pt idx="308">
                  <c:v>21.0</c:v>
                </c:pt>
                <c:pt idx="309">
                  <c:v>21.0</c:v>
                </c:pt>
                <c:pt idx="310">
                  <c:v>21.0</c:v>
                </c:pt>
                <c:pt idx="311">
                  <c:v>22.0</c:v>
                </c:pt>
                <c:pt idx="312">
                  <c:v>22.0</c:v>
                </c:pt>
                <c:pt idx="313">
                  <c:v>22.0</c:v>
                </c:pt>
                <c:pt idx="314">
                  <c:v>22.0</c:v>
                </c:pt>
                <c:pt idx="315">
                  <c:v>22.0</c:v>
                </c:pt>
                <c:pt idx="316">
                  <c:v>22.0</c:v>
                </c:pt>
                <c:pt idx="317">
                  <c:v>22.0</c:v>
                </c:pt>
                <c:pt idx="318">
                  <c:v>23.0</c:v>
                </c:pt>
                <c:pt idx="319">
                  <c:v>23.0</c:v>
                </c:pt>
                <c:pt idx="320">
                  <c:v>23.0</c:v>
                </c:pt>
                <c:pt idx="321">
                  <c:v>24.0</c:v>
                </c:pt>
                <c:pt idx="322">
                  <c:v>24.0</c:v>
                </c:pt>
                <c:pt idx="323">
                  <c:v>25.0</c:v>
                </c:pt>
                <c:pt idx="324">
                  <c:v>25.0</c:v>
                </c:pt>
                <c:pt idx="325">
                  <c:v>25.0</c:v>
                </c:pt>
                <c:pt idx="326">
                  <c:v>25.0</c:v>
                </c:pt>
                <c:pt idx="327">
                  <c:v>25.0</c:v>
                </c:pt>
                <c:pt idx="328">
                  <c:v>25.0</c:v>
                </c:pt>
                <c:pt idx="329">
                  <c:v>25.0</c:v>
                </c:pt>
                <c:pt idx="330">
                  <c:v>25.0</c:v>
                </c:pt>
                <c:pt idx="331">
                  <c:v>25.0</c:v>
                </c:pt>
                <c:pt idx="332">
                  <c:v>25.0</c:v>
                </c:pt>
                <c:pt idx="333">
                  <c:v>25.0</c:v>
                </c:pt>
                <c:pt idx="334">
                  <c:v>25.0</c:v>
                </c:pt>
                <c:pt idx="335">
                  <c:v>25.0</c:v>
                </c:pt>
                <c:pt idx="336">
                  <c:v>25.0</c:v>
                </c:pt>
                <c:pt idx="337">
                  <c:v>26.0</c:v>
                </c:pt>
                <c:pt idx="338">
                  <c:v>26.0</c:v>
                </c:pt>
                <c:pt idx="339">
                  <c:v>26.0</c:v>
                </c:pt>
                <c:pt idx="340">
                  <c:v>27.0</c:v>
                </c:pt>
                <c:pt idx="341">
                  <c:v>27.0</c:v>
                </c:pt>
                <c:pt idx="342">
                  <c:v>27.0</c:v>
                </c:pt>
                <c:pt idx="343">
                  <c:v>27.0</c:v>
                </c:pt>
                <c:pt idx="344">
                  <c:v>27.0</c:v>
                </c:pt>
                <c:pt idx="345">
                  <c:v>27.0</c:v>
                </c:pt>
                <c:pt idx="346">
                  <c:v>27.0</c:v>
                </c:pt>
                <c:pt idx="347">
                  <c:v>27.0</c:v>
                </c:pt>
                <c:pt idx="348">
                  <c:v>28.0</c:v>
                </c:pt>
                <c:pt idx="349">
                  <c:v>28.0</c:v>
                </c:pt>
                <c:pt idx="350">
                  <c:v>28.0</c:v>
                </c:pt>
                <c:pt idx="351">
                  <c:v>28.0</c:v>
                </c:pt>
                <c:pt idx="352">
                  <c:v>29.0</c:v>
                </c:pt>
                <c:pt idx="353">
                  <c:v>29.0</c:v>
                </c:pt>
                <c:pt idx="354">
                  <c:v>29.0</c:v>
                </c:pt>
                <c:pt idx="355">
                  <c:v>29.0</c:v>
                </c:pt>
                <c:pt idx="356">
                  <c:v>30.0</c:v>
                </c:pt>
                <c:pt idx="357">
                  <c:v>30.0</c:v>
                </c:pt>
                <c:pt idx="358">
                  <c:v>30.0</c:v>
                </c:pt>
                <c:pt idx="359">
                  <c:v>30.0</c:v>
                </c:pt>
                <c:pt idx="360">
                  <c:v>30.0</c:v>
                </c:pt>
                <c:pt idx="361">
                  <c:v>31.0</c:v>
                </c:pt>
                <c:pt idx="362">
                  <c:v>31.0</c:v>
                </c:pt>
                <c:pt idx="363">
                  <c:v>31.0</c:v>
                </c:pt>
                <c:pt idx="364">
                  <c:v>31.0</c:v>
                </c:pt>
                <c:pt idx="365">
                  <c:v>31.0</c:v>
                </c:pt>
                <c:pt idx="366">
                  <c:v>31.0</c:v>
                </c:pt>
                <c:pt idx="367">
                  <c:v>31.0</c:v>
                </c:pt>
                <c:pt idx="368">
                  <c:v>31.0</c:v>
                </c:pt>
                <c:pt idx="369">
                  <c:v>31.0</c:v>
                </c:pt>
                <c:pt idx="370">
                  <c:v>31.0</c:v>
                </c:pt>
                <c:pt idx="371">
                  <c:v>31.0</c:v>
                </c:pt>
                <c:pt idx="372">
                  <c:v>31.0</c:v>
                </c:pt>
                <c:pt idx="373">
                  <c:v>31.0</c:v>
                </c:pt>
                <c:pt idx="374">
                  <c:v>31.0</c:v>
                </c:pt>
                <c:pt idx="375">
                  <c:v>31.0</c:v>
                </c:pt>
                <c:pt idx="376">
                  <c:v>31.0</c:v>
                </c:pt>
                <c:pt idx="377">
                  <c:v>31.0</c:v>
                </c:pt>
                <c:pt idx="378">
                  <c:v>31.0</c:v>
                </c:pt>
                <c:pt idx="379">
                  <c:v>31.0</c:v>
                </c:pt>
                <c:pt idx="380">
                  <c:v>31.0</c:v>
                </c:pt>
                <c:pt idx="381">
                  <c:v>31.0</c:v>
                </c:pt>
                <c:pt idx="382">
                  <c:v>31.0</c:v>
                </c:pt>
                <c:pt idx="383">
                  <c:v>31.0</c:v>
                </c:pt>
                <c:pt idx="384">
                  <c:v>31.0</c:v>
                </c:pt>
                <c:pt idx="385">
                  <c:v>31.0</c:v>
                </c:pt>
                <c:pt idx="386">
                  <c:v>31.0</c:v>
                </c:pt>
                <c:pt idx="387">
                  <c:v>31.0</c:v>
                </c:pt>
                <c:pt idx="388">
                  <c:v>31.0</c:v>
                </c:pt>
                <c:pt idx="389">
                  <c:v>31.0</c:v>
                </c:pt>
                <c:pt idx="390">
                  <c:v>31.0</c:v>
                </c:pt>
                <c:pt idx="391">
                  <c:v>31.0</c:v>
                </c:pt>
                <c:pt idx="392">
                  <c:v>31.0</c:v>
                </c:pt>
                <c:pt idx="393">
                  <c:v>31.0</c:v>
                </c:pt>
                <c:pt idx="394">
                  <c:v>31.0</c:v>
                </c:pt>
                <c:pt idx="395">
                  <c:v>31.0</c:v>
                </c:pt>
                <c:pt idx="396">
                  <c:v>31.0</c:v>
                </c:pt>
                <c:pt idx="397">
                  <c:v>31.0</c:v>
                </c:pt>
                <c:pt idx="398">
                  <c:v>31.0</c:v>
                </c:pt>
                <c:pt idx="399">
                  <c:v>31.0</c:v>
                </c:pt>
                <c:pt idx="400">
                  <c:v>31.0</c:v>
                </c:pt>
                <c:pt idx="401">
                  <c:v>32.0</c:v>
                </c:pt>
                <c:pt idx="402">
                  <c:v>33.0</c:v>
                </c:pt>
                <c:pt idx="403">
                  <c:v>33.0</c:v>
                </c:pt>
                <c:pt idx="404">
                  <c:v>33.0</c:v>
                </c:pt>
                <c:pt idx="405">
                  <c:v>33.0</c:v>
                </c:pt>
                <c:pt idx="406">
                  <c:v>33.0</c:v>
                </c:pt>
                <c:pt idx="407">
                  <c:v>33.0</c:v>
                </c:pt>
                <c:pt idx="408">
                  <c:v>33.0</c:v>
                </c:pt>
                <c:pt idx="409">
                  <c:v>33.0</c:v>
                </c:pt>
                <c:pt idx="410">
                  <c:v>33.0</c:v>
                </c:pt>
                <c:pt idx="411">
                  <c:v>33.0</c:v>
                </c:pt>
                <c:pt idx="412">
                  <c:v>33.0</c:v>
                </c:pt>
                <c:pt idx="413">
                  <c:v>33.0</c:v>
                </c:pt>
                <c:pt idx="414">
                  <c:v>33.0</c:v>
                </c:pt>
                <c:pt idx="415">
                  <c:v>33.0</c:v>
                </c:pt>
                <c:pt idx="416">
                  <c:v>33.0</c:v>
                </c:pt>
                <c:pt idx="417">
                  <c:v>33.0</c:v>
                </c:pt>
                <c:pt idx="418">
                  <c:v>33.0</c:v>
                </c:pt>
                <c:pt idx="419">
                  <c:v>34.0</c:v>
                </c:pt>
                <c:pt idx="420">
                  <c:v>35.0</c:v>
                </c:pt>
                <c:pt idx="421">
                  <c:v>35.0</c:v>
                </c:pt>
                <c:pt idx="422">
                  <c:v>35.0</c:v>
                </c:pt>
                <c:pt idx="423">
                  <c:v>35.0</c:v>
                </c:pt>
                <c:pt idx="424">
                  <c:v>35.0</c:v>
                </c:pt>
                <c:pt idx="425">
                  <c:v>35.0</c:v>
                </c:pt>
                <c:pt idx="426">
                  <c:v>35.0</c:v>
                </c:pt>
                <c:pt idx="427">
                  <c:v>36.0</c:v>
                </c:pt>
                <c:pt idx="428">
                  <c:v>36.0</c:v>
                </c:pt>
                <c:pt idx="429">
                  <c:v>36.0</c:v>
                </c:pt>
                <c:pt idx="430">
                  <c:v>36.0</c:v>
                </c:pt>
                <c:pt idx="431">
                  <c:v>36.0</c:v>
                </c:pt>
                <c:pt idx="432">
                  <c:v>36.0</c:v>
                </c:pt>
                <c:pt idx="433">
                  <c:v>36.0</c:v>
                </c:pt>
                <c:pt idx="434">
                  <c:v>36.0</c:v>
                </c:pt>
                <c:pt idx="435">
                  <c:v>36.0</c:v>
                </c:pt>
                <c:pt idx="436">
                  <c:v>37.0</c:v>
                </c:pt>
                <c:pt idx="437">
                  <c:v>37.0</c:v>
                </c:pt>
                <c:pt idx="438">
                  <c:v>37.0</c:v>
                </c:pt>
                <c:pt idx="439">
                  <c:v>37.0</c:v>
                </c:pt>
                <c:pt idx="440">
                  <c:v>37.0</c:v>
                </c:pt>
                <c:pt idx="441">
                  <c:v>37.0</c:v>
                </c:pt>
                <c:pt idx="442">
                  <c:v>37.0</c:v>
                </c:pt>
                <c:pt idx="443">
                  <c:v>37.0</c:v>
                </c:pt>
                <c:pt idx="444">
                  <c:v>37.0</c:v>
                </c:pt>
                <c:pt idx="445">
                  <c:v>37.0</c:v>
                </c:pt>
                <c:pt idx="446">
                  <c:v>37.0</c:v>
                </c:pt>
                <c:pt idx="447">
                  <c:v>37.0</c:v>
                </c:pt>
                <c:pt idx="448">
                  <c:v>38.0</c:v>
                </c:pt>
                <c:pt idx="449">
                  <c:v>38.0</c:v>
                </c:pt>
                <c:pt idx="450">
                  <c:v>38.0</c:v>
                </c:pt>
                <c:pt idx="451">
                  <c:v>38.0</c:v>
                </c:pt>
                <c:pt idx="452">
                  <c:v>38.0</c:v>
                </c:pt>
                <c:pt idx="453">
                  <c:v>38.0</c:v>
                </c:pt>
                <c:pt idx="454">
                  <c:v>38.0</c:v>
                </c:pt>
                <c:pt idx="455">
                  <c:v>38.0</c:v>
                </c:pt>
                <c:pt idx="456">
                  <c:v>38.0</c:v>
                </c:pt>
                <c:pt idx="457">
                  <c:v>38.0</c:v>
                </c:pt>
                <c:pt idx="458">
                  <c:v>38.0</c:v>
                </c:pt>
                <c:pt idx="459">
                  <c:v>38.0</c:v>
                </c:pt>
                <c:pt idx="460">
                  <c:v>38.0</c:v>
                </c:pt>
                <c:pt idx="461">
                  <c:v>38.0</c:v>
                </c:pt>
                <c:pt idx="462">
                  <c:v>38.0</c:v>
                </c:pt>
                <c:pt idx="463">
                  <c:v>38.0</c:v>
                </c:pt>
                <c:pt idx="464">
                  <c:v>38.0</c:v>
                </c:pt>
                <c:pt idx="465">
                  <c:v>38.0</c:v>
                </c:pt>
                <c:pt idx="466">
                  <c:v>38.0</c:v>
                </c:pt>
                <c:pt idx="467">
                  <c:v>38.0</c:v>
                </c:pt>
                <c:pt idx="468">
                  <c:v>38.0</c:v>
                </c:pt>
                <c:pt idx="469">
                  <c:v>38.0</c:v>
                </c:pt>
                <c:pt idx="470">
                  <c:v>38.0</c:v>
                </c:pt>
                <c:pt idx="471">
                  <c:v>38.0</c:v>
                </c:pt>
                <c:pt idx="472">
                  <c:v>38.0</c:v>
                </c:pt>
                <c:pt idx="473">
                  <c:v>38.0</c:v>
                </c:pt>
                <c:pt idx="474">
                  <c:v>38.0</c:v>
                </c:pt>
                <c:pt idx="475">
                  <c:v>38.0</c:v>
                </c:pt>
                <c:pt idx="476">
                  <c:v>38.0</c:v>
                </c:pt>
                <c:pt idx="477">
                  <c:v>38.0</c:v>
                </c:pt>
                <c:pt idx="478">
                  <c:v>38.0</c:v>
                </c:pt>
                <c:pt idx="479">
                  <c:v>39.0</c:v>
                </c:pt>
                <c:pt idx="480">
                  <c:v>39.0</c:v>
                </c:pt>
                <c:pt idx="481">
                  <c:v>39.0</c:v>
                </c:pt>
                <c:pt idx="482">
                  <c:v>39.0</c:v>
                </c:pt>
                <c:pt idx="483">
                  <c:v>39.0</c:v>
                </c:pt>
                <c:pt idx="484">
                  <c:v>39.0</c:v>
                </c:pt>
                <c:pt idx="485">
                  <c:v>39.0</c:v>
                </c:pt>
                <c:pt idx="486">
                  <c:v>39.0</c:v>
                </c:pt>
                <c:pt idx="487">
                  <c:v>39.0</c:v>
                </c:pt>
                <c:pt idx="488">
                  <c:v>39.0</c:v>
                </c:pt>
                <c:pt idx="489">
                  <c:v>39.0</c:v>
                </c:pt>
                <c:pt idx="490">
                  <c:v>39.0</c:v>
                </c:pt>
                <c:pt idx="491">
                  <c:v>39.0</c:v>
                </c:pt>
                <c:pt idx="492">
                  <c:v>39.0</c:v>
                </c:pt>
                <c:pt idx="493">
                  <c:v>39.0</c:v>
                </c:pt>
                <c:pt idx="494">
                  <c:v>39.0</c:v>
                </c:pt>
                <c:pt idx="495">
                  <c:v>39.0</c:v>
                </c:pt>
                <c:pt idx="496">
                  <c:v>40.0</c:v>
                </c:pt>
                <c:pt idx="497">
                  <c:v>40.0</c:v>
                </c:pt>
                <c:pt idx="498">
                  <c:v>40.0</c:v>
                </c:pt>
                <c:pt idx="499">
                  <c:v>40.0</c:v>
                </c:pt>
                <c:pt idx="500">
                  <c:v>40.0</c:v>
                </c:pt>
                <c:pt idx="501">
                  <c:v>41.0</c:v>
                </c:pt>
                <c:pt idx="502">
                  <c:v>41.0</c:v>
                </c:pt>
                <c:pt idx="503">
                  <c:v>41.0</c:v>
                </c:pt>
                <c:pt idx="504">
                  <c:v>41.0</c:v>
                </c:pt>
                <c:pt idx="505">
                  <c:v>41.0</c:v>
                </c:pt>
                <c:pt idx="506">
                  <c:v>41.0</c:v>
                </c:pt>
                <c:pt idx="507">
                  <c:v>41.0</c:v>
                </c:pt>
                <c:pt idx="508">
                  <c:v>41.0</c:v>
                </c:pt>
                <c:pt idx="509">
                  <c:v>42.0</c:v>
                </c:pt>
                <c:pt idx="510">
                  <c:v>42.0</c:v>
                </c:pt>
                <c:pt idx="511">
                  <c:v>42.0</c:v>
                </c:pt>
                <c:pt idx="512">
                  <c:v>43.0</c:v>
                </c:pt>
                <c:pt idx="513">
                  <c:v>43.0</c:v>
                </c:pt>
                <c:pt idx="514">
                  <c:v>43.0</c:v>
                </c:pt>
                <c:pt idx="515">
                  <c:v>43.0</c:v>
                </c:pt>
                <c:pt idx="516">
                  <c:v>43.0</c:v>
                </c:pt>
                <c:pt idx="517">
                  <c:v>43.0</c:v>
                </c:pt>
                <c:pt idx="518">
                  <c:v>43.0</c:v>
                </c:pt>
                <c:pt idx="519">
                  <c:v>43.0</c:v>
                </c:pt>
                <c:pt idx="520">
                  <c:v>43.0</c:v>
                </c:pt>
                <c:pt idx="521">
                  <c:v>43.0</c:v>
                </c:pt>
                <c:pt idx="522">
                  <c:v>43.0</c:v>
                </c:pt>
                <c:pt idx="523">
                  <c:v>43.0</c:v>
                </c:pt>
                <c:pt idx="524">
                  <c:v>43.0</c:v>
                </c:pt>
                <c:pt idx="525">
                  <c:v>43.0</c:v>
                </c:pt>
                <c:pt idx="526">
                  <c:v>43.0</c:v>
                </c:pt>
                <c:pt idx="527">
                  <c:v>43.0</c:v>
                </c:pt>
                <c:pt idx="528">
                  <c:v>43.0</c:v>
                </c:pt>
                <c:pt idx="529">
                  <c:v>43.0</c:v>
                </c:pt>
                <c:pt idx="530">
                  <c:v>43.0</c:v>
                </c:pt>
                <c:pt idx="531">
                  <c:v>43.0</c:v>
                </c:pt>
                <c:pt idx="532">
                  <c:v>43.0</c:v>
                </c:pt>
                <c:pt idx="533">
                  <c:v>43.0</c:v>
                </c:pt>
                <c:pt idx="534">
                  <c:v>43.0</c:v>
                </c:pt>
                <c:pt idx="535">
                  <c:v>43.0</c:v>
                </c:pt>
                <c:pt idx="536">
                  <c:v>43.0</c:v>
                </c:pt>
                <c:pt idx="537">
                  <c:v>43.0</c:v>
                </c:pt>
                <c:pt idx="538">
                  <c:v>43.0</c:v>
                </c:pt>
                <c:pt idx="539">
                  <c:v>43.0</c:v>
                </c:pt>
                <c:pt idx="540">
                  <c:v>43.0</c:v>
                </c:pt>
                <c:pt idx="541">
                  <c:v>43.0</c:v>
                </c:pt>
                <c:pt idx="542">
                  <c:v>43.0</c:v>
                </c:pt>
                <c:pt idx="543">
                  <c:v>43.0</c:v>
                </c:pt>
                <c:pt idx="544">
                  <c:v>43.0</c:v>
                </c:pt>
                <c:pt idx="545">
                  <c:v>43.0</c:v>
                </c:pt>
                <c:pt idx="546">
                  <c:v>43.0</c:v>
                </c:pt>
                <c:pt idx="547">
                  <c:v>43.0</c:v>
                </c:pt>
                <c:pt idx="548">
                  <c:v>43.0</c:v>
                </c:pt>
                <c:pt idx="549">
                  <c:v>43.0</c:v>
                </c:pt>
                <c:pt idx="550">
                  <c:v>43.0</c:v>
                </c:pt>
                <c:pt idx="551">
                  <c:v>43.0</c:v>
                </c:pt>
                <c:pt idx="552">
                  <c:v>43.0</c:v>
                </c:pt>
                <c:pt idx="553">
                  <c:v>43.0</c:v>
                </c:pt>
                <c:pt idx="554">
                  <c:v>43.0</c:v>
                </c:pt>
                <c:pt idx="555">
                  <c:v>43.0</c:v>
                </c:pt>
                <c:pt idx="556">
                  <c:v>43.0</c:v>
                </c:pt>
                <c:pt idx="557">
                  <c:v>43.0</c:v>
                </c:pt>
                <c:pt idx="558">
                  <c:v>43.0</c:v>
                </c:pt>
                <c:pt idx="559">
                  <c:v>43.0</c:v>
                </c:pt>
                <c:pt idx="560">
                  <c:v>43.0</c:v>
                </c:pt>
                <c:pt idx="561">
                  <c:v>43.0</c:v>
                </c:pt>
                <c:pt idx="562">
                  <c:v>43.0</c:v>
                </c:pt>
                <c:pt idx="563">
                  <c:v>44.0</c:v>
                </c:pt>
                <c:pt idx="564">
                  <c:v>44.0</c:v>
                </c:pt>
                <c:pt idx="565">
                  <c:v>44.0</c:v>
                </c:pt>
                <c:pt idx="566">
                  <c:v>44.0</c:v>
                </c:pt>
                <c:pt idx="567">
                  <c:v>44.0</c:v>
                </c:pt>
                <c:pt idx="568">
                  <c:v>44.0</c:v>
                </c:pt>
                <c:pt idx="569">
                  <c:v>44.0</c:v>
                </c:pt>
                <c:pt idx="570">
                  <c:v>44.0</c:v>
                </c:pt>
                <c:pt idx="571">
                  <c:v>44.0</c:v>
                </c:pt>
                <c:pt idx="572">
                  <c:v>44.0</c:v>
                </c:pt>
                <c:pt idx="573">
                  <c:v>44.0</c:v>
                </c:pt>
                <c:pt idx="574">
                  <c:v>44.0</c:v>
                </c:pt>
                <c:pt idx="575">
                  <c:v>44.0</c:v>
                </c:pt>
                <c:pt idx="576">
                  <c:v>44.0</c:v>
                </c:pt>
                <c:pt idx="577">
                  <c:v>44.0</c:v>
                </c:pt>
                <c:pt idx="578">
                  <c:v>44.0</c:v>
                </c:pt>
                <c:pt idx="579">
                  <c:v>44.0</c:v>
                </c:pt>
                <c:pt idx="580">
                  <c:v>44.0</c:v>
                </c:pt>
                <c:pt idx="581">
                  <c:v>44.0</c:v>
                </c:pt>
                <c:pt idx="582">
                  <c:v>44.0</c:v>
                </c:pt>
                <c:pt idx="583">
                  <c:v>44.0</c:v>
                </c:pt>
                <c:pt idx="584">
                  <c:v>44.0</c:v>
                </c:pt>
                <c:pt idx="585">
                  <c:v>44.0</c:v>
                </c:pt>
                <c:pt idx="586">
                  <c:v>44.0</c:v>
                </c:pt>
                <c:pt idx="587">
                  <c:v>44.0</c:v>
                </c:pt>
                <c:pt idx="588">
                  <c:v>44.0</c:v>
                </c:pt>
                <c:pt idx="589">
                  <c:v>44.0</c:v>
                </c:pt>
                <c:pt idx="590">
                  <c:v>44.0</c:v>
                </c:pt>
                <c:pt idx="591">
                  <c:v>44.0</c:v>
                </c:pt>
                <c:pt idx="592">
                  <c:v>44.0</c:v>
                </c:pt>
                <c:pt idx="593">
                  <c:v>44.0</c:v>
                </c:pt>
                <c:pt idx="594">
                  <c:v>44.0</c:v>
                </c:pt>
                <c:pt idx="595">
                  <c:v>44.0</c:v>
                </c:pt>
                <c:pt idx="596">
                  <c:v>44.0</c:v>
                </c:pt>
                <c:pt idx="597">
                  <c:v>44.0</c:v>
                </c:pt>
                <c:pt idx="598">
                  <c:v>44.0</c:v>
                </c:pt>
                <c:pt idx="599">
                  <c:v>44.0</c:v>
                </c:pt>
                <c:pt idx="600">
                  <c:v>44.0</c:v>
                </c:pt>
                <c:pt idx="601">
                  <c:v>44.0</c:v>
                </c:pt>
                <c:pt idx="602">
                  <c:v>44.0</c:v>
                </c:pt>
                <c:pt idx="603">
                  <c:v>44.0</c:v>
                </c:pt>
                <c:pt idx="604">
                  <c:v>44.0</c:v>
                </c:pt>
                <c:pt idx="605">
                  <c:v>44.0</c:v>
                </c:pt>
                <c:pt idx="606">
                  <c:v>44.0</c:v>
                </c:pt>
                <c:pt idx="607">
                  <c:v>44.0</c:v>
                </c:pt>
                <c:pt idx="608">
                  <c:v>44.0</c:v>
                </c:pt>
                <c:pt idx="609">
                  <c:v>44.0</c:v>
                </c:pt>
                <c:pt idx="610">
                  <c:v>44.0</c:v>
                </c:pt>
                <c:pt idx="611">
                  <c:v>44.0</c:v>
                </c:pt>
                <c:pt idx="612">
                  <c:v>44.0</c:v>
                </c:pt>
                <c:pt idx="613">
                  <c:v>44.0</c:v>
                </c:pt>
                <c:pt idx="614">
                  <c:v>44.0</c:v>
                </c:pt>
                <c:pt idx="615">
                  <c:v>44.0</c:v>
                </c:pt>
                <c:pt idx="616">
                  <c:v>44.0</c:v>
                </c:pt>
                <c:pt idx="617">
                  <c:v>44.0</c:v>
                </c:pt>
                <c:pt idx="618">
                  <c:v>44.0</c:v>
                </c:pt>
                <c:pt idx="619">
                  <c:v>44.0</c:v>
                </c:pt>
                <c:pt idx="620">
                  <c:v>44.0</c:v>
                </c:pt>
                <c:pt idx="621">
                  <c:v>44.0</c:v>
                </c:pt>
                <c:pt idx="622">
                  <c:v>44.0</c:v>
                </c:pt>
                <c:pt idx="623">
                  <c:v>44.0</c:v>
                </c:pt>
                <c:pt idx="624">
                  <c:v>44.0</c:v>
                </c:pt>
                <c:pt idx="625">
                  <c:v>44.0</c:v>
                </c:pt>
                <c:pt idx="626">
                  <c:v>44.0</c:v>
                </c:pt>
                <c:pt idx="627">
                  <c:v>44.0</c:v>
                </c:pt>
                <c:pt idx="628">
                  <c:v>44.0</c:v>
                </c:pt>
                <c:pt idx="629">
                  <c:v>44.0</c:v>
                </c:pt>
                <c:pt idx="630">
                  <c:v>44.0</c:v>
                </c:pt>
                <c:pt idx="631">
                  <c:v>44.0</c:v>
                </c:pt>
                <c:pt idx="632">
                  <c:v>44.0</c:v>
                </c:pt>
                <c:pt idx="633">
                  <c:v>44.0</c:v>
                </c:pt>
                <c:pt idx="634">
                  <c:v>44.0</c:v>
                </c:pt>
                <c:pt idx="635">
                  <c:v>44.0</c:v>
                </c:pt>
                <c:pt idx="636">
                  <c:v>44.0</c:v>
                </c:pt>
                <c:pt idx="637">
                  <c:v>44.0</c:v>
                </c:pt>
                <c:pt idx="638">
                  <c:v>44.0</c:v>
                </c:pt>
                <c:pt idx="639">
                  <c:v>44.0</c:v>
                </c:pt>
                <c:pt idx="640">
                  <c:v>44.0</c:v>
                </c:pt>
                <c:pt idx="641">
                  <c:v>44.0</c:v>
                </c:pt>
                <c:pt idx="642">
                  <c:v>44.0</c:v>
                </c:pt>
                <c:pt idx="643">
                  <c:v>44.0</c:v>
                </c:pt>
                <c:pt idx="644">
                  <c:v>44.0</c:v>
                </c:pt>
                <c:pt idx="645">
                  <c:v>44.0</c:v>
                </c:pt>
                <c:pt idx="646">
                  <c:v>44.0</c:v>
                </c:pt>
                <c:pt idx="647">
                  <c:v>44.0</c:v>
                </c:pt>
                <c:pt idx="648">
                  <c:v>44.0</c:v>
                </c:pt>
                <c:pt idx="649">
                  <c:v>44.0</c:v>
                </c:pt>
                <c:pt idx="650">
                  <c:v>44.0</c:v>
                </c:pt>
                <c:pt idx="651">
                  <c:v>44.0</c:v>
                </c:pt>
                <c:pt idx="652">
                  <c:v>44.0</c:v>
                </c:pt>
                <c:pt idx="653">
                  <c:v>44.0</c:v>
                </c:pt>
                <c:pt idx="654">
                  <c:v>44.0</c:v>
                </c:pt>
                <c:pt idx="655">
                  <c:v>44.0</c:v>
                </c:pt>
                <c:pt idx="656">
                  <c:v>44.0</c:v>
                </c:pt>
                <c:pt idx="657">
                  <c:v>44.0</c:v>
                </c:pt>
                <c:pt idx="658">
                  <c:v>44.0</c:v>
                </c:pt>
                <c:pt idx="659">
                  <c:v>44.0</c:v>
                </c:pt>
                <c:pt idx="660">
                  <c:v>44.0</c:v>
                </c:pt>
                <c:pt idx="661">
                  <c:v>45.0</c:v>
                </c:pt>
                <c:pt idx="662">
                  <c:v>45.0</c:v>
                </c:pt>
                <c:pt idx="663">
                  <c:v>45.0</c:v>
                </c:pt>
                <c:pt idx="664">
                  <c:v>45.0</c:v>
                </c:pt>
                <c:pt idx="665">
                  <c:v>46.0</c:v>
                </c:pt>
                <c:pt idx="666">
                  <c:v>47.0</c:v>
                </c:pt>
                <c:pt idx="667">
                  <c:v>47.0</c:v>
                </c:pt>
                <c:pt idx="668">
                  <c:v>47.0</c:v>
                </c:pt>
                <c:pt idx="669">
                  <c:v>47.0</c:v>
                </c:pt>
                <c:pt idx="670">
                  <c:v>47.0</c:v>
                </c:pt>
                <c:pt idx="671">
                  <c:v>47.0</c:v>
                </c:pt>
                <c:pt idx="672">
                  <c:v>47.0</c:v>
                </c:pt>
                <c:pt idx="673">
                  <c:v>47.0</c:v>
                </c:pt>
                <c:pt idx="674">
                  <c:v>47.0</c:v>
                </c:pt>
                <c:pt idx="675">
                  <c:v>47.0</c:v>
                </c:pt>
                <c:pt idx="676">
                  <c:v>47.0</c:v>
                </c:pt>
                <c:pt idx="677">
                  <c:v>47.0</c:v>
                </c:pt>
                <c:pt idx="678">
                  <c:v>47.0</c:v>
                </c:pt>
                <c:pt idx="679">
                  <c:v>48.0</c:v>
                </c:pt>
                <c:pt idx="680">
                  <c:v>48.0</c:v>
                </c:pt>
                <c:pt idx="681">
                  <c:v>48.0</c:v>
                </c:pt>
                <c:pt idx="682">
                  <c:v>48.0</c:v>
                </c:pt>
                <c:pt idx="683">
                  <c:v>49.0</c:v>
                </c:pt>
                <c:pt idx="684">
                  <c:v>49.0</c:v>
                </c:pt>
                <c:pt idx="685">
                  <c:v>49.0</c:v>
                </c:pt>
                <c:pt idx="686">
                  <c:v>49.0</c:v>
                </c:pt>
                <c:pt idx="687">
                  <c:v>49.0</c:v>
                </c:pt>
                <c:pt idx="688">
                  <c:v>49.0</c:v>
                </c:pt>
                <c:pt idx="689">
                  <c:v>49.0</c:v>
                </c:pt>
                <c:pt idx="690">
                  <c:v>49.0</c:v>
                </c:pt>
                <c:pt idx="691">
                  <c:v>49.0</c:v>
                </c:pt>
                <c:pt idx="692">
                  <c:v>49.0</c:v>
                </c:pt>
                <c:pt idx="693">
                  <c:v>49.0</c:v>
                </c:pt>
                <c:pt idx="694">
                  <c:v>49.0</c:v>
                </c:pt>
                <c:pt idx="695">
                  <c:v>49.0</c:v>
                </c:pt>
                <c:pt idx="696">
                  <c:v>49.0</c:v>
                </c:pt>
                <c:pt idx="697">
                  <c:v>49.0</c:v>
                </c:pt>
                <c:pt idx="698">
                  <c:v>49.0</c:v>
                </c:pt>
                <c:pt idx="699">
                  <c:v>49.0</c:v>
                </c:pt>
                <c:pt idx="700">
                  <c:v>49.0</c:v>
                </c:pt>
                <c:pt idx="701">
                  <c:v>49.0</c:v>
                </c:pt>
                <c:pt idx="702">
                  <c:v>49.0</c:v>
                </c:pt>
                <c:pt idx="703">
                  <c:v>49.0</c:v>
                </c:pt>
                <c:pt idx="704">
                  <c:v>49.0</c:v>
                </c:pt>
                <c:pt idx="705">
                  <c:v>49.0</c:v>
                </c:pt>
                <c:pt idx="706">
                  <c:v>49.0</c:v>
                </c:pt>
                <c:pt idx="707">
                  <c:v>49.0</c:v>
                </c:pt>
                <c:pt idx="708">
                  <c:v>49.0</c:v>
                </c:pt>
                <c:pt idx="709">
                  <c:v>49.0</c:v>
                </c:pt>
                <c:pt idx="710">
                  <c:v>49.0</c:v>
                </c:pt>
                <c:pt idx="711">
                  <c:v>49.0</c:v>
                </c:pt>
                <c:pt idx="712">
                  <c:v>49.0</c:v>
                </c:pt>
                <c:pt idx="713">
                  <c:v>49.0</c:v>
                </c:pt>
                <c:pt idx="714">
                  <c:v>49.0</c:v>
                </c:pt>
                <c:pt idx="715">
                  <c:v>49.0</c:v>
                </c:pt>
                <c:pt idx="716">
                  <c:v>49.0</c:v>
                </c:pt>
                <c:pt idx="717">
                  <c:v>49.0</c:v>
                </c:pt>
                <c:pt idx="718">
                  <c:v>49.0</c:v>
                </c:pt>
                <c:pt idx="719">
                  <c:v>49.0</c:v>
                </c:pt>
                <c:pt idx="720">
                  <c:v>49.0</c:v>
                </c:pt>
                <c:pt idx="721">
                  <c:v>49.0</c:v>
                </c:pt>
                <c:pt idx="722">
                  <c:v>49.0</c:v>
                </c:pt>
                <c:pt idx="723">
                  <c:v>49.0</c:v>
                </c:pt>
                <c:pt idx="724">
                  <c:v>49.0</c:v>
                </c:pt>
                <c:pt idx="725">
                  <c:v>49.0</c:v>
                </c:pt>
                <c:pt idx="726">
                  <c:v>49.0</c:v>
                </c:pt>
                <c:pt idx="727">
                  <c:v>49.0</c:v>
                </c:pt>
                <c:pt idx="728">
                  <c:v>49.0</c:v>
                </c:pt>
                <c:pt idx="729">
                  <c:v>49.0</c:v>
                </c:pt>
                <c:pt idx="730">
                  <c:v>49.0</c:v>
                </c:pt>
                <c:pt idx="731">
                  <c:v>49.0</c:v>
                </c:pt>
                <c:pt idx="732">
                  <c:v>50.0</c:v>
                </c:pt>
                <c:pt idx="733">
                  <c:v>51.0</c:v>
                </c:pt>
                <c:pt idx="734">
                  <c:v>51.0</c:v>
                </c:pt>
                <c:pt idx="735">
                  <c:v>51.0</c:v>
                </c:pt>
                <c:pt idx="736">
                  <c:v>51.0</c:v>
                </c:pt>
                <c:pt idx="737">
                  <c:v>51.0</c:v>
                </c:pt>
                <c:pt idx="738">
                  <c:v>51.0</c:v>
                </c:pt>
                <c:pt idx="739">
                  <c:v>51.0</c:v>
                </c:pt>
                <c:pt idx="740">
                  <c:v>51.0</c:v>
                </c:pt>
                <c:pt idx="741">
                  <c:v>51.0</c:v>
                </c:pt>
                <c:pt idx="742">
                  <c:v>51.0</c:v>
                </c:pt>
                <c:pt idx="743">
                  <c:v>51.0</c:v>
                </c:pt>
                <c:pt idx="744">
                  <c:v>51.0</c:v>
                </c:pt>
                <c:pt idx="745">
                  <c:v>51.0</c:v>
                </c:pt>
                <c:pt idx="746">
                  <c:v>51.0</c:v>
                </c:pt>
                <c:pt idx="747">
                  <c:v>51.0</c:v>
                </c:pt>
                <c:pt idx="748">
                  <c:v>51.0</c:v>
                </c:pt>
                <c:pt idx="749">
                  <c:v>51.0</c:v>
                </c:pt>
                <c:pt idx="750">
                  <c:v>51.0</c:v>
                </c:pt>
                <c:pt idx="751">
                  <c:v>51.0</c:v>
                </c:pt>
                <c:pt idx="752">
                  <c:v>51.0</c:v>
                </c:pt>
                <c:pt idx="753">
                  <c:v>51.0</c:v>
                </c:pt>
                <c:pt idx="754">
                  <c:v>51.0</c:v>
                </c:pt>
                <c:pt idx="755">
                  <c:v>51.0</c:v>
                </c:pt>
                <c:pt idx="756">
                  <c:v>51.0</c:v>
                </c:pt>
                <c:pt idx="757">
                  <c:v>51.0</c:v>
                </c:pt>
                <c:pt idx="758">
                  <c:v>51.0</c:v>
                </c:pt>
                <c:pt idx="759">
                  <c:v>51.0</c:v>
                </c:pt>
                <c:pt idx="760">
                  <c:v>51.0</c:v>
                </c:pt>
                <c:pt idx="761">
                  <c:v>51.0</c:v>
                </c:pt>
                <c:pt idx="762">
                  <c:v>51.0</c:v>
                </c:pt>
                <c:pt idx="763">
                  <c:v>51.0</c:v>
                </c:pt>
                <c:pt idx="764">
                  <c:v>51.0</c:v>
                </c:pt>
                <c:pt idx="765">
                  <c:v>51.0</c:v>
                </c:pt>
                <c:pt idx="766">
                  <c:v>51.0</c:v>
                </c:pt>
                <c:pt idx="767">
                  <c:v>51.0</c:v>
                </c:pt>
                <c:pt idx="768">
                  <c:v>51.0</c:v>
                </c:pt>
                <c:pt idx="769">
                  <c:v>51.0</c:v>
                </c:pt>
                <c:pt idx="770">
                  <c:v>51.0</c:v>
                </c:pt>
                <c:pt idx="771">
                  <c:v>51.0</c:v>
                </c:pt>
                <c:pt idx="772">
                  <c:v>51.0</c:v>
                </c:pt>
                <c:pt idx="773">
                  <c:v>51.0</c:v>
                </c:pt>
                <c:pt idx="774">
                  <c:v>51.0</c:v>
                </c:pt>
                <c:pt idx="775">
                  <c:v>51.0</c:v>
                </c:pt>
                <c:pt idx="776">
                  <c:v>51.0</c:v>
                </c:pt>
                <c:pt idx="777">
                  <c:v>51.0</c:v>
                </c:pt>
                <c:pt idx="778">
                  <c:v>51.0</c:v>
                </c:pt>
                <c:pt idx="779">
                  <c:v>51.0</c:v>
                </c:pt>
                <c:pt idx="780">
                  <c:v>51.0</c:v>
                </c:pt>
                <c:pt idx="781">
                  <c:v>52.0</c:v>
                </c:pt>
                <c:pt idx="782">
                  <c:v>52.0</c:v>
                </c:pt>
                <c:pt idx="783">
                  <c:v>52.0</c:v>
                </c:pt>
                <c:pt idx="784">
                  <c:v>52.0</c:v>
                </c:pt>
                <c:pt idx="785">
                  <c:v>52.0</c:v>
                </c:pt>
                <c:pt idx="786">
                  <c:v>52.0</c:v>
                </c:pt>
                <c:pt idx="787">
                  <c:v>52.0</c:v>
                </c:pt>
                <c:pt idx="788">
                  <c:v>52.0</c:v>
                </c:pt>
                <c:pt idx="789">
                  <c:v>52.0</c:v>
                </c:pt>
                <c:pt idx="790">
                  <c:v>52.0</c:v>
                </c:pt>
                <c:pt idx="791">
                  <c:v>52.0</c:v>
                </c:pt>
                <c:pt idx="792">
                  <c:v>52.0</c:v>
                </c:pt>
                <c:pt idx="793">
                  <c:v>52.0</c:v>
                </c:pt>
                <c:pt idx="794">
                  <c:v>52.0</c:v>
                </c:pt>
                <c:pt idx="795">
                  <c:v>52.0</c:v>
                </c:pt>
                <c:pt idx="796">
                  <c:v>52.0</c:v>
                </c:pt>
                <c:pt idx="797">
                  <c:v>52.0</c:v>
                </c:pt>
                <c:pt idx="798">
                  <c:v>52.0</c:v>
                </c:pt>
                <c:pt idx="799">
                  <c:v>52.0</c:v>
                </c:pt>
                <c:pt idx="800">
                  <c:v>52.0</c:v>
                </c:pt>
                <c:pt idx="801">
                  <c:v>52.0</c:v>
                </c:pt>
                <c:pt idx="802">
                  <c:v>53.0</c:v>
                </c:pt>
                <c:pt idx="803">
                  <c:v>53.0</c:v>
                </c:pt>
                <c:pt idx="804">
                  <c:v>53.0</c:v>
                </c:pt>
                <c:pt idx="805">
                  <c:v>54.0</c:v>
                </c:pt>
                <c:pt idx="806">
                  <c:v>55.0</c:v>
                </c:pt>
                <c:pt idx="807">
                  <c:v>55.0</c:v>
                </c:pt>
                <c:pt idx="808">
                  <c:v>55.0</c:v>
                </c:pt>
                <c:pt idx="809">
                  <c:v>55.0</c:v>
                </c:pt>
                <c:pt idx="810">
                  <c:v>55.0</c:v>
                </c:pt>
                <c:pt idx="811">
                  <c:v>55.0</c:v>
                </c:pt>
                <c:pt idx="812">
                  <c:v>55.0</c:v>
                </c:pt>
                <c:pt idx="813">
                  <c:v>55.0</c:v>
                </c:pt>
                <c:pt idx="814">
                  <c:v>55.0</c:v>
                </c:pt>
                <c:pt idx="815">
                  <c:v>55.0</c:v>
                </c:pt>
                <c:pt idx="816">
                  <c:v>55.0</c:v>
                </c:pt>
                <c:pt idx="817">
                  <c:v>55.0</c:v>
                </c:pt>
                <c:pt idx="818">
                  <c:v>55.0</c:v>
                </c:pt>
                <c:pt idx="819">
                  <c:v>55.0</c:v>
                </c:pt>
                <c:pt idx="820">
                  <c:v>55.0</c:v>
                </c:pt>
                <c:pt idx="821">
                  <c:v>55.0</c:v>
                </c:pt>
                <c:pt idx="822">
                  <c:v>55.0</c:v>
                </c:pt>
                <c:pt idx="823">
                  <c:v>55.0</c:v>
                </c:pt>
                <c:pt idx="824">
                  <c:v>56.0</c:v>
                </c:pt>
                <c:pt idx="825">
                  <c:v>56.0</c:v>
                </c:pt>
                <c:pt idx="826">
                  <c:v>56.0</c:v>
                </c:pt>
                <c:pt idx="827">
                  <c:v>56.0</c:v>
                </c:pt>
                <c:pt idx="828">
                  <c:v>56.0</c:v>
                </c:pt>
                <c:pt idx="829">
                  <c:v>56.0</c:v>
                </c:pt>
                <c:pt idx="830">
                  <c:v>56.0</c:v>
                </c:pt>
                <c:pt idx="831">
                  <c:v>56.0</c:v>
                </c:pt>
                <c:pt idx="832">
                  <c:v>56.0</c:v>
                </c:pt>
                <c:pt idx="833">
                  <c:v>56.0</c:v>
                </c:pt>
                <c:pt idx="834">
                  <c:v>56.0</c:v>
                </c:pt>
                <c:pt idx="835">
                  <c:v>56.0</c:v>
                </c:pt>
                <c:pt idx="836">
                  <c:v>56.0</c:v>
                </c:pt>
                <c:pt idx="837">
                  <c:v>56.0</c:v>
                </c:pt>
                <c:pt idx="838">
                  <c:v>56.0</c:v>
                </c:pt>
                <c:pt idx="839">
                  <c:v>56.0</c:v>
                </c:pt>
                <c:pt idx="840">
                  <c:v>56.0</c:v>
                </c:pt>
                <c:pt idx="841">
                  <c:v>56.0</c:v>
                </c:pt>
                <c:pt idx="842">
                  <c:v>56.0</c:v>
                </c:pt>
                <c:pt idx="843">
                  <c:v>56.0</c:v>
                </c:pt>
                <c:pt idx="844">
                  <c:v>56.0</c:v>
                </c:pt>
                <c:pt idx="845">
                  <c:v>56.0</c:v>
                </c:pt>
                <c:pt idx="846">
                  <c:v>56.0</c:v>
                </c:pt>
                <c:pt idx="847">
                  <c:v>56.0</c:v>
                </c:pt>
                <c:pt idx="848">
                  <c:v>57.0</c:v>
                </c:pt>
                <c:pt idx="849">
                  <c:v>57.0</c:v>
                </c:pt>
                <c:pt idx="850">
                  <c:v>57.0</c:v>
                </c:pt>
                <c:pt idx="851">
                  <c:v>58.0</c:v>
                </c:pt>
                <c:pt idx="852">
                  <c:v>58.0</c:v>
                </c:pt>
                <c:pt idx="853">
                  <c:v>58.0</c:v>
                </c:pt>
                <c:pt idx="854">
                  <c:v>58.0</c:v>
                </c:pt>
                <c:pt idx="855">
                  <c:v>58.0</c:v>
                </c:pt>
                <c:pt idx="856">
                  <c:v>58.0</c:v>
                </c:pt>
                <c:pt idx="857">
                  <c:v>58.0</c:v>
                </c:pt>
                <c:pt idx="858">
                  <c:v>58.0</c:v>
                </c:pt>
                <c:pt idx="859">
                  <c:v>58.0</c:v>
                </c:pt>
                <c:pt idx="860">
                  <c:v>58.0</c:v>
                </c:pt>
                <c:pt idx="861">
                  <c:v>58.0</c:v>
                </c:pt>
                <c:pt idx="862">
                  <c:v>58.0</c:v>
                </c:pt>
                <c:pt idx="863">
                  <c:v>58.0</c:v>
                </c:pt>
                <c:pt idx="864">
                  <c:v>58.0</c:v>
                </c:pt>
                <c:pt idx="865">
                  <c:v>58.0</c:v>
                </c:pt>
                <c:pt idx="866">
                  <c:v>58.0</c:v>
                </c:pt>
                <c:pt idx="867">
                  <c:v>58.0</c:v>
                </c:pt>
                <c:pt idx="868">
                  <c:v>58.0</c:v>
                </c:pt>
                <c:pt idx="869">
                  <c:v>58.0</c:v>
                </c:pt>
                <c:pt idx="870">
                  <c:v>58.0</c:v>
                </c:pt>
                <c:pt idx="871">
                  <c:v>58.0</c:v>
                </c:pt>
                <c:pt idx="872">
                  <c:v>58.0</c:v>
                </c:pt>
                <c:pt idx="873">
                  <c:v>58.0</c:v>
                </c:pt>
                <c:pt idx="874">
                  <c:v>58.0</c:v>
                </c:pt>
                <c:pt idx="875">
                  <c:v>58.0</c:v>
                </c:pt>
                <c:pt idx="876">
                  <c:v>58.0</c:v>
                </c:pt>
                <c:pt idx="877">
                  <c:v>58.0</c:v>
                </c:pt>
                <c:pt idx="878">
                  <c:v>58.0</c:v>
                </c:pt>
                <c:pt idx="879">
                  <c:v>58.0</c:v>
                </c:pt>
                <c:pt idx="880">
                  <c:v>58.0</c:v>
                </c:pt>
                <c:pt idx="881">
                  <c:v>58.0</c:v>
                </c:pt>
                <c:pt idx="882">
                  <c:v>58.0</c:v>
                </c:pt>
                <c:pt idx="883">
                  <c:v>58.0</c:v>
                </c:pt>
                <c:pt idx="884">
                  <c:v>58.0</c:v>
                </c:pt>
                <c:pt idx="885">
                  <c:v>58.0</c:v>
                </c:pt>
                <c:pt idx="886">
                  <c:v>59.0</c:v>
                </c:pt>
                <c:pt idx="887">
                  <c:v>59.0</c:v>
                </c:pt>
                <c:pt idx="888">
                  <c:v>59.0</c:v>
                </c:pt>
                <c:pt idx="889">
                  <c:v>59.0</c:v>
                </c:pt>
                <c:pt idx="890">
                  <c:v>59.0</c:v>
                </c:pt>
                <c:pt idx="891">
                  <c:v>59.0</c:v>
                </c:pt>
                <c:pt idx="892">
                  <c:v>59.0</c:v>
                </c:pt>
                <c:pt idx="893">
                  <c:v>59.0</c:v>
                </c:pt>
                <c:pt idx="894">
                  <c:v>59.0</c:v>
                </c:pt>
                <c:pt idx="895">
                  <c:v>59.0</c:v>
                </c:pt>
                <c:pt idx="896">
                  <c:v>59.0</c:v>
                </c:pt>
                <c:pt idx="897">
                  <c:v>59.0</c:v>
                </c:pt>
                <c:pt idx="898">
                  <c:v>59.0</c:v>
                </c:pt>
                <c:pt idx="899">
                  <c:v>59.0</c:v>
                </c:pt>
                <c:pt idx="900">
                  <c:v>59.0</c:v>
                </c:pt>
                <c:pt idx="901">
                  <c:v>59.0</c:v>
                </c:pt>
                <c:pt idx="902">
                  <c:v>59.0</c:v>
                </c:pt>
                <c:pt idx="903">
                  <c:v>59.0</c:v>
                </c:pt>
                <c:pt idx="904">
                  <c:v>59.0</c:v>
                </c:pt>
                <c:pt idx="905">
                  <c:v>59.0</c:v>
                </c:pt>
                <c:pt idx="906">
                  <c:v>59.0</c:v>
                </c:pt>
                <c:pt idx="907">
                  <c:v>59.0</c:v>
                </c:pt>
                <c:pt idx="908">
                  <c:v>59.0</c:v>
                </c:pt>
                <c:pt idx="909">
                  <c:v>59.0</c:v>
                </c:pt>
                <c:pt idx="910">
                  <c:v>59.0</c:v>
                </c:pt>
                <c:pt idx="911">
                  <c:v>59.0</c:v>
                </c:pt>
                <c:pt idx="912">
                  <c:v>59.0</c:v>
                </c:pt>
                <c:pt idx="913">
                  <c:v>59.0</c:v>
                </c:pt>
                <c:pt idx="914">
                  <c:v>59.0</c:v>
                </c:pt>
                <c:pt idx="915">
                  <c:v>59.0</c:v>
                </c:pt>
                <c:pt idx="916">
                  <c:v>59.0</c:v>
                </c:pt>
                <c:pt idx="917">
                  <c:v>60.0</c:v>
                </c:pt>
                <c:pt idx="918">
                  <c:v>61.0</c:v>
                </c:pt>
                <c:pt idx="919">
                  <c:v>61.0</c:v>
                </c:pt>
                <c:pt idx="920">
                  <c:v>61.0</c:v>
                </c:pt>
                <c:pt idx="921">
                  <c:v>61.0</c:v>
                </c:pt>
                <c:pt idx="922">
                  <c:v>61.0</c:v>
                </c:pt>
                <c:pt idx="923">
                  <c:v>61.0</c:v>
                </c:pt>
                <c:pt idx="924">
                  <c:v>61.0</c:v>
                </c:pt>
                <c:pt idx="925">
                  <c:v>61.0</c:v>
                </c:pt>
                <c:pt idx="926">
                  <c:v>61.0</c:v>
                </c:pt>
                <c:pt idx="927">
                  <c:v>61.0</c:v>
                </c:pt>
                <c:pt idx="928">
                  <c:v>61.0</c:v>
                </c:pt>
                <c:pt idx="929">
                  <c:v>61.0</c:v>
                </c:pt>
                <c:pt idx="930">
                  <c:v>61.0</c:v>
                </c:pt>
                <c:pt idx="931">
                  <c:v>61.0</c:v>
                </c:pt>
                <c:pt idx="932">
                  <c:v>61.0</c:v>
                </c:pt>
                <c:pt idx="933">
                  <c:v>61.0</c:v>
                </c:pt>
                <c:pt idx="934">
                  <c:v>61.0</c:v>
                </c:pt>
                <c:pt idx="935">
                  <c:v>61.0</c:v>
                </c:pt>
                <c:pt idx="936">
                  <c:v>61.0</c:v>
                </c:pt>
                <c:pt idx="937">
                  <c:v>61.0</c:v>
                </c:pt>
                <c:pt idx="938">
                  <c:v>61.0</c:v>
                </c:pt>
                <c:pt idx="939">
                  <c:v>61.0</c:v>
                </c:pt>
                <c:pt idx="940">
                  <c:v>61.0</c:v>
                </c:pt>
                <c:pt idx="941">
                  <c:v>61.0</c:v>
                </c:pt>
                <c:pt idx="942">
                  <c:v>61.0</c:v>
                </c:pt>
                <c:pt idx="943">
                  <c:v>61.0</c:v>
                </c:pt>
                <c:pt idx="944">
                  <c:v>61.0</c:v>
                </c:pt>
                <c:pt idx="945">
                  <c:v>61.0</c:v>
                </c:pt>
                <c:pt idx="946">
                  <c:v>61.0</c:v>
                </c:pt>
                <c:pt idx="947">
                  <c:v>61.0</c:v>
                </c:pt>
                <c:pt idx="948">
                  <c:v>61.0</c:v>
                </c:pt>
                <c:pt idx="949">
                  <c:v>61.0</c:v>
                </c:pt>
                <c:pt idx="950">
                  <c:v>61.0</c:v>
                </c:pt>
                <c:pt idx="951">
                  <c:v>61.0</c:v>
                </c:pt>
                <c:pt idx="952">
                  <c:v>61.0</c:v>
                </c:pt>
                <c:pt idx="953">
                  <c:v>61.0</c:v>
                </c:pt>
                <c:pt idx="954">
                  <c:v>61.0</c:v>
                </c:pt>
                <c:pt idx="955">
                  <c:v>61.0</c:v>
                </c:pt>
                <c:pt idx="956">
                  <c:v>61.0</c:v>
                </c:pt>
                <c:pt idx="957">
                  <c:v>61.0</c:v>
                </c:pt>
                <c:pt idx="958">
                  <c:v>61.0</c:v>
                </c:pt>
                <c:pt idx="959">
                  <c:v>61.0</c:v>
                </c:pt>
                <c:pt idx="960">
                  <c:v>62.0</c:v>
                </c:pt>
                <c:pt idx="961">
                  <c:v>62.0</c:v>
                </c:pt>
                <c:pt idx="962">
                  <c:v>62.0</c:v>
                </c:pt>
                <c:pt idx="963">
                  <c:v>62.0</c:v>
                </c:pt>
                <c:pt idx="964">
                  <c:v>62.0</c:v>
                </c:pt>
                <c:pt idx="965">
                  <c:v>62.0</c:v>
                </c:pt>
                <c:pt idx="966">
                  <c:v>62.0</c:v>
                </c:pt>
                <c:pt idx="967">
                  <c:v>62.0</c:v>
                </c:pt>
                <c:pt idx="968">
                  <c:v>62.0</c:v>
                </c:pt>
                <c:pt idx="969">
                  <c:v>62.0</c:v>
                </c:pt>
                <c:pt idx="970">
                  <c:v>62.0</c:v>
                </c:pt>
                <c:pt idx="971">
                  <c:v>63.0</c:v>
                </c:pt>
                <c:pt idx="972">
                  <c:v>63.0</c:v>
                </c:pt>
                <c:pt idx="973">
                  <c:v>63.0</c:v>
                </c:pt>
                <c:pt idx="974">
                  <c:v>63.0</c:v>
                </c:pt>
                <c:pt idx="975">
                  <c:v>63.0</c:v>
                </c:pt>
                <c:pt idx="976">
                  <c:v>63.0</c:v>
                </c:pt>
                <c:pt idx="977">
                  <c:v>63.0</c:v>
                </c:pt>
                <c:pt idx="978">
                  <c:v>63.0</c:v>
                </c:pt>
                <c:pt idx="979">
                  <c:v>63.0</c:v>
                </c:pt>
                <c:pt idx="980">
                  <c:v>63.0</c:v>
                </c:pt>
                <c:pt idx="981">
                  <c:v>63.0</c:v>
                </c:pt>
                <c:pt idx="982">
                  <c:v>63.0</c:v>
                </c:pt>
                <c:pt idx="983">
                  <c:v>63.0</c:v>
                </c:pt>
                <c:pt idx="984">
                  <c:v>63.0</c:v>
                </c:pt>
                <c:pt idx="985">
                  <c:v>63.0</c:v>
                </c:pt>
                <c:pt idx="986">
                  <c:v>63.0</c:v>
                </c:pt>
                <c:pt idx="987">
                  <c:v>63.0</c:v>
                </c:pt>
                <c:pt idx="988">
                  <c:v>63.0</c:v>
                </c:pt>
                <c:pt idx="989">
                  <c:v>63.0</c:v>
                </c:pt>
                <c:pt idx="990">
                  <c:v>63.0</c:v>
                </c:pt>
                <c:pt idx="991">
                  <c:v>63.0</c:v>
                </c:pt>
                <c:pt idx="992">
                  <c:v>63.0</c:v>
                </c:pt>
                <c:pt idx="993">
                  <c:v>63.0</c:v>
                </c:pt>
                <c:pt idx="994">
                  <c:v>63.0</c:v>
                </c:pt>
                <c:pt idx="995">
                  <c:v>63.0</c:v>
                </c:pt>
                <c:pt idx="996">
                  <c:v>64.0</c:v>
                </c:pt>
                <c:pt idx="997">
                  <c:v>64.0</c:v>
                </c:pt>
                <c:pt idx="998">
                  <c:v>64.0</c:v>
                </c:pt>
                <c:pt idx="999">
                  <c:v>64.0</c:v>
                </c:pt>
                <c:pt idx="1000">
                  <c:v>64.0</c:v>
                </c:pt>
                <c:pt idx="1001">
                  <c:v>64.0</c:v>
                </c:pt>
                <c:pt idx="1002">
                  <c:v>64.0</c:v>
                </c:pt>
                <c:pt idx="1003">
                  <c:v>64.0</c:v>
                </c:pt>
                <c:pt idx="1004">
                  <c:v>64.0</c:v>
                </c:pt>
                <c:pt idx="1005">
                  <c:v>64.0</c:v>
                </c:pt>
                <c:pt idx="1006">
                  <c:v>64.0</c:v>
                </c:pt>
                <c:pt idx="1007">
                  <c:v>64.0</c:v>
                </c:pt>
                <c:pt idx="1008">
                  <c:v>64.0</c:v>
                </c:pt>
                <c:pt idx="1009">
                  <c:v>64.0</c:v>
                </c:pt>
                <c:pt idx="1010">
                  <c:v>64.0</c:v>
                </c:pt>
                <c:pt idx="1011">
                  <c:v>64.0</c:v>
                </c:pt>
                <c:pt idx="1012">
                  <c:v>64.0</c:v>
                </c:pt>
                <c:pt idx="1013">
                  <c:v>64.0</c:v>
                </c:pt>
                <c:pt idx="1014">
                  <c:v>64.0</c:v>
                </c:pt>
                <c:pt idx="1015">
                  <c:v>64.0</c:v>
                </c:pt>
                <c:pt idx="1016">
                  <c:v>64.0</c:v>
                </c:pt>
                <c:pt idx="1017">
                  <c:v>64.0</c:v>
                </c:pt>
                <c:pt idx="1018">
                  <c:v>64.0</c:v>
                </c:pt>
                <c:pt idx="1019">
                  <c:v>64.0</c:v>
                </c:pt>
                <c:pt idx="1020">
                  <c:v>64.0</c:v>
                </c:pt>
                <c:pt idx="1021">
                  <c:v>64.0</c:v>
                </c:pt>
                <c:pt idx="1022">
                  <c:v>64.0</c:v>
                </c:pt>
                <c:pt idx="1023">
                  <c:v>64.0</c:v>
                </c:pt>
                <c:pt idx="1024">
                  <c:v>64.0</c:v>
                </c:pt>
                <c:pt idx="1025">
                  <c:v>64.0</c:v>
                </c:pt>
                <c:pt idx="1026">
                  <c:v>64.0</c:v>
                </c:pt>
                <c:pt idx="1027">
                  <c:v>64.0</c:v>
                </c:pt>
                <c:pt idx="1028">
                  <c:v>64.0</c:v>
                </c:pt>
                <c:pt idx="1029">
                  <c:v>64.0</c:v>
                </c:pt>
                <c:pt idx="1030">
                  <c:v>64.0</c:v>
                </c:pt>
                <c:pt idx="1031">
                  <c:v>64.0</c:v>
                </c:pt>
                <c:pt idx="1032">
                  <c:v>64.0</c:v>
                </c:pt>
                <c:pt idx="1033">
                  <c:v>64.0</c:v>
                </c:pt>
                <c:pt idx="1034">
                  <c:v>64.0</c:v>
                </c:pt>
                <c:pt idx="1035">
                  <c:v>64.0</c:v>
                </c:pt>
                <c:pt idx="1036">
                  <c:v>64.0</c:v>
                </c:pt>
                <c:pt idx="1037">
                  <c:v>64.0</c:v>
                </c:pt>
                <c:pt idx="1038">
                  <c:v>64.0</c:v>
                </c:pt>
                <c:pt idx="1039">
                  <c:v>64.0</c:v>
                </c:pt>
                <c:pt idx="1040">
                  <c:v>65.0</c:v>
                </c:pt>
                <c:pt idx="1041">
                  <c:v>66.0</c:v>
                </c:pt>
                <c:pt idx="1042">
                  <c:v>66.0</c:v>
                </c:pt>
                <c:pt idx="1043">
                  <c:v>66.0</c:v>
                </c:pt>
                <c:pt idx="1044">
                  <c:v>66.0</c:v>
                </c:pt>
                <c:pt idx="1045">
                  <c:v>66.0</c:v>
                </c:pt>
                <c:pt idx="1046">
                  <c:v>66.0</c:v>
                </c:pt>
                <c:pt idx="1047">
                  <c:v>66.0</c:v>
                </c:pt>
                <c:pt idx="1048">
                  <c:v>66.0</c:v>
                </c:pt>
                <c:pt idx="1049">
                  <c:v>66.0</c:v>
                </c:pt>
                <c:pt idx="1050">
                  <c:v>67.0</c:v>
                </c:pt>
                <c:pt idx="1051">
                  <c:v>68.0</c:v>
                </c:pt>
                <c:pt idx="1052">
                  <c:v>68.0</c:v>
                </c:pt>
                <c:pt idx="1053">
                  <c:v>68.0</c:v>
                </c:pt>
                <c:pt idx="1054">
                  <c:v>68.0</c:v>
                </c:pt>
                <c:pt idx="1055">
                  <c:v>68.0</c:v>
                </c:pt>
                <c:pt idx="1056">
                  <c:v>68.0</c:v>
                </c:pt>
                <c:pt idx="1057">
                  <c:v>68.0</c:v>
                </c:pt>
                <c:pt idx="1058">
                  <c:v>68.0</c:v>
                </c:pt>
                <c:pt idx="1059">
                  <c:v>68.0</c:v>
                </c:pt>
                <c:pt idx="1060">
                  <c:v>68.0</c:v>
                </c:pt>
                <c:pt idx="1061">
                  <c:v>68.0</c:v>
                </c:pt>
                <c:pt idx="1062">
                  <c:v>68.0</c:v>
                </c:pt>
                <c:pt idx="1063">
                  <c:v>68.0</c:v>
                </c:pt>
                <c:pt idx="1064">
                  <c:v>68.0</c:v>
                </c:pt>
                <c:pt idx="1065">
                  <c:v>68.0</c:v>
                </c:pt>
                <c:pt idx="1066">
                  <c:v>68.0</c:v>
                </c:pt>
                <c:pt idx="1067">
                  <c:v>68.0</c:v>
                </c:pt>
                <c:pt idx="1068">
                  <c:v>68.0</c:v>
                </c:pt>
                <c:pt idx="1069">
                  <c:v>68.0</c:v>
                </c:pt>
                <c:pt idx="1070">
                  <c:v>68.0</c:v>
                </c:pt>
                <c:pt idx="1071">
                  <c:v>68.0</c:v>
                </c:pt>
                <c:pt idx="1072">
                  <c:v>68.0</c:v>
                </c:pt>
                <c:pt idx="1073">
                  <c:v>68.0</c:v>
                </c:pt>
                <c:pt idx="1074">
                  <c:v>68.0</c:v>
                </c:pt>
                <c:pt idx="1075">
                  <c:v>68.0</c:v>
                </c:pt>
                <c:pt idx="1076">
                  <c:v>68.0</c:v>
                </c:pt>
                <c:pt idx="1077">
                  <c:v>68.0</c:v>
                </c:pt>
                <c:pt idx="1078">
                  <c:v>68.0</c:v>
                </c:pt>
                <c:pt idx="1079">
                  <c:v>68.0</c:v>
                </c:pt>
                <c:pt idx="1080">
                  <c:v>68.0</c:v>
                </c:pt>
                <c:pt idx="1081">
                  <c:v>68.0</c:v>
                </c:pt>
                <c:pt idx="1082">
                  <c:v>68.0</c:v>
                </c:pt>
                <c:pt idx="1083">
                  <c:v>68.0</c:v>
                </c:pt>
                <c:pt idx="1084">
                  <c:v>68.0</c:v>
                </c:pt>
                <c:pt idx="1085">
                  <c:v>68.0</c:v>
                </c:pt>
                <c:pt idx="1086">
                  <c:v>68.0</c:v>
                </c:pt>
                <c:pt idx="1087">
                  <c:v>68.0</c:v>
                </c:pt>
                <c:pt idx="1088">
                  <c:v>68.0</c:v>
                </c:pt>
                <c:pt idx="1089">
                  <c:v>68.0</c:v>
                </c:pt>
                <c:pt idx="1090">
                  <c:v>68.0</c:v>
                </c:pt>
                <c:pt idx="1091">
                  <c:v>68.0</c:v>
                </c:pt>
                <c:pt idx="1092">
                  <c:v>68.0</c:v>
                </c:pt>
                <c:pt idx="1093">
                  <c:v>68.0</c:v>
                </c:pt>
                <c:pt idx="1094">
                  <c:v>68.0</c:v>
                </c:pt>
                <c:pt idx="1095">
                  <c:v>68.0</c:v>
                </c:pt>
                <c:pt idx="1096">
                  <c:v>68.0</c:v>
                </c:pt>
                <c:pt idx="1097">
                  <c:v>68.0</c:v>
                </c:pt>
                <c:pt idx="1098">
                  <c:v>68.0</c:v>
                </c:pt>
                <c:pt idx="1099">
                  <c:v>68.0</c:v>
                </c:pt>
                <c:pt idx="1100">
                  <c:v>68.0</c:v>
                </c:pt>
                <c:pt idx="1101">
                  <c:v>68.0</c:v>
                </c:pt>
                <c:pt idx="1102">
                  <c:v>68.0</c:v>
                </c:pt>
                <c:pt idx="1103">
                  <c:v>68.0</c:v>
                </c:pt>
                <c:pt idx="1104">
                  <c:v>68.0</c:v>
                </c:pt>
                <c:pt idx="1105">
                  <c:v>68.0</c:v>
                </c:pt>
                <c:pt idx="1106">
                  <c:v>68.0</c:v>
                </c:pt>
                <c:pt idx="1107">
                  <c:v>68.0</c:v>
                </c:pt>
                <c:pt idx="1108">
                  <c:v>68.0</c:v>
                </c:pt>
                <c:pt idx="1109">
                  <c:v>68.0</c:v>
                </c:pt>
                <c:pt idx="1110">
                  <c:v>68.0</c:v>
                </c:pt>
                <c:pt idx="1111">
                  <c:v>68.0</c:v>
                </c:pt>
                <c:pt idx="1112">
                  <c:v>68.0</c:v>
                </c:pt>
                <c:pt idx="1113">
                  <c:v>68.0</c:v>
                </c:pt>
                <c:pt idx="1114">
                  <c:v>68.0</c:v>
                </c:pt>
                <c:pt idx="1115">
                  <c:v>68.0</c:v>
                </c:pt>
                <c:pt idx="1116">
                  <c:v>68.0</c:v>
                </c:pt>
                <c:pt idx="1117">
                  <c:v>68.0</c:v>
                </c:pt>
                <c:pt idx="1118">
                  <c:v>68.0</c:v>
                </c:pt>
                <c:pt idx="1119">
                  <c:v>68.0</c:v>
                </c:pt>
                <c:pt idx="1120">
                  <c:v>68.0</c:v>
                </c:pt>
                <c:pt idx="1121">
                  <c:v>68.0</c:v>
                </c:pt>
                <c:pt idx="1122">
                  <c:v>68.0</c:v>
                </c:pt>
                <c:pt idx="1123">
                  <c:v>68.0</c:v>
                </c:pt>
                <c:pt idx="1124">
                  <c:v>68.0</c:v>
                </c:pt>
                <c:pt idx="1125">
                  <c:v>68.0</c:v>
                </c:pt>
                <c:pt idx="1126">
                  <c:v>68.0</c:v>
                </c:pt>
                <c:pt idx="1127">
                  <c:v>68.0</c:v>
                </c:pt>
                <c:pt idx="1128">
                  <c:v>68.0</c:v>
                </c:pt>
                <c:pt idx="1129">
                  <c:v>68.0</c:v>
                </c:pt>
                <c:pt idx="1130">
                  <c:v>68.0</c:v>
                </c:pt>
                <c:pt idx="1131">
                  <c:v>68.0</c:v>
                </c:pt>
                <c:pt idx="1132">
                  <c:v>68.0</c:v>
                </c:pt>
                <c:pt idx="1133">
                  <c:v>68.0</c:v>
                </c:pt>
                <c:pt idx="1134">
                  <c:v>68.0</c:v>
                </c:pt>
                <c:pt idx="1135">
                  <c:v>68.0</c:v>
                </c:pt>
                <c:pt idx="1136">
                  <c:v>68.0</c:v>
                </c:pt>
                <c:pt idx="1137">
                  <c:v>68.0</c:v>
                </c:pt>
                <c:pt idx="1138">
                  <c:v>68.0</c:v>
                </c:pt>
                <c:pt idx="1139">
                  <c:v>68.0</c:v>
                </c:pt>
                <c:pt idx="1140">
                  <c:v>68.0</c:v>
                </c:pt>
                <c:pt idx="1141">
                  <c:v>68.0</c:v>
                </c:pt>
                <c:pt idx="1142">
                  <c:v>68.0</c:v>
                </c:pt>
                <c:pt idx="1143">
                  <c:v>68.0</c:v>
                </c:pt>
                <c:pt idx="1144">
                  <c:v>68.0</c:v>
                </c:pt>
                <c:pt idx="1145">
                  <c:v>68.0</c:v>
                </c:pt>
                <c:pt idx="1146">
                  <c:v>68.0</c:v>
                </c:pt>
                <c:pt idx="1147">
                  <c:v>68.0</c:v>
                </c:pt>
                <c:pt idx="1148">
                  <c:v>68.0</c:v>
                </c:pt>
                <c:pt idx="1149">
                  <c:v>68.0</c:v>
                </c:pt>
                <c:pt idx="1150">
                  <c:v>68.0</c:v>
                </c:pt>
                <c:pt idx="1151">
                  <c:v>69.0</c:v>
                </c:pt>
                <c:pt idx="1152">
                  <c:v>69.0</c:v>
                </c:pt>
                <c:pt idx="1153">
                  <c:v>69.0</c:v>
                </c:pt>
                <c:pt idx="1154">
                  <c:v>69.0</c:v>
                </c:pt>
                <c:pt idx="1155">
                  <c:v>69.0</c:v>
                </c:pt>
                <c:pt idx="1156">
                  <c:v>69.0</c:v>
                </c:pt>
                <c:pt idx="1157">
                  <c:v>69.0</c:v>
                </c:pt>
                <c:pt idx="1158">
                  <c:v>69.0</c:v>
                </c:pt>
                <c:pt idx="1159">
                  <c:v>69.0</c:v>
                </c:pt>
                <c:pt idx="1160">
                  <c:v>69.0</c:v>
                </c:pt>
                <c:pt idx="1161">
                  <c:v>69.0</c:v>
                </c:pt>
                <c:pt idx="1162">
                  <c:v>69.0</c:v>
                </c:pt>
                <c:pt idx="1163">
                  <c:v>69.0</c:v>
                </c:pt>
                <c:pt idx="1164">
                  <c:v>69.0</c:v>
                </c:pt>
                <c:pt idx="1165">
                  <c:v>69.0</c:v>
                </c:pt>
                <c:pt idx="1166">
                  <c:v>69.0</c:v>
                </c:pt>
                <c:pt idx="1167">
                  <c:v>69.0</c:v>
                </c:pt>
                <c:pt idx="1168">
                  <c:v>69.0</c:v>
                </c:pt>
                <c:pt idx="1169">
                  <c:v>69.0</c:v>
                </c:pt>
                <c:pt idx="1170">
                  <c:v>69.0</c:v>
                </c:pt>
                <c:pt idx="1171">
                  <c:v>69.0</c:v>
                </c:pt>
                <c:pt idx="1172">
                  <c:v>69.0</c:v>
                </c:pt>
                <c:pt idx="1173">
                  <c:v>69.0</c:v>
                </c:pt>
                <c:pt idx="1174">
                  <c:v>69.0</c:v>
                </c:pt>
                <c:pt idx="1175">
                  <c:v>69.0</c:v>
                </c:pt>
                <c:pt idx="1176">
                  <c:v>69.0</c:v>
                </c:pt>
                <c:pt idx="1177">
                  <c:v>69.0</c:v>
                </c:pt>
                <c:pt idx="1178">
                  <c:v>69.0</c:v>
                </c:pt>
                <c:pt idx="1179">
                  <c:v>70.0</c:v>
                </c:pt>
                <c:pt idx="1180">
                  <c:v>70.0</c:v>
                </c:pt>
                <c:pt idx="1181">
                  <c:v>70.0</c:v>
                </c:pt>
                <c:pt idx="1182">
                  <c:v>70.0</c:v>
                </c:pt>
                <c:pt idx="1183">
                  <c:v>70.0</c:v>
                </c:pt>
                <c:pt idx="1184">
                  <c:v>70.0</c:v>
                </c:pt>
                <c:pt idx="1185">
                  <c:v>70.0</c:v>
                </c:pt>
                <c:pt idx="1186">
                  <c:v>70.0</c:v>
                </c:pt>
                <c:pt idx="1187">
                  <c:v>70.0</c:v>
                </c:pt>
                <c:pt idx="1188">
                  <c:v>70.0</c:v>
                </c:pt>
                <c:pt idx="1189">
                  <c:v>70.0</c:v>
                </c:pt>
                <c:pt idx="1190">
                  <c:v>70.0</c:v>
                </c:pt>
                <c:pt idx="1191">
                  <c:v>70.0</c:v>
                </c:pt>
                <c:pt idx="1192">
                  <c:v>70.0</c:v>
                </c:pt>
                <c:pt idx="1193">
                  <c:v>70.0</c:v>
                </c:pt>
                <c:pt idx="1194">
                  <c:v>70.0</c:v>
                </c:pt>
                <c:pt idx="1195">
                  <c:v>70.0</c:v>
                </c:pt>
                <c:pt idx="1196">
                  <c:v>70.0</c:v>
                </c:pt>
                <c:pt idx="1197">
                  <c:v>70.0</c:v>
                </c:pt>
                <c:pt idx="1198">
                  <c:v>70.0</c:v>
                </c:pt>
                <c:pt idx="1199">
                  <c:v>70.0</c:v>
                </c:pt>
                <c:pt idx="1200">
                  <c:v>70.0</c:v>
                </c:pt>
                <c:pt idx="1201">
                  <c:v>70.0</c:v>
                </c:pt>
                <c:pt idx="1202">
                  <c:v>70.0</c:v>
                </c:pt>
                <c:pt idx="1203">
                  <c:v>71.0</c:v>
                </c:pt>
                <c:pt idx="1204">
                  <c:v>71.0</c:v>
                </c:pt>
                <c:pt idx="1205">
                  <c:v>71.0</c:v>
                </c:pt>
                <c:pt idx="1206">
                  <c:v>71.0</c:v>
                </c:pt>
                <c:pt idx="1207">
                  <c:v>71.0</c:v>
                </c:pt>
                <c:pt idx="1208">
                  <c:v>71.0</c:v>
                </c:pt>
                <c:pt idx="1209">
                  <c:v>72.0</c:v>
                </c:pt>
                <c:pt idx="1210">
                  <c:v>72.0</c:v>
                </c:pt>
                <c:pt idx="1211">
                  <c:v>72.0</c:v>
                </c:pt>
                <c:pt idx="1212">
                  <c:v>73.0</c:v>
                </c:pt>
                <c:pt idx="1213">
                  <c:v>73.0</c:v>
                </c:pt>
                <c:pt idx="1214">
                  <c:v>73.0</c:v>
                </c:pt>
                <c:pt idx="1215">
                  <c:v>74.0</c:v>
                </c:pt>
                <c:pt idx="1216">
                  <c:v>75.0</c:v>
                </c:pt>
                <c:pt idx="1217">
                  <c:v>75.0</c:v>
                </c:pt>
                <c:pt idx="1218">
                  <c:v>75.0</c:v>
                </c:pt>
                <c:pt idx="1219">
                  <c:v>75.0</c:v>
                </c:pt>
                <c:pt idx="1220">
                  <c:v>75.0</c:v>
                </c:pt>
                <c:pt idx="1221">
                  <c:v>76.0</c:v>
                </c:pt>
                <c:pt idx="1222">
                  <c:v>76.0</c:v>
                </c:pt>
                <c:pt idx="1223">
                  <c:v>76.0</c:v>
                </c:pt>
                <c:pt idx="1224">
                  <c:v>76.0</c:v>
                </c:pt>
                <c:pt idx="1225">
                  <c:v>76.0</c:v>
                </c:pt>
                <c:pt idx="1226">
                  <c:v>76.0</c:v>
                </c:pt>
                <c:pt idx="1227">
                  <c:v>76.0</c:v>
                </c:pt>
                <c:pt idx="1228">
                  <c:v>76.0</c:v>
                </c:pt>
                <c:pt idx="1229">
                  <c:v>76.0</c:v>
                </c:pt>
                <c:pt idx="1230">
                  <c:v>76.0</c:v>
                </c:pt>
                <c:pt idx="1231">
                  <c:v>76.0</c:v>
                </c:pt>
                <c:pt idx="1232">
                  <c:v>76.0</c:v>
                </c:pt>
                <c:pt idx="1233">
                  <c:v>76.0</c:v>
                </c:pt>
                <c:pt idx="1234">
                  <c:v>76.0</c:v>
                </c:pt>
                <c:pt idx="1235">
                  <c:v>76.0</c:v>
                </c:pt>
                <c:pt idx="1236">
                  <c:v>76.0</c:v>
                </c:pt>
                <c:pt idx="1237">
                  <c:v>77.0</c:v>
                </c:pt>
                <c:pt idx="1238">
                  <c:v>77.0</c:v>
                </c:pt>
                <c:pt idx="1239">
                  <c:v>77.0</c:v>
                </c:pt>
                <c:pt idx="1240">
                  <c:v>77.0</c:v>
                </c:pt>
                <c:pt idx="1241">
                  <c:v>77.0</c:v>
                </c:pt>
                <c:pt idx="1242">
                  <c:v>77.0</c:v>
                </c:pt>
                <c:pt idx="1243">
                  <c:v>77.0</c:v>
                </c:pt>
                <c:pt idx="1244">
                  <c:v>77.0</c:v>
                </c:pt>
                <c:pt idx="1245">
                  <c:v>77.0</c:v>
                </c:pt>
                <c:pt idx="1246">
                  <c:v>77.0</c:v>
                </c:pt>
                <c:pt idx="1247">
                  <c:v>77.0</c:v>
                </c:pt>
                <c:pt idx="1248">
                  <c:v>77.0</c:v>
                </c:pt>
                <c:pt idx="1249">
                  <c:v>77.0</c:v>
                </c:pt>
                <c:pt idx="1250">
                  <c:v>77.0</c:v>
                </c:pt>
                <c:pt idx="1251">
                  <c:v>77.0</c:v>
                </c:pt>
                <c:pt idx="1252">
                  <c:v>77.0</c:v>
                </c:pt>
                <c:pt idx="1253">
                  <c:v>77.0</c:v>
                </c:pt>
                <c:pt idx="1254">
                  <c:v>77.0</c:v>
                </c:pt>
                <c:pt idx="1255">
                  <c:v>77.0</c:v>
                </c:pt>
                <c:pt idx="1256">
                  <c:v>77.0</c:v>
                </c:pt>
                <c:pt idx="1257">
                  <c:v>78.0</c:v>
                </c:pt>
                <c:pt idx="1258">
                  <c:v>78.0</c:v>
                </c:pt>
                <c:pt idx="1259">
                  <c:v>78.0</c:v>
                </c:pt>
                <c:pt idx="1260">
                  <c:v>79.0</c:v>
                </c:pt>
                <c:pt idx="1261">
                  <c:v>79.0</c:v>
                </c:pt>
                <c:pt idx="1262">
                  <c:v>79.0</c:v>
                </c:pt>
                <c:pt idx="1263">
                  <c:v>80.0</c:v>
                </c:pt>
                <c:pt idx="1264">
                  <c:v>80.0</c:v>
                </c:pt>
                <c:pt idx="1265">
                  <c:v>80.0</c:v>
                </c:pt>
                <c:pt idx="1266">
                  <c:v>80.0</c:v>
                </c:pt>
                <c:pt idx="1267">
                  <c:v>80.0</c:v>
                </c:pt>
                <c:pt idx="1268">
                  <c:v>80.0</c:v>
                </c:pt>
                <c:pt idx="1269">
                  <c:v>80.0</c:v>
                </c:pt>
                <c:pt idx="1270">
                  <c:v>80.0</c:v>
                </c:pt>
                <c:pt idx="1271">
                  <c:v>80.0</c:v>
                </c:pt>
                <c:pt idx="1272">
                  <c:v>80.0</c:v>
                </c:pt>
                <c:pt idx="1273">
                  <c:v>80.0</c:v>
                </c:pt>
                <c:pt idx="1274">
                  <c:v>80.0</c:v>
                </c:pt>
                <c:pt idx="1275">
                  <c:v>80.0</c:v>
                </c:pt>
                <c:pt idx="1276">
                  <c:v>80.0</c:v>
                </c:pt>
                <c:pt idx="1277">
                  <c:v>80.0</c:v>
                </c:pt>
                <c:pt idx="1278">
                  <c:v>80.0</c:v>
                </c:pt>
                <c:pt idx="1279">
                  <c:v>80.0</c:v>
                </c:pt>
                <c:pt idx="1280">
                  <c:v>81.0</c:v>
                </c:pt>
                <c:pt idx="1281">
                  <c:v>81.0</c:v>
                </c:pt>
                <c:pt idx="1282">
                  <c:v>81.0</c:v>
                </c:pt>
                <c:pt idx="1283">
                  <c:v>81.0</c:v>
                </c:pt>
                <c:pt idx="1284">
                  <c:v>81.0</c:v>
                </c:pt>
                <c:pt idx="1285">
                  <c:v>81.0</c:v>
                </c:pt>
                <c:pt idx="1286">
                  <c:v>81.0</c:v>
                </c:pt>
                <c:pt idx="1287">
                  <c:v>81.0</c:v>
                </c:pt>
                <c:pt idx="1288">
                  <c:v>81.0</c:v>
                </c:pt>
                <c:pt idx="1289">
                  <c:v>82.0</c:v>
                </c:pt>
                <c:pt idx="1290">
                  <c:v>83.0</c:v>
                </c:pt>
                <c:pt idx="1291">
                  <c:v>83.0</c:v>
                </c:pt>
                <c:pt idx="1292">
                  <c:v>83.0</c:v>
                </c:pt>
                <c:pt idx="1293">
                  <c:v>83.0</c:v>
                </c:pt>
                <c:pt idx="1294">
                  <c:v>84.0</c:v>
                </c:pt>
                <c:pt idx="1295">
                  <c:v>84.0</c:v>
                </c:pt>
                <c:pt idx="1296">
                  <c:v>84.0</c:v>
                </c:pt>
                <c:pt idx="1297">
                  <c:v>84.0</c:v>
                </c:pt>
                <c:pt idx="1298">
                  <c:v>84.0</c:v>
                </c:pt>
                <c:pt idx="1299">
                  <c:v>84.0</c:v>
                </c:pt>
                <c:pt idx="1300">
                  <c:v>84.0</c:v>
                </c:pt>
                <c:pt idx="1301">
                  <c:v>84.0</c:v>
                </c:pt>
                <c:pt idx="1302">
                  <c:v>84.0</c:v>
                </c:pt>
                <c:pt idx="1303">
                  <c:v>84.0</c:v>
                </c:pt>
                <c:pt idx="1304">
                  <c:v>84.0</c:v>
                </c:pt>
                <c:pt idx="1305">
                  <c:v>84.0</c:v>
                </c:pt>
                <c:pt idx="1306">
                  <c:v>84.0</c:v>
                </c:pt>
                <c:pt idx="1307">
                  <c:v>84.0</c:v>
                </c:pt>
                <c:pt idx="1308">
                  <c:v>84.0</c:v>
                </c:pt>
                <c:pt idx="1309">
                  <c:v>84.0</c:v>
                </c:pt>
                <c:pt idx="1310">
                  <c:v>84.0</c:v>
                </c:pt>
                <c:pt idx="1311">
                  <c:v>84.0</c:v>
                </c:pt>
                <c:pt idx="1312">
                  <c:v>84.0</c:v>
                </c:pt>
                <c:pt idx="1313">
                  <c:v>84.0</c:v>
                </c:pt>
                <c:pt idx="1314">
                  <c:v>84.0</c:v>
                </c:pt>
                <c:pt idx="1315">
                  <c:v>84.0</c:v>
                </c:pt>
                <c:pt idx="1316">
                  <c:v>84.0</c:v>
                </c:pt>
                <c:pt idx="1317">
                  <c:v>84.0</c:v>
                </c:pt>
                <c:pt idx="1318">
                  <c:v>84.0</c:v>
                </c:pt>
                <c:pt idx="1319">
                  <c:v>84.0</c:v>
                </c:pt>
                <c:pt idx="1320">
                  <c:v>84.0</c:v>
                </c:pt>
                <c:pt idx="1321">
                  <c:v>84.0</c:v>
                </c:pt>
                <c:pt idx="1322">
                  <c:v>84.0</c:v>
                </c:pt>
                <c:pt idx="1323">
                  <c:v>84.0</c:v>
                </c:pt>
                <c:pt idx="1324">
                  <c:v>84.0</c:v>
                </c:pt>
                <c:pt idx="1325">
                  <c:v>84.0</c:v>
                </c:pt>
                <c:pt idx="1326">
                  <c:v>84.0</c:v>
                </c:pt>
                <c:pt idx="1327">
                  <c:v>84.0</c:v>
                </c:pt>
                <c:pt idx="1328">
                  <c:v>84.0</c:v>
                </c:pt>
                <c:pt idx="1329">
                  <c:v>84.0</c:v>
                </c:pt>
                <c:pt idx="1330">
                  <c:v>84.0</c:v>
                </c:pt>
                <c:pt idx="1331">
                  <c:v>84.0</c:v>
                </c:pt>
                <c:pt idx="1332">
                  <c:v>84.0</c:v>
                </c:pt>
                <c:pt idx="1333">
                  <c:v>84.0</c:v>
                </c:pt>
                <c:pt idx="1334">
                  <c:v>84.0</c:v>
                </c:pt>
                <c:pt idx="1335">
                  <c:v>84.0</c:v>
                </c:pt>
                <c:pt idx="1336">
                  <c:v>84.0</c:v>
                </c:pt>
                <c:pt idx="1337">
                  <c:v>84.0</c:v>
                </c:pt>
                <c:pt idx="1338">
                  <c:v>84.0</c:v>
                </c:pt>
                <c:pt idx="1339">
                  <c:v>84.0</c:v>
                </c:pt>
                <c:pt idx="1340">
                  <c:v>84.0</c:v>
                </c:pt>
                <c:pt idx="1341">
                  <c:v>84.0</c:v>
                </c:pt>
                <c:pt idx="1342">
                  <c:v>84.0</c:v>
                </c:pt>
                <c:pt idx="1343">
                  <c:v>84.0</c:v>
                </c:pt>
                <c:pt idx="1344">
                  <c:v>84.0</c:v>
                </c:pt>
                <c:pt idx="1345">
                  <c:v>84.0</c:v>
                </c:pt>
                <c:pt idx="1346">
                  <c:v>84.0</c:v>
                </c:pt>
                <c:pt idx="1347">
                  <c:v>84.0</c:v>
                </c:pt>
                <c:pt idx="1348">
                  <c:v>84.0</c:v>
                </c:pt>
                <c:pt idx="1349">
                  <c:v>84.0</c:v>
                </c:pt>
                <c:pt idx="1350">
                  <c:v>84.0</c:v>
                </c:pt>
                <c:pt idx="1351">
                  <c:v>84.0</c:v>
                </c:pt>
                <c:pt idx="1352">
                  <c:v>84.0</c:v>
                </c:pt>
                <c:pt idx="1353">
                  <c:v>84.0</c:v>
                </c:pt>
                <c:pt idx="1354">
                  <c:v>84.0</c:v>
                </c:pt>
                <c:pt idx="1355">
                  <c:v>84.0</c:v>
                </c:pt>
                <c:pt idx="1356">
                  <c:v>84.0</c:v>
                </c:pt>
                <c:pt idx="1357">
                  <c:v>84.0</c:v>
                </c:pt>
                <c:pt idx="1358">
                  <c:v>84.0</c:v>
                </c:pt>
                <c:pt idx="1359">
                  <c:v>84.0</c:v>
                </c:pt>
                <c:pt idx="1360">
                  <c:v>84.0</c:v>
                </c:pt>
                <c:pt idx="1361">
                  <c:v>84.0</c:v>
                </c:pt>
                <c:pt idx="1362">
                  <c:v>84.0</c:v>
                </c:pt>
                <c:pt idx="1363">
                  <c:v>84.0</c:v>
                </c:pt>
                <c:pt idx="1364">
                  <c:v>84.0</c:v>
                </c:pt>
                <c:pt idx="1365">
                  <c:v>84.0</c:v>
                </c:pt>
                <c:pt idx="1366">
                  <c:v>85.0</c:v>
                </c:pt>
                <c:pt idx="1367">
                  <c:v>85.0</c:v>
                </c:pt>
                <c:pt idx="1368">
                  <c:v>85.0</c:v>
                </c:pt>
                <c:pt idx="1369">
                  <c:v>85.0</c:v>
                </c:pt>
                <c:pt idx="1370">
                  <c:v>85.0</c:v>
                </c:pt>
                <c:pt idx="1371">
                  <c:v>85.0</c:v>
                </c:pt>
                <c:pt idx="1372">
                  <c:v>85.0</c:v>
                </c:pt>
                <c:pt idx="1373">
                  <c:v>85.0</c:v>
                </c:pt>
                <c:pt idx="1374">
                  <c:v>85.0</c:v>
                </c:pt>
                <c:pt idx="1375">
                  <c:v>85.0</c:v>
                </c:pt>
                <c:pt idx="1376">
                  <c:v>85.0</c:v>
                </c:pt>
                <c:pt idx="1377">
                  <c:v>85.0</c:v>
                </c:pt>
                <c:pt idx="1378">
                  <c:v>85.0</c:v>
                </c:pt>
                <c:pt idx="1379">
                  <c:v>85.0</c:v>
                </c:pt>
                <c:pt idx="1380">
                  <c:v>85.0</c:v>
                </c:pt>
                <c:pt idx="1381">
                  <c:v>85.0</c:v>
                </c:pt>
                <c:pt idx="1382">
                  <c:v>85.0</c:v>
                </c:pt>
                <c:pt idx="1383">
                  <c:v>86.0</c:v>
                </c:pt>
                <c:pt idx="1384">
                  <c:v>86.0</c:v>
                </c:pt>
                <c:pt idx="1385">
                  <c:v>86.0</c:v>
                </c:pt>
                <c:pt idx="1386">
                  <c:v>86.0</c:v>
                </c:pt>
                <c:pt idx="1387">
                  <c:v>86.0</c:v>
                </c:pt>
                <c:pt idx="1388">
                  <c:v>86.0</c:v>
                </c:pt>
                <c:pt idx="1389">
                  <c:v>86.0</c:v>
                </c:pt>
                <c:pt idx="1390">
                  <c:v>86.0</c:v>
                </c:pt>
                <c:pt idx="1391">
                  <c:v>86.0</c:v>
                </c:pt>
                <c:pt idx="1392">
                  <c:v>86.0</c:v>
                </c:pt>
                <c:pt idx="1393">
                  <c:v>86.0</c:v>
                </c:pt>
                <c:pt idx="1394">
                  <c:v>86.0</c:v>
                </c:pt>
                <c:pt idx="1395">
                  <c:v>86.0</c:v>
                </c:pt>
                <c:pt idx="1396">
                  <c:v>86.0</c:v>
                </c:pt>
                <c:pt idx="1397">
                  <c:v>86.0</c:v>
                </c:pt>
                <c:pt idx="1398">
                  <c:v>86.0</c:v>
                </c:pt>
                <c:pt idx="1399">
                  <c:v>86.0</c:v>
                </c:pt>
                <c:pt idx="1400">
                  <c:v>86.0</c:v>
                </c:pt>
                <c:pt idx="1401">
                  <c:v>86.0</c:v>
                </c:pt>
                <c:pt idx="1402">
                  <c:v>86.0</c:v>
                </c:pt>
                <c:pt idx="1403">
                  <c:v>86.0</c:v>
                </c:pt>
                <c:pt idx="1404">
                  <c:v>86.0</c:v>
                </c:pt>
                <c:pt idx="1405">
                  <c:v>86.0</c:v>
                </c:pt>
                <c:pt idx="1406">
                  <c:v>86.0</c:v>
                </c:pt>
                <c:pt idx="1407">
                  <c:v>86.0</c:v>
                </c:pt>
                <c:pt idx="1408">
                  <c:v>86.0</c:v>
                </c:pt>
                <c:pt idx="1409">
                  <c:v>86.0</c:v>
                </c:pt>
                <c:pt idx="1410">
                  <c:v>86.0</c:v>
                </c:pt>
                <c:pt idx="1411">
                  <c:v>87.0</c:v>
                </c:pt>
                <c:pt idx="1412">
                  <c:v>87.0</c:v>
                </c:pt>
                <c:pt idx="1413">
                  <c:v>87.0</c:v>
                </c:pt>
                <c:pt idx="1414">
                  <c:v>87.0</c:v>
                </c:pt>
                <c:pt idx="1415">
                  <c:v>87.0</c:v>
                </c:pt>
                <c:pt idx="1416">
                  <c:v>87.0</c:v>
                </c:pt>
                <c:pt idx="1417">
                  <c:v>87.0</c:v>
                </c:pt>
                <c:pt idx="1418">
                  <c:v>87.0</c:v>
                </c:pt>
                <c:pt idx="1419">
                  <c:v>87.0</c:v>
                </c:pt>
                <c:pt idx="1420">
                  <c:v>87.0</c:v>
                </c:pt>
                <c:pt idx="1421">
                  <c:v>87.0</c:v>
                </c:pt>
                <c:pt idx="1422">
                  <c:v>87.0</c:v>
                </c:pt>
                <c:pt idx="1423">
                  <c:v>87.0</c:v>
                </c:pt>
                <c:pt idx="1424">
                  <c:v>87.0</c:v>
                </c:pt>
                <c:pt idx="1425">
                  <c:v>87.0</c:v>
                </c:pt>
                <c:pt idx="1426">
                  <c:v>87.0</c:v>
                </c:pt>
                <c:pt idx="1427">
                  <c:v>87.0</c:v>
                </c:pt>
                <c:pt idx="1428">
                  <c:v>87.0</c:v>
                </c:pt>
                <c:pt idx="1429">
                  <c:v>87.0</c:v>
                </c:pt>
                <c:pt idx="1430">
                  <c:v>87.0</c:v>
                </c:pt>
                <c:pt idx="1431">
                  <c:v>87.0</c:v>
                </c:pt>
                <c:pt idx="1432">
                  <c:v>87.0</c:v>
                </c:pt>
                <c:pt idx="1433">
                  <c:v>87.0</c:v>
                </c:pt>
                <c:pt idx="1434">
                  <c:v>87.0</c:v>
                </c:pt>
                <c:pt idx="1435">
                  <c:v>87.0</c:v>
                </c:pt>
                <c:pt idx="1436">
                  <c:v>87.0</c:v>
                </c:pt>
                <c:pt idx="1437">
                  <c:v>88.0</c:v>
                </c:pt>
                <c:pt idx="1438">
                  <c:v>89.0</c:v>
                </c:pt>
                <c:pt idx="1439">
                  <c:v>89.0</c:v>
                </c:pt>
                <c:pt idx="1440">
                  <c:v>89.0</c:v>
                </c:pt>
                <c:pt idx="1441">
                  <c:v>89.0</c:v>
                </c:pt>
                <c:pt idx="1442">
                  <c:v>89.0</c:v>
                </c:pt>
                <c:pt idx="1443">
                  <c:v>90.0</c:v>
                </c:pt>
                <c:pt idx="1444">
                  <c:v>90.0</c:v>
                </c:pt>
                <c:pt idx="1445">
                  <c:v>90.0</c:v>
                </c:pt>
                <c:pt idx="1446">
                  <c:v>90.0</c:v>
                </c:pt>
                <c:pt idx="1447">
                  <c:v>90.0</c:v>
                </c:pt>
                <c:pt idx="1448">
                  <c:v>90.0</c:v>
                </c:pt>
                <c:pt idx="1449">
                  <c:v>90.0</c:v>
                </c:pt>
                <c:pt idx="1450">
                  <c:v>90.0</c:v>
                </c:pt>
                <c:pt idx="1451">
                  <c:v>90.0</c:v>
                </c:pt>
                <c:pt idx="1452">
                  <c:v>90.0</c:v>
                </c:pt>
                <c:pt idx="1453">
                  <c:v>90.0</c:v>
                </c:pt>
                <c:pt idx="1454">
                  <c:v>90.0</c:v>
                </c:pt>
                <c:pt idx="1455">
                  <c:v>90.0</c:v>
                </c:pt>
                <c:pt idx="1456">
                  <c:v>90.0</c:v>
                </c:pt>
                <c:pt idx="1457">
                  <c:v>90.0</c:v>
                </c:pt>
                <c:pt idx="1458">
                  <c:v>90.0</c:v>
                </c:pt>
                <c:pt idx="1459">
                  <c:v>90.0</c:v>
                </c:pt>
                <c:pt idx="1460">
                  <c:v>91.0</c:v>
                </c:pt>
                <c:pt idx="1461">
                  <c:v>91.0</c:v>
                </c:pt>
                <c:pt idx="1462">
                  <c:v>91.0</c:v>
                </c:pt>
                <c:pt idx="1463">
                  <c:v>91.0</c:v>
                </c:pt>
                <c:pt idx="1464">
                  <c:v>91.0</c:v>
                </c:pt>
                <c:pt idx="1465">
                  <c:v>91.0</c:v>
                </c:pt>
                <c:pt idx="1466">
                  <c:v>91.0</c:v>
                </c:pt>
                <c:pt idx="1467">
                  <c:v>91.0</c:v>
                </c:pt>
                <c:pt idx="1468">
                  <c:v>91.0</c:v>
                </c:pt>
                <c:pt idx="1469">
                  <c:v>91.0</c:v>
                </c:pt>
                <c:pt idx="1470">
                  <c:v>92.0</c:v>
                </c:pt>
                <c:pt idx="1471">
                  <c:v>92.0</c:v>
                </c:pt>
                <c:pt idx="1472">
                  <c:v>93.0</c:v>
                </c:pt>
                <c:pt idx="1473">
                  <c:v>93.0</c:v>
                </c:pt>
                <c:pt idx="1474">
                  <c:v>93.0</c:v>
                </c:pt>
                <c:pt idx="1475">
                  <c:v>93.0</c:v>
                </c:pt>
                <c:pt idx="1476">
                  <c:v>93.0</c:v>
                </c:pt>
                <c:pt idx="1477">
                  <c:v>93.0</c:v>
                </c:pt>
                <c:pt idx="1478">
                  <c:v>93.0</c:v>
                </c:pt>
                <c:pt idx="1479">
                  <c:v>93.0</c:v>
                </c:pt>
                <c:pt idx="1480">
                  <c:v>93.0</c:v>
                </c:pt>
                <c:pt idx="1481">
                  <c:v>93.0</c:v>
                </c:pt>
                <c:pt idx="1482">
                  <c:v>93.0</c:v>
                </c:pt>
                <c:pt idx="1483">
                  <c:v>94.0</c:v>
                </c:pt>
                <c:pt idx="1484">
                  <c:v>95.0</c:v>
                </c:pt>
                <c:pt idx="1485">
                  <c:v>95.0</c:v>
                </c:pt>
                <c:pt idx="1486">
                  <c:v>95.0</c:v>
                </c:pt>
                <c:pt idx="1487">
                  <c:v>95.0</c:v>
                </c:pt>
                <c:pt idx="1488">
                  <c:v>95.0</c:v>
                </c:pt>
                <c:pt idx="1489">
                  <c:v>95.0</c:v>
                </c:pt>
                <c:pt idx="1490">
                  <c:v>95.0</c:v>
                </c:pt>
                <c:pt idx="1491">
                  <c:v>96.0</c:v>
                </c:pt>
                <c:pt idx="1492">
                  <c:v>96.0</c:v>
                </c:pt>
                <c:pt idx="1493">
                  <c:v>96.0</c:v>
                </c:pt>
                <c:pt idx="1494">
                  <c:v>96.0</c:v>
                </c:pt>
                <c:pt idx="1495">
                  <c:v>96.0</c:v>
                </c:pt>
                <c:pt idx="1496">
                  <c:v>96.0</c:v>
                </c:pt>
                <c:pt idx="1497">
                  <c:v>96.0</c:v>
                </c:pt>
                <c:pt idx="1498">
                  <c:v>96.0</c:v>
                </c:pt>
                <c:pt idx="1499">
                  <c:v>96.0</c:v>
                </c:pt>
                <c:pt idx="1500">
                  <c:v>96.0</c:v>
                </c:pt>
                <c:pt idx="1501">
                  <c:v>96.0</c:v>
                </c:pt>
                <c:pt idx="1502">
                  <c:v>97.0</c:v>
                </c:pt>
                <c:pt idx="1503">
                  <c:v>97.0</c:v>
                </c:pt>
                <c:pt idx="1504">
                  <c:v>97.0</c:v>
                </c:pt>
                <c:pt idx="1505">
                  <c:v>97.0</c:v>
                </c:pt>
                <c:pt idx="1506">
                  <c:v>97.0</c:v>
                </c:pt>
                <c:pt idx="1507">
                  <c:v>97.0</c:v>
                </c:pt>
                <c:pt idx="1508">
                  <c:v>97.0</c:v>
                </c:pt>
                <c:pt idx="1509">
                  <c:v>97.0</c:v>
                </c:pt>
                <c:pt idx="1510">
                  <c:v>98.0</c:v>
                </c:pt>
                <c:pt idx="1511">
                  <c:v>98.0</c:v>
                </c:pt>
                <c:pt idx="1512">
                  <c:v>98.0</c:v>
                </c:pt>
                <c:pt idx="1513">
                  <c:v>98.0</c:v>
                </c:pt>
                <c:pt idx="1514">
                  <c:v>98.0</c:v>
                </c:pt>
                <c:pt idx="1515">
                  <c:v>98.0</c:v>
                </c:pt>
                <c:pt idx="1516">
                  <c:v>98.0</c:v>
                </c:pt>
                <c:pt idx="1517">
                  <c:v>99.0</c:v>
                </c:pt>
                <c:pt idx="1518">
                  <c:v>100.0</c:v>
                </c:pt>
                <c:pt idx="1519">
                  <c:v>100.0</c:v>
                </c:pt>
                <c:pt idx="1520">
                  <c:v>100.0</c:v>
                </c:pt>
                <c:pt idx="1521">
                  <c:v>100.0</c:v>
                </c:pt>
                <c:pt idx="1522">
                  <c:v>100.0</c:v>
                </c:pt>
                <c:pt idx="1523">
                  <c:v>100.0</c:v>
                </c:pt>
                <c:pt idx="1524">
                  <c:v>100.0</c:v>
                </c:pt>
                <c:pt idx="1525">
                  <c:v>100.0</c:v>
                </c:pt>
                <c:pt idx="1526">
                  <c:v>100.0</c:v>
                </c:pt>
                <c:pt idx="1527">
                  <c:v>100.0</c:v>
                </c:pt>
                <c:pt idx="1528">
                  <c:v>101.0</c:v>
                </c:pt>
                <c:pt idx="1529">
                  <c:v>102.0</c:v>
                </c:pt>
                <c:pt idx="1530">
                  <c:v>102.0</c:v>
                </c:pt>
                <c:pt idx="1531">
                  <c:v>102.0</c:v>
                </c:pt>
                <c:pt idx="1532">
                  <c:v>102.0</c:v>
                </c:pt>
                <c:pt idx="1533">
                  <c:v>102.0</c:v>
                </c:pt>
                <c:pt idx="1534">
                  <c:v>102.0</c:v>
                </c:pt>
                <c:pt idx="1535">
                  <c:v>102.0</c:v>
                </c:pt>
                <c:pt idx="1536">
                  <c:v>102.0</c:v>
                </c:pt>
                <c:pt idx="1537">
                  <c:v>102.0</c:v>
                </c:pt>
                <c:pt idx="1538">
                  <c:v>102.0</c:v>
                </c:pt>
                <c:pt idx="1539">
                  <c:v>102.0</c:v>
                </c:pt>
                <c:pt idx="1540">
                  <c:v>102.0</c:v>
                </c:pt>
                <c:pt idx="1541">
                  <c:v>102.0</c:v>
                </c:pt>
                <c:pt idx="1542">
                  <c:v>102.0</c:v>
                </c:pt>
                <c:pt idx="1543">
                  <c:v>102.0</c:v>
                </c:pt>
                <c:pt idx="1544">
                  <c:v>102.0</c:v>
                </c:pt>
                <c:pt idx="1545">
                  <c:v>102.0</c:v>
                </c:pt>
                <c:pt idx="1546">
                  <c:v>102.0</c:v>
                </c:pt>
                <c:pt idx="1547">
                  <c:v>102.0</c:v>
                </c:pt>
                <c:pt idx="1548">
                  <c:v>102.0</c:v>
                </c:pt>
                <c:pt idx="1549">
                  <c:v>102.0</c:v>
                </c:pt>
                <c:pt idx="1550">
                  <c:v>102.0</c:v>
                </c:pt>
                <c:pt idx="1551">
                  <c:v>102.0</c:v>
                </c:pt>
                <c:pt idx="1552">
                  <c:v>102.0</c:v>
                </c:pt>
                <c:pt idx="1553">
                  <c:v>102.0</c:v>
                </c:pt>
                <c:pt idx="1554">
                  <c:v>102.0</c:v>
                </c:pt>
                <c:pt idx="1555">
                  <c:v>102.0</c:v>
                </c:pt>
                <c:pt idx="1556">
                  <c:v>102.0</c:v>
                </c:pt>
                <c:pt idx="1557">
                  <c:v>102.0</c:v>
                </c:pt>
                <c:pt idx="1558">
                  <c:v>102.0</c:v>
                </c:pt>
                <c:pt idx="1559">
                  <c:v>102.0</c:v>
                </c:pt>
                <c:pt idx="1560">
                  <c:v>102.0</c:v>
                </c:pt>
                <c:pt idx="1561">
                  <c:v>102.0</c:v>
                </c:pt>
                <c:pt idx="1562">
                  <c:v>102.0</c:v>
                </c:pt>
                <c:pt idx="1563">
                  <c:v>102.0</c:v>
                </c:pt>
                <c:pt idx="1564">
                  <c:v>102.0</c:v>
                </c:pt>
                <c:pt idx="1565">
                  <c:v>102.0</c:v>
                </c:pt>
                <c:pt idx="1566">
                  <c:v>102.0</c:v>
                </c:pt>
                <c:pt idx="1567">
                  <c:v>102.0</c:v>
                </c:pt>
                <c:pt idx="1568">
                  <c:v>102.0</c:v>
                </c:pt>
                <c:pt idx="1569">
                  <c:v>102.0</c:v>
                </c:pt>
                <c:pt idx="1570">
                  <c:v>102.0</c:v>
                </c:pt>
                <c:pt idx="1571">
                  <c:v>102.0</c:v>
                </c:pt>
                <c:pt idx="1572">
                  <c:v>103.0</c:v>
                </c:pt>
                <c:pt idx="1573">
                  <c:v>104.0</c:v>
                </c:pt>
                <c:pt idx="1574">
                  <c:v>104.0</c:v>
                </c:pt>
                <c:pt idx="1575">
                  <c:v>104.0</c:v>
                </c:pt>
                <c:pt idx="1576">
                  <c:v>104.0</c:v>
                </c:pt>
                <c:pt idx="1577">
                  <c:v>104.0</c:v>
                </c:pt>
                <c:pt idx="1578">
                  <c:v>104.0</c:v>
                </c:pt>
                <c:pt idx="1579">
                  <c:v>104.0</c:v>
                </c:pt>
                <c:pt idx="1580">
                  <c:v>104.0</c:v>
                </c:pt>
                <c:pt idx="1581">
                  <c:v>104.0</c:v>
                </c:pt>
                <c:pt idx="1582">
                  <c:v>104.0</c:v>
                </c:pt>
                <c:pt idx="1583">
                  <c:v>105.0</c:v>
                </c:pt>
                <c:pt idx="1584">
                  <c:v>105.0</c:v>
                </c:pt>
                <c:pt idx="1585">
                  <c:v>105.0</c:v>
                </c:pt>
                <c:pt idx="1586">
                  <c:v>105.0</c:v>
                </c:pt>
                <c:pt idx="1587">
                  <c:v>105.0</c:v>
                </c:pt>
                <c:pt idx="1588">
                  <c:v>105.0</c:v>
                </c:pt>
                <c:pt idx="1589">
                  <c:v>105.0</c:v>
                </c:pt>
                <c:pt idx="1590">
                  <c:v>105.0</c:v>
                </c:pt>
                <c:pt idx="1591">
                  <c:v>105.0</c:v>
                </c:pt>
                <c:pt idx="1592">
                  <c:v>105.0</c:v>
                </c:pt>
                <c:pt idx="1593">
                  <c:v>105.0</c:v>
                </c:pt>
                <c:pt idx="1594">
                  <c:v>105.0</c:v>
                </c:pt>
                <c:pt idx="1595">
                  <c:v>105.0</c:v>
                </c:pt>
                <c:pt idx="1596">
                  <c:v>105.0</c:v>
                </c:pt>
                <c:pt idx="1597">
                  <c:v>105.0</c:v>
                </c:pt>
                <c:pt idx="1598">
                  <c:v>105.0</c:v>
                </c:pt>
                <c:pt idx="1599">
                  <c:v>105.0</c:v>
                </c:pt>
                <c:pt idx="1600">
                  <c:v>105.0</c:v>
                </c:pt>
                <c:pt idx="1601">
                  <c:v>105.0</c:v>
                </c:pt>
                <c:pt idx="1602">
                  <c:v>105.0</c:v>
                </c:pt>
                <c:pt idx="1603">
                  <c:v>105.0</c:v>
                </c:pt>
                <c:pt idx="1604">
                  <c:v>105.0</c:v>
                </c:pt>
                <c:pt idx="1605">
                  <c:v>105.0</c:v>
                </c:pt>
                <c:pt idx="1606">
                  <c:v>105.0</c:v>
                </c:pt>
                <c:pt idx="1607">
                  <c:v>105.0</c:v>
                </c:pt>
                <c:pt idx="1608">
                  <c:v>105.0</c:v>
                </c:pt>
                <c:pt idx="1609">
                  <c:v>105.0</c:v>
                </c:pt>
                <c:pt idx="1610">
                  <c:v>105.0</c:v>
                </c:pt>
                <c:pt idx="1611">
                  <c:v>105.0</c:v>
                </c:pt>
                <c:pt idx="1612">
                  <c:v>105.0</c:v>
                </c:pt>
                <c:pt idx="1613">
                  <c:v>105.0</c:v>
                </c:pt>
                <c:pt idx="1614">
                  <c:v>105.0</c:v>
                </c:pt>
                <c:pt idx="1615">
                  <c:v>105.0</c:v>
                </c:pt>
                <c:pt idx="1616">
                  <c:v>105.0</c:v>
                </c:pt>
                <c:pt idx="1617">
                  <c:v>105.0</c:v>
                </c:pt>
                <c:pt idx="1618">
                  <c:v>105.0</c:v>
                </c:pt>
                <c:pt idx="1619">
                  <c:v>105.0</c:v>
                </c:pt>
                <c:pt idx="1620">
                  <c:v>105.0</c:v>
                </c:pt>
                <c:pt idx="1621">
                  <c:v>105.0</c:v>
                </c:pt>
                <c:pt idx="1622">
                  <c:v>105.0</c:v>
                </c:pt>
                <c:pt idx="1623">
                  <c:v>105.0</c:v>
                </c:pt>
                <c:pt idx="1624">
                  <c:v>105.0</c:v>
                </c:pt>
                <c:pt idx="1625">
                  <c:v>105.0</c:v>
                </c:pt>
                <c:pt idx="1626">
                  <c:v>105.0</c:v>
                </c:pt>
                <c:pt idx="1627">
                  <c:v>105.0</c:v>
                </c:pt>
                <c:pt idx="1628">
                  <c:v>105.0</c:v>
                </c:pt>
                <c:pt idx="1629">
                  <c:v>105.0</c:v>
                </c:pt>
                <c:pt idx="1630">
                  <c:v>105.0</c:v>
                </c:pt>
                <c:pt idx="1631">
                  <c:v>106.0</c:v>
                </c:pt>
                <c:pt idx="1632">
                  <c:v>106.0</c:v>
                </c:pt>
                <c:pt idx="1633">
                  <c:v>106.0</c:v>
                </c:pt>
                <c:pt idx="1634">
                  <c:v>106.0</c:v>
                </c:pt>
                <c:pt idx="1635">
                  <c:v>106.0</c:v>
                </c:pt>
                <c:pt idx="1636">
                  <c:v>106.0</c:v>
                </c:pt>
                <c:pt idx="1637">
                  <c:v>106.0</c:v>
                </c:pt>
                <c:pt idx="1638">
                  <c:v>107.0</c:v>
                </c:pt>
                <c:pt idx="1639">
                  <c:v>107.0</c:v>
                </c:pt>
                <c:pt idx="1640">
                  <c:v>107.0</c:v>
                </c:pt>
                <c:pt idx="1641">
                  <c:v>108.0</c:v>
                </c:pt>
                <c:pt idx="1642">
                  <c:v>108.0</c:v>
                </c:pt>
                <c:pt idx="1643">
                  <c:v>108.0</c:v>
                </c:pt>
                <c:pt idx="1644">
                  <c:v>108.0</c:v>
                </c:pt>
                <c:pt idx="1645">
                  <c:v>108.0</c:v>
                </c:pt>
                <c:pt idx="1646">
                  <c:v>108.0</c:v>
                </c:pt>
                <c:pt idx="1647">
                  <c:v>108.0</c:v>
                </c:pt>
                <c:pt idx="1648">
                  <c:v>108.0</c:v>
                </c:pt>
                <c:pt idx="1649">
                  <c:v>108.0</c:v>
                </c:pt>
                <c:pt idx="1650">
                  <c:v>108.0</c:v>
                </c:pt>
                <c:pt idx="1651">
                  <c:v>108.0</c:v>
                </c:pt>
                <c:pt idx="1652">
                  <c:v>108.0</c:v>
                </c:pt>
                <c:pt idx="1653">
                  <c:v>109.0</c:v>
                </c:pt>
                <c:pt idx="1654">
                  <c:v>110.0</c:v>
                </c:pt>
                <c:pt idx="1655">
                  <c:v>111.0</c:v>
                </c:pt>
                <c:pt idx="1656">
                  <c:v>112.0</c:v>
                </c:pt>
                <c:pt idx="1657">
                  <c:v>112.0</c:v>
                </c:pt>
                <c:pt idx="1658">
                  <c:v>112.0</c:v>
                </c:pt>
                <c:pt idx="1659">
                  <c:v>112.0</c:v>
                </c:pt>
                <c:pt idx="1660">
                  <c:v>112.0</c:v>
                </c:pt>
                <c:pt idx="1661">
                  <c:v>112.0</c:v>
                </c:pt>
                <c:pt idx="1662">
                  <c:v>112.0</c:v>
                </c:pt>
                <c:pt idx="1663">
                  <c:v>112.0</c:v>
                </c:pt>
                <c:pt idx="1664">
                  <c:v>112.0</c:v>
                </c:pt>
                <c:pt idx="1665">
                  <c:v>112.0</c:v>
                </c:pt>
                <c:pt idx="1666">
                  <c:v>112.0</c:v>
                </c:pt>
                <c:pt idx="1667">
                  <c:v>112.0</c:v>
                </c:pt>
                <c:pt idx="1668">
                  <c:v>112.0</c:v>
                </c:pt>
                <c:pt idx="1669">
                  <c:v>112.0</c:v>
                </c:pt>
                <c:pt idx="1670">
                  <c:v>112.0</c:v>
                </c:pt>
                <c:pt idx="1671">
                  <c:v>112.0</c:v>
                </c:pt>
                <c:pt idx="1672">
                  <c:v>112.0</c:v>
                </c:pt>
                <c:pt idx="1673">
                  <c:v>112.0</c:v>
                </c:pt>
                <c:pt idx="1674">
                  <c:v>112.0</c:v>
                </c:pt>
                <c:pt idx="1675">
                  <c:v>112.0</c:v>
                </c:pt>
                <c:pt idx="1676">
                  <c:v>113.0</c:v>
                </c:pt>
                <c:pt idx="1677">
                  <c:v>113.0</c:v>
                </c:pt>
                <c:pt idx="1678">
                  <c:v>113.0</c:v>
                </c:pt>
                <c:pt idx="1679">
                  <c:v>113.0</c:v>
                </c:pt>
                <c:pt idx="1680">
                  <c:v>114.0</c:v>
                </c:pt>
                <c:pt idx="1681">
                  <c:v>115.0</c:v>
                </c:pt>
                <c:pt idx="1682">
                  <c:v>115.0</c:v>
                </c:pt>
                <c:pt idx="1683">
                  <c:v>115.0</c:v>
                </c:pt>
                <c:pt idx="1684">
                  <c:v>115.0</c:v>
                </c:pt>
                <c:pt idx="1685">
                  <c:v>115.0</c:v>
                </c:pt>
                <c:pt idx="1686">
                  <c:v>115.0</c:v>
                </c:pt>
                <c:pt idx="1687">
                  <c:v>115.0</c:v>
                </c:pt>
                <c:pt idx="1688">
                  <c:v>115.0</c:v>
                </c:pt>
                <c:pt idx="1689">
                  <c:v>115.0</c:v>
                </c:pt>
                <c:pt idx="1690">
                  <c:v>115.0</c:v>
                </c:pt>
                <c:pt idx="1691">
                  <c:v>115.0</c:v>
                </c:pt>
                <c:pt idx="1692">
                  <c:v>116.0</c:v>
                </c:pt>
                <c:pt idx="1693">
                  <c:v>116.0</c:v>
                </c:pt>
                <c:pt idx="1694">
                  <c:v>116.0</c:v>
                </c:pt>
                <c:pt idx="1695">
                  <c:v>116.0</c:v>
                </c:pt>
                <c:pt idx="1696">
                  <c:v>116.0</c:v>
                </c:pt>
                <c:pt idx="1697">
                  <c:v>117.0</c:v>
                </c:pt>
                <c:pt idx="1698">
                  <c:v>118.0</c:v>
                </c:pt>
                <c:pt idx="1699">
                  <c:v>118.0</c:v>
                </c:pt>
                <c:pt idx="1700">
                  <c:v>118.0</c:v>
                </c:pt>
                <c:pt idx="1701">
                  <c:v>118.0</c:v>
                </c:pt>
                <c:pt idx="1702">
                  <c:v>118.0</c:v>
                </c:pt>
                <c:pt idx="1703">
                  <c:v>118.0</c:v>
                </c:pt>
                <c:pt idx="1704">
                  <c:v>118.0</c:v>
                </c:pt>
                <c:pt idx="1705">
                  <c:v>118.0</c:v>
                </c:pt>
                <c:pt idx="1706">
                  <c:v>118.0</c:v>
                </c:pt>
                <c:pt idx="1707">
                  <c:v>118.0</c:v>
                </c:pt>
                <c:pt idx="1708">
                  <c:v>118.0</c:v>
                </c:pt>
                <c:pt idx="1709">
                  <c:v>118.0</c:v>
                </c:pt>
                <c:pt idx="1710">
                  <c:v>118.0</c:v>
                </c:pt>
                <c:pt idx="1711">
                  <c:v>118.0</c:v>
                </c:pt>
                <c:pt idx="1712">
                  <c:v>118.0</c:v>
                </c:pt>
                <c:pt idx="1713">
                  <c:v>118.0</c:v>
                </c:pt>
                <c:pt idx="1714">
                  <c:v>118.0</c:v>
                </c:pt>
                <c:pt idx="1715">
                  <c:v>119.0</c:v>
                </c:pt>
                <c:pt idx="1716">
                  <c:v>119.0</c:v>
                </c:pt>
                <c:pt idx="1717">
                  <c:v>119.0</c:v>
                </c:pt>
                <c:pt idx="1718">
                  <c:v>119.0</c:v>
                </c:pt>
                <c:pt idx="1719">
                  <c:v>119.0</c:v>
                </c:pt>
                <c:pt idx="1720">
                  <c:v>119.0</c:v>
                </c:pt>
                <c:pt idx="1721">
                  <c:v>119.0</c:v>
                </c:pt>
                <c:pt idx="1722">
                  <c:v>119.0</c:v>
                </c:pt>
                <c:pt idx="1723">
                  <c:v>119.0</c:v>
                </c:pt>
                <c:pt idx="1724">
                  <c:v>119.0</c:v>
                </c:pt>
                <c:pt idx="1725">
                  <c:v>119.0</c:v>
                </c:pt>
                <c:pt idx="1726">
                  <c:v>119.0</c:v>
                </c:pt>
                <c:pt idx="1727">
                  <c:v>120.0</c:v>
                </c:pt>
                <c:pt idx="1728">
                  <c:v>120.0</c:v>
                </c:pt>
                <c:pt idx="1729">
                  <c:v>120.0</c:v>
                </c:pt>
                <c:pt idx="1730">
                  <c:v>120.0</c:v>
                </c:pt>
                <c:pt idx="1731">
                  <c:v>120.0</c:v>
                </c:pt>
                <c:pt idx="1732">
                  <c:v>121.0</c:v>
                </c:pt>
                <c:pt idx="1733">
                  <c:v>121.0</c:v>
                </c:pt>
                <c:pt idx="1734">
                  <c:v>121.0</c:v>
                </c:pt>
                <c:pt idx="1735">
                  <c:v>121.0</c:v>
                </c:pt>
                <c:pt idx="1736">
                  <c:v>121.0</c:v>
                </c:pt>
                <c:pt idx="1737">
                  <c:v>122.0</c:v>
                </c:pt>
                <c:pt idx="1738">
                  <c:v>122.0</c:v>
                </c:pt>
                <c:pt idx="1739">
                  <c:v>123.0</c:v>
                </c:pt>
                <c:pt idx="1740">
                  <c:v>123.0</c:v>
                </c:pt>
                <c:pt idx="1741">
                  <c:v>123.0</c:v>
                </c:pt>
                <c:pt idx="1742">
                  <c:v>123.0</c:v>
                </c:pt>
                <c:pt idx="1743">
                  <c:v>123.0</c:v>
                </c:pt>
                <c:pt idx="1744">
                  <c:v>123.0</c:v>
                </c:pt>
                <c:pt idx="1745">
                  <c:v>123.0</c:v>
                </c:pt>
                <c:pt idx="1746">
                  <c:v>123.0</c:v>
                </c:pt>
                <c:pt idx="1747">
                  <c:v>123.0</c:v>
                </c:pt>
                <c:pt idx="1748">
                  <c:v>123.0</c:v>
                </c:pt>
                <c:pt idx="1749">
                  <c:v>123.0</c:v>
                </c:pt>
                <c:pt idx="1750">
                  <c:v>123.0</c:v>
                </c:pt>
                <c:pt idx="1751">
                  <c:v>123.0</c:v>
                </c:pt>
                <c:pt idx="1752">
                  <c:v>124.0</c:v>
                </c:pt>
                <c:pt idx="1753">
                  <c:v>124.0</c:v>
                </c:pt>
                <c:pt idx="1754">
                  <c:v>124.0</c:v>
                </c:pt>
                <c:pt idx="1755">
                  <c:v>124.0</c:v>
                </c:pt>
                <c:pt idx="1756">
                  <c:v>124.0</c:v>
                </c:pt>
                <c:pt idx="1757">
                  <c:v>124.0</c:v>
                </c:pt>
                <c:pt idx="1758">
                  <c:v>124.0</c:v>
                </c:pt>
                <c:pt idx="1759">
                  <c:v>124.0</c:v>
                </c:pt>
                <c:pt idx="1760">
                  <c:v>124.0</c:v>
                </c:pt>
                <c:pt idx="1761">
                  <c:v>124.0</c:v>
                </c:pt>
                <c:pt idx="1762">
                  <c:v>124.0</c:v>
                </c:pt>
                <c:pt idx="1763">
                  <c:v>124.0</c:v>
                </c:pt>
                <c:pt idx="1764">
                  <c:v>124.0</c:v>
                </c:pt>
                <c:pt idx="1765">
                  <c:v>124.0</c:v>
                </c:pt>
                <c:pt idx="1766">
                  <c:v>124.0</c:v>
                </c:pt>
                <c:pt idx="1767">
                  <c:v>124.0</c:v>
                </c:pt>
                <c:pt idx="1768">
                  <c:v>124.0</c:v>
                </c:pt>
                <c:pt idx="1769">
                  <c:v>124.0</c:v>
                </c:pt>
                <c:pt idx="1770">
                  <c:v>124.0</c:v>
                </c:pt>
                <c:pt idx="1771">
                  <c:v>124.0</c:v>
                </c:pt>
                <c:pt idx="1772">
                  <c:v>124.0</c:v>
                </c:pt>
                <c:pt idx="1773">
                  <c:v>124.0</c:v>
                </c:pt>
                <c:pt idx="1774">
                  <c:v>124.0</c:v>
                </c:pt>
                <c:pt idx="1775">
                  <c:v>124.0</c:v>
                </c:pt>
                <c:pt idx="1776">
                  <c:v>124.0</c:v>
                </c:pt>
                <c:pt idx="1777">
                  <c:v>124.0</c:v>
                </c:pt>
                <c:pt idx="1778">
                  <c:v>124.0</c:v>
                </c:pt>
                <c:pt idx="1779">
                  <c:v>124.0</c:v>
                </c:pt>
                <c:pt idx="1780">
                  <c:v>124.0</c:v>
                </c:pt>
                <c:pt idx="1781">
                  <c:v>124.0</c:v>
                </c:pt>
                <c:pt idx="1782">
                  <c:v>124.0</c:v>
                </c:pt>
                <c:pt idx="1783">
                  <c:v>124.0</c:v>
                </c:pt>
                <c:pt idx="1784">
                  <c:v>125.0</c:v>
                </c:pt>
                <c:pt idx="1785">
                  <c:v>125.0</c:v>
                </c:pt>
                <c:pt idx="1786">
                  <c:v>125.0</c:v>
                </c:pt>
                <c:pt idx="1787">
                  <c:v>125.0</c:v>
                </c:pt>
                <c:pt idx="1788">
                  <c:v>125.0</c:v>
                </c:pt>
                <c:pt idx="1789">
                  <c:v>125.0</c:v>
                </c:pt>
                <c:pt idx="1790">
                  <c:v>125.0</c:v>
                </c:pt>
                <c:pt idx="1791">
                  <c:v>125.0</c:v>
                </c:pt>
                <c:pt idx="1792">
                  <c:v>126.0</c:v>
                </c:pt>
                <c:pt idx="1793">
                  <c:v>126.0</c:v>
                </c:pt>
                <c:pt idx="1794">
                  <c:v>126.0</c:v>
                </c:pt>
                <c:pt idx="1795">
                  <c:v>126.0</c:v>
                </c:pt>
                <c:pt idx="1796">
                  <c:v>126.0</c:v>
                </c:pt>
                <c:pt idx="1797">
                  <c:v>126.0</c:v>
                </c:pt>
                <c:pt idx="1798">
                  <c:v>126.0</c:v>
                </c:pt>
                <c:pt idx="1799">
                  <c:v>126.0</c:v>
                </c:pt>
                <c:pt idx="1800">
                  <c:v>126.0</c:v>
                </c:pt>
                <c:pt idx="1801">
                  <c:v>126.0</c:v>
                </c:pt>
                <c:pt idx="1802">
                  <c:v>126.0</c:v>
                </c:pt>
                <c:pt idx="1803">
                  <c:v>126.0</c:v>
                </c:pt>
                <c:pt idx="1804">
                  <c:v>126.0</c:v>
                </c:pt>
                <c:pt idx="1805">
                  <c:v>126.0</c:v>
                </c:pt>
                <c:pt idx="1806">
                  <c:v>126.0</c:v>
                </c:pt>
                <c:pt idx="1807">
                  <c:v>126.0</c:v>
                </c:pt>
                <c:pt idx="1808">
                  <c:v>126.0</c:v>
                </c:pt>
                <c:pt idx="1809">
                  <c:v>126.0</c:v>
                </c:pt>
                <c:pt idx="1810">
                  <c:v>126.0</c:v>
                </c:pt>
                <c:pt idx="1811">
                  <c:v>126.0</c:v>
                </c:pt>
                <c:pt idx="1812">
                  <c:v>126.0</c:v>
                </c:pt>
                <c:pt idx="1813">
                  <c:v>127.0</c:v>
                </c:pt>
                <c:pt idx="1814">
                  <c:v>128.0</c:v>
                </c:pt>
                <c:pt idx="1815">
                  <c:v>128.0</c:v>
                </c:pt>
                <c:pt idx="1816">
                  <c:v>128.0</c:v>
                </c:pt>
                <c:pt idx="1817">
                  <c:v>128.0</c:v>
                </c:pt>
                <c:pt idx="1818">
                  <c:v>128.0</c:v>
                </c:pt>
                <c:pt idx="1819">
                  <c:v>128.0</c:v>
                </c:pt>
                <c:pt idx="1820">
                  <c:v>128.0</c:v>
                </c:pt>
                <c:pt idx="1821">
                  <c:v>128.0</c:v>
                </c:pt>
                <c:pt idx="1822">
                  <c:v>128.0</c:v>
                </c:pt>
                <c:pt idx="1823">
                  <c:v>128.0</c:v>
                </c:pt>
                <c:pt idx="1824">
                  <c:v>128.0</c:v>
                </c:pt>
                <c:pt idx="1825">
                  <c:v>128.0</c:v>
                </c:pt>
                <c:pt idx="1826">
                  <c:v>128.0</c:v>
                </c:pt>
                <c:pt idx="1827">
                  <c:v>128.0</c:v>
                </c:pt>
                <c:pt idx="1828">
                  <c:v>128.0</c:v>
                </c:pt>
                <c:pt idx="1829">
                  <c:v>128.0</c:v>
                </c:pt>
                <c:pt idx="1830">
                  <c:v>128.0</c:v>
                </c:pt>
                <c:pt idx="1831">
                  <c:v>128.0</c:v>
                </c:pt>
                <c:pt idx="1832">
                  <c:v>128.0</c:v>
                </c:pt>
                <c:pt idx="1833">
                  <c:v>128.0</c:v>
                </c:pt>
                <c:pt idx="1834">
                  <c:v>128.0</c:v>
                </c:pt>
                <c:pt idx="1835">
                  <c:v>128.0</c:v>
                </c:pt>
                <c:pt idx="1836">
                  <c:v>128.0</c:v>
                </c:pt>
                <c:pt idx="1837">
                  <c:v>128.0</c:v>
                </c:pt>
                <c:pt idx="1838">
                  <c:v>128.0</c:v>
                </c:pt>
                <c:pt idx="1839">
                  <c:v>128.0</c:v>
                </c:pt>
                <c:pt idx="1840">
                  <c:v>128.0</c:v>
                </c:pt>
                <c:pt idx="1841">
                  <c:v>128.0</c:v>
                </c:pt>
                <c:pt idx="1842">
                  <c:v>128.0</c:v>
                </c:pt>
                <c:pt idx="1843">
                  <c:v>128.0</c:v>
                </c:pt>
                <c:pt idx="1844">
                  <c:v>128.0</c:v>
                </c:pt>
                <c:pt idx="1845">
                  <c:v>128.0</c:v>
                </c:pt>
                <c:pt idx="1846">
                  <c:v>128.0</c:v>
                </c:pt>
                <c:pt idx="1847">
                  <c:v>128.0</c:v>
                </c:pt>
                <c:pt idx="1848">
                  <c:v>128.0</c:v>
                </c:pt>
                <c:pt idx="1849">
                  <c:v>128.0</c:v>
                </c:pt>
                <c:pt idx="1850">
                  <c:v>128.0</c:v>
                </c:pt>
                <c:pt idx="1851">
                  <c:v>128.0</c:v>
                </c:pt>
                <c:pt idx="1852">
                  <c:v>128.0</c:v>
                </c:pt>
                <c:pt idx="1853">
                  <c:v>128.0</c:v>
                </c:pt>
                <c:pt idx="1854">
                  <c:v>128.0</c:v>
                </c:pt>
                <c:pt idx="1855">
                  <c:v>128.0</c:v>
                </c:pt>
                <c:pt idx="1856">
                  <c:v>128.0</c:v>
                </c:pt>
                <c:pt idx="1857">
                  <c:v>128.0</c:v>
                </c:pt>
                <c:pt idx="1858">
                  <c:v>128.0</c:v>
                </c:pt>
                <c:pt idx="1859">
                  <c:v>128.0</c:v>
                </c:pt>
                <c:pt idx="1860">
                  <c:v>128.0</c:v>
                </c:pt>
                <c:pt idx="1861">
                  <c:v>128.0</c:v>
                </c:pt>
                <c:pt idx="1862">
                  <c:v>128.0</c:v>
                </c:pt>
                <c:pt idx="1863">
                  <c:v>128.0</c:v>
                </c:pt>
                <c:pt idx="1864">
                  <c:v>128.0</c:v>
                </c:pt>
                <c:pt idx="1865">
                  <c:v>128.0</c:v>
                </c:pt>
                <c:pt idx="1866">
                  <c:v>128.0</c:v>
                </c:pt>
                <c:pt idx="1867">
                  <c:v>128.0</c:v>
                </c:pt>
                <c:pt idx="1868">
                  <c:v>128.0</c:v>
                </c:pt>
                <c:pt idx="1869">
                  <c:v>128.0</c:v>
                </c:pt>
                <c:pt idx="1870">
                  <c:v>128.0</c:v>
                </c:pt>
                <c:pt idx="1871">
                  <c:v>128.0</c:v>
                </c:pt>
                <c:pt idx="1872">
                  <c:v>128.0</c:v>
                </c:pt>
                <c:pt idx="1873">
                  <c:v>128.0</c:v>
                </c:pt>
                <c:pt idx="1874">
                  <c:v>128.0</c:v>
                </c:pt>
                <c:pt idx="1875">
                  <c:v>128.0</c:v>
                </c:pt>
                <c:pt idx="1876">
                  <c:v>128.0</c:v>
                </c:pt>
                <c:pt idx="1877">
                  <c:v>129.0</c:v>
                </c:pt>
                <c:pt idx="1878">
                  <c:v>130.0</c:v>
                </c:pt>
                <c:pt idx="1879">
                  <c:v>131.0</c:v>
                </c:pt>
                <c:pt idx="1880">
                  <c:v>131.0</c:v>
                </c:pt>
                <c:pt idx="1881">
                  <c:v>131.0</c:v>
                </c:pt>
                <c:pt idx="1882">
                  <c:v>131.0</c:v>
                </c:pt>
                <c:pt idx="1883">
                  <c:v>131.0</c:v>
                </c:pt>
                <c:pt idx="1884">
                  <c:v>131.0</c:v>
                </c:pt>
                <c:pt idx="1885">
                  <c:v>131.0</c:v>
                </c:pt>
                <c:pt idx="1886">
                  <c:v>132.0</c:v>
                </c:pt>
                <c:pt idx="1887">
                  <c:v>133.0</c:v>
                </c:pt>
                <c:pt idx="1888">
                  <c:v>133.0</c:v>
                </c:pt>
                <c:pt idx="1889">
                  <c:v>133.0</c:v>
                </c:pt>
                <c:pt idx="1890">
                  <c:v>133.0</c:v>
                </c:pt>
                <c:pt idx="1891">
                  <c:v>133.0</c:v>
                </c:pt>
                <c:pt idx="1892">
                  <c:v>133.0</c:v>
                </c:pt>
                <c:pt idx="1893">
                  <c:v>133.0</c:v>
                </c:pt>
                <c:pt idx="1894">
                  <c:v>133.0</c:v>
                </c:pt>
                <c:pt idx="1895">
                  <c:v>133.0</c:v>
                </c:pt>
                <c:pt idx="1896">
                  <c:v>133.0</c:v>
                </c:pt>
                <c:pt idx="1897">
                  <c:v>133.0</c:v>
                </c:pt>
                <c:pt idx="1898">
                  <c:v>133.0</c:v>
                </c:pt>
                <c:pt idx="1899">
                  <c:v>133.0</c:v>
                </c:pt>
                <c:pt idx="1900">
                  <c:v>133.0</c:v>
                </c:pt>
                <c:pt idx="1901">
                  <c:v>133.0</c:v>
                </c:pt>
                <c:pt idx="1902">
                  <c:v>133.0</c:v>
                </c:pt>
                <c:pt idx="1903">
                  <c:v>133.0</c:v>
                </c:pt>
                <c:pt idx="1904">
                  <c:v>133.0</c:v>
                </c:pt>
                <c:pt idx="1905">
                  <c:v>133.0</c:v>
                </c:pt>
                <c:pt idx="1906">
                  <c:v>133.0</c:v>
                </c:pt>
                <c:pt idx="1907">
                  <c:v>133.0</c:v>
                </c:pt>
                <c:pt idx="1908">
                  <c:v>133.0</c:v>
                </c:pt>
                <c:pt idx="1909">
                  <c:v>133.0</c:v>
                </c:pt>
                <c:pt idx="1910">
                  <c:v>133.0</c:v>
                </c:pt>
                <c:pt idx="1911">
                  <c:v>133.0</c:v>
                </c:pt>
                <c:pt idx="1912">
                  <c:v>133.0</c:v>
                </c:pt>
                <c:pt idx="1913">
                  <c:v>133.0</c:v>
                </c:pt>
                <c:pt idx="1914">
                  <c:v>133.0</c:v>
                </c:pt>
                <c:pt idx="1915">
                  <c:v>133.0</c:v>
                </c:pt>
                <c:pt idx="1916">
                  <c:v>133.0</c:v>
                </c:pt>
                <c:pt idx="1917">
                  <c:v>133.0</c:v>
                </c:pt>
                <c:pt idx="1918">
                  <c:v>133.0</c:v>
                </c:pt>
                <c:pt idx="1919">
                  <c:v>133.0</c:v>
                </c:pt>
                <c:pt idx="1920">
                  <c:v>133.0</c:v>
                </c:pt>
                <c:pt idx="1921">
                  <c:v>133.0</c:v>
                </c:pt>
                <c:pt idx="1922">
                  <c:v>133.0</c:v>
                </c:pt>
                <c:pt idx="1923">
                  <c:v>133.0</c:v>
                </c:pt>
                <c:pt idx="1924">
                  <c:v>133.0</c:v>
                </c:pt>
                <c:pt idx="1925">
                  <c:v>133.0</c:v>
                </c:pt>
                <c:pt idx="1926">
                  <c:v>133.0</c:v>
                </c:pt>
                <c:pt idx="1927">
                  <c:v>133.0</c:v>
                </c:pt>
                <c:pt idx="1928">
                  <c:v>133.0</c:v>
                </c:pt>
                <c:pt idx="1929">
                  <c:v>133.0</c:v>
                </c:pt>
                <c:pt idx="1930">
                  <c:v>133.0</c:v>
                </c:pt>
                <c:pt idx="1931">
                  <c:v>133.0</c:v>
                </c:pt>
                <c:pt idx="1932">
                  <c:v>133.0</c:v>
                </c:pt>
                <c:pt idx="1933">
                  <c:v>133.0</c:v>
                </c:pt>
                <c:pt idx="1934">
                  <c:v>134.0</c:v>
                </c:pt>
                <c:pt idx="1935">
                  <c:v>134.0</c:v>
                </c:pt>
                <c:pt idx="1936">
                  <c:v>134.0</c:v>
                </c:pt>
                <c:pt idx="1937">
                  <c:v>134.0</c:v>
                </c:pt>
                <c:pt idx="1938">
                  <c:v>134.0</c:v>
                </c:pt>
                <c:pt idx="1939">
                  <c:v>134.0</c:v>
                </c:pt>
                <c:pt idx="1940">
                  <c:v>134.0</c:v>
                </c:pt>
                <c:pt idx="1941">
                  <c:v>134.0</c:v>
                </c:pt>
                <c:pt idx="1942">
                  <c:v>134.0</c:v>
                </c:pt>
                <c:pt idx="1943">
                  <c:v>134.0</c:v>
                </c:pt>
                <c:pt idx="1944">
                  <c:v>134.0</c:v>
                </c:pt>
                <c:pt idx="1945">
                  <c:v>134.0</c:v>
                </c:pt>
                <c:pt idx="1946">
                  <c:v>134.0</c:v>
                </c:pt>
                <c:pt idx="1947">
                  <c:v>134.0</c:v>
                </c:pt>
                <c:pt idx="1948">
                  <c:v>134.0</c:v>
                </c:pt>
                <c:pt idx="1949">
                  <c:v>134.0</c:v>
                </c:pt>
                <c:pt idx="1950">
                  <c:v>134.0</c:v>
                </c:pt>
                <c:pt idx="1951">
                  <c:v>134.0</c:v>
                </c:pt>
                <c:pt idx="1952">
                  <c:v>134.0</c:v>
                </c:pt>
                <c:pt idx="1953">
                  <c:v>134.0</c:v>
                </c:pt>
                <c:pt idx="1954">
                  <c:v>134.0</c:v>
                </c:pt>
                <c:pt idx="1955">
                  <c:v>135.0</c:v>
                </c:pt>
                <c:pt idx="1956">
                  <c:v>135.0</c:v>
                </c:pt>
                <c:pt idx="1957">
                  <c:v>135.0</c:v>
                </c:pt>
                <c:pt idx="1958">
                  <c:v>135.0</c:v>
                </c:pt>
                <c:pt idx="1959">
                  <c:v>135.0</c:v>
                </c:pt>
                <c:pt idx="1960">
                  <c:v>135.0</c:v>
                </c:pt>
                <c:pt idx="1961">
                  <c:v>135.0</c:v>
                </c:pt>
                <c:pt idx="1962">
                  <c:v>135.0</c:v>
                </c:pt>
                <c:pt idx="1963">
                  <c:v>135.0</c:v>
                </c:pt>
                <c:pt idx="1964">
                  <c:v>135.0</c:v>
                </c:pt>
                <c:pt idx="1965">
                  <c:v>135.0</c:v>
                </c:pt>
                <c:pt idx="1966">
                  <c:v>135.0</c:v>
                </c:pt>
                <c:pt idx="1967">
                  <c:v>135.0</c:v>
                </c:pt>
                <c:pt idx="1968">
                  <c:v>135.0</c:v>
                </c:pt>
                <c:pt idx="1969">
                  <c:v>135.0</c:v>
                </c:pt>
                <c:pt idx="1970">
                  <c:v>135.0</c:v>
                </c:pt>
                <c:pt idx="1971">
                  <c:v>135.0</c:v>
                </c:pt>
                <c:pt idx="1972">
                  <c:v>135.0</c:v>
                </c:pt>
                <c:pt idx="1973">
                  <c:v>135.0</c:v>
                </c:pt>
                <c:pt idx="1974">
                  <c:v>135.0</c:v>
                </c:pt>
                <c:pt idx="1975">
                  <c:v>135.0</c:v>
                </c:pt>
                <c:pt idx="1976">
                  <c:v>135.0</c:v>
                </c:pt>
                <c:pt idx="1977">
                  <c:v>135.0</c:v>
                </c:pt>
                <c:pt idx="1978">
                  <c:v>135.0</c:v>
                </c:pt>
                <c:pt idx="1979">
                  <c:v>135.0</c:v>
                </c:pt>
                <c:pt idx="1980">
                  <c:v>135.0</c:v>
                </c:pt>
                <c:pt idx="1981">
                  <c:v>135.0</c:v>
                </c:pt>
                <c:pt idx="1982">
                  <c:v>135.0</c:v>
                </c:pt>
                <c:pt idx="1983">
                  <c:v>135.0</c:v>
                </c:pt>
                <c:pt idx="1984">
                  <c:v>135.0</c:v>
                </c:pt>
                <c:pt idx="1985">
                  <c:v>135.0</c:v>
                </c:pt>
                <c:pt idx="1986">
                  <c:v>135.0</c:v>
                </c:pt>
                <c:pt idx="1987">
                  <c:v>135.0</c:v>
                </c:pt>
                <c:pt idx="1988">
                  <c:v>135.0</c:v>
                </c:pt>
                <c:pt idx="1989">
                  <c:v>135.0</c:v>
                </c:pt>
                <c:pt idx="1990">
                  <c:v>135.0</c:v>
                </c:pt>
                <c:pt idx="1991">
                  <c:v>135.0</c:v>
                </c:pt>
                <c:pt idx="1992">
                  <c:v>135.0</c:v>
                </c:pt>
                <c:pt idx="1993">
                  <c:v>135.0</c:v>
                </c:pt>
                <c:pt idx="1994">
                  <c:v>135.0</c:v>
                </c:pt>
                <c:pt idx="1995">
                  <c:v>135.0</c:v>
                </c:pt>
                <c:pt idx="1996">
                  <c:v>135.0</c:v>
                </c:pt>
                <c:pt idx="1997">
                  <c:v>135.0</c:v>
                </c:pt>
                <c:pt idx="1998">
                  <c:v>135.0</c:v>
                </c:pt>
                <c:pt idx="1999">
                  <c:v>135.0</c:v>
                </c:pt>
                <c:pt idx="2000">
                  <c:v>135.0</c:v>
                </c:pt>
                <c:pt idx="2001">
                  <c:v>135.0</c:v>
                </c:pt>
                <c:pt idx="2002">
                  <c:v>135.0</c:v>
                </c:pt>
                <c:pt idx="2003">
                  <c:v>135.0</c:v>
                </c:pt>
                <c:pt idx="2004">
                  <c:v>136.0</c:v>
                </c:pt>
                <c:pt idx="2005">
                  <c:v>136.0</c:v>
                </c:pt>
                <c:pt idx="2006">
                  <c:v>136.0</c:v>
                </c:pt>
                <c:pt idx="2007">
                  <c:v>136.0</c:v>
                </c:pt>
                <c:pt idx="2008">
                  <c:v>136.0</c:v>
                </c:pt>
                <c:pt idx="2009">
                  <c:v>136.0</c:v>
                </c:pt>
                <c:pt idx="2010">
                  <c:v>136.0</c:v>
                </c:pt>
                <c:pt idx="2011">
                  <c:v>136.0</c:v>
                </c:pt>
                <c:pt idx="2012">
                  <c:v>136.0</c:v>
                </c:pt>
                <c:pt idx="2013">
                  <c:v>136.0</c:v>
                </c:pt>
                <c:pt idx="2014">
                  <c:v>136.0</c:v>
                </c:pt>
                <c:pt idx="2015">
                  <c:v>136.0</c:v>
                </c:pt>
                <c:pt idx="2016">
                  <c:v>136.0</c:v>
                </c:pt>
                <c:pt idx="2017">
                  <c:v>136.0</c:v>
                </c:pt>
                <c:pt idx="2018">
                  <c:v>137.0</c:v>
                </c:pt>
                <c:pt idx="2019">
                  <c:v>137.0</c:v>
                </c:pt>
                <c:pt idx="2020">
                  <c:v>137.0</c:v>
                </c:pt>
                <c:pt idx="2021">
                  <c:v>137.0</c:v>
                </c:pt>
                <c:pt idx="2022">
                  <c:v>137.0</c:v>
                </c:pt>
                <c:pt idx="2023">
                  <c:v>137.0</c:v>
                </c:pt>
                <c:pt idx="2024">
                  <c:v>137.0</c:v>
                </c:pt>
                <c:pt idx="2025">
                  <c:v>137.0</c:v>
                </c:pt>
                <c:pt idx="2026">
                  <c:v>137.0</c:v>
                </c:pt>
                <c:pt idx="2027">
                  <c:v>137.0</c:v>
                </c:pt>
                <c:pt idx="2028">
                  <c:v>137.0</c:v>
                </c:pt>
                <c:pt idx="2029">
                  <c:v>137.0</c:v>
                </c:pt>
                <c:pt idx="2030">
                  <c:v>137.0</c:v>
                </c:pt>
                <c:pt idx="2031">
                  <c:v>137.0</c:v>
                </c:pt>
                <c:pt idx="2032">
                  <c:v>137.0</c:v>
                </c:pt>
                <c:pt idx="2033">
                  <c:v>137.0</c:v>
                </c:pt>
                <c:pt idx="2034">
                  <c:v>137.0</c:v>
                </c:pt>
                <c:pt idx="2035">
                  <c:v>137.0</c:v>
                </c:pt>
                <c:pt idx="2036">
                  <c:v>137.0</c:v>
                </c:pt>
                <c:pt idx="2037">
                  <c:v>137.0</c:v>
                </c:pt>
                <c:pt idx="2038">
                  <c:v>137.0</c:v>
                </c:pt>
                <c:pt idx="2039">
                  <c:v>137.0</c:v>
                </c:pt>
                <c:pt idx="2040">
                  <c:v>137.0</c:v>
                </c:pt>
                <c:pt idx="2041">
                  <c:v>137.0</c:v>
                </c:pt>
                <c:pt idx="2042">
                  <c:v>138.0</c:v>
                </c:pt>
                <c:pt idx="2043">
                  <c:v>138.0</c:v>
                </c:pt>
                <c:pt idx="2044">
                  <c:v>138.0</c:v>
                </c:pt>
                <c:pt idx="2045">
                  <c:v>139.0</c:v>
                </c:pt>
                <c:pt idx="2046">
                  <c:v>139.0</c:v>
                </c:pt>
                <c:pt idx="2047">
                  <c:v>139.0</c:v>
                </c:pt>
                <c:pt idx="2048">
                  <c:v>139.0</c:v>
                </c:pt>
                <c:pt idx="2049">
                  <c:v>139.0</c:v>
                </c:pt>
                <c:pt idx="2050">
                  <c:v>140.0</c:v>
                </c:pt>
                <c:pt idx="2051">
                  <c:v>140.0</c:v>
                </c:pt>
                <c:pt idx="2052">
                  <c:v>140.0</c:v>
                </c:pt>
                <c:pt idx="2053">
                  <c:v>140.0</c:v>
                </c:pt>
                <c:pt idx="2054">
                  <c:v>140.0</c:v>
                </c:pt>
                <c:pt idx="2055">
                  <c:v>140.0</c:v>
                </c:pt>
                <c:pt idx="2056">
                  <c:v>140.0</c:v>
                </c:pt>
                <c:pt idx="2057">
                  <c:v>140.0</c:v>
                </c:pt>
                <c:pt idx="2058">
                  <c:v>140.0</c:v>
                </c:pt>
                <c:pt idx="2059">
                  <c:v>140.0</c:v>
                </c:pt>
                <c:pt idx="2060">
                  <c:v>140.0</c:v>
                </c:pt>
                <c:pt idx="2061">
                  <c:v>140.0</c:v>
                </c:pt>
                <c:pt idx="2062">
                  <c:v>140.0</c:v>
                </c:pt>
                <c:pt idx="2063">
                  <c:v>140.0</c:v>
                </c:pt>
                <c:pt idx="2064">
                  <c:v>140.0</c:v>
                </c:pt>
                <c:pt idx="2065">
                  <c:v>140.0</c:v>
                </c:pt>
                <c:pt idx="2066">
                  <c:v>140.0</c:v>
                </c:pt>
                <c:pt idx="2067">
                  <c:v>140.0</c:v>
                </c:pt>
                <c:pt idx="2068">
                  <c:v>140.0</c:v>
                </c:pt>
                <c:pt idx="2069">
                  <c:v>140.0</c:v>
                </c:pt>
                <c:pt idx="2070">
                  <c:v>140.0</c:v>
                </c:pt>
                <c:pt idx="2071">
                  <c:v>140.0</c:v>
                </c:pt>
                <c:pt idx="2072">
                  <c:v>140.0</c:v>
                </c:pt>
                <c:pt idx="2073">
                  <c:v>140.0</c:v>
                </c:pt>
                <c:pt idx="2074">
                  <c:v>140.0</c:v>
                </c:pt>
                <c:pt idx="2075">
                  <c:v>140.0</c:v>
                </c:pt>
                <c:pt idx="2076">
                  <c:v>140.0</c:v>
                </c:pt>
                <c:pt idx="2077">
                  <c:v>140.0</c:v>
                </c:pt>
                <c:pt idx="2078">
                  <c:v>140.0</c:v>
                </c:pt>
                <c:pt idx="2079">
                  <c:v>141.0</c:v>
                </c:pt>
                <c:pt idx="2080">
                  <c:v>141.0</c:v>
                </c:pt>
                <c:pt idx="2081">
                  <c:v>141.0</c:v>
                </c:pt>
                <c:pt idx="2082">
                  <c:v>141.0</c:v>
                </c:pt>
                <c:pt idx="2083">
                  <c:v>141.0</c:v>
                </c:pt>
                <c:pt idx="2084">
                  <c:v>141.0</c:v>
                </c:pt>
                <c:pt idx="2085">
                  <c:v>141.0</c:v>
                </c:pt>
                <c:pt idx="2086">
                  <c:v>141.0</c:v>
                </c:pt>
                <c:pt idx="2087">
                  <c:v>141.0</c:v>
                </c:pt>
                <c:pt idx="2088">
                  <c:v>141.0</c:v>
                </c:pt>
                <c:pt idx="2089">
                  <c:v>141.0</c:v>
                </c:pt>
                <c:pt idx="2090">
                  <c:v>141.0</c:v>
                </c:pt>
                <c:pt idx="2091">
                  <c:v>141.0</c:v>
                </c:pt>
                <c:pt idx="2092">
                  <c:v>141.0</c:v>
                </c:pt>
                <c:pt idx="2093">
                  <c:v>141.0</c:v>
                </c:pt>
                <c:pt idx="2094">
                  <c:v>141.0</c:v>
                </c:pt>
                <c:pt idx="2095">
                  <c:v>141.0</c:v>
                </c:pt>
                <c:pt idx="2096">
                  <c:v>141.0</c:v>
                </c:pt>
                <c:pt idx="2097">
                  <c:v>141.0</c:v>
                </c:pt>
                <c:pt idx="2098">
                  <c:v>141.0</c:v>
                </c:pt>
                <c:pt idx="2099">
                  <c:v>141.0</c:v>
                </c:pt>
                <c:pt idx="2100">
                  <c:v>141.0</c:v>
                </c:pt>
                <c:pt idx="2101">
                  <c:v>141.0</c:v>
                </c:pt>
                <c:pt idx="2102">
                  <c:v>141.0</c:v>
                </c:pt>
                <c:pt idx="2103">
                  <c:v>141.0</c:v>
                </c:pt>
                <c:pt idx="2104">
                  <c:v>141.0</c:v>
                </c:pt>
                <c:pt idx="2105">
                  <c:v>141.0</c:v>
                </c:pt>
                <c:pt idx="2106">
                  <c:v>141.0</c:v>
                </c:pt>
                <c:pt idx="2107">
                  <c:v>141.0</c:v>
                </c:pt>
                <c:pt idx="2108">
                  <c:v>141.0</c:v>
                </c:pt>
                <c:pt idx="2109">
                  <c:v>141.0</c:v>
                </c:pt>
                <c:pt idx="2110">
                  <c:v>141.0</c:v>
                </c:pt>
                <c:pt idx="2111">
                  <c:v>141.0</c:v>
                </c:pt>
                <c:pt idx="2112">
                  <c:v>141.0</c:v>
                </c:pt>
                <c:pt idx="2113">
                  <c:v>141.0</c:v>
                </c:pt>
                <c:pt idx="2114">
                  <c:v>142.0</c:v>
                </c:pt>
                <c:pt idx="2115">
                  <c:v>142.0</c:v>
                </c:pt>
                <c:pt idx="2116">
                  <c:v>142.0</c:v>
                </c:pt>
                <c:pt idx="2117">
                  <c:v>142.0</c:v>
                </c:pt>
                <c:pt idx="2118">
                  <c:v>142.0</c:v>
                </c:pt>
                <c:pt idx="2119">
                  <c:v>142.0</c:v>
                </c:pt>
                <c:pt idx="2120">
                  <c:v>142.0</c:v>
                </c:pt>
                <c:pt idx="2121">
                  <c:v>142.0</c:v>
                </c:pt>
                <c:pt idx="2122">
                  <c:v>142.0</c:v>
                </c:pt>
                <c:pt idx="2123">
                  <c:v>142.0</c:v>
                </c:pt>
                <c:pt idx="2124">
                  <c:v>142.0</c:v>
                </c:pt>
                <c:pt idx="2125">
                  <c:v>142.0</c:v>
                </c:pt>
                <c:pt idx="2126">
                  <c:v>142.0</c:v>
                </c:pt>
                <c:pt idx="2127">
                  <c:v>143.0</c:v>
                </c:pt>
                <c:pt idx="2128">
                  <c:v>143.0</c:v>
                </c:pt>
                <c:pt idx="2129">
                  <c:v>143.0</c:v>
                </c:pt>
                <c:pt idx="2130">
                  <c:v>143.0</c:v>
                </c:pt>
                <c:pt idx="2131">
                  <c:v>143.0</c:v>
                </c:pt>
                <c:pt idx="2132">
                  <c:v>143.0</c:v>
                </c:pt>
                <c:pt idx="2133">
                  <c:v>143.0</c:v>
                </c:pt>
                <c:pt idx="2134">
                  <c:v>143.0</c:v>
                </c:pt>
                <c:pt idx="2135">
                  <c:v>143.0</c:v>
                </c:pt>
                <c:pt idx="2136">
                  <c:v>143.0</c:v>
                </c:pt>
                <c:pt idx="2137">
                  <c:v>143.0</c:v>
                </c:pt>
                <c:pt idx="2138">
                  <c:v>143.0</c:v>
                </c:pt>
                <c:pt idx="2139">
                  <c:v>143.0</c:v>
                </c:pt>
                <c:pt idx="2140">
                  <c:v>143.0</c:v>
                </c:pt>
                <c:pt idx="2141">
                  <c:v>143.0</c:v>
                </c:pt>
                <c:pt idx="2142">
                  <c:v>143.0</c:v>
                </c:pt>
                <c:pt idx="2143">
                  <c:v>143.0</c:v>
                </c:pt>
                <c:pt idx="2144">
                  <c:v>143.0</c:v>
                </c:pt>
                <c:pt idx="2145">
                  <c:v>143.0</c:v>
                </c:pt>
                <c:pt idx="2146">
                  <c:v>143.0</c:v>
                </c:pt>
                <c:pt idx="2147">
                  <c:v>143.0</c:v>
                </c:pt>
                <c:pt idx="2148">
                  <c:v>143.0</c:v>
                </c:pt>
                <c:pt idx="2149">
                  <c:v>143.0</c:v>
                </c:pt>
                <c:pt idx="2150">
                  <c:v>143.0</c:v>
                </c:pt>
                <c:pt idx="2151">
                  <c:v>143.0</c:v>
                </c:pt>
                <c:pt idx="2152">
                  <c:v>143.0</c:v>
                </c:pt>
                <c:pt idx="2153">
                  <c:v>143.0</c:v>
                </c:pt>
                <c:pt idx="2154">
                  <c:v>143.0</c:v>
                </c:pt>
                <c:pt idx="2155">
                  <c:v>143.0</c:v>
                </c:pt>
                <c:pt idx="2156">
                  <c:v>143.0</c:v>
                </c:pt>
                <c:pt idx="2157">
                  <c:v>144.0</c:v>
                </c:pt>
                <c:pt idx="2158">
                  <c:v>145.0</c:v>
                </c:pt>
                <c:pt idx="2159">
                  <c:v>145.0</c:v>
                </c:pt>
                <c:pt idx="2160">
                  <c:v>145.0</c:v>
                </c:pt>
                <c:pt idx="2161">
                  <c:v>145.0</c:v>
                </c:pt>
                <c:pt idx="2162">
                  <c:v>145.0</c:v>
                </c:pt>
                <c:pt idx="2163">
                  <c:v>145.0</c:v>
                </c:pt>
                <c:pt idx="2164">
                  <c:v>145.0</c:v>
                </c:pt>
                <c:pt idx="2165">
                  <c:v>145.0</c:v>
                </c:pt>
                <c:pt idx="2166">
                  <c:v>145.0</c:v>
                </c:pt>
                <c:pt idx="2167">
                  <c:v>145.0</c:v>
                </c:pt>
                <c:pt idx="2168">
                  <c:v>145.0</c:v>
                </c:pt>
                <c:pt idx="2169">
                  <c:v>145.0</c:v>
                </c:pt>
                <c:pt idx="2170">
                  <c:v>145.0</c:v>
                </c:pt>
                <c:pt idx="2171">
                  <c:v>145.0</c:v>
                </c:pt>
                <c:pt idx="2172">
                  <c:v>145.0</c:v>
                </c:pt>
                <c:pt idx="2173">
                  <c:v>145.0</c:v>
                </c:pt>
                <c:pt idx="2174">
                  <c:v>146.0</c:v>
                </c:pt>
                <c:pt idx="2175">
                  <c:v>146.0</c:v>
                </c:pt>
                <c:pt idx="2176">
                  <c:v>146.0</c:v>
                </c:pt>
                <c:pt idx="2177">
                  <c:v>146.0</c:v>
                </c:pt>
                <c:pt idx="2178">
                  <c:v>146.0</c:v>
                </c:pt>
                <c:pt idx="2179">
                  <c:v>146.0</c:v>
                </c:pt>
                <c:pt idx="2180">
                  <c:v>146.0</c:v>
                </c:pt>
                <c:pt idx="2181">
                  <c:v>146.0</c:v>
                </c:pt>
                <c:pt idx="2182">
                  <c:v>146.0</c:v>
                </c:pt>
                <c:pt idx="2183">
                  <c:v>146.0</c:v>
                </c:pt>
                <c:pt idx="2184">
                  <c:v>146.0</c:v>
                </c:pt>
                <c:pt idx="2185">
                  <c:v>146.0</c:v>
                </c:pt>
                <c:pt idx="2186">
                  <c:v>146.0</c:v>
                </c:pt>
                <c:pt idx="2187">
                  <c:v>146.0</c:v>
                </c:pt>
                <c:pt idx="2188">
                  <c:v>146.0</c:v>
                </c:pt>
                <c:pt idx="2189">
                  <c:v>146.0</c:v>
                </c:pt>
                <c:pt idx="2190">
                  <c:v>146.0</c:v>
                </c:pt>
                <c:pt idx="2191">
                  <c:v>146.0</c:v>
                </c:pt>
                <c:pt idx="2192">
                  <c:v>146.0</c:v>
                </c:pt>
                <c:pt idx="2193">
                  <c:v>146.0</c:v>
                </c:pt>
                <c:pt idx="2194">
                  <c:v>146.0</c:v>
                </c:pt>
                <c:pt idx="2195">
                  <c:v>146.0</c:v>
                </c:pt>
                <c:pt idx="2196">
                  <c:v>146.0</c:v>
                </c:pt>
                <c:pt idx="2197">
                  <c:v>146.0</c:v>
                </c:pt>
                <c:pt idx="2198">
                  <c:v>146.0</c:v>
                </c:pt>
                <c:pt idx="2199">
                  <c:v>146.0</c:v>
                </c:pt>
                <c:pt idx="2200">
                  <c:v>146.0</c:v>
                </c:pt>
                <c:pt idx="2201">
                  <c:v>146.0</c:v>
                </c:pt>
                <c:pt idx="2202">
                  <c:v>146.0</c:v>
                </c:pt>
                <c:pt idx="2203">
                  <c:v>146.0</c:v>
                </c:pt>
                <c:pt idx="2204">
                  <c:v>146.0</c:v>
                </c:pt>
                <c:pt idx="2205">
                  <c:v>146.0</c:v>
                </c:pt>
                <c:pt idx="2206">
                  <c:v>146.0</c:v>
                </c:pt>
                <c:pt idx="2207">
                  <c:v>146.0</c:v>
                </c:pt>
                <c:pt idx="2208">
                  <c:v>146.0</c:v>
                </c:pt>
                <c:pt idx="2209">
                  <c:v>146.0</c:v>
                </c:pt>
                <c:pt idx="2210">
                  <c:v>146.0</c:v>
                </c:pt>
                <c:pt idx="2211">
                  <c:v>146.0</c:v>
                </c:pt>
                <c:pt idx="2212">
                  <c:v>146.0</c:v>
                </c:pt>
                <c:pt idx="2213">
                  <c:v>146.0</c:v>
                </c:pt>
                <c:pt idx="2214">
                  <c:v>146.0</c:v>
                </c:pt>
                <c:pt idx="2215">
                  <c:v>146.0</c:v>
                </c:pt>
                <c:pt idx="2216">
                  <c:v>146.0</c:v>
                </c:pt>
                <c:pt idx="2217">
                  <c:v>146.0</c:v>
                </c:pt>
                <c:pt idx="2218">
                  <c:v>146.0</c:v>
                </c:pt>
                <c:pt idx="2219">
                  <c:v>146.0</c:v>
                </c:pt>
                <c:pt idx="2220">
                  <c:v>146.0</c:v>
                </c:pt>
                <c:pt idx="2221">
                  <c:v>146.0</c:v>
                </c:pt>
                <c:pt idx="2222">
                  <c:v>146.0</c:v>
                </c:pt>
                <c:pt idx="2223">
                  <c:v>146.0</c:v>
                </c:pt>
                <c:pt idx="2224">
                  <c:v>146.0</c:v>
                </c:pt>
                <c:pt idx="2225">
                  <c:v>146.0</c:v>
                </c:pt>
                <c:pt idx="2226">
                  <c:v>146.0</c:v>
                </c:pt>
                <c:pt idx="2227">
                  <c:v>146.0</c:v>
                </c:pt>
                <c:pt idx="2228">
                  <c:v>146.0</c:v>
                </c:pt>
                <c:pt idx="2229">
                  <c:v>146.0</c:v>
                </c:pt>
                <c:pt idx="2230">
                  <c:v>146.0</c:v>
                </c:pt>
                <c:pt idx="2231">
                  <c:v>146.0</c:v>
                </c:pt>
                <c:pt idx="2232">
                  <c:v>146.0</c:v>
                </c:pt>
                <c:pt idx="2233">
                  <c:v>146.0</c:v>
                </c:pt>
                <c:pt idx="2234">
                  <c:v>146.0</c:v>
                </c:pt>
                <c:pt idx="2235">
                  <c:v>146.0</c:v>
                </c:pt>
                <c:pt idx="2236">
                  <c:v>146.0</c:v>
                </c:pt>
                <c:pt idx="2237">
                  <c:v>146.0</c:v>
                </c:pt>
                <c:pt idx="2238">
                  <c:v>146.0</c:v>
                </c:pt>
                <c:pt idx="2239">
                  <c:v>146.0</c:v>
                </c:pt>
                <c:pt idx="2240">
                  <c:v>146.0</c:v>
                </c:pt>
                <c:pt idx="2241">
                  <c:v>147.0</c:v>
                </c:pt>
                <c:pt idx="2242">
                  <c:v>147.0</c:v>
                </c:pt>
                <c:pt idx="2243">
                  <c:v>147.0</c:v>
                </c:pt>
                <c:pt idx="2244">
                  <c:v>147.0</c:v>
                </c:pt>
                <c:pt idx="2245">
                  <c:v>147.0</c:v>
                </c:pt>
                <c:pt idx="2246">
                  <c:v>147.0</c:v>
                </c:pt>
                <c:pt idx="2247">
                  <c:v>147.0</c:v>
                </c:pt>
                <c:pt idx="2248">
                  <c:v>147.0</c:v>
                </c:pt>
                <c:pt idx="2249">
                  <c:v>147.0</c:v>
                </c:pt>
                <c:pt idx="2250">
                  <c:v>147.0</c:v>
                </c:pt>
                <c:pt idx="2251">
                  <c:v>147.0</c:v>
                </c:pt>
                <c:pt idx="2252">
                  <c:v>147.0</c:v>
                </c:pt>
                <c:pt idx="2253">
                  <c:v>147.0</c:v>
                </c:pt>
                <c:pt idx="2254">
                  <c:v>147.0</c:v>
                </c:pt>
                <c:pt idx="2255">
                  <c:v>147.0</c:v>
                </c:pt>
                <c:pt idx="2256">
                  <c:v>147.0</c:v>
                </c:pt>
                <c:pt idx="2257">
                  <c:v>147.0</c:v>
                </c:pt>
                <c:pt idx="2258">
                  <c:v>148.0</c:v>
                </c:pt>
                <c:pt idx="2259">
                  <c:v>148.0</c:v>
                </c:pt>
                <c:pt idx="2260">
                  <c:v>149.0</c:v>
                </c:pt>
                <c:pt idx="2261">
                  <c:v>150.0</c:v>
                </c:pt>
                <c:pt idx="2262">
                  <c:v>151.0</c:v>
                </c:pt>
                <c:pt idx="2263">
                  <c:v>152.0</c:v>
                </c:pt>
                <c:pt idx="2264">
                  <c:v>153.0</c:v>
                </c:pt>
                <c:pt idx="2265">
                  <c:v>154.0</c:v>
                </c:pt>
                <c:pt idx="2266">
                  <c:v>155.0</c:v>
                </c:pt>
                <c:pt idx="2267">
                  <c:v>155.0</c:v>
                </c:pt>
                <c:pt idx="2268">
                  <c:v>155.0</c:v>
                </c:pt>
                <c:pt idx="2269">
                  <c:v>155.0</c:v>
                </c:pt>
                <c:pt idx="2270">
                  <c:v>155.0</c:v>
                </c:pt>
                <c:pt idx="2271">
                  <c:v>156.0</c:v>
                </c:pt>
                <c:pt idx="2272">
                  <c:v>156.0</c:v>
                </c:pt>
                <c:pt idx="2273">
                  <c:v>156.0</c:v>
                </c:pt>
                <c:pt idx="2274">
                  <c:v>157.0</c:v>
                </c:pt>
                <c:pt idx="2275">
                  <c:v>157.0</c:v>
                </c:pt>
                <c:pt idx="2276">
                  <c:v>157.0</c:v>
                </c:pt>
                <c:pt idx="2277">
                  <c:v>157.0</c:v>
                </c:pt>
                <c:pt idx="2278">
                  <c:v>157.0</c:v>
                </c:pt>
                <c:pt idx="2279">
                  <c:v>157.0</c:v>
                </c:pt>
                <c:pt idx="2280">
                  <c:v>157.0</c:v>
                </c:pt>
                <c:pt idx="2281">
                  <c:v>157.0</c:v>
                </c:pt>
                <c:pt idx="2282">
                  <c:v>157.0</c:v>
                </c:pt>
                <c:pt idx="2283">
                  <c:v>157.0</c:v>
                </c:pt>
                <c:pt idx="2284">
                  <c:v>157.0</c:v>
                </c:pt>
                <c:pt idx="2285">
                  <c:v>157.0</c:v>
                </c:pt>
                <c:pt idx="2286">
                  <c:v>157.0</c:v>
                </c:pt>
                <c:pt idx="2287">
                  <c:v>157.0</c:v>
                </c:pt>
                <c:pt idx="2288">
                  <c:v>157.0</c:v>
                </c:pt>
                <c:pt idx="2289">
                  <c:v>157.0</c:v>
                </c:pt>
                <c:pt idx="2290">
                  <c:v>157.0</c:v>
                </c:pt>
                <c:pt idx="2291">
                  <c:v>157.0</c:v>
                </c:pt>
                <c:pt idx="2292">
                  <c:v>157.0</c:v>
                </c:pt>
                <c:pt idx="2293">
                  <c:v>157.0</c:v>
                </c:pt>
                <c:pt idx="2294">
                  <c:v>157.0</c:v>
                </c:pt>
                <c:pt idx="2295">
                  <c:v>157.0</c:v>
                </c:pt>
                <c:pt idx="2296">
                  <c:v>157.0</c:v>
                </c:pt>
                <c:pt idx="2297">
                  <c:v>157.0</c:v>
                </c:pt>
                <c:pt idx="2298">
                  <c:v>157.0</c:v>
                </c:pt>
                <c:pt idx="2299">
                  <c:v>157.0</c:v>
                </c:pt>
                <c:pt idx="2300">
                  <c:v>157.0</c:v>
                </c:pt>
                <c:pt idx="2301">
                  <c:v>157.0</c:v>
                </c:pt>
                <c:pt idx="2302">
                  <c:v>157.0</c:v>
                </c:pt>
                <c:pt idx="2303">
                  <c:v>157.0</c:v>
                </c:pt>
                <c:pt idx="2304">
                  <c:v>157.0</c:v>
                </c:pt>
                <c:pt idx="2305">
                  <c:v>157.0</c:v>
                </c:pt>
                <c:pt idx="2306">
                  <c:v>157.0</c:v>
                </c:pt>
                <c:pt idx="2307">
                  <c:v>157.0</c:v>
                </c:pt>
                <c:pt idx="2308">
                  <c:v>157.0</c:v>
                </c:pt>
                <c:pt idx="2309">
                  <c:v>158.0</c:v>
                </c:pt>
                <c:pt idx="2310">
                  <c:v>158.0</c:v>
                </c:pt>
                <c:pt idx="2311">
                  <c:v>158.0</c:v>
                </c:pt>
                <c:pt idx="2312">
                  <c:v>158.0</c:v>
                </c:pt>
                <c:pt idx="2313">
                  <c:v>158.0</c:v>
                </c:pt>
                <c:pt idx="2314">
                  <c:v>158.0</c:v>
                </c:pt>
                <c:pt idx="2315">
                  <c:v>158.0</c:v>
                </c:pt>
                <c:pt idx="2316">
                  <c:v>158.0</c:v>
                </c:pt>
                <c:pt idx="2317">
                  <c:v>158.0</c:v>
                </c:pt>
                <c:pt idx="2318">
                  <c:v>158.0</c:v>
                </c:pt>
                <c:pt idx="2319">
                  <c:v>158.0</c:v>
                </c:pt>
                <c:pt idx="2320">
                  <c:v>158.0</c:v>
                </c:pt>
                <c:pt idx="2321">
                  <c:v>158.0</c:v>
                </c:pt>
                <c:pt idx="2322">
                  <c:v>158.0</c:v>
                </c:pt>
                <c:pt idx="2323">
                  <c:v>158.0</c:v>
                </c:pt>
                <c:pt idx="2324">
                  <c:v>158.0</c:v>
                </c:pt>
                <c:pt idx="2325">
                  <c:v>158.0</c:v>
                </c:pt>
                <c:pt idx="2326">
                  <c:v>158.0</c:v>
                </c:pt>
                <c:pt idx="2327">
                  <c:v>158.0</c:v>
                </c:pt>
                <c:pt idx="2328">
                  <c:v>158.0</c:v>
                </c:pt>
                <c:pt idx="2329">
                  <c:v>158.0</c:v>
                </c:pt>
                <c:pt idx="2330">
                  <c:v>158.0</c:v>
                </c:pt>
                <c:pt idx="2331">
                  <c:v>158.0</c:v>
                </c:pt>
                <c:pt idx="2332">
                  <c:v>158.0</c:v>
                </c:pt>
                <c:pt idx="2333">
                  <c:v>158.0</c:v>
                </c:pt>
                <c:pt idx="2334">
                  <c:v>158.0</c:v>
                </c:pt>
                <c:pt idx="2335">
                  <c:v>158.0</c:v>
                </c:pt>
                <c:pt idx="2336">
                  <c:v>158.0</c:v>
                </c:pt>
                <c:pt idx="2337">
                  <c:v>158.0</c:v>
                </c:pt>
                <c:pt idx="2338">
                  <c:v>158.0</c:v>
                </c:pt>
                <c:pt idx="2339">
                  <c:v>158.0</c:v>
                </c:pt>
                <c:pt idx="2340">
                  <c:v>158.0</c:v>
                </c:pt>
                <c:pt idx="2341">
                  <c:v>158.0</c:v>
                </c:pt>
                <c:pt idx="2342">
                  <c:v>158.0</c:v>
                </c:pt>
                <c:pt idx="2343">
                  <c:v>158.0</c:v>
                </c:pt>
                <c:pt idx="2344">
                  <c:v>158.0</c:v>
                </c:pt>
                <c:pt idx="2345">
                  <c:v>158.0</c:v>
                </c:pt>
                <c:pt idx="2346">
                  <c:v>158.0</c:v>
                </c:pt>
                <c:pt idx="2347">
                  <c:v>158.0</c:v>
                </c:pt>
                <c:pt idx="2348">
                  <c:v>158.0</c:v>
                </c:pt>
                <c:pt idx="2349">
                  <c:v>158.0</c:v>
                </c:pt>
                <c:pt idx="2350">
                  <c:v>158.0</c:v>
                </c:pt>
                <c:pt idx="2351">
                  <c:v>158.0</c:v>
                </c:pt>
                <c:pt idx="2352">
                  <c:v>158.0</c:v>
                </c:pt>
                <c:pt idx="2353">
                  <c:v>159.0</c:v>
                </c:pt>
                <c:pt idx="2354">
                  <c:v>160.0</c:v>
                </c:pt>
                <c:pt idx="2355">
                  <c:v>161.0</c:v>
                </c:pt>
                <c:pt idx="2356">
                  <c:v>161.0</c:v>
                </c:pt>
                <c:pt idx="2357">
                  <c:v>162.0</c:v>
                </c:pt>
                <c:pt idx="2358">
                  <c:v>163.0</c:v>
                </c:pt>
                <c:pt idx="2359">
                  <c:v>163.0</c:v>
                </c:pt>
                <c:pt idx="2360">
                  <c:v>164.0</c:v>
                </c:pt>
                <c:pt idx="2361">
                  <c:v>164.0</c:v>
                </c:pt>
                <c:pt idx="2362">
                  <c:v>164.0</c:v>
                </c:pt>
                <c:pt idx="2363">
                  <c:v>164.0</c:v>
                </c:pt>
                <c:pt idx="2364">
                  <c:v>164.0</c:v>
                </c:pt>
                <c:pt idx="2365">
                  <c:v>165.0</c:v>
                </c:pt>
                <c:pt idx="2366">
                  <c:v>166.0</c:v>
                </c:pt>
                <c:pt idx="2367">
                  <c:v>167.0</c:v>
                </c:pt>
                <c:pt idx="2368">
                  <c:v>167.0</c:v>
                </c:pt>
                <c:pt idx="2369">
                  <c:v>167.0</c:v>
                </c:pt>
                <c:pt idx="2370">
                  <c:v>167.0</c:v>
                </c:pt>
                <c:pt idx="2371">
                  <c:v>167.0</c:v>
                </c:pt>
                <c:pt idx="2372">
                  <c:v>167.0</c:v>
                </c:pt>
                <c:pt idx="2373">
                  <c:v>167.0</c:v>
                </c:pt>
                <c:pt idx="2374">
                  <c:v>167.0</c:v>
                </c:pt>
                <c:pt idx="2375">
                  <c:v>167.0</c:v>
                </c:pt>
                <c:pt idx="2376">
                  <c:v>167.0</c:v>
                </c:pt>
                <c:pt idx="2377">
                  <c:v>167.0</c:v>
                </c:pt>
                <c:pt idx="2378">
                  <c:v>167.0</c:v>
                </c:pt>
                <c:pt idx="2379">
                  <c:v>168.0</c:v>
                </c:pt>
                <c:pt idx="2380">
                  <c:v>168.0</c:v>
                </c:pt>
                <c:pt idx="2381">
                  <c:v>168.0</c:v>
                </c:pt>
                <c:pt idx="2382">
                  <c:v>168.0</c:v>
                </c:pt>
                <c:pt idx="2383">
                  <c:v>168.0</c:v>
                </c:pt>
                <c:pt idx="2384">
                  <c:v>168.0</c:v>
                </c:pt>
                <c:pt idx="2385">
                  <c:v>169.0</c:v>
                </c:pt>
                <c:pt idx="2386">
                  <c:v>169.0</c:v>
                </c:pt>
                <c:pt idx="2387">
                  <c:v>169.0</c:v>
                </c:pt>
                <c:pt idx="2388">
                  <c:v>169.0</c:v>
                </c:pt>
                <c:pt idx="2389">
                  <c:v>169.0</c:v>
                </c:pt>
                <c:pt idx="2390">
                  <c:v>169.0</c:v>
                </c:pt>
                <c:pt idx="2391">
                  <c:v>169.0</c:v>
                </c:pt>
                <c:pt idx="2392">
                  <c:v>169.0</c:v>
                </c:pt>
                <c:pt idx="2393">
                  <c:v>169.0</c:v>
                </c:pt>
                <c:pt idx="2394">
                  <c:v>169.0</c:v>
                </c:pt>
                <c:pt idx="2395">
                  <c:v>169.0</c:v>
                </c:pt>
                <c:pt idx="2396">
                  <c:v>169.0</c:v>
                </c:pt>
                <c:pt idx="2397">
                  <c:v>169.0</c:v>
                </c:pt>
                <c:pt idx="2398">
                  <c:v>169.0</c:v>
                </c:pt>
                <c:pt idx="2399">
                  <c:v>169.0</c:v>
                </c:pt>
                <c:pt idx="2400">
                  <c:v>169.0</c:v>
                </c:pt>
                <c:pt idx="2401">
                  <c:v>169.0</c:v>
                </c:pt>
                <c:pt idx="2402">
                  <c:v>169.0</c:v>
                </c:pt>
                <c:pt idx="2403">
                  <c:v>169.0</c:v>
                </c:pt>
                <c:pt idx="2404">
                  <c:v>169.0</c:v>
                </c:pt>
                <c:pt idx="2405">
                  <c:v>170.0</c:v>
                </c:pt>
                <c:pt idx="2406">
                  <c:v>170.0</c:v>
                </c:pt>
                <c:pt idx="2407">
                  <c:v>171.0</c:v>
                </c:pt>
                <c:pt idx="2408">
                  <c:v>172.0</c:v>
                </c:pt>
                <c:pt idx="2409">
                  <c:v>172.0</c:v>
                </c:pt>
                <c:pt idx="2410">
                  <c:v>172.0</c:v>
                </c:pt>
                <c:pt idx="2411">
                  <c:v>172.0</c:v>
                </c:pt>
                <c:pt idx="2412">
                  <c:v>172.0</c:v>
                </c:pt>
                <c:pt idx="2413">
                  <c:v>172.0</c:v>
                </c:pt>
                <c:pt idx="2414">
                  <c:v>172.0</c:v>
                </c:pt>
                <c:pt idx="2415">
                  <c:v>172.0</c:v>
                </c:pt>
                <c:pt idx="2416">
                  <c:v>172.0</c:v>
                </c:pt>
                <c:pt idx="2417">
                  <c:v>172.0</c:v>
                </c:pt>
                <c:pt idx="2418">
                  <c:v>172.0</c:v>
                </c:pt>
                <c:pt idx="2419">
                  <c:v>172.0</c:v>
                </c:pt>
                <c:pt idx="2420">
                  <c:v>172.0</c:v>
                </c:pt>
                <c:pt idx="2421">
                  <c:v>172.0</c:v>
                </c:pt>
                <c:pt idx="2422">
                  <c:v>172.0</c:v>
                </c:pt>
                <c:pt idx="2423">
                  <c:v>172.0</c:v>
                </c:pt>
                <c:pt idx="2424">
                  <c:v>172.0</c:v>
                </c:pt>
                <c:pt idx="2425">
                  <c:v>172.0</c:v>
                </c:pt>
                <c:pt idx="2426">
                  <c:v>172.0</c:v>
                </c:pt>
                <c:pt idx="2427">
                  <c:v>173.0</c:v>
                </c:pt>
                <c:pt idx="2428">
                  <c:v>174.0</c:v>
                </c:pt>
                <c:pt idx="2429">
                  <c:v>174.0</c:v>
                </c:pt>
                <c:pt idx="2430">
                  <c:v>174.0</c:v>
                </c:pt>
                <c:pt idx="2431">
                  <c:v>174.0</c:v>
                </c:pt>
                <c:pt idx="2432">
                  <c:v>174.0</c:v>
                </c:pt>
                <c:pt idx="2433">
                  <c:v>174.0</c:v>
                </c:pt>
                <c:pt idx="2434">
                  <c:v>174.0</c:v>
                </c:pt>
                <c:pt idx="2435">
                  <c:v>174.0</c:v>
                </c:pt>
                <c:pt idx="2436">
                  <c:v>174.0</c:v>
                </c:pt>
                <c:pt idx="2437">
                  <c:v>174.0</c:v>
                </c:pt>
                <c:pt idx="2438">
                  <c:v>174.0</c:v>
                </c:pt>
                <c:pt idx="2439">
                  <c:v>174.0</c:v>
                </c:pt>
                <c:pt idx="2440">
                  <c:v>174.0</c:v>
                </c:pt>
                <c:pt idx="2441">
                  <c:v>174.0</c:v>
                </c:pt>
                <c:pt idx="2442">
                  <c:v>174.0</c:v>
                </c:pt>
                <c:pt idx="2443">
                  <c:v>175.0</c:v>
                </c:pt>
                <c:pt idx="2444">
                  <c:v>175.0</c:v>
                </c:pt>
                <c:pt idx="2445">
                  <c:v>175.0</c:v>
                </c:pt>
                <c:pt idx="2446">
                  <c:v>175.0</c:v>
                </c:pt>
                <c:pt idx="2447">
                  <c:v>175.0</c:v>
                </c:pt>
                <c:pt idx="2448">
                  <c:v>175.0</c:v>
                </c:pt>
                <c:pt idx="2449">
                  <c:v>175.0</c:v>
                </c:pt>
                <c:pt idx="2450">
                  <c:v>175.0</c:v>
                </c:pt>
                <c:pt idx="2451">
                  <c:v>176.0</c:v>
                </c:pt>
                <c:pt idx="2452">
                  <c:v>176.0</c:v>
                </c:pt>
                <c:pt idx="2453">
                  <c:v>176.0</c:v>
                </c:pt>
                <c:pt idx="2454">
                  <c:v>176.0</c:v>
                </c:pt>
                <c:pt idx="2455">
                  <c:v>176.0</c:v>
                </c:pt>
                <c:pt idx="2456">
                  <c:v>176.0</c:v>
                </c:pt>
                <c:pt idx="2457">
                  <c:v>176.0</c:v>
                </c:pt>
                <c:pt idx="2458">
                  <c:v>176.0</c:v>
                </c:pt>
                <c:pt idx="2459">
                  <c:v>176.0</c:v>
                </c:pt>
                <c:pt idx="2460">
                  <c:v>176.0</c:v>
                </c:pt>
                <c:pt idx="2461">
                  <c:v>176.0</c:v>
                </c:pt>
                <c:pt idx="2462">
                  <c:v>176.0</c:v>
                </c:pt>
                <c:pt idx="2463">
                  <c:v>176.0</c:v>
                </c:pt>
                <c:pt idx="2464">
                  <c:v>176.0</c:v>
                </c:pt>
                <c:pt idx="2465">
                  <c:v>176.0</c:v>
                </c:pt>
                <c:pt idx="2466">
                  <c:v>176.0</c:v>
                </c:pt>
                <c:pt idx="2467">
                  <c:v>177.0</c:v>
                </c:pt>
                <c:pt idx="2468">
                  <c:v>177.0</c:v>
                </c:pt>
                <c:pt idx="2469">
                  <c:v>177.0</c:v>
                </c:pt>
                <c:pt idx="2470">
                  <c:v>178.0</c:v>
                </c:pt>
                <c:pt idx="2471">
                  <c:v>178.0</c:v>
                </c:pt>
                <c:pt idx="2472">
                  <c:v>178.0</c:v>
                </c:pt>
                <c:pt idx="2473">
                  <c:v>178.0</c:v>
                </c:pt>
                <c:pt idx="2474">
                  <c:v>178.0</c:v>
                </c:pt>
                <c:pt idx="2475">
                  <c:v>178.0</c:v>
                </c:pt>
                <c:pt idx="2476">
                  <c:v>178.0</c:v>
                </c:pt>
                <c:pt idx="2477">
                  <c:v>178.0</c:v>
                </c:pt>
                <c:pt idx="2478">
                  <c:v>178.0</c:v>
                </c:pt>
                <c:pt idx="2479">
                  <c:v>178.0</c:v>
                </c:pt>
                <c:pt idx="2480">
                  <c:v>178.0</c:v>
                </c:pt>
                <c:pt idx="2481">
                  <c:v>178.0</c:v>
                </c:pt>
                <c:pt idx="2482">
                  <c:v>178.0</c:v>
                </c:pt>
                <c:pt idx="2483">
                  <c:v>178.0</c:v>
                </c:pt>
                <c:pt idx="2484">
                  <c:v>178.0</c:v>
                </c:pt>
                <c:pt idx="2485">
                  <c:v>178.0</c:v>
                </c:pt>
                <c:pt idx="2486">
                  <c:v>178.0</c:v>
                </c:pt>
                <c:pt idx="2487">
                  <c:v>178.0</c:v>
                </c:pt>
                <c:pt idx="2488">
                  <c:v>178.0</c:v>
                </c:pt>
                <c:pt idx="2489">
                  <c:v>178.0</c:v>
                </c:pt>
                <c:pt idx="2490">
                  <c:v>178.0</c:v>
                </c:pt>
                <c:pt idx="2491">
                  <c:v>178.0</c:v>
                </c:pt>
                <c:pt idx="2492">
                  <c:v>178.0</c:v>
                </c:pt>
                <c:pt idx="2493">
                  <c:v>178.0</c:v>
                </c:pt>
                <c:pt idx="2494">
                  <c:v>178.0</c:v>
                </c:pt>
                <c:pt idx="2495">
                  <c:v>178.0</c:v>
                </c:pt>
                <c:pt idx="2496">
                  <c:v>179.0</c:v>
                </c:pt>
                <c:pt idx="2497">
                  <c:v>179.0</c:v>
                </c:pt>
                <c:pt idx="2498">
                  <c:v>179.0</c:v>
                </c:pt>
                <c:pt idx="2499">
                  <c:v>179.0</c:v>
                </c:pt>
                <c:pt idx="2500">
                  <c:v>179.0</c:v>
                </c:pt>
                <c:pt idx="2501">
                  <c:v>179.0</c:v>
                </c:pt>
                <c:pt idx="2502">
                  <c:v>179.0</c:v>
                </c:pt>
                <c:pt idx="2503">
                  <c:v>180.0</c:v>
                </c:pt>
                <c:pt idx="2504">
                  <c:v>180.0</c:v>
                </c:pt>
                <c:pt idx="2505">
                  <c:v>180.0</c:v>
                </c:pt>
                <c:pt idx="2506">
                  <c:v>180.0</c:v>
                </c:pt>
                <c:pt idx="2507">
                  <c:v>180.0</c:v>
                </c:pt>
                <c:pt idx="2508">
                  <c:v>180.0</c:v>
                </c:pt>
                <c:pt idx="2509">
                  <c:v>180.0</c:v>
                </c:pt>
                <c:pt idx="2510">
                  <c:v>180.0</c:v>
                </c:pt>
                <c:pt idx="2511">
                  <c:v>180.0</c:v>
                </c:pt>
                <c:pt idx="2512">
                  <c:v>180.0</c:v>
                </c:pt>
                <c:pt idx="2513">
                  <c:v>180.0</c:v>
                </c:pt>
                <c:pt idx="2514">
                  <c:v>180.0</c:v>
                </c:pt>
                <c:pt idx="2515">
                  <c:v>180.0</c:v>
                </c:pt>
                <c:pt idx="2516">
                  <c:v>180.0</c:v>
                </c:pt>
                <c:pt idx="2517">
                  <c:v>180.0</c:v>
                </c:pt>
                <c:pt idx="2518">
                  <c:v>180.0</c:v>
                </c:pt>
                <c:pt idx="2519">
                  <c:v>180.0</c:v>
                </c:pt>
                <c:pt idx="2520">
                  <c:v>181.0</c:v>
                </c:pt>
                <c:pt idx="2521">
                  <c:v>181.0</c:v>
                </c:pt>
                <c:pt idx="2522">
                  <c:v>181.0</c:v>
                </c:pt>
                <c:pt idx="2523">
                  <c:v>181.0</c:v>
                </c:pt>
                <c:pt idx="2524">
                  <c:v>181.0</c:v>
                </c:pt>
                <c:pt idx="2525">
                  <c:v>181.0</c:v>
                </c:pt>
                <c:pt idx="2526">
                  <c:v>182.0</c:v>
                </c:pt>
                <c:pt idx="2527">
                  <c:v>182.0</c:v>
                </c:pt>
                <c:pt idx="2528">
                  <c:v>182.0</c:v>
                </c:pt>
                <c:pt idx="2529">
                  <c:v>182.0</c:v>
                </c:pt>
                <c:pt idx="2530">
                  <c:v>182.0</c:v>
                </c:pt>
                <c:pt idx="2531">
                  <c:v>182.0</c:v>
                </c:pt>
                <c:pt idx="2532">
                  <c:v>182.0</c:v>
                </c:pt>
                <c:pt idx="2533">
                  <c:v>182.0</c:v>
                </c:pt>
                <c:pt idx="2534">
                  <c:v>182.0</c:v>
                </c:pt>
                <c:pt idx="2535">
                  <c:v>182.0</c:v>
                </c:pt>
                <c:pt idx="2536">
                  <c:v>182.0</c:v>
                </c:pt>
                <c:pt idx="2537">
                  <c:v>182.0</c:v>
                </c:pt>
                <c:pt idx="2538">
                  <c:v>182.0</c:v>
                </c:pt>
                <c:pt idx="2539">
                  <c:v>182.0</c:v>
                </c:pt>
                <c:pt idx="2540">
                  <c:v>182.0</c:v>
                </c:pt>
                <c:pt idx="2541">
                  <c:v>182.0</c:v>
                </c:pt>
                <c:pt idx="2542">
                  <c:v>182.0</c:v>
                </c:pt>
                <c:pt idx="2543">
                  <c:v>182.0</c:v>
                </c:pt>
                <c:pt idx="2544">
                  <c:v>182.0</c:v>
                </c:pt>
                <c:pt idx="2545">
                  <c:v>182.0</c:v>
                </c:pt>
                <c:pt idx="2546">
                  <c:v>182.0</c:v>
                </c:pt>
                <c:pt idx="2547">
                  <c:v>182.0</c:v>
                </c:pt>
                <c:pt idx="2548">
                  <c:v>182.0</c:v>
                </c:pt>
                <c:pt idx="2549">
                  <c:v>182.0</c:v>
                </c:pt>
                <c:pt idx="2550">
                  <c:v>182.0</c:v>
                </c:pt>
                <c:pt idx="2551">
                  <c:v>182.0</c:v>
                </c:pt>
                <c:pt idx="2552">
                  <c:v>182.0</c:v>
                </c:pt>
                <c:pt idx="2553">
                  <c:v>182.0</c:v>
                </c:pt>
                <c:pt idx="2554">
                  <c:v>182.0</c:v>
                </c:pt>
                <c:pt idx="2555">
                  <c:v>182.0</c:v>
                </c:pt>
                <c:pt idx="2556">
                  <c:v>182.0</c:v>
                </c:pt>
                <c:pt idx="2557">
                  <c:v>182.0</c:v>
                </c:pt>
                <c:pt idx="2558">
                  <c:v>182.0</c:v>
                </c:pt>
                <c:pt idx="2559">
                  <c:v>182.0</c:v>
                </c:pt>
                <c:pt idx="2560">
                  <c:v>182.0</c:v>
                </c:pt>
                <c:pt idx="2561">
                  <c:v>182.0</c:v>
                </c:pt>
                <c:pt idx="2562">
                  <c:v>182.0</c:v>
                </c:pt>
                <c:pt idx="2563">
                  <c:v>182.0</c:v>
                </c:pt>
                <c:pt idx="2564">
                  <c:v>182.0</c:v>
                </c:pt>
                <c:pt idx="2565">
                  <c:v>182.0</c:v>
                </c:pt>
                <c:pt idx="2566">
                  <c:v>182.0</c:v>
                </c:pt>
                <c:pt idx="2567">
                  <c:v>182.0</c:v>
                </c:pt>
                <c:pt idx="2568">
                  <c:v>182.0</c:v>
                </c:pt>
                <c:pt idx="2569">
                  <c:v>182.0</c:v>
                </c:pt>
                <c:pt idx="2570">
                  <c:v>182.0</c:v>
                </c:pt>
                <c:pt idx="2571">
                  <c:v>182.0</c:v>
                </c:pt>
                <c:pt idx="2572">
                  <c:v>182.0</c:v>
                </c:pt>
                <c:pt idx="2573">
                  <c:v>182.0</c:v>
                </c:pt>
                <c:pt idx="2574">
                  <c:v>182.0</c:v>
                </c:pt>
                <c:pt idx="2575">
                  <c:v>182.0</c:v>
                </c:pt>
                <c:pt idx="2576">
                  <c:v>182.0</c:v>
                </c:pt>
                <c:pt idx="2577">
                  <c:v>182.0</c:v>
                </c:pt>
                <c:pt idx="2578">
                  <c:v>182.0</c:v>
                </c:pt>
                <c:pt idx="2579">
                  <c:v>182.0</c:v>
                </c:pt>
                <c:pt idx="2580">
                  <c:v>182.0</c:v>
                </c:pt>
                <c:pt idx="2581">
                  <c:v>182.0</c:v>
                </c:pt>
                <c:pt idx="2582">
                  <c:v>182.0</c:v>
                </c:pt>
                <c:pt idx="2583">
                  <c:v>182.0</c:v>
                </c:pt>
                <c:pt idx="2584">
                  <c:v>182.0</c:v>
                </c:pt>
                <c:pt idx="2585">
                  <c:v>182.0</c:v>
                </c:pt>
                <c:pt idx="2586">
                  <c:v>182.0</c:v>
                </c:pt>
                <c:pt idx="2587">
                  <c:v>182.0</c:v>
                </c:pt>
                <c:pt idx="2588">
                  <c:v>182.0</c:v>
                </c:pt>
                <c:pt idx="2589">
                  <c:v>182.0</c:v>
                </c:pt>
                <c:pt idx="2590">
                  <c:v>182.0</c:v>
                </c:pt>
                <c:pt idx="2591">
                  <c:v>182.0</c:v>
                </c:pt>
                <c:pt idx="2592">
                  <c:v>182.0</c:v>
                </c:pt>
                <c:pt idx="2593">
                  <c:v>182.0</c:v>
                </c:pt>
                <c:pt idx="2594">
                  <c:v>182.0</c:v>
                </c:pt>
                <c:pt idx="2595">
                  <c:v>182.0</c:v>
                </c:pt>
                <c:pt idx="2596">
                  <c:v>182.0</c:v>
                </c:pt>
                <c:pt idx="2597">
                  <c:v>182.0</c:v>
                </c:pt>
                <c:pt idx="2598">
                  <c:v>182.0</c:v>
                </c:pt>
                <c:pt idx="2599">
                  <c:v>182.0</c:v>
                </c:pt>
                <c:pt idx="2600">
                  <c:v>182.0</c:v>
                </c:pt>
                <c:pt idx="2601">
                  <c:v>182.0</c:v>
                </c:pt>
                <c:pt idx="2602">
                  <c:v>182.0</c:v>
                </c:pt>
                <c:pt idx="2603">
                  <c:v>182.0</c:v>
                </c:pt>
                <c:pt idx="2604">
                  <c:v>182.0</c:v>
                </c:pt>
                <c:pt idx="2605">
                  <c:v>182.0</c:v>
                </c:pt>
                <c:pt idx="2606">
                  <c:v>182.0</c:v>
                </c:pt>
                <c:pt idx="2607">
                  <c:v>182.0</c:v>
                </c:pt>
                <c:pt idx="2608">
                  <c:v>182.0</c:v>
                </c:pt>
                <c:pt idx="2609">
                  <c:v>182.0</c:v>
                </c:pt>
                <c:pt idx="2610">
                  <c:v>182.0</c:v>
                </c:pt>
                <c:pt idx="2611">
                  <c:v>183.0</c:v>
                </c:pt>
                <c:pt idx="2612">
                  <c:v>183.0</c:v>
                </c:pt>
                <c:pt idx="2613">
                  <c:v>183.0</c:v>
                </c:pt>
                <c:pt idx="2614">
                  <c:v>183.0</c:v>
                </c:pt>
                <c:pt idx="2615">
                  <c:v>183.0</c:v>
                </c:pt>
                <c:pt idx="2616">
                  <c:v>184.0</c:v>
                </c:pt>
                <c:pt idx="2617">
                  <c:v>184.0</c:v>
                </c:pt>
                <c:pt idx="2618">
                  <c:v>184.0</c:v>
                </c:pt>
                <c:pt idx="2619">
                  <c:v>184.0</c:v>
                </c:pt>
                <c:pt idx="2620">
                  <c:v>184.0</c:v>
                </c:pt>
                <c:pt idx="2621">
                  <c:v>184.0</c:v>
                </c:pt>
                <c:pt idx="2622">
                  <c:v>184.0</c:v>
                </c:pt>
                <c:pt idx="2623">
                  <c:v>185.0</c:v>
                </c:pt>
                <c:pt idx="2624">
                  <c:v>186.0</c:v>
                </c:pt>
                <c:pt idx="2625">
                  <c:v>186.0</c:v>
                </c:pt>
                <c:pt idx="2626">
                  <c:v>186.0</c:v>
                </c:pt>
                <c:pt idx="2627">
                  <c:v>186.0</c:v>
                </c:pt>
                <c:pt idx="2628">
                  <c:v>186.0</c:v>
                </c:pt>
                <c:pt idx="2629">
                  <c:v>186.0</c:v>
                </c:pt>
                <c:pt idx="2630">
                  <c:v>186.0</c:v>
                </c:pt>
                <c:pt idx="2631">
                  <c:v>186.0</c:v>
                </c:pt>
                <c:pt idx="2632">
                  <c:v>186.0</c:v>
                </c:pt>
                <c:pt idx="2633">
                  <c:v>186.0</c:v>
                </c:pt>
                <c:pt idx="2634">
                  <c:v>186.0</c:v>
                </c:pt>
                <c:pt idx="2635">
                  <c:v>186.0</c:v>
                </c:pt>
                <c:pt idx="2636">
                  <c:v>186.0</c:v>
                </c:pt>
                <c:pt idx="2637">
                  <c:v>186.0</c:v>
                </c:pt>
                <c:pt idx="2638">
                  <c:v>186.0</c:v>
                </c:pt>
                <c:pt idx="2639">
                  <c:v>186.0</c:v>
                </c:pt>
                <c:pt idx="2640">
                  <c:v>186.0</c:v>
                </c:pt>
                <c:pt idx="2641">
                  <c:v>187.0</c:v>
                </c:pt>
                <c:pt idx="2642">
                  <c:v>187.0</c:v>
                </c:pt>
                <c:pt idx="2643">
                  <c:v>187.0</c:v>
                </c:pt>
                <c:pt idx="2644">
                  <c:v>187.0</c:v>
                </c:pt>
                <c:pt idx="2645">
                  <c:v>187.0</c:v>
                </c:pt>
                <c:pt idx="2646">
                  <c:v>187.0</c:v>
                </c:pt>
                <c:pt idx="2647">
                  <c:v>187.0</c:v>
                </c:pt>
                <c:pt idx="2648">
                  <c:v>187.0</c:v>
                </c:pt>
                <c:pt idx="2649">
                  <c:v>187.0</c:v>
                </c:pt>
                <c:pt idx="2650">
                  <c:v>187.0</c:v>
                </c:pt>
                <c:pt idx="2651">
                  <c:v>187.0</c:v>
                </c:pt>
                <c:pt idx="2652">
                  <c:v>187.0</c:v>
                </c:pt>
                <c:pt idx="2653">
                  <c:v>187.0</c:v>
                </c:pt>
                <c:pt idx="2654">
                  <c:v>187.0</c:v>
                </c:pt>
                <c:pt idx="2655">
                  <c:v>188.0</c:v>
                </c:pt>
                <c:pt idx="2656">
                  <c:v>188.0</c:v>
                </c:pt>
                <c:pt idx="2657">
                  <c:v>188.0</c:v>
                </c:pt>
                <c:pt idx="2658">
                  <c:v>188.0</c:v>
                </c:pt>
                <c:pt idx="2659">
                  <c:v>188.0</c:v>
                </c:pt>
                <c:pt idx="2660">
                  <c:v>188.0</c:v>
                </c:pt>
                <c:pt idx="2661">
                  <c:v>188.0</c:v>
                </c:pt>
                <c:pt idx="2662">
                  <c:v>188.0</c:v>
                </c:pt>
                <c:pt idx="2663">
                  <c:v>188.0</c:v>
                </c:pt>
                <c:pt idx="2664">
                  <c:v>188.0</c:v>
                </c:pt>
                <c:pt idx="2665">
                  <c:v>188.0</c:v>
                </c:pt>
                <c:pt idx="2666">
                  <c:v>189.0</c:v>
                </c:pt>
                <c:pt idx="2667">
                  <c:v>189.0</c:v>
                </c:pt>
                <c:pt idx="2668">
                  <c:v>189.0</c:v>
                </c:pt>
                <c:pt idx="2669">
                  <c:v>189.0</c:v>
                </c:pt>
                <c:pt idx="2670">
                  <c:v>189.0</c:v>
                </c:pt>
                <c:pt idx="2671">
                  <c:v>190.0</c:v>
                </c:pt>
                <c:pt idx="2672">
                  <c:v>190.0</c:v>
                </c:pt>
                <c:pt idx="2673">
                  <c:v>190.0</c:v>
                </c:pt>
                <c:pt idx="2674">
                  <c:v>190.0</c:v>
                </c:pt>
                <c:pt idx="2675">
                  <c:v>190.0</c:v>
                </c:pt>
                <c:pt idx="2676">
                  <c:v>190.0</c:v>
                </c:pt>
                <c:pt idx="2677">
                  <c:v>190.0</c:v>
                </c:pt>
                <c:pt idx="2678">
                  <c:v>190.0</c:v>
                </c:pt>
                <c:pt idx="2679">
                  <c:v>190.0</c:v>
                </c:pt>
                <c:pt idx="2680">
                  <c:v>190.0</c:v>
                </c:pt>
                <c:pt idx="2681">
                  <c:v>190.0</c:v>
                </c:pt>
                <c:pt idx="2682">
                  <c:v>190.0</c:v>
                </c:pt>
                <c:pt idx="2683">
                  <c:v>190.0</c:v>
                </c:pt>
                <c:pt idx="2684">
                  <c:v>190.0</c:v>
                </c:pt>
                <c:pt idx="2685">
                  <c:v>190.0</c:v>
                </c:pt>
                <c:pt idx="2686">
                  <c:v>190.0</c:v>
                </c:pt>
                <c:pt idx="2687">
                  <c:v>190.0</c:v>
                </c:pt>
                <c:pt idx="2688">
                  <c:v>190.0</c:v>
                </c:pt>
                <c:pt idx="2689">
                  <c:v>190.0</c:v>
                </c:pt>
                <c:pt idx="2690">
                  <c:v>190.0</c:v>
                </c:pt>
                <c:pt idx="2691">
                  <c:v>190.0</c:v>
                </c:pt>
                <c:pt idx="2692">
                  <c:v>190.0</c:v>
                </c:pt>
                <c:pt idx="2693">
                  <c:v>190.0</c:v>
                </c:pt>
                <c:pt idx="2694">
                  <c:v>190.0</c:v>
                </c:pt>
                <c:pt idx="2695">
                  <c:v>190.0</c:v>
                </c:pt>
                <c:pt idx="2696">
                  <c:v>190.0</c:v>
                </c:pt>
                <c:pt idx="2697">
                  <c:v>190.0</c:v>
                </c:pt>
                <c:pt idx="2698">
                  <c:v>190.0</c:v>
                </c:pt>
                <c:pt idx="2699">
                  <c:v>190.0</c:v>
                </c:pt>
                <c:pt idx="2700">
                  <c:v>190.0</c:v>
                </c:pt>
                <c:pt idx="2701">
                  <c:v>191.0</c:v>
                </c:pt>
                <c:pt idx="2702">
                  <c:v>191.0</c:v>
                </c:pt>
                <c:pt idx="2703">
                  <c:v>191.0</c:v>
                </c:pt>
                <c:pt idx="2704">
                  <c:v>191.0</c:v>
                </c:pt>
                <c:pt idx="2705">
                  <c:v>191.0</c:v>
                </c:pt>
                <c:pt idx="2706">
                  <c:v>191.0</c:v>
                </c:pt>
                <c:pt idx="2707">
                  <c:v>191.0</c:v>
                </c:pt>
                <c:pt idx="2708">
                  <c:v>191.0</c:v>
                </c:pt>
                <c:pt idx="2709">
                  <c:v>191.0</c:v>
                </c:pt>
                <c:pt idx="2710">
                  <c:v>191.0</c:v>
                </c:pt>
                <c:pt idx="2711">
                  <c:v>191.0</c:v>
                </c:pt>
                <c:pt idx="2712">
                  <c:v>191.0</c:v>
                </c:pt>
                <c:pt idx="2713">
                  <c:v>191.0</c:v>
                </c:pt>
                <c:pt idx="2714">
                  <c:v>191.0</c:v>
                </c:pt>
                <c:pt idx="2715">
                  <c:v>192.0</c:v>
                </c:pt>
                <c:pt idx="2716">
                  <c:v>192.0</c:v>
                </c:pt>
                <c:pt idx="2717">
                  <c:v>192.0</c:v>
                </c:pt>
                <c:pt idx="2718">
                  <c:v>192.0</c:v>
                </c:pt>
                <c:pt idx="2719">
                  <c:v>192.0</c:v>
                </c:pt>
                <c:pt idx="2720">
                  <c:v>192.0</c:v>
                </c:pt>
                <c:pt idx="2721">
                  <c:v>192.0</c:v>
                </c:pt>
                <c:pt idx="2722">
                  <c:v>192.0</c:v>
                </c:pt>
                <c:pt idx="2723">
                  <c:v>192.0</c:v>
                </c:pt>
                <c:pt idx="2724">
                  <c:v>192.0</c:v>
                </c:pt>
                <c:pt idx="2725">
                  <c:v>192.0</c:v>
                </c:pt>
                <c:pt idx="2726">
                  <c:v>193.0</c:v>
                </c:pt>
                <c:pt idx="2727">
                  <c:v>193.0</c:v>
                </c:pt>
                <c:pt idx="2728">
                  <c:v>193.0</c:v>
                </c:pt>
                <c:pt idx="2729">
                  <c:v>193.0</c:v>
                </c:pt>
                <c:pt idx="2730">
                  <c:v>193.0</c:v>
                </c:pt>
                <c:pt idx="2731">
                  <c:v>193.0</c:v>
                </c:pt>
                <c:pt idx="2732">
                  <c:v>194.0</c:v>
                </c:pt>
                <c:pt idx="2733">
                  <c:v>194.0</c:v>
                </c:pt>
                <c:pt idx="2734">
                  <c:v>194.0</c:v>
                </c:pt>
                <c:pt idx="2735">
                  <c:v>194.0</c:v>
                </c:pt>
                <c:pt idx="2736">
                  <c:v>194.0</c:v>
                </c:pt>
                <c:pt idx="2737">
                  <c:v>194.0</c:v>
                </c:pt>
                <c:pt idx="2738">
                  <c:v>194.0</c:v>
                </c:pt>
                <c:pt idx="2739">
                  <c:v>194.0</c:v>
                </c:pt>
                <c:pt idx="2740">
                  <c:v>194.0</c:v>
                </c:pt>
                <c:pt idx="2741">
                  <c:v>194.0</c:v>
                </c:pt>
                <c:pt idx="2742">
                  <c:v>194.0</c:v>
                </c:pt>
                <c:pt idx="2743">
                  <c:v>194.0</c:v>
                </c:pt>
                <c:pt idx="2744">
                  <c:v>194.0</c:v>
                </c:pt>
                <c:pt idx="2745">
                  <c:v>194.0</c:v>
                </c:pt>
                <c:pt idx="2746">
                  <c:v>194.0</c:v>
                </c:pt>
                <c:pt idx="2747">
                  <c:v>194.0</c:v>
                </c:pt>
                <c:pt idx="2748">
                  <c:v>194.0</c:v>
                </c:pt>
                <c:pt idx="2749">
                  <c:v>194.0</c:v>
                </c:pt>
                <c:pt idx="2750">
                  <c:v>194.0</c:v>
                </c:pt>
                <c:pt idx="2751">
                  <c:v>194.0</c:v>
                </c:pt>
                <c:pt idx="2752">
                  <c:v>194.0</c:v>
                </c:pt>
                <c:pt idx="2753">
                  <c:v>195.0</c:v>
                </c:pt>
                <c:pt idx="2754">
                  <c:v>195.0</c:v>
                </c:pt>
                <c:pt idx="2755">
                  <c:v>195.0</c:v>
                </c:pt>
                <c:pt idx="2756">
                  <c:v>195.0</c:v>
                </c:pt>
                <c:pt idx="2757">
                  <c:v>195.0</c:v>
                </c:pt>
                <c:pt idx="2758">
                  <c:v>195.0</c:v>
                </c:pt>
                <c:pt idx="2759">
                  <c:v>195.0</c:v>
                </c:pt>
                <c:pt idx="2760">
                  <c:v>195.0</c:v>
                </c:pt>
                <c:pt idx="2761">
                  <c:v>195.0</c:v>
                </c:pt>
                <c:pt idx="2762">
                  <c:v>195.0</c:v>
                </c:pt>
                <c:pt idx="2763">
                  <c:v>195.0</c:v>
                </c:pt>
                <c:pt idx="2764">
                  <c:v>195.0</c:v>
                </c:pt>
                <c:pt idx="2765">
                  <c:v>195.0</c:v>
                </c:pt>
                <c:pt idx="2766">
                  <c:v>195.0</c:v>
                </c:pt>
                <c:pt idx="2767">
                  <c:v>195.0</c:v>
                </c:pt>
                <c:pt idx="2768">
                  <c:v>195.0</c:v>
                </c:pt>
                <c:pt idx="2769">
                  <c:v>195.0</c:v>
                </c:pt>
                <c:pt idx="2770">
                  <c:v>195.0</c:v>
                </c:pt>
                <c:pt idx="2771">
                  <c:v>195.0</c:v>
                </c:pt>
                <c:pt idx="2772">
                  <c:v>195.0</c:v>
                </c:pt>
                <c:pt idx="2773">
                  <c:v>195.0</c:v>
                </c:pt>
                <c:pt idx="2774">
                  <c:v>195.0</c:v>
                </c:pt>
                <c:pt idx="2775">
                  <c:v>195.0</c:v>
                </c:pt>
                <c:pt idx="2776">
                  <c:v>195.0</c:v>
                </c:pt>
                <c:pt idx="2777">
                  <c:v>195.0</c:v>
                </c:pt>
                <c:pt idx="2778">
                  <c:v>195.0</c:v>
                </c:pt>
                <c:pt idx="2779">
                  <c:v>196.0</c:v>
                </c:pt>
                <c:pt idx="2780">
                  <c:v>196.0</c:v>
                </c:pt>
                <c:pt idx="2781">
                  <c:v>197.0</c:v>
                </c:pt>
                <c:pt idx="2782">
                  <c:v>197.0</c:v>
                </c:pt>
                <c:pt idx="2783">
                  <c:v>197.0</c:v>
                </c:pt>
                <c:pt idx="2784">
                  <c:v>197.0</c:v>
                </c:pt>
                <c:pt idx="2785">
                  <c:v>197.0</c:v>
                </c:pt>
                <c:pt idx="2786">
                  <c:v>197.0</c:v>
                </c:pt>
                <c:pt idx="2787">
                  <c:v>197.0</c:v>
                </c:pt>
                <c:pt idx="2788">
                  <c:v>197.0</c:v>
                </c:pt>
                <c:pt idx="2789">
                  <c:v>197.0</c:v>
                </c:pt>
                <c:pt idx="2790">
                  <c:v>197.0</c:v>
                </c:pt>
                <c:pt idx="2791">
                  <c:v>197.0</c:v>
                </c:pt>
                <c:pt idx="2792">
                  <c:v>197.0</c:v>
                </c:pt>
                <c:pt idx="2793">
                  <c:v>197.0</c:v>
                </c:pt>
                <c:pt idx="2794">
                  <c:v>197.0</c:v>
                </c:pt>
                <c:pt idx="2795">
                  <c:v>197.0</c:v>
                </c:pt>
                <c:pt idx="2796">
                  <c:v>197.0</c:v>
                </c:pt>
                <c:pt idx="2797">
                  <c:v>197.0</c:v>
                </c:pt>
                <c:pt idx="2798">
                  <c:v>197.0</c:v>
                </c:pt>
                <c:pt idx="2799">
                  <c:v>197.0</c:v>
                </c:pt>
                <c:pt idx="2800">
                  <c:v>197.0</c:v>
                </c:pt>
                <c:pt idx="2801">
                  <c:v>198.0</c:v>
                </c:pt>
                <c:pt idx="2802">
                  <c:v>199.0</c:v>
                </c:pt>
                <c:pt idx="2803">
                  <c:v>199.0</c:v>
                </c:pt>
                <c:pt idx="2804">
                  <c:v>199.0</c:v>
                </c:pt>
                <c:pt idx="2805">
                  <c:v>199.0</c:v>
                </c:pt>
                <c:pt idx="2806">
                  <c:v>199.0</c:v>
                </c:pt>
                <c:pt idx="2807">
                  <c:v>199.0</c:v>
                </c:pt>
                <c:pt idx="2808">
                  <c:v>199.0</c:v>
                </c:pt>
                <c:pt idx="2809">
                  <c:v>199.0</c:v>
                </c:pt>
                <c:pt idx="2810">
                  <c:v>199.0</c:v>
                </c:pt>
                <c:pt idx="2811">
                  <c:v>199.0</c:v>
                </c:pt>
                <c:pt idx="2812">
                  <c:v>199.0</c:v>
                </c:pt>
                <c:pt idx="2813">
                  <c:v>199.0</c:v>
                </c:pt>
                <c:pt idx="2814">
                  <c:v>199.0</c:v>
                </c:pt>
                <c:pt idx="2815">
                  <c:v>199.0</c:v>
                </c:pt>
                <c:pt idx="2816">
                  <c:v>199.0</c:v>
                </c:pt>
                <c:pt idx="2817">
                  <c:v>199.0</c:v>
                </c:pt>
                <c:pt idx="2818">
                  <c:v>199.0</c:v>
                </c:pt>
                <c:pt idx="2819">
                  <c:v>199.0</c:v>
                </c:pt>
                <c:pt idx="2820">
                  <c:v>199.0</c:v>
                </c:pt>
                <c:pt idx="2821">
                  <c:v>199.0</c:v>
                </c:pt>
                <c:pt idx="2822">
                  <c:v>199.0</c:v>
                </c:pt>
                <c:pt idx="2823">
                  <c:v>199.0</c:v>
                </c:pt>
                <c:pt idx="2824">
                  <c:v>199.0</c:v>
                </c:pt>
                <c:pt idx="2825">
                  <c:v>199.0</c:v>
                </c:pt>
                <c:pt idx="2826">
                  <c:v>199.0</c:v>
                </c:pt>
                <c:pt idx="2827">
                  <c:v>199.0</c:v>
                </c:pt>
                <c:pt idx="2828">
                  <c:v>199.0</c:v>
                </c:pt>
                <c:pt idx="2829">
                  <c:v>199.0</c:v>
                </c:pt>
                <c:pt idx="2830">
                  <c:v>199.0</c:v>
                </c:pt>
                <c:pt idx="2831">
                  <c:v>199.0</c:v>
                </c:pt>
                <c:pt idx="2832">
                  <c:v>199.0</c:v>
                </c:pt>
                <c:pt idx="2833">
                  <c:v>199.0</c:v>
                </c:pt>
                <c:pt idx="2834">
                  <c:v>199.0</c:v>
                </c:pt>
                <c:pt idx="2835">
                  <c:v>199.0</c:v>
                </c:pt>
                <c:pt idx="2836">
                  <c:v>199.0</c:v>
                </c:pt>
                <c:pt idx="2837">
                  <c:v>199.0</c:v>
                </c:pt>
                <c:pt idx="2838">
                  <c:v>199.0</c:v>
                </c:pt>
                <c:pt idx="2839">
                  <c:v>199.0</c:v>
                </c:pt>
                <c:pt idx="2840">
                  <c:v>199.0</c:v>
                </c:pt>
                <c:pt idx="2841">
                  <c:v>199.0</c:v>
                </c:pt>
                <c:pt idx="2842">
                  <c:v>200.0</c:v>
                </c:pt>
                <c:pt idx="2843">
                  <c:v>201.0</c:v>
                </c:pt>
                <c:pt idx="2844">
                  <c:v>201.0</c:v>
                </c:pt>
                <c:pt idx="2845">
                  <c:v>201.0</c:v>
                </c:pt>
                <c:pt idx="2846">
                  <c:v>201.0</c:v>
                </c:pt>
                <c:pt idx="2847">
                  <c:v>201.0</c:v>
                </c:pt>
                <c:pt idx="2848">
                  <c:v>201.0</c:v>
                </c:pt>
                <c:pt idx="2849">
                  <c:v>201.0</c:v>
                </c:pt>
                <c:pt idx="2850">
                  <c:v>201.0</c:v>
                </c:pt>
                <c:pt idx="2851">
                  <c:v>201.0</c:v>
                </c:pt>
                <c:pt idx="2852">
                  <c:v>201.0</c:v>
                </c:pt>
                <c:pt idx="2853">
                  <c:v>201.0</c:v>
                </c:pt>
                <c:pt idx="2854">
                  <c:v>201.0</c:v>
                </c:pt>
                <c:pt idx="2855">
                  <c:v>201.0</c:v>
                </c:pt>
                <c:pt idx="2856">
                  <c:v>201.0</c:v>
                </c:pt>
                <c:pt idx="2857">
                  <c:v>201.0</c:v>
                </c:pt>
                <c:pt idx="2858">
                  <c:v>202.0</c:v>
                </c:pt>
                <c:pt idx="2859">
                  <c:v>202.0</c:v>
                </c:pt>
                <c:pt idx="2860">
                  <c:v>202.0</c:v>
                </c:pt>
                <c:pt idx="2861">
                  <c:v>202.0</c:v>
                </c:pt>
                <c:pt idx="2862">
                  <c:v>202.0</c:v>
                </c:pt>
                <c:pt idx="2863">
                  <c:v>202.0</c:v>
                </c:pt>
                <c:pt idx="2864">
                  <c:v>203.0</c:v>
                </c:pt>
                <c:pt idx="2865">
                  <c:v>203.0</c:v>
                </c:pt>
                <c:pt idx="2866">
                  <c:v>203.0</c:v>
                </c:pt>
                <c:pt idx="2867">
                  <c:v>203.0</c:v>
                </c:pt>
                <c:pt idx="2868">
                  <c:v>203.0</c:v>
                </c:pt>
                <c:pt idx="2869">
                  <c:v>203.0</c:v>
                </c:pt>
                <c:pt idx="2870">
                  <c:v>203.0</c:v>
                </c:pt>
                <c:pt idx="2871">
                  <c:v>203.0</c:v>
                </c:pt>
                <c:pt idx="2872">
                  <c:v>203.0</c:v>
                </c:pt>
                <c:pt idx="2873">
                  <c:v>203.0</c:v>
                </c:pt>
                <c:pt idx="2874">
                  <c:v>203.0</c:v>
                </c:pt>
                <c:pt idx="2875">
                  <c:v>203.0</c:v>
                </c:pt>
                <c:pt idx="2876">
                  <c:v>203.0</c:v>
                </c:pt>
                <c:pt idx="2877">
                  <c:v>203.0</c:v>
                </c:pt>
                <c:pt idx="2878">
                  <c:v>203.0</c:v>
                </c:pt>
                <c:pt idx="2879">
                  <c:v>204.0</c:v>
                </c:pt>
                <c:pt idx="2880">
                  <c:v>204.0</c:v>
                </c:pt>
                <c:pt idx="2881">
                  <c:v>204.0</c:v>
                </c:pt>
                <c:pt idx="2882">
                  <c:v>204.0</c:v>
                </c:pt>
                <c:pt idx="2883">
                  <c:v>204.0</c:v>
                </c:pt>
                <c:pt idx="2884">
                  <c:v>204.0</c:v>
                </c:pt>
                <c:pt idx="2885">
                  <c:v>204.0</c:v>
                </c:pt>
                <c:pt idx="2886">
                  <c:v>204.0</c:v>
                </c:pt>
                <c:pt idx="2887">
                  <c:v>204.0</c:v>
                </c:pt>
                <c:pt idx="2888">
                  <c:v>204.0</c:v>
                </c:pt>
                <c:pt idx="2889">
                  <c:v>204.0</c:v>
                </c:pt>
                <c:pt idx="2890">
                  <c:v>204.0</c:v>
                </c:pt>
                <c:pt idx="2891">
                  <c:v>204.0</c:v>
                </c:pt>
                <c:pt idx="2892">
                  <c:v>204.0</c:v>
                </c:pt>
                <c:pt idx="2893">
                  <c:v>204.0</c:v>
                </c:pt>
                <c:pt idx="2894">
                  <c:v>204.0</c:v>
                </c:pt>
                <c:pt idx="2895">
                  <c:v>204.0</c:v>
                </c:pt>
                <c:pt idx="2896">
                  <c:v>204.0</c:v>
                </c:pt>
                <c:pt idx="2897">
                  <c:v>204.0</c:v>
                </c:pt>
                <c:pt idx="2898">
                  <c:v>204.0</c:v>
                </c:pt>
                <c:pt idx="2899">
                  <c:v>204.0</c:v>
                </c:pt>
                <c:pt idx="2900">
                  <c:v>204.0</c:v>
                </c:pt>
                <c:pt idx="2901">
                  <c:v>204.0</c:v>
                </c:pt>
                <c:pt idx="2902">
                  <c:v>204.0</c:v>
                </c:pt>
                <c:pt idx="2903">
                  <c:v>204.0</c:v>
                </c:pt>
                <c:pt idx="2904">
                  <c:v>204.0</c:v>
                </c:pt>
                <c:pt idx="2905">
                  <c:v>204.0</c:v>
                </c:pt>
                <c:pt idx="2906">
                  <c:v>204.0</c:v>
                </c:pt>
                <c:pt idx="2907">
                  <c:v>204.0</c:v>
                </c:pt>
                <c:pt idx="2908">
                  <c:v>204.0</c:v>
                </c:pt>
                <c:pt idx="2909">
                  <c:v>204.0</c:v>
                </c:pt>
                <c:pt idx="2910">
                  <c:v>204.0</c:v>
                </c:pt>
                <c:pt idx="2911">
                  <c:v>204.0</c:v>
                </c:pt>
                <c:pt idx="2912">
                  <c:v>204.0</c:v>
                </c:pt>
                <c:pt idx="2913">
                  <c:v>204.0</c:v>
                </c:pt>
                <c:pt idx="2914">
                  <c:v>204.0</c:v>
                </c:pt>
                <c:pt idx="2915">
                  <c:v>204.0</c:v>
                </c:pt>
                <c:pt idx="2916">
                  <c:v>204.0</c:v>
                </c:pt>
                <c:pt idx="2917">
                  <c:v>204.0</c:v>
                </c:pt>
                <c:pt idx="2918">
                  <c:v>204.0</c:v>
                </c:pt>
                <c:pt idx="2919">
                  <c:v>204.0</c:v>
                </c:pt>
                <c:pt idx="2920">
                  <c:v>204.0</c:v>
                </c:pt>
                <c:pt idx="2921">
                  <c:v>204.0</c:v>
                </c:pt>
                <c:pt idx="2922">
                  <c:v>204.0</c:v>
                </c:pt>
                <c:pt idx="2923">
                  <c:v>204.0</c:v>
                </c:pt>
                <c:pt idx="2924">
                  <c:v>204.0</c:v>
                </c:pt>
                <c:pt idx="2925">
                  <c:v>204.0</c:v>
                </c:pt>
                <c:pt idx="2926">
                  <c:v>204.0</c:v>
                </c:pt>
                <c:pt idx="2927">
                  <c:v>204.0</c:v>
                </c:pt>
                <c:pt idx="2928">
                  <c:v>204.0</c:v>
                </c:pt>
                <c:pt idx="2929">
                  <c:v>204.0</c:v>
                </c:pt>
                <c:pt idx="2930">
                  <c:v>204.0</c:v>
                </c:pt>
                <c:pt idx="2931">
                  <c:v>204.0</c:v>
                </c:pt>
                <c:pt idx="2932">
                  <c:v>204.0</c:v>
                </c:pt>
                <c:pt idx="2933">
                  <c:v>204.0</c:v>
                </c:pt>
                <c:pt idx="2934">
                  <c:v>205.0</c:v>
                </c:pt>
                <c:pt idx="2935">
                  <c:v>205.0</c:v>
                </c:pt>
                <c:pt idx="2936">
                  <c:v>205.0</c:v>
                </c:pt>
                <c:pt idx="2937">
                  <c:v>205.0</c:v>
                </c:pt>
                <c:pt idx="2938">
                  <c:v>205.0</c:v>
                </c:pt>
                <c:pt idx="2939">
                  <c:v>205.0</c:v>
                </c:pt>
                <c:pt idx="2940">
                  <c:v>205.0</c:v>
                </c:pt>
                <c:pt idx="2941">
                  <c:v>206.0</c:v>
                </c:pt>
                <c:pt idx="2942">
                  <c:v>206.0</c:v>
                </c:pt>
                <c:pt idx="2943">
                  <c:v>206.0</c:v>
                </c:pt>
                <c:pt idx="2944">
                  <c:v>206.0</c:v>
                </c:pt>
                <c:pt idx="2945">
                  <c:v>207.0</c:v>
                </c:pt>
                <c:pt idx="2946">
                  <c:v>207.0</c:v>
                </c:pt>
                <c:pt idx="2947">
                  <c:v>207.0</c:v>
                </c:pt>
                <c:pt idx="2948">
                  <c:v>207.0</c:v>
                </c:pt>
                <c:pt idx="2949">
                  <c:v>207.0</c:v>
                </c:pt>
                <c:pt idx="2950">
                  <c:v>207.0</c:v>
                </c:pt>
                <c:pt idx="2951">
                  <c:v>207.0</c:v>
                </c:pt>
                <c:pt idx="2952">
                  <c:v>207.0</c:v>
                </c:pt>
                <c:pt idx="2953">
                  <c:v>207.0</c:v>
                </c:pt>
                <c:pt idx="2954">
                  <c:v>207.0</c:v>
                </c:pt>
                <c:pt idx="2955">
                  <c:v>207.0</c:v>
                </c:pt>
                <c:pt idx="2956">
                  <c:v>207.0</c:v>
                </c:pt>
                <c:pt idx="2957">
                  <c:v>207.0</c:v>
                </c:pt>
                <c:pt idx="2958">
                  <c:v>207.0</c:v>
                </c:pt>
                <c:pt idx="2959">
                  <c:v>207.0</c:v>
                </c:pt>
                <c:pt idx="2960">
                  <c:v>207.0</c:v>
                </c:pt>
                <c:pt idx="2961">
                  <c:v>207.0</c:v>
                </c:pt>
                <c:pt idx="2962">
                  <c:v>207.0</c:v>
                </c:pt>
                <c:pt idx="2963">
                  <c:v>207.0</c:v>
                </c:pt>
                <c:pt idx="2964">
                  <c:v>207.0</c:v>
                </c:pt>
                <c:pt idx="2965">
                  <c:v>207.0</c:v>
                </c:pt>
                <c:pt idx="2966">
                  <c:v>207.0</c:v>
                </c:pt>
                <c:pt idx="2967">
                  <c:v>207.0</c:v>
                </c:pt>
                <c:pt idx="2968">
                  <c:v>207.0</c:v>
                </c:pt>
                <c:pt idx="2969">
                  <c:v>207.0</c:v>
                </c:pt>
                <c:pt idx="2970">
                  <c:v>207.0</c:v>
                </c:pt>
                <c:pt idx="2971">
                  <c:v>207.0</c:v>
                </c:pt>
                <c:pt idx="2972">
                  <c:v>207.0</c:v>
                </c:pt>
                <c:pt idx="2973">
                  <c:v>207.0</c:v>
                </c:pt>
                <c:pt idx="2974">
                  <c:v>207.0</c:v>
                </c:pt>
                <c:pt idx="2975">
                  <c:v>207.0</c:v>
                </c:pt>
                <c:pt idx="2976">
                  <c:v>207.0</c:v>
                </c:pt>
                <c:pt idx="2977">
                  <c:v>207.0</c:v>
                </c:pt>
                <c:pt idx="2978">
                  <c:v>207.0</c:v>
                </c:pt>
                <c:pt idx="2979">
                  <c:v>207.0</c:v>
                </c:pt>
                <c:pt idx="2980">
                  <c:v>207.0</c:v>
                </c:pt>
                <c:pt idx="2981">
                  <c:v>207.0</c:v>
                </c:pt>
                <c:pt idx="2982">
                  <c:v>207.0</c:v>
                </c:pt>
                <c:pt idx="2983">
                  <c:v>207.0</c:v>
                </c:pt>
                <c:pt idx="2984">
                  <c:v>207.0</c:v>
                </c:pt>
                <c:pt idx="2985">
                  <c:v>207.0</c:v>
                </c:pt>
                <c:pt idx="2986">
                  <c:v>207.0</c:v>
                </c:pt>
                <c:pt idx="2987">
                  <c:v>207.0</c:v>
                </c:pt>
                <c:pt idx="2988">
                  <c:v>207.0</c:v>
                </c:pt>
                <c:pt idx="2989">
                  <c:v>207.0</c:v>
                </c:pt>
                <c:pt idx="2990">
                  <c:v>207.0</c:v>
                </c:pt>
                <c:pt idx="2991">
                  <c:v>207.0</c:v>
                </c:pt>
                <c:pt idx="2992">
                  <c:v>207.0</c:v>
                </c:pt>
                <c:pt idx="2993">
                  <c:v>208.0</c:v>
                </c:pt>
                <c:pt idx="2994">
                  <c:v>208.0</c:v>
                </c:pt>
                <c:pt idx="2995">
                  <c:v>209.0</c:v>
                </c:pt>
                <c:pt idx="2996">
                  <c:v>209.0</c:v>
                </c:pt>
                <c:pt idx="2997">
                  <c:v>209.0</c:v>
                </c:pt>
                <c:pt idx="2998">
                  <c:v>209.0</c:v>
                </c:pt>
                <c:pt idx="2999">
                  <c:v>209.0</c:v>
                </c:pt>
                <c:pt idx="3000">
                  <c:v>209.0</c:v>
                </c:pt>
                <c:pt idx="3001">
                  <c:v>209.0</c:v>
                </c:pt>
                <c:pt idx="3002">
                  <c:v>210.0</c:v>
                </c:pt>
                <c:pt idx="3003">
                  <c:v>210.0</c:v>
                </c:pt>
                <c:pt idx="3004">
                  <c:v>211.0</c:v>
                </c:pt>
                <c:pt idx="3005">
                  <c:v>211.0</c:v>
                </c:pt>
                <c:pt idx="3006">
                  <c:v>211.0</c:v>
                </c:pt>
                <c:pt idx="3007">
                  <c:v>211.0</c:v>
                </c:pt>
                <c:pt idx="3008">
                  <c:v>211.0</c:v>
                </c:pt>
                <c:pt idx="3009">
                  <c:v>211.0</c:v>
                </c:pt>
                <c:pt idx="3010">
                  <c:v>211.0</c:v>
                </c:pt>
                <c:pt idx="3011">
                  <c:v>211.0</c:v>
                </c:pt>
                <c:pt idx="3012">
                  <c:v>212.0</c:v>
                </c:pt>
                <c:pt idx="3013">
                  <c:v>212.0</c:v>
                </c:pt>
                <c:pt idx="3014">
                  <c:v>212.0</c:v>
                </c:pt>
                <c:pt idx="3015">
                  <c:v>212.0</c:v>
                </c:pt>
                <c:pt idx="3016">
                  <c:v>212.0</c:v>
                </c:pt>
                <c:pt idx="3017">
                  <c:v>213.0</c:v>
                </c:pt>
                <c:pt idx="3018">
                  <c:v>213.0</c:v>
                </c:pt>
                <c:pt idx="3019">
                  <c:v>213.0</c:v>
                </c:pt>
                <c:pt idx="3020">
                  <c:v>213.0</c:v>
                </c:pt>
                <c:pt idx="3021">
                  <c:v>214.0</c:v>
                </c:pt>
                <c:pt idx="3022">
                  <c:v>214.0</c:v>
                </c:pt>
                <c:pt idx="3023">
                  <c:v>214.0</c:v>
                </c:pt>
                <c:pt idx="3024">
                  <c:v>214.0</c:v>
                </c:pt>
                <c:pt idx="3025">
                  <c:v>214.0</c:v>
                </c:pt>
                <c:pt idx="3026">
                  <c:v>214.0</c:v>
                </c:pt>
                <c:pt idx="3027">
                  <c:v>214.0</c:v>
                </c:pt>
                <c:pt idx="3028">
                  <c:v>214.0</c:v>
                </c:pt>
                <c:pt idx="3029">
                  <c:v>214.0</c:v>
                </c:pt>
                <c:pt idx="3030">
                  <c:v>214.0</c:v>
                </c:pt>
                <c:pt idx="3031">
                  <c:v>214.0</c:v>
                </c:pt>
                <c:pt idx="3032">
                  <c:v>214.0</c:v>
                </c:pt>
                <c:pt idx="3033">
                  <c:v>214.0</c:v>
                </c:pt>
                <c:pt idx="3034">
                  <c:v>214.0</c:v>
                </c:pt>
                <c:pt idx="3035">
                  <c:v>214.0</c:v>
                </c:pt>
                <c:pt idx="3036">
                  <c:v>214.0</c:v>
                </c:pt>
                <c:pt idx="3037">
                  <c:v>214.0</c:v>
                </c:pt>
                <c:pt idx="3038">
                  <c:v>214.0</c:v>
                </c:pt>
                <c:pt idx="3039">
                  <c:v>215.0</c:v>
                </c:pt>
                <c:pt idx="3040">
                  <c:v>215.0</c:v>
                </c:pt>
                <c:pt idx="3041">
                  <c:v>215.0</c:v>
                </c:pt>
                <c:pt idx="3042">
                  <c:v>215.0</c:v>
                </c:pt>
                <c:pt idx="3043">
                  <c:v>215.0</c:v>
                </c:pt>
                <c:pt idx="3044">
                  <c:v>215.0</c:v>
                </c:pt>
                <c:pt idx="3045">
                  <c:v>215.0</c:v>
                </c:pt>
                <c:pt idx="3046">
                  <c:v>215.0</c:v>
                </c:pt>
                <c:pt idx="3047">
                  <c:v>215.0</c:v>
                </c:pt>
                <c:pt idx="3048">
                  <c:v>215.0</c:v>
                </c:pt>
                <c:pt idx="3049">
                  <c:v>215.0</c:v>
                </c:pt>
                <c:pt idx="3050">
                  <c:v>215.0</c:v>
                </c:pt>
                <c:pt idx="3051">
                  <c:v>215.0</c:v>
                </c:pt>
                <c:pt idx="3052">
                  <c:v>215.0</c:v>
                </c:pt>
                <c:pt idx="3053">
                  <c:v>215.0</c:v>
                </c:pt>
                <c:pt idx="3054">
                  <c:v>215.0</c:v>
                </c:pt>
                <c:pt idx="3055">
                  <c:v>215.0</c:v>
                </c:pt>
                <c:pt idx="3056">
                  <c:v>215.0</c:v>
                </c:pt>
                <c:pt idx="3057">
                  <c:v>215.0</c:v>
                </c:pt>
                <c:pt idx="3058">
                  <c:v>215.0</c:v>
                </c:pt>
                <c:pt idx="3059">
                  <c:v>215.0</c:v>
                </c:pt>
                <c:pt idx="3060">
                  <c:v>215.0</c:v>
                </c:pt>
                <c:pt idx="3061">
                  <c:v>215.0</c:v>
                </c:pt>
                <c:pt idx="3062">
                  <c:v>215.0</c:v>
                </c:pt>
                <c:pt idx="3063">
                  <c:v>215.0</c:v>
                </c:pt>
                <c:pt idx="3064">
                  <c:v>216.0</c:v>
                </c:pt>
                <c:pt idx="3065">
                  <c:v>216.0</c:v>
                </c:pt>
                <c:pt idx="3066">
                  <c:v>216.0</c:v>
                </c:pt>
                <c:pt idx="3067">
                  <c:v>216.0</c:v>
                </c:pt>
                <c:pt idx="3068">
                  <c:v>216.0</c:v>
                </c:pt>
                <c:pt idx="3069">
                  <c:v>216.0</c:v>
                </c:pt>
                <c:pt idx="3070">
                  <c:v>216.0</c:v>
                </c:pt>
                <c:pt idx="3071">
                  <c:v>216.0</c:v>
                </c:pt>
                <c:pt idx="3072">
                  <c:v>216.0</c:v>
                </c:pt>
                <c:pt idx="3073">
                  <c:v>216.0</c:v>
                </c:pt>
                <c:pt idx="3074">
                  <c:v>216.0</c:v>
                </c:pt>
                <c:pt idx="3075">
                  <c:v>216.0</c:v>
                </c:pt>
                <c:pt idx="3076">
                  <c:v>216.0</c:v>
                </c:pt>
                <c:pt idx="3077">
                  <c:v>216.0</c:v>
                </c:pt>
                <c:pt idx="3078">
                  <c:v>216.0</c:v>
                </c:pt>
                <c:pt idx="3079">
                  <c:v>216.0</c:v>
                </c:pt>
                <c:pt idx="3080">
                  <c:v>217.0</c:v>
                </c:pt>
                <c:pt idx="3081">
                  <c:v>217.0</c:v>
                </c:pt>
                <c:pt idx="3082">
                  <c:v>217.0</c:v>
                </c:pt>
                <c:pt idx="3083">
                  <c:v>217.0</c:v>
                </c:pt>
                <c:pt idx="3084">
                  <c:v>217.0</c:v>
                </c:pt>
                <c:pt idx="3085">
                  <c:v>217.0</c:v>
                </c:pt>
                <c:pt idx="3086">
                  <c:v>217.0</c:v>
                </c:pt>
                <c:pt idx="3087">
                  <c:v>217.0</c:v>
                </c:pt>
                <c:pt idx="3088">
                  <c:v>217.0</c:v>
                </c:pt>
                <c:pt idx="3089">
                  <c:v>217.0</c:v>
                </c:pt>
                <c:pt idx="3090">
                  <c:v>218.0</c:v>
                </c:pt>
                <c:pt idx="3091">
                  <c:v>219.0</c:v>
                </c:pt>
                <c:pt idx="3092">
                  <c:v>219.0</c:v>
                </c:pt>
                <c:pt idx="3093">
                  <c:v>219.0</c:v>
                </c:pt>
                <c:pt idx="3094">
                  <c:v>219.0</c:v>
                </c:pt>
                <c:pt idx="3095">
                  <c:v>219.0</c:v>
                </c:pt>
                <c:pt idx="3096">
                  <c:v>219.0</c:v>
                </c:pt>
                <c:pt idx="3097">
                  <c:v>219.0</c:v>
                </c:pt>
                <c:pt idx="3098">
                  <c:v>220.0</c:v>
                </c:pt>
                <c:pt idx="3099">
                  <c:v>220.0</c:v>
                </c:pt>
                <c:pt idx="3100">
                  <c:v>220.0</c:v>
                </c:pt>
                <c:pt idx="3101">
                  <c:v>220.0</c:v>
                </c:pt>
                <c:pt idx="3102">
                  <c:v>220.0</c:v>
                </c:pt>
                <c:pt idx="3103">
                  <c:v>220.0</c:v>
                </c:pt>
                <c:pt idx="3104">
                  <c:v>220.0</c:v>
                </c:pt>
                <c:pt idx="3105">
                  <c:v>221.0</c:v>
                </c:pt>
                <c:pt idx="3106">
                  <c:v>221.0</c:v>
                </c:pt>
                <c:pt idx="3107">
                  <c:v>221.0</c:v>
                </c:pt>
                <c:pt idx="3108">
                  <c:v>221.0</c:v>
                </c:pt>
                <c:pt idx="3109">
                  <c:v>221.0</c:v>
                </c:pt>
                <c:pt idx="3110">
                  <c:v>221.0</c:v>
                </c:pt>
                <c:pt idx="3111">
                  <c:v>221.0</c:v>
                </c:pt>
                <c:pt idx="3112">
                  <c:v>221.0</c:v>
                </c:pt>
                <c:pt idx="3113">
                  <c:v>221.0</c:v>
                </c:pt>
                <c:pt idx="3114">
                  <c:v>221.0</c:v>
                </c:pt>
                <c:pt idx="3115">
                  <c:v>221.0</c:v>
                </c:pt>
                <c:pt idx="3116">
                  <c:v>221.0</c:v>
                </c:pt>
                <c:pt idx="3117">
                  <c:v>221.0</c:v>
                </c:pt>
                <c:pt idx="3118">
                  <c:v>221.0</c:v>
                </c:pt>
                <c:pt idx="3119">
                  <c:v>221.0</c:v>
                </c:pt>
                <c:pt idx="3120">
                  <c:v>221.0</c:v>
                </c:pt>
                <c:pt idx="3121">
                  <c:v>221.0</c:v>
                </c:pt>
                <c:pt idx="3122">
                  <c:v>221.0</c:v>
                </c:pt>
                <c:pt idx="3123">
                  <c:v>221.0</c:v>
                </c:pt>
                <c:pt idx="3124">
                  <c:v>221.0</c:v>
                </c:pt>
                <c:pt idx="3125">
                  <c:v>221.0</c:v>
                </c:pt>
                <c:pt idx="3126">
                  <c:v>221.0</c:v>
                </c:pt>
                <c:pt idx="3127">
                  <c:v>222.0</c:v>
                </c:pt>
                <c:pt idx="3128">
                  <c:v>223.0</c:v>
                </c:pt>
                <c:pt idx="3129">
                  <c:v>224.0</c:v>
                </c:pt>
                <c:pt idx="3130">
                  <c:v>225.0</c:v>
                </c:pt>
                <c:pt idx="3131">
                  <c:v>226.0</c:v>
                </c:pt>
                <c:pt idx="3132">
                  <c:v>226.0</c:v>
                </c:pt>
                <c:pt idx="3133">
                  <c:v>227.0</c:v>
                </c:pt>
                <c:pt idx="3134">
                  <c:v>227.0</c:v>
                </c:pt>
                <c:pt idx="3135">
                  <c:v>227.0</c:v>
                </c:pt>
                <c:pt idx="3136">
                  <c:v>227.0</c:v>
                </c:pt>
                <c:pt idx="3137">
                  <c:v>227.0</c:v>
                </c:pt>
                <c:pt idx="3138">
                  <c:v>227.0</c:v>
                </c:pt>
                <c:pt idx="3139">
                  <c:v>228.0</c:v>
                </c:pt>
                <c:pt idx="3140">
                  <c:v>228.0</c:v>
                </c:pt>
                <c:pt idx="3141">
                  <c:v>229.0</c:v>
                </c:pt>
                <c:pt idx="3142">
                  <c:v>230.0</c:v>
                </c:pt>
                <c:pt idx="3143">
                  <c:v>230.0</c:v>
                </c:pt>
                <c:pt idx="3144">
                  <c:v>230.0</c:v>
                </c:pt>
                <c:pt idx="3145">
                  <c:v>230.0</c:v>
                </c:pt>
                <c:pt idx="3146">
                  <c:v>230.0</c:v>
                </c:pt>
                <c:pt idx="3147">
                  <c:v>230.0</c:v>
                </c:pt>
                <c:pt idx="3148">
                  <c:v>230.0</c:v>
                </c:pt>
                <c:pt idx="3149">
                  <c:v>230.0</c:v>
                </c:pt>
                <c:pt idx="3150">
                  <c:v>230.0</c:v>
                </c:pt>
                <c:pt idx="3151">
                  <c:v>230.0</c:v>
                </c:pt>
                <c:pt idx="3152">
                  <c:v>230.0</c:v>
                </c:pt>
                <c:pt idx="3153">
                  <c:v>230.0</c:v>
                </c:pt>
                <c:pt idx="3154">
                  <c:v>230.0</c:v>
                </c:pt>
                <c:pt idx="3155">
                  <c:v>230.0</c:v>
                </c:pt>
                <c:pt idx="3156">
                  <c:v>230.0</c:v>
                </c:pt>
                <c:pt idx="3157">
                  <c:v>230.0</c:v>
                </c:pt>
                <c:pt idx="3158">
                  <c:v>230.0</c:v>
                </c:pt>
                <c:pt idx="3159">
                  <c:v>230.0</c:v>
                </c:pt>
                <c:pt idx="3160">
                  <c:v>230.0</c:v>
                </c:pt>
                <c:pt idx="3161">
                  <c:v>230.0</c:v>
                </c:pt>
                <c:pt idx="3162">
                  <c:v>230.0</c:v>
                </c:pt>
                <c:pt idx="3163">
                  <c:v>230.0</c:v>
                </c:pt>
                <c:pt idx="3164">
                  <c:v>230.0</c:v>
                </c:pt>
                <c:pt idx="3165">
                  <c:v>230.0</c:v>
                </c:pt>
                <c:pt idx="3166">
                  <c:v>230.0</c:v>
                </c:pt>
                <c:pt idx="3167">
                  <c:v>230.0</c:v>
                </c:pt>
                <c:pt idx="3168">
                  <c:v>230.0</c:v>
                </c:pt>
                <c:pt idx="3169">
                  <c:v>230.0</c:v>
                </c:pt>
                <c:pt idx="3170">
                  <c:v>230.0</c:v>
                </c:pt>
                <c:pt idx="3171">
                  <c:v>230.0</c:v>
                </c:pt>
                <c:pt idx="3172">
                  <c:v>230.0</c:v>
                </c:pt>
                <c:pt idx="3173">
                  <c:v>230.0</c:v>
                </c:pt>
                <c:pt idx="3174">
                  <c:v>230.0</c:v>
                </c:pt>
                <c:pt idx="3175">
                  <c:v>230.0</c:v>
                </c:pt>
                <c:pt idx="3176">
                  <c:v>230.0</c:v>
                </c:pt>
                <c:pt idx="3177">
                  <c:v>231.0</c:v>
                </c:pt>
                <c:pt idx="3178">
                  <c:v>231.0</c:v>
                </c:pt>
                <c:pt idx="3179">
                  <c:v>231.0</c:v>
                </c:pt>
                <c:pt idx="3180">
                  <c:v>231.0</c:v>
                </c:pt>
                <c:pt idx="3181">
                  <c:v>231.0</c:v>
                </c:pt>
                <c:pt idx="3182">
                  <c:v>231.0</c:v>
                </c:pt>
                <c:pt idx="3183">
                  <c:v>231.0</c:v>
                </c:pt>
                <c:pt idx="3184">
                  <c:v>231.0</c:v>
                </c:pt>
                <c:pt idx="3185">
                  <c:v>231.0</c:v>
                </c:pt>
                <c:pt idx="3186">
                  <c:v>231.0</c:v>
                </c:pt>
                <c:pt idx="3187">
                  <c:v>231.0</c:v>
                </c:pt>
                <c:pt idx="3188">
                  <c:v>231.0</c:v>
                </c:pt>
                <c:pt idx="3189">
                  <c:v>231.0</c:v>
                </c:pt>
                <c:pt idx="3190">
                  <c:v>231.0</c:v>
                </c:pt>
                <c:pt idx="3191">
                  <c:v>231.0</c:v>
                </c:pt>
                <c:pt idx="3192">
                  <c:v>231.0</c:v>
                </c:pt>
                <c:pt idx="3193">
                  <c:v>231.0</c:v>
                </c:pt>
                <c:pt idx="3194">
                  <c:v>231.0</c:v>
                </c:pt>
                <c:pt idx="3195">
                  <c:v>231.0</c:v>
                </c:pt>
                <c:pt idx="3196">
                  <c:v>231.0</c:v>
                </c:pt>
                <c:pt idx="3197">
                  <c:v>231.0</c:v>
                </c:pt>
                <c:pt idx="3198">
                  <c:v>231.0</c:v>
                </c:pt>
                <c:pt idx="3199">
                  <c:v>231.0</c:v>
                </c:pt>
                <c:pt idx="3200">
                  <c:v>231.0</c:v>
                </c:pt>
                <c:pt idx="3201">
                  <c:v>231.0</c:v>
                </c:pt>
                <c:pt idx="3202">
                  <c:v>231.0</c:v>
                </c:pt>
                <c:pt idx="3203">
                  <c:v>231.0</c:v>
                </c:pt>
                <c:pt idx="3204">
                  <c:v>231.0</c:v>
                </c:pt>
                <c:pt idx="3205">
                  <c:v>231.0</c:v>
                </c:pt>
                <c:pt idx="3206">
                  <c:v>231.0</c:v>
                </c:pt>
                <c:pt idx="3207">
                  <c:v>231.0</c:v>
                </c:pt>
                <c:pt idx="3208">
                  <c:v>231.0</c:v>
                </c:pt>
                <c:pt idx="3209">
                  <c:v>231.0</c:v>
                </c:pt>
                <c:pt idx="3210">
                  <c:v>231.0</c:v>
                </c:pt>
                <c:pt idx="3211">
                  <c:v>231.0</c:v>
                </c:pt>
                <c:pt idx="3212">
                  <c:v>231.0</c:v>
                </c:pt>
                <c:pt idx="3213">
                  <c:v>231.0</c:v>
                </c:pt>
                <c:pt idx="3214">
                  <c:v>231.0</c:v>
                </c:pt>
                <c:pt idx="3215">
                  <c:v>232.0</c:v>
                </c:pt>
                <c:pt idx="3216">
                  <c:v>232.0</c:v>
                </c:pt>
                <c:pt idx="3217">
                  <c:v>232.0</c:v>
                </c:pt>
                <c:pt idx="3218">
                  <c:v>232.0</c:v>
                </c:pt>
                <c:pt idx="3219">
                  <c:v>232.0</c:v>
                </c:pt>
                <c:pt idx="3220">
                  <c:v>232.0</c:v>
                </c:pt>
                <c:pt idx="3221">
                  <c:v>232.0</c:v>
                </c:pt>
                <c:pt idx="3222">
                  <c:v>232.0</c:v>
                </c:pt>
                <c:pt idx="3223">
                  <c:v>232.0</c:v>
                </c:pt>
                <c:pt idx="3224">
                  <c:v>232.0</c:v>
                </c:pt>
                <c:pt idx="3225">
                  <c:v>232.0</c:v>
                </c:pt>
                <c:pt idx="3226">
                  <c:v>232.0</c:v>
                </c:pt>
                <c:pt idx="3227">
                  <c:v>232.0</c:v>
                </c:pt>
                <c:pt idx="3228">
                  <c:v>232.0</c:v>
                </c:pt>
                <c:pt idx="3229">
                  <c:v>232.0</c:v>
                </c:pt>
                <c:pt idx="3230">
                  <c:v>232.0</c:v>
                </c:pt>
                <c:pt idx="3231">
                  <c:v>233.0</c:v>
                </c:pt>
                <c:pt idx="3232">
                  <c:v>233.0</c:v>
                </c:pt>
                <c:pt idx="3233">
                  <c:v>233.0</c:v>
                </c:pt>
                <c:pt idx="3234">
                  <c:v>233.0</c:v>
                </c:pt>
                <c:pt idx="3235">
                  <c:v>233.0</c:v>
                </c:pt>
                <c:pt idx="3236">
                  <c:v>233.0</c:v>
                </c:pt>
                <c:pt idx="3237">
                  <c:v>233.0</c:v>
                </c:pt>
                <c:pt idx="3238">
                  <c:v>233.0</c:v>
                </c:pt>
                <c:pt idx="3239">
                  <c:v>233.0</c:v>
                </c:pt>
                <c:pt idx="3240">
                  <c:v>233.0</c:v>
                </c:pt>
                <c:pt idx="3241">
                  <c:v>233.0</c:v>
                </c:pt>
                <c:pt idx="3242">
                  <c:v>233.0</c:v>
                </c:pt>
                <c:pt idx="3243">
                  <c:v>233.0</c:v>
                </c:pt>
                <c:pt idx="3244">
                  <c:v>233.0</c:v>
                </c:pt>
                <c:pt idx="3245">
                  <c:v>233.0</c:v>
                </c:pt>
                <c:pt idx="3246">
                  <c:v>233.0</c:v>
                </c:pt>
                <c:pt idx="3247">
                  <c:v>233.0</c:v>
                </c:pt>
                <c:pt idx="3248">
                  <c:v>233.0</c:v>
                </c:pt>
                <c:pt idx="3249">
                  <c:v>233.0</c:v>
                </c:pt>
                <c:pt idx="3250">
                  <c:v>233.0</c:v>
                </c:pt>
                <c:pt idx="3251">
                  <c:v>233.0</c:v>
                </c:pt>
                <c:pt idx="3252">
                  <c:v>233.0</c:v>
                </c:pt>
                <c:pt idx="3253">
                  <c:v>233.0</c:v>
                </c:pt>
                <c:pt idx="3254">
                  <c:v>233.0</c:v>
                </c:pt>
                <c:pt idx="3255">
                  <c:v>233.0</c:v>
                </c:pt>
                <c:pt idx="3256">
                  <c:v>233.0</c:v>
                </c:pt>
                <c:pt idx="3257">
                  <c:v>233.0</c:v>
                </c:pt>
                <c:pt idx="3258">
                  <c:v>233.0</c:v>
                </c:pt>
                <c:pt idx="3259">
                  <c:v>233.0</c:v>
                </c:pt>
                <c:pt idx="3260">
                  <c:v>233.0</c:v>
                </c:pt>
                <c:pt idx="3261">
                  <c:v>233.0</c:v>
                </c:pt>
                <c:pt idx="3262">
                  <c:v>233.0</c:v>
                </c:pt>
                <c:pt idx="3263">
                  <c:v>233.0</c:v>
                </c:pt>
                <c:pt idx="3264">
                  <c:v>233.0</c:v>
                </c:pt>
                <c:pt idx="3265">
                  <c:v>233.0</c:v>
                </c:pt>
                <c:pt idx="3266">
                  <c:v>233.0</c:v>
                </c:pt>
                <c:pt idx="3267">
                  <c:v>233.0</c:v>
                </c:pt>
                <c:pt idx="3268">
                  <c:v>233.0</c:v>
                </c:pt>
                <c:pt idx="3269">
                  <c:v>233.0</c:v>
                </c:pt>
                <c:pt idx="3270">
                  <c:v>233.0</c:v>
                </c:pt>
                <c:pt idx="3271">
                  <c:v>233.0</c:v>
                </c:pt>
                <c:pt idx="3272">
                  <c:v>233.0</c:v>
                </c:pt>
                <c:pt idx="3273">
                  <c:v>233.0</c:v>
                </c:pt>
                <c:pt idx="3274">
                  <c:v>233.0</c:v>
                </c:pt>
                <c:pt idx="3275">
                  <c:v>233.0</c:v>
                </c:pt>
                <c:pt idx="3276">
                  <c:v>233.0</c:v>
                </c:pt>
                <c:pt idx="3277">
                  <c:v>233.0</c:v>
                </c:pt>
                <c:pt idx="3278">
                  <c:v>233.0</c:v>
                </c:pt>
                <c:pt idx="3279">
                  <c:v>233.0</c:v>
                </c:pt>
                <c:pt idx="3280">
                  <c:v>233.0</c:v>
                </c:pt>
                <c:pt idx="3281">
                  <c:v>233.0</c:v>
                </c:pt>
                <c:pt idx="3282">
                  <c:v>233.0</c:v>
                </c:pt>
                <c:pt idx="3283">
                  <c:v>233.0</c:v>
                </c:pt>
                <c:pt idx="3284">
                  <c:v>233.0</c:v>
                </c:pt>
                <c:pt idx="3285">
                  <c:v>233.0</c:v>
                </c:pt>
                <c:pt idx="3286">
                  <c:v>233.0</c:v>
                </c:pt>
                <c:pt idx="3287">
                  <c:v>233.0</c:v>
                </c:pt>
                <c:pt idx="3288">
                  <c:v>233.0</c:v>
                </c:pt>
                <c:pt idx="3289">
                  <c:v>233.0</c:v>
                </c:pt>
                <c:pt idx="3290">
                  <c:v>233.0</c:v>
                </c:pt>
                <c:pt idx="3291">
                  <c:v>233.0</c:v>
                </c:pt>
                <c:pt idx="3292">
                  <c:v>233.0</c:v>
                </c:pt>
                <c:pt idx="3293">
                  <c:v>233.0</c:v>
                </c:pt>
                <c:pt idx="3294">
                  <c:v>233.0</c:v>
                </c:pt>
                <c:pt idx="3295">
                  <c:v>233.0</c:v>
                </c:pt>
                <c:pt idx="3296">
                  <c:v>233.0</c:v>
                </c:pt>
                <c:pt idx="3297">
                  <c:v>233.0</c:v>
                </c:pt>
                <c:pt idx="3298">
                  <c:v>233.0</c:v>
                </c:pt>
                <c:pt idx="3299">
                  <c:v>233.0</c:v>
                </c:pt>
                <c:pt idx="3300">
                  <c:v>234.0</c:v>
                </c:pt>
                <c:pt idx="3301">
                  <c:v>235.0</c:v>
                </c:pt>
                <c:pt idx="3302">
                  <c:v>235.0</c:v>
                </c:pt>
                <c:pt idx="3303">
                  <c:v>236.0</c:v>
                </c:pt>
                <c:pt idx="3304">
                  <c:v>236.0</c:v>
                </c:pt>
                <c:pt idx="3305">
                  <c:v>236.0</c:v>
                </c:pt>
                <c:pt idx="3306">
                  <c:v>236.0</c:v>
                </c:pt>
                <c:pt idx="3307">
                  <c:v>236.0</c:v>
                </c:pt>
                <c:pt idx="3308">
                  <c:v>236.0</c:v>
                </c:pt>
                <c:pt idx="3309">
                  <c:v>236.0</c:v>
                </c:pt>
                <c:pt idx="3310">
                  <c:v>236.0</c:v>
                </c:pt>
                <c:pt idx="3311">
                  <c:v>236.0</c:v>
                </c:pt>
                <c:pt idx="3312">
                  <c:v>236.0</c:v>
                </c:pt>
                <c:pt idx="3313">
                  <c:v>236.0</c:v>
                </c:pt>
                <c:pt idx="3314">
                  <c:v>236.0</c:v>
                </c:pt>
                <c:pt idx="3315">
                  <c:v>236.0</c:v>
                </c:pt>
                <c:pt idx="3316">
                  <c:v>236.0</c:v>
                </c:pt>
                <c:pt idx="3317">
                  <c:v>236.0</c:v>
                </c:pt>
                <c:pt idx="3318">
                  <c:v>236.0</c:v>
                </c:pt>
                <c:pt idx="3319">
                  <c:v>236.0</c:v>
                </c:pt>
                <c:pt idx="3320">
                  <c:v>236.0</c:v>
                </c:pt>
                <c:pt idx="3321">
                  <c:v>236.0</c:v>
                </c:pt>
                <c:pt idx="3322">
                  <c:v>236.0</c:v>
                </c:pt>
                <c:pt idx="3323">
                  <c:v>236.0</c:v>
                </c:pt>
                <c:pt idx="3324">
                  <c:v>236.0</c:v>
                </c:pt>
                <c:pt idx="3325">
                  <c:v>236.0</c:v>
                </c:pt>
                <c:pt idx="3326">
                  <c:v>236.0</c:v>
                </c:pt>
                <c:pt idx="3327">
                  <c:v>236.0</c:v>
                </c:pt>
                <c:pt idx="3328">
                  <c:v>236.0</c:v>
                </c:pt>
                <c:pt idx="3329">
                  <c:v>236.0</c:v>
                </c:pt>
                <c:pt idx="3330">
                  <c:v>236.0</c:v>
                </c:pt>
                <c:pt idx="3331">
                  <c:v>236.0</c:v>
                </c:pt>
                <c:pt idx="3332">
                  <c:v>236.0</c:v>
                </c:pt>
                <c:pt idx="3333">
                  <c:v>236.0</c:v>
                </c:pt>
                <c:pt idx="3334">
                  <c:v>236.0</c:v>
                </c:pt>
                <c:pt idx="3335">
                  <c:v>236.0</c:v>
                </c:pt>
                <c:pt idx="3336">
                  <c:v>236.0</c:v>
                </c:pt>
                <c:pt idx="3337">
                  <c:v>236.0</c:v>
                </c:pt>
                <c:pt idx="3338">
                  <c:v>236.0</c:v>
                </c:pt>
                <c:pt idx="3339">
                  <c:v>236.0</c:v>
                </c:pt>
                <c:pt idx="3340">
                  <c:v>236.0</c:v>
                </c:pt>
                <c:pt idx="3341">
                  <c:v>236.0</c:v>
                </c:pt>
                <c:pt idx="3342">
                  <c:v>236.0</c:v>
                </c:pt>
                <c:pt idx="3343">
                  <c:v>236.0</c:v>
                </c:pt>
                <c:pt idx="3344">
                  <c:v>236.0</c:v>
                </c:pt>
                <c:pt idx="3345">
                  <c:v>236.0</c:v>
                </c:pt>
                <c:pt idx="3346">
                  <c:v>236.0</c:v>
                </c:pt>
                <c:pt idx="3347">
                  <c:v>236.0</c:v>
                </c:pt>
                <c:pt idx="3348">
                  <c:v>236.0</c:v>
                </c:pt>
                <c:pt idx="3349">
                  <c:v>236.0</c:v>
                </c:pt>
                <c:pt idx="3350">
                  <c:v>236.0</c:v>
                </c:pt>
                <c:pt idx="3351">
                  <c:v>236.0</c:v>
                </c:pt>
                <c:pt idx="3352">
                  <c:v>236.0</c:v>
                </c:pt>
                <c:pt idx="3353">
                  <c:v>236.0</c:v>
                </c:pt>
                <c:pt idx="3354">
                  <c:v>236.0</c:v>
                </c:pt>
                <c:pt idx="3355">
                  <c:v>236.0</c:v>
                </c:pt>
                <c:pt idx="3356">
                  <c:v>236.0</c:v>
                </c:pt>
                <c:pt idx="3357">
                  <c:v>236.0</c:v>
                </c:pt>
                <c:pt idx="3358">
                  <c:v>236.0</c:v>
                </c:pt>
                <c:pt idx="3359">
                  <c:v>236.0</c:v>
                </c:pt>
                <c:pt idx="3360">
                  <c:v>236.0</c:v>
                </c:pt>
                <c:pt idx="3361">
                  <c:v>236.0</c:v>
                </c:pt>
                <c:pt idx="3362">
                  <c:v>236.0</c:v>
                </c:pt>
                <c:pt idx="3363">
                  <c:v>236.0</c:v>
                </c:pt>
                <c:pt idx="3364">
                  <c:v>236.0</c:v>
                </c:pt>
                <c:pt idx="3365">
                  <c:v>236.0</c:v>
                </c:pt>
                <c:pt idx="3366">
                  <c:v>236.0</c:v>
                </c:pt>
                <c:pt idx="3367">
                  <c:v>236.0</c:v>
                </c:pt>
                <c:pt idx="3368">
                  <c:v>236.0</c:v>
                </c:pt>
                <c:pt idx="3369">
                  <c:v>236.0</c:v>
                </c:pt>
                <c:pt idx="3370">
                  <c:v>236.0</c:v>
                </c:pt>
                <c:pt idx="3371">
                  <c:v>236.0</c:v>
                </c:pt>
                <c:pt idx="3372">
                  <c:v>236.0</c:v>
                </c:pt>
                <c:pt idx="3373">
                  <c:v>236.0</c:v>
                </c:pt>
                <c:pt idx="3374">
                  <c:v>236.0</c:v>
                </c:pt>
                <c:pt idx="3375">
                  <c:v>236.0</c:v>
                </c:pt>
                <c:pt idx="3376">
                  <c:v>236.0</c:v>
                </c:pt>
                <c:pt idx="3377">
                  <c:v>236.0</c:v>
                </c:pt>
                <c:pt idx="3378">
                  <c:v>236.0</c:v>
                </c:pt>
                <c:pt idx="3379">
                  <c:v>236.0</c:v>
                </c:pt>
                <c:pt idx="3380">
                  <c:v>236.0</c:v>
                </c:pt>
                <c:pt idx="3381">
                  <c:v>236.0</c:v>
                </c:pt>
                <c:pt idx="3382">
                  <c:v>236.0</c:v>
                </c:pt>
                <c:pt idx="3383">
                  <c:v>236.0</c:v>
                </c:pt>
                <c:pt idx="3384">
                  <c:v>236.0</c:v>
                </c:pt>
                <c:pt idx="3385">
                  <c:v>237.0</c:v>
                </c:pt>
                <c:pt idx="3386">
                  <c:v>237.0</c:v>
                </c:pt>
                <c:pt idx="3387">
                  <c:v>237.0</c:v>
                </c:pt>
                <c:pt idx="3388">
                  <c:v>237.0</c:v>
                </c:pt>
                <c:pt idx="3389">
                  <c:v>237.0</c:v>
                </c:pt>
                <c:pt idx="3390">
                  <c:v>237.0</c:v>
                </c:pt>
                <c:pt idx="3391">
                  <c:v>237.0</c:v>
                </c:pt>
                <c:pt idx="3392">
                  <c:v>237.0</c:v>
                </c:pt>
                <c:pt idx="3393">
                  <c:v>237.0</c:v>
                </c:pt>
                <c:pt idx="3394">
                  <c:v>237.0</c:v>
                </c:pt>
                <c:pt idx="3395">
                  <c:v>237.0</c:v>
                </c:pt>
                <c:pt idx="3396">
                  <c:v>237.0</c:v>
                </c:pt>
                <c:pt idx="3397">
                  <c:v>237.0</c:v>
                </c:pt>
                <c:pt idx="3398">
                  <c:v>237.0</c:v>
                </c:pt>
                <c:pt idx="3399">
                  <c:v>237.0</c:v>
                </c:pt>
                <c:pt idx="3400">
                  <c:v>237.0</c:v>
                </c:pt>
                <c:pt idx="3401">
                  <c:v>237.0</c:v>
                </c:pt>
                <c:pt idx="3402">
                  <c:v>237.0</c:v>
                </c:pt>
                <c:pt idx="3403">
                  <c:v>237.0</c:v>
                </c:pt>
                <c:pt idx="3404">
                  <c:v>237.0</c:v>
                </c:pt>
                <c:pt idx="3405">
                  <c:v>237.0</c:v>
                </c:pt>
                <c:pt idx="3406">
                  <c:v>237.0</c:v>
                </c:pt>
                <c:pt idx="3407">
                  <c:v>237.0</c:v>
                </c:pt>
                <c:pt idx="3408">
                  <c:v>237.0</c:v>
                </c:pt>
                <c:pt idx="3409">
                  <c:v>237.0</c:v>
                </c:pt>
                <c:pt idx="3410">
                  <c:v>237.0</c:v>
                </c:pt>
                <c:pt idx="3411">
                  <c:v>237.0</c:v>
                </c:pt>
                <c:pt idx="3412">
                  <c:v>237.0</c:v>
                </c:pt>
                <c:pt idx="3413">
                  <c:v>237.0</c:v>
                </c:pt>
                <c:pt idx="3414">
                  <c:v>237.0</c:v>
                </c:pt>
                <c:pt idx="3415">
                  <c:v>238.0</c:v>
                </c:pt>
                <c:pt idx="3416">
                  <c:v>239.0</c:v>
                </c:pt>
                <c:pt idx="3417">
                  <c:v>240.0</c:v>
                </c:pt>
                <c:pt idx="3418">
                  <c:v>240.0</c:v>
                </c:pt>
                <c:pt idx="3419">
                  <c:v>240.0</c:v>
                </c:pt>
                <c:pt idx="3420">
                  <c:v>240.0</c:v>
                </c:pt>
                <c:pt idx="3421">
                  <c:v>240.0</c:v>
                </c:pt>
                <c:pt idx="3422">
                  <c:v>241.0</c:v>
                </c:pt>
                <c:pt idx="3423">
                  <c:v>241.0</c:v>
                </c:pt>
                <c:pt idx="3424">
                  <c:v>242.0</c:v>
                </c:pt>
                <c:pt idx="3425">
                  <c:v>242.0</c:v>
                </c:pt>
                <c:pt idx="3426">
                  <c:v>242.0</c:v>
                </c:pt>
                <c:pt idx="3427">
                  <c:v>242.0</c:v>
                </c:pt>
                <c:pt idx="3428">
                  <c:v>243.0</c:v>
                </c:pt>
                <c:pt idx="3429">
                  <c:v>244.0</c:v>
                </c:pt>
                <c:pt idx="3430">
                  <c:v>245.0</c:v>
                </c:pt>
                <c:pt idx="3431">
                  <c:v>245.0</c:v>
                </c:pt>
                <c:pt idx="3432">
                  <c:v>245.0</c:v>
                </c:pt>
                <c:pt idx="3433">
                  <c:v>245.0</c:v>
                </c:pt>
                <c:pt idx="3434">
                  <c:v>245.0</c:v>
                </c:pt>
                <c:pt idx="3435">
                  <c:v>245.0</c:v>
                </c:pt>
                <c:pt idx="3436">
                  <c:v>245.0</c:v>
                </c:pt>
                <c:pt idx="3437">
                  <c:v>245.0</c:v>
                </c:pt>
                <c:pt idx="3438">
                  <c:v>245.0</c:v>
                </c:pt>
                <c:pt idx="3439">
                  <c:v>246.0</c:v>
                </c:pt>
                <c:pt idx="3440">
                  <c:v>247.0</c:v>
                </c:pt>
                <c:pt idx="3441">
                  <c:v>247.0</c:v>
                </c:pt>
                <c:pt idx="3442">
                  <c:v>247.0</c:v>
                </c:pt>
                <c:pt idx="3443">
                  <c:v>247.0</c:v>
                </c:pt>
                <c:pt idx="3444">
                  <c:v>247.0</c:v>
                </c:pt>
                <c:pt idx="3445">
                  <c:v>247.0</c:v>
                </c:pt>
                <c:pt idx="3446">
                  <c:v>247.0</c:v>
                </c:pt>
                <c:pt idx="3447">
                  <c:v>247.0</c:v>
                </c:pt>
                <c:pt idx="3448">
                  <c:v>247.0</c:v>
                </c:pt>
                <c:pt idx="3449">
                  <c:v>247.0</c:v>
                </c:pt>
                <c:pt idx="3450">
                  <c:v>247.0</c:v>
                </c:pt>
                <c:pt idx="3451">
                  <c:v>247.0</c:v>
                </c:pt>
                <c:pt idx="3452">
                  <c:v>247.0</c:v>
                </c:pt>
                <c:pt idx="3453">
                  <c:v>247.0</c:v>
                </c:pt>
                <c:pt idx="3454">
                  <c:v>247.0</c:v>
                </c:pt>
                <c:pt idx="3455">
                  <c:v>247.0</c:v>
                </c:pt>
                <c:pt idx="3456">
                  <c:v>247.0</c:v>
                </c:pt>
                <c:pt idx="3457">
                  <c:v>247.0</c:v>
                </c:pt>
                <c:pt idx="3458">
                  <c:v>247.0</c:v>
                </c:pt>
                <c:pt idx="3459">
                  <c:v>247.0</c:v>
                </c:pt>
                <c:pt idx="3460">
                  <c:v>247.0</c:v>
                </c:pt>
                <c:pt idx="3461">
                  <c:v>247.0</c:v>
                </c:pt>
                <c:pt idx="3462">
                  <c:v>247.0</c:v>
                </c:pt>
                <c:pt idx="3463">
                  <c:v>247.0</c:v>
                </c:pt>
                <c:pt idx="3464">
                  <c:v>247.0</c:v>
                </c:pt>
                <c:pt idx="3465">
                  <c:v>248.0</c:v>
                </c:pt>
                <c:pt idx="3466">
                  <c:v>248.0</c:v>
                </c:pt>
                <c:pt idx="3467">
                  <c:v>248.0</c:v>
                </c:pt>
                <c:pt idx="3468">
                  <c:v>248.0</c:v>
                </c:pt>
                <c:pt idx="3469">
                  <c:v>248.0</c:v>
                </c:pt>
                <c:pt idx="3470">
                  <c:v>248.0</c:v>
                </c:pt>
                <c:pt idx="3471">
                  <c:v>249.0</c:v>
                </c:pt>
                <c:pt idx="3472">
                  <c:v>249.0</c:v>
                </c:pt>
                <c:pt idx="3473">
                  <c:v>249.0</c:v>
                </c:pt>
                <c:pt idx="3474">
                  <c:v>249.0</c:v>
                </c:pt>
                <c:pt idx="3475">
                  <c:v>249.0</c:v>
                </c:pt>
                <c:pt idx="3476">
                  <c:v>249.0</c:v>
                </c:pt>
                <c:pt idx="3477">
                  <c:v>249.0</c:v>
                </c:pt>
                <c:pt idx="3478">
                  <c:v>249.0</c:v>
                </c:pt>
                <c:pt idx="3479">
                  <c:v>249.0</c:v>
                </c:pt>
                <c:pt idx="3480">
                  <c:v>249.0</c:v>
                </c:pt>
                <c:pt idx="3481">
                  <c:v>249.0</c:v>
                </c:pt>
                <c:pt idx="3482">
                  <c:v>249.0</c:v>
                </c:pt>
                <c:pt idx="3483">
                  <c:v>249.0</c:v>
                </c:pt>
                <c:pt idx="3484">
                  <c:v>249.0</c:v>
                </c:pt>
                <c:pt idx="3485">
                  <c:v>249.0</c:v>
                </c:pt>
                <c:pt idx="3486">
                  <c:v>249.0</c:v>
                </c:pt>
                <c:pt idx="3487">
                  <c:v>250.0</c:v>
                </c:pt>
                <c:pt idx="3488">
                  <c:v>250.0</c:v>
                </c:pt>
                <c:pt idx="3489">
                  <c:v>250.0</c:v>
                </c:pt>
                <c:pt idx="3490">
                  <c:v>250.0</c:v>
                </c:pt>
                <c:pt idx="3491">
                  <c:v>250.0</c:v>
                </c:pt>
                <c:pt idx="3492">
                  <c:v>250.0</c:v>
                </c:pt>
                <c:pt idx="3493">
                  <c:v>250.0</c:v>
                </c:pt>
                <c:pt idx="3494">
                  <c:v>250.0</c:v>
                </c:pt>
                <c:pt idx="3495">
                  <c:v>250.0</c:v>
                </c:pt>
                <c:pt idx="3496">
                  <c:v>250.0</c:v>
                </c:pt>
                <c:pt idx="3497">
                  <c:v>251.0</c:v>
                </c:pt>
                <c:pt idx="3498">
                  <c:v>251.0</c:v>
                </c:pt>
                <c:pt idx="3499">
                  <c:v>251.0</c:v>
                </c:pt>
                <c:pt idx="3500">
                  <c:v>251.0</c:v>
                </c:pt>
                <c:pt idx="3501">
                  <c:v>251.0</c:v>
                </c:pt>
                <c:pt idx="3502">
                  <c:v>251.0</c:v>
                </c:pt>
                <c:pt idx="3503">
                  <c:v>251.0</c:v>
                </c:pt>
                <c:pt idx="3504">
                  <c:v>251.0</c:v>
                </c:pt>
                <c:pt idx="3505">
                  <c:v>251.0</c:v>
                </c:pt>
                <c:pt idx="3506">
                  <c:v>251.0</c:v>
                </c:pt>
                <c:pt idx="3507">
                  <c:v>251.0</c:v>
                </c:pt>
                <c:pt idx="3508">
                  <c:v>251.0</c:v>
                </c:pt>
                <c:pt idx="3509">
                  <c:v>251.0</c:v>
                </c:pt>
                <c:pt idx="3510">
                  <c:v>251.0</c:v>
                </c:pt>
                <c:pt idx="3511">
                  <c:v>251.0</c:v>
                </c:pt>
                <c:pt idx="3512">
                  <c:v>251.0</c:v>
                </c:pt>
                <c:pt idx="3513">
                  <c:v>251.0</c:v>
                </c:pt>
                <c:pt idx="3514">
                  <c:v>251.0</c:v>
                </c:pt>
                <c:pt idx="3515">
                  <c:v>251.0</c:v>
                </c:pt>
                <c:pt idx="3516">
                  <c:v>251.0</c:v>
                </c:pt>
                <c:pt idx="3517">
                  <c:v>251.0</c:v>
                </c:pt>
                <c:pt idx="3518">
                  <c:v>251.0</c:v>
                </c:pt>
                <c:pt idx="3519">
                  <c:v>251.0</c:v>
                </c:pt>
                <c:pt idx="3520">
                  <c:v>251.0</c:v>
                </c:pt>
                <c:pt idx="3521">
                  <c:v>251.0</c:v>
                </c:pt>
                <c:pt idx="3522">
                  <c:v>251.0</c:v>
                </c:pt>
                <c:pt idx="3523">
                  <c:v>251.0</c:v>
                </c:pt>
                <c:pt idx="3524">
                  <c:v>251.0</c:v>
                </c:pt>
                <c:pt idx="3525">
                  <c:v>251.0</c:v>
                </c:pt>
                <c:pt idx="3526">
                  <c:v>251.0</c:v>
                </c:pt>
                <c:pt idx="3527">
                  <c:v>251.0</c:v>
                </c:pt>
                <c:pt idx="3528">
                  <c:v>251.0</c:v>
                </c:pt>
                <c:pt idx="3529">
                  <c:v>251.0</c:v>
                </c:pt>
                <c:pt idx="3530">
                  <c:v>251.0</c:v>
                </c:pt>
                <c:pt idx="3531">
                  <c:v>251.0</c:v>
                </c:pt>
                <c:pt idx="3532">
                  <c:v>251.0</c:v>
                </c:pt>
                <c:pt idx="3533">
                  <c:v>251.0</c:v>
                </c:pt>
                <c:pt idx="3534">
                  <c:v>251.0</c:v>
                </c:pt>
                <c:pt idx="3535">
                  <c:v>251.0</c:v>
                </c:pt>
                <c:pt idx="3536">
                  <c:v>251.0</c:v>
                </c:pt>
                <c:pt idx="3537">
                  <c:v>251.0</c:v>
                </c:pt>
                <c:pt idx="3538">
                  <c:v>251.0</c:v>
                </c:pt>
                <c:pt idx="3539">
                  <c:v>251.0</c:v>
                </c:pt>
                <c:pt idx="3540">
                  <c:v>251.0</c:v>
                </c:pt>
                <c:pt idx="3541">
                  <c:v>252.0</c:v>
                </c:pt>
                <c:pt idx="3542">
                  <c:v>252.0</c:v>
                </c:pt>
                <c:pt idx="3543">
                  <c:v>252.0</c:v>
                </c:pt>
                <c:pt idx="3544">
                  <c:v>253.0</c:v>
                </c:pt>
                <c:pt idx="3545">
                  <c:v>253.0</c:v>
                </c:pt>
                <c:pt idx="3546">
                  <c:v>254.0</c:v>
                </c:pt>
                <c:pt idx="3547">
                  <c:v>254.0</c:v>
                </c:pt>
                <c:pt idx="3548">
                  <c:v>254.0</c:v>
                </c:pt>
                <c:pt idx="3549">
                  <c:v>254.0</c:v>
                </c:pt>
                <c:pt idx="3550">
                  <c:v>254.0</c:v>
                </c:pt>
                <c:pt idx="3551">
                  <c:v>254.0</c:v>
                </c:pt>
                <c:pt idx="3552">
                  <c:v>254.0</c:v>
                </c:pt>
                <c:pt idx="3553">
                  <c:v>254.0</c:v>
                </c:pt>
                <c:pt idx="3554">
                  <c:v>254.0</c:v>
                </c:pt>
                <c:pt idx="3555">
                  <c:v>254.0</c:v>
                </c:pt>
                <c:pt idx="3556">
                  <c:v>254.0</c:v>
                </c:pt>
                <c:pt idx="3557">
                  <c:v>254.0</c:v>
                </c:pt>
                <c:pt idx="3558">
                  <c:v>254.0</c:v>
                </c:pt>
                <c:pt idx="3559">
                  <c:v>254.0</c:v>
                </c:pt>
                <c:pt idx="3560">
                  <c:v>254.0</c:v>
                </c:pt>
                <c:pt idx="3561">
                  <c:v>254.0</c:v>
                </c:pt>
                <c:pt idx="3562">
                  <c:v>254.0</c:v>
                </c:pt>
                <c:pt idx="3563">
                  <c:v>254.0</c:v>
                </c:pt>
                <c:pt idx="3564">
                  <c:v>254.0</c:v>
                </c:pt>
                <c:pt idx="3565">
                  <c:v>254.0</c:v>
                </c:pt>
                <c:pt idx="3566">
                  <c:v>254.0</c:v>
                </c:pt>
                <c:pt idx="3567">
                  <c:v>254.0</c:v>
                </c:pt>
                <c:pt idx="3568">
                  <c:v>254.0</c:v>
                </c:pt>
                <c:pt idx="3569">
                  <c:v>254.0</c:v>
                </c:pt>
                <c:pt idx="3570">
                  <c:v>254.0</c:v>
                </c:pt>
                <c:pt idx="3571">
                  <c:v>254.0</c:v>
                </c:pt>
                <c:pt idx="3572">
                  <c:v>254.0</c:v>
                </c:pt>
                <c:pt idx="3573">
                  <c:v>254.0</c:v>
                </c:pt>
                <c:pt idx="3574">
                  <c:v>254.0</c:v>
                </c:pt>
                <c:pt idx="3575">
                  <c:v>254.0</c:v>
                </c:pt>
                <c:pt idx="3576">
                  <c:v>254.0</c:v>
                </c:pt>
                <c:pt idx="3577">
                  <c:v>254.0</c:v>
                </c:pt>
                <c:pt idx="3578">
                  <c:v>254.0</c:v>
                </c:pt>
                <c:pt idx="3579">
                  <c:v>254.0</c:v>
                </c:pt>
                <c:pt idx="3580">
                  <c:v>254.0</c:v>
                </c:pt>
                <c:pt idx="3581">
                  <c:v>254.0</c:v>
                </c:pt>
                <c:pt idx="3582">
                  <c:v>255.0</c:v>
                </c:pt>
                <c:pt idx="3583">
                  <c:v>255.0</c:v>
                </c:pt>
                <c:pt idx="3584">
                  <c:v>255.0</c:v>
                </c:pt>
                <c:pt idx="3585">
                  <c:v>255.0</c:v>
                </c:pt>
                <c:pt idx="3586">
                  <c:v>255.0</c:v>
                </c:pt>
                <c:pt idx="3587">
                  <c:v>255.0</c:v>
                </c:pt>
                <c:pt idx="3588">
                  <c:v>255.0</c:v>
                </c:pt>
                <c:pt idx="3589">
                  <c:v>255.0</c:v>
                </c:pt>
                <c:pt idx="3590">
                  <c:v>255.0</c:v>
                </c:pt>
                <c:pt idx="3591">
                  <c:v>255.0</c:v>
                </c:pt>
                <c:pt idx="3592">
                  <c:v>255.0</c:v>
                </c:pt>
                <c:pt idx="3593">
                  <c:v>255.0</c:v>
                </c:pt>
                <c:pt idx="3594">
                  <c:v>255.0</c:v>
                </c:pt>
                <c:pt idx="3595">
                  <c:v>255.0</c:v>
                </c:pt>
                <c:pt idx="3596">
                  <c:v>255.0</c:v>
                </c:pt>
                <c:pt idx="3597">
                  <c:v>255.0</c:v>
                </c:pt>
                <c:pt idx="3598">
                  <c:v>255.0</c:v>
                </c:pt>
                <c:pt idx="3599">
                  <c:v>255.0</c:v>
                </c:pt>
                <c:pt idx="3600">
                  <c:v>255.0</c:v>
                </c:pt>
                <c:pt idx="3601">
                  <c:v>255.0</c:v>
                </c:pt>
                <c:pt idx="3602">
                  <c:v>255.0</c:v>
                </c:pt>
                <c:pt idx="3603">
                  <c:v>255.0</c:v>
                </c:pt>
                <c:pt idx="3604">
                  <c:v>255.0</c:v>
                </c:pt>
                <c:pt idx="3605">
                  <c:v>255.0</c:v>
                </c:pt>
                <c:pt idx="3606">
                  <c:v>255.0</c:v>
                </c:pt>
                <c:pt idx="3607">
                  <c:v>255.0</c:v>
                </c:pt>
                <c:pt idx="3608">
                  <c:v>255.0</c:v>
                </c:pt>
                <c:pt idx="3609">
                  <c:v>255.0</c:v>
                </c:pt>
                <c:pt idx="3610">
                  <c:v>255.0</c:v>
                </c:pt>
                <c:pt idx="3611">
                  <c:v>255.0</c:v>
                </c:pt>
                <c:pt idx="3612">
                  <c:v>255.0</c:v>
                </c:pt>
                <c:pt idx="3613">
                  <c:v>255.0</c:v>
                </c:pt>
                <c:pt idx="3614">
                  <c:v>255.0</c:v>
                </c:pt>
                <c:pt idx="3615">
                  <c:v>255.0</c:v>
                </c:pt>
                <c:pt idx="3616">
                  <c:v>255.0</c:v>
                </c:pt>
                <c:pt idx="3617">
                  <c:v>255.0</c:v>
                </c:pt>
                <c:pt idx="3618">
                  <c:v>255.0</c:v>
                </c:pt>
                <c:pt idx="3619">
                  <c:v>255.0</c:v>
                </c:pt>
                <c:pt idx="3620">
                  <c:v>256.0</c:v>
                </c:pt>
                <c:pt idx="3621">
                  <c:v>256.0</c:v>
                </c:pt>
                <c:pt idx="3622">
                  <c:v>256.0</c:v>
                </c:pt>
                <c:pt idx="3623">
                  <c:v>256.0</c:v>
                </c:pt>
                <c:pt idx="3624">
                  <c:v>256.0</c:v>
                </c:pt>
                <c:pt idx="3625">
                  <c:v>256.0</c:v>
                </c:pt>
                <c:pt idx="3626">
                  <c:v>256.0</c:v>
                </c:pt>
                <c:pt idx="3627">
                  <c:v>256.0</c:v>
                </c:pt>
                <c:pt idx="3628">
                  <c:v>256.0</c:v>
                </c:pt>
                <c:pt idx="3629">
                  <c:v>256.0</c:v>
                </c:pt>
                <c:pt idx="3630">
                  <c:v>256.0</c:v>
                </c:pt>
                <c:pt idx="3631">
                  <c:v>256.0</c:v>
                </c:pt>
                <c:pt idx="3632">
                  <c:v>257.0</c:v>
                </c:pt>
                <c:pt idx="3633">
                  <c:v>257.0</c:v>
                </c:pt>
                <c:pt idx="3634">
                  <c:v>257.0</c:v>
                </c:pt>
                <c:pt idx="3635">
                  <c:v>257.0</c:v>
                </c:pt>
                <c:pt idx="3636">
                  <c:v>257.0</c:v>
                </c:pt>
                <c:pt idx="3637">
                  <c:v>257.0</c:v>
                </c:pt>
                <c:pt idx="3638">
                  <c:v>257.0</c:v>
                </c:pt>
                <c:pt idx="3639">
                  <c:v>257.0</c:v>
                </c:pt>
                <c:pt idx="3640">
                  <c:v>257.0</c:v>
                </c:pt>
                <c:pt idx="3641">
                  <c:v>257.0</c:v>
                </c:pt>
                <c:pt idx="3642">
                  <c:v>257.0</c:v>
                </c:pt>
                <c:pt idx="3643">
                  <c:v>257.0</c:v>
                </c:pt>
                <c:pt idx="3644">
                  <c:v>257.0</c:v>
                </c:pt>
                <c:pt idx="3645">
                  <c:v>257.0</c:v>
                </c:pt>
                <c:pt idx="3646">
                  <c:v>257.0</c:v>
                </c:pt>
                <c:pt idx="3647">
                  <c:v>257.0</c:v>
                </c:pt>
                <c:pt idx="3648">
                  <c:v>257.0</c:v>
                </c:pt>
                <c:pt idx="3649">
                  <c:v>257.0</c:v>
                </c:pt>
                <c:pt idx="3650">
                  <c:v>257.0</c:v>
                </c:pt>
                <c:pt idx="3651">
                  <c:v>257.0</c:v>
                </c:pt>
                <c:pt idx="3652">
                  <c:v>257.0</c:v>
                </c:pt>
                <c:pt idx="3653">
                  <c:v>257.0</c:v>
                </c:pt>
                <c:pt idx="3654">
                  <c:v>257.0</c:v>
                </c:pt>
                <c:pt idx="3655">
                  <c:v>257.0</c:v>
                </c:pt>
                <c:pt idx="3656">
                  <c:v>257.0</c:v>
                </c:pt>
                <c:pt idx="3657">
                  <c:v>257.0</c:v>
                </c:pt>
                <c:pt idx="3658">
                  <c:v>257.0</c:v>
                </c:pt>
                <c:pt idx="3659">
                  <c:v>257.0</c:v>
                </c:pt>
                <c:pt idx="3660">
                  <c:v>257.0</c:v>
                </c:pt>
                <c:pt idx="3661">
                  <c:v>257.0</c:v>
                </c:pt>
                <c:pt idx="3662">
                  <c:v>257.0</c:v>
                </c:pt>
                <c:pt idx="3663">
                  <c:v>257.0</c:v>
                </c:pt>
                <c:pt idx="3664">
                  <c:v>257.0</c:v>
                </c:pt>
                <c:pt idx="3665">
                  <c:v>257.0</c:v>
                </c:pt>
                <c:pt idx="3666">
                  <c:v>257.0</c:v>
                </c:pt>
                <c:pt idx="3667">
                  <c:v>257.0</c:v>
                </c:pt>
                <c:pt idx="3668">
                  <c:v>258.0</c:v>
                </c:pt>
                <c:pt idx="3669">
                  <c:v>258.0</c:v>
                </c:pt>
                <c:pt idx="3670">
                  <c:v>258.0</c:v>
                </c:pt>
                <c:pt idx="3671">
                  <c:v>258.0</c:v>
                </c:pt>
                <c:pt idx="3672">
                  <c:v>258.0</c:v>
                </c:pt>
                <c:pt idx="3673">
                  <c:v>259.0</c:v>
                </c:pt>
                <c:pt idx="3674">
                  <c:v>259.0</c:v>
                </c:pt>
                <c:pt idx="3675">
                  <c:v>259.0</c:v>
                </c:pt>
                <c:pt idx="3676">
                  <c:v>259.0</c:v>
                </c:pt>
                <c:pt idx="3677">
                  <c:v>259.0</c:v>
                </c:pt>
                <c:pt idx="3678">
                  <c:v>259.0</c:v>
                </c:pt>
                <c:pt idx="3679">
                  <c:v>259.0</c:v>
                </c:pt>
                <c:pt idx="3680">
                  <c:v>259.0</c:v>
                </c:pt>
                <c:pt idx="3681">
                  <c:v>259.0</c:v>
                </c:pt>
                <c:pt idx="3682">
                  <c:v>259.0</c:v>
                </c:pt>
                <c:pt idx="3683">
                  <c:v>259.0</c:v>
                </c:pt>
                <c:pt idx="3684">
                  <c:v>259.0</c:v>
                </c:pt>
                <c:pt idx="3685">
                  <c:v>259.0</c:v>
                </c:pt>
                <c:pt idx="3686">
                  <c:v>259.0</c:v>
                </c:pt>
                <c:pt idx="3687">
                  <c:v>259.0</c:v>
                </c:pt>
                <c:pt idx="3688">
                  <c:v>259.0</c:v>
                </c:pt>
                <c:pt idx="3689">
                  <c:v>259.0</c:v>
                </c:pt>
                <c:pt idx="3690">
                  <c:v>259.0</c:v>
                </c:pt>
                <c:pt idx="3691">
                  <c:v>259.0</c:v>
                </c:pt>
                <c:pt idx="3692">
                  <c:v>259.0</c:v>
                </c:pt>
                <c:pt idx="3693">
                  <c:v>259.0</c:v>
                </c:pt>
                <c:pt idx="3694">
                  <c:v>259.0</c:v>
                </c:pt>
                <c:pt idx="3695">
                  <c:v>259.0</c:v>
                </c:pt>
                <c:pt idx="3696">
                  <c:v>259.0</c:v>
                </c:pt>
                <c:pt idx="3697">
                  <c:v>259.0</c:v>
                </c:pt>
                <c:pt idx="3698">
                  <c:v>259.0</c:v>
                </c:pt>
                <c:pt idx="3699">
                  <c:v>259.0</c:v>
                </c:pt>
                <c:pt idx="3700">
                  <c:v>259.0</c:v>
                </c:pt>
                <c:pt idx="3701">
                  <c:v>259.0</c:v>
                </c:pt>
                <c:pt idx="3702">
                  <c:v>259.0</c:v>
                </c:pt>
                <c:pt idx="3703">
                  <c:v>259.0</c:v>
                </c:pt>
                <c:pt idx="3704">
                  <c:v>259.0</c:v>
                </c:pt>
                <c:pt idx="3705">
                  <c:v>259.0</c:v>
                </c:pt>
                <c:pt idx="3706">
                  <c:v>259.0</c:v>
                </c:pt>
                <c:pt idx="3707">
                  <c:v>259.0</c:v>
                </c:pt>
                <c:pt idx="3708">
                  <c:v>260.0</c:v>
                </c:pt>
                <c:pt idx="3709">
                  <c:v>261.0</c:v>
                </c:pt>
                <c:pt idx="3710">
                  <c:v>261.0</c:v>
                </c:pt>
                <c:pt idx="3711">
                  <c:v>261.0</c:v>
                </c:pt>
                <c:pt idx="3712">
                  <c:v>261.0</c:v>
                </c:pt>
                <c:pt idx="3713">
                  <c:v>261.0</c:v>
                </c:pt>
                <c:pt idx="3714">
                  <c:v>261.0</c:v>
                </c:pt>
                <c:pt idx="3715">
                  <c:v>261.0</c:v>
                </c:pt>
                <c:pt idx="3716">
                  <c:v>261.0</c:v>
                </c:pt>
                <c:pt idx="3717">
                  <c:v>261.0</c:v>
                </c:pt>
                <c:pt idx="3718">
                  <c:v>261.0</c:v>
                </c:pt>
                <c:pt idx="3719">
                  <c:v>261.0</c:v>
                </c:pt>
                <c:pt idx="3720">
                  <c:v>261.0</c:v>
                </c:pt>
                <c:pt idx="3721">
                  <c:v>261.0</c:v>
                </c:pt>
                <c:pt idx="3722">
                  <c:v>261.0</c:v>
                </c:pt>
                <c:pt idx="3723">
                  <c:v>261.0</c:v>
                </c:pt>
                <c:pt idx="3724">
                  <c:v>261.0</c:v>
                </c:pt>
                <c:pt idx="3725">
                  <c:v>261.0</c:v>
                </c:pt>
                <c:pt idx="3726">
                  <c:v>261.0</c:v>
                </c:pt>
                <c:pt idx="3727">
                  <c:v>261.0</c:v>
                </c:pt>
                <c:pt idx="3728">
                  <c:v>261.0</c:v>
                </c:pt>
                <c:pt idx="3729">
                  <c:v>261.0</c:v>
                </c:pt>
                <c:pt idx="3730">
                  <c:v>261.0</c:v>
                </c:pt>
                <c:pt idx="3731">
                  <c:v>261.0</c:v>
                </c:pt>
                <c:pt idx="3732">
                  <c:v>261.0</c:v>
                </c:pt>
                <c:pt idx="3733">
                  <c:v>261.0</c:v>
                </c:pt>
                <c:pt idx="3734">
                  <c:v>261.0</c:v>
                </c:pt>
                <c:pt idx="3735">
                  <c:v>261.0</c:v>
                </c:pt>
                <c:pt idx="3736">
                  <c:v>261.0</c:v>
                </c:pt>
                <c:pt idx="3737">
                  <c:v>261.0</c:v>
                </c:pt>
                <c:pt idx="3738">
                  <c:v>261.0</c:v>
                </c:pt>
                <c:pt idx="3739">
                  <c:v>261.0</c:v>
                </c:pt>
                <c:pt idx="3740">
                  <c:v>261.0</c:v>
                </c:pt>
                <c:pt idx="3741">
                  <c:v>261.0</c:v>
                </c:pt>
                <c:pt idx="3742">
                  <c:v>261.0</c:v>
                </c:pt>
                <c:pt idx="3743">
                  <c:v>261.0</c:v>
                </c:pt>
                <c:pt idx="3744">
                  <c:v>261.0</c:v>
                </c:pt>
                <c:pt idx="3745">
                  <c:v>261.0</c:v>
                </c:pt>
                <c:pt idx="3746">
                  <c:v>261.0</c:v>
                </c:pt>
                <c:pt idx="3747">
                  <c:v>261.0</c:v>
                </c:pt>
                <c:pt idx="3748">
                  <c:v>261.0</c:v>
                </c:pt>
                <c:pt idx="3749">
                  <c:v>261.0</c:v>
                </c:pt>
                <c:pt idx="3750">
                  <c:v>261.0</c:v>
                </c:pt>
                <c:pt idx="3751">
                  <c:v>261.0</c:v>
                </c:pt>
                <c:pt idx="3752">
                  <c:v>261.0</c:v>
                </c:pt>
                <c:pt idx="3753">
                  <c:v>261.0</c:v>
                </c:pt>
                <c:pt idx="3754">
                  <c:v>261.0</c:v>
                </c:pt>
                <c:pt idx="3755">
                  <c:v>261.0</c:v>
                </c:pt>
                <c:pt idx="3756">
                  <c:v>261.0</c:v>
                </c:pt>
                <c:pt idx="3757">
                  <c:v>261.0</c:v>
                </c:pt>
                <c:pt idx="3758">
                  <c:v>261.0</c:v>
                </c:pt>
                <c:pt idx="3759">
                  <c:v>261.0</c:v>
                </c:pt>
                <c:pt idx="3760">
                  <c:v>261.0</c:v>
                </c:pt>
                <c:pt idx="3761">
                  <c:v>261.0</c:v>
                </c:pt>
                <c:pt idx="3762">
                  <c:v>261.0</c:v>
                </c:pt>
                <c:pt idx="3763">
                  <c:v>261.0</c:v>
                </c:pt>
                <c:pt idx="3764">
                  <c:v>261.0</c:v>
                </c:pt>
                <c:pt idx="3765">
                  <c:v>261.0</c:v>
                </c:pt>
                <c:pt idx="3766">
                  <c:v>261.0</c:v>
                </c:pt>
                <c:pt idx="3767">
                  <c:v>261.0</c:v>
                </c:pt>
                <c:pt idx="3768">
                  <c:v>261.0</c:v>
                </c:pt>
                <c:pt idx="3769">
                  <c:v>261.0</c:v>
                </c:pt>
                <c:pt idx="3770">
                  <c:v>261.0</c:v>
                </c:pt>
                <c:pt idx="3771">
                  <c:v>261.0</c:v>
                </c:pt>
                <c:pt idx="3772">
                  <c:v>261.0</c:v>
                </c:pt>
                <c:pt idx="3773">
                  <c:v>261.0</c:v>
                </c:pt>
                <c:pt idx="3774">
                  <c:v>261.0</c:v>
                </c:pt>
                <c:pt idx="3775">
                  <c:v>261.0</c:v>
                </c:pt>
                <c:pt idx="3776">
                  <c:v>261.0</c:v>
                </c:pt>
                <c:pt idx="3777">
                  <c:v>261.0</c:v>
                </c:pt>
                <c:pt idx="3778">
                  <c:v>261.0</c:v>
                </c:pt>
                <c:pt idx="3779">
                  <c:v>261.0</c:v>
                </c:pt>
                <c:pt idx="3780">
                  <c:v>261.0</c:v>
                </c:pt>
                <c:pt idx="3781">
                  <c:v>261.0</c:v>
                </c:pt>
                <c:pt idx="3782">
                  <c:v>261.0</c:v>
                </c:pt>
                <c:pt idx="3783">
                  <c:v>262.0</c:v>
                </c:pt>
                <c:pt idx="3784">
                  <c:v>262.0</c:v>
                </c:pt>
                <c:pt idx="3785">
                  <c:v>262.0</c:v>
                </c:pt>
                <c:pt idx="3786">
                  <c:v>262.0</c:v>
                </c:pt>
                <c:pt idx="3787">
                  <c:v>262.0</c:v>
                </c:pt>
                <c:pt idx="3788">
                  <c:v>262.0</c:v>
                </c:pt>
                <c:pt idx="3789">
                  <c:v>262.0</c:v>
                </c:pt>
                <c:pt idx="3790">
                  <c:v>262.0</c:v>
                </c:pt>
                <c:pt idx="3791">
                  <c:v>262.0</c:v>
                </c:pt>
                <c:pt idx="3792">
                  <c:v>262.0</c:v>
                </c:pt>
                <c:pt idx="3793">
                  <c:v>262.0</c:v>
                </c:pt>
                <c:pt idx="3794">
                  <c:v>262.0</c:v>
                </c:pt>
                <c:pt idx="3795">
                  <c:v>262.0</c:v>
                </c:pt>
                <c:pt idx="3796">
                  <c:v>262.0</c:v>
                </c:pt>
                <c:pt idx="3797">
                  <c:v>262.0</c:v>
                </c:pt>
                <c:pt idx="3798">
                  <c:v>262.0</c:v>
                </c:pt>
                <c:pt idx="3799">
                  <c:v>262.0</c:v>
                </c:pt>
                <c:pt idx="3800">
                  <c:v>262.0</c:v>
                </c:pt>
                <c:pt idx="3801">
                  <c:v>262.0</c:v>
                </c:pt>
                <c:pt idx="3802">
                  <c:v>262.0</c:v>
                </c:pt>
                <c:pt idx="3803">
                  <c:v>262.0</c:v>
                </c:pt>
                <c:pt idx="3804">
                  <c:v>262.0</c:v>
                </c:pt>
                <c:pt idx="3805">
                  <c:v>262.0</c:v>
                </c:pt>
                <c:pt idx="3806">
                  <c:v>262.0</c:v>
                </c:pt>
                <c:pt idx="3807">
                  <c:v>262.0</c:v>
                </c:pt>
                <c:pt idx="3808">
                  <c:v>262.0</c:v>
                </c:pt>
                <c:pt idx="3809">
                  <c:v>262.0</c:v>
                </c:pt>
                <c:pt idx="3810">
                  <c:v>262.0</c:v>
                </c:pt>
                <c:pt idx="3811">
                  <c:v>262.0</c:v>
                </c:pt>
                <c:pt idx="3812">
                  <c:v>262.0</c:v>
                </c:pt>
                <c:pt idx="3813">
                  <c:v>262.0</c:v>
                </c:pt>
                <c:pt idx="3814">
                  <c:v>262.0</c:v>
                </c:pt>
                <c:pt idx="3815">
                  <c:v>262.0</c:v>
                </c:pt>
                <c:pt idx="3816">
                  <c:v>262.0</c:v>
                </c:pt>
                <c:pt idx="3817">
                  <c:v>262.0</c:v>
                </c:pt>
                <c:pt idx="3818">
                  <c:v>262.0</c:v>
                </c:pt>
                <c:pt idx="3819">
                  <c:v>262.0</c:v>
                </c:pt>
                <c:pt idx="3820">
                  <c:v>262.0</c:v>
                </c:pt>
                <c:pt idx="3821">
                  <c:v>262.0</c:v>
                </c:pt>
                <c:pt idx="3822">
                  <c:v>262.0</c:v>
                </c:pt>
                <c:pt idx="3823">
                  <c:v>262.0</c:v>
                </c:pt>
                <c:pt idx="3824">
                  <c:v>263.0</c:v>
                </c:pt>
                <c:pt idx="3825">
                  <c:v>263.0</c:v>
                </c:pt>
                <c:pt idx="3826">
                  <c:v>263.0</c:v>
                </c:pt>
                <c:pt idx="3827">
                  <c:v>263.0</c:v>
                </c:pt>
                <c:pt idx="3828">
                  <c:v>263.0</c:v>
                </c:pt>
                <c:pt idx="3829">
                  <c:v>263.0</c:v>
                </c:pt>
                <c:pt idx="3830">
                  <c:v>263.0</c:v>
                </c:pt>
                <c:pt idx="3831">
                  <c:v>263.0</c:v>
                </c:pt>
                <c:pt idx="3832">
                  <c:v>263.0</c:v>
                </c:pt>
                <c:pt idx="3833">
                  <c:v>263.0</c:v>
                </c:pt>
                <c:pt idx="3834">
                  <c:v>263.0</c:v>
                </c:pt>
                <c:pt idx="3835">
                  <c:v>263.0</c:v>
                </c:pt>
                <c:pt idx="3836">
                  <c:v>263.0</c:v>
                </c:pt>
                <c:pt idx="3837">
                  <c:v>263.0</c:v>
                </c:pt>
                <c:pt idx="3838">
                  <c:v>263.0</c:v>
                </c:pt>
                <c:pt idx="3839">
                  <c:v>263.0</c:v>
                </c:pt>
                <c:pt idx="3840">
                  <c:v>263.0</c:v>
                </c:pt>
                <c:pt idx="3841">
                  <c:v>263.0</c:v>
                </c:pt>
                <c:pt idx="3842">
                  <c:v>263.0</c:v>
                </c:pt>
                <c:pt idx="3843">
                  <c:v>263.0</c:v>
                </c:pt>
                <c:pt idx="3844">
                  <c:v>263.0</c:v>
                </c:pt>
                <c:pt idx="3845">
                  <c:v>263.0</c:v>
                </c:pt>
                <c:pt idx="3846">
                  <c:v>263.0</c:v>
                </c:pt>
                <c:pt idx="3847">
                  <c:v>263.0</c:v>
                </c:pt>
                <c:pt idx="3848">
                  <c:v>263.0</c:v>
                </c:pt>
                <c:pt idx="3849">
                  <c:v>263.0</c:v>
                </c:pt>
                <c:pt idx="3850">
                  <c:v>263.0</c:v>
                </c:pt>
                <c:pt idx="3851">
                  <c:v>263.0</c:v>
                </c:pt>
                <c:pt idx="3852">
                  <c:v>263.0</c:v>
                </c:pt>
                <c:pt idx="3853">
                  <c:v>263.0</c:v>
                </c:pt>
                <c:pt idx="3854">
                  <c:v>263.0</c:v>
                </c:pt>
                <c:pt idx="3855">
                  <c:v>263.0</c:v>
                </c:pt>
                <c:pt idx="3856">
                  <c:v>263.0</c:v>
                </c:pt>
                <c:pt idx="3857">
                  <c:v>263.0</c:v>
                </c:pt>
                <c:pt idx="3858">
                  <c:v>263.0</c:v>
                </c:pt>
                <c:pt idx="3859">
                  <c:v>263.0</c:v>
                </c:pt>
                <c:pt idx="3860">
                  <c:v>263.0</c:v>
                </c:pt>
                <c:pt idx="3861">
                  <c:v>263.0</c:v>
                </c:pt>
                <c:pt idx="3862">
                  <c:v>263.0</c:v>
                </c:pt>
                <c:pt idx="3863">
                  <c:v>263.0</c:v>
                </c:pt>
                <c:pt idx="3864">
                  <c:v>263.0</c:v>
                </c:pt>
                <c:pt idx="3865">
                  <c:v>263.0</c:v>
                </c:pt>
                <c:pt idx="3866">
                  <c:v>263.0</c:v>
                </c:pt>
                <c:pt idx="3867">
                  <c:v>263.0</c:v>
                </c:pt>
                <c:pt idx="3868">
                  <c:v>263.0</c:v>
                </c:pt>
                <c:pt idx="3869">
                  <c:v>263.0</c:v>
                </c:pt>
                <c:pt idx="3870">
                  <c:v>263.0</c:v>
                </c:pt>
                <c:pt idx="3871">
                  <c:v>263.0</c:v>
                </c:pt>
                <c:pt idx="3872">
                  <c:v>263.0</c:v>
                </c:pt>
                <c:pt idx="3873">
                  <c:v>263.0</c:v>
                </c:pt>
                <c:pt idx="3874">
                  <c:v>263.0</c:v>
                </c:pt>
                <c:pt idx="3875">
                  <c:v>263.0</c:v>
                </c:pt>
                <c:pt idx="3876">
                  <c:v>263.0</c:v>
                </c:pt>
                <c:pt idx="3877">
                  <c:v>263.0</c:v>
                </c:pt>
                <c:pt idx="3878">
                  <c:v>263.0</c:v>
                </c:pt>
                <c:pt idx="3879">
                  <c:v>263.0</c:v>
                </c:pt>
                <c:pt idx="3880">
                  <c:v>263.0</c:v>
                </c:pt>
                <c:pt idx="3881">
                  <c:v>263.0</c:v>
                </c:pt>
                <c:pt idx="3882">
                  <c:v>263.0</c:v>
                </c:pt>
                <c:pt idx="3883">
                  <c:v>263.0</c:v>
                </c:pt>
                <c:pt idx="3884">
                  <c:v>263.0</c:v>
                </c:pt>
                <c:pt idx="3885">
                  <c:v>263.0</c:v>
                </c:pt>
                <c:pt idx="3886">
                  <c:v>264.0</c:v>
                </c:pt>
                <c:pt idx="3887">
                  <c:v>264.0</c:v>
                </c:pt>
                <c:pt idx="3888">
                  <c:v>264.0</c:v>
                </c:pt>
                <c:pt idx="3889">
                  <c:v>264.0</c:v>
                </c:pt>
                <c:pt idx="3890">
                  <c:v>264.0</c:v>
                </c:pt>
                <c:pt idx="3891">
                  <c:v>264.0</c:v>
                </c:pt>
                <c:pt idx="3892">
                  <c:v>264.0</c:v>
                </c:pt>
                <c:pt idx="3893">
                  <c:v>264.0</c:v>
                </c:pt>
                <c:pt idx="3894">
                  <c:v>264.0</c:v>
                </c:pt>
                <c:pt idx="3895">
                  <c:v>264.0</c:v>
                </c:pt>
                <c:pt idx="3896">
                  <c:v>264.0</c:v>
                </c:pt>
                <c:pt idx="3897">
                  <c:v>264.0</c:v>
                </c:pt>
                <c:pt idx="3898">
                  <c:v>264.0</c:v>
                </c:pt>
                <c:pt idx="3899">
                  <c:v>264.0</c:v>
                </c:pt>
                <c:pt idx="3900">
                  <c:v>264.0</c:v>
                </c:pt>
                <c:pt idx="3901">
                  <c:v>264.0</c:v>
                </c:pt>
                <c:pt idx="3902">
                  <c:v>264.0</c:v>
                </c:pt>
                <c:pt idx="3903">
                  <c:v>264.0</c:v>
                </c:pt>
                <c:pt idx="3904">
                  <c:v>265.0</c:v>
                </c:pt>
                <c:pt idx="3905">
                  <c:v>265.0</c:v>
                </c:pt>
                <c:pt idx="3906">
                  <c:v>266.0</c:v>
                </c:pt>
                <c:pt idx="3907">
                  <c:v>266.0</c:v>
                </c:pt>
                <c:pt idx="3908">
                  <c:v>266.0</c:v>
                </c:pt>
                <c:pt idx="3909">
                  <c:v>266.0</c:v>
                </c:pt>
                <c:pt idx="3910">
                  <c:v>266.0</c:v>
                </c:pt>
                <c:pt idx="3911">
                  <c:v>266.0</c:v>
                </c:pt>
                <c:pt idx="3912">
                  <c:v>266.0</c:v>
                </c:pt>
                <c:pt idx="3913">
                  <c:v>266.0</c:v>
                </c:pt>
                <c:pt idx="3914">
                  <c:v>266.0</c:v>
                </c:pt>
                <c:pt idx="3915">
                  <c:v>266.0</c:v>
                </c:pt>
                <c:pt idx="3916">
                  <c:v>266.0</c:v>
                </c:pt>
                <c:pt idx="3917">
                  <c:v>266.0</c:v>
                </c:pt>
                <c:pt idx="3918">
                  <c:v>266.0</c:v>
                </c:pt>
                <c:pt idx="3919">
                  <c:v>266.0</c:v>
                </c:pt>
                <c:pt idx="3920">
                  <c:v>266.0</c:v>
                </c:pt>
                <c:pt idx="3921">
                  <c:v>266.0</c:v>
                </c:pt>
                <c:pt idx="3922">
                  <c:v>266.0</c:v>
                </c:pt>
                <c:pt idx="3923">
                  <c:v>267.0</c:v>
                </c:pt>
                <c:pt idx="3924">
                  <c:v>267.0</c:v>
                </c:pt>
                <c:pt idx="3925">
                  <c:v>267.0</c:v>
                </c:pt>
                <c:pt idx="3926">
                  <c:v>267.0</c:v>
                </c:pt>
                <c:pt idx="3927">
                  <c:v>267.0</c:v>
                </c:pt>
                <c:pt idx="3928">
                  <c:v>267.0</c:v>
                </c:pt>
                <c:pt idx="3929">
                  <c:v>267.0</c:v>
                </c:pt>
                <c:pt idx="3930">
                  <c:v>267.0</c:v>
                </c:pt>
                <c:pt idx="3931">
                  <c:v>267.0</c:v>
                </c:pt>
                <c:pt idx="3932">
                  <c:v>267.0</c:v>
                </c:pt>
                <c:pt idx="3933">
                  <c:v>267.0</c:v>
                </c:pt>
                <c:pt idx="3934">
                  <c:v>267.0</c:v>
                </c:pt>
                <c:pt idx="3935">
                  <c:v>267.0</c:v>
                </c:pt>
                <c:pt idx="3936">
                  <c:v>267.0</c:v>
                </c:pt>
                <c:pt idx="3937">
                  <c:v>267.0</c:v>
                </c:pt>
                <c:pt idx="3938">
                  <c:v>267.0</c:v>
                </c:pt>
                <c:pt idx="3939">
                  <c:v>267.0</c:v>
                </c:pt>
                <c:pt idx="3940">
                  <c:v>267.0</c:v>
                </c:pt>
                <c:pt idx="3941">
                  <c:v>267.0</c:v>
                </c:pt>
                <c:pt idx="3942">
                  <c:v>267.0</c:v>
                </c:pt>
                <c:pt idx="3943">
                  <c:v>267.0</c:v>
                </c:pt>
                <c:pt idx="3944">
                  <c:v>267.0</c:v>
                </c:pt>
                <c:pt idx="3945">
                  <c:v>267.0</c:v>
                </c:pt>
                <c:pt idx="3946">
                  <c:v>267.0</c:v>
                </c:pt>
                <c:pt idx="3947">
                  <c:v>267.0</c:v>
                </c:pt>
                <c:pt idx="3948">
                  <c:v>267.0</c:v>
                </c:pt>
                <c:pt idx="3949">
                  <c:v>267.0</c:v>
                </c:pt>
                <c:pt idx="3950">
                  <c:v>268.0</c:v>
                </c:pt>
                <c:pt idx="3951">
                  <c:v>269.0</c:v>
                </c:pt>
                <c:pt idx="3952">
                  <c:v>269.0</c:v>
                </c:pt>
                <c:pt idx="3953">
                  <c:v>269.0</c:v>
                </c:pt>
                <c:pt idx="3954">
                  <c:v>269.0</c:v>
                </c:pt>
                <c:pt idx="3955">
                  <c:v>269.0</c:v>
                </c:pt>
                <c:pt idx="3956">
                  <c:v>269.0</c:v>
                </c:pt>
                <c:pt idx="3957">
                  <c:v>269.0</c:v>
                </c:pt>
                <c:pt idx="3958">
                  <c:v>269.0</c:v>
                </c:pt>
                <c:pt idx="3959">
                  <c:v>269.0</c:v>
                </c:pt>
                <c:pt idx="3960">
                  <c:v>269.0</c:v>
                </c:pt>
                <c:pt idx="3961">
                  <c:v>269.0</c:v>
                </c:pt>
                <c:pt idx="3962">
                  <c:v>269.0</c:v>
                </c:pt>
                <c:pt idx="3963">
                  <c:v>270.0</c:v>
                </c:pt>
                <c:pt idx="3964">
                  <c:v>271.0</c:v>
                </c:pt>
                <c:pt idx="3965">
                  <c:v>271.0</c:v>
                </c:pt>
                <c:pt idx="3966">
                  <c:v>271.0</c:v>
                </c:pt>
                <c:pt idx="3967">
                  <c:v>271.0</c:v>
                </c:pt>
                <c:pt idx="3968">
                  <c:v>271.0</c:v>
                </c:pt>
                <c:pt idx="3969">
                  <c:v>271.0</c:v>
                </c:pt>
                <c:pt idx="3970">
                  <c:v>271.0</c:v>
                </c:pt>
                <c:pt idx="3971">
                  <c:v>271.0</c:v>
                </c:pt>
                <c:pt idx="3972">
                  <c:v>271.0</c:v>
                </c:pt>
                <c:pt idx="3973">
                  <c:v>271.0</c:v>
                </c:pt>
                <c:pt idx="3974">
                  <c:v>271.0</c:v>
                </c:pt>
                <c:pt idx="3975">
                  <c:v>271.0</c:v>
                </c:pt>
                <c:pt idx="3976">
                  <c:v>271.0</c:v>
                </c:pt>
                <c:pt idx="3977">
                  <c:v>272.0</c:v>
                </c:pt>
                <c:pt idx="3978">
                  <c:v>272.0</c:v>
                </c:pt>
                <c:pt idx="3979">
                  <c:v>272.0</c:v>
                </c:pt>
                <c:pt idx="3980">
                  <c:v>272.0</c:v>
                </c:pt>
                <c:pt idx="3981">
                  <c:v>272.0</c:v>
                </c:pt>
                <c:pt idx="3982">
                  <c:v>273.0</c:v>
                </c:pt>
                <c:pt idx="3983">
                  <c:v>273.0</c:v>
                </c:pt>
                <c:pt idx="3984">
                  <c:v>273.0</c:v>
                </c:pt>
                <c:pt idx="3985">
                  <c:v>273.0</c:v>
                </c:pt>
                <c:pt idx="3986">
                  <c:v>273.0</c:v>
                </c:pt>
                <c:pt idx="3987">
                  <c:v>273.0</c:v>
                </c:pt>
                <c:pt idx="3988">
                  <c:v>273.0</c:v>
                </c:pt>
                <c:pt idx="3989">
                  <c:v>273.0</c:v>
                </c:pt>
                <c:pt idx="3990">
                  <c:v>273.0</c:v>
                </c:pt>
                <c:pt idx="3991">
                  <c:v>273.0</c:v>
                </c:pt>
                <c:pt idx="3992">
                  <c:v>273.0</c:v>
                </c:pt>
                <c:pt idx="3993">
                  <c:v>273.0</c:v>
                </c:pt>
                <c:pt idx="3994">
                  <c:v>273.0</c:v>
                </c:pt>
                <c:pt idx="3995">
                  <c:v>273.0</c:v>
                </c:pt>
                <c:pt idx="3996">
                  <c:v>273.0</c:v>
                </c:pt>
                <c:pt idx="3997">
                  <c:v>273.0</c:v>
                </c:pt>
                <c:pt idx="3998">
                  <c:v>273.0</c:v>
                </c:pt>
                <c:pt idx="3999">
                  <c:v>273.0</c:v>
                </c:pt>
                <c:pt idx="4000">
                  <c:v>273.0</c:v>
                </c:pt>
                <c:pt idx="4001">
                  <c:v>273.0</c:v>
                </c:pt>
                <c:pt idx="4002">
                  <c:v>273.0</c:v>
                </c:pt>
                <c:pt idx="4003">
                  <c:v>273.0</c:v>
                </c:pt>
                <c:pt idx="4004">
                  <c:v>273.0</c:v>
                </c:pt>
                <c:pt idx="4005">
                  <c:v>273.0</c:v>
                </c:pt>
                <c:pt idx="4006">
                  <c:v>273.0</c:v>
                </c:pt>
                <c:pt idx="4007">
                  <c:v>274.0</c:v>
                </c:pt>
                <c:pt idx="4008">
                  <c:v>275.0</c:v>
                </c:pt>
                <c:pt idx="4009">
                  <c:v>275.0</c:v>
                </c:pt>
                <c:pt idx="4010">
                  <c:v>275.0</c:v>
                </c:pt>
                <c:pt idx="4011">
                  <c:v>275.0</c:v>
                </c:pt>
                <c:pt idx="4012">
                  <c:v>275.0</c:v>
                </c:pt>
                <c:pt idx="4013">
                  <c:v>275.0</c:v>
                </c:pt>
                <c:pt idx="4014">
                  <c:v>275.0</c:v>
                </c:pt>
                <c:pt idx="4015">
                  <c:v>275.0</c:v>
                </c:pt>
                <c:pt idx="4016">
                  <c:v>275.0</c:v>
                </c:pt>
                <c:pt idx="4017">
                  <c:v>275.0</c:v>
                </c:pt>
                <c:pt idx="4018">
                  <c:v>275.0</c:v>
                </c:pt>
                <c:pt idx="4019">
                  <c:v>275.0</c:v>
                </c:pt>
                <c:pt idx="4020">
                  <c:v>276.0</c:v>
                </c:pt>
                <c:pt idx="4021">
                  <c:v>277.0</c:v>
                </c:pt>
                <c:pt idx="4022">
                  <c:v>278.0</c:v>
                </c:pt>
                <c:pt idx="4023">
                  <c:v>279.0</c:v>
                </c:pt>
                <c:pt idx="4024">
                  <c:v>279.0</c:v>
                </c:pt>
                <c:pt idx="4025">
                  <c:v>280.0</c:v>
                </c:pt>
                <c:pt idx="4026">
                  <c:v>280.0</c:v>
                </c:pt>
                <c:pt idx="4027">
                  <c:v>280.0</c:v>
                </c:pt>
                <c:pt idx="4028">
                  <c:v>280.0</c:v>
                </c:pt>
                <c:pt idx="4029">
                  <c:v>280.0</c:v>
                </c:pt>
                <c:pt idx="4030">
                  <c:v>280.0</c:v>
                </c:pt>
                <c:pt idx="4031">
                  <c:v>280.0</c:v>
                </c:pt>
                <c:pt idx="4032">
                  <c:v>280.0</c:v>
                </c:pt>
                <c:pt idx="4033">
                  <c:v>280.0</c:v>
                </c:pt>
                <c:pt idx="4034">
                  <c:v>280.0</c:v>
                </c:pt>
                <c:pt idx="4035">
                  <c:v>281.0</c:v>
                </c:pt>
                <c:pt idx="4036">
                  <c:v>281.0</c:v>
                </c:pt>
                <c:pt idx="4037">
                  <c:v>281.0</c:v>
                </c:pt>
                <c:pt idx="4038">
                  <c:v>281.0</c:v>
                </c:pt>
                <c:pt idx="4039">
                  <c:v>281.0</c:v>
                </c:pt>
                <c:pt idx="4040">
                  <c:v>281.0</c:v>
                </c:pt>
                <c:pt idx="4041">
                  <c:v>282.0</c:v>
                </c:pt>
                <c:pt idx="4042">
                  <c:v>282.0</c:v>
                </c:pt>
                <c:pt idx="4043">
                  <c:v>282.0</c:v>
                </c:pt>
                <c:pt idx="4044">
                  <c:v>282.0</c:v>
                </c:pt>
                <c:pt idx="4045">
                  <c:v>283.0</c:v>
                </c:pt>
                <c:pt idx="4046">
                  <c:v>283.0</c:v>
                </c:pt>
                <c:pt idx="4047">
                  <c:v>283.0</c:v>
                </c:pt>
                <c:pt idx="4048">
                  <c:v>283.0</c:v>
                </c:pt>
                <c:pt idx="4049">
                  <c:v>283.0</c:v>
                </c:pt>
                <c:pt idx="4050">
                  <c:v>283.0</c:v>
                </c:pt>
                <c:pt idx="4051">
                  <c:v>283.0</c:v>
                </c:pt>
                <c:pt idx="4052">
                  <c:v>283.0</c:v>
                </c:pt>
                <c:pt idx="4053">
                  <c:v>283.0</c:v>
                </c:pt>
                <c:pt idx="4054">
                  <c:v>283.0</c:v>
                </c:pt>
                <c:pt idx="4055">
                  <c:v>283.0</c:v>
                </c:pt>
                <c:pt idx="4056">
                  <c:v>283.0</c:v>
                </c:pt>
                <c:pt idx="4057">
                  <c:v>283.0</c:v>
                </c:pt>
                <c:pt idx="4058">
                  <c:v>283.0</c:v>
                </c:pt>
                <c:pt idx="4059">
                  <c:v>283.0</c:v>
                </c:pt>
                <c:pt idx="4060">
                  <c:v>283.0</c:v>
                </c:pt>
                <c:pt idx="4061">
                  <c:v>283.0</c:v>
                </c:pt>
                <c:pt idx="4062">
                  <c:v>283.0</c:v>
                </c:pt>
                <c:pt idx="4063">
                  <c:v>283.0</c:v>
                </c:pt>
                <c:pt idx="4064">
                  <c:v>283.0</c:v>
                </c:pt>
                <c:pt idx="4065">
                  <c:v>283.0</c:v>
                </c:pt>
                <c:pt idx="4066">
                  <c:v>283.0</c:v>
                </c:pt>
                <c:pt idx="4067">
                  <c:v>283.0</c:v>
                </c:pt>
                <c:pt idx="4068">
                  <c:v>283.0</c:v>
                </c:pt>
                <c:pt idx="4069">
                  <c:v>283.0</c:v>
                </c:pt>
                <c:pt idx="4070">
                  <c:v>283.0</c:v>
                </c:pt>
                <c:pt idx="4071">
                  <c:v>283.0</c:v>
                </c:pt>
                <c:pt idx="4072">
                  <c:v>283.0</c:v>
                </c:pt>
                <c:pt idx="4073">
                  <c:v>283.0</c:v>
                </c:pt>
                <c:pt idx="4074">
                  <c:v>283.0</c:v>
                </c:pt>
                <c:pt idx="4075">
                  <c:v>283.0</c:v>
                </c:pt>
                <c:pt idx="4076">
                  <c:v>283.0</c:v>
                </c:pt>
                <c:pt idx="4077">
                  <c:v>283.0</c:v>
                </c:pt>
                <c:pt idx="4078">
                  <c:v>284.0</c:v>
                </c:pt>
                <c:pt idx="4079">
                  <c:v>284.0</c:v>
                </c:pt>
                <c:pt idx="4080">
                  <c:v>284.0</c:v>
                </c:pt>
                <c:pt idx="4081">
                  <c:v>284.0</c:v>
                </c:pt>
                <c:pt idx="4082">
                  <c:v>284.0</c:v>
                </c:pt>
                <c:pt idx="4083">
                  <c:v>284.0</c:v>
                </c:pt>
                <c:pt idx="4084">
                  <c:v>284.0</c:v>
                </c:pt>
                <c:pt idx="4085">
                  <c:v>284.0</c:v>
                </c:pt>
                <c:pt idx="4086">
                  <c:v>284.0</c:v>
                </c:pt>
                <c:pt idx="4087">
                  <c:v>284.0</c:v>
                </c:pt>
                <c:pt idx="4088">
                  <c:v>284.0</c:v>
                </c:pt>
                <c:pt idx="4089">
                  <c:v>284.0</c:v>
                </c:pt>
                <c:pt idx="4090">
                  <c:v>284.0</c:v>
                </c:pt>
                <c:pt idx="4091">
                  <c:v>284.0</c:v>
                </c:pt>
                <c:pt idx="4092">
                  <c:v>284.0</c:v>
                </c:pt>
                <c:pt idx="4093">
                  <c:v>284.0</c:v>
                </c:pt>
                <c:pt idx="4094">
                  <c:v>284.0</c:v>
                </c:pt>
                <c:pt idx="4095">
                  <c:v>284.0</c:v>
                </c:pt>
                <c:pt idx="4096">
                  <c:v>284.0</c:v>
                </c:pt>
                <c:pt idx="4097">
                  <c:v>284.0</c:v>
                </c:pt>
                <c:pt idx="4098">
                  <c:v>284.0</c:v>
                </c:pt>
                <c:pt idx="4099">
                  <c:v>284.0</c:v>
                </c:pt>
                <c:pt idx="4100">
                  <c:v>284.0</c:v>
                </c:pt>
                <c:pt idx="4101">
                  <c:v>284.0</c:v>
                </c:pt>
                <c:pt idx="4102">
                  <c:v>284.0</c:v>
                </c:pt>
                <c:pt idx="4103">
                  <c:v>284.0</c:v>
                </c:pt>
                <c:pt idx="4104">
                  <c:v>284.0</c:v>
                </c:pt>
                <c:pt idx="4105">
                  <c:v>284.0</c:v>
                </c:pt>
                <c:pt idx="4106">
                  <c:v>284.0</c:v>
                </c:pt>
                <c:pt idx="4107">
                  <c:v>284.0</c:v>
                </c:pt>
                <c:pt idx="4108">
                  <c:v>284.0</c:v>
                </c:pt>
                <c:pt idx="4109">
                  <c:v>284.0</c:v>
                </c:pt>
                <c:pt idx="4110">
                  <c:v>284.0</c:v>
                </c:pt>
                <c:pt idx="4111">
                  <c:v>284.0</c:v>
                </c:pt>
                <c:pt idx="4112">
                  <c:v>284.0</c:v>
                </c:pt>
                <c:pt idx="4113">
                  <c:v>284.0</c:v>
                </c:pt>
                <c:pt idx="4114">
                  <c:v>284.0</c:v>
                </c:pt>
                <c:pt idx="4115">
                  <c:v>284.0</c:v>
                </c:pt>
                <c:pt idx="4116">
                  <c:v>284.0</c:v>
                </c:pt>
                <c:pt idx="4117">
                  <c:v>284.0</c:v>
                </c:pt>
                <c:pt idx="4118">
                  <c:v>284.0</c:v>
                </c:pt>
                <c:pt idx="4119">
                  <c:v>284.0</c:v>
                </c:pt>
                <c:pt idx="4120">
                  <c:v>284.0</c:v>
                </c:pt>
                <c:pt idx="4121">
                  <c:v>284.0</c:v>
                </c:pt>
                <c:pt idx="4122">
                  <c:v>284.0</c:v>
                </c:pt>
                <c:pt idx="4123">
                  <c:v>284.0</c:v>
                </c:pt>
                <c:pt idx="4124">
                  <c:v>284.0</c:v>
                </c:pt>
                <c:pt idx="4125">
                  <c:v>284.0</c:v>
                </c:pt>
                <c:pt idx="4126">
                  <c:v>284.0</c:v>
                </c:pt>
                <c:pt idx="4127">
                  <c:v>284.0</c:v>
                </c:pt>
                <c:pt idx="4128">
                  <c:v>284.0</c:v>
                </c:pt>
                <c:pt idx="4129">
                  <c:v>284.0</c:v>
                </c:pt>
                <c:pt idx="4130">
                  <c:v>284.0</c:v>
                </c:pt>
                <c:pt idx="4131">
                  <c:v>284.0</c:v>
                </c:pt>
                <c:pt idx="4132">
                  <c:v>284.0</c:v>
                </c:pt>
                <c:pt idx="4133">
                  <c:v>284.0</c:v>
                </c:pt>
                <c:pt idx="4134">
                  <c:v>284.0</c:v>
                </c:pt>
                <c:pt idx="4135">
                  <c:v>284.0</c:v>
                </c:pt>
                <c:pt idx="4136">
                  <c:v>284.0</c:v>
                </c:pt>
                <c:pt idx="4137">
                  <c:v>284.0</c:v>
                </c:pt>
                <c:pt idx="4138">
                  <c:v>284.0</c:v>
                </c:pt>
                <c:pt idx="4139">
                  <c:v>284.0</c:v>
                </c:pt>
                <c:pt idx="4140">
                  <c:v>284.0</c:v>
                </c:pt>
                <c:pt idx="4141">
                  <c:v>284.0</c:v>
                </c:pt>
                <c:pt idx="4142">
                  <c:v>284.0</c:v>
                </c:pt>
                <c:pt idx="4143">
                  <c:v>284.0</c:v>
                </c:pt>
                <c:pt idx="4144">
                  <c:v>284.0</c:v>
                </c:pt>
                <c:pt idx="4145">
                  <c:v>284.0</c:v>
                </c:pt>
                <c:pt idx="4146">
                  <c:v>284.0</c:v>
                </c:pt>
                <c:pt idx="4147">
                  <c:v>284.0</c:v>
                </c:pt>
                <c:pt idx="4148">
                  <c:v>284.0</c:v>
                </c:pt>
                <c:pt idx="4149">
                  <c:v>284.0</c:v>
                </c:pt>
                <c:pt idx="4150">
                  <c:v>284.0</c:v>
                </c:pt>
                <c:pt idx="4151">
                  <c:v>284.0</c:v>
                </c:pt>
                <c:pt idx="4152">
                  <c:v>284.0</c:v>
                </c:pt>
                <c:pt idx="4153">
                  <c:v>284.0</c:v>
                </c:pt>
                <c:pt idx="4154">
                  <c:v>284.0</c:v>
                </c:pt>
                <c:pt idx="4155">
                  <c:v>284.0</c:v>
                </c:pt>
                <c:pt idx="4156">
                  <c:v>284.0</c:v>
                </c:pt>
                <c:pt idx="4157">
                  <c:v>284.0</c:v>
                </c:pt>
                <c:pt idx="4158">
                  <c:v>284.0</c:v>
                </c:pt>
                <c:pt idx="4159">
                  <c:v>284.0</c:v>
                </c:pt>
                <c:pt idx="4160">
                  <c:v>284.0</c:v>
                </c:pt>
                <c:pt idx="4161">
                  <c:v>284.0</c:v>
                </c:pt>
                <c:pt idx="4162">
                  <c:v>284.0</c:v>
                </c:pt>
                <c:pt idx="4163">
                  <c:v>284.0</c:v>
                </c:pt>
                <c:pt idx="4164">
                  <c:v>284.0</c:v>
                </c:pt>
                <c:pt idx="4165">
                  <c:v>284.0</c:v>
                </c:pt>
                <c:pt idx="4166">
                  <c:v>284.0</c:v>
                </c:pt>
                <c:pt idx="4167">
                  <c:v>284.0</c:v>
                </c:pt>
                <c:pt idx="4168">
                  <c:v>284.0</c:v>
                </c:pt>
                <c:pt idx="4169">
                  <c:v>284.0</c:v>
                </c:pt>
                <c:pt idx="4170">
                  <c:v>284.0</c:v>
                </c:pt>
                <c:pt idx="4171">
                  <c:v>284.0</c:v>
                </c:pt>
                <c:pt idx="4172">
                  <c:v>284.0</c:v>
                </c:pt>
                <c:pt idx="4173">
                  <c:v>284.0</c:v>
                </c:pt>
                <c:pt idx="4174">
                  <c:v>284.0</c:v>
                </c:pt>
                <c:pt idx="4175">
                  <c:v>284.0</c:v>
                </c:pt>
                <c:pt idx="4176">
                  <c:v>284.0</c:v>
                </c:pt>
                <c:pt idx="4177">
                  <c:v>284.0</c:v>
                </c:pt>
                <c:pt idx="4178">
                  <c:v>284.0</c:v>
                </c:pt>
                <c:pt idx="4179">
                  <c:v>284.0</c:v>
                </c:pt>
                <c:pt idx="4180">
                  <c:v>285.0</c:v>
                </c:pt>
                <c:pt idx="4181">
                  <c:v>285.0</c:v>
                </c:pt>
                <c:pt idx="4182">
                  <c:v>285.0</c:v>
                </c:pt>
                <c:pt idx="4183">
                  <c:v>285.0</c:v>
                </c:pt>
                <c:pt idx="4184">
                  <c:v>285.0</c:v>
                </c:pt>
                <c:pt idx="4185">
                  <c:v>285.0</c:v>
                </c:pt>
                <c:pt idx="4186">
                  <c:v>285.0</c:v>
                </c:pt>
                <c:pt idx="4187">
                  <c:v>285.0</c:v>
                </c:pt>
                <c:pt idx="4188">
                  <c:v>285.0</c:v>
                </c:pt>
                <c:pt idx="4189">
                  <c:v>285.0</c:v>
                </c:pt>
                <c:pt idx="4190">
                  <c:v>285.0</c:v>
                </c:pt>
                <c:pt idx="4191">
                  <c:v>285.0</c:v>
                </c:pt>
                <c:pt idx="4192">
                  <c:v>285.0</c:v>
                </c:pt>
                <c:pt idx="4193">
                  <c:v>285.0</c:v>
                </c:pt>
                <c:pt idx="4194">
                  <c:v>285.0</c:v>
                </c:pt>
                <c:pt idx="4195">
                  <c:v>285.0</c:v>
                </c:pt>
                <c:pt idx="4196">
                  <c:v>285.0</c:v>
                </c:pt>
                <c:pt idx="4197">
                  <c:v>285.0</c:v>
                </c:pt>
                <c:pt idx="4198">
                  <c:v>285.0</c:v>
                </c:pt>
                <c:pt idx="4199">
                  <c:v>285.0</c:v>
                </c:pt>
                <c:pt idx="4200">
                  <c:v>285.0</c:v>
                </c:pt>
                <c:pt idx="4201">
                  <c:v>286.0</c:v>
                </c:pt>
                <c:pt idx="4202">
                  <c:v>287.0</c:v>
                </c:pt>
                <c:pt idx="4203">
                  <c:v>287.0</c:v>
                </c:pt>
                <c:pt idx="4204">
                  <c:v>288.0</c:v>
                </c:pt>
                <c:pt idx="4205">
                  <c:v>288.0</c:v>
                </c:pt>
                <c:pt idx="4206">
                  <c:v>288.0</c:v>
                </c:pt>
                <c:pt idx="4207">
                  <c:v>289.0</c:v>
                </c:pt>
                <c:pt idx="4208">
                  <c:v>289.0</c:v>
                </c:pt>
                <c:pt idx="4209">
                  <c:v>289.0</c:v>
                </c:pt>
                <c:pt idx="4210">
                  <c:v>289.0</c:v>
                </c:pt>
                <c:pt idx="4211">
                  <c:v>289.0</c:v>
                </c:pt>
                <c:pt idx="4212">
                  <c:v>289.0</c:v>
                </c:pt>
                <c:pt idx="4213">
                  <c:v>289.0</c:v>
                </c:pt>
                <c:pt idx="4214">
                  <c:v>289.0</c:v>
                </c:pt>
                <c:pt idx="4215">
                  <c:v>289.0</c:v>
                </c:pt>
                <c:pt idx="4216">
                  <c:v>289.0</c:v>
                </c:pt>
                <c:pt idx="4217">
                  <c:v>289.0</c:v>
                </c:pt>
                <c:pt idx="4218">
                  <c:v>290.0</c:v>
                </c:pt>
                <c:pt idx="4219">
                  <c:v>290.0</c:v>
                </c:pt>
                <c:pt idx="4220">
                  <c:v>290.0</c:v>
                </c:pt>
                <c:pt idx="4221">
                  <c:v>290.0</c:v>
                </c:pt>
                <c:pt idx="4222">
                  <c:v>290.0</c:v>
                </c:pt>
                <c:pt idx="4223">
                  <c:v>290.0</c:v>
                </c:pt>
                <c:pt idx="4224">
                  <c:v>290.0</c:v>
                </c:pt>
                <c:pt idx="4225">
                  <c:v>290.0</c:v>
                </c:pt>
                <c:pt idx="4226">
                  <c:v>290.0</c:v>
                </c:pt>
                <c:pt idx="4227">
                  <c:v>290.0</c:v>
                </c:pt>
                <c:pt idx="4228">
                  <c:v>290.0</c:v>
                </c:pt>
                <c:pt idx="4229">
                  <c:v>290.0</c:v>
                </c:pt>
                <c:pt idx="4230">
                  <c:v>291.0</c:v>
                </c:pt>
                <c:pt idx="4231">
                  <c:v>292.0</c:v>
                </c:pt>
                <c:pt idx="4232">
                  <c:v>292.0</c:v>
                </c:pt>
                <c:pt idx="4233">
                  <c:v>292.0</c:v>
                </c:pt>
                <c:pt idx="4234">
                  <c:v>292.0</c:v>
                </c:pt>
                <c:pt idx="4235">
                  <c:v>292.0</c:v>
                </c:pt>
                <c:pt idx="4236">
                  <c:v>292.0</c:v>
                </c:pt>
                <c:pt idx="4237">
                  <c:v>292.0</c:v>
                </c:pt>
                <c:pt idx="4238">
                  <c:v>292.0</c:v>
                </c:pt>
                <c:pt idx="4239">
                  <c:v>292.0</c:v>
                </c:pt>
                <c:pt idx="4240">
                  <c:v>292.0</c:v>
                </c:pt>
                <c:pt idx="4241">
                  <c:v>292.0</c:v>
                </c:pt>
                <c:pt idx="4242">
                  <c:v>292.0</c:v>
                </c:pt>
                <c:pt idx="4243">
                  <c:v>292.0</c:v>
                </c:pt>
                <c:pt idx="4244">
                  <c:v>292.0</c:v>
                </c:pt>
                <c:pt idx="4245">
                  <c:v>292.0</c:v>
                </c:pt>
                <c:pt idx="4246">
                  <c:v>292.0</c:v>
                </c:pt>
                <c:pt idx="4247">
                  <c:v>292.0</c:v>
                </c:pt>
                <c:pt idx="4248">
                  <c:v>292.0</c:v>
                </c:pt>
                <c:pt idx="4249">
                  <c:v>292.0</c:v>
                </c:pt>
                <c:pt idx="4250">
                  <c:v>292.0</c:v>
                </c:pt>
                <c:pt idx="4251">
                  <c:v>292.0</c:v>
                </c:pt>
                <c:pt idx="4252">
                  <c:v>292.0</c:v>
                </c:pt>
                <c:pt idx="4253">
                  <c:v>292.0</c:v>
                </c:pt>
                <c:pt idx="4254">
                  <c:v>292.0</c:v>
                </c:pt>
                <c:pt idx="4255">
                  <c:v>292.0</c:v>
                </c:pt>
                <c:pt idx="4256">
                  <c:v>292.0</c:v>
                </c:pt>
                <c:pt idx="4257">
                  <c:v>292.0</c:v>
                </c:pt>
                <c:pt idx="4258">
                  <c:v>292.0</c:v>
                </c:pt>
                <c:pt idx="4259">
                  <c:v>292.0</c:v>
                </c:pt>
                <c:pt idx="4260">
                  <c:v>292.0</c:v>
                </c:pt>
                <c:pt idx="4261">
                  <c:v>292.0</c:v>
                </c:pt>
                <c:pt idx="4262">
                  <c:v>292.0</c:v>
                </c:pt>
                <c:pt idx="4263">
                  <c:v>292.0</c:v>
                </c:pt>
                <c:pt idx="4264">
                  <c:v>292.0</c:v>
                </c:pt>
                <c:pt idx="4265">
                  <c:v>292.0</c:v>
                </c:pt>
                <c:pt idx="4266">
                  <c:v>292.0</c:v>
                </c:pt>
                <c:pt idx="4267">
                  <c:v>292.0</c:v>
                </c:pt>
                <c:pt idx="4268">
                  <c:v>292.0</c:v>
                </c:pt>
                <c:pt idx="4269">
                  <c:v>292.0</c:v>
                </c:pt>
                <c:pt idx="4270">
                  <c:v>292.0</c:v>
                </c:pt>
                <c:pt idx="4271">
                  <c:v>292.0</c:v>
                </c:pt>
                <c:pt idx="4272">
                  <c:v>293.0</c:v>
                </c:pt>
                <c:pt idx="4273">
                  <c:v>294.0</c:v>
                </c:pt>
                <c:pt idx="4274">
                  <c:v>294.0</c:v>
                </c:pt>
                <c:pt idx="4275">
                  <c:v>294.0</c:v>
                </c:pt>
                <c:pt idx="4276">
                  <c:v>294.0</c:v>
                </c:pt>
                <c:pt idx="4277">
                  <c:v>295.0</c:v>
                </c:pt>
                <c:pt idx="4278">
                  <c:v>295.0</c:v>
                </c:pt>
                <c:pt idx="4279">
                  <c:v>296.0</c:v>
                </c:pt>
                <c:pt idx="4280">
                  <c:v>297.0</c:v>
                </c:pt>
                <c:pt idx="4281">
                  <c:v>297.0</c:v>
                </c:pt>
                <c:pt idx="4282">
                  <c:v>297.0</c:v>
                </c:pt>
                <c:pt idx="4283">
                  <c:v>298.0</c:v>
                </c:pt>
                <c:pt idx="4284">
                  <c:v>299.0</c:v>
                </c:pt>
                <c:pt idx="4285">
                  <c:v>299.0</c:v>
                </c:pt>
                <c:pt idx="4286">
                  <c:v>299.0</c:v>
                </c:pt>
                <c:pt idx="4287">
                  <c:v>299.0</c:v>
                </c:pt>
                <c:pt idx="4288">
                  <c:v>299.0</c:v>
                </c:pt>
                <c:pt idx="4289">
                  <c:v>299.0</c:v>
                </c:pt>
                <c:pt idx="4290">
                  <c:v>299.0</c:v>
                </c:pt>
                <c:pt idx="4291">
                  <c:v>299.0</c:v>
                </c:pt>
                <c:pt idx="4292">
                  <c:v>299.0</c:v>
                </c:pt>
                <c:pt idx="4293">
                  <c:v>299.0</c:v>
                </c:pt>
                <c:pt idx="4294">
                  <c:v>299.0</c:v>
                </c:pt>
                <c:pt idx="4295">
                  <c:v>300.0</c:v>
                </c:pt>
                <c:pt idx="4296">
                  <c:v>300.0</c:v>
                </c:pt>
                <c:pt idx="4297">
                  <c:v>300.0</c:v>
                </c:pt>
                <c:pt idx="4298">
                  <c:v>300.0</c:v>
                </c:pt>
                <c:pt idx="4299">
                  <c:v>300.0</c:v>
                </c:pt>
                <c:pt idx="4300">
                  <c:v>300.0</c:v>
                </c:pt>
                <c:pt idx="4301">
                  <c:v>300.0</c:v>
                </c:pt>
                <c:pt idx="4302">
                  <c:v>300.0</c:v>
                </c:pt>
                <c:pt idx="4303">
                  <c:v>301.0</c:v>
                </c:pt>
                <c:pt idx="4304">
                  <c:v>302.0</c:v>
                </c:pt>
                <c:pt idx="4305">
                  <c:v>302.0</c:v>
                </c:pt>
                <c:pt idx="4306">
                  <c:v>302.0</c:v>
                </c:pt>
                <c:pt idx="4307">
                  <c:v>302.0</c:v>
                </c:pt>
                <c:pt idx="4308">
                  <c:v>302.0</c:v>
                </c:pt>
                <c:pt idx="4309">
                  <c:v>302.0</c:v>
                </c:pt>
                <c:pt idx="4310">
                  <c:v>302.0</c:v>
                </c:pt>
                <c:pt idx="4311">
                  <c:v>302.0</c:v>
                </c:pt>
                <c:pt idx="4312">
                  <c:v>302.0</c:v>
                </c:pt>
                <c:pt idx="4313">
                  <c:v>302.0</c:v>
                </c:pt>
                <c:pt idx="4314">
                  <c:v>302.0</c:v>
                </c:pt>
                <c:pt idx="4315">
                  <c:v>302.0</c:v>
                </c:pt>
                <c:pt idx="4316">
                  <c:v>302.0</c:v>
                </c:pt>
                <c:pt idx="4317">
                  <c:v>302.0</c:v>
                </c:pt>
                <c:pt idx="4318">
                  <c:v>302.0</c:v>
                </c:pt>
                <c:pt idx="4319">
                  <c:v>302.0</c:v>
                </c:pt>
                <c:pt idx="4320">
                  <c:v>302.0</c:v>
                </c:pt>
                <c:pt idx="4321">
                  <c:v>302.0</c:v>
                </c:pt>
                <c:pt idx="4322">
                  <c:v>302.0</c:v>
                </c:pt>
                <c:pt idx="4323">
                  <c:v>302.0</c:v>
                </c:pt>
                <c:pt idx="4324">
                  <c:v>302.0</c:v>
                </c:pt>
                <c:pt idx="4325">
                  <c:v>302.0</c:v>
                </c:pt>
                <c:pt idx="4326">
                  <c:v>302.0</c:v>
                </c:pt>
                <c:pt idx="4327">
                  <c:v>302.0</c:v>
                </c:pt>
                <c:pt idx="4328">
                  <c:v>302.0</c:v>
                </c:pt>
                <c:pt idx="4329">
                  <c:v>302.0</c:v>
                </c:pt>
                <c:pt idx="4330">
                  <c:v>302.0</c:v>
                </c:pt>
                <c:pt idx="4331">
                  <c:v>302.0</c:v>
                </c:pt>
                <c:pt idx="4332">
                  <c:v>302.0</c:v>
                </c:pt>
                <c:pt idx="4333">
                  <c:v>302.0</c:v>
                </c:pt>
                <c:pt idx="4334">
                  <c:v>302.0</c:v>
                </c:pt>
                <c:pt idx="4335">
                  <c:v>302.0</c:v>
                </c:pt>
                <c:pt idx="4336">
                  <c:v>302.0</c:v>
                </c:pt>
                <c:pt idx="4337">
                  <c:v>302.0</c:v>
                </c:pt>
                <c:pt idx="4338">
                  <c:v>302.0</c:v>
                </c:pt>
                <c:pt idx="4339">
                  <c:v>303.0</c:v>
                </c:pt>
                <c:pt idx="4340">
                  <c:v>304.0</c:v>
                </c:pt>
                <c:pt idx="4341">
                  <c:v>305.0</c:v>
                </c:pt>
                <c:pt idx="4342">
                  <c:v>305.0</c:v>
                </c:pt>
                <c:pt idx="4343">
                  <c:v>305.0</c:v>
                </c:pt>
                <c:pt idx="4344">
                  <c:v>305.0</c:v>
                </c:pt>
                <c:pt idx="4345">
                  <c:v>305.0</c:v>
                </c:pt>
                <c:pt idx="4346">
                  <c:v>305.0</c:v>
                </c:pt>
                <c:pt idx="4347">
                  <c:v>305.0</c:v>
                </c:pt>
                <c:pt idx="4348">
                  <c:v>305.0</c:v>
                </c:pt>
                <c:pt idx="4349">
                  <c:v>305.0</c:v>
                </c:pt>
                <c:pt idx="4350">
                  <c:v>305.0</c:v>
                </c:pt>
                <c:pt idx="4351">
                  <c:v>306.0</c:v>
                </c:pt>
                <c:pt idx="4352">
                  <c:v>306.0</c:v>
                </c:pt>
                <c:pt idx="4353">
                  <c:v>306.0</c:v>
                </c:pt>
                <c:pt idx="4354">
                  <c:v>306.0</c:v>
                </c:pt>
                <c:pt idx="4355">
                  <c:v>306.0</c:v>
                </c:pt>
                <c:pt idx="4356">
                  <c:v>306.0</c:v>
                </c:pt>
                <c:pt idx="4357">
                  <c:v>306.0</c:v>
                </c:pt>
                <c:pt idx="4358">
                  <c:v>306.0</c:v>
                </c:pt>
                <c:pt idx="4359">
                  <c:v>306.0</c:v>
                </c:pt>
                <c:pt idx="4360">
                  <c:v>306.0</c:v>
                </c:pt>
                <c:pt idx="4361">
                  <c:v>306.0</c:v>
                </c:pt>
                <c:pt idx="4362">
                  <c:v>306.0</c:v>
                </c:pt>
                <c:pt idx="4363">
                  <c:v>306.0</c:v>
                </c:pt>
                <c:pt idx="4364">
                  <c:v>306.0</c:v>
                </c:pt>
                <c:pt idx="4365">
                  <c:v>306.0</c:v>
                </c:pt>
                <c:pt idx="4366">
                  <c:v>306.0</c:v>
                </c:pt>
                <c:pt idx="4367">
                  <c:v>306.0</c:v>
                </c:pt>
                <c:pt idx="4368">
                  <c:v>306.0</c:v>
                </c:pt>
                <c:pt idx="4369">
                  <c:v>306.0</c:v>
                </c:pt>
                <c:pt idx="4370">
                  <c:v>306.0</c:v>
                </c:pt>
                <c:pt idx="4371">
                  <c:v>306.0</c:v>
                </c:pt>
                <c:pt idx="4372">
                  <c:v>306.0</c:v>
                </c:pt>
                <c:pt idx="4373">
                  <c:v>306.0</c:v>
                </c:pt>
                <c:pt idx="4374">
                  <c:v>306.0</c:v>
                </c:pt>
                <c:pt idx="4375">
                  <c:v>306.0</c:v>
                </c:pt>
                <c:pt idx="4376">
                  <c:v>307.0</c:v>
                </c:pt>
                <c:pt idx="4377">
                  <c:v>307.0</c:v>
                </c:pt>
                <c:pt idx="4378">
                  <c:v>307.0</c:v>
                </c:pt>
                <c:pt idx="4379">
                  <c:v>307.0</c:v>
                </c:pt>
                <c:pt idx="4380">
                  <c:v>307.0</c:v>
                </c:pt>
                <c:pt idx="4381">
                  <c:v>307.0</c:v>
                </c:pt>
                <c:pt idx="4382">
                  <c:v>307.0</c:v>
                </c:pt>
                <c:pt idx="4383">
                  <c:v>307.0</c:v>
                </c:pt>
                <c:pt idx="4384">
                  <c:v>307.0</c:v>
                </c:pt>
                <c:pt idx="4385">
                  <c:v>307.0</c:v>
                </c:pt>
                <c:pt idx="4386">
                  <c:v>307.0</c:v>
                </c:pt>
                <c:pt idx="4387">
                  <c:v>308.0</c:v>
                </c:pt>
                <c:pt idx="4388">
                  <c:v>309.0</c:v>
                </c:pt>
                <c:pt idx="4389">
                  <c:v>309.0</c:v>
                </c:pt>
                <c:pt idx="4390">
                  <c:v>309.0</c:v>
                </c:pt>
                <c:pt idx="4391">
                  <c:v>309.0</c:v>
                </c:pt>
                <c:pt idx="4392">
                  <c:v>309.0</c:v>
                </c:pt>
                <c:pt idx="4393">
                  <c:v>309.0</c:v>
                </c:pt>
                <c:pt idx="4394">
                  <c:v>309.0</c:v>
                </c:pt>
                <c:pt idx="4395">
                  <c:v>309.0</c:v>
                </c:pt>
                <c:pt idx="4396">
                  <c:v>309.0</c:v>
                </c:pt>
                <c:pt idx="4397">
                  <c:v>309.0</c:v>
                </c:pt>
                <c:pt idx="4398">
                  <c:v>309.0</c:v>
                </c:pt>
                <c:pt idx="4399">
                  <c:v>309.0</c:v>
                </c:pt>
                <c:pt idx="4400">
                  <c:v>309.0</c:v>
                </c:pt>
                <c:pt idx="4401">
                  <c:v>309.0</c:v>
                </c:pt>
                <c:pt idx="4402">
                  <c:v>309.0</c:v>
                </c:pt>
                <c:pt idx="4403">
                  <c:v>309.0</c:v>
                </c:pt>
                <c:pt idx="4404">
                  <c:v>309.0</c:v>
                </c:pt>
                <c:pt idx="4405">
                  <c:v>309.0</c:v>
                </c:pt>
                <c:pt idx="4406">
                  <c:v>309.0</c:v>
                </c:pt>
                <c:pt idx="4407">
                  <c:v>310.0</c:v>
                </c:pt>
                <c:pt idx="4408">
                  <c:v>310.0</c:v>
                </c:pt>
                <c:pt idx="4409">
                  <c:v>310.0</c:v>
                </c:pt>
                <c:pt idx="4410">
                  <c:v>310.0</c:v>
                </c:pt>
                <c:pt idx="4411">
                  <c:v>310.0</c:v>
                </c:pt>
                <c:pt idx="4412">
                  <c:v>310.0</c:v>
                </c:pt>
                <c:pt idx="4413">
                  <c:v>310.0</c:v>
                </c:pt>
                <c:pt idx="4414">
                  <c:v>310.0</c:v>
                </c:pt>
                <c:pt idx="4415">
                  <c:v>310.0</c:v>
                </c:pt>
                <c:pt idx="4416">
                  <c:v>310.0</c:v>
                </c:pt>
                <c:pt idx="4417">
                  <c:v>310.0</c:v>
                </c:pt>
                <c:pt idx="4418">
                  <c:v>310.0</c:v>
                </c:pt>
                <c:pt idx="4419">
                  <c:v>310.0</c:v>
                </c:pt>
                <c:pt idx="4420">
                  <c:v>310.0</c:v>
                </c:pt>
                <c:pt idx="4421">
                  <c:v>310.0</c:v>
                </c:pt>
                <c:pt idx="4422">
                  <c:v>311.0</c:v>
                </c:pt>
                <c:pt idx="4423">
                  <c:v>312.0</c:v>
                </c:pt>
                <c:pt idx="4424">
                  <c:v>313.0</c:v>
                </c:pt>
                <c:pt idx="4425">
                  <c:v>313.0</c:v>
                </c:pt>
                <c:pt idx="4426">
                  <c:v>313.0</c:v>
                </c:pt>
                <c:pt idx="4427">
                  <c:v>313.0</c:v>
                </c:pt>
                <c:pt idx="4428">
                  <c:v>313.0</c:v>
                </c:pt>
                <c:pt idx="4429">
                  <c:v>313.0</c:v>
                </c:pt>
                <c:pt idx="4430">
                  <c:v>313.0</c:v>
                </c:pt>
                <c:pt idx="4431">
                  <c:v>313.0</c:v>
                </c:pt>
                <c:pt idx="4432">
                  <c:v>313.0</c:v>
                </c:pt>
                <c:pt idx="4433">
                  <c:v>313.0</c:v>
                </c:pt>
                <c:pt idx="4434">
                  <c:v>313.0</c:v>
                </c:pt>
                <c:pt idx="4435">
                  <c:v>313.0</c:v>
                </c:pt>
                <c:pt idx="4436">
                  <c:v>313.0</c:v>
                </c:pt>
                <c:pt idx="4437">
                  <c:v>313.0</c:v>
                </c:pt>
                <c:pt idx="4438">
                  <c:v>313.0</c:v>
                </c:pt>
                <c:pt idx="4439">
                  <c:v>313.0</c:v>
                </c:pt>
                <c:pt idx="4440">
                  <c:v>313.0</c:v>
                </c:pt>
                <c:pt idx="4441">
                  <c:v>313.0</c:v>
                </c:pt>
                <c:pt idx="4442">
                  <c:v>314.0</c:v>
                </c:pt>
                <c:pt idx="4443">
                  <c:v>314.0</c:v>
                </c:pt>
                <c:pt idx="4444">
                  <c:v>314.0</c:v>
                </c:pt>
                <c:pt idx="4445">
                  <c:v>314.0</c:v>
                </c:pt>
                <c:pt idx="4446">
                  <c:v>314.0</c:v>
                </c:pt>
                <c:pt idx="4447">
                  <c:v>314.0</c:v>
                </c:pt>
                <c:pt idx="4448">
                  <c:v>314.0</c:v>
                </c:pt>
                <c:pt idx="4449">
                  <c:v>314.0</c:v>
                </c:pt>
                <c:pt idx="4450">
                  <c:v>315.0</c:v>
                </c:pt>
                <c:pt idx="4451">
                  <c:v>315.0</c:v>
                </c:pt>
                <c:pt idx="4452">
                  <c:v>315.0</c:v>
                </c:pt>
                <c:pt idx="4453">
                  <c:v>315.0</c:v>
                </c:pt>
                <c:pt idx="4454">
                  <c:v>315.0</c:v>
                </c:pt>
                <c:pt idx="4455">
                  <c:v>315.0</c:v>
                </c:pt>
                <c:pt idx="4456">
                  <c:v>315.0</c:v>
                </c:pt>
                <c:pt idx="4457">
                  <c:v>315.0</c:v>
                </c:pt>
                <c:pt idx="4458">
                  <c:v>315.0</c:v>
                </c:pt>
                <c:pt idx="4459">
                  <c:v>315.0</c:v>
                </c:pt>
                <c:pt idx="4460">
                  <c:v>315.0</c:v>
                </c:pt>
                <c:pt idx="4461">
                  <c:v>315.0</c:v>
                </c:pt>
                <c:pt idx="4462">
                  <c:v>315.0</c:v>
                </c:pt>
                <c:pt idx="4463">
                  <c:v>315.0</c:v>
                </c:pt>
                <c:pt idx="4464">
                  <c:v>315.0</c:v>
                </c:pt>
                <c:pt idx="4465">
                  <c:v>315.0</c:v>
                </c:pt>
                <c:pt idx="4466">
                  <c:v>315.0</c:v>
                </c:pt>
                <c:pt idx="4467">
                  <c:v>315.0</c:v>
                </c:pt>
                <c:pt idx="4468">
                  <c:v>315.0</c:v>
                </c:pt>
                <c:pt idx="4469">
                  <c:v>316.0</c:v>
                </c:pt>
                <c:pt idx="4470">
                  <c:v>316.0</c:v>
                </c:pt>
                <c:pt idx="4471">
                  <c:v>316.0</c:v>
                </c:pt>
                <c:pt idx="4472">
                  <c:v>317.0</c:v>
                </c:pt>
                <c:pt idx="4473">
                  <c:v>317.0</c:v>
                </c:pt>
                <c:pt idx="4474">
                  <c:v>317.0</c:v>
                </c:pt>
                <c:pt idx="4475">
                  <c:v>317.0</c:v>
                </c:pt>
                <c:pt idx="4476">
                  <c:v>317.0</c:v>
                </c:pt>
                <c:pt idx="4477">
                  <c:v>317.0</c:v>
                </c:pt>
                <c:pt idx="4478">
                  <c:v>318.0</c:v>
                </c:pt>
                <c:pt idx="4479">
                  <c:v>318.0</c:v>
                </c:pt>
                <c:pt idx="4480">
                  <c:v>318.0</c:v>
                </c:pt>
                <c:pt idx="4481">
                  <c:v>319.0</c:v>
                </c:pt>
                <c:pt idx="4482">
                  <c:v>319.0</c:v>
                </c:pt>
                <c:pt idx="4483">
                  <c:v>320.0</c:v>
                </c:pt>
                <c:pt idx="4484">
                  <c:v>320.0</c:v>
                </c:pt>
                <c:pt idx="4485">
                  <c:v>320.0</c:v>
                </c:pt>
                <c:pt idx="4486">
                  <c:v>320.0</c:v>
                </c:pt>
                <c:pt idx="4487">
                  <c:v>320.0</c:v>
                </c:pt>
                <c:pt idx="4488">
                  <c:v>320.0</c:v>
                </c:pt>
                <c:pt idx="4489">
                  <c:v>320.0</c:v>
                </c:pt>
                <c:pt idx="4490">
                  <c:v>320.0</c:v>
                </c:pt>
                <c:pt idx="4491">
                  <c:v>320.0</c:v>
                </c:pt>
                <c:pt idx="4492">
                  <c:v>320.0</c:v>
                </c:pt>
                <c:pt idx="4493">
                  <c:v>320.0</c:v>
                </c:pt>
                <c:pt idx="4494">
                  <c:v>320.0</c:v>
                </c:pt>
                <c:pt idx="4495">
                  <c:v>320.0</c:v>
                </c:pt>
                <c:pt idx="4496">
                  <c:v>320.0</c:v>
                </c:pt>
                <c:pt idx="4497">
                  <c:v>320.0</c:v>
                </c:pt>
                <c:pt idx="4498">
                  <c:v>320.0</c:v>
                </c:pt>
                <c:pt idx="4499">
                  <c:v>320.0</c:v>
                </c:pt>
                <c:pt idx="4500">
                  <c:v>320.0</c:v>
                </c:pt>
                <c:pt idx="4501">
                  <c:v>320.0</c:v>
                </c:pt>
                <c:pt idx="4502">
                  <c:v>321.0</c:v>
                </c:pt>
                <c:pt idx="4503">
                  <c:v>321.0</c:v>
                </c:pt>
                <c:pt idx="4504">
                  <c:v>321.0</c:v>
                </c:pt>
                <c:pt idx="4505">
                  <c:v>321.0</c:v>
                </c:pt>
                <c:pt idx="4506">
                  <c:v>321.0</c:v>
                </c:pt>
                <c:pt idx="4507">
                  <c:v>321.0</c:v>
                </c:pt>
                <c:pt idx="4508">
                  <c:v>321.0</c:v>
                </c:pt>
                <c:pt idx="4509">
                  <c:v>321.0</c:v>
                </c:pt>
                <c:pt idx="4510">
                  <c:v>321.0</c:v>
                </c:pt>
                <c:pt idx="4511">
                  <c:v>321.0</c:v>
                </c:pt>
                <c:pt idx="4512">
                  <c:v>321.0</c:v>
                </c:pt>
                <c:pt idx="4513">
                  <c:v>321.0</c:v>
                </c:pt>
                <c:pt idx="4514">
                  <c:v>321.0</c:v>
                </c:pt>
                <c:pt idx="4515">
                  <c:v>321.0</c:v>
                </c:pt>
                <c:pt idx="4516">
                  <c:v>321.0</c:v>
                </c:pt>
                <c:pt idx="4517">
                  <c:v>321.0</c:v>
                </c:pt>
                <c:pt idx="4518">
                  <c:v>321.0</c:v>
                </c:pt>
                <c:pt idx="4519">
                  <c:v>321.0</c:v>
                </c:pt>
                <c:pt idx="4520">
                  <c:v>321.0</c:v>
                </c:pt>
                <c:pt idx="4521">
                  <c:v>321.0</c:v>
                </c:pt>
                <c:pt idx="4522">
                  <c:v>321.0</c:v>
                </c:pt>
                <c:pt idx="4523">
                  <c:v>321.0</c:v>
                </c:pt>
                <c:pt idx="4524">
                  <c:v>321.0</c:v>
                </c:pt>
                <c:pt idx="4525">
                  <c:v>321.0</c:v>
                </c:pt>
                <c:pt idx="4526">
                  <c:v>321.0</c:v>
                </c:pt>
                <c:pt idx="4527">
                  <c:v>321.0</c:v>
                </c:pt>
                <c:pt idx="4528">
                  <c:v>321.0</c:v>
                </c:pt>
                <c:pt idx="4529">
                  <c:v>321.0</c:v>
                </c:pt>
                <c:pt idx="4530">
                  <c:v>321.0</c:v>
                </c:pt>
                <c:pt idx="4531">
                  <c:v>321.0</c:v>
                </c:pt>
                <c:pt idx="4532">
                  <c:v>321.0</c:v>
                </c:pt>
                <c:pt idx="4533">
                  <c:v>321.0</c:v>
                </c:pt>
                <c:pt idx="4534">
                  <c:v>321.0</c:v>
                </c:pt>
                <c:pt idx="4535">
                  <c:v>321.0</c:v>
                </c:pt>
                <c:pt idx="4536">
                  <c:v>321.0</c:v>
                </c:pt>
                <c:pt idx="4537">
                  <c:v>321.0</c:v>
                </c:pt>
                <c:pt idx="4538">
                  <c:v>321.0</c:v>
                </c:pt>
                <c:pt idx="4539">
                  <c:v>321.0</c:v>
                </c:pt>
                <c:pt idx="4540">
                  <c:v>321.0</c:v>
                </c:pt>
                <c:pt idx="4541">
                  <c:v>321.0</c:v>
                </c:pt>
                <c:pt idx="4542">
                  <c:v>321.0</c:v>
                </c:pt>
                <c:pt idx="4543">
                  <c:v>321.0</c:v>
                </c:pt>
                <c:pt idx="4544">
                  <c:v>321.0</c:v>
                </c:pt>
                <c:pt idx="4545">
                  <c:v>321.0</c:v>
                </c:pt>
                <c:pt idx="4546">
                  <c:v>321.0</c:v>
                </c:pt>
                <c:pt idx="4547">
                  <c:v>321.0</c:v>
                </c:pt>
                <c:pt idx="4548">
                  <c:v>321.0</c:v>
                </c:pt>
                <c:pt idx="4549">
                  <c:v>321.0</c:v>
                </c:pt>
                <c:pt idx="4550">
                  <c:v>321.0</c:v>
                </c:pt>
                <c:pt idx="4551">
                  <c:v>321.0</c:v>
                </c:pt>
                <c:pt idx="4552">
                  <c:v>321.0</c:v>
                </c:pt>
                <c:pt idx="4553">
                  <c:v>321.0</c:v>
                </c:pt>
                <c:pt idx="4554">
                  <c:v>321.0</c:v>
                </c:pt>
                <c:pt idx="4555">
                  <c:v>321.0</c:v>
                </c:pt>
                <c:pt idx="4556">
                  <c:v>321.0</c:v>
                </c:pt>
                <c:pt idx="4557">
                  <c:v>321.0</c:v>
                </c:pt>
                <c:pt idx="4558">
                  <c:v>321.0</c:v>
                </c:pt>
                <c:pt idx="4559">
                  <c:v>321.0</c:v>
                </c:pt>
                <c:pt idx="4560">
                  <c:v>321.0</c:v>
                </c:pt>
                <c:pt idx="4561">
                  <c:v>321.0</c:v>
                </c:pt>
                <c:pt idx="4562">
                  <c:v>321.0</c:v>
                </c:pt>
                <c:pt idx="4563">
                  <c:v>321.0</c:v>
                </c:pt>
                <c:pt idx="4564">
                  <c:v>321.0</c:v>
                </c:pt>
                <c:pt idx="4565">
                  <c:v>321.0</c:v>
                </c:pt>
                <c:pt idx="4566">
                  <c:v>321.0</c:v>
                </c:pt>
                <c:pt idx="4567">
                  <c:v>321.0</c:v>
                </c:pt>
                <c:pt idx="4568">
                  <c:v>321.0</c:v>
                </c:pt>
                <c:pt idx="4569">
                  <c:v>321.0</c:v>
                </c:pt>
                <c:pt idx="4570">
                  <c:v>321.0</c:v>
                </c:pt>
                <c:pt idx="4571">
                  <c:v>321.0</c:v>
                </c:pt>
                <c:pt idx="4572">
                  <c:v>321.0</c:v>
                </c:pt>
                <c:pt idx="4573">
                  <c:v>321.0</c:v>
                </c:pt>
                <c:pt idx="4574">
                  <c:v>321.0</c:v>
                </c:pt>
                <c:pt idx="4575">
                  <c:v>321.0</c:v>
                </c:pt>
                <c:pt idx="4576">
                  <c:v>321.0</c:v>
                </c:pt>
                <c:pt idx="4577">
                  <c:v>321.0</c:v>
                </c:pt>
                <c:pt idx="4578">
                  <c:v>321.0</c:v>
                </c:pt>
                <c:pt idx="4579">
                  <c:v>321.0</c:v>
                </c:pt>
                <c:pt idx="4580">
                  <c:v>321.0</c:v>
                </c:pt>
                <c:pt idx="4581">
                  <c:v>322.0</c:v>
                </c:pt>
                <c:pt idx="4582">
                  <c:v>322.0</c:v>
                </c:pt>
                <c:pt idx="4583">
                  <c:v>322.0</c:v>
                </c:pt>
                <c:pt idx="4584">
                  <c:v>322.0</c:v>
                </c:pt>
                <c:pt idx="4585">
                  <c:v>322.0</c:v>
                </c:pt>
                <c:pt idx="4586">
                  <c:v>322.0</c:v>
                </c:pt>
                <c:pt idx="4587">
                  <c:v>323.0</c:v>
                </c:pt>
                <c:pt idx="4588">
                  <c:v>323.0</c:v>
                </c:pt>
                <c:pt idx="4589">
                  <c:v>324.0</c:v>
                </c:pt>
                <c:pt idx="4590">
                  <c:v>324.0</c:v>
                </c:pt>
                <c:pt idx="4591">
                  <c:v>324.0</c:v>
                </c:pt>
                <c:pt idx="4592">
                  <c:v>324.0</c:v>
                </c:pt>
                <c:pt idx="4593">
                  <c:v>324.0</c:v>
                </c:pt>
                <c:pt idx="4594">
                  <c:v>324.0</c:v>
                </c:pt>
                <c:pt idx="4595">
                  <c:v>324.0</c:v>
                </c:pt>
                <c:pt idx="4596">
                  <c:v>324.0</c:v>
                </c:pt>
                <c:pt idx="4597">
                  <c:v>324.0</c:v>
                </c:pt>
                <c:pt idx="4598">
                  <c:v>324.0</c:v>
                </c:pt>
                <c:pt idx="4599">
                  <c:v>324.0</c:v>
                </c:pt>
                <c:pt idx="4600">
                  <c:v>324.0</c:v>
                </c:pt>
                <c:pt idx="4601">
                  <c:v>324.0</c:v>
                </c:pt>
                <c:pt idx="4602">
                  <c:v>324.0</c:v>
                </c:pt>
                <c:pt idx="4603">
                  <c:v>324.0</c:v>
                </c:pt>
                <c:pt idx="4604">
                  <c:v>324.0</c:v>
                </c:pt>
                <c:pt idx="4605">
                  <c:v>324.0</c:v>
                </c:pt>
                <c:pt idx="4606">
                  <c:v>324.0</c:v>
                </c:pt>
                <c:pt idx="4607">
                  <c:v>324.0</c:v>
                </c:pt>
                <c:pt idx="4608">
                  <c:v>324.0</c:v>
                </c:pt>
                <c:pt idx="4609">
                  <c:v>324.0</c:v>
                </c:pt>
                <c:pt idx="4610">
                  <c:v>325.0</c:v>
                </c:pt>
                <c:pt idx="4611">
                  <c:v>325.0</c:v>
                </c:pt>
                <c:pt idx="4612">
                  <c:v>326.0</c:v>
                </c:pt>
                <c:pt idx="4613">
                  <c:v>326.0</c:v>
                </c:pt>
                <c:pt idx="4614">
                  <c:v>326.0</c:v>
                </c:pt>
                <c:pt idx="4615">
                  <c:v>326.0</c:v>
                </c:pt>
                <c:pt idx="4616">
                  <c:v>326.0</c:v>
                </c:pt>
                <c:pt idx="4617">
                  <c:v>326.0</c:v>
                </c:pt>
                <c:pt idx="4618">
                  <c:v>326.0</c:v>
                </c:pt>
                <c:pt idx="4619">
                  <c:v>326.0</c:v>
                </c:pt>
                <c:pt idx="4620">
                  <c:v>326.0</c:v>
                </c:pt>
                <c:pt idx="4621">
                  <c:v>326.0</c:v>
                </c:pt>
                <c:pt idx="4622">
                  <c:v>326.0</c:v>
                </c:pt>
                <c:pt idx="4623">
                  <c:v>326.0</c:v>
                </c:pt>
                <c:pt idx="4624">
                  <c:v>326.0</c:v>
                </c:pt>
                <c:pt idx="4625">
                  <c:v>326.0</c:v>
                </c:pt>
                <c:pt idx="4626">
                  <c:v>326.0</c:v>
                </c:pt>
                <c:pt idx="4627">
                  <c:v>326.0</c:v>
                </c:pt>
                <c:pt idx="4628">
                  <c:v>326.0</c:v>
                </c:pt>
                <c:pt idx="4629">
                  <c:v>326.0</c:v>
                </c:pt>
                <c:pt idx="4630">
                  <c:v>326.0</c:v>
                </c:pt>
                <c:pt idx="4631">
                  <c:v>326.0</c:v>
                </c:pt>
                <c:pt idx="4632">
                  <c:v>326.0</c:v>
                </c:pt>
                <c:pt idx="4633">
                  <c:v>326.0</c:v>
                </c:pt>
                <c:pt idx="4634">
                  <c:v>326.0</c:v>
                </c:pt>
                <c:pt idx="4635">
                  <c:v>327.0</c:v>
                </c:pt>
                <c:pt idx="4636">
                  <c:v>327.0</c:v>
                </c:pt>
                <c:pt idx="4637">
                  <c:v>327.0</c:v>
                </c:pt>
                <c:pt idx="4638">
                  <c:v>327.0</c:v>
                </c:pt>
                <c:pt idx="4639">
                  <c:v>327.0</c:v>
                </c:pt>
                <c:pt idx="4640">
                  <c:v>327.0</c:v>
                </c:pt>
                <c:pt idx="4641">
                  <c:v>327.0</c:v>
                </c:pt>
                <c:pt idx="4642">
                  <c:v>328.0</c:v>
                </c:pt>
                <c:pt idx="4643">
                  <c:v>328.0</c:v>
                </c:pt>
                <c:pt idx="4644">
                  <c:v>328.0</c:v>
                </c:pt>
                <c:pt idx="4645">
                  <c:v>328.0</c:v>
                </c:pt>
                <c:pt idx="4646">
                  <c:v>328.0</c:v>
                </c:pt>
                <c:pt idx="4647">
                  <c:v>328.0</c:v>
                </c:pt>
                <c:pt idx="4648">
                  <c:v>328.0</c:v>
                </c:pt>
                <c:pt idx="4649">
                  <c:v>328.0</c:v>
                </c:pt>
                <c:pt idx="4650">
                  <c:v>328.0</c:v>
                </c:pt>
                <c:pt idx="4651">
                  <c:v>328.0</c:v>
                </c:pt>
                <c:pt idx="4652">
                  <c:v>328.0</c:v>
                </c:pt>
                <c:pt idx="4653">
                  <c:v>329.0</c:v>
                </c:pt>
                <c:pt idx="4654">
                  <c:v>330.0</c:v>
                </c:pt>
                <c:pt idx="4655">
                  <c:v>331.0</c:v>
                </c:pt>
                <c:pt idx="4656">
                  <c:v>332.0</c:v>
                </c:pt>
                <c:pt idx="4657">
                  <c:v>333.0</c:v>
                </c:pt>
                <c:pt idx="4658">
                  <c:v>334.0</c:v>
                </c:pt>
                <c:pt idx="4659">
                  <c:v>334.0</c:v>
                </c:pt>
                <c:pt idx="4660">
                  <c:v>335.0</c:v>
                </c:pt>
                <c:pt idx="4661">
                  <c:v>336.0</c:v>
                </c:pt>
                <c:pt idx="4662">
                  <c:v>336.0</c:v>
                </c:pt>
                <c:pt idx="4663">
                  <c:v>336.0</c:v>
                </c:pt>
                <c:pt idx="4664">
                  <c:v>337.0</c:v>
                </c:pt>
                <c:pt idx="4665">
                  <c:v>338.0</c:v>
                </c:pt>
                <c:pt idx="4666">
                  <c:v>338.0</c:v>
                </c:pt>
                <c:pt idx="4667">
                  <c:v>338.0</c:v>
                </c:pt>
                <c:pt idx="4668">
                  <c:v>338.0</c:v>
                </c:pt>
                <c:pt idx="4669">
                  <c:v>338.0</c:v>
                </c:pt>
                <c:pt idx="4670">
                  <c:v>338.0</c:v>
                </c:pt>
                <c:pt idx="4671">
                  <c:v>338.0</c:v>
                </c:pt>
                <c:pt idx="4672">
                  <c:v>338.0</c:v>
                </c:pt>
                <c:pt idx="4673">
                  <c:v>338.0</c:v>
                </c:pt>
                <c:pt idx="4674">
                  <c:v>338.0</c:v>
                </c:pt>
                <c:pt idx="4675">
                  <c:v>338.0</c:v>
                </c:pt>
                <c:pt idx="4676">
                  <c:v>338.0</c:v>
                </c:pt>
                <c:pt idx="4677">
                  <c:v>338.0</c:v>
                </c:pt>
                <c:pt idx="4678">
                  <c:v>338.0</c:v>
                </c:pt>
                <c:pt idx="4679">
                  <c:v>338.0</c:v>
                </c:pt>
                <c:pt idx="4680">
                  <c:v>338.0</c:v>
                </c:pt>
                <c:pt idx="4681">
                  <c:v>338.0</c:v>
                </c:pt>
                <c:pt idx="4682">
                  <c:v>338.0</c:v>
                </c:pt>
                <c:pt idx="4683">
                  <c:v>338.0</c:v>
                </c:pt>
                <c:pt idx="4684">
                  <c:v>338.0</c:v>
                </c:pt>
                <c:pt idx="4685">
                  <c:v>338.0</c:v>
                </c:pt>
                <c:pt idx="4686">
                  <c:v>338.0</c:v>
                </c:pt>
                <c:pt idx="4687">
                  <c:v>338.0</c:v>
                </c:pt>
                <c:pt idx="4688">
                  <c:v>338.0</c:v>
                </c:pt>
                <c:pt idx="4689">
                  <c:v>338.0</c:v>
                </c:pt>
                <c:pt idx="4690">
                  <c:v>338.0</c:v>
                </c:pt>
                <c:pt idx="4691">
                  <c:v>338.0</c:v>
                </c:pt>
                <c:pt idx="4692">
                  <c:v>338.0</c:v>
                </c:pt>
                <c:pt idx="4693">
                  <c:v>338.0</c:v>
                </c:pt>
                <c:pt idx="4694">
                  <c:v>338.0</c:v>
                </c:pt>
                <c:pt idx="4695">
                  <c:v>338.0</c:v>
                </c:pt>
                <c:pt idx="4696">
                  <c:v>338.0</c:v>
                </c:pt>
                <c:pt idx="4697">
                  <c:v>338.0</c:v>
                </c:pt>
                <c:pt idx="4698">
                  <c:v>338.0</c:v>
                </c:pt>
                <c:pt idx="4699">
                  <c:v>338.0</c:v>
                </c:pt>
                <c:pt idx="4700">
                  <c:v>338.0</c:v>
                </c:pt>
                <c:pt idx="4701">
                  <c:v>338.0</c:v>
                </c:pt>
                <c:pt idx="4702">
                  <c:v>338.0</c:v>
                </c:pt>
                <c:pt idx="4703">
                  <c:v>338.0</c:v>
                </c:pt>
                <c:pt idx="4704">
                  <c:v>338.0</c:v>
                </c:pt>
                <c:pt idx="4705">
                  <c:v>338.0</c:v>
                </c:pt>
                <c:pt idx="4706">
                  <c:v>338.0</c:v>
                </c:pt>
                <c:pt idx="4707">
                  <c:v>338.0</c:v>
                </c:pt>
                <c:pt idx="4708">
                  <c:v>338.0</c:v>
                </c:pt>
                <c:pt idx="4709">
                  <c:v>338.0</c:v>
                </c:pt>
                <c:pt idx="4710">
                  <c:v>338.0</c:v>
                </c:pt>
                <c:pt idx="4711">
                  <c:v>338.0</c:v>
                </c:pt>
                <c:pt idx="4712">
                  <c:v>338.0</c:v>
                </c:pt>
                <c:pt idx="4713">
                  <c:v>338.0</c:v>
                </c:pt>
                <c:pt idx="4714">
                  <c:v>338.0</c:v>
                </c:pt>
                <c:pt idx="4715">
                  <c:v>339.0</c:v>
                </c:pt>
                <c:pt idx="4716">
                  <c:v>340.0</c:v>
                </c:pt>
                <c:pt idx="4717">
                  <c:v>341.0</c:v>
                </c:pt>
                <c:pt idx="4718">
                  <c:v>342.0</c:v>
                </c:pt>
                <c:pt idx="4719">
                  <c:v>343.0</c:v>
                </c:pt>
                <c:pt idx="4720">
                  <c:v>344.0</c:v>
                </c:pt>
                <c:pt idx="4721">
                  <c:v>344.0</c:v>
                </c:pt>
                <c:pt idx="4722">
                  <c:v>344.0</c:v>
                </c:pt>
                <c:pt idx="4723">
                  <c:v>344.0</c:v>
                </c:pt>
                <c:pt idx="4724">
                  <c:v>344.0</c:v>
                </c:pt>
                <c:pt idx="4725">
                  <c:v>344.0</c:v>
                </c:pt>
                <c:pt idx="4726">
                  <c:v>344.0</c:v>
                </c:pt>
                <c:pt idx="4727">
                  <c:v>344.0</c:v>
                </c:pt>
                <c:pt idx="4728">
                  <c:v>344.0</c:v>
                </c:pt>
                <c:pt idx="4729">
                  <c:v>345.0</c:v>
                </c:pt>
                <c:pt idx="4730">
                  <c:v>345.0</c:v>
                </c:pt>
                <c:pt idx="4731">
                  <c:v>345.0</c:v>
                </c:pt>
                <c:pt idx="4732">
                  <c:v>345.0</c:v>
                </c:pt>
                <c:pt idx="4733">
                  <c:v>345.0</c:v>
                </c:pt>
                <c:pt idx="4734">
                  <c:v>345.0</c:v>
                </c:pt>
                <c:pt idx="4735">
                  <c:v>345.0</c:v>
                </c:pt>
                <c:pt idx="4736">
                  <c:v>345.0</c:v>
                </c:pt>
                <c:pt idx="4737">
                  <c:v>345.0</c:v>
                </c:pt>
                <c:pt idx="4738">
                  <c:v>345.0</c:v>
                </c:pt>
                <c:pt idx="4739">
                  <c:v>345.0</c:v>
                </c:pt>
                <c:pt idx="4740">
                  <c:v>345.0</c:v>
                </c:pt>
                <c:pt idx="4741">
                  <c:v>345.0</c:v>
                </c:pt>
                <c:pt idx="4742">
                  <c:v>346.0</c:v>
                </c:pt>
                <c:pt idx="4743">
                  <c:v>346.0</c:v>
                </c:pt>
                <c:pt idx="4744">
                  <c:v>346.0</c:v>
                </c:pt>
                <c:pt idx="4745">
                  <c:v>346.0</c:v>
                </c:pt>
                <c:pt idx="4746">
                  <c:v>346.0</c:v>
                </c:pt>
                <c:pt idx="4747">
                  <c:v>346.0</c:v>
                </c:pt>
                <c:pt idx="4748">
                  <c:v>346.0</c:v>
                </c:pt>
                <c:pt idx="4749">
                  <c:v>346.0</c:v>
                </c:pt>
                <c:pt idx="4750">
                  <c:v>346.0</c:v>
                </c:pt>
                <c:pt idx="4751">
                  <c:v>346.0</c:v>
                </c:pt>
                <c:pt idx="4752">
                  <c:v>346.0</c:v>
                </c:pt>
                <c:pt idx="4753">
                  <c:v>346.0</c:v>
                </c:pt>
                <c:pt idx="4754">
                  <c:v>346.0</c:v>
                </c:pt>
                <c:pt idx="4755">
                  <c:v>346.0</c:v>
                </c:pt>
                <c:pt idx="4756">
                  <c:v>346.0</c:v>
                </c:pt>
                <c:pt idx="4757">
                  <c:v>346.0</c:v>
                </c:pt>
                <c:pt idx="4758">
                  <c:v>346.0</c:v>
                </c:pt>
                <c:pt idx="4759">
                  <c:v>346.0</c:v>
                </c:pt>
                <c:pt idx="4760">
                  <c:v>346.0</c:v>
                </c:pt>
                <c:pt idx="4761">
                  <c:v>346.0</c:v>
                </c:pt>
                <c:pt idx="4762">
                  <c:v>346.0</c:v>
                </c:pt>
                <c:pt idx="4763">
                  <c:v>346.0</c:v>
                </c:pt>
                <c:pt idx="4764">
                  <c:v>346.0</c:v>
                </c:pt>
                <c:pt idx="4765">
                  <c:v>346.0</c:v>
                </c:pt>
                <c:pt idx="4766">
                  <c:v>346.0</c:v>
                </c:pt>
                <c:pt idx="4767">
                  <c:v>346.0</c:v>
                </c:pt>
                <c:pt idx="4768">
                  <c:v>346.0</c:v>
                </c:pt>
                <c:pt idx="4769">
                  <c:v>346.0</c:v>
                </c:pt>
                <c:pt idx="4770">
                  <c:v>346.0</c:v>
                </c:pt>
                <c:pt idx="4771">
                  <c:v>346.0</c:v>
                </c:pt>
                <c:pt idx="4772">
                  <c:v>346.0</c:v>
                </c:pt>
                <c:pt idx="4773">
                  <c:v>346.0</c:v>
                </c:pt>
                <c:pt idx="4774">
                  <c:v>346.0</c:v>
                </c:pt>
                <c:pt idx="4775">
                  <c:v>346.0</c:v>
                </c:pt>
                <c:pt idx="4776">
                  <c:v>346.0</c:v>
                </c:pt>
                <c:pt idx="4777">
                  <c:v>346.0</c:v>
                </c:pt>
                <c:pt idx="4778">
                  <c:v>346.0</c:v>
                </c:pt>
                <c:pt idx="4779">
                  <c:v>346.0</c:v>
                </c:pt>
                <c:pt idx="4780">
                  <c:v>346.0</c:v>
                </c:pt>
                <c:pt idx="4781">
                  <c:v>347.0</c:v>
                </c:pt>
                <c:pt idx="4782">
                  <c:v>347.0</c:v>
                </c:pt>
                <c:pt idx="4783">
                  <c:v>347.0</c:v>
                </c:pt>
                <c:pt idx="4784">
                  <c:v>347.0</c:v>
                </c:pt>
                <c:pt idx="4785">
                  <c:v>347.0</c:v>
                </c:pt>
                <c:pt idx="4786">
                  <c:v>347.0</c:v>
                </c:pt>
                <c:pt idx="4787">
                  <c:v>347.0</c:v>
                </c:pt>
                <c:pt idx="4788">
                  <c:v>348.0</c:v>
                </c:pt>
                <c:pt idx="4789">
                  <c:v>348.0</c:v>
                </c:pt>
                <c:pt idx="4790">
                  <c:v>348.0</c:v>
                </c:pt>
                <c:pt idx="4791">
                  <c:v>348.0</c:v>
                </c:pt>
                <c:pt idx="4792">
                  <c:v>348.0</c:v>
                </c:pt>
                <c:pt idx="4793">
                  <c:v>348.0</c:v>
                </c:pt>
                <c:pt idx="4794">
                  <c:v>348.0</c:v>
                </c:pt>
                <c:pt idx="4795">
                  <c:v>349.0</c:v>
                </c:pt>
                <c:pt idx="4796">
                  <c:v>349.0</c:v>
                </c:pt>
                <c:pt idx="4797">
                  <c:v>349.0</c:v>
                </c:pt>
                <c:pt idx="4798">
                  <c:v>349.0</c:v>
                </c:pt>
                <c:pt idx="4799">
                  <c:v>349.0</c:v>
                </c:pt>
                <c:pt idx="4800">
                  <c:v>349.0</c:v>
                </c:pt>
                <c:pt idx="4801">
                  <c:v>349.0</c:v>
                </c:pt>
                <c:pt idx="4802">
                  <c:v>349.0</c:v>
                </c:pt>
                <c:pt idx="4803">
                  <c:v>349.0</c:v>
                </c:pt>
                <c:pt idx="4804">
                  <c:v>349.0</c:v>
                </c:pt>
                <c:pt idx="4805">
                  <c:v>349.0</c:v>
                </c:pt>
                <c:pt idx="4806">
                  <c:v>349.0</c:v>
                </c:pt>
                <c:pt idx="4807">
                  <c:v>349.0</c:v>
                </c:pt>
                <c:pt idx="4808">
                  <c:v>349.0</c:v>
                </c:pt>
                <c:pt idx="4809">
                  <c:v>349.0</c:v>
                </c:pt>
                <c:pt idx="4810">
                  <c:v>349.0</c:v>
                </c:pt>
                <c:pt idx="4811">
                  <c:v>349.0</c:v>
                </c:pt>
                <c:pt idx="4812">
                  <c:v>349.0</c:v>
                </c:pt>
                <c:pt idx="4813">
                  <c:v>349.0</c:v>
                </c:pt>
                <c:pt idx="4814">
                  <c:v>349.0</c:v>
                </c:pt>
                <c:pt idx="4815">
                  <c:v>349.0</c:v>
                </c:pt>
                <c:pt idx="4816">
                  <c:v>349.0</c:v>
                </c:pt>
                <c:pt idx="4817">
                  <c:v>349.0</c:v>
                </c:pt>
                <c:pt idx="4818">
                  <c:v>349.0</c:v>
                </c:pt>
                <c:pt idx="4819">
                  <c:v>349.0</c:v>
                </c:pt>
                <c:pt idx="4820">
                  <c:v>350.0</c:v>
                </c:pt>
                <c:pt idx="4821">
                  <c:v>351.0</c:v>
                </c:pt>
                <c:pt idx="4822">
                  <c:v>351.0</c:v>
                </c:pt>
                <c:pt idx="4823">
                  <c:v>351.0</c:v>
                </c:pt>
                <c:pt idx="4824">
                  <c:v>351.0</c:v>
                </c:pt>
                <c:pt idx="4825">
                  <c:v>351.0</c:v>
                </c:pt>
                <c:pt idx="4826">
                  <c:v>352.0</c:v>
                </c:pt>
                <c:pt idx="4827">
                  <c:v>352.0</c:v>
                </c:pt>
                <c:pt idx="4828">
                  <c:v>352.0</c:v>
                </c:pt>
                <c:pt idx="4829">
                  <c:v>353.0</c:v>
                </c:pt>
                <c:pt idx="4830">
                  <c:v>353.0</c:v>
                </c:pt>
                <c:pt idx="4831">
                  <c:v>353.0</c:v>
                </c:pt>
                <c:pt idx="4832">
                  <c:v>353.0</c:v>
                </c:pt>
                <c:pt idx="4833">
                  <c:v>353.0</c:v>
                </c:pt>
                <c:pt idx="4834">
                  <c:v>353.0</c:v>
                </c:pt>
                <c:pt idx="4835">
                  <c:v>353.0</c:v>
                </c:pt>
                <c:pt idx="4836">
                  <c:v>353.0</c:v>
                </c:pt>
                <c:pt idx="4837">
                  <c:v>353.0</c:v>
                </c:pt>
                <c:pt idx="4838">
                  <c:v>353.0</c:v>
                </c:pt>
                <c:pt idx="4839">
                  <c:v>353.0</c:v>
                </c:pt>
                <c:pt idx="4840">
                  <c:v>353.0</c:v>
                </c:pt>
                <c:pt idx="4841">
                  <c:v>353.0</c:v>
                </c:pt>
                <c:pt idx="4842">
                  <c:v>353.0</c:v>
                </c:pt>
                <c:pt idx="4843">
                  <c:v>353.0</c:v>
                </c:pt>
                <c:pt idx="4844">
                  <c:v>353.0</c:v>
                </c:pt>
                <c:pt idx="4845">
                  <c:v>353.0</c:v>
                </c:pt>
                <c:pt idx="4846">
                  <c:v>353.0</c:v>
                </c:pt>
                <c:pt idx="4847">
                  <c:v>354.0</c:v>
                </c:pt>
                <c:pt idx="4848">
                  <c:v>354.0</c:v>
                </c:pt>
                <c:pt idx="4849">
                  <c:v>354.0</c:v>
                </c:pt>
                <c:pt idx="4850">
                  <c:v>354.0</c:v>
                </c:pt>
                <c:pt idx="4851">
                  <c:v>354.0</c:v>
                </c:pt>
                <c:pt idx="4852">
                  <c:v>354.0</c:v>
                </c:pt>
                <c:pt idx="4853">
                  <c:v>354.0</c:v>
                </c:pt>
                <c:pt idx="4854">
                  <c:v>354.0</c:v>
                </c:pt>
                <c:pt idx="4855">
                  <c:v>355.0</c:v>
                </c:pt>
                <c:pt idx="4856">
                  <c:v>355.0</c:v>
                </c:pt>
                <c:pt idx="4857">
                  <c:v>355.0</c:v>
                </c:pt>
                <c:pt idx="4858">
                  <c:v>355.0</c:v>
                </c:pt>
                <c:pt idx="4859">
                  <c:v>356.0</c:v>
                </c:pt>
                <c:pt idx="4860">
                  <c:v>356.0</c:v>
                </c:pt>
                <c:pt idx="4861">
                  <c:v>356.0</c:v>
                </c:pt>
                <c:pt idx="4862">
                  <c:v>356.0</c:v>
                </c:pt>
                <c:pt idx="4863">
                  <c:v>356.0</c:v>
                </c:pt>
                <c:pt idx="4864">
                  <c:v>356.0</c:v>
                </c:pt>
                <c:pt idx="4865">
                  <c:v>356.0</c:v>
                </c:pt>
                <c:pt idx="4866">
                  <c:v>356.0</c:v>
                </c:pt>
                <c:pt idx="4867">
                  <c:v>356.0</c:v>
                </c:pt>
                <c:pt idx="4868">
                  <c:v>356.0</c:v>
                </c:pt>
                <c:pt idx="4869">
                  <c:v>356.0</c:v>
                </c:pt>
                <c:pt idx="4870">
                  <c:v>356.0</c:v>
                </c:pt>
                <c:pt idx="4871">
                  <c:v>356.0</c:v>
                </c:pt>
                <c:pt idx="4872">
                  <c:v>356.0</c:v>
                </c:pt>
                <c:pt idx="4873">
                  <c:v>356.0</c:v>
                </c:pt>
                <c:pt idx="4874">
                  <c:v>356.0</c:v>
                </c:pt>
                <c:pt idx="4875">
                  <c:v>356.0</c:v>
                </c:pt>
                <c:pt idx="4876">
                  <c:v>356.0</c:v>
                </c:pt>
                <c:pt idx="4877">
                  <c:v>356.0</c:v>
                </c:pt>
                <c:pt idx="4878">
                  <c:v>356.0</c:v>
                </c:pt>
                <c:pt idx="4879">
                  <c:v>356.0</c:v>
                </c:pt>
                <c:pt idx="4880">
                  <c:v>356.0</c:v>
                </c:pt>
                <c:pt idx="4881">
                  <c:v>356.0</c:v>
                </c:pt>
                <c:pt idx="4882">
                  <c:v>356.0</c:v>
                </c:pt>
                <c:pt idx="4883">
                  <c:v>356.0</c:v>
                </c:pt>
                <c:pt idx="4884">
                  <c:v>356.0</c:v>
                </c:pt>
                <c:pt idx="4885">
                  <c:v>356.0</c:v>
                </c:pt>
                <c:pt idx="4886">
                  <c:v>356.0</c:v>
                </c:pt>
                <c:pt idx="4887">
                  <c:v>356.0</c:v>
                </c:pt>
                <c:pt idx="4888">
                  <c:v>356.0</c:v>
                </c:pt>
                <c:pt idx="4889">
                  <c:v>356.0</c:v>
                </c:pt>
                <c:pt idx="4890">
                  <c:v>356.0</c:v>
                </c:pt>
                <c:pt idx="4891">
                  <c:v>356.0</c:v>
                </c:pt>
                <c:pt idx="4892">
                  <c:v>356.0</c:v>
                </c:pt>
                <c:pt idx="4893">
                  <c:v>356.0</c:v>
                </c:pt>
                <c:pt idx="4894">
                  <c:v>356.0</c:v>
                </c:pt>
                <c:pt idx="4895">
                  <c:v>356.0</c:v>
                </c:pt>
                <c:pt idx="4896">
                  <c:v>356.0</c:v>
                </c:pt>
                <c:pt idx="4897">
                  <c:v>356.0</c:v>
                </c:pt>
                <c:pt idx="4898">
                  <c:v>356.0</c:v>
                </c:pt>
                <c:pt idx="4899">
                  <c:v>356.0</c:v>
                </c:pt>
                <c:pt idx="4900">
                  <c:v>356.0</c:v>
                </c:pt>
                <c:pt idx="4901">
                  <c:v>356.0</c:v>
                </c:pt>
                <c:pt idx="4902">
                  <c:v>356.0</c:v>
                </c:pt>
                <c:pt idx="4903">
                  <c:v>356.0</c:v>
                </c:pt>
                <c:pt idx="4904">
                  <c:v>356.0</c:v>
                </c:pt>
                <c:pt idx="4905">
                  <c:v>356.0</c:v>
                </c:pt>
                <c:pt idx="4906">
                  <c:v>356.0</c:v>
                </c:pt>
                <c:pt idx="4907">
                  <c:v>356.0</c:v>
                </c:pt>
                <c:pt idx="4908">
                  <c:v>356.0</c:v>
                </c:pt>
                <c:pt idx="4909">
                  <c:v>356.0</c:v>
                </c:pt>
                <c:pt idx="4910">
                  <c:v>356.0</c:v>
                </c:pt>
                <c:pt idx="4911">
                  <c:v>356.0</c:v>
                </c:pt>
                <c:pt idx="4912">
                  <c:v>356.0</c:v>
                </c:pt>
                <c:pt idx="4913">
                  <c:v>357.0</c:v>
                </c:pt>
                <c:pt idx="4914">
                  <c:v>357.0</c:v>
                </c:pt>
                <c:pt idx="4915">
                  <c:v>357.0</c:v>
                </c:pt>
                <c:pt idx="4916">
                  <c:v>357.0</c:v>
                </c:pt>
                <c:pt idx="4917">
                  <c:v>358.0</c:v>
                </c:pt>
                <c:pt idx="4918">
                  <c:v>358.0</c:v>
                </c:pt>
                <c:pt idx="4919">
                  <c:v>358.0</c:v>
                </c:pt>
                <c:pt idx="4920">
                  <c:v>358.0</c:v>
                </c:pt>
                <c:pt idx="4921">
                  <c:v>358.0</c:v>
                </c:pt>
                <c:pt idx="4922">
                  <c:v>358.0</c:v>
                </c:pt>
                <c:pt idx="4923">
                  <c:v>358.0</c:v>
                </c:pt>
                <c:pt idx="4924">
                  <c:v>358.0</c:v>
                </c:pt>
                <c:pt idx="4925">
                  <c:v>358.0</c:v>
                </c:pt>
                <c:pt idx="4926">
                  <c:v>359.0</c:v>
                </c:pt>
                <c:pt idx="4927">
                  <c:v>359.0</c:v>
                </c:pt>
                <c:pt idx="4928">
                  <c:v>359.0</c:v>
                </c:pt>
                <c:pt idx="4929">
                  <c:v>359.0</c:v>
                </c:pt>
                <c:pt idx="4930">
                  <c:v>359.0</c:v>
                </c:pt>
                <c:pt idx="4931">
                  <c:v>360.0</c:v>
                </c:pt>
                <c:pt idx="4932">
                  <c:v>360.0</c:v>
                </c:pt>
                <c:pt idx="4933">
                  <c:v>360.0</c:v>
                </c:pt>
                <c:pt idx="4934">
                  <c:v>360.0</c:v>
                </c:pt>
                <c:pt idx="4935">
                  <c:v>360.0</c:v>
                </c:pt>
                <c:pt idx="4936">
                  <c:v>360.0</c:v>
                </c:pt>
                <c:pt idx="4937">
                  <c:v>360.0</c:v>
                </c:pt>
                <c:pt idx="4938">
                  <c:v>360.0</c:v>
                </c:pt>
                <c:pt idx="4939">
                  <c:v>360.0</c:v>
                </c:pt>
                <c:pt idx="4940">
                  <c:v>360.0</c:v>
                </c:pt>
                <c:pt idx="4941">
                  <c:v>360.0</c:v>
                </c:pt>
                <c:pt idx="4942">
                  <c:v>360.0</c:v>
                </c:pt>
                <c:pt idx="4943">
                  <c:v>360.0</c:v>
                </c:pt>
                <c:pt idx="4944">
                  <c:v>360.0</c:v>
                </c:pt>
                <c:pt idx="4945">
                  <c:v>360.0</c:v>
                </c:pt>
                <c:pt idx="4946">
                  <c:v>360.0</c:v>
                </c:pt>
                <c:pt idx="4947">
                  <c:v>360.0</c:v>
                </c:pt>
                <c:pt idx="4948">
                  <c:v>360.0</c:v>
                </c:pt>
                <c:pt idx="4949">
                  <c:v>360.0</c:v>
                </c:pt>
                <c:pt idx="4950">
                  <c:v>360.0</c:v>
                </c:pt>
                <c:pt idx="4951">
                  <c:v>360.0</c:v>
                </c:pt>
                <c:pt idx="4952">
                  <c:v>360.0</c:v>
                </c:pt>
                <c:pt idx="4953">
                  <c:v>360.0</c:v>
                </c:pt>
                <c:pt idx="4954">
                  <c:v>360.0</c:v>
                </c:pt>
                <c:pt idx="4955">
                  <c:v>360.0</c:v>
                </c:pt>
                <c:pt idx="4956">
                  <c:v>360.0</c:v>
                </c:pt>
                <c:pt idx="4957">
                  <c:v>360.0</c:v>
                </c:pt>
                <c:pt idx="4958">
                  <c:v>360.0</c:v>
                </c:pt>
                <c:pt idx="4959">
                  <c:v>360.0</c:v>
                </c:pt>
                <c:pt idx="4960">
                  <c:v>360.0</c:v>
                </c:pt>
                <c:pt idx="4961">
                  <c:v>360.0</c:v>
                </c:pt>
                <c:pt idx="4962">
                  <c:v>360.0</c:v>
                </c:pt>
                <c:pt idx="4963">
                  <c:v>360.0</c:v>
                </c:pt>
                <c:pt idx="4964">
                  <c:v>360.0</c:v>
                </c:pt>
                <c:pt idx="4965">
                  <c:v>360.0</c:v>
                </c:pt>
                <c:pt idx="4966">
                  <c:v>360.0</c:v>
                </c:pt>
                <c:pt idx="4967">
                  <c:v>360.0</c:v>
                </c:pt>
                <c:pt idx="4968">
                  <c:v>360.0</c:v>
                </c:pt>
                <c:pt idx="4969">
                  <c:v>360.0</c:v>
                </c:pt>
                <c:pt idx="4970">
                  <c:v>360.0</c:v>
                </c:pt>
                <c:pt idx="4971">
                  <c:v>360.0</c:v>
                </c:pt>
                <c:pt idx="4972">
                  <c:v>360.0</c:v>
                </c:pt>
                <c:pt idx="4973">
                  <c:v>360.0</c:v>
                </c:pt>
                <c:pt idx="4974">
                  <c:v>360.0</c:v>
                </c:pt>
                <c:pt idx="4975">
                  <c:v>360.0</c:v>
                </c:pt>
                <c:pt idx="4976">
                  <c:v>360.0</c:v>
                </c:pt>
                <c:pt idx="4977">
                  <c:v>360.0</c:v>
                </c:pt>
                <c:pt idx="4978">
                  <c:v>360.0</c:v>
                </c:pt>
                <c:pt idx="4979">
                  <c:v>360.0</c:v>
                </c:pt>
                <c:pt idx="4980">
                  <c:v>360.0</c:v>
                </c:pt>
                <c:pt idx="4981">
                  <c:v>360.0</c:v>
                </c:pt>
                <c:pt idx="4982">
                  <c:v>360.0</c:v>
                </c:pt>
                <c:pt idx="4983">
                  <c:v>360.0</c:v>
                </c:pt>
                <c:pt idx="4984">
                  <c:v>360.0</c:v>
                </c:pt>
                <c:pt idx="4985">
                  <c:v>360.0</c:v>
                </c:pt>
                <c:pt idx="4986">
                  <c:v>360.0</c:v>
                </c:pt>
                <c:pt idx="4987">
                  <c:v>360.0</c:v>
                </c:pt>
                <c:pt idx="4988">
                  <c:v>360.0</c:v>
                </c:pt>
                <c:pt idx="4989">
                  <c:v>360.0</c:v>
                </c:pt>
                <c:pt idx="4990">
                  <c:v>360.0</c:v>
                </c:pt>
                <c:pt idx="4991">
                  <c:v>360.0</c:v>
                </c:pt>
                <c:pt idx="4992">
                  <c:v>360.0</c:v>
                </c:pt>
                <c:pt idx="4993">
                  <c:v>360.0</c:v>
                </c:pt>
                <c:pt idx="4994">
                  <c:v>360.0</c:v>
                </c:pt>
                <c:pt idx="4995">
                  <c:v>360.0</c:v>
                </c:pt>
                <c:pt idx="4996">
                  <c:v>360.0</c:v>
                </c:pt>
                <c:pt idx="4997">
                  <c:v>360.0</c:v>
                </c:pt>
                <c:pt idx="4998">
                  <c:v>360.0</c:v>
                </c:pt>
                <c:pt idx="4999">
                  <c:v>360.0</c:v>
                </c:pt>
                <c:pt idx="5000">
                  <c:v>360.0</c:v>
                </c:pt>
                <c:pt idx="5001">
                  <c:v>360.0</c:v>
                </c:pt>
                <c:pt idx="5002">
                  <c:v>360.0</c:v>
                </c:pt>
                <c:pt idx="5003">
                  <c:v>360.0</c:v>
                </c:pt>
                <c:pt idx="5004">
                  <c:v>360.0</c:v>
                </c:pt>
                <c:pt idx="5005">
                  <c:v>360.0</c:v>
                </c:pt>
                <c:pt idx="5006">
                  <c:v>360.0</c:v>
                </c:pt>
                <c:pt idx="5007">
                  <c:v>360.0</c:v>
                </c:pt>
                <c:pt idx="5008">
                  <c:v>360.0</c:v>
                </c:pt>
                <c:pt idx="5009">
                  <c:v>360.0</c:v>
                </c:pt>
                <c:pt idx="5010">
                  <c:v>360.0</c:v>
                </c:pt>
                <c:pt idx="5011">
                  <c:v>360.0</c:v>
                </c:pt>
                <c:pt idx="5012">
                  <c:v>360.0</c:v>
                </c:pt>
                <c:pt idx="5013">
                  <c:v>360.0</c:v>
                </c:pt>
                <c:pt idx="5014">
                  <c:v>360.0</c:v>
                </c:pt>
                <c:pt idx="5015">
                  <c:v>360.0</c:v>
                </c:pt>
                <c:pt idx="5016">
                  <c:v>360.0</c:v>
                </c:pt>
                <c:pt idx="5017">
                  <c:v>360.0</c:v>
                </c:pt>
                <c:pt idx="5018">
                  <c:v>360.0</c:v>
                </c:pt>
                <c:pt idx="5019">
                  <c:v>360.0</c:v>
                </c:pt>
                <c:pt idx="5020">
                  <c:v>360.0</c:v>
                </c:pt>
                <c:pt idx="5021">
                  <c:v>360.0</c:v>
                </c:pt>
                <c:pt idx="5022">
                  <c:v>360.0</c:v>
                </c:pt>
                <c:pt idx="5023">
                  <c:v>360.0</c:v>
                </c:pt>
                <c:pt idx="5024">
                  <c:v>360.0</c:v>
                </c:pt>
                <c:pt idx="5025">
                  <c:v>360.0</c:v>
                </c:pt>
                <c:pt idx="5026">
                  <c:v>360.0</c:v>
                </c:pt>
                <c:pt idx="5027">
                  <c:v>360.0</c:v>
                </c:pt>
                <c:pt idx="5028">
                  <c:v>360.0</c:v>
                </c:pt>
                <c:pt idx="5029">
                  <c:v>360.0</c:v>
                </c:pt>
                <c:pt idx="5030">
                  <c:v>360.0</c:v>
                </c:pt>
                <c:pt idx="5031">
                  <c:v>360.0</c:v>
                </c:pt>
                <c:pt idx="5032">
                  <c:v>360.0</c:v>
                </c:pt>
                <c:pt idx="5033">
                  <c:v>360.0</c:v>
                </c:pt>
                <c:pt idx="5034">
                  <c:v>360.0</c:v>
                </c:pt>
                <c:pt idx="5035">
                  <c:v>360.0</c:v>
                </c:pt>
                <c:pt idx="5036">
                  <c:v>360.0</c:v>
                </c:pt>
                <c:pt idx="5037">
                  <c:v>360.0</c:v>
                </c:pt>
                <c:pt idx="5038">
                  <c:v>360.0</c:v>
                </c:pt>
                <c:pt idx="5039">
                  <c:v>360.0</c:v>
                </c:pt>
                <c:pt idx="5040">
                  <c:v>360.0</c:v>
                </c:pt>
                <c:pt idx="5041">
                  <c:v>360.0</c:v>
                </c:pt>
                <c:pt idx="5042">
                  <c:v>360.0</c:v>
                </c:pt>
                <c:pt idx="5043">
                  <c:v>360.0</c:v>
                </c:pt>
                <c:pt idx="5044">
                  <c:v>360.0</c:v>
                </c:pt>
                <c:pt idx="5045">
                  <c:v>360.0</c:v>
                </c:pt>
                <c:pt idx="5046">
                  <c:v>360.0</c:v>
                </c:pt>
                <c:pt idx="5047">
                  <c:v>360.0</c:v>
                </c:pt>
                <c:pt idx="5048">
                  <c:v>360.0</c:v>
                </c:pt>
                <c:pt idx="5049">
                  <c:v>360.0</c:v>
                </c:pt>
                <c:pt idx="5050">
                  <c:v>360.0</c:v>
                </c:pt>
                <c:pt idx="5051">
                  <c:v>360.0</c:v>
                </c:pt>
                <c:pt idx="5052">
                  <c:v>360.0</c:v>
                </c:pt>
                <c:pt idx="5053">
                  <c:v>360.0</c:v>
                </c:pt>
                <c:pt idx="5054">
                  <c:v>360.0</c:v>
                </c:pt>
                <c:pt idx="5055">
                  <c:v>360.0</c:v>
                </c:pt>
                <c:pt idx="5056">
                  <c:v>360.0</c:v>
                </c:pt>
                <c:pt idx="5057">
                  <c:v>360.0</c:v>
                </c:pt>
                <c:pt idx="5058">
                  <c:v>360.0</c:v>
                </c:pt>
                <c:pt idx="5059">
                  <c:v>360.0</c:v>
                </c:pt>
                <c:pt idx="5060">
                  <c:v>360.0</c:v>
                </c:pt>
                <c:pt idx="5061">
                  <c:v>360.0</c:v>
                </c:pt>
                <c:pt idx="5062">
                  <c:v>360.0</c:v>
                </c:pt>
                <c:pt idx="5063">
                  <c:v>360.0</c:v>
                </c:pt>
                <c:pt idx="5064">
                  <c:v>360.0</c:v>
                </c:pt>
                <c:pt idx="5065">
                  <c:v>360.0</c:v>
                </c:pt>
                <c:pt idx="5066">
                  <c:v>360.0</c:v>
                </c:pt>
                <c:pt idx="5067">
                  <c:v>360.0</c:v>
                </c:pt>
                <c:pt idx="5068">
                  <c:v>360.0</c:v>
                </c:pt>
                <c:pt idx="5069">
                  <c:v>360.0</c:v>
                </c:pt>
                <c:pt idx="5070">
                  <c:v>360.0</c:v>
                </c:pt>
                <c:pt idx="5071">
                  <c:v>360.0</c:v>
                </c:pt>
                <c:pt idx="5072">
                  <c:v>360.0</c:v>
                </c:pt>
                <c:pt idx="5073">
                  <c:v>360.0</c:v>
                </c:pt>
                <c:pt idx="5074">
                  <c:v>360.0</c:v>
                </c:pt>
                <c:pt idx="5075">
                  <c:v>360.0</c:v>
                </c:pt>
                <c:pt idx="5076">
                  <c:v>360.0</c:v>
                </c:pt>
                <c:pt idx="5077">
                  <c:v>360.0</c:v>
                </c:pt>
                <c:pt idx="5078">
                  <c:v>360.0</c:v>
                </c:pt>
                <c:pt idx="5079">
                  <c:v>360.0</c:v>
                </c:pt>
                <c:pt idx="5080">
                  <c:v>360.0</c:v>
                </c:pt>
                <c:pt idx="5081">
                  <c:v>360.0</c:v>
                </c:pt>
                <c:pt idx="5082">
                  <c:v>360.0</c:v>
                </c:pt>
                <c:pt idx="5083">
                  <c:v>360.0</c:v>
                </c:pt>
                <c:pt idx="5084">
                  <c:v>360.0</c:v>
                </c:pt>
                <c:pt idx="5085">
                  <c:v>360.0</c:v>
                </c:pt>
                <c:pt idx="5086">
                  <c:v>360.0</c:v>
                </c:pt>
                <c:pt idx="5087">
                  <c:v>360.0</c:v>
                </c:pt>
                <c:pt idx="5088">
                  <c:v>360.0</c:v>
                </c:pt>
                <c:pt idx="5089">
                  <c:v>360.0</c:v>
                </c:pt>
                <c:pt idx="5090">
                  <c:v>360.0</c:v>
                </c:pt>
                <c:pt idx="5091">
                  <c:v>360.0</c:v>
                </c:pt>
                <c:pt idx="5092">
                  <c:v>360.0</c:v>
                </c:pt>
                <c:pt idx="5093">
                  <c:v>360.0</c:v>
                </c:pt>
                <c:pt idx="5094">
                  <c:v>360.0</c:v>
                </c:pt>
                <c:pt idx="5095">
                  <c:v>360.0</c:v>
                </c:pt>
                <c:pt idx="5096">
                  <c:v>360.0</c:v>
                </c:pt>
                <c:pt idx="5097">
                  <c:v>360.0</c:v>
                </c:pt>
                <c:pt idx="5098">
                  <c:v>360.0</c:v>
                </c:pt>
                <c:pt idx="5099">
                  <c:v>360.0</c:v>
                </c:pt>
                <c:pt idx="5100">
                  <c:v>360.0</c:v>
                </c:pt>
                <c:pt idx="5101">
                  <c:v>360.0</c:v>
                </c:pt>
                <c:pt idx="5102">
                  <c:v>360.0</c:v>
                </c:pt>
                <c:pt idx="5103">
                  <c:v>360.0</c:v>
                </c:pt>
                <c:pt idx="5104">
                  <c:v>360.0</c:v>
                </c:pt>
                <c:pt idx="5105">
                  <c:v>360.0</c:v>
                </c:pt>
                <c:pt idx="5106">
                  <c:v>360.0</c:v>
                </c:pt>
                <c:pt idx="5107">
                  <c:v>360.0</c:v>
                </c:pt>
                <c:pt idx="5108">
                  <c:v>360.0</c:v>
                </c:pt>
                <c:pt idx="5109">
                  <c:v>360.0</c:v>
                </c:pt>
                <c:pt idx="5110">
                  <c:v>360.0</c:v>
                </c:pt>
                <c:pt idx="5111">
                  <c:v>360.0</c:v>
                </c:pt>
                <c:pt idx="5112">
                  <c:v>360.0</c:v>
                </c:pt>
                <c:pt idx="5113">
                  <c:v>360.0</c:v>
                </c:pt>
                <c:pt idx="5114">
                  <c:v>360.0</c:v>
                </c:pt>
                <c:pt idx="5115">
                  <c:v>360.0</c:v>
                </c:pt>
                <c:pt idx="5116">
                  <c:v>360.0</c:v>
                </c:pt>
                <c:pt idx="5117">
                  <c:v>360.0</c:v>
                </c:pt>
                <c:pt idx="5118">
                  <c:v>360.0</c:v>
                </c:pt>
                <c:pt idx="5119">
                  <c:v>361.0</c:v>
                </c:pt>
                <c:pt idx="5120">
                  <c:v>361.0</c:v>
                </c:pt>
                <c:pt idx="5121">
                  <c:v>361.0</c:v>
                </c:pt>
                <c:pt idx="5122">
                  <c:v>361.0</c:v>
                </c:pt>
                <c:pt idx="5123">
                  <c:v>361.0</c:v>
                </c:pt>
                <c:pt idx="5124">
                  <c:v>361.0</c:v>
                </c:pt>
                <c:pt idx="5125">
                  <c:v>361.0</c:v>
                </c:pt>
                <c:pt idx="5126">
                  <c:v>361.0</c:v>
                </c:pt>
                <c:pt idx="5127">
                  <c:v>361.0</c:v>
                </c:pt>
                <c:pt idx="5128">
                  <c:v>361.0</c:v>
                </c:pt>
                <c:pt idx="5129">
                  <c:v>362.0</c:v>
                </c:pt>
                <c:pt idx="5130">
                  <c:v>362.0</c:v>
                </c:pt>
                <c:pt idx="5131">
                  <c:v>363.0</c:v>
                </c:pt>
                <c:pt idx="5132">
                  <c:v>363.0</c:v>
                </c:pt>
                <c:pt idx="5133">
                  <c:v>363.0</c:v>
                </c:pt>
                <c:pt idx="5134">
                  <c:v>363.0</c:v>
                </c:pt>
                <c:pt idx="5135">
                  <c:v>363.0</c:v>
                </c:pt>
                <c:pt idx="5136">
                  <c:v>363.0</c:v>
                </c:pt>
                <c:pt idx="5137">
                  <c:v>363.0</c:v>
                </c:pt>
                <c:pt idx="5138">
                  <c:v>363.0</c:v>
                </c:pt>
                <c:pt idx="5139">
                  <c:v>363.0</c:v>
                </c:pt>
                <c:pt idx="5140">
                  <c:v>363.0</c:v>
                </c:pt>
                <c:pt idx="5141">
                  <c:v>363.0</c:v>
                </c:pt>
                <c:pt idx="5142">
                  <c:v>363.0</c:v>
                </c:pt>
                <c:pt idx="5143">
                  <c:v>363.0</c:v>
                </c:pt>
                <c:pt idx="5144">
                  <c:v>363.0</c:v>
                </c:pt>
                <c:pt idx="5145">
                  <c:v>363.0</c:v>
                </c:pt>
                <c:pt idx="5146">
                  <c:v>363.0</c:v>
                </c:pt>
                <c:pt idx="5147">
                  <c:v>363.0</c:v>
                </c:pt>
                <c:pt idx="5148">
                  <c:v>363.0</c:v>
                </c:pt>
                <c:pt idx="5149">
                  <c:v>363.0</c:v>
                </c:pt>
                <c:pt idx="5150">
                  <c:v>364.0</c:v>
                </c:pt>
                <c:pt idx="5151">
                  <c:v>365.0</c:v>
                </c:pt>
                <c:pt idx="5152">
                  <c:v>366.0</c:v>
                </c:pt>
                <c:pt idx="5153">
                  <c:v>366.0</c:v>
                </c:pt>
                <c:pt idx="5154">
                  <c:v>366.0</c:v>
                </c:pt>
                <c:pt idx="5155">
                  <c:v>366.0</c:v>
                </c:pt>
                <c:pt idx="5156">
                  <c:v>366.0</c:v>
                </c:pt>
                <c:pt idx="5157">
                  <c:v>366.0</c:v>
                </c:pt>
                <c:pt idx="5158">
                  <c:v>366.0</c:v>
                </c:pt>
                <c:pt idx="5159">
                  <c:v>366.0</c:v>
                </c:pt>
                <c:pt idx="5160">
                  <c:v>366.0</c:v>
                </c:pt>
                <c:pt idx="5161">
                  <c:v>366.0</c:v>
                </c:pt>
                <c:pt idx="5162">
                  <c:v>366.0</c:v>
                </c:pt>
                <c:pt idx="5163">
                  <c:v>366.0</c:v>
                </c:pt>
                <c:pt idx="5164">
                  <c:v>367.0</c:v>
                </c:pt>
                <c:pt idx="5165">
                  <c:v>367.0</c:v>
                </c:pt>
                <c:pt idx="5166">
                  <c:v>367.0</c:v>
                </c:pt>
                <c:pt idx="5167">
                  <c:v>367.0</c:v>
                </c:pt>
                <c:pt idx="5168">
                  <c:v>367.0</c:v>
                </c:pt>
                <c:pt idx="5169">
                  <c:v>367.0</c:v>
                </c:pt>
                <c:pt idx="5170">
                  <c:v>367.0</c:v>
                </c:pt>
                <c:pt idx="5171">
                  <c:v>367.0</c:v>
                </c:pt>
                <c:pt idx="5172">
                  <c:v>367.0</c:v>
                </c:pt>
                <c:pt idx="5173">
                  <c:v>367.0</c:v>
                </c:pt>
                <c:pt idx="5174">
                  <c:v>367.0</c:v>
                </c:pt>
                <c:pt idx="5175">
                  <c:v>367.0</c:v>
                </c:pt>
                <c:pt idx="5176">
                  <c:v>367.0</c:v>
                </c:pt>
                <c:pt idx="5177">
                  <c:v>367.0</c:v>
                </c:pt>
                <c:pt idx="5178">
                  <c:v>367.0</c:v>
                </c:pt>
                <c:pt idx="5179">
                  <c:v>367.0</c:v>
                </c:pt>
                <c:pt idx="5180">
                  <c:v>368.0</c:v>
                </c:pt>
                <c:pt idx="5181">
                  <c:v>368.0</c:v>
                </c:pt>
                <c:pt idx="5182">
                  <c:v>368.0</c:v>
                </c:pt>
                <c:pt idx="5183">
                  <c:v>368.0</c:v>
                </c:pt>
                <c:pt idx="5184">
                  <c:v>368.0</c:v>
                </c:pt>
                <c:pt idx="5185">
                  <c:v>368.0</c:v>
                </c:pt>
                <c:pt idx="5186">
                  <c:v>368.0</c:v>
                </c:pt>
                <c:pt idx="5187">
                  <c:v>368.0</c:v>
                </c:pt>
                <c:pt idx="5188">
                  <c:v>368.0</c:v>
                </c:pt>
                <c:pt idx="5189">
                  <c:v>368.0</c:v>
                </c:pt>
                <c:pt idx="5190">
                  <c:v>368.0</c:v>
                </c:pt>
                <c:pt idx="5191">
                  <c:v>368.0</c:v>
                </c:pt>
                <c:pt idx="5192">
                  <c:v>368.0</c:v>
                </c:pt>
                <c:pt idx="5193">
                  <c:v>368.0</c:v>
                </c:pt>
                <c:pt idx="5194">
                  <c:v>369.0</c:v>
                </c:pt>
                <c:pt idx="5195">
                  <c:v>369.0</c:v>
                </c:pt>
                <c:pt idx="5196">
                  <c:v>369.0</c:v>
                </c:pt>
                <c:pt idx="5197">
                  <c:v>369.0</c:v>
                </c:pt>
                <c:pt idx="5198">
                  <c:v>369.0</c:v>
                </c:pt>
                <c:pt idx="5199">
                  <c:v>369.0</c:v>
                </c:pt>
                <c:pt idx="5200">
                  <c:v>369.0</c:v>
                </c:pt>
                <c:pt idx="5201">
                  <c:v>369.0</c:v>
                </c:pt>
                <c:pt idx="5202">
                  <c:v>369.0</c:v>
                </c:pt>
                <c:pt idx="5203">
                  <c:v>369.0</c:v>
                </c:pt>
                <c:pt idx="5204">
                  <c:v>369.0</c:v>
                </c:pt>
                <c:pt idx="5205">
                  <c:v>370.0</c:v>
                </c:pt>
                <c:pt idx="5206">
                  <c:v>370.0</c:v>
                </c:pt>
                <c:pt idx="5207">
                  <c:v>370.0</c:v>
                </c:pt>
                <c:pt idx="5208">
                  <c:v>370.0</c:v>
                </c:pt>
                <c:pt idx="5209">
                  <c:v>370.0</c:v>
                </c:pt>
                <c:pt idx="5210">
                  <c:v>370.0</c:v>
                </c:pt>
                <c:pt idx="5211">
                  <c:v>370.0</c:v>
                </c:pt>
                <c:pt idx="5212">
                  <c:v>370.0</c:v>
                </c:pt>
                <c:pt idx="5213">
                  <c:v>370.0</c:v>
                </c:pt>
                <c:pt idx="5214">
                  <c:v>370.0</c:v>
                </c:pt>
                <c:pt idx="5215">
                  <c:v>370.0</c:v>
                </c:pt>
                <c:pt idx="5216">
                  <c:v>370.0</c:v>
                </c:pt>
                <c:pt idx="5217">
                  <c:v>370.0</c:v>
                </c:pt>
                <c:pt idx="5218">
                  <c:v>370.0</c:v>
                </c:pt>
                <c:pt idx="5219">
                  <c:v>370.0</c:v>
                </c:pt>
                <c:pt idx="5220">
                  <c:v>370.0</c:v>
                </c:pt>
                <c:pt idx="5221">
                  <c:v>370.0</c:v>
                </c:pt>
                <c:pt idx="5222">
                  <c:v>370.0</c:v>
                </c:pt>
                <c:pt idx="5223">
                  <c:v>370.0</c:v>
                </c:pt>
                <c:pt idx="5224">
                  <c:v>370.0</c:v>
                </c:pt>
                <c:pt idx="5225">
                  <c:v>370.0</c:v>
                </c:pt>
                <c:pt idx="5226">
                  <c:v>370.0</c:v>
                </c:pt>
                <c:pt idx="5227">
                  <c:v>370.0</c:v>
                </c:pt>
                <c:pt idx="5228">
                  <c:v>370.0</c:v>
                </c:pt>
                <c:pt idx="5229">
                  <c:v>370.0</c:v>
                </c:pt>
                <c:pt idx="5230">
                  <c:v>370.0</c:v>
                </c:pt>
                <c:pt idx="5231">
                  <c:v>370.0</c:v>
                </c:pt>
                <c:pt idx="5232">
                  <c:v>370.0</c:v>
                </c:pt>
                <c:pt idx="5233">
                  <c:v>370.0</c:v>
                </c:pt>
                <c:pt idx="5234">
                  <c:v>370.0</c:v>
                </c:pt>
                <c:pt idx="5235">
                  <c:v>370.0</c:v>
                </c:pt>
                <c:pt idx="5236">
                  <c:v>370.0</c:v>
                </c:pt>
                <c:pt idx="5237">
                  <c:v>370.0</c:v>
                </c:pt>
                <c:pt idx="5238">
                  <c:v>370.0</c:v>
                </c:pt>
                <c:pt idx="5239">
                  <c:v>370.0</c:v>
                </c:pt>
                <c:pt idx="5240">
                  <c:v>370.0</c:v>
                </c:pt>
                <c:pt idx="5241">
                  <c:v>370.0</c:v>
                </c:pt>
                <c:pt idx="5242">
                  <c:v>370.0</c:v>
                </c:pt>
                <c:pt idx="5243">
                  <c:v>370.0</c:v>
                </c:pt>
                <c:pt idx="5244">
                  <c:v>370.0</c:v>
                </c:pt>
                <c:pt idx="5245">
                  <c:v>370.0</c:v>
                </c:pt>
                <c:pt idx="5246">
                  <c:v>370.0</c:v>
                </c:pt>
                <c:pt idx="5247">
                  <c:v>370.0</c:v>
                </c:pt>
                <c:pt idx="5248">
                  <c:v>370.0</c:v>
                </c:pt>
                <c:pt idx="5249">
                  <c:v>370.0</c:v>
                </c:pt>
                <c:pt idx="5250">
                  <c:v>370.0</c:v>
                </c:pt>
                <c:pt idx="5251">
                  <c:v>370.0</c:v>
                </c:pt>
                <c:pt idx="5252">
                  <c:v>370.0</c:v>
                </c:pt>
                <c:pt idx="5253">
                  <c:v>370.0</c:v>
                </c:pt>
                <c:pt idx="5254">
                  <c:v>370.0</c:v>
                </c:pt>
                <c:pt idx="5255">
                  <c:v>370.0</c:v>
                </c:pt>
                <c:pt idx="5256">
                  <c:v>370.0</c:v>
                </c:pt>
                <c:pt idx="5257">
                  <c:v>370.0</c:v>
                </c:pt>
                <c:pt idx="5258">
                  <c:v>370.0</c:v>
                </c:pt>
                <c:pt idx="5259">
                  <c:v>370.0</c:v>
                </c:pt>
                <c:pt idx="5260">
                  <c:v>370.0</c:v>
                </c:pt>
                <c:pt idx="5261">
                  <c:v>370.0</c:v>
                </c:pt>
                <c:pt idx="5262">
                  <c:v>370.0</c:v>
                </c:pt>
                <c:pt idx="5263">
                  <c:v>371.0</c:v>
                </c:pt>
                <c:pt idx="5264">
                  <c:v>371.0</c:v>
                </c:pt>
                <c:pt idx="5265">
                  <c:v>371.0</c:v>
                </c:pt>
                <c:pt idx="5266">
                  <c:v>371.0</c:v>
                </c:pt>
                <c:pt idx="5267">
                  <c:v>371.0</c:v>
                </c:pt>
                <c:pt idx="5268">
                  <c:v>371.0</c:v>
                </c:pt>
                <c:pt idx="5269">
                  <c:v>371.0</c:v>
                </c:pt>
                <c:pt idx="5270">
                  <c:v>371.0</c:v>
                </c:pt>
                <c:pt idx="5271">
                  <c:v>371.0</c:v>
                </c:pt>
                <c:pt idx="5272">
                  <c:v>371.0</c:v>
                </c:pt>
                <c:pt idx="5273">
                  <c:v>371.0</c:v>
                </c:pt>
                <c:pt idx="5274">
                  <c:v>371.0</c:v>
                </c:pt>
                <c:pt idx="5275">
                  <c:v>371.0</c:v>
                </c:pt>
                <c:pt idx="5276">
                  <c:v>371.0</c:v>
                </c:pt>
                <c:pt idx="5277">
                  <c:v>371.0</c:v>
                </c:pt>
                <c:pt idx="5278">
                  <c:v>371.0</c:v>
                </c:pt>
                <c:pt idx="5279">
                  <c:v>371.0</c:v>
                </c:pt>
                <c:pt idx="5280">
                  <c:v>371.0</c:v>
                </c:pt>
                <c:pt idx="5281">
                  <c:v>371.0</c:v>
                </c:pt>
                <c:pt idx="5282">
                  <c:v>371.0</c:v>
                </c:pt>
                <c:pt idx="5283">
                  <c:v>371.0</c:v>
                </c:pt>
                <c:pt idx="5284">
                  <c:v>371.0</c:v>
                </c:pt>
                <c:pt idx="5285">
                  <c:v>371.0</c:v>
                </c:pt>
                <c:pt idx="5286">
                  <c:v>371.0</c:v>
                </c:pt>
                <c:pt idx="5287">
                  <c:v>371.0</c:v>
                </c:pt>
                <c:pt idx="5288">
                  <c:v>371.0</c:v>
                </c:pt>
                <c:pt idx="5289">
                  <c:v>371.0</c:v>
                </c:pt>
                <c:pt idx="5290">
                  <c:v>371.0</c:v>
                </c:pt>
                <c:pt idx="5291">
                  <c:v>371.0</c:v>
                </c:pt>
                <c:pt idx="5292">
                  <c:v>371.0</c:v>
                </c:pt>
                <c:pt idx="5293">
                  <c:v>371.0</c:v>
                </c:pt>
                <c:pt idx="5294">
                  <c:v>371.0</c:v>
                </c:pt>
                <c:pt idx="5295">
                  <c:v>371.0</c:v>
                </c:pt>
                <c:pt idx="5296">
                  <c:v>371.0</c:v>
                </c:pt>
                <c:pt idx="5297">
                  <c:v>371.0</c:v>
                </c:pt>
                <c:pt idx="5298">
                  <c:v>371.0</c:v>
                </c:pt>
                <c:pt idx="5299">
                  <c:v>371.0</c:v>
                </c:pt>
                <c:pt idx="5300">
                  <c:v>371.0</c:v>
                </c:pt>
                <c:pt idx="5301">
                  <c:v>371.0</c:v>
                </c:pt>
                <c:pt idx="5302">
                  <c:v>371.0</c:v>
                </c:pt>
                <c:pt idx="5303">
                  <c:v>372.0</c:v>
                </c:pt>
                <c:pt idx="5304">
                  <c:v>372.0</c:v>
                </c:pt>
                <c:pt idx="5305">
                  <c:v>372.0</c:v>
                </c:pt>
                <c:pt idx="5306">
                  <c:v>373.0</c:v>
                </c:pt>
                <c:pt idx="5307">
                  <c:v>373.0</c:v>
                </c:pt>
                <c:pt idx="5308">
                  <c:v>374.0</c:v>
                </c:pt>
                <c:pt idx="5309">
                  <c:v>374.0</c:v>
                </c:pt>
                <c:pt idx="5310">
                  <c:v>374.0</c:v>
                </c:pt>
                <c:pt idx="5311">
                  <c:v>374.0</c:v>
                </c:pt>
                <c:pt idx="5312">
                  <c:v>374.0</c:v>
                </c:pt>
                <c:pt idx="5313">
                  <c:v>374.0</c:v>
                </c:pt>
                <c:pt idx="5314">
                  <c:v>374.0</c:v>
                </c:pt>
                <c:pt idx="5315">
                  <c:v>375.0</c:v>
                </c:pt>
                <c:pt idx="5316">
                  <c:v>375.0</c:v>
                </c:pt>
                <c:pt idx="5317">
                  <c:v>375.0</c:v>
                </c:pt>
                <c:pt idx="5318">
                  <c:v>375.0</c:v>
                </c:pt>
                <c:pt idx="5319">
                  <c:v>375.0</c:v>
                </c:pt>
                <c:pt idx="5320">
                  <c:v>375.0</c:v>
                </c:pt>
                <c:pt idx="5321">
                  <c:v>375.0</c:v>
                </c:pt>
                <c:pt idx="5322">
                  <c:v>375.0</c:v>
                </c:pt>
                <c:pt idx="5323">
                  <c:v>375.0</c:v>
                </c:pt>
                <c:pt idx="5324">
                  <c:v>375.0</c:v>
                </c:pt>
                <c:pt idx="5325">
                  <c:v>375.0</c:v>
                </c:pt>
                <c:pt idx="5326">
                  <c:v>376.0</c:v>
                </c:pt>
                <c:pt idx="5327">
                  <c:v>376.0</c:v>
                </c:pt>
                <c:pt idx="5328">
                  <c:v>376.0</c:v>
                </c:pt>
                <c:pt idx="5329">
                  <c:v>377.0</c:v>
                </c:pt>
                <c:pt idx="5330">
                  <c:v>378.0</c:v>
                </c:pt>
                <c:pt idx="5331">
                  <c:v>379.0</c:v>
                </c:pt>
                <c:pt idx="5332">
                  <c:v>380.0</c:v>
                </c:pt>
                <c:pt idx="5333">
                  <c:v>380.0</c:v>
                </c:pt>
                <c:pt idx="5334">
                  <c:v>381.0</c:v>
                </c:pt>
                <c:pt idx="5335">
                  <c:v>382.0</c:v>
                </c:pt>
                <c:pt idx="5336">
                  <c:v>382.0</c:v>
                </c:pt>
                <c:pt idx="5337">
                  <c:v>382.0</c:v>
                </c:pt>
                <c:pt idx="5338">
                  <c:v>382.0</c:v>
                </c:pt>
                <c:pt idx="5339">
                  <c:v>382.0</c:v>
                </c:pt>
                <c:pt idx="5340">
                  <c:v>382.0</c:v>
                </c:pt>
                <c:pt idx="5341">
                  <c:v>382.0</c:v>
                </c:pt>
                <c:pt idx="5342">
                  <c:v>382.0</c:v>
                </c:pt>
                <c:pt idx="5343">
                  <c:v>382.0</c:v>
                </c:pt>
                <c:pt idx="5344">
                  <c:v>382.0</c:v>
                </c:pt>
                <c:pt idx="5345">
                  <c:v>382.0</c:v>
                </c:pt>
                <c:pt idx="5346">
                  <c:v>382.0</c:v>
                </c:pt>
                <c:pt idx="5347">
                  <c:v>382.0</c:v>
                </c:pt>
                <c:pt idx="5348">
                  <c:v>382.0</c:v>
                </c:pt>
                <c:pt idx="5349">
                  <c:v>382.0</c:v>
                </c:pt>
                <c:pt idx="5350">
                  <c:v>382.0</c:v>
                </c:pt>
                <c:pt idx="5351">
                  <c:v>382.0</c:v>
                </c:pt>
                <c:pt idx="5352">
                  <c:v>382.0</c:v>
                </c:pt>
                <c:pt idx="5353">
                  <c:v>382.0</c:v>
                </c:pt>
                <c:pt idx="5354">
                  <c:v>382.0</c:v>
                </c:pt>
                <c:pt idx="5355">
                  <c:v>382.0</c:v>
                </c:pt>
                <c:pt idx="5356">
                  <c:v>382.0</c:v>
                </c:pt>
                <c:pt idx="5357">
                  <c:v>383.0</c:v>
                </c:pt>
                <c:pt idx="5358">
                  <c:v>383.0</c:v>
                </c:pt>
                <c:pt idx="5359">
                  <c:v>383.0</c:v>
                </c:pt>
                <c:pt idx="5360">
                  <c:v>383.0</c:v>
                </c:pt>
                <c:pt idx="5361">
                  <c:v>383.0</c:v>
                </c:pt>
                <c:pt idx="5362">
                  <c:v>383.0</c:v>
                </c:pt>
                <c:pt idx="5363">
                  <c:v>383.0</c:v>
                </c:pt>
                <c:pt idx="5364">
                  <c:v>384.0</c:v>
                </c:pt>
                <c:pt idx="5365">
                  <c:v>384.0</c:v>
                </c:pt>
                <c:pt idx="5366">
                  <c:v>384.0</c:v>
                </c:pt>
                <c:pt idx="5367">
                  <c:v>384.0</c:v>
                </c:pt>
                <c:pt idx="5368">
                  <c:v>384.0</c:v>
                </c:pt>
                <c:pt idx="5369">
                  <c:v>384.0</c:v>
                </c:pt>
                <c:pt idx="5370">
                  <c:v>384.0</c:v>
                </c:pt>
                <c:pt idx="5371">
                  <c:v>384.0</c:v>
                </c:pt>
                <c:pt idx="5372">
                  <c:v>384.0</c:v>
                </c:pt>
                <c:pt idx="5373">
                  <c:v>384.0</c:v>
                </c:pt>
                <c:pt idx="5374">
                  <c:v>384.0</c:v>
                </c:pt>
                <c:pt idx="5375">
                  <c:v>384.0</c:v>
                </c:pt>
                <c:pt idx="5376">
                  <c:v>384.0</c:v>
                </c:pt>
                <c:pt idx="5377">
                  <c:v>384.0</c:v>
                </c:pt>
                <c:pt idx="5378">
                  <c:v>384.0</c:v>
                </c:pt>
                <c:pt idx="5379">
                  <c:v>384.0</c:v>
                </c:pt>
                <c:pt idx="5380">
                  <c:v>384.0</c:v>
                </c:pt>
                <c:pt idx="5381">
                  <c:v>384.0</c:v>
                </c:pt>
                <c:pt idx="5382">
                  <c:v>384.0</c:v>
                </c:pt>
                <c:pt idx="5383">
                  <c:v>384.0</c:v>
                </c:pt>
                <c:pt idx="5384">
                  <c:v>384.0</c:v>
                </c:pt>
                <c:pt idx="5385">
                  <c:v>385.0</c:v>
                </c:pt>
                <c:pt idx="5386">
                  <c:v>385.0</c:v>
                </c:pt>
                <c:pt idx="5387">
                  <c:v>385.0</c:v>
                </c:pt>
                <c:pt idx="5388">
                  <c:v>385.0</c:v>
                </c:pt>
                <c:pt idx="5389">
                  <c:v>385.0</c:v>
                </c:pt>
                <c:pt idx="5390">
                  <c:v>385.0</c:v>
                </c:pt>
                <c:pt idx="5391">
                  <c:v>385.0</c:v>
                </c:pt>
                <c:pt idx="5392">
                  <c:v>385.0</c:v>
                </c:pt>
                <c:pt idx="5393">
                  <c:v>385.0</c:v>
                </c:pt>
                <c:pt idx="5394">
                  <c:v>385.0</c:v>
                </c:pt>
                <c:pt idx="5395">
                  <c:v>385.0</c:v>
                </c:pt>
                <c:pt idx="5396">
                  <c:v>385.0</c:v>
                </c:pt>
                <c:pt idx="5397">
                  <c:v>385.0</c:v>
                </c:pt>
                <c:pt idx="5398">
                  <c:v>385.0</c:v>
                </c:pt>
                <c:pt idx="5399">
                  <c:v>385.0</c:v>
                </c:pt>
                <c:pt idx="5400">
                  <c:v>385.0</c:v>
                </c:pt>
                <c:pt idx="5401">
                  <c:v>386.0</c:v>
                </c:pt>
                <c:pt idx="5402">
                  <c:v>386.0</c:v>
                </c:pt>
                <c:pt idx="5403">
                  <c:v>386.0</c:v>
                </c:pt>
                <c:pt idx="5404">
                  <c:v>386.0</c:v>
                </c:pt>
                <c:pt idx="5405">
                  <c:v>386.0</c:v>
                </c:pt>
                <c:pt idx="5406">
                  <c:v>386.0</c:v>
                </c:pt>
                <c:pt idx="5407">
                  <c:v>386.0</c:v>
                </c:pt>
                <c:pt idx="5408">
                  <c:v>386.0</c:v>
                </c:pt>
                <c:pt idx="5409">
                  <c:v>386.0</c:v>
                </c:pt>
                <c:pt idx="5410">
                  <c:v>386.0</c:v>
                </c:pt>
                <c:pt idx="5411">
                  <c:v>386.0</c:v>
                </c:pt>
                <c:pt idx="5412">
                  <c:v>386.0</c:v>
                </c:pt>
                <c:pt idx="5413">
                  <c:v>386.0</c:v>
                </c:pt>
                <c:pt idx="5414">
                  <c:v>386.0</c:v>
                </c:pt>
                <c:pt idx="5415">
                  <c:v>386.0</c:v>
                </c:pt>
                <c:pt idx="5416">
                  <c:v>386.0</c:v>
                </c:pt>
                <c:pt idx="5417">
                  <c:v>386.0</c:v>
                </c:pt>
                <c:pt idx="5418">
                  <c:v>386.0</c:v>
                </c:pt>
                <c:pt idx="5419">
                  <c:v>386.0</c:v>
                </c:pt>
                <c:pt idx="5420">
                  <c:v>386.0</c:v>
                </c:pt>
                <c:pt idx="5421">
                  <c:v>386.0</c:v>
                </c:pt>
                <c:pt idx="5422">
                  <c:v>386.0</c:v>
                </c:pt>
                <c:pt idx="5423">
                  <c:v>386.0</c:v>
                </c:pt>
                <c:pt idx="5424">
                  <c:v>386.0</c:v>
                </c:pt>
                <c:pt idx="5425">
                  <c:v>386.0</c:v>
                </c:pt>
                <c:pt idx="5426">
                  <c:v>386.0</c:v>
                </c:pt>
                <c:pt idx="5427">
                  <c:v>386.0</c:v>
                </c:pt>
                <c:pt idx="5428">
                  <c:v>386.0</c:v>
                </c:pt>
                <c:pt idx="5429">
                  <c:v>386.0</c:v>
                </c:pt>
                <c:pt idx="5430">
                  <c:v>386.0</c:v>
                </c:pt>
                <c:pt idx="5431">
                  <c:v>386.0</c:v>
                </c:pt>
                <c:pt idx="5432">
                  <c:v>386.0</c:v>
                </c:pt>
                <c:pt idx="5433">
                  <c:v>386.0</c:v>
                </c:pt>
                <c:pt idx="5434">
                  <c:v>386.0</c:v>
                </c:pt>
                <c:pt idx="5435">
                  <c:v>386.0</c:v>
                </c:pt>
                <c:pt idx="5436">
                  <c:v>386.0</c:v>
                </c:pt>
                <c:pt idx="5437">
                  <c:v>386.0</c:v>
                </c:pt>
                <c:pt idx="5438">
                  <c:v>387.0</c:v>
                </c:pt>
                <c:pt idx="5439">
                  <c:v>387.0</c:v>
                </c:pt>
                <c:pt idx="5440">
                  <c:v>387.0</c:v>
                </c:pt>
                <c:pt idx="5441">
                  <c:v>387.0</c:v>
                </c:pt>
                <c:pt idx="5442">
                  <c:v>387.0</c:v>
                </c:pt>
                <c:pt idx="5443">
                  <c:v>387.0</c:v>
                </c:pt>
                <c:pt idx="5444">
                  <c:v>387.0</c:v>
                </c:pt>
                <c:pt idx="5445">
                  <c:v>387.0</c:v>
                </c:pt>
                <c:pt idx="5446">
                  <c:v>387.0</c:v>
                </c:pt>
                <c:pt idx="5447">
                  <c:v>387.0</c:v>
                </c:pt>
                <c:pt idx="5448">
                  <c:v>387.0</c:v>
                </c:pt>
                <c:pt idx="5449">
                  <c:v>387.0</c:v>
                </c:pt>
                <c:pt idx="5450">
                  <c:v>387.0</c:v>
                </c:pt>
                <c:pt idx="5451">
                  <c:v>387.0</c:v>
                </c:pt>
                <c:pt idx="5452">
                  <c:v>387.0</c:v>
                </c:pt>
                <c:pt idx="5453">
                  <c:v>387.0</c:v>
                </c:pt>
                <c:pt idx="5454">
                  <c:v>387.0</c:v>
                </c:pt>
                <c:pt idx="5455">
                  <c:v>387.0</c:v>
                </c:pt>
                <c:pt idx="5456">
                  <c:v>387.0</c:v>
                </c:pt>
                <c:pt idx="5457">
                  <c:v>387.0</c:v>
                </c:pt>
                <c:pt idx="5458">
                  <c:v>387.0</c:v>
                </c:pt>
                <c:pt idx="5459">
                  <c:v>387.0</c:v>
                </c:pt>
                <c:pt idx="5460">
                  <c:v>387.0</c:v>
                </c:pt>
                <c:pt idx="5461">
                  <c:v>387.0</c:v>
                </c:pt>
                <c:pt idx="5462">
                  <c:v>387.0</c:v>
                </c:pt>
                <c:pt idx="5463">
                  <c:v>387.0</c:v>
                </c:pt>
                <c:pt idx="5464">
                  <c:v>387.0</c:v>
                </c:pt>
                <c:pt idx="5465">
                  <c:v>387.0</c:v>
                </c:pt>
                <c:pt idx="5466">
                  <c:v>387.0</c:v>
                </c:pt>
                <c:pt idx="5467">
                  <c:v>387.0</c:v>
                </c:pt>
                <c:pt idx="5468">
                  <c:v>387.0</c:v>
                </c:pt>
                <c:pt idx="5469">
                  <c:v>387.0</c:v>
                </c:pt>
                <c:pt idx="5470">
                  <c:v>387.0</c:v>
                </c:pt>
                <c:pt idx="5471">
                  <c:v>387.0</c:v>
                </c:pt>
                <c:pt idx="5472">
                  <c:v>387.0</c:v>
                </c:pt>
                <c:pt idx="5473">
                  <c:v>387.0</c:v>
                </c:pt>
                <c:pt idx="5474">
                  <c:v>387.0</c:v>
                </c:pt>
                <c:pt idx="5475">
                  <c:v>387.0</c:v>
                </c:pt>
                <c:pt idx="5476">
                  <c:v>387.0</c:v>
                </c:pt>
                <c:pt idx="5477">
                  <c:v>387.0</c:v>
                </c:pt>
                <c:pt idx="5478">
                  <c:v>387.0</c:v>
                </c:pt>
                <c:pt idx="5479">
                  <c:v>387.0</c:v>
                </c:pt>
                <c:pt idx="5480">
                  <c:v>387.0</c:v>
                </c:pt>
                <c:pt idx="5481">
                  <c:v>387.0</c:v>
                </c:pt>
                <c:pt idx="5482">
                  <c:v>387.0</c:v>
                </c:pt>
                <c:pt idx="5483">
                  <c:v>387.0</c:v>
                </c:pt>
                <c:pt idx="5484">
                  <c:v>387.0</c:v>
                </c:pt>
                <c:pt idx="5485">
                  <c:v>387.0</c:v>
                </c:pt>
                <c:pt idx="5486">
                  <c:v>387.0</c:v>
                </c:pt>
                <c:pt idx="5487">
                  <c:v>387.0</c:v>
                </c:pt>
                <c:pt idx="5488">
                  <c:v>387.0</c:v>
                </c:pt>
                <c:pt idx="5489">
                  <c:v>387.0</c:v>
                </c:pt>
                <c:pt idx="5490">
                  <c:v>387.0</c:v>
                </c:pt>
                <c:pt idx="5491">
                  <c:v>387.0</c:v>
                </c:pt>
                <c:pt idx="5492">
                  <c:v>387.0</c:v>
                </c:pt>
                <c:pt idx="5493">
                  <c:v>387.0</c:v>
                </c:pt>
                <c:pt idx="5494">
                  <c:v>387.0</c:v>
                </c:pt>
                <c:pt idx="5495">
                  <c:v>387.0</c:v>
                </c:pt>
                <c:pt idx="5496">
                  <c:v>387.0</c:v>
                </c:pt>
                <c:pt idx="5497">
                  <c:v>387.0</c:v>
                </c:pt>
                <c:pt idx="5498">
                  <c:v>387.0</c:v>
                </c:pt>
                <c:pt idx="5499">
                  <c:v>387.0</c:v>
                </c:pt>
                <c:pt idx="5500">
                  <c:v>387.0</c:v>
                </c:pt>
                <c:pt idx="5501">
                  <c:v>387.0</c:v>
                </c:pt>
                <c:pt idx="5502">
                  <c:v>387.0</c:v>
                </c:pt>
                <c:pt idx="5503">
                  <c:v>387.0</c:v>
                </c:pt>
                <c:pt idx="5504">
                  <c:v>387.0</c:v>
                </c:pt>
                <c:pt idx="5505">
                  <c:v>387.0</c:v>
                </c:pt>
                <c:pt idx="5506">
                  <c:v>387.0</c:v>
                </c:pt>
                <c:pt idx="5507">
                  <c:v>387.0</c:v>
                </c:pt>
                <c:pt idx="5508">
                  <c:v>387.0</c:v>
                </c:pt>
                <c:pt idx="5509">
                  <c:v>387.0</c:v>
                </c:pt>
                <c:pt idx="5510">
                  <c:v>387.0</c:v>
                </c:pt>
                <c:pt idx="5511">
                  <c:v>387.0</c:v>
                </c:pt>
                <c:pt idx="5512">
                  <c:v>387.0</c:v>
                </c:pt>
                <c:pt idx="5513">
                  <c:v>387.0</c:v>
                </c:pt>
                <c:pt idx="5514">
                  <c:v>387.0</c:v>
                </c:pt>
                <c:pt idx="5515">
                  <c:v>387.0</c:v>
                </c:pt>
                <c:pt idx="5516">
                  <c:v>387.0</c:v>
                </c:pt>
                <c:pt idx="5517">
                  <c:v>387.0</c:v>
                </c:pt>
                <c:pt idx="5518">
                  <c:v>387.0</c:v>
                </c:pt>
                <c:pt idx="5519">
                  <c:v>387.0</c:v>
                </c:pt>
                <c:pt idx="5520">
                  <c:v>387.0</c:v>
                </c:pt>
                <c:pt idx="5521">
                  <c:v>387.0</c:v>
                </c:pt>
                <c:pt idx="5522">
                  <c:v>387.0</c:v>
                </c:pt>
                <c:pt idx="5523">
                  <c:v>387.0</c:v>
                </c:pt>
                <c:pt idx="5524">
                  <c:v>387.0</c:v>
                </c:pt>
                <c:pt idx="5525">
                  <c:v>387.0</c:v>
                </c:pt>
                <c:pt idx="5526">
                  <c:v>387.0</c:v>
                </c:pt>
                <c:pt idx="5527">
                  <c:v>387.0</c:v>
                </c:pt>
                <c:pt idx="5528">
                  <c:v>387.0</c:v>
                </c:pt>
                <c:pt idx="5529">
                  <c:v>387.0</c:v>
                </c:pt>
                <c:pt idx="5530">
                  <c:v>387.0</c:v>
                </c:pt>
                <c:pt idx="5531">
                  <c:v>387.0</c:v>
                </c:pt>
                <c:pt idx="5532">
                  <c:v>388.0</c:v>
                </c:pt>
                <c:pt idx="5533">
                  <c:v>388.0</c:v>
                </c:pt>
                <c:pt idx="5534">
                  <c:v>388.0</c:v>
                </c:pt>
                <c:pt idx="5535">
                  <c:v>388.0</c:v>
                </c:pt>
                <c:pt idx="5536">
                  <c:v>388.0</c:v>
                </c:pt>
                <c:pt idx="5537">
                  <c:v>388.0</c:v>
                </c:pt>
                <c:pt idx="5538">
                  <c:v>388.0</c:v>
                </c:pt>
                <c:pt idx="5539">
                  <c:v>388.0</c:v>
                </c:pt>
                <c:pt idx="5540">
                  <c:v>388.0</c:v>
                </c:pt>
                <c:pt idx="5541">
                  <c:v>388.0</c:v>
                </c:pt>
                <c:pt idx="5542">
                  <c:v>388.0</c:v>
                </c:pt>
                <c:pt idx="5543">
                  <c:v>388.0</c:v>
                </c:pt>
                <c:pt idx="5544">
                  <c:v>388.0</c:v>
                </c:pt>
                <c:pt idx="5545">
                  <c:v>388.0</c:v>
                </c:pt>
                <c:pt idx="5546">
                  <c:v>388.0</c:v>
                </c:pt>
                <c:pt idx="5547">
                  <c:v>388.0</c:v>
                </c:pt>
                <c:pt idx="5548">
                  <c:v>388.0</c:v>
                </c:pt>
                <c:pt idx="5549">
                  <c:v>388.0</c:v>
                </c:pt>
                <c:pt idx="5550">
                  <c:v>388.0</c:v>
                </c:pt>
                <c:pt idx="5551">
                  <c:v>388.0</c:v>
                </c:pt>
                <c:pt idx="5552">
                  <c:v>388.0</c:v>
                </c:pt>
                <c:pt idx="5553">
                  <c:v>388.0</c:v>
                </c:pt>
                <c:pt idx="5554">
                  <c:v>388.0</c:v>
                </c:pt>
                <c:pt idx="5555">
                  <c:v>388.0</c:v>
                </c:pt>
                <c:pt idx="5556">
                  <c:v>388.0</c:v>
                </c:pt>
                <c:pt idx="5557">
                  <c:v>389.0</c:v>
                </c:pt>
                <c:pt idx="5558">
                  <c:v>389.0</c:v>
                </c:pt>
                <c:pt idx="5559">
                  <c:v>389.0</c:v>
                </c:pt>
                <c:pt idx="5560">
                  <c:v>389.0</c:v>
                </c:pt>
                <c:pt idx="5561">
                  <c:v>390.0</c:v>
                </c:pt>
                <c:pt idx="5562">
                  <c:v>391.0</c:v>
                </c:pt>
                <c:pt idx="5563">
                  <c:v>391.0</c:v>
                </c:pt>
                <c:pt idx="5564">
                  <c:v>391.0</c:v>
                </c:pt>
                <c:pt idx="5565">
                  <c:v>392.0</c:v>
                </c:pt>
                <c:pt idx="5566">
                  <c:v>392.0</c:v>
                </c:pt>
                <c:pt idx="5567">
                  <c:v>393.0</c:v>
                </c:pt>
                <c:pt idx="5568">
                  <c:v>393.0</c:v>
                </c:pt>
                <c:pt idx="5569">
                  <c:v>394.0</c:v>
                </c:pt>
                <c:pt idx="5570">
                  <c:v>394.0</c:v>
                </c:pt>
                <c:pt idx="5571">
                  <c:v>394.0</c:v>
                </c:pt>
                <c:pt idx="5572">
                  <c:v>394.0</c:v>
                </c:pt>
                <c:pt idx="5573">
                  <c:v>394.0</c:v>
                </c:pt>
                <c:pt idx="5574">
                  <c:v>394.0</c:v>
                </c:pt>
                <c:pt idx="5575">
                  <c:v>394.0</c:v>
                </c:pt>
                <c:pt idx="5576">
                  <c:v>394.0</c:v>
                </c:pt>
                <c:pt idx="5577">
                  <c:v>394.0</c:v>
                </c:pt>
                <c:pt idx="5578">
                  <c:v>394.0</c:v>
                </c:pt>
                <c:pt idx="5579">
                  <c:v>394.0</c:v>
                </c:pt>
                <c:pt idx="5580">
                  <c:v>394.0</c:v>
                </c:pt>
                <c:pt idx="5581">
                  <c:v>394.0</c:v>
                </c:pt>
                <c:pt idx="5582">
                  <c:v>394.0</c:v>
                </c:pt>
                <c:pt idx="5583">
                  <c:v>394.0</c:v>
                </c:pt>
                <c:pt idx="5584">
                  <c:v>394.0</c:v>
                </c:pt>
                <c:pt idx="5585">
                  <c:v>394.0</c:v>
                </c:pt>
                <c:pt idx="5586">
                  <c:v>394.0</c:v>
                </c:pt>
                <c:pt idx="5587">
                  <c:v>394.0</c:v>
                </c:pt>
                <c:pt idx="5588">
                  <c:v>395.0</c:v>
                </c:pt>
                <c:pt idx="5589">
                  <c:v>396.0</c:v>
                </c:pt>
                <c:pt idx="5590">
                  <c:v>396.0</c:v>
                </c:pt>
                <c:pt idx="5591">
                  <c:v>396.0</c:v>
                </c:pt>
                <c:pt idx="5592">
                  <c:v>396.0</c:v>
                </c:pt>
                <c:pt idx="5593">
                  <c:v>397.0</c:v>
                </c:pt>
                <c:pt idx="5594">
                  <c:v>398.0</c:v>
                </c:pt>
                <c:pt idx="5595">
                  <c:v>398.0</c:v>
                </c:pt>
                <c:pt idx="5596">
                  <c:v>398.0</c:v>
                </c:pt>
                <c:pt idx="5597">
                  <c:v>398.0</c:v>
                </c:pt>
                <c:pt idx="5598">
                  <c:v>399.0</c:v>
                </c:pt>
                <c:pt idx="5599">
                  <c:v>399.0</c:v>
                </c:pt>
                <c:pt idx="5600">
                  <c:v>399.0</c:v>
                </c:pt>
                <c:pt idx="5601">
                  <c:v>400.0</c:v>
                </c:pt>
                <c:pt idx="5602">
                  <c:v>400.0</c:v>
                </c:pt>
                <c:pt idx="5603">
                  <c:v>400.0</c:v>
                </c:pt>
                <c:pt idx="5604">
                  <c:v>400.0</c:v>
                </c:pt>
                <c:pt idx="5605">
                  <c:v>400.0</c:v>
                </c:pt>
                <c:pt idx="5606">
                  <c:v>400.0</c:v>
                </c:pt>
                <c:pt idx="5607">
                  <c:v>400.0</c:v>
                </c:pt>
                <c:pt idx="5608">
                  <c:v>400.0</c:v>
                </c:pt>
                <c:pt idx="5609">
                  <c:v>400.0</c:v>
                </c:pt>
                <c:pt idx="5610">
                  <c:v>400.0</c:v>
                </c:pt>
                <c:pt idx="5611">
                  <c:v>400.0</c:v>
                </c:pt>
                <c:pt idx="5612">
                  <c:v>400.0</c:v>
                </c:pt>
                <c:pt idx="5613">
                  <c:v>400.0</c:v>
                </c:pt>
                <c:pt idx="5614">
                  <c:v>400.0</c:v>
                </c:pt>
                <c:pt idx="5615">
                  <c:v>400.0</c:v>
                </c:pt>
                <c:pt idx="5616">
                  <c:v>400.0</c:v>
                </c:pt>
                <c:pt idx="5617">
                  <c:v>400.0</c:v>
                </c:pt>
                <c:pt idx="5618">
                  <c:v>400.0</c:v>
                </c:pt>
                <c:pt idx="5619">
                  <c:v>400.0</c:v>
                </c:pt>
                <c:pt idx="5620">
                  <c:v>400.0</c:v>
                </c:pt>
                <c:pt idx="5621">
                  <c:v>400.0</c:v>
                </c:pt>
                <c:pt idx="5622">
                  <c:v>400.0</c:v>
                </c:pt>
                <c:pt idx="5623">
                  <c:v>400.0</c:v>
                </c:pt>
                <c:pt idx="5624">
                  <c:v>400.0</c:v>
                </c:pt>
                <c:pt idx="5625">
                  <c:v>400.0</c:v>
                </c:pt>
                <c:pt idx="5626">
                  <c:v>401.0</c:v>
                </c:pt>
                <c:pt idx="5627">
                  <c:v>401.0</c:v>
                </c:pt>
                <c:pt idx="5628">
                  <c:v>401.0</c:v>
                </c:pt>
                <c:pt idx="5629">
                  <c:v>401.0</c:v>
                </c:pt>
                <c:pt idx="5630">
                  <c:v>402.0</c:v>
                </c:pt>
                <c:pt idx="5631">
                  <c:v>402.0</c:v>
                </c:pt>
                <c:pt idx="5632">
                  <c:v>402.0</c:v>
                </c:pt>
                <c:pt idx="5633">
                  <c:v>402.0</c:v>
                </c:pt>
                <c:pt idx="5634">
                  <c:v>402.0</c:v>
                </c:pt>
                <c:pt idx="5635">
                  <c:v>402.0</c:v>
                </c:pt>
                <c:pt idx="5636">
                  <c:v>402.0</c:v>
                </c:pt>
                <c:pt idx="5637">
                  <c:v>402.0</c:v>
                </c:pt>
                <c:pt idx="5638">
                  <c:v>402.0</c:v>
                </c:pt>
                <c:pt idx="5639">
                  <c:v>402.0</c:v>
                </c:pt>
                <c:pt idx="5640">
                  <c:v>402.0</c:v>
                </c:pt>
                <c:pt idx="5641">
                  <c:v>402.0</c:v>
                </c:pt>
                <c:pt idx="5642">
                  <c:v>402.0</c:v>
                </c:pt>
                <c:pt idx="5643">
                  <c:v>402.0</c:v>
                </c:pt>
                <c:pt idx="5644">
                  <c:v>402.0</c:v>
                </c:pt>
                <c:pt idx="5645">
                  <c:v>403.0</c:v>
                </c:pt>
                <c:pt idx="5646">
                  <c:v>403.0</c:v>
                </c:pt>
                <c:pt idx="5647">
                  <c:v>403.0</c:v>
                </c:pt>
                <c:pt idx="5648">
                  <c:v>403.0</c:v>
                </c:pt>
                <c:pt idx="5649">
                  <c:v>403.0</c:v>
                </c:pt>
                <c:pt idx="5650">
                  <c:v>403.0</c:v>
                </c:pt>
                <c:pt idx="5651">
                  <c:v>403.0</c:v>
                </c:pt>
                <c:pt idx="5652">
                  <c:v>404.0</c:v>
                </c:pt>
                <c:pt idx="5653">
                  <c:v>405.0</c:v>
                </c:pt>
                <c:pt idx="5654">
                  <c:v>405.0</c:v>
                </c:pt>
                <c:pt idx="5655">
                  <c:v>405.0</c:v>
                </c:pt>
                <c:pt idx="5656">
                  <c:v>405.0</c:v>
                </c:pt>
                <c:pt idx="5657">
                  <c:v>405.0</c:v>
                </c:pt>
                <c:pt idx="5658">
                  <c:v>405.0</c:v>
                </c:pt>
                <c:pt idx="5659">
                  <c:v>405.0</c:v>
                </c:pt>
                <c:pt idx="5660">
                  <c:v>405.0</c:v>
                </c:pt>
                <c:pt idx="5661">
                  <c:v>405.0</c:v>
                </c:pt>
                <c:pt idx="5662">
                  <c:v>405.0</c:v>
                </c:pt>
                <c:pt idx="5663">
                  <c:v>405.0</c:v>
                </c:pt>
                <c:pt idx="5664">
                  <c:v>405.0</c:v>
                </c:pt>
                <c:pt idx="5665">
                  <c:v>405.0</c:v>
                </c:pt>
                <c:pt idx="5666">
                  <c:v>405.0</c:v>
                </c:pt>
                <c:pt idx="5667">
                  <c:v>405.0</c:v>
                </c:pt>
                <c:pt idx="5668">
                  <c:v>405.0</c:v>
                </c:pt>
                <c:pt idx="5669">
                  <c:v>405.0</c:v>
                </c:pt>
                <c:pt idx="5670">
                  <c:v>405.0</c:v>
                </c:pt>
                <c:pt idx="5671">
                  <c:v>405.0</c:v>
                </c:pt>
                <c:pt idx="5672">
                  <c:v>405.0</c:v>
                </c:pt>
                <c:pt idx="5673">
                  <c:v>405.0</c:v>
                </c:pt>
                <c:pt idx="5674">
                  <c:v>405.0</c:v>
                </c:pt>
                <c:pt idx="5675">
                  <c:v>405.0</c:v>
                </c:pt>
                <c:pt idx="5676">
                  <c:v>405.0</c:v>
                </c:pt>
                <c:pt idx="5677">
                  <c:v>405.0</c:v>
                </c:pt>
                <c:pt idx="5678">
                  <c:v>405.0</c:v>
                </c:pt>
                <c:pt idx="5679">
                  <c:v>405.0</c:v>
                </c:pt>
                <c:pt idx="5680">
                  <c:v>405.0</c:v>
                </c:pt>
                <c:pt idx="5681">
                  <c:v>405.0</c:v>
                </c:pt>
                <c:pt idx="5682">
                  <c:v>405.0</c:v>
                </c:pt>
                <c:pt idx="5683">
                  <c:v>405.0</c:v>
                </c:pt>
                <c:pt idx="5684">
                  <c:v>405.0</c:v>
                </c:pt>
                <c:pt idx="5685">
                  <c:v>405.0</c:v>
                </c:pt>
                <c:pt idx="5686">
                  <c:v>405.0</c:v>
                </c:pt>
                <c:pt idx="5687">
                  <c:v>405.0</c:v>
                </c:pt>
                <c:pt idx="5688">
                  <c:v>405.0</c:v>
                </c:pt>
                <c:pt idx="5689">
                  <c:v>405.0</c:v>
                </c:pt>
                <c:pt idx="5690">
                  <c:v>405.0</c:v>
                </c:pt>
                <c:pt idx="5691">
                  <c:v>405.0</c:v>
                </c:pt>
                <c:pt idx="5692">
                  <c:v>406.0</c:v>
                </c:pt>
                <c:pt idx="5693">
                  <c:v>406.0</c:v>
                </c:pt>
                <c:pt idx="5694">
                  <c:v>407.0</c:v>
                </c:pt>
                <c:pt idx="5695">
                  <c:v>408.0</c:v>
                </c:pt>
                <c:pt idx="5696">
                  <c:v>408.0</c:v>
                </c:pt>
                <c:pt idx="5697">
                  <c:v>408.0</c:v>
                </c:pt>
                <c:pt idx="5698">
                  <c:v>408.0</c:v>
                </c:pt>
                <c:pt idx="5699">
                  <c:v>408.0</c:v>
                </c:pt>
                <c:pt idx="5700">
                  <c:v>409.0</c:v>
                </c:pt>
                <c:pt idx="5701">
                  <c:v>409.0</c:v>
                </c:pt>
                <c:pt idx="5702">
                  <c:v>409.0</c:v>
                </c:pt>
                <c:pt idx="5703">
                  <c:v>409.0</c:v>
                </c:pt>
                <c:pt idx="5704">
                  <c:v>409.0</c:v>
                </c:pt>
                <c:pt idx="5705">
                  <c:v>409.0</c:v>
                </c:pt>
                <c:pt idx="5706">
                  <c:v>409.0</c:v>
                </c:pt>
                <c:pt idx="5707">
                  <c:v>409.0</c:v>
                </c:pt>
                <c:pt idx="5708">
                  <c:v>409.0</c:v>
                </c:pt>
                <c:pt idx="5709">
                  <c:v>409.0</c:v>
                </c:pt>
                <c:pt idx="5710">
                  <c:v>409.0</c:v>
                </c:pt>
                <c:pt idx="5711">
                  <c:v>409.0</c:v>
                </c:pt>
                <c:pt idx="5712">
                  <c:v>409.0</c:v>
                </c:pt>
                <c:pt idx="5713">
                  <c:v>409.0</c:v>
                </c:pt>
                <c:pt idx="5714">
                  <c:v>409.0</c:v>
                </c:pt>
                <c:pt idx="5715">
                  <c:v>409.0</c:v>
                </c:pt>
                <c:pt idx="5716">
                  <c:v>409.0</c:v>
                </c:pt>
                <c:pt idx="5717">
                  <c:v>409.0</c:v>
                </c:pt>
                <c:pt idx="5718">
                  <c:v>409.0</c:v>
                </c:pt>
                <c:pt idx="5719">
                  <c:v>409.0</c:v>
                </c:pt>
                <c:pt idx="5720">
                  <c:v>409.0</c:v>
                </c:pt>
                <c:pt idx="5721">
                  <c:v>409.0</c:v>
                </c:pt>
                <c:pt idx="5722">
                  <c:v>409.0</c:v>
                </c:pt>
                <c:pt idx="5723">
                  <c:v>409.0</c:v>
                </c:pt>
                <c:pt idx="5724">
                  <c:v>409.0</c:v>
                </c:pt>
                <c:pt idx="5725">
                  <c:v>409.0</c:v>
                </c:pt>
                <c:pt idx="5726">
                  <c:v>409.0</c:v>
                </c:pt>
                <c:pt idx="5727">
                  <c:v>409.0</c:v>
                </c:pt>
                <c:pt idx="5728">
                  <c:v>409.0</c:v>
                </c:pt>
                <c:pt idx="5729">
                  <c:v>410.0</c:v>
                </c:pt>
                <c:pt idx="5730">
                  <c:v>410.0</c:v>
                </c:pt>
                <c:pt idx="5731">
                  <c:v>410.0</c:v>
                </c:pt>
                <c:pt idx="5732">
                  <c:v>410.0</c:v>
                </c:pt>
                <c:pt idx="5733">
                  <c:v>410.0</c:v>
                </c:pt>
                <c:pt idx="5734">
                  <c:v>410.0</c:v>
                </c:pt>
                <c:pt idx="5735">
                  <c:v>411.0</c:v>
                </c:pt>
                <c:pt idx="5736">
                  <c:v>411.0</c:v>
                </c:pt>
                <c:pt idx="5737">
                  <c:v>411.0</c:v>
                </c:pt>
                <c:pt idx="5738">
                  <c:v>411.0</c:v>
                </c:pt>
                <c:pt idx="5739">
                  <c:v>411.0</c:v>
                </c:pt>
                <c:pt idx="5740">
                  <c:v>411.0</c:v>
                </c:pt>
                <c:pt idx="5741">
                  <c:v>411.0</c:v>
                </c:pt>
                <c:pt idx="5742">
                  <c:v>411.0</c:v>
                </c:pt>
                <c:pt idx="5743">
                  <c:v>411.0</c:v>
                </c:pt>
                <c:pt idx="5744">
                  <c:v>411.0</c:v>
                </c:pt>
                <c:pt idx="5745">
                  <c:v>411.0</c:v>
                </c:pt>
                <c:pt idx="5746">
                  <c:v>411.0</c:v>
                </c:pt>
                <c:pt idx="5747">
                  <c:v>411.0</c:v>
                </c:pt>
                <c:pt idx="5748">
                  <c:v>411.0</c:v>
                </c:pt>
                <c:pt idx="5749">
                  <c:v>411.0</c:v>
                </c:pt>
                <c:pt idx="5750">
                  <c:v>411.0</c:v>
                </c:pt>
                <c:pt idx="5751">
                  <c:v>411.0</c:v>
                </c:pt>
                <c:pt idx="5752">
                  <c:v>411.0</c:v>
                </c:pt>
                <c:pt idx="5753">
                  <c:v>411.0</c:v>
                </c:pt>
                <c:pt idx="5754">
                  <c:v>411.0</c:v>
                </c:pt>
                <c:pt idx="5755">
                  <c:v>411.0</c:v>
                </c:pt>
                <c:pt idx="5756">
                  <c:v>411.0</c:v>
                </c:pt>
                <c:pt idx="5757">
                  <c:v>411.0</c:v>
                </c:pt>
                <c:pt idx="5758">
                  <c:v>411.0</c:v>
                </c:pt>
                <c:pt idx="5759">
                  <c:v>411.0</c:v>
                </c:pt>
                <c:pt idx="5760">
                  <c:v>411.0</c:v>
                </c:pt>
                <c:pt idx="5761">
                  <c:v>411.0</c:v>
                </c:pt>
                <c:pt idx="5762">
                  <c:v>411.0</c:v>
                </c:pt>
                <c:pt idx="5763">
                  <c:v>411.0</c:v>
                </c:pt>
                <c:pt idx="5764">
                  <c:v>411.0</c:v>
                </c:pt>
                <c:pt idx="5765">
                  <c:v>411.0</c:v>
                </c:pt>
                <c:pt idx="5766">
                  <c:v>411.0</c:v>
                </c:pt>
                <c:pt idx="5767">
                  <c:v>411.0</c:v>
                </c:pt>
                <c:pt idx="5768">
                  <c:v>411.0</c:v>
                </c:pt>
                <c:pt idx="5769">
                  <c:v>411.0</c:v>
                </c:pt>
                <c:pt idx="5770">
                  <c:v>411.0</c:v>
                </c:pt>
                <c:pt idx="5771">
                  <c:v>411.0</c:v>
                </c:pt>
                <c:pt idx="5772">
                  <c:v>411.0</c:v>
                </c:pt>
                <c:pt idx="5773">
                  <c:v>411.0</c:v>
                </c:pt>
                <c:pt idx="5774">
                  <c:v>411.0</c:v>
                </c:pt>
                <c:pt idx="5775">
                  <c:v>411.0</c:v>
                </c:pt>
                <c:pt idx="5776">
                  <c:v>411.0</c:v>
                </c:pt>
                <c:pt idx="5777">
                  <c:v>411.0</c:v>
                </c:pt>
                <c:pt idx="5778">
                  <c:v>411.0</c:v>
                </c:pt>
                <c:pt idx="5779">
                  <c:v>411.0</c:v>
                </c:pt>
                <c:pt idx="5780">
                  <c:v>411.0</c:v>
                </c:pt>
                <c:pt idx="5781">
                  <c:v>411.0</c:v>
                </c:pt>
                <c:pt idx="5782">
                  <c:v>411.0</c:v>
                </c:pt>
                <c:pt idx="5783">
                  <c:v>411.0</c:v>
                </c:pt>
                <c:pt idx="5784">
                  <c:v>411.0</c:v>
                </c:pt>
                <c:pt idx="5785">
                  <c:v>411.0</c:v>
                </c:pt>
                <c:pt idx="5786">
                  <c:v>411.0</c:v>
                </c:pt>
                <c:pt idx="5787">
                  <c:v>411.0</c:v>
                </c:pt>
                <c:pt idx="5788">
                  <c:v>411.0</c:v>
                </c:pt>
                <c:pt idx="5789">
                  <c:v>411.0</c:v>
                </c:pt>
                <c:pt idx="5790">
                  <c:v>411.0</c:v>
                </c:pt>
                <c:pt idx="5791">
                  <c:v>411.0</c:v>
                </c:pt>
                <c:pt idx="5792">
                  <c:v>411.0</c:v>
                </c:pt>
                <c:pt idx="5793">
                  <c:v>411.0</c:v>
                </c:pt>
                <c:pt idx="5794">
                  <c:v>411.0</c:v>
                </c:pt>
                <c:pt idx="5795">
                  <c:v>411.0</c:v>
                </c:pt>
                <c:pt idx="5796">
                  <c:v>411.0</c:v>
                </c:pt>
                <c:pt idx="5797">
                  <c:v>411.0</c:v>
                </c:pt>
                <c:pt idx="5798">
                  <c:v>411.0</c:v>
                </c:pt>
                <c:pt idx="5799">
                  <c:v>411.0</c:v>
                </c:pt>
                <c:pt idx="5800">
                  <c:v>411.0</c:v>
                </c:pt>
                <c:pt idx="5801">
                  <c:v>412.0</c:v>
                </c:pt>
                <c:pt idx="5802">
                  <c:v>412.0</c:v>
                </c:pt>
                <c:pt idx="5803">
                  <c:v>412.0</c:v>
                </c:pt>
                <c:pt idx="5804">
                  <c:v>412.0</c:v>
                </c:pt>
                <c:pt idx="5805">
                  <c:v>412.0</c:v>
                </c:pt>
                <c:pt idx="5806">
                  <c:v>412.0</c:v>
                </c:pt>
                <c:pt idx="5807">
                  <c:v>412.0</c:v>
                </c:pt>
                <c:pt idx="5808">
                  <c:v>412.0</c:v>
                </c:pt>
                <c:pt idx="5809">
                  <c:v>412.0</c:v>
                </c:pt>
                <c:pt idx="5810">
                  <c:v>412.0</c:v>
                </c:pt>
                <c:pt idx="5811">
                  <c:v>412.0</c:v>
                </c:pt>
                <c:pt idx="5812">
                  <c:v>412.0</c:v>
                </c:pt>
                <c:pt idx="5813">
                  <c:v>412.0</c:v>
                </c:pt>
                <c:pt idx="5814">
                  <c:v>412.0</c:v>
                </c:pt>
                <c:pt idx="5815">
                  <c:v>412.0</c:v>
                </c:pt>
                <c:pt idx="5816">
                  <c:v>412.0</c:v>
                </c:pt>
                <c:pt idx="5817">
                  <c:v>412.0</c:v>
                </c:pt>
                <c:pt idx="5818">
                  <c:v>412.0</c:v>
                </c:pt>
                <c:pt idx="5819">
                  <c:v>412.0</c:v>
                </c:pt>
                <c:pt idx="5820">
                  <c:v>412.0</c:v>
                </c:pt>
                <c:pt idx="5821">
                  <c:v>412.0</c:v>
                </c:pt>
                <c:pt idx="5822">
                  <c:v>412.0</c:v>
                </c:pt>
                <c:pt idx="5823">
                  <c:v>412.0</c:v>
                </c:pt>
                <c:pt idx="5824">
                  <c:v>412.0</c:v>
                </c:pt>
                <c:pt idx="5825">
                  <c:v>412.0</c:v>
                </c:pt>
                <c:pt idx="5826">
                  <c:v>412.0</c:v>
                </c:pt>
                <c:pt idx="5827">
                  <c:v>412.0</c:v>
                </c:pt>
                <c:pt idx="5828">
                  <c:v>412.0</c:v>
                </c:pt>
                <c:pt idx="5829">
                  <c:v>412.0</c:v>
                </c:pt>
                <c:pt idx="5830">
                  <c:v>412.0</c:v>
                </c:pt>
                <c:pt idx="5831">
                  <c:v>412.0</c:v>
                </c:pt>
                <c:pt idx="5832">
                  <c:v>412.0</c:v>
                </c:pt>
                <c:pt idx="5833">
                  <c:v>412.0</c:v>
                </c:pt>
                <c:pt idx="5834">
                  <c:v>412.0</c:v>
                </c:pt>
                <c:pt idx="5835">
                  <c:v>412.0</c:v>
                </c:pt>
                <c:pt idx="5836">
                  <c:v>412.0</c:v>
                </c:pt>
                <c:pt idx="5837">
                  <c:v>412.0</c:v>
                </c:pt>
                <c:pt idx="5838">
                  <c:v>412.0</c:v>
                </c:pt>
                <c:pt idx="5839">
                  <c:v>412.0</c:v>
                </c:pt>
                <c:pt idx="5840">
                  <c:v>412.0</c:v>
                </c:pt>
                <c:pt idx="5841">
                  <c:v>412.0</c:v>
                </c:pt>
                <c:pt idx="5842">
                  <c:v>412.0</c:v>
                </c:pt>
                <c:pt idx="5843">
                  <c:v>412.0</c:v>
                </c:pt>
                <c:pt idx="5844">
                  <c:v>412.0</c:v>
                </c:pt>
                <c:pt idx="5845">
                  <c:v>413.0</c:v>
                </c:pt>
                <c:pt idx="5846">
                  <c:v>413.0</c:v>
                </c:pt>
                <c:pt idx="5847">
                  <c:v>413.0</c:v>
                </c:pt>
                <c:pt idx="5848">
                  <c:v>413.0</c:v>
                </c:pt>
                <c:pt idx="5849">
                  <c:v>413.0</c:v>
                </c:pt>
                <c:pt idx="5850">
                  <c:v>413.0</c:v>
                </c:pt>
                <c:pt idx="5851">
                  <c:v>413.0</c:v>
                </c:pt>
                <c:pt idx="5852">
                  <c:v>413.0</c:v>
                </c:pt>
                <c:pt idx="5853">
                  <c:v>414.0</c:v>
                </c:pt>
                <c:pt idx="5854">
                  <c:v>414.0</c:v>
                </c:pt>
                <c:pt idx="5855">
                  <c:v>414.0</c:v>
                </c:pt>
                <c:pt idx="5856">
                  <c:v>414.0</c:v>
                </c:pt>
                <c:pt idx="5857">
                  <c:v>414.0</c:v>
                </c:pt>
                <c:pt idx="5858">
                  <c:v>414.0</c:v>
                </c:pt>
                <c:pt idx="5859">
                  <c:v>414.0</c:v>
                </c:pt>
                <c:pt idx="5860">
                  <c:v>414.0</c:v>
                </c:pt>
                <c:pt idx="5861">
                  <c:v>414.0</c:v>
                </c:pt>
                <c:pt idx="5862">
                  <c:v>414.0</c:v>
                </c:pt>
                <c:pt idx="5863">
                  <c:v>414.0</c:v>
                </c:pt>
                <c:pt idx="5864">
                  <c:v>414.0</c:v>
                </c:pt>
                <c:pt idx="5865">
                  <c:v>414.0</c:v>
                </c:pt>
                <c:pt idx="5866">
                  <c:v>414.0</c:v>
                </c:pt>
                <c:pt idx="5867">
                  <c:v>414.0</c:v>
                </c:pt>
                <c:pt idx="5868">
                  <c:v>414.0</c:v>
                </c:pt>
                <c:pt idx="5869">
                  <c:v>414.0</c:v>
                </c:pt>
                <c:pt idx="5870">
                  <c:v>414.0</c:v>
                </c:pt>
                <c:pt idx="5871">
                  <c:v>414.0</c:v>
                </c:pt>
                <c:pt idx="5872">
                  <c:v>414.0</c:v>
                </c:pt>
                <c:pt idx="5873">
                  <c:v>414.0</c:v>
                </c:pt>
                <c:pt idx="5874">
                  <c:v>415.0</c:v>
                </c:pt>
                <c:pt idx="5875">
                  <c:v>415.0</c:v>
                </c:pt>
                <c:pt idx="5876">
                  <c:v>415.0</c:v>
                </c:pt>
                <c:pt idx="5877">
                  <c:v>415.0</c:v>
                </c:pt>
                <c:pt idx="5878">
                  <c:v>415.0</c:v>
                </c:pt>
                <c:pt idx="5879">
                  <c:v>415.0</c:v>
                </c:pt>
                <c:pt idx="5880">
                  <c:v>415.0</c:v>
                </c:pt>
                <c:pt idx="5881">
                  <c:v>415.0</c:v>
                </c:pt>
                <c:pt idx="5882">
                  <c:v>415.0</c:v>
                </c:pt>
                <c:pt idx="5883">
                  <c:v>415.0</c:v>
                </c:pt>
                <c:pt idx="5884">
                  <c:v>415.0</c:v>
                </c:pt>
                <c:pt idx="5885">
                  <c:v>415.0</c:v>
                </c:pt>
                <c:pt idx="5886">
                  <c:v>415.0</c:v>
                </c:pt>
                <c:pt idx="5887">
                  <c:v>416.0</c:v>
                </c:pt>
                <c:pt idx="5888">
                  <c:v>416.0</c:v>
                </c:pt>
                <c:pt idx="5889">
                  <c:v>416.0</c:v>
                </c:pt>
                <c:pt idx="5890">
                  <c:v>416.0</c:v>
                </c:pt>
                <c:pt idx="5891">
                  <c:v>416.0</c:v>
                </c:pt>
                <c:pt idx="5892">
                  <c:v>417.0</c:v>
                </c:pt>
                <c:pt idx="5893">
                  <c:v>417.0</c:v>
                </c:pt>
                <c:pt idx="5894">
                  <c:v>417.0</c:v>
                </c:pt>
                <c:pt idx="5895">
                  <c:v>418.0</c:v>
                </c:pt>
                <c:pt idx="5896">
                  <c:v>418.0</c:v>
                </c:pt>
                <c:pt idx="5897">
                  <c:v>418.0</c:v>
                </c:pt>
                <c:pt idx="5898">
                  <c:v>418.0</c:v>
                </c:pt>
                <c:pt idx="5899">
                  <c:v>418.0</c:v>
                </c:pt>
                <c:pt idx="5900">
                  <c:v>418.0</c:v>
                </c:pt>
                <c:pt idx="5901">
                  <c:v>418.0</c:v>
                </c:pt>
                <c:pt idx="5902">
                  <c:v>418.0</c:v>
                </c:pt>
                <c:pt idx="5903">
                  <c:v>418.0</c:v>
                </c:pt>
                <c:pt idx="5904">
                  <c:v>418.0</c:v>
                </c:pt>
                <c:pt idx="5905">
                  <c:v>418.0</c:v>
                </c:pt>
                <c:pt idx="5906">
                  <c:v>418.0</c:v>
                </c:pt>
                <c:pt idx="5907">
                  <c:v>418.0</c:v>
                </c:pt>
                <c:pt idx="5908">
                  <c:v>418.0</c:v>
                </c:pt>
                <c:pt idx="5909">
                  <c:v>418.0</c:v>
                </c:pt>
                <c:pt idx="5910">
                  <c:v>418.0</c:v>
                </c:pt>
                <c:pt idx="5911">
                  <c:v>418.0</c:v>
                </c:pt>
                <c:pt idx="5912">
                  <c:v>418.0</c:v>
                </c:pt>
                <c:pt idx="5913">
                  <c:v>418.0</c:v>
                </c:pt>
                <c:pt idx="5914">
                  <c:v>418.0</c:v>
                </c:pt>
                <c:pt idx="5915">
                  <c:v>418.0</c:v>
                </c:pt>
                <c:pt idx="5916">
                  <c:v>418.0</c:v>
                </c:pt>
                <c:pt idx="5917">
                  <c:v>418.0</c:v>
                </c:pt>
                <c:pt idx="5918">
                  <c:v>418.0</c:v>
                </c:pt>
                <c:pt idx="5919">
                  <c:v>418.0</c:v>
                </c:pt>
                <c:pt idx="5920">
                  <c:v>418.0</c:v>
                </c:pt>
                <c:pt idx="5921">
                  <c:v>418.0</c:v>
                </c:pt>
                <c:pt idx="5922">
                  <c:v>418.0</c:v>
                </c:pt>
                <c:pt idx="5923">
                  <c:v>418.0</c:v>
                </c:pt>
                <c:pt idx="5924">
                  <c:v>418.0</c:v>
                </c:pt>
                <c:pt idx="5925">
                  <c:v>418.0</c:v>
                </c:pt>
                <c:pt idx="5926">
                  <c:v>418.0</c:v>
                </c:pt>
                <c:pt idx="5927">
                  <c:v>418.0</c:v>
                </c:pt>
                <c:pt idx="5928">
                  <c:v>418.0</c:v>
                </c:pt>
                <c:pt idx="5929">
                  <c:v>418.0</c:v>
                </c:pt>
                <c:pt idx="5930">
                  <c:v>418.0</c:v>
                </c:pt>
                <c:pt idx="5931">
                  <c:v>418.0</c:v>
                </c:pt>
                <c:pt idx="5932">
                  <c:v>418.0</c:v>
                </c:pt>
                <c:pt idx="5933">
                  <c:v>418.0</c:v>
                </c:pt>
                <c:pt idx="5934">
                  <c:v>418.0</c:v>
                </c:pt>
                <c:pt idx="5935">
                  <c:v>419.0</c:v>
                </c:pt>
                <c:pt idx="5936">
                  <c:v>420.0</c:v>
                </c:pt>
                <c:pt idx="5937">
                  <c:v>421.0</c:v>
                </c:pt>
                <c:pt idx="5938">
                  <c:v>421.0</c:v>
                </c:pt>
                <c:pt idx="5939">
                  <c:v>421.0</c:v>
                </c:pt>
                <c:pt idx="5940">
                  <c:v>421.0</c:v>
                </c:pt>
                <c:pt idx="5941">
                  <c:v>421.0</c:v>
                </c:pt>
                <c:pt idx="5942">
                  <c:v>422.0</c:v>
                </c:pt>
                <c:pt idx="5943">
                  <c:v>423.0</c:v>
                </c:pt>
                <c:pt idx="5944">
                  <c:v>423.0</c:v>
                </c:pt>
                <c:pt idx="5945">
                  <c:v>423.0</c:v>
                </c:pt>
                <c:pt idx="5946">
                  <c:v>423.0</c:v>
                </c:pt>
                <c:pt idx="5947">
                  <c:v>423.0</c:v>
                </c:pt>
                <c:pt idx="5948">
                  <c:v>423.0</c:v>
                </c:pt>
                <c:pt idx="5949">
                  <c:v>423.0</c:v>
                </c:pt>
                <c:pt idx="5950">
                  <c:v>423.0</c:v>
                </c:pt>
                <c:pt idx="5951">
                  <c:v>423.0</c:v>
                </c:pt>
                <c:pt idx="5952">
                  <c:v>423.0</c:v>
                </c:pt>
                <c:pt idx="5953">
                  <c:v>423.0</c:v>
                </c:pt>
                <c:pt idx="5954">
                  <c:v>423.0</c:v>
                </c:pt>
                <c:pt idx="5955">
                  <c:v>423.0</c:v>
                </c:pt>
                <c:pt idx="5956">
                  <c:v>423.0</c:v>
                </c:pt>
                <c:pt idx="5957">
                  <c:v>423.0</c:v>
                </c:pt>
                <c:pt idx="5958">
                  <c:v>423.0</c:v>
                </c:pt>
                <c:pt idx="5959">
                  <c:v>424.0</c:v>
                </c:pt>
                <c:pt idx="5960">
                  <c:v>424.0</c:v>
                </c:pt>
                <c:pt idx="5961">
                  <c:v>424.0</c:v>
                </c:pt>
                <c:pt idx="5962">
                  <c:v>424.0</c:v>
                </c:pt>
                <c:pt idx="5963">
                  <c:v>425.0</c:v>
                </c:pt>
                <c:pt idx="5964">
                  <c:v>425.0</c:v>
                </c:pt>
                <c:pt idx="5965">
                  <c:v>425.0</c:v>
                </c:pt>
                <c:pt idx="5966">
                  <c:v>425.0</c:v>
                </c:pt>
                <c:pt idx="5967">
                  <c:v>425.0</c:v>
                </c:pt>
                <c:pt idx="5968">
                  <c:v>425.0</c:v>
                </c:pt>
                <c:pt idx="5969">
                  <c:v>425.0</c:v>
                </c:pt>
                <c:pt idx="5970">
                  <c:v>425.0</c:v>
                </c:pt>
                <c:pt idx="5971">
                  <c:v>425.0</c:v>
                </c:pt>
                <c:pt idx="5972">
                  <c:v>425.0</c:v>
                </c:pt>
                <c:pt idx="5973">
                  <c:v>425.0</c:v>
                </c:pt>
                <c:pt idx="5974">
                  <c:v>425.0</c:v>
                </c:pt>
                <c:pt idx="5975">
                  <c:v>425.0</c:v>
                </c:pt>
                <c:pt idx="5976">
                  <c:v>425.0</c:v>
                </c:pt>
                <c:pt idx="5977">
                  <c:v>425.0</c:v>
                </c:pt>
                <c:pt idx="5978">
                  <c:v>425.0</c:v>
                </c:pt>
                <c:pt idx="5979">
                  <c:v>425.0</c:v>
                </c:pt>
                <c:pt idx="5980">
                  <c:v>425.0</c:v>
                </c:pt>
                <c:pt idx="5981">
                  <c:v>425.0</c:v>
                </c:pt>
                <c:pt idx="5982">
                  <c:v>425.0</c:v>
                </c:pt>
                <c:pt idx="5983">
                  <c:v>425.0</c:v>
                </c:pt>
                <c:pt idx="5984">
                  <c:v>425.0</c:v>
                </c:pt>
                <c:pt idx="5985">
                  <c:v>425.0</c:v>
                </c:pt>
                <c:pt idx="5986">
                  <c:v>425.0</c:v>
                </c:pt>
                <c:pt idx="5987">
                  <c:v>425.0</c:v>
                </c:pt>
                <c:pt idx="5988">
                  <c:v>425.0</c:v>
                </c:pt>
                <c:pt idx="5989">
                  <c:v>425.0</c:v>
                </c:pt>
                <c:pt idx="5990">
                  <c:v>425.0</c:v>
                </c:pt>
                <c:pt idx="5991">
                  <c:v>425.0</c:v>
                </c:pt>
                <c:pt idx="5992">
                  <c:v>425.0</c:v>
                </c:pt>
                <c:pt idx="5993">
                  <c:v>425.0</c:v>
                </c:pt>
                <c:pt idx="5994">
                  <c:v>425.0</c:v>
                </c:pt>
                <c:pt idx="5995">
                  <c:v>425.0</c:v>
                </c:pt>
                <c:pt idx="5996">
                  <c:v>425.0</c:v>
                </c:pt>
                <c:pt idx="5997">
                  <c:v>425.0</c:v>
                </c:pt>
                <c:pt idx="5998">
                  <c:v>425.0</c:v>
                </c:pt>
                <c:pt idx="5999">
                  <c:v>425.0</c:v>
                </c:pt>
                <c:pt idx="6000">
                  <c:v>425.0</c:v>
                </c:pt>
                <c:pt idx="6001">
                  <c:v>425.0</c:v>
                </c:pt>
                <c:pt idx="6002">
                  <c:v>425.0</c:v>
                </c:pt>
                <c:pt idx="6003">
                  <c:v>425.0</c:v>
                </c:pt>
                <c:pt idx="6004">
                  <c:v>425.0</c:v>
                </c:pt>
                <c:pt idx="6005">
                  <c:v>425.0</c:v>
                </c:pt>
                <c:pt idx="6006">
                  <c:v>425.0</c:v>
                </c:pt>
                <c:pt idx="6007">
                  <c:v>426.0</c:v>
                </c:pt>
                <c:pt idx="6008">
                  <c:v>426.0</c:v>
                </c:pt>
                <c:pt idx="6009">
                  <c:v>426.0</c:v>
                </c:pt>
                <c:pt idx="6010">
                  <c:v>426.0</c:v>
                </c:pt>
                <c:pt idx="6011">
                  <c:v>426.0</c:v>
                </c:pt>
                <c:pt idx="6012">
                  <c:v>426.0</c:v>
                </c:pt>
                <c:pt idx="6013">
                  <c:v>426.0</c:v>
                </c:pt>
                <c:pt idx="6014">
                  <c:v>426.0</c:v>
                </c:pt>
                <c:pt idx="6015">
                  <c:v>426.0</c:v>
                </c:pt>
                <c:pt idx="6016">
                  <c:v>426.0</c:v>
                </c:pt>
                <c:pt idx="6017">
                  <c:v>426.0</c:v>
                </c:pt>
                <c:pt idx="6018">
                  <c:v>426.0</c:v>
                </c:pt>
                <c:pt idx="6019">
                  <c:v>426.0</c:v>
                </c:pt>
                <c:pt idx="6020">
                  <c:v>426.0</c:v>
                </c:pt>
                <c:pt idx="6021">
                  <c:v>426.0</c:v>
                </c:pt>
                <c:pt idx="6022">
                  <c:v>426.0</c:v>
                </c:pt>
                <c:pt idx="6023">
                  <c:v>426.0</c:v>
                </c:pt>
                <c:pt idx="6024">
                  <c:v>427.0</c:v>
                </c:pt>
                <c:pt idx="6025">
                  <c:v>427.0</c:v>
                </c:pt>
                <c:pt idx="6026">
                  <c:v>428.0</c:v>
                </c:pt>
                <c:pt idx="6027">
                  <c:v>428.0</c:v>
                </c:pt>
                <c:pt idx="6028">
                  <c:v>428.0</c:v>
                </c:pt>
                <c:pt idx="6029">
                  <c:v>428.0</c:v>
                </c:pt>
                <c:pt idx="6030">
                  <c:v>428.0</c:v>
                </c:pt>
                <c:pt idx="6031">
                  <c:v>428.0</c:v>
                </c:pt>
                <c:pt idx="6032">
                  <c:v>428.0</c:v>
                </c:pt>
                <c:pt idx="6033">
                  <c:v>428.0</c:v>
                </c:pt>
                <c:pt idx="6034">
                  <c:v>428.0</c:v>
                </c:pt>
                <c:pt idx="6035">
                  <c:v>428.0</c:v>
                </c:pt>
                <c:pt idx="6036">
                  <c:v>428.0</c:v>
                </c:pt>
                <c:pt idx="6037">
                  <c:v>428.0</c:v>
                </c:pt>
                <c:pt idx="6038">
                  <c:v>428.0</c:v>
                </c:pt>
                <c:pt idx="6039">
                  <c:v>428.0</c:v>
                </c:pt>
                <c:pt idx="6040">
                  <c:v>428.0</c:v>
                </c:pt>
                <c:pt idx="6041">
                  <c:v>428.0</c:v>
                </c:pt>
                <c:pt idx="6042">
                  <c:v>428.0</c:v>
                </c:pt>
                <c:pt idx="6043">
                  <c:v>428.0</c:v>
                </c:pt>
                <c:pt idx="6044">
                  <c:v>428.0</c:v>
                </c:pt>
                <c:pt idx="6045">
                  <c:v>428.0</c:v>
                </c:pt>
                <c:pt idx="6046">
                  <c:v>428.0</c:v>
                </c:pt>
                <c:pt idx="6047">
                  <c:v>428.0</c:v>
                </c:pt>
                <c:pt idx="6048">
                  <c:v>428.0</c:v>
                </c:pt>
                <c:pt idx="6049">
                  <c:v>428.0</c:v>
                </c:pt>
                <c:pt idx="6050">
                  <c:v>428.0</c:v>
                </c:pt>
                <c:pt idx="6051">
                  <c:v>428.0</c:v>
                </c:pt>
                <c:pt idx="6052">
                  <c:v>428.0</c:v>
                </c:pt>
                <c:pt idx="6053">
                  <c:v>428.0</c:v>
                </c:pt>
                <c:pt idx="6054">
                  <c:v>428.0</c:v>
                </c:pt>
                <c:pt idx="6055">
                  <c:v>428.0</c:v>
                </c:pt>
                <c:pt idx="6056">
                  <c:v>428.0</c:v>
                </c:pt>
                <c:pt idx="6057">
                  <c:v>428.0</c:v>
                </c:pt>
                <c:pt idx="6058">
                  <c:v>428.0</c:v>
                </c:pt>
                <c:pt idx="6059">
                  <c:v>428.0</c:v>
                </c:pt>
                <c:pt idx="6060">
                  <c:v>428.0</c:v>
                </c:pt>
                <c:pt idx="6061">
                  <c:v>428.0</c:v>
                </c:pt>
                <c:pt idx="6062">
                  <c:v>428.0</c:v>
                </c:pt>
                <c:pt idx="6063">
                  <c:v>428.0</c:v>
                </c:pt>
                <c:pt idx="6064">
                  <c:v>428.0</c:v>
                </c:pt>
                <c:pt idx="6065">
                  <c:v>428.0</c:v>
                </c:pt>
                <c:pt idx="6066">
                  <c:v>428.0</c:v>
                </c:pt>
                <c:pt idx="6067">
                  <c:v>428.0</c:v>
                </c:pt>
                <c:pt idx="6068">
                  <c:v>428.0</c:v>
                </c:pt>
                <c:pt idx="6069">
                  <c:v>428.0</c:v>
                </c:pt>
                <c:pt idx="6070">
                  <c:v>428.0</c:v>
                </c:pt>
                <c:pt idx="6071">
                  <c:v>428.0</c:v>
                </c:pt>
                <c:pt idx="6072">
                  <c:v>428.0</c:v>
                </c:pt>
                <c:pt idx="6073">
                  <c:v>428.0</c:v>
                </c:pt>
                <c:pt idx="6074">
                  <c:v>428.0</c:v>
                </c:pt>
                <c:pt idx="6075">
                  <c:v>428.0</c:v>
                </c:pt>
                <c:pt idx="6076">
                  <c:v>428.0</c:v>
                </c:pt>
                <c:pt idx="6077">
                  <c:v>428.0</c:v>
                </c:pt>
                <c:pt idx="6078">
                  <c:v>428.0</c:v>
                </c:pt>
                <c:pt idx="6079">
                  <c:v>428.0</c:v>
                </c:pt>
                <c:pt idx="6080">
                  <c:v>428.0</c:v>
                </c:pt>
                <c:pt idx="6081">
                  <c:v>428.0</c:v>
                </c:pt>
                <c:pt idx="6082">
                  <c:v>429.0</c:v>
                </c:pt>
                <c:pt idx="6083">
                  <c:v>429.0</c:v>
                </c:pt>
                <c:pt idx="6084">
                  <c:v>429.0</c:v>
                </c:pt>
                <c:pt idx="6085">
                  <c:v>429.0</c:v>
                </c:pt>
                <c:pt idx="6086">
                  <c:v>429.0</c:v>
                </c:pt>
                <c:pt idx="6087">
                  <c:v>429.0</c:v>
                </c:pt>
                <c:pt idx="6088">
                  <c:v>429.0</c:v>
                </c:pt>
                <c:pt idx="6089">
                  <c:v>429.0</c:v>
                </c:pt>
                <c:pt idx="6090">
                  <c:v>429.0</c:v>
                </c:pt>
                <c:pt idx="6091">
                  <c:v>429.0</c:v>
                </c:pt>
                <c:pt idx="6092">
                  <c:v>429.0</c:v>
                </c:pt>
                <c:pt idx="6093">
                  <c:v>429.0</c:v>
                </c:pt>
                <c:pt idx="6094">
                  <c:v>429.0</c:v>
                </c:pt>
                <c:pt idx="6095">
                  <c:v>429.0</c:v>
                </c:pt>
                <c:pt idx="6096">
                  <c:v>429.0</c:v>
                </c:pt>
                <c:pt idx="6097">
                  <c:v>430.0</c:v>
                </c:pt>
                <c:pt idx="6098">
                  <c:v>430.0</c:v>
                </c:pt>
                <c:pt idx="6099">
                  <c:v>430.0</c:v>
                </c:pt>
                <c:pt idx="6100">
                  <c:v>430.0</c:v>
                </c:pt>
                <c:pt idx="6101">
                  <c:v>430.0</c:v>
                </c:pt>
                <c:pt idx="6102">
                  <c:v>430.0</c:v>
                </c:pt>
                <c:pt idx="6103">
                  <c:v>430.0</c:v>
                </c:pt>
                <c:pt idx="6104">
                  <c:v>430.0</c:v>
                </c:pt>
                <c:pt idx="6105">
                  <c:v>430.0</c:v>
                </c:pt>
                <c:pt idx="6106">
                  <c:v>430.0</c:v>
                </c:pt>
                <c:pt idx="6107">
                  <c:v>430.0</c:v>
                </c:pt>
                <c:pt idx="6108">
                  <c:v>430.0</c:v>
                </c:pt>
                <c:pt idx="6109">
                  <c:v>430.0</c:v>
                </c:pt>
                <c:pt idx="6110">
                  <c:v>430.0</c:v>
                </c:pt>
                <c:pt idx="6111">
                  <c:v>430.0</c:v>
                </c:pt>
                <c:pt idx="6112">
                  <c:v>430.0</c:v>
                </c:pt>
                <c:pt idx="6113">
                  <c:v>430.0</c:v>
                </c:pt>
                <c:pt idx="6114">
                  <c:v>430.0</c:v>
                </c:pt>
                <c:pt idx="6115">
                  <c:v>430.0</c:v>
                </c:pt>
                <c:pt idx="6116">
                  <c:v>430.0</c:v>
                </c:pt>
                <c:pt idx="6117">
                  <c:v>430.0</c:v>
                </c:pt>
                <c:pt idx="6118">
                  <c:v>430.0</c:v>
                </c:pt>
                <c:pt idx="6119">
                  <c:v>430.0</c:v>
                </c:pt>
                <c:pt idx="6120">
                  <c:v>430.0</c:v>
                </c:pt>
                <c:pt idx="6121">
                  <c:v>430.0</c:v>
                </c:pt>
                <c:pt idx="6122">
                  <c:v>430.0</c:v>
                </c:pt>
                <c:pt idx="6123">
                  <c:v>430.0</c:v>
                </c:pt>
                <c:pt idx="6124">
                  <c:v>430.0</c:v>
                </c:pt>
                <c:pt idx="6125">
                  <c:v>430.0</c:v>
                </c:pt>
                <c:pt idx="6126">
                  <c:v>430.0</c:v>
                </c:pt>
                <c:pt idx="6127">
                  <c:v>430.0</c:v>
                </c:pt>
                <c:pt idx="6128">
                  <c:v>430.0</c:v>
                </c:pt>
                <c:pt idx="6129">
                  <c:v>430.0</c:v>
                </c:pt>
                <c:pt idx="6130">
                  <c:v>430.0</c:v>
                </c:pt>
                <c:pt idx="6131">
                  <c:v>430.0</c:v>
                </c:pt>
                <c:pt idx="6132">
                  <c:v>430.0</c:v>
                </c:pt>
                <c:pt idx="6133">
                  <c:v>430.0</c:v>
                </c:pt>
                <c:pt idx="6134">
                  <c:v>430.0</c:v>
                </c:pt>
                <c:pt idx="6135">
                  <c:v>430.0</c:v>
                </c:pt>
                <c:pt idx="6136">
                  <c:v>430.0</c:v>
                </c:pt>
                <c:pt idx="6137">
                  <c:v>430.0</c:v>
                </c:pt>
                <c:pt idx="6138">
                  <c:v>430.0</c:v>
                </c:pt>
                <c:pt idx="6139">
                  <c:v>430.0</c:v>
                </c:pt>
                <c:pt idx="6140">
                  <c:v>430.0</c:v>
                </c:pt>
                <c:pt idx="6141">
                  <c:v>430.0</c:v>
                </c:pt>
                <c:pt idx="6142">
                  <c:v>430.0</c:v>
                </c:pt>
                <c:pt idx="6143">
                  <c:v>430.0</c:v>
                </c:pt>
                <c:pt idx="6144">
                  <c:v>430.0</c:v>
                </c:pt>
                <c:pt idx="6145">
                  <c:v>430.0</c:v>
                </c:pt>
                <c:pt idx="6146">
                  <c:v>430.0</c:v>
                </c:pt>
                <c:pt idx="6147">
                  <c:v>430.0</c:v>
                </c:pt>
                <c:pt idx="6148">
                  <c:v>430.0</c:v>
                </c:pt>
                <c:pt idx="6149">
                  <c:v>430.0</c:v>
                </c:pt>
                <c:pt idx="6150">
                  <c:v>430.0</c:v>
                </c:pt>
                <c:pt idx="6151">
                  <c:v>430.0</c:v>
                </c:pt>
                <c:pt idx="6152">
                  <c:v>430.0</c:v>
                </c:pt>
                <c:pt idx="6153">
                  <c:v>430.0</c:v>
                </c:pt>
                <c:pt idx="6154">
                  <c:v>430.0</c:v>
                </c:pt>
                <c:pt idx="6155">
                  <c:v>430.0</c:v>
                </c:pt>
                <c:pt idx="6156">
                  <c:v>430.0</c:v>
                </c:pt>
                <c:pt idx="6157">
                  <c:v>430.0</c:v>
                </c:pt>
                <c:pt idx="6158">
                  <c:v>430.0</c:v>
                </c:pt>
                <c:pt idx="6159">
                  <c:v>430.0</c:v>
                </c:pt>
                <c:pt idx="6160">
                  <c:v>430.0</c:v>
                </c:pt>
                <c:pt idx="6161">
                  <c:v>430.0</c:v>
                </c:pt>
                <c:pt idx="6162">
                  <c:v>430.0</c:v>
                </c:pt>
                <c:pt idx="6163">
                  <c:v>430.0</c:v>
                </c:pt>
                <c:pt idx="6164">
                  <c:v>430.0</c:v>
                </c:pt>
                <c:pt idx="6165">
                  <c:v>430.0</c:v>
                </c:pt>
                <c:pt idx="6166">
                  <c:v>430.0</c:v>
                </c:pt>
                <c:pt idx="6167">
                  <c:v>430.0</c:v>
                </c:pt>
                <c:pt idx="6168">
                  <c:v>430.0</c:v>
                </c:pt>
                <c:pt idx="6169">
                  <c:v>430.0</c:v>
                </c:pt>
                <c:pt idx="6170">
                  <c:v>430.0</c:v>
                </c:pt>
                <c:pt idx="6171">
                  <c:v>430.0</c:v>
                </c:pt>
                <c:pt idx="6172">
                  <c:v>430.0</c:v>
                </c:pt>
                <c:pt idx="6173">
                  <c:v>430.0</c:v>
                </c:pt>
                <c:pt idx="6174">
                  <c:v>430.0</c:v>
                </c:pt>
                <c:pt idx="6175">
                  <c:v>430.0</c:v>
                </c:pt>
                <c:pt idx="6176">
                  <c:v>430.0</c:v>
                </c:pt>
                <c:pt idx="6177">
                  <c:v>430.0</c:v>
                </c:pt>
                <c:pt idx="6178">
                  <c:v>430.0</c:v>
                </c:pt>
                <c:pt idx="6179">
                  <c:v>430.0</c:v>
                </c:pt>
                <c:pt idx="6180">
                  <c:v>430.0</c:v>
                </c:pt>
                <c:pt idx="6181">
                  <c:v>430.0</c:v>
                </c:pt>
                <c:pt idx="6182">
                  <c:v>430.0</c:v>
                </c:pt>
                <c:pt idx="6183">
                  <c:v>430.0</c:v>
                </c:pt>
                <c:pt idx="6184">
                  <c:v>431.0</c:v>
                </c:pt>
                <c:pt idx="6185">
                  <c:v>431.0</c:v>
                </c:pt>
                <c:pt idx="6186">
                  <c:v>431.0</c:v>
                </c:pt>
                <c:pt idx="6187">
                  <c:v>431.0</c:v>
                </c:pt>
                <c:pt idx="6188">
                  <c:v>431.0</c:v>
                </c:pt>
                <c:pt idx="6189">
                  <c:v>431.0</c:v>
                </c:pt>
                <c:pt idx="6190">
                  <c:v>431.0</c:v>
                </c:pt>
                <c:pt idx="6191">
                  <c:v>431.0</c:v>
                </c:pt>
                <c:pt idx="6192">
                  <c:v>431.0</c:v>
                </c:pt>
                <c:pt idx="6193">
                  <c:v>431.0</c:v>
                </c:pt>
                <c:pt idx="6194">
                  <c:v>431.0</c:v>
                </c:pt>
                <c:pt idx="6195">
                  <c:v>431.0</c:v>
                </c:pt>
                <c:pt idx="6196">
                  <c:v>431.0</c:v>
                </c:pt>
                <c:pt idx="6197">
                  <c:v>431.0</c:v>
                </c:pt>
                <c:pt idx="6198">
                  <c:v>431.0</c:v>
                </c:pt>
                <c:pt idx="6199">
                  <c:v>431.0</c:v>
                </c:pt>
                <c:pt idx="6200">
                  <c:v>431.0</c:v>
                </c:pt>
                <c:pt idx="6201">
                  <c:v>431.0</c:v>
                </c:pt>
                <c:pt idx="6202">
                  <c:v>431.0</c:v>
                </c:pt>
                <c:pt idx="6203">
                  <c:v>431.0</c:v>
                </c:pt>
                <c:pt idx="6204">
                  <c:v>431.0</c:v>
                </c:pt>
                <c:pt idx="6205">
                  <c:v>431.0</c:v>
                </c:pt>
                <c:pt idx="6206">
                  <c:v>431.0</c:v>
                </c:pt>
                <c:pt idx="6207">
                  <c:v>431.0</c:v>
                </c:pt>
                <c:pt idx="6208">
                  <c:v>431.0</c:v>
                </c:pt>
                <c:pt idx="6209">
                  <c:v>431.0</c:v>
                </c:pt>
                <c:pt idx="6210">
                  <c:v>431.0</c:v>
                </c:pt>
                <c:pt idx="6211">
                  <c:v>431.0</c:v>
                </c:pt>
                <c:pt idx="6212">
                  <c:v>431.0</c:v>
                </c:pt>
                <c:pt idx="6213">
                  <c:v>431.0</c:v>
                </c:pt>
                <c:pt idx="6214">
                  <c:v>431.0</c:v>
                </c:pt>
                <c:pt idx="6215">
                  <c:v>431.0</c:v>
                </c:pt>
                <c:pt idx="6216">
                  <c:v>431.0</c:v>
                </c:pt>
                <c:pt idx="6217">
                  <c:v>431.0</c:v>
                </c:pt>
                <c:pt idx="6218">
                  <c:v>431.0</c:v>
                </c:pt>
                <c:pt idx="6219">
                  <c:v>431.0</c:v>
                </c:pt>
                <c:pt idx="6220">
                  <c:v>431.0</c:v>
                </c:pt>
                <c:pt idx="6221">
                  <c:v>432.0</c:v>
                </c:pt>
                <c:pt idx="6222">
                  <c:v>432.0</c:v>
                </c:pt>
                <c:pt idx="6223">
                  <c:v>432.0</c:v>
                </c:pt>
                <c:pt idx="6224">
                  <c:v>432.0</c:v>
                </c:pt>
                <c:pt idx="6225">
                  <c:v>432.0</c:v>
                </c:pt>
                <c:pt idx="6226">
                  <c:v>432.0</c:v>
                </c:pt>
                <c:pt idx="6227">
                  <c:v>432.0</c:v>
                </c:pt>
                <c:pt idx="6228">
                  <c:v>432.0</c:v>
                </c:pt>
                <c:pt idx="6229">
                  <c:v>433.0</c:v>
                </c:pt>
                <c:pt idx="6230">
                  <c:v>433.0</c:v>
                </c:pt>
                <c:pt idx="6231">
                  <c:v>433.0</c:v>
                </c:pt>
                <c:pt idx="6232">
                  <c:v>433.0</c:v>
                </c:pt>
                <c:pt idx="6233">
                  <c:v>433.0</c:v>
                </c:pt>
                <c:pt idx="6234">
                  <c:v>433.0</c:v>
                </c:pt>
                <c:pt idx="6235">
                  <c:v>433.0</c:v>
                </c:pt>
                <c:pt idx="6236">
                  <c:v>433.0</c:v>
                </c:pt>
                <c:pt idx="6237">
                  <c:v>433.0</c:v>
                </c:pt>
                <c:pt idx="6238">
                  <c:v>433.0</c:v>
                </c:pt>
                <c:pt idx="6239">
                  <c:v>433.0</c:v>
                </c:pt>
                <c:pt idx="6240">
                  <c:v>433.0</c:v>
                </c:pt>
                <c:pt idx="6241">
                  <c:v>433.0</c:v>
                </c:pt>
                <c:pt idx="6242">
                  <c:v>433.0</c:v>
                </c:pt>
                <c:pt idx="6243">
                  <c:v>433.0</c:v>
                </c:pt>
                <c:pt idx="6244">
                  <c:v>433.0</c:v>
                </c:pt>
                <c:pt idx="6245">
                  <c:v>433.0</c:v>
                </c:pt>
                <c:pt idx="6246">
                  <c:v>433.0</c:v>
                </c:pt>
                <c:pt idx="6247">
                  <c:v>433.0</c:v>
                </c:pt>
                <c:pt idx="6248">
                  <c:v>433.0</c:v>
                </c:pt>
                <c:pt idx="6249">
                  <c:v>433.0</c:v>
                </c:pt>
                <c:pt idx="6250">
                  <c:v>433.0</c:v>
                </c:pt>
                <c:pt idx="6251">
                  <c:v>433.0</c:v>
                </c:pt>
                <c:pt idx="6252">
                  <c:v>434.0</c:v>
                </c:pt>
                <c:pt idx="6253">
                  <c:v>434.0</c:v>
                </c:pt>
                <c:pt idx="6254">
                  <c:v>435.0</c:v>
                </c:pt>
                <c:pt idx="6255">
                  <c:v>435.0</c:v>
                </c:pt>
                <c:pt idx="6256">
                  <c:v>435.0</c:v>
                </c:pt>
                <c:pt idx="6257">
                  <c:v>435.0</c:v>
                </c:pt>
                <c:pt idx="6258">
                  <c:v>435.0</c:v>
                </c:pt>
                <c:pt idx="6259">
                  <c:v>435.0</c:v>
                </c:pt>
                <c:pt idx="6260">
                  <c:v>435.0</c:v>
                </c:pt>
                <c:pt idx="6261">
                  <c:v>435.0</c:v>
                </c:pt>
                <c:pt idx="6262">
                  <c:v>435.0</c:v>
                </c:pt>
                <c:pt idx="6263">
                  <c:v>435.0</c:v>
                </c:pt>
                <c:pt idx="6264">
                  <c:v>435.0</c:v>
                </c:pt>
                <c:pt idx="6265">
                  <c:v>435.0</c:v>
                </c:pt>
                <c:pt idx="6266">
                  <c:v>435.0</c:v>
                </c:pt>
                <c:pt idx="6267">
                  <c:v>435.0</c:v>
                </c:pt>
                <c:pt idx="6268">
                  <c:v>435.0</c:v>
                </c:pt>
                <c:pt idx="6269">
                  <c:v>435.0</c:v>
                </c:pt>
                <c:pt idx="6270">
                  <c:v>435.0</c:v>
                </c:pt>
                <c:pt idx="6271">
                  <c:v>435.0</c:v>
                </c:pt>
                <c:pt idx="6272">
                  <c:v>435.0</c:v>
                </c:pt>
                <c:pt idx="6273">
                  <c:v>435.0</c:v>
                </c:pt>
                <c:pt idx="6274">
                  <c:v>435.0</c:v>
                </c:pt>
                <c:pt idx="6275">
                  <c:v>435.0</c:v>
                </c:pt>
                <c:pt idx="6276">
                  <c:v>435.0</c:v>
                </c:pt>
                <c:pt idx="6277">
                  <c:v>435.0</c:v>
                </c:pt>
                <c:pt idx="6278">
                  <c:v>435.0</c:v>
                </c:pt>
                <c:pt idx="6279">
                  <c:v>435.0</c:v>
                </c:pt>
                <c:pt idx="6280">
                  <c:v>435.0</c:v>
                </c:pt>
                <c:pt idx="6281">
                  <c:v>435.0</c:v>
                </c:pt>
                <c:pt idx="6282">
                  <c:v>435.0</c:v>
                </c:pt>
                <c:pt idx="6283">
                  <c:v>435.0</c:v>
                </c:pt>
                <c:pt idx="6284">
                  <c:v>435.0</c:v>
                </c:pt>
                <c:pt idx="6285">
                  <c:v>435.0</c:v>
                </c:pt>
                <c:pt idx="6286">
                  <c:v>435.0</c:v>
                </c:pt>
                <c:pt idx="6287">
                  <c:v>435.0</c:v>
                </c:pt>
                <c:pt idx="6288">
                  <c:v>435.0</c:v>
                </c:pt>
                <c:pt idx="6289">
                  <c:v>435.0</c:v>
                </c:pt>
                <c:pt idx="6290">
                  <c:v>435.0</c:v>
                </c:pt>
                <c:pt idx="6291">
                  <c:v>435.0</c:v>
                </c:pt>
                <c:pt idx="6292">
                  <c:v>435.0</c:v>
                </c:pt>
                <c:pt idx="6293">
                  <c:v>435.0</c:v>
                </c:pt>
                <c:pt idx="6294">
                  <c:v>435.0</c:v>
                </c:pt>
                <c:pt idx="6295">
                  <c:v>435.0</c:v>
                </c:pt>
                <c:pt idx="6296">
                  <c:v>435.0</c:v>
                </c:pt>
                <c:pt idx="6297">
                  <c:v>435.0</c:v>
                </c:pt>
                <c:pt idx="6298">
                  <c:v>435.0</c:v>
                </c:pt>
                <c:pt idx="6299">
                  <c:v>435.0</c:v>
                </c:pt>
                <c:pt idx="6300">
                  <c:v>435.0</c:v>
                </c:pt>
                <c:pt idx="6301">
                  <c:v>435.0</c:v>
                </c:pt>
                <c:pt idx="6302">
                  <c:v>435.0</c:v>
                </c:pt>
                <c:pt idx="6303">
                  <c:v>435.0</c:v>
                </c:pt>
                <c:pt idx="6304">
                  <c:v>435.0</c:v>
                </c:pt>
                <c:pt idx="6305">
                  <c:v>435.0</c:v>
                </c:pt>
                <c:pt idx="6306">
                  <c:v>435.0</c:v>
                </c:pt>
                <c:pt idx="6307">
                  <c:v>435.0</c:v>
                </c:pt>
                <c:pt idx="6308">
                  <c:v>435.0</c:v>
                </c:pt>
                <c:pt idx="6309">
                  <c:v>435.0</c:v>
                </c:pt>
                <c:pt idx="6310">
                  <c:v>435.0</c:v>
                </c:pt>
                <c:pt idx="6311">
                  <c:v>435.0</c:v>
                </c:pt>
                <c:pt idx="6312">
                  <c:v>435.0</c:v>
                </c:pt>
                <c:pt idx="6313">
                  <c:v>435.0</c:v>
                </c:pt>
                <c:pt idx="6314">
                  <c:v>435.0</c:v>
                </c:pt>
                <c:pt idx="6315">
                  <c:v>435.0</c:v>
                </c:pt>
                <c:pt idx="6316">
                  <c:v>435.0</c:v>
                </c:pt>
                <c:pt idx="6317">
                  <c:v>435.0</c:v>
                </c:pt>
                <c:pt idx="6318">
                  <c:v>435.0</c:v>
                </c:pt>
                <c:pt idx="6319">
                  <c:v>435.0</c:v>
                </c:pt>
                <c:pt idx="6320">
                  <c:v>435.0</c:v>
                </c:pt>
                <c:pt idx="6321">
                  <c:v>435.0</c:v>
                </c:pt>
                <c:pt idx="6322">
                  <c:v>435.0</c:v>
                </c:pt>
                <c:pt idx="6323">
                  <c:v>435.0</c:v>
                </c:pt>
                <c:pt idx="6324">
                  <c:v>435.0</c:v>
                </c:pt>
                <c:pt idx="6325">
                  <c:v>435.0</c:v>
                </c:pt>
                <c:pt idx="6326">
                  <c:v>436.0</c:v>
                </c:pt>
                <c:pt idx="6327">
                  <c:v>436.0</c:v>
                </c:pt>
                <c:pt idx="6328">
                  <c:v>437.0</c:v>
                </c:pt>
                <c:pt idx="6329">
                  <c:v>437.0</c:v>
                </c:pt>
                <c:pt idx="6330">
                  <c:v>437.0</c:v>
                </c:pt>
                <c:pt idx="6331">
                  <c:v>437.0</c:v>
                </c:pt>
                <c:pt idx="6332">
                  <c:v>437.0</c:v>
                </c:pt>
                <c:pt idx="6333">
                  <c:v>437.0</c:v>
                </c:pt>
                <c:pt idx="6334">
                  <c:v>437.0</c:v>
                </c:pt>
                <c:pt idx="6335">
                  <c:v>437.0</c:v>
                </c:pt>
                <c:pt idx="6336">
                  <c:v>437.0</c:v>
                </c:pt>
                <c:pt idx="6337">
                  <c:v>437.0</c:v>
                </c:pt>
                <c:pt idx="6338">
                  <c:v>437.0</c:v>
                </c:pt>
                <c:pt idx="6339">
                  <c:v>437.0</c:v>
                </c:pt>
                <c:pt idx="6340">
                  <c:v>437.0</c:v>
                </c:pt>
                <c:pt idx="6341">
                  <c:v>437.0</c:v>
                </c:pt>
                <c:pt idx="6342">
                  <c:v>437.0</c:v>
                </c:pt>
                <c:pt idx="6343">
                  <c:v>437.0</c:v>
                </c:pt>
                <c:pt idx="6344">
                  <c:v>437.0</c:v>
                </c:pt>
                <c:pt idx="6345">
                  <c:v>438.0</c:v>
                </c:pt>
                <c:pt idx="6346">
                  <c:v>438.0</c:v>
                </c:pt>
                <c:pt idx="6347">
                  <c:v>438.0</c:v>
                </c:pt>
                <c:pt idx="6348">
                  <c:v>438.0</c:v>
                </c:pt>
                <c:pt idx="6349">
                  <c:v>438.0</c:v>
                </c:pt>
                <c:pt idx="6350">
                  <c:v>439.0</c:v>
                </c:pt>
                <c:pt idx="6351">
                  <c:v>439.0</c:v>
                </c:pt>
                <c:pt idx="6352">
                  <c:v>439.0</c:v>
                </c:pt>
                <c:pt idx="6353">
                  <c:v>439.0</c:v>
                </c:pt>
                <c:pt idx="6354">
                  <c:v>439.0</c:v>
                </c:pt>
                <c:pt idx="6355">
                  <c:v>439.0</c:v>
                </c:pt>
                <c:pt idx="6356">
                  <c:v>440.0</c:v>
                </c:pt>
                <c:pt idx="6357">
                  <c:v>441.0</c:v>
                </c:pt>
                <c:pt idx="6358">
                  <c:v>442.0</c:v>
                </c:pt>
                <c:pt idx="6359">
                  <c:v>442.0</c:v>
                </c:pt>
                <c:pt idx="6360">
                  <c:v>442.0</c:v>
                </c:pt>
                <c:pt idx="6361">
                  <c:v>442.0</c:v>
                </c:pt>
                <c:pt idx="6362">
                  <c:v>442.0</c:v>
                </c:pt>
                <c:pt idx="6363">
                  <c:v>442.0</c:v>
                </c:pt>
                <c:pt idx="6364">
                  <c:v>442.0</c:v>
                </c:pt>
                <c:pt idx="6365">
                  <c:v>442.0</c:v>
                </c:pt>
                <c:pt idx="6366">
                  <c:v>442.0</c:v>
                </c:pt>
                <c:pt idx="6367">
                  <c:v>442.0</c:v>
                </c:pt>
                <c:pt idx="6368">
                  <c:v>442.0</c:v>
                </c:pt>
                <c:pt idx="6369">
                  <c:v>442.0</c:v>
                </c:pt>
                <c:pt idx="6370">
                  <c:v>442.0</c:v>
                </c:pt>
                <c:pt idx="6371">
                  <c:v>443.0</c:v>
                </c:pt>
                <c:pt idx="6372">
                  <c:v>443.0</c:v>
                </c:pt>
                <c:pt idx="6373">
                  <c:v>443.0</c:v>
                </c:pt>
                <c:pt idx="6374">
                  <c:v>443.0</c:v>
                </c:pt>
                <c:pt idx="6375">
                  <c:v>443.0</c:v>
                </c:pt>
                <c:pt idx="6376">
                  <c:v>443.0</c:v>
                </c:pt>
                <c:pt idx="6377">
                  <c:v>443.0</c:v>
                </c:pt>
                <c:pt idx="6378">
                  <c:v>443.0</c:v>
                </c:pt>
                <c:pt idx="6379">
                  <c:v>443.0</c:v>
                </c:pt>
                <c:pt idx="6380">
                  <c:v>443.0</c:v>
                </c:pt>
                <c:pt idx="6381">
                  <c:v>443.0</c:v>
                </c:pt>
                <c:pt idx="6382">
                  <c:v>443.0</c:v>
                </c:pt>
                <c:pt idx="6383">
                  <c:v>443.0</c:v>
                </c:pt>
                <c:pt idx="6384">
                  <c:v>443.0</c:v>
                </c:pt>
                <c:pt idx="6385">
                  <c:v>443.0</c:v>
                </c:pt>
                <c:pt idx="6386">
                  <c:v>443.0</c:v>
                </c:pt>
                <c:pt idx="6387">
                  <c:v>443.0</c:v>
                </c:pt>
                <c:pt idx="6388">
                  <c:v>443.0</c:v>
                </c:pt>
                <c:pt idx="6389">
                  <c:v>443.0</c:v>
                </c:pt>
                <c:pt idx="6390">
                  <c:v>443.0</c:v>
                </c:pt>
                <c:pt idx="6391">
                  <c:v>443.0</c:v>
                </c:pt>
                <c:pt idx="6392">
                  <c:v>443.0</c:v>
                </c:pt>
                <c:pt idx="6393">
                  <c:v>443.0</c:v>
                </c:pt>
                <c:pt idx="6394">
                  <c:v>443.0</c:v>
                </c:pt>
                <c:pt idx="6395">
                  <c:v>443.0</c:v>
                </c:pt>
                <c:pt idx="6396">
                  <c:v>443.0</c:v>
                </c:pt>
                <c:pt idx="6397">
                  <c:v>443.0</c:v>
                </c:pt>
                <c:pt idx="6398">
                  <c:v>443.0</c:v>
                </c:pt>
                <c:pt idx="6399">
                  <c:v>443.0</c:v>
                </c:pt>
                <c:pt idx="6400">
                  <c:v>443.0</c:v>
                </c:pt>
                <c:pt idx="6401">
                  <c:v>443.0</c:v>
                </c:pt>
                <c:pt idx="6402">
                  <c:v>443.0</c:v>
                </c:pt>
                <c:pt idx="6403">
                  <c:v>443.0</c:v>
                </c:pt>
                <c:pt idx="6404">
                  <c:v>444.0</c:v>
                </c:pt>
                <c:pt idx="6405">
                  <c:v>444.0</c:v>
                </c:pt>
                <c:pt idx="6406">
                  <c:v>444.0</c:v>
                </c:pt>
                <c:pt idx="6407">
                  <c:v>444.0</c:v>
                </c:pt>
                <c:pt idx="6408">
                  <c:v>444.0</c:v>
                </c:pt>
                <c:pt idx="6409">
                  <c:v>444.0</c:v>
                </c:pt>
                <c:pt idx="6410">
                  <c:v>444.0</c:v>
                </c:pt>
                <c:pt idx="6411">
                  <c:v>444.0</c:v>
                </c:pt>
                <c:pt idx="6412">
                  <c:v>444.0</c:v>
                </c:pt>
                <c:pt idx="6413">
                  <c:v>444.0</c:v>
                </c:pt>
                <c:pt idx="6414">
                  <c:v>444.0</c:v>
                </c:pt>
                <c:pt idx="6415">
                  <c:v>444.0</c:v>
                </c:pt>
                <c:pt idx="6416">
                  <c:v>444.0</c:v>
                </c:pt>
                <c:pt idx="6417">
                  <c:v>444.0</c:v>
                </c:pt>
                <c:pt idx="6418">
                  <c:v>444.0</c:v>
                </c:pt>
                <c:pt idx="6419">
                  <c:v>444.0</c:v>
                </c:pt>
                <c:pt idx="6420">
                  <c:v>444.0</c:v>
                </c:pt>
                <c:pt idx="6421">
                  <c:v>444.0</c:v>
                </c:pt>
                <c:pt idx="6422">
                  <c:v>444.0</c:v>
                </c:pt>
                <c:pt idx="6423">
                  <c:v>444.0</c:v>
                </c:pt>
                <c:pt idx="6424">
                  <c:v>444.0</c:v>
                </c:pt>
                <c:pt idx="6425">
                  <c:v>444.0</c:v>
                </c:pt>
                <c:pt idx="6426">
                  <c:v>444.0</c:v>
                </c:pt>
                <c:pt idx="6427">
                  <c:v>444.0</c:v>
                </c:pt>
                <c:pt idx="6428">
                  <c:v>444.0</c:v>
                </c:pt>
                <c:pt idx="6429">
                  <c:v>444.0</c:v>
                </c:pt>
                <c:pt idx="6430">
                  <c:v>444.0</c:v>
                </c:pt>
                <c:pt idx="6431">
                  <c:v>444.0</c:v>
                </c:pt>
                <c:pt idx="6432">
                  <c:v>444.0</c:v>
                </c:pt>
                <c:pt idx="6433">
                  <c:v>444.0</c:v>
                </c:pt>
                <c:pt idx="6434">
                  <c:v>444.0</c:v>
                </c:pt>
                <c:pt idx="6435">
                  <c:v>444.0</c:v>
                </c:pt>
                <c:pt idx="6436">
                  <c:v>444.0</c:v>
                </c:pt>
                <c:pt idx="6437">
                  <c:v>444.0</c:v>
                </c:pt>
                <c:pt idx="6438">
                  <c:v>444.0</c:v>
                </c:pt>
                <c:pt idx="6439">
                  <c:v>444.0</c:v>
                </c:pt>
                <c:pt idx="6440">
                  <c:v>444.0</c:v>
                </c:pt>
                <c:pt idx="6441">
                  <c:v>444.0</c:v>
                </c:pt>
                <c:pt idx="6442">
                  <c:v>444.0</c:v>
                </c:pt>
                <c:pt idx="6443">
                  <c:v>444.0</c:v>
                </c:pt>
                <c:pt idx="6444">
                  <c:v>444.0</c:v>
                </c:pt>
                <c:pt idx="6445">
                  <c:v>444.0</c:v>
                </c:pt>
                <c:pt idx="6446">
                  <c:v>444.0</c:v>
                </c:pt>
                <c:pt idx="6447">
                  <c:v>444.0</c:v>
                </c:pt>
                <c:pt idx="6448">
                  <c:v>444.0</c:v>
                </c:pt>
                <c:pt idx="6449">
                  <c:v>444.0</c:v>
                </c:pt>
                <c:pt idx="6450">
                  <c:v>444.0</c:v>
                </c:pt>
                <c:pt idx="6451">
                  <c:v>444.0</c:v>
                </c:pt>
                <c:pt idx="6452">
                  <c:v>444.0</c:v>
                </c:pt>
                <c:pt idx="6453">
                  <c:v>444.0</c:v>
                </c:pt>
                <c:pt idx="6454">
                  <c:v>444.0</c:v>
                </c:pt>
                <c:pt idx="6455">
                  <c:v>444.0</c:v>
                </c:pt>
                <c:pt idx="6456">
                  <c:v>444.0</c:v>
                </c:pt>
                <c:pt idx="6457">
                  <c:v>444.0</c:v>
                </c:pt>
                <c:pt idx="6458">
                  <c:v>444.0</c:v>
                </c:pt>
                <c:pt idx="6459">
                  <c:v>444.0</c:v>
                </c:pt>
                <c:pt idx="6460">
                  <c:v>444.0</c:v>
                </c:pt>
                <c:pt idx="6461">
                  <c:v>444.0</c:v>
                </c:pt>
                <c:pt idx="6462">
                  <c:v>444.0</c:v>
                </c:pt>
                <c:pt idx="6463">
                  <c:v>444.0</c:v>
                </c:pt>
                <c:pt idx="6464">
                  <c:v>444.0</c:v>
                </c:pt>
                <c:pt idx="6465">
                  <c:v>444.0</c:v>
                </c:pt>
                <c:pt idx="6466">
                  <c:v>445.0</c:v>
                </c:pt>
                <c:pt idx="6467">
                  <c:v>446.0</c:v>
                </c:pt>
                <c:pt idx="6468">
                  <c:v>446.0</c:v>
                </c:pt>
                <c:pt idx="6469">
                  <c:v>446.0</c:v>
                </c:pt>
                <c:pt idx="6470">
                  <c:v>446.0</c:v>
                </c:pt>
                <c:pt idx="6471">
                  <c:v>446.0</c:v>
                </c:pt>
                <c:pt idx="6472">
                  <c:v>446.0</c:v>
                </c:pt>
                <c:pt idx="6473">
                  <c:v>446.0</c:v>
                </c:pt>
                <c:pt idx="6474">
                  <c:v>446.0</c:v>
                </c:pt>
                <c:pt idx="6475">
                  <c:v>446.0</c:v>
                </c:pt>
                <c:pt idx="6476">
                  <c:v>446.0</c:v>
                </c:pt>
                <c:pt idx="6477">
                  <c:v>446.0</c:v>
                </c:pt>
                <c:pt idx="6478">
                  <c:v>446.0</c:v>
                </c:pt>
                <c:pt idx="6479">
                  <c:v>446.0</c:v>
                </c:pt>
                <c:pt idx="6480">
                  <c:v>446.0</c:v>
                </c:pt>
                <c:pt idx="6481">
                  <c:v>446.0</c:v>
                </c:pt>
                <c:pt idx="6482">
                  <c:v>446.0</c:v>
                </c:pt>
                <c:pt idx="6483">
                  <c:v>446.0</c:v>
                </c:pt>
                <c:pt idx="6484">
                  <c:v>446.0</c:v>
                </c:pt>
                <c:pt idx="6485">
                  <c:v>446.0</c:v>
                </c:pt>
                <c:pt idx="6486">
                  <c:v>447.0</c:v>
                </c:pt>
                <c:pt idx="6487">
                  <c:v>447.0</c:v>
                </c:pt>
                <c:pt idx="6488">
                  <c:v>448.0</c:v>
                </c:pt>
                <c:pt idx="6489">
                  <c:v>448.0</c:v>
                </c:pt>
                <c:pt idx="6490">
                  <c:v>448.0</c:v>
                </c:pt>
                <c:pt idx="6491">
                  <c:v>448.0</c:v>
                </c:pt>
                <c:pt idx="6492">
                  <c:v>448.0</c:v>
                </c:pt>
                <c:pt idx="6493">
                  <c:v>448.0</c:v>
                </c:pt>
                <c:pt idx="6494">
                  <c:v>448.0</c:v>
                </c:pt>
                <c:pt idx="6495">
                  <c:v>448.0</c:v>
                </c:pt>
                <c:pt idx="6496">
                  <c:v>448.0</c:v>
                </c:pt>
                <c:pt idx="6497">
                  <c:v>448.0</c:v>
                </c:pt>
                <c:pt idx="6498">
                  <c:v>448.0</c:v>
                </c:pt>
                <c:pt idx="6499">
                  <c:v>448.0</c:v>
                </c:pt>
                <c:pt idx="6500">
                  <c:v>448.0</c:v>
                </c:pt>
                <c:pt idx="6501">
                  <c:v>448.0</c:v>
                </c:pt>
                <c:pt idx="6502">
                  <c:v>448.0</c:v>
                </c:pt>
                <c:pt idx="6503">
                  <c:v>448.0</c:v>
                </c:pt>
                <c:pt idx="6504">
                  <c:v>448.0</c:v>
                </c:pt>
                <c:pt idx="6505">
                  <c:v>448.0</c:v>
                </c:pt>
                <c:pt idx="6506">
                  <c:v>448.0</c:v>
                </c:pt>
                <c:pt idx="6507">
                  <c:v>448.0</c:v>
                </c:pt>
                <c:pt idx="6508">
                  <c:v>448.0</c:v>
                </c:pt>
                <c:pt idx="6509">
                  <c:v>448.0</c:v>
                </c:pt>
                <c:pt idx="6510">
                  <c:v>448.0</c:v>
                </c:pt>
                <c:pt idx="6511">
                  <c:v>448.0</c:v>
                </c:pt>
                <c:pt idx="6512">
                  <c:v>448.0</c:v>
                </c:pt>
                <c:pt idx="6513">
                  <c:v>448.0</c:v>
                </c:pt>
                <c:pt idx="6514">
                  <c:v>448.0</c:v>
                </c:pt>
                <c:pt idx="6515">
                  <c:v>448.0</c:v>
                </c:pt>
                <c:pt idx="6516">
                  <c:v>448.0</c:v>
                </c:pt>
                <c:pt idx="6517">
                  <c:v>448.0</c:v>
                </c:pt>
                <c:pt idx="6518">
                  <c:v>449.0</c:v>
                </c:pt>
                <c:pt idx="6519">
                  <c:v>449.0</c:v>
                </c:pt>
                <c:pt idx="6520">
                  <c:v>449.0</c:v>
                </c:pt>
                <c:pt idx="6521">
                  <c:v>449.0</c:v>
                </c:pt>
                <c:pt idx="6522">
                  <c:v>449.0</c:v>
                </c:pt>
                <c:pt idx="6523">
                  <c:v>449.0</c:v>
                </c:pt>
                <c:pt idx="6524">
                  <c:v>449.0</c:v>
                </c:pt>
                <c:pt idx="6525">
                  <c:v>449.0</c:v>
                </c:pt>
                <c:pt idx="6526">
                  <c:v>449.0</c:v>
                </c:pt>
                <c:pt idx="6527">
                  <c:v>449.0</c:v>
                </c:pt>
                <c:pt idx="6528">
                  <c:v>449.0</c:v>
                </c:pt>
                <c:pt idx="6529">
                  <c:v>449.0</c:v>
                </c:pt>
                <c:pt idx="6530">
                  <c:v>449.0</c:v>
                </c:pt>
                <c:pt idx="6531">
                  <c:v>449.0</c:v>
                </c:pt>
                <c:pt idx="6532">
                  <c:v>449.0</c:v>
                </c:pt>
                <c:pt idx="6533">
                  <c:v>449.0</c:v>
                </c:pt>
                <c:pt idx="6534">
                  <c:v>449.0</c:v>
                </c:pt>
                <c:pt idx="6535">
                  <c:v>449.0</c:v>
                </c:pt>
                <c:pt idx="6536">
                  <c:v>449.0</c:v>
                </c:pt>
                <c:pt idx="6537">
                  <c:v>449.0</c:v>
                </c:pt>
                <c:pt idx="6538">
                  <c:v>449.0</c:v>
                </c:pt>
                <c:pt idx="6539">
                  <c:v>449.0</c:v>
                </c:pt>
                <c:pt idx="6540">
                  <c:v>449.0</c:v>
                </c:pt>
                <c:pt idx="6541">
                  <c:v>449.0</c:v>
                </c:pt>
                <c:pt idx="6542">
                  <c:v>449.0</c:v>
                </c:pt>
                <c:pt idx="6543">
                  <c:v>449.0</c:v>
                </c:pt>
                <c:pt idx="6544">
                  <c:v>449.0</c:v>
                </c:pt>
                <c:pt idx="6545">
                  <c:v>449.0</c:v>
                </c:pt>
                <c:pt idx="6546">
                  <c:v>449.0</c:v>
                </c:pt>
                <c:pt idx="6547">
                  <c:v>449.0</c:v>
                </c:pt>
                <c:pt idx="6548">
                  <c:v>449.0</c:v>
                </c:pt>
                <c:pt idx="6549">
                  <c:v>449.0</c:v>
                </c:pt>
                <c:pt idx="6550">
                  <c:v>449.0</c:v>
                </c:pt>
                <c:pt idx="6551">
                  <c:v>449.0</c:v>
                </c:pt>
                <c:pt idx="6552">
                  <c:v>449.0</c:v>
                </c:pt>
                <c:pt idx="6553">
                  <c:v>449.0</c:v>
                </c:pt>
                <c:pt idx="6554">
                  <c:v>449.0</c:v>
                </c:pt>
                <c:pt idx="6555">
                  <c:v>449.0</c:v>
                </c:pt>
                <c:pt idx="6556">
                  <c:v>449.0</c:v>
                </c:pt>
                <c:pt idx="6557">
                  <c:v>449.0</c:v>
                </c:pt>
                <c:pt idx="6558">
                  <c:v>449.0</c:v>
                </c:pt>
                <c:pt idx="6559">
                  <c:v>449.0</c:v>
                </c:pt>
                <c:pt idx="6560">
                  <c:v>449.0</c:v>
                </c:pt>
                <c:pt idx="6561">
                  <c:v>449.0</c:v>
                </c:pt>
                <c:pt idx="6562">
                  <c:v>449.0</c:v>
                </c:pt>
                <c:pt idx="6563">
                  <c:v>449.0</c:v>
                </c:pt>
                <c:pt idx="6564">
                  <c:v>449.0</c:v>
                </c:pt>
                <c:pt idx="6565">
                  <c:v>449.0</c:v>
                </c:pt>
                <c:pt idx="6566">
                  <c:v>449.0</c:v>
                </c:pt>
                <c:pt idx="6567">
                  <c:v>449.0</c:v>
                </c:pt>
                <c:pt idx="6568">
                  <c:v>449.0</c:v>
                </c:pt>
                <c:pt idx="6569">
                  <c:v>449.0</c:v>
                </c:pt>
                <c:pt idx="6570">
                  <c:v>449.0</c:v>
                </c:pt>
                <c:pt idx="6571">
                  <c:v>449.0</c:v>
                </c:pt>
                <c:pt idx="6572">
                  <c:v>449.0</c:v>
                </c:pt>
                <c:pt idx="6573">
                  <c:v>449.0</c:v>
                </c:pt>
                <c:pt idx="6574">
                  <c:v>449.0</c:v>
                </c:pt>
                <c:pt idx="6575">
                  <c:v>449.0</c:v>
                </c:pt>
                <c:pt idx="6576">
                  <c:v>449.0</c:v>
                </c:pt>
                <c:pt idx="6577">
                  <c:v>449.0</c:v>
                </c:pt>
                <c:pt idx="6578">
                  <c:v>449.0</c:v>
                </c:pt>
                <c:pt idx="6579">
                  <c:v>449.0</c:v>
                </c:pt>
                <c:pt idx="6580">
                  <c:v>449.0</c:v>
                </c:pt>
                <c:pt idx="6581">
                  <c:v>449.0</c:v>
                </c:pt>
                <c:pt idx="6582">
                  <c:v>449.0</c:v>
                </c:pt>
                <c:pt idx="6583">
                  <c:v>449.0</c:v>
                </c:pt>
                <c:pt idx="6584">
                  <c:v>449.0</c:v>
                </c:pt>
                <c:pt idx="6585">
                  <c:v>449.0</c:v>
                </c:pt>
                <c:pt idx="6586">
                  <c:v>450.0</c:v>
                </c:pt>
                <c:pt idx="6587">
                  <c:v>450.0</c:v>
                </c:pt>
                <c:pt idx="6588">
                  <c:v>450.0</c:v>
                </c:pt>
                <c:pt idx="6589">
                  <c:v>450.0</c:v>
                </c:pt>
                <c:pt idx="6590">
                  <c:v>450.0</c:v>
                </c:pt>
                <c:pt idx="6591">
                  <c:v>450.0</c:v>
                </c:pt>
                <c:pt idx="6592">
                  <c:v>450.0</c:v>
                </c:pt>
                <c:pt idx="6593">
                  <c:v>450.0</c:v>
                </c:pt>
                <c:pt idx="6594">
                  <c:v>450.0</c:v>
                </c:pt>
                <c:pt idx="6595">
                  <c:v>450.0</c:v>
                </c:pt>
                <c:pt idx="6596">
                  <c:v>450.0</c:v>
                </c:pt>
                <c:pt idx="6597">
                  <c:v>450.0</c:v>
                </c:pt>
                <c:pt idx="6598">
                  <c:v>450.0</c:v>
                </c:pt>
                <c:pt idx="6599">
                  <c:v>450.0</c:v>
                </c:pt>
                <c:pt idx="6600">
                  <c:v>450.0</c:v>
                </c:pt>
                <c:pt idx="6601">
                  <c:v>450.0</c:v>
                </c:pt>
                <c:pt idx="6602">
                  <c:v>450.0</c:v>
                </c:pt>
                <c:pt idx="6603">
                  <c:v>450.0</c:v>
                </c:pt>
                <c:pt idx="6604">
                  <c:v>450.0</c:v>
                </c:pt>
                <c:pt idx="6605">
                  <c:v>450.0</c:v>
                </c:pt>
                <c:pt idx="6606">
                  <c:v>450.0</c:v>
                </c:pt>
                <c:pt idx="6607">
                  <c:v>450.0</c:v>
                </c:pt>
                <c:pt idx="6608">
                  <c:v>450.0</c:v>
                </c:pt>
                <c:pt idx="6609">
                  <c:v>450.0</c:v>
                </c:pt>
                <c:pt idx="6610">
                  <c:v>450.0</c:v>
                </c:pt>
                <c:pt idx="6611">
                  <c:v>450.0</c:v>
                </c:pt>
                <c:pt idx="6612">
                  <c:v>450.0</c:v>
                </c:pt>
                <c:pt idx="6613">
                  <c:v>450.0</c:v>
                </c:pt>
                <c:pt idx="6614">
                  <c:v>450.0</c:v>
                </c:pt>
                <c:pt idx="6615">
                  <c:v>450.0</c:v>
                </c:pt>
                <c:pt idx="6616">
                  <c:v>450.0</c:v>
                </c:pt>
                <c:pt idx="6617">
                  <c:v>450.0</c:v>
                </c:pt>
                <c:pt idx="6618">
                  <c:v>450.0</c:v>
                </c:pt>
                <c:pt idx="6619">
                  <c:v>450.0</c:v>
                </c:pt>
                <c:pt idx="6620">
                  <c:v>450.0</c:v>
                </c:pt>
                <c:pt idx="6621">
                  <c:v>450.0</c:v>
                </c:pt>
                <c:pt idx="6622">
                  <c:v>450.0</c:v>
                </c:pt>
                <c:pt idx="6623">
                  <c:v>450.0</c:v>
                </c:pt>
                <c:pt idx="6624">
                  <c:v>450.0</c:v>
                </c:pt>
                <c:pt idx="6625">
                  <c:v>450.0</c:v>
                </c:pt>
                <c:pt idx="6626">
                  <c:v>450.0</c:v>
                </c:pt>
                <c:pt idx="6627">
                  <c:v>450.0</c:v>
                </c:pt>
                <c:pt idx="6628">
                  <c:v>450.0</c:v>
                </c:pt>
                <c:pt idx="6629">
                  <c:v>450.0</c:v>
                </c:pt>
                <c:pt idx="6630">
                  <c:v>450.0</c:v>
                </c:pt>
                <c:pt idx="6631">
                  <c:v>450.0</c:v>
                </c:pt>
                <c:pt idx="6632">
                  <c:v>450.0</c:v>
                </c:pt>
                <c:pt idx="6633">
                  <c:v>450.0</c:v>
                </c:pt>
                <c:pt idx="6634">
                  <c:v>450.0</c:v>
                </c:pt>
                <c:pt idx="6635">
                  <c:v>450.0</c:v>
                </c:pt>
                <c:pt idx="6636">
                  <c:v>450.0</c:v>
                </c:pt>
                <c:pt idx="6637">
                  <c:v>450.0</c:v>
                </c:pt>
                <c:pt idx="6638">
                  <c:v>450.0</c:v>
                </c:pt>
                <c:pt idx="6639">
                  <c:v>450.0</c:v>
                </c:pt>
                <c:pt idx="6640">
                  <c:v>450.0</c:v>
                </c:pt>
                <c:pt idx="6641">
                  <c:v>450.0</c:v>
                </c:pt>
                <c:pt idx="6642">
                  <c:v>450.0</c:v>
                </c:pt>
                <c:pt idx="6643">
                  <c:v>450.0</c:v>
                </c:pt>
                <c:pt idx="6644">
                  <c:v>450.0</c:v>
                </c:pt>
                <c:pt idx="6645">
                  <c:v>450.0</c:v>
                </c:pt>
                <c:pt idx="6646">
                  <c:v>450.0</c:v>
                </c:pt>
                <c:pt idx="6647">
                  <c:v>450.0</c:v>
                </c:pt>
                <c:pt idx="6648">
                  <c:v>450.0</c:v>
                </c:pt>
                <c:pt idx="6649">
                  <c:v>450.0</c:v>
                </c:pt>
                <c:pt idx="6650">
                  <c:v>450.0</c:v>
                </c:pt>
                <c:pt idx="6651">
                  <c:v>450.0</c:v>
                </c:pt>
                <c:pt idx="6652">
                  <c:v>450.0</c:v>
                </c:pt>
                <c:pt idx="6653">
                  <c:v>450.0</c:v>
                </c:pt>
                <c:pt idx="6654">
                  <c:v>450.0</c:v>
                </c:pt>
                <c:pt idx="6655">
                  <c:v>450.0</c:v>
                </c:pt>
                <c:pt idx="6656">
                  <c:v>450.0</c:v>
                </c:pt>
                <c:pt idx="6657">
                  <c:v>450.0</c:v>
                </c:pt>
                <c:pt idx="6658">
                  <c:v>450.0</c:v>
                </c:pt>
                <c:pt idx="6659">
                  <c:v>450.0</c:v>
                </c:pt>
                <c:pt idx="6660">
                  <c:v>450.0</c:v>
                </c:pt>
                <c:pt idx="6661">
                  <c:v>450.0</c:v>
                </c:pt>
                <c:pt idx="6662">
                  <c:v>451.0</c:v>
                </c:pt>
                <c:pt idx="6663">
                  <c:v>451.0</c:v>
                </c:pt>
                <c:pt idx="6664">
                  <c:v>451.0</c:v>
                </c:pt>
                <c:pt idx="6665">
                  <c:v>451.0</c:v>
                </c:pt>
                <c:pt idx="6666">
                  <c:v>452.0</c:v>
                </c:pt>
                <c:pt idx="6667">
                  <c:v>452.0</c:v>
                </c:pt>
                <c:pt idx="6668">
                  <c:v>452.0</c:v>
                </c:pt>
                <c:pt idx="6669">
                  <c:v>452.0</c:v>
                </c:pt>
                <c:pt idx="6670">
                  <c:v>452.0</c:v>
                </c:pt>
                <c:pt idx="6671">
                  <c:v>452.0</c:v>
                </c:pt>
                <c:pt idx="6672">
                  <c:v>452.0</c:v>
                </c:pt>
                <c:pt idx="6673">
                  <c:v>452.0</c:v>
                </c:pt>
                <c:pt idx="6674">
                  <c:v>452.0</c:v>
                </c:pt>
                <c:pt idx="6675">
                  <c:v>453.0</c:v>
                </c:pt>
                <c:pt idx="6676">
                  <c:v>453.0</c:v>
                </c:pt>
                <c:pt idx="6677">
                  <c:v>454.0</c:v>
                </c:pt>
                <c:pt idx="6678">
                  <c:v>455.0</c:v>
                </c:pt>
                <c:pt idx="6679">
                  <c:v>455.0</c:v>
                </c:pt>
                <c:pt idx="6680">
                  <c:v>455.0</c:v>
                </c:pt>
                <c:pt idx="6681">
                  <c:v>455.0</c:v>
                </c:pt>
                <c:pt idx="6682">
                  <c:v>455.0</c:v>
                </c:pt>
                <c:pt idx="6683">
                  <c:v>455.0</c:v>
                </c:pt>
                <c:pt idx="6684">
                  <c:v>455.0</c:v>
                </c:pt>
                <c:pt idx="6685">
                  <c:v>455.0</c:v>
                </c:pt>
                <c:pt idx="6686">
                  <c:v>455.0</c:v>
                </c:pt>
                <c:pt idx="6687">
                  <c:v>456.0</c:v>
                </c:pt>
                <c:pt idx="6688">
                  <c:v>456.0</c:v>
                </c:pt>
                <c:pt idx="6689">
                  <c:v>456.0</c:v>
                </c:pt>
                <c:pt idx="6690">
                  <c:v>456.0</c:v>
                </c:pt>
                <c:pt idx="6691">
                  <c:v>456.0</c:v>
                </c:pt>
                <c:pt idx="6692">
                  <c:v>456.0</c:v>
                </c:pt>
                <c:pt idx="6693">
                  <c:v>456.0</c:v>
                </c:pt>
                <c:pt idx="6694">
                  <c:v>456.0</c:v>
                </c:pt>
                <c:pt idx="6695">
                  <c:v>457.0</c:v>
                </c:pt>
                <c:pt idx="6696">
                  <c:v>457.0</c:v>
                </c:pt>
                <c:pt idx="6697">
                  <c:v>457.0</c:v>
                </c:pt>
                <c:pt idx="6698">
                  <c:v>457.0</c:v>
                </c:pt>
                <c:pt idx="6699">
                  <c:v>457.0</c:v>
                </c:pt>
                <c:pt idx="6700">
                  <c:v>458.0</c:v>
                </c:pt>
                <c:pt idx="6701">
                  <c:v>459.0</c:v>
                </c:pt>
                <c:pt idx="6702">
                  <c:v>459.0</c:v>
                </c:pt>
                <c:pt idx="6703">
                  <c:v>459.0</c:v>
                </c:pt>
                <c:pt idx="6704">
                  <c:v>459.0</c:v>
                </c:pt>
                <c:pt idx="6705">
                  <c:v>459.0</c:v>
                </c:pt>
                <c:pt idx="6706">
                  <c:v>459.0</c:v>
                </c:pt>
                <c:pt idx="6707">
                  <c:v>459.0</c:v>
                </c:pt>
                <c:pt idx="6708">
                  <c:v>459.0</c:v>
                </c:pt>
                <c:pt idx="6709">
                  <c:v>459.0</c:v>
                </c:pt>
                <c:pt idx="6710">
                  <c:v>459.0</c:v>
                </c:pt>
                <c:pt idx="6711">
                  <c:v>460.0</c:v>
                </c:pt>
                <c:pt idx="6712">
                  <c:v>460.0</c:v>
                </c:pt>
                <c:pt idx="6713">
                  <c:v>460.0</c:v>
                </c:pt>
                <c:pt idx="6714">
                  <c:v>460.0</c:v>
                </c:pt>
                <c:pt idx="6715">
                  <c:v>460.0</c:v>
                </c:pt>
                <c:pt idx="6716">
                  <c:v>460.0</c:v>
                </c:pt>
                <c:pt idx="6717">
                  <c:v>460.0</c:v>
                </c:pt>
                <c:pt idx="6718">
                  <c:v>460.0</c:v>
                </c:pt>
                <c:pt idx="6719">
                  <c:v>460.0</c:v>
                </c:pt>
                <c:pt idx="6720">
                  <c:v>460.0</c:v>
                </c:pt>
                <c:pt idx="6721">
                  <c:v>460.0</c:v>
                </c:pt>
                <c:pt idx="6722">
                  <c:v>461.0</c:v>
                </c:pt>
                <c:pt idx="6723">
                  <c:v>461.0</c:v>
                </c:pt>
                <c:pt idx="6724">
                  <c:v>461.0</c:v>
                </c:pt>
                <c:pt idx="6725">
                  <c:v>461.0</c:v>
                </c:pt>
                <c:pt idx="6726">
                  <c:v>461.0</c:v>
                </c:pt>
                <c:pt idx="6727">
                  <c:v>461.0</c:v>
                </c:pt>
                <c:pt idx="6728">
                  <c:v>461.0</c:v>
                </c:pt>
                <c:pt idx="6729">
                  <c:v>461.0</c:v>
                </c:pt>
                <c:pt idx="6730">
                  <c:v>461.0</c:v>
                </c:pt>
                <c:pt idx="6731">
                  <c:v>461.0</c:v>
                </c:pt>
                <c:pt idx="6732">
                  <c:v>461.0</c:v>
                </c:pt>
                <c:pt idx="6733">
                  <c:v>461.0</c:v>
                </c:pt>
                <c:pt idx="6734">
                  <c:v>461.0</c:v>
                </c:pt>
                <c:pt idx="6735">
                  <c:v>461.0</c:v>
                </c:pt>
                <c:pt idx="6736">
                  <c:v>461.0</c:v>
                </c:pt>
                <c:pt idx="6737">
                  <c:v>461.0</c:v>
                </c:pt>
                <c:pt idx="6738">
                  <c:v>461.0</c:v>
                </c:pt>
                <c:pt idx="6739">
                  <c:v>461.0</c:v>
                </c:pt>
                <c:pt idx="6740">
                  <c:v>461.0</c:v>
                </c:pt>
                <c:pt idx="6741">
                  <c:v>461.0</c:v>
                </c:pt>
                <c:pt idx="6742">
                  <c:v>461.0</c:v>
                </c:pt>
                <c:pt idx="6743">
                  <c:v>461.0</c:v>
                </c:pt>
                <c:pt idx="6744">
                  <c:v>461.0</c:v>
                </c:pt>
                <c:pt idx="6745">
                  <c:v>461.0</c:v>
                </c:pt>
                <c:pt idx="6746">
                  <c:v>461.0</c:v>
                </c:pt>
                <c:pt idx="6747">
                  <c:v>461.0</c:v>
                </c:pt>
                <c:pt idx="6748">
                  <c:v>461.0</c:v>
                </c:pt>
                <c:pt idx="6749">
                  <c:v>461.0</c:v>
                </c:pt>
                <c:pt idx="6750">
                  <c:v>461.0</c:v>
                </c:pt>
                <c:pt idx="6751">
                  <c:v>461.0</c:v>
                </c:pt>
                <c:pt idx="6752">
                  <c:v>461.0</c:v>
                </c:pt>
                <c:pt idx="6753">
                  <c:v>461.0</c:v>
                </c:pt>
                <c:pt idx="6754">
                  <c:v>461.0</c:v>
                </c:pt>
                <c:pt idx="6755">
                  <c:v>461.0</c:v>
                </c:pt>
                <c:pt idx="6756">
                  <c:v>462.0</c:v>
                </c:pt>
                <c:pt idx="6757">
                  <c:v>462.0</c:v>
                </c:pt>
                <c:pt idx="6758">
                  <c:v>463.0</c:v>
                </c:pt>
                <c:pt idx="6759">
                  <c:v>463.0</c:v>
                </c:pt>
                <c:pt idx="6760">
                  <c:v>463.0</c:v>
                </c:pt>
                <c:pt idx="6761">
                  <c:v>463.0</c:v>
                </c:pt>
                <c:pt idx="6762">
                  <c:v>463.0</c:v>
                </c:pt>
                <c:pt idx="6763">
                  <c:v>463.0</c:v>
                </c:pt>
                <c:pt idx="6764">
                  <c:v>463.0</c:v>
                </c:pt>
                <c:pt idx="6765">
                  <c:v>463.0</c:v>
                </c:pt>
                <c:pt idx="6766">
                  <c:v>463.0</c:v>
                </c:pt>
                <c:pt idx="6767">
                  <c:v>463.0</c:v>
                </c:pt>
                <c:pt idx="6768">
                  <c:v>463.0</c:v>
                </c:pt>
                <c:pt idx="6769">
                  <c:v>463.0</c:v>
                </c:pt>
                <c:pt idx="6770">
                  <c:v>463.0</c:v>
                </c:pt>
                <c:pt idx="6771">
                  <c:v>463.0</c:v>
                </c:pt>
                <c:pt idx="6772">
                  <c:v>463.0</c:v>
                </c:pt>
                <c:pt idx="6773">
                  <c:v>463.0</c:v>
                </c:pt>
                <c:pt idx="6774">
                  <c:v>463.0</c:v>
                </c:pt>
                <c:pt idx="6775">
                  <c:v>463.0</c:v>
                </c:pt>
                <c:pt idx="6776">
                  <c:v>463.0</c:v>
                </c:pt>
                <c:pt idx="6777">
                  <c:v>463.0</c:v>
                </c:pt>
                <c:pt idx="6778">
                  <c:v>463.0</c:v>
                </c:pt>
                <c:pt idx="6779">
                  <c:v>463.0</c:v>
                </c:pt>
                <c:pt idx="6780">
                  <c:v>463.0</c:v>
                </c:pt>
                <c:pt idx="6781">
                  <c:v>463.0</c:v>
                </c:pt>
                <c:pt idx="6782">
                  <c:v>463.0</c:v>
                </c:pt>
                <c:pt idx="6783">
                  <c:v>463.0</c:v>
                </c:pt>
                <c:pt idx="6784">
                  <c:v>463.0</c:v>
                </c:pt>
                <c:pt idx="6785">
                  <c:v>463.0</c:v>
                </c:pt>
                <c:pt idx="6786">
                  <c:v>463.0</c:v>
                </c:pt>
                <c:pt idx="6787">
                  <c:v>463.0</c:v>
                </c:pt>
                <c:pt idx="6788">
                  <c:v>463.0</c:v>
                </c:pt>
                <c:pt idx="6789">
                  <c:v>463.0</c:v>
                </c:pt>
                <c:pt idx="6790">
                  <c:v>463.0</c:v>
                </c:pt>
                <c:pt idx="6791">
                  <c:v>463.0</c:v>
                </c:pt>
                <c:pt idx="6792">
                  <c:v>463.0</c:v>
                </c:pt>
                <c:pt idx="6793">
                  <c:v>464.0</c:v>
                </c:pt>
                <c:pt idx="6794">
                  <c:v>464.0</c:v>
                </c:pt>
                <c:pt idx="6795">
                  <c:v>464.0</c:v>
                </c:pt>
                <c:pt idx="6796">
                  <c:v>465.0</c:v>
                </c:pt>
                <c:pt idx="6797">
                  <c:v>466.0</c:v>
                </c:pt>
                <c:pt idx="6798">
                  <c:v>466.0</c:v>
                </c:pt>
                <c:pt idx="6799">
                  <c:v>466.0</c:v>
                </c:pt>
                <c:pt idx="6800">
                  <c:v>466.0</c:v>
                </c:pt>
                <c:pt idx="6801">
                  <c:v>466.0</c:v>
                </c:pt>
                <c:pt idx="6802">
                  <c:v>466.0</c:v>
                </c:pt>
                <c:pt idx="6803">
                  <c:v>466.0</c:v>
                </c:pt>
                <c:pt idx="6804">
                  <c:v>466.0</c:v>
                </c:pt>
                <c:pt idx="6805">
                  <c:v>466.0</c:v>
                </c:pt>
                <c:pt idx="6806">
                  <c:v>466.0</c:v>
                </c:pt>
                <c:pt idx="6807">
                  <c:v>466.0</c:v>
                </c:pt>
                <c:pt idx="6808">
                  <c:v>467.0</c:v>
                </c:pt>
                <c:pt idx="6809">
                  <c:v>467.0</c:v>
                </c:pt>
                <c:pt idx="6810">
                  <c:v>467.0</c:v>
                </c:pt>
                <c:pt idx="6811">
                  <c:v>467.0</c:v>
                </c:pt>
                <c:pt idx="6812">
                  <c:v>467.0</c:v>
                </c:pt>
                <c:pt idx="6813">
                  <c:v>467.0</c:v>
                </c:pt>
                <c:pt idx="6814">
                  <c:v>467.0</c:v>
                </c:pt>
                <c:pt idx="6815">
                  <c:v>467.0</c:v>
                </c:pt>
                <c:pt idx="6816">
                  <c:v>467.0</c:v>
                </c:pt>
                <c:pt idx="6817">
                  <c:v>467.0</c:v>
                </c:pt>
                <c:pt idx="6818">
                  <c:v>467.0</c:v>
                </c:pt>
                <c:pt idx="6819">
                  <c:v>467.0</c:v>
                </c:pt>
                <c:pt idx="6820">
                  <c:v>467.0</c:v>
                </c:pt>
                <c:pt idx="6821">
                  <c:v>467.0</c:v>
                </c:pt>
                <c:pt idx="6822">
                  <c:v>467.0</c:v>
                </c:pt>
                <c:pt idx="6823">
                  <c:v>467.0</c:v>
                </c:pt>
                <c:pt idx="6824">
                  <c:v>468.0</c:v>
                </c:pt>
                <c:pt idx="6825">
                  <c:v>468.0</c:v>
                </c:pt>
                <c:pt idx="6826">
                  <c:v>468.0</c:v>
                </c:pt>
                <c:pt idx="6827">
                  <c:v>468.0</c:v>
                </c:pt>
                <c:pt idx="6828">
                  <c:v>468.0</c:v>
                </c:pt>
                <c:pt idx="6829">
                  <c:v>468.0</c:v>
                </c:pt>
                <c:pt idx="6830">
                  <c:v>469.0</c:v>
                </c:pt>
                <c:pt idx="6831">
                  <c:v>469.0</c:v>
                </c:pt>
                <c:pt idx="6832">
                  <c:v>469.0</c:v>
                </c:pt>
                <c:pt idx="6833">
                  <c:v>469.0</c:v>
                </c:pt>
                <c:pt idx="6834">
                  <c:v>469.0</c:v>
                </c:pt>
                <c:pt idx="6835">
                  <c:v>469.0</c:v>
                </c:pt>
                <c:pt idx="6836">
                  <c:v>470.0</c:v>
                </c:pt>
                <c:pt idx="6837">
                  <c:v>470.0</c:v>
                </c:pt>
                <c:pt idx="6838">
                  <c:v>470.0</c:v>
                </c:pt>
                <c:pt idx="6839">
                  <c:v>470.0</c:v>
                </c:pt>
                <c:pt idx="6840">
                  <c:v>470.0</c:v>
                </c:pt>
                <c:pt idx="6841">
                  <c:v>470.0</c:v>
                </c:pt>
                <c:pt idx="6842">
                  <c:v>470.0</c:v>
                </c:pt>
                <c:pt idx="6843">
                  <c:v>470.0</c:v>
                </c:pt>
                <c:pt idx="6844">
                  <c:v>470.0</c:v>
                </c:pt>
                <c:pt idx="6845">
                  <c:v>470.0</c:v>
                </c:pt>
                <c:pt idx="6846">
                  <c:v>470.0</c:v>
                </c:pt>
                <c:pt idx="6847">
                  <c:v>470.0</c:v>
                </c:pt>
                <c:pt idx="6848">
                  <c:v>470.0</c:v>
                </c:pt>
                <c:pt idx="6849">
                  <c:v>470.0</c:v>
                </c:pt>
                <c:pt idx="6850">
                  <c:v>470.0</c:v>
                </c:pt>
                <c:pt idx="6851">
                  <c:v>470.0</c:v>
                </c:pt>
                <c:pt idx="6852">
                  <c:v>470.0</c:v>
                </c:pt>
                <c:pt idx="6853">
                  <c:v>470.0</c:v>
                </c:pt>
                <c:pt idx="6854">
                  <c:v>470.0</c:v>
                </c:pt>
                <c:pt idx="6855">
                  <c:v>470.0</c:v>
                </c:pt>
                <c:pt idx="6856">
                  <c:v>471.0</c:v>
                </c:pt>
                <c:pt idx="6857">
                  <c:v>471.0</c:v>
                </c:pt>
                <c:pt idx="6858">
                  <c:v>471.0</c:v>
                </c:pt>
                <c:pt idx="6859">
                  <c:v>471.0</c:v>
                </c:pt>
                <c:pt idx="6860">
                  <c:v>471.0</c:v>
                </c:pt>
                <c:pt idx="6861">
                  <c:v>471.0</c:v>
                </c:pt>
                <c:pt idx="6862">
                  <c:v>471.0</c:v>
                </c:pt>
                <c:pt idx="6863">
                  <c:v>471.0</c:v>
                </c:pt>
                <c:pt idx="6864">
                  <c:v>471.0</c:v>
                </c:pt>
                <c:pt idx="6865">
                  <c:v>471.0</c:v>
                </c:pt>
                <c:pt idx="6866">
                  <c:v>471.0</c:v>
                </c:pt>
                <c:pt idx="6867">
                  <c:v>471.0</c:v>
                </c:pt>
                <c:pt idx="6868">
                  <c:v>471.0</c:v>
                </c:pt>
                <c:pt idx="6869">
                  <c:v>471.0</c:v>
                </c:pt>
                <c:pt idx="6870">
                  <c:v>471.0</c:v>
                </c:pt>
                <c:pt idx="6871">
                  <c:v>471.0</c:v>
                </c:pt>
                <c:pt idx="6872">
                  <c:v>471.0</c:v>
                </c:pt>
                <c:pt idx="6873">
                  <c:v>471.0</c:v>
                </c:pt>
                <c:pt idx="6874">
                  <c:v>471.0</c:v>
                </c:pt>
                <c:pt idx="6875">
                  <c:v>471.0</c:v>
                </c:pt>
                <c:pt idx="6876">
                  <c:v>471.0</c:v>
                </c:pt>
                <c:pt idx="6877">
                  <c:v>471.0</c:v>
                </c:pt>
                <c:pt idx="6878">
                  <c:v>472.0</c:v>
                </c:pt>
                <c:pt idx="6879">
                  <c:v>472.0</c:v>
                </c:pt>
                <c:pt idx="6880">
                  <c:v>472.0</c:v>
                </c:pt>
                <c:pt idx="6881">
                  <c:v>472.0</c:v>
                </c:pt>
                <c:pt idx="6882">
                  <c:v>472.0</c:v>
                </c:pt>
                <c:pt idx="6883">
                  <c:v>472.0</c:v>
                </c:pt>
                <c:pt idx="6884">
                  <c:v>472.0</c:v>
                </c:pt>
                <c:pt idx="6885">
                  <c:v>472.0</c:v>
                </c:pt>
                <c:pt idx="6886">
                  <c:v>472.0</c:v>
                </c:pt>
                <c:pt idx="6887">
                  <c:v>472.0</c:v>
                </c:pt>
                <c:pt idx="6888">
                  <c:v>472.0</c:v>
                </c:pt>
                <c:pt idx="6889">
                  <c:v>472.0</c:v>
                </c:pt>
                <c:pt idx="6890">
                  <c:v>472.0</c:v>
                </c:pt>
                <c:pt idx="6891">
                  <c:v>472.0</c:v>
                </c:pt>
                <c:pt idx="6892">
                  <c:v>473.0</c:v>
                </c:pt>
                <c:pt idx="6893">
                  <c:v>473.0</c:v>
                </c:pt>
                <c:pt idx="6894">
                  <c:v>473.0</c:v>
                </c:pt>
                <c:pt idx="6895">
                  <c:v>473.0</c:v>
                </c:pt>
                <c:pt idx="6896">
                  <c:v>474.0</c:v>
                </c:pt>
                <c:pt idx="6897">
                  <c:v>474.0</c:v>
                </c:pt>
                <c:pt idx="6898">
                  <c:v>474.0</c:v>
                </c:pt>
                <c:pt idx="6899">
                  <c:v>474.0</c:v>
                </c:pt>
                <c:pt idx="6900">
                  <c:v>474.0</c:v>
                </c:pt>
                <c:pt idx="6901">
                  <c:v>475.0</c:v>
                </c:pt>
                <c:pt idx="6902">
                  <c:v>476.0</c:v>
                </c:pt>
                <c:pt idx="6903">
                  <c:v>476.0</c:v>
                </c:pt>
                <c:pt idx="6904">
                  <c:v>476.0</c:v>
                </c:pt>
                <c:pt idx="6905">
                  <c:v>476.0</c:v>
                </c:pt>
                <c:pt idx="6906">
                  <c:v>476.0</c:v>
                </c:pt>
                <c:pt idx="6907">
                  <c:v>476.0</c:v>
                </c:pt>
                <c:pt idx="6908">
                  <c:v>476.0</c:v>
                </c:pt>
                <c:pt idx="6909">
                  <c:v>476.0</c:v>
                </c:pt>
                <c:pt idx="6910">
                  <c:v>476.0</c:v>
                </c:pt>
                <c:pt idx="6911">
                  <c:v>476.0</c:v>
                </c:pt>
                <c:pt idx="6912">
                  <c:v>476.0</c:v>
                </c:pt>
                <c:pt idx="6913">
                  <c:v>476.0</c:v>
                </c:pt>
                <c:pt idx="6914">
                  <c:v>476.0</c:v>
                </c:pt>
                <c:pt idx="6915">
                  <c:v>477.0</c:v>
                </c:pt>
                <c:pt idx="6916">
                  <c:v>477.0</c:v>
                </c:pt>
                <c:pt idx="6917">
                  <c:v>477.0</c:v>
                </c:pt>
                <c:pt idx="6918">
                  <c:v>478.0</c:v>
                </c:pt>
                <c:pt idx="6919">
                  <c:v>479.0</c:v>
                </c:pt>
                <c:pt idx="6920">
                  <c:v>479.0</c:v>
                </c:pt>
                <c:pt idx="6921">
                  <c:v>479.0</c:v>
                </c:pt>
                <c:pt idx="6922">
                  <c:v>479.0</c:v>
                </c:pt>
                <c:pt idx="6923">
                  <c:v>479.0</c:v>
                </c:pt>
                <c:pt idx="6924">
                  <c:v>479.0</c:v>
                </c:pt>
                <c:pt idx="6925">
                  <c:v>479.0</c:v>
                </c:pt>
                <c:pt idx="6926">
                  <c:v>479.0</c:v>
                </c:pt>
                <c:pt idx="6927">
                  <c:v>479.0</c:v>
                </c:pt>
                <c:pt idx="6928">
                  <c:v>479.0</c:v>
                </c:pt>
                <c:pt idx="6929">
                  <c:v>479.0</c:v>
                </c:pt>
                <c:pt idx="6930">
                  <c:v>479.0</c:v>
                </c:pt>
                <c:pt idx="6931">
                  <c:v>479.0</c:v>
                </c:pt>
                <c:pt idx="6932">
                  <c:v>479.0</c:v>
                </c:pt>
                <c:pt idx="6933">
                  <c:v>479.0</c:v>
                </c:pt>
                <c:pt idx="6934">
                  <c:v>479.0</c:v>
                </c:pt>
                <c:pt idx="6935">
                  <c:v>479.0</c:v>
                </c:pt>
                <c:pt idx="6936">
                  <c:v>479.0</c:v>
                </c:pt>
                <c:pt idx="6937">
                  <c:v>479.0</c:v>
                </c:pt>
                <c:pt idx="6938">
                  <c:v>480.0</c:v>
                </c:pt>
                <c:pt idx="6939">
                  <c:v>480.0</c:v>
                </c:pt>
                <c:pt idx="6940">
                  <c:v>480.0</c:v>
                </c:pt>
                <c:pt idx="6941">
                  <c:v>480.0</c:v>
                </c:pt>
                <c:pt idx="6942">
                  <c:v>480.0</c:v>
                </c:pt>
                <c:pt idx="6943">
                  <c:v>480.0</c:v>
                </c:pt>
                <c:pt idx="6944">
                  <c:v>480.0</c:v>
                </c:pt>
                <c:pt idx="6945">
                  <c:v>480.0</c:v>
                </c:pt>
                <c:pt idx="6946">
                  <c:v>480.0</c:v>
                </c:pt>
                <c:pt idx="6947">
                  <c:v>480.0</c:v>
                </c:pt>
                <c:pt idx="6948">
                  <c:v>480.0</c:v>
                </c:pt>
                <c:pt idx="6949">
                  <c:v>480.0</c:v>
                </c:pt>
                <c:pt idx="6950">
                  <c:v>480.0</c:v>
                </c:pt>
                <c:pt idx="6951">
                  <c:v>480.0</c:v>
                </c:pt>
                <c:pt idx="6952">
                  <c:v>480.0</c:v>
                </c:pt>
                <c:pt idx="6953">
                  <c:v>480.0</c:v>
                </c:pt>
                <c:pt idx="6954">
                  <c:v>480.0</c:v>
                </c:pt>
                <c:pt idx="6955">
                  <c:v>480.0</c:v>
                </c:pt>
                <c:pt idx="6956">
                  <c:v>480.0</c:v>
                </c:pt>
                <c:pt idx="6957">
                  <c:v>480.0</c:v>
                </c:pt>
                <c:pt idx="6958">
                  <c:v>480.0</c:v>
                </c:pt>
                <c:pt idx="6959">
                  <c:v>480.0</c:v>
                </c:pt>
                <c:pt idx="6960">
                  <c:v>480.0</c:v>
                </c:pt>
                <c:pt idx="6961">
                  <c:v>480.0</c:v>
                </c:pt>
                <c:pt idx="6962">
                  <c:v>480.0</c:v>
                </c:pt>
                <c:pt idx="6963">
                  <c:v>480.0</c:v>
                </c:pt>
                <c:pt idx="6964">
                  <c:v>480.0</c:v>
                </c:pt>
                <c:pt idx="6965">
                  <c:v>480.0</c:v>
                </c:pt>
                <c:pt idx="6966">
                  <c:v>480.0</c:v>
                </c:pt>
                <c:pt idx="6967">
                  <c:v>480.0</c:v>
                </c:pt>
                <c:pt idx="6968">
                  <c:v>480.0</c:v>
                </c:pt>
                <c:pt idx="6969">
                  <c:v>480.0</c:v>
                </c:pt>
                <c:pt idx="6970">
                  <c:v>480.0</c:v>
                </c:pt>
                <c:pt idx="6971">
                  <c:v>480.0</c:v>
                </c:pt>
                <c:pt idx="6972">
                  <c:v>480.0</c:v>
                </c:pt>
                <c:pt idx="6973">
                  <c:v>480.0</c:v>
                </c:pt>
                <c:pt idx="6974">
                  <c:v>480.0</c:v>
                </c:pt>
                <c:pt idx="6975">
                  <c:v>480.0</c:v>
                </c:pt>
                <c:pt idx="6976">
                  <c:v>480.0</c:v>
                </c:pt>
                <c:pt idx="6977">
                  <c:v>480.0</c:v>
                </c:pt>
                <c:pt idx="6978">
                  <c:v>480.0</c:v>
                </c:pt>
                <c:pt idx="6979">
                  <c:v>481.0</c:v>
                </c:pt>
                <c:pt idx="6980">
                  <c:v>481.0</c:v>
                </c:pt>
                <c:pt idx="6981">
                  <c:v>481.0</c:v>
                </c:pt>
                <c:pt idx="6982">
                  <c:v>481.0</c:v>
                </c:pt>
                <c:pt idx="6983">
                  <c:v>481.0</c:v>
                </c:pt>
                <c:pt idx="6984">
                  <c:v>481.0</c:v>
                </c:pt>
                <c:pt idx="6985">
                  <c:v>481.0</c:v>
                </c:pt>
                <c:pt idx="6986">
                  <c:v>481.0</c:v>
                </c:pt>
                <c:pt idx="6987">
                  <c:v>481.0</c:v>
                </c:pt>
                <c:pt idx="6988">
                  <c:v>481.0</c:v>
                </c:pt>
                <c:pt idx="6989">
                  <c:v>481.0</c:v>
                </c:pt>
                <c:pt idx="6990">
                  <c:v>481.0</c:v>
                </c:pt>
                <c:pt idx="6991">
                  <c:v>481.0</c:v>
                </c:pt>
                <c:pt idx="6992">
                  <c:v>481.0</c:v>
                </c:pt>
                <c:pt idx="6993">
                  <c:v>481.0</c:v>
                </c:pt>
                <c:pt idx="6994">
                  <c:v>481.0</c:v>
                </c:pt>
                <c:pt idx="6995">
                  <c:v>481.0</c:v>
                </c:pt>
                <c:pt idx="6996">
                  <c:v>481.0</c:v>
                </c:pt>
                <c:pt idx="6997">
                  <c:v>481.0</c:v>
                </c:pt>
                <c:pt idx="6998">
                  <c:v>481.0</c:v>
                </c:pt>
                <c:pt idx="6999">
                  <c:v>481.0</c:v>
                </c:pt>
                <c:pt idx="7000">
                  <c:v>481.0</c:v>
                </c:pt>
                <c:pt idx="7001">
                  <c:v>481.0</c:v>
                </c:pt>
                <c:pt idx="7002">
                  <c:v>481.0</c:v>
                </c:pt>
                <c:pt idx="7003">
                  <c:v>481.0</c:v>
                </c:pt>
                <c:pt idx="7004">
                  <c:v>481.0</c:v>
                </c:pt>
                <c:pt idx="7005">
                  <c:v>481.0</c:v>
                </c:pt>
                <c:pt idx="7006">
                  <c:v>481.0</c:v>
                </c:pt>
                <c:pt idx="7007">
                  <c:v>481.0</c:v>
                </c:pt>
                <c:pt idx="7008">
                  <c:v>481.0</c:v>
                </c:pt>
                <c:pt idx="7009">
                  <c:v>481.0</c:v>
                </c:pt>
                <c:pt idx="7010">
                  <c:v>481.0</c:v>
                </c:pt>
                <c:pt idx="7011">
                  <c:v>481.0</c:v>
                </c:pt>
                <c:pt idx="7012">
                  <c:v>481.0</c:v>
                </c:pt>
                <c:pt idx="7013">
                  <c:v>481.0</c:v>
                </c:pt>
                <c:pt idx="7014">
                  <c:v>481.0</c:v>
                </c:pt>
                <c:pt idx="7015">
                  <c:v>482.0</c:v>
                </c:pt>
                <c:pt idx="7016">
                  <c:v>482.0</c:v>
                </c:pt>
                <c:pt idx="7017">
                  <c:v>482.0</c:v>
                </c:pt>
                <c:pt idx="7018">
                  <c:v>482.0</c:v>
                </c:pt>
                <c:pt idx="7019">
                  <c:v>482.0</c:v>
                </c:pt>
                <c:pt idx="7020">
                  <c:v>482.0</c:v>
                </c:pt>
                <c:pt idx="7021">
                  <c:v>482.0</c:v>
                </c:pt>
                <c:pt idx="7022">
                  <c:v>482.0</c:v>
                </c:pt>
                <c:pt idx="7023">
                  <c:v>482.0</c:v>
                </c:pt>
                <c:pt idx="7024">
                  <c:v>482.0</c:v>
                </c:pt>
                <c:pt idx="7025">
                  <c:v>482.0</c:v>
                </c:pt>
                <c:pt idx="7026">
                  <c:v>482.0</c:v>
                </c:pt>
                <c:pt idx="7027">
                  <c:v>482.0</c:v>
                </c:pt>
                <c:pt idx="7028">
                  <c:v>482.0</c:v>
                </c:pt>
                <c:pt idx="7029">
                  <c:v>482.0</c:v>
                </c:pt>
                <c:pt idx="7030">
                  <c:v>482.0</c:v>
                </c:pt>
                <c:pt idx="7031">
                  <c:v>482.0</c:v>
                </c:pt>
                <c:pt idx="7032">
                  <c:v>482.0</c:v>
                </c:pt>
                <c:pt idx="7033">
                  <c:v>482.0</c:v>
                </c:pt>
                <c:pt idx="7034">
                  <c:v>482.0</c:v>
                </c:pt>
                <c:pt idx="7035">
                  <c:v>482.0</c:v>
                </c:pt>
                <c:pt idx="7036">
                  <c:v>482.0</c:v>
                </c:pt>
                <c:pt idx="7037">
                  <c:v>482.0</c:v>
                </c:pt>
                <c:pt idx="7038">
                  <c:v>482.0</c:v>
                </c:pt>
                <c:pt idx="7039">
                  <c:v>482.0</c:v>
                </c:pt>
                <c:pt idx="7040">
                  <c:v>482.0</c:v>
                </c:pt>
                <c:pt idx="7041">
                  <c:v>482.0</c:v>
                </c:pt>
                <c:pt idx="7042">
                  <c:v>482.0</c:v>
                </c:pt>
                <c:pt idx="7043">
                  <c:v>482.0</c:v>
                </c:pt>
                <c:pt idx="7044">
                  <c:v>482.0</c:v>
                </c:pt>
                <c:pt idx="7045">
                  <c:v>482.0</c:v>
                </c:pt>
                <c:pt idx="7046">
                  <c:v>482.0</c:v>
                </c:pt>
                <c:pt idx="7047">
                  <c:v>482.0</c:v>
                </c:pt>
                <c:pt idx="7048">
                  <c:v>482.0</c:v>
                </c:pt>
                <c:pt idx="7049">
                  <c:v>482.0</c:v>
                </c:pt>
                <c:pt idx="7050">
                  <c:v>482.0</c:v>
                </c:pt>
                <c:pt idx="7051">
                  <c:v>482.0</c:v>
                </c:pt>
                <c:pt idx="7052">
                  <c:v>482.0</c:v>
                </c:pt>
                <c:pt idx="7053">
                  <c:v>482.0</c:v>
                </c:pt>
                <c:pt idx="7054">
                  <c:v>482.0</c:v>
                </c:pt>
                <c:pt idx="7055">
                  <c:v>482.0</c:v>
                </c:pt>
                <c:pt idx="7056">
                  <c:v>482.0</c:v>
                </c:pt>
                <c:pt idx="7057">
                  <c:v>482.0</c:v>
                </c:pt>
                <c:pt idx="7058">
                  <c:v>482.0</c:v>
                </c:pt>
                <c:pt idx="7059">
                  <c:v>482.0</c:v>
                </c:pt>
                <c:pt idx="7060">
                  <c:v>482.0</c:v>
                </c:pt>
                <c:pt idx="7061">
                  <c:v>482.0</c:v>
                </c:pt>
                <c:pt idx="7062">
                  <c:v>482.0</c:v>
                </c:pt>
                <c:pt idx="7063">
                  <c:v>482.0</c:v>
                </c:pt>
                <c:pt idx="7064">
                  <c:v>482.0</c:v>
                </c:pt>
                <c:pt idx="7065">
                  <c:v>482.0</c:v>
                </c:pt>
                <c:pt idx="7066">
                  <c:v>482.0</c:v>
                </c:pt>
                <c:pt idx="7067">
                  <c:v>482.0</c:v>
                </c:pt>
                <c:pt idx="7068">
                  <c:v>482.0</c:v>
                </c:pt>
                <c:pt idx="7069">
                  <c:v>482.0</c:v>
                </c:pt>
                <c:pt idx="7070">
                  <c:v>482.0</c:v>
                </c:pt>
                <c:pt idx="7071">
                  <c:v>482.0</c:v>
                </c:pt>
                <c:pt idx="7072">
                  <c:v>482.0</c:v>
                </c:pt>
                <c:pt idx="7073">
                  <c:v>482.0</c:v>
                </c:pt>
                <c:pt idx="7074">
                  <c:v>482.0</c:v>
                </c:pt>
                <c:pt idx="7075">
                  <c:v>482.0</c:v>
                </c:pt>
                <c:pt idx="7076">
                  <c:v>482.0</c:v>
                </c:pt>
                <c:pt idx="7077">
                  <c:v>482.0</c:v>
                </c:pt>
                <c:pt idx="7078">
                  <c:v>482.0</c:v>
                </c:pt>
                <c:pt idx="7079">
                  <c:v>482.0</c:v>
                </c:pt>
                <c:pt idx="7080">
                  <c:v>483.0</c:v>
                </c:pt>
                <c:pt idx="7081">
                  <c:v>484.0</c:v>
                </c:pt>
                <c:pt idx="7082">
                  <c:v>485.0</c:v>
                </c:pt>
                <c:pt idx="7083">
                  <c:v>485.0</c:v>
                </c:pt>
                <c:pt idx="7084">
                  <c:v>486.0</c:v>
                </c:pt>
                <c:pt idx="7085">
                  <c:v>486.0</c:v>
                </c:pt>
                <c:pt idx="7086">
                  <c:v>486.0</c:v>
                </c:pt>
                <c:pt idx="7087">
                  <c:v>486.0</c:v>
                </c:pt>
                <c:pt idx="7088">
                  <c:v>486.0</c:v>
                </c:pt>
                <c:pt idx="7089">
                  <c:v>486.0</c:v>
                </c:pt>
                <c:pt idx="7090">
                  <c:v>486.0</c:v>
                </c:pt>
                <c:pt idx="7091">
                  <c:v>487.0</c:v>
                </c:pt>
                <c:pt idx="7092">
                  <c:v>487.0</c:v>
                </c:pt>
                <c:pt idx="7093">
                  <c:v>487.0</c:v>
                </c:pt>
                <c:pt idx="7094">
                  <c:v>488.0</c:v>
                </c:pt>
                <c:pt idx="7095">
                  <c:v>488.0</c:v>
                </c:pt>
                <c:pt idx="7096">
                  <c:v>488.0</c:v>
                </c:pt>
                <c:pt idx="7097">
                  <c:v>488.0</c:v>
                </c:pt>
                <c:pt idx="7098">
                  <c:v>488.0</c:v>
                </c:pt>
                <c:pt idx="7099">
                  <c:v>488.0</c:v>
                </c:pt>
                <c:pt idx="7100">
                  <c:v>488.0</c:v>
                </c:pt>
                <c:pt idx="7101">
                  <c:v>488.0</c:v>
                </c:pt>
                <c:pt idx="7102">
                  <c:v>488.0</c:v>
                </c:pt>
                <c:pt idx="7103">
                  <c:v>488.0</c:v>
                </c:pt>
                <c:pt idx="7104">
                  <c:v>488.0</c:v>
                </c:pt>
                <c:pt idx="7105">
                  <c:v>488.0</c:v>
                </c:pt>
                <c:pt idx="7106">
                  <c:v>488.0</c:v>
                </c:pt>
                <c:pt idx="7107">
                  <c:v>488.0</c:v>
                </c:pt>
                <c:pt idx="7108">
                  <c:v>488.0</c:v>
                </c:pt>
                <c:pt idx="7109">
                  <c:v>488.0</c:v>
                </c:pt>
                <c:pt idx="7110">
                  <c:v>488.0</c:v>
                </c:pt>
                <c:pt idx="7111">
                  <c:v>488.0</c:v>
                </c:pt>
                <c:pt idx="7112">
                  <c:v>488.0</c:v>
                </c:pt>
                <c:pt idx="7113">
                  <c:v>488.0</c:v>
                </c:pt>
                <c:pt idx="7114">
                  <c:v>488.0</c:v>
                </c:pt>
                <c:pt idx="7115">
                  <c:v>488.0</c:v>
                </c:pt>
                <c:pt idx="7116">
                  <c:v>488.0</c:v>
                </c:pt>
                <c:pt idx="7117">
                  <c:v>489.0</c:v>
                </c:pt>
                <c:pt idx="7118">
                  <c:v>489.0</c:v>
                </c:pt>
                <c:pt idx="7119">
                  <c:v>490.0</c:v>
                </c:pt>
                <c:pt idx="7120">
                  <c:v>490.0</c:v>
                </c:pt>
                <c:pt idx="7121">
                  <c:v>491.0</c:v>
                </c:pt>
                <c:pt idx="7122">
                  <c:v>491.0</c:v>
                </c:pt>
                <c:pt idx="7123">
                  <c:v>491.0</c:v>
                </c:pt>
                <c:pt idx="7124">
                  <c:v>491.0</c:v>
                </c:pt>
                <c:pt idx="7125">
                  <c:v>491.0</c:v>
                </c:pt>
                <c:pt idx="7126">
                  <c:v>491.0</c:v>
                </c:pt>
                <c:pt idx="7127">
                  <c:v>491.0</c:v>
                </c:pt>
                <c:pt idx="7128">
                  <c:v>491.0</c:v>
                </c:pt>
                <c:pt idx="7129">
                  <c:v>492.0</c:v>
                </c:pt>
                <c:pt idx="7130">
                  <c:v>492.0</c:v>
                </c:pt>
                <c:pt idx="7131">
                  <c:v>492.0</c:v>
                </c:pt>
                <c:pt idx="7132">
                  <c:v>492.0</c:v>
                </c:pt>
                <c:pt idx="7133">
                  <c:v>492.0</c:v>
                </c:pt>
                <c:pt idx="7134">
                  <c:v>492.0</c:v>
                </c:pt>
                <c:pt idx="7135">
                  <c:v>492.0</c:v>
                </c:pt>
                <c:pt idx="7136">
                  <c:v>493.0</c:v>
                </c:pt>
                <c:pt idx="7137">
                  <c:v>493.0</c:v>
                </c:pt>
                <c:pt idx="7138">
                  <c:v>494.0</c:v>
                </c:pt>
                <c:pt idx="7139">
                  <c:v>494.0</c:v>
                </c:pt>
                <c:pt idx="7140">
                  <c:v>494.0</c:v>
                </c:pt>
                <c:pt idx="7141">
                  <c:v>494.0</c:v>
                </c:pt>
                <c:pt idx="7142">
                  <c:v>494.0</c:v>
                </c:pt>
                <c:pt idx="7143">
                  <c:v>494.0</c:v>
                </c:pt>
                <c:pt idx="7144">
                  <c:v>494.0</c:v>
                </c:pt>
                <c:pt idx="7145">
                  <c:v>495.0</c:v>
                </c:pt>
                <c:pt idx="7146">
                  <c:v>495.0</c:v>
                </c:pt>
                <c:pt idx="7147">
                  <c:v>495.0</c:v>
                </c:pt>
                <c:pt idx="7148">
                  <c:v>495.0</c:v>
                </c:pt>
                <c:pt idx="7149">
                  <c:v>495.0</c:v>
                </c:pt>
                <c:pt idx="7150">
                  <c:v>495.0</c:v>
                </c:pt>
                <c:pt idx="7151">
                  <c:v>495.0</c:v>
                </c:pt>
                <c:pt idx="7152">
                  <c:v>495.0</c:v>
                </c:pt>
                <c:pt idx="7153">
                  <c:v>496.0</c:v>
                </c:pt>
                <c:pt idx="7154">
                  <c:v>496.0</c:v>
                </c:pt>
                <c:pt idx="7155">
                  <c:v>497.0</c:v>
                </c:pt>
                <c:pt idx="7156">
                  <c:v>497.0</c:v>
                </c:pt>
                <c:pt idx="7157">
                  <c:v>498.0</c:v>
                </c:pt>
                <c:pt idx="7158">
                  <c:v>499.0</c:v>
                </c:pt>
                <c:pt idx="7159">
                  <c:v>500.0</c:v>
                </c:pt>
                <c:pt idx="7160">
                  <c:v>500.0</c:v>
                </c:pt>
                <c:pt idx="7161">
                  <c:v>500.0</c:v>
                </c:pt>
                <c:pt idx="7162">
                  <c:v>500.0</c:v>
                </c:pt>
                <c:pt idx="7163">
                  <c:v>500.0</c:v>
                </c:pt>
                <c:pt idx="7164">
                  <c:v>500.0</c:v>
                </c:pt>
                <c:pt idx="7165">
                  <c:v>500.0</c:v>
                </c:pt>
                <c:pt idx="7166">
                  <c:v>500.0</c:v>
                </c:pt>
                <c:pt idx="7167">
                  <c:v>500.0</c:v>
                </c:pt>
                <c:pt idx="7168">
                  <c:v>501.0</c:v>
                </c:pt>
                <c:pt idx="7169">
                  <c:v>501.0</c:v>
                </c:pt>
                <c:pt idx="7170">
                  <c:v>501.0</c:v>
                </c:pt>
                <c:pt idx="7171">
                  <c:v>502.0</c:v>
                </c:pt>
                <c:pt idx="7172">
                  <c:v>502.0</c:v>
                </c:pt>
                <c:pt idx="7173">
                  <c:v>502.0</c:v>
                </c:pt>
                <c:pt idx="7174">
                  <c:v>502.0</c:v>
                </c:pt>
                <c:pt idx="7175">
                  <c:v>502.0</c:v>
                </c:pt>
                <c:pt idx="7176">
                  <c:v>502.0</c:v>
                </c:pt>
                <c:pt idx="7177">
                  <c:v>503.0</c:v>
                </c:pt>
                <c:pt idx="7178">
                  <c:v>503.0</c:v>
                </c:pt>
                <c:pt idx="7179">
                  <c:v>503.0</c:v>
                </c:pt>
                <c:pt idx="7180">
                  <c:v>503.0</c:v>
                </c:pt>
                <c:pt idx="7181">
                  <c:v>503.0</c:v>
                </c:pt>
                <c:pt idx="7182">
                  <c:v>503.0</c:v>
                </c:pt>
                <c:pt idx="7183">
                  <c:v>503.0</c:v>
                </c:pt>
                <c:pt idx="7184">
                  <c:v>503.0</c:v>
                </c:pt>
                <c:pt idx="7185">
                  <c:v>503.0</c:v>
                </c:pt>
                <c:pt idx="7186">
                  <c:v>503.0</c:v>
                </c:pt>
                <c:pt idx="7187">
                  <c:v>503.0</c:v>
                </c:pt>
                <c:pt idx="7188">
                  <c:v>503.0</c:v>
                </c:pt>
                <c:pt idx="7189">
                  <c:v>504.0</c:v>
                </c:pt>
                <c:pt idx="7190">
                  <c:v>504.0</c:v>
                </c:pt>
                <c:pt idx="7191">
                  <c:v>504.0</c:v>
                </c:pt>
                <c:pt idx="7192">
                  <c:v>504.0</c:v>
                </c:pt>
                <c:pt idx="7193">
                  <c:v>504.0</c:v>
                </c:pt>
                <c:pt idx="7194">
                  <c:v>504.0</c:v>
                </c:pt>
                <c:pt idx="7195">
                  <c:v>504.0</c:v>
                </c:pt>
                <c:pt idx="7196">
                  <c:v>504.0</c:v>
                </c:pt>
                <c:pt idx="7197">
                  <c:v>504.0</c:v>
                </c:pt>
                <c:pt idx="7198">
                  <c:v>504.0</c:v>
                </c:pt>
                <c:pt idx="7199">
                  <c:v>504.0</c:v>
                </c:pt>
                <c:pt idx="7200">
                  <c:v>504.0</c:v>
                </c:pt>
                <c:pt idx="7201">
                  <c:v>505.0</c:v>
                </c:pt>
                <c:pt idx="7202">
                  <c:v>506.0</c:v>
                </c:pt>
                <c:pt idx="7203">
                  <c:v>507.0</c:v>
                </c:pt>
                <c:pt idx="7204">
                  <c:v>507.0</c:v>
                </c:pt>
                <c:pt idx="7205">
                  <c:v>508.0</c:v>
                </c:pt>
                <c:pt idx="7206">
                  <c:v>509.0</c:v>
                </c:pt>
                <c:pt idx="7207">
                  <c:v>509.0</c:v>
                </c:pt>
                <c:pt idx="7208">
                  <c:v>509.0</c:v>
                </c:pt>
                <c:pt idx="7209">
                  <c:v>510.0</c:v>
                </c:pt>
                <c:pt idx="7210">
                  <c:v>510.0</c:v>
                </c:pt>
                <c:pt idx="7211">
                  <c:v>510.0</c:v>
                </c:pt>
                <c:pt idx="7212">
                  <c:v>510.0</c:v>
                </c:pt>
                <c:pt idx="7213">
                  <c:v>510.0</c:v>
                </c:pt>
                <c:pt idx="7214">
                  <c:v>510.0</c:v>
                </c:pt>
                <c:pt idx="7215">
                  <c:v>510.0</c:v>
                </c:pt>
                <c:pt idx="7216">
                  <c:v>510.0</c:v>
                </c:pt>
                <c:pt idx="7217">
                  <c:v>510.0</c:v>
                </c:pt>
                <c:pt idx="7218">
                  <c:v>510.0</c:v>
                </c:pt>
                <c:pt idx="7219">
                  <c:v>510.0</c:v>
                </c:pt>
                <c:pt idx="7220">
                  <c:v>510.0</c:v>
                </c:pt>
                <c:pt idx="7221">
                  <c:v>510.0</c:v>
                </c:pt>
                <c:pt idx="7222">
                  <c:v>510.0</c:v>
                </c:pt>
                <c:pt idx="7223">
                  <c:v>510.0</c:v>
                </c:pt>
                <c:pt idx="7224">
                  <c:v>510.0</c:v>
                </c:pt>
                <c:pt idx="7225">
                  <c:v>510.0</c:v>
                </c:pt>
                <c:pt idx="7226">
                  <c:v>510.0</c:v>
                </c:pt>
                <c:pt idx="7227">
                  <c:v>510.0</c:v>
                </c:pt>
                <c:pt idx="7228">
                  <c:v>510.0</c:v>
                </c:pt>
                <c:pt idx="7229">
                  <c:v>510.0</c:v>
                </c:pt>
                <c:pt idx="7230">
                  <c:v>510.0</c:v>
                </c:pt>
                <c:pt idx="7231">
                  <c:v>510.0</c:v>
                </c:pt>
                <c:pt idx="7232">
                  <c:v>510.0</c:v>
                </c:pt>
                <c:pt idx="7233">
                  <c:v>510.0</c:v>
                </c:pt>
                <c:pt idx="7234">
                  <c:v>510.0</c:v>
                </c:pt>
                <c:pt idx="7235">
                  <c:v>510.0</c:v>
                </c:pt>
                <c:pt idx="7236">
                  <c:v>510.0</c:v>
                </c:pt>
                <c:pt idx="7237">
                  <c:v>510.0</c:v>
                </c:pt>
                <c:pt idx="7238">
                  <c:v>510.0</c:v>
                </c:pt>
                <c:pt idx="7239">
                  <c:v>510.0</c:v>
                </c:pt>
                <c:pt idx="7240">
                  <c:v>510.0</c:v>
                </c:pt>
                <c:pt idx="7241">
                  <c:v>510.0</c:v>
                </c:pt>
                <c:pt idx="7242">
                  <c:v>510.0</c:v>
                </c:pt>
                <c:pt idx="7243">
                  <c:v>510.0</c:v>
                </c:pt>
                <c:pt idx="7244">
                  <c:v>510.0</c:v>
                </c:pt>
                <c:pt idx="7245">
                  <c:v>510.0</c:v>
                </c:pt>
                <c:pt idx="7246">
                  <c:v>510.0</c:v>
                </c:pt>
                <c:pt idx="7247">
                  <c:v>510.0</c:v>
                </c:pt>
                <c:pt idx="7248">
                  <c:v>510.0</c:v>
                </c:pt>
                <c:pt idx="7249">
                  <c:v>510.0</c:v>
                </c:pt>
                <c:pt idx="7250">
                  <c:v>510.0</c:v>
                </c:pt>
                <c:pt idx="7251">
                  <c:v>510.0</c:v>
                </c:pt>
                <c:pt idx="7252">
                  <c:v>510.0</c:v>
                </c:pt>
                <c:pt idx="7253">
                  <c:v>510.0</c:v>
                </c:pt>
                <c:pt idx="7254">
                  <c:v>510.0</c:v>
                </c:pt>
                <c:pt idx="7255">
                  <c:v>511.0</c:v>
                </c:pt>
                <c:pt idx="7256">
                  <c:v>512.0</c:v>
                </c:pt>
                <c:pt idx="7257">
                  <c:v>512.0</c:v>
                </c:pt>
                <c:pt idx="7258">
                  <c:v>512.0</c:v>
                </c:pt>
                <c:pt idx="7259">
                  <c:v>513.0</c:v>
                </c:pt>
                <c:pt idx="7260">
                  <c:v>513.0</c:v>
                </c:pt>
                <c:pt idx="7261">
                  <c:v>513.0</c:v>
                </c:pt>
                <c:pt idx="7262">
                  <c:v>514.0</c:v>
                </c:pt>
                <c:pt idx="7263">
                  <c:v>515.0</c:v>
                </c:pt>
                <c:pt idx="7264">
                  <c:v>515.0</c:v>
                </c:pt>
                <c:pt idx="7265">
                  <c:v>515.0</c:v>
                </c:pt>
                <c:pt idx="7266">
                  <c:v>515.0</c:v>
                </c:pt>
                <c:pt idx="7267">
                  <c:v>515.0</c:v>
                </c:pt>
                <c:pt idx="7268">
                  <c:v>515.0</c:v>
                </c:pt>
                <c:pt idx="7269">
                  <c:v>515.0</c:v>
                </c:pt>
                <c:pt idx="7270">
                  <c:v>515.0</c:v>
                </c:pt>
                <c:pt idx="7271">
                  <c:v>515.0</c:v>
                </c:pt>
                <c:pt idx="7272">
                  <c:v>516.0</c:v>
                </c:pt>
                <c:pt idx="7273">
                  <c:v>516.0</c:v>
                </c:pt>
                <c:pt idx="7274">
                  <c:v>516.0</c:v>
                </c:pt>
                <c:pt idx="7275">
                  <c:v>516.0</c:v>
                </c:pt>
                <c:pt idx="7276">
                  <c:v>516.0</c:v>
                </c:pt>
                <c:pt idx="7277">
                  <c:v>516.0</c:v>
                </c:pt>
                <c:pt idx="7278">
                  <c:v>517.0</c:v>
                </c:pt>
                <c:pt idx="7279">
                  <c:v>517.0</c:v>
                </c:pt>
                <c:pt idx="7280">
                  <c:v>517.0</c:v>
                </c:pt>
                <c:pt idx="7281">
                  <c:v>517.0</c:v>
                </c:pt>
                <c:pt idx="7282">
                  <c:v>518.0</c:v>
                </c:pt>
                <c:pt idx="7283">
                  <c:v>518.0</c:v>
                </c:pt>
                <c:pt idx="7284">
                  <c:v>518.0</c:v>
                </c:pt>
                <c:pt idx="7285">
                  <c:v>519.0</c:v>
                </c:pt>
                <c:pt idx="7286">
                  <c:v>520.0</c:v>
                </c:pt>
                <c:pt idx="7287">
                  <c:v>520.0</c:v>
                </c:pt>
                <c:pt idx="7288">
                  <c:v>520.0</c:v>
                </c:pt>
                <c:pt idx="7289">
                  <c:v>520.0</c:v>
                </c:pt>
                <c:pt idx="7290">
                  <c:v>520.0</c:v>
                </c:pt>
                <c:pt idx="7291">
                  <c:v>520.0</c:v>
                </c:pt>
                <c:pt idx="7292">
                  <c:v>520.0</c:v>
                </c:pt>
                <c:pt idx="7293">
                  <c:v>520.0</c:v>
                </c:pt>
                <c:pt idx="7294">
                  <c:v>520.0</c:v>
                </c:pt>
                <c:pt idx="7295">
                  <c:v>520.0</c:v>
                </c:pt>
                <c:pt idx="7296">
                  <c:v>520.0</c:v>
                </c:pt>
                <c:pt idx="7297">
                  <c:v>520.0</c:v>
                </c:pt>
                <c:pt idx="7298">
                  <c:v>520.0</c:v>
                </c:pt>
                <c:pt idx="7299">
                  <c:v>520.0</c:v>
                </c:pt>
                <c:pt idx="7300">
                  <c:v>521.0</c:v>
                </c:pt>
                <c:pt idx="7301">
                  <c:v>521.0</c:v>
                </c:pt>
                <c:pt idx="7302">
                  <c:v>521.0</c:v>
                </c:pt>
                <c:pt idx="7303">
                  <c:v>521.0</c:v>
                </c:pt>
                <c:pt idx="7304">
                  <c:v>521.0</c:v>
                </c:pt>
                <c:pt idx="7305">
                  <c:v>522.0</c:v>
                </c:pt>
                <c:pt idx="7306">
                  <c:v>522.0</c:v>
                </c:pt>
                <c:pt idx="7307">
                  <c:v>522.0</c:v>
                </c:pt>
                <c:pt idx="7308">
                  <c:v>522.0</c:v>
                </c:pt>
                <c:pt idx="7309">
                  <c:v>523.0</c:v>
                </c:pt>
                <c:pt idx="7310">
                  <c:v>524.0</c:v>
                </c:pt>
                <c:pt idx="7311">
                  <c:v>524.0</c:v>
                </c:pt>
                <c:pt idx="7312">
                  <c:v>524.0</c:v>
                </c:pt>
                <c:pt idx="7313">
                  <c:v>525.0</c:v>
                </c:pt>
                <c:pt idx="7314">
                  <c:v>525.0</c:v>
                </c:pt>
                <c:pt idx="7315">
                  <c:v>525.0</c:v>
                </c:pt>
                <c:pt idx="7316">
                  <c:v>525.0</c:v>
                </c:pt>
                <c:pt idx="7317">
                  <c:v>526.0</c:v>
                </c:pt>
                <c:pt idx="7318">
                  <c:v>526.0</c:v>
                </c:pt>
                <c:pt idx="7319">
                  <c:v>526.0</c:v>
                </c:pt>
                <c:pt idx="7320">
                  <c:v>526.0</c:v>
                </c:pt>
                <c:pt idx="7321">
                  <c:v>526.0</c:v>
                </c:pt>
                <c:pt idx="7322">
                  <c:v>526.0</c:v>
                </c:pt>
                <c:pt idx="7323">
                  <c:v>526.0</c:v>
                </c:pt>
                <c:pt idx="7324">
                  <c:v>527.0</c:v>
                </c:pt>
                <c:pt idx="7325">
                  <c:v>527.0</c:v>
                </c:pt>
                <c:pt idx="7326">
                  <c:v>528.0</c:v>
                </c:pt>
                <c:pt idx="7327">
                  <c:v>529.0</c:v>
                </c:pt>
                <c:pt idx="7328">
                  <c:v>529.0</c:v>
                </c:pt>
                <c:pt idx="7329">
                  <c:v>529.0</c:v>
                </c:pt>
                <c:pt idx="7330">
                  <c:v>529.0</c:v>
                </c:pt>
                <c:pt idx="7331">
                  <c:v>529.0</c:v>
                </c:pt>
                <c:pt idx="7332">
                  <c:v>529.0</c:v>
                </c:pt>
                <c:pt idx="7333">
                  <c:v>529.0</c:v>
                </c:pt>
                <c:pt idx="7334">
                  <c:v>530.0</c:v>
                </c:pt>
                <c:pt idx="7335">
                  <c:v>530.0</c:v>
                </c:pt>
                <c:pt idx="7336">
                  <c:v>530.0</c:v>
                </c:pt>
                <c:pt idx="7337">
                  <c:v>530.0</c:v>
                </c:pt>
                <c:pt idx="7338">
                  <c:v>530.0</c:v>
                </c:pt>
                <c:pt idx="7339">
                  <c:v>530.0</c:v>
                </c:pt>
                <c:pt idx="7340">
                  <c:v>530.0</c:v>
                </c:pt>
                <c:pt idx="7341">
                  <c:v>530.0</c:v>
                </c:pt>
                <c:pt idx="7342">
                  <c:v>530.0</c:v>
                </c:pt>
                <c:pt idx="7343">
                  <c:v>530.0</c:v>
                </c:pt>
                <c:pt idx="7344">
                  <c:v>530.0</c:v>
                </c:pt>
                <c:pt idx="7345">
                  <c:v>530.0</c:v>
                </c:pt>
                <c:pt idx="7346">
                  <c:v>530.0</c:v>
                </c:pt>
                <c:pt idx="7347">
                  <c:v>530.0</c:v>
                </c:pt>
                <c:pt idx="7348">
                  <c:v>530.0</c:v>
                </c:pt>
                <c:pt idx="7349">
                  <c:v>531.0</c:v>
                </c:pt>
                <c:pt idx="7350">
                  <c:v>531.0</c:v>
                </c:pt>
                <c:pt idx="7351">
                  <c:v>531.0</c:v>
                </c:pt>
                <c:pt idx="7352">
                  <c:v>532.0</c:v>
                </c:pt>
                <c:pt idx="7353">
                  <c:v>532.0</c:v>
                </c:pt>
                <c:pt idx="7354">
                  <c:v>532.0</c:v>
                </c:pt>
                <c:pt idx="7355">
                  <c:v>532.0</c:v>
                </c:pt>
                <c:pt idx="7356">
                  <c:v>532.0</c:v>
                </c:pt>
                <c:pt idx="7357">
                  <c:v>532.0</c:v>
                </c:pt>
                <c:pt idx="7358">
                  <c:v>533.0</c:v>
                </c:pt>
                <c:pt idx="7359">
                  <c:v>533.0</c:v>
                </c:pt>
                <c:pt idx="7360">
                  <c:v>533.0</c:v>
                </c:pt>
                <c:pt idx="7361">
                  <c:v>534.0</c:v>
                </c:pt>
                <c:pt idx="7362">
                  <c:v>534.0</c:v>
                </c:pt>
                <c:pt idx="7363">
                  <c:v>535.0</c:v>
                </c:pt>
                <c:pt idx="7364">
                  <c:v>536.0</c:v>
                </c:pt>
                <c:pt idx="7365">
                  <c:v>536.0</c:v>
                </c:pt>
                <c:pt idx="7366">
                  <c:v>537.0</c:v>
                </c:pt>
                <c:pt idx="7367">
                  <c:v>537.0</c:v>
                </c:pt>
                <c:pt idx="7368">
                  <c:v>537.0</c:v>
                </c:pt>
                <c:pt idx="7369">
                  <c:v>537.0</c:v>
                </c:pt>
                <c:pt idx="7370">
                  <c:v>537.0</c:v>
                </c:pt>
                <c:pt idx="7371">
                  <c:v>538.0</c:v>
                </c:pt>
                <c:pt idx="7372">
                  <c:v>538.0</c:v>
                </c:pt>
                <c:pt idx="7373">
                  <c:v>538.0</c:v>
                </c:pt>
                <c:pt idx="7374">
                  <c:v>538.0</c:v>
                </c:pt>
                <c:pt idx="7375">
                  <c:v>538.0</c:v>
                </c:pt>
                <c:pt idx="7376">
                  <c:v>538.0</c:v>
                </c:pt>
                <c:pt idx="7377">
                  <c:v>538.0</c:v>
                </c:pt>
                <c:pt idx="7378">
                  <c:v>538.0</c:v>
                </c:pt>
                <c:pt idx="7379">
                  <c:v>538.0</c:v>
                </c:pt>
                <c:pt idx="7380">
                  <c:v>538.0</c:v>
                </c:pt>
                <c:pt idx="7381">
                  <c:v>538.0</c:v>
                </c:pt>
                <c:pt idx="7382">
                  <c:v>538.0</c:v>
                </c:pt>
                <c:pt idx="7383">
                  <c:v>538.0</c:v>
                </c:pt>
                <c:pt idx="7384">
                  <c:v>538.0</c:v>
                </c:pt>
                <c:pt idx="7385">
                  <c:v>538.0</c:v>
                </c:pt>
                <c:pt idx="7386">
                  <c:v>538.0</c:v>
                </c:pt>
                <c:pt idx="7387">
                  <c:v>539.0</c:v>
                </c:pt>
                <c:pt idx="7388">
                  <c:v>539.0</c:v>
                </c:pt>
                <c:pt idx="7389">
                  <c:v>539.0</c:v>
                </c:pt>
                <c:pt idx="7390">
                  <c:v>539.0</c:v>
                </c:pt>
                <c:pt idx="7391">
                  <c:v>539.0</c:v>
                </c:pt>
                <c:pt idx="7392">
                  <c:v>539.0</c:v>
                </c:pt>
                <c:pt idx="7393">
                  <c:v>539.0</c:v>
                </c:pt>
                <c:pt idx="7394">
                  <c:v>539.0</c:v>
                </c:pt>
                <c:pt idx="7395">
                  <c:v>539.0</c:v>
                </c:pt>
                <c:pt idx="7396">
                  <c:v>539.0</c:v>
                </c:pt>
                <c:pt idx="7397">
                  <c:v>539.0</c:v>
                </c:pt>
                <c:pt idx="7398">
                  <c:v>539.0</c:v>
                </c:pt>
                <c:pt idx="7399">
                  <c:v>539.0</c:v>
                </c:pt>
                <c:pt idx="7400">
                  <c:v>539.0</c:v>
                </c:pt>
                <c:pt idx="7401">
                  <c:v>539.0</c:v>
                </c:pt>
                <c:pt idx="7402">
                  <c:v>539.0</c:v>
                </c:pt>
                <c:pt idx="7403">
                  <c:v>539.0</c:v>
                </c:pt>
                <c:pt idx="7404">
                  <c:v>539.0</c:v>
                </c:pt>
                <c:pt idx="7405">
                  <c:v>540.0</c:v>
                </c:pt>
                <c:pt idx="7406">
                  <c:v>540.0</c:v>
                </c:pt>
                <c:pt idx="7407">
                  <c:v>540.0</c:v>
                </c:pt>
                <c:pt idx="7408">
                  <c:v>541.0</c:v>
                </c:pt>
                <c:pt idx="7409">
                  <c:v>541.0</c:v>
                </c:pt>
                <c:pt idx="7410">
                  <c:v>541.0</c:v>
                </c:pt>
                <c:pt idx="7411">
                  <c:v>542.0</c:v>
                </c:pt>
                <c:pt idx="7412">
                  <c:v>543.0</c:v>
                </c:pt>
                <c:pt idx="7413">
                  <c:v>544.0</c:v>
                </c:pt>
                <c:pt idx="7414">
                  <c:v>545.0</c:v>
                </c:pt>
                <c:pt idx="7415">
                  <c:v>545.0</c:v>
                </c:pt>
                <c:pt idx="7416">
                  <c:v>545.0</c:v>
                </c:pt>
                <c:pt idx="7417">
                  <c:v>545.0</c:v>
                </c:pt>
                <c:pt idx="7418">
                  <c:v>546.0</c:v>
                </c:pt>
                <c:pt idx="7419">
                  <c:v>546.0</c:v>
                </c:pt>
                <c:pt idx="7420">
                  <c:v>546.0</c:v>
                </c:pt>
                <c:pt idx="7421">
                  <c:v>546.0</c:v>
                </c:pt>
                <c:pt idx="7422">
                  <c:v>546.0</c:v>
                </c:pt>
                <c:pt idx="7423">
                  <c:v>546.0</c:v>
                </c:pt>
                <c:pt idx="7424">
                  <c:v>546.0</c:v>
                </c:pt>
                <c:pt idx="7425">
                  <c:v>546.0</c:v>
                </c:pt>
                <c:pt idx="7426">
                  <c:v>546.0</c:v>
                </c:pt>
                <c:pt idx="7427">
                  <c:v>546.0</c:v>
                </c:pt>
                <c:pt idx="7428">
                  <c:v>546.0</c:v>
                </c:pt>
                <c:pt idx="7429">
                  <c:v>546.0</c:v>
                </c:pt>
                <c:pt idx="7430">
                  <c:v>546.0</c:v>
                </c:pt>
                <c:pt idx="7431">
                  <c:v>546.0</c:v>
                </c:pt>
                <c:pt idx="7432">
                  <c:v>546.0</c:v>
                </c:pt>
                <c:pt idx="7433">
                  <c:v>546.0</c:v>
                </c:pt>
                <c:pt idx="7434">
                  <c:v>546.0</c:v>
                </c:pt>
                <c:pt idx="7435">
                  <c:v>546.0</c:v>
                </c:pt>
                <c:pt idx="7436">
                  <c:v>546.0</c:v>
                </c:pt>
                <c:pt idx="7437">
                  <c:v>546.0</c:v>
                </c:pt>
                <c:pt idx="7438">
                  <c:v>546.0</c:v>
                </c:pt>
                <c:pt idx="7439">
                  <c:v>546.0</c:v>
                </c:pt>
                <c:pt idx="7440">
                  <c:v>546.0</c:v>
                </c:pt>
                <c:pt idx="7441">
                  <c:v>546.0</c:v>
                </c:pt>
                <c:pt idx="7442">
                  <c:v>546.0</c:v>
                </c:pt>
                <c:pt idx="7443">
                  <c:v>546.0</c:v>
                </c:pt>
                <c:pt idx="7444">
                  <c:v>546.0</c:v>
                </c:pt>
                <c:pt idx="7445">
                  <c:v>546.0</c:v>
                </c:pt>
                <c:pt idx="7446">
                  <c:v>546.0</c:v>
                </c:pt>
                <c:pt idx="7447">
                  <c:v>546.0</c:v>
                </c:pt>
                <c:pt idx="7448">
                  <c:v>547.0</c:v>
                </c:pt>
                <c:pt idx="7449">
                  <c:v>547.0</c:v>
                </c:pt>
                <c:pt idx="7450">
                  <c:v>547.0</c:v>
                </c:pt>
                <c:pt idx="7451">
                  <c:v>547.0</c:v>
                </c:pt>
                <c:pt idx="7452">
                  <c:v>548.0</c:v>
                </c:pt>
                <c:pt idx="7453">
                  <c:v>548.0</c:v>
                </c:pt>
                <c:pt idx="7454">
                  <c:v>548.0</c:v>
                </c:pt>
                <c:pt idx="7455">
                  <c:v>548.0</c:v>
                </c:pt>
                <c:pt idx="7456">
                  <c:v>548.0</c:v>
                </c:pt>
                <c:pt idx="7457">
                  <c:v>548.0</c:v>
                </c:pt>
                <c:pt idx="7458">
                  <c:v>548.0</c:v>
                </c:pt>
                <c:pt idx="7459">
                  <c:v>548.0</c:v>
                </c:pt>
                <c:pt idx="7460">
                  <c:v>548.0</c:v>
                </c:pt>
                <c:pt idx="7461">
                  <c:v>549.0</c:v>
                </c:pt>
                <c:pt idx="7462">
                  <c:v>550.0</c:v>
                </c:pt>
                <c:pt idx="7463">
                  <c:v>550.0</c:v>
                </c:pt>
                <c:pt idx="7464">
                  <c:v>550.0</c:v>
                </c:pt>
                <c:pt idx="7465">
                  <c:v>550.0</c:v>
                </c:pt>
                <c:pt idx="7466">
                  <c:v>550.0</c:v>
                </c:pt>
                <c:pt idx="7467">
                  <c:v>550.0</c:v>
                </c:pt>
                <c:pt idx="7468">
                  <c:v>550.0</c:v>
                </c:pt>
                <c:pt idx="7469">
                  <c:v>551.0</c:v>
                </c:pt>
                <c:pt idx="7470">
                  <c:v>551.0</c:v>
                </c:pt>
                <c:pt idx="7471">
                  <c:v>551.0</c:v>
                </c:pt>
                <c:pt idx="7472">
                  <c:v>551.0</c:v>
                </c:pt>
                <c:pt idx="7473">
                  <c:v>551.0</c:v>
                </c:pt>
                <c:pt idx="7474">
                  <c:v>551.0</c:v>
                </c:pt>
                <c:pt idx="7475">
                  <c:v>551.0</c:v>
                </c:pt>
                <c:pt idx="7476">
                  <c:v>551.0</c:v>
                </c:pt>
                <c:pt idx="7477">
                  <c:v>551.0</c:v>
                </c:pt>
                <c:pt idx="7478">
                  <c:v>551.0</c:v>
                </c:pt>
                <c:pt idx="7479">
                  <c:v>551.0</c:v>
                </c:pt>
                <c:pt idx="7480">
                  <c:v>551.0</c:v>
                </c:pt>
                <c:pt idx="7481">
                  <c:v>551.0</c:v>
                </c:pt>
                <c:pt idx="7482">
                  <c:v>551.0</c:v>
                </c:pt>
                <c:pt idx="7483">
                  <c:v>551.0</c:v>
                </c:pt>
                <c:pt idx="7484">
                  <c:v>551.0</c:v>
                </c:pt>
                <c:pt idx="7485">
                  <c:v>552.0</c:v>
                </c:pt>
                <c:pt idx="7486">
                  <c:v>552.0</c:v>
                </c:pt>
                <c:pt idx="7487">
                  <c:v>552.0</c:v>
                </c:pt>
                <c:pt idx="7488">
                  <c:v>552.0</c:v>
                </c:pt>
                <c:pt idx="7489">
                  <c:v>552.0</c:v>
                </c:pt>
                <c:pt idx="7490">
                  <c:v>552.0</c:v>
                </c:pt>
                <c:pt idx="7491">
                  <c:v>552.0</c:v>
                </c:pt>
                <c:pt idx="7492">
                  <c:v>552.0</c:v>
                </c:pt>
                <c:pt idx="7493">
                  <c:v>552.0</c:v>
                </c:pt>
                <c:pt idx="7494">
                  <c:v>552.0</c:v>
                </c:pt>
                <c:pt idx="7495">
                  <c:v>552.0</c:v>
                </c:pt>
                <c:pt idx="7496">
                  <c:v>552.0</c:v>
                </c:pt>
                <c:pt idx="7497">
                  <c:v>552.0</c:v>
                </c:pt>
                <c:pt idx="7498">
                  <c:v>552.0</c:v>
                </c:pt>
                <c:pt idx="7499">
                  <c:v>552.0</c:v>
                </c:pt>
                <c:pt idx="7500">
                  <c:v>552.0</c:v>
                </c:pt>
                <c:pt idx="7501">
                  <c:v>552.0</c:v>
                </c:pt>
                <c:pt idx="7502">
                  <c:v>552.0</c:v>
                </c:pt>
                <c:pt idx="7503">
                  <c:v>552.0</c:v>
                </c:pt>
                <c:pt idx="7504">
                  <c:v>552.0</c:v>
                </c:pt>
                <c:pt idx="7505">
                  <c:v>552.0</c:v>
                </c:pt>
                <c:pt idx="7506">
                  <c:v>552.0</c:v>
                </c:pt>
                <c:pt idx="7507">
                  <c:v>552.0</c:v>
                </c:pt>
                <c:pt idx="7508">
                  <c:v>552.0</c:v>
                </c:pt>
                <c:pt idx="7509">
                  <c:v>552.0</c:v>
                </c:pt>
                <c:pt idx="7510">
                  <c:v>552.0</c:v>
                </c:pt>
                <c:pt idx="7511">
                  <c:v>552.0</c:v>
                </c:pt>
                <c:pt idx="7512">
                  <c:v>552.0</c:v>
                </c:pt>
                <c:pt idx="7513">
                  <c:v>552.0</c:v>
                </c:pt>
                <c:pt idx="7514">
                  <c:v>552.0</c:v>
                </c:pt>
                <c:pt idx="7515">
                  <c:v>552.0</c:v>
                </c:pt>
                <c:pt idx="7516">
                  <c:v>552.0</c:v>
                </c:pt>
                <c:pt idx="7517">
                  <c:v>552.0</c:v>
                </c:pt>
                <c:pt idx="7518">
                  <c:v>553.0</c:v>
                </c:pt>
                <c:pt idx="7519">
                  <c:v>553.0</c:v>
                </c:pt>
                <c:pt idx="7520">
                  <c:v>553.0</c:v>
                </c:pt>
                <c:pt idx="7521">
                  <c:v>553.0</c:v>
                </c:pt>
                <c:pt idx="7522">
                  <c:v>554.0</c:v>
                </c:pt>
                <c:pt idx="7523">
                  <c:v>554.0</c:v>
                </c:pt>
                <c:pt idx="7524">
                  <c:v>554.0</c:v>
                </c:pt>
                <c:pt idx="7525">
                  <c:v>554.0</c:v>
                </c:pt>
                <c:pt idx="7526">
                  <c:v>555.0</c:v>
                </c:pt>
                <c:pt idx="7527">
                  <c:v>555.0</c:v>
                </c:pt>
                <c:pt idx="7528">
                  <c:v>555.0</c:v>
                </c:pt>
                <c:pt idx="7529">
                  <c:v>555.0</c:v>
                </c:pt>
                <c:pt idx="7530">
                  <c:v>555.0</c:v>
                </c:pt>
                <c:pt idx="7531">
                  <c:v>555.0</c:v>
                </c:pt>
                <c:pt idx="7532">
                  <c:v>555.0</c:v>
                </c:pt>
                <c:pt idx="7533">
                  <c:v>555.0</c:v>
                </c:pt>
                <c:pt idx="7534">
                  <c:v>555.0</c:v>
                </c:pt>
                <c:pt idx="7535">
                  <c:v>555.0</c:v>
                </c:pt>
                <c:pt idx="7536">
                  <c:v>555.0</c:v>
                </c:pt>
                <c:pt idx="7537">
                  <c:v>555.0</c:v>
                </c:pt>
                <c:pt idx="7538">
                  <c:v>555.0</c:v>
                </c:pt>
                <c:pt idx="7539">
                  <c:v>555.0</c:v>
                </c:pt>
                <c:pt idx="7540">
                  <c:v>555.0</c:v>
                </c:pt>
                <c:pt idx="7541">
                  <c:v>555.0</c:v>
                </c:pt>
                <c:pt idx="7542">
                  <c:v>555.0</c:v>
                </c:pt>
                <c:pt idx="7543">
                  <c:v>555.0</c:v>
                </c:pt>
                <c:pt idx="7544">
                  <c:v>555.0</c:v>
                </c:pt>
                <c:pt idx="7545">
                  <c:v>555.0</c:v>
                </c:pt>
                <c:pt idx="7546">
                  <c:v>555.0</c:v>
                </c:pt>
                <c:pt idx="7547">
                  <c:v>555.0</c:v>
                </c:pt>
                <c:pt idx="7548">
                  <c:v>555.0</c:v>
                </c:pt>
                <c:pt idx="7549">
                  <c:v>555.0</c:v>
                </c:pt>
                <c:pt idx="7550">
                  <c:v>555.0</c:v>
                </c:pt>
                <c:pt idx="7551">
                  <c:v>555.0</c:v>
                </c:pt>
                <c:pt idx="7552">
                  <c:v>555.0</c:v>
                </c:pt>
                <c:pt idx="7553">
                  <c:v>555.0</c:v>
                </c:pt>
                <c:pt idx="7554">
                  <c:v>555.0</c:v>
                </c:pt>
                <c:pt idx="7555">
                  <c:v>555.0</c:v>
                </c:pt>
                <c:pt idx="7556">
                  <c:v>555.0</c:v>
                </c:pt>
                <c:pt idx="7557">
                  <c:v>555.0</c:v>
                </c:pt>
                <c:pt idx="7558">
                  <c:v>555.0</c:v>
                </c:pt>
                <c:pt idx="7559">
                  <c:v>555.0</c:v>
                </c:pt>
                <c:pt idx="7560">
                  <c:v>555.0</c:v>
                </c:pt>
                <c:pt idx="7561">
                  <c:v>555.0</c:v>
                </c:pt>
                <c:pt idx="7562">
                  <c:v>555.0</c:v>
                </c:pt>
                <c:pt idx="7563">
                  <c:v>555.0</c:v>
                </c:pt>
                <c:pt idx="7564">
                  <c:v>555.0</c:v>
                </c:pt>
                <c:pt idx="7565">
                  <c:v>555.0</c:v>
                </c:pt>
                <c:pt idx="7566">
                  <c:v>555.0</c:v>
                </c:pt>
                <c:pt idx="7567">
                  <c:v>555.0</c:v>
                </c:pt>
                <c:pt idx="7568">
                  <c:v>555.0</c:v>
                </c:pt>
                <c:pt idx="7569">
                  <c:v>555.0</c:v>
                </c:pt>
                <c:pt idx="7570">
                  <c:v>555.0</c:v>
                </c:pt>
                <c:pt idx="7571">
                  <c:v>556.0</c:v>
                </c:pt>
                <c:pt idx="7572">
                  <c:v>557.0</c:v>
                </c:pt>
                <c:pt idx="7573">
                  <c:v>558.0</c:v>
                </c:pt>
                <c:pt idx="7574">
                  <c:v>558.0</c:v>
                </c:pt>
                <c:pt idx="7575">
                  <c:v>559.0</c:v>
                </c:pt>
                <c:pt idx="7576">
                  <c:v>560.0</c:v>
                </c:pt>
                <c:pt idx="7577">
                  <c:v>561.0</c:v>
                </c:pt>
                <c:pt idx="7578">
                  <c:v>561.0</c:v>
                </c:pt>
                <c:pt idx="7579">
                  <c:v>561.0</c:v>
                </c:pt>
                <c:pt idx="7580">
                  <c:v>561.0</c:v>
                </c:pt>
                <c:pt idx="7581">
                  <c:v>561.0</c:v>
                </c:pt>
                <c:pt idx="7582">
                  <c:v>561.0</c:v>
                </c:pt>
                <c:pt idx="7583">
                  <c:v>562.0</c:v>
                </c:pt>
                <c:pt idx="7584">
                  <c:v>563.0</c:v>
                </c:pt>
                <c:pt idx="7585">
                  <c:v>563.0</c:v>
                </c:pt>
                <c:pt idx="7586">
                  <c:v>563.0</c:v>
                </c:pt>
                <c:pt idx="7587">
                  <c:v>564.0</c:v>
                </c:pt>
                <c:pt idx="7588">
                  <c:v>564.0</c:v>
                </c:pt>
                <c:pt idx="7589">
                  <c:v>565.0</c:v>
                </c:pt>
                <c:pt idx="7590">
                  <c:v>566.0</c:v>
                </c:pt>
                <c:pt idx="7591">
                  <c:v>567.0</c:v>
                </c:pt>
                <c:pt idx="7592">
                  <c:v>568.0</c:v>
                </c:pt>
                <c:pt idx="7593">
                  <c:v>569.0</c:v>
                </c:pt>
                <c:pt idx="7594">
                  <c:v>570.0</c:v>
                </c:pt>
                <c:pt idx="7595">
                  <c:v>571.0</c:v>
                </c:pt>
                <c:pt idx="7596">
                  <c:v>572.0</c:v>
                </c:pt>
                <c:pt idx="7597">
                  <c:v>573.0</c:v>
                </c:pt>
                <c:pt idx="7598">
                  <c:v>574.0</c:v>
                </c:pt>
                <c:pt idx="7599">
                  <c:v>575.0</c:v>
                </c:pt>
                <c:pt idx="7600">
                  <c:v>576.0</c:v>
                </c:pt>
                <c:pt idx="7601">
                  <c:v>577.0</c:v>
                </c:pt>
                <c:pt idx="7602">
                  <c:v>577.0</c:v>
                </c:pt>
                <c:pt idx="7603">
                  <c:v>577.0</c:v>
                </c:pt>
                <c:pt idx="7604">
                  <c:v>577.0</c:v>
                </c:pt>
                <c:pt idx="7605">
                  <c:v>577.0</c:v>
                </c:pt>
                <c:pt idx="7606">
                  <c:v>578.0</c:v>
                </c:pt>
                <c:pt idx="7607">
                  <c:v>579.0</c:v>
                </c:pt>
                <c:pt idx="7608">
                  <c:v>580.0</c:v>
                </c:pt>
                <c:pt idx="7609">
                  <c:v>581.0</c:v>
                </c:pt>
                <c:pt idx="7610">
                  <c:v>582.0</c:v>
                </c:pt>
                <c:pt idx="7611">
                  <c:v>582.0</c:v>
                </c:pt>
                <c:pt idx="7612">
                  <c:v>582.0</c:v>
                </c:pt>
                <c:pt idx="7613">
                  <c:v>582.0</c:v>
                </c:pt>
                <c:pt idx="7614">
                  <c:v>582.0</c:v>
                </c:pt>
                <c:pt idx="7615">
                  <c:v>582.0</c:v>
                </c:pt>
                <c:pt idx="7616">
                  <c:v>582.0</c:v>
                </c:pt>
                <c:pt idx="7617">
                  <c:v>582.0</c:v>
                </c:pt>
                <c:pt idx="7618">
                  <c:v>582.0</c:v>
                </c:pt>
                <c:pt idx="7619">
                  <c:v>583.0</c:v>
                </c:pt>
                <c:pt idx="7620">
                  <c:v>583.0</c:v>
                </c:pt>
                <c:pt idx="7621">
                  <c:v>583.0</c:v>
                </c:pt>
                <c:pt idx="7622">
                  <c:v>583.0</c:v>
                </c:pt>
                <c:pt idx="7623">
                  <c:v>583.0</c:v>
                </c:pt>
                <c:pt idx="7624">
                  <c:v>583.0</c:v>
                </c:pt>
                <c:pt idx="7625">
                  <c:v>583.0</c:v>
                </c:pt>
                <c:pt idx="7626">
                  <c:v>583.0</c:v>
                </c:pt>
                <c:pt idx="7627">
                  <c:v>583.0</c:v>
                </c:pt>
                <c:pt idx="7628">
                  <c:v>583.0</c:v>
                </c:pt>
                <c:pt idx="7629">
                  <c:v>583.0</c:v>
                </c:pt>
                <c:pt idx="7630">
                  <c:v>583.0</c:v>
                </c:pt>
                <c:pt idx="7631">
                  <c:v>583.0</c:v>
                </c:pt>
                <c:pt idx="7632">
                  <c:v>584.0</c:v>
                </c:pt>
                <c:pt idx="7633">
                  <c:v>584.0</c:v>
                </c:pt>
                <c:pt idx="7634">
                  <c:v>584.0</c:v>
                </c:pt>
                <c:pt idx="7635">
                  <c:v>584.0</c:v>
                </c:pt>
                <c:pt idx="7636">
                  <c:v>584.0</c:v>
                </c:pt>
                <c:pt idx="7637">
                  <c:v>584.0</c:v>
                </c:pt>
                <c:pt idx="7638">
                  <c:v>584.0</c:v>
                </c:pt>
                <c:pt idx="7639">
                  <c:v>584.0</c:v>
                </c:pt>
                <c:pt idx="7640">
                  <c:v>584.0</c:v>
                </c:pt>
                <c:pt idx="7641">
                  <c:v>584.0</c:v>
                </c:pt>
                <c:pt idx="7642">
                  <c:v>584.0</c:v>
                </c:pt>
                <c:pt idx="7643">
                  <c:v>584.0</c:v>
                </c:pt>
                <c:pt idx="7644">
                  <c:v>584.0</c:v>
                </c:pt>
                <c:pt idx="7645">
                  <c:v>584.0</c:v>
                </c:pt>
                <c:pt idx="7646">
                  <c:v>584.0</c:v>
                </c:pt>
                <c:pt idx="7647">
                  <c:v>584.0</c:v>
                </c:pt>
                <c:pt idx="7648">
                  <c:v>584.0</c:v>
                </c:pt>
                <c:pt idx="7649">
                  <c:v>584.0</c:v>
                </c:pt>
                <c:pt idx="7650">
                  <c:v>584.0</c:v>
                </c:pt>
                <c:pt idx="7651">
                  <c:v>584.0</c:v>
                </c:pt>
                <c:pt idx="7652">
                  <c:v>584.0</c:v>
                </c:pt>
                <c:pt idx="7653">
                  <c:v>584.0</c:v>
                </c:pt>
                <c:pt idx="7654">
                  <c:v>584.0</c:v>
                </c:pt>
                <c:pt idx="7655">
                  <c:v>584.0</c:v>
                </c:pt>
                <c:pt idx="7656">
                  <c:v>584.0</c:v>
                </c:pt>
                <c:pt idx="7657">
                  <c:v>584.0</c:v>
                </c:pt>
                <c:pt idx="7658">
                  <c:v>584.0</c:v>
                </c:pt>
                <c:pt idx="7659">
                  <c:v>584.0</c:v>
                </c:pt>
                <c:pt idx="7660">
                  <c:v>584.0</c:v>
                </c:pt>
                <c:pt idx="7661">
                  <c:v>584.0</c:v>
                </c:pt>
                <c:pt idx="7662">
                  <c:v>584.0</c:v>
                </c:pt>
                <c:pt idx="7663">
                  <c:v>584.0</c:v>
                </c:pt>
                <c:pt idx="7664">
                  <c:v>584.0</c:v>
                </c:pt>
                <c:pt idx="7665">
                  <c:v>584.0</c:v>
                </c:pt>
                <c:pt idx="7666">
                  <c:v>584.0</c:v>
                </c:pt>
                <c:pt idx="7667">
                  <c:v>584.0</c:v>
                </c:pt>
                <c:pt idx="7668">
                  <c:v>584.0</c:v>
                </c:pt>
                <c:pt idx="7669">
                  <c:v>584.0</c:v>
                </c:pt>
                <c:pt idx="7670">
                  <c:v>584.0</c:v>
                </c:pt>
                <c:pt idx="7671">
                  <c:v>584.0</c:v>
                </c:pt>
                <c:pt idx="7672">
                  <c:v>584.0</c:v>
                </c:pt>
                <c:pt idx="7673">
                  <c:v>584.0</c:v>
                </c:pt>
                <c:pt idx="7674">
                  <c:v>584.0</c:v>
                </c:pt>
                <c:pt idx="7675">
                  <c:v>585.0</c:v>
                </c:pt>
                <c:pt idx="7676">
                  <c:v>586.0</c:v>
                </c:pt>
                <c:pt idx="7677">
                  <c:v>586.0</c:v>
                </c:pt>
                <c:pt idx="7678">
                  <c:v>586.0</c:v>
                </c:pt>
                <c:pt idx="7679">
                  <c:v>586.0</c:v>
                </c:pt>
                <c:pt idx="7680">
                  <c:v>586.0</c:v>
                </c:pt>
                <c:pt idx="7681">
                  <c:v>586.0</c:v>
                </c:pt>
                <c:pt idx="7682">
                  <c:v>586.0</c:v>
                </c:pt>
                <c:pt idx="7683">
                  <c:v>586.0</c:v>
                </c:pt>
                <c:pt idx="7684">
                  <c:v>586.0</c:v>
                </c:pt>
                <c:pt idx="7685">
                  <c:v>586.0</c:v>
                </c:pt>
                <c:pt idx="7686">
                  <c:v>586.0</c:v>
                </c:pt>
                <c:pt idx="7687">
                  <c:v>586.0</c:v>
                </c:pt>
                <c:pt idx="7688">
                  <c:v>586.0</c:v>
                </c:pt>
                <c:pt idx="7689">
                  <c:v>586.0</c:v>
                </c:pt>
                <c:pt idx="7690">
                  <c:v>586.0</c:v>
                </c:pt>
                <c:pt idx="7691">
                  <c:v>586.0</c:v>
                </c:pt>
                <c:pt idx="7692">
                  <c:v>586.0</c:v>
                </c:pt>
                <c:pt idx="7693">
                  <c:v>586.0</c:v>
                </c:pt>
                <c:pt idx="7694">
                  <c:v>586.0</c:v>
                </c:pt>
                <c:pt idx="7695">
                  <c:v>586.0</c:v>
                </c:pt>
                <c:pt idx="7696">
                  <c:v>586.0</c:v>
                </c:pt>
                <c:pt idx="7697">
                  <c:v>586.0</c:v>
                </c:pt>
                <c:pt idx="7698">
                  <c:v>586.0</c:v>
                </c:pt>
                <c:pt idx="7699">
                  <c:v>586.0</c:v>
                </c:pt>
                <c:pt idx="7700">
                  <c:v>586.0</c:v>
                </c:pt>
                <c:pt idx="7701">
                  <c:v>586.0</c:v>
                </c:pt>
                <c:pt idx="7702">
                  <c:v>586.0</c:v>
                </c:pt>
                <c:pt idx="7703">
                  <c:v>586.0</c:v>
                </c:pt>
                <c:pt idx="7704">
                  <c:v>586.0</c:v>
                </c:pt>
                <c:pt idx="7705">
                  <c:v>586.0</c:v>
                </c:pt>
                <c:pt idx="7706">
                  <c:v>586.0</c:v>
                </c:pt>
                <c:pt idx="7707">
                  <c:v>586.0</c:v>
                </c:pt>
                <c:pt idx="7708">
                  <c:v>586.0</c:v>
                </c:pt>
                <c:pt idx="7709">
                  <c:v>586.0</c:v>
                </c:pt>
                <c:pt idx="7710">
                  <c:v>586.0</c:v>
                </c:pt>
                <c:pt idx="7711">
                  <c:v>586.0</c:v>
                </c:pt>
                <c:pt idx="7712">
                  <c:v>586.0</c:v>
                </c:pt>
                <c:pt idx="7713">
                  <c:v>586.0</c:v>
                </c:pt>
                <c:pt idx="7714">
                  <c:v>586.0</c:v>
                </c:pt>
                <c:pt idx="7715">
                  <c:v>586.0</c:v>
                </c:pt>
                <c:pt idx="7716">
                  <c:v>586.0</c:v>
                </c:pt>
                <c:pt idx="7717">
                  <c:v>586.0</c:v>
                </c:pt>
                <c:pt idx="7718">
                  <c:v>586.0</c:v>
                </c:pt>
                <c:pt idx="7719">
                  <c:v>586.0</c:v>
                </c:pt>
                <c:pt idx="7720">
                  <c:v>586.0</c:v>
                </c:pt>
                <c:pt idx="7721">
                  <c:v>586.0</c:v>
                </c:pt>
                <c:pt idx="7722">
                  <c:v>586.0</c:v>
                </c:pt>
                <c:pt idx="7723">
                  <c:v>586.0</c:v>
                </c:pt>
                <c:pt idx="7724">
                  <c:v>586.0</c:v>
                </c:pt>
                <c:pt idx="7725">
                  <c:v>586.0</c:v>
                </c:pt>
                <c:pt idx="7726">
                  <c:v>586.0</c:v>
                </c:pt>
                <c:pt idx="7727">
                  <c:v>586.0</c:v>
                </c:pt>
                <c:pt idx="7728">
                  <c:v>586.0</c:v>
                </c:pt>
                <c:pt idx="7729">
                  <c:v>587.0</c:v>
                </c:pt>
                <c:pt idx="7730">
                  <c:v>587.0</c:v>
                </c:pt>
                <c:pt idx="7731">
                  <c:v>587.0</c:v>
                </c:pt>
                <c:pt idx="7732">
                  <c:v>587.0</c:v>
                </c:pt>
                <c:pt idx="7733">
                  <c:v>587.0</c:v>
                </c:pt>
                <c:pt idx="7734">
                  <c:v>587.0</c:v>
                </c:pt>
                <c:pt idx="7735">
                  <c:v>587.0</c:v>
                </c:pt>
                <c:pt idx="7736">
                  <c:v>587.0</c:v>
                </c:pt>
                <c:pt idx="7737">
                  <c:v>587.0</c:v>
                </c:pt>
                <c:pt idx="7738">
                  <c:v>587.0</c:v>
                </c:pt>
                <c:pt idx="7739">
                  <c:v>588.0</c:v>
                </c:pt>
                <c:pt idx="7740">
                  <c:v>588.0</c:v>
                </c:pt>
                <c:pt idx="7741">
                  <c:v>588.0</c:v>
                </c:pt>
                <c:pt idx="7742">
                  <c:v>588.0</c:v>
                </c:pt>
                <c:pt idx="7743">
                  <c:v>589.0</c:v>
                </c:pt>
                <c:pt idx="7744">
                  <c:v>589.0</c:v>
                </c:pt>
                <c:pt idx="7745">
                  <c:v>589.0</c:v>
                </c:pt>
                <c:pt idx="7746">
                  <c:v>589.0</c:v>
                </c:pt>
                <c:pt idx="7747">
                  <c:v>589.0</c:v>
                </c:pt>
                <c:pt idx="7748">
                  <c:v>589.0</c:v>
                </c:pt>
                <c:pt idx="7749">
                  <c:v>590.0</c:v>
                </c:pt>
                <c:pt idx="7750">
                  <c:v>590.0</c:v>
                </c:pt>
                <c:pt idx="7751">
                  <c:v>591.0</c:v>
                </c:pt>
                <c:pt idx="7752">
                  <c:v>591.0</c:v>
                </c:pt>
                <c:pt idx="7753">
                  <c:v>591.0</c:v>
                </c:pt>
                <c:pt idx="7754">
                  <c:v>591.0</c:v>
                </c:pt>
                <c:pt idx="7755">
                  <c:v>592.0</c:v>
                </c:pt>
                <c:pt idx="7756">
                  <c:v>592.0</c:v>
                </c:pt>
                <c:pt idx="7757">
                  <c:v>593.0</c:v>
                </c:pt>
                <c:pt idx="7758">
                  <c:v>593.0</c:v>
                </c:pt>
                <c:pt idx="7759">
                  <c:v>593.0</c:v>
                </c:pt>
                <c:pt idx="7760">
                  <c:v>593.0</c:v>
                </c:pt>
                <c:pt idx="7761">
                  <c:v>593.0</c:v>
                </c:pt>
                <c:pt idx="7762">
                  <c:v>593.0</c:v>
                </c:pt>
                <c:pt idx="7763">
                  <c:v>593.0</c:v>
                </c:pt>
                <c:pt idx="7764">
                  <c:v>593.0</c:v>
                </c:pt>
                <c:pt idx="7765">
                  <c:v>593.0</c:v>
                </c:pt>
                <c:pt idx="7766">
                  <c:v>593.0</c:v>
                </c:pt>
                <c:pt idx="7767">
                  <c:v>593.0</c:v>
                </c:pt>
                <c:pt idx="7768">
                  <c:v>593.0</c:v>
                </c:pt>
                <c:pt idx="7769">
                  <c:v>593.0</c:v>
                </c:pt>
                <c:pt idx="7770">
                  <c:v>593.0</c:v>
                </c:pt>
                <c:pt idx="7771">
                  <c:v>593.0</c:v>
                </c:pt>
                <c:pt idx="7772">
                  <c:v>593.0</c:v>
                </c:pt>
                <c:pt idx="7773">
                  <c:v>593.0</c:v>
                </c:pt>
                <c:pt idx="7774">
                  <c:v>593.0</c:v>
                </c:pt>
                <c:pt idx="7775">
                  <c:v>593.0</c:v>
                </c:pt>
                <c:pt idx="7776">
                  <c:v>593.0</c:v>
                </c:pt>
                <c:pt idx="7777">
                  <c:v>593.0</c:v>
                </c:pt>
                <c:pt idx="7778">
                  <c:v>593.0</c:v>
                </c:pt>
                <c:pt idx="7779">
                  <c:v>593.0</c:v>
                </c:pt>
                <c:pt idx="7780">
                  <c:v>593.0</c:v>
                </c:pt>
                <c:pt idx="7781">
                  <c:v>593.0</c:v>
                </c:pt>
                <c:pt idx="7782">
                  <c:v>593.0</c:v>
                </c:pt>
                <c:pt idx="7783">
                  <c:v>593.0</c:v>
                </c:pt>
                <c:pt idx="7784">
                  <c:v>593.0</c:v>
                </c:pt>
                <c:pt idx="7785">
                  <c:v>593.0</c:v>
                </c:pt>
                <c:pt idx="7786">
                  <c:v>593.0</c:v>
                </c:pt>
                <c:pt idx="7787">
                  <c:v>593.0</c:v>
                </c:pt>
                <c:pt idx="7788">
                  <c:v>593.0</c:v>
                </c:pt>
                <c:pt idx="7789">
                  <c:v>593.0</c:v>
                </c:pt>
                <c:pt idx="7790">
                  <c:v>593.0</c:v>
                </c:pt>
                <c:pt idx="7791">
                  <c:v>593.0</c:v>
                </c:pt>
                <c:pt idx="7792">
                  <c:v>593.0</c:v>
                </c:pt>
                <c:pt idx="7793">
                  <c:v>593.0</c:v>
                </c:pt>
                <c:pt idx="7794">
                  <c:v>593.0</c:v>
                </c:pt>
                <c:pt idx="7795">
                  <c:v>593.0</c:v>
                </c:pt>
                <c:pt idx="7796">
                  <c:v>593.0</c:v>
                </c:pt>
                <c:pt idx="7797">
                  <c:v>593.0</c:v>
                </c:pt>
                <c:pt idx="7798">
                  <c:v>593.0</c:v>
                </c:pt>
                <c:pt idx="7799">
                  <c:v>593.0</c:v>
                </c:pt>
                <c:pt idx="7800">
                  <c:v>593.0</c:v>
                </c:pt>
                <c:pt idx="7801">
                  <c:v>593.0</c:v>
                </c:pt>
                <c:pt idx="7802">
                  <c:v>594.0</c:v>
                </c:pt>
                <c:pt idx="7803">
                  <c:v>594.0</c:v>
                </c:pt>
                <c:pt idx="7804">
                  <c:v>594.0</c:v>
                </c:pt>
                <c:pt idx="7805">
                  <c:v>594.0</c:v>
                </c:pt>
                <c:pt idx="7806">
                  <c:v>594.0</c:v>
                </c:pt>
                <c:pt idx="7807">
                  <c:v>594.0</c:v>
                </c:pt>
                <c:pt idx="7808">
                  <c:v>594.0</c:v>
                </c:pt>
                <c:pt idx="7809">
                  <c:v>594.0</c:v>
                </c:pt>
                <c:pt idx="7810">
                  <c:v>594.0</c:v>
                </c:pt>
                <c:pt idx="7811">
                  <c:v>594.0</c:v>
                </c:pt>
                <c:pt idx="7812">
                  <c:v>595.0</c:v>
                </c:pt>
                <c:pt idx="7813">
                  <c:v>595.0</c:v>
                </c:pt>
                <c:pt idx="7814">
                  <c:v>595.0</c:v>
                </c:pt>
                <c:pt idx="7815">
                  <c:v>595.0</c:v>
                </c:pt>
                <c:pt idx="7816">
                  <c:v>595.0</c:v>
                </c:pt>
                <c:pt idx="7817">
                  <c:v>595.0</c:v>
                </c:pt>
                <c:pt idx="7818">
                  <c:v>595.0</c:v>
                </c:pt>
                <c:pt idx="7819">
                  <c:v>595.0</c:v>
                </c:pt>
                <c:pt idx="7820">
                  <c:v>595.0</c:v>
                </c:pt>
                <c:pt idx="7821">
                  <c:v>595.0</c:v>
                </c:pt>
                <c:pt idx="7822">
                  <c:v>595.0</c:v>
                </c:pt>
                <c:pt idx="7823">
                  <c:v>595.0</c:v>
                </c:pt>
                <c:pt idx="7824">
                  <c:v>596.0</c:v>
                </c:pt>
                <c:pt idx="7825">
                  <c:v>596.0</c:v>
                </c:pt>
                <c:pt idx="7826">
                  <c:v>596.0</c:v>
                </c:pt>
                <c:pt idx="7827">
                  <c:v>596.0</c:v>
                </c:pt>
                <c:pt idx="7828">
                  <c:v>596.0</c:v>
                </c:pt>
                <c:pt idx="7829">
                  <c:v>596.0</c:v>
                </c:pt>
                <c:pt idx="7830">
                  <c:v>596.0</c:v>
                </c:pt>
                <c:pt idx="7831">
                  <c:v>596.0</c:v>
                </c:pt>
                <c:pt idx="7832">
                  <c:v>597.0</c:v>
                </c:pt>
                <c:pt idx="7833">
                  <c:v>598.0</c:v>
                </c:pt>
                <c:pt idx="7834">
                  <c:v>599.0</c:v>
                </c:pt>
                <c:pt idx="7835">
                  <c:v>600.0</c:v>
                </c:pt>
                <c:pt idx="7836">
                  <c:v>600.0</c:v>
                </c:pt>
                <c:pt idx="7837">
                  <c:v>601.0</c:v>
                </c:pt>
                <c:pt idx="7838">
                  <c:v>601.0</c:v>
                </c:pt>
                <c:pt idx="7839">
                  <c:v>601.0</c:v>
                </c:pt>
                <c:pt idx="7840">
                  <c:v>601.0</c:v>
                </c:pt>
                <c:pt idx="7841">
                  <c:v>601.0</c:v>
                </c:pt>
                <c:pt idx="7842">
                  <c:v>601.0</c:v>
                </c:pt>
                <c:pt idx="7843">
                  <c:v>601.0</c:v>
                </c:pt>
                <c:pt idx="7844">
                  <c:v>601.0</c:v>
                </c:pt>
                <c:pt idx="7845">
                  <c:v>601.0</c:v>
                </c:pt>
                <c:pt idx="7846">
                  <c:v>601.0</c:v>
                </c:pt>
                <c:pt idx="7847">
                  <c:v>601.0</c:v>
                </c:pt>
                <c:pt idx="7848">
                  <c:v>601.0</c:v>
                </c:pt>
                <c:pt idx="7849">
                  <c:v>601.0</c:v>
                </c:pt>
                <c:pt idx="7850">
                  <c:v>601.0</c:v>
                </c:pt>
                <c:pt idx="7851">
                  <c:v>601.0</c:v>
                </c:pt>
                <c:pt idx="7852">
                  <c:v>601.0</c:v>
                </c:pt>
                <c:pt idx="7853">
                  <c:v>601.0</c:v>
                </c:pt>
                <c:pt idx="7854">
                  <c:v>601.0</c:v>
                </c:pt>
                <c:pt idx="7855">
                  <c:v>602.0</c:v>
                </c:pt>
                <c:pt idx="7856">
                  <c:v>603.0</c:v>
                </c:pt>
                <c:pt idx="7857">
                  <c:v>604.0</c:v>
                </c:pt>
                <c:pt idx="7858">
                  <c:v>604.0</c:v>
                </c:pt>
                <c:pt idx="7859">
                  <c:v>604.0</c:v>
                </c:pt>
                <c:pt idx="7860">
                  <c:v>605.0</c:v>
                </c:pt>
                <c:pt idx="7861">
                  <c:v>605.0</c:v>
                </c:pt>
                <c:pt idx="7862">
                  <c:v>605.0</c:v>
                </c:pt>
                <c:pt idx="7863">
                  <c:v>605.0</c:v>
                </c:pt>
                <c:pt idx="7864">
                  <c:v>605.0</c:v>
                </c:pt>
                <c:pt idx="7865">
                  <c:v>605.0</c:v>
                </c:pt>
                <c:pt idx="7866">
                  <c:v>605.0</c:v>
                </c:pt>
                <c:pt idx="7867">
                  <c:v>605.0</c:v>
                </c:pt>
                <c:pt idx="7868">
                  <c:v>605.0</c:v>
                </c:pt>
                <c:pt idx="7869">
                  <c:v>605.0</c:v>
                </c:pt>
                <c:pt idx="7870">
                  <c:v>606.0</c:v>
                </c:pt>
                <c:pt idx="7871">
                  <c:v>606.0</c:v>
                </c:pt>
                <c:pt idx="7872">
                  <c:v>606.0</c:v>
                </c:pt>
                <c:pt idx="7873">
                  <c:v>606.0</c:v>
                </c:pt>
                <c:pt idx="7874">
                  <c:v>606.0</c:v>
                </c:pt>
                <c:pt idx="7875">
                  <c:v>606.0</c:v>
                </c:pt>
                <c:pt idx="7876">
                  <c:v>606.0</c:v>
                </c:pt>
                <c:pt idx="7877">
                  <c:v>606.0</c:v>
                </c:pt>
                <c:pt idx="7878">
                  <c:v>606.0</c:v>
                </c:pt>
                <c:pt idx="7879">
                  <c:v>606.0</c:v>
                </c:pt>
                <c:pt idx="7880">
                  <c:v>606.0</c:v>
                </c:pt>
                <c:pt idx="7881">
                  <c:v>606.0</c:v>
                </c:pt>
                <c:pt idx="7882">
                  <c:v>606.0</c:v>
                </c:pt>
                <c:pt idx="7883">
                  <c:v>606.0</c:v>
                </c:pt>
                <c:pt idx="7884">
                  <c:v>606.0</c:v>
                </c:pt>
                <c:pt idx="7885">
                  <c:v>607.0</c:v>
                </c:pt>
                <c:pt idx="7886">
                  <c:v>607.0</c:v>
                </c:pt>
                <c:pt idx="7887">
                  <c:v>607.0</c:v>
                </c:pt>
                <c:pt idx="7888">
                  <c:v>607.0</c:v>
                </c:pt>
                <c:pt idx="7889">
                  <c:v>607.0</c:v>
                </c:pt>
                <c:pt idx="7890">
                  <c:v>607.0</c:v>
                </c:pt>
                <c:pt idx="7891">
                  <c:v>607.0</c:v>
                </c:pt>
                <c:pt idx="7892">
                  <c:v>607.0</c:v>
                </c:pt>
                <c:pt idx="7893">
                  <c:v>607.0</c:v>
                </c:pt>
                <c:pt idx="7894">
                  <c:v>607.0</c:v>
                </c:pt>
                <c:pt idx="7895">
                  <c:v>607.0</c:v>
                </c:pt>
                <c:pt idx="7896">
                  <c:v>608.0</c:v>
                </c:pt>
                <c:pt idx="7897">
                  <c:v>608.0</c:v>
                </c:pt>
                <c:pt idx="7898">
                  <c:v>608.0</c:v>
                </c:pt>
                <c:pt idx="7899">
                  <c:v>608.0</c:v>
                </c:pt>
                <c:pt idx="7900">
                  <c:v>608.0</c:v>
                </c:pt>
                <c:pt idx="7901">
                  <c:v>609.0</c:v>
                </c:pt>
                <c:pt idx="7902">
                  <c:v>609.0</c:v>
                </c:pt>
                <c:pt idx="7903">
                  <c:v>609.0</c:v>
                </c:pt>
                <c:pt idx="7904">
                  <c:v>609.0</c:v>
                </c:pt>
                <c:pt idx="7905">
                  <c:v>609.0</c:v>
                </c:pt>
                <c:pt idx="7906">
                  <c:v>609.0</c:v>
                </c:pt>
                <c:pt idx="7907">
                  <c:v>609.0</c:v>
                </c:pt>
                <c:pt idx="7908">
                  <c:v>609.0</c:v>
                </c:pt>
                <c:pt idx="7909">
                  <c:v>609.0</c:v>
                </c:pt>
                <c:pt idx="7910">
                  <c:v>609.0</c:v>
                </c:pt>
                <c:pt idx="7911">
                  <c:v>609.0</c:v>
                </c:pt>
                <c:pt idx="7912">
                  <c:v>610.0</c:v>
                </c:pt>
                <c:pt idx="7913">
                  <c:v>611.0</c:v>
                </c:pt>
                <c:pt idx="7914">
                  <c:v>611.0</c:v>
                </c:pt>
                <c:pt idx="7915">
                  <c:v>611.0</c:v>
                </c:pt>
                <c:pt idx="7916">
                  <c:v>611.0</c:v>
                </c:pt>
                <c:pt idx="7917">
                  <c:v>611.0</c:v>
                </c:pt>
                <c:pt idx="7918">
                  <c:v>611.0</c:v>
                </c:pt>
                <c:pt idx="7919">
                  <c:v>611.0</c:v>
                </c:pt>
                <c:pt idx="7920">
                  <c:v>611.0</c:v>
                </c:pt>
                <c:pt idx="7921">
                  <c:v>611.0</c:v>
                </c:pt>
                <c:pt idx="7922">
                  <c:v>611.0</c:v>
                </c:pt>
                <c:pt idx="7923">
                  <c:v>611.0</c:v>
                </c:pt>
                <c:pt idx="7924">
                  <c:v>611.0</c:v>
                </c:pt>
                <c:pt idx="7925">
                  <c:v>611.0</c:v>
                </c:pt>
                <c:pt idx="7926">
                  <c:v>611.0</c:v>
                </c:pt>
                <c:pt idx="7927">
                  <c:v>611.0</c:v>
                </c:pt>
                <c:pt idx="7928">
                  <c:v>611.0</c:v>
                </c:pt>
                <c:pt idx="7929">
                  <c:v>611.0</c:v>
                </c:pt>
                <c:pt idx="7930">
                  <c:v>611.0</c:v>
                </c:pt>
                <c:pt idx="7931">
                  <c:v>611.0</c:v>
                </c:pt>
                <c:pt idx="7932">
                  <c:v>611.0</c:v>
                </c:pt>
                <c:pt idx="7933">
                  <c:v>611.0</c:v>
                </c:pt>
                <c:pt idx="7934">
                  <c:v>611.0</c:v>
                </c:pt>
                <c:pt idx="7935">
                  <c:v>611.0</c:v>
                </c:pt>
                <c:pt idx="7936">
                  <c:v>611.0</c:v>
                </c:pt>
                <c:pt idx="7937">
                  <c:v>611.0</c:v>
                </c:pt>
                <c:pt idx="7938">
                  <c:v>611.0</c:v>
                </c:pt>
                <c:pt idx="7939">
                  <c:v>611.0</c:v>
                </c:pt>
                <c:pt idx="7940">
                  <c:v>611.0</c:v>
                </c:pt>
                <c:pt idx="7941">
                  <c:v>611.0</c:v>
                </c:pt>
                <c:pt idx="7942">
                  <c:v>611.0</c:v>
                </c:pt>
                <c:pt idx="7943">
                  <c:v>611.0</c:v>
                </c:pt>
                <c:pt idx="7944">
                  <c:v>611.0</c:v>
                </c:pt>
                <c:pt idx="7945">
                  <c:v>611.0</c:v>
                </c:pt>
                <c:pt idx="7946">
                  <c:v>611.0</c:v>
                </c:pt>
                <c:pt idx="7947">
                  <c:v>611.0</c:v>
                </c:pt>
                <c:pt idx="7948">
                  <c:v>611.0</c:v>
                </c:pt>
                <c:pt idx="7949">
                  <c:v>611.0</c:v>
                </c:pt>
                <c:pt idx="7950">
                  <c:v>611.0</c:v>
                </c:pt>
                <c:pt idx="7951">
                  <c:v>611.0</c:v>
                </c:pt>
                <c:pt idx="7952">
                  <c:v>611.0</c:v>
                </c:pt>
                <c:pt idx="7953">
                  <c:v>611.0</c:v>
                </c:pt>
                <c:pt idx="7954">
                  <c:v>611.0</c:v>
                </c:pt>
                <c:pt idx="7955">
                  <c:v>611.0</c:v>
                </c:pt>
                <c:pt idx="7956">
                  <c:v>611.0</c:v>
                </c:pt>
                <c:pt idx="7957">
                  <c:v>611.0</c:v>
                </c:pt>
                <c:pt idx="7958">
                  <c:v>611.0</c:v>
                </c:pt>
                <c:pt idx="7959">
                  <c:v>611.0</c:v>
                </c:pt>
                <c:pt idx="7960">
                  <c:v>611.0</c:v>
                </c:pt>
                <c:pt idx="7961">
                  <c:v>611.0</c:v>
                </c:pt>
                <c:pt idx="7962">
                  <c:v>611.0</c:v>
                </c:pt>
                <c:pt idx="7963">
                  <c:v>611.0</c:v>
                </c:pt>
                <c:pt idx="7964">
                  <c:v>611.0</c:v>
                </c:pt>
                <c:pt idx="7965">
                  <c:v>611.0</c:v>
                </c:pt>
                <c:pt idx="7966">
                  <c:v>611.0</c:v>
                </c:pt>
                <c:pt idx="7967">
                  <c:v>611.0</c:v>
                </c:pt>
                <c:pt idx="7968">
                  <c:v>611.0</c:v>
                </c:pt>
                <c:pt idx="7969">
                  <c:v>611.0</c:v>
                </c:pt>
                <c:pt idx="7970">
                  <c:v>611.0</c:v>
                </c:pt>
                <c:pt idx="7971">
                  <c:v>611.0</c:v>
                </c:pt>
                <c:pt idx="7972">
                  <c:v>611.0</c:v>
                </c:pt>
                <c:pt idx="7973">
                  <c:v>611.0</c:v>
                </c:pt>
                <c:pt idx="7974">
                  <c:v>611.0</c:v>
                </c:pt>
                <c:pt idx="7975">
                  <c:v>611.0</c:v>
                </c:pt>
                <c:pt idx="7976">
                  <c:v>611.0</c:v>
                </c:pt>
                <c:pt idx="7977">
                  <c:v>611.0</c:v>
                </c:pt>
                <c:pt idx="7978">
                  <c:v>611.0</c:v>
                </c:pt>
                <c:pt idx="7979">
                  <c:v>611.0</c:v>
                </c:pt>
                <c:pt idx="7980">
                  <c:v>611.0</c:v>
                </c:pt>
                <c:pt idx="7981">
                  <c:v>611.0</c:v>
                </c:pt>
                <c:pt idx="7982">
                  <c:v>611.0</c:v>
                </c:pt>
                <c:pt idx="7983">
                  <c:v>611.0</c:v>
                </c:pt>
                <c:pt idx="7984">
                  <c:v>611.0</c:v>
                </c:pt>
                <c:pt idx="7985">
                  <c:v>611.0</c:v>
                </c:pt>
                <c:pt idx="7986">
                  <c:v>611.0</c:v>
                </c:pt>
                <c:pt idx="7987">
                  <c:v>612.0</c:v>
                </c:pt>
                <c:pt idx="7988">
                  <c:v>613.0</c:v>
                </c:pt>
                <c:pt idx="7989">
                  <c:v>613.0</c:v>
                </c:pt>
                <c:pt idx="7990">
                  <c:v>613.0</c:v>
                </c:pt>
                <c:pt idx="7991">
                  <c:v>614.0</c:v>
                </c:pt>
                <c:pt idx="7992">
                  <c:v>614.0</c:v>
                </c:pt>
                <c:pt idx="7993">
                  <c:v>614.0</c:v>
                </c:pt>
                <c:pt idx="7994">
                  <c:v>614.0</c:v>
                </c:pt>
                <c:pt idx="7995">
                  <c:v>614.0</c:v>
                </c:pt>
                <c:pt idx="7996">
                  <c:v>614.0</c:v>
                </c:pt>
                <c:pt idx="7997">
                  <c:v>614.0</c:v>
                </c:pt>
                <c:pt idx="7998">
                  <c:v>614.0</c:v>
                </c:pt>
                <c:pt idx="7999">
                  <c:v>614.0</c:v>
                </c:pt>
                <c:pt idx="8000">
                  <c:v>614.0</c:v>
                </c:pt>
                <c:pt idx="8001">
                  <c:v>614.0</c:v>
                </c:pt>
                <c:pt idx="8002">
                  <c:v>614.0</c:v>
                </c:pt>
                <c:pt idx="8003">
                  <c:v>615.0</c:v>
                </c:pt>
                <c:pt idx="8004">
                  <c:v>615.0</c:v>
                </c:pt>
                <c:pt idx="8005">
                  <c:v>615.0</c:v>
                </c:pt>
                <c:pt idx="8006">
                  <c:v>616.0</c:v>
                </c:pt>
                <c:pt idx="8007">
                  <c:v>617.0</c:v>
                </c:pt>
                <c:pt idx="8008">
                  <c:v>617.0</c:v>
                </c:pt>
                <c:pt idx="8009">
                  <c:v>617.0</c:v>
                </c:pt>
                <c:pt idx="8010">
                  <c:v>617.0</c:v>
                </c:pt>
                <c:pt idx="8011">
                  <c:v>618.0</c:v>
                </c:pt>
                <c:pt idx="8012">
                  <c:v>618.0</c:v>
                </c:pt>
                <c:pt idx="8013">
                  <c:v>618.0</c:v>
                </c:pt>
                <c:pt idx="8014">
                  <c:v>618.0</c:v>
                </c:pt>
                <c:pt idx="8015">
                  <c:v>618.0</c:v>
                </c:pt>
                <c:pt idx="8016">
                  <c:v>618.0</c:v>
                </c:pt>
                <c:pt idx="8017">
                  <c:v>618.0</c:v>
                </c:pt>
                <c:pt idx="8018">
                  <c:v>618.0</c:v>
                </c:pt>
                <c:pt idx="8019">
                  <c:v>618.0</c:v>
                </c:pt>
                <c:pt idx="8020">
                  <c:v>618.0</c:v>
                </c:pt>
                <c:pt idx="8021">
                  <c:v>618.0</c:v>
                </c:pt>
                <c:pt idx="8022">
                  <c:v>618.0</c:v>
                </c:pt>
                <c:pt idx="8023">
                  <c:v>618.0</c:v>
                </c:pt>
                <c:pt idx="8024">
                  <c:v>619.0</c:v>
                </c:pt>
                <c:pt idx="8025">
                  <c:v>619.0</c:v>
                </c:pt>
                <c:pt idx="8026">
                  <c:v>619.0</c:v>
                </c:pt>
                <c:pt idx="8027">
                  <c:v>619.0</c:v>
                </c:pt>
                <c:pt idx="8028">
                  <c:v>619.0</c:v>
                </c:pt>
                <c:pt idx="8029">
                  <c:v>619.0</c:v>
                </c:pt>
                <c:pt idx="8030">
                  <c:v>619.0</c:v>
                </c:pt>
                <c:pt idx="8031">
                  <c:v>619.0</c:v>
                </c:pt>
                <c:pt idx="8032">
                  <c:v>619.0</c:v>
                </c:pt>
                <c:pt idx="8033">
                  <c:v>619.0</c:v>
                </c:pt>
                <c:pt idx="8034">
                  <c:v>619.0</c:v>
                </c:pt>
                <c:pt idx="8035">
                  <c:v>620.0</c:v>
                </c:pt>
                <c:pt idx="8036">
                  <c:v>620.0</c:v>
                </c:pt>
                <c:pt idx="8037">
                  <c:v>620.0</c:v>
                </c:pt>
                <c:pt idx="8038">
                  <c:v>620.0</c:v>
                </c:pt>
                <c:pt idx="8039">
                  <c:v>621.0</c:v>
                </c:pt>
                <c:pt idx="8040">
                  <c:v>622.0</c:v>
                </c:pt>
                <c:pt idx="8041">
                  <c:v>622.0</c:v>
                </c:pt>
                <c:pt idx="8042">
                  <c:v>622.0</c:v>
                </c:pt>
                <c:pt idx="8043">
                  <c:v>623.0</c:v>
                </c:pt>
                <c:pt idx="8044">
                  <c:v>623.0</c:v>
                </c:pt>
                <c:pt idx="8045">
                  <c:v>623.0</c:v>
                </c:pt>
                <c:pt idx="8046">
                  <c:v>623.0</c:v>
                </c:pt>
                <c:pt idx="8047">
                  <c:v>623.0</c:v>
                </c:pt>
                <c:pt idx="8048">
                  <c:v>623.0</c:v>
                </c:pt>
                <c:pt idx="8049">
                  <c:v>623.0</c:v>
                </c:pt>
                <c:pt idx="8050">
                  <c:v>623.0</c:v>
                </c:pt>
                <c:pt idx="8051">
                  <c:v>623.0</c:v>
                </c:pt>
                <c:pt idx="8052">
                  <c:v>623.0</c:v>
                </c:pt>
                <c:pt idx="8053">
                  <c:v>623.0</c:v>
                </c:pt>
                <c:pt idx="8054">
                  <c:v>623.0</c:v>
                </c:pt>
                <c:pt idx="8055">
                  <c:v>623.0</c:v>
                </c:pt>
                <c:pt idx="8056">
                  <c:v>623.0</c:v>
                </c:pt>
                <c:pt idx="8057">
                  <c:v>623.0</c:v>
                </c:pt>
                <c:pt idx="8058">
                  <c:v>623.0</c:v>
                </c:pt>
                <c:pt idx="8059">
                  <c:v>624.0</c:v>
                </c:pt>
                <c:pt idx="8060">
                  <c:v>625.0</c:v>
                </c:pt>
                <c:pt idx="8061">
                  <c:v>625.0</c:v>
                </c:pt>
                <c:pt idx="8062">
                  <c:v>625.0</c:v>
                </c:pt>
                <c:pt idx="8063">
                  <c:v>625.0</c:v>
                </c:pt>
                <c:pt idx="8064">
                  <c:v>626.0</c:v>
                </c:pt>
                <c:pt idx="8065">
                  <c:v>627.0</c:v>
                </c:pt>
                <c:pt idx="8066">
                  <c:v>627.0</c:v>
                </c:pt>
                <c:pt idx="8067">
                  <c:v>627.0</c:v>
                </c:pt>
                <c:pt idx="8068">
                  <c:v>627.0</c:v>
                </c:pt>
                <c:pt idx="8069">
                  <c:v>627.0</c:v>
                </c:pt>
                <c:pt idx="8070">
                  <c:v>627.0</c:v>
                </c:pt>
                <c:pt idx="8071">
                  <c:v>627.0</c:v>
                </c:pt>
                <c:pt idx="8072">
                  <c:v>627.0</c:v>
                </c:pt>
                <c:pt idx="8073">
                  <c:v>627.0</c:v>
                </c:pt>
                <c:pt idx="8074">
                  <c:v>627.0</c:v>
                </c:pt>
                <c:pt idx="8075">
                  <c:v>627.0</c:v>
                </c:pt>
                <c:pt idx="8076">
                  <c:v>628.0</c:v>
                </c:pt>
                <c:pt idx="8077">
                  <c:v>629.0</c:v>
                </c:pt>
                <c:pt idx="8078">
                  <c:v>630.0</c:v>
                </c:pt>
                <c:pt idx="8079">
                  <c:v>631.0</c:v>
                </c:pt>
                <c:pt idx="8080">
                  <c:v>631.0</c:v>
                </c:pt>
                <c:pt idx="8081">
                  <c:v>631.0</c:v>
                </c:pt>
                <c:pt idx="8082">
                  <c:v>631.0</c:v>
                </c:pt>
                <c:pt idx="8083">
                  <c:v>632.0</c:v>
                </c:pt>
                <c:pt idx="8084">
                  <c:v>632.0</c:v>
                </c:pt>
                <c:pt idx="8085">
                  <c:v>632.0</c:v>
                </c:pt>
                <c:pt idx="8086">
                  <c:v>633.0</c:v>
                </c:pt>
                <c:pt idx="8087">
                  <c:v>634.0</c:v>
                </c:pt>
                <c:pt idx="8088">
                  <c:v>635.0</c:v>
                </c:pt>
                <c:pt idx="8089">
                  <c:v>635.0</c:v>
                </c:pt>
                <c:pt idx="8090">
                  <c:v>636.0</c:v>
                </c:pt>
                <c:pt idx="8091">
                  <c:v>636.0</c:v>
                </c:pt>
                <c:pt idx="8092">
                  <c:v>636.0</c:v>
                </c:pt>
                <c:pt idx="8093">
                  <c:v>636.0</c:v>
                </c:pt>
                <c:pt idx="8094">
                  <c:v>636.0</c:v>
                </c:pt>
                <c:pt idx="8095">
                  <c:v>636.0</c:v>
                </c:pt>
                <c:pt idx="8096">
                  <c:v>636.0</c:v>
                </c:pt>
                <c:pt idx="8097">
                  <c:v>636.0</c:v>
                </c:pt>
                <c:pt idx="8098">
                  <c:v>636.0</c:v>
                </c:pt>
                <c:pt idx="8099">
                  <c:v>636.0</c:v>
                </c:pt>
                <c:pt idx="8100">
                  <c:v>636.0</c:v>
                </c:pt>
                <c:pt idx="8101">
                  <c:v>636.0</c:v>
                </c:pt>
                <c:pt idx="8102">
                  <c:v>636.0</c:v>
                </c:pt>
                <c:pt idx="8103">
                  <c:v>636.0</c:v>
                </c:pt>
                <c:pt idx="8104">
                  <c:v>636.0</c:v>
                </c:pt>
                <c:pt idx="8105">
                  <c:v>637.0</c:v>
                </c:pt>
                <c:pt idx="8106">
                  <c:v>637.0</c:v>
                </c:pt>
                <c:pt idx="8107">
                  <c:v>637.0</c:v>
                </c:pt>
                <c:pt idx="8108">
                  <c:v>637.0</c:v>
                </c:pt>
                <c:pt idx="8109">
                  <c:v>638.0</c:v>
                </c:pt>
                <c:pt idx="8110">
                  <c:v>638.0</c:v>
                </c:pt>
                <c:pt idx="8111">
                  <c:v>639.0</c:v>
                </c:pt>
                <c:pt idx="8112">
                  <c:v>640.0</c:v>
                </c:pt>
                <c:pt idx="8113">
                  <c:v>640.0</c:v>
                </c:pt>
                <c:pt idx="8114">
                  <c:v>640.0</c:v>
                </c:pt>
                <c:pt idx="8115">
                  <c:v>640.0</c:v>
                </c:pt>
                <c:pt idx="8116">
                  <c:v>641.0</c:v>
                </c:pt>
                <c:pt idx="8117">
                  <c:v>641.0</c:v>
                </c:pt>
                <c:pt idx="8118">
                  <c:v>641.0</c:v>
                </c:pt>
                <c:pt idx="8119">
                  <c:v>641.0</c:v>
                </c:pt>
                <c:pt idx="8120">
                  <c:v>641.0</c:v>
                </c:pt>
                <c:pt idx="8121">
                  <c:v>641.0</c:v>
                </c:pt>
                <c:pt idx="8122">
                  <c:v>641.0</c:v>
                </c:pt>
                <c:pt idx="8123">
                  <c:v>641.0</c:v>
                </c:pt>
                <c:pt idx="8124">
                  <c:v>641.0</c:v>
                </c:pt>
                <c:pt idx="8125">
                  <c:v>641.0</c:v>
                </c:pt>
                <c:pt idx="8126">
                  <c:v>641.0</c:v>
                </c:pt>
                <c:pt idx="8127">
                  <c:v>642.0</c:v>
                </c:pt>
                <c:pt idx="8128">
                  <c:v>643.0</c:v>
                </c:pt>
                <c:pt idx="8129">
                  <c:v>643.0</c:v>
                </c:pt>
                <c:pt idx="8130">
                  <c:v>644.0</c:v>
                </c:pt>
                <c:pt idx="8131">
                  <c:v>644.0</c:v>
                </c:pt>
                <c:pt idx="8132">
                  <c:v>644.0</c:v>
                </c:pt>
                <c:pt idx="8133">
                  <c:v>644.0</c:v>
                </c:pt>
                <c:pt idx="8134">
                  <c:v>644.0</c:v>
                </c:pt>
                <c:pt idx="8135">
                  <c:v>644.0</c:v>
                </c:pt>
                <c:pt idx="8136">
                  <c:v>644.0</c:v>
                </c:pt>
                <c:pt idx="8137">
                  <c:v>644.0</c:v>
                </c:pt>
                <c:pt idx="8138">
                  <c:v>644.0</c:v>
                </c:pt>
                <c:pt idx="8139">
                  <c:v>644.0</c:v>
                </c:pt>
                <c:pt idx="8140">
                  <c:v>644.0</c:v>
                </c:pt>
                <c:pt idx="8141">
                  <c:v>644.0</c:v>
                </c:pt>
                <c:pt idx="8142">
                  <c:v>644.0</c:v>
                </c:pt>
                <c:pt idx="8143">
                  <c:v>644.0</c:v>
                </c:pt>
                <c:pt idx="8144">
                  <c:v>644.0</c:v>
                </c:pt>
                <c:pt idx="8145">
                  <c:v>644.0</c:v>
                </c:pt>
                <c:pt idx="8146">
                  <c:v>644.0</c:v>
                </c:pt>
                <c:pt idx="8147">
                  <c:v>644.0</c:v>
                </c:pt>
                <c:pt idx="8148">
                  <c:v>644.0</c:v>
                </c:pt>
                <c:pt idx="8149">
                  <c:v>644.0</c:v>
                </c:pt>
                <c:pt idx="8150">
                  <c:v>644.0</c:v>
                </c:pt>
                <c:pt idx="8151">
                  <c:v>644.0</c:v>
                </c:pt>
                <c:pt idx="8152">
                  <c:v>644.0</c:v>
                </c:pt>
                <c:pt idx="8153">
                  <c:v>644.0</c:v>
                </c:pt>
                <c:pt idx="8154">
                  <c:v>644.0</c:v>
                </c:pt>
                <c:pt idx="8155">
                  <c:v>644.0</c:v>
                </c:pt>
                <c:pt idx="8156">
                  <c:v>644.0</c:v>
                </c:pt>
                <c:pt idx="8157">
                  <c:v>644.0</c:v>
                </c:pt>
                <c:pt idx="8158">
                  <c:v>644.0</c:v>
                </c:pt>
                <c:pt idx="8159">
                  <c:v>644.0</c:v>
                </c:pt>
                <c:pt idx="8160">
                  <c:v>644.0</c:v>
                </c:pt>
                <c:pt idx="8161">
                  <c:v>644.0</c:v>
                </c:pt>
                <c:pt idx="8162">
                  <c:v>644.0</c:v>
                </c:pt>
                <c:pt idx="8163">
                  <c:v>644.0</c:v>
                </c:pt>
                <c:pt idx="8164">
                  <c:v>644.0</c:v>
                </c:pt>
                <c:pt idx="8165">
                  <c:v>644.0</c:v>
                </c:pt>
                <c:pt idx="8166">
                  <c:v>644.0</c:v>
                </c:pt>
                <c:pt idx="8167">
                  <c:v>644.0</c:v>
                </c:pt>
                <c:pt idx="8168">
                  <c:v>644.0</c:v>
                </c:pt>
                <c:pt idx="8169">
                  <c:v>644.0</c:v>
                </c:pt>
                <c:pt idx="8170">
                  <c:v>644.0</c:v>
                </c:pt>
                <c:pt idx="8171">
                  <c:v>644.0</c:v>
                </c:pt>
                <c:pt idx="8172">
                  <c:v>644.0</c:v>
                </c:pt>
                <c:pt idx="8173">
                  <c:v>644.0</c:v>
                </c:pt>
                <c:pt idx="8174">
                  <c:v>644.0</c:v>
                </c:pt>
                <c:pt idx="8175">
                  <c:v>644.0</c:v>
                </c:pt>
                <c:pt idx="8176">
                  <c:v>644.0</c:v>
                </c:pt>
                <c:pt idx="8177">
                  <c:v>644.0</c:v>
                </c:pt>
                <c:pt idx="8178">
                  <c:v>644.0</c:v>
                </c:pt>
                <c:pt idx="8179">
                  <c:v>644.0</c:v>
                </c:pt>
                <c:pt idx="8180">
                  <c:v>644.0</c:v>
                </c:pt>
                <c:pt idx="8181">
                  <c:v>645.0</c:v>
                </c:pt>
                <c:pt idx="8182">
                  <c:v>645.0</c:v>
                </c:pt>
                <c:pt idx="8183">
                  <c:v>645.0</c:v>
                </c:pt>
                <c:pt idx="8184">
                  <c:v>645.0</c:v>
                </c:pt>
                <c:pt idx="8185">
                  <c:v>645.0</c:v>
                </c:pt>
                <c:pt idx="8186">
                  <c:v>645.0</c:v>
                </c:pt>
                <c:pt idx="8187">
                  <c:v>645.0</c:v>
                </c:pt>
                <c:pt idx="8188">
                  <c:v>645.0</c:v>
                </c:pt>
                <c:pt idx="8189">
                  <c:v>645.0</c:v>
                </c:pt>
                <c:pt idx="8190">
                  <c:v>646.0</c:v>
                </c:pt>
                <c:pt idx="8191">
                  <c:v>647.0</c:v>
                </c:pt>
                <c:pt idx="8192">
                  <c:v>647.0</c:v>
                </c:pt>
                <c:pt idx="8193">
                  <c:v>647.0</c:v>
                </c:pt>
                <c:pt idx="8194">
                  <c:v>647.0</c:v>
                </c:pt>
                <c:pt idx="8195">
                  <c:v>647.0</c:v>
                </c:pt>
                <c:pt idx="8196">
                  <c:v>647.0</c:v>
                </c:pt>
                <c:pt idx="8197">
                  <c:v>647.0</c:v>
                </c:pt>
                <c:pt idx="8198">
                  <c:v>647.0</c:v>
                </c:pt>
                <c:pt idx="8199">
                  <c:v>647.0</c:v>
                </c:pt>
                <c:pt idx="8200">
                  <c:v>647.0</c:v>
                </c:pt>
                <c:pt idx="8201">
                  <c:v>647.0</c:v>
                </c:pt>
                <c:pt idx="8202">
                  <c:v>647.0</c:v>
                </c:pt>
                <c:pt idx="8203">
                  <c:v>647.0</c:v>
                </c:pt>
                <c:pt idx="8204">
                  <c:v>647.0</c:v>
                </c:pt>
                <c:pt idx="8205">
                  <c:v>647.0</c:v>
                </c:pt>
                <c:pt idx="8206">
                  <c:v>647.0</c:v>
                </c:pt>
                <c:pt idx="8207">
                  <c:v>647.0</c:v>
                </c:pt>
                <c:pt idx="8208">
                  <c:v>647.0</c:v>
                </c:pt>
                <c:pt idx="8209">
                  <c:v>647.0</c:v>
                </c:pt>
                <c:pt idx="8210">
                  <c:v>647.0</c:v>
                </c:pt>
                <c:pt idx="8211">
                  <c:v>647.0</c:v>
                </c:pt>
                <c:pt idx="8212">
                  <c:v>647.0</c:v>
                </c:pt>
                <c:pt idx="8213">
                  <c:v>647.0</c:v>
                </c:pt>
                <c:pt idx="8214">
                  <c:v>647.0</c:v>
                </c:pt>
                <c:pt idx="8215">
                  <c:v>647.0</c:v>
                </c:pt>
                <c:pt idx="8216">
                  <c:v>647.0</c:v>
                </c:pt>
                <c:pt idx="8217">
                  <c:v>647.0</c:v>
                </c:pt>
                <c:pt idx="8218">
                  <c:v>647.0</c:v>
                </c:pt>
                <c:pt idx="8219">
                  <c:v>647.0</c:v>
                </c:pt>
                <c:pt idx="8220">
                  <c:v>647.0</c:v>
                </c:pt>
                <c:pt idx="8221">
                  <c:v>647.0</c:v>
                </c:pt>
                <c:pt idx="8222">
                  <c:v>647.0</c:v>
                </c:pt>
                <c:pt idx="8223">
                  <c:v>647.0</c:v>
                </c:pt>
                <c:pt idx="8224">
                  <c:v>647.0</c:v>
                </c:pt>
                <c:pt idx="8225">
                  <c:v>647.0</c:v>
                </c:pt>
                <c:pt idx="8226">
                  <c:v>647.0</c:v>
                </c:pt>
                <c:pt idx="8227">
                  <c:v>647.0</c:v>
                </c:pt>
                <c:pt idx="8228">
                  <c:v>647.0</c:v>
                </c:pt>
                <c:pt idx="8229">
                  <c:v>647.0</c:v>
                </c:pt>
                <c:pt idx="8230">
                  <c:v>647.0</c:v>
                </c:pt>
                <c:pt idx="8231">
                  <c:v>647.0</c:v>
                </c:pt>
                <c:pt idx="8232">
                  <c:v>647.0</c:v>
                </c:pt>
                <c:pt idx="8233">
                  <c:v>647.0</c:v>
                </c:pt>
                <c:pt idx="8234">
                  <c:v>647.0</c:v>
                </c:pt>
                <c:pt idx="8235">
                  <c:v>647.0</c:v>
                </c:pt>
                <c:pt idx="8236">
                  <c:v>647.0</c:v>
                </c:pt>
                <c:pt idx="8237">
                  <c:v>647.0</c:v>
                </c:pt>
                <c:pt idx="8238">
                  <c:v>647.0</c:v>
                </c:pt>
                <c:pt idx="8239">
                  <c:v>647.0</c:v>
                </c:pt>
                <c:pt idx="8240">
                  <c:v>648.0</c:v>
                </c:pt>
                <c:pt idx="8241">
                  <c:v>649.0</c:v>
                </c:pt>
                <c:pt idx="8242">
                  <c:v>649.0</c:v>
                </c:pt>
                <c:pt idx="8243">
                  <c:v>649.0</c:v>
                </c:pt>
                <c:pt idx="8244">
                  <c:v>649.0</c:v>
                </c:pt>
                <c:pt idx="8245">
                  <c:v>649.0</c:v>
                </c:pt>
                <c:pt idx="8246">
                  <c:v>649.0</c:v>
                </c:pt>
                <c:pt idx="8247">
                  <c:v>649.0</c:v>
                </c:pt>
                <c:pt idx="8248">
                  <c:v>649.0</c:v>
                </c:pt>
                <c:pt idx="8249">
                  <c:v>649.0</c:v>
                </c:pt>
                <c:pt idx="8250">
                  <c:v>649.0</c:v>
                </c:pt>
                <c:pt idx="8251">
                  <c:v>649.0</c:v>
                </c:pt>
                <c:pt idx="8252">
                  <c:v>649.0</c:v>
                </c:pt>
                <c:pt idx="8253">
                  <c:v>649.0</c:v>
                </c:pt>
                <c:pt idx="8254">
                  <c:v>650.0</c:v>
                </c:pt>
                <c:pt idx="8255">
                  <c:v>650.0</c:v>
                </c:pt>
                <c:pt idx="8256">
                  <c:v>650.0</c:v>
                </c:pt>
                <c:pt idx="8257">
                  <c:v>650.0</c:v>
                </c:pt>
                <c:pt idx="8258">
                  <c:v>650.0</c:v>
                </c:pt>
                <c:pt idx="8259">
                  <c:v>650.0</c:v>
                </c:pt>
                <c:pt idx="8260">
                  <c:v>650.0</c:v>
                </c:pt>
                <c:pt idx="8261">
                  <c:v>650.0</c:v>
                </c:pt>
                <c:pt idx="8262">
                  <c:v>650.0</c:v>
                </c:pt>
                <c:pt idx="8263">
                  <c:v>650.0</c:v>
                </c:pt>
                <c:pt idx="8264">
                  <c:v>650.0</c:v>
                </c:pt>
                <c:pt idx="8265">
                  <c:v>650.0</c:v>
                </c:pt>
                <c:pt idx="8266">
                  <c:v>650.0</c:v>
                </c:pt>
                <c:pt idx="8267">
                  <c:v>650.0</c:v>
                </c:pt>
                <c:pt idx="8268">
                  <c:v>650.0</c:v>
                </c:pt>
                <c:pt idx="8269">
                  <c:v>650.0</c:v>
                </c:pt>
                <c:pt idx="8270">
                  <c:v>650.0</c:v>
                </c:pt>
                <c:pt idx="8271">
                  <c:v>650.0</c:v>
                </c:pt>
                <c:pt idx="8272">
                  <c:v>650.0</c:v>
                </c:pt>
                <c:pt idx="8273">
                  <c:v>650.0</c:v>
                </c:pt>
                <c:pt idx="8274">
                  <c:v>650.0</c:v>
                </c:pt>
                <c:pt idx="8275">
                  <c:v>650.0</c:v>
                </c:pt>
                <c:pt idx="8276">
                  <c:v>651.0</c:v>
                </c:pt>
                <c:pt idx="8277">
                  <c:v>651.0</c:v>
                </c:pt>
                <c:pt idx="8278">
                  <c:v>651.0</c:v>
                </c:pt>
                <c:pt idx="8279">
                  <c:v>651.0</c:v>
                </c:pt>
                <c:pt idx="8280">
                  <c:v>651.0</c:v>
                </c:pt>
                <c:pt idx="8281">
                  <c:v>651.0</c:v>
                </c:pt>
                <c:pt idx="8282">
                  <c:v>651.0</c:v>
                </c:pt>
                <c:pt idx="8283">
                  <c:v>651.0</c:v>
                </c:pt>
                <c:pt idx="8284">
                  <c:v>651.0</c:v>
                </c:pt>
                <c:pt idx="8285">
                  <c:v>652.0</c:v>
                </c:pt>
                <c:pt idx="8286">
                  <c:v>653.0</c:v>
                </c:pt>
                <c:pt idx="8287">
                  <c:v>653.0</c:v>
                </c:pt>
                <c:pt idx="8288">
                  <c:v>653.0</c:v>
                </c:pt>
                <c:pt idx="8289">
                  <c:v>653.0</c:v>
                </c:pt>
                <c:pt idx="8290">
                  <c:v>654.0</c:v>
                </c:pt>
                <c:pt idx="8291">
                  <c:v>655.0</c:v>
                </c:pt>
                <c:pt idx="8292">
                  <c:v>655.0</c:v>
                </c:pt>
                <c:pt idx="8293">
                  <c:v>655.0</c:v>
                </c:pt>
                <c:pt idx="8294">
                  <c:v>655.0</c:v>
                </c:pt>
                <c:pt idx="8295">
                  <c:v>655.0</c:v>
                </c:pt>
                <c:pt idx="8296">
                  <c:v>655.0</c:v>
                </c:pt>
                <c:pt idx="8297">
                  <c:v>655.0</c:v>
                </c:pt>
                <c:pt idx="8298">
                  <c:v>655.0</c:v>
                </c:pt>
                <c:pt idx="8299">
                  <c:v>655.0</c:v>
                </c:pt>
                <c:pt idx="8300">
                  <c:v>655.0</c:v>
                </c:pt>
                <c:pt idx="8301">
                  <c:v>655.0</c:v>
                </c:pt>
                <c:pt idx="8302">
                  <c:v>655.0</c:v>
                </c:pt>
                <c:pt idx="8303">
                  <c:v>655.0</c:v>
                </c:pt>
                <c:pt idx="8304">
                  <c:v>655.0</c:v>
                </c:pt>
                <c:pt idx="8305">
                  <c:v>655.0</c:v>
                </c:pt>
                <c:pt idx="8306">
                  <c:v>656.0</c:v>
                </c:pt>
                <c:pt idx="8307">
                  <c:v>656.0</c:v>
                </c:pt>
                <c:pt idx="8308">
                  <c:v>657.0</c:v>
                </c:pt>
                <c:pt idx="8309">
                  <c:v>657.0</c:v>
                </c:pt>
                <c:pt idx="8310">
                  <c:v>657.0</c:v>
                </c:pt>
                <c:pt idx="8311">
                  <c:v>657.0</c:v>
                </c:pt>
                <c:pt idx="8312">
                  <c:v>657.0</c:v>
                </c:pt>
                <c:pt idx="8313">
                  <c:v>657.0</c:v>
                </c:pt>
                <c:pt idx="8314">
                  <c:v>657.0</c:v>
                </c:pt>
                <c:pt idx="8315">
                  <c:v>657.0</c:v>
                </c:pt>
                <c:pt idx="8316">
                  <c:v>657.0</c:v>
                </c:pt>
                <c:pt idx="8317">
                  <c:v>657.0</c:v>
                </c:pt>
                <c:pt idx="8318">
                  <c:v>657.0</c:v>
                </c:pt>
                <c:pt idx="8319">
                  <c:v>657.0</c:v>
                </c:pt>
                <c:pt idx="8320">
                  <c:v>658.0</c:v>
                </c:pt>
                <c:pt idx="8321">
                  <c:v>659.0</c:v>
                </c:pt>
                <c:pt idx="8322">
                  <c:v>660.0</c:v>
                </c:pt>
                <c:pt idx="8323">
                  <c:v>660.0</c:v>
                </c:pt>
                <c:pt idx="8324">
                  <c:v>661.0</c:v>
                </c:pt>
                <c:pt idx="8325">
                  <c:v>661.0</c:v>
                </c:pt>
                <c:pt idx="8326">
                  <c:v>661.0</c:v>
                </c:pt>
                <c:pt idx="8327">
                  <c:v>661.0</c:v>
                </c:pt>
                <c:pt idx="8328">
                  <c:v>661.0</c:v>
                </c:pt>
                <c:pt idx="8329">
                  <c:v>661.0</c:v>
                </c:pt>
                <c:pt idx="8330">
                  <c:v>661.0</c:v>
                </c:pt>
                <c:pt idx="8331">
                  <c:v>661.0</c:v>
                </c:pt>
                <c:pt idx="8332">
                  <c:v>661.0</c:v>
                </c:pt>
                <c:pt idx="8333">
                  <c:v>661.0</c:v>
                </c:pt>
                <c:pt idx="8334">
                  <c:v>661.0</c:v>
                </c:pt>
                <c:pt idx="8335">
                  <c:v>661.0</c:v>
                </c:pt>
                <c:pt idx="8336">
                  <c:v>662.0</c:v>
                </c:pt>
                <c:pt idx="8337">
                  <c:v>662.0</c:v>
                </c:pt>
                <c:pt idx="8338">
                  <c:v>662.0</c:v>
                </c:pt>
                <c:pt idx="8339">
                  <c:v>663.0</c:v>
                </c:pt>
                <c:pt idx="8340">
                  <c:v>663.0</c:v>
                </c:pt>
                <c:pt idx="8341">
                  <c:v>663.0</c:v>
                </c:pt>
                <c:pt idx="8342">
                  <c:v>664.0</c:v>
                </c:pt>
                <c:pt idx="8343">
                  <c:v>665.0</c:v>
                </c:pt>
                <c:pt idx="8344">
                  <c:v>665.0</c:v>
                </c:pt>
                <c:pt idx="8345">
                  <c:v>665.0</c:v>
                </c:pt>
                <c:pt idx="8346">
                  <c:v>665.0</c:v>
                </c:pt>
                <c:pt idx="8347">
                  <c:v>665.0</c:v>
                </c:pt>
                <c:pt idx="8348">
                  <c:v>665.0</c:v>
                </c:pt>
                <c:pt idx="8349">
                  <c:v>665.0</c:v>
                </c:pt>
                <c:pt idx="8350">
                  <c:v>665.0</c:v>
                </c:pt>
                <c:pt idx="8351">
                  <c:v>665.0</c:v>
                </c:pt>
                <c:pt idx="8352">
                  <c:v>665.0</c:v>
                </c:pt>
                <c:pt idx="8353">
                  <c:v>665.0</c:v>
                </c:pt>
                <c:pt idx="8354">
                  <c:v>665.0</c:v>
                </c:pt>
                <c:pt idx="8355">
                  <c:v>665.0</c:v>
                </c:pt>
                <c:pt idx="8356">
                  <c:v>665.0</c:v>
                </c:pt>
                <c:pt idx="8357">
                  <c:v>665.0</c:v>
                </c:pt>
                <c:pt idx="8358">
                  <c:v>665.0</c:v>
                </c:pt>
                <c:pt idx="8359">
                  <c:v>665.0</c:v>
                </c:pt>
                <c:pt idx="8360">
                  <c:v>665.0</c:v>
                </c:pt>
                <c:pt idx="8361">
                  <c:v>665.0</c:v>
                </c:pt>
                <c:pt idx="8362">
                  <c:v>665.0</c:v>
                </c:pt>
                <c:pt idx="8363">
                  <c:v>665.0</c:v>
                </c:pt>
                <c:pt idx="8364">
                  <c:v>665.0</c:v>
                </c:pt>
                <c:pt idx="8365">
                  <c:v>665.0</c:v>
                </c:pt>
                <c:pt idx="8366">
                  <c:v>665.0</c:v>
                </c:pt>
                <c:pt idx="8367">
                  <c:v>665.0</c:v>
                </c:pt>
                <c:pt idx="8368">
                  <c:v>665.0</c:v>
                </c:pt>
                <c:pt idx="8369">
                  <c:v>665.0</c:v>
                </c:pt>
                <c:pt idx="8370">
                  <c:v>665.0</c:v>
                </c:pt>
                <c:pt idx="8371">
                  <c:v>665.0</c:v>
                </c:pt>
                <c:pt idx="8372">
                  <c:v>665.0</c:v>
                </c:pt>
                <c:pt idx="8373">
                  <c:v>665.0</c:v>
                </c:pt>
                <c:pt idx="8374">
                  <c:v>665.0</c:v>
                </c:pt>
                <c:pt idx="8375">
                  <c:v>665.0</c:v>
                </c:pt>
                <c:pt idx="8376">
                  <c:v>665.0</c:v>
                </c:pt>
                <c:pt idx="8377">
                  <c:v>665.0</c:v>
                </c:pt>
                <c:pt idx="8378">
                  <c:v>665.0</c:v>
                </c:pt>
                <c:pt idx="8379">
                  <c:v>665.0</c:v>
                </c:pt>
                <c:pt idx="8380">
                  <c:v>665.0</c:v>
                </c:pt>
                <c:pt idx="8381">
                  <c:v>665.0</c:v>
                </c:pt>
                <c:pt idx="8382">
                  <c:v>665.0</c:v>
                </c:pt>
                <c:pt idx="8383">
                  <c:v>665.0</c:v>
                </c:pt>
                <c:pt idx="8384">
                  <c:v>665.0</c:v>
                </c:pt>
                <c:pt idx="8385">
                  <c:v>665.0</c:v>
                </c:pt>
                <c:pt idx="8386">
                  <c:v>666.0</c:v>
                </c:pt>
                <c:pt idx="8387">
                  <c:v>666.0</c:v>
                </c:pt>
                <c:pt idx="8388">
                  <c:v>666.0</c:v>
                </c:pt>
                <c:pt idx="8389">
                  <c:v>666.0</c:v>
                </c:pt>
                <c:pt idx="8390">
                  <c:v>666.0</c:v>
                </c:pt>
                <c:pt idx="8391">
                  <c:v>666.0</c:v>
                </c:pt>
                <c:pt idx="8392">
                  <c:v>666.0</c:v>
                </c:pt>
                <c:pt idx="8393">
                  <c:v>666.0</c:v>
                </c:pt>
                <c:pt idx="8394">
                  <c:v>666.0</c:v>
                </c:pt>
                <c:pt idx="8395">
                  <c:v>666.0</c:v>
                </c:pt>
                <c:pt idx="8396">
                  <c:v>666.0</c:v>
                </c:pt>
                <c:pt idx="8397">
                  <c:v>666.0</c:v>
                </c:pt>
                <c:pt idx="8398">
                  <c:v>666.0</c:v>
                </c:pt>
                <c:pt idx="8399">
                  <c:v>666.0</c:v>
                </c:pt>
                <c:pt idx="8400">
                  <c:v>666.0</c:v>
                </c:pt>
                <c:pt idx="8401">
                  <c:v>666.0</c:v>
                </c:pt>
                <c:pt idx="8402">
                  <c:v>666.0</c:v>
                </c:pt>
                <c:pt idx="8403">
                  <c:v>666.0</c:v>
                </c:pt>
                <c:pt idx="8404">
                  <c:v>666.0</c:v>
                </c:pt>
                <c:pt idx="8405">
                  <c:v>666.0</c:v>
                </c:pt>
                <c:pt idx="8406">
                  <c:v>666.0</c:v>
                </c:pt>
                <c:pt idx="8407">
                  <c:v>666.0</c:v>
                </c:pt>
                <c:pt idx="8408">
                  <c:v>666.0</c:v>
                </c:pt>
                <c:pt idx="8409">
                  <c:v>666.0</c:v>
                </c:pt>
                <c:pt idx="8410">
                  <c:v>666.0</c:v>
                </c:pt>
                <c:pt idx="8411">
                  <c:v>666.0</c:v>
                </c:pt>
                <c:pt idx="8412">
                  <c:v>666.0</c:v>
                </c:pt>
                <c:pt idx="8413">
                  <c:v>666.0</c:v>
                </c:pt>
                <c:pt idx="8414">
                  <c:v>666.0</c:v>
                </c:pt>
                <c:pt idx="8415">
                  <c:v>666.0</c:v>
                </c:pt>
                <c:pt idx="8416">
                  <c:v>666.0</c:v>
                </c:pt>
                <c:pt idx="8417">
                  <c:v>666.0</c:v>
                </c:pt>
                <c:pt idx="8418">
                  <c:v>666.0</c:v>
                </c:pt>
                <c:pt idx="8419">
                  <c:v>666.0</c:v>
                </c:pt>
                <c:pt idx="8420">
                  <c:v>666.0</c:v>
                </c:pt>
                <c:pt idx="8421">
                  <c:v>666.0</c:v>
                </c:pt>
                <c:pt idx="8422">
                  <c:v>666.0</c:v>
                </c:pt>
                <c:pt idx="8423">
                  <c:v>666.0</c:v>
                </c:pt>
                <c:pt idx="8424">
                  <c:v>666.0</c:v>
                </c:pt>
                <c:pt idx="8425">
                  <c:v>666.0</c:v>
                </c:pt>
                <c:pt idx="8426">
                  <c:v>666.0</c:v>
                </c:pt>
                <c:pt idx="8427">
                  <c:v>667.0</c:v>
                </c:pt>
                <c:pt idx="8428">
                  <c:v>667.0</c:v>
                </c:pt>
                <c:pt idx="8429">
                  <c:v>667.0</c:v>
                </c:pt>
                <c:pt idx="8430">
                  <c:v>667.0</c:v>
                </c:pt>
                <c:pt idx="8431">
                  <c:v>667.0</c:v>
                </c:pt>
                <c:pt idx="8432">
                  <c:v>667.0</c:v>
                </c:pt>
                <c:pt idx="8433">
                  <c:v>667.0</c:v>
                </c:pt>
                <c:pt idx="8434">
                  <c:v>667.0</c:v>
                </c:pt>
                <c:pt idx="8435">
                  <c:v>667.0</c:v>
                </c:pt>
                <c:pt idx="8436">
                  <c:v>667.0</c:v>
                </c:pt>
                <c:pt idx="8437">
                  <c:v>667.0</c:v>
                </c:pt>
                <c:pt idx="8438">
                  <c:v>667.0</c:v>
                </c:pt>
                <c:pt idx="8439">
                  <c:v>667.0</c:v>
                </c:pt>
                <c:pt idx="8440">
                  <c:v>667.0</c:v>
                </c:pt>
                <c:pt idx="8441">
                  <c:v>668.0</c:v>
                </c:pt>
                <c:pt idx="8442">
                  <c:v>669.0</c:v>
                </c:pt>
                <c:pt idx="8443">
                  <c:v>669.0</c:v>
                </c:pt>
                <c:pt idx="8444">
                  <c:v>669.0</c:v>
                </c:pt>
                <c:pt idx="8445">
                  <c:v>669.0</c:v>
                </c:pt>
                <c:pt idx="8446">
                  <c:v>669.0</c:v>
                </c:pt>
                <c:pt idx="8447">
                  <c:v>669.0</c:v>
                </c:pt>
                <c:pt idx="8448">
                  <c:v>669.0</c:v>
                </c:pt>
                <c:pt idx="8449">
                  <c:v>669.0</c:v>
                </c:pt>
                <c:pt idx="8450">
                  <c:v>669.0</c:v>
                </c:pt>
                <c:pt idx="8451">
                  <c:v>669.0</c:v>
                </c:pt>
                <c:pt idx="8452">
                  <c:v>669.0</c:v>
                </c:pt>
                <c:pt idx="8453">
                  <c:v>669.0</c:v>
                </c:pt>
                <c:pt idx="8454">
                  <c:v>669.0</c:v>
                </c:pt>
                <c:pt idx="8455">
                  <c:v>669.0</c:v>
                </c:pt>
                <c:pt idx="8456">
                  <c:v>670.0</c:v>
                </c:pt>
                <c:pt idx="8457">
                  <c:v>671.0</c:v>
                </c:pt>
                <c:pt idx="8458">
                  <c:v>671.0</c:v>
                </c:pt>
                <c:pt idx="8459">
                  <c:v>671.0</c:v>
                </c:pt>
                <c:pt idx="8460">
                  <c:v>671.0</c:v>
                </c:pt>
                <c:pt idx="8461">
                  <c:v>672.0</c:v>
                </c:pt>
                <c:pt idx="8462">
                  <c:v>673.0</c:v>
                </c:pt>
                <c:pt idx="8463">
                  <c:v>674.0</c:v>
                </c:pt>
                <c:pt idx="8464">
                  <c:v>674.0</c:v>
                </c:pt>
                <c:pt idx="8465">
                  <c:v>674.0</c:v>
                </c:pt>
                <c:pt idx="8466">
                  <c:v>674.0</c:v>
                </c:pt>
                <c:pt idx="8467">
                  <c:v>674.0</c:v>
                </c:pt>
                <c:pt idx="8468">
                  <c:v>674.0</c:v>
                </c:pt>
                <c:pt idx="8469">
                  <c:v>675.0</c:v>
                </c:pt>
                <c:pt idx="8470">
                  <c:v>675.0</c:v>
                </c:pt>
                <c:pt idx="8471">
                  <c:v>675.0</c:v>
                </c:pt>
                <c:pt idx="8472">
                  <c:v>676.0</c:v>
                </c:pt>
                <c:pt idx="8473">
                  <c:v>676.0</c:v>
                </c:pt>
                <c:pt idx="8474">
                  <c:v>677.0</c:v>
                </c:pt>
                <c:pt idx="8475">
                  <c:v>677.0</c:v>
                </c:pt>
                <c:pt idx="8476">
                  <c:v>677.0</c:v>
                </c:pt>
                <c:pt idx="8477">
                  <c:v>677.0</c:v>
                </c:pt>
                <c:pt idx="8478">
                  <c:v>677.0</c:v>
                </c:pt>
                <c:pt idx="8479">
                  <c:v>677.0</c:v>
                </c:pt>
                <c:pt idx="8480">
                  <c:v>677.0</c:v>
                </c:pt>
                <c:pt idx="8481">
                  <c:v>677.0</c:v>
                </c:pt>
                <c:pt idx="8482">
                  <c:v>677.0</c:v>
                </c:pt>
                <c:pt idx="8483">
                  <c:v>677.0</c:v>
                </c:pt>
                <c:pt idx="8484">
                  <c:v>677.0</c:v>
                </c:pt>
                <c:pt idx="8485">
                  <c:v>677.0</c:v>
                </c:pt>
                <c:pt idx="8486">
                  <c:v>677.0</c:v>
                </c:pt>
                <c:pt idx="8487">
                  <c:v>677.0</c:v>
                </c:pt>
                <c:pt idx="8488">
                  <c:v>677.0</c:v>
                </c:pt>
                <c:pt idx="8489">
                  <c:v>677.0</c:v>
                </c:pt>
                <c:pt idx="8490">
                  <c:v>677.0</c:v>
                </c:pt>
                <c:pt idx="8491">
                  <c:v>677.0</c:v>
                </c:pt>
                <c:pt idx="8492">
                  <c:v>677.0</c:v>
                </c:pt>
                <c:pt idx="8493">
                  <c:v>677.0</c:v>
                </c:pt>
                <c:pt idx="8494">
                  <c:v>677.0</c:v>
                </c:pt>
                <c:pt idx="8495">
                  <c:v>677.0</c:v>
                </c:pt>
                <c:pt idx="8496">
                  <c:v>677.0</c:v>
                </c:pt>
                <c:pt idx="8497">
                  <c:v>677.0</c:v>
                </c:pt>
                <c:pt idx="8498">
                  <c:v>677.0</c:v>
                </c:pt>
                <c:pt idx="8499">
                  <c:v>677.0</c:v>
                </c:pt>
                <c:pt idx="8500">
                  <c:v>677.0</c:v>
                </c:pt>
                <c:pt idx="8501">
                  <c:v>677.0</c:v>
                </c:pt>
                <c:pt idx="8502">
                  <c:v>677.0</c:v>
                </c:pt>
                <c:pt idx="8503">
                  <c:v>677.0</c:v>
                </c:pt>
                <c:pt idx="8504">
                  <c:v>677.0</c:v>
                </c:pt>
                <c:pt idx="8505">
                  <c:v>677.0</c:v>
                </c:pt>
                <c:pt idx="8506">
                  <c:v>677.0</c:v>
                </c:pt>
                <c:pt idx="8507">
                  <c:v>677.0</c:v>
                </c:pt>
                <c:pt idx="8508">
                  <c:v>677.0</c:v>
                </c:pt>
                <c:pt idx="8509">
                  <c:v>677.0</c:v>
                </c:pt>
                <c:pt idx="8510">
                  <c:v>677.0</c:v>
                </c:pt>
                <c:pt idx="8511">
                  <c:v>677.0</c:v>
                </c:pt>
                <c:pt idx="8512">
                  <c:v>677.0</c:v>
                </c:pt>
                <c:pt idx="8513">
                  <c:v>677.0</c:v>
                </c:pt>
                <c:pt idx="8514">
                  <c:v>677.0</c:v>
                </c:pt>
                <c:pt idx="8515">
                  <c:v>677.0</c:v>
                </c:pt>
                <c:pt idx="8516">
                  <c:v>677.0</c:v>
                </c:pt>
                <c:pt idx="8517">
                  <c:v>677.0</c:v>
                </c:pt>
                <c:pt idx="8518">
                  <c:v>677.0</c:v>
                </c:pt>
                <c:pt idx="8519">
                  <c:v>677.0</c:v>
                </c:pt>
                <c:pt idx="8520">
                  <c:v>677.0</c:v>
                </c:pt>
                <c:pt idx="8521">
                  <c:v>677.0</c:v>
                </c:pt>
                <c:pt idx="8522">
                  <c:v>677.0</c:v>
                </c:pt>
                <c:pt idx="8523">
                  <c:v>677.0</c:v>
                </c:pt>
                <c:pt idx="8524">
                  <c:v>677.0</c:v>
                </c:pt>
                <c:pt idx="8525">
                  <c:v>677.0</c:v>
                </c:pt>
                <c:pt idx="8526">
                  <c:v>677.0</c:v>
                </c:pt>
                <c:pt idx="8527">
                  <c:v>677.0</c:v>
                </c:pt>
                <c:pt idx="8528">
                  <c:v>677.0</c:v>
                </c:pt>
                <c:pt idx="8529">
                  <c:v>677.0</c:v>
                </c:pt>
                <c:pt idx="8530">
                  <c:v>677.0</c:v>
                </c:pt>
                <c:pt idx="8531">
                  <c:v>677.0</c:v>
                </c:pt>
                <c:pt idx="8532">
                  <c:v>677.0</c:v>
                </c:pt>
                <c:pt idx="8533">
                  <c:v>677.0</c:v>
                </c:pt>
                <c:pt idx="8534">
                  <c:v>677.0</c:v>
                </c:pt>
                <c:pt idx="8535">
                  <c:v>677.0</c:v>
                </c:pt>
                <c:pt idx="8536">
                  <c:v>678.0</c:v>
                </c:pt>
                <c:pt idx="8537">
                  <c:v>679.0</c:v>
                </c:pt>
                <c:pt idx="8538">
                  <c:v>680.0</c:v>
                </c:pt>
                <c:pt idx="8539">
                  <c:v>681.0</c:v>
                </c:pt>
                <c:pt idx="8540">
                  <c:v>681.0</c:v>
                </c:pt>
                <c:pt idx="8541">
                  <c:v>681.0</c:v>
                </c:pt>
                <c:pt idx="8542">
                  <c:v>681.0</c:v>
                </c:pt>
                <c:pt idx="8543">
                  <c:v>681.0</c:v>
                </c:pt>
                <c:pt idx="8544">
                  <c:v>681.0</c:v>
                </c:pt>
                <c:pt idx="8545">
                  <c:v>681.0</c:v>
                </c:pt>
                <c:pt idx="8546">
                  <c:v>681.0</c:v>
                </c:pt>
                <c:pt idx="8547">
                  <c:v>681.0</c:v>
                </c:pt>
                <c:pt idx="8548">
                  <c:v>681.0</c:v>
                </c:pt>
                <c:pt idx="8549">
                  <c:v>681.0</c:v>
                </c:pt>
                <c:pt idx="8550">
                  <c:v>681.0</c:v>
                </c:pt>
                <c:pt idx="8551">
                  <c:v>682.0</c:v>
                </c:pt>
                <c:pt idx="8552">
                  <c:v>682.0</c:v>
                </c:pt>
                <c:pt idx="8553">
                  <c:v>682.0</c:v>
                </c:pt>
                <c:pt idx="8554">
                  <c:v>682.0</c:v>
                </c:pt>
                <c:pt idx="8555">
                  <c:v>682.0</c:v>
                </c:pt>
                <c:pt idx="8556">
                  <c:v>682.0</c:v>
                </c:pt>
                <c:pt idx="8557">
                  <c:v>682.0</c:v>
                </c:pt>
                <c:pt idx="8558">
                  <c:v>683.0</c:v>
                </c:pt>
                <c:pt idx="8559">
                  <c:v>683.0</c:v>
                </c:pt>
                <c:pt idx="8560">
                  <c:v>684.0</c:v>
                </c:pt>
                <c:pt idx="8561">
                  <c:v>685.0</c:v>
                </c:pt>
                <c:pt idx="8562">
                  <c:v>685.0</c:v>
                </c:pt>
                <c:pt idx="8563">
                  <c:v>685.0</c:v>
                </c:pt>
                <c:pt idx="8564">
                  <c:v>685.0</c:v>
                </c:pt>
                <c:pt idx="8565">
                  <c:v>685.0</c:v>
                </c:pt>
                <c:pt idx="8566">
                  <c:v>685.0</c:v>
                </c:pt>
                <c:pt idx="8567">
                  <c:v>685.0</c:v>
                </c:pt>
                <c:pt idx="8568">
                  <c:v>685.0</c:v>
                </c:pt>
                <c:pt idx="8569">
                  <c:v>685.0</c:v>
                </c:pt>
                <c:pt idx="8570">
                  <c:v>685.0</c:v>
                </c:pt>
                <c:pt idx="8571">
                  <c:v>685.0</c:v>
                </c:pt>
                <c:pt idx="8572">
                  <c:v>685.0</c:v>
                </c:pt>
                <c:pt idx="8573">
                  <c:v>685.0</c:v>
                </c:pt>
                <c:pt idx="8574">
                  <c:v>685.0</c:v>
                </c:pt>
                <c:pt idx="8575">
                  <c:v>685.0</c:v>
                </c:pt>
                <c:pt idx="8576">
                  <c:v>685.0</c:v>
                </c:pt>
                <c:pt idx="8577">
                  <c:v>685.0</c:v>
                </c:pt>
                <c:pt idx="8578">
                  <c:v>685.0</c:v>
                </c:pt>
                <c:pt idx="8579">
                  <c:v>685.0</c:v>
                </c:pt>
                <c:pt idx="8580">
                  <c:v>686.0</c:v>
                </c:pt>
                <c:pt idx="8581">
                  <c:v>686.0</c:v>
                </c:pt>
                <c:pt idx="8582">
                  <c:v>686.0</c:v>
                </c:pt>
                <c:pt idx="8583">
                  <c:v>686.0</c:v>
                </c:pt>
                <c:pt idx="8584">
                  <c:v>686.0</c:v>
                </c:pt>
                <c:pt idx="8585">
                  <c:v>686.0</c:v>
                </c:pt>
                <c:pt idx="8586">
                  <c:v>686.0</c:v>
                </c:pt>
                <c:pt idx="8587">
                  <c:v>686.0</c:v>
                </c:pt>
                <c:pt idx="8588">
                  <c:v>686.0</c:v>
                </c:pt>
                <c:pt idx="8589">
                  <c:v>686.0</c:v>
                </c:pt>
                <c:pt idx="8590">
                  <c:v>686.0</c:v>
                </c:pt>
                <c:pt idx="8591">
                  <c:v>686.0</c:v>
                </c:pt>
                <c:pt idx="8592">
                  <c:v>686.0</c:v>
                </c:pt>
                <c:pt idx="8593">
                  <c:v>686.0</c:v>
                </c:pt>
                <c:pt idx="8594">
                  <c:v>686.0</c:v>
                </c:pt>
                <c:pt idx="8595">
                  <c:v>687.0</c:v>
                </c:pt>
                <c:pt idx="8596">
                  <c:v>687.0</c:v>
                </c:pt>
                <c:pt idx="8597">
                  <c:v>688.0</c:v>
                </c:pt>
                <c:pt idx="8598">
                  <c:v>688.0</c:v>
                </c:pt>
                <c:pt idx="8599">
                  <c:v>688.0</c:v>
                </c:pt>
                <c:pt idx="8600">
                  <c:v>688.0</c:v>
                </c:pt>
                <c:pt idx="8601">
                  <c:v>688.0</c:v>
                </c:pt>
                <c:pt idx="8602">
                  <c:v>688.0</c:v>
                </c:pt>
                <c:pt idx="8603">
                  <c:v>688.0</c:v>
                </c:pt>
                <c:pt idx="8604">
                  <c:v>688.0</c:v>
                </c:pt>
                <c:pt idx="8605">
                  <c:v>688.0</c:v>
                </c:pt>
                <c:pt idx="8606">
                  <c:v>689.0</c:v>
                </c:pt>
                <c:pt idx="8607">
                  <c:v>689.0</c:v>
                </c:pt>
                <c:pt idx="8608">
                  <c:v>689.0</c:v>
                </c:pt>
                <c:pt idx="8609">
                  <c:v>689.0</c:v>
                </c:pt>
                <c:pt idx="8610">
                  <c:v>689.0</c:v>
                </c:pt>
                <c:pt idx="8611">
                  <c:v>689.0</c:v>
                </c:pt>
                <c:pt idx="8612">
                  <c:v>689.0</c:v>
                </c:pt>
                <c:pt idx="8613">
                  <c:v>689.0</c:v>
                </c:pt>
                <c:pt idx="8614">
                  <c:v>689.0</c:v>
                </c:pt>
                <c:pt idx="8615">
                  <c:v>689.0</c:v>
                </c:pt>
                <c:pt idx="8616">
                  <c:v>689.0</c:v>
                </c:pt>
                <c:pt idx="8617">
                  <c:v>689.0</c:v>
                </c:pt>
                <c:pt idx="8618">
                  <c:v>689.0</c:v>
                </c:pt>
                <c:pt idx="8619">
                  <c:v>689.0</c:v>
                </c:pt>
                <c:pt idx="8620">
                  <c:v>689.0</c:v>
                </c:pt>
                <c:pt idx="8621">
                  <c:v>689.0</c:v>
                </c:pt>
                <c:pt idx="8622">
                  <c:v>689.0</c:v>
                </c:pt>
                <c:pt idx="8623">
                  <c:v>689.0</c:v>
                </c:pt>
                <c:pt idx="8624">
                  <c:v>690.0</c:v>
                </c:pt>
                <c:pt idx="8625">
                  <c:v>690.0</c:v>
                </c:pt>
                <c:pt idx="8626">
                  <c:v>690.0</c:v>
                </c:pt>
                <c:pt idx="8627">
                  <c:v>690.0</c:v>
                </c:pt>
                <c:pt idx="8628">
                  <c:v>690.0</c:v>
                </c:pt>
                <c:pt idx="8629">
                  <c:v>690.0</c:v>
                </c:pt>
                <c:pt idx="8630">
                  <c:v>690.0</c:v>
                </c:pt>
                <c:pt idx="8631">
                  <c:v>690.0</c:v>
                </c:pt>
                <c:pt idx="8632">
                  <c:v>690.0</c:v>
                </c:pt>
                <c:pt idx="8633">
                  <c:v>690.0</c:v>
                </c:pt>
                <c:pt idx="8634">
                  <c:v>690.0</c:v>
                </c:pt>
                <c:pt idx="8635">
                  <c:v>691.0</c:v>
                </c:pt>
                <c:pt idx="8636">
                  <c:v>691.0</c:v>
                </c:pt>
                <c:pt idx="8637">
                  <c:v>692.0</c:v>
                </c:pt>
                <c:pt idx="8638">
                  <c:v>692.0</c:v>
                </c:pt>
                <c:pt idx="8639">
                  <c:v>693.0</c:v>
                </c:pt>
                <c:pt idx="8640">
                  <c:v>694.0</c:v>
                </c:pt>
                <c:pt idx="8641">
                  <c:v>694.0</c:v>
                </c:pt>
                <c:pt idx="8642">
                  <c:v>694.0</c:v>
                </c:pt>
                <c:pt idx="8643">
                  <c:v>694.0</c:v>
                </c:pt>
                <c:pt idx="8644">
                  <c:v>695.0</c:v>
                </c:pt>
                <c:pt idx="8645">
                  <c:v>695.0</c:v>
                </c:pt>
                <c:pt idx="8646">
                  <c:v>695.0</c:v>
                </c:pt>
                <c:pt idx="8647">
                  <c:v>695.0</c:v>
                </c:pt>
                <c:pt idx="8648">
                  <c:v>695.0</c:v>
                </c:pt>
                <c:pt idx="8649">
                  <c:v>695.0</c:v>
                </c:pt>
                <c:pt idx="8650">
                  <c:v>695.0</c:v>
                </c:pt>
                <c:pt idx="8651">
                  <c:v>695.0</c:v>
                </c:pt>
                <c:pt idx="8652">
                  <c:v>695.0</c:v>
                </c:pt>
                <c:pt idx="8653">
                  <c:v>695.0</c:v>
                </c:pt>
                <c:pt idx="8654">
                  <c:v>695.0</c:v>
                </c:pt>
                <c:pt idx="8655">
                  <c:v>695.0</c:v>
                </c:pt>
                <c:pt idx="8656">
                  <c:v>695.0</c:v>
                </c:pt>
                <c:pt idx="8657">
                  <c:v>695.0</c:v>
                </c:pt>
                <c:pt idx="8658">
                  <c:v>696.0</c:v>
                </c:pt>
                <c:pt idx="8659">
                  <c:v>696.0</c:v>
                </c:pt>
                <c:pt idx="8660">
                  <c:v>696.0</c:v>
                </c:pt>
                <c:pt idx="8661">
                  <c:v>696.0</c:v>
                </c:pt>
                <c:pt idx="8662">
                  <c:v>696.0</c:v>
                </c:pt>
                <c:pt idx="8663">
                  <c:v>696.0</c:v>
                </c:pt>
                <c:pt idx="8664">
                  <c:v>696.0</c:v>
                </c:pt>
                <c:pt idx="8665">
                  <c:v>696.0</c:v>
                </c:pt>
                <c:pt idx="8666">
                  <c:v>696.0</c:v>
                </c:pt>
                <c:pt idx="8667">
                  <c:v>696.0</c:v>
                </c:pt>
                <c:pt idx="8668">
                  <c:v>696.0</c:v>
                </c:pt>
                <c:pt idx="8669">
                  <c:v>696.0</c:v>
                </c:pt>
                <c:pt idx="8670">
                  <c:v>696.0</c:v>
                </c:pt>
                <c:pt idx="8671">
                  <c:v>696.0</c:v>
                </c:pt>
                <c:pt idx="8672">
                  <c:v>696.0</c:v>
                </c:pt>
                <c:pt idx="8673">
                  <c:v>696.0</c:v>
                </c:pt>
                <c:pt idx="8674">
                  <c:v>696.0</c:v>
                </c:pt>
                <c:pt idx="8675">
                  <c:v>696.0</c:v>
                </c:pt>
                <c:pt idx="8676">
                  <c:v>696.0</c:v>
                </c:pt>
                <c:pt idx="8677">
                  <c:v>696.0</c:v>
                </c:pt>
                <c:pt idx="8678">
                  <c:v>696.0</c:v>
                </c:pt>
                <c:pt idx="8679">
                  <c:v>696.0</c:v>
                </c:pt>
                <c:pt idx="8680">
                  <c:v>696.0</c:v>
                </c:pt>
                <c:pt idx="8681">
                  <c:v>696.0</c:v>
                </c:pt>
                <c:pt idx="8682">
                  <c:v>696.0</c:v>
                </c:pt>
                <c:pt idx="8683">
                  <c:v>696.0</c:v>
                </c:pt>
                <c:pt idx="8684">
                  <c:v>696.0</c:v>
                </c:pt>
                <c:pt idx="8685">
                  <c:v>696.0</c:v>
                </c:pt>
                <c:pt idx="8686">
                  <c:v>696.0</c:v>
                </c:pt>
                <c:pt idx="8687">
                  <c:v>696.0</c:v>
                </c:pt>
                <c:pt idx="8688">
                  <c:v>696.0</c:v>
                </c:pt>
                <c:pt idx="8689">
                  <c:v>696.0</c:v>
                </c:pt>
                <c:pt idx="8690">
                  <c:v>696.0</c:v>
                </c:pt>
                <c:pt idx="8691">
                  <c:v>696.0</c:v>
                </c:pt>
                <c:pt idx="8692">
                  <c:v>696.0</c:v>
                </c:pt>
                <c:pt idx="8693">
                  <c:v>696.0</c:v>
                </c:pt>
                <c:pt idx="8694">
                  <c:v>696.0</c:v>
                </c:pt>
                <c:pt idx="8695">
                  <c:v>696.0</c:v>
                </c:pt>
                <c:pt idx="8696">
                  <c:v>696.0</c:v>
                </c:pt>
                <c:pt idx="8697">
                  <c:v>697.0</c:v>
                </c:pt>
                <c:pt idx="8698">
                  <c:v>697.0</c:v>
                </c:pt>
                <c:pt idx="8699">
                  <c:v>697.0</c:v>
                </c:pt>
                <c:pt idx="8700">
                  <c:v>697.0</c:v>
                </c:pt>
                <c:pt idx="8701">
                  <c:v>697.0</c:v>
                </c:pt>
                <c:pt idx="8702">
                  <c:v>697.0</c:v>
                </c:pt>
                <c:pt idx="8703">
                  <c:v>697.0</c:v>
                </c:pt>
                <c:pt idx="8704">
                  <c:v>697.0</c:v>
                </c:pt>
                <c:pt idx="8705">
                  <c:v>697.0</c:v>
                </c:pt>
                <c:pt idx="8706">
                  <c:v>697.0</c:v>
                </c:pt>
                <c:pt idx="8707">
                  <c:v>697.0</c:v>
                </c:pt>
                <c:pt idx="8708">
                  <c:v>697.0</c:v>
                </c:pt>
                <c:pt idx="8709">
                  <c:v>697.0</c:v>
                </c:pt>
                <c:pt idx="8710">
                  <c:v>697.0</c:v>
                </c:pt>
                <c:pt idx="8711">
                  <c:v>697.0</c:v>
                </c:pt>
                <c:pt idx="8712">
                  <c:v>697.0</c:v>
                </c:pt>
                <c:pt idx="8713">
                  <c:v>697.0</c:v>
                </c:pt>
                <c:pt idx="8714">
                  <c:v>697.0</c:v>
                </c:pt>
                <c:pt idx="8715">
                  <c:v>697.0</c:v>
                </c:pt>
                <c:pt idx="8716">
                  <c:v>697.0</c:v>
                </c:pt>
                <c:pt idx="8717">
                  <c:v>697.0</c:v>
                </c:pt>
                <c:pt idx="8718">
                  <c:v>697.0</c:v>
                </c:pt>
                <c:pt idx="8719">
                  <c:v>697.0</c:v>
                </c:pt>
                <c:pt idx="8720">
                  <c:v>698.0</c:v>
                </c:pt>
                <c:pt idx="8721">
                  <c:v>698.0</c:v>
                </c:pt>
                <c:pt idx="8722">
                  <c:v>699.0</c:v>
                </c:pt>
                <c:pt idx="8723">
                  <c:v>699.0</c:v>
                </c:pt>
                <c:pt idx="8724">
                  <c:v>699.0</c:v>
                </c:pt>
                <c:pt idx="8725">
                  <c:v>699.0</c:v>
                </c:pt>
                <c:pt idx="8726">
                  <c:v>700.0</c:v>
                </c:pt>
                <c:pt idx="8727">
                  <c:v>700.0</c:v>
                </c:pt>
                <c:pt idx="8728">
                  <c:v>700.0</c:v>
                </c:pt>
                <c:pt idx="8729">
                  <c:v>700.0</c:v>
                </c:pt>
                <c:pt idx="8730">
                  <c:v>700.0</c:v>
                </c:pt>
                <c:pt idx="8731">
                  <c:v>701.0</c:v>
                </c:pt>
                <c:pt idx="8732">
                  <c:v>701.0</c:v>
                </c:pt>
                <c:pt idx="8733">
                  <c:v>701.0</c:v>
                </c:pt>
                <c:pt idx="8734">
                  <c:v>702.0</c:v>
                </c:pt>
                <c:pt idx="8735">
                  <c:v>702.0</c:v>
                </c:pt>
                <c:pt idx="8736">
                  <c:v>702.0</c:v>
                </c:pt>
                <c:pt idx="8737">
                  <c:v>702.0</c:v>
                </c:pt>
                <c:pt idx="8738">
                  <c:v>703.0</c:v>
                </c:pt>
                <c:pt idx="8739">
                  <c:v>703.0</c:v>
                </c:pt>
                <c:pt idx="8740">
                  <c:v>703.0</c:v>
                </c:pt>
                <c:pt idx="8741">
                  <c:v>704.0</c:v>
                </c:pt>
                <c:pt idx="8742">
                  <c:v>705.0</c:v>
                </c:pt>
                <c:pt idx="8743">
                  <c:v>705.0</c:v>
                </c:pt>
                <c:pt idx="8744">
                  <c:v>705.0</c:v>
                </c:pt>
                <c:pt idx="8745">
                  <c:v>705.0</c:v>
                </c:pt>
                <c:pt idx="8746">
                  <c:v>705.0</c:v>
                </c:pt>
                <c:pt idx="8747">
                  <c:v>705.0</c:v>
                </c:pt>
                <c:pt idx="8748">
                  <c:v>705.0</c:v>
                </c:pt>
                <c:pt idx="8749">
                  <c:v>705.0</c:v>
                </c:pt>
                <c:pt idx="8750">
                  <c:v>705.0</c:v>
                </c:pt>
                <c:pt idx="8751">
                  <c:v>705.0</c:v>
                </c:pt>
                <c:pt idx="8752">
                  <c:v>705.0</c:v>
                </c:pt>
                <c:pt idx="8753">
                  <c:v>705.0</c:v>
                </c:pt>
                <c:pt idx="8754">
                  <c:v>705.0</c:v>
                </c:pt>
                <c:pt idx="8755">
                  <c:v>705.0</c:v>
                </c:pt>
                <c:pt idx="8756">
                  <c:v>705.0</c:v>
                </c:pt>
                <c:pt idx="8757">
                  <c:v>705.0</c:v>
                </c:pt>
                <c:pt idx="8758">
                  <c:v>705.0</c:v>
                </c:pt>
                <c:pt idx="8759">
                  <c:v>705.0</c:v>
                </c:pt>
                <c:pt idx="8760">
                  <c:v>705.0</c:v>
                </c:pt>
                <c:pt idx="8761">
                  <c:v>705.0</c:v>
                </c:pt>
                <c:pt idx="8762">
                  <c:v>705.0</c:v>
                </c:pt>
                <c:pt idx="8763">
                  <c:v>705.0</c:v>
                </c:pt>
                <c:pt idx="8764">
                  <c:v>705.0</c:v>
                </c:pt>
                <c:pt idx="8765">
                  <c:v>705.0</c:v>
                </c:pt>
                <c:pt idx="8766">
                  <c:v>705.0</c:v>
                </c:pt>
                <c:pt idx="8767">
                  <c:v>705.0</c:v>
                </c:pt>
                <c:pt idx="8768">
                  <c:v>705.0</c:v>
                </c:pt>
                <c:pt idx="8769">
                  <c:v>706.0</c:v>
                </c:pt>
                <c:pt idx="8770">
                  <c:v>706.0</c:v>
                </c:pt>
                <c:pt idx="8771">
                  <c:v>706.0</c:v>
                </c:pt>
                <c:pt idx="8772">
                  <c:v>706.0</c:v>
                </c:pt>
                <c:pt idx="8773">
                  <c:v>706.0</c:v>
                </c:pt>
                <c:pt idx="8774">
                  <c:v>706.0</c:v>
                </c:pt>
                <c:pt idx="8775">
                  <c:v>706.0</c:v>
                </c:pt>
                <c:pt idx="8776">
                  <c:v>706.0</c:v>
                </c:pt>
                <c:pt idx="8777">
                  <c:v>706.0</c:v>
                </c:pt>
                <c:pt idx="8778">
                  <c:v>706.0</c:v>
                </c:pt>
                <c:pt idx="8779">
                  <c:v>706.0</c:v>
                </c:pt>
                <c:pt idx="8780">
                  <c:v>706.0</c:v>
                </c:pt>
                <c:pt idx="8781">
                  <c:v>706.0</c:v>
                </c:pt>
                <c:pt idx="8782">
                  <c:v>706.0</c:v>
                </c:pt>
                <c:pt idx="8783">
                  <c:v>706.0</c:v>
                </c:pt>
                <c:pt idx="8784">
                  <c:v>706.0</c:v>
                </c:pt>
                <c:pt idx="8785">
                  <c:v>706.0</c:v>
                </c:pt>
                <c:pt idx="8786">
                  <c:v>706.0</c:v>
                </c:pt>
                <c:pt idx="8787">
                  <c:v>706.0</c:v>
                </c:pt>
                <c:pt idx="8788">
                  <c:v>706.0</c:v>
                </c:pt>
                <c:pt idx="8789">
                  <c:v>706.0</c:v>
                </c:pt>
                <c:pt idx="8790">
                  <c:v>706.0</c:v>
                </c:pt>
                <c:pt idx="8791">
                  <c:v>706.0</c:v>
                </c:pt>
                <c:pt idx="8792">
                  <c:v>706.0</c:v>
                </c:pt>
                <c:pt idx="8793">
                  <c:v>706.0</c:v>
                </c:pt>
                <c:pt idx="8794">
                  <c:v>706.0</c:v>
                </c:pt>
                <c:pt idx="8795">
                  <c:v>706.0</c:v>
                </c:pt>
                <c:pt idx="8796">
                  <c:v>706.0</c:v>
                </c:pt>
                <c:pt idx="8797">
                  <c:v>706.0</c:v>
                </c:pt>
                <c:pt idx="8798">
                  <c:v>706.0</c:v>
                </c:pt>
                <c:pt idx="8799">
                  <c:v>706.0</c:v>
                </c:pt>
                <c:pt idx="8800">
                  <c:v>706.0</c:v>
                </c:pt>
                <c:pt idx="8801">
                  <c:v>706.0</c:v>
                </c:pt>
                <c:pt idx="8802">
                  <c:v>706.0</c:v>
                </c:pt>
                <c:pt idx="8803">
                  <c:v>706.0</c:v>
                </c:pt>
                <c:pt idx="8804">
                  <c:v>706.0</c:v>
                </c:pt>
                <c:pt idx="8805">
                  <c:v>706.0</c:v>
                </c:pt>
                <c:pt idx="8806">
                  <c:v>706.0</c:v>
                </c:pt>
                <c:pt idx="8807">
                  <c:v>706.0</c:v>
                </c:pt>
                <c:pt idx="8808">
                  <c:v>706.0</c:v>
                </c:pt>
                <c:pt idx="8809">
                  <c:v>706.0</c:v>
                </c:pt>
                <c:pt idx="8810">
                  <c:v>706.0</c:v>
                </c:pt>
                <c:pt idx="8811">
                  <c:v>706.0</c:v>
                </c:pt>
                <c:pt idx="8812">
                  <c:v>706.0</c:v>
                </c:pt>
                <c:pt idx="8813">
                  <c:v>706.0</c:v>
                </c:pt>
                <c:pt idx="8814">
                  <c:v>706.0</c:v>
                </c:pt>
                <c:pt idx="8815">
                  <c:v>706.0</c:v>
                </c:pt>
                <c:pt idx="8816">
                  <c:v>706.0</c:v>
                </c:pt>
                <c:pt idx="8817">
                  <c:v>706.0</c:v>
                </c:pt>
                <c:pt idx="8818">
                  <c:v>706.0</c:v>
                </c:pt>
                <c:pt idx="8819">
                  <c:v>706.0</c:v>
                </c:pt>
                <c:pt idx="8820">
                  <c:v>706.0</c:v>
                </c:pt>
                <c:pt idx="8821">
                  <c:v>706.0</c:v>
                </c:pt>
                <c:pt idx="8822">
                  <c:v>706.0</c:v>
                </c:pt>
                <c:pt idx="8823">
                  <c:v>706.0</c:v>
                </c:pt>
                <c:pt idx="8824">
                  <c:v>706.0</c:v>
                </c:pt>
                <c:pt idx="8825">
                  <c:v>706.0</c:v>
                </c:pt>
                <c:pt idx="8826">
                  <c:v>706.0</c:v>
                </c:pt>
                <c:pt idx="8827">
                  <c:v>706.0</c:v>
                </c:pt>
                <c:pt idx="8828">
                  <c:v>706.0</c:v>
                </c:pt>
                <c:pt idx="8829">
                  <c:v>706.0</c:v>
                </c:pt>
                <c:pt idx="8830">
                  <c:v>706.0</c:v>
                </c:pt>
                <c:pt idx="8831">
                  <c:v>706.0</c:v>
                </c:pt>
                <c:pt idx="8832">
                  <c:v>706.0</c:v>
                </c:pt>
                <c:pt idx="8833">
                  <c:v>706.0</c:v>
                </c:pt>
                <c:pt idx="8834">
                  <c:v>707.0</c:v>
                </c:pt>
                <c:pt idx="8835">
                  <c:v>707.0</c:v>
                </c:pt>
                <c:pt idx="8836">
                  <c:v>708.0</c:v>
                </c:pt>
                <c:pt idx="8837">
                  <c:v>708.0</c:v>
                </c:pt>
                <c:pt idx="8838">
                  <c:v>709.0</c:v>
                </c:pt>
                <c:pt idx="8839">
                  <c:v>709.0</c:v>
                </c:pt>
                <c:pt idx="8840">
                  <c:v>709.0</c:v>
                </c:pt>
                <c:pt idx="8841">
                  <c:v>709.0</c:v>
                </c:pt>
                <c:pt idx="8842">
                  <c:v>710.0</c:v>
                </c:pt>
                <c:pt idx="8843">
                  <c:v>710.0</c:v>
                </c:pt>
                <c:pt idx="8844">
                  <c:v>710.0</c:v>
                </c:pt>
                <c:pt idx="8845">
                  <c:v>710.0</c:v>
                </c:pt>
                <c:pt idx="8846">
                  <c:v>710.0</c:v>
                </c:pt>
                <c:pt idx="8847">
                  <c:v>710.0</c:v>
                </c:pt>
                <c:pt idx="8848">
                  <c:v>710.0</c:v>
                </c:pt>
                <c:pt idx="8849">
                  <c:v>710.0</c:v>
                </c:pt>
                <c:pt idx="8850">
                  <c:v>710.0</c:v>
                </c:pt>
                <c:pt idx="8851">
                  <c:v>710.0</c:v>
                </c:pt>
                <c:pt idx="8852">
                  <c:v>710.0</c:v>
                </c:pt>
                <c:pt idx="8853">
                  <c:v>710.0</c:v>
                </c:pt>
                <c:pt idx="8854">
                  <c:v>710.0</c:v>
                </c:pt>
                <c:pt idx="8855">
                  <c:v>710.0</c:v>
                </c:pt>
                <c:pt idx="8856">
                  <c:v>710.0</c:v>
                </c:pt>
                <c:pt idx="8857">
                  <c:v>710.0</c:v>
                </c:pt>
                <c:pt idx="8858">
                  <c:v>710.0</c:v>
                </c:pt>
                <c:pt idx="8859">
                  <c:v>710.0</c:v>
                </c:pt>
                <c:pt idx="8860">
                  <c:v>710.0</c:v>
                </c:pt>
                <c:pt idx="8861">
                  <c:v>711.0</c:v>
                </c:pt>
                <c:pt idx="8862">
                  <c:v>711.0</c:v>
                </c:pt>
                <c:pt idx="8863">
                  <c:v>711.0</c:v>
                </c:pt>
                <c:pt idx="8864">
                  <c:v>712.0</c:v>
                </c:pt>
                <c:pt idx="8865">
                  <c:v>713.0</c:v>
                </c:pt>
                <c:pt idx="8866">
                  <c:v>713.0</c:v>
                </c:pt>
                <c:pt idx="8867">
                  <c:v>713.0</c:v>
                </c:pt>
                <c:pt idx="8868">
                  <c:v>713.0</c:v>
                </c:pt>
                <c:pt idx="8869">
                  <c:v>713.0</c:v>
                </c:pt>
                <c:pt idx="8870">
                  <c:v>713.0</c:v>
                </c:pt>
                <c:pt idx="8871">
                  <c:v>713.0</c:v>
                </c:pt>
                <c:pt idx="8872">
                  <c:v>713.0</c:v>
                </c:pt>
                <c:pt idx="8873">
                  <c:v>713.0</c:v>
                </c:pt>
                <c:pt idx="8874">
                  <c:v>713.0</c:v>
                </c:pt>
                <c:pt idx="8875">
                  <c:v>713.0</c:v>
                </c:pt>
                <c:pt idx="8876">
                  <c:v>713.0</c:v>
                </c:pt>
                <c:pt idx="8877">
                  <c:v>714.0</c:v>
                </c:pt>
                <c:pt idx="8878">
                  <c:v>715.0</c:v>
                </c:pt>
                <c:pt idx="8879">
                  <c:v>715.0</c:v>
                </c:pt>
                <c:pt idx="8880">
                  <c:v>716.0</c:v>
                </c:pt>
                <c:pt idx="8881">
                  <c:v>717.0</c:v>
                </c:pt>
                <c:pt idx="8882">
                  <c:v>717.0</c:v>
                </c:pt>
                <c:pt idx="8883">
                  <c:v>717.0</c:v>
                </c:pt>
                <c:pt idx="8884">
                  <c:v>718.0</c:v>
                </c:pt>
                <c:pt idx="8885">
                  <c:v>718.0</c:v>
                </c:pt>
                <c:pt idx="8886">
                  <c:v>719.0</c:v>
                </c:pt>
                <c:pt idx="8887">
                  <c:v>720.0</c:v>
                </c:pt>
                <c:pt idx="8888">
                  <c:v>720.0</c:v>
                </c:pt>
                <c:pt idx="8889">
                  <c:v>720.0</c:v>
                </c:pt>
                <c:pt idx="8890">
                  <c:v>721.0</c:v>
                </c:pt>
                <c:pt idx="8891">
                  <c:v>721.0</c:v>
                </c:pt>
                <c:pt idx="8892">
                  <c:v>721.0</c:v>
                </c:pt>
                <c:pt idx="8893">
                  <c:v>721.0</c:v>
                </c:pt>
                <c:pt idx="8894">
                  <c:v>721.0</c:v>
                </c:pt>
                <c:pt idx="8895">
                  <c:v>721.0</c:v>
                </c:pt>
                <c:pt idx="8896">
                  <c:v>722.0</c:v>
                </c:pt>
                <c:pt idx="8897">
                  <c:v>722.0</c:v>
                </c:pt>
                <c:pt idx="8898">
                  <c:v>722.0</c:v>
                </c:pt>
                <c:pt idx="8899">
                  <c:v>722.0</c:v>
                </c:pt>
                <c:pt idx="8900">
                  <c:v>722.0</c:v>
                </c:pt>
                <c:pt idx="8901">
                  <c:v>722.0</c:v>
                </c:pt>
                <c:pt idx="8902">
                  <c:v>722.0</c:v>
                </c:pt>
                <c:pt idx="8903">
                  <c:v>723.0</c:v>
                </c:pt>
                <c:pt idx="8904">
                  <c:v>723.0</c:v>
                </c:pt>
                <c:pt idx="8905">
                  <c:v>724.0</c:v>
                </c:pt>
                <c:pt idx="8906">
                  <c:v>724.0</c:v>
                </c:pt>
                <c:pt idx="8907">
                  <c:v>724.0</c:v>
                </c:pt>
                <c:pt idx="8908">
                  <c:v>725.0</c:v>
                </c:pt>
                <c:pt idx="8909">
                  <c:v>726.0</c:v>
                </c:pt>
                <c:pt idx="8910">
                  <c:v>726.0</c:v>
                </c:pt>
                <c:pt idx="8911">
                  <c:v>726.0</c:v>
                </c:pt>
                <c:pt idx="8912">
                  <c:v>727.0</c:v>
                </c:pt>
                <c:pt idx="8913">
                  <c:v>727.0</c:v>
                </c:pt>
                <c:pt idx="8914">
                  <c:v>727.0</c:v>
                </c:pt>
                <c:pt idx="8915">
                  <c:v>727.0</c:v>
                </c:pt>
                <c:pt idx="8916">
                  <c:v>727.0</c:v>
                </c:pt>
                <c:pt idx="8917">
                  <c:v>728.0</c:v>
                </c:pt>
                <c:pt idx="8918">
                  <c:v>728.0</c:v>
                </c:pt>
                <c:pt idx="8919">
                  <c:v>729.0</c:v>
                </c:pt>
                <c:pt idx="8920">
                  <c:v>729.0</c:v>
                </c:pt>
                <c:pt idx="8921">
                  <c:v>729.0</c:v>
                </c:pt>
                <c:pt idx="8922">
                  <c:v>730.0</c:v>
                </c:pt>
                <c:pt idx="8923">
                  <c:v>730.0</c:v>
                </c:pt>
                <c:pt idx="8924">
                  <c:v>730.0</c:v>
                </c:pt>
                <c:pt idx="8925">
                  <c:v>730.0</c:v>
                </c:pt>
                <c:pt idx="8926">
                  <c:v>730.0</c:v>
                </c:pt>
                <c:pt idx="8927">
                  <c:v>730.0</c:v>
                </c:pt>
                <c:pt idx="8928">
                  <c:v>730.0</c:v>
                </c:pt>
                <c:pt idx="8929">
                  <c:v>730.0</c:v>
                </c:pt>
                <c:pt idx="8930">
                  <c:v>730.0</c:v>
                </c:pt>
                <c:pt idx="8931">
                  <c:v>730.0</c:v>
                </c:pt>
                <c:pt idx="8932">
                  <c:v>730.0</c:v>
                </c:pt>
                <c:pt idx="8933">
                  <c:v>731.0</c:v>
                </c:pt>
                <c:pt idx="8934">
                  <c:v>731.0</c:v>
                </c:pt>
                <c:pt idx="8935">
                  <c:v>732.0</c:v>
                </c:pt>
                <c:pt idx="8936">
                  <c:v>732.0</c:v>
                </c:pt>
                <c:pt idx="8937">
                  <c:v>733.0</c:v>
                </c:pt>
                <c:pt idx="8938">
                  <c:v>733.0</c:v>
                </c:pt>
                <c:pt idx="8939">
                  <c:v>733.0</c:v>
                </c:pt>
                <c:pt idx="8940">
                  <c:v>733.0</c:v>
                </c:pt>
                <c:pt idx="8941">
                  <c:v>733.0</c:v>
                </c:pt>
                <c:pt idx="8942">
                  <c:v>733.0</c:v>
                </c:pt>
                <c:pt idx="8943">
                  <c:v>734.0</c:v>
                </c:pt>
                <c:pt idx="8944">
                  <c:v>734.0</c:v>
                </c:pt>
                <c:pt idx="8945">
                  <c:v>734.0</c:v>
                </c:pt>
                <c:pt idx="8946">
                  <c:v>734.0</c:v>
                </c:pt>
                <c:pt idx="8947">
                  <c:v>734.0</c:v>
                </c:pt>
                <c:pt idx="8948">
                  <c:v>734.0</c:v>
                </c:pt>
                <c:pt idx="8949">
                  <c:v>734.0</c:v>
                </c:pt>
                <c:pt idx="8950">
                  <c:v>735.0</c:v>
                </c:pt>
                <c:pt idx="8951">
                  <c:v>735.0</c:v>
                </c:pt>
                <c:pt idx="8952">
                  <c:v>735.0</c:v>
                </c:pt>
                <c:pt idx="8953">
                  <c:v>735.0</c:v>
                </c:pt>
                <c:pt idx="8954">
                  <c:v>735.0</c:v>
                </c:pt>
                <c:pt idx="8955">
                  <c:v>736.0</c:v>
                </c:pt>
                <c:pt idx="8956">
                  <c:v>736.0</c:v>
                </c:pt>
                <c:pt idx="8957">
                  <c:v>736.0</c:v>
                </c:pt>
                <c:pt idx="8958">
                  <c:v>736.0</c:v>
                </c:pt>
                <c:pt idx="8959">
                  <c:v>736.0</c:v>
                </c:pt>
                <c:pt idx="8960">
                  <c:v>736.0</c:v>
                </c:pt>
                <c:pt idx="8961">
                  <c:v>736.0</c:v>
                </c:pt>
                <c:pt idx="8962">
                  <c:v>737.0</c:v>
                </c:pt>
                <c:pt idx="8963">
                  <c:v>738.0</c:v>
                </c:pt>
                <c:pt idx="8964">
                  <c:v>738.0</c:v>
                </c:pt>
                <c:pt idx="8965">
                  <c:v>738.0</c:v>
                </c:pt>
                <c:pt idx="8966">
                  <c:v>739.0</c:v>
                </c:pt>
                <c:pt idx="8967">
                  <c:v>739.0</c:v>
                </c:pt>
                <c:pt idx="8968">
                  <c:v>739.0</c:v>
                </c:pt>
                <c:pt idx="8969">
                  <c:v>739.0</c:v>
                </c:pt>
                <c:pt idx="8970">
                  <c:v>739.0</c:v>
                </c:pt>
                <c:pt idx="8971">
                  <c:v>739.0</c:v>
                </c:pt>
                <c:pt idx="8972">
                  <c:v>739.0</c:v>
                </c:pt>
                <c:pt idx="8973">
                  <c:v>739.0</c:v>
                </c:pt>
                <c:pt idx="8974">
                  <c:v>739.0</c:v>
                </c:pt>
                <c:pt idx="8975">
                  <c:v>739.0</c:v>
                </c:pt>
                <c:pt idx="8976">
                  <c:v>739.0</c:v>
                </c:pt>
                <c:pt idx="8977">
                  <c:v>739.0</c:v>
                </c:pt>
                <c:pt idx="8978">
                  <c:v>739.0</c:v>
                </c:pt>
                <c:pt idx="8979">
                  <c:v>739.0</c:v>
                </c:pt>
                <c:pt idx="8980">
                  <c:v>739.0</c:v>
                </c:pt>
                <c:pt idx="8981">
                  <c:v>739.0</c:v>
                </c:pt>
                <c:pt idx="8982">
                  <c:v>739.0</c:v>
                </c:pt>
                <c:pt idx="8983">
                  <c:v>739.0</c:v>
                </c:pt>
                <c:pt idx="8984">
                  <c:v>739.0</c:v>
                </c:pt>
                <c:pt idx="8985">
                  <c:v>739.0</c:v>
                </c:pt>
                <c:pt idx="8986">
                  <c:v>739.0</c:v>
                </c:pt>
                <c:pt idx="8987">
                  <c:v>739.0</c:v>
                </c:pt>
                <c:pt idx="8988">
                  <c:v>739.0</c:v>
                </c:pt>
                <c:pt idx="8989">
                  <c:v>739.0</c:v>
                </c:pt>
                <c:pt idx="8990">
                  <c:v>739.0</c:v>
                </c:pt>
                <c:pt idx="8991">
                  <c:v>739.0</c:v>
                </c:pt>
                <c:pt idx="8992">
                  <c:v>739.0</c:v>
                </c:pt>
                <c:pt idx="8993">
                  <c:v>739.0</c:v>
                </c:pt>
                <c:pt idx="8994">
                  <c:v>739.0</c:v>
                </c:pt>
                <c:pt idx="8995">
                  <c:v>739.0</c:v>
                </c:pt>
                <c:pt idx="8996">
                  <c:v>739.0</c:v>
                </c:pt>
                <c:pt idx="8997">
                  <c:v>739.0</c:v>
                </c:pt>
                <c:pt idx="8998">
                  <c:v>739.0</c:v>
                </c:pt>
                <c:pt idx="8999">
                  <c:v>740.0</c:v>
                </c:pt>
                <c:pt idx="9000">
                  <c:v>740.0</c:v>
                </c:pt>
                <c:pt idx="9001">
                  <c:v>740.0</c:v>
                </c:pt>
                <c:pt idx="9002">
                  <c:v>740.0</c:v>
                </c:pt>
                <c:pt idx="9003">
                  <c:v>740.0</c:v>
                </c:pt>
                <c:pt idx="9004">
                  <c:v>740.0</c:v>
                </c:pt>
                <c:pt idx="9005">
                  <c:v>740.0</c:v>
                </c:pt>
                <c:pt idx="9006">
                  <c:v>740.0</c:v>
                </c:pt>
                <c:pt idx="9007">
                  <c:v>740.0</c:v>
                </c:pt>
                <c:pt idx="9008">
                  <c:v>740.0</c:v>
                </c:pt>
                <c:pt idx="9009">
                  <c:v>740.0</c:v>
                </c:pt>
                <c:pt idx="9010">
                  <c:v>740.0</c:v>
                </c:pt>
                <c:pt idx="9011">
                  <c:v>740.0</c:v>
                </c:pt>
                <c:pt idx="9012">
                  <c:v>740.0</c:v>
                </c:pt>
                <c:pt idx="9013">
                  <c:v>740.0</c:v>
                </c:pt>
                <c:pt idx="9014">
                  <c:v>740.0</c:v>
                </c:pt>
                <c:pt idx="9015">
                  <c:v>740.0</c:v>
                </c:pt>
                <c:pt idx="9016">
                  <c:v>740.0</c:v>
                </c:pt>
                <c:pt idx="9017">
                  <c:v>740.0</c:v>
                </c:pt>
                <c:pt idx="9018">
                  <c:v>740.0</c:v>
                </c:pt>
                <c:pt idx="9019">
                  <c:v>740.0</c:v>
                </c:pt>
                <c:pt idx="9020">
                  <c:v>740.0</c:v>
                </c:pt>
                <c:pt idx="9021">
                  <c:v>740.0</c:v>
                </c:pt>
                <c:pt idx="9022">
                  <c:v>740.0</c:v>
                </c:pt>
                <c:pt idx="9023">
                  <c:v>740.0</c:v>
                </c:pt>
                <c:pt idx="9024">
                  <c:v>740.0</c:v>
                </c:pt>
                <c:pt idx="9025">
                  <c:v>740.0</c:v>
                </c:pt>
                <c:pt idx="9026">
                  <c:v>740.0</c:v>
                </c:pt>
                <c:pt idx="9027">
                  <c:v>740.0</c:v>
                </c:pt>
                <c:pt idx="9028">
                  <c:v>740.0</c:v>
                </c:pt>
                <c:pt idx="9029">
                  <c:v>740.0</c:v>
                </c:pt>
                <c:pt idx="9030">
                  <c:v>740.0</c:v>
                </c:pt>
                <c:pt idx="9031">
                  <c:v>740.0</c:v>
                </c:pt>
                <c:pt idx="9032">
                  <c:v>740.0</c:v>
                </c:pt>
                <c:pt idx="9033">
                  <c:v>740.0</c:v>
                </c:pt>
                <c:pt idx="9034">
                  <c:v>740.0</c:v>
                </c:pt>
                <c:pt idx="9035">
                  <c:v>740.0</c:v>
                </c:pt>
                <c:pt idx="9036">
                  <c:v>740.0</c:v>
                </c:pt>
                <c:pt idx="9037">
                  <c:v>740.0</c:v>
                </c:pt>
                <c:pt idx="9038">
                  <c:v>740.0</c:v>
                </c:pt>
                <c:pt idx="9039">
                  <c:v>740.0</c:v>
                </c:pt>
                <c:pt idx="9040">
                  <c:v>740.0</c:v>
                </c:pt>
                <c:pt idx="9041">
                  <c:v>741.0</c:v>
                </c:pt>
                <c:pt idx="9042">
                  <c:v>742.0</c:v>
                </c:pt>
                <c:pt idx="9043">
                  <c:v>743.0</c:v>
                </c:pt>
                <c:pt idx="9044">
                  <c:v>743.0</c:v>
                </c:pt>
                <c:pt idx="9045">
                  <c:v>743.0</c:v>
                </c:pt>
                <c:pt idx="9046">
                  <c:v>744.0</c:v>
                </c:pt>
                <c:pt idx="9047">
                  <c:v>745.0</c:v>
                </c:pt>
                <c:pt idx="9048">
                  <c:v>745.0</c:v>
                </c:pt>
                <c:pt idx="9049">
                  <c:v>745.0</c:v>
                </c:pt>
                <c:pt idx="9050">
                  <c:v>746.0</c:v>
                </c:pt>
                <c:pt idx="9051">
                  <c:v>746.0</c:v>
                </c:pt>
                <c:pt idx="9052">
                  <c:v>747.0</c:v>
                </c:pt>
                <c:pt idx="9053">
                  <c:v>747.0</c:v>
                </c:pt>
                <c:pt idx="9054">
                  <c:v>747.0</c:v>
                </c:pt>
                <c:pt idx="9055">
                  <c:v>747.0</c:v>
                </c:pt>
                <c:pt idx="9056">
                  <c:v>747.0</c:v>
                </c:pt>
                <c:pt idx="9057">
                  <c:v>747.0</c:v>
                </c:pt>
                <c:pt idx="9058">
                  <c:v>747.0</c:v>
                </c:pt>
                <c:pt idx="9059">
                  <c:v>747.0</c:v>
                </c:pt>
                <c:pt idx="9060">
                  <c:v>747.0</c:v>
                </c:pt>
                <c:pt idx="9061">
                  <c:v>747.0</c:v>
                </c:pt>
                <c:pt idx="9062">
                  <c:v>747.0</c:v>
                </c:pt>
                <c:pt idx="9063">
                  <c:v>748.0</c:v>
                </c:pt>
                <c:pt idx="9064">
                  <c:v>749.0</c:v>
                </c:pt>
                <c:pt idx="9065">
                  <c:v>749.0</c:v>
                </c:pt>
                <c:pt idx="9066">
                  <c:v>749.0</c:v>
                </c:pt>
                <c:pt idx="9067">
                  <c:v>749.0</c:v>
                </c:pt>
                <c:pt idx="9068">
                  <c:v>749.0</c:v>
                </c:pt>
                <c:pt idx="9069">
                  <c:v>749.0</c:v>
                </c:pt>
                <c:pt idx="9070">
                  <c:v>749.0</c:v>
                </c:pt>
                <c:pt idx="9071">
                  <c:v>750.0</c:v>
                </c:pt>
                <c:pt idx="9072">
                  <c:v>750.0</c:v>
                </c:pt>
                <c:pt idx="9073">
                  <c:v>750.0</c:v>
                </c:pt>
                <c:pt idx="9074">
                  <c:v>750.0</c:v>
                </c:pt>
                <c:pt idx="9075">
                  <c:v>750.0</c:v>
                </c:pt>
                <c:pt idx="9076">
                  <c:v>750.0</c:v>
                </c:pt>
                <c:pt idx="9077">
                  <c:v>750.0</c:v>
                </c:pt>
                <c:pt idx="9078">
                  <c:v>750.0</c:v>
                </c:pt>
                <c:pt idx="9079">
                  <c:v>750.0</c:v>
                </c:pt>
                <c:pt idx="9080">
                  <c:v>750.0</c:v>
                </c:pt>
                <c:pt idx="9081">
                  <c:v>750.0</c:v>
                </c:pt>
                <c:pt idx="9082">
                  <c:v>751.0</c:v>
                </c:pt>
                <c:pt idx="9083">
                  <c:v>751.0</c:v>
                </c:pt>
                <c:pt idx="9084">
                  <c:v>751.0</c:v>
                </c:pt>
                <c:pt idx="9085">
                  <c:v>751.0</c:v>
                </c:pt>
                <c:pt idx="9086">
                  <c:v>751.0</c:v>
                </c:pt>
                <c:pt idx="9087">
                  <c:v>752.0</c:v>
                </c:pt>
                <c:pt idx="9088">
                  <c:v>753.0</c:v>
                </c:pt>
                <c:pt idx="9089">
                  <c:v>753.0</c:v>
                </c:pt>
                <c:pt idx="9090">
                  <c:v>753.0</c:v>
                </c:pt>
                <c:pt idx="9091">
                  <c:v>753.0</c:v>
                </c:pt>
                <c:pt idx="9092">
                  <c:v>753.0</c:v>
                </c:pt>
                <c:pt idx="9093">
                  <c:v>753.0</c:v>
                </c:pt>
                <c:pt idx="9094">
                  <c:v>754.0</c:v>
                </c:pt>
                <c:pt idx="9095">
                  <c:v>754.0</c:v>
                </c:pt>
                <c:pt idx="9096">
                  <c:v>754.0</c:v>
                </c:pt>
                <c:pt idx="9097">
                  <c:v>755.0</c:v>
                </c:pt>
                <c:pt idx="9098">
                  <c:v>756.0</c:v>
                </c:pt>
                <c:pt idx="9099">
                  <c:v>756.0</c:v>
                </c:pt>
                <c:pt idx="9100">
                  <c:v>756.0</c:v>
                </c:pt>
                <c:pt idx="9101">
                  <c:v>756.0</c:v>
                </c:pt>
                <c:pt idx="9102">
                  <c:v>756.0</c:v>
                </c:pt>
                <c:pt idx="9103">
                  <c:v>756.0</c:v>
                </c:pt>
                <c:pt idx="9104">
                  <c:v>756.0</c:v>
                </c:pt>
                <c:pt idx="9105">
                  <c:v>757.0</c:v>
                </c:pt>
                <c:pt idx="9106">
                  <c:v>758.0</c:v>
                </c:pt>
                <c:pt idx="9107">
                  <c:v>758.0</c:v>
                </c:pt>
                <c:pt idx="9108">
                  <c:v>758.0</c:v>
                </c:pt>
                <c:pt idx="9109">
                  <c:v>758.0</c:v>
                </c:pt>
                <c:pt idx="9110">
                  <c:v>759.0</c:v>
                </c:pt>
                <c:pt idx="9111">
                  <c:v>759.0</c:v>
                </c:pt>
                <c:pt idx="9112">
                  <c:v>759.0</c:v>
                </c:pt>
                <c:pt idx="9113">
                  <c:v>760.0</c:v>
                </c:pt>
                <c:pt idx="9114">
                  <c:v>760.0</c:v>
                </c:pt>
                <c:pt idx="9115">
                  <c:v>760.0</c:v>
                </c:pt>
                <c:pt idx="9116">
                  <c:v>760.0</c:v>
                </c:pt>
                <c:pt idx="9117">
                  <c:v>760.0</c:v>
                </c:pt>
                <c:pt idx="9118">
                  <c:v>760.0</c:v>
                </c:pt>
                <c:pt idx="9119">
                  <c:v>760.0</c:v>
                </c:pt>
                <c:pt idx="9120">
                  <c:v>760.0</c:v>
                </c:pt>
                <c:pt idx="9121">
                  <c:v>760.0</c:v>
                </c:pt>
                <c:pt idx="9122">
                  <c:v>760.0</c:v>
                </c:pt>
                <c:pt idx="9123">
                  <c:v>760.0</c:v>
                </c:pt>
                <c:pt idx="9124">
                  <c:v>760.0</c:v>
                </c:pt>
                <c:pt idx="9125">
                  <c:v>761.0</c:v>
                </c:pt>
                <c:pt idx="9126">
                  <c:v>761.0</c:v>
                </c:pt>
                <c:pt idx="9127">
                  <c:v>762.0</c:v>
                </c:pt>
                <c:pt idx="9128">
                  <c:v>762.0</c:v>
                </c:pt>
                <c:pt idx="9129">
                  <c:v>762.0</c:v>
                </c:pt>
                <c:pt idx="9130">
                  <c:v>762.0</c:v>
                </c:pt>
                <c:pt idx="9131">
                  <c:v>763.0</c:v>
                </c:pt>
                <c:pt idx="9132">
                  <c:v>764.0</c:v>
                </c:pt>
                <c:pt idx="9133">
                  <c:v>765.0</c:v>
                </c:pt>
                <c:pt idx="9134">
                  <c:v>765.0</c:v>
                </c:pt>
                <c:pt idx="9135">
                  <c:v>765.0</c:v>
                </c:pt>
                <c:pt idx="9136">
                  <c:v>765.0</c:v>
                </c:pt>
                <c:pt idx="9137">
                  <c:v>765.0</c:v>
                </c:pt>
                <c:pt idx="9138">
                  <c:v>765.0</c:v>
                </c:pt>
                <c:pt idx="9139">
                  <c:v>765.0</c:v>
                </c:pt>
                <c:pt idx="9140">
                  <c:v>765.0</c:v>
                </c:pt>
                <c:pt idx="9141">
                  <c:v>766.0</c:v>
                </c:pt>
                <c:pt idx="9142">
                  <c:v>766.0</c:v>
                </c:pt>
                <c:pt idx="9143">
                  <c:v>766.0</c:v>
                </c:pt>
                <c:pt idx="9144">
                  <c:v>766.0</c:v>
                </c:pt>
                <c:pt idx="9145">
                  <c:v>766.0</c:v>
                </c:pt>
                <c:pt idx="9146">
                  <c:v>766.0</c:v>
                </c:pt>
                <c:pt idx="9147">
                  <c:v>766.0</c:v>
                </c:pt>
                <c:pt idx="9148">
                  <c:v>766.0</c:v>
                </c:pt>
                <c:pt idx="9149">
                  <c:v>766.0</c:v>
                </c:pt>
                <c:pt idx="9150">
                  <c:v>766.0</c:v>
                </c:pt>
                <c:pt idx="9151">
                  <c:v>766.0</c:v>
                </c:pt>
                <c:pt idx="9152">
                  <c:v>766.0</c:v>
                </c:pt>
                <c:pt idx="9153">
                  <c:v>766.0</c:v>
                </c:pt>
                <c:pt idx="9154">
                  <c:v>766.0</c:v>
                </c:pt>
                <c:pt idx="9155">
                  <c:v>766.0</c:v>
                </c:pt>
                <c:pt idx="9156">
                  <c:v>766.0</c:v>
                </c:pt>
                <c:pt idx="9157">
                  <c:v>767.0</c:v>
                </c:pt>
                <c:pt idx="9158">
                  <c:v>767.0</c:v>
                </c:pt>
                <c:pt idx="9159">
                  <c:v>767.0</c:v>
                </c:pt>
                <c:pt idx="9160">
                  <c:v>767.0</c:v>
                </c:pt>
                <c:pt idx="9161">
                  <c:v>767.0</c:v>
                </c:pt>
                <c:pt idx="9162">
                  <c:v>767.0</c:v>
                </c:pt>
                <c:pt idx="9163">
                  <c:v>767.0</c:v>
                </c:pt>
                <c:pt idx="9164">
                  <c:v>767.0</c:v>
                </c:pt>
                <c:pt idx="9165">
                  <c:v>767.0</c:v>
                </c:pt>
                <c:pt idx="9166">
                  <c:v>767.0</c:v>
                </c:pt>
                <c:pt idx="9167">
                  <c:v>767.0</c:v>
                </c:pt>
                <c:pt idx="9168">
                  <c:v>767.0</c:v>
                </c:pt>
                <c:pt idx="9169">
                  <c:v>767.0</c:v>
                </c:pt>
                <c:pt idx="9170">
                  <c:v>767.0</c:v>
                </c:pt>
                <c:pt idx="9171">
                  <c:v>767.0</c:v>
                </c:pt>
                <c:pt idx="9172">
                  <c:v>768.0</c:v>
                </c:pt>
                <c:pt idx="9173">
                  <c:v>768.0</c:v>
                </c:pt>
                <c:pt idx="9174">
                  <c:v>768.0</c:v>
                </c:pt>
                <c:pt idx="9175">
                  <c:v>768.0</c:v>
                </c:pt>
                <c:pt idx="9176">
                  <c:v>768.0</c:v>
                </c:pt>
                <c:pt idx="9177">
                  <c:v>768.0</c:v>
                </c:pt>
                <c:pt idx="9178">
                  <c:v>768.0</c:v>
                </c:pt>
                <c:pt idx="9179">
                  <c:v>768.0</c:v>
                </c:pt>
                <c:pt idx="9180">
                  <c:v>768.0</c:v>
                </c:pt>
                <c:pt idx="9181">
                  <c:v>768.0</c:v>
                </c:pt>
                <c:pt idx="9182">
                  <c:v>768.0</c:v>
                </c:pt>
                <c:pt idx="9183">
                  <c:v>768.0</c:v>
                </c:pt>
                <c:pt idx="9184">
                  <c:v>768.0</c:v>
                </c:pt>
                <c:pt idx="9185">
                  <c:v>768.0</c:v>
                </c:pt>
                <c:pt idx="9186">
                  <c:v>768.0</c:v>
                </c:pt>
                <c:pt idx="9187">
                  <c:v>768.0</c:v>
                </c:pt>
                <c:pt idx="9188">
                  <c:v>768.0</c:v>
                </c:pt>
                <c:pt idx="9189">
                  <c:v>768.0</c:v>
                </c:pt>
                <c:pt idx="9190">
                  <c:v>768.0</c:v>
                </c:pt>
                <c:pt idx="9191">
                  <c:v>768.0</c:v>
                </c:pt>
                <c:pt idx="9192">
                  <c:v>768.0</c:v>
                </c:pt>
                <c:pt idx="9193">
                  <c:v>768.0</c:v>
                </c:pt>
                <c:pt idx="9194">
                  <c:v>768.0</c:v>
                </c:pt>
                <c:pt idx="9195">
                  <c:v>768.0</c:v>
                </c:pt>
                <c:pt idx="9196">
                  <c:v>768.0</c:v>
                </c:pt>
                <c:pt idx="9197">
                  <c:v>768.0</c:v>
                </c:pt>
                <c:pt idx="9198">
                  <c:v>768.0</c:v>
                </c:pt>
                <c:pt idx="9199">
                  <c:v>768.0</c:v>
                </c:pt>
                <c:pt idx="9200">
                  <c:v>768.0</c:v>
                </c:pt>
                <c:pt idx="9201">
                  <c:v>768.0</c:v>
                </c:pt>
                <c:pt idx="9202">
                  <c:v>768.0</c:v>
                </c:pt>
                <c:pt idx="9203">
                  <c:v>768.0</c:v>
                </c:pt>
                <c:pt idx="9204">
                  <c:v>768.0</c:v>
                </c:pt>
                <c:pt idx="9205">
                  <c:v>768.0</c:v>
                </c:pt>
                <c:pt idx="9206">
                  <c:v>768.0</c:v>
                </c:pt>
                <c:pt idx="9207">
                  <c:v>768.0</c:v>
                </c:pt>
                <c:pt idx="9208">
                  <c:v>768.0</c:v>
                </c:pt>
                <c:pt idx="9209">
                  <c:v>768.0</c:v>
                </c:pt>
                <c:pt idx="9210">
                  <c:v>768.0</c:v>
                </c:pt>
                <c:pt idx="9211">
                  <c:v>768.0</c:v>
                </c:pt>
                <c:pt idx="9212">
                  <c:v>768.0</c:v>
                </c:pt>
                <c:pt idx="9213">
                  <c:v>768.0</c:v>
                </c:pt>
                <c:pt idx="9214">
                  <c:v>768.0</c:v>
                </c:pt>
                <c:pt idx="9215">
                  <c:v>768.0</c:v>
                </c:pt>
                <c:pt idx="9216">
                  <c:v>768.0</c:v>
                </c:pt>
                <c:pt idx="9217">
                  <c:v>768.0</c:v>
                </c:pt>
                <c:pt idx="9218">
                  <c:v>768.0</c:v>
                </c:pt>
                <c:pt idx="9219">
                  <c:v>768.0</c:v>
                </c:pt>
                <c:pt idx="9220">
                  <c:v>768.0</c:v>
                </c:pt>
                <c:pt idx="9221">
                  <c:v>768.0</c:v>
                </c:pt>
                <c:pt idx="9222">
                  <c:v>768.0</c:v>
                </c:pt>
                <c:pt idx="9223">
                  <c:v>769.0</c:v>
                </c:pt>
                <c:pt idx="9224">
                  <c:v>769.0</c:v>
                </c:pt>
                <c:pt idx="9225">
                  <c:v>770.0</c:v>
                </c:pt>
                <c:pt idx="9226">
                  <c:v>770.0</c:v>
                </c:pt>
                <c:pt idx="9227">
                  <c:v>771.0</c:v>
                </c:pt>
                <c:pt idx="9228">
                  <c:v>771.0</c:v>
                </c:pt>
                <c:pt idx="9229">
                  <c:v>771.0</c:v>
                </c:pt>
                <c:pt idx="9230">
                  <c:v>771.0</c:v>
                </c:pt>
                <c:pt idx="9231">
                  <c:v>771.0</c:v>
                </c:pt>
                <c:pt idx="9232">
                  <c:v>772.0</c:v>
                </c:pt>
                <c:pt idx="9233">
                  <c:v>772.0</c:v>
                </c:pt>
                <c:pt idx="9234">
                  <c:v>773.0</c:v>
                </c:pt>
                <c:pt idx="9235">
                  <c:v>773.0</c:v>
                </c:pt>
                <c:pt idx="9236">
                  <c:v>774.0</c:v>
                </c:pt>
                <c:pt idx="9237">
                  <c:v>774.0</c:v>
                </c:pt>
                <c:pt idx="9238">
                  <c:v>774.0</c:v>
                </c:pt>
                <c:pt idx="9239">
                  <c:v>774.0</c:v>
                </c:pt>
                <c:pt idx="9240">
                  <c:v>774.0</c:v>
                </c:pt>
                <c:pt idx="9241">
                  <c:v>774.0</c:v>
                </c:pt>
                <c:pt idx="9242">
                  <c:v>774.0</c:v>
                </c:pt>
                <c:pt idx="9243">
                  <c:v>774.0</c:v>
                </c:pt>
                <c:pt idx="9244">
                  <c:v>774.0</c:v>
                </c:pt>
                <c:pt idx="9245">
                  <c:v>774.0</c:v>
                </c:pt>
                <c:pt idx="9246">
                  <c:v>774.0</c:v>
                </c:pt>
                <c:pt idx="9247">
                  <c:v>774.0</c:v>
                </c:pt>
                <c:pt idx="9248">
                  <c:v>774.0</c:v>
                </c:pt>
                <c:pt idx="9249">
                  <c:v>774.0</c:v>
                </c:pt>
                <c:pt idx="9250">
                  <c:v>774.0</c:v>
                </c:pt>
                <c:pt idx="9251">
                  <c:v>774.0</c:v>
                </c:pt>
                <c:pt idx="9252">
                  <c:v>774.0</c:v>
                </c:pt>
                <c:pt idx="9253">
                  <c:v>774.0</c:v>
                </c:pt>
                <c:pt idx="9254">
                  <c:v>774.0</c:v>
                </c:pt>
                <c:pt idx="9255">
                  <c:v>774.0</c:v>
                </c:pt>
                <c:pt idx="9256">
                  <c:v>774.0</c:v>
                </c:pt>
                <c:pt idx="9257">
                  <c:v>774.0</c:v>
                </c:pt>
                <c:pt idx="9258">
                  <c:v>775.0</c:v>
                </c:pt>
                <c:pt idx="9259">
                  <c:v>775.0</c:v>
                </c:pt>
                <c:pt idx="9260">
                  <c:v>776.0</c:v>
                </c:pt>
                <c:pt idx="9261">
                  <c:v>776.0</c:v>
                </c:pt>
                <c:pt idx="9262">
                  <c:v>776.0</c:v>
                </c:pt>
                <c:pt idx="9263">
                  <c:v>776.0</c:v>
                </c:pt>
                <c:pt idx="9264">
                  <c:v>776.0</c:v>
                </c:pt>
                <c:pt idx="9265">
                  <c:v>776.0</c:v>
                </c:pt>
                <c:pt idx="9266">
                  <c:v>776.0</c:v>
                </c:pt>
                <c:pt idx="9267">
                  <c:v>776.0</c:v>
                </c:pt>
                <c:pt idx="9268">
                  <c:v>776.0</c:v>
                </c:pt>
                <c:pt idx="9269">
                  <c:v>776.0</c:v>
                </c:pt>
                <c:pt idx="9270">
                  <c:v>777.0</c:v>
                </c:pt>
                <c:pt idx="9271">
                  <c:v>777.0</c:v>
                </c:pt>
                <c:pt idx="9272">
                  <c:v>777.0</c:v>
                </c:pt>
                <c:pt idx="9273">
                  <c:v>777.0</c:v>
                </c:pt>
                <c:pt idx="9274">
                  <c:v>777.0</c:v>
                </c:pt>
                <c:pt idx="9275">
                  <c:v>777.0</c:v>
                </c:pt>
                <c:pt idx="9276">
                  <c:v>777.0</c:v>
                </c:pt>
                <c:pt idx="9277">
                  <c:v>777.0</c:v>
                </c:pt>
                <c:pt idx="9278">
                  <c:v>778.0</c:v>
                </c:pt>
                <c:pt idx="9279">
                  <c:v>779.0</c:v>
                </c:pt>
                <c:pt idx="9280">
                  <c:v>779.0</c:v>
                </c:pt>
                <c:pt idx="9281">
                  <c:v>779.0</c:v>
                </c:pt>
                <c:pt idx="9282">
                  <c:v>780.0</c:v>
                </c:pt>
                <c:pt idx="9283">
                  <c:v>780.0</c:v>
                </c:pt>
                <c:pt idx="9284">
                  <c:v>780.0</c:v>
                </c:pt>
                <c:pt idx="9285">
                  <c:v>781.0</c:v>
                </c:pt>
                <c:pt idx="9286">
                  <c:v>781.0</c:v>
                </c:pt>
                <c:pt idx="9287">
                  <c:v>781.0</c:v>
                </c:pt>
                <c:pt idx="9288">
                  <c:v>782.0</c:v>
                </c:pt>
                <c:pt idx="9289">
                  <c:v>782.0</c:v>
                </c:pt>
                <c:pt idx="9290">
                  <c:v>783.0</c:v>
                </c:pt>
                <c:pt idx="9291">
                  <c:v>783.0</c:v>
                </c:pt>
                <c:pt idx="9292">
                  <c:v>783.0</c:v>
                </c:pt>
                <c:pt idx="9293">
                  <c:v>784.0</c:v>
                </c:pt>
                <c:pt idx="9294">
                  <c:v>785.0</c:v>
                </c:pt>
                <c:pt idx="9295">
                  <c:v>785.0</c:v>
                </c:pt>
                <c:pt idx="9296">
                  <c:v>785.0</c:v>
                </c:pt>
                <c:pt idx="9297">
                  <c:v>785.0</c:v>
                </c:pt>
                <c:pt idx="9298">
                  <c:v>785.0</c:v>
                </c:pt>
                <c:pt idx="9299">
                  <c:v>786.0</c:v>
                </c:pt>
                <c:pt idx="9300">
                  <c:v>787.0</c:v>
                </c:pt>
                <c:pt idx="9301">
                  <c:v>788.0</c:v>
                </c:pt>
                <c:pt idx="9302">
                  <c:v>788.0</c:v>
                </c:pt>
                <c:pt idx="9303">
                  <c:v>788.0</c:v>
                </c:pt>
                <c:pt idx="9304">
                  <c:v>788.0</c:v>
                </c:pt>
                <c:pt idx="9305">
                  <c:v>788.0</c:v>
                </c:pt>
                <c:pt idx="9306">
                  <c:v>788.0</c:v>
                </c:pt>
                <c:pt idx="9307">
                  <c:v>788.0</c:v>
                </c:pt>
                <c:pt idx="9308">
                  <c:v>788.0</c:v>
                </c:pt>
                <c:pt idx="9309">
                  <c:v>789.0</c:v>
                </c:pt>
                <c:pt idx="9310">
                  <c:v>790.0</c:v>
                </c:pt>
                <c:pt idx="9311">
                  <c:v>790.0</c:v>
                </c:pt>
                <c:pt idx="9312">
                  <c:v>790.0</c:v>
                </c:pt>
                <c:pt idx="9313">
                  <c:v>790.0</c:v>
                </c:pt>
                <c:pt idx="9314">
                  <c:v>790.0</c:v>
                </c:pt>
                <c:pt idx="9315">
                  <c:v>791.0</c:v>
                </c:pt>
                <c:pt idx="9316">
                  <c:v>791.0</c:v>
                </c:pt>
                <c:pt idx="9317">
                  <c:v>791.0</c:v>
                </c:pt>
                <c:pt idx="9318">
                  <c:v>791.0</c:v>
                </c:pt>
                <c:pt idx="9319">
                  <c:v>791.0</c:v>
                </c:pt>
                <c:pt idx="9320">
                  <c:v>791.0</c:v>
                </c:pt>
                <c:pt idx="9321">
                  <c:v>791.0</c:v>
                </c:pt>
                <c:pt idx="9322">
                  <c:v>791.0</c:v>
                </c:pt>
                <c:pt idx="9323">
                  <c:v>791.0</c:v>
                </c:pt>
                <c:pt idx="9324">
                  <c:v>791.0</c:v>
                </c:pt>
                <c:pt idx="9325">
                  <c:v>791.0</c:v>
                </c:pt>
                <c:pt idx="9326">
                  <c:v>791.0</c:v>
                </c:pt>
                <c:pt idx="9327">
                  <c:v>791.0</c:v>
                </c:pt>
                <c:pt idx="9328">
                  <c:v>791.0</c:v>
                </c:pt>
                <c:pt idx="9329">
                  <c:v>791.0</c:v>
                </c:pt>
                <c:pt idx="9330">
                  <c:v>791.0</c:v>
                </c:pt>
                <c:pt idx="9331">
                  <c:v>791.0</c:v>
                </c:pt>
                <c:pt idx="9332">
                  <c:v>791.0</c:v>
                </c:pt>
                <c:pt idx="9333">
                  <c:v>791.0</c:v>
                </c:pt>
                <c:pt idx="9334">
                  <c:v>791.0</c:v>
                </c:pt>
                <c:pt idx="9335">
                  <c:v>791.0</c:v>
                </c:pt>
                <c:pt idx="9336">
                  <c:v>791.0</c:v>
                </c:pt>
                <c:pt idx="9337">
                  <c:v>791.0</c:v>
                </c:pt>
                <c:pt idx="9338">
                  <c:v>792.0</c:v>
                </c:pt>
                <c:pt idx="9339">
                  <c:v>792.0</c:v>
                </c:pt>
                <c:pt idx="9340">
                  <c:v>792.0</c:v>
                </c:pt>
                <c:pt idx="9341">
                  <c:v>792.0</c:v>
                </c:pt>
                <c:pt idx="9342">
                  <c:v>792.0</c:v>
                </c:pt>
                <c:pt idx="9343">
                  <c:v>792.0</c:v>
                </c:pt>
                <c:pt idx="9344">
                  <c:v>792.0</c:v>
                </c:pt>
                <c:pt idx="9345">
                  <c:v>792.0</c:v>
                </c:pt>
                <c:pt idx="9346">
                  <c:v>792.0</c:v>
                </c:pt>
                <c:pt idx="9347">
                  <c:v>792.0</c:v>
                </c:pt>
                <c:pt idx="9348">
                  <c:v>792.0</c:v>
                </c:pt>
                <c:pt idx="9349">
                  <c:v>792.0</c:v>
                </c:pt>
                <c:pt idx="9350">
                  <c:v>793.0</c:v>
                </c:pt>
                <c:pt idx="9351">
                  <c:v>793.0</c:v>
                </c:pt>
                <c:pt idx="9352">
                  <c:v>794.0</c:v>
                </c:pt>
                <c:pt idx="9353">
                  <c:v>794.0</c:v>
                </c:pt>
                <c:pt idx="9354">
                  <c:v>794.0</c:v>
                </c:pt>
                <c:pt idx="9355">
                  <c:v>794.0</c:v>
                </c:pt>
                <c:pt idx="9356">
                  <c:v>794.0</c:v>
                </c:pt>
                <c:pt idx="9357">
                  <c:v>794.0</c:v>
                </c:pt>
                <c:pt idx="9358">
                  <c:v>794.0</c:v>
                </c:pt>
                <c:pt idx="9359">
                  <c:v>794.0</c:v>
                </c:pt>
                <c:pt idx="9360">
                  <c:v>794.0</c:v>
                </c:pt>
                <c:pt idx="9361">
                  <c:v>794.0</c:v>
                </c:pt>
                <c:pt idx="9362">
                  <c:v>794.0</c:v>
                </c:pt>
                <c:pt idx="9363">
                  <c:v>795.0</c:v>
                </c:pt>
                <c:pt idx="9364">
                  <c:v>795.0</c:v>
                </c:pt>
                <c:pt idx="9365">
                  <c:v>795.0</c:v>
                </c:pt>
                <c:pt idx="9366">
                  <c:v>795.0</c:v>
                </c:pt>
                <c:pt idx="9367">
                  <c:v>796.0</c:v>
                </c:pt>
                <c:pt idx="9368">
                  <c:v>797.0</c:v>
                </c:pt>
                <c:pt idx="9369">
                  <c:v>797.0</c:v>
                </c:pt>
                <c:pt idx="9370">
                  <c:v>797.0</c:v>
                </c:pt>
                <c:pt idx="9371">
                  <c:v>797.0</c:v>
                </c:pt>
                <c:pt idx="9372">
                  <c:v>797.0</c:v>
                </c:pt>
                <c:pt idx="9373">
                  <c:v>797.0</c:v>
                </c:pt>
                <c:pt idx="9374">
                  <c:v>797.0</c:v>
                </c:pt>
                <c:pt idx="9375">
                  <c:v>797.0</c:v>
                </c:pt>
                <c:pt idx="9376">
                  <c:v>797.0</c:v>
                </c:pt>
                <c:pt idx="9377">
                  <c:v>798.0</c:v>
                </c:pt>
                <c:pt idx="9378">
                  <c:v>798.0</c:v>
                </c:pt>
                <c:pt idx="9379">
                  <c:v>798.0</c:v>
                </c:pt>
                <c:pt idx="9380">
                  <c:v>798.0</c:v>
                </c:pt>
                <c:pt idx="9381">
                  <c:v>798.0</c:v>
                </c:pt>
                <c:pt idx="9382">
                  <c:v>799.0</c:v>
                </c:pt>
                <c:pt idx="9383">
                  <c:v>800.0</c:v>
                </c:pt>
                <c:pt idx="9384">
                  <c:v>800.0</c:v>
                </c:pt>
                <c:pt idx="9385">
                  <c:v>801.0</c:v>
                </c:pt>
                <c:pt idx="9386">
                  <c:v>801.0</c:v>
                </c:pt>
                <c:pt idx="9387">
                  <c:v>801.0</c:v>
                </c:pt>
                <c:pt idx="9388">
                  <c:v>801.0</c:v>
                </c:pt>
                <c:pt idx="9389">
                  <c:v>802.0</c:v>
                </c:pt>
                <c:pt idx="9390">
                  <c:v>802.0</c:v>
                </c:pt>
                <c:pt idx="9391">
                  <c:v>802.0</c:v>
                </c:pt>
                <c:pt idx="9392">
                  <c:v>802.0</c:v>
                </c:pt>
                <c:pt idx="9393">
                  <c:v>802.0</c:v>
                </c:pt>
                <c:pt idx="9394">
                  <c:v>802.0</c:v>
                </c:pt>
                <c:pt idx="9395">
                  <c:v>802.0</c:v>
                </c:pt>
                <c:pt idx="9396">
                  <c:v>802.0</c:v>
                </c:pt>
                <c:pt idx="9397">
                  <c:v>802.0</c:v>
                </c:pt>
                <c:pt idx="9398">
                  <c:v>802.0</c:v>
                </c:pt>
                <c:pt idx="9399">
                  <c:v>802.0</c:v>
                </c:pt>
                <c:pt idx="9400">
                  <c:v>802.0</c:v>
                </c:pt>
                <c:pt idx="9401">
                  <c:v>802.0</c:v>
                </c:pt>
                <c:pt idx="9402">
                  <c:v>802.0</c:v>
                </c:pt>
                <c:pt idx="9403">
                  <c:v>802.0</c:v>
                </c:pt>
                <c:pt idx="9404">
                  <c:v>802.0</c:v>
                </c:pt>
                <c:pt idx="9405">
                  <c:v>803.0</c:v>
                </c:pt>
                <c:pt idx="9406">
                  <c:v>803.0</c:v>
                </c:pt>
                <c:pt idx="9407">
                  <c:v>804.0</c:v>
                </c:pt>
                <c:pt idx="9408">
                  <c:v>804.0</c:v>
                </c:pt>
                <c:pt idx="9409">
                  <c:v>804.0</c:v>
                </c:pt>
                <c:pt idx="9410">
                  <c:v>804.0</c:v>
                </c:pt>
                <c:pt idx="9411">
                  <c:v>804.0</c:v>
                </c:pt>
                <c:pt idx="9412">
                  <c:v>804.0</c:v>
                </c:pt>
                <c:pt idx="9413">
                  <c:v>804.0</c:v>
                </c:pt>
                <c:pt idx="9414">
                  <c:v>804.0</c:v>
                </c:pt>
                <c:pt idx="9415">
                  <c:v>805.0</c:v>
                </c:pt>
                <c:pt idx="9416">
                  <c:v>805.0</c:v>
                </c:pt>
                <c:pt idx="9417">
                  <c:v>805.0</c:v>
                </c:pt>
                <c:pt idx="9418">
                  <c:v>805.0</c:v>
                </c:pt>
                <c:pt idx="9419">
                  <c:v>805.0</c:v>
                </c:pt>
                <c:pt idx="9420">
                  <c:v>805.0</c:v>
                </c:pt>
                <c:pt idx="9421">
                  <c:v>805.0</c:v>
                </c:pt>
                <c:pt idx="9422">
                  <c:v>805.0</c:v>
                </c:pt>
                <c:pt idx="9423">
                  <c:v>806.0</c:v>
                </c:pt>
                <c:pt idx="9424">
                  <c:v>807.0</c:v>
                </c:pt>
                <c:pt idx="9425">
                  <c:v>808.0</c:v>
                </c:pt>
                <c:pt idx="9426">
                  <c:v>809.0</c:v>
                </c:pt>
                <c:pt idx="9427">
                  <c:v>810.0</c:v>
                </c:pt>
                <c:pt idx="9428">
                  <c:v>810.0</c:v>
                </c:pt>
                <c:pt idx="9429">
                  <c:v>810.0</c:v>
                </c:pt>
                <c:pt idx="9430">
                  <c:v>811.0</c:v>
                </c:pt>
                <c:pt idx="9431">
                  <c:v>811.0</c:v>
                </c:pt>
                <c:pt idx="9432">
                  <c:v>811.0</c:v>
                </c:pt>
                <c:pt idx="9433">
                  <c:v>812.0</c:v>
                </c:pt>
                <c:pt idx="9434">
                  <c:v>812.0</c:v>
                </c:pt>
                <c:pt idx="9435">
                  <c:v>812.0</c:v>
                </c:pt>
                <c:pt idx="9436">
                  <c:v>812.0</c:v>
                </c:pt>
                <c:pt idx="9437">
                  <c:v>812.0</c:v>
                </c:pt>
                <c:pt idx="9438">
                  <c:v>812.0</c:v>
                </c:pt>
                <c:pt idx="9439">
                  <c:v>812.0</c:v>
                </c:pt>
                <c:pt idx="9440">
                  <c:v>812.0</c:v>
                </c:pt>
                <c:pt idx="9441">
                  <c:v>812.0</c:v>
                </c:pt>
                <c:pt idx="9442">
                  <c:v>812.0</c:v>
                </c:pt>
                <c:pt idx="9443">
                  <c:v>812.0</c:v>
                </c:pt>
                <c:pt idx="9444">
                  <c:v>812.0</c:v>
                </c:pt>
                <c:pt idx="9445">
                  <c:v>812.0</c:v>
                </c:pt>
                <c:pt idx="9446">
                  <c:v>812.0</c:v>
                </c:pt>
                <c:pt idx="9447">
                  <c:v>812.0</c:v>
                </c:pt>
                <c:pt idx="9448">
                  <c:v>812.0</c:v>
                </c:pt>
                <c:pt idx="9449">
                  <c:v>813.0</c:v>
                </c:pt>
                <c:pt idx="9450">
                  <c:v>814.0</c:v>
                </c:pt>
                <c:pt idx="9451">
                  <c:v>814.0</c:v>
                </c:pt>
                <c:pt idx="9452">
                  <c:v>814.0</c:v>
                </c:pt>
                <c:pt idx="9453">
                  <c:v>815.0</c:v>
                </c:pt>
                <c:pt idx="9454">
                  <c:v>815.0</c:v>
                </c:pt>
                <c:pt idx="9455">
                  <c:v>815.0</c:v>
                </c:pt>
                <c:pt idx="9456">
                  <c:v>815.0</c:v>
                </c:pt>
                <c:pt idx="9457">
                  <c:v>815.0</c:v>
                </c:pt>
                <c:pt idx="9458">
                  <c:v>815.0</c:v>
                </c:pt>
                <c:pt idx="9459">
                  <c:v>815.0</c:v>
                </c:pt>
                <c:pt idx="9460">
                  <c:v>815.0</c:v>
                </c:pt>
                <c:pt idx="9461">
                  <c:v>815.0</c:v>
                </c:pt>
                <c:pt idx="9462">
                  <c:v>815.0</c:v>
                </c:pt>
                <c:pt idx="9463">
                  <c:v>816.0</c:v>
                </c:pt>
                <c:pt idx="9464">
                  <c:v>816.0</c:v>
                </c:pt>
                <c:pt idx="9465">
                  <c:v>816.0</c:v>
                </c:pt>
                <c:pt idx="9466">
                  <c:v>816.0</c:v>
                </c:pt>
                <c:pt idx="9467">
                  <c:v>816.0</c:v>
                </c:pt>
                <c:pt idx="9468">
                  <c:v>816.0</c:v>
                </c:pt>
                <c:pt idx="9469">
                  <c:v>816.0</c:v>
                </c:pt>
                <c:pt idx="9470">
                  <c:v>816.0</c:v>
                </c:pt>
                <c:pt idx="9471">
                  <c:v>817.0</c:v>
                </c:pt>
                <c:pt idx="9472">
                  <c:v>817.0</c:v>
                </c:pt>
                <c:pt idx="9473">
                  <c:v>817.0</c:v>
                </c:pt>
                <c:pt idx="9474">
                  <c:v>817.0</c:v>
                </c:pt>
                <c:pt idx="9475">
                  <c:v>817.0</c:v>
                </c:pt>
                <c:pt idx="9476">
                  <c:v>817.0</c:v>
                </c:pt>
                <c:pt idx="9477">
                  <c:v>817.0</c:v>
                </c:pt>
                <c:pt idx="9478">
                  <c:v>817.0</c:v>
                </c:pt>
                <c:pt idx="9479">
                  <c:v>817.0</c:v>
                </c:pt>
                <c:pt idx="9480">
                  <c:v>817.0</c:v>
                </c:pt>
                <c:pt idx="9481">
                  <c:v>818.0</c:v>
                </c:pt>
                <c:pt idx="9482">
                  <c:v>818.0</c:v>
                </c:pt>
                <c:pt idx="9483">
                  <c:v>818.0</c:v>
                </c:pt>
                <c:pt idx="9484">
                  <c:v>818.0</c:v>
                </c:pt>
                <c:pt idx="9485">
                  <c:v>819.0</c:v>
                </c:pt>
                <c:pt idx="9486">
                  <c:v>819.0</c:v>
                </c:pt>
                <c:pt idx="9487">
                  <c:v>819.0</c:v>
                </c:pt>
                <c:pt idx="9488">
                  <c:v>819.0</c:v>
                </c:pt>
                <c:pt idx="9489">
                  <c:v>819.0</c:v>
                </c:pt>
                <c:pt idx="9490">
                  <c:v>819.0</c:v>
                </c:pt>
              </c:numCache>
            </c:numRef>
          </c:val>
          <c:smooth val="0"/>
        </c:ser>
        <c:ser>
          <c:idx val="8"/>
          <c:order val="8"/>
          <c:tx>
            <c:strRef>
              <c:f>Sheet1!$AB$1</c:f>
              <c:strCache>
                <c:ptCount val="1"/>
                <c:pt idx="0">
                  <c:v>Multiple C</c:v>
                </c:pt>
              </c:strCache>
            </c:strRef>
          </c:tx>
          <c:marker>
            <c:symbol val="none"/>
          </c:marker>
          <c:val>
            <c:numRef>
              <c:f>Sheet1!$AB$2:$AB$9604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0.0</c:v>
                </c:pt>
                <c:pt idx="42">
                  <c:v>0.0</c:v>
                </c:pt>
                <c:pt idx="43">
                  <c:v>0.0</c:v>
                </c:pt>
                <c:pt idx="44">
                  <c:v>0.0</c:v>
                </c:pt>
                <c:pt idx="45">
                  <c:v>0.0</c:v>
                </c:pt>
                <c:pt idx="46">
                  <c:v>0.0</c:v>
                </c:pt>
                <c:pt idx="47">
                  <c:v>0.0</c:v>
                </c:pt>
                <c:pt idx="48">
                  <c:v>0.0</c:v>
                </c:pt>
                <c:pt idx="49">
                  <c:v>0.0</c:v>
                </c:pt>
                <c:pt idx="50">
                  <c:v>0.0</c:v>
                </c:pt>
                <c:pt idx="51">
                  <c:v>0.0</c:v>
                </c:pt>
                <c:pt idx="52">
                  <c:v>0.0</c:v>
                </c:pt>
                <c:pt idx="53">
                  <c:v>0.0</c:v>
                </c:pt>
                <c:pt idx="54">
                  <c:v>0.0</c:v>
                </c:pt>
                <c:pt idx="55">
                  <c:v>0.0</c:v>
                </c:pt>
                <c:pt idx="56">
                  <c:v>0.0</c:v>
                </c:pt>
                <c:pt idx="57">
                  <c:v>0.0</c:v>
                </c:pt>
                <c:pt idx="58">
                  <c:v>0.0</c:v>
                </c:pt>
                <c:pt idx="59">
                  <c:v>0.0</c:v>
                </c:pt>
                <c:pt idx="60">
                  <c:v>0.0</c:v>
                </c:pt>
                <c:pt idx="61">
                  <c:v>0.0</c:v>
                </c:pt>
                <c:pt idx="62">
                  <c:v>0.0</c:v>
                </c:pt>
                <c:pt idx="63">
                  <c:v>0.0</c:v>
                </c:pt>
                <c:pt idx="64">
                  <c:v>0.0</c:v>
                </c:pt>
                <c:pt idx="65">
                  <c:v>0.0</c:v>
                </c:pt>
                <c:pt idx="66">
                  <c:v>0.0</c:v>
                </c:pt>
                <c:pt idx="67">
                  <c:v>0.0</c:v>
                </c:pt>
                <c:pt idx="68">
                  <c:v>0.0</c:v>
                </c:pt>
                <c:pt idx="69">
                  <c:v>0.0</c:v>
                </c:pt>
                <c:pt idx="70">
                  <c:v>0.0</c:v>
                </c:pt>
                <c:pt idx="71">
                  <c:v>0.0</c:v>
                </c:pt>
                <c:pt idx="72">
                  <c:v>0.0</c:v>
                </c:pt>
                <c:pt idx="73">
                  <c:v>0.0</c:v>
                </c:pt>
                <c:pt idx="74">
                  <c:v>0.0</c:v>
                </c:pt>
                <c:pt idx="75">
                  <c:v>0.0</c:v>
                </c:pt>
                <c:pt idx="76">
                  <c:v>0.0</c:v>
                </c:pt>
                <c:pt idx="77">
                  <c:v>0.0</c:v>
                </c:pt>
                <c:pt idx="78">
                  <c:v>0.0</c:v>
                </c:pt>
                <c:pt idx="79">
                  <c:v>0.0</c:v>
                </c:pt>
                <c:pt idx="80">
                  <c:v>0.0</c:v>
                </c:pt>
                <c:pt idx="81">
                  <c:v>0.0</c:v>
                </c:pt>
                <c:pt idx="82">
                  <c:v>0.0</c:v>
                </c:pt>
                <c:pt idx="83">
                  <c:v>0.0</c:v>
                </c:pt>
                <c:pt idx="84">
                  <c:v>0.0</c:v>
                </c:pt>
                <c:pt idx="85">
                  <c:v>0.0</c:v>
                </c:pt>
                <c:pt idx="86">
                  <c:v>0.0</c:v>
                </c:pt>
                <c:pt idx="87">
                  <c:v>0.0</c:v>
                </c:pt>
                <c:pt idx="88">
                  <c:v>0.0</c:v>
                </c:pt>
                <c:pt idx="89">
                  <c:v>0.0</c:v>
                </c:pt>
                <c:pt idx="90">
                  <c:v>0.0</c:v>
                </c:pt>
                <c:pt idx="91">
                  <c:v>0.0</c:v>
                </c:pt>
                <c:pt idx="92">
                  <c:v>0.0</c:v>
                </c:pt>
                <c:pt idx="93">
                  <c:v>0.0</c:v>
                </c:pt>
                <c:pt idx="94">
                  <c:v>0.0</c:v>
                </c:pt>
                <c:pt idx="95">
                  <c:v>0.0</c:v>
                </c:pt>
                <c:pt idx="96">
                  <c:v>0.0</c:v>
                </c:pt>
                <c:pt idx="97">
                  <c:v>0.0</c:v>
                </c:pt>
                <c:pt idx="98">
                  <c:v>0.0</c:v>
                </c:pt>
                <c:pt idx="99">
                  <c:v>0.0</c:v>
                </c:pt>
                <c:pt idx="100">
                  <c:v>0.0</c:v>
                </c:pt>
                <c:pt idx="101">
                  <c:v>0.0</c:v>
                </c:pt>
                <c:pt idx="102">
                  <c:v>0.0</c:v>
                </c:pt>
                <c:pt idx="103">
                  <c:v>0.0</c:v>
                </c:pt>
                <c:pt idx="104">
                  <c:v>0.0</c:v>
                </c:pt>
                <c:pt idx="105">
                  <c:v>0.0</c:v>
                </c:pt>
                <c:pt idx="106">
                  <c:v>0.0</c:v>
                </c:pt>
                <c:pt idx="107">
                  <c:v>0.0</c:v>
                </c:pt>
                <c:pt idx="108">
                  <c:v>0.0</c:v>
                </c:pt>
                <c:pt idx="109">
                  <c:v>0.0</c:v>
                </c:pt>
                <c:pt idx="110">
                  <c:v>0.0</c:v>
                </c:pt>
                <c:pt idx="111">
                  <c:v>0.0</c:v>
                </c:pt>
                <c:pt idx="112">
                  <c:v>0.0</c:v>
                </c:pt>
                <c:pt idx="113">
                  <c:v>0.0</c:v>
                </c:pt>
                <c:pt idx="114">
                  <c:v>0.0</c:v>
                </c:pt>
                <c:pt idx="115">
                  <c:v>0.0</c:v>
                </c:pt>
                <c:pt idx="116">
                  <c:v>0.0</c:v>
                </c:pt>
                <c:pt idx="117">
                  <c:v>0.0</c:v>
                </c:pt>
                <c:pt idx="118">
                  <c:v>0.0</c:v>
                </c:pt>
                <c:pt idx="119">
                  <c:v>0.0</c:v>
                </c:pt>
                <c:pt idx="120">
                  <c:v>0.0</c:v>
                </c:pt>
                <c:pt idx="121">
                  <c:v>0.0</c:v>
                </c:pt>
                <c:pt idx="122">
                  <c:v>0.0</c:v>
                </c:pt>
                <c:pt idx="123">
                  <c:v>0.0</c:v>
                </c:pt>
                <c:pt idx="124">
                  <c:v>0.0</c:v>
                </c:pt>
                <c:pt idx="125">
                  <c:v>0.0</c:v>
                </c:pt>
                <c:pt idx="126">
                  <c:v>0.0</c:v>
                </c:pt>
                <c:pt idx="127">
                  <c:v>0.0</c:v>
                </c:pt>
                <c:pt idx="128">
                  <c:v>0.0</c:v>
                </c:pt>
                <c:pt idx="129">
                  <c:v>0.0</c:v>
                </c:pt>
                <c:pt idx="130">
                  <c:v>0.0</c:v>
                </c:pt>
                <c:pt idx="131">
                  <c:v>0.0</c:v>
                </c:pt>
                <c:pt idx="132">
                  <c:v>0.0</c:v>
                </c:pt>
                <c:pt idx="133">
                  <c:v>0.0</c:v>
                </c:pt>
                <c:pt idx="134">
                  <c:v>0.0</c:v>
                </c:pt>
                <c:pt idx="135">
                  <c:v>0.0</c:v>
                </c:pt>
                <c:pt idx="136">
                  <c:v>0.0</c:v>
                </c:pt>
                <c:pt idx="137">
                  <c:v>0.0</c:v>
                </c:pt>
                <c:pt idx="138">
                  <c:v>0.0</c:v>
                </c:pt>
                <c:pt idx="139">
                  <c:v>0.0</c:v>
                </c:pt>
                <c:pt idx="140">
                  <c:v>0.0</c:v>
                </c:pt>
                <c:pt idx="141">
                  <c:v>0.0</c:v>
                </c:pt>
                <c:pt idx="142">
                  <c:v>0.0</c:v>
                </c:pt>
                <c:pt idx="143">
                  <c:v>0.0</c:v>
                </c:pt>
                <c:pt idx="144">
                  <c:v>0.0</c:v>
                </c:pt>
                <c:pt idx="145">
                  <c:v>0.0</c:v>
                </c:pt>
                <c:pt idx="146">
                  <c:v>0.0</c:v>
                </c:pt>
                <c:pt idx="147">
                  <c:v>0.0</c:v>
                </c:pt>
                <c:pt idx="148">
                  <c:v>0.0</c:v>
                </c:pt>
                <c:pt idx="149">
                  <c:v>0.0</c:v>
                </c:pt>
                <c:pt idx="150">
                  <c:v>0.0</c:v>
                </c:pt>
                <c:pt idx="151">
                  <c:v>0.0</c:v>
                </c:pt>
                <c:pt idx="152">
                  <c:v>0.0</c:v>
                </c:pt>
                <c:pt idx="153">
                  <c:v>0.0</c:v>
                </c:pt>
                <c:pt idx="154">
                  <c:v>0.0</c:v>
                </c:pt>
                <c:pt idx="155">
                  <c:v>0.0</c:v>
                </c:pt>
                <c:pt idx="156">
                  <c:v>0.0</c:v>
                </c:pt>
                <c:pt idx="157">
                  <c:v>0.0</c:v>
                </c:pt>
                <c:pt idx="158">
                  <c:v>0.0</c:v>
                </c:pt>
                <c:pt idx="159">
                  <c:v>0.0</c:v>
                </c:pt>
                <c:pt idx="160">
                  <c:v>0.0</c:v>
                </c:pt>
                <c:pt idx="161">
                  <c:v>0.0</c:v>
                </c:pt>
                <c:pt idx="162">
                  <c:v>0.0</c:v>
                </c:pt>
                <c:pt idx="163">
                  <c:v>0.0</c:v>
                </c:pt>
                <c:pt idx="164">
                  <c:v>0.0</c:v>
                </c:pt>
                <c:pt idx="165">
                  <c:v>0.0</c:v>
                </c:pt>
                <c:pt idx="166">
                  <c:v>0.0</c:v>
                </c:pt>
                <c:pt idx="167">
                  <c:v>0.0</c:v>
                </c:pt>
                <c:pt idx="168">
                  <c:v>0.0</c:v>
                </c:pt>
                <c:pt idx="169">
                  <c:v>0.0</c:v>
                </c:pt>
                <c:pt idx="170">
                  <c:v>0.0</c:v>
                </c:pt>
                <c:pt idx="171">
                  <c:v>0.0</c:v>
                </c:pt>
                <c:pt idx="172">
                  <c:v>0.0</c:v>
                </c:pt>
                <c:pt idx="173">
                  <c:v>0.0</c:v>
                </c:pt>
                <c:pt idx="174">
                  <c:v>0.0</c:v>
                </c:pt>
                <c:pt idx="175">
                  <c:v>0.0</c:v>
                </c:pt>
                <c:pt idx="176">
                  <c:v>0.0</c:v>
                </c:pt>
                <c:pt idx="177">
                  <c:v>0.0</c:v>
                </c:pt>
                <c:pt idx="178">
                  <c:v>0.0</c:v>
                </c:pt>
                <c:pt idx="179">
                  <c:v>0.0</c:v>
                </c:pt>
                <c:pt idx="180">
                  <c:v>0.0</c:v>
                </c:pt>
                <c:pt idx="181">
                  <c:v>0.0</c:v>
                </c:pt>
                <c:pt idx="182">
                  <c:v>0.0</c:v>
                </c:pt>
                <c:pt idx="183">
                  <c:v>0.0</c:v>
                </c:pt>
                <c:pt idx="184">
                  <c:v>0.0</c:v>
                </c:pt>
                <c:pt idx="185">
                  <c:v>0.0</c:v>
                </c:pt>
                <c:pt idx="186">
                  <c:v>0.0</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0.0</c:v>
                </c:pt>
                <c:pt idx="216">
                  <c:v>0.0</c:v>
                </c:pt>
                <c:pt idx="217">
                  <c:v>0.0</c:v>
                </c:pt>
                <c:pt idx="218">
                  <c:v>0.0</c:v>
                </c:pt>
                <c:pt idx="219">
                  <c:v>0.0</c:v>
                </c:pt>
                <c:pt idx="220">
                  <c:v>0.0</c:v>
                </c:pt>
                <c:pt idx="221">
                  <c:v>0.0</c:v>
                </c:pt>
                <c:pt idx="222">
                  <c:v>0.0</c:v>
                </c:pt>
                <c:pt idx="223">
                  <c:v>0.0</c:v>
                </c:pt>
                <c:pt idx="224">
                  <c:v>0.0</c:v>
                </c:pt>
                <c:pt idx="225">
                  <c:v>0.0</c:v>
                </c:pt>
                <c:pt idx="226">
                  <c:v>0.0</c:v>
                </c:pt>
                <c:pt idx="227">
                  <c:v>0.0</c:v>
                </c:pt>
                <c:pt idx="228">
                  <c:v>0.0</c:v>
                </c:pt>
                <c:pt idx="229">
                  <c:v>0.0</c:v>
                </c:pt>
                <c:pt idx="230">
                  <c:v>0.0</c:v>
                </c:pt>
                <c:pt idx="231">
                  <c:v>0.0</c:v>
                </c:pt>
                <c:pt idx="232">
                  <c:v>0.0</c:v>
                </c:pt>
                <c:pt idx="233">
                  <c:v>0.0</c:v>
                </c:pt>
                <c:pt idx="234">
                  <c:v>0.0</c:v>
                </c:pt>
                <c:pt idx="235">
                  <c:v>0.0</c:v>
                </c:pt>
                <c:pt idx="236">
                  <c:v>0.0</c:v>
                </c:pt>
                <c:pt idx="237">
                  <c:v>0.0</c:v>
                </c:pt>
                <c:pt idx="238">
                  <c:v>0.0</c:v>
                </c:pt>
                <c:pt idx="239">
                  <c:v>0.0</c:v>
                </c:pt>
                <c:pt idx="240">
                  <c:v>0.0</c:v>
                </c:pt>
                <c:pt idx="241">
                  <c:v>0.0</c:v>
                </c:pt>
                <c:pt idx="242">
                  <c:v>0.0</c:v>
                </c:pt>
                <c:pt idx="243">
                  <c:v>0.0</c:v>
                </c:pt>
                <c:pt idx="244">
                  <c:v>0.0</c:v>
                </c:pt>
                <c:pt idx="245">
                  <c:v>0.0</c:v>
                </c:pt>
                <c:pt idx="246">
                  <c:v>0.0</c:v>
                </c:pt>
                <c:pt idx="247">
                  <c:v>0.0</c:v>
                </c:pt>
                <c:pt idx="248">
                  <c:v>0.0</c:v>
                </c:pt>
                <c:pt idx="249">
                  <c:v>0.0</c:v>
                </c:pt>
                <c:pt idx="250">
                  <c:v>0.0</c:v>
                </c:pt>
                <c:pt idx="251">
                  <c:v>0.0</c:v>
                </c:pt>
                <c:pt idx="252">
                  <c:v>0.0</c:v>
                </c:pt>
                <c:pt idx="253">
                  <c:v>0.0</c:v>
                </c:pt>
                <c:pt idx="254">
                  <c:v>0.0</c:v>
                </c:pt>
                <c:pt idx="255">
                  <c:v>0.0</c:v>
                </c:pt>
                <c:pt idx="256">
                  <c:v>0.0</c:v>
                </c:pt>
                <c:pt idx="257">
                  <c:v>0.0</c:v>
                </c:pt>
                <c:pt idx="258">
                  <c:v>0.0</c:v>
                </c:pt>
                <c:pt idx="259">
                  <c:v>0.0</c:v>
                </c:pt>
                <c:pt idx="260">
                  <c:v>0.0</c:v>
                </c:pt>
                <c:pt idx="261">
                  <c:v>0.0</c:v>
                </c:pt>
                <c:pt idx="262">
                  <c:v>0.0</c:v>
                </c:pt>
                <c:pt idx="263">
                  <c:v>0.0</c:v>
                </c:pt>
                <c:pt idx="264">
                  <c:v>0.0</c:v>
                </c:pt>
                <c:pt idx="265">
                  <c:v>0.0</c:v>
                </c:pt>
                <c:pt idx="266">
                  <c:v>0.0</c:v>
                </c:pt>
                <c:pt idx="267">
                  <c:v>0.0</c:v>
                </c:pt>
                <c:pt idx="268">
                  <c:v>0.0</c:v>
                </c:pt>
                <c:pt idx="269">
                  <c:v>0.0</c:v>
                </c:pt>
                <c:pt idx="270">
                  <c:v>0.0</c:v>
                </c:pt>
                <c:pt idx="271">
                  <c:v>0.0</c:v>
                </c:pt>
                <c:pt idx="272">
                  <c:v>0.0</c:v>
                </c:pt>
                <c:pt idx="273">
                  <c:v>0.0</c:v>
                </c:pt>
                <c:pt idx="274">
                  <c:v>0.0</c:v>
                </c:pt>
                <c:pt idx="275">
                  <c:v>0.0</c:v>
                </c:pt>
                <c:pt idx="276">
                  <c:v>0.0</c:v>
                </c:pt>
                <c:pt idx="277">
                  <c:v>0.0</c:v>
                </c:pt>
                <c:pt idx="278">
                  <c:v>0.0</c:v>
                </c:pt>
                <c:pt idx="279">
                  <c:v>0.0</c:v>
                </c:pt>
                <c:pt idx="280">
                  <c:v>0.0</c:v>
                </c:pt>
                <c:pt idx="281">
                  <c:v>0.0</c:v>
                </c:pt>
                <c:pt idx="282">
                  <c:v>0.0</c:v>
                </c:pt>
                <c:pt idx="283">
                  <c:v>0.0</c:v>
                </c:pt>
                <c:pt idx="284">
                  <c:v>0.0</c:v>
                </c:pt>
                <c:pt idx="285">
                  <c:v>0.0</c:v>
                </c:pt>
                <c:pt idx="286">
                  <c:v>0.0</c:v>
                </c:pt>
                <c:pt idx="287">
                  <c:v>0.0</c:v>
                </c:pt>
                <c:pt idx="288">
                  <c:v>0.0</c:v>
                </c:pt>
                <c:pt idx="289">
                  <c:v>0.0</c:v>
                </c:pt>
                <c:pt idx="290">
                  <c:v>0.0</c:v>
                </c:pt>
                <c:pt idx="291">
                  <c:v>0.0</c:v>
                </c:pt>
                <c:pt idx="292">
                  <c:v>0.0</c:v>
                </c:pt>
                <c:pt idx="293">
                  <c:v>0.0</c:v>
                </c:pt>
                <c:pt idx="294">
                  <c:v>0.0</c:v>
                </c:pt>
                <c:pt idx="295">
                  <c:v>0.0</c:v>
                </c:pt>
                <c:pt idx="296">
                  <c:v>0.0</c:v>
                </c:pt>
                <c:pt idx="297">
                  <c:v>0.0</c:v>
                </c:pt>
                <c:pt idx="298">
                  <c:v>0.0</c:v>
                </c:pt>
                <c:pt idx="299">
                  <c:v>0.0</c:v>
                </c:pt>
                <c:pt idx="300">
                  <c:v>0.0</c:v>
                </c:pt>
                <c:pt idx="301">
                  <c:v>0.0</c:v>
                </c:pt>
                <c:pt idx="302">
                  <c:v>0.0</c:v>
                </c:pt>
                <c:pt idx="303">
                  <c:v>0.0</c:v>
                </c:pt>
                <c:pt idx="304">
                  <c:v>0.0</c:v>
                </c:pt>
                <c:pt idx="305">
                  <c:v>0.0</c:v>
                </c:pt>
                <c:pt idx="306">
                  <c:v>0.0</c:v>
                </c:pt>
                <c:pt idx="307">
                  <c:v>0.0</c:v>
                </c:pt>
                <c:pt idx="308">
                  <c:v>0.0</c:v>
                </c:pt>
                <c:pt idx="309">
                  <c:v>0.0</c:v>
                </c:pt>
                <c:pt idx="310">
                  <c:v>0.0</c:v>
                </c:pt>
                <c:pt idx="311">
                  <c:v>0.0</c:v>
                </c:pt>
                <c:pt idx="312">
                  <c:v>0.0</c:v>
                </c:pt>
                <c:pt idx="313">
                  <c:v>0.0</c:v>
                </c:pt>
                <c:pt idx="314">
                  <c:v>0.0</c:v>
                </c:pt>
                <c:pt idx="315">
                  <c:v>0.0</c:v>
                </c:pt>
                <c:pt idx="316">
                  <c:v>0.0</c:v>
                </c:pt>
                <c:pt idx="317">
                  <c:v>0.0</c:v>
                </c:pt>
                <c:pt idx="318">
                  <c:v>0.0</c:v>
                </c:pt>
                <c:pt idx="319">
                  <c:v>0.0</c:v>
                </c:pt>
                <c:pt idx="320">
                  <c:v>0.0</c:v>
                </c:pt>
                <c:pt idx="321">
                  <c:v>0.0</c:v>
                </c:pt>
                <c:pt idx="322">
                  <c:v>0.0</c:v>
                </c:pt>
                <c:pt idx="323">
                  <c:v>0.0</c:v>
                </c:pt>
                <c:pt idx="324">
                  <c:v>0.0</c:v>
                </c:pt>
                <c:pt idx="325">
                  <c:v>0.0</c:v>
                </c:pt>
                <c:pt idx="326">
                  <c:v>0.0</c:v>
                </c:pt>
                <c:pt idx="327">
                  <c:v>0.0</c:v>
                </c:pt>
                <c:pt idx="328">
                  <c:v>0.0</c:v>
                </c:pt>
                <c:pt idx="329">
                  <c:v>0.0</c:v>
                </c:pt>
                <c:pt idx="330">
                  <c:v>0.0</c:v>
                </c:pt>
                <c:pt idx="331">
                  <c:v>0.0</c:v>
                </c:pt>
                <c:pt idx="332">
                  <c:v>0.0</c:v>
                </c:pt>
                <c:pt idx="333">
                  <c:v>0.0</c:v>
                </c:pt>
                <c:pt idx="334">
                  <c:v>0.0</c:v>
                </c:pt>
                <c:pt idx="335">
                  <c:v>0.0</c:v>
                </c:pt>
                <c:pt idx="336">
                  <c:v>0.0</c:v>
                </c:pt>
                <c:pt idx="337">
                  <c:v>0.0</c:v>
                </c:pt>
                <c:pt idx="338">
                  <c:v>0.0</c:v>
                </c:pt>
                <c:pt idx="339">
                  <c:v>0.0</c:v>
                </c:pt>
                <c:pt idx="340">
                  <c:v>0.0</c:v>
                </c:pt>
                <c:pt idx="341">
                  <c:v>0.0</c:v>
                </c:pt>
                <c:pt idx="342">
                  <c:v>0.0</c:v>
                </c:pt>
                <c:pt idx="343">
                  <c:v>0.0</c:v>
                </c:pt>
                <c:pt idx="344">
                  <c:v>0.0</c:v>
                </c:pt>
                <c:pt idx="345">
                  <c:v>0.0</c:v>
                </c:pt>
                <c:pt idx="346">
                  <c:v>0.0</c:v>
                </c:pt>
                <c:pt idx="347">
                  <c:v>0.0</c:v>
                </c:pt>
                <c:pt idx="348">
                  <c:v>0.0</c:v>
                </c:pt>
                <c:pt idx="349">
                  <c:v>0.0</c:v>
                </c:pt>
                <c:pt idx="350">
                  <c:v>0.0</c:v>
                </c:pt>
                <c:pt idx="351">
                  <c:v>0.0</c:v>
                </c:pt>
                <c:pt idx="352">
                  <c:v>0.0</c:v>
                </c:pt>
                <c:pt idx="353">
                  <c:v>0.0</c:v>
                </c:pt>
                <c:pt idx="354">
                  <c:v>0.0</c:v>
                </c:pt>
                <c:pt idx="355">
                  <c:v>0.0</c:v>
                </c:pt>
                <c:pt idx="356">
                  <c:v>0.0</c:v>
                </c:pt>
                <c:pt idx="357">
                  <c:v>0.0</c:v>
                </c:pt>
                <c:pt idx="358">
                  <c:v>0.0</c:v>
                </c:pt>
                <c:pt idx="359">
                  <c:v>0.0</c:v>
                </c:pt>
                <c:pt idx="360">
                  <c:v>0.0</c:v>
                </c:pt>
                <c:pt idx="361">
                  <c:v>0.0</c:v>
                </c:pt>
                <c:pt idx="362">
                  <c:v>0.0</c:v>
                </c:pt>
                <c:pt idx="363">
                  <c:v>0.0</c:v>
                </c:pt>
                <c:pt idx="364">
                  <c:v>0.0</c:v>
                </c:pt>
                <c:pt idx="365">
                  <c:v>0.0</c:v>
                </c:pt>
                <c:pt idx="366">
                  <c:v>0.0</c:v>
                </c:pt>
                <c:pt idx="367">
                  <c:v>0.0</c:v>
                </c:pt>
                <c:pt idx="368">
                  <c:v>0.0</c:v>
                </c:pt>
                <c:pt idx="369">
                  <c:v>0.0</c:v>
                </c:pt>
                <c:pt idx="370">
                  <c:v>0.0</c:v>
                </c:pt>
                <c:pt idx="371">
                  <c:v>0.0</c:v>
                </c:pt>
                <c:pt idx="372">
                  <c:v>0.0</c:v>
                </c:pt>
                <c:pt idx="373">
                  <c:v>0.0</c:v>
                </c:pt>
                <c:pt idx="374">
                  <c:v>0.0</c:v>
                </c:pt>
                <c:pt idx="375">
                  <c:v>0.0</c:v>
                </c:pt>
                <c:pt idx="376">
                  <c:v>0.0</c:v>
                </c:pt>
                <c:pt idx="377">
                  <c:v>0.0</c:v>
                </c:pt>
                <c:pt idx="378">
                  <c:v>0.0</c:v>
                </c:pt>
                <c:pt idx="379">
                  <c:v>0.0</c:v>
                </c:pt>
                <c:pt idx="380">
                  <c:v>0.0</c:v>
                </c:pt>
                <c:pt idx="381">
                  <c:v>0.0</c:v>
                </c:pt>
                <c:pt idx="382">
                  <c:v>0.0</c:v>
                </c:pt>
                <c:pt idx="383">
                  <c:v>0.0</c:v>
                </c:pt>
                <c:pt idx="384">
                  <c:v>0.0</c:v>
                </c:pt>
                <c:pt idx="385">
                  <c:v>0.0</c:v>
                </c:pt>
                <c:pt idx="386">
                  <c:v>0.0</c:v>
                </c:pt>
                <c:pt idx="387">
                  <c:v>0.0</c:v>
                </c:pt>
                <c:pt idx="388">
                  <c:v>0.0</c:v>
                </c:pt>
                <c:pt idx="389">
                  <c:v>0.0</c:v>
                </c:pt>
                <c:pt idx="390">
                  <c:v>0.0</c:v>
                </c:pt>
                <c:pt idx="391">
                  <c:v>0.0</c:v>
                </c:pt>
                <c:pt idx="392">
                  <c:v>0.0</c:v>
                </c:pt>
                <c:pt idx="393">
                  <c:v>0.0</c:v>
                </c:pt>
                <c:pt idx="394">
                  <c:v>0.0</c:v>
                </c:pt>
                <c:pt idx="395">
                  <c:v>0.0</c:v>
                </c:pt>
                <c:pt idx="396">
                  <c:v>0.0</c:v>
                </c:pt>
                <c:pt idx="397">
                  <c:v>0.0</c:v>
                </c:pt>
                <c:pt idx="398">
                  <c:v>0.0</c:v>
                </c:pt>
                <c:pt idx="399">
                  <c:v>0.0</c:v>
                </c:pt>
                <c:pt idx="400">
                  <c:v>0.0</c:v>
                </c:pt>
                <c:pt idx="401">
                  <c:v>0.0</c:v>
                </c:pt>
                <c:pt idx="402">
                  <c:v>0.0</c:v>
                </c:pt>
                <c:pt idx="403">
                  <c:v>0.0</c:v>
                </c:pt>
                <c:pt idx="404">
                  <c:v>0.0</c:v>
                </c:pt>
                <c:pt idx="405">
                  <c:v>0.0</c:v>
                </c:pt>
                <c:pt idx="406">
                  <c:v>0.0</c:v>
                </c:pt>
                <c:pt idx="407">
                  <c:v>0.0</c:v>
                </c:pt>
                <c:pt idx="408">
                  <c:v>0.0</c:v>
                </c:pt>
                <c:pt idx="409">
                  <c:v>0.0</c:v>
                </c:pt>
                <c:pt idx="410">
                  <c:v>0.0</c:v>
                </c:pt>
                <c:pt idx="411">
                  <c:v>0.0</c:v>
                </c:pt>
                <c:pt idx="412">
                  <c:v>0.0</c:v>
                </c:pt>
                <c:pt idx="413">
                  <c:v>0.0</c:v>
                </c:pt>
                <c:pt idx="414">
                  <c:v>0.0</c:v>
                </c:pt>
                <c:pt idx="415">
                  <c:v>0.0</c:v>
                </c:pt>
                <c:pt idx="416">
                  <c:v>0.0</c:v>
                </c:pt>
                <c:pt idx="417">
                  <c:v>0.0</c:v>
                </c:pt>
                <c:pt idx="418">
                  <c:v>0.0</c:v>
                </c:pt>
                <c:pt idx="419">
                  <c:v>0.0</c:v>
                </c:pt>
                <c:pt idx="420">
                  <c:v>0.0</c:v>
                </c:pt>
                <c:pt idx="421">
                  <c:v>0.0</c:v>
                </c:pt>
                <c:pt idx="422">
                  <c:v>0.0</c:v>
                </c:pt>
                <c:pt idx="423">
                  <c:v>0.0</c:v>
                </c:pt>
                <c:pt idx="424">
                  <c:v>0.0</c:v>
                </c:pt>
                <c:pt idx="425">
                  <c:v>0.0</c:v>
                </c:pt>
                <c:pt idx="426">
                  <c:v>0.0</c:v>
                </c:pt>
                <c:pt idx="427">
                  <c:v>0.0</c:v>
                </c:pt>
                <c:pt idx="428">
                  <c:v>0.0</c:v>
                </c:pt>
                <c:pt idx="429">
                  <c:v>0.0</c:v>
                </c:pt>
                <c:pt idx="430">
                  <c:v>0.0</c:v>
                </c:pt>
                <c:pt idx="431">
                  <c:v>0.0</c:v>
                </c:pt>
                <c:pt idx="432">
                  <c:v>0.0</c:v>
                </c:pt>
                <c:pt idx="433">
                  <c:v>0.0</c:v>
                </c:pt>
                <c:pt idx="434">
                  <c:v>0.0</c:v>
                </c:pt>
                <c:pt idx="435">
                  <c:v>0.0</c:v>
                </c:pt>
                <c:pt idx="436">
                  <c:v>0.0</c:v>
                </c:pt>
                <c:pt idx="437">
                  <c:v>0.0</c:v>
                </c:pt>
                <c:pt idx="438">
                  <c:v>0.0</c:v>
                </c:pt>
                <c:pt idx="439">
                  <c:v>0.0</c:v>
                </c:pt>
                <c:pt idx="440">
                  <c:v>0.0</c:v>
                </c:pt>
                <c:pt idx="441">
                  <c:v>0.0</c:v>
                </c:pt>
                <c:pt idx="442">
                  <c:v>0.0</c:v>
                </c:pt>
                <c:pt idx="443">
                  <c:v>0.0</c:v>
                </c:pt>
                <c:pt idx="444">
                  <c:v>0.0</c:v>
                </c:pt>
                <c:pt idx="445">
                  <c:v>0.0</c:v>
                </c:pt>
                <c:pt idx="446">
                  <c:v>0.0</c:v>
                </c:pt>
                <c:pt idx="447">
                  <c:v>0.0</c:v>
                </c:pt>
                <c:pt idx="448">
                  <c:v>0.0</c:v>
                </c:pt>
                <c:pt idx="449">
                  <c:v>0.0</c:v>
                </c:pt>
                <c:pt idx="450">
                  <c:v>0.0</c:v>
                </c:pt>
                <c:pt idx="451">
                  <c:v>0.0</c:v>
                </c:pt>
                <c:pt idx="452">
                  <c:v>0.0</c:v>
                </c:pt>
                <c:pt idx="453">
                  <c:v>0.0</c:v>
                </c:pt>
                <c:pt idx="454">
                  <c:v>0.0</c:v>
                </c:pt>
                <c:pt idx="455">
                  <c:v>0.0</c:v>
                </c:pt>
                <c:pt idx="456">
                  <c:v>0.0</c:v>
                </c:pt>
                <c:pt idx="457">
                  <c:v>0.0</c:v>
                </c:pt>
                <c:pt idx="458">
                  <c:v>0.0</c:v>
                </c:pt>
                <c:pt idx="459">
                  <c:v>0.0</c:v>
                </c:pt>
                <c:pt idx="460">
                  <c:v>0.0</c:v>
                </c:pt>
                <c:pt idx="461">
                  <c:v>0.0</c:v>
                </c:pt>
                <c:pt idx="462">
                  <c:v>0.0</c:v>
                </c:pt>
                <c:pt idx="463">
                  <c:v>0.0</c:v>
                </c:pt>
                <c:pt idx="464">
                  <c:v>0.0</c:v>
                </c:pt>
                <c:pt idx="465">
                  <c:v>0.0</c:v>
                </c:pt>
                <c:pt idx="466">
                  <c:v>0.0</c:v>
                </c:pt>
                <c:pt idx="467">
                  <c:v>0.0</c:v>
                </c:pt>
                <c:pt idx="468">
                  <c:v>0.0</c:v>
                </c:pt>
                <c:pt idx="469">
                  <c:v>0.0</c:v>
                </c:pt>
                <c:pt idx="470">
                  <c:v>0.0</c:v>
                </c:pt>
                <c:pt idx="471">
                  <c:v>0.0</c:v>
                </c:pt>
                <c:pt idx="472">
                  <c:v>0.0</c:v>
                </c:pt>
                <c:pt idx="473">
                  <c:v>0.0</c:v>
                </c:pt>
                <c:pt idx="474">
                  <c:v>0.0</c:v>
                </c:pt>
                <c:pt idx="475">
                  <c:v>0.0</c:v>
                </c:pt>
                <c:pt idx="476">
                  <c:v>0.0</c:v>
                </c:pt>
                <c:pt idx="477">
                  <c:v>0.0</c:v>
                </c:pt>
                <c:pt idx="478">
                  <c:v>0.0</c:v>
                </c:pt>
                <c:pt idx="479">
                  <c:v>0.0</c:v>
                </c:pt>
                <c:pt idx="480">
                  <c:v>0.0</c:v>
                </c:pt>
                <c:pt idx="481">
                  <c:v>0.0</c:v>
                </c:pt>
                <c:pt idx="482">
                  <c:v>0.0</c:v>
                </c:pt>
                <c:pt idx="483">
                  <c:v>0.0</c:v>
                </c:pt>
                <c:pt idx="484">
                  <c:v>0.0</c:v>
                </c:pt>
                <c:pt idx="485">
                  <c:v>0.0</c:v>
                </c:pt>
                <c:pt idx="486">
                  <c:v>0.0</c:v>
                </c:pt>
                <c:pt idx="487">
                  <c:v>0.0</c:v>
                </c:pt>
                <c:pt idx="488">
                  <c:v>0.0</c:v>
                </c:pt>
                <c:pt idx="489">
                  <c:v>0.0</c:v>
                </c:pt>
                <c:pt idx="490">
                  <c:v>0.0</c:v>
                </c:pt>
                <c:pt idx="491">
                  <c:v>0.0</c:v>
                </c:pt>
                <c:pt idx="492">
                  <c:v>0.0</c:v>
                </c:pt>
                <c:pt idx="493">
                  <c:v>0.0</c:v>
                </c:pt>
                <c:pt idx="494">
                  <c:v>0.0</c:v>
                </c:pt>
                <c:pt idx="495">
                  <c:v>0.0</c:v>
                </c:pt>
                <c:pt idx="496">
                  <c:v>0.0</c:v>
                </c:pt>
                <c:pt idx="497">
                  <c:v>0.0</c:v>
                </c:pt>
                <c:pt idx="498">
                  <c:v>0.0</c:v>
                </c:pt>
                <c:pt idx="499">
                  <c:v>0.0</c:v>
                </c:pt>
                <c:pt idx="500">
                  <c:v>0.0</c:v>
                </c:pt>
                <c:pt idx="501">
                  <c:v>0.0</c:v>
                </c:pt>
                <c:pt idx="502">
                  <c:v>0.0</c:v>
                </c:pt>
                <c:pt idx="503">
                  <c:v>0.0</c:v>
                </c:pt>
                <c:pt idx="504">
                  <c:v>0.0</c:v>
                </c:pt>
                <c:pt idx="505">
                  <c:v>0.0</c:v>
                </c:pt>
                <c:pt idx="506">
                  <c:v>0.0</c:v>
                </c:pt>
                <c:pt idx="507">
                  <c:v>0.0</c:v>
                </c:pt>
                <c:pt idx="508">
                  <c:v>0.0</c:v>
                </c:pt>
                <c:pt idx="509">
                  <c:v>0.0</c:v>
                </c:pt>
                <c:pt idx="510">
                  <c:v>0.0</c:v>
                </c:pt>
                <c:pt idx="511">
                  <c:v>0.0</c:v>
                </c:pt>
                <c:pt idx="512">
                  <c:v>0.0</c:v>
                </c:pt>
                <c:pt idx="513">
                  <c:v>0.0</c:v>
                </c:pt>
                <c:pt idx="514">
                  <c:v>0.0</c:v>
                </c:pt>
                <c:pt idx="515">
                  <c:v>0.0</c:v>
                </c:pt>
                <c:pt idx="516">
                  <c:v>0.0</c:v>
                </c:pt>
                <c:pt idx="517">
                  <c:v>0.0</c:v>
                </c:pt>
                <c:pt idx="518">
                  <c:v>0.0</c:v>
                </c:pt>
                <c:pt idx="519">
                  <c:v>0.0</c:v>
                </c:pt>
                <c:pt idx="520">
                  <c:v>0.0</c:v>
                </c:pt>
                <c:pt idx="521">
                  <c:v>0.0</c:v>
                </c:pt>
                <c:pt idx="522">
                  <c:v>0.0</c:v>
                </c:pt>
                <c:pt idx="523">
                  <c:v>0.0</c:v>
                </c:pt>
                <c:pt idx="524">
                  <c:v>0.0</c:v>
                </c:pt>
                <c:pt idx="525">
                  <c:v>0.0</c:v>
                </c:pt>
                <c:pt idx="526">
                  <c:v>0.0</c:v>
                </c:pt>
                <c:pt idx="527">
                  <c:v>0.0</c:v>
                </c:pt>
                <c:pt idx="528">
                  <c:v>0.0</c:v>
                </c:pt>
                <c:pt idx="529">
                  <c:v>0.0</c:v>
                </c:pt>
                <c:pt idx="530">
                  <c:v>0.0</c:v>
                </c:pt>
                <c:pt idx="531">
                  <c:v>0.0</c:v>
                </c:pt>
                <c:pt idx="532">
                  <c:v>0.0</c:v>
                </c:pt>
                <c:pt idx="533">
                  <c:v>0.0</c:v>
                </c:pt>
                <c:pt idx="534">
                  <c:v>0.0</c:v>
                </c:pt>
                <c:pt idx="535">
                  <c:v>0.0</c:v>
                </c:pt>
                <c:pt idx="536">
                  <c:v>0.0</c:v>
                </c:pt>
                <c:pt idx="537">
                  <c:v>0.0</c:v>
                </c:pt>
                <c:pt idx="538">
                  <c:v>0.0</c:v>
                </c:pt>
                <c:pt idx="539">
                  <c:v>0.0</c:v>
                </c:pt>
                <c:pt idx="540">
                  <c:v>0.0</c:v>
                </c:pt>
                <c:pt idx="541">
                  <c:v>0.0</c:v>
                </c:pt>
                <c:pt idx="542">
                  <c:v>0.0</c:v>
                </c:pt>
                <c:pt idx="543">
                  <c:v>0.0</c:v>
                </c:pt>
                <c:pt idx="544">
                  <c:v>0.0</c:v>
                </c:pt>
                <c:pt idx="545">
                  <c:v>0.0</c:v>
                </c:pt>
                <c:pt idx="546">
                  <c:v>0.0</c:v>
                </c:pt>
                <c:pt idx="547">
                  <c:v>0.0</c:v>
                </c:pt>
                <c:pt idx="548">
                  <c:v>0.0</c:v>
                </c:pt>
                <c:pt idx="549">
                  <c:v>0.0</c:v>
                </c:pt>
                <c:pt idx="550">
                  <c:v>0.0</c:v>
                </c:pt>
                <c:pt idx="551">
                  <c:v>0.0</c:v>
                </c:pt>
                <c:pt idx="552">
                  <c:v>0.0</c:v>
                </c:pt>
                <c:pt idx="553">
                  <c:v>0.0</c:v>
                </c:pt>
                <c:pt idx="554">
                  <c:v>0.0</c:v>
                </c:pt>
                <c:pt idx="555">
                  <c:v>0.0</c:v>
                </c:pt>
                <c:pt idx="556">
                  <c:v>0.0</c:v>
                </c:pt>
                <c:pt idx="557">
                  <c:v>0.0</c:v>
                </c:pt>
                <c:pt idx="558">
                  <c:v>0.0</c:v>
                </c:pt>
                <c:pt idx="559">
                  <c:v>0.0</c:v>
                </c:pt>
                <c:pt idx="560">
                  <c:v>0.0</c:v>
                </c:pt>
                <c:pt idx="561">
                  <c:v>0.0</c:v>
                </c:pt>
                <c:pt idx="562">
                  <c:v>0.0</c:v>
                </c:pt>
                <c:pt idx="563">
                  <c:v>0.0</c:v>
                </c:pt>
                <c:pt idx="564">
                  <c:v>0.0</c:v>
                </c:pt>
                <c:pt idx="565">
                  <c:v>0.0</c:v>
                </c:pt>
                <c:pt idx="566">
                  <c:v>0.0</c:v>
                </c:pt>
                <c:pt idx="567">
                  <c:v>0.0</c:v>
                </c:pt>
                <c:pt idx="568">
                  <c:v>0.0</c:v>
                </c:pt>
                <c:pt idx="569">
                  <c:v>0.0</c:v>
                </c:pt>
                <c:pt idx="570">
                  <c:v>0.0</c:v>
                </c:pt>
                <c:pt idx="571">
                  <c:v>0.0</c:v>
                </c:pt>
                <c:pt idx="572">
                  <c:v>0.0</c:v>
                </c:pt>
                <c:pt idx="573">
                  <c:v>0.0</c:v>
                </c:pt>
                <c:pt idx="574">
                  <c:v>0.0</c:v>
                </c:pt>
                <c:pt idx="575">
                  <c:v>0.0</c:v>
                </c:pt>
                <c:pt idx="576">
                  <c:v>0.0</c:v>
                </c:pt>
                <c:pt idx="577">
                  <c:v>0.0</c:v>
                </c:pt>
                <c:pt idx="578">
                  <c:v>0.0</c:v>
                </c:pt>
                <c:pt idx="579">
                  <c:v>0.0</c:v>
                </c:pt>
                <c:pt idx="580">
                  <c:v>0.0</c:v>
                </c:pt>
                <c:pt idx="581">
                  <c:v>0.0</c:v>
                </c:pt>
                <c:pt idx="582">
                  <c:v>0.0</c:v>
                </c:pt>
                <c:pt idx="583">
                  <c:v>0.0</c:v>
                </c:pt>
                <c:pt idx="584">
                  <c:v>0.0</c:v>
                </c:pt>
                <c:pt idx="585">
                  <c:v>0.0</c:v>
                </c:pt>
                <c:pt idx="586">
                  <c:v>0.0</c:v>
                </c:pt>
                <c:pt idx="587">
                  <c:v>0.0</c:v>
                </c:pt>
                <c:pt idx="588">
                  <c:v>0.0</c:v>
                </c:pt>
                <c:pt idx="589">
                  <c:v>0.0</c:v>
                </c:pt>
                <c:pt idx="590">
                  <c:v>0.0</c:v>
                </c:pt>
                <c:pt idx="591">
                  <c:v>0.0</c:v>
                </c:pt>
                <c:pt idx="592">
                  <c:v>0.0</c:v>
                </c:pt>
                <c:pt idx="593">
                  <c:v>0.0</c:v>
                </c:pt>
                <c:pt idx="594">
                  <c:v>0.0</c:v>
                </c:pt>
                <c:pt idx="595">
                  <c:v>0.0</c:v>
                </c:pt>
                <c:pt idx="596">
                  <c:v>0.0</c:v>
                </c:pt>
                <c:pt idx="597">
                  <c:v>0.0</c:v>
                </c:pt>
                <c:pt idx="598">
                  <c:v>0.0</c:v>
                </c:pt>
                <c:pt idx="599">
                  <c:v>0.0</c:v>
                </c:pt>
                <c:pt idx="600">
                  <c:v>0.0</c:v>
                </c:pt>
                <c:pt idx="601">
                  <c:v>0.0</c:v>
                </c:pt>
                <c:pt idx="602">
                  <c:v>0.0</c:v>
                </c:pt>
                <c:pt idx="603">
                  <c:v>0.0</c:v>
                </c:pt>
                <c:pt idx="604">
                  <c:v>0.0</c:v>
                </c:pt>
                <c:pt idx="605">
                  <c:v>0.0</c:v>
                </c:pt>
                <c:pt idx="606">
                  <c:v>0.0</c:v>
                </c:pt>
                <c:pt idx="607">
                  <c:v>0.0</c:v>
                </c:pt>
                <c:pt idx="608">
                  <c:v>0.0</c:v>
                </c:pt>
                <c:pt idx="609">
                  <c:v>0.0</c:v>
                </c:pt>
                <c:pt idx="610">
                  <c:v>0.0</c:v>
                </c:pt>
                <c:pt idx="611">
                  <c:v>0.0</c:v>
                </c:pt>
                <c:pt idx="612">
                  <c:v>0.0</c:v>
                </c:pt>
                <c:pt idx="613">
                  <c:v>0.0</c:v>
                </c:pt>
                <c:pt idx="614">
                  <c:v>0.0</c:v>
                </c:pt>
                <c:pt idx="615">
                  <c:v>0.0</c:v>
                </c:pt>
                <c:pt idx="616">
                  <c:v>0.0</c:v>
                </c:pt>
                <c:pt idx="617">
                  <c:v>0.0</c:v>
                </c:pt>
                <c:pt idx="618">
                  <c:v>0.0</c:v>
                </c:pt>
                <c:pt idx="619">
                  <c:v>0.0</c:v>
                </c:pt>
                <c:pt idx="620">
                  <c:v>0.0</c:v>
                </c:pt>
                <c:pt idx="621">
                  <c:v>0.0</c:v>
                </c:pt>
                <c:pt idx="622">
                  <c:v>0.0</c:v>
                </c:pt>
                <c:pt idx="623">
                  <c:v>0.0</c:v>
                </c:pt>
                <c:pt idx="624">
                  <c:v>0.0</c:v>
                </c:pt>
                <c:pt idx="625">
                  <c:v>0.0</c:v>
                </c:pt>
                <c:pt idx="626">
                  <c:v>0.0</c:v>
                </c:pt>
                <c:pt idx="627">
                  <c:v>0.0</c:v>
                </c:pt>
                <c:pt idx="628">
                  <c:v>0.0</c:v>
                </c:pt>
                <c:pt idx="629">
                  <c:v>0.0</c:v>
                </c:pt>
                <c:pt idx="630">
                  <c:v>0.0</c:v>
                </c:pt>
                <c:pt idx="631">
                  <c:v>0.0</c:v>
                </c:pt>
                <c:pt idx="632">
                  <c:v>0.0</c:v>
                </c:pt>
                <c:pt idx="633">
                  <c:v>0.0</c:v>
                </c:pt>
                <c:pt idx="634">
                  <c:v>0.0</c:v>
                </c:pt>
                <c:pt idx="635">
                  <c:v>0.0</c:v>
                </c:pt>
                <c:pt idx="636">
                  <c:v>0.0</c:v>
                </c:pt>
                <c:pt idx="637">
                  <c:v>0.0</c:v>
                </c:pt>
                <c:pt idx="638">
                  <c:v>0.0</c:v>
                </c:pt>
                <c:pt idx="639">
                  <c:v>0.0</c:v>
                </c:pt>
                <c:pt idx="640">
                  <c:v>0.0</c:v>
                </c:pt>
                <c:pt idx="641">
                  <c:v>0.0</c:v>
                </c:pt>
                <c:pt idx="642">
                  <c:v>0.0</c:v>
                </c:pt>
                <c:pt idx="643">
                  <c:v>0.0</c:v>
                </c:pt>
                <c:pt idx="644">
                  <c:v>0.0</c:v>
                </c:pt>
                <c:pt idx="645">
                  <c:v>0.0</c:v>
                </c:pt>
                <c:pt idx="646">
                  <c:v>0.0</c:v>
                </c:pt>
                <c:pt idx="647">
                  <c:v>0.0</c:v>
                </c:pt>
                <c:pt idx="648">
                  <c:v>0.0</c:v>
                </c:pt>
                <c:pt idx="649">
                  <c:v>0.0</c:v>
                </c:pt>
                <c:pt idx="650">
                  <c:v>0.0</c:v>
                </c:pt>
                <c:pt idx="651">
                  <c:v>0.0</c:v>
                </c:pt>
                <c:pt idx="652">
                  <c:v>0.0</c:v>
                </c:pt>
                <c:pt idx="653">
                  <c:v>0.0</c:v>
                </c:pt>
                <c:pt idx="654">
                  <c:v>0.0</c:v>
                </c:pt>
                <c:pt idx="655">
                  <c:v>0.0</c:v>
                </c:pt>
                <c:pt idx="656">
                  <c:v>0.0</c:v>
                </c:pt>
                <c:pt idx="657">
                  <c:v>0.0</c:v>
                </c:pt>
                <c:pt idx="658">
                  <c:v>0.0</c:v>
                </c:pt>
                <c:pt idx="659">
                  <c:v>0.0</c:v>
                </c:pt>
                <c:pt idx="660">
                  <c:v>0.0</c:v>
                </c:pt>
                <c:pt idx="661">
                  <c:v>0.0</c:v>
                </c:pt>
                <c:pt idx="662">
                  <c:v>0.0</c:v>
                </c:pt>
                <c:pt idx="663">
                  <c:v>0.0</c:v>
                </c:pt>
                <c:pt idx="664">
                  <c:v>0.0</c:v>
                </c:pt>
                <c:pt idx="665">
                  <c:v>0.0</c:v>
                </c:pt>
                <c:pt idx="666">
                  <c:v>0.0</c:v>
                </c:pt>
                <c:pt idx="667">
                  <c:v>0.0</c:v>
                </c:pt>
                <c:pt idx="668">
                  <c:v>0.0</c:v>
                </c:pt>
                <c:pt idx="669">
                  <c:v>0.0</c:v>
                </c:pt>
                <c:pt idx="670">
                  <c:v>0.0</c:v>
                </c:pt>
                <c:pt idx="671">
                  <c:v>0.0</c:v>
                </c:pt>
                <c:pt idx="672">
                  <c:v>0.0</c:v>
                </c:pt>
                <c:pt idx="673">
                  <c:v>0.0</c:v>
                </c:pt>
                <c:pt idx="674">
                  <c:v>0.0</c:v>
                </c:pt>
                <c:pt idx="675">
                  <c:v>0.0</c:v>
                </c:pt>
                <c:pt idx="676">
                  <c:v>0.0</c:v>
                </c:pt>
                <c:pt idx="677">
                  <c:v>0.0</c:v>
                </c:pt>
                <c:pt idx="678">
                  <c:v>0.0</c:v>
                </c:pt>
                <c:pt idx="679">
                  <c:v>0.0</c:v>
                </c:pt>
                <c:pt idx="680">
                  <c:v>0.0</c:v>
                </c:pt>
                <c:pt idx="681">
                  <c:v>0.0</c:v>
                </c:pt>
                <c:pt idx="682">
                  <c:v>0.0</c:v>
                </c:pt>
                <c:pt idx="683">
                  <c:v>0.0</c:v>
                </c:pt>
                <c:pt idx="684">
                  <c:v>0.0</c:v>
                </c:pt>
                <c:pt idx="685">
                  <c:v>0.0</c:v>
                </c:pt>
                <c:pt idx="686">
                  <c:v>0.0</c:v>
                </c:pt>
                <c:pt idx="687">
                  <c:v>0.0</c:v>
                </c:pt>
                <c:pt idx="688">
                  <c:v>0.0</c:v>
                </c:pt>
                <c:pt idx="689">
                  <c:v>0.0</c:v>
                </c:pt>
                <c:pt idx="690">
                  <c:v>0.0</c:v>
                </c:pt>
                <c:pt idx="691">
                  <c:v>0.0</c:v>
                </c:pt>
                <c:pt idx="692">
                  <c:v>0.0</c:v>
                </c:pt>
                <c:pt idx="693">
                  <c:v>0.0</c:v>
                </c:pt>
                <c:pt idx="694">
                  <c:v>0.0</c:v>
                </c:pt>
                <c:pt idx="695">
                  <c:v>0.0</c:v>
                </c:pt>
                <c:pt idx="696">
                  <c:v>0.0</c:v>
                </c:pt>
                <c:pt idx="697">
                  <c:v>0.0</c:v>
                </c:pt>
                <c:pt idx="698">
                  <c:v>0.0</c:v>
                </c:pt>
                <c:pt idx="699">
                  <c:v>0.0</c:v>
                </c:pt>
                <c:pt idx="700">
                  <c:v>0.0</c:v>
                </c:pt>
                <c:pt idx="701">
                  <c:v>0.0</c:v>
                </c:pt>
                <c:pt idx="702">
                  <c:v>0.0</c:v>
                </c:pt>
                <c:pt idx="703">
                  <c:v>0.0</c:v>
                </c:pt>
                <c:pt idx="704">
                  <c:v>0.0</c:v>
                </c:pt>
                <c:pt idx="705">
                  <c:v>0.0</c:v>
                </c:pt>
                <c:pt idx="706">
                  <c:v>0.0</c:v>
                </c:pt>
                <c:pt idx="707">
                  <c:v>0.0</c:v>
                </c:pt>
                <c:pt idx="708">
                  <c:v>0.0</c:v>
                </c:pt>
                <c:pt idx="709">
                  <c:v>0.0</c:v>
                </c:pt>
                <c:pt idx="710">
                  <c:v>0.0</c:v>
                </c:pt>
                <c:pt idx="711">
                  <c:v>0.0</c:v>
                </c:pt>
                <c:pt idx="712">
                  <c:v>0.0</c:v>
                </c:pt>
                <c:pt idx="713">
                  <c:v>0.0</c:v>
                </c:pt>
                <c:pt idx="714">
                  <c:v>0.0</c:v>
                </c:pt>
                <c:pt idx="715">
                  <c:v>0.0</c:v>
                </c:pt>
                <c:pt idx="716">
                  <c:v>0.0</c:v>
                </c:pt>
                <c:pt idx="717">
                  <c:v>0.0</c:v>
                </c:pt>
                <c:pt idx="718">
                  <c:v>0.0</c:v>
                </c:pt>
                <c:pt idx="719">
                  <c:v>0.0</c:v>
                </c:pt>
                <c:pt idx="720">
                  <c:v>0.0</c:v>
                </c:pt>
                <c:pt idx="721">
                  <c:v>0.0</c:v>
                </c:pt>
                <c:pt idx="722">
                  <c:v>0.0</c:v>
                </c:pt>
                <c:pt idx="723">
                  <c:v>0.0</c:v>
                </c:pt>
                <c:pt idx="724">
                  <c:v>0.0</c:v>
                </c:pt>
                <c:pt idx="725">
                  <c:v>0.0</c:v>
                </c:pt>
                <c:pt idx="726">
                  <c:v>0.0</c:v>
                </c:pt>
                <c:pt idx="727">
                  <c:v>0.0</c:v>
                </c:pt>
                <c:pt idx="728">
                  <c:v>0.0</c:v>
                </c:pt>
                <c:pt idx="729">
                  <c:v>0.0</c:v>
                </c:pt>
                <c:pt idx="730">
                  <c:v>0.0</c:v>
                </c:pt>
                <c:pt idx="731">
                  <c:v>0.0</c:v>
                </c:pt>
                <c:pt idx="732">
                  <c:v>0.0</c:v>
                </c:pt>
                <c:pt idx="733">
                  <c:v>0.0</c:v>
                </c:pt>
                <c:pt idx="734">
                  <c:v>0.0</c:v>
                </c:pt>
                <c:pt idx="735">
                  <c:v>0.0</c:v>
                </c:pt>
                <c:pt idx="736">
                  <c:v>0.0</c:v>
                </c:pt>
                <c:pt idx="737">
                  <c:v>0.0</c:v>
                </c:pt>
                <c:pt idx="738">
                  <c:v>0.0</c:v>
                </c:pt>
                <c:pt idx="739">
                  <c:v>0.0</c:v>
                </c:pt>
                <c:pt idx="740">
                  <c:v>0.0</c:v>
                </c:pt>
                <c:pt idx="741">
                  <c:v>0.0</c:v>
                </c:pt>
                <c:pt idx="742">
                  <c:v>0.0</c:v>
                </c:pt>
                <c:pt idx="743">
                  <c:v>0.0</c:v>
                </c:pt>
                <c:pt idx="744">
                  <c:v>0.0</c:v>
                </c:pt>
                <c:pt idx="745">
                  <c:v>0.0</c:v>
                </c:pt>
                <c:pt idx="746">
                  <c:v>0.0</c:v>
                </c:pt>
                <c:pt idx="747">
                  <c:v>0.0</c:v>
                </c:pt>
                <c:pt idx="748">
                  <c:v>0.0</c:v>
                </c:pt>
                <c:pt idx="749">
                  <c:v>0.0</c:v>
                </c:pt>
                <c:pt idx="750">
                  <c:v>0.0</c:v>
                </c:pt>
                <c:pt idx="751">
                  <c:v>0.0</c:v>
                </c:pt>
                <c:pt idx="752">
                  <c:v>0.0</c:v>
                </c:pt>
                <c:pt idx="753">
                  <c:v>0.0</c:v>
                </c:pt>
                <c:pt idx="754">
                  <c:v>0.0</c:v>
                </c:pt>
                <c:pt idx="755">
                  <c:v>0.0</c:v>
                </c:pt>
                <c:pt idx="756">
                  <c:v>0.0</c:v>
                </c:pt>
                <c:pt idx="757">
                  <c:v>0.0</c:v>
                </c:pt>
                <c:pt idx="758">
                  <c:v>0.0</c:v>
                </c:pt>
                <c:pt idx="759">
                  <c:v>0.0</c:v>
                </c:pt>
                <c:pt idx="760">
                  <c:v>0.0</c:v>
                </c:pt>
                <c:pt idx="761">
                  <c:v>0.0</c:v>
                </c:pt>
                <c:pt idx="762">
                  <c:v>0.0</c:v>
                </c:pt>
                <c:pt idx="763">
                  <c:v>0.0</c:v>
                </c:pt>
                <c:pt idx="764">
                  <c:v>0.0</c:v>
                </c:pt>
                <c:pt idx="765">
                  <c:v>0.0</c:v>
                </c:pt>
                <c:pt idx="766">
                  <c:v>0.0</c:v>
                </c:pt>
                <c:pt idx="767">
                  <c:v>0.0</c:v>
                </c:pt>
                <c:pt idx="768">
                  <c:v>0.0</c:v>
                </c:pt>
                <c:pt idx="769">
                  <c:v>0.0</c:v>
                </c:pt>
                <c:pt idx="770">
                  <c:v>0.0</c:v>
                </c:pt>
                <c:pt idx="771">
                  <c:v>0.0</c:v>
                </c:pt>
                <c:pt idx="772">
                  <c:v>0.0</c:v>
                </c:pt>
                <c:pt idx="773">
                  <c:v>0.0</c:v>
                </c:pt>
                <c:pt idx="774">
                  <c:v>0.0</c:v>
                </c:pt>
                <c:pt idx="775">
                  <c:v>0.0</c:v>
                </c:pt>
                <c:pt idx="776">
                  <c:v>0.0</c:v>
                </c:pt>
                <c:pt idx="777">
                  <c:v>0.0</c:v>
                </c:pt>
                <c:pt idx="778">
                  <c:v>0.0</c:v>
                </c:pt>
                <c:pt idx="779">
                  <c:v>0.0</c:v>
                </c:pt>
                <c:pt idx="780">
                  <c:v>0.0</c:v>
                </c:pt>
                <c:pt idx="781">
                  <c:v>0.0</c:v>
                </c:pt>
                <c:pt idx="782">
                  <c:v>0.0</c:v>
                </c:pt>
                <c:pt idx="783">
                  <c:v>0.0</c:v>
                </c:pt>
                <c:pt idx="784">
                  <c:v>0.0</c:v>
                </c:pt>
                <c:pt idx="785">
                  <c:v>0.0</c:v>
                </c:pt>
                <c:pt idx="786">
                  <c:v>0.0</c:v>
                </c:pt>
                <c:pt idx="787">
                  <c:v>0.0</c:v>
                </c:pt>
                <c:pt idx="788">
                  <c:v>0.0</c:v>
                </c:pt>
                <c:pt idx="789">
                  <c:v>0.0</c:v>
                </c:pt>
                <c:pt idx="790">
                  <c:v>0.0</c:v>
                </c:pt>
                <c:pt idx="791">
                  <c:v>0.0</c:v>
                </c:pt>
                <c:pt idx="792">
                  <c:v>0.0</c:v>
                </c:pt>
                <c:pt idx="793">
                  <c:v>0.0</c:v>
                </c:pt>
                <c:pt idx="794">
                  <c:v>0.0</c:v>
                </c:pt>
                <c:pt idx="795">
                  <c:v>0.0</c:v>
                </c:pt>
                <c:pt idx="796">
                  <c:v>0.0</c:v>
                </c:pt>
                <c:pt idx="797">
                  <c:v>0.0</c:v>
                </c:pt>
                <c:pt idx="798">
                  <c:v>0.0</c:v>
                </c:pt>
                <c:pt idx="799">
                  <c:v>0.0</c:v>
                </c:pt>
                <c:pt idx="800">
                  <c:v>0.0</c:v>
                </c:pt>
                <c:pt idx="801">
                  <c:v>0.0</c:v>
                </c:pt>
                <c:pt idx="802">
                  <c:v>0.0</c:v>
                </c:pt>
                <c:pt idx="803">
                  <c:v>0.0</c:v>
                </c:pt>
                <c:pt idx="804">
                  <c:v>0.0</c:v>
                </c:pt>
                <c:pt idx="805">
                  <c:v>0.0</c:v>
                </c:pt>
                <c:pt idx="806">
                  <c:v>0.0</c:v>
                </c:pt>
                <c:pt idx="807">
                  <c:v>0.0</c:v>
                </c:pt>
                <c:pt idx="808">
                  <c:v>0.0</c:v>
                </c:pt>
                <c:pt idx="809">
                  <c:v>0.0</c:v>
                </c:pt>
                <c:pt idx="810">
                  <c:v>0.0</c:v>
                </c:pt>
                <c:pt idx="811">
                  <c:v>0.0</c:v>
                </c:pt>
                <c:pt idx="812">
                  <c:v>0.0</c:v>
                </c:pt>
                <c:pt idx="813">
                  <c:v>0.0</c:v>
                </c:pt>
                <c:pt idx="814">
                  <c:v>0.0</c:v>
                </c:pt>
                <c:pt idx="815">
                  <c:v>0.0</c:v>
                </c:pt>
                <c:pt idx="816">
                  <c:v>0.0</c:v>
                </c:pt>
                <c:pt idx="817">
                  <c:v>0.0</c:v>
                </c:pt>
                <c:pt idx="818">
                  <c:v>0.0</c:v>
                </c:pt>
                <c:pt idx="819">
                  <c:v>0.0</c:v>
                </c:pt>
                <c:pt idx="820">
                  <c:v>0.0</c:v>
                </c:pt>
                <c:pt idx="821">
                  <c:v>0.0</c:v>
                </c:pt>
                <c:pt idx="822">
                  <c:v>0.0</c:v>
                </c:pt>
                <c:pt idx="823">
                  <c:v>0.0</c:v>
                </c:pt>
                <c:pt idx="824">
                  <c:v>0.0</c:v>
                </c:pt>
                <c:pt idx="825">
                  <c:v>0.0</c:v>
                </c:pt>
                <c:pt idx="826">
                  <c:v>0.0</c:v>
                </c:pt>
                <c:pt idx="827">
                  <c:v>0.0</c:v>
                </c:pt>
                <c:pt idx="828">
                  <c:v>0.0</c:v>
                </c:pt>
                <c:pt idx="829">
                  <c:v>0.0</c:v>
                </c:pt>
                <c:pt idx="830">
                  <c:v>0.0</c:v>
                </c:pt>
                <c:pt idx="831">
                  <c:v>0.0</c:v>
                </c:pt>
                <c:pt idx="832">
                  <c:v>0.0</c:v>
                </c:pt>
                <c:pt idx="833">
                  <c:v>0.0</c:v>
                </c:pt>
                <c:pt idx="834">
                  <c:v>0.0</c:v>
                </c:pt>
                <c:pt idx="835">
                  <c:v>0.0</c:v>
                </c:pt>
                <c:pt idx="836">
                  <c:v>0.0</c:v>
                </c:pt>
                <c:pt idx="837">
                  <c:v>0.0</c:v>
                </c:pt>
                <c:pt idx="838">
                  <c:v>0.0</c:v>
                </c:pt>
                <c:pt idx="839">
                  <c:v>0.0</c:v>
                </c:pt>
                <c:pt idx="840">
                  <c:v>0.0</c:v>
                </c:pt>
                <c:pt idx="841">
                  <c:v>0.0</c:v>
                </c:pt>
                <c:pt idx="842">
                  <c:v>0.0</c:v>
                </c:pt>
                <c:pt idx="843">
                  <c:v>0.0</c:v>
                </c:pt>
                <c:pt idx="844">
                  <c:v>0.0</c:v>
                </c:pt>
                <c:pt idx="845">
                  <c:v>0.0</c:v>
                </c:pt>
                <c:pt idx="846">
                  <c:v>0.0</c:v>
                </c:pt>
                <c:pt idx="847">
                  <c:v>0.0</c:v>
                </c:pt>
                <c:pt idx="848">
                  <c:v>0.0</c:v>
                </c:pt>
                <c:pt idx="849">
                  <c:v>0.0</c:v>
                </c:pt>
                <c:pt idx="850">
                  <c:v>0.0</c:v>
                </c:pt>
                <c:pt idx="851">
                  <c:v>0.0</c:v>
                </c:pt>
                <c:pt idx="852">
                  <c:v>0.0</c:v>
                </c:pt>
                <c:pt idx="853">
                  <c:v>0.0</c:v>
                </c:pt>
                <c:pt idx="854">
                  <c:v>0.0</c:v>
                </c:pt>
                <c:pt idx="855">
                  <c:v>0.0</c:v>
                </c:pt>
                <c:pt idx="856">
                  <c:v>0.0</c:v>
                </c:pt>
                <c:pt idx="857">
                  <c:v>0.0</c:v>
                </c:pt>
                <c:pt idx="858">
                  <c:v>0.0</c:v>
                </c:pt>
                <c:pt idx="859">
                  <c:v>0.0</c:v>
                </c:pt>
                <c:pt idx="860">
                  <c:v>0.0</c:v>
                </c:pt>
                <c:pt idx="861">
                  <c:v>0.0</c:v>
                </c:pt>
                <c:pt idx="862">
                  <c:v>0.0</c:v>
                </c:pt>
                <c:pt idx="863">
                  <c:v>0.0</c:v>
                </c:pt>
                <c:pt idx="864">
                  <c:v>0.0</c:v>
                </c:pt>
                <c:pt idx="865">
                  <c:v>0.0</c:v>
                </c:pt>
                <c:pt idx="866">
                  <c:v>0.0</c:v>
                </c:pt>
                <c:pt idx="867">
                  <c:v>0.0</c:v>
                </c:pt>
                <c:pt idx="868">
                  <c:v>0.0</c:v>
                </c:pt>
                <c:pt idx="869">
                  <c:v>0.0</c:v>
                </c:pt>
                <c:pt idx="870">
                  <c:v>0.0</c:v>
                </c:pt>
                <c:pt idx="871">
                  <c:v>0.0</c:v>
                </c:pt>
                <c:pt idx="872">
                  <c:v>0.0</c:v>
                </c:pt>
                <c:pt idx="873">
                  <c:v>0.0</c:v>
                </c:pt>
                <c:pt idx="874">
                  <c:v>0.0</c:v>
                </c:pt>
                <c:pt idx="875">
                  <c:v>0.0</c:v>
                </c:pt>
                <c:pt idx="876">
                  <c:v>0.0</c:v>
                </c:pt>
                <c:pt idx="877">
                  <c:v>0.0</c:v>
                </c:pt>
                <c:pt idx="878">
                  <c:v>0.0</c:v>
                </c:pt>
                <c:pt idx="879">
                  <c:v>0.0</c:v>
                </c:pt>
                <c:pt idx="880">
                  <c:v>0.0</c:v>
                </c:pt>
                <c:pt idx="881">
                  <c:v>0.0</c:v>
                </c:pt>
                <c:pt idx="882">
                  <c:v>0.0</c:v>
                </c:pt>
                <c:pt idx="883">
                  <c:v>0.0</c:v>
                </c:pt>
                <c:pt idx="884">
                  <c:v>0.0</c:v>
                </c:pt>
                <c:pt idx="885">
                  <c:v>0.0</c:v>
                </c:pt>
                <c:pt idx="886">
                  <c:v>0.0</c:v>
                </c:pt>
                <c:pt idx="887">
                  <c:v>0.0</c:v>
                </c:pt>
                <c:pt idx="888">
                  <c:v>0.0</c:v>
                </c:pt>
                <c:pt idx="889">
                  <c:v>0.0</c:v>
                </c:pt>
                <c:pt idx="890">
                  <c:v>0.0</c:v>
                </c:pt>
                <c:pt idx="891">
                  <c:v>0.0</c:v>
                </c:pt>
                <c:pt idx="892">
                  <c:v>0.0</c:v>
                </c:pt>
                <c:pt idx="893">
                  <c:v>0.0</c:v>
                </c:pt>
                <c:pt idx="894">
                  <c:v>0.0</c:v>
                </c:pt>
                <c:pt idx="895">
                  <c:v>0.0</c:v>
                </c:pt>
                <c:pt idx="896">
                  <c:v>0.0</c:v>
                </c:pt>
                <c:pt idx="897">
                  <c:v>0.0</c:v>
                </c:pt>
                <c:pt idx="898">
                  <c:v>0.0</c:v>
                </c:pt>
                <c:pt idx="899">
                  <c:v>0.0</c:v>
                </c:pt>
                <c:pt idx="900">
                  <c:v>0.0</c:v>
                </c:pt>
                <c:pt idx="901">
                  <c:v>0.0</c:v>
                </c:pt>
                <c:pt idx="902">
                  <c:v>0.0</c:v>
                </c:pt>
                <c:pt idx="903">
                  <c:v>0.0</c:v>
                </c:pt>
                <c:pt idx="904">
                  <c:v>0.0</c:v>
                </c:pt>
                <c:pt idx="905">
                  <c:v>0.0</c:v>
                </c:pt>
                <c:pt idx="906">
                  <c:v>0.0</c:v>
                </c:pt>
                <c:pt idx="907">
                  <c:v>0.0</c:v>
                </c:pt>
                <c:pt idx="908">
                  <c:v>0.0</c:v>
                </c:pt>
                <c:pt idx="909">
                  <c:v>0.0</c:v>
                </c:pt>
                <c:pt idx="910">
                  <c:v>0.0</c:v>
                </c:pt>
                <c:pt idx="911">
                  <c:v>0.0</c:v>
                </c:pt>
                <c:pt idx="912">
                  <c:v>0.0</c:v>
                </c:pt>
                <c:pt idx="913">
                  <c:v>0.0</c:v>
                </c:pt>
                <c:pt idx="914">
                  <c:v>0.0</c:v>
                </c:pt>
                <c:pt idx="915">
                  <c:v>0.0</c:v>
                </c:pt>
                <c:pt idx="916">
                  <c:v>0.0</c:v>
                </c:pt>
                <c:pt idx="917">
                  <c:v>0.0</c:v>
                </c:pt>
                <c:pt idx="918">
                  <c:v>0.0</c:v>
                </c:pt>
                <c:pt idx="919">
                  <c:v>0.0</c:v>
                </c:pt>
                <c:pt idx="920">
                  <c:v>0.0</c:v>
                </c:pt>
                <c:pt idx="921">
                  <c:v>0.0</c:v>
                </c:pt>
                <c:pt idx="922">
                  <c:v>0.0</c:v>
                </c:pt>
                <c:pt idx="923">
                  <c:v>0.0</c:v>
                </c:pt>
                <c:pt idx="924">
                  <c:v>0.0</c:v>
                </c:pt>
                <c:pt idx="925">
                  <c:v>0.0</c:v>
                </c:pt>
                <c:pt idx="926">
                  <c:v>0.0</c:v>
                </c:pt>
                <c:pt idx="927">
                  <c:v>0.0</c:v>
                </c:pt>
                <c:pt idx="928">
                  <c:v>0.0</c:v>
                </c:pt>
                <c:pt idx="929">
                  <c:v>0.0</c:v>
                </c:pt>
                <c:pt idx="930">
                  <c:v>0.0</c:v>
                </c:pt>
                <c:pt idx="931">
                  <c:v>0.0</c:v>
                </c:pt>
                <c:pt idx="932">
                  <c:v>0.0</c:v>
                </c:pt>
                <c:pt idx="933">
                  <c:v>0.0</c:v>
                </c:pt>
                <c:pt idx="934">
                  <c:v>0.0</c:v>
                </c:pt>
                <c:pt idx="935">
                  <c:v>0.0</c:v>
                </c:pt>
                <c:pt idx="936">
                  <c:v>0.0</c:v>
                </c:pt>
                <c:pt idx="937">
                  <c:v>0.0</c:v>
                </c:pt>
                <c:pt idx="938">
                  <c:v>0.0</c:v>
                </c:pt>
                <c:pt idx="939">
                  <c:v>0.0</c:v>
                </c:pt>
                <c:pt idx="940">
                  <c:v>0.0</c:v>
                </c:pt>
                <c:pt idx="941">
                  <c:v>0.0</c:v>
                </c:pt>
                <c:pt idx="942">
                  <c:v>0.0</c:v>
                </c:pt>
                <c:pt idx="943">
                  <c:v>0.0</c:v>
                </c:pt>
                <c:pt idx="944">
                  <c:v>0.0</c:v>
                </c:pt>
                <c:pt idx="945">
                  <c:v>0.0</c:v>
                </c:pt>
                <c:pt idx="946">
                  <c:v>0.0</c:v>
                </c:pt>
                <c:pt idx="947">
                  <c:v>0.0</c:v>
                </c:pt>
                <c:pt idx="948">
                  <c:v>0.0</c:v>
                </c:pt>
                <c:pt idx="949">
                  <c:v>0.0</c:v>
                </c:pt>
                <c:pt idx="950">
                  <c:v>0.0</c:v>
                </c:pt>
                <c:pt idx="951">
                  <c:v>0.0</c:v>
                </c:pt>
                <c:pt idx="952">
                  <c:v>0.0</c:v>
                </c:pt>
                <c:pt idx="953">
                  <c:v>0.0</c:v>
                </c:pt>
                <c:pt idx="954">
                  <c:v>0.0</c:v>
                </c:pt>
                <c:pt idx="955">
                  <c:v>0.0</c:v>
                </c:pt>
                <c:pt idx="956">
                  <c:v>0.0</c:v>
                </c:pt>
                <c:pt idx="957">
                  <c:v>0.0</c:v>
                </c:pt>
                <c:pt idx="958">
                  <c:v>0.0</c:v>
                </c:pt>
                <c:pt idx="959">
                  <c:v>0.0</c:v>
                </c:pt>
                <c:pt idx="960">
                  <c:v>0.0</c:v>
                </c:pt>
                <c:pt idx="961">
                  <c:v>0.0</c:v>
                </c:pt>
                <c:pt idx="962">
                  <c:v>0.0</c:v>
                </c:pt>
                <c:pt idx="963">
                  <c:v>0.0</c:v>
                </c:pt>
                <c:pt idx="964">
                  <c:v>0.0</c:v>
                </c:pt>
                <c:pt idx="965">
                  <c:v>0.0</c:v>
                </c:pt>
                <c:pt idx="966">
                  <c:v>0.0</c:v>
                </c:pt>
                <c:pt idx="967">
                  <c:v>0.0</c:v>
                </c:pt>
                <c:pt idx="968">
                  <c:v>0.0</c:v>
                </c:pt>
                <c:pt idx="969">
                  <c:v>0.0</c:v>
                </c:pt>
                <c:pt idx="970">
                  <c:v>0.0</c:v>
                </c:pt>
                <c:pt idx="971">
                  <c:v>0.0</c:v>
                </c:pt>
                <c:pt idx="972">
                  <c:v>0.0</c:v>
                </c:pt>
                <c:pt idx="973">
                  <c:v>0.0</c:v>
                </c:pt>
                <c:pt idx="974">
                  <c:v>0.0</c:v>
                </c:pt>
                <c:pt idx="975">
                  <c:v>0.0</c:v>
                </c:pt>
                <c:pt idx="976">
                  <c:v>0.0</c:v>
                </c:pt>
                <c:pt idx="977">
                  <c:v>0.0</c:v>
                </c:pt>
                <c:pt idx="978">
                  <c:v>0.0</c:v>
                </c:pt>
                <c:pt idx="979">
                  <c:v>0.0</c:v>
                </c:pt>
                <c:pt idx="980">
                  <c:v>0.0</c:v>
                </c:pt>
                <c:pt idx="981">
                  <c:v>0.0</c:v>
                </c:pt>
                <c:pt idx="982">
                  <c:v>0.0</c:v>
                </c:pt>
                <c:pt idx="983">
                  <c:v>0.0</c:v>
                </c:pt>
                <c:pt idx="984">
                  <c:v>0.0</c:v>
                </c:pt>
                <c:pt idx="985">
                  <c:v>0.0</c:v>
                </c:pt>
                <c:pt idx="986">
                  <c:v>0.0</c:v>
                </c:pt>
                <c:pt idx="987">
                  <c:v>0.0</c:v>
                </c:pt>
                <c:pt idx="988">
                  <c:v>0.0</c:v>
                </c:pt>
                <c:pt idx="989">
                  <c:v>0.0</c:v>
                </c:pt>
                <c:pt idx="990">
                  <c:v>0.0</c:v>
                </c:pt>
                <c:pt idx="991">
                  <c:v>0.0</c:v>
                </c:pt>
                <c:pt idx="992">
                  <c:v>0.0</c:v>
                </c:pt>
                <c:pt idx="993">
                  <c:v>0.0</c:v>
                </c:pt>
                <c:pt idx="994">
                  <c:v>0.0</c:v>
                </c:pt>
                <c:pt idx="995">
                  <c:v>0.0</c:v>
                </c:pt>
                <c:pt idx="996">
                  <c:v>0.0</c:v>
                </c:pt>
                <c:pt idx="997">
                  <c:v>0.0</c:v>
                </c:pt>
                <c:pt idx="998">
                  <c:v>0.0</c:v>
                </c:pt>
                <c:pt idx="999">
                  <c:v>0.0</c:v>
                </c:pt>
                <c:pt idx="1000">
                  <c:v>0.0</c:v>
                </c:pt>
                <c:pt idx="1001">
                  <c:v>0.0</c:v>
                </c:pt>
                <c:pt idx="1002">
                  <c:v>0.0</c:v>
                </c:pt>
                <c:pt idx="1003">
                  <c:v>0.0</c:v>
                </c:pt>
                <c:pt idx="1004">
                  <c:v>0.0</c:v>
                </c:pt>
                <c:pt idx="1005">
                  <c:v>0.0</c:v>
                </c:pt>
                <c:pt idx="1006">
                  <c:v>0.0</c:v>
                </c:pt>
                <c:pt idx="1007">
                  <c:v>0.0</c:v>
                </c:pt>
                <c:pt idx="1008">
                  <c:v>0.0</c:v>
                </c:pt>
                <c:pt idx="1009">
                  <c:v>0.0</c:v>
                </c:pt>
                <c:pt idx="1010">
                  <c:v>0.0</c:v>
                </c:pt>
                <c:pt idx="1011">
                  <c:v>0.0</c:v>
                </c:pt>
                <c:pt idx="1012">
                  <c:v>0.0</c:v>
                </c:pt>
                <c:pt idx="1013">
                  <c:v>0.0</c:v>
                </c:pt>
                <c:pt idx="1014">
                  <c:v>0.0</c:v>
                </c:pt>
                <c:pt idx="1015">
                  <c:v>0.0</c:v>
                </c:pt>
                <c:pt idx="1016">
                  <c:v>0.0</c:v>
                </c:pt>
                <c:pt idx="1017">
                  <c:v>0.0</c:v>
                </c:pt>
                <c:pt idx="1018">
                  <c:v>0.0</c:v>
                </c:pt>
                <c:pt idx="1019">
                  <c:v>0.0</c:v>
                </c:pt>
                <c:pt idx="1020">
                  <c:v>0.0</c:v>
                </c:pt>
                <c:pt idx="1021">
                  <c:v>0.0</c:v>
                </c:pt>
                <c:pt idx="1022">
                  <c:v>0.0</c:v>
                </c:pt>
                <c:pt idx="1023">
                  <c:v>0.0</c:v>
                </c:pt>
                <c:pt idx="1024">
                  <c:v>0.0</c:v>
                </c:pt>
                <c:pt idx="1025">
                  <c:v>0.0</c:v>
                </c:pt>
                <c:pt idx="1026">
                  <c:v>0.0</c:v>
                </c:pt>
                <c:pt idx="1027">
                  <c:v>0.0</c:v>
                </c:pt>
                <c:pt idx="1028">
                  <c:v>0.0</c:v>
                </c:pt>
                <c:pt idx="1029">
                  <c:v>0.0</c:v>
                </c:pt>
                <c:pt idx="1030">
                  <c:v>0.0</c:v>
                </c:pt>
                <c:pt idx="1031">
                  <c:v>0.0</c:v>
                </c:pt>
                <c:pt idx="1032">
                  <c:v>0.0</c:v>
                </c:pt>
                <c:pt idx="1033">
                  <c:v>0.0</c:v>
                </c:pt>
                <c:pt idx="1034">
                  <c:v>0.0</c:v>
                </c:pt>
                <c:pt idx="1035">
                  <c:v>0.0</c:v>
                </c:pt>
                <c:pt idx="1036">
                  <c:v>0.0</c:v>
                </c:pt>
                <c:pt idx="1037">
                  <c:v>0.0</c:v>
                </c:pt>
                <c:pt idx="1038">
                  <c:v>0.0</c:v>
                </c:pt>
                <c:pt idx="1039">
                  <c:v>0.0</c:v>
                </c:pt>
                <c:pt idx="1040">
                  <c:v>0.0</c:v>
                </c:pt>
                <c:pt idx="1041">
                  <c:v>0.0</c:v>
                </c:pt>
                <c:pt idx="1042">
                  <c:v>0.0</c:v>
                </c:pt>
                <c:pt idx="1043">
                  <c:v>0.0</c:v>
                </c:pt>
                <c:pt idx="1044">
                  <c:v>0.0</c:v>
                </c:pt>
                <c:pt idx="1045">
                  <c:v>0.0</c:v>
                </c:pt>
                <c:pt idx="1046">
                  <c:v>0.0</c:v>
                </c:pt>
                <c:pt idx="1047">
                  <c:v>0.0</c:v>
                </c:pt>
                <c:pt idx="1048">
                  <c:v>0.0</c:v>
                </c:pt>
                <c:pt idx="1049">
                  <c:v>0.0</c:v>
                </c:pt>
                <c:pt idx="1050">
                  <c:v>0.0</c:v>
                </c:pt>
                <c:pt idx="1051">
                  <c:v>0.0</c:v>
                </c:pt>
                <c:pt idx="1052">
                  <c:v>0.0</c:v>
                </c:pt>
                <c:pt idx="1053">
                  <c:v>0.0</c:v>
                </c:pt>
                <c:pt idx="1054">
                  <c:v>0.0</c:v>
                </c:pt>
                <c:pt idx="1055">
                  <c:v>0.0</c:v>
                </c:pt>
                <c:pt idx="1056">
                  <c:v>0.0</c:v>
                </c:pt>
                <c:pt idx="1057">
                  <c:v>0.0</c:v>
                </c:pt>
                <c:pt idx="1058">
                  <c:v>0.0</c:v>
                </c:pt>
                <c:pt idx="1059">
                  <c:v>0.0</c:v>
                </c:pt>
                <c:pt idx="1060">
                  <c:v>0.0</c:v>
                </c:pt>
                <c:pt idx="1061">
                  <c:v>0.0</c:v>
                </c:pt>
                <c:pt idx="1062">
                  <c:v>0.0</c:v>
                </c:pt>
                <c:pt idx="1063">
                  <c:v>0.0</c:v>
                </c:pt>
                <c:pt idx="1064">
                  <c:v>0.0</c:v>
                </c:pt>
                <c:pt idx="1065">
                  <c:v>0.0</c:v>
                </c:pt>
                <c:pt idx="1066">
                  <c:v>0.0</c:v>
                </c:pt>
                <c:pt idx="1067">
                  <c:v>0.0</c:v>
                </c:pt>
                <c:pt idx="1068">
                  <c:v>0.0</c:v>
                </c:pt>
                <c:pt idx="1069">
                  <c:v>0.0</c:v>
                </c:pt>
                <c:pt idx="1070">
                  <c:v>0.0</c:v>
                </c:pt>
                <c:pt idx="1071">
                  <c:v>0.0</c:v>
                </c:pt>
                <c:pt idx="1072">
                  <c:v>0.0</c:v>
                </c:pt>
                <c:pt idx="1073">
                  <c:v>0.0</c:v>
                </c:pt>
                <c:pt idx="1074">
                  <c:v>0.0</c:v>
                </c:pt>
                <c:pt idx="1075">
                  <c:v>0.0</c:v>
                </c:pt>
                <c:pt idx="1076">
                  <c:v>0.0</c:v>
                </c:pt>
                <c:pt idx="1077">
                  <c:v>0.0</c:v>
                </c:pt>
                <c:pt idx="1078">
                  <c:v>0.0</c:v>
                </c:pt>
                <c:pt idx="1079">
                  <c:v>0.0</c:v>
                </c:pt>
                <c:pt idx="1080">
                  <c:v>0.0</c:v>
                </c:pt>
                <c:pt idx="1081">
                  <c:v>0.0</c:v>
                </c:pt>
                <c:pt idx="1082">
                  <c:v>0.0</c:v>
                </c:pt>
                <c:pt idx="1083">
                  <c:v>0.0</c:v>
                </c:pt>
                <c:pt idx="1084">
                  <c:v>0.0</c:v>
                </c:pt>
                <c:pt idx="1085">
                  <c:v>0.0</c:v>
                </c:pt>
                <c:pt idx="1086">
                  <c:v>0.0</c:v>
                </c:pt>
                <c:pt idx="1087">
                  <c:v>0.0</c:v>
                </c:pt>
                <c:pt idx="1088">
                  <c:v>0.0</c:v>
                </c:pt>
                <c:pt idx="1089">
                  <c:v>0.0</c:v>
                </c:pt>
                <c:pt idx="1090">
                  <c:v>0.0</c:v>
                </c:pt>
                <c:pt idx="1091">
                  <c:v>0.0</c:v>
                </c:pt>
                <c:pt idx="1092">
                  <c:v>0.0</c:v>
                </c:pt>
                <c:pt idx="1093">
                  <c:v>0.0</c:v>
                </c:pt>
                <c:pt idx="1094">
                  <c:v>0.0</c:v>
                </c:pt>
                <c:pt idx="1095">
                  <c:v>0.0</c:v>
                </c:pt>
                <c:pt idx="1096">
                  <c:v>0.0</c:v>
                </c:pt>
                <c:pt idx="1097">
                  <c:v>0.0</c:v>
                </c:pt>
                <c:pt idx="1098">
                  <c:v>0.0</c:v>
                </c:pt>
                <c:pt idx="1099">
                  <c:v>0.0</c:v>
                </c:pt>
                <c:pt idx="1100">
                  <c:v>0.0</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c:v>
                </c:pt>
                <c:pt idx="1129">
                  <c:v>0.0</c:v>
                </c:pt>
                <c:pt idx="1130">
                  <c:v>0.0</c:v>
                </c:pt>
                <c:pt idx="1131">
                  <c:v>0.0</c:v>
                </c:pt>
                <c:pt idx="1132">
                  <c:v>0.0</c:v>
                </c:pt>
                <c:pt idx="1133">
                  <c:v>0.0</c:v>
                </c:pt>
                <c:pt idx="1134">
                  <c:v>0.0</c:v>
                </c:pt>
                <c:pt idx="1135">
                  <c:v>0.0</c:v>
                </c:pt>
                <c:pt idx="1136">
                  <c:v>0.0</c:v>
                </c:pt>
                <c:pt idx="1137">
                  <c:v>0.0</c:v>
                </c:pt>
                <c:pt idx="1138">
                  <c:v>0.0</c:v>
                </c:pt>
                <c:pt idx="1139">
                  <c:v>0.0</c:v>
                </c:pt>
                <c:pt idx="1140">
                  <c:v>0.0</c:v>
                </c:pt>
                <c:pt idx="1141">
                  <c:v>0.0</c:v>
                </c:pt>
                <c:pt idx="1142">
                  <c:v>0.0</c:v>
                </c:pt>
                <c:pt idx="1143">
                  <c:v>0.0</c:v>
                </c:pt>
                <c:pt idx="1144">
                  <c:v>0.0</c:v>
                </c:pt>
                <c:pt idx="1145">
                  <c:v>0.0</c:v>
                </c:pt>
                <c:pt idx="1146">
                  <c:v>0.0</c:v>
                </c:pt>
                <c:pt idx="1147">
                  <c:v>0.0</c:v>
                </c:pt>
                <c:pt idx="1148">
                  <c:v>0.0</c:v>
                </c:pt>
                <c:pt idx="1149">
                  <c:v>0.0</c:v>
                </c:pt>
                <c:pt idx="1150">
                  <c:v>0.0</c:v>
                </c:pt>
                <c:pt idx="1151">
                  <c:v>0.0</c:v>
                </c:pt>
                <c:pt idx="1152">
                  <c:v>0.0</c:v>
                </c:pt>
                <c:pt idx="1153">
                  <c:v>0.0</c:v>
                </c:pt>
                <c:pt idx="1154">
                  <c:v>0.0</c:v>
                </c:pt>
                <c:pt idx="1155">
                  <c:v>0.0</c:v>
                </c:pt>
                <c:pt idx="1156">
                  <c:v>0.0</c:v>
                </c:pt>
                <c:pt idx="1157">
                  <c:v>0.0</c:v>
                </c:pt>
                <c:pt idx="1158">
                  <c:v>0.0</c:v>
                </c:pt>
                <c:pt idx="1159">
                  <c:v>0.0</c:v>
                </c:pt>
                <c:pt idx="1160">
                  <c:v>0.0</c:v>
                </c:pt>
                <c:pt idx="1161">
                  <c:v>0.0</c:v>
                </c:pt>
                <c:pt idx="1162">
                  <c:v>0.0</c:v>
                </c:pt>
                <c:pt idx="1163">
                  <c:v>0.0</c:v>
                </c:pt>
                <c:pt idx="1164">
                  <c:v>0.0</c:v>
                </c:pt>
                <c:pt idx="1165">
                  <c:v>0.0</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0.0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0.0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0.0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0.0</c:v>
                </c:pt>
                <c:pt idx="1376">
                  <c:v>0.0</c:v>
                </c:pt>
                <c:pt idx="1377">
                  <c:v>0.0</c:v>
                </c:pt>
                <c:pt idx="1378">
                  <c:v>0.0</c:v>
                </c:pt>
                <c:pt idx="1379">
                  <c:v>0.0</c:v>
                </c:pt>
                <c:pt idx="1380">
                  <c:v>0.0</c:v>
                </c:pt>
                <c:pt idx="1381">
                  <c:v>0.0</c:v>
                </c:pt>
                <c:pt idx="1382">
                  <c:v>0.0</c:v>
                </c:pt>
                <c:pt idx="1383">
                  <c:v>0.0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0.0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0.0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0.0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0.0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0.0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0.0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0.0</c:v>
                </c:pt>
                <c:pt idx="1788">
                  <c:v>0.0</c:v>
                </c:pt>
                <c:pt idx="1789">
                  <c:v>0.0</c:v>
                </c:pt>
                <c:pt idx="1790">
                  <c:v>0.0</c:v>
                </c:pt>
                <c:pt idx="1791">
                  <c:v>0.0</c:v>
                </c:pt>
                <c:pt idx="1792">
                  <c:v>0.0</c:v>
                </c:pt>
                <c:pt idx="1793">
                  <c:v>0.0</c:v>
                </c:pt>
                <c:pt idx="1794">
                  <c:v>0.0</c:v>
                </c:pt>
                <c:pt idx="1795">
                  <c:v>0.0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0.0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0.0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0.0</c:v>
                </c:pt>
                <c:pt idx="1966">
                  <c:v>0.0</c:v>
                </c:pt>
                <c:pt idx="1967">
                  <c:v>0.0</c:v>
                </c:pt>
                <c:pt idx="1968">
                  <c:v>0.0</c:v>
                </c:pt>
                <c:pt idx="1969">
                  <c:v>0.0</c:v>
                </c:pt>
                <c:pt idx="1970">
                  <c:v>0.0</c:v>
                </c:pt>
                <c:pt idx="1971">
                  <c:v>0.0</c:v>
                </c:pt>
                <c:pt idx="1972">
                  <c:v>0.0</c:v>
                </c:pt>
                <c:pt idx="1973">
                  <c:v>0.0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0.0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0.0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0.0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0.0</c:v>
                </c:pt>
                <c:pt idx="2118">
                  <c:v>0.0</c:v>
                </c:pt>
                <c:pt idx="2119">
                  <c:v>0.0</c:v>
                </c:pt>
                <c:pt idx="2120">
                  <c:v>0.0</c:v>
                </c:pt>
                <c:pt idx="2121">
                  <c:v>0.0</c:v>
                </c:pt>
                <c:pt idx="2122">
                  <c:v>0.0</c:v>
                </c:pt>
                <c:pt idx="2123">
                  <c:v>0.0</c:v>
                </c:pt>
                <c:pt idx="2124">
                  <c:v>0.0</c:v>
                </c:pt>
                <c:pt idx="2125">
                  <c:v>0.0</c:v>
                </c:pt>
                <c:pt idx="2126">
                  <c:v>0.0</c:v>
                </c:pt>
                <c:pt idx="2127">
                  <c:v>0.0</c:v>
                </c:pt>
                <c:pt idx="2128">
                  <c:v>0.0</c:v>
                </c:pt>
                <c:pt idx="2129">
                  <c:v>0.0</c:v>
                </c:pt>
                <c:pt idx="2130">
                  <c:v>0.0</c:v>
                </c:pt>
                <c:pt idx="2131">
                  <c:v>0.0</c:v>
                </c:pt>
                <c:pt idx="2132">
                  <c:v>0.0</c:v>
                </c:pt>
                <c:pt idx="2133">
                  <c:v>0.0</c:v>
                </c:pt>
                <c:pt idx="2134">
                  <c:v>0.0</c:v>
                </c:pt>
                <c:pt idx="2135">
                  <c:v>0.0</c:v>
                </c:pt>
                <c:pt idx="2136">
                  <c:v>0.0</c:v>
                </c:pt>
                <c:pt idx="2137">
                  <c:v>0.0</c:v>
                </c:pt>
                <c:pt idx="2138">
                  <c:v>0.0</c:v>
                </c:pt>
                <c:pt idx="2139">
                  <c:v>0.0</c:v>
                </c:pt>
                <c:pt idx="2140">
                  <c:v>0.0</c:v>
                </c:pt>
                <c:pt idx="2141">
                  <c:v>0.0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0.0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0.0</c:v>
                </c:pt>
                <c:pt idx="2188">
                  <c:v>0.0</c:v>
                </c:pt>
                <c:pt idx="2189">
                  <c:v>0.0</c:v>
                </c:pt>
                <c:pt idx="2190">
                  <c:v>0.0</c:v>
                </c:pt>
                <c:pt idx="2191">
                  <c:v>0.0</c:v>
                </c:pt>
                <c:pt idx="2192">
                  <c:v>0.0</c:v>
                </c:pt>
                <c:pt idx="2193">
                  <c:v>0.0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0.0</c:v>
                </c:pt>
                <c:pt idx="2221">
                  <c:v>0.0</c:v>
                </c:pt>
                <c:pt idx="2222">
                  <c:v>0.0</c:v>
                </c:pt>
                <c:pt idx="2223">
                  <c:v>0.0</c:v>
                </c:pt>
                <c:pt idx="2224">
                  <c:v>0.0</c:v>
                </c:pt>
                <c:pt idx="2225">
                  <c:v>0.0</c:v>
                </c:pt>
                <c:pt idx="2226">
                  <c:v>0.0</c:v>
                </c:pt>
                <c:pt idx="2227">
                  <c:v>0.0</c:v>
                </c:pt>
                <c:pt idx="2228">
                  <c:v>0.0</c:v>
                </c:pt>
                <c:pt idx="2229">
                  <c:v>0.0</c:v>
                </c:pt>
                <c:pt idx="2230">
                  <c:v>0.0</c:v>
                </c:pt>
                <c:pt idx="2231">
                  <c:v>0.0</c:v>
                </c:pt>
                <c:pt idx="2232">
                  <c:v>0.0</c:v>
                </c:pt>
                <c:pt idx="2233">
                  <c:v>0.0</c:v>
                </c:pt>
                <c:pt idx="2234">
                  <c:v>0.0</c:v>
                </c:pt>
                <c:pt idx="2235">
                  <c:v>0.0</c:v>
                </c:pt>
                <c:pt idx="2236">
                  <c:v>0.0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0.0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0.0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0.0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0.0</c:v>
                </c:pt>
                <c:pt idx="2334">
                  <c:v>0.0</c:v>
                </c:pt>
                <c:pt idx="2335">
                  <c:v>0.0</c:v>
                </c:pt>
                <c:pt idx="2336">
                  <c:v>0.0</c:v>
                </c:pt>
                <c:pt idx="2337">
                  <c:v>0.0</c:v>
                </c:pt>
                <c:pt idx="2338">
                  <c:v>0.0</c:v>
                </c:pt>
                <c:pt idx="2339">
                  <c:v>0.0</c:v>
                </c:pt>
                <c:pt idx="2340">
                  <c:v>0.0</c:v>
                </c:pt>
                <c:pt idx="2341">
                  <c:v>0.0</c:v>
                </c:pt>
                <c:pt idx="2342">
                  <c:v>0.0</c:v>
                </c:pt>
                <c:pt idx="2343">
                  <c:v>0.0</c:v>
                </c:pt>
                <c:pt idx="2344">
                  <c:v>0.0</c:v>
                </c:pt>
                <c:pt idx="2345">
                  <c:v>0.0</c:v>
                </c:pt>
                <c:pt idx="2346">
                  <c:v>0.0</c:v>
                </c:pt>
                <c:pt idx="2347">
                  <c:v>0.0</c:v>
                </c:pt>
                <c:pt idx="2348">
                  <c:v>0.0</c:v>
                </c:pt>
                <c:pt idx="2349">
                  <c:v>0.0</c:v>
                </c:pt>
                <c:pt idx="2350">
                  <c:v>0.0</c:v>
                </c:pt>
                <c:pt idx="2351">
                  <c:v>0.0</c:v>
                </c:pt>
                <c:pt idx="2352">
                  <c:v>0.0</c:v>
                </c:pt>
                <c:pt idx="2353">
                  <c:v>0.0</c:v>
                </c:pt>
                <c:pt idx="2354">
                  <c:v>0.0</c:v>
                </c:pt>
                <c:pt idx="2355">
                  <c:v>0.0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0.0</c:v>
                </c:pt>
                <c:pt idx="2372">
                  <c:v>0.0</c:v>
                </c:pt>
                <c:pt idx="2373">
                  <c:v>0.0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0.0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0.0</c:v>
                </c:pt>
                <c:pt idx="2429">
                  <c:v>0.0</c:v>
                </c:pt>
                <c:pt idx="2430">
                  <c:v>0.0</c:v>
                </c:pt>
                <c:pt idx="2431">
                  <c:v>0.0</c:v>
                </c:pt>
                <c:pt idx="2432">
                  <c:v>0.0</c:v>
                </c:pt>
                <c:pt idx="2433">
                  <c:v>0.0</c:v>
                </c:pt>
                <c:pt idx="2434">
                  <c:v>0.0</c:v>
                </c:pt>
                <c:pt idx="2435">
                  <c:v>0.0</c:v>
                </c:pt>
                <c:pt idx="2436">
                  <c:v>0.0</c:v>
                </c:pt>
                <c:pt idx="2437">
                  <c:v>0.0</c:v>
                </c:pt>
                <c:pt idx="2438">
                  <c:v>0.0</c:v>
                </c:pt>
                <c:pt idx="2439">
                  <c:v>0.0</c:v>
                </c:pt>
                <c:pt idx="2440">
                  <c:v>0.0</c:v>
                </c:pt>
                <c:pt idx="2441">
                  <c:v>0.0</c:v>
                </c:pt>
                <c:pt idx="2442">
                  <c:v>0.0</c:v>
                </c:pt>
                <c:pt idx="2443">
                  <c:v>0.0</c:v>
                </c:pt>
                <c:pt idx="2444">
                  <c:v>0.0</c:v>
                </c:pt>
                <c:pt idx="2445">
                  <c:v>0.0</c:v>
                </c:pt>
                <c:pt idx="2446">
                  <c:v>0.0</c:v>
                </c:pt>
                <c:pt idx="2447">
                  <c:v>0.0</c:v>
                </c:pt>
                <c:pt idx="2448">
                  <c:v>0.0</c:v>
                </c:pt>
                <c:pt idx="2449">
                  <c:v>0.0</c:v>
                </c:pt>
                <c:pt idx="2450">
                  <c:v>0.0</c:v>
                </c:pt>
                <c:pt idx="2451">
                  <c:v>0.0</c:v>
                </c:pt>
                <c:pt idx="2452">
                  <c:v>0.0</c:v>
                </c:pt>
                <c:pt idx="2453">
                  <c:v>0.0</c:v>
                </c:pt>
                <c:pt idx="2454">
                  <c:v>0.0</c:v>
                </c:pt>
                <c:pt idx="2455">
                  <c:v>0.0</c:v>
                </c:pt>
                <c:pt idx="2456">
                  <c:v>0.0</c:v>
                </c:pt>
                <c:pt idx="2457">
                  <c:v>0.0</c:v>
                </c:pt>
                <c:pt idx="2458">
                  <c:v>0.0</c:v>
                </c:pt>
                <c:pt idx="2459">
                  <c:v>0.0</c:v>
                </c:pt>
                <c:pt idx="2460">
                  <c:v>0.0</c:v>
                </c:pt>
                <c:pt idx="2461">
                  <c:v>0.0</c:v>
                </c:pt>
                <c:pt idx="2462">
                  <c:v>0.0</c:v>
                </c:pt>
                <c:pt idx="2463">
                  <c:v>0.0</c:v>
                </c:pt>
                <c:pt idx="2464">
                  <c:v>0.0</c:v>
                </c:pt>
                <c:pt idx="2465">
                  <c:v>0.0</c:v>
                </c:pt>
                <c:pt idx="2466">
                  <c:v>0.0</c:v>
                </c:pt>
                <c:pt idx="2467">
                  <c:v>0.0</c:v>
                </c:pt>
                <c:pt idx="2468">
                  <c:v>0.0</c:v>
                </c:pt>
                <c:pt idx="2469">
                  <c:v>0.0</c:v>
                </c:pt>
                <c:pt idx="2470">
                  <c:v>0.0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0.0</c:v>
                </c:pt>
                <c:pt idx="2494">
                  <c:v>0.0</c:v>
                </c:pt>
                <c:pt idx="2495">
                  <c:v>0.0</c:v>
                </c:pt>
                <c:pt idx="2496">
                  <c:v>0.0</c:v>
                </c:pt>
                <c:pt idx="2497">
                  <c:v>0.0</c:v>
                </c:pt>
                <c:pt idx="2498">
                  <c:v>0.0</c:v>
                </c:pt>
                <c:pt idx="2499">
                  <c:v>0.0</c:v>
                </c:pt>
                <c:pt idx="2500">
                  <c:v>0.0</c:v>
                </c:pt>
                <c:pt idx="2501">
                  <c:v>0.0</c:v>
                </c:pt>
                <c:pt idx="2502">
                  <c:v>0.0</c:v>
                </c:pt>
                <c:pt idx="2503">
                  <c:v>0.0</c:v>
                </c:pt>
                <c:pt idx="2504">
                  <c:v>0.0</c:v>
                </c:pt>
                <c:pt idx="2505">
                  <c:v>0.0</c:v>
                </c:pt>
                <c:pt idx="2506">
                  <c:v>0.0</c:v>
                </c:pt>
                <c:pt idx="2507">
                  <c:v>0.0</c:v>
                </c:pt>
                <c:pt idx="2508">
                  <c:v>0.0</c:v>
                </c:pt>
                <c:pt idx="2509">
                  <c:v>0.0</c:v>
                </c:pt>
                <c:pt idx="2510">
                  <c:v>0.0</c:v>
                </c:pt>
                <c:pt idx="2511">
                  <c:v>0.0</c:v>
                </c:pt>
                <c:pt idx="2512">
                  <c:v>0.0</c:v>
                </c:pt>
                <c:pt idx="2513">
                  <c:v>0.0</c:v>
                </c:pt>
                <c:pt idx="2514">
                  <c:v>0.0</c:v>
                </c:pt>
                <c:pt idx="2515">
                  <c:v>0.0</c:v>
                </c:pt>
                <c:pt idx="2516">
                  <c:v>0.0</c:v>
                </c:pt>
                <c:pt idx="2517">
                  <c:v>0.0</c:v>
                </c:pt>
                <c:pt idx="2518">
                  <c:v>0.0</c:v>
                </c:pt>
                <c:pt idx="2519">
                  <c:v>0.0</c:v>
                </c:pt>
                <c:pt idx="2520">
                  <c:v>0.0</c:v>
                </c:pt>
                <c:pt idx="2521">
                  <c:v>0.0</c:v>
                </c:pt>
                <c:pt idx="2522">
                  <c:v>0.0</c:v>
                </c:pt>
                <c:pt idx="2523">
                  <c:v>0.0</c:v>
                </c:pt>
                <c:pt idx="2524">
                  <c:v>0.0</c:v>
                </c:pt>
                <c:pt idx="2525">
                  <c:v>0.0</c:v>
                </c:pt>
                <c:pt idx="2526">
                  <c:v>0.0</c:v>
                </c:pt>
                <c:pt idx="2527">
                  <c:v>0.0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0.0</c:v>
                </c:pt>
                <c:pt idx="2554">
                  <c:v>0.0</c:v>
                </c:pt>
                <c:pt idx="2555">
                  <c:v>0.0</c:v>
                </c:pt>
                <c:pt idx="2556">
                  <c:v>0.0</c:v>
                </c:pt>
                <c:pt idx="2557">
                  <c:v>0.0</c:v>
                </c:pt>
                <c:pt idx="2558">
                  <c:v>0.0</c:v>
                </c:pt>
                <c:pt idx="2559">
                  <c:v>0.0</c:v>
                </c:pt>
                <c:pt idx="2560">
                  <c:v>0.0</c:v>
                </c:pt>
                <c:pt idx="2561">
                  <c:v>0.0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0.0</c:v>
                </c:pt>
                <c:pt idx="2580">
                  <c:v>0.0</c:v>
                </c:pt>
                <c:pt idx="2581">
                  <c:v>0.0</c:v>
                </c:pt>
                <c:pt idx="2582">
                  <c:v>0.0</c:v>
                </c:pt>
                <c:pt idx="2583">
                  <c:v>0.0</c:v>
                </c:pt>
                <c:pt idx="2584">
                  <c:v>0.0</c:v>
                </c:pt>
                <c:pt idx="2585">
                  <c:v>0.0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0.0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0.0</c:v>
                </c:pt>
                <c:pt idx="2659">
                  <c:v>0.0</c:v>
                </c:pt>
                <c:pt idx="2660">
                  <c:v>0.0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0.0</c:v>
                </c:pt>
                <c:pt idx="2675">
                  <c:v>0.0</c:v>
                </c:pt>
                <c:pt idx="2676">
                  <c:v>0.0</c:v>
                </c:pt>
                <c:pt idx="2677">
                  <c:v>0.0</c:v>
                </c:pt>
                <c:pt idx="2678">
                  <c:v>0.0</c:v>
                </c:pt>
                <c:pt idx="2679">
                  <c:v>0.0</c:v>
                </c:pt>
                <c:pt idx="2680">
                  <c:v>0.0</c:v>
                </c:pt>
                <c:pt idx="2681">
                  <c:v>0.0</c:v>
                </c:pt>
                <c:pt idx="2682">
                  <c:v>0.0</c:v>
                </c:pt>
                <c:pt idx="2683">
                  <c:v>0.0</c:v>
                </c:pt>
                <c:pt idx="2684">
                  <c:v>0.0</c:v>
                </c:pt>
                <c:pt idx="2685">
                  <c:v>0.0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0.0</c:v>
                </c:pt>
                <c:pt idx="2700">
                  <c:v>0.0</c:v>
                </c:pt>
                <c:pt idx="2701">
                  <c:v>0.0</c:v>
                </c:pt>
                <c:pt idx="2702">
                  <c:v>0.0</c:v>
                </c:pt>
                <c:pt idx="2703">
                  <c:v>0.0</c:v>
                </c:pt>
                <c:pt idx="2704">
                  <c:v>0.0</c:v>
                </c:pt>
                <c:pt idx="2705">
                  <c:v>0.0</c:v>
                </c:pt>
                <c:pt idx="2706">
                  <c:v>0.0</c:v>
                </c:pt>
                <c:pt idx="2707">
                  <c:v>0.0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0.0</c:v>
                </c:pt>
                <c:pt idx="2726">
                  <c:v>0.0</c:v>
                </c:pt>
                <c:pt idx="2727">
                  <c:v>0.0</c:v>
                </c:pt>
                <c:pt idx="2728">
                  <c:v>0.0</c:v>
                </c:pt>
                <c:pt idx="2729">
                  <c:v>0.0</c:v>
                </c:pt>
                <c:pt idx="2730">
                  <c:v>0.0</c:v>
                </c:pt>
                <c:pt idx="2731">
                  <c:v>0.0</c:v>
                </c:pt>
                <c:pt idx="2732">
                  <c:v>0.0</c:v>
                </c:pt>
                <c:pt idx="2733">
                  <c:v>0.0</c:v>
                </c:pt>
                <c:pt idx="2734">
                  <c:v>0.0</c:v>
                </c:pt>
                <c:pt idx="2735">
                  <c:v>0.0</c:v>
                </c:pt>
                <c:pt idx="2736">
                  <c:v>0.0</c:v>
                </c:pt>
                <c:pt idx="2737">
                  <c:v>0.0</c:v>
                </c:pt>
                <c:pt idx="2738">
                  <c:v>0.0</c:v>
                </c:pt>
                <c:pt idx="2739">
                  <c:v>0.0</c:v>
                </c:pt>
                <c:pt idx="2740">
                  <c:v>0.0</c:v>
                </c:pt>
                <c:pt idx="2741">
                  <c:v>0.0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0.0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0.0</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0.0</c:v>
                </c:pt>
                <c:pt idx="2797">
                  <c:v>0.0</c:v>
                </c:pt>
                <c:pt idx="2798">
                  <c:v>0.0</c:v>
                </c:pt>
                <c:pt idx="2799">
                  <c:v>0.0</c:v>
                </c:pt>
                <c:pt idx="2800">
                  <c:v>0.0</c:v>
                </c:pt>
                <c:pt idx="2801">
                  <c:v>0.0</c:v>
                </c:pt>
                <c:pt idx="2802">
                  <c:v>0.0</c:v>
                </c:pt>
                <c:pt idx="2803">
                  <c:v>0.0</c:v>
                </c:pt>
                <c:pt idx="2804">
                  <c:v>0.0</c:v>
                </c:pt>
                <c:pt idx="2805">
                  <c:v>0.0</c:v>
                </c:pt>
                <c:pt idx="2806">
                  <c:v>0.0</c:v>
                </c:pt>
                <c:pt idx="2807">
                  <c:v>0.0</c:v>
                </c:pt>
                <c:pt idx="2808">
                  <c:v>0.0</c:v>
                </c:pt>
                <c:pt idx="2809">
                  <c:v>0.0</c:v>
                </c:pt>
                <c:pt idx="2810">
                  <c:v>0.0</c:v>
                </c:pt>
                <c:pt idx="2811">
                  <c:v>0.0</c:v>
                </c:pt>
                <c:pt idx="2812">
                  <c:v>0.0</c:v>
                </c:pt>
                <c:pt idx="2813">
                  <c:v>0.0</c:v>
                </c:pt>
                <c:pt idx="2814">
                  <c:v>0.0</c:v>
                </c:pt>
                <c:pt idx="2815">
                  <c:v>0.0</c:v>
                </c:pt>
                <c:pt idx="2816">
                  <c:v>0.0</c:v>
                </c:pt>
                <c:pt idx="2817">
                  <c:v>0.0</c:v>
                </c:pt>
                <c:pt idx="2818">
                  <c:v>0.0</c:v>
                </c:pt>
                <c:pt idx="2819">
                  <c:v>0.0</c:v>
                </c:pt>
                <c:pt idx="2820">
                  <c:v>0.0</c:v>
                </c:pt>
                <c:pt idx="2821">
                  <c:v>0.0</c:v>
                </c:pt>
                <c:pt idx="2822">
                  <c:v>0.0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0.0</c:v>
                </c:pt>
                <c:pt idx="2839">
                  <c:v>0.0</c:v>
                </c:pt>
                <c:pt idx="2840">
                  <c:v>0.0</c:v>
                </c:pt>
                <c:pt idx="2841">
                  <c:v>0.0</c:v>
                </c:pt>
                <c:pt idx="2842">
                  <c:v>0.0</c:v>
                </c:pt>
                <c:pt idx="2843">
                  <c:v>0.0</c:v>
                </c:pt>
                <c:pt idx="2844">
                  <c:v>0.0</c:v>
                </c:pt>
                <c:pt idx="2845">
                  <c:v>0.0</c:v>
                </c:pt>
                <c:pt idx="2846">
                  <c:v>0.0</c:v>
                </c:pt>
                <c:pt idx="2847">
                  <c:v>0.0</c:v>
                </c:pt>
                <c:pt idx="2848">
                  <c:v>0.0</c:v>
                </c:pt>
                <c:pt idx="2849">
                  <c:v>0.0</c:v>
                </c:pt>
                <c:pt idx="2850">
                  <c:v>0.0</c:v>
                </c:pt>
                <c:pt idx="2851">
                  <c:v>0.0</c:v>
                </c:pt>
                <c:pt idx="2852">
                  <c:v>0.0</c:v>
                </c:pt>
                <c:pt idx="2853">
                  <c:v>0.0</c:v>
                </c:pt>
                <c:pt idx="2854">
                  <c:v>0.0</c:v>
                </c:pt>
                <c:pt idx="2855">
                  <c:v>0.0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0.0</c:v>
                </c:pt>
                <c:pt idx="2870">
                  <c:v>0.0</c:v>
                </c:pt>
                <c:pt idx="2871">
                  <c:v>0.0</c:v>
                </c:pt>
                <c:pt idx="2872">
                  <c:v>0.0</c:v>
                </c:pt>
                <c:pt idx="2873">
                  <c:v>0.0</c:v>
                </c:pt>
                <c:pt idx="2874">
                  <c:v>0.0</c:v>
                </c:pt>
                <c:pt idx="2875">
                  <c:v>0.0</c:v>
                </c:pt>
                <c:pt idx="2876">
                  <c:v>0.0</c:v>
                </c:pt>
                <c:pt idx="2877">
                  <c:v>0.0</c:v>
                </c:pt>
                <c:pt idx="2878">
                  <c:v>0.0</c:v>
                </c:pt>
                <c:pt idx="2879">
                  <c:v>0.0</c:v>
                </c:pt>
                <c:pt idx="2880">
                  <c:v>0.0</c:v>
                </c:pt>
                <c:pt idx="2881">
                  <c:v>0.0</c:v>
                </c:pt>
                <c:pt idx="2882">
                  <c:v>0.0</c:v>
                </c:pt>
                <c:pt idx="2883">
                  <c:v>0.0</c:v>
                </c:pt>
                <c:pt idx="2884">
                  <c:v>0.0</c:v>
                </c:pt>
                <c:pt idx="2885">
                  <c:v>0.0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0.0</c:v>
                </c:pt>
                <c:pt idx="2940">
                  <c:v>0.0</c:v>
                </c:pt>
                <c:pt idx="2941">
                  <c:v>0.0</c:v>
                </c:pt>
                <c:pt idx="2942">
                  <c:v>0.0</c:v>
                </c:pt>
                <c:pt idx="2943">
                  <c:v>0.0</c:v>
                </c:pt>
                <c:pt idx="2944">
                  <c:v>0.0</c:v>
                </c:pt>
                <c:pt idx="2945">
                  <c:v>0.0</c:v>
                </c:pt>
                <c:pt idx="2946">
                  <c:v>0.0</c:v>
                </c:pt>
                <c:pt idx="2947">
                  <c:v>0.0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0.0</c:v>
                </c:pt>
                <c:pt idx="2962">
                  <c:v>0.0</c:v>
                </c:pt>
                <c:pt idx="2963">
                  <c:v>0.0</c:v>
                </c:pt>
                <c:pt idx="2964">
                  <c:v>0.0</c:v>
                </c:pt>
                <c:pt idx="2965">
                  <c:v>0.0</c:v>
                </c:pt>
                <c:pt idx="2966">
                  <c:v>0.0</c:v>
                </c:pt>
                <c:pt idx="2967">
                  <c:v>0.0</c:v>
                </c:pt>
                <c:pt idx="2968">
                  <c:v>0.0</c:v>
                </c:pt>
                <c:pt idx="2969">
                  <c:v>0.0</c:v>
                </c:pt>
                <c:pt idx="2970">
                  <c:v>0.0</c:v>
                </c:pt>
                <c:pt idx="2971">
                  <c:v>0.0</c:v>
                </c:pt>
                <c:pt idx="2972">
                  <c:v>0.0</c:v>
                </c:pt>
                <c:pt idx="2973">
                  <c:v>0.0</c:v>
                </c:pt>
                <c:pt idx="2974">
                  <c:v>0.0</c:v>
                </c:pt>
                <c:pt idx="2975">
                  <c:v>0.0</c:v>
                </c:pt>
                <c:pt idx="2976">
                  <c:v>0.0</c:v>
                </c:pt>
                <c:pt idx="2977">
                  <c:v>0.0</c:v>
                </c:pt>
                <c:pt idx="2978">
                  <c:v>0.0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0.0</c:v>
                </c:pt>
                <c:pt idx="2995">
                  <c:v>0.0</c:v>
                </c:pt>
                <c:pt idx="2996">
                  <c:v>0.0</c:v>
                </c:pt>
                <c:pt idx="2997">
                  <c:v>0.0</c:v>
                </c:pt>
                <c:pt idx="2998">
                  <c:v>0.0</c:v>
                </c:pt>
                <c:pt idx="2999">
                  <c:v>0.0</c:v>
                </c:pt>
                <c:pt idx="3000">
                  <c:v>0.0</c:v>
                </c:pt>
                <c:pt idx="3001">
                  <c:v>0.0</c:v>
                </c:pt>
                <c:pt idx="3002">
                  <c:v>0.0</c:v>
                </c:pt>
                <c:pt idx="3003">
                  <c:v>0.0</c:v>
                </c:pt>
                <c:pt idx="3004">
                  <c:v>0.0</c:v>
                </c:pt>
                <c:pt idx="3005">
                  <c:v>0.0</c:v>
                </c:pt>
                <c:pt idx="3006">
                  <c:v>0.0</c:v>
                </c:pt>
                <c:pt idx="3007">
                  <c:v>0.0</c:v>
                </c:pt>
                <c:pt idx="3008">
                  <c:v>0.0</c:v>
                </c:pt>
                <c:pt idx="3009">
                  <c:v>0.0</c:v>
                </c:pt>
                <c:pt idx="3010">
                  <c:v>0.0</c:v>
                </c:pt>
                <c:pt idx="3011">
                  <c:v>0.0</c:v>
                </c:pt>
                <c:pt idx="3012">
                  <c:v>0.0</c:v>
                </c:pt>
                <c:pt idx="3013">
                  <c:v>0.0</c:v>
                </c:pt>
                <c:pt idx="3014">
                  <c:v>0.0</c:v>
                </c:pt>
                <c:pt idx="3015">
                  <c:v>0.0</c:v>
                </c:pt>
                <c:pt idx="3016">
                  <c:v>0.0</c:v>
                </c:pt>
                <c:pt idx="3017">
                  <c:v>0.0</c:v>
                </c:pt>
                <c:pt idx="3018">
                  <c:v>0.0</c:v>
                </c:pt>
                <c:pt idx="3019">
                  <c:v>0.0</c:v>
                </c:pt>
                <c:pt idx="3020">
                  <c:v>0.0</c:v>
                </c:pt>
                <c:pt idx="3021">
                  <c:v>0.0</c:v>
                </c:pt>
                <c:pt idx="3022">
                  <c:v>0.0</c:v>
                </c:pt>
                <c:pt idx="3023">
                  <c:v>0.0</c:v>
                </c:pt>
                <c:pt idx="3024">
                  <c:v>0.0</c:v>
                </c:pt>
                <c:pt idx="3025">
                  <c:v>0.0</c:v>
                </c:pt>
                <c:pt idx="3026">
                  <c:v>0.0</c:v>
                </c:pt>
                <c:pt idx="3027">
                  <c:v>0.0</c:v>
                </c:pt>
                <c:pt idx="3028">
                  <c:v>0.0</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0.0</c:v>
                </c:pt>
                <c:pt idx="3045">
                  <c:v>0.0</c:v>
                </c:pt>
                <c:pt idx="3046">
                  <c:v>0.0</c:v>
                </c:pt>
                <c:pt idx="3047">
                  <c:v>0.0</c:v>
                </c:pt>
                <c:pt idx="3048">
                  <c:v>0.0</c:v>
                </c:pt>
                <c:pt idx="3049">
                  <c:v>0.0</c:v>
                </c:pt>
                <c:pt idx="3050">
                  <c:v>0.0</c:v>
                </c:pt>
                <c:pt idx="3051">
                  <c:v>0.0</c:v>
                </c:pt>
                <c:pt idx="3052">
                  <c:v>0.0</c:v>
                </c:pt>
                <c:pt idx="3053">
                  <c:v>0.0</c:v>
                </c:pt>
                <c:pt idx="3054">
                  <c:v>0.0</c:v>
                </c:pt>
                <c:pt idx="3055">
                  <c:v>0.0</c:v>
                </c:pt>
                <c:pt idx="3056">
                  <c:v>0.0</c:v>
                </c:pt>
                <c:pt idx="3057">
                  <c:v>0.0</c:v>
                </c:pt>
                <c:pt idx="3058">
                  <c:v>0.0</c:v>
                </c:pt>
                <c:pt idx="3059">
                  <c:v>0.0</c:v>
                </c:pt>
                <c:pt idx="3060">
                  <c:v>0.0</c:v>
                </c:pt>
                <c:pt idx="3061">
                  <c:v>0.0</c:v>
                </c:pt>
                <c:pt idx="3062">
                  <c:v>0.0</c:v>
                </c:pt>
                <c:pt idx="3063">
                  <c:v>0.0</c:v>
                </c:pt>
                <c:pt idx="3064">
                  <c:v>0.0</c:v>
                </c:pt>
                <c:pt idx="3065">
                  <c:v>0.0</c:v>
                </c:pt>
                <c:pt idx="3066">
                  <c:v>0.0</c:v>
                </c:pt>
                <c:pt idx="3067">
                  <c:v>0.0</c:v>
                </c:pt>
                <c:pt idx="3068">
                  <c:v>0.0</c:v>
                </c:pt>
                <c:pt idx="3069">
                  <c:v>0.0</c:v>
                </c:pt>
                <c:pt idx="3070">
                  <c:v>0.0</c:v>
                </c:pt>
                <c:pt idx="3071">
                  <c:v>0.0</c:v>
                </c:pt>
                <c:pt idx="3072">
                  <c:v>0.0</c:v>
                </c:pt>
                <c:pt idx="3073">
                  <c:v>0.0</c:v>
                </c:pt>
                <c:pt idx="3074">
                  <c:v>0.0</c:v>
                </c:pt>
                <c:pt idx="3075">
                  <c:v>0.0</c:v>
                </c:pt>
                <c:pt idx="3076">
                  <c:v>0.0</c:v>
                </c:pt>
                <c:pt idx="3077">
                  <c:v>0.0</c:v>
                </c:pt>
                <c:pt idx="3078">
                  <c:v>0.0</c:v>
                </c:pt>
                <c:pt idx="3079">
                  <c:v>0.0</c:v>
                </c:pt>
                <c:pt idx="3080">
                  <c:v>0.0</c:v>
                </c:pt>
                <c:pt idx="3081">
                  <c:v>0.0</c:v>
                </c:pt>
                <c:pt idx="3082">
                  <c:v>0.0</c:v>
                </c:pt>
                <c:pt idx="3083">
                  <c:v>0.0</c:v>
                </c:pt>
                <c:pt idx="3084">
                  <c:v>0.0</c:v>
                </c:pt>
                <c:pt idx="3085">
                  <c:v>0.0</c:v>
                </c:pt>
                <c:pt idx="3086">
                  <c:v>0.0</c:v>
                </c:pt>
                <c:pt idx="3087">
                  <c:v>0.0</c:v>
                </c:pt>
                <c:pt idx="3088">
                  <c:v>0.0</c:v>
                </c:pt>
                <c:pt idx="3089">
                  <c:v>0.0</c:v>
                </c:pt>
                <c:pt idx="3090">
                  <c:v>0.0</c:v>
                </c:pt>
                <c:pt idx="3091">
                  <c:v>0.0</c:v>
                </c:pt>
                <c:pt idx="3092">
                  <c:v>0.0</c:v>
                </c:pt>
                <c:pt idx="3093">
                  <c:v>0.0</c:v>
                </c:pt>
                <c:pt idx="3094">
                  <c:v>0.0</c:v>
                </c:pt>
                <c:pt idx="3095">
                  <c:v>0.0</c:v>
                </c:pt>
                <c:pt idx="3096">
                  <c:v>0.0</c:v>
                </c:pt>
                <c:pt idx="3097">
                  <c:v>0.0</c:v>
                </c:pt>
                <c:pt idx="3098">
                  <c:v>0.0</c:v>
                </c:pt>
                <c:pt idx="3099">
                  <c:v>0.0</c:v>
                </c:pt>
                <c:pt idx="3100">
                  <c:v>0.0</c:v>
                </c:pt>
                <c:pt idx="3101">
                  <c:v>0.0</c:v>
                </c:pt>
                <c:pt idx="3102">
                  <c:v>0.0</c:v>
                </c:pt>
                <c:pt idx="3103">
                  <c:v>0.0</c:v>
                </c:pt>
                <c:pt idx="3104">
                  <c:v>0.0</c:v>
                </c:pt>
                <c:pt idx="3105">
                  <c:v>0.0</c:v>
                </c:pt>
                <c:pt idx="3106">
                  <c:v>0.0</c:v>
                </c:pt>
                <c:pt idx="3107">
                  <c:v>0.0</c:v>
                </c:pt>
                <c:pt idx="3108">
                  <c:v>0.0</c:v>
                </c:pt>
                <c:pt idx="3109">
                  <c:v>0.0</c:v>
                </c:pt>
                <c:pt idx="3110">
                  <c:v>0.0</c:v>
                </c:pt>
                <c:pt idx="3111">
                  <c:v>0.0</c:v>
                </c:pt>
                <c:pt idx="3112">
                  <c:v>0.0</c:v>
                </c:pt>
                <c:pt idx="3113">
                  <c:v>0.0</c:v>
                </c:pt>
                <c:pt idx="3114">
                  <c:v>0.0</c:v>
                </c:pt>
                <c:pt idx="3115">
                  <c:v>0.0</c:v>
                </c:pt>
                <c:pt idx="3116">
                  <c:v>0.0</c:v>
                </c:pt>
                <c:pt idx="3117">
                  <c:v>0.0</c:v>
                </c:pt>
                <c:pt idx="3118">
                  <c:v>0.0</c:v>
                </c:pt>
                <c:pt idx="3119">
                  <c:v>0.0</c:v>
                </c:pt>
                <c:pt idx="3120">
                  <c:v>0.0</c:v>
                </c:pt>
                <c:pt idx="3121">
                  <c:v>0.0</c:v>
                </c:pt>
                <c:pt idx="3122">
                  <c:v>0.0</c:v>
                </c:pt>
                <c:pt idx="3123">
                  <c:v>0.0</c:v>
                </c:pt>
                <c:pt idx="3124">
                  <c:v>0.0</c:v>
                </c:pt>
                <c:pt idx="3125">
                  <c:v>0.0</c:v>
                </c:pt>
                <c:pt idx="3126">
                  <c:v>0.0</c:v>
                </c:pt>
                <c:pt idx="3127">
                  <c:v>0.0</c:v>
                </c:pt>
                <c:pt idx="3128">
                  <c:v>0.0</c:v>
                </c:pt>
                <c:pt idx="3129">
                  <c:v>0.0</c:v>
                </c:pt>
                <c:pt idx="3130">
                  <c:v>0.0</c:v>
                </c:pt>
                <c:pt idx="3131">
                  <c:v>0.0</c:v>
                </c:pt>
                <c:pt idx="3132">
                  <c:v>0.0</c:v>
                </c:pt>
                <c:pt idx="3133">
                  <c:v>0.0</c:v>
                </c:pt>
                <c:pt idx="3134">
                  <c:v>0.0</c:v>
                </c:pt>
                <c:pt idx="3135">
                  <c:v>0.0</c:v>
                </c:pt>
                <c:pt idx="3136">
                  <c:v>0.0</c:v>
                </c:pt>
                <c:pt idx="3137">
                  <c:v>0.0</c:v>
                </c:pt>
                <c:pt idx="3138">
                  <c:v>0.0</c:v>
                </c:pt>
                <c:pt idx="3139">
                  <c:v>0.0</c:v>
                </c:pt>
                <c:pt idx="3140">
                  <c:v>0.0</c:v>
                </c:pt>
                <c:pt idx="3141">
                  <c:v>0.0</c:v>
                </c:pt>
                <c:pt idx="3142">
                  <c:v>0.0</c:v>
                </c:pt>
                <c:pt idx="3143">
                  <c:v>0.0</c:v>
                </c:pt>
                <c:pt idx="3144">
                  <c:v>0.0</c:v>
                </c:pt>
                <c:pt idx="3145">
                  <c:v>0.0</c:v>
                </c:pt>
                <c:pt idx="3146">
                  <c:v>0.0</c:v>
                </c:pt>
                <c:pt idx="3147">
                  <c:v>0.0</c:v>
                </c:pt>
                <c:pt idx="3148">
                  <c:v>0.0</c:v>
                </c:pt>
                <c:pt idx="3149">
                  <c:v>0.0</c:v>
                </c:pt>
                <c:pt idx="3150">
                  <c:v>0.0</c:v>
                </c:pt>
                <c:pt idx="3151">
                  <c:v>0.0</c:v>
                </c:pt>
                <c:pt idx="3152">
                  <c:v>0.0</c:v>
                </c:pt>
                <c:pt idx="3153">
                  <c:v>0.0</c:v>
                </c:pt>
                <c:pt idx="3154">
                  <c:v>0.0</c:v>
                </c:pt>
                <c:pt idx="3155">
                  <c:v>0.0</c:v>
                </c:pt>
                <c:pt idx="3156">
                  <c:v>0.0</c:v>
                </c:pt>
                <c:pt idx="3157">
                  <c:v>0.0</c:v>
                </c:pt>
                <c:pt idx="3158">
                  <c:v>0.0</c:v>
                </c:pt>
                <c:pt idx="3159">
                  <c:v>0.0</c:v>
                </c:pt>
                <c:pt idx="3160">
                  <c:v>0.0</c:v>
                </c:pt>
                <c:pt idx="3161">
                  <c:v>0.0</c:v>
                </c:pt>
                <c:pt idx="3162">
                  <c:v>0.0</c:v>
                </c:pt>
                <c:pt idx="3163">
                  <c:v>0.0</c:v>
                </c:pt>
                <c:pt idx="3164">
                  <c:v>0.0</c:v>
                </c:pt>
                <c:pt idx="3165">
                  <c:v>0.0</c:v>
                </c:pt>
                <c:pt idx="3166">
                  <c:v>0.0</c:v>
                </c:pt>
                <c:pt idx="3167">
                  <c:v>0.0</c:v>
                </c:pt>
                <c:pt idx="3168">
                  <c:v>0.0</c:v>
                </c:pt>
                <c:pt idx="3169">
                  <c:v>0.0</c:v>
                </c:pt>
                <c:pt idx="3170">
                  <c:v>0.0</c:v>
                </c:pt>
                <c:pt idx="3171">
                  <c:v>0.0</c:v>
                </c:pt>
                <c:pt idx="3172">
                  <c:v>0.0</c:v>
                </c:pt>
                <c:pt idx="3173">
                  <c:v>0.0</c:v>
                </c:pt>
                <c:pt idx="3174">
                  <c:v>0.0</c:v>
                </c:pt>
                <c:pt idx="3175">
                  <c:v>0.0</c:v>
                </c:pt>
                <c:pt idx="3176">
                  <c:v>0.0</c:v>
                </c:pt>
                <c:pt idx="3177">
                  <c:v>0.0</c:v>
                </c:pt>
                <c:pt idx="3178">
                  <c:v>0.0</c:v>
                </c:pt>
                <c:pt idx="3179">
                  <c:v>0.0</c:v>
                </c:pt>
                <c:pt idx="3180">
                  <c:v>0.0</c:v>
                </c:pt>
                <c:pt idx="3181">
                  <c:v>0.0</c:v>
                </c:pt>
                <c:pt idx="3182">
                  <c:v>0.0</c:v>
                </c:pt>
                <c:pt idx="3183">
                  <c:v>0.0</c:v>
                </c:pt>
                <c:pt idx="3184">
                  <c:v>0.0</c:v>
                </c:pt>
                <c:pt idx="3185">
                  <c:v>0.0</c:v>
                </c:pt>
                <c:pt idx="3186">
                  <c:v>0.0</c:v>
                </c:pt>
                <c:pt idx="3187">
                  <c:v>0.0</c:v>
                </c:pt>
                <c:pt idx="3188">
                  <c:v>0.0</c:v>
                </c:pt>
                <c:pt idx="3189">
                  <c:v>1.0</c:v>
                </c:pt>
                <c:pt idx="3190">
                  <c:v>1.0</c:v>
                </c:pt>
                <c:pt idx="3191">
                  <c:v>1.0</c:v>
                </c:pt>
                <c:pt idx="3192">
                  <c:v>1.0</c:v>
                </c:pt>
                <c:pt idx="3193">
                  <c:v>1.0</c:v>
                </c:pt>
                <c:pt idx="3194">
                  <c:v>1.0</c:v>
                </c:pt>
                <c:pt idx="3195">
                  <c:v>1.0</c:v>
                </c:pt>
                <c:pt idx="3196">
                  <c:v>1.0</c:v>
                </c:pt>
                <c:pt idx="3197">
                  <c:v>1.0</c:v>
                </c:pt>
                <c:pt idx="3198">
                  <c:v>1.0</c:v>
                </c:pt>
                <c:pt idx="3199">
                  <c:v>1.0</c:v>
                </c:pt>
                <c:pt idx="3200">
                  <c:v>1.0</c:v>
                </c:pt>
                <c:pt idx="3201">
                  <c:v>1.0</c:v>
                </c:pt>
                <c:pt idx="3202">
                  <c:v>1.0</c:v>
                </c:pt>
                <c:pt idx="3203">
                  <c:v>1.0</c:v>
                </c:pt>
                <c:pt idx="3204">
                  <c:v>1.0</c:v>
                </c:pt>
                <c:pt idx="3205">
                  <c:v>1.0</c:v>
                </c:pt>
                <c:pt idx="3206">
                  <c:v>1.0</c:v>
                </c:pt>
                <c:pt idx="3207">
                  <c:v>1.0</c:v>
                </c:pt>
                <c:pt idx="3208">
                  <c:v>1.0</c:v>
                </c:pt>
                <c:pt idx="3209">
                  <c:v>1.0</c:v>
                </c:pt>
                <c:pt idx="3210">
                  <c:v>1.0</c:v>
                </c:pt>
                <c:pt idx="3211">
                  <c:v>1.0</c:v>
                </c:pt>
                <c:pt idx="3212">
                  <c:v>1.0</c:v>
                </c:pt>
                <c:pt idx="3213">
                  <c:v>1.0</c:v>
                </c:pt>
                <c:pt idx="3214">
                  <c:v>1.0</c:v>
                </c:pt>
                <c:pt idx="3215">
                  <c:v>1.0</c:v>
                </c:pt>
                <c:pt idx="3216">
                  <c:v>1.0</c:v>
                </c:pt>
                <c:pt idx="3217">
                  <c:v>1.0</c:v>
                </c:pt>
                <c:pt idx="3218">
                  <c:v>1.0</c:v>
                </c:pt>
                <c:pt idx="3219">
                  <c:v>1.0</c:v>
                </c:pt>
                <c:pt idx="3220">
                  <c:v>1.0</c:v>
                </c:pt>
                <c:pt idx="3221">
                  <c:v>1.0</c:v>
                </c:pt>
                <c:pt idx="3222">
                  <c:v>1.0</c:v>
                </c:pt>
                <c:pt idx="3223">
                  <c:v>1.0</c:v>
                </c:pt>
                <c:pt idx="3224">
                  <c:v>1.0</c:v>
                </c:pt>
                <c:pt idx="3225">
                  <c:v>1.0</c:v>
                </c:pt>
                <c:pt idx="3226">
                  <c:v>1.0</c:v>
                </c:pt>
                <c:pt idx="3227">
                  <c:v>1.0</c:v>
                </c:pt>
                <c:pt idx="3228">
                  <c:v>1.0</c:v>
                </c:pt>
                <c:pt idx="3229">
                  <c:v>1.0</c:v>
                </c:pt>
                <c:pt idx="3230">
                  <c:v>1.0</c:v>
                </c:pt>
                <c:pt idx="3231">
                  <c:v>1.0</c:v>
                </c:pt>
                <c:pt idx="3232">
                  <c:v>1.0</c:v>
                </c:pt>
                <c:pt idx="3233">
                  <c:v>1.0</c:v>
                </c:pt>
                <c:pt idx="3234">
                  <c:v>1.0</c:v>
                </c:pt>
                <c:pt idx="3235">
                  <c:v>1.0</c:v>
                </c:pt>
                <c:pt idx="3236">
                  <c:v>1.0</c:v>
                </c:pt>
                <c:pt idx="3237">
                  <c:v>1.0</c:v>
                </c:pt>
                <c:pt idx="3238">
                  <c:v>1.0</c:v>
                </c:pt>
                <c:pt idx="3239">
                  <c:v>1.0</c:v>
                </c:pt>
                <c:pt idx="3240">
                  <c:v>1.0</c:v>
                </c:pt>
                <c:pt idx="3241">
                  <c:v>1.0</c:v>
                </c:pt>
                <c:pt idx="3242">
                  <c:v>1.0</c:v>
                </c:pt>
                <c:pt idx="3243">
                  <c:v>1.0</c:v>
                </c:pt>
                <c:pt idx="3244">
                  <c:v>1.0</c:v>
                </c:pt>
                <c:pt idx="3245">
                  <c:v>1.0</c:v>
                </c:pt>
                <c:pt idx="3246">
                  <c:v>1.0</c:v>
                </c:pt>
                <c:pt idx="3247">
                  <c:v>1.0</c:v>
                </c:pt>
                <c:pt idx="3248">
                  <c:v>1.0</c:v>
                </c:pt>
                <c:pt idx="3249">
                  <c:v>1.0</c:v>
                </c:pt>
                <c:pt idx="3250">
                  <c:v>1.0</c:v>
                </c:pt>
                <c:pt idx="3251">
                  <c:v>1.0</c:v>
                </c:pt>
                <c:pt idx="3252">
                  <c:v>1.0</c:v>
                </c:pt>
                <c:pt idx="3253">
                  <c:v>1.0</c:v>
                </c:pt>
                <c:pt idx="3254">
                  <c:v>1.0</c:v>
                </c:pt>
                <c:pt idx="3255">
                  <c:v>1.0</c:v>
                </c:pt>
                <c:pt idx="3256">
                  <c:v>1.0</c:v>
                </c:pt>
                <c:pt idx="3257">
                  <c:v>1.0</c:v>
                </c:pt>
                <c:pt idx="3258">
                  <c:v>1.0</c:v>
                </c:pt>
                <c:pt idx="3259">
                  <c:v>1.0</c:v>
                </c:pt>
                <c:pt idx="3260">
                  <c:v>1.0</c:v>
                </c:pt>
                <c:pt idx="3261">
                  <c:v>1.0</c:v>
                </c:pt>
                <c:pt idx="3262">
                  <c:v>1.0</c:v>
                </c:pt>
                <c:pt idx="3263">
                  <c:v>1.0</c:v>
                </c:pt>
                <c:pt idx="3264">
                  <c:v>1.0</c:v>
                </c:pt>
                <c:pt idx="3265">
                  <c:v>1.0</c:v>
                </c:pt>
                <c:pt idx="3266">
                  <c:v>1.0</c:v>
                </c:pt>
                <c:pt idx="3267">
                  <c:v>1.0</c:v>
                </c:pt>
                <c:pt idx="3268">
                  <c:v>1.0</c:v>
                </c:pt>
                <c:pt idx="3269">
                  <c:v>1.0</c:v>
                </c:pt>
                <c:pt idx="3270">
                  <c:v>1.0</c:v>
                </c:pt>
                <c:pt idx="3271">
                  <c:v>1.0</c:v>
                </c:pt>
                <c:pt idx="3272">
                  <c:v>1.0</c:v>
                </c:pt>
                <c:pt idx="3273">
                  <c:v>1.0</c:v>
                </c:pt>
                <c:pt idx="3274">
                  <c:v>1.0</c:v>
                </c:pt>
                <c:pt idx="3275">
                  <c:v>1.0</c:v>
                </c:pt>
                <c:pt idx="3276">
                  <c:v>1.0</c:v>
                </c:pt>
                <c:pt idx="3277">
                  <c:v>1.0</c:v>
                </c:pt>
                <c:pt idx="3278">
                  <c:v>1.0</c:v>
                </c:pt>
                <c:pt idx="3279">
                  <c:v>1.0</c:v>
                </c:pt>
                <c:pt idx="3280">
                  <c:v>1.0</c:v>
                </c:pt>
                <c:pt idx="3281">
                  <c:v>1.0</c:v>
                </c:pt>
                <c:pt idx="3282">
                  <c:v>1.0</c:v>
                </c:pt>
                <c:pt idx="3283">
                  <c:v>1.0</c:v>
                </c:pt>
                <c:pt idx="3284">
                  <c:v>1.0</c:v>
                </c:pt>
                <c:pt idx="3285">
                  <c:v>1.0</c:v>
                </c:pt>
                <c:pt idx="3286">
                  <c:v>1.0</c:v>
                </c:pt>
                <c:pt idx="3287">
                  <c:v>1.0</c:v>
                </c:pt>
                <c:pt idx="3288">
                  <c:v>1.0</c:v>
                </c:pt>
                <c:pt idx="3289">
                  <c:v>1.0</c:v>
                </c:pt>
                <c:pt idx="3290">
                  <c:v>1.0</c:v>
                </c:pt>
                <c:pt idx="3291">
                  <c:v>1.0</c:v>
                </c:pt>
                <c:pt idx="3292">
                  <c:v>1.0</c:v>
                </c:pt>
                <c:pt idx="3293">
                  <c:v>1.0</c:v>
                </c:pt>
                <c:pt idx="3294">
                  <c:v>1.0</c:v>
                </c:pt>
                <c:pt idx="3295">
                  <c:v>1.0</c:v>
                </c:pt>
                <c:pt idx="3296">
                  <c:v>1.0</c:v>
                </c:pt>
                <c:pt idx="3297">
                  <c:v>1.0</c:v>
                </c:pt>
                <c:pt idx="3298">
                  <c:v>1.0</c:v>
                </c:pt>
                <c:pt idx="3299">
                  <c:v>1.0</c:v>
                </c:pt>
                <c:pt idx="3300">
                  <c:v>1.0</c:v>
                </c:pt>
                <c:pt idx="3301">
                  <c:v>1.0</c:v>
                </c:pt>
                <c:pt idx="3302">
                  <c:v>1.0</c:v>
                </c:pt>
                <c:pt idx="3303">
                  <c:v>1.0</c:v>
                </c:pt>
                <c:pt idx="3304">
                  <c:v>1.0</c:v>
                </c:pt>
                <c:pt idx="3305">
                  <c:v>1.0</c:v>
                </c:pt>
                <c:pt idx="3306">
                  <c:v>1.0</c:v>
                </c:pt>
                <c:pt idx="3307">
                  <c:v>1.0</c:v>
                </c:pt>
                <c:pt idx="3308">
                  <c:v>1.0</c:v>
                </c:pt>
                <c:pt idx="3309">
                  <c:v>1.0</c:v>
                </c:pt>
                <c:pt idx="3310">
                  <c:v>1.0</c:v>
                </c:pt>
                <c:pt idx="3311">
                  <c:v>1.0</c:v>
                </c:pt>
                <c:pt idx="3312">
                  <c:v>1.0</c:v>
                </c:pt>
                <c:pt idx="3313">
                  <c:v>1.0</c:v>
                </c:pt>
                <c:pt idx="3314">
                  <c:v>1.0</c:v>
                </c:pt>
                <c:pt idx="3315">
                  <c:v>1.0</c:v>
                </c:pt>
                <c:pt idx="3316">
                  <c:v>1.0</c:v>
                </c:pt>
                <c:pt idx="3317">
                  <c:v>1.0</c:v>
                </c:pt>
                <c:pt idx="3318">
                  <c:v>1.0</c:v>
                </c:pt>
                <c:pt idx="3319">
                  <c:v>1.0</c:v>
                </c:pt>
                <c:pt idx="3320">
                  <c:v>1.0</c:v>
                </c:pt>
                <c:pt idx="3321">
                  <c:v>1.0</c:v>
                </c:pt>
                <c:pt idx="3322">
                  <c:v>1.0</c:v>
                </c:pt>
                <c:pt idx="3323">
                  <c:v>1.0</c:v>
                </c:pt>
                <c:pt idx="3324">
                  <c:v>1.0</c:v>
                </c:pt>
                <c:pt idx="3325">
                  <c:v>1.0</c:v>
                </c:pt>
                <c:pt idx="3326">
                  <c:v>1.0</c:v>
                </c:pt>
                <c:pt idx="3327">
                  <c:v>1.0</c:v>
                </c:pt>
                <c:pt idx="3328">
                  <c:v>1.0</c:v>
                </c:pt>
                <c:pt idx="3329">
                  <c:v>1.0</c:v>
                </c:pt>
                <c:pt idx="3330">
                  <c:v>1.0</c:v>
                </c:pt>
                <c:pt idx="3331">
                  <c:v>1.0</c:v>
                </c:pt>
                <c:pt idx="3332">
                  <c:v>1.0</c:v>
                </c:pt>
                <c:pt idx="3333">
                  <c:v>1.0</c:v>
                </c:pt>
                <c:pt idx="3334">
                  <c:v>1.0</c:v>
                </c:pt>
                <c:pt idx="3335">
                  <c:v>1.0</c:v>
                </c:pt>
                <c:pt idx="3336">
                  <c:v>1.0</c:v>
                </c:pt>
                <c:pt idx="3337">
                  <c:v>1.0</c:v>
                </c:pt>
                <c:pt idx="3338">
                  <c:v>1.0</c:v>
                </c:pt>
                <c:pt idx="3339">
                  <c:v>1.0</c:v>
                </c:pt>
                <c:pt idx="3340">
                  <c:v>1.0</c:v>
                </c:pt>
                <c:pt idx="3341">
                  <c:v>1.0</c:v>
                </c:pt>
                <c:pt idx="3342">
                  <c:v>1.0</c:v>
                </c:pt>
                <c:pt idx="3343">
                  <c:v>1.0</c:v>
                </c:pt>
                <c:pt idx="3344">
                  <c:v>1.0</c:v>
                </c:pt>
                <c:pt idx="3345">
                  <c:v>1.0</c:v>
                </c:pt>
                <c:pt idx="3346">
                  <c:v>1.0</c:v>
                </c:pt>
                <c:pt idx="3347">
                  <c:v>1.0</c:v>
                </c:pt>
                <c:pt idx="3348">
                  <c:v>1.0</c:v>
                </c:pt>
                <c:pt idx="3349">
                  <c:v>1.0</c:v>
                </c:pt>
                <c:pt idx="3350">
                  <c:v>1.0</c:v>
                </c:pt>
                <c:pt idx="3351">
                  <c:v>1.0</c:v>
                </c:pt>
                <c:pt idx="3352">
                  <c:v>1.0</c:v>
                </c:pt>
                <c:pt idx="3353">
                  <c:v>1.0</c:v>
                </c:pt>
                <c:pt idx="3354">
                  <c:v>1.0</c:v>
                </c:pt>
                <c:pt idx="3355">
                  <c:v>1.0</c:v>
                </c:pt>
                <c:pt idx="3356">
                  <c:v>1.0</c:v>
                </c:pt>
                <c:pt idx="3357">
                  <c:v>1.0</c:v>
                </c:pt>
                <c:pt idx="3358">
                  <c:v>1.0</c:v>
                </c:pt>
                <c:pt idx="3359">
                  <c:v>1.0</c:v>
                </c:pt>
                <c:pt idx="3360">
                  <c:v>1.0</c:v>
                </c:pt>
                <c:pt idx="3361">
                  <c:v>1.0</c:v>
                </c:pt>
                <c:pt idx="3362">
                  <c:v>1.0</c:v>
                </c:pt>
                <c:pt idx="3363">
                  <c:v>1.0</c:v>
                </c:pt>
                <c:pt idx="3364">
                  <c:v>1.0</c:v>
                </c:pt>
                <c:pt idx="3365">
                  <c:v>1.0</c:v>
                </c:pt>
                <c:pt idx="3366">
                  <c:v>1.0</c:v>
                </c:pt>
                <c:pt idx="3367">
                  <c:v>1.0</c:v>
                </c:pt>
                <c:pt idx="3368">
                  <c:v>1.0</c:v>
                </c:pt>
                <c:pt idx="3369">
                  <c:v>1.0</c:v>
                </c:pt>
                <c:pt idx="3370">
                  <c:v>1.0</c:v>
                </c:pt>
                <c:pt idx="3371">
                  <c:v>1.0</c:v>
                </c:pt>
                <c:pt idx="3372">
                  <c:v>1.0</c:v>
                </c:pt>
                <c:pt idx="3373">
                  <c:v>1.0</c:v>
                </c:pt>
                <c:pt idx="3374">
                  <c:v>1.0</c:v>
                </c:pt>
                <c:pt idx="3375">
                  <c:v>1.0</c:v>
                </c:pt>
                <c:pt idx="3376">
                  <c:v>1.0</c:v>
                </c:pt>
                <c:pt idx="3377">
                  <c:v>1.0</c:v>
                </c:pt>
                <c:pt idx="3378">
                  <c:v>1.0</c:v>
                </c:pt>
                <c:pt idx="3379">
                  <c:v>1.0</c:v>
                </c:pt>
                <c:pt idx="3380">
                  <c:v>1.0</c:v>
                </c:pt>
                <c:pt idx="3381">
                  <c:v>1.0</c:v>
                </c:pt>
                <c:pt idx="3382">
                  <c:v>1.0</c:v>
                </c:pt>
                <c:pt idx="3383">
                  <c:v>1.0</c:v>
                </c:pt>
                <c:pt idx="3384">
                  <c:v>1.0</c:v>
                </c:pt>
                <c:pt idx="3385">
                  <c:v>1.0</c:v>
                </c:pt>
                <c:pt idx="3386">
                  <c:v>1.0</c:v>
                </c:pt>
                <c:pt idx="3387">
                  <c:v>1.0</c:v>
                </c:pt>
                <c:pt idx="3388">
                  <c:v>1.0</c:v>
                </c:pt>
                <c:pt idx="3389">
                  <c:v>1.0</c:v>
                </c:pt>
                <c:pt idx="3390">
                  <c:v>1.0</c:v>
                </c:pt>
                <c:pt idx="3391">
                  <c:v>1.0</c:v>
                </c:pt>
                <c:pt idx="3392">
                  <c:v>1.0</c:v>
                </c:pt>
                <c:pt idx="3393">
                  <c:v>1.0</c:v>
                </c:pt>
                <c:pt idx="3394">
                  <c:v>1.0</c:v>
                </c:pt>
                <c:pt idx="3395">
                  <c:v>1.0</c:v>
                </c:pt>
                <c:pt idx="3396">
                  <c:v>1.0</c:v>
                </c:pt>
                <c:pt idx="3397">
                  <c:v>1.0</c:v>
                </c:pt>
                <c:pt idx="3398">
                  <c:v>1.0</c:v>
                </c:pt>
                <c:pt idx="3399">
                  <c:v>1.0</c:v>
                </c:pt>
                <c:pt idx="3400">
                  <c:v>1.0</c:v>
                </c:pt>
                <c:pt idx="3401">
                  <c:v>1.0</c:v>
                </c:pt>
                <c:pt idx="3402">
                  <c:v>1.0</c:v>
                </c:pt>
                <c:pt idx="3403">
                  <c:v>1.0</c:v>
                </c:pt>
                <c:pt idx="3404">
                  <c:v>1.0</c:v>
                </c:pt>
                <c:pt idx="3405">
                  <c:v>1.0</c:v>
                </c:pt>
                <c:pt idx="3406">
                  <c:v>1.0</c:v>
                </c:pt>
                <c:pt idx="3407">
                  <c:v>1.0</c:v>
                </c:pt>
                <c:pt idx="3408">
                  <c:v>1.0</c:v>
                </c:pt>
                <c:pt idx="3409">
                  <c:v>1.0</c:v>
                </c:pt>
                <c:pt idx="3410">
                  <c:v>1.0</c:v>
                </c:pt>
                <c:pt idx="3411">
                  <c:v>1.0</c:v>
                </c:pt>
                <c:pt idx="3412">
                  <c:v>1.0</c:v>
                </c:pt>
                <c:pt idx="3413">
                  <c:v>1.0</c:v>
                </c:pt>
                <c:pt idx="3414">
                  <c:v>1.0</c:v>
                </c:pt>
                <c:pt idx="3415">
                  <c:v>1.0</c:v>
                </c:pt>
                <c:pt idx="3416">
                  <c:v>1.0</c:v>
                </c:pt>
                <c:pt idx="3417">
                  <c:v>1.0</c:v>
                </c:pt>
                <c:pt idx="3418">
                  <c:v>1.0</c:v>
                </c:pt>
                <c:pt idx="3419">
                  <c:v>1.0</c:v>
                </c:pt>
                <c:pt idx="3420">
                  <c:v>1.0</c:v>
                </c:pt>
                <c:pt idx="3421">
                  <c:v>1.0</c:v>
                </c:pt>
                <c:pt idx="3422">
                  <c:v>1.0</c:v>
                </c:pt>
                <c:pt idx="3423">
                  <c:v>1.0</c:v>
                </c:pt>
                <c:pt idx="3424">
                  <c:v>1.0</c:v>
                </c:pt>
                <c:pt idx="3425">
                  <c:v>1.0</c:v>
                </c:pt>
                <c:pt idx="3426">
                  <c:v>1.0</c:v>
                </c:pt>
                <c:pt idx="3427">
                  <c:v>1.0</c:v>
                </c:pt>
                <c:pt idx="3428">
                  <c:v>1.0</c:v>
                </c:pt>
                <c:pt idx="3429">
                  <c:v>1.0</c:v>
                </c:pt>
                <c:pt idx="3430">
                  <c:v>1.0</c:v>
                </c:pt>
                <c:pt idx="3431">
                  <c:v>1.0</c:v>
                </c:pt>
                <c:pt idx="3432">
                  <c:v>1.0</c:v>
                </c:pt>
                <c:pt idx="3433">
                  <c:v>1.0</c:v>
                </c:pt>
                <c:pt idx="3434">
                  <c:v>1.0</c:v>
                </c:pt>
                <c:pt idx="3435">
                  <c:v>1.0</c:v>
                </c:pt>
                <c:pt idx="3436">
                  <c:v>1.0</c:v>
                </c:pt>
                <c:pt idx="3437">
                  <c:v>1.0</c:v>
                </c:pt>
                <c:pt idx="3438">
                  <c:v>1.0</c:v>
                </c:pt>
                <c:pt idx="3439">
                  <c:v>1.0</c:v>
                </c:pt>
                <c:pt idx="3440">
                  <c:v>1.0</c:v>
                </c:pt>
                <c:pt idx="3441">
                  <c:v>1.0</c:v>
                </c:pt>
                <c:pt idx="3442">
                  <c:v>1.0</c:v>
                </c:pt>
                <c:pt idx="3443">
                  <c:v>1.0</c:v>
                </c:pt>
                <c:pt idx="3444">
                  <c:v>1.0</c:v>
                </c:pt>
                <c:pt idx="3445">
                  <c:v>1.0</c:v>
                </c:pt>
                <c:pt idx="3446">
                  <c:v>1.0</c:v>
                </c:pt>
                <c:pt idx="3447">
                  <c:v>1.0</c:v>
                </c:pt>
                <c:pt idx="3448">
                  <c:v>1.0</c:v>
                </c:pt>
                <c:pt idx="3449">
                  <c:v>1.0</c:v>
                </c:pt>
                <c:pt idx="3450">
                  <c:v>1.0</c:v>
                </c:pt>
                <c:pt idx="3451">
                  <c:v>1.0</c:v>
                </c:pt>
                <c:pt idx="3452">
                  <c:v>1.0</c:v>
                </c:pt>
                <c:pt idx="3453">
                  <c:v>1.0</c:v>
                </c:pt>
                <c:pt idx="3454">
                  <c:v>1.0</c:v>
                </c:pt>
                <c:pt idx="3455">
                  <c:v>1.0</c:v>
                </c:pt>
                <c:pt idx="3456">
                  <c:v>1.0</c:v>
                </c:pt>
                <c:pt idx="3457">
                  <c:v>1.0</c:v>
                </c:pt>
                <c:pt idx="3458">
                  <c:v>1.0</c:v>
                </c:pt>
                <c:pt idx="3459">
                  <c:v>1.0</c:v>
                </c:pt>
                <c:pt idx="3460">
                  <c:v>1.0</c:v>
                </c:pt>
                <c:pt idx="3461">
                  <c:v>1.0</c:v>
                </c:pt>
                <c:pt idx="3462">
                  <c:v>1.0</c:v>
                </c:pt>
                <c:pt idx="3463">
                  <c:v>1.0</c:v>
                </c:pt>
                <c:pt idx="3464">
                  <c:v>1.0</c:v>
                </c:pt>
                <c:pt idx="3465">
                  <c:v>1.0</c:v>
                </c:pt>
                <c:pt idx="3466">
                  <c:v>1.0</c:v>
                </c:pt>
                <c:pt idx="3467">
                  <c:v>1.0</c:v>
                </c:pt>
                <c:pt idx="3468">
                  <c:v>1.0</c:v>
                </c:pt>
                <c:pt idx="3469">
                  <c:v>1.0</c:v>
                </c:pt>
                <c:pt idx="3470">
                  <c:v>1.0</c:v>
                </c:pt>
                <c:pt idx="3471">
                  <c:v>1.0</c:v>
                </c:pt>
                <c:pt idx="3472">
                  <c:v>1.0</c:v>
                </c:pt>
                <c:pt idx="3473">
                  <c:v>1.0</c:v>
                </c:pt>
                <c:pt idx="3474">
                  <c:v>1.0</c:v>
                </c:pt>
                <c:pt idx="3475">
                  <c:v>1.0</c:v>
                </c:pt>
                <c:pt idx="3476">
                  <c:v>1.0</c:v>
                </c:pt>
                <c:pt idx="3477">
                  <c:v>1.0</c:v>
                </c:pt>
                <c:pt idx="3478">
                  <c:v>1.0</c:v>
                </c:pt>
                <c:pt idx="3479">
                  <c:v>1.0</c:v>
                </c:pt>
                <c:pt idx="3480">
                  <c:v>1.0</c:v>
                </c:pt>
                <c:pt idx="3481">
                  <c:v>1.0</c:v>
                </c:pt>
                <c:pt idx="3482">
                  <c:v>1.0</c:v>
                </c:pt>
                <c:pt idx="3483">
                  <c:v>1.0</c:v>
                </c:pt>
                <c:pt idx="3484">
                  <c:v>1.0</c:v>
                </c:pt>
                <c:pt idx="3485">
                  <c:v>1.0</c:v>
                </c:pt>
                <c:pt idx="3486">
                  <c:v>1.0</c:v>
                </c:pt>
                <c:pt idx="3487">
                  <c:v>1.0</c:v>
                </c:pt>
                <c:pt idx="3488">
                  <c:v>1.0</c:v>
                </c:pt>
                <c:pt idx="3489">
                  <c:v>1.0</c:v>
                </c:pt>
                <c:pt idx="3490">
                  <c:v>1.0</c:v>
                </c:pt>
                <c:pt idx="3491">
                  <c:v>1.0</c:v>
                </c:pt>
                <c:pt idx="3492">
                  <c:v>1.0</c:v>
                </c:pt>
                <c:pt idx="3493">
                  <c:v>1.0</c:v>
                </c:pt>
                <c:pt idx="3494">
                  <c:v>1.0</c:v>
                </c:pt>
                <c:pt idx="3495">
                  <c:v>1.0</c:v>
                </c:pt>
                <c:pt idx="3496">
                  <c:v>1.0</c:v>
                </c:pt>
                <c:pt idx="3497">
                  <c:v>1.0</c:v>
                </c:pt>
                <c:pt idx="3498">
                  <c:v>1.0</c:v>
                </c:pt>
                <c:pt idx="3499">
                  <c:v>1.0</c:v>
                </c:pt>
                <c:pt idx="3500">
                  <c:v>1.0</c:v>
                </c:pt>
                <c:pt idx="3501">
                  <c:v>1.0</c:v>
                </c:pt>
                <c:pt idx="3502">
                  <c:v>1.0</c:v>
                </c:pt>
                <c:pt idx="3503">
                  <c:v>1.0</c:v>
                </c:pt>
                <c:pt idx="3504">
                  <c:v>1.0</c:v>
                </c:pt>
                <c:pt idx="3505">
                  <c:v>1.0</c:v>
                </c:pt>
                <c:pt idx="3506">
                  <c:v>1.0</c:v>
                </c:pt>
                <c:pt idx="3507">
                  <c:v>1.0</c:v>
                </c:pt>
                <c:pt idx="3508">
                  <c:v>1.0</c:v>
                </c:pt>
                <c:pt idx="3509">
                  <c:v>1.0</c:v>
                </c:pt>
                <c:pt idx="3510">
                  <c:v>1.0</c:v>
                </c:pt>
                <c:pt idx="3511">
                  <c:v>1.0</c:v>
                </c:pt>
                <c:pt idx="3512">
                  <c:v>1.0</c:v>
                </c:pt>
                <c:pt idx="3513">
                  <c:v>1.0</c:v>
                </c:pt>
                <c:pt idx="3514">
                  <c:v>1.0</c:v>
                </c:pt>
                <c:pt idx="3515">
                  <c:v>1.0</c:v>
                </c:pt>
                <c:pt idx="3516">
                  <c:v>1.0</c:v>
                </c:pt>
                <c:pt idx="3517">
                  <c:v>1.0</c:v>
                </c:pt>
                <c:pt idx="3518">
                  <c:v>1.0</c:v>
                </c:pt>
                <c:pt idx="3519">
                  <c:v>1.0</c:v>
                </c:pt>
                <c:pt idx="3520">
                  <c:v>1.0</c:v>
                </c:pt>
                <c:pt idx="3521">
                  <c:v>1.0</c:v>
                </c:pt>
                <c:pt idx="3522">
                  <c:v>1.0</c:v>
                </c:pt>
                <c:pt idx="3523">
                  <c:v>1.0</c:v>
                </c:pt>
                <c:pt idx="3524">
                  <c:v>1.0</c:v>
                </c:pt>
                <c:pt idx="3525">
                  <c:v>1.0</c:v>
                </c:pt>
                <c:pt idx="3526">
                  <c:v>1.0</c:v>
                </c:pt>
                <c:pt idx="3527">
                  <c:v>1.0</c:v>
                </c:pt>
                <c:pt idx="3528">
                  <c:v>1.0</c:v>
                </c:pt>
                <c:pt idx="3529">
                  <c:v>1.0</c:v>
                </c:pt>
                <c:pt idx="3530">
                  <c:v>1.0</c:v>
                </c:pt>
                <c:pt idx="3531">
                  <c:v>1.0</c:v>
                </c:pt>
                <c:pt idx="3532">
                  <c:v>1.0</c:v>
                </c:pt>
                <c:pt idx="3533">
                  <c:v>1.0</c:v>
                </c:pt>
                <c:pt idx="3534">
                  <c:v>1.0</c:v>
                </c:pt>
                <c:pt idx="3535">
                  <c:v>1.0</c:v>
                </c:pt>
                <c:pt idx="3536">
                  <c:v>1.0</c:v>
                </c:pt>
                <c:pt idx="3537">
                  <c:v>1.0</c:v>
                </c:pt>
                <c:pt idx="3538">
                  <c:v>1.0</c:v>
                </c:pt>
                <c:pt idx="3539">
                  <c:v>1.0</c:v>
                </c:pt>
                <c:pt idx="3540">
                  <c:v>1.0</c:v>
                </c:pt>
                <c:pt idx="3541">
                  <c:v>1.0</c:v>
                </c:pt>
                <c:pt idx="3542">
                  <c:v>1.0</c:v>
                </c:pt>
                <c:pt idx="3543">
                  <c:v>1.0</c:v>
                </c:pt>
                <c:pt idx="3544">
                  <c:v>1.0</c:v>
                </c:pt>
                <c:pt idx="3545">
                  <c:v>1.0</c:v>
                </c:pt>
                <c:pt idx="3546">
                  <c:v>1.0</c:v>
                </c:pt>
                <c:pt idx="3547">
                  <c:v>1.0</c:v>
                </c:pt>
                <c:pt idx="3548">
                  <c:v>1.0</c:v>
                </c:pt>
                <c:pt idx="3549">
                  <c:v>1.0</c:v>
                </c:pt>
                <c:pt idx="3550">
                  <c:v>1.0</c:v>
                </c:pt>
                <c:pt idx="3551">
                  <c:v>1.0</c:v>
                </c:pt>
                <c:pt idx="3552">
                  <c:v>1.0</c:v>
                </c:pt>
                <c:pt idx="3553">
                  <c:v>1.0</c:v>
                </c:pt>
                <c:pt idx="3554">
                  <c:v>1.0</c:v>
                </c:pt>
                <c:pt idx="3555">
                  <c:v>1.0</c:v>
                </c:pt>
                <c:pt idx="3556">
                  <c:v>1.0</c:v>
                </c:pt>
                <c:pt idx="3557">
                  <c:v>1.0</c:v>
                </c:pt>
                <c:pt idx="3558">
                  <c:v>1.0</c:v>
                </c:pt>
                <c:pt idx="3559">
                  <c:v>1.0</c:v>
                </c:pt>
                <c:pt idx="3560">
                  <c:v>1.0</c:v>
                </c:pt>
                <c:pt idx="3561">
                  <c:v>1.0</c:v>
                </c:pt>
                <c:pt idx="3562">
                  <c:v>1.0</c:v>
                </c:pt>
                <c:pt idx="3563">
                  <c:v>1.0</c:v>
                </c:pt>
                <c:pt idx="3564">
                  <c:v>1.0</c:v>
                </c:pt>
                <c:pt idx="3565">
                  <c:v>1.0</c:v>
                </c:pt>
                <c:pt idx="3566">
                  <c:v>1.0</c:v>
                </c:pt>
                <c:pt idx="3567">
                  <c:v>1.0</c:v>
                </c:pt>
                <c:pt idx="3568">
                  <c:v>1.0</c:v>
                </c:pt>
                <c:pt idx="3569">
                  <c:v>1.0</c:v>
                </c:pt>
                <c:pt idx="3570">
                  <c:v>1.0</c:v>
                </c:pt>
                <c:pt idx="3571">
                  <c:v>1.0</c:v>
                </c:pt>
                <c:pt idx="3572">
                  <c:v>1.0</c:v>
                </c:pt>
                <c:pt idx="3573">
                  <c:v>1.0</c:v>
                </c:pt>
                <c:pt idx="3574">
                  <c:v>1.0</c:v>
                </c:pt>
                <c:pt idx="3575">
                  <c:v>1.0</c:v>
                </c:pt>
                <c:pt idx="3576">
                  <c:v>1.0</c:v>
                </c:pt>
                <c:pt idx="3577">
                  <c:v>1.0</c:v>
                </c:pt>
                <c:pt idx="3578">
                  <c:v>1.0</c:v>
                </c:pt>
                <c:pt idx="3579">
                  <c:v>1.0</c:v>
                </c:pt>
                <c:pt idx="3580">
                  <c:v>1.0</c:v>
                </c:pt>
                <c:pt idx="3581">
                  <c:v>1.0</c:v>
                </c:pt>
                <c:pt idx="3582">
                  <c:v>1.0</c:v>
                </c:pt>
                <c:pt idx="3583">
                  <c:v>1.0</c:v>
                </c:pt>
                <c:pt idx="3584">
                  <c:v>1.0</c:v>
                </c:pt>
                <c:pt idx="3585">
                  <c:v>1.0</c:v>
                </c:pt>
                <c:pt idx="3586">
                  <c:v>1.0</c:v>
                </c:pt>
                <c:pt idx="3587">
                  <c:v>1.0</c:v>
                </c:pt>
                <c:pt idx="3588">
                  <c:v>1.0</c:v>
                </c:pt>
                <c:pt idx="3589">
                  <c:v>1.0</c:v>
                </c:pt>
                <c:pt idx="3590">
                  <c:v>1.0</c:v>
                </c:pt>
                <c:pt idx="3591">
                  <c:v>1.0</c:v>
                </c:pt>
                <c:pt idx="3592">
                  <c:v>1.0</c:v>
                </c:pt>
                <c:pt idx="3593">
                  <c:v>1.0</c:v>
                </c:pt>
                <c:pt idx="3594">
                  <c:v>1.0</c:v>
                </c:pt>
                <c:pt idx="3595">
                  <c:v>1.0</c:v>
                </c:pt>
                <c:pt idx="3596">
                  <c:v>1.0</c:v>
                </c:pt>
                <c:pt idx="3597">
                  <c:v>1.0</c:v>
                </c:pt>
                <c:pt idx="3598">
                  <c:v>1.0</c:v>
                </c:pt>
                <c:pt idx="3599">
                  <c:v>1.0</c:v>
                </c:pt>
                <c:pt idx="3600">
                  <c:v>1.0</c:v>
                </c:pt>
                <c:pt idx="3601">
                  <c:v>1.0</c:v>
                </c:pt>
                <c:pt idx="3602">
                  <c:v>1.0</c:v>
                </c:pt>
                <c:pt idx="3603">
                  <c:v>1.0</c:v>
                </c:pt>
                <c:pt idx="3604">
                  <c:v>1.0</c:v>
                </c:pt>
                <c:pt idx="3605">
                  <c:v>1.0</c:v>
                </c:pt>
                <c:pt idx="3606">
                  <c:v>1.0</c:v>
                </c:pt>
                <c:pt idx="3607">
                  <c:v>1.0</c:v>
                </c:pt>
                <c:pt idx="3608">
                  <c:v>1.0</c:v>
                </c:pt>
                <c:pt idx="3609">
                  <c:v>1.0</c:v>
                </c:pt>
                <c:pt idx="3610">
                  <c:v>1.0</c:v>
                </c:pt>
                <c:pt idx="3611">
                  <c:v>1.0</c:v>
                </c:pt>
                <c:pt idx="3612">
                  <c:v>1.0</c:v>
                </c:pt>
                <c:pt idx="3613">
                  <c:v>1.0</c:v>
                </c:pt>
                <c:pt idx="3614">
                  <c:v>1.0</c:v>
                </c:pt>
                <c:pt idx="3615">
                  <c:v>1.0</c:v>
                </c:pt>
                <c:pt idx="3616">
                  <c:v>1.0</c:v>
                </c:pt>
                <c:pt idx="3617">
                  <c:v>1.0</c:v>
                </c:pt>
                <c:pt idx="3618">
                  <c:v>1.0</c:v>
                </c:pt>
                <c:pt idx="3619">
                  <c:v>1.0</c:v>
                </c:pt>
                <c:pt idx="3620">
                  <c:v>1.0</c:v>
                </c:pt>
                <c:pt idx="3621">
                  <c:v>1.0</c:v>
                </c:pt>
                <c:pt idx="3622">
                  <c:v>1.0</c:v>
                </c:pt>
                <c:pt idx="3623">
                  <c:v>1.0</c:v>
                </c:pt>
                <c:pt idx="3624">
                  <c:v>1.0</c:v>
                </c:pt>
                <c:pt idx="3625">
                  <c:v>1.0</c:v>
                </c:pt>
                <c:pt idx="3626">
                  <c:v>1.0</c:v>
                </c:pt>
                <c:pt idx="3627">
                  <c:v>1.0</c:v>
                </c:pt>
                <c:pt idx="3628">
                  <c:v>1.0</c:v>
                </c:pt>
                <c:pt idx="3629">
                  <c:v>1.0</c:v>
                </c:pt>
                <c:pt idx="3630">
                  <c:v>1.0</c:v>
                </c:pt>
                <c:pt idx="3631">
                  <c:v>1.0</c:v>
                </c:pt>
                <c:pt idx="3632">
                  <c:v>1.0</c:v>
                </c:pt>
                <c:pt idx="3633">
                  <c:v>1.0</c:v>
                </c:pt>
                <c:pt idx="3634">
                  <c:v>1.0</c:v>
                </c:pt>
                <c:pt idx="3635">
                  <c:v>1.0</c:v>
                </c:pt>
                <c:pt idx="3636">
                  <c:v>1.0</c:v>
                </c:pt>
                <c:pt idx="3637">
                  <c:v>1.0</c:v>
                </c:pt>
                <c:pt idx="3638">
                  <c:v>1.0</c:v>
                </c:pt>
                <c:pt idx="3639">
                  <c:v>1.0</c:v>
                </c:pt>
                <c:pt idx="3640">
                  <c:v>1.0</c:v>
                </c:pt>
                <c:pt idx="3641">
                  <c:v>1.0</c:v>
                </c:pt>
                <c:pt idx="3642">
                  <c:v>1.0</c:v>
                </c:pt>
                <c:pt idx="3643">
                  <c:v>1.0</c:v>
                </c:pt>
                <c:pt idx="3644">
                  <c:v>1.0</c:v>
                </c:pt>
                <c:pt idx="3645">
                  <c:v>1.0</c:v>
                </c:pt>
                <c:pt idx="3646">
                  <c:v>1.0</c:v>
                </c:pt>
                <c:pt idx="3647">
                  <c:v>1.0</c:v>
                </c:pt>
                <c:pt idx="3648">
                  <c:v>1.0</c:v>
                </c:pt>
                <c:pt idx="3649">
                  <c:v>1.0</c:v>
                </c:pt>
                <c:pt idx="3650">
                  <c:v>1.0</c:v>
                </c:pt>
                <c:pt idx="3651">
                  <c:v>1.0</c:v>
                </c:pt>
                <c:pt idx="3652">
                  <c:v>1.0</c:v>
                </c:pt>
                <c:pt idx="3653">
                  <c:v>1.0</c:v>
                </c:pt>
                <c:pt idx="3654">
                  <c:v>1.0</c:v>
                </c:pt>
                <c:pt idx="3655">
                  <c:v>1.0</c:v>
                </c:pt>
                <c:pt idx="3656">
                  <c:v>1.0</c:v>
                </c:pt>
                <c:pt idx="3657">
                  <c:v>1.0</c:v>
                </c:pt>
                <c:pt idx="3658">
                  <c:v>1.0</c:v>
                </c:pt>
                <c:pt idx="3659">
                  <c:v>1.0</c:v>
                </c:pt>
                <c:pt idx="3660">
                  <c:v>1.0</c:v>
                </c:pt>
                <c:pt idx="3661">
                  <c:v>1.0</c:v>
                </c:pt>
                <c:pt idx="3662">
                  <c:v>1.0</c:v>
                </c:pt>
                <c:pt idx="3663">
                  <c:v>1.0</c:v>
                </c:pt>
                <c:pt idx="3664">
                  <c:v>1.0</c:v>
                </c:pt>
                <c:pt idx="3665">
                  <c:v>1.0</c:v>
                </c:pt>
                <c:pt idx="3666">
                  <c:v>1.0</c:v>
                </c:pt>
                <c:pt idx="3667">
                  <c:v>1.0</c:v>
                </c:pt>
                <c:pt idx="3668">
                  <c:v>1.0</c:v>
                </c:pt>
                <c:pt idx="3669">
                  <c:v>1.0</c:v>
                </c:pt>
                <c:pt idx="3670">
                  <c:v>1.0</c:v>
                </c:pt>
                <c:pt idx="3671">
                  <c:v>1.0</c:v>
                </c:pt>
                <c:pt idx="3672">
                  <c:v>1.0</c:v>
                </c:pt>
                <c:pt idx="3673">
                  <c:v>1.0</c:v>
                </c:pt>
                <c:pt idx="3674">
                  <c:v>1.0</c:v>
                </c:pt>
                <c:pt idx="3675">
                  <c:v>1.0</c:v>
                </c:pt>
                <c:pt idx="3676">
                  <c:v>1.0</c:v>
                </c:pt>
                <c:pt idx="3677">
                  <c:v>1.0</c:v>
                </c:pt>
                <c:pt idx="3678">
                  <c:v>1.0</c:v>
                </c:pt>
                <c:pt idx="3679">
                  <c:v>1.0</c:v>
                </c:pt>
                <c:pt idx="3680">
                  <c:v>1.0</c:v>
                </c:pt>
                <c:pt idx="3681">
                  <c:v>1.0</c:v>
                </c:pt>
                <c:pt idx="3682">
                  <c:v>1.0</c:v>
                </c:pt>
                <c:pt idx="3683">
                  <c:v>1.0</c:v>
                </c:pt>
                <c:pt idx="3684">
                  <c:v>1.0</c:v>
                </c:pt>
                <c:pt idx="3685">
                  <c:v>1.0</c:v>
                </c:pt>
                <c:pt idx="3686">
                  <c:v>1.0</c:v>
                </c:pt>
                <c:pt idx="3687">
                  <c:v>1.0</c:v>
                </c:pt>
                <c:pt idx="3688">
                  <c:v>1.0</c:v>
                </c:pt>
                <c:pt idx="3689">
                  <c:v>1.0</c:v>
                </c:pt>
                <c:pt idx="3690">
                  <c:v>1.0</c:v>
                </c:pt>
                <c:pt idx="3691">
                  <c:v>1.0</c:v>
                </c:pt>
                <c:pt idx="3692">
                  <c:v>1.0</c:v>
                </c:pt>
                <c:pt idx="3693">
                  <c:v>1.0</c:v>
                </c:pt>
                <c:pt idx="3694">
                  <c:v>1.0</c:v>
                </c:pt>
                <c:pt idx="3695">
                  <c:v>1.0</c:v>
                </c:pt>
                <c:pt idx="3696">
                  <c:v>1.0</c:v>
                </c:pt>
                <c:pt idx="3697">
                  <c:v>1.0</c:v>
                </c:pt>
                <c:pt idx="3698">
                  <c:v>1.0</c:v>
                </c:pt>
                <c:pt idx="3699">
                  <c:v>1.0</c:v>
                </c:pt>
                <c:pt idx="3700">
                  <c:v>1.0</c:v>
                </c:pt>
                <c:pt idx="3701">
                  <c:v>1.0</c:v>
                </c:pt>
                <c:pt idx="3702">
                  <c:v>1.0</c:v>
                </c:pt>
                <c:pt idx="3703">
                  <c:v>1.0</c:v>
                </c:pt>
                <c:pt idx="3704">
                  <c:v>1.0</c:v>
                </c:pt>
                <c:pt idx="3705">
                  <c:v>1.0</c:v>
                </c:pt>
                <c:pt idx="3706">
                  <c:v>1.0</c:v>
                </c:pt>
                <c:pt idx="3707">
                  <c:v>1.0</c:v>
                </c:pt>
                <c:pt idx="3708">
                  <c:v>1.0</c:v>
                </c:pt>
                <c:pt idx="3709">
                  <c:v>1.0</c:v>
                </c:pt>
                <c:pt idx="3710">
                  <c:v>1.0</c:v>
                </c:pt>
                <c:pt idx="3711">
                  <c:v>1.0</c:v>
                </c:pt>
                <c:pt idx="3712">
                  <c:v>1.0</c:v>
                </c:pt>
                <c:pt idx="3713">
                  <c:v>1.0</c:v>
                </c:pt>
                <c:pt idx="3714">
                  <c:v>1.0</c:v>
                </c:pt>
                <c:pt idx="3715">
                  <c:v>1.0</c:v>
                </c:pt>
                <c:pt idx="3716">
                  <c:v>1.0</c:v>
                </c:pt>
                <c:pt idx="3717">
                  <c:v>1.0</c:v>
                </c:pt>
                <c:pt idx="3718">
                  <c:v>1.0</c:v>
                </c:pt>
                <c:pt idx="3719">
                  <c:v>1.0</c:v>
                </c:pt>
                <c:pt idx="3720">
                  <c:v>1.0</c:v>
                </c:pt>
                <c:pt idx="3721">
                  <c:v>1.0</c:v>
                </c:pt>
                <c:pt idx="3722">
                  <c:v>1.0</c:v>
                </c:pt>
                <c:pt idx="3723">
                  <c:v>1.0</c:v>
                </c:pt>
                <c:pt idx="3724">
                  <c:v>1.0</c:v>
                </c:pt>
                <c:pt idx="3725">
                  <c:v>1.0</c:v>
                </c:pt>
                <c:pt idx="3726">
                  <c:v>1.0</c:v>
                </c:pt>
                <c:pt idx="3727">
                  <c:v>1.0</c:v>
                </c:pt>
                <c:pt idx="3728">
                  <c:v>1.0</c:v>
                </c:pt>
                <c:pt idx="3729">
                  <c:v>1.0</c:v>
                </c:pt>
                <c:pt idx="3730">
                  <c:v>1.0</c:v>
                </c:pt>
                <c:pt idx="3731">
                  <c:v>1.0</c:v>
                </c:pt>
                <c:pt idx="3732">
                  <c:v>1.0</c:v>
                </c:pt>
                <c:pt idx="3733">
                  <c:v>1.0</c:v>
                </c:pt>
                <c:pt idx="3734">
                  <c:v>1.0</c:v>
                </c:pt>
                <c:pt idx="3735">
                  <c:v>1.0</c:v>
                </c:pt>
                <c:pt idx="3736">
                  <c:v>1.0</c:v>
                </c:pt>
                <c:pt idx="3737">
                  <c:v>1.0</c:v>
                </c:pt>
                <c:pt idx="3738">
                  <c:v>1.0</c:v>
                </c:pt>
                <c:pt idx="3739">
                  <c:v>1.0</c:v>
                </c:pt>
                <c:pt idx="3740">
                  <c:v>1.0</c:v>
                </c:pt>
                <c:pt idx="3741">
                  <c:v>1.0</c:v>
                </c:pt>
                <c:pt idx="3742">
                  <c:v>1.0</c:v>
                </c:pt>
                <c:pt idx="3743">
                  <c:v>1.0</c:v>
                </c:pt>
                <c:pt idx="3744">
                  <c:v>1.0</c:v>
                </c:pt>
                <c:pt idx="3745">
                  <c:v>1.0</c:v>
                </c:pt>
                <c:pt idx="3746">
                  <c:v>1.0</c:v>
                </c:pt>
                <c:pt idx="3747">
                  <c:v>1.0</c:v>
                </c:pt>
                <c:pt idx="3748">
                  <c:v>1.0</c:v>
                </c:pt>
                <c:pt idx="3749">
                  <c:v>1.0</c:v>
                </c:pt>
                <c:pt idx="3750">
                  <c:v>1.0</c:v>
                </c:pt>
                <c:pt idx="3751">
                  <c:v>1.0</c:v>
                </c:pt>
                <c:pt idx="3752">
                  <c:v>1.0</c:v>
                </c:pt>
                <c:pt idx="3753">
                  <c:v>1.0</c:v>
                </c:pt>
                <c:pt idx="3754">
                  <c:v>1.0</c:v>
                </c:pt>
                <c:pt idx="3755">
                  <c:v>1.0</c:v>
                </c:pt>
                <c:pt idx="3756">
                  <c:v>1.0</c:v>
                </c:pt>
                <c:pt idx="3757">
                  <c:v>1.0</c:v>
                </c:pt>
                <c:pt idx="3758">
                  <c:v>1.0</c:v>
                </c:pt>
                <c:pt idx="3759">
                  <c:v>1.0</c:v>
                </c:pt>
                <c:pt idx="3760">
                  <c:v>1.0</c:v>
                </c:pt>
                <c:pt idx="3761">
                  <c:v>1.0</c:v>
                </c:pt>
                <c:pt idx="3762">
                  <c:v>1.0</c:v>
                </c:pt>
                <c:pt idx="3763">
                  <c:v>1.0</c:v>
                </c:pt>
                <c:pt idx="3764">
                  <c:v>1.0</c:v>
                </c:pt>
                <c:pt idx="3765">
                  <c:v>1.0</c:v>
                </c:pt>
                <c:pt idx="3766">
                  <c:v>1.0</c:v>
                </c:pt>
                <c:pt idx="3767">
                  <c:v>1.0</c:v>
                </c:pt>
                <c:pt idx="3768">
                  <c:v>1.0</c:v>
                </c:pt>
                <c:pt idx="3769">
                  <c:v>1.0</c:v>
                </c:pt>
                <c:pt idx="3770">
                  <c:v>1.0</c:v>
                </c:pt>
                <c:pt idx="3771">
                  <c:v>1.0</c:v>
                </c:pt>
                <c:pt idx="3772">
                  <c:v>1.0</c:v>
                </c:pt>
                <c:pt idx="3773">
                  <c:v>1.0</c:v>
                </c:pt>
                <c:pt idx="3774">
                  <c:v>1.0</c:v>
                </c:pt>
                <c:pt idx="3775">
                  <c:v>1.0</c:v>
                </c:pt>
                <c:pt idx="3776">
                  <c:v>1.0</c:v>
                </c:pt>
                <c:pt idx="3777">
                  <c:v>1.0</c:v>
                </c:pt>
                <c:pt idx="3778">
                  <c:v>1.0</c:v>
                </c:pt>
                <c:pt idx="3779">
                  <c:v>1.0</c:v>
                </c:pt>
                <c:pt idx="3780">
                  <c:v>1.0</c:v>
                </c:pt>
                <c:pt idx="3781">
                  <c:v>1.0</c:v>
                </c:pt>
                <c:pt idx="3782">
                  <c:v>1.0</c:v>
                </c:pt>
                <c:pt idx="3783">
                  <c:v>1.0</c:v>
                </c:pt>
                <c:pt idx="3784">
                  <c:v>1.0</c:v>
                </c:pt>
                <c:pt idx="3785">
                  <c:v>1.0</c:v>
                </c:pt>
                <c:pt idx="3786">
                  <c:v>1.0</c:v>
                </c:pt>
                <c:pt idx="3787">
                  <c:v>1.0</c:v>
                </c:pt>
                <c:pt idx="3788">
                  <c:v>1.0</c:v>
                </c:pt>
                <c:pt idx="3789">
                  <c:v>1.0</c:v>
                </c:pt>
                <c:pt idx="3790">
                  <c:v>1.0</c:v>
                </c:pt>
                <c:pt idx="3791">
                  <c:v>1.0</c:v>
                </c:pt>
                <c:pt idx="3792">
                  <c:v>1.0</c:v>
                </c:pt>
                <c:pt idx="3793">
                  <c:v>1.0</c:v>
                </c:pt>
                <c:pt idx="3794">
                  <c:v>1.0</c:v>
                </c:pt>
                <c:pt idx="3795">
                  <c:v>1.0</c:v>
                </c:pt>
                <c:pt idx="3796">
                  <c:v>1.0</c:v>
                </c:pt>
                <c:pt idx="3797">
                  <c:v>1.0</c:v>
                </c:pt>
                <c:pt idx="3798">
                  <c:v>1.0</c:v>
                </c:pt>
                <c:pt idx="3799">
                  <c:v>1.0</c:v>
                </c:pt>
                <c:pt idx="3800">
                  <c:v>1.0</c:v>
                </c:pt>
                <c:pt idx="3801">
                  <c:v>1.0</c:v>
                </c:pt>
                <c:pt idx="3802">
                  <c:v>1.0</c:v>
                </c:pt>
                <c:pt idx="3803">
                  <c:v>1.0</c:v>
                </c:pt>
                <c:pt idx="3804">
                  <c:v>1.0</c:v>
                </c:pt>
                <c:pt idx="3805">
                  <c:v>1.0</c:v>
                </c:pt>
                <c:pt idx="3806">
                  <c:v>1.0</c:v>
                </c:pt>
                <c:pt idx="3807">
                  <c:v>1.0</c:v>
                </c:pt>
                <c:pt idx="3808">
                  <c:v>1.0</c:v>
                </c:pt>
                <c:pt idx="3809">
                  <c:v>1.0</c:v>
                </c:pt>
                <c:pt idx="3810">
                  <c:v>1.0</c:v>
                </c:pt>
                <c:pt idx="3811">
                  <c:v>1.0</c:v>
                </c:pt>
                <c:pt idx="3812">
                  <c:v>1.0</c:v>
                </c:pt>
                <c:pt idx="3813">
                  <c:v>1.0</c:v>
                </c:pt>
                <c:pt idx="3814">
                  <c:v>1.0</c:v>
                </c:pt>
                <c:pt idx="3815">
                  <c:v>1.0</c:v>
                </c:pt>
                <c:pt idx="3816">
                  <c:v>1.0</c:v>
                </c:pt>
                <c:pt idx="3817">
                  <c:v>1.0</c:v>
                </c:pt>
                <c:pt idx="3818">
                  <c:v>1.0</c:v>
                </c:pt>
                <c:pt idx="3819">
                  <c:v>1.0</c:v>
                </c:pt>
                <c:pt idx="3820">
                  <c:v>1.0</c:v>
                </c:pt>
                <c:pt idx="3821">
                  <c:v>1.0</c:v>
                </c:pt>
                <c:pt idx="3822">
                  <c:v>1.0</c:v>
                </c:pt>
                <c:pt idx="3823">
                  <c:v>1.0</c:v>
                </c:pt>
                <c:pt idx="3824">
                  <c:v>1.0</c:v>
                </c:pt>
                <c:pt idx="3825">
                  <c:v>1.0</c:v>
                </c:pt>
                <c:pt idx="3826">
                  <c:v>1.0</c:v>
                </c:pt>
                <c:pt idx="3827">
                  <c:v>1.0</c:v>
                </c:pt>
                <c:pt idx="3828">
                  <c:v>1.0</c:v>
                </c:pt>
                <c:pt idx="3829">
                  <c:v>1.0</c:v>
                </c:pt>
                <c:pt idx="3830">
                  <c:v>1.0</c:v>
                </c:pt>
                <c:pt idx="3831">
                  <c:v>1.0</c:v>
                </c:pt>
                <c:pt idx="3832">
                  <c:v>1.0</c:v>
                </c:pt>
                <c:pt idx="3833">
                  <c:v>1.0</c:v>
                </c:pt>
                <c:pt idx="3834">
                  <c:v>1.0</c:v>
                </c:pt>
                <c:pt idx="3835">
                  <c:v>1.0</c:v>
                </c:pt>
                <c:pt idx="3836">
                  <c:v>1.0</c:v>
                </c:pt>
                <c:pt idx="3837">
                  <c:v>1.0</c:v>
                </c:pt>
                <c:pt idx="3838">
                  <c:v>1.0</c:v>
                </c:pt>
                <c:pt idx="3839">
                  <c:v>1.0</c:v>
                </c:pt>
                <c:pt idx="3840">
                  <c:v>1.0</c:v>
                </c:pt>
                <c:pt idx="3841">
                  <c:v>1.0</c:v>
                </c:pt>
                <c:pt idx="3842">
                  <c:v>1.0</c:v>
                </c:pt>
                <c:pt idx="3843">
                  <c:v>1.0</c:v>
                </c:pt>
                <c:pt idx="3844">
                  <c:v>1.0</c:v>
                </c:pt>
                <c:pt idx="3845">
                  <c:v>1.0</c:v>
                </c:pt>
                <c:pt idx="3846">
                  <c:v>1.0</c:v>
                </c:pt>
                <c:pt idx="3847">
                  <c:v>1.0</c:v>
                </c:pt>
                <c:pt idx="3848">
                  <c:v>1.0</c:v>
                </c:pt>
                <c:pt idx="3849">
                  <c:v>1.0</c:v>
                </c:pt>
                <c:pt idx="3850">
                  <c:v>1.0</c:v>
                </c:pt>
                <c:pt idx="3851">
                  <c:v>1.0</c:v>
                </c:pt>
                <c:pt idx="3852">
                  <c:v>1.0</c:v>
                </c:pt>
                <c:pt idx="3853">
                  <c:v>1.0</c:v>
                </c:pt>
                <c:pt idx="3854">
                  <c:v>1.0</c:v>
                </c:pt>
                <c:pt idx="3855">
                  <c:v>1.0</c:v>
                </c:pt>
                <c:pt idx="3856">
                  <c:v>1.0</c:v>
                </c:pt>
                <c:pt idx="3857">
                  <c:v>1.0</c:v>
                </c:pt>
                <c:pt idx="3858">
                  <c:v>1.0</c:v>
                </c:pt>
                <c:pt idx="3859">
                  <c:v>1.0</c:v>
                </c:pt>
                <c:pt idx="3860">
                  <c:v>1.0</c:v>
                </c:pt>
                <c:pt idx="3861">
                  <c:v>1.0</c:v>
                </c:pt>
                <c:pt idx="3862">
                  <c:v>1.0</c:v>
                </c:pt>
                <c:pt idx="3863">
                  <c:v>1.0</c:v>
                </c:pt>
                <c:pt idx="3864">
                  <c:v>1.0</c:v>
                </c:pt>
                <c:pt idx="3865">
                  <c:v>1.0</c:v>
                </c:pt>
                <c:pt idx="3866">
                  <c:v>1.0</c:v>
                </c:pt>
                <c:pt idx="3867">
                  <c:v>1.0</c:v>
                </c:pt>
                <c:pt idx="3868">
                  <c:v>1.0</c:v>
                </c:pt>
                <c:pt idx="3869">
                  <c:v>1.0</c:v>
                </c:pt>
                <c:pt idx="3870">
                  <c:v>1.0</c:v>
                </c:pt>
                <c:pt idx="3871">
                  <c:v>1.0</c:v>
                </c:pt>
                <c:pt idx="3872">
                  <c:v>1.0</c:v>
                </c:pt>
                <c:pt idx="3873">
                  <c:v>1.0</c:v>
                </c:pt>
                <c:pt idx="3874">
                  <c:v>1.0</c:v>
                </c:pt>
                <c:pt idx="3875">
                  <c:v>1.0</c:v>
                </c:pt>
                <c:pt idx="3876">
                  <c:v>1.0</c:v>
                </c:pt>
                <c:pt idx="3877">
                  <c:v>1.0</c:v>
                </c:pt>
                <c:pt idx="3878">
                  <c:v>1.0</c:v>
                </c:pt>
                <c:pt idx="3879">
                  <c:v>1.0</c:v>
                </c:pt>
                <c:pt idx="3880">
                  <c:v>1.0</c:v>
                </c:pt>
                <c:pt idx="3881">
                  <c:v>1.0</c:v>
                </c:pt>
                <c:pt idx="3882">
                  <c:v>1.0</c:v>
                </c:pt>
                <c:pt idx="3883">
                  <c:v>1.0</c:v>
                </c:pt>
                <c:pt idx="3884">
                  <c:v>1.0</c:v>
                </c:pt>
                <c:pt idx="3885">
                  <c:v>1.0</c:v>
                </c:pt>
                <c:pt idx="3886">
                  <c:v>1.0</c:v>
                </c:pt>
                <c:pt idx="3887">
                  <c:v>1.0</c:v>
                </c:pt>
                <c:pt idx="3888">
                  <c:v>1.0</c:v>
                </c:pt>
                <c:pt idx="3889">
                  <c:v>1.0</c:v>
                </c:pt>
                <c:pt idx="3890">
                  <c:v>1.0</c:v>
                </c:pt>
                <c:pt idx="3891">
                  <c:v>1.0</c:v>
                </c:pt>
                <c:pt idx="3892">
                  <c:v>1.0</c:v>
                </c:pt>
                <c:pt idx="3893">
                  <c:v>1.0</c:v>
                </c:pt>
                <c:pt idx="3894">
                  <c:v>1.0</c:v>
                </c:pt>
                <c:pt idx="3895">
                  <c:v>1.0</c:v>
                </c:pt>
                <c:pt idx="3896">
                  <c:v>1.0</c:v>
                </c:pt>
                <c:pt idx="3897">
                  <c:v>1.0</c:v>
                </c:pt>
                <c:pt idx="3898">
                  <c:v>1.0</c:v>
                </c:pt>
                <c:pt idx="3899">
                  <c:v>1.0</c:v>
                </c:pt>
                <c:pt idx="3900">
                  <c:v>1.0</c:v>
                </c:pt>
                <c:pt idx="3901">
                  <c:v>1.0</c:v>
                </c:pt>
                <c:pt idx="3902">
                  <c:v>1.0</c:v>
                </c:pt>
                <c:pt idx="3903">
                  <c:v>1.0</c:v>
                </c:pt>
                <c:pt idx="3904">
                  <c:v>1.0</c:v>
                </c:pt>
                <c:pt idx="3905">
                  <c:v>1.0</c:v>
                </c:pt>
                <c:pt idx="3906">
                  <c:v>1.0</c:v>
                </c:pt>
                <c:pt idx="3907">
                  <c:v>1.0</c:v>
                </c:pt>
                <c:pt idx="3908">
                  <c:v>1.0</c:v>
                </c:pt>
                <c:pt idx="3909">
                  <c:v>1.0</c:v>
                </c:pt>
                <c:pt idx="3910">
                  <c:v>1.0</c:v>
                </c:pt>
                <c:pt idx="3911">
                  <c:v>1.0</c:v>
                </c:pt>
                <c:pt idx="3912">
                  <c:v>1.0</c:v>
                </c:pt>
                <c:pt idx="3913">
                  <c:v>1.0</c:v>
                </c:pt>
                <c:pt idx="3914">
                  <c:v>1.0</c:v>
                </c:pt>
                <c:pt idx="3915">
                  <c:v>1.0</c:v>
                </c:pt>
                <c:pt idx="3916">
                  <c:v>1.0</c:v>
                </c:pt>
                <c:pt idx="3917">
                  <c:v>1.0</c:v>
                </c:pt>
                <c:pt idx="3918">
                  <c:v>1.0</c:v>
                </c:pt>
                <c:pt idx="3919">
                  <c:v>1.0</c:v>
                </c:pt>
                <c:pt idx="3920">
                  <c:v>1.0</c:v>
                </c:pt>
                <c:pt idx="3921">
                  <c:v>1.0</c:v>
                </c:pt>
                <c:pt idx="3922">
                  <c:v>1.0</c:v>
                </c:pt>
                <c:pt idx="3923">
                  <c:v>1.0</c:v>
                </c:pt>
                <c:pt idx="3924">
                  <c:v>1.0</c:v>
                </c:pt>
                <c:pt idx="3925">
                  <c:v>1.0</c:v>
                </c:pt>
                <c:pt idx="3926">
                  <c:v>1.0</c:v>
                </c:pt>
                <c:pt idx="3927">
                  <c:v>1.0</c:v>
                </c:pt>
                <c:pt idx="3928">
                  <c:v>1.0</c:v>
                </c:pt>
                <c:pt idx="3929">
                  <c:v>1.0</c:v>
                </c:pt>
                <c:pt idx="3930">
                  <c:v>1.0</c:v>
                </c:pt>
                <c:pt idx="3931">
                  <c:v>1.0</c:v>
                </c:pt>
                <c:pt idx="3932">
                  <c:v>1.0</c:v>
                </c:pt>
                <c:pt idx="3933">
                  <c:v>1.0</c:v>
                </c:pt>
                <c:pt idx="3934">
                  <c:v>1.0</c:v>
                </c:pt>
                <c:pt idx="3935">
                  <c:v>1.0</c:v>
                </c:pt>
                <c:pt idx="3936">
                  <c:v>1.0</c:v>
                </c:pt>
                <c:pt idx="3937">
                  <c:v>1.0</c:v>
                </c:pt>
                <c:pt idx="3938">
                  <c:v>1.0</c:v>
                </c:pt>
                <c:pt idx="3939">
                  <c:v>1.0</c:v>
                </c:pt>
                <c:pt idx="3940">
                  <c:v>1.0</c:v>
                </c:pt>
                <c:pt idx="3941">
                  <c:v>1.0</c:v>
                </c:pt>
                <c:pt idx="3942">
                  <c:v>1.0</c:v>
                </c:pt>
                <c:pt idx="3943">
                  <c:v>1.0</c:v>
                </c:pt>
                <c:pt idx="3944">
                  <c:v>1.0</c:v>
                </c:pt>
                <c:pt idx="3945">
                  <c:v>1.0</c:v>
                </c:pt>
                <c:pt idx="3946">
                  <c:v>1.0</c:v>
                </c:pt>
                <c:pt idx="3947">
                  <c:v>1.0</c:v>
                </c:pt>
                <c:pt idx="3948">
                  <c:v>1.0</c:v>
                </c:pt>
                <c:pt idx="3949">
                  <c:v>1.0</c:v>
                </c:pt>
                <c:pt idx="3950">
                  <c:v>1.0</c:v>
                </c:pt>
                <c:pt idx="3951">
                  <c:v>1.0</c:v>
                </c:pt>
                <c:pt idx="3952">
                  <c:v>1.0</c:v>
                </c:pt>
                <c:pt idx="3953">
                  <c:v>1.0</c:v>
                </c:pt>
                <c:pt idx="3954">
                  <c:v>1.0</c:v>
                </c:pt>
                <c:pt idx="3955">
                  <c:v>1.0</c:v>
                </c:pt>
                <c:pt idx="3956">
                  <c:v>1.0</c:v>
                </c:pt>
                <c:pt idx="3957">
                  <c:v>1.0</c:v>
                </c:pt>
                <c:pt idx="3958">
                  <c:v>1.0</c:v>
                </c:pt>
                <c:pt idx="3959">
                  <c:v>1.0</c:v>
                </c:pt>
                <c:pt idx="3960">
                  <c:v>1.0</c:v>
                </c:pt>
                <c:pt idx="3961">
                  <c:v>1.0</c:v>
                </c:pt>
                <c:pt idx="3962">
                  <c:v>1.0</c:v>
                </c:pt>
                <c:pt idx="3963">
                  <c:v>1.0</c:v>
                </c:pt>
                <c:pt idx="3964">
                  <c:v>1.0</c:v>
                </c:pt>
                <c:pt idx="3965">
                  <c:v>1.0</c:v>
                </c:pt>
                <c:pt idx="3966">
                  <c:v>1.0</c:v>
                </c:pt>
                <c:pt idx="3967">
                  <c:v>1.0</c:v>
                </c:pt>
                <c:pt idx="3968">
                  <c:v>1.0</c:v>
                </c:pt>
                <c:pt idx="3969">
                  <c:v>1.0</c:v>
                </c:pt>
                <c:pt idx="3970">
                  <c:v>1.0</c:v>
                </c:pt>
                <c:pt idx="3971">
                  <c:v>1.0</c:v>
                </c:pt>
                <c:pt idx="3972">
                  <c:v>1.0</c:v>
                </c:pt>
                <c:pt idx="3973">
                  <c:v>1.0</c:v>
                </c:pt>
                <c:pt idx="3974">
                  <c:v>1.0</c:v>
                </c:pt>
                <c:pt idx="3975">
                  <c:v>1.0</c:v>
                </c:pt>
                <c:pt idx="3976">
                  <c:v>1.0</c:v>
                </c:pt>
                <c:pt idx="3977">
                  <c:v>1.0</c:v>
                </c:pt>
                <c:pt idx="3978">
                  <c:v>1.0</c:v>
                </c:pt>
                <c:pt idx="3979">
                  <c:v>1.0</c:v>
                </c:pt>
                <c:pt idx="3980">
                  <c:v>1.0</c:v>
                </c:pt>
                <c:pt idx="3981">
                  <c:v>1.0</c:v>
                </c:pt>
                <c:pt idx="3982">
                  <c:v>1.0</c:v>
                </c:pt>
                <c:pt idx="3983">
                  <c:v>1.0</c:v>
                </c:pt>
                <c:pt idx="3984">
                  <c:v>1.0</c:v>
                </c:pt>
                <c:pt idx="3985">
                  <c:v>1.0</c:v>
                </c:pt>
                <c:pt idx="3986">
                  <c:v>1.0</c:v>
                </c:pt>
                <c:pt idx="3987">
                  <c:v>1.0</c:v>
                </c:pt>
                <c:pt idx="3988">
                  <c:v>1.0</c:v>
                </c:pt>
                <c:pt idx="3989">
                  <c:v>1.0</c:v>
                </c:pt>
                <c:pt idx="3990">
                  <c:v>1.0</c:v>
                </c:pt>
                <c:pt idx="3991">
                  <c:v>1.0</c:v>
                </c:pt>
                <c:pt idx="3992">
                  <c:v>1.0</c:v>
                </c:pt>
                <c:pt idx="3993">
                  <c:v>1.0</c:v>
                </c:pt>
                <c:pt idx="3994">
                  <c:v>1.0</c:v>
                </c:pt>
                <c:pt idx="3995">
                  <c:v>1.0</c:v>
                </c:pt>
                <c:pt idx="3996">
                  <c:v>1.0</c:v>
                </c:pt>
                <c:pt idx="3997">
                  <c:v>1.0</c:v>
                </c:pt>
                <c:pt idx="3998">
                  <c:v>1.0</c:v>
                </c:pt>
                <c:pt idx="3999">
                  <c:v>1.0</c:v>
                </c:pt>
                <c:pt idx="4000">
                  <c:v>1.0</c:v>
                </c:pt>
                <c:pt idx="4001">
                  <c:v>1.0</c:v>
                </c:pt>
                <c:pt idx="4002">
                  <c:v>1.0</c:v>
                </c:pt>
                <c:pt idx="4003">
                  <c:v>1.0</c:v>
                </c:pt>
                <c:pt idx="4004">
                  <c:v>1.0</c:v>
                </c:pt>
                <c:pt idx="4005">
                  <c:v>1.0</c:v>
                </c:pt>
                <c:pt idx="4006">
                  <c:v>1.0</c:v>
                </c:pt>
                <c:pt idx="4007">
                  <c:v>1.0</c:v>
                </c:pt>
                <c:pt idx="4008">
                  <c:v>1.0</c:v>
                </c:pt>
                <c:pt idx="4009">
                  <c:v>1.0</c:v>
                </c:pt>
                <c:pt idx="4010">
                  <c:v>1.0</c:v>
                </c:pt>
                <c:pt idx="4011">
                  <c:v>1.0</c:v>
                </c:pt>
                <c:pt idx="4012">
                  <c:v>1.0</c:v>
                </c:pt>
                <c:pt idx="4013">
                  <c:v>1.0</c:v>
                </c:pt>
                <c:pt idx="4014">
                  <c:v>1.0</c:v>
                </c:pt>
                <c:pt idx="4015">
                  <c:v>1.0</c:v>
                </c:pt>
                <c:pt idx="4016">
                  <c:v>1.0</c:v>
                </c:pt>
                <c:pt idx="4017">
                  <c:v>1.0</c:v>
                </c:pt>
                <c:pt idx="4018">
                  <c:v>1.0</c:v>
                </c:pt>
                <c:pt idx="4019">
                  <c:v>1.0</c:v>
                </c:pt>
                <c:pt idx="4020">
                  <c:v>1.0</c:v>
                </c:pt>
                <c:pt idx="4021">
                  <c:v>1.0</c:v>
                </c:pt>
                <c:pt idx="4022">
                  <c:v>1.0</c:v>
                </c:pt>
                <c:pt idx="4023">
                  <c:v>1.0</c:v>
                </c:pt>
                <c:pt idx="4024">
                  <c:v>1.0</c:v>
                </c:pt>
                <c:pt idx="4025">
                  <c:v>1.0</c:v>
                </c:pt>
                <c:pt idx="4026">
                  <c:v>1.0</c:v>
                </c:pt>
                <c:pt idx="4027">
                  <c:v>1.0</c:v>
                </c:pt>
                <c:pt idx="4028">
                  <c:v>1.0</c:v>
                </c:pt>
                <c:pt idx="4029">
                  <c:v>1.0</c:v>
                </c:pt>
                <c:pt idx="4030">
                  <c:v>1.0</c:v>
                </c:pt>
                <c:pt idx="4031">
                  <c:v>1.0</c:v>
                </c:pt>
                <c:pt idx="4032">
                  <c:v>1.0</c:v>
                </c:pt>
                <c:pt idx="4033">
                  <c:v>1.0</c:v>
                </c:pt>
                <c:pt idx="4034">
                  <c:v>1.0</c:v>
                </c:pt>
                <c:pt idx="4035">
                  <c:v>1.0</c:v>
                </c:pt>
                <c:pt idx="4036">
                  <c:v>1.0</c:v>
                </c:pt>
                <c:pt idx="4037">
                  <c:v>1.0</c:v>
                </c:pt>
                <c:pt idx="4038">
                  <c:v>1.0</c:v>
                </c:pt>
                <c:pt idx="4039">
                  <c:v>1.0</c:v>
                </c:pt>
                <c:pt idx="4040">
                  <c:v>1.0</c:v>
                </c:pt>
                <c:pt idx="4041">
                  <c:v>1.0</c:v>
                </c:pt>
                <c:pt idx="4042">
                  <c:v>1.0</c:v>
                </c:pt>
                <c:pt idx="4043">
                  <c:v>1.0</c:v>
                </c:pt>
                <c:pt idx="4044">
                  <c:v>1.0</c:v>
                </c:pt>
                <c:pt idx="4045">
                  <c:v>1.0</c:v>
                </c:pt>
                <c:pt idx="4046">
                  <c:v>1.0</c:v>
                </c:pt>
                <c:pt idx="4047">
                  <c:v>1.0</c:v>
                </c:pt>
                <c:pt idx="4048">
                  <c:v>1.0</c:v>
                </c:pt>
                <c:pt idx="4049">
                  <c:v>1.0</c:v>
                </c:pt>
                <c:pt idx="4050">
                  <c:v>1.0</c:v>
                </c:pt>
                <c:pt idx="4051">
                  <c:v>1.0</c:v>
                </c:pt>
                <c:pt idx="4052">
                  <c:v>1.0</c:v>
                </c:pt>
                <c:pt idx="4053">
                  <c:v>1.0</c:v>
                </c:pt>
                <c:pt idx="4054">
                  <c:v>1.0</c:v>
                </c:pt>
                <c:pt idx="4055">
                  <c:v>1.0</c:v>
                </c:pt>
                <c:pt idx="4056">
                  <c:v>1.0</c:v>
                </c:pt>
                <c:pt idx="4057">
                  <c:v>1.0</c:v>
                </c:pt>
                <c:pt idx="4058">
                  <c:v>1.0</c:v>
                </c:pt>
                <c:pt idx="4059">
                  <c:v>1.0</c:v>
                </c:pt>
                <c:pt idx="4060">
                  <c:v>1.0</c:v>
                </c:pt>
                <c:pt idx="4061">
                  <c:v>1.0</c:v>
                </c:pt>
                <c:pt idx="4062">
                  <c:v>1.0</c:v>
                </c:pt>
                <c:pt idx="4063">
                  <c:v>1.0</c:v>
                </c:pt>
                <c:pt idx="4064">
                  <c:v>1.0</c:v>
                </c:pt>
                <c:pt idx="4065">
                  <c:v>1.0</c:v>
                </c:pt>
                <c:pt idx="4066">
                  <c:v>1.0</c:v>
                </c:pt>
                <c:pt idx="4067">
                  <c:v>1.0</c:v>
                </c:pt>
                <c:pt idx="4068">
                  <c:v>1.0</c:v>
                </c:pt>
                <c:pt idx="4069">
                  <c:v>1.0</c:v>
                </c:pt>
                <c:pt idx="4070">
                  <c:v>1.0</c:v>
                </c:pt>
                <c:pt idx="4071">
                  <c:v>1.0</c:v>
                </c:pt>
                <c:pt idx="4072">
                  <c:v>1.0</c:v>
                </c:pt>
                <c:pt idx="4073">
                  <c:v>1.0</c:v>
                </c:pt>
                <c:pt idx="4074">
                  <c:v>1.0</c:v>
                </c:pt>
                <c:pt idx="4075">
                  <c:v>1.0</c:v>
                </c:pt>
                <c:pt idx="4076">
                  <c:v>1.0</c:v>
                </c:pt>
                <c:pt idx="4077">
                  <c:v>1.0</c:v>
                </c:pt>
                <c:pt idx="4078">
                  <c:v>1.0</c:v>
                </c:pt>
                <c:pt idx="4079">
                  <c:v>1.0</c:v>
                </c:pt>
                <c:pt idx="4080">
                  <c:v>1.0</c:v>
                </c:pt>
                <c:pt idx="4081">
                  <c:v>1.0</c:v>
                </c:pt>
                <c:pt idx="4082">
                  <c:v>1.0</c:v>
                </c:pt>
                <c:pt idx="4083">
                  <c:v>1.0</c:v>
                </c:pt>
                <c:pt idx="4084">
                  <c:v>1.0</c:v>
                </c:pt>
                <c:pt idx="4085">
                  <c:v>1.0</c:v>
                </c:pt>
                <c:pt idx="4086">
                  <c:v>1.0</c:v>
                </c:pt>
                <c:pt idx="4087">
                  <c:v>1.0</c:v>
                </c:pt>
                <c:pt idx="4088">
                  <c:v>1.0</c:v>
                </c:pt>
                <c:pt idx="4089">
                  <c:v>1.0</c:v>
                </c:pt>
                <c:pt idx="4090">
                  <c:v>1.0</c:v>
                </c:pt>
                <c:pt idx="4091">
                  <c:v>1.0</c:v>
                </c:pt>
                <c:pt idx="4092">
                  <c:v>1.0</c:v>
                </c:pt>
                <c:pt idx="4093">
                  <c:v>1.0</c:v>
                </c:pt>
                <c:pt idx="4094">
                  <c:v>1.0</c:v>
                </c:pt>
                <c:pt idx="4095">
                  <c:v>1.0</c:v>
                </c:pt>
                <c:pt idx="4096">
                  <c:v>1.0</c:v>
                </c:pt>
                <c:pt idx="4097">
                  <c:v>1.0</c:v>
                </c:pt>
                <c:pt idx="4098">
                  <c:v>1.0</c:v>
                </c:pt>
                <c:pt idx="4099">
                  <c:v>1.0</c:v>
                </c:pt>
                <c:pt idx="4100">
                  <c:v>1.0</c:v>
                </c:pt>
                <c:pt idx="4101">
                  <c:v>1.0</c:v>
                </c:pt>
                <c:pt idx="4102">
                  <c:v>1.0</c:v>
                </c:pt>
                <c:pt idx="4103">
                  <c:v>1.0</c:v>
                </c:pt>
                <c:pt idx="4104">
                  <c:v>1.0</c:v>
                </c:pt>
                <c:pt idx="4105">
                  <c:v>1.0</c:v>
                </c:pt>
                <c:pt idx="4106">
                  <c:v>1.0</c:v>
                </c:pt>
                <c:pt idx="4107">
                  <c:v>1.0</c:v>
                </c:pt>
                <c:pt idx="4108">
                  <c:v>1.0</c:v>
                </c:pt>
                <c:pt idx="4109">
                  <c:v>1.0</c:v>
                </c:pt>
                <c:pt idx="4110">
                  <c:v>1.0</c:v>
                </c:pt>
                <c:pt idx="4111">
                  <c:v>1.0</c:v>
                </c:pt>
                <c:pt idx="4112">
                  <c:v>1.0</c:v>
                </c:pt>
                <c:pt idx="4113">
                  <c:v>1.0</c:v>
                </c:pt>
                <c:pt idx="4114">
                  <c:v>1.0</c:v>
                </c:pt>
                <c:pt idx="4115">
                  <c:v>1.0</c:v>
                </c:pt>
                <c:pt idx="4116">
                  <c:v>1.0</c:v>
                </c:pt>
                <c:pt idx="4117">
                  <c:v>1.0</c:v>
                </c:pt>
                <c:pt idx="4118">
                  <c:v>1.0</c:v>
                </c:pt>
                <c:pt idx="4119">
                  <c:v>1.0</c:v>
                </c:pt>
                <c:pt idx="4120">
                  <c:v>1.0</c:v>
                </c:pt>
                <c:pt idx="4121">
                  <c:v>1.0</c:v>
                </c:pt>
                <c:pt idx="4122">
                  <c:v>1.0</c:v>
                </c:pt>
                <c:pt idx="4123">
                  <c:v>1.0</c:v>
                </c:pt>
                <c:pt idx="4124">
                  <c:v>1.0</c:v>
                </c:pt>
                <c:pt idx="4125">
                  <c:v>1.0</c:v>
                </c:pt>
                <c:pt idx="4126">
                  <c:v>1.0</c:v>
                </c:pt>
                <c:pt idx="4127">
                  <c:v>1.0</c:v>
                </c:pt>
                <c:pt idx="4128">
                  <c:v>1.0</c:v>
                </c:pt>
                <c:pt idx="4129">
                  <c:v>1.0</c:v>
                </c:pt>
                <c:pt idx="4130">
                  <c:v>1.0</c:v>
                </c:pt>
                <c:pt idx="4131">
                  <c:v>1.0</c:v>
                </c:pt>
                <c:pt idx="4132">
                  <c:v>1.0</c:v>
                </c:pt>
                <c:pt idx="4133">
                  <c:v>1.0</c:v>
                </c:pt>
                <c:pt idx="4134">
                  <c:v>1.0</c:v>
                </c:pt>
                <c:pt idx="4135">
                  <c:v>1.0</c:v>
                </c:pt>
                <c:pt idx="4136">
                  <c:v>1.0</c:v>
                </c:pt>
                <c:pt idx="4137">
                  <c:v>1.0</c:v>
                </c:pt>
                <c:pt idx="4138">
                  <c:v>1.0</c:v>
                </c:pt>
                <c:pt idx="4139">
                  <c:v>1.0</c:v>
                </c:pt>
                <c:pt idx="4140">
                  <c:v>1.0</c:v>
                </c:pt>
                <c:pt idx="4141">
                  <c:v>1.0</c:v>
                </c:pt>
                <c:pt idx="4142">
                  <c:v>1.0</c:v>
                </c:pt>
                <c:pt idx="4143">
                  <c:v>1.0</c:v>
                </c:pt>
                <c:pt idx="4144">
                  <c:v>1.0</c:v>
                </c:pt>
                <c:pt idx="4145">
                  <c:v>1.0</c:v>
                </c:pt>
                <c:pt idx="4146">
                  <c:v>1.0</c:v>
                </c:pt>
                <c:pt idx="4147">
                  <c:v>1.0</c:v>
                </c:pt>
                <c:pt idx="4148">
                  <c:v>1.0</c:v>
                </c:pt>
                <c:pt idx="4149">
                  <c:v>1.0</c:v>
                </c:pt>
                <c:pt idx="4150">
                  <c:v>1.0</c:v>
                </c:pt>
                <c:pt idx="4151">
                  <c:v>1.0</c:v>
                </c:pt>
                <c:pt idx="4152">
                  <c:v>1.0</c:v>
                </c:pt>
                <c:pt idx="4153">
                  <c:v>1.0</c:v>
                </c:pt>
                <c:pt idx="4154">
                  <c:v>1.0</c:v>
                </c:pt>
                <c:pt idx="4155">
                  <c:v>1.0</c:v>
                </c:pt>
                <c:pt idx="4156">
                  <c:v>1.0</c:v>
                </c:pt>
                <c:pt idx="4157">
                  <c:v>1.0</c:v>
                </c:pt>
                <c:pt idx="4158">
                  <c:v>1.0</c:v>
                </c:pt>
                <c:pt idx="4159">
                  <c:v>1.0</c:v>
                </c:pt>
                <c:pt idx="4160">
                  <c:v>1.0</c:v>
                </c:pt>
                <c:pt idx="4161">
                  <c:v>1.0</c:v>
                </c:pt>
                <c:pt idx="4162">
                  <c:v>1.0</c:v>
                </c:pt>
                <c:pt idx="4163">
                  <c:v>1.0</c:v>
                </c:pt>
                <c:pt idx="4164">
                  <c:v>1.0</c:v>
                </c:pt>
                <c:pt idx="4165">
                  <c:v>1.0</c:v>
                </c:pt>
                <c:pt idx="4166">
                  <c:v>1.0</c:v>
                </c:pt>
                <c:pt idx="4167">
                  <c:v>1.0</c:v>
                </c:pt>
                <c:pt idx="4168">
                  <c:v>1.0</c:v>
                </c:pt>
                <c:pt idx="4169">
                  <c:v>1.0</c:v>
                </c:pt>
                <c:pt idx="4170">
                  <c:v>1.0</c:v>
                </c:pt>
                <c:pt idx="4171">
                  <c:v>1.0</c:v>
                </c:pt>
                <c:pt idx="4172">
                  <c:v>1.0</c:v>
                </c:pt>
                <c:pt idx="4173">
                  <c:v>1.0</c:v>
                </c:pt>
                <c:pt idx="4174">
                  <c:v>1.0</c:v>
                </c:pt>
                <c:pt idx="4175">
                  <c:v>1.0</c:v>
                </c:pt>
                <c:pt idx="4176">
                  <c:v>1.0</c:v>
                </c:pt>
                <c:pt idx="4177">
                  <c:v>1.0</c:v>
                </c:pt>
                <c:pt idx="4178">
                  <c:v>1.0</c:v>
                </c:pt>
                <c:pt idx="4179">
                  <c:v>1.0</c:v>
                </c:pt>
                <c:pt idx="4180">
                  <c:v>1.0</c:v>
                </c:pt>
                <c:pt idx="4181">
                  <c:v>1.0</c:v>
                </c:pt>
                <c:pt idx="4182">
                  <c:v>1.0</c:v>
                </c:pt>
                <c:pt idx="4183">
                  <c:v>1.0</c:v>
                </c:pt>
                <c:pt idx="4184">
                  <c:v>1.0</c:v>
                </c:pt>
                <c:pt idx="4185">
                  <c:v>1.0</c:v>
                </c:pt>
                <c:pt idx="4186">
                  <c:v>1.0</c:v>
                </c:pt>
                <c:pt idx="4187">
                  <c:v>1.0</c:v>
                </c:pt>
                <c:pt idx="4188">
                  <c:v>1.0</c:v>
                </c:pt>
                <c:pt idx="4189">
                  <c:v>1.0</c:v>
                </c:pt>
                <c:pt idx="4190">
                  <c:v>1.0</c:v>
                </c:pt>
                <c:pt idx="4191">
                  <c:v>1.0</c:v>
                </c:pt>
                <c:pt idx="4192">
                  <c:v>1.0</c:v>
                </c:pt>
                <c:pt idx="4193">
                  <c:v>1.0</c:v>
                </c:pt>
                <c:pt idx="4194">
                  <c:v>1.0</c:v>
                </c:pt>
                <c:pt idx="4195">
                  <c:v>1.0</c:v>
                </c:pt>
                <c:pt idx="4196">
                  <c:v>1.0</c:v>
                </c:pt>
                <c:pt idx="4197">
                  <c:v>1.0</c:v>
                </c:pt>
                <c:pt idx="4198">
                  <c:v>1.0</c:v>
                </c:pt>
                <c:pt idx="4199">
                  <c:v>1.0</c:v>
                </c:pt>
                <c:pt idx="4200">
                  <c:v>1.0</c:v>
                </c:pt>
                <c:pt idx="4201">
                  <c:v>1.0</c:v>
                </c:pt>
                <c:pt idx="4202">
                  <c:v>1.0</c:v>
                </c:pt>
                <c:pt idx="4203">
                  <c:v>1.0</c:v>
                </c:pt>
                <c:pt idx="4204">
                  <c:v>1.0</c:v>
                </c:pt>
                <c:pt idx="4205">
                  <c:v>1.0</c:v>
                </c:pt>
                <c:pt idx="4206">
                  <c:v>1.0</c:v>
                </c:pt>
                <c:pt idx="4207">
                  <c:v>1.0</c:v>
                </c:pt>
                <c:pt idx="4208">
                  <c:v>1.0</c:v>
                </c:pt>
                <c:pt idx="4209">
                  <c:v>1.0</c:v>
                </c:pt>
                <c:pt idx="4210">
                  <c:v>1.0</c:v>
                </c:pt>
                <c:pt idx="4211">
                  <c:v>1.0</c:v>
                </c:pt>
                <c:pt idx="4212">
                  <c:v>1.0</c:v>
                </c:pt>
                <c:pt idx="4213">
                  <c:v>1.0</c:v>
                </c:pt>
                <c:pt idx="4214">
                  <c:v>1.0</c:v>
                </c:pt>
                <c:pt idx="4215">
                  <c:v>1.0</c:v>
                </c:pt>
                <c:pt idx="4216">
                  <c:v>1.0</c:v>
                </c:pt>
                <c:pt idx="4217">
                  <c:v>1.0</c:v>
                </c:pt>
                <c:pt idx="4218">
                  <c:v>1.0</c:v>
                </c:pt>
                <c:pt idx="4219">
                  <c:v>1.0</c:v>
                </c:pt>
                <c:pt idx="4220">
                  <c:v>1.0</c:v>
                </c:pt>
                <c:pt idx="4221">
                  <c:v>1.0</c:v>
                </c:pt>
                <c:pt idx="4222">
                  <c:v>1.0</c:v>
                </c:pt>
                <c:pt idx="4223">
                  <c:v>1.0</c:v>
                </c:pt>
                <c:pt idx="4224">
                  <c:v>1.0</c:v>
                </c:pt>
                <c:pt idx="4225">
                  <c:v>1.0</c:v>
                </c:pt>
                <c:pt idx="4226">
                  <c:v>1.0</c:v>
                </c:pt>
                <c:pt idx="4227">
                  <c:v>1.0</c:v>
                </c:pt>
                <c:pt idx="4228">
                  <c:v>1.0</c:v>
                </c:pt>
                <c:pt idx="4229">
                  <c:v>1.0</c:v>
                </c:pt>
                <c:pt idx="4230">
                  <c:v>1.0</c:v>
                </c:pt>
                <c:pt idx="4231">
                  <c:v>1.0</c:v>
                </c:pt>
                <c:pt idx="4232">
                  <c:v>1.0</c:v>
                </c:pt>
                <c:pt idx="4233">
                  <c:v>1.0</c:v>
                </c:pt>
                <c:pt idx="4234">
                  <c:v>1.0</c:v>
                </c:pt>
                <c:pt idx="4235">
                  <c:v>1.0</c:v>
                </c:pt>
                <c:pt idx="4236">
                  <c:v>1.0</c:v>
                </c:pt>
                <c:pt idx="4237">
                  <c:v>1.0</c:v>
                </c:pt>
                <c:pt idx="4238">
                  <c:v>1.0</c:v>
                </c:pt>
                <c:pt idx="4239">
                  <c:v>1.0</c:v>
                </c:pt>
                <c:pt idx="4240">
                  <c:v>1.0</c:v>
                </c:pt>
                <c:pt idx="4241">
                  <c:v>1.0</c:v>
                </c:pt>
                <c:pt idx="4242">
                  <c:v>1.0</c:v>
                </c:pt>
                <c:pt idx="4243">
                  <c:v>1.0</c:v>
                </c:pt>
                <c:pt idx="4244">
                  <c:v>1.0</c:v>
                </c:pt>
                <c:pt idx="4245">
                  <c:v>1.0</c:v>
                </c:pt>
                <c:pt idx="4246">
                  <c:v>1.0</c:v>
                </c:pt>
                <c:pt idx="4247">
                  <c:v>1.0</c:v>
                </c:pt>
                <c:pt idx="4248">
                  <c:v>1.0</c:v>
                </c:pt>
                <c:pt idx="4249">
                  <c:v>1.0</c:v>
                </c:pt>
                <c:pt idx="4250">
                  <c:v>1.0</c:v>
                </c:pt>
                <c:pt idx="4251">
                  <c:v>1.0</c:v>
                </c:pt>
                <c:pt idx="4252">
                  <c:v>1.0</c:v>
                </c:pt>
                <c:pt idx="4253">
                  <c:v>1.0</c:v>
                </c:pt>
                <c:pt idx="4254">
                  <c:v>1.0</c:v>
                </c:pt>
                <c:pt idx="4255">
                  <c:v>1.0</c:v>
                </c:pt>
                <c:pt idx="4256">
                  <c:v>1.0</c:v>
                </c:pt>
                <c:pt idx="4257">
                  <c:v>1.0</c:v>
                </c:pt>
                <c:pt idx="4258">
                  <c:v>1.0</c:v>
                </c:pt>
                <c:pt idx="4259">
                  <c:v>1.0</c:v>
                </c:pt>
                <c:pt idx="4260">
                  <c:v>1.0</c:v>
                </c:pt>
                <c:pt idx="4261">
                  <c:v>1.0</c:v>
                </c:pt>
                <c:pt idx="4262">
                  <c:v>1.0</c:v>
                </c:pt>
                <c:pt idx="4263">
                  <c:v>1.0</c:v>
                </c:pt>
                <c:pt idx="4264">
                  <c:v>1.0</c:v>
                </c:pt>
                <c:pt idx="4265">
                  <c:v>1.0</c:v>
                </c:pt>
                <c:pt idx="4266">
                  <c:v>1.0</c:v>
                </c:pt>
                <c:pt idx="4267">
                  <c:v>1.0</c:v>
                </c:pt>
                <c:pt idx="4268">
                  <c:v>1.0</c:v>
                </c:pt>
                <c:pt idx="4269">
                  <c:v>1.0</c:v>
                </c:pt>
                <c:pt idx="4270">
                  <c:v>1.0</c:v>
                </c:pt>
                <c:pt idx="4271">
                  <c:v>1.0</c:v>
                </c:pt>
                <c:pt idx="4272">
                  <c:v>1.0</c:v>
                </c:pt>
                <c:pt idx="4273">
                  <c:v>1.0</c:v>
                </c:pt>
                <c:pt idx="4274">
                  <c:v>1.0</c:v>
                </c:pt>
                <c:pt idx="4275">
                  <c:v>1.0</c:v>
                </c:pt>
                <c:pt idx="4276">
                  <c:v>1.0</c:v>
                </c:pt>
                <c:pt idx="4277">
                  <c:v>1.0</c:v>
                </c:pt>
                <c:pt idx="4278">
                  <c:v>1.0</c:v>
                </c:pt>
                <c:pt idx="4279">
                  <c:v>1.0</c:v>
                </c:pt>
                <c:pt idx="4280">
                  <c:v>1.0</c:v>
                </c:pt>
                <c:pt idx="4281">
                  <c:v>1.0</c:v>
                </c:pt>
                <c:pt idx="4282">
                  <c:v>1.0</c:v>
                </c:pt>
                <c:pt idx="4283">
                  <c:v>1.0</c:v>
                </c:pt>
                <c:pt idx="4284">
                  <c:v>1.0</c:v>
                </c:pt>
                <c:pt idx="4285">
                  <c:v>1.0</c:v>
                </c:pt>
                <c:pt idx="4286">
                  <c:v>1.0</c:v>
                </c:pt>
                <c:pt idx="4287">
                  <c:v>1.0</c:v>
                </c:pt>
                <c:pt idx="4288">
                  <c:v>1.0</c:v>
                </c:pt>
                <c:pt idx="4289">
                  <c:v>1.0</c:v>
                </c:pt>
                <c:pt idx="4290">
                  <c:v>1.0</c:v>
                </c:pt>
                <c:pt idx="4291">
                  <c:v>1.0</c:v>
                </c:pt>
                <c:pt idx="4292">
                  <c:v>1.0</c:v>
                </c:pt>
                <c:pt idx="4293">
                  <c:v>1.0</c:v>
                </c:pt>
                <c:pt idx="4294">
                  <c:v>1.0</c:v>
                </c:pt>
                <c:pt idx="4295">
                  <c:v>1.0</c:v>
                </c:pt>
                <c:pt idx="4296">
                  <c:v>1.0</c:v>
                </c:pt>
                <c:pt idx="4297">
                  <c:v>1.0</c:v>
                </c:pt>
                <c:pt idx="4298">
                  <c:v>1.0</c:v>
                </c:pt>
                <c:pt idx="4299">
                  <c:v>1.0</c:v>
                </c:pt>
                <c:pt idx="4300">
                  <c:v>1.0</c:v>
                </c:pt>
                <c:pt idx="4301">
                  <c:v>1.0</c:v>
                </c:pt>
                <c:pt idx="4302">
                  <c:v>1.0</c:v>
                </c:pt>
                <c:pt idx="4303">
                  <c:v>1.0</c:v>
                </c:pt>
                <c:pt idx="4304">
                  <c:v>1.0</c:v>
                </c:pt>
                <c:pt idx="4305">
                  <c:v>1.0</c:v>
                </c:pt>
                <c:pt idx="4306">
                  <c:v>1.0</c:v>
                </c:pt>
                <c:pt idx="4307">
                  <c:v>1.0</c:v>
                </c:pt>
                <c:pt idx="4308">
                  <c:v>1.0</c:v>
                </c:pt>
                <c:pt idx="4309">
                  <c:v>1.0</c:v>
                </c:pt>
                <c:pt idx="4310">
                  <c:v>1.0</c:v>
                </c:pt>
                <c:pt idx="4311">
                  <c:v>1.0</c:v>
                </c:pt>
                <c:pt idx="4312">
                  <c:v>1.0</c:v>
                </c:pt>
                <c:pt idx="4313">
                  <c:v>1.0</c:v>
                </c:pt>
                <c:pt idx="4314">
                  <c:v>1.0</c:v>
                </c:pt>
                <c:pt idx="4315">
                  <c:v>1.0</c:v>
                </c:pt>
                <c:pt idx="4316">
                  <c:v>1.0</c:v>
                </c:pt>
                <c:pt idx="4317">
                  <c:v>1.0</c:v>
                </c:pt>
                <c:pt idx="4318">
                  <c:v>1.0</c:v>
                </c:pt>
                <c:pt idx="4319">
                  <c:v>1.0</c:v>
                </c:pt>
                <c:pt idx="4320">
                  <c:v>1.0</c:v>
                </c:pt>
                <c:pt idx="4321">
                  <c:v>1.0</c:v>
                </c:pt>
                <c:pt idx="4322">
                  <c:v>1.0</c:v>
                </c:pt>
                <c:pt idx="4323">
                  <c:v>1.0</c:v>
                </c:pt>
                <c:pt idx="4324">
                  <c:v>1.0</c:v>
                </c:pt>
                <c:pt idx="4325">
                  <c:v>1.0</c:v>
                </c:pt>
                <c:pt idx="4326">
                  <c:v>1.0</c:v>
                </c:pt>
                <c:pt idx="4327">
                  <c:v>1.0</c:v>
                </c:pt>
                <c:pt idx="4328">
                  <c:v>1.0</c:v>
                </c:pt>
                <c:pt idx="4329">
                  <c:v>1.0</c:v>
                </c:pt>
                <c:pt idx="4330">
                  <c:v>1.0</c:v>
                </c:pt>
                <c:pt idx="4331">
                  <c:v>1.0</c:v>
                </c:pt>
                <c:pt idx="4332">
                  <c:v>1.0</c:v>
                </c:pt>
                <c:pt idx="4333">
                  <c:v>1.0</c:v>
                </c:pt>
                <c:pt idx="4334">
                  <c:v>1.0</c:v>
                </c:pt>
                <c:pt idx="4335">
                  <c:v>1.0</c:v>
                </c:pt>
                <c:pt idx="4336">
                  <c:v>1.0</c:v>
                </c:pt>
                <c:pt idx="4337">
                  <c:v>1.0</c:v>
                </c:pt>
                <c:pt idx="4338">
                  <c:v>1.0</c:v>
                </c:pt>
                <c:pt idx="4339">
                  <c:v>1.0</c:v>
                </c:pt>
                <c:pt idx="4340">
                  <c:v>1.0</c:v>
                </c:pt>
                <c:pt idx="4341">
                  <c:v>1.0</c:v>
                </c:pt>
                <c:pt idx="4342">
                  <c:v>1.0</c:v>
                </c:pt>
                <c:pt idx="4343">
                  <c:v>1.0</c:v>
                </c:pt>
                <c:pt idx="4344">
                  <c:v>1.0</c:v>
                </c:pt>
                <c:pt idx="4345">
                  <c:v>1.0</c:v>
                </c:pt>
                <c:pt idx="4346">
                  <c:v>1.0</c:v>
                </c:pt>
                <c:pt idx="4347">
                  <c:v>1.0</c:v>
                </c:pt>
                <c:pt idx="4348">
                  <c:v>1.0</c:v>
                </c:pt>
                <c:pt idx="4349">
                  <c:v>1.0</c:v>
                </c:pt>
                <c:pt idx="4350">
                  <c:v>1.0</c:v>
                </c:pt>
                <c:pt idx="4351">
                  <c:v>1.0</c:v>
                </c:pt>
                <c:pt idx="4352">
                  <c:v>1.0</c:v>
                </c:pt>
                <c:pt idx="4353">
                  <c:v>1.0</c:v>
                </c:pt>
                <c:pt idx="4354">
                  <c:v>1.0</c:v>
                </c:pt>
                <c:pt idx="4355">
                  <c:v>1.0</c:v>
                </c:pt>
                <c:pt idx="4356">
                  <c:v>1.0</c:v>
                </c:pt>
                <c:pt idx="4357">
                  <c:v>1.0</c:v>
                </c:pt>
                <c:pt idx="4358">
                  <c:v>1.0</c:v>
                </c:pt>
                <c:pt idx="4359">
                  <c:v>1.0</c:v>
                </c:pt>
                <c:pt idx="4360">
                  <c:v>1.0</c:v>
                </c:pt>
                <c:pt idx="4361">
                  <c:v>1.0</c:v>
                </c:pt>
                <c:pt idx="4362">
                  <c:v>1.0</c:v>
                </c:pt>
                <c:pt idx="4363">
                  <c:v>1.0</c:v>
                </c:pt>
                <c:pt idx="4364">
                  <c:v>1.0</c:v>
                </c:pt>
                <c:pt idx="4365">
                  <c:v>1.0</c:v>
                </c:pt>
                <c:pt idx="4366">
                  <c:v>1.0</c:v>
                </c:pt>
                <c:pt idx="4367">
                  <c:v>1.0</c:v>
                </c:pt>
                <c:pt idx="4368">
                  <c:v>1.0</c:v>
                </c:pt>
                <c:pt idx="4369">
                  <c:v>1.0</c:v>
                </c:pt>
                <c:pt idx="4370">
                  <c:v>1.0</c:v>
                </c:pt>
                <c:pt idx="4371">
                  <c:v>1.0</c:v>
                </c:pt>
                <c:pt idx="4372">
                  <c:v>1.0</c:v>
                </c:pt>
                <c:pt idx="4373">
                  <c:v>1.0</c:v>
                </c:pt>
                <c:pt idx="4374">
                  <c:v>1.0</c:v>
                </c:pt>
                <c:pt idx="4375">
                  <c:v>1.0</c:v>
                </c:pt>
                <c:pt idx="4376">
                  <c:v>1.0</c:v>
                </c:pt>
                <c:pt idx="4377">
                  <c:v>1.0</c:v>
                </c:pt>
                <c:pt idx="4378">
                  <c:v>1.0</c:v>
                </c:pt>
                <c:pt idx="4379">
                  <c:v>1.0</c:v>
                </c:pt>
                <c:pt idx="4380">
                  <c:v>1.0</c:v>
                </c:pt>
                <c:pt idx="4381">
                  <c:v>1.0</c:v>
                </c:pt>
                <c:pt idx="4382">
                  <c:v>1.0</c:v>
                </c:pt>
                <c:pt idx="4383">
                  <c:v>1.0</c:v>
                </c:pt>
                <c:pt idx="4384">
                  <c:v>1.0</c:v>
                </c:pt>
                <c:pt idx="4385">
                  <c:v>1.0</c:v>
                </c:pt>
                <c:pt idx="4386">
                  <c:v>1.0</c:v>
                </c:pt>
                <c:pt idx="4387">
                  <c:v>1.0</c:v>
                </c:pt>
                <c:pt idx="4388">
                  <c:v>1.0</c:v>
                </c:pt>
                <c:pt idx="4389">
                  <c:v>1.0</c:v>
                </c:pt>
                <c:pt idx="4390">
                  <c:v>1.0</c:v>
                </c:pt>
                <c:pt idx="4391">
                  <c:v>1.0</c:v>
                </c:pt>
                <c:pt idx="4392">
                  <c:v>1.0</c:v>
                </c:pt>
                <c:pt idx="4393">
                  <c:v>1.0</c:v>
                </c:pt>
                <c:pt idx="4394">
                  <c:v>1.0</c:v>
                </c:pt>
                <c:pt idx="4395">
                  <c:v>1.0</c:v>
                </c:pt>
                <c:pt idx="4396">
                  <c:v>1.0</c:v>
                </c:pt>
                <c:pt idx="4397">
                  <c:v>1.0</c:v>
                </c:pt>
                <c:pt idx="4398">
                  <c:v>1.0</c:v>
                </c:pt>
                <c:pt idx="4399">
                  <c:v>1.0</c:v>
                </c:pt>
                <c:pt idx="4400">
                  <c:v>1.0</c:v>
                </c:pt>
                <c:pt idx="4401">
                  <c:v>1.0</c:v>
                </c:pt>
                <c:pt idx="4402">
                  <c:v>1.0</c:v>
                </c:pt>
                <c:pt idx="4403">
                  <c:v>1.0</c:v>
                </c:pt>
                <c:pt idx="4404">
                  <c:v>1.0</c:v>
                </c:pt>
                <c:pt idx="4405">
                  <c:v>1.0</c:v>
                </c:pt>
                <c:pt idx="4406">
                  <c:v>1.0</c:v>
                </c:pt>
                <c:pt idx="4407">
                  <c:v>1.0</c:v>
                </c:pt>
                <c:pt idx="4408">
                  <c:v>1.0</c:v>
                </c:pt>
                <c:pt idx="4409">
                  <c:v>1.0</c:v>
                </c:pt>
                <c:pt idx="4410">
                  <c:v>1.0</c:v>
                </c:pt>
                <c:pt idx="4411">
                  <c:v>1.0</c:v>
                </c:pt>
                <c:pt idx="4412">
                  <c:v>1.0</c:v>
                </c:pt>
                <c:pt idx="4413">
                  <c:v>1.0</c:v>
                </c:pt>
                <c:pt idx="4414">
                  <c:v>1.0</c:v>
                </c:pt>
                <c:pt idx="4415">
                  <c:v>1.0</c:v>
                </c:pt>
                <c:pt idx="4416">
                  <c:v>1.0</c:v>
                </c:pt>
                <c:pt idx="4417">
                  <c:v>1.0</c:v>
                </c:pt>
                <c:pt idx="4418">
                  <c:v>1.0</c:v>
                </c:pt>
                <c:pt idx="4419">
                  <c:v>1.0</c:v>
                </c:pt>
                <c:pt idx="4420">
                  <c:v>1.0</c:v>
                </c:pt>
                <c:pt idx="4421">
                  <c:v>1.0</c:v>
                </c:pt>
                <c:pt idx="4422">
                  <c:v>1.0</c:v>
                </c:pt>
                <c:pt idx="4423">
                  <c:v>1.0</c:v>
                </c:pt>
                <c:pt idx="4424">
                  <c:v>1.0</c:v>
                </c:pt>
                <c:pt idx="4425">
                  <c:v>1.0</c:v>
                </c:pt>
                <c:pt idx="4426">
                  <c:v>1.0</c:v>
                </c:pt>
                <c:pt idx="4427">
                  <c:v>1.0</c:v>
                </c:pt>
                <c:pt idx="4428">
                  <c:v>1.0</c:v>
                </c:pt>
                <c:pt idx="4429">
                  <c:v>1.0</c:v>
                </c:pt>
                <c:pt idx="4430">
                  <c:v>1.0</c:v>
                </c:pt>
                <c:pt idx="4431">
                  <c:v>1.0</c:v>
                </c:pt>
                <c:pt idx="4432">
                  <c:v>1.0</c:v>
                </c:pt>
                <c:pt idx="4433">
                  <c:v>1.0</c:v>
                </c:pt>
                <c:pt idx="4434">
                  <c:v>1.0</c:v>
                </c:pt>
                <c:pt idx="4435">
                  <c:v>1.0</c:v>
                </c:pt>
                <c:pt idx="4436">
                  <c:v>1.0</c:v>
                </c:pt>
                <c:pt idx="4437">
                  <c:v>1.0</c:v>
                </c:pt>
                <c:pt idx="4438">
                  <c:v>1.0</c:v>
                </c:pt>
                <c:pt idx="4439">
                  <c:v>1.0</c:v>
                </c:pt>
                <c:pt idx="4440">
                  <c:v>1.0</c:v>
                </c:pt>
                <c:pt idx="4441">
                  <c:v>1.0</c:v>
                </c:pt>
                <c:pt idx="4442">
                  <c:v>1.0</c:v>
                </c:pt>
                <c:pt idx="4443">
                  <c:v>1.0</c:v>
                </c:pt>
                <c:pt idx="4444">
                  <c:v>1.0</c:v>
                </c:pt>
                <c:pt idx="4445">
                  <c:v>1.0</c:v>
                </c:pt>
                <c:pt idx="4446">
                  <c:v>1.0</c:v>
                </c:pt>
                <c:pt idx="4447">
                  <c:v>1.0</c:v>
                </c:pt>
                <c:pt idx="4448">
                  <c:v>1.0</c:v>
                </c:pt>
                <c:pt idx="4449">
                  <c:v>1.0</c:v>
                </c:pt>
                <c:pt idx="4450">
                  <c:v>1.0</c:v>
                </c:pt>
                <c:pt idx="4451">
                  <c:v>1.0</c:v>
                </c:pt>
                <c:pt idx="4452">
                  <c:v>1.0</c:v>
                </c:pt>
                <c:pt idx="4453">
                  <c:v>1.0</c:v>
                </c:pt>
                <c:pt idx="4454">
                  <c:v>1.0</c:v>
                </c:pt>
                <c:pt idx="4455">
                  <c:v>1.0</c:v>
                </c:pt>
                <c:pt idx="4456">
                  <c:v>1.0</c:v>
                </c:pt>
                <c:pt idx="4457">
                  <c:v>1.0</c:v>
                </c:pt>
                <c:pt idx="4458">
                  <c:v>1.0</c:v>
                </c:pt>
                <c:pt idx="4459">
                  <c:v>1.0</c:v>
                </c:pt>
                <c:pt idx="4460">
                  <c:v>1.0</c:v>
                </c:pt>
                <c:pt idx="4461">
                  <c:v>1.0</c:v>
                </c:pt>
                <c:pt idx="4462">
                  <c:v>1.0</c:v>
                </c:pt>
                <c:pt idx="4463">
                  <c:v>1.0</c:v>
                </c:pt>
                <c:pt idx="4464">
                  <c:v>1.0</c:v>
                </c:pt>
                <c:pt idx="4465">
                  <c:v>1.0</c:v>
                </c:pt>
                <c:pt idx="4466">
                  <c:v>1.0</c:v>
                </c:pt>
                <c:pt idx="4467">
                  <c:v>1.0</c:v>
                </c:pt>
                <c:pt idx="4468">
                  <c:v>1.0</c:v>
                </c:pt>
                <c:pt idx="4469">
                  <c:v>1.0</c:v>
                </c:pt>
                <c:pt idx="4470">
                  <c:v>1.0</c:v>
                </c:pt>
                <c:pt idx="4471">
                  <c:v>1.0</c:v>
                </c:pt>
                <c:pt idx="4472">
                  <c:v>1.0</c:v>
                </c:pt>
                <c:pt idx="4473">
                  <c:v>1.0</c:v>
                </c:pt>
                <c:pt idx="4474">
                  <c:v>1.0</c:v>
                </c:pt>
                <c:pt idx="4475">
                  <c:v>1.0</c:v>
                </c:pt>
                <c:pt idx="4476">
                  <c:v>1.0</c:v>
                </c:pt>
                <c:pt idx="4477">
                  <c:v>1.0</c:v>
                </c:pt>
                <c:pt idx="4478">
                  <c:v>1.0</c:v>
                </c:pt>
                <c:pt idx="4479">
                  <c:v>1.0</c:v>
                </c:pt>
                <c:pt idx="4480">
                  <c:v>1.0</c:v>
                </c:pt>
                <c:pt idx="4481">
                  <c:v>1.0</c:v>
                </c:pt>
                <c:pt idx="4482">
                  <c:v>1.0</c:v>
                </c:pt>
                <c:pt idx="4483">
                  <c:v>1.0</c:v>
                </c:pt>
                <c:pt idx="4484">
                  <c:v>1.0</c:v>
                </c:pt>
                <c:pt idx="4485">
                  <c:v>1.0</c:v>
                </c:pt>
                <c:pt idx="4486">
                  <c:v>1.0</c:v>
                </c:pt>
                <c:pt idx="4487">
                  <c:v>1.0</c:v>
                </c:pt>
                <c:pt idx="4488">
                  <c:v>1.0</c:v>
                </c:pt>
                <c:pt idx="4489">
                  <c:v>1.0</c:v>
                </c:pt>
                <c:pt idx="4490">
                  <c:v>1.0</c:v>
                </c:pt>
                <c:pt idx="4491">
                  <c:v>1.0</c:v>
                </c:pt>
                <c:pt idx="4492">
                  <c:v>1.0</c:v>
                </c:pt>
                <c:pt idx="4493">
                  <c:v>1.0</c:v>
                </c:pt>
                <c:pt idx="4494">
                  <c:v>1.0</c:v>
                </c:pt>
                <c:pt idx="4495">
                  <c:v>1.0</c:v>
                </c:pt>
                <c:pt idx="4496">
                  <c:v>1.0</c:v>
                </c:pt>
                <c:pt idx="4497">
                  <c:v>1.0</c:v>
                </c:pt>
                <c:pt idx="4498">
                  <c:v>1.0</c:v>
                </c:pt>
                <c:pt idx="4499">
                  <c:v>1.0</c:v>
                </c:pt>
                <c:pt idx="4500">
                  <c:v>1.0</c:v>
                </c:pt>
                <c:pt idx="4501">
                  <c:v>1.0</c:v>
                </c:pt>
                <c:pt idx="4502">
                  <c:v>1.0</c:v>
                </c:pt>
                <c:pt idx="4503">
                  <c:v>1.0</c:v>
                </c:pt>
                <c:pt idx="4504">
                  <c:v>1.0</c:v>
                </c:pt>
                <c:pt idx="4505">
                  <c:v>1.0</c:v>
                </c:pt>
                <c:pt idx="4506">
                  <c:v>1.0</c:v>
                </c:pt>
                <c:pt idx="4507">
                  <c:v>1.0</c:v>
                </c:pt>
                <c:pt idx="4508">
                  <c:v>1.0</c:v>
                </c:pt>
                <c:pt idx="4509">
                  <c:v>1.0</c:v>
                </c:pt>
                <c:pt idx="4510">
                  <c:v>1.0</c:v>
                </c:pt>
                <c:pt idx="4511">
                  <c:v>1.0</c:v>
                </c:pt>
                <c:pt idx="4512">
                  <c:v>1.0</c:v>
                </c:pt>
                <c:pt idx="4513">
                  <c:v>1.0</c:v>
                </c:pt>
                <c:pt idx="4514">
                  <c:v>1.0</c:v>
                </c:pt>
                <c:pt idx="4515">
                  <c:v>1.0</c:v>
                </c:pt>
                <c:pt idx="4516">
                  <c:v>1.0</c:v>
                </c:pt>
                <c:pt idx="4517">
                  <c:v>1.0</c:v>
                </c:pt>
                <c:pt idx="4518">
                  <c:v>1.0</c:v>
                </c:pt>
                <c:pt idx="4519">
                  <c:v>1.0</c:v>
                </c:pt>
                <c:pt idx="4520">
                  <c:v>1.0</c:v>
                </c:pt>
                <c:pt idx="4521">
                  <c:v>1.0</c:v>
                </c:pt>
                <c:pt idx="4522">
                  <c:v>1.0</c:v>
                </c:pt>
                <c:pt idx="4523">
                  <c:v>1.0</c:v>
                </c:pt>
                <c:pt idx="4524">
                  <c:v>1.0</c:v>
                </c:pt>
                <c:pt idx="4525">
                  <c:v>1.0</c:v>
                </c:pt>
                <c:pt idx="4526">
                  <c:v>1.0</c:v>
                </c:pt>
                <c:pt idx="4527">
                  <c:v>1.0</c:v>
                </c:pt>
                <c:pt idx="4528">
                  <c:v>1.0</c:v>
                </c:pt>
                <c:pt idx="4529">
                  <c:v>1.0</c:v>
                </c:pt>
                <c:pt idx="4530">
                  <c:v>1.0</c:v>
                </c:pt>
                <c:pt idx="4531">
                  <c:v>1.0</c:v>
                </c:pt>
                <c:pt idx="4532">
                  <c:v>1.0</c:v>
                </c:pt>
                <c:pt idx="4533">
                  <c:v>1.0</c:v>
                </c:pt>
                <c:pt idx="4534">
                  <c:v>1.0</c:v>
                </c:pt>
                <c:pt idx="4535">
                  <c:v>1.0</c:v>
                </c:pt>
                <c:pt idx="4536">
                  <c:v>1.0</c:v>
                </c:pt>
                <c:pt idx="4537">
                  <c:v>1.0</c:v>
                </c:pt>
                <c:pt idx="4538">
                  <c:v>1.0</c:v>
                </c:pt>
                <c:pt idx="4539">
                  <c:v>1.0</c:v>
                </c:pt>
                <c:pt idx="4540">
                  <c:v>1.0</c:v>
                </c:pt>
                <c:pt idx="4541">
                  <c:v>1.0</c:v>
                </c:pt>
                <c:pt idx="4542">
                  <c:v>1.0</c:v>
                </c:pt>
                <c:pt idx="4543">
                  <c:v>1.0</c:v>
                </c:pt>
                <c:pt idx="4544">
                  <c:v>1.0</c:v>
                </c:pt>
                <c:pt idx="4545">
                  <c:v>1.0</c:v>
                </c:pt>
                <c:pt idx="4546">
                  <c:v>1.0</c:v>
                </c:pt>
                <c:pt idx="4547">
                  <c:v>1.0</c:v>
                </c:pt>
                <c:pt idx="4548">
                  <c:v>1.0</c:v>
                </c:pt>
                <c:pt idx="4549">
                  <c:v>1.0</c:v>
                </c:pt>
                <c:pt idx="4550">
                  <c:v>1.0</c:v>
                </c:pt>
                <c:pt idx="4551">
                  <c:v>1.0</c:v>
                </c:pt>
                <c:pt idx="4552">
                  <c:v>1.0</c:v>
                </c:pt>
                <c:pt idx="4553">
                  <c:v>1.0</c:v>
                </c:pt>
                <c:pt idx="4554">
                  <c:v>1.0</c:v>
                </c:pt>
                <c:pt idx="4555">
                  <c:v>1.0</c:v>
                </c:pt>
                <c:pt idx="4556">
                  <c:v>1.0</c:v>
                </c:pt>
                <c:pt idx="4557">
                  <c:v>1.0</c:v>
                </c:pt>
                <c:pt idx="4558">
                  <c:v>1.0</c:v>
                </c:pt>
                <c:pt idx="4559">
                  <c:v>1.0</c:v>
                </c:pt>
                <c:pt idx="4560">
                  <c:v>1.0</c:v>
                </c:pt>
                <c:pt idx="4561">
                  <c:v>1.0</c:v>
                </c:pt>
                <c:pt idx="4562">
                  <c:v>1.0</c:v>
                </c:pt>
                <c:pt idx="4563">
                  <c:v>1.0</c:v>
                </c:pt>
                <c:pt idx="4564">
                  <c:v>1.0</c:v>
                </c:pt>
                <c:pt idx="4565">
                  <c:v>1.0</c:v>
                </c:pt>
                <c:pt idx="4566">
                  <c:v>2.0</c:v>
                </c:pt>
                <c:pt idx="4567">
                  <c:v>2.0</c:v>
                </c:pt>
                <c:pt idx="4568">
                  <c:v>2.0</c:v>
                </c:pt>
                <c:pt idx="4569">
                  <c:v>2.0</c:v>
                </c:pt>
                <c:pt idx="4570">
                  <c:v>2.0</c:v>
                </c:pt>
                <c:pt idx="4571">
                  <c:v>2.0</c:v>
                </c:pt>
                <c:pt idx="4572">
                  <c:v>2.0</c:v>
                </c:pt>
                <c:pt idx="4573">
                  <c:v>2.0</c:v>
                </c:pt>
                <c:pt idx="4574">
                  <c:v>2.0</c:v>
                </c:pt>
                <c:pt idx="4575">
                  <c:v>2.0</c:v>
                </c:pt>
                <c:pt idx="4576">
                  <c:v>2.0</c:v>
                </c:pt>
                <c:pt idx="4577">
                  <c:v>2.0</c:v>
                </c:pt>
                <c:pt idx="4578">
                  <c:v>2.0</c:v>
                </c:pt>
                <c:pt idx="4579">
                  <c:v>2.0</c:v>
                </c:pt>
                <c:pt idx="4580">
                  <c:v>2.0</c:v>
                </c:pt>
                <c:pt idx="4581">
                  <c:v>2.0</c:v>
                </c:pt>
                <c:pt idx="4582">
                  <c:v>2.0</c:v>
                </c:pt>
                <c:pt idx="4583">
                  <c:v>2.0</c:v>
                </c:pt>
                <c:pt idx="4584">
                  <c:v>2.0</c:v>
                </c:pt>
                <c:pt idx="4585">
                  <c:v>2.0</c:v>
                </c:pt>
                <c:pt idx="4586">
                  <c:v>2.0</c:v>
                </c:pt>
                <c:pt idx="4587">
                  <c:v>2.0</c:v>
                </c:pt>
                <c:pt idx="4588">
                  <c:v>2.0</c:v>
                </c:pt>
                <c:pt idx="4589">
                  <c:v>2.0</c:v>
                </c:pt>
                <c:pt idx="4590">
                  <c:v>2.0</c:v>
                </c:pt>
                <c:pt idx="4591">
                  <c:v>2.0</c:v>
                </c:pt>
                <c:pt idx="4592">
                  <c:v>2.0</c:v>
                </c:pt>
                <c:pt idx="4593">
                  <c:v>2.0</c:v>
                </c:pt>
                <c:pt idx="4594">
                  <c:v>2.0</c:v>
                </c:pt>
                <c:pt idx="4595">
                  <c:v>2.0</c:v>
                </c:pt>
                <c:pt idx="4596">
                  <c:v>2.0</c:v>
                </c:pt>
                <c:pt idx="4597">
                  <c:v>2.0</c:v>
                </c:pt>
                <c:pt idx="4598">
                  <c:v>2.0</c:v>
                </c:pt>
                <c:pt idx="4599">
                  <c:v>2.0</c:v>
                </c:pt>
                <c:pt idx="4600">
                  <c:v>2.0</c:v>
                </c:pt>
                <c:pt idx="4601">
                  <c:v>2.0</c:v>
                </c:pt>
                <c:pt idx="4602">
                  <c:v>2.0</c:v>
                </c:pt>
                <c:pt idx="4603">
                  <c:v>2.0</c:v>
                </c:pt>
                <c:pt idx="4604">
                  <c:v>2.0</c:v>
                </c:pt>
                <c:pt idx="4605">
                  <c:v>2.0</c:v>
                </c:pt>
                <c:pt idx="4606">
                  <c:v>2.0</c:v>
                </c:pt>
                <c:pt idx="4607">
                  <c:v>2.0</c:v>
                </c:pt>
                <c:pt idx="4608">
                  <c:v>2.0</c:v>
                </c:pt>
                <c:pt idx="4609">
                  <c:v>2.0</c:v>
                </c:pt>
                <c:pt idx="4610">
                  <c:v>2.0</c:v>
                </c:pt>
                <c:pt idx="4611">
                  <c:v>2.0</c:v>
                </c:pt>
                <c:pt idx="4612">
                  <c:v>2.0</c:v>
                </c:pt>
                <c:pt idx="4613">
                  <c:v>2.0</c:v>
                </c:pt>
                <c:pt idx="4614">
                  <c:v>2.0</c:v>
                </c:pt>
                <c:pt idx="4615">
                  <c:v>2.0</c:v>
                </c:pt>
                <c:pt idx="4616">
                  <c:v>2.0</c:v>
                </c:pt>
                <c:pt idx="4617">
                  <c:v>2.0</c:v>
                </c:pt>
                <c:pt idx="4618">
                  <c:v>2.0</c:v>
                </c:pt>
                <c:pt idx="4619">
                  <c:v>2.0</c:v>
                </c:pt>
                <c:pt idx="4620">
                  <c:v>2.0</c:v>
                </c:pt>
                <c:pt idx="4621">
                  <c:v>2.0</c:v>
                </c:pt>
                <c:pt idx="4622">
                  <c:v>2.0</c:v>
                </c:pt>
                <c:pt idx="4623">
                  <c:v>2.0</c:v>
                </c:pt>
                <c:pt idx="4624">
                  <c:v>2.0</c:v>
                </c:pt>
                <c:pt idx="4625">
                  <c:v>2.0</c:v>
                </c:pt>
                <c:pt idx="4626">
                  <c:v>2.0</c:v>
                </c:pt>
                <c:pt idx="4627">
                  <c:v>2.0</c:v>
                </c:pt>
                <c:pt idx="4628">
                  <c:v>2.0</c:v>
                </c:pt>
                <c:pt idx="4629">
                  <c:v>2.0</c:v>
                </c:pt>
                <c:pt idx="4630">
                  <c:v>2.0</c:v>
                </c:pt>
                <c:pt idx="4631">
                  <c:v>2.0</c:v>
                </c:pt>
                <c:pt idx="4632">
                  <c:v>2.0</c:v>
                </c:pt>
                <c:pt idx="4633">
                  <c:v>2.0</c:v>
                </c:pt>
                <c:pt idx="4634">
                  <c:v>2.0</c:v>
                </c:pt>
                <c:pt idx="4635">
                  <c:v>2.0</c:v>
                </c:pt>
                <c:pt idx="4636">
                  <c:v>2.0</c:v>
                </c:pt>
                <c:pt idx="4637">
                  <c:v>2.0</c:v>
                </c:pt>
                <c:pt idx="4638">
                  <c:v>2.0</c:v>
                </c:pt>
                <c:pt idx="4639">
                  <c:v>2.0</c:v>
                </c:pt>
                <c:pt idx="4640">
                  <c:v>2.0</c:v>
                </c:pt>
                <c:pt idx="4641">
                  <c:v>2.0</c:v>
                </c:pt>
                <c:pt idx="4642">
                  <c:v>2.0</c:v>
                </c:pt>
                <c:pt idx="4643">
                  <c:v>2.0</c:v>
                </c:pt>
                <c:pt idx="4644">
                  <c:v>2.0</c:v>
                </c:pt>
                <c:pt idx="4645">
                  <c:v>2.0</c:v>
                </c:pt>
                <c:pt idx="4646">
                  <c:v>2.0</c:v>
                </c:pt>
                <c:pt idx="4647">
                  <c:v>2.0</c:v>
                </c:pt>
                <c:pt idx="4648">
                  <c:v>2.0</c:v>
                </c:pt>
                <c:pt idx="4649">
                  <c:v>2.0</c:v>
                </c:pt>
                <c:pt idx="4650">
                  <c:v>2.0</c:v>
                </c:pt>
                <c:pt idx="4651">
                  <c:v>2.0</c:v>
                </c:pt>
                <c:pt idx="4652">
                  <c:v>2.0</c:v>
                </c:pt>
                <c:pt idx="4653">
                  <c:v>2.0</c:v>
                </c:pt>
                <c:pt idx="4654">
                  <c:v>2.0</c:v>
                </c:pt>
                <c:pt idx="4655">
                  <c:v>2.0</c:v>
                </c:pt>
                <c:pt idx="4656">
                  <c:v>2.0</c:v>
                </c:pt>
                <c:pt idx="4657">
                  <c:v>2.0</c:v>
                </c:pt>
                <c:pt idx="4658">
                  <c:v>2.0</c:v>
                </c:pt>
                <c:pt idx="4659">
                  <c:v>2.0</c:v>
                </c:pt>
                <c:pt idx="4660">
                  <c:v>2.0</c:v>
                </c:pt>
                <c:pt idx="4661">
                  <c:v>2.0</c:v>
                </c:pt>
                <c:pt idx="4662">
                  <c:v>2.0</c:v>
                </c:pt>
                <c:pt idx="4663">
                  <c:v>2.0</c:v>
                </c:pt>
                <c:pt idx="4664">
                  <c:v>2.0</c:v>
                </c:pt>
                <c:pt idx="4665">
                  <c:v>2.0</c:v>
                </c:pt>
                <c:pt idx="4666">
                  <c:v>2.0</c:v>
                </c:pt>
                <c:pt idx="4667">
                  <c:v>2.0</c:v>
                </c:pt>
                <c:pt idx="4668">
                  <c:v>2.0</c:v>
                </c:pt>
                <c:pt idx="4669">
                  <c:v>2.0</c:v>
                </c:pt>
                <c:pt idx="4670">
                  <c:v>2.0</c:v>
                </c:pt>
                <c:pt idx="4671">
                  <c:v>2.0</c:v>
                </c:pt>
                <c:pt idx="4672">
                  <c:v>2.0</c:v>
                </c:pt>
                <c:pt idx="4673">
                  <c:v>2.0</c:v>
                </c:pt>
                <c:pt idx="4674">
                  <c:v>2.0</c:v>
                </c:pt>
                <c:pt idx="4675">
                  <c:v>2.0</c:v>
                </c:pt>
                <c:pt idx="4676">
                  <c:v>2.0</c:v>
                </c:pt>
                <c:pt idx="4677">
                  <c:v>2.0</c:v>
                </c:pt>
                <c:pt idx="4678">
                  <c:v>2.0</c:v>
                </c:pt>
                <c:pt idx="4679">
                  <c:v>2.0</c:v>
                </c:pt>
                <c:pt idx="4680">
                  <c:v>2.0</c:v>
                </c:pt>
                <c:pt idx="4681">
                  <c:v>2.0</c:v>
                </c:pt>
                <c:pt idx="4682">
                  <c:v>2.0</c:v>
                </c:pt>
                <c:pt idx="4683">
                  <c:v>2.0</c:v>
                </c:pt>
                <c:pt idx="4684">
                  <c:v>2.0</c:v>
                </c:pt>
                <c:pt idx="4685">
                  <c:v>2.0</c:v>
                </c:pt>
                <c:pt idx="4686">
                  <c:v>2.0</c:v>
                </c:pt>
                <c:pt idx="4687">
                  <c:v>2.0</c:v>
                </c:pt>
                <c:pt idx="4688">
                  <c:v>2.0</c:v>
                </c:pt>
                <c:pt idx="4689">
                  <c:v>2.0</c:v>
                </c:pt>
                <c:pt idx="4690">
                  <c:v>2.0</c:v>
                </c:pt>
                <c:pt idx="4691">
                  <c:v>2.0</c:v>
                </c:pt>
                <c:pt idx="4692">
                  <c:v>2.0</c:v>
                </c:pt>
                <c:pt idx="4693">
                  <c:v>2.0</c:v>
                </c:pt>
                <c:pt idx="4694">
                  <c:v>2.0</c:v>
                </c:pt>
                <c:pt idx="4695">
                  <c:v>2.0</c:v>
                </c:pt>
                <c:pt idx="4696">
                  <c:v>2.0</c:v>
                </c:pt>
                <c:pt idx="4697">
                  <c:v>2.0</c:v>
                </c:pt>
                <c:pt idx="4698">
                  <c:v>2.0</c:v>
                </c:pt>
                <c:pt idx="4699">
                  <c:v>2.0</c:v>
                </c:pt>
                <c:pt idx="4700">
                  <c:v>2.0</c:v>
                </c:pt>
                <c:pt idx="4701">
                  <c:v>2.0</c:v>
                </c:pt>
                <c:pt idx="4702">
                  <c:v>2.0</c:v>
                </c:pt>
                <c:pt idx="4703">
                  <c:v>2.0</c:v>
                </c:pt>
                <c:pt idx="4704">
                  <c:v>2.0</c:v>
                </c:pt>
                <c:pt idx="4705">
                  <c:v>2.0</c:v>
                </c:pt>
                <c:pt idx="4706">
                  <c:v>2.0</c:v>
                </c:pt>
                <c:pt idx="4707">
                  <c:v>2.0</c:v>
                </c:pt>
                <c:pt idx="4708">
                  <c:v>2.0</c:v>
                </c:pt>
                <c:pt idx="4709">
                  <c:v>2.0</c:v>
                </c:pt>
                <c:pt idx="4710">
                  <c:v>2.0</c:v>
                </c:pt>
                <c:pt idx="4711">
                  <c:v>2.0</c:v>
                </c:pt>
                <c:pt idx="4712">
                  <c:v>2.0</c:v>
                </c:pt>
                <c:pt idx="4713">
                  <c:v>2.0</c:v>
                </c:pt>
                <c:pt idx="4714">
                  <c:v>2.0</c:v>
                </c:pt>
                <c:pt idx="4715">
                  <c:v>2.0</c:v>
                </c:pt>
                <c:pt idx="4716">
                  <c:v>2.0</c:v>
                </c:pt>
                <c:pt idx="4717">
                  <c:v>2.0</c:v>
                </c:pt>
                <c:pt idx="4718">
                  <c:v>2.0</c:v>
                </c:pt>
                <c:pt idx="4719">
                  <c:v>2.0</c:v>
                </c:pt>
                <c:pt idx="4720">
                  <c:v>2.0</c:v>
                </c:pt>
                <c:pt idx="4721">
                  <c:v>2.0</c:v>
                </c:pt>
                <c:pt idx="4722">
                  <c:v>2.0</c:v>
                </c:pt>
                <c:pt idx="4723">
                  <c:v>2.0</c:v>
                </c:pt>
                <c:pt idx="4724">
                  <c:v>2.0</c:v>
                </c:pt>
                <c:pt idx="4725">
                  <c:v>2.0</c:v>
                </c:pt>
                <c:pt idx="4726">
                  <c:v>2.0</c:v>
                </c:pt>
                <c:pt idx="4727">
                  <c:v>2.0</c:v>
                </c:pt>
                <c:pt idx="4728">
                  <c:v>2.0</c:v>
                </c:pt>
                <c:pt idx="4729">
                  <c:v>2.0</c:v>
                </c:pt>
                <c:pt idx="4730">
                  <c:v>2.0</c:v>
                </c:pt>
                <c:pt idx="4731">
                  <c:v>2.0</c:v>
                </c:pt>
                <c:pt idx="4732">
                  <c:v>2.0</c:v>
                </c:pt>
                <c:pt idx="4733">
                  <c:v>2.0</c:v>
                </c:pt>
                <c:pt idx="4734">
                  <c:v>2.0</c:v>
                </c:pt>
                <c:pt idx="4735">
                  <c:v>2.0</c:v>
                </c:pt>
                <c:pt idx="4736">
                  <c:v>2.0</c:v>
                </c:pt>
                <c:pt idx="4737">
                  <c:v>2.0</c:v>
                </c:pt>
                <c:pt idx="4738">
                  <c:v>2.0</c:v>
                </c:pt>
                <c:pt idx="4739">
                  <c:v>2.0</c:v>
                </c:pt>
                <c:pt idx="4740">
                  <c:v>2.0</c:v>
                </c:pt>
                <c:pt idx="4741">
                  <c:v>2.0</c:v>
                </c:pt>
                <c:pt idx="4742">
                  <c:v>2.0</c:v>
                </c:pt>
                <c:pt idx="4743">
                  <c:v>2.0</c:v>
                </c:pt>
                <c:pt idx="4744">
                  <c:v>2.0</c:v>
                </c:pt>
                <c:pt idx="4745">
                  <c:v>2.0</c:v>
                </c:pt>
                <c:pt idx="4746">
                  <c:v>2.0</c:v>
                </c:pt>
                <c:pt idx="4747">
                  <c:v>2.0</c:v>
                </c:pt>
                <c:pt idx="4748">
                  <c:v>2.0</c:v>
                </c:pt>
                <c:pt idx="4749">
                  <c:v>2.0</c:v>
                </c:pt>
                <c:pt idx="4750">
                  <c:v>2.0</c:v>
                </c:pt>
                <c:pt idx="4751">
                  <c:v>2.0</c:v>
                </c:pt>
                <c:pt idx="4752">
                  <c:v>2.0</c:v>
                </c:pt>
                <c:pt idx="4753">
                  <c:v>2.0</c:v>
                </c:pt>
                <c:pt idx="4754">
                  <c:v>2.0</c:v>
                </c:pt>
                <c:pt idx="4755">
                  <c:v>2.0</c:v>
                </c:pt>
                <c:pt idx="4756">
                  <c:v>2.0</c:v>
                </c:pt>
                <c:pt idx="4757">
                  <c:v>2.0</c:v>
                </c:pt>
                <c:pt idx="4758">
                  <c:v>2.0</c:v>
                </c:pt>
                <c:pt idx="4759">
                  <c:v>2.0</c:v>
                </c:pt>
                <c:pt idx="4760">
                  <c:v>2.0</c:v>
                </c:pt>
                <c:pt idx="4761">
                  <c:v>2.0</c:v>
                </c:pt>
                <c:pt idx="4762">
                  <c:v>2.0</c:v>
                </c:pt>
                <c:pt idx="4763">
                  <c:v>2.0</c:v>
                </c:pt>
                <c:pt idx="4764">
                  <c:v>2.0</c:v>
                </c:pt>
                <c:pt idx="4765">
                  <c:v>2.0</c:v>
                </c:pt>
                <c:pt idx="4766">
                  <c:v>2.0</c:v>
                </c:pt>
                <c:pt idx="4767">
                  <c:v>2.0</c:v>
                </c:pt>
                <c:pt idx="4768">
                  <c:v>2.0</c:v>
                </c:pt>
                <c:pt idx="4769">
                  <c:v>2.0</c:v>
                </c:pt>
                <c:pt idx="4770">
                  <c:v>2.0</c:v>
                </c:pt>
                <c:pt idx="4771">
                  <c:v>2.0</c:v>
                </c:pt>
                <c:pt idx="4772">
                  <c:v>2.0</c:v>
                </c:pt>
                <c:pt idx="4773">
                  <c:v>2.0</c:v>
                </c:pt>
                <c:pt idx="4774">
                  <c:v>2.0</c:v>
                </c:pt>
                <c:pt idx="4775">
                  <c:v>2.0</c:v>
                </c:pt>
                <c:pt idx="4776">
                  <c:v>2.0</c:v>
                </c:pt>
                <c:pt idx="4777">
                  <c:v>2.0</c:v>
                </c:pt>
                <c:pt idx="4778">
                  <c:v>2.0</c:v>
                </c:pt>
                <c:pt idx="4779">
                  <c:v>2.0</c:v>
                </c:pt>
                <c:pt idx="4780">
                  <c:v>2.0</c:v>
                </c:pt>
                <c:pt idx="4781">
                  <c:v>2.0</c:v>
                </c:pt>
                <c:pt idx="4782">
                  <c:v>2.0</c:v>
                </c:pt>
                <c:pt idx="4783">
                  <c:v>2.0</c:v>
                </c:pt>
                <c:pt idx="4784">
                  <c:v>2.0</c:v>
                </c:pt>
                <c:pt idx="4785">
                  <c:v>2.0</c:v>
                </c:pt>
                <c:pt idx="4786">
                  <c:v>2.0</c:v>
                </c:pt>
                <c:pt idx="4787">
                  <c:v>2.0</c:v>
                </c:pt>
                <c:pt idx="4788">
                  <c:v>2.0</c:v>
                </c:pt>
                <c:pt idx="4789">
                  <c:v>2.0</c:v>
                </c:pt>
                <c:pt idx="4790">
                  <c:v>2.0</c:v>
                </c:pt>
                <c:pt idx="4791">
                  <c:v>2.0</c:v>
                </c:pt>
                <c:pt idx="4792">
                  <c:v>2.0</c:v>
                </c:pt>
                <c:pt idx="4793">
                  <c:v>2.0</c:v>
                </c:pt>
                <c:pt idx="4794">
                  <c:v>2.0</c:v>
                </c:pt>
                <c:pt idx="4795">
                  <c:v>2.0</c:v>
                </c:pt>
                <c:pt idx="4796">
                  <c:v>2.0</c:v>
                </c:pt>
                <c:pt idx="4797">
                  <c:v>2.0</c:v>
                </c:pt>
                <c:pt idx="4798">
                  <c:v>2.0</c:v>
                </c:pt>
                <c:pt idx="4799">
                  <c:v>2.0</c:v>
                </c:pt>
                <c:pt idx="4800">
                  <c:v>2.0</c:v>
                </c:pt>
                <c:pt idx="4801">
                  <c:v>2.0</c:v>
                </c:pt>
                <c:pt idx="4802">
                  <c:v>2.0</c:v>
                </c:pt>
                <c:pt idx="4803">
                  <c:v>2.0</c:v>
                </c:pt>
                <c:pt idx="4804">
                  <c:v>2.0</c:v>
                </c:pt>
                <c:pt idx="4805">
                  <c:v>2.0</c:v>
                </c:pt>
                <c:pt idx="4806">
                  <c:v>2.0</c:v>
                </c:pt>
                <c:pt idx="4807">
                  <c:v>2.0</c:v>
                </c:pt>
                <c:pt idx="4808">
                  <c:v>2.0</c:v>
                </c:pt>
                <c:pt idx="4809">
                  <c:v>2.0</c:v>
                </c:pt>
                <c:pt idx="4810">
                  <c:v>2.0</c:v>
                </c:pt>
                <c:pt idx="4811">
                  <c:v>2.0</c:v>
                </c:pt>
                <c:pt idx="4812">
                  <c:v>2.0</c:v>
                </c:pt>
                <c:pt idx="4813">
                  <c:v>2.0</c:v>
                </c:pt>
                <c:pt idx="4814">
                  <c:v>2.0</c:v>
                </c:pt>
                <c:pt idx="4815">
                  <c:v>2.0</c:v>
                </c:pt>
                <c:pt idx="4816">
                  <c:v>2.0</c:v>
                </c:pt>
                <c:pt idx="4817">
                  <c:v>2.0</c:v>
                </c:pt>
                <c:pt idx="4818">
                  <c:v>2.0</c:v>
                </c:pt>
                <c:pt idx="4819">
                  <c:v>2.0</c:v>
                </c:pt>
                <c:pt idx="4820">
                  <c:v>2.0</c:v>
                </c:pt>
                <c:pt idx="4821">
                  <c:v>2.0</c:v>
                </c:pt>
                <c:pt idx="4822">
                  <c:v>2.0</c:v>
                </c:pt>
                <c:pt idx="4823">
                  <c:v>2.0</c:v>
                </c:pt>
                <c:pt idx="4824">
                  <c:v>2.0</c:v>
                </c:pt>
                <c:pt idx="4825">
                  <c:v>2.0</c:v>
                </c:pt>
                <c:pt idx="4826">
                  <c:v>2.0</c:v>
                </c:pt>
                <c:pt idx="4827">
                  <c:v>2.0</c:v>
                </c:pt>
                <c:pt idx="4828">
                  <c:v>2.0</c:v>
                </c:pt>
                <c:pt idx="4829">
                  <c:v>2.0</c:v>
                </c:pt>
                <c:pt idx="4830">
                  <c:v>2.0</c:v>
                </c:pt>
                <c:pt idx="4831">
                  <c:v>2.0</c:v>
                </c:pt>
                <c:pt idx="4832">
                  <c:v>2.0</c:v>
                </c:pt>
                <c:pt idx="4833">
                  <c:v>2.0</c:v>
                </c:pt>
                <c:pt idx="4834">
                  <c:v>2.0</c:v>
                </c:pt>
                <c:pt idx="4835">
                  <c:v>2.0</c:v>
                </c:pt>
                <c:pt idx="4836">
                  <c:v>2.0</c:v>
                </c:pt>
                <c:pt idx="4837">
                  <c:v>2.0</c:v>
                </c:pt>
                <c:pt idx="4838">
                  <c:v>2.0</c:v>
                </c:pt>
                <c:pt idx="4839">
                  <c:v>2.0</c:v>
                </c:pt>
                <c:pt idx="4840">
                  <c:v>2.0</c:v>
                </c:pt>
                <c:pt idx="4841">
                  <c:v>2.0</c:v>
                </c:pt>
                <c:pt idx="4842">
                  <c:v>2.0</c:v>
                </c:pt>
                <c:pt idx="4843">
                  <c:v>2.0</c:v>
                </c:pt>
                <c:pt idx="4844">
                  <c:v>2.0</c:v>
                </c:pt>
                <c:pt idx="4845">
                  <c:v>2.0</c:v>
                </c:pt>
                <c:pt idx="4846">
                  <c:v>2.0</c:v>
                </c:pt>
                <c:pt idx="4847">
                  <c:v>2.0</c:v>
                </c:pt>
                <c:pt idx="4848">
                  <c:v>2.0</c:v>
                </c:pt>
                <c:pt idx="4849">
                  <c:v>2.0</c:v>
                </c:pt>
                <c:pt idx="4850">
                  <c:v>2.0</c:v>
                </c:pt>
                <c:pt idx="4851">
                  <c:v>2.0</c:v>
                </c:pt>
                <c:pt idx="4852">
                  <c:v>2.0</c:v>
                </c:pt>
                <c:pt idx="4853">
                  <c:v>2.0</c:v>
                </c:pt>
                <c:pt idx="4854">
                  <c:v>2.0</c:v>
                </c:pt>
                <c:pt idx="4855">
                  <c:v>2.0</c:v>
                </c:pt>
                <c:pt idx="4856">
                  <c:v>2.0</c:v>
                </c:pt>
                <c:pt idx="4857">
                  <c:v>2.0</c:v>
                </c:pt>
                <c:pt idx="4858">
                  <c:v>2.0</c:v>
                </c:pt>
                <c:pt idx="4859">
                  <c:v>2.0</c:v>
                </c:pt>
                <c:pt idx="4860">
                  <c:v>2.0</c:v>
                </c:pt>
                <c:pt idx="4861">
                  <c:v>2.0</c:v>
                </c:pt>
                <c:pt idx="4862">
                  <c:v>2.0</c:v>
                </c:pt>
                <c:pt idx="4863">
                  <c:v>2.0</c:v>
                </c:pt>
                <c:pt idx="4864">
                  <c:v>2.0</c:v>
                </c:pt>
                <c:pt idx="4865">
                  <c:v>2.0</c:v>
                </c:pt>
                <c:pt idx="4866">
                  <c:v>2.0</c:v>
                </c:pt>
                <c:pt idx="4867">
                  <c:v>2.0</c:v>
                </c:pt>
                <c:pt idx="4868">
                  <c:v>2.0</c:v>
                </c:pt>
                <c:pt idx="4869">
                  <c:v>2.0</c:v>
                </c:pt>
                <c:pt idx="4870">
                  <c:v>2.0</c:v>
                </c:pt>
                <c:pt idx="4871">
                  <c:v>2.0</c:v>
                </c:pt>
                <c:pt idx="4872">
                  <c:v>2.0</c:v>
                </c:pt>
                <c:pt idx="4873">
                  <c:v>2.0</c:v>
                </c:pt>
                <c:pt idx="4874">
                  <c:v>2.0</c:v>
                </c:pt>
                <c:pt idx="4875">
                  <c:v>2.0</c:v>
                </c:pt>
                <c:pt idx="4876">
                  <c:v>2.0</c:v>
                </c:pt>
                <c:pt idx="4877">
                  <c:v>2.0</c:v>
                </c:pt>
                <c:pt idx="4878">
                  <c:v>2.0</c:v>
                </c:pt>
                <c:pt idx="4879">
                  <c:v>2.0</c:v>
                </c:pt>
                <c:pt idx="4880">
                  <c:v>2.0</c:v>
                </c:pt>
                <c:pt idx="4881">
                  <c:v>2.0</c:v>
                </c:pt>
                <c:pt idx="4882">
                  <c:v>2.0</c:v>
                </c:pt>
                <c:pt idx="4883">
                  <c:v>2.0</c:v>
                </c:pt>
                <c:pt idx="4884">
                  <c:v>2.0</c:v>
                </c:pt>
                <c:pt idx="4885">
                  <c:v>2.0</c:v>
                </c:pt>
                <c:pt idx="4886">
                  <c:v>2.0</c:v>
                </c:pt>
                <c:pt idx="4887">
                  <c:v>2.0</c:v>
                </c:pt>
                <c:pt idx="4888">
                  <c:v>2.0</c:v>
                </c:pt>
                <c:pt idx="4889">
                  <c:v>2.0</c:v>
                </c:pt>
                <c:pt idx="4890">
                  <c:v>2.0</c:v>
                </c:pt>
                <c:pt idx="4891">
                  <c:v>2.0</c:v>
                </c:pt>
                <c:pt idx="4892">
                  <c:v>2.0</c:v>
                </c:pt>
                <c:pt idx="4893">
                  <c:v>2.0</c:v>
                </c:pt>
                <c:pt idx="4894">
                  <c:v>2.0</c:v>
                </c:pt>
                <c:pt idx="4895">
                  <c:v>2.0</c:v>
                </c:pt>
                <c:pt idx="4896">
                  <c:v>2.0</c:v>
                </c:pt>
                <c:pt idx="4897">
                  <c:v>2.0</c:v>
                </c:pt>
                <c:pt idx="4898">
                  <c:v>2.0</c:v>
                </c:pt>
                <c:pt idx="4899">
                  <c:v>2.0</c:v>
                </c:pt>
                <c:pt idx="4900">
                  <c:v>2.0</c:v>
                </c:pt>
                <c:pt idx="4901">
                  <c:v>2.0</c:v>
                </c:pt>
                <c:pt idx="4902">
                  <c:v>2.0</c:v>
                </c:pt>
                <c:pt idx="4903">
                  <c:v>2.0</c:v>
                </c:pt>
                <c:pt idx="4904">
                  <c:v>2.0</c:v>
                </c:pt>
                <c:pt idx="4905">
                  <c:v>2.0</c:v>
                </c:pt>
                <c:pt idx="4906">
                  <c:v>2.0</c:v>
                </c:pt>
                <c:pt idx="4907">
                  <c:v>2.0</c:v>
                </c:pt>
                <c:pt idx="4908">
                  <c:v>2.0</c:v>
                </c:pt>
                <c:pt idx="4909">
                  <c:v>2.0</c:v>
                </c:pt>
                <c:pt idx="4910">
                  <c:v>2.0</c:v>
                </c:pt>
                <c:pt idx="4911">
                  <c:v>2.0</c:v>
                </c:pt>
                <c:pt idx="4912">
                  <c:v>2.0</c:v>
                </c:pt>
                <c:pt idx="4913">
                  <c:v>2.0</c:v>
                </c:pt>
                <c:pt idx="4914">
                  <c:v>2.0</c:v>
                </c:pt>
                <c:pt idx="4915">
                  <c:v>2.0</c:v>
                </c:pt>
                <c:pt idx="4916">
                  <c:v>2.0</c:v>
                </c:pt>
                <c:pt idx="4917">
                  <c:v>2.0</c:v>
                </c:pt>
                <c:pt idx="4918">
                  <c:v>2.0</c:v>
                </c:pt>
                <c:pt idx="4919">
                  <c:v>2.0</c:v>
                </c:pt>
                <c:pt idx="4920">
                  <c:v>2.0</c:v>
                </c:pt>
                <c:pt idx="4921">
                  <c:v>2.0</c:v>
                </c:pt>
                <c:pt idx="4922">
                  <c:v>2.0</c:v>
                </c:pt>
                <c:pt idx="4923">
                  <c:v>2.0</c:v>
                </c:pt>
                <c:pt idx="4924">
                  <c:v>2.0</c:v>
                </c:pt>
                <c:pt idx="4925">
                  <c:v>2.0</c:v>
                </c:pt>
                <c:pt idx="4926">
                  <c:v>2.0</c:v>
                </c:pt>
                <c:pt idx="4927">
                  <c:v>2.0</c:v>
                </c:pt>
                <c:pt idx="4928">
                  <c:v>2.0</c:v>
                </c:pt>
                <c:pt idx="4929">
                  <c:v>2.0</c:v>
                </c:pt>
                <c:pt idx="4930">
                  <c:v>2.0</c:v>
                </c:pt>
                <c:pt idx="4931">
                  <c:v>2.0</c:v>
                </c:pt>
                <c:pt idx="4932">
                  <c:v>2.0</c:v>
                </c:pt>
                <c:pt idx="4933">
                  <c:v>2.0</c:v>
                </c:pt>
                <c:pt idx="4934">
                  <c:v>2.0</c:v>
                </c:pt>
                <c:pt idx="4935">
                  <c:v>2.0</c:v>
                </c:pt>
                <c:pt idx="4936">
                  <c:v>2.0</c:v>
                </c:pt>
                <c:pt idx="4937">
                  <c:v>2.0</c:v>
                </c:pt>
                <c:pt idx="4938">
                  <c:v>2.0</c:v>
                </c:pt>
                <c:pt idx="4939">
                  <c:v>2.0</c:v>
                </c:pt>
                <c:pt idx="4940">
                  <c:v>2.0</c:v>
                </c:pt>
                <c:pt idx="4941">
                  <c:v>2.0</c:v>
                </c:pt>
                <c:pt idx="4942">
                  <c:v>2.0</c:v>
                </c:pt>
                <c:pt idx="4943">
                  <c:v>2.0</c:v>
                </c:pt>
                <c:pt idx="4944">
                  <c:v>2.0</c:v>
                </c:pt>
                <c:pt idx="4945">
                  <c:v>2.0</c:v>
                </c:pt>
                <c:pt idx="4946">
                  <c:v>2.0</c:v>
                </c:pt>
                <c:pt idx="4947">
                  <c:v>2.0</c:v>
                </c:pt>
                <c:pt idx="4948">
                  <c:v>2.0</c:v>
                </c:pt>
                <c:pt idx="4949">
                  <c:v>2.0</c:v>
                </c:pt>
                <c:pt idx="4950">
                  <c:v>2.0</c:v>
                </c:pt>
                <c:pt idx="4951">
                  <c:v>2.0</c:v>
                </c:pt>
                <c:pt idx="4952">
                  <c:v>2.0</c:v>
                </c:pt>
                <c:pt idx="4953">
                  <c:v>2.0</c:v>
                </c:pt>
                <c:pt idx="4954">
                  <c:v>2.0</c:v>
                </c:pt>
                <c:pt idx="4955">
                  <c:v>2.0</c:v>
                </c:pt>
                <c:pt idx="4956">
                  <c:v>2.0</c:v>
                </c:pt>
                <c:pt idx="4957">
                  <c:v>2.0</c:v>
                </c:pt>
                <c:pt idx="4958">
                  <c:v>2.0</c:v>
                </c:pt>
                <c:pt idx="4959">
                  <c:v>2.0</c:v>
                </c:pt>
                <c:pt idx="4960">
                  <c:v>2.0</c:v>
                </c:pt>
                <c:pt idx="4961">
                  <c:v>2.0</c:v>
                </c:pt>
                <c:pt idx="4962">
                  <c:v>2.0</c:v>
                </c:pt>
                <c:pt idx="4963">
                  <c:v>2.0</c:v>
                </c:pt>
                <c:pt idx="4964">
                  <c:v>2.0</c:v>
                </c:pt>
                <c:pt idx="4965">
                  <c:v>2.0</c:v>
                </c:pt>
                <c:pt idx="4966">
                  <c:v>2.0</c:v>
                </c:pt>
                <c:pt idx="4967">
                  <c:v>2.0</c:v>
                </c:pt>
                <c:pt idx="4968">
                  <c:v>2.0</c:v>
                </c:pt>
                <c:pt idx="4969">
                  <c:v>2.0</c:v>
                </c:pt>
                <c:pt idx="4970">
                  <c:v>2.0</c:v>
                </c:pt>
                <c:pt idx="4971">
                  <c:v>2.0</c:v>
                </c:pt>
                <c:pt idx="4972">
                  <c:v>2.0</c:v>
                </c:pt>
                <c:pt idx="4973">
                  <c:v>2.0</c:v>
                </c:pt>
                <c:pt idx="4974">
                  <c:v>2.0</c:v>
                </c:pt>
                <c:pt idx="4975">
                  <c:v>2.0</c:v>
                </c:pt>
                <c:pt idx="4976">
                  <c:v>2.0</c:v>
                </c:pt>
                <c:pt idx="4977">
                  <c:v>2.0</c:v>
                </c:pt>
                <c:pt idx="4978">
                  <c:v>2.0</c:v>
                </c:pt>
                <c:pt idx="4979">
                  <c:v>2.0</c:v>
                </c:pt>
                <c:pt idx="4980">
                  <c:v>2.0</c:v>
                </c:pt>
                <c:pt idx="4981">
                  <c:v>2.0</c:v>
                </c:pt>
                <c:pt idx="4982">
                  <c:v>2.0</c:v>
                </c:pt>
                <c:pt idx="4983">
                  <c:v>2.0</c:v>
                </c:pt>
                <c:pt idx="4984">
                  <c:v>2.0</c:v>
                </c:pt>
                <c:pt idx="4985">
                  <c:v>2.0</c:v>
                </c:pt>
                <c:pt idx="4986">
                  <c:v>2.0</c:v>
                </c:pt>
                <c:pt idx="4987">
                  <c:v>2.0</c:v>
                </c:pt>
                <c:pt idx="4988">
                  <c:v>2.0</c:v>
                </c:pt>
                <c:pt idx="4989">
                  <c:v>2.0</c:v>
                </c:pt>
                <c:pt idx="4990">
                  <c:v>2.0</c:v>
                </c:pt>
                <c:pt idx="4991">
                  <c:v>2.0</c:v>
                </c:pt>
                <c:pt idx="4992">
                  <c:v>2.0</c:v>
                </c:pt>
                <c:pt idx="4993">
                  <c:v>2.0</c:v>
                </c:pt>
                <c:pt idx="4994">
                  <c:v>2.0</c:v>
                </c:pt>
                <c:pt idx="4995">
                  <c:v>2.0</c:v>
                </c:pt>
                <c:pt idx="4996">
                  <c:v>2.0</c:v>
                </c:pt>
                <c:pt idx="4997">
                  <c:v>2.0</c:v>
                </c:pt>
                <c:pt idx="4998">
                  <c:v>2.0</c:v>
                </c:pt>
                <c:pt idx="4999">
                  <c:v>2.0</c:v>
                </c:pt>
                <c:pt idx="5000">
                  <c:v>2.0</c:v>
                </c:pt>
                <c:pt idx="5001">
                  <c:v>2.0</c:v>
                </c:pt>
                <c:pt idx="5002">
                  <c:v>2.0</c:v>
                </c:pt>
                <c:pt idx="5003">
                  <c:v>2.0</c:v>
                </c:pt>
                <c:pt idx="5004">
                  <c:v>2.0</c:v>
                </c:pt>
                <c:pt idx="5005">
                  <c:v>2.0</c:v>
                </c:pt>
                <c:pt idx="5006">
                  <c:v>2.0</c:v>
                </c:pt>
                <c:pt idx="5007">
                  <c:v>2.0</c:v>
                </c:pt>
                <c:pt idx="5008">
                  <c:v>2.0</c:v>
                </c:pt>
                <c:pt idx="5009">
                  <c:v>2.0</c:v>
                </c:pt>
                <c:pt idx="5010">
                  <c:v>2.0</c:v>
                </c:pt>
                <c:pt idx="5011">
                  <c:v>2.0</c:v>
                </c:pt>
                <c:pt idx="5012">
                  <c:v>2.0</c:v>
                </c:pt>
                <c:pt idx="5013">
                  <c:v>2.0</c:v>
                </c:pt>
                <c:pt idx="5014">
                  <c:v>2.0</c:v>
                </c:pt>
                <c:pt idx="5015">
                  <c:v>2.0</c:v>
                </c:pt>
                <c:pt idx="5016">
                  <c:v>2.0</c:v>
                </c:pt>
                <c:pt idx="5017">
                  <c:v>2.0</c:v>
                </c:pt>
                <c:pt idx="5018">
                  <c:v>2.0</c:v>
                </c:pt>
                <c:pt idx="5019">
                  <c:v>2.0</c:v>
                </c:pt>
                <c:pt idx="5020">
                  <c:v>2.0</c:v>
                </c:pt>
                <c:pt idx="5021">
                  <c:v>2.0</c:v>
                </c:pt>
                <c:pt idx="5022">
                  <c:v>2.0</c:v>
                </c:pt>
                <c:pt idx="5023">
                  <c:v>2.0</c:v>
                </c:pt>
                <c:pt idx="5024">
                  <c:v>2.0</c:v>
                </c:pt>
                <c:pt idx="5025">
                  <c:v>2.0</c:v>
                </c:pt>
                <c:pt idx="5026">
                  <c:v>2.0</c:v>
                </c:pt>
                <c:pt idx="5027">
                  <c:v>2.0</c:v>
                </c:pt>
                <c:pt idx="5028">
                  <c:v>2.0</c:v>
                </c:pt>
                <c:pt idx="5029">
                  <c:v>2.0</c:v>
                </c:pt>
                <c:pt idx="5030">
                  <c:v>2.0</c:v>
                </c:pt>
                <c:pt idx="5031">
                  <c:v>2.0</c:v>
                </c:pt>
                <c:pt idx="5032">
                  <c:v>2.0</c:v>
                </c:pt>
                <c:pt idx="5033">
                  <c:v>2.0</c:v>
                </c:pt>
                <c:pt idx="5034">
                  <c:v>2.0</c:v>
                </c:pt>
                <c:pt idx="5035">
                  <c:v>2.0</c:v>
                </c:pt>
                <c:pt idx="5036">
                  <c:v>2.0</c:v>
                </c:pt>
                <c:pt idx="5037">
                  <c:v>2.0</c:v>
                </c:pt>
                <c:pt idx="5038">
                  <c:v>2.0</c:v>
                </c:pt>
                <c:pt idx="5039">
                  <c:v>2.0</c:v>
                </c:pt>
                <c:pt idx="5040">
                  <c:v>2.0</c:v>
                </c:pt>
                <c:pt idx="5041">
                  <c:v>2.0</c:v>
                </c:pt>
                <c:pt idx="5042">
                  <c:v>2.0</c:v>
                </c:pt>
                <c:pt idx="5043">
                  <c:v>2.0</c:v>
                </c:pt>
                <c:pt idx="5044">
                  <c:v>2.0</c:v>
                </c:pt>
                <c:pt idx="5045">
                  <c:v>2.0</c:v>
                </c:pt>
                <c:pt idx="5046">
                  <c:v>2.0</c:v>
                </c:pt>
                <c:pt idx="5047">
                  <c:v>2.0</c:v>
                </c:pt>
                <c:pt idx="5048">
                  <c:v>2.0</c:v>
                </c:pt>
                <c:pt idx="5049">
                  <c:v>2.0</c:v>
                </c:pt>
                <c:pt idx="5050">
                  <c:v>2.0</c:v>
                </c:pt>
                <c:pt idx="5051">
                  <c:v>2.0</c:v>
                </c:pt>
                <c:pt idx="5052">
                  <c:v>2.0</c:v>
                </c:pt>
                <c:pt idx="5053">
                  <c:v>2.0</c:v>
                </c:pt>
                <c:pt idx="5054">
                  <c:v>2.0</c:v>
                </c:pt>
                <c:pt idx="5055">
                  <c:v>2.0</c:v>
                </c:pt>
                <c:pt idx="5056">
                  <c:v>2.0</c:v>
                </c:pt>
                <c:pt idx="5057">
                  <c:v>2.0</c:v>
                </c:pt>
                <c:pt idx="5058">
                  <c:v>2.0</c:v>
                </c:pt>
                <c:pt idx="5059">
                  <c:v>2.0</c:v>
                </c:pt>
                <c:pt idx="5060">
                  <c:v>2.0</c:v>
                </c:pt>
                <c:pt idx="5061">
                  <c:v>2.0</c:v>
                </c:pt>
                <c:pt idx="5062">
                  <c:v>2.0</c:v>
                </c:pt>
                <c:pt idx="5063">
                  <c:v>2.0</c:v>
                </c:pt>
                <c:pt idx="5064">
                  <c:v>2.0</c:v>
                </c:pt>
                <c:pt idx="5065">
                  <c:v>2.0</c:v>
                </c:pt>
                <c:pt idx="5066">
                  <c:v>2.0</c:v>
                </c:pt>
                <c:pt idx="5067">
                  <c:v>2.0</c:v>
                </c:pt>
                <c:pt idx="5068">
                  <c:v>2.0</c:v>
                </c:pt>
                <c:pt idx="5069">
                  <c:v>2.0</c:v>
                </c:pt>
                <c:pt idx="5070">
                  <c:v>2.0</c:v>
                </c:pt>
                <c:pt idx="5071">
                  <c:v>2.0</c:v>
                </c:pt>
                <c:pt idx="5072">
                  <c:v>2.0</c:v>
                </c:pt>
                <c:pt idx="5073">
                  <c:v>2.0</c:v>
                </c:pt>
                <c:pt idx="5074">
                  <c:v>2.0</c:v>
                </c:pt>
                <c:pt idx="5075">
                  <c:v>2.0</c:v>
                </c:pt>
                <c:pt idx="5076">
                  <c:v>2.0</c:v>
                </c:pt>
                <c:pt idx="5077">
                  <c:v>2.0</c:v>
                </c:pt>
                <c:pt idx="5078">
                  <c:v>2.0</c:v>
                </c:pt>
                <c:pt idx="5079">
                  <c:v>2.0</c:v>
                </c:pt>
                <c:pt idx="5080">
                  <c:v>2.0</c:v>
                </c:pt>
                <c:pt idx="5081">
                  <c:v>2.0</c:v>
                </c:pt>
                <c:pt idx="5082">
                  <c:v>2.0</c:v>
                </c:pt>
                <c:pt idx="5083">
                  <c:v>2.0</c:v>
                </c:pt>
                <c:pt idx="5084">
                  <c:v>2.0</c:v>
                </c:pt>
                <c:pt idx="5085">
                  <c:v>2.0</c:v>
                </c:pt>
                <c:pt idx="5086">
                  <c:v>2.0</c:v>
                </c:pt>
                <c:pt idx="5087">
                  <c:v>2.0</c:v>
                </c:pt>
                <c:pt idx="5088">
                  <c:v>2.0</c:v>
                </c:pt>
                <c:pt idx="5089">
                  <c:v>2.0</c:v>
                </c:pt>
                <c:pt idx="5090">
                  <c:v>2.0</c:v>
                </c:pt>
                <c:pt idx="5091">
                  <c:v>2.0</c:v>
                </c:pt>
                <c:pt idx="5092">
                  <c:v>2.0</c:v>
                </c:pt>
                <c:pt idx="5093">
                  <c:v>2.0</c:v>
                </c:pt>
                <c:pt idx="5094">
                  <c:v>2.0</c:v>
                </c:pt>
                <c:pt idx="5095">
                  <c:v>2.0</c:v>
                </c:pt>
                <c:pt idx="5096">
                  <c:v>2.0</c:v>
                </c:pt>
                <c:pt idx="5097">
                  <c:v>2.0</c:v>
                </c:pt>
                <c:pt idx="5098">
                  <c:v>2.0</c:v>
                </c:pt>
                <c:pt idx="5099">
                  <c:v>2.0</c:v>
                </c:pt>
                <c:pt idx="5100">
                  <c:v>2.0</c:v>
                </c:pt>
                <c:pt idx="5101">
                  <c:v>2.0</c:v>
                </c:pt>
                <c:pt idx="5102">
                  <c:v>2.0</c:v>
                </c:pt>
                <c:pt idx="5103">
                  <c:v>2.0</c:v>
                </c:pt>
                <c:pt idx="5104">
                  <c:v>2.0</c:v>
                </c:pt>
                <c:pt idx="5105">
                  <c:v>2.0</c:v>
                </c:pt>
                <c:pt idx="5106">
                  <c:v>2.0</c:v>
                </c:pt>
                <c:pt idx="5107">
                  <c:v>2.0</c:v>
                </c:pt>
                <c:pt idx="5108">
                  <c:v>2.0</c:v>
                </c:pt>
                <c:pt idx="5109">
                  <c:v>2.0</c:v>
                </c:pt>
                <c:pt idx="5110">
                  <c:v>2.0</c:v>
                </c:pt>
                <c:pt idx="5111">
                  <c:v>2.0</c:v>
                </c:pt>
                <c:pt idx="5112">
                  <c:v>2.0</c:v>
                </c:pt>
                <c:pt idx="5113">
                  <c:v>2.0</c:v>
                </c:pt>
                <c:pt idx="5114">
                  <c:v>2.0</c:v>
                </c:pt>
                <c:pt idx="5115">
                  <c:v>2.0</c:v>
                </c:pt>
                <c:pt idx="5116">
                  <c:v>2.0</c:v>
                </c:pt>
                <c:pt idx="5117">
                  <c:v>2.0</c:v>
                </c:pt>
                <c:pt idx="5118">
                  <c:v>2.0</c:v>
                </c:pt>
                <c:pt idx="5119">
                  <c:v>2.0</c:v>
                </c:pt>
                <c:pt idx="5120">
                  <c:v>2.0</c:v>
                </c:pt>
                <c:pt idx="5121">
                  <c:v>2.0</c:v>
                </c:pt>
                <c:pt idx="5122">
                  <c:v>2.0</c:v>
                </c:pt>
                <c:pt idx="5123">
                  <c:v>2.0</c:v>
                </c:pt>
                <c:pt idx="5124">
                  <c:v>2.0</c:v>
                </c:pt>
                <c:pt idx="5125">
                  <c:v>2.0</c:v>
                </c:pt>
                <c:pt idx="5126">
                  <c:v>2.0</c:v>
                </c:pt>
                <c:pt idx="5127">
                  <c:v>2.0</c:v>
                </c:pt>
                <c:pt idx="5128">
                  <c:v>2.0</c:v>
                </c:pt>
                <c:pt idx="5129">
                  <c:v>2.0</c:v>
                </c:pt>
                <c:pt idx="5130">
                  <c:v>2.0</c:v>
                </c:pt>
                <c:pt idx="5131">
                  <c:v>2.0</c:v>
                </c:pt>
                <c:pt idx="5132">
                  <c:v>2.0</c:v>
                </c:pt>
                <c:pt idx="5133">
                  <c:v>2.0</c:v>
                </c:pt>
                <c:pt idx="5134">
                  <c:v>2.0</c:v>
                </c:pt>
                <c:pt idx="5135">
                  <c:v>2.0</c:v>
                </c:pt>
                <c:pt idx="5136">
                  <c:v>2.0</c:v>
                </c:pt>
                <c:pt idx="5137">
                  <c:v>2.0</c:v>
                </c:pt>
                <c:pt idx="5138">
                  <c:v>2.0</c:v>
                </c:pt>
                <c:pt idx="5139">
                  <c:v>2.0</c:v>
                </c:pt>
                <c:pt idx="5140">
                  <c:v>2.0</c:v>
                </c:pt>
                <c:pt idx="5141">
                  <c:v>2.0</c:v>
                </c:pt>
                <c:pt idx="5142">
                  <c:v>2.0</c:v>
                </c:pt>
                <c:pt idx="5143">
                  <c:v>2.0</c:v>
                </c:pt>
                <c:pt idx="5144">
                  <c:v>2.0</c:v>
                </c:pt>
                <c:pt idx="5145">
                  <c:v>2.0</c:v>
                </c:pt>
                <c:pt idx="5146">
                  <c:v>2.0</c:v>
                </c:pt>
                <c:pt idx="5147">
                  <c:v>2.0</c:v>
                </c:pt>
                <c:pt idx="5148">
                  <c:v>2.0</c:v>
                </c:pt>
                <c:pt idx="5149">
                  <c:v>2.0</c:v>
                </c:pt>
                <c:pt idx="5150">
                  <c:v>2.0</c:v>
                </c:pt>
                <c:pt idx="5151">
                  <c:v>2.0</c:v>
                </c:pt>
                <c:pt idx="5152">
                  <c:v>2.0</c:v>
                </c:pt>
                <c:pt idx="5153">
                  <c:v>2.0</c:v>
                </c:pt>
                <c:pt idx="5154">
                  <c:v>2.0</c:v>
                </c:pt>
                <c:pt idx="5155">
                  <c:v>2.0</c:v>
                </c:pt>
                <c:pt idx="5156">
                  <c:v>2.0</c:v>
                </c:pt>
                <c:pt idx="5157">
                  <c:v>2.0</c:v>
                </c:pt>
                <c:pt idx="5158">
                  <c:v>2.0</c:v>
                </c:pt>
                <c:pt idx="5159">
                  <c:v>2.0</c:v>
                </c:pt>
                <c:pt idx="5160">
                  <c:v>2.0</c:v>
                </c:pt>
                <c:pt idx="5161">
                  <c:v>2.0</c:v>
                </c:pt>
                <c:pt idx="5162">
                  <c:v>2.0</c:v>
                </c:pt>
                <c:pt idx="5163">
                  <c:v>2.0</c:v>
                </c:pt>
                <c:pt idx="5164">
                  <c:v>2.0</c:v>
                </c:pt>
                <c:pt idx="5165">
                  <c:v>2.0</c:v>
                </c:pt>
                <c:pt idx="5166">
                  <c:v>2.0</c:v>
                </c:pt>
                <c:pt idx="5167">
                  <c:v>2.0</c:v>
                </c:pt>
                <c:pt idx="5168">
                  <c:v>2.0</c:v>
                </c:pt>
                <c:pt idx="5169">
                  <c:v>2.0</c:v>
                </c:pt>
                <c:pt idx="5170">
                  <c:v>2.0</c:v>
                </c:pt>
                <c:pt idx="5171">
                  <c:v>2.0</c:v>
                </c:pt>
                <c:pt idx="5172">
                  <c:v>2.0</c:v>
                </c:pt>
                <c:pt idx="5173">
                  <c:v>2.0</c:v>
                </c:pt>
                <c:pt idx="5174">
                  <c:v>2.0</c:v>
                </c:pt>
                <c:pt idx="5175">
                  <c:v>2.0</c:v>
                </c:pt>
                <c:pt idx="5176">
                  <c:v>2.0</c:v>
                </c:pt>
                <c:pt idx="5177">
                  <c:v>2.0</c:v>
                </c:pt>
                <c:pt idx="5178">
                  <c:v>2.0</c:v>
                </c:pt>
                <c:pt idx="5179">
                  <c:v>2.0</c:v>
                </c:pt>
                <c:pt idx="5180">
                  <c:v>2.0</c:v>
                </c:pt>
                <c:pt idx="5181">
                  <c:v>2.0</c:v>
                </c:pt>
                <c:pt idx="5182">
                  <c:v>2.0</c:v>
                </c:pt>
                <c:pt idx="5183">
                  <c:v>2.0</c:v>
                </c:pt>
                <c:pt idx="5184">
                  <c:v>2.0</c:v>
                </c:pt>
                <c:pt idx="5185">
                  <c:v>2.0</c:v>
                </c:pt>
                <c:pt idx="5186">
                  <c:v>2.0</c:v>
                </c:pt>
                <c:pt idx="5187">
                  <c:v>2.0</c:v>
                </c:pt>
                <c:pt idx="5188">
                  <c:v>2.0</c:v>
                </c:pt>
                <c:pt idx="5189">
                  <c:v>2.0</c:v>
                </c:pt>
                <c:pt idx="5190">
                  <c:v>2.0</c:v>
                </c:pt>
                <c:pt idx="5191">
                  <c:v>2.0</c:v>
                </c:pt>
                <c:pt idx="5192">
                  <c:v>2.0</c:v>
                </c:pt>
                <c:pt idx="5193">
                  <c:v>2.0</c:v>
                </c:pt>
                <c:pt idx="5194">
                  <c:v>2.0</c:v>
                </c:pt>
                <c:pt idx="5195">
                  <c:v>2.0</c:v>
                </c:pt>
                <c:pt idx="5196">
                  <c:v>2.0</c:v>
                </c:pt>
                <c:pt idx="5197">
                  <c:v>2.0</c:v>
                </c:pt>
                <c:pt idx="5198">
                  <c:v>2.0</c:v>
                </c:pt>
                <c:pt idx="5199">
                  <c:v>2.0</c:v>
                </c:pt>
                <c:pt idx="5200">
                  <c:v>2.0</c:v>
                </c:pt>
                <c:pt idx="5201">
                  <c:v>2.0</c:v>
                </c:pt>
                <c:pt idx="5202">
                  <c:v>2.0</c:v>
                </c:pt>
                <c:pt idx="5203">
                  <c:v>2.0</c:v>
                </c:pt>
                <c:pt idx="5204">
                  <c:v>2.0</c:v>
                </c:pt>
                <c:pt idx="5205">
                  <c:v>2.0</c:v>
                </c:pt>
                <c:pt idx="5206">
                  <c:v>2.0</c:v>
                </c:pt>
                <c:pt idx="5207">
                  <c:v>2.0</c:v>
                </c:pt>
                <c:pt idx="5208">
                  <c:v>2.0</c:v>
                </c:pt>
                <c:pt idx="5209">
                  <c:v>2.0</c:v>
                </c:pt>
                <c:pt idx="5210">
                  <c:v>2.0</c:v>
                </c:pt>
                <c:pt idx="5211">
                  <c:v>2.0</c:v>
                </c:pt>
                <c:pt idx="5212">
                  <c:v>2.0</c:v>
                </c:pt>
                <c:pt idx="5213">
                  <c:v>2.0</c:v>
                </c:pt>
                <c:pt idx="5214">
                  <c:v>2.0</c:v>
                </c:pt>
                <c:pt idx="5215">
                  <c:v>2.0</c:v>
                </c:pt>
                <c:pt idx="5216">
                  <c:v>2.0</c:v>
                </c:pt>
                <c:pt idx="5217">
                  <c:v>2.0</c:v>
                </c:pt>
                <c:pt idx="5218">
                  <c:v>2.0</c:v>
                </c:pt>
                <c:pt idx="5219">
                  <c:v>2.0</c:v>
                </c:pt>
                <c:pt idx="5220">
                  <c:v>2.0</c:v>
                </c:pt>
                <c:pt idx="5221">
                  <c:v>2.0</c:v>
                </c:pt>
                <c:pt idx="5222">
                  <c:v>2.0</c:v>
                </c:pt>
                <c:pt idx="5223">
                  <c:v>2.0</c:v>
                </c:pt>
                <c:pt idx="5224">
                  <c:v>2.0</c:v>
                </c:pt>
                <c:pt idx="5225">
                  <c:v>2.0</c:v>
                </c:pt>
                <c:pt idx="5226">
                  <c:v>2.0</c:v>
                </c:pt>
                <c:pt idx="5227">
                  <c:v>2.0</c:v>
                </c:pt>
                <c:pt idx="5228">
                  <c:v>2.0</c:v>
                </c:pt>
                <c:pt idx="5229">
                  <c:v>2.0</c:v>
                </c:pt>
                <c:pt idx="5230">
                  <c:v>2.0</c:v>
                </c:pt>
                <c:pt idx="5231">
                  <c:v>2.0</c:v>
                </c:pt>
                <c:pt idx="5232">
                  <c:v>2.0</c:v>
                </c:pt>
                <c:pt idx="5233">
                  <c:v>2.0</c:v>
                </c:pt>
                <c:pt idx="5234">
                  <c:v>2.0</c:v>
                </c:pt>
                <c:pt idx="5235">
                  <c:v>2.0</c:v>
                </c:pt>
                <c:pt idx="5236">
                  <c:v>2.0</c:v>
                </c:pt>
                <c:pt idx="5237">
                  <c:v>2.0</c:v>
                </c:pt>
                <c:pt idx="5238">
                  <c:v>2.0</c:v>
                </c:pt>
                <c:pt idx="5239">
                  <c:v>2.0</c:v>
                </c:pt>
                <c:pt idx="5240">
                  <c:v>2.0</c:v>
                </c:pt>
                <c:pt idx="5241">
                  <c:v>2.0</c:v>
                </c:pt>
                <c:pt idx="5242">
                  <c:v>2.0</c:v>
                </c:pt>
                <c:pt idx="5243">
                  <c:v>2.0</c:v>
                </c:pt>
                <c:pt idx="5244">
                  <c:v>2.0</c:v>
                </c:pt>
                <c:pt idx="5245">
                  <c:v>2.0</c:v>
                </c:pt>
                <c:pt idx="5246">
                  <c:v>2.0</c:v>
                </c:pt>
                <c:pt idx="5247">
                  <c:v>2.0</c:v>
                </c:pt>
                <c:pt idx="5248">
                  <c:v>2.0</c:v>
                </c:pt>
                <c:pt idx="5249">
                  <c:v>2.0</c:v>
                </c:pt>
                <c:pt idx="5250">
                  <c:v>2.0</c:v>
                </c:pt>
                <c:pt idx="5251">
                  <c:v>2.0</c:v>
                </c:pt>
                <c:pt idx="5252">
                  <c:v>2.0</c:v>
                </c:pt>
                <c:pt idx="5253">
                  <c:v>2.0</c:v>
                </c:pt>
                <c:pt idx="5254">
                  <c:v>2.0</c:v>
                </c:pt>
                <c:pt idx="5255">
                  <c:v>2.0</c:v>
                </c:pt>
                <c:pt idx="5256">
                  <c:v>2.0</c:v>
                </c:pt>
                <c:pt idx="5257">
                  <c:v>2.0</c:v>
                </c:pt>
                <c:pt idx="5258">
                  <c:v>2.0</c:v>
                </c:pt>
                <c:pt idx="5259">
                  <c:v>2.0</c:v>
                </c:pt>
                <c:pt idx="5260">
                  <c:v>2.0</c:v>
                </c:pt>
                <c:pt idx="5261">
                  <c:v>2.0</c:v>
                </c:pt>
                <c:pt idx="5262">
                  <c:v>2.0</c:v>
                </c:pt>
                <c:pt idx="5263">
                  <c:v>2.0</c:v>
                </c:pt>
                <c:pt idx="5264">
                  <c:v>2.0</c:v>
                </c:pt>
                <c:pt idx="5265">
                  <c:v>2.0</c:v>
                </c:pt>
                <c:pt idx="5266">
                  <c:v>2.0</c:v>
                </c:pt>
                <c:pt idx="5267">
                  <c:v>2.0</c:v>
                </c:pt>
                <c:pt idx="5268">
                  <c:v>2.0</c:v>
                </c:pt>
                <c:pt idx="5269">
                  <c:v>2.0</c:v>
                </c:pt>
                <c:pt idx="5270">
                  <c:v>2.0</c:v>
                </c:pt>
                <c:pt idx="5271">
                  <c:v>2.0</c:v>
                </c:pt>
                <c:pt idx="5272">
                  <c:v>2.0</c:v>
                </c:pt>
                <c:pt idx="5273">
                  <c:v>2.0</c:v>
                </c:pt>
                <c:pt idx="5274">
                  <c:v>2.0</c:v>
                </c:pt>
                <c:pt idx="5275">
                  <c:v>2.0</c:v>
                </c:pt>
                <c:pt idx="5276">
                  <c:v>2.0</c:v>
                </c:pt>
                <c:pt idx="5277">
                  <c:v>2.0</c:v>
                </c:pt>
                <c:pt idx="5278">
                  <c:v>2.0</c:v>
                </c:pt>
                <c:pt idx="5279">
                  <c:v>2.0</c:v>
                </c:pt>
                <c:pt idx="5280">
                  <c:v>2.0</c:v>
                </c:pt>
                <c:pt idx="5281">
                  <c:v>2.0</c:v>
                </c:pt>
                <c:pt idx="5282">
                  <c:v>2.0</c:v>
                </c:pt>
                <c:pt idx="5283">
                  <c:v>2.0</c:v>
                </c:pt>
                <c:pt idx="5284">
                  <c:v>2.0</c:v>
                </c:pt>
                <c:pt idx="5285">
                  <c:v>2.0</c:v>
                </c:pt>
                <c:pt idx="5286">
                  <c:v>2.0</c:v>
                </c:pt>
                <c:pt idx="5287">
                  <c:v>2.0</c:v>
                </c:pt>
                <c:pt idx="5288">
                  <c:v>2.0</c:v>
                </c:pt>
                <c:pt idx="5289">
                  <c:v>2.0</c:v>
                </c:pt>
                <c:pt idx="5290">
                  <c:v>2.0</c:v>
                </c:pt>
                <c:pt idx="5291">
                  <c:v>2.0</c:v>
                </c:pt>
                <c:pt idx="5292">
                  <c:v>2.0</c:v>
                </c:pt>
                <c:pt idx="5293">
                  <c:v>2.0</c:v>
                </c:pt>
                <c:pt idx="5294">
                  <c:v>2.0</c:v>
                </c:pt>
                <c:pt idx="5295">
                  <c:v>2.0</c:v>
                </c:pt>
                <c:pt idx="5296">
                  <c:v>2.0</c:v>
                </c:pt>
                <c:pt idx="5297">
                  <c:v>2.0</c:v>
                </c:pt>
                <c:pt idx="5298">
                  <c:v>2.0</c:v>
                </c:pt>
                <c:pt idx="5299">
                  <c:v>2.0</c:v>
                </c:pt>
                <c:pt idx="5300">
                  <c:v>2.0</c:v>
                </c:pt>
                <c:pt idx="5301">
                  <c:v>2.0</c:v>
                </c:pt>
                <c:pt idx="5302">
                  <c:v>2.0</c:v>
                </c:pt>
                <c:pt idx="5303">
                  <c:v>2.0</c:v>
                </c:pt>
                <c:pt idx="5304">
                  <c:v>2.0</c:v>
                </c:pt>
                <c:pt idx="5305">
                  <c:v>2.0</c:v>
                </c:pt>
                <c:pt idx="5306">
                  <c:v>2.0</c:v>
                </c:pt>
                <c:pt idx="5307">
                  <c:v>2.0</c:v>
                </c:pt>
                <c:pt idx="5308">
                  <c:v>2.0</c:v>
                </c:pt>
                <c:pt idx="5309">
                  <c:v>2.0</c:v>
                </c:pt>
                <c:pt idx="5310">
                  <c:v>2.0</c:v>
                </c:pt>
                <c:pt idx="5311">
                  <c:v>2.0</c:v>
                </c:pt>
                <c:pt idx="5312">
                  <c:v>2.0</c:v>
                </c:pt>
                <c:pt idx="5313">
                  <c:v>2.0</c:v>
                </c:pt>
                <c:pt idx="5314">
                  <c:v>2.0</c:v>
                </c:pt>
                <c:pt idx="5315">
                  <c:v>2.0</c:v>
                </c:pt>
                <c:pt idx="5316">
                  <c:v>2.0</c:v>
                </c:pt>
                <c:pt idx="5317">
                  <c:v>2.0</c:v>
                </c:pt>
                <c:pt idx="5318">
                  <c:v>2.0</c:v>
                </c:pt>
                <c:pt idx="5319">
                  <c:v>2.0</c:v>
                </c:pt>
                <c:pt idx="5320">
                  <c:v>2.0</c:v>
                </c:pt>
                <c:pt idx="5321">
                  <c:v>2.0</c:v>
                </c:pt>
                <c:pt idx="5322">
                  <c:v>2.0</c:v>
                </c:pt>
                <c:pt idx="5323">
                  <c:v>2.0</c:v>
                </c:pt>
                <c:pt idx="5324">
                  <c:v>2.0</c:v>
                </c:pt>
                <c:pt idx="5325">
                  <c:v>2.0</c:v>
                </c:pt>
                <c:pt idx="5326">
                  <c:v>2.0</c:v>
                </c:pt>
                <c:pt idx="5327">
                  <c:v>2.0</c:v>
                </c:pt>
                <c:pt idx="5328">
                  <c:v>2.0</c:v>
                </c:pt>
                <c:pt idx="5329">
                  <c:v>2.0</c:v>
                </c:pt>
                <c:pt idx="5330">
                  <c:v>2.0</c:v>
                </c:pt>
                <c:pt idx="5331">
                  <c:v>2.0</c:v>
                </c:pt>
                <c:pt idx="5332">
                  <c:v>2.0</c:v>
                </c:pt>
                <c:pt idx="5333">
                  <c:v>2.0</c:v>
                </c:pt>
                <c:pt idx="5334">
                  <c:v>2.0</c:v>
                </c:pt>
                <c:pt idx="5335">
                  <c:v>2.0</c:v>
                </c:pt>
                <c:pt idx="5336">
                  <c:v>2.0</c:v>
                </c:pt>
                <c:pt idx="5337">
                  <c:v>2.0</c:v>
                </c:pt>
                <c:pt idx="5338">
                  <c:v>2.0</c:v>
                </c:pt>
                <c:pt idx="5339">
                  <c:v>2.0</c:v>
                </c:pt>
                <c:pt idx="5340">
                  <c:v>2.0</c:v>
                </c:pt>
                <c:pt idx="5341">
                  <c:v>2.0</c:v>
                </c:pt>
                <c:pt idx="5342">
                  <c:v>2.0</c:v>
                </c:pt>
                <c:pt idx="5343">
                  <c:v>2.0</c:v>
                </c:pt>
                <c:pt idx="5344">
                  <c:v>2.0</c:v>
                </c:pt>
                <c:pt idx="5345">
                  <c:v>2.0</c:v>
                </c:pt>
                <c:pt idx="5346">
                  <c:v>2.0</c:v>
                </c:pt>
                <c:pt idx="5347">
                  <c:v>2.0</c:v>
                </c:pt>
                <c:pt idx="5348">
                  <c:v>2.0</c:v>
                </c:pt>
                <c:pt idx="5349">
                  <c:v>2.0</c:v>
                </c:pt>
                <c:pt idx="5350">
                  <c:v>2.0</c:v>
                </c:pt>
                <c:pt idx="5351">
                  <c:v>2.0</c:v>
                </c:pt>
                <c:pt idx="5352">
                  <c:v>2.0</c:v>
                </c:pt>
                <c:pt idx="5353">
                  <c:v>2.0</c:v>
                </c:pt>
                <c:pt idx="5354">
                  <c:v>2.0</c:v>
                </c:pt>
                <c:pt idx="5355">
                  <c:v>2.0</c:v>
                </c:pt>
                <c:pt idx="5356">
                  <c:v>2.0</c:v>
                </c:pt>
                <c:pt idx="5357">
                  <c:v>2.0</c:v>
                </c:pt>
                <c:pt idx="5358">
                  <c:v>2.0</c:v>
                </c:pt>
                <c:pt idx="5359">
                  <c:v>2.0</c:v>
                </c:pt>
                <c:pt idx="5360">
                  <c:v>2.0</c:v>
                </c:pt>
                <c:pt idx="5361">
                  <c:v>2.0</c:v>
                </c:pt>
                <c:pt idx="5362">
                  <c:v>2.0</c:v>
                </c:pt>
                <c:pt idx="5363">
                  <c:v>2.0</c:v>
                </c:pt>
                <c:pt idx="5364">
                  <c:v>2.0</c:v>
                </c:pt>
                <c:pt idx="5365">
                  <c:v>2.0</c:v>
                </c:pt>
                <c:pt idx="5366">
                  <c:v>2.0</c:v>
                </c:pt>
                <c:pt idx="5367">
                  <c:v>2.0</c:v>
                </c:pt>
                <c:pt idx="5368">
                  <c:v>2.0</c:v>
                </c:pt>
                <c:pt idx="5369">
                  <c:v>2.0</c:v>
                </c:pt>
                <c:pt idx="5370">
                  <c:v>2.0</c:v>
                </c:pt>
                <c:pt idx="5371">
                  <c:v>2.0</c:v>
                </c:pt>
                <c:pt idx="5372">
                  <c:v>2.0</c:v>
                </c:pt>
                <c:pt idx="5373">
                  <c:v>2.0</c:v>
                </c:pt>
                <c:pt idx="5374">
                  <c:v>2.0</c:v>
                </c:pt>
                <c:pt idx="5375">
                  <c:v>2.0</c:v>
                </c:pt>
                <c:pt idx="5376">
                  <c:v>2.0</c:v>
                </c:pt>
                <c:pt idx="5377">
                  <c:v>2.0</c:v>
                </c:pt>
                <c:pt idx="5378">
                  <c:v>2.0</c:v>
                </c:pt>
                <c:pt idx="5379">
                  <c:v>2.0</c:v>
                </c:pt>
                <c:pt idx="5380">
                  <c:v>2.0</c:v>
                </c:pt>
                <c:pt idx="5381">
                  <c:v>2.0</c:v>
                </c:pt>
                <c:pt idx="5382">
                  <c:v>2.0</c:v>
                </c:pt>
                <c:pt idx="5383">
                  <c:v>2.0</c:v>
                </c:pt>
                <c:pt idx="5384">
                  <c:v>2.0</c:v>
                </c:pt>
                <c:pt idx="5385">
                  <c:v>2.0</c:v>
                </c:pt>
                <c:pt idx="5386">
                  <c:v>2.0</c:v>
                </c:pt>
                <c:pt idx="5387">
                  <c:v>2.0</c:v>
                </c:pt>
                <c:pt idx="5388">
                  <c:v>2.0</c:v>
                </c:pt>
                <c:pt idx="5389">
                  <c:v>2.0</c:v>
                </c:pt>
                <c:pt idx="5390">
                  <c:v>2.0</c:v>
                </c:pt>
                <c:pt idx="5391">
                  <c:v>2.0</c:v>
                </c:pt>
                <c:pt idx="5392">
                  <c:v>2.0</c:v>
                </c:pt>
                <c:pt idx="5393">
                  <c:v>2.0</c:v>
                </c:pt>
                <c:pt idx="5394">
                  <c:v>2.0</c:v>
                </c:pt>
                <c:pt idx="5395">
                  <c:v>2.0</c:v>
                </c:pt>
                <c:pt idx="5396">
                  <c:v>2.0</c:v>
                </c:pt>
                <c:pt idx="5397">
                  <c:v>2.0</c:v>
                </c:pt>
                <c:pt idx="5398">
                  <c:v>2.0</c:v>
                </c:pt>
                <c:pt idx="5399">
                  <c:v>2.0</c:v>
                </c:pt>
                <c:pt idx="5400">
                  <c:v>2.0</c:v>
                </c:pt>
                <c:pt idx="5401">
                  <c:v>2.0</c:v>
                </c:pt>
                <c:pt idx="5402">
                  <c:v>2.0</c:v>
                </c:pt>
                <c:pt idx="5403">
                  <c:v>2.0</c:v>
                </c:pt>
                <c:pt idx="5404">
                  <c:v>2.0</c:v>
                </c:pt>
                <c:pt idx="5405">
                  <c:v>2.0</c:v>
                </c:pt>
                <c:pt idx="5406">
                  <c:v>2.0</c:v>
                </c:pt>
                <c:pt idx="5407">
                  <c:v>2.0</c:v>
                </c:pt>
                <c:pt idx="5408">
                  <c:v>2.0</c:v>
                </c:pt>
                <c:pt idx="5409">
                  <c:v>2.0</c:v>
                </c:pt>
                <c:pt idx="5410">
                  <c:v>2.0</c:v>
                </c:pt>
                <c:pt idx="5411">
                  <c:v>2.0</c:v>
                </c:pt>
                <c:pt idx="5412">
                  <c:v>2.0</c:v>
                </c:pt>
                <c:pt idx="5413">
                  <c:v>2.0</c:v>
                </c:pt>
                <c:pt idx="5414">
                  <c:v>2.0</c:v>
                </c:pt>
                <c:pt idx="5415">
                  <c:v>2.0</c:v>
                </c:pt>
                <c:pt idx="5416">
                  <c:v>2.0</c:v>
                </c:pt>
                <c:pt idx="5417">
                  <c:v>2.0</c:v>
                </c:pt>
                <c:pt idx="5418">
                  <c:v>2.0</c:v>
                </c:pt>
                <c:pt idx="5419">
                  <c:v>2.0</c:v>
                </c:pt>
                <c:pt idx="5420">
                  <c:v>2.0</c:v>
                </c:pt>
                <c:pt idx="5421">
                  <c:v>2.0</c:v>
                </c:pt>
                <c:pt idx="5422">
                  <c:v>2.0</c:v>
                </c:pt>
                <c:pt idx="5423">
                  <c:v>2.0</c:v>
                </c:pt>
                <c:pt idx="5424">
                  <c:v>2.0</c:v>
                </c:pt>
                <c:pt idx="5425">
                  <c:v>2.0</c:v>
                </c:pt>
                <c:pt idx="5426">
                  <c:v>2.0</c:v>
                </c:pt>
                <c:pt idx="5427">
                  <c:v>2.0</c:v>
                </c:pt>
                <c:pt idx="5428">
                  <c:v>2.0</c:v>
                </c:pt>
                <c:pt idx="5429">
                  <c:v>2.0</c:v>
                </c:pt>
                <c:pt idx="5430">
                  <c:v>2.0</c:v>
                </c:pt>
                <c:pt idx="5431">
                  <c:v>2.0</c:v>
                </c:pt>
                <c:pt idx="5432">
                  <c:v>2.0</c:v>
                </c:pt>
                <c:pt idx="5433">
                  <c:v>2.0</c:v>
                </c:pt>
                <c:pt idx="5434">
                  <c:v>2.0</c:v>
                </c:pt>
                <c:pt idx="5435">
                  <c:v>2.0</c:v>
                </c:pt>
                <c:pt idx="5436">
                  <c:v>2.0</c:v>
                </c:pt>
                <c:pt idx="5437">
                  <c:v>2.0</c:v>
                </c:pt>
                <c:pt idx="5438">
                  <c:v>2.0</c:v>
                </c:pt>
                <c:pt idx="5439">
                  <c:v>2.0</c:v>
                </c:pt>
                <c:pt idx="5440">
                  <c:v>2.0</c:v>
                </c:pt>
                <c:pt idx="5441">
                  <c:v>2.0</c:v>
                </c:pt>
                <c:pt idx="5442">
                  <c:v>2.0</c:v>
                </c:pt>
                <c:pt idx="5443">
                  <c:v>2.0</c:v>
                </c:pt>
                <c:pt idx="5444">
                  <c:v>2.0</c:v>
                </c:pt>
                <c:pt idx="5445">
                  <c:v>2.0</c:v>
                </c:pt>
                <c:pt idx="5446">
                  <c:v>2.0</c:v>
                </c:pt>
                <c:pt idx="5447">
                  <c:v>2.0</c:v>
                </c:pt>
                <c:pt idx="5448">
                  <c:v>2.0</c:v>
                </c:pt>
                <c:pt idx="5449">
                  <c:v>2.0</c:v>
                </c:pt>
                <c:pt idx="5450">
                  <c:v>2.0</c:v>
                </c:pt>
                <c:pt idx="5451">
                  <c:v>2.0</c:v>
                </c:pt>
                <c:pt idx="5452">
                  <c:v>2.0</c:v>
                </c:pt>
                <c:pt idx="5453">
                  <c:v>2.0</c:v>
                </c:pt>
                <c:pt idx="5454">
                  <c:v>2.0</c:v>
                </c:pt>
                <c:pt idx="5455">
                  <c:v>2.0</c:v>
                </c:pt>
                <c:pt idx="5456">
                  <c:v>2.0</c:v>
                </c:pt>
                <c:pt idx="5457">
                  <c:v>2.0</c:v>
                </c:pt>
                <c:pt idx="5458">
                  <c:v>2.0</c:v>
                </c:pt>
                <c:pt idx="5459">
                  <c:v>2.0</c:v>
                </c:pt>
                <c:pt idx="5460">
                  <c:v>2.0</c:v>
                </c:pt>
                <c:pt idx="5461">
                  <c:v>2.0</c:v>
                </c:pt>
                <c:pt idx="5462">
                  <c:v>2.0</c:v>
                </c:pt>
                <c:pt idx="5463">
                  <c:v>2.0</c:v>
                </c:pt>
                <c:pt idx="5464">
                  <c:v>2.0</c:v>
                </c:pt>
                <c:pt idx="5465">
                  <c:v>2.0</c:v>
                </c:pt>
                <c:pt idx="5466">
                  <c:v>2.0</c:v>
                </c:pt>
                <c:pt idx="5467">
                  <c:v>2.0</c:v>
                </c:pt>
                <c:pt idx="5468">
                  <c:v>2.0</c:v>
                </c:pt>
                <c:pt idx="5469">
                  <c:v>2.0</c:v>
                </c:pt>
                <c:pt idx="5470">
                  <c:v>2.0</c:v>
                </c:pt>
                <c:pt idx="5471">
                  <c:v>2.0</c:v>
                </c:pt>
                <c:pt idx="5472">
                  <c:v>2.0</c:v>
                </c:pt>
                <c:pt idx="5473">
                  <c:v>2.0</c:v>
                </c:pt>
                <c:pt idx="5474">
                  <c:v>2.0</c:v>
                </c:pt>
                <c:pt idx="5475">
                  <c:v>2.0</c:v>
                </c:pt>
                <c:pt idx="5476">
                  <c:v>2.0</c:v>
                </c:pt>
                <c:pt idx="5477">
                  <c:v>2.0</c:v>
                </c:pt>
                <c:pt idx="5478">
                  <c:v>2.0</c:v>
                </c:pt>
                <c:pt idx="5479">
                  <c:v>2.0</c:v>
                </c:pt>
                <c:pt idx="5480">
                  <c:v>2.0</c:v>
                </c:pt>
                <c:pt idx="5481">
                  <c:v>2.0</c:v>
                </c:pt>
                <c:pt idx="5482">
                  <c:v>2.0</c:v>
                </c:pt>
                <c:pt idx="5483">
                  <c:v>2.0</c:v>
                </c:pt>
                <c:pt idx="5484">
                  <c:v>2.0</c:v>
                </c:pt>
                <c:pt idx="5485">
                  <c:v>2.0</c:v>
                </c:pt>
                <c:pt idx="5486">
                  <c:v>2.0</c:v>
                </c:pt>
                <c:pt idx="5487">
                  <c:v>2.0</c:v>
                </c:pt>
                <c:pt idx="5488">
                  <c:v>2.0</c:v>
                </c:pt>
                <c:pt idx="5489">
                  <c:v>2.0</c:v>
                </c:pt>
                <c:pt idx="5490">
                  <c:v>2.0</c:v>
                </c:pt>
                <c:pt idx="5491">
                  <c:v>2.0</c:v>
                </c:pt>
                <c:pt idx="5492">
                  <c:v>2.0</c:v>
                </c:pt>
                <c:pt idx="5493">
                  <c:v>2.0</c:v>
                </c:pt>
                <c:pt idx="5494">
                  <c:v>2.0</c:v>
                </c:pt>
                <c:pt idx="5495">
                  <c:v>2.0</c:v>
                </c:pt>
                <c:pt idx="5496">
                  <c:v>2.0</c:v>
                </c:pt>
                <c:pt idx="5497">
                  <c:v>2.0</c:v>
                </c:pt>
                <c:pt idx="5498">
                  <c:v>2.0</c:v>
                </c:pt>
                <c:pt idx="5499">
                  <c:v>2.0</c:v>
                </c:pt>
                <c:pt idx="5500">
                  <c:v>2.0</c:v>
                </c:pt>
                <c:pt idx="5501">
                  <c:v>2.0</c:v>
                </c:pt>
                <c:pt idx="5502">
                  <c:v>2.0</c:v>
                </c:pt>
                <c:pt idx="5503">
                  <c:v>2.0</c:v>
                </c:pt>
                <c:pt idx="5504">
                  <c:v>2.0</c:v>
                </c:pt>
                <c:pt idx="5505">
                  <c:v>2.0</c:v>
                </c:pt>
                <c:pt idx="5506">
                  <c:v>2.0</c:v>
                </c:pt>
                <c:pt idx="5507">
                  <c:v>2.0</c:v>
                </c:pt>
                <c:pt idx="5508">
                  <c:v>2.0</c:v>
                </c:pt>
                <c:pt idx="5509">
                  <c:v>2.0</c:v>
                </c:pt>
                <c:pt idx="5510">
                  <c:v>2.0</c:v>
                </c:pt>
                <c:pt idx="5511">
                  <c:v>2.0</c:v>
                </c:pt>
                <c:pt idx="5512">
                  <c:v>2.0</c:v>
                </c:pt>
                <c:pt idx="5513">
                  <c:v>2.0</c:v>
                </c:pt>
                <c:pt idx="5514">
                  <c:v>2.0</c:v>
                </c:pt>
                <c:pt idx="5515">
                  <c:v>2.0</c:v>
                </c:pt>
                <c:pt idx="5516">
                  <c:v>2.0</c:v>
                </c:pt>
                <c:pt idx="5517">
                  <c:v>2.0</c:v>
                </c:pt>
                <c:pt idx="5518">
                  <c:v>2.0</c:v>
                </c:pt>
                <c:pt idx="5519">
                  <c:v>2.0</c:v>
                </c:pt>
                <c:pt idx="5520">
                  <c:v>2.0</c:v>
                </c:pt>
                <c:pt idx="5521">
                  <c:v>2.0</c:v>
                </c:pt>
                <c:pt idx="5522">
                  <c:v>2.0</c:v>
                </c:pt>
                <c:pt idx="5523">
                  <c:v>2.0</c:v>
                </c:pt>
                <c:pt idx="5524">
                  <c:v>2.0</c:v>
                </c:pt>
                <c:pt idx="5525">
                  <c:v>2.0</c:v>
                </c:pt>
                <c:pt idx="5526">
                  <c:v>2.0</c:v>
                </c:pt>
                <c:pt idx="5527">
                  <c:v>2.0</c:v>
                </c:pt>
                <c:pt idx="5528">
                  <c:v>2.0</c:v>
                </c:pt>
                <c:pt idx="5529">
                  <c:v>2.0</c:v>
                </c:pt>
                <c:pt idx="5530">
                  <c:v>2.0</c:v>
                </c:pt>
                <c:pt idx="5531">
                  <c:v>2.0</c:v>
                </c:pt>
                <c:pt idx="5532">
                  <c:v>2.0</c:v>
                </c:pt>
                <c:pt idx="5533">
                  <c:v>2.0</c:v>
                </c:pt>
                <c:pt idx="5534">
                  <c:v>2.0</c:v>
                </c:pt>
                <c:pt idx="5535">
                  <c:v>2.0</c:v>
                </c:pt>
                <c:pt idx="5536">
                  <c:v>2.0</c:v>
                </c:pt>
                <c:pt idx="5537">
                  <c:v>2.0</c:v>
                </c:pt>
                <c:pt idx="5538">
                  <c:v>2.0</c:v>
                </c:pt>
                <c:pt idx="5539">
                  <c:v>2.0</c:v>
                </c:pt>
                <c:pt idx="5540">
                  <c:v>2.0</c:v>
                </c:pt>
                <c:pt idx="5541">
                  <c:v>2.0</c:v>
                </c:pt>
                <c:pt idx="5542">
                  <c:v>2.0</c:v>
                </c:pt>
                <c:pt idx="5543">
                  <c:v>2.0</c:v>
                </c:pt>
                <c:pt idx="5544">
                  <c:v>2.0</c:v>
                </c:pt>
                <c:pt idx="5545">
                  <c:v>2.0</c:v>
                </c:pt>
                <c:pt idx="5546">
                  <c:v>2.0</c:v>
                </c:pt>
                <c:pt idx="5547">
                  <c:v>2.0</c:v>
                </c:pt>
                <c:pt idx="5548">
                  <c:v>2.0</c:v>
                </c:pt>
                <c:pt idx="5549">
                  <c:v>2.0</c:v>
                </c:pt>
                <c:pt idx="5550">
                  <c:v>2.0</c:v>
                </c:pt>
                <c:pt idx="5551">
                  <c:v>2.0</c:v>
                </c:pt>
                <c:pt idx="5552">
                  <c:v>2.0</c:v>
                </c:pt>
                <c:pt idx="5553">
                  <c:v>2.0</c:v>
                </c:pt>
                <c:pt idx="5554">
                  <c:v>2.0</c:v>
                </c:pt>
                <c:pt idx="5555">
                  <c:v>2.0</c:v>
                </c:pt>
                <c:pt idx="5556">
                  <c:v>2.0</c:v>
                </c:pt>
                <c:pt idx="5557">
                  <c:v>2.0</c:v>
                </c:pt>
                <c:pt idx="5558">
                  <c:v>2.0</c:v>
                </c:pt>
                <c:pt idx="5559">
                  <c:v>2.0</c:v>
                </c:pt>
                <c:pt idx="5560">
                  <c:v>2.0</c:v>
                </c:pt>
                <c:pt idx="5561">
                  <c:v>2.0</c:v>
                </c:pt>
                <c:pt idx="5562">
                  <c:v>2.0</c:v>
                </c:pt>
                <c:pt idx="5563">
                  <c:v>2.0</c:v>
                </c:pt>
                <c:pt idx="5564">
                  <c:v>2.0</c:v>
                </c:pt>
                <c:pt idx="5565">
                  <c:v>2.0</c:v>
                </c:pt>
                <c:pt idx="5566">
                  <c:v>2.0</c:v>
                </c:pt>
                <c:pt idx="5567">
                  <c:v>2.0</c:v>
                </c:pt>
                <c:pt idx="5568">
                  <c:v>2.0</c:v>
                </c:pt>
                <c:pt idx="5569">
                  <c:v>2.0</c:v>
                </c:pt>
                <c:pt idx="5570">
                  <c:v>2.0</c:v>
                </c:pt>
                <c:pt idx="5571">
                  <c:v>2.0</c:v>
                </c:pt>
                <c:pt idx="5572">
                  <c:v>2.0</c:v>
                </c:pt>
                <c:pt idx="5573">
                  <c:v>2.0</c:v>
                </c:pt>
                <c:pt idx="5574">
                  <c:v>2.0</c:v>
                </c:pt>
                <c:pt idx="5575">
                  <c:v>2.0</c:v>
                </c:pt>
                <c:pt idx="5576">
                  <c:v>2.0</c:v>
                </c:pt>
                <c:pt idx="5577">
                  <c:v>2.0</c:v>
                </c:pt>
                <c:pt idx="5578">
                  <c:v>2.0</c:v>
                </c:pt>
                <c:pt idx="5579">
                  <c:v>2.0</c:v>
                </c:pt>
                <c:pt idx="5580">
                  <c:v>2.0</c:v>
                </c:pt>
                <c:pt idx="5581">
                  <c:v>2.0</c:v>
                </c:pt>
                <c:pt idx="5582">
                  <c:v>2.0</c:v>
                </c:pt>
                <c:pt idx="5583">
                  <c:v>2.0</c:v>
                </c:pt>
                <c:pt idx="5584">
                  <c:v>2.0</c:v>
                </c:pt>
                <c:pt idx="5585">
                  <c:v>2.0</c:v>
                </c:pt>
                <c:pt idx="5586">
                  <c:v>2.0</c:v>
                </c:pt>
                <c:pt idx="5587">
                  <c:v>2.0</c:v>
                </c:pt>
                <c:pt idx="5588">
                  <c:v>2.0</c:v>
                </c:pt>
                <c:pt idx="5589">
                  <c:v>2.0</c:v>
                </c:pt>
                <c:pt idx="5590">
                  <c:v>2.0</c:v>
                </c:pt>
                <c:pt idx="5591">
                  <c:v>2.0</c:v>
                </c:pt>
                <c:pt idx="5592">
                  <c:v>2.0</c:v>
                </c:pt>
                <c:pt idx="5593">
                  <c:v>2.0</c:v>
                </c:pt>
                <c:pt idx="5594">
                  <c:v>2.0</c:v>
                </c:pt>
                <c:pt idx="5595">
                  <c:v>2.0</c:v>
                </c:pt>
                <c:pt idx="5596">
                  <c:v>2.0</c:v>
                </c:pt>
                <c:pt idx="5597">
                  <c:v>2.0</c:v>
                </c:pt>
                <c:pt idx="5598">
                  <c:v>2.0</c:v>
                </c:pt>
                <c:pt idx="5599">
                  <c:v>2.0</c:v>
                </c:pt>
                <c:pt idx="5600">
                  <c:v>2.0</c:v>
                </c:pt>
                <c:pt idx="5601">
                  <c:v>2.0</c:v>
                </c:pt>
                <c:pt idx="5602">
                  <c:v>2.0</c:v>
                </c:pt>
                <c:pt idx="5603">
                  <c:v>2.0</c:v>
                </c:pt>
                <c:pt idx="5604">
                  <c:v>2.0</c:v>
                </c:pt>
                <c:pt idx="5605">
                  <c:v>2.0</c:v>
                </c:pt>
                <c:pt idx="5606">
                  <c:v>2.0</c:v>
                </c:pt>
                <c:pt idx="5607">
                  <c:v>2.0</c:v>
                </c:pt>
                <c:pt idx="5608">
                  <c:v>2.0</c:v>
                </c:pt>
                <c:pt idx="5609">
                  <c:v>2.0</c:v>
                </c:pt>
                <c:pt idx="5610">
                  <c:v>2.0</c:v>
                </c:pt>
                <c:pt idx="5611">
                  <c:v>2.0</c:v>
                </c:pt>
                <c:pt idx="5612">
                  <c:v>2.0</c:v>
                </c:pt>
                <c:pt idx="5613">
                  <c:v>2.0</c:v>
                </c:pt>
                <c:pt idx="5614">
                  <c:v>2.0</c:v>
                </c:pt>
                <c:pt idx="5615">
                  <c:v>2.0</c:v>
                </c:pt>
                <c:pt idx="5616">
                  <c:v>2.0</c:v>
                </c:pt>
                <c:pt idx="5617">
                  <c:v>2.0</c:v>
                </c:pt>
                <c:pt idx="5618">
                  <c:v>2.0</c:v>
                </c:pt>
                <c:pt idx="5619">
                  <c:v>2.0</c:v>
                </c:pt>
                <c:pt idx="5620">
                  <c:v>2.0</c:v>
                </c:pt>
                <c:pt idx="5621">
                  <c:v>2.0</c:v>
                </c:pt>
                <c:pt idx="5622">
                  <c:v>2.0</c:v>
                </c:pt>
                <c:pt idx="5623">
                  <c:v>2.0</c:v>
                </c:pt>
                <c:pt idx="5624">
                  <c:v>2.0</c:v>
                </c:pt>
                <c:pt idx="5625">
                  <c:v>2.0</c:v>
                </c:pt>
                <c:pt idx="5626">
                  <c:v>2.0</c:v>
                </c:pt>
                <c:pt idx="5627">
                  <c:v>2.0</c:v>
                </c:pt>
                <c:pt idx="5628">
                  <c:v>2.0</c:v>
                </c:pt>
                <c:pt idx="5629">
                  <c:v>2.0</c:v>
                </c:pt>
                <c:pt idx="5630">
                  <c:v>2.0</c:v>
                </c:pt>
                <c:pt idx="5631">
                  <c:v>2.0</c:v>
                </c:pt>
                <c:pt idx="5632">
                  <c:v>2.0</c:v>
                </c:pt>
                <c:pt idx="5633">
                  <c:v>2.0</c:v>
                </c:pt>
                <c:pt idx="5634">
                  <c:v>2.0</c:v>
                </c:pt>
                <c:pt idx="5635">
                  <c:v>2.0</c:v>
                </c:pt>
                <c:pt idx="5636">
                  <c:v>2.0</c:v>
                </c:pt>
                <c:pt idx="5637">
                  <c:v>2.0</c:v>
                </c:pt>
                <c:pt idx="5638">
                  <c:v>2.0</c:v>
                </c:pt>
                <c:pt idx="5639">
                  <c:v>2.0</c:v>
                </c:pt>
                <c:pt idx="5640">
                  <c:v>2.0</c:v>
                </c:pt>
                <c:pt idx="5641">
                  <c:v>2.0</c:v>
                </c:pt>
                <c:pt idx="5642">
                  <c:v>2.0</c:v>
                </c:pt>
                <c:pt idx="5643">
                  <c:v>2.0</c:v>
                </c:pt>
                <c:pt idx="5644">
                  <c:v>2.0</c:v>
                </c:pt>
                <c:pt idx="5645">
                  <c:v>2.0</c:v>
                </c:pt>
                <c:pt idx="5646">
                  <c:v>2.0</c:v>
                </c:pt>
                <c:pt idx="5647">
                  <c:v>2.0</c:v>
                </c:pt>
                <c:pt idx="5648">
                  <c:v>2.0</c:v>
                </c:pt>
                <c:pt idx="5649">
                  <c:v>2.0</c:v>
                </c:pt>
                <c:pt idx="5650">
                  <c:v>2.0</c:v>
                </c:pt>
                <c:pt idx="5651">
                  <c:v>2.0</c:v>
                </c:pt>
                <c:pt idx="5652">
                  <c:v>2.0</c:v>
                </c:pt>
                <c:pt idx="5653">
                  <c:v>2.0</c:v>
                </c:pt>
                <c:pt idx="5654">
                  <c:v>2.0</c:v>
                </c:pt>
                <c:pt idx="5655">
                  <c:v>2.0</c:v>
                </c:pt>
                <c:pt idx="5656">
                  <c:v>2.0</c:v>
                </c:pt>
                <c:pt idx="5657">
                  <c:v>2.0</c:v>
                </c:pt>
                <c:pt idx="5658">
                  <c:v>2.0</c:v>
                </c:pt>
                <c:pt idx="5659">
                  <c:v>2.0</c:v>
                </c:pt>
                <c:pt idx="5660">
                  <c:v>2.0</c:v>
                </c:pt>
                <c:pt idx="5661">
                  <c:v>2.0</c:v>
                </c:pt>
                <c:pt idx="5662">
                  <c:v>2.0</c:v>
                </c:pt>
                <c:pt idx="5663">
                  <c:v>2.0</c:v>
                </c:pt>
                <c:pt idx="5664">
                  <c:v>2.0</c:v>
                </c:pt>
                <c:pt idx="5665">
                  <c:v>2.0</c:v>
                </c:pt>
                <c:pt idx="5666">
                  <c:v>2.0</c:v>
                </c:pt>
                <c:pt idx="5667">
                  <c:v>2.0</c:v>
                </c:pt>
                <c:pt idx="5668">
                  <c:v>2.0</c:v>
                </c:pt>
                <c:pt idx="5669">
                  <c:v>2.0</c:v>
                </c:pt>
                <c:pt idx="5670">
                  <c:v>2.0</c:v>
                </c:pt>
                <c:pt idx="5671">
                  <c:v>2.0</c:v>
                </c:pt>
                <c:pt idx="5672">
                  <c:v>2.0</c:v>
                </c:pt>
                <c:pt idx="5673">
                  <c:v>2.0</c:v>
                </c:pt>
                <c:pt idx="5674">
                  <c:v>2.0</c:v>
                </c:pt>
                <c:pt idx="5675">
                  <c:v>2.0</c:v>
                </c:pt>
                <c:pt idx="5676">
                  <c:v>2.0</c:v>
                </c:pt>
                <c:pt idx="5677">
                  <c:v>2.0</c:v>
                </c:pt>
                <c:pt idx="5678">
                  <c:v>2.0</c:v>
                </c:pt>
                <c:pt idx="5679">
                  <c:v>2.0</c:v>
                </c:pt>
                <c:pt idx="5680">
                  <c:v>2.0</c:v>
                </c:pt>
                <c:pt idx="5681">
                  <c:v>2.0</c:v>
                </c:pt>
                <c:pt idx="5682">
                  <c:v>2.0</c:v>
                </c:pt>
                <c:pt idx="5683">
                  <c:v>2.0</c:v>
                </c:pt>
                <c:pt idx="5684">
                  <c:v>2.0</c:v>
                </c:pt>
                <c:pt idx="5685">
                  <c:v>2.0</c:v>
                </c:pt>
                <c:pt idx="5686">
                  <c:v>2.0</c:v>
                </c:pt>
                <c:pt idx="5687">
                  <c:v>2.0</c:v>
                </c:pt>
                <c:pt idx="5688">
                  <c:v>2.0</c:v>
                </c:pt>
                <c:pt idx="5689">
                  <c:v>2.0</c:v>
                </c:pt>
                <c:pt idx="5690">
                  <c:v>2.0</c:v>
                </c:pt>
                <c:pt idx="5691">
                  <c:v>2.0</c:v>
                </c:pt>
                <c:pt idx="5692">
                  <c:v>2.0</c:v>
                </c:pt>
                <c:pt idx="5693">
                  <c:v>2.0</c:v>
                </c:pt>
                <c:pt idx="5694">
                  <c:v>2.0</c:v>
                </c:pt>
                <c:pt idx="5695">
                  <c:v>2.0</c:v>
                </c:pt>
                <c:pt idx="5696">
                  <c:v>2.0</c:v>
                </c:pt>
                <c:pt idx="5697">
                  <c:v>2.0</c:v>
                </c:pt>
                <c:pt idx="5698">
                  <c:v>2.0</c:v>
                </c:pt>
                <c:pt idx="5699">
                  <c:v>2.0</c:v>
                </c:pt>
                <c:pt idx="5700">
                  <c:v>2.0</c:v>
                </c:pt>
                <c:pt idx="5701">
                  <c:v>2.0</c:v>
                </c:pt>
                <c:pt idx="5702">
                  <c:v>2.0</c:v>
                </c:pt>
                <c:pt idx="5703">
                  <c:v>2.0</c:v>
                </c:pt>
                <c:pt idx="5704">
                  <c:v>2.0</c:v>
                </c:pt>
                <c:pt idx="5705">
                  <c:v>2.0</c:v>
                </c:pt>
                <c:pt idx="5706">
                  <c:v>2.0</c:v>
                </c:pt>
                <c:pt idx="5707">
                  <c:v>2.0</c:v>
                </c:pt>
                <c:pt idx="5708">
                  <c:v>2.0</c:v>
                </c:pt>
                <c:pt idx="5709">
                  <c:v>2.0</c:v>
                </c:pt>
                <c:pt idx="5710">
                  <c:v>2.0</c:v>
                </c:pt>
                <c:pt idx="5711">
                  <c:v>2.0</c:v>
                </c:pt>
                <c:pt idx="5712">
                  <c:v>2.0</c:v>
                </c:pt>
                <c:pt idx="5713">
                  <c:v>2.0</c:v>
                </c:pt>
                <c:pt idx="5714">
                  <c:v>2.0</c:v>
                </c:pt>
                <c:pt idx="5715">
                  <c:v>2.0</c:v>
                </c:pt>
                <c:pt idx="5716">
                  <c:v>2.0</c:v>
                </c:pt>
                <c:pt idx="5717">
                  <c:v>2.0</c:v>
                </c:pt>
                <c:pt idx="5718">
                  <c:v>2.0</c:v>
                </c:pt>
                <c:pt idx="5719">
                  <c:v>2.0</c:v>
                </c:pt>
                <c:pt idx="5720">
                  <c:v>2.0</c:v>
                </c:pt>
                <c:pt idx="5721">
                  <c:v>2.0</c:v>
                </c:pt>
                <c:pt idx="5722">
                  <c:v>2.0</c:v>
                </c:pt>
                <c:pt idx="5723">
                  <c:v>2.0</c:v>
                </c:pt>
                <c:pt idx="5724">
                  <c:v>2.0</c:v>
                </c:pt>
                <c:pt idx="5725">
                  <c:v>2.0</c:v>
                </c:pt>
                <c:pt idx="5726">
                  <c:v>2.0</c:v>
                </c:pt>
                <c:pt idx="5727">
                  <c:v>2.0</c:v>
                </c:pt>
                <c:pt idx="5728">
                  <c:v>2.0</c:v>
                </c:pt>
                <c:pt idx="5729">
                  <c:v>2.0</c:v>
                </c:pt>
                <c:pt idx="5730">
                  <c:v>2.0</c:v>
                </c:pt>
                <c:pt idx="5731">
                  <c:v>2.0</c:v>
                </c:pt>
                <c:pt idx="5732">
                  <c:v>2.0</c:v>
                </c:pt>
                <c:pt idx="5733">
                  <c:v>2.0</c:v>
                </c:pt>
                <c:pt idx="5734">
                  <c:v>2.0</c:v>
                </c:pt>
                <c:pt idx="5735">
                  <c:v>2.0</c:v>
                </c:pt>
                <c:pt idx="5736">
                  <c:v>2.0</c:v>
                </c:pt>
                <c:pt idx="5737">
                  <c:v>2.0</c:v>
                </c:pt>
                <c:pt idx="5738">
                  <c:v>2.0</c:v>
                </c:pt>
                <c:pt idx="5739">
                  <c:v>2.0</c:v>
                </c:pt>
                <c:pt idx="5740">
                  <c:v>2.0</c:v>
                </c:pt>
                <c:pt idx="5741">
                  <c:v>2.0</c:v>
                </c:pt>
                <c:pt idx="5742">
                  <c:v>2.0</c:v>
                </c:pt>
                <c:pt idx="5743">
                  <c:v>2.0</c:v>
                </c:pt>
                <c:pt idx="5744">
                  <c:v>2.0</c:v>
                </c:pt>
                <c:pt idx="5745">
                  <c:v>2.0</c:v>
                </c:pt>
                <c:pt idx="5746">
                  <c:v>2.0</c:v>
                </c:pt>
                <c:pt idx="5747">
                  <c:v>2.0</c:v>
                </c:pt>
                <c:pt idx="5748">
                  <c:v>2.0</c:v>
                </c:pt>
                <c:pt idx="5749">
                  <c:v>2.0</c:v>
                </c:pt>
                <c:pt idx="5750">
                  <c:v>2.0</c:v>
                </c:pt>
                <c:pt idx="5751">
                  <c:v>2.0</c:v>
                </c:pt>
                <c:pt idx="5752">
                  <c:v>2.0</c:v>
                </c:pt>
                <c:pt idx="5753">
                  <c:v>2.0</c:v>
                </c:pt>
                <c:pt idx="5754">
                  <c:v>2.0</c:v>
                </c:pt>
                <c:pt idx="5755">
                  <c:v>2.0</c:v>
                </c:pt>
                <c:pt idx="5756">
                  <c:v>2.0</c:v>
                </c:pt>
                <c:pt idx="5757">
                  <c:v>2.0</c:v>
                </c:pt>
                <c:pt idx="5758">
                  <c:v>2.0</c:v>
                </c:pt>
                <c:pt idx="5759">
                  <c:v>2.0</c:v>
                </c:pt>
                <c:pt idx="5760">
                  <c:v>2.0</c:v>
                </c:pt>
                <c:pt idx="5761">
                  <c:v>2.0</c:v>
                </c:pt>
                <c:pt idx="5762">
                  <c:v>2.0</c:v>
                </c:pt>
                <c:pt idx="5763">
                  <c:v>2.0</c:v>
                </c:pt>
                <c:pt idx="5764">
                  <c:v>2.0</c:v>
                </c:pt>
                <c:pt idx="5765">
                  <c:v>2.0</c:v>
                </c:pt>
                <c:pt idx="5766">
                  <c:v>2.0</c:v>
                </c:pt>
                <c:pt idx="5767">
                  <c:v>2.0</c:v>
                </c:pt>
                <c:pt idx="5768">
                  <c:v>2.0</c:v>
                </c:pt>
                <c:pt idx="5769">
                  <c:v>2.0</c:v>
                </c:pt>
                <c:pt idx="5770">
                  <c:v>2.0</c:v>
                </c:pt>
                <c:pt idx="5771">
                  <c:v>2.0</c:v>
                </c:pt>
                <c:pt idx="5772">
                  <c:v>2.0</c:v>
                </c:pt>
                <c:pt idx="5773">
                  <c:v>2.0</c:v>
                </c:pt>
                <c:pt idx="5774">
                  <c:v>2.0</c:v>
                </c:pt>
                <c:pt idx="5775">
                  <c:v>2.0</c:v>
                </c:pt>
                <c:pt idx="5776">
                  <c:v>2.0</c:v>
                </c:pt>
                <c:pt idx="5777">
                  <c:v>2.0</c:v>
                </c:pt>
                <c:pt idx="5778">
                  <c:v>2.0</c:v>
                </c:pt>
                <c:pt idx="5779">
                  <c:v>2.0</c:v>
                </c:pt>
                <c:pt idx="5780">
                  <c:v>2.0</c:v>
                </c:pt>
                <c:pt idx="5781">
                  <c:v>2.0</c:v>
                </c:pt>
                <c:pt idx="5782">
                  <c:v>2.0</c:v>
                </c:pt>
                <c:pt idx="5783">
                  <c:v>2.0</c:v>
                </c:pt>
                <c:pt idx="5784">
                  <c:v>2.0</c:v>
                </c:pt>
                <c:pt idx="5785">
                  <c:v>2.0</c:v>
                </c:pt>
                <c:pt idx="5786">
                  <c:v>2.0</c:v>
                </c:pt>
                <c:pt idx="5787">
                  <c:v>2.0</c:v>
                </c:pt>
                <c:pt idx="5788">
                  <c:v>2.0</c:v>
                </c:pt>
                <c:pt idx="5789">
                  <c:v>2.0</c:v>
                </c:pt>
                <c:pt idx="5790">
                  <c:v>2.0</c:v>
                </c:pt>
                <c:pt idx="5791">
                  <c:v>2.0</c:v>
                </c:pt>
                <c:pt idx="5792">
                  <c:v>2.0</c:v>
                </c:pt>
                <c:pt idx="5793">
                  <c:v>2.0</c:v>
                </c:pt>
                <c:pt idx="5794">
                  <c:v>2.0</c:v>
                </c:pt>
                <c:pt idx="5795">
                  <c:v>2.0</c:v>
                </c:pt>
                <c:pt idx="5796">
                  <c:v>2.0</c:v>
                </c:pt>
                <c:pt idx="5797">
                  <c:v>2.0</c:v>
                </c:pt>
                <c:pt idx="5798">
                  <c:v>2.0</c:v>
                </c:pt>
                <c:pt idx="5799">
                  <c:v>2.0</c:v>
                </c:pt>
                <c:pt idx="5800">
                  <c:v>2.0</c:v>
                </c:pt>
                <c:pt idx="5801">
                  <c:v>2.0</c:v>
                </c:pt>
                <c:pt idx="5802">
                  <c:v>2.0</c:v>
                </c:pt>
                <c:pt idx="5803">
                  <c:v>2.0</c:v>
                </c:pt>
                <c:pt idx="5804">
                  <c:v>2.0</c:v>
                </c:pt>
                <c:pt idx="5805">
                  <c:v>2.0</c:v>
                </c:pt>
                <c:pt idx="5806">
                  <c:v>2.0</c:v>
                </c:pt>
                <c:pt idx="5807">
                  <c:v>2.0</c:v>
                </c:pt>
                <c:pt idx="5808">
                  <c:v>2.0</c:v>
                </c:pt>
                <c:pt idx="5809">
                  <c:v>2.0</c:v>
                </c:pt>
                <c:pt idx="5810">
                  <c:v>2.0</c:v>
                </c:pt>
                <c:pt idx="5811">
                  <c:v>2.0</c:v>
                </c:pt>
                <c:pt idx="5812">
                  <c:v>2.0</c:v>
                </c:pt>
                <c:pt idx="5813">
                  <c:v>2.0</c:v>
                </c:pt>
                <c:pt idx="5814">
                  <c:v>2.0</c:v>
                </c:pt>
                <c:pt idx="5815">
                  <c:v>2.0</c:v>
                </c:pt>
                <c:pt idx="5816">
                  <c:v>2.0</c:v>
                </c:pt>
                <c:pt idx="5817">
                  <c:v>2.0</c:v>
                </c:pt>
                <c:pt idx="5818">
                  <c:v>2.0</c:v>
                </c:pt>
                <c:pt idx="5819">
                  <c:v>2.0</c:v>
                </c:pt>
                <c:pt idx="5820">
                  <c:v>2.0</c:v>
                </c:pt>
                <c:pt idx="5821">
                  <c:v>2.0</c:v>
                </c:pt>
                <c:pt idx="5822">
                  <c:v>2.0</c:v>
                </c:pt>
                <c:pt idx="5823">
                  <c:v>2.0</c:v>
                </c:pt>
                <c:pt idx="5824">
                  <c:v>2.0</c:v>
                </c:pt>
                <c:pt idx="5825">
                  <c:v>2.0</c:v>
                </c:pt>
                <c:pt idx="5826">
                  <c:v>2.0</c:v>
                </c:pt>
                <c:pt idx="5827">
                  <c:v>2.0</c:v>
                </c:pt>
                <c:pt idx="5828">
                  <c:v>2.0</c:v>
                </c:pt>
                <c:pt idx="5829">
                  <c:v>2.0</c:v>
                </c:pt>
                <c:pt idx="5830">
                  <c:v>2.0</c:v>
                </c:pt>
                <c:pt idx="5831">
                  <c:v>2.0</c:v>
                </c:pt>
                <c:pt idx="5832">
                  <c:v>2.0</c:v>
                </c:pt>
                <c:pt idx="5833">
                  <c:v>2.0</c:v>
                </c:pt>
                <c:pt idx="5834">
                  <c:v>2.0</c:v>
                </c:pt>
                <c:pt idx="5835">
                  <c:v>2.0</c:v>
                </c:pt>
                <c:pt idx="5836">
                  <c:v>2.0</c:v>
                </c:pt>
                <c:pt idx="5837">
                  <c:v>2.0</c:v>
                </c:pt>
                <c:pt idx="5838">
                  <c:v>2.0</c:v>
                </c:pt>
                <c:pt idx="5839">
                  <c:v>2.0</c:v>
                </c:pt>
                <c:pt idx="5840">
                  <c:v>2.0</c:v>
                </c:pt>
                <c:pt idx="5841">
                  <c:v>2.0</c:v>
                </c:pt>
                <c:pt idx="5842">
                  <c:v>2.0</c:v>
                </c:pt>
                <c:pt idx="5843">
                  <c:v>2.0</c:v>
                </c:pt>
                <c:pt idx="5844">
                  <c:v>2.0</c:v>
                </c:pt>
                <c:pt idx="5845">
                  <c:v>2.0</c:v>
                </c:pt>
                <c:pt idx="5846">
                  <c:v>2.0</c:v>
                </c:pt>
                <c:pt idx="5847">
                  <c:v>2.0</c:v>
                </c:pt>
                <c:pt idx="5848">
                  <c:v>2.0</c:v>
                </c:pt>
                <c:pt idx="5849">
                  <c:v>2.0</c:v>
                </c:pt>
                <c:pt idx="5850">
                  <c:v>2.0</c:v>
                </c:pt>
                <c:pt idx="5851">
                  <c:v>2.0</c:v>
                </c:pt>
                <c:pt idx="5852">
                  <c:v>2.0</c:v>
                </c:pt>
                <c:pt idx="5853">
                  <c:v>2.0</c:v>
                </c:pt>
                <c:pt idx="5854">
                  <c:v>2.0</c:v>
                </c:pt>
                <c:pt idx="5855">
                  <c:v>2.0</c:v>
                </c:pt>
                <c:pt idx="5856">
                  <c:v>2.0</c:v>
                </c:pt>
                <c:pt idx="5857">
                  <c:v>2.0</c:v>
                </c:pt>
                <c:pt idx="5858">
                  <c:v>2.0</c:v>
                </c:pt>
                <c:pt idx="5859">
                  <c:v>2.0</c:v>
                </c:pt>
                <c:pt idx="5860">
                  <c:v>2.0</c:v>
                </c:pt>
                <c:pt idx="5861">
                  <c:v>2.0</c:v>
                </c:pt>
                <c:pt idx="5862">
                  <c:v>2.0</c:v>
                </c:pt>
                <c:pt idx="5863">
                  <c:v>2.0</c:v>
                </c:pt>
                <c:pt idx="5864">
                  <c:v>2.0</c:v>
                </c:pt>
                <c:pt idx="5865">
                  <c:v>2.0</c:v>
                </c:pt>
                <c:pt idx="5866">
                  <c:v>2.0</c:v>
                </c:pt>
                <c:pt idx="5867">
                  <c:v>2.0</c:v>
                </c:pt>
                <c:pt idx="5868">
                  <c:v>2.0</c:v>
                </c:pt>
                <c:pt idx="5869">
                  <c:v>2.0</c:v>
                </c:pt>
                <c:pt idx="5870">
                  <c:v>2.0</c:v>
                </c:pt>
                <c:pt idx="5871">
                  <c:v>2.0</c:v>
                </c:pt>
                <c:pt idx="5872">
                  <c:v>2.0</c:v>
                </c:pt>
                <c:pt idx="5873">
                  <c:v>2.0</c:v>
                </c:pt>
                <c:pt idx="5874">
                  <c:v>2.0</c:v>
                </c:pt>
                <c:pt idx="5875">
                  <c:v>2.0</c:v>
                </c:pt>
                <c:pt idx="5876">
                  <c:v>2.0</c:v>
                </c:pt>
                <c:pt idx="5877">
                  <c:v>2.0</c:v>
                </c:pt>
                <c:pt idx="5878">
                  <c:v>2.0</c:v>
                </c:pt>
                <c:pt idx="5879">
                  <c:v>2.0</c:v>
                </c:pt>
                <c:pt idx="5880">
                  <c:v>2.0</c:v>
                </c:pt>
                <c:pt idx="5881">
                  <c:v>2.0</c:v>
                </c:pt>
                <c:pt idx="5882">
                  <c:v>2.0</c:v>
                </c:pt>
                <c:pt idx="5883">
                  <c:v>2.0</c:v>
                </c:pt>
                <c:pt idx="5884">
                  <c:v>2.0</c:v>
                </c:pt>
                <c:pt idx="5885">
                  <c:v>2.0</c:v>
                </c:pt>
                <c:pt idx="5886">
                  <c:v>2.0</c:v>
                </c:pt>
                <c:pt idx="5887">
                  <c:v>2.0</c:v>
                </c:pt>
                <c:pt idx="5888">
                  <c:v>2.0</c:v>
                </c:pt>
                <c:pt idx="5889">
                  <c:v>2.0</c:v>
                </c:pt>
                <c:pt idx="5890">
                  <c:v>2.0</c:v>
                </c:pt>
                <c:pt idx="5891">
                  <c:v>2.0</c:v>
                </c:pt>
                <c:pt idx="5892">
                  <c:v>2.0</c:v>
                </c:pt>
                <c:pt idx="5893">
                  <c:v>2.0</c:v>
                </c:pt>
                <c:pt idx="5894">
                  <c:v>2.0</c:v>
                </c:pt>
                <c:pt idx="5895">
                  <c:v>2.0</c:v>
                </c:pt>
                <c:pt idx="5896">
                  <c:v>2.0</c:v>
                </c:pt>
                <c:pt idx="5897">
                  <c:v>2.0</c:v>
                </c:pt>
                <c:pt idx="5898">
                  <c:v>2.0</c:v>
                </c:pt>
                <c:pt idx="5899">
                  <c:v>2.0</c:v>
                </c:pt>
                <c:pt idx="5900">
                  <c:v>2.0</c:v>
                </c:pt>
                <c:pt idx="5901">
                  <c:v>2.0</c:v>
                </c:pt>
                <c:pt idx="5902">
                  <c:v>2.0</c:v>
                </c:pt>
                <c:pt idx="5903">
                  <c:v>2.0</c:v>
                </c:pt>
                <c:pt idx="5904">
                  <c:v>2.0</c:v>
                </c:pt>
                <c:pt idx="5905">
                  <c:v>2.0</c:v>
                </c:pt>
                <c:pt idx="5906">
                  <c:v>2.0</c:v>
                </c:pt>
                <c:pt idx="5907">
                  <c:v>2.0</c:v>
                </c:pt>
                <c:pt idx="5908">
                  <c:v>2.0</c:v>
                </c:pt>
                <c:pt idx="5909">
                  <c:v>2.0</c:v>
                </c:pt>
                <c:pt idx="5910">
                  <c:v>2.0</c:v>
                </c:pt>
                <c:pt idx="5911">
                  <c:v>2.0</c:v>
                </c:pt>
                <c:pt idx="5912">
                  <c:v>2.0</c:v>
                </c:pt>
                <c:pt idx="5913">
                  <c:v>2.0</c:v>
                </c:pt>
                <c:pt idx="5914">
                  <c:v>2.0</c:v>
                </c:pt>
                <c:pt idx="5915">
                  <c:v>2.0</c:v>
                </c:pt>
                <c:pt idx="5916">
                  <c:v>2.0</c:v>
                </c:pt>
                <c:pt idx="5917">
                  <c:v>2.0</c:v>
                </c:pt>
                <c:pt idx="5918">
                  <c:v>2.0</c:v>
                </c:pt>
                <c:pt idx="5919">
                  <c:v>2.0</c:v>
                </c:pt>
                <c:pt idx="5920">
                  <c:v>2.0</c:v>
                </c:pt>
                <c:pt idx="5921">
                  <c:v>2.0</c:v>
                </c:pt>
                <c:pt idx="5922">
                  <c:v>2.0</c:v>
                </c:pt>
                <c:pt idx="5923">
                  <c:v>2.0</c:v>
                </c:pt>
                <c:pt idx="5924">
                  <c:v>2.0</c:v>
                </c:pt>
                <c:pt idx="5925">
                  <c:v>2.0</c:v>
                </c:pt>
                <c:pt idx="5926">
                  <c:v>2.0</c:v>
                </c:pt>
                <c:pt idx="5927">
                  <c:v>2.0</c:v>
                </c:pt>
                <c:pt idx="5928">
                  <c:v>2.0</c:v>
                </c:pt>
                <c:pt idx="5929">
                  <c:v>2.0</c:v>
                </c:pt>
                <c:pt idx="5930">
                  <c:v>2.0</c:v>
                </c:pt>
                <c:pt idx="5931">
                  <c:v>2.0</c:v>
                </c:pt>
                <c:pt idx="5932">
                  <c:v>2.0</c:v>
                </c:pt>
                <c:pt idx="5933">
                  <c:v>2.0</c:v>
                </c:pt>
                <c:pt idx="5934">
                  <c:v>2.0</c:v>
                </c:pt>
                <c:pt idx="5935">
                  <c:v>2.0</c:v>
                </c:pt>
                <c:pt idx="5936">
                  <c:v>2.0</c:v>
                </c:pt>
                <c:pt idx="5937">
                  <c:v>2.0</c:v>
                </c:pt>
                <c:pt idx="5938">
                  <c:v>2.0</c:v>
                </c:pt>
                <c:pt idx="5939">
                  <c:v>2.0</c:v>
                </c:pt>
                <c:pt idx="5940">
                  <c:v>2.0</c:v>
                </c:pt>
                <c:pt idx="5941">
                  <c:v>2.0</c:v>
                </c:pt>
                <c:pt idx="5942">
                  <c:v>2.0</c:v>
                </c:pt>
                <c:pt idx="5943">
                  <c:v>2.0</c:v>
                </c:pt>
                <c:pt idx="5944">
                  <c:v>2.0</c:v>
                </c:pt>
                <c:pt idx="5945">
                  <c:v>2.0</c:v>
                </c:pt>
                <c:pt idx="5946">
                  <c:v>2.0</c:v>
                </c:pt>
                <c:pt idx="5947">
                  <c:v>2.0</c:v>
                </c:pt>
                <c:pt idx="5948">
                  <c:v>2.0</c:v>
                </c:pt>
                <c:pt idx="5949">
                  <c:v>2.0</c:v>
                </c:pt>
                <c:pt idx="5950">
                  <c:v>2.0</c:v>
                </c:pt>
                <c:pt idx="5951">
                  <c:v>2.0</c:v>
                </c:pt>
                <c:pt idx="5952">
                  <c:v>2.0</c:v>
                </c:pt>
                <c:pt idx="5953">
                  <c:v>2.0</c:v>
                </c:pt>
                <c:pt idx="5954">
                  <c:v>2.0</c:v>
                </c:pt>
                <c:pt idx="5955">
                  <c:v>2.0</c:v>
                </c:pt>
                <c:pt idx="5956">
                  <c:v>2.0</c:v>
                </c:pt>
                <c:pt idx="5957">
                  <c:v>2.0</c:v>
                </c:pt>
                <c:pt idx="5958">
                  <c:v>2.0</c:v>
                </c:pt>
                <c:pt idx="5959">
                  <c:v>2.0</c:v>
                </c:pt>
                <c:pt idx="5960">
                  <c:v>2.0</c:v>
                </c:pt>
                <c:pt idx="5961">
                  <c:v>2.0</c:v>
                </c:pt>
                <c:pt idx="5962">
                  <c:v>2.0</c:v>
                </c:pt>
                <c:pt idx="5963">
                  <c:v>2.0</c:v>
                </c:pt>
                <c:pt idx="5964">
                  <c:v>2.0</c:v>
                </c:pt>
                <c:pt idx="5965">
                  <c:v>2.0</c:v>
                </c:pt>
                <c:pt idx="5966">
                  <c:v>2.0</c:v>
                </c:pt>
                <c:pt idx="5967">
                  <c:v>2.0</c:v>
                </c:pt>
                <c:pt idx="5968">
                  <c:v>2.0</c:v>
                </c:pt>
                <c:pt idx="5969">
                  <c:v>2.0</c:v>
                </c:pt>
                <c:pt idx="5970">
                  <c:v>2.0</c:v>
                </c:pt>
                <c:pt idx="5971">
                  <c:v>2.0</c:v>
                </c:pt>
                <c:pt idx="5972">
                  <c:v>2.0</c:v>
                </c:pt>
                <c:pt idx="5973">
                  <c:v>2.0</c:v>
                </c:pt>
                <c:pt idx="5974">
                  <c:v>2.0</c:v>
                </c:pt>
                <c:pt idx="5975">
                  <c:v>2.0</c:v>
                </c:pt>
                <c:pt idx="5976">
                  <c:v>2.0</c:v>
                </c:pt>
                <c:pt idx="5977">
                  <c:v>2.0</c:v>
                </c:pt>
                <c:pt idx="5978">
                  <c:v>2.0</c:v>
                </c:pt>
                <c:pt idx="5979">
                  <c:v>2.0</c:v>
                </c:pt>
                <c:pt idx="5980">
                  <c:v>2.0</c:v>
                </c:pt>
                <c:pt idx="5981">
                  <c:v>2.0</c:v>
                </c:pt>
                <c:pt idx="5982">
                  <c:v>2.0</c:v>
                </c:pt>
                <c:pt idx="5983">
                  <c:v>2.0</c:v>
                </c:pt>
                <c:pt idx="5984">
                  <c:v>2.0</c:v>
                </c:pt>
                <c:pt idx="5985">
                  <c:v>2.0</c:v>
                </c:pt>
                <c:pt idx="5986">
                  <c:v>2.0</c:v>
                </c:pt>
                <c:pt idx="5987">
                  <c:v>2.0</c:v>
                </c:pt>
                <c:pt idx="5988">
                  <c:v>2.0</c:v>
                </c:pt>
                <c:pt idx="5989">
                  <c:v>2.0</c:v>
                </c:pt>
                <c:pt idx="5990">
                  <c:v>2.0</c:v>
                </c:pt>
                <c:pt idx="5991">
                  <c:v>2.0</c:v>
                </c:pt>
                <c:pt idx="5992">
                  <c:v>2.0</c:v>
                </c:pt>
                <c:pt idx="5993">
                  <c:v>2.0</c:v>
                </c:pt>
                <c:pt idx="5994">
                  <c:v>2.0</c:v>
                </c:pt>
                <c:pt idx="5995">
                  <c:v>2.0</c:v>
                </c:pt>
                <c:pt idx="5996">
                  <c:v>2.0</c:v>
                </c:pt>
                <c:pt idx="5997">
                  <c:v>2.0</c:v>
                </c:pt>
                <c:pt idx="5998">
                  <c:v>2.0</c:v>
                </c:pt>
                <c:pt idx="5999">
                  <c:v>2.0</c:v>
                </c:pt>
                <c:pt idx="6000">
                  <c:v>2.0</c:v>
                </c:pt>
                <c:pt idx="6001">
                  <c:v>2.0</c:v>
                </c:pt>
                <c:pt idx="6002">
                  <c:v>2.0</c:v>
                </c:pt>
                <c:pt idx="6003">
                  <c:v>2.0</c:v>
                </c:pt>
                <c:pt idx="6004">
                  <c:v>2.0</c:v>
                </c:pt>
                <c:pt idx="6005">
                  <c:v>2.0</c:v>
                </c:pt>
                <c:pt idx="6006">
                  <c:v>2.0</c:v>
                </c:pt>
                <c:pt idx="6007">
                  <c:v>2.0</c:v>
                </c:pt>
                <c:pt idx="6008">
                  <c:v>2.0</c:v>
                </c:pt>
                <c:pt idx="6009">
                  <c:v>2.0</c:v>
                </c:pt>
                <c:pt idx="6010">
                  <c:v>2.0</c:v>
                </c:pt>
                <c:pt idx="6011">
                  <c:v>2.0</c:v>
                </c:pt>
                <c:pt idx="6012">
                  <c:v>2.0</c:v>
                </c:pt>
                <c:pt idx="6013">
                  <c:v>2.0</c:v>
                </c:pt>
                <c:pt idx="6014">
                  <c:v>2.0</c:v>
                </c:pt>
                <c:pt idx="6015">
                  <c:v>2.0</c:v>
                </c:pt>
                <c:pt idx="6016">
                  <c:v>2.0</c:v>
                </c:pt>
                <c:pt idx="6017">
                  <c:v>2.0</c:v>
                </c:pt>
                <c:pt idx="6018">
                  <c:v>2.0</c:v>
                </c:pt>
                <c:pt idx="6019">
                  <c:v>2.0</c:v>
                </c:pt>
                <c:pt idx="6020">
                  <c:v>2.0</c:v>
                </c:pt>
                <c:pt idx="6021">
                  <c:v>2.0</c:v>
                </c:pt>
                <c:pt idx="6022">
                  <c:v>2.0</c:v>
                </c:pt>
                <c:pt idx="6023">
                  <c:v>2.0</c:v>
                </c:pt>
                <c:pt idx="6024">
                  <c:v>2.0</c:v>
                </c:pt>
                <c:pt idx="6025">
                  <c:v>2.0</c:v>
                </c:pt>
                <c:pt idx="6026">
                  <c:v>2.0</c:v>
                </c:pt>
                <c:pt idx="6027">
                  <c:v>2.0</c:v>
                </c:pt>
                <c:pt idx="6028">
                  <c:v>2.0</c:v>
                </c:pt>
                <c:pt idx="6029">
                  <c:v>2.0</c:v>
                </c:pt>
                <c:pt idx="6030">
                  <c:v>2.0</c:v>
                </c:pt>
                <c:pt idx="6031">
                  <c:v>2.0</c:v>
                </c:pt>
                <c:pt idx="6032">
                  <c:v>2.0</c:v>
                </c:pt>
                <c:pt idx="6033">
                  <c:v>2.0</c:v>
                </c:pt>
                <c:pt idx="6034">
                  <c:v>2.0</c:v>
                </c:pt>
                <c:pt idx="6035">
                  <c:v>2.0</c:v>
                </c:pt>
                <c:pt idx="6036">
                  <c:v>2.0</c:v>
                </c:pt>
                <c:pt idx="6037">
                  <c:v>2.0</c:v>
                </c:pt>
                <c:pt idx="6038">
                  <c:v>2.0</c:v>
                </c:pt>
                <c:pt idx="6039">
                  <c:v>2.0</c:v>
                </c:pt>
                <c:pt idx="6040">
                  <c:v>2.0</c:v>
                </c:pt>
                <c:pt idx="6041">
                  <c:v>2.0</c:v>
                </c:pt>
                <c:pt idx="6042">
                  <c:v>2.0</c:v>
                </c:pt>
                <c:pt idx="6043">
                  <c:v>2.0</c:v>
                </c:pt>
                <c:pt idx="6044">
                  <c:v>2.0</c:v>
                </c:pt>
                <c:pt idx="6045">
                  <c:v>2.0</c:v>
                </c:pt>
                <c:pt idx="6046">
                  <c:v>2.0</c:v>
                </c:pt>
                <c:pt idx="6047">
                  <c:v>2.0</c:v>
                </c:pt>
                <c:pt idx="6048">
                  <c:v>2.0</c:v>
                </c:pt>
                <c:pt idx="6049">
                  <c:v>2.0</c:v>
                </c:pt>
                <c:pt idx="6050">
                  <c:v>2.0</c:v>
                </c:pt>
                <c:pt idx="6051">
                  <c:v>2.0</c:v>
                </c:pt>
                <c:pt idx="6052">
                  <c:v>2.0</c:v>
                </c:pt>
                <c:pt idx="6053">
                  <c:v>2.0</c:v>
                </c:pt>
                <c:pt idx="6054">
                  <c:v>2.0</c:v>
                </c:pt>
                <c:pt idx="6055">
                  <c:v>2.0</c:v>
                </c:pt>
                <c:pt idx="6056">
                  <c:v>2.0</c:v>
                </c:pt>
                <c:pt idx="6057">
                  <c:v>2.0</c:v>
                </c:pt>
                <c:pt idx="6058">
                  <c:v>2.0</c:v>
                </c:pt>
                <c:pt idx="6059">
                  <c:v>2.0</c:v>
                </c:pt>
                <c:pt idx="6060">
                  <c:v>2.0</c:v>
                </c:pt>
                <c:pt idx="6061">
                  <c:v>2.0</c:v>
                </c:pt>
                <c:pt idx="6062">
                  <c:v>2.0</c:v>
                </c:pt>
                <c:pt idx="6063">
                  <c:v>2.0</c:v>
                </c:pt>
                <c:pt idx="6064">
                  <c:v>2.0</c:v>
                </c:pt>
                <c:pt idx="6065">
                  <c:v>2.0</c:v>
                </c:pt>
                <c:pt idx="6066">
                  <c:v>2.0</c:v>
                </c:pt>
                <c:pt idx="6067">
                  <c:v>2.0</c:v>
                </c:pt>
                <c:pt idx="6068">
                  <c:v>2.0</c:v>
                </c:pt>
                <c:pt idx="6069">
                  <c:v>2.0</c:v>
                </c:pt>
                <c:pt idx="6070">
                  <c:v>2.0</c:v>
                </c:pt>
                <c:pt idx="6071">
                  <c:v>2.0</c:v>
                </c:pt>
                <c:pt idx="6072">
                  <c:v>2.0</c:v>
                </c:pt>
                <c:pt idx="6073">
                  <c:v>2.0</c:v>
                </c:pt>
                <c:pt idx="6074">
                  <c:v>2.0</c:v>
                </c:pt>
                <c:pt idx="6075">
                  <c:v>2.0</c:v>
                </c:pt>
                <c:pt idx="6076">
                  <c:v>2.0</c:v>
                </c:pt>
                <c:pt idx="6077">
                  <c:v>2.0</c:v>
                </c:pt>
                <c:pt idx="6078">
                  <c:v>2.0</c:v>
                </c:pt>
                <c:pt idx="6079">
                  <c:v>2.0</c:v>
                </c:pt>
                <c:pt idx="6080">
                  <c:v>2.0</c:v>
                </c:pt>
                <c:pt idx="6081">
                  <c:v>2.0</c:v>
                </c:pt>
                <c:pt idx="6082">
                  <c:v>2.0</c:v>
                </c:pt>
                <c:pt idx="6083">
                  <c:v>2.0</c:v>
                </c:pt>
                <c:pt idx="6084">
                  <c:v>2.0</c:v>
                </c:pt>
                <c:pt idx="6085">
                  <c:v>2.0</c:v>
                </c:pt>
                <c:pt idx="6086">
                  <c:v>2.0</c:v>
                </c:pt>
                <c:pt idx="6087">
                  <c:v>2.0</c:v>
                </c:pt>
                <c:pt idx="6088">
                  <c:v>2.0</c:v>
                </c:pt>
                <c:pt idx="6089">
                  <c:v>2.0</c:v>
                </c:pt>
                <c:pt idx="6090">
                  <c:v>2.0</c:v>
                </c:pt>
                <c:pt idx="6091">
                  <c:v>2.0</c:v>
                </c:pt>
                <c:pt idx="6092">
                  <c:v>2.0</c:v>
                </c:pt>
                <c:pt idx="6093">
                  <c:v>2.0</c:v>
                </c:pt>
                <c:pt idx="6094">
                  <c:v>2.0</c:v>
                </c:pt>
                <c:pt idx="6095">
                  <c:v>2.0</c:v>
                </c:pt>
                <c:pt idx="6096">
                  <c:v>2.0</c:v>
                </c:pt>
                <c:pt idx="6097">
                  <c:v>2.0</c:v>
                </c:pt>
                <c:pt idx="6098">
                  <c:v>2.0</c:v>
                </c:pt>
                <c:pt idx="6099">
                  <c:v>2.0</c:v>
                </c:pt>
                <c:pt idx="6100">
                  <c:v>2.0</c:v>
                </c:pt>
                <c:pt idx="6101">
                  <c:v>2.0</c:v>
                </c:pt>
                <c:pt idx="6102">
                  <c:v>2.0</c:v>
                </c:pt>
                <c:pt idx="6103">
                  <c:v>2.0</c:v>
                </c:pt>
                <c:pt idx="6104">
                  <c:v>2.0</c:v>
                </c:pt>
                <c:pt idx="6105">
                  <c:v>2.0</c:v>
                </c:pt>
                <c:pt idx="6106">
                  <c:v>2.0</c:v>
                </c:pt>
                <c:pt idx="6107">
                  <c:v>2.0</c:v>
                </c:pt>
                <c:pt idx="6108">
                  <c:v>2.0</c:v>
                </c:pt>
                <c:pt idx="6109">
                  <c:v>2.0</c:v>
                </c:pt>
                <c:pt idx="6110">
                  <c:v>2.0</c:v>
                </c:pt>
                <c:pt idx="6111">
                  <c:v>2.0</c:v>
                </c:pt>
                <c:pt idx="6112">
                  <c:v>2.0</c:v>
                </c:pt>
                <c:pt idx="6113">
                  <c:v>2.0</c:v>
                </c:pt>
                <c:pt idx="6114">
                  <c:v>2.0</c:v>
                </c:pt>
                <c:pt idx="6115">
                  <c:v>2.0</c:v>
                </c:pt>
                <c:pt idx="6116">
                  <c:v>2.0</c:v>
                </c:pt>
                <c:pt idx="6117">
                  <c:v>2.0</c:v>
                </c:pt>
                <c:pt idx="6118">
                  <c:v>2.0</c:v>
                </c:pt>
                <c:pt idx="6119">
                  <c:v>2.0</c:v>
                </c:pt>
                <c:pt idx="6120">
                  <c:v>2.0</c:v>
                </c:pt>
                <c:pt idx="6121">
                  <c:v>2.0</c:v>
                </c:pt>
                <c:pt idx="6122">
                  <c:v>2.0</c:v>
                </c:pt>
                <c:pt idx="6123">
                  <c:v>2.0</c:v>
                </c:pt>
                <c:pt idx="6124">
                  <c:v>2.0</c:v>
                </c:pt>
                <c:pt idx="6125">
                  <c:v>2.0</c:v>
                </c:pt>
                <c:pt idx="6126">
                  <c:v>2.0</c:v>
                </c:pt>
                <c:pt idx="6127">
                  <c:v>2.0</c:v>
                </c:pt>
                <c:pt idx="6128">
                  <c:v>2.0</c:v>
                </c:pt>
                <c:pt idx="6129">
                  <c:v>2.0</c:v>
                </c:pt>
                <c:pt idx="6130">
                  <c:v>2.0</c:v>
                </c:pt>
                <c:pt idx="6131">
                  <c:v>2.0</c:v>
                </c:pt>
                <c:pt idx="6132">
                  <c:v>2.0</c:v>
                </c:pt>
                <c:pt idx="6133">
                  <c:v>2.0</c:v>
                </c:pt>
                <c:pt idx="6134">
                  <c:v>2.0</c:v>
                </c:pt>
                <c:pt idx="6135">
                  <c:v>2.0</c:v>
                </c:pt>
                <c:pt idx="6136">
                  <c:v>2.0</c:v>
                </c:pt>
                <c:pt idx="6137">
                  <c:v>2.0</c:v>
                </c:pt>
                <c:pt idx="6138">
                  <c:v>2.0</c:v>
                </c:pt>
                <c:pt idx="6139">
                  <c:v>2.0</c:v>
                </c:pt>
                <c:pt idx="6140">
                  <c:v>2.0</c:v>
                </c:pt>
                <c:pt idx="6141">
                  <c:v>2.0</c:v>
                </c:pt>
                <c:pt idx="6142">
                  <c:v>2.0</c:v>
                </c:pt>
                <c:pt idx="6143">
                  <c:v>2.0</c:v>
                </c:pt>
                <c:pt idx="6144">
                  <c:v>2.0</c:v>
                </c:pt>
                <c:pt idx="6145">
                  <c:v>2.0</c:v>
                </c:pt>
                <c:pt idx="6146">
                  <c:v>2.0</c:v>
                </c:pt>
                <c:pt idx="6147">
                  <c:v>2.0</c:v>
                </c:pt>
                <c:pt idx="6148">
                  <c:v>2.0</c:v>
                </c:pt>
                <c:pt idx="6149">
                  <c:v>2.0</c:v>
                </c:pt>
                <c:pt idx="6150">
                  <c:v>2.0</c:v>
                </c:pt>
                <c:pt idx="6151">
                  <c:v>2.0</c:v>
                </c:pt>
                <c:pt idx="6152">
                  <c:v>2.0</c:v>
                </c:pt>
                <c:pt idx="6153">
                  <c:v>2.0</c:v>
                </c:pt>
                <c:pt idx="6154">
                  <c:v>2.0</c:v>
                </c:pt>
                <c:pt idx="6155">
                  <c:v>2.0</c:v>
                </c:pt>
                <c:pt idx="6156">
                  <c:v>2.0</c:v>
                </c:pt>
                <c:pt idx="6157">
                  <c:v>2.0</c:v>
                </c:pt>
                <c:pt idx="6158">
                  <c:v>2.0</c:v>
                </c:pt>
                <c:pt idx="6159">
                  <c:v>2.0</c:v>
                </c:pt>
                <c:pt idx="6160">
                  <c:v>2.0</c:v>
                </c:pt>
                <c:pt idx="6161">
                  <c:v>2.0</c:v>
                </c:pt>
                <c:pt idx="6162">
                  <c:v>2.0</c:v>
                </c:pt>
                <c:pt idx="6163">
                  <c:v>2.0</c:v>
                </c:pt>
                <c:pt idx="6164">
                  <c:v>2.0</c:v>
                </c:pt>
                <c:pt idx="6165">
                  <c:v>2.0</c:v>
                </c:pt>
                <c:pt idx="6166">
                  <c:v>2.0</c:v>
                </c:pt>
                <c:pt idx="6167">
                  <c:v>2.0</c:v>
                </c:pt>
                <c:pt idx="6168">
                  <c:v>2.0</c:v>
                </c:pt>
                <c:pt idx="6169">
                  <c:v>2.0</c:v>
                </c:pt>
                <c:pt idx="6170">
                  <c:v>2.0</c:v>
                </c:pt>
                <c:pt idx="6171">
                  <c:v>2.0</c:v>
                </c:pt>
                <c:pt idx="6172">
                  <c:v>2.0</c:v>
                </c:pt>
                <c:pt idx="6173">
                  <c:v>2.0</c:v>
                </c:pt>
                <c:pt idx="6174">
                  <c:v>2.0</c:v>
                </c:pt>
                <c:pt idx="6175">
                  <c:v>2.0</c:v>
                </c:pt>
                <c:pt idx="6176">
                  <c:v>2.0</c:v>
                </c:pt>
                <c:pt idx="6177">
                  <c:v>2.0</c:v>
                </c:pt>
                <c:pt idx="6178">
                  <c:v>2.0</c:v>
                </c:pt>
                <c:pt idx="6179">
                  <c:v>2.0</c:v>
                </c:pt>
                <c:pt idx="6180">
                  <c:v>2.0</c:v>
                </c:pt>
                <c:pt idx="6181">
                  <c:v>2.0</c:v>
                </c:pt>
                <c:pt idx="6182">
                  <c:v>2.0</c:v>
                </c:pt>
                <c:pt idx="6183">
                  <c:v>2.0</c:v>
                </c:pt>
                <c:pt idx="6184">
                  <c:v>2.0</c:v>
                </c:pt>
                <c:pt idx="6185">
                  <c:v>2.0</c:v>
                </c:pt>
                <c:pt idx="6186">
                  <c:v>2.0</c:v>
                </c:pt>
                <c:pt idx="6187">
                  <c:v>2.0</c:v>
                </c:pt>
                <c:pt idx="6188">
                  <c:v>2.0</c:v>
                </c:pt>
                <c:pt idx="6189">
                  <c:v>2.0</c:v>
                </c:pt>
                <c:pt idx="6190">
                  <c:v>2.0</c:v>
                </c:pt>
                <c:pt idx="6191">
                  <c:v>2.0</c:v>
                </c:pt>
                <c:pt idx="6192">
                  <c:v>2.0</c:v>
                </c:pt>
                <c:pt idx="6193">
                  <c:v>2.0</c:v>
                </c:pt>
                <c:pt idx="6194">
                  <c:v>2.0</c:v>
                </c:pt>
                <c:pt idx="6195">
                  <c:v>2.0</c:v>
                </c:pt>
                <c:pt idx="6196">
                  <c:v>2.0</c:v>
                </c:pt>
                <c:pt idx="6197">
                  <c:v>2.0</c:v>
                </c:pt>
                <c:pt idx="6198">
                  <c:v>2.0</c:v>
                </c:pt>
                <c:pt idx="6199">
                  <c:v>2.0</c:v>
                </c:pt>
                <c:pt idx="6200">
                  <c:v>2.0</c:v>
                </c:pt>
                <c:pt idx="6201">
                  <c:v>2.0</c:v>
                </c:pt>
                <c:pt idx="6202">
                  <c:v>2.0</c:v>
                </c:pt>
                <c:pt idx="6203">
                  <c:v>2.0</c:v>
                </c:pt>
                <c:pt idx="6204">
                  <c:v>2.0</c:v>
                </c:pt>
                <c:pt idx="6205">
                  <c:v>2.0</c:v>
                </c:pt>
                <c:pt idx="6206">
                  <c:v>2.0</c:v>
                </c:pt>
                <c:pt idx="6207">
                  <c:v>2.0</c:v>
                </c:pt>
                <c:pt idx="6208">
                  <c:v>2.0</c:v>
                </c:pt>
                <c:pt idx="6209">
                  <c:v>2.0</c:v>
                </c:pt>
                <c:pt idx="6210">
                  <c:v>2.0</c:v>
                </c:pt>
                <c:pt idx="6211">
                  <c:v>2.0</c:v>
                </c:pt>
                <c:pt idx="6212">
                  <c:v>2.0</c:v>
                </c:pt>
                <c:pt idx="6213">
                  <c:v>2.0</c:v>
                </c:pt>
                <c:pt idx="6214">
                  <c:v>2.0</c:v>
                </c:pt>
                <c:pt idx="6215">
                  <c:v>2.0</c:v>
                </c:pt>
                <c:pt idx="6216">
                  <c:v>2.0</c:v>
                </c:pt>
                <c:pt idx="6217">
                  <c:v>2.0</c:v>
                </c:pt>
                <c:pt idx="6218">
                  <c:v>2.0</c:v>
                </c:pt>
                <c:pt idx="6219">
                  <c:v>2.0</c:v>
                </c:pt>
                <c:pt idx="6220">
                  <c:v>2.0</c:v>
                </c:pt>
                <c:pt idx="6221">
                  <c:v>2.0</c:v>
                </c:pt>
                <c:pt idx="6222">
                  <c:v>2.0</c:v>
                </c:pt>
                <c:pt idx="6223">
                  <c:v>2.0</c:v>
                </c:pt>
                <c:pt idx="6224">
                  <c:v>2.0</c:v>
                </c:pt>
                <c:pt idx="6225">
                  <c:v>2.0</c:v>
                </c:pt>
                <c:pt idx="6226">
                  <c:v>2.0</c:v>
                </c:pt>
                <c:pt idx="6227">
                  <c:v>2.0</c:v>
                </c:pt>
                <c:pt idx="6228">
                  <c:v>2.0</c:v>
                </c:pt>
                <c:pt idx="6229">
                  <c:v>2.0</c:v>
                </c:pt>
                <c:pt idx="6230">
                  <c:v>2.0</c:v>
                </c:pt>
                <c:pt idx="6231">
                  <c:v>2.0</c:v>
                </c:pt>
                <c:pt idx="6232">
                  <c:v>2.0</c:v>
                </c:pt>
                <c:pt idx="6233">
                  <c:v>2.0</c:v>
                </c:pt>
                <c:pt idx="6234">
                  <c:v>2.0</c:v>
                </c:pt>
                <c:pt idx="6235">
                  <c:v>2.0</c:v>
                </c:pt>
                <c:pt idx="6236">
                  <c:v>2.0</c:v>
                </c:pt>
                <c:pt idx="6237">
                  <c:v>2.0</c:v>
                </c:pt>
                <c:pt idx="6238">
                  <c:v>2.0</c:v>
                </c:pt>
                <c:pt idx="6239">
                  <c:v>2.0</c:v>
                </c:pt>
                <c:pt idx="6240">
                  <c:v>2.0</c:v>
                </c:pt>
                <c:pt idx="6241">
                  <c:v>2.0</c:v>
                </c:pt>
                <c:pt idx="6242">
                  <c:v>2.0</c:v>
                </c:pt>
                <c:pt idx="6243">
                  <c:v>2.0</c:v>
                </c:pt>
                <c:pt idx="6244">
                  <c:v>2.0</c:v>
                </c:pt>
                <c:pt idx="6245">
                  <c:v>2.0</c:v>
                </c:pt>
                <c:pt idx="6246">
                  <c:v>2.0</c:v>
                </c:pt>
                <c:pt idx="6247">
                  <c:v>2.0</c:v>
                </c:pt>
                <c:pt idx="6248">
                  <c:v>2.0</c:v>
                </c:pt>
                <c:pt idx="6249">
                  <c:v>2.0</c:v>
                </c:pt>
                <c:pt idx="6250">
                  <c:v>2.0</c:v>
                </c:pt>
                <c:pt idx="6251">
                  <c:v>2.0</c:v>
                </c:pt>
                <c:pt idx="6252">
                  <c:v>2.0</c:v>
                </c:pt>
                <c:pt idx="6253">
                  <c:v>2.0</c:v>
                </c:pt>
                <c:pt idx="6254">
                  <c:v>2.0</c:v>
                </c:pt>
                <c:pt idx="6255">
                  <c:v>2.0</c:v>
                </c:pt>
                <c:pt idx="6256">
                  <c:v>2.0</c:v>
                </c:pt>
                <c:pt idx="6257">
                  <c:v>2.0</c:v>
                </c:pt>
                <c:pt idx="6258">
                  <c:v>2.0</c:v>
                </c:pt>
                <c:pt idx="6259">
                  <c:v>2.0</c:v>
                </c:pt>
                <c:pt idx="6260">
                  <c:v>2.0</c:v>
                </c:pt>
                <c:pt idx="6261">
                  <c:v>2.0</c:v>
                </c:pt>
                <c:pt idx="6262">
                  <c:v>2.0</c:v>
                </c:pt>
                <c:pt idx="6263">
                  <c:v>2.0</c:v>
                </c:pt>
                <c:pt idx="6264">
                  <c:v>2.0</c:v>
                </c:pt>
                <c:pt idx="6265">
                  <c:v>2.0</c:v>
                </c:pt>
                <c:pt idx="6266">
                  <c:v>2.0</c:v>
                </c:pt>
                <c:pt idx="6267">
                  <c:v>2.0</c:v>
                </c:pt>
                <c:pt idx="6268">
                  <c:v>2.0</c:v>
                </c:pt>
                <c:pt idx="6269">
                  <c:v>2.0</c:v>
                </c:pt>
                <c:pt idx="6270">
                  <c:v>2.0</c:v>
                </c:pt>
                <c:pt idx="6271">
                  <c:v>2.0</c:v>
                </c:pt>
                <c:pt idx="6272">
                  <c:v>2.0</c:v>
                </c:pt>
                <c:pt idx="6273">
                  <c:v>2.0</c:v>
                </c:pt>
                <c:pt idx="6274">
                  <c:v>2.0</c:v>
                </c:pt>
                <c:pt idx="6275">
                  <c:v>2.0</c:v>
                </c:pt>
                <c:pt idx="6276">
                  <c:v>2.0</c:v>
                </c:pt>
                <c:pt idx="6277">
                  <c:v>2.0</c:v>
                </c:pt>
                <c:pt idx="6278">
                  <c:v>2.0</c:v>
                </c:pt>
                <c:pt idx="6279">
                  <c:v>2.0</c:v>
                </c:pt>
                <c:pt idx="6280">
                  <c:v>2.0</c:v>
                </c:pt>
                <c:pt idx="6281">
                  <c:v>2.0</c:v>
                </c:pt>
                <c:pt idx="6282">
                  <c:v>2.0</c:v>
                </c:pt>
                <c:pt idx="6283">
                  <c:v>2.0</c:v>
                </c:pt>
                <c:pt idx="6284">
                  <c:v>2.0</c:v>
                </c:pt>
                <c:pt idx="6285">
                  <c:v>2.0</c:v>
                </c:pt>
                <c:pt idx="6286">
                  <c:v>2.0</c:v>
                </c:pt>
                <c:pt idx="6287">
                  <c:v>2.0</c:v>
                </c:pt>
                <c:pt idx="6288">
                  <c:v>2.0</c:v>
                </c:pt>
                <c:pt idx="6289">
                  <c:v>2.0</c:v>
                </c:pt>
                <c:pt idx="6290">
                  <c:v>2.0</c:v>
                </c:pt>
                <c:pt idx="6291">
                  <c:v>2.0</c:v>
                </c:pt>
                <c:pt idx="6292">
                  <c:v>2.0</c:v>
                </c:pt>
                <c:pt idx="6293">
                  <c:v>2.0</c:v>
                </c:pt>
                <c:pt idx="6294">
                  <c:v>2.0</c:v>
                </c:pt>
                <c:pt idx="6295">
                  <c:v>2.0</c:v>
                </c:pt>
                <c:pt idx="6296">
                  <c:v>2.0</c:v>
                </c:pt>
                <c:pt idx="6297">
                  <c:v>2.0</c:v>
                </c:pt>
                <c:pt idx="6298">
                  <c:v>2.0</c:v>
                </c:pt>
                <c:pt idx="6299">
                  <c:v>2.0</c:v>
                </c:pt>
                <c:pt idx="6300">
                  <c:v>2.0</c:v>
                </c:pt>
                <c:pt idx="6301">
                  <c:v>2.0</c:v>
                </c:pt>
                <c:pt idx="6302">
                  <c:v>2.0</c:v>
                </c:pt>
                <c:pt idx="6303">
                  <c:v>2.0</c:v>
                </c:pt>
                <c:pt idx="6304">
                  <c:v>2.0</c:v>
                </c:pt>
                <c:pt idx="6305">
                  <c:v>2.0</c:v>
                </c:pt>
                <c:pt idx="6306">
                  <c:v>2.0</c:v>
                </c:pt>
                <c:pt idx="6307">
                  <c:v>2.0</c:v>
                </c:pt>
                <c:pt idx="6308">
                  <c:v>2.0</c:v>
                </c:pt>
                <c:pt idx="6309">
                  <c:v>2.0</c:v>
                </c:pt>
                <c:pt idx="6310">
                  <c:v>2.0</c:v>
                </c:pt>
                <c:pt idx="6311">
                  <c:v>2.0</c:v>
                </c:pt>
                <c:pt idx="6312">
                  <c:v>2.0</c:v>
                </c:pt>
                <c:pt idx="6313">
                  <c:v>2.0</c:v>
                </c:pt>
                <c:pt idx="6314">
                  <c:v>2.0</c:v>
                </c:pt>
                <c:pt idx="6315">
                  <c:v>2.0</c:v>
                </c:pt>
                <c:pt idx="6316">
                  <c:v>2.0</c:v>
                </c:pt>
                <c:pt idx="6317">
                  <c:v>2.0</c:v>
                </c:pt>
                <c:pt idx="6318">
                  <c:v>2.0</c:v>
                </c:pt>
                <c:pt idx="6319">
                  <c:v>2.0</c:v>
                </c:pt>
                <c:pt idx="6320">
                  <c:v>2.0</c:v>
                </c:pt>
                <c:pt idx="6321">
                  <c:v>2.0</c:v>
                </c:pt>
                <c:pt idx="6322">
                  <c:v>2.0</c:v>
                </c:pt>
                <c:pt idx="6323">
                  <c:v>2.0</c:v>
                </c:pt>
                <c:pt idx="6324">
                  <c:v>2.0</c:v>
                </c:pt>
                <c:pt idx="6325">
                  <c:v>2.0</c:v>
                </c:pt>
                <c:pt idx="6326">
                  <c:v>2.0</c:v>
                </c:pt>
                <c:pt idx="6327">
                  <c:v>2.0</c:v>
                </c:pt>
                <c:pt idx="6328">
                  <c:v>2.0</c:v>
                </c:pt>
                <c:pt idx="6329">
                  <c:v>2.0</c:v>
                </c:pt>
                <c:pt idx="6330">
                  <c:v>2.0</c:v>
                </c:pt>
                <c:pt idx="6331">
                  <c:v>2.0</c:v>
                </c:pt>
                <c:pt idx="6332">
                  <c:v>2.0</c:v>
                </c:pt>
                <c:pt idx="6333">
                  <c:v>2.0</c:v>
                </c:pt>
                <c:pt idx="6334">
                  <c:v>2.0</c:v>
                </c:pt>
                <c:pt idx="6335">
                  <c:v>2.0</c:v>
                </c:pt>
                <c:pt idx="6336">
                  <c:v>2.0</c:v>
                </c:pt>
                <c:pt idx="6337">
                  <c:v>2.0</c:v>
                </c:pt>
                <c:pt idx="6338">
                  <c:v>2.0</c:v>
                </c:pt>
                <c:pt idx="6339">
                  <c:v>2.0</c:v>
                </c:pt>
                <c:pt idx="6340">
                  <c:v>2.0</c:v>
                </c:pt>
                <c:pt idx="6341">
                  <c:v>2.0</c:v>
                </c:pt>
                <c:pt idx="6342">
                  <c:v>2.0</c:v>
                </c:pt>
                <c:pt idx="6343">
                  <c:v>2.0</c:v>
                </c:pt>
                <c:pt idx="6344">
                  <c:v>2.0</c:v>
                </c:pt>
                <c:pt idx="6345">
                  <c:v>2.0</c:v>
                </c:pt>
                <c:pt idx="6346">
                  <c:v>2.0</c:v>
                </c:pt>
                <c:pt idx="6347">
                  <c:v>2.0</c:v>
                </c:pt>
                <c:pt idx="6348">
                  <c:v>2.0</c:v>
                </c:pt>
                <c:pt idx="6349">
                  <c:v>2.0</c:v>
                </c:pt>
                <c:pt idx="6350">
                  <c:v>2.0</c:v>
                </c:pt>
                <c:pt idx="6351">
                  <c:v>2.0</c:v>
                </c:pt>
                <c:pt idx="6352">
                  <c:v>2.0</c:v>
                </c:pt>
                <c:pt idx="6353">
                  <c:v>2.0</c:v>
                </c:pt>
                <c:pt idx="6354">
                  <c:v>2.0</c:v>
                </c:pt>
                <c:pt idx="6355">
                  <c:v>2.0</c:v>
                </c:pt>
                <c:pt idx="6356">
                  <c:v>2.0</c:v>
                </c:pt>
                <c:pt idx="6357">
                  <c:v>2.0</c:v>
                </c:pt>
                <c:pt idx="6358">
                  <c:v>2.0</c:v>
                </c:pt>
                <c:pt idx="6359">
                  <c:v>2.0</c:v>
                </c:pt>
                <c:pt idx="6360">
                  <c:v>2.0</c:v>
                </c:pt>
                <c:pt idx="6361">
                  <c:v>2.0</c:v>
                </c:pt>
                <c:pt idx="6362">
                  <c:v>2.0</c:v>
                </c:pt>
                <c:pt idx="6363">
                  <c:v>2.0</c:v>
                </c:pt>
                <c:pt idx="6364">
                  <c:v>2.0</c:v>
                </c:pt>
                <c:pt idx="6365">
                  <c:v>2.0</c:v>
                </c:pt>
                <c:pt idx="6366">
                  <c:v>2.0</c:v>
                </c:pt>
                <c:pt idx="6367">
                  <c:v>2.0</c:v>
                </c:pt>
                <c:pt idx="6368">
                  <c:v>2.0</c:v>
                </c:pt>
                <c:pt idx="6369">
                  <c:v>2.0</c:v>
                </c:pt>
                <c:pt idx="6370">
                  <c:v>2.0</c:v>
                </c:pt>
                <c:pt idx="6371">
                  <c:v>2.0</c:v>
                </c:pt>
                <c:pt idx="6372">
                  <c:v>2.0</c:v>
                </c:pt>
                <c:pt idx="6373">
                  <c:v>2.0</c:v>
                </c:pt>
                <c:pt idx="6374">
                  <c:v>2.0</c:v>
                </c:pt>
                <c:pt idx="6375">
                  <c:v>2.0</c:v>
                </c:pt>
                <c:pt idx="6376">
                  <c:v>2.0</c:v>
                </c:pt>
                <c:pt idx="6377">
                  <c:v>2.0</c:v>
                </c:pt>
                <c:pt idx="6378">
                  <c:v>2.0</c:v>
                </c:pt>
                <c:pt idx="6379">
                  <c:v>2.0</c:v>
                </c:pt>
                <c:pt idx="6380">
                  <c:v>2.0</c:v>
                </c:pt>
                <c:pt idx="6381">
                  <c:v>2.0</c:v>
                </c:pt>
                <c:pt idx="6382">
                  <c:v>2.0</c:v>
                </c:pt>
                <c:pt idx="6383">
                  <c:v>2.0</c:v>
                </c:pt>
                <c:pt idx="6384">
                  <c:v>2.0</c:v>
                </c:pt>
                <c:pt idx="6385">
                  <c:v>2.0</c:v>
                </c:pt>
                <c:pt idx="6386">
                  <c:v>2.0</c:v>
                </c:pt>
                <c:pt idx="6387">
                  <c:v>2.0</c:v>
                </c:pt>
                <c:pt idx="6388">
                  <c:v>2.0</c:v>
                </c:pt>
                <c:pt idx="6389">
                  <c:v>2.0</c:v>
                </c:pt>
                <c:pt idx="6390">
                  <c:v>2.0</c:v>
                </c:pt>
                <c:pt idx="6391">
                  <c:v>2.0</c:v>
                </c:pt>
                <c:pt idx="6392">
                  <c:v>2.0</c:v>
                </c:pt>
                <c:pt idx="6393">
                  <c:v>2.0</c:v>
                </c:pt>
                <c:pt idx="6394">
                  <c:v>2.0</c:v>
                </c:pt>
                <c:pt idx="6395">
                  <c:v>2.0</c:v>
                </c:pt>
                <c:pt idx="6396">
                  <c:v>2.0</c:v>
                </c:pt>
                <c:pt idx="6397">
                  <c:v>2.0</c:v>
                </c:pt>
                <c:pt idx="6398">
                  <c:v>2.0</c:v>
                </c:pt>
                <c:pt idx="6399">
                  <c:v>2.0</c:v>
                </c:pt>
                <c:pt idx="6400">
                  <c:v>2.0</c:v>
                </c:pt>
                <c:pt idx="6401">
                  <c:v>2.0</c:v>
                </c:pt>
                <c:pt idx="6402">
                  <c:v>2.0</c:v>
                </c:pt>
                <c:pt idx="6403">
                  <c:v>2.0</c:v>
                </c:pt>
                <c:pt idx="6404">
                  <c:v>2.0</c:v>
                </c:pt>
                <c:pt idx="6405">
                  <c:v>2.0</c:v>
                </c:pt>
                <c:pt idx="6406">
                  <c:v>2.0</c:v>
                </c:pt>
                <c:pt idx="6407">
                  <c:v>2.0</c:v>
                </c:pt>
                <c:pt idx="6408">
                  <c:v>2.0</c:v>
                </c:pt>
                <c:pt idx="6409">
                  <c:v>2.0</c:v>
                </c:pt>
                <c:pt idx="6410">
                  <c:v>2.0</c:v>
                </c:pt>
                <c:pt idx="6411">
                  <c:v>2.0</c:v>
                </c:pt>
                <c:pt idx="6412">
                  <c:v>2.0</c:v>
                </c:pt>
                <c:pt idx="6413">
                  <c:v>2.0</c:v>
                </c:pt>
                <c:pt idx="6414">
                  <c:v>2.0</c:v>
                </c:pt>
                <c:pt idx="6415">
                  <c:v>2.0</c:v>
                </c:pt>
                <c:pt idx="6416">
                  <c:v>2.0</c:v>
                </c:pt>
                <c:pt idx="6417">
                  <c:v>2.0</c:v>
                </c:pt>
                <c:pt idx="6418">
                  <c:v>2.0</c:v>
                </c:pt>
                <c:pt idx="6419">
                  <c:v>2.0</c:v>
                </c:pt>
                <c:pt idx="6420">
                  <c:v>2.0</c:v>
                </c:pt>
                <c:pt idx="6421">
                  <c:v>2.0</c:v>
                </c:pt>
                <c:pt idx="6422">
                  <c:v>2.0</c:v>
                </c:pt>
                <c:pt idx="6423">
                  <c:v>2.0</c:v>
                </c:pt>
                <c:pt idx="6424">
                  <c:v>2.0</c:v>
                </c:pt>
                <c:pt idx="6425">
                  <c:v>2.0</c:v>
                </c:pt>
                <c:pt idx="6426">
                  <c:v>2.0</c:v>
                </c:pt>
                <c:pt idx="6427">
                  <c:v>2.0</c:v>
                </c:pt>
                <c:pt idx="6428">
                  <c:v>2.0</c:v>
                </c:pt>
                <c:pt idx="6429">
                  <c:v>2.0</c:v>
                </c:pt>
                <c:pt idx="6430">
                  <c:v>2.0</c:v>
                </c:pt>
                <c:pt idx="6431">
                  <c:v>2.0</c:v>
                </c:pt>
                <c:pt idx="6432">
                  <c:v>2.0</c:v>
                </c:pt>
                <c:pt idx="6433">
                  <c:v>2.0</c:v>
                </c:pt>
                <c:pt idx="6434">
                  <c:v>2.0</c:v>
                </c:pt>
                <c:pt idx="6435">
                  <c:v>2.0</c:v>
                </c:pt>
                <c:pt idx="6436">
                  <c:v>2.0</c:v>
                </c:pt>
                <c:pt idx="6437">
                  <c:v>2.0</c:v>
                </c:pt>
                <c:pt idx="6438">
                  <c:v>2.0</c:v>
                </c:pt>
                <c:pt idx="6439">
                  <c:v>2.0</c:v>
                </c:pt>
                <c:pt idx="6440">
                  <c:v>2.0</c:v>
                </c:pt>
                <c:pt idx="6441">
                  <c:v>2.0</c:v>
                </c:pt>
                <c:pt idx="6442">
                  <c:v>2.0</c:v>
                </c:pt>
                <c:pt idx="6443">
                  <c:v>2.0</c:v>
                </c:pt>
                <c:pt idx="6444">
                  <c:v>2.0</c:v>
                </c:pt>
                <c:pt idx="6445">
                  <c:v>2.0</c:v>
                </c:pt>
                <c:pt idx="6446">
                  <c:v>2.0</c:v>
                </c:pt>
                <c:pt idx="6447">
                  <c:v>2.0</c:v>
                </c:pt>
                <c:pt idx="6448">
                  <c:v>2.0</c:v>
                </c:pt>
                <c:pt idx="6449">
                  <c:v>2.0</c:v>
                </c:pt>
                <c:pt idx="6450">
                  <c:v>2.0</c:v>
                </c:pt>
                <c:pt idx="6451">
                  <c:v>2.0</c:v>
                </c:pt>
                <c:pt idx="6452">
                  <c:v>2.0</c:v>
                </c:pt>
                <c:pt idx="6453">
                  <c:v>2.0</c:v>
                </c:pt>
                <c:pt idx="6454">
                  <c:v>2.0</c:v>
                </c:pt>
                <c:pt idx="6455">
                  <c:v>2.0</c:v>
                </c:pt>
                <c:pt idx="6456">
                  <c:v>2.0</c:v>
                </c:pt>
                <c:pt idx="6457">
                  <c:v>2.0</c:v>
                </c:pt>
                <c:pt idx="6458">
                  <c:v>2.0</c:v>
                </c:pt>
                <c:pt idx="6459">
                  <c:v>2.0</c:v>
                </c:pt>
                <c:pt idx="6460">
                  <c:v>2.0</c:v>
                </c:pt>
                <c:pt idx="6461">
                  <c:v>2.0</c:v>
                </c:pt>
                <c:pt idx="6462">
                  <c:v>2.0</c:v>
                </c:pt>
                <c:pt idx="6463">
                  <c:v>2.0</c:v>
                </c:pt>
                <c:pt idx="6464">
                  <c:v>2.0</c:v>
                </c:pt>
                <c:pt idx="6465">
                  <c:v>2.0</c:v>
                </c:pt>
                <c:pt idx="6466">
                  <c:v>2.0</c:v>
                </c:pt>
                <c:pt idx="6467">
                  <c:v>2.0</c:v>
                </c:pt>
                <c:pt idx="6468">
                  <c:v>2.0</c:v>
                </c:pt>
                <c:pt idx="6469">
                  <c:v>2.0</c:v>
                </c:pt>
                <c:pt idx="6470">
                  <c:v>2.0</c:v>
                </c:pt>
                <c:pt idx="6471">
                  <c:v>2.0</c:v>
                </c:pt>
                <c:pt idx="6472">
                  <c:v>2.0</c:v>
                </c:pt>
                <c:pt idx="6473">
                  <c:v>2.0</c:v>
                </c:pt>
                <c:pt idx="6474">
                  <c:v>2.0</c:v>
                </c:pt>
                <c:pt idx="6475">
                  <c:v>2.0</c:v>
                </c:pt>
                <c:pt idx="6476">
                  <c:v>2.0</c:v>
                </c:pt>
                <c:pt idx="6477">
                  <c:v>2.0</c:v>
                </c:pt>
                <c:pt idx="6478">
                  <c:v>2.0</c:v>
                </c:pt>
                <c:pt idx="6479">
                  <c:v>2.0</c:v>
                </c:pt>
                <c:pt idx="6480">
                  <c:v>2.0</c:v>
                </c:pt>
                <c:pt idx="6481">
                  <c:v>2.0</c:v>
                </c:pt>
                <c:pt idx="6482">
                  <c:v>2.0</c:v>
                </c:pt>
                <c:pt idx="6483">
                  <c:v>2.0</c:v>
                </c:pt>
                <c:pt idx="6484">
                  <c:v>2.0</c:v>
                </c:pt>
                <c:pt idx="6485">
                  <c:v>2.0</c:v>
                </c:pt>
                <c:pt idx="6486">
                  <c:v>2.0</c:v>
                </c:pt>
                <c:pt idx="6487">
                  <c:v>2.0</c:v>
                </c:pt>
                <c:pt idx="6488">
                  <c:v>2.0</c:v>
                </c:pt>
                <c:pt idx="6489">
                  <c:v>2.0</c:v>
                </c:pt>
                <c:pt idx="6490">
                  <c:v>2.0</c:v>
                </c:pt>
                <c:pt idx="6491">
                  <c:v>2.0</c:v>
                </c:pt>
                <c:pt idx="6492">
                  <c:v>2.0</c:v>
                </c:pt>
                <c:pt idx="6493">
                  <c:v>2.0</c:v>
                </c:pt>
                <c:pt idx="6494">
                  <c:v>2.0</c:v>
                </c:pt>
                <c:pt idx="6495">
                  <c:v>2.0</c:v>
                </c:pt>
                <c:pt idx="6496">
                  <c:v>2.0</c:v>
                </c:pt>
                <c:pt idx="6497">
                  <c:v>2.0</c:v>
                </c:pt>
                <c:pt idx="6498">
                  <c:v>2.0</c:v>
                </c:pt>
                <c:pt idx="6499">
                  <c:v>2.0</c:v>
                </c:pt>
                <c:pt idx="6500">
                  <c:v>2.0</c:v>
                </c:pt>
                <c:pt idx="6501">
                  <c:v>2.0</c:v>
                </c:pt>
                <c:pt idx="6502">
                  <c:v>2.0</c:v>
                </c:pt>
                <c:pt idx="6503">
                  <c:v>2.0</c:v>
                </c:pt>
                <c:pt idx="6504">
                  <c:v>2.0</c:v>
                </c:pt>
                <c:pt idx="6505">
                  <c:v>2.0</c:v>
                </c:pt>
                <c:pt idx="6506">
                  <c:v>2.0</c:v>
                </c:pt>
                <c:pt idx="6507">
                  <c:v>2.0</c:v>
                </c:pt>
                <c:pt idx="6508">
                  <c:v>2.0</c:v>
                </c:pt>
                <c:pt idx="6509">
                  <c:v>2.0</c:v>
                </c:pt>
                <c:pt idx="6510">
                  <c:v>2.0</c:v>
                </c:pt>
                <c:pt idx="6511">
                  <c:v>2.0</c:v>
                </c:pt>
                <c:pt idx="6512">
                  <c:v>2.0</c:v>
                </c:pt>
                <c:pt idx="6513">
                  <c:v>2.0</c:v>
                </c:pt>
                <c:pt idx="6514">
                  <c:v>2.0</c:v>
                </c:pt>
                <c:pt idx="6515">
                  <c:v>2.0</c:v>
                </c:pt>
                <c:pt idx="6516">
                  <c:v>2.0</c:v>
                </c:pt>
                <c:pt idx="6517">
                  <c:v>2.0</c:v>
                </c:pt>
                <c:pt idx="6518">
                  <c:v>2.0</c:v>
                </c:pt>
                <c:pt idx="6519">
                  <c:v>2.0</c:v>
                </c:pt>
                <c:pt idx="6520">
                  <c:v>2.0</c:v>
                </c:pt>
                <c:pt idx="6521">
                  <c:v>2.0</c:v>
                </c:pt>
                <c:pt idx="6522">
                  <c:v>2.0</c:v>
                </c:pt>
                <c:pt idx="6523">
                  <c:v>2.0</c:v>
                </c:pt>
                <c:pt idx="6524">
                  <c:v>2.0</c:v>
                </c:pt>
                <c:pt idx="6525">
                  <c:v>2.0</c:v>
                </c:pt>
                <c:pt idx="6526">
                  <c:v>2.0</c:v>
                </c:pt>
                <c:pt idx="6527">
                  <c:v>2.0</c:v>
                </c:pt>
                <c:pt idx="6528">
                  <c:v>2.0</c:v>
                </c:pt>
                <c:pt idx="6529">
                  <c:v>2.0</c:v>
                </c:pt>
                <c:pt idx="6530">
                  <c:v>2.0</c:v>
                </c:pt>
                <c:pt idx="6531">
                  <c:v>2.0</c:v>
                </c:pt>
                <c:pt idx="6532">
                  <c:v>2.0</c:v>
                </c:pt>
                <c:pt idx="6533">
                  <c:v>2.0</c:v>
                </c:pt>
                <c:pt idx="6534">
                  <c:v>2.0</c:v>
                </c:pt>
                <c:pt idx="6535">
                  <c:v>2.0</c:v>
                </c:pt>
                <c:pt idx="6536">
                  <c:v>2.0</c:v>
                </c:pt>
                <c:pt idx="6537">
                  <c:v>2.0</c:v>
                </c:pt>
                <c:pt idx="6538">
                  <c:v>2.0</c:v>
                </c:pt>
                <c:pt idx="6539">
                  <c:v>2.0</c:v>
                </c:pt>
                <c:pt idx="6540">
                  <c:v>2.0</c:v>
                </c:pt>
                <c:pt idx="6541">
                  <c:v>2.0</c:v>
                </c:pt>
                <c:pt idx="6542">
                  <c:v>2.0</c:v>
                </c:pt>
                <c:pt idx="6543">
                  <c:v>2.0</c:v>
                </c:pt>
                <c:pt idx="6544">
                  <c:v>2.0</c:v>
                </c:pt>
                <c:pt idx="6545">
                  <c:v>2.0</c:v>
                </c:pt>
                <c:pt idx="6546">
                  <c:v>2.0</c:v>
                </c:pt>
                <c:pt idx="6547">
                  <c:v>2.0</c:v>
                </c:pt>
                <c:pt idx="6548">
                  <c:v>2.0</c:v>
                </c:pt>
                <c:pt idx="6549">
                  <c:v>2.0</c:v>
                </c:pt>
                <c:pt idx="6550">
                  <c:v>2.0</c:v>
                </c:pt>
                <c:pt idx="6551">
                  <c:v>2.0</c:v>
                </c:pt>
                <c:pt idx="6552">
                  <c:v>2.0</c:v>
                </c:pt>
                <c:pt idx="6553">
                  <c:v>2.0</c:v>
                </c:pt>
                <c:pt idx="6554">
                  <c:v>2.0</c:v>
                </c:pt>
                <c:pt idx="6555">
                  <c:v>2.0</c:v>
                </c:pt>
                <c:pt idx="6556">
                  <c:v>2.0</c:v>
                </c:pt>
                <c:pt idx="6557">
                  <c:v>2.0</c:v>
                </c:pt>
                <c:pt idx="6558">
                  <c:v>2.0</c:v>
                </c:pt>
                <c:pt idx="6559">
                  <c:v>2.0</c:v>
                </c:pt>
                <c:pt idx="6560">
                  <c:v>2.0</c:v>
                </c:pt>
                <c:pt idx="6561">
                  <c:v>2.0</c:v>
                </c:pt>
                <c:pt idx="6562">
                  <c:v>2.0</c:v>
                </c:pt>
                <c:pt idx="6563">
                  <c:v>2.0</c:v>
                </c:pt>
                <c:pt idx="6564">
                  <c:v>2.0</c:v>
                </c:pt>
                <c:pt idx="6565">
                  <c:v>2.0</c:v>
                </c:pt>
                <c:pt idx="6566">
                  <c:v>2.0</c:v>
                </c:pt>
                <c:pt idx="6567">
                  <c:v>2.0</c:v>
                </c:pt>
                <c:pt idx="6568">
                  <c:v>2.0</c:v>
                </c:pt>
                <c:pt idx="6569">
                  <c:v>2.0</c:v>
                </c:pt>
                <c:pt idx="6570">
                  <c:v>2.0</c:v>
                </c:pt>
                <c:pt idx="6571">
                  <c:v>2.0</c:v>
                </c:pt>
                <c:pt idx="6572">
                  <c:v>2.0</c:v>
                </c:pt>
                <c:pt idx="6573">
                  <c:v>2.0</c:v>
                </c:pt>
                <c:pt idx="6574">
                  <c:v>2.0</c:v>
                </c:pt>
                <c:pt idx="6575">
                  <c:v>2.0</c:v>
                </c:pt>
                <c:pt idx="6576">
                  <c:v>2.0</c:v>
                </c:pt>
                <c:pt idx="6577">
                  <c:v>2.0</c:v>
                </c:pt>
                <c:pt idx="6578">
                  <c:v>2.0</c:v>
                </c:pt>
                <c:pt idx="6579">
                  <c:v>2.0</c:v>
                </c:pt>
                <c:pt idx="6580">
                  <c:v>2.0</c:v>
                </c:pt>
                <c:pt idx="6581">
                  <c:v>2.0</c:v>
                </c:pt>
                <c:pt idx="6582">
                  <c:v>2.0</c:v>
                </c:pt>
                <c:pt idx="6583">
                  <c:v>2.0</c:v>
                </c:pt>
                <c:pt idx="6584">
                  <c:v>2.0</c:v>
                </c:pt>
                <c:pt idx="6585">
                  <c:v>2.0</c:v>
                </c:pt>
                <c:pt idx="6586">
                  <c:v>2.0</c:v>
                </c:pt>
                <c:pt idx="6587">
                  <c:v>2.0</c:v>
                </c:pt>
                <c:pt idx="6588">
                  <c:v>2.0</c:v>
                </c:pt>
                <c:pt idx="6589">
                  <c:v>2.0</c:v>
                </c:pt>
                <c:pt idx="6590">
                  <c:v>2.0</c:v>
                </c:pt>
                <c:pt idx="6591">
                  <c:v>2.0</c:v>
                </c:pt>
                <c:pt idx="6592">
                  <c:v>2.0</c:v>
                </c:pt>
                <c:pt idx="6593">
                  <c:v>2.0</c:v>
                </c:pt>
                <c:pt idx="6594">
                  <c:v>2.0</c:v>
                </c:pt>
                <c:pt idx="6595">
                  <c:v>2.0</c:v>
                </c:pt>
                <c:pt idx="6596">
                  <c:v>2.0</c:v>
                </c:pt>
                <c:pt idx="6597">
                  <c:v>2.0</c:v>
                </c:pt>
                <c:pt idx="6598">
                  <c:v>2.0</c:v>
                </c:pt>
                <c:pt idx="6599">
                  <c:v>2.0</c:v>
                </c:pt>
                <c:pt idx="6600">
                  <c:v>2.0</c:v>
                </c:pt>
                <c:pt idx="6601">
                  <c:v>2.0</c:v>
                </c:pt>
                <c:pt idx="6602">
                  <c:v>2.0</c:v>
                </c:pt>
                <c:pt idx="6603">
                  <c:v>2.0</c:v>
                </c:pt>
                <c:pt idx="6604">
                  <c:v>2.0</c:v>
                </c:pt>
                <c:pt idx="6605">
                  <c:v>2.0</c:v>
                </c:pt>
                <c:pt idx="6606">
                  <c:v>2.0</c:v>
                </c:pt>
                <c:pt idx="6607">
                  <c:v>2.0</c:v>
                </c:pt>
                <c:pt idx="6608">
                  <c:v>2.0</c:v>
                </c:pt>
                <c:pt idx="6609">
                  <c:v>2.0</c:v>
                </c:pt>
                <c:pt idx="6610">
                  <c:v>2.0</c:v>
                </c:pt>
                <c:pt idx="6611">
                  <c:v>2.0</c:v>
                </c:pt>
                <c:pt idx="6612">
                  <c:v>2.0</c:v>
                </c:pt>
                <c:pt idx="6613">
                  <c:v>2.0</c:v>
                </c:pt>
                <c:pt idx="6614">
                  <c:v>2.0</c:v>
                </c:pt>
                <c:pt idx="6615">
                  <c:v>2.0</c:v>
                </c:pt>
                <c:pt idx="6616">
                  <c:v>2.0</c:v>
                </c:pt>
                <c:pt idx="6617">
                  <c:v>2.0</c:v>
                </c:pt>
                <c:pt idx="6618">
                  <c:v>2.0</c:v>
                </c:pt>
                <c:pt idx="6619">
                  <c:v>2.0</c:v>
                </c:pt>
                <c:pt idx="6620">
                  <c:v>2.0</c:v>
                </c:pt>
                <c:pt idx="6621">
                  <c:v>2.0</c:v>
                </c:pt>
                <c:pt idx="6622">
                  <c:v>2.0</c:v>
                </c:pt>
                <c:pt idx="6623">
                  <c:v>2.0</c:v>
                </c:pt>
                <c:pt idx="6624">
                  <c:v>2.0</c:v>
                </c:pt>
                <c:pt idx="6625">
                  <c:v>2.0</c:v>
                </c:pt>
                <c:pt idx="6626">
                  <c:v>2.0</c:v>
                </c:pt>
                <c:pt idx="6627">
                  <c:v>2.0</c:v>
                </c:pt>
                <c:pt idx="6628">
                  <c:v>2.0</c:v>
                </c:pt>
                <c:pt idx="6629">
                  <c:v>2.0</c:v>
                </c:pt>
                <c:pt idx="6630">
                  <c:v>2.0</c:v>
                </c:pt>
                <c:pt idx="6631">
                  <c:v>2.0</c:v>
                </c:pt>
                <c:pt idx="6632">
                  <c:v>2.0</c:v>
                </c:pt>
                <c:pt idx="6633">
                  <c:v>2.0</c:v>
                </c:pt>
                <c:pt idx="6634">
                  <c:v>2.0</c:v>
                </c:pt>
                <c:pt idx="6635">
                  <c:v>2.0</c:v>
                </c:pt>
                <c:pt idx="6636">
                  <c:v>2.0</c:v>
                </c:pt>
                <c:pt idx="6637">
                  <c:v>2.0</c:v>
                </c:pt>
                <c:pt idx="6638">
                  <c:v>2.0</c:v>
                </c:pt>
                <c:pt idx="6639">
                  <c:v>2.0</c:v>
                </c:pt>
                <c:pt idx="6640">
                  <c:v>2.0</c:v>
                </c:pt>
                <c:pt idx="6641">
                  <c:v>2.0</c:v>
                </c:pt>
                <c:pt idx="6642">
                  <c:v>2.0</c:v>
                </c:pt>
                <c:pt idx="6643">
                  <c:v>2.0</c:v>
                </c:pt>
                <c:pt idx="6644">
                  <c:v>2.0</c:v>
                </c:pt>
                <c:pt idx="6645">
                  <c:v>2.0</c:v>
                </c:pt>
                <c:pt idx="6646">
                  <c:v>2.0</c:v>
                </c:pt>
                <c:pt idx="6647">
                  <c:v>2.0</c:v>
                </c:pt>
                <c:pt idx="6648">
                  <c:v>2.0</c:v>
                </c:pt>
                <c:pt idx="6649">
                  <c:v>2.0</c:v>
                </c:pt>
                <c:pt idx="6650">
                  <c:v>2.0</c:v>
                </c:pt>
                <c:pt idx="6651">
                  <c:v>2.0</c:v>
                </c:pt>
                <c:pt idx="6652">
                  <c:v>2.0</c:v>
                </c:pt>
                <c:pt idx="6653">
                  <c:v>2.0</c:v>
                </c:pt>
                <c:pt idx="6654">
                  <c:v>2.0</c:v>
                </c:pt>
                <c:pt idx="6655">
                  <c:v>2.0</c:v>
                </c:pt>
                <c:pt idx="6656">
                  <c:v>2.0</c:v>
                </c:pt>
                <c:pt idx="6657">
                  <c:v>2.0</c:v>
                </c:pt>
                <c:pt idx="6658">
                  <c:v>2.0</c:v>
                </c:pt>
                <c:pt idx="6659">
                  <c:v>2.0</c:v>
                </c:pt>
                <c:pt idx="6660">
                  <c:v>2.0</c:v>
                </c:pt>
                <c:pt idx="6661">
                  <c:v>2.0</c:v>
                </c:pt>
                <c:pt idx="6662">
                  <c:v>2.0</c:v>
                </c:pt>
                <c:pt idx="6663">
                  <c:v>2.0</c:v>
                </c:pt>
                <c:pt idx="6664">
                  <c:v>2.0</c:v>
                </c:pt>
                <c:pt idx="6665">
                  <c:v>2.0</c:v>
                </c:pt>
                <c:pt idx="6666">
                  <c:v>2.0</c:v>
                </c:pt>
                <c:pt idx="6667">
                  <c:v>2.0</c:v>
                </c:pt>
                <c:pt idx="6668">
                  <c:v>2.0</c:v>
                </c:pt>
                <c:pt idx="6669">
                  <c:v>2.0</c:v>
                </c:pt>
                <c:pt idx="6670">
                  <c:v>2.0</c:v>
                </c:pt>
                <c:pt idx="6671">
                  <c:v>2.0</c:v>
                </c:pt>
                <c:pt idx="6672">
                  <c:v>2.0</c:v>
                </c:pt>
                <c:pt idx="6673">
                  <c:v>2.0</c:v>
                </c:pt>
                <c:pt idx="6674">
                  <c:v>2.0</c:v>
                </c:pt>
                <c:pt idx="6675">
                  <c:v>2.0</c:v>
                </c:pt>
                <c:pt idx="6676">
                  <c:v>2.0</c:v>
                </c:pt>
                <c:pt idx="6677">
                  <c:v>2.0</c:v>
                </c:pt>
                <c:pt idx="6678">
                  <c:v>2.0</c:v>
                </c:pt>
                <c:pt idx="6679">
                  <c:v>2.0</c:v>
                </c:pt>
                <c:pt idx="6680">
                  <c:v>2.0</c:v>
                </c:pt>
                <c:pt idx="6681">
                  <c:v>2.0</c:v>
                </c:pt>
                <c:pt idx="6682">
                  <c:v>2.0</c:v>
                </c:pt>
                <c:pt idx="6683">
                  <c:v>2.0</c:v>
                </c:pt>
                <c:pt idx="6684">
                  <c:v>2.0</c:v>
                </c:pt>
                <c:pt idx="6685">
                  <c:v>2.0</c:v>
                </c:pt>
                <c:pt idx="6686">
                  <c:v>2.0</c:v>
                </c:pt>
                <c:pt idx="6687">
                  <c:v>2.0</c:v>
                </c:pt>
                <c:pt idx="6688">
                  <c:v>2.0</c:v>
                </c:pt>
                <c:pt idx="6689">
                  <c:v>2.0</c:v>
                </c:pt>
                <c:pt idx="6690">
                  <c:v>2.0</c:v>
                </c:pt>
                <c:pt idx="6691">
                  <c:v>2.0</c:v>
                </c:pt>
                <c:pt idx="6692">
                  <c:v>2.0</c:v>
                </c:pt>
                <c:pt idx="6693">
                  <c:v>2.0</c:v>
                </c:pt>
                <c:pt idx="6694">
                  <c:v>2.0</c:v>
                </c:pt>
                <c:pt idx="6695">
                  <c:v>2.0</c:v>
                </c:pt>
                <c:pt idx="6696">
                  <c:v>2.0</c:v>
                </c:pt>
                <c:pt idx="6697">
                  <c:v>2.0</c:v>
                </c:pt>
                <c:pt idx="6698">
                  <c:v>2.0</c:v>
                </c:pt>
                <c:pt idx="6699">
                  <c:v>2.0</c:v>
                </c:pt>
                <c:pt idx="6700">
                  <c:v>2.0</c:v>
                </c:pt>
                <c:pt idx="6701">
                  <c:v>2.0</c:v>
                </c:pt>
                <c:pt idx="6702">
                  <c:v>2.0</c:v>
                </c:pt>
                <c:pt idx="6703">
                  <c:v>2.0</c:v>
                </c:pt>
                <c:pt idx="6704">
                  <c:v>2.0</c:v>
                </c:pt>
                <c:pt idx="6705">
                  <c:v>2.0</c:v>
                </c:pt>
                <c:pt idx="6706">
                  <c:v>2.0</c:v>
                </c:pt>
                <c:pt idx="6707">
                  <c:v>2.0</c:v>
                </c:pt>
                <c:pt idx="6708">
                  <c:v>2.0</c:v>
                </c:pt>
                <c:pt idx="6709">
                  <c:v>2.0</c:v>
                </c:pt>
                <c:pt idx="6710">
                  <c:v>2.0</c:v>
                </c:pt>
                <c:pt idx="6711">
                  <c:v>2.0</c:v>
                </c:pt>
                <c:pt idx="6712">
                  <c:v>2.0</c:v>
                </c:pt>
                <c:pt idx="6713">
                  <c:v>2.0</c:v>
                </c:pt>
                <c:pt idx="6714">
                  <c:v>2.0</c:v>
                </c:pt>
                <c:pt idx="6715">
                  <c:v>2.0</c:v>
                </c:pt>
                <c:pt idx="6716">
                  <c:v>2.0</c:v>
                </c:pt>
                <c:pt idx="6717">
                  <c:v>2.0</c:v>
                </c:pt>
                <c:pt idx="6718">
                  <c:v>2.0</c:v>
                </c:pt>
                <c:pt idx="6719">
                  <c:v>2.0</c:v>
                </c:pt>
                <c:pt idx="6720">
                  <c:v>2.0</c:v>
                </c:pt>
                <c:pt idx="6721">
                  <c:v>2.0</c:v>
                </c:pt>
                <c:pt idx="6722">
                  <c:v>2.0</c:v>
                </c:pt>
                <c:pt idx="6723">
                  <c:v>2.0</c:v>
                </c:pt>
                <c:pt idx="6724">
                  <c:v>2.0</c:v>
                </c:pt>
                <c:pt idx="6725">
                  <c:v>2.0</c:v>
                </c:pt>
                <c:pt idx="6726">
                  <c:v>2.0</c:v>
                </c:pt>
                <c:pt idx="6727">
                  <c:v>2.0</c:v>
                </c:pt>
                <c:pt idx="6728">
                  <c:v>2.0</c:v>
                </c:pt>
                <c:pt idx="6729">
                  <c:v>2.0</c:v>
                </c:pt>
                <c:pt idx="6730">
                  <c:v>2.0</c:v>
                </c:pt>
                <c:pt idx="6731">
                  <c:v>2.0</c:v>
                </c:pt>
                <c:pt idx="6732">
                  <c:v>2.0</c:v>
                </c:pt>
                <c:pt idx="6733">
                  <c:v>2.0</c:v>
                </c:pt>
                <c:pt idx="6734">
                  <c:v>2.0</c:v>
                </c:pt>
                <c:pt idx="6735">
                  <c:v>2.0</c:v>
                </c:pt>
                <c:pt idx="6736">
                  <c:v>2.0</c:v>
                </c:pt>
                <c:pt idx="6737">
                  <c:v>2.0</c:v>
                </c:pt>
                <c:pt idx="6738">
                  <c:v>2.0</c:v>
                </c:pt>
                <c:pt idx="6739">
                  <c:v>2.0</c:v>
                </c:pt>
                <c:pt idx="6740">
                  <c:v>2.0</c:v>
                </c:pt>
                <c:pt idx="6741">
                  <c:v>2.0</c:v>
                </c:pt>
                <c:pt idx="6742">
                  <c:v>2.0</c:v>
                </c:pt>
                <c:pt idx="6743">
                  <c:v>2.0</c:v>
                </c:pt>
                <c:pt idx="6744">
                  <c:v>2.0</c:v>
                </c:pt>
                <c:pt idx="6745">
                  <c:v>2.0</c:v>
                </c:pt>
                <c:pt idx="6746">
                  <c:v>2.0</c:v>
                </c:pt>
                <c:pt idx="6747">
                  <c:v>2.0</c:v>
                </c:pt>
                <c:pt idx="6748">
                  <c:v>2.0</c:v>
                </c:pt>
                <c:pt idx="6749">
                  <c:v>2.0</c:v>
                </c:pt>
                <c:pt idx="6750">
                  <c:v>2.0</c:v>
                </c:pt>
                <c:pt idx="6751">
                  <c:v>2.0</c:v>
                </c:pt>
                <c:pt idx="6752">
                  <c:v>2.0</c:v>
                </c:pt>
                <c:pt idx="6753">
                  <c:v>2.0</c:v>
                </c:pt>
                <c:pt idx="6754">
                  <c:v>2.0</c:v>
                </c:pt>
                <c:pt idx="6755">
                  <c:v>2.0</c:v>
                </c:pt>
                <c:pt idx="6756">
                  <c:v>2.0</c:v>
                </c:pt>
                <c:pt idx="6757">
                  <c:v>2.0</c:v>
                </c:pt>
                <c:pt idx="6758">
                  <c:v>2.0</c:v>
                </c:pt>
                <c:pt idx="6759">
                  <c:v>2.0</c:v>
                </c:pt>
                <c:pt idx="6760">
                  <c:v>2.0</c:v>
                </c:pt>
                <c:pt idx="6761">
                  <c:v>2.0</c:v>
                </c:pt>
                <c:pt idx="6762">
                  <c:v>2.0</c:v>
                </c:pt>
                <c:pt idx="6763">
                  <c:v>2.0</c:v>
                </c:pt>
                <c:pt idx="6764">
                  <c:v>2.0</c:v>
                </c:pt>
                <c:pt idx="6765">
                  <c:v>2.0</c:v>
                </c:pt>
                <c:pt idx="6766">
                  <c:v>2.0</c:v>
                </c:pt>
                <c:pt idx="6767">
                  <c:v>2.0</c:v>
                </c:pt>
                <c:pt idx="6768">
                  <c:v>2.0</c:v>
                </c:pt>
                <c:pt idx="6769">
                  <c:v>2.0</c:v>
                </c:pt>
                <c:pt idx="6770">
                  <c:v>2.0</c:v>
                </c:pt>
                <c:pt idx="6771">
                  <c:v>2.0</c:v>
                </c:pt>
                <c:pt idx="6772">
                  <c:v>2.0</c:v>
                </c:pt>
                <c:pt idx="6773">
                  <c:v>2.0</c:v>
                </c:pt>
                <c:pt idx="6774">
                  <c:v>2.0</c:v>
                </c:pt>
                <c:pt idx="6775">
                  <c:v>2.0</c:v>
                </c:pt>
                <c:pt idx="6776">
                  <c:v>2.0</c:v>
                </c:pt>
                <c:pt idx="6777">
                  <c:v>2.0</c:v>
                </c:pt>
                <c:pt idx="6778">
                  <c:v>2.0</c:v>
                </c:pt>
                <c:pt idx="6779">
                  <c:v>2.0</c:v>
                </c:pt>
                <c:pt idx="6780">
                  <c:v>2.0</c:v>
                </c:pt>
                <c:pt idx="6781">
                  <c:v>2.0</c:v>
                </c:pt>
                <c:pt idx="6782">
                  <c:v>2.0</c:v>
                </c:pt>
                <c:pt idx="6783">
                  <c:v>2.0</c:v>
                </c:pt>
                <c:pt idx="6784">
                  <c:v>2.0</c:v>
                </c:pt>
                <c:pt idx="6785">
                  <c:v>2.0</c:v>
                </c:pt>
                <c:pt idx="6786">
                  <c:v>2.0</c:v>
                </c:pt>
                <c:pt idx="6787">
                  <c:v>2.0</c:v>
                </c:pt>
                <c:pt idx="6788">
                  <c:v>2.0</c:v>
                </c:pt>
                <c:pt idx="6789">
                  <c:v>2.0</c:v>
                </c:pt>
                <c:pt idx="6790">
                  <c:v>2.0</c:v>
                </c:pt>
                <c:pt idx="6791">
                  <c:v>2.0</c:v>
                </c:pt>
                <c:pt idx="6792">
                  <c:v>2.0</c:v>
                </c:pt>
                <c:pt idx="6793">
                  <c:v>2.0</c:v>
                </c:pt>
                <c:pt idx="6794">
                  <c:v>2.0</c:v>
                </c:pt>
                <c:pt idx="6795">
                  <c:v>2.0</c:v>
                </c:pt>
                <c:pt idx="6796">
                  <c:v>2.0</c:v>
                </c:pt>
                <c:pt idx="6797">
                  <c:v>2.0</c:v>
                </c:pt>
                <c:pt idx="6798">
                  <c:v>2.0</c:v>
                </c:pt>
                <c:pt idx="6799">
                  <c:v>2.0</c:v>
                </c:pt>
                <c:pt idx="6800">
                  <c:v>2.0</c:v>
                </c:pt>
                <c:pt idx="6801">
                  <c:v>2.0</c:v>
                </c:pt>
                <c:pt idx="6802">
                  <c:v>2.0</c:v>
                </c:pt>
                <c:pt idx="6803">
                  <c:v>2.0</c:v>
                </c:pt>
                <c:pt idx="6804">
                  <c:v>2.0</c:v>
                </c:pt>
                <c:pt idx="6805">
                  <c:v>2.0</c:v>
                </c:pt>
                <c:pt idx="6806">
                  <c:v>2.0</c:v>
                </c:pt>
                <c:pt idx="6807">
                  <c:v>2.0</c:v>
                </c:pt>
                <c:pt idx="6808">
                  <c:v>2.0</c:v>
                </c:pt>
                <c:pt idx="6809">
                  <c:v>2.0</c:v>
                </c:pt>
                <c:pt idx="6810">
                  <c:v>2.0</c:v>
                </c:pt>
                <c:pt idx="6811">
                  <c:v>2.0</c:v>
                </c:pt>
                <c:pt idx="6812">
                  <c:v>2.0</c:v>
                </c:pt>
                <c:pt idx="6813">
                  <c:v>2.0</c:v>
                </c:pt>
                <c:pt idx="6814">
                  <c:v>2.0</c:v>
                </c:pt>
                <c:pt idx="6815">
                  <c:v>2.0</c:v>
                </c:pt>
                <c:pt idx="6816">
                  <c:v>2.0</c:v>
                </c:pt>
                <c:pt idx="6817">
                  <c:v>2.0</c:v>
                </c:pt>
                <c:pt idx="6818">
                  <c:v>2.0</c:v>
                </c:pt>
                <c:pt idx="6819">
                  <c:v>2.0</c:v>
                </c:pt>
                <c:pt idx="6820">
                  <c:v>2.0</c:v>
                </c:pt>
                <c:pt idx="6821">
                  <c:v>2.0</c:v>
                </c:pt>
                <c:pt idx="6822">
                  <c:v>2.0</c:v>
                </c:pt>
                <c:pt idx="6823">
                  <c:v>2.0</c:v>
                </c:pt>
                <c:pt idx="6824">
                  <c:v>2.0</c:v>
                </c:pt>
                <c:pt idx="6825">
                  <c:v>2.0</c:v>
                </c:pt>
                <c:pt idx="6826">
                  <c:v>2.0</c:v>
                </c:pt>
                <c:pt idx="6827">
                  <c:v>2.0</c:v>
                </c:pt>
                <c:pt idx="6828">
                  <c:v>2.0</c:v>
                </c:pt>
                <c:pt idx="6829">
                  <c:v>2.0</c:v>
                </c:pt>
                <c:pt idx="6830">
                  <c:v>2.0</c:v>
                </c:pt>
                <c:pt idx="6831">
                  <c:v>2.0</c:v>
                </c:pt>
                <c:pt idx="6832">
                  <c:v>2.0</c:v>
                </c:pt>
                <c:pt idx="6833">
                  <c:v>2.0</c:v>
                </c:pt>
                <c:pt idx="6834">
                  <c:v>2.0</c:v>
                </c:pt>
                <c:pt idx="6835">
                  <c:v>2.0</c:v>
                </c:pt>
                <c:pt idx="6836">
                  <c:v>2.0</c:v>
                </c:pt>
                <c:pt idx="6837">
                  <c:v>2.0</c:v>
                </c:pt>
                <c:pt idx="6838">
                  <c:v>2.0</c:v>
                </c:pt>
                <c:pt idx="6839">
                  <c:v>2.0</c:v>
                </c:pt>
                <c:pt idx="6840">
                  <c:v>2.0</c:v>
                </c:pt>
                <c:pt idx="6841">
                  <c:v>2.0</c:v>
                </c:pt>
                <c:pt idx="6842">
                  <c:v>2.0</c:v>
                </c:pt>
                <c:pt idx="6843">
                  <c:v>2.0</c:v>
                </c:pt>
                <c:pt idx="6844">
                  <c:v>2.0</c:v>
                </c:pt>
                <c:pt idx="6845">
                  <c:v>2.0</c:v>
                </c:pt>
                <c:pt idx="6846">
                  <c:v>2.0</c:v>
                </c:pt>
                <c:pt idx="6847">
                  <c:v>2.0</c:v>
                </c:pt>
                <c:pt idx="6848">
                  <c:v>2.0</c:v>
                </c:pt>
                <c:pt idx="6849">
                  <c:v>2.0</c:v>
                </c:pt>
                <c:pt idx="6850">
                  <c:v>2.0</c:v>
                </c:pt>
                <c:pt idx="6851">
                  <c:v>2.0</c:v>
                </c:pt>
                <c:pt idx="6852">
                  <c:v>2.0</c:v>
                </c:pt>
                <c:pt idx="6853">
                  <c:v>2.0</c:v>
                </c:pt>
                <c:pt idx="6854">
                  <c:v>2.0</c:v>
                </c:pt>
                <c:pt idx="6855">
                  <c:v>2.0</c:v>
                </c:pt>
                <c:pt idx="6856">
                  <c:v>2.0</c:v>
                </c:pt>
                <c:pt idx="6857">
                  <c:v>2.0</c:v>
                </c:pt>
                <c:pt idx="6858">
                  <c:v>2.0</c:v>
                </c:pt>
                <c:pt idx="6859">
                  <c:v>2.0</c:v>
                </c:pt>
                <c:pt idx="6860">
                  <c:v>2.0</c:v>
                </c:pt>
                <c:pt idx="6861">
                  <c:v>2.0</c:v>
                </c:pt>
                <c:pt idx="6862">
                  <c:v>2.0</c:v>
                </c:pt>
                <c:pt idx="6863">
                  <c:v>2.0</c:v>
                </c:pt>
                <c:pt idx="6864">
                  <c:v>2.0</c:v>
                </c:pt>
                <c:pt idx="6865">
                  <c:v>2.0</c:v>
                </c:pt>
                <c:pt idx="6866">
                  <c:v>2.0</c:v>
                </c:pt>
                <c:pt idx="6867">
                  <c:v>2.0</c:v>
                </c:pt>
                <c:pt idx="6868">
                  <c:v>2.0</c:v>
                </c:pt>
                <c:pt idx="6869">
                  <c:v>2.0</c:v>
                </c:pt>
                <c:pt idx="6870">
                  <c:v>2.0</c:v>
                </c:pt>
                <c:pt idx="6871">
                  <c:v>2.0</c:v>
                </c:pt>
                <c:pt idx="6872">
                  <c:v>2.0</c:v>
                </c:pt>
                <c:pt idx="6873">
                  <c:v>2.0</c:v>
                </c:pt>
                <c:pt idx="6874">
                  <c:v>2.0</c:v>
                </c:pt>
                <c:pt idx="6875">
                  <c:v>2.0</c:v>
                </c:pt>
                <c:pt idx="6876">
                  <c:v>2.0</c:v>
                </c:pt>
                <c:pt idx="6877">
                  <c:v>2.0</c:v>
                </c:pt>
                <c:pt idx="6878">
                  <c:v>2.0</c:v>
                </c:pt>
                <c:pt idx="6879">
                  <c:v>2.0</c:v>
                </c:pt>
                <c:pt idx="6880">
                  <c:v>2.0</c:v>
                </c:pt>
                <c:pt idx="6881">
                  <c:v>2.0</c:v>
                </c:pt>
                <c:pt idx="6882">
                  <c:v>2.0</c:v>
                </c:pt>
                <c:pt idx="6883">
                  <c:v>2.0</c:v>
                </c:pt>
                <c:pt idx="6884">
                  <c:v>2.0</c:v>
                </c:pt>
                <c:pt idx="6885">
                  <c:v>2.0</c:v>
                </c:pt>
                <c:pt idx="6886">
                  <c:v>3.0</c:v>
                </c:pt>
                <c:pt idx="6887">
                  <c:v>3.0</c:v>
                </c:pt>
                <c:pt idx="6888">
                  <c:v>3.0</c:v>
                </c:pt>
                <c:pt idx="6889">
                  <c:v>3.0</c:v>
                </c:pt>
                <c:pt idx="6890">
                  <c:v>3.0</c:v>
                </c:pt>
                <c:pt idx="6891">
                  <c:v>3.0</c:v>
                </c:pt>
                <c:pt idx="6892">
                  <c:v>3.0</c:v>
                </c:pt>
                <c:pt idx="6893">
                  <c:v>3.0</c:v>
                </c:pt>
                <c:pt idx="6894">
                  <c:v>3.0</c:v>
                </c:pt>
                <c:pt idx="6895">
                  <c:v>3.0</c:v>
                </c:pt>
                <c:pt idx="6896">
                  <c:v>3.0</c:v>
                </c:pt>
                <c:pt idx="6897">
                  <c:v>3.0</c:v>
                </c:pt>
                <c:pt idx="6898">
                  <c:v>3.0</c:v>
                </c:pt>
                <c:pt idx="6899">
                  <c:v>3.0</c:v>
                </c:pt>
                <c:pt idx="6900">
                  <c:v>3.0</c:v>
                </c:pt>
                <c:pt idx="6901">
                  <c:v>3.0</c:v>
                </c:pt>
                <c:pt idx="6902">
                  <c:v>3.0</c:v>
                </c:pt>
                <c:pt idx="6903">
                  <c:v>3.0</c:v>
                </c:pt>
                <c:pt idx="6904">
                  <c:v>3.0</c:v>
                </c:pt>
                <c:pt idx="6905">
                  <c:v>3.0</c:v>
                </c:pt>
                <c:pt idx="6906">
                  <c:v>3.0</c:v>
                </c:pt>
                <c:pt idx="6907">
                  <c:v>3.0</c:v>
                </c:pt>
                <c:pt idx="6908">
                  <c:v>3.0</c:v>
                </c:pt>
                <c:pt idx="6909">
                  <c:v>3.0</c:v>
                </c:pt>
                <c:pt idx="6910">
                  <c:v>3.0</c:v>
                </c:pt>
                <c:pt idx="6911">
                  <c:v>3.0</c:v>
                </c:pt>
                <c:pt idx="6912">
                  <c:v>3.0</c:v>
                </c:pt>
                <c:pt idx="6913">
                  <c:v>3.0</c:v>
                </c:pt>
                <c:pt idx="6914">
                  <c:v>3.0</c:v>
                </c:pt>
                <c:pt idx="6915">
                  <c:v>3.0</c:v>
                </c:pt>
                <c:pt idx="6916">
                  <c:v>3.0</c:v>
                </c:pt>
                <c:pt idx="6917">
                  <c:v>3.0</c:v>
                </c:pt>
                <c:pt idx="6918">
                  <c:v>3.0</c:v>
                </c:pt>
                <c:pt idx="6919">
                  <c:v>3.0</c:v>
                </c:pt>
                <c:pt idx="6920">
                  <c:v>3.0</c:v>
                </c:pt>
                <c:pt idx="6921">
                  <c:v>3.0</c:v>
                </c:pt>
                <c:pt idx="6922">
                  <c:v>3.0</c:v>
                </c:pt>
                <c:pt idx="6923">
                  <c:v>3.0</c:v>
                </c:pt>
                <c:pt idx="6924">
                  <c:v>3.0</c:v>
                </c:pt>
                <c:pt idx="6925">
                  <c:v>3.0</c:v>
                </c:pt>
                <c:pt idx="6926">
                  <c:v>3.0</c:v>
                </c:pt>
                <c:pt idx="6927">
                  <c:v>3.0</c:v>
                </c:pt>
                <c:pt idx="6928">
                  <c:v>3.0</c:v>
                </c:pt>
                <c:pt idx="6929">
                  <c:v>3.0</c:v>
                </c:pt>
                <c:pt idx="6930">
                  <c:v>3.0</c:v>
                </c:pt>
                <c:pt idx="6931">
                  <c:v>3.0</c:v>
                </c:pt>
                <c:pt idx="6932">
                  <c:v>3.0</c:v>
                </c:pt>
                <c:pt idx="6933">
                  <c:v>3.0</c:v>
                </c:pt>
                <c:pt idx="6934">
                  <c:v>3.0</c:v>
                </c:pt>
                <c:pt idx="6935">
                  <c:v>3.0</c:v>
                </c:pt>
                <c:pt idx="6936">
                  <c:v>3.0</c:v>
                </c:pt>
                <c:pt idx="6937">
                  <c:v>3.0</c:v>
                </c:pt>
                <c:pt idx="6938">
                  <c:v>3.0</c:v>
                </c:pt>
                <c:pt idx="6939">
                  <c:v>3.0</c:v>
                </c:pt>
                <c:pt idx="6940">
                  <c:v>3.0</c:v>
                </c:pt>
                <c:pt idx="6941">
                  <c:v>3.0</c:v>
                </c:pt>
                <c:pt idx="6942">
                  <c:v>3.0</c:v>
                </c:pt>
                <c:pt idx="6943">
                  <c:v>3.0</c:v>
                </c:pt>
                <c:pt idx="6944">
                  <c:v>3.0</c:v>
                </c:pt>
                <c:pt idx="6945">
                  <c:v>3.0</c:v>
                </c:pt>
                <c:pt idx="6946">
                  <c:v>3.0</c:v>
                </c:pt>
                <c:pt idx="6947">
                  <c:v>3.0</c:v>
                </c:pt>
                <c:pt idx="6948">
                  <c:v>3.0</c:v>
                </c:pt>
                <c:pt idx="6949">
                  <c:v>3.0</c:v>
                </c:pt>
                <c:pt idx="6950">
                  <c:v>3.0</c:v>
                </c:pt>
                <c:pt idx="6951">
                  <c:v>3.0</c:v>
                </c:pt>
                <c:pt idx="6952">
                  <c:v>3.0</c:v>
                </c:pt>
                <c:pt idx="6953">
                  <c:v>3.0</c:v>
                </c:pt>
                <c:pt idx="6954">
                  <c:v>3.0</c:v>
                </c:pt>
                <c:pt idx="6955">
                  <c:v>3.0</c:v>
                </c:pt>
                <c:pt idx="6956">
                  <c:v>3.0</c:v>
                </c:pt>
                <c:pt idx="6957">
                  <c:v>3.0</c:v>
                </c:pt>
                <c:pt idx="6958">
                  <c:v>3.0</c:v>
                </c:pt>
                <c:pt idx="6959">
                  <c:v>3.0</c:v>
                </c:pt>
                <c:pt idx="6960">
                  <c:v>3.0</c:v>
                </c:pt>
                <c:pt idx="6961">
                  <c:v>3.0</c:v>
                </c:pt>
                <c:pt idx="6962">
                  <c:v>3.0</c:v>
                </c:pt>
                <c:pt idx="6963">
                  <c:v>3.0</c:v>
                </c:pt>
                <c:pt idx="6964">
                  <c:v>3.0</c:v>
                </c:pt>
                <c:pt idx="6965">
                  <c:v>3.0</c:v>
                </c:pt>
                <c:pt idx="6966">
                  <c:v>3.0</c:v>
                </c:pt>
                <c:pt idx="6967">
                  <c:v>3.0</c:v>
                </c:pt>
                <c:pt idx="6968">
                  <c:v>3.0</c:v>
                </c:pt>
                <c:pt idx="6969">
                  <c:v>3.0</c:v>
                </c:pt>
                <c:pt idx="6970">
                  <c:v>3.0</c:v>
                </c:pt>
                <c:pt idx="6971">
                  <c:v>3.0</c:v>
                </c:pt>
                <c:pt idx="6972">
                  <c:v>3.0</c:v>
                </c:pt>
                <c:pt idx="6973">
                  <c:v>3.0</c:v>
                </c:pt>
                <c:pt idx="6974">
                  <c:v>3.0</c:v>
                </c:pt>
                <c:pt idx="6975">
                  <c:v>3.0</c:v>
                </c:pt>
                <c:pt idx="6976">
                  <c:v>3.0</c:v>
                </c:pt>
                <c:pt idx="6977">
                  <c:v>3.0</c:v>
                </c:pt>
                <c:pt idx="6978">
                  <c:v>3.0</c:v>
                </c:pt>
                <c:pt idx="6979">
                  <c:v>3.0</c:v>
                </c:pt>
                <c:pt idx="6980">
                  <c:v>3.0</c:v>
                </c:pt>
                <c:pt idx="6981">
                  <c:v>3.0</c:v>
                </c:pt>
                <c:pt idx="6982">
                  <c:v>3.0</c:v>
                </c:pt>
                <c:pt idx="6983">
                  <c:v>3.0</c:v>
                </c:pt>
                <c:pt idx="6984">
                  <c:v>3.0</c:v>
                </c:pt>
                <c:pt idx="6985">
                  <c:v>3.0</c:v>
                </c:pt>
                <c:pt idx="6986">
                  <c:v>3.0</c:v>
                </c:pt>
                <c:pt idx="6987">
                  <c:v>3.0</c:v>
                </c:pt>
                <c:pt idx="6988">
                  <c:v>3.0</c:v>
                </c:pt>
                <c:pt idx="6989">
                  <c:v>3.0</c:v>
                </c:pt>
                <c:pt idx="6990">
                  <c:v>3.0</c:v>
                </c:pt>
                <c:pt idx="6991">
                  <c:v>3.0</c:v>
                </c:pt>
                <c:pt idx="6992">
                  <c:v>3.0</c:v>
                </c:pt>
                <c:pt idx="6993">
                  <c:v>3.0</c:v>
                </c:pt>
                <c:pt idx="6994">
                  <c:v>3.0</c:v>
                </c:pt>
                <c:pt idx="6995">
                  <c:v>3.0</c:v>
                </c:pt>
                <c:pt idx="6996">
                  <c:v>3.0</c:v>
                </c:pt>
                <c:pt idx="6997">
                  <c:v>3.0</c:v>
                </c:pt>
                <c:pt idx="6998">
                  <c:v>3.0</c:v>
                </c:pt>
                <c:pt idx="6999">
                  <c:v>3.0</c:v>
                </c:pt>
                <c:pt idx="7000">
                  <c:v>3.0</c:v>
                </c:pt>
                <c:pt idx="7001">
                  <c:v>3.0</c:v>
                </c:pt>
                <c:pt idx="7002">
                  <c:v>3.0</c:v>
                </c:pt>
                <c:pt idx="7003">
                  <c:v>3.0</c:v>
                </c:pt>
                <c:pt idx="7004">
                  <c:v>3.0</c:v>
                </c:pt>
                <c:pt idx="7005">
                  <c:v>3.0</c:v>
                </c:pt>
                <c:pt idx="7006">
                  <c:v>3.0</c:v>
                </c:pt>
                <c:pt idx="7007">
                  <c:v>3.0</c:v>
                </c:pt>
                <c:pt idx="7008">
                  <c:v>3.0</c:v>
                </c:pt>
                <c:pt idx="7009">
                  <c:v>3.0</c:v>
                </c:pt>
                <c:pt idx="7010">
                  <c:v>3.0</c:v>
                </c:pt>
                <c:pt idx="7011">
                  <c:v>3.0</c:v>
                </c:pt>
                <c:pt idx="7012">
                  <c:v>3.0</c:v>
                </c:pt>
                <c:pt idx="7013">
                  <c:v>3.0</c:v>
                </c:pt>
                <c:pt idx="7014">
                  <c:v>3.0</c:v>
                </c:pt>
                <c:pt idx="7015">
                  <c:v>3.0</c:v>
                </c:pt>
                <c:pt idx="7016">
                  <c:v>3.0</c:v>
                </c:pt>
                <c:pt idx="7017">
                  <c:v>3.0</c:v>
                </c:pt>
                <c:pt idx="7018">
                  <c:v>3.0</c:v>
                </c:pt>
                <c:pt idx="7019">
                  <c:v>3.0</c:v>
                </c:pt>
                <c:pt idx="7020">
                  <c:v>3.0</c:v>
                </c:pt>
                <c:pt idx="7021">
                  <c:v>3.0</c:v>
                </c:pt>
                <c:pt idx="7022">
                  <c:v>3.0</c:v>
                </c:pt>
                <c:pt idx="7023">
                  <c:v>3.0</c:v>
                </c:pt>
                <c:pt idx="7024">
                  <c:v>3.0</c:v>
                </c:pt>
                <c:pt idx="7025">
                  <c:v>3.0</c:v>
                </c:pt>
                <c:pt idx="7026">
                  <c:v>3.0</c:v>
                </c:pt>
                <c:pt idx="7027">
                  <c:v>3.0</c:v>
                </c:pt>
                <c:pt idx="7028">
                  <c:v>3.0</c:v>
                </c:pt>
                <c:pt idx="7029">
                  <c:v>3.0</c:v>
                </c:pt>
                <c:pt idx="7030">
                  <c:v>3.0</c:v>
                </c:pt>
                <c:pt idx="7031">
                  <c:v>3.0</c:v>
                </c:pt>
                <c:pt idx="7032">
                  <c:v>3.0</c:v>
                </c:pt>
                <c:pt idx="7033">
                  <c:v>3.0</c:v>
                </c:pt>
                <c:pt idx="7034">
                  <c:v>3.0</c:v>
                </c:pt>
                <c:pt idx="7035">
                  <c:v>3.0</c:v>
                </c:pt>
                <c:pt idx="7036">
                  <c:v>3.0</c:v>
                </c:pt>
                <c:pt idx="7037">
                  <c:v>3.0</c:v>
                </c:pt>
                <c:pt idx="7038">
                  <c:v>3.0</c:v>
                </c:pt>
                <c:pt idx="7039">
                  <c:v>3.0</c:v>
                </c:pt>
                <c:pt idx="7040">
                  <c:v>3.0</c:v>
                </c:pt>
                <c:pt idx="7041">
                  <c:v>3.0</c:v>
                </c:pt>
                <c:pt idx="7042">
                  <c:v>3.0</c:v>
                </c:pt>
                <c:pt idx="7043">
                  <c:v>3.0</c:v>
                </c:pt>
                <c:pt idx="7044">
                  <c:v>3.0</c:v>
                </c:pt>
                <c:pt idx="7045">
                  <c:v>3.0</c:v>
                </c:pt>
                <c:pt idx="7046">
                  <c:v>3.0</c:v>
                </c:pt>
                <c:pt idx="7047">
                  <c:v>3.0</c:v>
                </c:pt>
                <c:pt idx="7048">
                  <c:v>3.0</c:v>
                </c:pt>
                <c:pt idx="7049">
                  <c:v>3.0</c:v>
                </c:pt>
                <c:pt idx="7050">
                  <c:v>3.0</c:v>
                </c:pt>
                <c:pt idx="7051">
                  <c:v>3.0</c:v>
                </c:pt>
                <c:pt idx="7052">
                  <c:v>3.0</c:v>
                </c:pt>
                <c:pt idx="7053">
                  <c:v>3.0</c:v>
                </c:pt>
                <c:pt idx="7054">
                  <c:v>3.0</c:v>
                </c:pt>
                <c:pt idx="7055">
                  <c:v>3.0</c:v>
                </c:pt>
                <c:pt idx="7056">
                  <c:v>3.0</c:v>
                </c:pt>
                <c:pt idx="7057">
                  <c:v>3.0</c:v>
                </c:pt>
                <c:pt idx="7058">
                  <c:v>3.0</c:v>
                </c:pt>
                <c:pt idx="7059">
                  <c:v>3.0</c:v>
                </c:pt>
                <c:pt idx="7060">
                  <c:v>3.0</c:v>
                </c:pt>
                <c:pt idx="7061">
                  <c:v>3.0</c:v>
                </c:pt>
                <c:pt idx="7062">
                  <c:v>3.0</c:v>
                </c:pt>
                <c:pt idx="7063">
                  <c:v>3.0</c:v>
                </c:pt>
                <c:pt idx="7064">
                  <c:v>3.0</c:v>
                </c:pt>
                <c:pt idx="7065">
                  <c:v>3.0</c:v>
                </c:pt>
                <c:pt idx="7066">
                  <c:v>3.0</c:v>
                </c:pt>
                <c:pt idx="7067">
                  <c:v>3.0</c:v>
                </c:pt>
                <c:pt idx="7068">
                  <c:v>3.0</c:v>
                </c:pt>
                <c:pt idx="7069">
                  <c:v>3.0</c:v>
                </c:pt>
                <c:pt idx="7070">
                  <c:v>3.0</c:v>
                </c:pt>
                <c:pt idx="7071">
                  <c:v>3.0</c:v>
                </c:pt>
                <c:pt idx="7072">
                  <c:v>3.0</c:v>
                </c:pt>
                <c:pt idx="7073">
                  <c:v>3.0</c:v>
                </c:pt>
                <c:pt idx="7074">
                  <c:v>3.0</c:v>
                </c:pt>
                <c:pt idx="7075">
                  <c:v>3.0</c:v>
                </c:pt>
                <c:pt idx="7076">
                  <c:v>3.0</c:v>
                </c:pt>
                <c:pt idx="7077">
                  <c:v>3.0</c:v>
                </c:pt>
                <c:pt idx="7078">
                  <c:v>3.0</c:v>
                </c:pt>
                <c:pt idx="7079">
                  <c:v>3.0</c:v>
                </c:pt>
                <c:pt idx="7080">
                  <c:v>3.0</c:v>
                </c:pt>
                <c:pt idx="7081">
                  <c:v>3.0</c:v>
                </c:pt>
                <c:pt idx="7082">
                  <c:v>3.0</c:v>
                </c:pt>
                <c:pt idx="7083">
                  <c:v>3.0</c:v>
                </c:pt>
                <c:pt idx="7084">
                  <c:v>3.0</c:v>
                </c:pt>
                <c:pt idx="7085">
                  <c:v>3.0</c:v>
                </c:pt>
                <c:pt idx="7086">
                  <c:v>3.0</c:v>
                </c:pt>
                <c:pt idx="7087">
                  <c:v>3.0</c:v>
                </c:pt>
                <c:pt idx="7088">
                  <c:v>3.0</c:v>
                </c:pt>
                <c:pt idx="7089">
                  <c:v>3.0</c:v>
                </c:pt>
                <c:pt idx="7090">
                  <c:v>3.0</c:v>
                </c:pt>
                <c:pt idx="7091">
                  <c:v>3.0</c:v>
                </c:pt>
                <c:pt idx="7092">
                  <c:v>3.0</c:v>
                </c:pt>
                <c:pt idx="7093">
                  <c:v>3.0</c:v>
                </c:pt>
                <c:pt idx="7094">
                  <c:v>3.0</c:v>
                </c:pt>
                <c:pt idx="7095">
                  <c:v>3.0</c:v>
                </c:pt>
                <c:pt idx="7096">
                  <c:v>3.0</c:v>
                </c:pt>
                <c:pt idx="7097">
                  <c:v>3.0</c:v>
                </c:pt>
                <c:pt idx="7098">
                  <c:v>3.0</c:v>
                </c:pt>
                <c:pt idx="7099">
                  <c:v>3.0</c:v>
                </c:pt>
                <c:pt idx="7100">
                  <c:v>3.0</c:v>
                </c:pt>
                <c:pt idx="7101">
                  <c:v>3.0</c:v>
                </c:pt>
                <c:pt idx="7102">
                  <c:v>3.0</c:v>
                </c:pt>
                <c:pt idx="7103">
                  <c:v>3.0</c:v>
                </c:pt>
                <c:pt idx="7104">
                  <c:v>3.0</c:v>
                </c:pt>
                <c:pt idx="7105">
                  <c:v>3.0</c:v>
                </c:pt>
                <c:pt idx="7106">
                  <c:v>3.0</c:v>
                </c:pt>
                <c:pt idx="7107">
                  <c:v>3.0</c:v>
                </c:pt>
                <c:pt idx="7108">
                  <c:v>3.0</c:v>
                </c:pt>
                <c:pt idx="7109">
                  <c:v>3.0</c:v>
                </c:pt>
                <c:pt idx="7110">
                  <c:v>3.0</c:v>
                </c:pt>
                <c:pt idx="7111">
                  <c:v>3.0</c:v>
                </c:pt>
                <c:pt idx="7112">
                  <c:v>3.0</c:v>
                </c:pt>
                <c:pt idx="7113">
                  <c:v>3.0</c:v>
                </c:pt>
                <c:pt idx="7114">
                  <c:v>3.0</c:v>
                </c:pt>
                <c:pt idx="7115">
                  <c:v>3.0</c:v>
                </c:pt>
                <c:pt idx="7116">
                  <c:v>3.0</c:v>
                </c:pt>
                <c:pt idx="7117">
                  <c:v>3.0</c:v>
                </c:pt>
                <c:pt idx="7118">
                  <c:v>3.0</c:v>
                </c:pt>
                <c:pt idx="7119">
                  <c:v>3.0</c:v>
                </c:pt>
                <c:pt idx="7120">
                  <c:v>3.0</c:v>
                </c:pt>
                <c:pt idx="7121">
                  <c:v>3.0</c:v>
                </c:pt>
                <c:pt idx="7122">
                  <c:v>3.0</c:v>
                </c:pt>
                <c:pt idx="7123">
                  <c:v>3.0</c:v>
                </c:pt>
                <c:pt idx="7124">
                  <c:v>3.0</c:v>
                </c:pt>
                <c:pt idx="7125">
                  <c:v>3.0</c:v>
                </c:pt>
                <c:pt idx="7126">
                  <c:v>3.0</c:v>
                </c:pt>
                <c:pt idx="7127">
                  <c:v>3.0</c:v>
                </c:pt>
                <c:pt idx="7128">
                  <c:v>3.0</c:v>
                </c:pt>
                <c:pt idx="7129">
                  <c:v>3.0</c:v>
                </c:pt>
                <c:pt idx="7130">
                  <c:v>3.0</c:v>
                </c:pt>
                <c:pt idx="7131">
                  <c:v>3.0</c:v>
                </c:pt>
                <c:pt idx="7132">
                  <c:v>3.0</c:v>
                </c:pt>
                <c:pt idx="7133">
                  <c:v>3.0</c:v>
                </c:pt>
                <c:pt idx="7134">
                  <c:v>3.0</c:v>
                </c:pt>
                <c:pt idx="7135">
                  <c:v>3.0</c:v>
                </c:pt>
                <c:pt idx="7136">
                  <c:v>3.0</c:v>
                </c:pt>
                <c:pt idx="7137">
                  <c:v>3.0</c:v>
                </c:pt>
                <c:pt idx="7138">
                  <c:v>3.0</c:v>
                </c:pt>
                <c:pt idx="7139">
                  <c:v>3.0</c:v>
                </c:pt>
                <c:pt idx="7140">
                  <c:v>3.0</c:v>
                </c:pt>
                <c:pt idx="7141">
                  <c:v>3.0</c:v>
                </c:pt>
                <c:pt idx="7142">
                  <c:v>3.0</c:v>
                </c:pt>
                <c:pt idx="7143">
                  <c:v>3.0</c:v>
                </c:pt>
                <c:pt idx="7144">
                  <c:v>3.0</c:v>
                </c:pt>
                <c:pt idx="7145">
                  <c:v>3.0</c:v>
                </c:pt>
                <c:pt idx="7146">
                  <c:v>3.0</c:v>
                </c:pt>
                <c:pt idx="7147">
                  <c:v>3.0</c:v>
                </c:pt>
                <c:pt idx="7148">
                  <c:v>3.0</c:v>
                </c:pt>
                <c:pt idx="7149">
                  <c:v>3.0</c:v>
                </c:pt>
                <c:pt idx="7150">
                  <c:v>3.0</c:v>
                </c:pt>
                <c:pt idx="7151">
                  <c:v>3.0</c:v>
                </c:pt>
                <c:pt idx="7152">
                  <c:v>3.0</c:v>
                </c:pt>
                <c:pt idx="7153">
                  <c:v>3.0</c:v>
                </c:pt>
                <c:pt idx="7154">
                  <c:v>3.0</c:v>
                </c:pt>
                <c:pt idx="7155">
                  <c:v>3.0</c:v>
                </c:pt>
                <c:pt idx="7156">
                  <c:v>3.0</c:v>
                </c:pt>
                <c:pt idx="7157">
                  <c:v>3.0</c:v>
                </c:pt>
                <c:pt idx="7158">
                  <c:v>3.0</c:v>
                </c:pt>
                <c:pt idx="7159">
                  <c:v>3.0</c:v>
                </c:pt>
                <c:pt idx="7160">
                  <c:v>3.0</c:v>
                </c:pt>
                <c:pt idx="7161">
                  <c:v>3.0</c:v>
                </c:pt>
                <c:pt idx="7162">
                  <c:v>3.0</c:v>
                </c:pt>
                <c:pt idx="7163">
                  <c:v>3.0</c:v>
                </c:pt>
                <c:pt idx="7164">
                  <c:v>3.0</c:v>
                </c:pt>
                <c:pt idx="7165">
                  <c:v>3.0</c:v>
                </c:pt>
                <c:pt idx="7166">
                  <c:v>3.0</c:v>
                </c:pt>
                <c:pt idx="7167">
                  <c:v>3.0</c:v>
                </c:pt>
                <c:pt idx="7168">
                  <c:v>3.0</c:v>
                </c:pt>
                <c:pt idx="7169">
                  <c:v>3.0</c:v>
                </c:pt>
                <c:pt idx="7170">
                  <c:v>3.0</c:v>
                </c:pt>
                <c:pt idx="7171">
                  <c:v>3.0</c:v>
                </c:pt>
                <c:pt idx="7172">
                  <c:v>3.0</c:v>
                </c:pt>
                <c:pt idx="7173">
                  <c:v>3.0</c:v>
                </c:pt>
                <c:pt idx="7174">
                  <c:v>3.0</c:v>
                </c:pt>
                <c:pt idx="7175">
                  <c:v>3.0</c:v>
                </c:pt>
                <c:pt idx="7176">
                  <c:v>3.0</c:v>
                </c:pt>
                <c:pt idx="7177">
                  <c:v>3.0</c:v>
                </c:pt>
                <c:pt idx="7178">
                  <c:v>3.0</c:v>
                </c:pt>
                <c:pt idx="7179">
                  <c:v>3.0</c:v>
                </c:pt>
                <c:pt idx="7180">
                  <c:v>3.0</c:v>
                </c:pt>
                <c:pt idx="7181">
                  <c:v>3.0</c:v>
                </c:pt>
                <c:pt idx="7182">
                  <c:v>3.0</c:v>
                </c:pt>
                <c:pt idx="7183">
                  <c:v>3.0</c:v>
                </c:pt>
                <c:pt idx="7184">
                  <c:v>3.0</c:v>
                </c:pt>
                <c:pt idx="7185">
                  <c:v>3.0</c:v>
                </c:pt>
                <c:pt idx="7186">
                  <c:v>3.0</c:v>
                </c:pt>
                <c:pt idx="7187">
                  <c:v>3.0</c:v>
                </c:pt>
                <c:pt idx="7188">
                  <c:v>3.0</c:v>
                </c:pt>
                <c:pt idx="7189">
                  <c:v>3.0</c:v>
                </c:pt>
                <c:pt idx="7190">
                  <c:v>3.0</c:v>
                </c:pt>
                <c:pt idx="7191">
                  <c:v>3.0</c:v>
                </c:pt>
                <c:pt idx="7192">
                  <c:v>3.0</c:v>
                </c:pt>
                <c:pt idx="7193">
                  <c:v>3.0</c:v>
                </c:pt>
                <c:pt idx="7194">
                  <c:v>3.0</c:v>
                </c:pt>
                <c:pt idx="7195">
                  <c:v>3.0</c:v>
                </c:pt>
                <c:pt idx="7196">
                  <c:v>3.0</c:v>
                </c:pt>
                <c:pt idx="7197">
                  <c:v>3.0</c:v>
                </c:pt>
                <c:pt idx="7198">
                  <c:v>3.0</c:v>
                </c:pt>
                <c:pt idx="7199">
                  <c:v>3.0</c:v>
                </c:pt>
                <c:pt idx="7200">
                  <c:v>3.0</c:v>
                </c:pt>
                <c:pt idx="7201">
                  <c:v>3.0</c:v>
                </c:pt>
                <c:pt idx="7202">
                  <c:v>3.0</c:v>
                </c:pt>
                <c:pt idx="7203">
                  <c:v>3.0</c:v>
                </c:pt>
                <c:pt idx="7204">
                  <c:v>3.0</c:v>
                </c:pt>
                <c:pt idx="7205">
                  <c:v>3.0</c:v>
                </c:pt>
                <c:pt idx="7206">
                  <c:v>3.0</c:v>
                </c:pt>
                <c:pt idx="7207">
                  <c:v>3.0</c:v>
                </c:pt>
                <c:pt idx="7208">
                  <c:v>3.0</c:v>
                </c:pt>
                <c:pt idx="7209">
                  <c:v>3.0</c:v>
                </c:pt>
                <c:pt idx="7210">
                  <c:v>3.0</c:v>
                </c:pt>
                <c:pt idx="7211">
                  <c:v>3.0</c:v>
                </c:pt>
                <c:pt idx="7212">
                  <c:v>3.0</c:v>
                </c:pt>
                <c:pt idx="7213">
                  <c:v>3.0</c:v>
                </c:pt>
                <c:pt idx="7214">
                  <c:v>3.0</c:v>
                </c:pt>
                <c:pt idx="7215">
                  <c:v>3.0</c:v>
                </c:pt>
                <c:pt idx="7216">
                  <c:v>3.0</c:v>
                </c:pt>
                <c:pt idx="7217">
                  <c:v>3.0</c:v>
                </c:pt>
                <c:pt idx="7218">
                  <c:v>3.0</c:v>
                </c:pt>
                <c:pt idx="7219">
                  <c:v>3.0</c:v>
                </c:pt>
                <c:pt idx="7220">
                  <c:v>3.0</c:v>
                </c:pt>
                <c:pt idx="7221">
                  <c:v>3.0</c:v>
                </c:pt>
                <c:pt idx="7222">
                  <c:v>3.0</c:v>
                </c:pt>
                <c:pt idx="7223">
                  <c:v>3.0</c:v>
                </c:pt>
                <c:pt idx="7224">
                  <c:v>3.0</c:v>
                </c:pt>
                <c:pt idx="7225">
                  <c:v>3.0</c:v>
                </c:pt>
                <c:pt idx="7226">
                  <c:v>3.0</c:v>
                </c:pt>
                <c:pt idx="7227">
                  <c:v>3.0</c:v>
                </c:pt>
                <c:pt idx="7228">
                  <c:v>3.0</c:v>
                </c:pt>
                <c:pt idx="7229">
                  <c:v>3.0</c:v>
                </c:pt>
                <c:pt idx="7230">
                  <c:v>3.0</c:v>
                </c:pt>
                <c:pt idx="7231">
                  <c:v>3.0</c:v>
                </c:pt>
                <c:pt idx="7232">
                  <c:v>3.0</c:v>
                </c:pt>
                <c:pt idx="7233">
                  <c:v>3.0</c:v>
                </c:pt>
                <c:pt idx="7234">
                  <c:v>3.0</c:v>
                </c:pt>
                <c:pt idx="7235">
                  <c:v>3.0</c:v>
                </c:pt>
                <c:pt idx="7236">
                  <c:v>3.0</c:v>
                </c:pt>
                <c:pt idx="7237">
                  <c:v>3.0</c:v>
                </c:pt>
                <c:pt idx="7238">
                  <c:v>3.0</c:v>
                </c:pt>
                <c:pt idx="7239">
                  <c:v>3.0</c:v>
                </c:pt>
                <c:pt idx="7240">
                  <c:v>3.0</c:v>
                </c:pt>
                <c:pt idx="7241">
                  <c:v>3.0</c:v>
                </c:pt>
                <c:pt idx="7242">
                  <c:v>3.0</c:v>
                </c:pt>
                <c:pt idx="7243">
                  <c:v>3.0</c:v>
                </c:pt>
                <c:pt idx="7244">
                  <c:v>3.0</c:v>
                </c:pt>
                <c:pt idx="7245">
                  <c:v>3.0</c:v>
                </c:pt>
                <c:pt idx="7246">
                  <c:v>3.0</c:v>
                </c:pt>
                <c:pt idx="7247">
                  <c:v>3.0</c:v>
                </c:pt>
                <c:pt idx="7248">
                  <c:v>3.0</c:v>
                </c:pt>
                <c:pt idx="7249">
                  <c:v>3.0</c:v>
                </c:pt>
                <c:pt idx="7250">
                  <c:v>3.0</c:v>
                </c:pt>
                <c:pt idx="7251">
                  <c:v>3.0</c:v>
                </c:pt>
                <c:pt idx="7252">
                  <c:v>3.0</c:v>
                </c:pt>
                <c:pt idx="7253">
                  <c:v>3.0</c:v>
                </c:pt>
                <c:pt idx="7254">
                  <c:v>3.0</c:v>
                </c:pt>
                <c:pt idx="7255">
                  <c:v>3.0</c:v>
                </c:pt>
                <c:pt idx="7256">
                  <c:v>3.0</c:v>
                </c:pt>
                <c:pt idx="7257">
                  <c:v>3.0</c:v>
                </c:pt>
                <c:pt idx="7258">
                  <c:v>3.0</c:v>
                </c:pt>
                <c:pt idx="7259">
                  <c:v>3.0</c:v>
                </c:pt>
                <c:pt idx="7260">
                  <c:v>3.0</c:v>
                </c:pt>
                <c:pt idx="7261">
                  <c:v>3.0</c:v>
                </c:pt>
                <c:pt idx="7262">
                  <c:v>3.0</c:v>
                </c:pt>
                <c:pt idx="7263">
                  <c:v>3.0</c:v>
                </c:pt>
                <c:pt idx="7264">
                  <c:v>3.0</c:v>
                </c:pt>
                <c:pt idx="7265">
                  <c:v>3.0</c:v>
                </c:pt>
                <c:pt idx="7266">
                  <c:v>3.0</c:v>
                </c:pt>
                <c:pt idx="7267">
                  <c:v>3.0</c:v>
                </c:pt>
                <c:pt idx="7268">
                  <c:v>3.0</c:v>
                </c:pt>
                <c:pt idx="7269">
                  <c:v>3.0</c:v>
                </c:pt>
                <c:pt idx="7270">
                  <c:v>3.0</c:v>
                </c:pt>
                <c:pt idx="7271">
                  <c:v>3.0</c:v>
                </c:pt>
                <c:pt idx="7272">
                  <c:v>3.0</c:v>
                </c:pt>
                <c:pt idx="7273">
                  <c:v>3.0</c:v>
                </c:pt>
                <c:pt idx="7274">
                  <c:v>3.0</c:v>
                </c:pt>
                <c:pt idx="7275">
                  <c:v>3.0</c:v>
                </c:pt>
                <c:pt idx="7276">
                  <c:v>3.0</c:v>
                </c:pt>
                <c:pt idx="7277">
                  <c:v>3.0</c:v>
                </c:pt>
                <c:pt idx="7278">
                  <c:v>3.0</c:v>
                </c:pt>
                <c:pt idx="7279">
                  <c:v>3.0</c:v>
                </c:pt>
                <c:pt idx="7280">
                  <c:v>3.0</c:v>
                </c:pt>
                <c:pt idx="7281">
                  <c:v>3.0</c:v>
                </c:pt>
                <c:pt idx="7282">
                  <c:v>3.0</c:v>
                </c:pt>
                <c:pt idx="7283">
                  <c:v>3.0</c:v>
                </c:pt>
                <c:pt idx="7284">
                  <c:v>3.0</c:v>
                </c:pt>
                <c:pt idx="7285">
                  <c:v>3.0</c:v>
                </c:pt>
                <c:pt idx="7286">
                  <c:v>3.0</c:v>
                </c:pt>
                <c:pt idx="7287">
                  <c:v>3.0</c:v>
                </c:pt>
                <c:pt idx="7288">
                  <c:v>3.0</c:v>
                </c:pt>
                <c:pt idx="7289">
                  <c:v>3.0</c:v>
                </c:pt>
                <c:pt idx="7290">
                  <c:v>3.0</c:v>
                </c:pt>
                <c:pt idx="7291">
                  <c:v>3.0</c:v>
                </c:pt>
                <c:pt idx="7292">
                  <c:v>3.0</c:v>
                </c:pt>
                <c:pt idx="7293">
                  <c:v>3.0</c:v>
                </c:pt>
                <c:pt idx="7294">
                  <c:v>3.0</c:v>
                </c:pt>
                <c:pt idx="7295">
                  <c:v>3.0</c:v>
                </c:pt>
                <c:pt idx="7296">
                  <c:v>3.0</c:v>
                </c:pt>
                <c:pt idx="7297">
                  <c:v>3.0</c:v>
                </c:pt>
                <c:pt idx="7298">
                  <c:v>3.0</c:v>
                </c:pt>
                <c:pt idx="7299">
                  <c:v>3.0</c:v>
                </c:pt>
                <c:pt idx="7300">
                  <c:v>3.0</c:v>
                </c:pt>
                <c:pt idx="7301">
                  <c:v>3.0</c:v>
                </c:pt>
                <c:pt idx="7302">
                  <c:v>3.0</c:v>
                </c:pt>
                <c:pt idx="7303">
                  <c:v>3.0</c:v>
                </c:pt>
                <c:pt idx="7304">
                  <c:v>3.0</c:v>
                </c:pt>
                <c:pt idx="7305">
                  <c:v>3.0</c:v>
                </c:pt>
                <c:pt idx="7306">
                  <c:v>3.0</c:v>
                </c:pt>
                <c:pt idx="7307">
                  <c:v>3.0</c:v>
                </c:pt>
                <c:pt idx="7308">
                  <c:v>3.0</c:v>
                </c:pt>
                <c:pt idx="7309">
                  <c:v>3.0</c:v>
                </c:pt>
                <c:pt idx="7310">
                  <c:v>3.0</c:v>
                </c:pt>
                <c:pt idx="7311">
                  <c:v>3.0</c:v>
                </c:pt>
                <c:pt idx="7312">
                  <c:v>3.0</c:v>
                </c:pt>
                <c:pt idx="7313">
                  <c:v>3.0</c:v>
                </c:pt>
                <c:pt idx="7314">
                  <c:v>3.0</c:v>
                </c:pt>
                <c:pt idx="7315">
                  <c:v>3.0</c:v>
                </c:pt>
                <c:pt idx="7316">
                  <c:v>3.0</c:v>
                </c:pt>
                <c:pt idx="7317">
                  <c:v>3.0</c:v>
                </c:pt>
                <c:pt idx="7318">
                  <c:v>3.0</c:v>
                </c:pt>
                <c:pt idx="7319">
                  <c:v>3.0</c:v>
                </c:pt>
                <c:pt idx="7320">
                  <c:v>3.0</c:v>
                </c:pt>
                <c:pt idx="7321">
                  <c:v>3.0</c:v>
                </c:pt>
                <c:pt idx="7322">
                  <c:v>3.0</c:v>
                </c:pt>
                <c:pt idx="7323">
                  <c:v>3.0</c:v>
                </c:pt>
                <c:pt idx="7324">
                  <c:v>3.0</c:v>
                </c:pt>
                <c:pt idx="7325">
                  <c:v>3.0</c:v>
                </c:pt>
                <c:pt idx="7326">
                  <c:v>3.0</c:v>
                </c:pt>
                <c:pt idx="7327">
                  <c:v>3.0</c:v>
                </c:pt>
                <c:pt idx="7328">
                  <c:v>3.0</c:v>
                </c:pt>
                <c:pt idx="7329">
                  <c:v>3.0</c:v>
                </c:pt>
                <c:pt idx="7330">
                  <c:v>3.0</c:v>
                </c:pt>
                <c:pt idx="7331">
                  <c:v>3.0</c:v>
                </c:pt>
                <c:pt idx="7332">
                  <c:v>3.0</c:v>
                </c:pt>
                <c:pt idx="7333">
                  <c:v>3.0</c:v>
                </c:pt>
                <c:pt idx="7334">
                  <c:v>3.0</c:v>
                </c:pt>
                <c:pt idx="7335">
                  <c:v>3.0</c:v>
                </c:pt>
                <c:pt idx="7336">
                  <c:v>3.0</c:v>
                </c:pt>
                <c:pt idx="7337">
                  <c:v>3.0</c:v>
                </c:pt>
                <c:pt idx="7338">
                  <c:v>3.0</c:v>
                </c:pt>
                <c:pt idx="7339">
                  <c:v>3.0</c:v>
                </c:pt>
                <c:pt idx="7340">
                  <c:v>3.0</c:v>
                </c:pt>
                <c:pt idx="7341">
                  <c:v>3.0</c:v>
                </c:pt>
                <c:pt idx="7342">
                  <c:v>3.0</c:v>
                </c:pt>
                <c:pt idx="7343">
                  <c:v>3.0</c:v>
                </c:pt>
                <c:pt idx="7344">
                  <c:v>3.0</c:v>
                </c:pt>
                <c:pt idx="7345">
                  <c:v>3.0</c:v>
                </c:pt>
                <c:pt idx="7346">
                  <c:v>3.0</c:v>
                </c:pt>
                <c:pt idx="7347">
                  <c:v>3.0</c:v>
                </c:pt>
                <c:pt idx="7348">
                  <c:v>3.0</c:v>
                </c:pt>
                <c:pt idx="7349">
                  <c:v>3.0</c:v>
                </c:pt>
                <c:pt idx="7350">
                  <c:v>3.0</c:v>
                </c:pt>
                <c:pt idx="7351">
                  <c:v>3.0</c:v>
                </c:pt>
                <c:pt idx="7352">
                  <c:v>3.0</c:v>
                </c:pt>
                <c:pt idx="7353">
                  <c:v>3.0</c:v>
                </c:pt>
                <c:pt idx="7354">
                  <c:v>3.0</c:v>
                </c:pt>
                <c:pt idx="7355">
                  <c:v>3.0</c:v>
                </c:pt>
                <c:pt idx="7356">
                  <c:v>3.0</c:v>
                </c:pt>
                <c:pt idx="7357">
                  <c:v>3.0</c:v>
                </c:pt>
                <c:pt idx="7358">
                  <c:v>3.0</c:v>
                </c:pt>
                <c:pt idx="7359">
                  <c:v>3.0</c:v>
                </c:pt>
                <c:pt idx="7360">
                  <c:v>3.0</c:v>
                </c:pt>
                <c:pt idx="7361">
                  <c:v>3.0</c:v>
                </c:pt>
                <c:pt idx="7362">
                  <c:v>3.0</c:v>
                </c:pt>
                <c:pt idx="7363">
                  <c:v>3.0</c:v>
                </c:pt>
                <c:pt idx="7364">
                  <c:v>3.0</c:v>
                </c:pt>
                <c:pt idx="7365">
                  <c:v>3.0</c:v>
                </c:pt>
                <c:pt idx="7366">
                  <c:v>3.0</c:v>
                </c:pt>
                <c:pt idx="7367">
                  <c:v>3.0</c:v>
                </c:pt>
                <c:pt idx="7368">
                  <c:v>3.0</c:v>
                </c:pt>
                <c:pt idx="7369">
                  <c:v>3.0</c:v>
                </c:pt>
                <c:pt idx="7370">
                  <c:v>3.0</c:v>
                </c:pt>
                <c:pt idx="7371">
                  <c:v>3.0</c:v>
                </c:pt>
                <c:pt idx="7372">
                  <c:v>3.0</c:v>
                </c:pt>
                <c:pt idx="7373">
                  <c:v>3.0</c:v>
                </c:pt>
                <c:pt idx="7374">
                  <c:v>3.0</c:v>
                </c:pt>
                <c:pt idx="7375">
                  <c:v>3.0</c:v>
                </c:pt>
                <c:pt idx="7376">
                  <c:v>3.0</c:v>
                </c:pt>
                <c:pt idx="7377">
                  <c:v>3.0</c:v>
                </c:pt>
                <c:pt idx="7378">
                  <c:v>3.0</c:v>
                </c:pt>
                <c:pt idx="7379">
                  <c:v>3.0</c:v>
                </c:pt>
                <c:pt idx="7380">
                  <c:v>3.0</c:v>
                </c:pt>
                <c:pt idx="7381">
                  <c:v>3.0</c:v>
                </c:pt>
                <c:pt idx="7382">
                  <c:v>3.0</c:v>
                </c:pt>
                <c:pt idx="7383">
                  <c:v>3.0</c:v>
                </c:pt>
                <c:pt idx="7384">
                  <c:v>3.0</c:v>
                </c:pt>
                <c:pt idx="7385">
                  <c:v>3.0</c:v>
                </c:pt>
                <c:pt idx="7386">
                  <c:v>3.0</c:v>
                </c:pt>
                <c:pt idx="7387">
                  <c:v>3.0</c:v>
                </c:pt>
                <c:pt idx="7388">
                  <c:v>3.0</c:v>
                </c:pt>
                <c:pt idx="7389">
                  <c:v>3.0</c:v>
                </c:pt>
                <c:pt idx="7390">
                  <c:v>3.0</c:v>
                </c:pt>
                <c:pt idx="7391">
                  <c:v>3.0</c:v>
                </c:pt>
                <c:pt idx="7392">
                  <c:v>3.0</c:v>
                </c:pt>
                <c:pt idx="7393">
                  <c:v>3.0</c:v>
                </c:pt>
                <c:pt idx="7394">
                  <c:v>3.0</c:v>
                </c:pt>
                <c:pt idx="7395">
                  <c:v>3.0</c:v>
                </c:pt>
                <c:pt idx="7396">
                  <c:v>3.0</c:v>
                </c:pt>
                <c:pt idx="7397">
                  <c:v>3.0</c:v>
                </c:pt>
                <c:pt idx="7398">
                  <c:v>3.0</c:v>
                </c:pt>
                <c:pt idx="7399">
                  <c:v>3.0</c:v>
                </c:pt>
                <c:pt idx="7400">
                  <c:v>3.0</c:v>
                </c:pt>
                <c:pt idx="7401">
                  <c:v>3.0</c:v>
                </c:pt>
                <c:pt idx="7402">
                  <c:v>3.0</c:v>
                </c:pt>
                <c:pt idx="7403">
                  <c:v>3.0</c:v>
                </c:pt>
                <c:pt idx="7404">
                  <c:v>3.0</c:v>
                </c:pt>
                <c:pt idx="7405">
                  <c:v>3.0</c:v>
                </c:pt>
                <c:pt idx="7406">
                  <c:v>3.0</c:v>
                </c:pt>
                <c:pt idx="7407">
                  <c:v>3.0</c:v>
                </c:pt>
                <c:pt idx="7408">
                  <c:v>3.0</c:v>
                </c:pt>
                <c:pt idx="7409">
                  <c:v>3.0</c:v>
                </c:pt>
                <c:pt idx="7410">
                  <c:v>3.0</c:v>
                </c:pt>
                <c:pt idx="7411">
                  <c:v>3.0</c:v>
                </c:pt>
                <c:pt idx="7412">
                  <c:v>3.0</c:v>
                </c:pt>
                <c:pt idx="7413">
                  <c:v>3.0</c:v>
                </c:pt>
                <c:pt idx="7414">
                  <c:v>3.0</c:v>
                </c:pt>
                <c:pt idx="7415">
                  <c:v>3.0</c:v>
                </c:pt>
                <c:pt idx="7416">
                  <c:v>3.0</c:v>
                </c:pt>
                <c:pt idx="7417">
                  <c:v>3.0</c:v>
                </c:pt>
                <c:pt idx="7418">
                  <c:v>3.0</c:v>
                </c:pt>
                <c:pt idx="7419">
                  <c:v>3.0</c:v>
                </c:pt>
                <c:pt idx="7420">
                  <c:v>3.0</c:v>
                </c:pt>
                <c:pt idx="7421">
                  <c:v>3.0</c:v>
                </c:pt>
                <c:pt idx="7422">
                  <c:v>3.0</c:v>
                </c:pt>
                <c:pt idx="7423">
                  <c:v>3.0</c:v>
                </c:pt>
                <c:pt idx="7424">
                  <c:v>3.0</c:v>
                </c:pt>
                <c:pt idx="7425">
                  <c:v>3.0</c:v>
                </c:pt>
                <c:pt idx="7426">
                  <c:v>3.0</c:v>
                </c:pt>
                <c:pt idx="7427">
                  <c:v>3.0</c:v>
                </c:pt>
                <c:pt idx="7428">
                  <c:v>3.0</c:v>
                </c:pt>
                <c:pt idx="7429">
                  <c:v>3.0</c:v>
                </c:pt>
                <c:pt idx="7430">
                  <c:v>3.0</c:v>
                </c:pt>
                <c:pt idx="7431">
                  <c:v>3.0</c:v>
                </c:pt>
                <c:pt idx="7432">
                  <c:v>3.0</c:v>
                </c:pt>
                <c:pt idx="7433">
                  <c:v>3.0</c:v>
                </c:pt>
                <c:pt idx="7434">
                  <c:v>3.0</c:v>
                </c:pt>
                <c:pt idx="7435">
                  <c:v>3.0</c:v>
                </c:pt>
                <c:pt idx="7436">
                  <c:v>3.0</c:v>
                </c:pt>
                <c:pt idx="7437">
                  <c:v>3.0</c:v>
                </c:pt>
                <c:pt idx="7438">
                  <c:v>3.0</c:v>
                </c:pt>
                <c:pt idx="7439">
                  <c:v>3.0</c:v>
                </c:pt>
                <c:pt idx="7440">
                  <c:v>3.0</c:v>
                </c:pt>
                <c:pt idx="7441">
                  <c:v>3.0</c:v>
                </c:pt>
                <c:pt idx="7442">
                  <c:v>3.0</c:v>
                </c:pt>
                <c:pt idx="7443">
                  <c:v>3.0</c:v>
                </c:pt>
                <c:pt idx="7444">
                  <c:v>3.0</c:v>
                </c:pt>
                <c:pt idx="7445">
                  <c:v>3.0</c:v>
                </c:pt>
                <c:pt idx="7446">
                  <c:v>3.0</c:v>
                </c:pt>
                <c:pt idx="7447">
                  <c:v>3.0</c:v>
                </c:pt>
                <c:pt idx="7448">
                  <c:v>3.0</c:v>
                </c:pt>
                <c:pt idx="7449">
                  <c:v>3.0</c:v>
                </c:pt>
                <c:pt idx="7450">
                  <c:v>3.0</c:v>
                </c:pt>
                <c:pt idx="7451">
                  <c:v>3.0</c:v>
                </c:pt>
                <c:pt idx="7452">
                  <c:v>3.0</c:v>
                </c:pt>
                <c:pt idx="7453">
                  <c:v>3.0</c:v>
                </c:pt>
                <c:pt idx="7454">
                  <c:v>3.0</c:v>
                </c:pt>
                <c:pt idx="7455">
                  <c:v>3.0</c:v>
                </c:pt>
                <c:pt idx="7456">
                  <c:v>3.0</c:v>
                </c:pt>
                <c:pt idx="7457">
                  <c:v>3.0</c:v>
                </c:pt>
                <c:pt idx="7458">
                  <c:v>3.0</c:v>
                </c:pt>
                <c:pt idx="7459">
                  <c:v>3.0</c:v>
                </c:pt>
                <c:pt idx="7460">
                  <c:v>3.0</c:v>
                </c:pt>
                <c:pt idx="7461">
                  <c:v>3.0</c:v>
                </c:pt>
                <c:pt idx="7462">
                  <c:v>3.0</c:v>
                </c:pt>
                <c:pt idx="7463">
                  <c:v>3.0</c:v>
                </c:pt>
                <c:pt idx="7464">
                  <c:v>3.0</c:v>
                </c:pt>
                <c:pt idx="7465">
                  <c:v>3.0</c:v>
                </c:pt>
                <c:pt idx="7466">
                  <c:v>3.0</c:v>
                </c:pt>
                <c:pt idx="7467">
                  <c:v>3.0</c:v>
                </c:pt>
                <c:pt idx="7468">
                  <c:v>3.0</c:v>
                </c:pt>
                <c:pt idx="7469">
                  <c:v>3.0</c:v>
                </c:pt>
                <c:pt idx="7470">
                  <c:v>3.0</c:v>
                </c:pt>
                <c:pt idx="7471">
                  <c:v>3.0</c:v>
                </c:pt>
                <c:pt idx="7472">
                  <c:v>3.0</c:v>
                </c:pt>
                <c:pt idx="7473">
                  <c:v>3.0</c:v>
                </c:pt>
                <c:pt idx="7474">
                  <c:v>3.0</c:v>
                </c:pt>
                <c:pt idx="7475">
                  <c:v>3.0</c:v>
                </c:pt>
                <c:pt idx="7476">
                  <c:v>3.0</c:v>
                </c:pt>
                <c:pt idx="7477">
                  <c:v>3.0</c:v>
                </c:pt>
                <c:pt idx="7478">
                  <c:v>3.0</c:v>
                </c:pt>
                <c:pt idx="7479">
                  <c:v>3.0</c:v>
                </c:pt>
                <c:pt idx="7480">
                  <c:v>3.0</c:v>
                </c:pt>
                <c:pt idx="7481">
                  <c:v>3.0</c:v>
                </c:pt>
                <c:pt idx="7482">
                  <c:v>3.0</c:v>
                </c:pt>
                <c:pt idx="7483">
                  <c:v>3.0</c:v>
                </c:pt>
                <c:pt idx="7484">
                  <c:v>3.0</c:v>
                </c:pt>
                <c:pt idx="7485">
                  <c:v>3.0</c:v>
                </c:pt>
                <c:pt idx="7486">
                  <c:v>3.0</c:v>
                </c:pt>
                <c:pt idx="7487">
                  <c:v>3.0</c:v>
                </c:pt>
                <c:pt idx="7488">
                  <c:v>3.0</c:v>
                </c:pt>
                <c:pt idx="7489">
                  <c:v>3.0</c:v>
                </c:pt>
                <c:pt idx="7490">
                  <c:v>3.0</c:v>
                </c:pt>
                <c:pt idx="7491">
                  <c:v>3.0</c:v>
                </c:pt>
                <c:pt idx="7492">
                  <c:v>3.0</c:v>
                </c:pt>
                <c:pt idx="7493">
                  <c:v>3.0</c:v>
                </c:pt>
                <c:pt idx="7494">
                  <c:v>3.0</c:v>
                </c:pt>
                <c:pt idx="7495">
                  <c:v>3.0</c:v>
                </c:pt>
                <c:pt idx="7496">
                  <c:v>3.0</c:v>
                </c:pt>
                <c:pt idx="7497">
                  <c:v>3.0</c:v>
                </c:pt>
                <c:pt idx="7498">
                  <c:v>3.0</c:v>
                </c:pt>
                <c:pt idx="7499">
                  <c:v>3.0</c:v>
                </c:pt>
                <c:pt idx="7500">
                  <c:v>3.0</c:v>
                </c:pt>
                <c:pt idx="7501">
                  <c:v>3.0</c:v>
                </c:pt>
                <c:pt idx="7502">
                  <c:v>3.0</c:v>
                </c:pt>
                <c:pt idx="7503">
                  <c:v>3.0</c:v>
                </c:pt>
                <c:pt idx="7504">
                  <c:v>3.0</c:v>
                </c:pt>
                <c:pt idx="7505">
                  <c:v>3.0</c:v>
                </c:pt>
                <c:pt idx="7506">
                  <c:v>3.0</c:v>
                </c:pt>
                <c:pt idx="7507">
                  <c:v>3.0</c:v>
                </c:pt>
                <c:pt idx="7508">
                  <c:v>3.0</c:v>
                </c:pt>
                <c:pt idx="7509">
                  <c:v>3.0</c:v>
                </c:pt>
                <c:pt idx="7510">
                  <c:v>3.0</c:v>
                </c:pt>
                <c:pt idx="7511">
                  <c:v>3.0</c:v>
                </c:pt>
                <c:pt idx="7512">
                  <c:v>3.0</c:v>
                </c:pt>
                <c:pt idx="7513">
                  <c:v>3.0</c:v>
                </c:pt>
                <c:pt idx="7514">
                  <c:v>3.0</c:v>
                </c:pt>
                <c:pt idx="7515">
                  <c:v>3.0</c:v>
                </c:pt>
                <c:pt idx="7516">
                  <c:v>3.0</c:v>
                </c:pt>
                <c:pt idx="7517">
                  <c:v>3.0</c:v>
                </c:pt>
                <c:pt idx="7518">
                  <c:v>3.0</c:v>
                </c:pt>
                <c:pt idx="7519">
                  <c:v>3.0</c:v>
                </c:pt>
                <c:pt idx="7520">
                  <c:v>3.0</c:v>
                </c:pt>
                <c:pt idx="7521">
                  <c:v>3.0</c:v>
                </c:pt>
                <c:pt idx="7522">
                  <c:v>3.0</c:v>
                </c:pt>
                <c:pt idx="7523">
                  <c:v>3.0</c:v>
                </c:pt>
                <c:pt idx="7524">
                  <c:v>3.0</c:v>
                </c:pt>
                <c:pt idx="7525">
                  <c:v>3.0</c:v>
                </c:pt>
                <c:pt idx="7526">
                  <c:v>3.0</c:v>
                </c:pt>
                <c:pt idx="7527">
                  <c:v>3.0</c:v>
                </c:pt>
                <c:pt idx="7528">
                  <c:v>3.0</c:v>
                </c:pt>
                <c:pt idx="7529">
                  <c:v>3.0</c:v>
                </c:pt>
                <c:pt idx="7530">
                  <c:v>3.0</c:v>
                </c:pt>
                <c:pt idx="7531">
                  <c:v>3.0</c:v>
                </c:pt>
                <c:pt idx="7532">
                  <c:v>3.0</c:v>
                </c:pt>
                <c:pt idx="7533">
                  <c:v>3.0</c:v>
                </c:pt>
                <c:pt idx="7534">
                  <c:v>3.0</c:v>
                </c:pt>
                <c:pt idx="7535">
                  <c:v>3.0</c:v>
                </c:pt>
                <c:pt idx="7536">
                  <c:v>3.0</c:v>
                </c:pt>
                <c:pt idx="7537">
                  <c:v>3.0</c:v>
                </c:pt>
                <c:pt idx="7538">
                  <c:v>3.0</c:v>
                </c:pt>
                <c:pt idx="7539">
                  <c:v>3.0</c:v>
                </c:pt>
                <c:pt idx="7540">
                  <c:v>3.0</c:v>
                </c:pt>
                <c:pt idx="7541">
                  <c:v>3.0</c:v>
                </c:pt>
                <c:pt idx="7542">
                  <c:v>3.0</c:v>
                </c:pt>
                <c:pt idx="7543">
                  <c:v>3.0</c:v>
                </c:pt>
                <c:pt idx="7544">
                  <c:v>3.0</c:v>
                </c:pt>
                <c:pt idx="7545">
                  <c:v>3.0</c:v>
                </c:pt>
                <c:pt idx="7546">
                  <c:v>3.0</c:v>
                </c:pt>
                <c:pt idx="7547">
                  <c:v>3.0</c:v>
                </c:pt>
                <c:pt idx="7548">
                  <c:v>3.0</c:v>
                </c:pt>
                <c:pt idx="7549">
                  <c:v>3.0</c:v>
                </c:pt>
                <c:pt idx="7550">
                  <c:v>3.0</c:v>
                </c:pt>
                <c:pt idx="7551">
                  <c:v>3.0</c:v>
                </c:pt>
                <c:pt idx="7552">
                  <c:v>3.0</c:v>
                </c:pt>
                <c:pt idx="7553">
                  <c:v>3.0</c:v>
                </c:pt>
                <c:pt idx="7554">
                  <c:v>3.0</c:v>
                </c:pt>
                <c:pt idx="7555">
                  <c:v>3.0</c:v>
                </c:pt>
                <c:pt idx="7556">
                  <c:v>3.0</c:v>
                </c:pt>
                <c:pt idx="7557">
                  <c:v>3.0</c:v>
                </c:pt>
                <c:pt idx="7558">
                  <c:v>3.0</c:v>
                </c:pt>
                <c:pt idx="7559">
                  <c:v>3.0</c:v>
                </c:pt>
                <c:pt idx="7560">
                  <c:v>3.0</c:v>
                </c:pt>
                <c:pt idx="7561">
                  <c:v>3.0</c:v>
                </c:pt>
                <c:pt idx="7562">
                  <c:v>3.0</c:v>
                </c:pt>
                <c:pt idx="7563">
                  <c:v>3.0</c:v>
                </c:pt>
                <c:pt idx="7564">
                  <c:v>3.0</c:v>
                </c:pt>
                <c:pt idx="7565">
                  <c:v>3.0</c:v>
                </c:pt>
                <c:pt idx="7566">
                  <c:v>3.0</c:v>
                </c:pt>
                <c:pt idx="7567">
                  <c:v>3.0</c:v>
                </c:pt>
                <c:pt idx="7568">
                  <c:v>3.0</c:v>
                </c:pt>
                <c:pt idx="7569">
                  <c:v>3.0</c:v>
                </c:pt>
                <c:pt idx="7570">
                  <c:v>3.0</c:v>
                </c:pt>
                <c:pt idx="7571">
                  <c:v>3.0</c:v>
                </c:pt>
                <c:pt idx="7572">
                  <c:v>3.0</c:v>
                </c:pt>
                <c:pt idx="7573">
                  <c:v>3.0</c:v>
                </c:pt>
                <c:pt idx="7574">
                  <c:v>3.0</c:v>
                </c:pt>
                <c:pt idx="7575">
                  <c:v>3.0</c:v>
                </c:pt>
                <c:pt idx="7576">
                  <c:v>3.0</c:v>
                </c:pt>
                <c:pt idx="7577">
                  <c:v>3.0</c:v>
                </c:pt>
                <c:pt idx="7578">
                  <c:v>3.0</c:v>
                </c:pt>
                <c:pt idx="7579">
                  <c:v>3.0</c:v>
                </c:pt>
                <c:pt idx="7580">
                  <c:v>3.0</c:v>
                </c:pt>
                <c:pt idx="7581">
                  <c:v>3.0</c:v>
                </c:pt>
                <c:pt idx="7582">
                  <c:v>3.0</c:v>
                </c:pt>
                <c:pt idx="7583">
                  <c:v>3.0</c:v>
                </c:pt>
                <c:pt idx="7584">
                  <c:v>3.0</c:v>
                </c:pt>
                <c:pt idx="7585">
                  <c:v>3.0</c:v>
                </c:pt>
                <c:pt idx="7586">
                  <c:v>3.0</c:v>
                </c:pt>
                <c:pt idx="7587">
                  <c:v>3.0</c:v>
                </c:pt>
                <c:pt idx="7588">
                  <c:v>3.0</c:v>
                </c:pt>
                <c:pt idx="7589">
                  <c:v>3.0</c:v>
                </c:pt>
                <c:pt idx="7590">
                  <c:v>3.0</c:v>
                </c:pt>
                <c:pt idx="7591">
                  <c:v>3.0</c:v>
                </c:pt>
                <c:pt idx="7592">
                  <c:v>3.0</c:v>
                </c:pt>
                <c:pt idx="7593">
                  <c:v>3.0</c:v>
                </c:pt>
                <c:pt idx="7594">
                  <c:v>3.0</c:v>
                </c:pt>
                <c:pt idx="7595">
                  <c:v>3.0</c:v>
                </c:pt>
                <c:pt idx="7596">
                  <c:v>3.0</c:v>
                </c:pt>
                <c:pt idx="7597">
                  <c:v>3.0</c:v>
                </c:pt>
                <c:pt idx="7598">
                  <c:v>3.0</c:v>
                </c:pt>
                <c:pt idx="7599">
                  <c:v>3.0</c:v>
                </c:pt>
                <c:pt idx="7600">
                  <c:v>3.0</c:v>
                </c:pt>
                <c:pt idx="7601">
                  <c:v>3.0</c:v>
                </c:pt>
                <c:pt idx="7602">
                  <c:v>3.0</c:v>
                </c:pt>
                <c:pt idx="7603">
                  <c:v>3.0</c:v>
                </c:pt>
                <c:pt idx="7604">
                  <c:v>3.0</c:v>
                </c:pt>
                <c:pt idx="7605">
                  <c:v>3.0</c:v>
                </c:pt>
                <c:pt idx="7606">
                  <c:v>3.0</c:v>
                </c:pt>
                <c:pt idx="7607">
                  <c:v>3.0</c:v>
                </c:pt>
                <c:pt idx="7608">
                  <c:v>3.0</c:v>
                </c:pt>
                <c:pt idx="7609">
                  <c:v>3.0</c:v>
                </c:pt>
                <c:pt idx="7610">
                  <c:v>3.0</c:v>
                </c:pt>
                <c:pt idx="7611">
                  <c:v>3.0</c:v>
                </c:pt>
                <c:pt idx="7612">
                  <c:v>3.0</c:v>
                </c:pt>
                <c:pt idx="7613">
                  <c:v>3.0</c:v>
                </c:pt>
                <c:pt idx="7614">
                  <c:v>3.0</c:v>
                </c:pt>
                <c:pt idx="7615">
                  <c:v>3.0</c:v>
                </c:pt>
                <c:pt idx="7616">
                  <c:v>3.0</c:v>
                </c:pt>
                <c:pt idx="7617">
                  <c:v>3.0</c:v>
                </c:pt>
                <c:pt idx="7618">
                  <c:v>3.0</c:v>
                </c:pt>
                <c:pt idx="7619">
                  <c:v>3.0</c:v>
                </c:pt>
                <c:pt idx="7620">
                  <c:v>3.0</c:v>
                </c:pt>
                <c:pt idx="7621">
                  <c:v>3.0</c:v>
                </c:pt>
                <c:pt idx="7622">
                  <c:v>3.0</c:v>
                </c:pt>
                <c:pt idx="7623">
                  <c:v>3.0</c:v>
                </c:pt>
                <c:pt idx="7624">
                  <c:v>3.0</c:v>
                </c:pt>
                <c:pt idx="7625">
                  <c:v>3.0</c:v>
                </c:pt>
                <c:pt idx="7626">
                  <c:v>3.0</c:v>
                </c:pt>
                <c:pt idx="7627">
                  <c:v>3.0</c:v>
                </c:pt>
                <c:pt idx="7628">
                  <c:v>3.0</c:v>
                </c:pt>
                <c:pt idx="7629">
                  <c:v>3.0</c:v>
                </c:pt>
                <c:pt idx="7630">
                  <c:v>3.0</c:v>
                </c:pt>
                <c:pt idx="7631">
                  <c:v>3.0</c:v>
                </c:pt>
                <c:pt idx="7632">
                  <c:v>3.0</c:v>
                </c:pt>
                <c:pt idx="7633">
                  <c:v>3.0</c:v>
                </c:pt>
                <c:pt idx="7634">
                  <c:v>4.0</c:v>
                </c:pt>
                <c:pt idx="7635">
                  <c:v>4.0</c:v>
                </c:pt>
                <c:pt idx="7636">
                  <c:v>4.0</c:v>
                </c:pt>
                <c:pt idx="7637">
                  <c:v>4.0</c:v>
                </c:pt>
                <c:pt idx="7638">
                  <c:v>4.0</c:v>
                </c:pt>
                <c:pt idx="7639">
                  <c:v>4.0</c:v>
                </c:pt>
                <c:pt idx="7640">
                  <c:v>4.0</c:v>
                </c:pt>
                <c:pt idx="7641">
                  <c:v>4.0</c:v>
                </c:pt>
                <c:pt idx="7642">
                  <c:v>4.0</c:v>
                </c:pt>
                <c:pt idx="7643">
                  <c:v>4.0</c:v>
                </c:pt>
                <c:pt idx="7644">
                  <c:v>4.0</c:v>
                </c:pt>
                <c:pt idx="7645">
                  <c:v>4.0</c:v>
                </c:pt>
                <c:pt idx="7646">
                  <c:v>4.0</c:v>
                </c:pt>
                <c:pt idx="7647">
                  <c:v>4.0</c:v>
                </c:pt>
                <c:pt idx="7648">
                  <c:v>4.0</c:v>
                </c:pt>
                <c:pt idx="7649">
                  <c:v>4.0</c:v>
                </c:pt>
                <c:pt idx="7650">
                  <c:v>4.0</c:v>
                </c:pt>
                <c:pt idx="7651">
                  <c:v>4.0</c:v>
                </c:pt>
                <c:pt idx="7652">
                  <c:v>4.0</c:v>
                </c:pt>
                <c:pt idx="7653">
                  <c:v>4.0</c:v>
                </c:pt>
                <c:pt idx="7654">
                  <c:v>4.0</c:v>
                </c:pt>
                <c:pt idx="7655">
                  <c:v>4.0</c:v>
                </c:pt>
                <c:pt idx="7656">
                  <c:v>4.0</c:v>
                </c:pt>
                <c:pt idx="7657">
                  <c:v>4.0</c:v>
                </c:pt>
                <c:pt idx="7658">
                  <c:v>4.0</c:v>
                </c:pt>
                <c:pt idx="7659">
                  <c:v>4.0</c:v>
                </c:pt>
                <c:pt idx="7660">
                  <c:v>4.0</c:v>
                </c:pt>
                <c:pt idx="7661">
                  <c:v>4.0</c:v>
                </c:pt>
                <c:pt idx="7662">
                  <c:v>4.0</c:v>
                </c:pt>
                <c:pt idx="7663">
                  <c:v>4.0</c:v>
                </c:pt>
                <c:pt idx="7664">
                  <c:v>4.0</c:v>
                </c:pt>
                <c:pt idx="7665">
                  <c:v>4.0</c:v>
                </c:pt>
                <c:pt idx="7666">
                  <c:v>4.0</c:v>
                </c:pt>
                <c:pt idx="7667">
                  <c:v>4.0</c:v>
                </c:pt>
                <c:pt idx="7668">
                  <c:v>4.0</c:v>
                </c:pt>
                <c:pt idx="7669">
                  <c:v>4.0</c:v>
                </c:pt>
                <c:pt idx="7670">
                  <c:v>4.0</c:v>
                </c:pt>
                <c:pt idx="7671">
                  <c:v>4.0</c:v>
                </c:pt>
                <c:pt idx="7672">
                  <c:v>4.0</c:v>
                </c:pt>
                <c:pt idx="7673">
                  <c:v>4.0</c:v>
                </c:pt>
                <c:pt idx="7674">
                  <c:v>4.0</c:v>
                </c:pt>
                <c:pt idx="7675">
                  <c:v>4.0</c:v>
                </c:pt>
                <c:pt idx="7676">
                  <c:v>4.0</c:v>
                </c:pt>
                <c:pt idx="7677">
                  <c:v>4.0</c:v>
                </c:pt>
                <c:pt idx="7678">
                  <c:v>4.0</c:v>
                </c:pt>
                <c:pt idx="7679">
                  <c:v>4.0</c:v>
                </c:pt>
                <c:pt idx="7680">
                  <c:v>4.0</c:v>
                </c:pt>
                <c:pt idx="7681">
                  <c:v>4.0</c:v>
                </c:pt>
                <c:pt idx="7682">
                  <c:v>4.0</c:v>
                </c:pt>
                <c:pt idx="7683">
                  <c:v>4.0</c:v>
                </c:pt>
                <c:pt idx="7684">
                  <c:v>4.0</c:v>
                </c:pt>
                <c:pt idx="7685">
                  <c:v>4.0</c:v>
                </c:pt>
                <c:pt idx="7686">
                  <c:v>4.0</c:v>
                </c:pt>
                <c:pt idx="7687">
                  <c:v>4.0</c:v>
                </c:pt>
                <c:pt idx="7688">
                  <c:v>4.0</c:v>
                </c:pt>
                <c:pt idx="7689">
                  <c:v>4.0</c:v>
                </c:pt>
                <c:pt idx="7690">
                  <c:v>4.0</c:v>
                </c:pt>
                <c:pt idx="7691">
                  <c:v>4.0</c:v>
                </c:pt>
                <c:pt idx="7692">
                  <c:v>4.0</c:v>
                </c:pt>
                <c:pt idx="7693">
                  <c:v>4.0</c:v>
                </c:pt>
                <c:pt idx="7694">
                  <c:v>4.0</c:v>
                </c:pt>
                <c:pt idx="7695">
                  <c:v>4.0</c:v>
                </c:pt>
                <c:pt idx="7696">
                  <c:v>4.0</c:v>
                </c:pt>
                <c:pt idx="7697">
                  <c:v>4.0</c:v>
                </c:pt>
                <c:pt idx="7698">
                  <c:v>4.0</c:v>
                </c:pt>
                <c:pt idx="7699">
                  <c:v>4.0</c:v>
                </c:pt>
                <c:pt idx="7700">
                  <c:v>4.0</c:v>
                </c:pt>
                <c:pt idx="7701">
                  <c:v>4.0</c:v>
                </c:pt>
                <c:pt idx="7702">
                  <c:v>4.0</c:v>
                </c:pt>
                <c:pt idx="7703">
                  <c:v>4.0</c:v>
                </c:pt>
                <c:pt idx="7704">
                  <c:v>4.0</c:v>
                </c:pt>
                <c:pt idx="7705">
                  <c:v>4.0</c:v>
                </c:pt>
                <c:pt idx="7706">
                  <c:v>4.0</c:v>
                </c:pt>
                <c:pt idx="7707">
                  <c:v>4.0</c:v>
                </c:pt>
                <c:pt idx="7708">
                  <c:v>4.0</c:v>
                </c:pt>
                <c:pt idx="7709">
                  <c:v>4.0</c:v>
                </c:pt>
                <c:pt idx="7710">
                  <c:v>4.0</c:v>
                </c:pt>
                <c:pt idx="7711">
                  <c:v>4.0</c:v>
                </c:pt>
                <c:pt idx="7712">
                  <c:v>4.0</c:v>
                </c:pt>
                <c:pt idx="7713">
                  <c:v>4.0</c:v>
                </c:pt>
                <c:pt idx="7714">
                  <c:v>4.0</c:v>
                </c:pt>
                <c:pt idx="7715">
                  <c:v>4.0</c:v>
                </c:pt>
                <c:pt idx="7716">
                  <c:v>4.0</c:v>
                </c:pt>
                <c:pt idx="7717">
                  <c:v>4.0</c:v>
                </c:pt>
                <c:pt idx="7718">
                  <c:v>4.0</c:v>
                </c:pt>
                <c:pt idx="7719">
                  <c:v>4.0</c:v>
                </c:pt>
                <c:pt idx="7720">
                  <c:v>4.0</c:v>
                </c:pt>
                <c:pt idx="7721">
                  <c:v>4.0</c:v>
                </c:pt>
                <c:pt idx="7722">
                  <c:v>4.0</c:v>
                </c:pt>
                <c:pt idx="7723">
                  <c:v>4.0</c:v>
                </c:pt>
                <c:pt idx="7724">
                  <c:v>4.0</c:v>
                </c:pt>
                <c:pt idx="7725">
                  <c:v>4.0</c:v>
                </c:pt>
                <c:pt idx="7726">
                  <c:v>4.0</c:v>
                </c:pt>
                <c:pt idx="7727">
                  <c:v>4.0</c:v>
                </c:pt>
                <c:pt idx="7728">
                  <c:v>4.0</c:v>
                </c:pt>
                <c:pt idx="7729">
                  <c:v>4.0</c:v>
                </c:pt>
                <c:pt idx="7730">
                  <c:v>4.0</c:v>
                </c:pt>
                <c:pt idx="7731">
                  <c:v>4.0</c:v>
                </c:pt>
                <c:pt idx="7732">
                  <c:v>4.0</c:v>
                </c:pt>
                <c:pt idx="7733">
                  <c:v>4.0</c:v>
                </c:pt>
                <c:pt idx="7734">
                  <c:v>4.0</c:v>
                </c:pt>
                <c:pt idx="7735">
                  <c:v>4.0</c:v>
                </c:pt>
                <c:pt idx="7736">
                  <c:v>4.0</c:v>
                </c:pt>
                <c:pt idx="7737">
                  <c:v>4.0</c:v>
                </c:pt>
                <c:pt idx="7738">
                  <c:v>4.0</c:v>
                </c:pt>
                <c:pt idx="7739">
                  <c:v>4.0</c:v>
                </c:pt>
                <c:pt idx="7740">
                  <c:v>4.0</c:v>
                </c:pt>
                <c:pt idx="7741">
                  <c:v>4.0</c:v>
                </c:pt>
                <c:pt idx="7742">
                  <c:v>4.0</c:v>
                </c:pt>
                <c:pt idx="7743">
                  <c:v>4.0</c:v>
                </c:pt>
                <c:pt idx="7744">
                  <c:v>4.0</c:v>
                </c:pt>
                <c:pt idx="7745">
                  <c:v>4.0</c:v>
                </c:pt>
                <c:pt idx="7746">
                  <c:v>4.0</c:v>
                </c:pt>
                <c:pt idx="7747">
                  <c:v>4.0</c:v>
                </c:pt>
                <c:pt idx="7748">
                  <c:v>4.0</c:v>
                </c:pt>
                <c:pt idx="7749">
                  <c:v>4.0</c:v>
                </c:pt>
                <c:pt idx="7750">
                  <c:v>4.0</c:v>
                </c:pt>
                <c:pt idx="7751">
                  <c:v>4.0</c:v>
                </c:pt>
                <c:pt idx="7752">
                  <c:v>4.0</c:v>
                </c:pt>
                <c:pt idx="7753">
                  <c:v>4.0</c:v>
                </c:pt>
                <c:pt idx="7754">
                  <c:v>4.0</c:v>
                </c:pt>
                <c:pt idx="7755">
                  <c:v>4.0</c:v>
                </c:pt>
                <c:pt idx="7756">
                  <c:v>4.0</c:v>
                </c:pt>
                <c:pt idx="7757">
                  <c:v>4.0</c:v>
                </c:pt>
                <c:pt idx="7758">
                  <c:v>4.0</c:v>
                </c:pt>
                <c:pt idx="7759">
                  <c:v>4.0</c:v>
                </c:pt>
                <c:pt idx="7760">
                  <c:v>4.0</c:v>
                </c:pt>
                <c:pt idx="7761">
                  <c:v>4.0</c:v>
                </c:pt>
                <c:pt idx="7762">
                  <c:v>4.0</c:v>
                </c:pt>
                <c:pt idx="7763">
                  <c:v>4.0</c:v>
                </c:pt>
                <c:pt idx="7764">
                  <c:v>4.0</c:v>
                </c:pt>
                <c:pt idx="7765">
                  <c:v>4.0</c:v>
                </c:pt>
                <c:pt idx="7766">
                  <c:v>4.0</c:v>
                </c:pt>
                <c:pt idx="7767">
                  <c:v>4.0</c:v>
                </c:pt>
                <c:pt idx="7768">
                  <c:v>4.0</c:v>
                </c:pt>
                <c:pt idx="7769">
                  <c:v>4.0</c:v>
                </c:pt>
                <c:pt idx="7770">
                  <c:v>4.0</c:v>
                </c:pt>
                <c:pt idx="7771">
                  <c:v>4.0</c:v>
                </c:pt>
                <c:pt idx="7772">
                  <c:v>4.0</c:v>
                </c:pt>
                <c:pt idx="7773">
                  <c:v>4.0</c:v>
                </c:pt>
                <c:pt idx="7774">
                  <c:v>4.0</c:v>
                </c:pt>
                <c:pt idx="7775">
                  <c:v>4.0</c:v>
                </c:pt>
                <c:pt idx="7776">
                  <c:v>4.0</c:v>
                </c:pt>
                <c:pt idx="7777">
                  <c:v>4.0</c:v>
                </c:pt>
                <c:pt idx="7778">
                  <c:v>4.0</c:v>
                </c:pt>
                <c:pt idx="7779">
                  <c:v>4.0</c:v>
                </c:pt>
                <c:pt idx="7780">
                  <c:v>4.0</c:v>
                </c:pt>
                <c:pt idx="7781">
                  <c:v>4.0</c:v>
                </c:pt>
                <c:pt idx="7782">
                  <c:v>4.0</c:v>
                </c:pt>
                <c:pt idx="7783">
                  <c:v>4.0</c:v>
                </c:pt>
                <c:pt idx="7784">
                  <c:v>4.0</c:v>
                </c:pt>
                <c:pt idx="7785">
                  <c:v>4.0</c:v>
                </c:pt>
                <c:pt idx="7786">
                  <c:v>4.0</c:v>
                </c:pt>
                <c:pt idx="7787">
                  <c:v>4.0</c:v>
                </c:pt>
                <c:pt idx="7788">
                  <c:v>4.0</c:v>
                </c:pt>
                <c:pt idx="7789">
                  <c:v>4.0</c:v>
                </c:pt>
                <c:pt idx="7790">
                  <c:v>4.0</c:v>
                </c:pt>
                <c:pt idx="7791">
                  <c:v>4.0</c:v>
                </c:pt>
                <c:pt idx="7792">
                  <c:v>4.0</c:v>
                </c:pt>
                <c:pt idx="7793">
                  <c:v>4.0</c:v>
                </c:pt>
                <c:pt idx="7794">
                  <c:v>4.0</c:v>
                </c:pt>
                <c:pt idx="7795">
                  <c:v>4.0</c:v>
                </c:pt>
                <c:pt idx="7796">
                  <c:v>4.0</c:v>
                </c:pt>
                <c:pt idx="7797">
                  <c:v>4.0</c:v>
                </c:pt>
                <c:pt idx="7798">
                  <c:v>4.0</c:v>
                </c:pt>
                <c:pt idx="7799">
                  <c:v>4.0</c:v>
                </c:pt>
                <c:pt idx="7800">
                  <c:v>4.0</c:v>
                </c:pt>
                <c:pt idx="7801">
                  <c:v>4.0</c:v>
                </c:pt>
                <c:pt idx="7802">
                  <c:v>4.0</c:v>
                </c:pt>
                <c:pt idx="7803">
                  <c:v>4.0</c:v>
                </c:pt>
                <c:pt idx="7804">
                  <c:v>4.0</c:v>
                </c:pt>
                <c:pt idx="7805">
                  <c:v>4.0</c:v>
                </c:pt>
                <c:pt idx="7806">
                  <c:v>4.0</c:v>
                </c:pt>
                <c:pt idx="7807">
                  <c:v>4.0</c:v>
                </c:pt>
                <c:pt idx="7808">
                  <c:v>4.0</c:v>
                </c:pt>
                <c:pt idx="7809">
                  <c:v>4.0</c:v>
                </c:pt>
                <c:pt idx="7810">
                  <c:v>4.0</c:v>
                </c:pt>
                <c:pt idx="7811">
                  <c:v>4.0</c:v>
                </c:pt>
                <c:pt idx="7812">
                  <c:v>4.0</c:v>
                </c:pt>
                <c:pt idx="7813">
                  <c:v>4.0</c:v>
                </c:pt>
                <c:pt idx="7814">
                  <c:v>4.0</c:v>
                </c:pt>
                <c:pt idx="7815">
                  <c:v>4.0</c:v>
                </c:pt>
                <c:pt idx="7816">
                  <c:v>4.0</c:v>
                </c:pt>
                <c:pt idx="7817">
                  <c:v>4.0</c:v>
                </c:pt>
                <c:pt idx="7818">
                  <c:v>4.0</c:v>
                </c:pt>
                <c:pt idx="7819">
                  <c:v>4.0</c:v>
                </c:pt>
                <c:pt idx="7820">
                  <c:v>4.0</c:v>
                </c:pt>
                <c:pt idx="7821">
                  <c:v>4.0</c:v>
                </c:pt>
                <c:pt idx="7822">
                  <c:v>4.0</c:v>
                </c:pt>
                <c:pt idx="7823">
                  <c:v>4.0</c:v>
                </c:pt>
                <c:pt idx="7824">
                  <c:v>4.0</c:v>
                </c:pt>
                <c:pt idx="7825">
                  <c:v>4.0</c:v>
                </c:pt>
                <c:pt idx="7826">
                  <c:v>4.0</c:v>
                </c:pt>
                <c:pt idx="7827">
                  <c:v>4.0</c:v>
                </c:pt>
                <c:pt idx="7828">
                  <c:v>4.0</c:v>
                </c:pt>
                <c:pt idx="7829">
                  <c:v>4.0</c:v>
                </c:pt>
                <c:pt idx="7830">
                  <c:v>4.0</c:v>
                </c:pt>
                <c:pt idx="7831">
                  <c:v>4.0</c:v>
                </c:pt>
                <c:pt idx="7832">
                  <c:v>4.0</c:v>
                </c:pt>
                <c:pt idx="7833">
                  <c:v>4.0</c:v>
                </c:pt>
                <c:pt idx="7834">
                  <c:v>4.0</c:v>
                </c:pt>
                <c:pt idx="7835">
                  <c:v>4.0</c:v>
                </c:pt>
                <c:pt idx="7836">
                  <c:v>4.0</c:v>
                </c:pt>
                <c:pt idx="7837">
                  <c:v>4.0</c:v>
                </c:pt>
                <c:pt idx="7838">
                  <c:v>4.0</c:v>
                </c:pt>
                <c:pt idx="7839">
                  <c:v>4.0</c:v>
                </c:pt>
                <c:pt idx="7840">
                  <c:v>4.0</c:v>
                </c:pt>
                <c:pt idx="7841">
                  <c:v>4.0</c:v>
                </c:pt>
                <c:pt idx="7842">
                  <c:v>4.0</c:v>
                </c:pt>
                <c:pt idx="7843">
                  <c:v>4.0</c:v>
                </c:pt>
                <c:pt idx="7844">
                  <c:v>4.0</c:v>
                </c:pt>
                <c:pt idx="7845">
                  <c:v>4.0</c:v>
                </c:pt>
                <c:pt idx="7846">
                  <c:v>4.0</c:v>
                </c:pt>
                <c:pt idx="7847">
                  <c:v>4.0</c:v>
                </c:pt>
                <c:pt idx="7848">
                  <c:v>4.0</c:v>
                </c:pt>
                <c:pt idx="7849">
                  <c:v>4.0</c:v>
                </c:pt>
                <c:pt idx="7850">
                  <c:v>4.0</c:v>
                </c:pt>
                <c:pt idx="7851">
                  <c:v>4.0</c:v>
                </c:pt>
                <c:pt idx="7852">
                  <c:v>4.0</c:v>
                </c:pt>
                <c:pt idx="7853">
                  <c:v>4.0</c:v>
                </c:pt>
                <c:pt idx="7854">
                  <c:v>4.0</c:v>
                </c:pt>
                <c:pt idx="7855">
                  <c:v>4.0</c:v>
                </c:pt>
                <c:pt idx="7856">
                  <c:v>4.0</c:v>
                </c:pt>
                <c:pt idx="7857">
                  <c:v>4.0</c:v>
                </c:pt>
                <c:pt idx="7858">
                  <c:v>4.0</c:v>
                </c:pt>
                <c:pt idx="7859">
                  <c:v>4.0</c:v>
                </c:pt>
                <c:pt idx="7860">
                  <c:v>4.0</c:v>
                </c:pt>
                <c:pt idx="7861">
                  <c:v>4.0</c:v>
                </c:pt>
                <c:pt idx="7862">
                  <c:v>4.0</c:v>
                </c:pt>
                <c:pt idx="7863">
                  <c:v>4.0</c:v>
                </c:pt>
                <c:pt idx="7864">
                  <c:v>4.0</c:v>
                </c:pt>
                <c:pt idx="7865">
                  <c:v>4.0</c:v>
                </c:pt>
                <c:pt idx="7866">
                  <c:v>4.0</c:v>
                </c:pt>
                <c:pt idx="7867">
                  <c:v>4.0</c:v>
                </c:pt>
                <c:pt idx="7868">
                  <c:v>4.0</c:v>
                </c:pt>
                <c:pt idx="7869">
                  <c:v>4.0</c:v>
                </c:pt>
                <c:pt idx="7870">
                  <c:v>4.0</c:v>
                </c:pt>
                <c:pt idx="7871">
                  <c:v>4.0</c:v>
                </c:pt>
                <c:pt idx="7872">
                  <c:v>4.0</c:v>
                </c:pt>
                <c:pt idx="7873">
                  <c:v>4.0</c:v>
                </c:pt>
                <c:pt idx="7874">
                  <c:v>4.0</c:v>
                </c:pt>
                <c:pt idx="7875">
                  <c:v>4.0</c:v>
                </c:pt>
                <c:pt idx="7876">
                  <c:v>4.0</c:v>
                </c:pt>
                <c:pt idx="7877">
                  <c:v>4.0</c:v>
                </c:pt>
                <c:pt idx="7878">
                  <c:v>4.0</c:v>
                </c:pt>
                <c:pt idx="7879">
                  <c:v>4.0</c:v>
                </c:pt>
                <c:pt idx="7880">
                  <c:v>4.0</c:v>
                </c:pt>
                <c:pt idx="7881">
                  <c:v>4.0</c:v>
                </c:pt>
                <c:pt idx="7882">
                  <c:v>4.0</c:v>
                </c:pt>
                <c:pt idx="7883">
                  <c:v>4.0</c:v>
                </c:pt>
                <c:pt idx="7884">
                  <c:v>4.0</c:v>
                </c:pt>
                <c:pt idx="7885">
                  <c:v>4.0</c:v>
                </c:pt>
                <c:pt idx="7886">
                  <c:v>4.0</c:v>
                </c:pt>
                <c:pt idx="7887">
                  <c:v>4.0</c:v>
                </c:pt>
                <c:pt idx="7888">
                  <c:v>4.0</c:v>
                </c:pt>
                <c:pt idx="7889">
                  <c:v>4.0</c:v>
                </c:pt>
                <c:pt idx="7890">
                  <c:v>4.0</c:v>
                </c:pt>
                <c:pt idx="7891">
                  <c:v>4.0</c:v>
                </c:pt>
                <c:pt idx="7892">
                  <c:v>4.0</c:v>
                </c:pt>
                <c:pt idx="7893">
                  <c:v>4.0</c:v>
                </c:pt>
                <c:pt idx="7894">
                  <c:v>4.0</c:v>
                </c:pt>
                <c:pt idx="7895">
                  <c:v>4.0</c:v>
                </c:pt>
                <c:pt idx="7896">
                  <c:v>4.0</c:v>
                </c:pt>
                <c:pt idx="7897">
                  <c:v>4.0</c:v>
                </c:pt>
                <c:pt idx="7898">
                  <c:v>4.0</c:v>
                </c:pt>
                <c:pt idx="7899">
                  <c:v>4.0</c:v>
                </c:pt>
                <c:pt idx="7900">
                  <c:v>4.0</c:v>
                </c:pt>
                <c:pt idx="7901">
                  <c:v>4.0</c:v>
                </c:pt>
                <c:pt idx="7902">
                  <c:v>4.0</c:v>
                </c:pt>
                <c:pt idx="7903">
                  <c:v>4.0</c:v>
                </c:pt>
                <c:pt idx="7904">
                  <c:v>4.0</c:v>
                </c:pt>
                <c:pt idx="7905">
                  <c:v>4.0</c:v>
                </c:pt>
                <c:pt idx="7906">
                  <c:v>4.0</c:v>
                </c:pt>
                <c:pt idx="7907">
                  <c:v>4.0</c:v>
                </c:pt>
                <c:pt idx="7908">
                  <c:v>4.0</c:v>
                </c:pt>
                <c:pt idx="7909">
                  <c:v>4.0</c:v>
                </c:pt>
                <c:pt idx="7910">
                  <c:v>4.0</c:v>
                </c:pt>
                <c:pt idx="7911">
                  <c:v>4.0</c:v>
                </c:pt>
                <c:pt idx="7912">
                  <c:v>4.0</c:v>
                </c:pt>
                <c:pt idx="7913">
                  <c:v>4.0</c:v>
                </c:pt>
                <c:pt idx="7914">
                  <c:v>4.0</c:v>
                </c:pt>
                <c:pt idx="7915">
                  <c:v>4.0</c:v>
                </c:pt>
                <c:pt idx="7916">
                  <c:v>4.0</c:v>
                </c:pt>
                <c:pt idx="7917">
                  <c:v>4.0</c:v>
                </c:pt>
                <c:pt idx="7918">
                  <c:v>4.0</c:v>
                </c:pt>
                <c:pt idx="7919">
                  <c:v>4.0</c:v>
                </c:pt>
                <c:pt idx="7920">
                  <c:v>4.0</c:v>
                </c:pt>
                <c:pt idx="7921">
                  <c:v>4.0</c:v>
                </c:pt>
                <c:pt idx="7922">
                  <c:v>4.0</c:v>
                </c:pt>
                <c:pt idx="7923">
                  <c:v>4.0</c:v>
                </c:pt>
                <c:pt idx="7924">
                  <c:v>4.0</c:v>
                </c:pt>
                <c:pt idx="7925">
                  <c:v>4.0</c:v>
                </c:pt>
                <c:pt idx="7926">
                  <c:v>4.0</c:v>
                </c:pt>
                <c:pt idx="7927">
                  <c:v>4.0</c:v>
                </c:pt>
                <c:pt idx="7928">
                  <c:v>4.0</c:v>
                </c:pt>
                <c:pt idx="7929">
                  <c:v>4.0</c:v>
                </c:pt>
                <c:pt idx="7930">
                  <c:v>4.0</c:v>
                </c:pt>
                <c:pt idx="7931">
                  <c:v>4.0</c:v>
                </c:pt>
                <c:pt idx="7932">
                  <c:v>4.0</c:v>
                </c:pt>
                <c:pt idx="7933">
                  <c:v>4.0</c:v>
                </c:pt>
                <c:pt idx="7934">
                  <c:v>4.0</c:v>
                </c:pt>
                <c:pt idx="7935">
                  <c:v>4.0</c:v>
                </c:pt>
                <c:pt idx="7936">
                  <c:v>4.0</c:v>
                </c:pt>
                <c:pt idx="7937">
                  <c:v>4.0</c:v>
                </c:pt>
                <c:pt idx="7938">
                  <c:v>4.0</c:v>
                </c:pt>
                <c:pt idx="7939">
                  <c:v>4.0</c:v>
                </c:pt>
                <c:pt idx="7940">
                  <c:v>4.0</c:v>
                </c:pt>
                <c:pt idx="7941">
                  <c:v>4.0</c:v>
                </c:pt>
                <c:pt idx="7942">
                  <c:v>4.0</c:v>
                </c:pt>
                <c:pt idx="7943">
                  <c:v>4.0</c:v>
                </c:pt>
                <c:pt idx="7944">
                  <c:v>4.0</c:v>
                </c:pt>
                <c:pt idx="7945">
                  <c:v>4.0</c:v>
                </c:pt>
                <c:pt idx="7946">
                  <c:v>4.0</c:v>
                </c:pt>
                <c:pt idx="7947">
                  <c:v>4.0</c:v>
                </c:pt>
                <c:pt idx="7948">
                  <c:v>4.0</c:v>
                </c:pt>
                <c:pt idx="7949">
                  <c:v>4.0</c:v>
                </c:pt>
                <c:pt idx="7950">
                  <c:v>4.0</c:v>
                </c:pt>
                <c:pt idx="7951">
                  <c:v>4.0</c:v>
                </c:pt>
                <c:pt idx="7952">
                  <c:v>4.0</c:v>
                </c:pt>
                <c:pt idx="7953">
                  <c:v>4.0</c:v>
                </c:pt>
                <c:pt idx="7954">
                  <c:v>4.0</c:v>
                </c:pt>
                <c:pt idx="7955">
                  <c:v>4.0</c:v>
                </c:pt>
                <c:pt idx="7956">
                  <c:v>4.0</c:v>
                </c:pt>
                <c:pt idx="7957">
                  <c:v>4.0</c:v>
                </c:pt>
                <c:pt idx="7958">
                  <c:v>4.0</c:v>
                </c:pt>
                <c:pt idx="7959">
                  <c:v>4.0</c:v>
                </c:pt>
                <c:pt idx="7960">
                  <c:v>4.0</c:v>
                </c:pt>
                <c:pt idx="7961">
                  <c:v>4.0</c:v>
                </c:pt>
                <c:pt idx="7962">
                  <c:v>4.0</c:v>
                </c:pt>
                <c:pt idx="7963">
                  <c:v>4.0</c:v>
                </c:pt>
                <c:pt idx="7964">
                  <c:v>4.0</c:v>
                </c:pt>
                <c:pt idx="7965">
                  <c:v>4.0</c:v>
                </c:pt>
                <c:pt idx="7966">
                  <c:v>4.0</c:v>
                </c:pt>
                <c:pt idx="7967">
                  <c:v>4.0</c:v>
                </c:pt>
                <c:pt idx="7968">
                  <c:v>4.0</c:v>
                </c:pt>
                <c:pt idx="7969">
                  <c:v>4.0</c:v>
                </c:pt>
                <c:pt idx="7970">
                  <c:v>4.0</c:v>
                </c:pt>
                <c:pt idx="7971">
                  <c:v>4.0</c:v>
                </c:pt>
                <c:pt idx="7972">
                  <c:v>4.0</c:v>
                </c:pt>
                <c:pt idx="7973">
                  <c:v>4.0</c:v>
                </c:pt>
                <c:pt idx="7974">
                  <c:v>4.0</c:v>
                </c:pt>
                <c:pt idx="7975">
                  <c:v>4.0</c:v>
                </c:pt>
                <c:pt idx="7976">
                  <c:v>4.0</c:v>
                </c:pt>
                <c:pt idx="7977">
                  <c:v>4.0</c:v>
                </c:pt>
                <c:pt idx="7978">
                  <c:v>4.0</c:v>
                </c:pt>
                <c:pt idx="7979">
                  <c:v>4.0</c:v>
                </c:pt>
                <c:pt idx="7980">
                  <c:v>4.0</c:v>
                </c:pt>
                <c:pt idx="7981">
                  <c:v>4.0</c:v>
                </c:pt>
                <c:pt idx="7982">
                  <c:v>4.0</c:v>
                </c:pt>
                <c:pt idx="7983">
                  <c:v>4.0</c:v>
                </c:pt>
                <c:pt idx="7984">
                  <c:v>4.0</c:v>
                </c:pt>
                <c:pt idx="7985">
                  <c:v>4.0</c:v>
                </c:pt>
                <c:pt idx="7986">
                  <c:v>4.0</c:v>
                </c:pt>
                <c:pt idx="7987">
                  <c:v>4.0</c:v>
                </c:pt>
                <c:pt idx="7988">
                  <c:v>4.0</c:v>
                </c:pt>
                <c:pt idx="7989">
                  <c:v>4.0</c:v>
                </c:pt>
                <c:pt idx="7990">
                  <c:v>4.0</c:v>
                </c:pt>
                <c:pt idx="7991">
                  <c:v>4.0</c:v>
                </c:pt>
                <c:pt idx="7992">
                  <c:v>4.0</c:v>
                </c:pt>
                <c:pt idx="7993">
                  <c:v>4.0</c:v>
                </c:pt>
                <c:pt idx="7994">
                  <c:v>4.0</c:v>
                </c:pt>
                <c:pt idx="7995">
                  <c:v>4.0</c:v>
                </c:pt>
                <c:pt idx="7996">
                  <c:v>4.0</c:v>
                </c:pt>
                <c:pt idx="7997">
                  <c:v>4.0</c:v>
                </c:pt>
                <c:pt idx="7998">
                  <c:v>4.0</c:v>
                </c:pt>
                <c:pt idx="7999">
                  <c:v>4.0</c:v>
                </c:pt>
                <c:pt idx="8000">
                  <c:v>4.0</c:v>
                </c:pt>
                <c:pt idx="8001">
                  <c:v>4.0</c:v>
                </c:pt>
                <c:pt idx="8002">
                  <c:v>4.0</c:v>
                </c:pt>
                <c:pt idx="8003">
                  <c:v>4.0</c:v>
                </c:pt>
                <c:pt idx="8004">
                  <c:v>4.0</c:v>
                </c:pt>
                <c:pt idx="8005">
                  <c:v>4.0</c:v>
                </c:pt>
                <c:pt idx="8006">
                  <c:v>4.0</c:v>
                </c:pt>
                <c:pt idx="8007">
                  <c:v>4.0</c:v>
                </c:pt>
                <c:pt idx="8008">
                  <c:v>4.0</c:v>
                </c:pt>
                <c:pt idx="8009">
                  <c:v>4.0</c:v>
                </c:pt>
                <c:pt idx="8010">
                  <c:v>4.0</c:v>
                </c:pt>
                <c:pt idx="8011">
                  <c:v>4.0</c:v>
                </c:pt>
                <c:pt idx="8012">
                  <c:v>4.0</c:v>
                </c:pt>
                <c:pt idx="8013">
                  <c:v>4.0</c:v>
                </c:pt>
                <c:pt idx="8014">
                  <c:v>4.0</c:v>
                </c:pt>
                <c:pt idx="8015">
                  <c:v>4.0</c:v>
                </c:pt>
                <c:pt idx="8016">
                  <c:v>4.0</c:v>
                </c:pt>
                <c:pt idx="8017">
                  <c:v>4.0</c:v>
                </c:pt>
                <c:pt idx="8018">
                  <c:v>4.0</c:v>
                </c:pt>
                <c:pt idx="8019">
                  <c:v>4.0</c:v>
                </c:pt>
                <c:pt idx="8020">
                  <c:v>4.0</c:v>
                </c:pt>
                <c:pt idx="8021">
                  <c:v>4.0</c:v>
                </c:pt>
                <c:pt idx="8022">
                  <c:v>4.0</c:v>
                </c:pt>
                <c:pt idx="8023">
                  <c:v>4.0</c:v>
                </c:pt>
                <c:pt idx="8024">
                  <c:v>4.0</c:v>
                </c:pt>
                <c:pt idx="8025">
                  <c:v>4.0</c:v>
                </c:pt>
                <c:pt idx="8026">
                  <c:v>4.0</c:v>
                </c:pt>
                <c:pt idx="8027">
                  <c:v>4.0</c:v>
                </c:pt>
                <c:pt idx="8028">
                  <c:v>4.0</c:v>
                </c:pt>
                <c:pt idx="8029">
                  <c:v>4.0</c:v>
                </c:pt>
                <c:pt idx="8030">
                  <c:v>4.0</c:v>
                </c:pt>
                <c:pt idx="8031">
                  <c:v>4.0</c:v>
                </c:pt>
                <c:pt idx="8032">
                  <c:v>4.0</c:v>
                </c:pt>
                <c:pt idx="8033">
                  <c:v>4.0</c:v>
                </c:pt>
                <c:pt idx="8034">
                  <c:v>4.0</c:v>
                </c:pt>
                <c:pt idx="8035">
                  <c:v>4.0</c:v>
                </c:pt>
                <c:pt idx="8036">
                  <c:v>4.0</c:v>
                </c:pt>
                <c:pt idx="8037">
                  <c:v>4.0</c:v>
                </c:pt>
                <c:pt idx="8038">
                  <c:v>4.0</c:v>
                </c:pt>
                <c:pt idx="8039">
                  <c:v>4.0</c:v>
                </c:pt>
                <c:pt idx="8040">
                  <c:v>4.0</c:v>
                </c:pt>
                <c:pt idx="8041">
                  <c:v>4.0</c:v>
                </c:pt>
                <c:pt idx="8042">
                  <c:v>4.0</c:v>
                </c:pt>
                <c:pt idx="8043">
                  <c:v>4.0</c:v>
                </c:pt>
                <c:pt idx="8044">
                  <c:v>4.0</c:v>
                </c:pt>
                <c:pt idx="8045">
                  <c:v>4.0</c:v>
                </c:pt>
                <c:pt idx="8046">
                  <c:v>4.0</c:v>
                </c:pt>
                <c:pt idx="8047">
                  <c:v>4.0</c:v>
                </c:pt>
                <c:pt idx="8048">
                  <c:v>4.0</c:v>
                </c:pt>
                <c:pt idx="8049">
                  <c:v>4.0</c:v>
                </c:pt>
                <c:pt idx="8050">
                  <c:v>4.0</c:v>
                </c:pt>
                <c:pt idx="8051">
                  <c:v>4.0</c:v>
                </c:pt>
                <c:pt idx="8052">
                  <c:v>4.0</c:v>
                </c:pt>
                <c:pt idx="8053">
                  <c:v>4.0</c:v>
                </c:pt>
                <c:pt idx="8054">
                  <c:v>4.0</c:v>
                </c:pt>
                <c:pt idx="8055">
                  <c:v>4.0</c:v>
                </c:pt>
                <c:pt idx="8056">
                  <c:v>4.0</c:v>
                </c:pt>
                <c:pt idx="8057">
                  <c:v>4.0</c:v>
                </c:pt>
                <c:pt idx="8058">
                  <c:v>4.0</c:v>
                </c:pt>
                <c:pt idx="8059">
                  <c:v>4.0</c:v>
                </c:pt>
                <c:pt idx="8060">
                  <c:v>4.0</c:v>
                </c:pt>
                <c:pt idx="8061">
                  <c:v>4.0</c:v>
                </c:pt>
                <c:pt idx="8062">
                  <c:v>4.0</c:v>
                </c:pt>
                <c:pt idx="8063">
                  <c:v>4.0</c:v>
                </c:pt>
                <c:pt idx="8064">
                  <c:v>4.0</c:v>
                </c:pt>
                <c:pt idx="8065">
                  <c:v>4.0</c:v>
                </c:pt>
                <c:pt idx="8066">
                  <c:v>4.0</c:v>
                </c:pt>
                <c:pt idx="8067">
                  <c:v>4.0</c:v>
                </c:pt>
                <c:pt idx="8068">
                  <c:v>4.0</c:v>
                </c:pt>
                <c:pt idx="8069">
                  <c:v>4.0</c:v>
                </c:pt>
                <c:pt idx="8070">
                  <c:v>4.0</c:v>
                </c:pt>
                <c:pt idx="8071">
                  <c:v>4.0</c:v>
                </c:pt>
                <c:pt idx="8072">
                  <c:v>4.0</c:v>
                </c:pt>
                <c:pt idx="8073">
                  <c:v>4.0</c:v>
                </c:pt>
                <c:pt idx="8074">
                  <c:v>4.0</c:v>
                </c:pt>
                <c:pt idx="8075">
                  <c:v>4.0</c:v>
                </c:pt>
                <c:pt idx="8076">
                  <c:v>4.0</c:v>
                </c:pt>
                <c:pt idx="8077">
                  <c:v>4.0</c:v>
                </c:pt>
                <c:pt idx="8078">
                  <c:v>4.0</c:v>
                </c:pt>
                <c:pt idx="8079">
                  <c:v>4.0</c:v>
                </c:pt>
                <c:pt idx="8080">
                  <c:v>4.0</c:v>
                </c:pt>
                <c:pt idx="8081">
                  <c:v>4.0</c:v>
                </c:pt>
                <c:pt idx="8082">
                  <c:v>4.0</c:v>
                </c:pt>
                <c:pt idx="8083">
                  <c:v>4.0</c:v>
                </c:pt>
                <c:pt idx="8084">
                  <c:v>4.0</c:v>
                </c:pt>
                <c:pt idx="8085">
                  <c:v>4.0</c:v>
                </c:pt>
                <c:pt idx="8086">
                  <c:v>4.0</c:v>
                </c:pt>
                <c:pt idx="8087">
                  <c:v>4.0</c:v>
                </c:pt>
                <c:pt idx="8088">
                  <c:v>4.0</c:v>
                </c:pt>
                <c:pt idx="8089">
                  <c:v>4.0</c:v>
                </c:pt>
                <c:pt idx="8090">
                  <c:v>4.0</c:v>
                </c:pt>
                <c:pt idx="8091">
                  <c:v>4.0</c:v>
                </c:pt>
                <c:pt idx="8092">
                  <c:v>4.0</c:v>
                </c:pt>
                <c:pt idx="8093">
                  <c:v>4.0</c:v>
                </c:pt>
                <c:pt idx="8094">
                  <c:v>4.0</c:v>
                </c:pt>
                <c:pt idx="8095">
                  <c:v>4.0</c:v>
                </c:pt>
                <c:pt idx="8096">
                  <c:v>4.0</c:v>
                </c:pt>
                <c:pt idx="8097">
                  <c:v>4.0</c:v>
                </c:pt>
                <c:pt idx="8098">
                  <c:v>4.0</c:v>
                </c:pt>
                <c:pt idx="8099">
                  <c:v>4.0</c:v>
                </c:pt>
                <c:pt idx="8100">
                  <c:v>4.0</c:v>
                </c:pt>
                <c:pt idx="8101">
                  <c:v>4.0</c:v>
                </c:pt>
                <c:pt idx="8102">
                  <c:v>4.0</c:v>
                </c:pt>
                <c:pt idx="8103">
                  <c:v>4.0</c:v>
                </c:pt>
                <c:pt idx="8104">
                  <c:v>4.0</c:v>
                </c:pt>
                <c:pt idx="8105">
                  <c:v>4.0</c:v>
                </c:pt>
                <c:pt idx="8106">
                  <c:v>4.0</c:v>
                </c:pt>
                <c:pt idx="8107">
                  <c:v>4.0</c:v>
                </c:pt>
                <c:pt idx="8108">
                  <c:v>4.0</c:v>
                </c:pt>
                <c:pt idx="8109">
                  <c:v>4.0</c:v>
                </c:pt>
                <c:pt idx="8110">
                  <c:v>4.0</c:v>
                </c:pt>
                <c:pt idx="8111">
                  <c:v>4.0</c:v>
                </c:pt>
                <c:pt idx="8112">
                  <c:v>4.0</c:v>
                </c:pt>
                <c:pt idx="8113">
                  <c:v>4.0</c:v>
                </c:pt>
                <c:pt idx="8114">
                  <c:v>4.0</c:v>
                </c:pt>
                <c:pt idx="8115">
                  <c:v>4.0</c:v>
                </c:pt>
                <c:pt idx="8116">
                  <c:v>4.0</c:v>
                </c:pt>
                <c:pt idx="8117">
                  <c:v>4.0</c:v>
                </c:pt>
                <c:pt idx="8118">
                  <c:v>4.0</c:v>
                </c:pt>
                <c:pt idx="8119">
                  <c:v>4.0</c:v>
                </c:pt>
                <c:pt idx="8120">
                  <c:v>4.0</c:v>
                </c:pt>
                <c:pt idx="8121">
                  <c:v>4.0</c:v>
                </c:pt>
                <c:pt idx="8122">
                  <c:v>4.0</c:v>
                </c:pt>
                <c:pt idx="8123">
                  <c:v>4.0</c:v>
                </c:pt>
                <c:pt idx="8124">
                  <c:v>4.0</c:v>
                </c:pt>
                <c:pt idx="8125">
                  <c:v>4.0</c:v>
                </c:pt>
                <c:pt idx="8126">
                  <c:v>4.0</c:v>
                </c:pt>
                <c:pt idx="8127">
                  <c:v>4.0</c:v>
                </c:pt>
                <c:pt idx="8128">
                  <c:v>4.0</c:v>
                </c:pt>
                <c:pt idx="8129">
                  <c:v>4.0</c:v>
                </c:pt>
                <c:pt idx="8130">
                  <c:v>4.0</c:v>
                </c:pt>
                <c:pt idx="8131">
                  <c:v>4.0</c:v>
                </c:pt>
                <c:pt idx="8132">
                  <c:v>4.0</c:v>
                </c:pt>
                <c:pt idx="8133">
                  <c:v>4.0</c:v>
                </c:pt>
                <c:pt idx="8134">
                  <c:v>4.0</c:v>
                </c:pt>
                <c:pt idx="8135">
                  <c:v>4.0</c:v>
                </c:pt>
                <c:pt idx="8136">
                  <c:v>4.0</c:v>
                </c:pt>
                <c:pt idx="8137">
                  <c:v>4.0</c:v>
                </c:pt>
                <c:pt idx="8138">
                  <c:v>4.0</c:v>
                </c:pt>
                <c:pt idx="8139">
                  <c:v>4.0</c:v>
                </c:pt>
                <c:pt idx="8140">
                  <c:v>4.0</c:v>
                </c:pt>
                <c:pt idx="8141">
                  <c:v>4.0</c:v>
                </c:pt>
                <c:pt idx="8142">
                  <c:v>4.0</c:v>
                </c:pt>
                <c:pt idx="8143">
                  <c:v>4.0</c:v>
                </c:pt>
                <c:pt idx="8144">
                  <c:v>4.0</c:v>
                </c:pt>
                <c:pt idx="8145">
                  <c:v>4.0</c:v>
                </c:pt>
                <c:pt idx="8146">
                  <c:v>4.0</c:v>
                </c:pt>
                <c:pt idx="8147">
                  <c:v>4.0</c:v>
                </c:pt>
                <c:pt idx="8148">
                  <c:v>4.0</c:v>
                </c:pt>
                <c:pt idx="8149">
                  <c:v>4.0</c:v>
                </c:pt>
                <c:pt idx="8150">
                  <c:v>4.0</c:v>
                </c:pt>
                <c:pt idx="8151">
                  <c:v>4.0</c:v>
                </c:pt>
                <c:pt idx="8152">
                  <c:v>4.0</c:v>
                </c:pt>
                <c:pt idx="8153">
                  <c:v>4.0</c:v>
                </c:pt>
                <c:pt idx="8154">
                  <c:v>4.0</c:v>
                </c:pt>
                <c:pt idx="8155">
                  <c:v>4.0</c:v>
                </c:pt>
                <c:pt idx="8156">
                  <c:v>4.0</c:v>
                </c:pt>
                <c:pt idx="8157">
                  <c:v>4.0</c:v>
                </c:pt>
                <c:pt idx="8158">
                  <c:v>4.0</c:v>
                </c:pt>
                <c:pt idx="8159">
                  <c:v>4.0</c:v>
                </c:pt>
                <c:pt idx="8160">
                  <c:v>4.0</c:v>
                </c:pt>
                <c:pt idx="8161">
                  <c:v>4.0</c:v>
                </c:pt>
                <c:pt idx="8162">
                  <c:v>4.0</c:v>
                </c:pt>
                <c:pt idx="8163">
                  <c:v>4.0</c:v>
                </c:pt>
                <c:pt idx="8164">
                  <c:v>4.0</c:v>
                </c:pt>
                <c:pt idx="8165">
                  <c:v>4.0</c:v>
                </c:pt>
                <c:pt idx="8166">
                  <c:v>4.0</c:v>
                </c:pt>
                <c:pt idx="8167">
                  <c:v>4.0</c:v>
                </c:pt>
                <c:pt idx="8168">
                  <c:v>4.0</c:v>
                </c:pt>
                <c:pt idx="8169">
                  <c:v>4.0</c:v>
                </c:pt>
                <c:pt idx="8170">
                  <c:v>4.0</c:v>
                </c:pt>
                <c:pt idx="8171">
                  <c:v>4.0</c:v>
                </c:pt>
                <c:pt idx="8172">
                  <c:v>4.0</c:v>
                </c:pt>
                <c:pt idx="8173">
                  <c:v>4.0</c:v>
                </c:pt>
                <c:pt idx="8174">
                  <c:v>4.0</c:v>
                </c:pt>
                <c:pt idx="8175">
                  <c:v>4.0</c:v>
                </c:pt>
                <c:pt idx="8176">
                  <c:v>4.0</c:v>
                </c:pt>
                <c:pt idx="8177">
                  <c:v>4.0</c:v>
                </c:pt>
                <c:pt idx="8178">
                  <c:v>4.0</c:v>
                </c:pt>
                <c:pt idx="8179">
                  <c:v>4.0</c:v>
                </c:pt>
                <c:pt idx="8180">
                  <c:v>4.0</c:v>
                </c:pt>
                <c:pt idx="8181">
                  <c:v>4.0</c:v>
                </c:pt>
                <c:pt idx="8182">
                  <c:v>4.0</c:v>
                </c:pt>
                <c:pt idx="8183">
                  <c:v>4.0</c:v>
                </c:pt>
                <c:pt idx="8184">
                  <c:v>4.0</c:v>
                </c:pt>
                <c:pt idx="8185">
                  <c:v>4.0</c:v>
                </c:pt>
                <c:pt idx="8186">
                  <c:v>4.0</c:v>
                </c:pt>
                <c:pt idx="8187">
                  <c:v>4.0</c:v>
                </c:pt>
                <c:pt idx="8188">
                  <c:v>4.0</c:v>
                </c:pt>
                <c:pt idx="8189">
                  <c:v>4.0</c:v>
                </c:pt>
                <c:pt idx="8190">
                  <c:v>4.0</c:v>
                </c:pt>
                <c:pt idx="8191">
                  <c:v>4.0</c:v>
                </c:pt>
                <c:pt idx="8192">
                  <c:v>4.0</c:v>
                </c:pt>
                <c:pt idx="8193">
                  <c:v>4.0</c:v>
                </c:pt>
                <c:pt idx="8194">
                  <c:v>4.0</c:v>
                </c:pt>
                <c:pt idx="8195">
                  <c:v>4.0</c:v>
                </c:pt>
                <c:pt idx="8196">
                  <c:v>4.0</c:v>
                </c:pt>
                <c:pt idx="8197">
                  <c:v>4.0</c:v>
                </c:pt>
                <c:pt idx="8198">
                  <c:v>4.0</c:v>
                </c:pt>
                <c:pt idx="8199">
                  <c:v>4.0</c:v>
                </c:pt>
                <c:pt idx="8200">
                  <c:v>4.0</c:v>
                </c:pt>
                <c:pt idx="8201">
                  <c:v>4.0</c:v>
                </c:pt>
                <c:pt idx="8202">
                  <c:v>4.0</c:v>
                </c:pt>
                <c:pt idx="8203">
                  <c:v>4.0</c:v>
                </c:pt>
                <c:pt idx="8204">
                  <c:v>4.0</c:v>
                </c:pt>
                <c:pt idx="8205">
                  <c:v>4.0</c:v>
                </c:pt>
                <c:pt idx="8206">
                  <c:v>4.0</c:v>
                </c:pt>
                <c:pt idx="8207">
                  <c:v>4.0</c:v>
                </c:pt>
                <c:pt idx="8208">
                  <c:v>4.0</c:v>
                </c:pt>
                <c:pt idx="8209">
                  <c:v>4.0</c:v>
                </c:pt>
                <c:pt idx="8210">
                  <c:v>4.0</c:v>
                </c:pt>
                <c:pt idx="8211">
                  <c:v>4.0</c:v>
                </c:pt>
                <c:pt idx="8212">
                  <c:v>4.0</c:v>
                </c:pt>
                <c:pt idx="8213">
                  <c:v>4.0</c:v>
                </c:pt>
                <c:pt idx="8214">
                  <c:v>4.0</c:v>
                </c:pt>
                <c:pt idx="8215">
                  <c:v>4.0</c:v>
                </c:pt>
                <c:pt idx="8216">
                  <c:v>4.0</c:v>
                </c:pt>
                <c:pt idx="8217">
                  <c:v>4.0</c:v>
                </c:pt>
                <c:pt idx="8218">
                  <c:v>4.0</c:v>
                </c:pt>
                <c:pt idx="8219">
                  <c:v>4.0</c:v>
                </c:pt>
                <c:pt idx="8220">
                  <c:v>4.0</c:v>
                </c:pt>
                <c:pt idx="8221">
                  <c:v>4.0</c:v>
                </c:pt>
                <c:pt idx="8222">
                  <c:v>4.0</c:v>
                </c:pt>
                <c:pt idx="8223">
                  <c:v>4.0</c:v>
                </c:pt>
                <c:pt idx="8224">
                  <c:v>4.0</c:v>
                </c:pt>
                <c:pt idx="8225">
                  <c:v>4.0</c:v>
                </c:pt>
                <c:pt idx="8226">
                  <c:v>4.0</c:v>
                </c:pt>
                <c:pt idx="8227">
                  <c:v>4.0</c:v>
                </c:pt>
                <c:pt idx="8228">
                  <c:v>4.0</c:v>
                </c:pt>
                <c:pt idx="8229">
                  <c:v>4.0</c:v>
                </c:pt>
                <c:pt idx="8230">
                  <c:v>4.0</c:v>
                </c:pt>
                <c:pt idx="8231">
                  <c:v>4.0</c:v>
                </c:pt>
                <c:pt idx="8232">
                  <c:v>4.0</c:v>
                </c:pt>
                <c:pt idx="8233">
                  <c:v>4.0</c:v>
                </c:pt>
                <c:pt idx="8234">
                  <c:v>4.0</c:v>
                </c:pt>
                <c:pt idx="8235">
                  <c:v>4.0</c:v>
                </c:pt>
                <c:pt idx="8236">
                  <c:v>4.0</c:v>
                </c:pt>
                <c:pt idx="8237">
                  <c:v>4.0</c:v>
                </c:pt>
                <c:pt idx="8238">
                  <c:v>4.0</c:v>
                </c:pt>
                <c:pt idx="8239">
                  <c:v>4.0</c:v>
                </c:pt>
                <c:pt idx="8240">
                  <c:v>4.0</c:v>
                </c:pt>
                <c:pt idx="8241">
                  <c:v>4.0</c:v>
                </c:pt>
                <c:pt idx="8242">
                  <c:v>4.0</c:v>
                </c:pt>
                <c:pt idx="8243">
                  <c:v>4.0</c:v>
                </c:pt>
                <c:pt idx="8244">
                  <c:v>4.0</c:v>
                </c:pt>
                <c:pt idx="8245">
                  <c:v>4.0</c:v>
                </c:pt>
                <c:pt idx="8246">
                  <c:v>4.0</c:v>
                </c:pt>
                <c:pt idx="8247">
                  <c:v>4.0</c:v>
                </c:pt>
                <c:pt idx="8248">
                  <c:v>4.0</c:v>
                </c:pt>
                <c:pt idx="8249">
                  <c:v>4.0</c:v>
                </c:pt>
                <c:pt idx="8250">
                  <c:v>4.0</c:v>
                </c:pt>
                <c:pt idx="8251">
                  <c:v>4.0</c:v>
                </c:pt>
                <c:pt idx="8252">
                  <c:v>4.0</c:v>
                </c:pt>
                <c:pt idx="8253">
                  <c:v>4.0</c:v>
                </c:pt>
                <c:pt idx="8254">
                  <c:v>4.0</c:v>
                </c:pt>
                <c:pt idx="8255">
                  <c:v>4.0</c:v>
                </c:pt>
                <c:pt idx="8256">
                  <c:v>4.0</c:v>
                </c:pt>
                <c:pt idx="8257">
                  <c:v>4.0</c:v>
                </c:pt>
                <c:pt idx="8258">
                  <c:v>4.0</c:v>
                </c:pt>
                <c:pt idx="8259">
                  <c:v>4.0</c:v>
                </c:pt>
                <c:pt idx="8260">
                  <c:v>4.0</c:v>
                </c:pt>
                <c:pt idx="8261">
                  <c:v>4.0</c:v>
                </c:pt>
                <c:pt idx="8262">
                  <c:v>4.0</c:v>
                </c:pt>
                <c:pt idx="8263">
                  <c:v>4.0</c:v>
                </c:pt>
                <c:pt idx="8264">
                  <c:v>4.0</c:v>
                </c:pt>
                <c:pt idx="8265">
                  <c:v>4.0</c:v>
                </c:pt>
                <c:pt idx="8266">
                  <c:v>4.0</c:v>
                </c:pt>
                <c:pt idx="8267">
                  <c:v>4.0</c:v>
                </c:pt>
                <c:pt idx="8268">
                  <c:v>4.0</c:v>
                </c:pt>
                <c:pt idx="8269">
                  <c:v>4.0</c:v>
                </c:pt>
                <c:pt idx="8270">
                  <c:v>4.0</c:v>
                </c:pt>
                <c:pt idx="8271">
                  <c:v>4.0</c:v>
                </c:pt>
                <c:pt idx="8272">
                  <c:v>4.0</c:v>
                </c:pt>
                <c:pt idx="8273">
                  <c:v>4.0</c:v>
                </c:pt>
                <c:pt idx="8274">
                  <c:v>4.0</c:v>
                </c:pt>
                <c:pt idx="8275">
                  <c:v>4.0</c:v>
                </c:pt>
                <c:pt idx="8276">
                  <c:v>4.0</c:v>
                </c:pt>
                <c:pt idx="8277">
                  <c:v>4.0</c:v>
                </c:pt>
                <c:pt idx="8278">
                  <c:v>4.0</c:v>
                </c:pt>
                <c:pt idx="8279">
                  <c:v>4.0</c:v>
                </c:pt>
                <c:pt idx="8280">
                  <c:v>4.0</c:v>
                </c:pt>
                <c:pt idx="8281">
                  <c:v>4.0</c:v>
                </c:pt>
                <c:pt idx="8282">
                  <c:v>4.0</c:v>
                </c:pt>
                <c:pt idx="8283">
                  <c:v>4.0</c:v>
                </c:pt>
                <c:pt idx="8284">
                  <c:v>4.0</c:v>
                </c:pt>
                <c:pt idx="8285">
                  <c:v>4.0</c:v>
                </c:pt>
                <c:pt idx="8286">
                  <c:v>4.0</c:v>
                </c:pt>
                <c:pt idx="8287">
                  <c:v>4.0</c:v>
                </c:pt>
                <c:pt idx="8288">
                  <c:v>4.0</c:v>
                </c:pt>
                <c:pt idx="8289">
                  <c:v>4.0</c:v>
                </c:pt>
                <c:pt idx="8290">
                  <c:v>4.0</c:v>
                </c:pt>
                <c:pt idx="8291">
                  <c:v>4.0</c:v>
                </c:pt>
                <c:pt idx="8292">
                  <c:v>4.0</c:v>
                </c:pt>
                <c:pt idx="8293">
                  <c:v>4.0</c:v>
                </c:pt>
                <c:pt idx="8294">
                  <c:v>4.0</c:v>
                </c:pt>
                <c:pt idx="8295">
                  <c:v>4.0</c:v>
                </c:pt>
                <c:pt idx="8296">
                  <c:v>4.0</c:v>
                </c:pt>
                <c:pt idx="8297">
                  <c:v>4.0</c:v>
                </c:pt>
                <c:pt idx="8298">
                  <c:v>4.0</c:v>
                </c:pt>
                <c:pt idx="8299">
                  <c:v>4.0</c:v>
                </c:pt>
                <c:pt idx="8300">
                  <c:v>4.0</c:v>
                </c:pt>
                <c:pt idx="8301">
                  <c:v>4.0</c:v>
                </c:pt>
                <c:pt idx="8302">
                  <c:v>4.0</c:v>
                </c:pt>
                <c:pt idx="8303">
                  <c:v>4.0</c:v>
                </c:pt>
                <c:pt idx="8304">
                  <c:v>4.0</c:v>
                </c:pt>
                <c:pt idx="8305">
                  <c:v>4.0</c:v>
                </c:pt>
                <c:pt idx="8306">
                  <c:v>4.0</c:v>
                </c:pt>
                <c:pt idx="8307">
                  <c:v>4.0</c:v>
                </c:pt>
                <c:pt idx="8308">
                  <c:v>4.0</c:v>
                </c:pt>
                <c:pt idx="8309">
                  <c:v>4.0</c:v>
                </c:pt>
                <c:pt idx="8310">
                  <c:v>4.0</c:v>
                </c:pt>
                <c:pt idx="8311">
                  <c:v>4.0</c:v>
                </c:pt>
                <c:pt idx="8312">
                  <c:v>4.0</c:v>
                </c:pt>
                <c:pt idx="8313">
                  <c:v>4.0</c:v>
                </c:pt>
                <c:pt idx="8314">
                  <c:v>4.0</c:v>
                </c:pt>
                <c:pt idx="8315">
                  <c:v>4.0</c:v>
                </c:pt>
                <c:pt idx="8316">
                  <c:v>4.0</c:v>
                </c:pt>
                <c:pt idx="8317">
                  <c:v>4.0</c:v>
                </c:pt>
                <c:pt idx="8318">
                  <c:v>4.0</c:v>
                </c:pt>
                <c:pt idx="8319">
                  <c:v>4.0</c:v>
                </c:pt>
                <c:pt idx="8320">
                  <c:v>4.0</c:v>
                </c:pt>
                <c:pt idx="8321">
                  <c:v>4.0</c:v>
                </c:pt>
                <c:pt idx="8322">
                  <c:v>4.0</c:v>
                </c:pt>
                <c:pt idx="8323">
                  <c:v>4.0</c:v>
                </c:pt>
                <c:pt idx="8324">
                  <c:v>4.0</c:v>
                </c:pt>
                <c:pt idx="8325">
                  <c:v>4.0</c:v>
                </c:pt>
                <c:pt idx="8326">
                  <c:v>4.0</c:v>
                </c:pt>
                <c:pt idx="8327">
                  <c:v>4.0</c:v>
                </c:pt>
                <c:pt idx="8328">
                  <c:v>4.0</c:v>
                </c:pt>
                <c:pt idx="8329">
                  <c:v>4.0</c:v>
                </c:pt>
                <c:pt idx="8330">
                  <c:v>4.0</c:v>
                </c:pt>
                <c:pt idx="8331">
                  <c:v>4.0</c:v>
                </c:pt>
                <c:pt idx="8332">
                  <c:v>4.0</c:v>
                </c:pt>
                <c:pt idx="8333">
                  <c:v>4.0</c:v>
                </c:pt>
                <c:pt idx="8334">
                  <c:v>4.0</c:v>
                </c:pt>
                <c:pt idx="8335">
                  <c:v>4.0</c:v>
                </c:pt>
                <c:pt idx="8336">
                  <c:v>4.0</c:v>
                </c:pt>
                <c:pt idx="8337">
                  <c:v>4.0</c:v>
                </c:pt>
                <c:pt idx="8338">
                  <c:v>4.0</c:v>
                </c:pt>
                <c:pt idx="8339">
                  <c:v>4.0</c:v>
                </c:pt>
                <c:pt idx="8340">
                  <c:v>4.0</c:v>
                </c:pt>
                <c:pt idx="8341">
                  <c:v>4.0</c:v>
                </c:pt>
                <c:pt idx="8342">
                  <c:v>4.0</c:v>
                </c:pt>
                <c:pt idx="8343">
                  <c:v>4.0</c:v>
                </c:pt>
                <c:pt idx="8344">
                  <c:v>4.0</c:v>
                </c:pt>
                <c:pt idx="8345">
                  <c:v>4.0</c:v>
                </c:pt>
                <c:pt idx="8346">
                  <c:v>4.0</c:v>
                </c:pt>
                <c:pt idx="8347">
                  <c:v>4.0</c:v>
                </c:pt>
                <c:pt idx="8348">
                  <c:v>4.0</c:v>
                </c:pt>
                <c:pt idx="8349">
                  <c:v>4.0</c:v>
                </c:pt>
                <c:pt idx="8350">
                  <c:v>4.0</c:v>
                </c:pt>
                <c:pt idx="8351">
                  <c:v>4.0</c:v>
                </c:pt>
                <c:pt idx="8352">
                  <c:v>4.0</c:v>
                </c:pt>
                <c:pt idx="8353">
                  <c:v>4.0</c:v>
                </c:pt>
                <c:pt idx="8354">
                  <c:v>4.0</c:v>
                </c:pt>
                <c:pt idx="8355">
                  <c:v>4.0</c:v>
                </c:pt>
                <c:pt idx="8356">
                  <c:v>4.0</c:v>
                </c:pt>
                <c:pt idx="8357">
                  <c:v>4.0</c:v>
                </c:pt>
                <c:pt idx="8358">
                  <c:v>4.0</c:v>
                </c:pt>
                <c:pt idx="8359">
                  <c:v>4.0</c:v>
                </c:pt>
                <c:pt idx="8360">
                  <c:v>4.0</c:v>
                </c:pt>
                <c:pt idx="8361">
                  <c:v>4.0</c:v>
                </c:pt>
                <c:pt idx="8362">
                  <c:v>4.0</c:v>
                </c:pt>
                <c:pt idx="8363">
                  <c:v>4.0</c:v>
                </c:pt>
                <c:pt idx="8364">
                  <c:v>4.0</c:v>
                </c:pt>
                <c:pt idx="8365">
                  <c:v>4.0</c:v>
                </c:pt>
                <c:pt idx="8366">
                  <c:v>4.0</c:v>
                </c:pt>
                <c:pt idx="8367">
                  <c:v>4.0</c:v>
                </c:pt>
                <c:pt idx="8368">
                  <c:v>4.0</c:v>
                </c:pt>
                <c:pt idx="8369">
                  <c:v>4.0</c:v>
                </c:pt>
                <c:pt idx="8370">
                  <c:v>4.0</c:v>
                </c:pt>
                <c:pt idx="8371">
                  <c:v>4.0</c:v>
                </c:pt>
                <c:pt idx="8372">
                  <c:v>4.0</c:v>
                </c:pt>
                <c:pt idx="8373">
                  <c:v>4.0</c:v>
                </c:pt>
                <c:pt idx="8374">
                  <c:v>4.0</c:v>
                </c:pt>
                <c:pt idx="8375">
                  <c:v>4.0</c:v>
                </c:pt>
                <c:pt idx="8376">
                  <c:v>4.0</c:v>
                </c:pt>
                <c:pt idx="8377">
                  <c:v>4.0</c:v>
                </c:pt>
                <c:pt idx="8378">
                  <c:v>4.0</c:v>
                </c:pt>
                <c:pt idx="8379">
                  <c:v>4.0</c:v>
                </c:pt>
                <c:pt idx="8380">
                  <c:v>4.0</c:v>
                </c:pt>
                <c:pt idx="8381">
                  <c:v>4.0</c:v>
                </c:pt>
                <c:pt idx="8382">
                  <c:v>4.0</c:v>
                </c:pt>
                <c:pt idx="8383">
                  <c:v>4.0</c:v>
                </c:pt>
                <c:pt idx="8384">
                  <c:v>4.0</c:v>
                </c:pt>
                <c:pt idx="8385">
                  <c:v>4.0</c:v>
                </c:pt>
                <c:pt idx="8386">
                  <c:v>4.0</c:v>
                </c:pt>
                <c:pt idx="8387">
                  <c:v>4.0</c:v>
                </c:pt>
                <c:pt idx="8388">
                  <c:v>4.0</c:v>
                </c:pt>
                <c:pt idx="8389">
                  <c:v>4.0</c:v>
                </c:pt>
                <c:pt idx="8390">
                  <c:v>4.0</c:v>
                </c:pt>
                <c:pt idx="8391">
                  <c:v>4.0</c:v>
                </c:pt>
                <c:pt idx="8392">
                  <c:v>4.0</c:v>
                </c:pt>
                <c:pt idx="8393">
                  <c:v>4.0</c:v>
                </c:pt>
                <c:pt idx="8394">
                  <c:v>4.0</c:v>
                </c:pt>
                <c:pt idx="8395">
                  <c:v>4.0</c:v>
                </c:pt>
                <c:pt idx="8396">
                  <c:v>4.0</c:v>
                </c:pt>
                <c:pt idx="8397">
                  <c:v>4.0</c:v>
                </c:pt>
                <c:pt idx="8398">
                  <c:v>4.0</c:v>
                </c:pt>
                <c:pt idx="8399">
                  <c:v>4.0</c:v>
                </c:pt>
                <c:pt idx="8400">
                  <c:v>4.0</c:v>
                </c:pt>
                <c:pt idx="8401">
                  <c:v>4.0</c:v>
                </c:pt>
                <c:pt idx="8402">
                  <c:v>4.0</c:v>
                </c:pt>
                <c:pt idx="8403">
                  <c:v>4.0</c:v>
                </c:pt>
                <c:pt idx="8404">
                  <c:v>4.0</c:v>
                </c:pt>
                <c:pt idx="8405">
                  <c:v>4.0</c:v>
                </c:pt>
                <c:pt idx="8406">
                  <c:v>4.0</c:v>
                </c:pt>
                <c:pt idx="8407">
                  <c:v>4.0</c:v>
                </c:pt>
                <c:pt idx="8408">
                  <c:v>4.0</c:v>
                </c:pt>
                <c:pt idx="8409">
                  <c:v>4.0</c:v>
                </c:pt>
                <c:pt idx="8410">
                  <c:v>4.0</c:v>
                </c:pt>
                <c:pt idx="8411">
                  <c:v>4.0</c:v>
                </c:pt>
                <c:pt idx="8412">
                  <c:v>4.0</c:v>
                </c:pt>
                <c:pt idx="8413">
                  <c:v>4.0</c:v>
                </c:pt>
                <c:pt idx="8414">
                  <c:v>4.0</c:v>
                </c:pt>
                <c:pt idx="8415">
                  <c:v>4.0</c:v>
                </c:pt>
                <c:pt idx="8416">
                  <c:v>4.0</c:v>
                </c:pt>
                <c:pt idx="8417">
                  <c:v>4.0</c:v>
                </c:pt>
                <c:pt idx="8418">
                  <c:v>4.0</c:v>
                </c:pt>
                <c:pt idx="8419">
                  <c:v>4.0</c:v>
                </c:pt>
                <c:pt idx="8420">
                  <c:v>4.0</c:v>
                </c:pt>
                <c:pt idx="8421">
                  <c:v>4.0</c:v>
                </c:pt>
                <c:pt idx="8422">
                  <c:v>4.0</c:v>
                </c:pt>
                <c:pt idx="8423">
                  <c:v>4.0</c:v>
                </c:pt>
                <c:pt idx="8424">
                  <c:v>4.0</c:v>
                </c:pt>
                <c:pt idx="8425">
                  <c:v>4.0</c:v>
                </c:pt>
                <c:pt idx="8426">
                  <c:v>4.0</c:v>
                </c:pt>
                <c:pt idx="8427">
                  <c:v>4.0</c:v>
                </c:pt>
                <c:pt idx="8428">
                  <c:v>4.0</c:v>
                </c:pt>
                <c:pt idx="8429">
                  <c:v>4.0</c:v>
                </c:pt>
                <c:pt idx="8430">
                  <c:v>4.0</c:v>
                </c:pt>
                <c:pt idx="8431">
                  <c:v>4.0</c:v>
                </c:pt>
                <c:pt idx="8432">
                  <c:v>4.0</c:v>
                </c:pt>
                <c:pt idx="8433">
                  <c:v>4.0</c:v>
                </c:pt>
                <c:pt idx="8434">
                  <c:v>4.0</c:v>
                </c:pt>
                <c:pt idx="8435">
                  <c:v>4.0</c:v>
                </c:pt>
                <c:pt idx="8436">
                  <c:v>4.0</c:v>
                </c:pt>
                <c:pt idx="8437">
                  <c:v>4.0</c:v>
                </c:pt>
                <c:pt idx="8438">
                  <c:v>4.0</c:v>
                </c:pt>
                <c:pt idx="8439">
                  <c:v>4.0</c:v>
                </c:pt>
                <c:pt idx="8440">
                  <c:v>4.0</c:v>
                </c:pt>
                <c:pt idx="8441">
                  <c:v>4.0</c:v>
                </c:pt>
                <c:pt idx="8442">
                  <c:v>4.0</c:v>
                </c:pt>
                <c:pt idx="8443">
                  <c:v>4.0</c:v>
                </c:pt>
                <c:pt idx="8444">
                  <c:v>4.0</c:v>
                </c:pt>
                <c:pt idx="8445">
                  <c:v>4.0</c:v>
                </c:pt>
                <c:pt idx="8446">
                  <c:v>4.0</c:v>
                </c:pt>
                <c:pt idx="8447">
                  <c:v>4.0</c:v>
                </c:pt>
                <c:pt idx="8448">
                  <c:v>4.0</c:v>
                </c:pt>
                <c:pt idx="8449">
                  <c:v>4.0</c:v>
                </c:pt>
                <c:pt idx="8450">
                  <c:v>4.0</c:v>
                </c:pt>
                <c:pt idx="8451">
                  <c:v>4.0</c:v>
                </c:pt>
                <c:pt idx="8452">
                  <c:v>4.0</c:v>
                </c:pt>
                <c:pt idx="8453">
                  <c:v>4.0</c:v>
                </c:pt>
                <c:pt idx="8454">
                  <c:v>4.0</c:v>
                </c:pt>
                <c:pt idx="8455">
                  <c:v>4.0</c:v>
                </c:pt>
                <c:pt idx="8456">
                  <c:v>4.0</c:v>
                </c:pt>
                <c:pt idx="8457">
                  <c:v>4.0</c:v>
                </c:pt>
                <c:pt idx="8458">
                  <c:v>4.0</c:v>
                </c:pt>
                <c:pt idx="8459">
                  <c:v>4.0</c:v>
                </c:pt>
                <c:pt idx="8460">
                  <c:v>4.0</c:v>
                </c:pt>
                <c:pt idx="8461">
                  <c:v>4.0</c:v>
                </c:pt>
                <c:pt idx="8462">
                  <c:v>4.0</c:v>
                </c:pt>
                <c:pt idx="8463">
                  <c:v>4.0</c:v>
                </c:pt>
                <c:pt idx="8464">
                  <c:v>4.0</c:v>
                </c:pt>
                <c:pt idx="8465">
                  <c:v>5.0</c:v>
                </c:pt>
                <c:pt idx="8466">
                  <c:v>5.0</c:v>
                </c:pt>
                <c:pt idx="8467">
                  <c:v>5.0</c:v>
                </c:pt>
                <c:pt idx="8468">
                  <c:v>5.0</c:v>
                </c:pt>
                <c:pt idx="8469">
                  <c:v>5.0</c:v>
                </c:pt>
                <c:pt idx="8470">
                  <c:v>5.0</c:v>
                </c:pt>
                <c:pt idx="8471">
                  <c:v>5.0</c:v>
                </c:pt>
                <c:pt idx="8472">
                  <c:v>5.0</c:v>
                </c:pt>
                <c:pt idx="8473">
                  <c:v>5.0</c:v>
                </c:pt>
                <c:pt idx="8474">
                  <c:v>5.0</c:v>
                </c:pt>
                <c:pt idx="8475">
                  <c:v>5.0</c:v>
                </c:pt>
                <c:pt idx="8476">
                  <c:v>5.0</c:v>
                </c:pt>
                <c:pt idx="8477">
                  <c:v>5.0</c:v>
                </c:pt>
                <c:pt idx="8478">
                  <c:v>5.0</c:v>
                </c:pt>
                <c:pt idx="8479">
                  <c:v>5.0</c:v>
                </c:pt>
                <c:pt idx="8480">
                  <c:v>5.0</c:v>
                </c:pt>
                <c:pt idx="8481">
                  <c:v>5.0</c:v>
                </c:pt>
                <c:pt idx="8482">
                  <c:v>5.0</c:v>
                </c:pt>
                <c:pt idx="8483">
                  <c:v>5.0</c:v>
                </c:pt>
                <c:pt idx="8484">
                  <c:v>5.0</c:v>
                </c:pt>
                <c:pt idx="8485">
                  <c:v>5.0</c:v>
                </c:pt>
                <c:pt idx="8486">
                  <c:v>5.0</c:v>
                </c:pt>
                <c:pt idx="8487">
                  <c:v>5.0</c:v>
                </c:pt>
                <c:pt idx="8488">
                  <c:v>5.0</c:v>
                </c:pt>
                <c:pt idx="8489">
                  <c:v>5.0</c:v>
                </c:pt>
                <c:pt idx="8490">
                  <c:v>5.0</c:v>
                </c:pt>
                <c:pt idx="8491">
                  <c:v>5.0</c:v>
                </c:pt>
                <c:pt idx="8492">
                  <c:v>5.0</c:v>
                </c:pt>
                <c:pt idx="8493">
                  <c:v>5.0</c:v>
                </c:pt>
                <c:pt idx="8494">
                  <c:v>5.0</c:v>
                </c:pt>
                <c:pt idx="8495">
                  <c:v>5.0</c:v>
                </c:pt>
                <c:pt idx="8496">
                  <c:v>5.0</c:v>
                </c:pt>
                <c:pt idx="8497">
                  <c:v>5.0</c:v>
                </c:pt>
                <c:pt idx="8498">
                  <c:v>5.0</c:v>
                </c:pt>
                <c:pt idx="8499">
                  <c:v>5.0</c:v>
                </c:pt>
                <c:pt idx="8500">
                  <c:v>5.0</c:v>
                </c:pt>
                <c:pt idx="8501">
                  <c:v>5.0</c:v>
                </c:pt>
                <c:pt idx="8502">
                  <c:v>5.0</c:v>
                </c:pt>
                <c:pt idx="8503">
                  <c:v>5.0</c:v>
                </c:pt>
                <c:pt idx="8504">
                  <c:v>5.0</c:v>
                </c:pt>
                <c:pt idx="8505">
                  <c:v>5.0</c:v>
                </c:pt>
                <c:pt idx="8506">
                  <c:v>5.0</c:v>
                </c:pt>
                <c:pt idx="8507">
                  <c:v>5.0</c:v>
                </c:pt>
                <c:pt idx="8508">
                  <c:v>5.0</c:v>
                </c:pt>
                <c:pt idx="8509">
                  <c:v>5.0</c:v>
                </c:pt>
                <c:pt idx="8510">
                  <c:v>5.0</c:v>
                </c:pt>
                <c:pt idx="8511">
                  <c:v>5.0</c:v>
                </c:pt>
                <c:pt idx="8512">
                  <c:v>5.0</c:v>
                </c:pt>
                <c:pt idx="8513">
                  <c:v>5.0</c:v>
                </c:pt>
                <c:pt idx="8514">
                  <c:v>5.0</c:v>
                </c:pt>
                <c:pt idx="8515">
                  <c:v>5.0</c:v>
                </c:pt>
                <c:pt idx="8516">
                  <c:v>5.0</c:v>
                </c:pt>
                <c:pt idx="8517">
                  <c:v>5.0</c:v>
                </c:pt>
                <c:pt idx="8518">
                  <c:v>5.0</c:v>
                </c:pt>
                <c:pt idx="8519">
                  <c:v>5.0</c:v>
                </c:pt>
                <c:pt idx="8520">
                  <c:v>5.0</c:v>
                </c:pt>
                <c:pt idx="8521">
                  <c:v>5.0</c:v>
                </c:pt>
                <c:pt idx="8522">
                  <c:v>5.0</c:v>
                </c:pt>
                <c:pt idx="8523">
                  <c:v>5.0</c:v>
                </c:pt>
                <c:pt idx="8524">
                  <c:v>5.0</c:v>
                </c:pt>
                <c:pt idx="8525">
                  <c:v>5.0</c:v>
                </c:pt>
                <c:pt idx="8526">
                  <c:v>5.0</c:v>
                </c:pt>
                <c:pt idx="8527">
                  <c:v>5.0</c:v>
                </c:pt>
                <c:pt idx="8528">
                  <c:v>5.0</c:v>
                </c:pt>
                <c:pt idx="8529">
                  <c:v>5.0</c:v>
                </c:pt>
                <c:pt idx="8530">
                  <c:v>5.0</c:v>
                </c:pt>
                <c:pt idx="8531">
                  <c:v>5.0</c:v>
                </c:pt>
                <c:pt idx="8532">
                  <c:v>5.0</c:v>
                </c:pt>
                <c:pt idx="8533">
                  <c:v>5.0</c:v>
                </c:pt>
                <c:pt idx="8534">
                  <c:v>5.0</c:v>
                </c:pt>
                <c:pt idx="8535">
                  <c:v>5.0</c:v>
                </c:pt>
                <c:pt idx="8536">
                  <c:v>5.0</c:v>
                </c:pt>
                <c:pt idx="8537">
                  <c:v>5.0</c:v>
                </c:pt>
                <c:pt idx="8538">
                  <c:v>5.0</c:v>
                </c:pt>
                <c:pt idx="8539">
                  <c:v>5.0</c:v>
                </c:pt>
                <c:pt idx="8540">
                  <c:v>5.0</c:v>
                </c:pt>
                <c:pt idx="8541">
                  <c:v>5.0</c:v>
                </c:pt>
                <c:pt idx="8542">
                  <c:v>5.0</c:v>
                </c:pt>
                <c:pt idx="8543">
                  <c:v>5.0</c:v>
                </c:pt>
                <c:pt idx="8544">
                  <c:v>5.0</c:v>
                </c:pt>
                <c:pt idx="8545">
                  <c:v>5.0</c:v>
                </c:pt>
                <c:pt idx="8546">
                  <c:v>5.0</c:v>
                </c:pt>
                <c:pt idx="8547">
                  <c:v>5.0</c:v>
                </c:pt>
                <c:pt idx="8548">
                  <c:v>5.0</c:v>
                </c:pt>
                <c:pt idx="8549">
                  <c:v>5.0</c:v>
                </c:pt>
                <c:pt idx="8550">
                  <c:v>5.0</c:v>
                </c:pt>
                <c:pt idx="8551">
                  <c:v>5.0</c:v>
                </c:pt>
                <c:pt idx="8552">
                  <c:v>5.0</c:v>
                </c:pt>
                <c:pt idx="8553">
                  <c:v>5.0</c:v>
                </c:pt>
                <c:pt idx="8554">
                  <c:v>5.0</c:v>
                </c:pt>
                <c:pt idx="8555">
                  <c:v>5.0</c:v>
                </c:pt>
                <c:pt idx="8556">
                  <c:v>5.0</c:v>
                </c:pt>
                <c:pt idx="8557">
                  <c:v>5.0</c:v>
                </c:pt>
                <c:pt idx="8558">
                  <c:v>5.0</c:v>
                </c:pt>
                <c:pt idx="8559">
                  <c:v>5.0</c:v>
                </c:pt>
                <c:pt idx="8560">
                  <c:v>5.0</c:v>
                </c:pt>
                <c:pt idx="8561">
                  <c:v>5.0</c:v>
                </c:pt>
                <c:pt idx="8562">
                  <c:v>5.0</c:v>
                </c:pt>
                <c:pt idx="8563">
                  <c:v>5.0</c:v>
                </c:pt>
                <c:pt idx="8564">
                  <c:v>5.0</c:v>
                </c:pt>
                <c:pt idx="8565">
                  <c:v>5.0</c:v>
                </c:pt>
                <c:pt idx="8566">
                  <c:v>5.0</c:v>
                </c:pt>
                <c:pt idx="8567">
                  <c:v>5.0</c:v>
                </c:pt>
                <c:pt idx="8568">
                  <c:v>5.0</c:v>
                </c:pt>
                <c:pt idx="8569">
                  <c:v>5.0</c:v>
                </c:pt>
                <c:pt idx="8570">
                  <c:v>5.0</c:v>
                </c:pt>
                <c:pt idx="8571">
                  <c:v>5.0</c:v>
                </c:pt>
                <c:pt idx="8572">
                  <c:v>5.0</c:v>
                </c:pt>
                <c:pt idx="8573">
                  <c:v>5.0</c:v>
                </c:pt>
                <c:pt idx="8574">
                  <c:v>5.0</c:v>
                </c:pt>
                <c:pt idx="8575">
                  <c:v>5.0</c:v>
                </c:pt>
                <c:pt idx="8576">
                  <c:v>5.0</c:v>
                </c:pt>
                <c:pt idx="8577">
                  <c:v>5.0</c:v>
                </c:pt>
                <c:pt idx="8578">
                  <c:v>5.0</c:v>
                </c:pt>
                <c:pt idx="8579">
                  <c:v>5.0</c:v>
                </c:pt>
                <c:pt idx="8580">
                  <c:v>5.0</c:v>
                </c:pt>
                <c:pt idx="8581">
                  <c:v>5.0</c:v>
                </c:pt>
                <c:pt idx="8582">
                  <c:v>5.0</c:v>
                </c:pt>
                <c:pt idx="8583">
                  <c:v>5.0</c:v>
                </c:pt>
                <c:pt idx="8584">
                  <c:v>5.0</c:v>
                </c:pt>
                <c:pt idx="8585">
                  <c:v>5.0</c:v>
                </c:pt>
                <c:pt idx="8586">
                  <c:v>5.0</c:v>
                </c:pt>
                <c:pt idx="8587">
                  <c:v>5.0</c:v>
                </c:pt>
                <c:pt idx="8588">
                  <c:v>5.0</c:v>
                </c:pt>
                <c:pt idx="8589">
                  <c:v>5.0</c:v>
                </c:pt>
                <c:pt idx="8590">
                  <c:v>5.0</c:v>
                </c:pt>
                <c:pt idx="8591">
                  <c:v>5.0</c:v>
                </c:pt>
                <c:pt idx="8592">
                  <c:v>5.0</c:v>
                </c:pt>
                <c:pt idx="8593">
                  <c:v>5.0</c:v>
                </c:pt>
                <c:pt idx="8594">
                  <c:v>5.0</c:v>
                </c:pt>
                <c:pt idx="8595">
                  <c:v>5.0</c:v>
                </c:pt>
                <c:pt idx="8596">
                  <c:v>5.0</c:v>
                </c:pt>
                <c:pt idx="8597">
                  <c:v>5.0</c:v>
                </c:pt>
                <c:pt idx="8598">
                  <c:v>5.0</c:v>
                </c:pt>
                <c:pt idx="8599">
                  <c:v>5.0</c:v>
                </c:pt>
                <c:pt idx="8600">
                  <c:v>5.0</c:v>
                </c:pt>
                <c:pt idx="8601">
                  <c:v>5.0</c:v>
                </c:pt>
                <c:pt idx="8602">
                  <c:v>5.0</c:v>
                </c:pt>
                <c:pt idx="8603">
                  <c:v>5.0</c:v>
                </c:pt>
                <c:pt idx="8604">
                  <c:v>5.0</c:v>
                </c:pt>
                <c:pt idx="8605">
                  <c:v>5.0</c:v>
                </c:pt>
                <c:pt idx="8606">
                  <c:v>5.0</c:v>
                </c:pt>
                <c:pt idx="8607">
                  <c:v>5.0</c:v>
                </c:pt>
                <c:pt idx="8608">
                  <c:v>5.0</c:v>
                </c:pt>
                <c:pt idx="8609">
                  <c:v>5.0</c:v>
                </c:pt>
                <c:pt idx="8610">
                  <c:v>5.0</c:v>
                </c:pt>
                <c:pt idx="8611">
                  <c:v>5.0</c:v>
                </c:pt>
                <c:pt idx="8612">
                  <c:v>5.0</c:v>
                </c:pt>
                <c:pt idx="8613">
                  <c:v>5.0</c:v>
                </c:pt>
                <c:pt idx="8614">
                  <c:v>5.0</c:v>
                </c:pt>
                <c:pt idx="8615">
                  <c:v>5.0</c:v>
                </c:pt>
                <c:pt idx="8616">
                  <c:v>5.0</c:v>
                </c:pt>
                <c:pt idx="8617">
                  <c:v>5.0</c:v>
                </c:pt>
                <c:pt idx="8618">
                  <c:v>5.0</c:v>
                </c:pt>
                <c:pt idx="8619">
                  <c:v>5.0</c:v>
                </c:pt>
                <c:pt idx="8620">
                  <c:v>5.0</c:v>
                </c:pt>
                <c:pt idx="8621">
                  <c:v>5.0</c:v>
                </c:pt>
                <c:pt idx="8622">
                  <c:v>5.0</c:v>
                </c:pt>
                <c:pt idx="8623">
                  <c:v>5.0</c:v>
                </c:pt>
                <c:pt idx="8624">
                  <c:v>5.0</c:v>
                </c:pt>
                <c:pt idx="8625">
                  <c:v>5.0</c:v>
                </c:pt>
                <c:pt idx="8626">
                  <c:v>5.0</c:v>
                </c:pt>
                <c:pt idx="8627">
                  <c:v>5.0</c:v>
                </c:pt>
                <c:pt idx="8628">
                  <c:v>5.0</c:v>
                </c:pt>
                <c:pt idx="8629">
                  <c:v>5.0</c:v>
                </c:pt>
                <c:pt idx="8630">
                  <c:v>5.0</c:v>
                </c:pt>
                <c:pt idx="8631">
                  <c:v>5.0</c:v>
                </c:pt>
                <c:pt idx="8632">
                  <c:v>5.0</c:v>
                </c:pt>
                <c:pt idx="8633">
                  <c:v>5.0</c:v>
                </c:pt>
                <c:pt idx="8634">
                  <c:v>5.0</c:v>
                </c:pt>
                <c:pt idx="8635">
                  <c:v>5.0</c:v>
                </c:pt>
                <c:pt idx="8636">
                  <c:v>5.0</c:v>
                </c:pt>
                <c:pt idx="8637">
                  <c:v>5.0</c:v>
                </c:pt>
                <c:pt idx="8638">
                  <c:v>5.0</c:v>
                </c:pt>
                <c:pt idx="8639">
                  <c:v>5.0</c:v>
                </c:pt>
                <c:pt idx="8640">
                  <c:v>5.0</c:v>
                </c:pt>
                <c:pt idx="8641">
                  <c:v>5.0</c:v>
                </c:pt>
                <c:pt idx="8642">
                  <c:v>5.0</c:v>
                </c:pt>
                <c:pt idx="8643">
                  <c:v>5.0</c:v>
                </c:pt>
                <c:pt idx="8644">
                  <c:v>5.0</c:v>
                </c:pt>
                <c:pt idx="8645">
                  <c:v>5.0</c:v>
                </c:pt>
                <c:pt idx="8646">
                  <c:v>5.0</c:v>
                </c:pt>
                <c:pt idx="8647">
                  <c:v>5.0</c:v>
                </c:pt>
                <c:pt idx="8648">
                  <c:v>5.0</c:v>
                </c:pt>
                <c:pt idx="8649">
                  <c:v>5.0</c:v>
                </c:pt>
                <c:pt idx="8650">
                  <c:v>5.0</c:v>
                </c:pt>
                <c:pt idx="8651">
                  <c:v>5.0</c:v>
                </c:pt>
                <c:pt idx="8652">
                  <c:v>5.0</c:v>
                </c:pt>
                <c:pt idx="8653">
                  <c:v>5.0</c:v>
                </c:pt>
                <c:pt idx="8654">
                  <c:v>5.0</c:v>
                </c:pt>
                <c:pt idx="8655">
                  <c:v>5.0</c:v>
                </c:pt>
                <c:pt idx="8656">
                  <c:v>5.0</c:v>
                </c:pt>
                <c:pt idx="8657">
                  <c:v>5.0</c:v>
                </c:pt>
                <c:pt idx="8658">
                  <c:v>5.0</c:v>
                </c:pt>
                <c:pt idx="8659">
                  <c:v>5.0</c:v>
                </c:pt>
                <c:pt idx="8660">
                  <c:v>5.0</c:v>
                </c:pt>
                <c:pt idx="8661">
                  <c:v>5.0</c:v>
                </c:pt>
                <c:pt idx="8662">
                  <c:v>5.0</c:v>
                </c:pt>
                <c:pt idx="8663">
                  <c:v>5.0</c:v>
                </c:pt>
                <c:pt idx="8664">
                  <c:v>5.0</c:v>
                </c:pt>
                <c:pt idx="8665">
                  <c:v>5.0</c:v>
                </c:pt>
                <c:pt idx="8666">
                  <c:v>5.0</c:v>
                </c:pt>
                <c:pt idx="8667">
                  <c:v>5.0</c:v>
                </c:pt>
                <c:pt idx="8668">
                  <c:v>5.0</c:v>
                </c:pt>
                <c:pt idx="8669">
                  <c:v>5.0</c:v>
                </c:pt>
                <c:pt idx="8670">
                  <c:v>5.0</c:v>
                </c:pt>
                <c:pt idx="8671">
                  <c:v>5.0</c:v>
                </c:pt>
                <c:pt idx="8672">
                  <c:v>5.0</c:v>
                </c:pt>
                <c:pt idx="8673">
                  <c:v>5.0</c:v>
                </c:pt>
                <c:pt idx="8674">
                  <c:v>5.0</c:v>
                </c:pt>
                <c:pt idx="8675">
                  <c:v>5.0</c:v>
                </c:pt>
                <c:pt idx="8676">
                  <c:v>5.0</c:v>
                </c:pt>
                <c:pt idx="8677">
                  <c:v>5.0</c:v>
                </c:pt>
                <c:pt idx="8678">
                  <c:v>5.0</c:v>
                </c:pt>
                <c:pt idx="8679">
                  <c:v>5.0</c:v>
                </c:pt>
                <c:pt idx="8680">
                  <c:v>5.0</c:v>
                </c:pt>
                <c:pt idx="8681">
                  <c:v>5.0</c:v>
                </c:pt>
                <c:pt idx="8682">
                  <c:v>5.0</c:v>
                </c:pt>
                <c:pt idx="8683">
                  <c:v>5.0</c:v>
                </c:pt>
                <c:pt idx="8684">
                  <c:v>5.0</c:v>
                </c:pt>
                <c:pt idx="8685">
                  <c:v>5.0</c:v>
                </c:pt>
                <c:pt idx="8686">
                  <c:v>5.0</c:v>
                </c:pt>
                <c:pt idx="8687">
                  <c:v>5.0</c:v>
                </c:pt>
                <c:pt idx="8688">
                  <c:v>5.0</c:v>
                </c:pt>
                <c:pt idx="8689">
                  <c:v>5.0</c:v>
                </c:pt>
                <c:pt idx="8690">
                  <c:v>5.0</c:v>
                </c:pt>
                <c:pt idx="8691">
                  <c:v>5.0</c:v>
                </c:pt>
                <c:pt idx="8692">
                  <c:v>5.0</c:v>
                </c:pt>
                <c:pt idx="8693">
                  <c:v>5.0</c:v>
                </c:pt>
                <c:pt idx="8694">
                  <c:v>5.0</c:v>
                </c:pt>
                <c:pt idx="8695">
                  <c:v>5.0</c:v>
                </c:pt>
                <c:pt idx="8696">
                  <c:v>5.0</c:v>
                </c:pt>
                <c:pt idx="8697">
                  <c:v>5.0</c:v>
                </c:pt>
                <c:pt idx="8698">
                  <c:v>5.0</c:v>
                </c:pt>
                <c:pt idx="8699">
                  <c:v>5.0</c:v>
                </c:pt>
                <c:pt idx="8700">
                  <c:v>5.0</c:v>
                </c:pt>
                <c:pt idx="8701">
                  <c:v>5.0</c:v>
                </c:pt>
                <c:pt idx="8702">
                  <c:v>5.0</c:v>
                </c:pt>
                <c:pt idx="8703">
                  <c:v>5.0</c:v>
                </c:pt>
                <c:pt idx="8704">
                  <c:v>5.0</c:v>
                </c:pt>
                <c:pt idx="8705">
                  <c:v>5.0</c:v>
                </c:pt>
                <c:pt idx="8706">
                  <c:v>5.0</c:v>
                </c:pt>
                <c:pt idx="8707">
                  <c:v>5.0</c:v>
                </c:pt>
                <c:pt idx="8708">
                  <c:v>5.0</c:v>
                </c:pt>
                <c:pt idx="8709">
                  <c:v>5.0</c:v>
                </c:pt>
                <c:pt idx="8710">
                  <c:v>5.0</c:v>
                </c:pt>
                <c:pt idx="8711">
                  <c:v>5.0</c:v>
                </c:pt>
                <c:pt idx="8712">
                  <c:v>5.0</c:v>
                </c:pt>
                <c:pt idx="8713">
                  <c:v>5.0</c:v>
                </c:pt>
                <c:pt idx="8714">
                  <c:v>5.0</c:v>
                </c:pt>
                <c:pt idx="8715">
                  <c:v>5.0</c:v>
                </c:pt>
                <c:pt idx="8716">
                  <c:v>5.0</c:v>
                </c:pt>
                <c:pt idx="8717">
                  <c:v>5.0</c:v>
                </c:pt>
                <c:pt idx="8718">
                  <c:v>5.0</c:v>
                </c:pt>
                <c:pt idx="8719">
                  <c:v>5.0</c:v>
                </c:pt>
                <c:pt idx="8720">
                  <c:v>5.0</c:v>
                </c:pt>
                <c:pt idx="8721">
                  <c:v>5.0</c:v>
                </c:pt>
                <c:pt idx="8722">
                  <c:v>5.0</c:v>
                </c:pt>
                <c:pt idx="8723">
                  <c:v>5.0</c:v>
                </c:pt>
                <c:pt idx="8724">
                  <c:v>5.0</c:v>
                </c:pt>
                <c:pt idx="8725">
                  <c:v>5.0</c:v>
                </c:pt>
                <c:pt idx="8726">
                  <c:v>5.0</c:v>
                </c:pt>
                <c:pt idx="8727">
                  <c:v>5.0</c:v>
                </c:pt>
                <c:pt idx="8728">
                  <c:v>5.0</c:v>
                </c:pt>
                <c:pt idx="8729">
                  <c:v>5.0</c:v>
                </c:pt>
                <c:pt idx="8730">
                  <c:v>5.0</c:v>
                </c:pt>
                <c:pt idx="8731">
                  <c:v>5.0</c:v>
                </c:pt>
                <c:pt idx="8732">
                  <c:v>5.0</c:v>
                </c:pt>
                <c:pt idx="8733">
                  <c:v>5.0</c:v>
                </c:pt>
                <c:pt idx="8734">
                  <c:v>5.0</c:v>
                </c:pt>
                <c:pt idx="8735">
                  <c:v>5.0</c:v>
                </c:pt>
                <c:pt idx="8736">
                  <c:v>5.0</c:v>
                </c:pt>
                <c:pt idx="8737">
                  <c:v>5.0</c:v>
                </c:pt>
                <c:pt idx="8738">
                  <c:v>5.0</c:v>
                </c:pt>
                <c:pt idx="8739">
                  <c:v>5.0</c:v>
                </c:pt>
                <c:pt idx="8740">
                  <c:v>5.0</c:v>
                </c:pt>
                <c:pt idx="8741">
                  <c:v>5.0</c:v>
                </c:pt>
                <c:pt idx="8742">
                  <c:v>5.0</c:v>
                </c:pt>
                <c:pt idx="8743">
                  <c:v>5.0</c:v>
                </c:pt>
                <c:pt idx="8744">
                  <c:v>5.0</c:v>
                </c:pt>
                <c:pt idx="8745">
                  <c:v>5.0</c:v>
                </c:pt>
                <c:pt idx="8746">
                  <c:v>5.0</c:v>
                </c:pt>
                <c:pt idx="8747">
                  <c:v>5.0</c:v>
                </c:pt>
                <c:pt idx="8748">
                  <c:v>5.0</c:v>
                </c:pt>
                <c:pt idx="8749">
                  <c:v>5.0</c:v>
                </c:pt>
                <c:pt idx="8750">
                  <c:v>5.0</c:v>
                </c:pt>
                <c:pt idx="8751">
                  <c:v>5.0</c:v>
                </c:pt>
                <c:pt idx="8752">
                  <c:v>5.0</c:v>
                </c:pt>
                <c:pt idx="8753">
                  <c:v>5.0</c:v>
                </c:pt>
                <c:pt idx="8754">
                  <c:v>5.0</c:v>
                </c:pt>
                <c:pt idx="8755">
                  <c:v>5.0</c:v>
                </c:pt>
                <c:pt idx="8756">
                  <c:v>5.0</c:v>
                </c:pt>
                <c:pt idx="8757">
                  <c:v>5.0</c:v>
                </c:pt>
                <c:pt idx="8758">
                  <c:v>5.0</c:v>
                </c:pt>
                <c:pt idx="8759">
                  <c:v>5.0</c:v>
                </c:pt>
                <c:pt idx="8760">
                  <c:v>5.0</c:v>
                </c:pt>
                <c:pt idx="8761">
                  <c:v>5.0</c:v>
                </c:pt>
                <c:pt idx="8762">
                  <c:v>5.0</c:v>
                </c:pt>
                <c:pt idx="8763">
                  <c:v>5.0</c:v>
                </c:pt>
                <c:pt idx="8764">
                  <c:v>5.0</c:v>
                </c:pt>
                <c:pt idx="8765">
                  <c:v>5.0</c:v>
                </c:pt>
                <c:pt idx="8766">
                  <c:v>5.0</c:v>
                </c:pt>
                <c:pt idx="8767">
                  <c:v>5.0</c:v>
                </c:pt>
                <c:pt idx="8768">
                  <c:v>5.0</c:v>
                </c:pt>
                <c:pt idx="8769">
                  <c:v>5.0</c:v>
                </c:pt>
                <c:pt idx="8770">
                  <c:v>5.0</c:v>
                </c:pt>
                <c:pt idx="8771">
                  <c:v>5.0</c:v>
                </c:pt>
                <c:pt idx="8772">
                  <c:v>5.0</c:v>
                </c:pt>
                <c:pt idx="8773">
                  <c:v>5.0</c:v>
                </c:pt>
                <c:pt idx="8774">
                  <c:v>5.0</c:v>
                </c:pt>
                <c:pt idx="8775">
                  <c:v>5.0</c:v>
                </c:pt>
                <c:pt idx="8776">
                  <c:v>5.0</c:v>
                </c:pt>
                <c:pt idx="8777">
                  <c:v>5.0</c:v>
                </c:pt>
                <c:pt idx="8778">
                  <c:v>5.0</c:v>
                </c:pt>
                <c:pt idx="8779">
                  <c:v>5.0</c:v>
                </c:pt>
                <c:pt idx="8780">
                  <c:v>5.0</c:v>
                </c:pt>
                <c:pt idx="8781">
                  <c:v>5.0</c:v>
                </c:pt>
                <c:pt idx="8782">
                  <c:v>5.0</c:v>
                </c:pt>
                <c:pt idx="8783">
                  <c:v>5.0</c:v>
                </c:pt>
                <c:pt idx="8784">
                  <c:v>5.0</c:v>
                </c:pt>
                <c:pt idx="8785">
                  <c:v>5.0</c:v>
                </c:pt>
                <c:pt idx="8786">
                  <c:v>5.0</c:v>
                </c:pt>
                <c:pt idx="8787">
                  <c:v>5.0</c:v>
                </c:pt>
                <c:pt idx="8788">
                  <c:v>5.0</c:v>
                </c:pt>
                <c:pt idx="8789">
                  <c:v>5.0</c:v>
                </c:pt>
                <c:pt idx="8790">
                  <c:v>5.0</c:v>
                </c:pt>
                <c:pt idx="8791">
                  <c:v>5.0</c:v>
                </c:pt>
                <c:pt idx="8792">
                  <c:v>5.0</c:v>
                </c:pt>
                <c:pt idx="8793">
                  <c:v>5.0</c:v>
                </c:pt>
                <c:pt idx="8794">
                  <c:v>5.0</c:v>
                </c:pt>
                <c:pt idx="8795">
                  <c:v>5.0</c:v>
                </c:pt>
                <c:pt idx="8796">
                  <c:v>5.0</c:v>
                </c:pt>
                <c:pt idx="8797">
                  <c:v>5.0</c:v>
                </c:pt>
                <c:pt idx="8798">
                  <c:v>5.0</c:v>
                </c:pt>
                <c:pt idx="8799">
                  <c:v>5.0</c:v>
                </c:pt>
                <c:pt idx="8800">
                  <c:v>5.0</c:v>
                </c:pt>
                <c:pt idx="8801">
                  <c:v>5.0</c:v>
                </c:pt>
                <c:pt idx="8802">
                  <c:v>5.0</c:v>
                </c:pt>
                <c:pt idx="8803">
                  <c:v>5.0</c:v>
                </c:pt>
                <c:pt idx="8804">
                  <c:v>5.0</c:v>
                </c:pt>
                <c:pt idx="8805">
                  <c:v>5.0</c:v>
                </c:pt>
                <c:pt idx="8806">
                  <c:v>5.0</c:v>
                </c:pt>
                <c:pt idx="8807">
                  <c:v>5.0</c:v>
                </c:pt>
                <c:pt idx="8808">
                  <c:v>5.0</c:v>
                </c:pt>
                <c:pt idx="8809">
                  <c:v>5.0</c:v>
                </c:pt>
                <c:pt idx="8810">
                  <c:v>5.0</c:v>
                </c:pt>
                <c:pt idx="8811">
                  <c:v>5.0</c:v>
                </c:pt>
                <c:pt idx="8812">
                  <c:v>5.0</c:v>
                </c:pt>
                <c:pt idx="8813">
                  <c:v>5.0</c:v>
                </c:pt>
                <c:pt idx="8814">
                  <c:v>5.0</c:v>
                </c:pt>
                <c:pt idx="8815">
                  <c:v>5.0</c:v>
                </c:pt>
                <c:pt idx="8816">
                  <c:v>5.0</c:v>
                </c:pt>
                <c:pt idx="8817">
                  <c:v>5.0</c:v>
                </c:pt>
                <c:pt idx="8818">
                  <c:v>5.0</c:v>
                </c:pt>
                <c:pt idx="8819">
                  <c:v>5.0</c:v>
                </c:pt>
                <c:pt idx="8820">
                  <c:v>5.0</c:v>
                </c:pt>
                <c:pt idx="8821">
                  <c:v>5.0</c:v>
                </c:pt>
                <c:pt idx="8822">
                  <c:v>5.0</c:v>
                </c:pt>
                <c:pt idx="8823">
                  <c:v>5.0</c:v>
                </c:pt>
                <c:pt idx="8824">
                  <c:v>5.0</c:v>
                </c:pt>
                <c:pt idx="8825">
                  <c:v>5.0</c:v>
                </c:pt>
                <c:pt idx="8826">
                  <c:v>5.0</c:v>
                </c:pt>
                <c:pt idx="8827">
                  <c:v>5.0</c:v>
                </c:pt>
                <c:pt idx="8828">
                  <c:v>5.0</c:v>
                </c:pt>
                <c:pt idx="8829">
                  <c:v>5.0</c:v>
                </c:pt>
                <c:pt idx="8830">
                  <c:v>5.0</c:v>
                </c:pt>
                <c:pt idx="8831">
                  <c:v>5.0</c:v>
                </c:pt>
                <c:pt idx="8832">
                  <c:v>5.0</c:v>
                </c:pt>
                <c:pt idx="8833">
                  <c:v>5.0</c:v>
                </c:pt>
                <c:pt idx="8834">
                  <c:v>5.0</c:v>
                </c:pt>
                <c:pt idx="8835">
                  <c:v>5.0</c:v>
                </c:pt>
                <c:pt idx="8836">
                  <c:v>5.0</c:v>
                </c:pt>
                <c:pt idx="8837">
                  <c:v>5.0</c:v>
                </c:pt>
                <c:pt idx="8838">
                  <c:v>5.0</c:v>
                </c:pt>
                <c:pt idx="8839">
                  <c:v>5.0</c:v>
                </c:pt>
                <c:pt idx="8840">
                  <c:v>5.0</c:v>
                </c:pt>
                <c:pt idx="8841">
                  <c:v>5.0</c:v>
                </c:pt>
                <c:pt idx="8842">
                  <c:v>5.0</c:v>
                </c:pt>
                <c:pt idx="8843">
                  <c:v>5.0</c:v>
                </c:pt>
                <c:pt idx="8844">
                  <c:v>5.0</c:v>
                </c:pt>
                <c:pt idx="8845">
                  <c:v>5.0</c:v>
                </c:pt>
                <c:pt idx="8846">
                  <c:v>5.0</c:v>
                </c:pt>
                <c:pt idx="8847">
                  <c:v>5.0</c:v>
                </c:pt>
                <c:pt idx="8848">
                  <c:v>5.0</c:v>
                </c:pt>
                <c:pt idx="8849">
                  <c:v>5.0</c:v>
                </c:pt>
                <c:pt idx="8850">
                  <c:v>5.0</c:v>
                </c:pt>
                <c:pt idx="8851">
                  <c:v>5.0</c:v>
                </c:pt>
                <c:pt idx="8852">
                  <c:v>5.0</c:v>
                </c:pt>
                <c:pt idx="8853">
                  <c:v>5.0</c:v>
                </c:pt>
                <c:pt idx="8854">
                  <c:v>5.0</c:v>
                </c:pt>
                <c:pt idx="8855">
                  <c:v>5.0</c:v>
                </c:pt>
                <c:pt idx="8856">
                  <c:v>5.0</c:v>
                </c:pt>
                <c:pt idx="8857">
                  <c:v>5.0</c:v>
                </c:pt>
                <c:pt idx="8858">
                  <c:v>5.0</c:v>
                </c:pt>
                <c:pt idx="8859">
                  <c:v>5.0</c:v>
                </c:pt>
                <c:pt idx="8860">
                  <c:v>5.0</c:v>
                </c:pt>
                <c:pt idx="8861">
                  <c:v>5.0</c:v>
                </c:pt>
                <c:pt idx="8862">
                  <c:v>5.0</c:v>
                </c:pt>
                <c:pt idx="8863">
                  <c:v>5.0</c:v>
                </c:pt>
                <c:pt idx="8864">
                  <c:v>5.0</c:v>
                </c:pt>
                <c:pt idx="8865">
                  <c:v>5.0</c:v>
                </c:pt>
                <c:pt idx="8866">
                  <c:v>5.0</c:v>
                </c:pt>
                <c:pt idx="8867">
                  <c:v>5.0</c:v>
                </c:pt>
                <c:pt idx="8868">
                  <c:v>5.0</c:v>
                </c:pt>
                <c:pt idx="8869">
                  <c:v>5.0</c:v>
                </c:pt>
                <c:pt idx="8870">
                  <c:v>5.0</c:v>
                </c:pt>
                <c:pt idx="8871">
                  <c:v>5.0</c:v>
                </c:pt>
                <c:pt idx="8872">
                  <c:v>5.0</c:v>
                </c:pt>
                <c:pt idx="8873">
                  <c:v>5.0</c:v>
                </c:pt>
                <c:pt idx="8874">
                  <c:v>5.0</c:v>
                </c:pt>
                <c:pt idx="8875">
                  <c:v>5.0</c:v>
                </c:pt>
                <c:pt idx="8876">
                  <c:v>5.0</c:v>
                </c:pt>
                <c:pt idx="8877">
                  <c:v>5.0</c:v>
                </c:pt>
                <c:pt idx="8878">
                  <c:v>5.0</c:v>
                </c:pt>
                <c:pt idx="8879">
                  <c:v>5.0</c:v>
                </c:pt>
                <c:pt idx="8880">
                  <c:v>5.0</c:v>
                </c:pt>
                <c:pt idx="8881">
                  <c:v>5.0</c:v>
                </c:pt>
                <c:pt idx="8882">
                  <c:v>5.0</c:v>
                </c:pt>
                <c:pt idx="8883">
                  <c:v>5.0</c:v>
                </c:pt>
                <c:pt idx="8884">
                  <c:v>5.0</c:v>
                </c:pt>
                <c:pt idx="8885">
                  <c:v>5.0</c:v>
                </c:pt>
                <c:pt idx="8886">
                  <c:v>5.0</c:v>
                </c:pt>
                <c:pt idx="8887">
                  <c:v>5.0</c:v>
                </c:pt>
                <c:pt idx="8888">
                  <c:v>5.0</c:v>
                </c:pt>
                <c:pt idx="8889">
                  <c:v>5.0</c:v>
                </c:pt>
                <c:pt idx="8890">
                  <c:v>5.0</c:v>
                </c:pt>
                <c:pt idx="8891">
                  <c:v>5.0</c:v>
                </c:pt>
                <c:pt idx="8892">
                  <c:v>5.0</c:v>
                </c:pt>
                <c:pt idx="8893">
                  <c:v>5.0</c:v>
                </c:pt>
                <c:pt idx="8894">
                  <c:v>5.0</c:v>
                </c:pt>
                <c:pt idx="8895">
                  <c:v>5.0</c:v>
                </c:pt>
                <c:pt idx="8896">
                  <c:v>5.0</c:v>
                </c:pt>
                <c:pt idx="8897">
                  <c:v>5.0</c:v>
                </c:pt>
                <c:pt idx="8898">
                  <c:v>5.0</c:v>
                </c:pt>
                <c:pt idx="8899">
                  <c:v>5.0</c:v>
                </c:pt>
                <c:pt idx="8900">
                  <c:v>5.0</c:v>
                </c:pt>
                <c:pt idx="8901">
                  <c:v>5.0</c:v>
                </c:pt>
                <c:pt idx="8902">
                  <c:v>5.0</c:v>
                </c:pt>
                <c:pt idx="8903">
                  <c:v>5.0</c:v>
                </c:pt>
                <c:pt idx="8904">
                  <c:v>5.0</c:v>
                </c:pt>
                <c:pt idx="8905">
                  <c:v>5.0</c:v>
                </c:pt>
                <c:pt idx="8906">
                  <c:v>5.0</c:v>
                </c:pt>
                <c:pt idx="8907">
                  <c:v>5.0</c:v>
                </c:pt>
                <c:pt idx="8908">
                  <c:v>5.0</c:v>
                </c:pt>
                <c:pt idx="8909">
                  <c:v>5.0</c:v>
                </c:pt>
                <c:pt idx="8910">
                  <c:v>5.0</c:v>
                </c:pt>
                <c:pt idx="8911">
                  <c:v>5.0</c:v>
                </c:pt>
                <c:pt idx="8912">
                  <c:v>5.0</c:v>
                </c:pt>
                <c:pt idx="8913">
                  <c:v>5.0</c:v>
                </c:pt>
                <c:pt idx="8914">
                  <c:v>5.0</c:v>
                </c:pt>
                <c:pt idx="8915">
                  <c:v>5.0</c:v>
                </c:pt>
                <c:pt idx="8916">
                  <c:v>5.0</c:v>
                </c:pt>
                <c:pt idx="8917">
                  <c:v>5.0</c:v>
                </c:pt>
                <c:pt idx="8918">
                  <c:v>5.0</c:v>
                </c:pt>
                <c:pt idx="8919">
                  <c:v>5.0</c:v>
                </c:pt>
                <c:pt idx="8920">
                  <c:v>5.0</c:v>
                </c:pt>
                <c:pt idx="8921">
                  <c:v>5.0</c:v>
                </c:pt>
                <c:pt idx="8922">
                  <c:v>5.0</c:v>
                </c:pt>
                <c:pt idx="8923">
                  <c:v>5.0</c:v>
                </c:pt>
                <c:pt idx="8924">
                  <c:v>5.0</c:v>
                </c:pt>
                <c:pt idx="8925">
                  <c:v>5.0</c:v>
                </c:pt>
                <c:pt idx="8926">
                  <c:v>5.0</c:v>
                </c:pt>
                <c:pt idx="8927">
                  <c:v>5.0</c:v>
                </c:pt>
                <c:pt idx="8928">
                  <c:v>5.0</c:v>
                </c:pt>
                <c:pt idx="8929">
                  <c:v>5.0</c:v>
                </c:pt>
                <c:pt idx="8930">
                  <c:v>5.0</c:v>
                </c:pt>
                <c:pt idx="8931">
                  <c:v>5.0</c:v>
                </c:pt>
                <c:pt idx="8932">
                  <c:v>5.0</c:v>
                </c:pt>
                <c:pt idx="8933">
                  <c:v>5.0</c:v>
                </c:pt>
                <c:pt idx="8934">
                  <c:v>5.0</c:v>
                </c:pt>
                <c:pt idx="8935">
                  <c:v>5.0</c:v>
                </c:pt>
                <c:pt idx="8936">
                  <c:v>5.0</c:v>
                </c:pt>
                <c:pt idx="8937">
                  <c:v>5.0</c:v>
                </c:pt>
                <c:pt idx="8938">
                  <c:v>5.0</c:v>
                </c:pt>
                <c:pt idx="8939">
                  <c:v>5.0</c:v>
                </c:pt>
                <c:pt idx="8940">
                  <c:v>5.0</c:v>
                </c:pt>
                <c:pt idx="8941">
                  <c:v>5.0</c:v>
                </c:pt>
                <c:pt idx="8942">
                  <c:v>5.0</c:v>
                </c:pt>
                <c:pt idx="8943">
                  <c:v>5.0</c:v>
                </c:pt>
                <c:pt idx="8944">
                  <c:v>5.0</c:v>
                </c:pt>
                <c:pt idx="8945">
                  <c:v>5.0</c:v>
                </c:pt>
                <c:pt idx="8946">
                  <c:v>5.0</c:v>
                </c:pt>
                <c:pt idx="8947">
                  <c:v>5.0</c:v>
                </c:pt>
                <c:pt idx="8948">
                  <c:v>5.0</c:v>
                </c:pt>
                <c:pt idx="8949">
                  <c:v>5.0</c:v>
                </c:pt>
                <c:pt idx="8950">
                  <c:v>5.0</c:v>
                </c:pt>
                <c:pt idx="8951">
                  <c:v>5.0</c:v>
                </c:pt>
                <c:pt idx="8952">
                  <c:v>5.0</c:v>
                </c:pt>
                <c:pt idx="8953">
                  <c:v>5.0</c:v>
                </c:pt>
                <c:pt idx="8954">
                  <c:v>5.0</c:v>
                </c:pt>
                <c:pt idx="8955">
                  <c:v>5.0</c:v>
                </c:pt>
                <c:pt idx="8956">
                  <c:v>5.0</c:v>
                </c:pt>
                <c:pt idx="8957">
                  <c:v>5.0</c:v>
                </c:pt>
                <c:pt idx="8958">
                  <c:v>5.0</c:v>
                </c:pt>
                <c:pt idx="8959">
                  <c:v>5.0</c:v>
                </c:pt>
                <c:pt idx="8960">
                  <c:v>5.0</c:v>
                </c:pt>
                <c:pt idx="8961">
                  <c:v>5.0</c:v>
                </c:pt>
                <c:pt idx="8962">
                  <c:v>5.0</c:v>
                </c:pt>
                <c:pt idx="8963">
                  <c:v>5.0</c:v>
                </c:pt>
                <c:pt idx="8964">
                  <c:v>5.0</c:v>
                </c:pt>
                <c:pt idx="8965">
                  <c:v>5.0</c:v>
                </c:pt>
                <c:pt idx="8966">
                  <c:v>5.0</c:v>
                </c:pt>
                <c:pt idx="8967">
                  <c:v>5.0</c:v>
                </c:pt>
                <c:pt idx="8968">
                  <c:v>5.0</c:v>
                </c:pt>
                <c:pt idx="8969">
                  <c:v>5.0</c:v>
                </c:pt>
                <c:pt idx="8970">
                  <c:v>5.0</c:v>
                </c:pt>
                <c:pt idx="8971">
                  <c:v>5.0</c:v>
                </c:pt>
                <c:pt idx="8972">
                  <c:v>5.0</c:v>
                </c:pt>
                <c:pt idx="8973">
                  <c:v>5.0</c:v>
                </c:pt>
                <c:pt idx="8974">
                  <c:v>5.0</c:v>
                </c:pt>
                <c:pt idx="8975">
                  <c:v>5.0</c:v>
                </c:pt>
                <c:pt idx="8976">
                  <c:v>5.0</c:v>
                </c:pt>
                <c:pt idx="8977">
                  <c:v>5.0</c:v>
                </c:pt>
                <c:pt idx="8978">
                  <c:v>5.0</c:v>
                </c:pt>
                <c:pt idx="8979">
                  <c:v>5.0</c:v>
                </c:pt>
                <c:pt idx="8980">
                  <c:v>5.0</c:v>
                </c:pt>
                <c:pt idx="8981">
                  <c:v>5.0</c:v>
                </c:pt>
                <c:pt idx="8982">
                  <c:v>5.0</c:v>
                </c:pt>
                <c:pt idx="8983">
                  <c:v>5.0</c:v>
                </c:pt>
                <c:pt idx="8984">
                  <c:v>5.0</c:v>
                </c:pt>
                <c:pt idx="8985">
                  <c:v>5.0</c:v>
                </c:pt>
                <c:pt idx="8986">
                  <c:v>5.0</c:v>
                </c:pt>
                <c:pt idx="8987">
                  <c:v>5.0</c:v>
                </c:pt>
                <c:pt idx="8988">
                  <c:v>5.0</c:v>
                </c:pt>
                <c:pt idx="8989">
                  <c:v>5.0</c:v>
                </c:pt>
                <c:pt idx="8990">
                  <c:v>5.0</c:v>
                </c:pt>
                <c:pt idx="8991">
                  <c:v>5.0</c:v>
                </c:pt>
                <c:pt idx="8992">
                  <c:v>5.0</c:v>
                </c:pt>
                <c:pt idx="8993">
                  <c:v>5.0</c:v>
                </c:pt>
                <c:pt idx="8994">
                  <c:v>5.0</c:v>
                </c:pt>
                <c:pt idx="8995">
                  <c:v>5.0</c:v>
                </c:pt>
                <c:pt idx="8996">
                  <c:v>5.0</c:v>
                </c:pt>
                <c:pt idx="8997">
                  <c:v>5.0</c:v>
                </c:pt>
                <c:pt idx="8998">
                  <c:v>5.0</c:v>
                </c:pt>
                <c:pt idx="8999">
                  <c:v>5.0</c:v>
                </c:pt>
                <c:pt idx="9000">
                  <c:v>5.0</c:v>
                </c:pt>
                <c:pt idx="9001">
                  <c:v>5.0</c:v>
                </c:pt>
                <c:pt idx="9002">
                  <c:v>5.0</c:v>
                </c:pt>
                <c:pt idx="9003">
                  <c:v>5.0</c:v>
                </c:pt>
                <c:pt idx="9004">
                  <c:v>5.0</c:v>
                </c:pt>
                <c:pt idx="9005">
                  <c:v>5.0</c:v>
                </c:pt>
                <c:pt idx="9006">
                  <c:v>5.0</c:v>
                </c:pt>
                <c:pt idx="9007">
                  <c:v>5.0</c:v>
                </c:pt>
                <c:pt idx="9008">
                  <c:v>5.0</c:v>
                </c:pt>
                <c:pt idx="9009">
                  <c:v>5.0</c:v>
                </c:pt>
                <c:pt idx="9010">
                  <c:v>5.0</c:v>
                </c:pt>
                <c:pt idx="9011">
                  <c:v>5.0</c:v>
                </c:pt>
                <c:pt idx="9012">
                  <c:v>5.0</c:v>
                </c:pt>
                <c:pt idx="9013">
                  <c:v>5.0</c:v>
                </c:pt>
                <c:pt idx="9014">
                  <c:v>5.0</c:v>
                </c:pt>
                <c:pt idx="9015">
                  <c:v>5.0</c:v>
                </c:pt>
                <c:pt idx="9016">
                  <c:v>5.0</c:v>
                </c:pt>
                <c:pt idx="9017">
                  <c:v>5.0</c:v>
                </c:pt>
                <c:pt idx="9018">
                  <c:v>5.0</c:v>
                </c:pt>
                <c:pt idx="9019">
                  <c:v>5.0</c:v>
                </c:pt>
                <c:pt idx="9020">
                  <c:v>5.0</c:v>
                </c:pt>
                <c:pt idx="9021">
                  <c:v>5.0</c:v>
                </c:pt>
                <c:pt idx="9022">
                  <c:v>5.0</c:v>
                </c:pt>
                <c:pt idx="9023">
                  <c:v>5.0</c:v>
                </c:pt>
                <c:pt idx="9024">
                  <c:v>5.0</c:v>
                </c:pt>
                <c:pt idx="9025">
                  <c:v>5.0</c:v>
                </c:pt>
                <c:pt idx="9026">
                  <c:v>5.0</c:v>
                </c:pt>
                <c:pt idx="9027">
                  <c:v>5.0</c:v>
                </c:pt>
                <c:pt idx="9028">
                  <c:v>5.0</c:v>
                </c:pt>
                <c:pt idx="9029">
                  <c:v>5.0</c:v>
                </c:pt>
                <c:pt idx="9030">
                  <c:v>5.0</c:v>
                </c:pt>
                <c:pt idx="9031">
                  <c:v>5.0</c:v>
                </c:pt>
                <c:pt idx="9032">
                  <c:v>5.0</c:v>
                </c:pt>
                <c:pt idx="9033">
                  <c:v>5.0</c:v>
                </c:pt>
                <c:pt idx="9034">
                  <c:v>5.0</c:v>
                </c:pt>
                <c:pt idx="9035">
                  <c:v>5.0</c:v>
                </c:pt>
                <c:pt idx="9036">
                  <c:v>5.0</c:v>
                </c:pt>
                <c:pt idx="9037">
                  <c:v>5.0</c:v>
                </c:pt>
                <c:pt idx="9038">
                  <c:v>5.0</c:v>
                </c:pt>
                <c:pt idx="9039">
                  <c:v>5.0</c:v>
                </c:pt>
                <c:pt idx="9040">
                  <c:v>5.0</c:v>
                </c:pt>
                <c:pt idx="9041">
                  <c:v>5.0</c:v>
                </c:pt>
                <c:pt idx="9042">
                  <c:v>5.0</c:v>
                </c:pt>
                <c:pt idx="9043">
                  <c:v>5.0</c:v>
                </c:pt>
                <c:pt idx="9044">
                  <c:v>5.0</c:v>
                </c:pt>
                <c:pt idx="9045">
                  <c:v>5.0</c:v>
                </c:pt>
                <c:pt idx="9046">
                  <c:v>5.0</c:v>
                </c:pt>
                <c:pt idx="9047">
                  <c:v>5.0</c:v>
                </c:pt>
                <c:pt idx="9048">
                  <c:v>5.0</c:v>
                </c:pt>
                <c:pt idx="9049">
                  <c:v>5.0</c:v>
                </c:pt>
                <c:pt idx="9050">
                  <c:v>5.0</c:v>
                </c:pt>
                <c:pt idx="9051">
                  <c:v>5.0</c:v>
                </c:pt>
                <c:pt idx="9052">
                  <c:v>5.0</c:v>
                </c:pt>
                <c:pt idx="9053">
                  <c:v>5.0</c:v>
                </c:pt>
                <c:pt idx="9054">
                  <c:v>5.0</c:v>
                </c:pt>
                <c:pt idx="9055">
                  <c:v>5.0</c:v>
                </c:pt>
                <c:pt idx="9056">
                  <c:v>5.0</c:v>
                </c:pt>
                <c:pt idx="9057">
                  <c:v>5.0</c:v>
                </c:pt>
                <c:pt idx="9058">
                  <c:v>5.0</c:v>
                </c:pt>
                <c:pt idx="9059">
                  <c:v>5.0</c:v>
                </c:pt>
                <c:pt idx="9060">
                  <c:v>5.0</c:v>
                </c:pt>
                <c:pt idx="9061">
                  <c:v>5.0</c:v>
                </c:pt>
                <c:pt idx="9062">
                  <c:v>5.0</c:v>
                </c:pt>
                <c:pt idx="9063">
                  <c:v>5.0</c:v>
                </c:pt>
                <c:pt idx="9064">
                  <c:v>5.0</c:v>
                </c:pt>
                <c:pt idx="9065">
                  <c:v>5.0</c:v>
                </c:pt>
                <c:pt idx="9066">
                  <c:v>5.0</c:v>
                </c:pt>
                <c:pt idx="9067">
                  <c:v>5.0</c:v>
                </c:pt>
                <c:pt idx="9068">
                  <c:v>5.0</c:v>
                </c:pt>
                <c:pt idx="9069">
                  <c:v>5.0</c:v>
                </c:pt>
                <c:pt idx="9070">
                  <c:v>5.0</c:v>
                </c:pt>
                <c:pt idx="9071">
                  <c:v>5.0</c:v>
                </c:pt>
                <c:pt idx="9072">
                  <c:v>5.0</c:v>
                </c:pt>
                <c:pt idx="9073">
                  <c:v>5.0</c:v>
                </c:pt>
                <c:pt idx="9074">
                  <c:v>5.0</c:v>
                </c:pt>
                <c:pt idx="9075">
                  <c:v>5.0</c:v>
                </c:pt>
                <c:pt idx="9076">
                  <c:v>5.0</c:v>
                </c:pt>
                <c:pt idx="9077">
                  <c:v>5.0</c:v>
                </c:pt>
                <c:pt idx="9078">
                  <c:v>5.0</c:v>
                </c:pt>
                <c:pt idx="9079">
                  <c:v>5.0</c:v>
                </c:pt>
                <c:pt idx="9080">
                  <c:v>5.0</c:v>
                </c:pt>
                <c:pt idx="9081">
                  <c:v>5.0</c:v>
                </c:pt>
                <c:pt idx="9082">
                  <c:v>5.0</c:v>
                </c:pt>
                <c:pt idx="9083">
                  <c:v>5.0</c:v>
                </c:pt>
                <c:pt idx="9084">
                  <c:v>5.0</c:v>
                </c:pt>
                <c:pt idx="9085">
                  <c:v>5.0</c:v>
                </c:pt>
                <c:pt idx="9086">
                  <c:v>5.0</c:v>
                </c:pt>
                <c:pt idx="9087">
                  <c:v>5.0</c:v>
                </c:pt>
                <c:pt idx="9088">
                  <c:v>5.0</c:v>
                </c:pt>
                <c:pt idx="9089">
                  <c:v>5.0</c:v>
                </c:pt>
                <c:pt idx="9090">
                  <c:v>5.0</c:v>
                </c:pt>
                <c:pt idx="9091">
                  <c:v>5.0</c:v>
                </c:pt>
                <c:pt idx="9092">
                  <c:v>5.0</c:v>
                </c:pt>
                <c:pt idx="9093">
                  <c:v>5.0</c:v>
                </c:pt>
                <c:pt idx="9094">
                  <c:v>5.0</c:v>
                </c:pt>
                <c:pt idx="9095">
                  <c:v>5.0</c:v>
                </c:pt>
                <c:pt idx="9096">
                  <c:v>5.0</c:v>
                </c:pt>
                <c:pt idx="9097">
                  <c:v>5.0</c:v>
                </c:pt>
                <c:pt idx="9098">
                  <c:v>5.0</c:v>
                </c:pt>
                <c:pt idx="9099">
                  <c:v>5.0</c:v>
                </c:pt>
                <c:pt idx="9100">
                  <c:v>5.0</c:v>
                </c:pt>
                <c:pt idx="9101">
                  <c:v>5.0</c:v>
                </c:pt>
                <c:pt idx="9102">
                  <c:v>5.0</c:v>
                </c:pt>
                <c:pt idx="9103">
                  <c:v>5.0</c:v>
                </c:pt>
                <c:pt idx="9104">
                  <c:v>5.0</c:v>
                </c:pt>
                <c:pt idx="9105">
                  <c:v>5.0</c:v>
                </c:pt>
                <c:pt idx="9106">
                  <c:v>5.0</c:v>
                </c:pt>
                <c:pt idx="9107">
                  <c:v>5.0</c:v>
                </c:pt>
                <c:pt idx="9108">
                  <c:v>5.0</c:v>
                </c:pt>
                <c:pt idx="9109">
                  <c:v>5.0</c:v>
                </c:pt>
                <c:pt idx="9110">
                  <c:v>5.0</c:v>
                </c:pt>
                <c:pt idx="9111">
                  <c:v>5.0</c:v>
                </c:pt>
                <c:pt idx="9112">
                  <c:v>5.0</c:v>
                </c:pt>
                <c:pt idx="9113">
                  <c:v>5.0</c:v>
                </c:pt>
                <c:pt idx="9114">
                  <c:v>5.0</c:v>
                </c:pt>
                <c:pt idx="9115">
                  <c:v>5.0</c:v>
                </c:pt>
                <c:pt idx="9116">
                  <c:v>5.0</c:v>
                </c:pt>
                <c:pt idx="9117">
                  <c:v>5.0</c:v>
                </c:pt>
                <c:pt idx="9118">
                  <c:v>5.0</c:v>
                </c:pt>
                <c:pt idx="9119">
                  <c:v>5.0</c:v>
                </c:pt>
                <c:pt idx="9120">
                  <c:v>5.0</c:v>
                </c:pt>
                <c:pt idx="9121">
                  <c:v>5.0</c:v>
                </c:pt>
                <c:pt idx="9122">
                  <c:v>5.0</c:v>
                </c:pt>
                <c:pt idx="9123">
                  <c:v>5.0</c:v>
                </c:pt>
                <c:pt idx="9124">
                  <c:v>5.0</c:v>
                </c:pt>
                <c:pt idx="9125">
                  <c:v>5.0</c:v>
                </c:pt>
                <c:pt idx="9126">
                  <c:v>5.0</c:v>
                </c:pt>
                <c:pt idx="9127">
                  <c:v>5.0</c:v>
                </c:pt>
                <c:pt idx="9128">
                  <c:v>5.0</c:v>
                </c:pt>
                <c:pt idx="9129">
                  <c:v>5.0</c:v>
                </c:pt>
                <c:pt idx="9130">
                  <c:v>5.0</c:v>
                </c:pt>
                <c:pt idx="9131">
                  <c:v>5.0</c:v>
                </c:pt>
                <c:pt idx="9132">
                  <c:v>5.0</c:v>
                </c:pt>
                <c:pt idx="9133">
                  <c:v>5.0</c:v>
                </c:pt>
                <c:pt idx="9134">
                  <c:v>5.0</c:v>
                </c:pt>
                <c:pt idx="9135">
                  <c:v>5.0</c:v>
                </c:pt>
                <c:pt idx="9136">
                  <c:v>5.0</c:v>
                </c:pt>
                <c:pt idx="9137">
                  <c:v>5.0</c:v>
                </c:pt>
                <c:pt idx="9138">
                  <c:v>5.0</c:v>
                </c:pt>
                <c:pt idx="9139">
                  <c:v>5.0</c:v>
                </c:pt>
                <c:pt idx="9140">
                  <c:v>5.0</c:v>
                </c:pt>
                <c:pt idx="9141">
                  <c:v>5.0</c:v>
                </c:pt>
                <c:pt idx="9142">
                  <c:v>6.0</c:v>
                </c:pt>
                <c:pt idx="9143">
                  <c:v>6.0</c:v>
                </c:pt>
                <c:pt idx="9144">
                  <c:v>6.0</c:v>
                </c:pt>
                <c:pt idx="9145">
                  <c:v>6.0</c:v>
                </c:pt>
                <c:pt idx="9146">
                  <c:v>6.0</c:v>
                </c:pt>
                <c:pt idx="9147">
                  <c:v>6.0</c:v>
                </c:pt>
                <c:pt idx="9148">
                  <c:v>6.0</c:v>
                </c:pt>
                <c:pt idx="9149">
                  <c:v>6.0</c:v>
                </c:pt>
                <c:pt idx="9150">
                  <c:v>6.0</c:v>
                </c:pt>
                <c:pt idx="9151">
                  <c:v>6.0</c:v>
                </c:pt>
                <c:pt idx="9152">
                  <c:v>6.0</c:v>
                </c:pt>
                <c:pt idx="9153">
                  <c:v>6.0</c:v>
                </c:pt>
                <c:pt idx="9154">
                  <c:v>6.0</c:v>
                </c:pt>
                <c:pt idx="9155">
                  <c:v>6.0</c:v>
                </c:pt>
                <c:pt idx="9156">
                  <c:v>6.0</c:v>
                </c:pt>
                <c:pt idx="9157">
                  <c:v>6.0</c:v>
                </c:pt>
                <c:pt idx="9158">
                  <c:v>6.0</c:v>
                </c:pt>
                <c:pt idx="9159">
                  <c:v>6.0</c:v>
                </c:pt>
                <c:pt idx="9160">
                  <c:v>6.0</c:v>
                </c:pt>
                <c:pt idx="9161">
                  <c:v>6.0</c:v>
                </c:pt>
                <c:pt idx="9162">
                  <c:v>6.0</c:v>
                </c:pt>
                <c:pt idx="9163">
                  <c:v>6.0</c:v>
                </c:pt>
                <c:pt idx="9164">
                  <c:v>6.0</c:v>
                </c:pt>
                <c:pt idx="9165">
                  <c:v>6.0</c:v>
                </c:pt>
                <c:pt idx="9166">
                  <c:v>6.0</c:v>
                </c:pt>
                <c:pt idx="9167">
                  <c:v>6.0</c:v>
                </c:pt>
                <c:pt idx="9168">
                  <c:v>6.0</c:v>
                </c:pt>
                <c:pt idx="9169">
                  <c:v>6.0</c:v>
                </c:pt>
                <c:pt idx="9170">
                  <c:v>6.0</c:v>
                </c:pt>
                <c:pt idx="9171">
                  <c:v>6.0</c:v>
                </c:pt>
                <c:pt idx="9172">
                  <c:v>6.0</c:v>
                </c:pt>
                <c:pt idx="9173">
                  <c:v>6.0</c:v>
                </c:pt>
                <c:pt idx="9174">
                  <c:v>6.0</c:v>
                </c:pt>
                <c:pt idx="9175">
                  <c:v>6.0</c:v>
                </c:pt>
                <c:pt idx="9176">
                  <c:v>6.0</c:v>
                </c:pt>
                <c:pt idx="9177">
                  <c:v>6.0</c:v>
                </c:pt>
                <c:pt idx="9178">
                  <c:v>6.0</c:v>
                </c:pt>
                <c:pt idx="9179">
                  <c:v>6.0</c:v>
                </c:pt>
                <c:pt idx="9180">
                  <c:v>6.0</c:v>
                </c:pt>
                <c:pt idx="9181">
                  <c:v>6.0</c:v>
                </c:pt>
                <c:pt idx="9182">
                  <c:v>6.0</c:v>
                </c:pt>
                <c:pt idx="9183">
                  <c:v>6.0</c:v>
                </c:pt>
                <c:pt idx="9184">
                  <c:v>6.0</c:v>
                </c:pt>
                <c:pt idx="9185">
                  <c:v>6.0</c:v>
                </c:pt>
                <c:pt idx="9186">
                  <c:v>6.0</c:v>
                </c:pt>
                <c:pt idx="9187">
                  <c:v>6.0</c:v>
                </c:pt>
                <c:pt idx="9188">
                  <c:v>6.0</c:v>
                </c:pt>
                <c:pt idx="9189">
                  <c:v>6.0</c:v>
                </c:pt>
                <c:pt idx="9190">
                  <c:v>6.0</c:v>
                </c:pt>
                <c:pt idx="9191">
                  <c:v>6.0</c:v>
                </c:pt>
                <c:pt idx="9192">
                  <c:v>6.0</c:v>
                </c:pt>
                <c:pt idx="9193">
                  <c:v>6.0</c:v>
                </c:pt>
                <c:pt idx="9194">
                  <c:v>6.0</c:v>
                </c:pt>
                <c:pt idx="9195">
                  <c:v>6.0</c:v>
                </c:pt>
                <c:pt idx="9196">
                  <c:v>6.0</c:v>
                </c:pt>
                <c:pt idx="9197">
                  <c:v>6.0</c:v>
                </c:pt>
                <c:pt idx="9198">
                  <c:v>6.0</c:v>
                </c:pt>
                <c:pt idx="9199">
                  <c:v>6.0</c:v>
                </c:pt>
                <c:pt idx="9200">
                  <c:v>6.0</c:v>
                </c:pt>
                <c:pt idx="9201">
                  <c:v>6.0</c:v>
                </c:pt>
                <c:pt idx="9202">
                  <c:v>6.0</c:v>
                </c:pt>
                <c:pt idx="9203">
                  <c:v>6.0</c:v>
                </c:pt>
                <c:pt idx="9204">
                  <c:v>6.0</c:v>
                </c:pt>
                <c:pt idx="9205">
                  <c:v>6.0</c:v>
                </c:pt>
                <c:pt idx="9206">
                  <c:v>6.0</c:v>
                </c:pt>
                <c:pt idx="9207">
                  <c:v>6.0</c:v>
                </c:pt>
                <c:pt idx="9208">
                  <c:v>6.0</c:v>
                </c:pt>
                <c:pt idx="9209">
                  <c:v>6.0</c:v>
                </c:pt>
                <c:pt idx="9210">
                  <c:v>6.0</c:v>
                </c:pt>
                <c:pt idx="9211">
                  <c:v>6.0</c:v>
                </c:pt>
                <c:pt idx="9212">
                  <c:v>6.0</c:v>
                </c:pt>
                <c:pt idx="9213">
                  <c:v>6.0</c:v>
                </c:pt>
                <c:pt idx="9214">
                  <c:v>6.0</c:v>
                </c:pt>
                <c:pt idx="9215">
                  <c:v>6.0</c:v>
                </c:pt>
                <c:pt idx="9216">
                  <c:v>6.0</c:v>
                </c:pt>
                <c:pt idx="9217">
                  <c:v>6.0</c:v>
                </c:pt>
                <c:pt idx="9218">
                  <c:v>6.0</c:v>
                </c:pt>
                <c:pt idx="9219">
                  <c:v>6.0</c:v>
                </c:pt>
                <c:pt idx="9220">
                  <c:v>6.0</c:v>
                </c:pt>
                <c:pt idx="9221">
                  <c:v>6.0</c:v>
                </c:pt>
                <c:pt idx="9222">
                  <c:v>6.0</c:v>
                </c:pt>
                <c:pt idx="9223">
                  <c:v>6.0</c:v>
                </c:pt>
                <c:pt idx="9224">
                  <c:v>6.0</c:v>
                </c:pt>
                <c:pt idx="9225">
                  <c:v>6.0</c:v>
                </c:pt>
                <c:pt idx="9226">
                  <c:v>6.0</c:v>
                </c:pt>
                <c:pt idx="9227">
                  <c:v>6.0</c:v>
                </c:pt>
                <c:pt idx="9228">
                  <c:v>6.0</c:v>
                </c:pt>
                <c:pt idx="9229">
                  <c:v>6.0</c:v>
                </c:pt>
                <c:pt idx="9230">
                  <c:v>6.0</c:v>
                </c:pt>
                <c:pt idx="9231">
                  <c:v>6.0</c:v>
                </c:pt>
                <c:pt idx="9232">
                  <c:v>6.0</c:v>
                </c:pt>
                <c:pt idx="9233">
                  <c:v>6.0</c:v>
                </c:pt>
                <c:pt idx="9234">
                  <c:v>6.0</c:v>
                </c:pt>
                <c:pt idx="9235">
                  <c:v>6.0</c:v>
                </c:pt>
                <c:pt idx="9236">
                  <c:v>6.0</c:v>
                </c:pt>
                <c:pt idx="9237">
                  <c:v>6.0</c:v>
                </c:pt>
                <c:pt idx="9238">
                  <c:v>6.0</c:v>
                </c:pt>
                <c:pt idx="9239">
                  <c:v>6.0</c:v>
                </c:pt>
                <c:pt idx="9240">
                  <c:v>6.0</c:v>
                </c:pt>
                <c:pt idx="9241">
                  <c:v>6.0</c:v>
                </c:pt>
                <c:pt idx="9242">
                  <c:v>6.0</c:v>
                </c:pt>
                <c:pt idx="9243">
                  <c:v>6.0</c:v>
                </c:pt>
                <c:pt idx="9244">
                  <c:v>6.0</c:v>
                </c:pt>
                <c:pt idx="9245">
                  <c:v>6.0</c:v>
                </c:pt>
                <c:pt idx="9246">
                  <c:v>6.0</c:v>
                </c:pt>
                <c:pt idx="9247">
                  <c:v>6.0</c:v>
                </c:pt>
                <c:pt idx="9248">
                  <c:v>6.0</c:v>
                </c:pt>
                <c:pt idx="9249">
                  <c:v>6.0</c:v>
                </c:pt>
                <c:pt idx="9250">
                  <c:v>6.0</c:v>
                </c:pt>
                <c:pt idx="9251">
                  <c:v>6.0</c:v>
                </c:pt>
                <c:pt idx="9252">
                  <c:v>6.0</c:v>
                </c:pt>
                <c:pt idx="9253">
                  <c:v>6.0</c:v>
                </c:pt>
                <c:pt idx="9254">
                  <c:v>6.0</c:v>
                </c:pt>
                <c:pt idx="9255">
                  <c:v>6.0</c:v>
                </c:pt>
                <c:pt idx="9256">
                  <c:v>6.0</c:v>
                </c:pt>
                <c:pt idx="9257">
                  <c:v>6.0</c:v>
                </c:pt>
                <c:pt idx="9258">
                  <c:v>6.0</c:v>
                </c:pt>
                <c:pt idx="9259">
                  <c:v>6.0</c:v>
                </c:pt>
                <c:pt idx="9260">
                  <c:v>6.0</c:v>
                </c:pt>
                <c:pt idx="9261">
                  <c:v>6.0</c:v>
                </c:pt>
                <c:pt idx="9262">
                  <c:v>6.0</c:v>
                </c:pt>
                <c:pt idx="9263">
                  <c:v>6.0</c:v>
                </c:pt>
                <c:pt idx="9264">
                  <c:v>6.0</c:v>
                </c:pt>
                <c:pt idx="9265">
                  <c:v>6.0</c:v>
                </c:pt>
                <c:pt idx="9266">
                  <c:v>6.0</c:v>
                </c:pt>
                <c:pt idx="9267">
                  <c:v>6.0</c:v>
                </c:pt>
                <c:pt idx="9268">
                  <c:v>6.0</c:v>
                </c:pt>
                <c:pt idx="9269">
                  <c:v>6.0</c:v>
                </c:pt>
                <c:pt idx="9270">
                  <c:v>6.0</c:v>
                </c:pt>
                <c:pt idx="9271">
                  <c:v>6.0</c:v>
                </c:pt>
                <c:pt idx="9272">
                  <c:v>6.0</c:v>
                </c:pt>
                <c:pt idx="9273">
                  <c:v>6.0</c:v>
                </c:pt>
                <c:pt idx="9274">
                  <c:v>6.0</c:v>
                </c:pt>
                <c:pt idx="9275">
                  <c:v>6.0</c:v>
                </c:pt>
                <c:pt idx="9276">
                  <c:v>6.0</c:v>
                </c:pt>
                <c:pt idx="9277">
                  <c:v>6.0</c:v>
                </c:pt>
                <c:pt idx="9278">
                  <c:v>6.0</c:v>
                </c:pt>
                <c:pt idx="9279">
                  <c:v>6.0</c:v>
                </c:pt>
                <c:pt idx="9280">
                  <c:v>6.0</c:v>
                </c:pt>
                <c:pt idx="9281">
                  <c:v>6.0</c:v>
                </c:pt>
                <c:pt idx="9282">
                  <c:v>6.0</c:v>
                </c:pt>
                <c:pt idx="9283">
                  <c:v>6.0</c:v>
                </c:pt>
                <c:pt idx="9284">
                  <c:v>6.0</c:v>
                </c:pt>
                <c:pt idx="9285">
                  <c:v>6.0</c:v>
                </c:pt>
                <c:pt idx="9286">
                  <c:v>6.0</c:v>
                </c:pt>
                <c:pt idx="9287">
                  <c:v>6.0</c:v>
                </c:pt>
                <c:pt idx="9288">
                  <c:v>6.0</c:v>
                </c:pt>
                <c:pt idx="9289">
                  <c:v>6.0</c:v>
                </c:pt>
                <c:pt idx="9290">
                  <c:v>6.0</c:v>
                </c:pt>
                <c:pt idx="9291">
                  <c:v>6.0</c:v>
                </c:pt>
                <c:pt idx="9292">
                  <c:v>6.0</c:v>
                </c:pt>
                <c:pt idx="9293">
                  <c:v>6.0</c:v>
                </c:pt>
                <c:pt idx="9294">
                  <c:v>6.0</c:v>
                </c:pt>
                <c:pt idx="9295">
                  <c:v>6.0</c:v>
                </c:pt>
                <c:pt idx="9296">
                  <c:v>6.0</c:v>
                </c:pt>
                <c:pt idx="9297">
                  <c:v>6.0</c:v>
                </c:pt>
                <c:pt idx="9298">
                  <c:v>6.0</c:v>
                </c:pt>
                <c:pt idx="9299">
                  <c:v>6.0</c:v>
                </c:pt>
                <c:pt idx="9300">
                  <c:v>6.0</c:v>
                </c:pt>
                <c:pt idx="9301">
                  <c:v>6.0</c:v>
                </c:pt>
                <c:pt idx="9302">
                  <c:v>6.0</c:v>
                </c:pt>
                <c:pt idx="9303">
                  <c:v>6.0</c:v>
                </c:pt>
                <c:pt idx="9304">
                  <c:v>6.0</c:v>
                </c:pt>
                <c:pt idx="9305">
                  <c:v>6.0</c:v>
                </c:pt>
                <c:pt idx="9306">
                  <c:v>6.0</c:v>
                </c:pt>
                <c:pt idx="9307">
                  <c:v>6.0</c:v>
                </c:pt>
                <c:pt idx="9308">
                  <c:v>6.0</c:v>
                </c:pt>
                <c:pt idx="9309">
                  <c:v>6.0</c:v>
                </c:pt>
                <c:pt idx="9310">
                  <c:v>6.0</c:v>
                </c:pt>
                <c:pt idx="9311">
                  <c:v>6.0</c:v>
                </c:pt>
                <c:pt idx="9312">
                  <c:v>6.0</c:v>
                </c:pt>
                <c:pt idx="9313">
                  <c:v>6.0</c:v>
                </c:pt>
                <c:pt idx="9314">
                  <c:v>6.0</c:v>
                </c:pt>
                <c:pt idx="9315">
                  <c:v>6.0</c:v>
                </c:pt>
                <c:pt idx="9316">
                  <c:v>6.0</c:v>
                </c:pt>
                <c:pt idx="9317">
                  <c:v>6.0</c:v>
                </c:pt>
                <c:pt idx="9318">
                  <c:v>6.0</c:v>
                </c:pt>
                <c:pt idx="9319">
                  <c:v>6.0</c:v>
                </c:pt>
                <c:pt idx="9320">
                  <c:v>6.0</c:v>
                </c:pt>
                <c:pt idx="9321">
                  <c:v>6.0</c:v>
                </c:pt>
                <c:pt idx="9322">
                  <c:v>6.0</c:v>
                </c:pt>
                <c:pt idx="9323">
                  <c:v>6.0</c:v>
                </c:pt>
                <c:pt idx="9324">
                  <c:v>6.0</c:v>
                </c:pt>
                <c:pt idx="9325">
                  <c:v>6.0</c:v>
                </c:pt>
                <c:pt idx="9326">
                  <c:v>6.0</c:v>
                </c:pt>
                <c:pt idx="9327">
                  <c:v>6.0</c:v>
                </c:pt>
                <c:pt idx="9328">
                  <c:v>6.0</c:v>
                </c:pt>
                <c:pt idx="9329">
                  <c:v>6.0</c:v>
                </c:pt>
                <c:pt idx="9330">
                  <c:v>6.0</c:v>
                </c:pt>
                <c:pt idx="9331">
                  <c:v>6.0</c:v>
                </c:pt>
                <c:pt idx="9332">
                  <c:v>6.0</c:v>
                </c:pt>
                <c:pt idx="9333">
                  <c:v>6.0</c:v>
                </c:pt>
                <c:pt idx="9334">
                  <c:v>6.0</c:v>
                </c:pt>
                <c:pt idx="9335">
                  <c:v>6.0</c:v>
                </c:pt>
                <c:pt idx="9336">
                  <c:v>6.0</c:v>
                </c:pt>
                <c:pt idx="9337">
                  <c:v>6.0</c:v>
                </c:pt>
                <c:pt idx="9338">
                  <c:v>6.0</c:v>
                </c:pt>
                <c:pt idx="9339">
                  <c:v>6.0</c:v>
                </c:pt>
                <c:pt idx="9340">
                  <c:v>6.0</c:v>
                </c:pt>
                <c:pt idx="9341">
                  <c:v>6.0</c:v>
                </c:pt>
                <c:pt idx="9342">
                  <c:v>6.0</c:v>
                </c:pt>
                <c:pt idx="9343">
                  <c:v>6.0</c:v>
                </c:pt>
                <c:pt idx="9344">
                  <c:v>6.0</c:v>
                </c:pt>
                <c:pt idx="9345">
                  <c:v>6.0</c:v>
                </c:pt>
                <c:pt idx="9346">
                  <c:v>6.0</c:v>
                </c:pt>
                <c:pt idx="9347">
                  <c:v>6.0</c:v>
                </c:pt>
                <c:pt idx="9348">
                  <c:v>6.0</c:v>
                </c:pt>
                <c:pt idx="9349">
                  <c:v>6.0</c:v>
                </c:pt>
                <c:pt idx="9350">
                  <c:v>6.0</c:v>
                </c:pt>
                <c:pt idx="9351">
                  <c:v>6.0</c:v>
                </c:pt>
                <c:pt idx="9352">
                  <c:v>6.0</c:v>
                </c:pt>
                <c:pt idx="9353">
                  <c:v>6.0</c:v>
                </c:pt>
                <c:pt idx="9354">
                  <c:v>6.0</c:v>
                </c:pt>
                <c:pt idx="9355">
                  <c:v>6.0</c:v>
                </c:pt>
                <c:pt idx="9356">
                  <c:v>6.0</c:v>
                </c:pt>
                <c:pt idx="9357">
                  <c:v>6.0</c:v>
                </c:pt>
                <c:pt idx="9358">
                  <c:v>6.0</c:v>
                </c:pt>
                <c:pt idx="9359">
                  <c:v>6.0</c:v>
                </c:pt>
                <c:pt idx="9360">
                  <c:v>6.0</c:v>
                </c:pt>
                <c:pt idx="9361">
                  <c:v>6.0</c:v>
                </c:pt>
                <c:pt idx="9362">
                  <c:v>6.0</c:v>
                </c:pt>
                <c:pt idx="9363">
                  <c:v>6.0</c:v>
                </c:pt>
                <c:pt idx="9364">
                  <c:v>6.0</c:v>
                </c:pt>
                <c:pt idx="9365">
                  <c:v>6.0</c:v>
                </c:pt>
                <c:pt idx="9366">
                  <c:v>6.0</c:v>
                </c:pt>
                <c:pt idx="9367">
                  <c:v>6.0</c:v>
                </c:pt>
                <c:pt idx="9368">
                  <c:v>6.0</c:v>
                </c:pt>
                <c:pt idx="9369">
                  <c:v>6.0</c:v>
                </c:pt>
                <c:pt idx="9370">
                  <c:v>6.0</c:v>
                </c:pt>
                <c:pt idx="9371">
                  <c:v>6.0</c:v>
                </c:pt>
                <c:pt idx="9372">
                  <c:v>6.0</c:v>
                </c:pt>
                <c:pt idx="9373">
                  <c:v>6.0</c:v>
                </c:pt>
                <c:pt idx="9374">
                  <c:v>6.0</c:v>
                </c:pt>
                <c:pt idx="9375">
                  <c:v>6.0</c:v>
                </c:pt>
                <c:pt idx="9376">
                  <c:v>6.0</c:v>
                </c:pt>
                <c:pt idx="9377">
                  <c:v>6.0</c:v>
                </c:pt>
                <c:pt idx="9378">
                  <c:v>6.0</c:v>
                </c:pt>
                <c:pt idx="9379">
                  <c:v>6.0</c:v>
                </c:pt>
                <c:pt idx="9380">
                  <c:v>6.0</c:v>
                </c:pt>
                <c:pt idx="9381">
                  <c:v>6.0</c:v>
                </c:pt>
                <c:pt idx="9382">
                  <c:v>6.0</c:v>
                </c:pt>
                <c:pt idx="9383">
                  <c:v>6.0</c:v>
                </c:pt>
                <c:pt idx="9384">
                  <c:v>6.0</c:v>
                </c:pt>
                <c:pt idx="9385">
                  <c:v>6.0</c:v>
                </c:pt>
                <c:pt idx="9386">
                  <c:v>6.0</c:v>
                </c:pt>
                <c:pt idx="9387">
                  <c:v>6.0</c:v>
                </c:pt>
                <c:pt idx="9388">
                  <c:v>6.0</c:v>
                </c:pt>
                <c:pt idx="9389">
                  <c:v>6.0</c:v>
                </c:pt>
                <c:pt idx="9390">
                  <c:v>6.0</c:v>
                </c:pt>
                <c:pt idx="9391">
                  <c:v>6.0</c:v>
                </c:pt>
                <c:pt idx="9392">
                  <c:v>6.0</c:v>
                </c:pt>
                <c:pt idx="9393">
                  <c:v>6.0</c:v>
                </c:pt>
                <c:pt idx="9394">
                  <c:v>6.0</c:v>
                </c:pt>
                <c:pt idx="9395">
                  <c:v>6.0</c:v>
                </c:pt>
                <c:pt idx="9396">
                  <c:v>6.0</c:v>
                </c:pt>
                <c:pt idx="9397">
                  <c:v>6.0</c:v>
                </c:pt>
                <c:pt idx="9398">
                  <c:v>6.0</c:v>
                </c:pt>
                <c:pt idx="9399">
                  <c:v>6.0</c:v>
                </c:pt>
                <c:pt idx="9400">
                  <c:v>6.0</c:v>
                </c:pt>
                <c:pt idx="9401">
                  <c:v>6.0</c:v>
                </c:pt>
                <c:pt idx="9402">
                  <c:v>6.0</c:v>
                </c:pt>
                <c:pt idx="9403">
                  <c:v>6.0</c:v>
                </c:pt>
                <c:pt idx="9404">
                  <c:v>6.0</c:v>
                </c:pt>
                <c:pt idx="9405">
                  <c:v>6.0</c:v>
                </c:pt>
                <c:pt idx="9406">
                  <c:v>6.0</c:v>
                </c:pt>
                <c:pt idx="9407">
                  <c:v>6.0</c:v>
                </c:pt>
                <c:pt idx="9408">
                  <c:v>6.0</c:v>
                </c:pt>
                <c:pt idx="9409">
                  <c:v>6.0</c:v>
                </c:pt>
                <c:pt idx="9410">
                  <c:v>6.0</c:v>
                </c:pt>
                <c:pt idx="9411">
                  <c:v>6.0</c:v>
                </c:pt>
                <c:pt idx="9412">
                  <c:v>6.0</c:v>
                </c:pt>
                <c:pt idx="9413">
                  <c:v>6.0</c:v>
                </c:pt>
                <c:pt idx="9414">
                  <c:v>6.0</c:v>
                </c:pt>
                <c:pt idx="9415">
                  <c:v>6.0</c:v>
                </c:pt>
                <c:pt idx="9416">
                  <c:v>6.0</c:v>
                </c:pt>
                <c:pt idx="9417">
                  <c:v>6.0</c:v>
                </c:pt>
                <c:pt idx="9418">
                  <c:v>6.0</c:v>
                </c:pt>
                <c:pt idx="9419">
                  <c:v>6.0</c:v>
                </c:pt>
                <c:pt idx="9420">
                  <c:v>6.0</c:v>
                </c:pt>
                <c:pt idx="9421">
                  <c:v>6.0</c:v>
                </c:pt>
                <c:pt idx="9422">
                  <c:v>6.0</c:v>
                </c:pt>
                <c:pt idx="9423">
                  <c:v>6.0</c:v>
                </c:pt>
                <c:pt idx="9424">
                  <c:v>6.0</c:v>
                </c:pt>
                <c:pt idx="9425">
                  <c:v>6.0</c:v>
                </c:pt>
                <c:pt idx="9426">
                  <c:v>6.0</c:v>
                </c:pt>
                <c:pt idx="9427">
                  <c:v>6.0</c:v>
                </c:pt>
                <c:pt idx="9428">
                  <c:v>6.0</c:v>
                </c:pt>
                <c:pt idx="9429">
                  <c:v>6.0</c:v>
                </c:pt>
                <c:pt idx="9430">
                  <c:v>6.0</c:v>
                </c:pt>
                <c:pt idx="9431">
                  <c:v>6.0</c:v>
                </c:pt>
                <c:pt idx="9432">
                  <c:v>6.0</c:v>
                </c:pt>
                <c:pt idx="9433">
                  <c:v>6.0</c:v>
                </c:pt>
                <c:pt idx="9434">
                  <c:v>6.0</c:v>
                </c:pt>
                <c:pt idx="9435">
                  <c:v>6.0</c:v>
                </c:pt>
                <c:pt idx="9436">
                  <c:v>6.0</c:v>
                </c:pt>
                <c:pt idx="9437">
                  <c:v>6.0</c:v>
                </c:pt>
                <c:pt idx="9438">
                  <c:v>6.0</c:v>
                </c:pt>
                <c:pt idx="9439">
                  <c:v>6.0</c:v>
                </c:pt>
                <c:pt idx="9440">
                  <c:v>6.0</c:v>
                </c:pt>
                <c:pt idx="9441">
                  <c:v>6.0</c:v>
                </c:pt>
                <c:pt idx="9442">
                  <c:v>6.0</c:v>
                </c:pt>
                <c:pt idx="9443">
                  <c:v>6.0</c:v>
                </c:pt>
                <c:pt idx="9444">
                  <c:v>6.0</c:v>
                </c:pt>
                <c:pt idx="9445">
                  <c:v>6.0</c:v>
                </c:pt>
                <c:pt idx="9446">
                  <c:v>6.0</c:v>
                </c:pt>
                <c:pt idx="9447">
                  <c:v>6.0</c:v>
                </c:pt>
                <c:pt idx="9448">
                  <c:v>6.0</c:v>
                </c:pt>
                <c:pt idx="9449">
                  <c:v>6.0</c:v>
                </c:pt>
                <c:pt idx="9450">
                  <c:v>6.0</c:v>
                </c:pt>
                <c:pt idx="9451">
                  <c:v>6.0</c:v>
                </c:pt>
                <c:pt idx="9452">
                  <c:v>6.0</c:v>
                </c:pt>
                <c:pt idx="9453">
                  <c:v>6.0</c:v>
                </c:pt>
                <c:pt idx="9454">
                  <c:v>6.0</c:v>
                </c:pt>
                <c:pt idx="9455">
                  <c:v>6.0</c:v>
                </c:pt>
                <c:pt idx="9456">
                  <c:v>6.0</c:v>
                </c:pt>
                <c:pt idx="9457">
                  <c:v>6.0</c:v>
                </c:pt>
                <c:pt idx="9458">
                  <c:v>6.0</c:v>
                </c:pt>
                <c:pt idx="9459">
                  <c:v>6.0</c:v>
                </c:pt>
                <c:pt idx="9460">
                  <c:v>6.0</c:v>
                </c:pt>
                <c:pt idx="9461">
                  <c:v>6.0</c:v>
                </c:pt>
                <c:pt idx="9462">
                  <c:v>6.0</c:v>
                </c:pt>
                <c:pt idx="9463">
                  <c:v>6.0</c:v>
                </c:pt>
                <c:pt idx="9464">
                  <c:v>6.0</c:v>
                </c:pt>
                <c:pt idx="9465">
                  <c:v>6.0</c:v>
                </c:pt>
                <c:pt idx="9466">
                  <c:v>6.0</c:v>
                </c:pt>
                <c:pt idx="9467">
                  <c:v>6.0</c:v>
                </c:pt>
                <c:pt idx="9468">
                  <c:v>6.0</c:v>
                </c:pt>
                <c:pt idx="9469">
                  <c:v>6.0</c:v>
                </c:pt>
                <c:pt idx="9470">
                  <c:v>6.0</c:v>
                </c:pt>
                <c:pt idx="9471">
                  <c:v>6.0</c:v>
                </c:pt>
                <c:pt idx="9472">
                  <c:v>6.0</c:v>
                </c:pt>
                <c:pt idx="9473">
                  <c:v>6.0</c:v>
                </c:pt>
                <c:pt idx="9474">
                  <c:v>6.0</c:v>
                </c:pt>
                <c:pt idx="9475">
                  <c:v>6.0</c:v>
                </c:pt>
                <c:pt idx="9476">
                  <c:v>6.0</c:v>
                </c:pt>
                <c:pt idx="9477">
                  <c:v>6.0</c:v>
                </c:pt>
                <c:pt idx="9478">
                  <c:v>6.0</c:v>
                </c:pt>
                <c:pt idx="9479">
                  <c:v>6.0</c:v>
                </c:pt>
                <c:pt idx="9480">
                  <c:v>6.0</c:v>
                </c:pt>
                <c:pt idx="9481">
                  <c:v>6.0</c:v>
                </c:pt>
                <c:pt idx="9482">
                  <c:v>6.0</c:v>
                </c:pt>
                <c:pt idx="9483">
                  <c:v>6.0</c:v>
                </c:pt>
                <c:pt idx="9484">
                  <c:v>6.0</c:v>
                </c:pt>
                <c:pt idx="9485">
                  <c:v>6.0</c:v>
                </c:pt>
                <c:pt idx="9486">
                  <c:v>6.0</c:v>
                </c:pt>
                <c:pt idx="9487">
                  <c:v>6.0</c:v>
                </c:pt>
                <c:pt idx="9488">
                  <c:v>6.0</c:v>
                </c:pt>
                <c:pt idx="9489">
                  <c:v>6.0</c:v>
                </c:pt>
                <c:pt idx="9490">
                  <c:v>6.0</c:v>
                </c:pt>
              </c:numCache>
            </c:numRef>
          </c:val>
          <c:smooth val="0"/>
        </c:ser>
        <c:dLbls>
          <c:showLegendKey val="0"/>
          <c:showVal val="0"/>
          <c:showCatName val="0"/>
          <c:showSerName val="0"/>
          <c:showPercent val="0"/>
          <c:showBubbleSize val="0"/>
        </c:dLbls>
        <c:marker val="1"/>
        <c:smooth val="0"/>
        <c:axId val="-1991108696"/>
        <c:axId val="-1991103304"/>
      </c:lineChart>
      <c:catAx>
        <c:axId val="-1991108696"/>
        <c:scaling>
          <c:orientation val="minMax"/>
        </c:scaling>
        <c:delete val="0"/>
        <c:axPos val="b"/>
        <c:title>
          <c:tx>
            <c:rich>
              <a:bodyPr/>
              <a:lstStyle/>
              <a:p>
                <a:pPr>
                  <a:defRPr/>
                </a:pPr>
                <a:r>
                  <a:rPr lang="en-GB"/>
                  <a:t>Series</a:t>
                </a:r>
                <a:r>
                  <a:rPr lang="en-GB" baseline="0"/>
                  <a:t> Order</a:t>
                </a:r>
                <a:endParaRPr lang="en-GB"/>
              </a:p>
            </c:rich>
          </c:tx>
          <c:layout/>
          <c:overlay val="0"/>
        </c:title>
        <c:majorTickMark val="out"/>
        <c:minorTickMark val="none"/>
        <c:tickLblPos val="nextTo"/>
        <c:crossAx val="-1991103304"/>
        <c:crosses val="autoZero"/>
        <c:auto val="1"/>
        <c:lblAlgn val="ctr"/>
        <c:lblOffset val="100"/>
        <c:noMultiLvlLbl val="0"/>
      </c:catAx>
      <c:valAx>
        <c:axId val="-1991103304"/>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991108696"/>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Sheet2!$B$1</c:f>
              <c:strCache>
                <c:ptCount val="1"/>
                <c:pt idx="0">
                  <c:v>Low A</c:v>
                </c:pt>
              </c:strCache>
            </c:strRef>
          </c:tx>
          <c:marker>
            <c:symbol val="none"/>
          </c:marker>
          <c:val>
            <c:numRef>
              <c:f>Sheet2!$B$2:$B$9604</c:f>
              <c:numCache>
                <c:formatCode>General</c:formatCode>
                <c:ptCount val="9603"/>
                <c:pt idx="0">
                  <c:v>0.0</c:v>
                </c:pt>
                <c:pt idx="1">
                  <c:v>1.0</c:v>
                </c:pt>
                <c:pt idx="2">
                  <c:v>1.0</c:v>
                </c:pt>
                <c:pt idx="3">
                  <c:v>1.0</c:v>
                </c:pt>
                <c:pt idx="4">
                  <c:v>1.0</c:v>
                </c:pt>
                <c:pt idx="5">
                  <c:v>1.0</c:v>
                </c:pt>
                <c:pt idx="6">
                  <c:v>1.0</c:v>
                </c:pt>
                <c:pt idx="7">
                  <c:v>1.0</c:v>
                </c:pt>
                <c:pt idx="8">
                  <c:v>1.0</c:v>
                </c:pt>
                <c:pt idx="9">
                  <c:v>1.0</c:v>
                </c:pt>
                <c:pt idx="10">
                  <c:v>1.0</c:v>
                </c:pt>
                <c:pt idx="11">
                  <c:v>1.0</c:v>
                </c:pt>
                <c:pt idx="12">
                  <c:v>1.0</c:v>
                </c:pt>
                <c:pt idx="13">
                  <c:v>2.0</c:v>
                </c:pt>
                <c:pt idx="14">
                  <c:v>3.0</c:v>
                </c:pt>
                <c:pt idx="15">
                  <c:v>4.0</c:v>
                </c:pt>
                <c:pt idx="16">
                  <c:v>4.0</c:v>
                </c:pt>
                <c:pt idx="17">
                  <c:v>4.0</c:v>
                </c:pt>
                <c:pt idx="18">
                  <c:v>4.0</c:v>
                </c:pt>
                <c:pt idx="19">
                  <c:v>4.0</c:v>
                </c:pt>
                <c:pt idx="20">
                  <c:v>4.0</c:v>
                </c:pt>
                <c:pt idx="21">
                  <c:v>5.0</c:v>
                </c:pt>
                <c:pt idx="22">
                  <c:v>6.0</c:v>
                </c:pt>
                <c:pt idx="23">
                  <c:v>7.0</c:v>
                </c:pt>
                <c:pt idx="24">
                  <c:v>7.0</c:v>
                </c:pt>
                <c:pt idx="25">
                  <c:v>7.0</c:v>
                </c:pt>
                <c:pt idx="26">
                  <c:v>8.0</c:v>
                </c:pt>
                <c:pt idx="27">
                  <c:v>8.0</c:v>
                </c:pt>
                <c:pt idx="28">
                  <c:v>9.0</c:v>
                </c:pt>
                <c:pt idx="29">
                  <c:v>9.0</c:v>
                </c:pt>
                <c:pt idx="30">
                  <c:v>9.0</c:v>
                </c:pt>
                <c:pt idx="31">
                  <c:v>9.0</c:v>
                </c:pt>
                <c:pt idx="32">
                  <c:v>10.0</c:v>
                </c:pt>
                <c:pt idx="33">
                  <c:v>11.0</c:v>
                </c:pt>
                <c:pt idx="34">
                  <c:v>11.0</c:v>
                </c:pt>
                <c:pt idx="35">
                  <c:v>11.0</c:v>
                </c:pt>
                <c:pt idx="36">
                  <c:v>12.0</c:v>
                </c:pt>
                <c:pt idx="37">
                  <c:v>12.0</c:v>
                </c:pt>
                <c:pt idx="38">
                  <c:v>12.0</c:v>
                </c:pt>
                <c:pt idx="39">
                  <c:v>13.0</c:v>
                </c:pt>
                <c:pt idx="40">
                  <c:v>14.0</c:v>
                </c:pt>
                <c:pt idx="41">
                  <c:v>14.0</c:v>
                </c:pt>
                <c:pt idx="42">
                  <c:v>15.0</c:v>
                </c:pt>
                <c:pt idx="43">
                  <c:v>15.0</c:v>
                </c:pt>
                <c:pt idx="44">
                  <c:v>16.0</c:v>
                </c:pt>
                <c:pt idx="45">
                  <c:v>16.0</c:v>
                </c:pt>
                <c:pt idx="46">
                  <c:v>16.0</c:v>
                </c:pt>
                <c:pt idx="47">
                  <c:v>17.0</c:v>
                </c:pt>
                <c:pt idx="48">
                  <c:v>17.0</c:v>
                </c:pt>
                <c:pt idx="49">
                  <c:v>17.0</c:v>
                </c:pt>
                <c:pt idx="50">
                  <c:v>18.0</c:v>
                </c:pt>
                <c:pt idx="51">
                  <c:v>18.0</c:v>
                </c:pt>
                <c:pt idx="52">
                  <c:v>19.0</c:v>
                </c:pt>
                <c:pt idx="53">
                  <c:v>20.0</c:v>
                </c:pt>
                <c:pt idx="54">
                  <c:v>21.0</c:v>
                </c:pt>
                <c:pt idx="55">
                  <c:v>22.0</c:v>
                </c:pt>
                <c:pt idx="56">
                  <c:v>22.0</c:v>
                </c:pt>
                <c:pt idx="57">
                  <c:v>22.0</c:v>
                </c:pt>
                <c:pt idx="58">
                  <c:v>23.0</c:v>
                </c:pt>
                <c:pt idx="59">
                  <c:v>23.0</c:v>
                </c:pt>
                <c:pt idx="60">
                  <c:v>24.0</c:v>
                </c:pt>
                <c:pt idx="61">
                  <c:v>24.0</c:v>
                </c:pt>
                <c:pt idx="62">
                  <c:v>25.0</c:v>
                </c:pt>
                <c:pt idx="63">
                  <c:v>25.0</c:v>
                </c:pt>
                <c:pt idx="64">
                  <c:v>25.0</c:v>
                </c:pt>
                <c:pt idx="65">
                  <c:v>26.0</c:v>
                </c:pt>
                <c:pt idx="66">
                  <c:v>26.0</c:v>
                </c:pt>
                <c:pt idx="67">
                  <c:v>27.0</c:v>
                </c:pt>
                <c:pt idx="68">
                  <c:v>27.0</c:v>
                </c:pt>
                <c:pt idx="69">
                  <c:v>27.0</c:v>
                </c:pt>
                <c:pt idx="70">
                  <c:v>27.0</c:v>
                </c:pt>
                <c:pt idx="71">
                  <c:v>27.0</c:v>
                </c:pt>
                <c:pt idx="72">
                  <c:v>27.0</c:v>
                </c:pt>
                <c:pt idx="73">
                  <c:v>28.0</c:v>
                </c:pt>
                <c:pt idx="74">
                  <c:v>29.0</c:v>
                </c:pt>
                <c:pt idx="75">
                  <c:v>29.0</c:v>
                </c:pt>
                <c:pt idx="76">
                  <c:v>30.0</c:v>
                </c:pt>
                <c:pt idx="77">
                  <c:v>31.0</c:v>
                </c:pt>
                <c:pt idx="78">
                  <c:v>31.0</c:v>
                </c:pt>
                <c:pt idx="79">
                  <c:v>31.0</c:v>
                </c:pt>
                <c:pt idx="80">
                  <c:v>32.0</c:v>
                </c:pt>
                <c:pt idx="81">
                  <c:v>33.0</c:v>
                </c:pt>
                <c:pt idx="82">
                  <c:v>34.0</c:v>
                </c:pt>
                <c:pt idx="83">
                  <c:v>34.0</c:v>
                </c:pt>
                <c:pt idx="84">
                  <c:v>34.0</c:v>
                </c:pt>
                <c:pt idx="85">
                  <c:v>35.0</c:v>
                </c:pt>
                <c:pt idx="86">
                  <c:v>36.0</c:v>
                </c:pt>
                <c:pt idx="87">
                  <c:v>37.0</c:v>
                </c:pt>
                <c:pt idx="88">
                  <c:v>37.0</c:v>
                </c:pt>
                <c:pt idx="89">
                  <c:v>38.0</c:v>
                </c:pt>
                <c:pt idx="90">
                  <c:v>38.0</c:v>
                </c:pt>
                <c:pt idx="91">
                  <c:v>39.0</c:v>
                </c:pt>
                <c:pt idx="92">
                  <c:v>40.0</c:v>
                </c:pt>
                <c:pt idx="93">
                  <c:v>41.0</c:v>
                </c:pt>
                <c:pt idx="94">
                  <c:v>41.0</c:v>
                </c:pt>
                <c:pt idx="95">
                  <c:v>41.0</c:v>
                </c:pt>
                <c:pt idx="96">
                  <c:v>41.0</c:v>
                </c:pt>
                <c:pt idx="97">
                  <c:v>41.0</c:v>
                </c:pt>
                <c:pt idx="98">
                  <c:v>41.0</c:v>
                </c:pt>
                <c:pt idx="99">
                  <c:v>41.0</c:v>
                </c:pt>
                <c:pt idx="100">
                  <c:v>41.0</c:v>
                </c:pt>
                <c:pt idx="101">
                  <c:v>41.0</c:v>
                </c:pt>
                <c:pt idx="102">
                  <c:v>42.0</c:v>
                </c:pt>
                <c:pt idx="103">
                  <c:v>42.0</c:v>
                </c:pt>
                <c:pt idx="104">
                  <c:v>43.0</c:v>
                </c:pt>
                <c:pt idx="105">
                  <c:v>44.0</c:v>
                </c:pt>
                <c:pt idx="106">
                  <c:v>45.0</c:v>
                </c:pt>
                <c:pt idx="107">
                  <c:v>46.0</c:v>
                </c:pt>
                <c:pt idx="108">
                  <c:v>47.0</c:v>
                </c:pt>
                <c:pt idx="109">
                  <c:v>47.0</c:v>
                </c:pt>
                <c:pt idx="110">
                  <c:v>47.0</c:v>
                </c:pt>
                <c:pt idx="111">
                  <c:v>48.0</c:v>
                </c:pt>
                <c:pt idx="112">
                  <c:v>49.0</c:v>
                </c:pt>
                <c:pt idx="113">
                  <c:v>49.0</c:v>
                </c:pt>
                <c:pt idx="114">
                  <c:v>49.0</c:v>
                </c:pt>
                <c:pt idx="115">
                  <c:v>50.0</c:v>
                </c:pt>
                <c:pt idx="116">
                  <c:v>51.0</c:v>
                </c:pt>
                <c:pt idx="117">
                  <c:v>51.0</c:v>
                </c:pt>
                <c:pt idx="118">
                  <c:v>51.0</c:v>
                </c:pt>
                <c:pt idx="119">
                  <c:v>52.0</c:v>
                </c:pt>
                <c:pt idx="120">
                  <c:v>52.0</c:v>
                </c:pt>
                <c:pt idx="121">
                  <c:v>53.0</c:v>
                </c:pt>
                <c:pt idx="122">
                  <c:v>54.0</c:v>
                </c:pt>
                <c:pt idx="123">
                  <c:v>55.0</c:v>
                </c:pt>
                <c:pt idx="124">
                  <c:v>56.0</c:v>
                </c:pt>
                <c:pt idx="125">
                  <c:v>57.0</c:v>
                </c:pt>
                <c:pt idx="126">
                  <c:v>58.0</c:v>
                </c:pt>
                <c:pt idx="127">
                  <c:v>59.0</c:v>
                </c:pt>
                <c:pt idx="128">
                  <c:v>60.0</c:v>
                </c:pt>
                <c:pt idx="129">
                  <c:v>60.0</c:v>
                </c:pt>
                <c:pt idx="130">
                  <c:v>61.0</c:v>
                </c:pt>
                <c:pt idx="131">
                  <c:v>61.0</c:v>
                </c:pt>
                <c:pt idx="132">
                  <c:v>61.0</c:v>
                </c:pt>
                <c:pt idx="133">
                  <c:v>61.0</c:v>
                </c:pt>
                <c:pt idx="134">
                  <c:v>61.0</c:v>
                </c:pt>
                <c:pt idx="135">
                  <c:v>62.0</c:v>
                </c:pt>
                <c:pt idx="136">
                  <c:v>63.0</c:v>
                </c:pt>
                <c:pt idx="137">
                  <c:v>63.0</c:v>
                </c:pt>
                <c:pt idx="138">
                  <c:v>63.0</c:v>
                </c:pt>
                <c:pt idx="139">
                  <c:v>63.0</c:v>
                </c:pt>
                <c:pt idx="140">
                  <c:v>63.0</c:v>
                </c:pt>
                <c:pt idx="141">
                  <c:v>63.0</c:v>
                </c:pt>
                <c:pt idx="142">
                  <c:v>63.0</c:v>
                </c:pt>
                <c:pt idx="143">
                  <c:v>64.0</c:v>
                </c:pt>
                <c:pt idx="144">
                  <c:v>65.0</c:v>
                </c:pt>
                <c:pt idx="145">
                  <c:v>65.0</c:v>
                </c:pt>
                <c:pt idx="146">
                  <c:v>65.0</c:v>
                </c:pt>
                <c:pt idx="147">
                  <c:v>65.0</c:v>
                </c:pt>
                <c:pt idx="148">
                  <c:v>65.0</c:v>
                </c:pt>
                <c:pt idx="149">
                  <c:v>66.0</c:v>
                </c:pt>
                <c:pt idx="150">
                  <c:v>66.0</c:v>
                </c:pt>
                <c:pt idx="151">
                  <c:v>66.0</c:v>
                </c:pt>
                <c:pt idx="152">
                  <c:v>66.0</c:v>
                </c:pt>
                <c:pt idx="153">
                  <c:v>66.0</c:v>
                </c:pt>
                <c:pt idx="154">
                  <c:v>66.0</c:v>
                </c:pt>
                <c:pt idx="155">
                  <c:v>66.0</c:v>
                </c:pt>
                <c:pt idx="156">
                  <c:v>66.0</c:v>
                </c:pt>
                <c:pt idx="157">
                  <c:v>67.0</c:v>
                </c:pt>
                <c:pt idx="158">
                  <c:v>68.0</c:v>
                </c:pt>
                <c:pt idx="159">
                  <c:v>68.0</c:v>
                </c:pt>
                <c:pt idx="160">
                  <c:v>69.0</c:v>
                </c:pt>
                <c:pt idx="161">
                  <c:v>70.0</c:v>
                </c:pt>
                <c:pt idx="162">
                  <c:v>70.0</c:v>
                </c:pt>
                <c:pt idx="163">
                  <c:v>71.0</c:v>
                </c:pt>
                <c:pt idx="164">
                  <c:v>72.0</c:v>
                </c:pt>
                <c:pt idx="165">
                  <c:v>72.0</c:v>
                </c:pt>
                <c:pt idx="166">
                  <c:v>72.0</c:v>
                </c:pt>
                <c:pt idx="167">
                  <c:v>73.0</c:v>
                </c:pt>
                <c:pt idx="168">
                  <c:v>74.0</c:v>
                </c:pt>
                <c:pt idx="169">
                  <c:v>74.0</c:v>
                </c:pt>
                <c:pt idx="170">
                  <c:v>75.0</c:v>
                </c:pt>
                <c:pt idx="171">
                  <c:v>76.0</c:v>
                </c:pt>
                <c:pt idx="172">
                  <c:v>77.0</c:v>
                </c:pt>
                <c:pt idx="173">
                  <c:v>77.0</c:v>
                </c:pt>
                <c:pt idx="174">
                  <c:v>77.0</c:v>
                </c:pt>
                <c:pt idx="175">
                  <c:v>77.0</c:v>
                </c:pt>
                <c:pt idx="176">
                  <c:v>77.0</c:v>
                </c:pt>
                <c:pt idx="177">
                  <c:v>77.0</c:v>
                </c:pt>
                <c:pt idx="178">
                  <c:v>77.0</c:v>
                </c:pt>
                <c:pt idx="179">
                  <c:v>77.0</c:v>
                </c:pt>
                <c:pt idx="180">
                  <c:v>78.0</c:v>
                </c:pt>
                <c:pt idx="181">
                  <c:v>78.0</c:v>
                </c:pt>
                <c:pt idx="182">
                  <c:v>78.0</c:v>
                </c:pt>
                <c:pt idx="183">
                  <c:v>79.0</c:v>
                </c:pt>
                <c:pt idx="184">
                  <c:v>79.0</c:v>
                </c:pt>
                <c:pt idx="185">
                  <c:v>80.0</c:v>
                </c:pt>
                <c:pt idx="186">
                  <c:v>81.0</c:v>
                </c:pt>
                <c:pt idx="187">
                  <c:v>81.0</c:v>
                </c:pt>
                <c:pt idx="188">
                  <c:v>81.0</c:v>
                </c:pt>
                <c:pt idx="189">
                  <c:v>81.0</c:v>
                </c:pt>
                <c:pt idx="190">
                  <c:v>82.0</c:v>
                </c:pt>
                <c:pt idx="191">
                  <c:v>83.0</c:v>
                </c:pt>
                <c:pt idx="192">
                  <c:v>83.0</c:v>
                </c:pt>
                <c:pt idx="193">
                  <c:v>83.0</c:v>
                </c:pt>
                <c:pt idx="194">
                  <c:v>84.0</c:v>
                </c:pt>
                <c:pt idx="195">
                  <c:v>84.0</c:v>
                </c:pt>
                <c:pt idx="196">
                  <c:v>85.0</c:v>
                </c:pt>
                <c:pt idx="197">
                  <c:v>85.0</c:v>
                </c:pt>
                <c:pt idx="198">
                  <c:v>85.0</c:v>
                </c:pt>
                <c:pt idx="199">
                  <c:v>85.0</c:v>
                </c:pt>
                <c:pt idx="200">
                  <c:v>85.0</c:v>
                </c:pt>
                <c:pt idx="201">
                  <c:v>85.0</c:v>
                </c:pt>
                <c:pt idx="202">
                  <c:v>85.0</c:v>
                </c:pt>
                <c:pt idx="203">
                  <c:v>85.0</c:v>
                </c:pt>
                <c:pt idx="204">
                  <c:v>85.0</c:v>
                </c:pt>
                <c:pt idx="205">
                  <c:v>86.0</c:v>
                </c:pt>
                <c:pt idx="206">
                  <c:v>87.0</c:v>
                </c:pt>
                <c:pt idx="207">
                  <c:v>87.0</c:v>
                </c:pt>
                <c:pt idx="208">
                  <c:v>88.0</c:v>
                </c:pt>
                <c:pt idx="209">
                  <c:v>89.0</c:v>
                </c:pt>
                <c:pt idx="210">
                  <c:v>89.0</c:v>
                </c:pt>
                <c:pt idx="211">
                  <c:v>89.0</c:v>
                </c:pt>
                <c:pt idx="212">
                  <c:v>89.0</c:v>
                </c:pt>
                <c:pt idx="213">
                  <c:v>89.0</c:v>
                </c:pt>
                <c:pt idx="214">
                  <c:v>90.0</c:v>
                </c:pt>
                <c:pt idx="215">
                  <c:v>90.0</c:v>
                </c:pt>
                <c:pt idx="216">
                  <c:v>90.0</c:v>
                </c:pt>
                <c:pt idx="217">
                  <c:v>90.0</c:v>
                </c:pt>
                <c:pt idx="218">
                  <c:v>90.0</c:v>
                </c:pt>
                <c:pt idx="219">
                  <c:v>90.0</c:v>
                </c:pt>
                <c:pt idx="220">
                  <c:v>90.0</c:v>
                </c:pt>
                <c:pt idx="221">
                  <c:v>91.0</c:v>
                </c:pt>
                <c:pt idx="222">
                  <c:v>92.0</c:v>
                </c:pt>
                <c:pt idx="223">
                  <c:v>93.0</c:v>
                </c:pt>
                <c:pt idx="224">
                  <c:v>93.0</c:v>
                </c:pt>
                <c:pt idx="225">
                  <c:v>94.0</c:v>
                </c:pt>
                <c:pt idx="226">
                  <c:v>94.0</c:v>
                </c:pt>
                <c:pt idx="227">
                  <c:v>94.0</c:v>
                </c:pt>
                <c:pt idx="228">
                  <c:v>94.0</c:v>
                </c:pt>
                <c:pt idx="229">
                  <c:v>94.0</c:v>
                </c:pt>
                <c:pt idx="230">
                  <c:v>95.0</c:v>
                </c:pt>
                <c:pt idx="231">
                  <c:v>96.0</c:v>
                </c:pt>
                <c:pt idx="232">
                  <c:v>97.0</c:v>
                </c:pt>
                <c:pt idx="233">
                  <c:v>98.0</c:v>
                </c:pt>
                <c:pt idx="234">
                  <c:v>98.0</c:v>
                </c:pt>
                <c:pt idx="235">
                  <c:v>98.0</c:v>
                </c:pt>
                <c:pt idx="236">
                  <c:v>98.0</c:v>
                </c:pt>
                <c:pt idx="237">
                  <c:v>98.0</c:v>
                </c:pt>
                <c:pt idx="238">
                  <c:v>98.0</c:v>
                </c:pt>
                <c:pt idx="239">
                  <c:v>98.0</c:v>
                </c:pt>
                <c:pt idx="240">
                  <c:v>98.0</c:v>
                </c:pt>
                <c:pt idx="241">
                  <c:v>99.0</c:v>
                </c:pt>
                <c:pt idx="242">
                  <c:v>100.0</c:v>
                </c:pt>
                <c:pt idx="243">
                  <c:v>100.0</c:v>
                </c:pt>
                <c:pt idx="244">
                  <c:v>101.0</c:v>
                </c:pt>
                <c:pt idx="245">
                  <c:v>102.0</c:v>
                </c:pt>
                <c:pt idx="246">
                  <c:v>102.0</c:v>
                </c:pt>
                <c:pt idx="247">
                  <c:v>102.0</c:v>
                </c:pt>
                <c:pt idx="248">
                  <c:v>102.0</c:v>
                </c:pt>
                <c:pt idx="249">
                  <c:v>102.0</c:v>
                </c:pt>
                <c:pt idx="250">
                  <c:v>102.0</c:v>
                </c:pt>
                <c:pt idx="251">
                  <c:v>103.0</c:v>
                </c:pt>
                <c:pt idx="252">
                  <c:v>103.0</c:v>
                </c:pt>
                <c:pt idx="253">
                  <c:v>104.0</c:v>
                </c:pt>
                <c:pt idx="254">
                  <c:v>105.0</c:v>
                </c:pt>
                <c:pt idx="255">
                  <c:v>106.0</c:v>
                </c:pt>
                <c:pt idx="256">
                  <c:v>107.0</c:v>
                </c:pt>
                <c:pt idx="257">
                  <c:v>107.0</c:v>
                </c:pt>
                <c:pt idx="258">
                  <c:v>107.0</c:v>
                </c:pt>
                <c:pt idx="259">
                  <c:v>108.0</c:v>
                </c:pt>
                <c:pt idx="260">
                  <c:v>108.0</c:v>
                </c:pt>
                <c:pt idx="261">
                  <c:v>108.0</c:v>
                </c:pt>
                <c:pt idx="262">
                  <c:v>109.0</c:v>
                </c:pt>
                <c:pt idx="263">
                  <c:v>109.0</c:v>
                </c:pt>
                <c:pt idx="264">
                  <c:v>109.0</c:v>
                </c:pt>
                <c:pt idx="265">
                  <c:v>109.0</c:v>
                </c:pt>
                <c:pt idx="266">
                  <c:v>109.0</c:v>
                </c:pt>
                <c:pt idx="267">
                  <c:v>109.0</c:v>
                </c:pt>
                <c:pt idx="268">
                  <c:v>109.0</c:v>
                </c:pt>
                <c:pt idx="269">
                  <c:v>109.0</c:v>
                </c:pt>
                <c:pt idx="270">
                  <c:v>110.0</c:v>
                </c:pt>
                <c:pt idx="271">
                  <c:v>110.0</c:v>
                </c:pt>
                <c:pt idx="272">
                  <c:v>110.0</c:v>
                </c:pt>
                <c:pt idx="273">
                  <c:v>111.0</c:v>
                </c:pt>
                <c:pt idx="274">
                  <c:v>112.0</c:v>
                </c:pt>
                <c:pt idx="275">
                  <c:v>113.0</c:v>
                </c:pt>
                <c:pt idx="276">
                  <c:v>114.0</c:v>
                </c:pt>
                <c:pt idx="277">
                  <c:v>114.0</c:v>
                </c:pt>
                <c:pt idx="278">
                  <c:v>114.0</c:v>
                </c:pt>
                <c:pt idx="279">
                  <c:v>114.0</c:v>
                </c:pt>
                <c:pt idx="280">
                  <c:v>115.0</c:v>
                </c:pt>
                <c:pt idx="281">
                  <c:v>115.0</c:v>
                </c:pt>
                <c:pt idx="282">
                  <c:v>115.0</c:v>
                </c:pt>
                <c:pt idx="283">
                  <c:v>115.0</c:v>
                </c:pt>
                <c:pt idx="284">
                  <c:v>116.0</c:v>
                </c:pt>
                <c:pt idx="285">
                  <c:v>117.0</c:v>
                </c:pt>
                <c:pt idx="286">
                  <c:v>117.0</c:v>
                </c:pt>
                <c:pt idx="287">
                  <c:v>118.0</c:v>
                </c:pt>
                <c:pt idx="288">
                  <c:v>118.0</c:v>
                </c:pt>
                <c:pt idx="289">
                  <c:v>119.0</c:v>
                </c:pt>
                <c:pt idx="290">
                  <c:v>120.0</c:v>
                </c:pt>
                <c:pt idx="291">
                  <c:v>120.0</c:v>
                </c:pt>
                <c:pt idx="292">
                  <c:v>120.0</c:v>
                </c:pt>
                <c:pt idx="293">
                  <c:v>120.0</c:v>
                </c:pt>
                <c:pt idx="294">
                  <c:v>120.0</c:v>
                </c:pt>
                <c:pt idx="295">
                  <c:v>120.0</c:v>
                </c:pt>
                <c:pt idx="296">
                  <c:v>121.0</c:v>
                </c:pt>
                <c:pt idx="297">
                  <c:v>121.0</c:v>
                </c:pt>
                <c:pt idx="298">
                  <c:v>122.0</c:v>
                </c:pt>
                <c:pt idx="299">
                  <c:v>122.0</c:v>
                </c:pt>
                <c:pt idx="300">
                  <c:v>122.0</c:v>
                </c:pt>
                <c:pt idx="301">
                  <c:v>122.0</c:v>
                </c:pt>
                <c:pt idx="302">
                  <c:v>123.0</c:v>
                </c:pt>
                <c:pt idx="303">
                  <c:v>123.0</c:v>
                </c:pt>
                <c:pt idx="304">
                  <c:v>123.0</c:v>
                </c:pt>
                <c:pt idx="305">
                  <c:v>123.0</c:v>
                </c:pt>
                <c:pt idx="306">
                  <c:v>123.0</c:v>
                </c:pt>
                <c:pt idx="307">
                  <c:v>123.0</c:v>
                </c:pt>
                <c:pt idx="308">
                  <c:v>124.0</c:v>
                </c:pt>
                <c:pt idx="309">
                  <c:v>125.0</c:v>
                </c:pt>
                <c:pt idx="310">
                  <c:v>126.0</c:v>
                </c:pt>
                <c:pt idx="311">
                  <c:v>126.0</c:v>
                </c:pt>
                <c:pt idx="312">
                  <c:v>127.0</c:v>
                </c:pt>
                <c:pt idx="313">
                  <c:v>128.0</c:v>
                </c:pt>
                <c:pt idx="314">
                  <c:v>128.0</c:v>
                </c:pt>
                <c:pt idx="315">
                  <c:v>128.0</c:v>
                </c:pt>
                <c:pt idx="316">
                  <c:v>128.0</c:v>
                </c:pt>
                <c:pt idx="317">
                  <c:v>128.0</c:v>
                </c:pt>
                <c:pt idx="318">
                  <c:v>128.0</c:v>
                </c:pt>
                <c:pt idx="319">
                  <c:v>128.0</c:v>
                </c:pt>
                <c:pt idx="320">
                  <c:v>129.0</c:v>
                </c:pt>
                <c:pt idx="321">
                  <c:v>129.0</c:v>
                </c:pt>
                <c:pt idx="322">
                  <c:v>130.0</c:v>
                </c:pt>
                <c:pt idx="323">
                  <c:v>130.0</c:v>
                </c:pt>
                <c:pt idx="324">
                  <c:v>130.0</c:v>
                </c:pt>
                <c:pt idx="325">
                  <c:v>131.0</c:v>
                </c:pt>
                <c:pt idx="326">
                  <c:v>132.0</c:v>
                </c:pt>
                <c:pt idx="327">
                  <c:v>133.0</c:v>
                </c:pt>
                <c:pt idx="328">
                  <c:v>133.0</c:v>
                </c:pt>
                <c:pt idx="329">
                  <c:v>134.0</c:v>
                </c:pt>
                <c:pt idx="330">
                  <c:v>134.0</c:v>
                </c:pt>
                <c:pt idx="331">
                  <c:v>134.0</c:v>
                </c:pt>
                <c:pt idx="332">
                  <c:v>134.0</c:v>
                </c:pt>
                <c:pt idx="333">
                  <c:v>134.0</c:v>
                </c:pt>
                <c:pt idx="334">
                  <c:v>134.0</c:v>
                </c:pt>
                <c:pt idx="335">
                  <c:v>134.0</c:v>
                </c:pt>
                <c:pt idx="336">
                  <c:v>134.0</c:v>
                </c:pt>
                <c:pt idx="337">
                  <c:v>134.0</c:v>
                </c:pt>
                <c:pt idx="338">
                  <c:v>134.0</c:v>
                </c:pt>
                <c:pt idx="339">
                  <c:v>134.0</c:v>
                </c:pt>
                <c:pt idx="340">
                  <c:v>134.0</c:v>
                </c:pt>
                <c:pt idx="341">
                  <c:v>134.0</c:v>
                </c:pt>
                <c:pt idx="342">
                  <c:v>135.0</c:v>
                </c:pt>
                <c:pt idx="343">
                  <c:v>135.0</c:v>
                </c:pt>
                <c:pt idx="344">
                  <c:v>135.0</c:v>
                </c:pt>
                <c:pt idx="345">
                  <c:v>135.0</c:v>
                </c:pt>
                <c:pt idx="346">
                  <c:v>135.0</c:v>
                </c:pt>
                <c:pt idx="347">
                  <c:v>135.0</c:v>
                </c:pt>
                <c:pt idx="348">
                  <c:v>136.0</c:v>
                </c:pt>
                <c:pt idx="349">
                  <c:v>137.0</c:v>
                </c:pt>
                <c:pt idx="350">
                  <c:v>137.0</c:v>
                </c:pt>
                <c:pt idx="351">
                  <c:v>137.0</c:v>
                </c:pt>
                <c:pt idx="352">
                  <c:v>137.0</c:v>
                </c:pt>
                <c:pt idx="353">
                  <c:v>137.0</c:v>
                </c:pt>
                <c:pt idx="354">
                  <c:v>138.0</c:v>
                </c:pt>
                <c:pt idx="355">
                  <c:v>139.0</c:v>
                </c:pt>
                <c:pt idx="356">
                  <c:v>140.0</c:v>
                </c:pt>
                <c:pt idx="357">
                  <c:v>140.0</c:v>
                </c:pt>
                <c:pt idx="358">
                  <c:v>141.0</c:v>
                </c:pt>
                <c:pt idx="359">
                  <c:v>142.0</c:v>
                </c:pt>
                <c:pt idx="360">
                  <c:v>142.0</c:v>
                </c:pt>
                <c:pt idx="361">
                  <c:v>143.0</c:v>
                </c:pt>
                <c:pt idx="362">
                  <c:v>143.0</c:v>
                </c:pt>
                <c:pt idx="363">
                  <c:v>144.0</c:v>
                </c:pt>
                <c:pt idx="364">
                  <c:v>145.0</c:v>
                </c:pt>
                <c:pt idx="365">
                  <c:v>146.0</c:v>
                </c:pt>
                <c:pt idx="366">
                  <c:v>147.0</c:v>
                </c:pt>
                <c:pt idx="367">
                  <c:v>148.0</c:v>
                </c:pt>
                <c:pt idx="368">
                  <c:v>149.0</c:v>
                </c:pt>
                <c:pt idx="369">
                  <c:v>150.0</c:v>
                </c:pt>
                <c:pt idx="370">
                  <c:v>150.0</c:v>
                </c:pt>
                <c:pt idx="371">
                  <c:v>150.0</c:v>
                </c:pt>
                <c:pt idx="372">
                  <c:v>150.0</c:v>
                </c:pt>
                <c:pt idx="373">
                  <c:v>150.0</c:v>
                </c:pt>
                <c:pt idx="374">
                  <c:v>150.0</c:v>
                </c:pt>
                <c:pt idx="375">
                  <c:v>150.0</c:v>
                </c:pt>
                <c:pt idx="376">
                  <c:v>151.0</c:v>
                </c:pt>
                <c:pt idx="377">
                  <c:v>152.0</c:v>
                </c:pt>
                <c:pt idx="378">
                  <c:v>152.0</c:v>
                </c:pt>
                <c:pt idx="379">
                  <c:v>153.0</c:v>
                </c:pt>
                <c:pt idx="380">
                  <c:v>154.0</c:v>
                </c:pt>
                <c:pt idx="381">
                  <c:v>155.0</c:v>
                </c:pt>
                <c:pt idx="382">
                  <c:v>155.0</c:v>
                </c:pt>
                <c:pt idx="383">
                  <c:v>156.0</c:v>
                </c:pt>
                <c:pt idx="384">
                  <c:v>157.0</c:v>
                </c:pt>
                <c:pt idx="385">
                  <c:v>157.0</c:v>
                </c:pt>
                <c:pt idx="386">
                  <c:v>157.0</c:v>
                </c:pt>
                <c:pt idx="387">
                  <c:v>158.0</c:v>
                </c:pt>
                <c:pt idx="388">
                  <c:v>159.0</c:v>
                </c:pt>
                <c:pt idx="389">
                  <c:v>160.0</c:v>
                </c:pt>
                <c:pt idx="390">
                  <c:v>160.0</c:v>
                </c:pt>
                <c:pt idx="391">
                  <c:v>160.0</c:v>
                </c:pt>
                <c:pt idx="392">
                  <c:v>160.0</c:v>
                </c:pt>
                <c:pt idx="393">
                  <c:v>161.0</c:v>
                </c:pt>
                <c:pt idx="394">
                  <c:v>162.0</c:v>
                </c:pt>
                <c:pt idx="395">
                  <c:v>162.0</c:v>
                </c:pt>
                <c:pt idx="396">
                  <c:v>163.0</c:v>
                </c:pt>
                <c:pt idx="397">
                  <c:v>163.0</c:v>
                </c:pt>
                <c:pt idx="398">
                  <c:v>164.0</c:v>
                </c:pt>
                <c:pt idx="399">
                  <c:v>164.0</c:v>
                </c:pt>
                <c:pt idx="400">
                  <c:v>165.0</c:v>
                </c:pt>
                <c:pt idx="401">
                  <c:v>165.0</c:v>
                </c:pt>
                <c:pt idx="402">
                  <c:v>165.0</c:v>
                </c:pt>
                <c:pt idx="403">
                  <c:v>166.0</c:v>
                </c:pt>
                <c:pt idx="404">
                  <c:v>167.0</c:v>
                </c:pt>
                <c:pt idx="405">
                  <c:v>168.0</c:v>
                </c:pt>
                <c:pt idx="406">
                  <c:v>168.0</c:v>
                </c:pt>
                <c:pt idx="407">
                  <c:v>169.0</c:v>
                </c:pt>
                <c:pt idx="408">
                  <c:v>170.0</c:v>
                </c:pt>
                <c:pt idx="409">
                  <c:v>170.0</c:v>
                </c:pt>
                <c:pt idx="410">
                  <c:v>170.0</c:v>
                </c:pt>
                <c:pt idx="411">
                  <c:v>170.0</c:v>
                </c:pt>
                <c:pt idx="412">
                  <c:v>170.0</c:v>
                </c:pt>
                <c:pt idx="413">
                  <c:v>170.0</c:v>
                </c:pt>
                <c:pt idx="414">
                  <c:v>171.0</c:v>
                </c:pt>
                <c:pt idx="415">
                  <c:v>171.0</c:v>
                </c:pt>
                <c:pt idx="416">
                  <c:v>171.0</c:v>
                </c:pt>
                <c:pt idx="417">
                  <c:v>171.0</c:v>
                </c:pt>
                <c:pt idx="418">
                  <c:v>171.0</c:v>
                </c:pt>
                <c:pt idx="419">
                  <c:v>172.0</c:v>
                </c:pt>
                <c:pt idx="420">
                  <c:v>173.0</c:v>
                </c:pt>
                <c:pt idx="421">
                  <c:v>174.0</c:v>
                </c:pt>
                <c:pt idx="422">
                  <c:v>175.0</c:v>
                </c:pt>
                <c:pt idx="423">
                  <c:v>176.0</c:v>
                </c:pt>
                <c:pt idx="424">
                  <c:v>176.0</c:v>
                </c:pt>
                <c:pt idx="425">
                  <c:v>177.0</c:v>
                </c:pt>
                <c:pt idx="426">
                  <c:v>178.0</c:v>
                </c:pt>
                <c:pt idx="427">
                  <c:v>178.0</c:v>
                </c:pt>
                <c:pt idx="428">
                  <c:v>179.0</c:v>
                </c:pt>
                <c:pt idx="429">
                  <c:v>180.0</c:v>
                </c:pt>
                <c:pt idx="430">
                  <c:v>180.0</c:v>
                </c:pt>
                <c:pt idx="431">
                  <c:v>180.0</c:v>
                </c:pt>
                <c:pt idx="432">
                  <c:v>181.0</c:v>
                </c:pt>
                <c:pt idx="433">
                  <c:v>181.0</c:v>
                </c:pt>
                <c:pt idx="434">
                  <c:v>181.0</c:v>
                </c:pt>
                <c:pt idx="435">
                  <c:v>181.0</c:v>
                </c:pt>
                <c:pt idx="436">
                  <c:v>182.0</c:v>
                </c:pt>
                <c:pt idx="437">
                  <c:v>183.0</c:v>
                </c:pt>
                <c:pt idx="438">
                  <c:v>183.0</c:v>
                </c:pt>
                <c:pt idx="439">
                  <c:v>184.0</c:v>
                </c:pt>
                <c:pt idx="440">
                  <c:v>185.0</c:v>
                </c:pt>
                <c:pt idx="441">
                  <c:v>186.0</c:v>
                </c:pt>
                <c:pt idx="442">
                  <c:v>187.0</c:v>
                </c:pt>
                <c:pt idx="443">
                  <c:v>188.0</c:v>
                </c:pt>
                <c:pt idx="444">
                  <c:v>188.0</c:v>
                </c:pt>
                <c:pt idx="445">
                  <c:v>188.0</c:v>
                </c:pt>
                <c:pt idx="446">
                  <c:v>188.0</c:v>
                </c:pt>
                <c:pt idx="447">
                  <c:v>188.0</c:v>
                </c:pt>
                <c:pt idx="448">
                  <c:v>188.0</c:v>
                </c:pt>
                <c:pt idx="449">
                  <c:v>188.0</c:v>
                </c:pt>
                <c:pt idx="450">
                  <c:v>189.0</c:v>
                </c:pt>
                <c:pt idx="451">
                  <c:v>190.0</c:v>
                </c:pt>
                <c:pt idx="452">
                  <c:v>191.0</c:v>
                </c:pt>
                <c:pt idx="453">
                  <c:v>192.0</c:v>
                </c:pt>
                <c:pt idx="454">
                  <c:v>193.0</c:v>
                </c:pt>
                <c:pt idx="455">
                  <c:v>194.0</c:v>
                </c:pt>
                <c:pt idx="456">
                  <c:v>195.0</c:v>
                </c:pt>
                <c:pt idx="457">
                  <c:v>196.0</c:v>
                </c:pt>
                <c:pt idx="458">
                  <c:v>197.0</c:v>
                </c:pt>
                <c:pt idx="459">
                  <c:v>198.0</c:v>
                </c:pt>
                <c:pt idx="460">
                  <c:v>199.0</c:v>
                </c:pt>
                <c:pt idx="461">
                  <c:v>200.0</c:v>
                </c:pt>
                <c:pt idx="462">
                  <c:v>201.0</c:v>
                </c:pt>
                <c:pt idx="463">
                  <c:v>201.0</c:v>
                </c:pt>
                <c:pt idx="464">
                  <c:v>201.0</c:v>
                </c:pt>
                <c:pt idx="465">
                  <c:v>201.0</c:v>
                </c:pt>
                <c:pt idx="466">
                  <c:v>201.0</c:v>
                </c:pt>
                <c:pt idx="467">
                  <c:v>201.0</c:v>
                </c:pt>
                <c:pt idx="468">
                  <c:v>201.0</c:v>
                </c:pt>
                <c:pt idx="469">
                  <c:v>201.0</c:v>
                </c:pt>
                <c:pt idx="470">
                  <c:v>201.0</c:v>
                </c:pt>
                <c:pt idx="471">
                  <c:v>201.0</c:v>
                </c:pt>
                <c:pt idx="472">
                  <c:v>201.0</c:v>
                </c:pt>
                <c:pt idx="473">
                  <c:v>201.0</c:v>
                </c:pt>
                <c:pt idx="474">
                  <c:v>202.0</c:v>
                </c:pt>
                <c:pt idx="475">
                  <c:v>203.0</c:v>
                </c:pt>
                <c:pt idx="476">
                  <c:v>204.0</c:v>
                </c:pt>
                <c:pt idx="477">
                  <c:v>205.0</c:v>
                </c:pt>
                <c:pt idx="478">
                  <c:v>206.0</c:v>
                </c:pt>
                <c:pt idx="479">
                  <c:v>207.0</c:v>
                </c:pt>
                <c:pt idx="480">
                  <c:v>208.0</c:v>
                </c:pt>
                <c:pt idx="481">
                  <c:v>209.0</c:v>
                </c:pt>
                <c:pt idx="482">
                  <c:v>209.0</c:v>
                </c:pt>
                <c:pt idx="483">
                  <c:v>209.0</c:v>
                </c:pt>
                <c:pt idx="484">
                  <c:v>210.0</c:v>
                </c:pt>
                <c:pt idx="485">
                  <c:v>210.0</c:v>
                </c:pt>
                <c:pt idx="486">
                  <c:v>210.0</c:v>
                </c:pt>
                <c:pt idx="487">
                  <c:v>210.0</c:v>
                </c:pt>
                <c:pt idx="488">
                  <c:v>210.0</c:v>
                </c:pt>
                <c:pt idx="489">
                  <c:v>211.0</c:v>
                </c:pt>
                <c:pt idx="490">
                  <c:v>211.0</c:v>
                </c:pt>
                <c:pt idx="491">
                  <c:v>211.0</c:v>
                </c:pt>
                <c:pt idx="492">
                  <c:v>211.0</c:v>
                </c:pt>
                <c:pt idx="493">
                  <c:v>211.0</c:v>
                </c:pt>
                <c:pt idx="494">
                  <c:v>211.0</c:v>
                </c:pt>
                <c:pt idx="495">
                  <c:v>211.0</c:v>
                </c:pt>
                <c:pt idx="496">
                  <c:v>212.0</c:v>
                </c:pt>
                <c:pt idx="497">
                  <c:v>212.0</c:v>
                </c:pt>
                <c:pt idx="498">
                  <c:v>213.0</c:v>
                </c:pt>
                <c:pt idx="499">
                  <c:v>214.0</c:v>
                </c:pt>
                <c:pt idx="500">
                  <c:v>215.0</c:v>
                </c:pt>
                <c:pt idx="501">
                  <c:v>215.0</c:v>
                </c:pt>
                <c:pt idx="502">
                  <c:v>216.0</c:v>
                </c:pt>
                <c:pt idx="503">
                  <c:v>217.0</c:v>
                </c:pt>
                <c:pt idx="504">
                  <c:v>218.0</c:v>
                </c:pt>
                <c:pt idx="505">
                  <c:v>218.0</c:v>
                </c:pt>
                <c:pt idx="506">
                  <c:v>219.0</c:v>
                </c:pt>
                <c:pt idx="507">
                  <c:v>220.0</c:v>
                </c:pt>
                <c:pt idx="508">
                  <c:v>221.0</c:v>
                </c:pt>
                <c:pt idx="509">
                  <c:v>222.0</c:v>
                </c:pt>
                <c:pt idx="510">
                  <c:v>223.0</c:v>
                </c:pt>
                <c:pt idx="511">
                  <c:v>224.0</c:v>
                </c:pt>
                <c:pt idx="512">
                  <c:v>225.0</c:v>
                </c:pt>
                <c:pt idx="513">
                  <c:v>226.0</c:v>
                </c:pt>
                <c:pt idx="514">
                  <c:v>227.0</c:v>
                </c:pt>
                <c:pt idx="515">
                  <c:v>227.0</c:v>
                </c:pt>
                <c:pt idx="516">
                  <c:v>228.0</c:v>
                </c:pt>
                <c:pt idx="517">
                  <c:v>229.0</c:v>
                </c:pt>
                <c:pt idx="518">
                  <c:v>230.0</c:v>
                </c:pt>
                <c:pt idx="519">
                  <c:v>230.0</c:v>
                </c:pt>
                <c:pt idx="520">
                  <c:v>230.0</c:v>
                </c:pt>
                <c:pt idx="521">
                  <c:v>230.0</c:v>
                </c:pt>
                <c:pt idx="522">
                  <c:v>231.0</c:v>
                </c:pt>
                <c:pt idx="523">
                  <c:v>231.0</c:v>
                </c:pt>
                <c:pt idx="524">
                  <c:v>231.0</c:v>
                </c:pt>
                <c:pt idx="525">
                  <c:v>231.0</c:v>
                </c:pt>
                <c:pt idx="526">
                  <c:v>232.0</c:v>
                </c:pt>
                <c:pt idx="527">
                  <c:v>232.0</c:v>
                </c:pt>
                <c:pt idx="528">
                  <c:v>233.0</c:v>
                </c:pt>
                <c:pt idx="529">
                  <c:v>234.0</c:v>
                </c:pt>
                <c:pt idx="530">
                  <c:v>234.0</c:v>
                </c:pt>
                <c:pt idx="531">
                  <c:v>234.0</c:v>
                </c:pt>
                <c:pt idx="532">
                  <c:v>234.0</c:v>
                </c:pt>
                <c:pt idx="533">
                  <c:v>234.0</c:v>
                </c:pt>
                <c:pt idx="534">
                  <c:v>235.0</c:v>
                </c:pt>
                <c:pt idx="535">
                  <c:v>235.0</c:v>
                </c:pt>
                <c:pt idx="536">
                  <c:v>236.0</c:v>
                </c:pt>
                <c:pt idx="537">
                  <c:v>236.0</c:v>
                </c:pt>
                <c:pt idx="538">
                  <c:v>236.0</c:v>
                </c:pt>
                <c:pt idx="539">
                  <c:v>237.0</c:v>
                </c:pt>
                <c:pt idx="540">
                  <c:v>238.0</c:v>
                </c:pt>
                <c:pt idx="541">
                  <c:v>239.0</c:v>
                </c:pt>
                <c:pt idx="542">
                  <c:v>240.0</c:v>
                </c:pt>
                <c:pt idx="543">
                  <c:v>241.0</c:v>
                </c:pt>
                <c:pt idx="544">
                  <c:v>242.0</c:v>
                </c:pt>
                <c:pt idx="545">
                  <c:v>243.0</c:v>
                </c:pt>
                <c:pt idx="546">
                  <c:v>243.0</c:v>
                </c:pt>
                <c:pt idx="547">
                  <c:v>244.0</c:v>
                </c:pt>
                <c:pt idx="548">
                  <c:v>245.0</c:v>
                </c:pt>
                <c:pt idx="549">
                  <c:v>246.0</c:v>
                </c:pt>
                <c:pt idx="550">
                  <c:v>247.0</c:v>
                </c:pt>
                <c:pt idx="551">
                  <c:v>247.0</c:v>
                </c:pt>
                <c:pt idx="552">
                  <c:v>247.0</c:v>
                </c:pt>
                <c:pt idx="553">
                  <c:v>247.0</c:v>
                </c:pt>
                <c:pt idx="554">
                  <c:v>248.0</c:v>
                </c:pt>
                <c:pt idx="555">
                  <c:v>249.0</c:v>
                </c:pt>
                <c:pt idx="556">
                  <c:v>250.0</c:v>
                </c:pt>
                <c:pt idx="557">
                  <c:v>251.0</c:v>
                </c:pt>
                <c:pt idx="558">
                  <c:v>252.0</c:v>
                </c:pt>
                <c:pt idx="559">
                  <c:v>253.0</c:v>
                </c:pt>
                <c:pt idx="560">
                  <c:v>253.0</c:v>
                </c:pt>
                <c:pt idx="561">
                  <c:v>253.0</c:v>
                </c:pt>
                <c:pt idx="562">
                  <c:v>254.0</c:v>
                </c:pt>
                <c:pt idx="563">
                  <c:v>255.0</c:v>
                </c:pt>
                <c:pt idx="564">
                  <c:v>255.0</c:v>
                </c:pt>
                <c:pt idx="565">
                  <c:v>256.0</c:v>
                </c:pt>
                <c:pt idx="566">
                  <c:v>256.0</c:v>
                </c:pt>
                <c:pt idx="567">
                  <c:v>256.0</c:v>
                </c:pt>
                <c:pt idx="568">
                  <c:v>257.0</c:v>
                </c:pt>
                <c:pt idx="569">
                  <c:v>258.0</c:v>
                </c:pt>
                <c:pt idx="570">
                  <c:v>259.0</c:v>
                </c:pt>
                <c:pt idx="571">
                  <c:v>260.0</c:v>
                </c:pt>
                <c:pt idx="572">
                  <c:v>260.0</c:v>
                </c:pt>
                <c:pt idx="573">
                  <c:v>261.0</c:v>
                </c:pt>
                <c:pt idx="574">
                  <c:v>261.0</c:v>
                </c:pt>
                <c:pt idx="575">
                  <c:v>261.0</c:v>
                </c:pt>
                <c:pt idx="576">
                  <c:v>261.0</c:v>
                </c:pt>
                <c:pt idx="577">
                  <c:v>262.0</c:v>
                </c:pt>
                <c:pt idx="578">
                  <c:v>263.0</c:v>
                </c:pt>
                <c:pt idx="579">
                  <c:v>263.0</c:v>
                </c:pt>
                <c:pt idx="580">
                  <c:v>263.0</c:v>
                </c:pt>
                <c:pt idx="581">
                  <c:v>264.0</c:v>
                </c:pt>
                <c:pt idx="582">
                  <c:v>265.0</c:v>
                </c:pt>
                <c:pt idx="583">
                  <c:v>265.0</c:v>
                </c:pt>
                <c:pt idx="584">
                  <c:v>265.0</c:v>
                </c:pt>
                <c:pt idx="585">
                  <c:v>266.0</c:v>
                </c:pt>
                <c:pt idx="586">
                  <c:v>266.0</c:v>
                </c:pt>
                <c:pt idx="587">
                  <c:v>266.0</c:v>
                </c:pt>
                <c:pt idx="588">
                  <c:v>267.0</c:v>
                </c:pt>
                <c:pt idx="589">
                  <c:v>267.0</c:v>
                </c:pt>
                <c:pt idx="590">
                  <c:v>268.0</c:v>
                </c:pt>
                <c:pt idx="591">
                  <c:v>269.0</c:v>
                </c:pt>
                <c:pt idx="592">
                  <c:v>269.0</c:v>
                </c:pt>
                <c:pt idx="593">
                  <c:v>270.0</c:v>
                </c:pt>
                <c:pt idx="594">
                  <c:v>270.0</c:v>
                </c:pt>
                <c:pt idx="595">
                  <c:v>270.0</c:v>
                </c:pt>
                <c:pt idx="596">
                  <c:v>270.0</c:v>
                </c:pt>
                <c:pt idx="597">
                  <c:v>270.0</c:v>
                </c:pt>
                <c:pt idx="598">
                  <c:v>270.0</c:v>
                </c:pt>
                <c:pt idx="599">
                  <c:v>271.0</c:v>
                </c:pt>
                <c:pt idx="600">
                  <c:v>271.0</c:v>
                </c:pt>
                <c:pt idx="601">
                  <c:v>272.0</c:v>
                </c:pt>
                <c:pt idx="602">
                  <c:v>273.0</c:v>
                </c:pt>
                <c:pt idx="603">
                  <c:v>274.0</c:v>
                </c:pt>
                <c:pt idx="604">
                  <c:v>275.0</c:v>
                </c:pt>
                <c:pt idx="605">
                  <c:v>276.0</c:v>
                </c:pt>
                <c:pt idx="606">
                  <c:v>276.0</c:v>
                </c:pt>
                <c:pt idx="607">
                  <c:v>276.0</c:v>
                </c:pt>
                <c:pt idx="608">
                  <c:v>276.0</c:v>
                </c:pt>
                <c:pt idx="609">
                  <c:v>276.0</c:v>
                </c:pt>
                <c:pt idx="610">
                  <c:v>276.0</c:v>
                </c:pt>
                <c:pt idx="611">
                  <c:v>276.0</c:v>
                </c:pt>
                <c:pt idx="612">
                  <c:v>277.0</c:v>
                </c:pt>
                <c:pt idx="613">
                  <c:v>278.0</c:v>
                </c:pt>
                <c:pt idx="614">
                  <c:v>279.0</c:v>
                </c:pt>
                <c:pt idx="615">
                  <c:v>279.0</c:v>
                </c:pt>
                <c:pt idx="616">
                  <c:v>280.0</c:v>
                </c:pt>
                <c:pt idx="617">
                  <c:v>281.0</c:v>
                </c:pt>
                <c:pt idx="618">
                  <c:v>282.0</c:v>
                </c:pt>
                <c:pt idx="619">
                  <c:v>283.0</c:v>
                </c:pt>
                <c:pt idx="620">
                  <c:v>284.0</c:v>
                </c:pt>
                <c:pt idx="621">
                  <c:v>285.0</c:v>
                </c:pt>
                <c:pt idx="622">
                  <c:v>286.0</c:v>
                </c:pt>
                <c:pt idx="623">
                  <c:v>287.0</c:v>
                </c:pt>
                <c:pt idx="624">
                  <c:v>288.0</c:v>
                </c:pt>
                <c:pt idx="625">
                  <c:v>289.0</c:v>
                </c:pt>
                <c:pt idx="626">
                  <c:v>289.0</c:v>
                </c:pt>
                <c:pt idx="627">
                  <c:v>290.0</c:v>
                </c:pt>
                <c:pt idx="628">
                  <c:v>290.0</c:v>
                </c:pt>
                <c:pt idx="629">
                  <c:v>290.0</c:v>
                </c:pt>
                <c:pt idx="630">
                  <c:v>290.0</c:v>
                </c:pt>
                <c:pt idx="631">
                  <c:v>290.0</c:v>
                </c:pt>
                <c:pt idx="632">
                  <c:v>290.0</c:v>
                </c:pt>
                <c:pt idx="633">
                  <c:v>290.0</c:v>
                </c:pt>
                <c:pt idx="634">
                  <c:v>290.0</c:v>
                </c:pt>
                <c:pt idx="635">
                  <c:v>290.0</c:v>
                </c:pt>
                <c:pt idx="636">
                  <c:v>291.0</c:v>
                </c:pt>
                <c:pt idx="637">
                  <c:v>291.0</c:v>
                </c:pt>
                <c:pt idx="638">
                  <c:v>291.0</c:v>
                </c:pt>
                <c:pt idx="639">
                  <c:v>291.0</c:v>
                </c:pt>
                <c:pt idx="640">
                  <c:v>292.0</c:v>
                </c:pt>
                <c:pt idx="641">
                  <c:v>293.0</c:v>
                </c:pt>
                <c:pt idx="642">
                  <c:v>294.0</c:v>
                </c:pt>
                <c:pt idx="643">
                  <c:v>295.0</c:v>
                </c:pt>
                <c:pt idx="644">
                  <c:v>296.0</c:v>
                </c:pt>
                <c:pt idx="645">
                  <c:v>297.0</c:v>
                </c:pt>
                <c:pt idx="646">
                  <c:v>297.0</c:v>
                </c:pt>
                <c:pt idx="647">
                  <c:v>297.0</c:v>
                </c:pt>
                <c:pt idx="648">
                  <c:v>297.0</c:v>
                </c:pt>
                <c:pt idx="649">
                  <c:v>297.0</c:v>
                </c:pt>
                <c:pt idx="650">
                  <c:v>297.0</c:v>
                </c:pt>
                <c:pt idx="651">
                  <c:v>298.0</c:v>
                </c:pt>
                <c:pt idx="652">
                  <c:v>298.0</c:v>
                </c:pt>
                <c:pt idx="653">
                  <c:v>298.0</c:v>
                </c:pt>
                <c:pt idx="654">
                  <c:v>298.0</c:v>
                </c:pt>
                <c:pt idx="655">
                  <c:v>299.0</c:v>
                </c:pt>
                <c:pt idx="656">
                  <c:v>300.0</c:v>
                </c:pt>
                <c:pt idx="657">
                  <c:v>300.0</c:v>
                </c:pt>
                <c:pt idx="658">
                  <c:v>300.0</c:v>
                </c:pt>
                <c:pt idx="659">
                  <c:v>300.0</c:v>
                </c:pt>
                <c:pt idx="660">
                  <c:v>300.0</c:v>
                </c:pt>
                <c:pt idx="661">
                  <c:v>301.0</c:v>
                </c:pt>
                <c:pt idx="662">
                  <c:v>302.0</c:v>
                </c:pt>
                <c:pt idx="663">
                  <c:v>302.0</c:v>
                </c:pt>
                <c:pt idx="664">
                  <c:v>303.0</c:v>
                </c:pt>
                <c:pt idx="665">
                  <c:v>304.0</c:v>
                </c:pt>
                <c:pt idx="666">
                  <c:v>305.0</c:v>
                </c:pt>
                <c:pt idx="667">
                  <c:v>305.0</c:v>
                </c:pt>
                <c:pt idx="668">
                  <c:v>306.0</c:v>
                </c:pt>
                <c:pt idx="669">
                  <c:v>307.0</c:v>
                </c:pt>
                <c:pt idx="670">
                  <c:v>308.0</c:v>
                </c:pt>
                <c:pt idx="671">
                  <c:v>308.0</c:v>
                </c:pt>
                <c:pt idx="672">
                  <c:v>309.0</c:v>
                </c:pt>
                <c:pt idx="673">
                  <c:v>310.0</c:v>
                </c:pt>
                <c:pt idx="674">
                  <c:v>310.0</c:v>
                </c:pt>
                <c:pt idx="675">
                  <c:v>310.0</c:v>
                </c:pt>
                <c:pt idx="676">
                  <c:v>310.0</c:v>
                </c:pt>
                <c:pt idx="677">
                  <c:v>311.0</c:v>
                </c:pt>
                <c:pt idx="678">
                  <c:v>312.0</c:v>
                </c:pt>
                <c:pt idx="679">
                  <c:v>313.0</c:v>
                </c:pt>
                <c:pt idx="680">
                  <c:v>313.0</c:v>
                </c:pt>
                <c:pt idx="681">
                  <c:v>314.0</c:v>
                </c:pt>
                <c:pt idx="682">
                  <c:v>315.0</c:v>
                </c:pt>
                <c:pt idx="683">
                  <c:v>316.0</c:v>
                </c:pt>
                <c:pt idx="684">
                  <c:v>317.0</c:v>
                </c:pt>
                <c:pt idx="685">
                  <c:v>318.0</c:v>
                </c:pt>
                <c:pt idx="686">
                  <c:v>319.0</c:v>
                </c:pt>
                <c:pt idx="687">
                  <c:v>320.0</c:v>
                </c:pt>
                <c:pt idx="688">
                  <c:v>320.0</c:v>
                </c:pt>
                <c:pt idx="689">
                  <c:v>320.0</c:v>
                </c:pt>
                <c:pt idx="690">
                  <c:v>320.0</c:v>
                </c:pt>
                <c:pt idx="691">
                  <c:v>321.0</c:v>
                </c:pt>
                <c:pt idx="692">
                  <c:v>322.0</c:v>
                </c:pt>
                <c:pt idx="693">
                  <c:v>322.0</c:v>
                </c:pt>
                <c:pt idx="694">
                  <c:v>323.0</c:v>
                </c:pt>
                <c:pt idx="695">
                  <c:v>324.0</c:v>
                </c:pt>
                <c:pt idx="696">
                  <c:v>325.0</c:v>
                </c:pt>
                <c:pt idx="697">
                  <c:v>325.0</c:v>
                </c:pt>
                <c:pt idx="698">
                  <c:v>326.0</c:v>
                </c:pt>
                <c:pt idx="699">
                  <c:v>327.0</c:v>
                </c:pt>
                <c:pt idx="700">
                  <c:v>328.0</c:v>
                </c:pt>
                <c:pt idx="701">
                  <c:v>328.0</c:v>
                </c:pt>
                <c:pt idx="702">
                  <c:v>328.0</c:v>
                </c:pt>
                <c:pt idx="703">
                  <c:v>328.0</c:v>
                </c:pt>
                <c:pt idx="704">
                  <c:v>328.0</c:v>
                </c:pt>
                <c:pt idx="705">
                  <c:v>328.0</c:v>
                </c:pt>
                <c:pt idx="706">
                  <c:v>328.0</c:v>
                </c:pt>
                <c:pt idx="707">
                  <c:v>328.0</c:v>
                </c:pt>
                <c:pt idx="708">
                  <c:v>328.0</c:v>
                </c:pt>
                <c:pt idx="709">
                  <c:v>328.0</c:v>
                </c:pt>
                <c:pt idx="710">
                  <c:v>328.0</c:v>
                </c:pt>
                <c:pt idx="711">
                  <c:v>328.0</c:v>
                </c:pt>
                <c:pt idx="712">
                  <c:v>329.0</c:v>
                </c:pt>
                <c:pt idx="713">
                  <c:v>329.0</c:v>
                </c:pt>
                <c:pt idx="714">
                  <c:v>330.0</c:v>
                </c:pt>
                <c:pt idx="715">
                  <c:v>331.0</c:v>
                </c:pt>
                <c:pt idx="716">
                  <c:v>332.0</c:v>
                </c:pt>
                <c:pt idx="717">
                  <c:v>332.0</c:v>
                </c:pt>
                <c:pt idx="718">
                  <c:v>333.0</c:v>
                </c:pt>
                <c:pt idx="719">
                  <c:v>334.0</c:v>
                </c:pt>
                <c:pt idx="720">
                  <c:v>335.0</c:v>
                </c:pt>
                <c:pt idx="721">
                  <c:v>336.0</c:v>
                </c:pt>
                <c:pt idx="722">
                  <c:v>337.0</c:v>
                </c:pt>
                <c:pt idx="723">
                  <c:v>337.0</c:v>
                </c:pt>
                <c:pt idx="724">
                  <c:v>337.0</c:v>
                </c:pt>
                <c:pt idx="725">
                  <c:v>337.0</c:v>
                </c:pt>
                <c:pt idx="726">
                  <c:v>337.0</c:v>
                </c:pt>
                <c:pt idx="727">
                  <c:v>338.0</c:v>
                </c:pt>
                <c:pt idx="728">
                  <c:v>339.0</c:v>
                </c:pt>
                <c:pt idx="729">
                  <c:v>339.0</c:v>
                </c:pt>
                <c:pt idx="730">
                  <c:v>340.0</c:v>
                </c:pt>
                <c:pt idx="731">
                  <c:v>341.0</c:v>
                </c:pt>
                <c:pt idx="732">
                  <c:v>342.0</c:v>
                </c:pt>
                <c:pt idx="733">
                  <c:v>342.0</c:v>
                </c:pt>
                <c:pt idx="734">
                  <c:v>343.0</c:v>
                </c:pt>
                <c:pt idx="735">
                  <c:v>343.0</c:v>
                </c:pt>
                <c:pt idx="736">
                  <c:v>344.0</c:v>
                </c:pt>
                <c:pt idx="737">
                  <c:v>345.0</c:v>
                </c:pt>
                <c:pt idx="738">
                  <c:v>346.0</c:v>
                </c:pt>
                <c:pt idx="739">
                  <c:v>347.0</c:v>
                </c:pt>
                <c:pt idx="740">
                  <c:v>347.0</c:v>
                </c:pt>
                <c:pt idx="741">
                  <c:v>347.0</c:v>
                </c:pt>
                <c:pt idx="742">
                  <c:v>347.0</c:v>
                </c:pt>
                <c:pt idx="743">
                  <c:v>347.0</c:v>
                </c:pt>
                <c:pt idx="744">
                  <c:v>347.0</c:v>
                </c:pt>
                <c:pt idx="745">
                  <c:v>348.0</c:v>
                </c:pt>
                <c:pt idx="746">
                  <c:v>349.0</c:v>
                </c:pt>
                <c:pt idx="747">
                  <c:v>350.0</c:v>
                </c:pt>
                <c:pt idx="748">
                  <c:v>351.0</c:v>
                </c:pt>
                <c:pt idx="749">
                  <c:v>352.0</c:v>
                </c:pt>
                <c:pt idx="750">
                  <c:v>353.0</c:v>
                </c:pt>
                <c:pt idx="751">
                  <c:v>354.0</c:v>
                </c:pt>
                <c:pt idx="752">
                  <c:v>355.0</c:v>
                </c:pt>
                <c:pt idx="753">
                  <c:v>355.0</c:v>
                </c:pt>
                <c:pt idx="754">
                  <c:v>355.0</c:v>
                </c:pt>
                <c:pt idx="755">
                  <c:v>355.0</c:v>
                </c:pt>
                <c:pt idx="756">
                  <c:v>355.0</c:v>
                </c:pt>
                <c:pt idx="757">
                  <c:v>356.0</c:v>
                </c:pt>
                <c:pt idx="758">
                  <c:v>357.0</c:v>
                </c:pt>
                <c:pt idx="759">
                  <c:v>358.0</c:v>
                </c:pt>
                <c:pt idx="760">
                  <c:v>358.0</c:v>
                </c:pt>
                <c:pt idx="761">
                  <c:v>358.0</c:v>
                </c:pt>
                <c:pt idx="762">
                  <c:v>359.0</c:v>
                </c:pt>
                <c:pt idx="763">
                  <c:v>360.0</c:v>
                </c:pt>
                <c:pt idx="764">
                  <c:v>361.0</c:v>
                </c:pt>
                <c:pt idx="765">
                  <c:v>361.0</c:v>
                </c:pt>
                <c:pt idx="766">
                  <c:v>361.0</c:v>
                </c:pt>
                <c:pt idx="767">
                  <c:v>362.0</c:v>
                </c:pt>
                <c:pt idx="768">
                  <c:v>362.0</c:v>
                </c:pt>
                <c:pt idx="769">
                  <c:v>362.0</c:v>
                </c:pt>
                <c:pt idx="770">
                  <c:v>362.0</c:v>
                </c:pt>
                <c:pt idx="771">
                  <c:v>362.0</c:v>
                </c:pt>
                <c:pt idx="772">
                  <c:v>363.0</c:v>
                </c:pt>
                <c:pt idx="773">
                  <c:v>363.0</c:v>
                </c:pt>
                <c:pt idx="774">
                  <c:v>363.0</c:v>
                </c:pt>
                <c:pt idx="775">
                  <c:v>363.0</c:v>
                </c:pt>
                <c:pt idx="776">
                  <c:v>363.0</c:v>
                </c:pt>
                <c:pt idx="777">
                  <c:v>364.0</c:v>
                </c:pt>
                <c:pt idx="778">
                  <c:v>365.0</c:v>
                </c:pt>
                <c:pt idx="779">
                  <c:v>365.0</c:v>
                </c:pt>
                <c:pt idx="780">
                  <c:v>366.0</c:v>
                </c:pt>
                <c:pt idx="781">
                  <c:v>367.0</c:v>
                </c:pt>
                <c:pt idx="782">
                  <c:v>368.0</c:v>
                </c:pt>
                <c:pt idx="783">
                  <c:v>368.0</c:v>
                </c:pt>
                <c:pt idx="784">
                  <c:v>368.0</c:v>
                </c:pt>
                <c:pt idx="785">
                  <c:v>368.0</c:v>
                </c:pt>
                <c:pt idx="786">
                  <c:v>368.0</c:v>
                </c:pt>
                <c:pt idx="787">
                  <c:v>369.0</c:v>
                </c:pt>
                <c:pt idx="788">
                  <c:v>369.0</c:v>
                </c:pt>
                <c:pt idx="789">
                  <c:v>369.0</c:v>
                </c:pt>
                <c:pt idx="790">
                  <c:v>370.0</c:v>
                </c:pt>
                <c:pt idx="791">
                  <c:v>371.0</c:v>
                </c:pt>
                <c:pt idx="792">
                  <c:v>371.0</c:v>
                </c:pt>
                <c:pt idx="793">
                  <c:v>371.0</c:v>
                </c:pt>
                <c:pt idx="794">
                  <c:v>372.0</c:v>
                </c:pt>
                <c:pt idx="795">
                  <c:v>373.0</c:v>
                </c:pt>
                <c:pt idx="796">
                  <c:v>373.0</c:v>
                </c:pt>
                <c:pt idx="797">
                  <c:v>374.0</c:v>
                </c:pt>
                <c:pt idx="798">
                  <c:v>375.0</c:v>
                </c:pt>
                <c:pt idx="799">
                  <c:v>375.0</c:v>
                </c:pt>
                <c:pt idx="800">
                  <c:v>375.0</c:v>
                </c:pt>
                <c:pt idx="801">
                  <c:v>375.0</c:v>
                </c:pt>
                <c:pt idx="802">
                  <c:v>375.0</c:v>
                </c:pt>
                <c:pt idx="803">
                  <c:v>376.0</c:v>
                </c:pt>
                <c:pt idx="804">
                  <c:v>377.0</c:v>
                </c:pt>
                <c:pt idx="805">
                  <c:v>377.0</c:v>
                </c:pt>
                <c:pt idx="806">
                  <c:v>378.0</c:v>
                </c:pt>
                <c:pt idx="807">
                  <c:v>379.0</c:v>
                </c:pt>
                <c:pt idx="808">
                  <c:v>380.0</c:v>
                </c:pt>
                <c:pt idx="809">
                  <c:v>381.0</c:v>
                </c:pt>
                <c:pt idx="810">
                  <c:v>381.0</c:v>
                </c:pt>
                <c:pt idx="811">
                  <c:v>381.0</c:v>
                </c:pt>
                <c:pt idx="812">
                  <c:v>381.0</c:v>
                </c:pt>
                <c:pt idx="813">
                  <c:v>382.0</c:v>
                </c:pt>
                <c:pt idx="814">
                  <c:v>382.0</c:v>
                </c:pt>
                <c:pt idx="815">
                  <c:v>382.0</c:v>
                </c:pt>
                <c:pt idx="816">
                  <c:v>382.0</c:v>
                </c:pt>
                <c:pt idx="817">
                  <c:v>382.0</c:v>
                </c:pt>
                <c:pt idx="818">
                  <c:v>382.0</c:v>
                </c:pt>
                <c:pt idx="819">
                  <c:v>382.0</c:v>
                </c:pt>
                <c:pt idx="820">
                  <c:v>382.0</c:v>
                </c:pt>
                <c:pt idx="821">
                  <c:v>382.0</c:v>
                </c:pt>
                <c:pt idx="822">
                  <c:v>383.0</c:v>
                </c:pt>
                <c:pt idx="823">
                  <c:v>383.0</c:v>
                </c:pt>
                <c:pt idx="824">
                  <c:v>383.0</c:v>
                </c:pt>
                <c:pt idx="825">
                  <c:v>383.0</c:v>
                </c:pt>
                <c:pt idx="826">
                  <c:v>384.0</c:v>
                </c:pt>
                <c:pt idx="827">
                  <c:v>385.0</c:v>
                </c:pt>
                <c:pt idx="828">
                  <c:v>385.0</c:v>
                </c:pt>
                <c:pt idx="829">
                  <c:v>386.0</c:v>
                </c:pt>
                <c:pt idx="830">
                  <c:v>387.0</c:v>
                </c:pt>
                <c:pt idx="831">
                  <c:v>387.0</c:v>
                </c:pt>
                <c:pt idx="832">
                  <c:v>387.0</c:v>
                </c:pt>
                <c:pt idx="833">
                  <c:v>388.0</c:v>
                </c:pt>
                <c:pt idx="834">
                  <c:v>388.0</c:v>
                </c:pt>
                <c:pt idx="835">
                  <c:v>389.0</c:v>
                </c:pt>
                <c:pt idx="836">
                  <c:v>390.0</c:v>
                </c:pt>
                <c:pt idx="837">
                  <c:v>391.0</c:v>
                </c:pt>
                <c:pt idx="838">
                  <c:v>392.0</c:v>
                </c:pt>
                <c:pt idx="839">
                  <c:v>392.0</c:v>
                </c:pt>
                <c:pt idx="840">
                  <c:v>393.0</c:v>
                </c:pt>
                <c:pt idx="841">
                  <c:v>394.0</c:v>
                </c:pt>
                <c:pt idx="842">
                  <c:v>394.0</c:v>
                </c:pt>
                <c:pt idx="843">
                  <c:v>395.0</c:v>
                </c:pt>
                <c:pt idx="844">
                  <c:v>396.0</c:v>
                </c:pt>
                <c:pt idx="845">
                  <c:v>397.0</c:v>
                </c:pt>
                <c:pt idx="846">
                  <c:v>398.0</c:v>
                </c:pt>
                <c:pt idx="847">
                  <c:v>399.0</c:v>
                </c:pt>
                <c:pt idx="848">
                  <c:v>400.0</c:v>
                </c:pt>
                <c:pt idx="849">
                  <c:v>401.0</c:v>
                </c:pt>
                <c:pt idx="850">
                  <c:v>402.0</c:v>
                </c:pt>
                <c:pt idx="851">
                  <c:v>402.0</c:v>
                </c:pt>
                <c:pt idx="852">
                  <c:v>402.0</c:v>
                </c:pt>
                <c:pt idx="853">
                  <c:v>402.0</c:v>
                </c:pt>
                <c:pt idx="854">
                  <c:v>402.0</c:v>
                </c:pt>
                <c:pt idx="855">
                  <c:v>402.0</c:v>
                </c:pt>
                <c:pt idx="856">
                  <c:v>402.0</c:v>
                </c:pt>
                <c:pt idx="857">
                  <c:v>403.0</c:v>
                </c:pt>
                <c:pt idx="858">
                  <c:v>404.0</c:v>
                </c:pt>
                <c:pt idx="859">
                  <c:v>405.0</c:v>
                </c:pt>
                <c:pt idx="860">
                  <c:v>405.0</c:v>
                </c:pt>
                <c:pt idx="861">
                  <c:v>406.0</c:v>
                </c:pt>
                <c:pt idx="862">
                  <c:v>406.0</c:v>
                </c:pt>
                <c:pt idx="863">
                  <c:v>407.0</c:v>
                </c:pt>
                <c:pt idx="864">
                  <c:v>408.0</c:v>
                </c:pt>
                <c:pt idx="865">
                  <c:v>409.0</c:v>
                </c:pt>
                <c:pt idx="866">
                  <c:v>409.0</c:v>
                </c:pt>
                <c:pt idx="867">
                  <c:v>409.0</c:v>
                </c:pt>
                <c:pt idx="868">
                  <c:v>409.0</c:v>
                </c:pt>
                <c:pt idx="869">
                  <c:v>410.0</c:v>
                </c:pt>
                <c:pt idx="870">
                  <c:v>410.0</c:v>
                </c:pt>
                <c:pt idx="871">
                  <c:v>410.0</c:v>
                </c:pt>
                <c:pt idx="872">
                  <c:v>411.0</c:v>
                </c:pt>
                <c:pt idx="873">
                  <c:v>411.0</c:v>
                </c:pt>
                <c:pt idx="874">
                  <c:v>411.0</c:v>
                </c:pt>
                <c:pt idx="875">
                  <c:v>411.0</c:v>
                </c:pt>
                <c:pt idx="876">
                  <c:v>411.0</c:v>
                </c:pt>
                <c:pt idx="877">
                  <c:v>412.0</c:v>
                </c:pt>
                <c:pt idx="878">
                  <c:v>412.0</c:v>
                </c:pt>
                <c:pt idx="879">
                  <c:v>412.0</c:v>
                </c:pt>
                <c:pt idx="880">
                  <c:v>413.0</c:v>
                </c:pt>
                <c:pt idx="881">
                  <c:v>413.0</c:v>
                </c:pt>
                <c:pt idx="882">
                  <c:v>414.0</c:v>
                </c:pt>
                <c:pt idx="883">
                  <c:v>414.0</c:v>
                </c:pt>
                <c:pt idx="884">
                  <c:v>414.0</c:v>
                </c:pt>
                <c:pt idx="885">
                  <c:v>414.0</c:v>
                </c:pt>
                <c:pt idx="886">
                  <c:v>415.0</c:v>
                </c:pt>
                <c:pt idx="887">
                  <c:v>416.0</c:v>
                </c:pt>
                <c:pt idx="888">
                  <c:v>417.0</c:v>
                </c:pt>
                <c:pt idx="889">
                  <c:v>417.0</c:v>
                </c:pt>
                <c:pt idx="890">
                  <c:v>418.0</c:v>
                </c:pt>
                <c:pt idx="891">
                  <c:v>418.0</c:v>
                </c:pt>
                <c:pt idx="892">
                  <c:v>419.0</c:v>
                </c:pt>
                <c:pt idx="893">
                  <c:v>419.0</c:v>
                </c:pt>
                <c:pt idx="894">
                  <c:v>419.0</c:v>
                </c:pt>
                <c:pt idx="895">
                  <c:v>419.0</c:v>
                </c:pt>
                <c:pt idx="896">
                  <c:v>420.0</c:v>
                </c:pt>
                <c:pt idx="897">
                  <c:v>420.0</c:v>
                </c:pt>
                <c:pt idx="898">
                  <c:v>420.0</c:v>
                </c:pt>
                <c:pt idx="899">
                  <c:v>420.0</c:v>
                </c:pt>
                <c:pt idx="900">
                  <c:v>420.0</c:v>
                </c:pt>
                <c:pt idx="901">
                  <c:v>421.0</c:v>
                </c:pt>
                <c:pt idx="902">
                  <c:v>422.0</c:v>
                </c:pt>
                <c:pt idx="903">
                  <c:v>423.0</c:v>
                </c:pt>
                <c:pt idx="904">
                  <c:v>424.0</c:v>
                </c:pt>
                <c:pt idx="905">
                  <c:v>424.0</c:v>
                </c:pt>
                <c:pt idx="906">
                  <c:v>425.0</c:v>
                </c:pt>
                <c:pt idx="907">
                  <c:v>425.0</c:v>
                </c:pt>
                <c:pt idx="908">
                  <c:v>426.0</c:v>
                </c:pt>
                <c:pt idx="909">
                  <c:v>426.0</c:v>
                </c:pt>
                <c:pt idx="910">
                  <c:v>427.0</c:v>
                </c:pt>
                <c:pt idx="911">
                  <c:v>428.0</c:v>
                </c:pt>
                <c:pt idx="912">
                  <c:v>429.0</c:v>
                </c:pt>
                <c:pt idx="913">
                  <c:v>429.0</c:v>
                </c:pt>
                <c:pt idx="914">
                  <c:v>429.0</c:v>
                </c:pt>
                <c:pt idx="915">
                  <c:v>429.0</c:v>
                </c:pt>
                <c:pt idx="916">
                  <c:v>429.0</c:v>
                </c:pt>
                <c:pt idx="917">
                  <c:v>429.0</c:v>
                </c:pt>
                <c:pt idx="918">
                  <c:v>429.0</c:v>
                </c:pt>
                <c:pt idx="919">
                  <c:v>430.0</c:v>
                </c:pt>
                <c:pt idx="920">
                  <c:v>431.0</c:v>
                </c:pt>
                <c:pt idx="921">
                  <c:v>432.0</c:v>
                </c:pt>
                <c:pt idx="922">
                  <c:v>432.0</c:v>
                </c:pt>
                <c:pt idx="923">
                  <c:v>432.0</c:v>
                </c:pt>
                <c:pt idx="924">
                  <c:v>433.0</c:v>
                </c:pt>
                <c:pt idx="925">
                  <c:v>434.0</c:v>
                </c:pt>
                <c:pt idx="926">
                  <c:v>435.0</c:v>
                </c:pt>
                <c:pt idx="927">
                  <c:v>436.0</c:v>
                </c:pt>
                <c:pt idx="928">
                  <c:v>437.0</c:v>
                </c:pt>
                <c:pt idx="929">
                  <c:v>438.0</c:v>
                </c:pt>
                <c:pt idx="930">
                  <c:v>438.0</c:v>
                </c:pt>
                <c:pt idx="931">
                  <c:v>439.0</c:v>
                </c:pt>
                <c:pt idx="932">
                  <c:v>439.0</c:v>
                </c:pt>
                <c:pt idx="933">
                  <c:v>440.0</c:v>
                </c:pt>
                <c:pt idx="934">
                  <c:v>441.0</c:v>
                </c:pt>
                <c:pt idx="935">
                  <c:v>441.0</c:v>
                </c:pt>
                <c:pt idx="936">
                  <c:v>442.0</c:v>
                </c:pt>
                <c:pt idx="937">
                  <c:v>443.0</c:v>
                </c:pt>
                <c:pt idx="938">
                  <c:v>444.0</c:v>
                </c:pt>
                <c:pt idx="939">
                  <c:v>445.0</c:v>
                </c:pt>
                <c:pt idx="940">
                  <c:v>446.0</c:v>
                </c:pt>
                <c:pt idx="941">
                  <c:v>447.0</c:v>
                </c:pt>
                <c:pt idx="942">
                  <c:v>448.0</c:v>
                </c:pt>
                <c:pt idx="943">
                  <c:v>449.0</c:v>
                </c:pt>
                <c:pt idx="944">
                  <c:v>449.0</c:v>
                </c:pt>
                <c:pt idx="945">
                  <c:v>450.0</c:v>
                </c:pt>
                <c:pt idx="946">
                  <c:v>451.0</c:v>
                </c:pt>
                <c:pt idx="947">
                  <c:v>452.0</c:v>
                </c:pt>
                <c:pt idx="948">
                  <c:v>453.0</c:v>
                </c:pt>
                <c:pt idx="949">
                  <c:v>454.0</c:v>
                </c:pt>
                <c:pt idx="950">
                  <c:v>454.0</c:v>
                </c:pt>
                <c:pt idx="951">
                  <c:v>454.0</c:v>
                </c:pt>
                <c:pt idx="952">
                  <c:v>454.0</c:v>
                </c:pt>
                <c:pt idx="953">
                  <c:v>454.0</c:v>
                </c:pt>
                <c:pt idx="954">
                  <c:v>454.0</c:v>
                </c:pt>
                <c:pt idx="955">
                  <c:v>454.0</c:v>
                </c:pt>
                <c:pt idx="956">
                  <c:v>454.0</c:v>
                </c:pt>
                <c:pt idx="957">
                  <c:v>454.0</c:v>
                </c:pt>
                <c:pt idx="958">
                  <c:v>454.0</c:v>
                </c:pt>
                <c:pt idx="959">
                  <c:v>455.0</c:v>
                </c:pt>
                <c:pt idx="960">
                  <c:v>455.0</c:v>
                </c:pt>
                <c:pt idx="961">
                  <c:v>455.0</c:v>
                </c:pt>
                <c:pt idx="962">
                  <c:v>455.0</c:v>
                </c:pt>
                <c:pt idx="963">
                  <c:v>455.0</c:v>
                </c:pt>
                <c:pt idx="964">
                  <c:v>455.0</c:v>
                </c:pt>
                <c:pt idx="965">
                  <c:v>456.0</c:v>
                </c:pt>
                <c:pt idx="966">
                  <c:v>456.0</c:v>
                </c:pt>
                <c:pt idx="967">
                  <c:v>457.0</c:v>
                </c:pt>
                <c:pt idx="968">
                  <c:v>457.0</c:v>
                </c:pt>
                <c:pt idx="969">
                  <c:v>458.0</c:v>
                </c:pt>
                <c:pt idx="970">
                  <c:v>458.0</c:v>
                </c:pt>
                <c:pt idx="971">
                  <c:v>459.0</c:v>
                </c:pt>
                <c:pt idx="972">
                  <c:v>460.0</c:v>
                </c:pt>
                <c:pt idx="973">
                  <c:v>461.0</c:v>
                </c:pt>
                <c:pt idx="974">
                  <c:v>461.0</c:v>
                </c:pt>
                <c:pt idx="975">
                  <c:v>462.0</c:v>
                </c:pt>
                <c:pt idx="976">
                  <c:v>463.0</c:v>
                </c:pt>
                <c:pt idx="977">
                  <c:v>464.0</c:v>
                </c:pt>
                <c:pt idx="978">
                  <c:v>465.0</c:v>
                </c:pt>
                <c:pt idx="979">
                  <c:v>465.0</c:v>
                </c:pt>
                <c:pt idx="980">
                  <c:v>465.0</c:v>
                </c:pt>
                <c:pt idx="981">
                  <c:v>466.0</c:v>
                </c:pt>
                <c:pt idx="982">
                  <c:v>466.0</c:v>
                </c:pt>
                <c:pt idx="983">
                  <c:v>467.0</c:v>
                </c:pt>
                <c:pt idx="984">
                  <c:v>468.0</c:v>
                </c:pt>
                <c:pt idx="985">
                  <c:v>469.0</c:v>
                </c:pt>
                <c:pt idx="986">
                  <c:v>469.0</c:v>
                </c:pt>
                <c:pt idx="987">
                  <c:v>470.0</c:v>
                </c:pt>
                <c:pt idx="988">
                  <c:v>470.0</c:v>
                </c:pt>
                <c:pt idx="989">
                  <c:v>471.0</c:v>
                </c:pt>
                <c:pt idx="990">
                  <c:v>471.0</c:v>
                </c:pt>
                <c:pt idx="991">
                  <c:v>472.0</c:v>
                </c:pt>
                <c:pt idx="992">
                  <c:v>473.0</c:v>
                </c:pt>
                <c:pt idx="993">
                  <c:v>474.0</c:v>
                </c:pt>
                <c:pt idx="994">
                  <c:v>475.0</c:v>
                </c:pt>
                <c:pt idx="995">
                  <c:v>475.0</c:v>
                </c:pt>
                <c:pt idx="996">
                  <c:v>476.0</c:v>
                </c:pt>
                <c:pt idx="997">
                  <c:v>477.0</c:v>
                </c:pt>
                <c:pt idx="998">
                  <c:v>478.0</c:v>
                </c:pt>
                <c:pt idx="999">
                  <c:v>478.0</c:v>
                </c:pt>
                <c:pt idx="1000">
                  <c:v>478.0</c:v>
                </c:pt>
                <c:pt idx="1001">
                  <c:v>478.0</c:v>
                </c:pt>
                <c:pt idx="1002">
                  <c:v>478.0</c:v>
                </c:pt>
                <c:pt idx="1003">
                  <c:v>478.0</c:v>
                </c:pt>
                <c:pt idx="1004">
                  <c:v>479.0</c:v>
                </c:pt>
                <c:pt idx="1005">
                  <c:v>480.0</c:v>
                </c:pt>
                <c:pt idx="1006">
                  <c:v>481.0</c:v>
                </c:pt>
                <c:pt idx="1007">
                  <c:v>482.0</c:v>
                </c:pt>
                <c:pt idx="1008">
                  <c:v>482.0</c:v>
                </c:pt>
                <c:pt idx="1009">
                  <c:v>482.0</c:v>
                </c:pt>
                <c:pt idx="1010">
                  <c:v>482.0</c:v>
                </c:pt>
                <c:pt idx="1011">
                  <c:v>482.0</c:v>
                </c:pt>
                <c:pt idx="1012">
                  <c:v>482.0</c:v>
                </c:pt>
                <c:pt idx="1013">
                  <c:v>482.0</c:v>
                </c:pt>
                <c:pt idx="1014">
                  <c:v>482.0</c:v>
                </c:pt>
                <c:pt idx="1015">
                  <c:v>482.0</c:v>
                </c:pt>
                <c:pt idx="1016">
                  <c:v>482.0</c:v>
                </c:pt>
                <c:pt idx="1017">
                  <c:v>483.0</c:v>
                </c:pt>
                <c:pt idx="1018">
                  <c:v>484.0</c:v>
                </c:pt>
                <c:pt idx="1019">
                  <c:v>484.0</c:v>
                </c:pt>
                <c:pt idx="1020">
                  <c:v>485.0</c:v>
                </c:pt>
                <c:pt idx="1021">
                  <c:v>485.0</c:v>
                </c:pt>
                <c:pt idx="1022">
                  <c:v>486.0</c:v>
                </c:pt>
                <c:pt idx="1023">
                  <c:v>487.0</c:v>
                </c:pt>
                <c:pt idx="1024">
                  <c:v>487.0</c:v>
                </c:pt>
                <c:pt idx="1025">
                  <c:v>487.0</c:v>
                </c:pt>
                <c:pt idx="1026">
                  <c:v>487.0</c:v>
                </c:pt>
                <c:pt idx="1027">
                  <c:v>487.0</c:v>
                </c:pt>
                <c:pt idx="1028">
                  <c:v>487.0</c:v>
                </c:pt>
                <c:pt idx="1029">
                  <c:v>487.0</c:v>
                </c:pt>
                <c:pt idx="1030">
                  <c:v>487.0</c:v>
                </c:pt>
                <c:pt idx="1031">
                  <c:v>487.0</c:v>
                </c:pt>
                <c:pt idx="1032">
                  <c:v>487.0</c:v>
                </c:pt>
                <c:pt idx="1033">
                  <c:v>487.0</c:v>
                </c:pt>
                <c:pt idx="1034">
                  <c:v>487.0</c:v>
                </c:pt>
                <c:pt idx="1035">
                  <c:v>488.0</c:v>
                </c:pt>
                <c:pt idx="1036">
                  <c:v>488.0</c:v>
                </c:pt>
                <c:pt idx="1037">
                  <c:v>488.0</c:v>
                </c:pt>
                <c:pt idx="1038">
                  <c:v>488.0</c:v>
                </c:pt>
                <c:pt idx="1039">
                  <c:v>488.0</c:v>
                </c:pt>
                <c:pt idx="1040">
                  <c:v>488.0</c:v>
                </c:pt>
                <c:pt idx="1041">
                  <c:v>488.0</c:v>
                </c:pt>
                <c:pt idx="1042">
                  <c:v>488.0</c:v>
                </c:pt>
                <c:pt idx="1043">
                  <c:v>488.0</c:v>
                </c:pt>
                <c:pt idx="1044">
                  <c:v>488.0</c:v>
                </c:pt>
                <c:pt idx="1045">
                  <c:v>488.0</c:v>
                </c:pt>
                <c:pt idx="1046">
                  <c:v>489.0</c:v>
                </c:pt>
                <c:pt idx="1047">
                  <c:v>489.0</c:v>
                </c:pt>
                <c:pt idx="1048">
                  <c:v>489.0</c:v>
                </c:pt>
                <c:pt idx="1049">
                  <c:v>490.0</c:v>
                </c:pt>
                <c:pt idx="1050">
                  <c:v>491.0</c:v>
                </c:pt>
                <c:pt idx="1051">
                  <c:v>492.0</c:v>
                </c:pt>
                <c:pt idx="1052">
                  <c:v>493.0</c:v>
                </c:pt>
                <c:pt idx="1053">
                  <c:v>493.0</c:v>
                </c:pt>
                <c:pt idx="1054">
                  <c:v>493.0</c:v>
                </c:pt>
                <c:pt idx="1055">
                  <c:v>493.0</c:v>
                </c:pt>
                <c:pt idx="1056">
                  <c:v>493.0</c:v>
                </c:pt>
                <c:pt idx="1057">
                  <c:v>493.0</c:v>
                </c:pt>
                <c:pt idx="1058">
                  <c:v>493.0</c:v>
                </c:pt>
                <c:pt idx="1059">
                  <c:v>494.0</c:v>
                </c:pt>
                <c:pt idx="1060">
                  <c:v>494.0</c:v>
                </c:pt>
                <c:pt idx="1061">
                  <c:v>494.0</c:v>
                </c:pt>
                <c:pt idx="1062">
                  <c:v>494.0</c:v>
                </c:pt>
                <c:pt idx="1063">
                  <c:v>494.0</c:v>
                </c:pt>
                <c:pt idx="1064">
                  <c:v>494.0</c:v>
                </c:pt>
                <c:pt idx="1065">
                  <c:v>494.0</c:v>
                </c:pt>
                <c:pt idx="1066">
                  <c:v>494.0</c:v>
                </c:pt>
                <c:pt idx="1067">
                  <c:v>494.0</c:v>
                </c:pt>
                <c:pt idx="1068">
                  <c:v>494.0</c:v>
                </c:pt>
                <c:pt idx="1069">
                  <c:v>494.0</c:v>
                </c:pt>
                <c:pt idx="1070">
                  <c:v>494.0</c:v>
                </c:pt>
                <c:pt idx="1071">
                  <c:v>494.0</c:v>
                </c:pt>
                <c:pt idx="1072">
                  <c:v>494.0</c:v>
                </c:pt>
                <c:pt idx="1073">
                  <c:v>494.0</c:v>
                </c:pt>
                <c:pt idx="1074">
                  <c:v>495.0</c:v>
                </c:pt>
                <c:pt idx="1075">
                  <c:v>495.0</c:v>
                </c:pt>
                <c:pt idx="1076">
                  <c:v>496.0</c:v>
                </c:pt>
                <c:pt idx="1077">
                  <c:v>496.0</c:v>
                </c:pt>
                <c:pt idx="1078">
                  <c:v>497.0</c:v>
                </c:pt>
                <c:pt idx="1079">
                  <c:v>498.0</c:v>
                </c:pt>
                <c:pt idx="1080">
                  <c:v>499.0</c:v>
                </c:pt>
                <c:pt idx="1081">
                  <c:v>500.0</c:v>
                </c:pt>
                <c:pt idx="1082">
                  <c:v>501.0</c:v>
                </c:pt>
                <c:pt idx="1083">
                  <c:v>502.0</c:v>
                </c:pt>
                <c:pt idx="1084">
                  <c:v>503.0</c:v>
                </c:pt>
                <c:pt idx="1085">
                  <c:v>504.0</c:v>
                </c:pt>
                <c:pt idx="1086">
                  <c:v>504.0</c:v>
                </c:pt>
                <c:pt idx="1087">
                  <c:v>505.0</c:v>
                </c:pt>
                <c:pt idx="1088">
                  <c:v>506.0</c:v>
                </c:pt>
                <c:pt idx="1089">
                  <c:v>507.0</c:v>
                </c:pt>
                <c:pt idx="1090">
                  <c:v>507.0</c:v>
                </c:pt>
                <c:pt idx="1091">
                  <c:v>507.0</c:v>
                </c:pt>
                <c:pt idx="1092">
                  <c:v>507.0</c:v>
                </c:pt>
                <c:pt idx="1093">
                  <c:v>507.0</c:v>
                </c:pt>
                <c:pt idx="1094">
                  <c:v>508.0</c:v>
                </c:pt>
                <c:pt idx="1095">
                  <c:v>509.0</c:v>
                </c:pt>
                <c:pt idx="1096">
                  <c:v>509.0</c:v>
                </c:pt>
                <c:pt idx="1097">
                  <c:v>509.0</c:v>
                </c:pt>
                <c:pt idx="1098">
                  <c:v>509.0</c:v>
                </c:pt>
                <c:pt idx="1099">
                  <c:v>509.0</c:v>
                </c:pt>
                <c:pt idx="1100">
                  <c:v>510.0</c:v>
                </c:pt>
                <c:pt idx="1101">
                  <c:v>511.0</c:v>
                </c:pt>
                <c:pt idx="1102">
                  <c:v>512.0</c:v>
                </c:pt>
                <c:pt idx="1103">
                  <c:v>512.0</c:v>
                </c:pt>
                <c:pt idx="1104">
                  <c:v>512.0</c:v>
                </c:pt>
                <c:pt idx="1105">
                  <c:v>513.0</c:v>
                </c:pt>
                <c:pt idx="1106">
                  <c:v>514.0</c:v>
                </c:pt>
                <c:pt idx="1107">
                  <c:v>515.0</c:v>
                </c:pt>
                <c:pt idx="1108">
                  <c:v>516.0</c:v>
                </c:pt>
                <c:pt idx="1109">
                  <c:v>516.0</c:v>
                </c:pt>
                <c:pt idx="1110">
                  <c:v>517.0</c:v>
                </c:pt>
                <c:pt idx="1111">
                  <c:v>518.0</c:v>
                </c:pt>
                <c:pt idx="1112">
                  <c:v>519.0</c:v>
                </c:pt>
                <c:pt idx="1113">
                  <c:v>520.0</c:v>
                </c:pt>
                <c:pt idx="1114">
                  <c:v>520.0</c:v>
                </c:pt>
                <c:pt idx="1115">
                  <c:v>520.0</c:v>
                </c:pt>
                <c:pt idx="1116">
                  <c:v>520.0</c:v>
                </c:pt>
                <c:pt idx="1117">
                  <c:v>521.0</c:v>
                </c:pt>
                <c:pt idx="1118">
                  <c:v>522.0</c:v>
                </c:pt>
                <c:pt idx="1119">
                  <c:v>522.0</c:v>
                </c:pt>
                <c:pt idx="1120">
                  <c:v>523.0</c:v>
                </c:pt>
                <c:pt idx="1121">
                  <c:v>524.0</c:v>
                </c:pt>
                <c:pt idx="1122">
                  <c:v>525.0</c:v>
                </c:pt>
                <c:pt idx="1123">
                  <c:v>525.0</c:v>
                </c:pt>
                <c:pt idx="1124">
                  <c:v>526.0</c:v>
                </c:pt>
                <c:pt idx="1125">
                  <c:v>527.0</c:v>
                </c:pt>
                <c:pt idx="1126">
                  <c:v>528.0</c:v>
                </c:pt>
                <c:pt idx="1127">
                  <c:v>528.0</c:v>
                </c:pt>
                <c:pt idx="1128">
                  <c:v>529.0</c:v>
                </c:pt>
                <c:pt idx="1129">
                  <c:v>529.0</c:v>
                </c:pt>
                <c:pt idx="1130">
                  <c:v>530.0</c:v>
                </c:pt>
                <c:pt idx="1131">
                  <c:v>531.0</c:v>
                </c:pt>
                <c:pt idx="1132">
                  <c:v>531.0</c:v>
                </c:pt>
                <c:pt idx="1133">
                  <c:v>532.0</c:v>
                </c:pt>
                <c:pt idx="1134">
                  <c:v>532.0</c:v>
                </c:pt>
                <c:pt idx="1135">
                  <c:v>533.0</c:v>
                </c:pt>
                <c:pt idx="1136">
                  <c:v>533.0</c:v>
                </c:pt>
                <c:pt idx="1137">
                  <c:v>533.0</c:v>
                </c:pt>
                <c:pt idx="1138">
                  <c:v>533.0</c:v>
                </c:pt>
                <c:pt idx="1139">
                  <c:v>533.0</c:v>
                </c:pt>
                <c:pt idx="1140">
                  <c:v>533.0</c:v>
                </c:pt>
                <c:pt idx="1141">
                  <c:v>533.0</c:v>
                </c:pt>
                <c:pt idx="1142">
                  <c:v>533.0</c:v>
                </c:pt>
                <c:pt idx="1143">
                  <c:v>533.0</c:v>
                </c:pt>
                <c:pt idx="1144">
                  <c:v>533.0</c:v>
                </c:pt>
                <c:pt idx="1145">
                  <c:v>534.0</c:v>
                </c:pt>
                <c:pt idx="1146">
                  <c:v>534.0</c:v>
                </c:pt>
                <c:pt idx="1147">
                  <c:v>534.0</c:v>
                </c:pt>
                <c:pt idx="1148">
                  <c:v>534.0</c:v>
                </c:pt>
                <c:pt idx="1149">
                  <c:v>534.0</c:v>
                </c:pt>
                <c:pt idx="1150">
                  <c:v>535.0</c:v>
                </c:pt>
                <c:pt idx="1151">
                  <c:v>536.0</c:v>
                </c:pt>
                <c:pt idx="1152">
                  <c:v>537.0</c:v>
                </c:pt>
                <c:pt idx="1153">
                  <c:v>537.0</c:v>
                </c:pt>
                <c:pt idx="1154">
                  <c:v>538.0</c:v>
                </c:pt>
                <c:pt idx="1155">
                  <c:v>539.0</c:v>
                </c:pt>
                <c:pt idx="1156">
                  <c:v>539.0</c:v>
                </c:pt>
                <c:pt idx="1157">
                  <c:v>539.0</c:v>
                </c:pt>
                <c:pt idx="1158">
                  <c:v>540.0</c:v>
                </c:pt>
                <c:pt idx="1159">
                  <c:v>541.0</c:v>
                </c:pt>
                <c:pt idx="1160">
                  <c:v>542.0</c:v>
                </c:pt>
                <c:pt idx="1161">
                  <c:v>543.0</c:v>
                </c:pt>
                <c:pt idx="1162">
                  <c:v>544.0</c:v>
                </c:pt>
                <c:pt idx="1163">
                  <c:v>545.0</c:v>
                </c:pt>
                <c:pt idx="1164">
                  <c:v>545.0</c:v>
                </c:pt>
                <c:pt idx="1165">
                  <c:v>546.0</c:v>
                </c:pt>
                <c:pt idx="1166">
                  <c:v>546.0</c:v>
                </c:pt>
                <c:pt idx="1167">
                  <c:v>547.0</c:v>
                </c:pt>
                <c:pt idx="1168">
                  <c:v>547.0</c:v>
                </c:pt>
                <c:pt idx="1169">
                  <c:v>548.0</c:v>
                </c:pt>
                <c:pt idx="1170">
                  <c:v>549.0</c:v>
                </c:pt>
                <c:pt idx="1171">
                  <c:v>550.0</c:v>
                </c:pt>
                <c:pt idx="1172">
                  <c:v>551.0</c:v>
                </c:pt>
                <c:pt idx="1173">
                  <c:v>551.0</c:v>
                </c:pt>
                <c:pt idx="1174">
                  <c:v>551.0</c:v>
                </c:pt>
                <c:pt idx="1175">
                  <c:v>551.0</c:v>
                </c:pt>
                <c:pt idx="1176">
                  <c:v>552.0</c:v>
                </c:pt>
                <c:pt idx="1177">
                  <c:v>553.0</c:v>
                </c:pt>
                <c:pt idx="1178">
                  <c:v>553.0</c:v>
                </c:pt>
                <c:pt idx="1179">
                  <c:v>554.0</c:v>
                </c:pt>
                <c:pt idx="1180">
                  <c:v>554.0</c:v>
                </c:pt>
                <c:pt idx="1181">
                  <c:v>554.0</c:v>
                </c:pt>
                <c:pt idx="1182">
                  <c:v>555.0</c:v>
                </c:pt>
                <c:pt idx="1183">
                  <c:v>555.0</c:v>
                </c:pt>
                <c:pt idx="1184">
                  <c:v>555.0</c:v>
                </c:pt>
                <c:pt idx="1185">
                  <c:v>555.0</c:v>
                </c:pt>
                <c:pt idx="1186">
                  <c:v>556.0</c:v>
                </c:pt>
                <c:pt idx="1187">
                  <c:v>557.0</c:v>
                </c:pt>
                <c:pt idx="1188">
                  <c:v>557.0</c:v>
                </c:pt>
                <c:pt idx="1189">
                  <c:v>557.0</c:v>
                </c:pt>
                <c:pt idx="1190">
                  <c:v>557.0</c:v>
                </c:pt>
                <c:pt idx="1191">
                  <c:v>557.0</c:v>
                </c:pt>
                <c:pt idx="1192">
                  <c:v>558.0</c:v>
                </c:pt>
                <c:pt idx="1193">
                  <c:v>559.0</c:v>
                </c:pt>
                <c:pt idx="1194">
                  <c:v>560.0</c:v>
                </c:pt>
                <c:pt idx="1195">
                  <c:v>561.0</c:v>
                </c:pt>
                <c:pt idx="1196">
                  <c:v>562.0</c:v>
                </c:pt>
                <c:pt idx="1197">
                  <c:v>563.0</c:v>
                </c:pt>
                <c:pt idx="1198">
                  <c:v>564.0</c:v>
                </c:pt>
                <c:pt idx="1199">
                  <c:v>565.0</c:v>
                </c:pt>
                <c:pt idx="1200">
                  <c:v>566.0</c:v>
                </c:pt>
                <c:pt idx="1201">
                  <c:v>566.0</c:v>
                </c:pt>
                <c:pt idx="1202">
                  <c:v>566.0</c:v>
                </c:pt>
                <c:pt idx="1203">
                  <c:v>567.0</c:v>
                </c:pt>
                <c:pt idx="1204">
                  <c:v>568.0</c:v>
                </c:pt>
                <c:pt idx="1205">
                  <c:v>568.0</c:v>
                </c:pt>
                <c:pt idx="1206">
                  <c:v>568.0</c:v>
                </c:pt>
                <c:pt idx="1207">
                  <c:v>568.0</c:v>
                </c:pt>
                <c:pt idx="1208">
                  <c:v>568.0</c:v>
                </c:pt>
                <c:pt idx="1209">
                  <c:v>569.0</c:v>
                </c:pt>
                <c:pt idx="1210">
                  <c:v>569.0</c:v>
                </c:pt>
                <c:pt idx="1211">
                  <c:v>570.0</c:v>
                </c:pt>
                <c:pt idx="1212">
                  <c:v>571.0</c:v>
                </c:pt>
                <c:pt idx="1213">
                  <c:v>571.0</c:v>
                </c:pt>
                <c:pt idx="1214">
                  <c:v>571.0</c:v>
                </c:pt>
                <c:pt idx="1215">
                  <c:v>571.0</c:v>
                </c:pt>
                <c:pt idx="1216">
                  <c:v>571.0</c:v>
                </c:pt>
                <c:pt idx="1217">
                  <c:v>572.0</c:v>
                </c:pt>
                <c:pt idx="1218">
                  <c:v>573.0</c:v>
                </c:pt>
                <c:pt idx="1219">
                  <c:v>574.0</c:v>
                </c:pt>
                <c:pt idx="1220">
                  <c:v>575.0</c:v>
                </c:pt>
                <c:pt idx="1221">
                  <c:v>576.0</c:v>
                </c:pt>
                <c:pt idx="1222">
                  <c:v>577.0</c:v>
                </c:pt>
                <c:pt idx="1223">
                  <c:v>578.0</c:v>
                </c:pt>
                <c:pt idx="1224">
                  <c:v>579.0</c:v>
                </c:pt>
                <c:pt idx="1225">
                  <c:v>579.0</c:v>
                </c:pt>
                <c:pt idx="1226">
                  <c:v>580.0</c:v>
                </c:pt>
                <c:pt idx="1227">
                  <c:v>580.0</c:v>
                </c:pt>
                <c:pt idx="1228">
                  <c:v>580.0</c:v>
                </c:pt>
                <c:pt idx="1229">
                  <c:v>581.0</c:v>
                </c:pt>
                <c:pt idx="1230">
                  <c:v>582.0</c:v>
                </c:pt>
                <c:pt idx="1231">
                  <c:v>582.0</c:v>
                </c:pt>
                <c:pt idx="1232">
                  <c:v>582.0</c:v>
                </c:pt>
                <c:pt idx="1233">
                  <c:v>583.0</c:v>
                </c:pt>
                <c:pt idx="1234">
                  <c:v>584.0</c:v>
                </c:pt>
                <c:pt idx="1235">
                  <c:v>585.0</c:v>
                </c:pt>
                <c:pt idx="1236">
                  <c:v>586.0</c:v>
                </c:pt>
                <c:pt idx="1237">
                  <c:v>587.0</c:v>
                </c:pt>
                <c:pt idx="1238">
                  <c:v>587.0</c:v>
                </c:pt>
                <c:pt idx="1239">
                  <c:v>588.0</c:v>
                </c:pt>
                <c:pt idx="1240">
                  <c:v>588.0</c:v>
                </c:pt>
                <c:pt idx="1241">
                  <c:v>589.0</c:v>
                </c:pt>
                <c:pt idx="1242">
                  <c:v>590.0</c:v>
                </c:pt>
                <c:pt idx="1243">
                  <c:v>591.0</c:v>
                </c:pt>
                <c:pt idx="1244">
                  <c:v>592.0</c:v>
                </c:pt>
                <c:pt idx="1245">
                  <c:v>592.0</c:v>
                </c:pt>
                <c:pt idx="1246">
                  <c:v>592.0</c:v>
                </c:pt>
                <c:pt idx="1247">
                  <c:v>592.0</c:v>
                </c:pt>
                <c:pt idx="1248">
                  <c:v>592.0</c:v>
                </c:pt>
                <c:pt idx="1249">
                  <c:v>592.0</c:v>
                </c:pt>
                <c:pt idx="1250">
                  <c:v>592.0</c:v>
                </c:pt>
                <c:pt idx="1251">
                  <c:v>592.0</c:v>
                </c:pt>
                <c:pt idx="1252">
                  <c:v>593.0</c:v>
                </c:pt>
                <c:pt idx="1253">
                  <c:v>594.0</c:v>
                </c:pt>
                <c:pt idx="1254">
                  <c:v>594.0</c:v>
                </c:pt>
                <c:pt idx="1255">
                  <c:v>594.0</c:v>
                </c:pt>
                <c:pt idx="1256">
                  <c:v>595.0</c:v>
                </c:pt>
                <c:pt idx="1257">
                  <c:v>596.0</c:v>
                </c:pt>
                <c:pt idx="1258">
                  <c:v>597.0</c:v>
                </c:pt>
                <c:pt idx="1259">
                  <c:v>597.0</c:v>
                </c:pt>
                <c:pt idx="1260">
                  <c:v>598.0</c:v>
                </c:pt>
                <c:pt idx="1261">
                  <c:v>598.0</c:v>
                </c:pt>
                <c:pt idx="1262">
                  <c:v>599.0</c:v>
                </c:pt>
                <c:pt idx="1263">
                  <c:v>600.0</c:v>
                </c:pt>
                <c:pt idx="1264">
                  <c:v>601.0</c:v>
                </c:pt>
                <c:pt idx="1265">
                  <c:v>602.0</c:v>
                </c:pt>
                <c:pt idx="1266">
                  <c:v>603.0</c:v>
                </c:pt>
                <c:pt idx="1267">
                  <c:v>604.0</c:v>
                </c:pt>
                <c:pt idx="1268">
                  <c:v>604.0</c:v>
                </c:pt>
                <c:pt idx="1269">
                  <c:v>604.0</c:v>
                </c:pt>
                <c:pt idx="1270">
                  <c:v>604.0</c:v>
                </c:pt>
                <c:pt idx="1271">
                  <c:v>604.0</c:v>
                </c:pt>
                <c:pt idx="1272">
                  <c:v>604.0</c:v>
                </c:pt>
                <c:pt idx="1273">
                  <c:v>604.0</c:v>
                </c:pt>
                <c:pt idx="1274">
                  <c:v>605.0</c:v>
                </c:pt>
                <c:pt idx="1275">
                  <c:v>606.0</c:v>
                </c:pt>
                <c:pt idx="1276">
                  <c:v>607.0</c:v>
                </c:pt>
                <c:pt idx="1277">
                  <c:v>608.0</c:v>
                </c:pt>
                <c:pt idx="1278">
                  <c:v>609.0</c:v>
                </c:pt>
                <c:pt idx="1279">
                  <c:v>610.0</c:v>
                </c:pt>
                <c:pt idx="1280">
                  <c:v>610.0</c:v>
                </c:pt>
                <c:pt idx="1281">
                  <c:v>611.0</c:v>
                </c:pt>
                <c:pt idx="1282">
                  <c:v>612.0</c:v>
                </c:pt>
                <c:pt idx="1283">
                  <c:v>612.0</c:v>
                </c:pt>
                <c:pt idx="1284">
                  <c:v>613.0</c:v>
                </c:pt>
                <c:pt idx="1285">
                  <c:v>613.0</c:v>
                </c:pt>
                <c:pt idx="1286">
                  <c:v>613.0</c:v>
                </c:pt>
                <c:pt idx="1287">
                  <c:v>614.0</c:v>
                </c:pt>
                <c:pt idx="1288">
                  <c:v>614.0</c:v>
                </c:pt>
                <c:pt idx="1289">
                  <c:v>615.0</c:v>
                </c:pt>
                <c:pt idx="1290">
                  <c:v>616.0</c:v>
                </c:pt>
                <c:pt idx="1291">
                  <c:v>616.0</c:v>
                </c:pt>
                <c:pt idx="1292">
                  <c:v>616.0</c:v>
                </c:pt>
                <c:pt idx="1293">
                  <c:v>616.0</c:v>
                </c:pt>
                <c:pt idx="1294">
                  <c:v>616.0</c:v>
                </c:pt>
                <c:pt idx="1295">
                  <c:v>617.0</c:v>
                </c:pt>
                <c:pt idx="1296">
                  <c:v>618.0</c:v>
                </c:pt>
                <c:pt idx="1297">
                  <c:v>619.0</c:v>
                </c:pt>
                <c:pt idx="1298">
                  <c:v>620.0</c:v>
                </c:pt>
                <c:pt idx="1299">
                  <c:v>621.0</c:v>
                </c:pt>
                <c:pt idx="1300">
                  <c:v>622.0</c:v>
                </c:pt>
                <c:pt idx="1301">
                  <c:v>623.0</c:v>
                </c:pt>
                <c:pt idx="1302">
                  <c:v>623.0</c:v>
                </c:pt>
                <c:pt idx="1303">
                  <c:v>624.0</c:v>
                </c:pt>
                <c:pt idx="1304">
                  <c:v>625.0</c:v>
                </c:pt>
                <c:pt idx="1305">
                  <c:v>626.0</c:v>
                </c:pt>
                <c:pt idx="1306">
                  <c:v>627.0</c:v>
                </c:pt>
                <c:pt idx="1307">
                  <c:v>628.0</c:v>
                </c:pt>
                <c:pt idx="1308">
                  <c:v>629.0</c:v>
                </c:pt>
                <c:pt idx="1309">
                  <c:v>630.0</c:v>
                </c:pt>
                <c:pt idx="1310">
                  <c:v>630.0</c:v>
                </c:pt>
                <c:pt idx="1311">
                  <c:v>631.0</c:v>
                </c:pt>
                <c:pt idx="1312">
                  <c:v>632.0</c:v>
                </c:pt>
                <c:pt idx="1313">
                  <c:v>632.0</c:v>
                </c:pt>
                <c:pt idx="1314">
                  <c:v>632.0</c:v>
                </c:pt>
                <c:pt idx="1315">
                  <c:v>633.0</c:v>
                </c:pt>
                <c:pt idx="1316">
                  <c:v>633.0</c:v>
                </c:pt>
                <c:pt idx="1317">
                  <c:v>633.0</c:v>
                </c:pt>
                <c:pt idx="1318">
                  <c:v>633.0</c:v>
                </c:pt>
                <c:pt idx="1319">
                  <c:v>633.0</c:v>
                </c:pt>
                <c:pt idx="1320">
                  <c:v>633.0</c:v>
                </c:pt>
                <c:pt idx="1321">
                  <c:v>633.0</c:v>
                </c:pt>
                <c:pt idx="1322">
                  <c:v>633.0</c:v>
                </c:pt>
                <c:pt idx="1323">
                  <c:v>633.0</c:v>
                </c:pt>
                <c:pt idx="1324">
                  <c:v>633.0</c:v>
                </c:pt>
                <c:pt idx="1325">
                  <c:v>633.0</c:v>
                </c:pt>
                <c:pt idx="1326">
                  <c:v>634.0</c:v>
                </c:pt>
                <c:pt idx="1327">
                  <c:v>634.0</c:v>
                </c:pt>
                <c:pt idx="1328">
                  <c:v>634.0</c:v>
                </c:pt>
                <c:pt idx="1329">
                  <c:v>634.0</c:v>
                </c:pt>
                <c:pt idx="1330">
                  <c:v>634.0</c:v>
                </c:pt>
                <c:pt idx="1331">
                  <c:v>634.0</c:v>
                </c:pt>
                <c:pt idx="1332">
                  <c:v>634.0</c:v>
                </c:pt>
                <c:pt idx="1333">
                  <c:v>634.0</c:v>
                </c:pt>
                <c:pt idx="1334">
                  <c:v>634.0</c:v>
                </c:pt>
                <c:pt idx="1335">
                  <c:v>634.0</c:v>
                </c:pt>
                <c:pt idx="1336">
                  <c:v>634.0</c:v>
                </c:pt>
                <c:pt idx="1337">
                  <c:v>634.0</c:v>
                </c:pt>
                <c:pt idx="1338">
                  <c:v>634.0</c:v>
                </c:pt>
                <c:pt idx="1339">
                  <c:v>634.0</c:v>
                </c:pt>
                <c:pt idx="1340">
                  <c:v>634.0</c:v>
                </c:pt>
                <c:pt idx="1341">
                  <c:v>634.0</c:v>
                </c:pt>
                <c:pt idx="1342">
                  <c:v>634.0</c:v>
                </c:pt>
                <c:pt idx="1343">
                  <c:v>634.0</c:v>
                </c:pt>
                <c:pt idx="1344">
                  <c:v>634.0</c:v>
                </c:pt>
                <c:pt idx="1345">
                  <c:v>634.0</c:v>
                </c:pt>
                <c:pt idx="1346">
                  <c:v>634.0</c:v>
                </c:pt>
                <c:pt idx="1347">
                  <c:v>634.0</c:v>
                </c:pt>
                <c:pt idx="1348">
                  <c:v>635.0</c:v>
                </c:pt>
                <c:pt idx="1349">
                  <c:v>635.0</c:v>
                </c:pt>
                <c:pt idx="1350">
                  <c:v>636.0</c:v>
                </c:pt>
                <c:pt idx="1351">
                  <c:v>637.0</c:v>
                </c:pt>
                <c:pt idx="1352">
                  <c:v>638.0</c:v>
                </c:pt>
                <c:pt idx="1353">
                  <c:v>639.0</c:v>
                </c:pt>
                <c:pt idx="1354">
                  <c:v>640.0</c:v>
                </c:pt>
                <c:pt idx="1355">
                  <c:v>641.0</c:v>
                </c:pt>
                <c:pt idx="1356">
                  <c:v>642.0</c:v>
                </c:pt>
                <c:pt idx="1357">
                  <c:v>643.0</c:v>
                </c:pt>
                <c:pt idx="1358">
                  <c:v>643.0</c:v>
                </c:pt>
                <c:pt idx="1359">
                  <c:v>644.0</c:v>
                </c:pt>
                <c:pt idx="1360">
                  <c:v>644.0</c:v>
                </c:pt>
                <c:pt idx="1361">
                  <c:v>644.0</c:v>
                </c:pt>
                <c:pt idx="1362">
                  <c:v>644.0</c:v>
                </c:pt>
                <c:pt idx="1363">
                  <c:v>644.0</c:v>
                </c:pt>
                <c:pt idx="1364">
                  <c:v>645.0</c:v>
                </c:pt>
                <c:pt idx="1365">
                  <c:v>645.0</c:v>
                </c:pt>
                <c:pt idx="1366">
                  <c:v>645.0</c:v>
                </c:pt>
                <c:pt idx="1367">
                  <c:v>645.0</c:v>
                </c:pt>
                <c:pt idx="1368">
                  <c:v>645.0</c:v>
                </c:pt>
                <c:pt idx="1369">
                  <c:v>645.0</c:v>
                </c:pt>
                <c:pt idx="1370">
                  <c:v>645.0</c:v>
                </c:pt>
                <c:pt idx="1371">
                  <c:v>645.0</c:v>
                </c:pt>
                <c:pt idx="1372">
                  <c:v>645.0</c:v>
                </c:pt>
                <c:pt idx="1373">
                  <c:v>645.0</c:v>
                </c:pt>
                <c:pt idx="1374">
                  <c:v>646.0</c:v>
                </c:pt>
                <c:pt idx="1375">
                  <c:v>646.0</c:v>
                </c:pt>
                <c:pt idx="1376">
                  <c:v>646.0</c:v>
                </c:pt>
                <c:pt idx="1377">
                  <c:v>647.0</c:v>
                </c:pt>
                <c:pt idx="1378">
                  <c:v>647.0</c:v>
                </c:pt>
                <c:pt idx="1379">
                  <c:v>647.0</c:v>
                </c:pt>
                <c:pt idx="1380">
                  <c:v>647.0</c:v>
                </c:pt>
                <c:pt idx="1381">
                  <c:v>647.0</c:v>
                </c:pt>
                <c:pt idx="1382">
                  <c:v>647.0</c:v>
                </c:pt>
                <c:pt idx="1383">
                  <c:v>648.0</c:v>
                </c:pt>
                <c:pt idx="1384">
                  <c:v>649.0</c:v>
                </c:pt>
                <c:pt idx="1385">
                  <c:v>650.0</c:v>
                </c:pt>
                <c:pt idx="1386">
                  <c:v>651.0</c:v>
                </c:pt>
                <c:pt idx="1387">
                  <c:v>652.0</c:v>
                </c:pt>
                <c:pt idx="1388">
                  <c:v>653.0</c:v>
                </c:pt>
                <c:pt idx="1389">
                  <c:v>654.0</c:v>
                </c:pt>
                <c:pt idx="1390">
                  <c:v>655.0</c:v>
                </c:pt>
                <c:pt idx="1391">
                  <c:v>656.0</c:v>
                </c:pt>
                <c:pt idx="1392">
                  <c:v>657.0</c:v>
                </c:pt>
                <c:pt idx="1393">
                  <c:v>657.0</c:v>
                </c:pt>
                <c:pt idx="1394">
                  <c:v>657.0</c:v>
                </c:pt>
                <c:pt idx="1395">
                  <c:v>657.0</c:v>
                </c:pt>
                <c:pt idx="1396">
                  <c:v>658.0</c:v>
                </c:pt>
                <c:pt idx="1397">
                  <c:v>659.0</c:v>
                </c:pt>
                <c:pt idx="1398">
                  <c:v>660.0</c:v>
                </c:pt>
                <c:pt idx="1399">
                  <c:v>661.0</c:v>
                </c:pt>
                <c:pt idx="1400">
                  <c:v>662.0</c:v>
                </c:pt>
                <c:pt idx="1401">
                  <c:v>663.0</c:v>
                </c:pt>
                <c:pt idx="1402">
                  <c:v>664.0</c:v>
                </c:pt>
                <c:pt idx="1403">
                  <c:v>665.0</c:v>
                </c:pt>
                <c:pt idx="1404">
                  <c:v>666.0</c:v>
                </c:pt>
                <c:pt idx="1405">
                  <c:v>666.0</c:v>
                </c:pt>
                <c:pt idx="1406">
                  <c:v>667.0</c:v>
                </c:pt>
                <c:pt idx="1407">
                  <c:v>667.0</c:v>
                </c:pt>
                <c:pt idx="1408">
                  <c:v>667.0</c:v>
                </c:pt>
                <c:pt idx="1409">
                  <c:v>667.0</c:v>
                </c:pt>
                <c:pt idx="1410">
                  <c:v>667.0</c:v>
                </c:pt>
                <c:pt idx="1411">
                  <c:v>667.0</c:v>
                </c:pt>
                <c:pt idx="1412">
                  <c:v>667.0</c:v>
                </c:pt>
                <c:pt idx="1413">
                  <c:v>667.0</c:v>
                </c:pt>
                <c:pt idx="1414">
                  <c:v>667.0</c:v>
                </c:pt>
                <c:pt idx="1415">
                  <c:v>667.0</c:v>
                </c:pt>
                <c:pt idx="1416">
                  <c:v>667.0</c:v>
                </c:pt>
                <c:pt idx="1417">
                  <c:v>667.0</c:v>
                </c:pt>
                <c:pt idx="1418">
                  <c:v>667.0</c:v>
                </c:pt>
                <c:pt idx="1419">
                  <c:v>668.0</c:v>
                </c:pt>
                <c:pt idx="1420">
                  <c:v>668.0</c:v>
                </c:pt>
                <c:pt idx="1421">
                  <c:v>668.0</c:v>
                </c:pt>
                <c:pt idx="1422">
                  <c:v>668.0</c:v>
                </c:pt>
                <c:pt idx="1423">
                  <c:v>669.0</c:v>
                </c:pt>
                <c:pt idx="1424">
                  <c:v>670.0</c:v>
                </c:pt>
                <c:pt idx="1425">
                  <c:v>670.0</c:v>
                </c:pt>
                <c:pt idx="1426">
                  <c:v>671.0</c:v>
                </c:pt>
                <c:pt idx="1427">
                  <c:v>671.0</c:v>
                </c:pt>
                <c:pt idx="1428">
                  <c:v>671.0</c:v>
                </c:pt>
                <c:pt idx="1429">
                  <c:v>671.0</c:v>
                </c:pt>
                <c:pt idx="1430">
                  <c:v>672.0</c:v>
                </c:pt>
                <c:pt idx="1431">
                  <c:v>672.0</c:v>
                </c:pt>
                <c:pt idx="1432">
                  <c:v>672.0</c:v>
                </c:pt>
                <c:pt idx="1433">
                  <c:v>672.0</c:v>
                </c:pt>
                <c:pt idx="1434">
                  <c:v>672.0</c:v>
                </c:pt>
                <c:pt idx="1435">
                  <c:v>672.0</c:v>
                </c:pt>
                <c:pt idx="1436">
                  <c:v>672.0</c:v>
                </c:pt>
                <c:pt idx="1437">
                  <c:v>672.0</c:v>
                </c:pt>
                <c:pt idx="1438">
                  <c:v>672.0</c:v>
                </c:pt>
                <c:pt idx="1439">
                  <c:v>673.0</c:v>
                </c:pt>
                <c:pt idx="1440">
                  <c:v>674.0</c:v>
                </c:pt>
                <c:pt idx="1441">
                  <c:v>675.0</c:v>
                </c:pt>
                <c:pt idx="1442">
                  <c:v>676.0</c:v>
                </c:pt>
                <c:pt idx="1443">
                  <c:v>676.0</c:v>
                </c:pt>
                <c:pt idx="1444">
                  <c:v>677.0</c:v>
                </c:pt>
                <c:pt idx="1445">
                  <c:v>678.0</c:v>
                </c:pt>
                <c:pt idx="1446">
                  <c:v>679.0</c:v>
                </c:pt>
                <c:pt idx="1447">
                  <c:v>680.0</c:v>
                </c:pt>
                <c:pt idx="1448">
                  <c:v>681.0</c:v>
                </c:pt>
                <c:pt idx="1449">
                  <c:v>682.0</c:v>
                </c:pt>
                <c:pt idx="1450">
                  <c:v>683.0</c:v>
                </c:pt>
                <c:pt idx="1451">
                  <c:v>684.0</c:v>
                </c:pt>
                <c:pt idx="1452">
                  <c:v>684.0</c:v>
                </c:pt>
                <c:pt idx="1453">
                  <c:v>685.0</c:v>
                </c:pt>
                <c:pt idx="1454">
                  <c:v>686.0</c:v>
                </c:pt>
                <c:pt idx="1455">
                  <c:v>687.0</c:v>
                </c:pt>
                <c:pt idx="1456">
                  <c:v>688.0</c:v>
                </c:pt>
                <c:pt idx="1457">
                  <c:v>688.0</c:v>
                </c:pt>
                <c:pt idx="1458">
                  <c:v>688.0</c:v>
                </c:pt>
                <c:pt idx="1459">
                  <c:v>689.0</c:v>
                </c:pt>
                <c:pt idx="1460">
                  <c:v>690.0</c:v>
                </c:pt>
                <c:pt idx="1461">
                  <c:v>691.0</c:v>
                </c:pt>
                <c:pt idx="1462">
                  <c:v>692.0</c:v>
                </c:pt>
                <c:pt idx="1463">
                  <c:v>693.0</c:v>
                </c:pt>
                <c:pt idx="1464">
                  <c:v>694.0</c:v>
                </c:pt>
                <c:pt idx="1465">
                  <c:v>695.0</c:v>
                </c:pt>
                <c:pt idx="1466">
                  <c:v>696.0</c:v>
                </c:pt>
                <c:pt idx="1467">
                  <c:v>696.0</c:v>
                </c:pt>
                <c:pt idx="1468">
                  <c:v>696.0</c:v>
                </c:pt>
                <c:pt idx="1469">
                  <c:v>697.0</c:v>
                </c:pt>
                <c:pt idx="1470">
                  <c:v>698.0</c:v>
                </c:pt>
                <c:pt idx="1471">
                  <c:v>699.0</c:v>
                </c:pt>
                <c:pt idx="1472">
                  <c:v>700.0</c:v>
                </c:pt>
                <c:pt idx="1473">
                  <c:v>701.0</c:v>
                </c:pt>
                <c:pt idx="1474">
                  <c:v>702.0</c:v>
                </c:pt>
                <c:pt idx="1475">
                  <c:v>702.0</c:v>
                </c:pt>
                <c:pt idx="1476">
                  <c:v>703.0</c:v>
                </c:pt>
                <c:pt idx="1477">
                  <c:v>704.0</c:v>
                </c:pt>
                <c:pt idx="1478">
                  <c:v>705.0</c:v>
                </c:pt>
                <c:pt idx="1479">
                  <c:v>705.0</c:v>
                </c:pt>
                <c:pt idx="1480">
                  <c:v>706.0</c:v>
                </c:pt>
                <c:pt idx="1481">
                  <c:v>707.0</c:v>
                </c:pt>
                <c:pt idx="1482">
                  <c:v>708.0</c:v>
                </c:pt>
                <c:pt idx="1483">
                  <c:v>709.0</c:v>
                </c:pt>
                <c:pt idx="1484">
                  <c:v>710.0</c:v>
                </c:pt>
                <c:pt idx="1485">
                  <c:v>711.0</c:v>
                </c:pt>
                <c:pt idx="1486">
                  <c:v>712.0</c:v>
                </c:pt>
                <c:pt idx="1487">
                  <c:v>713.0</c:v>
                </c:pt>
                <c:pt idx="1488">
                  <c:v>714.0</c:v>
                </c:pt>
                <c:pt idx="1489">
                  <c:v>715.0</c:v>
                </c:pt>
                <c:pt idx="1490">
                  <c:v>716.0</c:v>
                </c:pt>
                <c:pt idx="1491">
                  <c:v>717.0</c:v>
                </c:pt>
                <c:pt idx="1492">
                  <c:v>718.0</c:v>
                </c:pt>
                <c:pt idx="1493">
                  <c:v>718.0</c:v>
                </c:pt>
                <c:pt idx="1494">
                  <c:v>718.0</c:v>
                </c:pt>
                <c:pt idx="1495">
                  <c:v>719.0</c:v>
                </c:pt>
                <c:pt idx="1496">
                  <c:v>720.0</c:v>
                </c:pt>
                <c:pt idx="1497">
                  <c:v>721.0</c:v>
                </c:pt>
                <c:pt idx="1498">
                  <c:v>721.0</c:v>
                </c:pt>
                <c:pt idx="1499">
                  <c:v>721.0</c:v>
                </c:pt>
                <c:pt idx="1500">
                  <c:v>722.0</c:v>
                </c:pt>
                <c:pt idx="1501">
                  <c:v>723.0</c:v>
                </c:pt>
                <c:pt idx="1502">
                  <c:v>724.0</c:v>
                </c:pt>
                <c:pt idx="1503">
                  <c:v>725.0</c:v>
                </c:pt>
                <c:pt idx="1504">
                  <c:v>726.0</c:v>
                </c:pt>
                <c:pt idx="1505">
                  <c:v>727.0</c:v>
                </c:pt>
                <c:pt idx="1506">
                  <c:v>728.0</c:v>
                </c:pt>
                <c:pt idx="1507">
                  <c:v>728.0</c:v>
                </c:pt>
                <c:pt idx="1508">
                  <c:v>728.0</c:v>
                </c:pt>
                <c:pt idx="1509">
                  <c:v>728.0</c:v>
                </c:pt>
                <c:pt idx="1510">
                  <c:v>729.0</c:v>
                </c:pt>
                <c:pt idx="1511">
                  <c:v>729.0</c:v>
                </c:pt>
                <c:pt idx="1512">
                  <c:v>729.0</c:v>
                </c:pt>
                <c:pt idx="1513">
                  <c:v>729.0</c:v>
                </c:pt>
                <c:pt idx="1514">
                  <c:v>729.0</c:v>
                </c:pt>
                <c:pt idx="1515">
                  <c:v>729.0</c:v>
                </c:pt>
                <c:pt idx="1516">
                  <c:v>729.0</c:v>
                </c:pt>
                <c:pt idx="1517">
                  <c:v>730.0</c:v>
                </c:pt>
                <c:pt idx="1518">
                  <c:v>731.0</c:v>
                </c:pt>
                <c:pt idx="1519">
                  <c:v>732.0</c:v>
                </c:pt>
                <c:pt idx="1520">
                  <c:v>732.0</c:v>
                </c:pt>
                <c:pt idx="1521">
                  <c:v>733.0</c:v>
                </c:pt>
                <c:pt idx="1522">
                  <c:v>733.0</c:v>
                </c:pt>
                <c:pt idx="1523">
                  <c:v>733.0</c:v>
                </c:pt>
                <c:pt idx="1524">
                  <c:v>733.0</c:v>
                </c:pt>
                <c:pt idx="1525">
                  <c:v>734.0</c:v>
                </c:pt>
                <c:pt idx="1526">
                  <c:v>735.0</c:v>
                </c:pt>
                <c:pt idx="1527">
                  <c:v>735.0</c:v>
                </c:pt>
                <c:pt idx="1528">
                  <c:v>735.0</c:v>
                </c:pt>
                <c:pt idx="1529">
                  <c:v>735.0</c:v>
                </c:pt>
                <c:pt idx="1530">
                  <c:v>736.0</c:v>
                </c:pt>
                <c:pt idx="1531">
                  <c:v>736.0</c:v>
                </c:pt>
                <c:pt idx="1532">
                  <c:v>737.0</c:v>
                </c:pt>
                <c:pt idx="1533">
                  <c:v>738.0</c:v>
                </c:pt>
                <c:pt idx="1534">
                  <c:v>738.0</c:v>
                </c:pt>
                <c:pt idx="1535">
                  <c:v>739.0</c:v>
                </c:pt>
                <c:pt idx="1536">
                  <c:v>740.0</c:v>
                </c:pt>
                <c:pt idx="1537">
                  <c:v>741.0</c:v>
                </c:pt>
                <c:pt idx="1538">
                  <c:v>741.0</c:v>
                </c:pt>
                <c:pt idx="1539">
                  <c:v>741.0</c:v>
                </c:pt>
                <c:pt idx="1540">
                  <c:v>742.0</c:v>
                </c:pt>
                <c:pt idx="1541">
                  <c:v>743.0</c:v>
                </c:pt>
                <c:pt idx="1542">
                  <c:v>744.0</c:v>
                </c:pt>
                <c:pt idx="1543">
                  <c:v>744.0</c:v>
                </c:pt>
                <c:pt idx="1544">
                  <c:v>744.0</c:v>
                </c:pt>
                <c:pt idx="1545">
                  <c:v>744.0</c:v>
                </c:pt>
                <c:pt idx="1546">
                  <c:v>745.0</c:v>
                </c:pt>
                <c:pt idx="1547">
                  <c:v>745.0</c:v>
                </c:pt>
                <c:pt idx="1548">
                  <c:v>746.0</c:v>
                </c:pt>
                <c:pt idx="1549">
                  <c:v>747.0</c:v>
                </c:pt>
                <c:pt idx="1550">
                  <c:v>747.0</c:v>
                </c:pt>
                <c:pt idx="1551">
                  <c:v>748.0</c:v>
                </c:pt>
                <c:pt idx="1552">
                  <c:v>749.0</c:v>
                </c:pt>
                <c:pt idx="1553">
                  <c:v>749.0</c:v>
                </c:pt>
                <c:pt idx="1554">
                  <c:v>749.0</c:v>
                </c:pt>
                <c:pt idx="1555">
                  <c:v>749.0</c:v>
                </c:pt>
                <c:pt idx="1556">
                  <c:v>749.0</c:v>
                </c:pt>
                <c:pt idx="1557">
                  <c:v>749.0</c:v>
                </c:pt>
                <c:pt idx="1558">
                  <c:v>749.0</c:v>
                </c:pt>
                <c:pt idx="1559">
                  <c:v>749.0</c:v>
                </c:pt>
                <c:pt idx="1560">
                  <c:v>749.0</c:v>
                </c:pt>
                <c:pt idx="1561">
                  <c:v>749.0</c:v>
                </c:pt>
                <c:pt idx="1562">
                  <c:v>749.0</c:v>
                </c:pt>
                <c:pt idx="1563">
                  <c:v>749.0</c:v>
                </c:pt>
                <c:pt idx="1564">
                  <c:v>749.0</c:v>
                </c:pt>
                <c:pt idx="1565">
                  <c:v>750.0</c:v>
                </c:pt>
                <c:pt idx="1566">
                  <c:v>751.0</c:v>
                </c:pt>
                <c:pt idx="1567">
                  <c:v>752.0</c:v>
                </c:pt>
                <c:pt idx="1568">
                  <c:v>753.0</c:v>
                </c:pt>
                <c:pt idx="1569">
                  <c:v>754.0</c:v>
                </c:pt>
                <c:pt idx="1570">
                  <c:v>755.0</c:v>
                </c:pt>
                <c:pt idx="1571">
                  <c:v>756.0</c:v>
                </c:pt>
                <c:pt idx="1572">
                  <c:v>757.0</c:v>
                </c:pt>
                <c:pt idx="1573">
                  <c:v>757.0</c:v>
                </c:pt>
                <c:pt idx="1574">
                  <c:v>758.0</c:v>
                </c:pt>
                <c:pt idx="1575">
                  <c:v>759.0</c:v>
                </c:pt>
                <c:pt idx="1576">
                  <c:v>760.0</c:v>
                </c:pt>
                <c:pt idx="1577">
                  <c:v>760.0</c:v>
                </c:pt>
                <c:pt idx="1578">
                  <c:v>761.0</c:v>
                </c:pt>
                <c:pt idx="1579">
                  <c:v>762.0</c:v>
                </c:pt>
                <c:pt idx="1580">
                  <c:v>763.0</c:v>
                </c:pt>
                <c:pt idx="1581">
                  <c:v>764.0</c:v>
                </c:pt>
                <c:pt idx="1582">
                  <c:v>765.0</c:v>
                </c:pt>
                <c:pt idx="1583">
                  <c:v>765.0</c:v>
                </c:pt>
                <c:pt idx="1584">
                  <c:v>765.0</c:v>
                </c:pt>
                <c:pt idx="1585">
                  <c:v>766.0</c:v>
                </c:pt>
                <c:pt idx="1586">
                  <c:v>767.0</c:v>
                </c:pt>
                <c:pt idx="1587">
                  <c:v>767.0</c:v>
                </c:pt>
                <c:pt idx="1588">
                  <c:v>767.0</c:v>
                </c:pt>
                <c:pt idx="1589">
                  <c:v>767.0</c:v>
                </c:pt>
                <c:pt idx="1590">
                  <c:v>768.0</c:v>
                </c:pt>
                <c:pt idx="1591">
                  <c:v>769.0</c:v>
                </c:pt>
                <c:pt idx="1592">
                  <c:v>770.0</c:v>
                </c:pt>
                <c:pt idx="1593">
                  <c:v>770.0</c:v>
                </c:pt>
                <c:pt idx="1594">
                  <c:v>770.0</c:v>
                </c:pt>
                <c:pt idx="1595">
                  <c:v>770.0</c:v>
                </c:pt>
                <c:pt idx="1596">
                  <c:v>771.0</c:v>
                </c:pt>
                <c:pt idx="1597">
                  <c:v>772.0</c:v>
                </c:pt>
                <c:pt idx="1598">
                  <c:v>773.0</c:v>
                </c:pt>
                <c:pt idx="1599">
                  <c:v>774.0</c:v>
                </c:pt>
                <c:pt idx="1600">
                  <c:v>775.0</c:v>
                </c:pt>
                <c:pt idx="1601">
                  <c:v>776.0</c:v>
                </c:pt>
                <c:pt idx="1602">
                  <c:v>776.0</c:v>
                </c:pt>
                <c:pt idx="1603">
                  <c:v>776.0</c:v>
                </c:pt>
                <c:pt idx="1604">
                  <c:v>776.0</c:v>
                </c:pt>
                <c:pt idx="1605">
                  <c:v>777.0</c:v>
                </c:pt>
                <c:pt idx="1606">
                  <c:v>778.0</c:v>
                </c:pt>
                <c:pt idx="1607">
                  <c:v>779.0</c:v>
                </c:pt>
                <c:pt idx="1608">
                  <c:v>779.0</c:v>
                </c:pt>
                <c:pt idx="1609">
                  <c:v>779.0</c:v>
                </c:pt>
                <c:pt idx="1610">
                  <c:v>780.0</c:v>
                </c:pt>
                <c:pt idx="1611">
                  <c:v>781.0</c:v>
                </c:pt>
                <c:pt idx="1612">
                  <c:v>782.0</c:v>
                </c:pt>
                <c:pt idx="1613">
                  <c:v>783.0</c:v>
                </c:pt>
                <c:pt idx="1614">
                  <c:v>784.0</c:v>
                </c:pt>
                <c:pt idx="1615">
                  <c:v>785.0</c:v>
                </c:pt>
                <c:pt idx="1616">
                  <c:v>786.0</c:v>
                </c:pt>
                <c:pt idx="1617">
                  <c:v>786.0</c:v>
                </c:pt>
                <c:pt idx="1618">
                  <c:v>786.0</c:v>
                </c:pt>
                <c:pt idx="1619">
                  <c:v>787.0</c:v>
                </c:pt>
                <c:pt idx="1620">
                  <c:v>787.0</c:v>
                </c:pt>
                <c:pt idx="1621">
                  <c:v>787.0</c:v>
                </c:pt>
                <c:pt idx="1622">
                  <c:v>788.0</c:v>
                </c:pt>
                <c:pt idx="1623">
                  <c:v>788.0</c:v>
                </c:pt>
                <c:pt idx="1624">
                  <c:v>788.0</c:v>
                </c:pt>
                <c:pt idx="1625">
                  <c:v>788.0</c:v>
                </c:pt>
                <c:pt idx="1626">
                  <c:v>789.0</c:v>
                </c:pt>
                <c:pt idx="1627">
                  <c:v>789.0</c:v>
                </c:pt>
                <c:pt idx="1628">
                  <c:v>789.0</c:v>
                </c:pt>
                <c:pt idx="1629">
                  <c:v>790.0</c:v>
                </c:pt>
                <c:pt idx="1630">
                  <c:v>791.0</c:v>
                </c:pt>
                <c:pt idx="1631">
                  <c:v>792.0</c:v>
                </c:pt>
                <c:pt idx="1632">
                  <c:v>793.0</c:v>
                </c:pt>
                <c:pt idx="1633">
                  <c:v>794.0</c:v>
                </c:pt>
                <c:pt idx="1634">
                  <c:v>795.0</c:v>
                </c:pt>
                <c:pt idx="1635">
                  <c:v>796.0</c:v>
                </c:pt>
                <c:pt idx="1636">
                  <c:v>797.0</c:v>
                </c:pt>
                <c:pt idx="1637">
                  <c:v>798.0</c:v>
                </c:pt>
                <c:pt idx="1638">
                  <c:v>799.0</c:v>
                </c:pt>
                <c:pt idx="1639">
                  <c:v>799.0</c:v>
                </c:pt>
                <c:pt idx="1640">
                  <c:v>800.0</c:v>
                </c:pt>
                <c:pt idx="1641">
                  <c:v>800.0</c:v>
                </c:pt>
                <c:pt idx="1642">
                  <c:v>800.0</c:v>
                </c:pt>
                <c:pt idx="1643">
                  <c:v>800.0</c:v>
                </c:pt>
                <c:pt idx="1644">
                  <c:v>801.0</c:v>
                </c:pt>
                <c:pt idx="1645">
                  <c:v>801.0</c:v>
                </c:pt>
                <c:pt idx="1646">
                  <c:v>801.0</c:v>
                </c:pt>
                <c:pt idx="1647">
                  <c:v>802.0</c:v>
                </c:pt>
                <c:pt idx="1648">
                  <c:v>803.0</c:v>
                </c:pt>
                <c:pt idx="1649">
                  <c:v>803.0</c:v>
                </c:pt>
                <c:pt idx="1650">
                  <c:v>804.0</c:v>
                </c:pt>
                <c:pt idx="1651">
                  <c:v>804.0</c:v>
                </c:pt>
                <c:pt idx="1652">
                  <c:v>804.0</c:v>
                </c:pt>
                <c:pt idx="1653">
                  <c:v>804.0</c:v>
                </c:pt>
                <c:pt idx="1654">
                  <c:v>804.0</c:v>
                </c:pt>
                <c:pt idx="1655">
                  <c:v>805.0</c:v>
                </c:pt>
                <c:pt idx="1656">
                  <c:v>806.0</c:v>
                </c:pt>
                <c:pt idx="1657">
                  <c:v>807.0</c:v>
                </c:pt>
                <c:pt idx="1658">
                  <c:v>808.0</c:v>
                </c:pt>
                <c:pt idx="1659">
                  <c:v>809.0</c:v>
                </c:pt>
                <c:pt idx="1660">
                  <c:v>810.0</c:v>
                </c:pt>
                <c:pt idx="1661">
                  <c:v>811.0</c:v>
                </c:pt>
                <c:pt idx="1662">
                  <c:v>812.0</c:v>
                </c:pt>
                <c:pt idx="1663">
                  <c:v>813.0</c:v>
                </c:pt>
                <c:pt idx="1664">
                  <c:v>814.0</c:v>
                </c:pt>
                <c:pt idx="1665">
                  <c:v>815.0</c:v>
                </c:pt>
                <c:pt idx="1666">
                  <c:v>816.0</c:v>
                </c:pt>
                <c:pt idx="1667">
                  <c:v>817.0</c:v>
                </c:pt>
                <c:pt idx="1668">
                  <c:v>818.0</c:v>
                </c:pt>
                <c:pt idx="1669">
                  <c:v>819.0</c:v>
                </c:pt>
                <c:pt idx="1670">
                  <c:v>819.0</c:v>
                </c:pt>
                <c:pt idx="1671">
                  <c:v>820.0</c:v>
                </c:pt>
                <c:pt idx="1672">
                  <c:v>821.0</c:v>
                </c:pt>
                <c:pt idx="1673">
                  <c:v>822.0</c:v>
                </c:pt>
                <c:pt idx="1674">
                  <c:v>823.0</c:v>
                </c:pt>
                <c:pt idx="1675">
                  <c:v>823.0</c:v>
                </c:pt>
                <c:pt idx="1676">
                  <c:v>824.0</c:v>
                </c:pt>
                <c:pt idx="1677">
                  <c:v>825.0</c:v>
                </c:pt>
                <c:pt idx="1678">
                  <c:v>825.0</c:v>
                </c:pt>
                <c:pt idx="1679">
                  <c:v>826.0</c:v>
                </c:pt>
                <c:pt idx="1680">
                  <c:v>826.0</c:v>
                </c:pt>
                <c:pt idx="1681">
                  <c:v>827.0</c:v>
                </c:pt>
                <c:pt idx="1682">
                  <c:v>827.0</c:v>
                </c:pt>
                <c:pt idx="1683">
                  <c:v>828.0</c:v>
                </c:pt>
                <c:pt idx="1684">
                  <c:v>829.0</c:v>
                </c:pt>
                <c:pt idx="1685">
                  <c:v>830.0</c:v>
                </c:pt>
                <c:pt idx="1686">
                  <c:v>831.0</c:v>
                </c:pt>
                <c:pt idx="1687">
                  <c:v>832.0</c:v>
                </c:pt>
                <c:pt idx="1688">
                  <c:v>833.0</c:v>
                </c:pt>
                <c:pt idx="1689">
                  <c:v>834.0</c:v>
                </c:pt>
                <c:pt idx="1690">
                  <c:v>835.0</c:v>
                </c:pt>
                <c:pt idx="1691">
                  <c:v>836.0</c:v>
                </c:pt>
                <c:pt idx="1692">
                  <c:v>837.0</c:v>
                </c:pt>
                <c:pt idx="1693">
                  <c:v>837.0</c:v>
                </c:pt>
                <c:pt idx="1694">
                  <c:v>838.0</c:v>
                </c:pt>
                <c:pt idx="1695">
                  <c:v>839.0</c:v>
                </c:pt>
                <c:pt idx="1696">
                  <c:v>840.0</c:v>
                </c:pt>
                <c:pt idx="1697">
                  <c:v>841.0</c:v>
                </c:pt>
                <c:pt idx="1698">
                  <c:v>842.0</c:v>
                </c:pt>
                <c:pt idx="1699">
                  <c:v>842.0</c:v>
                </c:pt>
                <c:pt idx="1700">
                  <c:v>843.0</c:v>
                </c:pt>
                <c:pt idx="1701">
                  <c:v>843.0</c:v>
                </c:pt>
                <c:pt idx="1702">
                  <c:v>844.0</c:v>
                </c:pt>
                <c:pt idx="1703">
                  <c:v>845.0</c:v>
                </c:pt>
                <c:pt idx="1704">
                  <c:v>846.0</c:v>
                </c:pt>
                <c:pt idx="1705">
                  <c:v>847.0</c:v>
                </c:pt>
                <c:pt idx="1706">
                  <c:v>848.0</c:v>
                </c:pt>
                <c:pt idx="1707">
                  <c:v>848.0</c:v>
                </c:pt>
                <c:pt idx="1708">
                  <c:v>848.0</c:v>
                </c:pt>
                <c:pt idx="1709">
                  <c:v>849.0</c:v>
                </c:pt>
                <c:pt idx="1710">
                  <c:v>850.0</c:v>
                </c:pt>
                <c:pt idx="1711">
                  <c:v>850.0</c:v>
                </c:pt>
                <c:pt idx="1712">
                  <c:v>850.0</c:v>
                </c:pt>
                <c:pt idx="1713">
                  <c:v>850.0</c:v>
                </c:pt>
                <c:pt idx="1714">
                  <c:v>850.0</c:v>
                </c:pt>
                <c:pt idx="1715">
                  <c:v>850.0</c:v>
                </c:pt>
                <c:pt idx="1716">
                  <c:v>850.0</c:v>
                </c:pt>
                <c:pt idx="1717">
                  <c:v>850.0</c:v>
                </c:pt>
                <c:pt idx="1718">
                  <c:v>851.0</c:v>
                </c:pt>
                <c:pt idx="1719">
                  <c:v>851.0</c:v>
                </c:pt>
                <c:pt idx="1720">
                  <c:v>851.0</c:v>
                </c:pt>
                <c:pt idx="1721">
                  <c:v>852.0</c:v>
                </c:pt>
                <c:pt idx="1722">
                  <c:v>853.0</c:v>
                </c:pt>
                <c:pt idx="1723">
                  <c:v>854.0</c:v>
                </c:pt>
                <c:pt idx="1724">
                  <c:v>855.0</c:v>
                </c:pt>
                <c:pt idx="1725">
                  <c:v>855.0</c:v>
                </c:pt>
                <c:pt idx="1726">
                  <c:v>856.0</c:v>
                </c:pt>
                <c:pt idx="1727">
                  <c:v>857.0</c:v>
                </c:pt>
                <c:pt idx="1728">
                  <c:v>858.0</c:v>
                </c:pt>
                <c:pt idx="1729">
                  <c:v>859.0</c:v>
                </c:pt>
                <c:pt idx="1730">
                  <c:v>859.0</c:v>
                </c:pt>
                <c:pt idx="1731">
                  <c:v>860.0</c:v>
                </c:pt>
                <c:pt idx="1732">
                  <c:v>861.0</c:v>
                </c:pt>
                <c:pt idx="1733">
                  <c:v>861.0</c:v>
                </c:pt>
                <c:pt idx="1734">
                  <c:v>861.0</c:v>
                </c:pt>
                <c:pt idx="1735">
                  <c:v>861.0</c:v>
                </c:pt>
                <c:pt idx="1736">
                  <c:v>861.0</c:v>
                </c:pt>
                <c:pt idx="1737">
                  <c:v>861.0</c:v>
                </c:pt>
                <c:pt idx="1738">
                  <c:v>861.0</c:v>
                </c:pt>
                <c:pt idx="1739">
                  <c:v>862.0</c:v>
                </c:pt>
                <c:pt idx="1740">
                  <c:v>863.0</c:v>
                </c:pt>
                <c:pt idx="1741">
                  <c:v>864.0</c:v>
                </c:pt>
                <c:pt idx="1742">
                  <c:v>865.0</c:v>
                </c:pt>
                <c:pt idx="1743">
                  <c:v>866.0</c:v>
                </c:pt>
                <c:pt idx="1744">
                  <c:v>867.0</c:v>
                </c:pt>
                <c:pt idx="1745">
                  <c:v>867.0</c:v>
                </c:pt>
                <c:pt idx="1746">
                  <c:v>868.0</c:v>
                </c:pt>
                <c:pt idx="1747">
                  <c:v>868.0</c:v>
                </c:pt>
                <c:pt idx="1748">
                  <c:v>869.0</c:v>
                </c:pt>
                <c:pt idx="1749">
                  <c:v>870.0</c:v>
                </c:pt>
                <c:pt idx="1750">
                  <c:v>871.0</c:v>
                </c:pt>
                <c:pt idx="1751">
                  <c:v>872.0</c:v>
                </c:pt>
                <c:pt idx="1752">
                  <c:v>873.0</c:v>
                </c:pt>
                <c:pt idx="1753">
                  <c:v>873.0</c:v>
                </c:pt>
                <c:pt idx="1754">
                  <c:v>874.0</c:v>
                </c:pt>
                <c:pt idx="1755">
                  <c:v>875.0</c:v>
                </c:pt>
                <c:pt idx="1756">
                  <c:v>876.0</c:v>
                </c:pt>
                <c:pt idx="1757">
                  <c:v>876.0</c:v>
                </c:pt>
                <c:pt idx="1758">
                  <c:v>877.0</c:v>
                </c:pt>
                <c:pt idx="1759">
                  <c:v>878.0</c:v>
                </c:pt>
                <c:pt idx="1760">
                  <c:v>878.0</c:v>
                </c:pt>
                <c:pt idx="1761">
                  <c:v>879.0</c:v>
                </c:pt>
                <c:pt idx="1762">
                  <c:v>880.0</c:v>
                </c:pt>
                <c:pt idx="1763">
                  <c:v>880.0</c:v>
                </c:pt>
                <c:pt idx="1764">
                  <c:v>881.0</c:v>
                </c:pt>
                <c:pt idx="1765">
                  <c:v>881.0</c:v>
                </c:pt>
                <c:pt idx="1766">
                  <c:v>881.0</c:v>
                </c:pt>
                <c:pt idx="1767">
                  <c:v>881.0</c:v>
                </c:pt>
                <c:pt idx="1768">
                  <c:v>881.0</c:v>
                </c:pt>
                <c:pt idx="1769">
                  <c:v>882.0</c:v>
                </c:pt>
                <c:pt idx="1770">
                  <c:v>882.0</c:v>
                </c:pt>
                <c:pt idx="1771">
                  <c:v>883.0</c:v>
                </c:pt>
                <c:pt idx="1772">
                  <c:v>883.0</c:v>
                </c:pt>
                <c:pt idx="1773">
                  <c:v>883.0</c:v>
                </c:pt>
                <c:pt idx="1774">
                  <c:v>884.0</c:v>
                </c:pt>
                <c:pt idx="1775">
                  <c:v>885.0</c:v>
                </c:pt>
                <c:pt idx="1776">
                  <c:v>886.0</c:v>
                </c:pt>
                <c:pt idx="1777">
                  <c:v>886.0</c:v>
                </c:pt>
                <c:pt idx="1778">
                  <c:v>886.0</c:v>
                </c:pt>
                <c:pt idx="1779">
                  <c:v>886.0</c:v>
                </c:pt>
                <c:pt idx="1780">
                  <c:v>886.0</c:v>
                </c:pt>
                <c:pt idx="1781">
                  <c:v>886.0</c:v>
                </c:pt>
                <c:pt idx="1782">
                  <c:v>887.0</c:v>
                </c:pt>
                <c:pt idx="1783">
                  <c:v>888.0</c:v>
                </c:pt>
                <c:pt idx="1784">
                  <c:v>889.0</c:v>
                </c:pt>
                <c:pt idx="1785">
                  <c:v>889.0</c:v>
                </c:pt>
                <c:pt idx="1786">
                  <c:v>889.0</c:v>
                </c:pt>
                <c:pt idx="1787">
                  <c:v>889.0</c:v>
                </c:pt>
                <c:pt idx="1788">
                  <c:v>889.0</c:v>
                </c:pt>
                <c:pt idx="1789">
                  <c:v>889.0</c:v>
                </c:pt>
                <c:pt idx="1790">
                  <c:v>889.0</c:v>
                </c:pt>
                <c:pt idx="1791">
                  <c:v>889.0</c:v>
                </c:pt>
                <c:pt idx="1792">
                  <c:v>889.0</c:v>
                </c:pt>
                <c:pt idx="1793">
                  <c:v>890.0</c:v>
                </c:pt>
                <c:pt idx="1794">
                  <c:v>890.0</c:v>
                </c:pt>
                <c:pt idx="1795">
                  <c:v>890.0</c:v>
                </c:pt>
                <c:pt idx="1796">
                  <c:v>891.0</c:v>
                </c:pt>
                <c:pt idx="1797">
                  <c:v>892.0</c:v>
                </c:pt>
                <c:pt idx="1798">
                  <c:v>893.0</c:v>
                </c:pt>
                <c:pt idx="1799">
                  <c:v>894.0</c:v>
                </c:pt>
                <c:pt idx="1800">
                  <c:v>894.0</c:v>
                </c:pt>
                <c:pt idx="1801">
                  <c:v>895.0</c:v>
                </c:pt>
                <c:pt idx="1802">
                  <c:v>895.0</c:v>
                </c:pt>
                <c:pt idx="1803">
                  <c:v>895.0</c:v>
                </c:pt>
                <c:pt idx="1804">
                  <c:v>895.0</c:v>
                </c:pt>
                <c:pt idx="1805">
                  <c:v>895.0</c:v>
                </c:pt>
                <c:pt idx="1806">
                  <c:v>895.0</c:v>
                </c:pt>
                <c:pt idx="1807">
                  <c:v>895.0</c:v>
                </c:pt>
                <c:pt idx="1808">
                  <c:v>895.0</c:v>
                </c:pt>
                <c:pt idx="1809">
                  <c:v>896.0</c:v>
                </c:pt>
                <c:pt idx="1810">
                  <c:v>896.0</c:v>
                </c:pt>
                <c:pt idx="1811">
                  <c:v>896.0</c:v>
                </c:pt>
                <c:pt idx="1812">
                  <c:v>896.0</c:v>
                </c:pt>
                <c:pt idx="1813">
                  <c:v>896.0</c:v>
                </c:pt>
                <c:pt idx="1814">
                  <c:v>896.0</c:v>
                </c:pt>
                <c:pt idx="1815">
                  <c:v>897.0</c:v>
                </c:pt>
                <c:pt idx="1816">
                  <c:v>897.0</c:v>
                </c:pt>
                <c:pt idx="1817">
                  <c:v>898.0</c:v>
                </c:pt>
                <c:pt idx="1818">
                  <c:v>899.0</c:v>
                </c:pt>
                <c:pt idx="1819">
                  <c:v>899.0</c:v>
                </c:pt>
                <c:pt idx="1820">
                  <c:v>899.0</c:v>
                </c:pt>
                <c:pt idx="1821">
                  <c:v>899.0</c:v>
                </c:pt>
                <c:pt idx="1822">
                  <c:v>900.0</c:v>
                </c:pt>
                <c:pt idx="1823">
                  <c:v>901.0</c:v>
                </c:pt>
                <c:pt idx="1824">
                  <c:v>902.0</c:v>
                </c:pt>
                <c:pt idx="1825">
                  <c:v>903.0</c:v>
                </c:pt>
                <c:pt idx="1826">
                  <c:v>904.0</c:v>
                </c:pt>
                <c:pt idx="1827">
                  <c:v>904.0</c:v>
                </c:pt>
                <c:pt idx="1828">
                  <c:v>905.0</c:v>
                </c:pt>
                <c:pt idx="1829">
                  <c:v>906.0</c:v>
                </c:pt>
                <c:pt idx="1830">
                  <c:v>907.0</c:v>
                </c:pt>
                <c:pt idx="1831">
                  <c:v>908.0</c:v>
                </c:pt>
                <c:pt idx="1832">
                  <c:v>908.0</c:v>
                </c:pt>
                <c:pt idx="1833">
                  <c:v>909.0</c:v>
                </c:pt>
                <c:pt idx="1834">
                  <c:v>909.0</c:v>
                </c:pt>
                <c:pt idx="1835">
                  <c:v>910.0</c:v>
                </c:pt>
                <c:pt idx="1836">
                  <c:v>911.0</c:v>
                </c:pt>
                <c:pt idx="1837">
                  <c:v>911.0</c:v>
                </c:pt>
                <c:pt idx="1838">
                  <c:v>912.0</c:v>
                </c:pt>
                <c:pt idx="1839">
                  <c:v>912.0</c:v>
                </c:pt>
                <c:pt idx="1840">
                  <c:v>913.0</c:v>
                </c:pt>
                <c:pt idx="1841">
                  <c:v>914.0</c:v>
                </c:pt>
                <c:pt idx="1842">
                  <c:v>915.0</c:v>
                </c:pt>
                <c:pt idx="1843">
                  <c:v>916.0</c:v>
                </c:pt>
                <c:pt idx="1844">
                  <c:v>917.0</c:v>
                </c:pt>
                <c:pt idx="1845">
                  <c:v>918.0</c:v>
                </c:pt>
                <c:pt idx="1846">
                  <c:v>919.0</c:v>
                </c:pt>
                <c:pt idx="1847">
                  <c:v>920.0</c:v>
                </c:pt>
                <c:pt idx="1848">
                  <c:v>921.0</c:v>
                </c:pt>
                <c:pt idx="1849">
                  <c:v>921.0</c:v>
                </c:pt>
                <c:pt idx="1850">
                  <c:v>921.0</c:v>
                </c:pt>
                <c:pt idx="1851">
                  <c:v>921.0</c:v>
                </c:pt>
                <c:pt idx="1852">
                  <c:v>921.0</c:v>
                </c:pt>
                <c:pt idx="1853">
                  <c:v>921.0</c:v>
                </c:pt>
                <c:pt idx="1854">
                  <c:v>922.0</c:v>
                </c:pt>
                <c:pt idx="1855">
                  <c:v>922.0</c:v>
                </c:pt>
                <c:pt idx="1856">
                  <c:v>922.0</c:v>
                </c:pt>
                <c:pt idx="1857">
                  <c:v>922.0</c:v>
                </c:pt>
                <c:pt idx="1858">
                  <c:v>922.0</c:v>
                </c:pt>
                <c:pt idx="1859">
                  <c:v>923.0</c:v>
                </c:pt>
                <c:pt idx="1860">
                  <c:v>924.0</c:v>
                </c:pt>
                <c:pt idx="1861">
                  <c:v>925.0</c:v>
                </c:pt>
                <c:pt idx="1862">
                  <c:v>925.0</c:v>
                </c:pt>
                <c:pt idx="1863">
                  <c:v>925.0</c:v>
                </c:pt>
                <c:pt idx="1864">
                  <c:v>926.0</c:v>
                </c:pt>
                <c:pt idx="1865">
                  <c:v>927.0</c:v>
                </c:pt>
                <c:pt idx="1866">
                  <c:v>928.0</c:v>
                </c:pt>
                <c:pt idx="1867">
                  <c:v>929.0</c:v>
                </c:pt>
                <c:pt idx="1868">
                  <c:v>930.0</c:v>
                </c:pt>
                <c:pt idx="1869">
                  <c:v>930.0</c:v>
                </c:pt>
                <c:pt idx="1870">
                  <c:v>931.0</c:v>
                </c:pt>
                <c:pt idx="1871">
                  <c:v>932.0</c:v>
                </c:pt>
                <c:pt idx="1872">
                  <c:v>933.0</c:v>
                </c:pt>
                <c:pt idx="1873">
                  <c:v>934.0</c:v>
                </c:pt>
                <c:pt idx="1874">
                  <c:v>934.0</c:v>
                </c:pt>
                <c:pt idx="1875">
                  <c:v>934.0</c:v>
                </c:pt>
                <c:pt idx="1876">
                  <c:v>935.0</c:v>
                </c:pt>
                <c:pt idx="1877">
                  <c:v>936.0</c:v>
                </c:pt>
                <c:pt idx="1878">
                  <c:v>937.0</c:v>
                </c:pt>
                <c:pt idx="1879">
                  <c:v>937.0</c:v>
                </c:pt>
                <c:pt idx="1880">
                  <c:v>938.0</c:v>
                </c:pt>
                <c:pt idx="1881">
                  <c:v>938.0</c:v>
                </c:pt>
                <c:pt idx="1882">
                  <c:v>939.0</c:v>
                </c:pt>
                <c:pt idx="1883">
                  <c:v>939.0</c:v>
                </c:pt>
                <c:pt idx="1884">
                  <c:v>940.0</c:v>
                </c:pt>
                <c:pt idx="1885">
                  <c:v>941.0</c:v>
                </c:pt>
                <c:pt idx="1886">
                  <c:v>941.0</c:v>
                </c:pt>
                <c:pt idx="1887">
                  <c:v>941.0</c:v>
                </c:pt>
                <c:pt idx="1888">
                  <c:v>942.0</c:v>
                </c:pt>
                <c:pt idx="1889">
                  <c:v>942.0</c:v>
                </c:pt>
                <c:pt idx="1890">
                  <c:v>942.0</c:v>
                </c:pt>
                <c:pt idx="1891">
                  <c:v>942.0</c:v>
                </c:pt>
                <c:pt idx="1892">
                  <c:v>943.0</c:v>
                </c:pt>
                <c:pt idx="1893">
                  <c:v>944.0</c:v>
                </c:pt>
                <c:pt idx="1894">
                  <c:v>945.0</c:v>
                </c:pt>
                <c:pt idx="1895">
                  <c:v>946.0</c:v>
                </c:pt>
                <c:pt idx="1896">
                  <c:v>946.0</c:v>
                </c:pt>
                <c:pt idx="1897">
                  <c:v>946.0</c:v>
                </c:pt>
                <c:pt idx="1898">
                  <c:v>947.0</c:v>
                </c:pt>
                <c:pt idx="1899">
                  <c:v>947.0</c:v>
                </c:pt>
                <c:pt idx="1900">
                  <c:v>947.0</c:v>
                </c:pt>
                <c:pt idx="1901">
                  <c:v>947.0</c:v>
                </c:pt>
                <c:pt idx="1902">
                  <c:v>947.0</c:v>
                </c:pt>
                <c:pt idx="1903">
                  <c:v>948.0</c:v>
                </c:pt>
                <c:pt idx="1904">
                  <c:v>949.0</c:v>
                </c:pt>
                <c:pt idx="1905">
                  <c:v>950.0</c:v>
                </c:pt>
                <c:pt idx="1906">
                  <c:v>951.0</c:v>
                </c:pt>
                <c:pt idx="1907">
                  <c:v>952.0</c:v>
                </c:pt>
                <c:pt idx="1908">
                  <c:v>953.0</c:v>
                </c:pt>
                <c:pt idx="1909">
                  <c:v>954.0</c:v>
                </c:pt>
                <c:pt idx="1910">
                  <c:v>954.0</c:v>
                </c:pt>
                <c:pt idx="1911">
                  <c:v>954.0</c:v>
                </c:pt>
                <c:pt idx="1912">
                  <c:v>954.0</c:v>
                </c:pt>
                <c:pt idx="1913">
                  <c:v>954.0</c:v>
                </c:pt>
                <c:pt idx="1914">
                  <c:v>954.0</c:v>
                </c:pt>
                <c:pt idx="1915">
                  <c:v>955.0</c:v>
                </c:pt>
                <c:pt idx="1916">
                  <c:v>956.0</c:v>
                </c:pt>
                <c:pt idx="1917">
                  <c:v>957.0</c:v>
                </c:pt>
                <c:pt idx="1918">
                  <c:v>958.0</c:v>
                </c:pt>
                <c:pt idx="1919">
                  <c:v>959.0</c:v>
                </c:pt>
                <c:pt idx="1920">
                  <c:v>960.0</c:v>
                </c:pt>
                <c:pt idx="1921">
                  <c:v>960.0</c:v>
                </c:pt>
                <c:pt idx="1922">
                  <c:v>960.0</c:v>
                </c:pt>
                <c:pt idx="1923">
                  <c:v>961.0</c:v>
                </c:pt>
                <c:pt idx="1924">
                  <c:v>961.0</c:v>
                </c:pt>
                <c:pt idx="1925">
                  <c:v>961.0</c:v>
                </c:pt>
                <c:pt idx="1926">
                  <c:v>962.0</c:v>
                </c:pt>
                <c:pt idx="1927">
                  <c:v>963.0</c:v>
                </c:pt>
                <c:pt idx="1928">
                  <c:v>964.0</c:v>
                </c:pt>
                <c:pt idx="1929">
                  <c:v>965.0</c:v>
                </c:pt>
                <c:pt idx="1930">
                  <c:v>966.0</c:v>
                </c:pt>
                <c:pt idx="1931">
                  <c:v>967.0</c:v>
                </c:pt>
                <c:pt idx="1932">
                  <c:v>968.0</c:v>
                </c:pt>
                <c:pt idx="1933">
                  <c:v>969.0</c:v>
                </c:pt>
                <c:pt idx="1934">
                  <c:v>969.0</c:v>
                </c:pt>
                <c:pt idx="1935">
                  <c:v>970.0</c:v>
                </c:pt>
                <c:pt idx="1936">
                  <c:v>970.0</c:v>
                </c:pt>
                <c:pt idx="1937">
                  <c:v>971.0</c:v>
                </c:pt>
                <c:pt idx="1938">
                  <c:v>971.0</c:v>
                </c:pt>
                <c:pt idx="1939">
                  <c:v>971.0</c:v>
                </c:pt>
                <c:pt idx="1940">
                  <c:v>972.0</c:v>
                </c:pt>
                <c:pt idx="1941">
                  <c:v>972.0</c:v>
                </c:pt>
                <c:pt idx="1942">
                  <c:v>972.0</c:v>
                </c:pt>
                <c:pt idx="1943">
                  <c:v>973.0</c:v>
                </c:pt>
                <c:pt idx="1944">
                  <c:v>973.0</c:v>
                </c:pt>
                <c:pt idx="1945">
                  <c:v>973.0</c:v>
                </c:pt>
                <c:pt idx="1946">
                  <c:v>973.0</c:v>
                </c:pt>
                <c:pt idx="1947">
                  <c:v>973.0</c:v>
                </c:pt>
                <c:pt idx="1948">
                  <c:v>973.0</c:v>
                </c:pt>
                <c:pt idx="1949">
                  <c:v>973.0</c:v>
                </c:pt>
                <c:pt idx="1950">
                  <c:v>973.0</c:v>
                </c:pt>
                <c:pt idx="1951">
                  <c:v>973.0</c:v>
                </c:pt>
                <c:pt idx="1952">
                  <c:v>973.0</c:v>
                </c:pt>
                <c:pt idx="1953">
                  <c:v>973.0</c:v>
                </c:pt>
                <c:pt idx="1954">
                  <c:v>973.0</c:v>
                </c:pt>
                <c:pt idx="1955">
                  <c:v>973.0</c:v>
                </c:pt>
                <c:pt idx="1956">
                  <c:v>973.0</c:v>
                </c:pt>
                <c:pt idx="1957">
                  <c:v>973.0</c:v>
                </c:pt>
                <c:pt idx="1958">
                  <c:v>974.0</c:v>
                </c:pt>
                <c:pt idx="1959">
                  <c:v>975.0</c:v>
                </c:pt>
                <c:pt idx="1960">
                  <c:v>975.0</c:v>
                </c:pt>
                <c:pt idx="1961">
                  <c:v>975.0</c:v>
                </c:pt>
                <c:pt idx="1962">
                  <c:v>976.0</c:v>
                </c:pt>
                <c:pt idx="1963">
                  <c:v>977.0</c:v>
                </c:pt>
                <c:pt idx="1964">
                  <c:v>977.0</c:v>
                </c:pt>
                <c:pt idx="1965">
                  <c:v>978.0</c:v>
                </c:pt>
                <c:pt idx="1966">
                  <c:v>978.0</c:v>
                </c:pt>
                <c:pt idx="1967">
                  <c:v>978.0</c:v>
                </c:pt>
                <c:pt idx="1968">
                  <c:v>979.0</c:v>
                </c:pt>
                <c:pt idx="1969">
                  <c:v>980.0</c:v>
                </c:pt>
                <c:pt idx="1970">
                  <c:v>980.0</c:v>
                </c:pt>
                <c:pt idx="1971">
                  <c:v>981.0</c:v>
                </c:pt>
                <c:pt idx="1972">
                  <c:v>982.0</c:v>
                </c:pt>
                <c:pt idx="1973">
                  <c:v>982.0</c:v>
                </c:pt>
                <c:pt idx="1974">
                  <c:v>982.0</c:v>
                </c:pt>
                <c:pt idx="1975">
                  <c:v>983.0</c:v>
                </c:pt>
                <c:pt idx="1976">
                  <c:v>984.0</c:v>
                </c:pt>
                <c:pt idx="1977">
                  <c:v>984.0</c:v>
                </c:pt>
                <c:pt idx="1978">
                  <c:v>985.0</c:v>
                </c:pt>
                <c:pt idx="1979">
                  <c:v>985.0</c:v>
                </c:pt>
                <c:pt idx="1980">
                  <c:v>986.0</c:v>
                </c:pt>
                <c:pt idx="1981">
                  <c:v>986.0</c:v>
                </c:pt>
                <c:pt idx="1982">
                  <c:v>987.0</c:v>
                </c:pt>
                <c:pt idx="1983">
                  <c:v>987.0</c:v>
                </c:pt>
                <c:pt idx="1984">
                  <c:v>987.0</c:v>
                </c:pt>
                <c:pt idx="1985">
                  <c:v>987.0</c:v>
                </c:pt>
                <c:pt idx="1986">
                  <c:v>988.0</c:v>
                </c:pt>
                <c:pt idx="1987">
                  <c:v>988.0</c:v>
                </c:pt>
                <c:pt idx="1988">
                  <c:v>988.0</c:v>
                </c:pt>
                <c:pt idx="1989">
                  <c:v>988.0</c:v>
                </c:pt>
                <c:pt idx="1990">
                  <c:v>989.0</c:v>
                </c:pt>
                <c:pt idx="1991">
                  <c:v>989.0</c:v>
                </c:pt>
                <c:pt idx="1992">
                  <c:v>989.0</c:v>
                </c:pt>
                <c:pt idx="1993">
                  <c:v>989.0</c:v>
                </c:pt>
                <c:pt idx="1994">
                  <c:v>989.0</c:v>
                </c:pt>
                <c:pt idx="1995">
                  <c:v>989.0</c:v>
                </c:pt>
                <c:pt idx="1996">
                  <c:v>989.0</c:v>
                </c:pt>
                <c:pt idx="1997">
                  <c:v>989.0</c:v>
                </c:pt>
                <c:pt idx="1998">
                  <c:v>989.0</c:v>
                </c:pt>
                <c:pt idx="1999">
                  <c:v>989.0</c:v>
                </c:pt>
                <c:pt idx="2000">
                  <c:v>989.0</c:v>
                </c:pt>
                <c:pt idx="2001">
                  <c:v>989.0</c:v>
                </c:pt>
                <c:pt idx="2002">
                  <c:v>989.0</c:v>
                </c:pt>
                <c:pt idx="2003">
                  <c:v>989.0</c:v>
                </c:pt>
                <c:pt idx="2004">
                  <c:v>989.0</c:v>
                </c:pt>
                <c:pt idx="2005">
                  <c:v>989.0</c:v>
                </c:pt>
                <c:pt idx="2006">
                  <c:v>989.0</c:v>
                </c:pt>
                <c:pt idx="2007">
                  <c:v>989.0</c:v>
                </c:pt>
                <c:pt idx="2008">
                  <c:v>989.0</c:v>
                </c:pt>
                <c:pt idx="2009">
                  <c:v>989.0</c:v>
                </c:pt>
                <c:pt idx="2010">
                  <c:v>990.0</c:v>
                </c:pt>
                <c:pt idx="2011">
                  <c:v>990.0</c:v>
                </c:pt>
                <c:pt idx="2012">
                  <c:v>990.0</c:v>
                </c:pt>
                <c:pt idx="2013">
                  <c:v>991.0</c:v>
                </c:pt>
                <c:pt idx="2014">
                  <c:v>991.0</c:v>
                </c:pt>
                <c:pt idx="2015">
                  <c:v>992.0</c:v>
                </c:pt>
                <c:pt idx="2016">
                  <c:v>992.0</c:v>
                </c:pt>
                <c:pt idx="2017">
                  <c:v>993.0</c:v>
                </c:pt>
                <c:pt idx="2018">
                  <c:v>993.0</c:v>
                </c:pt>
                <c:pt idx="2019">
                  <c:v>993.0</c:v>
                </c:pt>
                <c:pt idx="2020">
                  <c:v>993.0</c:v>
                </c:pt>
                <c:pt idx="2021">
                  <c:v>993.0</c:v>
                </c:pt>
                <c:pt idx="2022">
                  <c:v>993.0</c:v>
                </c:pt>
                <c:pt idx="2023">
                  <c:v>993.0</c:v>
                </c:pt>
                <c:pt idx="2024">
                  <c:v>993.0</c:v>
                </c:pt>
                <c:pt idx="2025">
                  <c:v>993.0</c:v>
                </c:pt>
                <c:pt idx="2026">
                  <c:v>993.0</c:v>
                </c:pt>
                <c:pt idx="2027">
                  <c:v>994.0</c:v>
                </c:pt>
                <c:pt idx="2028">
                  <c:v>994.0</c:v>
                </c:pt>
                <c:pt idx="2029">
                  <c:v>995.0</c:v>
                </c:pt>
                <c:pt idx="2030">
                  <c:v>996.0</c:v>
                </c:pt>
                <c:pt idx="2031">
                  <c:v>997.0</c:v>
                </c:pt>
                <c:pt idx="2032">
                  <c:v>998.0</c:v>
                </c:pt>
                <c:pt idx="2033">
                  <c:v>999.0</c:v>
                </c:pt>
                <c:pt idx="2034">
                  <c:v>1000.0</c:v>
                </c:pt>
                <c:pt idx="2035">
                  <c:v>1001.0</c:v>
                </c:pt>
                <c:pt idx="2036">
                  <c:v>1002.0</c:v>
                </c:pt>
                <c:pt idx="2037">
                  <c:v>1003.0</c:v>
                </c:pt>
                <c:pt idx="2038">
                  <c:v>1004.0</c:v>
                </c:pt>
                <c:pt idx="2039">
                  <c:v>1005.0</c:v>
                </c:pt>
                <c:pt idx="2040">
                  <c:v>1006.0</c:v>
                </c:pt>
                <c:pt idx="2041">
                  <c:v>1007.0</c:v>
                </c:pt>
                <c:pt idx="2042">
                  <c:v>1007.0</c:v>
                </c:pt>
                <c:pt idx="2043">
                  <c:v>1007.0</c:v>
                </c:pt>
                <c:pt idx="2044">
                  <c:v>1007.0</c:v>
                </c:pt>
                <c:pt idx="2045">
                  <c:v>1007.0</c:v>
                </c:pt>
                <c:pt idx="2046">
                  <c:v>1007.0</c:v>
                </c:pt>
                <c:pt idx="2047">
                  <c:v>1008.0</c:v>
                </c:pt>
                <c:pt idx="2048">
                  <c:v>1009.0</c:v>
                </c:pt>
                <c:pt idx="2049">
                  <c:v>1010.0</c:v>
                </c:pt>
                <c:pt idx="2050">
                  <c:v>1010.0</c:v>
                </c:pt>
                <c:pt idx="2051">
                  <c:v>1010.0</c:v>
                </c:pt>
                <c:pt idx="2052">
                  <c:v>1010.0</c:v>
                </c:pt>
                <c:pt idx="2053">
                  <c:v>1011.0</c:v>
                </c:pt>
                <c:pt idx="2054">
                  <c:v>1011.0</c:v>
                </c:pt>
                <c:pt idx="2055">
                  <c:v>1012.0</c:v>
                </c:pt>
                <c:pt idx="2056">
                  <c:v>1012.0</c:v>
                </c:pt>
                <c:pt idx="2057">
                  <c:v>1012.0</c:v>
                </c:pt>
                <c:pt idx="2058">
                  <c:v>1013.0</c:v>
                </c:pt>
                <c:pt idx="2059">
                  <c:v>1013.0</c:v>
                </c:pt>
                <c:pt idx="2060">
                  <c:v>1013.0</c:v>
                </c:pt>
                <c:pt idx="2061">
                  <c:v>1014.0</c:v>
                </c:pt>
                <c:pt idx="2062">
                  <c:v>1014.0</c:v>
                </c:pt>
                <c:pt idx="2063">
                  <c:v>1015.0</c:v>
                </c:pt>
                <c:pt idx="2064">
                  <c:v>1016.0</c:v>
                </c:pt>
                <c:pt idx="2065">
                  <c:v>1017.0</c:v>
                </c:pt>
                <c:pt idx="2066">
                  <c:v>1018.0</c:v>
                </c:pt>
                <c:pt idx="2067">
                  <c:v>1019.0</c:v>
                </c:pt>
                <c:pt idx="2068">
                  <c:v>1019.0</c:v>
                </c:pt>
                <c:pt idx="2069">
                  <c:v>1020.0</c:v>
                </c:pt>
                <c:pt idx="2070">
                  <c:v>1020.0</c:v>
                </c:pt>
                <c:pt idx="2071">
                  <c:v>1021.0</c:v>
                </c:pt>
                <c:pt idx="2072">
                  <c:v>1022.0</c:v>
                </c:pt>
                <c:pt idx="2073">
                  <c:v>1023.0</c:v>
                </c:pt>
                <c:pt idx="2074">
                  <c:v>1024.0</c:v>
                </c:pt>
                <c:pt idx="2075">
                  <c:v>1024.0</c:v>
                </c:pt>
                <c:pt idx="2076">
                  <c:v>1024.0</c:v>
                </c:pt>
                <c:pt idx="2077">
                  <c:v>1025.0</c:v>
                </c:pt>
                <c:pt idx="2078">
                  <c:v>1026.0</c:v>
                </c:pt>
                <c:pt idx="2079">
                  <c:v>1027.0</c:v>
                </c:pt>
                <c:pt idx="2080">
                  <c:v>1027.0</c:v>
                </c:pt>
                <c:pt idx="2081">
                  <c:v>1027.0</c:v>
                </c:pt>
                <c:pt idx="2082">
                  <c:v>1027.0</c:v>
                </c:pt>
                <c:pt idx="2083">
                  <c:v>1027.0</c:v>
                </c:pt>
                <c:pt idx="2084">
                  <c:v>1028.0</c:v>
                </c:pt>
                <c:pt idx="2085">
                  <c:v>1029.0</c:v>
                </c:pt>
                <c:pt idx="2086">
                  <c:v>1030.0</c:v>
                </c:pt>
                <c:pt idx="2087">
                  <c:v>1030.0</c:v>
                </c:pt>
                <c:pt idx="2088">
                  <c:v>1030.0</c:v>
                </c:pt>
                <c:pt idx="2089">
                  <c:v>1030.0</c:v>
                </c:pt>
                <c:pt idx="2090">
                  <c:v>1031.0</c:v>
                </c:pt>
                <c:pt idx="2091">
                  <c:v>1032.0</c:v>
                </c:pt>
                <c:pt idx="2092">
                  <c:v>1033.0</c:v>
                </c:pt>
                <c:pt idx="2093">
                  <c:v>1034.0</c:v>
                </c:pt>
                <c:pt idx="2094">
                  <c:v>1035.0</c:v>
                </c:pt>
                <c:pt idx="2095">
                  <c:v>1036.0</c:v>
                </c:pt>
                <c:pt idx="2096">
                  <c:v>1037.0</c:v>
                </c:pt>
                <c:pt idx="2097">
                  <c:v>1037.0</c:v>
                </c:pt>
                <c:pt idx="2098">
                  <c:v>1037.0</c:v>
                </c:pt>
                <c:pt idx="2099">
                  <c:v>1038.0</c:v>
                </c:pt>
                <c:pt idx="2100">
                  <c:v>1038.0</c:v>
                </c:pt>
                <c:pt idx="2101">
                  <c:v>1039.0</c:v>
                </c:pt>
                <c:pt idx="2102">
                  <c:v>1039.0</c:v>
                </c:pt>
                <c:pt idx="2103">
                  <c:v>1039.0</c:v>
                </c:pt>
                <c:pt idx="2104">
                  <c:v>1039.0</c:v>
                </c:pt>
                <c:pt idx="2105">
                  <c:v>1039.0</c:v>
                </c:pt>
                <c:pt idx="2106">
                  <c:v>1039.0</c:v>
                </c:pt>
                <c:pt idx="2107">
                  <c:v>1039.0</c:v>
                </c:pt>
                <c:pt idx="2108">
                  <c:v>1039.0</c:v>
                </c:pt>
                <c:pt idx="2109">
                  <c:v>1040.0</c:v>
                </c:pt>
                <c:pt idx="2110">
                  <c:v>1041.0</c:v>
                </c:pt>
                <c:pt idx="2111">
                  <c:v>1041.0</c:v>
                </c:pt>
                <c:pt idx="2112">
                  <c:v>1041.0</c:v>
                </c:pt>
                <c:pt idx="2113">
                  <c:v>1041.0</c:v>
                </c:pt>
                <c:pt idx="2114">
                  <c:v>1042.0</c:v>
                </c:pt>
                <c:pt idx="2115">
                  <c:v>1043.0</c:v>
                </c:pt>
                <c:pt idx="2116">
                  <c:v>1044.0</c:v>
                </c:pt>
                <c:pt idx="2117">
                  <c:v>1045.0</c:v>
                </c:pt>
                <c:pt idx="2118">
                  <c:v>1045.0</c:v>
                </c:pt>
                <c:pt idx="2119">
                  <c:v>1045.0</c:v>
                </c:pt>
                <c:pt idx="2120">
                  <c:v>1046.0</c:v>
                </c:pt>
                <c:pt idx="2121">
                  <c:v>1047.0</c:v>
                </c:pt>
                <c:pt idx="2122">
                  <c:v>1048.0</c:v>
                </c:pt>
                <c:pt idx="2123">
                  <c:v>1049.0</c:v>
                </c:pt>
                <c:pt idx="2124">
                  <c:v>1050.0</c:v>
                </c:pt>
                <c:pt idx="2125">
                  <c:v>1051.0</c:v>
                </c:pt>
                <c:pt idx="2126">
                  <c:v>1052.0</c:v>
                </c:pt>
                <c:pt idx="2127">
                  <c:v>1053.0</c:v>
                </c:pt>
                <c:pt idx="2128">
                  <c:v>1054.0</c:v>
                </c:pt>
                <c:pt idx="2129">
                  <c:v>1055.0</c:v>
                </c:pt>
                <c:pt idx="2130">
                  <c:v>1056.0</c:v>
                </c:pt>
                <c:pt idx="2131">
                  <c:v>1057.0</c:v>
                </c:pt>
                <c:pt idx="2132">
                  <c:v>1057.0</c:v>
                </c:pt>
                <c:pt idx="2133">
                  <c:v>1057.0</c:v>
                </c:pt>
                <c:pt idx="2134">
                  <c:v>1058.0</c:v>
                </c:pt>
                <c:pt idx="2135">
                  <c:v>1058.0</c:v>
                </c:pt>
                <c:pt idx="2136">
                  <c:v>1059.0</c:v>
                </c:pt>
                <c:pt idx="2137">
                  <c:v>1060.0</c:v>
                </c:pt>
                <c:pt idx="2138">
                  <c:v>1061.0</c:v>
                </c:pt>
                <c:pt idx="2139">
                  <c:v>1061.0</c:v>
                </c:pt>
                <c:pt idx="2140">
                  <c:v>1062.0</c:v>
                </c:pt>
                <c:pt idx="2141">
                  <c:v>1062.0</c:v>
                </c:pt>
                <c:pt idx="2142">
                  <c:v>1063.0</c:v>
                </c:pt>
                <c:pt idx="2143">
                  <c:v>1063.0</c:v>
                </c:pt>
                <c:pt idx="2144">
                  <c:v>1064.0</c:v>
                </c:pt>
                <c:pt idx="2145">
                  <c:v>1065.0</c:v>
                </c:pt>
                <c:pt idx="2146">
                  <c:v>1065.0</c:v>
                </c:pt>
                <c:pt idx="2147">
                  <c:v>1065.0</c:v>
                </c:pt>
                <c:pt idx="2148">
                  <c:v>1065.0</c:v>
                </c:pt>
                <c:pt idx="2149">
                  <c:v>1065.0</c:v>
                </c:pt>
                <c:pt idx="2150">
                  <c:v>1065.0</c:v>
                </c:pt>
                <c:pt idx="2151">
                  <c:v>1065.0</c:v>
                </c:pt>
                <c:pt idx="2152">
                  <c:v>1065.0</c:v>
                </c:pt>
                <c:pt idx="2153">
                  <c:v>1065.0</c:v>
                </c:pt>
                <c:pt idx="2154">
                  <c:v>1065.0</c:v>
                </c:pt>
                <c:pt idx="2155">
                  <c:v>1066.0</c:v>
                </c:pt>
                <c:pt idx="2156">
                  <c:v>1066.0</c:v>
                </c:pt>
                <c:pt idx="2157">
                  <c:v>1067.0</c:v>
                </c:pt>
                <c:pt idx="2158">
                  <c:v>1067.0</c:v>
                </c:pt>
                <c:pt idx="2159">
                  <c:v>1067.0</c:v>
                </c:pt>
                <c:pt idx="2160">
                  <c:v>1067.0</c:v>
                </c:pt>
                <c:pt idx="2161">
                  <c:v>1067.0</c:v>
                </c:pt>
                <c:pt idx="2162">
                  <c:v>1067.0</c:v>
                </c:pt>
                <c:pt idx="2163">
                  <c:v>1067.0</c:v>
                </c:pt>
                <c:pt idx="2164">
                  <c:v>1067.0</c:v>
                </c:pt>
                <c:pt idx="2165">
                  <c:v>1068.0</c:v>
                </c:pt>
                <c:pt idx="2166">
                  <c:v>1068.0</c:v>
                </c:pt>
                <c:pt idx="2167">
                  <c:v>1068.0</c:v>
                </c:pt>
                <c:pt idx="2168">
                  <c:v>1068.0</c:v>
                </c:pt>
                <c:pt idx="2169">
                  <c:v>1069.0</c:v>
                </c:pt>
                <c:pt idx="2170">
                  <c:v>1070.0</c:v>
                </c:pt>
                <c:pt idx="2171">
                  <c:v>1071.0</c:v>
                </c:pt>
                <c:pt idx="2172">
                  <c:v>1072.0</c:v>
                </c:pt>
                <c:pt idx="2173">
                  <c:v>1073.0</c:v>
                </c:pt>
                <c:pt idx="2174">
                  <c:v>1074.0</c:v>
                </c:pt>
                <c:pt idx="2175">
                  <c:v>1075.0</c:v>
                </c:pt>
                <c:pt idx="2176">
                  <c:v>1076.0</c:v>
                </c:pt>
                <c:pt idx="2177">
                  <c:v>1077.0</c:v>
                </c:pt>
                <c:pt idx="2178">
                  <c:v>1078.0</c:v>
                </c:pt>
                <c:pt idx="2179">
                  <c:v>1079.0</c:v>
                </c:pt>
                <c:pt idx="2180">
                  <c:v>1080.0</c:v>
                </c:pt>
                <c:pt idx="2181">
                  <c:v>1081.0</c:v>
                </c:pt>
                <c:pt idx="2182">
                  <c:v>1082.0</c:v>
                </c:pt>
                <c:pt idx="2183">
                  <c:v>1083.0</c:v>
                </c:pt>
                <c:pt idx="2184">
                  <c:v>1083.0</c:v>
                </c:pt>
                <c:pt idx="2185">
                  <c:v>1083.0</c:v>
                </c:pt>
                <c:pt idx="2186">
                  <c:v>1084.0</c:v>
                </c:pt>
                <c:pt idx="2187">
                  <c:v>1084.0</c:v>
                </c:pt>
                <c:pt idx="2188">
                  <c:v>1084.0</c:v>
                </c:pt>
                <c:pt idx="2189">
                  <c:v>1084.0</c:v>
                </c:pt>
                <c:pt idx="2190">
                  <c:v>1085.0</c:v>
                </c:pt>
                <c:pt idx="2191">
                  <c:v>1086.0</c:v>
                </c:pt>
                <c:pt idx="2192">
                  <c:v>1087.0</c:v>
                </c:pt>
                <c:pt idx="2193">
                  <c:v>1087.0</c:v>
                </c:pt>
                <c:pt idx="2194">
                  <c:v>1087.0</c:v>
                </c:pt>
                <c:pt idx="2195">
                  <c:v>1088.0</c:v>
                </c:pt>
                <c:pt idx="2196">
                  <c:v>1088.0</c:v>
                </c:pt>
                <c:pt idx="2197">
                  <c:v>1089.0</c:v>
                </c:pt>
                <c:pt idx="2198">
                  <c:v>1090.0</c:v>
                </c:pt>
                <c:pt idx="2199">
                  <c:v>1091.0</c:v>
                </c:pt>
                <c:pt idx="2200">
                  <c:v>1092.0</c:v>
                </c:pt>
                <c:pt idx="2201">
                  <c:v>1093.0</c:v>
                </c:pt>
                <c:pt idx="2202">
                  <c:v>1094.0</c:v>
                </c:pt>
                <c:pt idx="2203">
                  <c:v>1095.0</c:v>
                </c:pt>
                <c:pt idx="2204">
                  <c:v>1096.0</c:v>
                </c:pt>
                <c:pt idx="2205">
                  <c:v>1097.0</c:v>
                </c:pt>
                <c:pt idx="2206">
                  <c:v>1098.0</c:v>
                </c:pt>
                <c:pt idx="2207">
                  <c:v>1099.0</c:v>
                </c:pt>
                <c:pt idx="2208">
                  <c:v>1100.0</c:v>
                </c:pt>
                <c:pt idx="2209">
                  <c:v>1101.0</c:v>
                </c:pt>
                <c:pt idx="2210">
                  <c:v>1102.0</c:v>
                </c:pt>
                <c:pt idx="2211">
                  <c:v>1103.0</c:v>
                </c:pt>
                <c:pt idx="2212">
                  <c:v>1104.0</c:v>
                </c:pt>
                <c:pt idx="2213">
                  <c:v>1105.0</c:v>
                </c:pt>
                <c:pt idx="2214">
                  <c:v>1106.0</c:v>
                </c:pt>
                <c:pt idx="2215">
                  <c:v>1106.0</c:v>
                </c:pt>
                <c:pt idx="2216">
                  <c:v>1106.0</c:v>
                </c:pt>
                <c:pt idx="2217">
                  <c:v>1107.0</c:v>
                </c:pt>
                <c:pt idx="2218">
                  <c:v>1108.0</c:v>
                </c:pt>
                <c:pt idx="2219">
                  <c:v>1109.0</c:v>
                </c:pt>
                <c:pt idx="2220">
                  <c:v>1110.0</c:v>
                </c:pt>
                <c:pt idx="2221">
                  <c:v>1110.0</c:v>
                </c:pt>
                <c:pt idx="2222">
                  <c:v>1110.0</c:v>
                </c:pt>
                <c:pt idx="2223">
                  <c:v>1110.0</c:v>
                </c:pt>
                <c:pt idx="2224">
                  <c:v>1110.0</c:v>
                </c:pt>
                <c:pt idx="2225">
                  <c:v>1110.0</c:v>
                </c:pt>
                <c:pt idx="2226">
                  <c:v>1111.0</c:v>
                </c:pt>
                <c:pt idx="2227">
                  <c:v>1112.0</c:v>
                </c:pt>
                <c:pt idx="2228">
                  <c:v>1113.0</c:v>
                </c:pt>
                <c:pt idx="2229">
                  <c:v>1114.0</c:v>
                </c:pt>
                <c:pt idx="2230">
                  <c:v>1115.0</c:v>
                </c:pt>
                <c:pt idx="2231">
                  <c:v>1116.0</c:v>
                </c:pt>
                <c:pt idx="2232">
                  <c:v>1116.0</c:v>
                </c:pt>
                <c:pt idx="2233">
                  <c:v>1116.0</c:v>
                </c:pt>
                <c:pt idx="2234">
                  <c:v>1116.0</c:v>
                </c:pt>
                <c:pt idx="2235">
                  <c:v>1117.0</c:v>
                </c:pt>
                <c:pt idx="2236">
                  <c:v>1118.0</c:v>
                </c:pt>
                <c:pt idx="2237">
                  <c:v>1119.0</c:v>
                </c:pt>
                <c:pt idx="2238">
                  <c:v>1120.0</c:v>
                </c:pt>
                <c:pt idx="2239">
                  <c:v>1121.0</c:v>
                </c:pt>
                <c:pt idx="2240">
                  <c:v>1121.0</c:v>
                </c:pt>
                <c:pt idx="2241">
                  <c:v>1122.0</c:v>
                </c:pt>
                <c:pt idx="2242">
                  <c:v>1122.0</c:v>
                </c:pt>
                <c:pt idx="2243">
                  <c:v>1123.0</c:v>
                </c:pt>
                <c:pt idx="2244">
                  <c:v>1124.0</c:v>
                </c:pt>
                <c:pt idx="2245">
                  <c:v>1125.0</c:v>
                </c:pt>
                <c:pt idx="2246">
                  <c:v>1126.0</c:v>
                </c:pt>
                <c:pt idx="2247">
                  <c:v>1127.0</c:v>
                </c:pt>
                <c:pt idx="2248">
                  <c:v>1127.0</c:v>
                </c:pt>
                <c:pt idx="2249">
                  <c:v>1128.0</c:v>
                </c:pt>
                <c:pt idx="2250">
                  <c:v>1129.0</c:v>
                </c:pt>
                <c:pt idx="2251">
                  <c:v>1129.0</c:v>
                </c:pt>
                <c:pt idx="2252">
                  <c:v>1129.0</c:v>
                </c:pt>
                <c:pt idx="2253">
                  <c:v>1129.0</c:v>
                </c:pt>
                <c:pt idx="2254">
                  <c:v>1130.0</c:v>
                </c:pt>
                <c:pt idx="2255">
                  <c:v>1131.0</c:v>
                </c:pt>
                <c:pt idx="2256">
                  <c:v>1132.0</c:v>
                </c:pt>
                <c:pt idx="2257">
                  <c:v>1133.0</c:v>
                </c:pt>
                <c:pt idx="2258">
                  <c:v>1133.0</c:v>
                </c:pt>
                <c:pt idx="2259">
                  <c:v>1133.0</c:v>
                </c:pt>
                <c:pt idx="2260">
                  <c:v>1134.0</c:v>
                </c:pt>
                <c:pt idx="2261">
                  <c:v>1135.0</c:v>
                </c:pt>
                <c:pt idx="2262">
                  <c:v>1135.0</c:v>
                </c:pt>
                <c:pt idx="2263">
                  <c:v>1136.0</c:v>
                </c:pt>
                <c:pt idx="2264">
                  <c:v>1136.0</c:v>
                </c:pt>
                <c:pt idx="2265">
                  <c:v>1136.0</c:v>
                </c:pt>
                <c:pt idx="2266">
                  <c:v>1137.0</c:v>
                </c:pt>
                <c:pt idx="2267">
                  <c:v>1138.0</c:v>
                </c:pt>
                <c:pt idx="2268">
                  <c:v>1138.0</c:v>
                </c:pt>
                <c:pt idx="2269">
                  <c:v>1139.0</c:v>
                </c:pt>
                <c:pt idx="2270">
                  <c:v>1139.0</c:v>
                </c:pt>
                <c:pt idx="2271">
                  <c:v>1140.0</c:v>
                </c:pt>
                <c:pt idx="2272">
                  <c:v>1141.0</c:v>
                </c:pt>
                <c:pt idx="2273">
                  <c:v>1142.0</c:v>
                </c:pt>
                <c:pt idx="2274">
                  <c:v>1143.0</c:v>
                </c:pt>
                <c:pt idx="2275">
                  <c:v>1144.0</c:v>
                </c:pt>
                <c:pt idx="2276">
                  <c:v>1145.0</c:v>
                </c:pt>
                <c:pt idx="2277">
                  <c:v>1146.0</c:v>
                </c:pt>
                <c:pt idx="2278">
                  <c:v>1147.0</c:v>
                </c:pt>
                <c:pt idx="2279">
                  <c:v>1148.0</c:v>
                </c:pt>
                <c:pt idx="2280">
                  <c:v>1148.0</c:v>
                </c:pt>
                <c:pt idx="2281">
                  <c:v>1148.0</c:v>
                </c:pt>
                <c:pt idx="2282">
                  <c:v>1148.0</c:v>
                </c:pt>
                <c:pt idx="2283">
                  <c:v>1148.0</c:v>
                </c:pt>
                <c:pt idx="2284">
                  <c:v>1148.0</c:v>
                </c:pt>
                <c:pt idx="2285">
                  <c:v>1148.0</c:v>
                </c:pt>
                <c:pt idx="2286">
                  <c:v>1148.0</c:v>
                </c:pt>
                <c:pt idx="2287">
                  <c:v>1148.0</c:v>
                </c:pt>
                <c:pt idx="2288">
                  <c:v>1148.0</c:v>
                </c:pt>
                <c:pt idx="2289">
                  <c:v>1149.0</c:v>
                </c:pt>
                <c:pt idx="2290">
                  <c:v>1149.0</c:v>
                </c:pt>
                <c:pt idx="2291">
                  <c:v>1149.0</c:v>
                </c:pt>
                <c:pt idx="2292">
                  <c:v>1149.0</c:v>
                </c:pt>
                <c:pt idx="2293">
                  <c:v>1149.0</c:v>
                </c:pt>
                <c:pt idx="2294">
                  <c:v>1149.0</c:v>
                </c:pt>
                <c:pt idx="2295">
                  <c:v>1149.0</c:v>
                </c:pt>
                <c:pt idx="2296">
                  <c:v>1149.0</c:v>
                </c:pt>
                <c:pt idx="2297">
                  <c:v>1149.0</c:v>
                </c:pt>
                <c:pt idx="2298">
                  <c:v>1150.0</c:v>
                </c:pt>
                <c:pt idx="2299">
                  <c:v>1150.0</c:v>
                </c:pt>
                <c:pt idx="2300">
                  <c:v>1151.0</c:v>
                </c:pt>
                <c:pt idx="2301">
                  <c:v>1151.0</c:v>
                </c:pt>
                <c:pt idx="2302">
                  <c:v>1152.0</c:v>
                </c:pt>
                <c:pt idx="2303">
                  <c:v>1153.0</c:v>
                </c:pt>
                <c:pt idx="2304">
                  <c:v>1153.0</c:v>
                </c:pt>
                <c:pt idx="2305">
                  <c:v>1154.0</c:v>
                </c:pt>
                <c:pt idx="2306">
                  <c:v>1154.0</c:v>
                </c:pt>
                <c:pt idx="2307">
                  <c:v>1154.0</c:v>
                </c:pt>
                <c:pt idx="2308">
                  <c:v>1154.0</c:v>
                </c:pt>
                <c:pt idx="2309">
                  <c:v>1154.0</c:v>
                </c:pt>
                <c:pt idx="2310">
                  <c:v>1154.0</c:v>
                </c:pt>
                <c:pt idx="2311">
                  <c:v>1154.0</c:v>
                </c:pt>
                <c:pt idx="2312">
                  <c:v>1154.0</c:v>
                </c:pt>
                <c:pt idx="2313">
                  <c:v>1154.0</c:v>
                </c:pt>
                <c:pt idx="2314">
                  <c:v>1154.0</c:v>
                </c:pt>
                <c:pt idx="2315">
                  <c:v>1155.0</c:v>
                </c:pt>
                <c:pt idx="2316">
                  <c:v>1156.0</c:v>
                </c:pt>
                <c:pt idx="2317">
                  <c:v>1156.0</c:v>
                </c:pt>
                <c:pt idx="2318">
                  <c:v>1156.0</c:v>
                </c:pt>
                <c:pt idx="2319">
                  <c:v>1157.0</c:v>
                </c:pt>
                <c:pt idx="2320">
                  <c:v>1158.0</c:v>
                </c:pt>
                <c:pt idx="2321">
                  <c:v>1158.0</c:v>
                </c:pt>
                <c:pt idx="2322">
                  <c:v>1159.0</c:v>
                </c:pt>
                <c:pt idx="2323">
                  <c:v>1160.0</c:v>
                </c:pt>
                <c:pt idx="2324">
                  <c:v>1161.0</c:v>
                </c:pt>
                <c:pt idx="2325">
                  <c:v>1161.0</c:v>
                </c:pt>
                <c:pt idx="2326">
                  <c:v>1161.0</c:v>
                </c:pt>
                <c:pt idx="2327">
                  <c:v>1162.0</c:v>
                </c:pt>
                <c:pt idx="2328">
                  <c:v>1162.0</c:v>
                </c:pt>
                <c:pt idx="2329">
                  <c:v>1162.0</c:v>
                </c:pt>
                <c:pt idx="2330">
                  <c:v>1162.0</c:v>
                </c:pt>
                <c:pt idx="2331">
                  <c:v>1162.0</c:v>
                </c:pt>
                <c:pt idx="2332">
                  <c:v>1163.0</c:v>
                </c:pt>
                <c:pt idx="2333">
                  <c:v>1164.0</c:v>
                </c:pt>
                <c:pt idx="2334">
                  <c:v>1165.0</c:v>
                </c:pt>
                <c:pt idx="2335">
                  <c:v>1165.0</c:v>
                </c:pt>
                <c:pt idx="2336">
                  <c:v>1166.0</c:v>
                </c:pt>
                <c:pt idx="2337">
                  <c:v>1167.0</c:v>
                </c:pt>
                <c:pt idx="2338">
                  <c:v>1168.0</c:v>
                </c:pt>
                <c:pt idx="2339">
                  <c:v>1168.0</c:v>
                </c:pt>
                <c:pt idx="2340">
                  <c:v>1168.0</c:v>
                </c:pt>
                <c:pt idx="2341">
                  <c:v>1168.0</c:v>
                </c:pt>
                <c:pt idx="2342">
                  <c:v>1169.0</c:v>
                </c:pt>
                <c:pt idx="2343">
                  <c:v>1169.0</c:v>
                </c:pt>
                <c:pt idx="2344">
                  <c:v>1169.0</c:v>
                </c:pt>
                <c:pt idx="2345">
                  <c:v>1169.0</c:v>
                </c:pt>
                <c:pt idx="2346">
                  <c:v>1169.0</c:v>
                </c:pt>
                <c:pt idx="2347">
                  <c:v>1170.0</c:v>
                </c:pt>
                <c:pt idx="2348">
                  <c:v>1171.0</c:v>
                </c:pt>
                <c:pt idx="2349">
                  <c:v>1171.0</c:v>
                </c:pt>
                <c:pt idx="2350">
                  <c:v>1171.0</c:v>
                </c:pt>
                <c:pt idx="2351">
                  <c:v>1172.0</c:v>
                </c:pt>
                <c:pt idx="2352">
                  <c:v>1173.0</c:v>
                </c:pt>
                <c:pt idx="2353">
                  <c:v>1174.0</c:v>
                </c:pt>
                <c:pt idx="2354">
                  <c:v>1175.0</c:v>
                </c:pt>
                <c:pt idx="2355">
                  <c:v>1176.0</c:v>
                </c:pt>
                <c:pt idx="2356">
                  <c:v>1176.0</c:v>
                </c:pt>
                <c:pt idx="2357">
                  <c:v>1176.0</c:v>
                </c:pt>
                <c:pt idx="2358">
                  <c:v>1177.0</c:v>
                </c:pt>
                <c:pt idx="2359">
                  <c:v>1178.0</c:v>
                </c:pt>
                <c:pt idx="2360">
                  <c:v>1178.0</c:v>
                </c:pt>
                <c:pt idx="2361">
                  <c:v>1178.0</c:v>
                </c:pt>
                <c:pt idx="2362">
                  <c:v>1178.0</c:v>
                </c:pt>
                <c:pt idx="2363">
                  <c:v>1178.0</c:v>
                </c:pt>
                <c:pt idx="2364">
                  <c:v>1179.0</c:v>
                </c:pt>
                <c:pt idx="2365">
                  <c:v>1179.0</c:v>
                </c:pt>
                <c:pt idx="2366">
                  <c:v>1179.0</c:v>
                </c:pt>
                <c:pt idx="2367">
                  <c:v>1179.0</c:v>
                </c:pt>
                <c:pt idx="2368">
                  <c:v>1179.0</c:v>
                </c:pt>
                <c:pt idx="2369">
                  <c:v>1179.0</c:v>
                </c:pt>
                <c:pt idx="2370">
                  <c:v>1179.0</c:v>
                </c:pt>
                <c:pt idx="2371">
                  <c:v>1179.0</c:v>
                </c:pt>
                <c:pt idx="2372">
                  <c:v>1179.0</c:v>
                </c:pt>
                <c:pt idx="2373">
                  <c:v>1179.0</c:v>
                </c:pt>
                <c:pt idx="2374">
                  <c:v>1179.0</c:v>
                </c:pt>
                <c:pt idx="2375">
                  <c:v>1179.0</c:v>
                </c:pt>
                <c:pt idx="2376">
                  <c:v>1179.0</c:v>
                </c:pt>
                <c:pt idx="2377">
                  <c:v>1179.0</c:v>
                </c:pt>
                <c:pt idx="2378">
                  <c:v>1179.0</c:v>
                </c:pt>
                <c:pt idx="2379">
                  <c:v>1179.0</c:v>
                </c:pt>
                <c:pt idx="2380">
                  <c:v>1180.0</c:v>
                </c:pt>
                <c:pt idx="2381">
                  <c:v>1180.0</c:v>
                </c:pt>
                <c:pt idx="2382">
                  <c:v>1181.0</c:v>
                </c:pt>
                <c:pt idx="2383">
                  <c:v>1182.0</c:v>
                </c:pt>
                <c:pt idx="2384">
                  <c:v>1182.0</c:v>
                </c:pt>
                <c:pt idx="2385">
                  <c:v>1182.0</c:v>
                </c:pt>
                <c:pt idx="2386">
                  <c:v>1183.0</c:v>
                </c:pt>
                <c:pt idx="2387">
                  <c:v>1183.0</c:v>
                </c:pt>
                <c:pt idx="2388">
                  <c:v>1184.0</c:v>
                </c:pt>
                <c:pt idx="2389">
                  <c:v>1184.0</c:v>
                </c:pt>
                <c:pt idx="2390">
                  <c:v>1185.0</c:v>
                </c:pt>
                <c:pt idx="2391">
                  <c:v>1186.0</c:v>
                </c:pt>
                <c:pt idx="2392">
                  <c:v>1187.0</c:v>
                </c:pt>
                <c:pt idx="2393">
                  <c:v>1188.0</c:v>
                </c:pt>
                <c:pt idx="2394">
                  <c:v>1189.0</c:v>
                </c:pt>
                <c:pt idx="2395">
                  <c:v>1190.0</c:v>
                </c:pt>
                <c:pt idx="2396">
                  <c:v>1190.0</c:v>
                </c:pt>
                <c:pt idx="2397">
                  <c:v>1190.0</c:v>
                </c:pt>
                <c:pt idx="2398">
                  <c:v>1191.0</c:v>
                </c:pt>
                <c:pt idx="2399">
                  <c:v>1192.0</c:v>
                </c:pt>
                <c:pt idx="2400">
                  <c:v>1193.0</c:v>
                </c:pt>
                <c:pt idx="2401">
                  <c:v>1194.0</c:v>
                </c:pt>
                <c:pt idx="2402">
                  <c:v>1194.0</c:v>
                </c:pt>
                <c:pt idx="2403">
                  <c:v>1194.0</c:v>
                </c:pt>
                <c:pt idx="2404">
                  <c:v>1194.0</c:v>
                </c:pt>
                <c:pt idx="2405">
                  <c:v>1194.0</c:v>
                </c:pt>
                <c:pt idx="2406">
                  <c:v>1194.0</c:v>
                </c:pt>
                <c:pt idx="2407">
                  <c:v>1195.0</c:v>
                </c:pt>
                <c:pt idx="2408">
                  <c:v>1196.0</c:v>
                </c:pt>
                <c:pt idx="2409">
                  <c:v>1197.0</c:v>
                </c:pt>
                <c:pt idx="2410">
                  <c:v>1197.0</c:v>
                </c:pt>
                <c:pt idx="2411">
                  <c:v>1198.0</c:v>
                </c:pt>
                <c:pt idx="2412">
                  <c:v>1199.0</c:v>
                </c:pt>
                <c:pt idx="2413">
                  <c:v>1200.0</c:v>
                </c:pt>
                <c:pt idx="2414">
                  <c:v>1201.0</c:v>
                </c:pt>
                <c:pt idx="2415">
                  <c:v>1202.0</c:v>
                </c:pt>
                <c:pt idx="2416">
                  <c:v>1203.0</c:v>
                </c:pt>
                <c:pt idx="2417">
                  <c:v>1204.0</c:v>
                </c:pt>
                <c:pt idx="2418">
                  <c:v>1205.0</c:v>
                </c:pt>
                <c:pt idx="2419">
                  <c:v>1206.0</c:v>
                </c:pt>
                <c:pt idx="2420">
                  <c:v>1207.0</c:v>
                </c:pt>
                <c:pt idx="2421">
                  <c:v>1208.0</c:v>
                </c:pt>
                <c:pt idx="2422">
                  <c:v>1209.0</c:v>
                </c:pt>
                <c:pt idx="2423">
                  <c:v>1210.0</c:v>
                </c:pt>
                <c:pt idx="2424">
                  <c:v>1211.0</c:v>
                </c:pt>
                <c:pt idx="2425">
                  <c:v>1211.0</c:v>
                </c:pt>
                <c:pt idx="2426">
                  <c:v>1212.0</c:v>
                </c:pt>
                <c:pt idx="2427">
                  <c:v>1212.0</c:v>
                </c:pt>
                <c:pt idx="2428">
                  <c:v>1212.0</c:v>
                </c:pt>
                <c:pt idx="2429">
                  <c:v>1212.0</c:v>
                </c:pt>
                <c:pt idx="2430">
                  <c:v>1212.0</c:v>
                </c:pt>
                <c:pt idx="2431">
                  <c:v>1212.0</c:v>
                </c:pt>
                <c:pt idx="2432">
                  <c:v>1212.0</c:v>
                </c:pt>
                <c:pt idx="2433">
                  <c:v>1212.0</c:v>
                </c:pt>
                <c:pt idx="2434">
                  <c:v>1213.0</c:v>
                </c:pt>
                <c:pt idx="2435">
                  <c:v>1214.0</c:v>
                </c:pt>
                <c:pt idx="2436">
                  <c:v>1215.0</c:v>
                </c:pt>
                <c:pt idx="2437">
                  <c:v>1216.0</c:v>
                </c:pt>
                <c:pt idx="2438">
                  <c:v>1216.0</c:v>
                </c:pt>
                <c:pt idx="2439">
                  <c:v>1216.0</c:v>
                </c:pt>
                <c:pt idx="2440">
                  <c:v>1217.0</c:v>
                </c:pt>
                <c:pt idx="2441">
                  <c:v>1218.0</c:v>
                </c:pt>
                <c:pt idx="2442">
                  <c:v>1219.0</c:v>
                </c:pt>
                <c:pt idx="2443">
                  <c:v>1220.0</c:v>
                </c:pt>
                <c:pt idx="2444">
                  <c:v>1221.0</c:v>
                </c:pt>
                <c:pt idx="2445">
                  <c:v>1222.0</c:v>
                </c:pt>
                <c:pt idx="2446">
                  <c:v>1222.0</c:v>
                </c:pt>
                <c:pt idx="2447">
                  <c:v>1223.0</c:v>
                </c:pt>
                <c:pt idx="2448">
                  <c:v>1223.0</c:v>
                </c:pt>
                <c:pt idx="2449">
                  <c:v>1223.0</c:v>
                </c:pt>
                <c:pt idx="2450">
                  <c:v>1224.0</c:v>
                </c:pt>
                <c:pt idx="2451">
                  <c:v>1225.0</c:v>
                </c:pt>
                <c:pt idx="2452">
                  <c:v>1226.0</c:v>
                </c:pt>
                <c:pt idx="2453">
                  <c:v>1227.0</c:v>
                </c:pt>
                <c:pt idx="2454">
                  <c:v>1228.0</c:v>
                </c:pt>
                <c:pt idx="2455">
                  <c:v>1228.0</c:v>
                </c:pt>
                <c:pt idx="2456">
                  <c:v>1229.0</c:v>
                </c:pt>
                <c:pt idx="2457">
                  <c:v>1229.0</c:v>
                </c:pt>
                <c:pt idx="2458">
                  <c:v>1229.0</c:v>
                </c:pt>
                <c:pt idx="2459">
                  <c:v>1229.0</c:v>
                </c:pt>
                <c:pt idx="2460">
                  <c:v>1230.0</c:v>
                </c:pt>
                <c:pt idx="2461">
                  <c:v>1231.0</c:v>
                </c:pt>
                <c:pt idx="2462">
                  <c:v>1232.0</c:v>
                </c:pt>
                <c:pt idx="2463">
                  <c:v>1233.0</c:v>
                </c:pt>
                <c:pt idx="2464">
                  <c:v>1234.0</c:v>
                </c:pt>
                <c:pt idx="2465">
                  <c:v>1235.0</c:v>
                </c:pt>
                <c:pt idx="2466">
                  <c:v>1235.0</c:v>
                </c:pt>
                <c:pt idx="2467">
                  <c:v>1236.0</c:v>
                </c:pt>
                <c:pt idx="2468">
                  <c:v>1236.0</c:v>
                </c:pt>
                <c:pt idx="2469">
                  <c:v>1237.0</c:v>
                </c:pt>
                <c:pt idx="2470">
                  <c:v>1238.0</c:v>
                </c:pt>
                <c:pt idx="2471">
                  <c:v>1238.0</c:v>
                </c:pt>
                <c:pt idx="2472">
                  <c:v>1239.0</c:v>
                </c:pt>
                <c:pt idx="2473">
                  <c:v>1240.0</c:v>
                </c:pt>
                <c:pt idx="2474">
                  <c:v>1241.0</c:v>
                </c:pt>
                <c:pt idx="2475">
                  <c:v>1241.0</c:v>
                </c:pt>
                <c:pt idx="2476">
                  <c:v>1241.0</c:v>
                </c:pt>
                <c:pt idx="2477">
                  <c:v>1241.0</c:v>
                </c:pt>
                <c:pt idx="2478">
                  <c:v>1241.0</c:v>
                </c:pt>
                <c:pt idx="2479">
                  <c:v>1241.0</c:v>
                </c:pt>
                <c:pt idx="2480">
                  <c:v>1242.0</c:v>
                </c:pt>
                <c:pt idx="2481">
                  <c:v>1242.0</c:v>
                </c:pt>
                <c:pt idx="2482">
                  <c:v>1242.0</c:v>
                </c:pt>
                <c:pt idx="2483">
                  <c:v>1243.0</c:v>
                </c:pt>
                <c:pt idx="2484">
                  <c:v>1243.0</c:v>
                </c:pt>
                <c:pt idx="2485">
                  <c:v>1243.0</c:v>
                </c:pt>
                <c:pt idx="2486">
                  <c:v>1244.0</c:v>
                </c:pt>
                <c:pt idx="2487">
                  <c:v>1244.0</c:v>
                </c:pt>
                <c:pt idx="2488">
                  <c:v>1244.0</c:v>
                </c:pt>
                <c:pt idx="2489">
                  <c:v>1244.0</c:v>
                </c:pt>
                <c:pt idx="2490">
                  <c:v>1244.0</c:v>
                </c:pt>
                <c:pt idx="2491">
                  <c:v>1244.0</c:v>
                </c:pt>
                <c:pt idx="2492">
                  <c:v>1245.0</c:v>
                </c:pt>
                <c:pt idx="2493">
                  <c:v>1245.0</c:v>
                </c:pt>
                <c:pt idx="2494">
                  <c:v>1245.0</c:v>
                </c:pt>
                <c:pt idx="2495">
                  <c:v>1245.0</c:v>
                </c:pt>
                <c:pt idx="2496">
                  <c:v>1245.0</c:v>
                </c:pt>
                <c:pt idx="2497">
                  <c:v>1245.0</c:v>
                </c:pt>
                <c:pt idx="2498">
                  <c:v>1246.0</c:v>
                </c:pt>
                <c:pt idx="2499">
                  <c:v>1247.0</c:v>
                </c:pt>
                <c:pt idx="2500">
                  <c:v>1248.0</c:v>
                </c:pt>
                <c:pt idx="2501">
                  <c:v>1249.0</c:v>
                </c:pt>
                <c:pt idx="2502">
                  <c:v>1249.0</c:v>
                </c:pt>
                <c:pt idx="2503">
                  <c:v>1249.0</c:v>
                </c:pt>
                <c:pt idx="2504">
                  <c:v>1249.0</c:v>
                </c:pt>
                <c:pt idx="2505">
                  <c:v>1249.0</c:v>
                </c:pt>
                <c:pt idx="2506">
                  <c:v>1250.0</c:v>
                </c:pt>
                <c:pt idx="2507">
                  <c:v>1251.0</c:v>
                </c:pt>
                <c:pt idx="2508">
                  <c:v>1251.0</c:v>
                </c:pt>
                <c:pt idx="2509">
                  <c:v>1252.0</c:v>
                </c:pt>
                <c:pt idx="2510">
                  <c:v>1253.0</c:v>
                </c:pt>
                <c:pt idx="2511">
                  <c:v>1254.0</c:v>
                </c:pt>
                <c:pt idx="2512">
                  <c:v>1254.0</c:v>
                </c:pt>
                <c:pt idx="2513">
                  <c:v>1254.0</c:v>
                </c:pt>
                <c:pt idx="2514">
                  <c:v>1254.0</c:v>
                </c:pt>
                <c:pt idx="2515">
                  <c:v>1254.0</c:v>
                </c:pt>
                <c:pt idx="2516">
                  <c:v>1254.0</c:v>
                </c:pt>
                <c:pt idx="2517">
                  <c:v>1254.0</c:v>
                </c:pt>
                <c:pt idx="2518">
                  <c:v>1254.0</c:v>
                </c:pt>
                <c:pt idx="2519">
                  <c:v>1255.0</c:v>
                </c:pt>
                <c:pt idx="2520">
                  <c:v>1255.0</c:v>
                </c:pt>
                <c:pt idx="2521">
                  <c:v>1256.0</c:v>
                </c:pt>
                <c:pt idx="2522">
                  <c:v>1257.0</c:v>
                </c:pt>
                <c:pt idx="2523">
                  <c:v>1257.0</c:v>
                </c:pt>
                <c:pt idx="2524">
                  <c:v>1257.0</c:v>
                </c:pt>
                <c:pt idx="2525">
                  <c:v>1257.0</c:v>
                </c:pt>
                <c:pt idx="2526">
                  <c:v>1257.0</c:v>
                </c:pt>
                <c:pt idx="2527">
                  <c:v>1257.0</c:v>
                </c:pt>
                <c:pt idx="2528">
                  <c:v>1257.0</c:v>
                </c:pt>
                <c:pt idx="2529">
                  <c:v>1257.0</c:v>
                </c:pt>
                <c:pt idx="2530">
                  <c:v>1257.0</c:v>
                </c:pt>
                <c:pt idx="2531">
                  <c:v>1257.0</c:v>
                </c:pt>
                <c:pt idx="2532">
                  <c:v>1257.0</c:v>
                </c:pt>
                <c:pt idx="2533">
                  <c:v>1257.0</c:v>
                </c:pt>
                <c:pt idx="2534">
                  <c:v>1257.0</c:v>
                </c:pt>
                <c:pt idx="2535">
                  <c:v>1257.0</c:v>
                </c:pt>
                <c:pt idx="2536">
                  <c:v>1258.0</c:v>
                </c:pt>
                <c:pt idx="2537">
                  <c:v>1259.0</c:v>
                </c:pt>
                <c:pt idx="2538">
                  <c:v>1260.0</c:v>
                </c:pt>
                <c:pt idx="2539">
                  <c:v>1260.0</c:v>
                </c:pt>
                <c:pt idx="2540">
                  <c:v>1260.0</c:v>
                </c:pt>
                <c:pt idx="2541">
                  <c:v>1260.0</c:v>
                </c:pt>
                <c:pt idx="2542">
                  <c:v>1261.0</c:v>
                </c:pt>
                <c:pt idx="2543">
                  <c:v>1261.0</c:v>
                </c:pt>
                <c:pt idx="2544">
                  <c:v>1261.0</c:v>
                </c:pt>
                <c:pt idx="2545">
                  <c:v>1261.0</c:v>
                </c:pt>
                <c:pt idx="2546">
                  <c:v>1262.0</c:v>
                </c:pt>
                <c:pt idx="2547">
                  <c:v>1262.0</c:v>
                </c:pt>
                <c:pt idx="2548">
                  <c:v>1262.0</c:v>
                </c:pt>
                <c:pt idx="2549">
                  <c:v>1262.0</c:v>
                </c:pt>
                <c:pt idx="2550">
                  <c:v>1262.0</c:v>
                </c:pt>
                <c:pt idx="2551">
                  <c:v>1263.0</c:v>
                </c:pt>
                <c:pt idx="2552">
                  <c:v>1263.0</c:v>
                </c:pt>
                <c:pt idx="2553">
                  <c:v>1264.0</c:v>
                </c:pt>
                <c:pt idx="2554">
                  <c:v>1265.0</c:v>
                </c:pt>
                <c:pt idx="2555">
                  <c:v>1265.0</c:v>
                </c:pt>
                <c:pt idx="2556">
                  <c:v>1265.0</c:v>
                </c:pt>
                <c:pt idx="2557">
                  <c:v>1266.0</c:v>
                </c:pt>
                <c:pt idx="2558">
                  <c:v>1266.0</c:v>
                </c:pt>
                <c:pt idx="2559">
                  <c:v>1266.0</c:v>
                </c:pt>
                <c:pt idx="2560">
                  <c:v>1267.0</c:v>
                </c:pt>
                <c:pt idx="2561">
                  <c:v>1268.0</c:v>
                </c:pt>
                <c:pt idx="2562">
                  <c:v>1269.0</c:v>
                </c:pt>
                <c:pt idx="2563">
                  <c:v>1269.0</c:v>
                </c:pt>
                <c:pt idx="2564">
                  <c:v>1270.0</c:v>
                </c:pt>
                <c:pt idx="2565">
                  <c:v>1271.0</c:v>
                </c:pt>
                <c:pt idx="2566">
                  <c:v>1272.0</c:v>
                </c:pt>
                <c:pt idx="2567">
                  <c:v>1272.0</c:v>
                </c:pt>
                <c:pt idx="2568">
                  <c:v>1273.0</c:v>
                </c:pt>
                <c:pt idx="2569">
                  <c:v>1273.0</c:v>
                </c:pt>
                <c:pt idx="2570">
                  <c:v>1273.0</c:v>
                </c:pt>
                <c:pt idx="2571">
                  <c:v>1274.0</c:v>
                </c:pt>
                <c:pt idx="2572">
                  <c:v>1274.0</c:v>
                </c:pt>
                <c:pt idx="2573">
                  <c:v>1274.0</c:v>
                </c:pt>
                <c:pt idx="2574">
                  <c:v>1274.0</c:v>
                </c:pt>
                <c:pt idx="2575">
                  <c:v>1275.0</c:v>
                </c:pt>
                <c:pt idx="2576">
                  <c:v>1275.0</c:v>
                </c:pt>
                <c:pt idx="2577">
                  <c:v>1275.0</c:v>
                </c:pt>
                <c:pt idx="2578">
                  <c:v>1275.0</c:v>
                </c:pt>
                <c:pt idx="2579">
                  <c:v>1276.0</c:v>
                </c:pt>
                <c:pt idx="2580">
                  <c:v>1277.0</c:v>
                </c:pt>
                <c:pt idx="2581">
                  <c:v>1278.0</c:v>
                </c:pt>
                <c:pt idx="2582">
                  <c:v>1279.0</c:v>
                </c:pt>
                <c:pt idx="2583">
                  <c:v>1280.0</c:v>
                </c:pt>
                <c:pt idx="2584">
                  <c:v>1280.0</c:v>
                </c:pt>
                <c:pt idx="2585">
                  <c:v>1280.0</c:v>
                </c:pt>
                <c:pt idx="2586">
                  <c:v>1281.0</c:v>
                </c:pt>
                <c:pt idx="2587">
                  <c:v>1281.0</c:v>
                </c:pt>
                <c:pt idx="2588">
                  <c:v>1282.0</c:v>
                </c:pt>
                <c:pt idx="2589">
                  <c:v>1282.0</c:v>
                </c:pt>
                <c:pt idx="2590">
                  <c:v>1282.0</c:v>
                </c:pt>
                <c:pt idx="2591">
                  <c:v>1282.0</c:v>
                </c:pt>
                <c:pt idx="2592">
                  <c:v>1282.0</c:v>
                </c:pt>
                <c:pt idx="2593">
                  <c:v>1282.0</c:v>
                </c:pt>
                <c:pt idx="2594">
                  <c:v>1283.0</c:v>
                </c:pt>
                <c:pt idx="2595">
                  <c:v>1283.0</c:v>
                </c:pt>
                <c:pt idx="2596">
                  <c:v>1284.0</c:v>
                </c:pt>
                <c:pt idx="2597">
                  <c:v>1284.0</c:v>
                </c:pt>
                <c:pt idx="2598">
                  <c:v>1284.0</c:v>
                </c:pt>
                <c:pt idx="2599">
                  <c:v>1285.0</c:v>
                </c:pt>
                <c:pt idx="2600">
                  <c:v>1286.0</c:v>
                </c:pt>
                <c:pt idx="2601">
                  <c:v>1286.0</c:v>
                </c:pt>
                <c:pt idx="2602">
                  <c:v>1286.0</c:v>
                </c:pt>
                <c:pt idx="2603">
                  <c:v>1286.0</c:v>
                </c:pt>
                <c:pt idx="2604">
                  <c:v>1286.0</c:v>
                </c:pt>
                <c:pt idx="2605">
                  <c:v>1286.0</c:v>
                </c:pt>
                <c:pt idx="2606">
                  <c:v>1286.0</c:v>
                </c:pt>
                <c:pt idx="2607">
                  <c:v>1286.0</c:v>
                </c:pt>
                <c:pt idx="2608">
                  <c:v>1286.0</c:v>
                </c:pt>
                <c:pt idx="2609">
                  <c:v>1286.0</c:v>
                </c:pt>
                <c:pt idx="2610">
                  <c:v>1286.0</c:v>
                </c:pt>
                <c:pt idx="2611">
                  <c:v>1286.0</c:v>
                </c:pt>
                <c:pt idx="2612">
                  <c:v>1286.0</c:v>
                </c:pt>
                <c:pt idx="2613">
                  <c:v>1286.0</c:v>
                </c:pt>
                <c:pt idx="2614">
                  <c:v>1286.0</c:v>
                </c:pt>
                <c:pt idx="2615">
                  <c:v>1287.0</c:v>
                </c:pt>
                <c:pt idx="2616">
                  <c:v>1288.0</c:v>
                </c:pt>
                <c:pt idx="2617">
                  <c:v>1289.0</c:v>
                </c:pt>
                <c:pt idx="2618">
                  <c:v>1289.0</c:v>
                </c:pt>
                <c:pt idx="2619">
                  <c:v>1290.0</c:v>
                </c:pt>
                <c:pt idx="2620">
                  <c:v>1290.0</c:v>
                </c:pt>
                <c:pt idx="2621">
                  <c:v>1291.0</c:v>
                </c:pt>
                <c:pt idx="2622">
                  <c:v>1292.0</c:v>
                </c:pt>
                <c:pt idx="2623">
                  <c:v>1293.0</c:v>
                </c:pt>
                <c:pt idx="2624">
                  <c:v>1294.0</c:v>
                </c:pt>
                <c:pt idx="2625">
                  <c:v>1295.0</c:v>
                </c:pt>
                <c:pt idx="2626">
                  <c:v>1296.0</c:v>
                </c:pt>
                <c:pt idx="2627">
                  <c:v>1297.0</c:v>
                </c:pt>
                <c:pt idx="2628">
                  <c:v>1298.0</c:v>
                </c:pt>
                <c:pt idx="2629">
                  <c:v>1299.0</c:v>
                </c:pt>
                <c:pt idx="2630">
                  <c:v>1300.0</c:v>
                </c:pt>
                <c:pt idx="2631">
                  <c:v>1301.0</c:v>
                </c:pt>
                <c:pt idx="2632">
                  <c:v>1302.0</c:v>
                </c:pt>
                <c:pt idx="2633">
                  <c:v>1303.0</c:v>
                </c:pt>
                <c:pt idx="2634">
                  <c:v>1304.0</c:v>
                </c:pt>
                <c:pt idx="2635">
                  <c:v>1305.0</c:v>
                </c:pt>
                <c:pt idx="2636">
                  <c:v>1306.0</c:v>
                </c:pt>
                <c:pt idx="2637">
                  <c:v>1307.0</c:v>
                </c:pt>
                <c:pt idx="2638">
                  <c:v>1308.0</c:v>
                </c:pt>
                <c:pt idx="2639">
                  <c:v>1309.0</c:v>
                </c:pt>
                <c:pt idx="2640">
                  <c:v>1310.0</c:v>
                </c:pt>
                <c:pt idx="2641">
                  <c:v>1311.0</c:v>
                </c:pt>
                <c:pt idx="2642">
                  <c:v>1312.0</c:v>
                </c:pt>
                <c:pt idx="2643">
                  <c:v>1312.0</c:v>
                </c:pt>
                <c:pt idx="2644">
                  <c:v>1312.0</c:v>
                </c:pt>
                <c:pt idx="2645">
                  <c:v>1312.0</c:v>
                </c:pt>
                <c:pt idx="2646">
                  <c:v>1313.0</c:v>
                </c:pt>
                <c:pt idx="2647">
                  <c:v>1313.0</c:v>
                </c:pt>
                <c:pt idx="2648">
                  <c:v>1313.0</c:v>
                </c:pt>
                <c:pt idx="2649">
                  <c:v>1313.0</c:v>
                </c:pt>
                <c:pt idx="2650">
                  <c:v>1313.0</c:v>
                </c:pt>
                <c:pt idx="2651">
                  <c:v>1313.0</c:v>
                </c:pt>
                <c:pt idx="2652">
                  <c:v>1313.0</c:v>
                </c:pt>
                <c:pt idx="2653">
                  <c:v>1313.0</c:v>
                </c:pt>
                <c:pt idx="2654">
                  <c:v>1313.0</c:v>
                </c:pt>
                <c:pt idx="2655">
                  <c:v>1313.0</c:v>
                </c:pt>
                <c:pt idx="2656">
                  <c:v>1313.0</c:v>
                </c:pt>
                <c:pt idx="2657">
                  <c:v>1313.0</c:v>
                </c:pt>
                <c:pt idx="2658">
                  <c:v>1313.0</c:v>
                </c:pt>
                <c:pt idx="2659">
                  <c:v>1314.0</c:v>
                </c:pt>
                <c:pt idx="2660">
                  <c:v>1314.0</c:v>
                </c:pt>
                <c:pt idx="2661">
                  <c:v>1315.0</c:v>
                </c:pt>
                <c:pt idx="2662">
                  <c:v>1316.0</c:v>
                </c:pt>
                <c:pt idx="2663">
                  <c:v>1317.0</c:v>
                </c:pt>
                <c:pt idx="2664">
                  <c:v>1318.0</c:v>
                </c:pt>
                <c:pt idx="2665">
                  <c:v>1318.0</c:v>
                </c:pt>
                <c:pt idx="2666">
                  <c:v>1319.0</c:v>
                </c:pt>
                <c:pt idx="2667">
                  <c:v>1320.0</c:v>
                </c:pt>
                <c:pt idx="2668">
                  <c:v>1321.0</c:v>
                </c:pt>
                <c:pt idx="2669">
                  <c:v>1321.0</c:v>
                </c:pt>
                <c:pt idx="2670">
                  <c:v>1321.0</c:v>
                </c:pt>
                <c:pt idx="2671">
                  <c:v>1322.0</c:v>
                </c:pt>
                <c:pt idx="2672">
                  <c:v>1323.0</c:v>
                </c:pt>
                <c:pt idx="2673">
                  <c:v>1323.0</c:v>
                </c:pt>
                <c:pt idx="2674">
                  <c:v>1323.0</c:v>
                </c:pt>
                <c:pt idx="2675">
                  <c:v>1323.0</c:v>
                </c:pt>
                <c:pt idx="2676">
                  <c:v>1323.0</c:v>
                </c:pt>
                <c:pt idx="2677">
                  <c:v>1323.0</c:v>
                </c:pt>
                <c:pt idx="2678">
                  <c:v>1323.0</c:v>
                </c:pt>
                <c:pt idx="2679">
                  <c:v>1324.0</c:v>
                </c:pt>
                <c:pt idx="2680">
                  <c:v>1325.0</c:v>
                </c:pt>
                <c:pt idx="2681">
                  <c:v>1326.0</c:v>
                </c:pt>
                <c:pt idx="2682">
                  <c:v>1327.0</c:v>
                </c:pt>
                <c:pt idx="2683">
                  <c:v>1328.0</c:v>
                </c:pt>
                <c:pt idx="2684">
                  <c:v>1329.0</c:v>
                </c:pt>
                <c:pt idx="2685">
                  <c:v>1329.0</c:v>
                </c:pt>
                <c:pt idx="2686">
                  <c:v>1330.0</c:v>
                </c:pt>
                <c:pt idx="2687">
                  <c:v>1331.0</c:v>
                </c:pt>
                <c:pt idx="2688">
                  <c:v>1332.0</c:v>
                </c:pt>
                <c:pt idx="2689">
                  <c:v>1332.0</c:v>
                </c:pt>
                <c:pt idx="2690">
                  <c:v>1332.0</c:v>
                </c:pt>
                <c:pt idx="2691">
                  <c:v>1333.0</c:v>
                </c:pt>
                <c:pt idx="2692">
                  <c:v>1334.0</c:v>
                </c:pt>
                <c:pt idx="2693">
                  <c:v>1334.0</c:v>
                </c:pt>
                <c:pt idx="2694">
                  <c:v>1335.0</c:v>
                </c:pt>
                <c:pt idx="2695">
                  <c:v>1335.0</c:v>
                </c:pt>
                <c:pt idx="2696">
                  <c:v>1335.0</c:v>
                </c:pt>
                <c:pt idx="2697">
                  <c:v>1335.0</c:v>
                </c:pt>
                <c:pt idx="2698">
                  <c:v>1335.0</c:v>
                </c:pt>
                <c:pt idx="2699">
                  <c:v>1336.0</c:v>
                </c:pt>
                <c:pt idx="2700">
                  <c:v>1336.0</c:v>
                </c:pt>
                <c:pt idx="2701">
                  <c:v>1336.0</c:v>
                </c:pt>
                <c:pt idx="2702">
                  <c:v>1337.0</c:v>
                </c:pt>
                <c:pt idx="2703">
                  <c:v>1338.0</c:v>
                </c:pt>
                <c:pt idx="2704">
                  <c:v>1339.0</c:v>
                </c:pt>
                <c:pt idx="2705">
                  <c:v>1340.0</c:v>
                </c:pt>
                <c:pt idx="2706">
                  <c:v>1341.0</c:v>
                </c:pt>
                <c:pt idx="2707">
                  <c:v>1341.0</c:v>
                </c:pt>
                <c:pt idx="2708">
                  <c:v>1342.0</c:v>
                </c:pt>
                <c:pt idx="2709">
                  <c:v>1342.0</c:v>
                </c:pt>
                <c:pt idx="2710">
                  <c:v>1342.0</c:v>
                </c:pt>
                <c:pt idx="2711">
                  <c:v>1342.0</c:v>
                </c:pt>
                <c:pt idx="2712">
                  <c:v>1342.0</c:v>
                </c:pt>
                <c:pt idx="2713">
                  <c:v>1342.0</c:v>
                </c:pt>
                <c:pt idx="2714">
                  <c:v>1343.0</c:v>
                </c:pt>
                <c:pt idx="2715">
                  <c:v>1343.0</c:v>
                </c:pt>
                <c:pt idx="2716">
                  <c:v>1344.0</c:v>
                </c:pt>
                <c:pt idx="2717">
                  <c:v>1344.0</c:v>
                </c:pt>
                <c:pt idx="2718">
                  <c:v>1345.0</c:v>
                </c:pt>
                <c:pt idx="2719">
                  <c:v>1346.0</c:v>
                </c:pt>
                <c:pt idx="2720">
                  <c:v>1347.0</c:v>
                </c:pt>
                <c:pt idx="2721">
                  <c:v>1348.0</c:v>
                </c:pt>
                <c:pt idx="2722">
                  <c:v>1348.0</c:v>
                </c:pt>
                <c:pt idx="2723">
                  <c:v>1349.0</c:v>
                </c:pt>
                <c:pt idx="2724">
                  <c:v>1350.0</c:v>
                </c:pt>
                <c:pt idx="2725">
                  <c:v>1350.0</c:v>
                </c:pt>
                <c:pt idx="2726">
                  <c:v>1351.0</c:v>
                </c:pt>
                <c:pt idx="2727">
                  <c:v>1352.0</c:v>
                </c:pt>
                <c:pt idx="2728">
                  <c:v>1352.0</c:v>
                </c:pt>
                <c:pt idx="2729">
                  <c:v>1353.0</c:v>
                </c:pt>
                <c:pt idx="2730">
                  <c:v>1354.0</c:v>
                </c:pt>
                <c:pt idx="2731">
                  <c:v>1355.0</c:v>
                </c:pt>
                <c:pt idx="2732">
                  <c:v>1355.0</c:v>
                </c:pt>
                <c:pt idx="2733">
                  <c:v>1356.0</c:v>
                </c:pt>
                <c:pt idx="2734">
                  <c:v>1357.0</c:v>
                </c:pt>
                <c:pt idx="2735">
                  <c:v>1358.0</c:v>
                </c:pt>
                <c:pt idx="2736">
                  <c:v>1359.0</c:v>
                </c:pt>
                <c:pt idx="2737">
                  <c:v>1360.0</c:v>
                </c:pt>
                <c:pt idx="2738">
                  <c:v>1361.0</c:v>
                </c:pt>
                <c:pt idx="2739">
                  <c:v>1362.0</c:v>
                </c:pt>
                <c:pt idx="2740">
                  <c:v>1362.0</c:v>
                </c:pt>
                <c:pt idx="2741">
                  <c:v>1363.0</c:v>
                </c:pt>
                <c:pt idx="2742">
                  <c:v>1363.0</c:v>
                </c:pt>
                <c:pt idx="2743">
                  <c:v>1363.0</c:v>
                </c:pt>
                <c:pt idx="2744">
                  <c:v>1364.0</c:v>
                </c:pt>
                <c:pt idx="2745">
                  <c:v>1365.0</c:v>
                </c:pt>
                <c:pt idx="2746">
                  <c:v>1365.0</c:v>
                </c:pt>
                <c:pt idx="2747">
                  <c:v>1366.0</c:v>
                </c:pt>
                <c:pt idx="2748">
                  <c:v>1366.0</c:v>
                </c:pt>
                <c:pt idx="2749">
                  <c:v>1366.0</c:v>
                </c:pt>
                <c:pt idx="2750">
                  <c:v>1366.0</c:v>
                </c:pt>
                <c:pt idx="2751">
                  <c:v>1366.0</c:v>
                </c:pt>
                <c:pt idx="2752">
                  <c:v>1366.0</c:v>
                </c:pt>
                <c:pt idx="2753">
                  <c:v>1366.0</c:v>
                </c:pt>
                <c:pt idx="2754">
                  <c:v>1366.0</c:v>
                </c:pt>
                <c:pt idx="2755">
                  <c:v>1366.0</c:v>
                </c:pt>
                <c:pt idx="2756">
                  <c:v>1366.0</c:v>
                </c:pt>
                <c:pt idx="2757">
                  <c:v>1366.0</c:v>
                </c:pt>
                <c:pt idx="2758">
                  <c:v>1366.0</c:v>
                </c:pt>
                <c:pt idx="2759">
                  <c:v>1366.0</c:v>
                </c:pt>
                <c:pt idx="2760">
                  <c:v>1366.0</c:v>
                </c:pt>
                <c:pt idx="2761">
                  <c:v>1367.0</c:v>
                </c:pt>
                <c:pt idx="2762">
                  <c:v>1368.0</c:v>
                </c:pt>
                <c:pt idx="2763">
                  <c:v>1369.0</c:v>
                </c:pt>
                <c:pt idx="2764">
                  <c:v>1370.0</c:v>
                </c:pt>
                <c:pt idx="2765">
                  <c:v>1371.0</c:v>
                </c:pt>
                <c:pt idx="2766">
                  <c:v>1371.0</c:v>
                </c:pt>
                <c:pt idx="2767">
                  <c:v>1372.0</c:v>
                </c:pt>
                <c:pt idx="2768">
                  <c:v>1372.0</c:v>
                </c:pt>
                <c:pt idx="2769">
                  <c:v>1373.0</c:v>
                </c:pt>
                <c:pt idx="2770">
                  <c:v>1373.0</c:v>
                </c:pt>
                <c:pt idx="2771">
                  <c:v>1373.0</c:v>
                </c:pt>
                <c:pt idx="2772">
                  <c:v>1374.0</c:v>
                </c:pt>
                <c:pt idx="2773">
                  <c:v>1374.0</c:v>
                </c:pt>
                <c:pt idx="2774">
                  <c:v>1375.0</c:v>
                </c:pt>
                <c:pt idx="2775">
                  <c:v>1376.0</c:v>
                </c:pt>
                <c:pt idx="2776">
                  <c:v>1377.0</c:v>
                </c:pt>
                <c:pt idx="2777">
                  <c:v>1378.0</c:v>
                </c:pt>
                <c:pt idx="2778">
                  <c:v>1378.0</c:v>
                </c:pt>
                <c:pt idx="2779">
                  <c:v>1379.0</c:v>
                </c:pt>
                <c:pt idx="2780">
                  <c:v>1379.0</c:v>
                </c:pt>
                <c:pt idx="2781">
                  <c:v>1380.0</c:v>
                </c:pt>
                <c:pt idx="2782">
                  <c:v>1381.0</c:v>
                </c:pt>
                <c:pt idx="2783">
                  <c:v>1382.0</c:v>
                </c:pt>
                <c:pt idx="2784">
                  <c:v>1383.0</c:v>
                </c:pt>
                <c:pt idx="2785">
                  <c:v>1384.0</c:v>
                </c:pt>
                <c:pt idx="2786">
                  <c:v>1384.0</c:v>
                </c:pt>
                <c:pt idx="2787">
                  <c:v>1384.0</c:v>
                </c:pt>
                <c:pt idx="2788">
                  <c:v>1384.0</c:v>
                </c:pt>
                <c:pt idx="2789">
                  <c:v>1384.0</c:v>
                </c:pt>
                <c:pt idx="2790">
                  <c:v>1385.0</c:v>
                </c:pt>
                <c:pt idx="2791">
                  <c:v>1386.0</c:v>
                </c:pt>
                <c:pt idx="2792">
                  <c:v>1387.0</c:v>
                </c:pt>
                <c:pt idx="2793">
                  <c:v>1388.0</c:v>
                </c:pt>
                <c:pt idx="2794">
                  <c:v>1389.0</c:v>
                </c:pt>
                <c:pt idx="2795">
                  <c:v>1389.0</c:v>
                </c:pt>
                <c:pt idx="2796">
                  <c:v>1390.0</c:v>
                </c:pt>
                <c:pt idx="2797">
                  <c:v>1390.0</c:v>
                </c:pt>
                <c:pt idx="2798">
                  <c:v>1391.0</c:v>
                </c:pt>
                <c:pt idx="2799">
                  <c:v>1391.0</c:v>
                </c:pt>
                <c:pt idx="2800">
                  <c:v>1391.0</c:v>
                </c:pt>
                <c:pt idx="2801">
                  <c:v>1392.0</c:v>
                </c:pt>
                <c:pt idx="2802">
                  <c:v>1393.0</c:v>
                </c:pt>
                <c:pt idx="2803">
                  <c:v>1394.0</c:v>
                </c:pt>
                <c:pt idx="2804">
                  <c:v>1395.0</c:v>
                </c:pt>
                <c:pt idx="2805">
                  <c:v>1395.0</c:v>
                </c:pt>
                <c:pt idx="2806">
                  <c:v>1396.0</c:v>
                </c:pt>
                <c:pt idx="2807">
                  <c:v>1397.0</c:v>
                </c:pt>
                <c:pt idx="2808">
                  <c:v>1397.0</c:v>
                </c:pt>
                <c:pt idx="2809">
                  <c:v>1397.0</c:v>
                </c:pt>
                <c:pt idx="2810">
                  <c:v>1397.0</c:v>
                </c:pt>
                <c:pt idx="2811">
                  <c:v>1397.0</c:v>
                </c:pt>
                <c:pt idx="2812">
                  <c:v>1397.0</c:v>
                </c:pt>
                <c:pt idx="2813">
                  <c:v>1397.0</c:v>
                </c:pt>
                <c:pt idx="2814">
                  <c:v>1397.0</c:v>
                </c:pt>
                <c:pt idx="2815">
                  <c:v>1397.0</c:v>
                </c:pt>
                <c:pt idx="2816">
                  <c:v>1397.0</c:v>
                </c:pt>
                <c:pt idx="2817">
                  <c:v>1397.0</c:v>
                </c:pt>
                <c:pt idx="2818">
                  <c:v>1397.0</c:v>
                </c:pt>
                <c:pt idx="2819">
                  <c:v>1397.0</c:v>
                </c:pt>
                <c:pt idx="2820">
                  <c:v>1397.0</c:v>
                </c:pt>
                <c:pt idx="2821">
                  <c:v>1398.0</c:v>
                </c:pt>
                <c:pt idx="2822">
                  <c:v>1399.0</c:v>
                </c:pt>
                <c:pt idx="2823">
                  <c:v>1399.0</c:v>
                </c:pt>
                <c:pt idx="2824">
                  <c:v>1399.0</c:v>
                </c:pt>
                <c:pt idx="2825">
                  <c:v>1399.0</c:v>
                </c:pt>
                <c:pt idx="2826">
                  <c:v>1400.0</c:v>
                </c:pt>
                <c:pt idx="2827">
                  <c:v>1401.0</c:v>
                </c:pt>
                <c:pt idx="2828">
                  <c:v>1401.0</c:v>
                </c:pt>
                <c:pt idx="2829">
                  <c:v>1402.0</c:v>
                </c:pt>
                <c:pt idx="2830">
                  <c:v>1402.0</c:v>
                </c:pt>
                <c:pt idx="2831">
                  <c:v>1403.0</c:v>
                </c:pt>
                <c:pt idx="2832">
                  <c:v>1403.0</c:v>
                </c:pt>
                <c:pt idx="2833">
                  <c:v>1403.0</c:v>
                </c:pt>
                <c:pt idx="2834">
                  <c:v>1404.0</c:v>
                </c:pt>
                <c:pt idx="2835">
                  <c:v>1405.0</c:v>
                </c:pt>
                <c:pt idx="2836">
                  <c:v>1405.0</c:v>
                </c:pt>
                <c:pt idx="2837">
                  <c:v>1405.0</c:v>
                </c:pt>
                <c:pt idx="2838">
                  <c:v>1405.0</c:v>
                </c:pt>
                <c:pt idx="2839">
                  <c:v>1405.0</c:v>
                </c:pt>
                <c:pt idx="2840">
                  <c:v>1405.0</c:v>
                </c:pt>
                <c:pt idx="2841">
                  <c:v>1406.0</c:v>
                </c:pt>
                <c:pt idx="2842">
                  <c:v>1407.0</c:v>
                </c:pt>
                <c:pt idx="2843">
                  <c:v>1408.0</c:v>
                </c:pt>
                <c:pt idx="2844">
                  <c:v>1408.0</c:v>
                </c:pt>
                <c:pt idx="2845">
                  <c:v>1408.0</c:v>
                </c:pt>
                <c:pt idx="2846">
                  <c:v>1408.0</c:v>
                </c:pt>
                <c:pt idx="2847">
                  <c:v>1408.0</c:v>
                </c:pt>
                <c:pt idx="2848">
                  <c:v>1408.0</c:v>
                </c:pt>
                <c:pt idx="2849">
                  <c:v>1409.0</c:v>
                </c:pt>
                <c:pt idx="2850">
                  <c:v>1409.0</c:v>
                </c:pt>
                <c:pt idx="2851">
                  <c:v>1409.0</c:v>
                </c:pt>
                <c:pt idx="2852">
                  <c:v>1410.0</c:v>
                </c:pt>
                <c:pt idx="2853">
                  <c:v>1410.0</c:v>
                </c:pt>
                <c:pt idx="2854">
                  <c:v>1410.0</c:v>
                </c:pt>
                <c:pt idx="2855">
                  <c:v>1411.0</c:v>
                </c:pt>
                <c:pt idx="2856">
                  <c:v>1412.0</c:v>
                </c:pt>
                <c:pt idx="2857">
                  <c:v>1412.0</c:v>
                </c:pt>
                <c:pt idx="2858">
                  <c:v>1413.0</c:v>
                </c:pt>
                <c:pt idx="2859">
                  <c:v>1414.0</c:v>
                </c:pt>
                <c:pt idx="2860">
                  <c:v>1415.0</c:v>
                </c:pt>
                <c:pt idx="2861">
                  <c:v>1415.0</c:v>
                </c:pt>
                <c:pt idx="2862">
                  <c:v>1416.0</c:v>
                </c:pt>
                <c:pt idx="2863">
                  <c:v>1416.0</c:v>
                </c:pt>
                <c:pt idx="2864">
                  <c:v>1416.0</c:v>
                </c:pt>
                <c:pt idx="2865">
                  <c:v>1416.0</c:v>
                </c:pt>
                <c:pt idx="2866">
                  <c:v>1416.0</c:v>
                </c:pt>
                <c:pt idx="2867">
                  <c:v>1416.0</c:v>
                </c:pt>
                <c:pt idx="2868">
                  <c:v>1416.0</c:v>
                </c:pt>
                <c:pt idx="2869">
                  <c:v>1416.0</c:v>
                </c:pt>
                <c:pt idx="2870">
                  <c:v>1416.0</c:v>
                </c:pt>
                <c:pt idx="2871">
                  <c:v>1416.0</c:v>
                </c:pt>
                <c:pt idx="2872">
                  <c:v>1416.0</c:v>
                </c:pt>
                <c:pt idx="2873">
                  <c:v>1417.0</c:v>
                </c:pt>
                <c:pt idx="2874">
                  <c:v>1418.0</c:v>
                </c:pt>
                <c:pt idx="2875">
                  <c:v>1419.0</c:v>
                </c:pt>
                <c:pt idx="2876">
                  <c:v>1420.0</c:v>
                </c:pt>
                <c:pt idx="2877">
                  <c:v>1421.0</c:v>
                </c:pt>
                <c:pt idx="2878">
                  <c:v>1422.0</c:v>
                </c:pt>
                <c:pt idx="2879">
                  <c:v>1423.0</c:v>
                </c:pt>
                <c:pt idx="2880">
                  <c:v>1424.0</c:v>
                </c:pt>
                <c:pt idx="2881">
                  <c:v>1425.0</c:v>
                </c:pt>
                <c:pt idx="2882">
                  <c:v>1425.0</c:v>
                </c:pt>
                <c:pt idx="2883">
                  <c:v>1426.0</c:v>
                </c:pt>
                <c:pt idx="2884">
                  <c:v>1427.0</c:v>
                </c:pt>
                <c:pt idx="2885">
                  <c:v>1427.0</c:v>
                </c:pt>
                <c:pt idx="2886">
                  <c:v>1427.0</c:v>
                </c:pt>
                <c:pt idx="2887">
                  <c:v>1427.0</c:v>
                </c:pt>
                <c:pt idx="2888">
                  <c:v>1427.0</c:v>
                </c:pt>
                <c:pt idx="2889">
                  <c:v>1427.0</c:v>
                </c:pt>
                <c:pt idx="2890">
                  <c:v>1427.0</c:v>
                </c:pt>
                <c:pt idx="2891">
                  <c:v>1427.0</c:v>
                </c:pt>
                <c:pt idx="2892">
                  <c:v>1427.0</c:v>
                </c:pt>
                <c:pt idx="2893">
                  <c:v>1427.0</c:v>
                </c:pt>
                <c:pt idx="2894">
                  <c:v>1428.0</c:v>
                </c:pt>
                <c:pt idx="2895">
                  <c:v>1429.0</c:v>
                </c:pt>
                <c:pt idx="2896">
                  <c:v>1430.0</c:v>
                </c:pt>
                <c:pt idx="2897">
                  <c:v>1430.0</c:v>
                </c:pt>
                <c:pt idx="2898">
                  <c:v>1430.0</c:v>
                </c:pt>
                <c:pt idx="2899">
                  <c:v>1430.0</c:v>
                </c:pt>
                <c:pt idx="2900">
                  <c:v>1430.0</c:v>
                </c:pt>
                <c:pt idx="2901">
                  <c:v>1430.0</c:v>
                </c:pt>
                <c:pt idx="2902">
                  <c:v>1430.0</c:v>
                </c:pt>
                <c:pt idx="2903">
                  <c:v>1430.0</c:v>
                </c:pt>
                <c:pt idx="2904">
                  <c:v>1430.0</c:v>
                </c:pt>
                <c:pt idx="2905">
                  <c:v>1431.0</c:v>
                </c:pt>
                <c:pt idx="2906">
                  <c:v>1431.0</c:v>
                </c:pt>
                <c:pt idx="2907">
                  <c:v>1432.0</c:v>
                </c:pt>
                <c:pt idx="2908">
                  <c:v>1433.0</c:v>
                </c:pt>
                <c:pt idx="2909">
                  <c:v>1434.0</c:v>
                </c:pt>
                <c:pt idx="2910">
                  <c:v>1434.0</c:v>
                </c:pt>
                <c:pt idx="2911">
                  <c:v>1435.0</c:v>
                </c:pt>
                <c:pt idx="2912">
                  <c:v>1435.0</c:v>
                </c:pt>
                <c:pt idx="2913">
                  <c:v>1435.0</c:v>
                </c:pt>
                <c:pt idx="2914">
                  <c:v>1436.0</c:v>
                </c:pt>
                <c:pt idx="2915">
                  <c:v>1436.0</c:v>
                </c:pt>
                <c:pt idx="2916">
                  <c:v>1437.0</c:v>
                </c:pt>
                <c:pt idx="2917">
                  <c:v>1438.0</c:v>
                </c:pt>
                <c:pt idx="2918">
                  <c:v>1438.0</c:v>
                </c:pt>
                <c:pt idx="2919">
                  <c:v>1439.0</c:v>
                </c:pt>
                <c:pt idx="2920">
                  <c:v>1439.0</c:v>
                </c:pt>
                <c:pt idx="2921">
                  <c:v>1439.0</c:v>
                </c:pt>
                <c:pt idx="2922">
                  <c:v>1440.0</c:v>
                </c:pt>
                <c:pt idx="2923">
                  <c:v>1441.0</c:v>
                </c:pt>
                <c:pt idx="2924">
                  <c:v>1442.0</c:v>
                </c:pt>
                <c:pt idx="2925">
                  <c:v>1442.0</c:v>
                </c:pt>
                <c:pt idx="2926">
                  <c:v>1442.0</c:v>
                </c:pt>
                <c:pt idx="2927">
                  <c:v>1442.0</c:v>
                </c:pt>
                <c:pt idx="2928">
                  <c:v>1443.0</c:v>
                </c:pt>
                <c:pt idx="2929">
                  <c:v>1444.0</c:v>
                </c:pt>
                <c:pt idx="2930">
                  <c:v>1445.0</c:v>
                </c:pt>
                <c:pt idx="2931">
                  <c:v>1446.0</c:v>
                </c:pt>
                <c:pt idx="2932">
                  <c:v>1447.0</c:v>
                </c:pt>
                <c:pt idx="2933">
                  <c:v>1447.0</c:v>
                </c:pt>
                <c:pt idx="2934">
                  <c:v>1447.0</c:v>
                </c:pt>
                <c:pt idx="2935">
                  <c:v>1447.0</c:v>
                </c:pt>
                <c:pt idx="2936">
                  <c:v>1447.0</c:v>
                </c:pt>
                <c:pt idx="2937">
                  <c:v>1447.0</c:v>
                </c:pt>
                <c:pt idx="2938">
                  <c:v>1448.0</c:v>
                </c:pt>
                <c:pt idx="2939">
                  <c:v>1449.0</c:v>
                </c:pt>
                <c:pt idx="2940">
                  <c:v>1450.0</c:v>
                </c:pt>
                <c:pt idx="2941">
                  <c:v>1451.0</c:v>
                </c:pt>
                <c:pt idx="2942">
                  <c:v>1451.0</c:v>
                </c:pt>
                <c:pt idx="2943">
                  <c:v>1451.0</c:v>
                </c:pt>
                <c:pt idx="2944">
                  <c:v>1451.0</c:v>
                </c:pt>
                <c:pt idx="2945">
                  <c:v>1451.0</c:v>
                </c:pt>
                <c:pt idx="2946">
                  <c:v>1452.0</c:v>
                </c:pt>
                <c:pt idx="2947">
                  <c:v>1453.0</c:v>
                </c:pt>
                <c:pt idx="2948">
                  <c:v>1453.0</c:v>
                </c:pt>
                <c:pt idx="2949">
                  <c:v>1454.0</c:v>
                </c:pt>
                <c:pt idx="2950">
                  <c:v>1455.0</c:v>
                </c:pt>
                <c:pt idx="2951">
                  <c:v>1456.0</c:v>
                </c:pt>
                <c:pt idx="2952">
                  <c:v>1457.0</c:v>
                </c:pt>
                <c:pt idx="2953">
                  <c:v>1457.0</c:v>
                </c:pt>
                <c:pt idx="2954">
                  <c:v>1457.0</c:v>
                </c:pt>
                <c:pt idx="2955">
                  <c:v>1458.0</c:v>
                </c:pt>
                <c:pt idx="2956">
                  <c:v>1459.0</c:v>
                </c:pt>
                <c:pt idx="2957">
                  <c:v>1460.0</c:v>
                </c:pt>
                <c:pt idx="2958">
                  <c:v>1460.0</c:v>
                </c:pt>
                <c:pt idx="2959">
                  <c:v>1460.0</c:v>
                </c:pt>
                <c:pt idx="2960">
                  <c:v>1461.0</c:v>
                </c:pt>
                <c:pt idx="2961">
                  <c:v>1462.0</c:v>
                </c:pt>
                <c:pt idx="2962">
                  <c:v>1463.0</c:v>
                </c:pt>
                <c:pt idx="2963">
                  <c:v>1463.0</c:v>
                </c:pt>
                <c:pt idx="2964">
                  <c:v>1463.0</c:v>
                </c:pt>
                <c:pt idx="2965">
                  <c:v>1463.0</c:v>
                </c:pt>
                <c:pt idx="2966">
                  <c:v>1463.0</c:v>
                </c:pt>
                <c:pt idx="2967">
                  <c:v>1463.0</c:v>
                </c:pt>
                <c:pt idx="2968">
                  <c:v>1463.0</c:v>
                </c:pt>
                <c:pt idx="2969">
                  <c:v>1464.0</c:v>
                </c:pt>
                <c:pt idx="2970">
                  <c:v>1464.0</c:v>
                </c:pt>
                <c:pt idx="2971">
                  <c:v>1464.0</c:v>
                </c:pt>
                <c:pt idx="2972">
                  <c:v>1465.0</c:v>
                </c:pt>
                <c:pt idx="2973">
                  <c:v>1466.0</c:v>
                </c:pt>
                <c:pt idx="2974">
                  <c:v>1467.0</c:v>
                </c:pt>
                <c:pt idx="2975">
                  <c:v>1468.0</c:v>
                </c:pt>
                <c:pt idx="2976">
                  <c:v>1469.0</c:v>
                </c:pt>
                <c:pt idx="2977">
                  <c:v>1469.0</c:v>
                </c:pt>
                <c:pt idx="2978">
                  <c:v>1469.0</c:v>
                </c:pt>
                <c:pt idx="2979">
                  <c:v>1469.0</c:v>
                </c:pt>
                <c:pt idx="2980">
                  <c:v>1469.0</c:v>
                </c:pt>
                <c:pt idx="2981">
                  <c:v>1469.0</c:v>
                </c:pt>
                <c:pt idx="2982">
                  <c:v>1469.0</c:v>
                </c:pt>
                <c:pt idx="2983">
                  <c:v>1469.0</c:v>
                </c:pt>
                <c:pt idx="2984">
                  <c:v>1469.0</c:v>
                </c:pt>
                <c:pt idx="2985">
                  <c:v>1469.0</c:v>
                </c:pt>
                <c:pt idx="2986">
                  <c:v>1469.0</c:v>
                </c:pt>
                <c:pt idx="2987">
                  <c:v>1469.0</c:v>
                </c:pt>
                <c:pt idx="2988">
                  <c:v>1469.0</c:v>
                </c:pt>
                <c:pt idx="2989">
                  <c:v>1469.0</c:v>
                </c:pt>
                <c:pt idx="2990">
                  <c:v>1469.0</c:v>
                </c:pt>
                <c:pt idx="2991">
                  <c:v>1469.0</c:v>
                </c:pt>
                <c:pt idx="2992">
                  <c:v>1469.0</c:v>
                </c:pt>
                <c:pt idx="2993">
                  <c:v>1469.0</c:v>
                </c:pt>
                <c:pt idx="2994">
                  <c:v>1469.0</c:v>
                </c:pt>
                <c:pt idx="2995">
                  <c:v>1469.0</c:v>
                </c:pt>
                <c:pt idx="2996">
                  <c:v>1470.0</c:v>
                </c:pt>
                <c:pt idx="2997">
                  <c:v>1471.0</c:v>
                </c:pt>
                <c:pt idx="2998">
                  <c:v>1472.0</c:v>
                </c:pt>
                <c:pt idx="2999">
                  <c:v>1472.0</c:v>
                </c:pt>
                <c:pt idx="3000">
                  <c:v>1472.0</c:v>
                </c:pt>
                <c:pt idx="3001">
                  <c:v>1473.0</c:v>
                </c:pt>
                <c:pt idx="3002">
                  <c:v>1474.0</c:v>
                </c:pt>
                <c:pt idx="3003">
                  <c:v>1475.0</c:v>
                </c:pt>
                <c:pt idx="3004">
                  <c:v>1475.0</c:v>
                </c:pt>
                <c:pt idx="3005">
                  <c:v>1475.0</c:v>
                </c:pt>
                <c:pt idx="3006">
                  <c:v>1475.0</c:v>
                </c:pt>
                <c:pt idx="3007">
                  <c:v>1476.0</c:v>
                </c:pt>
                <c:pt idx="3008">
                  <c:v>1476.0</c:v>
                </c:pt>
                <c:pt idx="3009">
                  <c:v>1476.0</c:v>
                </c:pt>
                <c:pt idx="3010">
                  <c:v>1476.0</c:v>
                </c:pt>
                <c:pt idx="3011">
                  <c:v>1477.0</c:v>
                </c:pt>
                <c:pt idx="3012">
                  <c:v>1478.0</c:v>
                </c:pt>
                <c:pt idx="3013">
                  <c:v>1479.0</c:v>
                </c:pt>
                <c:pt idx="3014">
                  <c:v>1480.0</c:v>
                </c:pt>
                <c:pt idx="3015">
                  <c:v>1481.0</c:v>
                </c:pt>
                <c:pt idx="3016">
                  <c:v>1482.0</c:v>
                </c:pt>
                <c:pt idx="3017">
                  <c:v>1483.0</c:v>
                </c:pt>
                <c:pt idx="3018">
                  <c:v>1484.0</c:v>
                </c:pt>
                <c:pt idx="3019">
                  <c:v>1485.0</c:v>
                </c:pt>
                <c:pt idx="3020">
                  <c:v>1486.0</c:v>
                </c:pt>
                <c:pt idx="3021">
                  <c:v>1487.0</c:v>
                </c:pt>
                <c:pt idx="3022">
                  <c:v>1488.0</c:v>
                </c:pt>
                <c:pt idx="3023">
                  <c:v>1489.0</c:v>
                </c:pt>
                <c:pt idx="3024">
                  <c:v>1490.0</c:v>
                </c:pt>
                <c:pt idx="3025">
                  <c:v>1491.0</c:v>
                </c:pt>
                <c:pt idx="3026">
                  <c:v>1492.0</c:v>
                </c:pt>
                <c:pt idx="3027">
                  <c:v>1493.0</c:v>
                </c:pt>
                <c:pt idx="3028">
                  <c:v>1494.0</c:v>
                </c:pt>
                <c:pt idx="3029">
                  <c:v>1495.0</c:v>
                </c:pt>
                <c:pt idx="3030">
                  <c:v>1496.0</c:v>
                </c:pt>
                <c:pt idx="3031">
                  <c:v>1496.0</c:v>
                </c:pt>
                <c:pt idx="3032">
                  <c:v>1497.0</c:v>
                </c:pt>
                <c:pt idx="3033">
                  <c:v>1498.0</c:v>
                </c:pt>
                <c:pt idx="3034">
                  <c:v>1499.0</c:v>
                </c:pt>
                <c:pt idx="3035">
                  <c:v>1500.0</c:v>
                </c:pt>
                <c:pt idx="3036">
                  <c:v>1501.0</c:v>
                </c:pt>
                <c:pt idx="3037">
                  <c:v>1502.0</c:v>
                </c:pt>
                <c:pt idx="3038">
                  <c:v>1503.0</c:v>
                </c:pt>
                <c:pt idx="3039">
                  <c:v>1503.0</c:v>
                </c:pt>
                <c:pt idx="3040">
                  <c:v>1503.0</c:v>
                </c:pt>
                <c:pt idx="3041">
                  <c:v>1504.0</c:v>
                </c:pt>
                <c:pt idx="3042">
                  <c:v>1505.0</c:v>
                </c:pt>
                <c:pt idx="3043">
                  <c:v>1506.0</c:v>
                </c:pt>
                <c:pt idx="3044">
                  <c:v>1507.0</c:v>
                </c:pt>
                <c:pt idx="3045">
                  <c:v>1508.0</c:v>
                </c:pt>
                <c:pt idx="3046">
                  <c:v>1509.0</c:v>
                </c:pt>
                <c:pt idx="3047">
                  <c:v>1510.0</c:v>
                </c:pt>
                <c:pt idx="3048">
                  <c:v>1510.0</c:v>
                </c:pt>
                <c:pt idx="3049">
                  <c:v>1510.0</c:v>
                </c:pt>
                <c:pt idx="3050">
                  <c:v>1511.0</c:v>
                </c:pt>
                <c:pt idx="3051">
                  <c:v>1512.0</c:v>
                </c:pt>
                <c:pt idx="3052">
                  <c:v>1513.0</c:v>
                </c:pt>
                <c:pt idx="3053">
                  <c:v>1514.0</c:v>
                </c:pt>
                <c:pt idx="3054">
                  <c:v>1515.0</c:v>
                </c:pt>
                <c:pt idx="3055">
                  <c:v>1516.0</c:v>
                </c:pt>
                <c:pt idx="3056">
                  <c:v>1517.0</c:v>
                </c:pt>
                <c:pt idx="3057">
                  <c:v>1517.0</c:v>
                </c:pt>
                <c:pt idx="3058">
                  <c:v>1518.0</c:v>
                </c:pt>
                <c:pt idx="3059">
                  <c:v>1519.0</c:v>
                </c:pt>
                <c:pt idx="3060">
                  <c:v>1520.0</c:v>
                </c:pt>
                <c:pt idx="3061">
                  <c:v>1521.0</c:v>
                </c:pt>
                <c:pt idx="3062">
                  <c:v>1521.0</c:v>
                </c:pt>
                <c:pt idx="3063">
                  <c:v>1522.0</c:v>
                </c:pt>
                <c:pt idx="3064">
                  <c:v>1523.0</c:v>
                </c:pt>
                <c:pt idx="3065">
                  <c:v>1523.0</c:v>
                </c:pt>
                <c:pt idx="3066">
                  <c:v>1523.0</c:v>
                </c:pt>
                <c:pt idx="3067">
                  <c:v>1523.0</c:v>
                </c:pt>
                <c:pt idx="3068">
                  <c:v>1523.0</c:v>
                </c:pt>
                <c:pt idx="3069">
                  <c:v>1523.0</c:v>
                </c:pt>
                <c:pt idx="3070">
                  <c:v>1523.0</c:v>
                </c:pt>
                <c:pt idx="3071">
                  <c:v>1523.0</c:v>
                </c:pt>
                <c:pt idx="3072">
                  <c:v>1524.0</c:v>
                </c:pt>
                <c:pt idx="3073">
                  <c:v>1525.0</c:v>
                </c:pt>
                <c:pt idx="3074">
                  <c:v>1525.0</c:v>
                </c:pt>
                <c:pt idx="3075">
                  <c:v>1526.0</c:v>
                </c:pt>
                <c:pt idx="3076">
                  <c:v>1527.0</c:v>
                </c:pt>
                <c:pt idx="3077">
                  <c:v>1528.0</c:v>
                </c:pt>
                <c:pt idx="3078">
                  <c:v>1528.0</c:v>
                </c:pt>
                <c:pt idx="3079">
                  <c:v>1528.0</c:v>
                </c:pt>
                <c:pt idx="3080">
                  <c:v>1528.0</c:v>
                </c:pt>
                <c:pt idx="3081">
                  <c:v>1528.0</c:v>
                </c:pt>
                <c:pt idx="3082">
                  <c:v>1529.0</c:v>
                </c:pt>
                <c:pt idx="3083">
                  <c:v>1530.0</c:v>
                </c:pt>
                <c:pt idx="3084">
                  <c:v>1531.0</c:v>
                </c:pt>
                <c:pt idx="3085">
                  <c:v>1532.0</c:v>
                </c:pt>
                <c:pt idx="3086">
                  <c:v>1533.0</c:v>
                </c:pt>
                <c:pt idx="3087">
                  <c:v>1534.0</c:v>
                </c:pt>
                <c:pt idx="3088">
                  <c:v>1535.0</c:v>
                </c:pt>
                <c:pt idx="3089">
                  <c:v>1536.0</c:v>
                </c:pt>
                <c:pt idx="3090">
                  <c:v>1536.0</c:v>
                </c:pt>
                <c:pt idx="3091">
                  <c:v>1536.0</c:v>
                </c:pt>
                <c:pt idx="3092">
                  <c:v>1536.0</c:v>
                </c:pt>
                <c:pt idx="3093">
                  <c:v>1536.0</c:v>
                </c:pt>
                <c:pt idx="3094">
                  <c:v>1537.0</c:v>
                </c:pt>
                <c:pt idx="3095">
                  <c:v>1537.0</c:v>
                </c:pt>
                <c:pt idx="3096">
                  <c:v>1538.0</c:v>
                </c:pt>
                <c:pt idx="3097">
                  <c:v>1539.0</c:v>
                </c:pt>
                <c:pt idx="3098">
                  <c:v>1540.0</c:v>
                </c:pt>
                <c:pt idx="3099">
                  <c:v>1541.0</c:v>
                </c:pt>
                <c:pt idx="3100">
                  <c:v>1542.0</c:v>
                </c:pt>
                <c:pt idx="3101">
                  <c:v>1543.0</c:v>
                </c:pt>
                <c:pt idx="3102">
                  <c:v>1544.0</c:v>
                </c:pt>
                <c:pt idx="3103">
                  <c:v>1545.0</c:v>
                </c:pt>
                <c:pt idx="3104">
                  <c:v>1546.0</c:v>
                </c:pt>
                <c:pt idx="3105">
                  <c:v>1547.0</c:v>
                </c:pt>
                <c:pt idx="3106">
                  <c:v>1547.0</c:v>
                </c:pt>
                <c:pt idx="3107">
                  <c:v>1547.0</c:v>
                </c:pt>
                <c:pt idx="3108">
                  <c:v>1547.0</c:v>
                </c:pt>
                <c:pt idx="3109">
                  <c:v>1547.0</c:v>
                </c:pt>
                <c:pt idx="3110">
                  <c:v>1548.0</c:v>
                </c:pt>
                <c:pt idx="3111">
                  <c:v>1549.0</c:v>
                </c:pt>
                <c:pt idx="3112">
                  <c:v>1550.0</c:v>
                </c:pt>
                <c:pt idx="3113">
                  <c:v>1550.0</c:v>
                </c:pt>
                <c:pt idx="3114">
                  <c:v>1551.0</c:v>
                </c:pt>
                <c:pt idx="3115">
                  <c:v>1552.0</c:v>
                </c:pt>
                <c:pt idx="3116">
                  <c:v>1552.0</c:v>
                </c:pt>
                <c:pt idx="3117">
                  <c:v>1552.0</c:v>
                </c:pt>
                <c:pt idx="3118">
                  <c:v>1552.0</c:v>
                </c:pt>
                <c:pt idx="3119">
                  <c:v>1553.0</c:v>
                </c:pt>
                <c:pt idx="3120">
                  <c:v>1553.0</c:v>
                </c:pt>
                <c:pt idx="3121">
                  <c:v>1553.0</c:v>
                </c:pt>
                <c:pt idx="3122">
                  <c:v>1554.0</c:v>
                </c:pt>
                <c:pt idx="3123">
                  <c:v>1555.0</c:v>
                </c:pt>
                <c:pt idx="3124">
                  <c:v>1556.0</c:v>
                </c:pt>
                <c:pt idx="3125">
                  <c:v>1557.0</c:v>
                </c:pt>
                <c:pt idx="3126">
                  <c:v>1557.0</c:v>
                </c:pt>
                <c:pt idx="3127">
                  <c:v>1557.0</c:v>
                </c:pt>
                <c:pt idx="3128">
                  <c:v>1557.0</c:v>
                </c:pt>
                <c:pt idx="3129">
                  <c:v>1557.0</c:v>
                </c:pt>
                <c:pt idx="3130">
                  <c:v>1558.0</c:v>
                </c:pt>
                <c:pt idx="3131">
                  <c:v>1558.0</c:v>
                </c:pt>
                <c:pt idx="3132">
                  <c:v>1558.0</c:v>
                </c:pt>
                <c:pt idx="3133">
                  <c:v>1558.0</c:v>
                </c:pt>
                <c:pt idx="3134">
                  <c:v>1558.0</c:v>
                </c:pt>
                <c:pt idx="3135">
                  <c:v>1558.0</c:v>
                </c:pt>
                <c:pt idx="3136">
                  <c:v>1558.0</c:v>
                </c:pt>
                <c:pt idx="3137">
                  <c:v>1559.0</c:v>
                </c:pt>
                <c:pt idx="3138">
                  <c:v>1559.0</c:v>
                </c:pt>
                <c:pt idx="3139">
                  <c:v>1559.0</c:v>
                </c:pt>
                <c:pt idx="3140">
                  <c:v>1559.0</c:v>
                </c:pt>
                <c:pt idx="3141">
                  <c:v>1559.0</c:v>
                </c:pt>
                <c:pt idx="3142">
                  <c:v>1559.0</c:v>
                </c:pt>
                <c:pt idx="3143">
                  <c:v>1559.0</c:v>
                </c:pt>
                <c:pt idx="3144">
                  <c:v>1559.0</c:v>
                </c:pt>
                <c:pt idx="3145">
                  <c:v>1560.0</c:v>
                </c:pt>
                <c:pt idx="3146">
                  <c:v>1561.0</c:v>
                </c:pt>
                <c:pt idx="3147">
                  <c:v>1562.0</c:v>
                </c:pt>
                <c:pt idx="3148">
                  <c:v>1562.0</c:v>
                </c:pt>
                <c:pt idx="3149">
                  <c:v>1563.0</c:v>
                </c:pt>
                <c:pt idx="3150">
                  <c:v>1564.0</c:v>
                </c:pt>
                <c:pt idx="3151">
                  <c:v>1565.0</c:v>
                </c:pt>
                <c:pt idx="3152">
                  <c:v>1566.0</c:v>
                </c:pt>
                <c:pt idx="3153">
                  <c:v>1566.0</c:v>
                </c:pt>
                <c:pt idx="3154">
                  <c:v>1566.0</c:v>
                </c:pt>
                <c:pt idx="3155">
                  <c:v>1566.0</c:v>
                </c:pt>
                <c:pt idx="3156">
                  <c:v>1567.0</c:v>
                </c:pt>
                <c:pt idx="3157">
                  <c:v>1567.0</c:v>
                </c:pt>
                <c:pt idx="3158">
                  <c:v>1568.0</c:v>
                </c:pt>
                <c:pt idx="3159">
                  <c:v>1569.0</c:v>
                </c:pt>
                <c:pt idx="3160">
                  <c:v>1570.0</c:v>
                </c:pt>
                <c:pt idx="3161">
                  <c:v>1570.0</c:v>
                </c:pt>
                <c:pt idx="3162">
                  <c:v>1571.0</c:v>
                </c:pt>
                <c:pt idx="3163">
                  <c:v>1572.0</c:v>
                </c:pt>
                <c:pt idx="3164">
                  <c:v>1572.0</c:v>
                </c:pt>
                <c:pt idx="3165">
                  <c:v>1573.0</c:v>
                </c:pt>
                <c:pt idx="3166">
                  <c:v>1574.0</c:v>
                </c:pt>
                <c:pt idx="3167">
                  <c:v>1575.0</c:v>
                </c:pt>
                <c:pt idx="3168">
                  <c:v>1576.0</c:v>
                </c:pt>
                <c:pt idx="3169">
                  <c:v>1576.0</c:v>
                </c:pt>
                <c:pt idx="3170">
                  <c:v>1576.0</c:v>
                </c:pt>
                <c:pt idx="3171">
                  <c:v>1576.0</c:v>
                </c:pt>
                <c:pt idx="3172">
                  <c:v>1576.0</c:v>
                </c:pt>
                <c:pt idx="3173">
                  <c:v>1576.0</c:v>
                </c:pt>
                <c:pt idx="3174">
                  <c:v>1576.0</c:v>
                </c:pt>
                <c:pt idx="3175">
                  <c:v>1577.0</c:v>
                </c:pt>
                <c:pt idx="3176">
                  <c:v>1577.0</c:v>
                </c:pt>
                <c:pt idx="3177">
                  <c:v>1577.0</c:v>
                </c:pt>
                <c:pt idx="3178">
                  <c:v>1577.0</c:v>
                </c:pt>
                <c:pt idx="3179">
                  <c:v>1577.0</c:v>
                </c:pt>
                <c:pt idx="3180">
                  <c:v>1577.0</c:v>
                </c:pt>
                <c:pt idx="3181">
                  <c:v>1578.0</c:v>
                </c:pt>
                <c:pt idx="3182">
                  <c:v>1579.0</c:v>
                </c:pt>
                <c:pt idx="3183">
                  <c:v>1580.0</c:v>
                </c:pt>
                <c:pt idx="3184">
                  <c:v>1581.0</c:v>
                </c:pt>
                <c:pt idx="3185">
                  <c:v>1582.0</c:v>
                </c:pt>
                <c:pt idx="3186">
                  <c:v>1583.0</c:v>
                </c:pt>
                <c:pt idx="3187">
                  <c:v>1584.0</c:v>
                </c:pt>
                <c:pt idx="3188">
                  <c:v>1584.0</c:v>
                </c:pt>
                <c:pt idx="3189">
                  <c:v>1584.0</c:v>
                </c:pt>
                <c:pt idx="3190">
                  <c:v>1584.0</c:v>
                </c:pt>
                <c:pt idx="3191">
                  <c:v>1584.0</c:v>
                </c:pt>
                <c:pt idx="3192">
                  <c:v>1585.0</c:v>
                </c:pt>
                <c:pt idx="3193">
                  <c:v>1585.0</c:v>
                </c:pt>
                <c:pt idx="3194">
                  <c:v>1585.0</c:v>
                </c:pt>
                <c:pt idx="3195">
                  <c:v>1585.0</c:v>
                </c:pt>
                <c:pt idx="3196">
                  <c:v>1585.0</c:v>
                </c:pt>
                <c:pt idx="3197">
                  <c:v>1585.0</c:v>
                </c:pt>
                <c:pt idx="3198">
                  <c:v>1586.0</c:v>
                </c:pt>
                <c:pt idx="3199">
                  <c:v>1587.0</c:v>
                </c:pt>
                <c:pt idx="3200">
                  <c:v>1587.0</c:v>
                </c:pt>
                <c:pt idx="3201">
                  <c:v>1587.0</c:v>
                </c:pt>
                <c:pt idx="3202">
                  <c:v>1588.0</c:v>
                </c:pt>
                <c:pt idx="3203">
                  <c:v>1589.0</c:v>
                </c:pt>
                <c:pt idx="3204">
                  <c:v>1589.0</c:v>
                </c:pt>
                <c:pt idx="3205">
                  <c:v>1589.0</c:v>
                </c:pt>
                <c:pt idx="3206">
                  <c:v>1589.0</c:v>
                </c:pt>
                <c:pt idx="3207">
                  <c:v>1589.0</c:v>
                </c:pt>
                <c:pt idx="3208">
                  <c:v>1590.0</c:v>
                </c:pt>
                <c:pt idx="3209">
                  <c:v>1591.0</c:v>
                </c:pt>
                <c:pt idx="3210">
                  <c:v>1592.0</c:v>
                </c:pt>
                <c:pt idx="3211">
                  <c:v>1593.0</c:v>
                </c:pt>
                <c:pt idx="3212">
                  <c:v>1594.0</c:v>
                </c:pt>
                <c:pt idx="3213">
                  <c:v>1594.0</c:v>
                </c:pt>
                <c:pt idx="3214">
                  <c:v>1595.0</c:v>
                </c:pt>
                <c:pt idx="3215">
                  <c:v>1595.0</c:v>
                </c:pt>
                <c:pt idx="3216">
                  <c:v>1596.0</c:v>
                </c:pt>
                <c:pt idx="3217">
                  <c:v>1597.0</c:v>
                </c:pt>
                <c:pt idx="3218">
                  <c:v>1598.0</c:v>
                </c:pt>
                <c:pt idx="3219">
                  <c:v>1599.0</c:v>
                </c:pt>
                <c:pt idx="3220">
                  <c:v>1600.0</c:v>
                </c:pt>
                <c:pt idx="3221">
                  <c:v>1600.0</c:v>
                </c:pt>
                <c:pt idx="3222">
                  <c:v>1600.0</c:v>
                </c:pt>
                <c:pt idx="3223">
                  <c:v>1600.0</c:v>
                </c:pt>
                <c:pt idx="3224">
                  <c:v>1601.0</c:v>
                </c:pt>
                <c:pt idx="3225">
                  <c:v>1602.0</c:v>
                </c:pt>
                <c:pt idx="3226">
                  <c:v>1602.0</c:v>
                </c:pt>
                <c:pt idx="3227">
                  <c:v>1603.0</c:v>
                </c:pt>
                <c:pt idx="3228">
                  <c:v>1604.0</c:v>
                </c:pt>
                <c:pt idx="3229">
                  <c:v>1604.0</c:v>
                </c:pt>
                <c:pt idx="3230">
                  <c:v>1605.0</c:v>
                </c:pt>
                <c:pt idx="3231">
                  <c:v>1605.0</c:v>
                </c:pt>
                <c:pt idx="3232">
                  <c:v>1605.0</c:v>
                </c:pt>
                <c:pt idx="3233">
                  <c:v>1605.0</c:v>
                </c:pt>
                <c:pt idx="3234">
                  <c:v>1605.0</c:v>
                </c:pt>
                <c:pt idx="3235">
                  <c:v>1605.0</c:v>
                </c:pt>
                <c:pt idx="3236">
                  <c:v>1605.0</c:v>
                </c:pt>
                <c:pt idx="3237">
                  <c:v>1605.0</c:v>
                </c:pt>
                <c:pt idx="3238">
                  <c:v>1606.0</c:v>
                </c:pt>
                <c:pt idx="3239">
                  <c:v>1606.0</c:v>
                </c:pt>
                <c:pt idx="3240">
                  <c:v>1606.0</c:v>
                </c:pt>
                <c:pt idx="3241">
                  <c:v>1606.0</c:v>
                </c:pt>
                <c:pt idx="3242">
                  <c:v>1607.0</c:v>
                </c:pt>
                <c:pt idx="3243">
                  <c:v>1608.0</c:v>
                </c:pt>
                <c:pt idx="3244">
                  <c:v>1608.0</c:v>
                </c:pt>
                <c:pt idx="3245">
                  <c:v>1609.0</c:v>
                </c:pt>
                <c:pt idx="3246">
                  <c:v>1610.0</c:v>
                </c:pt>
                <c:pt idx="3247">
                  <c:v>1611.0</c:v>
                </c:pt>
                <c:pt idx="3248">
                  <c:v>1612.0</c:v>
                </c:pt>
                <c:pt idx="3249">
                  <c:v>1613.0</c:v>
                </c:pt>
                <c:pt idx="3250">
                  <c:v>1614.0</c:v>
                </c:pt>
                <c:pt idx="3251">
                  <c:v>1614.0</c:v>
                </c:pt>
                <c:pt idx="3252">
                  <c:v>1615.0</c:v>
                </c:pt>
                <c:pt idx="3253">
                  <c:v>1616.0</c:v>
                </c:pt>
                <c:pt idx="3254">
                  <c:v>1616.0</c:v>
                </c:pt>
                <c:pt idx="3255">
                  <c:v>1616.0</c:v>
                </c:pt>
                <c:pt idx="3256">
                  <c:v>1616.0</c:v>
                </c:pt>
                <c:pt idx="3257">
                  <c:v>1617.0</c:v>
                </c:pt>
                <c:pt idx="3258">
                  <c:v>1617.0</c:v>
                </c:pt>
                <c:pt idx="3259">
                  <c:v>1617.0</c:v>
                </c:pt>
                <c:pt idx="3260">
                  <c:v>1617.0</c:v>
                </c:pt>
                <c:pt idx="3261">
                  <c:v>1617.0</c:v>
                </c:pt>
                <c:pt idx="3262">
                  <c:v>1617.0</c:v>
                </c:pt>
                <c:pt idx="3263">
                  <c:v>1617.0</c:v>
                </c:pt>
                <c:pt idx="3264">
                  <c:v>1617.0</c:v>
                </c:pt>
                <c:pt idx="3265">
                  <c:v>1617.0</c:v>
                </c:pt>
                <c:pt idx="3266">
                  <c:v>1618.0</c:v>
                </c:pt>
                <c:pt idx="3267">
                  <c:v>1619.0</c:v>
                </c:pt>
                <c:pt idx="3268">
                  <c:v>1619.0</c:v>
                </c:pt>
                <c:pt idx="3269">
                  <c:v>1620.0</c:v>
                </c:pt>
                <c:pt idx="3270">
                  <c:v>1621.0</c:v>
                </c:pt>
                <c:pt idx="3271">
                  <c:v>1621.0</c:v>
                </c:pt>
                <c:pt idx="3272">
                  <c:v>1622.0</c:v>
                </c:pt>
                <c:pt idx="3273">
                  <c:v>1623.0</c:v>
                </c:pt>
                <c:pt idx="3274">
                  <c:v>1624.0</c:v>
                </c:pt>
                <c:pt idx="3275">
                  <c:v>1625.0</c:v>
                </c:pt>
                <c:pt idx="3276">
                  <c:v>1625.0</c:v>
                </c:pt>
                <c:pt idx="3277">
                  <c:v>1626.0</c:v>
                </c:pt>
                <c:pt idx="3278">
                  <c:v>1627.0</c:v>
                </c:pt>
                <c:pt idx="3279">
                  <c:v>1628.0</c:v>
                </c:pt>
                <c:pt idx="3280">
                  <c:v>1629.0</c:v>
                </c:pt>
                <c:pt idx="3281">
                  <c:v>1630.0</c:v>
                </c:pt>
                <c:pt idx="3282">
                  <c:v>1630.0</c:v>
                </c:pt>
                <c:pt idx="3283">
                  <c:v>1630.0</c:v>
                </c:pt>
                <c:pt idx="3284">
                  <c:v>1630.0</c:v>
                </c:pt>
                <c:pt idx="3285">
                  <c:v>1631.0</c:v>
                </c:pt>
                <c:pt idx="3286">
                  <c:v>1631.0</c:v>
                </c:pt>
                <c:pt idx="3287">
                  <c:v>1632.0</c:v>
                </c:pt>
                <c:pt idx="3288">
                  <c:v>1633.0</c:v>
                </c:pt>
                <c:pt idx="3289">
                  <c:v>1634.0</c:v>
                </c:pt>
                <c:pt idx="3290">
                  <c:v>1634.0</c:v>
                </c:pt>
                <c:pt idx="3291">
                  <c:v>1634.0</c:v>
                </c:pt>
                <c:pt idx="3292">
                  <c:v>1634.0</c:v>
                </c:pt>
                <c:pt idx="3293">
                  <c:v>1634.0</c:v>
                </c:pt>
                <c:pt idx="3294">
                  <c:v>1635.0</c:v>
                </c:pt>
                <c:pt idx="3295">
                  <c:v>1635.0</c:v>
                </c:pt>
                <c:pt idx="3296">
                  <c:v>1636.0</c:v>
                </c:pt>
                <c:pt idx="3297">
                  <c:v>1637.0</c:v>
                </c:pt>
                <c:pt idx="3298">
                  <c:v>1638.0</c:v>
                </c:pt>
                <c:pt idx="3299">
                  <c:v>1639.0</c:v>
                </c:pt>
                <c:pt idx="3300">
                  <c:v>1639.0</c:v>
                </c:pt>
                <c:pt idx="3301">
                  <c:v>1639.0</c:v>
                </c:pt>
                <c:pt idx="3302">
                  <c:v>1640.0</c:v>
                </c:pt>
                <c:pt idx="3303">
                  <c:v>1641.0</c:v>
                </c:pt>
                <c:pt idx="3304">
                  <c:v>1641.0</c:v>
                </c:pt>
                <c:pt idx="3305">
                  <c:v>1641.0</c:v>
                </c:pt>
                <c:pt idx="3306">
                  <c:v>1641.0</c:v>
                </c:pt>
                <c:pt idx="3307">
                  <c:v>1641.0</c:v>
                </c:pt>
                <c:pt idx="3308">
                  <c:v>1641.0</c:v>
                </c:pt>
                <c:pt idx="3309">
                  <c:v>1641.0</c:v>
                </c:pt>
                <c:pt idx="3310">
                  <c:v>1641.0</c:v>
                </c:pt>
                <c:pt idx="3311">
                  <c:v>1641.0</c:v>
                </c:pt>
                <c:pt idx="3312">
                  <c:v>1641.0</c:v>
                </c:pt>
                <c:pt idx="3313">
                  <c:v>1641.0</c:v>
                </c:pt>
                <c:pt idx="3314">
                  <c:v>1642.0</c:v>
                </c:pt>
                <c:pt idx="3315">
                  <c:v>1643.0</c:v>
                </c:pt>
                <c:pt idx="3316">
                  <c:v>1643.0</c:v>
                </c:pt>
                <c:pt idx="3317">
                  <c:v>1643.0</c:v>
                </c:pt>
                <c:pt idx="3318">
                  <c:v>1643.0</c:v>
                </c:pt>
                <c:pt idx="3319">
                  <c:v>1644.0</c:v>
                </c:pt>
                <c:pt idx="3320">
                  <c:v>1645.0</c:v>
                </c:pt>
                <c:pt idx="3321">
                  <c:v>1645.0</c:v>
                </c:pt>
                <c:pt idx="3322">
                  <c:v>1645.0</c:v>
                </c:pt>
                <c:pt idx="3323">
                  <c:v>1645.0</c:v>
                </c:pt>
                <c:pt idx="3324">
                  <c:v>1645.0</c:v>
                </c:pt>
                <c:pt idx="3325">
                  <c:v>1645.0</c:v>
                </c:pt>
                <c:pt idx="3326">
                  <c:v>1645.0</c:v>
                </c:pt>
                <c:pt idx="3327">
                  <c:v>1645.0</c:v>
                </c:pt>
                <c:pt idx="3328">
                  <c:v>1645.0</c:v>
                </c:pt>
                <c:pt idx="3329">
                  <c:v>1645.0</c:v>
                </c:pt>
                <c:pt idx="3330">
                  <c:v>1645.0</c:v>
                </c:pt>
                <c:pt idx="3331">
                  <c:v>1646.0</c:v>
                </c:pt>
                <c:pt idx="3332">
                  <c:v>1647.0</c:v>
                </c:pt>
                <c:pt idx="3333">
                  <c:v>1648.0</c:v>
                </c:pt>
                <c:pt idx="3334">
                  <c:v>1649.0</c:v>
                </c:pt>
                <c:pt idx="3335">
                  <c:v>1649.0</c:v>
                </c:pt>
                <c:pt idx="3336">
                  <c:v>1649.0</c:v>
                </c:pt>
                <c:pt idx="3337">
                  <c:v>1650.0</c:v>
                </c:pt>
                <c:pt idx="3338">
                  <c:v>1650.0</c:v>
                </c:pt>
                <c:pt idx="3339">
                  <c:v>1650.0</c:v>
                </c:pt>
                <c:pt idx="3340">
                  <c:v>1650.0</c:v>
                </c:pt>
                <c:pt idx="3341">
                  <c:v>1650.0</c:v>
                </c:pt>
                <c:pt idx="3342">
                  <c:v>1650.0</c:v>
                </c:pt>
                <c:pt idx="3343">
                  <c:v>1650.0</c:v>
                </c:pt>
                <c:pt idx="3344">
                  <c:v>1650.0</c:v>
                </c:pt>
                <c:pt idx="3345">
                  <c:v>1650.0</c:v>
                </c:pt>
                <c:pt idx="3346">
                  <c:v>1650.0</c:v>
                </c:pt>
                <c:pt idx="3347">
                  <c:v>1650.0</c:v>
                </c:pt>
                <c:pt idx="3348">
                  <c:v>1650.0</c:v>
                </c:pt>
                <c:pt idx="3349">
                  <c:v>1650.0</c:v>
                </c:pt>
                <c:pt idx="3350">
                  <c:v>1650.0</c:v>
                </c:pt>
                <c:pt idx="3351">
                  <c:v>1650.0</c:v>
                </c:pt>
                <c:pt idx="3352">
                  <c:v>1651.0</c:v>
                </c:pt>
                <c:pt idx="3353">
                  <c:v>1651.0</c:v>
                </c:pt>
                <c:pt idx="3354">
                  <c:v>1651.0</c:v>
                </c:pt>
                <c:pt idx="3355">
                  <c:v>1651.0</c:v>
                </c:pt>
                <c:pt idx="3356">
                  <c:v>1651.0</c:v>
                </c:pt>
                <c:pt idx="3357">
                  <c:v>1651.0</c:v>
                </c:pt>
                <c:pt idx="3358">
                  <c:v>1651.0</c:v>
                </c:pt>
                <c:pt idx="3359">
                  <c:v>1651.0</c:v>
                </c:pt>
                <c:pt idx="3360">
                  <c:v>1651.0</c:v>
                </c:pt>
                <c:pt idx="3361">
                  <c:v>1651.0</c:v>
                </c:pt>
                <c:pt idx="3362">
                  <c:v>1651.0</c:v>
                </c:pt>
                <c:pt idx="3363">
                  <c:v>1651.0</c:v>
                </c:pt>
                <c:pt idx="3364">
                  <c:v>1651.0</c:v>
                </c:pt>
                <c:pt idx="3365">
                  <c:v>1651.0</c:v>
                </c:pt>
                <c:pt idx="3366">
                  <c:v>1652.0</c:v>
                </c:pt>
                <c:pt idx="3367">
                  <c:v>1652.0</c:v>
                </c:pt>
                <c:pt idx="3368">
                  <c:v>1652.0</c:v>
                </c:pt>
                <c:pt idx="3369">
                  <c:v>1652.0</c:v>
                </c:pt>
                <c:pt idx="3370">
                  <c:v>1652.0</c:v>
                </c:pt>
                <c:pt idx="3371">
                  <c:v>1652.0</c:v>
                </c:pt>
                <c:pt idx="3372">
                  <c:v>1652.0</c:v>
                </c:pt>
                <c:pt idx="3373">
                  <c:v>1652.0</c:v>
                </c:pt>
                <c:pt idx="3374">
                  <c:v>1652.0</c:v>
                </c:pt>
                <c:pt idx="3375">
                  <c:v>1652.0</c:v>
                </c:pt>
                <c:pt idx="3376">
                  <c:v>1652.0</c:v>
                </c:pt>
                <c:pt idx="3377">
                  <c:v>1652.0</c:v>
                </c:pt>
                <c:pt idx="3378">
                  <c:v>1653.0</c:v>
                </c:pt>
                <c:pt idx="3379">
                  <c:v>1654.0</c:v>
                </c:pt>
                <c:pt idx="3380">
                  <c:v>1654.0</c:v>
                </c:pt>
                <c:pt idx="3381">
                  <c:v>1654.0</c:v>
                </c:pt>
                <c:pt idx="3382">
                  <c:v>1654.0</c:v>
                </c:pt>
                <c:pt idx="3383">
                  <c:v>1654.0</c:v>
                </c:pt>
                <c:pt idx="3384">
                  <c:v>1654.0</c:v>
                </c:pt>
                <c:pt idx="3385">
                  <c:v>1655.0</c:v>
                </c:pt>
                <c:pt idx="3386">
                  <c:v>1655.0</c:v>
                </c:pt>
                <c:pt idx="3387">
                  <c:v>1655.0</c:v>
                </c:pt>
                <c:pt idx="3388">
                  <c:v>1655.0</c:v>
                </c:pt>
                <c:pt idx="3389">
                  <c:v>1655.0</c:v>
                </c:pt>
                <c:pt idx="3390">
                  <c:v>1655.0</c:v>
                </c:pt>
                <c:pt idx="3391">
                  <c:v>1655.0</c:v>
                </c:pt>
                <c:pt idx="3392">
                  <c:v>1655.0</c:v>
                </c:pt>
                <c:pt idx="3393">
                  <c:v>1655.0</c:v>
                </c:pt>
                <c:pt idx="3394">
                  <c:v>1655.0</c:v>
                </c:pt>
                <c:pt idx="3395">
                  <c:v>1655.0</c:v>
                </c:pt>
                <c:pt idx="3396">
                  <c:v>1655.0</c:v>
                </c:pt>
                <c:pt idx="3397">
                  <c:v>1655.0</c:v>
                </c:pt>
                <c:pt idx="3398">
                  <c:v>1655.0</c:v>
                </c:pt>
                <c:pt idx="3399">
                  <c:v>1655.0</c:v>
                </c:pt>
                <c:pt idx="3400">
                  <c:v>1655.0</c:v>
                </c:pt>
                <c:pt idx="3401">
                  <c:v>1655.0</c:v>
                </c:pt>
                <c:pt idx="3402">
                  <c:v>1655.0</c:v>
                </c:pt>
                <c:pt idx="3403">
                  <c:v>1655.0</c:v>
                </c:pt>
                <c:pt idx="3404">
                  <c:v>1655.0</c:v>
                </c:pt>
                <c:pt idx="3405">
                  <c:v>1656.0</c:v>
                </c:pt>
                <c:pt idx="3406">
                  <c:v>1656.0</c:v>
                </c:pt>
                <c:pt idx="3407">
                  <c:v>1656.0</c:v>
                </c:pt>
                <c:pt idx="3408">
                  <c:v>1657.0</c:v>
                </c:pt>
                <c:pt idx="3409">
                  <c:v>1657.0</c:v>
                </c:pt>
                <c:pt idx="3410">
                  <c:v>1657.0</c:v>
                </c:pt>
                <c:pt idx="3411">
                  <c:v>1657.0</c:v>
                </c:pt>
                <c:pt idx="3412">
                  <c:v>1657.0</c:v>
                </c:pt>
                <c:pt idx="3413">
                  <c:v>1658.0</c:v>
                </c:pt>
                <c:pt idx="3414">
                  <c:v>1659.0</c:v>
                </c:pt>
                <c:pt idx="3415">
                  <c:v>1659.0</c:v>
                </c:pt>
                <c:pt idx="3416">
                  <c:v>1659.0</c:v>
                </c:pt>
                <c:pt idx="3417">
                  <c:v>1659.0</c:v>
                </c:pt>
                <c:pt idx="3418">
                  <c:v>1659.0</c:v>
                </c:pt>
                <c:pt idx="3419">
                  <c:v>1660.0</c:v>
                </c:pt>
                <c:pt idx="3420">
                  <c:v>1660.0</c:v>
                </c:pt>
                <c:pt idx="3421">
                  <c:v>1660.0</c:v>
                </c:pt>
                <c:pt idx="3422">
                  <c:v>1660.0</c:v>
                </c:pt>
                <c:pt idx="3423">
                  <c:v>1660.0</c:v>
                </c:pt>
                <c:pt idx="3424">
                  <c:v>1661.0</c:v>
                </c:pt>
                <c:pt idx="3425">
                  <c:v>1661.0</c:v>
                </c:pt>
                <c:pt idx="3426">
                  <c:v>1661.0</c:v>
                </c:pt>
                <c:pt idx="3427">
                  <c:v>1662.0</c:v>
                </c:pt>
                <c:pt idx="3428">
                  <c:v>1663.0</c:v>
                </c:pt>
                <c:pt idx="3429">
                  <c:v>1664.0</c:v>
                </c:pt>
                <c:pt idx="3430">
                  <c:v>1664.0</c:v>
                </c:pt>
                <c:pt idx="3431">
                  <c:v>1664.0</c:v>
                </c:pt>
                <c:pt idx="3432">
                  <c:v>1665.0</c:v>
                </c:pt>
                <c:pt idx="3433">
                  <c:v>1666.0</c:v>
                </c:pt>
                <c:pt idx="3434">
                  <c:v>1666.0</c:v>
                </c:pt>
                <c:pt idx="3435">
                  <c:v>1667.0</c:v>
                </c:pt>
                <c:pt idx="3436">
                  <c:v>1668.0</c:v>
                </c:pt>
                <c:pt idx="3437">
                  <c:v>1669.0</c:v>
                </c:pt>
                <c:pt idx="3438">
                  <c:v>1669.0</c:v>
                </c:pt>
                <c:pt idx="3439">
                  <c:v>1670.0</c:v>
                </c:pt>
                <c:pt idx="3440">
                  <c:v>1670.0</c:v>
                </c:pt>
                <c:pt idx="3441">
                  <c:v>1671.0</c:v>
                </c:pt>
                <c:pt idx="3442">
                  <c:v>1672.0</c:v>
                </c:pt>
                <c:pt idx="3443">
                  <c:v>1673.0</c:v>
                </c:pt>
                <c:pt idx="3444">
                  <c:v>1673.0</c:v>
                </c:pt>
                <c:pt idx="3445">
                  <c:v>1673.0</c:v>
                </c:pt>
                <c:pt idx="3446">
                  <c:v>1673.0</c:v>
                </c:pt>
                <c:pt idx="3447">
                  <c:v>1674.0</c:v>
                </c:pt>
                <c:pt idx="3448">
                  <c:v>1675.0</c:v>
                </c:pt>
                <c:pt idx="3449">
                  <c:v>1676.0</c:v>
                </c:pt>
                <c:pt idx="3450">
                  <c:v>1677.0</c:v>
                </c:pt>
                <c:pt idx="3451">
                  <c:v>1677.0</c:v>
                </c:pt>
                <c:pt idx="3452">
                  <c:v>1678.0</c:v>
                </c:pt>
                <c:pt idx="3453">
                  <c:v>1679.0</c:v>
                </c:pt>
                <c:pt idx="3454">
                  <c:v>1680.0</c:v>
                </c:pt>
                <c:pt idx="3455">
                  <c:v>1681.0</c:v>
                </c:pt>
                <c:pt idx="3456">
                  <c:v>1682.0</c:v>
                </c:pt>
                <c:pt idx="3457">
                  <c:v>1682.0</c:v>
                </c:pt>
                <c:pt idx="3458">
                  <c:v>1683.0</c:v>
                </c:pt>
                <c:pt idx="3459">
                  <c:v>1684.0</c:v>
                </c:pt>
                <c:pt idx="3460">
                  <c:v>1685.0</c:v>
                </c:pt>
                <c:pt idx="3461">
                  <c:v>1685.0</c:v>
                </c:pt>
                <c:pt idx="3462">
                  <c:v>1686.0</c:v>
                </c:pt>
                <c:pt idx="3463">
                  <c:v>1687.0</c:v>
                </c:pt>
                <c:pt idx="3464">
                  <c:v>1687.0</c:v>
                </c:pt>
                <c:pt idx="3465">
                  <c:v>1687.0</c:v>
                </c:pt>
                <c:pt idx="3466">
                  <c:v>1687.0</c:v>
                </c:pt>
                <c:pt idx="3467">
                  <c:v>1687.0</c:v>
                </c:pt>
                <c:pt idx="3468">
                  <c:v>1687.0</c:v>
                </c:pt>
                <c:pt idx="3469">
                  <c:v>1687.0</c:v>
                </c:pt>
                <c:pt idx="3470">
                  <c:v>1687.0</c:v>
                </c:pt>
                <c:pt idx="3471">
                  <c:v>1687.0</c:v>
                </c:pt>
                <c:pt idx="3472">
                  <c:v>1687.0</c:v>
                </c:pt>
                <c:pt idx="3473">
                  <c:v>1688.0</c:v>
                </c:pt>
                <c:pt idx="3474">
                  <c:v>1688.0</c:v>
                </c:pt>
                <c:pt idx="3475">
                  <c:v>1688.0</c:v>
                </c:pt>
                <c:pt idx="3476">
                  <c:v>1689.0</c:v>
                </c:pt>
                <c:pt idx="3477">
                  <c:v>1690.0</c:v>
                </c:pt>
                <c:pt idx="3478">
                  <c:v>1691.0</c:v>
                </c:pt>
                <c:pt idx="3479">
                  <c:v>1692.0</c:v>
                </c:pt>
                <c:pt idx="3480">
                  <c:v>1692.0</c:v>
                </c:pt>
                <c:pt idx="3481">
                  <c:v>1692.0</c:v>
                </c:pt>
                <c:pt idx="3482">
                  <c:v>1692.0</c:v>
                </c:pt>
                <c:pt idx="3483">
                  <c:v>1692.0</c:v>
                </c:pt>
                <c:pt idx="3484">
                  <c:v>1692.0</c:v>
                </c:pt>
                <c:pt idx="3485">
                  <c:v>1692.0</c:v>
                </c:pt>
                <c:pt idx="3486">
                  <c:v>1693.0</c:v>
                </c:pt>
                <c:pt idx="3487">
                  <c:v>1694.0</c:v>
                </c:pt>
                <c:pt idx="3488">
                  <c:v>1695.0</c:v>
                </c:pt>
                <c:pt idx="3489">
                  <c:v>1695.0</c:v>
                </c:pt>
                <c:pt idx="3490">
                  <c:v>1696.0</c:v>
                </c:pt>
                <c:pt idx="3491">
                  <c:v>1696.0</c:v>
                </c:pt>
                <c:pt idx="3492">
                  <c:v>1696.0</c:v>
                </c:pt>
                <c:pt idx="3493">
                  <c:v>1696.0</c:v>
                </c:pt>
                <c:pt idx="3494">
                  <c:v>1696.0</c:v>
                </c:pt>
                <c:pt idx="3495">
                  <c:v>1696.0</c:v>
                </c:pt>
                <c:pt idx="3496">
                  <c:v>1696.0</c:v>
                </c:pt>
                <c:pt idx="3497">
                  <c:v>1696.0</c:v>
                </c:pt>
                <c:pt idx="3498">
                  <c:v>1696.0</c:v>
                </c:pt>
                <c:pt idx="3499">
                  <c:v>1696.0</c:v>
                </c:pt>
                <c:pt idx="3500">
                  <c:v>1696.0</c:v>
                </c:pt>
                <c:pt idx="3501">
                  <c:v>1696.0</c:v>
                </c:pt>
                <c:pt idx="3502">
                  <c:v>1696.0</c:v>
                </c:pt>
                <c:pt idx="3503">
                  <c:v>1696.0</c:v>
                </c:pt>
                <c:pt idx="3504">
                  <c:v>1696.0</c:v>
                </c:pt>
                <c:pt idx="3505">
                  <c:v>1696.0</c:v>
                </c:pt>
                <c:pt idx="3506">
                  <c:v>1696.0</c:v>
                </c:pt>
                <c:pt idx="3507">
                  <c:v>1696.0</c:v>
                </c:pt>
                <c:pt idx="3508">
                  <c:v>1696.0</c:v>
                </c:pt>
                <c:pt idx="3509">
                  <c:v>1696.0</c:v>
                </c:pt>
                <c:pt idx="3510">
                  <c:v>1696.0</c:v>
                </c:pt>
                <c:pt idx="3511">
                  <c:v>1696.0</c:v>
                </c:pt>
                <c:pt idx="3512">
                  <c:v>1696.0</c:v>
                </c:pt>
                <c:pt idx="3513">
                  <c:v>1697.0</c:v>
                </c:pt>
                <c:pt idx="3514">
                  <c:v>1697.0</c:v>
                </c:pt>
                <c:pt idx="3515">
                  <c:v>1697.0</c:v>
                </c:pt>
                <c:pt idx="3516">
                  <c:v>1698.0</c:v>
                </c:pt>
                <c:pt idx="3517">
                  <c:v>1699.0</c:v>
                </c:pt>
                <c:pt idx="3518">
                  <c:v>1699.0</c:v>
                </c:pt>
                <c:pt idx="3519">
                  <c:v>1699.0</c:v>
                </c:pt>
                <c:pt idx="3520">
                  <c:v>1700.0</c:v>
                </c:pt>
                <c:pt idx="3521">
                  <c:v>1701.0</c:v>
                </c:pt>
                <c:pt idx="3522">
                  <c:v>1701.0</c:v>
                </c:pt>
                <c:pt idx="3523">
                  <c:v>1702.0</c:v>
                </c:pt>
                <c:pt idx="3524">
                  <c:v>1703.0</c:v>
                </c:pt>
                <c:pt idx="3525">
                  <c:v>1704.0</c:v>
                </c:pt>
                <c:pt idx="3526">
                  <c:v>1704.0</c:v>
                </c:pt>
                <c:pt idx="3527">
                  <c:v>1704.0</c:v>
                </c:pt>
                <c:pt idx="3528">
                  <c:v>1705.0</c:v>
                </c:pt>
                <c:pt idx="3529">
                  <c:v>1705.0</c:v>
                </c:pt>
                <c:pt idx="3530">
                  <c:v>1706.0</c:v>
                </c:pt>
                <c:pt idx="3531">
                  <c:v>1706.0</c:v>
                </c:pt>
                <c:pt idx="3532">
                  <c:v>1707.0</c:v>
                </c:pt>
                <c:pt idx="3533">
                  <c:v>1707.0</c:v>
                </c:pt>
                <c:pt idx="3534">
                  <c:v>1707.0</c:v>
                </c:pt>
                <c:pt idx="3535">
                  <c:v>1707.0</c:v>
                </c:pt>
                <c:pt idx="3536">
                  <c:v>1707.0</c:v>
                </c:pt>
                <c:pt idx="3537">
                  <c:v>1707.0</c:v>
                </c:pt>
                <c:pt idx="3538">
                  <c:v>1708.0</c:v>
                </c:pt>
                <c:pt idx="3539">
                  <c:v>1709.0</c:v>
                </c:pt>
                <c:pt idx="3540">
                  <c:v>1710.0</c:v>
                </c:pt>
                <c:pt idx="3541">
                  <c:v>1711.0</c:v>
                </c:pt>
                <c:pt idx="3542">
                  <c:v>1712.0</c:v>
                </c:pt>
                <c:pt idx="3543">
                  <c:v>1713.0</c:v>
                </c:pt>
                <c:pt idx="3544">
                  <c:v>1713.0</c:v>
                </c:pt>
                <c:pt idx="3545">
                  <c:v>1714.0</c:v>
                </c:pt>
                <c:pt idx="3546">
                  <c:v>1714.0</c:v>
                </c:pt>
                <c:pt idx="3547">
                  <c:v>1715.0</c:v>
                </c:pt>
                <c:pt idx="3548">
                  <c:v>1715.0</c:v>
                </c:pt>
                <c:pt idx="3549">
                  <c:v>1715.0</c:v>
                </c:pt>
                <c:pt idx="3550">
                  <c:v>1715.0</c:v>
                </c:pt>
                <c:pt idx="3551">
                  <c:v>1715.0</c:v>
                </c:pt>
                <c:pt idx="3552">
                  <c:v>1715.0</c:v>
                </c:pt>
                <c:pt idx="3553">
                  <c:v>1715.0</c:v>
                </c:pt>
                <c:pt idx="3554">
                  <c:v>1715.0</c:v>
                </c:pt>
                <c:pt idx="3555">
                  <c:v>1715.0</c:v>
                </c:pt>
                <c:pt idx="3556">
                  <c:v>1715.0</c:v>
                </c:pt>
                <c:pt idx="3557">
                  <c:v>1715.0</c:v>
                </c:pt>
                <c:pt idx="3558">
                  <c:v>1715.0</c:v>
                </c:pt>
                <c:pt idx="3559">
                  <c:v>1715.0</c:v>
                </c:pt>
                <c:pt idx="3560">
                  <c:v>1715.0</c:v>
                </c:pt>
                <c:pt idx="3561">
                  <c:v>1716.0</c:v>
                </c:pt>
                <c:pt idx="3562">
                  <c:v>1717.0</c:v>
                </c:pt>
                <c:pt idx="3563">
                  <c:v>1718.0</c:v>
                </c:pt>
                <c:pt idx="3564">
                  <c:v>1719.0</c:v>
                </c:pt>
                <c:pt idx="3565">
                  <c:v>1720.0</c:v>
                </c:pt>
                <c:pt idx="3566">
                  <c:v>1720.0</c:v>
                </c:pt>
                <c:pt idx="3567">
                  <c:v>1721.0</c:v>
                </c:pt>
                <c:pt idx="3568">
                  <c:v>1721.0</c:v>
                </c:pt>
                <c:pt idx="3569">
                  <c:v>1721.0</c:v>
                </c:pt>
                <c:pt idx="3570">
                  <c:v>1722.0</c:v>
                </c:pt>
                <c:pt idx="3571">
                  <c:v>1723.0</c:v>
                </c:pt>
                <c:pt idx="3572">
                  <c:v>1724.0</c:v>
                </c:pt>
                <c:pt idx="3573">
                  <c:v>1725.0</c:v>
                </c:pt>
                <c:pt idx="3574">
                  <c:v>1726.0</c:v>
                </c:pt>
                <c:pt idx="3575">
                  <c:v>1727.0</c:v>
                </c:pt>
                <c:pt idx="3576">
                  <c:v>1728.0</c:v>
                </c:pt>
                <c:pt idx="3577">
                  <c:v>1728.0</c:v>
                </c:pt>
                <c:pt idx="3578">
                  <c:v>1728.0</c:v>
                </c:pt>
                <c:pt idx="3579">
                  <c:v>1728.0</c:v>
                </c:pt>
                <c:pt idx="3580">
                  <c:v>1728.0</c:v>
                </c:pt>
                <c:pt idx="3581">
                  <c:v>1729.0</c:v>
                </c:pt>
                <c:pt idx="3582">
                  <c:v>1729.0</c:v>
                </c:pt>
                <c:pt idx="3583">
                  <c:v>1730.0</c:v>
                </c:pt>
                <c:pt idx="3584">
                  <c:v>1730.0</c:v>
                </c:pt>
                <c:pt idx="3585">
                  <c:v>1731.0</c:v>
                </c:pt>
                <c:pt idx="3586">
                  <c:v>1731.0</c:v>
                </c:pt>
                <c:pt idx="3587">
                  <c:v>1731.0</c:v>
                </c:pt>
                <c:pt idx="3588">
                  <c:v>1731.0</c:v>
                </c:pt>
                <c:pt idx="3589">
                  <c:v>1731.0</c:v>
                </c:pt>
                <c:pt idx="3590">
                  <c:v>1731.0</c:v>
                </c:pt>
                <c:pt idx="3591">
                  <c:v>1731.0</c:v>
                </c:pt>
                <c:pt idx="3592">
                  <c:v>1731.0</c:v>
                </c:pt>
                <c:pt idx="3593">
                  <c:v>1731.0</c:v>
                </c:pt>
                <c:pt idx="3594">
                  <c:v>1731.0</c:v>
                </c:pt>
                <c:pt idx="3595">
                  <c:v>1731.0</c:v>
                </c:pt>
                <c:pt idx="3596">
                  <c:v>1731.0</c:v>
                </c:pt>
                <c:pt idx="3597">
                  <c:v>1731.0</c:v>
                </c:pt>
                <c:pt idx="3598">
                  <c:v>1732.0</c:v>
                </c:pt>
                <c:pt idx="3599">
                  <c:v>1732.0</c:v>
                </c:pt>
                <c:pt idx="3600">
                  <c:v>1732.0</c:v>
                </c:pt>
                <c:pt idx="3601">
                  <c:v>1732.0</c:v>
                </c:pt>
                <c:pt idx="3602">
                  <c:v>1732.0</c:v>
                </c:pt>
                <c:pt idx="3603">
                  <c:v>1732.0</c:v>
                </c:pt>
                <c:pt idx="3604">
                  <c:v>1732.0</c:v>
                </c:pt>
                <c:pt idx="3605">
                  <c:v>1732.0</c:v>
                </c:pt>
                <c:pt idx="3606">
                  <c:v>1732.0</c:v>
                </c:pt>
                <c:pt idx="3607">
                  <c:v>1732.0</c:v>
                </c:pt>
                <c:pt idx="3608">
                  <c:v>1732.0</c:v>
                </c:pt>
                <c:pt idx="3609">
                  <c:v>1732.0</c:v>
                </c:pt>
                <c:pt idx="3610">
                  <c:v>1732.0</c:v>
                </c:pt>
                <c:pt idx="3611">
                  <c:v>1732.0</c:v>
                </c:pt>
                <c:pt idx="3612">
                  <c:v>1732.0</c:v>
                </c:pt>
                <c:pt idx="3613">
                  <c:v>1732.0</c:v>
                </c:pt>
                <c:pt idx="3614">
                  <c:v>1733.0</c:v>
                </c:pt>
                <c:pt idx="3615">
                  <c:v>1733.0</c:v>
                </c:pt>
                <c:pt idx="3616">
                  <c:v>1734.0</c:v>
                </c:pt>
                <c:pt idx="3617">
                  <c:v>1735.0</c:v>
                </c:pt>
                <c:pt idx="3618">
                  <c:v>1735.0</c:v>
                </c:pt>
                <c:pt idx="3619">
                  <c:v>1736.0</c:v>
                </c:pt>
                <c:pt idx="3620">
                  <c:v>1736.0</c:v>
                </c:pt>
                <c:pt idx="3621">
                  <c:v>1736.0</c:v>
                </c:pt>
                <c:pt idx="3622">
                  <c:v>1736.0</c:v>
                </c:pt>
                <c:pt idx="3623">
                  <c:v>1736.0</c:v>
                </c:pt>
                <c:pt idx="3624">
                  <c:v>1736.0</c:v>
                </c:pt>
                <c:pt idx="3625">
                  <c:v>1736.0</c:v>
                </c:pt>
                <c:pt idx="3626">
                  <c:v>1737.0</c:v>
                </c:pt>
                <c:pt idx="3627">
                  <c:v>1738.0</c:v>
                </c:pt>
                <c:pt idx="3628">
                  <c:v>1739.0</c:v>
                </c:pt>
                <c:pt idx="3629">
                  <c:v>1739.0</c:v>
                </c:pt>
                <c:pt idx="3630">
                  <c:v>1739.0</c:v>
                </c:pt>
                <c:pt idx="3631">
                  <c:v>1739.0</c:v>
                </c:pt>
                <c:pt idx="3632">
                  <c:v>1740.0</c:v>
                </c:pt>
                <c:pt idx="3633">
                  <c:v>1740.0</c:v>
                </c:pt>
                <c:pt idx="3634">
                  <c:v>1741.0</c:v>
                </c:pt>
                <c:pt idx="3635">
                  <c:v>1742.0</c:v>
                </c:pt>
                <c:pt idx="3636">
                  <c:v>1743.0</c:v>
                </c:pt>
                <c:pt idx="3637">
                  <c:v>1744.0</c:v>
                </c:pt>
                <c:pt idx="3638">
                  <c:v>1745.0</c:v>
                </c:pt>
                <c:pt idx="3639">
                  <c:v>1746.0</c:v>
                </c:pt>
                <c:pt idx="3640">
                  <c:v>1746.0</c:v>
                </c:pt>
                <c:pt idx="3641">
                  <c:v>1746.0</c:v>
                </c:pt>
                <c:pt idx="3642">
                  <c:v>1747.0</c:v>
                </c:pt>
                <c:pt idx="3643">
                  <c:v>1747.0</c:v>
                </c:pt>
                <c:pt idx="3644">
                  <c:v>1747.0</c:v>
                </c:pt>
                <c:pt idx="3645">
                  <c:v>1747.0</c:v>
                </c:pt>
                <c:pt idx="3646">
                  <c:v>1747.0</c:v>
                </c:pt>
                <c:pt idx="3647">
                  <c:v>1747.0</c:v>
                </c:pt>
                <c:pt idx="3648">
                  <c:v>1747.0</c:v>
                </c:pt>
                <c:pt idx="3649">
                  <c:v>1748.0</c:v>
                </c:pt>
                <c:pt idx="3650">
                  <c:v>1749.0</c:v>
                </c:pt>
                <c:pt idx="3651">
                  <c:v>1749.0</c:v>
                </c:pt>
                <c:pt idx="3652">
                  <c:v>1750.0</c:v>
                </c:pt>
                <c:pt idx="3653">
                  <c:v>1751.0</c:v>
                </c:pt>
                <c:pt idx="3654">
                  <c:v>1752.0</c:v>
                </c:pt>
                <c:pt idx="3655">
                  <c:v>1753.0</c:v>
                </c:pt>
                <c:pt idx="3656">
                  <c:v>1753.0</c:v>
                </c:pt>
                <c:pt idx="3657">
                  <c:v>1754.0</c:v>
                </c:pt>
                <c:pt idx="3658">
                  <c:v>1755.0</c:v>
                </c:pt>
                <c:pt idx="3659">
                  <c:v>1756.0</c:v>
                </c:pt>
                <c:pt idx="3660">
                  <c:v>1756.0</c:v>
                </c:pt>
                <c:pt idx="3661">
                  <c:v>1756.0</c:v>
                </c:pt>
                <c:pt idx="3662">
                  <c:v>1756.0</c:v>
                </c:pt>
                <c:pt idx="3663">
                  <c:v>1756.0</c:v>
                </c:pt>
                <c:pt idx="3664">
                  <c:v>1757.0</c:v>
                </c:pt>
                <c:pt idx="3665">
                  <c:v>1757.0</c:v>
                </c:pt>
                <c:pt idx="3666">
                  <c:v>1757.0</c:v>
                </c:pt>
                <c:pt idx="3667">
                  <c:v>1757.0</c:v>
                </c:pt>
                <c:pt idx="3668">
                  <c:v>1757.0</c:v>
                </c:pt>
                <c:pt idx="3669">
                  <c:v>1757.0</c:v>
                </c:pt>
                <c:pt idx="3670">
                  <c:v>1757.0</c:v>
                </c:pt>
                <c:pt idx="3671">
                  <c:v>1757.0</c:v>
                </c:pt>
                <c:pt idx="3672">
                  <c:v>1757.0</c:v>
                </c:pt>
                <c:pt idx="3673">
                  <c:v>1757.0</c:v>
                </c:pt>
                <c:pt idx="3674">
                  <c:v>1757.0</c:v>
                </c:pt>
                <c:pt idx="3675">
                  <c:v>1757.0</c:v>
                </c:pt>
                <c:pt idx="3676">
                  <c:v>1757.0</c:v>
                </c:pt>
                <c:pt idx="3677">
                  <c:v>1757.0</c:v>
                </c:pt>
                <c:pt idx="3678">
                  <c:v>1757.0</c:v>
                </c:pt>
                <c:pt idx="3679">
                  <c:v>1757.0</c:v>
                </c:pt>
                <c:pt idx="3680">
                  <c:v>1757.0</c:v>
                </c:pt>
                <c:pt idx="3681">
                  <c:v>1757.0</c:v>
                </c:pt>
                <c:pt idx="3682">
                  <c:v>1757.0</c:v>
                </c:pt>
                <c:pt idx="3683">
                  <c:v>1758.0</c:v>
                </c:pt>
                <c:pt idx="3684">
                  <c:v>1759.0</c:v>
                </c:pt>
                <c:pt idx="3685">
                  <c:v>1759.0</c:v>
                </c:pt>
                <c:pt idx="3686">
                  <c:v>1760.0</c:v>
                </c:pt>
                <c:pt idx="3687">
                  <c:v>1760.0</c:v>
                </c:pt>
                <c:pt idx="3688">
                  <c:v>1760.0</c:v>
                </c:pt>
                <c:pt idx="3689">
                  <c:v>1760.0</c:v>
                </c:pt>
                <c:pt idx="3690">
                  <c:v>1760.0</c:v>
                </c:pt>
                <c:pt idx="3691">
                  <c:v>1761.0</c:v>
                </c:pt>
                <c:pt idx="3692">
                  <c:v>1761.0</c:v>
                </c:pt>
                <c:pt idx="3693">
                  <c:v>1761.0</c:v>
                </c:pt>
                <c:pt idx="3694">
                  <c:v>1761.0</c:v>
                </c:pt>
                <c:pt idx="3695">
                  <c:v>1761.0</c:v>
                </c:pt>
                <c:pt idx="3696">
                  <c:v>1761.0</c:v>
                </c:pt>
                <c:pt idx="3697">
                  <c:v>1762.0</c:v>
                </c:pt>
                <c:pt idx="3698">
                  <c:v>1762.0</c:v>
                </c:pt>
                <c:pt idx="3699">
                  <c:v>1762.0</c:v>
                </c:pt>
                <c:pt idx="3700">
                  <c:v>1762.0</c:v>
                </c:pt>
                <c:pt idx="3701">
                  <c:v>1762.0</c:v>
                </c:pt>
                <c:pt idx="3702">
                  <c:v>1762.0</c:v>
                </c:pt>
                <c:pt idx="3703">
                  <c:v>1762.0</c:v>
                </c:pt>
                <c:pt idx="3704">
                  <c:v>1762.0</c:v>
                </c:pt>
                <c:pt idx="3705">
                  <c:v>1762.0</c:v>
                </c:pt>
                <c:pt idx="3706">
                  <c:v>1762.0</c:v>
                </c:pt>
                <c:pt idx="3707">
                  <c:v>1762.0</c:v>
                </c:pt>
                <c:pt idx="3708">
                  <c:v>1763.0</c:v>
                </c:pt>
                <c:pt idx="3709">
                  <c:v>1764.0</c:v>
                </c:pt>
                <c:pt idx="3710">
                  <c:v>1765.0</c:v>
                </c:pt>
                <c:pt idx="3711">
                  <c:v>1766.0</c:v>
                </c:pt>
                <c:pt idx="3712">
                  <c:v>1766.0</c:v>
                </c:pt>
                <c:pt idx="3713">
                  <c:v>1767.0</c:v>
                </c:pt>
                <c:pt idx="3714">
                  <c:v>1767.0</c:v>
                </c:pt>
                <c:pt idx="3715">
                  <c:v>1768.0</c:v>
                </c:pt>
                <c:pt idx="3716">
                  <c:v>1769.0</c:v>
                </c:pt>
                <c:pt idx="3717">
                  <c:v>1769.0</c:v>
                </c:pt>
                <c:pt idx="3718">
                  <c:v>1769.0</c:v>
                </c:pt>
                <c:pt idx="3719">
                  <c:v>1769.0</c:v>
                </c:pt>
                <c:pt idx="3720">
                  <c:v>1769.0</c:v>
                </c:pt>
                <c:pt idx="3721">
                  <c:v>1769.0</c:v>
                </c:pt>
                <c:pt idx="3722">
                  <c:v>1769.0</c:v>
                </c:pt>
                <c:pt idx="3723">
                  <c:v>1769.0</c:v>
                </c:pt>
                <c:pt idx="3724">
                  <c:v>1769.0</c:v>
                </c:pt>
                <c:pt idx="3725">
                  <c:v>1769.0</c:v>
                </c:pt>
                <c:pt idx="3726">
                  <c:v>1769.0</c:v>
                </c:pt>
                <c:pt idx="3727">
                  <c:v>1770.0</c:v>
                </c:pt>
                <c:pt idx="3728">
                  <c:v>1771.0</c:v>
                </c:pt>
                <c:pt idx="3729">
                  <c:v>1772.0</c:v>
                </c:pt>
                <c:pt idx="3730">
                  <c:v>1772.0</c:v>
                </c:pt>
                <c:pt idx="3731">
                  <c:v>1773.0</c:v>
                </c:pt>
                <c:pt idx="3732">
                  <c:v>1774.0</c:v>
                </c:pt>
                <c:pt idx="3733">
                  <c:v>1774.0</c:v>
                </c:pt>
                <c:pt idx="3734">
                  <c:v>1775.0</c:v>
                </c:pt>
                <c:pt idx="3735">
                  <c:v>1776.0</c:v>
                </c:pt>
                <c:pt idx="3736">
                  <c:v>1777.0</c:v>
                </c:pt>
                <c:pt idx="3737">
                  <c:v>1778.0</c:v>
                </c:pt>
                <c:pt idx="3738">
                  <c:v>1778.0</c:v>
                </c:pt>
                <c:pt idx="3739">
                  <c:v>1778.0</c:v>
                </c:pt>
                <c:pt idx="3740">
                  <c:v>1778.0</c:v>
                </c:pt>
                <c:pt idx="3741">
                  <c:v>1778.0</c:v>
                </c:pt>
                <c:pt idx="3742">
                  <c:v>1778.0</c:v>
                </c:pt>
                <c:pt idx="3743">
                  <c:v>1778.0</c:v>
                </c:pt>
                <c:pt idx="3744">
                  <c:v>1778.0</c:v>
                </c:pt>
                <c:pt idx="3745">
                  <c:v>1778.0</c:v>
                </c:pt>
                <c:pt idx="3746">
                  <c:v>1778.0</c:v>
                </c:pt>
                <c:pt idx="3747">
                  <c:v>1778.0</c:v>
                </c:pt>
                <c:pt idx="3748">
                  <c:v>1778.0</c:v>
                </c:pt>
                <c:pt idx="3749">
                  <c:v>1778.0</c:v>
                </c:pt>
                <c:pt idx="3750">
                  <c:v>1778.0</c:v>
                </c:pt>
                <c:pt idx="3751">
                  <c:v>1778.0</c:v>
                </c:pt>
                <c:pt idx="3752">
                  <c:v>1778.0</c:v>
                </c:pt>
                <c:pt idx="3753">
                  <c:v>1778.0</c:v>
                </c:pt>
                <c:pt idx="3754">
                  <c:v>1778.0</c:v>
                </c:pt>
                <c:pt idx="3755">
                  <c:v>1778.0</c:v>
                </c:pt>
                <c:pt idx="3756">
                  <c:v>1778.0</c:v>
                </c:pt>
                <c:pt idx="3757">
                  <c:v>1778.0</c:v>
                </c:pt>
                <c:pt idx="3758">
                  <c:v>1778.0</c:v>
                </c:pt>
                <c:pt idx="3759">
                  <c:v>1778.0</c:v>
                </c:pt>
                <c:pt idx="3760">
                  <c:v>1779.0</c:v>
                </c:pt>
                <c:pt idx="3761">
                  <c:v>1779.0</c:v>
                </c:pt>
                <c:pt idx="3762">
                  <c:v>1779.0</c:v>
                </c:pt>
                <c:pt idx="3763">
                  <c:v>1780.0</c:v>
                </c:pt>
                <c:pt idx="3764">
                  <c:v>1780.0</c:v>
                </c:pt>
                <c:pt idx="3765">
                  <c:v>1781.0</c:v>
                </c:pt>
                <c:pt idx="3766">
                  <c:v>1781.0</c:v>
                </c:pt>
                <c:pt idx="3767">
                  <c:v>1781.0</c:v>
                </c:pt>
                <c:pt idx="3768">
                  <c:v>1781.0</c:v>
                </c:pt>
                <c:pt idx="3769">
                  <c:v>1781.0</c:v>
                </c:pt>
                <c:pt idx="3770">
                  <c:v>1782.0</c:v>
                </c:pt>
                <c:pt idx="3771">
                  <c:v>1783.0</c:v>
                </c:pt>
                <c:pt idx="3772">
                  <c:v>1784.0</c:v>
                </c:pt>
                <c:pt idx="3773">
                  <c:v>1784.0</c:v>
                </c:pt>
                <c:pt idx="3774">
                  <c:v>1785.0</c:v>
                </c:pt>
                <c:pt idx="3775">
                  <c:v>1785.0</c:v>
                </c:pt>
                <c:pt idx="3776">
                  <c:v>1785.0</c:v>
                </c:pt>
                <c:pt idx="3777">
                  <c:v>1786.0</c:v>
                </c:pt>
                <c:pt idx="3778">
                  <c:v>1786.0</c:v>
                </c:pt>
                <c:pt idx="3779">
                  <c:v>1786.0</c:v>
                </c:pt>
                <c:pt idx="3780">
                  <c:v>1786.0</c:v>
                </c:pt>
                <c:pt idx="3781">
                  <c:v>1786.0</c:v>
                </c:pt>
                <c:pt idx="3782">
                  <c:v>1786.0</c:v>
                </c:pt>
                <c:pt idx="3783">
                  <c:v>1787.0</c:v>
                </c:pt>
                <c:pt idx="3784">
                  <c:v>1788.0</c:v>
                </c:pt>
                <c:pt idx="3785">
                  <c:v>1788.0</c:v>
                </c:pt>
                <c:pt idx="3786">
                  <c:v>1788.0</c:v>
                </c:pt>
                <c:pt idx="3787">
                  <c:v>1788.0</c:v>
                </c:pt>
                <c:pt idx="3788">
                  <c:v>1788.0</c:v>
                </c:pt>
                <c:pt idx="3789">
                  <c:v>1788.0</c:v>
                </c:pt>
                <c:pt idx="3790">
                  <c:v>1788.0</c:v>
                </c:pt>
                <c:pt idx="3791">
                  <c:v>1789.0</c:v>
                </c:pt>
                <c:pt idx="3792">
                  <c:v>1790.0</c:v>
                </c:pt>
                <c:pt idx="3793">
                  <c:v>1791.0</c:v>
                </c:pt>
                <c:pt idx="3794">
                  <c:v>1792.0</c:v>
                </c:pt>
                <c:pt idx="3795">
                  <c:v>1793.0</c:v>
                </c:pt>
                <c:pt idx="3796">
                  <c:v>1793.0</c:v>
                </c:pt>
                <c:pt idx="3797">
                  <c:v>1794.0</c:v>
                </c:pt>
                <c:pt idx="3798">
                  <c:v>1795.0</c:v>
                </c:pt>
                <c:pt idx="3799">
                  <c:v>1795.0</c:v>
                </c:pt>
                <c:pt idx="3800">
                  <c:v>1796.0</c:v>
                </c:pt>
                <c:pt idx="3801">
                  <c:v>1797.0</c:v>
                </c:pt>
                <c:pt idx="3802">
                  <c:v>1797.0</c:v>
                </c:pt>
                <c:pt idx="3803">
                  <c:v>1797.0</c:v>
                </c:pt>
                <c:pt idx="3804">
                  <c:v>1797.0</c:v>
                </c:pt>
                <c:pt idx="3805">
                  <c:v>1797.0</c:v>
                </c:pt>
                <c:pt idx="3806">
                  <c:v>1798.0</c:v>
                </c:pt>
                <c:pt idx="3807">
                  <c:v>1798.0</c:v>
                </c:pt>
                <c:pt idx="3808">
                  <c:v>1799.0</c:v>
                </c:pt>
                <c:pt idx="3809">
                  <c:v>1799.0</c:v>
                </c:pt>
                <c:pt idx="3810">
                  <c:v>1799.0</c:v>
                </c:pt>
                <c:pt idx="3811">
                  <c:v>1799.0</c:v>
                </c:pt>
                <c:pt idx="3812">
                  <c:v>1800.0</c:v>
                </c:pt>
                <c:pt idx="3813">
                  <c:v>1801.0</c:v>
                </c:pt>
                <c:pt idx="3814">
                  <c:v>1802.0</c:v>
                </c:pt>
                <c:pt idx="3815">
                  <c:v>1802.0</c:v>
                </c:pt>
                <c:pt idx="3816">
                  <c:v>1803.0</c:v>
                </c:pt>
                <c:pt idx="3817">
                  <c:v>1803.0</c:v>
                </c:pt>
                <c:pt idx="3818">
                  <c:v>1803.0</c:v>
                </c:pt>
                <c:pt idx="3819">
                  <c:v>1804.0</c:v>
                </c:pt>
                <c:pt idx="3820">
                  <c:v>1804.0</c:v>
                </c:pt>
                <c:pt idx="3821">
                  <c:v>1804.0</c:v>
                </c:pt>
                <c:pt idx="3822">
                  <c:v>1804.0</c:v>
                </c:pt>
                <c:pt idx="3823">
                  <c:v>1804.0</c:v>
                </c:pt>
                <c:pt idx="3824">
                  <c:v>1804.0</c:v>
                </c:pt>
                <c:pt idx="3825">
                  <c:v>1805.0</c:v>
                </c:pt>
                <c:pt idx="3826">
                  <c:v>1806.0</c:v>
                </c:pt>
                <c:pt idx="3827">
                  <c:v>1806.0</c:v>
                </c:pt>
                <c:pt idx="3828">
                  <c:v>1806.0</c:v>
                </c:pt>
                <c:pt idx="3829">
                  <c:v>1807.0</c:v>
                </c:pt>
                <c:pt idx="3830">
                  <c:v>1807.0</c:v>
                </c:pt>
                <c:pt idx="3831">
                  <c:v>1808.0</c:v>
                </c:pt>
                <c:pt idx="3832">
                  <c:v>1808.0</c:v>
                </c:pt>
                <c:pt idx="3833">
                  <c:v>1809.0</c:v>
                </c:pt>
                <c:pt idx="3834">
                  <c:v>1810.0</c:v>
                </c:pt>
                <c:pt idx="3835">
                  <c:v>1810.0</c:v>
                </c:pt>
                <c:pt idx="3836">
                  <c:v>1810.0</c:v>
                </c:pt>
                <c:pt idx="3837">
                  <c:v>1810.0</c:v>
                </c:pt>
                <c:pt idx="3838">
                  <c:v>1810.0</c:v>
                </c:pt>
                <c:pt idx="3839">
                  <c:v>1810.0</c:v>
                </c:pt>
                <c:pt idx="3840">
                  <c:v>1810.0</c:v>
                </c:pt>
                <c:pt idx="3841">
                  <c:v>1811.0</c:v>
                </c:pt>
                <c:pt idx="3842">
                  <c:v>1811.0</c:v>
                </c:pt>
                <c:pt idx="3843">
                  <c:v>1812.0</c:v>
                </c:pt>
                <c:pt idx="3844">
                  <c:v>1812.0</c:v>
                </c:pt>
                <c:pt idx="3845">
                  <c:v>1812.0</c:v>
                </c:pt>
                <c:pt idx="3846">
                  <c:v>1813.0</c:v>
                </c:pt>
                <c:pt idx="3847">
                  <c:v>1814.0</c:v>
                </c:pt>
                <c:pt idx="3848">
                  <c:v>1815.0</c:v>
                </c:pt>
                <c:pt idx="3849">
                  <c:v>1816.0</c:v>
                </c:pt>
                <c:pt idx="3850">
                  <c:v>1816.0</c:v>
                </c:pt>
                <c:pt idx="3851">
                  <c:v>1817.0</c:v>
                </c:pt>
                <c:pt idx="3852">
                  <c:v>1818.0</c:v>
                </c:pt>
                <c:pt idx="3853">
                  <c:v>1819.0</c:v>
                </c:pt>
                <c:pt idx="3854">
                  <c:v>1820.0</c:v>
                </c:pt>
                <c:pt idx="3855">
                  <c:v>1820.0</c:v>
                </c:pt>
                <c:pt idx="3856">
                  <c:v>1821.0</c:v>
                </c:pt>
                <c:pt idx="3857">
                  <c:v>1821.0</c:v>
                </c:pt>
                <c:pt idx="3858">
                  <c:v>1821.0</c:v>
                </c:pt>
                <c:pt idx="3859">
                  <c:v>1822.0</c:v>
                </c:pt>
                <c:pt idx="3860">
                  <c:v>1823.0</c:v>
                </c:pt>
                <c:pt idx="3861">
                  <c:v>1823.0</c:v>
                </c:pt>
                <c:pt idx="3862">
                  <c:v>1823.0</c:v>
                </c:pt>
                <c:pt idx="3863">
                  <c:v>1823.0</c:v>
                </c:pt>
                <c:pt idx="3864">
                  <c:v>1823.0</c:v>
                </c:pt>
                <c:pt idx="3865">
                  <c:v>1823.0</c:v>
                </c:pt>
                <c:pt idx="3866">
                  <c:v>1823.0</c:v>
                </c:pt>
                <c:pt idx="3867">
                  <c:v>1823.0</c:v>
                </c:pt>
                <c:pt idx="3868">
                  <c:v>1824.0</c:v>
                </c:pt>
                <c:pt idx="3869">
                  <c:v>1824.0</c:v>
                </c:pt>
                <c:pt idx="3870">
                  <c:v>1824.0</c:v>
                </c:pt>
                <c:pt idx="3871">
                  <c:v>1825.0</c:v>
                </c:pt>
                <c:pt idx="3872">
                  <c:v>1825.0</c:v>
                </c:pt>
                <c:pt idx="3873">
                  <c:v>1826.0</c:v>
                </c:pt>
                <c:pt idx="3874">
                  <c:v>1826.0</c:v>
                </c:pt>
                <c:pt idx="3875">
                  <c:v>1826.0</c:v>
                </c:pt>
                <c:pt idx="3876">
                  <c:v>1826.0</c:v>
                </c:pt>
                <c:pt idx="3877">
                  <c:v>1827.0</c:v>
                </c:pt>
                <c:pt idx="3878">
                  <c:v>1828.0</c:v>
                </c:pt>
                <c:pt idx="3879">
                  <c:v>1828.0</c:v>
                </c:pt>
                <c:pt idx="3880">
                  <c:v>1828.0</c:v>
                </c:pt>
                <c:pt idx="3881">
                  <c:v>1828.0</c:v>
                </c:pt>
                <c:pt idx="3882">
                  <c:v>1828.0</c:v>
                </c:pt>
                <c:pt idx="3883">
                  <c:v>1828.0</c:v>
                </c:pt>
                <c:pt idx="3884">
                  <c:v>1828.0</c:v>
                </c:pt>
                <c:pt idx="3885">
                  <c:v>1828.0</c:v>
                </c:pt>
                <c:pt idx="3886">
                  <c:v>1828.0</c:v>
                </c:pt>
                <c:pt idx="3887">
                  <c:v>1828.0</c:v>
                </c:pt>
                <c:pt idx="3888">
                  <c:v>1829.0</c:v>
                </c:pt>
                <c:pt idx="3889">
                  <c:v>1829.0</c:v>
                </c:pt>
                <c:pt idx="3890">
                  <c:v>1829.0</c:v>
                </c:pt>
                <c:pt idx="3891">
                  <c:v>1829.0</c:v>
                </c:pt>
                <c:pt idx="3892">
                  <c:v>1829.0</c:v>
                </c:pt>
                <c:pt idx="3893">
                  <c:v>1829.0</c:v>
                </c:pt>
                <c:pt idx="3894">
                  <c:v>1829.0</c:v>
                </c:pt>
                <c:pt idx="3895">
                  <c:v>1829.0</c:v>
                </c:pt>
                <c:pt idx="3896">
                  <c:v>1829.0</c:v>
                </c:pt>
                <c:pt idx="3897">
                  <c:v>1829.0</c:v>
                </c:pt>
                <c:pt idx="3898">
                  <c:v>1829.0</c:v>
                </c:pt>
                <c:pt idx="3899">
                  <c:v>1829.0</c:v>
                </c:pt>
                <c:pt idx="3900">
                  <c:v>1830.0</c:v>
                </c:pt>
                <c:pt idx="3901">
                  <c:v>1831.0</c:v>
                </c:pt>
                <c:pt idx="3902">
                  <c:v>1831.0</c:v>
                </c:pt>
                <c:pt idx="3903">
                  <c:v>1831.0</c:v>
                </c:pt>
                <c:pt idx="3904">
                  <c:v>1832.0</c:v>
                </c:pt>
                <c:pt idx="3905">
                  <c:v>1833.0</c:v>
                </c:pt>
                <c:pt idx="3906">
                  <c:v>1834.0</c:v>
                </c:pt>
                <c:pt idx="3907">
                  <c:v>1835.0</c:v>
                </c:pt>
                <c:pt idx="3908">
                  <c:v>1836.0</c:v>
                </c:pt>
                <c:pt idx="3909">
                  <c:v>1837.0</c:v>
                </c:pt>
                <c:pt idx="3910">
                  <c:v>1837.0</c:v>
                </c:pt>
                <c:pt idx="3911">
                  <c:v>1838.0</c:v>
                </c:pt>
                <c:pt idx="3912">
                  <c:v>1838.0</c:v>
                </c:pt>
                <c:pt idx="3913">
                  <c:v>1838.0</c:v>
                </c:pt>
                <c:pt idx="3914">
                  <c:v>1838.0</c:v>
                </c:pt>
                <c:pt idx="3915">
                  <c:v>1838.0</c:v>
                </c:pt>
                <c:pt idx="3916">
                  <c:v>1839.0</c:v>
                </c:pt>
                <c:pt idx="3917">
                  <c:v>1839.0</c:v>
                </c:pt>
                <c:pt idx="3918">
                  <c:v>1839.0</c:v>
                </c:pt>
                <c:pt idx="3919">
                  <c:v>1839.0</c:v>
                </c:pt>
                <c:pt idx="3920">
                  <c:v>1839.0</c:v>
                </c:pt>
                <c:pt idx="3921">
                  <c:v>1840.0</c:v>
                </c:pt>
                <c:pt idx="3922">
                  <c:v>1841.0</c:v>
                </c:pt>
                <c:pt idx="3923">
                  <c:v>1841.0</c:v>
                </c:pt>
                <c:pt idx="3924">
                  <c:v>1841.0</c:v>
                </c:pt>
                <c:pt idx="3925">
                  <c:v>1841.0</c:v>
                </c:pt>
                <c:pt idx="3926">
                  <c:v>1842.0</c:v>
                </c:pt>
                <c:pt idx="3927">
                  <c:v>1843.0</c:v>
                </c:pt>
                <c:pt idx="3928">
                  <c:v>1843.0</c:v>
                </c:pt>
                <c:pt idx="3929">
                  <c:v>1843.0</c:v>
                </c:pt>
                <c:pt idx="3930">
                  <c:v>1844.0</c:v>
                </c:pt>
                <c:pt idx="3931">
                  <c:v>1844.0</c:v>
                </c:pt>
                <c:pt idx="3932">
                  <c:v>1845.0</c:v>
                </c:pt>
                <c:pt idx="3933">
                  <c:v>1846.0</c:v>
                </c:pt>
                <c:pt idx="3934">
                  <c:v>1847.0</c:v>
                </c:pt>
                <c:pt idx="3935">
                  <c:v>1847.0</c:v>
                </c:pt>
                <c:pt idx="3936">
                  <c:v>1848.0</c:v>
                </c:pt>
                <c:pt idx="3937">
                  <c:v>1848.0</c:v>
                </c:pt>
                <c:pt idx="3938">
                  <c:v>1849.0</c:v>
                </c:pt>
                <c:pt idx="3939">
                  <c:v>1850.0</c:v>
                </c:pt>
                <c:pt idx="3940">
                  <c:v>1851.0</c:v>
                </c:pt>
                <c:pt idx="3941">
                  <c:v>1852.0</c:v>
                </c:pt>
                <c:pt idx="3942">
                  <c:v>1853.0</c:v>
                </c:pt>
                <c:pt idx="3943">
                  <c:v>1854.0</c:v>
                </c:pt>
                <c:pt idx="3944">
                  <c:v>1855.0</c:v>
                </c:pt>
                <c:pt idx="3945">
                  <c:v>1856.0</c:v>
                </c:pt>
                <c:pt idx="3946">
                  <c:v>1857.0</c:v>
                </c:pt>
                <c:pt idx="3947">
                  <c:v>1858.0</c:v>
                </c:pt>
                <c:pt idx="3948">
                  <c:v>1858.0</c:v>
                </c:pt>
                <c:pt idx="3949">
                  <c:v>1858.0</c:v>
                </c:pt>
                <c:pt idx="3950">
                  <c:v>1859.0</c:v>
                </c:pt>
                <c:pt idx="3951">
                  <c:v>1859.0</c:v>
                </c:pt>
                <c:pt idx="3952">
                  <c:v>1859.0</c:v>
                </c:pt>
                <c:pt idx="3953">
                  <c:v>1859.0</c:v>
                </c:pt>
                <c:pt idx="3954">
                  <c:v>1860.0</c:v>
                </c:pt>
                <c:pt idx="3955">
                  <c:v>1860.0</c:v>
                </c:pt>
                <c:pt idx="3956">
                  <c:v>1861.0</c:v>
                </c:pt>
                <c:pt idx="3957">
                  <c:v>1861.0</c:v>
                </c:pt>
                <c:pt idx="3958">
                  <c:v>1861.0</c:v>
                </c:pt>
                <c:pt idx="3959">
                  <c:v>1861.0</c:v>
                </c:pt>
                <c:pt idx="3960">
                  <c:v>1861.0</c:v>
                </c:pt>
                <c:pt idx="3961">
                  <c:v>1861.0</c:v>
                </c:pt>
                <c:pt idx="3962">
                  <c:v>1861.0</c:v>
                </c:pt>
                <c:pt idx="3963">
                  <c:v>1861.0</c:v>
                </c:pt>
                <c:pt idx="3964">
                  <c:v>1861.0</c:v>
                </c:pt>
                <c:pt idx="3965">
                  <c:v>1862.0</c:v>
                </c:pt>
                <c:pt idx="3966">
                  <c:v>1862.0</c:v>
                </c:pt>
                <c:pt idx="3967">
                  <c:v>1862.0</c:v>
                </c:pt>
                <c:pt idx="3968">
                  <c:v>1862.0</c:v>
                </c:pt>
                <c:pt idx="3969">
                  <c:v>1862.0</c:v>
                </c:pt>
                <c:pt idx="3970">
                  <c:v>1862.0</c:v>
                </c:pt>
                <c:pt idx="3971">
                  <c:v>1863.0</c:v>
                </c:pt>
                <c:pt idx="3972">
                  <c:v>1864.0</c:v>
                </c:pt>
                <c:pt idx="3973">
                  <c:v>1865.0</c:v>
                </c:pt>
                <c:pt idx="3974">
                  <c:v>1866.0</c:v>
                </c:pt>
                <c:pt idx="3975">
                  <c:v>1867.0</c:v>
                </c:pt>
                <c:pt idx="3976">
                  <c:v>1868.0</c:v>
                </c:pt>
                <c:pt idx="3977">
                  <c:v>1869.0</c:v>
                </c:pt>
                <c:pt idx="3978">
                  <c:v>1870.0</c:v>
                </c:pt>
                <c:pt idx="3979">
                  <c:v>1871.0</c:v>
                </c:pt>
                <c:pt idx="3980">
                  <c:v>1872.0</c:v>
                </c:pt>
                <c:pt idx="3981">
                  <c:v>1873.0</c:v>
                </c:pt>
                <c:pt idx="3982">
                  <c:v>1874.0</c:v>
                </c:pt>
                <c:pt idx="3983">
                  <c:v>1875.0</c:v>
                </c:pt>
                <c:pt idx="3984">
                  <c:v>1875.0</c:v>
                </c:pt>
                <c:pt idx="3985">
                  <c:v>1876.0</c:v>
                </c:pt>
                <c:pt idx="3986">
                  <c:v>1877.0</c:v>
                </c:pt>
                <c:pt idx="3987">
                  <c:v>1878.0</c:v>
                </c:pt>
                <c:pt idx="3988">
                  <c:v>1878.0</c:v>
                </c:pt>
                <c:pt idx="3989">
                  <c:v>1879.0</c:v>
                </c:pt>
                <c:pt idx="3990">
                  <c:v>1880.0</c:v>
                </c:pt>
                <c:pt idx="3991">
                  <c:v>1880.0</c:v>
                </c:pt>
                <c:pt idx="3992">
                  <c:v>1880.0</c:v>
                </c:pt>
                <c:pt idx="3993">
                  <c:v>1881.0</c:v>
                </c:pt>
                <c:pt idx="3994">
                  <c:v>1882.0</c:v>
                </c:pt>
                <c:pt idx="3995">
                  <c:v>1883.0</c:v>
                </c:pt>
                <c:pt idx="3996">
                  <c:v>1883.0</c:v>
                </c:pt>
                <c:pt idx="3997">
                  <c:v>1883.0</c:v>
                </c:pt>
                <c:pt idx="3998">
                  <c:v>1883.0</c:v>
                </c:pt>
                <c:pt idx="3999">
                  <c:v>1884.0</c:v>
                </c:pt>
                <c:pt idx="4000">
                  <c:v>1884.0</c:v>
                </c:pt>
                <c:pt idx="4001">
                  <c:v>1884.0</c:v>
                </c:pt>
                <c:pt idx="4002">
                  <c:v>1884.0</c:v>
                </c:pt>
                <c:pt idx="4003">
                  <c:v>1884.0</c:v>
                </c:pt>
                <c:pt idx="4004">
                  <c:v>1885.0</c:v>
                </c:pt>
                <c:pt idx="4005">
                  <c:v>1886.0</c:v>
                </c:pt>
                <c:pt idx="4006">
                  <c:v>1886.0</c:v>
                </c:pt>
                <c:pt idx="4007">
                  <c:v>1886.0</c:v>
                </c:pt>
                <c:pt idx="4008">
                  <c:v>1886.0</c:v>
                </c:pt>
                <c:pt idx="4009">
                  <c:v>1886.0</c:v>
                </c:pt>
                <c:pt idx="4010">
                  <c:v>1887.0</c:v>
                </c:pt>
                <c:pt idx="4011">
                  <c:v>1888.0</c:v>
                </c:pt>
                <c:pt idx="4012">
                  <c:v>1888.0</c:v>
                </c:pt>
                <c:pt idx="4013">
                  <c:v>1888.0</c:v>
                </c:pt>
                <c:pt idx="4014">
                  <c:v>1888.0</c:v>
                </c:pt>
                <c:pt idx="4015">
                  <c:v>1889.0</c:v>
                </c:pt>
                <c:pt idx="4016">
                  <c:v>1890.0</c:v>
                </c:pt>
                <c:pt idx="4017">
                  <c:v>1891.0</c:v>
                </c:pt>
                <c:pt idx="4018">
                  <c:v>1892.0</c:v>
                </c:pt>
                <c:pt idx="4019">
                  <c:v>1892.0</c:v>
                </c:pt>
                <c:pt idx="4020">
                  <c:v>1892.0</c:v>
                </c:pt>
                <c:pt idx="4021">
                  <c:v>1892.0</c:v>
                </c:pt>
                <c:pt idx="4022">
                  <c:v>1892.0</c:v>
                </c:pt>
                <c:pt idx="4023">
                  <c:v>1892.0</c:v>
                </c:pt>
                <c:pt idx="4024">
                  <c:v>1892.0</c:v>
                </c:pt>
                <c:pt idx="4025">
                  <c:v>1892.0</c:v>
                </c:pt>
                <c:pt idx="4026">
                  <c:v>1892.0</c:v>
                </c:pt>
                <c:pt idx="4027">
                  <c:v>1892.0</c:v>
                </c:pt>
                <c:pt idx="4028">
                  <c:v>1893.0</c:v>
                </c:pt>
                <c:pt idx="4029">
                  <c:v>1893.0</c:v>
                </c:pt>
                <c:pt idx="4030">
                  <c:v>1894.0</c:v>
                </c:pt>
                <c:pt idx="4031">
                  <c:v>1894.0</c:v>
                </c:pt>
                <c:pt idx="4032">
                  <c:v>1895.0</c:v>
                </c:pt>
                <c:pt idx="4033">
                  <c:v>1895.0</c:v>
                </c:pt>
                <c:pt idx="4034">
                  <c:v>1895.0</c:v>
                </c:pt>
                <c:pt idx="4035">
                  <c:v>1896.0</c:v>
                </c:pt>
                <c:pt idx="4036">
                  <c:v>1897.0</c:v>
                </c:pt>
                <c:pt idx="4037">
                  <c:v>1898.0</c:v>
                </c:pt>
                <c:pt idx="4038">
                  <c:v>1898.0</c:v>
                </c:pt>
                <c:pt idx="4039">
                  <c:v>1899.0</c:v>
                </c:pt>
                <c:pt idx="4040">
                  <c:v>1899.0</c:v>
                </c:pt>
                <c:pt idx="4041">
                  <c:v>1900.0</c:v>
                </c:pt>
                <c:pt idx="4042">
                  <c:v>1900.0</c:v>
                </c:pt>
                <c:pt idx="4043">
                  <c:v>1901.0</c:v>
                </c:pt>
                <c:pt idx="4044">
                  <c:v>1902.0</c:v>
                </c:pt>
                <c:pt idx="4045">
                  <c:v>1903.0</c:v>
                </c:pt>
                <c:pt idx="4046">
                  <c:v>1904.0</c:v>
                </c:pt>
                <c:pt idx="4047">
                  <c:v>1905.0</c:v>
                </c:pt>
                <c:pt idx="4048">
                  <c:v>1905.0</c:v>
                </c:pt>
                <c:pt idx="4049">
                  <c:v>1905.0</c:v>
                </c:pt>
                <c:pt idx="4050">
                  <c:v>1906.0</c:v>
                </c:pt>
                <c:pt idx="4051">
                  <c:v>1906.0</c:v>
                </c:pt>
                <c:pt idx="4052">
                  <c:v>1906.0</c:v>
                </c:pt>
                <c:pt idx="4053">
                  <c:v>1906.0</c:v>
                </c:pt>
                <c:pt idx="4054">
                  <c:v>1907.0</c:v>
                </c:pt>
                <c:pt idx="4055">
                  <c:v>1908.0</c:v>
                </c:pt>
                <c:pt idx="4056">
                  <c:v>1908.0</c:v>
                </c:pt>
                <c:pt idx="4057">
                  <c:v>1908.0</c:v>
                </c:pt>
                <c:pt idx="4058">
                  <c:v>1909.0</c:v>
                </c:pt>
                <c:pt idx="4059">
                  <c:v>1909.0</c:v>
                </c:pt>
                <c:pt idx="4060">
                  <c:v>1909.0</c:v>
                </c:pt>
                <c:pt idx="4061">
                  <c:v>1909.0</c:v>
                </c:pt>
                <c:pt idx="4062">
                  <c:v>1909.0</c:v>
                </c:pt>
                <c:pt idx="4063">
                  <c:v>1909.0</c:v>
                </c:pt>
                <c:pt idx="4064">
                  <c:v>1910.0</c:v>
                </c:pt>
                <c:pt idx="4065">
                  <c:v>1910.0</c:v>
                </c:pt>
                <c:pt idx="4066">
                  <c:v>1911.0</c:v>
                </c:pt>
                <c:pt idx="4067">
                  <c:v>1912.0</c:v>
                </c:pt>
                <c:pt idx="4068">
                  <c:v>1913.0</c:v>
                </c:pt>
                <c:pt idx="4069">
                  <c:v>1913.0</c:v>
                </c:pt>
                <c:pt idx="4070">
                  <c:v>1914.0</c:v>
                </c:pt>
                <c:pt idx="4071">
                  <c:v>1914.0</c:v>
                </c:pt>
                <c:pt idx="4072">
                  <c:v>1914.0</c:v>
                </c:pt>
                <c:pt idx="4073">
                  <c:v>1914.0</c:v>
                </c:pt>
                <c:pt idx="4074">
                  <c:v>1914.0</c:v>
                </c:pt>
                <c:pt idx="4075">
                  <c:v>1914.0</c:v>
                </c:pt>
                <c:pt idx="4076">
                  <c:v>1915.0</c:v>
                </c:pt>
                <c:pt idx="4077">
                  <c:v>1915.0</c:v>
                </c:pt>
                <c:pt idx="4078">
                  <c:v>1915.0</c:v>
                </c:pt>
                <c:pt idx="4079">
                  <c:v>1915.0</c:v>
                </c:pt>
                <c:pt idx="4080">
                  <c:v>1915.0</c:v>
                </c:pt>
                <c:pt idx="4081">
                  <c:v>1915.0</c:v>
                </c:pt>
                <c:pt idx="4082">
                  <c:v>1916.0</c:v>
                </c:pt>
                <c:pt idx="4083">
                  <c:v>1916.0</c:v>
                </c:pt>
                <c:pt idx="4084">
                  <c:v>1917.0</c:v>
                </c:pt>
                <c:pt idx="4085">
                  <c:v>1917.0</c:v>
                </c:pt>
                <c:pt idx="4086">
                  <c:v>1917.0</c:v>
                </c:pt>
                <c:pt idx="4087">
                  <c:v>1917.0</c:v>
                </c:pt>
                <c:pt idx="4088">
                  <c:v>1917.0</c:v>
                </c:pt>
                <c:pt idx="4089">
                  <c:v>1917.0</c:v>
                </c:pt>
                <c:pt idx="4090">
                  <c:v>1917.0</c:v>
                </c:pt>
                <c:pt idx="4091">
                  <c:v>1917.0</c:v>
                </c:pt>
                <c:pt idx="4092">
                  <c:v>1918.0</c:v>
                </c:pt>
                <c:pt idx="4093">
                  <c:v>1918.0</c:v>
                </c:pt>
                <c:pt idx="4094">
                  <c:v>1918.0</c:v>
                </c:pt>
                <c:pt idx="4095">
                  <c:v>1918.0</c:v>
                </c:pt>
                <c:pt idx="4096">
                  <c:v>1919.0</c:v>
                </c:pt>
                <c:pt idx="4097">
                  <c:v>1920.0</c:v>
                </c:pt>
                <c:pt idx="4098">
                  <c:v>1920.0</c:v>
                </c:pt>
                <c:pt idx="4099">
                  <c:v>1921.0</c:v>
                </c:pt>
                <c:pt idx="4100">
                  <c:v>1921.0</c:v>
                </c:pt>
                <c:pt idx="4101">
                  <c:v>1921.0</c:v>
                </c:pt>
                <c:pt idx="4102">
                  <c:v>1921.0</c:v>
                </c:pt>
                <c:pt idx="4103">
                  <c:v>1921.0</c:v>
                </c:pt>
                <c:pt idx="4104">
                  <c:v>1921.0</c:v>
                </c:pt>
                <c:pt idx="4105">
                  <c:v>1921.0</c:v>
                </c:pt>
                <c:pt idx="4106">
                  <c:v>1921.0</c:v>
                </c:pt>
                <c:pt idx="4107">
                  <c:v>1921.0</c:v>
                </c:pt>
                <c:pt idx="4108">
                  <c:v>1921.0</c:v>
                </c:pt>
                <c:pt idx="4109">
                  <c:v>1921.0</c:v>
                </c:pt>
                <c:pt idx="4110">
                  <c:v>1921.0</c:v>
                </c:pt>
                <c:pt idx="4111">
                  <c:v>1921.0</c:v>
                </c:pt>
                <c:pt idx="4112">
                  <c:v>1921.0</c:v>
                </c:pt>
                <c:pt idx="4113">
                  <c:v>1921.0</c:v>
                </c:pt>
                <c:pt idx="4114">
                  <c:v>1921.0</c:v>
                </c:pt>
                <c:pt idx="4115">
                  <c:v>1921.0</c:v>
                </c:pt>
                <c:pt idx="4116">
                  <c:v>1921.0</c:v>
                </c:pt>
                <c:pt idx="4117">
                  <c:v>1921.0</c:v>
                </c:pt>
                <c:pt idx="4118">
                  <c:v>1921.0</c:v>
                </c:pt>
                <c:pt idx="4119">
                  <c:v>1921.0</c:v>
                </c:pt>
                <c:pt idx="4120">
                  <c:v>1921.0</c:v>
                </c:pt>
                <c:pt idx="4121">
                  <c:v>1921.0</c:v>
                </c:pt>
                <c:pt idx="4122">
                  <c:v>1921.0</c:v>
                </c:pt>
                <c:pt idx="4123">
                  <c:v>1921.0</c:v>
                </c:pt>
                <c:pt idx="4124">
                  <c:v>1921.0</c:v>
                </c:pt>
                <c:pt idx="4125">
                  <c:v>1921.0</c:v>
                </c:pt>
                <c:pt idx="4126">
                  <c:v>1921.0</c:v>
                </c:pt>
                <c:pt idx="4127">
                  <c:v>1921.0</c:v>
                </c:pt>
                <c:pt idx="4128">
                  <c:v>1921.0</c:v>
                </c:pt>
                <c:pt idx="4129">
                  <c:v>1921.0</c:v>
                </c:pt>
                <c:pt idx="4130">
                  <c:v>1921.0</c:v>
                </c:pt>
                <c:pt idx="4131">
                  <c:v>1921.0</c:v>
                </c:pt>
                <c:pt idx="4132">
                  <c:v>1921.0</c:v>
                </c:pt>
                <c:pt idx="4133">
                  <c:v>1921.0</c:v>
                </c:pt>
                <c:pt idx="4134">
                  <c:v>1921.0</c:v>
                </c:pt>
                <c:pt idx="4135">
                  <c:v>1921.0</c:v>
                </c:pt>
                <c:pt idx="4136">
                  <c:v>1921.0</c:v>
                </c:pt>
                <c:pt idx="4137">
                  <c:v>1922.0</c:v>
                </c:pt>
                <c:pt idx="4138">
                  <c:v>1923.0</c:v>
                </c:pt>
                <c:pt idx="4139">
                  <c:v>1923.0</c:v>
                </c:pt>
                <c:pt idx="4140">
                  <c:v>1923.0</c:v>
                </c:pt>
                <c:pt idx="4141">
                  <c:v>1923.0</c:v>
                </c:pt>
                <c:pt idx="4142">
                  <c:v>1924.0</c:v>
                </c:pt>
                <c:pt idx="4143">
                  <c:v>1925.0</c:v>
                </c:pt>
                <c:pt idx="4144">
                  <c:v>1925.0</c:v>
                </c:pt>
                <c:pt idx="4145">
                  <c:v>1926.0</c:v>
                </c:pt>
                <c:pt idx="4146">
                  <c:v>1927.0</c:v>
                </c:pt>
                <c:pt idx="4147">
                  <c:v>1928.0</c:v>
                </c:pt>
                <c:pt idx="4148">
                  <c:v>1929.0</c:v>
                </c:pt>
                <c:pt idx="4149">
                  <c:v>1930.0</c:v>
                </c:pt>
                <c:pt idx="4150">
                  <c:v>1930.0</c:v>
                </c:pt>
                <c:pt idx="4151">
                  <c:v>1930.0</c:v>
                </c:pt>
                <c:pt idx="4152">
                  <c:v>1931.0</c:v>
                </c:pt>
                <c:pt idx="4153">
                  <c:v>1931.0</c:v>
                </c:pt>
                <c:pt idx="4154">
                  <c:v>1931.0</c:v>
                </c:pt>
                <c:pt idx="4155">
                  <c:v>1931.0</c:v>
                </c:pt>
                <c:pt idx="4156">
                  <c:v>1931.0</c:v>
                </c:pt>
                <c:pt idx="4157">
                  <c:v>1932.0</c:v>
                </c:pt>
                <c:pt idx="4158">
                  <c:v>1932.0</c:v>
                </c:pt>
                <c:pt idx="4159">
                  <c:v>1932.0</c:v>
                </c:pt>
                <c:pt idx="4160">
                  <c:v>1933.0</c:v>
                </c:pt>
                <c:pt idx="4161">
                  <c:v>1933.0</c:v>
                </c:pt>
                <c:pt idx="4162">
                  <c:v>1933.0</c:v>
                </c:pt>
                <c:pt idx="4163">
                  <c:v>1933.0</c:v>
                </c:pt>
                <c:pt idx="4164">
                  <c:v>1933.0</c:v>
                </c:pt>
                <c:pt idx="4165">
                  <c:v>1933.0</c:v>
                </c:pt>
                <c:pt idx="4166">
                  <c:v>1933.0</c:v>
                </c:pt>
                <c:pt idx="4167">
                  <c:v>1933.0</c:v>
                </c:pt>
                <c:pt idx="4168">
                  <c:v>1933.0</c:v>
                </c:pt>
                <c:pt idx="4169">
                  <c:v>1933.0</c:v>
                </c:pt>
                <c:pt idx="4170">
                  <c:v>1933.0</c:v>
                </c:pt>
                <c:pt idx="4171">
                  <c:v>1933.0</c:v>
                </c:pt>
                <c:pt idx="4172">
                  <c:v>1933.0</c:v>
                </c:pt>
                <c:pt idx="4173">
                  <c:v>1933.0</c:v>
                </c:pt>
                <c:pt idx="4174">
                  <c:v>1933.0</c:v>
                </c:pt>
                <c:pt idx="4175">
                  <c:v>1933.0</c:v>
                </c:pt>
                <c:pt idx="4176">
                  <c:v>1933.0</c:v>
                </c:pt>
                <c:pt idx="4177">
                  <c:v>1933.0</c:v>
                </c:pt>
                <c:pt idx="4178">
                  <c:v>1933.0</c:v>
                </c:pt>
                <c:pt idx="4179">
                  <c:v>1933.0</c:v>
                </c:pt>
                <c:pt idx="4180">
                  <c:v>1933.0</c:v>
                </c:pt>
                <c:pt idx="4181">
                  <c:v>1933.0</c:v>
                </c:pt>
                <c:pt idx="4182">
                  <c:v>1934.0</c:v>
                </c:pt>
                <c:pt idx="4183">
                  <c:v>1935.0</c:v>
                </c:pt>
                <c:pt idx="4184">
                  <c:v>1935.0</c:v>
                </c:pt>
                <c:pt idx="4185">
                  <c:v>1935.0</c:v>
                </c:pt>
                <c:pt idx="4186">
                  <c:v>1935.0</c:v>
                </c:pt>
                <c:pt idx="4187">
                  <c:v>1935.0</c:v>
                </c:pt>
                <c:pt idx="4188">
                  <c:v>1935.0</c:v>
                </c:pt>
                <c:pt idx="4189">
                  <c:v>1936.0</c:v>
                </c:pt>
                <c:pt idx="4190">
                  <c:v>1936.0</c:v>
                </c:pt>
                <c:pt idx="4191">
                  <c:v>1937.0</c:v>
                </c:pt>
                <c:pt idx="4192">
                  <c:v>1937.0</c:v>
                </c:pt>
                <c:pt idx="4193">
                  <c:v>1937.0</c:v>
                </c:pt>
                <c:pt idx="4194">
                  <c:v>1937.0</c:v>
                </c:pt>
                <c:pt idx="4195">
                  <c:v>1937.0</c:v>
                </c:pt>
                <c:pt idx="4196">
                  <c:v>1937.0</c:v>
                </c:pt>
                <c:pt idx="4197">
                  <c:v>1937.0</c:v>
                </c:pt>
                <c:pt idx="4198">
                  <c:v>1937.0</c:v>
                </c:pt>
                <c:pt idx="4199">
                  <c:v>1937.0</c:v>
                </c:pt>
                <c:pt idx="4200">
                  <c:v>1937.0</c:v>
                </c:pt>
                <c:pt idx="4201">
                  <c:v>1937.0</c:v>
                </c:pt>
                <c:pt idx="4202">
                  <c:v>1937.0</c:v>
                </c:pt>
                <c:pt idx="4203">
                  <c:v>1938.0</c:v>
                </c:pt>
                <c:pt idx="4204">
                  <c:v>1938.0</c:v>
                </c:pt>
                <c:pt idx="4205">
                  <c:v>1939.0</c:v>
                </c:pt>
                <c:pt idx="4206">
                  <c:v>1940.0</c:v>
                </c:pt>
                <c:pt idx="4207">
                  <c:v>1940.0</c:v>
                </c:pt>
                <c:pt idx="4208">
                  <c:v>1940.0</c:v>
                </c:pt>
                <c:pt idx="4209">
                  <c:v>1940.0</c:v>
                </c:pt>
                <c:pt idx="4210">
                  <c:v>1940.0</c:v>
                </c:pt>
                <c:pt idx="4211">
                  <c:v>1940.0</c:v>
                </c:pt>
                <c:pt idx="4212">
                  <c:v>1940.0</c:v>
                </c:pt>
                <c:pt idx="4213">
                  <c:v>1941.0</c:v>
                </c:pt>
                <c:pt idx="4214">
                  <c:v>1941.0</c:v>
                </c:pt>
                <c:pt idx="4215">
                  <c:v>1941.0</c:v>
                </c:pt>
                <c:pt idx="4216">
                  <c:v>1942.0</c:v>
                </c:pt>
                <c:pt idx="4217">
                  <c:v>1942.0</c:v>
                </c:pt>
                <c:pt idx="4218">
                  <c:v>1942.0</c:v>
                </c:pt>
                <c:pt idx="4219">
                  <c:v>1942.0</c:v>
                </c:pt>
                <c:pt idx="4220">
                  <c:v>1943.0</c:v>
                </c:pt>
                <c:pt idx="4221">
                  <c:v>1944.0</c:v>
                </c:pt>
                <c:pt idx="4222">
                  <c:v>1944.0</c:v>
                </c:pt>
                <c:pt idx="4223">
                  <c:v>1945.0</c:v>
                </c:pt>
                <c:pt idx="4224">
                  <c:v>1945.0</c:v>
                </c:pt>
                <c:pt idx="4225">
                  <c:v>1945.0</c:v>
                </c:pt>
                <c:pt idx="4226">
                  <c:v>1946.0</c:v>
                </c:pt>
                <c:pt idx="4227">
                  <c:v>1947.0</c:v>
                </c:pt>
                <c:pt idx="4228">
                  <c:v>1948.0</c:v>
                </c:pt>
                <c:pt idx="4229">
                  <c:v>1949.0</c:v>
                </c:pt>
                <c:pt idx="4230">
                  <c:v>1950.0</c:v>
                </c:pt>
                <c:pt idx="4231">
                  <c:v>1951.0</c:v>
                </c:pt>
                <c:pt idx="4232">
                  <c:v>1952.0</c:v>
                </c:pt>
                <c:pt idx="4233">
                  <c:v>1953.0</c:v>
                </c:pt>
                <c:pt idx="4234">
                  <c:v>1954.0</c:v>
                </c:pt>
                <c:pt idx="4235">
                  <c:v>1955.0</c:v>
                </c:pt>
                <c:pt idx="4236">
                  <c:v>1956.0</c:v>
                </c:pt>
                <c:pt idx="4237">
                  <c:v>1957.0</c:v>
                </c:pt>
                <c:pt idx="4238">
                  <c:v>1958.0</c:v>
                </c:pt>
                <c:pt idx="4239">
                  <c:v>1959.0</c:v>
                </c:pt>
                <c:pt idx="4240">
                  <c:v>1960.0</c:v>
                </c:pt>
                <c:pt idx="4241">
                  <c:v>1961.0</c:v>
                </c:pt>
                <c:pt idx="4242">
                  <c:v>1962.0</c:v>
                </c:pt>
                <c:pt idx="4243">
                  <c:v>1962.0</c:v>
                </c:pt>
                <c:pt idx="4244">
                  <c:v>1963.0</c:v>
                </c:pt>
                <c:pt idx="4245">
                  <c:v>1964.0</c:v>
                </c:pt>
                <c:pt idx="4246">
                  <c:v>1965.0</c:v>
                </c:pt>
                <c:pt idx="4247">
                  <c:v>1966.0</c:v>
                </c:pt>
                <c:pt idx="4248">
                  <c:v>1967.0</c:v>
                </c:pt>
                <c:pt idx="4249">
                  <c:v>1968.0</c:v>
                </c:pt>
                <c:pt idx="4250">
                  <c:v>1969.0</c:v>
                </c:pt>
                <c:pt idx="4251">
                  <c:v>1969.0</c:v>
                </c:pt>
                <c:pt idx="4252">
                  <c:v>1969.0</c:v>
                </c:pt>
                <c:pt idx="4253">
                  <c:v>1970.0</c:v>
                </c:pt>
                <c:pt idx="4254">
                  <c:v>1970.0</c:v>
                </c:pt>
                <c:pt idx="4255">
                  <c:v>1971.0</c:v>
                </c:pt>
                <c:pt idx="4256">
                  <c:v>1972.0</c:v>
                </c:pt>
                <c:pt idx="4257">
                  <c:v>1973.0</c:v>
                </c:pt>
                <c:pt idx="4258">
                  <c:v>1973.0</c:v>
                </c:pt>
                <c:pt idx="4259">
                  <c:v>1973.0</c:v>
                </c:pt>
                <c:pt idx="4260">
                  <c:v>1973.0</c:v>
                </c:pt>
                <c:pt idx="4261">
                  <c:v>1973.0</c:v>
                </c:pt>
                <c:pt idx="4262">
                  <c:v>1973.0</c:v>
                </c:pt>
                <c:pt idx="4263">
                  <c:v>1973.0</c:v>
                </c:pt>
                <c:pt idx="4264">
                  <c:v>1974.0</c:v>
                </c:pt>
                <c:pt idx="4265">
                  <c:v>1974.0</c:v>
                </c:pt>
                <c:pt idx="4266">
                  <c:v>1974.0</c:v>
                </c:pt>
                <c:pt idx="4267">
                  <c:v>1974.0</c:v>
                </c:pt>
                <c:pt idx="4268">
                  <c:v>1974.0</c:v>
                </c:pt>
                <c:pt idx="4269">
                  <c:v>1974.0</c:v>
                </c:pt>
                <c:pt idx="4270">
                  <c:v>1974.0</c:v>
                </c:pt>
                <c:pt idx="4271">
                  <c:v>1975.0</c:v>
                </c:pt>
                <c:pt idx="4272">
                  <c:v>1975.0</c:v>
                </c:pt>
                <c:pt idx="4273">
                  <c:v>1975.0</c:v>
                </c:pt>
                <c:pt idx="4274">
                  <c:v>1975.0</c:v>
                </c:pt>
                <c:pt idx="4275">
                  <c:v>1975.0</c:v>
                </c:pt>
                <c:pt idx="4276">
                  <c:v>1975.0</c:v>
                </c:pt>
                <c:pt idx="4277">
                  <c:v>1975.0</c:v>
                </c:pt>
                <c:pt idx="4278">
                  <c:v>1975.0</c:v>
                </c:pt>
                <c:pt idx="4279">
                  <c:v>1975.0</c:v>
                </c:pt>
                <c:pt idx="4280">
                  <c:v>1975.0</c:v>
                </c:pt>
                <c:pt idx="4281">
                  <c:v>1975.0</c:v>
                </c:pt>
                <c:pt idx="4282">
                  <c:v>1975.0</c:v>
                </c:pt>
                <c:pt idx="4283">
                  <c:v>1975.0</c:v>
                </c:pt>
                <c:pt idx="4284">
                  <c:v>1975.0</c:v>
                </c:pt>
                <c:pt idx="4285">
                  <c:v>1976.0</c:v>
                </c:pt>
                <c:pt idx="4286">
                  <c:v>1976.0</c:v>
                </c:pt>
                <c:pt idx="4287">
                  <c:v>1977.0</c:v>
                </c:pt>
                <c:pt idx="4288">
                  <c:v>1978.0</c:v>
                </c:pt>
                <c:pt idx="4289">
                  <c:v>1978.0</c:v>
                </c:pt>
                <c:pt idx="4290">
                  <c:v>1979.0</c:v>
                </c:pt>
                <c:pt idx="4291">
                  <c:v>1979.0</c:v>
                </c:pt>
                <c:pt idx="4292">
                  <c:v>1979.0</c:v>
                </c:pt>
                <c:pt idx="4293">
                  <c:v>1979.0</c:v>
                </c:pt>
                <c:pt idx="4294">
                  <c:v>1979.0</c:v>
                </c:pt>
                <c:pt idx="4295">
                  <c:v>1979.0</c:v>
                </c:pt>
                <c:pt idx="4296">
                  <c:v>1979.0</c:v>
                </c:pt>
                <c:pt idx="4297">
                  <c:v>1979.0</c:v>
                </c:pt>
                <c:pt idx="4298">
                  <c:v>1980.0</c:v>
                </c:pt>
                <c:pt idx="4299">
                  <c:v>1981.0</c:v>
                </c:pt>
                <c:pt idx="4300">
                  <c:v>1981.0</c:v>
                </c:pt>
                <c:pt idx="4301">
                  <c:v>1982.0</c:v>
                </c:pt>
                <c:pt idx="4302">
                  <c:v>1983.0</c:v>
                </c:pt>
                <c:pt idx="4303">
                  <c:v>1984.0</c:v>
                </c:pt>
                <c:pt idx="4304">
                  <c:v>1984.0</c:v>
                </c:pt>
                <c:pt idx="4305">
                  <c:v>1985.0</c:v>
                </c:pt>
                <c:pt idx="4306">
                  <c:v>1985.0</c:v>
                </c:pt>
                <c:pt idx="4307">
                  <c:v>1985.0</c:v>
                </c:pt>
                <c:pt idx="4308">
                  <c:v>1985.0</c:v>
                </c:pt>
                <c:pt idx="4309">
                  <c:v>1985.0</c:v>
                </c:pt>
                <c:pt idx="4310">
                  <c:v>1985.0</c:v>
                </c:pt>
                <c:pt idx="4311">
                  <c:v>1985.0</c:v>
                </c:pt>
                <c:pt idx="4312">
                  <c:v>1986.0</c:v>
                </c:pt>
                <c:pt idx="4313">
                  <c:v>1986.0</c:v>
                </c:pt>
                <c:pt idx="4314">
                  <c:v>1986.0</c:v>
                </c:pt>
                <c:pt idx="4315">
                  <c:v>1986.0</c:v>
                </c:pt>
                <c:pt idx="4316">
                  <c:v>1987.0</c:v>
                </c:pt>
                <c:pt idx="4317">
                  <c:v>1987.0</c:v>
                </c:pt>
                <c:pt idx="4318">
                  <c:v>1988.0</c:v>
                </c:pt>
                <c:pt idx="4319">
                  <c:v>1988.0</c:v>
                </c:pt>
                <c:pt idx="4320">
                  <c:v>1989.0</c:v>
                </c:pt>
                <c:pt idx="4321">
                  <c:v>1990.0</c:v>
                </c:pt>
                <c:pt idx="4322">
                  <c:v>1990.0</c:v>
                </c:pt>
                <c:pt idx="4323">
                  <c:v>1991.0</c:v>
                </c:pt>
                <c:pt idx="4324">
                  <c:v>1992.0</c:v>
                </c:pt>
                <c:pt idx="4325">
                  <c:v>1993.0</c:v>
                </c:pt>
                <c:pt idx="4326">
                  <c:v>1994.0</c:v>
                </c:pt>
                <c:pt idx="4327">
                  <c:v>1995.0</c:v>
                </c:pt>
                <c:pt idx="4328">
                  <c:v>1996.0</c:v>
                </c:pt>
                <c:pt idx="4329">
                  <c:v>1997.0</c:v>
                </c:pt>
                <c:pt idx="4330">
                  <c:v>1998.0</c:v>
                </c:pt>
                <c:pt idx="4331">
                  <c:v>1999.0</c:v>
                </c:pt>
                <c:pt idx="4332">
                  <c:v>2000.0</c:v>
                </c:pt>
                <c:pt idx="4333">
                  <c:v>2001.0</c:v>
                </c:pt>
                <c:pt idx="4334">
                  <c:v>2002.0</c:v>
                </c:pt>
                <c:pt idx="4335">
                  <c:v>2003.0</c:v>
                </c:pt>
                <c:pt idx="4336">
                  <c:v>2004.0</c:v>
                </c:pt>
                <c:pt idx="4337">
                  <c:v>2004.0</c:v>
                </c:pt>
                <c:pt idx="4338">
                  <c:v>2005.0</c:v>
                </c:pt>
                <c:pt idx="4339">
                  <c:v>2006.0</c:v>
                </c:pt>
                <c:pt idx="4340">
                  <c:v>2006.0</c:v>
                </c:pt>
                <c:pt idx="4341">
                  <c:v>2006.0</c:v>
                </c:pt>
                <c:pt idx="4342">
                  <c:v>2006.0</c:v>
                </c:pt>
                <c:pt idx="4343">
                  <c:v>2006.0</c:v>
                </c:pt>
                <c:pt idx="4344">
                  <c:v>2006.0</c:v>
                </c:pt>
                <c:pt idx="4345">
                  <c:v>2006.0</c:v>
                </c:pt>
                <c:pt idx="4346">
                  <c:v>2006.0</c:v>
                </c:pt>
                <c:pt idx="4347">
                  <c:v>2006.0</c:v>
                </c:pt>
                <c:pt idx="4348">
                  <c:v>2006.0</c:v>
                </c:pt>
                <c:pt idx="4349">
                  <c:v>2006.0</c:v>
                </c:pt>
                <c:pt idx="4350">
                  <c:v>2006.0</c:v>
                </c:pt>
                <c:pt idx="4351">
                  <c:v>2007.0</c:v>
                </c:pt>
                <c:pt idx="4352">
                  <c:v>2007.0</c:v>
                </c:pt>
                <c:pt idx="4353">
                  <c:v>2007.0</c:v>
                </c:pt>
                <c:pt idx="4354">
                  <c:v>2008.0</c:v>
                </c:pt>
                <c:pt idx="4355">
                  <c:v>2008.0</c:v>
                </c:pt>
                <c:pt idx="4356">
                  <c:v>2008.0</c:v>
                </c:pt>
                <c:pt idx="4357">
                  <c:v>2008.0</c:v>
                </c:pt>
                <c:pt idx="4358">
                  <c:v>2008.0</c:v>
                </c:pt>
                <c:pt idx="4359">
                  <c:v>2008.0</c:v>
                </c:pt>
                <c:pt idx="4360">
                  <c:v>2009.0</c:v>
                </c:pt>
                <c:pt idx="4361">
                  <c:v>2009.0</c:v>
                </c:pt>
                <c:pt idx="4362">
                  <c:v>2010.0</c:v>
                </c:pt>
                <c:pt idx="4363">
                  <c:v>2010.0</c:v>
                </c:pt>
                <c:pt idx="4364">
                  <c:v>2011.0</c:v>
                </c:pt>
                <c:pt idx="4365">
                  <c:v>2012.0</c:v>
                </c:pt>
                <c:pt idx="4366">
                  <c:v>2012.0</c:v>
                </c:pt>
                <c:pt idx="4367">
                  <c:v>2012.0</c:v>
                </c:pt>
                <c:pt idx="4368">
                  <c:v>2013.0</c:v>
                </c:pt>
                <c:pt idx="4369">
                  <c:v>2014.0</c:v>
                </c:pt>
                <c:pt idx="4370">
                  <c:v>2015.0</c:v>
                </c:pt>
                <c:pt idx="4371">
                  <c:v>2016.0</c:v>
                </c:pt>
                <c:pt idx="4372">
                  <c:v>2017.0</c:v>
                </c:pt>
                <c:pt idx="4373">
                  <c:v>2018.0</c:v>
                </c:pt>
                <c:pt idx="4374">
                  <c:v>2019.0</c:v>
                </c:pt>
                <c:pt idx="4375">
                  <c:v>2020.0</c:v>
                </c:pt>
                <c:pt idx="4376">
                  <c:v>2021.0</c:v>
                </c:pt>
                <c:pt idx="4377">
                  <c:v>2021.0</c:v>
                </c:pt>
                <c:pt idx="4378">
                  <c:v>2022.0</c:v>
                </c:pt>
                <c:pt idx="4379">
                  <c:v>2023.0</c:v>
                </c:pt>
                <c:pt idx="4380">
                  <c:v>2024.0</c:v>
                </c:pt>
                <c:pt idx="4381">
                  <c:v>2024.0</c:v>
                </c:pt>
                <c:pt idx="4382">
                  <c:v>2024.0</c:v>
                </c:pt>
                <c:pt idx="4383">
                  <c:v>2024.0</c:v>
                </c:pt>
                <c:pt idx="4384">
                  <c:v>2024.0</c:v>
                </c:pt>
                <c:pt idx="4385">
                  <c:v>2025.0</c:v>
                </c:pt>
                <c:pt idx="4386">
                  <c:v>2026.0</c:v>
                </c:pt>
                <c:pt idx="4387">
                  <c:v>2027.0</c:v>
                </c:pt>
                <c:pt idx="4388">
                  <c:v>2028.0</c:v>
                </c:pt>
                <c:pt idx="4389">
                  <c:v>2029.0</c:v>
                </c:pt>
                <c:pt idx="4390">
                  <c:v>2030.0</c:v>
                </c:pt>
                <c:pt idx="4391">
                  <c:v>2030.0</c:v>
                </c:pt>
                <c:pt idx="4392">
                  <c:v>2030.0</c:v>
                </c:pt>
                <c:pt idx="4393">
                  <c:v>2030.0</c:v>
                </c:pt>
                <c:pt idx="4394">
                  <c:v>2030.0</c:v>
                </c:pt>
                <c:pt idx="4395">
                  <c:v>2030.0</c:v>
                </c:pt>
                <c:pt idx="4396">
                  <c:v>2030.0</c:v>
                </c:pt>
                <c:pt idx="4397">
                  <c:v>2030.0</c:v>
                </c:pt>
                <c:pt idx="4398">
                  <c:v>2030.0</c:v>
                </c:pt>
                <c:pt idx="4399">
                  <c:v>2031.0</c:v>
                </c:pt>
                <c:pt idx="4400">
                  <c:v>2032.0</c:v>
                </c:pt>
                <c:pt idx="4401">
                  <c:v>2033.0</c:v>
                </c:pt>
                <c:pt idx="4402">
                  <c:v>2033.0</c:v>
                </c:pt>
                <c:pt idx="4403">
                  <c:v>2033.0</c:v>
                </c:pt>
                <c:pt idx="4404">
                  <c:v>2033.0</c:v>
                </c:pt>
                <c:pt idx="4405">
                  <c:v>2033.0</c:v>
                </c:pt>
                <c:pt idx="4406">
                  <c:v>2033.0</c:v>
                </c:pt>
                <c:pt idx="4407">
                  <c:v>2033.0</c:v>
                </c:pt>
                <c:pt idx="4408">
                  <c:v>2033.0</c:v>
                </c:pt>
                <c:pt idx="4409">
                  <c:v>2033.0</c:v>
                </c:pt>
                <c:pt idx="4410">
                  <c:v>2033.0</c:v>
                </c:pt>
                <c:pt idx="4411">
                  <c:v>2034.0</c:v>
                </c:pt>
                <c:pt idx="4412">
                  <c:v>2035.0</c:v>
                </c:pt>
                <c:pt idx="4413">
                  <c:v>2035.0</c:v>
                </c:pt>
                <c:pt idx="4414">
                  <c:v>2035.0</c:v>
                </c:pt>
                <c:pt idx="4415">
                  <c:v>2035.0</c:v>
                </c:pt>
                <c:pt idx="4416">
                  <c:v>2036.0</c:v>
                </c:pt>
                <c:pt idx="4417">
                  <c:v>2036.0</c:v>
                </c:pt>
                <c:pt idx="4418">
                  <c:v>2036.0</c:v>
                </c:pt>
                <c:pt idx="4419">
                  <c:v>2036.0</c:v>
                </c:pt>
                <c:pt idx="4420">
                  <c:v>2037.0</c:v>
                </c:pt>
                <c:pt idx="4421">
                  <c:v>2038.0</c:v>
                </c:pt>
                <c:pt idx="4422">
                  <c:v>2039.0</c:v>
                </c:pt>
                <c:pt idx="4423">
                  <c:v>2040.0</c:v>
                </c:pt>
                <c:pt idx="4424">
                  <c:v>2041.0</c:v>
                </c:pt>
                <c:pt idx="4425">
                  <c:v>2042.0</c:v>
                </c:pt>
                <c:pt idx="4426">
                  <c:v>2043.0</c:v>
                </c:pt>
                <c:pt idx="4427">
                  <c:v>2044.0</c:v>
                </c:pt>
                <c:pt idx="4428">
                  <c:v>2045.0</c:v>
                </c:pt>
                <c:pt idx="4429">
                  <c:v>2046.0</c:v>
                </c:pt>
                <c:pt idx="4430">
                  <c:v>2047.0</c:v>
                </c:pt>
                <c:pt idx="4431">
                  <c:v>2048.0</c:v>
                </c:pt>
                <c:pt idx="4432">
                  <c:v>2049.0</c:v>
                </c:pt>
                <c:pt idx="4433">
                  <c:v>2050.0</c:v>
                </c:pt>
                <c:pt idx="4434">
                  <c:v>2051.0</c:v>
                </c:pt>
                <c:pt idx="4435">
                  <c:v>2052.0</c:v>
                </c:pt>
                <c:pt idx="4436">
                  <c:v>2053.0</c:v>
                </c:pt>
                <c:pt idx="4437">
                  <c:v>2053.0</c:v>
                </c:pt>
                <c:pt idx="4438">
                  <c:v>2054.0</c:v>
                </c:pt>
                <c:pt idx="4439">
                  <c:v>2055.0</c:v>
                </c:pt>
                <c:pt idx="4440">
                  <c:v>2056.0</c:v>
                </c:pt>
                <c:pt idx="4441">
                  <c:v>2057.0</c:v>
                </c:pt>
                <c:pt idx="4442">
                  <c:v>2058.0</c:v>
                </c:pt>
                <c:pt idx="4443">
                  <c:v>2059.0</c:v>
                </c:pt>
                <c:pt idx="4444">
                  <c:v>2060.0</c:v>
                </c:pt>
                <c:pt idx="4445">
                  <c:v>2061.0</c:v>
                </c:pt>
                <c:pt idx="4446">
                  <c:v>2062.0</c:v>
                </c:pt>
                <c:pt idx="4447">
                  <c:v>2063.0</c:v>
                </c:pt>
                <c:pt idx="4448">
                  <c:v>2064.0</c:v>
                </c:pt>
                <c:pt idx="4449">
                  <c:v>2065.0</c:v>
                </c:pt>
                <c:pt idx="4450">
                  <c:v>2066.0</c:v>
                </c:pt>
                <c:pt idx="4451">
                  <c:v>2067.0</c:v>
                </c:pt>
                <c:pt idx="4452">
                  <c:v>2067.0</c:v>
                </c:pt>
                <c:pt idx="4453">
                  <c:v>2067.0</c:v>
                </c:pt>
                <c:pt idx="4454">
                  <c:v>2067.0</c:v>
                </c:pt>
                <c:pt idx="4455">
                  <c:v>2067.0</c:v>
                </c:pt>
                <c:pt idx="4456">
                  <c:v>2067.0</c:v>
                </c:pt>
                <c:pt idx="4457">
                  <c:v>2067.0</c:v>
                </c:pt>
                <c:pt idx="4458">
                  <c:v>2067.0</c:v>
                </c:pt>
                <c:pt idx="4459">
                  <c:v>2067.0</c:v>
                </c:pt>
                <c:pt idx="4460">
                  <c:v>2067.0</c:v>
                </c:pt>
                <c:pt idx="4461">
                  <c:v>2067.0</c:v>
                </c:pt>
                <c:pt idx="4462">
                  <c:v>2067.0</c:v>
                </c:pt>
                <c:pt idx="4463">
                  <c:v>2067.0</c:v>
                </c:pt>
                <c:pt idx="4464">
                  <c:v>2067.0</c:v>
                </c:pt>
                <c:pt idx="4465">
                  <c:v>2068.0</c:v>
                </c:pt>
                <c:pt idx="4466">
                  <c:v>2068.0</c:v>
                </c:pt>
                <c:pt idx="4467">
                  <c:v>2068.0</c:v>
                </c:pt>
                <c:pt idx="4468">
                  <c:v>2068.0</c:v>
                </c:pt>
                <c:pt idx="4469">
                  <c:v>2068.0</c:v>
                </c:pt>
                <c:pt idx="4470">
                  <c:v>2068.0</c:v>
                </c:pt>
                <c:pt idx="4471">
                  <c:v>2069.0</c:v>
                </c:pt>
                <c:pt idx="4472">
                  <c:v>2070.0</c:v>
                </c:pt>
                <c:pt idx="4473">
                  <c:v>2070.0</c:v>
                </c:pt>
                <c:pt idx="4474">
                  <c:v>2071.0</c:v>
                </c:pt>
                <c:pt idx="4475">
                  <c:v>2072.0</c:v>
                </c:pt>
                <c:pt idx="4476">
                  <c:v>2072.0</c:v>
                </c:pt>
                <c:pt idx="4477">
                  <c:v>2072.0</c:v>
                </c:pt>
                <c:pt idx="4478">
                  <c:v>2073.0</c:v>
                </c:pt>
                <c:pt idx="4479">
                  <c:v>2074.0</c:v>
                </c:pt>
                <c:pt idx="4480">
                  <c:v>2074.0</c:v>
                </c:pt>
                <c:pt idx="4481">
                  <c:v>2075.0</c:v>
                </c:pt>
                <c:pt idx="4482">
                  <c:v>2075.0</c:v>
                </c:pt>
                <c:pt idx="4483">
                  <c:v>2076.0</c:v>
                </c:pt>
                <c:pt idx="4484">
                  <c:v>2077.0</c:v>
                </c:pt>
                <c:pt idx="4485">
                  <c:v>2077.0</c:v>
                </c:pt>
                <c:pt idx="4486">
                  <c:v>2077.0</c:v>
                </c:pt>
                <c:pt idx="4487">
                  <c:v>2077.0</c:v>
                </c:pt>
                <c:pt idx="4488">
                  <c:v>2077.0</c:v>
                </c:pt>
                <c:pt idx="4489">
                  <c:v>2077.0</c:v>
                </c:pt>
                <c:pt idx="4490">
                  <c:v>2077.0</c:v>
                </c:pt>
                <c:pt idx="4491">
                  <c:v>2077.0</c:v>
                </c:pt>
                <c:pt idx="4492">
                  <c:v>2077.0</c:v>
                </c:pt>
                <c:pt idx="4493">
                  <c:v>2077.0</c:v>
                </c:pt>
                <c:pt idx="4494">
                  <c:v>2078.0</c:v>
                </c:pt>
                <c:pt idx="4495">
                  <c:v>2079.0</c:v>
                </c:pt>
                <c:pt idx="4496">
                  <c:v>2080.0</c:v>
                </c:pt>
                <c:pt idx="4497">
                  <c:v>2081.0</c:v>
                </c:pt>
                <c:pt idx="4498">
                  <c:v>2082.0</c:v>
                </c:pt>
                <c:pt idx="4499">
                  <c:v>2082.0</c:v>
                </c:pt>
                <c:pt idx="4500">
                  <c:v>2083.0</c:v>
                </c:pt>
                <c:pt idx="4501">
                  <c:v>2084.0</c:v>
                </c:pt>
                <c:pt idx="4502">
                  <c:v>2084.0</c:v>
                </c:pt>
                <c:pt idx="4503">
                  <c:v>2084.0</c:v>
                </c:pt>
                <c:pt idx="4504">
                  <c:v>2085.0</c:v>
                </c:pt>
                <c:pt idx="4505">
                  <c:v>2086.0</c:v>
                </c:pt>
                <c:pt idx="4506">
                  <c:v>2087.0</c:v>
                </c:pt>
                <c:pt idx="4507">
                  <c:v>2087.0</c:v>
                </c:pt>
                <c:pt idx="4508">
                  <c:v>2088.0</c:v>
                </c:pt>
                <c:pt idx="4509">
                  <c:v>2089.0</c:v>
                </c:pt>
                <c:pt idx="4510">
                  <c:v>2090.0</c:v>
                </c:pt>
                <c:pt idx="4511">
                  <c:v>2090.0</c:v>
                </c:pt>
                <c:pt idx="4512">
                  <c:v>2090.0</c:v>
                </c:pt>
                <c:pt idx="4513">
                  <c:v>2090.0</c:v>
                </c:pt>
                <c:pt idx="4514">
                  <c:v>2090.0</c:v>
                </c:pt>
                <c:pt idx="4515">
                  <c:v>2090.0</c:v>
                </c:pt>
                <c:pt idx="4516">
                  <c:v>2090.0</c:v>
                </c:pt>
                <c:pt idx="4517">
                  <c:v>2091.0</c:v>
                </c:pt>
                <c:pt idx="4518">
                  <c:v>2092.0</c:v>
                </c:pt>
                <c:pt idx="4519">
                  <c:v>2093.0</c:v>
                </c:pt>
                <c:pt idx="4520">
                  <c:v>2094.0</c:v>
                </c:pt>
                <c:pt idx="4521">
                  <c:v>2094.0</c:v>
                </c:pt>
                <c:pt idx="4522">
                  <c:v>2095.0</c:v>
                </c:pt>
                <c:pt idx="4523">
                  <c:v>2095.0</c:v>
                </c:pt>
                <c:pt idx="4524">
                  <c:v>2096.0</c:v>
                </c:pt>
                <c:pt idx="4525">
                  <c:v>2097.0</c:v>
                </c:pt>
                <c:pt idx="4526">
                  <c:v>2098.0</c:v>
                </c:pt>
                <c:pt idx="4527">
                  <c:v>2098.0</c:v>
                </c:pt>
                <c:pt idx="4528">
                  <c:v>2098.0</c:v>
                </c:pt>
                <c:pt idx="4529">
                  <c:v>2098.0</c:v>
                </c:pt>
                <c:pt idx="4530">
                  <c:v>2098.0</c:v>
                </c:pt>
                <c:pt idx="4531">
                  <c:v>2098.0</c:v>
                </c:pt>
                <c:pt idx="4532">
                  <c:v>2098.0</c:v>
                </c:pt>
                <c:pt idx="4533">
                  <c:v>2098.0</c:v>
                </c:pt>
                <c:pt idx="4534">
                  <c:v>2098.0</c:v>
                </c:pt>
                <c:pt idx="4535">
                  <c:v>2098.0</c:v>
                </c:pt>
                <c:pt idx="4536">
                  <c:v>2098.0</c:v>
                </c:pt>
                <c:pt idx="4537">
                  <c:v>2098.0</c:v>
                </c:pt>
                <c:pt idx="4538">
                  <c:v>2098.0</c:v>
                </c:pt>
                <c:pt idx="4539">
                  <c:v>2098.0</c:v>
                </c:pt>
                <c:pt idx="4540">
                  <c:v>2098.0</c:v>
                </c:pt>
                <c:pt idx="4541">
                  <c:v>2098.0</c:v>
                </c:pt>
                <c:pt idx="4542">
                  <c:v>2098.0</c:v>
                </c:pt>
                <c:pt idx="4543">
                  <c:v>2098.0</c:v>
                </c:pt>
                <c:pt idx="4544">
                  <c:v>2098.0</c:v>
                </c:pt>
                <c:pt idx="4545">
                  <c:v>2098.0</c:v>
                </c:pt>
                <c:pt idx="4546">
                  <c:v>2098.0</c:v>
                </c:pt>
                <c:pt idx="4547">
                  <c:v>2098.0</c:v>
                </c:pt>
                <c:pt idx="4548">
                  <c:v>2099.0</c:v>
                </c:pt>
                <c:pt idx="4549">
                  <c:v>2099.0</c:v>
                </c:pt>
                <c:pt idx="4550">
                  <c:v>2099.0</c:v>
                </c:pt>
                <c:pt idx="4551">
                  <c:v>2099.0</c:v>
                </c:pt>
                <c:pt idx="4552">
                  <c:v>2099.0</c:v>
                </c:pt>
                <c:pt idx="4553">
                  <c:v>2099.0</c:v>
                </c:pt>
                <c:pt idx="4554">
                  <c:v>2099.0</c:v>
                </c:pt>
                <c:pt idx="4555">
                  <c:v>2099.0</c:v>
                </c:pt>
                <c:pt idx="4556">
                  <c:v>2099.0</c:v>
                </c:pt>
                <c:pt idx="4557">
                  <c:v>2099.0</c:v>
                </c:pt>
                <c:pt idx="4558">
                  <c:v>2099.0</c:v>
                </c:pt>
                <c:pt idx="4559">
                  <c:v>2099.0</c:v>
                </c:pt>
                <c:pt idx="4560">
                  <c:v>2099.0</c:v>
                </c:pt>
                <c:pt idx="4561">
                  <c:v>2099.0</c:v>
                </c:pt>
                <c:pt idx="4562">
                  <c:v>2099.0</c:v>
                </c:pt>
                <c:pt idx="4563">
                  <c:v>2099.0</c:v>
                </c:pt>
                <c:pt idx="4564">
                  <c:v>2099.0</c:v>
                </c:pt>
                <c:pt idx="4565">
                  <c:v>2099.0</c:v>
                </c:pt>
                <c:pt idx="4566">
                  <c:v>2099.0</c:v>
                </c:pt>
                <c:pt idx="4567">
                  <c:v>2099.0</c:v>
                </c:pt>
                <c:pt idx="4568">
                  <c:v>2100.0</c:v>
                </c:pt>
                <c:pt idx="4569">
                  <c:v>2101.0</c:v>
                </c:pt>
                <c:pt idx="4570">
                  <c:v>2101.0</c:v>
                </c:pt>
                <c:pt idx="4571">
                  <c:v>2101.0</c:v>
                </c:pt>
                <c:pt idx="4572">
                  <c:v>2101.0</c:v>
                </c:pt>
                <c:pt idx="4573">
                  <c:v>2101.0</c:v>
                </c:pt>
                <c:pt idx="4574">
                  <c:v>2101.0</c:v>
                </c:pt>
                <c:pt idx="4575">
                  <c:v>2101.0</c:v>
                </c:pt>
                <c:pt idx="4576">
                  <c:v>2101.0</c:v>
                </c:pt>
                <c:pt idx="4577">
                  <c:v>2101.0</c:v>
                </c:pt>
                <c:pt idx="4578">
                  <c:v>2101.0</c:v>
                </c:pt>
                <c:pt idx="4579">
                  <c:v>2101.0</c:v>
                </c:pt>
                <c:pt idx="4580">
                  <c:v>2101.0</c:v>
                </c:pt>
                <c:pt idx="4581">
                  <c:v>2101.0</c:v>
                </c:pt>
                <c:pt idx="4582">
                  <c:v>2101.0</c:v>
                </c:pt>
                <c:pt idx="4583">
                  <c:v>2101.0</c:v>
                </c:pt>
                <c:pt idx="4584">
                  <c:v>2101.0</c:v>
                </c:pt>
                <c:pt idx="4585">
                  <c:v>2101.0</c:v>
                </c:pt>
                <c:pt idx="4586">
                  <c:v>2101.0</c:v>
                </c:pt>
                <c:pt idx="4587">
                  <c:v>2101.0</c:v>
                </c:pt>
                <c:pt idx="4588">
                  <c:v>2102.0</c:v>
                </c:pt>
                <c:pt idx="4589">
                  <c:v>2102.0</c:v>
                </c:pt>
                <c:pt idx="4590">
                  <c:v>2103.0</c:v>
                </c:pt>
                <c:pt idx="4591">
                  <c:v>2103.0</c:v>
                </c:pt>
                <c:pt idx="4592">
                  <c:v>2103.0</c:v>
                </c:pt>
                <c:pt idx="4593">
                  <c:v>2103.0</c:v>
                </c:pt>
                <c:pt idx="4594">
                  <c:v>2103.0</c:v>
                </c:pt>
                <c:pt idx="4595">
                  <c:v>2103.0</c:v>
                </c:pt>
                <c:pt idx="4596">
                  <c:v>2103.0</c:v>
                </c:pt>
                <c:pt idx="4597">
                  <c:v>2103.0</c:v>
                </c:pt>
                <c:pt idx="4598">
                  <c:v>2103.0</c:v>
                </c:pt>
                <c:pt idx="4599">
                  <c:v>2103.0</c:v>
                </c:pt>
                <c:pt idx="4600">
                  <c:v>2104.0</c:v>
                </c:pt>
                <c:pt idx="4601">
                  <c:v>2104.0</c:v>
                </c:pt>
                <c:pt idx="4602">
                  <c:v>2104.0</c:v>
                </c:pt>
                <c:pt idx="4603">
                  <c:v>2104.0</c:v>
                </c:pt>
                <c:pt idx="4604">
                  <c:v>2105.0</c:v>
                </c:pt>
                <c:pt idx="4605">
                  <c:v>2106.0</c:v>
                </c:pt>
                <c:pt idx="4606">
                  <c:v>2106.0</c:v>
                </c:pt>
                <c:pt idx="4607">
                  <c:v>2106.0</c:v>
                </c:pt>
                <c:pt idx="4608">
                  <c:v>2107.0</c:v>
                </c:pt>
                <c:pt idx="4609">
                  <c:v>2107.0</c:v>
                </c:pt>
                <c:pt idx="4610">
                  <c:v>2107.0</c:v>
                </c:pt>
                <c:pt idx="4611">
                  <c:v>2107.0</c:v>
                </c:pt>
                <c:pt idx="4612">
                  <c:v>2107.0</c:v>
                </c:pt>
                <c:pt idx="4613">
                  <c:v>2107.0</c:v>
                </c:pt>
                <c:pt idx="4614">
                  <c:v>2108.0</c:v>
                </c:pt>
                <c:pt idx="4615">
                  <c:v>2108.0</c:v>
                </c:pt>
                <c:pt idx="4616">
                  <c:v>2108.0</c:v>
                </c:pt>
                <c:pt idx="4617">
                  <c:v>2108.0</c:v>
                </c:pt>
                <c:pt idx="4618">
                  <c:v>2108.0</c:v>
                </c:pt>
                <c:pt idx="4619">
                  <c:v>2108.0</c:v>
                </c:pt>
                <c:pt idx="4620">
                  <c:v>2108.0</c:v>
                </c:pt>
                <c:pt idx="4621">
                  <c:v>2108.0</c:v>
                </c:pt>
                <c:pt idx="4622">
                  <c:v>2108.0</c:v>
                </c:pt>
                <c:pt idx="4623">
                  <c:v>2108.0</c:v>
                </c:pt>
                <c:pt idx="4624">
                  <c:v>2108.0</c:v>
                </c:pt>
                <c:pt idx="4625">
                  <c:v>2108.0</c:v>
                </c:pt>
                <c:pt idx="4626">
                  <c:v>2108.0</c:v>
                </c:pt>
                <c:pt idx="4627">
                  <c:v>2108.0</c:v>
                </c:pt>
                <c:pt idx="4628">
                  <c:v>2108.0</c:v>
                </c:pt>
                <c:pt idx="4629">
                  <c:v>2108.0</c:v>
                </c:pt>
                <c:pt idx="4630">
                  <c:v>2108.0</c:v>
                </c:pt>
                <c:pt idx="4631">
                  <c:v>2108.0</c:v>
                </c:pt>
                <c:pt idx="4632">
                  <c:v>2108.0</c:v>
                </c:pt>
                <c:pt idx="4633">
                  <c:v>2108.0</c:v>
                </c:pt>
                <c:pt idx="4634">
                  <c:v>2108.0</c:v>
                </c:pt>
                <c:pt idx="4635">
                  <c:v>2108.0</c:v>
                </c:pt>
                <c:pt idx="4636">
                  <c:v>2108.0</c:v>
                </c:pt>
                <c:pt idx="4637">
                  <c:v>2109.0</c:v>
                </c:pt>
                <c:pt idx="4638">
                  <c:v>2110.0</c:v>
                </c:pt>
                <c:pt idx="4639">
                  <c:v>2111.0</c:v>
                </c:pt>
                <c:pt idx="4640">
                  <c:v>2112.0</c:v>
                </c:pt>
                <c:pt idx="4641">
                  <c:v>2113.0</c:v>
                </c:pt>
                <c:pt idx="4642">
                  <c:v>2113.0</c:v>
                </c:pt>
                <c:pt idx="4643">
                  <c:v>2113.0</c:v>
                </c:pt>
                <c:pt idx="4644">
                  <c:v>2114.0</c:v>
                </c:pt>
                <c:pt idx="4645">
                  <c:v>2114.0</c:v>
                </c:pt>
                <c:pt idx="4646">
                  <c:v>2114.0</c:v>
                </c:pt>
                <c:pt idx="4647">
                  <c:v>2114.0</c:v>
                </c:pt>
                <c:pt idx="4648">
                  <c:v>2114.0</c:v>
                </c:pt>
                <c:pt idx="4649">
                  <c:v>2114.0</c:v>
                </c:pt>
                <c:pt idx="4650">
                  <c:v>2115.0</c:v>
                </c:pt>
                <c:pt idx="4651">
                  <c:v>2116.0</c:v>
                </c:pt>
                <c:pt idx="4652">
                  <c:v>2117.0</c:v>
                </c:pt>
                <c:pt idx="4653">
                  <c:v>2117.0</c:v>
                </c:pt>
                <c:pt idx="4654">
                  <c:v>2117.0</c:v>
                </c:pt>
                <c:pt idx="4655">
                  <c:v>2117.0</c:v>
                </c:pt>
                <c:pt idx="4656">
                  <c:v>2117.0</c:v>
                </c:pt>
                <c:pt idx="4657">
                  <c:v>2117.0</c:v>
                </c:pt>
                <c:pt idx="4658">
                  <c:v>2118.0</c:v>
                </c:pt>
                <c:pt idx="4659">
                  <c:v>2118.0</c:v>
                </c:pt>
                <c:pt idx="4660">
                  <c:v>2119.0</c:v>
                </c:pt>
                <c:pt idx="4661">
                  <c:v>2119.0</c:v>
                </c:pt>
                <c:pt idx="4662">
                  <c:v>2119.0</c:v>
                </c:pt>
                <c:pt idx="4663">
                  <c:v>2119.0</c:v>
                </c:pt>
                <c:pt idx="4664">
                  <c:v>2120.0</c:v>
                </c:pt>
                <c:pt idx="4665">
                  <c:v>2120.0</c:v>
                </c:pt>
                <c:pt idx="4666">
                  <c:v>2120.0</c:v>
                </c:pt>
                <c:pt idx="4667">
                  <c:v>2121.0</c:v>
                </c:pt>
                <c:pt idx="4668">
                  <c:v>2122.0</c:v>
                </c:pt>
                <c:pt idx="4669">
                  <c:v>2123.0</c:v>
                </c:pt>
                <c:pt idx="4670">
                  <c:v>2124.0</c:v>
                </c:pt>
                <c:pt idx="4671">
                  <c:v>2124.0</c:v>
                </c:pt>
                <c:pt idx="4672">
                  <c:v>2124.0</c:v>
                </c:pt>
                <c:pt idx="4673">
                  <c:v>2124.0</c:v>
                </c:pt>
                <c:pt idx="4674">
                  <c:v>2124.0</c:v>
                </c:pt>
                <c:pt idx="4675">
                  <c:v>2124.0</c:v>
                </c:pt>
                <c:pt idx="4676">
                  <c:v>2124.0</c:v>
                </c:pt>
                <c:pt idx="4677">
                  <c:v>2125.0</c:v>
                </c:pt>
                <c:pt idx="4678">
                  <c:v>2125.0</c:v>
                </c:pt>
                <c:pt idx="4679">
                  <c:v>2125.0</c:v>
                </c:pt>
                <c:pt idx="4680">
                  <c:v>2126.0</c:v>
                </c:pt>
                <c:pt idx="4681">
                  <c:v>2127.0</c:v>
                </c:pt>
                <c:pt idx="4682">
                  <c:v>2128.0</c:v>
                </c:pt>
                <c:pt idx="4683">
                  <c:v>2129.0</c:v>
                </c:pt>
                <c:pt idx="4684">
                  <c:v>2130.0</c:v>
                </c:pt>
                <c:pt idx="4685">
                  <c:v>2131.0</c:v>
                </c:pt>
                <c:pt idx="4686">
                  <c:v>2131.0</c:v>
                </c:pt>
                <c:pt idx="4687">
                  <c:v>2131.0</c:v>
                </c:pt>
                <c:pt idx="4688">
                  <c:v>2132.0</c:v>
                </c:pt>
                <c:pt idx="4689">
                  <c:v>2133.0</c:v>
                </c:pt>
                <c:pt idx="4690">
                  <c:v>2133.0</c:v>
                </c:pt>
                <c:pt idx="4691">
                  <c:v>2134.0</c:v>
                </c:pt>
                <c:pt idx="4692">
                  <c:v>2134.0</c:v>
                </c:pt>
                <c:pt idx="4693">
                  <c:v>2134.0</c:v>
                </c:pt>
                <c:pt idx="4694">
                  <c:v>2134.0</c:v>
                </c:pt>
                <c:pt idx="4695">
                  <c:v>2134.0</c:v>
                </c:pt>
                <c:pt idx="4696">
                  <c:v>2134.0</c:v>
                </c:pt>
                <c:pt idx="4697">
                  <c:v>2134.0</c:v>
                </c:pt>
                <c:pt idx="4698">
                  <c:v>2134.0</c:v>
                </c:pt>
                <c:pt idx="4699">
                  <c:v>2134.0</c:v>
                </c:pt>
                <c:pt idx="4700">
                  <c:v>2134.0</c:v>
                </c:pt>
                <c:pt idx="4701">
                  <c:v>2134.0</c:v>
                </c:pt>
                <c:pt idx="4702">
                  <c:v>2134.0</c:v>
                </c:pt>
                <c:pt idx="4703">
                  <c:v>2134.0</c:v>
                </c:pt>
                <c:pt idx="4704">
                  <c:v>2134.0</c:v>
                </c:pt>
                <c:pt idx="4705">
                  <c:v>2134.0</c:v>
                </c:pt>
                <c:pt idx="4706">
                  <c:v>2134.0</c:v>
                </c:pt>
                <c:pt idx="4707">
                  <c:v>2134.0</c:v>
                </c:pt>
                <c:pt idx="4708">
                  <c:v>2134.0</c:v>
                </c:pt>
                <c:pt idx="4709">
                  <c:v>2134.0</c:v>
                </c:pt>
                <c:pt idx="4710">
                  <c:v>2134.0</c:v>
                </c:pt>
                <c:pt idx="4711">
                  <c:v>2134.0</c:v>
                </c:pt>
                <c:pt idx="4712">
                  <c:v>2134.0</c:v>
                </c:pt>
                <c:pt idx="4713">
                  <c:v>2134.0</c:v>
                </c:pt>
                <c:pt idx="4714">
                  <c:v>2134.0</c:v>
                </c:pt>
                <c:pt idx="4715">
                  <c:v>2134.0</c:v>
                </c:pt>
                <c:pt idx="4716">
                  <c:v>2134.0</c:v>
                </c:pt>
                <c:pt idx="4717">
                  <c:v>2134.0</c:v>
                </c:pt>
                <c:pt idx="4718">
                  <c:v>2134.0</c:v>
                </c:pt>
                <c:pt idx="4719">
                  <c:v>2134.0</c:v>
                </c:pt>
                <c:pt idx="4720">
                  <c:v>2134.0</c:v>
                </c:pt>
                <c:pt idx="4721">
                  <c:v>2134.0</c:v>
                </c:pt>
                <c:pt idx="4722">
                  <c:v>2134.0</c:v>
                </c:pt>
                <c:pt idx="4723">
                  <c:v>2134.0</c:v>
                </c:pt>
                <c:pt idx="4724">
                  <c:v>2134.0</c:v>
                </c:pt>
                <c:pt idx="4725">
                  <c:v>2134.0</c:v>
                </c:pt>
                <c:pt idx="4726">
                  <c:v>2134.0</c:v>
                </c:pt>
                <c:pt idx="4727">
                  <c:v>2134.0</c:v>
                </c:pt>
                <c:pt idx="4728">
                  <c:v>2134.0</c:v>
                </c:pt>
                <c:pt idx="4729">
                  <c:v>2134.0</c:v>
                </c:pt>
                <c:pt idx="4730">
                  <c:v>2134.0</c:v>
                </c:pt>
                <c:pt idx="4731">
                  <c:v>2134.0</c:v>
                </c:pt>
                <c:pt idx="4732">
                  <c:v>2134.0</c:v>
                </c:pt>
                <c:pt idx="4733">
                  <c:v>2134.0</c:v>
                </c:pt>
                <c:pt idx="4734">
                  <c:v>2134.0</c:v>
                </c:pt>
                <c:pt idx="4735">
                  <c:v>2134.0</c:v>
                </c:pt>
                <c:pt idx="4736">
                  <c:v>2134.0</c:v>
                </c:pt>
                <c:pt idx="4737">
                  <c:v>2134.0</c:v>
                </c:pt>
                <c:pt idx="4738">
                  <c:v>2134.0</c:v>
                </c:pt>
                <c:pt idx="4739">
                  <c:v>2134.0</c:v>
                </c:pt>
                <c:pt idx="4740">
                  <c:v>2134.0</c:v>
                </c:pt>
                <c:pt idx="4741">
                  <c:v>2135.0</c:v>
                </c:pt>
                <c:pt idx="4742">
                  <c:v>2136.0</c:v>
                </c:pt>
                <c:pt idx="4743">
                  <c:v>2137.0</c:v>
                </c:pt>
                <c:pt idx="4744">
                  <c:v>2138.0</c:v>
                </c:pt>
                <c:pt idx="4745">
                  <c:v>2139.0</c:v>
                </c:pt>
                <c:pt idx="4746">
                  <c:v>2140.0</c:v>
                </c:pt>
                <c:pt idx="4747">
                  <c:v>2141.0</c:v>
                </c:pt>
                <c:pt idx="4748">
                  <c:v>2141.0</c:v>
                </c:pt>
                <c:pt idx="4749">
                  <c:v>2141.0</c:v>
                </c:pt>
                <c:pt idx="4750">
                  <c:v>2142.0</c:v>
                </c:pt>
                <c:pt idx="4751">
                  <c:v>2142.0</c:v>
                </c:pt>
                <c:pt idx="4752">
                  <c:v>2143.0</c:v>
                </c:pt>
                <c:pt idx="4753">
                  <c:v>2144.0</c:v>
                </c:pt>
                <c:pt idx="4754">
                  <c:v>2144.0</c:v>
                </c:pt>
                <c:pt idx="4755">
                  <c:v>2144.0</c:v>
                </c:pt>
                <c:pt idx="4756">
                  <c:v>2145.0</c:v>
                </c:pt>
                <c:pt idx="4757">
                  <c:v>2145.0</c:v>
                </c:pt>
                <c:pt idx="4758">
                  <c:v>2145.0</c:v>
                </c:pt>
                <c:pt idx="4759">
                  <c:v>2146.0</c:v>
                </c:pt>
                <c:pt idx="4760">
                  <c:v>2146.0</c:v>
                </c:pt>
                <c:pt idx="4761">
                  <c:v>2147.0</c:v>
                </c:pt>
                <c:pt idx="4762">
                  <c:v>2148.0</c:v>
                </c:pt>
                <c:pt idx="4763">
                  <c:v>2149.0</c:v>
                </c:pt>
                <c:pt idx="4764">
                  <c:v>2150.0</c:v>
                </c:pt>
                <c:pt idx="4765">
                  <c:v>2150.0</c:v>
                </c:pt>
                <c:pt idx="4766">
                  <c:v>2150.0</c:v>
                </c:pt>
                <c:pt idx="4767">
                  <c:v>2151.0</c:v>
                </c:pt>
                <c:pt idx="4768">
                  <c:v>2151.0</c:v>
                </c:pt>
                <c:pt idx="4769">
                  <c:v>2152.0</c:v>
                </c:pt>
                <c:pt idx="4770">
                  <c:v>2153.0</c:v>
                </c:pt>
                <c:pt idx="4771">
                  <c:v>2154.0</c:v>
                </c:pt>
                <c:pt idx="4772">
                  <c:v>2155.0</c:v>
                </c:pt>
                <c:pt idx="4773">
                  <c:v>2156.0</c:v>
                </c:pt>
                <c:pt idx="4774">
                  <c:v>2157.0</c:v>
                </c:pt>
                <c:pt idx="4775">
                  <c:v>2157.0</c:v>
                </c:pt>
                <c:pt idx="4776">
                  <c:v>2157.0</c:v>
                </c:pt>
                <c:pt idx="4777">
                  <c:v>2157.0</c:v>
                </c:pt>
                <c:pt idx="4778">
                  <c:v>2157.0</c:v>
                </c:pt>
                <c:pt idx="4779">
                  <c:v>2157.0</c:v>
                </c:pt>
                <c:pt idx="4780">
                  <c:v>2157.0</c:v>
                </c:pt>
                <c:pt idx="4781">
                  <c:v>2157.0</c:v>
                </c:pt>
                <c:pt idx="4782">
                  <c:v>2157.0</c:v>
                </c:pt>
                <c:pt idx="4783">
                  <c:v>2157.0</c:v>
                </c:pt>
                <c:pt idx="4784">
                  <c:v>2157.0</c:v>
                </c:pt>
                <c:pt idx="4785">
                  <c:v>2157.0</c:v>
                </c:pt>
                <c:pt idx="4786">
                  <c:v>2157.0</c:v>
                </c:pt>
                <c:pt idx="4787">
                  <c:v>2157.0</c:v>
                </c:pt>
                <c:pt idx="4788">
                  <c:v>2157.0</c:v>
                </c:pt>
                <c:pt idx="4789">
                  <c:v>2158.0</c:v>
                </c:pt>
                <c:pt idx="4790">
                  <c:v>2159.0</c:v>
                </c:pt>
                <c:pt idx="4791">
                  <c:v>2159.0</c:v>
                </c:pt>
                <c:pt idx="4792">
                  <c:v>2160.0</c:v>
                </c:pt>
                <c:pt idx="4793">
                  <c:v>2160.0</c:v>
                </c:pt>
                <c:pt idx="4794">
                  <c:v>2160.0</c:v>
                </c:pt>
                <c:pt idx="4795">
                  <c:v>2160.0</c:v>
                </c:pt>
                <c:pt idx="4796">
                  <c:v>2160.0</c:v>
                </c:pt>
                <c:pt idx="4797">
                  <c:v>2160.0</c:v>
                </c:pt>
                <c:pt idx="4798">
                  <c:v>2161.0</c:v>
                </c:pt>
                <c:pt idx="4799">
                  <c:v>2161.0</c:v>
                </c:pt>
                <c:pt idx="4800">
                  <c:v>2161.0</c:v>
                </c:pt>
                <c:pt idx="4801">
                  <c:v>2162.0</c:v>
                </c:pt>
                <c:pt idx="4802">
                  <c:v>2163.0</c:v>
                </c:pt>
                <c:pt idx="4803">
                  <c:v>2164.0</c:v>
                </c:pt>
                <c:pt idx="4804">
                  <c:v>2164.0</c:v>
                </c:pt>
                <c:pt idx="4805">
                  <c:v>2165.0</c:v>
                </c:pt>
                <c:pt idx="4806">
                  <c:v>2165.0</c:v>
                </c:pt>
                <c:pt idx="4807">
                  <c:v>2166.0</c:v>
                </c:pt>
                <c:pt idx="4808">
                  <c:v>2166.0</c:v>
                </c:pt>
                <c:pt idx="4809">
                  <c:v>2167.0</c:v>
                </c:pt>
                <c:pt idx="4810">
                  <c:v>2168.0</c:v>
                </c:pt>
                <c:pt idx="4811">
                  <c:v>2168.0</c:v>
                </c:pt>
                <c:pt idx="4812">
                  <c:v>2169.0</c:v>
                </c:pt>
                <c:pt idx="4813">
                  <c:v>2169.0</c:v>
                </c:pt>
                <c:pt idx="4814">
                  <c:v>2169.0</c:v>
                </c:pt>
                <c:pt idx="4815">
                  <c:v>2169.0</c:v>
                </c:pt>
                <c:pt idx="4816">
                  <c:v>2169.0</c:v>
                </c:pt>
                <c:pt idx="4817">
                  <c:v>2170.0</c:v>
                </c:pt>
                <c:pt idx="4818">
                  <c:v>2170.0</c:v>
                </c:pt>
                <c:pt idx="4819">
                  <c:v>2170.0</c:v>
                </c:pt>
                <c:pt idx="4820">
                  <c:v>2171.0</c:v>
                </c:pt>
                <c:pt idx="4821">
                  <c:v>2172.0</c:v>
                </c:pt>
                <c:pt idx="4822">
                  <c:v>2172.0</c:v>
                </c:pt>
                <c:pt idx="4823">
                  <c:v>2173.0</c:v>
                </c:pt>
                <c:pt idx="4824">
                  <c:v>2173.0</c:v>
                </c:pt>
                <c:pt idx="4825">
                  <c:v>2174.0</c:v>
                </c:pt>
                <c:pt idx="4826">
                  <c:v>2175.0</c:v>
                </c:pt>
                <c:pt idx="4827">
                  <c:v>2175.0</c:v>
                </c:pt>
                <c:pt idx="4828">
                  <c:v>2176.0</c:v>
                </c:pt>
                <c:pt idx="4829">
                  <c:v>2177.0</c:v>
                </c:pt>
                <c:pt idx="4830">
                  <c:v>2178.0</c:v>
                </c:pt>
                <c:pt idx="4831">
                  <c:v>2178.0</c:v>
                </c:pt>
                <c:pt idx="4832">
                  <c:v>2178.0</c:v>
                </c:pt>
                <c:pt idx="4833">
                  <c:v>2178.0</c:v>
                </c:pt>
                <c:pt idx="4834">
                  <c:v>2178.0</c:v>
                </c:pt>
                <c:pt idx="4835">
                  <c:v>2179.0</c:v>
                </c:pt>
                <c:pt idx="4836">
                  <c:v>2180.0</c:v>
                </c:pt>
                <c:pt idx="4837">
                  <c:v>2180.0</c:v>
                </c:pt>
                <c:pt idx="4838">
                  <c:v>2180.0</c:v>
                </c:pt>
                <c:pt idx="4839">
                  <c:v>2180.0</c:v>
                </c:pt>
                <c:pt idx="4840">
                  <c:v>2180.0</c:v>
                </c:pt>
                <c:pt idx="4841">
                  <c:v>2181.0</c:v>
                </c:pt>
                <c:pt idx="4842">
                  <c:v>2181.0</c:v>
                </c:pt>
                <c:pt idx="4843">
                  <c:v>2182.0</c:v>
                </c:pt>
                <c:pt idx="4844">
                  <c:v>2183.0</c:v>
                </c:pt>
                <c:pt idx="4845">
                  <c:v>2184.0</c:v>
                </c:pt>
                <c:pt idx="4846">
                  <c:v>2185.0</c:v>
                </c:pt>
                <c:pt idx="4847">
                  <c:v>2185.0</c:v>
                </c:pt>
                <c:pt idx="4848">
                  <c:v>2186.0</c:v>
                </c:pt>
                <c:pt idx="4849">
                  <c:v>2187.0</c:v>
                </c:pt>
                <c:pt idx="4850">
                  <c:v>2187.0</c:v>
                </c:pt>
                <c:pt idx="4851">
                  <c:v>2188.0</c:v>
                </c:pt>
                <c:pt idx="4852">
                  <c:v>2189.0</c:v>
                </c:pt>
                <c:pt idx="4853">
                  <c:v>2189.0</c:v>
                </c:pt>
                <c:pt idx="4854">
                  <c:v>2190.0</c:v>
                </c:pt>
                <c:pt idx="4855">
                  <c:v>2191.0</c:v>
                </c:pt>
                <c:pt idx="4856">
                  <c:v>2192.0</c:v>
                </c:pt>
                <c:pt idx="4857">
                  <c:v>2192.0</c:v>
                </c:pt>
                <c:pt idx="4858">
                  <c:v>2192.0</c:v>
                </c:pt>
                <c:pt idx="4859">
                  <c:v>2192.0</c:v>
                </c:pt>
                <c:pt idx="4860">
                  <c:v>2193.0</c:v>
                </c:pt>
                <c:pt idx="4861">
                  <c:v>2194.0</c:v>
                </c:pt>
                <c:pt idx="4862">
                  <c:v>2195.0</c:v>
                </c:pt>
                <c:pt idx="4863">
                  <c:v>2195.0</c:v>
                </c:pt>
                <c:pt idx="4864">
                  <c:v>2195.0</c:v>
                </c:pt>
                <c:pt idx="4865">
                  <c:v>2196.0</c:v>
                </c:pt>
                <c:pt idx="4866">
                  <c:v>2197.0</c:v>
                </c:pt>
                <c:pt idx="4867">
                  <c:v>2197.0</c:v>
                </c:pt>
                <c:pt idx="4868">
                  <c:v>2197.0</c:v>
                </c:pt>
                <c:pt idx="4869">
                  <c:v>2197.0</c:v>
                </c:pt>
                <c:pt idx="4870">
                  <c:v>2197.0</c:v>
                </c:pt>
                <c:pt idx="4871">
                  <c:v>2197.0</c:v>
                </c:pt>
                <c:pt idx="4872">
                  <c:v>2198.0</c:v>
                </c:pt>
                <c:pt idx="4873">
                  <c:v>2198.0</c:v>
                </c:pt>
                <c:pt idx="4874">
                  <c:v>2199.0</c:v>
                </c:pt>
                <c:pt idx="4875">
                  <c:v>2200.0</c:v>
                </c:pt>
                <c:pt idx="4876">
                  <c:v>2200.0</c:v>
                </c:pt>
                <c:pt idx="4877">
                  <c:v>2200.0</c:v>
                </c:pt>
                <c:pt idx="4878">
                  <c:v>2201.0</c:v>
                </c:pt>
                <c:pt idx="4879">
                  <c:v>2202.0</c:v>
                </c:pt>
                <c:pt idx="4880">
                  <c:v>2203.0</c:v>
                </c:pt>
                <c:pt idx="4881">
                  <c:v>2204.0</c:v>
                </c:pt>
                <c:pt idx="4882">
                  <c:v>2204.0</c:v>
                </c:pt>
                <c:pt idx="4883">
                  <c:v>2205.0</c:v>
                </c:pt>
                <c:pt idx="4884">
                  <c:v>2205.0</c:v>
                </c:pt>
                <c:pt idx="4885">
                  <c:v>2206.0</c:v>
                </c:pt>
                <c:pt idx="4886">
                  <c:v>2206.0</c:v>
                </c:pt>
                <c:pt idx="4887">
                  <c:v>2206.0</c:v>
                </c:pt>
                <c:pt idx="4888">
                  <c:v>2206.0</c:v>
                </c:pt>
                <c:pt idx="4889">
                  <c:v>2206.0</c:v>
                </c:pt>
                <c:pt idx="4890">
                  <c:v>2206.0</c:v>
                </c:pt>
                <c:pt idx="4891">
                  <c:v>2207.0</c:v>
                </c:pt>
                <c:pt idx="4892">
                  <c:v>2208.0</c:v>
                </c:pt>
                <c:pt idx="4893">
                  <c:v>2209.0</c:v>
                </c:pt>
                <c:pt idx="4894">
                  <c:v>2210.0</c:v>
                </c:pt>
                <c:pt idx="4895">
                  <c:v>2210.0</c:v>
                </c:pt>
                <c:pt idx="4896">
                  <c:v>2211.0</c:v>
                </c:pt>
                <c:pt idx="4897">
                  <c:v>2211.0</c:v>
                </c:pt>
                <c:pt idx="4898">
                  <c:v>2212.0</c:v>
                </c:pt>
                <c:pt idx="4899">
                  <c:v>2213.0</c:v>
                </c:pt>
                <c:pt idx="4900">
                  <c:v>2213.0</c:v>
                </c:pt>
                <c:pt idx="4901">
                  <c:v>2214.0</c:v>
                </c:pt>
                <c:pt idx="4902">
                  <c:v>2215.0</c:v>
                </c:pt>
                <c:pt idx="4903">
                  <c:v>2216.0</c:v>
                </c:pt>
                <c:pt idx="4904">
                  <c:v>2216.0</c:v>
                </c:pt>
                <c:pt idx="4905">
                  <c:v>2216.0</c:v>
                </c:pt>
                <c:pt idx="4906">
                  <c:v>2216.0</c:v>
                </c:pt>
                <c:pt idx="4907">
                  <c:v>2216.0</c:v>
                </c:pt>
                <c:pt idx="4908">
                  <c:v>2216.0</c:v>
                </c:pt>
                <c:pt idx="4909">
                  <c:v>2216.0</c:v>
                </c:pt>
                <c:pt idx="4910">
                  <c:v>2216.0</c:v>
                </c:pt>
                <c:pt idx="4911">
                  <c:v>2216.0</c:v>
                </c:pt>
                <c:pt idx="4912">
                  <c:v>2216.0</c:v>
                </c:pt>
                <c:pt idx="4913">
                  <c:v>2216.0</c:v>
                </c:pt>
                <c:pt idx="4914">
                  <c:v>2216.0</c:v>
                </c:pt>
                <c:pt idx="4915">
                  <c:v>2216.0</c:v>
                </c:pt>
                <c:pt idx="4916">
                  <c:v>2216.0</c:v>
                </c:pt>
                <c:pt idx="4917">
                  <c:v>2216.0</c:v>
                </c:pt>
                <c:pt idx="4918">
                  <c:v>2216.0</c:v>
                </c:pt>
                <c:pt idx="4919">
                  <c:v>2216.0</c:v>
                </c:pt>
                <c:pt idx="4920">
                  <c:v>2216.0</c:v>
                </c:pt>
                <c:pt idx="4921">
                  <c:v>2216.0</c:v>
                </c:pt>
                <c:pt idx="4922">
                  <c:v>2217.0</c:v>
                </c:pt>
                <c:pt idx="4923">
                  <c:v>2218.0</c:v>
                </c:pt>
                <c:pt idx="4924">
                  <c:v>2219.0</c:v>
                </c:pt>
                <c:pt idx="4925">
                  <c:v>2219.0</c:v>
                </c:pt>
                <c:pt idx="4926">
                  <c:v>2219.0</c:v>
                </c:pt>
                <c:pt idx="4927">
                  <c:v>2219.0</c:v>
                </c:pt>
                <c:pt idx="4928">
                  <c:v>2219.0</c:v>
                </c:pt>
                <c:pt idx="4929">
                  <c:v>2219.0</c:v>
                </c:pt>
                <c:pt idx="4930">
                  <c:v>2220.0</c:v>
                </c:pt>
                <c:pt idx="4931">
                  <c:v>2220.0</c:v>
                </c:pt>
                <c:pt idx="4932">
                  <c:v>2220.0</c:v>
                </c:pt>
                <c:pt idx="4933">
                  <c:v>2220.0</c:v>
                </c:pt>
                <c:pt idx="4934">
                  <c:v>2220.0</c:v>
                </c:pt>
                <c:pt idx="4935">
                  <c:v>2220.0</c:v>
                </c:pt>
                <c:pt idx="4936">
                  <c:v>2220.0</c:v>
                </c:pt>
                <c:pt idx="4937">
                  <c:v>2220.0</c:v>
                </c:pt>
                <c:pt idx="4938">
                  <c:v>2220.0</c:v>
                </c:pt>
                <c:pt idx="4939">
                  <c:v>2220.0</c:v>
                </c:pt>
                <c:pt idx="4940">
                  <c:v>2221.0</c:v>
                </c:pt>
                <c:pt idx="4941">
                  <c:v>2221.0</c:v>
                </c:pt>
                <c:pt idx="4942">
                  <c:v>2222.0</c:v>
                </c:pt>
                <c:pt idx="4943">
                  <c:v>2222.0</c:v>
                </c:pt>
                <c:pt idx="4944">
                  <c:v>2222.0</c:v>
                </c:pt>
                <c:pt idx="4945">
                  <c:v>2223.0</c:v>
                </c:pt>
                <c:pt idx="4946">
                  <c:v>2223.0</c:v>
                </c:pt>
                <c:pt idx="4947">
                  <c:v>2223.0</c:v>
                </c:pt>
                <c:pt idx="4948">
                  <c:v>2224.0</c:v>
                </c:pt>
                <c:pt idx="4949">
                  <c:v>2225.0</c:v>
                </c:pt>
                <c:pt idx="4950">
                  <c:v>2226.0</c:v>
                </c:pt>
                <c:pt idx="4951">
                  <c:v>2226.0</c:v>
                </c:pt>
                <c:pt idx="4952">
                  <c:v>2226.0</c:v>
                </c:pt>
                <c:pt idx="4953">
                  <c:v>2227.0</c:v>
                </c:pt>
                <c:pt idx="4954">
                  <c:v>2228.0</c:v>
                </c:pt>
                <c:pt idx="4955">
                  <c:v>2229.0</c:v>
                </c:pt>
                <c:pt idx="4956">
                  <c:v>2229.0</c:v>
                </c:pt>
                <c:pt idx="4957">
                  <c:v>2229.0</c:v>
                </c:pt>
                <c:pt idx="4958">
                  <c:v>2229.0</c:v>
                </c:pt>
                <c:pt idx="4959">
                  <c:v>2230.0</c:v>
                </c:pt>
                <c:pt idx="4960">
                  <c:v>2230.0</c:v>
                </c:pt>
                <c:pt idx="4961">
                  <c:v>2230.0</c:v>
                </c:pt>
                <c:pt idx="4962">
                  <c:v>2230.0</c:v>
                </c:pt>
                <c:pt idx="4963">
                  <c:v>2231.0</c:v>
                </c:pt>
                <c:pt idx="4964">
                  <c:v>2232.0</c:v>
                </c:pt>
                <c:pt idx="4965">
                  <c:v>2232.0</c:v>
                </c:pt>
                <c:pt idx="4966">
                  <c:v>2232.0</c:v>
                </c:pt>
                <c:pt idx="4967">
                  <c:v>2232.0</c:v>
                </c:pt>
                <c:pt idx="4968">
                  <c:v>2232.0</c:v>
                </c:pt>
                <c:pt idx="4969">
                  <c:v>2232.0</c:v>
                </c:pt>
                <c:pt idx="4970">
                  <c:v>2233.0</c:v>
                </c:pt>
                <c:pt idx="4971">
                  <c:v>2233.0</c:v>
                </c:pt>
                <c:pt idx="4972">
                  <c:v>2234.0</c:v>
                </c:pt>
                <c:pt idx="4973">
                  <c:v>2234.0</c:v>
                </c:pt>
                <c:pt idx="4974">
                  <c:v>2235.0</c:v>
                </c:pt>
                <c:pt idx="4975">
                  <c:v>2235.0</c:v>
                </c:pt>
                <c:pt idx="4976">
                  <c:v>2236.0</c:v>
                </c:pt>
                <c:pt idx="4977">
                  <c:v>2236.0</c:v>
                </c:pt>
                <c:pt idx="4978">
                  <c:v>2236.0</c:v>
                </c:pt>
                <c:pt idx="4979">
                  <c:v>2236.0</c:v>
                </c:pt>
                <c:pt idx="4980">
                  <c:v>2236.0</c:v>
                </c:pt>
                <c:pt idx="4981">
                  <c:v>2236.0</c:v>
                </c:pt>
                <c:pt idx="4982">
                  <c:v>2237.0</c:v>
                </c:pt>
                <c:pt idx="4983">
                  <c:v>2237.0</c:v>
                </c:pt>
                <c:pt idx="4984">
                  <c:v>2237.0</c:v>
                </c:pt>
                <c:pt idx="4985">
                  <c:v>2237.0</c:v>
                </c:pt>
                <c:pt idx="4986">
                  <c:v>2237.0</c:v>
                </c:pt>
                <c:pt idx="4987">
                  <c:v>2237.0</c:v>
                </c:pt>
                <c:pt idx="4988">
                  <c:v>2237.0</c:v>
                </c:pt>
                <c:pt idx="4989">
                  <c:v>2238.0</c:v>
                </c:pt>
                <c:pt idx="4990">
                  <c:v>2238.0</c:v>
                </c:pt>
                <c:pt idx="4991">
                  <c:v>2239.0</c:v>
                </c:pt>
                <c:pt idx="4992">
                  <c:v>2239.0</c:v>
                </c:pt>
                <c:pt idx="4993">
                  <c:v>2239.0</c:v>
                </c:pt>
                <c:pt idx="4994">
                  <c:v>2239.0</c:v>
                </c:pt>
                <c:pt idx="4995">
                  <c:v>2240.0</c:v>
                </c:pt>
                <c:pt idx="4996">
                  <c:v>2241.0</c:v>
                </c:pt>
                <c:pt idx="4997">
                  <c:v>2241.0</c:v>
                </c:pt>
                <c:pt idx="4998">
                  <c:v>2242.0</c:v>
                </c:pt>
                <c:pt idx="4999">
                  <c:v>2242.0</c:v>
                </c:pt>
                <c:pt idx="5000">
                  <c:v>2242.0</c:v>
                </c:pt>
                <c:pt idx="5001">
                  <c:v>2242.0</c:v>
                </c:pt>
                <c:pt idx="5002">
                  <c:v>2242.0</c:v>
                </c:pt>
                <c:pt idx="5003">
                  <c:v>2242.0</c:v>
                </c:pt>
                <c:pt idx="5004">
                  <c:v>2242.0</c:v>
                </c:pt>
                <c:pt idx="5005">
                  <c:v>2242.0</c:v>
                </c:pt>
                <c:pt idx="5006">
                  <c:v>2242.0</c:v>
                </c:pt>
                <c:pt idx="5007">
                  <c:v>2242.0</c:v>
                </c:pt>
                <c:pt idx="5008">
                  <c:v>2242.0</c:v>
                </c:pt>
                <c:pt idx="5009">
                  <c:v>2242.0</c:v>
                </c:pt>
                <c:pt idx="5010">
                  <c:v>2242.0</c:v>
                </c:pt>
                <c:pt idx="5011">
                  <c:v>2242.0</c:v>
                </c:pt>
                <c:pt idx="5012">
                  <c:v>2242.0</c:v>
                </c:pt>
                <c:pt idx="5013">
                  <c:v>2242.0</c:v>
                </c:pt>
                <c:pt idx="5014">
                  <c:v>2242.0</c:v>
                </c:pt>
                <c:pt idx="5015">
                  <c:v>2242.0</c:v>
                </c:pt>
                <c:pt idx="5016">
                  <c:v>2242.0</c:v>
                </c:pt>
                <c:pt idx="5017">
                  <c:v>2242.0</c:v>
                </c:pt>
                <c:pt idx="5018">
                  <c:v>2242.0</c:v>
                </c:pt>
                <c:pt idx="5019">
                  <c:v>2242.0</c:v>
                </c:pt>
                <c:pt idx="5020">
                  <c:v>2242.0</c:v>
                </c:pt>
                <c:pt idx="5021">
                  <c:v>2242.0</c:v>
                </c:pt>
                <c:pt idx="5022">
                  <c:v>2242.0</c:v>
                </c:pt>
                <c:pt idx="5023">
                  <c:v>2242.0</c:v>
                </c:pt>
                <c:pt idx="5024">
                  <c:v>2242.0</c:v>
                </c:pt>
                <c:pt idx="5025">
                  <c:v>2242.0</c:v>
                </c:pt>
                <c:pt idx="5026">
                  <c:v>2242.0</c:v>
                </c:pt>
                <c:pt idx="5027">
                  <c:v>2242.0</c:v>
                </c:pt>
                <c:pt idx="5028">
                  <c:v>2242.0</c:v>
                </c:pt>
                <c:pt idx="5029">
                  <c:v>2242.0</c:v>
                </c:pt>
                <c:pt idx="5030">
                  <c:v>2243.0</c:v>
                </c:pt>
                <c:pt idx="5031">
                  <c:v>2244.0</c:v>
                </c:pt>
                <c:pt idx="5032">
                  <c:v>2245.0</c:v>
                </c:pt>
                <c:pt idx="5033">
                  <c:v>2246.0</c:v>
                </c:pt>
                <c:pt idx="5034">
                  <c:v>2247.0</c:v>
                </c:pt>
                <c:pt idx="5035">
                  <c:v>2247.0</c:v>
                </c:pt>
                <c:pt idx="5036">
                  <c:v>2247.0</c:v>
                </c:pt>
                <c:pt idx="5037">
                  <c:v>2247.0</c:v>
                </c:pt>
                <c:pt idx="5038">
                  <c:v>2247.0</c:v>
                </c:pt>
                <c:pt idx="5039">
                  <c:v>2247.0</c:v>
                </c:pt>
                <c:pt idx="5040">
                  <c:v>2247.0</c:v>
                </c:pt>
                <c:pt idx="5041">
                  <c:v>2247.0</c:v>
                </c:pt>
                <c:pt idx="5042">
                  <c:v>2247.0</c:v>
                </c:pt>
                <c:pt idx="5043">
                  <c:v>2247.0</c:v>
                </c:pt>
                <c:pt idx="5044">
                  <c:v>2247.0</c:v>
                </c:pt>
                <c:pt idx="5045">
                  <c:v>2247.0</c:v>
                </c:pt>
                <c:pt idx="5046">
                  <c:v>2247.0</c:v>
                </c:pt>
                <c:pt idx="5047">
                  <c:v>2247.0</c:v>
                </c:pt>
                <c:pt idx="5048">
                  <c:v>2247.0</c:v>
                </c:pt>
                <c:pt idx="5049">
                  <c:v>2248.0</c:v>
                </c:pt>
                <c:pt idx="5050">
                  <c:v>2248.0</c:v>
                </c:pt>
                <c:pt idx="5051">
                  <c:v>2248.0</c:v>
                </c:pt>
                <c:pt idx="5052">
                  <c:v>2248.0</c:v>
                </c:pt>
                <c:pt idx="5053">
                  <c:v>2248.0</c:v>
                </c:pt>
                <c:pt idx="5054">
                  <c:v>2248.0</c:v>
                </c:pt>
                <c:pt idx="5055">
                  <c:v>2248.0</c:v>
                </c:pt>
                <c:pt idx="5056">
                  <c:v>2248.0</c:v>
                </c:pt>
                <c:pt idx="5057">
                  <c:v>2248.0</c:v>
                </c:pt>
                <c:pt idx="5058">
                  <c:v>2248.0</c:v>
                </c:pt>
                <c:pt idx="5059">
                  <c:v>2248.0</c:v>
                </c:pt>
                <c:pt idx="5060">
                  <c:v>2249.0</c:v>
                </c:pt>
                <c:pt idx="5061">
                  <c:v>2249.0</c:v>
                </c:pt>
                <c:pt idx="5062">
                  <c:v>2249.0</c:v>
                </c:pt>
                <c:pt idx="5063">
                  <c:v>2249.0</c:v>
                </c:pt>
                <c:pt idx="5064">
                  <c:v>2249.0</c:v>
                </c:pt>
                <c:pt idx="5065">
                  <c:v>2249.0</c:v>
                </c:pt>
                <c:pt idx="5066">
                  <c:v>2249.0</c:v>
                </c:pt>
                <c:pt idx="5067">
                  <c:v>2250.0</c:v>
                </c:pt>
                <c:pt idx="5068">
                  <c:v>2250.0</c:v>
                </c:pt>
                <c:pt idx="5069">
                  <c:v>2250.0</c:v>
                </c:pt>
                <c:pt idx="5070">
                  <c:v>2251.0</c:v>
                </c:pt>
                <c:pt idx="5071">
                  <c:v>2251.0</c:v>
                </c:pt>
                <c:pt idx="5072">
                  <c:v>2252.0</c:v>
                </c:pt>
                <c:pt idx="5073">
                  <c:v>2252.0</c:v>
                </c:pt>
                <c:pt idx="5074">
                  <c:v>2252.0</c:v>
                </c:pt>
                <c:pt idx="5075">
                  <c:v>2252.0</c:v>
                </c:pt>
                <c:pt idx="5076">
                  <c:v>2252.0</c:v>
                </c:pt>
                <c:pt idx="5077">
                  <c:v>2252.0</c:v>
                </c:pt>
                <c:pt idx="5078">
                  <c:v>2252.0</c:v>
                </c:pt>
                <c:pt idx="5079">
                  <c:v>2252.0</c:v>
                </c:pt>
                <c:pt idx="5080">
                  <c:v>2252.0</c:v>
                </c:pt>
                <c:pt idx="5081">
                  <c:v>2252.0</c:v>
                </c:pt>
                <c:pt idx="5082">
                  <c:v>2253.0</c:v>
                </c:pt>
                <c:pt idx="5083">
                  <c:v>2253.0</c:v>
                </c:pt>
                <c:pt idx="5084">
                  <c:v>2254.0</c:v>
                </c:pt>
                <c:pt idx="5085">
                  <c:v>2254.0</c:v>
                </c:pt>
                <c:pt idx="5086">
                  <c:v>2254.0</c:v>
                </c:pt>
                <c:pt idx="5087">
                  <c:v>2254.0</c:v>
                </c:pt>
                <c:pt idx="5088">
                  <c:v>2254.0</c:v>
                </c:pt>
                <c:pt idx="5089">
                  <c:v>2254.0</c:v>
                </c:pt>
                <c:pt idx="5090">
                  <c:v>2254.0</c:v>
                </c:pt>
                <c:pt idx="5091">
                  <c:v>2254.0</c:v>
                </c:pt>
                <c:pt idx="5092">
                  <c:v>2254.0</c:v>
                </c:pt>
                <c:pt idx="5093">
                  <c:v>2254.0</c:v>
                </c:pt>
                <c:pt idx="5094">
                  <c:v>2254.0</c:v>
                </c:pt>
                <c:pt idx="5095">
                  <c:v>2254.0</c:v>
                </c:pt>
                <c:pt idx="5096">
                  <c:v>2254.0</c:v>
                </c:pt>
                <c:pt idx="5097">
                  <c:v>2254.0</c:v>
                </c:pt>
                <c:pt idx="5098">
                  <c:v>2254.0</c:v>
                </c:pt>
                <c:pt idx="5099">
                  <c:v>2254.0</c:v>
                </c:pt>
                <c:pt idx="5100">
                  <c:v>2254.0</c:v>
                </c:pt>
                <c:pt idx="5101">
                  <c:v>2254.0</c:v>
                </c:pt>
                <c:pt idx="5102">
                  <c:v>2254.0</c:v>
                </c:pt>
                <c:pt idx="5103">
                  <c:v>2254.0</c:v>
                </c:pt>
                <c:pt idx="5104">
                  <c:v>2254.0</c:v>
                </c:pt>
                <c:pt idx="5105">
                  <c:v>2254.0</c:v>
                </c:pt>
                <c:pt idx="5106">
                  <c:v>2254.0</c:v>
                </c:pt>
                <c:pt idx="5107">
                  <c:v>2254.0</c:v>
                </c:pt>
                <c:pt idx="5108">
                  <c:v>2255.0</c:v>
                </c:pt>
                <c:pt idx="5109">
                  <c:v>2255.0</c:v>
                </c:pt>
                <c:pt idx="5110">
                  <c:v>2255.0</c:v>
                </c:pt>
                <c:pt idx="5111">
                  <c:v>2255.0</c:v>
                </c:pt>
                <c:pt idx="5112">
                  <c:v>2255.0</c:v>
                </c:pt>
                <c:pt idx="5113">
                  <c:v>2255.0</c:v>
                </c:pt>
                <c:pt idx="5114">
                  <c:v>2255.0</c:v>
                </c:pt>
                <c:pt idx="5115">
                  <c:v>2255.0</c:v>
                </c:pt>
                <c:pt idx="5116">
                  <c:v>2255.0</c:v>
                </c:pt>
                <c:pt idx="5117">
                  <c:v>2255.0</c:v>
                </c:pt>
                <c:pt idx="5118">
                  <c:v>2255.0</c:v>
                </c:pt>
                <c:pt idx="5119">
                  <c:v>2255.0</c:v>
                </c:pt>
                <c:pt idx="5120">
                  <c:v>2255.0</c:v>
                </c:pt>
                <c:pt idx="5121">
                  <c:v>2255.0</c:v>
                </c:pt>
                <c:pt idx="5122">
                  <c:v>2255.0</c:v>
                </c:pt>
                <c:pt idx="5123">
                  <c:v>2255.0</c:v>
                </c:pt>
                <c:pt idx="5124">
                  <c:v>2255.0</c:v>
                </c:pt>
                <c:pt idx="5125">
                  <c:v>2255.0</c:v>
                </c:pt>
                <c:pt idx="5126">
                  <c:v>2255.0</c:v>
                </c:pt>
                <c:pt idx="5127">
                  <c:v>2255.0</c:v>
                </c:pt>
                <c:pt idx="5128">
                  <c:v>2255.0</c:v>
                </c:pt>
                <c:pt idx="5129">
                  <c:v>2255.0</c:v>
                </c:pt>
                <c:pt idx="5130">
                  <c:v>2255.0</c:v>
                </c:pt>
                <c:pt idx="5131">
                  <c:v>2256.0</c:v>
                </c:pt>
                <c:pt idx="5132">
                  <c:v>2256.0</c:v>
                </c:pt>
                <c:pt idx="5133">
                  <c:v>2256.0</c:v>
                </c:pt>
                <c:pt idx="5134">
                  <c:v>2257.0</c:v>
                </c:pt>
                <c:pt idx="5135">
                  <c:v>2258.0</c:v>
                </c:pt>
                <c:pt idx="5136">
                  <c:v>2259.0</c:v>
                </c:pt>
                <c:pt idx="5137">
                  <c:v>2260.0</c:v>
                </c:pt>
                <c:pt idx="5138">
                  <c:v>2261.0</c:v>
                </c:pt>
                <c:pt idx="5139">
                  <c:v>2262.0</c:v>
                </c:pt>
                <c:pt idx="5140">
                  <c:v>2263.0</c:v>
                </c:pt>
                <c:pt idx="5141">
                  <c:v>2264.0</c:v>
                </c:pt>
                <c:pt idx="5142">
                  <c:v>2265.0</c:v>
                </c:pt>
                <c:pt idx="5143">
                  <c:v>2266.0</c:v>
                </c:pt>
                <c:pt idx="5144">
                  <c:v>2267.0</c:v>
                </c:pt>
                <c:pt idx="5145">
                  <c:v>2267.0</c:v>
                </c:pt>
                <c:pt idx="5146">
                  <c:v>2267.0</c:v>
                </c:pt>
                <c:pt idx="5147">
                  <c:v>2267.0</c:v>
                </c:pt>
                <c:pt idx="5148">
                  <c:v>2267.0</c:v>
                </c:pt>
                <c:pt idx="5149">
                  <c:v>2268.0</c:v>
                </c:pt>
                <c:pt idx="5150">
                  <c:v>2268.0</c:v>
                </c:pt>
                <c:pt idx="5151">
                  <c:v>2268.0</c:v>
                </c:pt>
                <c:pt idx="5152">
                  <c:v>2269.0</c:v>
                </c:pt>
                <c:pt idx="5153">
                  <c:v>2270.0</c:v>
                </c:pt>
                <c:pt idx="5154">
                  <c:v>2271.0</c:v>
                </c:pt>
                <c:pt idx="5155">
                  <c:v>2271.0</c:v>
                </c:pt>
                <c:pt idx="5156">
                  <c:v>2272.0</c:v>
                </c:pt>
                <c:pt idx="5157">
                  <c:v>2272.0</c:v>
                </c:pt>
                <c:pt idx="5158">
                  <c:v>2272.0</c:v>
                </c:pt>
                <c:pt idx="5159">
                  <c:v>2272.0</c:v>
                </c:pt>
                <c:pt idx="5160">
                  <c:v>2272.0</c:v>
                </c:pt>
                <c:pt idx="5161">
                  <c:v>2273.0</c:v>
                </c:pt>
                <c:pt idx="5162">
                  <c:v>2274.0</c:v>
                </c:pt>
                <c:pt idx="5163">
                  <c:v>2275.0</c:v>
                </c:pt>
                <c:pt idx="5164">
                  <c:v>2276.0</c:v>
                </c:pt>
                <c:pt idx="5165">
                  <c:v>2276.0</c:v>
                </c:pt>
                <c:pt idx="5166">
                  <c:v>2277.0</c:v>
                </c:pt>
                <c:pt idx="5167">
                  <c:v>2277.0</c:v>
                </c:pt>
                <c:pt idx="5168">
                  <c:v>2277.0</c:v>
                </c:pt>
                <c:pt idx="5169">
                  <c:v>2277.0</c:v>
                </c:pt>
                <c:pt idx="5170">
                  <c:v>2277.0</c:v>
                </c:pt>
                <c:pt idx="5171">
                  <c:v>2277.0</c:v>
                </c:pt>
                <c:pt idx="5172">
                  <c:v>2277.0</c:v>
                </c:pt>
                <c:pt idx="5173">
                  <c:v>2277.0</c:v>
                </c:pt>
                <c:pt idx="5174">
                  <c:v>2278.0</c:v>
                </c:pt>
                <c:pt idx="5175">
                  <c:v>2278.0</c:v>
                </c:pt>
                <c:pt idx="5176">
                  <c:v>2278.0</c:v>
                </c:pt>
                <c:pt idx="5177">
                  <c:v>2279.0</c:v>
                </c:pt>
                <c:pt idx="5178">
                  <c:v>2280.0</c:v>
                </c:pt>
                <c:pt idx="5179">
                  <c:v>2281.0</c:v>
                </c:pt>
                <c:pt idx="5180">
                  <c:v>2282.0</c:v>
                </c:pt>
                <c:pt idx="5181">
                  <c:v>2283.0</c:v>
                </c:pt>
                <c:pt idx="5182">
                  <c:v>2284.0</c:v>
                </c:pt>
                <c:pt idx="5183">
                  <c:v>2285.0</c:v>
                </c:pt>
                <c:pt idx="5184">
                  <c:v>2286.0</c:v>
                </c:pt>
                <c:pt idx="5185">
                  <c:v>2287.0</c:v>
                </c:pt>
                <c:pt idx="5186">
                  <c:v>2288.0</c:v>
                </c:pt>
                <c:pt idx="5187">
                  <c:v>2289.0</c:v>
                </c:pt>
                <c:pt idx="5188">
                  <c:v>2290.0</c:v>
                </c:pt>
                <c:pt idx="5189">
                  <c:v>2290.0</c:v>
                </c:pt>
                <c:pt idx="5190">
                  <c:v>2291.0</c:v>
                </c:pt>
                <c:pt idx="5191">
                  <c:v>2292.0</c:v>
                </c:pt>
                <c:pt idx="5192">
                  <c:v>2293.0</c:v>
                </c:pt>
                <c:pt idx="5193">
                  <c:v>2294.0</c:v>
                </c:pt>
                <c:pt idx="5194">
                  <c:v>2295.0</c:v>
                </c:pt>
                <c:pt idx="5195">
                  <c:v>2296.0</c:v>
                </c:pt>
                <c:pt idx="5196">
                  <c:v>2296.0</c:v>
                </c:pt>
                <c:pt idx="5197">
                  <c:v>2297.0</c:v>
                </c:pt>
                <c:pt idx="5198">
                  <c:v>2298.0</c:v>
                </c:pt>
                <c:pt idx="5199">
                  <c:v>2299.0</c:v>
                </c:pt>
                <c:pt idx="5200">
                  <c:v>2300.0</c:v>
                </c:pt>
                <c:pt idx="5201">
                  <c:v>2301.0</c:v>
                </c:pt>
                <c:pt idx="5202">
                  <c:v>2302.0</c:v>
                </c:pt>
                <c:pt idx="5203">
                  <c:v>2303.0</c:v>
                </c:pt>
                <c:pt idx="5204">
                  <c:v>2304.0</c:v>
                </c:pt>
                <c:pt idx="5205">
                  <c:v>2305.0</c:v>
                </c:pt>
                <c:pt idx="5206">
                  <c:v>2306.0</c:v>
                </c:pt>
                <c:pt idx="5207">
                  <c:v>2307.0</c:v>
                </c:pt>
                <c:pt idx="5208">
                  <c:v>2307.0</c:v>
                </c:pt>
                <c:pt idx="5209">
                  <c:v>2307.0</c:v>
                </c:pt>
                <c:pt idx="5210">
                  <c:v>2307.0</c:v>
                </c:pt>
                <c:pt idx="5211">
                  <c:v>2308.0</c:v>
                </c:pt>
                <c:pt idx="5212">
                  <c:v>2308.0</c:v>
                </c:pt>
                <c:pt idx="5213">
                  <c:v>2309.0</c:v>
                </c:pt>
                <c:pt idx="5214">
                  <c:v>2310.0</c:v>
                </c:pt>
                <c:pt idx="5215">
                  <c:v>2311.0</c:v>
                </c:pt>
                <c:pt idx="5216">
                  <c:v>2311.0</c:v>
                </c:pt>
                <c:pt idx="5217">
                  <c:v>2311.0</c:v>
                </c:pt>
                <c:pt idx="5218">
                  <c:v>2311.0</c:v>
                </c:pt>
                <c:pt idx="5219">
                  <c:v>2312.0</c:v>
                </c:pt>
                <c:pt idx="5220">
                  <c:v>2312.0</c:v>
                </c:pt>
                <c:pt idx="5221">
                  <c:v>2312.0</c:v>
                </c:pt>
                <c:pt idx="5222">
                  <c:v>2312.0</c:v>
                </c:pt>
                <c:pt idx="5223">
                  <c:v>2313.0</c:v>
                </c:pt>
                <c:pt idx="5224">
                  <c:v>2314.0</c:v>
                </c:pt>
                <c:pt idx="5225">
                  <c:v>2315.0</c:v>
                </c:pt>
                <c:pt idx="5226">
                  <c:v>2316.0</c:v>
                </c:pt>
                <c:pt idx="5227">
                  <c:v>2316.0</c:v>
                </c:pt>
                <c:pt idx="5228">
                  <c:v>2317.0</c:v>
                </c:pt>
                <c:pt idx="5229">
                  <c:v>2318.0</c:v>
                </c:pt>
                <c:pt idx="5230">
                  <c:v>2318.0</c:v>
                </c:pt>
                <c:pt idx="5231">
                  <c:v>2319.0</c:v>
                </c:pt>
                <c:pt idx="5232">
                  <c:v>2320.0</c:v>
                </c:pt>
                <c:pt idx="5233">
                  <c:v>2320.0</c:v>
                </c:pt>
                <c:pt idx="5234">
                  <c:v>2321.0</c:v>
                </c:pt>
                <c:pt idx="5235">
                  <c:v>2322.0</c:v>
                </c:pt>
                <c:pt idx="5236">
                  <c:v>2323.0</c:v>
                </c:pt>
                <c:pt idx="5237">
                  <c:v>2323.0</c:v>
                </c:pt>
                <c:pt idx="5238">
                  <c:v>2323.0</c:v>
                </c:pt>
                <c:pt idx="5239">
                  <c:v>2324.0</c:v>
                </c:pt>
                <c:pt idx="5240">
                  <c:v>2324.0</c:v>
                </c:pt>
                <c:pt idx="5241">
                  <c:v>2325.0</c:v>
                </c:pt>
                <c:pt idx="5242">
                  <c:v>2325.0</c:v>
                </c:pt>
                <c:pt idx="5243">
                  <c:v>2325.0</c:v>
                </c:pt>
                <c:pt idx="5244">
                  <c:v>2325.0</c:v>
                </c:pt>
                <c:pt idx="5245">
                  <c:v>2325.0</c:v>
                </c:pt>
                <c:pt idx="5246">
                  <c:v>2325.0</c:v>
                </c:pt>
                <c:pt idx="5247">
                  <c:v>2325.0</c:v>
                </c:pt>
                <c:pt idx="5248">
                  <c:v>2325.0</c:v>
                </c:pt>
                <c:pt idx="5249">
                  <c:v>2326.0</c:v>
                </c:pt>
                <c:pt idx="5250">
                  <c:v>2326.0</c:v>
                </c:pt>
                <c:pt idx="5251">
                  <c:v>2326.0</c:v>
                </c:pt>
                <c:pt idx="5252">
                  <c:v>2326.0</c:v>
                </c:pt>
                <c:pt idx="5253">
                  <c:v>2326.0</c:v>
                </c:pt>
                <c:pt idx="5254">
                  <c:v>2326.0</c:v>
                </c:pt>
                <c:pt idx="5255">
                  <c:v>2326.0</c:v>
                </c:pt>
                <c:pt idx="5256">
                  <c:v>2326.0</c:v>
                </c:pt>
                <c:pt idx="5257">
                  <c:v>2326.0</c:v>
                </c:pt>
                <c:pt idx="5258">
                  <c:v>2326.0</c:v>
                </c:pt>
                <c:pt idx="5259">
                  <c:v>2326.0</c:v>
                </c:pt>
                <c:pt idx="5260">
                  <c:v>2326.0</c:v>
                </c:pt>
                <c:pt idx="5261">
                  <c:v>2326.0</c:v>
                </c:pt>
                <c:pt idx="5262">
                  <c:v>2326.0</c:v>
                </c:pt>
                <c:pt idx="5263">
                  <c:v>2326.0</c:v>
                </c:pt>
                <c:pt idx="5264">
                  <c:v>2326.0</c:v>
                </c:pt>
                <c:pt idx="5265">
                  <c:v>2326.0</c:v>
                </c:pt>
                <c:pt idx="5266">
                  <c:v>2326.0</c:v>
                </c:pt>
                <c:pt idx="5267">
                  <c:v>2326.0</c:v>
                </c:pt>
                <c:pt idx="5268">
                  <c:v>2326.0</c:v>
                </c:pt>
                <c:pt idx="5269">
                  <c:v>2327.0</c:v>
                </c:pt>
                <c:pt idx="5270">
                  <c:v>2328.0</c:v>
                </c:pt>
                <c:pt idx="5271">
                  <c:v>2328.0</c:v>
                </c:pt>
                <c:pt idx="5272">
                  <c:v>2328.0</c:v>
                </c:pt>
                <c:pt idx="5273">
                  <c:v>2328.0</c:v>
                </c:pt>
                <c:pt idx="5274">
                  <c:v>2328.0</c:v>
                </c:pt>
                <c:pt idx="5275">
                  <c:v>2328.0</c:v>
                </c:pt>
                <c:pt idx="5276">
                  <c:v>2328.0</c:v>
                </c:pt>
                <c:pt idx="5277">
                  <c:v>2328.0</c:v>
                </c:pt>
                <c:pt idx="5278">
                  <c:v>2328.0</c:v>
                </c:pt>
                <c:pt idx="5279">
                  <c:v>2328.0</c:v>
                </c:pt>
                <c:pt idx="5280">
                  <c:v>2328.0</c:v>
                </c:pt>
                <c:pt idx="5281">
                  <c:v>2328.0</c:v>
                </c:pt>
                <c:pt idx="5282">
                  <c:v>2328.0</c:v>
                </c:pt>
                <c:pt idx="5283">
                  <c:v>2328.0</c:v>
                </c:pt>
                <c:pt idx="5284">
                  <c:v>2328.0</c:v>
                </c:pt>
                <c:pt idx="5285">
                  <c:v>2328.0</c:v>
                </c:pt>
                <c:pt idx="5286">
                  <c:v>2328.0</c:v>
                </c:pt>
                <c:pt idx="5287">
                  <c:v>2328.0</c:v>
                </c:pt>
                <c:pt idx="5288">
                  <c:v>2328.0</c:v>
                </c:pt>
                <c:pt idx="5289">
                  <c:v>2328.0</c:v>
                </c:pt>
                <c:pt idx="5290">
                  <c:v>2328.0</c:v>
                </c:pt>
                <c:pt idx="5291">
                  <c:v>2328.0</c:v>
                </c:pt>
                <c:pt idx="5292">
                  <c:v>2328.0</c:v>
                </c:pt>
                <c:pt idx="5293">
                  <c:v>2328.0</c:v>
                </c:pt>
                <c:pt idx="5294">
                  <c:v>2328.0</c:v>
                </c:pt>
                <c:pt idx="5295">
                  <c:v>2328.0</c:v>
                </c:pt>
                <c:pt idx="5296">
                  <c:v>2329.0</c:v>
                </c:pt>
                <c:pt idx="5297">
                  <c:v>2329.0</c:v>
                </c:pt>
                <c:pt idx="5298">
                  <c:v>2329.0</c:v>
                </c:pt>
                <c:pt idx="5299">
                  <c:v>2330.0</c:v>
                </c:pt>
                <c:pt idx="5300">
                  <c:v>2330.0</c:v>
                </c:pt>
                <c:pt idx="5301">
                  <c:v>2330.0</c:v>
                </c:pt>
                <c:pt idx="5302">
                  <c:v>2331.0</c:v>
                </c:pt>
                <c:pt idx="5303">
                  <c:v>2331.0</c:v>
                </c:pt>
                <c:pt idx="5304">
                  <c:v>2331.0</c:v>
                </c:pt>
                <c:pt idx="5305">
                  <c:v>2332.0</c:v>
                </c:pt>
                <c:pt idx="5306">
                  <c:v>2333.0</c:v>
                </c:pt>
                <c:pt idx="5307">
                  <c:v>2333.0</c:v>
                </c:pt>
                <c:pt idx="5308">
                  <c:v>2333.0</c:v>
                </c:pt>
                <c:pt idx="5309">
                  <c:v>2334.0</c:v>
                </c:pt>
                <c:pt idx="5310">
                  <c:v>2335.0</c:v>
                </c:pt>
                <c:pt idx="5311">
                  <c:v>2336.0</c:v>
                </c:pt>
                <c:pt idx="5312">
                  <c:v>2337.0</c:v>
                </c:pt>
                <c:pt idx="5313">
                  <c:v>2338.0</c:v>
                </c:pt>
                <c:pt idx="5314">
                  <c:v>2339.0</c:v>
                </c:pt>
                <c:pt idx="5315">
                  <c:v>2340.0</c:v>
                </c:pt>
                <c:pt idx="5316">
                  <c:v>2341.0</c:v>
                </c:pt>
                <c:pt idx="5317">
                  <c:v>2342.0</c:v>
                </c:pt>
                <c:pt idx="5318">
                  <c:v>2343.0</c:v>
                </c:pt>
                <c:pt idx="5319">
                  <c:v>2344.0</c:v>
                </c:pt>
                <c:pt idx="5320">
                  <c:v>2344.0</c:v>
                </c:pt>
                <c:pt idx="5321">
                  <c:v>2345.0</c:v>
                </c:pt>
                <c:pt idx="5322">
                  <c:v>2345.0</c:v>
                </c:pt>
                <c:pt idx="5323">
                  <c:v>2345.0</c:v>
                </c:pt>
                <c:pt idx="5324">
                  <c:v>2345.0</c:v>
                </c:pt>
                <c:pt idx="5325">
                  <c:v>2346.0</c:v>
                </c:pt>
                <c:pt idx="5326">
                  <c:v>2347.0</c:v>
                </c:pt>
                <c:pt idx="5327">
                  <c:v>2347.0</c:v>
                </c:pt>
                <c:pt idx="5328">
                  <c:v>2347.0</c:v>
                </c:pt>
                <c:pt idx="5329">
                  <c:v>2347.0</c:v>
                </c:pt>
                <c:pt idx="5330">
                  <c:v>2348.0</c:v>
                </c:pt>
                <c:pt idx="5331">
                  <c:v>2349.0</c:v>
                </c:pt>
                <c:pt idx="5332">
                  <c:v>2350.0</c:v>
                </c:pt>
                <c:pt idx="5333">
                  <c:v>2351.0</c:v>
                </c:pt>
                <c:pt idx="5334">
                  <c:v>2351.0</c:v>
                </c:pt>
                <c:pt idx="5335">
                  <c:v>2352.0</c:v>
                </c:pt>
                <c:pt idx="5336">
                  <c:v>2353.0</c:v>
                </c:pt>
                <c:pt idx="5337">
                  <c:v>2354.0</c:v>
                </c:pt>
                <c:pt idx="5338">
                  <c:v>2354.0</c:v>
                </c:pt>
                <c:pt idx="5339">
                  <c:v>2354.0</c:v>
                </c:pt>
                <c:pt idx="5340">
                  <c:v>2355.0</c:v>
                </c:pt>
                <c:pt idx="5341">
                  <c:v>2355.0</c:v>
                </c:pt>
                <c:pt idx="5342">
                  <c:v>2356.0</c:v>
                </c:pt>
                <c:pt idx="5343">
                  <c:v>2356.0</c:v>
                </c:pt>
                <c:pt idx="5344">
                  <c:v>2357.0</c:v>
                </c:pt>
                <c:pt idx="5345">
                  <c:v>2357.0</c:v>
                </c:pt>
                <c:pt idx="5346">
                  <c:v>2357.0</c:v>
                </c:pt>
                <c:pt idx="5347">
                  <c:v>2357.0</c:v>
                </c:pt>
                <c:pt idx="5348">
                  <c:v>2357.0</c:v>
                </c:pt>
                <c:pt idx="5349">
                  <c:v>2357.0</c:v>
                </c:pt>
                <c:pt idx="5350">
                  <c:v>2357.0</c:v>
                </c:pt>
                <c:pt idx="5351">
                  <c:v>2357.0</c:v>
                </c:pt>
                <c:pt idx="5352">
                  <c:v>2357.0</c:v>
                </c:pt>
                <c:pt idx="5353">
                  <c:v>2357.0</c:v>
                </c:pt>
                <c:pt idx="5354">
                  <c:v>2358.0</c:v>
                </c:pt>
                <c:pt idx="5355">
                  <c:v>2359.0</c:v>
                </c:pt>
                <c:pt idx="5356">
                  <c:v>2360.0</c:v>
                </c:pt>
                <c:pt idx="5357">
                  <c:v>2360.0</c:v>
                </c:pt>
                <c:pt idx="5358">
                  <c:v>2361.0</c:v>
                </c:pt>
                <c:pt idx="5359">
                  <c:v>2362.0</c:v>
                </c:pt>
                <c:pt idx="5360">
                  <c:v>2362.0</c:v>
                </c:pt>
                <c:pt idx="5361">
                  <c:v>2362.0</c:v>
                </c:pt>
                <c:pt idx="5362">
                  <c:v>2362.0</c:v>
                </c:pt>
                <c:pt idx="5363">
                  <c:v>2363.0</c:v>
                </c:pt>
                <c:pt idx="5364">
                  <c:v>2364.0</c:v>
                </c:pt>
                <c:pt idx="5365">
                  <c:v>2365.0</c:v>
                </c:pt>
                <c:pt idx="5366">
                  <c:v>2366.0</c:v>
                </c:pt>
                <c:pt idx="5367">
                  <c:v>2366.0</c:v>
                </c:pt>
                <c:pt idx="5368">
                  <c:v>2366.0</c:v>
                </c:pt>
                <c:pt idx="5369">
                  <c:v>2366.0</c:v>
                </c:pt>
                <c:pt idx="5370">
                  <c:v>2366.0</c:v>
                </c:pt>
                <c:pt idx="5371">
                  <c:v>2366.0</c:v>
                </c:pt>
                <c:pt idx="5372">
                  <c:v>2367.0</c:v>
                </c:pt>
                <c:pt idx="5373">
                  <c:v>2368.0</c:v>
                </c:pt>
                <c:pt idx="5374">
                  <c:v>2369.0</c:v>
                </c:pt>
                <c:pt idx="5375">
                  <c:v>2370.0</c:v>
                </c:pt>
                <c:pt idx="5376">
                  <c:v>2371.0</c:v>
                </c:pt>
                <c:pt idx="5377">
                  <c:v>2371.0</c:v>
                </c:pt>
                <c:pt idx="5378">
                  <c:v>2371.0</c:v>
                </c:pt>
                <c:pt idx="5379">
                  <c:v>2372.0</c:v>
                </c:pt>
                <c:pt idx="5380">
                  <c:v>2372.0</c:v>
                </c:pt>
                <c:pt idx="5381">
                  <c:v>2373.0</c:v>
                </c:pt>
                <c:pt idx="5382">
                  <c:v>2374.0</c:v>
                </c:pt>
                <c:pt idx="5383">
                  <c:v>2375.0</c:v>
                </c:pt>
                <c:pt idx="5384">
                  <c:v>2376.0</c:v>
                </c:pt>
                <c:pt idx="5385">
                  <c:v>2377.0</c:v>
                </c:pt>
                <c:pt idx="5386">
                  <c:v>2378.0</c:v>
                </c:pt>
                <c:pt idx="5387">
                  <c:v>2378.0</c:v>
                </c:pt>
                <c:pt idx="5388">
                  <c:v>2379.0</c:v>
                </c:pt>
                <c:pt idx="5389">
                  <c:v>2379.0</c:v>
                </c:pt>
                <c:pt idx="5390">
                  <c:v>2379.0</c:v>
                </c:pt>
                <c:pt idx="5391">
                  <c:v>2380.0</c:v>
                </c:pt>
                <c:pt idx="5392">
                  <c:v>2380.0</c:v>
                </c:pt>
                <c:pt idx="5393">
                  <c:v>2380.0</c:v>
                </c:pt>
                <c:pt idx="5394">
                  <c:v>2380.0</c:v>
                </c:pt>
                <c:pt idx="5395">
                  <c:v>2380.0</c:v>
                </c:pt>
                <c:pt idx="5396">
                  <c:v>2380.0</c:v>
                </c:pt>
                <c:pt idx="5397">
                  <c:v>2381.0</c:v>
                </c:pt>
                <c:pt idx="5398">
                  <c:v>2381.0</c:v>
                </c:pt>
                <c:pt idx="5399">
                  <c:v>2381.0</c:v>
                </c:pt>
                <c:pt idx="5400">
                  <c:v>2381.0</c:v>
                </c:pt>
                <c:pt idx="5401">
                  <c:v>2381.0</c:v>
                </c:pt>
                <c:pt idx="5402">
                  <c:v>2382.0</c:v>
                </c:pt>
                <c:pt idx="5403">
                  <c:v>2382.0</c:v>
                </c:pt>
                <c:pt idx="5404">
                  <c:v>2383.0</c:v>
                </c:pt>
                <c:pt idx="5405">
                  <c:v>2384.0</c:v>
                </c:pt>
                <c:pt idx="5406">
                  <c:v>2385.0</c:v>
                </c:pt>
                <c:pt idx="5407">
                  <c:v>2386.0</c:v>
                </c:pt>
                <c:pt idx="5408">
                  <c:v>2387.0</c:v>
                </c:pt>
                <c:pt idx="5409">
                  <c:v>2387.0</c:v>
                </c:pt>
                <c:pt idx="5410">
                  <c:v>2387.0</c:v>
                </c:pt>
                <c:pt idx="5411">
                  <c:v>2388.0</c:v>
                </c:pt>
                <c:pt idx="5412">
                  <c:v>2389.0</c:v>
                </c:pt>
                <c:pt idx="5413">
                  <c:v>2389.0</c:v>
                </c:pt>
                <c:pt idx="5414">
                  <c:v>2390.0</c:v>
                </c:pt>
                <c:pt idx="5415">
                  <c:v>2390.0</c:v>
                </c:pt>
                <c:pt idx="5416">
                  <c:v>2390.0</c:v>
                </c:pt>
                <c:pt idx="5417">
                  <c:v>2390.0</c:v>
                </c:pt>
                <c:pt idx="5418">
                  <c:v>2391.0</c:v>
                </c:pt>
                <c:pt idx="5419">
                  <c:v>2392.0</c:v>
                </c:pt>
                <c:pt idx="5420">
                  <c:v>2393.0</c:v>
                </c:pt>
                <c:pt idx="5421">
                  <c:v>2393.0</c:v>
                </c:pt>
                <c:pt idx="5422">
                  <c:v>2393.0</c:v>
                </c:pt>
                <c:pt idx="5423">
                  <c:v>2394.0</c:v>
                </c:pt>
                <c:pt idx="5424">
                  <c:v>2395.0</c:v>
                </c:pt>
                <c:pt idx="5425">
                  <c:v>2395.0</c:v>
                </c:pt>
                <c:pt idx="5426">
                  <c:v>2396.0</c:v>
                </c:pt>
                <c:pt idx="5427">
                  <c:v>2397.0</c:v>
                </c:pt>
                <c:pt idx="5428">
                  <c:v>2397.0</c:v>
                </c:pt>
                <c:pt idx="5429">
                  <c:v>2398.0</c:v>
                </c:pt>
                <c:pt idx="5430">
                  <c:v>2399.0</c:v>
                </c:pt>
                <c:pt idx="5431">
                  <c:v>2400.0</c:v>
                </c:pt>
                <c:pt idx="5432">
                  <c:v>2400.0</c:v>
                </c:pt>
                <c:pt idx="5433">
                  <c:v>2401.0</c:v>
                </c:pt>
                <c:pt idx="5434">
                  <c:v>2402.0</c:v>
                </c:pt>
                <c:pt idx="5435">
                  <c:v>2402.0</c:v>
                </c:pt>
                <c:pt idx="5436">
                  <c:v>2403.0</c:v>
                </c:pt>
                <c:pt idx="5437">
                  <c:v>2403.0</c:v>
                </c:pt>
                <c:pt idx="5438">
                  <c:v>2404.0</c:v>
                </c:pt>
                <c:pt idx="5439">
                  <c:v>2405.0</c:v>
                </c:pt>
                <c:pt idx="5440">
                  <c:v>2405.0</c:v>
                </c:pt>
                <c:pt idx="5441">
                  <c:v>2405.0</c:v>
                </c:pt>
                <c:pt idx="5442">
                  <c:v>2405.0</c:v>
                </c:pt>
                <c:pt idx="5443">
                  <c:v>2406.0</c:v>
                </c:pt>
                <c:pt idx="5444">
                  <c:v>2406.0</c:v>
                </c:pt>
                <c:pt idx="5445">
                  <c:v>2407.0</c:v>
                </c:pt>
                <c:pt idx="5446">
                  <c:v>2408.0</c:v>
                </c:pt>
                <c:pt idx="5447">
                  <c:v>2408.0</c:v>
                </c:pt>
                <c:pt idx="5448">
                  <c:v>2409.0</c:v>
                </c:pt>
                <c:pt idx="5449">
                  <c:v>2410.0</c:v>
                </c:pt>
                <c:pt idx="5450">
                  <c:v>2410.0</c:v>
                </c:pt>
                <c:pt idx="5451">
                  <c:v>2411.0</c:v>
                </c:pt>
                <c:pt idx="5452">
                  <c:v>2412.0</c:v>
                </c:pt>
                <c:pt idx="5453">
                  <c:v>2412.0</c:v>
                </c:pt>
                <c:pt idx="5454">
                  <c:v>2412.0</c:v>
                </c:pt>
                <c:pt idx="5455">
                  <c:v>2412.0</c:v>
                </c:pt>
                <c:pt idx="5456">
                  <c:v>2412.0</c:v>
                </c:pt>
                <c:pt idx="5457">
                  <c:v>2412.0</c:v>
                </c:pt>
                <c:pt idx="5458">
                  <c:v>2413.0</c:v>
                </c:pt>
                <c:pt idx="5459">
                  <c:v>2414.0</c:v>
                </c:pt>
                <c:pt idx="5460">
                  <c:v>2415.0</c:v>
                </c:pt>
                <c:pt idx="5461">
                  <c:v>2415.0</c:v>
                </c:pt>
                <c:pt idx="5462">
                  <c:v>2415.0</c:v>
                </c:pt>
                <c:pt idx="5463">
                  <c:v>2415.0</c:v>
                </c:pt>
                <c:pt idx="5464">
                  <c:v>2416.0</c:v>
                </c:pt>
                <c:pt idx="5465">
                  <c:v>2417.0</c:v>
                </c:pt>
                <c:pt idx="5466">
                  <c:v>2417.0</c:v>
                </c:pt>
                <c:pt idx="5467">
                  <c:v>2418.0</c:v>
                </c:pt>
                <c:pt idx="5468">
                  <c:v>2419.0</c:v>
                </c:pt>
                <c:pt idx="5469">
                  <c:v>2419.0</c:v>
                </c:pt>
                <c:pt idx="5470">
                  <c:v>2419.0</c:v>
                </c:pt>
                <c:pt idx="5471">
                  <c:v>2419.0</c:v>
                </c:pt>
                <c:pt idx="5472">
                  <c:v>2419.0</c:v>
                </c:pt>
                <c:pt idx="5473">
                  <c:v>2420.0</c:v>
                </c:pt>
                <c:pt idx="5474">
                  <c:v>2420.0</c:v>
                </c:pt>
                <c:pt idx="5475">
                  <c:v>2421.0</c:v>
                </c:pt>
                <c:pt idx="5476">
                  <c:v>2421.0</c:v>
                </c:pt>
                <c:pt idx="5477">
                  <c:v>2422.0</c:v>
                </c:pt>
                <c:pt idx="5478">
                  <c:v>2423.0</c:v>
                </c:pt>
                <c:pt idx="5479">
                  <c:v>2424.0</c:v>
                </c:pt>
                <c:pt idx="5480">
                  <c:v>2425.0</c:v>
                </c:pt>
                <c:pt idx="5481">
                  <c:v>2426.0</c:v>
                </c:pt>
                <c:pt idx="5482">
                  <c:v>2427.0</c:v>
                </c:pt>
                <c:pt idx="5483">
                  <c:v>2428.0</c:v>
                </c:pt>
                <c:pt idx="5484">
                  <c:v>2429.0</c:v>
                </c:pt>
                <c:pt idx="5485">
                  <c:v>2430.0</c:v>
                </c:pt>
                <c:pt idx="5486">
                  <c:v>2431.0</c:v>
                </c:pt>
                <c:pt idx="5487">
                  <c:v>2432.0</c:v>
                </c:pt>
                <c:pt idx="5488">
                  <c:v>2433.0</c:v>
                </c:pt>
                <c:pt idx="5489">
                  <c:v>2434.0</c:v>
                </c:pt>
                <c:pt idx="5490">
                  <c:v>2435.0</c:v>
                </c:pt>
                <c:pt idx="5491">
                  <c:v>2436.0</c:v>
                </c:pt>
                <c:pt idx="5492">
                  <c:v>2437.0</c:v>
                </c:pt>
                <c:pt idx="5493">
                  <c:v>2438.0</c:v>
                </c:pt>
                <c:pt idx="5494">
                  <c:v>2439.0</c:v>
                </c:pt>
                <c:pt idx="5495">
                  <c:v>2439.0</c:v>
                </c:pt>
                <c:pt idx="5496">
                  <c:v>2439.0</c:v>
                </c:pt>
                <c:pt idx="5497">
                  <c:v>2439.0</c:v>
                </c:pt>
                <c:pt idx="5498">
                  <c:v>2439.0</c:v>
                </c:pt>
                <c:pt idx="5499">
                  <c:v>2439.0</c:v>
                </c:pt>
                <c:pt idx="5500">
                  <c:v>2440.0</c:v>
                </c:pt>
                <c:pt idx="5501">
                  <c:v>2441.0</c:v>
                </c:pt>
                <c:pt idx="5502">
                  <c:v>2441.0</c:v>
                </c:pt>
                <c:pt idx="5503">
                  <c:v>2441.0</c:v>
                </c:pt>
                <c:pt idx="5504">
                  <c:v>2441.0</c:v>
                </c:pt>
                <c:pt idx="5505">
                  <c:v>2441.0</c:v>
                </c:pt>
                <c:pt idx="5506">
                  <c:v>2441.0</c:v>
                </c:pt>
                <c:pt idx="5507">
                  <c:v>2441.0</c:v>
                </c:pt>
                <c:pt idx="5508">
                  <c:v>2441.0</c:v>
                </c:pt>
                <c:pt idx="5509">
                  <c:v>2441.0</c:v>
                </c:pt>
                <c:pt idx="5510">
                  <c:v>2441.0</c:v>
                </c:pt>
                <c:pt idx="5511">
                  <c:v>2441.0</c:v>
                </c:pt>
                <c:pt idx="5512">
                  <c:v>2441.0</c:v>
                </c:pt>
                <c:pt idx="5513">
                  <c:v>2441.0</c:v>
                </c:pt>
                <c:pt idx="5514">
                  <c:v>2441.0</c:v>
                </c:pt>
                <c:pt idx="5515">
                  <c:v>2441.0</c:v>
                </c:pt>
                <c:pt idx="5516">
                  <c:v>2442.0</c:v>
                </c:pt>
                <c:pt idx="5517">
                  <c:v>2442.0</c:v>
                </c:pt>
                <c:pt idx="5518">
                  <c:v>2443.0</c:v>
                </c:pt>
                <c:pt idx="5519">
                  <c:v>2443.0</c:v>
                </c:pt>
                <c:pt idx="5520">
                  <c:v>2443.0</c:v>
                </c:pt>
                <c:pt idx="5521">
                  <c:v>2443.0</c:v>
                </c:pt>
                <c:pt idx="5522">
                  <c:v>2443.0</c:v>
                </c:pt>
                <c:pt idx="5523">
                  <c:v>2443.0</c:v>
                </c:pt>
                <c:pt idx="5524">
                  <c:v>2443.0</c:v>
                </c:pt>
                <c:pt idx="5525">
                  <c:v>2443.0</c:v>
                </c:pt>
                <c:pt idx="5526">
                  <c:v>2443.0</c:v>
                </c:pt>
                <c:pt idx="5527">
                  <c:v>2443.0</c:v>
                </c:pt>
                <c:pt idx="5528">
                  <c:v>2443.0</c:v>
                </c:pt>
                <c:pt idx="5529">
                  <c:v>2443.0</c:v>
                </c:pt>
                <c:pt idx="5530">
                  <c:v>2443.0</c:v>
                </c:pt>
                <c:pt idx="5531">
                  <c:v>2443.0</c:v>
                </c:pt>
                <c:pt idx="5532">
                  <c:v>2444.0</c:v>
                </c:pt>
                <c:pt idx="5533">
                  <c:v>2445.0</c:v>
                </c:pt>
                <c:pt idx="5534">
                  <c:v>2446.0</c:v>
                </c:pt>
                <c:pt idx="5535">
                  <c:v>2447.0</c:v>
                </c:pt>
                <c:pt idx="5536">
                  <c:v>2447.0</c:v>
                </c:pt>
                <c:pt idx="5537">
                  <c:v>2447.0</c:v>
                </c:pt>
                <c:pt idx="5538">
                  <c:v>2447.0</c:v>
                </c:pt>
                <c:pt idx="5539">
                  <c:v>2447.0</c:v>
                </c:pt>
                <c:pt idx="5540">
                  <c:v>2447.0</c:v>
                </c:pt>
                <c:pt idx="5541">
                  <c:v>2447.0</c:v>
                </c:pt>
                <c:pt idx="5542">
                  <c:v>2448.0</c:v>
                </c:pt>
                <c:pt idx="5543">
                  <c:v>2448.0</c:v>
                </c:pt>
                <c:pt idx="5544">
                  <c:v>2448.0</c:v>
                </c:pt>
                <c:pt idx="5545">
                  <c:v>2448.0</c:v>
                </c:pt>
                <c:pt idx="5546">
                  <c:v>2449.0</c:v>
                </c:pt>
                <c:pt idx="5547">
                  <c:v>2449.0</c:v>
                </c:pt>
                <c:pt idx="5548">
                  <c:v>2450.0</c:v>
                </c:pt>
                <c:pt idx="5549">
                  <c:v>2450.0</c:v>
                </c:pt>
                <c:pt idx="5550">
                  <c:v>2451.0</c:v>
                </c:pt>
                <c:pt idx="5551">
                  <c:v>2451.0</c:v>
                </c:pt>
                <c:pt idx="5552">
                  <c:v>2451.0</c:v>
                </c:pt>
                <c:pt idx="5553">
                  <c:v>2452.0</c:v>
                </c:pt>
                <c:pt idx="5554">
                  <c:v>2452.0</c:v>
                </c:pt>
                <c:pt idx="5555">
                  <c:v>2452.0</c:v>
                </c:pt>
                <c:pt idx="5556">
                  <c:v>2453.0</c:v>
                </c:pt>
                <c:pt idx="5557">
                  <c:v>2454.0</c:v>
                </c:pt>
                <c:pt idx="5558">
                  <c:v>2454.0</c:v>
                </c:pt>
                <c:pt idx="5559">
                  <c:v>2454.0</c:v>
                </c:pt>
                <c:pt idx="5560">
                  <c:v>2454.0</c:v>
                </c:pt>
                <c:pt idx="5561">
                  <c:v>2454.0</c:v>
                </c:pt>
                <c:pt idx="5562">
                  <c:v>2454.0</c:v>
                </c:pt>
                <c:pt idx="5563">
                  <c:v>2454.0</c:v>
                </c:pt>
                <c:pt idx="5564">
                  <c:v>2455.0</c:v>
                </c:pt>
                <c:pt idx="5565">
                  <c:v>2455.0</c:v>
                </c:pt>
                <c:pt idx="5566">
                  <c:v>2455.0</c:v>
                </c:pt>
                <c:pt idx="5567">
                  <c:v>2455.0</c:v>
                </c:pt>
                <c:pt idx="5568">
                  <c:v>2455.0</c:v>
                </c:pt>
                <c:pt idx="5569">
                  <c:v>2455.0</c:v>
                </c:pt>
                <c:pt idx="5570">
                  <c:v>2455.0</c:v>
                </c:pt>
                <c:pt idx="5571">
                  <c:v>2455.0</c:v>
                </c:pt>
                <c:pt idx="5572">
                  <c:v>2455.0</c:v>
                </c:pt>
                <c:pt idx="5573">
                  <c:v>2455.0</c:v>
                </c:pt>
                <c:pt idx="5574">
                  <c:v>2456.0</c:v>
                </c:pt>
                <c:pt idx="5575">
                  <c:v>2457.0</c:v>
                </c:pt>
                <c:pt idx="5576">
                  <c:v>2457.0</c:v>
                </c:pt>
                <c:pt idx="5577">
                  <c:v>2458.0</c:v>
                </c:pt>
                <c:pt idx="5578">
                  <c:v>2458.0</c:v>
                </c:pt>
                <c:pt idx="5579">
                  <c:v>2459.0</c:v>
                </c:pt>
                <c:pt idx="5580">
                  <c:v>2460.0</c:v>
                </c:pt>
                <c:pt idx="5581">
                  <c:v>2460.0</c:v>
                </c:pt>
                <c:pt idx="5582">
                  <c:v>2461.0</c:v>
                </c:pt>
                <c:pt idx="5583">
                  <c:v>2461.0</c:v>
                </c:pt>
                <c:pt idx="5584">
                  <c:v>2461.0</c:v>
                </c:pt>
                <c:pt idx="5585">
                  <c:v>2462.0</c:v>
                </c:pt>
                <c:pt idx="5586">
                  <c:v>2462.0</c:v>
                </c:pt>
                <c:pt idx="5587">
                  <c:v>2462.0</c:v>
                </c:pt>
                <c:pt idx="5588">
                  <c:v>2463.0</c:v>
                </c:pt>
                <c:pt idx="5589">
                  <c:v>2463.0</c:v>
                </c:pt>
                <c:pt idx="5590">
                  <c:v>2464.0</c:v>
                </c:pt>
                <c:pt idx="5591">
                  <c:v>2464.0</c:v>
                </c:pt>
                <c:pt idx="5592">
                  <c:v>2464.0</c:v>
                </c:pt>
                <c:pt idx="5593">
                  <c:v>2465.0</c:v>
                </c:pt>
                <c:pt idx="5594">
                  <c:v>2466.0</c:v>
                </c:pt>
                <c:pt idx="5595">
                  <c:v>2467.0</c:v>
                </c:pt>
                <c:pt idx="5596">
                  <c:v>2468.0</c:v>
                </c:pt>
                <c:pt idx="5597">
                  <c:v>2469.0</c:v>
                </c:pt>
                <c:pt idx="5598">
                  <c:v>2470.0</c:v>
                </c:pt>
                <c:pt idx="5599">
                  <c:v>2471.0</c:v>
                </c:pt>
                <c:pt idx="5600">
                  <c:v>2471.0</c:v>
                </c:pt>
                <c:pt idx="5601">
                  <c:v>2471.0</c:v>
                </c:pt>
                <c:pt idx="5602">
                  <c:v>2472.0</c:v>
                </c:pt>
                <c:pt idx="5603">
                  <c:v>2473.0</c:v>
                </c:pt>
                <c:pt idx="5604">
                  <c:v>2474.0</c:v>
                </c:pt>
                <c:pt idx="5605">
                  <c:v>2474.0</c:v>
                </c:pt>
                <c:pt idx="5606">
                  <c:v>2474.0</c:v>
                </c:pt>
                <c:pt idx="5607">
                  <c:v>2474.0</c:v>
                </c:pt>
                <c:pt idx="5608">
                  <c:v>2474.0</c:v>
                </c:pt>
                <c:pt idx="5609">
                  <c:v>2474.0</c:v>
                </c:pt>
                <c:pt idx="5610">
                  <c:v>2474.0</c:v>
                </c:pt>
                <c:pt idx="5611">
                  <c:v>2474.0</c:v>
                </c:pt>
                <c:pt idx="5612">
                  <c:v>2475.0</c:v>
                </c:pt>
                <c:pt idx="5613">
                  <c:v>2475.0</c:v>
                </c:pt>
                <c:pt idx="5614">
                  <c:v>2476.0</c:v>
                </c:pt>
                <c:pt idx="5615">
                  <c:v>2477.0</c:v>
                </c:pt>
                <c:pt idx="5616">
                  <c:v>2478.0</c:v>
                </c:pt>
                <c:pt idx="5617">
                  <c:v>2479.0</c:v>
                </c:pt>
                <c:pt idx="5618">
                  <c:v>2479.0</c:v>
                </c:pt>
                <c:pt idx="5619">
                  <c:v>2479.0</c:v>
                </c:pt>
                <c:pt idx="5620">
                  <c:v>2479.0</c:v>
                </c:pt>
                <c:pt idx="5621">
                  <c:v>2479.0</c:v>
                </c:pt>
                <c:pt idx="5622">
                  <c:v>2479.0</c:v>
                </c:pt>
                <c:pt idx="5623">
                  <c:v>2479.0</c:v>
                </c:pt>
                <c:pt idx="5624">
                  <c:v>2479.0</c:v>
                </c:pt>
                <c:pt idx="5625">
                  <c:v>2479.0</c:v>
                </c:pt>
                <c:pt idx="5626">
                  <c:v>2479.0</c:v>
                </c:pt>
                <c:pt idx="5627">
                  <c:v>2480.0</c:v>
                </c:pt>
                <c:pt idx="5628">
                  <c:v>2481.0</c:v>
                </c:pt>
                <c:pt idx="5629">
                  <c:v>2482.0</c:v>
                </c:pt>
                <c:pt idx="5630">
                  <c:v>2482.0</c:v>
                </c:pt>
                <c:pt idx="5631">
                  <c:v>2483.0</c:v>
                </c:pt>
                <c:pt idx="5632">
                  <c:v>2484.0</c:v>
                </c:pt>
                <c:pt idx="5633">
                  <c:v>2485.0</c:v>
                </c:pt>
                <c:pt idx="5634">
                  <c:v>2485.0</c:v>
                </c:pt>
                <c:pt idx="5635">
                  <c:v>2485.0</c:v>
                </c:pt>
                <c:pt idx="5636">
                  <c:v>2486.0</c:v>
                </c:pt>
                <c:pt idx="5637">
                  <c:v>2486.0</c:v>
                </c:pt>
                <c:pt idx="5638">
                  <c:v>2487.0</c:v>
                </c:pt>
                <c:pt idx="5639">
                  <c:v>2488.0</c:v>
                </c:pt>
                <c:pt idx="5640">
                  <c:v>2489.0</c:v>
                </c:pt>
                <c:pt idx="5641">
                  <c:v>2490.0</c:v>
                </c:pt>
                <c:pt idx="5642">
                  <c:v>2490.0</c:v>
                </c:pt>
                <c:pt idx="5643">
                  <c:v>2491.0</c:v>
                </c:pt>
                <c:pt idx="5644">
                  <c:v>2492.0</c:v>
                </c:pt>
                <c:pt idx="5645">
                  <c:v>2493.0</c:v>
                </c:pt>
                <c:pt idx="5646">
                  <c:v>2494.0</c:v>
                </c:pt>
                <c:pt idx="5647">
                  <c:v>2495.0</c:v>
                </c:pt>
                <c:pt idx="5648">
                  <c:v>2495.0</c:v>
                </c:pt>
                <c:pt idx="5649">
                  <c:v>2495.0</c:v>
                </c:pt>
                <c:pt idx="5650">
                  <c:v>2495.0</c:v>
                </c:pt>
                <c:pt idx="5651">
                  <c:v>2495.0</c:v>
                </c:pt>
                <c:pt idx="5652">
                  <c:v>2495.0</c:v>
                </c:pt>
                <c:pt idx="5653">
                  <c:v>2495.0</c:v>
                </c:pt>
                <c:pt idx="5654">
                  <c:v>2495.0</c:v>
                </c:pt>
                <c:pt idx="5655">
                  <c:v>2495.0</c:v>
                </c:pt>
                <c:pt idx="5656">
                  <c:v>2495.0</c:v>
                </c:pt>
                <c:pt idx="5657">
                  <c:v>2495.0</c:v>
                </c:pt>
                <c:pt idx="5658">
                  <c:v>2495.0</c:v>
                </c:pt>
                <c:pt idx="5659">
                  <c:v>2495.0</c:v>
                </c:pt>
                <c:pt idx="5660">
                  <c:v>2495.0</c:v>
                </c:pt>
                <c:pt idx="5661">
                  <c:v>2495.0</c:v>
                </c:pt>
                <c:pt idx="5662">
                  <c:v>2495.0</c:v>
                </c:pt>
                <c:pt idx="5663">
                  <c:v>2496.0</c:v>
                </c:pt>
                <c:pt idx="5664">
                  <c:v>2496.0</c:v>
                </c:pt>
                <c:pt idx="5665">
                  <c:v>2497.0</c:v>
                </c:pt>
                <c:pt idx="5666">
                  <c:v>2497.0</c:v>
                </c:pt>
                <c:pt idx="5667">
                  <c:v>2497.0</c:v>
                </c:pt>
                <c:pt idx="5668">
                  <c:v>2498.0</c:v>
                </c:pt>
                <c:pt idx="5669">
                  <c:v>2499.0</c:v>
                </c:pt>
                <c:pt idx="5670">
                  <c:v>2499.0</c:v>
                </c:pt>
                <c:pt idx="5671">
                  <c:v>2499.0</c:v>
                </c:pt>
                <c:pt idx="5672">
                  <c:v>2500.0</c:v>
                </c:pt>
                <c:pt idx="5673">
                  <c:v>2501.0</c:v>
                </c:pt>
                <c:pt idx="5674">
                  <c:v>2502.0</c:v>
                </c:pt>
                <c:pt idx="5675">
                  <c:v>2503.0</c:v>
                </c:pt>
                <c:pt idx="5676">
                  <c:v>2504.0</c:v>
                </c:pt>
                <c:pt idx="5677">
                  <c:v>2505.0</c:v>
                </c:pt>
                <c:pt idx="5678">
                  <c:v>2506.0</c:v>
                </c:pt>
                <c:pt idx="5679">
                  <c:v>2507.0</c:v>
                </c:pt>
                <c:pt idx="5680">
                  <c:v>2508.0</c:v>
                </c:pt>
                <c:pt idx="5681">
                  <c:v>2508.0</c:v>
                </c:pt>
                <c:pt idx="5682">
                  <c:v>2508.0</c:v>
                </c:pt>
                <c:pt idx="5683">
                  <c:v>2508.0</c:v>
                </c:pt>
                <c:pt idx="5684">
                  <c:v>2509.0</c:v>
                </c:pt>
                <c:pt idx="5685">
                  <c:v>2509.0</c:v>
                </c:pt>
                <c:pt idx="5686">
                  <c:v>2509.0</c:v>
                </c:pt>
                <c:pt idx="5687">
                  <c:v>2510.0</c:v>
                </c:pt>
                <c:pt idx="5688">
                  <c:v>2510.0</c:v>
                </c:pt>
                <c:pt idx="5689">
                  <c:v>2510.0</c:v>
                </c:pt>
                <c:pt idx="5690">
                  <c:v>2510.0</c:v>
                </c:pt>
                <c:pt idx="5691">
                  <c:v>2511.0</c:v>
                </c:pt>
                <c:pt idx="5692">
                  <c:v>2512.0</c:v>
                </c:pt>
                <c:pt idx="5693">
                  <c:v>2513.0</c:v>
                </c:pt>
                <c:pt idx="5694">
                  <c:v>2514.0</c:v>
                </c:pt>
                <c:pt idx="5695">
                  <c:v>2515.0</c:v>
                </c:pt>
                <c:pt idx="5696">
                  <c:v>2515.0</c:v>
                </c:pt>
                <c:pt idx="5697">
                  <c:v>2515.0</c:v>
                </c:pt>
                <c:pt idx="5698">
                  <c:v>2515.0</c:v>
                </c:pt>
                <c:pt idx="5699">
                  <c:v>2516.0</c:v>
                </c:pt>
                <c:pt idx="5700">
                  <c:v>2517.0</c:v>
                </c:pt>
                <c:pt idx="5701">
                  <c:v>2517.0</c:v>
                </c:pt>
                <c:pt idx="5702">
                  <c:v>2517.0</c:v>
                </c:pt>
                <c:pt idx="5703">
                  <c:v>2517.0</c:v>
                </c:pt>
                <c:pt idx="5704">
                  <c:v>2517.0</c:v>
                </c:pt>
                <c:pt idx="5705">
                  <c:v>2517.0</c:v>
                </c:pt>
                <c:pt idx="5706">
                  <c:v>2518.0</c:v>
                </c:pt>
                <c:pt idx="5707">
                  <c:v>2518.0</c:v>
                </c:pt>
                <c:pt idx="5708">
                  <c:v>2518.0</c:v>
                </c:pt>
                <c:pt idx="5709">
                  <c:v>2518.0</c:v>
                </c:pt>
                <c:pt idx="5710">
                  <c:v>2519.0</c:v>
                </c:pt>
                <c:pt idx="5711">
                  <c:v>2520.0</c:v>
                </c:pt>
                <c:pt idx="5712">
                  <c:v>2521.0</c:v>
                </c:pt>
                <c:pt idx="5713">
                  <c:v>2521.0</c:v>
                </c:pt>
                <c:pt idx="5714">
                  <c:v>2521.0</c:v>
                </c:pt>
                <c:pt idx="5715">
                  <c:v>2521.0</c:v>
                </c:pt>
                <c:pt idx="5716">
                  <c:v>2521.0</c:v>
                </c:pt>
                <c:pt idx="5717">
                  <c:v>2521.0</c:v>
                </c:pt>
                <c:pt idx="5718">
                  <c:v>2521.0</c:v>
                </c:pt>
                <c:pt idx="5719">
                  <c:v>2522.0</c:v>
                </c:pt>
                <c:pt idx="5720">
                  <c:v>2523.0</c:v>
                </c:pt>
                <c:pt idx="5721">
                  <c:v>2524.0</c:v>
                </c:pt>
                <c:pt idx="5722">
                  <c:v>2525.0</c:v>
                </c:pt>
                <c:pt idx="5723">
                  <c:v>2525.0</c:v>
                </c:pt>
                <c:pt idx="5724">
                  <c:v>2526.0</c:v>
                </c:pt>
                <c:pt idx="5725">
                  <c:v>2527.0</c:v>
                </c:pt>
                <c:pt idx="5726">
                  <c:v>2528.0</c:v>
                </c:pt>
                <c:pt idx="5727">
                  <c:v>2529.0</c:v>
                </c:pt>
                <c:pt idx="5728">
                  <c:v>2530.0</c:v>
                </c:pt>
                <c:pt idx="5729">
                  <c:v>2531.0</c:v>
                </c:pt>
                <c:pt idx="5730">
                  <c:v>2531.0</c:v>
                </c:pt>
                <c:pt idx="5731">
                  <c:v>2532.0</c:v>
                </c:pt>
                <c:pt idx="5732">
                  <c:v>2532.0</c:v>
                </c:pt>
                <c:pt idx="5733">
                  <c:v>2533.0</c:v>
                </c:pt>
                <c:pt idx="5734">
                  <c:v>2534.0</c:v>
                </c:pt>
                <c:pt idx="5735">
                  <c:v>2535.0</c:v>
                </c:pt>
                <c:pt idx="5736">
                  <c:v>2536.0</c:v>
                </c:pt>
                <c:pt idx="5737">
                  <c:v>2536.0</c:v>
                </c:pt>
                <c:pt idx="5738">
                  <c:v>2536.0</c:v>
                </c:pt>
                <c:pt idx="5739">
                  <c:v>2536.0</c:v>
                </c:pt>
                <c:pt idx="5740">
                  <c:v>2536.0</c:v>
                </c:pt>
                <c:pt idx="5741">
                  <c:v>2537.0</c:v>
                </c:pt>
                <c:pt idx="5742">
                  <c:v>2538.0</c:v>
                </c:pt>
                <c:pt idx="5743">
                  <c:v>2539.0</c:v>
                </c:pt>
                <c:pt idx="5744">
                  <c:v>2539.0</c:v>
                </c:pt>
                <c:pt idx="5745">
                  <c:v>2539.0</c:v>
                </c:pt>
                <c:pt idx="5746">
                  <c:v>2540.0</c:v>
                </c:pt>
                <c:pt idx="5747">
                  <c:v>2541.0</c:v>
                </c:pt>
                <c:pt idx="5748">
                  <c:v>2542.0</c:v>
                </c:pt>
                <c:pt idx="5749">
                  <c:v>2542.0</c:v>
                </c:pt>
                <c:pt idx="5750">
                  <c:v>2543.0</c:v>
                </c:pt>
                <c:pt idx="5751">
                  <c:v>2544.0</c:v>
                </c:pt>
                <c:pt idx="5752">
                  <c:v>2545.0</c:v>
                </c:pt>
                <c:pt idx="5753">
                  <c:v>2546.0</c:v>
                </c:pt>
                <c:pt idx="5754">
                  <c:v>2547.0</c:v>
                </c:pt>
                <c:pt idx="5755">
                  <c:v>2548.0</c:v>
                </c:pt>
                <c:pt idx="5756">
                  <c:v>2549.0</c:v>
                </c:pt>
                <c:pt idx="5757">
                  <c:v>2550.0</c:v>
                </c:pt>
                <c:pt idx="5758">
                  <c:v>2551.0</c:v>
                </c:pt>
                <c:pt idx="5759">
                  <c:v>2552.0</c:v>
                </c:pt>
                <c:pt idx="5760">
                  <c:v>2553.0</c:v>
                </c:pt>
                <c:pt idx="5761">
                  <c:v>2554.0</c:v>
                </c:pt>
                <c:pt idx="5762">
                  <c:v>2555.0</c:v>
                </c:pt>
                <c:pt idx="5763">
                  <c:v>2556.0</c:v>
                </c:pt>
                <c:pt idx="5764">
                  <c:v>2557.0</c:v>
                </c:pt>
                <c:pt idx="5765">
                  <c:v>2558.0</c:v>
                </c:pt>
                <c:pt idx="5766">
                  <c:v>2558.0</c:v>
                </c:pt>
                <c:pt idx="5767">
                  <c:v>2558.0</c:v>
                </c:pt>
                <c:pt idx="5768">
                  <c:v>2559.0</c:v>
                </c:pt>
                <c:pt idx="5769">
                  <c:v>2559.0</c:v>
                </c:pt>
                <c:pt idx="5770">
                  <c:v>2559.0</c:v>
                </c:pt>
                <c:pt idx="5771">
                  <c:v>2559.0</c:v>
                </c:pt>
                <c:pt idx="5772">
                  <c:v>2559.0</c:v>
                </c:pt>
                <c:pt idx="5773">
                  <c:v>2559.0</c:v>
                </c:pt>
                <c:pt idx="5774">
                  <c:v>2559.0</c:v>
                </c:pt>
                <c:pt idx="5775">
                  <c:v>2559.0</c:v>
                </c:pt>
                <c:pt idx="5776">
                  <c:v>2560.0</c:v>
                </c:pt>
                <c:pt idx="5777">
                  <c:v>2561.0</c:v>
                </c:pt>
                <c:pt idx="5778">
                  <c:v>2561.0</c:v>
                </c:pt>
                <c:pt idx="5779">
                  <c:v>2562.0</c:v>
                </c:pt>
                <c:pt idx="5780">
                  <c:v>2563.0</c:v>
                </c:pt>
                <c:pt idx="5781">
                  <c:v>2563.0</c:v>
                </c:pt>
                <c:pt idx="5782">
                  <c:v>2564.0</c:v>
                </c:pt>
                <c:pt idx="5783">
                  <c:v>2564.0</c:v>
                </c:pt>
                <c:pt idx="5784">
                  <c:v>2565.0</c:v>
                </c:pt>
                <c:pt idx="5785">
                  <c:v>2565.0</c:v>
                </c:pt>
                <c:pt idx="5786">
                  <c:v>2565.0</c:v>
                </c:pt>
                <c:pt idx="5787">
                  <c:v>2565.0</c:v>
                </c:pt>
                <c:pt idx="5788">
                  <c:v>2566.0</c:v>
                </c:pt>
                <c:pt idx="5789">
                  <c:v>2566.0</c:v>
                </c:pt>
                <c:pt idx="5790">
                  <c:v>2566.0</c:v>
                </c:pt>
                <c:pt idx="5791">
                  <c:v>2566.0</c:v>
                </c:pt>
                <c:pt idx="5792">
                  <c:v>2566.0</c:v>
                </c:pt>
                <c:pt idx="5793">
                  <c:v>2566.0</c:v>
                </c:pt>
                <c:pt idx="5794">
                  <c:v>2566.0</c:v>
                </c:pt>
                <c:pt idx="5795">
                  <c:v>2566.0</c:v>
                </c:pt>
                <c:pt idx="5796">
                  <c:v>2567.0</c:v>
                </c:pt>
                <c:pt idx="5797">
                  <c:v>2567.0</c:v>
                </c:pt>
                <c:pt idx="5798">
                  <c:v>2567.0</c:v>
                </c:pt>
                <c:pt idx="5799">
                  <c:v>2567.0</c:v>
                </c:pt>
                <c:pt idx="5800">
                  <c:v>2568.0</c:v>
                </c:pt>
                <c:pt idx="5801">
                  <c:v>2568.0</c:v>
                </c:pt>
                <c:pt idx="5802">
                  <c:v>2568.0</c:v>
                </c:pt>
                <c:pt idx="5803">
                  <c:v>2569.0</c:v>
                </c:pt>
                <c:pt idx="5804">
                  <c:v>2569.0</c:v>
                </c:pt>
                <c:pt idx="5805">
                  <c:v>2569.0</c:v>
                </c:pt>
                <c:pt idx="5806">
                  <c:v>2570.0</c:v>
                </c:pt>
                <c:pt idx="5807">
                  <c:v>2570.0</c:v>
                </c:pt>
                <c:pt idx="5808">
                  <c:v>2570.0</c:v>
                </c:pt>
                <c:pt idx="5809">
                  <c:v>2570.0</c:v>
                </c:pt>
                <c:pt idx="5810">
                  <c:v>2570.0</c:v>
                </c:pt>
                <c:pt idx="5811">
                  <c:v>2570.0</c:v>
                </c:pt>
                <c:pt idx="5812">
                  <c:v>2571.0</c:v>
                </c:pt>
                <c:pt idx="5813">
                  <c:v>2572.0</c:v>
                </c:pt>
                <c:pt idx="5814">
                  <c:v>2572.0</c:v>
                </c:pt>
                <c:pt idx="5815">
                  <c:v>2572.0</c:v>
                </c:pt>
                <c:pt idx="5816">
                  <c:v>2572.0</c:v>
                </c:pt>
                <c:pt idx="5817">
                  <c:v>2572.0</c:v>
                </c:pt>
                <c:pt idx="5818">
                  <c:v>2572.0</c:v>
                </c:pt>
                <c:pt idx="5819">
                  <c:v>2572.0</c:v>
                </c:pt>
                <c:pt idx="5820">
                  <c:v>2572.0</c:v>
                </c:pt>
                <c:pt idx="5821">
                  <c:v>2572.0</c:v>
                </c:pt>
                <c:pt idx="5822">
                  <c:v>2572.0</c:v>
                </c:pt>
                <c:pt idx="5823">
                  <c:v>2572.0</c:v>
                </c:pt>
                <c:pt idx="5824">
                  <c:v>2572.0</c:v>
                </c:pt>
                <c:pt idx="5825">
                  <c:v>2572.0</c:v>
                </c:pt>
                <c:pt idx="5826">
                  <c:v>2572.0</c:v>
                </c:pt>
                <c:pt idx="5827">
                  <c:v>2572.0</c:v>
                </c:pt>
                <c:pt idx="5828">
                  <c:v>2572.0</c:v>
                </c:pt>
                <c:pt idx="5829">
                  <c:v>2572.0</c:v>
                </c:pt>
                <c:pt idx="5830">
                  <c:v>2572.0</c:v>
                </c:pt>
                <c:pt idx="5831">
                  <c:v>2572.0</c:v>
                </c:pt>
                <c:pt idx="5832">
                  <c:v>2573.0</c:v>
                </c:pt>
                <c:pt idx="5833">
                  <c:v>2574.0</c:v>
                </c:pt>
                <c:pt idx="5834">
                  <c:v>2575.0</c:v>
                </c:pt>
                <c:pt idx="5835">
                  <c:v>2575.0</c:v>
                </c:pt>
                <c:pt idx="5836">
                  <c:v>2576.0</c:v>
                </c:pt>
                <c:pt idx="5837">
                  <c:v>2577.0</c:v>
                </c:pt>
                <c:pt idx="5838">
                  <c:v>2578.0</c:v>
                </c:pt>
                <c:pt idx="5839">
                  <c:v>2579.0</c:v>
                </c:pt>
                <c:pt idx="5840">
                  <c:v>2579.0</c:v>
                </c:pt>
                <c:pt idx="5841">
                  <c:v>2579.0</c:v>
                </c:pt>
                <c:pt idx="5842">
                  <c:v>2580.0</c:v>
                </c:pt>
                <c:pt idx="5843">
                  <c:v>2580.0</c:v>
                </c:pt>
                <c:pt idx="5844">
                  <c:v>2580.0</c:v>
                </c:pt>
                <c:pt idx="5845">
                  <c:v>2580.0</c:v>
                </c:pt>
                <c:pt idx="5846">
                  <c:v>2581.0</c:v>
                </c:pt>
                <c:pt idx="5847">
                  <c:v>2581.0</c:v>
                </c:pt>
                <c:pt idx="5848">
                  <c:v>2581.0</c:v>
                </c:pt>
                <c:pt idx="5849">
                  <c:v>2582.0</c:v>
                </c:pt>
                <c:pt idx="5850">
                  <c:v>2583.0</c:v>
                </c:pt>
                <c:pt idx="5851">
                  <c:v>2584.0</c:v>
                </c:pt>
                <c:pt idx="5852">
                  <c:v>2584.0</c:v>
                </c:pt>
                <c:pt idx="5853">
                  <c:v>2584.0</c:v>
                </c:pt>
                <c:pt idx="5854">
                  <c:v>2584.0</c:v>
                </c:pt>
                <c:pt idx="5855">
                  <c:v>2584.0</c:v>
                </c:pt>
                <c:pt idx="5856">
                  <c:v>2584.0</c:v>
                </c:pt>
                <c:pt idx="5857">
                  <c:v>2584.0</c:v>
                </c:pt>
                <c:pt idx="5858">
                  <c:v>2584.0</c:v>
                </c:pt>
                <c:pt idx="5859">
                  <c:v>2584.0</c:v>
                </c:pt>
                <c:pt idx="5860">
                  <c:v>2585.0</c:v>
                </c:pt>
                <c:pt idx="5861">
                  <c:v>2585.0</c:v>
                </c:pt>
                <c:pt idx="5862">
                  <c:v>2585.0</c:v>
                </c:pt>
                <c:pt idx="5863">
                  <c:v>2585.0</c:v>
                </c:pt>
                <c:pt idx="5864">
                  <c:v>2585.0</c:v>
                </c:pt>
                <c:pt idx="5865">
                  <c:v>2585.0</c:v>
                </c:pt>
                <c:pt idx="5866">
                  <c:v>2585.0</c:v>
                </c:pt>
                <c:pt idx="5867">
                  <c:v>2585.0</c:v>
                </c:pt>
                <c:pt idx="5868">
                  <c:v>2585.0</c:v>
                </c:pt>
                <c:pt idx="5869">
                  <c:v>2585.0</c:v>
                </c:pt>
                <c:pt idx="5870">
                  <c:v>2585.0</c:v>
                </c:pt>
                <c:pt idx="5871">
                  <c:v>2585.0</c:v>
                </c:pt>
                <c:pt idx="5872">
                  <c:v>2585.0</c:v>
                </c:pt>
                <c:pt idx="5873">
                  <c:v>2585.0</c:v>
                </c:pt>
                <c:pt idx="5874">
                  <c:v>2585.0</c:v>
                </c:pt>
                <c:pt idx="5875">
                  <c:v>2585.0</c:v>
                </c:pt>
                <c:pt idx="5876">
                  <c:v>2585.0</c:v>
                </c:pt>
                <c:pt idx="5877">
                  <c:v>2585.0</c:v>
                </c:pt>
                <c:pt idx="5878">
                  <c:v>2585.0</c:v>
                </c:pt>
                <c:pt idx="5879">
                  <c:v>2585.0</c:v>
                </c:pt>
                <c:pt idx="5880">
                  <c:v>2585.0</c:v>
                </c:pt>
                <c:pt idx="5881">
                  <c:v>2585.0</c:v>
                </c:pt>
                <c:pt idx="5882">
                  <c:v>2586.0</c:v>
                </c:pt>
                <c:pt idx="5883">
                  <c:v>2586.0</c:v>
                </c:pt>
                <c:pt idx="5884">
                  <c:v>2586.0</c:v>
                </c:pt>
                <c:pt idx="5885">
                  <c:v>2587.0</c:v>
                </c:pt>
                <c:pt idx="5886">
                  <c:v>2587.0</c:v>
                </c:pt>
                <c:pt idx="5887">
                  <c:v>2587.0</c:v>
                </c:pt>
                <c:pt idx="5888">
                  <c:v>2587.0</c:v>
                </c:pt>
                <c:pt idx="5889">
                  <c:v>2588.0</c:v>
                </c:pt>
                <c:pt idx="5890">
                  <c:v>2588.0</c:v>
                </c:pt>
                <c:pt idx="5891">
                  <c:v>2588.0</c:v>
                </c:pt>
                <c:pt idx="5892">
                  <c:v>2588.0</c:v>
                </c:pt>
                <c:pt idx="5893">
                  <c:v>2589.0</c:v>
                </c:pt>
                <c:pt idx="5894">
                  <c:v>2589.0</c:v>
                </c:pt>
                <c:pt idx="5895">
                  <c:v>2589.0</c:v>
                </c:pt>
                <c:pt idx="5896">
                  <c:v>2589.0</c:v>
                </c:pt>
                <c:pt idx="5897">
                  <c:v>2590.0</c:v>
                </c:pt>
                <c:pt idx="5898">
                  <c:v>2590.0</c:v>
                </c:pt>
                <c:pt idx="5899">
                  <c:v>2590.0</c:v>
                </c:pt>
                <c:pt idx="5900">
                  <c:v>2591.0</c:v>
                </c:pt>
                <c:pt idx="5901">
                  <c:v>2591.0</c:v>
                </c:pt>
                <c:pt idx="5902">
                  <c:v>2591.0</c:v>
                </c:pt>
                <c:pt idx="5903">
                  <c:v>2591.0</c:v>
                </c:pt>
                <c:pt idx="5904">
                  <c:v>2591.0</c:v>
                </c:pt>
                <c:pt idx="5905">
                  <c:v>2591.0</c:v>
                </c:pt>
                <c:pt idx="5906">
                  <c:v>2591.0</c:v>
                </c:pt>
                <c:pt idx="5907">
                  <c:v>2591.0</c:v>
                </c:pt>
                <c:pt idx="5908">
                  <c:v>2591.0</c:v>
                </c:pt>
                <c:pt idx="5909">
                  <c:v>2591.0</c:v>
                </c:pt>
                <c:pt idx="5910">
                  <c:v>2591.0</c:v>
                </c:pt>
                <c:pt idx="5911">
                  <c:v>2591.0</c:v>
                </c:pt>
                <c:pt idx="5912">
                  <c:v>2591.0</c:v>
                </c:pt>
                <c:pt idx="5913">
                  <c:v>2591.0</c:v>
                </c:pt>
                <c:pt idx="5914">
                  <c:v>2591.0</c:v>
                </c:pt>
                <c:pt idx="5915">
                  <c:v>2591.0</c:v>
                </c:pt>
                <c:pt idx="5916">
                  <c:v>2591.0</c:v>
                </c:pt>
                <c:pt idx="5917">
                  <c:v>2591.0</c:v>
                </c:pt>
                <c:pt idx="5918">
                  <c:v>2591.0</c:v>
                </c:pt>
                <c:pt idx="5919">
                  <c:v>2591.0</c:v>
                </c:pt>
                <c:pt idx="5920">
                  <c:v>2591.0</c:v>
                </c:pt>
                <c:pt idx="5921">
                  <c:v>2591.0</c:v>
                </c:pt>
                <c:pt idx="5922">
                  <c:v>2591.0</c:v>
                </c:pt>
                <c:pt idx="5923">
                  <c:v>2591.0</c:v>
                </c:pt>
                <c:pt idx="5924">
                  <c:v>2592.0</c:v>
                </c:pt>
                <c:pt idx="5925">
                  <c:v>2593.0</c:v>
                </c:pt>
                <c:pt idx="5926">
                  <c:v>2594.0</c:v>
                </c:pt>
                <c:pt idx="5927">
                  <c:v>2595.0</c:v>
                </c:pt>
                <c:pt idx="5928">
                  <c:v>2595.0</c:v>
                </c:pt>
                <c:pt idx="5929">
                  <c:v>2595.0</c:v>
                </c:pt>
                <c:pt idx="5930">
                  <c:v>2595.0</c:v>
                </c:pt>
                <c:pt idx="5931">
                  <c:v>2596.0</c:v>
                </c:pt>
                <c:pt idx="5932">
                  <c:v>2596.0</c:v>
                </c:pt>
                <c:pt idx="5933">
                  <c:v>2597.0</c:v>
                </c:pt>
                <c:pt idx="5934">
                  <c:v>2598.0</c:v>
                </c:pt>
                <c:pt idx="5935">
                  <c:v>2599.0</c:v>
                </c:pt>
                <c:pt idx="5936">
                  <c:v>2599.0</c:v>
                </c:pt>
                <c:pt idx="5937">
                  <c:v>2600.0</c:v>
                </c:pt>
                <c:pt idx="5938">
                  <c:v>2600.0</c:v>
                </c:pt>
                <c:pt idx="5939">
                  <c:v>2600.0</c:v>
                </c:pt>
                <c:pt idx="5940">
                  <c:v>2600.0</c:v>
                </c:pt>
                <c:pt idx="5941">
                  <c:v>2600.0</c:v>
                </c:pt>
                <c:pt idx="5942">
                  <c:v>2600.0</c:v>
                </c:pt>
                <c:pt idx="5943">
                  <c:v>2600.0</c:v>
                </c:pt>
                <c:pt idx="5944">
                  <c:v>2600.0</c:v>
                </c:pt>
                <c:pt idx="5945">
                  <c:v>2600.0</c:v>
                </c:pt>
                <c:pt idx="5946">
                  <c:v>2600.0</c:v>
                </c:pt>
                <c:pt idx="5947">
                  <c:v>2600.0</c:v>
                </c:pt>
                <c:pt idx="5948">
                  <c:v>2600.0</c:v>
                </c:pt>
                <c:pt idx="5949">
                  <c:v>2600.0</c:v>
                </c:pt>
                <c:pt idx="5950">
                  <c:v>2600.0</c:v>
                </c:pt>
                <c:pt idx="5951">
                  <c:v>2600.0</c:v>
                </c:pt>
                <c:pt idx="5952">
                  <c:v>2600.0</c:v>
                </c:pt>
                <c:pt idx="5953">
                  <c:v>2600.0</c:v>
                </c:pt>
                <c:pt idx="5954">
                  <c:v>2600.0</c:v>
                </c:pt>
                <c:pt idx="5955">
                  <c:v>2600.0</c:v>
                </c:pt>
                <c:pt idx="5956">
                  <c:v>2600.0</c:v>
                </c:pt>
                <c:pt idx="5957">
                  <c:v>2601.0</c:v>
                </c:pt>
                <c:pt idx="5958">
                  <c:v>2602.0</c:v>
                </c:pt>
                <c:pt idx="5959">
                  <c:v>2603.0</c:v>
                </c:pt>
                <c:pt idx="5960">
                  <c:v>2604.0</c:v>
                </c:pt>
                <c:pt idx="5961">
                  <c:v>2604.0</c:v>
                </c:pt>
                <c:pt idx="5962">
                  <c:v>2604.0</c:v>
                </c:pt>
                <c:pt idx="5963">
                  <c:v>2605.0</c:v>
                </c:pt>
                <c:pt idx="5964">
                  <c:v>2606.0</c:v>
                </c:pt>
                <c:pt idx="5965">
                  <c:v>2606.0</c:v>
                </c:pt>
                <c:pt idx="5966">
                  <c:v>2606.0</c:v>
                </c:pt>
                <c:pt idx="5967">
                  <c:v>2607.0</c:v>
                </c:pt>
                <c:pt idx="5968">
                  <c:v>2607.0</c:v>
                </c:pt>
                <c:pt idx="5969">
                  <c:v>2608.0</c:v>
                </c:pt>
                <c:pt idx="5970">
                  <c:v>2608.0</c:v>
                </c:pt>
                <c:pt idx="5971">
                  <c:v>2609.0</c:v>
                </c:pt>
                <c:pt idx="5972">
                  <c:v>2609.0</c:v>
                </c:pt>
                <c:pt idx="5973">
                  <c:v>2609.0</c:v>
                </c:pt>
                <c:pt idx="5974">
                  <c:v>2610.0</c:v>
                </c:pt>
                <c:pt idx="5975">
                  <c:v>2611.0</c:v>
                </c:pt>
                <c:pt idx="5976">
                  <c:v>2612.0</c:v>
                </c:pt>
                <c:pt idx="5977">
                  <c:v>2613.0</c:v>
                </c:pt>
                <c:pt idx="5978">
                  <c:v>2613.0</c:v>
                </c:pt>
                <c:pt idx="5979">
                  <c:v>2613.0</c:v>
                </c:pt>
                <c:pt idx="5980">
                  <c:v>2613.0</c:v>
                </c:pt>
                <c:pt idx="5981">
                  <c:v>2614.0</c:v>
                </c:pt>
                <c:pt idx="5982">
                  <c:v>2614.0</c:v>
                </c:pt>
                <c:pt idx="5983">
                  <c:v>2614.0</c:v>
                </c:pt>
                <c:pt idx="5984">
                  <c:v>2615.0</c:v>
                </c:pt>
                <c:pt idx="5985">
                  <c:v>2615.0</c:v>
                </c:pt>
                <c:pt idx="5986">
                  <c:v>2615.0</c:v>
                </c:pt>
                <c:pt idx="5987">
                  <c:v>2615.0</c:v>
                </c:pt>
                <c:pt idx="5988">
                  <c:v>2616.0</c:v>
                </c:pt>
                <c:pt idx="5989">
                  <c:v>2617.0</c:v>
                </c:pt>
                <c:pt idx="5990">
                  <c:v>2617.0</c:v>
                </c:pt>
                <c:pt idx="5991">
                  <c:v>2618.0</c:v>
                </c:pt>
                <c:pt idx="5992">
                  <c:v>2618.0</c:v>
                </c:pt>
                <c:pt idx="5993">
                  <c:v>2619.0</c:v>
                </c:pt>
                <c:pt idx="5994">
                  <c:v>2619.0</c:v>
                </c:pt>
                <c:pt idx="5995">
                  <c:v>2619.0</c:v>
                </c:pt>
                <c:pt idx="5996">
                  <c:v>2620.0</c:v>
                </c:pt>
                <c:pt idx="5997">
                  <c:v>2620.0</c:v>
                </c:pt>
                <c:pt idx="5998">
                  <c:v>2621.0</c:v>
                </c:pt>
                <c:pt idx="5999">
                  <c:v>2622.0</c:v>
                </c:pt>
                <c:pt idx="6000">
                  <c:v>2623.0</c:v>
                </c:pt>
                <c:pt idx="6001">
                  <c:v>2624.0</c:v>
                </c:pt>
                <c:pt idx="6002">
                  <c:v>2625.0</c:v>
                </c:pt>
                <c:pt idx="6003">
                  <c:v>2626.0</c:v>
                </c:pt>
                <c:pt idx="6004">
                  <c:v>2627.0</c:v>
                </c:pt>
                <c:pt idx="6005">
                  <c:v>2628.0</c:v>
                </c:pt>
                <c:pt idx="6006">
                  <c:v>2628.0</c:v>
                </c:pt>
                <c:pt idx="6007">
                  <c:v>2628.0</c:v>
                </c:pt>
                <c:pt idx="6008">
                  <c:v>2628.0</c:v>
                </c:pt>
                <c:pt idx="6009">
                  <c:v>2629.0</c:v>
                </c:pt>
                <c:pt idx="6010">
                  <c:v>2629.0</c:v>
                </c:pt>
                <c:pt idx="6011">
                  <c:v>2629.0</c:v>
                </c:pt>
                <c:pt idx="6012">
                  <c:v>2630.0</c:v>
                </c:pt>
                <c:pt idx="6013">
                  <c:v>2630.0</c:v>
                </c:pt>
                <c:pt idx="6014">
                  <c:v>2630.0</c:v>
                </c:pt>
                <c:pt idx="6015">
                  <c:v>2630.0</c:v>
                </c:pt>
                <c:pt idx="6016">
                  <c:v>2631.0</c:v>
                </c:pt>
                <c:pt idx="6017">
                  <c:v>2632.0</c:v>
                </c:pt>
                <c:pt idx="6018">
                  <c:v>2632.0</c:v>
                </c:pt>
                <c:pt idx="6019">
                  <c:v>2632.0</c:v>
                </c:pt>
                <c:pt idx="6020">
                  <c:v>2632.0</c:v>
                </c:pt>
                <c:pt idx="6021">
                  <c:v>2632.0</c:v>
                </c:pt>
                <c:pt idx="6022">
                  <c:v>2632.0</c:v>
                </c:pt>
                <c:pt idx="6023">
                  <c:v>2632.0</c:v>
                </c:pt>
                <c:pt idx="6024">
                  <c:v>2633.0</c:v>
                </c:pt>
                <c:pt idx="6025">
                  <c:v>2634.0</c:v>
                </c:pt>
                <c:pt idx="6026">
                  <c:v>2635.0</c:v>
                </c:pt>
                <c:pt idx="6027">
                  <c:v>2636.0</c:v>
                </c:pt>
                <c:pt idx="6028">
                  <c:v>2636.0</c:v>
                </c:pt>
                <c:pt idx="6029">
                  <c:v>2636.0</c:v>
                </c:pt>
                <c:pt idx="6030">
                  <c:v>2636.0</c:v>
                </c:pt>
                <c:pt idx="6031">
                  <c:v>2636.0</c:v>
                </c:pt>
                <c:pt idx="6032">
                  <c:v>2636.0</c:v>
                </c:pt>
                <c:pt idx="6033">
                  <c:v>2636.0</c:v>
                </c:pt>
                <c:pt idx="6034">
                  <c:v>2636.0</c:v>
                </c:pt>
                <c:pt idx="6035">
                  <c:v>2636.0</c:v>
                </c:pt>
                <c:pt idx="6036">
                  <c:v>2636.0</c:v>
                </c:pt>
                <c:pt idx="6037">
                  <c:v>2637.0</c:v>
                </c:pt>
                <c:pt idx="6038">
                  <c:v>2637.0</c:v>
                </c:pt>
                <c:pt idx="6039">
                  <c:v>2638.0</c:v>
                </c:pt>
                <c:pt idx="6040">
                  <c:v>2638.0</c:v>
                </c:pt>
                <c:pt idx="6041">
                  <c:v>2638.0</c:v>
                </c:pt>
                <c:pt idx="6042">
                  <c:v>2639.0</c:v>
                </c:pt>
                <c:pt idx="6043">
                  <c:v>2639.0</c:v>
                </c:pt>
                <c:pt idx="6044">
                  <c:v>2639.0</c:v>
                </c:pt>
                <c:pt idx="6045">
                  <c:v>2639.0</c:v>
                </c:pt>
                <c:pt idx="6046">
                  <c:v>2640.0</c:v>
                </c:pt>
                <c:pt idx="6047">
                  <c:v>2641.0</c:v>
                </c:pt>
                <c:pt idx="6048">
                  <c:v>2641.0</c:v>
                </c:pt>
                <c:pt idx="6049">
                  <c:v>2642.0</c:v>
                </c:pt>
                <c:pt idx="6050">
                  <c:v>2643.0</c:v>
                </c:pt>
                <c:pt idx="6051">
                  <c:v>2643.0</c:v>
                </c:pt>
                <c:pt idx="6052">
                  <c:v>2643.0</c:v>
                </c:pt>
                <c:pt idx="6053">
                  <c:v>2644.0</c:v>
                </c:pt>
                <c:pt idx="6054">
                  <c:v>2645.0</c:v>
                </c:pt>
                <c:pt idx="6055">
                  <c:v>2646.0</c:v>
                </c:pt>
                <c:pt idx="6056">
                  <c:v>2646.0</c:v>
                </c:pt>
                <c:pt idx="6057">
                  <c:v>2646.0</c:v>
                </c:pt>
                <c:pt idx="6058">
                  <c:v>2646.0</c:v>
                </c:pt>
                <c:pt idx="6059">
                  <c:v>2646.0</c:v>
                </c:pt>
                <c:pt idx="6060">
                  <c:v>2646.0</c:v>
                </c:pt>
                <c:pt idx="6061">
                  <c:v>2646.0</c:v>
                </c:pt>
                <c:pt idx="6062">
                  <c:v>2646.0</c:v>
                </c:pt>
                <c:pt idx="6063">
                  <c:v>2646.0</c:v>
                </c:pt>
                <c:pt idx="6064">
                  <c:v>2647.0</c:v>
                </c:pt>
                <c:pt idx="6065">
                  <c:v>2647.0</c:v>
                </c:pt>
                <c:pt idx="6066">
                  <c:v>2647.0</c:v>
                </c:pt>
                <c:pt idx="6067">
                  <c:v>2647.0</c:v>
                </c:pt>
                <c:pt idx="6068">
                  <c:v>2648.0</c:v>
                </c:pt>
                <c:pt idx="6069">
                  <c:v>2649.0</c:v>
                </c:pt>
                <c:pt idx="6070">
                  <c:v>2649.0</c:v>
                </c:pt>
                <c:pt idx="6071">
                  <c:v>2649.0</c:v>
                </c:pt>
                <c:pt idx="6072">
                  <c:v>2649.0</c:v>
                </c:pt>
                <c:pt idx="6073">
                  <c:v>2649.0</c:v>
                </c:pt>
                <c:pt idx="6074">
                  <c:v>2650.0</c:v>
                </c:pt>
                <c:pt idx="6075">
                  <c:v>2650.0</c:v>
                </c:pt>
                <c:pt idx="6076">
                  <c:v>2650.0</c:v>
                </c:pt>
                <c:pt idx="6077">
                  <c:v>2650.0</c:v>
                </c:pt>
                <c:pt idx="6078">
                  <c:v>2651.0</c:v>
                </c:pt>
                <c:pt idx="6079">
                  <c:v>2651.0</c:v>
                </c:pt>
                <c:pt idx="6080">
                  <c:v>2651.0</c:v>
                </c:pt>
                <c:pt idx="6081">
                  <c:v>2652.0</c:v>
                </c:pt>
                <c:pt idx="6082">
                  <c:v>2652.0</c:v>
                </c:pt>
                <c:pt idx="6083">
                  <c:v>2652.0</c:v>
                </c:pt>
                <c:pt idx="6084">
                  <c:v>2652.0</c:v>
                </c:pt>
                <c:pt idx="6085">
                  <c:v>2652.0</c:v>
                </c:pt>
                <c:pt idx="6086">
                  <c:v>2652.0</c:v>
                </c:pt>
                <c:pt idx="6087">
                  <c:v>2652.0</c:v>
                </c:pt>
                <c:pt idx="6088">
                  <c:v>2652.0</c:v>
                </c:pt>
                <c:pt idx="6089">
                  <c:v>2652.0</c:v>
                </c:pt>
                <c:pt idx="6090">
                  <c:v>2652.0</c:v>
                </c:pt>
                <c:pt idx="6091">
                  <c:v>2652.0</c:v>
                </c:pt>
                <c:pt idx="6092">
                  <c:v>2652.0</c:v>
                </c:pt>
                <c:pt idx="6093">
                  <c:v>2653.0</c:v>
                </c:pt>
                <c:pt idx="6094">
                  <c:v>2653.0</c:v>
                </c:pt>
                <c:pt idx="6095">
                  <c:v>2653.0</c:v>
                </c:pt>
                <c:pt idx="6096">
                  <c:v>2654.0</c:v>
                </c:pt>
                <c:pt idx="6097">
                  <c:v>2654.0</c:v>
                </c:pt>
                <c:pt idx="6098">
                  <c:v>2654.0</c:v>
                </c:pt>
                <c:pt idx="6099">
                  <c:v>2654.0</c:v>
                </c:pt>
                <c:pt idx="6100">
                  <c:v>2654.0</c:v>
                </c:pt>
                <c:pt idx="6101">
                  <c:v>2654.0</c:v>
                </c:pt>
                <c:pt idx="6102">
                  <c:v>2654.0</c:v>
                </c:pt>
                <c:pt idx="6103">
                  <c:v>2654.0</c:v>
                </c:pt>
                <c:pt idx="6104">
                  <c:v>2654.0</c:v>
                </c:pt>
                <c:pt idx="6105">
                  <c:v>2654.0</c:v>
                </c:pt>
                <c:pt idx="6106">
                  <c:v>2654.0</c:v>
                </c:pt>
                <c:pt idx="6107">
                  <c:v>2654.0</c:v>
                </c:pt>
                <c:pt idx="6108">
                  <c:v>2654.0</c:v>
                </c:pt>
                <c:pt idx="6109">
                  <c:v>2654.0</c:v>
                </c:pt>
                <c:pt idx="6110">
                  <c:v>2654.0</c:v>
                </c:pt>
                <c:pt idx="6111">
                  <c:v>2654.0</c:v>
                </c:pt>
                <c:pt idx="6112">
                  <c:v>2654.0</c:v>
                </c:pt>
                <c:pt idx="6113">
                  <c:v>2654.0</c:v>
                </c:pt>
                <c:pt idx="6114">
                  <c:v>2654.0</c:v>
                </c:pt>
                <c:pt idx="6115">
                  <c:v>2654.0</c:v>
                </c:pt>
                <c:pt idx="6116">
                  <c:v>2654.0</c:v>
                </c:pt>
                <c:pt idx="6117">
                  <c:v>2654.0</c:v>
                </c:pt>
                <c:pt idx="6118">
                  <c:v>2654.0</c:v>
                </c:pt>
                <c:pt idx="6119">
                  <c:v>2654.0</c:v>
                </c:pt>
                <c:pt idx="6120">
                  <c:v>2654.0</c:v>
                </c:pt>
                <c:pt idx="6121">
                  <c:v>2654.0</c:v>
                </c:pt>
                <c:pt idx="6122">
                  <c:v>2654.0</c:v>
                </c:pt>
                <c:pt idx="6123">
                  <c:v>2654.0</c:v>
                </c:pt>
                <c:pt idx="6124">
                  <c:v>2654.0</c:v>
                </c:pt>
                <c:pt idx="6125">
                  <c:v>2654.0</c:v>
                </c:pt>
                <c:pt idx="6126">
                  <c:v>2654.0</c:v>
                </c:pt>
                <c:pt idx="6127">
                  <c:v>2655.0</c:v>
                </c:pt>
                <c:pt idx="6128">
                  <c:v>2655.0</c:v>
                </c:pt>
                <c:pt idx="6129">
                  <c:v>2655.0</c:v>
                </c:pt>
                <c:pt idx="6130">
                  <c:v>2655.0</c:v>
                </c:pt>
                <c:pt idx="6131">
                  <c:v>2655.0</c:v>
                </c:pt>
                <c:pt idx="6132">
                  <c:v>2655.0</c:v>
                </c:pt>
                <c:pt idx="6133">
                  <c:v>2655.0</c:v>
                </c:pt>
                <c:pt idx="6134">
                  <c:v>2656.0</c:v>
                </c:pt>
                <c:pt idx="6135">
                  <c:v>2657.0</c:v>
                </c:pt>
                <c:pt idx="6136">
                  <c:v>2658.0</c:v>
                </c:pt>
                <c:pt idx="6137">
                  <c:v>2659.0</c:v>
                </c:pt>
                <c:pt idx="6138">
                  <c:v>2660.0</c:v>
                </c:pt>
                <c:pt idx="6139">
                  <c:v>2661.0</c:v>
                </c:pt>
                <c:pt idx="6140">
                  <c:v>2662.0</c:v>
                </c:pt>
                <c:pt idx="6141">
                  <c:v>2663.0</c:v>
                </c:pt>
                <c:pt idx="6142">
                  <c:v>2663.0</c:v>
                </c:pt>
                <c:pt idx="6143">
                  <c:v>2664.0</c:v>
                </c:pt>
                <c:pt idx="6144">
                  <c:v>2665.0</c:v>
                </c:pt>
                <c:pt idx="6145">
                  <c:v>2666.0</c:v>
                </c:pt>
                <c:pt idx="6146">
                  <c:v>2667.0</c:v>
                </c:pt>
                <c:pt idx="6147">
                  <c:v>2668.0</c:v>
                </c:pt>
                <c:pt idx="6148">
                  <c:v>2669.0</c:v>
                </c:pt>
                <c:pt idx="6149">
                  <c:v>2669.0</c:v>
                </c:pt>
                <c:pt idx="6150">
                  <c:v>2669.0</c:v>
                </c:pt>
                <c:pt idx="6151">
                  <c:v>2669.0</c:v>
                </c:pt>
                <c:pt idx="6152">
                  <c:v>2670.0</c:v>
                </c:pt>
                <c:pt idx="6153">
                  <c:v>2671.0</c:v>
                </c:pt>
                <c:pt idx="6154">
                  <c:v>2672.0</c:v>
                </c:pt>
                <c:pt idx="6155">
                  <c:v>2672.0</c:v>
                </c:pt>
                <c:pt idx="6156">
                  <c:v>2673.0</c:v>
                </c:pt>
                <c:pt idx="6157">
                  <c:v>2673.0</c:v>
                </c:pt>
                <c:pt idx="6158">
                  <c:v>2673.0</c:v>
                </c:pt>
                <c:pt idx="6159">
                  <c:v>2674.0</c:v>
                </c:pt>
                <c:pt idx="6160">
                  <c:v>2675.0</c:v>
                </c:pt>
                <c:pt idx="6161">
                  <c:v>2676.0</c:v>
                </c:pt>
                <c:pt idx="6162">
                  <c:v>2676.0</c:v>
                </c:pt>
                <c:pt idx="6163">
                  <c:v>2676.0</c:v>
                </c:pt>
                <c:pt idx="6164">
                  <c:v>2676.0</c:v>
                </c:pt>
                <c:pt idx="6165">
                  <c:v>2676.0</c:v>
                </c:pt>
                <c:pt idx="6166">
                  <c:v>2677.0</c:v>
                </c:pt>
                <c:pt idx="6167">
                  <c:v>2677.0</c:v>
                </c:pt>
                <c:pt idx="6168">
                  <c:v>2678.0</c:v>
                </c:pt>
                <c:pt idx="6169">
                  <c:v>2678.0</c:v>
                </c:pt>
                <c:pt idx="6170">
                  <c:v>2679.0</c:v>
                </c:pt>
                <c:pt idx="6171">
                  <c:v>2680.0</c:v>
                </c:pt>
                <c:pt idx="6172">
                  <c:v>2681.0</c:v>
                </c:pt>
                <c:pt idx="6173">
                  <c:v>2682.0</c:v>
                </c:pt>
                <c:pt idx="6174">
                  <c:v>2683.0</c:v>
                </c:pt>
                <c:pt idx="6175">
                  <c:v>2684.0</c:v>
                </c:pt>
                <c:pt idx="6176">
                  <c:v>2684.0</c:v>
                </c:pt>
                <c:pt idx="6177">
                  <c:v>2684.0</c:v>
                </c:pt>
                <c:pt idx="6178">
                  <c:v>2684.0</c:v>
                </c:pt>
                <c:pt idx="6179">
                  <c:v>2684.0</c:v>
                </c:pt>
                <c:pt idx="6180">
                  <c:v>2684.0</c:v>
                </c:pt>
                <c:pt idx="6181">
                  <c:v>2684.0</c:v>
                </c:pt>
                <c:pt idx="6182">
                  <c:v>2684.0</c:v>
                </c:pt>
                <c:pt idx="6183">
                  <c:v>2684.0</c:v>
                </c:pt>
                <c:pt idx="6184">
                  <c:v>2684.0</c:v>
                </c:pt>
                <c:pt idx="6185">
                  <c:v>2684.0</c:v>
                </c:pt>
                <c:pt idx="6186">
                  <c:v>2684.0</c:v>
                </c:pt>
                <c:pt idx="6187">
                  <c:v>2684.0</c:v>
                </c:pt>
                <c:pt idx="6188">
                  <c:v>2684.0</c:v>
                </c:pt>
                <c:pt idx="6189">
                  <c:v>2684.0</c:v>
                </c:pt>
                <c:pt idx="6190">
                  <c:v>2684.0</c:v>
                </c:pt>
                <c:pt idx="6191">
                  <c:v>2684.0</c:v>
                </c:pt>
                <c:pt idx="6192">
                  <c:v>2684.0</c:v>
                </c:pt>
                <c:pt idx="6193">
                  <c:v>2684.0</c:v>
                </c:pt>
                <c:pt idx="6194">
                  <c:v>2684.0</c:v>
                </c:pt>
                <c:pt idx="6195">
                  <c:v>2684.0</c:v>
                </c:pt>
                <c:pt idx="6196">
                  <c:v>2684.0</c:v>
                </c:pt>
                <c:pt idx="6197">
                  <c:v>2684.0</c:v>
                </c:pt>
                <c:pt idx="6198">
                  <c:v>2684.0</c:v>
                </c:pt>
                <c:pt idx="6199">
                  <c:v>2684.0</c:v>
                </c:pt>
                <c:pt idx="6200">
                  <c:v>2685.0</c:v>
                </c:pt>
                <c:pt idx="6201">
                  <c:v>2685.0</c:v>
                </c:pt>
                <c:pt idx="6202">
                  <c:v>2685.0</c:v>
                </c:pt>
                <c:pt idx="6203">
                  <c:v>2685.0</c:v>
                </c:pt>
                <c:pt idx="6204">
                  <c:v>2685.0</c:v>
                </c:pt>
                <c:pt idx="6205">
                  <c:v>2686.0</c:v>
                </c:pt>
                <c:pt idx="6206">
                  <c:v>2687.0</c:v>
                </c:pt>
                <c:pt idx="6207">
                  <c:v>2688.0</c:v>
                </c:pt>
                <c:pt idx="6208">
                  <c:v>2689.0</c:v>
                </c:pt>
                <c:pt idx="6209">
                  <c:v>2690.0</c:v>
                </c:pt>
                <c:pt idx="6210">
                  <c:v>2691.0</c:v>
                </c:pt>
                <c:pt idx="6211">
                  <c:v>2692.0</c:v>
                </c:pt>
                <c:pt idx="6212">
                  <c:v>2693.0</c:v>
                </c:pt>
                <c:pt idx="6213">
                  <c:v>2694.0</c:v>
                </c:pt>
                <c:pt idx="6214">
                  <c:v>2695.0</c:v>
                </c:pt>
                <c:pt idx="6215">
                  <c:v>2696.0</c:v>
                </c:pt>
                <c:pt idx="6216">
                  <c:v>2697.0</c:v>
                </c:pt>
                <c:pt idx="6217">
                  <c:v>2698.0</c:v>
                </c:pt>
                <c:pt idx="6218">
                  <c:v>2699.0</c:v>
                </c:pt>
                <c:pt idx="6219">
                  <c:v>2700.0</c:v>
                </c:pt>
                <c:pt idx="6220">
                  <c:v>2701.0</c:v>
                </c:pt>
                <c:pt idx="6221">
                  <c:v>2701.0</c:v>
                </c:pt>
                <c:pt idx="6222">
                  <c:v>2702.0</c:v>
                </c:pt>
                <c:pt idx="6223">
                  <c:v>2703.0</c:v>
                </c:pt>
                <c:pt idx="6224">
                  <c:v>2704.0</c:v>
                </c:pt>
                <c:pt idx="6225">
                  <c:v>2705.0</c:v>
                </c:pt>
                <c:pt idx="6226">
                  <c:v>2706.0</c:v>
                </c:pt>
                <c:pt idx="6227">
                  <c:v>2707.0</c:v>
                </c:pt>
                <c:pt idx="6228">
                  <c:v>2708.0</c:v>
                </c:pt>
                <c:pt idx="6229">
                  <c:v>2709.0</c:v>
                </c:pt>
                <c:pt idx="6230">
                  <c:v>2710.0</c:v>
                </c:pt>
                <c:pt idx="6231">
                  <c:v>2711.0</c:v>
                </c:pt>
                <c:pt idx="6232">
                  <c:v>2712.0</c:v>
                </c:pt>
                <c:pt idx="6233">
                  <c:v>2712.0</c:v>
                </c:pt>
                <c:pt idx="6234">
                  <c:v>2712.0</c:v>
                </c:pt>
                <c:pt idx="6235">
                  <c:v>2712.0</c:v>
                </c:pt>
                <c:pt idx="6236">
                  <c:v>2712.0</c:v>
                </c:pt>
                <c:pt idx="6237">
                  <c:v>2713.0</c:v>
                </c:pt>
                <c:pt idx="6238">
                  <c:v>2714.0</c:v>
                </c:pt>
                <c:pt idx="6239">
                  <c:v>2714.0</c:v>
                </c:pt>
                <c:pt idx="6240">
                  <c:v>2714.0</c:v>
                </c:pt>
                <c:pt idx="6241">
                  <c:v>2714.0</c:v>
                </c:pt>
                <c:pt idx="6242">
                  <c:v>2714.0</c:v>
                </c:pt>
                <c:pt idx="6243">
                  <c:v>2715.0</c:v>
                </c:pt>
                <c:pt idx="6244">
                  <c:v>2715.0</c:v>
                </c:pt>
                <c:pt idx="6245">
                  <c:v>2715.0</c:v>
                </c:pt>
                <c:pt idx="6246">
                  <c:v>2715.0</c:v>
                </c:pt>
                <c:pt idx="6247">
                  <c:v>2715.0</c:v>
                </c:pt>
                <c:pt idx="6248">
                  <c:v>2715.0</c:v>
                </c:pt>
                <c:pt idx="6249">
                  <c:v>2716.0</c:v>
                </c:pt>
                <c:pt idx="6250">
                  <c:v>2716.0</c:v>
                </c:pt>
                <c:pt idx="6251">
                  <c:v>2716.0</c:v>
                </c:pt>
                <c:pt idx="6252">
                  <c:v>2716.0</c:v>
                </c:pt>
                <c:pt idx="6253">
                  <c:v>2717.0</c:v>
                </c:pt>
                <c:pt idx="6254">
                  <c:v>2717.0</c:v>
                </c:pt>
                <c:pt idx="6255">
                  <c:v>2718.0</c:v>
                </c:pt>
                <c:pt idx="6256">
                  <c:v>2718.0</c:v>
                </c:pt>
                <c:pt idx="6257">
                  <c:v>2718.0</c:v>
                </c:pt>
                <c:pt idx="6258">
                  <c:v>2719.0</c:v>
                </c:pt>
                <c:pt idx="6259">
                  <c:v>2719.0</c:v>
                </c:pt>
                <c:pt idx="6260">
                  <c:v>2719.0</c:v>
                </c:pt>
                <c:pt idx="6261">
                  <c:v>2720.0</c:v>
                </c:pt>
                <c:pt idx="6262">
                  <c:v>2720.0</c:v>
                </c:pt>
                <c:pt idx="6263">
                  <c:v>2720.0</c:v>
                </c:pt>
                <c:pt idx="6264">
                  <c:v>2720.0</c:v>
                </c:pt>
                <c:pt idx="6265">
                  <c:v>2720.0</c:v>
                </c:pt>
                <c:pt idx="6266">
                  <c:v>2720.0</c:v>
                </c:pt>
                <c:pt idx="6267">
                  <c:v>2720.0</c:v>
                </c:pt>
                <c:pt idx="6268">
                  <c:v>2720.0</c:v>
                </c:pt>
                <c:pt idx="6269">
                  <c:v>2721.0</c:v>
                </c:pt>
                <c:pt idx="6270">
                  <c:v>2722.0</c:v>
                </c:pt>
                <c:pt idx="6271">
                  <c:v>2722.0</c:v>
                </c:pt>
                <c:pt idx="6272">
                  <c:v>2722.0</c:v>
                </c:pt>
                <c:pt idx="6273">
                  <c:v>2722.0</c:v>
                </c:pt>
                <c:pt idx="6274">
                  <c:v>2722.0</c:v>
                </c:pt>
                <c:pt idx="6275">
                  <c:v>2722.0</c:v>
                </c:pt>
                <c:pt idx="6276">
                  <c:v>2722.0</c:v>
                </c:pt>
                <c:pt idx="6277">
                  <c:v>2722.0</c:v>
                </c:pt>
                <c:pt idx="6278">
                  <c:v>2722.0</c:v>
                </c:pt>
                <c:pt idx="6279">
                  <c:v>2722.0</c:v>
                </c:pt>
                <c:pt idx="6280">
                  <c:v>2722.0</c:v>
                </c:pt>
                <c:pt idx="6281">
                  <c:v>2722.0</c:v>
                </c:pt>
                <c:pt idx="6282">
                  <c:v>2722.0</c:v>
                </c:pt>
                <c:pt idx="6283">
                  <c:v>2723.0</c:v>
                </c:pt>
                <c:pt idx="6284">
                  <c:v>2723.0</c:v>
                </c:pt>
                <c:pt idx="6285">
                  <c:v>2723.0</c:v>
                </c:pt>
                <c:pt idx="6286">
                  <c:v>2724.0</c:v>
                </c:pt>
                <c:pt idx="6287">
                  <c:v>2724.0</c:v>
                </c:pt>
                <c:pt idx="6288">
                  <c:v>2724.0</c:v>
                </c:pt>
                <c:pt idx="6289">
                  <c:v>2724.0</c:v>
                </c:pt>
                <c:pt idx="6290">
                  <c:v>2724.0</c:v>
                </c:pt>
                <c:pt idx="6291">
                  <c:v>2724.0</c:v>
                </c:pt>
                <c:pt idx="6292">
                  <c:v>2724.0</c:v>
                </c:pt>
                <c:pt idx="6293">
                  <c:v>2724.0</c:v>
                </c:pt>
                <c:pt idx="6294">
                  <c:v>2724.0</c:v>
                </c:pt>
                <c:pt idx="6295">
                  <c:v>2724.0</c:v>
                </c:pt>
                <c:pt idx="6296">
                  <c:v>2725.0</c:v>
                </c:pt>
                <c:pt idx="6297">
                  <c:v>2726.0</c:v>
                </c:pt>
                <c:pt idx="6298">
                  <c:v>2726.0</c:v>
                </c:pt>
                <c:pt idx="6299">
                  <c:v>2727.0</c:v>
                </c:pt>
                <c:pt idx="6300">
                  <c:v>2728.0</c:v>
                </c:pt>
                <c:pt idx="6301">
                  <c:v>2728.0</c:v>
                </c:pt>
                <c:pt idx="6302">
                  <c:v>2729.0</c:v>
                </c:pt>
                <c:pt idx="6303">
                  <c:v>2729.0</c:v>
                </c:pt>
                <c:pt idx="6304">
                  <c:v>2729.0</c:v>
                </c:pt>
                <c:pt idx="6305">
                  <c:v>2730.0</c:v>
                </c:pt>
                <c:pt idx="6306">
                  <c:v>2730.0</c:v>
                </c:pt>
                <c:pt idx="6307">
                  <c:v>2730.0</c:v>
                </c:pt>
                <c:pt idx="6308">
                  <c:v>2730.0</c:v>
                </c:pt>
                <c:pt idx="6309">
                  <c:v>2731.0</c:v>
                </c:pt>
                <c:pt idx="6310">
                  <c:v>2731.0</c:v>
                </c:pt>
                <c:pt idx="6311">
                  <c:v>2731.0</c:v>
                </c:pt>
                <c:pt idx="6312">
                  <c:v>2732.0</c:v>
                </c:pt>
                <c:pt idx="6313">
                  <c:v>2732.0</c:v>
                </c:pt>
                <c:pt idx="6314">
                  <c:v>2732.0</c:v>
                </c:pt>
                <c:pt idx="6315">
                  <c:v>2732.0</c:v>
                </c:pt>
                <c:pt idx="6316">
                  <c:v>2733.0</c:v>
                </c:pt>
                <c:pt idx="6317">
                  <c:v>2733.0</c:v>
                </c:pt>
                <c:pt idx="6318">
                  <c:v>2734.0</c:v>
                </c:pt>
                <c:pt idx="6319">
                  <c:v>2734.0</c:v>
                </c:pt>
                <c:pt idx="6320">
                  <c:v>2734.0</c:v>
                </c:pt>
                <c:pt idx="6321">
                  <c:v>2734.0</c:v>
                </c:pt>
                <c:pt idx="6322">
                  <c:v>2734.0</c:v>
                </c:pt>
                <c:pt idx="6323">
                  <c:v>2734.0</c:v>
                </c:pt>
                <c:pt idx="6324">
                  <c:v>2734.0</c:v>
                </c:pt>
                <c:pt idx="6325">
                  <c:v>2734.0</c:v>
                </c:pt>
                <c:pt idx="6326">
                  <c:v>2734.0</c:v>
                </c:pt>
                <c:pt idx="6327">
                  <c:v>2734.0</c:v>
                </c:pt>
                <c:pt idx="6328">
                  <c:v>2734.0</c:v>
                </c:pt>
                <c:pt idx="6329">
                  <c:v>2734.0</c:v>
                </c:pt>
                <c:pt idx="6330">
                  <c:v>2734.0</c:v>
                </c:pt>
                <c:pt idx="6331">
                  <c:v>2734.0</c:v>
                </c:pt>
                <c:pt idx="6332">
                  <c:v>2734.0</c:v>
                </c:pt>
                <c:pt idx="6333">
                  <c:v>2734.0</c:v>
                </c:pt>
                <c:pt idx="6334">
                  <c:v>2734.0</c:v>
                </c:pt>
                <c:pt idx="6335">
                  <c:v>2734.0</c:v>
                </c:pt>
                <c:pt idx="6336">
                  <c:v>2734.0</c:v>
                </c:pt>
                <c:pt idx="6337">
                  <c:v>2735.0</c:v>
                </c:pt>
                <c:pt idx="6338">
                  <c:v>2736.0</c:v>
                </c:pt>
                <c:pt idx="6339">
                  <c:v>2736.0</c:v>
                </c:pt>
                <c:pt idx="6340">
                  <c:v>2736.0</c:v>
                </c:pt>
                <c:pt idx="6341">
                  <c:v>2736.0</c:v>
                </c:pt>
                <c:pt idx="6342">
                  <c:v>2737.0</c:v>
                </c:pt>
                <c:pt idx="6343">
                  <c:v>2737.0</c:v>
                </c:pt>
                <c:pt idx="6344">
                  <c:v>2738.0</c:v>
                </c:pt>
                <c:pt idx="6345">
                  <c:v>2738.0</c:v>
                </c:pt>
                <c:pt idx="6346">
                  <c:v>2738.0</c:v>
                </c:pt>
                <c:pt idx="6347">
                  <c:v>2738.0</c:v>
                </c:pt>
                <c:pt idx="6348">
                  <c:v>2738.0</c:v>
                </c:pt>
                <c:pt idx="6349">
                  <c:v>2738.0</c:v>
                </c:pt>
                <c:pt idx="6350">
                  <c:v>2738.0</c:v>
                </c:pt>
                <c:pt idx="6351">
                  <c:v>2738.0</c:v>
                </c:pt>
                <c:pt idx="6352">
                  <c:v>2738.0</c:v>
                </c:pt>
                <c:pt idx="6353">
                  <c:v>2738.0</c:v>
                </c:pt>
                <c:pt idx="6354">
                  <c:v>2739.0</c:v>
                </c:pt>
                <c:pt idx="6355">
                  <c:v>2739.0</c:v>
                </c:pt>
                <c:pt idx="6356">
                  <c:v>2739.0</c:v>
                </c:pt>
                <c:pt idx="6357">
                  <c:v>2739.0</c:v>
                </c:pt>
                <c:pt idx="6358">
                  <c:v>2739.0</c:v>
                </c:pt>
                <c:pt idx="6359">
                  <c:v>2740.0</c:v>
                </c:pt>
                <c:pt idx="6360">
                  <c:v>2740.0</c:v>
                </c:pt>
                <c:pt idx="6361">
                  <c:v>2740.0</c:v>
                </c:pt>
                <c:pt idx="6362">
                  <c:v>2740.0</c:v>
                </c:pt>
                <c:pt idx="6363">
                  <c:v>2740.0</c:v>
                </c:pt>
                <c:pt idx="6364">
                  <c:v>2741.0</c:v>
                </c:pt>
                <c:pt idx="6365">
                  <c:v>2741.0</c:v>
                </c:pt>
                <c:pt idx="6366">
                  <c:v>2741.0</c:v>
                </c:pt>
                <c:pt idx="6367">
                  <c:v>2741.0</c:v>
                </c:pt>
                <c:pt idx="6368">
                  <c:v>2742.0</c:v>
                </c:pt>
                <c:pt idx="6369">
                  <c:v>2743.0</c:v>
                </c:pt>
                <c:pt idx="6370">
                  <c:v>2744.0</c:v>
                </c:pt>
                <c:pt idx="6371">
                  <c:v>2745.0</c:v>
                </c:pt>
                <c:pt idx="6372">
                  <c:v>2745.0</c:v>
                </c:pt>
                <c:pt idx="6373">
                  <c:v>2745.0</c:v>
                </c:pt>
                <c:pt idx="6374">
                  <c:v>2745.0</c:v>
                </c:pt>
                <c:pt idx="6375">
                  <c:v>2745.0</c:v>
                </c:pt>
                <c:pt idx="6376">
                  <c:v>2746.0</c:v>
                </c:pt>
                <c:pt idx="6377">
                  <c:v>2746.0</c:v>
                </c:pt>
                <c:pt idx="6378">
                  <c:v>2746.0</c:v>
                </c:pt>
                <c:pt idx="6379">
                  <c:v>2746.0</c:v>
                </c:pt>
                <c:pt idx="6380">
                  <c:v>2746.0</c:v>
                </c:pt>
                <c:pt idx="6381">
                  <c:v>2747.0</c:v>
                </c:pt>
                <c:pt idx="6382">
                  <c:v>2747.0</c:v>
                </c:pt>
                <c:pt idx="6383">
                  <c:v>2748.0</c:v>
                </c:pt>
                <c:pt idx="6384">
                  <c:v>2749.0</c:v>
                </c:pt>
                <c:pt idx="6385">
                  <c:v>2750.0</c:v>
                </c:pt>
                <c:pt idx="6386">
                  <c:v>2751.0</c:v>
                </c:pt>
                <c:pt idx="6387">
                  <c:v>2752.0</c:v>
                </c:pt>
                <c:pt idx="6388">
                  <c:v>2753.0</c:v>
                </c:pt>
                <c:pt idx="6389">
                  <c:v>2754.0</c:v>
                </c:pt>
                <c:pt idx="6390">
                  <c:v>2754.0</c:v>
                </c:pt>
                <c:pt idx="6391">
                  <c:v>2754.0</c:v>
                </c:pt>
                <c:pt idx="6392">
                  <c:v>2754.0</c:v>
                </c:pt>
                <c:pt idx="6393">
                  <c:v>2754.0</c:v>
                </c:pt>
                <c:pt idx="6394">
                  <c:v>2755.0</c:v>
                </c:pt>
                <c:pt idx="6395">
                  <c:v>2756.0</c:v>
                </c:pt>
                <c:pt idx="6396">
                  <c:v>2756.0</c:v>
                </c:pt>
                <c:pt idx="6397">
                  <c:v>2757.0</c:v>
                </c:pt>
                <c:pt idx="6398">
                  <c:v>2758.0</c:v>
                </c:pt>
                <c:pt idx="6399">
                  <c:v>2758.0</c:v>
                </c:pt>
                <c:pt idx="6400">
                  <c:v>2759.0</c:v>
                </c:pt>
                <c:pt idx="6401">
                  <c:v>2760.0</c:v>
                </c:pt>
                <c:pt idx="6402">
                  <c:v>2761.0</c:v>
                </c:pt>
                <c:pt idx="6403">
                  <c:v>2762.0</c:v>
                </c:pt>
                <c:pt idx="6404">
                  <c:v>2762.0</c:v>
                </c:pt>
                <c:pt idx="6405">
                  <c:v>2763.0</c:v>
                </c:pt>
                <c:pt idx="6406">
                  <c:v>2764.0</c:v>
                </c:pt>
                <c:pt idx="6407">
                  <c:v>2764.0</c:v>
                </c:pt>
                <c:pt idx="6408">
                  <c:v>2764.0</c:v>
                </c:pt>
                <c:pt idx="6409">
                  <c:v>2765.0</c:v>
                </c:pt>
                <c:pt idx="6410">
                  <c:v>2766.0</c:v>
                </c:pt>
                <c:pt idx="6411">
                  <c:v>2767.0</c:v>
                </c:pt>
                <c:pt idx="6412">
                  <c:v>2767.0</c:v>
                </c:pt>
                <c:pt idx="6413">
                  <c:v>2768.0</c:v>
                </c:pt>
                <c:pt idx="6414">
                  <c:v>2768.0</c:v>
                </c:pt>
                <c:pt idx="6415">
                  <c:v>2769.0</c:v>
                </c:pt>
                <c:pt idx="6416">
                  <c:v>2770.0</c:v>
                </c:pt>
                <c:pt idx="6417">
                  <c:v>2771.0</c:v>
                </c:pt>
                <c:pt idx="6418">
                  <c:v>2772.0</c:v>
                </c:pt>
                <c:pt idx="6419">
                  <c:v>2773.0</c:v>
                </c:pt>
                <c:pt idx="6420">
                  <c:v>2774.0</c:v>
                </c:pt>
                <c:pt idx="6421">
                  <c:v>2775.0</c:v>
                </c:pt>
                <c:pt idx="6422">
                  <c:v>2775.0</c:v>
                </c:pt>
                <c:pt idx="6423">
                  <c:v>2775.0</c:v>
                </c:pt>
                <c:pt idx="6424">
                  <c:v>2775.0</c:v>
                </c:pt>
                <c:pt idx="6425">
                  <c:v>2775.0</c:v>
                </c:pt>
                <c:pt idx="6426">
                  <c:v>2775.0</c:v>
                </c:pt>
                <c:pt idx="6427">
                  <c:v>2775.0</c:v>
                </c:pt>
                <c:pt idx="6428">
                  <c:v>2775.0</c:v>
                </c:pt>
                <c:pt idx="6429">
                  <c:v>2776.0</c:v>
                </c:pt>
                <c:pt idx="6430">
                  <c:v>2776.0</c:v>
                </c:pt>
                <c:pt idx="6431">
                  <c:v>2776.0</c:v>
                </c:pt>
                <c:pt idx="6432">
                  <c:v>2776.0</c:v>
                </c:pt>
                <c:pt idx="6433">
                  <c:v>2776.0</c:v>
                </c:pt>
                <c:pt idx="6434">
                  <c:v>2777.0</c:v>
                </c:pt>
                <c:pt idx="6435">
                  <c:v>2777.0</c:v>
                </c:pt>
                <c:pt idx="6436">
                  <c:v>2777.0</c:v>
                </c:pt>
                <c:pt idx="6437">
                  <c:v>2777.0</c:v>
                </c:pt>
                <c:pt idx="6438">
                  <c:v>2777.0</c:v>
                </c:pt>
                <c:pt idx="6439">
                  <c:v>2777.0</c:v>
                </c:pt>
                <c:pt idx="6440">
                  <c:v>2777.0</c:v>
                </c:pt>
                <c:pt idx="6441">
                  <c:v>2777.0</c:v>
                </c:pt>
                <c:pt idx="6442">
                  <c:v>2777.0</c:v>
                </c:pt>
                <c:pt idx="6443">
                  <c:v>2777.0</c:v>
                </c:pt>
                <c:pt idx="6444">
                  <c:v>2777.0</c:v>
                </c:pt>
                <c:pt idx="6445">
                  <c:v>2777.0</c:v>
                </c:pt>
                <c:pt idx="6446">
                  <c:v>2777.0</c:v>
                </c:pt>
                <c:pt idx="6447">
                  <c:v>2777.0</c:v>
                </c:pt>
                <c:pt idx="6448">
                  <c:v>2777.0</c:v>
                </c:pt>
                <c:pt idx="6449">
                  <c:v>2778.0</c:v>
                </c:pt>
                <c:pt idx="6450">
                  <c:v>2778.0</c:v>
                </c:pt>
                <c:pt idx="6451">
                  <c:v>2779.0</c:v>
                </c:pt>
                <c:pt idx="6452">
                  <c:v>2779.0</c:v>
                </c:pt>
                <c:pt idx="6453">
                  <c:v>2780.0</c:v>
                </c:pt>
                <c:pt idx="6454">
                  <c:v>2781.0</c:v>
                </c:pt>
                <c:pt idx="6455">
                  <c:v>2782.0</c:v>
                </c:pt>
                <c:pt idx="6456">
                  <c:v>2782.0</c:v>
                </c:pt>
                <c:pt idx="6457">
                  <c:v>2783.0</c:v>
                </c:pt>
                <c:pt idx="6458">
                  <c:v>2783.0</c:v>
                </c:pt>
                <c:pt idx="6459">
                  <c:v>2784.0</c:v>
                </c:pt>
                <c:pt idx="6460">
                  <c:v>2784.0</c:v>
                </c:pt>
                <c:pt idx="6461">
                  <c:v>2784.0</c:v>
                </c:pt>
                <c:pt idx="6462">
                  <c:v>2784.0</c:v>
                </c:pt>
                <c:pt idx="6463">
                  <c:v>2784.0</c:v>
                </c:pt>
                <c:pt idx="6464">
                  <c:v>2785.0</c:v>
                </c:pt>
                <c:pt idx="6465">
                  <c:v>2786.0</c:v>
                </c:pt>
                <c:pt idx="6466">
                  <c:v>2787.0</c:v>
                </c:pt>
                <c:pt idx="6467">
                  <c:v>2787.0</c:v>
                </c:pt>
                <c:pt idx="6468">
                  <c:v>2787.0</c:v>
                </c:pt>
                <c:pt idx="6469">
                  <c:v>2787.0</c:v>
                </c:pt>
                <c:pt idx="6470">
                  <c:v>2788.0</c:v>
                </c:pt>
                <c:pt idx="6471">
                  <c:v>2789.0</c:v>
                </c:pt>
                <c:pt idx="6472">
                  <c:v>2789.0</c:v>
                </c:pt>
                <c:pt idx="6473">
                  <c:v>2789.0</c:v>
                </c:pt>
                <c:pt idx="6474">
                  <c:v>2790.0</c:v>
                </c:pt>
                <c:pt idx="6475">
                  <c:v>2790.0</c:v>
                </c:pt>
                <c:pt idx="6476">
                  <c:v>2790.0</c:v>
                </c:pt>
                <c:pt idx="6477">
                  <c:v>2790.0</c:v>
                </c:pt>
                <c:pt idx="6478">
                  <c:v>2790.0</c:v>
                </c:pt>
                <c:pt idx="6479">
                  <c:v>2790.0</c:v>
                </c:pt>
                <c:pt idx="6480">
                  <c:v>2791.0</c:v>
                </c:pt>
                <c:pt idx="6481">
                  <c:v>2792.0</c:v>
                </c:pt>
                <c:pt idx="6482">
                  <c:v>2793.0</c:v>
                </c:pt>
                <c:pt idx="6483">
                  <c:v>2794.0</c:v>
                </c:pt>
                <c:pt idx="6484">
                  <c:v>2795.0</c:v>
                </c:pt>
                <c:pt idx="6485">
                  <c:v>2796.0</c:v>
                </c:pt>
                <c:pt idx="6486">
                  <c:v>2796.0</c:v>
                </c:pt>
                <c:pt idx="6487">
                  <c:v>2796.0</c:v>
                </c:pt>
                <c:pt idx="6488">
                  <c:v>2797.0</c:v>
                </c:pt>
                <c:pt idx="6489">
                  <c:v>2798.0</c:v>
                </c:pt>
                <c:pt idx="6490">
                  <c:v>2799.0</c:v>
                </c:pt>
                <c:pt idx="6491">
                  <c:v>2799.0</c:v>
                </c:pt>
                <c:pt idx="6492">
                  <c:v>2800.0</c:v>
                </c:pt>
                <c:pt idx="6493">
                  <c:v>2800.0</c:v>
                </c:pt>
                <c:pt idx="6494">
                  <c:v>2800.0</c:v>
                </c:pt>
                <c:pt idx="6495">
                  <c:v>2800.0</c:v>
                </c:pt>
                <c:pt idx="6496">
                  <c:v>2801.0</c:v>
                </c:pt>
                <c:pt idx="6497">
                  <c:v>2802.0</c:v>
                </c:pt>
                <c:pt idx="6498">
                  <c:v>2803.0</c:v>
                </c:pt>
                <c:pt idx="6499">
                  <c:v>2803.0</c:v>
                </c:pt>
                <c:pt idx="6500">
                  <c:v>2804.0</c:v>
                </c:pt>
                <c:pt idx="6501">
                  <c:v>2805.0</c:v>
                </c:pt>
                <c:pt idx="6502">
                  <c:v>2806.0</c:v>
                </c:pt>
                <c:pt idx="6503">
                  <c:v>2807.0</c:v>
                </c:pt>
                <c:pt idx="6504">
                  <c:v>2808.0</c:v>
                </c:pt>
                <c:pt idx="6505">
                  <c:v>2808.0</c:v>
                </c:pt>
                <c:pt idx="6506">
                  <c:v>2809.0</c:v>
                </c:pt>
                <c:pt idx="6507">
                  <c:v>2809.0</c:v>
                </c:pt>
                <c:pt idx="6508">
                  <c:v>2809.0</c:v>
                </c:pt>
                <c:pt idx="6509">
                  <c:v>2810.0</c:v>
                </c:pt>
                <c:pt idx="6510">
                  <c:v>2810.0</c:v>
                </c:pt>
                <c:pt idx="6511">
                  <c:v>2810.0</c:v>
                </c:pt>
                <c:pt idx="6512">
                  <c:v>2810.0</c:v>
                </c:pt>
                <c:pt idx="6513">
                  <c:v>2810.0</c:v>
                </c:pt>
                <c:pt idx="6514">
                  <c:v>2810.0</c:v>
                </c:pt>
                <c:pt idx="6515">
                  <c:v>2810.0</c:v>
                </c:pt>
                <c:pt idx="6516">
                  <c:v>2810.0</c:v>
                </c:pt>
                <c:pt idx="6517">
                  <c:v>2811.0</c:v>
                </c:pt>
                <c:pt idx="6518">
                  <c:v>2812.0</c:v>
                </c:pt>
                <c:pt idx="6519">
                  <c:v>2813.0</c:v>
                </c:pt>
                <c:pt idx="6520">
                  <c:v>2814.0</c:v>
                </c:pt>
                <c:pt idx="6521">
                  <c:v>2814.0</c:v>
                </c:pt>
                <c:pt idx="6522">
                  <c:v>2815.0</c:v>
                </c:pt>
                <c:pt idx="6523">
                  <c:v>2816.0</c:v>
                </c:pt>
                <c:pt idx="6524">
                  <c:v>2816.0</c:v>
                </c:pt>
                <c:pt idx="6525">
                  <c:v>2816.0</c:v>
                </c:pt>
                <c:pt idx="6526">
                  <c:v>2816.0</c:v>
                </c:pt>
                <c:pt idx="6527">
                  <c:v>2817.0</c:v>
                </c:pt>
                <c:pt idx="6528">
                  <c:v>2817.0</c:v>
                </c:pt>
                <c:pt idx="6529">
                  <c:v>2817.0</c:v>
                </c:pt>
                <c:pt idx="6530">
                  <c:v>2818.0</c:v>
                </c:pt>
                <c:pt idx="6531">
                  <c:v>2819.0</c:v>
                </c:pt>
                <c:pt idx="6532">
                  <c:v>2820.0</c:v>
                </c:pt>
                <c:pt idx="6533">
                  <c:v>2820.0</c:v>
                </c:pt>
                <c:pt idx="6534">
                  <c:v>2821.0</c:v>
                </c:pt>
                <c:pt idx="6535">
                  <c:v>2821.0</c:v>
                </c:pt>
                <c:pt idx="6536">
                  <c:v>2822.0</c:v>
                </c:pt>
                <c:pt idx="6537">
                  <c:v>2823.0</c:v>
                </c:pt>
                <c:pt idx="6538">
                  <c:v>2824.0</c:v>
                </c:pt>
                <c:pt idx="6539">
                  <c:v>2825.0</c:v>
                </c:pt>
                <c:pt idx="6540">
                  <c:v>2826.0</c:v>
                </c:pt>
                <c:pt idx="6541">
                  <c:v>2827.0</c:v>
                </c:pt>
                <c:pt idx="6542">
                  <c:v>2827.0</c:v>
                </c:pt>
                <c:pt idx="6543">
                  <c:v>2827.0</c:v>
                </c:pt>
                <c:pt idx="6544">
                  <c:v>2828.0</c:v>
                </c:pt>
                <c:pt idx="6545">
                  <c:v>2829.0</c:v>
                </c:pt>
                <c:pt idx="6546">
                  <c:v>2830.0</c:v>
                </c:pt>
                <c:pt idx="6547">
                  <c:v>2831.0</c:v>
                </c:pt>
                <c:pt idx="6548">
                  <c:v>2832.0</c:v>
                </c:pt>
                <c:pt idx="6549">
                  <c:v>2832.0</c:v>
                </c:pt>
                <c:pt idx="6550">
                  <c:v>2833.0</c:v>
                </c:pt>
                <c:pt idx="6551">
                  <c:v>2833.0</c:v>
                </c:pt>
                <c:pt idx="6552">
                  <c:v>2833.0</c:v>
                </c:pt>
                <c:pt idx="6553">
                  <c:v>2834.0</c:v>
                </c:pt>
                <c:pt idx="6554">
                  <c:v>2835.0</c:v>
                </c:pt>
                <c:pt idx="6555">
                  <c:v>2835.0</c:v>
                </c:pt>
                <c:pt idx="6556">
                  <c:v>2835.0</c:v>
                </c:pt>
                <c:pt idx="6557">
                  <c:v>2836.0</c:v>
                </c:pt>
                <c:pt idx="6558">
                  <c:v>2837.0</c:v>
                </c:pt>
                <c:pt idx="6559">
                  <c:v>2837.0</c:v>
                </c:pt>
                <c:pt idx="6560">
                  <c:v>2837.0</c:v>
                </c:pt>
                <c:pt idx="6561">
                  <c:v>2837.0</c:v>
                </c:pt>
                <c:pt idx="6562">
                  <c:v>2837.0</c:v>
                </c:pt>
                <c:pt idx="6563">
                  <c:v>2837.0</c:v>
                </c:pt>
                <c:pt idx="6564">
                  <c:v>2837.0</c:v>
                </c:pt>
                <c:pt idx="6565">
                  <c:v>2837.0</c:v>
                </c:pt>
                <c:pt idx="6566">
                  <c:v>2837.0</c:v>
                </c:pt>
                <c:pt idx="6567">
                  <c:v>2837.0</c:v>
                </c:pt>
                <c:pt idx="6568">
                  <c:v>2837.0</c:v>
                </c:pt>
                <c:pt idx="6569">
                  <c:v>2837.0</c:v>
                </c:pt>
                <c:pt idx="6570">
                  <c:v>2837.0</c:v>
                </c:pt>
                <c:pt idx="6571">
                  <c:v>2837.0</c:v>
                </c:pt>
                <c:pt idx="6572">
                  <c:v>2837.0</c:v>
                </c:pt>
                <c:pt idx="6573">
                  <c:v>2838.0</c:v>
                </c:pt>
                <c:pt idx="6574">
                  <c:v>2838.0</c:v>
                </c:pt>
                <c:pt idx="6575">
                  <c:v>2839.0</c:v>
                </c:pt>
                <c:pt idx="6576">
                  <c:v>2839.0</c:v>
                </c:pt>
                <c:pt idx="6577">
                  <c:v>2839.0</c:v>
                </c:pt>
                <c:pt idx="6578">
                  <c:v>2840.0</c:v>
                </c:pt>
                <c:pt idx="6579">
                  <c:v>2840.0</c:v>
                </c:pt>
                <c:pt idx="6580">
                  <c:v>2840.0</c:v>
                </c:pt>
                <c:pt idx="6581">
                  <c:v>2840.0</c:v>
                </c:pt>
                <c:pt idx="6582">
                  <c:v>2840.0</c:v>
                </c:pt>
                <c:pt idx="6583">
                  <c:v>2840.0</c:v>
                </c:pt>
                <c:pt idx="6584">
                  <c:v>2841.0</c:v>
                </c:pt>
                <c:pt idx="6585">
                  <c:v>2842.0</c:v>
                </c:pt>
                <c:pt idx="6586">
                  <c:v>2842.0</c:v>
                </c:pt>
                <c:pt idx="6587">
                  <c:v>2842.0</c:v>
                </c:pt>
                <c:pt idx="6588">
                  <c:v>2843.0</c:v>
                </c:pt>
                <c:pt idx="6589">
                  <c:v>2843.0</c:v>
                </c:pt>
                <c:pt idx="6590">
                  <c:v>2843.0</c:v>
                </c:pt>
                <c:pt idx="6591">
                  <c:v>2844.0</c:v>
                </c:pt>
                <c:pt idx="6592">
                  <c:v>2844.0</c:v>
                </c:pt>
                <c:pt idx="6593">
                  <c:v>2845.0</c:v>
                </c:pt>
                <c:pt idx="6594">
                  <c:v>2845.0</c:v>
                </c:pt>
                <c:pt idx="6595">
                  <c:v>2845.0</c:v>
                </c:pt>
                <c:pt idx="6596">
                  <c:v>2845.0</c:v>
                </c:pt>
                <c:pt idx="6597">
                  <c:v>2846.0</c:v>
                </c:pt>
                <c:pt idx="6598">
                  <c:v>2847.0</c:v>
                </c:pt>
                <c:pt idx="6599">
                  <c:v>2848.0</c:v>
                </c:pt>
                <c:pt idx="6600">
                  <c:v>2849.0</c:v>
                </c:pt>
                <c:pt idx="6601">
                  <c:v>2850.0</c:v>
                </c:pt>
                <c:pt idx="6602">
                  <c:v>2850.0</c:v>
                </c:pt>
                <c:pt idx="6603">
                  <c:v>2850.0</c:v>
                </c:pt>
                <c:pt idx="6604">
                  <c:v>2851.0</c:v>
                </c:pt>
                <c:pt idx="6605">
                  <c:v>2851.0</c:v>
                </c:pt>
                <c:pt idx="6606">
                  <c:v>2851.0</c:v>
                </c:pt>
                <c:pt idx="6607">
                  <c:v>2852.0</c:v>
                </c:pt>
                <c:pt idx="6608">
                  <c:v>2853.0</c:v>
                </c:pt>
                <c:pt idx="6609">
                  <c:v>2853.0</c:v>
                </c:pt>
                <c:pt idx="6610">
                  <c:v>2854.0</c:v>
                </c:pt>
                <c:pt idx="6611">
                  <c:v>2854.0</c:v>
                </c:pt>
                <c:pt idx="6612">
                  <c:v>2854.0</c:v>
                </c:pt>
                <c:pt idx="6613">
                  <c:v>2854.0</c:v>
                </c:pt>
                <c:pt idx="6614">
                  <c:v>2854.0</c:v>
                </c:pt>
                <c:pt idx="6615">
                  <c:v>2854.0</c:v>
                </c:pt>
                <c:pt idx="6616">
                  <c:v>2854.0</c:v>
                </c:pt>
                <c:pt idx="6617">
                  <c:v>2854.0</c:v>
                </c:pt>
                <c:pt idx="6618">
                  <c:v>2854.0</c:v>
                </c:pt>
                <c:pt idx="6619">
                  <c:v>2854.0</c:v>
                </c:pt>
                <c:pt idx="6620">
                  <c:v>2854.0</c:v>
                </c:pt>
                <c:pt idx="6621">
                  <c:v>2855.0</c:v>
                </c:pt>
                <c:pt idx="6622">
                  <c:v>2856.0</c:v>
                </c:pt>
                <c:pt idx="6623">
                  <c:v>2856.0</c:v>
                </c:pt>
                <c:pt idx="6624">
                  <c:v>2856.0</c:v>
                </c:pt>
                <c:pt idx="6625">
                  <c:v>2857.0</c:v>
                </c:pt>
                <c:pt idx="6626">
                  <c:v>2858.0</c:v>
                </c:pt>
                <c:pt idx="6627">
                  <c:v>2858.0</c:v>
                </c:pt>
                <c:pt idx="6628">
                  <c:v>2858.0</c:v>
                </c:pt>
                <c:pt idx="6629">
                  <c:v>2859.0</c:v>
                </c:pt>
                <c:pt idx="6630">
                  <c:v>2859.0</c:v>
                </c:pt>
                <c:pt idx="6631">
                  <c:v>2859.0</c:v>
                </c:pt>
                <c:pt idx="6632">
                  <c:v>2859.0</c:v>
                </c:pt>
                <c:pt idx="6633">
                  <c:v>2859.0</c:v>
                </c:pt>
                <c:pt idx="6634">
                  <c:v>2859.0</c:v>
                </c:pt>
                <c:pt idx="6635">
                  <c:v>2859.0</c:v>
                </c:pt>
                <c:pt idx="6636">
                  <c:v>2859.0</c:v>
                </c:pt>
                <c:pt idx="6637">
                  <c:v>2859.0</c:v>
                </c:pt>
                <c:pt idx="6638">
                  <c:v>2859.0</c:v>
                </c:pt>
                <c:pt idx="6639">
                  <c:v>2859.0</c:v>
                </c:pt>
                <c:pt idx="6640">
                  <c:v>2859.0</c:v>
                </c:pt>
                <c:pt idx="6641">
                  <c:v>2859.0</c:v>
                </c:pt>
                <c:pt idx="6642">
                  <c:v>2859.0</c:v>
                </c:pt>
                <c:pt idx="6643">
                  <c:v>2859.0</c:v>
                </c:pt>
                <c:pt idx="6644">
                  <c:v>2860.0</c:v>
                </c:pt>
                <c:pt idx="6645">
                  <c:v>2860.0</c:v>
                </c:pt>
                <c:pt idx="6646">
                  <c:v>2860.0</c:v>
                </c:pt>
                <c:pt idx="6647">
                  <c:v>2860.0</c:v>
                </c:pt>
                <c:pt idx="6648">
                  <c:v>2860.0</c:v>
                </c:pt>
                <c:pt idx="6649">
                  <c:v>2861.0</c:v>
                </c:pt>
                <c:pt idx="6650">
                  <c:v>2861.0</c:v>
                </c:pt>
                <c:pt idx="6651">
                  <c:v>2862.0</c:v>
                </c:pt>
                <c:pt idx="6652">
                  <c:v>2863.0</c:v>
                </c:pt>
                <c:pt idx="6653">
                  <c:v>2863.0</c:v>
                </c:pt>
                <c:pt idx="6654">
                  <c:v>2863.0</c:v>
                </c:pt>
                <c:pt idx="6655">
                  <c:v>2863.0</c:v>
                </c:pt>
                <c:pt idx="6656">
                  <c:v>2863.0</c:v>
                </c:pt>
                <c:pt idx="6657">
                  <c:v>2863.0</c:v>
                </c:pt>
                <c:pt idx="6658">
                  <c:v>2863.0</c:v>
                </c:pt>
                <c:pt idx="6659">
                  <c:v>2863.0</c:v>
                </c:pt>
                <c:pt idx="6660">
                  <c:v>2863.0</c:v>
                </c:pt>
                <c:pt idx="6661">
                  <c:v>2863.0</c:v>
                </c:pt>
                <c:pt idx="6662">
                  <c:v>2864.0</c:v>
                </c:pt>
                <c:pt idx="6663">
                  <c:v>2864.0</c:v>
                </c:pt>
                <c:pt idx="6664">
                  <c:v>2864.0</c:v>
                </c:pt>
                <c:pt idx="6665">
                  <c:v>2864.0</c:v>
                </c:pt>
                <c:pt idx="6666">
                  <c:v>2864.0</c:v>
                </c:pt>
                <c:pt idx="6667">
                  <c:v>2864.0</c:v>
                </c:pt>
                <c:pt idx="6668">
                  <c:v>2864.0</c:v>
                </c:pt>
                <c:pt idx="6669">
                  <c:v>2865.0</c:v>
                </c:pt>
                <c:pt idx="6670">
                  <c:v>2866.0</c:v>
                </c:pt>
                <c:pt idx="6671">
                  <c:v>2867.0</c:v>
                </c:pt>
                <c:pt idx="6672">
                  <c:v>2867.0</c:v>
                </c:pt>
                <c:pt idx="6673">
                  <c:v>2868.0</c:v>
                </c:pt>
                <c:pt idx="6674">
                  <c:v>2869.0</c:v>
                </c:pt>
                <c:pt idx="6675">
                  <c:v>2869.0</c:v>
                </c:pt>
                <c:pt idx="6676">
                  <c:v>2869.0</c:v>
                </c:pt>
                <c:pt idx="6677">
                  <c:v>2869.0</c:v>
                </c:pt>
                <c:pt idx="6678">
                  <c:v>2870.0</c:v>
                </c:pt>
                <c:pt idx="6679">
                  <c:v>2871.0</c:v>
                </c:pt>
                <c:pt idx="6680">
                  <c:v>2871.0</c:v>
                </c:pt>
                <c:pt idx="6681">
                  <c:v>2871.0</c:v>
                </c:pt>
                <c:pt idx="6682">
                  <c:v>2871.0</c:v>
                </c:pt>
                <c:pt idx="6683">
                  <c:v>2871.0</c:v>
                </c:pt>
                <c:pt idx="6684">
                  <c:v>2872.0</c:v>
                </c:pt>
                <c:pt idx="6685">
                  <c:v>2872.0</c:v>
                </c:pt>
                <c:pt idx="6686">
                  <c:v>2872.0</c:v>
                </c:pt>
                <c:pt idx="6687">
                  <c:v>2872.0</c:v>
                </c:pt>
                <c:pt idx="6688">
                  <c:v>2873.0</c:v>
                </c:pt>
                <c:pt idx="6689">
                  <c:v>2874.0</c:v>
                </c:pt>
                <c:pt idx="6690">
                  <c:v>2874.0</c:v>
                </c:pt>
                <c:pt idx="6691">
                  <c:v>2875.0</c:v>
                </c:pt>
                <c:pt idx="6692">
                  <c:v>2876.0</c:v>
                </c:pt>
                <c:pt idx="6693">
                  <c:v>2876.0</c:v>
                </c:pt>
                <c:pt idx="6694">
                  <c:v>2876.0</c:v>
                </c:pt>
                <c:pt idx="6695">
                  <c:v>2876.0</c:v>
                </c:pt>
                <c:pt idx="6696">
                  <c:v>2876.0</c:v>
                </c:pt>
                <c:pt idx="6697">
                  <c:v>2876.0</c:v>
                </c:pt>
                <c:pt idx="6698">
                  <c:v>2877.0</c:v>
                </c:pt>
                <c:pt idx="6699">
                  <c:v>2878.0</c:v>
                </c:pt>
                <c:pt idx="6700">
                  <c:v>2878.0</c:v>
                </c:pt>
                <c:pt idx="6701">
                  <c:v>2878.0</c:v>
                </c:pt>
                <c:pt idx="6702">
                  <c:v>2878.0</c:v>
                </c:pt>
                <c:pt idx="6703">
                  <c:v>2879.0</c:v>
                </c:pt>
                <c:pt idx="6704">
                  <c:v>2880.0</c:v>
                </c:pt>
                <c:pt idx="6705">
                  <c:v>2881.0</c:v>
                </c:pt>
                <c:pt idx="6706">
                  <c:v>2881.0</c:v>
                </c:pt>
                <c:pt idx="6707">
                  <c:v>2881.0</c:v>
                </c:pt>
                <c:pt idx="6708">
                  <c:v>2882.0</c:v>
                </c:pt>
                <c:pt idx="6709">
                  <c:v>2883.0</c:v>
                </c:pt>
                <c:pt idx="6710">
                  <c:v>2884.0</c:v>
                </c:pt>
                <c:pt idx="6711">
                  <c:v>2885.0</c:v>
                </c:pt>
                <c:pt idx="6712">
                  <c:v>2885.0</c:v>
                </c:pt>
                <c:pt idx="6713">
                  <c:v>2885.0</c:v>
                </c:pt>
                <c:pt idx="6714">
                  <c:v>2885.0</c:v>
                </c:pt>
                <c:pt idx="6715">
                  <c:v>2885.0</c:v>
                </c:pt>
                <c:pt idx="6716">
                  <c:v>2885.0</c:v>
                </c:pt>
                <c:pt idx="6717">
                  <c:v>2885.0</c:v>
                </c:pt>
                <c:pt idx="6718">
                  <c:v>2885.0</c:v>
                </c:pt>
                <c:pt idx="6719">
                  <c:v>2885.0</c:v>
                </c:pt>
                <c:pt idx="6720">
                  <c:v>2885.0</c:v>
                </c:pt>
                <c:pt idx="6721">
                  <c:v>2886.0</c:v>
                </c:pt>
                <c:pt idx="6722">
                  <c:v>2887.0</c:v>
                </c:pt>
                <c:pt idx="6723">
                  <c:v>2888.0</c:v>
                </c:pt>
                <c:pt idx="6724">
                  <c:v>2888.0</c:v>
                </c:pt>
                <c:pt idx="6725">
                  <c:v>2888.0</c:v>
                </c:pt>
                <c:pt idx="6726">
                  <c:v>2889.0</c:v>
                </c:pt>
                <c:pt idx="6727">
                  <c:v>2889.0</c:v>
                </c:pt>
                <c:pt idx="6728">
                  <c:v>2890.0</c:v>
                </c:pt>
                <c:pt idx="6729">
                  <c:v>2890.0</c:v>
                </c:pt>
                <c:pt idx="6730">
                  <c:v>2890.0</c:v>
                </c:pt>
                <c:pt idx="6731">
                  <c:v>2891.0</c:v>
                </c:pt>
                <c:pt idx="6732">
                  <c:v>2892.0</c:v>
                </c:pt>
                <c:pt idx="6733">
                  <c:v>2892.0</c:v>
                </c:pt>
                <c:pt idx="6734">
                  <c:v>2893.0</c:v>
                </c:pt>
                <c:pt idx="6735">
                  <c:v>2894.0</c:v>
                </c:pt>
                <c:pt idx="6736">
                  <c:v>2895.0</c:v>
                </c:pt>
                <c:pt idx="6737">
                  <c:v>2896.0</c:v>
                </c:pt>
                <c:pt idx="6738">
                  <c:v>2897.0</c:v>
                </c:pt>
                <c:pt idx="6739">
                  <c:v>2898.0</c:v>
                </c:pt>
                <c:pt idx="6740">
                  <c:v>2899.0</c:v>
                </c:pt>
                <c:pt idx="6741">
                  <c:v>2900.0</c:v>
                </c:pt>
                <c:pt idx="6742">
                  <c:v>2901.0</c:v>
                </c:pt>
                <c:pt idx="6743">
                  <c:v>2901.0</c:v>
                </c:pt>
                <c:pt idx="6744">
                  <c:v>2902.0</c:v>
                </c:pt>
                <c:pt idx="6745">
                  <c:v>2902.0</c:v>
                </c:pt>
                <c:pt idx="6746">
                  <c:v>2903.0</c:v>
                </c:pt>
                <c:pt idx="6747">
                  <c:v>2903.0</c:v>
                </c:pt>
                <c:pt idx="6748">
                  <c:v>2904.0</c:v>
                </c:pt>
                <c:pt idx="6749">
                  <c:v>2905.0</c:v>
                </c:pt>
                <c:pt idx="6750">
                  <c:v>2906.0</c:v>
                </c:pt>
                <c:pt idx="6751">
                  <c:v>2906.0</c:v>
                </c:pt>
                <c:pt idx="6752">
                  <c:v>2906.0</c:v>
                </c:pt>
                <c:pt idx="6753">
                  <c:v>2906.0</c:v>
                </c:pt>
                <c:pt idx="6754">
                  <c:v>2907.0</c:v>
                </c:pt>
                <c:pt idx="6755">
                  <c:v>2908.0</c:v>
                </c:pt>
                <c:pt idx="6756">
                  <c:v>2908.0</c:v>
                </c:pt>
                <c:pt idx="6757">
                  <c:v>2909.0</c:v>
                </c:pt>
                <c:pt idx="6758">
                  <c:v>2909.0</c:v>
                </c:pt>
                <c:pt idx="6759">
                  <c:v>2909.0</c:v>
                </c:pt>
                <c:pt idx="6760">
                  <c:v>2910.0</c:v>
                </c:pt>
                <c:pt idx="6761">
                  <c:v>2911.0</c:v>
                </c:pt>
                <c:pt idx="6762">
                  <c:v>2911.0</c:v>
                </c:pt>
                <c:pt idx="6763">
                  <c:v>2912.0</c:v>
                </c:pt>
                <c:pt idx="6764">
                  <c:v>2913.0</c:v>
                </c:pt>
                <c:pt idx="6765">
                  <c:v>2913.0</c:v>
                </c:pt>
                <c:pt idx="6766">
                  <c:v>2914.0</c:v>
                </c:pt>
                <c:pt idx="6767">
                  <c:v>2915.0</c:v>
                </c:pt>
                <c:pt idx="6768">
                  <c:v>2916.0</c:v>
                </c:pt>
                <c:pt idx="6769">
                  <c:v>2916.0</c:v>
                </c:pt>
                <c:pt idx="6770">
                  <c:v>2916.0</c:v>
                </c:pt>
                <c:pt idx="6771">
                  <c:v>2917.0</c:v>
                </c:pt>
                <c:pt idx="6772">
                  <c:v>2917.0</c:v>
                </c:pt>
                <c:pt idx="6773">
                  <c:v>2918.0</c:v>
                </c:pt>
                <c:pt idx="6774">
                  <c:v>2918.0</c:v>
                </c:pt>
                <c:pt idx="6775">
                  <c:v>2918.0</c:v>
                </c:pt>
                <c:pt idx="6776">
                  <c:v>2919.0</c:v>
                </c:pt>
                <c:pt idx="6777">
                  <c:v>2919.0</c:v>
                </c:pt>
                <c:pt idx="6778">
                  <c:v>2919.0</c:v>
                </c:pt>
                <c:pt idx="6779">
                  <c:v>2919.0</c:v>
                </c:pt>
                <c:pt idx="6780">
                  <c:v>2919.0</c:v>
                </c:pt>
                <c:pt idx="6781">
                  <c:v>2919.0</c:v>
                </c:pt>
                <c:pt idx="6782">
                  <c:v>2919.0</c:v>
                </c:pt>
                <c:pt idx="6783">
                  <c:v>2919.0</c:v>
                </c:pt>
                <c:pt idx="6784">
                  <c:v>2919.0</c:v>
                </c:pt>
                <c:pt idx="6785">
                  <c:v>2919.0</c:v>
                </c:pt>
                <c:pt idx="6786">
                  <c:v>2920.0</c:v>
                </c:pt>
                <c:pt idx="6787">
                  <c:v>2920.0</c:v>
                </c:pt>
                <c:pt idx="6788">
                  <c:v>2920.0</c:v>
                </c:pt>
                <c:pt idx="6789">
                  <c:v>2920.0</c:v>
                </c:pt>
                <c:pt idx="6790">
                  <c:v>2920.0</c:v>
                </c:pt>
                <c:pt idx="6791">
                  <c:v>2920.0</c:v>
                </c:pt>
                <c:pt idx="6792">
                  <c:v>2920.0</c:v>
                </c:pt>
                <c:pt idx="6793">
                  <c:v>2920.0</c:v>
                </c:pt>
                <c:pt idx="6794">
                  <c:v>2920.0</c:v>
                </c:pt>
                <c:pt idx="6795">
                  <c:v>2920.0</c:v>
                </c:pt>
                <c:pt idx="6796">
                  <c:v>2920.0</c:v>
                </c:pt>
                <c:pt idx="6797">
                  <c:v>2920.0</c:v>
                </c:pt>
                <c:pt idx="6798">
                  <c:v>2920.0</c:v>
                </c:pt>
                <c:pt idx="6799">
                  <c:v>2920.0</c:v>
                </c:pt>
                <c:pt idx="6800">
                  <c:v>2920.0</c:v>
                </c:pt>
                <c:pt idx="6801">
                  <c:v>2920.0</c:v>
                </c:pt>
                <c:pt idx="6802">
                  <c:v>2920.0</c:v>
                </c:pt>
                <c:pt idx="6803">
                  <c:v>2920.0</c:v>
                </c:pt>
                <c:pt idx="6804">
                  <c:v>2920.0</c:v>
                </c:pt>
                <c:pt idx="6805">
                  <c:v>2920.0</c:v>
                </c:pt>
                <c:pt idx="6806">
                  <c:v>2920.0</c:v>
                </c:pt>
                <c:pt idx="6807">
                  <c:v>2921.0</c:v>
                </c:pt>
                <c:pt idx="6808">
                  <c:v>2921.0</c:v>
                </c:pt>
                <c:pt idx="6809">
                  <c:v>2921.0</c:v>
                </c:pt>
                <c:pt idx="6810">
                  <c:v>2922.0</c:v>
                </c:pt>
                <c:pt idx="6811">
                  <c:v>2922.0</c:v>
                </c:pt>
                <c:pt idx="6812">
                  <c:v>2922.0</c:v>
                </c:pt>
                <c:pt idx="6813">
                  <c:v>2922.0</c:v>
                </c:pt>
                <c:pt idx="6814">
                  <c:v>2922.0</c:v>
                </c:pt>
                <c:pt idx="6815">
                  <c:v>2922.0</c:v>
                </c:pt>
                <c:pt idx="6816">
                  <c:v>2922.0</c:v>
                </c:pt>
                <c:pt idx="6817">
                  <c:v>2923.0</c:v>
                </c:pt>
                <c:pt idx="6818">
                  <c:v>2923.0</c:v>
                </c:pt>
                <c:pt idx="6819">
                  <c:v>2924.0</c:v>
                </c:pt>
                <c:pt idx="6820">
                  <c:v>2924.0</c:v>
                </c:pt>
                <c:pt idx="6821">
                  <c:v>2924.0</c:v>
                </c:pt>
                <c:pt idx="6822">
                  <c:v>2924.0</c:v>
                </c:pt>
                <c:pt idx="6823">
                  <c:v>2924.0</c:v>
                </c:pt>
                <c:pt idx="6824">
                  <c:v>2924.0</c:v>
                </c:pt>
                <c:pt idx="6825">
                  <c:v>2924.0</c:v>
                </c:pt>
                <c:pt idx="6826">
                  <c:v>2924.0</c:v>
                </c:pt>
                <c:pt idx="6827">
                  <c:v>2925.0</c:v>
                </c:pt>
                <c:pt idx="6828">
                  <c:v>2926.0</c:v>
                </c:pt>
                <c:pt idx="6829">
                  <c:v>2927.0</c:v>
                </c:pt>
                <c:pt idx="6830">
                  <c:v>2927.0</c:v>
                </c:pt>
                <c:pt idx="6831">
                  <c:v>2928.0</c:v>
                </c:pt>
                <c:pt idx="6832">
                  <c:v>2928.0</c:v>
                </c:pt>
                <c:pt idx="6833">
                  <c:v>2928.0</c:v>
                </c:pt>
                <c:pt idx="6834">
                  <c:v>2928.0</c:v>
                </c:pt>
                <c:pt idx="6835">
                  <c:v>2929.0</c:v>
                </c:pt>
                <c:pt idx="6836">
                  <c:v>2929.0</c:v>
                </c:pt>
                <c:pt idx="6837">
                  <c:v>2929.0</c:v>
                </c:pt>
                <c:pt idx="6838">
                  <c:v>2929.0</c:v>
                </c:pt>
                <c:pt idx="6839">
                  <c:v>2929.0</c:v>
                </c:pt>
                <c:pt idx="6840">
                  <c:v>2929.0</c:v>
                </c:pt>
                <c:pt idx="6841">
                  <c:v>2929.0</c:v>
                </c:pt>
                <c:pt idx="6842">
                  <c:v>2929.0</c:v>
                </c:pt>
                <c:pt idx="6843">
                  <c:v>2929.0</c:v>
                </c:pt>
                <c:pt idx="6844">
                  <c:v>2929.0</c:v>
                </c:pt>
                <c:pt idx="6845">
                  <c:v>2930.0</c:v>
                </c:pt>
                <c:pt idx="6846">
                  <c:v>2930.0</c:v>
                </c:pt>
                <c:pt idx="6847">
                  <c:v>2930.0</c:v>
                </c:pt>
                <c:pt idx="6848">
                  <c:v>2930.0</c:v>
                </c:pt>
                <c:pt idx="6849">
                  <c:v>2931.0</c:v>
                </c:pt>
                <c:pt idx="6850">
                  <c:v>2931.0</c:v>
                </c:pt>
                <c:pt idx="6851">
                  <c:v>2931.0</c:v>
                </c:pt>
                <c:pt idx="6852">
                  <c:v>2931.0</c:v>
                </c:pt>
                <c:pt idx="6853">
                  <c:v>2932.0</c:v>
                </c:pt>
                <c:pt idx="6854">
                  <c:v>2933.0</c:v>
                </c:pt>
                <c:pt idx="6855">
                  <c:v>2933.0</c:v>
                </c:pt>
                <c:pt idx="6856">
                  <c:v>2934.0</c:v>
                </c:pt>
                <c:pt idx="6857">
                  <c:v>2935.0</c:v>
                </c:pt>
                <c:pt idx="6858">
                  <c:v>2935.0</c:v>
                </c:pt>
                <c:pt idx="6859">
                  <c:v>2935.0</c:v>
                </c:pt>
                <c:pt idx="6860">
                  <c:v>2936.0</c:v>
                </c:pt>
                <c:pt idx="6861">
                  <c:v>2936.0</c:v>
                </c:pt>
                <c:pt idx="6862">
                  <c:v>2936.0</c:v>
                </c:pt>
                <c:pt idx="6863">
                  <c:v>2937.0</c:v>
                </c:pt>
                <c:pt idx="6864">
                  <c:v>2937.0</c:v>
                </c:pt>
                <c:pt idx="6865">
                  <c:v>2937.0</c:v>
                </c:pt>
                <c:pt idx="6866">
                  <c:v>2938.0</c:v>
                </c:pt>
                <c:pt idx="6867">
                  <c:v>2938.0</c:v>
                </c:pt>
                <c:pt idx="6868">
                  <c:v>2938.0</c:v>
                </c:pt>
                <c:pt idx="6869">
                  <c:v>2938.0</c:v>
                </c:pt>
                <c:pt idx="6870">
                  <c:v>2938.0</c:v>
                </c:pt>
                <c:pt idx="6871">
                  <c:v>2938.0</c:v>
                </c:pt>
                <c:pt idx="6872">
                  <c:v>2939.0</c:v>
                </c:pt>
                <c:pt idx="6873">
                  <c:v>2940.0</c:v>
                </c:pt>
                <c:pt idx="6874">
                  <c:v>2940.0</c:v>
                </c:pt>
                <c:pt idx="6875">
                  <c:v>2940.0</c:v>
                </c:pt>
                <c:pt idx="6876">
                  <c:v>2940.0</c:v>
                </c:pt>
                <c:pt idx="6877">
                  <c:v>2940.0</c:v>
                </c:pt>
                <c:pt idx="6878">
                  <c:v>2940.0</c:v>
                </c:pt>
                <c:pt idx="6879">
                  <c:v>2940.0</c:v>
                </c:pt>
                <c:pt idx="6880">
                  <c:v>2940.0</c:v>
                </c:pt>
                <c:pt idx="6881">
                  <c:v>2941.0</c:v>
                </c:pt>
                <c:pt idx="6882">
                  <c:v>2942.0</c:v>
                </c:pt>
                <c:pt idx="6883">
                  <c:v>2942.0</c:v>
                </c:pt>
                <c:pt idx="6884">
                  <c:v>2943.0</c:v>
                </c:pt>
                <c:pt idx="6885">
                  <c:v>2944.0</c:v>
                </c:pt>
                <c:pt idx="6886">
                  <c:v>2945.0</c:v>
                </c:pt>
                <c:pt idx="6887">
                  <c:v>2945.0</c:v>
                </c:pt>
                <c:pt idx="6888">
                  <c:v>2946.0</c:v>
                </c:pt>
                <c:pt idx="6889">
                  <c:v>2947.0</c:v>
                </c:pt>
                <c:pt idx="6890">
                  <c:v>2948.0</c:v>
                </c:pt>
                <c:pt idx="6891">
                  <c:v>2949.0</c:v>
                </c:pt>
                <c:pt idx="6892">
                  <c:v>2949.0</c:v>
                </c:pt>
                <c:pt idx="6893">
                  <c:v>2950.0</c:v>
                </c:pt>
                <c:pt idx="6894">
                  <c:v>2950.0</c:v>
                </c:pt>
                <c:pt idx="6895">
                  <c:v>2951.0</c:v>
                </c:pt>
                <c:pt idx="6896">
                  <c:v>2951.0</c:v>
                </c:pt>
                <c:pt idx="6897">
                  <c:v>2951.0</c:v>
                </c:pt>
                <c:pt idx="6898">
                  <c:v>2952.0</c:v>
                </c:pt>
                <c:pt idx="6899">
                  <c:v>2952.0</c:v>
                </c:pt>
                <c:pt idx="6900">
                  <c:v>2952.0</c:v>
                </c:pt>
                <c:pt idx="6901">
                  <c:v>2952.0</c:v>
                </c:pt>
                <c:pt idx="6902">
                  <c:v>2953.0</c:v>
                </c:pt>
                <c:pt idx="6903">
                  <c:v>2954.0</c:v>
                </c:pt>
                <c:pt idx="6904">
                  <c:v>2954.0</c:v>
                </c:pt>
                <c:pt idx="6905">
                  <c:v>2955.0</c:v>
                </c:pt>
                <c:pt idx="6906">
                  <c:v>2955.0</c:v>
                </c:pt>
                <c:pt idx="6907">
                  <c:v>2955.0</c:v>
                </c:pt>
                <c:pt idx="6908">
                  <c:v>2955.0</c:v>
                </c:pt>
                <c:pt idx="6909">
                  <c:v>2955.0</c:v>
                </c:pt>
                <c:pt idx="6910">
                  <c:v>2956.0</c:v>
                </c:pt>
                <c:pt idx="6911">
                  <c:v>2956.0</c:v>
                </c:pt>
                <c:pt idx="6912">
                  <c:v>2956.0</c:v>
                </c:pt>
                <c:pt idx="6913">
                  <c:v>2956.0</c:v>
                </c:pt>
                <c:pt idx="6914">
                  <c:v>2957.0</c:v>
                </c:pt>
                <c:pt idx="6915">
                  <c:v>2958.0</c:v>
                </c:pt>
                <c:pt idx="6916">
                  <c:v>2958.0</c:v>
                </c:pt>
                <c:pt idx="6917">
                  <c:v>2959.0</c:v>
                </c:pt>
                <c:pt idx="6918">
                  <c:v>2959.0</c:v>
                </c:pt>
                <c:pt idx="6919">
                  <c:v>2960.0</c:v>
                </c:pt>
                <c:pt idx="6920">
                  <c:v>2961.0</c:v>
                </c:pt>
                <c:pt idx="6921">
                  <c:v>2962.0</c:v>
                </c:pt>
                <c:pt idx="6922">
                  <c:v>2962.0</c:v>
                </c:pt>
                <c:pt idx="6923">
                  <c:v>2963.0</c:v>
                </c:pt>
                <c:pt idx="6924">
                  <c:v>2964.0</c:v>
                </c:pt>
                <c:pt idx="6925">
                  <c:v>2965.0</c:v>
                </c:pt>
                <c:pt idx="6926">
                  <c:v>2965.0</c:v>
                </c:pt>
                <c:pt idx="6927">
                  <c:v>2965.0</c:v>
                </c:pt>
                <c:pt idx="6928">
                  <c:v>2966.0</c:v>
                </c:pt>
                <c:pt idx="6929">
                  <c:v>2967.0</c:v>
                </c:pt>
                <c:pt idx="6930">
                  <c:v>2967.0</c:v>
                </c:pt>
                <c:pt idx="6931">
                  <c:v>2967.0</c:v>
                </c:pt>
                <c:pt idx="6932">
                  <c:v>2968.0</c:v>
                </c:pt>
                <c:pt idx="6933">
                  <c:v>2968.0</c:v>
                </c:pt>
                <c:pt idx="6934">
                  <c:v>2968.0</c:v>
                </c:pt>
                <c:pt idx="6935">
                  <c:v>2969.0</c:v>
                </c:pt>
                <c:pt idx="6936">
                  <c:v>2970.0</c:v>
                </c:pt>
                <c:pt idx="6937">
                  <c:v>2970.0</c:v>
                </c:pt>
                <c:pt idx="6938">
                  <c:v>2970.0</c:v>
                </c:pt>
                <c:pt idx="6939">
                  <c:v>2971.0</c:v>
                </c:pt>
                <c:pt idx="6940">
                  <c:v>2971.0</c:v>
                </c:pt>
                <c:pt idx="6941">
                  <c:v>2972.0</c:v>
                </c:pt>
                <c:pt idx="6942">
                  <c:v>2972.0</c:v>
                </c:pt>
                <c:pt idx="6943">
                  <c:v>2972.0</c:v>
                </c:pt>
                <c:pt idx="6944">
                  <c:v>2972.0</c:v>
                </c:pt>
                <c:pt idx="6945">
                  <c:v>2972.0</c:v>
                </c:pt>
                <c:pt idx="6946">
                  <c:v>2973.0</c:v>
                </c:pt>
                <c:pt idx="6947">
                  <c:v>2974.0</c:v>
                </c:pt>
                <c:pt idx="6948">
                  <c:v>2974.0</c:v>
                </c:pt>
                <c:pt idx="6949">
                  <c:v>2975.0</c:v>
                </c:pt>
                <c:pt idx="6950">
                  <c:v>2976.0</c:v>
                </c:pt>
                <c:pt idx="6951">
                  <c:v>2977.0</c:v>
                </c:pt>
                <c:pt idx="6952">
                  <c:v>2977.0</c:v>
                </c:pt>
                <c:pt idx="6953">
                  <c:v>2977.0</c:v>
                </c:pt>
                <c:pt idx="6954">
                  <c:v>2977.0</c:v>
                </c:pt>
                <c:pt idx="6955">
                  <c:v>2977.0</c:v>
                </c:pt>
                <c:pt idx="6956">
                  <c:v>2977.0</c:v>
                </c:pt>
                <c:pt idx="6957">
                  <c:v>2977.0</c:v>
                </c:pt>
                <c:pt idx="6958">
                  <c:v>2978.0</c:v>
                </c:pt>
                <c:pt idx="6959">
                  <c:v>2978.0</c:v>
                </c:pt>
                <c:pt idx="6960">
                  <c:v>2978.0</c:v>
                </c:pt>
                <c:pt idx="6961">
                  <c:v>2979.0</c:v>
                </c:pt>
                <c:pt idx="6962">
                  <c:v>2980.0</c:v>
                </c:pt>
                <c:pt idx="6963">
                  <c:v>2981.0</c:v>
                </c:pt>
                <c:pt idx="6964">
                  <c:v>2982.0</c:v>
                </c:pt>
                <c:pt idx="6965">
                  <c:v>2982.0</c:v>
                </c:pt>
                <c:pt idx="6966">
                  <c:v>2983.0</c:v>
                </c:pt>
                <c:pt idx="6967">
                  <c:v>2984.0</c:v>
                </c:pt>
                <c:pt idx="6968">
                  <c:v>2984.0</c:v>
                </c:pt>
                <c:pt idx="6969">
                  <c:v>2984.0</c:v>
                </c:pt>
                <c:pt idx="6970">
                  <c:v>2984.0</c:v>
                </c:pt>
                <c:pt idx="6971">
                  <c:v>2984.0</c:v>
                </c:pt>
                <c:pt idx="6972">
                  <c:v>2984.0</c:v>
                </c:pt>
                <c:pt idx="6973">
                  <c:v>2984.0</c:v>
                </c:pt>
                <c:pt idx="6974">
                  <c:v>2985.0</c:v>
                </c:pt>
                <c:pt idx="6975">
                  <c:v>2986.0</c:v>
                </c:pt>
                <c:pt idx="6976">
                  <c:v>2986.0</c:v>
                </c:pt>
                <c:pt idx="6977">
                  <c:v>2986.0</c:v>
                </c:pt>
                <c:pt idx="6978">
                  <c:v>2986.0</c:v>
                </c:pt>
                <c:pt idx="6979">
                  <c:v>2986.0</c:v>
                </c:pt>
                <c:pt idx="6980">
                  <c:v>2987.0</c:v>
                </c:pt>
                <c:pt idx="6981">
                  <c:v>2987.0</c:v>
                </c:pt>
                <c:pt idx="6982">
                  <c:v>2988.0</c:v>
                </c:pt>
                <c:pt idx="6983">
                  <c:v>2988.0</c:v>
                </c:pt>
                <c:pt idx="6984">
                  <c:v>2989.0</c:v>
                </c:pt>
                <c:pt idx="6985">
                  <c:v>2990.0</c:v>
                </c:pt>
                <c:pt idx="6986">
                  <c:v>2990.0</c:v>
                </c:pt>
                <c:pt idx="6987">
                  <c:v>2990.0</c:v>
                </c:pt>
                <c:pt idx="6988">
                  <c:v>2990.0</c:v>
                </c:pt>
                <c:pt idx="6989">
                  <c:v>2990.0</c:v>
                </c:pt>
                <c:pt idx="6990">
                  <c:v>2990.0</c:v>
                </c:pt>
                <c:pt idx="6991">
                  <c:v>2990.0</c:v>
                </c:pt>
                <c:pt idx="6992">
                  <c:v>2990.0</c:v>
                </c:pt>
                <c:pt idx="6993">
                  <c:v>2990.0</c:v>
                </c:pt>
                <c:pt idx="6994">
                  <c:v>2990.0</c:v>
                </c:pt>
                <c:pt idx="6995">
                  <c:v>2990.0</c:v>
                </c:pt>
                <c:pt idx="6996">
                  <c:v>2990.0</c:v>
                </c:pt>
                <c:pt idx="6997">
                  <c:v>2990.0</c:v>
                </c:pt>
                <c:pt idx="6998">
                  <c:v>2990.0</c:v>
                </c:pt>
                <c:pt idx="6999">
                  <c:v>2991.0</c:v>
                </c:pt>
                <c:pt idx="7000">
                  <c:v>2992.0</c:v>
                </c:pt>
                <c:pt idx="7001">
                  <c:v>2992.0</c:v>
                </c:pt>
                <c:pt idx="7002">
                  <c:v>2993.0</c:v>
                </c:pt>
                <c:pt idx="7003">
                  <c:v>2994.0</c:v>
                </c:pt>
                <c:pt idx="7004">
                  <c:v>2994.0</c:v>
                </c:pt>
                <c:pt idx="7005">
                  <c:v>2995.0</c:v>
                </c:pt>
                <c:pt idx="7006">
                  <c:v>2996.0</c:v>
                </c:pt>
                <c:pt idx="7007">
                  <c:v>2996.0</c:v>
                </c:pt>
                <c:pt idx="7008">
                  <c:v>2996.0</c:v>
                </c:pt>
                <c:pt idx="7009">
                  <c:v>2996.0</c:v>
                </c:pt>
                <c:pt idx="7010">
                  <c:v>2997.0</c:v>
                </c:pt>
                <c:pt idx="7011">
                  <c:v>2997.0</c:v>
                </c:pt>
                <c:pt idx="7012">
                  <c:v>2997.0</c:v>
                </c:pt>
                <c:pt idx="7013">
                  <c:v>2997.0</c:v>
                </c:pt>
                <c:pt idx="7014">
                  <c:v>2998.0</c:v>
                </c:pt>
                <c:pt idx="7015">
                  <c:v>2999.0</c:v>
                </c:pt>
                <c:pt idx="7016">
                  <c:v>3000.0</c:v>
                </c:pt>
                <c:pt idx="7017">
                  <c:v>3001.0</c:v>
                </c:pt>
                <c:pt idx="7018">
                  <c:v>3002.0</c:v>
                </c:pt>
                <c:pt idx="7019">
                  <c:v>3003.0</c:v>
                </c:pt>
                <c:pt idx="7020">
                  <c:v>3003.0</c:v>
                </c:pt>
                <c:pt idx="7021">
                  <c:v>3004.0</c:v>
                </c:pt>
                <c:pt idx="7022">
                  <c:v>3005.0</c:v>
                </c:pt>
                <c:pt idx="7023">
                  <c:v>3005.0</c:v>
                </c:pt>
                <c:pt idx="7024">
                  <c:v>3006.0</c:v>
                </c:pt>
                <c:pt idx="7025">
                  <c:v>3006.0</c:v>
                </c:pt>
                <c:pt idx="7026">
                  <c:v>3007.0</c:v>
                </c:pt>
                <c:pt idx="7027">
                  <c:v>3008.0</c:v>
                </c:pt>
                <c:pt idx="7028">
                  <c:v>3009.0</c:v>
                </c:pt>
                <c:pt idx="7029">
                  <c:v>3009.0</c:v>
                </c:pt>
                <c:pt idx="7030">
                  <c:v>3009.0</c:v>
                </c:pt>
                <c:pt idx="7031">
                  <c:v>3009.0</c:v>
                </c:pt>
                <c:pt idx="7032">
                  <c:v>3009.0</c:v>
                </c:pt>
                <c:pt idx="7033">
                  <c:v>3009.0</c:v>
                </c:pt>
                <c:pt idx="7034">
                  <c:v>3009.0</c:v>
                </c:pt>
                <c:pt idx="7035">
                  <c:v>3009.0</c:v>
                </c:pt>
                <c:pt idx="7036">
                  <c:v>3009.0</c:v>
                </c:pt>
                <c:pt idx="7037">
                  <c:v>3009.0</c:v>
                </c:pt>
                <c:pt idx="7038">
                  <c:v>3009.0</c:v>
                </c:pt>
                <c:pt idx="7039">
                  <c:v>3009.0</c:v>
                </c:pt>
                <c:pt idx="7040">
                  <c:v>3009.0</c:v>
                </c:pt>
                <c:pt idx="7041">
                  <c:v>3010.0</c:v>
                </c:pt>
                <c:pt idx="7042">
                  <c:v>3011.0</c:v>
                </c:pt>
                <c:pt idx="7043">
                  <c:v>3011.0</c:v>
                </c:pt>
                <c:pt idx="7044">
                  <c:v>3012.0</c:v>
                </c:pt>
                <c:pt idx="7045">
                  <c:v>3013.0</c:v>
                </c:pt>
                <c:pt idx="7046">
                  <c:v>3013.0</c:v>
                </c:pt>
                <c:pt idx="7047">
                  <c:v>3014.0</c:v>
                </c:pt>
                <c:pt idx="7048">
                  <c:v>3015.0</c:v>
                </c:pt>
                <c:pt idx="7049">
                  <c:v>3016.0</c:v>
                </c:pt>
                <c:pt idx="7050">
                  <c:v>3017.0</c:v>
                </c:pt>
                <c:pt idx="7051">
                  <c:v>3017.0</c:v>
                </c:pt>
                <c:pt idx="7052">
                  <c:v>3018.0</c:v>
                </c:pt>
                <c:pt idx="7053">
                  <c:v>3019.0</c:v>
                </c:pt>
                <c:pt idx="7054">
                  <c:v>3020.0</c:v>
                </c:pt>
                <c:pt idx="7055">
                  <c:v>3021.0</c:v>
                </c:pt>
                <c:pt idx="7056">
                  <c:v>3021.0</c:v>
                </c:pt>
                <c:pt idx="7057">
                  <c:v>3021.0</c:v>
                </c:pt>
                <c:pt idx="7058">
                  <c:v>3022.0</c:v>
                </c:pt>
                <c:pt idx="7059">
                  <c:v>3022.0</c:v>
                </c:pt>
                <c:pt idx="7060">
                  <c:v>3022.0</c:v>
                </c:pt>
                <c:pt idx="7061">
                  <c:v>3022.0</c:v>
                </c:pt>
                <c:pt idx="7062">
                  <c:v>3023.0</c:v>
                </c:pt>
                <c:pt idx="7063">
                  <c:v>3024.0</c:v>
                </c:pt>
                <c:pt idx="7064">
                  <c:v>3025.0</c:v>
                </c:pt>
                <c:pt idx="7065">
                  <c:v>3025.0</c:v>
                </c:pt>
                <c:pt idx="7066">
                  <c:v>3026.0</c:v>
                </c:pt>
                <c:pt idx="7067">
                  <c:v>3027.0</c:v>
                </c:pt>
                <c:pt idx="7068">
                  <c:v>3028.0</c:v>
                </c:pt>
                <c:pt idx="7069">
                  <c:v>3028.0</c:v>
                </c:pt>
                <c:pt idx="7070">
                  <c:v>3029.0</c:v>
                </c:pt>
                <c:pt idx="7071">
                  <c:v>3029.0</c:v>
                </c:pt>
                <c:pt idx="7072">
                  <c:v>3030.0</c:v>
                </c:pt>
                <c:pt idx="7073">
                  <c:v>3031.0</c:v>
                </c:pt>
                <c:pt idx="7074">
                  <c:v>3032.0</c:v>
                </c:pt>
                <c:pt idx="7075">
                  <c:v>3033.0</c:v>
                </c:pt>
                <c:pt idx="7076">
                  <c:v>3033.0</c:v>
                </c:pt>
                <c:pt idx="7077">
                  <c:v>3033.0</c:v>
                </c:pt>
                <c:pt idx="7078">
                  <c:v>3033.0</c:v>
                </c:pt>
                <c:pt idx="7079">
                  <c:v>3033.0</c:v>
                </c:pt>
                <c:pt idx="7080">
                  <c:v>3033.0</c:v>
                </c:pt>
                <c:pt idx="7081">
                  <c:v>3033.0</c:v>
                </c:pt>
                <c:pt idx="7082">
                  <c:v>3034.0</c:v>
                </c:pt>
                <c:pt idx="7083">
                  <c:v>3034.0</c:v>
                </c:pt>
                <c:pt idx="7084">
                  <c:v>3034.0</c:v>
                </c:pt>
                <c:pt idx="7085">
                  <c:v>3034.0</c:v>
                </c:pt>
                <c:pt idx="7086">
                  <c:v>3035.0</c:v>
                </c:pt>
                <c:pt idx="7087">
                  <c:v>3036.0</c:v>
                </c:pt>
                <c:pt idx="7088">
                  <c:v>3037.0</c:v>
                </c:pt>
                <c:pt idx="7089">
                  <c:v>3038.0</c:v>
                </c:pt>
                <c:pt idx="7090">
                  <c:v>3039.0</c:v>
                </c:pt>
                <c:pt idx="7091">
                  <c:v>3039.0</c:v>
                </c:pt>
                <c:pt idx="7092">
                  <c:v>3039.0</c:v>
                </c:pt>
                <c:pt idx="7093">
                  <c:v>3039.0</c:v>
                </c:pt>
                <c:pt idx="7094">
                  <c:v>3039.0</c:v>
                </c:pt>
                <c:pt idx="7095">
                  <c:v>3039.0</c:v>
                </c:pt>
                <c:pt idx="7096">
                  <c:v>3039.0</c:v>
                </c:pt>
                <c:pt idx="7097">
                  <c:v>3039.0</c:v>
                </c:pt>
                <c:pt idx="7098">
                  <c:v>3039.0</c:v>
                </c:pt>
                <c:pt idx="7099">
                  <c:v>3039.0</c:v>
                </c:pt>
                <c:pt idx="7100">
                  <c:v>3039.0</c:v>
                </c:pt>
                <c:pt idx="7101">
                  <c:v>3039.0</c:v>
                </c:pt>
                <c:pt idx="7102">
                  <c:v>3039.0</c:v>
                </c:pt>
                <c:pt idx="7103">
                  <c:v>3039.0</c:v>
                </c:pt>
                <c:pt idx="7104">
                  <c:v>3039.0</c:v>
                </c:pt>
                <c:pt idx="7105">
                  <c:v>3039.0</c:v>
                </c:pt>
                <c:pt idx="7106">
                  <c:v>3039.0</c:v>
                </c:pt>
                <c:pt idx="7107">
                  <c:v>3039.0</c:v>
                </c:pt>
                <c:pt idx="7108">
                  <c:v>3040.0</c:v>
                </c:pt>
                <c:pt idx="7109">
                  <c:v>3040.0</c:v>
                </c:pt>
                <c:pt idx="7110">
                  <c:v>3040.0</c:v>
                </c:pt>
                <c:pt idx="7111">
                  <c:v>3041.0</c:v>
                </c:pt>
                <c:pt idx="7112">
                  <c:v>3041.0</c:v>
                </c:pt>
                <c:pt idx="7113">
                  <c:v>3041.0</c:v>
                </c:pt>
                <c:pt idx="7114">
                  <c:v>3041.0</c:v>
                </c:pt>
                <c:pt idx="7115">
                  <c:v>3041.0</c:v>
                </c:pt>
                <c:pt idx="7116">
                  <c:v>3042.0</c:v>
                </c:pt>
                <c:pt idx="7117">
                  <c:v>3042.0</c:v>
                </c:pt>
                <c:pt idx="7118">
                  <c:v>3043.0</c:v>
                </c:pt>
                <c:pt idx="7119">
                  <c:v>3043.0</c:v>
                </c:pt>
                <c:pt idx="7120">
                  <c:v>3043.0</c:v>
                </c:pt>
                <c:pt idx="7121">
                  <c:v>3043.0</c:v>
                </c:pt>
                <c:pt idx="7122">
                  <c:v>3044.0</c:v>
                </c:pt>
                <c:pt idx="7123">
                  <c:v>3045.0</c:v>
                </c:pt>
                <c:pt idx="7124">
                  <c:v>3045.0</c:v>
                </c:pt>
                <c:pt idx="7125">
                  <c:v>3045.0</c:v>
                </c:pt>
                <c:pt idx="7126">
                  <c:v>3045.0</c:v>
                </c:pt>
                <c:pt idx="7127">
                  <c:v>3045.0</c:v>
                </c:pt>
                <c:pt idx="7128">
                  <c:v>3046.0</c:v>
                </c:pt>
                <c:pt idx="7129">
                  <c:v>3046.0</c:v>
                </c:pt>
                <c:pt idx="7130">
                  <c:v>3046.0</c:v>
                </c:pt>
                <c:pt idx="7131">
                  <c:v>3046.0</c:v>
                </c:pt>
                <c:pt idx="7132">
                  <c:v>3046.0</c:v>
                </c:pt>
                <c:pt idx="7133">
                  <c:v>3046.0</c:v>
                </c:pt>
                <c:pt idx="7134">
                  <c:v>3046.0</c:v>
                </c:pt>
                <c:pt idx="7135">
                  <c:v>3047.0</c:v>
                </c:pt>
                <c:pt idx="7136">
                  <c:v>3047.0</c:v>
                </c:pt>
                <c:pt idx="7137">
                  <c:v>3047.0</c:v>
                </c:pt>
                <c:pt idx="7138">
                  <c:v>3047.0</c:v>
                </c:pt>
                <c:pt idx="7139">
                  <c:v>3047.0</c:v>
                </c:pt>
                <c:pt idx="7140">
                  <c:v>3047.0</c:v>
                </c:pt>
                <c:pt idx="7141">
                  <c:v>3048.0</c:v>
                </c:pt>
                <c:pt idx="7142">
                  <c:v>3048.0</c:v>
                </c:pt>
                <c:pt idx="7143">
                  <c:v>3048.0</c:v>
                </c:pt>
                <c:pt idx="7144">
                  <c:v>3048.0</c:v>
                </c:pt>
                <c:pt idx="7145">
                  <c:v>3048.0</c:v>
                </c:pt>
                <c:pt idx="7146">
                  <c:v>3048.0</c:v>
                </c:pt>
                <c:pt idx="7147">
                  <c:v>3049.0</c:v>
                </c:pt>
                <c:pt idx="7148">
                  <c:v>3050.0</c:v>
                </c:pt>
                <c:pt idx="7149">
                  <c:v>3051.0</c:v>
                </c:pt>
                <c:pt idx="7150">
                  <c:v>3052.0</c:v>
                </c:pt>
                <c:pt idx="7151">
                  <c:v>3053.0</c:v>
                </c:pt>
                <c:pt idx="7152">
                  <c:v>3054.0</c:v>
                </c:pt>
                <c:pt idx="7153">
                  <c:v>3054.0</c:v>
                </c:pt>
                <c:pt idx="7154">
                  <c:v>3054.0</c:v>
                </c:pt>
                <c:pt idx="7155">
                  <c:v>3054.0</c:v>
                </c:pt>
                <c:pt idx="7156">
                  <c:v>3054.0</c:v>
                </c:pt>
                <c:pt idx="7157">
                  <c:v>3054.0</c:v>
                </c:pt>
                <c:pt idx="7158">
                  <c:v>3054.0</c:v>
                </c:pt>
                <c:pt idx="7159">
                  <c:v>3055.0</c:v>
                </c:pt>
                <c:pt idx="7160">
                  <c:v>3055.0</c:v>
                </c:pt>
                <c:pt idx="7161">
                  <c:v>3055.0</c:v>
                </c:pt>
                <c:pt idx="7162">
                  <c:v>3055.0</c:v>
                </c:pt>
                <c:pt idx="7163">
                  <c:v>3055.0</c:v>
                </c:pt>
                <c:pt idx="7164">
                  <c:v>3056.0</c:v>
                </c:pt>
                <c:pt idx="7165">
                  <c:v>3057.0</c:v>
                </c:pt>
                <c:pt idx="7166">
                  <c:v>3058.0</c:v>
                </c:pt>
                <c:pt idx="7167">
                  <c:v>3058.0</c:v>
                </c:pt>
                <c:pt idx="7168">
                  <c:v>3058.0</c:v>
                </c:pt>
                <c:pt idx="7169">
                  <c:v>3058.0</c:v>
                </c:pt>
                <c:pt idx="7170">
                  <c:v>3058.0</c:v>
                </c:pt>
                <c:pt idx="7171">
                  <c:v>3058.0</c:v>
                </c:pt>
                <c:pt idx="7172">
                  <c:v>3058.0</c:v>
                </c:pt>
                <c:pt idx="7173">
                  <c:v>3058.0</c:v>
                </c:pt>
                <c:pt idx="7174">
                  <c:v>3058.0</c:v>
                </c:pt>
                <c:pt idx="7175">
                  <c:v>3058.0</c:v>
                </c:pt>
                <c:pt idx="7176">
                  <c:v>3058.0</c:v>
                </c:pt>
                <c:pt idx="7177">
                  <c:v>3058.0</c:v>
                </c:pt>
                <c:pt idx="7178">
                  <c:v>3058.0</c:v>
                </c:pt>
                <c:pt idx="7179">
                  <c:v>3058.0</c:v>
                </c:pt>
                <c:pt idx="7180">
                  <c:v>3058.0</c:v>
                </c:pt>
                <c:pt idx="7181">
                  <c:v>3058.0</c:v>
                </c:pt>
                <c:pt idx="7182">
                  <c:v>3058.0</c:v>
                </c:pt>
                <c:pt idx="7183">
                  <c:v>3058.0</c:v>
                </c:pt>
                <c:pt idx="7184">
                  <c:v>3058.0</c:v>
                </c:pt>
                <c:pt idx="7185">
                  <c:v>3059.0</c:v>
                </c:pt>
                <c:pt idx="7186">
                  <c:v>3060.0</c:v>
                </c:pt>
                <c:pt idx="7187">
                  <c:v>3060.0</c:v>
                </c:pt>
                <c:pt idx="7188">
                  <c:v>3060.0</c:v>
                </c:pt>
                <c:pt idx="7189">
                  <c:v>3060.0</c:v>
                </c:pt>
                <c:pt idx="7190">
                  <c:v>3060.0</c:v>
                </c:pt>
                <c:pt idx="7191">
                  <c:v>3060.0</c:v>
                </c:pt>
                <c:pt idx="7192">
                  <c:v>3061.0</c:v>
                </c:pt>
                <c:pt idx="7193">
                  <c:v>3062.0</c:v>
                </c:pt>
                <c:pt idx="7194">
                  <c:v>3063.0</c:v>
                </c:pt>
                <c:pt idx="7195">
                  <c:v>3064.0</c:v>
                </c:pt>
                <c:pt idx="7196">
                  <c:v>3064.0</c:v>
                </c:pt>
                <c:pt idx="7197">
                  <c:v>3064.0</c:v>
                </c:pt>
                <c:pt idx="7198">
                  <c:v>3065.0</c:v>
                </c:pt>
                <c:pt idx="7199">
                  <c:v>3066.0</c:v>
                </c:pt>
                <c:pt idx="7200">
                  <c:v>3066.0</c:v>
                </c:pt>
                <c:pt idx="7201">
                  <c:v>3066.0</c:v>
                </c:pt>
                <c:pt idx="7202">
                  <c:v>3066.0</c:v>
                </c:pt>
                <c:pt idx="7203">
                  <c:v>3066.0</c:v>
                </c:pt>
                <c:pt idx="7204">
                  <c:v>3066.0</c:v>
                </c:pt>
                <c:pt idx="7205">
                  <c:v>3066.0</c:v>
                </c:pt>
                <c:pt idx="7206">
                  <c:v>3066.0</c:v>
                </c:pt>
                <c:pt idx="7207">
                  <c:v>3067.0</c:v>
                </c:pt>
                <c:pt idx="7208">
                  <c:v>3067.0</c:v>
                </c:pt>
                <c:pt idx="7209">
                  <c:v>3067.0</c:v>
                </c:pt>
                <c:pt idx="7210">
                  <c:v>3067.0</c:v>
                </c:pt>
                <c:pt idx="7211">
                  <c:v>3067.0</c:v>
                </c:pt>
                <c:pt idx="7212">
                  <c:v>3067.0</c:v>
                </c:pt>
                <c:pt idx="7213">
                  <c:v>3068.0</c:v>
                </c:pt>
                <c:pt idx="7214">
                  <c:v>3068.0</c:v>
                </c:pt>
                <c:pt idx="7215">
                  <c:v>3069.0</c:v>
                </c:pt>
                <c:pt idx="7216">
                  <c:v>3070.0</c:v>
                </c:pt>
                <c:pt idx="7217">
                  <c:v>3071.0</c:v>
                </c:pt>
                <c:pt idx="7218">
                  <c:v>3072.0</c:v>
                </c:pt>
                <c:pt idx="7219">
                  <c:v>3072.0</c:v>
                </c:pt>
                <c:pt idx="7220">
                  <c:v>3073.0</c:v>
                </c:pt>
                <c:pt idx="7221">
                  <c:v>3074.0</c:v>
                </c:pt>
                <c:pt idx="7222">
                  <c:v>3075.0</c:v>
                </c:pt>
                <c:pt idx="7223">
                  <c:v>3076.0</c:v>
                </c:pt>
                <c:pt idx="7224">
                  <c:v>3077.0</c:v>
                </c:pt>
                <c:pt idx="7225">
                  <c:v>3077.0</c:v>
                </c:pt>
                <c:pt idx="7226">
                  <c:v>3077.0</c:v>
                </c:pt>
                <c:pt idx="7227">
                  <c:v>3078.0</c:v>
                </c:pt>
                <c:pt idx="7228">
                  <c:v>3079.0</c:v>
                </c:pt>
                <c:pt idx="7229">
                  <c:v>3079.0</c:v>
                </c:pt>
                <c:pt idx="7230">
                  <c:v>3080.0</c:v>
                </c:pt>
                <c:pt idx="7231">
                  <c:v>3081.0</c:v>
                </c:pt>
                <c:pt idx="7232">
                  <c:v>3081.0</c:v>
                </c:pt>
                <c:pt idx="7233">
                  <c:v>3081.0</c:v>
                </c:pt>
                <c:pt idx="7234">
                  <c:v>3081.0</c:v>
                </c:pt>
                <c:pt idx="7235">
                  <c:v>3081.0</c:v>
                </c:pt>
                <c:pt idx="7236">
                  <c:v>3081.0</c:v>
                </c:pt>
                <c:pt idx="7237">
                  <c:v>3081.0</c:v>
                </c:pt>
                <c:pt idx="7238">
                  <c:v>3082.0</c:v>
                </c:pt>
                <c:pt idx="7239">
                  <c:v>3082.0</c:v>
                </c:pt>
                <c:pt idx="7240">
                  <c:v>3082.0</c:v>
                </c:pt>
                <c:pt idx="7241">
                  <c:v>3082.0</c:v>
                </c:pt>
                <c:pt idx="7242">
                  <c:v>3083.0</c:v>
                </c:pt>
                <c:pt idx="7243">
                  <c:v>3084.0</c:v>
                </c:pt>
                <c:pt idx="7244">
                  <c:v>3084.0</c:v>
                </c:pt>
                <c:pt idx="7245">
                  <c:v>3085.0</c:v>
                </c:pt>
                <c:pt idx="7246">
                  <c:v>3085.0</c:v>
                </c:pt>
                <c:pt idx="7247">
                  <c:v>3086.0</c:v>
                </c:pt>
                <c:pt idx="7248">
                  <c:v>3086.0</c:v>
                </c:pt>
                <c:pt idx="7249">
                  <c:v>3087.0</c:v>
                </c:pt>
                <c:pt idx="7250">
                  <c:v>3088.0</c:v>
                </c:pt>
                <c:pt idx="7251">
                  <c:v>3089.0</c:v>
                </c:pt>
                <c:pt idx="7252">
                  <c:v>3090.0</c:v>
                </c:pt>
                <c:pt idx="7253">
                  <c:v>3091.0</c:v>
                </c:pt>
                <c:pt idx="7254">
                  <c:v>3092.0</c:v>
                </c:pt>
                <c:pt idx="7255">
                  <c:v>3092.0</c:v>
                </c:pt>
                <c:pt idx="7256">
                  <c:v>3093.0</c:v>
                </c:pt>
                <c:pt idx="7257">
                  <c:v>3093.0</c:v>
                </c:pt>
                <c:pt idx="7258">
                  <c:v>3094.0</c:v>
                </c:pt>
                <c:pt idx="7259">
                  <c:v>3095.0</c:v>
                </c:pt>
                <c:pt idx="7260">
                  <c:v>3095.0</c:v>
                </c:pt>
                <c:pt idx="7261">
                  <c:v>3095.0</c:v>
                </c:pt>
                <c:pt idx="7262">
                  <c:v>3096.0</c:v>
                </c:pt>
                <c:pt idx="7263">
                  <c:v>3097.0</c:v>
                </c:pt>
                <c:pt idx="7264">
                  <c:v>3097.0</c:v>
                </c:pt>
                <c:pt idx="7265">
                  <c:v>3098.0</c:v>
                </c:pt>
                <c:pt idx="7266">
                  <c:v>3098.0</c:v>
                </c:pt>
                <c:pt idx="7267">
                  <c:v>3098.0</c:v>
                </c:pt>
                <c:pt idx="7268">
                  <c:v>3098.0</c:v>
                </c:pt>
                <c:pt idx="7269">
                  <c:v>3099.0</c:v>
                </c:pt>
                <c:pt idx="7270">
                  <c:v>3099.0</c:v>
                </c:pt>
                <c:pt idx="7271">
                  <c:v>3099.0</c:v>
                </c:pt>
                <c:pt idx="7272">
                  <c:v>3099.0</c:v>
                </c:pt>
                <c:pt idx="7273">
                  <c:v>3099.0</c:v>
                </c:pt>
                <c:pt idx="7274">
                  <c:v>3100.0</c:v>
                </c:pt>
                <c:pt idx="7275">
                  <c:v>3101.0</c:v>
                </c:pt>
                <c:pt idx="7276">
                  <c:v>3102.0</c:v>
                </c:pt>
                <c:pt idx="7277">
                  <c:v>3103.0</c:v>
                </c:pt>
                <c:pt idx="7278">
                  <c:v>3104.0</c:v>
                </c:pt>
                <c:pt idx="7279">
                  <c:v>3105.0</c:v>
                </c:pt>
                <c:pt idx="7280">
                  <c:v>3106.0</c:v>
                </c:pt>
                <c:pt idx="7281">
                  <c:v>3107.0</c:v>
                </c:pt>
                <c:pt idx="7282">
                  <c:v>3107.0</c:v>
                </c:pt>
                <c:pt idx="7283">
                  <c:v>3107.0</c:v>
                </c:pt>
                <c:pt idx="7284">
                  <c:v>3107.0</c:v>
                </c:pt>
                <c:pt idx="7285">
                  <c:v>3107.0</c:v>
                </c:pt>
                <c:pt idx="7286">
                  <c:v>3107.0</c:v>
                </c:pt>
                <c:pt idx="7287">
                  <c:v>3107.0</c:v>
                </c:pt>
                <c:pt idx="7288">
                  <c:v>3107.0</c:v>
                </c:pt>
                <c:pt idx="7289">
                  <c:v>3107.0</c:v>
                </c:pt>
                <c:pt idx="7290">
                  <c:v>3108.0</c:v>
                </c:pt>
                <c:pt idx="7291">
                  <c:v>3109.0</c:v>
                </c:pt>
                <c:pt idx="7292">
                  <c:v>3110.0</c:v>
                </c:pt>
                <c:pt idx="7293">
                  <c:v>3111.0</c:v>
                </c:pt>
                <c:pt idx="7294">
                  <c:v>3111.0</c:v>
                </c:pt>
                <c:pt idx="7295">
                  <c:v>3111.0</c:v>
                </c:pt>
                <c:pt idx="7296">
                  <c:v>3111.0</c:v>
                </c:pt>
                <c:pt idx="7297">
                  <c:v>3111.0</c:v>
                </c:pt>
                <c:pt idx="7298">
                  <c:v>3111.0</c:v>
                </c:pt>
                <c:pt idx="7299">
                  <c:v>3111.0</c:v>
                </c:pt>
                <c:pt idx="7300">
                  <c:v>3111.0</c:v>
                </c:pt>
                <c:pt idx="7301">
                  <c:v>3112.0</c:v>
                </c:pt>
                <c:pt idx="7302">
                  <c:v>3113.0</c:v>
                </c:pt>
                <c:pt idx="7303">
                  <c:v>3113.0</c:v>
                </c:pt>
                <c:pt idx="7304">
                  <c:v>3114.0</c:v>
                </c:pt>
                <c:pt idx="7305">
                  <c:v>3115.0</c:v>
                </c:pt>
                <c:pt idx="7306">
                  <c:v>3116.0</c:v>
                </c:pt>
                <c:pt idx="7307">
                  <c:v>3117.0</c:v>
                </c:pt>
                <c:pt idx="7308">
                  <c:v>3117.0</c:v>
                </c:pt>
                <c:pt idx="7309">
                  <c:v>3117.0</c:v>
                </c:pt>
                <c:pt idx="7310">
                  <c:v>3117.0</c:v>
                </c:pt>
                <c:pt idx="7311">
                  <c:v>3117.0</c:v>
                </c:pt>
                <c:pt idx="7312">
                  <c:v>3117.0</c:v>
                </c:pt>
                <c:pt idx="7313">
                  <c:v>3117.0</c:v>
                </c:pt>
                <c:pt idx="7314">
                  <c:v>3118.0</c:v>
                </c:pt>
                <c:pt idx="7315">
                  <c:v>3118.0</c:v>
                </c:pt>
                <c:pt idx="7316">
                  <c:v>3119.0</c:v>
                </c:pt>
                <c:pt idx="7317">
                  <c:v>3119.0</c:v>
                </c:pt>
                <c:pt idx="7318">
                  <c:v>3119.0</c:v>
                </c:pt>
                <c:pt idx="7319">
                  <c:v>3120.0</c:v>
                </c:pt>
                <c:pt idx="7320">
                  <c:v>3121.0</c:v>
                </c:pt>
                <c:pt idx="7321">
                  <c:v>3122.0</c:v>
                </c:pt>
                <c:pt idx="7322">
                  <c:v>3123.0</c:v>
                </c:pt>
                <c:pt idx="7323">
                  <c:v>3123.0</c:v>
                </c:pt>
                <c:pt idx="7324">
                  <c:v>3123.0</c:v>
                </c:pt>
                <c:pt idx="7325">
                  <c:v>3123.0</c:v>
                </c:pt>
                <c:pt idx="7326">
                  <c:v>3123.0</c:v>
                </c:pt>
                <c:pt idx="7327">
                  <c:v>3124.0</c:v>
                </c:pt>
                <c:pt idx="7328">
                  <c:v>3125.0</c:v>
                </c:pt>
                <c:pt idx="7329">
                  <c:v>3125.0</c:v>
                </c:pt>
                <c:pt idx="7330">
                  <c:v>3126.0</c:v>
                </c:pt>
                <c:pt idx="7331">
                  <c:v>3126.0</c:v>
                </c:pt>
                <c:pt idx="7332">
                  <c:v>3127.0</c:v>
                </c:pt>
                <c:pt idx="7333">
                  <c:v>3128.0</c:v>
                </c:pt>
                <c:pt idx="7334">
                  <c:v>3129.0</c:v>
                </c:pt>
                <c:pt idx="7335">
                  <c:v>3130.0</c:v>
                </c:pt>
                <c:pt idx="7336">
                  <c:v>3130.0</c:v>
                </c:pt>
                <c:pt idx="7337">
                  <c:v>3131.0</c:v>
                </c:pt>
                <c:pt idx="7338">
                  <c:v>3131.0</c:v>
                </c:pt>
                <c:pt idx="7339">
                  <c:v>3132.0</c:v>
                </c:pt>
                <c:pt idx="7340">
                  <c:v>3132.0</c:v>
                </c:pt>
                <c:pt idx="7341">
                  <c:v>3133.0</c:v>
                </c:pt>
                <c:pt idx="7342">
                  <c:v>3133.0</c:v>
                </c:pt>
                <c:pt idx="7343">
                  <c:v>3133.0</c:v>
                </c:pt>
                <c:pt idx="7344">
                  <c:v>3134.0</c:v>
                </c:pt>
                <c:pt idx="7345">
                  <c:v>3134.0</c:v>
                </c:pt>
                <c:pt idx="7346">
                  <c:v>3134.0</c:v>
                </c:pt>
                <c:pt idx="7347">
                  <c:v>3135.0</c:v>
                </c:pt>
                <c:pt idx="7348">
                  <c:v>3136.0</c:v>
                </c:pt>
                <c:pt idx="7349">
                  <c:v>3137.0</c:v>
                </c:pt>
                <c:pt idx="7350">
                  <c:v>3138.0</c:v>
                </c:pt>
                <c:pt idx="7351">
                  <c:v>3138.0</c:v>
                </c:pt>
                <c:pt idx="7352">
                  <c:v>3139.0</c:v>
                </c:pt>
                <c:pt idx="7353">
                  <c:v>3139.0</c:v>
                </c:pt>
                <c:pt idx="7354">
                  <c:v>3139.0</c:v>
                </c:pt>
                <c:pt idx="7355">
                  <c:v>3140.0</c:v>
                </c:pt>
                <c:pt idx="7356">
                  <c:v>3140.0</c:v>
                </c:pt>
                <c:pt idx="7357">
                  <c:v>3141.0</c:v>
                </c:pt>
                <c:pt idx="7358">
                  <c:v>3141.0</c:v>
                </c:pt>
                <c:pt idx="7359">
                  <c:v>3142.0</c:v>
                </c:pt>
                <c:pt idx="7360">
                  <c:v>3142.0</c:v>
                </c:pt>
                <c:pt idx="7361">
                  <c:v>3142.0</c:v>
                </c:pt>
                <c:pt idx="7362">
                  <c:v>3142.0</c:v>
                </c:pt>
                <c:pt idx="7363">
                  <c:v>3142.0</c:v>
                </c:pt>
                <c:pt idx="7364">
                  <c:v>3142.0</c:v>
                </c:pt>
                <c:pt idx="7365">
                  <c:v>3142.0</c:v>
                </c:pt>
                <c:pt idx="7366">
                  <c:v>3142.0</c:v>
                </c:pt>
                <c:pt idx="7367">
                  <c:v>3143.0</c:v>
                </c:pt>
                <c:pt idx="7368">
                  <c:v>3144.0</c:v>
                </c:pt>
                <c:pt idx="7369">
                  <c:v>3144.0</c:v>
                </c:pt>
                <c:pt idx="7370">
                  <c:v>3145.0</c:v>
                </c:pt>
                <c:pt idx="7371">
                  <c:v>3146.0</c:v>
                </c:pt>
                <c:pt idx="7372">
                  <c:v>3147.0</c:v>
                </c:pt>
                <c:pt idx="7373">
                  <c:v>3147.0</c:v>
                </c:pt>
                <c:pt idx="7374">
                  <c:v>3147.0</c:v>
                </c:pt>
                <c:pt idx="7375">
                  <c:v>3147.0</c:v>
                </c:pt>
                <c:pt idx="7376">
                  <c:v>3147.0</c:v>
                </c:pt>
                <c:pt idx="7377">
                  <c:v>3148.0</c:v>
                </c:pt>
                <c:pt idx="7378">
                  <c:v>3149.0</c:v>
                </c:pt>
                <c:pt idx="7379">
                  <c:v>3149.0</c:v>
                </c:pt>
                <c:pt idx="7380">
                  <c:v>3150.0</c:v>
                </c:pt>
                <c:pt idx="7381">
                  <c:v>3151.0</c:v>
                </c:pt>
                <c:pt idx="7382">
                  <c:v>3151.0</c:v>
                </c:pt>
                <c:pt idx="7383">
                  <c:v>3152.0</c:v>
                </c:pt>
                <c:pt idx="7384">
                  <c:v>3152.0</c:v>
                </c:pt>
                <c:pt idx="7385">
                  <c:v>3153.0</c:v>
                </c:pt>
                <c:pt idx="7386">
                  <c:v>3153.0</c:v>
                </c:pt>
                <c:pt idx="7387">
                  <c:v>3153.0</c:v>
                </c:pt>
                <c:pt idx="7388">
                  <c:v>3153.0</c:v>
                </c:pt>
                <c:pt idx="7389">
                  <c:v>3153.0</c:v>
                </c:pt>
                <c:pt idx="7390">
                  <c:v>3153.0</c:v>
                </c:pt>
                <c:pt idx="7391">
                  <c:v>3153.0</c:v>
                </c:pt>
                <c:pt idx="7392">
                  <c:v>3154.0</c:v>
                </c:pt>
                <c:pt idx="7393">
                  <c:v>3154.0</c:v>
                </c:pt>
                <c:pt idx="7394">
                  <c:v>3155.0</c:v>
                </c:pt>
                <c:pt idx="7395">
                  <c:v>3155.0</c:v>
                </c:pt>
                <c:pt idx="7396">
                  <c:v>3155.0</c:v>
                </c:pt>
                <c:pt idx="7397">
                  <c:v>3156.0</c:v>
                </c:pt>
                <c:pt idx="7398">
                  <c:v>3156.0</c:v>
                </c:pt>
                <c:pt idx="7399">
                  <c:v>3156.0</c:v>
                </c:pt>
                <c:pt idx="7400">
                  <c:v>3157.0</c:v>
                </c:pt>
                <c:pt idx="7401">
                  <c:v>3158.0</c:v>
                </c:pt>
                <c:pt idx="7402">
                  <c:v>3158.0</c:v>
                </c:pt>
                <c:pt idx="7403">
                  <c:v>3159.0</c:v>
                </c:pt>
                <c:pt idx="7404">
                  <c:v>3159.0</c:v>
                </c:pt>
                <c:pt idx="7405">
                  <c:v>3160.0</c:v>
                </c:pt>
                <c:pt idx="7406">
                  <c:v>3160.0</c:v>
                </c:pt>
                <c:pt idx="7407">
                  <c:v>3160.0</c:v>
                </c:pt>
                <c:pt idx="7408">
                  <c:v>3160.0</c:v>
                </c:pt>
                <c:pt idx="7409">
                  <c:v>3161.0</c:v>
                </c:pt>
                <c:pt idx="7410">
                  <c:v>3161.0</c:v>
                </c:pt>
                <c:pt idx="7411">
                  <c:v>3162.0</c:v>
                </c:pt>
                <c:pt idx="7412">
                  <c:v>3162.0</c:v>
                </c:pt>
                <c:pt idx="7413">
                  <c:v>3162.0</c:v>
                </c:pt>
                <c:pt idx="7414">
                  <c:v>3163.0</c:v>
                </c:pt>
                <c:pt idx="7415">
                  <c:v>3163.0</c:v>
                </c:pt>
                <c:pt idx="7416">
                  <c:v>3163.0</c:v>
                </c:pt>
                <c:pt idx="7417">
                  <c:v>3163.0</c:v>
                </c:pt>
                <c:pt idx="7418">
                  <c:v>3163.0</c:v>
                </c:pt>
                <c:pt idx="7419">
                  <c:v>3163.0</c:v>
                </c:pt>
                <c:pt idx="7420">
                  <c:v>3164.0</c:v>
                </c:pt>
                <c:pt idx="7421">
                  <c:v>3164.0</c:v>
                </c:pt>
                <c:pt idx="7422">
                  <c:v>3165.0</c:v>
                </c:pt>
                <c:pt idx="7423">
                  <c:v>3166.0</c:v>
                </c:pt>
                <c:pt idx="7424">
                  <c:v>3167.0</c:v>
                </c:pt>
                <c:pt idx="7425">
                  <c:v>3167.0</c:v>
                </c:pt>
                <c:pt idx="7426">
                  <c:v>3167.0</c:v>
                </c:pt>
                <c:pt idx="7427">
                  <c:v>3167.0</c:v>
                </c:pt>
                <c:pt idx="7428">
                  <c:v>3167.0</c:v>
                </c:pt>
                <c:pt idx="7429">
                  <c:v>3167.0</c:v>
                </c:pt>
                <c:pt idx="7430">
                  <c:v>3168.0</c:v>
                </c:pt>
                <c:pt idx="7431">
                  <c:v>3169.0</c:v>
                </c:pt>
                <c:pt idx="7432">
                  <c:v>3169.0</c:v>
                </c:pt>
                <c:pt idx="7433">
                  <c:v>3169.0</c:v>
                </c:pt>
                <c:pt idx="7434">
                  <c:v>3169.0</c:v>
                </c:pt>
                <c:pt idx="7435">
                  <c:v>3169.0</c:v>
                </c:pt>
                <c:pt idx="7436">
                  <c:v>3169.0</c:v>
                </c:pt>
                <c:pt idx="7437">
                  <c:v>3169.0</c:v>
                </c:pt>
                <c:pt idx="7438">
                  <c:v>3170.0</c:v>
                </c:pt>
                <c:pt idx="7439">
                  <c:v>3171.0</c:v>
                </c:pt>
                <c:pt idx="7440">
                  <c:v>3172.0</c:v>
                </c:pt>
                <c:pt idx="7441">
                  <c:v>3172.0</c:v>
                </c:pt>
                <c:pt idx="7442">
                  <c:v>3173.0</c:v>
                </c:pt>
                <c:pt idx="7443">
                  <c:v>3174.0</c:v>
                </c:pt>
                <c:pt idx="7444">
                  <c:v>3174.0</c:v>
                </c:pt>
                <c:pt idx="7445">
                  <c:v>3175.0</c:v>
                </c:pt>
                <c:pt idx="7446">
                  <c:v>3175.0</c:v>
                </c:pt>
                <c:pt idx="7447">
                  <c:v>3176.0</c:v>
                </c:pt>
                <c:pt idx="7448">
                  <c:v>3177.0</c:v>
                </c:pt>
                <c:pt idx="7449">
                  <c:v>3178.0</c:v>
                </c:pt>
                <c:pt idx="7450">
                  <c:v>3179.0</c:v>
                </c:pt>
                <c:pt idx="7451">
                  <c:v>3180.0</c:v>
                </c:pt>
                <c:pt idx="7452">
                  <c:v>3180.0</c:v>
                </c:pt>
                <c:pt idx="7453">
                  <c:v>3180.0</c:v>
                </c:pt>
                <c:pt idx="7454">
                  <c:v>3181.0</c:v>
                </c:pt>
                <c:pt idx="7455">
                  <c:v>3181.0</c:v>
                </c:pt>
                <c:pt idx="7456">
                  <c:v>3182.0</c:v>
                </c:pt>
                <c:pt idx="7457">
                  <c:v>3183.0</c:v>
                </c:pt>
                <c:pt idx="7458">
                  <c:v>3184.0</c:v>
                </c:pt>
                <c:pt idx="7459">
                  <c:v>3184.0</c:v>
                </c:pt>
                <c:pt idx="7460">
                  <c:v>3185.0</c:v>
                </c:pt>
                <c:pt idx="7461">
                  <c:v>3186.0</c:v>
                </c:pt>
                <c:pt idx="7462">
                  <c:v>3187.0</c:v>
                </c:pt>
                <c:pt idx="7463">
                  <c:v>3188.0</c:v>
                </c:pt>
                <c:pt idx="7464">
                  <c:v>3189.0</c:v>
                </c:pt>
                <c:pt idx="7465">
                  <c:v>3190.0</c:v>
                </c:pt>
                <c:pt idx="7466">
                  <c:v>3190.0</c:v>
                </c:pt>
                <c:pt idx="7467">
                  <c:v>3191.0</c:v>
                </c:pt>
                <c:pt idx="7468">
                  <c:v>3191.0</c:v>
                </c:pt>
                <c:pt idx="7469">
                  <c:v>3191.0</c:v>
                </c:pt>
                <c:pt idx="7470">
                  <c:v>3191.0</c:v>
                </c:pt>
                <c:pt idx="7471">
                  <c:v>3192.0</c:v>
                </c:pt>
                <c:pt idx="7472">
                  <c:v>3193.0</c:v>
                </c:pt>
                <c:pt idx="7473">
                  <c:v>3193.0</c:v>
                </c:pt>
                <c:pt idx="7474">
                  <c:v>3193.0</c:v>
                </c:pt>
                <c:pt idx="7475">
                  <c:v>3194.0</c:v>
                </c:pt>
                <c:pt idx="7476">
                  <c:v>3194.0</c:v>
                </c:pt>
                <c:pt idx="7477">
                  <c:v>3194.0</c:v>
                </c:pt>
                <c:pt idx="7478">
                  <c:v>3194.0</c:v>
                </c:pt>
                <c:pt idx="7479">
                  <c:v>3195.0</c:v>
                </c:pt>
                <c:pt idx="7480">
                  <c:v>3195.0</c:v>
                </c:pt>
                <c:pt idx="7481">
                  <c:v>3195.0</c:v>
                </c:pt>
                <c:pt idx="7482">
                  <c:v>3195.0</c:v>
                </c:pt>
                <c:pt idx="7483">
                  <c:v>3196.0</c:v>
                </c:pt>
                <c:pt idx="7484">
                  <c:v>3197.0</c:v>
                </c:pt>
                <c:pt idx="7485">
                  <c:v>3197.0</c:v>
                </c:pt>
                <c:pt idx="7486">
                  <c:v>3197.0</c:v>
                </c:pt>
                <c:pt idx="7487">
                  <c:v>3197.0</c:v>
                </c:pt>
                <c:pt idx="7488">
                  <c:v>3197.0</c:v>
                </c:pt>
                <c:pt idx="7489">
                  <c:v>3197.0</c:v>
                </c:pt>
                <c:pt idx="7490">
                  <c:v>3198.0</c:v>
                </c:pt>
                <c:pt idx="7491">
                  <c:v>3199.0</c:v>
                </c:pt>
                <c:pt idx="7492">
                  <c:v>3199.0</c:v>
                </c:pt>
                <c:pt idx="7493">
                  <c:v>3200.0</c:v>
                </c:pt>
                <c:pt idx="7494">
                  <c:v>3200.0</c:v>
                </c:pt>
                <c:pt idx="7495">
                  <c:v>3200.0</c:v>
                </c:pt>
                <c:pt idx="7496">
                  <c:v>3200.0</c:v>
                </c:pt>
                <c:pt idx="7497">
                  <c:v>3200.0</c:v>
                </c:pt>
                <c:pt idx="7498">
                  <c:v>3201.0</c:v>
                </c:pt>
                <c:pt idx="7499">
                  <c:v>3201.0</c:v>
                </c:pt>
                <c:pt idx="7500">
                  <c:v>3201.0</c:v>
                </c:pt>
                <c:pt idx="7501">
                  <c:v>3201.0</c:v>
                </c:pt>
                <c:pt idx="7502">
                  <c:v>3201.0</c:v>
                </c:pt>
                <c:pt idx="7503">
                  <c:v>3201.0</c:v>
                </c:pt>
                <c:pt idx="7504">
                  <c:v>3202.0</c:v>
                </c:pt>
                <c:pt idx="7505">
                  <c:v>3203.0</c:v>
                </c:pt>
                <c:pt idx="7506">
                  <c:v>3204.0</c:v>
                </c:pt>
                <c:pt idx="7507">
                  <c:v>3205.0</c:v>
                </c:pt>
                <c:pt idx="7508">
                  <c:v>3206.0</c:v>
                </c:pt>
                <c:pt idx="7509">
                  <c:v>3206.0</c:v>
                </c:pt>
                <c:pt idx="7510">
                  <c:v>3206.0</c:v>
                </c:pt>
                <c:pt idx="7511">
                  <c:v>3207.0</c:v>
                </c:pt>
                <c:pt idx="7512">
                  <c:v>3207.0</c:v>
                </c:pt>
                <c:pt idx="7513">
                  <c:v>3208.0</c:v>
                </c:pt>
                <c:pt idx="7514">
                  <c:v>3209.0</c:v>
                </c:pt>
                <c:pt idx="7515">
                  <c:v>3210.0</c:v>
                </c:pt>
                <c:pt idx="7516">
                  <c:v>3211.0</c:v>
                </c:pt>
                <c:pt idx="7517">
                  <c:v>3211.0</c:v>
                </c:pt>
                <c:pt idx="7518">
                  <c:v>3211.0</c:v>
                </c:pt>
                <c:pt idx="7519">
                  <c:v>3211.0</c:v>
                </c:pt>
                <c:pt idx="7520">
                  <c:v>3211.0</c:v>
                </c:pt>
                <c:pt idx="7521">
                  <c:v>3211.0</c:v>
                </c:pt>
                <c:pt idx="7522">
                  <c:v>3212.0</c:v>
                </c:pt>
                <c:pt idx="7523">
                  <c:v>3213.0</c:v>
                </c:pt>
                <c:pt idx="7524">
                  <c:v>3213.0</c:v>
                </c:pt>
                <c:pt idx="7525">
                  <c:v>3213.0</c:v>
                </c:pt>
                <c:pt idx="7526">
                  <c:v>3214.0</c:v>
                </c:pt>
                <c:pt idx="7527">
                  <c:v>3214.0</c:v>
                </c:pt>
                <c:pt idx="7528">
                  <c:v>3214.0</c:v>
                </c:pt>
                <c:pt idx="7529">
                  <c:v>3214.0</c:v>
                </c:pt>
                <c:pt idx="7530">
                  <c:v>3214.0</c:v>
                </c:pt>
                <c:pt idx="7531">
                  <c:v>3214.0</c:v>
                </c:pt>
                <c:pt idx="7532">
                  <c:v>3214.0</c:v>
                </c:pt>
                <c:pt idx="7533">
                  <c:v>3214.0</c:v>
                </c:pt>
                <c:pt idx="7534">
                  <c:v>3215.0</c:v>
                </c:pt>
                <c:pt idx="7535">
                  <c:v>3216.0</c:v>
                </c:pt>
                <c:pt idx="7536">
                  <c:v>3216.0</c:v>
                </c:pt>
                <c:pt idx="7537">
                  <c:v>3216.0</c:v>
                </c:pt>
                <c:pt idx="7538">
                  <c:v>3216.0</c:v>
                </c:pt>
                <c:pt idx="7539">
                  <c:v>3216.0</c:v>
                </c:pt>
                <c:pt idx="7540">
                  <c:v>3216.0</c:v>
                </c:pt>
                <c:pt idx="7541">
                  <c:v>3216.0</c:v>
                </c:pt>
                <c:pt idx="7542">
                  <c:v>3217.0</c:v>
                </c:pt>
                <c:pt idx="7543">
                  <c:v>3218.0</c:v>
                </c:pt>
                <c:pt idx="7544">
                  <c:v>3219.0</c:v>
                </c:pt>
                <c:pt idx="7545">
                  <c:v>3220.0</c:v>
                </c:pt>
                <c:pt idx="7546">
                  <c:v>3221.0</c:v>
                </c:pt>
                <c:pt idx="7547">
                  <c:v>3221.0</c:v>
                </c:pt>
                <c:pt idx="7548">
                  <c:v>3221.0</c:v>
                </c:pt>
                <c:pt idx="7549">
                  <c:v>3222.0</c:v>
                </c:pt>
                <c:pt idx="7550">
                  <c:v>3222.0</c:v>
                </c:pt>
                <c:pt idx="7551">
                  <c:v>3222.0</c:v>
                </c:pt>
                <c:pt idx="7552">
                  <c:v>3222.0</c:v>
                </c:pt>
                <c:pt idx="7553">
                  <c:v>3222.0</c:v>
                </c:pt>
                <c:pt idx="7554">
                  <c:v>3222.0</c:v>
                </c:pt>
                <c:pt idx="7555">
                  <c:v>3223.0</c:v>
                </c:pt>
                <c:pt idx="7556">
                  <c:v>3224.0</c:v>
                </c:pt>
                <c:pt idx="7557">
                  <c:v>3225.0</c:v>
                </c:pt>
                <c:pt idx="7558">
                  <c:v>3226.0</c:v>
                </c:pt>
                <c:pt idx="7559">
                  <c:v>3227.0</c:v>
                </c:pt>
                <c:pt idx="7560">
                  <c:v>3227.0</c:v>
                </c:pt>
                <c:pt idx="7561">
                  <c:v>3228.0</c:v>
                </c:pt>
                <c:pt idx="7562">
                  <c:v>3229.0</c:v>
                </c:pt>
                <c:pt idx="7563">
                  <c:v>3230.0</c:v>
                </c:pt>
                <c:pt idx="7564">
                  <c:v>3230.0</c:v>
                </c:pt>
                <c:pt idx="7565">
                  <c:v>3230.0</c:v>
                </c:pt>
                <c:pt idx="7566">
                  <c:v>3230.0</c:v>
                </c:pt>
                <c:pt idx="7567">
                  <c:v>3230.0</c:v>
                </c:pt>
                <c:pt idx="7568">
                  <c:v>3230.0</c:v>
                </c:pt>
                <c:pt idx="7569">
                  <c:v>3230.0</c:v>
                </c:pt>
                <c:pt idx="7570">
                  <c:v>3230.0</c:v>
                </c:pt>
                <c:pt idx="7571">
                  <c:v>3230.0</c:v>
                </c:pt>
                <c:pt idx="7572">
                  <c:v>3230.0</c:v>
                </c:pt>
                <c:pt idx="7573">
                  <c:v>3230.0</c:v>
                </c:pt>
                <c:pt idx="7574">
                  <c:v>3230.0</c:v>
                </c:pt>
                <c:pt idx="7575">
                  <c:v>3230.0</c:v>
                </c:pt>
                <c:pt idx="7576">
                  <c:v>3231.0</c:v>
                </c:pt>
                <c:pt idx="7577">
                  <c:v>3232.0</c:v>
                </c:pt>
                <c:pt idx="7578">
                  <c:v>3233.0</c:v>
                </c:pt>
                <c:pt idx="7579">
                  <c:v>3233.0</c:v>
                </c:pt>
                <c:pt idx="7580">
                  <c:v>3234.0</c:v>
                </c:pt>
                <c:pt idx="7581">
                  <c:v>3234.0</c:v>
                </c:pt>
                <c:pt idx="7582">
                  <c:v>3234.0</c:v>
                </c:pt>
                <c:pt idx="7583">
                  <c:v>3234.0</c:v>
                </c:pt>
                <c:pt idx="7584">
                  <c:v>3234.0</c:v>
                </c:pt>
                <c:pt idx="7585">
                  <c:v>3234.0</c:v>
                </c:pt>
                <c:pt idx="7586">
                  <c:v>3234.0</c:v>
                </c:pt>
                <c:pt idx="7587">
                  <c:v>3235.0</c:v>
                </c:pt>
                <c:pt idx="7588">
                  <c:v>3236.0</c:v>
                </c:pt>
                <c:pt idx="7589">
                  <c:v>3236.0</c:v>
                </c:pt>
                <c:pt idx="7590">
                  <c:v>3237.0</c:v>
                </c:pt>
                <c:pt idx="7591">
                  <c:v>3238.0</c:v>
                </c:pt>
                <c:pt idx="7592">
                  <c:v>3239.0</c:v>
                </c:pt>
                <c:pt idx="7593">
                  <c:v>3240.0</c:v>
                </c:pt>
                <c:pt idx="7594">
                  <c:v>3241.0</c:v>
                </c:pt>
                <c:pt idx="7595">
                  <c:v>3242.0</c:v>
                </c:pt>
                <c:pt idx="7596">
                  <c:v>3243.0</c:v>
                </c:pt>
                <c:pt idx="7597">
                  <c:v>3244.0</c:v>
                </c:pt>
                <c:pt idx="7598">
                  <c:v>3244.0</c:v>
                </c:pt>
                <c:pt idx="7599">
                  <c:v>3245.0</c:v>
                </c:pt>
                <c:pt idx="7600">
                  <c:v>3245.0</c:v>
                </c:pt>
                <c:pt idx="7601">
                  <c:v>3246.0</c:v>
                </c:pt>
                <c:pt idx="7602">
                  <c:v>3246.0</c:v>
                </c:pt>
                <c:pt idx="7603">
                  <c:v>3246.0</c:v>
                </c:pt>
                <c:pt idx="7604">
                  <c:v>3246.0</c:v>
                </c:pt>
                <c:pt idx="7605">
                  <c:v>3246.0</c:v>
                </c:pt>
                <c:pt idx="7606">
                  <c:v>3246.0</c:v>
                </c:pt>
                <c:pt idx="7607">
                  <c:v>3246.0</c:v>
                </c:pt>
                <c:pt idx="7608">
                  <c:v>3247.0</c:v>
                </c:pt>
                <c:pt idx="7609">
                  <c:v>3248.0</c:v>
                </c:pt>
                <c:pt idx="7610">
                  <c:v>3249.0</c:v>
                </c:pt>
                <c:pt idx="7611">
                  <c:v>3249.0</c:v>
                </c:pt>
                <c:pt idx="7612">
                  <c:v>3249.0</c:v>
                </c:pt>
                <c:pt idx="7613">
                  <c:v>3249.0</c:v>
                </c:pt>
                <c:pt idx="7614">
                  <c:v>3249.0</c:v>
                </c:pt>
                <c:pt idx="7615">
                  <c:v>3249.0</c:v>
                </c:pt>
                <c:pt idx="7616">
                  <c:v>3250.0</c:v>
                </c:pt>
                <c:pt idx="7617">
                  <c:v>3250.0</c:v>
                </c:pt>
                <c:pt idx="7618">
                  <c:v>3250.0</c:v>
                </c:pt>
                <c:pt idx="7619">
                  <c:v>3250.0</c:v>
                </c:pt>
                <c:pt idx="7620">
                  <c:v>3250.0</c:v>
                </c:pt>
                <c:pt idx="7621">
                  <c:v>3250.0</c:v>
                </c:pt>
                <c:pt idx="7622">
                  <c:v>3250.0</c:v>
                </c:pt>
                <c:pt idx="7623">
                  <c:v>3250.0</c:v>
                </c:pt>
                <c:pt idx="7624">
                  <c:v>3250.0</c:v>
                </c:pt>
                <c:pt idx="7625">
                  <c:v>3250.0</c:v>
                </c:pt>
                <c:pt idx="7626">
                  <c:v>3251.0</c:v>
                </c:pt>
                <c:pt idx="7627">
                  <c:v>3251.0</c:v>
                </c:pt>
                <c:pt idx="7628">
                  <c:v>3251.0</c:v>
                </c:pt>
                <c:pt idx="7629">
                  <c:v>3251.0</c:v>
                </c:pt>
                <c:pt idx="7630">
                  <c:v>3251.0</c:v>
                </c:pt>
                <c:pt idx="7631">
                  <c:v>3251.0</c:v>
                </c:pt>
                <c:pt idx="7632">
                  <c:v>3251.0</c:v>
                </c:pt>
                <c:pt idx="7633">
                  <c:v>3251.0</c:v>
                </c:pt>
                <c:pt idx="7634">
                  <c:v>3251.0</c:v>
                </c:pt>
                <c:pt idx="7635">
                  <c:v>3251.0</c:v>
                </c:pt>
                <c:pt idx="7636">
                  <c:v>3251.0</c:v>
                </c:pt>
                <c:pt idx="7637">
                  <c:v>3251.0</c:v>
                </c:pt>
                <c:pt idx="7638">
                  <c:v>3251.0</c:v>
                </c:pt>
                <c:pt idx="7639">
                  <c:v>3252.0</c:v>
                </c:pt>
                <c:pt idx="7640">
                  <c:v>3252.0</c:v>
                </c:pt>
                <c:pt idx="7641">
                  <c:v>3252.0</c:v>
                </c:pt>
                <c:pt idx="7642">
                  <c:v>3252.0</c:v>
                </c:pt>
                <c:pt idx="7643">
                  <c:v>3252.0</c:v>
                </c:pt>
                <c:pt idx="7644">
                  <c:v>3253.0</c:v>
                </c:pt>
                <c:pt idx="7645">
                  <c:v>3254.0</c:v>
                </c:pt>
                <c:pt idx="7646">
                  <c:v>3255.0</c:v>
                </c:pt>
                <c:pt idx="7647">
                  <c:v>3255.0</c:v>
                </c:pt>
                <c:pt idx="7648">
                  <c:v>3256.0</c:v>
                </c:pt>
                <c:pt idx="7649">
                  <c:v>3257.0</c:v>
                </c:pt>
                <c:pt idx="7650">
                  <c:v>3258.0</c:v>
                </c:pt>
                <c:pt idx="7651">
                  <c:v>3259.0</c:v>
                </c:pt>
                <c:pt idx="7652">
                  <c:v>3259.0</c:v>
                </c:pt>
                <c:pt idx="7653">
                  <c:v>3260.0</c:v>
                </c:pt>
                <c:pt idx="7654">
                  <c:v>3260.0</c:v>
                </c:pt>
                <c:pt idx="7655">
                  <c:v>3260.0</c:v>
                </c:pt>
                <c:pt idx="7656">
                  <c:v>3261.0</c:v>
                </c:pt>
                <c:pt idx="7657">
                  <c:v>3261.0</c:v>
                </c:pt>
                <c:pt idx="7658">
                  <c:v>3262.0</c:v>
                </c:pt>
                <c:pt idx="7659">
                  <c:v>3263.0</c:v>
                </c:pt>
                <c:pt idx="7660">
                  <c:v>3263.0</c:v>
                </c:pt>
                <c:pt idx="7661">
                  <c:v>3264.0</c:v>
                </c:pt>
                <c:pt idx="7662">
                  <c:v>3264.0</c:v>
                </c:pt>
                <c:pt idx="7663">
                  <c:v>3264.0</c:v>
                </c:pt>
                <c:pt idx="7664">
                  <c:v>3265.0</c:v>
                </c:pt>
                <c:pt idx="7665">
                  <c:v>3266.0</c:v>
                </c:pt>
                <c:pt idx="7666">
                  <c:v>3266.0</c:v>
                </c:pt>
                <c:pt idx="7667">
                  <c:v>3267.0</c:v>
                </c:pt>
                <c:pt idx="7668">
                  <c:v>3268.0</c:v>
                </c:pt>
                <c:pt idx="7669">
                  <c:v>3269.0</c:v>
                </c:pt>
                <c:pt idx="7670">
                  <c:v>3270.0</c:v>
                </c:pt>
                <c:pt idx="7671">
                  <c:v>3271.0</c:v>
                </c:pt>
                <c:pt idx="7672">
                  <c:v>3272.0</c:v>
                </c:pt>
                <c:pt idx="7673">
                  <c:v>3273.0</c:v>
                </c:pt>
                <c:pt idx="7674">
                  <c:v>3274.0</c:v>
                </c:pt>
                <c:pt idx="7675">
                  <c:v>3275.0</c:v>
                </c:pt>
                <c:pt idx="7676">
                  <c:v>3275.0</c:v>
                </c:pt>
                <c:pt idx="7677">
                  <c:v>3275.0</c:v>
                </c:pt>
                <c:pt idx="7678">
                  <c:v>3275.0</c:v>
                </c:pt>
                <c:pt idx="7679">
                  <c:v>3275.0</c:v>
                </c:pt>
                <c:pt idx="7680">
                  <c:v>3276.0</c:v>
                </c:pt>
                <c:pt idx="7681">
                  <c:v>3277.0</c:v>
                </c:pt>
                <c:pt idx="7682">
                  <c:v>3278.0</c:v>
                </c:pt>
                <c:pt idx="7683">
                  <c:v>3279.0</c:v>
                </c:pt>
                <c:pt idx="7684">
                  <c:v>3280.0</c:v>
                </c:pt>
                <c:pt idx="7685">
                  <c:v>3281.0</c:v>
                </c:pt>
                <c:pt idx="7686">
                  <c:v>3281.0</c:v>
                </c:pt>
                <c:pt idx="7687">
                  <c:v>3281.0</c:v>
                </c:pt>
                <c:pt idx="7688">
                  <c:v>3281.0</c:v>
                </c:pt>
                <c:pt idx="7689">
                  <c:v>3281.0</c:v>
                </c:pt>
                <c:pt idx="7690">
                  <c:v>3281.0</c:v>
                </c:pt>
                <c:pt idx="7691">
                  <c:v>3281.0</c:v>
                </c:pt>
                <c:pt idx="7692">
                  <c:v>3282.0</c:v>
                </c:pt>
                <c:pt idx="7693">
                  <c:v>3283.0</c:v>
                </c:pt>
                <c:pt idx="7694">
                  <c:v>3284.0</c:v>
                </c:pt>
                <c:pt idx="7695">
                  <c:v>3284.0</c:v>
                </c:pt>
                <c:pt idx="7696">
                  <c:v>3284.0</c:v>
                </c:pt>
                <c:pt idx="7697">
                  <c:v>3284.0</c:v>
                </c:pt>
                <c:pt idx="7698">
                  <c:v>3284.0</c:v>
                </c:pt>
                <c:pt idx="7699">
                  <c:v>3284.0</c:v>
                </c:pt>
                <c:pt idx="7700">
                  <c:v>3284.0</c:v>
                </c:pt>
                <c:pt idx="7701">
                  <c:v>3284.0</c:v>
                </c:pt>
                <c:pt idx="7702">
                  <c:v>3284.0</c:v>
                </c:pt>
                <c:pt idx="7703">
                  <c:v>3284.0</c:v>
                </c:pt>
                <c:pt idx="7704">
                  <c:v>3284.0</c:v>
                </c:pt>
                <c:pt idx="7705">
                  <c:v>3285.0</c:v>
                </c:pt>
                <c:pt idx="7706">
                  <c:v>3285.0</c:v>
                </c:pt>
                <c:pt idx="7707">
                  <c:v>3286.0</c:v>
                </c:pt>
                <c:pt idx="7708">
                  <c:v>3286.0</c:v>
                </c:pt>
                <c:pt idx="7709">
                  <c:v>3287.0</c:v>
                </c:pt>
                <c:pt idx="7710">
                  <c:v>3287.0</c:v>
                </c:pt>
                <c:pt idx="7711">
                  <c:v>3287.0</c:v>
                </c:pt>
                <c:pt idx="7712">
                  <c:v>3287.0</c:v>
                </c:pt>
                <c:pt idx="7713">
                  <c:v>3288.0</c:v>
                </c:pt>
                <c:pt idx="7714">
                  <c:v>3288.0</c:v>
                </c:pt>
                <c:pt idx="7715">
                  <c:v>3288.0</c:v>
                </c:pt>
                <c:pt idx="7716">
                  <c:v>3289.0</c:v>
                </c:pt>
                <c:pt idx="7717">
                  <c:v>3289.0</c:v>
                </c:pt>
                <c:pt idx="7718">
                  <c:v>3290.0</c:v>
                </c:pt>
                <c:pt idx="7719">
                  <c:v>3291.0</c:v>
                </c:pt>
                <c:pt idx="7720">
                  <c:v>3292.0</c:v>
                </c:pt>
                <c:pt idx="7721">
                  <c:v>3293.0</c:v>
                </c:pt>
                <c:pt idx="7722">
                  <c:v>3293.0</c:v>
                </c:pt>
                <c:pt idx="7723">
                  <c:v>3294.0</c:v>
                </c:pt>
                <c:pt idx="7724">
                  <c:v>3295.0</c:v>
                </c:pt>
                <c:pt idx="7725">
                  <c:v>3296.0</c:v>
                </c:pt>
                <c:pt idx="7726">
                  <c:v>3296.0</c:v>
                </c:pt>
                <c:pt idx="7727">
                  <c:v>3297.0</c:v>
                </c:pt>
                <c:pt idx="7728">
                  <c:v>3298.0</c:v>
                </c:pt>
                <c:pt idx="7729">
                  <c:v>3299.0</c:v>
                </c:pt>
                <c:pt idx="7730">
                  <c:v>3299.0</c:v>
                </c:pt>
                <c:pt idx="7731">
                  <c:v>3299.0</c:v>
                </c:pt>
                <c:pt idx="7732">
                  <c:v>3299.0</c:v>
                </c:pt>
                <c:pt idx="7733">
                  <c:v>3299.0</c:v>
                </c:pt>
                <c:pt idx="7734">
                  <c:v>3300.0</c:v>
                </c:pt>
                <c:pt idx="7735">
                  <c:v>3300.0</c:v>
                </c:pt>
                <c:pt idx="7736">
                  <c:v>3300.0</c:v>
                </c:pt>
                <c:pt idx="7737">
                  <c:v>3300.0</c:v>
                </c:pt>
                <c:pt idx="7738">
                  <c:v>3300.0</c:v>
                </c:pt>
                <c:pt idx="7739">
                  <c:v>3301.0</c:v>
                </c:pt>
                <c:pt idx="7740">
                  <c:v>3301.0</c:v>
                </c:pt>
                <c:pt idx="7741">
                  <c:v>3302.0</c:v>
                </c:pt>
                <c:pt idx="7742">
                  <c:v>3303.0</c:v>
                </c:pt>
                <c:pt idx="7743">
                  <c:v>3303.0</c:v>
                </c:pt>
                <c:pt idx="7744">
                  <c:v>3303.0</c:v>
                </c:pt>
                <c:pt idx="7745">
                  <c:v>3303.0</c:v>
                </c:pt>
                <c:pt idx="7746">
                  <c:v>3303.0</c:v>
                </c:pt>
                <c:pt idx="7747">
                  <c:v>3303.0</c:v>
                </c:pt>
                <c:pt idx="7748">
                  <c:v>3304.0</c:v>
                </c:pt>
                <c:pt idx="7749">
                  <c:v>3304.0</c:v>
                </c:pt>
                <c:pt idx="7750">
                  <c:v>3305.0</c:v>
                </c:pt>
                <c:pt idx="7751">
                  <c:v>3306.0</c:v>
                </c:pt>
                <c:pt idx="7752">
                  <c:v>3307.0</c:v>
                </c:pt>
                <c:pt idx="7753">
                  <c:v>3307.0</c:v>
                </c:pt>
                <c:pt idx="7754">
                  <c:v>3307.0</c:v>
                </c:pt>
                <c:pt idx="7755">
                  <c:v>3308.0</c:v>
                </c:pt>
                <c:pt idx="7756">
                  <c:v>3308.0</c:v>
                </c:pt>
                <c:pt idx="7757">
                  <c:v>3309.0</c:v>
                </c:pt>
                <c:pt idx="7758">
                  <c:v>3309.0</c:v>
                </c:pt>
                <c:pt idx="7759">
                  <c:v>3309.0</c:v>
                </c:pt>
                <c:pt idx="7760">
                  <c:v>3309.0</c:v>
                </c:pt>
                <c:pt idx="7761">
                  <c:v>3309.0</c:v>
                </c:pt>
                <c:pt idx="7762">
                  <c:v>3309.0</c:v>
                </c:pt>
                <c:pt idx="7763">
                  <c:v>3309.0</c:v>
                </c:pt>
                <c:pt idx="7764">
                  <c:v>3309.0</c:v>
                </c:pt>
                <c:pt idx="7765">
                  <c:v>3309.0</c:v>
                </c:pt>
                <c:pt idx="7766">
                  <c:v>3309.0</c:v>
                </c:pt>
                <c:pt idx="7767">
                  <c:v>3309.0</c:v>
                </c:pt>
                <c:pt idx="7768">
                  <c:v>3309.0</c:v>
                </c:pt>
                <c:pt idx="7769">
                  <c:v>3309.0</c:v>
                </c:pt>
                <c:pt idx="7770">
                  <c:v>3310.0</c:v>
                </c:pt>
                <c:pt idx="7771">
                  <c:v>3310.0</c:v>
                </c:pt>
                <c:pt idx="7772">
                  <c:v>3311.0</c:v>
                </c:pt>
                <c:pt idx="7773">
                  <c:v>3312.0</c:v>
                </c:pt>
                <c:pt idx="7774">
                  <c:v>3313.0</c:v>
                </c:pt>
                <c:pt idx="7775">
                  <c:v>3314.0</c:v>
                </c:pt>
                <c:pt idx="7776">
                  <c:v>3314.0</c:v>
                </c:pt>
                <c:pt idx="7777">
                  <c:v>3314.0</c:v>
                </c:pt>
                <c:pt idx="7778">
                  <c:v>3314.0</c:v>
                </c:pt>
                <c:pt idx="7779">
                  <c:v>3314.0</c:v>
                </c:pt>
                <c:pt idx="7780">
                  <c:v>3315.0</c:v>
                </c:pt>
                <c:pt idx="7781">
                  <c:v>3315.0</c:v>
                </c:pt>
                <c:pt idx="7782">
                  <c:v>3315.0</c:v>
                </c:pt>
                <c:pt idx="7783">
                  <c:v>3315.0</c:v>
                </c:pt>
                <c:pt idx="7784">
                  <c:v>3316.0</c:v>
                </c:pt>
                <c:pt idx="7785">
                  <c:v>3316.0</c:v>
                </c:pt>
                <c:pt idx="7786">
                  <c:v>3316.0</c:v>
                </c:pt>
                <c:pt idx="7787">
                  <c:v>3317.0</c:v>
                </c:pt>
                <c:pt idx="7788">
                  <c:v>3317.0</c:v>
                </c:pt>
                <c:pt idx="7789">
                  <c:v>3318.0</c:v>
                </c:pt>
                <c:pt idx="7790">
                  <c:v>3318.0</c:v>
                </c:pt>
                <c:pt idx="7791">
                  <c:v>3319.0</c:v>
                </c:pt>
                <c:pt idx="7792">
                  <c:v>3320.0</c:v>
                </c:pt>
                <c:pt idx="7793">
                  <c:v>3320.0</c:v>
                </c:pt>
                <c:pt idx="7794">
                  <c:v>3320.0</c:v>
                </c:pt>
                <c:pt idx="7795">
                  <c:v>3321.0</c:v>
                </c:pt>
                <c:pt idx="7796">
                  <c:v>3322.0</c:v>
                </c:pt>
                <c:pt idx="7797">
                  <c:v>3323.0</c:v>
                </c:pt>
                <c:pt idx="7798">
                  <c:v>3324.0</c:v>
                </c:pt>
                <c:pt idx="7799">
                  <c:v>3325.0</c:v>
                </c:pt>
                <c:pt idx="7800">
                  <c:v>3326.0</c:v>
                </c:pt>
                <c:pt idx="7801">
                  <c:v>3326.0</c:v>
                </c:pt>
                <c:pt idx="7802">
                  <c:v>3326.0</c:v>
                </c:pt>
                <c:pt idx="7803">
                  <c:v>3327.0</c:v>
                </c:pt>
                <c:pt idx="7804">
                  <c:v>3328.0</c:v>
                </c:pt>
                <c:pt idx="7805">
                  <c:v>3329.0</c:v>
                </c:pt>
                <c:pt idx="7806">
                  <c:v>3330.0</c:v>
                </c:pt>
                <c:pt idx="7807">
                  <c:v>3331.0</c:v>
                </c:pt>
                <c:pt idx="7808">
                  <c:v>3331.0</c:v>
                </c:pt>
                <c:pt idx="7809">
                  <c:v>3331.0</c:v>
                </c:pt>
                <c:pt idx="7810">
                  <c:v>3331.0</c:v>
                </c:pt>
                <c:pt idx="7811">
                  <c:v>3331.0</c:v>
                </c:pt>
                <c:pt idx="7812">
                  <c:v>3331.0</c:v>
                </c:pt>
                <c:pt idx="7813">
                  <c:v>3331.0</c:v>
                </c:pt>
                <c:pt idx="7814">
                  <c:v>3331.0</c:v>
                </c:pt>
                <c:pt idx="7815">
                  <c:v>3331.0</c:v>
                </c:pt>
                <c:pt idx="7816">
                  <c:v>3331.0</c:v>
                </c:pt>
                <c:pt idx="7817">
                  <c:v>3332.0</c:v>
                </c:pt>
                <c:pt idx="7818">
                  <c:v>3332.0</c:v>
                </c:pt>
                <c:pt idx="7819">
                  <c:v>3333.0</c:v>
                </c:pt>
                <c:pt idx="7820">
                  <c:v>3334.0</c:v>
                </c:pt>
                <c:pt idx="7821">
                  <c:v>3335.0</c:v>
                </c:pt>
                <c:pt idx="7822">
                  <c:v>3335.0</c:v>
                </c:pt>
                <c:pt idx="7823">
                  <c:v>3336.0</c:v>
                </c:pt>
                <c:pt idx="7824">
                  <c:v>3337.0</c:v>
                </c:pt>
                <c:pt idx="7825">
                  <c:v>3337.0</c:v>
                </c:pt>
                <c:pt idx="7826">
                  <c:v>3337.0</c:v>
                </c:pt>
                <c:pt idx="7827">
                  <c:v>3338.0</c:v>
                </c:pt>
                <c:pt idx="7828">
                  <c:v>3339.0</c:v>
                </c:pt>
                <c:pt idx="7829">
                  <c:v>3339.0</c:v>
                </c:pt>
                <c:pt idx="7830">
                  <c:v>3340.0</c:v>
                </c:pt>
                <c:pt idx="7831">
                  <c:v>3340.0</c:v>
                </c:pt>
                <c:pt idx="7832">
                  <c:v>3340.0</c:v>
                </c:pt>
                <c:pt idx="7833">
                  <c:v>3340.0</c:v>
                </c:pt>
                <c:pt idx="7834">
                  <c:v>3341.0</c:v>
                </c:pt>
                <c:pt idx="7835">
                  <c:v>3342.0</c:v>
                </c:pt>
                <c:pt idx="7836">
                  <c:v>3343.0</c:v>
                </c:pt>
                <c:pt idx="7837">
                  <c:v>3343.0</c:v>
                </c:pt>
                <c:pt idx="7838">
                  <c:v>3343.0</c:v>
                </c:pt>
                <c:pt idx="7839">
                  <c:v>3343.0</c:v>
                </c:pt>
                <c:pt idx="7840">
                  <c:v>3343.0</c:v>
                </c:pt>
                <c:pt idx="7841">
                  <c:v>3344.0</c:v>
                </c:pt>
                <c:pt idx="7842">
                  <c:v>3345.0</c:v>
                </c:pt>
                <c:pt idx="7843">
                  <c:v>3346.0</c:v>
                </c:pt>
                <c:pt idx="7844">
                  <c:v>3347.0</c:v>
                </c:pt>
                <c:pt idx="7845">
                  <c:v>3348.0</c:v>
                </c:pt>
                <c:pt idx="7846">
                  <c:v>3348.0</c:v>
                </c:pt>
                <c:pt idx="7847">
                  <c:v>3348.0</c:v>
                </c:pt>
                <c:pt idx="7848">
                  <c:v>3349.0</c:v>
                </c:pt>
                <c:pt idx="7849">
                  <c:v>3350.0</c:v>
                </c:pt>
                <c:pt idx="7850">
                  <c:v>3350.0</c:v>
                </c:pt>
                <c:pt idx="7851">
                  <c:v>3351.0</c:v>
                </c:pt>
                <c:pt idx="7852">
                  <c:v>3352.0</c:v>
                </c:pt>
                <c:pt idx="7853">
                  <c:v>3353.0</c:v>
                </c:pt>
                <c:pt idx="7854">
                  <c:v>3354.0</c:v>
                </c:pt>
                <c:pt idx="7855">
                  <c:v>3354.0</c:v>
                </c:pt>
                <c:pt idx="7856">
                  <c:v>3355.0</c:v>
                </c:pt>
                <c:pt idx="7857">
                  <c:v>3356.0</c:v>
                </c:pt>
                <c:pt idx="7858">
                  <c:v>3356.0</c:v>
                </c:pt>
                <c:pt idx="7859">
                  <c:v>3357.0</c:v>
                </c:pt>
                <c:pt idx="7860">
                  <c:v>3358.0</c:v>
                </c:pt>
                <c:pt idx="7861">
                  <c:v>3359.0</c:v>
                </c:pt>
                <c:pt idx="7862">
                  <c:v>3360.0</c:v>
                </c:pt>
                <c:pt idx="7863">
                  <c:v>3361.0</c:v>
                </c:pt>
                <c:pt idx="7864">
                  <c:v>3362.0</c:v>
                </c:pt>
                <c:pt idx="7865">
                  <c:v>3363.0</c:v>
                </c:pt>
                <c:pt idx="7866">
                  <c:v>3364.0</c:v>
                </c:pt>
                <c:pt idx="7867">
                  <c:v>3365.0</c:v>
                </c:pt>
                <c:pt idx="7868">
                  <c:v>3366.0</c:v>
                </c:pt>
                <c:pt idx="7869">
                  <c:v>3366.0</c:v>
                </c:pt>
                <c:pt idx="7870">
                  <c:v>3367.0</c:v>
                </c:pt>
                <c:pt idx="7871">
                  <c:v>3367.0</c:v>
                </c:pt>
                <c:pt idx="7872">
                  <c:v>3367.0</c:v>
                </c:pt>
                <c:pt idx="7873">
                  <c:v>3368.0</c:v>
                </c:pt>
                <c:pt idx="7874">
                  <c:v>3369.0</c:v>
                </c:pt>
                <c:pt idx="7875">
                  <c:v>3370.0</c:v>
                </c:pt>
                <c:pt idx="7876">
                  <c:v>3371.0</c:v>
                </c:pt>
                <c:pt idx="7877">
                  <c:v>3372.0</c:v>
                </c:pt>
                <c:pt idx="7878">
                  <c:v>3373.0</c:v>
                </c:pt>
                <c:pt idx="7879">
                  <c:v>3373.0</c:v>
                </c:pt>
                <c:pt idx="7880">
                  <c:v>3373.0</c:v>
                </c:pt>
                <c:pt idx="7881">
                  <c:v>3373.0</c:v>
                </c:pt>
                <c:pt idx="7882">
                  <c:v>3373.0</c:v>
                </c:pt>
                <c:pt idx="7883">
                  <c:v>3373.0</c:v>
                </c:pt>
                <c:pt idx="7884">
                  <c:v>3373.0</c:v>
                </c:pt>
                <c:pt idx="7885">
                  <c:v>3374.0</c:v>
                </c:pt>
                <c:pt idx="7886">
                  <c:v>3375.0</c:v>
                </c:pt>
                <c:pt idx="7887">
                  <c:v>3376.0</c:v>
                </c:pt>
                <c:pt idx="7888">
                  <c:v>3377.0</c:v>
                </c:pt>
                <c:pt idx="7889">
                  <c:v>3378.0</c:v>
                </c:pt>
                <c:pt idx="7890">
                  <c:v>3379.0</c:v>
                </c:pt>
                <c:pt idx="7891">
                  <c:v>3380.0</c:v>
                </c:pt>
                <c:pt idx="7892">
                  <c:v>3381.0</c:v>
                </c:pt>
                <c:pt idx="7893">
                  <c:v>3382.0</c:v>
                </c:pt>
                <c:pt idx="7894">
                  <c:v>3382.0</c:v>
                </c:pt>
                <c:pt idx="7895">
                  <c:v>3382.0</c:v>
                </c:pt>
                <c:pt idx="7896">
                  <c:v>3382.0</c:v>
                </c:pt>
                <c:pt idx="7897">
                  <c:v>3382.0</c:v>
                </c:pt>
                <c:pt idx="7898">
                  <c:v>3382.0</c:v>
                </c:pt>
                <c:pt idx="7899">
                  <c:v>3382.0</c:v>
                </c:pt>
                <c:pt idx="7900">
                  <c:v>3382.0</c:v>
                </c:pt>
                <c:pt idx="7901">
                  <c:v>3382.0</c:v>
                </c:pt>
                <c:pt idx="7902">
                  <c:v>3382.0</c:v>
                </c:pt>
                <c:pt idx="7903">
                  <c:v>3383.0</c:v>
                </c:pt>
                <c:pt idx="7904">
                  <c:v>3383.0</c:v>
                </c:pt>
                <c:pt idx="7905">
                  <c:v>3384.0</c:v>
                </c:pt>
                <c:pt idx="7906">
                  <c:v>3384.0</c:v>
                </c:pt>
                <c:pt idx="7907">
                  <c:v>3385.0</c:v>
                </c:pt>
                <c:pt idx="7908">
                  <c:v>3386.0</c:v>
                </c:pt>
                <c:pt idx="7909">
                  <c:v>3386.0</c:v>
                </c:pt>
                <c:pt idx="7910">
                  <c:v>3387.0</c:v>
                </c:pt>
                <c:pt idx="7911">
                  <c:v>3387.0</c:v>
                </c:pt>
                <c:pt idx="7912">
                  <c:v>3387.0</c:v>
                </c:pt>
                <c:pt idx="7913">
                  <c:v>3388.0</c:v>
                </c:pt>
                <c:pt idx="7914">
                  <c:v>3389.0</c:v>
                </c:pt>
                <c:pt idx="7915">
                  <c:v>3389.0</c:v>
                </c:pt>
                <c:pt idx="7916">
                  <c:v>3390.0</c:v>
                </c:pt>
                <c:pt idx="7917">
                  <c:v>3391.0</c:v>
                </c:pt>
                <c:pt idx="7918">
                  <c:v>3392.0</c:v>
                </c:pt>
                <c:pt idx="7919">
                  <c:v>3393.0</c:v>
                </c:pt>
                <c:pt idx="7920">
                  <c:v>3393.0</c:v>
                </c:pt>
                <c:pt idx="7921">
                  <c:v>3394.0</c:v>
                </c:pt>
                <c:pt idx="7922">
                  <c:v>3395.0</c:v>
                </c:pt>
                <c:pt idx="7923">
                  <c:v>3396.0</c:v>
                </c:pt>
                <c:pt idx="7924">
                  <c:v>3397.0</c:v>
                </c:pt>
                <c:pt idx="7925">
                  <c:v>3398.0</c:v>
                </c:pt>
                <c:pt idx="7926">
                  <c:v>3398.0</c:v>
                </c:pt>
                <c:pt idx="7927">
                  <c:v>3398.0</c:v>
                </c:pt>
                <c:pt idx="7928">
                  <c:v>3398.0</c:v>
                </c:pt>
                <c:pt idx="7929">
                  <c:v>3399.0</c:v>
                </c:pt>
                <c:pt idx="7930">
                  <c:v>3400.0</c:v>
                </c:pt>
                <c:pt idx="7931">
                  <c:v>3400.0</c:v>
                </c:pt>
                <c:pt idx="7932">
                  <c:v>3401.0</c:v>
                </c:pt>
                <c:pt idx="7933">
                  <c:v>3401.0</c:v>
                </c:pt>
                <c:pt idx="7934">
                  <c:v>3401.0</c:v>
                </c:pt>
                <c:pt idx="7935">
                  <c:v>3402.0</c:v>
                </c:pt>
                <c:pt idx="7936">
                  <c:v>3403.0</c:v>
                </c:pt>
                <c:pt idx="7937">
                  <c:v>3403.0</c:v>
                </c:pt>
                <c:pt idx="7938">
                  <c:v>3403.0</c:v>
                </c:pt>
                <c:pt idx="7939">
                  <c:v>3403.0</c:v>
                </c:pt>
                <c:pt idx="7940">
                  <c:v>3404.0</c:v>
                </c:pt>
                <c:pt idx="7941">
                  <c:v>3405.0</c:v>
                </c:pt>
                <c:pt idx="7942">
                  <c:v>3405.0</c:v>
                </c:pt>
                <c:pt idx="7943">
                  <c:v>3405.0</c:v>
                </c:pt>
                <c:pt idx="7944">
                  <c:v>3405.0</c:v>
                </c:pt>
                <c:pt idx="7945">
                  <c:v>3405.0</c:v>
                </c:pt>
                <c:pt idx="7946">
                  <c:v>3405.0</c:v>
                </c:pt>
                <c:pt idx="7947">
                  <c:v>3405.0</c:v>
                </c:pt>
                <c:pt idx="7948">
                  <c:v>3405.0</c:v>
                </c:pt>
                <c:pt idx="7949">
                  <c:v>3405.0</c:v>
                </c:pt>
                <c:pt idx="7950">
                  <c:v>3405.0</c:v>
                </c:pt>
                <c:pt idx="7951">
                  <c:v>3405.0</c:v>
                </c:pt>
                <c:pt idx="7952">
                  <c:v>3405.0</c:v>
                </c:pt>
                <c:pt idx="7953">
                  <c:v>3405.0</c:v>
                </c:pt>
                <c:pt idx="7954">
                  <c:v>3406.0</c:v>
                </c:pt>
                <c:pt idx="7955">
                  <c:v>3406.0</c:v>
                </c:pt>
                <c:pt idx="7956">
                  <c:v>3406.0</c:v>
                </c:pt>
                <c:pt idx="7957">
                  <c:v>3406.0</c:v>
                </c:pt>
                <c:pt idx="7958">
                  <c:v>3406.0</c:v>
                </c:pt>
                <c:pt idx="7959">
                  <c:v>3406.0</c:v>
                </c:pt>
                <c:pt idx="7960">
                  <c:v>3406.0</c:v>
                </c:pt>
                <c:pt idx="7961">
                  <c:v>3406.0</c:v>
                </c:pt>
                <c:pt idx="7962">
                  <c:v>3407.0</c:v>
                </c:pt>
                <c:pt idx="7963">
                  <c:v>3408.0</c:v>
                </c:pt>
                <c:pt idx="7964">
                  <c:v>3409.0</c:v>
                </c:pt>
                <c:pt idx="7965">
                  <c:v>3409.0</c:v>
                </c:pt>
                <c:pt idx="7966">
                  <c:v>3410.0</c:v>
                </c:pt>
                <c:pt idx="7967">
                  <c:v>3411.0</c:v>
                </c:pt>
                <c:pt idx="7968">
                  <c:v>3412.0</c:v>
                </c:pt>
                <c:pt idx="7969">
                  <c:v>3413.0</c:v>
                </c:pt>
                <c:pt idx="7970">
                  <c:v>3413.0</c:v>
                </c:pt>
                <c:pt idx="7971">
                  <c:v>3414.0</c:v>
                </c:pt>
                <c:pt idx="7972">
                  <c:v>3414.0</c:v>
                </c:pt>
                <c:pt idx="7973">
                  <c:v>3414.0</c:v>
                </c:pt>
                <c:pt idx="7974">
                  <c:v>3415.0</c:v>
                </c:pt>
                <c:pt idx="7975">
                  <c:v>3416.0</c:v>
                </c:pt>
                <c:pt idx="7976">
                  <c:v>3416.0</c:v>
                </c:pt>
                <c:pt idx="7977">
                  <c:v>3417.0</c:v>
                </c:pt>
                <c:pt idx="7978">
                  <c:v>3417.0</c:v>
                </c:pt>
                <c:pt idx="7979">
                  <c:v>3417.0</c:v>
                </c:pt>
                <c:pt idx="7980">
                  <c:v>3418.0</c:v>
                </c:pt>
                <c:pt idx="7981">
                  <c:v>3418.0</c:v>
                </c:pt>
                <c:pt idx="7982">
                  <c:v>3419.0</c:v>
                </c:pt>
                <c:pt idx="7983">
                  <c:v>3420.0</c:v>
                </c:pt>
                <c:pt idx="7984">
                  <c:v>3420.0</c:v>
                </c:pt>
                <c:pt idx="7985">
                  <c:v>3420.0</c:v>
                </c:pt>
                <c:pt idx="7986">
                  <c:v>3421.0</c:v>
                </c:pt>
                <c:pt idx="7987">
                  <c:v>3421.0</c:v>
                </c:pt>
                <c:pt idx="7988">
                  <c:v>3421.0</c:v>
                </c:pt>
                <c:pt idx="7989">
                  <c:v>3422.0</c:v>
                </c:pt>
                <c:pt idx="7990">
                  <c:v>3423.0</c:v>
                </c:pt>
                <c:pt idx="7991">
                  <c:v>3423.0</c:v>
                </c:pt>
                <c:pt idx="7992">
                  <c:v>3424.0</c:v>
                </c:pt>
                <c:pt idx="7993">
                  <c:v>3425.0</c:v>
                </c:pt>
                <c:pt idx="7994">
                  <c:v>3426.0</c:v>
                </c:pt>
                <c:pt idx="7995">
                  <c:v>3426.0</c:v>
                </c:pt>
                <c:pt idx="7996">
                  <c:v>3427.0</c:v>
                </c:pt>
                <c:pt idx="7997">
                  <c:v>3428.0</c:v>
                </c:pt>
                <c:pt idx="7998">
                  <c:v>3428.0</c:v>
                </c:pt>
                <c:pt idx="7999">
                  <c:v>3428.0</c:v>
                </c:pt>
                <c:pt idx="8000">
                  <c:v>3429.0</c:v>
                </c:pt>
                <c:pt idx="8001">
                  <c:v>3430.0</c:v>
                </c:pt>
                <c:pt idx="8002">
                  <c:v>3430.0</c:v>
                </c:pt>
                <c:pt idx="8003">
                  <c:v>3431.0</c:v>
                </c:pt>
                <c:pt idx="8004">
                  <c:v>3431.0</c:v>
                </c:pt>
                <c:pt idx="8005">
                  <c:v>3431.0</c:v>
                </c:pt>
                <c:pt idx="8006">
                  <c:v>3432.0</c:v>
                </c:pt>
                <c:pt idx="8007">
                  <c:v>3433.0</c:v>
                </c:pt>
                <c:pt idx="8008">
                  <c:v>3434.0</c:v>
                </c:pt>
                <c:pt idx="8009">
                  <c:v>3435.0</c:v>
                </c:pt>
                <c:pt idx="8010">
                  <c:v>3436.0</c:v>
                </c:pt>
                <c:pt idx="8011">
                  <c:v>3436.0</c:v>
                </c:pt>
                <c:pt idx="8012">
                  <c:v>3437.0</c:v>
                </c:pt>
                <c:pt idx="8013">
                  <c:v>3438.0</c:v>
                </c:pt>
                <c:pt idx="8014">
                  <c:v>3438.0</c:v>
                </c:pt>
                <c:pt idx="8015">
                  <c:v>3439.0</c:v>
                </c:pt>
                <c:pt idx="8016">
                  <c:v>3439.0</c:v>
                </c:pt>
                <c:pt idx="8017">
                  <c:v>3439.0</c:v>
                </c:pt>
                <c:pt idx="8018">
                  <c:v>3440.0</c:v>
                </c:pt>
                <c:pt idx="8019">
                  <c:v>3441.0</c:v>
                </c:pt>
                <c:pt idx="8020">
                  <c:v>3442.0</c:v>
                </c:pt>
                <c:pt idx="8021">
                  <c:v>3442.0</c:v>
                </c:pt>
                <c:pt idx="8022">
                  <c:v>3442.0</c:v>
                </c:pt>
                <c:pt idx="8023">
                  <c:v>3442.0</c:v>
                </c:pt>
                <c:pt idx="8024">
                  <c:v>3442.0</c:v>
                </c:pt>
                <c:pt idx="8025">
                  <c:v>3442.0</c:v>
                </c:pt>
                <c:pt idx="8026">
                  <c:v>3442.0</c:v>
                </c:pt>
                <c:pt idx="8027">
                  <c:v>3442.0</c:v>
                </c:pt>
                <c:pt idx="8028">
                  <c:v>3443.0</c:v>
                </c:pt>
                <c:pt idx="8029">
                  <c:v>3443.0</c:v>
                </c:pt>
                <c:pt idx="8030">
                  <c:v>3443.0</c:v>
                </c:pt>
                <c:pt idx="8031">
                  <c:v>3444.0</c:v>
                </c:pt>
                <c:pt idx="8032">
                  <c:v>3444.0</c:v>
                </c:pt>
                <c:pt idx="8033">
                  <c:v>3444.0</c:v>
                </c:pt>
                <c:pt idx="8034">
                  <c:v>3444.0</c:v>
                </c:pt>
                <c:pt idx="8035">
                  <c:v>3444.0</c:v>
                </c:pt>
                <c:pt idx="8036">
                  <c:v>3444.0</c:v>
                </c:pt>
                <c:pt idx="8037">
                  <c:v>3444.0</c:v>
                </c:pt>
                <c:pt idx="8038">
                  <c:v>3444.0</c:v>
                </c:pt>
                <c:pt idx="8039">
                  <c:v>3444.0</c:v>
                </c:pt>
                <c:pt idx="8040">
                  <c:v>3444.0</c:v>
                </c:pt>
                <c:pt idx="8041">
                  <c:v>3444.0</c:v>
                </c:pt>
                <c:pt idx="8042">
                  <c:v>3444.0</c:v>
                </c:pt>
                <c:pt idx="8043">
                  <c:v>3444.0</c:v>
                </c:pt>
                <c:pt idx="8044">
                  <c:v>3444.0</c:v>
                </c:pt>
                <c:pt idx="8045">
                  <c:v>3444.0</c:v>
                </c:pt>
                <c:pt idx="8046">
                  <c:v>3444.0</c:v>
                </c:pt>
                <c:pt idx="8047">
                  <c:v>3445.0</c:v>
                </c:pt>
                <c:pt idx="8048">
                  <c:v>3446.0</c:v>
                </c:pt>
                <c:pt idx="8049">
                  <c:v>3446.0</c:v>
                </c:pt>
                <c:pt idx="8050">
                  <c:v>3447.0</c:v>
                </c:pt>
                <c:pt idx="8051">
                  <c:v>3447.0</c:v>
                </c:pt>
                <c:pt idx="8052">
                  <c:v>3447.0</c:v>
                </c:pt>
                <c:pt idx="8053">
                  <c:v>3448.0</c:v>
                </c:pt>
                <c:pt idx="8054">
                  <c:v>3448.0</c:v>
                </c:pt>
                <c:pt idx="8055">
                  <c:v>3448.0</c:v>
                </c:pt>
                <c:pt idx="8056">
                  <c:v>3448.0</c:v>
                </c:pt>
                <c:pt idx="8057">
                  <c:v>3448.0</c:v>
                </c:pt>
                <c:pt idx="8058">
                  <c:v>3448.0</c:v>
                </c:pt>
                <c:pt idx="8059">
                  <c:v>3448.0</c:v>
                </c:pt>
                <c:pt idx="8060">
                  <c:v>3448.0</c:v>
                </c:pt>
                <c:pt idx="8061">
                  <c:v>3448.0</c:v>
                </c:pt>
                <c:pt idx="8062">
                  <c:v>3448.0</c:v>
                </c:pt>
                <c:pt idx="8063">
                  <c:v>3448.0</c:v>
                </c:pt>
                <c:pt idx="8064">
                  <c:v>3448.0</c:v>
                </c:pt>
                <c:pt idx="8065">
                  <c:v>3448.0</c:v>
                </c:pt>
                <c:pt idx="8066">
                  <c:v>3448.0</c:v>
                </c:pt>
                <c:pt idx="8067">
                  <c:v>3448.0</c:v>
                </c:pt>
                <c:pt idx="8068">
                  <c:v>3448.0</c:v>
                </c:pt>
                <c:pt idx="8069">
                  <c:v>3449.0</c:v>
                </c:pt>
                <c:pt idx="8070">
                  <c:v>3450.0</c:v>
                </c:pt>
                <c:pt idx="8071">
                  <c:v>3451.0</c:v>
                </c:pt>
                <c:pt idx="8072">
                  <c:v>3451.0</c:v>
                </c:pt>
                <c:pt idx="8073">
                  <c:v>3451.0</c:v>
                </c:pt>
                <c:pt idx="8074">
                  <c:v>3451.0</c:v>
                </c:pt>
                <c:pt idx="8075">
                  <c:v>3451.0</c:v>
                </c:pt>
                <c:pt idx="8076">
                  <c:v>3451.0</c:v>
                </c:pt>
                <c:pt idx="8077">
                  <c:v>3451.0</c:v>
                </c:pt>
                <c:pt idx="8078">
                  <c:v>3452.0</c:v>
                </c:pt>
                <c:pt idx="8079">
                  <c:v>3453.0</c:v>
                </c:pt>
                <c:pt idx="8080">
                  <c:v>3454.0</c:v>
                </c:pt>
                <c:pt idx="8081">
                  <c:v>3454.0</c:v>
                </c:pt>
                <c:pt idx="8082">
                  <c:v>3455.0</c:v>
                </c:pt>
                <c:pt idx="8083">
                  <c:v>3456.0</c:v>
                </c:pt>
                <c:pt idx="8084">
                  <c:v>3457.0</c:v>
                </c:pt>
                <c:pt idx="8085">
                  <c:v>3457.0</c:v>
                </c:pt>
                <c:pt idx="8086">
                  <c:v>3458.0</c:v>
                </c:pt>
                <c:pt idx="8087">
                  <c:v>3458.0</c:v>
                </c:pt>
                <c:pt idx="8088">
                  <c:v>3459.0</c:v>
                </c:pt>
                <c:pt idx="8089">
                  <c:v>3460.0</c:v>
                </c:pt>
                <c:pt idx="8090">
                  <c:v>3460.0</c:v>
                </c:pt>
                <c:pt idx="8091">
                  <c:v>3461.0</c:v>
                </c:pt>
                <c:pt idx="8092">
                  <c:v>3462.0</c:v>
                </c:pt>
                <c:pt idx="8093">
                  <c:v>3462.0</c:v>
                </c:pt>
                <c:pt idx="8094">
                  <c:v>3462.0</c:v>
                </c:pt>
                <c:pt idx="8095">
                  <c:v>3463.0</c:v>
                </c:pt>
                <c:pt idx="8096">
                  <c:v>3463.0</c:v>
                </c:pt>
                <c:pt idx="8097">
                  <c:v>3464.0</c:v>
                </c:pt>
                <c:pt idx="8098">
                  <c:v>3465.0</c:v>
                </c:pt>
                <c:pt idx="8099">
                  <c:v>3466.0</c:v>
                </c:pt>
                <c:pt idx="8100">
                  <c:v>3467.0</c:v>
                </c:pt>
                <c:pt idx="8101">
                  <c:v>3468.0</c:v>
                </c:pt>
                <c:pt idx="8102">
                  <c:v>3468.0</c:v>
                </c:pt>
                <c:pt idx="8103">
                  <c:v>3469.0</c:v>
                </c:pt>
                <c:pt idx="8104">
                  <c:v>3470.0</c:v>
                </c:pt>
                <c:pt idx="8105">
                  <c:v>3470.0</c:v>
                </c:pt>
                <c:pt idx="8106">
                  <c:v>3471.0</c:v>
                </c:pt>
                <c:pt idx="8107">
                  <c:v>3471.0</c:v>
                </c:pt>
                <c:pt idx="8108">
                  <c:v>3472.0</c:v>
                </c:pt>
                <c:pt idx="8109">
                  <c:v>3472.0</c:v>
                </c:pt>
                <c:pt idx="8110">
                  <c:v>3472.0</c:v>
                </c:pt>
                <c:pt idx="8111">
                  <c:v>3473.0</c:v>
                </c:pt>
                <c:pt idx="8112">
                  <c:v>3474.0</c:v>
                </c:pt>
                <c:pt idx="8113">
                  <c:v>3474.0</c:v>
                </c:pt>
                <c:pt idx="8114">
                  <c:v>3475.0</c:v>
                </c:pt>
                <c:pt idx="8115">
                  <c:v>3475.0</c:v>
                </c:pt>
                <c:pt idx="8116">
                  <c:v>3475.0</c:v>
                </c:pt>
                <c:pt idx="8117">
                  <c:v>3476.0</c:v>
                </c:pt>
                <c:pt idx="8118">
                  <c:v>3477.0</c:v>
                </c:pt>
                <c:pt idx="8119">
                  <c:v>3477.0</c:v>
                </c:pt>
                <c:pt idx="8120">
                  <c:v>3478.0</c:v>
                </c:pt>
                <c:pt idx="8121">
                  <c:v>3478.0</c:v>
                </c:pt>
                <c:pt idx="8122">
                  <c:v>3478.0</c:v>
                </c:pt>
                <c:pt idx="8123">
                  <c:v>3479.0</c:v>
                </c:pt>
                <c:pt idx="8124">
                  <c:v>3480.0</c:v>
                </c:pt>
                <c:pt idx="8125">
                  <c:v>3481.0</c:v>
                </c:pt>
                <c:pt idx="8126">
                  <c:v>3482.0</c:v>
                </c:pt>
                <c:pt idx="8127">
                  <c:v>3483.0</c:v>
                </c:pt>
                <c:pt idx="8128">
                  <c:v>3483.0</c:v>
                </c:pt>
                <c:pt idx="8129">
                  <c:v>3483.0</c:v>
                </c:pt>
                <c:pt idx="8130">
                  <c:v>3484.0</c:v>
                </c:pt>
                <c:pt idx="8131">
                  <c:v>3485.0</c:v>
                </c:pt>
                <c:pt idx="8132">
                  <c:v>3485.0</c:v>
                </c:pt>
                <c:pt idx="8133">
                  <c:v>3485.0</c:v>
                </c:pt>
                <c:pt idx="8134">
                  <c:v>3485.0</c:v>
                </c:pt>
                <c:pt idx="8135">
                  <c:v>3485.0</c:v>
                </c:pt>
                <c:pt idx="8136">
                  <c:v>3486.0</c:v>
                </c:pt>
                <c:pt idx="8137">
                  <c:v>3487.0</c:v>
                </c:pt>
                <c:pt idx="8138">
                  <c:v>3487.0</c:v>
                </c:pt>
                <c:pt idx="8139">
                  <c:v>3487.0</c:v>
                </c:pt>
                <c:pt idx="8140">
                  <c:v>3487.0</c:v>
                </c:pt>
                <c:pt idx="8141">
                  <c:v>3488.0</c:v>
                </c:pt>
                <c:pt idx="8142">
                  <c:v>3488.0</c:v>
                </c:pt>
                <c:pt idx="8143">
                  <c:v>3488.0</c:v>
                </c:pt>
                <c:pt idx="8144">
                  <c:v>3489.0</c:v>
                </c:pt>
                <c:pt idx="8145">
                  <c:v>3489.0</c:v>
                </c:pt>
                <c:pt idx="8146">
                  <c:v>3489.0</c:v>
                </c:pt>
                <c:pt idx="8147">
                  <c:v>3489.0</c:v>
                </c:pt>
                <c:pt idx="8148">
                  <c:v>3489.0</c:v>
                </c:pt>
                <c:pt idx="8149">
                  <c:v>3489.0</c:v>
                </c:pt>
                <c:pt idx="8150">
                  <c:v>3489.0</c:v>
                </c:pt>
                <c:pt idx="8151">
                  <c:v>3489.0</c:v>
                </c:pt>
                <c:pt idx="8152">
                  <c:v>3489.0</c:v>
                </c:pt>
                <c:pt idx="8153">
                  <c:v>3489.0</c:v>
                </c:pt>
                <c:pt idx="8154">
                  <c:v>3489.0</c:v>
                </c:pt>
                <c:pt idx="8155">
                  <c:v>3489.0</c:v>
                </c:pt>
                <c:pt idx="8156">
                  <c:v>3489.0</c:v>
                </c:pt>
                <c:pt idx="8157">
                  <c:v>3489.0</c:v>
                </c:pt>
                <c:pt idx="8158">
                  <c:v>3489.0</c:v>
                </c:pt>
                <c:pt idx="8159">
                  <c:v>3489.0</c:v>
                </c:pt>
                <c:pt idx="8160">
                  <c:v>3490.0</c:v>
                </c:pt>
                <c:pt idx="8161">
                  <c:v>3490.0</c:v>
                </c:pt>
                <c:pt idx="8162">
                  <c:v>3490.0</c:v>
                </c:pt>
                <c:pt idx="8163">
                  <c:v>3490.0</c:v>
                </c:pt>
                <c:pt idx="8164">
                  <c:v>3490.0</c:v>
                </c:pt>
                <c:pt idx="8165">
                  <c:v>3490.0</c:v>
                </c:pt>
                <c:pt idx="8166">
                  <c:v>3490.0</c:v>
                </c:pt>
                <c:pt idx="8167">
                  <c:v>3490.0</c:v>
                </c:pt>
                <c:pt idx="8168">
                  <c:v>3491.0</c:v>
                </c:pt>
                <c:pt idx="8169">
                  <c:v>3491.0</c:v>
                </c:pt>
                <c:pt idx="8170">
                  <c:v>3492.0</c:v>
                </c:pt>
                <c:pt idx="8171">
                  <c:v>3492.0</c:v>
                </c:pt>
                <c:pt idx="8172">
                  <c:v>3492.0</c:v>
                </c:pt>
                <c:pt idx="8173">
                  <c:v>3492.0</c:v>
                </c:pt>
                <c:pt idx="8174">
                  <c:v>3493.0</c:v>
                </c:pt>
                <c:pt idx="8175">
                  <c:v>3494.0</c:v>
                </c:pt>
                <c:pt idx="8176">
                  <c:v>3494.0</c:v>
                </c:pt>
                <c:pt idx="8177">
                  <c:v>3495.0</c:v>
                </c:pt>
                <c:pt idx="8178">
                  <c:v>3495.0</c:v>
                </c:pt>
                <c:pt idx="8179">
                  <c:v>3495.0</c:v>
                </c:pt>
                <c:pt idx="8180">
                  <c:v>3495.0</c:v>
                </c:pt>
                <c:pt idx="8181">
                  <c:v>3495.0</c:v>
                </c:pt>
                <c:pt idx="8182">
                  <c:v>3496.0</c:v>
                </c:pt>
                <c:pt idx="8183">
                  <c:v>3497.0</c:v>
                </c:pt>
                <c:pt idx="8184">
                  <c:v>3497.0</c:v>
                </c:pt>
                <c:pt idx="8185">
                  <c:v>3497.0</c:v>
                </c:pt>
                <c:pt idx="8186">
                  <c:v>3497.0</c:v>
                </c:pt>
                <c:pt idx="8187">
                  <c:v>3498.0</c:v>
                </c:pt>
                <c:pt idx="8188">
                  <c:v>3499.0</c:v>
                </c:pt>
                <c:pt idx="8189">
                  <c:v>3500.0</c:v>
                </c:pt>
                <c:pt idx="8190">
                  <c:v>3500.0</c:v>
                </c:pt>
                <c:pt idx="8191">
                  <c:v>3501.0</c:v>
                </c:pt>
                <c:pt idx="8192">
                  <c:v>3501.0</c:v>
                </c:pt>
                <c:pt idx="8193">
                  <c:v>3501.0</c:v>
                </c:pt>
                <c:pt idx="8194">
                  <c:v>3501.0</c:v>
                </c:pt>
                <c:pt idx="8195">
                  <c:v>3502.0</c:v>
                </c:pt>
                <c:pt idx="8196">
                  <c:v>3502.0</c:v>
                </c:pt>
                <c:pt idx="8197">
                  <c:v>3502.0</c:v>
                </c:pt>
                <c:pt idx="8198">
                  <c:v>3502.0</c:v>
                </c:pt>
                <c:pt idx="8199">
                  <c:v>3503.0</c:v>
                </c:pt>
                <c:pt idx="8200">
                  <c:v>3503.0</c:v>
                </c:pt>
                <c:pt idx="8201">
                  <c:v>3504.0</c:v>
                </c:pt>
                <c:pt idx="8202">
                  <c:v>3504.0</c:v>
                </c:pt>
                <c:pt idx="8203">
                  <c:v>3505.0</c:v>
                </c:pt>
                <c:pt idx="8204">
                  <c:v>3506.0</c:v>
                </c:pt>
                <c:pt idx="8205">
                  <c:v>3507.0</c:v>
                </c:pt>
                <c:pt idx="8206">
                  <c:v>3508.0</c:v>
                </c:pt>
                <c:pt idx="8207">
                  <c:v>3508.0</c:v>
                </c:pt>
                <c:pt idx="8208">
                  <c:v>3508.0</c:v>
                </c:pt>
                <c:pt idx="8209">
                  <c:v>3508.0</c:v>
                </c:pt>
                <c:pt idx="8210">
                  <c:v>3508.0</c:v>
                </c:pt>
                <c:pt idx="8211">
                  <c:v>3509.0</c:v>
                </c:pt>
                <c:pt idx="8212">
                  <c:v>3509.0</c:v>
                </c:pt>
                <c:pt idx="8213">
                  <c:v>3510.0</c:v>
                </c:pt>
                <c:pt idx="8214">
                  <c:v>3511.0</c:v>
                </c:pt>
                <c:pt idx="8215">
                  <c:v>3512.0</c:v>
                </c:pt>
                <c:pt idx="8216">
                  <c:v>3513.0</c:v>
                </c:pt>
                <c:pt idx="8217">
                  <c:v>3514.0</c:v>
                </c:pt>
                <c:pt idx="8218">
                  <c:v>3515.0</c:v>
                </c:pt>
                <c:pt idx="8219">
                  <c:v>3515.0</c:v>
                </c:pt>
                <c:pt idx="8220">
                  <c:v>3515.0</c:v>
                </c:pt>
                <c:pt idx="8221">
                  <c:v>3515.0</c:v>
                </c:pt>
                <c:pt idx="8222">
                  <c:v>3515.0</c:v>
                </c:pt>
                <c:pt idx="8223">
                  <c:v>3515.0</c:v>
                </c:pt>
                <c:pt idx="8224">
                  <c:v>3515.0</c:v>
                </c:pt>
                <c:pt idx="8225">
                  <c:v>3515.0</c:v>
                </c:pt>
                <c:pt idx="8226">
                  <c:v>3515.0</c:v>
                </c:pt>
                <c:pt idx="8227">
                  <c:v>3515.0</c:v>
                </c:pt>
                <c:pt idx="8228">
                  <c:v>3515.0</c:v>
                </c:pt>
                <c:pt idx="8229">
                  <c:v>3515.0</c:v>
                </c:pt>
                <c:pt idx="8230">
                  <c:v>3515.0</c:v>
                </c:pt>
                <c:pt idx="8231">
                  <c:v>3515.0</c:v>
                </c:pt>
                <c:pt idx="8232">
                  <c:v>3515.0</c:v>
                </c:pt>
                <c:pt idx="8233">
                  <c:v>3515.0</c:v>
                </c:pt>
                <c:pt idx="8234">
                  <c:v>3515.0</c:v>
                </c:pt>
                <c:pt idx="8235">
                  <c:v>3515.0</c:v>
                </c:pt>
                <c:pt idx="8236">
                  <c:v>3515.0</c:v>
                </c:pt>
                <c:pt idx="8237">
                  <c:v>3515.0</c:v>
                </c:pt>
                <c:pt idx="8238">
                  <c:v>3515.0</c:v>
                </c:pt>
                <c:pt idx="8239">
                  <c:v>3515.0</c:v>
                </c:pt>
                <c:pt idx="8240">
                  <c:v>3515.0</c:v>
                </c:pt>
                <c:pt idx="8241">
                  <c:v>3515.0</c:v>
                </c:pt>
                <c:pt idx="8242">
                  <c:v>3515.0</c:v>
                </c:pt>
                <c:pt idx="8243">
                  <c:v>3515.0</c:v>
                </c:pt>
                <c:pt idx="8244">
                  <c:v>3515.0</c:v>
                </c:pt>
                <c:pt idx="8245">
                  <c:v>3515.0</c:v>
                </c:pt>
                <c:pt idx="8246">
                  <c:v>3515.0</c:v>
                </c:pt>
                <c:pt idx="8247">
                  <c:v>3515.0</c:v>
                </c:pt>
                <c:pt idx="8248">
                  <c:v>3515.0</c:v>
                </c:pt>
                <c:pt idx="8249">
                  <c:v>3515.0</c:v>
                </c:pt>
                <c:pt idx="8250">
                  <c:v>3515.0</c:v>
                </c:pt>
                <c:pt idx="8251">
                  <c:v>3515.0</c:v>
                </c:pt>
                <c:pt idx="8252">
                  <c:v>3515.0</c:v>
                </c:pt>
                <c:pt idx="8253">
                  <c:v>3515.0</c:v>
                </c:pt>
                <c:pt idx="8254">
                  <c:v>3516.0</c:v>
                </c:pt>
                <c:pt idx="8255">
                  <c:v>3517.0</c:v>
                </c:pt>
                <c:pt idx="8256">
                  <c:v>3517.0</c:v>
                </c:pt>
                <c:pt idx="8257">
                  <c:v>3517.0</c:v>
                </c:pt>
                <c:pt idx="8258">
                  <c:v>3517.0</c:v>
                </c:pt>
                <c:pt idx="8259">
                  <c:v>3517.0</c:v>
                </c:pt>
                <c:pt idx="8260">
                  <c:v>3517.0</c:v>
                </c:pt>
                <c:pt idx="8261">
                  <c:v>3518.0</c:v>
                </c:pt>
                <c:pt idx="8262">
                  <c:v>3518.0</c:v>
                </c:pt>
                <c:pt idx="8263">
                  <c:v>3519.0</c:v>
                </c:pt>
                <c:pt idx="8264">
                  <c:v>3519.0</c:v>
                </c:pt>
                <c:pt idx="8265">
                  <c:v>3519.0</c:v>
                </c:pt>
                <c:pt idx="8266">
                  <c:v>3519.0</c:v>
                </c:pt>
                <c:pt idx="8267">
                  <c:v>3519.0</c:v>
                </c:pt>
                <c:pt idx="8268">
                  <c:v>3519.0</c:v>
                </c:pt>
                <c:pt idx="8269">
                  <c:v>3519.0</c:v>
                </c:pt>
                <c:pt idx="8270">
                  <c:v>3519.0</c:v>
                </c:pt>
                <c:pt idx="8271">
                  <c:v>3519.0</c:v>
                </c:pt>
                <c:pt idx="8272">
                  <c:v>3519.0</c:v>
                </c:pt>
                <c:pt idx="8273">
                  <c:v>3519.0</c:v>
                </c:pt>
                <c:pt idx="8274">
                  <c:v>3519.0</c:v>
                </c:pt>
                <c:pt idx="8275">
                  <c:v>3520.0</c:v>
                </c:pt>
                <c:pt idx="8276">
                  <c:v>3520.0</c:v>
                </c:pt>
                <c:pt idx="8277">
                  <c:v>3521.0</c:v>
                </c:pt>
                <c:pt idx="8278">
                  <c:v>3521.0</c:v>
                </c:pt>
                <c:pt idx="8279">
                  <c:v>3521.0</c:v>
                </c:pt>
                <c:pt idx="8280">
                  <c:v>3521.0</c:v>
                </c:pt>
                <c:pt idx="8281">
                  <c:v>3521.0</c:v>
                </c:pt>
                <c:pt idx="8282">
                  <c:v>3521.0</c:v>
                </c:pt>
                <c:pt idx="8283">
                  <c:v>3522.0</c:v>
                </c:pt>
                <c:pt idx="8284">
                  <c:v>3522.0</c:v>
                </c:pt>
                <c:pt idx="8285">
                  <c:v>3523.0</c:v>
                </c:pt>
                <c:pt idx="8286">
                  <c:v>3523.0</c:v>
                </c:pt>
                <c:pt idx="8287">
                  <c:v>3524.0</c:v>
                </c:pt>
                <c:pt idx="8288">
                  <c:v>3524.0</c:v>
                </c:pt>
                <c:pt idx="8289">
                  <c:v>3524.0</c:v>
                </c:pt>
                <c:pt idx="8290">
                  <c:v>3524.0</c:v>
                </c:pt>
                <c:pt idx="8291">
                  <c:v>3524.0</c:v>
                </c:pt>
                <c:pt idx="8292">
                  <c:v>3525.0</c:v>
                </c:pt>
                <c:pt idx="8293">
                  <c:v>3525.0</c:v>
                </c:pt>
                <c:pt idx="8294">
                  <c:v>3525.0</c:v>
                </c:pt>
                <c:pt idx="8295">
                  <c:v>3525.0</c:v>
                </c:pt>
                <c:pt idx="8296">
                  <c:v>3525.0</c:v>
                </c:pt>
                <c:pt idx="8297">
                  <c:v>3525.0</c:v>
                </c:pt>
                <c:pt idx="8298">
                  <c:v>3525.0</c:v>
                </c:pt>
                <c:pt idx="8299">
                  <c:v>3525.0</c:v>
                </c:pt>
                <c:pt idx="8300">
                  <c:v>3525.0</c:v>
                </c:pt>
                <c:pt idx="8301">
                  <c:v>3525.0</c:v>
                </c:pt>
                <c:pt idx="8302">
                  <c:v>3525.0</c:v>
                </c:pt>
                <c:pt idx="8303">
                  <c:v>3525.0</c:v>
                </c:pt>
                <c:pt idx="8304">
                  <c:v>3525.0</c:v>
                </c:pt>
                <c:pt idx="8305">
                  <c:v>3525.0</c:v>
                </c:pt>
                <c:pt idx="8306">
                  <c:v>3525.0</c:v>
                </c:pt>
                <c:pt idx="8307">
                  <c:v>3525.0</c:v>
                </c:pt>
                <c:pt idx="8308">
                  <c:v>3525.0</c:v>
                </c:pt>
                <c:pt idx="8309">
                  <c:v>3525.0</c:v>
                </c:pt>
                <c:pt idx="8310">
                  <c:v>3525.0</c:v>
                </c:pt>
                <c:pt idx="8311">
                  <c:v>3525.0</c:v>
                </c:pt>
                <c:pt idx="8312">
                  <c:v>3525.0</c:v>
                </c:pt>
                <c:pt idx="8313">
                  <c:v>3525.0</c:v>
                </c:pt>
                <c:pt idx="8314">
                  <c:v>3525.0</c:v>
                </c:pt>
                <c:pt idx="8315">
                  <c:v>3525.0</c:v>
                </c:pt>
                <c:pt idx="8316">
                  <c:v>3526.0</c:v>
                </c:pt>
                <c:pt idx="8317">
                  <c:v>3527.0</c:v>
                </c:pt>
                <c:pt idx="8318">
                  <c:v>3527.0</c:v>
                </c:pt>
                <c:pt idx="8319">
                  <c:v>3528.0</c:v>
                </c:pt>
                <c:pt idx="8320">
                  <c:v>3528.0</c:v>
                </c:pt>
                <c:pt idx="8321">
                  <c:v>3528.0</c:v>
                </c:pt>
                <c:pt idx="8322">
                  <c:v>3528.0</c:v>
                </c:pt>
                <c:pt idx="8323">
                  <c:v>3528.0</c:v>
                </c:pt>
                <c:pt idx="8324">
                  <c:v>3529.0</c:v>
                </c:pt>
                <c:pt idx="8325">
                  <c:v>3530.0</c:v>
                </c:pt>
                <c:pt idx="8326">
                  <c:v>3531.0</c:v>
                </c:pt>
                <c:pt idx="8327">
                  <c:v>3532.0</c:v>
                </c:pt>
                <c:pt idx="8328">
                  <c:v>3533.0</c:v>
                </c:pt>
                <c:pt idx="8329">
                  <c:v>3534.0</c:v>
                </c:pt>
                <c:pt idx="8330">
                  <c:v>3535.0</c:v>
                </c:pt>
                <c:pt idx="8331">
                  <c:v>3536.0</c:v>
                </c:pt>
                <c:pt idx="8332">
                  <c:v>3536.0</c:v>
                </c:pt>
                <c:pt idx="8333">
                  <c:v>3536.0</c:v>
                </c:pt>
                <c:pt idx="8334">
                  <c:v>3536.0</c:v>
                </c:pt>
                <c:pt idx="8335">
                  <c:v>3536.0</c:v>
                </c:pt>
                <c:pt idx="8336">
                  <c:v>3536.0</c:v>
                </c:pt>
                <c:pt idx="8337">
                  <c:v>3537.0</c:v>
                </c:pt>
                <c:pt idx="8338">
                  <c:v>3537.0</c:v>
                </c:pt>
                <c:pt idx="8339">
                  <c:v>3538.0</c:v>
                </c:pt>
                <c:pt idx="8340">
                  <c:v>3538.0</c:v>
                </c:pt>
                <c:pt idx="8341">
                  <c:v>3539.0</c:v>
                </c:pt>
                <c:pt idx="8342">
                  <c:v>3539.0</c:v>
                </c:pt>
                <c:pt idx="8343">
                  <c:v>3540.0</c:v>
                </c:pt>
                <c:pt idx="8344">
                  <c:v>3540.0</c:v>
                </c:pt>
                <c:pt idx="8345">
                  <c:v>3540.0</c:v>
                </c:pt>
                <c:pt idx="8346">
                  <c:v>3541.0</c:v>
                </c:pt>
                <c:pt idx="8347">
                  <c:v>3541.0</c:v>
                </c:pt>
                <c:pt idx="8348">
                  <c:v>3542.0</c:v>
                </c:pt>
                <c:pt idx="8349">
                  <c:v>3543.0</c:v>
                </c:pt>
                <c:pt idx="8350">
                  <c:v>3543.0</c:v>
                </c:pt>
                <c:pt idx="8351">
                  <c:v>3543.0</c:v>
                </c:pt>
                <c:pt idx="8352">
                  <c:v>3544.0</c:v>
                </c:pt>
                <c:pt idx="8353">
                  <c:v>3545.0</c:v>
                </c:pt>
                <c:pt idx="8354">
                  <c:v>3546.0</c:v>
                </c:pt>
                <c:pt idx="8355">
                  <c:v>3547.0</c:v>
                </c:pt>
                <c:pt idx="8356">
                  <c:v>3548.0</c:v>
                </c:pt>
                <c:pt idx="8357">
                  <c:v>3549.0</c:v>
                </c:pt>
                <c:pt idx="8358">
                  <c:v>3549.0</c:v>
                </c:pt>
                <c:pt idx="8359">
                  <c:v>3550.0</c:v>
                </c:pt>
                <c:pt idx="8360">
                  <c:v>3550.0</c:v>
                </c:pt>
                <c:pt idx="8361">
                  <c:v>3551.0</c:v>
                </c:pt>
                <c:pt idx="8362">
                  <c:v>3552.0</c:v>
                </c:pt>
                <c:pt idx="8363">
                  <c:v>3552.0</c:v>
                </c:pt>
                <c:pt idx="8364">
                  <c:v>3552.0</c:v>
                </c:pt>
                <c:pt idx="8365">
                  <c:v>3553.0</c:v>
                </c:pt>
                <c:pt idx="8366">
                  <c:v>3554.0</c:v>
                </c:pt>
                <c:pt idx="8367">
                  <c:v>3554.0</c:v>
                </c:pt>
                <c:pt idx="8368">
                  <c:v>3554.0</c:v>
                </c:pt>
                <c:pt idx="8369">
                  <c:v>3554.0</c:v>
                </c:pt>
                <c:pt idx="8370">
                  <c:v>3555.0</c:v>
                </c:pt>
                <c:pt idx="8371">
                  <c:v>3555.0</c:v>
                </c:pt>
                <c:pt idx="8372">
                  <c:v>3555.0</c:v>
                </c:pt>
                <c:pt idx="8373">
                  <c:v>3555.0</c:v>
                </c:pt>
                <c:pt idx="8374">
                  <c:v>3556.0</c:v>
                </c:pt>
                <c:pt idx="8375">
                  <c:v>3556.0</c:v>
                </c:pt>
                <c:pt idx="8376">
                  <c:v>3557.0</c:v>
                </c:pt>
                <c:pt idx="8377">
                  <c:v>3558.0</c:v>
                </c:pt>
                <c:pt idx="8378">
                  <c:v>3559.0</c:v>
                </c:pt>
                <c:pt idx="8379">
                  <c:v>3560.0</c:v>
                </c:pt>
                <c:pt idx="8380">
                  <c:v>3560.0</c:v>
                </c:pt>
                <c:pt idx="8381">
                  <c:v>3561.0</c:v>
                </c:pt>
                <c:pt idx="8382">
                  <c:v>3562.0</c:v>
                </c:pt>
                <c:pt idx="8383">
                  <c:v>3562.0</c:v>
                </c:pt>
                <c:pt idx="8384">
                  <c:v>3563.0</c:v>
                </c:pt>
                <c:pt idx="8385">
                  <c:v>3564.0</c:v>
                </c:pt>
                <c:pt idx="8386">
                  <c:v>3565.0</c:v>
                </c:pt>
                <c:pt idx="8387">
                  <c:v>3565.0</c:v>
                </c:pt>
                <c:pt idx="8388">
                  <c:v>3566.0</c:v>
                </c:pt>
                <c:pt idx="8389">
                  <c:v>3566.0</c:v>
                </c:pt>
                <c:pt idx="8390">
                  <c:v>3567.0</c:v>
                </c:pt>
                <c:pt idx="8391">
                  <c:v>3568.0</c:v>
                </c:pt>
                <c:pt idx="8392">
                  <c:v>3569.0</c:v>
                </c:pt>
                <c:pt idx="8393">
                  <c:v>3570.0</c:v>
                </c:pt>
                <c:pt idx="8394">
                  <c:v>3570.0</c:v>
                </c:pt>
                <c:pt idx="8395">
                  <c:v>3570.0</c:v>
                </c:pt>
                <c:pt idx="8396">
                  <c:v>3570.0</c:v>
                </c:pt>
                <c:pt idx="8397">
                  <c:v>3571.0</c:v>
                </c:pt>
                <c:pt idx="8398">
                  <c:v>3571.0</c:v>
                </c:pt>
                <c:pt idx="8399">
                  <c:v>3572.0</c:v>
                </c:pt>
                <c:pt idx="8400">
                  <c:v>3572.0</c:v>
                </c:pt>
                <c:pt idx="8401">
                  <c:v>3572.0</c:v>
                </c:pt>
                <c:pt idx="8402">
                  <c:v>3573.0</c:v>
                </c:pt>
                <c:pt idx="8403">
                  <c:v>3573.0</c:v>
                </c:pt>
                <c:pt idx="8404">
                  <c:v>3574.0</c:v>
                </c:pt>
                <c:pt idx="8405">
                  <c:v>3574.0</c:v>
                </c:pt>
                <c:pt idx="8406">
                  <c:v>3575.0</c:v>
                </c:pt>
                <c:pt idx="8407">
                  <c:v>3576.0</c:v>
                </c:pt>
                <c:pt idx="8408">
                  <c:v>3577.0</c:v>
                </c:pt>
                <c:pt idx="8409">
                  <c:v>3578.0</c:v>
                </c:pt>
                <c:pt idx="8410">
                  <c:v>3579.0</c:v>
                </c:pt>
                <c:pt idx="8411">
                  <c:v>3580.0</c:v>
                </c:pt>
                <c:pt idx="8412">
                  <c:v>3580.0</c:v>
                </c:pt>
                <c:pt idx="8413">
                  <c:v>3581.0</c:v>
                </c:pt>
                <c:pt idx="8414">
                  <c:v>3582.0</c:v>
                </c:pt>
                <c:pt idx="8415">
                  <c:v>3583.0</c:v>
                </c:pt>
                <c:pt idx="8416">
                  <c:v>3583.0</c:v>
                </c:pt>
                <c:pt idx="8417">
                  <c:v>3584.0</c:v>
                </c:pt>
                <c:pt idx="8418">
                  <c:v>3585.0</c:v>
                </c:pt>
                <c:pt idx="8419">
                  <c:v>3585.0</c:v>
                </c:pt>
                <c:pt idx="8420">
                  <c:v>3585.0</c:v>
                </c:pt>
                <c:pt idx="8421">
                  <c:v>3586.0</c:v>
                </c:pt>
                <c:pt idx="8422">
                  <c:v>3587.0</c:v>
                </c:pt>
                <c:pt idx="8423">
                  <c:v>3588.0</c:v>
                </c:pt>
                <c:pt idx="8424">
                  <c:v>3589.0</c:v>
                </c:pt>
                <c:pt idx="8425">
                  <c:v>3590.0</c:v>
                </c:pt>
                <c:pt idx="8426">
                  <c:v>3591.0</c:v>
                </c:pt>
                <c:pt idx="8427">
                  <c:v>3591.0</c:v>
                </c:pt>
                <c:pt idx="8428">
                  <c:v>3592.0</c:v>
                </c:pt>
                <c:pt idx="8429">
                  <c:v>3593.0</c:v>
                </c:pt>
                <c:pt idx="8430">
                  <c:v>3594.0</c:v>
                </c:pt>
                <c:pt idx="8431">
                  <c:v>3595.0</c:v>
                </c:pt>
                <c:pt idx="8432">
                  <c:v>3595.0</c:v>
                </c:pt>
                <c:pt idx="8433">
                  <c:v>3596.0</c:v>
                </c:pt>
                <c:pt idx="8434">
                  <c:v>3597.0</c:v>
                </c:pt>
                <c:pt idx="8435">
                  <c:v>3598.0</c:v>
                </c:pt>
                <c:pt idx="8436">
                  <c:v>3599.0</c:v>
                </c:pt>
                <c:pt idx="8437">
                  <c:v>3600.0</c:v>
                </c:pt>
                <c:pt idx="8438">
                  <c:v>3601.0</c:v>
                </c:pt>
                <c:pt idx="8439">
                  <c:v>3602.0</c:v>
                </c:pt>
                <c:pt idx="8440">
                  <c:v>3603.0</c:v>
                </c:pt>
                <c:pt idx="8441">
                  <c:v>3604.0</c:v>
                </c:pt>
                <c:pt idx="8442">
                  <c:v>3605.0</c:v>
                </c:pt>
                <c:pt idx="8443">
                  <c:v>3606.0</c:v>
                </c:pt>
                <c:pt idx="8444">
                  <c:v>3607.0</c:v>
                </c:pt>
                <c:pt idx="8445">
                  <c:v>3608.0</c:v>
                </c:pt>
                <c:pt idx="8446">
                  <c:v>3609.0</c:v>
                </c:pt>
                <c:pt idx="8447">
                  <c:v>3610.0</c:v>
                </c:pt>
                <c:pt idx="8448">
                  <c:v>3611.0</c:v>
                </c:pt>
                <c:pt idx="8449">
                  <c:v>3612.0</c:v>
                </c:pt>
                <c:pt idx="8450">
                  <c:v>3613.0</c:v>
                </c:pt>
                <c:pt idx="8451">
                  <c:v>3614.0</c:v>
                </c:pt>
                <c:pt idx="8452">
                  <c:v>3615.0</c:v>
                </c:pt>
                <c:pt idx="8453">
                  <c:v>3616.0</c:v>
                </c:pt>
                <c:pt idx="8454">
                  <c:v>3617.0</c:v>
                </c:pt>
                <c:pt idx="8455">
                  <c:v>3618.0</c:v>
                </c:pt>
                <c:pt idx="8456">
                  <c:v>3619.0</c:v>
                </c:pt>
                <c:pt idx="8457">
                  <c:v>3620.0</c:v>
                </c:pt>
                <c:pt idx="8458">
                  <c:v>3621.0</c:v>
                </c:pt>
                <c:pt idx="8459">
                  <c:v>3622.0</c:v>
                </c:pt>
                <c:pt idx="8460">
                  <c:v>3623.0</c:v>
                </c:pt>
                <c:pt idx="8461">
                  <c:v>3624.0</c:v>
                </c:pt>
                <c:pt idx="8462">
                  <c:v>3625.0</c:v>
                </c:pt>
                <c:pt idx="8463">
                  <c:v>3626.0</c:v>
                </c:pt>
                <c:pt idx="8464">
                  <c:v>3627.0</c:v>
                </c:pt>
                <c:pt idx="8465">
                  <c:v>3627.0</c:v>
                </c:pt>
                <c:pt idx="8466">
                  <c:v>3628.0</c:v>
                </c:pt>
                <c:pt idx="8467">
                  <c:v>3629.0</c:v>
                </c:pt>
                <c:pt idx="8468">
                  <c:v>3630.0</c:v>
                </c:pt>
                <c:pt idx="8469">
                  <c:v>3631.0</c:v>
                </c:pt>
                <c:pt idx="8470">
                  <c:v>3632.0</c:v>
                </c:pt>
                <c:pt idx="8471">
                  <c:v>3633.0</c:v>
                </c:pt>
                <c:pt idx="8472">
                  <c:v>3633.0</c:v>
                </c:pt>
                <c:pt idx="8473">
                  <c:v>3633.0</c:v>
                </c:pt>
                <c:pt idx="8474">
                  <c:v>3633.0</c:v>
                </c:pt>
                <c:pt idx="8475">
                  <c:v>3633.0</c:v>
                </c:pt>
                <c:pt idx="8476">
                  <c:v>3634.0</c:v>
                </c:pt>
                <c:pt idx="8477">
                  <c:v>3635.0</c:v>
                </c:pt>
                <c:pt idx="8478">
                  <c:v>3636.0</c:v>
                </c:pt>
                <c:pt idx="8479">
                  <c:v>3637.0</c:v>
                </c:pt>
                <c:pt idx="8480">
                  <c:v>3637.0</c:v>
                </c:pt>
                <c:pt idx="8481">
                  <c:v>3637.0</c:v>
                </c:pt>
                <c:pt idx="8482">
                  <c:v>3638.0</c:v>
                </c:pt>
                <c:pt idx="8483">
                  <c:v>3638.0</c:v>
                </c:pt>
                <c:pt idx="8484">
                  <c:v>3638.0</c:v>
                </c:pt>
                <c:pt idx="8485">
                  <c:v>3638.0</c:v>
                </c:pt>
                <c:pt idx="8486">
                  <c:v>3639.0</c:v>
                </c:pt>
                <c:pt idx="8487">
                  <c:v>3639.0</c:v>
                </c:pt>
                <c:pt idx="8488">
                  <c:v>3639.0</c:v>
                </c:pt>
                <c:pt idx="8489">
                  <c:v>3639.0</c:v>
                </c:pt>
                <c:pt idx="8490">
                  <c:v>3639.0</c:v>
                </c:pt>
                <c:pt idx="8491">
                  <c:v>3639.0</c:v>
                </c:pt>
                <c:pt idx="8492">
                  <c:v>3639.0</c:v>
                </c:pt>
                <c:pt idx="8493">
                  <c:v>3639.0</c:v>
                </c:pt>
                <c:pt idx="8494">
                  <c:v>3639.0</c:v>
                </c:pt>
                <c:pt idx="8495">
                  <c:v>3639.0</c:v>
                </c:pt>
                <c:pt idx="8496">
                  <c:v>3639.0</c:v>
                </c:pt>
                <c:pt idx="8497">
                  <c:v>3639.0</c:v>
                </c:pt>
                <c:pt idx="8498">
                  <c:v>3639.0</c:v>
                </c:pt>
                <c:pt idx="8499">
                  <c:v>3639.0</c:v>
                </c:pt>
                <c:pt idx="8500">
                  <c:v>3639.0</c:v>
                </c:pt>
                <c:pt idx="8501">
                  <c:v>3639.0</c:v>
                </c:pt>
                <c:pt idx="8502">
                  <c:v>3639.0</c:v>
                </c:pt>
                <c:pt idx="8503">
                  <c:v>3639.0</c:v>
                </c:pt>
                <c:pt idx="8504">
                  <c:v>3639.0</c:v>
                </c:pt>
                <c:pt idx="8505">
                  <c:v>3639.0</c:v>
                </c:pt>
                <c:pt idx="8506">
                  <c:v>3639.0</c:v>
                </c:pt>
                <c:pt idx="8507">
                  <c:v>3640.0</c:v>
                </c:pt>
                <c:pt idx="8508">
                  <c:v>3640.0</c:v>
                </c:pt>
                <c:pt idx="8509">
                  <c:v>3641.0</c:v>
                </c:pt>
                <c:pt idx="8510">
                  <c:v>3642.0</c:v>
                </c:pt>
                <c:pt idx="8511">
                  <c:v>3643.0</c:v>
                </c:pt>
                <c:pt idx="8512">
                  <c:v>3643.0</c:v>
                </c:pt>
                <c:pt idx="8513">
                  <c:v>3644.0</c:v>
                </c:pt>
                <c:pt idx="8514">
                  <c:v>3645.0</c:v>
                </c:pt>
                <c:pt idx="8515">
                  <c:v>3646.0</c:v>
                </c:pt>
                <c:pt idx="8516">
                  <c:v>3647.0</c:v>
                </c:pt>
                <c:pt idx="8517">
                  <c:v>3648.0</c:v>
                </c:pt>
                <c:pt idx="8518">
                  <c:v>3649.0</c:v>
                </c:pt>
                <c:pt idx="8519">
                  <c:v>3650.0</c:v>
                </c:pt>
                <c:pt idx="8520">
                  <c:v>3651.0</c:v>
                </c:pt>
                <c:pt idx="8521">
                  <c:v>3652.0</c:v>
                </c:pt>
                <c:pt idx="8522">
                  <c:v>3652.0</c:v>
                </c:pt>
                <c:pt idx="8523">
                  <c:v>3652.0</c:v>
                </c:pt>
                <c:pt idx="8524">
                  <c:v>3653.0</c:v>
                </c:pt>
                <c:pt idx="8525">
                  <c:v>3654.0</c:v>
                </c:pt>
                <c:pt idx="8526">
                  <c:v>3654.0</c:v>
                </c:pt>
                <c:pt idx="8527">
                  <c:v>3654.0</c:v>
                </c:pt>
                <c:pt idx="8528">
                  <c:v>3654.0</c:v>
                </c:pt>
                <c:pt idx="8529">
                  <c:v>3654.0</c:v>
                </c:pt>
                <c:pt idx="8530">
                  <c:v>3654.0</c:v>
                </c:pt>
                <c:pt idx="8531">
                  <c:v>3655.0</c:v>
                </c:pt>
                <c:pt idx="8532">
                  <c:v>3655.0</c:v>
                </c:pt>
                <c:pt idx="8533">
                  <c:v>3655.0</c:v>
                </c:pt>
                <c:pt idx="8534">
                  <c:v>3655.0</c:v>
                </c:pt>
                <c:pt idx="8535">
                  <c:v>3656.0</c:v>
                </c:pt>
                <c:pt idx="8536">
                  <c:v>3656.0</c:v>
                </c:pt>
                <c:pt idx="8537">
                  <c:v>3656.0</c:v>
                </c:pt>
                <c:pt idx="8538">
                  <c:v>3656.0</c:v>
                </c:pt>
                <c:pt idx="8539">
                  <c:v>3656.0</c:v>
                </c:pt>
                <c:pt idx="8540">
                  <c:v>3656.0</c:v>
                </c:pt>
                <c:pt idx="8541">
                  <c:v>3656.0</c:v>
                </c:pt>
                <c:pt idx="8542">
                  <c:v>3656.0</c:v>
                </c:pt>
                <c:pt idx="8543">
                  <c:v>3656.0</c:v>
                </c:pt>
                <c:pt idx="8544">
                  <c:v>3656.0</c:v>
                </c:pt>
                <c:pt idx="8545">
                  <c:v>3656.0</c:v>
                </c:pt>
                <c:pt idx="8546">
                  <c:v>3657.0</c:v>
                </c:pt>
                <c:pt idx="8547">
                  <c:v>3657.0</c:v>
                </c:pt>
                <c:pt idx="8548">
                  <c:v>3657.0</c:v>
                </c:pt>
                <c:pt idx="8549">
                  <c:v>3657.0</c:v>
                </c:pt>
                <c:pt idx="8550">
                  <c:v>3657.0</c:v>
                </c:pt>
                <c:pt idx="8551">
                  <c:v>3658.0</c:v>
                </c:pt>
                <c:pt idx="8552">
                  <c:v>3659.0</c:v>
                </c:pt>
                <c:pt idx="8553">
                  <c:v>3660.0</c:v>
                </c:pt>
                <c:pt idx="8554">
                  <c:v>3661.0</c:v>
                </c:pt>
                <c:pt idx="8555">
                  <c:v>3661.0</c:v>
                </c:pt>
                <c:pt idx="8556">
                  <c:v>3662.0</c:v>
                </c:pt>
                <c:pt idx="8557">
                  <c:v>3663.0</c:v>
                </c:pt>
                <c:pt idx="8558">
                  <c:v>3663.0</c:v>
                </c:pt>
                <c:pt idx="8559">
                  <c:v>3663.0</c:v>
                </c:pt>
                <c:pt idx="8560">
                  <c:v>3664.0</c:v>
                </c:pt>
                <c:pt idx="8561">
                  <c:v>3664.0</c:v>
                </c:pt>
                <c:pt idx="8562">
                  <c:v>3665.0</c:v>
                </c:pt>
                <c:pt idx="8563">
                  <c:v>3666.0</c:v>
                </c:pt>
                <c:pt idx="8564">
                  <c:v>3666.0</c:v>
                </c:pt>
                <c:pt idx="8565">
                  <c:v>3667.0</c:v>
                </c:pt>
                <c:pt idx="8566">
                  <c:v>3668.0</c:v>
                </c:pt>
                <c:pt idx="8567">
                  <c:v>3669.0</c:v>
                </c:pt>
                <c:pt idx="8568">
                  <c:v>3669.0</c:v>
                </c:pt>
                <c:pt idx="8569">
                  <c:v>3669.0</c:v>
                </c:pt>
                <c:pt idx="8570">
                  <c:v>3670.0</c:v>
                </c:pt>
                <c:pt idx="8571">
                  <c:v>3671.0</c:v>
                </c:pt>
                <c:pt idx="8572">
                  <c:v>3671.0</c:v>
                </c:pt>
                <c:pt idx="8573">
                  <c:v>3671.0</c:v>
                </c:pt>
                <c:pt idx="8574">
                  <c:v>3671.0</c:v>
                </c:pt>
                <c:pt idx="8575">
                  <c:v>3671.0</c:v>
                </c:pt>
                <c:pt idx="8576">
                  <c:v>3671.0</c:v>
                </c:pt>
                <c:pt idx="8577">
                  <c:v>3672.0</c:v>
                </c:pt>
                <c:pt idx="8578">
                  <c:v>3672.0</c:v>
                </c:pt>
                <c:pt idx="8579">
                  <c:v>3672.0</c:v>
                </c:pt>
                <c:pt idx="8580">
                  <c:v>3672.0</c:v>
                </c:pt>
                <c:pt idx="8581">
                  <c:v>3672.0</c:v>
                </c:pt>
                <c:pt idx="8582">
                  <c:v>3672.0</c:v>
                </c:pt>
                <c:pt idx="8583">
                  <c:v>3673.0</c:v>
                </c:pt>
                <c:pt idx="8584">
                  <c:v>3673.0</c:v>
                </c:pt>
                <c:pt idx="8585">
                  <c:v>3673.0</c:v>
                </c:pt>
                <c:pt idx="8586">
                  <c:v>3673.0</c:v>
                </c:pt>
                <c:pt idx="8587">
                  <c:v>3673.0</c:v>
                </c:pt>
                <c:pt idx="8588">
                  <c:v>3674.0</c:v>
                </c:pt>
                <c:pt idx="8589">
                  <c:v>3675.0</c:v>
                </c:pt>
                <c:pt idx="8590">
                  <c:v>3675.0</c:v>
                </c:pt>
                <c:pt idx="8591">
                  <c:v>3675.0</c:v>
                </c:pt>
                <c:pt idx="8592">
                  <c:v>3675.0</c:v>
                </c:pt>
                <c:pt idx="8593">
                  <c:v>3675.0</c:v>
                </c:pt>
                <c:pt idx="8594">
                  <c:v>3675.0</c:v>
                </c:pt>
                <c:pt idx="8595">
                  <c:v>3676.0</c:v>
                </c:pt>
                <c:pt idx="8596">
                  <c:v>3676.0</c:v>
                </c:pt>
                <c:pt idx="8597">
                  <c:v>3676.0</c:v>
                </c:pt>
                <c:pt idx="8598">
                  <c:v>3676.0</c:v>
                </c:pt>
                <c:pt idx="8599">
                  <c:v>3676.0</c:v>
                </c:pt>
                <c:pt idx="8600">
                  <c:v>3676.0</c:v>
                </c:pt>
                <c:pt idx="8601">
                  <c:v>3676.0</c:v>
                </c:pt>
                <c:pt idx="8602">
                  <c:v>3676.0</c:v>
                </c:pt>
                <c:pt idx="8603">
                  <c:v>3676.0</c:v>
                </c:pt>
                <c:pt idx="8604">
                  <c:v>3676.0</c:v>
                </c:pt>
                <c:pt idx="8605">
                  <c:v>3676.0</c:v>
                </c:pt>
                <c:pt idx="8606">
                  <c:v>3676.0</c:v>
                </c:pt>
                <c:pt idx="8607">
                  <c:v>3676.0</c:v>
                </c:pt>
                <c:pt idx="8608">
                  <c:v>3676.0</c:v>
                </c:pt>
                <c:pt idx="8609">
                  <c:v>3676.0</c:v>
                </c:pt>
                <c:pt idx="8610">
                  <c:v>3676.0</c:v>
                </c:pt>
                <c:pt idx="8611">
                  <c:v>3676.0</c:v>
                </c:pt>
                <c:pt idx="8612">
                  <c:v>3676.0</c:v>
                </c:pt>
                <c:pt idx="8613">
                  <c:v>3676.0</c:v>
                </c:pt>
                <c:pt idx="8614">
                  <c:v>3676.0</c:v>
                </c:pt>
                <c:pt idx="8615">
                  <c:v>3676.0</c:v>
                </c:pt>
                <c:pt idx="8616">
                  <c:v>3677.0</c:v>
                </c:pt>
                <c:pt idx="8617">
                  <c:v>3677.0</c:v>
                </c:pt>
                <c:pt idx="8618">
                  <c:v>3677.0</c:v>
                </c:pt>
                <c:pt idx="8619">
                  <c:v>3678.0</c:v>
                </c:pt>
                <c:pt idx="8620">
                  <c:v>3679.0</c:v>
                </c:pt>
                <c:pt idx="8621">
                  <c:v>3680.0</c:v>
                </c:pt>
                <c:pt idx="8622">
                  <c:v>3681.0</c:v>
                </c:pt>
                <c:pt idx="8623">
                  <c:v>3682.0</c:v>
                </c:pt>
                <c:pt idx="8624">
                  <c:v>3682.0</c:v>
                </c:pt>
                <c:pt idx="8625">
                  <c:v>3683.0</c:v>
                </c:pt>
                <c:pt idx="8626">
                  <c:v>3684.0</c:v>
                </c:pt>
                <c:pt idx="8627">
                  <c:v>3684.0</c:v>
                </c:pt>
                <c:pt idx="8628">
                  <c:v>3685.0</c:v>
                </c:pt>
                <c:pt idx="8629">
                  <c:v>3686.0</c:v>
                </c:pt>
                <c:pt idx="8630">
                  <c:v>3687.0</c:v>
                </c:pt>
                <c:pt idx="8631">
                  <c:v>3687.0</c:v>
                </c:pt>
                <c:pt idx="8632">
                  <c:v>3688.0</c:v>
                </c:pt>
                <c:pt idx="8633">
                  <c:v>3689.0</c:v>
                </c:pt>
                <c:pt idx="8634">
                  <c:v>3690.0</c:v>
                </c:pt>
                <c:pt idx="8635">
                  <c:v>3691.0</c:v>
                </c:pt>
                <c:pt idx="8636">
                  <c:v>3692.0</c:v>
                </c:pt>
                <c:pt idx="8637">
                  <c:v>3692.0</c:v>
                </c:pt>
                <c:pt idx="8638">
                  <c:v>3692.0</c:v>
                </c:pt>
                <c:pt idx="8639">
                  <c:v>3692.0</c:v>
                </c:pt>
                <c:pt idx="8640">
                  <c:v>3692.0</c:v>
                </c:pt>
                <c:pt idx="8641">
                  <c:v>3693.0</c:v>
                </c:pt>
                <c:pt idx="8642">
                  <c:v>3694.0</c:v>
                </c:pt>
                <c:pt idx="8643">
                  <c:v>3694.0</c:v>
                </c:pt>
                <c:pt idx="8644">
                  <c:v>3695.0</c:v>
                </c:pt>
                <c:pt idx="8645">
                  <c:v>3696.0</c:v>
                </c:pt>
                <c:pt idx="8646">
                  <c:v>3696.0</c:v>
                </c:pt>
                <c:pt idx="8647">
                  <c:v>3696.0</c:v>
                </c:pt>
                <c:pt idx="8648">
                  <c:v>3696.0</c:v>
                </c:pt>
                <c:pt idx="8649">
                  <c:v>3697.0</c:v>
                </c:pt>
                <c:pt idx="8650">
                  <c:v>3697.0</c:v>
                </c:pt>
                <c:pt idx="8651">
                  <c:v>3698.0</c:v>
                </c:pt>
                <c:pt idx="8652">
                  <c:v>3699.0</c:v>
                </c:pt>
                <c:pt idx="8653">
                  <c:v>3700.0</c:v>
                </c:pt>
                <c:pt idx="8654">
                  <c:v>3701.0</c:v>
                </c:pt>
                <c:pt idx="8655">
                  <c:v>3702.0</c:v>
                </c:pt>
                <c:pt idx="8656">
                  <c:v>3703.0</c:v>
                </c:pt>
                <c:pt idx="8657">
                  <c:v>3703.0</c:v>
                </c:pt>
                <c:pt idx="8658">
                  <c:v>3703.0</c:v>
                </c:pt>
                <c:pt idx="8659">
                  <c:v>3704.0</c:v>
                </c:pt>
                <c:pt idx="8660">
                  <c:v>3705.0</c:v>
                </c:pt>
                <c:pt idx="8661">
                  <c:v>3705.0</c:v>
                </c:pt>
                <c:pt idx="8662">
                  <c:v>3705.0</c:v>
                </c:pt>
                <c:pt idx="8663">
                  <c:v>3705.0</c:v>
                </c:pt>
                <c:pt idx="8664">
                  <c:v>3705.0</c:v>
                </c:pt>
                <c:pt idx="8665">
                  <c:v>3705.0</c:v>
                </c:pt>
                <c:pt idx="8666">
                  <c:v>3705.0</c:v>
                </c:pt>
                <c:pt idx="8667">
                  <c:v>3705.0</c:v>
                </c:pt>
                <c:pt idx="8668">
                  <c:v>3706.0</c:v>
                </c:pt>
                <c:pt idx="8669">
                  <c:v>3706.0</c:v>
                </c:pt>
                <c:pt idx="8670">
                  <c:v>3706.0</c:v>
                </c:pt>
                <c:pt idx="8671">
                  <c:v>3706.0</c:v>
                </c:pt>
                <c:pt idx="8672">
                  <c:v>3707.0</c:v>
                </c:pt>
                <c:pt idx="8673">
                  <c:v>3708.0</c:v>
                </c:pt>
                <c:pt idx="8674">
                  <c:v>3709.0</c:v>
                </c:pt>
                <c:pt idx="8675">
                  <c:v>3709.0</c:v>
                </c:pt>
                <c:pt idx="8676">
                  <c:v>3709.0</c:v>
                </c:pt>
                <c:pt idx="8677">
                  <c:v>3710.0</c:v>
                </c:pt>
                <c:pt idx="8678">
                  <c:v>3710.0</c:v>
                </c:pt>
                <c:pt idx="8679">
                  <c:v>3710.0</c:v>
                </c:pt>
                <c:pt idx="8680">
                  <c:v>3710.0</c:v>
                </c:pt>
                <c:pt idx="8681">
                  <c:v>3711.0</c:v>
                </c:pt>
                <c:pt idx="8682">
                  <c:v>3711.0</c:v>
                </c:pt>
                <c:pt idx="8683">
                  <c:v>3712.0</c:v>
                </c:pt>
                <c:pt idx="8684">
                  <c:v>3712.0</c:v>
                </c:pt>
                <c:pt idx="8685">
                  <c:v>3713.0</c:v>
                </c:pt>
                <c:pt idx="8686">
                  <c:v>3713.0</c:v>
                </c:pt>
                <c:pt idx="8687">
                  <c:v>3714.0</c:v>
                </c:pt>
                <c:pt idx="8688">
                  <c:v>3714.0</c:v>
                </c:pt>
                <c:pt idx="8689">
                  <c:v>3714.0</c:v>
                </c:pt>
                <c:pt idx="8690">
                  <c:v>3714.0</c:v>
                </c:pt>
                <c:pt idx="8691">
                  <c:v>3715.0</c:v>
                </c:pt>
                <c:pt idx="8692">
                  <c:v>3716.0</c:v>
                </c:pt>
                <c:pt idx="8693">
                  <c:v>3716.0</c:v>
                </c:pt>
                <c:pt idx="8694">
                  <c:v>3716.0</c:v>
                </c:pt>
                <c:pt idx="8695">
                  <c:v>3717.0</c:v>
                </c:pt>
                <c:pt idx="8696">
                  <c:v>3718.0</c:v>
                </c:pt>
                <c:pt idx="8697">
                  <c:v>3719.0</c:v>
                </c:pt>
                <c:pt idx="8698">
                  <c:v>3720.0</c:v>
                </c:pt>
                <c:pt idx="8699">
                  <c:v>3721.0</c:v>
                </c:pt>
                <c:pt idx="8700">
                  <c:v>3721.0</c:v>
                </c:pt>
                <c:pt idx="8701">
                  <c:v>3721.0</c:v>
                </c:pt>
                <c:pt idx="8702">
                  <c:v>3722.0</c:v>
                </c:pt>
                <c:pt idx="8703">
                  <c:v>3723.0</c:v>
                </c:pt>
                <c:pt idx="8704">
                  <c:v>3724.0</c:v>
                </c:pt>
                <c:pt idx="8705">
                  <c:v>3725.0</c:v>
                </c:pt>
                <c:pt idx="8706">
                  <c:v>3726.0</c:v>
                </c:pt>
                <c:pt idx="8707">
                  <c:v>3727.0</c:v>
                </c:pt>
                <c:pt idx="8708">
                  <c:v>3728.0</c:v>
                </c:pt>
                <c:pt idx="8709">
                  <c:v>3728.0</c:v>
                </c:pt>
                <c:pt idx="8710">
                  <c:v>3729.0</c:v>
                </c:pt>
                <c:pt idx="8711">
                  <c:v>3729.0</c:v>
                </c:pt>
                <c:pt idx="8712">
                  <c:v>3730.0</c:v>
                </c:pt>
                <c:pt idx="8713">
                  <c:v>3731.0</c:v>
                </c:pt>
                <c:pt idx="8714">
                  <c:v>3732.0</c:v>
                </c:pt>
                <c:pt idx="8715">
                  <c:v>3733.0</c:v>
                </c:pt>
                <c:pt idx="8716">
                  <c:v>3733.0</c:v>
                </c:pt>
                <c:pt idx="8717">
                  <c:v>3734.0</c:v>
                </c:pt>
                <c:pt idx="8718">
                  <c:v>3734.0</c:v>
                </c:pt>
                <c:pt idx="8719">
                  <c:v>3734.0</c:v>
                </c:pt>
                <c:pt idx="8720">
                  <c:v>3735.0</c:v>
                </c:pt>
                <c:pt idx="8721">
                  <c:v>3736.0</c:v>
                </c:pt>
                <c:pt idx="8722">
                  <c:v>3737.0</c:v>
                </c:pt>
                <c:pt idx="8723">
                  <c:v>3738.0</c:v>
                </c:pt>
                <c:pt idx="8724">
                  <c:v>3738.0</c:v>
                </c:pt>
                <c:pt idx="8725">
                  <c:v>3739.0</c:v>
                </c:pt>
                <c:pt idx="8726">
                  <c:v>3740.0</c:v>
                </c:pt>
                <c:pt idx="8727">
                  <c:v>3741.0</c:v>
                </c:pt>
                <c:pt idx="8728">
                  <c:v>3742.0</c:v>
                </c:pt>
                <c:pt idx="8729">
                  <c:v>3742.0</c:v>
                </c:pt>
                <c:pt idx="8730">
                  <c:v>3742.0</c:v>
                </c:pt>
                <c:pt idx="8731">
                  <c:v>3742.0</c:v>
                </c:pt>
                <c:pt idx="8732">
                  <c:v>3742.0</c:v>
                </c:pt>
                <c:pt idx="8733">
                  <c:v>3742.0</c:v>
                </c:pt>
                <c:pt idx="8734">
                  <c:v>3742.0</c:v>
                </c:pt>
                <c:pt idx="8735">
                  <c:v>3742.0</c:v>
                </c:pt>
                <c:pt idx="8736">
                  <c:v>3743.0</c:v>
                </c:pt>
                <c:pt idx="8737">
                  <c:v>3743.0</c:v>
                </c:pt>
                <c:pt idx="8738">
                  <c:v>3744.0</c:v>
                </c:pt>
                <c:pt idx="8739">
                  <c:v>3745.0</c:v>
                </c:pt>
                <c:pt idx="8740">
                  <c:v>3746.0</c:v>
                </c:pt>
                <c:pt idx="8741">
                  <c:v>3747.0</c:v>
                </c:pt>
                <c:pt idx="8742">
                  <c:v>3748.0</c:v>
                </c:pt>
                <c:pt idx="8743">
                  <c:v>3749.0</c:v>
                </c:pt>
                <c:pt idx="8744">
                  <c:v>3749.0</c:v>
                </c:pt>
                <c:pt idx="8745">
                  <c:v>3749.0</c:v>
                </c:pt>
                <c:pt idx="8746">
                  <c:v>3750.0</c:v>
                </c:pt>
                <c:pt idx="8747">
                  <c:v>3751.0</c:v>
                </c:pt>
                <c:pt idx="8748">
                  <c:v>3752.0</c:v>
                </c:pt>
                <c:pt idx="8749">
                  <c:v>3753.0</c:v>
                </c:pt>
                <c:pt idx="8750">
                  <c:v>3753.0</c:v>
                </c:pt>
                <c:pt idx="8751">
                  <c:v>3753.0</c:v>
                </c:pt>
                <c:pt idx="8752">
                  <c:v>3753.0</c:v>
                </c:pt>
                <c:pt idx="8753">
                  <c:v>3753.0</c:v>
                </c:pt>
                <c:pt idx="8754">
                  <c:v>3753.0</c:v>
                </c:pt>
                <c:pt idx="8755">
                  <c:v>3753.0</c:v>
                </c:pt>
                <c:pt idx="8756">
                  <c:v>3753.0</c:v>
                </c:pt>
                <c:pt idx="8757">
                  <c:v>3753.0</c:v>
                </c:pt>
                <c:pt idx="8758">
                  <c:v>3753.0</c:v>
                </c:pt>
                <c:pt idx="8759">
                  <c:v>3754.0</c:v>
                </c:pt>
                <c:pt idx="8760">
                  <c:v>3754.0</c:v>
                </c:pt>
                <c:pt idx="8761">
                  <c:v>3754.0</c:v>
                </c:pt>
                <c:pt idx="8762">
                  <c:v>3754.0</c:v>
                </c:pt>
                <c:pt idx="8763">
                  <c:v>3754.0</c:v>
                </c:pt>
                <c:pt idx="8764">
                  <c:v>3754.0</c:v>
                </c:pt>
                <c:pt idx="8765">
                  <c:v>3754.0</c:v>
                </c:pt>
                <c:pt idx="8766">
                  <c:v>3754.0</c:v>
                </c:pt>
                <c:pt idx="8767">
                  <c:v>3754.0</c:v>
                </c:pt>
                <c:pt idx="8768">
                  <c:v>3754.0</c:v>
                </c:pt>
                <c:pt idx="8769">
                  <c:v>3754.0</c:v>
                </c:pt>
                <c:pt idx="8770">
                  <c:v>3755.0</c:v>
                </c:pt>
                <c:pt idx="8771">
                  <c:v>3755.0</c:v>
                </c:pt>
                <c:pt idx="8772">
                  <c:v>3755.0</c:v>
                </c:pt>
                <c:pt idx="8773">
                  <c:v>3756.0</c:v>
                </c:pt>
                <c:pt idx="8774">
                  <c:v>3756.0</c:v>
                </c:pt>
                <c:pt idx="8775">
                  <c:v>3757.0</c:v>
                </c:pt>
                <c:pt idx="8776">
                  <c:v>3758.0</c:v>
                </c:pt>
                <c:pt idx="8777">
                  <c:v>3758.0</c:v>
                </c:pt>
                <c:pt idx="8778">
                  <c:v>3759.0</c:v>
                </c:pt>
                <c:pt idx="8779">
                  <c:v>3759.0</c:v>
                </c:pt>
                <c:pt idx="8780">
                  <c:v>3760.0</c:v>
                </c:pt>
                <c:pt idx="8781">
                  <c:v>3761.0</c:v>
                </c:pt>
                <c:pt idx="8782">
                  <c:v>3761.0</c:v>
                </c:pt>
                <c:pt idx="8783">
                  <c:v>3762.0</c:v>
                </c:pt>
                <c:pt idx="8784">
                  <c:v>3763.0</c:v>
                </c:pt>
                <c:pt idx="8785">
                  <c:v>3764.0</c:v>
                </c:pt>
                <c:pt idx="8786">
                  <c:v>3764.0</c:v>
                </c:pt>
                <c:pt idx="8787">
                  <c:v>3765.0</c:v>
                </c:pt>
                <c:pt idx="8788">
                  <c:v>3765.0</c:v>
                </c:pt>
                <c:pt idx="8789">
                  <c:v>3765.0</c:v>
                </c:pt>
                <c:pt idx="8790">
                  <c:v>3765.0</c:v>
                </c:pt>
                <c:pt idx="8791">
                  <c:v>3766.0</c:v>
                </c:pt>
                <c:pt idx="8792">
                  <c:v>3767.0</c:v>
                </c:pt>
                <c:pt idx="8793">
                  <c:v>3768.0</c:v>
                </c:pt>
                <c:pt idx="8794">
                  <c:v>3769.0</c:v>
                </c:pt>
                <c:pt idx="8795">
                  <c:v>3769.0</c:v>
                </c:pt>
                <c:pt idx="8796">
                  <c:v>3769.0</c:v>
                </c:pt>
                <c:pt idx="8797">
                  <c:v>3769.0</c:v>
                </c:pt>
                <c:pt idx="8798">
                  <c:v>3769.0</c:v>
                </c:pt>
                <c:pt idx="8799">
                  <c:v>3769.0</c:v>
                </c:pt>
                <c:pt idx="8800">
                  <c:v>3769.0</c:v>
                </c:pt>
                <c:pt idx="8801">
                  <c:v>3769.0</c:v>
                </c:pt>
                <c:pt idx="8802">
                  <c:v>3769.0</c:v>
                </c:pt>
                <c:pt idx="8803">
                  <c:v>3769.0</c:v>
                </c:pt>
                <c:pt idx="8804">
                  <c:v>3770.0</c:v>
                </c:pt>
                <c:pt idx="8805">
                  <c:v>3771.0</c:v>
                </c:pt>
                <c:pt idx="8806">
                  <c:v>3771.0</c:v>
                </c:pt>
                <c:pt idx="8807">
                  <c:v>3772.0</c:v>
                </c:pt>
                <c:pt idx="8808">
                  <c:v>3773.0</c:v>
                </c:pt>
                <c:pt idx="8809">
                  <c:v>3774.0</c:v>
                </c:pt>
                <c:pt idx="8810">
                  <c:v>3774.0</c:v>
                </c:pt>
                <c:pt idx="8811">
                  <c:v>3775.0</c:v>
                </c:pt>
                <c:pt idx="8812">
                  <c:v>3775.0</c:v>
                </c:pt>
                <c:pt idx="8813">
                  <c:v>3775.0</c:v>
                </c:pt>
                <c:pt idx="8814">
                  <c:v>3775.0</c:v>
                </c:pt>
                <c:pt idx="8815">
                  <c:v>3775.0</c:v>
                </c:pt>
                <c:pt idx="8816">
                  <c:v>3775.0</c:v>
                </c:pt>
                <c:pt idx="8817">
                  <c:v>3776.0</c:v>
                </c:pt>
                <c:pt idx="8818">
                  <c:v>3777.0</c:v>
                </c:pt>
                <c:pt idx="8819">
                  <c:v>3777.0</c:v>
                </c:pt>
                <c:pt idx="8820">
                  <c:v>3777.0</c:v>
                </c:pt>
                <c:pt idx="8821">
                  <c:v>3778.0</c:v>
                </c:pt>
                <c:pt idx="8822">
                  <c:v>3779.0</c:v>
                </c:pt>
                <c:pt idx="8823">
                  <c:v>3779.0</c:v>
                </c:pt>
                <c:pt idx="8824">
                  <c:v>3780.0</c:v>
                </c:pt>
                <c:pt idx="8825">
                  <c:v>3781.0</c:v>
                </c:pt>
                <c:pt idx="8826">
                  <c:v>3781.0</c:v>
                </c:pt>
                <c:pt idx="8827">
                  <c:v>3782.0</c:v>
                </c:pt>
                <c:pt idx="8828">
                  <c:v>3783.0</c:v>
                </c:pt>
                <c:pt idx="8829">
                  <c:v>3784.0</c:v>
                </c:pt>
                <c:pt idx="8830">
                  <c:v>3785.0</c:v>
                </c:pt>
                <c:pt idx="8831">
                  <c:v>3786.0</c:v>
                </c:pt>
                <c:pt idx="8832">
                  <c:v>3786.0</c:v>
                </c:pt>
                <c:pt idx="8833">
                  <c:v>3787.0</c:v>
                </c:pt>
                <c:pt idx="8834">
                  <c:v>3787.0</c:v>
                </c:pt>
                <c:pt idx="8835">
                  <c:v>3787.0</c:v>
                </c:pt>
                <c:pt idx="8836">
                  <c:v>3788.0</c:v>
                </c:pt>
                <c:pt idx="8837">
                  <c:v>3789.0</c:v>
                </c:pt>
                <c:pt idx="8838">
                  <c:v>3790.0</c:v>
                </c:pt>
                <c:pt idx="8839">
                  <c:v>3791.0</c:v>
                </c:pt>
                <c:pt idx="8840">
                  <c:v>3791.0</c:v>
                </c:pt>
                <c:pt idx="8841">
                  <c:v>3791.0</c:v>
                </c:pt>
                <c:pt idx="8842">
                  <c:v>3792.0</c:v>
                </c:pt>
                <c:pt idx="8843">
                  <c:v>3792.0</c:v>
                </c:pt>
                <c:pt idx="8844">
                  <c:v>3793.0</c:v>
                </c:pt>
                <c:pt idx="8845">
                  <c:v>3793.0</c:v>
                </c:pt>
                <c:pt idx="8846">
                  <c:v>3794.0</c:v>
                </c:pt>
                <c:pt idx="8847">
                  <c:v>3794.0</c:v>
                </c:pt>
                <c:pt idx="8848">
                  <c:v>3794.0</c:v>
                </c:pt>
                <c:pt idx="8849">
                  <c:v>3794.0</c:v>
                </c:pt>
                <c:pt idx="8850">
                  <c:v>3794.0</c:v>
                </c:pt>
                <c:pt idx="8851">
                  <c:v>3794.0</c:v>
                </c:pt>
                <c:pt idx="8852">
                  <c:v>3794.0</c:v>
                </c:pt>
                <c:pt idx="8853">
                  <c:v>3794.0</c:v>
                </c:pt>
                <c:pt idx="8854">
                  <c:v>3794.0</c:v>
                </c:pt>
                <c:pt idx="8855">
                  <c:v>3794.0</c:v>
                </c:pt>
                <c:pt idx="8856">
                  <c:v>3794.0</c:v>
                </c:pt>
                <c:pt idx="8857">
                  <c:v>3794.0</c:v>
                </c:pt>
                <c:pt idx="8858">
                  <c:v>3794.0</c:v>
                </c:pt>
                <c:pt idx="8859">
                  <c:v>3794.0</c:v>
                </c:pt>
                <c:pt idx="8860">
                  <c:v>3794.0</c:v>
                </c:pt>
                <c:pt idx="8861">
                  <c:v>3794.0</c:v>
                </c:pt>
                <c:pt idx="8862">
                  <c:v>3794.0</c:v>
                </c:pt>
                <c:pt idx="8863">
                  <c:v>3794.0</c:v>
                </c:pt>
                <c:pt idx="8864">
                  <c:v>3794.0</c:v>
                </c:pt>
                <c:pt idx="8865">
                  <c:v>3794.0</c:v>
                </c:pt>
                <c:pt idx="8866">
                  <c:v>3794.0</c:v>
                </c:pt>
                <c:pt idx="8867">
                  <c:v>3794.0</c:v>
                </c:pt>
                <c:pt idx="8868">
                  <c:v>3794.0</c:v>
                </c:pt>
                <c:pt idx="8869">
                  <c:v>3794.0</c:v>
                </c:pt>
                <c:pt idx="8870">
                  <c:v>3794.0</c:v>
                </c:pt>
                <c:pt idx="8871">
                  <c:v>3794.0</c:v>
                </c:pt>
                <c:pt idx="8872">
                  <c:v>3794.0</c:v>
                </c:pt>
                <c:pt idx="8873">
                  <c:v>3795.0</c:v>
                </c:pt>
                <c:pt idx="8874">
                  <c:v>3795.0</c:v>
                </c:pt>
                <c:pt idx="8875">
                  <c:v>3795.0</c:v>
                </c:pt>
                <c:pt idx="8876">
                  <c:v>3795.0</c:v>
                </c:pt>
                <c:pt idx="8877">
                  <c:v>3795.0</c:v>
                </c:pt>
                <c:pt idx="8878">
                  <c:v>3795.0</c:v>
                </c:pt>
                <c:pt idx="8879">
                  <c:v>3795.0</c:v>
                </c:pt>
                <c:pt idx="8880">
                  <c:v>3795.0</c:v>
                </c:pt>
                <c:pt idx="8881">
                  <c:v>3795.0</c:v>
                </c:pt>
                <c:pt idx="8882">
                  <c:v>3795.0</c:v>
                </c:pt>
                <c:pt idx="8883">
                  <c:v>3795.0</c:v>
                </c:pt>
                <c:pt idx="8884">
                  <c:v>3795.0</c:v>
                </c:pt>
                <c:pt idx="8885">
                  <c:v>3795.0</c:v>
                </c:pt>
                <c:pt idx="8886">
                  <c:v>3795.0</c:v>
                </c:pt>
                <c:pt idx="8887">
                  <c:v>3795.0</c:v>
                </c:pt>
                <c:pt idx="8888">
                  <c:v>3796.0</c:v>
                </c:pt>
                <c:pt idx="8889">
                  <c:v>3796.0</c:v>
                </c:pt>
                <c:pt idx="8890">
                  <c:v>3796.0</c:v>
                </c:pt>
                <c:pt idx="8891">
                  <c:v>3796.0</c:v>
                </c:pt>
                <c:pt idx="8892">
                  <c:v>3796.0</c:v>
                </c:pt>
                <c:pt idx="8893">
                  <c:v>3796.0</c:v>
                </c:pt>
                <c:pt idx="8894">
                  <c:v>3796.0</c:v>
                </c:pt>
                <c:pt idx="8895">
                  <c:v>3796.0</c:v>
                </c:pt>
                <c:pt idx="8896">
                  <c:v>3796.0</c:v>
                </c:pt>
                <c:pt idx="8897">
                  <c:v>3796.0</c:v>
                </c:pt>
                <c:pt idx="8898">
                  <c:v>3796.0</c:v>
                </c:pt>
                <c:pt idx="8899">
                  <c:v>3796.0</c:v>
                </c:pt>
                <c:pt idx="8900">
                  <c:v>3797.0</c:v>
                </c:pt>
                <c:pt idx="8901">
                  <c:v>3797.0</c:v>
                </c:pt>
                <c:pt idx="8902">
                  <c:v>3798.0</c:v>
                </c:pt>
                <c:pt idx="8903">
                  <c:v>3799.0</c:v>
                </c:pt>
                <c:pt idx="8904">
                  <c:v>3799.0</c:v>
                </c:pt>
                <c:pt idx="8905">
                  <c:v>3800.0</c:v>
                </c:pt>
                <c:pt idx="8906">
                  <c:v>3800.0</c:v>
                </c:pt>
                <c:pt idx="8907">
                  <c:v>3800.0</c:v>
                </c:pt>
                <c:pt idx="8908">
                  <c:v>3800.0</c:v>
                </c:pt>
                <c:pt idx="8909">
                  <c:v>3800.0</c:v>
                </c:pt>
                <c:pt idx="8910">
                  <c:v>3801.0</c:v>
                </c:pt>
                <c:pt idx="8911">
                  <c:v>3801.0</c:v>
                </c:pt>
                <c:pt idx="8912">
                  <c:v>3802.0</c:v>
                </c:pt>
                <c:pt idx="8913">
                  <c:v>3802.0</c:v>
                </c:pt>
                <c:pt idx="8914">
                  <c:v>3802.0</c:v>
                </c:pt>
                <c:pt idx="8915">
                  <c:v>3802.0</c:v>
                </c:pt>
                <c:pt idx="8916">
                  <c:v>3802.0</c:v>
                </c:pt>
                <c:pt idx="8917">
                  <c:v>3802.0</c:v>
                </c:pt>
                <c:pt idx="8918">
                  <c:v>3802.0</c:v>
                </c:pt>
                <c:pt idx="8919">
                  <c:v>3802.0</c:v>
                </c:pt>
                <c:pt idx="8920">
                  <c:v>3802.0</c:v>
                </c:pt>
                <c:pt idx="8921">
                  <c:v>3803.0</c:v>
                </c:pt>
                <c:pt idx="8922">
                  <c:v>3804.0</c:v>
                </c:pt>
                <c:pt idx="8923">
                  <c:v>3805.0</c:v>
                </c:pt>
                <c:pt idx="8924">
                  <c:v>3805.0</c:v>
                </c:pt>
                <c:pt idx="8925">
                  <c:v>3806.0</c:v>
                </c:pt>
                <c:pt idx="8926">
                  <c:v>3806.0</c:v>
                </c:pt>
                <c:pt idx="8927">
                  <c:v>3806.0</c:v>
                </c:pt>
                <c:pt idx="8928">
                  <c:v>3806.0</c:v>
                </c:pt>
                <c:pt idx="8929">
                  <c:v>3806.0</c:v>
                </c:pt>
                <c:pt idx="8930">
                  <c:v>3806.0</c:v>
                </c:pt>
                <c:pt idx="8931">
                  <c:v>3806.0</c:v>
                </c:pt>
                <c:pt idx="8932">
                  <c:v>3806.0</c:v>
                </c:pt>
                <c:pt idx="8933">
                  <c:v>3806.0</c:v>
                </c:pt>
                <c:pt idx="8934">
                  <c:v>3806.0</c:v>
                </c:pt>
                <c:pt idx="8935">
                  <c:v>3806.0</c:v>
                </c:pt>
                <c:pt idx="8936">
                  <c:v>3806.0</c:v>
                </c:pt>
                <c:pt idx="8937">
                  <c:v>3807.0</c:v>
                </c:pt>
                <c:pt idx="8938">
                  <c:v>3808.0</c:v>
                </c:pt>
                <c:pt idx="8939">
                  <c:v>3808.0</c:v>
                </c:pt>
                <c:pt idx="8940">
                  <c:v>3809.0</c:v>
                </c:pt>
                <c:pt idx="8941">
                  <c:v>3809.0</c:v>
                </c:pt>
                <c:pt idx="8942">
                  <c:v>3809.0</c:v>
                </c:pt>
                <c:pt idx="8943">
                  <c:v>3809.0</c:v>
                </c:pt>
                <c:pt idx="8944">
                  <c:v>3810.0</c:v>
                </c:pt>
                <c:pt idx="8945">
                  <c:v>3810.0</c:v>
                </c:pt>
                <c:pt idx="8946">
                  <c:v>3810.0</c:v>
                </c:pt>
                <c:pt idx="8947">
                  <c:v>3811.0</c:v>
                </c:pt>
                <c:pt idx="8948">
                  <c:v>3812.0</c:v>
                </c:pt>
                <c:pt idx="8949">
                  <c:v>3812.0</c:v>
                </c:pt>
                <c:pt idx="8950">
                  <c:v>3813.0</c:v>
                </c:pt>
                <c:pt idx="8951">
                  <c:v>3813.0</c:v>
                </c:pt>
                <c:pt idx="8952">
                  <c:v>3813.0</c:v>
                </c:pt>
                <c:pt idx="8953">
                  <c:v>3814.0</c:v>
                </c:pt>
                <c:pt idx="8954">
                  <c:v>3814.0</c:v>
                </c:pt>
                <c:pt idx="8955">
                  <c:v>3814.0</c:v>
                </c:pt>
                <c:pt idx="8956">
                  <c:v>3814.0</c:v>
                </c:pt>
                <c:pt idx="8957">
                  <c:v>3814.0</c:v>
                </c:pt>
                <c:pt idx="8958">
                  <c:v>3815.0</c:v>
                </c:pt>
                <c:pt idx="8959">
                  <c:v>3815.0</c:v>
                </c:pt>
                <c:pt idx="8960">
                  <c:v>3815.0</c:v>
                </c:pt>
                <c:pt idx="8961">
                  <c:v>3816.0</c:v>
                </c:pt>
                <c:pt idx="8962">
                  <c:v>3817.0</c:v>
                </c:pt>
                <c:pt idx="8963">
                  <c:v>3818.0</c:v>
                </c:pt>
                <c:pt idx="8964">
                  <c:v>3819.0</c:v>
                </c:pt>
                <c:pt idx="8965">
                  <c:v>3820.0</c:v>
                </c:pt>
                <c:pt idx="8966">
                  <c:v>3821.0</c:v>
                </c:pt>
                <c:pt idx="8967">
                  <c:v>3822.0</c:v>
                </c:pt>
                <c:pt idx="8968">
                  <c:v>3823.0</c:v>
                </c:pt>
                <c:pt idx="8969">
                  <c:v>3824.0</c:v>
                </c:pt>
                <c:pt idx="8970">
                  <c:v>3825.0</c:v>
                </c:pt>
                <c:pt idx="8971">
                  <c:v>3826.0</c:v>
                </c:pt>
                <c:pt idx="8972">
                  <c:v>3827.0</c:v>
                </c:pt>
                <c:pt idx="8973">
                  <c:v>3828.0</c:v>
                </c:pt>
                <c:pt idx="8974">
                  <c:v>3829.0</c:v>
                </c:pt>
                <c:pt idx="8975">
                  <c:v>3829.0</c:v>
                </c:pt>
                <c:pt idx="8976">
                  <c:v>3830.0</c:v>
                </c:pt>
                <c:pt idx="8977">
                  <c:v>3830.0</c:v>
                </c:pt>
                <c:pt idx="8978">
                  <c:v>3830.0</c:v>
                </c:pt>
                <c:pt idx="8979">
                  <c:v>3831.0</c:v>
                </c:pt>
                <c:pt idx="8980">
                  <c:v>3831.0</c:v>
                </c:pt>
                <c:pt idx="8981">
                  <c:v>3831.0</c:v>
                </c:pt>
                <c:pt idx="8982">
                  <c:v>3831.0</c:v>
                </c:pt>
                <c:pt idx="8983">
                  <c:v>3832.0</c:v>
                </c:pt>
                <c:pt idx="8984">
                  <c:v>3833.0</c:v>
                </c:pt>
                <c:pt idx="8985">
                  <c:v>3834.0</c:v>
                </c:pt>
                <c:pt idx="8986">
                  <c:v>3834.0</c:v>
                </c:pt>
                <c:pt idx="8987">
                  <c:v>3835.0</c:v>
                </c:pt>
                <c:pt idx="8988">
                  <c:v>3836.0</c:v>
                </c:pt>
                <c:pt idx="8989">
                  <c:v>3837.0</c:v>
                </c:pt>
                <c:pt idx="8990">
                  <c:v>3838.0</c:v>
                </c:pt>
                <c:pt idx="8991">
                  <c:v>3839.0</c:v>
                </c:pt>
                <c:pt idx="8992">
                  <c:v>3840.0</c:v>
                </c:pt>
                <c:pt idx="8993">
                  <c:v>3841.0</c:v>
                </c:pt>
                <c:pt idx="8994">
                  <c:v>3841.0</c:v>
                </c:pt>
                <c:pt idx="8995">
                  <c:v>3841.0</c:v>
                </c:pt>
                <c:pt idx="8996">
                  <c:v>3842.0</c:v>
                </c:pt>
                <c:pt idx="8997">
                  <c:v>3842.0</c:v>
                </c:pt>
                <c:pt idx="8998">
                  <c:v>3843.0</c:v>
                </c:pt>
                <c:pt idx="8999">
                  <c:v>3844.0</c:v>
                </c:pt>
                <c:pt idx="9000">
                  <c:v>3844.0</c:v>
                </c:pt>
                <c:pt idx="9001">
                  <c:v>3844.0</c:v>
                </c:pt>
                <c:pt idx="9002">
                  <c:v>3844.0</c:v>
                </c:pt>
                <c:pt idx="9003">
                  <c:v>3844.0</c:v>
                </c:pt>
                <c:pt idx="9004">
                  <c:v>3844.0</c:v>
                </c:pt>
                <c:pt idx="9005">
                  <c:v>3844.0</c:v>
                </c:pt>
                <c:pt idx="9006">
                  <c:v>3845.0</c:v>
                </c:pt>
                <c:pt idx="9007">
                  <c:v>3846.0</c:v>
                </c:pt>
                <c:pt idx="9008">
                  <c:v>3847.0</c:v>
                </c:pt>
                <c:pt idx="9009">
                  <c:v>3848.0</c:v>
                </c:pt>
                <c:pt idx="9010">
                  <c:v>3849.0</c:v>
                </c:pt>
                <c:pt idx="9011">
                  <c:v>3850.0</c:v>
                </c:pt>
                <c:pt idx="9012">
                  <c:v>3851.0</c:v>
                </c:pt>
                <c:pt idx="9013">
                  <c:v>3852.0</c:v>
                </c:pt>
                <c:pt idx="9014">
                  <c:v>3853.0</c:v>
                </c:pt>
                <c:pt idx="9015">
                  <c:v>3854.0</c:v>
                </c:pt>
                <c:pt idx="9016">
                  <c:v>3855.0</c:v>
                </c:pt>
                <c:pt idx="9017">
                  <c:v>3855.0</c:v>
                </c:pt>
                <c:pt idx="9018">
                  <c:v>3855.0</c:v>
                </c:pt>
                <c:pt idx="9019">
                  <c:v>3855.0</c:v>
                </c:pt>
                <c:pt idx="9020">
                  <c:v>3856.0</c:v>
                </c:pt>
                <c:pt idx="9021">
                  <c:v>3857.0</c:v>
                </c:pt>
                <c:pt idx="9022">
                  <c:v>3858.0</c:v>
                </c:pt>
                <c:pt idx="9023">
                  <c:v>3859.0</c:v>
                </c:pt>
                <c:pt idx="9024">
                  <c:v>3859.0</c:v>
                </c:pt>
                <c:pt idx="9025">
                  <c:v>3860.0</c:v>
                </c:pt>
                <c:pt idx="9026">
                  <c:v>3860.0</c:v>
                </c:pt>
                <c:pt idx="9027">
                  <c:v>3860.0</c:v>
                </c:pt>
                <c:pt idx="9028">
                  <c:v>3861.0</c:v>
                </c:pt>
                <c:pt idx="9029">
                  <c:v>3862.0</c:v>
                </c:pt>
                <c:pt idx="9030">
                  <c:v>3863.0</c:v>
                </c:pt>
                <c:pt idx="9031">
                  <c:v>3864.0</c:v>
                </c:pt>
                <c:pt idx="9032">
                  <c:v>3864.0</c:v>
                </c:pt>
                <c:pt idx="9033">
                  <c:v>3865.0</c:v>
                </c:pt>
                <c:pt idx="9034">
                  <c:v>3866.0</c:v>
                </c:pt>
                <c:pt idx="9035">
                  <c:v>3866.0</c:v>
                </c:pt>
                <c:pt idx="9036">
                  <c:v>3866.0</c:v>
                </c:pt>
                <c:pt idx="9037">
                  <c:v>3866.0</c:v>
                </c:pt>
                <c:pt idx="9038">
                  <c:v>3867.0</c:v>
                </c:pt>
                <c:pt idx="9039">
                  <c:v>3868.0</c:v>
                </c:pt>
                <c:pt idx="9040">
                  <c:v>3869.0</c:v>
                </c:pt>
                <c:pt idx="9041">
                  <c:v>3869.0</c:v>
                </c:pt>
                <c:pt idx="9042">
                  <c:v>3870.0</c:v>
                </c:pt>
                <c:pt idx="9043">
                  <c:v>3871.0</c:v>
                </c:pt>
                <c:pt idx="9044">
                  <c:v>3871.0</c:v>
                </c:pt>
                <c:pt idx="9045">
                  <c:v>3872.0</c:v>
                </c:pt>
                <c:pt idx="9046">
                  <c:v>3873.0</c:v>
                </c:pt>
                <c:pt idx="9047">
                  <c:v>3873.0</c:v>
                </c:pt>
                <c:pt idx="9048">
                  <c:v>3874.0</c:v>
                </c:pt>
                <c:pt idx="9049">
                  <c:v>3874.0</c:v>
                </c:pt>
                <c:pt idx="9050">
                  <c:v>3874.0</c:v>
                </c:pt>
                <c:pt idx="9051">
                  <c:v>3875.0</c:v>
                </c:pt>
                <c:pt idx="9052">
                  <c:v>3876.0</c:v>
                </c:pt>
                <c:pt idx="9053">
                  <c:v>3876.0</c:v>
                </c:pt>
                <c:pt idx="9054">
                  <c:v>3877.0</c:v>
                </c:pt>
                <c:pt idx="9055">
                  <c:v>3877.0</c:v>
                </c:pt>
                <c:pt idx="9056">
                  <c:v>3877.0</c:v>
                </c:pt>
                <c:pt idx="9057">
                  <c:v>3878.0</c:v>
                </c:pt>
                <c:pt idx="9058">
                  <c:v>3879.0</c:v>
                </c:pt>
                <c:pt idx="9059">
                  <c:v>3880.0</c:v>
                </c:pt>
                <c:pt idx="9060">
                  <c:v>3881.0</c:v>
                </c:pt>
                <c:pt idx="9061">
                  <c:v>3882.0</c:v>
                </c:pt>
                <c:pt idx="9062">
                  <c:v>3883.0</c:v>
                </c:pt>
                <c:pt idx="9063">
                  <c:v>3883.0</c:v>
                </c:pt>
                <c:pt idx="9064">
                  <c:v>3883.0</c:v>
                </c:pt>
                <c:pt idx="9065">
                  <c:v>3883.0</c:v>
                </c:pt>
                <c:pt idx="9066">
                  <c:v>3883.0</c:v>
                </c:pt>
                <c:pt idx="9067">
                  <c:v>3883.0</c:v>
                </c:pt>
                <c:pt idx="9068">
                  <c:v>3883.0</c:v>
                </c:pt>
                <c:pt idx="9069">
                  <c:v>3883.0</c:v>
                </c:pt>
                <c:pt idx="9070">
                  <c:v>3883.0</c:v>
                </c:pt>
                <c:pt idx="9071">
                  <c:v>3884.0</c:v>
                </c:pt>
                <c:pt idx="9072">
                  <c:v>3884.0</c:v>
                </c:pt>
                <c:pt idx="9073">
                  <c:v>3884.0</c:v>
                </c:pt>
                <c:pt idx="9074">
                  <c:v>3884.0</c:v>
                </c:pt>
                <c:pt idx="9075">
                  <c:v>3884.0</c:v>
                </c:pt>
                <c:pt idx="9076">
                  <c:v>3884.0</c:v>
                </c:pt>
                <c:pt idx="9077">
                  <c:v>3884.0</c:v>
                </c:pt>
                <c:pt idx="9078">
                  <c:v>3884.0</c:v>
                </c:pt>
                <c:pt idx="9079">
                  <c:v>3884.0</c:v>
                </c:pt>
                <c:pt idx="9080">
                  <c:v>3884.0</c:v>
                </c:pt>
                <c:pt idx="9081">
                  <c:v>3884.0</c:v>
                </c:pt>
                <c:pt idx="9082">
                  <c:v>3884.0</c:v>
                </c:pt>
                <c:pt idx="9083">
                  <c:v>3884.0</c:v>
                </c:pt>
                <c:pt idx="9084">
                  <c:v>3884.0</c:v>
                </c:pt>
                <c:pt idx="9085">
                  <c:v>3885.0</c:v>
                </c:pt>
                <c:pt idx="9086">
                  <c:v>3885.0</c:v>
                </c:pt>
                <c:pt idx="9087">
                  <c:v>3885.0</c:v>
                </c:pt>
                <c:pt idx="9088">
                  <c:v>3886.0</c:v>
                </c:pt>
                <c:pt idx="9089">
                  <c:v>3886.0</c:v>
                </c:pt>
                <c:pt idx="9090">
                  <c:v>3887.0</c:v>
                </c:pt>
                <c:pt idx="9091">
                  <c:v>3888.0</c:v>
                </c:pt>
                <c:pt idx="9092">
                  <c:v>3889.0</c:v>
                </c:pt>
                <c:pt idx="9093">
                  <c:v>3890.0</c:v>
                </c:pt>
                <c:pt idx="9094">
                  <c:v>3890.0</c:v>
                </c:pt>
                <c:pt idx="9095">
                  <c:v>3890.0</c:v>
                </c:pt>
                <c:pt idx="9096">
                  <c:v>3890.0</c:v>
                </c:pt>
                <c:pt idx="9097">
                  <c:v>3890.0</c:v>
                </c:pt>
                <c:pt idx="9098">
                  <c:v>3890.0</c:v>
                </c:pt>
                <c:pt idx="9099">
                  <c:v>3890.0</c:v>
                </c:pt>
                <c:pt idx="9100">
                  <c:v>3890.0</c:v>
                </c:pt>
                <c:pt idx="9101">
                  <c:v>3891.0</c:v>
                </c:pt>
                <c:pt idx="9102">
                  <c:v>3892.0</c:v>
                </c:pt>
                <c:pt idx="9103">
                  <c:v>3893.0</c:v>
                </c:pt>
                <c:pt idx="9104">
                  <c:v>3894.0</c:v>
                </c:pt>
                <c:pt idx="9105">
                  <c:v>3894.0</c:v>
                </c:pt>
                <c:pt idx="9106">
                  <c:v>3894.0</c:v>
                </c:pt>
                <c:pt idx="9107">
                  <c:v>3894.0</c:v>
                </c:pt>
                <c:pt idx="9108">
                  <c:v>3895.0</c:v>
                </c:pt>
                <c:pt idx="9109">
                  <c:v>3896.0</c:v>
                </c:pt>
                <c:pt idx="9110">
                  <c:v>3896.0</c:v>
                </c:pt>
                <c:pt idx="9111">
                  <c:v>3896.0</c:v>
                </c:pt>
                <c:pt idx="9112">
                  <c:v>3896.0</c:v>
                </c:pt>
                <c:pt idx="9113">
                  <c:v>3896.0</c:v>
                </c:pt>
                <c:pt idx="9114">
                  <c:v>3896.0</c:v>
                </c:pt>
                <c:pt idx="9115">
                  <c:v>3896.0</c:v>
                </c:pt>
                <c:pt idx="9116">
                  <c:v>3896.0</c:v>
                </c:pt>
                <c:pt idx="9117">
                  <c:v>3896.0</c:v>
                </c:pt>
                <c:pt idx="9118">
                  <c:v>3897.0</c:v>
                </c:pt>
                <c:pt idx="9119">
                  <c:v>3898.0</c:v>
                </c:pt>
                <c:pt idx="9120">
                  <c:v>3898.0</c:v>
                </c:pt>
                <c:pt idx="9121">
                  <c:v>3899.0</c:v>
                </c:pt>
                <c:pt idx="9122">
                  <c:v>3899.0</c:v>
                </c:pt>
                <c:pt idx="9123">
                  <c:v>3899.0</c:v>
                </c:pt>
                <c:pt idx="9124">
                  <c:v>3899.0</c:v>
                </c:pt>
                <c:pt idx="9125">
                  <c:v>3900.0</c:v>
                </c:pt>
                <c:pt idx="9126">
                  <c:v>3900.0</c:v>
                </c:pt>
                <c:pt idx="9127">
                  <c:v>3900.0</c:v>
                </c:pt>
                <c:pt idx="9128">
                  <c:v>3900.0</c:v>
                </c:pt>
                <c:pt idx="9129">
                  <c:v>3900.0</c:v>
                </c:pt>
                <c:pt idx="9130">
                  <c:v>3900.0</c:v>
                </c:pt>
                <c:pt idx="9131">
                  <c:v>3900.0</c:v>
                </c:pt>
                <c:pt idx="9132">
                  <c:v>3900.0</c:v>
                </c:pt>
                <c:pt idx="9133">
                  <c:v>3900.0</c:v>
                </c:pt>
                <c:pt idx="9134">
                  <c:v>3900.0</c:v>
                </c:pt>
                <c:pt idx="9135">
                  <c:v>3900.0</c:v>
                </c:pt>
                <c:pt idx="9136">
                  <c:v>3901.0</c:v>
                </c:pt>
                <c:pt idx="9137">
                  <c:v>3902.0</c:v>
                </c:pt>
                <c:pt idx="9138">
                  <c:v>3902.0</c:v>
                </c:pt>
                <c:pt idx="9139">
                  <c:v>3903.0</c:v>
                </c:pt>
                <c:pt idx="9140">
                  <c:v>3904.0</c:v>
                </c:pt>
                <c:pt idx="9141">
                  <c:v>3904.0</c:v>
                </c:pt>
                <c:pt idx="9142">
                  <c:v>3904.0</c:v>
                </c:pt>
                <c:pt idx="9143">
                  <c:v>3905.0</c:v>
                </c:pt>
                <c:pt idx="9144">
                  <c:v>3906.0</c:v>
                </c:pt>
                <c:pt idx="9145">
                  <c:v>3907.0</c:v>
                </c:pt>
                <c:pt idx="9146">
                  <c:v>3907.0</c:v>
                </c:pt>
                <c:pt idx="9147">
                  <c:v>3907.0</c:v>
                </c:pt>
                <c:pt idx="9148">
                  <c:v>3908.0</c:v>
                </c:pt>
                <c:pt idx="9149">
                  <c:v>3909.0</c:v>
                </c:pt>
                <c:pt idx="9150">
                  <c:v>3909.0</c:v>
                </c:pt>
                <c:pt idx="9151">
                  <c:v>3910.0</c:v>
                </c:pt>
                <c:pt idx="9152">
                  <c:v>3910.0</c:v>
                </c:pt>
                <c:pt idx="9153">
                  <c:v>3910.0</c:v>
                </c:pt>
                <c:pt idx="9154">
                  <c:v>3910.0</c:v>
                </c:pt>
                <c:pt idx="9155">
                  <c:v>3910.0</c:v>
                </c:pt>
                <c:pt idx="9156">
                  <c:v>3910.0</c:v>
                </c:pt>
                <c:pt idx="9157">
                  <c:v>3911.0</c:v>
                </c:pt>
                <c:pt idx="9158">
                  <c:v>3911.0</c:v>
                </c:pt>
                <c:pt idx="9159">
                  <c:v>3912.0</c:v>
                </c:pt>
                <c:pt idx="9160">
                  <c:v>3912.0</c:v>
                </c:pt>
                <c:pt idx="9161">
                  <c:v>3912.0</c:v>
                </c:pt>
                <c:pt idx="9162">
                  <c:v>3913.0</c:v>
                </c:pt>
                <c:pt idx="9163">
                  <c:v>3913.0</c:v>
                </c:pt>
                <c:pt idx="9164">
                  <c:v>3914.0</c:v>
                </c:pt>
                <c:pt idx="9165">
                  <c:v>3915.0</c:v>
                </c:pt>
                <c:pt idx="9166">
                  <c:v>3916.0</c:v>
                </c:pt>
                <c:pt idx="9167">
                  <c:v>3917.0</c:v>
                </c:pt>
                <c:pt idx="9168">
                  <c:v>3918.0</c:v>
                </c:pt>
                <c:pt idx="9169">
                  <c:v>3918.0</c:v>
                </c:pt>
                <c:pt idx="9170">
                  <c:v>3919.0</c:v>
                </c:pt>
                <c:pt idx="9171">
                  <c:v>3919.0</c:v>
                </c:pt>
                <c:pt idx="9172">
                  <c:v>3920.0</c:v>
                </c:pt>
                <c:pt idx="9173">
                  <c:v>3921.0</c:v>
                </c:pt>
                <c:pt idx="9174">
                  <c:v>3921.0</c:v>
                </c:pt>
                <c:pt idx="9175">
                  <c:v>3921.0</c:v>
                </c:pt>
                <c:pt idx="9176">
                  <c:v>3921.0</c:v>
                </c:pt>
                <c:pt idx="9177">
                  <c:v>3922.0</c:v>
                </c:pt>
                <c:pt idx="9178">
                  <c:v>3923.0</c:v>
                </c:pt>
                <c:pt idx="9179">
                  <c:v>3924.0</c:v>
                </c:pt>
                <c:pt idx="9180">
                  <c:v>3925.0</c:v>
                </c:pt>
                <c:pt idx="9181">
                  <c:v>3925.0</c:v>
                </c:pt>
                <c:pt idx="9182">
                  <c:v>3925.0</c:v>
                </c:pt>
                <c:pt idx="9183">
                  <c:v>3925.0</c:v>
                </c:pt>
                <c:pt idx="9184">
                  <c:v>3926.0</c:v>
                </c:pt>
                <c:pt idx="9185">
                  <c:v>3927.0</c:v>
                </c:pt>
                <c:pt idx="9186">
                  <c:v>3927.0</c:v>
                </c:pt>
                <c:pt idx="9187">
                  <c:v>3928.0</c:v>
                </c:pt>
                <c:pt idx="9188">
                  <c:v>3929.0</c:v>
                </c:pt>
                <c:pt idx="9189">
                  <c:v>3929.0</c:v>
                </c:pt>
                <c:pt idx="9190">
                  <c:v>3929.0</c:v>
                </c:pt>
                <c:pt idx="9191">
                  <c:v>3929.0</c:v>
                </c:pt>
                <c:pt idx="9192">
                  <c:v>3929.0</c:v>
                </c:pt>
                <c:pt idx="9193">
                  <c:v>3930.0</c:v>
                </c:pt>
                <c:pt idx="9194">
                  <c:v>3931.0</c:v>
                </c:pt>
                <c:pt idx="9195">
                  <c:v>3932.0</c:v>
                </c:pt>
                <c:pt idx="9196">
                  <c:v>3932.0</c:v>
                </c:pt>
                <c:pt idx="9197">
                  <c:v>3932.0</c:v>
                </c:pt>
                <c:pt idx="9198">
                  <c:v>3933.0</c:v>
                </c:pt>
                <c:pt idx="9199">
                  <c:v>3933.0</c:v>
                </c:pt>
                <c:pt idx="9200">
                  <c:v>3933.0</c:v>
                </c:pt>
                <c:pt idx="9201">
                  <c:v>3933.0</c:v>
                </c:pt>
                <c:pt idx="9202">
                  <c:v>3933.0</c:v>
                </c:pt>
                <c:pt idx="9203">
                  <c:v>3933.0</c:v>
                </c:pt>
                <c:pt idx="9204">
                  <c:v>3933.0</c:v>
                </c:pt>
                <c:pt idx="9205">
                  <c:v>3934.0</c:v>
                </c:pt>
                <c:pt idx="9206">
                  <c:v>3934.0</c:v>
                </c:pt>
                <c:pt idx="9207">
                  <c:v>3934.0</c:v>
                </c:pt>
                <c:pt idx="9208">
                  <c:v>3934.0</c:v>
                </c:pt>
                <c:pt idx="9209">
                  <c:v>3935.0</c:v>
                </c:pt>
                <c:pt idx="9210">
                  <c:v>3935.0</c:v>
                </c:pt>
                <c:pt idx="9211">
                  <c:v>3935.0</c:v>
                </c:pt>
                <c:pt idx="9212">
                  <c:v>3935.0</c:v>
                </c:pt>
                <c:pt idx="9213">
                  <c:v>3936.0</c:v>
                </c:pt>
                <c:pt idx="9214">
                  <c:v>3936.0</c:v>
                </c:pt>
                <c:pt idx="9215">
                  <c:v>3936.0</c:v>
                </c:pt>
                <c:pt idx="9216">
                  <c:v>3936.0</c:v>
                </c:pt>
                <c:pt idx="9217">
                  <c:v>3936.0</c:v>
                </c:pt>
                <c:pt idx="9218">
                  <c:v>3936.0</c:v>
                </c:pt>
                <c:pt idx="9219">
                  <c:v>3936.0</c:v>
                </c:pt>
                <c:pt idx="9220">
                  <c:v>3936.0</c:v>
                </c:pt>
                <c:pt idx="9221">
                  <c:v>3936.0</c:v>
                </c:pt>
                <c:pt idx="9222">
                  <c:v>3937.0</c:v>
                </c:pt>
                <c:pt idx="9223">
                  <c:v>3938.0</c:v>
                </c:pt>
                <c:pt idx="9224">
                  <c:v>3938.0</c:v>
                </c:pt>
                <c:pt idx="9225">
                  <c:v>3939.0</c:v>
                </c:pt>
                <c:pt idx="9226">
                  <c:v>3939.0</c:v>
                </c:pt>
                <c:pt idx="9227">
                  <c:v>3939.0</c:v>
                </c:pt>
                <c:pt idx="9228">
                  <c:v>3940.0</c:v>
                </c:pt>
                <c:pt idx="9229">
                  <c:v>3941.0</c:v>
                </c:pt>
                <c:pt idx="9230">
                  <c:v>3941.0</c:v>
                </c:pt>
                <c:pt idx="9231">
                  <c:v>3941.0</c:v>
                </c:pt>
                <c:pt idx="9232">
                  <c:v>3942.0</c:v>
                </c:pt>
                <c:pt idx="9233">
                  <c:v>3942.0</c:v>
                </c:pt>
                <c:pt idx="9234">
                  <c:v>3942.0</c:v>
                </c:pt>
                <c:pt idx="9235">
                  <c:v>3942.0</c:v>
                </c:pt>
                <c:pt idx="9236">
                  <c:v>3942.0</c:v>
                </c:pt>
                <c:pt idx="9237">
                  <c:v>3942.0</c:v>
                </c:pt>
                <c:pt idx="9238">
                  <c:v>3942.0</c:v>
                </c:pt>
                <c:pt idx="9239">
                  <c:v>3942.0</c:v>
                </c:pt>
                <c:pt idx="9240">
                  <c:v>3943.0</c:v>
                </c:pt>
                <c:pt idx="9241">
                  <c:v>3943.0</c:v>
                </c:pt>
                <c:pt idx="9242">
                  <c:v>3943.0</c:v>
                </c:pt>
                <c:pt idx="9243">
                  <c:v>3944.0</c:v>
                </c:pt>
                <c:pt idx="9244">
                  <c:v>3945.0</c:v>
                </c:pt>
                <c:pt idx="9245">
                  <c:v>3945.0</c:v>
                </c:pt>
                <c:pt idx="9246">
                  <c:v>3946.0</c:v>
                </c:pt>
                <c:pt idx="9247">
                  <c:v>3947.0</c:v>
                </c:pt>
                <c:pt idx="9248">
                  <c:v>3947.0</c:v>
                </c:pt>
                <c:pt idx="9249">
                  <c:v>3947.0</c:v>
                </c:pt>
                <c:pt idx="9250">
                  <c:v>3947.0</c:v>
                </c:pt>
                <c:pt idx="9251">
                  <c:v>3948.0</c:v>
                </c:pt>
                <c:pt idx="9252">
                  <c:v>3949.0</c:v>
                </c:pt>
                <c:pt idx="9253">
                  <c:v>3949.0</c:v>
                </c:pt>
                <c:pt idx="9254">
                  <c:v>3949.0</c:v>
                </c:pt>
                <c:pt idx="9255">
                  <c:v>3950.0</c:v>
                </c:pt>
                <c:pt idx="9256">
                  <c:v>3950.0</c:v>
                </c:pt>
                <c:pt idx="9257">
                  <c:v>3951.0</c:v>
                </c:pt>
                <c:pt idx="9258">
                  <c:v>3952.0</c:v>
                </c:pt>
                <c:pt idx="9259">
                  <c:v>3953.0</c:v>
                </c:pt>
                <c:pt idx="9260">
                  <c:v>3953.0</c:v>
                </c:pt>
                <c:pt idx="9261">
                  <c:v>3953.0</c:v>
                </c:pt>
                <c:pt idx="9262">
                  <c:v>3953.0</c:v>
                </c:pt>
                <c:pt idx="9263">
                  <c:v>3954.0</c:v>
                </c:pt>
                <c:pt idx="9264">
                  <c:v>3955.0</c:v>
                </c:pt>
                <c:pt idx="9265">
                  <c:v>3956.0</c:v>
                </c:pt>
                <c:pt idx="9266">
                  <c:v>3956.0</c:v>
                </c:pt>
                <c:pt idx="9267">
                  <c:v>3957.0</c:v>
                </c:pt>
                <c:pt idx="9268">
                  <c:v>3958.0</c:v>
                </c:pt>
                <c:pt idx="9269">
                  <c:v>3958.0</c:v>
                </c:pt>
                <c:pt idx="9270">
                  <c:v>3958.0</c:v>
                </c:pt>
                <c:pt idx="9271">
                  <c:v>3959.0</c:v>
                </c:pt>
                <c:pt idx="9272">
                  <c:v>3959.0</c:v>
                </c:pt>
                <c:pt idx="9273">
                  <c:v>3959.0</c:v>
                </c:pt>
                <c:pt idx="9274">
                  <c:v>3959.0</c:v>
                </c:pt>
                <c:pt idx="9275">
                  <c:v>3960.0</c:v>
                </c:pt>
                <c:pt idx="9276">
                  <c:v>3960.0</c:v>
                </c:pt>
                <c:pt idx="9277">
                  <c:v>3961.0</c:v>
                </c:pt>
                <c:pt idx="9278">
                  <c:v>3962.0</c:v>
                </c:pt>
                <c:pt idx="9279">
                  <c:v>3962.0</c:v>
                </c:pt>
                <c:pt idx="9280">
                  <c:v>3962.0</c:v>
                </c:pt>
                <c:pt idx="9281">
                  <c:v>3962.0</c:v>
                </c:pt>
                <c:pt idx="9282">
                  <c:v>3962.0</c:v>
                </c:pt>
                <c:pt idx="9283">
                  <c:v>3962.0</c:v>
                </c:pt>
                <c:pt idx="9284">
                  <c:v>3962.0</c:v>
                </c:pt>
                <c:pt idx="9285">
                  <c:v>3962.0</c:v>
                </c:pt>
                <c:pt idx="9286">
                  <c:v>3962.0</c:v>
                </c:pt>
                <c:pt idx="9287">
                  <c:v>3962.0</c:v>
                </c:pt>
                <c:pt idx="9288">
                  <c:v>3962.0</c:v>
                </c:pt>
                <c:pt idx="9289">
                  <c:v>3962.0</c:v>
                </c:pt>
                <c:pt idx="9290">
                  <c:v>3962.0</c:v>
                </c:pt>
                <c:pt idx="9291">
                  <c:v>3963.0</c:v>
                </c:pt>
                <c:pt idx="9292">
                  <c:v>3964.0</c:v>
                </c:pt>
                <c:pt idx="9293">
                  <c:v>3964.0</c:v>
                </c:pt>
                <c:pt idx="9294">
                  <c:v>3964.0</c:v>
                </c:pt>
                <c:pt idx="9295">
                  <c:v>3964.0</c:v>
                </c:pt>
                <c:pt idx="9296">
                  <c:v>3964.0</c:v>
                </c:pt>
                <c:pt idx="9297">
                  <c:v>3964.0</c:v>
                </c:pt>
                <c:pt idx="9298">
                  <c:v>3964.0</c:v>
                </c:pt>
                <c:pt idx="9299">
                  <c:v>3965.0</c:v>
                </c:pt>
                <c:pt idx="9300">
                  <c:v>3965.0</c:v>
                </c:pt>
                <c:pt idx="9301">
                  <c:v>3965.0</c:v>
                </c:pt>
                <c:pt idx="9302">
                  <c:v>3966.0</c:v>
                </c:pt>
                <c:pt idx="9303">
                  <c:v>3967.0</c:v>
                </c:pt>
                <c:pt idx="9304">
                  <c:v>3968.0</c:v>
                </c:pt>
                <c:pt idx="9305">
                  <c:v>3969.0</c:v>
                </c:pt>
                <c:pt idx="9306">
                  <c:v>3970.0</c:v>
                </c:pt>
                <c:pt idx="9307">
                  <c:v>3971.0</c:v>
                </c:pt>
                <c:pt idx="9308">
                  <c:v>3971.0</c:v>
                </c:pt>
                <c:pt idx="9309">
                  <c:v>3971.0</c:v>
                </c:pt>
                <c:pt idx="9310">
                  <c:v>3971.0</c:v>
                </c:pt>
                <c:pt idx="9311">
                  <c:v>3971.0</c:v>
                </c:pt>
                <c:pt idx="9312">
                  <c:v>3971.0</c:v>
                </c:pt>
                <c:pt idx="9313">
                  <c:v>3971.0</c:v>
                </c:pt>
                <c:pt idx="9314">
                  <c:v>3972.0</c:v>
                </c:pt>
                <c:pt idx="9315">
                  <c:v>3973.0</c:v>
                </c:pt>
                <c:pt idx="9316">
                  <c:v>3973.0</c:v>
                </c:pt>
                <c:pt idx="9317">
                  <c:v>3974.0</c:v>
                </c:pt>
                <c:pt idx="9318">
                  <c:v>3974.0</c:v>
                </c:pt>
                <c:pt idx="9319">
                  <c:v>3975.0</c:v>
                </c:pt>
                <c:pt idx="9320">
                  <c:v>3975.0</c:v>
                </c:pt>
                <c:pt idx="9321">
                  <c:v>3976.0</c:v>
                </c:pt>
                <c:pt idx="9322">
                  <c:v>3976.0</c:v>
                </c:pt>
                <c:pt idx="9323">
                  <c:v>3976.0</c:v>
                </c:pt>
                <c:pt idx="9324">
                  <c:v>3976.0</c:v>
                </c:pt>
                <c:pt idx="9325">
                  <c:v>3976.0</c:v>
                </c:pt>
                <c:pt idx="9326">
                  <c:v>3976.0</c:v>
                </c:pt>
                <c:pt idx="9327">
                  <c:v>3976.0</c:v>
                </c:pt>
                <c:pt idx="9328">
                  <c:v>3976.0</c:v>
                </c:pt>
                <c:pt idx="9329">
                  <c:v>3976.0</c:v>
                </c:pt>
                <c:pt idx="9330">
                  <c:v>3977.0</c:v>
                </c:pt>
                <c:pt idx="9331">
                  <c:v>3977.0</c:v>
                </c:pt>
                <c:pt idx="9332">
                  <c:v>3977.0</c:v>
                </c:pt>
                <c:pt idx="9333">
                  <c:v>3977.0</c:v>
                </c:pt>
                <c:pt idx="9334">
                  <c:v>3978.0</c:v>
                </c:pt>
                <c:pt idx="9335">
                  <c:v>3978.0</c:v>
                </c:pt>
                <c:pt idx="9336">
                  <c:v>3979.0</c:v>
                </c:pt>
                <c:pt idx="9337">
                  <c:v>3979.0</c:v>
                </c:pt>
                <c:pt idx="9338">
                  <c:v>3979.0</c:v>
                </c:pt>
                <c:pt idx="9339">
                  <c:v>3979.0</c:v>
                </c:pt>
                <c:pt idx="9340">
                  <c:v>3979.0</c:v>
                </c:pt>
                <c:pt idx="9341">
                  <c:v>3979.0</c:v>
                </c:pt>
                <c:pt idx="9342">
                  <c:v>3979.0</c:v>
                </c:pt>
                <c:pt idx="9343">
                  <c:v>3979.0</c:v>
                </c:pt>
                <c:pt idx="9344">
                  <c:v>3979.0</c:v>
                </c:pt>
                <c:pt idx="9345">
                  <c:v>3979.0</c:v>
                </c:pt>
                <c:pt idx="9346">
                  <c:v>3980.0</c:v>
                </c:pt>
                <c:pt idx="9347">
                  <c:v>3980.0</c:v>
                </c:pt>
                <c:pt idx="9348">
                  <c:v>3980.0</c:v>
                </c:pt>
                <c:pt idx="9349">
                  <c:v>3981.0</c:v>
                </c:pt>
                <c:pt idx="9350">
                  <c:v>3982.0</c:v>
                </c:pt>
                <c:pt idx="9351">
                  <c:v>3983.0</c:v>
                </c:pt>
                <c:pt idx="9352">
                  <c:v>3984.0</c:v>
                </c:pt>
                <c:pt idx="9353">
                  <c:v>3985.0</c:v>
                </c:pt>
                <c:pt idx="9354">
                  <c:v>3986.0</c:v>
                </c:pt>
                <c:pt idx="9355">
                  <c:v>3987.0</c:v>
                </c:pt>
                <c:pt idx="9356">
                  <c:v>3988.0</c:v>
                </c:pt>
                <c:pt idx="9357">
                  <c:v>3988.0</c:v>
                </c:pt>
                <c:pt idx="9358">
                  <c:v>3988.0</c:v>
                </c:pt>
                <c:pt idx="9359">
                  <c:v>3988.0</c:v>
                </c:pt>
                <c:pt idx="9360">
                  <c:v>3989.0</c:v>
                </c:pt>
                <c:pt idx="9361">
                  <c:v>3990.0</c:v>
                </c:pt>
                <c:pt idx="9362">
                  <c:v>3991.0</c:v>
                </c:pt>
                <c:pt idx="9363">
                  <c:v>3992.0</c:v>
                </c:pt>
                <c:pt idx="9364">
                  <c:v>3993.0</c:v>
                </c:pt>
                <c:pt idx="9365">
                  <c:v>3994.0</c:v>
                </c:pt>
                <c:pt idx="9366">
                  <c:v>3995.0</c:v>
                </c:pt>
                <c:pt idx="9367">
                  <c:v>3995.0</c:v>
                </c:pt>
                <c:pt idx="9368">
                  <c:v>3995.0</c:v>
                </c:pt>
                <c:pt idx="9369">
                  <c:v>3995.0</c:v>
                </c:pt>
                <c:pt idx="9370">
                  <c:v>3996.0</c:v>
                </c:pt>
                <c:pt idx="9371">
                  <c:v>3996.0</c:v>
                </c:pt>
                <c:pt idx="9372">
                  <c:v>3996.0</c:v>
                </c:pt>
                <c:pt idx="9373">
                  <c:v>3996.0</c:v>
                </c:pt>
                <c:pt idx="9374">
                  <c:v>3997.0</c:v>
                </c:pt>
                <c:pt idx="9375">
                  <c:v>3998.0</c:v>
                </c:pt>
                <c:pt idx="9376">
                  <c:v>3998.0</c:v>
                </c:pt>
                <c:pt idx="9377">
                  <c:v>3998.0</c:v>
                </c:pt>
                <c:pt idx="9378">
                  <c:v>3999.0</c:v>
                </c:pt>
                <c:pt idx="9379">
                  <c:v>3999.0</c:v>
                </c:pt>
                <c:pt idx="9380">
                  <c:v>3999.0</c:v>
                </c:pt>
                <c:pt idx="9381">
                  <c:v>4000.0</c:v>
                </c:pt>
                <c:pt idx="9382">
                  <c:v>4001.0</c:v>
                </c:pt>
                <c:pt idx="9383">
                  <c:v>4002.0</c:v>
                </c:pt>
                <c:pt idx="9384">
                  <c:v>4002.0</c:v>
                </c:pt>
                <c:pt idx="9385">
                  <c:v>4002.0</c:v>
                </c:pt>
                <c:pt idx="9386">
                  <c:v>4002.0</c:v>
                </c:pt>
                <c:pt idx="9387">
                  <c:v>4003.0</c:v>
                </c:pt>
                <c:pt idx="9388">
                  <c:v>4003.0</c:v>
                </c:pt>
                <c:pt idx="9389">
                  <c:v>4004.0</c:v>
                </c:pt>
                <c:pt idx="9390">
                  <c:v>4005.0</c:v>
                </c:pt>
                <c:pt idx="9391">
                  <c:v>4005.0</c:v>
                </c:pt>
                <c:pt idx="9392">
                  <c:v>4005.0</c:v>
                </c:pt>
                <c:pt idx="9393">
                  <c:v>4005.0</c:v>
                </c:pt>
                <c:pt idx="9394">
                  <c:v>4005.0</c:v>
                </c:pt>
                <c:pt idx="9395">
                  <c:v>4005.0</c:v>
                </c:pt>
                <c:pt idx="9396">
                  <c:v>4006.0</c:v>
                </c:pt>
                <c:pt idx="9397">
                  <c:v>4006.0</c:v>
                </c:pt>
                <c:pt idx="9398">
                  <c:v>4007.0</c:v>
                </c:pt>
                <c:pt idx="9399">
                  <c:v>4008.0</c:v>
                </c:pt>
                <c:pt idx="9400">
                  <c:v>4009.0</c:v>
                </c:pt>
                <c:pt idx="9401">
                  <c:v>4009.0</c:v>
                </c:pt>
                <c:pt idx="9402">
                  <c:v>4010.0</c:v>
                </c:pt>
                <c:pt idx="9403">
                  <c:v>4011.0</c:v>
                </c:pt>
                <c:pt idx="9404">
                  <c:v>4012.0</c:v>
                </c:pt>
                <c:pt idx="9405">
                  <c:v>4013.0</c:v>
                </c:pt>
                <c:pt idx="9406">
                  <c:v>4014.0</c:v>
                </c:pt>
                <c:pt idx="9407">
                  <c:v>4015.0</c:v>
                </c:pt>
                <c:pt idx="9408">
                  <c:v>4016.0</c:v>
                </c:pt>
                <c:pt idx="9409">
                  <c:v>4017.0</c:v>
                </c:pt>
                <c:pt idx="9410">
                  <c:v>4018.0</c:v>
                </c:pt>
                <c:pt idx="9411">
                  <c:v>4019.0</c:v>
                </c:pt>
                <c:pt idx="9412">
                  <c:v>4019.0</c:v>
                </c:pt>
                <c:pt idx="9413">
                  <c:v>4020.0</c:v>
                </c:pt>
                <c:pt idx="9414">
                  <c:v>4021.0</c:v>
                </c:pt>
                <c:pt idx="9415">
                  <c:v>4022.0</c:v>
                </c:pt>
                <c:pt idx="9416">
                  <c:v>4022.0</c:v>
                </c:pt>
                <c:pt idx="9417">
                  <c:v>4023.0</c:v>
                </c:pt>
                <c:pt idx="9418">
                  <c:v>4024.0</c:v>
                </c:pt>
                <c:pt idx="9419">
                  <c:v>4025.0</c:v>
                </c:pt>
                <c:pt idx="9420">
                  <c:v>4026.0</c:v>
                </c:pt>
                <c:pt idx="9421">
                  <c:v>4027.0</c:v>
                </c:pt>
                <c:pt idx="9422">
                  <c:v>4027.0</c:v>
                </c:pt>
                <c:pt idx="9423">
                  <c:v>4028.0</c:v>
                </c:pt>
                <c:pt idx="9424">
                  <c:v>4029.0</c:v>
                </c:pt>
                <c:pt idx="9425">
                  <c:v>4029.0</c:v>
                </c:pt>
                <c:pt idx="9426">
                  <c:v>4029.0</c:v>
                </c:pt>
                <c:pt idx="9427">
                  <c:v>4030.0</c:v>
                </c:pt>
                <c:pt idx="9428">
                  <c:v>4031.0</c:v>
                </c:pt>
                <c:pt idx="9429">
                  <c:v>4032.0</c:v>
                </c:pt>
                <c:pt idx="9430">
                  <c:v>4032.0</c:v>
                </c:pt>
                <c:pt idx="9431">
                  <c:v>4033.0</c:v>
                </c:pt>
                <c:pt idx="9432">
                  <c:v>4033.0</c:v>
                </c:pt>
                <c:pt idx="9433">
                  <c:v>4034.0</c:v>
                </c:pt>
                <c:pt idx="9434">
                  <c:v>4034.0</c:v>
                </c:pt>
                <c:pt idx="9435">
                  <c:v>4034.0</c:v>
                </c:pt>
                <c:pt idx="9436">
                  <c:v>4034.0</c:v>
                </c:pt>
                <c:pt idx="9437">
                  <c:v>4034.0</c:v>
                </c:pt>
                <c:pt idx="9438">
                  <c:v>4034.0</c:v>
                </c:pt>
                <c:pt idx="9439">
                  <c:v>4034.0</c:v>
                </c:pt>
                <c:pt idx="9440">
                  <c:v>4034.0</c:v>
                </c:pt>
                <c:pt idx="9441">
                  <c:v>4034.0</c:v>
                </c:pt>
                <c:pt idx="9442">
                  <c:v>4034.0</c:v>
                </c:pt>
                <c:pt idx="9443">
                  <c:v>4034.0</c:v>
                </c:pt>
                <c:pt idx="9444">
                  <c:v>4034.0</c:v>
                </c:pt>
                <c:pt idx="9445">
                  <c:v>4034.0</c:v>
                </c:pt>
                <c:pt idx="9446">
                  <c:v>4034.0</c:v>
                </c:pt>
                <c:pt idx="9447">
                  <c:v>4035.0</c:v>
                </c:pt>
                <c:pt idx="9448">
                  <c:v>4036.0</c:v>
                </c:pt>
                <c:pt idx="9449">
                  <c:v>4036.0</c:v>
                </c:pt>
                <c:pt idx="9450">
                  <c:v>4037.0</c:v>
                </c:pt>
                <c:pt idx="9451">
                  <c:v>4038.0</c:v>
                </c:pt>
                <c:pt idx="9452">
                  <c:v>4039.0</c:v>
                </c:pt>
                <c:pt idx="9453">
                  <c:v>4040.0</c:v>
                </c:pt>
                <c:pt idx="9454">
                  <c:v>4041.0</c:v>
                </c:pt>
                <c:pt idx="9455">
                  <c:v>4042.0</c:v>
                </c:pt>
                <c:pt idx="9456">
                  <c:v>4043.0</c:v>
                </c:pt>
                <c:pt idx="9457">
                  <c:v>4044.0</c:v>
                </c:pt>
                <c:pt idx="9458">
                  <c:v>4045.0</c:v>
                </c:pt>
                <c:pt idx="9459">
                  <c:v>4045.0</c:v>
                </c:pt>
                <c:pt idx="9460">
                  <c:v>4046.0</c:v>
                </c:pt>
                <c:pt idx="9461">
                  <c:v>4046.0</c:v>
                </c:pt>
                <c:pt idx="9462">
                  <c:v>4046.0</c:v>
                </c:pt>
                <c:pt idx="9463">
                  <c:v>4046.0</c:v>
                </c:pt>
                <c:pt idx="9464">
                  <c:v>4046.0</c:v>
                </c:pt>
                <c:pt idx="9465">
                  <c:v>4046.0</c:v>
                </c:pt>
                <c:pt idx="9466">
                  <c:v>4047.0</c:v>
                </c:pt>
                <c:pt idx="9467">
                  <c:v>4047.0</c:v>
                </c:pt>
                <c:pt idx="9468">
                  <c:v>4048.0</c:v>
                </c:pt>
                <c:pt idx="9469">
                  <c:v>4049.0</c:v>
                </c:pt>
                <c:pt idx="9470">
                  <c:v>4049.0</c:v>
                </c:pt>
                <c:pt idx="9471">
                  <c:v>4050.0</c:v>
                </c:pt>
                <c:pt idx="9472">
                  <c:v>4051.0</c:v>
                </c:pt>
                <c:pt idx="9473">
                  <c:v>4052.0</c:v>
                </c:pt>
                <c:pt idx="9474">
                  <c:v>4052.0</c:v>
                </c:pt>
                <c:pt idx="9475">
                  <c:v>4053.0</c:v>
                </c:pt>
                <c:pt idx="9476">
                  <c:v>4053.0</c:v>
                </c:pt>
                <c:pt idx="9477">
                  <c:v>4053.0</c:v>
                </c:pt>
                <c:pt idx="9478">
                  <c:v>4053.0</c:v>
                </c:pt>
                <c:pt idx="9479">
                  <c:v>4053.0</c:v>
                </c:pt>
                <c:pt idx="9480">
                  <c:v>4054.0</c:v>
                </c:pt>
                <c:pt idx="9481">
                  <c:v>4054.0</c:v>
                </c:pt>
                <c:pt idx="9482">
                  <c:v>4054.0</c:v>
                </c:pt>
                <c:pt idx="9483">
                  <c:v>4055.0</c:v>
                </c:pt>
                <c:pt idx="9484">
                  <c:v>4055.0</c:v>
                </c:pt>
                <c:pt idx="9485">
                  <c:v>4055.0</c:v>
                </c:pt>
                <c:pt idx="9486">
                  <c:v>4055.0</c:v>
                </c:pt>
                <c:pt idx="9487">
                  <c:v>4056.0</c:v>
                </c:pt>
                <c:pt idx="9488">
                  <c:v>4057.0</c:v>
                </c:pt>
                <c:pt idx="9489">
                  <c:v>4058.0</c:v>
                </c:pt>
                <c:pt idx="9490">
                  <c:v>4058.0</c:v>
                </c:pt>
                <c:pt idx="9491">
                  <c:v>4059.0</c:v>
                </c:pt>
                <c:pt idx="9492">
                  <c:v>4059.0</c:v>
                </c:pt>
                <c:pt idx="9493">
                  <c:v>4059.0</c:v>
                </c:pt>
                <c:pt idx="9494">
                  <c:v>4059.0</c:v>
                </c:pt>
                <c:pt idx="9495">
                  <c:v>4059.0</c:v>
                </c:pt>
                <c:pt idx="9496">
                  <c:v>4059.0</c:v>
                </c:pt>
                <c:pt idx="9497">
                  <c:v>4059.0</c:v>
                </c:pt>
                <c:pt idx="9498">
                  <c:v>4059.0</c:v>
                </c:pt>
                <c:pt idx="9499">
                  <c:v>4059.0</c:v>
                </c:pt>
                <c:pt idx="9500">
                  <c:v>4059.0</c:v>
                </c:pt>
                <c:pt idx="9501">
                  <c:v>4060.0</c:v>
                </c:pt>
                <c:pt idx="9502">
                  <c:v>4061.0</c:v>
                </c:pt>
                <c:pt idx="9503">
                  <c:v>4061.0</c:v>
                </c:pt>
                <c:pt idx="9504">
                  <c:v>4062.0</c:v>
                </c:pt>
                <c:pt idx="9505">
                  <c:v>4062.0</c:v>
                </c:pt>
                <c:pt idx="9506">
                  <c:v>4063.0</c:v>
                </c:pt>
                <c:pt idx="9507">
                  <c:v>4063.0</c:v>
                </c:pt>
                <c:pt idx="9508">
                  <c:v>4063.0</c:v>
                </c:pt>
                <c:pt idx="9509">
                  <c:v>4064.0</c:v>
                </c:pt>
                <c:pt idx="9510">
                  <c:v>4065.0</c:v>
                </c:pt>
                <c:pt idx="9511">
                  <c:v>4065.0</c:v>
                </c:pt>
                <c:pt idx="9512">
                  <c:v>4065.0</c:v>
                </c:pt>
                <c:pt idx="9513">
                  <c:v>4065.0</c:v>
                </c:pt>
                <c:pt idx="9514">
                  <c:v>4065.0</c:v>
                </c:pt>
                <c:pt idx="9515">
                  <c:v>4066.0</c:v>
                </c:pt>
                <c:pt idx="9516">
                  <c:v>4066.0</c:v>
                </c:pt>
                <c:pt idx="9517">
                  <c:v>4067.0</c:v>
                </c:pt>
                <c:pt idx="9518">
                  <c:v>4067.0</c:v>
                </c:pt>
                <c:pt idx="9519">
                  <c:v>4068.0</c:v>
                </c:pt>
                <c:pt idx="9520">
                  <c:v>4068.0</c:v>
                </c:pt>
                <c:pt idx="9521">
                  <c:v>4069.0</c:v>
                </c:pt>
                <c:pt idx="9522">
                  <c:v>4070.0</c:v>
                </c:pt>
                <c:pt idx="9523">
                  <c:v>4070.0</c:v>
                </c:pt>
                <c:pt idx="9524">
                  <c:v>4071.0</c:v>
                </c:pt>
                <c:pt idx="9525">
                  <c:v>4071.0</c:v>
                </c:pt>
                <c:pt idx="9526">
                  <c:v>4072.0</c:v>
                </c:pt>
                <c:pt idx="9527">
                  <c:v>4072.0</c:v>
                </c:pt>
                <c:pt idx="9528">
                  <c:v>4072.0</c:v>
                </c:pt>
                <c:pt idx="9529">
                  <c:v>4072.0</c:v>
                </c:pt>
                <c:pt idx="9530">
                  <c:v>4072.0</c:v>
                </c:pt>
                <c:pt idx="9531">
                  <c:v>4073.0</c:v>
                </c:pt>
                <c:pt idx="9532">
                  <c:v>4074.0</c:v>
                </c:pt>
                <c:pt idx="9533">
                  <c:v>4075.0</c:v>
                </c:pt>
                <c:pt idx="9534">
                  <c:v>4076.0</c:v>
                </c:pt>
                <c:pt idx="9535">
                  <c:v>4077.0</c:v>
                </c:pt>
                <c:pt idx="9536">
                  <c:v>4078.0</c:v>
                </c:pt>
                <c:pt idx="9537">
                  <c:v>4078.0</c:v>
                </c:pt>
                <c:pt idx="9538">
                  <c:v>4078.0</c:v>
                </c:pt>
                <c:pt idx="9539">
                  <c:v>4078.0</c:v>
                </c:pt>
                <c:pt idx="9540">
                  <c:v>4078.0</c:v>
                </c:pt>
                <c:pt idx="9541">
                  <c:v>4078.0</c:v>
                </c:pt>
                <c:pt idx="9542">
                  <c:v>4078.0</c:v>
                </c:pt>
                <c:pt idx="9543">
                  <c:v>4079.0</c:v>
                </c:pt>
                <c:pt idx="9544">
                  <c:v>4079.0</c:v>
                </c:pt>
                <c:pt idx="9545">
                  <c:v>4079.0</c:v>
                </c:pt>
                <c:pt idx="9546">
                  <c:v>4080.0</c:v>
                </c:pt>
                <c:pt idx="9547">
                  <c:v>4081.0</c:v>
                </c:pt>
                <c:pt idx="9548">
                  <c:v>4081.0</c:v>
                </c:pt>
                <c:pt idx="9549">
                  <c:v>4081.0</c:v>
                </c:pt>
                <c:pt idx="9550">
                  <c:v>4081.0</c:v>
                </c:pt>
                <c:pt idx="9551">
                  <c:v>4081.0</c:v>
                </c:pt>
                <c:pt idx="9552">
                  <c:v>4081.0</c:v>
                </c:pt>
                <c:pt idx="9553">
                  <c:v>4082.0</c:v>
                </c:pt>
                <c:pt idx="9554">
                  <c:v>4083.0</c:v>
                </c:pt>
                <c:pt idx="9555">
                  <c:v>4083.0</c:v>
                </c:pt>
                <c:pt idx="9556">
                  <c:v>4083.0</c:v>
                </c:pt>
                <c:pt idx="9557">
                  <c:v>4084.0</c:v>
                </c:pt>
                <c:pt idx="9558">
                  <c:v>4084.0</c:v>
                </c:pt>
                <c:pt idx="9559">
                  <c:v>4084.0</c:v>
                </c:pt>
                <c:pt idx="9560">
                  <c:v>4084.0</c:v>
                </c:pt>
                <c:pt idx="9561">
                  <c:v>4085.0</c:v>
                </c:pt>
                <c:pt idx="9562">
                  <c:v>4085.0</c:v>
                </c:pt>
                <c:pt idx="9563">
                  <c:v>4086.0</c:v>
                </c:pt>
                <c:pt idx="9564">
                  <c:v>4087.0</c:v>
                </c:pt>
                <c:pt idx="9565">
                  <c:v>4087.0</c:v>
                </c:pt>
                <c:pt idx="9566">
                  <c:v>4088.0</c:v>
                </c:pt>
                <c:pt idx="9567">
                  <c:v>4088.0</c:v>
                </c:pt>
                <c:pt idx="9568">
                  <c:v>4088.0</c:v>
                </c:pt>
                <c:pt idx="9569">
                  <c:v>4089.0</c:v>
                </c:pt>
                <c:pt idx="9570">
                  <c:v>4090.0</c:v>
                </c:pt>
                <c:pt idx="9571">
                  <c:v>4090.0</c:v>
                </c:pt>
                <c:pt idx="9572">
                  <c:v>4091.0</c:v>
                </c:pt>
                <c:pt idx="9573">
                  <c:v>4091.0</c:v>
                </c:pt>
                <c:pt idx="9574">
                  <c:v>4091.0</c:v>
                </c:pt>
                <c:pt idx="9575">
                  <c:v>4091.0</c:v>
                </c:pt>
                <c:pt idx="9576">
                  <c:v>4091.0</c:v>
                </c:pt>
                <c:pt idx="9577">
                  <c:v>4091.0</c:v>
                </c:pt>
                <c:pt idx="9578">
                  <c:v>4091.0</c:v>
                </c:pt>
                <c:pt idx="9579">
                  <c:v>4091.0</c:v>
                </c:pt>
                <c:pt idx="9580">
                  <c:v>4091.0</c:v>
                </c:pt>
                <c:pt idx="9581">
                  <c:v>4091.0</c:v>
                </c:pt>
                <c:pt idx="9582">
                  <c:v>4092.0</c:v>
                </c:pt>
                <c:pt idx="9583">
                  <c:v>4092.0</c:v>
                </c:pt>
                <c:pt idx="9584">
                  <c:v>4092.0</c:v>
                </c:pt>
                <c:pt idx="9585">
                  <c:v>4093.0</c:v>
                </c:pt>
                <c:pt idx="9586">
                  <c:v>4093.0</c:v>
                </c:pt>
                <c:pt idx="9587">
                  <c:v>4094.0</c:v>
                </c:pt>
                <c:pt idx="9588">
                  <c:v>4094.0</c:v>
                </c:pt>
                <c:pt idx="9589">
                  <c:v>4094.0</c:v>
                </c:pt>
                <c:pt idx="9590">
                  <c:v>4094.0</c:v>
                </c:pt>
                <c:pt idx="9591">
                  <c:v>4094.0</c:v>
                </c:pt>
                <c:pt idx="9592">
                  <c:v>4095.0</c:v>
                </c:pt>
                <c:pt idx="9593">
                  <c:v>4095.0</c:v>
                </c:pt>
                <c:pt idx="9594">
                  <c:v>4096.0</c:v>
                </c:pt>
                <c:pt idx="9595">
                  <c:v>4096.0</c:v>
                </c:pt>
                <c:pt idx="9596">
                  <c:v>4096.0</c:v>
                </c:pt>
                <c:pt idx="9597">
                  <c:v>4097.0</c:v>
                </c:pt>
                <c:pt idx="9598">
                  <c:v>4097.0</c:v>
                </c:pt>
                <c:pt idx="9599">
                  <c:v>4098.0</c:v>
                </c:pt>
                <c:pt idx="9600">
                  <c:v>4098.0</c:v>
                </c:pt>
                <c:pt idx="9601">
                  <c:v>4098.0</c:v>
                </c:pt>
                <c:pt idx="9602">
                  <c:v>4098.0</c:v>
                </c:pt>
              </c:numCache>
            </c:numRef>
          </c:val>
          <c:smooth val="0"/>
        </c:ser>
        <c:ser>
          <c:idx val="1"/>
          <c:order val="1"/>
          <c:tx>
            <c:strRef>
              <c:f>Sheet2!$C$1</c:f>
              <c:strCache>
                <c:ptCount val="1"/>
                <c:pt idx="0">
                  <c:v>Med A</c:v>
                </c:pt>
              </c:strCache>
            </c:strRef>
          </c:tx>
          <c:marker>
            <c:symbol val="none"/>
          </c:marker>
          <c:val>
            <c:numRef>
              <c:f>Sheet2!$C$2:$C$9604</c:f>
              <c:numCache>
                <c:formatCode>General</c:formatCode>
                <c:ptCount val="9603"/>
                <c:pt idx="0">
                  <c:v>1.0</c:v>
                </c:pt>
                <c:pt idx="1">
                  <c:v>1.0</c:v>
                </c:pt>
                <c:pt idx="2">
                  <c:v>2.0</c:v>
                </c:pt>
                <c:pt idx="3">
                  <c:v>3.0</c:v>
                </c:pt>
                <c:pt idx="4">
                  <c:v>4.0</c:v>
                </c:pt>
                <c:pt idx="5">
                  <c:v>5.0</c:v>
                </c:pt>
                <c:pt idx="6">
                  <c:v>6.0</c:v>
                </c:pt>
                <c:pt idx="7">
                  <c:v>7.0</c:v>
                </c:pt>
                <c:pt idx="8">
                  <c:v>8.0</c:v>
                </c:pt>
                <c:pt idx="9">
                  <c:v>9.0</c:v>
                </c:pt>
                <c:pt idx="10">
                  <c:v>10.0</c:v>
                </c:pt>
                <c:pt idx="11">
                  <c:v>11.0</c:v>
                </c:pt>
                <c:pt idx="12">
                  <c:v>12.0</c:v>
                </c:pt>
                <c:pt idx="13">
                  <c:v>12.0</c:v>
                </c:pt>
                <c:pt idx="14">
                  <c:v>12.0</c:v>
                </c:pt>
                <c:pt idx="15">
                  <c:v>12.0</c:v>
                </c:pt>
                <c:pt idx="16">
                  <c:v>13.0</c:v>
                </c:pt>
                <c:pt idx="17">
                  <c:v>14.0</c:v>
                </c:pt>
                <c:pt idx="18">
                  <c:v>15.0</c:v>
                </c:pt>
                <c:pt idx="19">
                  <c:v>16.0</c:v>
                </c:pt>
                <c:pt idx="20">
                  <c:v>17.0</c:v>
                </c:pt>
                <c:pt idx="21">
                  <c:v>17.0</c:v>
                </c:pt>
                <c:pt idx="22">
                  <c:v>17.0</c:v>
                </c:pt>
                <c:pt idx="23">
                  <c:v>17.0</c:v>
                </c:pt>
                <c:pt idx="24">
                  <c:v>18.0</c:v>
                </c:pt>
                <c:pt idx="25">
                  <c:v>19.0</c:v>
                </c:pt>
                <c:pt idx="26">
                  <c:v>19.0</c:v>
                </c:pt>
                <c:pt idx="27">
                  <c:v>20.0</c:v>
                </c:pt>
                <c:pt idx="28">
                  <c:v>20.0</c:v>
                </c:pt>
                <c:pt idx="29">
                  <c:v>20.0</c:v>
                </c:pt>
                <c:pt idx="30">
                  <c:v>21.0</c:v>
                </c:pt>
                <c:pt idx="31">
                  <c:v>22.0</c:v>
                </c:pt>
                <c:pt idx="32">
                  <c:v>22.0</c:v>
                </c:pt>
                <c:pt idx="33">
                  <c:v>22.0</c:v>
                </c:pt>
                <c:pt idx="34">
                  <c:v>23.0</c:v>
                </c:pt>
                <c:pt idx="35">
                  <c:v>24.0</c:v>
                </c:pt>
                <c:pt idx="36">
                  <c:v>24.0</c:v>
                </c:pt>
                <c:pt idx="37">
                  <c:v>25.0</c:v>
                </c:pt>
                <c:pt idx="38">
                  <c:v>26.0</c:v>
                </c:pt>
                <c:pt idx="39">
                  <c:v>26.0</c:v>
                </c:pt>
                <c:pt idx="40">
                  <c:v>26.0</c:v>
                </c:pt>
                <c:pt idx="41">
                  <c:v>27.0</c:v>
                </c:pt>
                <c:pt idx="42">
                  <c:v>27.0</c:v>
                </c:pt>
                <c:pt idx="43">
                  <c:v>27.0</c:v>
                </c:pt>
                <c:pt idx="44">
                  <c:v>27.0</c:v>
                </c:pt>
                <c:pt idx="45">
                  <c:v>28.0</c:v>
                </c:pt>
                <c:pt idx="46">
                  <c:v>28.0</c:v>
                </c:pt>
                <c:pt idx="47">
                  <c:v>28.0</c:v>
                </c:pt>
                <c:pt idx="48">
                  <c:v>29.0</c:v>
                </c:pt>
                <c:pt idx="49">
                  <c:v>30.0</c:v>
                </c:pt>
                <c:pt idx="50">
                  <c:v>30.0</c:v>
                </c:pt>
                <c:pt idx="51">
                  <c:v>31.0</c:v>
                </c:pt>
                <c:pt idx="52">
                  <c:v>31.0</c:v>
                </c:pt>
                <c:pt idx="53">
                  <c:v>31.0</c:v>
                </c:pt>
                <c:pt idx="54">
                  <c:v>31.0</c:v>
                </c:pt>
                <c:pt idx="55">
                  <c:v>31.0</c:v>
                </c:pt>
                <c:pt idx="56">
                  <c:v>31.0</c:v>
                </c:pt>
                <c:pt idx="57">
                  <c:v>32.0</c:v>
                </c:pt>
                <c:pt idx="58">
                  <c:v>32.0</c:v>
                </c:pt>
                <c:pt idx="59">
                  <c:v>32.0</c:v>
                </c:pt>
                <c:pt idx="60">
                  <c:v>32.0</c:v>
                </c:pt>
                <c:pt idx="61">
                  <c:v>33.0</c:v>
                </c:pt>
                <c:pt idx="62">
                  <c:v>33.0</c:v>
                </c:pt>
                <c:pt idx="63">
                  <c:v>34.0</c:v>
                </c:pt>
                <c:pt idx="64">
                  <c:v>35.0</c:v>
                </c:pt>
                <c:pt idx="65">
                  <c:v>35.0</c:v>
                </c:pt>
                <c:pt idx="66">
                  <c:v>36.0</c:v>
                </c:pt>
                <c:pt idx="67">
                  <c:v>36.0</c:v>
                </c:pt>
                <c:pt idx="68">
                  <c:v>37.0</c:v>
                </c:pt>
                <c:pt idx="69">
                  <c:v>38.0</c:v>
                </c:pt>
                <c:pt idx="70">
                  <c:v>39.0</c:v>
                </c:pt>
                <c:pt idx="71">
                  <c:v>39.0</c:v>
                </c:pt>
                <c:pt idx="72">
                  <c:v>40.0</c:v>
                </c:pt>
                <c:pt idx="73">
                  <c:v>40.0</c:v>
                </c:pt>
                <c:pt idx="74">
                  <c:v>40.0</c:v>
                </c:pt>
                <c:pt idx="75">
                  <c:v>41.0</c:v>
                </c:pt>
                <c:pt idx="76">
                  <c:v>41.0</c:v>
                </c:pt>
                <c:pt idx="77">
                  <c:v>41.0</c:v>
                </c:pt>
                <c:pt idx="78">
                  <c:v>42.0</c:v>
                </c:pt>
                <c:pt idx="79">
                  <c:v>43.0</c:v>
                </c:pt>
                <c:pt idx="80">
                  <c:v>43.0</c:v>
                </c:pt>
                <c:pt idx="81">
                  <c:v>43.0</c:v>
                </c:pt>
                <c:pt idx="82">
                  <c:v>43.0</c:v>
                </c:pt>
                <c:pt idx="83">
                  <c:v>44.0</c:v>
                </c:pt>
                <c:pt idx="84">
                  <c:v>45.0</c:v>
                </c:pt>
                <c:pt idx="85">
                  <c:v>45.0</c:v>
                </c:pt>
                <c:pt idx="86">
                  <c:v>45.0</c:v>
                </c:pt>
                <c:pt idx="87">
                  <c:v>45.0</c:v>
                </c:pt>
                <c:pt idx="88">
                  <c:v>46.0</c:v>
                </c:pt>
                <c:pt idx="89">
                  <c:v>46.0</c:v>
                </c:pt>
                <c:pt idx="90">
                  <c:v>47.0</c:v>
                </c:pt>
                <c:pt idx="91">
                  <c:v>47.0</c:v>
                </c:pt>
                <c:pt idx="92">
                  <c:v>47.0</c:v>
                </c:pt>
                <c:pt idx="93">
                  <c:v>47.0</c:v>
                </c:pt>
                <c:pt idx="94">
                  <c:v>47.0</c:v>
                </c:pt>
                <c:pt idx="95">
                  <c:v>48.0</c:v>
                </c:pt>
                <c:pt idx="96">
                  <c:v>48.0</c:v>
                </c:pt>
                <c:pt idx="97">
                  <c:v>49.0</c:v>
                </c:pt>
                <c:pt idx="98">
                  <c:v>50.0</c:v>
                </c:pt>
                <c:pt idx="99">
                  <c:v>51.0</c:v>
                </c:pt>
                <c:pt idx="100">
                  <c:v>52.0</c:v>
                </c:pt>
                <c:pt idx="101">
                  <c:v>53.0</c:v>
                </c:pt>
                <c:pt idx="102">
                  <c:v>53.0</c:v>
                </c:pt>
                <c:pt idx="103">
                  <c:v>54.0</c:v>
                </c:pt>
                <c:pt idx="104">
                  <c:v>54.0</c:v>
                </c:pt>
                <c:pt idx="105">
                  <c:v>54.0</c:v>
                </c:pt>
                <c:pt idx="106">
                  <c:v>54.0</c:v>
                </c:pt>
                <c:pt idx="107">
                  <c:v>54.0</c:v>
                </c:pt>
                <c:pt idx="108">
                  <c:v>54.0</c:v>
                </c:pt>
                <c:pt idx="109">
                  <c:v>55.0</c:v>
                </c:pt>
                <c:pt idx="110">
                  <c:v>56.0</c:v>
                </c:pt>
                <c:pt idx="111">
                  <c:v>56.0</c:v>
                </c:pt>
                <c:pt idx="112">
                  <c:v>56.0</c:v>
                </c:pt>
                <c:pt idx="113">
                  <c:v>57.0</c:v>
                </c:pt>
                <c:pt idx="114">
                  <c:v>58.0</c:v>
                </c:pt>
                <c:pt idx="115">
                  <c:v>58.0</c:v>
                </c:pt>
                <c:pt idx="116">
                  <c:v>58.0</c:v>
                </c:pt>
                <c:pt idx="117">
                  <c:v>59.0</c:v>
                </c:pt>
                <c:pt idx="118">
                  <c:v>60.0</c:v>
                </c:pt>
                <c:pt idx="119">
                  <c:v>60.0</c:v>
                </c:pt>
                <c:pt idx="120">
                  <c:v>60.0</c:v>
                </c:pt>
                <c:pt idx="121">
                  <c:v>60.0</c:v>
                </c:pt>
                <c:pt idx="122">
                  <c:v>60.0</c:v>
                </c:pt>
                <c:pt idx="123">
                  <c:v>60.0</c:v>
                </c:pt>
                <c:pt idx="124">
                  <c:v>60.0</c:v>
                </c:pt>
                <c:pt idx="125">
                  <c:v>60.0</c:v>
                </c:pt>
                <c:pt idx="126">
                  <c:v>60.0</c:v>
                </c:pt>
                <c:pt idx="127">
                  <c:v>60.0</c:v>
                </c:pt>
                <c:pt idx="128">
                  <c:v>60.0</c:v>
                </c:pt>
                <c:pt idx="129">
                  <c:v>61.0</c:v>
                </c:pt>
                <c:pt idx="130">
                  <c:v>61.0</c:v>
                </c:pt>
                <c:pt idx="131">
                  <c:v>62.0</c:v>
                </c:pt>
                <c:pt idx="132">
                  <c:v>63.0</c:v>
                </c:pt>
                <c:pt idx="133">
                  <c:v>64.0</c:v>
                </c:pt>
                <c:pt idx="134">
                  <c:v>65.0</c:v>
                </c:pt>
                <c:pt idx="135">
                  <c:v>65.0</c:v>
                </c:pt>
                <c:pt idx="136">
                  <c:v>65.0</c:v>
                </c:pt>
                <c:pt idx="137">
                  <c:v>66.0</c:v>
                </c:pt>
                <c:pt idx="138">
                  <c:v>67.0</c:v>
                </c:pt>
                <c:pt idx="139">
                  <c:v>67.0</c:v>
                </c:pt>
                <c:pt idx="140">
                  <c:v>67.0</c:v>
                </c:pt>
                <c:pt idx="141">
                  <c:v>68.0</c:v>
                </c:pt>
                <c:pt idx="142">
                  <c:v>69.0</c:v>
                </c:pt>
                <c:pt idx="143">
                  <c:v>69.0</c:v>
                </c:pt>
                <c:pt idx="144">
                  <c:v>69.0</c:v>
                </c:pt>
                <c:pt idx="145">
                  <c:v>70.0</c:v>
                </c:pt>
                <c:pt idx="146">
                  <c:v>71.0</c:v>
                </c:pt>
                <c:pt idx="147">
                  <c:v>71.0</c:v>
                </c:pt>
                <c:pt idx="148">
                  <c:v>72.0</c:v>
                </c:pt>
                <c:pt idx="149">
                  <c:v>72.0</c:v>
                </c:pt>
                <c:pt idx="150">
                  <c:v>72.0</c:v>
                </c:pt>
                <c:pt idx="151">
                  <c:v>72.0</c:v>
                </c:pt>
                <c:pt idx="152">
                  <c:v>73.0</c:v>
                </c:pt>
                <c:pt idx="153">
                  <c:v>74.0</c:v>
                </c:pt>
                <c:pt idx="154">
                  <c:v>75.0</c:v>
                </c:pt>
                <c:pt idx="155">
                  <c:v>76.0</c:v>
                </c:pt>
                <c:pt idx="156">
                  <c:v>77.0</c:v>
                </c:pt>
                <c:pt idx="157">
                  <c:v>77.0</c:v>
                </c:pt>
                <c:pt idx="158">
                  <c:v>77.0</c:v>
                </c:pt>
                <c:pt idx="159">
                  <c:v>78.0</c:v>
                </c:pt>
                <c:pt idx="160">
                  <c:v>78.0</c:v>
                </c:pt>
                <c:pt idx="161">
                  <c:v>78.0</c:v>
                </c:pt>
                <c:pt idx="162">
                  <c:v>78.0</c:v>
                </c:pt>
                <c:pt idx="163">
                  <c:v>78.0</c:v>
                </c:pt>
                <c:pt idx="164">
                  <c:v>78.0</c:v>
                </c:pt>
                <c:pt idx="165">
                  <c:v>78.0</c:v>
                </c:pt>
                <c:pt idx="166">
                  <c:v>79.0</c:v>
                </c:pt>
                <c:pt idx="167">
                  <c:v>79.0</c:v>
                </c:pt>
                <c:pt idx="168">
                  <c:v>79.0</c:v>
                </c:pt>
                <c:pt idx="169">
                  <c:v>80.0</c:v>
                </c:pt>
                <c:pt idx="170">
                  <c:v>80.0</c:v>
                </c:pt>
                <c:pt idx="171">
                  <c:v>80.0</c:v>
                </c:pt>
                <c:pt idx="172">
                  <c:v>80.0</c:v>
                </c:pt>
                <c:pt idx="173">
                  <c:v>81.0</c:v>
                </c:pt>
                <c:pt idx="174">
                  <c:v>81.0</c:v>
                </c:pt>
                <c:pt idx="175">
                  <c:v>82.0</c:v>
                </c:pt>
                <c:pt idx="176">
                  <c:v>83.0</c:v>
                </c:pt>
                <c:pt idx="177">
                  <c:v>83.0</c:v>
                </c:pt>
                <c:pt idx="178">
                  <c:v>84.0</c:v>
                </c:pt>
                <c:pt idx="179">
                  <c:v>84.0</c:v>
                </c:pt>
                <c:pt idx="180">
                  <c:v>84.0</c:v>
                </c:pt>
                <c:pt idx="181">
                  <c:v>85.0</c:v>
                </c:pt>
                <c:pt idx="182">
                  <c:v>86.0</c:v>
                </c:pt>
                <c:pt idx="183">
                  <c:v>86.0</c:v>
                </c:pt>
                <c:pt idx="184">
                  <c:v>87.0</c:v>
                </c:pt>
                <c:pt idx="185">
                  <c:v>87.0</c:v>
                </c:pt>
                <c:pt idx="186">
                  <c:v>87.0</c:v>
                </c:pt>
                <c:pt idx="187">
                  <c:v>88.0</c:v>
                </c:pt>
                <c:pt idx="188">
                  <c:v>89.0</c:v>
                </c:pt>
                <c:pt idx="189">
                  <c:v>89.0</c:v>
                </c:pt>
                <c:pt idx="190">
                  <c:v>89.0</c:v>
                </c:pt>
                <c:pt idx="191">
                  <c:v>89.0</c:v>
                </c:pt>
                <c:pt idx="192">
                  <c:v>90.0</c:v>
                </c:pt>
                <c:pt idx="193">
                  <c:v>91.0</c:v>
                </c:pt>
                <c:pt idx="194">
                  <c:v>91.0</c:v>
                </c:pt>
                <c:pt idx="195">
                  <c:v>92.0</c:v>
                </c:pt>
                <c:pt idx="196">
                  <c:v>92.0</c:v>
                </c:pt>
                <c:pt idx="197">
                  <c:v>93.0</c:v>
                </c:pt>
                <c:pt idx="198">
                  <c:v>94.0</c:v>
                </c:pt>
                <c:pt idx="199">
                  <c:v>95.0</c:v>
                </c:pt>
                <c:pt idx="200">
                  <c:v>96.0</c:v>
                </c:pt>
                <c:pt idx="201">
                  <c:v>97.0</c:v>
                </c:pt>
                <c:pt idx="202">
                  <c:v>98.0</c:v>
                </c:pt>
                <c:pt idx="203">
                  <c:v>99.0</c:v>
                </c:pt>
                <c:pt idx="204">
                  <c:v>100.0</c:v>
                </c:pt>
                <c:pt idx="205">
                  <c:v>100.0</c:v>
                </c:pt>
                <c:pt idx="206">
                  <c:v>100.0</c:v>
                </c:pt>
                <c:pt idx="207">
                  <c:v>101.0</c:v>
                </c:pt>
                <c:pt idx="208">
                  <c:v>101.0</c:v>
                </c:pt>
                <c:pt idx="209">
                  <c:v>101.0</c:v>
                </c:pt>
                <c:pt idx="210">
                  <c:v>101.0</c:v>
                </c:pt>
                <c:pt idx="211">
                  <c:v>102.0</c:v>
                </c:pt>
                <c:pt idx="212">
                  <c:v>103.0</c:v>
                </c:pt>
                <c:pt idx="213">
                  <c:v>104.0</c:v>
                </c:pt>
                <c:pt idx="214">
                  <c:v>104.0</c:v>
                </c:pt>
                <c:pt idx="215">
                  <c:v>105.0</c:v>
                </c:pt>
                <c:pt idx="216">
                  <c:v>106.0</c:v>
                </c:pt>
                <c:pt idx="217">
                  <c:v>107.0</c:v>
                </c:pt>
                <c:pt idx="218">
                  <c:v>108.0</c:v>
                </c:pt>
                <c:pt idx="219">
                  <c:v>109.0</c:v>
                </c:pt>
                <c:pt idx="220">
                  <c:v>109.0</c:v>
                </c:pt>
                <c:pt idx="221">
                  <c:v>109.0</c:v>
                </c:pt>
                <c:pt idx="222">
                  <c:v>109.0</c:v>
                </c:pt>
                <c:pt idx="223">
                  <c:v>109.0</c:v>
                </c:pt>
                <c:pt idx="224">
                  <c:v>109.0</c:v>
                </c:pt>
                <c:pt idx="225">
                  <c:v>109.0</c:v>
                </c:pt>
                <c:pt idx="226">
                  <c:v>110.0</c:v>
                </c:pt>
                <c:pt idx="227">
                  <c:v>111.0</c:v>
                </c:pt>
                <c:pt idx="228">
                  <c:v>112.0</c:v>
                </c:pt>
                <c:pt idx="229">
                  <c:v>113.0</c:v>
                </c:pt>
                <c:pt idx="230">
                  <c:v>113.0</c:v>
                </c:pt>
                <c:pt idx="231">
                  <c:v>113.0</c:v>
                </c:pt>
                <c:pt idx="232">
                  <c:v>113.0</c:v>
                </c:pt>
                <c:pt idx="233">
                  <c:v>113.0</c:v>
                </c:pt>
                <c:pt idx="234">
                  <c:v>114.0</c:v>
                </c:pt>
                <c:pt idx="235">
                  <c:v>115.0</c:v>
                </c:pt>
                <c:pt idx="236">
                  <c:v>116.0</c:v>
                </c:pt>
                <c:pt idx="237">
                  <c:v>116.0</c:v>
                </c:pt>
                <c:pt idx="238">
                  <c:v>117.0</c:v>
                </c:pt>
                <c:pt idx="239">
                  <c:v>118.0</c:v>
                </c:pt>
                <c:pt idx="240">
                  <c:v>119.0</c:v>
                </c:pt>
                <c:pt idx="241">
                  <c:v>119.0</c:v>
                </c:pt>
                <c:pt idx="242">
                  <c:v>119.0</c:v>
                </c:pt>
                <c:pt idx="243">
                  <c:v>120.0</c:v>
                </c:pt>
                <c:pt idx="244">
                  <c:v>120.0</c:v>
                </c:pt>
                <c:pt idx="245">
                  <c:v>120.0</c:v>
                </c:pt>
                <c:pt idx="246">
                  <c:v>121.0</c:v>
                </c:pt>
                <c:pt idx="247">
                  <c:v>122.0</c:v>
                </c:pt>
                <c:pt idx="248">
                  <c:v>123.0</c:v>
                </c:pt>
                <c:pt idx="249">
                  <c:v>124.0</c:v>
                </c:pt>
                <c:pt idx="250">
                  <c:v>125.0</c:v>
                </c:pt>
                <c:pt idx="251">
                  <c:v>125.0</c:v>
                </c:pt>
                <c:pt idx="252">
                  <c:v>126.0</c:v>
                </c:pt>
                <c:pt idx="253">
                  <c:v>126.0</c:v>
                </c:pt>
                <c:pt idx="254">
                  <c:v>126.0</c:v>
                </c:pt>
                <c:pt idx="255">
                  <c:v>126.0</c:v>
                </c:pt>
                <c:pt idx="256">
                  <c:v>126.0</c:v>
                </c:pt>
                <c:pt idx="257">
                  <c:v>127.0</c:v>
                </c:pt>
                <c:pt idx="258">
                  <c:v>128.0</c:v>
                </c:pt>
                <c:pt idx="259">
                  <c:v>128.0</c:v>
                </c:pt>
                <c:pt idx="260">
                  <c:v>129.0</c:v>
                </c:pt>
                <c:pt idx="261">
                  <c:v>130.0</c:v>
                </c:pt>
                <c:pt idx="262">
                  <c:v>130.0</c:v>
                </c:pt>
                <c:pt idx="263">
                  <c:v>131.0</c:v>
                </c:pt>
                <c:pt idx="264">
                  <c:v>132.0</c:v>
                </c:pt>
                <c:pt idx="265">
                  <c:v>133.0</c:v>
                </c:pt>
                <c:pt idx="266">
                  <c:v>134.0</c:v>
                </c:pt>
                <c:pt idx="267">
                  <c:v>135.0</c:v>
                </c:pt>
                <c:pt idx="268">
                  <c:v>136.0</c:v>
                </c:pt>
                <c:pt idx="269">
                  <c:v>137.0</c:v>
                </c:pt>
                <c:pt idx="270">
                  <c:v>137.0</c:v>
                </c:pt>
                <c:pt idx="271">
                  <c:v>137.0</c:v>
                </c:pt>
                <c:pt idx="272">
                  <c:v>137.0</c:v>
                </c:pt>
                <c:pt idx="273">
                  <c:v>137.0</c:v>
                </c:pt>
                <c:pt idx="274">
                  <c:v>137.0</c:v>
                </c:pt>
                <c:pt idx="275">
                  <c:v>137.0</c:v>
                </c:pt>
                <c:pt idx="276">
                  <c:v>137.0</c:v>
                </c:pt>
                <c:pt idx="277">
                  <c:v>138.0</c:v>
                </c:pt>
                <c:pt idx="278">
                  <c:v>139.0</c:v>
                </c:pt>
                <c:pt idx="279">
                  <c:v>140.0</c:v>
                </c:pt>
                <c:pt idx="280">
                  <c:v>140.0</c:v>
                </c:pt>
                <c:pt idx="281">
                  <c:v>141.0</c:v>
                </c:pt>
                <c:pt idx="282">
                  <c:v>142.0</c:v>
                </c:pt>
                <c:pt idx="283">
                  <c:v>143.0</c:v>
                </c:pt>
                <c:pt idx="284">
                  <c:v>143.0</c:v>
                </c:pt>
                <c:pt idx="285">
                  <c:v>143.0</c:v>
                </c:pt>
                <c:pt idx="286">
                  <c:v>144.0</c:v>
                </c:pt>
                <c:pt idx="287">
                  <c:v>144.0</c:v>
                </c:pt>
                <c:pt idx="288">
                  <c:v>145.0</c:v>
                </c:pt>
                <c:pt idx="289">
                  <c:v>145.0</c:v>
                </c:pt>
                <c:pt idx="290">
                  <c:v>145.0</c:v>
                </c:pt>
                <c:pt idx="291">
                  <c:v>146.0</c:v>
                </c:pt>
                <c:pt idx="292">
                  <c:v>147.0</c:v>
                </c:pt>
                <c:pt idx="293">
                  <c:v>148.0</c:v>
                </c:pt>
                <c:pt idx="294">
                  <c:v>149.0</c:v>
                </c:pt>
                <c:pt idx="295">
                  <c:v>150.0</c:v>
                </c:pt>
                <c:pt idx="296">
                  <c:v>150.0</c:v>
                </c:pt>
                <c:pt idx="297">
                  <c:v>151.0</c:v>
                </c:pt>
                <c:pt idx="298">
                  <c:v>151.0</c:v>
                </c:pt>
                <c:pt idx="299">
                  <c:v>152.0</c:v>
                </c:pt>
                <c:pt idx="300">
                  <c:v>153.0</c:v>
                </c:pt>
                <c:pt idx="301">
                  <c:v>154.0</c:v>
                </c:pt>
                <c:pt idx="302">
                  <c:v>154.0</c:v>
                </c:pt>
                <c:pt idx="303">
                  <c:v>155.0</c:v>
                </c:pt>
                <c:pt idx="304">
                  <c:v>156.0</c:v>
                </c:pt>
                <c:pt idx="305">
                  <c:v>157.0</c:v>
                </c:pt>
                <c:pt idx="306">
                  <c:v>158.0</c:v>
                </c:pt>
                <c:pt idx="307">
                  <c:v>159.0</c:v>
                </c:pt>
                <c:pt idx="308">
                  <c:v>159.0</c:v>
                </c:pt>
                <c:pt idx="309">
                  <c:v>159.0</c:v>
                </c:pt>
                <c:pt idx="310">
                  <c:v>159.0</c:v>
                </c:pt>
                <c:pt idx="311">
                  <c:v>159.0</c:v>
                </c:pt>
                <c:pt idx="312">
                  <c:v>159.0</c:v>
                </c:pt>
                <c:pt idx="313">
                  <c:v>159.0</c:v>
                </c:pt>
                <c:pt idx="314">
                  <c:v>160.0</c:v>
                </c:pt>
                <c:pt idx="315">
                  <c:v>161.0</c:v>
                </c:pt>
                <c:pt idx="316">
                  <c:v>162.0</c:v>
                </c:pt>
                <c:pt idx="317">
                  <c:v>163.0</c:v>
                </c:pt>
                <c:pt idx="318">
                  <c:v>164.0</c:v>
                </c:pt>
                <c:pt idx="319">
                  <c:v>165.0</c:v>
                </c:pt>
                <c:pt idx="320">
                  <c:v>165.0</c:v>
                </c:pt>
                <c:pt idx="321">
                  <c:v>166.0</c:v>
                </c:pt>
                <c:pt idx="322">
                  <c:v>166.0</c:v>
                </c:pt>
                <c:pt idx="323">
                  <c:v>167.0</c:v>
                </c:pt>
                <c:pt idx="324">
                  <c:v>168.0</c:v>
                </c:pt>
                <c:pt idx="325">
                  <c:v>168.0</c:v>
                </c:pt>
                <c:pt idx="326">
                  <c:v>168.0</c:v>
                </c:pt>
                <c:pt idx="327">
                  <c:v>168.0</c:v>
                </c:pt>
                <c:pt idx="328">
                  <c:v>169.0</c:v>
                </c:pt>
                <c:pt idx="329">
                  <c:v>169.0</c:v>
                </c:pt>
                <c:pt idx="330">
                  <c:v>170.0</c:v>
                </c:pt>
                <c:pt idx="331">
                  <c:v>170.0</c:v>
                </c:pt>
                <c:pt idx="332">
                  <c:v>171.0</c:v>
                </c:pt>
                <c:pt idx="333">
                  <c:v>172.0</c:v>
                </c:pt>
                <c:pt idx="334">
                  <c:v>173.0</c:v>
                </c:pt>
                <c:pt idx="335">
                  <c:v>174.0</c:v>
                </c:pt>
                <c:pt idx="336">
                  <c:v>175.0</c:v>
                </c:pt>
                <c:pt idx="337">
                  <c:v>176.0</c:v>
                </c:pt>
                <c:pt idx="338">
                  <c:v>177.0</c:v>
                </c:pt>
                <c:pt idx="339">
                  <c:v>177.0</c:v>
                </c:pt>
                <c:pt idx="340">
                  <c:v>178.0</c:v>
                </c:pt>
                <c:pt idx="341">
                  <c:v>179.0</c:v>
                </c:pt>
                <c:pt idx="342">
                  <c:v>179.0</c:v>
                </c:pt>
                <c:pt idx="343">
                  <c:v>180.0</c:v>
                </c:pt>
                <c:pt idx="344">
                  <c:v>181.0</c:v>
                </c:pt>
                <c:pt idx="345">
                  <c:v>182.0</c:v>
                </c:pt>
                <c:pt idx="346">
                  <c:v>183.0</c:v>
                </c:pt>
                <c:pt idx="347">
                  <c:v>184.0</c:v>
                </c:pt>
                <c:pt idx="348">
                  <c:v>184.0</c:v>
                </c:pt>
                <c:pt idx="349">
                  <c:v>184.0</c:v>
                </c:pt>
                <c:pt idx="350">
                  <c:v>184.0</c:v>
                </c:pt>
                <c:pt idx="351">
                  <c:v>185.0</c:v>
                </c:pt>
                <c:pt idx="352">
                  <c:v>186.0</c:v>
                </c:pt>
                <c:pt idx="353">
                  <c:v>187.0</c:v>
                </c:pt>
                <c:pt idx="354">
                  <c:v>187.0</c:v>
                </c:pt>
                <c:pt idx="355">
                  <c:v>187.0</c:v>
                </c:pt>
                <c:pt idx="356">
                  <c:v>187.0</c:v>
                </c:pt>
                <c:pt idx="357">
                  <c:v>188.0</c:v>
                </c:pt>
                <c:pt idx="358">
                  <c:v>188.0</c:v>
                </c:pt>
                <c:pt idx="359">
                  <c:v>188.0</c:v>
                </c:pt>
                <c:pt idx="360">
                  <c:v>189.0</c:v>
                </c:pt>
                <c:pt idx="361">
                  <c:v>189.0</c:v>
                </c:pt>
                <c:pt idx="362">
                  <c:v>190.0</c:v>
                </c:pt>
                <c:pt idx="363">
                  <c:v>190.0</c:v>
                </c:pt>
                <c:pt idx="364">
                  <c:v>190.0</c:v>
                </c:pt>
                <c:pt idx="365">
                  <c:v>190.0</c:v>
                </c:pt>
                <c:pt idx="366">
                  <c:v>190.0</c:v>
                </c:pt>
                <c:pt idx="367">
                  <c:v>190.0</c:v>
                </c:pt>
                <c:pt idx="368">
                  <c:v>190.0</c:v>
                </c:pt>
                <c:pt idx="369">
                  <c:v>190.0</c:v>
                </c:pt>
                <c:pt idx="370">
                  <c:v>191.0</c:v>
                </c:pt>
                <c:pt idx="371">
                  <c:v>192.0</c:v>
                </c:pt>
                <c:pt idx="372">
                  <c:v>192.0</c:v>
                </c:pt>
                <c:pt idx="373">
                  <c:v>193.0</c:v>
                </c:pt>
                <c:pt idx="374">
                  <c:v>194.0</c:v>
                </c:pt>
                <c:pt idx="375">
                  <c:v>195.0</c:v>
                </c:pt>
                <c:pt idx="376">
                  <c:v>195.0</c:v>
                </c:pt>
                <c:pt idx="377">
                  <c:v>195.0</c:v>
                </c:pt>
                <c:pt idx="378">
                  <c:v>196.0</c:v>
                </c:pt>
                <c:pt idx="379">
                  <c:v>196.0</c:v>
                </c:pt>
                <c:pt idx="380">
                  <c:v>196.0</c:v>
                </c:pt>
                <c:pt idx="381">
                  <c:v>196.0</c:v>
                </c:pt>
                <c:pt idx="382">
                  <c:v>197.0</c:v>
                </c:pt>
                <c:pt idx="383">
                  <c:v>197.0</c:v>
                </c:pt>
                <c:pt idx="384">
                  <c:v>197.0</c:v>
                </c:pt>
                <c:pt idx="385">
                  <c:v>198.0</c:v>
                </c:pt>
                <c:pt idx="386">
                  <c:v>199.0</c:v>
                </c:pt>
                <c:pt idx="387">
                  <c:v>199.0</c:v>
                </c:pt>
                <c:pt idx="388">
                  <c:v>199.0</c:v>
                </c:pt>
                <c:pt idx="389">
                  <c:v>199.0</c:v>
                </c:pt>
                <c:pt idx="390">
                  <c:v>200.0</c:v>
                </c:pt>
                <c:pt idx="391">
                  <c:v>201.0</c:v>
                </c:pt>
                <c:pt idx="392">
                  <c:v>202.0</c:v>
                </c:pt>
                <c:pt idx="393">
                  <c:v>202.0</c:v>
                </c:pt>
                <c:pt idx="394">
                  <c:v>202.0</c:v>
                </c:pt>
                <c:pt idx="395">
                  <c:v>203.0</c:v>
                </c:pt>
                <c:pt idx="396">
                  <c:v>203.0</c:v>
                </c:pt>
                <c:pt idx="397">
                  <c:v>204.0</c:v>
                </c:pt>
                <c:pt idx="398">
                  <c:v>204.0</c:v>
                </c:pt>
                <c:pt idx="399">
                  <c:v>205.0</c:v>
                </c:pt>
                <c:pt idx="400">
                  <c:v>205.0</c:v>
                </c:pt>
                <c:pt idx="401">
                  <c:v>206.0</c:v>
                </c:pt>
                <c:pt idx="402">
                  <c:v>207.0</c:v>
                </c:pt>
                <c:pt idx="403">
                  <c:v>207.0</c:v>
                </c:pt>
                <c:pt idx="404">
                  <c:v>207.0</c:v>
                </c:pt>
                <c:pt idx="405">
                  <c:v>207.0</c:v>
                </c:pt>
                <c:pt idx="406">
                  <c:v>208.0</c:v>
                </c:pt>
                <c:pt idx="407">
                  <c:v>208.0</c:v>
                </c:pt>
                <c:pt idx="408">
                  <c:v>208.0</c:v>
                </c:pt>
                <c:pt idx="409">
                  <c:v>209.0</c:v>
                </c:pt>
                <c:pt idx="410">
                  <c:v>210.0</c:v>
                </c:pt>
                <c:pt idx="411">
                  <c:v>211.0</c:v>
                </c:pt>
                <c:pt idx="412">
                  <c:v>212.0</c:v>
                </c:pt>
                <c:pt idx="413">
                  <c:v>213.0</c:v>
                </c:pt>
                <c:pt idx="414">
                  <c:v>213.0</c:v>
                </c:pt>
                <c:pt idx="415">
                  <c:v>214.0</c:v>
                </c:pt>
                <c:pt idx="416">
                  <c:v>215.0</c:v>
                </c:pt>
                <c:pt idx="417">
                  <c:v>216.0</c:v>
                </c:pt>
                <c:pt idx="418">
                  <c:v>217.0</c:v>
                </c:pt>
                <c:pt idx="419">
                  <c:v>217.0</c:v>
                </c:pt>
                <c:pt idx="420">
                  <c:v>217.0</c:v>
                </c:pt>
                <c:pt idx="421">
                  <c:v>217.0</c:v>
                </c:pt>
                <c:pt idx="422">
                  <c:v>217.0</c:v>
                </c:pt>
                <c:pt idx="423">
                  <c:v>217.0</c:v>
                </c:pt>
                <c:pt idx="424">
                  <c:v>217.0</c:v>
                </c:pt>
                <c:pt idx="425">
                  <c:v>217.0</c:v>
                </c:pt>
                <c:pt idx="426">
                  <c:v>217.0</c:v>
                </c:pt>
                <c:pt idx="427">
                  <c:v>218.0</c:v>
                </c:pt>
                <c:pt idx="428">
                  <c:v>218.0</c:v>
                </c:pt>
                <c:pt idx="429">
                  <c:v>218.0</c:v>
                </c:pt>
                <c:pt idx="430">
                  <c:v>218.0</c:v>
                </c:pt>
                <c:pt idx="431">
                  <c:v>219.0</c:v>
                </c:pt>
                <c:pt idx="432">
                  <c:v>219.0</c:v>
                </c:pt>
                <c:pt idx="433">
                  <c:v>220.0</c:v>
                </c:pt>
                <c:pt idx="434">
                  <c:v>221.0</c:v>
                </c:pt>
                <c:pt idx="435">
                  <c:v>221.0</c:v>
                </c:pt>
                <c:pt idx="436">
                  <c:v>221.0</c:v>
                </c:pt>
                <c:pt idx="437">
                  <c:v>221.0</c:v>
                </c:pt>
                <c:pt idx="438">
                  <c:v>222.0</c:v>
                </c:pt>
                <c:pt idx="439">
                  <c:v>222.0</c:v>
                </c:pt>
                <c:pt idx="440">
                  <c:v>222.0</c:v>
                </c:pt>
                <c:pt idx="441">
                  <c:v>222.0</c:v>
                </c:pt>
                <c:pt idx="442">
                  <c:v>222.0</c:v>
                </c:pt>
                <c:pt idx="443">
                  <c:v>222.0</c:v>
                </c:pt>
                <c:pt idx="444">
                  <c:v>223.0</c:v>
                </c:pt>
                <c:pt idx="445">
                  <c:v>224.0</c:v>
                </c:pt>
                <c:pt idx="446">
                  <c:v>225.0</c:v>
                </c:pt>
                <c:pt idx="447">
                  <c:v>225.0</c:v>
                </c:pt>
                <c:pt idx="448">
                  <c:v>226.0</c:v>
                </c:pt>
                <c:pt idx="449">
                  <c:v>227.0</c:v>
                </c:pt>
                <c:pt idx="450">
                  <c:v>227.0</c:v>
                </c:pt>
                <c:pt idx="451">
                  <c:v>227.0</c:v>
                </c:pt>
                <c:pt idx="452">
                  <c:v>227.0</c:v>
                </c:pt>
                <c:pt idx="453">
                  <c:v>227.0</c:v>
                </c:pt>
                <c:pt idx="454">
                  <c:v>227.0</c:v>
                </c:pt>
                <c:pt idx="455">
                  <c:v>227.0</c:v>
                </c:pt>
                <c:pt idx="456">
                  <c:v>227.0</c:v>
                </c:pt>
                <c:pt idx="457">
                  <c:v>227.0</c:v>
                </c:pt>
                <c:pt idx="458">
                  <c:v>227.0</c:v>
                </c:pt>
                <c:pt idx="459">
                  <c:v>227.0</c:v>
                </c:pt>
                <c:pt idx="460">
                  <c:v>227.0</c:v>
                </c:pt>
                <c:pt idx="461">
                  <c:v>227.0</c:v>
                </c:pt>
                <c:pt idx="462">
                  <c:v>227.0</c:v>
                </c:pt>
                <c:pt idx="463">
                  <c:v>228.0</c:v>
                </c:pt>
                <c:pt idx="464">
                  <c:v>229.0</c:v>
                </c:pt>
                <c:pt idx="465">
                  <c:v>230.0</c:v>
                </c:pt>
                <c:pt idx="466">
                  <c:v>231.0</c:v>
                </c:pt>
                <c:pt idx="467">
                  <c:v>232.0</c:v>
                </c:pt>
                <c:pt idx="468">
                  <c:v>233.0</c:v>
                </c:pt>
                <c:pt idx="469">
                  <c:v>234.0</c:v>
                </c:pt>
                <c:pt idx="470">
                  <c:v>235.0</c:v>
                </c:pt>
                <c:pt idx="471">
                  <c:v>236.0</c:v>
                </c:pt>
                <c:pt idx="472">
                  <c:v>237.0</c:v>
                </c:pt>
                <c:pt idx="473">
                  <c:v>238.0</c:v>
                </c:pt>
                <c:pt idx="474">
                  <c:v>238.0</c:v>
                </c:pt>
                <c:pt idx="475">
                  <c:v>238.0</c:v>
                </c:pt>
                <c:pt idx="476">
                  <c:v>238.0</c:v>
                </c:pt>
                <c:pt idx="477">
                  <c:v>238.0</c:v>
                </c:pt>
                <c:pt idx="478">
                  <c:v>238.0</c:v>
                </c:pt>
                <c:pt idx="479">
                  <c:v>238.0</c:v>
                </c:pt>
                <c:pt idx="480">
                  <c:v>238.0</c:v>
                </c:pt>
                <c:pt idx="481">
                  <c:v>238.0</c:v>
                </c:pt>
                <c:pt idx="482">
                  <c:v>239.0</c:v>
                </c:pt>
                <c:pt idx="483">
                  <c:v>240.0</c:v>
                </c:pt>
                <c:pt idx="484">
                  <c:v>240.0</c:v>
                </c:pt>
                <c:pt idx="485">
                  <c:v>241.0</c:v>
                </c:pt>
                <c:pt idx="486">
                  <c:v>242.0</c:v>
                </c:pt>
                <c:pt idx="487">
                  <c:v>243.0</c:v>
                </c:pt>
                <c:pt idx="488">
                  <c:v>244.0</c:v>
                </c:pt>
                <c:pt idx="489">
                  <c:v>244.0</c:v>
                </c:pt>
                <c:pt idx="490">
                  <c:v>245.0</c:v>
                </c:pt>
                <c:pt idx="491">
                  <c:v>246.0</c:v>
                </c:pt>
                <c:pt idx="492">
                  <c:v>247.0</c:v>
                </c:pt>
                <c:pt idx="493">
                  <c:v>248.0</c:v>
                </c:pt>
                <c:pt idx="494">
                  <c:v>249.0</c:v>
                </c:pt>
                <c:pt idx="495">
                  <c:v>250.0</c:v>
                </c:pt>
                <c:pt idx="496">
                  <c:v>250.0</c:v>
                </c:pt>
                <c:pt idx="497">
                  <c:v>251.0</c:v>
                </c:pt>
                <c:pt idx="498">
                  <c:v>251.0</c:v>
                </c:pt>
                <c:pt idx="499">
                  <c:v>251.0</c:v>
                </c:pt>
                <c:pt idx="500">
                  <c:v>251.0</c:v>
                </c:pt>
                <c:pt idx="501">
                  <c:v>251.0</c:v>
                </c:pt>
                <c:pt idx="502">
                  <c:v>251.0</c:v>
                </c:pt>
                <c:pt idx="503">
                  <c:v>251.0</c:v>
                </c:pt>
                <c:pt idx="504">
                  <c:v>251.0</c:v>
                </c:pt>
                <c:pt idx="505">
                  <c:v>252.0</c:v>
                </c:pt>
                <c:pt idx="506">
                  <c:v>252.0</c:v>
                </c:pt>
                <c:pt idx="507">
                  <c:v>252.0</c:v>
                </c:pt>
                <c:pt idx="508">
                  <c:v>252.0</c:v>
                </c:pt>
                <c:pt idx="509">
                  <c:v>252.0</c:v>
                </c:pt>
                <c:pt idx="510">
                  <c:v>252.0</c:v>
                </c:pt>
                <c:pt idx="511">
                  <c:v>252.0</c:v>
                </c:pt>
                <c:pt idx="512">
                  <c:v>252.0</c:v>
                </c:pt>
                <c:pt idx="513">
                  <c:v>252.0</c:v>
                </c:pt>
                <c:pt idx="514">
                  <c:v>252.0</c:v>
                </c:pt>
                <c:pt idx="515">
                  <c:v>253.0</c:v>
                </c:pt>
                <c:pt idx="516">
                  <c:v>253.0</c:v>
                </c:pt>
                <c:pt idx="517">
                  <c:v>253.0</c:v>
                </c:pt>
                <c:pt idx="518">
                  <c:v>253.0</c:v>
                </c:pt>
                <c:pt idx="519">
                  <c:v>254.0</c:v>
                </c:pt>
                <c:pt idx="520">
                  <c:v>255.0</c:v>
                </c:pt>
                <c:pt idx="521">
                  <c:v>255.0</c:v>
                </c:pt>
                <c:pt idx="522">
                  <c:v>255.0</c:v>
                </c:pt>
                <c:pt idx="523">
                  <c:v>255.0</c:v>
                </c:pt>
                <c:pt idx="524">
                  <c:v>256.0</c:v>
                </c:pt>
                <c:pt idx="525">
                  <c:v>257.0</c:v>
                </c:pt>
                <c:pt idx="526">
                  <c:v>257.0</c:v>
                </c:pt>
                <c:pt idx="527">
                  <c:v>258.0</c:v>
                </c:pt>
                <c:pt idx="528">
                  <c:v>258.0</c:v>
                </c:pt>
                <c:pt idx="529">
                  <c:v>258.0</c:v>
                </c:pt>
                <c:pt idx="530">
                  <c:v>259.0</c:v>
                </c:pt>
                <c:pt idx="531">
                  <c:v>259.0</c:v>
                </c:pt>
                <c:pt idx="532">
                  <c:v>260.0</c:v>
                </c:pt>
                <c:pt idx="533">
                  <c:v>261.0</c:v>
                </c:pt>
                <c:pt idx="534">
                  <c:v>261.0</c:v>
                </c:pt>
                <c:pt idx="535">
                  <c:v>262.0</c:v>
                </c:pt>
                <c:pt idx="536">
                  <c:v>262.0</c:v>
                </c:pt>
                <c:pt idx="537">
                  <c:v>263.0</c:v>
                </c:pt>
                <c:pt idx="538">
                  <c:v>264.0</c:v>
                </c:pt>
                <c:pt idx="539">
                  <c:v>264.0</c:v>
                </c:pt>
                <c:pt idx="540">
                  <c:v>264.0</c:v>
                </c:pt>
                <c:pt idx="541">
                  <c:v>264.0</c:v>
                </c:pt>
                <c:pt idx="542">
                  <c:v>264.0</c:v>
                </c:pt>
                <c:pt idx="543">
                  <c:v>264.0</c:v>
                </c:pt>
                <c:pt idx="544">
                  <c:v>264.0</c:v>
                </c:pt>
                <c:pt idx="545">
                  <c:v>264.0</c:v>
                </c:pt>
                <c:pt idx="546">
                  <c:v>265.0</c:v>
                </c:pt>
                <c:pt idx="547">
                  <c:v>265.0</c:v>
                </c:pt>
                <c:pt idx="548">
                  <c:v>265.0</c:v>
                </c:pt>
                <c:pt idx="549">
                  <c:v>265.0</c:v>
                </c:pt>
                <c:pt idx="550">
                  <c:v>265.0</c:v>
                </c:pt>
                <c:pt idx="551">
                  <c:v>266.0</c:v>
                </c:pt>
                <c:pt idx="552">
                  <c:v>267.0</c:v>
                </c:pt>
                <c:pt idx="553">
                  <c:v>268.0</c:v>
                </c:pt>
                <c:pt idx="554">
                  <c:v>268.0</c:v>
                </c:pt>
                <c:pt idx="555">
                  <c:v>268.0</c:v>
                </c:pt>
                <c:pt idx="556">
                  <c:v>268.0</c:v>
                </c:pt>
                <c:pt idx="557">
                  <c:v>268.0</c:v>
                </c:pt>
                <c:pt idx="558">
                  <c:v>268.0</c:v>
                </c:pt>
                <c:pt idx="559">
                  <c:v>268.0</c:v>
                </c:pt>
                <c:pt idx="560">
                  <c:v>269.0</c:v>
                </c:pt>
                <c:pt idx="561">
                  <c:v>270.0</c:v>
                </c:pt>
                <c:pt idx="562">
                  <c:v>270.0</c:v>
                </c:pt>
                <c:pt idx="563">
                  <c:v>270.0</c:v>
                </c:pt>
                <c:pt idx="564">
                  <c:v>271.0</c:v>
                </c:pt>
                <c:pt idx="565">
                  <c:v>271.0</c:v>
                </c:pt>
                <c:pt idx="566">
                  <c:v>272.0</c:v>
                </c:pt>
                <c:pt idx="567">
                  <c:v>273.0</c:v>
                </c:pt>
                <c:pt idx="568">
                  <c:v>273.0</c:v>
                </c:pt>
                <c:pt idx="569">
                  <c:v>273.0</c:v>
                </c:pt>
                <c:pt idx="570">
                  <c:v>273.0</c:v>
                </c:pt>
                <c:pt idx="571">
                  <c:v>273.0</c:v>
                </c:pt>
                <c:pt idx="572">
                  <c:v>274.0</c:v>
                </c:pt>
                <c:pt idx="573">
                  <c:v>274.0</c:v>
                </c:pt>
                <c:pt idx="574">
                  <c:v>274.0</c:v>
                </c:pt>
                <c:pt idx="575">
                  <c:v>275.0</c:v>
                </c:pt>
                <c:pt idx="576">
                  <c:v>276.0</c:v>
                </c:pt>
                <c:pt idx="577">
                  <c:v>276.0</c:v>
                </c:pt>
                <c:pt idx="578">
                  <c:v>276.0</c:v>
                </c:pt>
                <c:pt idx="579">
                  <c:v>277.0</c:v>
                </c:pt>
                <c:pt idx="580">
                  <c:v>277.0</c:v>
                </c:pt>
                <c:pt idx="581">
                  <c:v>277.0</c:v>
                </c:pt>
                <c:pt idx="582">
                  <c:v>277.0</c:v>
                </c:pt>
                <c:pt idx="583">
                  <c:v>278.0</c:v>
                </c:pt>
                <c:pt idx="584">
                  <c:v>279.0</c:v>
                </c:pt>
                <c:pt idx="585">
                  <c:v>279.0</c:v>
                </c:pt>
                <c:pt idx="586">
                  <c:v>280.0</c:v>
                </c:pt>
                <c:pt idx="587">
                  <c:v>281.0</c:v>
                </c:pt>
                <c:pt idx="588">
                  <c:v>281.0</c:v>
                </c:pt>
                <c:pt idx="589">
                  <c:v>282.0</c:v>
                </c:pt>
                <c:pt idx="590">
                  <c:v>282.0</c:v>
                </c:pt>
                <c:pt idx="591">
                  <c:v>282.0</c:v>
                </c:pt>
                <c:pt idx="592">
                  <c:v>283.0</c:v>
                </c:pt>
                <c:pt idx="593">
                  <c:v>283.0</c:v>
                </c:pt>
                <c:pt idx="594">
                  <c:v>284.0</c:v>
                </c:pt>
                <c:pt idx="595">
                  <c:v>285.0</c:v>
                </c:pt>
                <c:pt idx="596">
                  <c:v>286.0</c:v>
                </c:pt>
                <c:pt idx="597">
                  <c:v>287.0</c:v>
                </c:pt>
                <c:pt idx="598">
                  <c:v>287.0</c:v>
                </c:pt>
                <c:pt idx="599">
                  <c:v>287.0</c:v>
                </c:pt>
                <c:pt idx="600">
                  <c:v>288.0</c:v>
                </c:pt>
                <c:pt idx="601">
                  <c:v>288.0</c:v>
                </c:pt>
                <c:pt idx="602">
                  <c:v>288.0</c:v>
                </c:pt>
                <c:pt idx="603">
                  <c:v>288.0</c:v>
                </c:pt>
                <c:pt idx="604">
                  <c:v>288.0</c:v>
                </c:pt>
                <c:pt idx="605">
                  <c:v>288.0</c:v>
                </c:pt>
                <c:pt idx="606">
                  <c:v>289.0</c:v>
                </c:pt>
                <c:pt idx="607">
                  <c:v>290.0</c:v>
                </c:pt>
                <c:pt idx="608">
                  <c:v>291.0</c:v>
                </c:pt>
                <c:pt idx="609">
                  <c:v>292.0</c:v>
                </c:pt>
                <c:pt idx="610">
                  <c:v>293.0</c:v>
                </c:pt>
                <c:pt idx="611">
                  <c:v>294.0</c:v>
                </c:pt>
                <c:pt idx="612">
                  <c:v>294.0</c:v>
                </c:pt>
                <c:pt idx="613">
                  <c:v>294.0</c:v>
                </c:pt>
                <c:pt idx="614">
                  <c:v>294.0</c:v>
                </c:pt>
                <c:pt idx="615">
                  <c:v>295.0</c:v>
                </c:pt>
                <c:pt idx="616">
                  <c:v>295.0</c:v>
                </c:pt>
                <c:pt idx="617">
                  <c:v>295.0</c:v>
                </c:pt>
                <c:pt idx="618">
                  <c:v>295.0</c:v>
                </c:pt>
                <c:pt idx="619">
                  <c:v>295.0</c:v>
                </c:pt>
                <c:pt idx="620">
                  <c:v>295.0</c:v>
                </c:pt>
                <c:pt idx="621">
                  <c:v>295.0</c:v>
                </c:pt>
                <c:pt idx="622">
                  <c:v>295.0</c:v>
                </c:pt>
                <c:pt idx="623">
                  <c:v>295.0</c:v>
                </c:pt>
                <c:pt idx="624">
                  <c:v>295.0</c:v>
                </c:pt>
                <c:pt idx="625">
                  <c:v>295.0</c:v>
                </c:pt>
                <c:pt idx="626">
                  <c:v>296.0</c:v>
                </c:pt>
                <c:pt idx="627">
                  <c:v>296.0</c:v>
                </c:pt>
                <c:pt idx="628">
                  <c:v>297.0</c:v>
                </c:pt>
                <c:pt idx="629">
                  <c:v>298.0</c:v>
                </c:pt>
                <c:pt idx="630">
                  <c:v>299.0</c:v>
                </c:pt>
                <c:pt idx="631">
                  <c:v>300.0</c:v>
                </c:pt>
                <c:pt idx="632">
                  <c:v>301.0</c:v>
                </c:pt>
                <c:pt idx="633">
                  <c:v>302.0</c:v>
                </c:pt>
                <c:pt idx="634">
                  <c:v>303.0</c:v>
                </c:pt>
                <c:pt idx="635">
                  <c:v>304.0</c:v>
                </c:pt>
                <c:pt idx="636">
                  <c:v>304.0</c:v>
                </c:pt>
                <c:pt idx="637">
                  <c:v>305.0</c:v>
                </c:pt>
                <c:pt idx="638">
                  <c:v>306.0</c:v>
                </c:pt>
                <c:pt idx="639">
                  <c:v>307.0</c:v>
                </c:pt>
                <c:pt idx="640">
                  <c:v>307.0</c:v>
                </c:pt>
                <c:pt idx="641">
                  <c:v>307.0</c:v>
                </c:pt>
                <c:pt idx="642">
                  <c:v>307.0</c:v>
                </c:pt>
                <c:pt idx="643">
                  <c:v>307.0</c:v>
                </c:pt>
                <c:pt idx="644">
                  <c:v>307.0</c:v>
                </c:pt>
                <c:pt idx="645">
                  <c:v>307.0</c:v>
                </c:pt>
                <c:pt idx="646">
                  <c:v>308.0</c:v>
                </c:pt>
                <c:pt idx="647">
                  <c:v>309.0</c:v>
                </c:pt>
                <c:pt idx="648">
                  <c:v>310.0</c:v>
                </c:pt>
                <c:pt idx="649">
                  <c:v>310.0</c:v>
                </c:pt>
                <c:pt idx="650">
                  <c:v>311.0</c:v>
                </c:pt>
                <c:pt idx="651">
                  <c:v>311.0</c:v>
                </c:pt>
                <c:pt idx="652">
                  <c:v>312.0</c:v>
                </c:pt>
                <c:pt idx="653">
                  <c:v>313.0</c:v>
                </c:pt>
                <c:pt idx="654">
                  <c:v>314.0</c:v>
                </c:pt>
                <c:pt idx="655">
                  <c:v>314.0</c:v>
                </c:pt>
                <c:pt idx="656">
                  <c:v>314.0</c:v>
                </c:pt>
                <c:pt idx="657">
                  <c:v>315.0</c:v>
                </c:pt>
                <c:pt idx="658">
                  <c:v>316.0</c:v>
                </c:pt>
                <c:pt idx="659">
                  <c:v>317.0</c:v>
                </c:pt>
                <c:pt idx="660">
                  <c:v>318.0</c:v>
                </c:pt>
                <c:pt idx="661">
                  <c:v>318.0</c:v>
                </c:pt>
                <c:pt idx="662">
                  <c:v>318.0</c:v>
                </c:pt>
                <c:pt idx="663">
                  <c:v>319.0</c:v>
                </c:pt>
                <c:pt idx="664">
                  <c:v>319.0</c:v>
                </c:pt>
                <c:pt idx="665">
                  <c:v>319.0</c:v>
                </c:pt>
                <c:pt idx="666">
                  <c:v>319.0</c:v>
                </c:pt>
                <c:pt idx="667">
                  <c:v>320.0</c:v>
                </c:pt>
                <c:pt idx="668">
                  <c:v>320.0</c:v>
                </c:pt>
                <c:pt idx="669">
                  <c:v>320.0</c:v>
                </c:pt>
                <c:pt idx="670">
                  <c:v>320.0</c:v>
                </c:pt>
                <c:pt idx="671">
                  <c:v>321.0</c:v>
                </c:pt>
                <c:pt idx="672">
                  <c:v>321.0</c:v>
                </c:pt>
                <c:pt idx="673">
                  <c:v>321.0</c:v>
                </c:pt>
                <c:pt idx="674">
                  <c:v>322.0</c:v>
                </c:pt>
                <c:pt idx="675">
                  <c:v>323.0</c:v>
                </c:pt>
                <c:pt idx="676">
                  <c:v>324.0</c:v>
                </c:pt>
                <c:pt idx="677">
                  <c:v>324.0</c:v>
                </c:pt>
                <c:pt idx="678">
                  <c:v>324.0</c:v>
                </c:pt>
                <c:pt idx="679">
                  <c:v>324.0</c:v>
                </c:pt>
                <c:pt idx="680">
                  <c:v>325.0</c:v>
                </c:pt>
                <c:pt idx="681">
                  <c:v>325.0</c:v>
                </c:pt>
                <c:pt idx="682">
                  <c:v>325.0</c:v>
                </c:pt>
                <c:pt idx="683">
                  <c:v>325.0</c:v>
                </c:pt>
                <c:pt idx="684">
                  <c:v>325.0</c:v>
                </c:pt>
                <c:pt idx="685">
                  <c:v>325.0</c:v>
                </c:pt>
                <c:pt idx="686">
                  <c:v>325.0</c:v>
                </c:pt>
                <c:pt idx="687">
                  <c:v>325.0</c:v>
                </c:pt>
                <c:pt idx="688">
                  <c:v>326.0</c:v>
                </c:pt>
                <c:pt idx="689">
                  <c:v>327.0</c:v>
                </c:pt>
                <c:pt idx="690">
                  <c:v>328.0</c:v>
                </c:pt>
                <c:pt idx="691">
                  <c:v>328.0</c:v>
                </c:pt>
                <c:pt idx="692">
                  <c:v>328.0</c:v>
                </c:pt>
                <c:pt idx="693">
                  <c:v>329.0</c:v>
                </c:pt>
                <c:pt idx="694">
                  <c:v>329.0</c:v>
                </c:pt>
                <c:pt idx="695">
                  <c:v>329.0</c:v>
                </c:pt>
                <c:pt idx="696">
                  <c:v>329.0</c:v>
                </c:pt>
                <c:pt idx="697">
                  <c:v>330.0</c:v>
                </c:pt>
                <c:pt idx="698">
                  <c:v>330.0</c:v>
                </c:pt>
                <c:pt idx="699">
                  <c:v>330.0</c:v>
                </c:pt>
                <c:pt idx="700">
                  <c:v>330.0</c:v>
                </c:pt>
                <c:pt idx="701">
                  <c:v>331.0</c:v>
                </c:pt>
                <c:pt idx="702">
                  <c:v>332.0</c:v>
                </c:pt>
                <c:pt idx="703">
                  <c:v>333.0</c:v>
                </c:pt>
                <c:pt idx="704">
                  <c:v>334.0</c:v>
                </c:pt>
                <c:pt idx="705">
                  <c:v>335.0</c:v>
                </c:pt>
                <c:pt idx="706">
                  <c:v>336.0</c:v>
                </c:pt>
                <c:pt idx="707">
                  <c:v>337.0</c:v>
                </c:pt>
                <c:pt idx="708">
                  <c:v>338.0</c:v>
                </c:pt>
                <c:pt idx="709">
                  <c:v>339.0</c:v>
                </c:pt>
                <c:pt idx="710">
                  <c:v>340.0</c:v>
                </c:pt>
                <c:pt idx="711">
                  <c:v>341.0</c:v>
                </c:pt>
                <c:pt idx="712">
                  <c:v>341.0</c:v>
                </c:pt>
                <c:pt idx="713">
                  <c:v>342.0</c:v>
                </c:pt>
                <c:pt idx="714">
                  <c:v>342.0</c:v>
                </c:pt>
                <c:pt idx="715">
                  <c:v>342.0</c:v>
                </c:pt>
                <c:pt idx="716">
                  <c:v>342.0</c:v>
                </c:pt>
                <c:pt idx="717">
                  <c:v>343.0</c:v>
                </c:pt>
                <c:pt idx="718">
                  <c:v>343.0</c:v>
                </c:pt>
                <c:pt idx="719">
                  <c:v>343.0</c:v>
                </c:pt>
                <c:pt idx="720">
                  <c:v>343.0</c:v>
                </c:pt>
                <c:pt idx="721">
                  <c:v>343.0</c:v>
                </c:pt>
                <c:pt idx="722">
                  <c:v>343.0</c:v>
                </c:pt>
                <c:pt idx="723">
                  <c:v>344.0</c:v>
                </c:pt>
                <c:pt idx="724">
                  <c:v>345.0</c:v>
                </c:pt>
                <c:pt idx="725">
                  <c:v>346.0</c:v>
                </c:pt>
                <c:pt idx="726">
                  <c:v>347.0</c:v>
                </c:pt>
                <c:pt idx="727">
                  <c:v>347.0</c:v>
                </c:pt>
                <c:pt idx="728">
                  <c:v>347.0</c:v>
                </c:pt>
                <c:pt idx="729">
                  <c:v>348.0</c:v>
                </c:pt>
                <c:pt idx="730">
                  <c:v>348.0</c:v>
                </c:pt>
                <c:pt idx="731">
                  <c:v>348.0</c:v>
                </c:pt>
                <c:pt idx="732">
                  <c:v>348.0</c:v>
                </c:pt>
                <c:pt idx="733">
                  <c:v>349.0</c:v>
                </c:pt>
                <c:pt idx="734">
                  <c:v>349.0</c:v>
                </c:pt>
                <c:pt idx="735">
                  <c:v>350.0</c:v>
                </c:pt>
                <c:pt idx="736">
                  <c:v>350.0</c:v>
                </c:pt>
                <c:pt idx="737">
                  <c:v>350.0</c:v>
                </c:pt>
                <c:pt idx="738">
                  <c:v>350.0</c:v>
                </c:pt>
                <c:pt idx="739">
                  <c:v>350.0</c:v>
                </c:pt>
                <c:pt idx="740">
                  <c:v>351.0</c:v>
                </c:pt>
                <c:pt idx="741">
                  <c:v>352.0</c:v>
                </c:pt>
                <c:pt idx="742">
                  <c:v>353.0</c:v>
                </c:pt>
                <c:pt idx="743">
                  <c:v>354.0</c:v>
                </c:pt>
                <c:pt idx="744">
                  <c:v>355.0</c:v>
                </c:pt>
                <c:pt idx="745">
                  <c:v>355.0</c:v>
                </c:pt>
                <c:pt idx="746">
                  <c:v>355.0</c:v>
                </c:pt>
                <c:pt idx="747">
                  <c:v>355.0</c:v>
                </c:pt>
                <c:pt idx="748">
                  <c:v>355.0</c:v>
                </c:pt>
                <c:pt idx="749">
                  <c:v>355.0</c:v>
                </c:pt>
                <c:pt idx="750">
                  <c:v>355.0</c:v>
                </c:pt>
                <c:pt idx="751">
                  <c:v>355.0</c:v>
                </c:pt>
                <c:pt idx="752">
                  <c:v>355.0</c:v>
                </c:pt>
                <c:pt idx="753">
                  <c:v>356.0</c:v>
                </c:pt>
                <c:pt idx="754">
                  <c:v>357.0</c:v>
                </c:pt>
                <c:pt idx="755">
                  <c:v>358.0</c:v>
                </c:pt>
                <c:pt idx="756">
                  <c:v>359.0</c:v>
                </c:pt>
                <c:pt idx="757">
                  <c:v>359.0</c:v>
                </c:pt>
                <c:pt idx="758">
                  <c:v>359.0</c:v>
                </c:pt>
                <c:pt idx="759">
                  <c:v>359.0</c:v>
                </c:pt>
                <c:pt idx="760">
                  <c:v>360.0</c:v>
                </c:pt>
                <c:pt idx="761">
                  <c:v>361.0</c:v>
                </c:pt>
                <c:pt idx="762">
                  <c:v>361.0</c:v>
                </c:pt>
                <c:pt idx="763">
                  <c:v>361.0</c:v>
                </c:pt>
                <c:pt idx="764">
                  <c:v>361.0</c:v>
                </c:pt>
                <c:pt idx="765">
                  <c:v>362.0</c:v>
                </c:pt>
                <c:pt idx="766">
                  <c:v>363.0</c:v>
                </c:pt>
                <c:pt idx="767">
                  <c:v>363.0</c:v>
                </c:pt>
                <c:pt idx="768">
                  <c:v>364.0</c:v>
                </c:pt>
                <c:pt idx="769">
                  <c:v>365.0</c:v>
                </c:pt>
                <c:pt idx="770">
                  <c:v>366.0</c:v>
                </c:pt>
                <c:pt idx="771">
                  <c:v>367.0</c:v>
                </c:pt>
                <c:pt idx="772">
                  <c:v>367.0</c:v>
                </c:pt>
                <c:pt idx="773">
                  <c:v>368.0</c:v>
                </c:pt>
                <c:pt idx="774">
                  <c:v>369.0</c:v>
                </c:pt>
                <c:pt idx="775">
                  <c:v>369.0</c:v>
                </c:pt>
                <c:pt idx="776">
                  <c:v>370.0</c:v>
                </c:pt>
                <c:pt idx="777">
                  <c:v>370.0</c:v>
                </c:pt>
                <c:pt idx="778">
                  <c:v>370.0</c:v>
                </c:pt>
                <c:pt idx="779">
                  <c:v>371.0</c:v>
                </c:pt>
                <c:pt idx="780">
                  <c:v>371.0</c:v>
                </c:pt>
                <c:pt idx="781">
                  <c:v>371.0</c:v>
                </c:pt>
                <c:pt idx="782">
                  <c:v>371.0</c:v>
                </c:pt>
                <c:pt idx="783">
                  <c:v>372.0</c:v>
                </c:pt>
                <c:pt idx="784">
                  <c:v>373.0</c:v>
                </c:pt>
                <c:pt idx="785">
                  <c:v>374.0</c:v>
                </c:pt>
                <c:pt idx="786">
                  <c:v>375.0</c:v>
                </c:pt>
                <c:pt idx="787">
                  <c:v>375.0</c:v>
                </c:pt>
                <c:pt idx="788">
                  <c:v>376.0</c:v>
                </c:pt>
                <c:pt idx="789">
                  <c:v>377.0</c:v>
                </c:pt>
                <c:pt idx="790">
                  <c:v>377.0</c:v>
                </c:pt>
                <c:pt idx="791">
                  <c:v>377.0</c:v>
                </c:pt>
                <c:pt idx="792">
                  <c:v>378.0</c:v>
                </c:pt>
                <c:pt idx="793">
                  <c:v>379.0</c:v>
                </c:pt>
                <c:pt idx="794">
                  <c:v>379.0</c:v>
                </c:pt>
                <c:pt idx="795">
                  <c:v>379.0</c:v>
                </c:pt>
                <c:pt idx="796">
                  <c:v>380.0</c:v>
                </c:pt>
                <c:pt idx="797">
                  <c:v>380.0</c:v>
                </c:pt>
                <c:pt idx="798">
                  <c:v>380.0</c:v>
                </c:pt>
                <c:pt idx="799">
                  <c:v>381.0</c:v>
                </c:pt>
                <c:pt idx="800">
                  <c:v>382.0</c:v>
                </c:pt>
                <c:pt idx="801">
                  <c:v>383.0</c:v>
                </c:pt>
                <c:pt idx="802">
                  <c:v>384.0</c:v>
                </c:pt>
                <c:pt idx="803">
                  <c:v>384.0</c:v>
                </c:pt>
                <c:pt idx="804">
                  <c:v>384.0</c:v>
                </c:pt>
                <c:pt idx="805">
                  <c:v>385.0</c:v>
                </c:pt>
                <c:pt idx="806">
                  <c:v>385.0</c:v>
                </c:pt>
                <c:pt idx="807">
                  <c:v>385.0</c:v>
                </c:pt>
                <c:pt idx="808">
                  <c:v>385.0</c:v>
                </c:pt>
                <c:pt idx="809">
                  <c:v>385.0</c:v>
                </c:pt>
                <c:pt idx="810">
                  <c:v>386.0</c:v>
                </c:pt>
                <c:pt idx="811">
                  <c:v>387.0</c:v>
                </c:pt>
                <c:pt idx="812">
                  <c:v>388.0</c:v>
                </c:pt>
                <c:pt idx="813">
                  <c:v>388.0</c:v>
                </c:pt>
                <c:pt idx="814">
                  <c:v>389.0</c:v>
                </c:pt>
                <c:pt idx="815">
                  <c:v>390.0</c:v>
                </c:pt>
                <c:pt idx="816">
                  <c:v>391.0</c:v>
                </c:pt>
                <c:pt idx="817">
                  <c:v>392.0</c:v>
                </c:pt>
                <c:pt idx="818">
                  <c:v>393.0</c:v>
                </c:pt>
                <c:pt idx="819">
                  <c:v>394.0</c:v>
                </c:pt>
                <c:pt idx="820">
                  <c:v>395.0</c:v>
                </c:pt>
                <c:pt idx="821">
                  <c:v>396.0</c:v>
                </c:pt>
                <c:pt idx="822">
                  <c:v>396.0</c:v>
                </c:pt>
                <c:pt idx="823">
                  <c:v>397.0</c:v>
                </c:pt>
                <c:pt idx="824">
                  <c:v>398.0</c:v>
                </c:pt>
                <c:pt idx="825">
                  <c:v>399.0</c:v>
                </c:pt>
                <c:pt idx="826">
                  <c:v>399.0</c:v>
                </c:pt>
                <c:pt idx="827">
                  <c:v>399.0</c:v>
                </c:pt>
                <c:pt idx="828">
                  <c:v>400.0</c:v>
                </c:pt>
                <c:pt idx="829">
                  <c:v>400.0</c:v>
                </c:pt>
                <c:pt idx="830">
                  <c:v>400.0</c:v>
                </c:pt>
                <c:pt idx="831">
                  <c:v>401.0</c:v>
                </c:pt>
                <c:pt idx="832">
                  <c:v>402.0</c:v>
                </c:pt>
                <c:pt idx="833">
                  <c:v>402.0</c:v>
                </c:pt>
                <c:pt idx="834">
                  <c:v>403.0</c:v>
                </c:pt>
                <c:pt idx="835">
                  <c:v>403.0</c:v>
                </c:pt>
                <c:pt idx="836">
                  <c:v>403.0</c:v>
                </c:pt>
                <c:pt idx="837">
                  <c:v>403.0</c:v>
                </c:pt>
                <c:pt idx="838">
                  <c:v>403.0</c:v>
                </c:pt>
                <c:pt idx="839">
                  <c:v>404.0</c:v>
                </c:pt>
                <c:pt idx="840">
                  <c:v>404.0</c:v>
                </c:pt>
                <c:pt idx="841">
                  <c:v>404.0</c:v>
                </c:pt>
                <c:pt idx="842">
                  <c:v>405.0</c:v>
                </c:pt>
                <c:pt idx="843">
                  <c:v>405.0</c:v>
                </c:pt>
                <c:pt idx="844">
                  <c:v>405.0</c:v>
                </c:pt>
                <c:pt idx="845">
                  <c:v>405.0</c:v>
                </c:pt>
                <c:pt idx="846">
                  <c:v>405.0</c:v>
                </c:pt>
                <c:pt idx="847">
                  <c:v>405.0</c:v>
                </c:pt>
                <c:pt idx="848">
                  <c:v>405.0</c:v>
                </c:pt>
                <c:pt idx="849">
                  <c:v>405.0</c:v>
                </c:pt>
                <c:pt idx="850">
                  <c:v>405.0</c:v>
                </c:pt>
                <c:pt idx="851">
                  <c:v>406.0</c:v>
                </c:pt>
                <c:pt idx="852">
                  <c:v>407.0</c:v>
                </c:pt>
                <c:pt idx="853">
                  <c:v>408.0</c:v>
                </c:pt>
                <c:pt idx="854">
                  <c:v>408.0</c:v>
                </c:pt>
                <c:pt idx="855">
                  <c:v>409.0</c:v>
                </c:pt>
                <c:pt idx="856">
                  <c:v>410.0</c:v>
                </c:pt>
                <c:pt idx="857">
                  <c:v>410.0</c:v>
                </c:pt>
                <c:pt idx="858">
                  <c:v>410.0</c:v>
                </c:pt>
                <c:pt idx="859">
                  <c:v>410.0</c:v>
                </c:pt>
                <c:pt idx="860">
                  <c:v>411.0</c:v>
                </c:pt>
                <c:pt idx="861">
                  <c:v>411.0</c:v>
                </c:pt>
                <c:pt idx="862">
                  <c:v>411.0</c:v>
                </c:pt>
                <c:pt idx="863">
                  <c:v>411.0</c:v>
                </c:pt>
                <c:pt idx="864">
                  <c:v>411.0</c:v>
                </c:pt>
                <c:pt idx="865">
                  <c:v>411.0</c:v>
                </c:pt>
                <c:pt idx="866">
                  <c:v>412.0</c:v>
                </c:pt>
                <c:pt idx="867">
                  <c:v>413.0</c:v>
                </c:pt>
                <c:pt idx="868">
                  <c:v>414.0</c:v>
                </c:pt>
                <c:pt idx="869">
                  <c:v>414.0</c:v>
                </c:pt>
                <c:pt idx="870">
                  <c:v>415.0</c:v>
                </c:pt>
                <c:pt idx="871">
                  <c:v>416.0</c:v>
                </c:pt>
                <c:pt idx="872">
                  <c:v>416.0</c:v>
                </c:pt>
                <c:pt idx="873">
                  <c:v>417.0</c:v>
                </c:pt>
                <c:pt idx="874">
                  <c:v>418.0</c:v>
                </c:pt>
                <c:pt idx="875">
                  <c:v>419.0</c:v>
                </c:pt>
                <c:pt idx="876">
                  <c:v>420.0</c:v>
                </c:pt>
                <c:pt idx="877">
                  <c:v>420.0</c:v>
                </c:pt>
                <c:pt idx="878">
                  <c:v>421.0</c:v>
                </c:pt>
                <c:pt idx="879">
                  <c:v>422.0</c:v>
                </c:pt>
                <c:pt idx="880">
                  <c:v>422.0</c:v>
                </c:pt>
                <c:pt idx="881">
                  <c:v>423.0</c:v>
                </c:pt>
                <c:pt idx="882">
                  <c:v>423.0</c:v>
                </c:pt>
                <c:pt idx="883">
                  <c:v>424.0</c:v>
                </c:pt>
                <c:pt idx="884">
                  <c:v>425.0</c:v>
                </c:pt>
                <c:pt idx="885">
                  <c:v>426.0</c:v>
                </c:pt>
                <c:pt idx="886">
                  <c:v>426.0</c:v>
                </c:pt>
                <c:pt idx="887">
                  <c:v>426.0</c:v>
                </c:pt>
                <c:pt idx="888">
                  <c:v>426.0</c:v>
                </c:pt>
                <c:pt idx="889">
                  <c:v>427.0</c:v>
                </c:pt>
                <c:pt idx="890">
                  <c:v>427.0</c:v>
                </c:pt>
                <c:pt idx="891">
                  <c:v>428.0</c:v>
                </c:pt>
                <c:pt idx="892">
                  <c:v>428.0</c:v>
                </c:pt>
                <c:pt idx="893">
                  <c:v>429.0</c:v>
                </c:pt>
                <c:pt idx="894">
                  <c:v>430.0</c:v>
                </c:pt>
                <c:pt idx="895">
                  <c:v>431.0</c:v>
                </c:pt>
                <c:pt idx="896">
                  <c:v>431.0</c:v>
                </c:pt>
                <c:pt idx="897">
                  <c:v>432.0</c:v>
                </c:pt>
                <c:pt idx="898">
                  <c:v>433.0</c:v>
                </c:pt>
                <c:pt idx="899">
                  <c:v>434.0</c:v>
                </c:pt>
                <c:pt idx="900">
                  <c:v>435.0</c:v>
                </c:pt>
                <c:pt idx="901">
                  <c:v>435.0</c:v>
                </c:pt>
                <c:pt idx="902">
                  <c:v>435.0</c:v>
                </c:pt>
                <c:pt idx="903">
                  <c:v>435.0</c:v>
                </c:pt>
                <c:pt idx="904">
                  <c:v>435.0</c:v>
                </c:pt>
                <c:pt idx="905">
                  <c:v>436.0</c:v>
                </c:pt>
                <c:pt idx="906">
                  <c:v>436.0</c:v>
                </c:pt>
                <c:pt idx="907">
                  <c:v>437.0</c:v>
                </c:pt>
                <c:pt idx="908">
                  <c:v>437.0</c:v>
                </c:pt>
                <c:pt idx="909">
                  <c:v>438.0</c:v>
                </c:pt>
                <c:pt idx="910">
                  <c:v>438.0</c:v>
                </c:pt>
                <c:pt idx="911">
                  <c:v>438.0</c:v>
                </c:pt>
                <c:pt idx="912">
                  <c:v>438.0</c:v>
                </c:pt>
                <c:pt idx="913">
                  <c:v>439.0</c:v>
                </c:pt>
                <c:pt idx="914">
                  <c:v>440.0</c:v>
                </c:pt>
                <c:pt idx="915">
                  <c:v>441.0</c:v>
                </c:pt>
                <c:pt idx="916">
                  <c:v>442.0</c:v>
                </c:pt>
                <c:pt idx="917">
                  <c:v>443.0</c:v>
                </c:pt>
                <c:pt idx="918">
                  <c:v>444.0</c:v>
                </c:pt>
                <c:pt idx="919">
                  <c:v>444.0</c:v>
                </c:pt>
                <c:pt idx="920">
                  <c:v>444.0</c:v>
                </c:pt>
                <c:pt idx="921">
                  <c:v>444.0</c:v>
                </c:pt>
                <c:pt idx="922">
                  <c:v>445.0</c:v>
                </c:pt>
                <c:pt idx="923">
                  <c:v>446.0</c:v>
                </c:pt>
                <c:pt idx="924">
                  <c:v>446.0</c:v>
                </c:pt>
                <c:pt idx="925">
                  <c:v>446.0</c:v>
                </c:pt>
                <c:pt idx="926">
                  <c:v>446.0</c:v>
                </c:pt>
                <c:pt idx="927">
                  <c:v>446.0</c:v>
                </c:pt>
                <c:pt idx="928">
                  <c:v>446.0</c:v>
                </c:pt>
                <c:pt idx="929">
                  <c:v>446.0</c:v>
                </c:pt>
                <c:pt idx="930">
                  <c:v>447.0</c:v>
                </c:pt>
                <c:pt idx="931">
                  <c:v>447.0</c:v>
                </c:pt>
                <c:pt idx="932">
                  <c:v>448.0</c:v>
                </c:pt>
                <c:pt idx="933">
                  <c:v>448.0</c:v>
                </c:pt>
                <c:pt idx="934">
                  <c:v>448.0</c:v>
                </c:pt>
                <c:pt idx="935">
                  <c:v>448.0</c:v>
                </c:pt>
                <c:pt idx="936">
                  <c:v>448.0</c:v>
                </c:pt>
                <c:pt idx="937">
                  <c:v>448.0</c:v>
                </c:pt>
                <c:pt idx="938">
                  <c:v>448.0</c:v>
                </c:pt>
                <c:pt idx="939">
                  <c:v>448.0</c:v>
                </c:pt>
                <c:pt idx="940">
                  <c:v>448.0</c:v>
                </c:pt>
                <c:pt idx="941">
                  <c:v>448.0</c:v>
                </c:pt>
                <c:pt idx="942">
                  <c:v>448.0</c:v>
                </c:pt>
                <c:pt idx="943">
                  <c:v>448.0</c:v>
                </c:pt>
                <c:pt idx="944">
                  <c:v>449.0</c:v>
                </c:pt>
                <c:pt idx="945">
                  <c:v>449.0</c:v>
                </c:pt>
                <c:pt idx="946">
                  <c:v>449.0</c:v>
                </c:pt>
                <c:pt idx="947">
                  <c:v>449.0</c:v>
                </c:pt>
                <c:pt idx="948">
                  <c:v>449.0</c:v>
                </c:pt>
                <c:pt idx="949">
                  <c:v>449.0</c:v>
                </c:pt>
                <c:pt idx="950">
                  <c:v>450.0</c:v>
                </c:pt>
                <c:pt idx="951">
                  <c:v>451.0</c:v>
                </c:pt>
                <c:pt idx="952">
                  <c:v>452.0</c:v>
                </c:pt>
                <c:pt idx="953">
                  <c:v>453.0</c:v>
                </c:pt>
                <c:pt idx="954">
                  <c:v>454.0</c:v>
                </c:pt>
                <c:pt idx="955">
                  <c:v>455.0</c:v>
                </c:pt>
                <c:pt idx="956">
                  <c:v>456.0</c:v>
                </c:pt>
                <c:pt idx="957">
                  <c:v>457.0</c:v>
                </c:pt>
                <c:pt idx="958">
                  <c:v>458.0</c:v>
                </c:pt>
                <c:pt idx="959">
                  <c:v>458.0</c:v>
                </c:pt>
                <c:pt idx="960">
                  <c:v>458.0</c:v>
                </c:pt>
                <c:pt idx="961">
                  <c:v>458.0</c:v>
                </c:pt>
                <c:pt idx="962">
                  <c:v>458.0</c:v>
                </c:pt>
                <c:pt idx="963">
                  <c:v>459.0</c:v>
                </c:pt>
                <c:pt idx="964">
                  <c:v>460.0</c:v>
                </c:pt>
                <c:pt idx="965">
                  <c:v>460.0</c:v>
                </c:pt>
                <c:pt idx="966">
                  <c:v>461.0</c:v>
                </c:pt>
                <c:pt idx="967">
                  <c:v>461.0</c:v>
                </c:pt>
                <c:pt idx="968">
                  <c:v>462.0</c:v>
                </c:pt>
                <c:pt idx="969">
                  <c:v>462.0</c:v>
                </c:pt>
                <c:pt idx="970">
                  <c:v>463.0</c:v>
                </c:pt>
                <c:pt idx="971">
                  <c:v>463.0</c:v>
                </c:pt>
                <c:pt idx="972">
                  <c:v>463.0</c:v>
                </c:pt>
                <c:pt idx="973">
                  <c:v>463.0</c:v>
                </c:pt>
                <c:pt idx="974">
                  <c:v>464.0</c:v>
                </c:pt>
                <c:pt idx="975">
                  <c:v>464.0</c:v>
                </c:pt>
                <c:pt idx="976">
                  <c:v>464.0</c:v>
                </c:pt>
                <c:pt idx="977">
                  <c:v>464.0</c:v>
                </c:pt>
                <c:pt idx="978">
                  <c:v>464.0</c:v>
                </c:pt>
                <c:pt idx="979">
                  <c:v>465.0</c:v>
                </c:pt>
                <c:pt idx="980">
                  <c:v>466.0</c:v>
                </c:pt>
                <c:pt idx="981">
                  <c:v>466.0</c:v>
                </c:pt>
                <c:pt idx="982">
                  <c:v>467.0</c:v>
                </c:pt>
                <c:pt idx="983">
                  <c:v>467.0</c:v>
                </c:pt>
                <c:pt idx="984">
                  <c:v>467.0</c:v>
                </c:pt>
                <c:pt idx="985">
                  <c:v>467.0</c:v>
                </c:pt>
                <c:pt idx="986">
                  <c:v>468.0</c:v>
                </c:pt>
                <c:pt idx="987">
                  <c:v>468.0</c:v>
                </c:pt>
                <c:pt idx="988">
                  <c:v>469.0</c:v>
                </c:pt>
                <c:pt idx="989">
                  <c:v>469.0</c:v>
                </c:pt>
                <c:pt idx="990">
                  <c:v>470.0</c:v>
                </c:pt>
                <c:pt idx="991">
                  <c:v>470.0</c:v>
                </c:pt>
                <c:pt idx="992">
                  <c:v>470.0</c:v>
                </c:pt>
                <c:pt idx="993">
                  <c:v>470.0</c:v>
                </c:pt>
                <c:pt idx="994">
                  <c:v>470.0</c:v>
                </c:pt>
                <c:pt idx="995">
                  <c:v>471.0</c:v>
                </c:pt>
                <c:pt idx="996">
                  <c:v>471.0</c:v>
                </c:pt>
                <c:pt idx="997">
                  <c:v>471.0</c:v>
                </c:pt>
                <c:pt idx="998">
                  <c:v>471.0</c:v>
                </c:pt>
                <c:pt idx="999">
                  <c:v>472.0</c:v>
                </c:pt>
                <c:pt idx="1000">
                  <c:v>473.0</c:v>
                </c:pt>
                <c:pt idx="1001">
                  <c:v>474.0</c:v>
                </c:pt>
                <c:pt idx="1002">
                  <c:v>475.0</c:v>
                </c:pt>
                <c:pt idx="1003">
                  <c:v>476.0</c:v>
                </c:pt>
                <c:pt idx="1004">
                  <c:v>476.0</c:v>
                </c:pt>
                <c:pt idx="1005">
                  <c:v>476.0</c:v>
                </c:pt>
                <c:pt idx="1006">
                  <c:v>476.0</c:v>
                </c:pt>
                <c:pt idx="1007">
                  <c:v>476.0</c:v>
                </c:pt>
                <c:pt idx="1008">
                  <c:v>477.0</c:v>
                </c:pt>
                <c:pt idx="1009">
                  <c:v>478.0</c:v>
                </c:pt>
                <c:pt idx="1010">
                  <c:v>479.0</c:v>
                </c:pt>
                <c:pt idx="1011">
                  <c:v>480.0</c:v>
                </c:pt>
                <c:pt idx="1012">
                  <c:v>481.0</c:v>
                </c:pt>
                <c:pt idx="1013">
                  <c:v>482.0</c:v>
                </c:pt>
                <c:pt idx="1014">
                  <c:v>483.0</c:v>
                </c:pt>
                <c:pt idx="1015">
                  <c:v>484.0</c:v>
                </c:pt>
                <c:pt idx="1016">
                  <c:v>485.0</c:v>
                </c:pt>
                <c:pt idx="1017">
                  <c:v>485.0</c:v>
                </c:pt>
                <c:pt idx="1018">
                  <c:v>485.0</c:v>
                </c:pt>
                <c:pt idx="1019">
                  <c:v>486.0</c:v>
                </c:pt>
                <c:pt idx="1020">
                  <c:v>486.0</c:v>
                </c:pt>
                <c:pt idx="1021">
                  <c:v>487.0</c:v>
                </c:pt>
                <c:pt idx="1022">
                  <c:v>487.0</c:v>
                </c:pt>
                <c:pt idx="1023">
                  <c:v>487.0</c:v>
                </c:pt>
                <c:pt idx="1024">
                  <c:v>488.0</c:v>
                </c:pt>
                <c:pt idx="1025">
                  <c:v>489.0</c:v>
                </c:pt>
                <c:pt idx="1026">
                  <c:v>490.0</c:v>
                </c:pt>
                <c:pt idx="1027">
                  <c:v>491.0</c:v>
                </c:pt>
                <c:pt idx="1028">
                  <c:v>492.0</c:v>
                </c:pt>
                <c:pt idx="1029">
                  <c:v>493.0</c:v>
                </c:pt>
                <c:pt idx="1030">
                  <c:v>494.0</c:v>
                </c:pt>
                <c:pt idx="1031">
                  <c:v>495.0</c:v>
                </c:pt>
                <c:pt idx="1032">
                  <c:v>496.0</c:v>
                </c:pt>
                <c:pt idx="1033">
                  <c:v>497.0</c:v>
                </c:pt>
                <c:pt idx="1034">
                  <c:v>498.0</c:v>
                </c:pt>
                <c:pt idx="1035">
                  <c:v>498.0</c:v>
                </c:pt>
                <c:pt idx="1036">
                  <c:v>499.0</c:v>
                </c:pt>
                <c:pt idx="1037">
                  <c:v>500.0</c:v>
                </c:pt>
                <c:pt idx="1038">
                  <c:v>501.0</c:v>
                </c:pt>
                <c:pt idx="1039">
                  <c:v>502.0</c:v>
                </c:pt>
                <c:pt idx="1040">
                  <c:v>503.0</c:v>
                </c:pt>
                <c:pt idx="1041">
                  <c:v>504.0</c:v>
                </c:pt>
                <c:pt idx="1042">
                  <c:v>505.0</c:v>
                </c:pt>
                <c:pt idx="1043">
                  <c:v>506.0</c:v>
                </c:pt>
                <c:pt idx="1044">
                  <c:v>507.0</c:v>
                </c:pt>
                <c:pt idx="1045">
                  <c:v>508.0</c:v>
                </c:pt>
                <c:pt idx="1046">
                  <c:v>508.0</c:v>
                </c:pt>
                <c:pt idx="1047">
                  <c:v>509.0</c:v>
                </c:pt>
                <c:pt idx="1048">
                  <c:v>510.0</c:v>
                </c:pt>
                <c:pt idx="1049">
                  <c:v>510.0</c:v>
                </c:pt>
                <c:pt idx="1050">
                  <c:v>510.0</c:v>
                </c:pt>
                <c:pt idx="1051">
                  <c:v>510.0</c:v>
                </c:pt>
                <c:pt idx="1052">
                  <c:v>510.0</c:v>
                </c:pt>
                <c:pt idx="1053">
                  <c:v>511.0</c:v>
                </c:pt>
                <c:pt idx="1054">
                  <c:v>512.0</c:v>
                </c:pt>
                <c:pt idx="1055">
                  <c:v>513.0</c:v>
                </c:pt>
                <c:pt idx="1056">
                  <c:v>514.0</c:v>
                </c:pt>
                <c:pt idx="1057">
                  <c:v>515.0</c:v>
                </c:pt>
                <c:pt idx="1058">
                  <c:v>516.0</c:v>
                </c:pt>
                <c:pt idx="1059">
                  <c:v>516.0</c:v>
                </c:pt>
                <c:pt idx="1060">
                  <c:v>517.0</c:v>
                </c:pt>
                <c:pt idx="1061">
                  <c:v>518.0</c:v>
                </c:pt>
                <c:pt idx="1062">
                  <c:v>519.0</c:v>
                </c:pt>
                <c:pt idx="1063">
                  <c:v>520.0</c:v>
                </c:pt>
                <c:pt idx="1064">
                  <c:v>521.0</c:v>
                </c:pt>
                <c:pt idx="1065">
                  <c:v>522.0</c:v>
                </c:pt>
                <c:pt idx="1066">
                  <c:v>523.0</c:v>
                </c:pt>
                <c:pt idx="1067">
                  <c:v>524.0</c:v>
                </c:pt>
                <c:pt idx="1068">
                  <c:v>525.0</c:v>
                </c:pt>
                <c:pt idx="1069">
                  <c:v>526.0</c:v>
                </c:pt>
                <c:pt idx="1070">
                  <c:v>527.0</c:v>
                </c:pt>
                <c:pt idx="1071">
                  <c:v>528.0</c:v>
                </c:pt>
                <c:pt idx="1072">
                  <c:v>529.0</c:v>
                </c:pt>
                <c:pt idx="1073">
                  <c:v>530.0</c:v>
                </c:pt>
                <c:pt idx="1074">
                  <c:v>530.0</c:v>
                </c:pt>
                <c:pt idx="1075">
                  <c:v>531.0</c:v>
                </c:pt>
                <c:pt idx="1076">
                  <c:v>531.0</c:v>
                </c:pt>
                <c:pt idx="1077">
                  <c:v>532.0</c:v>
                </c:pt>
                <c:pt idx="1078">
                  <c:v>532.0</c:v>
                </c:pt>
                <c:pt idx="1079">
                  <c:v>532.0</c:v>
                </c:pt>
                <c:pt idx="1080">
                  <c:v>532.0</c:v>
                </c:pt>
                <c:pt idx="1081">
                  <c:v>532.0</c:v>
                </c:pt>
                <c:pt idx="1082">
                  <c:v>532.0</c:v>
                </c:pt>
                <c:pt idx="1083">
                  <c:v>532.0</c:v>
                </c:pt>
                <c:pt idx="1084">
                  <c:v>532.0</c:v>
                </c:pt>
                <c:pt idx="1085">
                  <c:v>532.0</c:v>
                </c:pt>
                <c:pt idx="1086">
                  <c:v>533.0</c:v>
                </c:pt>
                <c:pt idx="1087">
                  <c:v>533.0</c:v>
                </c:pt>
                <c:pt idx="1088">
                  <c:v>533.0</c:v>
                </c:pt>
                <c:pt idx="1089">
                  <c:v>533.0</c:v>
                </c:pt>
                <c:pt idx="1090">
                  <c:v>534.0</c:v>
                </c:pt>
                <c:pt idx="1091">
                  <c:v>535.0</c:v>
                </c:pt>
                <c:pt idx="1092">
                  <c:v>536.0</c:v>
                </c:pt>
                <c:pt idx="1093">
                  <c:v>537.0</c:v>
                </c:pt>
                <c:pt idx="1094">
                  <c:v>537.0</c:v>
                </c:pt>
                <c:pt idx="1095">
                  <c:v>537.0</c:v>
                </c:pt>
                <c:pt idx="1096">
                  <c:v>538.0</c:v>
                </c:pt>
                <c:pt idx="1097">
                  <c:v>539.0</c:v>
                </c:pt>
                <c:pt idx="1098">
                  <c:v>540.0</c:v>
                </c:pt>
                <c:pt idx="1099">
                  <c:v>541.0</c:v>
                </c:pt>
                <c:pt idx="1100">
                  <c:v>541.0</c:v>
                </c:pt>
                <c:pt idx="1101">
                  <c:v>541.0</c:v>
                </c:pt>
                <c:pt idx="1102">
                  <c:v>541.0</c:v>
                </c:pt>
                <c:pt idx="1103">
                  <c:v>542.0</c:v>
                </c:pt>
                <c:pt idx="1104">
                  <c:v>543.0</c:v>
                </c:pt>
                <c:pt idx="1105">
                  <c:v>543.0</c:v>
                </c:pt>
                <c:pt idx="1106">
                  <c:v>543.0</c:v>
                </c:pt>
                <c:pt idx="1107">
                  <c:v>543.0</c:v>
                </c:pt>
                <c:pt idx="1108">
                  <c:v>543.0</c:v>
                </c:pt>
                <c:pt idx="1109">
                  <c:v>544.0</c:v>
                </c:pt>
                <c:pt idx="1110">
                  <c:v>544.0</c:v>
                </c:pt>
                <c:pt idx="1111">
                  <c:v>544.0</c:v>
                </c:pt>
                <c:pt idx="1112">
                  <c:v>544.0</c:v>
                </c:pt>
                <c:pt idx="1113">
                  <c:v>544.0</c:v>
                </c:pt>
                <c:pt idx="1114">
                  <c:v>545.0</c:v>
                </c:pt>
                <c:pt idx="1115">
                  <c:v>546.0</c:v>
                </c:pt>
                <c:pt idx="1116">
                  <c:v>547.0</c:v>
                </c:pt>
                <c:pt idx="1117">
                  <c:v>547.0</c:v>
                </c:pt>
                <c:pt idx="1118">
                  <c:v>547.0</c:v>
                </c:pt>
                <c:pt idx="1119">
                  <c:v>548.0</c:v>
                </c:pt>
                <c:pt idx="1120">
                  <c:v>548.0</c:v>
                </c:pt>
                <c:pt idx="1121">
                  <c:v>548.0</c:v>
                </c:pt>
                <c:pt idx="1122">
                  <c:v>548.0</c:v>
                </c:pt>
                <c:pt idx="1123">
                  <c:v>549.0</c:v>
                </c:pt>
                <c:pt idx="1124">
                  <c:v>549.0</c:v>
                </c:pt>
                <c:pt idx="1125">
                  <c:v>549.0</c:v>
                </c:pt>
                <c:pt idx="1126">
                  <c:v>549.0</c:v>
                </c:pt>
                <c:pt idx="1127">
                  <c:v>550.0</c:v>
                </c:pt>
                <c:pt idx="1128">
                  <c:v>550.0</c:v>
                </c:pt>
                <c:pt idx="1129">
                  <c:v>551.0</c:v>
                </c:pt>
                <c:pt idx="1130">
                  <c:v>551.0</c:v>
                </c:pt>
                <c:pt idx="1131">
                  <c:v>551.0</c:v>
                </c:pt>
                <c:pt idx="1132">
                  <c:v>552.0</c:v>
                </c:pt>
                <c:pt idx="1133">
                  <c:v>552.0</c:v>
                </c:pt>
                <c:pt idx="1134">
                  <c:v>553.0</c:v>
                </c:pt>
                <c:pt idx="1135">
                  <c:v>553.0</c:v>
                </c:pt>
                <c:pt idx="1136">
                  <c:v>554.0</c:v>
                </c:pt>
                <c:pt idx="1137">
                  <c:v>555.0</c:v>
                </c:pt>
                <c:pt idx="1138">
                  <c:v>556.0</c:v>
                </c:pt>
                <c:pt idx="1139">
                  <c:v>557.0</c:v>
                </c:pt>
                <c:pt idx="1140">
                  <c:v>558.0</c:v>
                </c:pt>
                <c:pt idx="1141">
                  <c:v>559.0</c:v>
                </c:pt>
                <c:pt idx="1142">
                  <c:v>560.0</c:v>
                </c:pt>
                <c:pt idx="1143">
                  <c:v>561.0</c:v>
                </c:pt>
                <c:pt idx="1144">
                  <c:v>562.0</c:v>
                </c:pt>
                <c:pt idx="1145">
                  <c:v>562.0</c:v>
                </c:pt>
                <c:pt idx="1146">
                  <c:v>563.0</c:v>
                </c:pt>
                <c:pt idx="1147">
                  <c:v>564.0</c:v>
                </c:pt>
                <c:pt idx="1148">
                  <c:v>565.0</c:v>
                </c:pt>
                <c:pt idx="1149">
                  <c:v>566.0</c:v>
                </c:pt>
                <c:pt idx="1150">
                  <c:v>566.0</c:v>
                </c:pt>
                <c:pt idx="1151">
                  <c:v>566.0</c:v>
                </c:pt>
                <c:pt idx="1152">
                  <c:v>566.0</c:v>
                </c:pt>
                <c:pt idx="1153">
                  <c:v>567.0</c:v>
                </c:pt>
                <c:pt idx="1154">
                  <c:v>567.0</c:v>
                </c:pt>
                <c:pt idx="1155">
                  <c:v>567.0</c:v>
                </c:pt>
                <c:pt idx="1156">
                  <c:v>568.0</c:v>
                </c:pt>
                <c:pt idx="1157">
                  <c:v>569.0</c:v>
                </c:pt>
                <c:pt idx="1158">
                  <c:v>569.0</c:v>
                </c:pt>
                <c:pt idx="1159">
                  <c:v>569.0</c:v>
                </c:pt>
                <c:pt idx="1160">
                  <c:v>569.0</c:v>
                </c:pt>
                <c:pt idx="1161">
                  <c:v>569.0</c:v>
                </c:pt>
                <c:pt idx="1162">
                  <c:v>569.0</c:v>
                </c:pt>
                <c:pt idx="1163">
                  <c:v>569.0</c:v>
                </c:pt>
                <c:pt idx="1164">
                  <c:v>570.0</c:v>
                </c:pt>
                <c:pt idx="1165">
                  <c:v>570.0</c:v>
                </c:pt>
                <c:pt idx="1166">
                  <c:v>570.0</c:v>
                </c:pt>
                <c:pt idx="1167">
                  <c:v>570.0</c:v>
                </c:pt>
                <c:pt idx="1168">
                  <c:v>571.0</c:v>
                </c:pt>
                <c:pt idx="1169">
                  <c:v>571.0</c:v>
                </c:pt>
                <c:pt idx="1170">
                  <c:v>571.0</c:v>
                </c:pt>
                <c:pt idx="1171">
                  <c:v>571.0</c:v>
                </c:pt>
                <c:pt idx="1172">
                  <c:v>571.0</c:v>
                </c:pt>
                <c:pt idx="1173">
                  <c:v>572.0</c:v>
                </c:pt>
                <c:pt idx="1174">
                  <c:v>573.0</c:v>
                </c:pt>
                <c:pt idx="1175">
                  <c:v>574.0</c:v>
                </c:pt>
                <c:pt idx="1176">
                  <c:v>574.0</c:v>
                </c:pt>
                <c:pt idx="1177">
                  <c:v>574.0</c:v>
                </c:pt>
                <c:pt idx="1178">
                  <c:v>575.0</c:v>
                </c:pt>
                <c:pt idx="1179">
                  <c:v>575.0</c:v>
                </c:pt>
                <c:pt idx="1180">
                  <c:v>576.0</c:v>
                </c:pt>
                <c:pt idx="1181">
                  <c:v>577.0</c:v>
                </c:pt>
                <c:pt idx="1182">
                  <c:v>577.0</c:v>
                </c:pt>
                <c:pt idx="1183">
                  <c:v>578.0</c:v>
                </c:pt>
                <c:pt idx="1184">
                  <c:v>579.0</c:v>
                </c:pt>
                <c:pt idx="1185">
                  <c:v>580.0</c:v>
                </c:pt>
                <c:pt idx="1186">
                  <c:v>580.0</c:v>
                </c:pt>
                <c:pt idx="1187">
                  <c:v>580.0</c:v>
                </c:pt>
                <c:pt idx="1188">
                  <c:v>581.0</c:v>
                </c:pt>
                <c:pt idx="1189">
                  <c:v>582.0</c:v>
                </c:pt>
                <c:pt idx="1190">
                  <c:v>583.0</c:v>
                </c:pt>
                <c:pt idx="1191">
                  <c:v>584.0</c:v>
                </c:pt>
                <c:pt idx="1192">
                  <c:v>584.0</c:v>
                </c:pt>
                <c:pt idx="1193">
                  <c:v>584.0</c:v>
                </c:pt>
                <c:pt idx="1194">
                  <c:v>584.0</c:v>
                </c:pt>
                <c:pt idx="1195">
                  <c:v>584.0</c:v>
                </c:pt>
                <c:pt idx="1196">
                  <c:v>584.0</c:v>
                </c:pt>
                <c:pt idx="1197">
                  <c:v>584.0</c:v>
                </c:pt>
                <c:pt idx="1198">
                  <c:v>584.0</c:v>
                </c:pt>
                <c:pt idx="1199">
                  <c:v>584.0</c:v>
                </c:pt>
                <c:pt idx="1200">
                  <c:v>584.0</c:v>
                </c:pt>
                <c:pt idx="1201">
                  <c:v>585.0</c:v>
                </c:pt>
                <c:pt idx="1202">
                  <c:v>586.0</c:v>
                </c:pt>
                <c:pt idx="1203">
                  <c:v>586.0</c:v>
                </c:pt>
                <c:pt idx="1204">
                  <c:v>586.0</c:v>
                </c:pt>
                <c:pt idx="1205">
                  <c:v>587.0</c:v>
                </c:pt>
                <c:pt idx="1206">
                  <c:v>588.0</c:v>
                </c:pt>
                <c:pt idx="1207">
                  <c:v>589.0</c:v>
                </c:pt>
                <c:pt idx="1208">
                  <c:v>590.0</c:v>
                </c:pt>
                <c:pt idx="1209">
                  <c:v>590.0</c:v>
                </c:pt>
                <c:pt idx="1210">
                  <c:v>591.0</c:v>
                </c:pt>
                <c:pt idx="1211">
                  <c:v>591.0</c:v>
                </c:pt>
                <c:pt idx="1212">
                  <c:v>591.0</c:v>
                </c:pt>
                <c:pt idx="1213">
                  <c:v>592.0</c:v>
                </c:pt>
                <c:pt idx="1214">
                  <c:v>593.0</c:v>
                </c:pt>
                <c:pt idx="1215">
                  <c:v>594.0</c:v>
                </c:pt>
                <c:pt idx="1216">
                  <c:v>595.0</c:v>
                </c:pt>
                <c:pt idx="1217">
                  <c:v>595.0</c:v>
                </c:pt>
                <c:pt idx="1218">
                  <c:v>595.0</c:v>
                </c:pt>
                <c:pt idx="1219">
                  <c:v>595.0</c:v>
                </c:pt>
                <c:pt idx="1220">
                  <c:v>595.0</c:v>
                </c:pt>
                <c:pt idx="1221">
                  <c:v>595.0</c:v>
                </c:pt>
                <c:pt idx="1222">
                  <c:v>595.0</c:v>
                </c:pt>
                <c:pt idx="1223">
                  <c:v>595.0</c:v>
                </c:pt>
                <c:pt idx="1224">
                  <c:v>595.0</c:v>
                </c:pt>
                <c:pt idx="1225">
                  <c:v>596.0</c:v>
                </c:pt>
                <c:pt idx="1226">
                  <c:v>596.0</c:v>
                </c:pt>
                <c:pt idx="1227">
                  <c:v>597.0</c:v>
                </c:pt>
                <c:pt idx="1228">
                  <c:v>598.0</c:v>
                </c:pt>
                <c:pt idx="1229">
                  <c:v>598.0</c:v>
                </c:pt>
                <c:pt idx="1230">
                  <c:v>598.0</c:v>
                </c:pt>
                <c:pt idx="1231">
                  <c:v>599.0</c:v>
                </c:pt>
                <c:pt idx="1232">
                  <c:v>600.0</c:v>
                </c:pt>
                <c:pt idx="1233">
                  <c:v>600.0</c:v>
                </c:pt>
                <c:pt idx="1234">
                  <c:v>600.0</c:v>
                </c:pt>
                <c:pt idx="1235">
                  <c:v>600.0</c:v>
                </c:pt>
                <c:pt idx="1236">
                  <c:v>600.0</c:v>
                </c:pt>
                <c:pt idx="1237">
                  <c:v>600.0</c:v>
                </c:pt>
                <c:pt idx="1238">
                  <c:v>601.0</c:v>
                </c:pt>
                <c:pt idx="1239">
                  <c:v>601.0</c:v>
                </c:pt>
                <c:pt idx="1240">
                  <c:v>602.0</c:v>
                </c:pt>
                <c:pt idx="1241">
                  <c:v>602.0</c:v>
                </c:pt>
                <c:pt idx="1242">
                  <c:v>602.0</c:v>
                </c:pt>
                <c:pt idx="1243">
                  <c:v>602.0</c:v>
                </c:pt>
                <c:pt idx="1244">
                  <c:v>602.0</c:v>
                </c:pt>
                <c:pt idx="1245">
                  <c:v>603.0</c:v>
                </c:pt>
                <c:pt idx="1246">
                  <c:v>604.0</c:v>
                </c:pt>
                <c:pt idx="1247">
                  <c:v>605.0</c:v>
                </c:pt>
                <c:pt idx="1248">
                  <c:v>606.0</c:v>
                </c:pt>
                <c:pt idx="1249">
                  <c:v>607.0</c:v>
                </c:pt>
                <c:pt idx="1250">
                  <c:v>608.0</c:v>
                </c:pt>
                <c:pt idx="1251">
                  <c:v>608.0</c:v>
                </c:pt>
                <c:pt idx="1252">
                  <c:v>608.0</c:v>
                </c:pt>
                <c:pt idx="1253">
                  <c:v>608.0</c:v>
                </c:pt>
                <c:pt idx="1254">
                  <c:v>609.0</c:v>
                </c:pt>
                <c:pt idx="1255">
                  <c:v>610.0</c:v>
                </c:pt>
                <c:pt idx="1256">
                  <c:v>610.0</c:v>
                </c:pt>
                <c:pt idx="1257">
                  <c:v>610.0</c:v>
                </c:pt>
                <c:pt idx="1258">
                  <c:v>610.0</c:v>
                </c:pt>
                <c:pt idx="1259">
                  <c:v>611.0</c:v>
                </c:pt>
                <c:pt idx="1260">
                  <c:v>611.0</c:v>
                </c:pt>
                <c:pt idx="1261">
                  <c:v>612.0</c:v>
                </c:pt>
                <c:pt idx="1262">
                  <c:v>612.0</c:v>
                </c:pt>
                <c:pt idx="1263">
                  <c:v>612.0</c:v>
                </c:pt>
                <c:pt idx="1264">
                  <c:v>612.0</c:v>
                </c:pt>
                <c:pt idx="1265">
                  <c:v>612.0</c:v>
                </c:pt>
                <c:pt idx="1266">
                  <c:v>612.0</c:v>
                </c:pt>
                <c:pt idx="1267">
                  <c:v>612.0</c:v>
                </c:pt>
                <c:pt idx="1268">
                  <c:v>613.0</c:v>
                </c:pt>
                <c:pt idx="1269">
                  <c:v>614.0</c:v>
                </c:pt>
                <c:pt idx="1270">
                  <c:v>614.0</c:v>
                </c:pt>
                <c:pt idx="1271">
                  <c:v>615.0</c:v>
                </c:pt>
                <c:pt idx="1272">
                  <c:v>616.0</c:v>
                </c:pt>
                <c:pt idx="1273">
                  <c:v>617.0</c:v>
                </c:pt>
                <c:pt idx="1274">
                  <c:v>617.0</c:v>
                </c:pt>
                <c:pt idx="1275">
                  <c:v>617.0</c:v>
                </c:pt>
                <c:pt idx="1276">
                  <c:v>617.0</c:v>
                </c:pt>
                <c:pt idx="1277">
                  <c:v>617.0</c:v>
                </c:pt>
                <c:pt idx="1278">
                  <c:v>617.0</c:v>
                </c:pt>
                <c:pt idx="1279">
                  <c:v>617.0</c:v>
                </c:pt>
                <c:pt idx="1280">
                  <c:v>618.0</c:v>
                </c:pt>
                <c:pt idx="1281">
                  <c:v>618.0</c:v>
                </c:pt>
                <c:pt idx="1282">
                  <c:v>618.0</c:v>
                </c:pt>
                <c:pt idx="1283">
                  <c:v>619.0</c:v>
                </c:pt>
                <c:pt idx="1284">
                  <c:v>619.0</c:v>
                </c:pt>
                <c:pt idx="1285">
                  <c:v>620.0</c:v>
                </c:pt>
                <c:pt idx="1286">
                  <c:v>621.0</c:v>
                </c:pt>
                <c:pt idx="1287">
                  <c:v>621.0</c:v>
                </c:pt>
                <c:pt idx="1288">
                  <c:v>622.0</c:v>
                </c:pt>
                <c:pt idx="1289">
                  <c:v>622.0</c:v>
                </c:pt>
                <c:pt idx="1290">
                  <c:v>622.0</c:v>
                </c:pt>
                <c:pt idx="1291">
                  <c:v>623.0</c:v>
                </c:pt>
                <c:pt idx="1292">
                  <c:v>624.0</c:v>
                </c:pt>
                <c:pt idx="1293">
                  <c:v>625.0</c:v>
                </c:pt>
                <c:pt idx="1294">
                  <c:v>626.0</c:v>
                </c:pt>
                <c:pt idx="1295">
                  <c:v>626.0</c:v>
                </c:pt>
                <c:pt idx="1296">
                  <c:v>626.0</c:v>
                </c:pt>
                <c:pt idx="1297">
                  <c:v>626.0</c:v>
                </c:pt>
                <c:pt idx="1298">
                  <c:v>626.0</c:v>
                </c:pt>
                <c:pt idx="1299">
                  <c:v>626.0</c:v>
                </c:pt>
                <c:pt idx="1300">
                  <c:v>626.0</c:v>
                </c:pt>
                <c:pt idx="1301">
                  <c:v>626.0</c:v>
                </c:pt>
                <c:pt idx="1302">
                  <c:v>627.0</c:v>
                </c:pt>
                <c:pt idx="1303">
                  <c:v>627.0</c:v>
                </c:pt>
                <c:pt idx="1304">
                  <c:v>627.0</c:v>
                </c:pt>
                <c:pt idx="1305">
                  <c:v>627.0</c:v>
                </c:pt>
                <c:pt idx="1306">
                  <c:v>627.0</c:v>
                </c:pt>
                <c:pt idx="1307">
                  <c:v>627.0</c:v>
                </c:pt>
                <c:pt idx="1308">
                  <c:v>627.0</c:v>
                </c:pt>
                <c:pt idx="1309">
                  <c:v>627.0</c:v>
                </c:pt>
                <c:pt idx="1310">
                  <c:v>628.0</c:v>
                </c:pt>
                <c:pt idx="1311">
                  <c:v>628.0</c:v>
                </c:pt>
                <c:pt idx="1312">
                  <c:v>628.0</c:v>
                </c:pt>
                <c:pt idx="1313">
                  <c:v>629.0</c:v>
                </c:pt>
                <c:pt idx="1314">
                  <c:v>630.0</c:v>
                </c:pt>
                <c:pt idx="1315">
                  <c:v>630.0</c:v>
                </c:pt>
                <c:pt idx="1316">
                  <c:v>631.0</c:v>
                </c:pt>
                <c:pt idx="1317">
                  <c:v>632.0</c:v>
                </c:pt>
                <c:pt idx="1318">
                  <c:v>633.0</c:v>
                </c:pt>
                <c:pt idx="1319">
                  <c:v>634.0</c:v>
                </c:pt>
                <c:pt idx="1320">
                  <c:v>635.0</c:v>
                </c:pt>
                <c:pt idx="1321">
                  <c:v>636.0</c:v>
                </c:pt>
                <c:pt idx="1322">
                  <c:v>637.0</c:v>
                </c:pt>
                <c:pt idx="1323">
                  <c:v>638.0</c:v>
                </c:pt>
                <c:pt idx="1324">
                  <c:v>639.0</c:v>
                </c:pt>
                <c:pt idx="1325">
                  <c:v>640.0</c:v>
                </c:pt>
                <c:pt idx="1326">
                  <c:v>640.0</c:v>
                </c:pt>
                <c:pt idx="1327">
                  <c:v>641.0</c:v>
                </c:pt>
                <c:pt idx="1328">
                  <c:v>642.0</c:v>
                </c:pt>
                <c:pt idx="1329">
                  <c:v>643.0</c:v>
                </c:pt>
                <c:pt idx="1330">
                  <c:v>644.0</c:v>
                </c:pt>
                <c:pt idx="1331">
                  <c:v>645.0</c:v>
                </c:pt>
                <c:pt idx="1332">
                  <c:v>646.0</c:v>
                </c:pt>
                <c:pt idx="1333">
                  <c:v>647.0</c:v>
                </c:pt>
                <c:pt idx="1334">
                  <c:v>648.0</c:v>
                </c:pt>
                <c:pt idx="1335">
                  <c:v>649.0</c:v>
                </c:pt>
                <c:pt idx="1336">
                  <c:v>650.0</c:v>
                </c:pt>
                <c:pt idx="1337">
                  <c:v>651.0</c:v>
                </c:pt>
                <c:pt idx="1338">
                  <c:v>652.0</c:v>
                </c:pt>
                <c:pt idx="1339">
                  <c:v>653.0</c:v>
                </c:pt>
                <c:pt idx="1340">
                  <c:v>654.0</c:v>
                </c:pt>
                <c:pt idx="1341">
                  <c:v>655.0</c:v>
                </c:pt>
                <c:pt idx="1342">
                  <c:v>656.0</c:v>
                </c:pt>
                <c:pt idx="1343">
                  <c:v>657.0</c:v>
                </c:pt>
                <c:pt idx="1344">
                  <c:v>658.0</c:v>
                </c:pt>
                <c:pt idx="1345">
                  <c:v>659.0</c:v>
                </c:pt>
                <c:pt idx="1346">
                  <c:v>660.0</c:v>
                </c:pt>
                <c:pt idx="1347">
                  <c:v>661.0</c:v>
                </c:pt>
                <c:pt idx="1348">
                  <c:v>661.0</c:v>
                </c:pt>
                <c:pt idx="1349">
                  <c:v>662.0</c:v>
                </c:pt>
                <c:pt idx="1350">
                  <c:v>662.0</c:v>
                </c:pt>
                <c:pt idx="1351">
                  <c:v>662.0</c:v>
                </c:pt>
                <c:pt idx="1352">
                  <c:v>662.0</c:v>
                </c:pt>
                <c:pt idx="1353">
                  <c:v>662.0</c:v>
                </c:pt>
                <c:pt idx="1354">
                  <c:v>662.0</c:v>
                </c:pt>
                <c:pt idx="1355">
                  <c:v>662.0</c:v>
                </c:pt>
                <c:pt idx="1356">
                  <c:v>662.0</c:v>
                </c:pt>
                <c:pt idx="1357">
                  <c:v>662.0</c:v>
                </c:pt>
                <c:pt idx="1358">
                  <c:v>663.0</c:v>
                </c:pt>
                <c:pt idx="1359">
                  <c:v>663.0</c:v>
                </c:pt>
                <c:pt idx="1360">
                  <c:v>664.0</c:v>
                </c:pt>
                <c:pt idx="1361">
                  <c:v>665.0</c:v>
                </c:pt>
                <c:pt idx="1362">
                  <c:v>666.0</c:v>
                </c:pt>
                <c:pt idx="1363">
                  <c:v>667.0</c:v>
                </c:pt>
                <c:pt idx="1364">
                  <c:v>667.0</c:v>
                </c:pt>
                <c:pt idx="1365">
                  <c:v>668.0</c:v>
                </c:pt>
                <c:pt idx="1366">
                  <c:v>669.0</c:v>
                </c:pt>
                <c:pt idx="1367">
                  <c:v>670.0</c:v>
                </c:pt>
                <c:pt idx="1368">
                  <c:v>671.0</c:v>
                </c:pt>
                <c:pt idx="1369">
                  <c:v>672.0</c:v>
                </c:pt>
                <c:pt idx="1370">
                  <c:v>673.0</c:v>
                </c:pt>
                <c:pt idx="1371">
                  <c:v>674.0</c:v>
                </c:pt>
                <c:pt idx="1372">
                  <c:v>675.0</c:v>
                </c:pt>
                <c:pt idx="1373">
                  <c:v>676.0</c:v>
                </c:pt>
                <c:pt idx="1374">
                  <c:v>676.0</c:v>
                </c:pt>
                <c:pt idx="1375">
                  <c:v>677.0</c:v>
                </c:pt>
                <c:pt idx="1376">
                  <c:v>678.0</c:v>
                </c:pt>
                <c:pt idx="1377">
                  <c:v>678.0</c:v>
                </c:pt>
                <c:pt idx="1378">
                  <c:v>679.0</c:v>
                </c:pt>
                <c:pt idx="1379">
                  <c:v>680.0</c:v>
                </c:pt>
                <c:pt idx="1380">
                  <c:v>681.0</c:v>
                </c:pt>
                <c:pt idx="1381">
                  <c:v>682.0</c:v>
                </c:pt>
                <c:pt idx="1382">
                  <c:v>682.0</c:v>
                </c:pt>
                <c:pt idx="1383">
                  <c:v>682.0</c:v>
                </c:pt>
                <c:pt idx="1384">
                  <c:v>682.0</c:v>
                </c:pt>
                <c:pt idx="1385">
                  <c:v>682.0</c:v>
                </c:pt>
                <c:pt idx="1386">
                  <c:v>682.0</c:v>
                </c:pt>
                <c:pt idx="1387">
                  <c:v>682.0</c:v>
                </c:pt>
                <c:pt idx="1388">
                  <c:v>682.0</c:v>
                </c:pt>
                <c:pt idx="1389">
                  <c:v>682.0</c:v>
                </c:pt>
                <c:pt idx="1390">
                  <c:v>682.0</c:v>
                </c:pt>
                <c:pt idx="1391">
                  <c:v>682.0</c:v>
                </c:pt>
                <c:pt idx="1392">
                  <c:v>682.0</c:v>
                </c:pt>
                <c:pt idx="1393">
                  <c:v>683.0</c:v>
                </c:pt>
                <c:pt idx="1394">
                  <c:v>684.0</c:v>
                </c:pt>
                <c:pt idx="1395">
                  <c:v>685.0</c:v>
                </c:pt>
                <c:pt idx="1396">
                  <c:v>685.0</c:v>
                </c:pt>
                <c:pt idx="1397">
                  <c:v>685.0</c:v>
                </c:pt>
                <c:pt idx="1398">
                  <c:v>685.0</c:v>
                </c:pt>
                <c:pt idx="1399">
                  <c:v>685.0</c:v>
                </c:pt>
                <c:pt idx="1400">
                  <c:v>685.0</c:v>
                </c:pt>
                <c:pt idx="1401">
                  <c:v>685.0</c:v>
                </c:pt>
                <c:pt idx="1402">
                  <c:v>685.0</c:v>
                </c:pt>
                <c:pt idx="1403">
                  <c:v>685.0</c:v>
                </c:pt>
                <c:pt idx="1404">
                  <c:v>685.0</c:v>
                </c:pt>
                <c:pt idx="1405">
                  <c:v>686.0</c:v>
                </c:pt>
                <c:pt idx="1406">
                  <c:v>686.0</c:v>
                </c:pt>
                <c:pt idx="1407">
                  <c:v>687.0</c:v>
                </c:pt>
                <c:pt idx="1408">
                  <c:v>688.0</c:v>
                </c:pt>
                <c:pt idx="1409">
                  <c:v>689.0</c:v>
                </c:pt>
                <c:pt idx="1410">
                  <c:v>690.0</c:v>
                </c:pt>
                <c:pt idx="1411">
                  <c:v>691.0</c:v>
                </c:pt>
                <c:pt idx="1412">
                  <c:v>692.0</c:v>
                </c:pt>
                <c:pt idx="1413">
                  <c:v>693.0</c:v>
                </c:pt>
                <c:pt idx="1414">
                  <c:v>694.0</c:v>
                </c:pt>
                <c:pt idx="1415">
                  <c:v>695.0</c:v>
                </c:pt>
                <c:pt idx="1416">
                  <c:v>696.0</c:v>
                </c:pt>
                <c:pt idx="1417">
                  <c:v>697.0</c:v>
                </c:pt>
                <c:pt idx="1418">
                  <c:v>698.0</c:v>
                </c:pt>
                <c:pt idx="1419">
                  <c:v>698.0</c:v>
                </c:pt>
                <c:pt idx="1420">
                  <c:v>699.0</c:v>
                </c:pt>
                <c:pt idx="1421">
                  <c:v>700.0</c:v>
                </c:pt>
                <c:pt idx="1422">
                  <c:v>701.0</c:v>
                </c:pt>
                <c:pt idx="1423">
                  <c:v>701.0</c:v>
                </c:pt>
                <c:pt idx="1424">
                  <c:v>701.0</c:v>
                </c:pt>
                <c:pt idx="1425">
                  <c:v>702.0</c:v>
                </c:pt>
                <c:pt idx="1426">
                  <c:v>702.0</c:v>
                </c:pt>
                <c:pt idx="1427">
                  <c:v>703.0</c:v>
                </c:pt>
                <c:pt idx="1428">
                  <c:v>704.0</c:v>
                </c:pt>
                <c:pt idx="1429">
                  <c:v>705.0</c:v>
                </c:pt>
                <c:pt idx="1430">
                  <c:v>705.0</c:v>
                </c:pt>
                <c:pt idx="1431">
                  <c:v>706.0</c:v>
                </c:pt>
                <c:pt idx="1432">
                  <c:v>707.0</c:v>
                </c:pt>
                <c:pt idx="1433">
                  <c:v>708.0</c:v>
                </c:pt>
                <c:pt idx="1434">
                  <c:v>709.0</c:v>
                </c:pt>
                <c:pt idx="1435">
                  <c:v>710.0</c:v>
                </c:pt>
                <c:pt idx="1436">
                  <c:v>711.0</c:v>
                </c:pt>
                <c:pt idx="1437">
                  <c:v>712.0</c:v>
                </c:pt>
                <c:pt idx="1438">
                  <c:v>713.0</c:v>
                </c:pt>
                <c:pt idx="1439">
                  <c:v>713.0</c:v>
                </c:pt>
                <c:pt idx="1440">
                  <c:v>713.0</c:v>
                </c:pt>
                <c:pt idx="1441">
                  <c:v>713.0</c:v>
                </c:pt>
                <c:pt idx="1442">
                  <c:v>713.0</c:v>
                </c:pt>
                <c:pt idx="1443">
                  <c:v>714.0</c:v>
                </c:pt>
                <c:pt idx="1444">
                  <c:v>714.0</c:v>
                </c:pt>
                <c:pt idx="1445">
                  <c:v>714.0</c:v>
                </c:pt>
                <c:pt idx="1446">
                  <c:v>714.0</c:v>
                </c:pt>
                <c:pt idx="1447">
                  <c:v>714.0</c:v>
                </c:pt>
                <c:pt idx="1448">
                  <c:v>714.0</c:v>
                </c:pt>
                <c:pt idx="1449">
                  <c:v>714.0</c:v>
                </c:pt>
                <c:pt idx="1450">
                  <c:v>714.0</c:v>
                </c:pt>
                <c:pt idx="1451">
                  <c:v>714.0</c:v>
                </c:pt>
                <c:pt idx="1452">
                  <c:v>715.0</c:v>
                </c:pt>
                <c:pt idx="1453">
                  <c:v>715.0</c:v>
                </c:pt>
                <c:pt idx="1454">
                  <c:v>715.0</c:v>
                </c:pt>
                <c:pt idx="1455">
                  <c:v>715.0</c:v>
                </c:pt>
                <c:pt idx="1456">
                  <c:v>715.0</c:v>
                </c:pt>
                <c:pt idx="1457">
                  <c:v>716.0</c:v>
                </c:pt>
                <c:pt idx="1458">
                  <c:v>717.0</c:v>
                </c:pt>
                <c:pt idx="1459">
                  <c:v>717.0</c:v>
                </c:pt>
                <c:pt idx="1460">
                  <c:v>717.0</c:v>
                </c:pt>
                <c:pt idx="1461">
                  <c:v>717.0</c:v>
                </c:pt>
                <c:pt idx="1462">
                  <c:v>717.0</c:v>
                </c:pt>
                <c:pt idx="1463">
                  <c:v>717.0</c:v>
                </c:pt>
                <c:pt idx="1464">
                  <c:v>717.0</c:v>
                </c:pt>
                <c:pt idx="1465">
                  <c:v>717.0</c:v>
                </c:pt>
                <c:pt idx="1466">
                  <c:v>717.0</c:v>
                </c:pt>
                <c:pt idx="1467">
                  <c:v>718.0</c:v>
                </c:pt>
                <c:pt idx="1468">
                  <c:v>719.0</c:v>
                </c:pt>
                <c:pt idx="1469">
                  <c:v>719.0</c:v>
                </c:pt>
                <c:pt idx="1470">
                  <c:v>719.0</c:v>
                </c:pt>
                <c:pt idx="1471">
                  <c:v>719.0</c:v>
                </c:pt>
                <c:pt idx="1472">
                  <c:v>719.0</c:v>
                </c:pt>
                <c:pt idx="1473">
                  <c:v>719.0</c:v>
                </c:pt>
                <c:pt idx="1474">
                  <c:v>719.0</c:v>
                </c:pt>
                <c:pt idx="1475">
                  <c:v>720.0</c:v>
                </c:pt>
                <c:pt idx="1476">
                  <c:v>720.0</c:v>
                </c:pt>
                <c:pt idx="1477">
                  <c:v>720.0</c:v>
                </c:pt>
                <c:pt idx="1478">
                  <c:v>720.0</c:v>
                </c:pt>
                <c:pt idx="1479">
                  <c:v>721.0</c:v>
                </c:pt>
                <c:pt idx="1480">
                  <c:v>721.0</c:v>
                </c:pt>
                <c:pt idx="1481">
                  <c:v>721.0</c:v>
                </c:pt>
                <c:pt idx="1482">
                  <c:v>721.0</c:v>
                </c:pt>
                <c:pt idx="1483">
                  <c:v>721.0</c:v>
                </c:pt>
                <c:pt idx="1484">
                  <c:v>721.0</c:v>
                </c:pt>
                <c:pt idx="1485">
                  <c:v>721.0</c:v>
                </c:pt>
                <c:pt idx="1486">
                  <c:v>721.0</c:v>
                </c:pt>
                <c:pt idx="1487">
                  <c:v>721.0</c:v>
                </c:pt>
                <c:pt idx="1488">
                  <c:v>721.0</c:v>
                </c:pt>
                <c:pt idx="1489">
                  <c:v>721.0</c:v>
                </c:pt>
                <c:pt idx="1490">
                  <c:v>721.0</c:v>
                </c:pt>
                <c:pt idx="1491">
                  <c:v>721.0</c:v>
                </c:pt>
                <c:pt idx="1492">
                  <c:v>721.0</c:v>
                </c:pt>
                <c:pt idx="1493">
                  <c:v>722.0</c:v>
                </c:pt>
                <c:pt idx="1494">
                  <c:v>723.0</c:v>
                </c:pt>
                <c:pt idx="1495">
                  <c:v>723.0</c:v>
                </c:pt>
                <c:pt idx="1496">
                  <c:v>723.0</c:v>
                </c:pt>
                <c:pt idx="1497">
                  <c:v>723.0</c:v>
                </c:pt>
                <c:pt idx="1498">
                  <c:v>724.0</c:v>
                </c:pt>
                <c:pt idx="1499">
                  <c:v>725.0</c:v>
                </c:pt>
                <c:pt idx="1500">
                  <c:v>725.0</c:v>
                </c:pt>
                <c:pt idx="1501">
                  <c:v>725.0</c:v>
                </c:pt>
                <c:pt idx="1502">
                  <c:v>725.0</c:v>
                </c:pt>
                <c:pt idx="1503">
                  <c:v>725.0</c:v>
                </c:pt>
                <c:pt idx="1504">
                  <c:v>725.0</c:v>
                </c:pt>
                <c:pt idx="1505">
                  <c:v>725.0</c:v>
                </c:pt>
                <c:pt idx="1506">
                  <c:v>725.0</c:v>
                </c:pt>
                <c:pt idx="1507">
                  <c:v>726.0</c:v>
                </c:pt>
                <c:pt idx="1508">
                  <c:v>727.0</c:v>
                </c:pt>
                <c:pt idx="1509">
                  <c:v>728.0</c:v>
                </c:pt>
                <c:pt idx="1510">
                  <c:v>728.0</c:v>
                </c:pt>
                <c:pt idx="1511">
                  <c:v>729.0</c:v>
                </c:pt>
                <c:pt idx="1512">
                  <c:v>730.0</c:v>
                </c:pt>
                <c:pt idx="1513">
                  <c:v>730.0</c:v>
                </c:pt>
                <c:pt idx="1514">
                  <c:v>730.0</c:v>
                </c:pt>
                <c:pt idx="1515">
                  <c:v>731.0</c:v>
                </c:pt>
                <c:pt idx="1516">
                  <c:v>732.0</c:v>
                </c:pt>
                <c:pt idx="1517">
                  <c:v>732.0</c:v>
                </c:pt>
                <c:pt idx="1518">
                  <c:v>732.0</c:v>
                </c:pt>
                <c:pt idx="1519">
                  <c:v>732.0</c:v>
                </c:pt>
                <c:pt idx="1520">
                  <c:v>733.0</c:v>
                </c:pt>
                <c:pt idx="1521">
                  <c:v>733.0</c:v>
                </c:pt>
                <c:pt idx="1522">
                  <c:v>734.0</c:v>
                </c:pt>
                <c:pt idx="1523">
                  <c:v>735.0</c:v>
                </c:pt>
                <c:pt idx="1524">
                  <c:v>736.0</c:v>
                </c:pt>
                <c:pt idx="1525">
                  <c:v>736.0</c:v>
                </c:pt>
                <c:pt idx="1526">
                  <c:v>736.0</c:v>
                </c:pt>
                <c:pt idx="1527">
                  <c:v>737.0</c:v>
                </c:pt>
                <c:pt idx="1528">
                  <c:v>738.0</c:v>
                </c:pt>
                <c:pt idx="1529">
                  <c:v>739.0</c:v>
                </c:pt>
                <c:pt idx="1530">
                  <c:v>739.0</c:v>
                </c:pt>
                <c:pt idx="1531">
                  <c:v>740.0</c:v>
                </c:pt>
                <c:pt idx="1532">
                  <c:v>740.0</c:v>
                </c:pt>
                <c:pt idx="1533">
                  <c:v>740.0</c:v>
                </c:pt>
                <c:pt idx="1534">
                  <c:v>741.0</c:v>
                </c:pt>
                <c:pt idx="1535">
                  <c:v>741.0</c:v>
                </c:pt>
                <c:pt idx="1536">
                  <c:v>741.0</c:v>
                </c:pt>
                <c:pt idx="1537">
                  <c:v>741.0</c:v>
                </c:pt>
                <c:pt idx="1538">
                  <c:v>742.0</c:v>
                </c:pt>
                <c:pt idx="1539">
                  <c:v>743.0</c:v>
                </c:pt>
                <c:pt idx="1540">
                  <c:v>743.0</c:v>
                </c:pt>
                <c:pt idx="1541">
                  <c:v>743.0</c:v>
                </c:pt>
                <c:pt idx="1542">
                  <c:v>743.0</c:v>
                </c:pt>
                <c:pt idx="1543">
                  <c:v>744.0</c:v>
                </c:pt>
                <c:pt idx="1544">
                  <c:v>745.0</c:v>
                </c:pt>
                <c:pt idx="1545">
                  <c:v>746.0</c:v>
                </c:pt>
                <c:pt idx="1546">
                  <c:v>746.0</c:v>
                </c:pt>
                <c:pt idx="1547">
                  <c:v>747.0</c:v>
                </c:pt>
                <c:pt idx="1548">
                  <c:v>747.0</c:v>
                </c:pt>
                <c:pt idx="1549">
                  <c:v>747.0</c:v>
                </c:pt>
                <c:pt idx="1550">
                  <c:v>748.0</c:v>
                </c:pt>
                <c:pt idx="1551">
                  <c:v>748.0</c:v>
                </c:pt>
                <c:pt idx="1552">
                  <c:v>748.0</c:v>
                </c:pt>
                <c:pt idx="1553">
                  <c:v>749.0</c:v>
                </c:pt>
                <c:pt idx="1554">
                  <c:v>750.0</c:v>
                </c:pt>
                <c:pt idx="1555">
                  <c:v>751.0</c:v>
                </c:pt>
                <c:pt idx="1556">
                  <c:v>752.0</c:v>
                </c:pt>
                <c:pt idx="1557">
                  <c:v>753.0</c:v>
                </c:pt>
                <c:pt idx="1558">
                  <c:v>754.0</c:v>
                </c:pt>
                <c:pt idx="1559">
                  <c:v>755.0</c:v>
                </c:pt>
                <c:pt idx="1560">
                  <c:v>756.0</c:v>
                </c:pt>
                <c:pt idx="1561">
                  <c:v>757.0</c:v>
                </c:pt>
                <c:pt idx="1562">
                  <c:v>758.0</c:v>
                </c:pt>
                <c:pt idx="1563">
                  <c:v>759.0</c:v>
                </c:pt>
                <c:pt idx="1564">
                  <c:v>760.0</c:v>
                </c:pt>
                <c:pt idx="1565">
                  <c:v>760.0</c:v>
                </c:pt>
                <c:pt idx="1566">
                  <c:v>760.0</c:v>
                </c:pt>
                <c:pt idx="1567">
                  <c:v>760.0</c:v>
                </c:pt>
                <c:pt idx="1568">
                  <c:v>760.0</c:v>
                </c:pt>
                <c:pt idx="1569">
                  <c:v>760.0</c:v>
                </c:pt>
                <c:pt idx="1570">
                  <c:v>760.0</c:v>
                </c:pt>
                <c:pt idx="1571">
                  <c:v>760.0</c:v>
                </c:pt>
                <c:pt idx="1572">
                  <c:v>760.0</c:v>
                </c:pt>
                <c:pt idx="1573">
                  <c:v>761.0</c:v>
                </c:pt>
                <c:pt idx="1574">
                  <c:v>761.0</c:v>
                </c:pt>
                <c:pt idx="1575">
                  <c:v>761.0</c:v>
                </c:pt>
                <c:pt idx="1576">
                  <c:v>761.0</c:v>
                </c:pt>
                <c:pt idx="1577">
                  <c:v>762.0</c:v>
                </c:pt>
                <c:pt idx="1578">
                  <c:v>762.0</c:v>
                </c:pt>
                <c:pt idx="1579">
                  <c:v>762.0</c:v>
                </c:pt>
                <c:pt idx="1580">
                  <c:v>762.0</c:v>
                </c:pt>
                <c:pt idx="1581">
                  <c:v>762.0</c:v>
                </c:pt>
                <c:pt idx="1582">
                  <c:v>762.0</c:v>
                </c:pt>
                <c:pt idx="1583">
                  <c:v>763.0</c:v>
                </c:pt>
                <c:pt idx="1584">
                  <c:v>764.0</c:v>
                </c:pt>
                <c:pt idx="1585">
                  <c:v>764.0</c:v>
                </c:pt>
                <c:pt idx="1586">
                  <c:v>764.0</c:v>
                </c:pt>
                <c:pt idx="1587">
                  <c:v>765.0</c:v>
                </c:pt>
                <c:pt idx="1588">
                  <c:v>766.0</c:v>
                </c:pt>
                <c:pt idx="1589">
                  <c:v>767.0</c:v>
                </c:pt>
                <c:pt idx="1590">
                  <c:v>767.0</c:v>
                </c:pt>
                <c:pt idx="1591">
                  <c:v>767.0</c:v>
                </c:pt>
                <c:pt idx="1592">
                  <c:v>767.0</c:v>
                </c:pt>
                <c:pt idx="1593">
                  <c:v>767.0</c:v>
                </c:pt>
                <c:pt idx="1594">
                  <c:v>768.0</c:v>
                </c:pt>
                <c:pt idx="1595">
                  <c:v>769.0</c:v>
                </c:pt>
                <c:pt idx="1596">
                  <c:v>769.0</c:v>
                </c:pt>
                <c:pt idx="1597">
                  <c:v>769.0</c:v>
                </c:pt>
                <c:pt idx="1598">
                  <c:v>769.0</c:v>
                </c:pt>
                <c:pt idx="1599">
                  <c:v>769.0</c:v>
                </c:pt>
                <c:pt idx="1600">
                  <c:v>769.0</c:v>
                </c:pt>
                <c:pt idx="1601">
                  <c:v>769.0</c:v>
                </c:pt>
                <c:pt idx="1602">
                  <c:v>770.0</c:v>
                </c:pt>
                <c:pt idx="1603">
                  <c:v>771.0</c:v>
                </c:pt>
                <c:pt idx="1604">
                  <c:v>772.0</c:v>
                </c:pt>
                <c:pt idx="1605">
                  <c:v>772.0</c:v>
                </c:pt>
                <c:pt idx="1606">
                  <c:v>772.0</c:v>
                </c:pt>
                <c:pt idx="1607">
                  <c:v>772.0</c:v>
                </c:pt>
                <c:pt idx="1608">
                  <c:v>773.0</c:v>
                </c:pt>
                <c:pt idx="1609">
                  <c:v>774.0</c:v>
                </c:pt>
                <c:pt idx="1610">
                  <c:v>774.0</c:v>
                </c:pt>
                <c:pt idx="1611">
                  <c:v>774.0</c:v>
                </c:pt>
                <c:pt idx="1612">
                  <c:v>774.0</c:v>
                </c:pt>
                <c:pt idx="1613">
                  <c:v>774.0</c:v>
                </c:pt>
                <c:pt idx="1614">
                  <c:v>774.0</c:v>
                </c:pt>
                <c:pt idx="1615">
                  <c:v>774.0</c:v>
                </c:pt>
                <c:pt idx="1616">
                  <c:v>774.0</c:v>
                </c:pt>
                <c:pt idx="1617">
                  <c:v>775.0</c:v>
                </c:pt>
                <c:pt idx="1618">
                  <c:v>776.0</c:v>
                </c:pt>
                <c:pt idx="1619">
                  <c:v>776.0</c:v>
                </c:pt>
                <c:pt idx="1620">
                  <c:v>777.0</c:v>
                </c:pt>
                <c:pt idx="1621">
                  <c:v>778.0</c:v>
                </c:pt>
                <c:pt idx="1622">
                  <c:v>778.0</c:v>
                </c:pt>
                <c:pt idx="1623">
                  <c:v>779.0</c:v>
                </c:pt>
                <c:pt idx="1624">
                  <c:v>780.0</c:v>
                </c:pt>
                <c:pt idx="1625">
                  <c:v>781.0</c:v>
                </c:pt>
                <c:pt idx="1626">
                  <c:v>781.0</c:v>
                </c:pt>
                <c:pt idx="1627">
                  <c:v>782.0</c:v>
                </c:pt>
                <c:pt idx="1628">
                  <c:v>783.0</c:v>
                </c:pt>
                <c:pt idx="1629">
                  <c:v>783.0</c:v>
                </c:pt>
                <c:pt idx="1630">
                  <c:v>783.0</c:v>
                </c:pt>
                <c:pt idx="1631">
                  <c:v>783.0</c:v>
                </c:pt>
                <c:pt idx="1632">
                  <c:v>783.0</c:v>
                </c:pt>
                <c:pt idx="1633">
                  <c:v>783.0</c:v>
                </c:pt>
                <c:pt idx="1634">
                  <c:v>783.0</c:v>
                </c:pt>
                <c:pt idx="1635">
                  <c:v>783.0</c:v>
                </c:pt>
                <c:pt idx="1636">
                  <c:v>783.0</c:v>
                </c:pt>
                <c:pt idx="1637">
                  <c:v>783.0</c:v>
                </c:pt>
                <c:pt idx="1638">
                  <c:v>783.0</c:v>
                </c:pt>
                <c:pt idx="1639">
                  <c:v>784.0</c:v>
                </c:pt>
                <c:pt idx="1640">
                  <c:v>784.0</c:v>
                </c:pt>
                <c:pt idx="1641">
                  <c:v>785.0</c:v>
                </c:pt>
                <c:pt idx="1642">
                  <c:v>786.0</c:v>
                </c:pt>
                <c:pt idx="1643">
                  <c:v>787.0</c:v>
                </c:pt>
                <c:pt idx="1644">
                  <c:v>787.0</c:v>
                </c:pt>
                <c:pt idx="1645">
                  <c:v>787.0</c:v>
                </c:pt>
                <c:pt idx="1646">
                  <c:v>788.0</c:v>
                </c:pt>
                <c:pt idx="1647">
                  <c:v>788.0</c:v>
                </c:pt>
                <c:pt idx="1648">
                  <c:v>788.0</c:v>
                </c:pt>
                <c:pt idx="1649">
                  <c:v>789.0</c:v>
                </c:pt>
                <c:pt idx="1650">
                  <c:v>789.0</c:v>
                </c:pt>
                <c:pt idx="1651">
                  <c:v>790.0</c:v>
                </c:pt>
                <c:pt idx="1652">
                  <c:v>791.0</c:v>
                </c:pt>
                <c:pt idx="1653">
                  <c:v>792.0</c:v>
                </c:pt>
                <c:pt idx="1654">
                  <c:v>793.0</c:v>
                </c:pt>
                <c:pt idx="1655">
                  <c:v>793.0</c:v>
                </c:pt>
                <c:pt idx="1656">
                  <c:v>793.0</c:v>
                </c:pt>
                <c:pt idx="1657">
                  <c:v>793.0</c:v>
                </c:pt>
                <c:pt idx="1658">
                  <c:v>793.0</c:v>
                </c:pt>
                <c:pt idx="1659">
                  <c:v>793.0</c:v>
                </c:pt>
                <c:pt idx="1660">
                  <c:v>793.0</c:v>
                </c:pt>
                <c:pt idx="1661">
                  <c:v>793.0</c:v>
                </c:pt>
                <c:pt idx="1662">
                  <c:v>793.0</c:v>
                </c:pt>
                <c:pt idx="1663">
                  <c:v>793.0</c:v>
                </c:pt>
                <c:pt idx="1664">
                  <c:v>793.0</c:v>
                </c:pt>
                <c:pt idx="1665">
                  <c:v>793.0</c:v>
                </c:pt>
                <c:pt idx="1666">
                  <c:v>793.0</c:v>
                </c:pt>
                <c:pt idx="1667">
                  <c:v>793.0</c:v>
                </c:pt>
                <c:pt idx="1668">
                  <c:v>793.0</c:v>
                </c:pt>
                <c:pt idx="1669">
                  <c:v>793.0</c:v>
                </c:pt>
                <c:pt idx="1670">
                  <c:v>794.0</c:v>
                </c:pt>
                <c:pt idx="1671">
                  <c:v>794.0</c:v>
                </c:pt>
                <c:pt idx="1672">
                  <c:v>794.0</c:v>
                </c:pt>
                <c:pt idx="1673">
                  <c:v>794.0</c:v>
                </c:pt>
                <c:pt idx="1674">
                  <c:v>794.0</c:v>
                </c:pt>
                <c:pt idx="1675">
                  <c:v>794.0</c:v>
                </c:pt>
                <c:pt idx="1676">
                  <c:v>794.0</c:v>
                </c:pt>
                <c:pt idx="1677">
                  <c:v>794.0</c:v>
                </c:pt>
                <c:pt idx="1678">
                  <c:v>795.0</c:v>
                </c:pt>
                <c:pt idx="1679">
                  <c:v>795.0</c:v>
                </c:pt>
                <c:pt idx="1680">
                  <c:v>796.0</c:v>
                </c:pt>
                <c:pt idx="1681">
                  <c:v>796.0</c:v>
                </c:pt>
                <c:pt idx="1682">
                  <c:v>797.0</c:v>
                </c:pt>
                <c:pt idx="1683">
                  <c:v>797.0</c:v>
                </c:pt>
                <c:pt idx="1684">
                  <c:v>797.0</c:v>
                </c:pt>
                <c:pt idx="1685">
                  <c:v>797.0</c:v>
                </c:pt>
                <c:pt idx="1686">
                  <c:v>797.0</c:v>
                </c:pt>
                <c:pt idx="1687">
                  <c:v>797.0</c:v>
                </c:pt>
                <c:pt idx="1688">
                  <c:v>797.0</c:v>
                </c:pt>
                <c:pt idx="1689">
                  <c:v>797.0</c:v>
                </c:pt>
                <c:pt idx="1690">
                  <c:v>797.0</c:v>
                </c:pt>
                <c:pt idx="1691">
                  <c:v>797.0</c:v>
                </c:pt>
                <c:pt idx="1692">
                  <c:v>797.0</c:v>
                </c:pt>
                <c:pt idx="1693">
                  <c:v>798.0</c:v>
                </c:pt>
                <c:pt idx="1694">
                  <c:v>798.0</c:v>
                </c:pt>
                <c:pt idx="1695">
                  <c:v>798.0</c:v>
                </c:pt>
                <c:pt idx="1696">
                  <c:v>798.0</c:v>
                </c:pt>
                <c:pt idx="1697">
                  <c:v>798.0</c:v>
                </c:pt>
                <c:pt idx="1698">
                  <c:v>798.0</c:v>
                </c:pt>
                <c:pt idx="1699">
                  <c:v>799.0</c:v>
                </c:pt>
                <c:pt idx="1700">
                  <c:v>799.0</c:v>
                </c:pt>
                <c:pt idx="1701">
                  <c:v>800.0</c:v>
                </c:pt>
                <c:pt idx="1702">
                  <c:v>800.0</c:v>
                </c:pt>
                <c:pt idx="1703">
                  <c:v>800.0</c:v>
                </c:pt>
                <c:pt idx="1704">
                  <c:v>800.0</c:v>
                </c:pt>
                <c:pt idx="1705">
                  <c:v>800.0</c:v>
                </c:pt>
                <c:pt idx="1706">
                  <c:v>800.0</c:v>
                </c:pt>
                <c:pt idx="1707">
                  <c:v>801.0</c:v>
                </c:pt>
                <c:pt idx="1708">
                  <c:v>802.0</c:v>
                </c:pt>
                <c:pt idx="1709">
                  <c:v>802.0</c:v>
                </c:pt>
                <c:pt idx="1710">
                  <c:v>802.0</c:v>
                </c:pt>
                <c:pt idx="1711">
                  <c:v>803.0</c:v>
                </c:pt>
                <c:pt idx="1712">
                  <c:v>804.0</c:v>
                </c:pt>
                <c:pt idx="1713">
                  <c:v>805.0</c:v>
                </c:pt>
                <c:pt idx="1714">
                  <c:v>806.0</c:v>
                </c:pt>
                <c:pt idx="1715">
                  <c:v>807.0</c:v>
                </c:pt>
                <c:pt idx="1716">
                  <c:v>808.0</c:v>
                </c:pt>
                <c:pt idx="1717">
                  <c:v>809.0</c:v>
                </c:pt>
                <c:pt idx="1718">
                  <c:v>809.0</c:v>
                </c:pt>
                <c:pt idx="1719">
                  <c:v>810.0</c:v>
                </c:pt>
                <c:pt idx="1720">
                  <c:v>811.0</c:v>
                </c:pt>
                <c:pt idx="1721">
                  <c:v>811.0</c:v>
                </c:pt>
                <c:pt idx="1722">
                  <c:v>811.0</c:v>
                </c:pt>
                <c:pt idx="1723">
                  <c:v>811.0</c:v>
                </c:pt>
                <c:pt idx="1724">
                  <c:v>811.0</c:v>
                </c:pt>
                <c:pt idx="1725">
                  <c:v>812.0</c:v>
                </c:pt>
                <c:pt idx="1726">
                  <c:v>812.0</c:v>
                </c:pt>
                <c:pt idx="1727">
                  <c:v>812.0</c:v>
                </c:pt>
                <c:pt idx="1728">
                  <c:v>812.0</c:v>
                </c:pt>
                <c:pt idx="1729">
                  <c:v>812.0</c:v>
                </c:pt>
                <c:pt idx="1730">
                  <c:v>813.0</c:v>
                </c:pt>
                <c:pt idx="1731">
                  <c:v>813.0</c:v>
                </c:pt>
                <c:pt idx="1732">
                  <c:v>813.0</c:v>
                </c:pt>
                <c:pt idx="1733">
                  <c:v>814.0</c:v>
                </c:pt>
                <c:pt idx="1734">
                  <c:v>815.0</c:v>
                </c:pt>
                <c:pt idx="1735">
                  <c:v>816.0</c:v>
                </c:pt>
                <c:pt idx="1736">
                  <c:v>817.0</c:v>
                </c:pt>
                <c:pt idx="1737">
                  <c:v>818.0</c:v>
                </c:pt>
                <c:pt idx="1738">
                  <c:v>819.0</c:v>
                </c:pt>
                <c:pt idx="1739">
                  <c:v>819.0</c:v>
                </c:pt>
                <c:pt idx="1740">
                  <c:v>819.0</c:v>
                </c:pt>
                <c:pt idx="1741">
                  <c:v>819.0</c:v>
                </c:pt>
                <c:pt idx="1742">
                  <c:v>819.0</c:v>
                </c:pt>
                <c:pt idx="1743">
                  <c:v>819.0</c:v>
                </c:pt>
                <c:pt idx="1744">
                  <c:v>819.0</c:v>
                </c:pt>
                <c:pt idx="1745">
                  <c:v>820.0</c:v>
                </c:pt>
                <c:pt idx="1746">
                  <c:v>820.0</c:v>
                </c:pt>
                <c:pt idx="1747">
                  <c:v>821.0</c:v>
                </c:pt>
                <c:pt idx="1748">
                  <c:v>821.0</c:v>
                </c:pt>
                <c:pt idx="1749">
                  <c:v>821.0</c:v>
                </c:pt>
                <c:pt idx="1750">
                  <c:v>821.0</c:v>
                </c:pt>
                <c:pt idx="1751">
                  <c:v>821.0</c:v>
                </c:pt>
                <c:pt idx="1752">
                  <c:v>821.0</c:v>
                </c:pt>
                <c:pt idx="1753">
                  <c:v>822.0</c:v>
                </c:pt>
                <c:pt idx="1754">
                  <c:v>822.0</c:v>
                </c:pt>
                <c:pt idx="1755">
                  <c:v>822.0</c:v>
                </c:pt>
                <c:pt idx="1756">
                  <c:v>822.0</c:v>
                </c:pt>
                <c:pt idx="1757">
                  <c:v>823.0</c:v>
                </c:pt>
                <c:pt idx="1758">
                  <c:v>823.0</c:v>
                </c:pt>
                <c:pt idx="1759">
                  <c:v>823.0</c:v>
                </c:pt>
                <c:pt idx="1760">
                  <c:v>824.0</c:v>
                </c:pt>
                <c:pt idx="1761">
                  <c:v>824.0</c:v>
                </c:pt>
                <c:pt idx="1762">
                  <c:v>824.0</c:v>
                </c:pt>
                <c:pt idx="1763">
                  <c:v>825.0</c:v>
                </c:pt>
                <c:pt idx="1764">
                  <c:v>825.0</c:v>
                </c:pt>
                <c:pt idx="1765">
                  <c:v>826.0</c:v>
                </c:pt>
                <c:pt idx="1766">
                  <c:v>827.0</c:v>
                </c:pt>
                <c:pt idx="1767">
                  <c:v>828.0</c:v>
                </c:pt>
                <c:pt idx="1768">
                  <c:v>829.0</c:v>
                </c:pt>
                <c:pt idx="1769">
                  <c:v>829.0</c:v>
                </c:pt>
                <c:pt idx="1770">
                  <c:v>830.0</c:v>
                </c:pt>
                <c:pt idx="1771">
                  <c:v>830.0</c:v>
                </c:pt>
                <c:pt idx="1772">
                  <c:v>831.0</c:v>
                </c:pt>
                <c:pt idx="1773">
                  <c:v>832.0</c:v>
                </c:pt>
                <c:pt idx="1774">
                  <c:v>832.0</c:v>
                </c:pt>
                <c:pt idx="1775">
                  <c:v>832.0</c:v>
                </c:pt>
                <c:pt idx="1776">
                  <c:v>832.0</c:v>
                </c:pt>
                <c:pt idx="1777">
                  <c:v>833.0</c:v>
                </c:pt>
                <c:pt idx="1778">
                  <c:v>834.0</c:v>
                </c:pt>
                <c:pt idx="1779">
                  <c:v>835.0</c:v>
                </c:pt>
                <c:pt idx="1780">
                  <c:v>836.0</c:v>
                </c:pt>
                <c:pt idx="1781">
                  <c:v>837.0</c:v>
                </c:pt>
                <c:pt idx="1782">
                  <c:v>837.0</c:v>
                </c:pt>
                <c:pt idx="1783">
                  <c:v>837.0</c:v>
                </c:pt>
                <c:pt idx="1784">
                  <c:v>837.0</c:v>
                </c:pt>
                <c:pt idx="1785">
                  <c:v>838.0</c:v>
                </c:pt>
                <c:pt idx="1786">
                  <c:v>839.0</c:v>
                </c:pt>
                <c:pt idx="1787">
                  <c:v>840.0</c:v>
                </c:pt>
                <c:pt idx="1788">
                  <c:v>841.0</c:v>
                </c:pt>
                <c:pt idx="1789">
                  <c:v>842.0</c:v>
                </c:pt>
                <c:pt idx="1790">
                  <c:v>843.0</c:v>
                </c:pt>
                <c:pt idx="1791">
                  <c:v>844.0</c:v>
                </c:pt>
                <c:pt idx="1792">
                  <c:v>845.0</c:v>
                </c:pt>
                <c:pt idx="1793">
                  <c:v>845.0</c:v>
                </c:pt>
                <c:pt idx="1794">
                  <c:v>846.0</c:v>
                </c:pt>
                <c:pt idx="1795">
                  <c:v>847.0</c:v>
                </c:pt>
                <c:pt idx="1796">
                  <c:v>847.0</c:v>
                </c:pt>
                <c:pt idx="1797">
                  <c:v>847.0</c:v>
                </c:pt>
                <c:pt idx="1798">
                  <c:v>847.0</c:v>
                </c:pt>
                <c:pt idx="1799">
                  <c:v>847.0</c:v>
                </c:pt>
                <c:pt idx="1800">
                  <c:v>848.0</c:v>
                </c:pt>
                <c:pt idx="1801">
                  <c:v>848.0</c:v>
                </c:pt>
                <c:pt idx="1802">
                  <c:v>849.0</c:v>
                </c:pt>
                <c:pt idx="1803">
                  <c:v>850.0</c:v>
                </c:pt>
                <c:pt idx="1804">
                  <c:v>851.0</c:v>
                </c:pt>
                <c:pt idx="1805">
                  <c:v>852.0</c:v>
                </c:pt>
                <c:pt idx="1806">
                  <c:v>853.0</c:v>
                </c:pt>
                <c:pt idx="1807">
                  <c:v>854.0</c:v>
                </c:pt>
                <c:pt idx="1808">
                  <c:v>855.0</c:v>
                </c:pt>
                <c:pt idx="1809">
                  <c:v>855.0</c:v>
                </c:pt>
                <c:pt idx="1810">
                  <c:v>856.0</c:v>
                </c:pt>
                <c:pt idx="1811">
                  <c:v>857.0</c:v>
                </c:pt>
                <c:pt idx="1812">
                  <c:v>858.0</c:v>
                </c:pt>
                <c:pt idx="1813">
                  <c:v>859.0</c:v>
                </c:pt>
                <c:pt idx="1814">
                  <c:v>860.0</c:v>
                </c:pt>
                <c:pt idx="1815">
                  <c:v>860.0</c:v>
                </c:pt>
                <c:pt idx="1816">
                  <c:v>861.0</c:v>
                </c:pt>
                <c:pt idx="1817">
                  <c:v>861.0</c:v>
                </c:pt>
                <c:pt idx="1818">
                  <c:v>861.0</c:v>
                </c:pt>
                <c:pt idx="1819">
                  <c:v>862.0</c:v>
                </c:pt>
                <c:pt idx="1820">
                  <c:v>863.0</c:v>
                </c:pt>
                <c:pt idx="1821">
                  <c:v>863.0</c:v>
                </c:pt>
                <c:pt idx="1822">
                  <c:v>863.0</c:v>
                </c:pt>
                <c:pt idx="1823">
                  <c:v>863.0</c:v>
                </c:pt>
                <c:pt idx="1824">
                  <c:v>863.0</c:v>
                </c:pt>
                <c:pt idx="1825">
                  <c:v>863.0</c:v>
                </c:pt>
                <c:pt idx="1826">
                  <c:v>863.0</c:v>
                </c:pt>
                <c:pt idx="1827">
                  <c:v>864.0</c:v>
                </c:pt>
                <c:pt idx="1828">
                  <c:v>864.0</c:v>
                </c:pt>
                <c:pt idx="1829">
                  <c:v>864.0</c:v>
                </c:pt>
                <c:pt idx="1830">
                  <c:v>864.0</c:v>
                </c:pt>
                <c:pt idx="1831">
                  <c:v>864.0</c:v>
                </c:pt>
                <c:pt idx="1832">
                  <c:v>865.0</c:v>
                </c:pt>
                <c:pt idx="1833">
                  <c:v>865.0</c:v>
                </c:pt>
                <c:pt idx="1834">
                  <c:v>866.0</c:v>
                </c:pt>
                <c:pt idx="1835">
                  <c:v>866.0</c:v>
                </c:pt>
                <c:pt idx="1836">
                  <c:v>866.0</c:v>
                </c:pt>
                <c:pt idx="1837">
                  <c:v>867.0</c:v>
                </c:pt>
                <c:pt idx="1838">
                  <c:v>867.0</c:v>
                </c:pt>
                <c:pt idx="1839">
                  <c:v>868.0</c:v>
                </c:pt>
                <c:pt idx="1840">
                  <c:v>868.0</c:v>
                </c:pt>
                <c:pt idx="1841">
                  <c:v>868.0</c:v>
                </c:pt>
                <c:pt idx="1842">
                  <c:v>868.0</c:v>
                </c:pt>
                <c:pt idx="1843">
                  <c:v>868.0</c:v>
                </c:pt>
                <c:pt idx="1844">
                  <c:v>868.0</c:v>
                </c:pt>
                <c:pt idx="1845">
                  <c:v>868.0</c:v>
                </c:pt>
                <c:pt idx="1846">
                  <c:v>868.0</c:v>
                </c:pt>
                <c:pt idx="1847">
                  <c:v>868.0</c:v>
                </c:pt>
                <c:pt idx="1848">
                  <c:v>868.0</c:v>
                </c:pt>
                <c:pt idx="1849">
                  <c:v>869.0</c:v>
                </c:pt>
                <c:pt idx="1850">
                  <c:v>870.0</c:v>
                </c:pt>
                <c:pt idx="1851">
                  <c:v>871.0</c:v>
                </c:pt>
                <c:pt idx="1852">
                  <c:v>872.0</c:v>
                </c:pt>
                <c:pt idx="1853">
                  <c:v>873.0</c:v>
                </c:pt>
                <c:pt idx="1854">
                  <c:v>873.0</c:v>
                </c:pt>
                <c:pt idx="1855">
                  <c:v>874.0</c:v>
                </c:pt>
                <c:pt idx="1856">
                  <c:v>875.0</c:v>
                </c:pt>
                <c:pt idx="1857">
                  <c:v>876.0</c:v>
                </c:pt>
                <c:pt idx="1858">
                  <c:v>877.0</c:v>
                </c:pt>
                <c:pt idx="1859">
                  <c:v>877.0</c:v>
                </c:pt>
                <c:pt idx="1860">
                  <c:v>877.0</c:v>
                </c:pt>
                <c:pt idx="1861">
                  <c:v>877.0</c:v>
                </c:pt>
                <c:pt idx="1862">
                  <c:v>878.0</c:v>
                </c:pt>
                <c:pt idx="1863">
                  <c:v>879.0</c:v>
                </c:pt>
                <c:pt idx="1864">
                  <c:v>879.0</c:v>
                </c:pt>
                <c:pt idx="1865">
                  <c:v>879.0</c:v>
                </c:pt>
                <c:pt idx="1866">
                  <c:v>879.0</c:v>
                </c:pt>
                <c:pt idx="1867">
                  <c:v>879.0</c:v>
                </c:pt>
                <c:pt idx="1868">
                  <c:v>879.0</c:v>
                </c:pt>
                <c:pt idx="1869">
                  <c:v>880.0</c:v>
                </c:pt>
                <c:pt idx="1870">
                  <c:v>880.0</c:v>
                </c:pt>
                <c:pt idx="1871">
                  <c:v>880.0</c:v>
                </c:pt>
                <c:pt idx="1872">
                  <c:v>880.0</c:v>
                </c:pt>
                <c:pt idx="1873">
                  <c:v>880.0</c:v>
                </c:pt>
                <c:pt idx="1874">
                  <c:v>881.0</c:v>
                </c:pt>
                <c:pt idx="1875">
                  <c:v>882.0</c:v>
                </c:pt>
                <c:pt idx="1876">
                  <c:v>882.0</c:v>
                </c:pt>
                <c:pt idx="1877">
                  <c:v>882.0</c:v>
                </c:pt>
                <c:pt idx="1878">
                  <c:v>882.0</c:v>
                </c:pt>
                <c:pt idx="1879">
                  <c:v>883.0</c:v>
                </c:pt>
                <c:pt idx="1880">
                  <c:v>883.0</c:v>
                </c:pt>
                <c:pt idx="1881">
                  <c:v>884.0</c:v>
                </c:pt>
                <c:pt idx="1882">
                  <c:v>884.0</c:v>
                </c:pt>
                <c:pt idx="1883">
                  <c:v>885.0</c:v>
                </c:pt>
                <c:pt idx="1884">
                  <c:v>885.0</c:v>
                </c:pt>
                <c:pt idx="1885">
                  <c:v>885.0</c:v>
                </c:pt>
                <c:pt idx="1886">
                  <c:v>886.0</c:v>
                </c:pt>
                <c:pt idx="1887">
                  <c:v>886.0</c:v>
                </c:pt>
                <c:pt idx="1888">
                  <c:v>886.0</c:v>
                </c:pt>
                <c:pt idx="1889">
                  <c:v>887.0</c:v>
                </c:pt>
                <c:pt idx="1890">
                  <c:v>887.0</c:v>
                </c:pt>
                <c:pt idx="1891">
                  <c:v>887.0</c:v>
                </c:pt>
                <c:pt idx="1892">
                  <c:v>887.0</c:v>
                </c:pt>
                <c:pt idx="1893">
                  <c:v>887.0</c:v>
                </c:pt>
                <c:pt idx="1894">
                  <c:v>887.0</c:v>
                </c:pt>
                <c:pt idx="1895">
                  <c:v>887.0</c:v>
                </c:pt>
                <c:pt idx="1896">
                  <c:v>887.0</c:v>
                </c:pt>
                <c:pt idx="1897">
                  <c:v>888.0</c:v>
                </c:pt>
                <c:pt idx="1898">
                  <c:v>888.0</c:v>
                </c:pt>
                <c:pt idx="1899">
                  <c:v>889.0</c:v>
                </c:pt>
                <c:pt idx="1900">
                  <c:v>890.0</c:v>
                </c:pt>
                <c:pt idx="1901">
                  <c:v>891.0</c:v>
                </c:pt>
                <c:pt idx="1902">
                  <c:v>892.0</c:v>
                </c:pt>
                <c:pt idx="1903">
                  <c:v>892.0</c:v>
                </c:pt>
                <c:pt idx="1904">
                  <c:v>892.0</c:v>
                </c:pt>
                <c:pt idx="1905">
                  <c:v>892.0</c:v>
                </c:pt>
                <c:pt idx="1906">
                  <c:v>892.0</c:v>
                </c:pt>
                <c:pt idx="1907">
                  <c:v>892.0</c:v>
                </c:pt>
                <c:pt idx="1908">
                  <c:v>892.0</c:v>
                </c:pt>
                <c:pt idx="1909">
                  <c:v>892.0</c:v>
                </c:pt>
                <c:pt idx="1910">
                  <c:v>893.0</c:v>
                </c:pt>
                <c:pt idx="1911">
                  <c:v>894.0</c:v>
                </c:pt>
                <c:pt idx="1912">
                  <c:v>895.0</c:v>
                </c:pt>
                <c:pt idx="1913">
                  <c:v>896.0</c:v>
                </c:pt>
                <c:pt idx="1914">
                  <c:v>897.0</c:v>
                </c:pt>
                <c:pt idx="1915">
                  <c:v>897.0</c:v>
                </c:pt>
                <c:pt idx="1916">
                  <c:v>897.0</c:v>
                </c:pt>
                <c:pt idx="1917">
                  <c:v>897.0</c:v>
                </c:pt>
                <c:pt idx="1918">
                  <c:v>897.0</c:v>
                </c:pt>
                <c:pt idx="1919">
                  <c:v>897.0</c:v>
                </c:pt>
                <c:pt idx="1920">
                  <c:v>897.0</c:v>
                </c:pt>
                <c:pt idx="1921">
                  <c:v>898.0</c:v>
                </c:pt>
                <c:pt idx="1922">
                  <c:v>898.0</c:v>
                </c:pt>
                <c:pt idx="1923">
                  <c:v>898.0</c:v>
                </c:pt>
                <c:pt idx="1924">
                  <c:v>899.0</c:v>
                </c:pt>
                <c:pt idx="1925">
                  <c:v>900.0</c:v>
                </c:pt>
                <c:pt idx="1926">
                  <c:v>900.0</c:v>
                </c:pt>
                <c:pt idx="1927">
                  <c:v>900.0</c:v>
                </c:pt>
                <c:pt idx="1928">
                  <c:v>900.0</c:v>
                </c:pt>
                <c:pt idx="1929">
                  <c:v>900.0</c:v>
                </c:pt>
                <c:pt idx="1930">
                  <c:v>900.0</c:v>
                </c:pt>
                <c:pt idx="1931">
                  <c:v>900.0</c:v>
                </c:pt>
                <c:pt idx="1932">
                  <c:v>900.0</c:v>
                </c:pt>
                <c:pt idx="1933">
                  <c:v>900.0</c:v>
                </c:pt>
                <c:pt idx="1934">
                  <c:v>901.0</c:v>
                </c:pt>
                <c:pt idx="1935">
                  <c:v>901.0</c:v>
                </c:pt>
                <c:pt idx="1936">
                  <c:v>902.0</c:v>
                </c:pt>
                <c:pt idx="1937">
                  <c:v>902.0</c:v>
                </c:pt>
                <c:pt idx="1938">
                  <c:v>903.0</c:v>
                </c:pt>
                <c:pt idx="1939">
                  <c:v>904.0</c:v>
                </c:pt>
                <c:pt idx="1940">
                  <c:v>904.0</c:v>
                </c:pt>
                <c:pt idx="1941">
                  <c:v>904.0</c:v>
                </c:pt>
                <c:pt idx="1942">
                  <c:v>905.0</c:v>
                </c:pt>
                <c:pt idx="1943">
                  <c:v>905.0</c:v>
                </c:pt>
                <c:pt idx="1944">
                  <c:v>906.0</c:v>
                </c:pt>
                <c:pt idx="1945">
                  <c:v>907.0</c:v>
                </c:pt>
                <c:pt idx="1946">
                  <c:v>908.0</c:v>
                </c:pt>
                <c:pt idx="1947">
                  <c:v>909.0</c:v>
                </c:pt>
                <c:pt idx="1948">
                  <c:v>910.0</c:v>
                </c:pt>
                <c:pt idx="1949">
                  <c:v>911.0</c:v>
                </c:pt>
                <c:pt idx="1950">
                  <c:v>912.0</c:v>
                </c:pt>
                <c:pt idx="1951">
                  <c:v>913.0</c:v>
                </c:pt>
                <c:pt idx="1952">
                  <c:v>914.0</c:v>
                </c:pt>
                <c:pt idx="1953">
                  <c:v>915.0</c:v>
                </c:pt>
                <c:pt idx="1954">
                  <c:v>916.0</c:v>
                </c:pt>
                <c:pt idx="1955">
                  <c:v>917.0</c:v>
                </c:pt>
                <c:pt idx="1956">
                  <c:v>917.0</c:v>
                </c:pt>
                <c:pt idx="1957">
                  <c:v>918.0</c:v>
                </c:pt>
                <c:pt idx="1958">
                  <c:v>918.0</c:v>
                </c:pt>
                <c:pt idx="1959">
                  <c:v>918.0</c:v>
                </c:pt>
                <c:pt idx="1960">
                  <c:v>919.0</c:v>
                </c:pt>
                <c:pt idx="1961">
                  <c:v>920.0</c:v>
                </c:pt>
                <c:pt idx="1962">
                  <c:v>920.0</c:v>
                </c:pt>
                <c:pt idx="1963">
                  <c:v>920.0</c:v>
                </c:pt>
                <c:pt idx="1964">
                  <c:v>921.0</c:v>
                </c:pt>
                <c:pt idx="1965">
                  <c:v>921.0</c:v>
                </c:pt>
                <c:pt idx="1966">
                  <c:v>922.0</c:v>
                </c:pt>
                <c:pt idx="1967">
                  <c:v>923.0</c:v>
                </c:pt>
                <c:pt idx="1968">
                  <c:v>923.0</c:v>
                </c:pt>
                <c:pt idx="1969">
                  <c:v>923.0</c:v>
                </c:pt>
                <c:pt idx="1970">
                  <c:v>924.0</c:v>
                </c:pt>
                <c:pt idx="1971">
                  <c:v>924.0</c:v>
                </c:pt>
                <c:pt idx="1972">
                  <c:v>924.0</c:v>
                </c:pt>
                <c:pt idx="1973">
                  <c:v>924.0</c:v>
                </c:pt>
                <c:pt idx="1974">
                  <c:v>925.0</c:v>
                </c:pt>
                <c:pt idx="1975">
                  <c:v>925.0</c:v>
                </c:pt>
                <c:pt idx="1976">
                  <c:v>925.0</c:v>
                </c:pt>
                <c:pt idx="1977">
                  <c:v>926.0</c:v>
                </c:pt>
                <c:pt idx="1978">
                  <c:v>926.0</c:v>
                </c:pt>
                <c:pt idx="1979">
                  <c:v>927.0</c:v>
                </c:pt>
                <c:pt idx="1980">
                  <c:v>927.0</c:v>
                </c:pt>
                <c:pt idx="1981">
                  <c:v>928.0</c:v>
                </c:pt>
                <c:pt idx="1982">
                  <c:v>928.0</c:v>
                </c:pt>
                <c:pt idx="1983">
                  <c:v>929.0</c:v>
                </c:pt>
                <c:pt idx="1984">
                  <c:v>930.0</c:v>
                </c:pt>
                <c:pt idx="1985">
                  <c:v>931.0</c:v>
                </c:pt>
                <c:pt idx="1986">
                  <c:v>931.0</c:v>
                </c:pt>
                <c:pt idx="1987">
                  <c:v>932.0</c:v>
                </c:pt>
                <c:pt idx="1988">
                  <c:v>933.0</c:v>
                </c:pt>
                <c:pt idx="1989">
                  <c:v>934.0</c:v>
                </c:pt>
                <c:pt idx="1990">
                  <c:v>934.0</c:v>
                </c:pt>
                <c:pt idx="1991">
                  <c:v>935.0</c:v>
                </c:pt>
                <c:pt idx="1992">
                  <c:v>936.0</c:v>
                </c:pt>
                <c:pt idx="1993">
                  <c:v>937.0</c:v>
                </c:pt>
                <c:pt idx="1994">
                  <c:v>937.0</c:v>
                </c:pt>
                <c:pt idx="1995">
                  <c:v>938.0</c:v>
                </c:pt>
                <c:pt idx="1996">
                  <c:v>939.0</c:v>
                </c:pt>
                <c:pt idx="1997">
                  <c:v>940.0</c:v>
                </c:pt>
                <c:pt idx="1998">
                  <c:v>941.0</c:v>
                </c:pt>
                <c:pt idx="1999">
                  <c:v>942.0</c:v>
                </c:pt>
                <c:pt idx="2000">
                  <c:v>943.0</c:v>
                </c:pt>
                <c:pt idx="2001">
                  <c:v>944.0</c:v>
                </c:pt>
                <c:pt idx="2002">
                  <c:v>945.0</c:v>
                </c:pt>
                <c:pt idx="2003">
                  <c:v>946.0</c:v>
                </c:pt>
                <c:pt idx="2004">
                  <c:v>947.0</c:v>
                </c:pt>
                <c:pt idx="2005">
                  <c:v>948.0</c:v>
                </c:pt>
                <c:pt idx="2006">
                  <c:v>949.0</c:v>
                </c:pt>
                <c:pt idx="2007">
                  <c:v>950.0</c:v>
                </c:pt>
                <c:pt idx="2008">
                  <c:v>951.0</c:v>
                </c:pt>
                <c:pt idx="2009">
                  <c:v>952.0</c:v>
                </c:pt>
                <c:pt idx="2010">
                  <c:v>952.0</c:v>
                </c:pt>
                <c:pt idx="2011">
                  <c:v>953.0</c:v>
                </c:pt>
                <c:pt idx="2012">
                  <c:v>954.0</c:v>
                </c:pt>
                <c:pt idx="2013">
                  <c:v>954.0</c:v>
                </c:pt>
                <c:pt idx="2014">
                  <c:v>955.0</c:v>
                </c:pt>
                <c:pt idx="2015">
                  <c:v>955.0</c:v>
                </c:pt>
                <c:pt idx="2016">
                  <c:v>956.0</c:v>
                </c:pt>
                <c:pt idx="2017">
                  <c:v>956.0</c:v>
                </c:pt>
                <c:pt idx="2018">
                  <c:v>957.0</c:v>
                </c:pt>
                <c:pt idx="2019">
                  <c:v>958.0</c:v>
                </c:pt>
                <c:pt idx="2020">
                  <c:v>959.0</c:v>
                </c:pt>
                <c:pt idx="2021">
                  <c:v>960.0</c:v>
                </c:pt>
                <c:pt idx="2022">
                  <c:v>961.0</c:v>
                </c:pt>
                <c:pt idx="2023">
                  <c:v>962.0</c:v>
                </c:pt>
                <c:pt idx="2024">
                  <c:v>963.0</c:v>
                </c:pt>
                <c:pt idx="2025">
                  <c:v>964.0</c:v>
                </c:pt>
                <c:pt idx="2026">
                  <c:v>965.0</c:v>
                </c:pt>
                <c:pt idx="2027">
                  <c:v>965.0</c:v>
                </c:pt>
                <c:pt idx="2028">
                  <c:v>966.0</c:v>
                </c:pt>
                <c:pt idx="2029">
                  <c:v>966.0</c:v>
                </c:pt>
                <c:pt idx="2030">
                  <c:v>966.0</c:v>
                </c:pt>
                <c:pt idx="2031">
                  <c:v>966.0</c:v>
                </c:pt>
                <c:pt idx="2032">
                  <c:v>966.0</c:v>
                </c:pt>
                <c:pt idx="2033">
                  <c:v>966.0</c:v>
                </c:pt>
                <c:pt idx="2034">
                  <c:v>966.0</c:v>
                </c:pt>
                <c:pt idx="2035">
                  <c:v>966.0</c:v>
                </c:pt>
                <c:pt idx="2036">
                  <c:v>966.0</c:v>
                </c:pt>
                <c:pt idx="2037">
                  <c:v>966.0</c:v>
                </c:pt>
                <c:pt idx="2038">
                  <c:v>966.0</c:v>
                </c:pt>
                <c:pt idx="2039">
                  <c:v>966.0</c:v>
                </c:pt>
                <c:pt idx="2040">
                  <c:v>966.0</c:v>
                </c:pt>
                <c:pt idx="2041">
                  <c:v>966.0</c:v>
                </c:pt>
                <c:pt idx="2042">
                  <c:v>967.0</c:v>
                </c:pt>
                <c:pt idx="2043">
                  <c:v>968.0</c:v>
                </c:pt>
                <c:pt idx="2044">
                  <c:v>969.0</c:v>
                </c:pt>
                <c:pt idx="2045">
                  <c:v>970.0</c:v>
                </c:pt>
                <c:pt idx="2046">
                  <c:v>971.0</c:v>
                </c:pt>
                <c:pt idx="2047">
                  <c:v>971.0</c:v>
                </c:pt>
                <c:pt idx="2048">
                  <c:v>971.0</c:v>
                </c:pt>
                <c:pt idx="2049">
                  <c:v>971.0</c:v>
                </c:pt>
                <c:pt idx="2050">
                  <c:v>972.0</c:v>
                </c:pt>
                <c:pt idx="2051">
                  <c:v>973.0</c:v>
                </c:pt>
                <c:pt idx="2052">
                  <c:v>974.0</c:v>
                </c:pt>
                <c:pt idx="2053">
                  <c:v>974.0</c:v>
                </c:pt>
                <c:pt idx="2054">
                  <c:v>975.0</c:v>
                </c:pt>
                <c:pt idx="2055">
                  <c:v>975.0</c:v>
                </c:pt>
                <c:pt idx="2056">
                  <c:v>976.0</c:v>
                </c:pt>
                <c:pt idx="2057">
                  <c:v>977.0</c:v>
                </c:pt>
                <c:pt idx="2058">
                  <c:v>977.0</c:v>
                </c:pt>
                <c:pt idx="2059">
                  <c:v>978.0</c:v>
                </c:pt>
                <c:pt idx="2060">
                  <c:v>979.0</c:v>
                </c:pt>
                <c:pt idx="2061">
                  <c:v>979.0</c:v>
                </c:pt>
                <c:pt idx="2062">
                  <c:v>980.0</c:v>
                </c:pt>
                <c:pt idx="2063">
                  <c:v>980.0</c:v>
                </c:pt>
                <c:pt idx="2064">
                  <c:v>980.0</c:v>
                </c:pt>
                <c:pt idx="2065">
                  <c:v>980.0</c:v>
                </c:pt>
                <c:pt idx="2066">
                  <c:v>980.0</c:v>
                </c:pt>
                <c:pt idx="2067">
                  <c:v>980.0</c:v>
                </c:pt>
                <c:pt idx="2068">
                  <c:v>980.0</c:v>
                </c:pt>
                <c:pt idx="2069">
                  <c:v>980.0</c:v>
                </c:pt>
                <c:pt idx="2070">
                  <c:v>981.0</c:v>
                </c:pt>
                <c:pt idx="2071">
                  <c:v>981.0</c:v>
                </c:pt>
                <c:pt idx="2072">
                  <c:v>981.0</c:v>
                </c:pt>
                <c:pt idx="2073">
                  <c:v>981.0</c:v>
                </c:pt>
                <c:pt idx="2074">
                  <c:v>981.0</c:v>
                </c:pt>
                <c:pt idx="2075">
                  <c:v>981.0</c:v>
                </c:pt>
                <c:pt idx="2076">
                  <c:v>982.0</c:v>
                </c:pt>
                <c:pt idx="2077">
                  <c:v>982.0</c:v>
                </c:pt>
                <c:pt idx="2078">
                  <c:v>982.0</c:v>
                </c:pt>
                <c:pt idx="2079">
                  <c:v>982.0</c:v>
                </c:pt>
                <c:pt idx="2080">
                  <c:v>983.0</c:v>
                </c:pt>
                <c:pt idx="2081">
                  <c:v>984.0</c:v>
                </c:pt>
                <c:pt idx="2082">
                  <c:v>985.0</c:v>
                </c:pt>
                <c:pt idx="2083">
                  <c:v>986.0</c:v>
                </c:pt>
                <c:pt idx="2084">
                  <c:v>986.0</c:v>
                </c:pt>
                <c:pt idx="2085">
                  <c:v>986.0</c:v>
                </c:pt>
                <c:pt idx="2086">
                  <c:v>986.0</c:v>
                </c:pt>
                <c:pt idx="2087">
                  <c:v>987.0</c:v>
                </c:pt>
                <c:pt idx="2088">
                  <c:v>988.0</c:v>
                </c:pt>
                <c:pt idx="2089">
                  <c:v>989.0</c:v>
                </c:pt>
                <c:pt idx="2090">
                  <c:v>989.0</c:v>
                </c:pt>
                <c:pt idx="2091">
                  <c:v>989.0</c:v>
                </c:pt>
                <c:pt idx="2092">
                  <c:v>989.0</c:v>
                </c:pt>
                <c:pt idx="2093">
                  <c:v>989.0</c:v>
                </c:pt>
                <c:pt idx="2094">
                  <c:v>989.0</c:v>
                </c:pt>
                <c:pt idx="2095">
                  <c:v>989.0</c:v>
                </c:pt>
                <c:pt idx="2096">
                  <c:v>989.0</c:v>
                </c:pt>
                <c:pt idx="2097">
                  <c:v>989.0</c:v>
                </c:pt>
                <c:pt idx="2098">
                  <c:v>990.0</c:v>
                </c:pt>
                <c:pt idx="2099">
                  <c:v>990.0</c:v>
                </c:pt>
                <c:pt idx="2100">
                  <c:v>991.0</c:v>
                </c:pt>
                <c:pt idx="2101">
                  <c:v>991.0</c:v>
                </c:pt>
                <c:pt idx="2102">
                  <c:v>992.0</c:v>
                </c:pt>
                <c:pt idx="2103">
                  <c:v>993.0</c:v>
                </c:pt>
                <c:pt idx="2104">
                  <c:v>994.0</c:v>
                </c:pt>
                <c:pt idx="2105">
                  <c:v>995.0</c:v>
                </c:pt>
                <c:pt idx="2106">
                  <c:v>996.0</c:v>
                </c:pt>
                <c:pt idx="2107">
                  <c:v>997.0</c:v>
                </c:pt>
                <c:pt idx="2108">
                  <c:v>998.0</c:v>
                </c:pt>
                <c:pt idx="2109">
                  <c:v>998.0</c:v>
                </c:pt>
                <c:pt idx="2110">
                  <c:v>998.0</c:v>
                </c:pt>
                <c:pt idx="2111">
                  <c:v>999.0</c:v>
                </c:pt>
                <c:pt idx="2112">
                  <c:v>1000.0</c:v>
                </c:pt>
                <c:pt idx="2113">
                  <c:v>1001.0</c:v>
                </c:pt>
                <c:pt idx="2114">
                  <c:v>1001.0</c:v>
                </c:pt>
                <c:pt idx="2115">
                  <c:v>1001.0</c:v>
                </c:pt>
                <c:pt idx="2116">
                  <c:v>1001.0</c:v>
                </c:pt>
                <c:pt idx="2117">
                  <c:v>1001.0</c:v>
                </c:pt>
                <c:pt idx="2118">
                  <c:v>1002.0</c:v>
                </c:pt>
                <c:pt idx="2119">
                  <c:v>1003.0</c:v>
                </c:pt>
                <c:pt idx="2120">
                  <c:v>1003.0</c:v>
                </c:pt>
                <c:pt idx="2121">
                  <c:v>1003.0</c:v>
                </c:pt>
                <c:pt idx="2122">
                  <c:v>1003.0</c:v>
                </c:pt>
                <c:pt idx="2123">
                  <c:v>1003.0</c:v>
                </c:pt>
                <c:pt idx="2124">
                  <c:v>1003.0</c:v>
                </c:pt>
                <c:pt idx="2125">
                  <c:v>1003.0</c:v>
                </c:pt>
                <c:pt idx="2126">
                  <c:v>1003.0</c:v>
                </c:pt>
                <c:pt idx="2127">
                  <c:v>1003.0</c:v>
                </c:pt>
                <c:pt idx="2128">
                  <c:v>1003.0</c:v>
                </c:pt>
                <c:pt idx="2129">
                  <c:v>1003.0</c:v>
                </c:pt>
                <c:pt idx="2130">
                  <c:v>1003.0</c:v>
                </c:pt>
                <c:pt idx="2131">
                  <c:v>1003.0</c:v>
                </c:pt>
                <c:pt idx="2132">
                  <c:v>1004.0</c:v>
                </c:pt>
                <c:pt idx="2133">
                  <c:v>1005.0</c:v>
                </c:pt>
                <c:pt idx="2134">
                  <c:v>1005.0</c:v>
                </c:pt>
                <c:pt idx="2135">
                  <c:v>1006.0</c:v>
                </c:pt>
                <c:pt idx="2136">
                  <c:v>1006.0</c:v>
                </c:pt>
                <c:pt idx="2137">
                  <c:v>1006.0</c:v>
                </c:pt>
                <c:pt idx="2138">
                  <c:v>1006.0</c:v>
                </c:pt>
                <c:pt idx="2139">
                  <c:v>1007.0</c:v>
                </c:pt>
                <c:pt idx="2140">
                  <c:v>1007.0</c:v>
                </c:pt>
                <c:pt idx="2141">
                  <c:v>1008.0</c:v>
                </c:pt>
                <c:pt idx="2142">
                  <c:v>1008.0</c:v>
                </c:pt>
                <c:pt idx="2143">
                  <c:v>1009.0</c:v>
                </c:pt>
                <c:pt idx="2144">
                  <c:v>1009.0</c:v>
                </c:pt>
                <c:pt idx="2145">
                  <c:v>1009.0</c:v>
                </c:pt>
                <c:pt idx="2146">
                  <c:v>1010.0</c:v>
                </c:pt>
                <c:pt idx="2147">
                  <c:v>1011.0</c:v>
                </c:pt>
                <c:pt idx="2148">
                  <c:v>1012.0</c:v>
                </c:pt>
                <c:pt idx="2149">
                  <c:v>1013.0</c:v>
                </c:pt>
                <c:pt idx="2150">
                  <c:v>1014.0</c:v>
                </c:pt>
                <c:pt idx="2151">
                  <c:v>1015.0</c:v>
                </c:pt>
                <c:pt idx="2152">
                  <c:v>1016.0</c:v>
                </c:pt>
                <c:pt idx="2153">
                  <c:v>1017.0</c:v>
                </c:pt>
                <c:pt idx="2154">
                  <c:v>1018.0</c:v>
                </c:pt>
                <c:pt idx="2155">
                  <c:v>1018.0</c:v>
                </c:pt>
                <c:pt idx="2156">
                  <c:v>1019.0</c:v>
                </c:pt>
                <c:pt idx="2157">
                  <c:v>1019.0</c:v>
                </c:pt>
                <c:pt idx="2158">
                  <c:v>1020.0</c:v>
                </c:pt>
                <c:pt idx="2159">
                  <c:v>1021.0</c:v>
                </c:pt>
                <c:pt idx="2160">
                  <c:v>1022.0</c:v>
                </c:pt>
                <c:pt idx="2161">
                  <c:v>1023.0</c:v>
                </c:pt>
                <c:pt idx="2162">
                  <c:v>1024.0</c:v>
                </c:pt>
                <c:pt idx="2163">
                  <c:v>1025.0</c:v>
                </c:pt>
                <c:pt idx="2164">
                  <c:v>1026.0</c:v>
                </c:pt>
                <c:pt idx="2165">
                  <c:v>1026.0</c:v>
                </c:pt>
                <c:pt idx="2166">
                  <c:v>1027.0</c:v>
                </c:pt>
                <c:pt idx="2167">
                  <c:v>1028.0</c:v>
                </c:pt>
                <c:pt idx="2168">
                  <c:v>1029.0</c:v>
                </c:pt>
                <c:pt idx="2169">
                  <c:v>1029.0</c:v>
                </c:pt>
                <c:pt idx="2170">
                  <c:v>1029.0</c:v>
                </c:pt>
                <c:pt idx="2171">
                  <c:v>1029.0</c:v>
                </c:pt>
                <c:pt idx="2172">
                  <c:v>1029.0</c:v>
                </c:pt>
                <c:pt idx="2173">
                  <c:v>1029.0</c:v>
                </c:pt>
                <c:pt idx="2174">
                  <c:v>1029.0</c:v>
                </c:pt>
                <c:pt idx="2175">
                  <c:v>1029.0</c:v>
                </c:pt>
                <c:pt idx="2176">
                  <c:v>1029.0</c:v>
                </c:pt>
                <c:pt idx="2177">
                  <c:v>1029.0</c:v>
                </c:pt>
                <c:pt idx="2178">
                  <c:v>1029.0</c:v>
                </c:pt>
                <c:pt idx="2179">
                  <c:v>1029.0</c:v>
                </c:pt>
                <c:pt idx="2180">
                  <c:v>1029.0</c:v>
                </c:pt>
                <c:pt idx="2181">
                  <c:v>1029.0</c:v>
                </c:pt>
                <c:pt idx="2182">
                  <c:v>1029.0</c:v>
                </c:pt>
                <c:pt idx="2183">
                  <c:v>1029.0</c:v>
                </c:pt>
                <c:pt idx="2184">
                  <c:v>1030.0</c:v>
                </c:pt>
                <c:pt idx="2185">
                  <c:v>1031.0</c:v>
                </c:pt>
                <c:pt idx="2186">
                  <c:v>1031.0</c:v>
                </c:pt>
                <c:pt idx="2187">
                  <c:v>1032.0</c:v>
                </c:pt>
                <c:pt idx="2188">
                  <c:v>1033.0</c:v>
                </c:pt>
                <c:pt idx="2189">
                  <c:v>1034.0</c:v>
                </c:pt>
                <c:pt idx="2190">
                  <c:v>1034.0</c:v>
                </c:pt>
                <c:pt idx="2191">
                  <c:v>1034.0</c:v>
                </c:pt>
                <c:pt idx="2192">
                  <c:v>1034.0</c:v>
                </c:pt>
                <c:pt idx="2193">
                  <c:v>1035.0</c:v>
                </c:pt>
                <c:pt idx="2194">
                  <c:v>1036.0</c:v>
                </c:pt>
                <c:pt idx="2195">
                  <c:v>1036.0</c:v>
                </c:pt>
                <c:pt idx="2196">
                  <c:v>1037.0</c:v>
                </c:pt>
                <c:pt idx="2197">
                  <c:v>1037.0</c:v>
                </c:pt>
                <c:pt idx="2198">
                  <c:v>1037.0</c:v>
                </c:pt>
                <c:pt idx="2199">
                  <c:v>1037.0</c:v>
                </c:pt>
                <c:pt idx="2200">
                  <c:v>1037.0</c:v>
                </c:pt>
                <c:pt idx="2201">
                  <c:v>1037.0</c:v>
                </c:pt>
                <c:pt idx="2202">
                  <c:v>1037.0</c:v>
                </c:pt>
                <c:pt idx="2203">
                  <c:v>1037.0</c:v>
                </c:pt>
                <c:pt idx="2204">
                  <c:v>1037.0</c:v>
                </c:pt>
                <c:pt idx="2205">
                  <c:v>1037.0</c:v>
                </c:pt>
                <c:pt idx="2206">
                  <c:v>1037.0</c:v>
                </c:pt>
                <c:pt idx="2207">
                  <c:v>1037.0</c:v>
                </c:pt>
                <c:pt idx="2208">
                  <c:v>1037.0</c:v>
                </c:pt>
                <c:pt idx="2209">
                  <c:v>1037.0</c:v>
                </c:pt>
                <c:pt idx="2210">
                  <c:v>1037.0</c:v>
                </c:pt>
                <c:pt idx="2211">
                  <c:v>1037.0</c:v>
                </c:pt>
                <c:pt idx="2212">
                  <c:v>1037.0</c:v>
                </c:pt>
                <c:pt idx="2213">
                  <c:v>1037.0</c:v>
                </c:pt>
                <c:pt idx="2214">
                  <c:v>1037.0</c:v>
                </c:pt>
                <c:pt idx="2215">
                  <c:v>1038.0</c:v>
                </c:pt>
                <c:pt idx="2216">
                  <c:v>1039.0</c:v>
                </c:pt>
                <c:pt idx="2217">
                  <c:v>1039.0</c:v>
                </c:pt>
                <c:pt idx="2218">
                  <c:v>1039.0</c:v>
                </c:pt>
                <c:pt idx="2219">
                  <c:v>1039.0</c:v>
                </c:pt>
                <c:pt idx="2220">
                  <c:v>1039.0</c:v>
                </c:pt>
                <c:pt idx="2221">
                  <c:v>1040.0</c:v>
                </c:pt>
                <c:pt idx="2222">
                  <c:v>1041.0</c:v>
                </c:pt>
                <c:pt idx="2223">
                  <c:v>1042.0</c:v>
                </c:pt>
                <c:pt idx="2224">
                  <c:v>1043.0</c:v>
                </c:pt>
                <c:pt idx="2225">
                  <c:v>1044.0</c:v>
                </c:pt>
                <c:pt idx="2226">
                  <c:v>1044.0</c:v>
                </c:pt>
                <c:pt idx="2227">
                  <c:v>1044.0</c:v>
                </c:pt>
                <c:pt idx="2228">
                  <c:v>1044.0</c:v>
                </c:pt>
                <c:pt idx="2229">
                  <c:v>1044.0</c:v>
                </c:pt>
                <c:pt idx="2230">
                  <c:v>1044.0</c:v>
                </c:pt>
                <c:pt idx="2231">
                  <c:v>1044.0</c:v>
                </c:pt>
                <c:pt idx="2232">
                  <c:v>1045.0</c:v>
                </c:pt>
                <c:pt idx="2233">
                  <c:v>1046.0</c:v>
                </c:pt>
                <c:pt idx="2234">
                  <c:v>1047.0</c:v>
                </c:pt>
                <c:pt idx="2235">
                  <c:v>1047.0</c:v>
                </c:pt>
                <c:pt idx="2236">
                  <c:v>1047.0</c:v>
                </c:pt>
                <c:pt idx="2237">
                  <c:v>1047.0</c:v>
                </c:pt>
                <c:pt idx="2238">
                  <c:v>1047.0</c:v>
                </c:pt>
                <c:pt idx="2239">
                  <c:v>1047.0</c:v>
                </c:pt>
                <c:pt idx="2240">
                  <c:v>1048.0</c:v>
                </c:pt>
                <c:pt idx="2241">
                  <c:v>1048.0</c:v>
                </c:pt>
                <c:pt idx="2242">
                  <c:v>1049.0</c:v>
                </c:pt>
                <c:pt idx="2243">
                  <c:v>1049.0</c:v>
                </c:pt>
                <c:pt idx="2244">
                  <c:v>1049.0</c:v>
                </c:pt>
                <c:pt idx="2245">
                  <c:v>1049.0</c:v>
                </c:pt>
                <c:pt idx="2246">
                  <c:v>1049.0</c:v>
                </c:pt>
                <c:pt idx="2247">
                  <c:v>1049.0</c:v>
                </c:pt>
                <c:pt idx="2248">
                  <c:v>1050.0</c:v>
                </c:pt>
                <c:pt idx="2249">
                  <c:v>1050.0</c:v>
                </c:pt>
                <c:pt idx="2250">
                  <c:v>1050.0</c:v>
                </c:pt>
                <c:pt idx="2251">
                  <c:v>1051.0</c:v>
                </c:pt>
                <c:pt idx="2252">
                  <c:v>1052.0</c:v>
                </c:pt>
                <c:pt idx="2253">
                  <c:v>1053.0</c:v>
                </c:pt>
                <c:pt idx="2254">
                  <c:v>1053.0</c:v>
                </c:pt>
                <c:pt idx="2255">
                  <c:v>1053.0</c:v>
                </c:pt>
                <c:pt idx="2256">
                  <c:v>1053.0</c:v>
                </c:pt>
                <c:pt idx="2257">
                  <c:v>1053.0</c:v>
                </c:pt>
                <c:pt idx="2258">
                  <c:v>1054.0</c:v>
                </c:pt>
                <c:pt idx="2259">
                  <c:v>1054.0</c:v>
                </c:pt>
                <c:pt idx="2260">
                  <c:v>1054.0</c:v>
                </c:pt>
                <c:pt idx="2261">
                  <c:v>1054.0</c:v>
                </c:pt>
                <c:pt idx="2262">
                  <c:v>1055.0</c:v>
                </c:pt>
                <c:pt idx="2263">
                  <c:v>1055.0</c:v>
                </c:pt>
                <c:pt idx="2264">
                  <c:v>1056.0</c:v>
                </c:pt>
                <c:pt idx="2265">
                  <c:v>1057.0</c:v>
                </c:pt>
                <c:pt idx="2266">
                  <c:v>1057.0</c:v>
                </c:pt>
                <c:pt idx="2267">
                  <c:v>1057.0</c:v>
                </c:pt>
                <c:pt idx="2268">
                  <c:v>1058.0</c:v>
                </c:pt>
                <c:pt idx="2269">
                  <c:v>1058.0</c:v>
                </c:pt>
                <c:pt idx="2270">
                  <c:v>1059.0</c:v>
                </c:pt>
                <c:pt idx="2271">
                  <c:v>1059.0</c:v>
                </c:pt>
                <c:pt idx="2272">
                  <c:v>1059.0</c:v>
                </c:pt>
                <c:pt idx="2273">
                  <c:v>1059.0</c:v>
                </c:pt>
                <c:pt idx="2274">
                  <c:v>1059.0</c:v>
                </c:pt>
                <c:pt idx="2275">
                  <c:v>1059.0</c:v>
                </c:pt>
                <c:pt idx="2276">
                  <c:v>1059.0</c:v>
                </c:pt>
                <c:pt idx="2277">
                  <c:v>1059.0</c:v>
                </c:pt>
                <c:pt idx="2278">
                  <c:v>1059.0</c:v>
                </c:pt>
                <c:pt idx="2279">
                  <c:v>1059.0</c:v>
                </c:pt>
                <c:pt idx="2280">
                  <c:v>1059.0</c:v>
                </c:pt>
                <c:pt idx="2281">
                  <c:v>1060.0</c:v>
                </c:pt>
                <c:pt idx="2282">
                  <c:v>1060.0</c:v>
                </c:pt>
                <c:pt idx="2283">
                  <c:v>1060.0</c:v>
                </c:pt>
                <c:pt idx="2284">
                  <c:v>1061.0</c:v>
                </c:pt>
                <c:pt idx="2285">
                  <c:v>1062.0</c:v>
                </c:pt>
                <c:pt idx="2286">
                  <c:v>1063.0</c:v>
                </c:pt>
                <c:pt idx="2287">
                  <c:v>1064.0</c:v>
                </c:pt>
                <c:pt idx="2288">
                  <c:v>1065.0</c:v>
                </c:pt>
                <c:pt idx="2289">
                  <c:v>1065.0</c:v>
                </c:pt>
                <c:pt idx="2290">
                  <c:v>1066.0</c:v>
                </c:pt>
                <c:pt idx="2291">
                  <c:v>1067.0</c:v>
                </c:pt>
                <c:pt idx="2292">
                  <c:v>1068.0</c:v>
                </c:pt>
                <c:pt idx="2293">
                  <c:v>1069.0</c:v>
                </c:pt>
                <c:pt idx="2294">
                  <c:v>1070.0</c:v>
                </c:pt>
                <c:pt idx="2295">
                  <c:v>1071.0</c:v>
                </c:pt>
                <c:pt idx="2296">
                  <c:v>1072.0</c:v>
                </c:pt>
                <c:pt idx="2297">
                  <c:v>1073.0</c:v>
                </c:pt>
                <c:pt idx="2298">
                  <c:v>1073.0</c:v>
                </c:pt>
                <c:pt idx="2299">
                  <c:v>1074.0</c:v>
                </c:pt>
                <c:pt idx="2300">
                  <c:v>1074.0</c:v>
                </c:pt>
                <c:pt idx="2301">
                  <c:v>1075.0</c:v>
                </c:pt>
                <c:pt idx="2302">
                  <c:v>1075.0</c:v>
                </c:pt>
                <c:pt idx="2303">
                  <c:v>1075.0</c:v>
                </c:pt>
                <c:pt idx="2304">
                  <c:v>1076.0</c:v>
                </c:pt>
                <c:pt idx="2305">
                  <c:v>1076.0</c:v>
                </c:pt>
                <c:pt idx="2306">
                  <c:v>1077.0</c:v>
                </c:pt>
                <c:pt idx="2307">
                  <c:v>1078.0</c:v>
                </c:pt>
                <c:pt idx="2308">
                  <c:v>1079.0</c:v>
                </c:pt>
                <c:pt idx="2309">
                  <c:v>1080.0</c:v>
                </c:pt>
                <c:pt idx="2310">
                  <c:v>1081.0</c:v>
                </c:pt>
                <c:pt idx="2311">
                  <c:v>1082.0</c:v>
                </c:pt>
                <c:pt idx="2312">
                  <c:v>1083.0</c:v>
                </c:pt>
                <c:pt idx="2313">
                  <c:v>1084.0</c:v>
                </c:pt>
                <c:pt idx="2314">
                  <c:v>1085.0</c:v>
                </c:pt>
                <c:pt idx="2315">
                  <c:v>1085.0</c:v>
                </c:pt>
                <c:pt idx="2316">
                  <c:v>1085.0</c:v>
                </c:pt>
                <c:pt idx="2317">
                  <c:v>1086.0</c:v>
                </c:pt>
                <c:pt idx="2318">
                  <c:v>1086.0</c:v>
                </c:pt>
                <c:pt idx="2319">
                  <c:v>1086.0</c:v>
                </c:pt>
                <c:pt idx="2320">
                  <c:v>1086.0</c:v>
                </c:pt>
                <c:pt idx="2321">
                  <c:v>1087.0</c:v>
                </c:pt>
                <c:pt idx="2322">
                  <c:v>1087.0</c:v>
                </c:pt>
                <c:pt idx="2323">
                  <c:v>1087.0</c:v>
                </c:pt>
                <c:pt idx="2324">
                  <c:v>1087.0</c:v>
                </c:pt>
                <c:pt idx="2325">
                  <c:v>1088.0</c:v>
                </c:pt>
                <c:pt idx="2326">
                  <c:v>1089.0</c:v>
                </c:pt>
                <c:pt idx="2327">
                  <c:v>1089.0</c:v>
                </c:pt>
                <c:pt idx="2328">
                  <c:v>1090.0</c:v>
                </c:pt>
                <c:pt idx="2329">
                  <c:v>1091.0</c:v>
                </c:pt>
                <c:pt idx="2330">
                  <c:v>1092.0</c:v>
                </c:pt>
                <c:pt idx="2331">
                  <c:v>1093.0</c:v>
                </c:pt>
                <c:pt idx="2332">
                  <c:v>1093.0</c:v>
                </c:pt>
                <c:pt idx="2333">
                  <c:v>1093.0</c:v>
                </c:pt>
                <c:pt idx="2334">
                  <c:v>1093.0</c:v>
                </c:pt>
                <c:pt idx="2335">
                  <c:v>1094.0</c:v>
                </c:pt>
                <c:pt idx="2336">
                  <c:v>1094.0</c:v>
                </c:pt>
                <c:pt idx="2337">
                  <c:v>1094.0</c:v>
                </c:pt>
                <c:pt idx="2338">
                  <c:v>1094.0</c:v>
                </c:pt>
                <c:pt idx="2339">
                  <c:v>1095.0</c:v>
                </c:pt>
                <c:pt idx="2340">
                  <c:v>1096.0</c:v>
                </c:pt>
                <c:pt idx="2341">
                  <c:v>1096.0</c:v>
                </c:pt>
                <c:pt idx="2342">
                  <c:v>1096.0</c:v>
                </c:pt>
                <c:pt idx="2343">
                  <c:v>1097.0</c:v>
                </c:pt>
                <c:pt idx="2344">
                  <c:v>1098.0</c:v>
                </c:pt>
                <c:pt idx="2345">
                  <c:v>1099.0</c:v>
                </c:pt>
                <c:pt idx="2346">
                  <c:v>1100.0</c:v>
                </c:pt>
                <c:pt idx="2347">
                  <c:v>1100.0</c:v>
                </c:pt>
                <c:pt idx="2348">
                  <c:v>1100.0</c:v>
                </c:pt>
                <c:pt idx="2349">
                  <c:v>1101.0</c:v>
                </c:pt>
                <c:pt idx="2350">
                  <c:v>1102.0</c:v>
                </c:pt>
                <c:pt idx="2351">
                  <c:v>1102.0</c:v>
                </c:pt>
                <c:pt idx="2352">
                  <c:v>1102.0</c:v>
                </c:pt>
                <c:pt idx="2353">
                  <c:v>1102.0</c:v>
                </c:pt>
                <c:pt idx="2354">
                  <c:v>1102.0</c:v>
                </c:pt>
                <c:pt idx="2355">
                  <c:v>1102.0</c:v>
                </c:pt>
                <c:pt idx="2356">
                  <c:v>1103.0</c:v>
                </c:pt>
                <c:pt idx="2357">
                  <c:v>1104.0</c:v>
                </c:pt>
                <c:pt idx="2358">
                  <c:v>1104.0</c:v>
                </c:pt>
                <c:pt idx="2359">
                  <c:v>1104.0</c:v>
                </c:pt>
                <c:pt idx="2360">
                  <c:v>1105.0</c:v>
                </c:pt>
                <c:pt idx="2361">
                  <c:v>1106.0</c:v>
                </c:pt>
                <c:pt idx="2362">
                  <c:v>1107.0</c:v>
                </c:pt>
                <c:pt idx="2363">
                  <c:v>1108.0</c:v>
                </c:pt>
                <c:pt idx="2364">
                  <c:v>1108.0</c:v>
                </c:pt>
                <c:pt idx="2365">
                  <c:v>1109.0</c:v>
                </c:pt>
                <c:pt idx="2366">
                  <c:v>1110.0</c:v>
                </c:pt>
                <c:pt idx="2367">
                  <c:v>1111.0</c:v>
                </c:pt>
                <c:pt idx="2368">
                  <c:v>1112.0</c:v>
                </c:pt>
                <c:pt idx="2369">
                  <c:v>1113.0</c:v>
                </c:pt>
                <c:pt idx="2370">
                  <c:v>1114.0</c:v>
                </c:pt>
                <c:pt idx="2371">
                  <c:v>1115.0</c:v>
                </c:pt>
                <c:pt idx="2372">
                  <c:v>1116.0</c:v>
                </c:pt>
                <c:pt idx="2373">
                  <c:v>1117.0</c:v>
                </c:pt>
                <c:pt idx="2374">
                  <c:v>1118.0</c:v>
                </c:pt>
                <c:pt idx="2375">
                  <c:v>1119.0</c:v>
                </c:pt>
                <c:pt idx="2376">
                  <c:v>1120.0</c:v>
                </c:pt>
                <c:pt idx="2377">
                  <c:v>1121.0</c:v>
                </c:pt>
                <c:pt idx="2378">
                  <c:v>1122.0</c:v>
                </c:pt>
                <c:pt idx="2379">
                  <c:v>1123.0</c:v>
                </c:pt>
                <c:pt idx="2380">
                  <c:v>1123.0</c:v>
                </c:pt>
                <c:pt idx="2381">
                  <c:v>1124.0</c:v>
                </c:pt>
                <c:pt idx="2382">
                  <c:v>1124.0</c:v>
                </c:pt>
                <c:pt idx="2383">
                  <c:v>1124.0</c:v>
                </c:pt>
                <c:pt idx="2384">
                  <c:v>1125.0</c:v>
                </c:pt>
                <c:pt idx="2385">
                  <c:v>1126.0</c:v>
                </c:pt>
                <c:pt idx="2386">
                  <c:v>1126.0</c:v>
                </c:pt>
                <c:pt idx="2387">
                  <c:v>1127.0</c:v>
                </c:pt>
                <c:pt idx="2388">
                  <c:v>1127.0</c:v>
                </c:pt>
                <c:pt idx="2389">
                  <c:v>1128.0</c:v>
                </c:pt>
                <c:pt idx="2390">
                  <c:v>1128.0</c:v>
                </c:pt>
                <c:pt idx="2391">
                  <c:v>1128.0</c:v>
                </c:pt>
                <c:pt idx="2392">
                  <c:v>1128.0</c:v>
                </c:pt>
                <c:pt idx="2393">
                  <c:v>1128.0</c:v>
                </c:pt>
                <c:pt idx="2394">
                  <c:v>1128.0</c:v>
                </c:pt>
                <c:pt idx="2395">
                  <c:v>1128.0</c:v>
                </c:pt>
                <c:pt idx="2396">
                  <c:v>1129.0</c:v>
                </c:pt>
                <c:pt idx="2397">
                  <c:v>1130.0</c:v>
                </c:pt>
                <c:pt idx="2398">
                  <c:v>1130.0</c:v>
                </c:pt>
                <c:pt idx="2399">
                  <c:v>1130.0</c:v>
                </c:pt>
                <c:pt idx="2400">
                  <c:v>1130.0</c:v>
                </c:pt>
                <c:pt idx="2401">
                  <c:v>1130.0</c:v>
                </c:pt>
                <c:pt idx="2402">
                  <c:v>1131.0</c:v>
                </c:pt>
                <c:pt idx="2403">
                  <c:v>1132.0</c:v>
                </c:pt>
                <c:pt idx="2404">
                  <c:v>1133.0</c:v>
                </c:pt>
                <c:pt idx="2405">
                  <c:v>1134.0</c:v>
                </c:pt>
                <c:pt idx="2406">
                  <c:v>1135.0</c:v>
                </c:pt>
                <c:pt idx="2407">
                  <c:v>1135.0</c:v>
                </c:pt>
                <c:pt idx="2408">
                  <c:v>1135.0</c:v>
                </c:pt>
                <c:pt idx="2409">
                  <c:v>1135.0</c:v>
                </c:pt>
                <c:pt idx="2410">
                  <c:v>1136.0</c:v>
                </c:pt>
                <c:pt idx="2411">
                  <c:v>1136.0</c:v>
                </c:pt>
                <c:pt idx="2412">
                  <c:v>1136.0</c:v>
                </c:pt>
                <c:pt idx="2413">
                  <c:v>1136.0</c:v>
                </c:pt>
                <c:pt idx="2414">
                  <c:v>1136.0</c:v>
                </c:pt>
                <c:pt idx="2415">
                  <c:v>1136.0</c:v>
                </c:pt>
                <c:pt idx="2416">
                  <c:v>1136.0</c:v>
                </c:pt>
                <c:pt idx="2417">
                  <c:v>1136.0</c:v>
                </c:pt>
                <c:pt idx="2418">
                  <c:v>1136.0</c:v>
                </c:pt>
                <c:pt idx="2419">
                  <c:v>1136.0</c:v>
                </c:pt>
                <c:pt idx="2420">
                  <c:v>1136.0</c:v>
                </c:pt>
                <c:pt idx="2421">
                  <c:v>1136.0</c:v>
                </c:pt>
                <c:pt idx="2422">
                  <c:v>1136.0</c:v>
                </c:pt>
                <c:pt idx="2423">
                  <c:v>1136.0</c:v>
                </c:pt>
                <c:pt idx="2424">
                  <c:v>1136.0</c:v>
                </c:pt>
                <c:pt idx="2425">
                  <c:v>1137.0</c:v>
                </c:pt>
                <c:pt idx="2426">
                  <c:v>1137.0</c:v>
                </c:pt>
                <c:pt idx="2427">
                  <c:v>1138.0</c:v>
                </c:pt>
                <c:pt idx="2428">
                  <c:v>1139.0</c:v>
                </c:pt>
                <c:pt idx="2429">
                  <c:v>1140.0</c:v>
                </c:pt>
                <c:pt idx="2430">
                  <c:v>1141.0</c:v>
                </c:pt>
                <c:pt idx="2431">
                  <c:v>1142.0</c:v>
                </c:pt>
                <c:pt idx="2432">
                  <c:v>1143.0</c:v>
                </c:pt>
                <c:pt idx="2433">
                  <c:v>1144.0</c:v>
                </c:pt>
                <c:pt idx="2434">
                  <c:v>1144.0</c:v>
                </c:pt>
                <c:pt idx="2435">
                  <c:v>1144.0</c:v>
                </c:pt>
                <c:pt idx="2436">
                  <c:v>1144.0</c:v>
                </c:pt>
                <c:pt idx="2437">
                  <c:v>1144.0</c:v>
                </c:pt>
                <c:pt idx="2438">
                  <c:v>1145.0</c:v>
                </c:pt>
                <c:pt idx="2439">
                  <c:v>1146.0</c:v>
                </c:pt>
                <c:pt idx="2440">
                  <c:v>1146.0</c:v>
                </c:pt>
                <c:pt idx="2441">
                  <c:v>1146.0</c:v>
                </c:pt>
                <c:pt idx="2442">
                  <c:v>1146.0</c:v>
                </c:pt>
                <c:pt idx="2443">
                  <c:v>1146.0</c:v>
                </c:pt>
                <c:pt idx="2444">
                  <c:v>1146.0</c:v>
                </c:pt>
                <c:pt idx="2445">
                  <c:v>1146.0</c:v>
                </c:pt>
                <c:pt idx="2446">
                  <c:v>1147.0</c:v>
                </c:pt>
                <c:pt idx="2447">
                  <c:v>1147.0</c:v>
                </c:pt>
                <c:pt idx="2448">
                  <c:v>1148.0</c:v>
                </c:pt>
                <c:pt idx="2449">
                  <c:v>1149.0</c:v>
                </c:pt>
                <c:pt idx="2450">
                  <c:v>1149.0</c:v>
                </c:pt>
                <c:pt idx="2451">
                  <c:v>1149.0</c:v>
                </c:pt>
                <c:pt idx="2452">
                  <c:v>1149.0</c:v>
                </c:pt>
                <c:pt idx="2453">
                  <c:v>1149.0</c:v>
                </c:pt>
                <c:pt idx="2454">
                  <c:v>1149.0</c:v>
                </c:pt>
                <c:pt idx="2455">
                  <c:v>1150.0</c:v>
                </c:pt>
                <c:pt idx="2456">
                  <c:v>1150.0</c:v>
                </c:pt>
                <c:pt idx="2457">
                  <c:v>1150.0</c:v>
                </c:pt>
                <c:pt idx="2458">
                  <c:v>1151.0</c:v>
                </c:pt>
                <c:pt idx="2459">
                  <c:v>1152.0</c:v>
                </c:pt>
                <c:pt idx="2460">
                  <c:v>1152.0</c:v>
                </c:pt>
                <c:pt idx="2461">
                  <c:v>1152.0</c:v>
                </c:pt>
                <c:pt idx="2462">
                  <c:v>1152.0</c:v>
                </c:pt>
                <c:pt idx="2463">
                  <c:v>1152.0</c:v>
                </c:pt>
                <c:pt idx="2464">
                  <c:v>1152.0</c:v>
                </c:pt>
                <c:pt idx="2465">
                  <c:v>1152.0</c:v>
                </c:pt>
                <c:pt idx="2466">
                  <c:v>1153.0</c:v>
                </c:pt>
                <c:pt idx="2467">
                  <c:v>1153.0</c:v>
                </c:pt>
                <c:pt idx="2468">
                  <c:v>1154.0</c:v>
                </c:pt>
                <c:pt idx="2469">
                  <c:v>1154.0</c:v>
                </c:pt>
                <c:pt idx="2470">
                  <c:v>1154.0</c:v>
                </c:pt>
                <c:pt idx="2471">
                  <c:v>1155.0</c:v>
                </c:pt>
                <c:pt idx="2472">
                  <c:v>1155.0</c:v>
                </c:pt>
                <c:pt idx="2473">
                  <c:v>1155.0</c:v>
                </c:pt>
                <c:pt idx="2474">
                  <c:v>1155.0</c:v>
                </c:pt>
                <c:pt idx="2475">
                  <c:v>1156.0</c:v>
                </c:pt>
                <c:pt idx="2476">
                  <c:v>1157.0</c:v>
                </c:pt>
                <c:pt idx="2477">
                  <c:v>1158.0</c:v>
                </c:pt>
                <c:pt idx="2478">
                  <c:v>1159.0</c:v>
                </c:pt>
                <c:pt idx="2479">
                  <c:v>1160.0</c:v>
                </c:pt>
                <c:pt idx="2480">
                  <c:v>1160.0</c:v>
                </c:pt>
                <c:pt idx="2481">
                  <c:v>1161.0</c:v>
                </c:pt>
                <c:pt idx="2482">
                  <c:v>1162.0</c:v>
                </c:pt>
                <c:pt idx="2483">
                  <c:v>1162.0</c:v>
                </c:pt>
                <c:pt idx="2484">
                  <c:v>1163.0</c:v>
                </c:pt>
                <c:pt idx="2485">
                  <c:v>1164.0</c:v>
                </c:pt>
                <c:pt idx="2486">
                  <c:v>1164.0</c:v>
                </c:pt>
                <c:pt idx="2487">
                  <c:v>1165.0</c:v>
                </c:pt>
                <c:pt idx="2488">
                  <c:v>1166.0</c:v>
                </c:pt>
                <c:pt idx="2489">
                  <c:v>1167.0</c:v>
                </c:pt>
                <c:pt idx="2490">
                  <c:v>1168.0</c:v>
                </c:pt>
                <c:pt idx="2491">
                  <c:v>1169.0</c:v>
                </c:pt>
                <c:pt idx="2492">
                  <c:v>1169.0</c:v>
                </c:pt>
                <c:pt idx="2493">
                  <c:v>1170.0</c:v>
                </c:pt>
                <c:pt idx="2494">
                  <c:v>1171.0</c:v>
                </c:pt>
                <c:pt idx="2495">
                  <c:v>1172.0</c:v>
                </c:pt>
                <c:pt idx="2496">
                  <c:v>1173.0</c:v>
                </c:pt>
                <c:pt idx="2497">
                  <c:v>1174.0</c:v>
                </c:pt>
                <c:pt idx="2498">
                  <c:v>1174.0</c:v>
                </c:pt>
                <c:pt idx="2499">
                  <c:v>1174.0</c:v>
                </c:pt>
                <c:pt idx="2500">
                  <c:v>1174.0</c:v>
                </c:pt>
                <c:pt idx="2501">
                  <c:v>1174.0</c:v>
                </c:pt>
                <c:pt idx="2502">
                  <c:v>1175.0</c:v>
                </c:pt>
                <c:pt idx="2503">
                  <c:v>1176.0</c:v>
                </c:pt>
                <c:pt idx="2504">
                  <c:v>1177.0</c:v>
                </c:pt>
                <c:pt idx="2505">
                  <c:v>1178.0</c:v>
                </c:pt>
                <c:pt idx="2506">
                  <c:v>1178.0</c:v>
                </c:pt>
                <c:pt idx="2507">
                  <c:v>1178.0</c:v>
                </c:pt>
                <c:pt idx="2508">
                  <c:v>1179.0</c:v>
                </c:pt>
                <c:pt idx="2509">
                  <c:v>1179.0</c:v>
                </c:pt>
                <c:pt idx="2510">
                  <c:v>1179.0</c:v>
                </c:pt>
                <c:pt idx="2511">
                  <c:v>1179.0</c:v>
                </c:pt>
                <c:pt idx="2512">
                  <c:v>1180.0</c:v>
                </c:pt>
                <c:pt idx="2513">
                  <c:v>1181.0</c:v>
                </c:pt>
                <c:pt idx="2514">
                  <c:v>1182.0</c:v>
                </c:pt>
                <c:pt idx="2515">
                  <c:v>1183.0</c:v>
                </c:pt>
                <c:pt idx="2516">
                  <c:v>1184.0</c:v>
                </c:pt>
                <c:pt idx="2517">
                  <c:v>1185.0</c:v>
                </c:pt>
                <c:pt idx="2518">
                  <c:v>1186.0</c:v>
                </c:pt>
                <c:pt idx="2519">
                  <c:v>1186.0</c:v>
                </c:pt>
                <c:pt idx="2520">
                  <c:v>1187.0</c:v>
                </c:pt>
                <c:pt idx="2521">
                  <c:v>1187.0</c:v>
                </c:pt>
                <c:pt idx="2522">
                  <c:v>1187.0</c:v>
                </c:pt>
                <c:pt idx="2523">
                  <c:v>1188.0</c:v>
                </c:pt>
                <c:pt idx="2524">
                  <c:v>1189.0</c:v>
                </c:pt>
                <c:pt idx="2525">
                  <c:v>1190.0</c:v>
                </c:pt>
                <c:pt idx="2526">
                  <c:v>1191.0</c:v>
                </c:pt>
                <c:pt idx="2527">
                  <c:v>1192.0</c:v>
                </c:pt>
                <c:pt idx="2528">
                  <c:v>1193.0</c:v>
                </c:pt>
                <c:pt idx="2529">
                  <c:v>1194.0</c:v>
                </c:pt>
                <c:pt idx="2530">
                  <c:v>1195.0</c:v>
                </c:pt>
                <c:pt idx="2531">
                  <c:v>1196.0</c:v>
                </c:pt>
                <c:pt idx="2532">
                  <c:v>1197.0</c:v>
                </c:pt>
                <c:pt idx="2533">
                  <c:v>1198.0</c:v>
                </c:pt>
                <c:pt idx="2534">
                  <c:v>1199.0</c:v>
                </c:pt>
                <c:pt idx="2535">
                  <c:v>1200.0</c:v>
                </c:pt>
                <c:pt idx="2536">
                  <c:v>1200.0</c:v>
                </c:pt>
                <c:pt idx="2537">
                  <c:v>1200.0</c:v>
                </c:pt>
                <c:pt idx="2538">
                  <c:v>1200.0</c:v>
                </c:pt>
                <c:pt idx="2539">
                  <c:v>1201.0</c:v>
                </c:pt>
                <c:pt idx="2540">
                  <c:v>1202.0</c:v>
                </c:pt>
                <c:pt idx="2541">
                  <c:v>1202.0</c:v>
                </c:pt>
                <c:pt idx="2542">
                  <c:v>1202.0</c:v>
                </c:pt>
                <c:pt idx="2543">
                  <c:v>1203.0</c:v>
                </c:pt>
                <c:pt idx="2544">
                  <c:v>1204.0</c:v>
                </c:pt>
                <c:pt idx="2545">
                  <c:v>1205.0</c:v>
                </c:pt>
                <c:pt idx="2546">
                  <c:v>1205.0</c:v>
                </c:pt>
                <c:pt idx="2547">
                  <c:v>1206.0</c:v>
                </c:pt>
                <c:pt idx="2548">
                  <c:v>1207.0</c:v>
                </c:pt>
                <c:pt idx="2549">
                  <c:v>1208.0</c:v>
                </c:pt>
                <c:pt idx="2550">
                  <c:v>1209.0</c:v>
                </c:pt>
                <c:pt idx="2551">
                  <c:v>1209.0</c:v>
                </c:pt>
                <c:pt idx="2552">
                  <c:v>1210.0</c:v>
                </c:pt>
                <c:pt idx="2553">
                  <c:v>1210.0</c:v>
                </c:pt>
                <c:pt idx="2554">
                  <c:v>1210.0</c:v>
                </c:pt>
                <c:pt idx="2555">
                  <c:v>1211.0</c:v>
                </c:pt>
                <c:pt idx="2556">
                  <c:v>1212.0</c:v>
                </c:pt>
                <c:pt idx="2557">
                  <c:v>1212.0</c:v>
                </c:pt>
                <c:pt idx="2558">
                  <c:v>1213.0</c:v>
                </c:pt>
                <c:pt idx="2559">
                  <c:v>1214.0</c:v>
                </c:pt>
                <c:pt idx="2560">
                  <c:v>1214.0</c:v>
                </c:pt>
                <c:pt idx="2561">
                  <c:v>1214.0</c:v>
                </c:pt>
                <c:pt idx="2562">
                  <c:v>1214.0</c:v>
                </c:pt>
                <c:pt idx="2563">
                  <c:v>1215.0</c:v>
                </c:pt>
                <c:pt idx="2564">
                  <c:v>1215.0</c:v>
                </c:pt>
                <c:pt idx="2565">
                  <c:v>1215.0</c:v>
                </c:pt>
                <c:pt idx="2566">
                  <c:v>1215.0</c:v>
                </c:pt>
                <c:pt idx="2567">
                  <c:v>1216.0</c:v>
                </c:pt>
                <c:pt idx="2568">
                  <c:v>1216.0</c:v>
                </c:pt>
                <c:pt idx="2569">
                  <c:v>1217.0</c:v>
                </c:pt>
                <c:pt idx="2570">
                  <c:v>1218.0</c:v>
                </c:pt>
                <c:pt idx="2571">
                  <c:v>1218.0</c:v>
                </c:pt>
                <c:pt idx="2572">
                  <c:v>1219.0</c:v>
                </c:pt>
                <c:pt idx="2573">
                  <c:v>1220.0</c:v>
                </c:pt>
                <c:pt idx="2574">
                  <c:v>1221.0</c:v>
                </c:pt>
                <c:pt idx="2575">
                  <c:v>1221.0</c:v>
                </c:pt>
                <c:pt idx="2576">
                  <c:v>1222.0</c:v>
                </c:pt>
                <c:pt idx="2577">
                  <c:v>1223.0</c:v>
                </c:pt>
                <c:pt idx="2578">
                  <c:v>1224.0</c:v>
                </c:pt>
                <c:pt idx="2579">
                  <c:v>1224.0</c:v>
                </c:pt>
                <c:pt idx="2580">
                  <c:v>1224.0</c:v>
                </c:pt>
                <c:pt idx="2581">
                  <c:v>1224.0</c:v>
                </c:pt>
                <c:pt idx="2582">
                  <c:v>1224.0</c:v>
                </c:pt>
                <c:pt idx="2583">
                  <c:v>1224.0</c:v>
                </c:pt>
                <c:pt idx="2584">
                  <c:v>1225.0</c:v>
                </c:pt>
                <c:pt idx="2585">
                  <c:v>1226.0</c:v>
                </c:pt>
                <c:pt idx="2586">
                  <c:v>1226.0</c:v>
                </c:pt>
                <c:pt idx="2587">
                  <c:v>1227.0</c:v>
                </c:pt>
                <c:pt idx="2588">
                  <c:v>1227.0</c:v>
                </c:pt>
                <c:pt idx="2589">
                  <c:v>1228.0</c:v>
                </c:pt>
                <c:pt idx="2590">
                  <c:v>1229.0</c:v>
                </c:pt>
                <c:pt idx="2591">
                  <c:v>1230.0</c:v>
                </c:pt>
                <c:pt idx="2592">
                  <c:v>1231.0</c:v>
                </c:pt>
                <c:pt idx="2593">
                  <c:v>1232.0</c:v>
                </c:pt>
                <c:pt idx="2594">
                  <c:v>1232.0</c:v>
                </c:pt>
                <c:pt idx="2595">
                  <c:v>1233.0</c:v>
                </c:pt>
                <c:pt idx="2596">
                  <c:v>1233.0</c:v>
                </c:pt>
                <c:pt idx="2597">
                  <c:v>1234.0</c:v>
                </c:pt>
                <c:pt idx="2598">
                  <c:v>1235.0</c:v>
                </c:pt>
                <c:pt idx="2599">
                  <c:v>1235.0</c:v>
                </c:pt>
                <c:pt idx="2600">
                  <c:v>1235.0</c:v>
                </c:pt>
                <c:pt idx="2601">
                  <c:v>1236.0</c:v>
                </c:pt>
                <c:pt idx="2602">
                  <c:v>1237.0</c:v>
                </c:pt>
                <c:pt idx="2603">
                  <c:v>1238.0</c:v>
                </c:pt>
                <c:pt idx="2604">
                  <c:v>1239.0</c:v>
                </c:pt>
                <c:pt idx="2605">
                  <c:v>1240.0</c:v>
                </c:pt>
                <c:pt idx="2606">
                  <c:v>1241.0</c:v>
                </c:pt>
                <c:pt idx="2607">
                  <c:v>1242.0</c:v>
                </c:pt>
                <c:pt idx="2608">
                  <c:v>1243.0</c:v>
                </c:pt>
                <c:pt idx="2609">
                  <c:v>1244.0</c:v>
                </c:pt>
                <c:pt idx="2610">
                  <c:v>1245.0</c:v>
                </c:pt>
                <c:pt idx="2611">
                  <c:v>1246.0</c:v>
                </c:pt>
                <c:pt idx="2612">
                  <c:v>1247.0</c:v>
                </c:pt>
                <c:pt idx="2613">
                  <c:v>1248.0</c:v>
                </c:pt>
                <c:pt idx="2614">
                  <c:v>1249.0</c:v>
                </c:pt>
                <c:pt idx="2615">
                  <c:v>1249.0</c:v>
                </c:pt>
                <c:pt idx="2616">
                  <c:v>1249.0</c:v>
                </c:pt>
                <c:pt idx="2617">
                  <c:v>1249.0</c:v>
                </c:pt>
                <c:pt idx="2618">
                  <c:v>1250.0</c:v>
                </c:pt>
                <c:pt idx="2619">
                  <c:v>1250.0</c:v>
                </c:pt>
                <c:pt idx="2620">
                  <c:v>1251.0</c:v>
                </c:pt>
                <c:pt idx="2621">
                  <c:v>1251.0</c:v>
                </c:pt>
                <c:pt idx="2622">
                  <c:v>1251.0</c:v>
                </c:pt>
                <c:pt idx="2623">
                  <c:v>1251.0</c:v>
                </c:pt>
                <c:pt idx="2624">
                  <c:v>1251.0</c:v>
                </c:pt>
                <c:pt idx="2625">
                  <c:v>1251.0</c:v>
                </c:pt>
                <c:pt idx="2626">
                  <c:v>1251.0</c:v>
                </c:pt>
                <c:pt idx="2627">
                  <c:v>1251.0</c:v>
                </c:pt>
                <c:pt idx="2628">
                  <c:v>1251.0</c:v>
                </c:pt>
                <c:pt idx="2629">
                  <c:v>1251.0</c:v>
                </c:pt>
                <c:pt idx="2630">
                  <c:v>1251.0</c:v>
                </c:pt>
                <c:pt idx="2631">
                  <c:v>1251.0</c:v>
                </c:pt>
                <c:pt idx="2632">
                  <c:v>1251.0</c:v>
                </c:pt>
                <c:pt idx="2633">
                  <c:v>1251.0</c:v>
                </c:pt>
                <c:pt idx="2634">
                  <c:v>1251.0</c:v>
                </c:pt>
                <c:pt idx="2635">
                  <c:v>1251.0</c:v>
                </c:pt>
                <c:pt idx="2636">
                  <c:v>1251.0</c:v>
                </c:pt>
                <c:pt idx="2637">
                  <c:v>1251.0</c:v>
                </c:pt>
                <c:pt idx="2638">
                  <c:v>1251.0</c:v>
                </c:pt>
                <c:pt idx="2639">
                  <c:v>1251.0</c:v>
                </c:pt>
                <c:pt idx="2640">
                  <c:v>1251.0</c:v>
                </c:pt>
                <c:pt idx="2641">
                  <c:v>1251.0</c:v>
                </c:pt>
                <c:pt idx="2642">
                  <c:v>1251.0</c:v>
                </c:pt>
                <c:pt idx="2643">
                  <c:v>1251.0</c:v>
                </c:pt>
                <c:pt idx="2644">
                  <c:v>1252.0</c:v>
                </c:pt>
                <c:pt idx="2645">
                  <c:v>1253.0</c:v>
                </c:pt>
                <c:pt idx="2646">
                  <c:v>1253.0</c:v>
                </c:pt>
                <c:pt idx="2647">
                  <c:v>1254.0</c:v>
                </c:pt>
                <c:pt idx="2648">
                  <c:v>1255.0</c:v>
                </c:pt>
                <c:pt idx="2649">
                  <c:v>1256.0</c:v>
                </c:pt>
                <c:pt idx="2650">
                  <c:v>1257.0</c:v>
                </c:pt>
                <c:pt idx="2651">
                  <c:v>1258.0</c:v>
                </c:pt>
                <c:pt idx="2652">
                  <c:v>1259.0</c:v>
                </c:pt>
                <c:pt idx="2653">
                  <c:v>1260.0</c:v>
                </c:pt>
                <c:pt idx="2654">
                  <c:v>1261.0</c:v>
                </c:pt>
                <c:pt idx="2655">
                  <c:v>1262.0</c:v>
                </c:pt>
                <c:pt idx="2656">
                  <c:v>1263.0</c:v>
                </c:pt>
                <c:pt idx="2657">
                  <c:v>1264.0</c:v>
                </c:pt>
                <c:pt idx="2658">
                  <c:v>1265.0</c:v>
                </c:pt>
                <c:pt idx="2659">
                  <c:v>1265.0</c:v>
                </c:pt>
                <c:pt idx="2660">
                  <c:v>1266.0</c:v>
                </c:pt>
                <c:pt idx="2661">
                  <c:v>1266.0</c:v>
                </c:pt>
                <c:pt idx="2662">
                  <c:v>1266.0</c:v>
                </c:pt>
                <c:pt idx="2663">
                  <c:v>1266.0</c:v>
                </c:pt>
                <c:pt idx="2664">
                  <c:v>1266.0</c:v>
                </c:pt>
                <c:pt idx="2665">
                  <c:v>1267.0</c:v>
                </c:pt>
                <c:pt idx="2666">
                  <c:v>1267.0</c:v>
                </c:pt>
                <c:pt idx="2667">
                  <c:v>1267.0</c:v>
                </c:pt>
                <c:pt idx="2668">
                  <c:v>1267.0</c:v>
                </c:pt>
                <c:pt idx="2669">
                  <c:v>1268.0</c:v>
                </c:pt>
                <c:pt idx="2670">
                  <c:v>1269.0</c:v>
                </c:pt>
                <c:pt idx="2671">
                  <c:v>1269.0</c:v>
                </c:pt>
                <c:pt idx="2672">
                  <c:v>1269.0</c:v>
                </c:pt>
                <c:pt idx="2673">
                  <c:v>1270.0</c:v>
                </c:pt>
                <c:pt idx="2674">
                  <c:v>1271.0</c:v>
                </c:pt>
                <c:pt idx="2675">
                  <c:v>1272.0</c:v>
                </c:pt>
                <c:pt idx="2676">
                  <c:v>1273.0</c:v>
                </c:pt>
                <c:pt idx="2677">
                  <c:v>1274.0</c:v>
                </c:pt>
                <c:pt idx="2678">
                  <c:v>1275.0</c:v>
                </c:pt>
                <c:pt idx="2679">
                  <c:v>1275.0</c:v>
                </c:pt>
                <c:pt idx="2680">
                  <c:v>1275.0</c:v>
                </c:pt>
                <c:pt idx="2681">
                  <c:v>1275.0</c:v>
                </c:pt>
                <c:pt idx="2682">
                  <c:v>1275.0</c:v>
                </c:pt>
                <c:pt idx="2683">
                  <c:v>1275.0</c:v>
                </c:pt>
                <c:pt idx="2684">
                  <c:v>1275.0</c:v>
                </c:pt>
                <c:pt idx="2685">
                  <c:v>1276.0</c:v>
                </c:pt>
                <c:pt idx="2686">
                  <c:v>1276.0</c:v>
                </c:pt>
                <c:pt idx="2687">
                  <c:v>1276.0</c:v>
                </c:pt>
                <c:pt idx="2688">
                  <c:v>1276.0</c:v>
                </c:pt>
                <c:pt idx="2689">
                  <c:v>1277.0</c:v>
                </c:pt>
                <c:pt idx="2690">
                  <c:v>1278.0</c:v>
                </c:pt>
                <c:pt idx="2691">
                  <c:v>1278.0</c:v>
                </c:pt>
                <c:pt idx="2692">
                  <c:v>1278.0</c:v>
                </c:pt>
                <c:pt idx="2693">
                  <c:v>1279.0</c:v>
                </c:pt>
                <c:pt idx="2694">
                  <c:v>1279.0</c:v>
                </c:pt>
                <c:pt idx="2695">
                  <c:v>1280.0</c:v>
                </c:pt>
                <c:pt idx="2696">
                  <c:v>1281.0</c:v>
                </c:pt>
                <c:pt idx="2697">
                  <c:v>1282.0</c:v>
                </c:pt>
                <c:pt idx="2698">
                  <c:v>1283.0</c:v>
                </c:pt>
                <c:pt idx="2699">
                  <c:v>1283.0</c:v>
                </c:pt>
                <c:pt idx="2700">
                  <c:v>1283.0</c:v>
                </c:pt>
                <c:pt idx="2701">
                  <c:v>1284.0</c:v>
                </c:pt>
                <c:pt idx="2702">
                  <c:v>1284.0</c:v>
                </c:pt>
                <c:pt idx="2703">
                  <c:v>1284.0</c:v>
                </c:pt>
                <c:pt idx="2704">
                  <c:v>1284.0</c:v>
                </c:pt>
                <c:pt idx="2705">
                  <c:v>1284.0</c:v>
                </c:pt>
                <c:pt idx="2706">
                  <c:v>1284.0</c:v>
                </c:pt>
                <c:pt idx="2707">
                  <c:v>1285.0</c:v>
                </c:pt>
                <c:pt idx="2708">
                  <c:v>1285.0</c:v>
                </c:pt>
                <c:pt idx="2709">
                  <c:v>1286.0</c:v>
                </c:pt>
                <c:pt idx="2710">
                  <c:v>1287.0</c:v>
                </c:pt>
                <c:pt idx="2711">
                  <c:v>1288.0</c:v>
                </c:pt>
                <c:pt idx="2712">
                  <c:v>1289.0</c:v>
                </c:pt>
                <c:pt idx="2713">
                  <c:v>1290.0</c:v>
                </c:pt>
                <c:pt idx="2714">
                  <c:v>1290.0</c:v>
                </c:pt>
                <c:pt idx="2715">
                  <c:v>1291.0</c:v>
                </c:pt>
                <c:pt idx="2716">
                  <c:v>1291.0</c:v>
                </c:pt>
                <c:pt idx="2717">
                  <c:v>1292.0</c:v>
                </c:pt>
                <c:pt idx="2718">
                  <c:v>1292.0</c:v>
                </c:pt>
                <c:pt idx="2719">
                  <c:v>1292.0</c:v>
                </c:pt>
                <c:pt idx="2720">
                  <c:v>1292.0</c:v>
                </c:pt>
                <c:pt idx="2721">
                  <c:v>1292.0</c:v>
                </c:pt>
                <c:pt idx="2722">
                  <c:v>1293.0</c:v>
                </c:pt>
                <c:pt idx="2723">
                  <c:v>1293.0</c:v>
                </c:pt>
                <c:pt idx="2724">
                  <c:v>1293.0</c:v>
                </c:pt>
                <c:pt idx="2725">
                  <c:v>1294.0</c:v>
                </c:pt>
                <c:pt idx="2726">
                  <c:v>1294.0</c:v>
                </c:pt>
                <c:pt idx="2727">
                  <c:v>1294.0</c:v>
                </c:pt>
                <c:pt idx="2728">
                  <c:v>1295.0</c:v>
                </c:pt>
                <c:pt idx="2729">
                  <c:v>1295.0</c:v>
                </c:pt>
                <c:pt idx="2730">
                  <c:v>1295.0</c:v>
                </c:pt>
                <c:pt idx="2731">
                  <c:v>1295.0</c:v>
                </c:pt>
                <c:pt idx="2732">
                  <c:v>1296.0</c:v>
                </c:pt>
                <c:pt idx="2733">
                  <c:v>1296.0</c:v>
                </c:pt>
                <c:pt idx="2734">
                  <c:v>1296.0</c:v>
                </c:pt>
                <c:pt idx="2735">
                  <c:v>1296.0</c:v>
                </c:pt>
                <c:pt idx="2736">
                  <c:v>1296.0</c:v>
                </c:pt>
                <c:pt idx="2737">
                  <c:v>1296.0</c:v>
                </c:pt>
                <c:pt idx="2738">
                  <c:v>1296.0</c:v>
                </c:pt>
                <c:pt idx="2739">
                  <c:v>1296.0</c:v>
                </c:pt>
                <c:pt idx="2740">
                  <c:v>1297.0</c:v>
                </c:pt>
                <c:pt idx="2741">
                  <c:v>1297.0</c:v>
                </c:pt>
                <c:pt idx="2742">
                  <c:v>1298.0</c:v>
                </c:pt>
                <c:pt idx="2743">
                  <c:v>1299.0</c:v>
                </c:pt>
                <c:pt idx="2744">
                  <c:v>1299.0</c:v>
                </c:pt>
                <c:pt idx="2745">
                  <c:v>1299.0</c:v>
                </c:pt>
                <c:pt idx="2746">
                  <c:v>1300.0</c:v>
                </c:pt>
                <c:pt idx="2747">
                  <c:v>1300.0</c:v>
                </c:pt>
                <c:pt idx="2748">
                  <c:v>1301.0</c:v>
                </c:pt>
                <c:pt idx="2749">
                  <c:v>1302.0</c:v>
                </c:pt>
                <c:pt idx="2750">
                  <c:v>1303.0</c:v>
                </c:pt>
                <c:pt idx="2751">
                  <c:v>1304.0</c:v>
                </c:pt>
                <c:pt idx="2752">
                  <c:v>1305.0</c:v>
                </c:pt>
                <c:pt idx="2753">
                  <c:v>1306.0</c:v>
                </c:pt>
                <c:pt idx="2754">
                  <c:v>1307.0</c:v>
                </c:pt>
                <c:pt idx="2755">
                  <c:v>1308.0</c:v>
                </c:pt>
                <c:pt idx="2756">
                  <c:v>1309.0</c:v>
                </c:pt>
                <c:pt idx="2757">
                  <c:v>1310.0</c:v>
                </c:pt>
                <c:pt idx="2758">
                  <c:v>1311.0</c:v>
                </c:pt>
                <c:pt idx="2759">
                  <c:v>1312.0</c:v>
                </c:pt>
                <c:pt idx="2760">
                  <c:v>1313.0</c:v>
                </c:pt>
                <c:pt idx="2761">
                  <c:v>1313.0</c:v>
                </c:pt>
                <c:pt idx="2762">
                  <c:v>1313.0</c:v>
                </c:pt>
                <c:pt idx="2763">
                  <c:v>1313.0</c:v>
                </c:pt>
                <c:pt idx="2764">
                  <c:v>1313.0</c:v>
                </c:pt>
                <c:pt idx="2765">
                  <c:v>1313.0</c:v>
                </c:pt>
                <c:pt idx="2766">
                  <c:v>1314.0</c:v>
                </c:pt>
                <c:pt idx="2767">
                  <c:v>1314.0</c:v>
                </c:pt>
                <c:pt idx="2768">
                  <c:v>1315.0</c:v>
                </c:pt>
                <c:pt idx="2769">
                  <c:v>1315.0</c:v>
                </c:pt>
                <c:pt idx="2770">
                  <c:v>1316.0</c:v>
                </c:pt>
                <c:pt idx="2771">
                  <c:v>1317.0</c:v>
                </c:pt>
                <c:pt idx="2772">
                  <c:v>1317.0</c:v>
                </c:pt>
                <c:pt idx="2773">
                  <c:v>1318.0</c:v>
                </c:pt>
                <c:pt idx="2774">
                  <c:v>1318.0</c:v>
                </c:pt>
                <c:pt idx="2775">
                  <c:v>1318.0</c:v>
                </c:pt>
                <c:pt idx="2776">
                  <c:v>1318.0</c:v>
                </c:pt>
                <c:pt idx="2777">
                  <c:v>1318.0</c:v>
                </c:pt>
                <c:pt idx="2778">
                  <c:v>1319.0</c:v>
                </c:pt>
                <c:pt idx="2779">
                  <c:v>1319.0</c:v>
                </c:pt>
                <c:pt idx="2780">
                  <c:v>1320.0</c:v>
                </c:pt>
                <c:pt idx="2781">
                  <c:v>1320.0</c:v>
                </c:pt>
                <c:pt idx="2782">
                  <c:v>1320.0</c:v>
                </c:pt>
                <c:pt idx="2783">
                  <c:v>1320.0</c:v>
                </c:pt>
                <c:pt idx="2784">
                  <c:v>1320.0</c:v>
                </c:pt>
                <c:pt idx="2785">
                  <c:v>1320.0</c:v>
                </c:pt>
                <c:pt idx="2786">
                  <c:v>1321.0</c:v>
                </c:pt>
                <c:pt idx="2787">
                  <c:v>1321.0</c:v>
                </c:pt>
                <c:pt idx="2788">
                  <c:v>1322.0</c:v>
                </c:pt>
                <c:pt idx="2789">
                  <c:v>1323.0</c:v>
                </c:pt>
                <c:pt idx="2790">
                  <c:v>1323.0</c:v>
                </c:pt>
                <c:pt idx="2791">
                  <c:v>1323.0</c:v>
                </c:pt>
                <c:pt idx="2792">
                  <c:v>1323.0</c:v>
                </c:pt>
                <c:pt idx="2793">
                  <c:v>1323.0</c:v>
                </c:pt>
                <c:pt idx="2794">
                  <c:v>1323.0</c:v>
                </c:pt>
                <c:pt idx="2795">
                  <c:v>1324.0</c:v>
                </c:pt>
                <c:pt idx="2796">
                  <c:v>1324.0</c:v>
                </c:pt>
                <c:pt idx="2797">
                  <c:v>1325.0</c:v>
                </c:pt>
                <c:pt idx="2798">
                  <c:v>1325.0</c:v>
                </c:pt>
                <c:pt idx="2799">
                  <c:v>1326.0</c:v>
                </c:pt>
                <c:pt idx="2800">
                  <c:v>1327.0</c:v>
                </c:pt>
                <c:pt idx="2801">
                  <c:v>1327.0</c:v>
                </c:pt>
                <c:pt idx="2802">
                  <c:v>1327.0</c:v>
                </c:pt>
                <c:pt idx="2803">
                  <c:v>1327.0</c:v>
                </c:pt>
                <c:pt idx="2804">
                  <c:v>1327.0</c:v>
                </c:pt>
                <c:pt idx="2805">
                  <c:v>1328.0</c:v>
                </c:pt>
                <c:pt idx="2806">
                  <c:v>1328.0</c:v>
                </c:pt>
                <c:pt idx="2807">
                  <c:v>1328.0</c:v>
                </c:pt>
                <c:pt idx="2808">
                  <c:v>1329.0</c:v>
                </c:pt>
                <c:pt idx="2809">
                  <c:v>1330.0</c:v>
                </c:pt>
                <c:pt idx="2810">
                  <c:v>1331.0</c:v>
                </c:pt>
                <c:pt idx="2811">
                  <c:v>1332.0</c:v>
                </c:pt>
                <c:pt idx="2812">
                  <c:v>1333.0</c:v>
                </c:pt>
                <c:pt idx="2813">
                  <c:v>1334.0</c:v>
                </c:pt>
                <c:pt idx="2814">
                  <c:v>1335.0</c:v>
                </c:pt>
                <c:pt idx="2815">
                  <c:v>1336.0</c:v>
                </c:pt>
                <c:pt idx="2816">
                  <c:v>1337.0</c:v>
                </c:pt>
                <c:pt idx="2817">
                  <c:v>1338.0</c:v>
                </c:pt>
                <c:pt idx="2818">
                  <c:v>1339.0</c:v>
                </c:pt>
                <c:pt idx="2819">
                  <c:v>1340.0</c:v>
                </c:pt>
                <c:pt idx="2820">
                  <c:v>1341.0</c:v>
                </c:pt>
                <c:pt idx="2821">
                  <c:v>1341.0</c:v>
                </c:pt>
                <c:pt idx="2822">
                  <c:v>1341.0</c:v>
                </c:pt>
                <c:pt idx="2823">
                  <c:v>1342.0</c:v>
                </c:pt>
                <c:pt idx="2824">
                  <c:v>1343.0</c:v>
                </c:pt>
                <c:pt idx="2825">
                  <c:v>1344.0</c:v>
                </c:pt>
                <c:pt idx="2826">
                  <c:v>1344.0</c:v>
                </c:pt>
                <c:pt idx="2827">
                  <c:v>1344.0</c:v>
                </c:pt>
                <c:pt idx="2828">
                  <c:v>1345.0</c:v>
                </c:pt>
                <c:pt idx="2829">
                  <c:v>1345.0</c:v>
                </c:pt>
                <c:pt idx="2830">
                  <c:v>1346.0</c:v>
                </c:pt>
                <c:pt idx="2831">
                  <c:v>1346.0</c:v>
                </c:pt>
                <c:pt idx="2832">
                  <c:v>1347.0</c:v>
                </c:pt>
                <c:pt idx="2833">
                  <c:v>1348.0</c:v>
                </c:pt>
                <c:pt idx="2834">
                  <c:v>1348.0</c:v>
                </c:pt>
                <c:pt idx="2835">
                  <c:v>1348.0</c:v>
                </c:pt>
                <c:pt idx="2836">
                  <c:v>1349.0</c:v>
                </c:pt>
                <c:pt idx="2837">
                  <c:v>1350.0</c:v>
                </c:pt>
                <c:pt idx="2838">
                  <c:v>1351.0</c:v>
                </c:pt>
                <c:pt idx="2839">
                  <c:v>1352.0</c:v>
                </c:pt>
                <c:pt idx="2840">
                  <c:v>1353.0</c:v>
                </c:pt>
                <c:pt idx="2841">
                  <c:v>1353.0</c:v>
                </c:pt>
                <c:pt idx="2842">
                  <c:v>1353.0</c:v>
                </c:pt>
                <c:pt idx="2843">
                  <c:v>1353.0</c:v>
                </c:pt>
                <c:pt idx="2844">
                  <c:v>1354.0</c:v>
                </c:pt>
                <c:pt idx="2845">
                  <c:v>1355.0</c:v>
                </c:pt>
                <c:pt idx="2846">
                  <c:v>1356.0</c:v>
                </c:pt>
                <c:pt idx="2847">
                  <c:v>1357.0</c:v>
                </c:pt>
                <c:pt idx="2848">
                  <c:v>1358.0</c:v>
                </c:pt>
                <c:pt idx="2849">
                  <c:v>1358.0</c:v>
                </c:pt>
                <c:pt idx="2850">
                  <c:v>1359.0</c:v>
                </c:pt>
                <c:pt idx="2851">
                  <c:v>1360.0</c:v>
                </c:pt>
                <c:pt idx="2852">
                  <c:v>1360.0</c:v>
                </c:pt>
                <c:pt idx="2853">
                  <c:v>1361.0</c:v>
                </c:pt>
                <c:pt idx="2854">
                  <c:v>1362.0</c:v>
                </c:pt>
                <c:pt idx="2855">
                  <c:v>1362.0</c:v>
                </c:pt>
                <c:pt idx="2856">
                  <c:v>1362.0</c:v>
                </c:pt>
                <c:pt idx="2857">
                  <c:v>1363.0</c:v>
                </c:pt>
                <c:pt idx="2858">
                  <c:v>1363.0</c:v>
                </c:pt>
                <c:pt idx="2859">
                  <c:v>1363.0</c:v>
                </c:pt>
                <c:pt idx="2860">
                  <c:v>1363.0</c:v>
                </c:pt>
                <c:pt idx="2861">
                  <c:v>1364.0</c:v>
                </c:pt>
                <c:pt idx="2862">
                  <c:v>1364.0</c:v>
                </c:pt>
                <c:pt idx="2863">
                  <c:v>1365.0</c:v>
                </c:pt>
                <c:pt idx="2864">
                  <c:v>1366.0</c:v>
                </c:pt>
                <c:pt idx="2865">
                  <c:v>1367.0</c:v>
                </c:pt>
                <c:pt idx="2866">
                  <c:v>1368.0</c:v>
                </c:pt>
                <c:pt idx="2867">
                  <c:v>1369.0</c:v>
                </c:pt>
                <c:pt idx="2868">
                  <c:v>1370.0</c:v>
                </c:pt>
                <c:pt idx="2869">
                  <c:v>1371.0</c:v>
                </c:pt>
                <c:pt idx="2870">
                  <c:v>1372.0</c:v>
                </c:pt>
                <c:pt idx="2871">
                  <c:v>1373.0</c:v>
                </c:pt>
                <c:pt idx="2872">
                  <c:v>1374.0</c:v>
                </c:pt>
                <c:pt idx="2873">
                  <c:v>1374.0</c:v>
                </c:pt>
                <c:pt idx="2874">
                  <c:v>1374.0</c:v>
                </c:pt>
                <c:pt idx="2875">
                  <c:v>1374.0</c:v>
                </c:pt>
                <c:pt idx="2876">
                  <c:v>1374.0</c:v>
                </c:pt>
                <c:pt idx="2877">
                  <c:v>1374.0</c:v>
                </c:pt>
                <c:pt idx="2878">
                  <c:v>1374.0</c:v>
                </c:pt>
                <c:pt idx="2879">
                  <c:v>1374.0</c:v>
                </c:pt>
                <c:pt idx="2880">
                  <c:v>1374.0</c:v>
                </c:pt>
                <c:pt idx="2881">
                  <c:v>1374.0</c:v>
                </c:pt>
                <c:pt idx="2882">
                  <c:v>1375.0</c:v>
                </c:pt>
                <c:pt idx="2883">
                  <c:v>1375.0</c:v>
                </c:pt>
                <c:pt idx="2884">
                  <c:v>1375.0</c:v>
                </c:pt>
                <c:pt idx="2885">
                  <c:v>1376.0</c:v>
                </c:pt>
                <c:pt idx="2886">
                  <c:v>1377.0</c:v>
                </c:pt>
                <c:pt idx="2887">
                  <c:v>1378.0</c:v>
                </c:pt>
                <c:pt idx="2888">
                  <c:v>1379.0</c:v>
                </c:pt>
                <c:pt idx="2889">
                  <c:v>1380.0</c:v>
                </c:pt>
                <c:pt idx="2890">
                  <c:v>1381.0</c:v>
                </c:pt>
                <c:pt idx="2891">
                  <c:v>1382.0</c:v>
                </c:pt>
                <c:pt idx="2892">
                  <c:v>1383.0</c:v>
                </c:pt>
                <c:pt idx="2893">
                  <c:v>1384.0</c:v>
                </c:pt>
                <c:pt idx="2894">
                  <c:v>1384.0</c:v>
                </c:pt>
                <c:pt idx="2895">
                  <c:v>1384.0</c:v>
                </c:pt>
                <c:pt idx="2896">
                  <c:v>1384.0</c:v>
                </c:pt>
                <c:pt idx="2897">
                  <c:v>1385.0</c:v>
                </c:pt>
                <c:pt idx="2898">
                  <c:v>1386.0</c:v>
                </c:pt>
                <c:pt idx="2899">
                  <c:v>1387.0</c:v>
                </c:pt>
                <c:pt idx="2900">
                  <c:v>1388.0</c:v>
                </c:pt>
                <c:pt idx="2901">
                  <c:v>1389.0</c:v>
                </c:pt>
                <c:pt idx="2902">
                  <c:v>1390.0</c:v>
                </c:pt>
                <c:pt idx="2903">
                  <c:v>1391.0</c:v>
                </c:pt>
                <c:pt idx="2904">
                  <c:v>1391.0</c:v>
                </c:pt>
                <c:pt idx="2905">
                  <c:v>1391.0</c:v>
                </c:pt>
                <c:pt idx="2906">
                  <c:v>1392.0</c:v>
                </c:pt>
                <c:pt idx="2907">
                  <c:v>1392.0</c:v>
                </c:pt>
                <c:pt idx="2908">
                  <c:v>1392.0</c:v>
                </c:pt>
                <c:pt idx="2909">
                  <c:v>1392.0</c:v>
                </c:pt>
                <c:pt idx="2910">
                  <c:v>1393.0</c:v>
                </c:pt>
                <c:pt idx="2911">
                  <c:v>1393.0</c:v>
                </c:pt>
                <c:pt idx="2912">
                  <c:v>1394.0</c:v>
                </c:pt>
                <c:pt idx="2913">
                  <c:v>1395.0</c:v>
                </c:pt>
                <c:pt idx="2914">
                  <c:v>1395.0</c:v>
                </c:pt>
                <c:pt idx="2915">
                  <c:v>1396.0</c:v>
                </c:pt>
                <c:pt idx="2916">
                  <c:v>1396.0</c:v>
                </c:pt>
                <c:pt idx="2917">
                  <c:v>1396.0</c:v>
                </c:pt>
                <c:pt idx="2918">
                  <c:v>1397.0</c:v>
                </c:pt>
                <c:pt idx="2919">
                  <c:v>1397.0</c:v>
                </c:pt>
                <c:pt idx="2920">
                  <c:v>1398.0</c:v>
                </c:pt>
                <c:pt idx="2921">
                  <c:v>1399.0</c:v>
                </c:pt>
                <c:pt idx="2922">
                  <c:v>1399.0</c:v>
                </c:pt>
                <c:pt idx="2923">
                  <c:v>1399.0</c:v>
                </c:pt>
                <c:pt idx="2924">
                  <c:v>1399.0</c:v>
                </c:pt>
                <c:pt idx="2925">
                  <c:v>1400.0</c:v>
                </c:pt>
                <c:pt idx="2926">
                  <c:v>1401.0</c:v>
                </c:pt>
                <c:pt idx="2927">
                  <c:v>1402.0</c:v>
                </c:pt>
                <c:pt idx="2928">
                  <c:v>1402.0</c:v>
                </c:pt>
                <c:pt idx="2929">
                  <c:v>1402.0</c:v>
                </c:pt>
                <c:pt idx="2930">
                  <c:v>1402.0</c:v>
                </c:pt>
                <c:pt idx="2931">
                  <c:v>1402.0</c:v>
                </c:pt>
                <c:pt idx="2932">
                  <c:v>1402.0</c:v>
                </c:pt>
                <c:pt idx="2933">
                  <c:v>1403.0</c:v>
                </c:pt>
                <c:pt idx="2934">
                  <c:v>1404.0</c:v>
                </c:pt>
                <c:pt idx="2935">
                  <c:v>1405.0</c:v>
                </c:pt>
                <c:pt idx="2936">
                  <c:v>1405.0</c:v>
                </c:pt>
                <c:pt idx="2937">
                  <c:v>1405.0</c:v>
                </c:pt>
                <c:pt idx="2938">
                  <c:v>1405.0</c:v>
                </c:pt>
                <c:pt idx="2939">
                  <c:v>1405.0</c:v>
                </c:pt>
                <c:pt idx="2940">
                  <c:v>1405.0</c:v>
                </c:pt>
                <c:pt idx="2941">
                  <c:v>1405.0</c:v>
                </c:pt>
                <c:pt idx="2942">
                  <c:v>1406.0</c:v>
                </c:pt>
                <c:pt idx="2943">
                  <c:v>1407.0</c:v>
                </c:pt>
                <c:pt idx="2944">
                  <c:v>1408.0</c:v>
                </c:pt>
                <c:pt idx="2945">
                  <c:v>1409.0</c:v>
                </c:pt>
                <c:pt idx="2946">
                  <c:v>1409.0</c:v>
                </c:pt>
                <c:pt idx="2947">
                  <c:v>1409.0</c:v>
                </c:pt>
                <c:pt idx="2948">
                  <c:v>1410.0</c:v>
                </c:pt>
                <c:pt idx="2949">
                  <c:v>1410.0</c:v>
                </c:pt>
                <c:pt idx="2950">
                  <c:v>1410.0</c:v>
                </c:pt>
                <c:pt idx="2951">
                  <c:v>1410.0</c:v>
                </c:pt>
                <c:pt idx="2952">
                  <c:v>1410.0</c:v>
                </c:pt>
                <c:pt idx="2953">
                  <c:v>1411.0</c:v>
                </c:pt>
                <c:pt idx="2954">
                  <c:v>1412.0</c:v>
                </c:pt>
                <c:pt idx="2955">
                  <c:v>1412.0</c:v>
                </c:pt>
                <c:pt idx="2956">
                  <c:v>1412.0</c:v>
                </c:pt>
                <c:pt idx="2957">
                  <c:v>1412.0</c:v>
                </c:pt>
                <c:pt idx="2958">
                  <c:v>1413.0</c:v>
                </c:pt>
                <c:pt idx="2959">
                  <c:v>1414.0</c:v>
                </c:pt>
                <c:pt idx="2960">
                  <c:v>1414.0</c:v>
                </c:pt>
                <c:pt idx="2961">
                  <c:v>1414.0</c:v>
                </c:pt>
                <c:pt idx="2962">
                  <c:v>1414.0</c:v>
                </c:pt>
                <c:pt idx="2963">
                  <c:v>1415.0</c:v>
                </c:pt>
                <c:pt idx="2964">
                  <c:v>1416.0</c:v>
                </c:pt>
                <c:pt idx="2965">
                  <c:v>1417.0</c:v>
                </c:pt>
                <c:pt idx="2966">
                  <c:v>1418.0</c:v>
                </c:pt>
                <c:pt idx="2967">
                  <c:v>1419.0</c:v>
                </c:pt>
                <c:pt idx="2968">
                  <c:v>1420.0</c:v>
                </c:pt>
                <c:pt idx="2969">
                  <c:v>1420.0</c:v>
                </c:pt>
                <c:pt idx="2970">
                  <c:v>1421.0</c:v>
                </c:pt>
                <c:pt idx="2971">
                  <c:v>1422.0</c:v>
                </c:pt>
                <c:pt idx="2972">
                  <c:v>1422.0</c:v>
                </c:pt>
                <c:pt idx="2973">
                  <c:v>1422.0</c:v>
                </c:pt>
                <c:pt idx="2974">
                  <c:v>1422.0</c:v>
                </c:pt>
                <c:pt idx="2975">
                  <c:v>1422.0</c:v>
                </c:pt>
                <c:pt idx="2976">
                  <c:v>1422.0</c:v>
                </c:pt>
                <c:pt idx="2977">
                  <c:v>1423.0</c:v>
                </c:pt>
                <c:pt idx="2978">
                  <c:v>1424.0</c:v>
                </c:pt>
                <c:pt idx="2979">
                  <c:v>1425.0</c:v>
                </c:pt>
                <c:pt idx="2980">
                  <c:v>1426.0</c:v>
                </c:pt>
                <c:pt idx="2981">
                  <c:v>1427.0</c:v>
                </c:pt>
                <c:pt idx="2982">
                  <c:v>1428.0</c:v>
                </c:pt>
                <c:pt idx="2983">
                  <c:v>1429.0</c:v>
                </c:pt>
                <c:pt idx="2984">
                  <c:v>1430.0</c:v>
                </c:pt>
                <c:pt idx="2985">
                  <c:v>1431.0</c:v>
                </c:pt>
                <c:pt idx="2986">
                  <c:v>1432.0</c:v>
                </c:pt>
                <c:pt idx="2987">
                  <c:v>1433.0</c:v>
                </c:pt>
                <c:pt idx="2988">
                  <c:v>1434.0</c:v>
                </c:pt>
                <c:pt idx="2989">
                  <c:v>1435.0</c:v>
                </c:pt>
                <c:pt idx="2990">
                  <c:v>1436.0</c:v>
                </c:pt>
                <c:pt idx="2991">
                  <c:v>1437.0</c:v>
                </c:pt>
                <c:pt idx="2992">
                  <c:v>1438.0</c:v>
                </c:pt>
                <c:pt idx="2993">
                  <c:v>1439.0</c:v>
                </c:pt>
                <c:pt idx="2994">
                  <c:v>1440.0</c:v>
                </c:pt>
                <c:pt idx="2995">
                  <c:v>1441.0</c:v>
                </c:pt>
                <c:pt idx="2996">
                  <c:v>1441.0</c:v>
                </c:pt>
                <c:pt idx="2997">
                  <c:v>1441.0</c:v>
                </c:pt>
                <c:pt idx="2998">
                  <c:v>1441.0</c:v>
                </c:pt>
                <c:pt idx="2999">
                  <c:v>1442.0</c:v>
                </c:pt>
                <c:pt idx="3000">
                  <c:v>1443.0</c:v>
                </c:pt>
                <c:pt idx="3001">
                  <c:v>1443.0</c:v>
                </c:pt>
                <c:pt idx="3002">
                  <c:v>1443.0</c:v>
                </c:pt>
                <c:pt idx="3003">
                  <c:v>1443.0</c:v>
                </c:pt>
                <c:pt idx="3004">
                  <c:v>1444.0</c:v>
                </c:pt>
                <c:pt idx="3005">
                  <c:v>1445.0</c:v>
                </c:pt>
                <c:pt idx="3006">
                  <c:v>1446.0</c:v>
                </c:pt>
                <c:pt idx="3007">
                  <c:v>1446.0</c:v>
                </c:pt>
                <c:pt idx="3008">
                  <c:v>1447.0</c:v>
                </c:pt>
                <c:pt idx="3009">
                  <c:v>1448.0</c:v>
                </c:pt>
                <c:pt idx="3010">
                  <c:v>1449.0</c:v>
                </c:pt>
                <c:pt idx="3011">
                  <c:v>1449.0</c:v>
                </c:pt>
                <c:pt idx="3012">
                  <c:v>1449.0</c:v>
                </c:pt>
                <c:pt idx="3013">
                  <c:v>1449.0</c:v>
                </c:pt>
                <c:pt idx="3014">
                  <c:v>1449.0</c:v>
                </c:pt>
                <c:pt idx="3015">
                  <c:v>1449.0</c:v>
                </c:pt>
                <c:pt idx="3016">
                  <c:v>1449.0</c:v>
                </c:pt>
                <c:pt idx="3017">
                  <c:v>1449.0</c:v>
                </c:pt>
                <c:pt idx="3018">
                  <c:v>1449.0</c:v>
                </c:pt>
                <c:pt idx="3019">
                  <c:v>1449.0</c:v>
                </c:pt>
                <c:pt idx="3020">
                  <c:v>1449.0</c:v>
                </c:pt>
                <c:pt idx="3021">
                  <c:v>1449.0</c:v>
                </c:pt>
                <c:pt idx="3022">
                  <c:v>1449.0</c:v>
                </c:pt>
                <c:pt idx="3023">
                  <c:v>1449.0</c:v>
                </c:pt>
                <c:pt idx="3024">
                  <c:v>1449.0</c:v>
                </c:pt>
                <c:pt idx="3025">
                  <c:v>1449.0</c:v>
                </c:pt>
                <c:pt idx="3026">
                  <c:v>1449.0</c:v>
                </c:pt>
                <c:pt idx="3027">
                  <c:v>1449.0</c:v>
                </c:pt>
                <c:pt idx="3028">
                  <c:v>1449.0</c:v>
                </c:pt>
                <c:pt idx="3029">
                  <c:v>1449.0</c:v>
                </c:pt>
                <c:pt idx="3030">
                  <c:v>1449.0</c:v>
                </c:pt>
                <c:pt idx="3031">
                  <c:v>1450.0</c:v>
                </c:pt>
                <c:pt idx="3032">
                  <c:v>1450.0</c:v>
                </c:pt>
                <c:pt idx="3033">
                  <c:v>1450.0</c:v>
                </c:pt>
                <c:pt idx="3034">
                  <c:v>1450.0</c:v>
                </c:pt>
                <c:pt idx="3035">
                  <c:v>1450.0</c:v>
                </c:pt>
                <c:pt idx="3036">
                  <c:v>1450.0</c:v>
                </c:pt>
                <c:pt idx="3037">
                  <c:v>1450.0</c:v>
                </c:pt>
                <c:pt idx="3038">
                  <c:v>1450.0</c:v>
                </c:pt>
                <c:pt idx="3039">
                  <c:v>1451.0</c:v>
                </c:pt>
                <c:pt idx="3040">
                  <c:v>1452.0</c:v>
                </c:pt>
                <c:pt idx="3041">
                  <c:v>1452.0</c:v>
                </c:pt>
                <c:pt idx="3042">
                  <c:v>1452.0</c:v>
                </c:pt>
                <c:pt idx="3043">
                  <c:v>1452.0</c:v>
                </c:pt>
                <c:pt idx="3044">
                  <c:v>1452.0</c:v>
                </c:pt>
                <c:pt idx="3045">
                  <c:v>1452.0</c:v>
                </c:pt>
                <c:pt idx="3046">
                  <c:v>1452.0</c:v>
                </c:pt>
                <c:pt idx="3047">
                  <c:v>1452.0</c:v>
                </c:pt>
                <c:pt idx="3048">
                  <c:v>1453.0</c:v>
                </c:pt>
                <c:pt idx="3049">
                  <c:v>1454.0</c:v>
                </c:pt>
                <c:pt idx="3050">
                  <c:v>1454.0</c:v>
                </c:pt>
                <c:pt idx="3051">
                  <c:v>1454.0</c:v>
                </c:pt>
                <c:pt idx="3052">
                  <c:v>1454.0</c:v>
                </c:pt>
                <c:pt idx="3053">
                  <c:v>1454.0</c:v>
                </c:pt>
                <c:pt idx="3054">
                  <c:v>1454.0</c:v>
                </c:pt>
                <c:pt idx="3055">
                  <c:v>1454.0</c:v>
                </c:pt>
                <c:pt idx="3056">
                  <c:v>1454.0</c:v>
                </c:pt>
                <c:pt idx="3057">
                  <c:v>1455.0</c:v>
                </c:pt>
                <c:pt idx="3058">
                  <c:v>1455.0</c:v>
                </c:pt>
                <c:pt idx="3059">
                  <c:v>1455.0</c:v>
                </c:pt>
                <c:pt idx="3060">
                  <c:v>1455.0</c:v>
                </c:pt>
                <c:pt idx="3061">
                  <c:v>1455.0</c:v>
                </c:pt>
                <c:pt idx="3062">
                  <c:v>1456.0</c:v>
                </c:pt>
                <c:pt idx="3063">
                  <c:v>1456.0</c:v>
                </c:pt>
                <c:pt idx="3064">
                  <c:v>1456.0</c:v>
                </c:pt>
                <c:pt idx="3065">
                  <c:v>1457.0</c:v>
                </c:pt>
                <c:pt idx="3066">
                  <c:v>1458.0</c:v>
                </c:pt>
                <c:pt idx="3067">
                  <c:v>1459.0</c:v>
                </c:pt>
                <c:pt idx="3068">
                  <c:v>1460.0</c:v>
                </c:pt>
                <c:pt idx="3069">
                  <c:v>1461.0</c:v>
                </c:pt>
                <c:pt idx="3070">
                  <c:v>1462.0</c:v>
                </c:pt>
                <c:pt idx="3071">
                  <c:v>1463.0</c:v>
                </c:pt>
                <c:pt idx="3072">
                  <c:v>1463.0</c:v>
                </c:pt>
                <c:pt idx="3073">
                  <c:v>1463.0</c:v>
                </c:pt>
                <c:pt idx="3074">
                  <c:v>1464.0</c:v>
                </c:pt>
                <c:pt idx="3075">
                  <c:v>1464.0</c:v>
                </c:pt>
                <c:pt idx="3076">
                  <c:v>1464.0</c:v>
                </c:pt>
                <c:pt idx="3077">
                  <c:v>1464.0</c:v>
                </c:pt>
                <c:pt idx="3078">
                  <c:v>1465.0</c:v>
                </c:pt>
                <c:pt idx="3079">
                  <c:v>1466.0</c:v>
                </c:pt>
                <c:pt idx="3080">
                  <c:v>1467.0</c:v>
                </c:pt>
                <c:pt idx="3081">
                  <c:v>1468.0</c:v>
                </c:pt>
                <c:pt idx="3082">
                  <c:v>1468.0</c:v>
                </c:pt>
                <c:pt idx="3083">
                  <c:v>1468.0</c:v>
                </c:pt>
                <c:pt idx="3084">
                  <c:v>1468.0</c:v>
                </c:pt>
                <c:pt idx="3085">
                  <c:v>1468.0</c:v>
                </c:pt>
                <c:pt idx="3086">
                  <c:v>1468.0</c:v>
                </c:pt>
                <c:pt idx="3087">
                  <c:v>1468.0</c:v>
                </c:pt>
                <c:pt idx="3088">
                  <c:v>1468.0</c:v>
                </c:pt>
                <c:pt idx="3089">
                  <c:v>1468.0</c:v>
                </c:pt>
                <c:pt idx="3090">
                  <c:v>1469.0</c:v>
                </c:pt>
                <c:pt idx="3091">
                  <c:v>1470.0</c:v>
                </c:pt>
                <c:pt idx="3092">
                  <c:v>1471.0</c:v>
                </c:pt>
                <c:pt idx="3093">
                  <c:v>1472.0</c:v>
                </c:pt>
                <c:pt idx="3094">
                  <c:v>1472.0</c:v>
                </c:pt>
                <c:pt idx="3095">
                  <c:v>1473.0</c:v>
                </c:pt>
                <c:pt idx="3096">
                  <c:v>1473.0</c:v>
                </c:pt>
                <c:pt idx="3097">
                  <c:v>1473.0</c:v>
                </c:pt>
                <c:pt idx="3098">
                  <c:v>1473.0</c:v>
                </c:pt>
                <c:pt idx="3099">
                  <c:v>1473.0</c:v>
                </c:pt>
                <c:pt idx="3100">
                  <c:v>1473.0</c:v>
                </c:pt>
                <c:pt idx="3101">
                  <c:v>1473.0</c:v>
                </c:pt>
                <c:pt idx="3102">
                  <c:v>1473.0</c:v>
                </c:pt>
                <c:pt idx="3103">
                  <c:v>1473.0</c:v>
                </c:pt>
                <c:pt idx="3104">
                  <c:v>1473.0</c:v>
                </c:pt>
                <c:pt idx="3105">
                  <c:v>1473.0</c:v>
                </c:pt>
                <c:pt idx="3106">
                  <c:v>1474.0</c:v>
                </c:pt>
                <c:pt idx="3107">
                  <c:v>1475.0</c:v>
                </c:pt>
                <c:pt idx="3108">
                  <c:v>1476.0</c:v>
                </c:pt>
                <c:pt idx="3109">
                  <c:v>1477.0</c:v>
                </c:pt>
                <c:pt idx="3110">
                  <c:v>1477.0</c:v>
                </c:pt>
                <c:pt idx="3111">
                  <c:v>1477.0</c:v>
                </c:pt>
                <c:pt idx="3112">
                  <c:v>1477.0</c:v>
                </c:pt>
                <c:pt idx="3113">
                  <c:v>1478.0</c:v>
                </c:pt>
                <c:pt idx="3114">
                  <c:v>1478.0</c:v>
                </c:pt>
                <c:pt idx="3115">
                  <c:v>1478.0</c:v>
                </c:pt>
                <c:pt idx="3116">
                  <c:v>1478.0</c:v>
                </c:pt>
                <c:pt idx="3117">
                  <c:v>1479.0</c:v>
                </c:pt>
                <c:pt idx="3118">
                  <c:v>1480.0</c:v>
                </c:pt>
                <c:pt idx="3119">
                  <c:v>1480.0</c:v>
                </c:pt>
                <c:pt idx="3120">
                  <c:v>1481.0</c:v>
                </c:pt>
                <c:pt idx="3121">
                  <c:v>1482.0</c:v>
                </c:pt>
                <c:pt idx="3122">
                  <c:v>1482.0</c:v>
                </c:pt>
                <c:pt idx="3123">
                  <c:v>1482.0</c:v>
                </c:pt>
                <c:pt idx="3124">
                  <c:v>1482.0</c:v>
                </c:pt>
                <c:pt idx="3125">
                  <c:v>1482.0</c:v>
                </c:pt>
                <c:pt idx="3126">
                  <c:v>1483.0</c:v>
                </c:pt>
                <c:pt idx="3127">
                  <c:v>1484.0</c:v>
                </c:pt>
                <c:pt idx="3128">
                  <c:v>1485.0</c:v>
                </c:pt>
                <c:pt idx="3129">
                  <c:v>1486.0</c:v>
                </c:pt>
                <c:pt idx="3130">
                  <c:v>1486.0</c:v>
                </c:pt>
                <c:pt idx="3131">
                  <c:v>1487.0</c:v>
                </c:pt>
                <c:pt idx="3132">
                  <c:v>1488.0</c:v>
                </c:pt>
                <c:pt idx="3133">
                  <c:v>1489.0</c:v>
                </c:pt>
                <c:pt idx="3134">
                  <c:v>1490.0</c:v>
                </c:pt>
                <c:pt idx="3135">
                  <c:v>1491.0</c:v>
                </c:pt>
                <c:pt idx="3136">
                  <c:v>1492.0</c:v>
                </c:pt>
                <c:pt idx="3137">
                  <c:v>1492.0</c:v>
                </c:pt>
                <c:pt idx="3138">
                  <c:v>1493.0</c:v>
                </c:pt>
                <c:pt idx="3139">
                  <c:v>1494.0</c:v>
                </c:pt>
                <c:pt idx="3140">
                  <c:v>1495.0</c:v>
                </c:pt>
                <c:pt idx="3141">
                  <c:v>1496.0</c:v>
                </c:pt>
                <c:pt idx="3142">
                  <c:v>1497.0</c:v>
                </c:pt>
                <c:pt idx="3143">
                  <c:v>1498.0</c:v>
                </c:pt>
                <c:pt idx="3144">
                  <c:v>1499.0</c:v>
                </c:pt>
                <c:pt idx="3145">
                  <c:v>1499.0</c:v>
                </c:pt>
                <c:pt idx="3146">
                  <c:v>1499.0</c:v>
                </c:pt>
                <c:pt idx="3147">
                  <c:v>1499.0</c:v>
                </c:pt>
                <c:pt idx="3148">
                  <c:v>1500.0</c:v>
                </c:pt>
                <c:pt idx="3149">
                  <c:v>1500.0</c:v>
                </c:pt>
                <c:pt idx="3150">
                  <c:v>1500.0</c:v>
                </c:pt>
                <c:pt idx="3151">
                  <c:v>1500.0</c:v>
                </c:pt>
                <c:pt idx="3152">
                  <c:v>1500.0</c:v>
                </c:pt>
                <c:pt idx="3153">
                  <c:v>1501.0</c:v>
                </c:pt>
                <c:pt idx="3154">
                  <c:v>1502.0</c:v>
                </c:pt>
                <c:pt idx="3155">
                  <c:v>1503.0</c:v>
                </c:pt>
                <c:pt idx="3156">
                  <c:v>1503.0</c:v>
                </c:pt>
                <c:pt idx="3157">
                  <c:v>1504.0</c:v>
                </c:pt>
                <c:pt idx="3158">
                  <c:v>1504.0</c:v>
                </c:pt>
                <c:pt idx="3159">
                  <c:v>1504.0</c:v>
                </c:pt>
                <c:pt idx="3160">
                  <c:v>1504.0</c:v>
                </c:pt>
                <c:pt idx="3161">
                  <c:v>1505.0</c:v>
                </c:pt>
                <c:pt idx="3162">
                  <c:v>1505.0</c:v>
                </c:pt>
                <c:pt idx="3163">
                  <c:v>1505.0</c:v>
                </c:pt>
                <c:pt idx="3164">
                  <c:v>1506.0</c:v>
                </c:pt>
                <c:pt idx="3165">
                  <c:v>1506.0</c:v>
                </c:pt>
                <c:pt idx="3166">
                  <c:v>1506.0</c:v>
                </c:pt>
                <c:pt idx="3167">
                  <c:v>1506.0</c:v>
                </c:pt>
                <c:pt idx="3168">
                  <c:v>1506.0</c:v>
                </c:pt>
                <c:pt idx="3169">
                  <c:v>1507.0</c:v>
                </c:pt>
                <c:pt idx="3170">
                  <c:v>1508.0</c:v>
                </c:pt>
                <c:pt idx="3171">
                  <c:v>1509.0</c:v>
                </c:pt>
                <c:pt idx="3172">
                  <c:v>1510.0</c:v>
                </c:pt>
                <c:pt idx="3173">
                  <c:v>1511.0</c:v>
                </c:pt>
                <c:pt idx="3174">
                  <c:v>1512.0</c:v>
                </c:pt>
                <c:pt idx="3175">
                  <c:v>1512.0</c:v>
                </c:pt>
                <c:pt idx="3176">
                  <c:v>1513.0</c:v>
                </c:pt>
                <c:pt idx="3177">
                  <c:v>1514.0</c:v>
                </c:pt>
                <c:pt idx="3178">
                  <c:v>1515.0</c:v>
                </c:pt>
                <c:pt idx="3179">
                  <c:v>1516.0</c:v>
                </c:pt>
                <c:pt idx="3180">
                  <c:v>1517.0</c:v>
                </c:pt>
                <c:pt idx="3181">
                  <c:v>1517.0</c:v>
                </c:pt>
                <c:pt idx="3182">
                  <c:v>1517.0</c:v>
                </c:pt>
                <c:pt idx="3183">
                  <c:v>1517.0</c:v>
                </c:pt>
                <c:pt idx="3184">
                  <c:v>1517.0</c:v>
                </c:pt>
                <c:pt idx="3185">
                  <c:v>1517.0</c:v>
                </c:pt>
                <c:pt idx="3186">
                  <c:v>1517.0</c:v>
                </c:pt>
                <c:pt idx="3187">
                  <c:v>1517.0</c:v>
                </c:pt>
                <c:pt idx="3188">
                  <c:v>1518.0</c:v>
                </c:pt>
                <c:pt idx="3189">
                  <c:v>1519.0</c:v>
                </c:pt>
                <c:pt idx="3190">
                  <c:v>1520.0</c:v>
                </c:pt>
                <c:pt idx="3191">
                  <c:v>1521.0</c:v>
                </c:pt>
                <c:pt idx="3192">
                  <c:v>1521.0</c:v>
                </c:pt>
                <c:pt idx="3193">
                  <c:v>1522.0</c:v>
                </c:pt>
                <c:pt idx="3194">
                  <c:v>1523.0</c:v>
                </c:pt>
                <c:pt idx="3195">
                  <c:v>1524.0</c:v>
                </c:pt>
                <c:pt idx="3196">
                  <c:v>1525.0</c:v>
                </c:pt>
                <c:pt idx="3197">
                  <c:v>1526.0</c:v>
                </c:pt>
                <c:pt idx="3198">
                  <c:v>1526.0</c:v>
                </c:pt>
                <c:pt idx="3199">
                  <c:v>1526.0</c:v>
                </c:pt>
                <c:pt idx="3200">
                  <c:v>1527.0</c:v>
                </c:pt>
                <c:pt idx="3201">
                  <c:v>1528.0</c:v>
                </c:pt>
                <c:pt idx="3202">
                  <c:v>1528.0</c:v>
                </c:pt>
                <c:pt idx="3203">
                  <c:v>1528.0</c:v>
                </c:pt>
                <c:pt idx="3204">
                  <c:v>1529.0</c:v>
                </c:pt>
                <c:pt idx="3205">
                  <c:v>1530.0</c:v>
                </c:pt>
                <c:pt idx="3206">
                  <c:v>1531.0</c:v>
                </c:pt>
                <c:pt idx="3207">
                  <c:v>1532.0</c:v>
                </c:pt>
                <c:pt idx="3208">
                  <c:v>1532.0</c:v>
                </c:pt>
                <c:pt idx="3209">
                  <c:v>1532.0</c:v>
                </c:pt>
                <c:pt idx="3210">
                  <c:v>1532.0</c:v>
                </c:pt>
                <c:pt idx="3211">
                  <c:v>1532.0</c:v>
                </c:pt>
                <c:pt idx="3212">
                  <c:v>1532.0</c:v>
                </c:pt>
                <c:pt idx="3213">
                  <c:v>1533.0</c:v>
                </c:pt>
                <c:pt idx="3214">
                  <c:v>1533.0</c:v>
                </c:pt>
                <c:pt idx="3215">
                  <c:v>1534.0</c:v>
                </c:pt>
                <c:pt idx="3216">
                  <c:v>1534.0</c:v>
                </c:pt>
                <c:pt idx="3217">
                  <c:v>1534.0</c:v>
                </c:pt>
                <c:pt idx="3218">
                  <c:v>1534.0</c:v>
                </c:pt>
                <c:pt idx="3219">
                  <c:v>1534.0</c:v>
                </c:pt>
                <c:pt idx="3220">
                  <c:v>1534.0</c:v>
                </c:pt>
                <c:pt idx="3221">
                  <c:v>1535.0</c:v>
                </c:pt>
                <c:pt idx="3222">
                  <c:v>1536.0</c:v>
                </c:pt>
                <c:pt idx="3223">
                  <c:v>1537.0</c:v>
                </c:pt>
                <c:pt idx="3224">
                  <c:v>1537.0</c:v>
                </c:pt>
                <c:pt idx="3225">
                  <c:v>1537.0</c:v>
                </c:pt>
                <c:pt idx="3226">
                  <c:v>1538.0</c:v>
                </c:pt>
                <c:pt idx="3227">
                  <c:v>1538.0</c:v>
                </c:pt>
                <c:pt idx="3228">
                  <c:v>1538.0</c:v>
                </c:pt>
                <c:pt idx="3229">
                  <c:v>1539.0</c:v>
                </c:pt>
                <c:pt idx="3230">
                  <c:v>1539.0</c:v>
                </c:pt>
                <c:pt idx="3231">
                  <c:v>1540.0</c:v>
                </c:pt>
                <c:pt idx="3232">
                  <c:v>1541.0</c:v>
                </c:pt>
                <c:pt idx="3233">
                  <c:v>1542.0</c:v>
                </c:pt>
                <c:pt idx="3234">
                  <c:v>1543.0</c:v>
                </c:pt>
                <c:pt idx="3235">
                  <c:v>1544.0</c:v>
                </c:pt>
                <c:pt idx="3236">
                  <c:v>1545.0</c:v>
                </c:pt>
                <c:pt idx="3237">
                  <c:v>1546.0</c:v>
                </c:pt>
                <c:pt idx="3238">
                  <c:v>1546.0</c:v>
                </c:pt>
                <c:pt idx="3239">
                  <c:v>1547.0</c:v>
                </c:pt>
                <c:pt idx="3240">
                  <c:v>1548.0</c:v>
                </c:pt>
                <c:pt idx="3241">
                  <c:v>1549.0</c:v>
                </c:pt>
                <c:pt idx="3242">
                  <c:v>1549.0</c:v>
                </c:pt>
                <c:pt idx="3243">
                  <c:v>1549.0</c:v>
                </c:pt>
                <c:pt idx="3244">
                  <c:v>1550.0</c:v>
                </c:pt>
                <c:pt idx="3245">
                  <c:v>1550.0</c:v>
                </c:pt>
                <c:pt idx="3246">
                  <c:v>1550.0</c:v>
                </c:pt>
                <c:pt idx="3247">
                  <c:v>1550.0</c:v>
                </c:pt>
                <c:pt idx="3248">
                  <c:v>1550.0</c:v>
                </c:pt>
                <c:pt idx="3249">
                  <c:v>1550.0</c:v>
                </c:pt>
                <c:pt idx="3250">
                  <c:v>1550.0</c:v>
                </c:pt>
                <c:pt idx="3251">
                  <c:v>1551.0</c:v>
                </c:pt>
                <c:pt idx="3252">
                  <c:v>1551.0</c:v>
                </c:pt>
                <c:pt idx="3253">
                  <c:v>1551.0</c:v>
                </c:pt>
                <c:pt idx="3254">
                  <c:v>1552.0</c:v>
                </c:pt>
                <c:pt idx="3255">
                  <c:v>1553.0</c:v>
                </c:pt>
                <c:pt idx="3256">
                  <c:v>1554.0</c:v>
                </c:pt>
                <c:pt idx="3257">
                  <c:v>1554.0</c:v>
                </c:pt>
                <c:pt idx="3258">
                  <c:v>1555.0</c:v>
                </c:pt>
                <c:pt idx="3259">
                  <c:v>1556.0</c:v>
                </c:pt>
                <c:pt idx="3260">
                  <c:v>1557.0</c:v>
                </c:pt>
                <c:pt idx="3261">
                  <c:v>1558.0</c:v>
                </c:pt>
                <c:pt idx="3262">
                  <c:v>1559.0</c:v>
                </c:pt>
                <c:pt idx="3263">
                  <c:v>1560.0</c:v>
                </c:pt>
                <c:pt idx="3264">
                  <c:v>1561.0</c:v>
                </c:pt>
                <c:pt idx="3265">
                  <c:v>1562.0</c:v>
                </c:pt>
                <c:pt idx="3266">
                  <c:v>1562.0</c:v>
                </c:pt>
                <c:pt idx="3267">
                  <c:v>1562.0</c:v>
                </c:pt>
                <c:pt idx="3268">
                  <c:v>1563.0</c:v>
                </c:pt>
                <c:pt idx="3269">
                  <c:v>1563.0</c:v>
                </c:pt>
                <c:pt idx="3270">
                  <c:v>1563.0</c:v>
                </c:pt>
                <c:pt idx="3271">
                  <c:v>1564.0</c:v>
                </c:pt>
                <c:pt idx="3272">
                  <c:v>1564.0</c:v>
                </c:pt>
                <c:pt idx="3273">
                  <c:v>1564.0</c:v>
                </c:pt>
                <c:pt idx="3274">
                  <c:v>1564.0</c:v>
                </c:pt>
                <c:pt idx="3275">
                  <c:v>1564.0</c:v>
                </c:pt>
                <c:pt idx="3276">
                  <c:v>1565.0</c:v>
                </c:pt>
                <c:pt idx="3277">
                  <c:v>1565.0</c:v>
                </c:pt>
                <c:pt idx="3278">
                  <c:v>1565.0</c:v>
                </c:pt>
                <c:pt idx="3279">
                  <c:v>1565.0</c:v>
                </c:pt>
                <c:pt idx="3280">
                  <c:v>1565.0</c:v>
                </c:pt>
                <c:pt idx="3281">
                  <c:v>1565.0</c:v>
                </c:pt>
                <c:pt idx="3282">
                  <c:v>1566.0</c:v>
                </c:pt>
                <c:pt idx="3283">
                  <c:v>1567.0</c:v>
                </c:pt>
                <c:pt idx="3284">
                  <c:v>1568.0</c:v>
                </c:pt>
                <c:pt idx="3285">
                  <c:v>1568.0</c:v>
                </c:pt>
                <c:pt idx="3286">
                  <c:v>1569.0</c:v>
                </c:pt>
                <c:pt idx="3287">
                  <c:v>1569.0</c:v>
                </c:pt>
                <c:pt idx="3288">
                  <c:v>1569.0</c:v>
                </c:pt>
                <c:pt idx="3289">
                  <c:v>1569.0</c:v>
                </c:pt>
                <c:pt idx="3290">
                  <c:v>1569.0</c:v>
                </c:pt>
                <c:pt idx="3291">
                  <c:v>1569.0</c:v>
                </c:pt>
                <c:pt idx="3292">
                  <c:v>1569.0</c:v>
                </c:pt>
                <c:pt idx="3293">
                  <c:v>1569.0</c:v>
                </c:pt>
                <c:pt idx="3294">
                  <c:v>1569.0</c:v>
                </c:pt>
                <c:pt idx="3295">
                  <c:v>1570.0</c:v>
                </c:pt>
                <c:pt idx="3296">
                  <c:v>1570.0</c:v>
                </c:pt>
                <c:pt idx="3297">
                  <c:v>1570.0</c:v>
                </c:pt>
                <c:pt idx="3298">
                  <c:v>1570.0</c:v>
                </c:pt>
                <c:pt idx="3299">
                  <c:v>1570.0</c:v>
                </c:pt>
                <c:pt idx="3300">
                  <c:v>1571.0</c:v>
                </c:pt>
                <c:pt idx="3301">
                  <c:v>1572.0</c:v>
                </c:pt>
                <c:pt idx="3302">
                  <c:v>1572.0</c:v>
                </c:pt>
                <c:pt idx="3303">
                  <c:v>1572.0</c:v>
                </c:pt>
                <c:pt idx="3304">
                  <c:v>1573.0</c:v>
                </c:pt>
                <c:pt idx="3305">
                  <c:v>1574.0</c:v>
                </c:pt>
                <c:pt idx="3306">
                  <c:v>1575.0</c:v>
                </c:pt>
                <c:pt idx="3307">
                  <c:v>1576.0</c:v>
                </c:pt>
                <c:pt idx="3308">
                  <c:v>1577.0</c:v>
                </c:pt>
                <c:pt idx="3309">
                  <c:v>1578.0</c:v>
                </c:pt>
                <c:pt idx="3310">
                  <c:v>1579.0</c:v>
                </c:pt>
                <c:pt idx="3311">
                  <c:v>1580.0</c:v>
                </c:pt>
                <c:pt idx="3312">
                  <c:v>1581.0</c:v>
                </c:pt>
                <c:pt idx="3313">
                  <c:v>1582.0</c:v>
                </c:pt>
                <c:pt idx="3314">
                  <c:v>1582.0</c:v>
                </c:pt>
                <c:pt idx="3315">
                  <c:v>1582.0</c:v>
                </c:pt>
                <c:pt idx="3316">
                  <c:v>1583.0</c:v>
                </c:pt>
                <c:pt idx="3317">
                  <c:v>1584.0</c:v>
                </c:pt>
                <c:pt idx="3318">
                  <c:v>1585.0</c:v>
                </c:pt>
                <c:pt idx="3319">
                  <c:v>1585.0</c:v>
                </c:pt>
                <c:pt idx="3320">
                  <c:v>1585.0</c:v>
                </c:pt>
                <c:pt idx="3321">
                  <c:v>1586.0</c:v>
                </c:pt>
                <c:pt idx="3322">
                  <c:v>1587.0</c:v>
                </c:pt>
                <c:pt idx="3323">
                  <c:v>1588.0</c:v>
                </c:pt>
                <c:pt idx="3324">
                  <c:v>1589.0</c:v>
                </c:pt>
                <c:pt idx="3325">
                  <c:v>1590.0</c:v>
                </c:pt>
                <c:pt idx="3326">
                  <c:v>1591.0</c:v>
                </c:pt>
                <c:pt idx="3327">
                  <c:v>1592.0</c:v>
                </c:pt>
                <c:pt idx="3328">
                  <c:v>1593.0</c:v>
                </c:pt>
                <c:pt idx="3329">
                  <c:v>1594.0</c:v>
                </c:pt>
                <c:pt idx="3330">
                  <c:v>1595.0</c:v>
                </c:pt>
                <c:pt idx="3331">
                  <c:v>1595.0</c:v>
                </c:pt>
                <c:pt idx="3332">
                  <c:v>1595.0</c:v>
                </c:pt>
                <c:pt idx="3333">
                  <c:v>1595.0</c:v>
                </c:pt>
                <c:pt idx="3334">
                  <c:v>1595.0</c:v>
                </c:pt>
                <c:pt idx="3335">
                  <c:v>1596.0</c:v>
                </c:pt>
                <c:pt idx="3336">
                  <c:v>1597.0</c:v>
                </c:pt>
                <c:pt idx="3337">
                  <c:v>1597.0</c:v>
                </c:pt>
                <c:pt idx="3338">
                  <c:v>1598.0</c:v>
                </c:pt>
                <c:pt idx="3339">
                  <c:v>1599.0</c:v>
                </c:pt>
                <c:pt idx="3340">
                  <c:v>1600.0</c:v>
                </c:pt>
                <c:pt idx="3341">
                  <c:v>1601.0</c:v>
                </c:pt>
                <c:pt idx="3342">
                  <c:v>1602.0</c:v>
                </c:pt>
                <c:pt idx="3343">
                  <c:v>1603.0</c:v>
                </c:pt>
                <c:pt idx="3344">
                  <c:v>1604.0</c:v>
                </c:pt>
                <c:pt idx="3345">
                  <c:v>1604.0</c:v>
                </c:pt>
                <c:pt idx="3346">
                  <c:v>1605.0</c:v>
                </c:pt>
                <c:pt idx="3347">
                  <c:v>1606.0</c:v>
                </c:pt>
                <c:pt idx="3348">
                  <c:v>1607.0</c:v>
                </c:pt>
                <c:pt idx="3349">
                  <c:v>1608.0</c:v>
                </c:pt>
                <c:pt idx="3350">
                  <c:v>1609.0</c:v>
                </c:pt>
                <c:pt idx="3351">
                  <c:v>1610.0</c:v>
                </c:pt>
                <c:pt idx="3352">
                  <c:v>1610.0</c:v>
                </c:pt>
                <c:pt idx="3353">
                  <c:v>1611.0</c:v>
                </c:pt>
                <c:pt idx="3354">
                  <c:v>1612.0</c:v>
                </c:pt>
                <c:pt idx="3355">
                  <c:v>1613.0</c:v>
                </c:pt>
                <c:pt idx="3356">
                  <c:v>1614.0</c:v>
                </c:pt>
                <c:pt idx="3357">
                  <c:v>1615.0</c:v>
                </c:pt>
                <c:pt idx="3358">
                  <c:v>1616.0</c:v>
                </c:pt>
                <c:pt idx="3359">
                  <c:v>1617.0</c:v>
                </c:pt>
                <c:pt idx="3360">
                  <c:v>1618.0</c:v>
                </c:pt>
                <c:pt idx="3361">
                  <c:v>1619.0</c:v>
                </c:pt>
                <c:pt idx="3362">
                  <c:v>1620.0</c:v>
                </c:pt>
                <c:pt idx="3363">
                  <c:v>1621.0</c:v>
                </c:pt>
                <c:pt idx="3364">
                  <c:v>1622.0</c:v>
                </c:pt>
                <c:pt idx="3365">
                  <c:v>1623.0</c:v>
                </c:pt>
                <c:pt idx="3366">
                  <c:v>1623.0</c:v>
                </c:pt>
                <c:pt idx="3367">
                  <c:v>1624.0</c:v>
                </c:pt>
                <c:pt idx="3368">
                  <c:v>1625.0</c:v>
                </c:pt>
                <c:pt idx="3369">
                  <c:v>1626.0</c:v>
                </c:pt>
                <c:pt idx="3370">
                  <c:v>1627.0</c:v>
                </c:pt>
                <c:pt idx="3371">
                  <c:v>1628.0</c:v>
                </c:pt>
                <c:pt idx="3372">
                  <c:v>1629.0</c:v>
                </c:pt>
                <c:pt idx="3373">
                  <c:v>1630.0</c:v>
                </c:pt>
                <c:pt idx="3374">
                  <c:v>1631.0</c:v>
                </c:pt>
                <c:pt idx="3375">
                  <c:v>1632.0</c:v>
                </c:pt>
                <c:pt idx="3376">
                  <c:v>1633.0</c:v>
                </c:pt>
                <c:pt idx="3377">
                  <c:v>1634.0</c:v>
                </c:pt>
                <c:pt idx="3378">
                  <c:v>1634.0</c:v>
                </c:pt>
                <c:pt idx="3379">
                  <c:v>1634.0</c:v>
                </c:pt>
                <c:pt idx="3380">
                  <c:v>1635.0</c:v>
                </c:pt>
                <c:pt idx="3381">
                  <c:v>1636.0</c:v>
                </c:pt>
                <c:pt idx="3382">
                  <c:v>1637.0</c:v>
                </c:pt>
                <c:pt idx="3383">
                  <c:v>1638.0</c:v>
                </c:pt>
                <c:pt idx="3384">
                  <c:v>1639.0</c:v>
                </c:pt>
                <c:pt idx="3385">
                  <c:v>1639.0</c:v>
                </c:pt>
                <c:pt idx="3386">
                  <c:v>1640.0</c:v>
                </c:pt>
                <c:pt idx="3387">
                  <c:v>1641.0</c:v>
                </c:pt>
                <c:pt idx="3388">
                  <c:v>1641.0</c:v>
                </c:pt>
                <c:pt idx="3389">
                  <c:v>1642.0</c:v>
                </c:pt>
                <c:pt idx="3390">
                  <c:v>1643.0</c:v>
                </c:pt>
                <c:pt idx="3391">
                  <c:v>1644.0</c:v>
                </c:pt>
                <c:pt idx="3392">
                  <c:v>1645.0</c:v>
                </c:pt>
                <c:pt idx="3393">
                  <c:v>1646.0</c:v>
                </c:pt>
                <c:pt idx="3394">
                  <c:v>1647.0</c:v>
                </c:pt>
                <c:pt idx="3395">
                  <c:v>1648.0</c:v>
                </c:pt>
                <c:pt idx="3396">
                  <c:v>1649.0</c:v>
                </c:pt>
                <c:pt idx="3397">
                  <c:v>1650.0</c:v>
                </c:pt>
                <c:pt idx="3398">
                  <c:v>1651.0</c:v>
                </c:pt>
                <c:pt idx="3399">
                  <c:v>1652.0</c:v>
                </c:pt>
                <c:pt idx="3400">
                  <c:v>1653.0</c:v>
                </c:pt>
                <c:pt idx="3401">
                  <c:v>1654.0</c:v>
                </c:pt>
                <c:pt idx="3402">
                  <c:v>1655.0</c:v>
                </c:pt>
                <c:pt idx="3403">
                  <c:v>1656.0</c:v>
                </c:pt>
                <c:pt idx="3404">
                  <c:v>1657.0</c:v>
                </c:pt>
                <c:pt idx="3405">
                  <c:v>1657.0</c:v>
                </c:pt>
                <c:pt idx="3406">
                  <c:v>1658.0</c:v>
                </c:pt>
                <c:pt idx="3407">
                  <c:v>1659.0</c:v>
                </c:pt>
                <c:pt idx="3408">
                  <c:v>1659.0</c:v>
                </c:pt>
                <c:pt idx="3409">
                  <c:v>1660.0</c:v>
                </c:pt>
                <c:pt idx="3410">
                  <c:v>1661.0</c:v>
                </c:pt>
                <c:pt idx="3411">
                  <c:v>1662.0</c:v>
                </c:pt>
                <c:pt idx="3412">
                  <c:v>1663.0</c:v>
                </c:pt>
                <c:pt idx="3413">
                  <c:v>1663.0</c:v>
                </c:pt>
                <c:pt idx="3414">
                  <c:v>1663.0</c:v>
                </c:pt>
                <c:pt idx="3415">
                  <c:v>1664.0</c:v>
                </c:pt>
                <c:pt idx="3416">
                  <c:v>1665.0</c:v>
                </c:pt>
                <c:pt idx="3417">
                  <c:v>1666.0</c:v>
                </c:pt>
                <c:pt idx="3418">
                  <c:v>1667.0</c:v>
                </c:pt>
                <c:pt idx="3419">
                  <c:v>1667.0</c:v>
                </c:pt>
                <c:pt idx="3420">
                  <c:v>1668.0</c:v>
                </c:pt>
                <c:pt idx="3421">
                  <c:v>1669.0</c:v>
                </c:pt>
                <c:pt idx="3422">
                  <c:v>1670.0</c:v>
                </c:pt>
                <c:pt idx="3423">
                  <c:v>1671.0</c:v>
                </c:pt>
                <c:pt idx="3424">
                  <c:v>1671.0</c:v>
                </c:pt>
                <c:pt idx="3425">
                  <c:v>1672.0</c:v>
                </c:pt>
                <c:pt idx="3426">
                  <c:v>1673.0</c:v>
                </c:pt>
                <c:pt idx="3427">
                  <c:v>1673.0</c:v>
                </c:pt>
                <c:pt idx="3428">
                  <c:v>1673.0</c:v>
                </c:pt>
                <c:pt idx="3429">
                  <c:v>1673.0</c:v>
                </c:pt>
                <c:pt idx="3430">
                  <c:v>1674.0</c:v>
                </c:pt>
                <c:pt idx="3431">
                  <c:v>1675.0</c:v>
                </c:pt>
                <c:pt idx="3432">
                  <c:v>1675.0</c:v>
                </c:pt>
                <c:pt idx="3433">
                  <c:v>1675.0</c:v>
                </c:pt>
                <c:pt idx="3434">
                  <c:v>1676.0</c:v>
                </c:pt>
                <c:pt idx="3435">
                  <c:v>1676.0</c:v>
                </c:pt>
                <c:pt idx="3436">
                  <c:v>1676.0</c:v>
                </c:pt>
                <c:pt idx="3437">
                  <c:v>1676.0</c:v>
                </c:pt>
                <c:pt idx="3438">
                  <c:v>1677.0</c:v>
                </c:pt>
                <c:pt idx="3439">
                  <c:v>1677.0</c:v>
                </c:pt>
                <c:pt idx="3440">
                  <c:v>1678.0</c:v>
                </c:pt>
                <c:pt idx="3441">
                  <c:v>1678.0</c:v>
                </c:pt>
                <c:pt idx="3442">
                  <c:v>1678.0</c:v>
                </c:pt>
                <c:pt idx="3443">
                  <c:v>1678.0</c:v>
                </c:pt>
                <c:pt idx="3444">
                  <c:v>1678.0</c:v>
                </c:pt>
                <c:pt idx="3445">
                  <c:v>1679.0</c:v>
                </c:pt>
                <c:pt idx="3446">
                  <c:v>1680.0</c:v>
                </c:pt>
                <c:pt idx="3447">
                  <c:v>1680.0</c:v>
                </c:pt>
                <c:pt idx="3448">
                  <c:v>1680.0</c:v>
                </c:pt>
                <c:pt idx="3449">
                  <c:v>1680.0</c:v>
                </c:pt>
                <c:pt idx="3450">
                  <c:v>1680.0</c:v>
                </c:pt>
                <c:pt idx="3451">
                  <c:v>1680.0</c:v>
                </c:pt>
                <c:pt idx="3452">
                  <c:v>1680.0</c:v>
                </c:pt>
                <c:pt idx="3453">
                  <c:v>1680.0</c:v>
                </c:pt>
                <c:pt idx="3454">
                  <c:v>1680.0</c:v>
                </c:pt>
                <c:pt idx="3455">
                  <c:v>1680.0</c:v>
                </c:pt>
                <c:pt idx="3456">
                  <c:v>1680.0</c:v>
                </c:pt>
                <c:pt idx="3457">
                  <c:v>1681.0</c:v>
                </c:pt>
                <c:pt idx="3458">
                  <c:v>1681.0</c:v>
                </c:pt>
                <c:pt idx="3459">
                  <c:v>1681.0</c:v>
                </c:pt>
                <c:pt idx="3460">
                  <c:v>1681.0</c:v>
                </c:pt>
                <c:pt idx="3461">
                  <c:v>1682.0</c:v>
                </c:pt>
                <c:pt idx="3462">
                  <c:v>1682.0</c:v>
                </c:pt>
                <c:pt idx="3463">
                  <c:v>1682.0</c:v>
                </c:pt>
                <c:pt idx="3464">
                  <c:v>1683.0</c:v>
                </c:pt>
                <c:pt idx="3465">
                  <c:v>1684.0</c:v>
                </c:pt>
                <c:pt idx="3466">
                  <c:v>1685.0</c:v>
                </c:pt>
                <c:pt idx="3467">
                  <c:v>1686.0</c:v>
                </c:pt>
                <c:pt idx="3468">
                  <c:v>1687.0</c:v>
                </c:pt>
                <c:pt idx="3469">
                  <c:v>1688.0</c:v>
                </c:pt>
                <c:pt idx="3470">
                  <c:v>1689.0</c:v>
                </c:pt>
                <c:pt idx="3471">
                  <c:v>1690.0</c:v>
                </c:pt>
                <c:pt idx="3472">
                  <c:v>1691.0</c:v>
                </c:pt>
                <c:pt idx="3473">
                  <c:v>1691.0</c:v>
                </c:pt>
                <c:pt idx="3474">
                  <c:v>1692.0</c:v>
                </c:pt>
                <c:pt idx="3475">
                  <c:v>1693.0</c:v>
                </c:pt>
                <c:pt idx="3476">
                  <c:v>1693.0</c:v>
                </c:pt>
                <c:pt idx="3477">
                  <c:v>1693.0</c:v>
                </c:pt>
                <c:pt idx="3478">
                  <c:v>1693.0</c:v>
                </c:pt>
                <c:pt idx="3479">
                  <c:v>1693.0</c:v>
                </c:pt>
                <c:pt idx="3480">
                  <c:v>1694.0</c:v>
                </c:pt>
                <c:pt idx="3481">
                  <c:v>1695.0</c:v>
                </c:pt>
                <c:pt idx="3482">
                  <c:v>1696.0</c:v>
                </c:pt>
                <c:pt idx="3483">
                  <c:v>1697.0</c:v>
                </c:pt>
                <c:pt idx="3484">
                  <c:v>1698.0</c:v>
                </c:pt>
                <c:pt idx="3485">
                  <c:v>1699.0</c:v>
                </c:pt>
                <c:pt idx="3486">
                  <c:v>1699.0</c:v>
                </c:pt>
                <c:pt idx="3487">
                  <c:v>1699.0</c:v>
                </c:pt>
                <c:pt idx="3488">
                  <c:v>1699.0</c:v>
                </c:pt>
                <c:pt idx="3489">
                  <c:v>1700.0</c:v>
                </c:pt>
                <c:pt idx="3490">
                  <c:v>1700.0</c:v>
                </c:pt>
                <c:pt idx="3491">
                  <c:v>1701.0</c:v>
                </c:pt>
                <c:pt idx="3492">
                  <c:v>1702.0</c:v>
                </c:pt>
                <c:pt idx="3493">
                  <c:v>1703.0</c:v>
                </c:pt>
                <c:pt idx="3494">
                  <c:v>1704.0</c:v>
                </c:pt>
                <c:pt idx="3495">
                  <c:v>1705.0</c:v>
                </c:pt>
                <c:pt idx="3496">
                  <c:v>1706.0</c:v>
                </c:pt>
                <c:pt idx="3497">
                  <c:v>1707.0</c:v>
                </c:pt>
                <c:pt idx="3498">
                  <c:v>1708.0</c:v>
                </c:pt>
                <c:pt idx="3499">
                  <c:v>1709.0</c:v>
                </c:pt>
                <c:pt idx="3500">
                  <c:v>1710.0</c:v>
                </c:pt>
                <c:pt idx="3501">
                  <c:v>1711.0</c:v>
                </c:pt>
                <c:pt idx="3502">
                  <c:v>1712.0</c:v>
                </c:pt>
                <c:pt idx="3503">
                  <c:v>1713.0</c:v>
                </c:pt>
                <c:pt idx="3504">
                  <c:v>1714.0</c:v>
                </c:pt>
                <c:pt idx="3505">
                  <c:v>1715.0</c:v>
                </c:pt>
                <c:pt idx="3506">
                  <c:v>1716.0</c:v>
                </c:pt>
                <c:pt idx="3507">
                  <c:v>1717.0</c:v>
                </c:pt>
                <c:pt idx="3508">
                  <c:v>1718.0</c:v>
                </c:pt>
                <c:pt idx="3509">
                  <c:v>1719.0</c:v>
                </c:pt>
                <c:pt idx="3510">
                  <c:v>1720.0</c:v>
                </c:pt>
                <c:pt idx="3511">
                  <c:v>1721.0</c:v>
                </c:pt>
                <c:pt idx="3512">
                  <c:v>1722.0</c:v>
                </c:pt>
                <c:pt idx="3513">
                  <c:v>1722.0</c:v>
                </c:pt>
                <c:pt idx="3514">
                  <c:v>1723.0</c:v>
                </c:pt>
                <c:pt idx="3515">
                  <c:v>1724.0</c:v>
                </c:pt>
                <c:pt idx="3516">
                  <c:v>1724.0</c:v>
                </c:pt>
                <c:pt idx="3517">
                  <c:v>1724.0</c:v>
                </c:pt>
                <c:pt idx="3518">
                  <c:v>1725.0</c:v>
                </c:pt>
                <c:pt idx="3519">
                  <c:v>1726.0</c:v>
                </c:pt>
                <c:pt idx="3520">
                  <c:v>1726.0</c:v>
                </c:pt>
                <c:pt idx="3521">
                  <c:v>1726.0</c:v>
                </c:pt>
                <c:pt idx="3522">
                  <c:v>1727.0</c:v>
                </c:pt>
                <c:pt idx="3523">
                  <c:v>1727.0</c:v>
                </c:pt>
                <c:pt idx="3524">
                  <c:v>1727.0</c:v>
                </c:pt>
                <c:pt idx="3525">
                  <c:v>1727.0</c:v>
                </c:pt>
                <c:pt idx="3526">
                  <c:v>1728.0</c:v>
                </c:pt>
                <c:pt idx="3527">
                  <c:v>1729.0</c:v>
                </c:pt>
                <c:pt idx="3528">
                  <c:v>1729.0</c:v>
                </c:pt>
                <c:pt idx="3529">
                  <c:v>1730.0</c:v>
                </c:pt>
                <c:pt idx="3530">
                  <c:v>1730.0</c:v>
                </c:pt>
                <c:pt idx="3531">
                  <c:v>1731.0</c:v>
                </c:pt>
                <c:pt idx="3532">
                  <c:v>1731.0</c:v>
                </c:pt>
                <c:pt idx="3533">
                  <c:v>1732.0</c:v>
                </c:pt>
                <c:pt idx="3534">
                  <c:v>1733.0</c:v>
                </c:pt>
                <c:pt idx="3535">
                  <c:v>1734.0</c:v>
                </c:pt>
                <c:pt idx="3536">
                  <c:v>1735.0</c:v>
                </c:pt>
                <c:pt idx="3537">
                  <c:v>1736.0</c:v>
                </c:pt>
                <c:pt idx="3538">
                  <c:v>1736.0</c:v>
                </c:pt>
                <c:pt idx="3539">
                  <c:v>1736.0</c:v>
                </c:pt>
                <c:pt idx="3540">
                  <c:v>1736.0</c:v>
                </c:pt>
                <c:pt idx="3541">
                  <c:v>1736.0</c:v>
                </c:pt>
                <c:pt idx="3542">
                  <c:v>1736.0</c:v>
                </c:pt>
                <c:pt idx="3543">
                  <c:v>1736.0</c:v>
                </c:pt>
                <c:pt idx="3544">
                  <c:v>1736.0</c:v>
                </c:pt>
                <c:pt idx="3545">
                  <c:v>1736.0</c:v>
                </c:pt>
                <c:pt idx="3546">
                  <c:v>1737.0</c:v>
                </c:pt>
                <c:pt idx="3547">
                  <c:v>1737.0</c:v>
                </c:pt>
                <c:pt idx="3548">
                  <c:v>1738.0</c:v>
                </c:pt>
                <c:pt idx="3549">
                  <c:v>1739.0</c:v>
                </c:pt>
                <c:pt idx="3550">
                  <c:v>1740.0</c:v>
                </c:pt>
                <c:pt idx="3551">
                  <c:v>1741.0</c:v>
                </c:pt>
                <c:pt idx="3552">
                  <c:v>1742.0</c:v>
                </c:pt>
                <c:pt idx="3553">
                  <c:v>1743.0</c:v>
                </c:pt>
                <c:pt idx="3554">
                  <c:v>1744.0</c:v>
                </c:pt>
                <c:pt idx="3555">
                  <c:v>1745.0</c:v>
                </c:pt>
                <c:pt idx="3556">
                  <c:v>1746.0</c:v>
                </c:pt>
                <c:pt idx="3557">
                  <c:v>1747.0</c:v>
                </c:pt>
                <c:pt idx="3558">
                  <c:v>1748.0</c:v>
                </c:pt>
                <c:pt idx="3559">
                  <c:v>1749.0</c:v>
                </c:pt>
                <c:pt idx="3560">
                  <c:v>1750.0</c:v>
                </c:pt>
                <c:pt idx="3561">
                  <c:v>1750.0</c:v>
                </c:pt>
                <c:pt idx="3562">
                  <c:v>1750.0</c:v>
                </c:pt>
                <c:pt idx="3563">
                  <c:v>1750.0</c:v>
                </c:pt>
                <c:pt idx="3564">
                  <c:v>1750.0</c:v>
                </c:pt>
                <c:pt idx="3565">
                  <c:v>1750.0</c:v>
                </c:pt>
                <c:pt idx="3566">
                  <c:v>1750.0</c:v>
                </c:pt>
                <c:pt idx="3567">
                  <c:v>1750.0</c:v>
                </c:pt>
                <c:pt idx="3568">
                  <c:v>1751.0</c:v>
                </c:pt>
                <c:pt idx="3569">
                  <c:v>1751.0</c:v>
                </c:pt>
                <c:pt idx="3570">
                  <c:v>1751.0</c:v>
                </c:pt>
                <c:pt idx="3571">
                  <c:v>1751.0</c:v>
                </c:pt>
                <c:pt idx="3572">
                  <c:v>1751.0</c:v>
                </c:pt>
                <c:pt idx="3573">
                  <c:v>1751.0</c:v>
                </c:pt>
                <c:pt idx="3574">
                  <c:v>1751.0</c:v>
                </c:pt>
                <c:pt idx="3575">
                  <c:v>1751.0</c:v>
                </c:pt>
                <c:pt idx="3576">
                  <c:v>1751.0</c:v>
                </c:pt>
                <c:pt idx="3577">
                  <c:v>1752.0</c:v>
                </c:pt>
                <c:pt idx="3578">
                  <c:v>1753.0</c:v>
                </c:pt>
                <c:pt idx="3579">
                  <c:v>1754.0</c:v>
                </c:pt>
                <c:pt idx="3580">
                  <c:v>1755.0</c:v>
                </c:pt>
                <c:pt idx="3581">
                  <c:v>1755.0</c:v>
                </c:pt>
                <c:pt idx="3582">
                  <c:v>1756.0</c:v>
                </c:pt>
                <c:pt idx="3583">
                  <c:v>1756.0</c:v>
                </c:pt>
                <c:pt idx="3584">
                  <c:v>1757.0</c:v>
                </c:pt>
                <c:pt idx="3585">
                  <c:v>1757.0</c:v>
                </c:pt>
                <c:pt idx="3586">
                  <c:v>1758.0</c:v>
                </c:pt>
                <c:pt idx="3587">
                  <c:v>1759.0</c:v>
                </c:pt>
                <c:pt idx="3588">
                  <c:v>1760.0</c:v>
                </c:pt>
                <c:pt idx="3589">
                  <c:v>1761.0</c:v>
                </c:pt>
                <c:pt idx="3590">
                  <c:v>1762.0</c:v>
                </c:pt>
                <c:pt idx="3591">
                  <c:v>1763.0</c:v>
                </c:pt>
                <c:pt idx="3592">
                  <c:v>1764.0</c:v>
                </c:pt>
                <c:pt idx="3593">
                  <c:v>1765.0</c:v>
                </c:pt>
                <c:pt idx="3594">
                  <c:v>1766.0</c:v>
                </c:pt>
                <c:pt idx="3595">
                  <c:v>1767.0</c:v>
                </c:pt>
                <c:pt idx="3596">
                  <c:v>1768.0</c:v>
                </c:pt>
                <c:pt idx="3597">
                  <c:v>1769.0</c:v>
                </c:pt>
                <c:pt idx="3598">
                  <c:v>1769.0</c:v>
                </c:pt>
                <c:pt idx="3599">
                  <c:v>1770.0</c:v>
                </c:pt>
                <c:pt idx="3600">
                  <c:v>1771.0</c:v>
                </c:pt>
                <c:pt idx="3601">
                  <c:v>1772.0</c:v>
                </c:pt>
                <c:pt idx="3602">
                  <c:v>1773.0</c:v>
                </c:pt>
                <c:pt idx="3603">
                  <c:v>1774.0</c:v>
                </c:pt>
                <c:pt idx="3604">
                  <c:v>1775.0</c:v>
                </c:pt>
                <c:pt idx="3605">
                  <c:v>1776.0</c:v>
                </c:pt>
                <c:pt idx="3606">
                  <c:v>1777.0</c:v>
                </c:pt>
                <c:pt idx="3607">
                  <c:v>1778.0</c:v>
                </c:pt>
                <c:pt idx="3608">
                  <c:v>1779.0</c:v>
                </c:pt>
                <c:pt idx="3609">
                  <c:v>1780.0</c:v>
                </c:pt>
                <c:pt idx="3610">
                  <c:v>1781.0</c:v>
                </c:pt>
                <c:pt idx="3611">
                  <c:v>1782.0</c:v>
                </c:pt>
                <c:pt idx="3612">
                  <c:v>1783.0</c:v>
                </c:pt>
                <c:pt idx="3613">
                  <c:v>1784.0</c:v>
                </c:pt>
                <c:pt idx="3614">
                  <c:v>1784.0</c:v>
                </c:pt>
                <c:pt idx="3615">
                  <c:v>1785.0</c:v>
                </c:pt>
                <c:pt idx="3616">
                  <c:v>1785.0</c:v>
                </c:pt>
                <c:pt idx="3617">
                  <c:v>1785.0</c:v>
                </c:pt>
                <c:pt idx="3618">
                  <c:v>1786.0</c:v>
                </c:pt>
                <c:pt idx="3619">
                  <c:v>1786.0</c:v>
                </c:pt>
                <c:pt idx="3620">
                  <c:v>1787.0</c:v>
                </c:pt>
                <c:pt idx="3621">
                  <c:v>1788.0</c:v>
                </c:pt>
                <c:pt idx="3622">
                  <c:v>1789.0</c:v>
                </c:pt>
                <c:pt idx="3623">
                  <c:v>1790.0</c:v>
                </c:pt>
                <c:pt idx="3624">
                  <c:v>1791.0</c:v>
                </c:pt>
                <c:pt idx="3625">
                  <c:v>1792.0</c:v>
                </c:pt>
                <c:pt idx="3626">
                  <c:v>1792.0</c:v>
                </c:pt>
                <c:pt idx="3627">
                  <c:v>1792.0</c:v>
                </c:pt>
                <c:pt idx="3628">
                  <c:v>1792.0</c:v>
                </c:pt>
                <c:pt idx="3629">
                  <c:v>1793.0</c:v>
                </c:pt>
                <c:pt idx="3630">
                  <c:v>1794.0</c:v>
                </c:pt>
                <c:pt idx="3631">
                  <c:v>1795.0</c:v>
                </c:pt>
                <c:pt idx="3632">
                  <c:v>1795.0</c:v>
                </c:pt>
                <c:pt idx="3633">
                  <c:v>1795.0</c:v>
                </c:pt>
                <c:pt idx="3634">
                  <c:v>1795.0</c:v>
                </c:pt>
                <c:pt idx="3635">
                  <c:v>1795.0</c:v>
                </c:pt>
                <c:pt idx="3636">
                  <c:v>1795.0</c:v>
                </c:pt>
                <c:pt idx="3637">
                  <c:v>1795.0</c:v>
                </c:pt>
                <c:pt idx="3638">
                  <c:v>1795.0</c:v>
                </c:pt>
                <c:pt idx="3639">
                  <c:v>1795.0</c:v>
                </c:pt>
                <c:pt idx="3640">
                  <c:v>1796.0</c:v>
                </c:pt>
                <c:pt idx="3641">
                  <c:v>1797.0</c:v>
                </c:pt>
                <c:pt idx="3642">
                  <c:v>1797.0</c:v>
                </c:pt>
                <c:pt idx="3643">
                  <c:v>1798.0</c:v>
                </c:pt>
                <c:pt idx="3644">
                  <c:v>1799.0</c:v>
                </c:pt>
                <c:pt idx="3645">
                  <c:v>1800.0</c:v>
                </c:pt>
                <c:pt idx="3646">
                  <c:v>1801.0</c:v>
                </c:pt>
                <c:pt idx="3647">
                  <c:v>1802.0</c:v>
                </c:pt>
                <c:pt idx="3648">
                  <c:v>1803.0</c:v>
                </c:pt>
                <c:pt idx="3649">
                  <c:v>1803.0</c:v>
                </c:pt>
                <c:pt idx="3650">
                  <c:v>1803.0</c:v>
                </c:pt>
                <c:pt idx="3651">
                  <c:v>1804.0</c:v>
                </c:pt>
                <c:pt idx="3652">
                  <c:v>1804.0</c:v>
                </c:pt>
                <c:pt idx="3653">
                  <c:v>1804.0</c:v>
                </c:pt>
                <c:pt idx="3654">
                  <c:v>1804.0</c:v>
                </c:pt>
                <c:pt idx="3655">
                  <c:v>1804.0</c:v>
                </c:pt>
                <c:pt idx="3656">
                  <c:v>1805.0</c:v>
                </c:pt>
                <c:pt idx="3657">
                  <c:v>1805.0</c:v>
                </c:pt>
                <c:pt idx="3658">
                  <c:v>1805.0</c:v>
                </c:pt>
                <c:pt idx="3659">
                  <c:v>1805.0</c:v>
                </c:pt>
                <c:pt idx="3660">
                  <c:v>1806.0</c:v>
                </c:pt>
                <c:pt idx="3661">
                  <c:v>1807.0</c:v>
                </c:pt>
                <c:pt idx="3662">
                  <c:v>1808.0</c:v>
                </c:pt>
                <c:pt idx="3663">
                  <c:v>1809.0</c:v>
                </c:pt>
                <c:pt idx="3664">
                  <c:v>1809.0</c:v>
                </c:pt>
                <c:pt idx="3665">
                  <c:v>1810.0</c:v>
                </c:pt>
                <c:pt idx="3666">
                  <c:v>1811.0</c:v>
                </c:pt>
                <c:pt idx="3667">
                  <c:v>1812.0</c:v>
                </c:pt>
                <c:pt idx="3668">
                  <c:v>1813.0</c:v>
                </c:pt>
                <c:pt idx="3669">
                  <c:v>1814.0</c:v>
                </c:pt>
                <c:pt idx="3670">
                  <c:v>1815.0</c:v>
                </c:pt>
                <c:pt idx="3671">
                  <c:v>1816.0</c:v>
                </c:pt>
                <c:pt idx="3672">
                  <c:v>1817.0</c:v>
                </c:pt>
                <c:pt idx="3673">
                  <c:v>1818.0</c:v>
                </c:pt>
                <c:pt idx="3674">
                  <c:v>1819.0</c:v>
                </c:pt>
                <c:pt idx="3675">
                  <c:v>1820.0</c:v>
                </c:pt>
                <c:pt idx="3676">
                  <c:v>1821.0</c:v>
                </c:pt>
                <c:pt idx="3677">
                  <c:v>1822.0</c:v>
                </c:pt>
                <c:pt idx="3678">
                  <c:v>1823.0</c:v>
                </c:pt>
                <c:pt idx="3679">
                  <c:v>1824.0</c:v>
                </c:pt>
                <c:pt idx="3680">
                  <c:v>1825.0</c:v>
                </c:pt>
                <c:pt idx="3681">
                  <c:v>1826.0</c:v>
                </c:pt>
                <c:pt idx="3682">
                  <c:v>1827.0</c:v>
                </c:pt>
                <c:pt idx="3683">
                  <c:v>1827.0</c:v>
                </c:pt>
                <c:pt idx="3684">
                  <c:v>1827.0</c:v>
                </c:pt>
                <c:pt idx="3685">
                  <c:v>1828.0</c:v>
                </c:pt>
                <c:pt idx="3686">
                  <c:v>1828.0</c:v>
                </c:pt>
                <c:pt idx="3687">
                  <c:v>1829.0</c:v>
                </c:pt>
                <c:pt idx="3688">
                  <c:v>1830.0</c:v>
                </c:pt>
                <c:pt idx="3689">
                  <c:v>1831.0</c:v>
                </c:pt>
                <c:pt idx="3690">
                  <c:v>1832.0</c:v>
                </c:pt>
                <c:pt idx="3691">
                  <c:v>1832.0</c:v>
                </c:pt>
                <c:pt idx="3692">
                  <c:v>1833.0</c:v>
                </c:pt>
                <c:pt idx="3693">
                  <c:v>1834.0</c:v>
                </c:pt>
                <c:pt idx="3694">
                  <c:v>1835.0</c:v>
                </c:pt>
                <c:pt idx="3695">
                  <c:v>1836.0</c:v>
                </c:pt>
                <c:pt idx="3696">
                  <c:v>1837.0</c:v>
                </c:pt>
                <c:pt idx="3697">
                  <c:v>1837.0</c:v>
                </c:pt>
                <c:pt idx="3698">
                  <c:v>1838.0</c:v>
                </c:pt>
                <c:pt idx="3699">
                  <c:v>1839.0</c:v>
                </c:pt>
                <c:pt idx="3700">
                  <c:v>1840.0</c:v>
                </c:pt>
                <c:pt idx="3701">
                  <c:v>1841.0</c:v>
                </c:pt>
                <c:pt idx="3702">
                  <c:v>1842.0</c:v>
                </c:pt>
                <c:pt idx="3703">
                  <c:v>1843.0</c:v>
                </c:pt>
                <c:pt idx="3704">
                  <c:v>1844.0</c:v>
                </c:pt>
                <c:pt idx="3705">
                  <c:v>1845.0</c:v>
                </c:pt>
                <c:pt idx="3706">
                  <c:v>1846.0</c:v>
                </c:pt>
                <c:pt idx="3707">
                  <c:v>1847.0</c:v>
                </c:pt>
                <c:pt idx="3708">
                  <c:v>1847.0</c:v>
                </c:pt>
                <c:pt idx="3709">
                  <c:v>1847.0</c:v>
                </c:pt>
                <c:pt idx="3710">
                  <c:v>1847.0</c:v>
                </c:pt>
                <c:pt idx="3711">
                  <c:v>1847.0</c:v>
                </c:pt>
                <c:pt idx="3712">
                  <c:v>1848.0</c:v>
                </c:pt>
                <c:pt idx="3713">
                  <c:v>1848.0</c:v>
                </c:pt>
                <c:pt idx="3714">
                  <c:v>1849.0</c:v>
                </c:pt>
                <c:pt idx="3715">
                  <c:v>1849.0</c:v>
                </c:pt>
                <c:pt idx="3716">
                  <c:v>1849.0</c:v>
                </c:pt>
                <c:pt idx="3717">
                  <c:v>1850.0</c:v>
                </c:pt>
                <c:pt idx="3718">
                  <c:v>1851.0</c:v>
                </c:pt>
                <c:pt idx="3719">
                  <c:v>1852.0</c:v>
                </c:pt>
                <c:pt idx="3720">
                  <c:v>1853.0</c:v>
                </c:pt>
                <c:pt idx="3721">
                  <c:v>1854.0</c:v>
                </c:pt>
                <c:pt idx="3722">
                  <c:v>1855.0</c:v>
                </c:pt>
                <c:pt idx="3723">
                  <c:v>1856.0</c:v>
                </c:pt>
                <c:pt idx="3724">
                  <c:v>1857.0</c:v>
                </c:pt>
                <c:pt idx="3725">
                  <c:v>1858.0</c:v>
                </c:pt>
                <c:pt idx="3726">
                  <c:v>1859.0</c:v>
                </c:pt>
                <c:pt idx="3727">
                  <c:v>1859.0</c:v>
                </c:pt>
                <c:pt idx="3728">
                  <c:v>1859.0</c:v>
                </c:pt>
                <c:pt idx="3729">
                  <c:v>1859.0</c:v>
                </c:pt>
                <c:pt idx="3730">
                  <c:v>1860.0</c:v>
                </c:pt>
                <c:pt idx="3731">
                  <c:v>1860.0</c:v>
                </c:pt>
                <c:pt idx="3732">
                  <c:v>1860.0</c:v>
                </c:pt>
                <c:pt idx="3733">
                  <c:v>1861.0</c:v>
                </c:pt>
                <c:pt idx="3734">
                  <c:v>1861.0</c:v>
                </c:pt>
                <c:pt idx="3735">
                  <c:v>1861.0</c:v>
                </c:pt>
                <c:pt idx="3736">
                  <c:v>1861.0</c:v>
                </c:pt>
                <c:pt idx="3737">
                  <c:v>1861.0</c:v>
                </c:pt>
                <c:pt idx="3738">
                  <c:v>1862.0</c:v>
                </c:pt>
                <c:pt idx="3739">
                  <c:v>1863.0</c:v>
                </c:pt>
                <c:pt idx="3740">
                  <c:v>1864.0</c:v>
                </c:pt>
                <c:pt idx="3741">
                  <c:v>1865.0</c:v>
                </c:pt>
                <c:pt idx="3742">
                  <c:v>1866.0</c:v>
                </c:pt>
                <c:pt idx="3743">
                  <c:v>1867.0</c:v>
                </c:pt>
                <c:pt idx="3744">
                  <c:v>1868.0</c:v>
                </c:pt>
                <c:pt idx="3745">
                  <c:v>1869.0</c:v>
                </c:pt>
                <c:pt idx="3746">
                  <c:v>1870.0</c:v>
                </c:pt>
                <c:pt idx="3747">
                  <c:v>1871.0</c:v>
                </c:pt>
                <c:pt idx="3748">
                  <c:v>1872.0</c:v>
                </c:pt>
                <c:pt idx="3749">
                  <c:v>1873.0</c:v>
                </c:pt>
                <c:pt idx="3750">
                  <c:v>1874.0</c:v>
                </c:pt>
                <c:pt idx="3751">
                  <c:v>1875.0</c:v>
                </c:pt>
                <c:pt idx="3752">
                  <c:v>1876.0</c:v>
                </c:pt>
                <c:pt idx="3753">
                  <c:v>1877.0</c:v>
                </c:pt>
                <c:pt idx="3754">
                  <c:v>1878.0</c:v>
                </c:pt>
                <c:pt idx="3755">
                  <c:v>1879.0</c:v>
                </c:pt>
                <c:pt idx="3756">
                  <c:v>1880.0</c:v>
                </c:pt>
                <c:pt idx="3757">
                  <c:v>1881.0</c:v>
                </c:pt>
                <c:pt idx="3758">
                  <c:v>1882.0</c:v>
                </c:pt>
                <c:pt idx="3759">
                  <c:v>1883.0</c:v>
                </c:pt>
                <c:pt idx="3760">
                  <c:v>1883.0</c:v>
                </c:pt>
                <c:pt idx="3761">
                  <c:v>1884.0</c:v>
                </c:pt>
                <c:pt idx="3762">
                  <c:v>1885.0</c:v>
                </c:pt>
                <c:pt idx="3763">
                  <c:v>1885.0</c:v>
                </c:pt>
                <c:pt idx="3764">
                  <c:v>1886.0</c:v>
                </c:pt>
                <c:pt idx="3765">
                  <c:v>1886.0</c:v>
                </c:pt>
                <c:pt idx="3766">
                  <c:v>1887.0</c:v>
                </c:pt>
                <c:pt idx="3767">
                  <c:v>1888.0</c:v>
                </c:pt>
                <c:pt idx="3768">
                  <c:v>1889.0</c:v>
                </c:pt>
                <c:pt idx="3769">
                  <c:v>1890.0</c:v>
                </c:pt>
                <c:pt idx="3770">
                  <c:v>1890.0</c:v>
                </c:pt>
                <c:pt idx="3771">
                  <c:v>1890.0</c:v>
                </c:pt>
                <c:pt idx="3772">
                  <c:v>1890.0</c:v>
                </c:pt>
                <c:pt idx="3773">
                  <c:v>1891.0</c:v>
                </c:pt>
                <c:pt idx="3774">
                  <c:v>1891.0</c:v>
                </c:pt>
                <c:pt idx="3775">
                  <c:v>1892.0</c:v>
                </c:pt>
                <c:pt idx="3776">
                  <c:v>1893.0</c:v>
                </c:pt>
                <c:pt idx="3777">
                  <c:v>1893.0</c:v>
                </c:pt>
                <c:pt idx="3778">
                  <c:v>1894.0</c:v>
                </c:pt>
                <c:pt idx="3779">
                  <c:v>1895.0</c:v>
                </c:pt>
                <c:pt idx="3780">
                  <c:v>1896.0</c:v>
                </c:pt>
                <c:pt idx="3781">
                  <c:v>1897.0</c:v>
                </c:pt>
                <c:pt idx="3782">
                  <c:v>1898.0</c:v>
                </c:pt>
                <c:pt idx="3783">
                  <c:v>1898.0</c:v>
                </c:pt>
                <c:pt idx="3784">
                  <c:v>1898.0</c:v>
                </c:pt>
                <c:pt idx="3785">
                  <c:v>1899.0</c:v>
                </c:pt>
                <c:pt idx="3786">
                  <c:v>1900.0</c:v>
                </c:pt>
                <c:pt idx="3787">
                  <c:v>1901.0</c:v>
                </c:pt>
                <c:pt idx="3788">
                  <c:v>1902.0</c:v>
                </c:pt>
                <c:pt idx="3789">
                  <c:v>1903.0</c:v>
                </c:pt>
                <c:pt idx="3790">
                  <c:v>1904.0</c:v>
                </c:pt>
                <c:pt idx="3791">
                  <c:v>1904.0</c:v>
                </c:pt>
                <c:pt idx="3792">
                  <c:v>1904.0</c:v>
                </c:pt>
                <c:pt idx="3793">
                  <c:v>1904.0</c:v>
                </c:pt>
                <c:pt idx="3794">
                  <c:v>1904.0</c:v>
                </c:pt>
                <c:pt idx="3795">
                  <c:v>1904.0</c:v>
                </c:pt>
                <c:pt idx="3796">
                  <c:v>1905.0</c:v>
                </c:pt>
                <c:pt idx="3797">
                  <c:v>1905.0</c:v>
                </c:pt>
                <c:pt idx="3798">
                  <c:v>1905.0</c:v>
                </c:pt>
                <c:pt idx="3799">
                  <c:v>1906.0</c:v>
                </c:pt>
                <c:pt idx="3800">
                  <c:v>1906.0</c:v>
                </c:pt>
                <c:pt idx="3801">
                  <c:v>1906.0</c:v>
                </c:pt>
                <c:pt idx="3802">
                  <c:v>1907.0</c:v>
                </c:pt>
                <c:pt idx="3803">
                  <c:v>1908.0</c:v>
                </c:pt>
                <c:pt idx="3804">
                  <c:v>1909.0</c:v>
                </c:pt>
                <c:pt idx="3805">
                  <c:v>1910.0</c:v>
                </c:pt>
                <c:pt idx="3806">
                  <c:v>1910.0</c:v>
                </c:pt>
                <c:pt idx="3807">
                  <c:v>1911.0</c:v>
                </c:pt>
                <c:pt idx="3808">
                  <c:v>1911.0</c:v>
                </c:pt>
                <c:pt idx="3809">
                  <c:v>1911.0</c:v>
                </c:pt>
                <c:pt idx="3810">
                  <c:v>1912.0</c:v>
                </c:pt>
                <c:pt idx="3811">
                  <c:v>1913.0</c:v>
                </c:pt>
                <c:pt idx="3812">
                  <c:v>1913.0</c:v>
                </c:pt>
                <c:pt idx="3813">
                  <c:v>1913.0</c:v>
                </c:pt>
                <c:pt idx="3814">
                  <c:v>1913.0</c:v>
                </c:pt>
                <c:pt idx="3815">
                  <c:v>1914.0</c:v>
                </c:pt>
                <c:pt idx="3816">
                  <c:v>1914.0</c:v>
                </c:pt>
                <c:pt idx="3817">
                  <c:v>1915.0</c:v>
                </c:pt>
                <c:pt idx="3818">
                  <c:v>1915.0</c:v>
                </c:pt>
                <c:pt idx="3819">
                  <c:v>1915.0</c:v>
                </c:pt>
                <c:pt idx="3820">
                  <c:v>1916.0</c:v>
                </c:pt>
                <c:pt idx="3821">
                  <c:v>1917.0</c:v>
                </c:pt>
                <c:pt idx="3822">
                  <c:v>1918.0</c:v>
                </c:pt>
                <c:pt idx="3823">
                  <c:v>1919.0</c:v>
                </c:pt>
                <c:pt idx="3824">
                  <c:v>1920.0</c:v>
                </c:pt>
                <c:pt idx="3825">
                  <c:v>1920.0</c:v>
                </c:pt>
                <c:pt idx="3826">
                  <c:v>1920.0</c:v>
                </c:pt>
                <c:pt idx="3827">
                  <c:v>1921.0</c:v>
                </c:pt>
                <c:pt idx="3828">
                  <c:v>1922.0</c:v>
                </c:pt>
                <c:pt idx="3829">
                  <c:v>1922.0</c:v>
                </c:pt>
                <c:pt idx="3830">
                  <c:v>1923.0</c:v>
                </c:pt>
                <c:pt idx="3831">
                  <c:v>1923.0</c:v>
                </c:pt>
                <c:pt idx="3832">
                  <c:v>1924.0</c:v>
                </c:pt>
                <c:pt idx="3833">
                  <c:v>1924.0</c:v>
                </c:pt>
                <c:pt idx="3834">
                  <c:v>1924.0</c:v>
                </c:pt>
                <c:pt idx="3835">
                  <c:v>1925.0</c:v>
                </c:pt>
                <c:pt idx="3836">
                  <c:v>1926.0</c:v>
                </c:pt>
                <c:pt idx="3837">
                  <c:v>1927.0</c:v>
                </c:pt>
                <c:pt idx="3838">
                  <c:v>1928.0</c:v>
                </c:pt>
                <c:pt idx="3839">
                  <c:v>1929.0</c:v>
                </c:pt>
                <c:pt idx="3840">
                  <c:v>1930.0</c:v>
                </c:pt>
                <c:pt idx="3841">
                  <c:v>1930.0</c:v>
                </c:pt>
                <c:pt idx="3842">
                  <c:v>1931.0</c:v>
                </c:pt>
                <c:pt idx="3843">
                  <c:v>1931.0</c:v>
                </c:pt>
                <c:pt idx="3844">
                  <c:v>1932.0</c:v>
                </c:pt>
                <c:pt idx="3845">
                  <c:v>1933.0</c:v>
                </c:pt>
                <c:pt idx="3846">
                  <c:v>1933.0</c:v>
                </c:pt>
                <c:pt idx="3847">
                  <c:v>1933.0</c:v>
                </c:pt>
                <c:pt idx="3848">
                  <c:v>1933.0</c:v>
                </c:pt>
                <c:pt idx="3849">
                  <c:v>1933.0</c:v>
                </c:pt>
                <c:pt idx="3850">
                  <c:v>1934.0</c:v>
                </c:pt>
                <c:pt idx="3851">
                  <c:v>1934.0</c:v>
                </c:pt>
                <c:pt idx="3852">
                  <c:v>1934.0</c:v>
                </c:pt>
                <c:pt idx="3853">
                  <c:v>1934.0</c:v>
                </c:pt>
                <c:pt idx="3854">
                  <c:v>1934.0</c:v>
                </c:pt>
                <c:pt idx="3855">
                  <c:v>1935.0</c:v>
                </c:pt>
                <c:pt idx="3856">
                  <c:v>1935.0</c:v>
                </c:pt>
                <c:pt idx="3857">
                  <c:v>1936.0</c:v>
                </c:pt>
                <c:pt idx="3858">
                  <c:v>1937.0</c:v>
                </c:pt>
                <c:pt idx="3859">
                  <c:v>1937.0</c:v>
                </c:pt>
                <c:pt idx="3860">
                  <c:v>1937.0</c:v>
                </c:pt>
                <c:pt idx="3861">
                  <c:v>1938.0</c:v>
                </c:pt>
                <c:pt idx="3862">
                  <c:v>1939.0</c:v>
                </c:pt>
                <c:pt idx="3863">
                  <c:v>1940.0</c:v>
                </c:pt>
                <c:pt idx="3864">
                  <c:v>1941.0</c:v>
                </c:pt>
                <c:pt idx="3865">
                  <c:v>1942.0</c:v>
                </c:pt>
                <c:pt idx="3866">
                  <c:v>1943.0</c:v>
                </c:pt>
                <c:pt idx="3867">
                  <c:v>1944.0</c:v>
                </c:pt>
                <c:pt idx="3868">
                  <c:v>1944.0</c:v>
                </c:pt>
                <c:pt idx="3869">
                  <c:v>1945.0</c:v>
                </c:pt>
                <c:pt idx="3870">
                  <c:v>1946.0</c:v>
                </c:pt>
                <c:pt idx="3871">
                  <c:v>1946.0</c:v>
                </c:pt>
                <c:pt idx="3872">
                  <c:v>1947.0</c:v>
                </c:pt>
                <c:pt idx="3873">
                  <c:v>1947.0</c:v>
                </c:pt>
                <c:pt idx="3874">
                  <c:v>1948.0</c:v>
                </c:pt>
                <c:pt idx="3875">
                  <c:v>1949.0</c:v>
                </c:pt>
                <c:pt idx="3876">
                  <c:v>1950.0</c:v>
                </c:pt>
                <c:pt idx="3877">
                  <c:v>1950.0</c:v>
                </c:pt>
                <c:pt idx="3878">
                  <c:v>1950.0</c:v>
                </c:pt>
                <c:pt idx="3879">
                  <c:v>1951.0</c:v>
                </c:pt>
                <c:pt idx="3880">
                  <c:v>1952.0</c:v>
                </c:pt>
                <c:pt idx="3881">
                  <c:v>1953.0</c:v>
                </c:pt>
                <c:pt idx="3882">
                  <c:v>1954.0</c:v>
                </c:pt>
                <c:pt idx="3883">
                  <c:v>1955.0</c:v>
                </c:pt>
                <c:pt idx="3884">
                  <c:v>1956.0</c:v>
                </c:pt>
                <c:pt idx="3885">
                  <c:v>1957.0</c:v>
                </c:pt>
                <c:pt idx="3886">
                  <c:v>1958.0</c:v>
                </c:pt>
                <c:pt idx="3887">
                  <c:v>1959.0</c:v>
                </c:pt>
                <c:pt idx="3888">
                  <c:v>1959.0</c:v>
                </c:pt>
                <c:pt idx="3889">
                  <c:v>1960.0</c:v>
                </c:pt>
                <c:pt idx="3890">
                  <c:v>1960.0</c:v>
                </c:pt>
                <c:pt idx="3891">
                  <c:v>1961.0</c:v>
                </c:pt>
                <c:pt idx="3892">
                  <c:v>1962.0</c:v>
                </c:pt>
                <c:pt idx="3893">
                  <c:v>1963.0</c:v>
                </c:pt>
                <c:pt idx="3894">
                  <c:v>1964.0</c:v>
                </c:pt>
                <c:pt idx="3895">
                  <c:v>1965.0</c:v>
                </c:pt>
                <c:pt idx="3896">
                  <c:v>1966.0</c:v>
                </c:pt>
                <c:pt idx="3897">
                  <c:v>1967.0</c:v>
                </c:pt>
                <c:pt idx="3898">
                  <c:v>1968.0</c:v>
                </c:pt>
                <c:pt idx="3899">
                  <c:v>1969.0</c:v>
                </c:pt>
                <c:pt idx="3900">
                  <c:v>1969.0</c:v>
                </c:pt>
                <c:pt idx="3901">
                  <c:v>1969.0</c:v>
                </c:pt>
                <c:pt idx="3902">
                  <c:v>1970.0</c:v>
                </c:pt>
                <c:pt idx="3903">
                  <c:v>1971.0</c:v>
                </c:pt>
                <c:pt idx="3904">
                  <c:v>1971.0</c:v>
                </c:pt>
                <c:pt idx="3905">
                  <c:v>1971.0</c:v>
                </c:pt>
                <c:pt idx="3906">
                  <c:v>1971.0</c:v>
                </c:pt>
                <c:pt idx="3907">
                  <c:v>1971.0</c:v>
                </c:pt>
                <c:pt idx="3908">
                  <c:v>1971.0</c:v>
                </c:pt>
                <c:pt idx="3909">
                  <c:v>1971.0</c:v>
                </c:pt>
                <c:pt idx="3910">
                  <c:v>1972.0</c:v>
                </c:pt>
                <c:pt idx="3911">
                  <c:v>1972.0</c:v>
                </c:pt>
                <c:pt idx="3912">
                  <c:v>1972.0</c:v>
                </c:pt>
                <c:pt idx="3913">
                  <c:v>1972.0</c:v>
                </c:pt>
                <c:pt idx="3914">
                  <c:v>1973.0</c:v>
                </c:pt>
                <c:pt idx="3915">
                  <c:v>1974.0</c:v>
                </c:pt>
                <c:pt idx="3916">
                  <c:v>1974.0</c:v>
                </c:pt>
                <c:pt idx="3917">
                  <c:v>1975.0</c:v>
                </c:pt>
                <c:pt idx="3918">
                  <c:v>1976.0</c:v>
                </c:pt>
                <c:pt idx="3919">
                  <c:v>1977.0</c:v>
                </c:pt>
                <c:pt idx="3920">
                  <c:v>1978.0</c:v>
                </c:pt>
                <c:pt idx="3921">
                  <c:v>1978.0</c:v>
                </c:pt>
                <c:pt idx="3922">
                  <c:v>1978.0</c:v>
                </c:pt>
                <c:pt idx="3923">
                  <c:v>1979.0</c:v>
                </c:pt>
                <c:pt idx="3924">
                  <c:v>1980.0</c:v>
                </c:pt>
                <c:pt idx="3925">
                  <c:v>1981.0</c:v>
                </c:pt>
                <c:pt idx="3926">
                  <c:v>1981.0</c:v>
                </c:pt>
                <c:pt idx="3927">
                  <c:v>1981.0</c:v>
                </c:pt>
                <c:pt idx="3928">
                  <c:v>1982.0</c:v>
                </c:pt>
                <c:pt idx="3929">
                  <c:v>1983.0</c:v>
                </c:pt>
                <c:pt idx="3930">
                  <c:v>1983.0</c:v>
                </c:pt>
                <c:pt idx="3931">
                  <c:v>1984.0</c:v>
                </c:pt>
                <c:pt idx="3932">
                  <c:v>1984.0</c:v>
                </c:pt>
                <c:pt idx="3933">
                  <c:v>1984.0</c:v>
                </c:pt>
                <c:pt idx="3934">
                  <c:v>1984.0</c:v>
                </c:pt>
                <c:pt idx="3935">
                  <c:v>1985.0</c:v>
                </c:pt>
                <c:pt idx="3936">
                  <c:v>1985.0</c:v>
                </c:pt>
                <c:pt idx="3937">
                  <c:v>1986.0</c:v>
                </c:pt>
                <c:pt idx="3938">
                  <c:v>1986.0</c:v>
                </c:pt>
                <c:pt idx="3939">
                  <c:v>1986.0</c:v>
                </c:pt>
                <c:pt idx="3940">
                  <c:v>1986.0</c:v>
                </c:pt>
                <c:pt idx="3941">
                  <c:v>1986.0</c:v>
                </c:pt>
                <c:pt idx="3942">
                  <c:v>1986.0</c:v>
                </c:pt>
                <c:pt idx="3943">
                  <c:v>1986.0</c:v>
                </c:pt>
                <c:pt idx="3944">
                  <c:v>1986.0</c:v>
                </c:pt>
                <c:pt idx="3945">
                  <c:v>1986.0</c:v>
                </c:pt>
                <c:pt idx="3946">
                  <c:v>1986.0</c:v>
                </c:pt>
                <c:pt idx="3947">
                  <c:v>1986.0</c:v>
                </c:pt>
                <c:pt idx="3948">
                  <c:v>1987.0</c:v>
                </c:pt>
                <c:pt idx="3949">
                  <c:v>1988.0</c:v>
                </c:pt>
                <c:pt idx="3950">
                  <c:v>1988.0</c:v>
                </c:pt>
                <c:pt idx="3951">
                  <c:v>1989.0</c:v>
                </c:pt>
                <c:pt idx="3952">
                  <c:v>1990.0</c:v>
                </c:pt>
                <c:pt idx="3953">
                  <c:v>1990.0</c:v>
                </c:pt>
                <c:pt idx="3954">
                  <c:v>1990.0</c:v>
                </c:pt>
                <c:pt idx="3955">
                  <c:v>1991.0</c:v>
                </c:pt>
                <c:pt idx="3956">
                  <c:v>1991.0</c:v>
                </c:pt>
                <c:pt idx="3957">
                  <c:v>1992.0</c:v>
                </c:pt>
                <c:pt idx="3958">
                  <c:v>1993.0</c:v>
                </c:pt>
                <c:pt idx="3959">
                  <c:v>1994.0</c:v>
                </c:pt>
                <c:pt idx="3960">
                  <c:v>1995.0</c:v>
                </c:pt>
                <c:pt idx="3961">
                  <c:v>1996.0</c:v>
                </c:pt>
                <c:pt idx="3962">
                  <c:v>1997.0</c:v>
                </c:pt>
                <c:pt idx="3963">
                  <c:v>1998.0</c:v>
                </c:pt>
                <c:pt idx="3964">
                  <c:v>1999.0</c:v>
                </c:pt>
                <c:pt idx="3965">
                  <c:v>1999.0</c:v>
                </c:pt>
                <c:pt idx="3966">
                  <c:v>2000.0</c:v>
                </c:pt>
                <c:pt idx="3967">
                  <c:v>2001.0</c:v>
                </c:pt>
                <c:pt idx="3968">
                  <c:v>2002.0</c:v>
                </c:pt>
                <c:pt idx="3969">
                  <c:v>2003.0</c:v>
                </c:pt>
                <c:pt idx="3970">
                  <c:v>2004.0</c:v>
                </c:pt>
                <c:pt idx="3971">
                  <c:v>2004.0</c:v>
                </c:pt>
                <c:pt idx="3972">
                  <c:v>2004.0</c:v>
                </c:pt>
                <c:pt idx="3973">
                  <c:v>2004.0</c:v>
                </c:pt>
                <c:pt idx="3974">
                  <c:v>2004.0</c:v>
                </c:pt>
                <c:pt idx="3975">
                  <c:v>2004.0</c:v>
                </c:pt>
                <c:pt idx="3976">
                  <c:v>2004.0</c:v>
                </c:pt>
                <c:pt idx="3977">
                  <c:v>2004.0</c:v>
                </c:pt>
                <c:pt idx="3978">
                  <c:v>2004.0</c:v>
                </c:pt>
                <c:pt idx="3979">
                  <c:v>2004.0</c:v>
                </c:pt>
                <c:pt idx="3980">
                  <c:v>2004.0</c:v>
                </c:pt>
                <c:pt idx="3981">
                  <c:v>2004.0</c:v>
                </c:pt>
                <c:pt idx="3982">
                  <c:v>2004.0</c:v>
                </c:pt>
                <c:pt idx="3983">
                  <c:v>2004.0</c:v>
                </c:pt>
                <c:pt idx="3984">
                  <c:v>2004.0</c:v>
                </c:pt>
                <c:pt idx="3985">
                  <c:v>2004.0</c:v>
                </c:pt>
                <c:pt idx="3986">
                  <c:v>2004.0</c:v>
                </c:pt>
                <c:pt idx="3987">
                  <c:v>2004.0</c:v>
                </c:pt>
                <c:pt idx="3988">
                  <c:v>2005.0</c:v>
                </c:pt>
                <c:pt idx="3989">
                  <c:v>2005.0</c:v>
                </c:pt>
                <c:pt idx="3990">
                  <c:v>2005.0</c:v>
                </c:pt>
                <c:pt idx="3991">
                  <c:v>2006.0</c:v>
                </c:pt>
                <c:pt idx="3992">
                  <c:v>2007.0</c:v>
                </c:pt>
                <c:pt idx="3993">
                  <c:v>2007.0</c:v>
                </c:pt>
                <c:pt idx="3994">
                  <c:v>2007.0</c:v>
                </c:pt>
                <c:pt idx="3995">
                  <c:v>2007.0</c:v>
                </c:pt>
                <c:pt idx="3996">
                  <c:v>2008.0</c:v>
                </c:pt>
                <c:pt idx="3997">
                  <c:v>2009.0</c:v>
                </c:pt>
                <c:pt idx="3998">
                  <c:v>2010.0</c:v>
                </c:pt>
                <c:pt idx="3999">
                  <c:v>2010.0</c:v>
                </c:pt>
                <c:pt idx="4000">
                  <c:v>2011.0</c:v>
                </c:pt>
                <c:pt idx="4001">
                  <c:v>2012.0</c:v>
                </c:pt>
                <c:pt idx="4002">
                  <c:v>2013.0</c:v>
                </c:pt>
                <c:pt idx="4003">
                  <c:v>2014.0</c:v>
                </c:pt>
                <c:pt idx="4004">
                  <c:v>2014.0</c:v>
                </c:pt>
                <c:pt idx="4005">
                  <c:v>2014.0</c:v>
                </c:pt>
                <c:pt idx="4006">
                  <c:v>2015.0</c:v>
                </c:pt>
                <c:pt idx="4007">
                  <c:v>2016.0</c:v>
                </c:pt>
                <c:pt idx="4008">
                  <c:v>2017.0</c:v>
                </c:pt>
                <c:pt idx="4009">
                  <c:v>2018.0</c:v>
                </c:pt>
                <c:pt idx="4010">
                  <c:v>2018.0</c:v>
                </c:pt>
                <c:pt idx="4011">
                  <c:v>2018.0</c:v>
                </c:pt>
                <c:pt idx="4012">
                  <c:v>2019.0</c:v>
                </c:pt>
                <c:pt idx="4013">
                  <c:v>2020.0</c:v>
                </c:pt>
                <c:pt idx="4014">
                  <c:v>2021.0</c:v>
                </c:pt>
                <c:pt idx="4015">
                  <c:v>2021.0</c:v>
                </c:pt>
                <c:pt idx="4016">
                  <c:v>2021.0</c:v>
                </c:pt>
                <c:pt idx="4017">
                  <c:v>2021.0</c:v>
                </c:pt>
                <c:pt idx="4018">
                  <c:v>2021.0</c:v>
                </c:pt>
                <c:pt idx="4019">
                  <c:v>2022.0</c:v>
                </c:pt>
                <c:pt idx="4020">
                  <c:v>2023.0</c:v>
                </c:pt>
                <c:pt idx="4021">
                  <c:v>2024.0</c:v>
                </c:pt>
                <c:pt idx="4022">
                  <c:v>2025.0</c:v>
                </c:pt>
                <c:pt idx="4023">
                  <c:v>2026.0</c:v>
                </c:pt>
                <c:pt idx="4024">
                  <c:v>2027.0</c:v>
                </c:pt>
                <c:pt idx="4025">
                  <c:v>2028.0</c:v>
                </c:pt>
                <c:pt idx="4026">
                  <c:v>2029.0</c:v>
                </c:pt>
                <c:pt idx="4027">
                  <c:v>2030.0</c:v>
                </c:pt>
                <c:pt idx="4028">
                  <c:v>2030.0</c:v>
                </c:pt>
                <c:pt idx="4029">
                  <c:v>2031.0</c:v>
                </c:pt>
                <c:pt idx="4030">
                  <c:v>2031.0</c:v>
                </c:pt>
                <c:pt idx="4031">
                  <c:v>2032.0</c:v>
                </c:pt>
                <c:pt idx="4032">
                  <c:v>2032.0</c:v>
                </c:pt>
                <c:pt idx="4033">
                  <c:v>2033.0</c:v>
                </c:pt>
                <c:pt idx="4034">
                  <c:v>2034.0</c:v>
                </c:pt>
                <c:pt idx="4035">
                  <c:v>2034.0</c:v>
                </c:pt>
                <c:pt idx="4036">
                  <c:v>2034.0</c:v>
                </c:pt>
                <c:pt idx="4037">
                  <c:v>2034.0</c:v>
                </c:pt>
                <c:pt idx="4038">
                  <c:v>2035.0</c:v>
                </c:pt>
                <c:pt idx="4039">
                  <c:v>2035.0</c:v>
                </c:pt>
                <c:pt idx="4040">
                  <c:v>2036.0</c:v>
                </c:pt>
                <c:pt idx="4041">
                  <c:v>2036.0</c:v>
                </c:pt>
                <c:pt idx="4042">
                  <c:v>2037.0</c:v>
                </c:pt>
                <c:pt idx="4043">
                  <c:v>2037.0</c:v>
                </c:pt>
                <c:pt idx="4044">
                  <c:v>2037.0</c:v>
                </c:pt>
                <c:pt idx="4045">
                  <c:v>2037.0</c:v>
                </c:pt>
                <c:pt idx="4046">
                  <c:v>2037.0</c:v>
                </c:pt>
                <c:pt idx="4047">
                  <c:v>2037.0</c:v>
                </c:pt>
                <c:pt idx="4048">
                  <c:v>2038.0</c:v>
                </c:pt>
                <c:pt idx="4049">
                  <c:v>2039.0</c:v>
                </c:pt>
                <c:pt idx="4050">
                  <c:v>2039.0</c:v>
                </c:pt>
                <c:pt idx="4051">
                  <c:v>2040.0</c:v>
                </c:pt>
                <c:pt idx="4052">
                  <c:v>2041.0</c:v>
                </c:pt>
                <c:pt idx="4053">
                  <c:v>2042.0</c:v>
                </c:pt>
                <c:pt idx="4054">
                  <c:v>2042.0</c:v>
                </c:pt>
                <c:pt idx="4055">
                  <c:v>2042.0</c:v>
                </c:pt>
                <c:pt idx="4056">
                  <c:v>2043.0</c:v>
                </c:pt>
                <c:pt idx="4057">
                  <c:v>2044.0</c:v>
                </c:pt>
                <c:pt idx="4058">
                  <c:v>2044.0</c:v>
                </c:pt>
                <c:pt idx="4059">
                  <c:v>2045.0</c:v>
                </c:pt>
                <c:pt idx="4060">
                  <c:v>2046.0</c:v>
                </c:pt>
                <c:pt idx="4061">
                  <c:v>2047.0</c:v>
                </c:pt>
                <c:pt idx="4062">
                  <c:v>2048.0</c:v>
                </c:pt>
                <c:pt idx="4063">
                  <c:v>2049.0</c:v>
                </c:pt>
                <c:pt idx="4064">
                  <c:v>2049.0</c:v>
                </c:pt>
                <c:pt idx="4065">
                  <c:v>2050.0</c:v>
                </c:pt>
                <c:pt idx="4066">
                  <c:v>2050.0</c:v>
                </c:pt>
                <c:pt idx="4067">
                  <c:v>2050.0</c:v>
                </c:pt>
                <c:pt idx="4068">
                  <c:v>2050.0</c:v>
                </c:pt>
                <c:pt idx="4069">
                  <c:v>2051.0</c:v>
                </c:pt>
                <c:pt idx="4070">
                  <c:v>2051.0</c:v>
                </c:pt>
                <c:pt idx="4071">
                  <c:v>2052.0</c:v>
                </c:pt>
                <c:pt idx="4072">
                  <c:v>2053.0</c:v>
                </c:pt>
                <c:pt idx="4073">
                  <c:v>2054.0</c:v>
                </c:pt>
                <c:pt idx="4074">
                  <c:v>2055.0</c:v>
                </c:pt>
                <c:pt idx="4075">
                  <c:v>2056.0</c:v>
                </c:pt>
                <c:pt idx="4076">
                  <c:v>2056.0</c:v>
                </c:pt>
                <c:pt idx="4077">
                  <c:v>2057.0</c:v>
                </c:pt>
                <c:pt idx="4078">
                  <c:v>2058.0</c:v>
                </c:pt>
                <c:pt idx="4079">
                  <c:v>2059.0</c:v>
                </c:pt>
                <c:pt idx="4080">
                  <c:v>2060.0</c:v>
                </c:pt>
                <c:pt idx="4081">
                  <c:v>2061.0</c:v>
                </c:pt>
                <c:pt idx="4082">
                  <c:v>2061.0</c:v>
                </c:pt>
                <c:pt idx="4083">
                  <c:v>2062.0</c:v>
                </c:pt>
                <c:pt idx="4084">
                  <c:v>2062.0</c:v>
                </c:pt>
                <c:pt idx="4085">
                  <c:v>2063.0</c:v>
                </c:pt>
                <c:pt idx="4086">
                  <c:v>2064.0</c:v>
                </c:pt>
                <c:pt idx="4087">
                  <c:v>2065.0</c:v>
                </c:pt>
                <c:pt idx="4088">
                  <c:v>2066.0</c:v>
                </c:pt>
                <c:pt idx="4089">
                  <c:v>2067.0</c:v>
                </c:pt>
                <c:pt idx="4090">
                  <c:v>2068.0</c:v>
                </c:pt>
                <c:pt idx="4091">
                  <c:v>2069.0</c:v>
                </c:pt>
                <c:pt idx="4092">
                  <c:v>2069.0</c:v>
                </c:pt>
                <c:pt idx="4093">
                  <c:v>2070.0</c:v>
                </c:pt>
                <c:pt idx="4094">
                  <c:v>2071.0</c:v>
                </c:pt>
                <c:pt idx="4095">
                  <c:v>2072.0</c:v>
                </c:pt>
                <c:pt idx="4096">
                  <c:v>2072.0</c:v>
                </c:pt>
                <c:pt idx="4097">
                  <c:v>2072.0</c:v>
                </c:pt>
                <c:pt idx="4098">
                  <c:v>2072.0</c:v>
                </c:pt>
                <c:pt idx="4099">
                  <c:v>2072.0</c:v>
                </c:pt>
                <c:pt idx="4100">
                  <c:v>2073.0</c:v>
                </c:pt>
                <c:pt idx="4101">
                  <c:v>2074.0</c:v>
                </c:pt>
                <c:pt idx="4102">
                  <c:v>2075.0</c:v>
                </c:pt>
                <c:pt idx="4103">
                  <c:v>2076.0</c:v>
                </c:pt>
                <c:pt idx="4104">
                  <c:v>2077.0</c:v>
                </c:pt>
                <c:pt idx="4105">
                  <c:v>2078.0</c:v>
                </c:pt>
                <c:pt idx="4106">
                  <c:v>2079.0</c:v>
                </c:pt>
                <c:pt idx="4107">
                  <c:v>2080.0</c:v>
                </c:pt>
                <c:pt idx="4108">
                  <c:v>2081.0</c:v>
                </c:pt>
                <c:pt idx="4109">
                  <c:v>2082.0</c:v>
                </c:pt>
                <c:pt idx="4110">
                  <c:v>2083.0</c:v>
                </c:pt>
                <c:pt idx="4111">
                  <c:v>2084.0</c:v>
                </c:pt>
                <c:pt idx="4112">
                  <c:v>2085.0</c:v>
                </c:pt>
                <c:pt idx="4113">
                  <c:v>2086.0</c:v>
                </c:pt>
                <c:pt idx="4114">
                  <c:v>2087.0</c:v>
                </c:pt>
                <c:pt idx="4115">
                  <c:v>2088.0</c:v>
                </c:pt>
                <c:pt idx="4116">
                  <c:v>2089.0</c:v>
                </c:pt>
                <c:pt idx="4117">
                  <c:v>2090.0</c:v>
                </c:pt>
                <c:pt idx="4118">
                  <c:v>2091.0</c:v>
                </c:pt>
                <c:pt idx="4119">
                  <c:v>2092.0</c:v>
                </c:pt>
                <c:pt idx="4120">
                  <c:v>2093.0</c:v>
                </c:pt>
                <c:pt idx="4121">
                  <c:v>2094.0</c:v>
                </c:pt>
                <c:pt idx="4122">
                  <c:v>2095.0</c:v>
                </c:pt>
                <c:pt idx="4123">
                  <c:v>2096.0</c:v>
                </c:pt>
                <c:pt idx="4124">
                  <c:v>2097.0</c:v>
                </c:pt>
                <c:pt idx="4125">
                  <c:v>2098.0</c:v>
                </c:pt>
                <c:pt idx="4126">
                  <c:v>2099.0</c:v>
                </c:pt>
                <c:pt idx="4127">
                  <c:v>2100.0</c:v>
                </c:pt>
                <c:pt idx="4128">
                  <c:v>2101.0</c:v>
                </c:pt>
                <c:pt idx="4129">
                  <c:v>2102.0</c:v>
                </c:pt>
                <c:pt idx="4130">
                  <c:v>2103.0</c:v>
                </c:pt>
                <c:pt idx="4131">
                  <c:v>2104.0</c:v>
                </c:pt>
                <c:pt idx="4132">
                  <c:v>2105.0</c:v>
                </c:pt>
                <c:pt idx="4133">
                  <c:v>2106.0</c:v>
                </c:pt>
                <c:pt idx="4134">
                  <c:v>2107.0</c:v>
                </c:pt>
                <c:pt idx="4135">
                  <c:v>2108.0</c:v>
                </c:pt>
                <c:pt idx="4136">
                  <c:v>2109.0</c:v>
                </c:pt>
                <c:pt idx="4137">
                  <c:v>2109.0</c:v>
                </c:pt>
                <c:pt idx="4138">
                  <c:v>2109.0</c:v>
                </c:pt>
                <c:pt idx="4139">
                  <c:v>2110.0</c:v>
                </c:pt>
                <c:pt idx="4140">
                  <c:v>2111.0</c:v>
                </c:pt>
                <c:pt idx="4141">
                  <c:v>2112.0</c:v>
                </c:pt>
                <c:pt idx="4142">
                  <c:v>2112.0</c:v>
                </c:pt>
                <c:pt idx="4143">
                  <c:v>2112.0</c:v>
                </c:pt>
                <c:pt idx="4144">
                  <c:v>2113.0</c:v>
                </c:pt>
                <c:pt idx="4145">
                  <c:v>2113.0</c:v>
                </c:pt>
                <c:pt idx="4146">
                  <c:v>2113.0</c:v>
                </c:pt>
                <c:pt idx="4147">
                  <c:v>2113.0</c:v>
                </c:pt>
                <c:pt idx="4148">
                  <c:v>2113.0</c:v>
                </c:pt>
                <c:pt idx="4149">
                  <c:v>2113.0</c:v>
                </c:pt>
                <c:pt idx="4150">
                  <c:v>2114.0</c:v>
                </c:pt>
                <c:pt idx="4151">
                  <c:v>2115.0</c:v>
                </c:pt>
                <c:pt idx="4152">
                  <c:v>2115.0</c:v>
                </c:pt>
                <c:pt idx="4153">
                  <c:v>2116.0</c:v>
                </c:pt>
                <c:pt idx="4154">
                  <c:v>2117.0</c:v>
                </c:pt>
                <c:pt idx="4155">
                  <c:v>2118.0</c:v>
                </c:pt>
                <c:pt idx="4156">
                  <c:v>2119.0</c:v>
                </c:pt>
                <c:pt idx="4157">
                  <c:v>2119.0</c:v>
                </c:pt>
                <c:pt idx="4158">
                  <c:v>2120.0</c:v>
                </c:pt>
                <c:pt idx="4159">
                  <c:v>2121.0</c:v>
                </c:pt>
                <c:pt idx="4160">
                  <c:v>2121.0</c:v>
                </c:pt>
                <c:pt idx="4161">
                  <c:v>2122.0</c:v>
                </c:pt>
                <c:pt idx="4162">
                  <c:v>2123.0</c:v>
                </c:pt>
                <c:pt idx="4163">
                  <c:v>2124.0</c:v>
                </c:pt>
                <c:pt idx="4164">
                  <c:v>2125.0</c:v>
                </c:pt>
                <c:pt idx="4165">
                  <c:v>2126.0</c:v>
                </c:pt>
                <c:pt idx="4166">
                  <c:v>2127.0</c:v>
                </c:pt>
                <c:pt idx="4167">
                  <c:v>2128.0</c:v>
                </c:pt>
                <c:pt idx="4168">
                  <c:v>2129.0</c:v>
                </c:pt>
                <c:pt idx="4169">
                  <c:v>2130.0</c:v>
                </c:pt>
                <c:pt idx="4170">
                  <c:v>2131.0</c:v>
                </c:pt>
                <c:pt idx="4171">
                  <c:v>2132.0</c:v>
                </c:pt>
                <c:pt idx="4172">
                  <c:v>2133.0</c:v>
                </c:pt>
                <c:pt idx="4173">
                  <c:v>2134.0</c:v>
                </c:pt>
                <c:pt idx="4174">
                  <c:v>2135.0</c:v>
                </c:pt>
                <c:pt idx="4175">
                  <c:v>2136.0</c:v>
                </c:pt>
                <c:pt idx="4176">
                  <c:v>2137.0</c:v>
                </c:pt>
                <c:pt idx="4177">
                  <c:v>2138.0</c:v>
                </c:pt>
                <c:pt idx="4178">
                  <c:v>2139.0</c:v>
                </c:pt>
                <c:pt idx="4179">
                  <c:v>2140.0</c:v>
                </c:pt>
                <c:pt idx="4180">
                  <c:v>2141.0</c:v>
                </c:pt>
                <c:pt idx="4181">
                  <c:v>2142.0</c:v>
                </c:pt>
                <c:pt idx="4182">
                  <c:v>2142.0</c:v>
                </c:pt>
                <c:pt idx="4183">
                  <c:v>2142.0</c:v>
                </c:pt>
                <c:pt idx="4184">
                  <c:v>2143.0</c:v>
                </c:pt>
                <c:pt idx="4185">
                  <c:v>2144.0</c:v>
                </c:pt>
                <c:pt idx="4186">
                  <c:v>2144.0</c:v>
                </c:pt>
                <c:pt idx="4187">
                  <c:v>2145.0</c:v>
                </c:pt>
                <c:pt idx="4188">
                  <c:v>2145.0</c:v>
                </c:pt>
                <c:pt idx="4189">
                  <c:v>2145.0</c:v>
                </c:pt>
                <c:pt idx="4190">
                  <c:v>2146.0</c:v>
                </c:pt>
                <c:pt idx="4191">
                  <c:v>2146.0</c:v>
                </c:pt>
                <c:pt idx="4192">
                  <c:v>2147.0</c:v>
                </c:pt>
                <c:pt idx="4193">
                  <c:v>2148.0</c:v>
                </c:pt>
                <c:pt idx="4194">
                  <c:v>2149.0</c:v>
                </c:pt>
                <c:pt idx="4195">
                  <c:v>2150.0</c:v>
                </c:pt>
                <c:pt idx="4196">
                  <c:v>2151.0</c:v>
                </c:pt>
                <c:pt idx="4197">
                  <c:v>2152.0</c:v>
                </c:pt>
                <c:pt idx="4198">
                  <c:v>2153.0</c:v>
                </c:pt>
                <c:pt idx="4199">
                  <c:v>2154.0</c:v>
                </c:pt>
                <c:pt idx="4200">
                  <c:v>2155.0</c:v>
                </c:pt>
                <c:pt idx="4201">
                  <c:v>2156.0</c:v>
                </c:pt>
                <c:pt idx="4202">
                  <c:v>2157.0</c:v>
                </c:pt>
                <c:pt idx="4203">
                  <c:v>2157.0</c:v>
                </c:pt>
                <c:pt idx="4204">
                  <c:v>2158.0</c:v>
                </c:pt>
                <c:pt idx="4205">
                  <c:v>2158.0</c:v>
                </c:pt>
                <c:pt idx="4206">
                  <c:v>2158.0</c:v>
                </c:pt>
                <c:pt idx="4207">
                  <c:v>2159.0</c:v>
                </c:pt>
                <c:pt idx="4208">
                  <c:v>2160.0</c:v>
                </c:pt>
                <c:pt idx="4209">
                  <c:v>2161.0</c:v>
                </c:pt>
                <c:pt idx="4210">
                  <c:v>2162.0</c:v>
                </c:pt>
                <c:pt idx="4211">
                  <c:v>2163.0</c:v>
                </c:pt>
                <c:pt idx="4212">
                  <c:v>2164.0</c:v>
                </c:pt>
                <c:pt idx="4213">
                  <c:v>2164.0</c:v>
                </c:pt>
                <c:pt idx="4214">
                  <c:v>2165.0</c:v>
                </c:pt>
                <c:pt idx="4215">
                  <c:v>2166.0</c:v>
                </c:pt>
                <c:pt idx="4216">
                  <c:v>2166.0</c:v>
                </c:pt>
                <c:pt idx="4217">
                  <c:v>2167.0</c:v>
                </c:pt>
                <c:pt idx="4218">
                  <c:v>2168.0</c:v>
                </c:pt>
                <c:pt idx="4219">
                  <c:v>2169.0</c:v>
                </c:pt>
                <c:pt idx="4220">
                  <c:v>2169.0</c:v>
                </c:pt>
                <c:pt idx="4221">
                  <c:v>2169.0</c:v>
                </c:pt>
                <c:pt idx="4222">
                  <c:v>2170.0</c:v>
                </c:pt>
                <c:pt idx="4223">
                  <c:v>2170.0</c:v>
                </c:pt>
                <c:pt idx="4224">
                  <c:v>2171.0</c:v>
                </c:pt>
                <c:pt idx="4225">
                  <c:v>2172.0</c:v>
                </c:pt>
                <c:pt idx="4226">
                  <c:v>2172.0</c:v>
                </c:pt>
                <c:pt idx="4227">
                  <c:v>2172.0</c:v>
                </c:pt>
                <c:pt idx="4228">
                  <c:v>2172.0</c:v>
                </c:pt>
                <c:pt idx="4229">
                  <c:v>2172.0</c:v>
                </c:pt>
                <c:pt idx="4230">
                  <c:v>2172.0</c:v>
                </c:pt>
                <c:pt idx="4231">
                  <c:v>2172.0</c:v>
                </c:pt>
                <c:pt idx="4232">
                  <c:v>2172.0</c:v>
                </c:pt>
                <c:pt idx="4233">
                  <c:v>2172.0</c:v>
                </c:pt>
                <c:pt idx="4234">
                  <c:v>2172.0</c:v>
                </c:pt>
                <c:pt idx="4235">
                  <c:v>2172.0</c:v>
                </c:pt>
                <c:pt idx="4236">
                  <c:v>2172.0</c:v>
                </c:pt>
                <c:pt idx="4237">
                  <c:v>2172.0</c:v>
                </c:pt>
                <c:pt idx="4238">
                  <c:v>2172.0</c:v>
                </c:pt>
                <c:pt idx="4239">
                  <c:v>2172.0</c:v>
                </c:pt>
                <c:pt idx="4240">
                  <c:v>2172.0</c:v>
                </c:pt>
                <c:pt idx="4241">
                  <c:v>2172.0</c:v>
                </c:pt>
                <c:pt idx="4242">
                  <c:v>2172.0</c:v>
                </c:pt>
                <c:pt idx="4243">
                  <c:v>2173.0</c:v>
                </c:pt>
                <c:pt idx="4244">
                  <c:v>2173.0</c:v>
                </c:pt>
                <c:pt idx="4245">
                  <c:v>2173.0</c:v>
                </c:pt>
                <c:pt idx="4246">
                  <c:v>2173.0</c:v>
                </c:pt>
                <c:pt idx="4247">
                  <c:v>2173.0</c:v>
                </c:pt>
                <c:pt idx="4248">
                  <c:v>2173.0</c:v>
                </c:pt>
                <c:pt idx="4249">
                  <c:v>2173.0</c:v>
                </c:pt>
                <c:pt idx="4250">
                  <c:v>2173.0</c:v>
                </c:pt>
                <c:pt idx="4251">
                  <c:v>2174.0</c:v>
                </c:pt>
                <c:pt idx="4252">
                  <c:v>2175.0</c:v>
                </c:pt>
                <c:pt idx="4253">
                  <c:v>2175.0</c:v>
                </c:pt>
                <c:pt idx="4254">
                  <c:v>2176.0</c:v>
                </c:pt>
                <c:pt idx="4255">
                  <c:v>2176.0</c:v>
                </c:pt>
                <c:pt idx="4256">
                  <c:v>2176.0</c:v>
                </c:pt>
                <c:pt idx="4257">
                  <c:v>2176.0</c:v>
                </c:pt>
                <c:pt idx="4258">
                  <c:v>2177.0</c:v>
                </c:pt>
                <c:pt idx="4259">
                  <c:v>2178.0</c:v>
                </c:pt>
                <c:pt idx="4260">
                  <c:v>2179.0</c:v>
                </c:pt>
                <c:pt idx="4261">
                  <c:v>2180.0</c:v>
                </c:pt>
                <c:pt idx="4262">
                  <c:v>2181.0</c:v>
                </c:pt>
                <c:pt idx="4263">
                  <c:v>2182.0</c:v>
                </c:pt>
                <c:pt idx="4264">
                  <c:v>2182.0</c:v>
                </c:pt>
                <c:pt idx="4265">
                  <c:v>2183.0</c:v>
                </c:pt>
                <c:pt idx="4266">
                  <c:v>2184.0</c:v>
                </c:pt>
                <c:pt idx="4267">
                  <c:v>2185.0</c:v>
                </c:pt>
                <c:pt idx="4268">
                  <c:v>2186.0</c:v>
                </c:pt>
                <c:pt idx="4269">
                  <c:v>2187.0</c:v>
                </c:pt>
                <c:pt idx="4270">
                  <c:v>2188.0</c:v>
                </c:pt>
                <c:pt idx="4271">
                  <c:v>2188.0</c:v>
                </c:pt>
                <c:pt idx="4272">
                  <c:v>2189.0</c:v>
                </c:pt>
                <c:pt idx="4273">
                  <c:v>2190.0</c:v>
                </c:pt>
                <c:pt idx="4274">
                  <c:v>2191.0</c:v>
                </c:pt>
                <c:pt idx="4275">
                  <c:v>2192.0</c:v>
                </c:pt>
                <c:pt idx="4276">
                  <c:v>2193.0</c:v>
                </c:pt>
                <c:pt idx="4277">
                  <c:v>2194.0</c:v>
                </c:pt>
                <c:pt idx="4278">
                  <c:v>2195.0</c:v>
                </c:pt>
                <c:pt idx="4279">
                  <c:v>2196.0</c:v>
                </c:pt>
                <c:pt idx="4280">
                  <c:v>2197.0</c:v>
                </c:pt>
                <c:pt idx="4281">
                  <c:v>2198.0</c:v>
                </c:pt>
                <c:pt idx="4282">
                  <c:v>2199.0</c:v>
                </c:pt>
                <c:pt idx="4283">
                  <c:v>2200.0</c:v>
                </c:pt>
                <c:pt idx="4284">
                  <c:v>2201.0</c:v>
                </c:pt>
                <c:pt idx="4285">
                  <c:v>2201.0</c:v>
                </c:pt>
                <c:pt idx="4286">
                  <c:v>2202.0</c:v>
                </c:pt>
                <c:pt idx="4287">
                  <c:v>2202.0</c:v>
                </c:pt>
                <c:pt idx="4288">
                  <c:v>2202.0</c:v>
                </c:pt>
                <c:pt idx="4289">
                  <c:v>2203.0</c:v>
                </c:pt>
                <c:pt idx="4290">
                  <c:v>2203.0</c:v>
                </c:pt>
                <c:pt idx="4291">
                  <c:v>2204.0</c:v>
                </c:pt>
                <c:pt idx="4292">
                  <c:v>2205.0</c:v>
                </c:pt>
                <c:pt idx="4293">
                  <c:v>2206.0</c:v>
                </c:pt>
                <c:pt idx="4294">
                  <c:v>2207.0</c:v>
                </c:pt>
                <c:pt idx="4295">
                  <c:v>2208.0</c:v>
                </c:pt>
                <c:pt idx="4296">
                  <c:v>2209.0</c:v>
                </c:pt>
                <c:pt idx="4297">
                  <c:v>2210.0</c:v>
                </c:pt>
                <c:pt idx="4298">
                  <c:v>2210.0</c:v>
                </c:pt>
                <c:pt idx="4299">
                  <c:v>2210.0</c:v>
                </c:pt>
                <c:pt idx="4300">
                  <c:v>2211.0</c:v>
                </c:pt>
                <c:pt idx="4301">
                  <c:v>2211.0</c:v>
                </c:pt>
                <c:pt idx="4302">
                  <c:v>2211.0</c:v>
                </c:pt>
                <c:pt idx="4303">
                  <c:v>2211.0</c:v>
                </c:pt>
                <c:pt idx="4304">
                  <c:v>2212.0</c:v>
                </c:pt>
                <c:pt idx="4305">
                  <c:v>2212.0</c:v>
                </c:pt>
                <c:pt idx="4306">
                  <c:v>2213.0</c:v>
                </c:pt>
                <c:pt idx="4307">
                  <c:v>2214.0</c:v>
                </c:pt>
                <c:pt idx="4308">
                  <c:v>2215.0</c:v>
                </c:pt>
                <c:pt idx="4309">
                  <c:v>2216.0</c:v>
                </c:pt>
                <c:pt idx="4310">
                  <c:v>2217.0</c:v>
                </c:pt>
                <c:pt idx="4311">
                  <c:v>2218.0</c:v>
                </c:pt>
                <c:pt idx="4312">
                  <c:v>2218.0</c:v>
                </c:pt>
                <c:pt idx="4313">
                  <c:v>2219.0</c:v>
                </c:pt>
                <c:pt idx="4314">
                  <c:v>2220.0</c:v>
                </c:pt>
                <c:pt idx="4315">
                  <c:v>2221.0</c:v>
                </c:pt>
                <c:pt idx="4316">
                  <c:v>2221.0</c:v>
                </c:pt>
                <c:pt idx="4317">
                  <c:v>2222.0</c:v>
                </c:pt>
                <c:pt idx="4318">
                  <c:v>2222.0</c:v>
                </c:pt>
                <c:pt idx="4319">
                  <c:v>2223.0</c:v>
                </c:pt>
                <c:pt idx="4320">
                  <c:v>2223.0</c:v>
                </c:pt>
                <c:pt idx="4321">
                  <c:v>2223.0</c:v>
                </c:pt>
                <c:pt idx="4322">
                  <c:v>2223.0</c:v>
                </c:pt>
                <c:pt idx="4323">
                  <c:v>2223.0</c:v>
                </c:pt>
                <c:pt idx="4324">
                  <c:v>2223.0</c:v>
                </c:pt>
                <c:pt idx="4325">
                  <c:v>2223.0</c:v>
                </c:pt>
                <c:pt idx="4326">
                  <c:v>2223.0</c:v>
                </c:pt>
                <c:pt idx="4327">
                  <c:v>2223.0</c:v>
                </c:pt>
                <c:pt idx="4328">
                  <c:v>2223.0</c:v>
                </c:pt>
                <c:pt idx="4329">
                  <c:v>2223.0</c:v>
                </c:pt>
                <c:pt idx="4330">
                  <c:v>2223.0</c:v>
                </c:pt>
                <c:pt idx="4331">
                  <c:v>2223.0</c:v>
                </c:pt>
                <c:pt idx="4332">
                  <c:v>2223.0</c:v>
                </c:pt>
                <c:pt idx="4333">
                  <c:v>2223.0</c:v>
                </c:pt>
                <c:pt idx="4334">
                  <c:v>2223.0</c:v>
                </c:pt>
                <c:pt idx="4335">
                  <c:v>2223.0</c:v>
                </c:pt>
                <c:pt idx="4336">
                  <c:v>2223.0</c:v>
                </c:pt>
                <c:pt idx="4337">
                  <c:v>2224.0</c:v>
                </c:pt>
                <c:pt idx="4338">
                  <c:v>2224.0</c:v>
                </c:pt>
                <c:pt idx="4339">
                  <c:v>2224.0</c:v>
                </c:pt>
                <c:pt idx="4340">
                  <c:v>2225.0</c:v>
                </c:pt>
                <c:pt idx="4341">
                  <c:v>2226.0</c:v>
                </c:pt>
                <c:pt idx="4342">
                  <c:v>2227.0</c:v>
                </c:pt>
                <c:pt idx="4343">
                  <c:v>2228.0</c:v>
                </c:pt>
                <c:pt idx="4344">
                  <c:v>2229.0</c:v>
                </c:pt>
                <c:pt idx="4345">
                  <c:v>2230.0</c:v>
                </c:pt>
                <c:pt idx="4346">
                  <c:v>2231.0</c:v>
                </c:pt>
                <c:pt idx="4347">
                  <c:v>2232.0</c:v>
                </c:pt>
                <c:pt idx="4348">
                  <c:v>2233.0</c:v>
                </c:pt>
                <c:pt idx="4349">
                  <c:v>2234.0</c:v>
                </c:pt>
                <c:pt idx="4350">
                  <c:v>2235.0</c:v>
                </c:pt>
                <c:pt idx="4351">
                  <c:v>2235.0</c:v>
                </c:pt>
                <c:pt idx="4352">
                  <c:v>2236.0</c:v>
                </c:pt>
                <c:pt idx="4353">
                  <c:v>2237.0</c:v>
                </c:pt>
                <c:pt idx="4354">
                  <c:v>2237.0</c:v>
                </c:pt>
                <c:pt idx="4355">
                  <c:v>2238.0</c:v>
                </c:pt>
                <c:pt idx="4356">
                  <c:v>2239.0</c:v>
                </c:pt>
                <c:pt idx="4357">
                  <c:v>2240.0</c:v>
                </c:pt>
                <c:pt idx="4358">
                  <c:v>2241.0</c:v>
                </c:pt>
                <c:pt idx="4359">
                  <c:v>2242.0</c:v>
                </c:pt>
                <c:pt idx="4360">
                  <c:v>2242.0</c:v>
                </c:pt>
                <c:pt idx="4361">
                  <c:v>2243.0</c:v>
                </c:pt>
                <c:pt idx="4362">
                  <c:v>2243.0</c:v>
                </c:pt>
                <c:pt idx="4363">
                  <c:v>2244.0</c:v>
                </c:pt>
                <c:pt idx="4364">
                  <c:v>2244.0</c:v>
                </c:pt>
                <c:pt idx="4365">
                  <c:v>2244.0</c:v>
                </c:pt>
                <c:pt idx="4366">
                  <c:v>2244.0</c:v>
                </c:pt>
                <c:pt idx="4367">
                  <c:v>2245.0</c:v>
                </c:pt>
                <c:pt idx="4368">
                  <c:v>2245.0</c:v>
                </c:pt>
                <c:pt idx="4369">
                  <c:v>2245.0</c:v>
                </c:pt>
                <c:pt idx="4370">
                  <c:v>2245.0</c:v>
                </c:pt>
                <c:pt idx="4371">
                  <c:v>2245.0</c:v>
                </c:pt>
                <c:pt idx="4372">
                  <c:v>2245.0</c:v>
                </c:pt>
                <c:pt idx="4373">
                  <c:v>2245.0</c:v>
                </c:pt>
                <c:pt idx="4374">
                  <c:v>2245.0</c:v>
                </c:pt>
                <c:pt idx="4375">
                  <c:v>2245.0</c:v>
                </c:pt>
                <c:pt idx="4376">
                  <c:v>2245.0</c:v>
                </c:pt>
                <c:pt idx="4377">
                  <c:v>2246.0</c:v>
                </c:pt>
                <c:pt idx="4378">
                  <c:v>2246.0</c:v>
                </c:pt>
                <c:pt idx="4379">
                  <c:v>2246.0</c:v>
                </c:pt>
                <c:pt idx="4380">
                  <c:v>2246.0</c:v>
                </c:pt>
                <c:pt idx="4381">
                  <c:v>2246.0</c:v>
                </c:pt>
                <c:pt idx="4382">
                  <c:v>2247.0</c:v>
                </c:pt>
                <c:pt idx="4383">
                  <c:v>2248.0</c:v>
                </c:pt>
                <c:pt idx="4384">
                  <c:v>2249.0</c:v>
                </c:pt>
                <c:pt idx="4385">
                  <c:v>2249.0</c:v>
                </c:pt>
                <c:pt idx="4386">
                  <c:v>2249.0</c:v>
                </c:pt>
                <c:pt idx="4387">
                  <c:v>2249.0</c:v>
                </c:pt>
                <c:pt idx="4388">
                  <c:v>2249.0</c:v>
                </c:pt>
                <c:pt idx="4389">
                  <c:v>2249.0</c:v>
                </c:pt>
                <c:pt idx="4390">
                  <c:v>2249.0</c:v>
                </c:pt>
                <c:pt idx="4391">
                  <c:v>2250.0</c:v>
                </c:pt>
                <c:pt idx="4392">
                  <c:v>2251.0</c:v>
                </c:pt>
                <c:pt idx="4393">
                  <c:v>2252.0</c:v>
                </c:pt>
                <c:pt idx="4394">
                  <c:v>2253.0</c:v>
                </c:pt>
                <c:pt idx="4395">
                  <c:v>2254.0</c:v>
                </c:pt>
                <c:pt idx="4396">
                  <c:v>2255.0</c:v>
                </c:pt>
                <c:pt idx="4397">
                  <c:v>2256.0</c:v>
                </c:pt>
                <c:pt idx="4398">
                  <c:v>2257.0</c:v>
                </c:pt>
                <c:pt idx="4399">
                  <c:v>2257.0</c:v>
                </c:pt>
                <c:pt idx="4400">
                  <c:v>2257.0</c:v>
                </c:pt>
                <c:pt idx="4401">
                  <c:v>2257.0</c:v>
                </c:pt>
                <c:pt idx="4402">
                  <c:v>2258.0</c:v>
                </c:pt>
                <c:pt idx="4403">
                  <c:v>2259.0</c:v>
                </c:pt>
                <c:pt idx="4404">
                  <c:v>2260.0</c:v>
                </c:pt>
                <c:pt idx="4405">
                  <c:v>2261.0</c:v>
                </c:pt>
                <c:pt idx="4406">
                  <c:v>2262.0</c:v>
                </c:pt>
                <c:pt idx="4407">
                  <c:v>2263.0</c:v>
                </c:pt>
                <c:pt idx="4408">
                  <c:v>2264.0</c:v>
                </c:pt>
                <c:pt idx="4409">
                  <c:v>2265.0</c:v>
                </c:pt>
                <c:pt idx="4410">
                  <c:v>2266.0</c:v>
                </c:pt>
                <c:pt idx="4411">
                  <c:v>2266.0</c:v>
                </c:pt>
                <c:pt idx="4412">
                  <c:v>2266.0</c:v>
                </c:pt>
                <c:pt idx="4413">
                  <c:v>2267.0</c:v>
                </c:pt>
                <c:pt idx="4414">
                  <c:v>2268.0</c:v>
                </c:pt>
                <c:pt idx="4415">
                  <c:v>2269.0</c:v>
                </c:pt>
                <c:pt idx="4416">
                  <c:v>2269.0</c:v>
                </c:pt>
                <c:pt idx="4417">
                  <c:v>2270.0</c:v>
                </c:pt>
                <c:pt idx="4418">
                  <c:v>2271.0</c:v>
                </c:pt>
                <c:pt idx="4419">
                  <c:v>2272.0</c:v>
                </c:pt>
                <c:pt idx="4420">
                  <c:v>2272.0</c:v>
                </c:pt>
                <c:pt idx="4421">
                  <c:v>2272.0</c:v>
                </c:pt>
                <c:pt idx="4422">
                  <c:v>2272.0</c:v>
                </c:pt>
                <c:pt idx="4423">
                  <c:v>2272.0</c:v>
                </c:pt>
                <c:pt idx="4424">
                  <c:v>2272.0</c:v>
                </c:pt>
                <c:pt idx="4425">
                  <c:v>2272.0</c:v>
                </c:pt>
                <c:pt idx="4426">
                  <c:v>2272.0</c:v>
                </c:pt>
                <c:pt idx="4427">
                  <c:v>2272.0</c:v>
                </c:pt>
                <c:pt idx="4428">
                  <c:v>2272.0</c:v>
                </c:pt>
                <c:pt idx="4429">
                  <c:v>2272.0</c:v>
                </c:pt>
                <c:pt idx="4430">
                  <c:v>2272.0</c:v>
                </c:pt>
                <c:pt idx="4431">
                  <c:v>2272.0</c:v>
                </c:pt>
                <c:pt idx="4432">
                  <c:v>2272.0</c:v>
                </c:pt>
                <c:pt idx="4433">
                  <c:v>2272.0</c:v>
                </c:pt>
                <c:pt idx="4434">
                  <c:v>2272.0</c:v>
                </c:pt>
                <c:pt idx="4435">
                  <c:v>2272.0</c:v>
                </c:pt>
                <c:pt idx="4436">
                  <c:v>2272.0</c:v>
                </c:pt>
                <c:pt idx="4437">
                  <c:v>2273.0</c:v>
                </c:pt>
                <c:pt idx="4438">
                  <c:v>2273.0</c:v>
                </c:pt>
                <c:pt idx="4439">
                  <c:v>2273.0</c:v>
                </c:pt>
                <c:pt idx="4440">
                  <c:v>2273.0</c:v>
                </c:pt>
                <c:pt idx="4441">
                  <c:v>2273.0</c:v>
                </c:pt>
                <c:pt idx="4442">
                  <c:v>2273.0</c:v>
                </c:pt>
                <c:pt idx="4443">
                  <c:v>2273.0</c:v>
                </c:pt>
                <c:pt idx="4444">
                  <c:v>2273.0</c:v>
                </c:pt>
                <c:pt idx="4445">
                  <c:v>2273.0</c:v>
                </c:pt>
                <c:pt idx="4446">
                  <c:v>2273.0</c:v>
                </c:pt>
                <c:pt idx="4447">
                  <c:v>2273.0</c:v>
                </c:pt>
                <c:pt idx="4448">
                  <c:v>2273.0</c:v>
                </c:pt>
                <c:pt idx="4449">
                  <c:v>2273.0</c:v>
                </c:pt>
                <c:pt idx="4450">
                  <c:v>2273.0</c:v>
                </c:pt>
                <c:pt idx="4451">
                  <c:v>2273.0</c:v>
                </c:pt>
                <c:pt idx="4452">
                  <c:v>2274.0</c:v>
                </c:pt>
                <c:pt idx="4453">
                  <c:v>2275.0</c:v>
                </c:pt>
                <c:pt idx="4454">
                  <c:v>2276.0</c:v>
                </c:pt>
                <c:pt idx="4455">
                  <c:v>2277.0</c:v>
                </c:pt>
                <c:pt idx="4456">
                  <c:v>2278.0</c:v>
                </c:pt>
                <c:pt idx="4457">
                  <c:v>2279.0</c:v>
                </c:pt>
                <c:pt idx="4458">
                  <c:v>2280.0</c:v>
                </c:pt>
                <c:pt idx="4459">
                  <c:v>2281.0</c:v>
                </c:pt>
                <c:pt idx="4460">
                  <c:v>2282.0</c:v>
                </c:pt>
                <c:pt idx="4461">
                  <c:v>2283.0</c:v>
                </c:pt>
                <c:pt idx="4462">
                  <c:v>2284.0</c:v>
                </c:pt>
                <c:pt idx="4463">
                  <c:v>2285.0</c:v>
                </c:pt>
                <c:pt idx="4464">
                  <c:v>2286.0</c:v>
                </c:pt>
                <c:pt idx="4465">
                  <c:v>2286.0</c:v>
                </c:pt>
                <c:pt idx="4466">
                  <c:v>2287.0</c:v>
                </c:pt>
                <c:pt idx="4467">
                  <c:v>2288.0</c:v>
                </c:pt>
                <c:pt idx="4468">
                  <c:v>2289.0</c:v>
                </c:pt>
                <c:pt idx="4469">
                  <c:v>2290.0</c:v>
                </c:pt>
                <c:pt idx="4470">
                  <c:v>2291.0</c:v>
                </c:pt>
                <c:pt idx="4471">
                  <c:v>2291.0</c:v>
                </c:pt>
                <c:pt idx="4472">
                  <c:v>2291.0</c:v>
                </c:pt>
                <c:pt idx="4473">
                  <c:v>2292.0</c:v>
                </c:pt>
                <c:pt idx="4474">
                  <c:v>2292.0</c:v>
                </c:pt>
                <c:pt idx="4475">
                  <c:v>2292.0</c:v>
                </c:pt>
                <c:pt idx="4476">
                  <c:v>2293.0</c:v>
                </c:pt>
                <c:pt idx="4477">
                  <c:v>2294.0</c:v>
                </c:pt>
                <c:pt idx="4478">
                  <c:v>2294.0</c:v>
                </c:pt>
                <c:pt idx="4479">
                  <c:v>2294.0</c:v>
                </c:pt>
                <c:pt idx="4480">
                  <c:v>2295.0</c:v>
                </c:pt>
                <c:pt idx="4481">
                  <c:v>2295.0</c:v>
                </c:pt>
                <c:pt idx="4482">
                  <c:v>2296.0</c:v>
                </c:pt>
                <c:pt idx="4483">
                  <c:v>2296.0</c:v>
                </c:pt>
                <c:pt idx="4484">
                  <c:v>2296.0</c:v>
                </c:pt>
                <c:pt idx="4485">
                  <c:v>2297.0</c:v>
                </c:pt>
                <c:pt idx="4486">
                  <c:v>2298.0</c:v>
                </c:pt>
                <c:pt idx="4487">
                  <c:v>2299.0</c:v>
                </c:pt>
                <c:pt idx="4488">
                  <c:v>2300.0</c:v>
                </c:pt>
                <c:pt idx="4489">
                  <c:v>2301.0</c:v>
                </c:pt>
                <c:pt idx="4490">
                  <c:v>2302.0</c:v>
                </c:pt>
                <c:pt idx="4491">
                  <c:v>2303.0</c:v>
                </c:pt>
                <c:pt idx="4492">
                  <c:v>2304.0</c:v>
                </c:pt>
                <c:pt idx="4493">
                  <c:v>2305.0</c:v>
                </c:pt>
                <c:pt idx="4494">
                  <c:v>2305.0</c:v>
                </c:pt>
                <c:pt idx="4495">
                  <c:v>2305.0</c:v>
                </c:pt>
                <c:pt idx="4496">
                  <c:v>2305.0</c:v>
                </c:pt>
                <c:pt idx="4497">
                  <c:v>2305.0</c:v>
                </c:pt>
                <c:pt idx="4498">
                  <c:v>2305.0</c:v>
                </c:pt>
                <c:pt idx="4499">
                  <c:v>2306.0</c:v>
                </c:pt>
                <c:pt idx="4500">
                  <c:v>2306.0</c:v>
                </c:pt>
                <c:pt idx="4501">
                  <c:v>2306.0</c:v>
                </c:pt>
                <c:pt idx="4502">
                  <c:v>2307.0</c:v>
                </c:pt>
                <c:pt idx="4503">
                  <c:v>2308.0</c:v>
                </c:pt>
                <c:pt idx="4504">
                  <c:v>2308.0</c:v>
                </c:pt>
                <c:pt idx="4505">
                  <c:v>2308.0</c:v>
                </c:pt>
                <c:pt idx="4506">
                  <c:v>2308.0</c:v>
                </c:pt>
                <c:pt idx="4507">
                  <c:v>2309.0</c:v>
                </c:pt>
                <c:pt idx="4508">
                  <c:v>2309.0</c:v>
                </c:pt>
                <c:pt idx="4509">
                  <c:v>2309.0</c:v>
                </c:pt>
                <c:pt idx="4510">
                  <c:v>2309.0</c:v>
                </c:pt>
                <c:pt idx="4511">
                  <c:v>2310.0</c:v>
                </c:pt>
                <c:pt idx="4512">
                  <c:v>2311.0</c:v>
                </c:pt>
                <c:pt idx="4513">
                  <c:v>2312.0</c:v>
                </c:pt>
                <c:pt idx="4514">
                  <c:v>2313.0</c:v>
                </c:pt>
                <c:pt idx="4515">
                  <c:v>2314.0</c:v>
                </c:pt>
                <c:pt idx="4516">
                  <c:v>2315.0</c:v>
                </c:pt>
                <c:pt idx="4517">
                  <c:v>2315.0</c:v>
                </c:pt>
                <c:pt idx="4518">
                  <c:v>2315.0</c:v>
                </c:pt>
                <c:pt idx="4519">
                  <c:v>2315.0</c:v>
                </c:pt>
                <c:pt idx="4520">
                  <c:v>2315.0</c:v>
                </c:pt>
                <c:pt idx="4521">
                  <c:v>2316.0</c:v>
                </c:pt>
                <c:pt idx="4522">
                  <c:v>2316.0</c:v>
                </c:pt>
                <c:pt idx="4523">
                  <c:v>2317.0</c:v>
                </c:pt>
                <c:pt idx="4524">
                  <c:v>2317.0</c:v>
                </c:pt>
                <c:pt idx="4525">
                  <c:v>2317.0</c:v>
                </c:pt>
                <c:pt idx="4526">
                  <c:v>2317.0</c:v>
                </c:pt>
                <c:pt idx="4527">
                  <c:v>2318.0</c:v>
                </c:pt>
                <c:pt idx="4528">
                  <c:v>2319.0</c:v>
                </c:pt>
                <c:pt idx="4529">
                  <c:v>2320.0</c:v>
                </c:pt>
                <c:pt idx="4530">
                  <c:v>2321.0</c:v>
                </c:pt>
                <c:pt idx="4531">
                  <c:v>2322.0</c:v>
                </c:pt>
                <c:pt idx="4532">
                  <c:v>2323.0</c:v>
                </c:pt>
                <c:pt idx="4533">
                  <c:v>2324.0</c:v>
                </c:pt>
                <c:pt idx="4534">
                  <c:v>2325.0</c:v>
                </c:pt>
                <c:pt idx="4535">
                  <c:v>2326.0</c:v>
                </c:pt>
                <c:pt idx="4536">
                  <c:v>2327.0</c:v>
                </c:pt>
                <c:pt idx="4537">
                  <c:v>2328.0</c:v>
                </c:pt>
                <c:pt idx="4538">
                  <c:v>2329.0</c:v>
                </c:pt>
                <c:pt idx="4539">
                  <c:v>2330.0</c:v>
                </c:pt>
                <c:pt idx="4540">
                  <c:v>2331.0</c:v>
                </c:pt>
                <c:pt idx="4541">
                  <c:v>2332.0</c:v>
                </c:pt>
                <c:pt idx="4542">
                  <c:v>2333.0</c:v>
                </c:pt>
                <c:pt idx="4543">
                  <c:v>2334.0</c:v>
                </c:pt>
                <c:pt idx="4544">
                  <c:v>2335.0</c:v>
                </c:pt>
                <c:pt idx="4545">
                  <c:v>2336.0</c:v>
                </c:pt>
                <c:pt idx="4546">
                  <c:v>2337.0</c:v>
                </c:pt>
                <c:pt idx="4547">
                  <c:v>2338.0</c:v>
                </c:pt>
                <c:pt idx="4548">
                  <c:v>2338.0</c:v>
                </c:pt>
                <c:pt idx="4549">
                  <c:v>2339.0</c:v>
                </c:pt>
                <c:pt idx="4550">
                  <c:v>2340.0</c:v>
                </c:pt>
                <c:pt idx="4551">
                  <c:v>2341.0</c:v>
                </c:pt>
                <c:pt idx="4552">
                  <c:v>2342.0</c:v>
                </c:pt>
                <c:pt idx="4553">
                  <c:v>2343.0</c:v>
                </c:pt>
                <c:pt idx="4554">
                  <c:v>2344.0</c:v>
                </c:pt>
                <c:pt idx="4555">
                  <c:v>2345.0</c:v>
                </c:pt>
                <c:pt idx="4556">
                  <c:v>2346.0</c:v>
                </c:pt>
                <c:pt idx="4557">
                  <c:v>2347.0</c:v>
                </c:pt>
                <c:pt idx="4558">
                  <c:v>2348.0</c:v>
                </c:pt>
                <c:pt idx="4559">
                  <c:v>2349.0</c:v>
                </c:pt>
                <c:pt idx="4560">
                  <c:v>2350.0</c:v>
                </c:pt>
                <c:pt idx="4561">
                  <c:v>2351.0</c:v>
                </c:pt>
                <c:pt idx="4562">
                  <c:v>2352.0</c:v>
                </c:pt>
                <c:pt idx="4563">
                  <c:v>2353.0</c:v>
                </c:pt>
                <c:pt idx="4564">
                  <c:v>2354.0</c:v>
                </c:pt>
                <c:pt idx="4565">
                  <c:v>2355.0</c:v>
                </c:pt>
                <c:pt idx="4566">
                  <c:v>2356.0</c:v>
                </c:pt>
                <c:pt idx="4567">
                  <c:v>2357.0</c:v>
                </c:pt>
                <c:pt idx="4568">
                  <c:v>2357.0</c:v>
                </c:pt>
                <c:pt idx="4569">
                  <c:v>2357.0</c:v>
                </c:pt>
                <c:pt idx="4570">
                  <c:v>2357.0</c:v>
                </c:pt>
                <c:pt idx="4571">
                  <c:v>2358.0</c:v>
                </c:pt>
                <c:pt idx="4572">
                  <c:v>2359.0</c:v>
                </c:pt>
                <c:pt idx="4573">
                  <c:v>2360.0</c:v>
                </c:pt>
                <c:pt idx="4574">
                  <c:v>2361.0</c:v>
                </c:pt>
                <c:pt idx="4575">
                  <c:v>2362.0</c:v>
                </c:pt>
                <c:pt idx="4576">
                  <c:v>2363.0</c:v>
                </c:pt>
                <c:pt idx="4577">
                  <c:v>2364.0</c:v>
                </c:pt>
                <c:pt idx="4578">
                  <c:v>2365.0</c:v>
                </c:pt>
                <c:pt idx="4579">
                  <c:v>2366.0</c:v>
                </c:pt>
                <c:pt idx="4580">
                  <c:v>2367.0</c:v>
                </c:pt>
                <c:pt idx="4581">
                  <c:v>2368.0</c:v>
                </c:pt>
                <c:pt idx="4582">
                  <c:v>2369.0</c:v>
                </c:pt>
                <c:pt idx="4583">
                  <c:v>2370.0</c:v>
                </c:pt>
                <c:pt idx="4584">
                  <c:v>2371.0</c:v>
                </c:pt>
                <c:pt idx="4585">
                  <c:v>2372.0</c:v>
                </c:pt>
                <c:pt idx="4586">
                  <c:v>2373.0</c:v>
                </c:pt>
                <c:pt idx="4587">
                  <c:v>2374.0</c:v>
                </c:pt>
                <c:pt idx="4588">
                  <c:v>2374.0</c:v>
                </c:pt>
                <c:pt idx="4589">
                  <c:v>2375.0</c:v>
                </c:pt>
                <c:pt idx="4590">
                  <c:v>2375.0</c:v>
                </c:pt>
                <c:pt idx="4591">
                  <c:v>2376.0</c:v>
                </c:pt>
                <c:pt idx="4592">
                  <c:v>2376.0</c:v>
                </c:pt>
                <c:pt idx="4593">
                  <c:v>2377.0</c:v>
                </c:pt>
                <c:pt idx="4594">
                  <c:v>2378.0</c:v>
                </c:pt>
                <c:pt idx="4595">
                  <c:v>2379.0</c:v>
                </c:pt>
                <c:pt idx="4596">
                  <c:v>2379.0</c:v>
                </c:pt>
                <c:pt idx="4597">
                  <c:v>2380.0</c:v>
                </c:pt>
                <c:pt idx="4598">
                  <c:v>2381.0</c:v>
                </c:pt>
                <c:pt idx="4599">
                  <c:v>2382.0</c:v>
                </c:pt>
                <c:pt idx="4600">
                  <c:v>2382.0</c:v>
                </c:pt>
                <c:pt idx="4601">
                  <c:v>2383.0</c:v>
                </c:pt>
                <c:pt idx="4602">
                  <c:v>2384.0</c:v>
                </c:pt>
                <c:pt idx="4603">
                  <c:v>2385.0</c:v>
                </c:pt>
                <c:pt idx="4604">
                  <c:v>2385.0</c:v>
                </c:pt>
                <c:pt idx="4605">
                  <c:v>2385.0</c:v>
                </c:pt>
                <c:pt idx="4606">
                  <c:v>2386.0</c:v>
                </c:pt>
                <c:pt idx="4607">
                  <c:v>2387.0</c:v>
                </c:pt>
                <c:pt idx="4608">
                  <c:v>2387.0</c:v>
                </c:pt>
                <c:pt idx="4609">
                  <c:v>2388.0</c:v>
                </c:pt>
                <c:pt idx="4610">
                  <c:v>2389.0</c:v>
                </c:pt>
                <c:pt idx="4611">
                  <c:v>2390.0</c:v>
                </c:pt>
                <c:pt idx="4612">
                  <c:v>2391.0</c:v>
                </c:pt>
                <c:pt idx="4613">
                  <c:v>2392.0</c:v>
                </c:pt>
                <c:pt idx="4614">
                  <c:v>2392.0</c:v>
                </c:pt>
                <c:pt idx="4615">
                  <c:v>2393.0</c:v>
                </c:pt>
                <c:pt idx="4616">
                  <c:v>2394.0</c:v>
                </c:pt>
                <c:pt idx="4617">
                  <c:v>2395.0</c:v>
                </c:pt>
                <c:pt idx="4618">
                  <c:v>2396.0</c:v>
                </c:pt>
                <c:pt idx="4619">
                  <c:v>2397.0</c:v>
                </c:pt>
                <c:pt idx="4620">
                  <c:v>2398.0</c:v>
                </c:pt>
                <c:pt idx="4621">
                  <c:v>2399.0</c:v>
                </c:pt>
                <c:pt idx="4622">
                  <c:v>2400.0</c:v>
                </c:pt>
                <c:pt idx="4623">
                  <c:v>2401.0</c:v>
                </c:pt>
                <c:pt idx="4624">
                  <c:v>2401.0</c:v>
                </c:pt>
                <c:pt idx="4625">
                  <c:v>2402.0</c:v>
                </c:pt>
                <c:pt idx="4626">
                  <c:v>2403.0</c:v>
                </c:pt>
                <c:pt idx="4627">
                  <c:v>2404.0</c:v>
                </c:pt>
                <c:pt idx="4628">
                  <c:v>2405.0</c:v>
                </c:pt>
                <c:pt idx="4629">
                  <c:v>2406.0</c:v>
                </c:pt>
                <c:pt idx="4630">
                  <c:v>2407.0</c:v>
                </c:pt>
                <c:pt idx="4631">
                  <c:v>2408.0</c:v>
                </c:pt>
                <c:pt idx="4632">
                  <c:v>2409.0</c:v>
                </c:pt>
                <c:pt idx="4633">
                  <c:v>2409.0</c:v>
                </c:pt>
                <c:pt idx="4634">
                  <c:v>2409.0</c:v>
                </c:pt>
                <c:pt idx="4635">
                  <c:v>2410.0</c:v>
                </c:pt>
                <c:pt idx="4636">
                  <c:v>2410.0</c:v>
                </c:pt>
                <c:pt idx="4637">
                  <c:v>2410.0</c:v>
                </c:pt>
                <c:pt idx="4638">
                  <c:v>2410.0</c:v>
                </c:pt>
                <c:pt idx="4639">
                  <c:v>2410.0</c:v>
                </c:pt>
                <c:pt idx="4640">
                  <c:v>2410.0</c:v>
                </c:pt>
                <c:pt idx="4641">
                  <c:v>2410.0</c:v>
                </c:pt>
                <c:pt idx="4642">
                  <c:v>2411.0</c:v>
                </c:pt>
                <c:pt idx="4643">
                  <c:v>2412.0</c:v>
                </c:pt>
                <c:pt idx="4644">
                  <c:v>2412.0</c:v>
                </c:pt>
                <c:pt idx="4645">
                  <c:v>2413.0</c:v>
                </c:pt>
                <c:pt idx="4646">
                  <c:v>2414.0</c:v>
                </c:pt>
                <c:pt idx="4647">
                  <c:v>2415.0</c:v>
                </c:pt>
                <c:pt idx="4648">
                  <c:v>2416.0</c:v>
                </c:pt>
                <c:pt idx="4649">
                  <c:v>2417.0</c:v>
                </c:pt>
                <c:pt idx="4650">
                  <c:v>2417.0</c:v>
                </c:pt>
                <c:pt idx="4651">
                  <c:v>2417.0</c:v>
                </c:pt>
                <c:pt idx="4652">
                  <c:v>2417.0</c:v>
                </c:pt>
                <c:pt idx="4653">
                  <c:v>2418.0</c:v>
                </c:pt>
                <c:pt idx="4654">
                  <c:v>2419.0</c:v>
                </c:pt>
                <c:pt idx="4655">
                  <c:v>2420.0</c:v>
                </c:pt>
                <c:pt idx="4656">
                  <c:v>2421.0</c:v>
                </c:pt>
                <c:pt idx="4657">
                  <c:v>2422.0</c:v>
                </c:pt>
                <c:pt idx="4658">
                  <c:v>2422.0</c:v>
                </c:pt>
                <c:pt idx="4659">
                  <c:v>2423.0</c:v>
                </c:pt>
                <c:pt idx="4660">
                  <c:v>2423.0</c:v>
                </c:pt>
                <c:pt idx="4661">
                  <c:v>2423.0</c:v>
                </c:pt>
                <c:pt idx="4662">
                  <c:v>2424.0</c:v>
                </c:pt>
                <c:pt idx="4663">
                  <c:v>2425.0</c:v>
                </c:pt>
                <c:pt idx="4664">
                  <c:v>2425.0</c:v>
                </c:pt>
                <c:pt idx="4665">
                  <c:v>2426.0</c:v>
                </c:pt>
                <c:pt idx="4666">
                  <c:v>2427.0</c:v>
                </c:pt>
                <c:pt idx="4667">
                  <c:v>2427.0</c:v>
                </c:pt>
                <c:pt idx="4668">
                  <c:v>2427.0</c:v>
                </c:pt>
                <c:pt idx="4669">
                  <c:v>2427.0</c:v>
                </c:pt>
                <c:pt idx="4670">
                  <c:v>2427.0</c:v>
                </c:pt>
                <c:pt idx="4671">
                  <c:v>2428.0</c:v>
                </c:pt>
                <c:pt idx="4672">
                  <c:v>2429.0</c:v>
                </c:pt>
                <c:pt idx="4673">
                  <c:v>2430.0</c:v>
                </c:pt>
                <c:pt idx="4674">
                  <c:v>2431.0</c:v>
                </c:pt>
                <c:pt idx="4675">
                  <c:v>2432.0</c:v>
                </c:pt>
                <c:pt idx="4676">
                  <c:v>2433.0</c:v>
                </c:pt>
                <c:pt idx="4677">
                  <c:v>2433.0</c:v>
                </c:pt>
                <c:pt idx="4678">
                  <c:v>2434.0</c:v>
                </c:pt>
                <c:pt idx="4679">
                  <c:v>2435.0</c:v>
                </c:pt>
                <c:pt idx="4680">
                  <c:v>2435.0</c:v>
                </c:pt>
                <c:pt idx="4681">
                  <c:v>2435.0</c:v>
                </c:pt>
                <c:pt idx="4682">
                  <c:v>2435.0</c:v>
                </c:pt>
                <c:pt idx="4683">
                  <c:v>2435.0</c:v>
                </c:pt>
                <c:pt idx="4684">
                  <c:v>2435.0</c:v>
                </c:pt>
                <c:pt idx="4685">
                  <c:v>2435.0</c:v>
                </c:pt>
                <c:pt idx="4686">
                  <c:v>2435.0</c:v>
                </c:pt>
                <c:pt idx="4687">
                  <c:v>2436.0</c:v>
                </c:pt>
                <c:pt idx="4688">
                  <c:v>2436.0</c:v>
                </c:pt>
                <c:pt idx="4689">
                  <c:v>2436.0</c:v>
                </c:pt>
                <c:pt idx="4690">
                  <c:v>2437.0</c:v>
                </c:pt>
                <c:pt idx="4691">
                  <c:v>2437.0</c:v>
                </c:pt>
                <c:pt idx="4692">
                  <c:v>2438.0</c:v>
                </c:pt>
                <c:pt idx="4693">
                  <c:v>2439.0</c:v>
                </c:pt>
                <c:pt idx="4694">
                  <c:v>2440.0</c:v>
                </c:pt>
                <c:pt idx="4695">
                  <c:v>2441.0</c:v>
                </c:pt>
                <c:pt idx="4696">
                  <c:v>2442.0</c:v>
                </c:pt>
                <c:pt idx="4697">
                  <c:v>2443.0</c:v>
                </c:pt>
                <c:pt idx="4698">
                  <c:v>2444.0</c:v>
                </c:pt>
                <c:pt idx="4699">
                  <c:v>2445.0</c:v>
                </c:pt>
                <c:pt idx="4700">
                  <c:v>2446.0</c:v>
                </c:pt>
                <c:pt idx="4701">
                  <c:v>2447.0</c:v>
                </c:pt>
                <c:pt idx="4702">
                  <c:v>2448.0</c:v>
                </c:pt>
                <c:pt idx="4703">
                  <c:v>2449.0</c:v>
                </c:pt>
                <c:pt idx="4704">
                  <c:v>2450.0</c:v>
                </c:pt>
                <c:pt idx="4705">
                  <c:v>2451.0</c:v>
                </c:pt>
                <c:pt idx="4706">
                  <c:v>2452.0</c:v>
                </c:pt>
                <c:pt idx="4707">
                  <c:v>2453.0</c:v>
                </c:pt>
                <c:pt idx="4708">
                  <c:v>2454.0</c:v>
                </c:pt>
                <c:pt idx="4709">
                  <c:v>2455.0</c:v>
                </c:pt>
                <c:pt idx="4710">
                  <c:v>2456.0</c:v>
                </c:pt>
                <c:pt idx="4711">
                  <c:v>2457.0</c:v>
                </c:pt>
                <c:pt idx="4712">
                  <c:v>2458.0</c:v>
                </c:pt>
                <c:pt idx="4713">
                  <c:v>2459.0</c:v>
                </c:pt>
                <c:pt idx="4714">
                  <c:v>2460.0</c:v>
                </c:pt>
                <c:pt idx="4715">
                  <c:v>2461.0</c:v>
                </c:pt>
                <c:pt idx="4716">
                  <c:v>2462.0</c:v>
                </c:pt>
                <c:pt idx="4717">
                  <c:v>2463.0</c:v>
                </c:pt>
                <c:pt idx="4718">
                  <c:v>2464.0</c:v>
                </c:pt>
                <c:pt idx="4719">
                  <c:v>2465.0</c:v>
                </c:pt>
                <c:pt idx="4720">
                  <c:v>2466.0</c:v>
                </c:pt>
                <c:pt idx="4721">
                  <c:v>2467.0</c:v>
                </c:pt>
                <c:pt idx="4722">
                  <c:v>2468.0</c:v>
                </c:pt>
                <c:pt idx="4723">
                  <c:v>2469.0</c:v>
                </c:pt>
                <c:pt idx="4724">
                  <c:v>2470.0</c:v>
                </c:pt>
                <c:pt idx="4725">
                  <c:v>2471.0</c:v>
                </c:pt>
                <c:pt idx="4726">
                  <c:v>2472.0</c:v>
                </c:pt>
                <c:pt idx="4727">
                  <c:v>2473.0</c:v>
                </c:pt>
                <c:pt idx="4728">
                  <c:v>2474.0</c:v>
                </c:pt>
                <c:pt idx="4729">
                  <c:v>2475.0</c:v>
                </c:pt>
                <c:pt idx="4730">
                  <c:v>2476.0</c:v>
                </c:pt>
                <c:pt idx="4731">
                  <c:v>2477.0</c:v>
                </c:pt>
                <c:pt idx="4732">
                  <c:v>2478.0</c:v>
                </c:pt>
                <c:pt idx="4733">
                  <c:v>2479.0</c:v>
                </c:pt>
                <c:pt idx="4734">
                  <c:v>2480.0</c:v>
                </c:pt>
                <c:pt idx="4735">
                  <c:v>2481.0</c:v>
                </c:pt>
                <c:pt idx="4736">
                  <c:v>2482.0</c:v>
                </c:pt>
                <c:pt idx="4737">
                  <c:v>2483.0</c:v>
                </c:pt>
                <c:pt idx="4738">
                  <c:v>2484.0</c:v>
                </c:pt>
                <c:pt idx="4739">
                  <c:v>2485.0</c:v>
                </c:pt>
                <c:pt idx="4740">
                  <c:v>2486.0</c:v>
                </c:pt>
                <c:pt idx="4741">
                  <c:v>2486.0</c:v>
                </c:pt>
                <c:pt idx="4742">
                  <c:v>2486.0</c:v>
                </c:pt>
                <c:pt idx="4743">
                  <c:v>2486.0</c:v>
                </c:pt>
                <c:pt idx="4744">
                  <c:v>2486.0</c:v>
                </c:pt>
                <c:pt idx="4745">
                  <c:v>2486.0</c:v>
                </c:pt>
                <c:pt idx="4746">
                  <c:v>2486.0</c:v>
                </c:pt>
                <c:pt idx="4747">
                  <c:v>2486.0</c:v>
                </c:pt>
                <c:pt idx="4748">
                  <c:v>2487.0</c:v>
                </c:pt>
                <c:pt idx="4749">
                  <c:v>2488.0</c:v>
                </c:pt>
                <c:pt idx="4750">
                  <c:v>2488.0</c:v>
                </c:pt>
                <c:pt idx="4751">
                  <c:v>2489.0</c:v>
                </c:pt>
                <c:pt idx="4752">
                  <c:v>2489.0</c:v>
                </c:pt>
                <c:pt idx="4753">
                  <c:v>2489.0</c:v>
                </c:pt>
                <c:pt idx="4754">
                  <c:v>2489.0</c:v>
                </c:pt>
                <c:pt idx="4755">
                  <c:v>2490.0</c:v>
                </c:pt>
                <c:pt idx="4756">
                  <c:v>2490.0</c:v>
                </c:pt>
                <c:pt idx="4757">
                  <c:v>2490.0</c:v>
                </c:pt>
                <c:pt idx="4758">
                  <c:v>2491.0</c:v>
                </c:pt>
                <c:pt idx="4759">
                  <c:v>2491.0</c:v>
                </c:pt>
                <c:pt idx="4760">
                  <c:v>2492.0</c:v>
                </c:pt>
                <c:pt idx="4761">
                  <c:v>2492.0</c:v>
                </c:pt>
                <c:pt idx="4762">
                  <c:v>2492.0</c:v>
                </c:pt>
                <c:pt idx="4763">
                  <c:v>2492.0</c:v>
                </c:pt>
                <c:pt idx="4764">
                  <c:v>2492.0</c:v>
                </c:pt>
                <c:pt idx="4765">
                  <c:v>2493.0</c:v>
                </c:pt>
                <c:pt idx="4766">
                  <c:v>2494.0</c:v>
                </c:pt>
                <c:pt idx="4767">
                  <c:v>2494.0</c:v>
                </c:pt>
                <c:pt idx="4768">
                  <c:v>2495.0</c:v>
                </c:pt>
                <c:pt idx="4769">
                  <c:v>2495.0</c:v>
                </c:pt>
                <c:pt idx="4770">
                  <c:v>2495.0</c:v>
                </c:pt>
                <c:pt idx="4771">
                  <c:v>2495.0</c:v>
                </c:pt>
                <c:pt idx="4772">
                  <c:v>2495.0</c:v>
                </c:pt>
                <c:pt idx="4773">
                  <c:v>2495.0</c:v>
                </c:pt>
                <c:pt idx="4774">
                  <c:v>2495.0</c:v>
                </c:pt>
                <c:pt idx="4775">
                  <c:v>2496.0</c:v>
                </c:pt>
                <c:pt idx="4776">
                  <c:v>2497.0</c:v>
                </c:pt>
                <c:pt idx="4777">
                  <c:v>2498.0</c:v>
                </c:pt>
                <c:pt idx="4778">
                  <c:v>2499.0</c:v>
                </c:pt>
                <c:pt idx="4779">
                  <c:v>2500.0</c:v>
                </c:pt>
                <c:pt idx="4780">
                  <c:v>2501.0</c:v>
                </c:pt>
                <c:pt idx="4781">
                  <c:v>2502.0</c:v>
                </c:pt>
                <c:pt idx="4782">
                  <c:v>2503.0</c:v>
                </c:pt>
                <c:pt idx="4783">
                  <c:v>2504.0</c:v>
                </c:pt>
                <c:pt idx="4784">
                  <c:v>2505.0</c:v>
                </c:pt>
                <c:pt idx="4785">
                  <c:v>2506.0</c:v>
                </c:pt>
                <c:pt idx="4786">
                  <c:v>2507.0</c:v>
                </c:pt>
                <c:pt idx="4787">
                  <c:v>2508.0</c:v>
                </c:pt>
                <c:pt idx="4788">
                  <c:v>2509.0</c:v>
                </c:pt>
                <c:pt idx="4789">
                  <c:v>2509.0</c:v>
                </c:pt>
                <c:pt idx="4790">
                  <c:v>2509.0</c:v>
                </c:pt>
                <c:pt idx="4791">
                  <c:v>2510.0</c:v>
                </c:pt>
                <c:pt idx="4792">
                  <c:v>2510.0</c:v>
                </c:pt>
                <c:pt idx="4793">
                  <c:v>2511.0</c:v>
                </c:pt>
                <c:pt idx="4794">
                  <c:v>2512.0</c:v>
                </c:pt>
                <c:pt idx="4795">
                  <c:v>2513.0</c:v>
                </c:pt>
                <c:pt idx="4796">
                  <c:v>2514.0</c:v>
                </c:pt>
                <c:pt idx="4797">
                  <c:v>2515.0</c:v>
                </c:pt>
                <c:pt idx="4798">
                  <c:v>2515.0</c:v>
                </c:pt>
                <c:pt idx="4799">
                  <c:v>2516.0</c:v>
                </c:pt>
                <c:pt idx="4800">
                  <c:v>2517.0</c:v>
                </c:pt>
                <c:pt idx="4801">
                  <c:v>2517.0</c:v>
                </c:pt>
                <c:pt idx="4802">
                  <c:v>2517.0</c:v>
                </c:pt>
                <c:pt idx="4803">
                  <c:v>2517.0</c:v>
                </c:pt>
                <c:pt idx="4804">
                  <c:v>2518.0</c:v>
                </c:pt>
                <c:pt idx="4805">
                  <c:v>2518.0</c:v>
                </c:pt>
                <c:pt idx="4806">
                  <c:v>2519.0</c:v>
                </c:pt>
                <c:pt idx="4807">
                  <c:v>2519.0</c:v>
                </c:pt>
                <c:pt idx="4808">
                  <c:v>2520.0</c:v>
                </c:pt>
                <c:pt idx="4809">
                  <c:v>2520.0</c:v>
                </c:pt>
                <c:pt idx="4810">
                  <c:v>2520.0</c:v>
                </c:pt>
                <c:pt idx="4811">
                  <c:v>2521.0</c:v>
                </c:pt>
                <c:pt idx="4812">
                  <c:v>2521.0</c:v>
                </c:pt>
                <c:pt idx="4813">
                  <c:v>2522.0</c:v>
                </c:pt>
                <c:pt idx="4814">
                  <c:v>2523.0</c:v>
                </c:pt>
                <c:pt idx="4815">
                  <c:v>2523.0</c:v>
                </c:pt>
                <c:pt idx="4816">
                  <c:v>2524.0</c:v>
                </c:pt>
                <c:pt idx="4817">
                  <c:v>2524.0</c:v>
                </c:pt>
                <c:pt idx="4818">
                  <c:v>2525.0</c:v>
                </c:pt>
                <c:pt idx="4819">
                  <c:v>2526.0</c:v>
                </c:pt>
                <c:pt idx="4820">
                  <c:v>2526.0</c:v>
                </c:pt>
                <c:pt idx="4821">
                  <c:v>2526.0</c:v>
                </c:pt>
                <c:pt idx="4822">
                  <c:v>2527.0</c:v>
                </c:pt>
                <c:pt idx="4823">
                  <c:v>2527.0</c:v>
                </c:pt>
                <c:pt idx="4824">
                  <c:v>2528.0</c:v>
                </c:pt>
                <c:pt idx="4825">
                  <c:v>2528.0</c:v>
                </c:pt>
                <c:pt idx="4826">
                  <c:v>2528.0</c:v>
                </c:pt>
                <c:pt idx="4827">
                  <c:v>2529.0</c:v>
                </c:pt>
                <c:pt idx="4828">
                  <c:v>2529.0</c:v>
                </c:pt>
                <c:pt idx="4829">
                  <c:v>2529.0</c:v>
                </c:pt>
                <c:pt idx="4830">
                  <c:v>2529.0</c:v>
                </c:pt>
                <c:pt idx="4831">
                  <c:v>2530.0</c:v>
                </c:pt>
                <c:pt idx="4832">
                  <c:v>2531.0</c:v>
                </c:pt>
                <c:pt idx="4833">
                  <c:v>2532.0</c:v>
                </c:pt>
                <c:pt idx="4834">
                  <c:v>2533.0</c:v>
                </c:pt>
                <c:pt idx="4835">
                  <c:v>2533.0</c:v>
                </c:pt>
                <c:pt idx="4836">
                  <c:v>2533.0</c:v>
                </c:pt>
                <c:pt idx="4837">
                  <c:v>2534.0</c:v>
                </c:pt>
                <c:pt idx="4838">
                  <c:v>2535.0</c:v>
                </c:pt>
                <c:pt idx="4839">
                  <c:v>2536.0</c:v>
                </c:pt>
                <c:pt idx="4840">
                  <c:v>2537.0</c:v>
                </c:pt>
                <c:pt idx="4841">
                  <c:v>2537.0</c:v>
                </c:pt>
                <c:pt idx="4842">
                  <c:v>2538.0</c:v>
                </c:pt>
                <c:pt idx="4843">
                  <c:v>2538.0</c:v>
                </c:pt>
                <c:pt idx="4844">
                  <c:v>2538.0</c:v>
                </c:pt>
                <c:pt idx="4845">
                  <c:v>2538.0</c:v>
                </c:pt>
                <c:pt idx="4846">
                  <c:v>2538.0</c:v>
                </c:pt>
                <c:pt idx="4847">
                  <c:v>2539.0</c:v>
                </c:pt>
                <c:pt idx="4848">
                  <c:v>2539.0</c:v>
                </c:pt>
                <c:pt idx="4849">
                  <c:v>2539.0</c:v>
                </c:pt>
                <c:pt idx="4850">
                  <c:v>2540.0</c:v>
                </c:pt>
                <c:pt idx="4851">
                  <c:v>2540.0</c:v>
                </c:pt>
                <c:pt idx="4852">
                  <c:v>2540.0</c:v>
                </c:pt>
                <c:pt idx="4853">
                  <c:v>2541.0</c:v>
                </c:pt>
                <c:pt idx="4854">
                  <c:v>2541.0</c:v>
                </c:pt>
                <c:pt idx="4855">
                  <c:v>2541.0</c:v>
                </c:pt>
                <c:pt idx="4856">
                  <c:v>2541.0</c:v>
                </c:pt>
                <c:pt idx="4857">
                  <c:v>2542.0</c:v>
                </c:pt>
                <c:pt idx="4858">
                  <c:v>2543.0</c:v>
                </c:pt>
                <c:pt idx="4859">
                  <c:v>2544.0</c:v>
                </c:pt>
                <c:pt idx="4860">
                  <c:v>2544.0</c:v>
                </c:pt>
                <c:pt idx="4861">
                  <c:v>2544.0</c:v>
                </c:pt>
                <c:pt idx="4862">
                  <c:v>2544.0</c:v>
                </c:pt>
                <c:pt idx="4863">
                  <c:v>2545.0</c:v>
                </c:pt>
                <c:pt idx="4864">
                  <c:v>2546.0</c:v>
                </c:pt>
                <c:pt idx="4865">
                  <c:v>2546.0</c:v>
                </c:pt>
                <c:pt idx="4866">
                  <c:v>2546.0</c:v>
                </c:pt>
                <c:pt idx="4867">
                  <c:v>2547.0</c:v>
                </c:pt>
                <c:pt idx="4868">
                  <c:v>2548.0</c:v>
                </c:pt>
                <c:pt idx="4869">
                  <c:v>2549.0</c:v>
                </c:pt>
                <c:pt idx="4870">
                  <c:v>2550.0</c:v>
                </c:pt>
                <c:pt idx="4871">
                  <c:v>2551.0</c:v>
                </c:pt>
                <c:pt idx="4872">
                  <c:v>2551.0</c:v>
                </c:pt>
                <c:pt idx="4873">
                  <c:v>2552.0</c:v>
                </c:pt>
                <c:pt idx="4874">
                  <c:v>2552.0</c:v>
                </c:pt>
                <c:pt idx="4875">
                  <c:v>2552.0</c:v>
                </c:pt>
                <c:pt idx="4876">
                  <c:v>2553.0</c:v>
                </c:pt>
                <c:pt idx="4877">
                  <c:v>2554.0</c:v>
                </c:pt>
                <c:pt idx="4878">
                  <c:v>2554.0</c:v>
                </c:pt>
                <c:pt idx="4879">
                  <c:v>2554.0</c:v>
                </c:pt>
                <c:pt idx="4880">
                  <c:v>2554.0</c:v>
                </c:pt>
                <c:pt idx="4881">
                  <c:v>2554.0</c:v>
                </c:pt>
                <c:pt idx="4882">
                  <c:v>2555.0</c:v>
                </c:pt>
                <c:pt idx="4883">
                  <c:v>2555.0</c:v>
                </c:pt>
                <c:pt idx="4884">
                  <c:v>2556.0</c:v>
                </c:pt>
                <c:pt idx="4885">
                  <c:v>2556.0</c:v>
                </c:pt>
                <c:pt idx="4886">
                  <c:v>2557.0</c:v>
                </c:pt>
                <c:pt idx="4887">
                  <c:v>2558.0</c:v>
                </c:pt>
                <c:pt idx="4888">
                  <c:v>2559.0</c:v>
                </c:pt>
                <c:pt idx="4889">
                  <c:v>2560.0</c:v>
                </c:pt>
                <c:pt idx="4890">
                  <c:v>2561.0</c:v>
                </c:pt>
                <c:pt idx="4891">
                  <c:v>2561.0</c:v>
                </c:pt>
                <c:pt idx="4892">
                  <c:v>2561.0</c:v>
                </c:pt>
                <c:pt idx="4893">
                  <c:v>2561.0</c:v>
                </c:pt>
                <c:pt idx="4894">
                  <c:v>2561.0</c:v>
                </c:pt>
                <c:pt idx="4895">
                  <c:v>2562.0</c:v>
                </c:pt>
                <c:pt idx="4896">
                  <c:v>2562.0</c:v>
                </c:pt>
                <c:pt idx="4897">
                  <c:v>2563.0</c:v>
                </c:pt>
                <c:pt idx="4898">
                  <c:v>2563.0</c:v>
                </c:pt>
                <c:pt idx="4899">
                  <c:v>2563.0</c:v>
                </c:pt>
                <c:pt idx="4900">
                  <c:v>2564.0</c:v>
                </c:pt>
                <c:pt idx="4901">
                  <c:v>2564.0</c:v>
                </c:pt>
                <c:pt idx="4902">
                  <c:v>2564.0</c:v>
                </c:pt>
                <c:pt idx="4903">
                  <c:v>2564.0</c:v>
                </c:pt>
                <c:pt idx="4904">
                  <c:v>2565.0</c:v>
                </c:pt>
                <c:pt idx="4905">
                  <c:v>2566.0</c:v>
                </c:pt>
                <c:pt idx="4906">
                  <c:v>2567.0</c:v>
                </c:pt>
                <c:pt idx="4907">
                  <c:v>2568.0</c:v>
                </c:pt>
                <c:pt idx="4908">
                  <c:v>2569.0</c:v>
                </c:pt>
                <c:pt idx="4909">
                  <c:v>2570.0</c:v>
                </c:pt>
                <c:pt idx="4910">
                  <c:v>2571.0</c:v>
                </c:pt>
                <c:pt idx="4911">
                  <c:v>2572.0</c:v>
                </c:pt>
                <c:pt idx="4912">
                  <c:v>2573.0</c:v>
                </c:pt>
                <c:pt idx="4913">
                  <c:v>2574.0</c:v>
                </c:pt>
                <c:pt idx="4914">
                  <c:v>2575.0</c:v>
                </c:pt>
                <c:pt idx="4915">
                  <c:v>2576.0</c:v>
                </c:pt>
                <c:pt idx="4916">
                  <c:v>2577.0</c:v>
                </c:pt>
                <c:pt idx="4917">
                  <c:v>2578.0</c:v>
                </c:pt>
                <c:pt idx="4918">
                  <c:v>2579.0</c:v>
                </c:pt>
                <c:pt idx="4919">
                  <c:v>2580.0</c:v>
                </c:pt>
                <c:pt idx="4920">
                  <c:v>2581.0</c:v>
                </c:pt>
                <c:pt idx="4921">
                  <c:v>2582.0</c:v>
                </c:pt>
                <c:pt idx="4922">
                  <c:v>2582.0</c:v>
                </c:pt>
                <c:pt idx="4923">
                  <c:v>2582.0</c:v>
                </c:pt>
                <c:pt idx="4924">
                  <c:v>2582.0</c:v>
                </c:pt>
                <c:pt idx="4925">
                  <c:v>2583.0</c:v>
                </c:pt>
                <c:pt idx="4926">
                  <c:v>2584.0</c:v>
                </c:pt>
                <c:pt idx="4927">
                  <c:v>2585.0</c:v>
                </c:pt>
                <c:pt idx="4928">
                  <c:v>2586.0</c:v>
                </c:pt>
                <c:pt idx="4929">
                  <c:v>2587.0</c:v>
                </c:pt>
                <c:pt idx="4930">
                  <c:v>2587.0</c:v>
                </c:pt>
                <c:pt idx="4931">
                  <c:v>2588.0</c:v>
                </c:pt>
                <c:pt idx="4932">
                  <c:v>2589.0</c:v>
                </c:pt>
                <c:pt idx="4933">
                  <c:v>2590.0</c:v>
                </c:pt>
                <c:pt idx="4934">
                  <c:v>2591.0</c:v>
                </c:pt>
                <c:pt idx="4935">
                  <c:v>2592.0</c:v>
                </c:pt>
                <c:pt idx="4936">
                  <c:v>2593.0</c:v>
                </c:pt>
                <c:pt idx="4937">
                  <c:v>2594.0</c:v>
                </c:pt>
                <c:pt idx="4938">
                  <c:v>2595.0</c:v>
                </c:pt>
                <c:pt idx="4939">
                  <c:v>2596.0</c:v>
                </c:pt>
                <c:pt idx="4940">
                  <c:v>2596.0</c:v>
                </c:pt>
                <c:pt idx="4941">
                  <c:v>2597.0</c:v>
                </c:pt>
                <c:pt idx="4942">
                  <c:v>2597.0</c:v>
                </c:pt>
                <c:pt idx="4943">
                  <c:v>2598.0</c:v>
                </c:pt>
                <c:pt idx="4944">
                  <c:v>2599.0</c:v>
                </c:pt>
                <c:pt idx="4945">
                  <c:v>2599.0</c:v>
                </c:pt>
                <c:pt idx="4946">
                  <c:v>2600.0</c:v>
                </c:pt>
                <c:pt idx="4947">
                  <c:v>2601.0</c:v>
                </c:pt>
                <c:pt idx="4948">
                  <c:v>2601.0</c:v>
                </c:pt>
                <c:pt idx="4949">
                  <c:v>2601.0</c:v>
                </c:pt>
                <c:pt idx="4950">
                  <c:v>2601.0</c:v>
                </c:pt>
                <c:pt idx="4951">
                  <c:v>2602.0</c:v>
                </c:pt>
                <c:pt idx="4952">
                  <c:v>2603.0</c:v>
                </c:pt>
                <c:pt idx="4953">
                  <c:v>2603.0</c:v>
                </c:pt>
                <c:pt idx="4954">
                  <c:v>2603.0</c:v>
                </c:pt>
                <c:pt idx="4955">
                  <c:v>2603.0</c:v>
                </c:pt>
                <c:pt idx="4956">
                  <c:v>2604.0</c:v>
                </c:pt>
                <c:pt idx="4957">
                  <c:v>2605.0</c:v>
                </c:pt>
                <c:pt idx="4958">
                  <c:v>2606.0</c:v>
                </c:pt>
                <c:pt idx="4959">
                  <c:v>2606.0</c:v>
                </c:pt>
                <c:pt idx="4960">
                  <c:v>2607.0</c:v>
                </c:pt>
                <c:pt idx="4961">
                  <c:v>2608.0</c:v>
                </c:pt>
                <c:pt idx="4962">
                  <c:v>2609.0</c:v>
                </c:pt>
                <c:pt idx="4963">
                  <c:v>2609.0</c:v>
                </c:pt>
                <c:pt idx="4964">
                  <c:v>2609.0</c:v>
                </c:pt>
                <c:pt idx="4965">
                  <c:v>2610.0</c:v>
                </c:pt>
                <c:pt idx="4966">
                  <c:v>2611.0</c:v>
                </c:pt>
                <c:pt idx="4967">
                  <c:v>2612.0</c:v>
                </c:pt>
                <c:pt idx="4968">
                  <c:v>2613.0</c:v>
                </c:pt>
                <c:pt idx="4969">
                  <c:v>2614.0</c:v>
                </c:pt>
                <c:pt idx="4970">
                  <c:v>2614.0</c:v>
                </c:pt>
                <c:pt idx="4971">
                  <c:v>2614.0</c:v>
                </c:pt>
                <c:pt idx="4972">
                  <c:v>2614.0</c:v>
                </c:pt>
                <c:pt idx="4973">
                  <c:v>2615.0</c:v>
                </c:pt>
                <c:pt idx="4974">
                  <c:v>2615.0</c:v>
                </c:pt>
                <c:pt idx="4975">
                  <c:v>2616.0</c:v>
                </c:pt>
                <c:pt idx="4976">
                  <c:v>2616.0</c:v>
                </c:pt>
                <c:pt idx="4977">
                  <c:v>2617.0</c:v>
                </c:pt>
                <c:pt idx="4978">
                  <c:v>2618.0</c:v>
                </c:pt>
                <c:pt idx="4979">
                  <c:v>2619.0</c:v>
                </c:pt>
                <c:pt idx="4980">
                  <c:v>2620.0</c:v>
                </c:pt>
                <c:pt idx="4981">
                  <c:v>2621.0</c:v>
                </c:pt>
                <c:pt idx="4982">
                  <c:v>2621.0</c:v>
                </c:pt>
                <c:pt idx="4983">
                  <c:v>2622.0</c:v>
                </c:pt>
                <c:pt idx="4984">
                  <c:v>2623.0</c:v>
                </c:pt>
                <c:pt idx="4985">
                  <c:v>2624.0</c:v>
                </c:pt>
                <c:pt idx="4986">
                  <c:v>2625.0</c:v>
                </c:pt>
                <c:pt idx="4987">
                  <c:v>2626.0</c:v>
                </c:pt>
                <c:pt idx="4988">
                  <c:v>2627.0</c:v>
                </c:pt>
                <c:pt idx="4989">
                  <c:v>2627.0</c:v>
                </c:pt>
                <c:pt idx="4990">
                  <c:v>2628.0</c:v>
                </c:pt>
                <c:pt idx="4991">
                  <c:v>2628.0</c:v>
                </c:pt>
                <c:pt idx="4992">
                  <c:v>2629.0</c:v>
                </c:pt>
                <c:pt idx="4993">
                  <c:v>2630.0</c:v>
                </c:pt>
                <c:pt idx="4994">
                  <c:v>2631.0</c:v>
                </c:pt>
                <c:pt idx="4995">
                  <c:v>2631.0</c:v>
                </c:pt>
                <c:pt idx="4996">
                  <c:v>2631.0</c:v>
                </c:pt>
                <c:pt idx="4997">
                  <c:v>2632.0</c:v>
                </c:pt>
                <c:pt idx="4998">
                  <c:v>2632.0</c:v>
                </c:pt>
                <c:pt idx="4999">
                  <c:v>2633.0</c:v>
                </c:pt>
                <c:pt idx="5000">
                  <c:v>2634.0</c:v>
                </c:pt>
                <c:pt idx="5001">
                  <c:v>2635.0</c:v>
                </c:pt>
                <c:pt idx="5002">
                  <c:v>2636.0</c:v>
                </c:pt>
                <c:pt idx="5003">
                  <c:v>2637.0</c:v>
                </c:pt>
                <c:pt idx="5004">
                  <c:v>2638.0</c:v>
                </c:pt>
                <c:pt idx="5005">
                  <c:v>2639.0</c:v>
                </c:pt>
                <c:pt idx="5006">
                  <c:v>2640.0</c:v>
                </c:pt>
                <c:pt idx="5007">
                  <c:v>2641.0</c:v>
                </c:pt>
                <c:pt idx="5008">
                  <c:v>2642.0</c:v>
                </c:pt>
                <c:pt idx="5009">
                  <c:v>2643.0</c:v>
                </c:pt>
                <c:pt idx="5010">
                  <c:v>2644.0</c:v>
                </c:pt>
                <c:pt idx="5011">
                  <c:v>2645.0</c:v>
                </c:pt>
                <c:pt idx="5012">
                  <c:v>2646.0</c:v>
                </c:pt>
                <c:pt idx="5013">
                  <c:v>2647.0</c:v>
                </c:pt>
                <c:pt idx="5014">
                  <c:v>2648.0</c:v>
                </c:pt>
                <c:pt idx="5015">
                  <c:v>2649.0</c:v>
                </c:pt>
                <c:pt idx="5016">
                  <c:v>2650.0</c:v>
                </c:pt>
                <c:pt idx="5017">
                  <c:v>2651.0</c:v>
                </c:pt>
                <c:pt idx="5018">
                  <c:v>2652.0</c:v>
                </c:pt>
                <c:pt idx="5019">
                  <c:v>2653.0</c:v>
                </c:pt>
                <c:pt idx="5020">
                  <c:v>2654.0</c:v>
                </c:pt>
                <c:pt idx="5021">
                  <c:v>2655.0</c:v>
                </c:pt>
                <c:pt idx="5022">
                  <c:v>2656.0</c:v>
                </c:pt>
                <c:pt idx="5023">
                  <c:v>2657.0</c:v>
                </c:pt>
                <c:pt idx="5024">
                  <c:v>2658.0</c:v>
                </c:pt>
                <c:pt idx="5025">
                  <c:v>2659.0</c:v>
                </c:pt>
                <c:pt idx="5026">
                  <c:v>2660.0</c:v>
                </c:pt>
                <c:pt idx="5027">
                  <c:v>2661.0</c:v>
                </c:pt>
                <c:pt idx="5028">
                  <c:v>2662.0</c:v>
                </c:pt>
                <c:pt idx="5029">
                  <c:v>2663.0</c:v>
                </c:pt>
                <c:pt idx="5030">
                  <c:v>2663.0</c:v>
                </c:pt>
                <c:pt idx="5031">
                  <c:v>2663.0</c:v>
                </c:pt>
                <c:pt idx="5032">
                  <c:v>2663.0</c:v>
                </c:pt>
                <c:pt idx="5033">
                  <c:v>2663.0</c:v>
                </c:pt>
                <c:pt idx="5034">
                  <c:v>2663.0</c:v>
                </c:pt>
                <c:pt idx="5035">
                  <c:v>2664.0</c:v>
                </c:pt>
                <c:pt idx="5036">
                  <c:v>2665.0</c:v>
                </c:pt>
                <c:pt idx="5037">
                  <c:v>2666.0</c:v>
                </c:pt>
                <c:pt idx="5038">
                  <c:v>2667.0</c:v>
                </c:pt>
                <c:pt idx="5039">
                  <c:v>2668.0</c:v>
                </c:pt>
                <c:pt idx="5040">
                  <c:v>2669.0</c:v>
                </c:pt>
                <c:pt idx="5041">
                  <c:v>2670.0</c:v>
                </c:pt>
                <c:pt idx="5042">
                  <c:v>2671.0</c:v>
                </c:pt>
                <c:pt idx="5043">
                  <c:v>2672.0</c:v>
                </c:pt>
                <c:pt idx="5044">
                  <c:v>2673.0</c:v>
                </c:pt>
                <c:pt idx="5045">
                  <c:v>2674.0</c:v>
                </c:pt>
                <c:pt idx="5046">
                  <c:v>2675.0</c:v>
                </c:pt>
                <c:pt idx="5047">
                  <c:v>2676.0</c:v>
                </c:pt>
                <c:pt idx="5048">
                  <c:v>2677.0</c:v>
                </c:pt>
                <c:pt idx="5049">
                  <c:v>2677.0</c:v>
                </c:pt>
                <c:pt idx="5050">
                  <c:v>2678.0</c:v>
                </c:pt>
                <c:pt idx="5051">
                  <c:v>2679.0</c:v>
                </c:pt>
                <c:pt idx="5052">
                  <c:v>2680.0</c:v>
                </c:pt>
                <c:pt idx="5053">
                  <c:v>2681.0</c:v>
                </c:pt>
                <c:pt idx="5054">
                  <c:v>2682.0</c:v>
                </c:pt>
                <c:pt idx="5055">
                  <c:v>2683.0</c:v>
                </c:pt>
                <c:pt idx="5056">
                  <c:v>2684.0</c:v>
                </c:pt>
                <c:pt idx="5057">
                  <c:v>2685.0</c:v>
                </c:pt>
                <c:pt idx="5058">
                  <c:v>2686.0</c:v>
                </c:pt>
                <c:pt idx="5059">
                  <c:v>2687.0</c:v>
                </c:pt>
                <c:pt idx="5060">
                  <c:v>2687.0</c:v>
                </c:pt>
                <c:pt idx="5061">
                  <c:v>2688.0</c:v>
                </c:pt>
                <c:pt idx="5062">
                  <c:v>2689.0</c:v>
                </c:pt>
                <c:pt idx="5063">
                  <c:v>2690.0</c:v>
                </c:pt>
                <c:pt idx="5064">
                  <c:v>2691.0</c:v>
                </c:pt>
                <c:pt idx="5065">
                  <c:v>2692.0</c:v>
                </c:pt>
                <c:pt idx="5066">
                  <c:v>2693.0</c:v>
                </c:pt>
                <c:pt idx="5067">
                  <c:v>2693.0</c:v>
                </c:pt>
                <c:pt idx="5068">
                  <c:v>2694.0</c:v>
                </c:pt>
                <c:pt idx="5069">
                  <c:v>2695.0</c:v>
                </c:pt>
                <c:pt idx="5070">
                  <c:v>2695.0</c:v>
                </c:pt>
                <c:pt idx="5071">
                  <c:v>2696.0</c:v>
                </c:pt>
                <c:pt idx="5072">
                  <c:v>2696.0</c:v>
                </c:pt>
                <c:pt idx="5073">
                  <c:v>2697.0</c:v>
                </c:pt>
                <c:pt idx="5074">
                  <c:v>2698.0</c:v>
                </c:pt>
                <c:pt idx="5075">
                  <c:v>2699.0</c:v>
                </c:pt>
                <c:pt idx="5076">
                  <c:v>2700.0</c:v>
                </c:pt>
                <c:pt idx="5077">
                  <c:v>2701.0</c:v>
                </c:pt>
                <c:pt idx="5078">
                  <c:v>2702.0</c:v>
                </c:pt>
                <c:pt idx="5079">
                  <c:v>2703.0</c:v>
                </c:pt>
                <c:pt idx="5080">
                  <c:v>2704.0</c:v>
                </c:pt>
                <c:pt idx="5081">
                  <c:v>2705.0</c:v>
                </c:pt>
                <c:pt idx="5082">
                  <c:v>2705.0</c:v>
                </c:pt>
                <c:pt idx="5083">
                  <c:v>2706.0</c:v>
                </c:pt>
                <c:pt idx="5084">
                  <c:v>2706.0</c:v>
                </c:pt>
                <c:pt idx="5085">
                  <c:v>2707.0</c:v>
                </c:pt>
                <c:pt idx="5086">
                  <c:v>2708.0</c:v>
                </c:pt>
                <c:pt idx="5087">
                  <c:v>2709.0</c:v>
                </c:pt>
                <c:pt idx="5088">
                  <c:v>2710.0</c:v>
                </c:pt>
                <c:pt idx="5089">
                  <c:v>2711.0</c:v>
                </c:pt>
                <c:pt idx="5090">
                  <c:v>2712.0</c:v>
                </c:pt>
                <c:pt idx="5091">
                  <c:v>2713.0</c:v>
                </c:pt>
                <c:pt idx="5092">
                  <c:v>2714.0</c:v>
                </c:pt>
                <c:pt idx="5093">
                  <c:v>2715.0</c:v>
                </c:pt>
                <c:pt idx="5094">
                  <c:v>2716.0</c:v>
                </c:pt>
                <c:pt idx="5095">
                  <c:v>2717.0</c:v>
                </c:pt>
                <c:pt idx="5096">
                  <c:v>2718.0</c:v>
                </c:pt>
                <c:pt idx="5097">
                  <c:v>2719.0</c:v>
                </c:pt>
                <c:pt idx="5098">
                  <c:v>2720.0</c:v>
                </c:pt>
                <c:pt idx="5099">
                  <c:v>2721.0</c:v>
                </c:pt>
                <c:pt idx="5100">
                  <c:v>2722.0</c:v>
                </c:pt>
                <c:pt idx="5101">
                  <c:v>2723.0</c:v>
                </c:pt>
                <c:pt idx="5102">
                  <c:v>2724.0</c:v>
                </c:pt>
                <c:pt idx="5103">
                  <c:v>2725.0</c:v>
                </c:pt>
                <c:pt idx="5104">
                  <c:v>2726.0</c:v>
                </c:pt>
                <c:pt idx="5105">
                  <c:v>2727.0</c:v>
                </c:pt>
                <c:pt idx="5106">
                  <c:v>2728.0</c:v>
                </c:pt>
                <c:pt idx="5107">
                  <c:v>2729.0</c:v>
                </c:pt>
                <c:pt idx="5108">
                  <c:v>2729.0</c:v>
                </c:pt>
                <c:pt idx="5109">
                  <c:v>2730.0</c:v>
                </c:pt>
                <c:pt idx="5110">
                  <c:v>2731.0</c:v>
                </c:pt>
                <c:pt idx="5111">
                  <c:v>2732.0</c:v>
                </c:pt>
                <c:pt idx="5112">
                  <c:v>2733.0</c:v>
                </c:pt>
                <c:pt idx="5113">
                  <c:v>2734.0</c:v>
                </c:pt>
                <c:pt idx="5114">
                  <c:v>2735.0</c:v>
                </c:pt>
                <c:pt idx="5115">
                  <c:v>2736.0</c:v>
                </c:pt>
                <c:pt idx="5116">
                  <c:v>2737.0</c:v>
                </c:pt>
                <c:pt idx="5117">
                  <c:v>2738.0</c:v>
                </c:pt>
                <c:pt idx="5118">
                  <c:v>2739.0</c:v>
                </c:pt>
                <c:pt idx="5119">
                  <c:v>2740.0</c:v>
                </c:pt>
                <c:pt idx="5120">
                  <c:v>2741.0</c:v>
                </c:pt>
                <c:pt idx="5121">
                  <c:v>2742.0</c:v>
                </c:pt>
                <c:pt idx="5122">
                  <c:v>2743.0</c:v>
                </c:pt>
                <c:pt idx="5123">
                  <c:v>2744.0</c:v>
                </c:pt>
                <c:pt idx="5124">
                  <c:v>2745.0</c:v>
                </c:pt>
                <c:pt idx="5125">
                  <c:v>2746.0</c:v>
                </c:pt>
                <c:pt idx="5126">
                  <c:v>2747.0</c:v>
                </c:pt>
                <c:pt idx="5127">
                  <c:v>2748.0</c:v>
                </c:pt>
                <c:pt idx="5128">
                  <c:v>2749.0</c:v>
                </c:pt>
                <c:pt idx="5129">
                  <c:v>2750.0</c:v>
                </c:pt>
                <c:pt idx="5130">
                  <c:v>2751.0</c:v>
                </c:pt>
                <c:pt idx="5131">
                  <c:v>2751.0</c:v>
                </c:pt>
                <c:pt idx="5132">
                  <c:v>2752.0</c:v>
                </c:pt>
                <c:pt idx="5133">
                  <c:v>2753.0</c:v>
                </c:pt>
                <c:pt idx="5134">
                  <c:v>2753.0</c:v>
                </c:pt>
                <c:pt idx="5135">
                  <c:v>2753.0</c:v>
                </c:pt>
                <c:pt idx="5136">
                  <c:v>2753.0</c:v>
                </c:pt>
                <c:pt idx="5137">
                  <c:v>2753.0</c:v>
                </c:pt>
                <c:pt idx="5138">
                  <c:v>2753.0</c:v>
                </c:pt>
                <c:pt idx="5139">
                  <c:v>2753.0</c:v>
                </c:pt>
                <c:pt idx="5140">
                  <c:v>2753.0</c:v>
                </c:pt>
                <c:pt idx="5141">
                  <c:v>2753.0</c:v>
                </c:pt>
                <c:pt idx="5142">
                  <c:v>2753.0</c:v>
                </c:pt>
                <c:pt idx="5143">
                  <c:v>2753.0</c:v>
                </c:pt>
                <c:pt idx="5144">
                  <c:v>2753.0</c:v>
                </c:pt>
                <c:pt idx="5145">
                  <c:v>2754.0</c:v>
                </c:pt>
                <c:pt idx="5146">
                  <c:v>2755.0</c:v>
                </c:pt>
                <c:pt idx="5147">
                  <c:v>2756.0</c:v>
                </c:pt>
                <c:pt idx="5148">
                  <c:v>2757.0</c:v>
                </c:pt>
                <c:pt idx="5149">
                  <c:v>2757.0</c:v>
                </c:pt>
                <c:pt idx="5150">
                  <c:v>2758.0</c:v>
                </c:pt>
                <c:pt idx="5151">
                  <c:v>2759.0</c:v>
                </c:pt>
                <c:pt idx="5152">
                  <c:v>2759.0</c:v>
                </c:pt>
                <c:pt idx="5153">
                  <c:v>2759.0</c:v>
                </c:pt>
                <c:pt idx="5154">
                  <c:v>2759.0</c:v>
                </c:pt>
                <c:pt idx="5155">
                  <c:v>2760.0</c:v>
                </c:pt>
                <c:pt idx="5156">
                  <c:v>2760.0</c:v>
                </c:pt>
                <c:pt idx="5157">
                  <c:v>2761.0</c:v>
                </c:pt>
                <c:pt idx="5158">
                  <c:v>2762.0</c:v>
                </c:pt>
                <c:pt idx="5159">
                  <c:v>2763.0</c:v>
                </c:pt>
                <c:pt idx="5160">
                  <c:v>2764.0</c:v>
                </c:pt>
                <c:pt idx="5161">
                  <c:v>2764.0</c:v>
                </c:pt>
                <c:pt idx="5162">
                  <c:v>2764.0</c:v>
                </c:pt>
                <c:pt idx="5163">
                  <c:v>2764.0</c:v>
                </c:pt>
                <c:pt idx="5164">
                  <c:v>2764.0</c:v>
                </c:pt>
                <c:pt idx="5165">
                  <c:v>2765.0</c:v>
                </c:pt>
                <c:pt idx="5166">
                  <c:v>2765.0</c:v>
                </c:pt>
                <c:pt idx="5167">
                  <c:v>2766.0</c:v>
                </c:pt>
                <c:pt idx="5168">
                  <c:v>2767.0</c:v>
                </c:pt>
                <c:pt idx="5169">
                  <c:v>2768.0</c:v>
                </c:pt>
                <c:pt idx="5170">
                  <c:v>2769.0</c:v>
                </c:pt>
                <c:pt idx="5171">
                  <c:v>2770.0</c:v>
                </c:pt>
                <c:pt idx="5172">
                  <c:v>2771.0</c:v>
                </c:pt>
                <c:pt idx="5173">
                  <c:v>2772.0</c:v>
                </c:pt>
                <c:pt idx="5174">
                  <c:v>2772.0</c:v>
                </c:pt>
                <c:pt idx="5175">
                  <c:v>2773.0</c:v>
                </c:pt>
                <c:pt idx="5176">
                  <c:v>2774.0</c:v>
                </c:pt>
                <c:pt idx="5177">
                  <c:v>2774.0</c:v>
                </c:pt>
                <c:pt idx="5178">
                  <c:v>2774.0</c:v>
                </c:pt>
                <c:pt idx="5179">
                  <c:v>2774.0</c:v>
                </c:pt>
                <c:pt idx="5180">
                  <c:v>2774.0</c:v>
                </c:pt>
                <c:pt idx="5181">
                  <c:v>2774.0</c:v>
                </c:pt>
                <c:pt idx="5182">
                  <c:v>2774.0</c:v>
                </c:pt>
                <c:pt idx="5183">
                  <c:v>2774.0</c:v>
                </c:pt>
                <c:pt idx="5184">
                  <c:v>2774.0</c:v>
                </c:pt>
                <c:pt idx="5185">
                  <c:v>2774.0</c:v>
                </c:pt>
                <c:pt idx="5186">
                  <c:v>2774.0</c:v>
                </c:pt>
                <c:pt idx="5187">
                  <c:v>2774.0</c:v>
                </c:pt>
                <c:pt idx="5188">
                  <c:v>2774.0</c:v>
                </c:pt>
                <c:pt idx="5189">
                  <c:v>2775.0</c:v>
                </c:pt>
                <c:pt idx="5190">
                  <c:v>2775.0</c:v>
                </c:pt>
                <c:pt idx="5191">
                  <c:v>2775.0</c:v>
                </c:pt>
                <c:pt idx="5192">
                  <c:v>2775.0</c:v>
                </c:pt>
                <c:pt idx="5193">
                  <c:v>2775.0</c:v>
                </c:pt>
                <c:pt idx="5194">
                  <c:v>2775.0</c:v>
                </c:pt>
                <c:pt idx="5195">
                  <c:v>2775.0</c:v>
                </c:pt>
                <c:pt idx="5196">
                  <c:v>2776.0</c:v>
                </c:pt>
                <c:pt idx="5197">
                  <c:v>2776.0</c:v>
                </c:pt>
                <c:pt idx="5198">
                  <c:v>2776.0</c:v>
                </c:pt>
                <c:pt idx="5199">
                  <c:v>2776.0</c:v>
                </c:pt>
                <c:pt idx="5200">
                  <c:v>2776.0</c:v>
                </c:pt>
                <c:pt idx="5201">
                  <c:v>2776.0</c:v>
                </c:pt>
                <c:pt idx="5202">
                  <c:v>2776.0</c:v>
                </c:pt>
                <c:pt idx="5203">
                  <c:v>2776.0</c:v>
                </c:pt>
                <c:pt idx="5204">
                  <c:v>2776.0</c:v>
                </c:pt>
                <c:pt idx="5205">
                  <c:v>2776.0</c:v>
                </c:pt>
                <c:pt idx="5206">
                  <c:v>2776.0</c:v>
                </c:pt>
                <c:pt idx="5207">
                  <c:v>2776.0</c:v>
                </c:pt>
                <c:pt idx="5208">
                  <c:v>2777.0</c:v>
                </c:pt>
                <c:pt idx="5209">
                  <c:v>2778.0</c:v>
                </c:pt>
                <c:pt idx="5210">
                  <c:v>2778.0</c:v>
                </c:pt>
                <c:pt idx="5211">
                  <c:v>2778.0</c:v>
                </c:pt>
                <c:pt idx="5212">
                  <c:v>2779.0</c:v>
                </c:pt>
                <c:pt idx="5213">
                  <c:v>2779.0</c:v>
                </c:pt>
                <c:pt idx="5214">
                  <c:v>2779.0</c:v>
                </c:pt>
                <c:pt idx="5215">
                  <c:v>2779.0</c:v>
                </c:pt>
                <c:pt idx="5216">
                  <c:v>2780.0</c:v>
                </c:pt>
                <c:pt idx="5217">
                  <c:v>2781.0</c:v>
                </c:pt>
                <c:pt idx="5218">
                  <c:v>2782.0</c:v>
                </c:pt>
                <c:pt idx="5219">
                  <c:v>2782.0</c:v>
                </c:pt>
                <c:pt idx="5220">
                  <c:v>2783.0</c:v>
                </c:pt>
                <c:pt idx="5221">
                  <c:v>2784.0</c:v>
                </c:pt>
                <c:pt idx="5222">
                  <c:v>2785.0</c:v>
                </c:pt>
                <c:pt idx="5223">
                  <c:v>2785.0</c:v>
                </c:pt>
                <c:pt idx="5224">
                  <c:v>2785.0</c:v>
                </c:pt>
                <c:pt idx="5225">
                  <c:v>2785.0</c:v>
                </c:pt>
                <c:pt idx="5226">
                  <c:v>2785.0</c:v>
                </c:pt>
                <c:pt idx="5227">
                  <c:v>2786.0</c:v>
                </c:pt>
                <c:pt idx="5228">
                  <c:v>2786.0</c:v>
                </c:pt>
                <c:pt idx="5229">
                  <c:v>2786.0</c:v>
                </c:pt>
                <c:pt idx="5230">
                  <c:v>2787.0</c:v>
                </c:pt>
                <c:pt idx="5231">
                  <c:v>2787.0</c:v>
                </c:pt>
                <c:pt idx="5232">
                  <c:v>2787.0</c:v>
                </c:pt>
                <c:pt idx="5233">
                  <c:v>2788.0</c:v>
                </c:pt>
                <c:pt idx="5234">
                  <c:v>2788.0</c:v>
                </c:pt>
                <c:pt idx="5235">
                  <c:v>2788.0</c:v>
                </c:pt>
                <c:pt idx="5236">
                  <c:v>2788.0</c:v>
                </c:pt>
                <c:pt idx="5237">
                  <c:v>2789.0</c:v>
                </c:pt>
                <c:pt idx="5238">
                  <c:v>2789.0</c:v>
                </c:pt>
                <c:pt idx="5239">
                  <c:v>2789.0</c:v>
                </c:pt>
                <c:pt idx="5240">
                  <c:v>2790.0</c:v>
                </c:pt>
                <c:pt idx="5241">
                  <c:v>2790.0</c:v>
                </c:pt>
                <c:pt idx="5242">
                  <c:v>2791.0</c:v>
                </c:pt>
                <c:pt idx="5243">
                  <c:v>2792.0</c:v>
                </c:pt>
                <c:pt idx="5244">
                  <c:v>2793.0</c:v>
                </c:pt>
                <c:pt idx="5245">
                  <c:v>2794.0</c:v>
                </c:pt>
                <c:pt idx="5246">
                  <c:v>2795.0</c:v>
                </c:pt>
                <c:pt idx="5247">
                  <c:v>2796.0</c:v>
                </c:pt>
                <c:pt idx="5248">
                  <c:v>2797.0</c:v>
                </c:pt>
                <c:pt idx="5249">
                  <c:v>2797.0</c:v>
                </c:pt>
                <c:pt idx="5250">
                  <c:v>2798.0</c:v>
                </c:pt>
                <c:pt idx="5251">
                  <c:v>2799.0</c:v>
                </c:pt>
                <c:pt idx="5252">
                  <c:v>2800.0</c:v>
                </c:pt>
                <c:pt idx="5253">
                  <c:v>2801.0</c:v>
                </c:pt>
                <c:pt idx="5254">
                  <c:v>2802.0</c:v>
                </c:pt>
                <c:pt idx="5255">
                  <c:v>2803.0</c:v>
                </c:pt>
                <c:pt idx="5256">
                  <c:v>2804.0</c:v>
                </c:pt>
                <c:pt idx="5257">
                  <c:v>2805.0</c:v>
                </c:pt>
                <c:pt idx="5258">
                  <c:v>2806.0</c:v>
                </c:pt>
                <c:pt idx="5259">
                  <c:v>2807.0</c:v>
                </c:pt>
                <c:pt idx="5260">
                  <c:v>2808.0</c:v>
                </c:pt>
                <c:pt idx="5261">
                  <c:v>2809.0</c:v>
                </c:pt>
                <c:pt idx="5262">
                  <c:v>2810.0</c:v>
                </c:pt>
                <c:pt idx="5263">
                  <c:v>2811.0</c:v>
                </c:pt>
                <c:pt idx="5264">
                  <c:v>2812.0</c:v>
                </c:pt>
                <c:pt idx="5265">
                  <c:v>2813.0</c:v>
                </c:pt>
                <c:pt idx="5266">
                  <c:v>2814.0</c:v>
                </c:pt>
                <c:pt idx="5267">
                  <c:v>2815.0</c:v>
                </c:pt>
                <c:pt idx="5268">
                  <c:v>2816.0</c:v>
                </c:pt>
                <c:pt idx="5269">
                  <c:v>2816.0</c:v>
                </c:pt>
                <c:pt idx="5270">
                  <c:v>2816.0</c:v>
                </c:pt>
                <c:pt idx="5271">
                  <c:v>2817.0</c:v>
                </c:pt>
                <c:pt idx="5272">
                  <c:v>2818.0</c:v>
                </c:pt>
                <c:pt idx="5273">
                  <c:v>2819.0</c:v>
                </c:pt>
                <c:pt idx="5274">
                  <c:v>2820.0</c:v>
                </c:pt>
                <c:pt idx="5275">
                  <c:v>2821.0</c:v>
                </c:pt>
                <c:pt idx="5276">
                  <c:v>2822.0</c:v>
                </c:pt>
                <c:pt idx="5277">
                  <c:v>2823.0</c:v>
                </c:pt>
                <c:pt idx="5278">
                  <c:v>2824.0</c:v>
                </c:pt>
                <c:pt idx="5279">
                  <c:v>2825.0</c:v>
                </c:pt>
                <c:pt idx="5280">
                  <c:v>2826.0</c:v>
                </c:pt>
                <c:pt idx="5281">
                  <c:v>2827.0</c:v>
                </c:pt>
                <c:pt idx="5282">
                  <c:v>2828.0</c:v>
                </c:pt>
                <c:pt idx="5283">
                  <c:v>2829.0</c:v>
                </c:pt>
                <c:pt idx="5284">
                  <c:v>2830.0</c:v>
                </c:pt>
                <c:pt idx="5285">
                  <c:v>2831.0</c:v>
                </c:pt>
                <c:pt idx="5286">
                  <c:v>2832.0</c:v>
                </c:pt>
                <c:pt idx="5287">
                  <c:v>2833.0</c:v>
                </c:pt>
                <c:pt idx="5288">
                  <c:v>2834.0</c:v>
                </c:pt>
                <c:pt idx="5289">
                  <c:v>2835.0</c:v>
                </c:pt>
                <c:pt idx="5290">
                  <c:v>2836.0</c:v>
                </c:pt>
                <c:pt idx="5291">
                  <c:v>2837.0</c:v>
                </c:pt>
                <c:pt idx="5292">
                  <c:v>2838.0</c:v>
                </c:pt>
                <c:pt idx="5293">
                  <c:v>2839.0</c:v>
                </c:pt>
                <c:pt idx="5294">
                  <c:v>2840.0</c:v>
                </c:pt>
                <c:pt idx="5295">
                  <c:v>2841.0</c:v>
                </c:pt>
                <c:pt idx="5296">
                  <c:v>2841.0</c:v>
                </c:pt>
                <c:pt idx="5297">
                  <c:v>2842.0</c:v>
                </c:pt>
                <c:pt idx="5298">
                  <c:v>2843.0</c:v>
                </c:pt>
                <c:pt idx="5299">
                  <c:v>2843.0</c:v>
                </c:pt>
                <c:pt idx="5300">
                  <c:v>2844.0</c:v>
                </c:pt>
                <c:pt idx="5301">
                  <c:v>2845.0</c:v>
                </c:pt>
                <c:pt idx="5302">
                  <c:v>2845.0</c:v>
                </c:pt>
                <c:pt idx="5303">
                  <c:v>2846.0</c:v>
                </c:pt>
                <c:pt idx="5304">
                  <c:v>2847.0</c:v>
                </c:pt>
                <c:pt idx="5305">
                  <c:v>2847.0</c:v>
                </c:pt>
                <c:pt idx="5306">
                  <c:v>2847.0</c:v>
                </c:pt>
                <c:pt idx="5307">
                  <c:v>2848.0</c:v>
                </c:pt>
                <c:pt idx="5308">
                  <c:v>2849.0</c:v>
                </c:pt>
                <c:pt idx="5309">
                  <c:v>2849.0</c:v>
                </c:pt>
                <c:pt idx="5310">
                  <c:v>2849.0</c:v>
                </c:pt>
                <c:pt idx="5311">
                  <c:v>2849.0</c:v>
                </c:pt>
                <c:pt idx="5312">
                  <c:v>2849.0</c:v>
                </c:pt>
                <c:pt idx="5313">
                  <c:v>2849.0</c:v>
                </c:pt>
                <c:pt idx="5314">
                  <c:v>2849.0</c:v>
                </c:pt>
                <c:pt idx="5315">
                  <c:v>2849.0</c:v>
                </c:pt>
                <c:pt idx="5316">
                  <c:v>2849.0</c:v>
                </c:pt>
                <c:pt idx="5317">
                  <c:v>2849.0</c:v>
                </c:pt>
                <c:pt idx="5318">
                  <c:v>2849.0</c:v>
                </c:pt>
                <c:pt idx="5319">
                  <c:v>2849.0</c:v>
                </c:pt>
                <c:pt idx="5320">
                  <c:v>2850.0</c:v>
                </c:pt>
                <c:pt idx="5321">
                  <c:v>2850.0</c:v>
                </c:pt>
                <c:pt idx="5322">
                  <c:v>2851.0</c:v>
                </c:pt>
                <c:pt idx="5323">
                  <c:v>2852.0</c:v>
                </c:pt>
                <c:pt idx="5324">
                  <c:v>2853.0</c:v>
                </c:pt>
                <c:pt idx="5325">
                  <c:v>2853.0</c:v>
                </c:pt>
                <c:pt idx="5326">
                  <c:v>2853.0</c:v>
                </c:pt>
                <c:pt idx="5327">
                  <c:v>2854.0</c:v>
                </c:pt>
                <c:pt idx="5328">
                  <c:v>2855.0</c:v>
                </c:pt>
                <c:pt idx="5329">
                  <c:v>2856.0</c:v>
                </c:pt>
                <c:pt idx="5330">
                  <c:v>2856.0</c:v>
                </c:pt>
                <c:pt idx="5331">
                  <c:v>2856.0</c:v>
                </c:pt>
                <c:pt idx="5332">
                  <c:v>2856.0</c:v>
                </c:pt>
                <c:pt idx="5333">
                  <c:v>2856.0</c:v>
                </c:pt>
                <c:pt idx="5334">
                  <c:v>2857.0</c:v>
                </c:pt>
                <c:pt idx="5335">
                  <c:v>2857.0</c:v>
                </c:pt>
                <c:pt idx="5336">
                  <c:v>2857.0</c:v>
                </c:pt>
                <c:pt idx="5337">
                  <c:v>2857.0</c:v>
                </c:pt>
                <c:pt idx="5338">
                  <c:v>2858.0</c:v>
                </c:pt>
                <c:pt idx="5339">
                  <c:v>2859.0</c:v>
                </c:pt>
                <c:pt idx="5340">
                  <c:v>2859.0</c:v>
                </c:pt>
                <c:pt idx="5341">
                  <c:v>2860.0</c:v>
                </c:pt>
                <c:pt idx="5342">
                  <c:v>2860.0</c:v>
                </c:pt>
                <c:pt idx="5343">
                  <c:v>2861.0</c:v>
                </c:pt>
                <c:pt idx="5344">
                  <c:v>2861.0</c:v>
                </c:pt>
                <c:pt idx="5345">
                  <c:v>2862.0</c:v>
                </c:pt>
                <c:pt idx="5346">
                  <c:v>2863.0</c:v>
                </c:pt>
                <c:pt idx="5347">
                  <c:v>2864.0</c:v>
                </c:pt>
                <c:pt idx="5348">
                  <c:v>2865.0</c:v>
                </c:pt>
                <c:pt idx="5349">
                  <c:v>2866.0</c:v>
                </c:pt>
                <c:pt idx="5350">
                  <c:v>2867.0</c:v>
                </c:pt>
                <c:pt idx="5351">
                  <c:v>2868.0</c:v>
                </c:pt>
                <c:pt idx="5352">
                  <c:v>2868.0</c:v>
                </c:pt>
                <c:pt idx="5353">
                  <c:v>2869.0</c:v>
                </c:pt>
                <c:pt idx="5354">
                  <c:v>2869.0</c:v>
                </c:pt>
                <c:pt idx="5355">
                  <c:v>2869.0</c:v>
                </c:pt>
                <c:pt idx="5356">
                  <c:v>2869.0</c:v>
                </c:pt>
                <c:pt idx="5357">
                  <c:v>2870.0</c:v>
                </c:pt>
                <c:pt idx="5358">
                  <c:v>2870.0</c:v>
                </c:pt>
                <c:pt idx="5359">
                  <c:v>2870.0</c:v>
                </c:pt>
                <c:pt idx="5360">
                  <c:v>2871.0</c:v>
                </c:pt>
                <c:pt idx="5361">
                  <c:v>2872.0</c:v>
                </c:pt>
                <c:pt idx="5362">
                  <c:v>2873.0</c:v>
                </c:pt>
                <c:pt idx="5363">
                  <c:v>2873.0</c:v>
                </c:pt>
                <c:pt idx="5364">
                  <c:v>2873.0</c:v>
                </c:pt>
                <c:pt idx="5365">
                  <c:v>2873.0</c:v>
                </c:pt>
                <c:pt idx="5366">
                  <c:v>2873.0</c:v>
                </c:pt>
                <c:pt idx="5367">
                  <c:v>2874.0</c:v>
                </c:pt>
                <c:pt idx="5368">
                  <c:v>2875.0</c:v>
                </c:pt>
                <c:pt idx="5369">
                  <c:v>2876.0</c:v>
                </c:pt>
                <c:pt idx="5370">
                  <c:v>2877.0</c:v>
                </c:pt>
                <c:pt idx="5371">
                  <c:v>2878.0</c:v>
                </c:pt>
                <c:pt idx="5372">
                  <c:v>2878.0</c:v>
                </c:pt>
                <c:pt idx="5373">
                  <c:v>2878.0</c:v>
                </c:pt>
                <c:pt idx="5374">
                  <c:v>2878.0</c:v>
                </c:pt>
                <c:pt idx="5375">
                  <c:v>2878.0</c:v>
                </c:pt>
                <c:pt idx="5376">
                  <c:v>2878.0</c:v>
                </c:pt>
                <c:pt idx="5377">
                  <c:v>2879.0</c:v>
                </c:pt>
                <c:pt idx="5378">
                  <c:v>2880.0</c:v>
                </c:pt>
                <c:pt idx="5379">
                  <c:v>2880.0</c:v>
                </c:pt>
                <c:pt idx="5380">
                  <c:v>2881.0</c:v>
                </c:pt>
                <c:pt idx="5381">
                  <c:v>2881.0</c:v>
                </c:pt>
                <c:pt idx="5382">
                  <c:v>2881.0</c:v>
                </c:pt>
                <c:pt idx="5383">
                  <c:v>2881.0</c:v>
                </c:pt>
                <c:pt idx="5384">
                  <c:v>2881.0</c:v>
                </c:pt>
                <c:pt idx="5385">
                  <c:v>2881.0</c:v>
                </c:pt>
                <c:pt idx="5386">
                  <c:v>2881.0</c:v>
                </c:pt>
                <c:pt idx="5387">
                  <c:v>2882.0</c:v>
                </c:pt>
                <c:pt idx="5388">
                  <c:v>2882.0</c:v>
                </c:pt>
                <c:pt idx="5389">
                  <c:v>2883.0</c:v>
                </c:pt>
                <c:pt idx="5390">
                  <c:v>2884.0</c:v>
                </c:pt>
                <c:pt idx="5391">
                  <c:v>2884.0</c:v>
                </c:pt>
                <c:pt idx="5392">
                  <c:v>2885.0</c:v>
                </c:pt>
                <c:pt idx="5393">
                  <c:v>2886.0</c:v>
                </c:pt>
                <c:pt idx="5394">
                  <c:v>2887.0</c:v>
                </c:pt>
                <c:pt idx="5395">
                  <c:v>2888.0</c:v>
                </c:pt>
                <c:pt idx="5396">
                  <c:v>2889.0</c:v>
                </c:pt>
                <c:pt idx="5397">
                  <c:v>2889.0</c:v>
                </c:pt>
                <c:pt idx="5398">
                  <c:v>2890.0</c:v>
                </c:pt>
                <c:pt idx="5399">
                  <c:v>2891.0</c:v>
                </c:pt>
                <c:pt idx="5400">
                  <c:v>2892.0</c:v>
                </c:pt>
                <c:pt idx="5401">
                  <c:v>2893.0</c:v>
                </c:pt>
                <c:pt idx="5402">
                  <c:v>2893.0</c:v>
                </c:pt>
                <c:pt idx="5403">
                  <c:v>2894.0</c:v>
                </c:pt>
                <c:pt idx="5404">
                  <c:v>2894.0</c:v>
                </c:pt>
                <c:pt idx="5405">
                  <c:v>2894.0</c:v>
                </c:pt>
                <c:pt idx="5406">
                  <c:v>2894.0</c:v>
                </c:pt>
                <c:pt idx="5407">
                  <c:v>2894.0</c:v>
                </c:pt>
                <c:pt idx="5408">
                  <c:v>2894.0</c:v>
                </c:pt>
                <c:pt idx="5409">
                  <c:v>2895.0</c:v>
                </c:pt>
                <c:pt idx="5410">
                  <c:v>2896.0</c:v>
                </c:pt>
                <c:pt idx="5411">
                  <c:v>2896.0</c:v>
                </c:pt>
                <c:pt idx="5412">
                  <c:v>2896.0</c:v>
                </c:pt>
                <c:pt idx="5413">
                  <c:v>2897.0</c:v>
                </c:pt>
                <c:pt idx="5414">
                  <c:v>2897.0</c:v>
                </c:pt>
                <c:pt idx="5415">
                  <c:v>2898.0</c:v>
                </c:pt>
                <c:pt idx="5416">
                  <c:v>2899.0</c:v>
                </c:pt>
                <c:pt idx="5417">
                  <c:v>2900.0</c:v>
                </c:pt>
                <c:pt idx="5418">
                  <c:v>2900.0</c:v>
                </c:pt>
                <c:pt idx="5419">
                  <c:v>2900.0</c:v>
                </c:pt>
                <c:pt idx="5420">
                  <c:v>2900.0</c:v>
                </c:pt>
                <c:pt idx="5421">
                  <c:v>2901.0</c:v>
                </c:pt>
                <c:pt idx="5422">
                  <c:v>2902.0</c:v>
                </c:pt>
                <c:pt idx="5423">
                  <c:v>2902.0</c:v>
                </c:pt>
                <c:pt idx="5424">
                  <c:v>2902.0</c:v>
                </c:pt>
                <c:pt idx="5425">
                  <c:v>2903.0</c:v>
                </c:pt>
                <c:pt idx="5426">
                  <c:v>2903.0</c:v>
                </c:pt>
                <c:pt idx="5427">
                  <c:v>2903.0</c:v>
                </c:pt>
                <c:pt idx="5428">
                  <c:v>2904.0</c:v>
                </c:pt>
                <c:pt idx="5429">
                  <c:v>2904.0</c:v>
                </c:pt>
                <c:pt idx="5430">
                  <c:v>2904.0</c:v>
                </c:pt>
                <c:pt idx="5431">
                  <c:v>2904.0</c:v>
                </c:pt>
                <c:pt idx="5432">
                  <c:v>2905.0</c:v>
                </c:pt>
                <c:pt idx="5433">
                  <c:v>2905.0</c:v>
                </c:pt>
                <c:pt idx="5434">
                  <c:v>2905.0</c:v>
                </c:pt>
                <c:pt idx="5435">
                  <c:v>2906.0</c:v>
                </c:pt>
                <c:pt idx="5436">
                  <c:v>2906.0</c:v>
                </c:pt>
                <c:pt idx="5437">
                  <c:v>2907.0</c:v>
                </c:pt>
                <c:pt idx="5438">
                  <c:v>2907.0</c:v>
                </c:pt>
                <c:pt idx="5439">
                  <c:v>2907.0</c:v>
                </c:pt>
                <c:pt idx="5440">
                  <c:v>2908.0</c:v>
                </c:pt>
                <c:pt idx="5441">
                  <c:v>2909.0</c:v>
                </c:pt>
                <c:pt idx="5442">
                  <c:v>2910.0</c:v>
                </c:pt>
                <c:pt idx="5443">
                  <c:v>2910.0</c:v>
                </c:pt>
                <c:pt idx="5444">
                  <c:v>2911.0</c:v>
                </c:pt>
                <c:pt idx="5445">
                  <c:v>2911.0</c:v>
                </c:pt>
                <c:pt idx="5446">
                  <c:v>2911.0</c:v>
                </c:pt>
                <c:pt idx="5447">
                  <c:v>2912.0</c:v>
                </c:pt>
                <c:pt idx="5448">
                  <c:v>2912.0</c:v>
                </c:pt>
                <c:pt idx="5449">
                  <c:v>2912.0</c:v>
                </c:pt>
                <c:pt idx="5450">
                  <c:v>2912.0</c:v>
                </c:pt>
                <c:pt idx="5451">
                  <c:v>2912.0</c:v>
                </c:pt>
                <c:pt idx="5452">
                  <c:v>2912.0</c:v>
                </c:pt>
                <c:pt idx="5453">
                  <c:v>2913.0</c:v>
                </c:pt>
                <c:pt idx="5454">
                  <c:v>2914.0</c:v>
                </c:pt>
                <c:pt idx="5455">
                  <c:v>2915.0</c:v>
                </c:pt>
                <c:pt idx="5456">
                  <c:v>2916.0</c:v>
                </c:pt>
                <c:pt idx="5457">
                  <c:v>2917.0</c:v>
                </c:pt>
                <c:pt idx="5458">
                  <c:v>2917.0</c:v>
                </c:pt>
                <c:pt idx="5459">
                  <c:v>2917.0</c:v>
                </c:pt>
                <c:pt idx="5460">
                  <c:v>2917.0</c:v>
                </c:pt>
                <c:pt idx="5461">
                  <c:v>2918.0</c:v>
                </c:pt>
                <c:pt idx="5462">
                  <c:v>2919.0</c:v>
                </c:pt>
                <c:pt idx="5463">
                  <c:v>2920.0</c:v>
                </c:pt>
                <c:pt idx="5464">
                  <c:v>2920.0</c:v>
                </c:pt>
                <c:pt idx="5465">
                  <c:v>2920.0</c:v>
                </c:pt>
                <c:pt idx="5466">
                  <c:v>2921.0</c:v>
                </c:pt>
                <c:pt idx="5467">
                  <c:v>2921.0</c:v>
                </c:pt>
                <c:pt idx="5468">
                  <c:v>2921.0</c:v>
                </c:pt>
                <c:pt idx="5469">
                  <c:v>2922.0</c:v>
                </c:pt>
                <c:pt idx="5470">
                  <c:v>2923.0</c:v>
                </c:pt>
                <c:pt idx="5471">
                  <c:v>2924.0</c:v>
                </c:pt>
                <c:pt idx="5472">
                  <c:v>2925.0</c:v>
                </c:pt>
                <c:pt idx="5473">
                  <c:v>2925.0</c:v>
                </c:pt>
                <c:pt idx="5474">
                  <c:v>2926.0</c:v>
                </c:pt>
                <c:pt idx="5475">
                  <c:v>2926.0</c:v>
                </c:pt>
                <c:pt idx="5476">
                  <c:v>2926.0</c:v>
                </c:pt>
                <c:pt idx="5477">
                  <c:v>2926.0</c:v>
                </c:pt>
                <c:pt idx="5478">
                  <c:v>2926.0</c:v>
                </c:pt>
                <c:pt idx="5479">
                  <c:v>2926.0</c:v>
                </c:pt>
                <c:pt idx="5480">
                  <c:v>2926.0</c:v>
                </c:pt>
                <c:pt idx="5481">
                  <c:v>2926.0</c:v>
                </c:pt>
                <c:pt idx="5482">
                  <c:v>2926.0</c:v>
                </c:pt>
                <c:pt idx="5483">
                  <c:v>2926.0</c:v>
                </c:pt>
                <c:pt idx="5484">
                  <c:v>2926.0</c:v>
                </c:pt>
                <c:pt idx="5485">
                  <c:v>2926.0</c:v>
                </c:pt>
                <c:pt idx="5486">
                  <c:v>2926.0</c:v>
                </c:pt>
                <c:pt idx="5487">
                  <c:v>2926.0</c:v>
                </c:pt>
                <c:pt idx="5488">
                  <c:v>2926.0</c:v>
                </c:pt>
                <c:pt idx="5489">
                  <c:v>2926.0</c:v>
                </c:pt>
                <c:pt idx="5490">
                  <c:v>2926.0</c:v>
                </c:pt>
                <c:pt idx="5491">
                  <c:v>2926.0</c:v>
                </c:pt>
                <c:pt idx="5492">
                  <c:v>2926.0</c:v>
                </c:pt>
                <c:pt idx="5493">
                  <c:v>2926.0</c:v>
                </c:pt>
                <c:pt idx="5494">
                  <c:v>2926.0</c:v>
                </c:pt>
                <c:pt idx="5495">
                  <c:v>2927.0</c:v>
                </c:pt>
                <c:pt idx="5496">
                  <c:v>2928.0</c:v>
                </c:pt>
                <c:pt idx="5497">
                  <c:v>2929.0</c:v>
                </c:pt>
                <c:pt idx="5498">
                  <c:v>2930.0</c:v>
                </c:pt>
                <c:pt idx="5499">
                  <c:v>2931.0</c:v>
                </c:pt>
                <c:pt idx="5500">
                  <c:v>2931.0</c:v>
                </c:pt>
                <c:pt idx="5501">
                  <c:v>2931.0</c:v>
                </c:pt>
                <c:pt idx="5502">
                  <c:v>2932.0</c:v>
                </c:pt>
                <c:pt idx="5503">
                  <c:v>2933.0</c:v>
                </c:pt>
                <c:pt idx="5504">
                  <c:v>2934.0</c:v>
                </c:pt>
                <c:pt idx="5505">
                  <c:v>2935.0</c:v>
                </c:pt>
                <c:pt idx="5506">
                  <c:v>2936.0</c:v>
                </c:pt>
                <c:pt idx="5507">
                  <c:v>2937.0</c:v>
                </c:pt>
                <c:pt idx="5508">
                  <c:v>2938.0</c:v>
                </c:pt>
                <c:pt idx="5509">
                  <c:v>2939.0</c:v>
                </c:pt>
                <c:pt idx="5510">
                  <c:v>2940.0</c:v>
                </c:pt>
                <c:pt idx="5511">
                  <c:v>2941.0</c:v>
                </c:pt>
                <c:pt idx="5512">
                  <c:v>2942.0</c:v>
                </c:pt>
                <c:pt idx="5513">
                  <c:v>2943.0</c:v>
                </c:pt>
                <c:pt idx="5514">
                  <c:v>2944.0</c:v>
                </c:pt>
                <c:pt idx="5515">
                  <c:v>2945.0</c:v>
                </c:pt>
                <c:pt idx="5516">
                  <c:v>2945.0</c:v>
                </c:pt>
                <c:pt idx="5517">
                  <c:v>2946.0</c:v>
                </c:pt>
                <c:pt idx="5518">
                  <c:v>2946.0</c:v>
                </c:pt>
                <c:pt idx="5519">
                  <c:v>2947.0</c:v>
                </c:pt>
                <c:pt idx="5520">
                  <c:v>2948.0</c:v>
                </c:pt>
                <c:pt idx="5521">
                  <c:v>2949.0</c:v>
                </c:pt>
                <c:pt idx="5522">
                  <c:v>2950.0</c:v>
                </c:pt>
                <c:pt idx="5523">
                  <c:v>2951.0</c:v>
                </c:pt>
                <c:pt idx="5524">
                  <c:v>2952.0</c:v>
                </c:pt>
                <c:pt idx="5525">
                  <c:v>2953.0</c:v>
                </c:pt>
                <c:pt idx="5526">
                  <c:v>2954.0</c:v>
                </c:pt>
                <c:pt idx="5527">
                  <c:v>2955.0</c:v>
                </c:pt>
                <c:pt idx="5528">
                  <c:v>2956.0</c:v>
                </c:pt>
                <c:pt idx="5529">
                  <c:v>2957.0</c:v>
                </c:pt>
                <c:pt idx="5530">
                  <c:v>2958.0</c:v>
                </c:pt>
                <c:pt idx="5531">
                  <c:v>2959.0</c:v>
                </c:pt>
                <c:pt idx="5532">
                  <c:v>2959.0</c:v>
                </c:pt>
                <c:pt idx="5533">
                  <c:v>2959.0</c:v>
                </c:pt>
                <c:pt idx="5534">
                  <c:v>2959.0</c:v>
                </c:pt>
                <c:pt idx="5535">
                  <c:v>2959.0</c:v>
                </c:pt>
                <c:pt idx="5536">
                  <c:v>2960.0</c:v>
                </c:pt>
                <c:pt idx="5537">
                  <c:v>2961.0</c:v>
                </c:pt>
                <c:pt idx="5538">
                  <c:v>2962.0</c:v>
                </c:pt>
                <c:pt idx="5539">
                  <c:v>2963.0</c:v>
                </c:pt>
                <c:pt idx="5540">
                  <c:v>2964.0</c:v>
                </c:pt>
                <c:pt idx="5541">
                  <c:v>2965.0</c:v>
                </c:pt>
                <c:pt idx="5542">
                  <c:v>2965.0</c:v>
                </c:pt>
                <c:pt idx="5543">
                  <c:v>2966.0</c:v>
                </c:pt>
                <c:pt idx="5544">
                  <c:v>2967.0</c:v>
                </c:pt>
                <c:pt idx="5545">
                  <c:v>2968.0</c:v>
                </c:pt>
                <c:pt idx="5546">
                  <c:v>2968.0</c:v>
                </c:pt>
                <c:pt idx="5547">
                  <c:v>2969.0</c:v>
                </c:pt>
                <c:pt idx="5548">
                  <c:v>2969.0</c:v>
                </c:pt>
                <c:pt idx="5549">
                  <c:v>2970.0</c:v>
                </c:pt>
                <c:pt idx="5550">
                  <c:v>2970.0</c:v>
                </c:pt>
                <c:pt idx="5551">
                  <c:v>2971.0</c:v>
                </c:pt>
                <c:pt idx="5552">
                  <c:v>2972.0</c:v>
                </c:pt>
                <c:pt idx="5553">
                  <c:v>2972.0</c:v>
                </c:pt>
                <c:pt idx="5554">
                  <c:v>2973.0</c:v>
                </c:pt>
                <c:pt idx="5555">
                  <c:v>2974.0</c:v>
                </c:pt>
                <c:pt idx="5556">
                  <c:v>2974.0</c:v>
                </c:pt>
                <c:pt idx="5557">
                  <c:v>2974.0</c:v>
                </c:pt>
                <c:pt idx="5558">
                  <c:v>2975.0</c:v>
                </c:pt>
                <c:pt idx="5559">
                  <c:v>2976.0</c:v>
                </c:pt>
                <c:pt idx="5560">
                  <c:v>2977.0</c:v>
                </c:pt>
                <c:pt idx="5561">
                  <c:v>2978.0</c:v>
                </c:pt>
                <c:pt idx="5562">
                  <c:v>2979.0</c:v>
                </c:pt>
                <c:pt idx="5563">
                  <c:v>2980.0</c:v>
                </c:pt>
                <c:pt idx="5564">
                  <c:v>2980.0</c:v>
                </c:pt>
                <c:pt idx="5565">
                  <c:v>2981.0</c:v>
                </c:pt>
                <c:pt idx="5566">
                  <c:v>2982.0</c:v>
                </c:pt>
                <c:pt idx="5567">
                  <c:v>2983.0</c:v>
                </c:pt>
                <c:pt idx="5568">
                  <c:v>2984.0</c:v>
                </c:pt>
                <c:pt idx="5569">
                  <c:v>2985.0</c:v>
                </c:pt>
                <c:pt idx="5570">
                  <c:v>2986.0</c:v>
                </c:pt>
                <c:pt idx="5571">
                  <c:v>2987.0</c:v>
                </c:pt>
                <c:pt idx="5572">
                  <c:v>2988.0</c:v>
                </c:pt>
                <c:pt idx="5573">
                  <c:v>2989.0</c:v>
                </c:pt>
                <c:pt idx="5574">
                  <c:v>2989.0</c:v>
                </c:pt>
                <c:pt idx="5575">
                  <c:v>2989.0</c:v>
                </c:pt>
                <c:pt idx="5576">
                  <c:v>2990.0</c:v>
                </c:pt>
                <c:pt idx="5577">
                  <c:v>2990.0</c:v>
                </c:pt>
                <c:pt idx="5578">
                  <c:v>2991.0</c:v>
                </c:pt>
                <c:pt idx="5579">
                  <c:v>2991.0</c:v>
                </c:pt>
                <c:pt idx="5580">
                  <c:v>2991.0</c:v>
                </c:pt>
                <c:pt idx="5581">
                  <c:v>2992.0</c:v>
                </c:pt>
                <c:pt idx="5582">
                  <c:v>2992.0</c:v>
                </c:pt>
                <c:pt idx="5583">
                  <c:v>2993.0</c:v>
                </c:pt>
                <c:pt idx="5584">
                  <c:v>2994.0</c:v>
                </c:pt>
                <c:pt idx="5585">
                  <c:v>2994.0</c:v>
                </c:pt>
                <c:pt idx="5586">
                  <c:v>2995.0</c:v>
                </c:pt>
                <c:pt idx="5587">
                  <c:v>2996.0</c:v>
                </c:pt>
                <c:pt idx="5588">
                  <c:v>2996.0</c:v>
                </c:pt>
                <c:pt idx="5589">
                  <c:v>2997.0</c:v>
                </c:pt>
                <c:pt idx="5590">
                  <c:v>2997.0</c:v>
                </c:pt>
                <c:pt idx="5591">
                  <c:v>2998.0</c:v>
                </c:pt>
                <c:pt idx="5592">
                  <c:v>2999.0</c:v>
                </c:pt>
                <c:pt idx="5593">
                  <c:v>2999.0</c:v>
                </c:pt>
                <c:pt idx="5594">
                  <c:v>2999.0</c:v>
                </c:pt>
                <c:pt idx="5595">
                  <c:v>2999.0</c:v>
                </c:pt>
                <c:pt idx="5596">
                  <c:v>2999.0</c:v>
                </c:pt>
                <c:pt idx="5597">
                  <c:v>2999.0</c:v>
                </c:pt>
                <c:pt idx="5598">
                  <c:v>2999.0</c:v>
                </c:pt>
                <c:pt idx="5599">
                  <c:v>2999.0</c:v>
                </c:pt>
                <c:pt idx="5600">
                  <c:v>3000.0</c:v>
                </c:pt>
                <c:pt idx="5601">
                  <c:v>3001.0</c:v>
                </c:pt>
                <c:pt idx="5602">
                  <c:v>3001.0</c:v>
                </c:pt>
                <c:pt idx="5603">
                  <c:v>3001.0</c:v>
                </c:pt>
                <c:pt idx="5604">
                  <c:v>3001.0</c:v>
                </c:pt>
                <c:pt idx="5605">
                  <c:v>3002.0</c:v>
                </c:pt>
                <c:pt idx="5606">
                  <c:v>3003.0</c:v>
                </c:pt>
                <c:pt idx="5607">
                  <c:v>3004.0</c:v>
                </c:pt>
                <c:pt idx="5608">
                  <c:v>3005.0</c:v>
                </c:pt>
                <c:pt idx="5609">
                  <c:v>3006.0</c:v>
                </c:pt>
                <c:pt idx="5610">
                  <c:v>3007.0</c:v>
                </c:pt>
                <c:pt idx="5611">
                  <c:v>3008.0</c:v>
                </c:pt>
                <c:pt idx="5612">
                  <c:v>3008.0</c:v>
                </c:pt>
                <c:pt idx="5613">
                  <c:v>3009.0</c:v>
                </c:pt>
                <c:pt idx="5614">
                  <c:v>3009.0</c:v>
                </c:pt>
                <c:pt idx="5615">
                  <c:v>3009.0</c:v>
                </c:pt>
                <c:pt idx="5616">
                  <c:v>3009.0</c:v>
                </c:pt>
                <c:pt idx="5617">
                  <c:v>3009.0</c:v>
                </c:pt>
                <c:pt idx="5618">
                  <c:v>3010.0</c:v>
                </c:pt>
                <c:pt idx="5619">
                  <c:v>3011.0</c:v>
                </c:pt>
                <c:pt idx="5620">
                  <c:v>3012.0</c:v>
                </c:pt>
                <c:pt idx="5621">
                  <c:v>3013.0</c:v>
                </c:pt>
                <c:pt idx="5622">
                  <c:v>3013.0</c:v>
                </c:pt>
                <c:pt idx="5623">
                  <c:v>3014.0</c:v>
                </c:pt>
                <c:pt idx="5624">
                  <c:v>3015.0</c:v>
                </c:pt>
                <c:pt idx="5625">
                  <c:v>3016.0</c:v>
                </c:pt>
                <c:pt idx="5626">
                  <c:v>3017.0</c:v>
                </c:pt>
                <c:pt idx="5627">
                  <c:v>3017.0</c:v>
                </c:pt>
                <c:pt idx="5628">
                  <c:v>3017.0</c:v>
                </c:pt>
                <c:pt idx="5629">
                  <c:v>3017.0</c:v>
                </c:pt>
                <c:pt idx="5630">
                  <c:v>3018.0</c:v>
                </c:pt>
                <c:pt idx="5631">
                  <c:v>3018.0</c:v>
                </c:pt>
                <c:pt idx="5632">
                  <c:v>3018.0</c:v>
                </c:pt>
                <c:pt idx="5633">
                  <c:v>3018.0</c:v>
                </c:pt>
                <c:pt idx="5634">
                  <c:v>3019.0</c:v>
                </c:pt>
                <c:pt idx="5635">
                  <c:v>3020.0</c:v>
                </c:pt>
                <c:pt idx="5636">
                  <c:v>3020.0</c:v>
                </c:pt>
                <c:pt idx="5637">
                  <c:v>3021.0</c:v>
                </c:pt>
                <c:pt idx="5638">
                  <c:v>3021.0</c:v>
                </c:pt>
                <c:pt idx="5639">
                  <c:v>3021.0</c:v>
                </c:pt>
                <c:pt idx="5640">
                  <c:v>3021.0</c:v>
                </c:pt>
                <c:pt idx="5641">
                  <c:v>3021.0</c:v>
                </c:pt>
                <c:pt idx="5642">
                  <c:v>3022.0</c:v>
                </c:pt>
                <c:pt idx="5643">
                  <c:v>3022.0</c:v>
                </c:pt>
                <c:pt idx="5644">
                  <c:v>3022.0</c:v>
                </c:pt>
                <c:pt idx="5645">
                  <c:v>3022.0</c:v>
                </c:pt>
                <c:pt idx="5646">
                  <c:v>3022.0</c:v>
                </c:pt>
                <c:pt idx="5647">
                  <c:v>3022.0</c:v>
                </c:pt>
                <c:pt idx="5648">
                  <c:v>3023.0</c:v>
                </c:pt>
                <c:pt idx="5649">
                  <c:v>3024.0</c:v>
                </c:pt>
                <c:pt idx="5650">
                  <c:v>3025.0</c:v>
                </c:pt>
                <c:pt idx="5651">
                  <c:v>3026.0</c:v>
                </c:pt>
                <c:pt idx="5652">
                  <c:v>3027.0</c:v>
                </c:pt>
                <c:pt idx="5653">
                  <c:v>3028.0</c:v>
                </c:pt>
                <c:pt idx="5654">
                  <c:v>3029.0</c:v>
                </c:pt>
                <c:pt idx="5655">
                  <c:v>3030.0</c:v>
                </c:pt>
                <c:pt idx="5656">
                  <c:v>3031.0</c:v>
                </c:pt>
                <c:pt idx="5657">
                  <c:v>3032.0</c:v>
                </c:pt>
                <c:pt idx="5658">
                  <c:v>3033.0</c:v>
                </c:pt>
                <c:pt idx="5659">
                  <c:v>3034.0</c:v>
                </c:pt>
                <c:pt idx="5660">
                  <c:v>3035.0</c:v>
                </c:pt>
                <c:pt idx="5661">
                  <c:v>3036.0</c:v>
                </c:pt>
                <c:pt idx="5662">
                  <c:v>3037.0</c:v>
                </c:pt>
                <c:pt idx="5663">
                  <c:v>3037.0</c:v>
                </c:pt>
                <c:pt idx="5664">
                  <c:v>3038.0</c:v>
                </c:pt>
                <c:pt idx="5665">
                  <c:v>3038.0</c:v>
                </c:pt>
                <c:pt idx="5666">
                  <c:v>3039.0</c:v>
                </c:pt>
                <c:pt idx="5667">
                  <c:v>3040.0</c:v>
                </c:pt>
                <c:pt idx="5668">
                  <c:v>3040.0</c:v>
                </c:pt>
                <c:pt idx="5669">
                  <c:v>3040.0</c:v>
                </c:pt>
                <c:pt idx="5670">
                  <c:v>3041.0</c:v>
                </c:pt>
                <c:pt idx="5671">
                  <c:v>3042.0</c:v>
                </c:pt>
                <c:pt idx="5672">
                  <c:v>3042.0</c:v>
                </c:pt>
                <c:pt idx="5673">
                  <c:v>3042.0</c:v>
                </c:pt>
                <c:pt idx="5674">
                  <c:v>3042.0</c:v>
                </c:pt>
                <c:pt idx="5675">
                  <c:v>3042.0</c:v>
                </c:pt>
                <c:pt idx="5676">
                  <c:v>3042.0</c:v>
                </c:pt>
                <c:pt idx="5677">
                  <c:v>3042.0</c:v>
                </c:pt>
                <c:pt idx="5678">
                  <c:v>3042.0</c:v>
                </c:pt>
                <c:pt idx="5679">
                  <c:v>3042.0</c:v>
                </c:pt>
                <c:pt idx="5680">
                  <c:v>3042.0</c:v>
                </c:pt>
                <c:pt idx="5681">
                  <c:v>3043.0</c:v>
                </c:pt>
                <c:pt idx="5682">
                  <c:v>3044.0</c:v>
                </c:pt>
                <c:pt idx="5683">
                  <c:v>3045.0</c:v>
                </c:pt>
                <c:pt idx="5684">
                  <c:v>3045.0</c:v>
                </c:pt>
                <c:pt idx="5685">
                  <c:v>3046.0</c:v>
                </c:pt>
                <c:pt idx="5686">
                  <c:v>3047.0</c:v>
                </c:pt>
                <c:pt idx="5687">
                  <c:v>3047.0</c:v>
                </c:pt>
                <c:pt idx="5688">
                  <c:v>3048.0</c:v>
                </c:pt>
                <c:pt idx="5689">
                  <c:v>3049.0</c:v>
                </c:pt>
                <c:pt idx="5690">
                  <c:v>3050.0</c:v>
                </c:pt>
                <c:pt idx="5691">
                  <c:v>3050.0</c:v>
                </c:pt>
                <c:pt idx="5692">
                  <c:v>3050.0</c:v>
                </c:pt>
                <c:pt idx="5693">
                  <c:v>3050.0</c:v>
                </c:pt>
                <c:pt idx="5694">
                  <c:v>3050.0</c:v>
                </c:pt>
                <c:pt idx="5695">
                  <c:v>3050.0</c:v>
                </c:pt>
                <c:pt idx="5696">
                  <c:v>3051.0</c:v>
                </c:pt>
                <c:pt idx="5697">
                  <c:v>3052.0</c:v>
                </c:pt>
                <c:pt idx="5698">
                  <c:v>3052.0</c:v>
                </c:pt>
                <c:pt idx="5699">
                  <c:v>3052.0</c:v>
                </c:pt>
                <c:pt idx="5700">
                  <c:v>3052.0</c:v>
                </c:pt>
                <c:pt idx="5701">
                  <c:v>3053.0</c:v>
                </c:pt>
                <c:pt idx="5702">
                  <c:v>3054.0</c:v>
                </c:pt>
                <c:pt idx="5703">
                  <c:v>3055.0</c:v>
                </c:pt>
                <c:pt idx="5704">
                  <c:v>3056.0</c:v>
                </c:pt>
                <c:pt idx="5705">
                  <c:v>3057.0</c:v>
                </c:pt>
                <c:pt idx="5706">
                  <c:v>3057.0</c:v>
                </c:pt>
                <c:pt idx="5707">
                  <c:v>3057.0</c:v>
                </c:pt>
                <c:pt idx="5708">
                  <c:v>3058.0</c:v>
                </c:pt>
                <c:pt idx="5709">
                  <c:v>3059.0</c:v>
                </c:pt>
                <c:pt idx="5710">
                  <c:v>3059.0</c:v>
                </c:pt>
                <c:pt idx="5711">
                  <c:v>3059.0</c:v>
                </c:pt>
                <c:pt idx="5712">
                  <c:v>3059.0</c:v>
                </c:pt>
                <c:pt idx="5713">
                  <c:v>3060.0</c:v>
                </c:pt>
                <c:pt idx="5714">
                  <c:v>3061.0</c:v>
                </c:pt>
                <c:pt idx="5715">
                  <c:v>3062.0</c:v>
                </c:pt>
                <c:pt idx="5716">
                  <c:v>3063.0</c:v>
                </c:pt>
                <c:pt idx="5717">
                  <c:v>3064.0</c:v>
                </c:pt>
                <c:pt idx="5718">
                  <c:v>3065.0</c:v>
                </c:pt>
                <c:pt idx="5719">
                  <c:v>3065.0</c:v>
                </c:pt>
                <c:pt idx="5720">
                  <c:v>3065.0</c:v>
                </c:pt>
                <c:pt idx="5721">
                  <c:v>3065.0</c:v>
                </c:pt>
                <c:pt idx="5722">
                  <c:v>3065.0</c:v>
                </c:pt>
                <c:pt idx="5723">
                  <c:v>3066.0</c:v>
                </c:pt>
                <c:pt idx="5724">
                  <c:v>3066.0</c:v>
                </c:pt>
                <c:pt idx="5725">
                  <c:v>3066.0</c:v>
                </c:pt>
                <c:pt idx="5726">
                  <c:v>3066.0</c:v>
                </c:pt>
                <c:pt idx="5727">
                  <c:v>3066.0</c:v>
                </c:pt>
                <c:pt idx="5728">
                  <c:v>3066.0</c:v>
                </c:pt>
                <c:pt idx="5729">
                  <c:v>3066.0</c:v>
                </c:pt>
                <c:pt idx="5730">
                  <c:v>3067.0</c:v>
                </c:pt>
                <c:pt idx="5731">
                  <c:v>3067.0</c:v>
                </c:pt>
                <c:pt idx="5732">
                  <c:v>3068.0</c:v>
                </c:pt>
                <c:pt idx="5733">
                  <c:v>3068.0</c:v>
                </c:pt>
                <c:pt idx="5734">
                  <c:v>3068.0</c:v>
                </c:pt>
                <c:pt idx="5735">
                  <c:v>3068.0</c:v>
                </c:pt>
                <c:pt idx="5736">
                  <c:v>3068.0</c:v>
                </c:pt>
                <c:pt idx="5737">
                  <c:v>3069.0</c:v>
                </c:pt>
                <c:pt idx="5738">
                  <c:v>3070.0</c:v>
                </c:pt>
                <c:pt idx="5739">
                  <c:v>3071.0</c:v>
                </c:pt>
                <c:pt idx="5740">
                  <c:v>3072.0</c:v>
                </c:pt>
                <c:pt idx="5741">
                  <c:v>3072.0</c:v>
                </c:pt>
                <c:pt idx="5742">
                  <c:v>3072.0</c:v>
                </c:pt>
                <c:pt idx="5743">
                  <c:v>3072.0</c:v>
                </c:pt>
                <c:pt idx="5744">
                  <c:v>3073.0</c:v>
                </c:pt>
                <c:pt idx="5745">
                  <c:v>3074.0</c:v>
                </c:pt>
                <c:pt idx="5746">
                  <c:v>3074.0</c:v>
                </c:pt>
                <c:pt idx="5747">
                  <c:v>3074.0</c:v>
                </c:pt>
                <c:pt idx="5748">
                  <c:v>3074.0</c:v>
                </c:pt>
                <c:pt idx="5749">
                  <c:v>3075.0</c:v>
                </c:pt>
                <c:pt idx="5750">
                  <c:v>3075.0</c:v>
                </c:pt>
                <c:pt idx="5751">
                  <c:v>3075.0</c:v>
                </c:pt>
                <c:pt idx="5752">
                  <c:v>3075.0</c:v>
                </c:pt>
                <c:pt idx="5753">
                  <c:v>3075.0</c:v>
                </c:pt>
                <c:pt idx="5754">
                  <c:v>3075.0</c:v>
                </c:pt>
                <c:pt idx="5755">
                  <c:v>3075.0</c:v>
                </c:pt>
                <c:pt idx="5756">
                  <c:v>3075.0</c:v>
                </c:pt>
                <c:pt idx="5757">
                  <c:v>3075.0</c:v>
                </c:pt>
                <c:pt idx="5758">
                  <c:v>3075.0</c:v>
                </c:pt>
                <c:pt idx="5759">
                  <c:v>3075.0</c:v>
                </c:pt>
                <c:pt idx="5760">
                  <c:v>3075.0</c:v>
                </c:pt>
                <c:pt idx="5761">
                  <c:v>3075.0</c:v>
                </c:pt>
                <c:pt idx="5762">
                  <c:v>3075.0</c:v>
                </c:pt>
                <c:pt idx="5763">
                  <c:v>3075.0</c:v>
                </c:pt>
                <c:pt idx="5764">
                  <c:v>3075.0</c:v>
                </c:pt>
                <c:pt idx="5765">
                  <c:v>3075.0</c:v>
                </c:pt>
                <c:pt idx="5766">
                  <c:v>3076.0</c:v>
                </c:pt>
                <c:pt idx="5767">
                  <c:v>3077.0</c:v>
                </c:pt>
                <c:pt idx="5768">
                  <c:v>3077.0</c:v>
                </c:pt>
                <c:pt idx="5769">
                  <c:v>3078.0</c:v>
                </c:pt>
                <c:pt idx="5770">
                  <c:v>3079.0</c:v>
                </c:pt>
                <c:pt idx="5771">
                  <c:v>3080.0</c:v>
                </c:pt>
                <c:pt idx="5772">
                  <c:v>3081.0</c:v>
                </c:pt>
                <c:pt idx="5773">
                  <c:v>3082.0</c:v>
                </c:pt>
                <c:pt idx="5774">
                  <c:v>3083.0</c:v>
                </c:pt>
                <c:pt idx="5775">
                  <c:v>3084.0</c:v>
                </c:pt>
                <c:pt idx="5776">
                  <c:v>3084.0</c:v>
                </c:pt>
                <c:pt idx="5777">
                  <c:v>3084.0</c:v>
                </c:pt>
                <c:pt idx="5778">
                  <c:v>3085.0</c:v>
                </c:pt>
                <c:pt idx="5779">
                  <c:v>3085.0</c:v>
                </c:pt>
                <c:pt idx="5780">
                  <c:v>3085.0</c:v>
                </c:pt>
                <c:pt idx="5781">
                  <c:v>3086.0</c:v>
                </c:pt>
                <c:pt idx="5782">
                  <c:v>3086.0</c:v>
                </c:pt>
                <c:pt idx="5783">
                  <c:v>3087.0</c:v>
                </c:pt>
                <c:pt idx="5784">
                  <c:v>3087.0</c:v>
                </c:pt>
                <c:pt idx="5785">
                  <c:v>3088.0</c:v>
                </c:pt>
                <c:pt idx="5786">
                  <c:v>3089.0</c:v>
                </c:pt>
                <c:pt idx="5787">
                  <c:v>3090.0</c:v>
                </c:pt>
                <c:pt idx="5788">
                  <c:v>3090.0</c:v>
                </c:pt>
                <c:pt idx="5789">
                  <c:v>3091.0</c:v>
                </c:pt>
                <c:pt idx="5790">
                  <c:v>3092.0</c:v>
                </c:pt>
                <c:pt idx="5791">
                  <c:v>3093.0</c:v>
                </c:pt>
                <c:pt idx="5792">
                  <c:v>3094.0</c:v>
                </c:pt>
                <c:pt idx="5793">
                  <c:v>3095.0</c:v>
                </c:pt>
                <c:pt idx="5794">
                  <c:v>3096.0</c:v>
                </c:pt>
                <c:pt idx="5795">
                  <c:v>3097.0</c:v>
                </c:pt>
                <c:pt idx="5796">
                  <c:v>3097.0</c:v>
                </c:pt>
                <c:pt idx="5797">
                  <c:v>3098.0</c:v>
                </c:pt>
                <c:pt idx="5798">
                  <c:v>3099.0</c:v>
                </c:pt>
                <c:pt idx="5799">
                  <c:v>3100.0</c:v>
                </c:pt>
                <c:pt idx="5800">
                  <c:v>3100.0</c:v>
                </c:pt>
                <c:pt idx="5801">
                  <c:v>3101.0</c:v>
                </c:pt>
                <c:pt idx="5802">
                  <c:v>3102.0</c:v>
                </c:pt>
                <c:pt idx="5803">
                  <c:v>3102.0</c:v>
                </c:pt>
                <c:pt idx="5804">
                  <c:v>3103.0</c:v>
                </c:pt>
                <c:pt idx="5805">
                  <c:v>3104.0</c:v>
                </c:pt>
                <c:pt idx="5806">
                  <c:v>3104.0</c:v>
                </c:pt>
                <c:pt idx="5807">
                  <c:v>3105.0</c:v>
                </c:pt>
                <c:pt idx="5808">
                  <c:v>3106.0</c:v>
                </c:pt>
                <c:pt idx="5809">
                  <c:v>3107.0</c:v>
                </c:pt>
                <c:pt idx="5810">
                  <c:v>3108.0</c:v>
                </c:pt>
                <c:pt idx="5811">
                  <c:v>3109.0</c:v>
                </c:pt>
                <c:pt idx="5812">
                  <c:v>3109.0</c:v>
                </c:pt>
                <c:pt idx="5813">
                  <c:v>3109.0</c:v>
                </c:pt>
                <c:pt idx="5814">
                  <c:v>3110.0</c:v>
                </c:pt>
                <c:pt idx="5815">
                  <c:v>3111.0</c:v>
                </c:pt>
                <c:pt idx="5816">
                  <c:v>3112.0</c:v>
                </c:pt>
                <c:pt idx="5817">
                  <c:v>3113.0</c:v>
                </c:pt>
                <c:pt idx="5818">
                  <c:v>3114.0</c:v>
                </c:pt>
                <c:pt idx="5819">
                  <c:v>3115.0</c:v>
                </c:pt>
                <c:pt idx="5820">
                  <c:v>3115.0</c:v>
                </c:pt>
                <c:pt idx="5821">
                  <c:v>3116.0</c:v>
                </c:pt>
                <c:pt idx="5822">
                  <c:v>3117.0</c:v>
                </c:pt>
                <c:pt idx="5823">
                  <c:v>3118.0</c:v>
                </c:pt>
                <c:pt idx="5824">
                  <c:v>3119.0</c:v>
                </c:pt>
                <c:pt idx="5825">
                  <c:v>3120.0</c:v>
                </c:pt>
                <c:pt idx="5826">
                  <c:v>3121.0</c:v>
                </c:pt>
                <c:pt idx="5827">
                  <c:v>3122.0</c:v>
                </c:pt>
                <c:pt idx="5828">
                  <c:v>3123.0</c:v>
                </c:pt>
                <c:pt idx="5829">
                  <c:v>3124.0</c:v>
                </c:pt>
                <c:pt idx="5830">
                  <c:v>3125.0</c:v>
                </c:pt>
                <c:pt idx="5831">
                  <c:v>3126.0</c:v>
                </c:pt>
                <c:pt idx="5832">
                  <c:v>3126.0</c:v>
                </c:pt>
                <c:pt idx="5833">
                  <c:v>3126.0</c:v>
                </c:pt>
                <c:pt idx="5834">
                  <c:v>3126.0</c:v>
                </c:pt>
                <c:pt idx="5835">
                  <c:v>3127.0</c:v>
                </c:pt>
                <c:pt idx="5836">
                  <c:v>3127.0</c:v>
                </c:pt>
                <c:pt idx="5837">
                  <c:v>3127.0</c:v>
                </c:pt>
                <c:pt idx="5838">
                  <c:v>3127.0</c:v>
                </c:pt>
                <c:pt idx="5839">
                  <c:v>3127.0</c:v>
                </c:pt>
                <c:pt idx="5840">
                  <c:v>3128.0</c:v>
                </c:pt>
                <c:pt idx="5841">
                  <c:v>3129.0</c:v>
                </c:pt>
                <c:pt idx="5842">
                  <c:v>3129.0</c:v>
                </c:pt>
                <c:pt idx="5843">
                  <c:v>3130.0</c:v>
                </c:pt>
                <c:pt idx="5844">
                  <c:v>3131.0</c:v>
                </c:pt>
                <c:pt idx="5845">
                  <c:v>3132.0</c:v>
                </c:pt>
                <c:pt idx="5846">
                  <c:v>3132.0</c:v>
                </c:pt>
                <c:pt idx="5847">
                  <c:v>3133.0</c:v>
                </c:pt>
                <c:pt idx="5848">
                  <c:v>3134.0</c:v>
                </c:pt>
                <c:pt idx="5849">
                  <c:v>3134.0</c:v>
                </c:pt>
                <c:pt idx="5850">
                  <c:v>3134.0</c:v>
                </c:pt>
                <c:pt idx="5851">
                  <c:v>3134.0</c:v>
                </c:pt>
                <c:pt idx="5852">
                  <c:v>3135.0</c:v>
                </c:pt>
                <c:pt idx="5853">
                  <c:v>3136.0</c:v>
                </c:pt>
                <c:pt idx="5854">
                  <c:v>3137.0</c:v>
                </c:pt>
                <c:pt idx="5855">
                  <c:v>3138.0</c:v>
                </c:pt>
                <c:pt idx="5856">
                  <c:v>3139.0</c:v>
                </c:pt>
                <c:pt idx="5857">
                  <c:v>3140.0</c:v>
                </c:pt>
                <c:pt idx="5858">
                  <c:v>3141.0</c:v>
                </c:pt>
                <c:pt idx="5859">
                  <c:v>3142.0</c:v>
                </c:pt>
                <c:pt idx="5860">
                  <c:v>3142.0</c:v>
                </c:pt>
                <c:pt idx="5861">
                  <c:v>3143.0</c:v>
                </c:pt>
                <c:pt idx="5862">
                  <c:v>3144.0</c:v>
                </c:pt>
                <c:pt idx="5863">
                  <c:v>3145.0</c:v>
                </c:pt>
                <c:pt idx="5864">
                  <c:v>3146.0</c:v>
                </c:pt>
                <c:pt idx="5865">
                  <c:v>3147.0</c:v>
                </c:pt>
                <c:pt idx="5866">
                  <c:v>3148.0</c:v>
                </c:pt>
                <c:pt idx="5867">
                  <c:v>3149.0</c:v>
                </c:pt>
                <c:pt idx="5868">
                  <c:v>3150.0</c:v>
                </c:pt>
                <c:pt idx="5869">
                  <c:v>3151.0</c:v>
                </c:pt>
                <c:pt idx="5870">
                  <c:v>3152.0</c:v>
                </c:pt>
                <c:pt idx="5871">
                  <c:v>3153.0</c:v>
                </c:pt>
                <c:pt idx="5872">
                  <c:v>3154.0</c:v>
                </c:pt>
                <c:pt idx="5873">
                  <c:v>3155.0</c:v>
                </c:pt>
                <c:pt idx="5874">
                  <c:v>3156.0</c:v>
                </c:pt>
                <c:pt idx="5875">
                  <c:v>3157.0</c:v>
                </c:pt>
                <c:pt idx="5876">
                  <c:v>3158.0</c:v>
                </c:pt>
                <c:pt idx="5877">
                  <c:v>3159.0</c:v>
                </c:pt>
                <c:pt idx="5878">
                  <c:v>3160.0</c:v>
                </c:pt>
                <c:pt idx="5879">
                  <c:v>3161.0</c:v>
                </c:pt>
                <c:pt idx="5880">
                  <c:v>3162.0</c:v>
                </c:pt>
                <c:pt idx="5881">
                  <c:v>3163.0</c:v>
                </c:pt>
                <c:pt idx="5882">
                  <c:v>3163.0</c:v>
                </c:pt>
                <c:pt idx="5883">
                  <c:v>3164.0</c:v>
                </c:pt>
                <c:pt idx="5884">
                  <c:v>3165.0</c:v>
                </c:pt>
                <c:pt idx="5885">
                  <c:v>3165.0</c:v>
                </c:pt>
                <c:pt idx="5886">
                  <c:v>3166.0</c:v>
                </c:pt>
                <c:pt idx="5887">
                  <c:v>3167.0</c:v>
                </c:pt>
                <c:pt idx="5888">
                  <c:v>3168.0</c:v>
                </c:pt>
                <c:pt idx="5889">
                  <c:v>3168.0</c:v>
                </c:pt>
                <c:pt idx="5890">
                  <c:v>3169.0</c:v>
                </c:pt>
                <c:pt idx="5891">
                  <c:v>3170.0</c:v>
                </c:pt>
                <c:pt idx="5892">
                  <c:v>3171.0</c:v>
                </c:pt>
                <c:pt idx="5893">
                  <c:v>3171.0</c:v>
                </c:pt>
                <c:pt idx="5894">
                  <c:v>3172.0</c:v>
                </c:pt>
                <c:pt idx="5895">
                  <c:v>3173.0</c:v>
                </c:pt>
                <c:pt idx="5896">
                  <c:v>3174.0</c:v>
                </c:pt>
                <c:pt idx="5897">
                  <c:v>3174.0</c:v>
                </c:pt>
                <c:pt idx="5898">
                  <c:v>3175.0</c:v>
                </c:pt>
                <c:pt idx="5899">
                  <c:v>3176.0</c:v>
                </c:pt>
                <c:pt idx="5900">
                  <c:v>3176.0</c:v>
                </c:pt>
                <c:pt idx="5901">
                  <c:v>3177.0</c:v>
                </c:pt>
                <c:pt idx="5902">
                  <c:v>3178.0</c:v>
                </c:pt>
                <c:pt idx="5903">
                  <c:v>3179.0</c:v>
                </c:pt>
                <c:pt idx="5904">
                  <c:v>3180.0</c:v>
                </c:pt>
                <c:pt idx="5905">
                  <c:v>3181.0</c:v>
                </c:pt>
                <c:pt idx="5906">
                  <c:v>3182.0</c:v>
                </c:pt>
                <c:pt idx="5907">
                  <c:v>3183.0</c:v>
                </c:pt>
                <c:pt idx="5908">
                  <c:v>3184.0</c:v>
                </c:pt>
                <c:pt idx="5909">
                  <c:v>3185.0</c:v>
                </c:pt>
                <c:pt idx="5910">
                  <c:v>3186.0</c:v>
                </c:pt>
                <c:pt idx="5911">
                  <c:v>3187.0</c:v>
                </c:pt>
                <c:pt idx="5912">
                  <c:v>3188.0</c:v>
                </c:pt>
                <c:pt idx="5913">
                  <c:v>3189.0</c:v>
                </c:pt>
                <c:pt idx="5914">
                  <c:v>3190.0</c:v>
                </c:pt>
                <c:pt idx="5915">
                  <c:v>3191.0</c:v>
                </c:pt>
                <c:pt idx="5916">
                  <c:v>3192.0</c:v>
                </c:pt>
                <c:pt idx="5917">
                  <c:v>3193.0</c:v>
                </c:pt>
                <c:pt idx="5918">
                  <c:v>3194.0</c:v>
                </c:pt>
                <c:pt idx="5919">
                  <c:v>3195.0</c:v>
                </c:pt>
                <c:pt idx="5920">
                  <c:v>3196.0</c:v>
                </c:pt>
                <c:pt idx="5921">
                  <c:v>3197.0</c:v>
                </c:pt>
                <c:pt idx="5922">
                  <c:v>3198.0</c:v>
                </c:pt>
                <c:pt idx="5923">
                  <c:v>3199.0</c:v>
                </c:pt>
                <c:pt idx="5924">
                  <c:v>3199.0</c:v>
                </c:pt>
                <c:pt idx="5925">
                  <c:v>3199.0</c:v>
                </c:pt>
                <c:pt idx="5926">
                  <c:v>3199.0</c:v>
                </c:pt>
                <c:pt idx="5927">
                  <c:v>3199.0</c:v>
                </c:pt>
                <c:pt idx="5928">
                  <c:v>3200.0</c:v>
                </c:pt>
                <c:pt idx="5929">
                  <c:v>3201.0</c:v>
                </c:pt>
                <c:pt idx="5930">
                  <c:v>3202.0</c:v>
                </c:pt>
                <c:pt idx="5931">
                  <c:v>3202.0</c:v>
                </c:pt>
                <c:pt idx="5932">
                  <c:v>3203.0</c:v>
                </c:pt>
                <c:pt idx="5933">
                  <c:v>3203.0</c:v>
                </c:pt>
                <c:pt idx="5934">
                  <c:v>3203.0</c:v>
                </c:pt>
                <c:pt idx="5935">
                  <c:v>3203.0</c:v>
                </c:pt>
                <c:pt idx="5936">
                  <c:v>3204.0</c:v>
                </c:pt>
                <c:pt idx="5937">
                  <c:v>3204.0</c:v>
                </c:pt>
                <c:pt idx="5938">
                  <c:v>3205.0</c:v>
                </c:pt>
                <c:pt idx="5939">
                  <c:v>3206.0</c:v>
                </c:pt>
                <c:pt idx="5940">
                  <c:v>3207.0</c:v>
                </c:pt>
                <c:pt idx="5941">
                  <c:v>3208.0</c:v>
                </c:pt>
                <c:pt idx="5942">
                  <c:v>3209.0</c:v>
                </c:pt>
                <c:pt idx="5943">
                  <c:v>3210.0</c:v>
                </c:pt>
                <c:pt idx="5944">
                  <c:v>3211.0</c:v>
                </c:pt>
                <c:pt idx="5945">
                  <c:v>3212.0</c:v>
                </c:pt>
                <c:pt idx="5946">
                  <c:v>3213.0</c:v>
                </c:pt>
                <c:pt idx="5947">
                  <c:v>3214.0</c:v>
                </c:pt>
                <c:pt idx="5948">
                  <c:v>3215.0</c:v>
                </c:pt>
                <c:pt idx="5949">
                  <c:v>3216.0</c:v>
                </c:pt>
                <c:pt idx="5950">
                  <c:v>3217.0</c:v>
                </c:pt>
                <c:pt idx="5951">
                  <c:v>3218.0</c:v>
                </c:pt>
                <c:pt idx="5952">
                  <c:v>3219.0</c:v>
                </c:pt>
                <c:pt idx="5953">
                  <c:v>3220.0</c:v>
                </c:pt>
                <c:pt idx="5954">
                  <c:v>3221.0</c:v>
                </c:pt>
                <c:pt idx="5955">
                  <c:v>3222.0</c:v>
                </c:pt>
                <c:pt idx="5956">
                  <c:v>3223.0</c:v>
                </c:pt>
                <c:pt idx="5957">
                  <c:v>3223.0</c:v>
                </c:pt>
                <c:pt idx="5958">
                  <c:v>3223.0</c:v>
                </c:pt>
                <c:pt idx="5959">
                  <c:v>3223.0</c:v>
                </c:pt>
                <c:pt idx="5960">
                  <c:v>3223.0</c:v>
                </c:pt>
                <c:pt idx="5961">
                  <c:v>3224.0</c:v>
                </c:pt>
                <c:pt idx="5962">
                  <c:v>3225.0</c:v>
                </c:pt>
                <c:pt idx="5963">
                  <c:v>3225.0</c:v>
                </c:pt>
                <c:pt idx="5964">
                  <c:v>3225.0</c:v>
                </c:pt>
                <c:pt idx="5965">
                  <c:v>3226.0</c:v>
                </c:pt>
                <c:pt idx="5966">
                  <c:v>3227.0</c:v>
                </c:pt>
                <c:pt idx="5967">
                  <c:v>3227.0</c:v>
                </c:pt>
                <c:pt idx="5968">
                  <c:v>3228.0</c:v>
                </c:pt>
                <c:pt idx="5969">
                  <c:v>3228.0</c:v>
                </c:pt>
                <c:pt idx="5970">
                  <c:v>3229.0</c:v>
                </c:pt>
                <c:pt idx="5971">
                  <c:v>3229.0</c:v>
                </c:pt>
                <c:pt idx="5972">
                  <c:v>3229.0</c:v>
                </c:pt>
                <c:pt idx="5973">
                  <c:v>3230.0</c:v>
                </c:pt>
                <c:pt idx="5974">
                  <c:v>3230.0</c:v>
                </c:pt>
                <c:pt idx="5975">
                  <c:v>3230.0</c:v>
                </c:pt>
                <c:pt idx="5976">
                  <c:v>3230.0</c:v>
                </c:pt>
                <c:pt idx="5977">
                  <c:v>3230.0</c:v>
                </c:pt>
                <c:pt idx="5978">
                  <c:v>3230.0</c:v>
                </c:pt>
                <c:pt idx="5979">
                  <c:v>3231.0</c:v>
                </c:pt>
                <c:pt idx="5980">
                  <c:v>3232.0</c:v>
                </c:pt>
                <c:pt idx="5981">
                  <c:v>3232.0</c:v>
                </c:pt>
                <c:pt idx="5982">
                  <c:v>3233.0</c:v>
                </c:pt>
                <c:pt idx="5983">
                  <c:v>3234.0</c:v>
                </c:pt>
                <c:pt idx="5984">
                  <c:v>3234.0</c:v>
                </c:pt>
                <c:pt idx="5985">
                  <c:v>3234.0</c:v>
                </c:pt>
                <c:pt idx="5986">
                  <c:v>3235.0</c:v>
                </c:pt>
                <c:pt idx="5987">
                  <c:v>3236.0</c:v>
                </c:pt>
                <c:pt idx="5988">
                  <c:v>3236.0</c:v>
                </c:pt>
                <c:pt idx="5989">
                  <c:v>3236.0</c:v>
                </c:pt>
                <c:pt idx="5990">
                  <c:v>3237.0</c:v>
                </c:pt>
                <c:pt idx="5991">
                  <c:v>3237.0</c:v>
                </c:pt>
                <c:pt idx="5992">
                  <c:v>3238.0</c:v>
                </c:pt>
                <c:pt idx="5993">
                  <c:v>3238.0</c:v>
                </c:pt>
                <c:pt idx="5994">
                  <c:v>3239.0</c:v>
                </c:pt>
                <c:pt idx="5995">
                  <c:v>3240.0</c:v>
                </c:pt>
                <c:pt idx="5996">
                  <c:v>3240.0</c:v>
                </c:pt>
                <c:pt idx="5997">
                  <c:v>3241.0</c:v>
                </c:pt>
                <c:pt idx="5998">
                  <c:v>3241.0</c:v>
                </c:pt>
                <c:pt idx="5999">
                  <c:v>3241.0</c:v>
                </c:pt>
                <c:pt idx="6000">
                  <c:v>3241.0</c:v>
                </c:pt>
                <c:pt idx="6001">
                  <c:v>3241.0</c:v>
                </c:pt>
                <c:pt idx="6002">
                  <c:v>3241.0</c:v>
                </c:pt>
                <c:pt idx="6003">
                  <c:v>3241.0</c:v>
                </c:pt>
                <c:pt idx="6004">
                  <c:v>3241.0</c:v>
                </c:pt>
                <c:pt idx="6005">
                  <c:v>3241.0</c:v>
                </c:pt>
                <c:pt idx="6006">
                  <c:v>3241.0</c:v>
                </c:pt>
                <c:pt idx="6007">
                  <c:v>3242.0</c:v>
                </c:pt>
                <c:pt idx="6008">
                  <c:v>3243.0</c:v>
                </c:pt>
                <c:pt idx="6009">
                  <c:v>3243.0</c:v>
                </c:pt>
                <c:pt idx="6010">
                  <c:v>3244.0</c:v>
                </c:pt>
                <c:pt idx="6011">
                  <c:v>3245.0</c:v>
                </c:pt>
                <c:pt idx="6012">
                  <c:v>3245.0</c:v>
                </c:pt>
                <c:pt idx="6013">
                  <c:v>3246.0</c:v>
                </c:pt>
                <c:pt idx="6014">
                  <c:v>3247.0</c:v>
                </c:pt>
                <c:pt idx="6015">
                  <c:v>3248.0</c:v>
                </c:pt>
                <c:pt idx="6016">
                  <c:v>3248.0</c:v>
                </c:pt>
                <c:pt idx="6017">
                  <c:v>3248.0</c:v>
                </c:pt>
                <c:pt idx="6018">
                  <c:v>3249.0</c:v>
                </c:pt>
                <c:pt idx="6019">
                  <c:v>3250.0</c:v>
                </c:pt>
                <c:pt idx="6020">
                  <c:v>3251.0</c:v>
                </c:pt>
                <c:pt idx="6021">
                  <c:v>3252.0</c:v>
                </c:pt>
                <c:pt idx="6022">
                  <c:v>3253.0</c:v>
                </c:pt>
                <c:pt idx="6023">
                  <c:v>3254.0</c:v>
                </c:pt>
                <c:pt idx="6024">
                  <c:v>3254.0</c:v>
                </c:pt>
                <c:pt idx="6025">
                  <c:v>3254.0</c:v>
                </c:pt>
                <c:pt idx="6026">
                  <c:v>3254.0</c:v>
                </c:pt>
                <c:pt idx="6027">
                  <c:v>3254.0</c:v>
                </c:pt>
                <c:pt idx="6028">
                  <c:v>3255.0</c:v>
                </c:pt>
                <c:pt idx="6029">
                  <c:v>3256.0</c:v>
                </c:pt>
                <c:pt idx="6030">
                  <c:v>3257.0</c:v>
                </c:pt>
                <c:pt idx="6031">
                  <c:v>3258.0</c:v>
                </c:pt>
                <c:pt idx="6032">
                  <c:v>3259.0</c:v>
                </c:pt>
                <c:pt idx="6033">
                  <c:v>3260.0</c:v>
                </c:pt>
                <c:pt idx="6034">
                  <c:v>3261.0</c:v>
                </c:pt>
                <c:pt idx="6035">
                  <c:v>3262.0</c:v>
                </c:pt>
                <c:pt idx="6036">
                  <c:v>3263.0</c:v>
                </c:pt>
                <c:pt idx="6037">
                  <c:v>3263.0</c:v>
                </c:pt>
                <c:pt idx="6038">
                  <c:v>3264.0</c:v>
                </c:pt>
                <c:pt idx="6039">
                  <c:v>3264.0</c:v>
                </c:pt>
                <c:pt idx="6040">
                  <c:v>3265.0</c:v>
                </c:pt>
                <c:pt idx="6041">
                  <c:v>3265.0</c:v>
                </c:pt>
                <c:pt idx="6042">
                  <c:v>3265.0</c:v>
                </c:pt>
                <c:pt idx="6043">
                  <c:v>3266.0</c:v>
                </c:pt>
                <c:pt idx="6044">
                  <c:v>3267.0</c:v>
                </c:pt>
                <c:pt idx="6045">
                  <c:v>3268.0</c:v>
                </c:pt>
                <c:pt idx="6046">
                  <c:v>3268.0</c:v>
                </c:pt>
                <c:pt idx="6047">
                  <c:v>3268.0</c:v>
                </c:pt>
                <c:pt idx="6048">
                  <c:v>3269.0</c:v>
                </c:pt>
                <c:pt idx="6049">
                  <c:v>3269.0</c:v>
                </c:pt>
                <c:pt idx="6050">
                  <c:v>3269.0</c:v>
                </c:pt>
                <c:pt idx="6051">
                  <c:v>3270.0</c:v>
                </c:pt>
                <c:pt idx="6052">
                  <c:v>3271.0</c:v>
                </c:pt>
                <c:pt idx="6053">
                  <c:v>3271.0</c:v>
                </c:pt>
                <c:pt idx="6054">
                  <c:v>3271.0</c:v>
                </c:pt>
                <c:pt idx="6055">
                  <c:v>3271.0</c:v>
                </c:pt>
                <c:pt idx="6056">
                  <c:v>3272.0</c:v>
                </c:pt>
                <c:pt idx="6057">
                  <c:v>3273.0</c:v>
                </c:pt>
                <c:pt idx="6058">
                  <c:v>3273.0</c:v>
                </c:pt>
                <c:pt idx="6059">
                  <c:v>3274.0</c:v>
                </c:pt>
                <c:pt idx="6060">
                  <c:v>3275.0</c:v>
                </c:pt>
                <c:pt idx="6061">
                  <c:v>3276.0</c:v>
                </c:pt>
                <c:pt idx="6062">
                  <c:v>3277.0</c:v>
                </c:pt>
                <c:pt idx="6063">
                  <c:v>3278.0</c:v>
                </c:pt>
                <c:pt idx="6064">
                  <c:v>3278.0</c:v>
                </c:pt>
                <c:pt idx="6065">
                  <c:v>3279.0</c:v>
                </c:pt>
                <c:pt idx="6066">
                  <c:v>3280.0</c:v>
                </c:pt>
                <c:pt idx="6067">
                  <c:v>3280.0</c:v>
                </c:pt>
                <c:pt idx="6068">
                  <c:v>3280.0</c:v>
                </c:pt>
                <c:pt idx="6069">
                  <c:v>3280.0</c:v>
                </c:pt>
                <c:pt idx="6070">
                  <c:v>3281.0</c:v>
                </c:pt>
                <c:pt idx="6071">
                  <c:v>3282.0</c:v>
                </c:pt>
                <c:pt idx="6072">
                  <c:v>3283.0</c:v>
                </c:pt>
                <c:pt idx="6073">
                  <c:v>3284.0</c:v>
                </c:pt>
                <c:pt idx="6074">
                  <c:v>3284.0</c:v>
                </c:pt>
                <c:pt idx="6075">
                  <c:v>3285.0</c:v>
                </c:pt>
                <c:pt idx="6076">
                  <c:v>3286.0</c:v>
                </c:pt>
                <c:pt idx="6077">
                  <c:v>3287.0</c:v>
                </c:pt>
                <c:pt idx="6078">
                  <c:v>3287.0</c:v>
                </c:pt>
                <c:pt idx="6079">
                  <c:v>3288.0</c:v>
                </c:pt>
                <c:pt idx="6080">
                  <c:v>3288.0</c:v>
                </c:pt>
                <c:pt idx="6081">
                  <c:v>3288.0</c:v>
                </c:pt>
                <c:pt idx="6082">
                  <c:v>3289.0</c:v>
                </c:pt>
                <c:pt idx="6083">
                  <c:v>3290.0</c:v>
                </c:pt>
                <c:pt idx="6084">
                  <c:v>3291.0</c:v>
                </c:pt>
                <c:pt idx="6085">
                  <c:v>3292.0</c:v>
                </c:pt>
                <c:pt idx="6086">
                  <c:v>3293.0</c:v>
                </c:pt>
                <c:pt idx="6087">
                  <c:v>3294.0</c:v>
                </c:pt>
                <c:pt idx="6088">
                  <c:v>3295.0</c:v>
                </c:pt>
                <c:pt idx="6089">
                  <c:v>3296.0</c:v>
                </c:pt>
                <c:pt idx="6090">
                  <c:v>3297.0</c:v>
                </c:pt>
                <c:pt idx="6091">
                  <c:v>3298.0</c:v>
                </c:pt>
                <c:pt idx="6092">
                  <c:v>3299.0</c:v>
                </c:pt>
                <c:pt idx="6093">
                  <c:v>3299.0</c:v>
                </c:pt>
                <c:pt idx="6094">
                  <c:v>3300.0</c:v>
                </c:pt>
                <c:pt idx="6095">
                  <c:v>3301.0</c:v>
                </c:pt>
                <c:pt idx="6096">
                  <c:v>3301.0</c:v>
                </c:pt>
                <c:pt idx="6097">
                  <c:v>3302.0</c:v>
                </c:pt>
                <c:pt idx="6098">
                  <c:v>3303.0</c:v>
                </c:pt>
                <c:pt idx="6099">
                  <c:v>3304.0</c:v>
                </c:pt>
                <c:pt idx="6100">
                  <c:v>3305.0</c:v>
                </c:pt>
                <c:pt idx="6101">
                  <c:v>3306.0</c:v>
                </c:pt>
                <c:pt idx="6102">
                  <c:v>3307.0</c:v>
                </c:pt>
                <c:pt idx="6103">
                  <c:v>3308.0</c:v>
                </c:pt>
                <c:pt idx="6104">
                  <c:v>3309.0</c:v>
                </c:pt>
                <c:pt idx="6105">
                  <c:v>3310.0</c:v>
                </c:pt>
                <c:pt idx="6106">
                  <c:v>3311.0</c:v>
                </c:pt>
                <c:pt idx="6107">
                  <c:v>3312.0</c:v>
                </c:pt>
                <c:pt idx="6108">
                  <c:v>3313.0</c:v>
                </c:pt>
                <c:pt idx="6109">
                  <c:v>3314.0</c:v>
                </c:pt>
                <c:pt idx="6110">
                  <c:v>3315.0</c:v>
                </c:pt>
                <c:pt idx="6111">
                  <c:v>3316.0</c:v>
                </c:pt>
                <c:pt idx="6112">
                  <c:v>3317.0</c:v>
                </c:pt>
                <c:pt idx="6113">
                  <c:v>3318.0</c:v>
                </c:pt>
                <c:pt idx="6114">
                  <c:v>3319.0</c:v>
                </c:pt>
                <c:pt idx="6115">
                  <c:v>3320.0</c:v>
                </c:pt>
                <c:pt idx="6116">
                  <c:v>3321.0</c:v>
                </c:pt>
                <c:pt idx="6117">
                  <c:v>3322.0</c:v>
                </c:pt>
                <c:pt idx="6118">
                  <c:v>3323.0</c:v>
                </c:pt>
                <c:pt idx="6119">
                  <c:v>3324.0</c:v>
                </c:pt>
                <c:pt idx="6120">
                  <c:v>3325.0</c:v>
                </c:pt>
                <c:pt idx="6121">
                  <c:v>3326.0</c:v>
                </c:pt>
                <c:pt idx="6122">
                  <c:v>3327.0</c:v>
                </c:pt>
                <c:pt idx="6123">
                  <c:v>3328.0</c:v>
                </c:pt>
                <c:pt idx="6124">
                  <c:v>3329.0</c:v>
                </c:pt>
                <c:pt idx="6125">
                  <c:v>3330.0</c:v>
                </c:pt>
                <c:pt idx="6126">
                  <c:v>3331.0</c:v>
                </c:pt>
                <c:pt idx="6127">
                  <c:v>3331.0</c:v>
                </c:pt>
                <c:pt idx="6128">
                  <c:v>3332.0</c:v>
                </c:pt>
                <c:pt idx="6129">
                  <c:v>3333.0</c:v>
                </c:pt>
                <c:pt idx="6130">
                  <c:v>3334.0</c:v>
                </c:pt>
                <c:pt idx="6131">
                  <c:v>3335.0</c:v>
                </c:pt>
                <c:pt idx="6132">
                  <c:v>3335.0</c:v>
                </c:pt>
                <c:pt idx="6133">
                  <c:v>3335.0</c:v>
                </c:pt>
                <c:pt idx="6134">
                  <c:v>3335.0</c:v>
                </c:pt>
                <c:pt idx="6135">
                  <c:v>3335.0</c:v>
                </c:pt>
                <c:pt idx="6136">
                  <c:v>3335.0</c:v>
                </c:pt>
                <c:pt idx="6137">
                  <c:v>3335.0</c:v>
                </c:pt>
                <c:pt idx="6138">
                  <c:v>3335.0</c:v>
                </c:pt>
                <c:pt idx="6139">
                  <c:v>3335.0</c:v>
                </c:pt>
                <c:pt idx="6140">
                  <c:v>3335.0</c:v>
                </c:pt>
                <c:pt idx="6141">
                  <c:v>3335.0</c:v>
                </c:pt>
                <c:pt idx="6142">
                  <c:v>3335.0</c:v>
                </c:pt>
                <c:pt idx="6143">
                  <c:v>3335.0</c:v>
                </c:pt>
                <c:pt idx="6144">
                  <c:v>3335.0</c:v>
                </c:pt>
                <c:pt idx="6145">
                  <c:v>3335.0</c:v>
                </c:pt>
                <c:pt idx="6146">
                  <c:v>3335.0</c:v>
                </c:pt>
                <c:pt idx="6147">
                  <c:v>3335.0</c:v>
                </c:pt>
                <c:pt idx="6148">
                  <c:v>3335.0</c:v>
                </c:pt>
                <c:pt idx="6149">
                  <c:v>3336.0</c:v>
                </c:pt>
                <c:pt idx="6150">
                  <c:v>3337.0</c:v>
                </c:pt>
                <c:pt idx="6151">
                  <c:v>3338.0</c:v>
                </c:pt>
                <c:pt idx="6152">
                  <c:v>3338.0</c:v>
                </c:pt>
                <c:pt idx="6153">
                  <c:v>3338.0</c:v>
                </c:pt>
                <c:pt idx="6154">
                  <c:v>3338.0</c:v>
                </c:pt>
                <c:pt idx="6155">
                  <c:v>3339.0</c:v>
                </c:pt>
                <c:pt idx="6156">
                  <c:v>3339.0</c:v>
                </c:pt>
                <c:pt idx="6157">
                  <c:v>3340.0</c:v>
                </c:pt>
                <c:pt idx="6158">
                  <c:v>3341.0</c:v>
                </c:pt>
                <c:pt idx="6159">
                  <c:v>3341.0</c:v>
                </c:pt>
                <c:pt idx="6160">
                  <c:v>3341.0</c:v>
                </c:pt>
                <c:pt idx="6161">
                  <c:v>3341.0</c:v>
                </c:pt>
                <c:pt idx="6162">
                  <c:v>3341.0</c:v>
                </c:pt>
                <c:pt idx="6163">
                  <c:v>3342.0</c:v>
                </c:pt>
                <c:pt idx="6164">
                  <c:v>3343.0</c:v>
                </c:pt>
                <c:pt idx="6165">
                  <c:v>3344.0</c:v>
                </c:pt>
                <c:pt idx="6166">
                  <c:v>3344.0</c:v>
                </c:pt>
                <c:pt idx="6167">
                  <c:v>3345.0</c:v>
                </c:pt>
                <c:pt idx="6168">
                  <c:v>3345.0</c:v>
                </c:pt>
                <c:pt idx="6169">
                  <c:v>3346.0</c:v>
                </c:pt>
                <c:pt idx="6170">
                  <c:v>3346.0</c:v>
                </c:pt>
                <c:pt idx="6171">
                  <c:v>3346.0</c:v>
                </c:pt>
                <c:pt idx="6172">
                  <c:v>3346.0</c:v>
                </c:pt>
                <c:pt idx="6173">
                  <c:v>3346.0</c:v>
                </c:pt>
                <c:pt idx="6174">
                  <c:v>3346.0</c:v>
                </c:pt>
                <c:pt idx="6175">
                  <c:v>3346.0</c:v>
                </c:pt>
                <c:pt idx="6176">
                  <c:v>3347.0</c:v>
                </c:pt>
                <c:pt idx="6177">
                  <c:v>3348.0</c:v>
                </c:pt>
                <c:pt idx="6178">
                  <c:v>3349.0</c:v>
                </c:pt>
                <c:pt idx="6179">
                  <c:v>3350.0</c:v>
                </c:pt>
                <c:pt idx="6180">
                  <c:v>3351.0</c:v>
                </c:pt>
                <c:pt idx="6181">
                  <c:v>3352.0</c:v>
                </c:pt>
                <c:pt idx="6182">
                  <c:v>3353.0</c:v>
                </c:pt>
                <c:pt idx="6183">
                  <c:v>3354.0</c:v>
                </c:pt>
                <c:pt idx="6184">
                  <c:v>3355.0</c:v>
                </c:pt>
                <c:pt idx="6185">
                  <c:v>3356.0</c:v>
                </c:pt>
                <c:pt idx="6186">
                  <c:v>3357.0</c:v>
                </c:pt>
                <c:pt idx="6187">
                  <c:v>3358.0</c:v>
                </c:pt>
                <c:pt idx="6188">
                  <c:v>3359.0</c:v>
                </c:pt>
                <c:pt idx="6189">
                  <c:v>3360.0</c:v>
                </c:pt>
                <c:pt idx="6190">
                  <c:v>3361.0</c:v>
                </c:pt>
                <c:pt idx="6191">
                  <c:v>3362.0</c:v>
                </c:pt>
                <c:pt idx="6192">
                  <c:v>3363.0</c:v>
                </c:pt>
                <c:pt idx="6193">
                  <c:v>3364.0</c:v>
                </c:pt>
                <c:pt idx="6194">
                  <c:v>3365.0</c:v>
                </c:pt>
                <c:pt idx="6195">
                  <c:v>3366.0</c:v>
                </c:pt>
                <c:pt idx="6196">
                  <c:v>3367.0</c:v>
                </c:pt>
                <c:pt idx="6197">
                  <c:v>3368.0</c:v>
                </c:pt>
                <c:pt idx="6198">
                  <c:v>3369.0</c:v>
                </c:pt>
                <c:pt idx="6199">
                  <c:v>3370.0</c:v>
                </c:pt>
                <c:pt idx="6200">
                  <c:v>3370.0</c:v>
                </c:pt>
                <c:pt idx="6201">
                  <c:v>3371.0</c:v>
                </c:pt>
                <c:pt idx="6202">
                  <c:v>3372.0</c:v>
                </c:pt>
                <c:pt idx="6203">
                  <c:v>3373.0</c:v>
                </c:pt>
                <c:pt idx="6204">
                  <c:v>3374.0</c:v>
                </c:pt>
                <c:pt idx="6205">
                  <c:v>3374.0</c:v>
                </c:pt>
                <c:pt idx="6206">
                  <c:v>3374.0</c:v>
                </c:pt>
                <c:pt idx="6207">
                  <c:v>3374.0</c:v>
                </c:pt>
                <c:pt idx="6208">
                  <c:v>3374.0</c:v>
                </c:pt>
                <c:pt idx="6209">
                  <c:v>3374.0</c:v>
                </c:pt>
                <c:pt idx="6210">
                  <c:v>3374.0</c:v>
                </c:pt>
                <c:pt idx="6211">
                  <c:v>3374.0</c:v>
                </c:pt>
                <c:pt idx="6212">
                  <c:v>3374.0</c:v>
                </c:pt>
                <c:pt idx="6213">
                  <c:v>3374.0</c:v>
                </c:pt>
                <c:pt idx="6214">
                  <c:v>3374.0</c:v>
                </c:pt>
                <c:pt idx="6215">
                  <c:v>3374.0</c:v>
                </c:pt>
                <c:pt idx="6216">
                  <c:v>3374.0</c:v>
                </c:pt>
                <c:pt idx="6217">
                  <c:v>3374.0</c:v>
                </c:pt>
                <c:pt idx="6218">
                  <c:v>3374.0</c:v>
                </c:pt>
                <c:pt idx="6219">
                  <c:v>3374.0</c:v>
                </c:pt>
                <c:pt idx="6220">
                  <c:v>3374.0</c:v>
                </c:pt>
                <c:pt idx="6221">
                  <c:v>3375.0</c:v>
                </c:pt>
                <c:pt idx="6222">
                  <c:v>3375.0</c:v>
                </c:pt>
                <c:pt idx="6223">
                  <c:v>3375.0</c:v>
                </c:pt>
                <c:pt idx="6224">
                  <c:v>3375.0</c:v>
                </c:pt>
                <c:pt idx="6225">
                  <c:v>3375.0</c:v>
                </c:pt>
                <c:pt idx="6226">
                  <c:v>3375.0</c:v>
                </c:pt>
                <c:pt idx="6227">
                  <c:v>3375.0</c:v>
                </c:pt>
                <c:pt idx="6228">
                  <c:v>3375.0</c:v>
                </c:pt>
                <c:pt idx="6229">
                  <c:v>3375.0</c:v>
                </c:pt>
                <c:pt idx="6230">
                  <c:v>3375.0</c:v>
                </c:pt>
                <c:pt idx="6231">
                  <c:v>3375.0</c:v>
                </c:pt>
                <c:pt idx="6232">
                  <c:v>3375.0</c:v>
                </c:pt>
                <c:pt idx="6233">
                  <c:v>3376.0</c:v>
                </c:pt>
                <c:pt idx="6234">
                  <c:v>3377.0</c:v>
                </c:pt>
                <c:pt idx="6235">
                  <c:v>3378.0</c:v>
                </c:pt>
                <c:pt idx="6236">
                  <c:v>3379.0</c:v>
                </c:pt>
                <c:pt idx="6237">
                  <c:v>3379.0</c:v>
                </c:pt>
                <c:pt idx="6238">
                  <c:v>3379.0</c:v>
                </c:pt>
                <c:pt idx="6239">
                  <c:v>3380.0</c:v>
                </c:pt>
                <c:pt idx="6240">
                  <c:v>3381.0</c:v>
                </c:pt>
                <c:pt idx="6241">
                  <c:v>3382.0</c:v>
                </c:pt>
                <c:pt idx="6242">
                  <c:v>3383.0</c:v>
                </c:pt>
                <c:pt idx="6243">
                  <c:v>3383.0</c:v>
                </c:pt>
                <c:pt idx="6244">
                  <c:v>3383.0</c:v>
                </c:pt>
                <c:pt idx="6245">
                  <c:v>3384.0</c:v>
                </c:pt>
                <c:pt idx="6246">
                  <c:v>3384.0</c:v>
                </c:pt>
                <c:pt idx="6247">
                  <c:v>3384.0</c:v>
                </c:pt>
                <c:pt idx="6248">
                  <c:v>3385.0</c:v>
                </c:pt>
                <c:pt idx="6249">
                  <c:v>3385.0</c:v>
                </c:pt>
                <c:pt idx="6250">
                  <c:v>3386.0</c:v>
                </c:pt>
                <c:pt idx="6251">
                  <c:v>3387.0</c:v>
                </c:pt>
                <c:pt idx="6252">
                  <c:v>3387.0</c:v>
                </c:pt>
                <c:pt idx="6253">
                  <c:v>3387.0</c:v>
                </c:pt>
                <c:pt idx="6254">
                  <c:v>3388.0</c:v>
                </c:pt>
                <c:pt idx="6255">
                  <c:v>3388.0</c:v>
                </c:pt>
                <c:pt idx="6256">
                  <c:v>3389.0</c:v>
                </c:pt>
                <c:pt idx="6257">
                  <c:v>3390.0</c:v>
                </c:pt>
                <c:pt idx="6258">
                  <c:v>3390.0</c:v>
                </c:pt>
                <c:pt idx="6259">
                  <c:v>3391.0</c:v>
                </c:pt>
                <c:pt idx="6260">
                  <c:v>3392.0</c:v>
                </c:pt>
                <c:pt idx="6261">
                  <c:v>3392.0</c:v>
                </c:pt>
                <c:pt idx="6262">
                  <c:v>3393.0</c:v>
                </c:pt>
                <c:pt idx="6263">
                  <c:v>3394.0</c:v>
                </c:pt>
                <c:pt idx="6264">
                  <c:v>3395.0</c:v>
                </c:pt>
                <c:pt idx="6265">
                  <c:v>3396.0</c:v>
                </c:pt>
                <c:pt idx="6266">
                  <c:v>3397.0</c:v>
                </c:pt>
                <c:pt idx="6267">
                  <c:v>3398.0</c:v>
                </c:pt>
                <c:pt idx="6268">
                  <c:v>3399.0</c:v>
                </c:pt>
                <c:pt idx="6269">
                  <c:v>3399.0</c:v>
                </c:pt>
                <c:pt idx="6270">
                  <c:v>3399.0</c:v>
                </c:pt>
                <c:pt idx="6271">
                  <c:v>3400.0</c:v>
                </c:pt>
                <c:pt idx="6272">
                  <c:v>3401.0</c:v>
                </c:pt>
                <c:pt idx="6273">
                  <c:v>3402.0</c:v>
                </c:pt>
                <c:pt idx="6274">
                  <c:v>3403.0</c:v>
                </c:pt>
                <c:pt idx="6275">
                  <c:v>3404.0</c:v>
                </c:pt>
                <c:pt idx="6276">
                  <c:v>3405.0</c:v>
                </c:pt>
                <c:pt idx="6277">
                  <c:v>3406.0</c:v>
                </c:pt>
                <c:pt idx="6278">
                  <c:v>3407.0</c:v>
                </c:pt>
                <c:pt idx="6279">
                  <c:v>3408.0</c:v>
                </c:pt>
                <c:pt idx="6280">
                  <c:v>3409.0</c:v>
                </c:pt>
                <c:pt idx="6281">
                  <c:v>3410.0</c:v>
                </c:pt>
                <c:pt idx="6282">
                  <c:v>3411.0</c:v>
                </c:pt>
                <c:pt idx="6283">
                  <c:v>3411.0</c:v>
                </c:pt>
                <c:pt idx="6284">
                  <c:v>3412.0</c:v>
                </c:pt>
                <c:pt idx="6285">
                  <c:v>3413.0</c:v>
                </c:pt>
                <c:pt idx="6286">
                  <c:v>3413.0</c:v>
                </c:pt>
                <c:pt idx="6287">
                  <c:v>3414.0</c:v>
                </c:pt>
                <c:pt idx="6288">
                  <c:v>3415.0</c:v>
                </c:pt>
                <c:pt idx="6289">
                  <c:v>3416.0</c:v>
                </c:pt>
                <c:pt idx="6290">
                  <c:v>3417.0</c:v>
                </c:pt>
                <c:pt idx="6291">
                  <c:v>3418.0</c:v>
                </c:pt>
                <c:pt idx="6292">
                  <c:v>3419.0</c:v>
                </c:pt>
                <c:pt idx="6293">
                  <c:v>3420.0</c:v>
                </c:pt>
                <c:pt idx="6294">
                  <c:v>3421.0</c:v>
                </c:pt>
                <c:pt idx="6295">
                  <c:v>3422.0</c:v>
                </c:pt>
                <c:pt idx="6296">
                  <c:v>3422.0</c:v>
                </c:pt>
                <c:pt idx="6297">
                  <c:v>3422.0</c:v>
                </c:pt>
                <c:pt idx="6298">
                  <c:v>3423.0</c:v>
                </c:pt>
                <c:pt idx="6299">
                  <c:v>3423.0</c:v>
                </c:pt>
                <c:pt idx="6300">
                  <c:v>3423.0</c:v>
                </c:pt>
                <c:pt idx="6301">
                  <c:v>3424.0</c:v>
                </c:pt>
                <c:pt idx="6302">
                  <c:v>3424.0</c:v>
                </c:pt>
                <c:pt idx="6303">
                  <c:v>3425.0</c:v>
                </c:pt>
                <c:pt idx="6304">
                  <c:v>3426.0</c:v>
                </c:pt>
                <c:pt idx="6305">
                  <c:v>3426.0</c:v>
                </c:pt>
                <c:pt idx="6306">
                  <c:v>3427.0</c:v>
                </c:pt>
                <c:pt idx="6307">
                  <c:v>3428.0</c:v>
                </c:pt>
                <c:pt idx="6308">
                  <c:v>3429.0</c:v>
                </c:pt>
                <c:pt idx="6309">
                  <c:v>3429.0</c:v>
                </c:pt>
                <c:pt idx="6310">
                  <c:v>3430.0</c:v>
                </c:pt>
                <c:pt idx="6311">
                  <c:v>3431.0</c:v>
                </c:pt>
                <c:pt idx="6312">
                  <c:v>3431.0</c:v>
                </c:pt>
                <c:pt idx="6313">
                  <c:v>3432.0</c:v>
                </c:pt>
                <c:pt idx="6314">
                  <c:v>3433.0</c:v>
                </c:pt>
                <c:pt idx="6315">
                  <c:v>3434.0</c:v>
                </c:pt>
                <c:pt idx="6316">
                  <c:v>3434.0</c:v>
                </c:pt>
                <c:pt idx="6317">
                  <c:v>3435.0</c:v>
                </c:pt>
                <c:pt idx="6318">
                  <c:v>3435.0</c:v>
                </c:pt>
                <c:pt idx="6319">
                  <c:v>3436.0</c:v>
                </c:pt>
                <c:pt idx="6320">
                  <c:v>3437.0</c:v>
                </c:pt>
                <c:pt idx="6321">
                  <c:v>3438.0</c:v>
                </c:pt>
                <c:pt idx="6322">
                  <c:v>3439.0</c:v>
                </c:pt>
                <c:pt idx="6323">
                  <c:v>3440.0</c:v>
                </c:pt>
                <c:pt idx="6324">
                  <c:v>3441.0</c:v>
                </c:pt>
                <c:pt idx="6325">
                  <c:v>3442.0</c:v>
                </c:pt>
                <c:pt idx="6326">
                  <c:v>3443.0</c:v>
                </c:pt>
                <c:pt idx="6327">
                  <c:v>3444.0</c:v>
                </c:pt>
                <c:pt idx="6328">
                  <c:v>3445.0</c:v>
                </c:pt>
                <c:pt idx="6329">
                  <c:v>3446.0</c:v>
                </c:pt>
                <c:pt idx="6330">
                  <c:v>3447.0</c:v>
                </c:pt>
                <c:pt idx="6331">
                  <c:v>3448.0</c:v>
                </c:pt>
                <c:pt idx="6332">
                  <c:v>3449.0</c:v>
                </c:pt>
                <c:pt idx="6333">
                  <c:v>3450.0</c:v>
                </c:pt>
                <c:pt idx="6334">
                  <c:v>3451.0</c:v>
                </c:pt>
                <c:pt idx="6335">
                  <c:v>3452.0</c:v>
                </c:pt>
                <c:pt idx="6336">
                  <c:v>3453.0</c:v>
                </c:pt>
                <c:pt idx="6337">
                  <c:v>3453.0</c:v>
                </c:pt>
                <c:pt idx="6338">
                  <c:v>3453.0</c:v>
                </c:pt>
                <c:pt idx="6339">
                  <c:v>3454.0</c:v>
                </c:pt>
                <c:pt idx="6340">
                  <c:v>3455.0</c:v>
                </c:pt>
                <c:pt idx="6341">
                  <c:v>3456.0</c:v>
                </c:pt>
                <c:pt idx="6342">
                  <c:v>3456.0</c:v>
                </c:pt>
                <c:pt idx="6343">
                  <c:v>3457.0</c:v>
                </c:pt>
                <c:pt idx="6344">
                  <c:v>3457.0</c:v>
                </c:pt>
                <c:pt idx="6345">
                  <c:v>3458.0</c:v>
                </c:pt>
                <c:pt idx="6346">
                  <c:v>3459.0</c:v>
                </c:pt>
                <c:pt idx="6347">
                  <c:v>3460.0</c:v>
                </c:pt>
                <c:pt idx="6348">
                  <c:v>3461.0</c:v>
                </c:pt>
                <c:pt idx="6349">
                  <c:v>3462.0</c:v>
                </c:pt>
                <c:pt idx="6350">
                  <c:v>3463.0</c:v>
                </c:pt>
                <c:pt idx="6351">
                  <c:v>3464.0</c:v>
                </c:pt>
                <c:pt idx="6352">
                  <c:v>3465.0</c:v>
                </c:pt>
                <c:pt idx="6353">
                  <c:v>3466.0</c:v>
                </c:pt>
                <c:pt idx="6354">
                  <c:v>3466.0</c:v>
                </c:pt>
                <c:pt idx="6355">
                  <c:v>3467.0</c:v>
                </c:pt>
                <c:pt idx="6356">
                  <c:v>3468.0</c:v>
                </c:pt>
                <c:pt idx="6357">
                  <c:v>3469.0</c:v>
                </c:pt>
                <c:pt idx="6358">
                  <c:v>3470.0</c:v>
                </c:pt>
                <c:pt idx="6359">
                  <c:v>3470.0</c:v>
                </c:pt>
                <c:pt idx="6360">
                  <c:v>3471.0</c:v>
                </c:pt>
                <c:pt idx="6361">
                  <c:v>3472.0</c:v>
                </c:pt>
                <c:pt idx="6362">
                  <c:v>3473.0</c:v>
                </c:pt>
                <c:pt idx="6363">
                  <c:v>3474.0</c:v>
                </c:pt>
                <c:pt idx="6364">
                  <c:v>3474.0</c:v>
                </c:pt>
                <c:pt idx="6365">
                  <c:v>3475.0</c:v>
                </c:pt>
                <c:pt idx="6366">
                  <c:v>3476.0</c:v>
                </c:pt>
                <c:pt idx="6367">
                  <c:v>3477.0</c:v>
                </c:pt>
                <c:pt idx="6368">
                  <c:v>3477.0</c:v>
                </c:pt>
                <c:pt idx="6369">
                  <c:v>3477.0</c:v>
                </c:pt>
                <c:pt idx="6370">
                  <c:v>3477.0</c:v>
                </c:pt>
                <c:pt idx="6371">
                  <c:v>3477.0</c:v>
                </c:pt>
                <c:pt idx="6372">
                  <c:v>3478.0</c:v>
                </c:pt>
                <c:pt idx="6373">
                  <c:v>3479.0</c:v>
                </c:pt>
                <c:pt idx="6374">
                  <c:v>3480.0</c:v>
                </c:pt>
                <c:pt idx="6375">
                  <c:v>3481.0</c:v>
                </c:pt>
                <c:pt idx="6376">
                  <c:v>3481.0</c:v>
                </c:pt>
                <c:pt idx="6377">
                  <c:v>3482.0</c:v>
                </c:pt>
                <c:pt idx="6378">
                  <c:v>3483.0</c:v>
                </c:pt>
                <c:pt idx="6379">
                  <c:v>3484.0</c:v>
                </c:pt>
                <c:pt idx="6380">
                  <c:v>3485.0</c:v>
                </c:pt>
                <c:pt idx="6381">
                  <c:v>3485.0</c:v>
                </c:pt>
                <c:pt idx="6382">
                  <c:v>3486.0</c:v>
                </c:pt>
                <c:pt idx="6383">
                  <c:v>3486.0</c:v>
                </c:pt>
                <c:pt idx="6384">
                  <c:v>3486.0</c:v>
                </c:pt>
                <c:pt idx="6385">
                  <c:v>3486.0</c:v>
                </c:pt>
                <c:pt idx="6386">
                  <c:v>3486.0</c:v>
                </c:pt>
                <c:pt idx="6387">
                  <c:v>3486.0</c:v>
                </c:pt>
                <c:pt idx="6388">
                  <c:v>3486.0</c:v>
                </c:pt>
                <c:pt idx="6389">
                  <c:v>3486.0</c:v>
                </c:pt>
                <c:pt idx="6390">
                  <c:v>3487.0</c:v>
                </c:pt>
                <c:pt idx="6391">
                  <c:v>3488.0</c:v>
                </c:pt>
                <c:pt idx="6392">
                  <c:v>3489.0</c:v>
                </c:pt>
                <c:pt idx="6393">
                  <c:v>3490.0</c:v>
                </c:pt>
                <c:pt idx="6394">
                  <c:v>3490.0</c:v>
                </c:pt>
                <c:pt idx="6395">
                  <c:v>3490.0</c:v>
                </c:pt>
                <c:pt idx="6396">
                  <c:v>3490.0</c:v>
                </c:pt>
                <c:pt idx="6397">
                  <c:v>3490.0</c:v>
                </c:pt>
                <c:pt idx="6398">
                  <c:v>3490.0</c:v>
                </c:pt>
                <c:pt idx="6399">
                  <c:v>3491.0</c:v>
                </c:pt>
                <c:pt idx="6400">
                  <c:v>3491.0</c:v>
                </c:pt>
                <c:pt idx="6401">
                  <c:v>3491.0</c:v>
                </c:pt>
                <c:pt idx="6402">
                  <c:v>3491.0</c:v>
                </c:pt>
                <c:pt idx="6403">
                  <c:v>3491.0</c:v>
                </c:pt>
                <c:pt idx="6404">
                  <c:v>3492.0</c:v>
                </c:pt>
                <c:pt idx="6405">
                  <c:v>3492.0</c:v>
                </c:pt>
                <c:pt idx="6406">
                  <c:v>3492.0</c:v>
                </c:pt>
                <c:pt idx="6407">
                  <c:v>3493.0</c:v>
                </c:pt>
                <c:pt idx="6408">
                  <c:v>3494.0</c:v>
                </c:pt>
                <c:pt idx="6409">
                  <c:v>3494.0</c:v>
                </c:pt>
                <c:pt idx="6410">
                  <c:v>3494.0</c:v>
                </c:pt>
                <c:pt idx="6411">
                  <c:v>3494.0</c:v>
                </c:pt>
                <c:pt idx="6412">
                  <c:v>3495.0</c:v>
                </c:pt>
                <c:pt idx="6413">
                  <c:v>3495.0</c:v>
                </c:pt>
                <c:pt idx="6414">
                  <c:v>3496.0</c:v>
                </c:pt>
                <c:pt idx="6415">
                  <c:v>3496.0</c:v>
                </c:pt>
                <c:pt idx="6416">
                  <c:v>3496.0</c:v>
                </c:pt>
                <c:pt idx="6417">
                  <c:v>3496.0</c:v>
                </c:pt>
                <c:pt idx="6418">
                  <c:v>3496.0</c:v>
                </c:pt>
                <c:pt idx="6419">
                  <c:v>3496.0</c:v>
                </c:pt>
                <c:pt idx="6420">
                  <c:v>3496.0</c:v>
                </c:pt>
                <c:pt idx="6421">
                  <c:v>3496.0</c:v>
                </c:pt>
                <c:pt idx="6422">
                  <c:v>3497.0</c:v>
                </c:pt>
                <c:pt idx="6423">
                  <c:v>3498.0</c:v>
                </c:pt>
                <c:pt idx="6424">
                  <c:v>3499.0</c:v>
                </c:pt>
                <c:pt idx="6425">
                  <c:v>3500.0</c:v>
                </c:pt>
                <c:pt idx="6426">
                  <c:v>3501.0</c:v>
                </c:pt>
                <c:pt idx="6427">
                  <c:v>3502.0</c:v>
                </c:pt>
                <c:pt idx="6428">
                  <c:v>3503.0</c:v>
                </c:pt>
                <c:pt idx="6429">
                  <c:v>3503.0</c:v>
                </c:pt>
                <c:pt idx="6430">
                  <c:v>3504.0</c:v>
                </c:pt>
                <c:pt idx="6431">
                  <c:v>3505.0</c:v>
                </c:pt>
                <c:pt idx="6432">
                  <c:v>3506.0</c:v>
                </c:pt>
                <c:pt idx="6433">
                  <c:v>3507.0</c:v>
                </c:pt>
                <c:pt idx="6434">
                  <c:v>3507.0</c:v>
                </c:pt>
                <c:pt idx="6435">
                  <c:v>3508.0</c:v>
                </c:pt>
                <c:pt idx="6436">
                  <c:v>3509.0</c:v>
                </c:pt>
                <c:pt idx="6437">
                  <c:v>3510.0</c:v>
                </c:pt>
                <c:pt idx="6438">
                  <c:v>3511.0</c:v>
                </c:pt>
                <c:pt idx="6439">
                  <c:v>3512.0</c:v>
                </c:pt>
                <c:pt idx="6440">
                  <c:v>3513.0</c:v>
                </c:pt>
                <c:pt idx="6441">
                  <c:v>3514.0</c:v>
                </c:pt>
                <c:pt idx="6442">
                  <c:v>3515.0</c:v>
                </c:pt>
                <c:pt idx="6443">
                  <c:v>3516.0</c:v>
                </c:pt>
                <c:pt idx="6444">
                  <c:v>3517.0</c:v>
                </c:pt>
                <c:pt idx="6445">
                  <c:v>3518.0</c:v>
                </c:pt>
                <c:pt idx="6446">
                  <c:v>3519.0</c:v>
                </c:pt>
                <c:pt idx="6447">
                  <c:v>3520.0</c:v>
                </c:pt>
                <c:pt idx="6448">
                  <c:v>3521.0</c:v>
                </c:pt>
                <c:pt idx="6449">
                  <c:v>3521.0</c:v>
                </c:pt>
                <c:pt idx="6450">
                  <c:v>3522.0</c:v>
                </c:pt>
                <c:pt idx="6451">
                  <c:v>3522.0</c:v>
                </c:pt>
                <c:pt idx="6452">
                  <c:v>3523.0</c:v>
                </c:pt>
                <c:pt idx="6453">
                  <c:v>3523.0</c:v>
                </c:pt>
                <c:pt idx="6454">
                  <c:v>3523.0</c:v>
                </c:pt>
                <c:pt idx="6455">
                  <c:v>3523.0</c:v>
                </c:pt>
                <c:pt idx="6456">
                  <c:v>3524.0</c:v>
                </c:pt>
                <c:pt idx="6457">
                  <c:v>3524.0</c:v>
                </c:pt>
                <c:pt idx="6458">
                  <c:v>3525.0</c:v>
                </c:pt>
                <c:pt idx="6459">
                  <c:v>3525.0</c:v>
                </c:pt>
                <c:pt idx="6460">
                  <c:v>3526.0</c:v>
                </c:pt>
                <c:pt idx="6461">
                  <c:v>3527.0</c:v>
                </c:pt>
                <c:pt idx="6462">
                  <c:v>3528.0</c:v>
                </c:pt>
                <c:pt idx="6463">
                  <c:v>3529.0</c:v>
                </c:pt>
                <c:pt idx="6464">
                  <c:v>3529.0</c:v>
                </c:pt>
                <c:pt idx="6465">
                  <c:v>3529.0</c:v>
                </c:pt>
                <c:pt idx="6466">
                  <c:v>3529.0</c:v>
                </c:pt>
                <c:pt idx="6467">
                  <c:v>3530.0</c:v>
                </c:pt>
                <c:pt idx="6468">
                  <c:v>3531.0</c:v>
                </c:pt>
                <c:pt idx="6469">
                  <c:v>3532.0</c:v>
                </c:pt>
                <c:pt idx="6470">
                  <c:v>3532.0</c:v>
                </c:pt>
                <c:pt idx="6471">
                  <c:v>3532.0</c:v>
                </c:pt>
                <c:pt idx="6472">
                  <c:v>3533.0</c:v>
                </c:pt>
                <c:pt idx="6473">
                  <c:v>3534.0</c:v>
                </c:pt>
                <c:pt idx="6474">
                  <c:v>3534.0</c:v>
                </c:pt>
                <c:pt idx="6475">
                  <c:v>3535.0</c:v>
                </c:pt>
                <c:pt idx="6476">
                  <c:v>3536.0</c:v>
                </c:pt>
                <c:pt idx="6477">
                  <c:v>3537.0</c:v>
                </c:pt>
                <c:pt idx="6478">
                  <c:v>3538.0</c:v>
                </c:pt>
                <c:pt idx="6479">
                  <c:v>3539.0</c:v>
                </c:pt>
                <c:pt idx="6480">
                  <c:v>3539.0</c:v>
                </c:pt>
                <c:pt idx="6481">
                  <c:v>3539.0</c:v>
                </c:pt>
                <c:pt idx="6482">
                  <c:v>3539.0</c:v>
                </c:pt>
                <c:pt idx="6483">
                  <c:v>3539.0</c:v>
                </c:pt>
                <c:pt idx="6484">
                  <c:v>3539.0</c:v>
                </c:pt>
                <c:pt idx="6485">
                  <c:v>3539.0</c:v>
                </c:pt>
                <c:pt idx="6486">
                  <c:v>3540.0</c:v>
                </c:pt>
                <c:pt idx="6487">
                  <c:v>3541.0</c:v>
                </c:pt>
                <c:pt idx="6488">
                  <c:v>3541.0</c:v>
                </c:pt>
                <c:pt idx="6489">
                  <c:v>3541.0</c:v>
                </c:pt>
                <c:pt idx="6490">
                  <c:v>3541.0</c:v>
                </c:pt>
                <c:pt idx="6491">
                  <c:v>3542.0</c:v>
                </c:pt>
                <c:pt idx="6492">
                  <c:v>3542.0</c:v>
                </c:pt>
                <c:pt idx="6493">
                  <c:v>3543.0</c:v>
                </c:pt>
                <c:pt idx="6494">
                  <c:v>3544.0</c:v>
                </c:pt>
                <c:pt idx="6495">
                  <c:v>3545.0</c:v>
                </c:pt>
                <c:pt idx="6496">
                  <c:v>3545.0</c:v>
                </c:pt>
                <c:pt idx="6497">
                  <c:v>3545.0</c:v>
                </c:pt>
                <c:pt idx="6498">
                  <c:v>3545.0</c:v>
                </c:pt>
                <c:pt idx="6499">
                  <c:v>3546.0</c:v>
                </c:pt>
                <c:pt idx="6500">
                  <c:v>3546.0</c:v>
                </c:pt>
                <c:pt idx="6501">
                  <c:v>3546.0</c:v>
                </c:pt>
                <c:pt idx="6502">
                  <c:v>3546.0</c:v>
                </c:pt>
                <c:pt idx="6503">
                  <c:v>3546.0</c:v>
                </c:pt>
                <c:pt idx="6504">
                  <c:v>3546.0</c:v>
                </c:pt>
                <c:pt idx="6505">
                  <c:v>3547.0</c:v>
                </c:pt>
                <c:pt idx="6506">
                  <c:v>3547.0</c:v>
                </c:pt>
                <c:pt idx="6507">
                  <c:v>3548.0</c:v>
                </c:pt>
                <c:pt idx="6508">
                  <c:v>3549.0</c:v>
                </c:pt>
                <c:pt idx="6509">
                  <c:v>3549.0</c:v>
                </c:pt>
                <c:pt idx="6510">
                  <c:v>3550.0</c:v>
                </c:pt>
                <c:pt idx="6511">
                  <c:v>3551.0</c:v>
                </c:pt>
                <c:pt idx="6512">
                  <c:v>3552.0</c:v>
                </c:pt>
                <c:pt idx="6513">
                  <c:v>3553.0</c:v>
                </c:pt>
                <c:pt idx="6514">
                  <c:v>3554.0</c:v>
                </c:pt>
                <c:pt idx="6515">
                  <c:v>3555.0</c:v>
                </c:pt>
                <c:pt idx="6516">
                  <c:v>3556.0</c:v>
                </c:pt>
                <c:pt idx="6517">
                  <c:v>3556.0</c:v>
                </c:pt>
                <c:pt idx="6518">
                  <c:v>3556.0</c:v>
                </c:pt>
                <c:pt idx="6519">
                  <c:v>3556.0</c:v>
                </c:pt>
                <c:pt idx="6520">
                  <c:v>3556.0</c:v>
                </c:pt>
                <c:pt idx="6521">
                  <c:v>3557.0</c:v>
                </c:pt>
                <c:pt idx="6522">
                  <c:v>3557.0</c:v>
                </c:pt>
                <c:pt idx="6523">
                  <c:v>3557.0</c:v>
                </c:pt>
                <c:pt idx="6524">
                  <c:v>3558.0</c:v>
                </c:pt>
                <c:pt idx="6525">
                  <c:v>3559.0</c:v>
                </c:pt>
                <c:pt idx="6526">
                  <c:v>3560.0</c:v>
                </c:pt>
                <c:pt idx="6527">
                  <c:v>3560.0</c:v>
                </c:pt>
                <c:pt idx="6528">
                  <c:v>3561.0</c:v>
                </c:pt>
                <c:pt idx="6529">
                  <c:v>3562.0</c:v>
                </c:pt>
                <c:pt idx="6530">
                  <c:v>3562.0</c:v>
                </c:pt>
                <c:pt idx="6531">
                  <c:v>3562.0</c:v>
                </c:pt>
                <c:pt idx="6532">
                  <c:v>3562.0</c:v>
                </c:pt>
                <c:pt idx="6533">
                  <c:v>3563.0</c:v>
                </c:pt>
                <c:pt idx="6534">
                  <c:v>3563.0</c:v>
                </c:pt>
                <c:pt idx="6535">
                  <c:v>3564.0</c:v>
                </c:pt>
                <c:pt idx="6536">
                  <c:v>3564.0</c:v>
                </c:pt>
                <c:pt idx="6537">
                  <c:v>3564.0</c:v>
                </c:pt>
                <c:pt idx="6538">
                  <c:v>3564.0</c:v>
                </c:pt>
                <c:pt idx="6539">
                  <c:v>3564.0</c:v>
                </c:pt>
                <c:pt idx="6540">
                  <c:v>3564.0</c:v>
                </c:pt>
                <c:pt idx="6541">
                  <c:v>3564.0</c:v>
                </c:pt>
                <c:pt idx="6542">
                  <c:v>3565.0</c:v>
                </c:pt>
                <c:pt idx="6543">
                  <c:v>3566.0</c:v>
                </c:pt>
                <c:pt idx="6544">
                  <c:v>3566.0</c:v>
                </c:pt>
                <c:pt idx="6545">
                  <c:v>3566.0</c:v>
                </c:pt>
                <c:pt idx="6546">
                  <c:v>3566.0</c:v>
                </c:pt>
                <c:pt idx="6547">
                  <c:v>3566.0</c:v>
                </c:pt>
                <c:pt idx="6548">
                  <c:v>3566.0</c:v>
                </c:pt>
                <c:pt idx="6549">
                  <c:v>3567.0</c:v>
                </c:pt>
                <c:pt idx="6550">
                  <c:v>3567.0</c:v>
                </c:pt>
                <c:pt idx="6551">
                  <c:v>3568.0</c:v>
                </c:pt>
                <c:pt idx="6552">
                  <c:v>3569.0</c:v>
                </c:pt>
                <c:pt idx="6553">
                  <c:v>3569.0</c:v>
                </c:pt>
                <c:pt idx="6554">
                  <c:v>3569.0</c:v>
                </c:pt>
                <c:pt idx="6555">
                  <c:v>3570.0</c:v>
                </c:pt>
                <c:pt idx="6556">
                  <c:v>3571.0</c:v>
                </c:pt>
                <c:pt idx="6557">
                  <c:v>3571.0</c:v>
                </c:pt>
                <c:pt idx="6558">
                  <c:v>3571.0</c:v>
                </c:pt>
                <c:pt idx="6559">
                  <c:v>3572.0</c:v>
                </c:pt>
                <c:pt idx="6560">
                  <c:v>3573.0</c:v>
                </c:pt>
                <c:pt idx="6561">
                  <c:v>3574.0</c:v>
                </c:pt>
                <c:pt idx="6562">
                  <c:v>3574.0</c:v>
                </c:pt>
                <c:pt idx="6563">
                  <c:v>3575.0</c:v>
                </c:pt>
                <c:pt idx="6564">
                  <c:v>3576.0</c:v>
                </c:pt>
                <c:pt idx="6565">
                  <c:v>3577.0</c:v>
                </c:pt>
                <c:pt idx="6566">
                  <c:v>3578.0</c:v>
                </c:pt>
                <c:pt idx="6567">
                  <c:v>3579.0</c:v>
                </c:pt>
                <c:pt idx="6568">
                  <c:v>3580.0</c:v>
                </c:pt>
                <c:pt idx="6569">
                  <c:v>3581.0</c:v>
                </c:pt>
                <c:pt idx="6570">
                  <c:v>3582.0</c:v>
                </c:pt>
                <c:pt idx="6571">
                  <c:v>3583.0</c:v>
                </c:pt>
                <c:pt idx="6572">
                  <c:v>3584.0</c:v>
                </c:pt>
                <c:pt idx="6573">
                  <c:v>3584.0</c:v>
                </c:pt>
                <c:pt idx="6574">
                  <c:v>3585.0</c:v>
                </c:pt>
                <c:pt idx="6575">
                  <c:v>3585.0</c:v>
                </c:pt>
                <c:pt idx="6576">
                  <c:v>3585.0</c:v>
                </c:pt>
                <c:pt idx="6577">
                  <c:v>3586.0</c:v>
                </c:pt>
                <c:pt idx="6578">
                  <c:v>3586.0</c:v>
                </c:pt>
                <c:pt idx="6579">
                  <c:v>3587.0</c:v>
                </c:pt>
                <c:pt idx="6580">
                  <c:v>3588.0</c:v>
                </c:pt>
                <c:pt idx="6581">
                  <c:v>3589.0</c:v>
                </c:pt>
                <c:pt idx="6582">
                  <c:v>3589.0</c:v>
                </c:pt>
                <c:pt idx="6583">
                  <c:v>3590.0</c:v>
                </c:pt>
                <c:pt idx="6584">
                  <c:v>3590.0</c:v>
                </c:pt>
                <c:pt idx="6585">
                  <c:v>3590.0</c:v>
                </c:pt>
                <c:pt idx="6586">
                  <c:v>3590.0</c:v>
                </c:pt>
                <c:pt idx="6587">
                  <c:v>3591.0</c:v>
                </c:pt>
                <c:pt idx="6588">
                  <c:v>3591.0</c:v>
                </c:pt>
                <c:pt idx="6589">
                  <c:v>3592.0</c:v>
                </c:pt>
                <c:pt idx="6590">
                  <c:v>3593.0</c:v>
                </c:pt>
                <c:pt idx="6591">
                  <c:v>3593.0</c:v>
                </c:pt>
                <c:pt idx="6592">
                  <c:v>3594.0</c:v>
                </c:pt>
                <c:pt idx="6593">
                  <c:v>3594.0</c:v>
                </c:pt>
                <c:pt idx="6594">
                  <c:v>3595.0</c:v>
                </c:pt>
                <c:pt idx="6595">
                  <c:v>3596.0</c:v>
                </c:pt>
                <c:pt idx="6596">
                  <c:v>3597.0</c:v>
                </c:pt>
                <c:pt idx="6597">
                  <c:v>3597.0</c:v>
                </c:pt>
                <c:pt idx="6598">
                  <c:v>3597.0</c:v>
                </c:pt>
                <c:pt idx="6599">
                  <c:v>3597.0</c:v>
                </c:pt>
                <c:pt idx="6600">
                  <c:v>3597.0</c:v>
                </c:pt>
                <c:pt idx="6601">
                  <c:v>3597.0</c:v>
                </c:pt>
                <c:pt idx="6602">
                  <c:v>3598.0</c:v>
                </c:pt>
                <c:pt idx="6603">
                  <c:v>3599.0</c:v>
                </c:pt>
                <c:pt idx="6604">
                  <c:v>3599.0</c:v>
                </c:pt>
                <c:pt idx="6605">
                  <c:v>3600.0</c:v>
                </c:pt>
                <c:pt idx="6606">
                  <c:v>3600.0</c:v>
                </c:pt>
                <c:pt idx="6607">
                  <c:v>3600.0</c:v>
                </c:pt>
                <c:pt idx="6608">
                  <c:v>3600.0</c:v>
                </c:pt>
                <c:pt idx="6609">
                  <c:v>3601.0</c:v>
                </c:pt>
                <c:pt idx="6610">
                  <c:v>3601.0</c:v>
                </c:pt>
                <c:pt idx="6611">
                  <c:v>3602.0</c:v>
                </c:pt>
                <c:pt idx="6612">
                  <c:v>3603.0</c:v>
                </c:pt>
                <c:pt idx="6613">
                  <c:v>3604.0</c:v>
                </c:pt>
                <c:pt idx="6614">
                  <c:v>3605.0</c:v>
                </c:pt>
                <c:pt idx="6615">
                  <c:v>3606.0</c:v>
                </c:pt>
                <c:pt idx="6616">
                  <c:v>3607.0</c:v>
                </c:pt>
                <c:pt idx="6617">
                  <c:v>3608.0</c:v>
                </c:pt>
                <c:pt idx="6618">
                  <c:v>3609.0</c:v>
                </c:pt>
                <c:pt idx="6619">
                  <c:v>3610.0</c:v>
                </c:pt>
                <c:pt idx="6620">
                  <c:v>3611.0</c:v>
                </c:pt>
                <c:pt idx="6621">
                  <c:v>3611.0</c:v>
                </c:pt>
                <c:pt idx="6622">
                  <c:v>3611.0</c:v>
                </c:pt>
                <c:pt idx="6623">
                  <c:v>3612.0</c:v>
                </c:pt>
                <c:pt idx="6624">
                  <c:v>3613.0</c:v>
                </c:pt>
                <c:pt idx="6625">
                  <c:v>3613.0</c:v>
                </c:pt>
                <c:pt idx="6626">
                  <c:v>3613.0</c:v>
                </c:pt>
                <c:pt idx="6627">
                  <c:v>3614.0</c:v>
                </c:pt>
                <c:pt idx="6628">
                  <c:v>3615.0</c:v>
                </c:pt>
                <c:pt idx="6629">
                  <c:v>3615.0</c:v>
                </c:pt>
                <c:pt idx="6630">
                  <c:v>3616.0</c:v>
                </c:pt>
                <c:pt idx="6631">
                  <c:v>3617.0</c:v>
                </c:pt>
                <c:pt idx="6632">
                  <c:v>3618.0</c:v>
                </c:pt>
                <c:pt idx="6633">
                  <c:v>3619.0</c:v>
                </c:pt>
                <c:pt idx="6634">
                  <c:v>3620.0</c:v>
                </c:pt>
                <c:pt idx="6635">
                  <c:v>3621.0</c:v>
                </c:pt>
                <c:pt idx="6636">
                  <c:v>3622.0</c:v>
                </c:pt>
                <c:pt idx="6637">
                  <c:v>3623.0</c:v>
                </c:pt>
                <c:pt idx="6638">
                  <c:v>3624.0</c:v>
                </c:pt>
                <c:pt idx="6639">
                  <c:v>3625.0</c:v>
                </c:pt>
                <c:pt idx="6640">
                  <c:v>3626.0</c:v>
                </c:pt>
                <c:pt idx="6641">
                  <c:v>3627.0</c:v>
                </c:pt>
                <c:pt idx="6642">
                  <c:v>3628.0</c:v>
                </c:pt>
                <c:pt idx="6643">
                  <c:v>3629.0</c:v>
                </c:pt>
                <c:pt idx="6644">
                  <c:v>3629.0</c:v>
                </c:pt>
                <c:pt idx="6645">
                  <c:v>3630.0</c:v>
                </c:pt>
                <c:pt idx="6646">
                  <c:v>3631.0</c:v>
                </c:pt>
                <c:pt idx="6647">
                  <c:v>3632.0</c:v>
                </c:pt>
                <c:pt idx="6648">
                  <c:v>3633.0</c:v>
                </c:pt>
                <c:pt idx="6649">
                  <c:v>3633.0</c:v>
                </c:pt>
                <c:pt idx="6650">
                  <c:v>3634.0</c:v>
                </c:pt>
                <c:pt idx="6651">
                  <c:v>3634.0</c:v>
                </c:pt>
                <c:pt idx="6652">
                  <c:v>3634.0</c:v>
                </c:pt>
                <c:pt idx="6653">
                  <c:v>3635.0</c:v>
                </c:pt>
                <c:pt idx="6654">
                  <c:v>3636.0</c:v>
                </c:pt>
                <c:pt idx="6655">
                  <c:v>3637.0</c:v>
                </c:pt>
                <c:pt idx="6656">
                  <c:v>3638.0</c:v>
                </c:pt>
                <c:pt idx="6657">
                  <c:v>3639.0</c:v>
                </c:pt>
                <c:pt idx="6658">
                  <c:v>3640.0</c:v>
                </c:pt>
                <c:pt idx="6659">
                  <c:v>3641.0</c:v>
                </c:pt>
                <c:pt idx="6660">
                  <c:v>3642.0</c:v>
                </c:pt>
                <c:pt idx="6661">
                  <c:v>3643.0</c:v>
                </c:pt>
                <c:pt idx="6662">
                  <c:v>3643.0</c:v>
                </c:pt>
                <c:pt idx="6663">
                  <c:v>3644.0</c:v>
                </c:pt>
                <c:pt idx="6664">
                  <c:v>3645.0</c:v>
                </c:pt>
                <c:pt idx="6665">
                  <c:v>3646.0</c:v>
                </c:pt>
                <c:pt idx="6666">
                  <c:v>3647.0</c:v>
                </c:pt>
                <c:pt idx="6667">
                  <c:v>3648.0</c:v>
                </c:pt>
                <c:pt idx="6668">
                  <c:v>3649.0</c:v>
                </c:pt>
                <c:pt idx="6669">
                  <c:v>3649.0</c:v>
                </c:pt>
                <c:pt idx="6670">
                  <c:v>3649.0</c:v>
                </c:pt>
                <c:pt idx="6671">
                  <c:v>3649.0</c:v>
                </c:pt>
                <c:pt idx="6672">
                  <c:v>3650.0</c:v>
                </c:pt>
                <c:pt idx="6673">
                  <c:v>3650.0</c:v>
                </c:pt>
                <c:pt idx="6674">
                  <c:v>3650.0</c:v>
                </c:pt>
                <c:pt idx="6675">
                  <c:v>3651.0</c:v>
                </c:pt>
                <c:pt idx="6676">
                  <c:v>3652.0</c:v>
                </c:pt>
                <c:pt idx="6677">
                  <c:v>3653.0</c:v>
                </c:pt>
                <c:pt idx="6678">
                  <c:v>3653.0</c:v>
                </c:pt>
                <c:pt idx="6679">
                  <c:v>3653.0</c:v>
                </c:pt>
                <c:pt idx="6680">
                  <c:v>3654.0</c:v>
                </c:pt>
                <c:pt idx="6681">
                  <c:v>3655.0</c:v>
                </c:pt>
                <c:pt idx="6682">
                  <c:v>3656.0</c:v>
                </c:pt>
                <c:pt idx="6683">
                  <c:v>3657.0</c:v>
                </c:pt>
                <c:pt idx="6684">
                  <c:v>3657.0</c:v>
                </c:pt>
                <c:pt idx="6685">
                  <c:v>3658.0</c:v>
                </c:pt>
                <c:pt idx="6686">
                  <c:v>3659.0</c:v>
                </c:pt>
                <c:pt idx="6687">
                  <c:v>3660.0</c:v>
                </c:pt>
                <c:pt idx="6688">
                  <c:v>3660.0</c:v>
                </c:pt>
                <c:pt idx="6689">
                  <c:v>3660.0</c:v>
                </c:pt>
                <c:pt idx="6690">
                  <c:v>3661.0</c:v>
                </c:pt>
                <c:pt idx="6691">
                  <c:v>3661.0</c:v>
                </c:pt>
                <c:pt idx="6692">
                  <c:v>3661.0</c:v>
                </c:pt>
                <c:pt idx="6693">
                  <c:v>3662.0</c:v>
                </c:pt>
                <c:pt idx="6694">
                  <c:v>3663.0</c:v>
                </c:pt>
                <c:pt idx="6695">
                  <c:v>3664.0</c:v>
                </c:pt>
                <c:pt idx="6696">
                  <c:v>3665.0</c:v>
                </c:pt>
                <c:pt idx="6697">
                  <c:v>3666.0</c:v>
                </c:pt>
                <c:pt idx="6698">
                  <c:v>3666.0</c:v>
                </c:pt>
                <c:pt idx="6699">
                  <c:v>3666.0</c:v>
                </c:pt>
                <c:pt idx="6700">
                  <c:v>3667.0</c:v>
                </c:pt>
                <c:pt idx="6701">
                  <c:v>3668.0</c:v>
                </c:pt>
                <c:pt idx="6702">
                  <c:v>3669.0</c:v>
                </c:pt>
                <c:pt idx="6703">
                  <c:v>3669.0</c:v>
                </c:pt>
                <c:pt idx="6704">
                  <c:v>3669.0</c:v>
                </c:pt>
                <c:pt idx="6705">
                  <c:v>3669.0</c:v>
                </c:pt>
                <c:pt idx="6706">
                  <c:v>3670.0</c:v>
                </c:pt>
                <c:pt idx="6707">
                  <c:v>3671.0</c:v>
                </c:pt>
                <c:pt idx="6708">
                  <c:v>3671.0</c:v>
                </c:pt>
                <c:pt idx="6709">
                  <c:v>3671.0</c:v>
                </c:pt>
                <c:pt idx="6710">
                  <c:v>3671.0</c:v>
                </c:pt>
                <c:pt idx="6711">
                  <c:v>3671.0</c:v>
                </c:pt>
                <c:pt idx="6712">
                  <c:v>3672.0</c:v>
                </c:pt>
                <c:pt idx="6713">
                  <c:v>3673.0</c:v>
                </c:pt>
                <c:pt idx="6714">
                  <c:v>3674.0</c:v>
                </c:pt>
                <c:pt idx="6715">
                  <c:v>3675.0</c:v>
                </c:pt>
                <c:pt idx="6716">
                  <c:v>3676.0</c:v>
                </c:pt>
                <c:pt idx="6717">
                  <c:v>3677.0</c:v>
                </c:pt>
                <c:pt idx="6718">
                  <c:v>3678.0</c:v>
                </c:pt>
                <c:pt idx="6719">
                  <c:v>3679.0</c:v>
                </c:pt>
                <c:pt idx="6720">
                  <c:v>3680.0</c:v>
                </c:pt>
                <c:pt idx="6721">
                  <c:v>3680.0</c:v>
                </c:pt>
                <c:pt idx="6722">
                  <c:v>3680.0</c:v>
                </c:pt>
                <c:pt idx="6723">
                  <c:v>3680.0</c:v>
                </c:pt>
                <c:pt idx="6724">
                  <c:v>3681.0</c:v>
                </c:pt>
                <c:pt idx="6725">
                  <c:v>3682.0</c:v>
                </c:pt>
                <c:pt idx="6726">
                  <c:v>3682.0</c:v>
                </c:pt>
                <c:pt idx="6727">
                  <c:v>3683.0</c:v>
                </c:pt>
                <c:pt idx="6728">
                  <c:v>3683.0</c:v>
                </c:pt>
                <c:pt idx="6729">
                  <c:v>3684.0</c:v>
                </c:pt>
                <c:pt idx="6730">
                  <c:v>3685.0</c:v>
                </c:pt>
                <c:pt idx="6731">
                  <c:v>3685.0</c:v>
                </c:pt>
                <c:pt idx="6732">
                  <c:v>3685.0</c:v>
                </c:pt>
                <c:pt idx="6733">
                  <c:v>3686.0</c:v>
                </c:pt>
                <c:pt idx="6734">
                  <c:v>3686.0</c:v>
                </c:pt>
                <c:pt idx="6735">
                  <c:v>3686.0</c:v>
                </c:pt>
                <c:pt idx="6736">
                  <c:v>3686.0</c:v>
                </c:pt>
                <c:pt idx="6737">
                  <c:v>3686.0</c:v>
                </c:pt>
                <c:pt idx="6738">
                  <c:v>3686.0</c:v>
                </c:pt>
                <c:pt idx="6739">
                  <c:v>3686.0</c:v>
                </c:pt>
                <c:pt idx="6740">
                  <c:v>3686.0</c:v>
                </c:pt>
                <c:pt idx="6741">
                  <c:v>3686.0</c:v>
                </c:pt>
                <c:pt idx="6742">
                  <c:v>3686.0</c:v>
                </c:pt>
                <c:pt idx="6743">
                  <c:v>3687.0</c:v>
                </c:pt>
                <c:pt idx="6744">
                  <c:v>3687.0</c:v>
                </c:pt>
                <c:pt idx="6745">
                  <c:v>3688.0</c:v>
                </c:pt>
                <c:pt idx="6746">
                  <c:v>3688.0</c:v>
                </c:pt>
                <c:pt idx="6747">
                  <c:v>3689.0</c:v>
                </c:pt>
                <c:pt idx="6748">
                  <c:v>3689.0</c:v>
                </c:pt>
                <c:pt idx="6749">
                  <c:v>3689.0</c:v>
                </c:pt>
                <c:pt idx="6750">
                  <c:v>3689.0</c:v>
                </c:pt>
                <c:pt idx="6751">
                  <c:v>3690.0</c:v>
                </c:pt>
                <c:pt idx="6752">
                  <c:v>3690.0</c:v>
                </c:pt>
                <c:pt idx="6753">
                  <c:v>3691.0</c:v>
                </c:pt>
                <c:pt idx="6754">
                  <c:v>3691.0</c:v>
                </c:pt>
                <c:pt idx="6755">
                  <c:v>3691.0</c:v>
                </c:pt>
                <c:pt idx="6756">
                  <c:v>3691.0</c:v>
                </c:pt>
                <c:pt idx="6757">
                  <c:v>3691.0</c:v>
                </c:pt>
                <c:pt idx="6758">
                  <c:v>3692.0</c:v>
                </c:pt>
                <c:pt idx="6759">
                  <c:v>3693.0</c:v>
                </c:pt>
                <c:pt idx="6760">
                  <c:v>3693.0</c:v>
                </c:pt>
                <c:pt idx="6761">
                  <c:v>3693.0</c:v>
                </c:pt>
                <c:pt idx="6762">
                  <c:v>3694.0</c:v>
                </c:pt>
                <c:pt idx="6763">
                  <c:v>3694.0</c:v>
                </c:pt>
                <c:pt idx="6764">
                  <c:v>3694.0</c:v>
                </c:pt>
                <c:pt idx="6765">
                  <c:v>3695.0</c:v>
                </c:pt>
                <c:pt idx="6766">
                  <c:v>3695.0</c:v>
                </c:pt>
                <c:pt idx="6767">
                  <c:v>3695.0</c:v>
                </c:pt>
                <c:pt idx="6768">
                  <c:v>3695.0</c:v>
                </c:pt>
                <c:pt idx="6769">
                  <c:v>3696.0</c:v>
                </c:pt>
                <c:pt idx="6770">
                  <c:v>3697.0</c:v>
                </c:pt>
                <c:pt idx="6771">
                  <c:v>3697.0</c:v>
                </c:pt>
                <c:pt idx="6772">
                  <c:v>3698.0</c:v>
                </c:pt>
                <c:pt idx="6773">
                  <c:v>3698.0</c:v>
                </c:pt>
                <c:pt idx="6774">
                  <c:v>3699.0</c:v>
                </c:pt>
                <c:pt idx="6775">
                  <c:v>3700.0</c:v>
                </c:pt>
                <c:pt idx="6776">
                  <c:v>3700.0</c:v>
                </c:pt>
                <c:pt idx="6777">
                  <c:v>3701.0</c:v>
                </c:pt>
                <c:pt idx="6778">
                  <c:v>3702.0</c:v>
                </c:pt>
                <c:pt idx="6779">
                  <c:v>3703.0</c:v>
                </c:pt>
                <c:pt idx="6780">
                  <c:v>3704.0</c:v>
                </c:pt>
                <c:pt idx="6781">
                  <c:v>3705.0</c:v>
                </c:pt>
                <c:pt idx="6782">
                  <c:v>3706.0</c:v>
                </c:pt>
                <c:pt idx="6783">
                  <c:v>3707.0</c:v>
                </c:pt>
                <c:pt idx="6784">
                  <c:v>3708.0</c:v>
                </c:pt>
                <c:pt idx="6785">
                  <c:v>3709.0</c:v>
                </c:pt>
                <c:pt idx="6786">
                  <c:v>3709.0</c:v>
                </c:pt>
                <c:pt idx="6787">
                  <c:v>3710.0</c:v>
                </c:pt>
                <c:pt idx="6788">
                  <c:v>3711.0</c:v>
                </c:pt>
                <c:pt idx="6789">
                  <c:v>3712.0</c:v>
                </c:pt>
                <c:pt idx="6790">
                  <c:v>3713.0</c:v>
                </c:pt>
                <c:pt idx="6791">
                  <c:v>3714.0</c:v>
                </c:pt>
                <c:pt idx="6792">
                  <c:v>3715.0</c:v>
                </c:pt>
                <c:pt idx="6793">
                  <c:v>3716.0</c:v>
                </c:pt>
                <c:pt idx="6794">
                  <c:v>3717.0</c:v>
                </c:pt>
                <c:pt idx="6795">
                  <c:v>3718.0</c:v>
                </c:pt>
                <c:pt idx="6796">
                  <c:v>3719.0</c:v>
                </c:pt>
                <c:pt idx="6797">
                  <c:v>3720.0</c:v>
                </c:pt>
                <c:pt idx="6798">
                  <c:v>3721.0</c:v>
                </c:pt>
                <c:pt idx="6799">
                  <c:v>3722.0</c:v>
                </c:pt>
                <c:pt idx="6800">
                  <c:v>3723.0</c:v>
                </c:pt>
                <c:pt idx="6801">
                  <c:v>3724.0</c:v>
                </c:pt>
                <c:pt idx="6802">
                  <c:v>3725.0</c:v>
                </c:pt>
                <c:pt idx="6803">
                  <c:v>3726.0</c:v>
                </c:pt>
                <c:pt idx="6804">
                  <c:v>3727.0</c:v>
                </c:pt>
                <c:pt idx="6805">
                  <c:v>3728.0</c:v>
                </c:pt>
                <c:pt idx="6806">
                  <c:v>3729.0</c:v>
                </c:pt>
                <c:pt idx="6807">
                  <c:v>3729.0</c:v>
                </c:pt>
                <c:pt idx="6808">
                  <c:v>3730.0</c:v>
                </c:pt>
                <c:pt idx="6809">
                  <c:v>3731.0</c:v>
                </c:pt>
                <c:pt idx="6810">
                  <c:v>3731.0</c:v>
                </c:pt>
                <c:pt idx="6811">
                  <c:v>3732.0</c:v>
                </c:pt>
                <c:pt idx="6812">
                  <c:v>3733.0</c:v>
                </c:pt>
                <c:pt idx="6813">
                  <c:v>3734.0</c:v>
                </c:pt>
                <c:pt idx="6814">
                  <c:v>3735.0</c:v>
                </c:pt>
                <c:pt idx="6815">
                  <c:v>3736.0</c:v>
                </c:pt>
                <c:pt idx="6816">
                  <c:v>3737.0</c:v>
                </c:pt>
                <c:pt idx="6817">
                  <c:v>3737.0</c:v>
                </c:pt>
                <c:pt idx="6818">
                  <c:v>3738.0</c:v>
                </c:pt>
                <c:pt idx="6819">
                  <c:v>3738.0</c:v>
                </c:pt>
                <c:pt idx="6820">
                  <c:v>3739.0</c:v>
                </c:pt>
                <c:pt idx="6821">
                  <c:v>3740.0</c:v>
                </c:pt>
                <c:pt idx="6822">
                  <c:v>3741.0</c:v>
                </c:pt>
                <c:pt idx="6823">
                  <c:v>3742.0</c:v>
                </c:pt>
                <c:pt idx="6824">
                  <c:v>3743.0</c:v>
                </c:pt>
                <c:pt idx="6825">
                  <c:v>3744.0</c:v>
                </c:pt>
                <c:pt idx="6826">
                  <c:v>3745.0</c:v>
                </c:pt>
                <c:pt idx="6827">
                  <c:v>3745.0</c:v>
                </c:pt>
                <c:pt idx="6828">
                  <c:v>3745.0</c:v>
                </c:pt>
                <c:pt idx="6829">
                  <c:v>3745.0</c:v>
                </c:pt>
                <c:pt idx="6830">
                  <c:v>3746.0</c:v>
                </c:pt>
                <c:pt idx="6831">
                  <c:v>3746.0</c:v>
                </c:pt>
                <c:pt idx="6832">
                  <c:v>3747.0</c:v>
                </c:pt>
                <c:pt idx="6833">
                  <c:v>3748.0</c:v>
                </c:pt>
                <c:pt idx="6834">
                  <c:v>3749.0</c:v>
                </c:pt>
                <c:pt idx="6835">
                  <c:v>3749.0</c:v>
                </c:pt>
                <c:pt idx="6836">
                  <c:v>3750.0</c:v>
                </c:pt>
                <c:pt idx="6837">
                  <c:v>3751.0</c:v>
                </c:pt>
                <c:pt idx="6838">
                  <c:v>3752.0</c:v>
                </c:pt>
                <c:pt idx="6839">
                  <c:v>3753.0</c:v>
                </c:pt>
                <c:pt idx="6840">
                  <c:v>3754.0</c:v>
                </c:pt>
                <c:pt idx="6841">
                  <c:v>3755.0</c:v>
                </c:pt>
                <c:pt idx="6842">
                  <c:v>3756.0</c:v>
                </c:pt>
                <c:pt idx="6843">
                  <c:v>3757.0</c:v>
                </c:pt>
                <c:pt idx="6844">
                  <c:v>3758.0</c:v>
                </c:pt>
                <c:pt idx="6845">
                  <c:v>3758.0</c:v>
                </c:pt>
                <c:pt idx="6846">
                  <c:v>3759.0</c:v>
                </c:pt>
                <c:pt idx="6847">
                  <c:v>3760.0</c:v>
                </c:pt>
                <c:pt idx="6848">
                  <c:v>3761.0</c:v>
                </c:pt>
                <c:pt idx="6849">
                  <c:v>3761.0</c:v>
                </c:pt>
                <c:pt idx="6850">
                  <c:v>3761.0</c:v>
                </c:pt>
                <c:pt idx="6851">
                  <c:v>3762.0</c:v>
                </c:pt>
                <c:pt idx="6852">
                  <c:v>3763.0</c:v>
                </c:pt>
                <c:pt idx="6853">
                  <c:v>3763.0</c:v>
                </c:pt>
                <c:pt idx="6854">
                  <c:v>3763.0</c:v>
                </c:pt>
                <c:pt idx="6855">
                  <c:v>3764.0</c:v>
                </c:pt>
                <c:pt idx="6856">
                  <c:v>3764.0</c:v>
                </c:pt>
                <c:pt idx="6857">
                  <c:v>3764.0</c:v>
                </c:pt>
                <c:pt idx="6858">
                  <c:v>3765.0</c:v>
                </c:pt>
                <c:pt idx="6859">
                  <c:v>3766.0</c:v>
                </c:pt>
                <c:pt idx="6860">
                  <c:v>3766.0</c:v>
                </c:pt>
                <c:pt idx="6861">
                  <c:v>3767.0</c:v>
                </c:pt>
                <c:pt idx="6862">
                  <c:v>3768.0</c:v>
                </c:pt>
                <c:pt idx="6863">
                  <c:v>3768.0</c:v>
                </c:pt>
                <c:pt idx="6864">
                  <c:v>3769.0</c:v>
                </c:pt>
                <c:pt idx="6865">
                  <c:v>3770.0</c:v>
                </c:pt>
                <c:pt idx="6866">
                  <c:v>3770.0</c:v>
                </c:pt>
                <c:pt idx="6867">
                  <c:v>3771.0</c:v>
                </c:pt>
                <c:pt idx="6868">
                  <c:v>3772.0</c:v>
                </c:pt>
                <c:pt idx="6869">
                  <c:v>3773.0</c:v>
                </c:pt>
                <c:pt idx="6870">
                  <c:v>3774.0</c:v>
                </c:pt>
                <c:pt idx="6871">
                  <c:v>3775.0</c:v>
                </c:pt>
                <c:pt idx="6872">
                  <c:v>3775.0</c:v>
                </c:pt>
                <c:pt idx="6873">
                  <c:v>3775.0</c:v>
                </c:pt>
                <c:pt idx="6874">
                  <c:v>3776.0</c:v>
                </c:pt>
                <c:pt idx="6875">
                  <c:v>3777.0</c:v>
                </c:pt>
                <c:pt idx="6876">
                  <c:v>3778.0</c:v>
                </c:pt>
                <c:pt idx="6877">
                  <c:v>3779.0</c:v>
                </c:pt>
                <c:pt idx="6878">
                  <c:v>3779.0</c:v>
                </c:pt>
                <c:pt idx="6879">
                  <c:v>3780.0</c:v>
                </c:pt>
                <c:pt idx="6880">
                  <c:v>3781.0</c:v>
                </c:pt>
                <c:pt idx="6881">
                  <c:v>3781.0</c:v>
                </c:pt>
                <c:pt idx="6882">
                  <c:v>3781.0</c:v>
                </c:pt>
                <c:pt idx="6883">
                  <c:v>3782.0</c:v>
                </c:pt>
                <c:pt idx="6884">
                  <c:v>3782.0</c:v>
                </c:pt>
                <c:pt idx="6885">
                  <c:v>3782.0</c:v>
                </c:pt>
                <c:pt idx="6886">
                  <c:v>3782.0</c:v>
                </c:pt>
                <c:pt idx="6887">
                  <c:v>3783.0</c:v>
                </c:pt>
                <c:pt idx="6888">
                  <c:v>3783.0</c:v>
                </c:pt>
                <c:pt idx="6889">
                  <c:v>3783.0</c:v>
                </c:pt>
                <c:pt idx="6890">
                  <c:v>3783.0</c:v>
                </c:pt>
                <c:pt idx="6891">
                  <c:v>3783.0</c:v>
                </c:pt>
                <c:pt idx="6892">
                  <c:v>3783.0</c:v>
                </c:pt>
                <c:pt idx="6893">
                  <c:v>3783.0</c:v>
                </c:pt>
                <c:pt idx="6894">
                  <c:v>3783.0</c:v>
                </c:pt>
                <c:pt idx="6895">
                  <c:v>3783.0</c:v>
                </c:pt>
                <c:pt idx="6896">
                  <c:v>3784.0</c:v>
                </c:pt>
                <c:pt idx="6897">
                  <c:v>3784.0</c:v>
                </c:pt>
                <c:pt idx="6898">
                  <c:v>3784.0</c:v>
                </c:pt>
                <c:pt idx="6899">
                  <c:v>3785.0</c:v>
                </c:pt>
                <c:pt idx="6900">
                  <c:v>3786.0</c:v>
                </c:pt>
                <c:pt idx="6901">
                  <c:v>3787.0</c:v>
                </c:pt>
                <c:pt idx="6902">
                  <c:v>3787.0</c:v>
                </c:pt>
                <c:pt idx="6903">
                  <c:v>3787.0</c:v>
                </c:pt>
                <c:pt idx="6904">
                  <c:v>3788.0</c:v>
                </c:pt>
                <c:pt idx="6905">
                  <c:v>3788.0</c:v>
                </c:pt>
                <c:pt idx="6906">
                  <c:v>3789.0</c:v>
                </c:pt>
                <c:pt idx="6907">
                  <c:v>3790.0</c:v>
                </c:pt>
                <c:pt idx="6908">
                  <c:v>3790.0</c:v>
                </c:pt>
                <c:pt idx="6909">
                  <c:v>3791.0</c:v>
                </c:pt>
                <c:pt idx="6910">
                  <c:v>3791.0</c:v>
                </c:pt>
                <c:pt idx="6911">
                  <c:v>3792.0</c:v>
                </c:pt>
                <c:pt idx="6912">
                  <c:v>3793.0</c:v>
                </c:pt>
                <c:pt idx="6913">
                  <c:v>3794.0</c:v>
                </c:pt>
                <c:pt idx="6914">
                  <c:v>3794.0</c:v>
                </c:pt>
                <c:pt idx="6915">
                  <c:v>3794.0</c:v>
                </c:pt>
                <c:pt idx="6916">
                  <c:v>3795.0</c:v>
                </c:pt>
                <c:pt idx="6917">
                  <c:v>3795.0</c:v>
                </c:pt>
                <c:pt idx="6918">
                  <c:v>3796.0</c:v>
                </c:pt>
                <c:pt idx="6919">
                  <c:v>3796.0</c:v>
                </c:pt>
                <c:pt idx="6920">
                  <c:v>3796.0</c:v>
                </c:pt>
                <c:pt idx="6921">
                  <c:v>3796.0</c:v>
                </c:pt>
                <c:pt idx="6922">
                  <c:v>3797.0</c:v>
                </c:pt>
                <c:pt idx="6923">
                  <c:v>3797.0</c:v>
                </c:pt>
                <c:pt idx="6924">
                  <c:v>3797.0</c:v>
                </c:pt>
                <c:pt idx="6925">
                  <c:v>3797.0</c:v>
                </c:pt>
                <c:pt idx="6926">
                  <c:v>3798.0</c:v>
                </c:pt>
                <c:pt idx="6927">
                  <c:v>3799.0</c:v>
                </c:pt>
                <c:pt idx="6928">
                  <c:v>3799.0</c:v>
                </c:pt>
                <c:pt idx="6929">
                  <c:v>3799.0</c:v>
                </c:pt>
                <c:pt idx="6930">
                  <c:v>3800.0</c:v>
                </c:pt>
                <c:pt idx="6931">
                  <c:v>3801.0</c:v>
                </c:pt>
                <c:pt idx="6932">
                  <c:v>3801.0</c:v>
                </c:pt>
                <c:pt idx="6933">
                  <c:v>3801.0</c:v>
                </c:pt>
                <c:pt idx="6934">
                  <c:v>3802.0</c:v>
                </c:pt>
                <c:pt idx="6935">
                  <c:v>3802.0</c:v>
                </c:pt>
                <c:pt idx="6936">
                  <c:v>3802.0</c:v>
                </c:pt>
                <c:pt idx="6937">
                  <c:v>3803.0</c:v>
                </c:pt>
                <c:pt idx="6938">
                  <c:v>3804.0</c:v>
                </c:pt>
                <c:pt idx="6939">
                  <c:v>3804.0</c:v>
                </c:pt>
                <c:pt idx="6940">
                  <c:v>3805.0</c:v>
                </c:pt>
                <c:pt idx="6941">
                  <c:v>3805.0</c:v>
                </c:pt>
                <c:pt idx="6942">
                  <c:v>3806.0</c:v>
                </c:pt>
                <c:pt idx="6943">
                  <c:v>3807.0</c:v>
                </c:pt>
                <c:pt idx="6944">
                  <c:v>3808.0</c:v>
                </c:pt>
                <c:pt idx="6945">
                  <c:v>3809.0</c:v>
                </c:pt>
                <c:pt idx="6946">
                  <c:v>3809.0</c:v>
                </c:pt>
                <c:pt idx="6947">
                  <c:v>3809.0</c:v>
                </c:pt>
                <c:pt idx="6948">
                  <c:v>3810.0</c:v>
                </c:pt>
                <c:pt idx="6949">
                  <c:v>3810.0</c:v>
                </c:pt>
                <c:pt idx="6950">
                  <c:v>3810.0</c:v>
                </c:pt>
                <c:pt idx="6951">
                  <c:v>3810.0</c:v>
                </c:pt>
                <c:pt idx="6952">
                  <c:v>3810.0</c:v>
                </c:pt>
                <c:pt idx="6953">
                  <c:v>3811.0</c:v>
                </c:pt>
                <c:pt idx="6954">
                  <c:v>3812.0</c:v>
                </c:pt>
                <c:pt idx="6955">
                  <c:v>3813.0</c:v>
                </c:pt>
                <c:pt idx="6956">
                  <c:v>3814.0</c:v>
                </c:pt>
                <c:pt idx="6957">
                  <c:v>3814.0</c:v>
                </c:pt>
                <c:pt idx="6958">
                  <c:v>3814.0</c:v>
                </c:pt>
                <c:pt idx="6959">
                  <c:v>3814.0</c:v>
                </c:pt>
                <c:pt idx="6960">
                  <c:v>3815.0</c:v>
                </c:pt>
                <c:pt idx="6961">
                  <c:v>3815.0</c:v>
                </c:pt>
                <c:pt idx="6962">
                  <c:v>3815.0</c:v>
                </c:pt>
                <c:pt idx="6963">
                  <c:v>3815.0</c:v>
                </c:pt>
                <c:pt idx="6964">
                  <c:v>3815.0</c:v>
                </c:pt>
                <c:pt idx="6965">
                  <c:v>3816.0</c:v>
                </c:pt>
                <c:pt idx="6966">
                  <c:v>3816.0</c:v>
                </c:pt>
                <c:pt idx="6967">
                  <c:v>3816.0</c:v>
                </c:pt>
                <c:pt idx="6968">
                  <c:v>3817.0</c:v>
                </c:pt>
                <c:pt idx="6969">
                  <c:v>3818.0</c:v>
                </c:pt>
                <c:pt idx="6970">
                  <c:v>3819.0</c:v>
                </c:pt>
                <c:pt idx="6971">
                  <c:v>3820.0</c:v>
                </c:pt>
                <c:pt idx="6972">
                  <c:v>3821.0</c:v>
                </c:pt>
                <c:pt idx="6973">
                  <c:v>3822.0</c:v>
                </c:pt>
                <c:pt idx="6974">
                  <c:v>3822.0</c:v>
                </c:pt>
                <c:pt idx="6975">
                  <c:v>3822.0</c:v>
                </c:pt>
                <c:pt idx="6976">
                  <c:v>3823.0</c:v>
                </c:pt>
                <c:pt idx="6977">
                  <c:v>3824.0</c:v>
                </c:pt>
                <c:pt idx="6978">
                  <c:v>3825.0</c:v>
                </c:pt>
                <c:pt idx="6979">
                  <c:v>3826.0</c:v>
                </c:pt>
                <c:pt idx="6980">
                  <c:v>3826.0</c:v>
                </c:pt>
                <c:pt idx="6981">
                  <c:v>3827.0</c:v>
                </c:pt>
                <c:pt idx="6982">
                  <c:v>3827.0</c:v>
                </c:pt>
                <c:pt idx="6983">
                  <c:v>3828.0</c:v>
                </c:pt>
                <c:pt idx="6984">
                  <c:v>3828.0</c:v>
                </c:pt>
                <c:pt idx="6985">
                  <c:v>3828.0</c:v>
                </c:pt>
                <c:pt idx="6986">
                  <c:v>3829.0</c:v>
                </c:pt>
                <c:pt idx="6987">
                  <c:v>3830.0</c:v>
                </c:pt>
                <c:pt idx="6988">
                  <c:v>3831.0</c:v>
                </c:pt>
                <c:pt idx="6989">
                  <c:v>3832.0</c:v>
                </c:pt>
                <c:pt idx="6990">
                  <c:v>3833.0</c:v>
                </c:pt>
                <c:pt idx="6991">
                  <c:v>3834.0</c:v>
                </c:pt>
                <c:pt idx="6992">
                  <c:v>3835.0</c:v>
                </c:pt>
                <c:pt idx="6993">
                  <c:v>3836.0</c:v>
                </c:pt>
                <c:pt idx="6994">
                  <c:v>3837.0</c:v>
                </c:pt>
                <c:pt idx="6995">
                  <c:v>3838.0</c:v>
                </c:pt>
                <c:pt idx="6996">
                  <c:v>3839.0</c:v>
                </c:pt>
                <c:pt idx="6997">
                  <c:v>3840.0</c:v>
                </c:pt>
                <c:pt idx="6998">
                  <c:v>3841.0</c:v>
                </c:pt>
                <c:pt idx="6999">
                  <c:v>3841.0</c:v>
                </c:pt>
                <c:pt idx="7000">
                  <c:v>3841.0</c:v>
                </c:pt>
                <c:pt idx="7001">
                  <c:v>3842.0</c:v>
                </c:pt>
                <c:pt idx="7002">
                  <c:v>3842.0</c:v>
                </c:pt>
                <c:pt idx="7003">
                  <c:v>3842.0</c:v>
                </c:pt>
                <c:pt idx="7004">
                  <c:v>3843.0</c:v>
                </c:pt>
                <c:pt idx="7005">
                  <c:v>3843.0</c:v>
                </c:pt>
                <c:pt idx="7006">
                  <c:v>3843.0</c:v>
                </c:pt>
                <c:pt idx="7007">
                  <c:v>3844.0</c:v>
                </c:pt>
                <c:pt idx="7008">
                  <c:v>3845.0</c:v>
                </c:pt>
                <c:pt idx="7009">
                  <c:v>3846.0</c:v>
                </c:pt>
                <c:pt idx="7010">
                  <c:v>3846.0</c:v>
                </c:pt>
                <c:pt idx="7011">
                  <c:v>3847.0</c:v>
                </c:pt>
                <c:pt idx="7012">
                  <c:v>3848.0</c:v>
                </c:pt>
                <c:pt idx="7013">
                  <c:v>3849.0</c:v>
                </c:pt>
                <c:pt idx="7014">
                  <c:v>3849.0</c:v>
                </c:pt>
                <c:pt idx="7015">
                  <c:v>3849.0</c:v>
                </c:pt>
                <c:pt idx="7016">
                  <c:v>3849.0</c:v>
                </c:pt>
                <c:pt idx="7017">
                  <c:v>3849.0</c:v>
                </c:pt>
                <c:pt idx="7018">
                  <c:v>3849.0</c:v>
                </c:pt>
                <c:pt idx="7019">
                  <c:v>3849.0</c:v>
                </c:pt>
                <c:pt idx="7020">
                  <c:v>3850.0</c:v>
                </c:pt>
                <c:pt idx="7021">
                  <c:v>3850.0</c:v>
                </c:pt>
                <c:pt idx="7022">
                  <c:v>3850.0</c:v>
                </c:pt>
                <c:pt idx="7023">
                  <c:v>3851.0</c:v>
                </c:pt>
                <c:pt idx="7024">
                  <c:v>3851.0</c:v>
                </c:pt>
                <c:pt idx="7025">
                  <c:v>3852.0</c:v>
                </c:pt>
                <c:pt idx="7026">
                  <c:v>3852.0</c:v>
                </c:pt>
                <c:pt idx="7027">
                  <c:v>3852.0</c:v>
                </c:pt>
                <c:pt idx="7028">
                  <c:v>3852.0</c:v>
                </c:pt>
                <c:pt idx="7029">
                  <c:v>3853.0</c:v>
                </c:pt>
                <c:pt idx="7030">
                  <c:v>3854.0</c:v>
                </c:pt>
                <c:pt idx="7031">
                  <c:v>3855.0</c:v>
                </c:pt>
                <c:pt idx="7032">
                  <c:v>3856.0</c:v>
                </c:pt>
                <c:pt idx="7033">
                  <c:v>3857.0</c:v>
                </c:pt>
                <c:pt idx="7034">
                  <c:v>3858.0</c:v>
                </c:pt>
                <c:pt idx="7035">
                  <c:v>3859.0</c:v>
                </c:pt>
                <c:pt idx="7036">
                  <c:v>3860.0</c:v>
                </c:pt>
                <c:pt idx="7037">
                  <c:v>3861.0</c:v>
                </c:pt>
                <c:pt idx="7038">
                  <c:v>3862.0</c:v>
                </c:pt>
                <c:pt idx="7039">
                  <c:v>3863.0</c:v>
                </c:pt>
                <c:pt idx="7040">
                  <c:v>3864.0</c:v>
                </c:pt>
                <c:pt idx="7041">
                  <c:v>3864.0</c:v>
                </c:pt>
                <c:pt idx="7042">
                  <c:v>3864.0</c:v>
                </c:pt>
                <c:pt idx="7043">
                  <c:v>3865.0</c:v>
                </c:pt>
                <c:pt idx="7044">
                  <c:v>3865.0</c:v>
                </c:pt>
                <c:pt idx="7045">
                  <c:v>3865.0</c:v>
                </c:pt>
                <c:pt idx="7046">
                  <c:v>3866.0</c:v>
                </c:pt>
                <c:pt idx="7047">
                  <c:v>3866.0</c:v>
                </c:pt>
                <c:pt idx="7048">
                  <c:v>3866.0</c:v>
                </c:pt>
                <c:pt idx="7049">
                  <c:v>3866.0</c:v>
                </c:pt>
                <c:pt idx="7050">
                  <c:v>3866.0</c:v>
                </c:pt>
                <c:pt idx="7051">
                  <c:v>3867.0</c:v>
                </c:pt>
                <c:pt idx="7052">
                  <c:v>3867.0</c:v>
                </c:pt>
                <c:pt idx="7053">
                  <c:v>3867.0</c:v>
                </c:pt>
                <c:pt idx="7054">
                  <c:v>3867.0</c:v>
                </c:pt>
                <c:pt idx="7055">
                  <c:v>3867.0</c:v>
                </c:pt>
                <c:pt idx="7056">
                  <c:v>3868.0</c:v>
                </c:pt>
                <c:pt idx="7057">
                  <c:v>3869.0</c:v>
                </c:pt>
                <c:pt idx="7058">
                  <c:v>3869.0</c:v>
                </c:pt>
                <c:pt idx="7059">
                  <c:v>3870.0</c:v>
                </c:pt>
                <c:pt idx="7060">
                  <c:v>3871.0</c:v>
                </c:pt>
                <c:pt idx="7061">
                  <c:v>3872.0</c:v>
                </c:pt>
                <c:pt idx="7062">
                  <c:v>3872.0</c:v>
                </c:pt>
                <c:pt idx="7063">
                  <c:v>3872.0</c:v>
                </c:pt>
                <c:pt idx="7064">
                  <c:v>3872.0</c:v>
                </c:pt>
                <c:pt idx="7065">
                  <c:v>3872.0</c:v>
                </c:pt>
                <c:pt idx="7066">
                  <c:v>3872.0</c:v>
                </c:pt>
                <c:pt idx="7067">
                  <c:v>3872.0</c:v>
                </c:pt>
                <c:pt idx="7068">
                  <c:v>3872.0</c:v>
                </c:pt>
                <c:pt idx="7069">
                  <c:v>3873.0</c:v>
                </c:pt>
                <c:pt idx="7070">
                  <c:v>3873.0</c:v>
                </c:pt>
                <c:pt idx="7071">
                  <c:v>3874.0</c:v>
                </c:pt>
                <c:pt idx="7072">
                  <c:v>3874.0</c:v>
                </c:pt>
                <c:pt idx="7073">
                  <c:v>3874.0</c:v>
                </c:pt>
                <c:pt idx="7074">
                  <c:v>3874.0</c:v>
                </c:pt>
                <c:pt idx="7075">
                  <c:v>3874.0</c:v>
                </c:pt>
                <c:pt idx="7076">
                  <c:v>3875.0</c:v>
                </c:pt>
                <c:pt idx="7077">
                  <c:v>3876.0</c:v>
                </c:pt>
                <c:pt idx="7078">
                  <c:v>3877.0</c:v>
                </c:pt>
                <c:pt idx="7079">
                  <c:v>3878.0</c:v>
                </c:pt>
                <c:pt idx="7080">
                  <c:v>3879.0</c:v>
                </c:pt>
                <c:pt idx="7081">
                  <c:v>3880.0</c:v>
                </c:pt>
                <c:pt idx="7082">
                  <c:v>3880.0</c:v>
                </c:pt>
                <c:pt idx="7083">
                  <c:v>3881.0</c:v>
                </c:pt>
                <c:pt idx="7084">
                  <c:v>3882.0</c:v>
                </c:pt>
                <c:pt idx="7085">
                  <c:v>3883.0</c:v>
                </c:pt>
                <c:pt idx="7086">
                  <c:v>3883.0</c:v>
                </c:pt>
                <c:pt idx="7087">
                  <c:v>3883.0</c:v>
                </c:pt>
                <c:pt idx="7088">
                  <c:v>3883.0</c:v>
                </c:pt>
                <c:pt idx="7089">
                  <c:v>3883.0</c:v>
                </c:pt>
                <c:pt idx="7090">
                  <c:v>3883.0</c:v>
                </c:pt>
                <c:pt idx="7091">
                  <c:v>3884.0</c:v>
                </c:pt>
                <c:pt idx="7092">
                  <c:v>3885.0</c:v>
                </c:pt>
                <c:pt idx="7093">
                  <c:v>3886.0</c:v>
                </c:pt>
                <c:pt idx="7094">
                  <c:v>3887.0</c:v>
                </c:pt>
                <c:pt idx="7095">
                  <c:v>3888.0</c:v>
                </c:pt>
                <c:pt idx="7096">
                  <c:v>3889.0</c:v>
                </c:pt>
                <c:pt idx="7097">
                  <c:v>3890.0</c:v>
                </c:pt>
                <c:pt idx="7098">
                  <c:v>3891.0</c:v>
                </c:pt>
                <c:pt idx="7099">
                  <c:v>3892.0</c:v>
                </c:pt>
                <c:pt idx="7100">
                  <c:v>3893.0</c:v>
                </c:pt>
                <c:pt idx="7101">
                  <c:v>3894.0</c:v>
                </c:pt>
                <c:pt idx="7102">
                  <c:v>3895.0</c:v>
                </c:pt>
                <c:pt idx="7103">
                  <c:v>3896.0</c:v>
                </c:pt>
                <c:pt idx="7104">
                  <c:v>3897.0</c:v>
                </c:pt>
                <c:pt idx="7105">
                  <c:v>3898.0</c:v>
                </c:pt>
                <c:pt idx="7106">
                  <c:v>3899.0</c:v>
                </c:pt>
                <c:pt idx="7107">
                  <c:v>3900.0</c:v>
                </c:pt>
                <c:pt idx="7108">
                  <c:v>3900.0</c:v>
                </c:pt>
                <c:pt idx="7109">
                  <c:v>3901.0</c:v>
                </c:pt>
                <c:pt idx="7110">
                  <c:v>3902.0</c:v>
                </c:pt>
                <c:pt idx="7111">
                  <c:v>3902.0</c:v>
                </c:pt>
                <c:pt idx="7112">
                  <c:v>3903.0</c:v>
                </c:pt>
                <c:pt idx="7113">
                  <c:v>3904.0</c:v>
                </c:pt>
                <c:pt idx="7114">
                  <c:v>3905.0</c:v>
                </c:pt>
                <c:pt idx="7115">
                  <c:v>3906.0</c:v>
                </c:pt>
                <c:pt idx="7116">
                  <c:v>3906.0</c:v>
                </c:pt>
                <c:pt idx="7117">
                  <c:v>3907.0</c:v>
                </c:pt>
                <c:pt idx="7118">
                  <c:v>3907.0</c:v>
                </c:pt>
                <c:pt idx="7119">
                  <c:v>3908.0</c:v>
                </c:pt>
                <c:pt idx="7120">
                  <c:v>3909.0</c:v>
                </c:pt>
                <c:pt idx="7121">
                  <c:v>3910.0</c:v>
                </c:pt>
                <c:pt idx="7122">
                  <c:v>3910.0</c:v>
                </c:pt>
                <c:pt idx="7123">
                  <c:v>3910.0</c:v>
                </c:pt>
                <c:pt idx="7124">
                  <c:v>3911.0</c:v>
                </c:pt>
                <c:pt idx="7125">
                  <c:v>3912.0</c:v>
                </c:pt>
                <c:pt idx="7126">
                  <c:v>3913.0</c:v>
                </c:pt>
                <c:pt idx="7127">
                  <c:v>3914.0</c:v>
                </c:pt>
                <c:pt idx="7128">
                  <c:v>3914.0</c:v>
                </c:pt>
                <c:pt idx="7129">
                  <c:v>3915.0</c:v>
                </c:pt>
                <c:pt idx="7130">
                  <c:v>3916.0</c:v>
                </c:pt>
                <c:pt idx="7131">
                  <c:v>3917.0</c:v>
                </c:pt>
                <c:pt idx="7132">
                  <c:v>3918.0</c:v>
                </c:pt>
                <c:pt idx="7133">
                  <c:v>3919.0</c:v>
                </c:pt>
                <c:pt idx="7134">
                  <c:v>3920.0</c:v>
                </c:pt>
                <c:pt idx="7135">
                  <c:v>3920.0</c:v>
                </c:pt>
                <c:pt idx="7136">
                  <c:v>3921.0</c:v>
                </c:pt>
                <c:pt idx="7137">
                  <c:v>3922.0</c:v>
                </c:pt>
                <c:pt idx="7138">
                  <c:v>3923.0</c:v>
                </c:pt>
                <c:pt idx="7139">
                  <c:v>3924.0</c:v>
                </c:pt>
                <c:pt idx="7140">
                  <c:v>3925.0</c:v>
                </c:pt>
                <c:pt idx="7141">
                  <c:v>3925.0</c:v>
                </c:pt>
                <c:pt idx="7142">
                  <c:v>3926.0</c:v>
                </c:pt>
                <c:pt idx="7143">
                  <c:v>3927.0</c:v>
                </c:pt>
                <c:pt idx="7144">
                  <c:v>3928.0</c:v>
                </c:pt>
                <c:pt idx="7145">
                  <c:v>3929.0</c:v>
                </c:pt>
                <c:pt idx="7146">
                  <c:v>3930.0</c:v>
                </c:pt>
                <c:pt idx="7147">
                  <c:v>3930.0</c:v>
                </c:pt>
                <c:pt idx="7148">
                  <c:v>3930.0</c:v>
                </c:pt>
                <c:pt idx="7149">
                  <c:v>3930.0</c:v>
                </c:pt>
                <c:pt idx="7150">
                  <c:v>3930.0</c:v>
                </c:pt>
                <c:pt idx="7151">
                  <c:v>3930.0</c:v>
                </c:pt>
                <c:pt idx="7152">
                  <c:v>3930.0</c:v>
                </c:pt>
                <c:pt idx="7153">
                  <c:v>3931.0</c:v>
                </c:pt>
                <c:pt idx="7154">
                  <c:v>3932.0</c:v>
                </c:pt>
                <c:pt idx="7155">
                  <c:v>3933.0</c:v>
                </c:pt>
                <c:pt idx="7156">
                  <c:v>3934.0</c:v>
                </c:pt>
                <c:pt idx="7157">
                  <c:v>3935.0</c:v>
                </c:pt>
                <c:pt idx="7158">
                  <c:v>3936.0</c:v>
                </c:pt>
                <c:pt idx="7159">
                  <c:v>3936.0</c:v>
                </c:pt>
                <c:pt idx="7160">
                  <c:v>3937.0</c:v>
                </c:pt>
                <c:pt idx="7161">
                  <c:v>3938.0</c:v>
                </c:pt>
                <c:pt idx="7162">
                  <c:v>3939.0</c:v>
                </c:pt>
                <c:pt idx="7163">
                  <c:v>3940.0</c:v>
                </c:pt>
                <c:pt idx="7164">
                  <c:v>3940.0</c:v>
                </c:pt>
                <c:pt idx="7165">
                  <c:v>3940.0</c:v>
                </c:pt>
                <c:pt idx="7166">
                  <c:v>3940.0</c:v>
                </c:pt>
                <c:pt idx="7167">
                  <c:v>3941.0</c:v>
                </c:pt>
                <c:pt idx="7168">
                  <c:v>3942.0</c:v>
                </c:pt>
                <c:pt idx="7169">
                  <c:v>3943.0</c:v>
                </c:pt>
                <c:pt idx="7170">
                  <c:v>3944.0</c:v>
                </c:pt>
                <c:pt idx="7171">
                  <c:v>3945.0</c:v>
                </c:pt>
                <c:pt idx="7172">
                  <c:v>3946.0</c:v>
                </c:pt>
                <c:pt idx="7173">
                  <c:v>3947.0</c:v>
                </c:pt>
                <c:pt idx="7174">
                  <c:v>3948.0</c:v>
                </c:pt>
                <c:pt idx="7175">
                  <c:v>3949.0</c:v>
                </c:pt>
                <c:pt idx="7176">
                  <c:v>3950.0</c:v>
                </c:pt>
                <c:pt idx="7177">
                  <c:v>3951.0</c:v>
                </c:pt>
                <c:pt idx="7178">
                  <c:v>3952.0</c:v>
                </c:pt>
                <c:pt idx="7179">
                  <c:v>3953.0</c:v>
                </c:pt>
                <c:pt idx="7180">
                  <c:v>3954.0</c:v>
                </c:pt>
                <c:pt idx="7181">
                  <c:v>3955.0</c:v>
                </c:pt>
                <c:pt idx="7182">
                  <c:v>3956.0</c:v>
                </c:pt>
                <c:pt idx="7183">
                  <c:v>3957.0</c:v>
                </c:pt>
                <c:pt idx="7184">
                  <c:v>3957.0</c:v>
                </c:pt>
                <c:pt idx="7185">
                  <c:v>3957.0</c:v>
                </c:pt>
                <c:pt idx="7186">
                  <c:v>3957.0</c:v>
                </c:pt>
                <c:pt idx="7187">
                  <c:v>3958.0</c:v>
                </c:pt>
                <c:pt idx="7188">
                  <c:v>3959.0</c:v>
                </c:pt>
                <c:pt idx="7189">
                  <c:v>3960.0</c:v>
                </c:pt>
                <c:pt idx="7190">
                  <c:v>3961.0</c:v>
                </c:pt>
                <c:pt idx="7191">
                  <c:v>3962.0</c:v>
                </c:pt>
                <c:pt idx="7192">
                  <c:v>3962.0</c:v>
                </c:pt>
                <c:pt idx="7193">
                  <c:v>3962.0</c:v>
                </c:pt>
                <c:pt idx="7194">
                  <c:v>3962.0</c:v>
                </c:pt>
                <c:pt idx="7195">
                  <c:v>3962.0</c:v>
                </c:pt>
                <c:pt idx="7196">
                  <c:v>3962.0</c:v>
                </c:pt>
                <c:pt idx="7197">
                  <c:v>3963.0</c:v>
                </c:pt>
                <c:pt idx="7198">
                  <c:v>3963.0</c:v>
                </c:pt>
                <c:pt idx="7199">
                  <c:v>3963.0</c:v>
                </c:pt>
                <c:pt idx="7200">
                  <c:v>3964.0</c:v>
                </c:pt>
                <c:pt idx="7201">
                  <c:v>3965.0</c:v>
                </c:pt>
                <c:pt idx="7202">
                  <c:v>3966.0</c:v>
                </c:pt>
                <c:pt idx="7203">
                  <c:v>3967.0</c:v>
                </c:pt>
                <c:pt idx="7204">
                  <c:v>3968.0</c:v>
                </c:pt>
                <c:pt idx="7205">
                  <c:v>3969.0</c:v>
                </c:pt>
                <c:pt idx="7206">
                  <c:v>3970.0</c:v>
                </c:pt>
                <c:pt idx="7207">
                  <c:v>3970.0</c:v>
                </c:pt>
                <c:pt idx="7208">
                  <c:v>3971.0</c:v>
                </c:pt>
                <c:pt idx="7209">
                  <c:v>3972.0</c:v>
                </c:pt>
                <c:pt idx="7210">
                  <c:v>3973.0</c:v>
                </c:pt>
                <c:pt idx="7211">
                  <c:v>3974.0</c:v>
                </c:pt>
                <c:pt idx="7212">
                  <c:v>3975.0</c:v>
                </c:pt>
                <c:pt idx="7213">
                  <c:v>3975.0</c:v>
                </c:pt>
                <c:pt idx="7214">
                  <c:v>3976.0</c:v>
                </c:pt>
                <c:pt idx="7215">
                  <c:v>3976.0</c:v>
                </c:pt>
                <c:pt idx="7216">
                  <c:v>3976.0</c:v>
                </c:pt>
                <c:pt idx="7217">
                  <c:v>3976.0</c:v>
                </c:pt>
                <c:pt idx="7218">
                  <c:v>3976.0</c:v>
                </c:pt>
                <c:pt idx="7219">
                  <c:v>3977.0</c:v>
                </c:pt>
                <c:pt idx="7220">
                  <c:v>3977.0</c:v>
                </c:pt>
                <c:pt idx="7221">
                  <c:v>3977.0</c:v>
                </c:pt>
                <c:pt idx="7222">
                  <c:v>3977.0</c:v>
                </c:pt>
                <c:pt idx="7223">
                  <c:v>3977.0</c:v>
                </c:pt>
                <c:pt idx="7224">
                  <c:v>3977.0</c:v>
                </c:pt>
                <c:pt idx="7225">
                  <c:v>3978.0</c:v>
                </c:pt>
                <c:pt idx="7226">
                  <c:v>3979.0</c:v>
                </c:pt>
                <c:pt idx="7227">
                  <c:v>3979.0</c:v>
                </c:pt>
                <c:pt idx="7228">
                  <c:v>3979.0</c:v>
                </c:pt>
                <c:pt idx="7229">
                  <c:v>3980.0</c:v>
                </c:pt>
                <c:pt idx="7230">
                  <c:v>3980.0</c:v>
                </c:pt>
                <c:pt idx="7231">
                  <c:v>3980.0</c:v>
                </c:pt>
                <c:pt idx="7232">
                  <c:v>3981.0</c:v>
                </c:pt>
                <c:pt idx="7233">
                  <c:v>3982.0</c:v>
                </c:pt>
                <c:pt idx="7234">
                  <c:v>3983.0</c:v>
                </c:pt>
                <c:pt idx="7235">
                  <c:v>3984.0</c:v>
                </c:pt>
                <c:pt idx="7236">
                  <c:v>3984.0</c:v>
                </c:pt>
                <c:pt idx="7237">
                  <c:v>3984.0</c:v>
                </c:pt>
                <c:pt idx="7238">
                  <c:v>3984.0</c:v>
                </c:pt>
                <c:pt idx="7239">
                  <c:v>3985.0</c:v>
                </c:pt>
                <c:pt idx="7240">
                  <c:v>3986.0</c:v>
                </c:pt>
                <c:pt idx="7241">
                  <c:v>3986.0</c:v>
                </c:pt>
                <c:pt idx="7242">
                  <c:v>3986.0</c:v>
                </c:pt>
                <c:pt idx="7243">
                  <c:v>3986.0</c:v>
                </c:pt>
                <c:pt idx="7244">
                  <c:v>3987.0</c:v>
                </c:pt>
                <c:pt idx="7245">
                  <c:v>3987.0</c:v>
                </c:pt>
                <c:pt idx="7246">
                  <c:v>3988.0</c:v>
                </c:pt>
                <c:pt idx="7247">
                  <c:v>3988.0</c:v>
                </c:pt>
                <c:pt idx="7248">
                  <c:v>3989.0</c:v>
                </c:pt>
                <c:pt idx="7249">
                  <c:v>3989.0</c:v>
                </c:pt>
                <c:pt idx="7250">
                  <c:v>3989.0</c:v>
                </c:pt>
                <c:pt idx="7251">
                  <c:v>3989.0</c:v>
                </c:pt>
                <c:pt idx="7252">
                  <c:v>3989.0</c:v>
                </c:pt>
                <c:pt idx="7253">
                  <c:v>3989.0</c:v>
                </c:pt>
                <c:pt idx="7254">
                  <c:v>3989.0</c:v>
                </c:pt>
                <c:pt idx="7255">
                  <c:v>3990.0</c:v>
                </c:pt>
                <c:pt idx="7256">
                  <c:v>3990.0</c:v>
                </c:pt>
                <c:pt idx="7257">
                  <c:v>3991.0</c:v>
                </c:pt>
                <c:pt idx="7258">
                  <c:v>3991.0</c:v>
                </c:pt>
                <c:pt idx="7259">
                  <c:v>3991.0</c:v>
                </c:pt>
                <c:pt idx="7260">
                  <c:v>3992.0</c:v>
                </c:pt>
                <c:pt idx="7261">
                  <c:v>3993.0</c:v>
                </c:pt>
                <c:pt idx="7262">
                  <c:v>3993.0</c:v>
                </c:pt>
                <c:pt idx="7263">
                  <c:v>3993.0</c:v>
                </c:pt>
                <c:pt idx="7264">
                  <c:v>3994.0</c:v>
                </c:pt>
                <c:pt idx="7265">
                  <c:v>3994.0</c:v>
                </c:pt>
                <c:pt idx="7266">
                  <c:v>3995.0</c:v>
                </c:pt>
                <c:pt idx="7267">
                  <c:v>3996.0</c:v>
                </c:pt>
                <c:pt idx="7268">
                  <c:v>3997.0</c:v>
                </c:pt>
                <c:pt idx="7269">
                  <c:v>3997.0</c:v>
                </c:pt>
                <c:pt idx="7270">
                  <c:v>3998.0</c:v>
                </c:pt>
                <c:pt idx="7271">
                  <c:v>3999.0</c:v>
                </c:pt>
                <c:pt idx="7272">
                  <c:v>4000.0</c:v>
                </c:pt>
                <c:pt idx="7273">
                  <c:v>4001.0</c:v>
                </c:pt>
                <c:pt idx="7274">
                  <c:v>4001.0</c:v>
                </c:pt>
                <c:pt idx="7275">
                  <c:v>4001.0</c:v>
                </c:pt>
                <c:pt idx="7276">
                  <c:v>4001.0</c:v>
                </c:pt>
                <c:pt idx="7277">
                  <c:v>4001.0</c:v>
                </c:pt>
                <c:pt idx="7278">
                  <c:v>4001.0</c:v>
                </c:pt>
                <c:pt idx="7279">
                  <c:v>4001.0</c:v>
                </c:pt>
                <c:pt idx="7280">
                  <c:v>4001.0</c:v>
                </c:pt>
                <c:pt idx="7281">
                  <c:v>4001.0</c:v>
                </c:pt>
                <c:pt idx="7282">
                  <c:v>4002.0</c:v>
                </c:pt>
                <c:pt idx="7283">
                  <c:v>4003.0</c:v>
                </c:pt>
                <c:pt idx="7284">
                  <c:v>4004.0</c:v>
                </c:pt>
                <c:pt idx="7285">
                  <c:v>4005.0</c:v>
                </c:pt>
                <c:pt idx="7286">
                  <c:v>4006.0</c:v>
                </c:pt>
                <c:pt idx="7287">
                  <c:v>4007.0</c:v>
                </c:pt>
                <c:pt idx="7288">
                  <c:v>4008.0</c:v>
                </c:pt>
                <c:pt idx="7289">
                  <c:v>4009.0</c:v>
                </c:pt>
                <c:pt idx="7290">
                  <c:v>4009.0</c:v>
                </c:pt>
                <c:pt idx="7291">
                  <c:v>4009.0</c:v>
                </c:pt>
                <c:pt idx="7292">
                  <c:v>4009.0</c:v>
                </c:pt>
                <c:pt idx="7293">
                  <c:v>4009.0</c:v>
                </c:pt>
                <c:pt idx="7294">
                  <c:v>4010.0</c:v>
                </c:pt>
                <c:pt idx="7295">
                  <c:v>4011.0</c:v>
                </c:pt>
                <c:pt idx="7296">
                  <c:v>4011.0</c:v>
                </c:pt>
                <c:pt idx="7297">
                  <c:v>4012.0</c:v>
                </c:pt>
                <c:pt idx="7298">
                  <c:v>4013.0</c:v>
                </c:pt>
                <c:pt idx="7299">
                  <c:v>4014.0</c:v>
                </c:pt>
                <c:pt idx="7300">
                  <c:v>4015.0</c:v>
                </c:pt>
                <c:pt idx="7301">
                  <c:v>4015.0</c:v>
                </c:pt>
                <c:pt idx="7302">
                  <c:v>4015.0</c:v>
                </c:pt>
                <c:pt idx="7303">
                  <c:v>4016.0</c:v>
                </c:pt>
                <c:pt idx="7304">
                  <c:v>4016.0</c:v>
                </c:pt>
                <c:pt idx="7305">
                  <c:v>4016.0</c:v>
                </c:pt>
                <c:pt idx="7306">
                  <c:v>4016.0</c:v>
                </c:pt>
                <c:pt idx="7307">
                  <c:v>4016.0</c:v>
                </c:pt>
                <c:pt idx="7308">
                  <c:v>4017.0</c:v>
                </c:pt>
                <c:pt idx="7309">
                  <c:v>4018.0</c:v>
                </c:pt>
                <c:pt idx="7310">
                  <c:v>4019.0</c:v>
                </c:pt>
                <c:pt idx="7311">
                  <c:v>4020.0</c:v>
                </c:pt>
                <c:pt idx="7312">
                  <c:v>4020.0</c:v>
                </c:pt>
                <c:pt idx="7313">
                  <c:v>4021.0</c:v>
                </c:pt>
                <c:pt idx="7314">
                  <c:v>4021.0</c:v>
                </c:pt>
                <c:pt idx="7315">
                  <c:v>4022.0</c:v>
                </c:pt>
                <c:pt idx="7316">
                  <c:v>4022.0</c:v>
                </c:pt>
                <c:pt idx="7317">
                  <c:v>4023.0</c:v>
                </c:pt>
                <c:pt idx="7318">
                  <c:v>4024.0</c:v>
                </c:pt>
                <c:pt idx="7319">
                  <c:v>4024.0</c:v>
                </c:pt>
                <c:pt idx="7320">
                  <c:v>4024.0</c:v>
                </c:pt>
                <c:pt idx="7321">
                  <c:v>4024.0</c:v>
                </c:pt>
                <c:pt idx="7322">
                  <c:v>4024.0</c:v>
                </c:pt>
                <c:pt idx="7323">
                  <c:v>4024.0</c:v>
                </c:pt>
                <c:pt idx="7324">
                  <c:v>4025.0</c:v>
                </c:pt>
                <c:pt idx="7325">
                  <c:v>4026.0</c:v>
                </c:pt>
                <c:pt idx="7326">
                  <c:v>4027.0</c:v>
                </c:pt>
                <c:pt idx="7327">
                  <c:v>4027.0</c:v>
                </c:pt>
                <c:pt idx="7328">
                  <c:v>4027.0</c:v>
                </c:pt>
                <c:pt idx="7329">
                  <c:v>4028.0</c:v>
                </c:pt>
                <c:pt idx="7330">
                  <c:v>4028.0</c:v>
                </c:pt>
                <c:pt idx="7331">
                  <c:v>4028.0</c:v>
                </c:pt>
                <c:pt idx="7332">
                  <c:v>4028.0</c:v>
                </c:pt>
                <c:pt idx="7333">
                  <c:v>4028.0</c:v>
                </c:pt>
                <c:pt idx="7334">
                  <c:v>4028.0</c:v>
                </c:pt>
                <c:pt idx="7335">
                  <c:v>4028.0</c:v>
                </c:pt>
                <c:pt idx="7336">
                  <c:v>4029.0</c:v>
                </c:pt>
                <c:pt idx="7337">
                  <c:v>4029.0</c:v>
                </c:pt>
                <c:pt idx="7338">
                  <c:v>4030.0</c:v>
                </c:pt>
                <c:pt idx="7339">
                  <c:v>4030.0</c:v>
                </c:pt>
                <c:pt idx="7340">
                  <c:v>4030.0</c:v>
                </c:pt>
                <c:pt idx="7341">
                  <c:v>4030.0</c:v>
                </c:pt>
                <c:pt idx="7342">
                  <c:v>4031.0</c:v>
                </c:pt>
                <c:pt idx="7343">
                  <c:v>4032.0</c:v>
                </c:pt>
                <c:pt idx="7344">
                  <c:v>4032.0</c:v>
                </c:pt>
                <c:pt idx="7345">
                  <c:v>4032.0</c:v>
                </c:pt>
                <c:pt idx="7346">
                  <c:v>4033.0</c:v>
                </c:pt>
                <c:pt idx="7347">
                  <c:v>4033.0</c:v>
                </c:pt>
                <c:pt idx="7348">
                  <c:v>4033.0</c:v>
                </c:pt>
                <c:pt idx="7349">
                  <c:v>4033.0</c:v>
                </c:pt>
                <c:pt idx="7350">
                  <c:v>4033.0</c:v>
                </c:pt>
                <c:pt idx="7351">
                  <c:v>4034.0</c:v>
                </c:pt>
                <c:pt idx="7352">
                  <c:v>4034.0</c:v>
                </c:pt>
                <c:pt idx="7353">
                  <c:v>4035.0</c:v>
                </c:pt>
                <c:pt idx="7354">
                  <c:v>4036.0</c:v>
                </c:pt>
                <c:pt idx="7355">
                  <c:v>4036.0</c:v>
                </c:pt>
                <c:pt idx="7356">
                  <c:v>4037.0</c:v>
                </c:pt>
                <c:pt idx="7357">
                  <c:v>4037.0</c:v>
                </c:pt>
                <c:pt idx="7358">
                  <c:v>4038.0</c:v>
                </c:pt>
                <c:pt idx="7359">
                  <c:v>4038.0</c:v>
                </c:pt>
                <c:pt idx="7360">
                  <c:v>4039.0</c:v>
                </c:pt>
                <c:pt idx="7361">
                  <c:v>4040.0</c:v>
                </c:pt>
                <c:pt idx="7362">
                  <c:v>4041.0</c:v>
                </c:pt>
                <c:pt idx="7363">
                  <c:v>4042.0</c:v>
                </c:pt>
                <c:pt idx="7364">
                  <c:v>4043.0</c:v>
                </c:pt>
                <c:pt idx="7365">
                  <c:v>4044.0</c:v>
                </c:pt>
                <c:pt idx="7366">
                  <c:v>4045.0</c:v>
                </c:pt>
                <c:pt idx="7367">
                  <c:v>4045.0</c:v>
                </c:pt>
                <c:pt idx="7368">
                  <c:v>4045.0</c:v>
                </c:pt>
                <c:pt idx="7369">
                  <c:v>4046.0</c:v>
                </c:pt>
                <c:pt idx="7370">
                  <c:v>4046.0</c:v>
                </c:pt>
                <c:pt idx="7371">
                  <c:v>4046.0</c:v>
                </c:pt>
                <c:pt idx="7372">
                  <c:v>4046.0</c:v>
                </c:pt>
                <c:pt idx="7373">
                  <c:v>4047.0</c:v>
                </c:pt>
                <c:pt idx="7374">
                  <c:v>4048.0</c:v>
                </c:pt>
                <c:pt idx="7375">
                  <c:v>4049.0</c:v>
                </c:pt>
                <c:pt idx="7376">
                  <c:v>4050.0</c:v>
                </c:pt>
                <c:pt idx="7377">
                  <c:v>4050.0</c:v>
                </c:pt>
                <c:pt idx="7378">
                  <c:v>4050.0</c:v>
                </c:pt>
                <c:pt idx="7379">
                  <c:v>4051.0</c:v>
                </c:pt>
                <c:pt idx="7380">
                  <c:v>4051.0</c:v>
                </c:pt>
                <c:pt idx="7381">
                  <c:v>4051.0</c:v>
                </c:pt>
                <c:pt idx="7382">
                  <c:v>4052.0</c:v>
                </c:pt>
                <c:pt idx="7383">
                  <c:v>4052.0</c:v>
                </c:pt>
                <c:pt idx="7384">
                  <c:v>4053.0</c:v>
                </c:pt>
                <c:pt idx="7385">
                  <c:v>4053.0</c:v>
                </c:pt>
                <c:pt idx="7386">
                  <c:v>4054.0</c:v>
                </c:pt>
                <c:pt idx="7387">
                  <c:v>4055.0</c:v>
                </c:pt>
                <c:pt idx="7388">
                  <c:v>4056.0</c:v>
                </c:pt>
                <c:pt idx="7389">
                  <c:v>4057.0</c:v>
                </c:pt>
                <c:pt idx="7390">
                  <c:v>4058.0</c:v>
                </c:pt>
                <c:pt idx="7391">
                  <c:v>4059.0</c:v>
                </c:pt>
                <c:pt idx="7392">
                  <c:v>4059.0</c:v>
                </c:pt>
                <c:pt idx="7393">
                  <c:v>4060.0</c:v>
                </c:pt>
                <c:pt idx="7394">
                  <c:v>4060.0</c:v>
                </c:pt>
                <c:pt idx="7395">
                  <c:v>4061.0</c:v>
                </c:pt>
                <c:pt idx="7396">
                  <c:v>4062.0</c:v>
                </c:pt>
                <c:pt idx="7397">
                  <c:v>4062.0</c:v>
                </c:pt>
                <c:pt idx="7398">
                  <c:v>4063.0</c:v>
                </c:pt>
                <c:pt idx="7399">
                  <c:v>4064.0</c:v>
                </c:pt>
                <c:pt idx="7400">
                  <c:v>4064.0</c:v>
                </c:pt>
                <c:pt idx="7401">
                  <c:v>4064.0</c:v>
                </c:pt>
                <c:pt idx="7402">
                  <c:v>4065.0</c:v>
                </c:pt>
                <c:pt idx="7403">
                  <c:v>4065.0</c:v>
                </c:pt>
                <c:pt idx="7404">
                  <c:v>4066.0</c:v>
                </c:pt>
                <c:pt idx="7405">
                  <c:v>4066.0</c:v>
                </c:pt>
                <c:pt idx="7406">
                  <c:v>4067.0</c:v>
                </c:pt>
                <c:pt idx="7407">
                  <c:v>4068.0</c:v>
                </c:pt>
                <c:pt idx="7408">
                  <c:v>4069.0</c:v>
                </c:pt>
                <c:pt idx="7409">
                  <c:v>4069.0</c:v>
                </c:pt>
                <c:pt idx="7410">
                  <c:v>4070.0</c:v>
                </c:pt>
                <c:pt idx="7411">
                  <c:v>4070.0</c:v>
                </c:pt>
                <c:pt idx="7412">
                  <c:v>4071.0</c:v>
                </c:pt>
                <c:pt idx="7413">
                  <c:v>4072.0</c:v>
                </c:pt>
                <c:pt idx="7414">
                  <c:v>4072.0</c:v>
                </c:pt>
                <c:pt idx="7415">
                  <c:v>4073.0</c:v>
                </c:pt>
                <c:pt idx="7416">
                  <c:v>4074.0</c:v>
                </c:pt>
                <c:pt idx="7417">
                  <c:v>4075.0</c:v>
                </c:pt>
                <c:pt idx="7418">
                  <c:v>4076.0</c:v>
                </c:pt>
                <c:pt idx="7419">
                  <c:v>4077.0</c:v>
                </c:pt>
                <c:pt idx="7420">
                  <c:v>4077.0</c:v>
                </c:pt>
                <c:pt idx="7421">
                  <c:v>4077.0</c:v>
                </c:pt>
                <c:pt idx="7422">
                  <c:v>4077.0</c:v>
                </c:pt>
                <c:pt idx="7423">
                  <c:v>4077.0</c:v>
                </c:pt>
                <c:pt idx="7424">
                  <c:v>4077.0</c:v>
                </c:pt>
                <c:pt idx="7425">
                  <c:v>4078.0</c:v>
                </c:pt>
                <c:pt idx="7426">
                  <c:v>4079.0</c:v>
                </c:pt>
                <c:pt idx="7427">
                  <c:v>4080.0</c:v>
                </c:pt>
                <c:pt idx="7428">
                  <c:v>4081.0</c:v>
                </c:pt>
                <c:pt idx="7429">
                  <c:v>4082.0</c:v>
                </c:pt>
                <c:pt idx="7430">
                  <c:v>4082.0</c:v>
                </c:pt>
                <c:pt idx="7431">
                  <c:v>4082.0</c:v>
                </c:pt>
                <c:pt idx="7432">
                  <c:v>4083.0</c:v>
                </c:pt>
                <c:pt idx="7433">
                  <c:v>4084.0</c:v>
                </c:pt>
                <c:pt idx="7434">
                  <c:v>4085.0</c:v>
                </c:pt>
                <c:pt idx="7435">
                  <c:v>4086.0</c:v>
                </c:pt>
                <c:pt idx="7436">
                  <c:v>4087.0</c:v>
                </c:pt>
                <c:pt idx="7437">
                  <c:v>4088.0</c:v>
                </c:pt>
                <c:pt idx="7438">
                  <c:v>4088.0</c:v>
                </c:pt>
                <c:pt idx="7439">
                  <c:v>4088.0</c:v>
                </c:pt>
                <c:pt idx="7440">
                  <c:v>4088.0</c:v>
                </c:pt>
                <c:pt idx="7441">
                  <c:v>4089.0</c:v>
                </c:pt>
                <c:pt idx="7442">
                  <c:v>4089.0</c:v>
                </c:pt>
                <c:pt idx="7443">
                  <c:v>4089.0</c:v>
                </c:pt>
                <c:pt idx="7444">
                  <c:v>4090.0</c:v>
                </c:pt>
                <c:pt idx="7445">
                  <c:v>4090.0</c:v>
                </c:pt>
                <c:pt idx="7446">
                  <c:v>4091.0</c:v>
                </c:pt>
                <c:pt idx="7447">
                  <c:v>4091.0</c:v>
                </c:pt>
                <c:pt idx="7448">
                  <c:v>4091.0</c:v>
                </c:pt>
                <c:pt idx="7449">
                  <c:v>4091.0</c:v>
                </c:pt>
                <c:pt idx="7450">
                  <c:v>4091.0</c:v>
                </c:pt>
                <c:pt idx="7451">
                  <c:v>4091.0</c:v>
                </c:pt>
                <c:pt idx="7452">
                  <c:v>4092.0</c:v>
                </c:pt>
                <c:pt idx="7453">
                  <c:v>4093.0</c:v>
                </c:pt>
                <c:pt idx="7454">
                  <c:v>4093.0</c:v>
                </c:pt>
                <c:pt idx="7455">
                  <c:v>4094.0</c:v>
                </c:pt>
                <c:pt idx="7456">
                  <c:v>4094.0</c:v>
                </c:pt>
                <c:pt idx="7457">
                  <c:v>4094.0</c:v>
                </c:pt>
                <c:pt idx="7458">
                  <c:v>4094.0</c:v>
                </c:pt>
                <c:pt idx="7459">
                  <c:v>4095.0</c:v>
                </c:pt>
                <c:pt idx="7460">
                  <c:v>4095.0</c:v>
                </c:pt>
                <c:pt idx="7461">
                  <c:v>4095.0</c:v>
                </c:pt>
                <c:pt idx="7462">
                  <c:v>4095.0</c:v>
                </c:pt>
                <c:pt idx="7463">
                  <c:v>4095.0</c:v>
                </c:pt>
                <c:pt idx="7464">
                  <c:v>4095.0</c:v>
                </c:pt>
                <c:pt idx="7465">
                  <c:v>4095.0</c:v>
                </c:pt>
                <c:pt idx="7466">
                  <c:v>4096.0</c:v>
                </c:pt>
                <c:pt idx="7467">
                  <c:v>4096.0</c:v>
                </c:pt>
                <c:pt idx="7468">
                  <c:v>4097.0</c:v>
                </c:pt>
                <c:pt idx="7469">
                  <c:v>4098.0</c:v>
                </c:pt>
                <c:pt idx="7470">
                  <c:v>4099.0</c:v>
                </c:pt>
                <c:pt idx="7471">
                  <c:v>4099.0</c:v>
                </c:pt>
                <c:pt idx="7472">
                  <c:v>4099.0</c:v>
                </c:pt>
                <c:pt idx="7473">
                  <c:v>4100.0</c:v>
                </c:pt>
                <c:pt idx="7474">
                  <c:v>4101.0</c:v>
                </c:pt>
                <c:pt idx="7475">
                  <c:v>4101.0</c:v>
                </c:pt>
                <c:pt idx="7476">
                  <c:v>4102.0</c:v>
                </c:pt>
                <c:pt idx="7477">
                  <c:v>4103.0</c:v>
                </c:pt>
                <c:pt idx="7478">
                  <c:v>4104.0</c:v>
                </c:pt>
                <c:pt idx="7479">
                  <c:v>4104.0</c:v>
                </c:pt>
                <c:pt idx="7480">
                  <c:v>4105.0</c:v>
                </c:pt>
                <c:pt idx="7481">
                  <c:v>4106.0</c:v>
                </c:pt>
                <c:pt idx="7482">
                  <c:v>4107.0</c:v>
                </c:pt>
                <c:pt idx="7483">
                  <c:v>4107.0</c:v>
                </c:pt>
                <c:pt idx="7484">
                  <c:v>4107.0</c:v>
                </c:pt>
                <c:pt idx="7485">
                  <c:v>4108.0</c:v>
                </c:pt>
                <c:pt idx="7486">
                  <c:v>4109.0</c:v>
                </c:pt>
                <c:pt idx="7487">
                  <c:v>4110.0</c:v>
                </c:pt>
                <c:pt idx="7488">
                  <c:v>4111.0</c:v>
                </c:pt>
                <c:pt idx="7489">
                  <c:v>4112.0</c:v>
                </c:pt>
                <c:pt idx="7490">
                  <c:v>4112.0</c:v>
                </c:pt>
                <c:pt idx="7491">
                  <c:v>4112.0</c:v>
                </c:pt>
                <c:pt idx="7492">
                  <c:v>4113.0</c:v>
                </c:pt>
                <c:pt idx="7493">
                  <c:v>4113.0</c:v>
                </c:pt>
                <c:pt idx="7494">
                  <c:v>4114.0</c:v>
                </c:pt>
                <c:pt idx="7495">
                  <c:v>4115.0</c:v>
                </c:pt>
                <c:pt idx="7496">
                  <c:v>4116.0</c:v>
                </c:pt>
                <c:pt idx="7497">
                  <c:v>4117.0</c:v>
                </c:pt>
                <c:pt idx="7498">
                  <c:v>4117.0</c:v>
                </c:pt>
                <c:pt idx="7499">
                  <c:v>4118.0</c:v>
                </c:pt>
                <c:pt idx="7500">
                  <c:v>4119.0</c:v>
                </c:pt>
                <c:pt idx="7501">
                  <c:v>4120.0</c:v>
                </c:pt>
                <c:pt idx="7502">
                  <c:v>4120.0</c:v>
                </c:pt>
                <c:pt idx="7503">
                  <c:v>4121.0</c:v>
                </c:pt>
                <c:pt idx="7504">
                  <c:v>4121.0</c:v>
                </c:pt>
                <c:pt idx="7505">
                  <c:v>4121.0</c:v>
                </c:pt>
                <c:pt idx="7506">
                  <c:v>4121.0</c:v>
                </c:pt>
                <c:pt idx="7507">
                  <c:v>4121.0</c:v>
                </c:pt>
                <c:pt idx="7508">
                  <c:v>4121.0</c:v>
                </c:pt>
                <c:pt idx="7509">
                  <c:v>4122.0</c:v>
                </c:pt>
                <c:pt idx="7510">
                  <c:v>4123.0</c:v>
                </c:pt>
                <c:pt idx="7511">
                  <c:v>4123.0</c:v>
                </c:pt>
                <c:pt idx="7512">
                  <c:v>4124.0</c:v>
                </c:pt>
                <c:pt idx="7513">
                  <c:v>4124.0</c:v>
                </c:pt>
                <c:pt idx="7514">
                  <c:v>4124.0</c:v>
                </c:pt>
                <c:pt idx="7515">
                  <c:v>4124.0</c:v>
                </c:pt>
                <c:pt idx="7516">
                  <c:v>4124.0</c:v>
                </c:pt>
                <c:pt idx="7517">
                  <c:v>4125.0</c:v>
                </c:pt>
                <c:pt idx="7518">
                  <c:v>4126.0</c:v>
                </c:pt>
                <c:pt idx="7519">
                  <c:v>4127.0</c:v>
                </c:pt>
                <c:pt idx="7520">
                  <c:v>4128.0</c:v>
                </c:pt>
                <c:pt idx="7521">
                  <c:v>4129.0</c:v>
                </c:pt>
                <c:pt idx="7522">
                  <c:v>4129.0</c:v>
                </c:pt>
                <c:pt idx="7523">
                  <c:v>4129.0</c:v>
                </c:pt>
                <c:pt idx="7524">
                  <c:v>4130.0</c:v>
                </c:pt>
                <c:pt idx="7525">
                  <c:v>4131.0</c:v>
                </c:pt>
                <c:pt idx="7526">
                  <c:v>4131.0</c:v>
                </c:pt>
                <c:pt idx="7527">
                  <c:v>4132.0</c:v>
                </c:pt>
                <c:pt idx="7528">
                  <c:v>4133.0</c:v>
                </c:pt>
                <c:pt idx="7529">
                  <c:v>4134.0</c:v>
                </c:pt>
                <c:pt idx="7530">
                  <c:v>4135.0</c:v>
                </c:pt>
                <c:pt idx="7531">
                  <c:v>4136.0</c:v>
                </c:pt>
                <c:pt idx="7532">
                  <c:v>4137.0</c:v>
                </c:pt>
                <c:pt idx="7533">
                  <c:v>4138.0</c:v>
                </c:pt>
                <c:pt idx="7534">
                  <c:v>4138.0</c:v>
                </c:pt>
                <c:pt idx="7535">
                  <c:v>4138.0</c:v>
                </c:pt>
                <c:pt idx="7536">
                  <c:v>4139.0</c:v>
                </c:pt>
                <c:pt idx="7537">
                  <c:v>4140.0</c:v>
                </c:pt>
                <c:pt idx="7538">
                  <c:v>4141.0</c:v>
                </c:pt>
                <c:pt idx="7539">
                  <c:v>4142.0</c:v>
                </c:pt>
                <c:pt idx="7540">
                  <c:v>4143.0</c:v>
                </c:pt>
                <c:pt idx="7541">
                  <c:v>4144.0</c:v>
                </c:pt>
                <c:pt idx="7542">
                  <c:v>4144.0</c:v>
                </c:pt>
                <c:pt idx="7543">
                  <c:v>4144.0</c:v>
                </c:pt>
                <c:pt idx="7544">
                  <c:v>4144.0</c:v>
                </c:pt>
                <c:pt idx="7545">
                  <c:v>4144.0</c:v>
                </c:pt>
                <c:pt idx="7546">
                  <c:v>4144.0</c:v>
                </c:pt>
                <c:pt idx="7547">
                  <c:v>4145.0</c:v>
                </c:pt>
                <c:pt idx="7548">
                  <c:v>4146.0</c:v>
                </c:pt>
                <c:pt idx="7549">
                  <c:v>4146.0</c:v>
                </c:pt>
                <c:pt idx="7550">
                  <c:v>4147.0</c:v>
                </c:pt>
                <c:pt idx="7551">
                  <c:v>4148.0</c:v>
                </c:pt>
                <c:pt idx="7552">
                  <c:v>4149.0</c:v>
                </c:pt>
                <c:pt idx="7553">
                  <c:v>4150.0</c:v>
                </c:pt>
                <c:pt idx="7554">
                  <c:v>4151.0</c:v>
                </c:pt>
                <c:pt idx="7555">
                  <c:v>4151.0</c:v>
                </c:pt>
                <c:pt idx="7556">
                  <c:v>4151.0</c:v>
                </c:pt>
                <c:pt idx="7557">
                  <c:v>4151.0</c:v>
                </c:pt>
                <c:pt idx="7558">
                  <c:v>4151.0</c:v>
                </c:pt>
                <c:pt idx="7559">
                  <c:v>4151.0</c:v>
                </c:pt>
                <c:pt idx="7560">
                  <c:v>4152.0</c:v>
                </c:pt>
                <c:pt idx="7561">
                  <c:v>4152.0</c:v>
                </c:pt>
                <c:pt idx="7562">
                  <c:v>4152.0</c:v>
                </c:pt>
                <c:pt idx="7563">
                  <c:v>4152.0</c:v>
                </c:pt>
                <c:pt idx="7564">
                  <c:v>4153.0</c:v>
                </c:pt>
                <c:pt idx="7565">
                  <c:v>4154.0</c:v>
                </c:pt>
                <c:pt idx="7566">
                  <c:v>4155.0</c:v>
                </c:pt>
                <c:pt idx="7567">
                  <c:v>4156.0</c:v>
                </c:pt>
                <c:pt idx="7568">
                  <c:v>4157.0</c:v>
                </c:pt>
                <c:pt idx="7569">
                  <c:v>4158.0</c:v>
                </c:pt>
                <c:pt idx="7570">
                  <c:v>4159.0</c:v>
                </c:pt>
                <c:pt idx="7571">
                  <c:v>4160.0</c:v>
                </c:pt>
                <c:pt idx="7572">
                  <c:v>4161.0</c:v>
                </c:pt>
                <c:pt idx="7573">
                  <c:v>4162.0</c:v>
                </c:pt>
                <c:pt idx="7574">
                  <c:v>4163.0</c:v>
                </c:pt>
                <c:pt idx="7575">
                  <c:v>4164.0</c:v>
                </c:pt>
                <c:pt idx="7576">
                  <c:v>4164.0</c:v>
                </c:pt>
                <c:pt idx="7577">
                  <c:v>4164.0</c:v>
                </c:pt>
                <c:pt idx="7578">
                  <c:v>4164.0</c:v>
                </c:pt>
                <c:pt idx="7579">
                  <c:v>4165.0</c:v>
                </c:pt>
                <c:pt idx="7580">
                  <c:v>4165.0</c:v>
                </c:pt>
                <c:pt idx="7581">
                  <c:v>4166.0</c:v>
                </c:pt>
                <c:pt idx="7582">
                  <c:v>4167.0</c:v>
                </c:pt>
                <c:pt idx="7583">
                  <c:v>4168.0</c:v>
                </c:pt>
                <c:pt idx="7584">
                  <c:v>4169.0</c:v>
                </c:pt>
                <c:pt idx="7585">
                  <c:v>4170.0</c:v>
                </c:pt>
                <c:pt idx="7586">
                  <c:v>4171.0</c:v>
                </c:pt>
                <c:pt idx="7587">
                  <c:v>4171.0</c:v>
                </c:pt>
                <c:pt idx="7588">
                  <c:v>4171.0</c:v>
                </c:pt>
                <c:pt idx="7589">
                  <c:v>4172.0</c:v>
                </c:pt>
                <c:pt idx="7590">
                  <c:v>4172.0</c:v>
                </c:pt>
                <c:pt idx="7591">
                  <c:v>4172.0</c:v>
                </c:pt>
                <c:pt idx="7592">
                  <c:v>4172.0</c:v>
                </c:pt>
                <c:pt idx="7593">
                  <c:v>4172.0</c:v>
                </c:pt>
                <c:pt idx="7594">
                  <c:v>4172.0</c:v>
                </c:pt>
                <c:pt idx="7595">
                  <c:v>4172.0</c:v>
                </c:pt>
                <c:pt idx="7596">
                  <c:v>4172.0</c:v>
                </c:pt>
                <c:pt idx="7597">
                  <c:v>4172.0</c:v>
                </c:pt>
                <c:pt idx="7598">
                  <c:v>4173.0</c:v>
                </c:pt>
                <c:pt idx="7599">
                  <c:v>4173.0</c:v>
                </c:pt>
                <c:pt idx="7600">
                  <c:v>4174.0</c:v>
                </c:pt>
                <c:pt idx="7601">
                  <c:v>4174.0</c:v>
                </c:pt>
                <c:pt idx="7602">
                  <c:v>4175.0</c:v>
                </c:pt>
                <c:pt idx="7603">
                  <c:v>4176.0</c:v>
                </c:pt>
                <c:pt idx="7604">
                  <c:v>4177.0</c:v>
                </c:pt>
                <c:pt idx="7605">
                  <c:v>4178.0</c:v>
                </c:pt>
                <c:pt idx="7606">
                  <c:v>4179.0</c:v>
                </c:pt>
                <c:pt idx="7607">
                  <c:v>4180.0</c:v>
                </c:pt>
                <c:pt idx="7608">
                  <c:v>4180.0</c:v>
                </c:pt>
                <c:pt idx="7609">
                  <c:v>4180.0</c:v>
                </c:pt>
                <c:pt idx="7610">
                  <c:v>4180.0</c:v>
                </c:pt>
                <c:pt idx="7611">
                  <c:v>4181.0</c:v>
                </c:pt>
                <c:pt idx="7612">
                  <c:v>4182.0</c:v>
                </c:pt>
                <c:pt idx="7613">
                  <c:v>4183.0</c:v>
                </c:pt>
                <c:pt idx="7614">
                  <c:v>4184.0</c:v>
                </c:pt>
                <c:pt idx="7615">
                  <c:v>4185.0</c:v>
                </c:pt>
                <c:pt idx="7616">
                  <c:v>4185.0</c:v>
                </c:pt>
                <c:pt idx="7617">
                  <c:v>4186.0</c:v>
                </c:pt>
                <c:pt idx="7618">
                  <c:v>4187.0</c:v>
                </c:pt>
                <c:pt idx="7619">
                  <c:v>4188.0</c:v>
                </c:pt>
                <c:pt idx="7620">
                  <c:v>4189.0</c:v>
                </c:pt>
                <c:pt idx="7621">
                  <c:v>4190.0</c:v>
                </c:pt>
                <c:pt idx="7622">
                  <c:v>4191.0</c:v>
                </c:pt>
                <c:pt idx="7623">
                  <c:v>4192.0</c:v>
                </c:pt>
                <c:pt idx="7624">
                  <c:v>4193.0</c:v>
                </c:pt>
                <c:pt idx="7625">
                  <c:v>4193.0</c:v>
                </c:pt>
                <c:pt idx="7626">
                  <c:v>4193.0</c:v>
                </c:pt>
                <c:pt idx="7627">
                  <c:v>4194.0</c:v>
                </c:pt>
                <c:pt idx="7628">
                  <c:v>4195.0</c:v>
                </c:pt>
                <c:pt idx="7629">
                  <c:v>4196.0</c:v>
                </c:pt>
                <c:pt idx="7630">
                  <c:v>4197.0</c:v>
                </c:pt>
                <c:pt idx="7631">
                  <c:v>4198.0</c:v>
                </c:pt>
                <c:pt idx="7632">
                  <c:v>4199.0</c:v>
                </c:pt>
                <c:pt idx="7633">
                  <c:v>4200.0</c:v>
                </c:pt>
                <c:pt idx="7634">
                  <c:v>4201.0</c:v>
                </c:pt>
                <c:pt idx="7635">
                  <c:v>4202.0</c:v>
                </c:pt>
                <c:pt idx="7636">
                  <c:v>4203.0</c:v>
                </c:pt>
                <c:pt idx="7637">
                  <c:v>4204.0</c:v>
                </c:pt>
                <c:pt idx="7638">
                  <c:v>4205.0</c:v>
                </c:pt>
                <c:pt idx="7639">
                  <c:v>4205.0</c:v>
                </c:pt>
                <c:pt idx="7640">
                  <c:v>4206.0</c:v>
                </c:pt>
                <c:pt idx="7641">
                  <c:v>4207.0</c:v>
                </c:pt>
                <c:pt idx="7642">
                  <c:v>4208.0</c:v>
                </c:pt>
                <c:pt idx="7643">
                  <c:v>4209.0</c:v>
                </c:pt>
                <c:pt idx="7644">
                  <c:v>4209.0</c:v>
                </c:pt>
                <c:pt idx="7645">
                  <c:v>4209.0</c:v>
                </c:pt>
                <c:pt idx="7646">
                  <c:v>4209.0</c:v>
                </c:pt>
                <c:pt idx="7647">
                  <c:v>4210.0</c:v>
                </c:pt>
                <c:pt idx="7648">
                  <c:v>4210.0</c:v>
                </c:pt>
                <c:pt idx="7649">
                  <c:v>4210.0</c:v>
                </c:pt>
                <c:pt idx="7650">
                  <c:v>4210.0</c:v>
                </c:pt>
                <c:pt idx="7651">
                  <c:v>4210.0</c:v>
                </c:pt>
                <c:pt idx="7652">
                  <c:v>4211.0</c:v>
                </c:pt>
                <c:pt idx="7653">
                  <c:v>4211.0</c:v>
                </c:pt>
                <c:pt idx="7654">
                  <c:v>4211.0</c:v>
                </c:pt>
                <c:pt idx="7655">
                  <c:v>4211.0</c:v>
                </c:pt>
                <c:pt idx="7656">
                  <c:v>4211.0</c:v>
                </c:pt>
                <c:pt idx="7657">
                  <c:v>4212.0</c:v>
                </c:pt>
                <c:pt idx="7658">
                  <c:v>4212.0</c:v>
                </c:pt>
                <c:pt idx="7659">
                  <c:v>4212.0</c:v>
                </c:pt>
                <c:pt idx="7660">
                  <c:v>4213.0</c:v>
                </c:pt>
                <c:pt idx="7661">
                  <c:v>4213.0</c:v>
                </c:pt>
                <c:pt idx="7662">
                  <c:v>4213.0</c:v>
                </c:pt>
                <c:pt idx="7663">
                  <c:v>4213.0</c:v>
                </c:pt>
                <c:pt idx="7664">
                  <c:v>4213.0</c:v>
                </c:pt>
                <c:pt idx="7665">
                  <c:v>4213.0</c:v>
                </c:pt>
                <c:pt idx="7666">
                  <c:v>4214.0</c:v>
                </c:pt>
                <c:pt idx="7667">
                  <c:v>4214.0</c:v>
                </c:pt>
                <c:pt idx="7668">
                  <c:v>4214.0</c:v>
                </c:pt>
                <c:pt idx="7669">
                  <c:v>4214.0</c:v>
                </c:pt>
                <c:pt idx="7670">
                  <c:v>4214.0</c:v>
                </c:pt>
                <c:pt idx="7671">
                  <c:v>4214.0</c:v>
                </c:pt>
                <c:pt idx="7672">
                  <c:v>4214.0</c:v>
                </c:pt>
                <c:pt idx="7673">
                  <c:v>4214.0</c:v>
                </c:pt>
                <c:pt idx="7674">
                  <c:v>4214.0</c:v>
                </c:pt>
                <c:pt idx="7675">
                  <c:v>4214.0</c:v>
                </c:pt>
                <c:pt idx="7676">
                  <c:v>4215.0</c:v>
                </c:pt>
                <c:pt idx="7677">
                  <c:v>4216.0</c:v>
                </c:pt>
                <c:pt idx="7678">
                  <c:v>4217.0</c:v>
                </c:pt>
                <c:pt idx="7679">
                  <c:v>4218.0</c:v>
                </c:pt>
                <c:pt idx="7680">
                  <c:v>4218.0</c:v>
                </c:pt>
                <c:pt idx="7681">
                  <c:v>4218.0</c:v>
                </c:pt>
                <c:pt idx="7682">
                  <c:v>4218.0</c:v>
                </c:pt>
                <c:pt idx="7683">
                  <c:v>4218.0</c:v>
                </c:pt>
                <c:pt idx="7684">
                  <c:v>4218.0</c:v>
                </c:pt>
                <c:pt idx="7685">
                  <c:v>4218.0</c:v>
                </c:pt>
                <c:pt idx="7686">
                  <c:v>4219.0</c:v>
                </c:pt>
                <c:pt idx="7687">
                  <c:v>4220.0</c:v>
                </c:pt>
                <c:pt idx="7688">
                  <c:v>4221.0</c:v>
                </c:pt>
                <c:pt idx="7689">
                  <c:v>4222.0</c:v>
                </c:pt>
                <c:pt idx="7690">
                  <c:v>4223.0</c:v>
                </c:pt>
                <c:pt idx="7691">
                  <c:v>4224.0</c:v>
                </c:pt>
                <c:pt idx="7692">
                  <c:v>4224.0</c:v>
                </c:pt>
                <c:pt idx="7693">
                  <c:v>4224.0</c:v>
                </c:pt>
                <c:pt idx="7694">
                  <c:v>4224.0</c:v>
                </c:pt>
                <c:pt idx="7695">
                  <c:v>4225.0</c:v>
                </c:pt>
                <c:pt idx="7696">
                  <c:v>4226.0</c:v>
                </c:pt>
                <c:pt idx="7697">
                  <c:v>4227.0</c:v>
                </c:pt>
                <c:pt idx="7698">
                  <c:v>4228.0</c:v>
                </c:pt>
                <c:pt idx="7699">
                  <c:v>4228.0</c:v>
                </c:pt>
                <c:pt idx="7700">
                  <c:v>4229.0</c:v>
                </c:pt>
                <c:pt idx="7701">
                  <c:v>4230.0</c:v>
                </c:pt>
                <c:pt idx="7702">
                  <c:v>4231.0</c:v>
                </c:pt>
                <c:pt idx="7703">
                  <c:v>4232.0</c:v>
                </c:pt>
                <c:pt idx="7704">
                  <c:v>4233.0</c:v>
                </c:pt>
                <c:pt idx="7705">
                  <c:v>4233.0</c:v>
                </c:pt>
                <c:pt idx="7706">
                  <c:v>4234.0</c:v>
                </c:pt>
                <c:pt idx="7707">
                  <c:v>4234.0</c:v>
                </c:pt>
                <c:pt idx="7708">
                  <c:v>4235.0</c:v>
                </c:pt>
                <c:pt idx="7709">
                  <c:v>4235.0</c:v>
                </c:pt>
                <c:pt idx="7710">
                  <c:v>4235.0</c:v>
                </c:pt>
                <c:pt idx="7711">
                  <c:v>4236.0</c:v>
                </c:pt>
                <c:pt idx="7712">
                  <c:v>4237.0</c:v>
                </c:pt>
                <c:pt idx="7713">
                  <c:v>4237.0</c:v>
                </c:pt>
                <c:pt idx="7714">
                  <c:v>4238.0</c:v>
                </c:pt>
                <c:pt idx="7715">
                  <c:v>4239.0</c:v>
                </c:pt>
                <c:pt idx="7716">
                  <c:v>4239.0</c:v>
                </c:pt>
                <c:pt idx="7717">
                  <c:v>4240.0</c:v>
                </c:pt>
                <c:pt idx="7718">
                  <c:v>4240.0</c:v>
                </c:pt>
                <c:pt idx="7719">
                  <c:v>4240.0</c:v>
                </c:pt>
                <c:pt idx="7720">
                  <c:v>4240.0</c:v>
                </c:pt>
                <c:pt idx="7721">
                  <c:v>4240.0</c:v>
                </c:pt>
                <c:pt idx="7722">
                  <c:v>4241.0</c:v>
                </c:pt>
                <c:pt idx="7723">
                  <c:v>4241.0</c:v>
                </c:pt>
                <c:pt idx="7724">
                  <c:v>4241.0</c:v>
                </c:pt>
                <c:pt idx="7725">
                  <c:v>4241.0</c:v>
                </c:pt>
                <c:pt idx="7726">
                  <c:v>4242.0</c:v>
                </c:pt>
                <c:pt idx="7727">
                  <c:v>4242.0</c:v>
                </c:pt>
                <c:pt idx="7728">
                  <c:v>4242.0</c:v>
                </c:pt>
                <c:pt idx="7729">
                  <c:v>4242.0</c:v>
                </c:pt>
                <c:pt idx="7730">
                  <c:v>4243.0</c:v>
                </c:pt>
                <c:pt idx="7731">
                  <c:v>4244.0</c:v>
                </c:pt>
                <c:pt idx="7732">
                  <c:v>4245.0</c:v>
                </c:pt>
                <c:pt idx="7733">
                  <c:v>4246.0</c:v>
                </c:pt>
                <c:pt idx="7734">
                  <c:v>4246.0</c:v>
                </c:pt>
                <c:pt idx="7735">
                  <c:v>4246.0</c:v>
                </c:pt>
                <c:pt idx="7736">
                  <c:v>4247.0</c:v>
                </c:pt>
                <c:pt idx="7737">
                  <c:v>4248.0</c:v>
                </c:pt>
                <c:pt idx="7738">
                  <c:v>4249.0</c:v>
                </c:pt>
                <c:pt idx="7739">
                  <c:v>4249.0</c:v>
                </c:pt>
                <c:pt idx="7740">
                  <c:v>4250.0</c:v>
                </c:pt>
                <c:pt idx="7741">
                  <c:v>4250.0</c:v>
                </c:pt>
                <c:pt idx="7742">
                  <c:v>4250.0</c:v>
                </c:pt>
                <c:pt idx="7743">
                  <c:v>4251.0</c:v>
                </c:pt>
                <c:pt idx="7744">
                  <c:v>4252.0</c:v>
                </c:pt>
                <c:pt idx="7745">
                  <c:v>4253.0</c:v>
                </c:pt>
                <c:pt idx="7746">
                  <c:v>4254.0</c:v>
                </c:pt>
                <c:pt idx="7747">
                  <c:v>4255.0</c:v>
                </c:pt>
                <c:pt idx="7748">
                  <c:v>4255.0</c:v>
                </c:pt>
                <c:pt idx="7749">
                  <c:v>4256.0</c:v>
                </c:pt>
                <c:pt idx="7750">
                  <c:v>4256.0</c:v>
                </c:pt>
                <c:pt idx="7751">
                  <c:v>4256.0</c:v>
                </c:pt>
                <c:pt idx="7752">
                  <c:v>4256.0</c:v>
                </c:pt>
                <c:pt idx="7753">
                  <c:v>4257.0</c:v>
                </c:pt>
                <c:pt idx="7754">
                  <c:v>4258.0</c:v>
                </c:pt>
                <c:pt idx="7755">
                  <c:v>4258.0</c:v>
                </c:pt>
                <c:pt idx="7756">
                  <c:v>4258.0</c:v>
                </c:pt>
                <c:pt idx="7757">
                  <c:v>4258.0</c:v>
                </c:pt>
                <c:pt idx="7758">
                  <c:v>4259.0</c:v>
                </c:pt>
                <c:pt idx="7759">
                  <c:v>4260.0</c:v>
                </c:pt>
                <c:pt idx="7760">
                  <c:v>4261.0</c:v>
                </c:pt>
                <c:pt idx="7761">
                  <c:v>4262.0</c:v>
                </c:pt>
                <c:pt idx="7762">
                  <c:v>4263.0</c:v>
                </c:pt>
                <c:pt idx="7763">
                  <c:v>4264.0</c:v>
                </c:pt>
                <c:pt idx="7764">
                  <c:v>4265.0</c:v>
                </c:pt>
                <c:pt idx="7765">
                  <c:v>4266.0</c:v>
                </c:pt>
                <c:pt idx="7766">
                  <c:v>4267.0</c:v>
                </c:pt>
                <c:pt idx="7767">
                  <c:v>4268.0</c:v>
                </c:pt>
                <c:pt idx="7768">
                  <c:v>4269.0</c:v>
                </c:pt>
                <c:pt idx="7769">
                  <c:v>4270.0</c:v>
                </c:pt>
                <c:pt idx="7770">
                  <c:v>4270.0</c:v>
                </c:pt>
                <c:pt idx="7771">
                  <c:v>4271.0</c:v>
                </c:pt>
                <c:pt idx="7772">
                  <c:v>4271.0</c:v>
                </c:pt>
                <c:pt idx="7773">
                  <c:v>4271.0</c:v>
                </c:pt>
                <c:pt idx="7774">
                  <c:v>4271.0</c:v>
                </c:pt>
                <c:pt idx="7775">
                  <c:v>4271.0</c:v>
                </c:pt>
                <c:pt idx="7776">
                  <c:v>4272.0</c:v>
                </c:pt>
                <c:pt idx="7777">
                  <c:v>4273.0</c:v>
                </c:pt>
                <c:pt idx="7778">
                  <c:v>4274.0</c:v>
                </c:pt>
                <c:pt idx="7779">
                  <c:v>4275.0</c:v>
                </c:pt>
                <c:pt idx="7780">
                  <c:v>4275.0</c:v>
                </c:pt>
                <c:pt idx="7781">
                  <c:v>4276.0</c:v>
                </c:pt>
                <c:pt idx="7782">
                  <c:v>4277.0</c:v>
                </c:pt>
                <c:pt idx="7783">
                  <c:v>4278.0</c:v>
                </c:pt>
                <c:pt idx="7784">
                  <c:v>4278.0</c:v>
                </c:pt>
                <c:pt idx="7785">
                  <c:v>4279.0</c:v>
                </c:pt>
                <c:pt idx="7786">
                  <c:v>4280.0</c:v>
                </c:pt>
                <c:pt idx="7787">
                  <c:v>4280.0</c:v>
                </c:pt>
                <c:pt idx="7788">
                  <c:v>4281.0</c:v>
                </c:pt>
                <c:pt idx="7789">
                  <c:v>4281.0</c:v>
                </c:pt>
                <c:pt idx="7790">
                  <c:v>4282.0</c:v>
                </c:pt>
                <c:pt idx="7791">
                  <c:v>4282.0</c:v>
                </c:pt>
                <c:pt idx="7792">
                  <c:v>4282.0</c:v>
                </c:pt>
                <c:pt idx="7793">
                  <c:v>4283.0</c:v>
                </c:pt>
                <c:pt idx="7794">
                  <c:v>4284.0</c:v>
                </c:pt>
                <c:pt idx="7795">
                  <c:v>4284.0</c:v>
                </c:pt>
                <c:pt idx="7796">
                  <c:v>4284.0</c:v>
                </c:pt>
                <c:pt idx="7797">
                  <c:v>4284.0</c:v>
                </c:pt>
                <c:pt idx="7798">
                  <c:v>4284.0</c:v>
                </c:pt>
                <c:pt idx="7799">
                  <c:v>4284.0</c:v>
                </c:pt>
                <c:pt idx="7800">
                  <c:v>4284.0</c:v>
                </c:pt>
                <c:pt idx="7801">
                  <c:v>4285.0</c:v>
                </c:pt>
                <c:pt idx="7802">
                  <c:v>4286.0</c:v>
                </c:pt>
                <c:pt idx="7803">
                  <c:v>4286.0</c:v>
                </c:pt>
                <c:pt idx="7804">
                  <c:v>4286.0</c:v>
                </c:pt>
                <c:pt idx="7805">
                  <c:v>4286.0</c:v>
                </c:pt>
                <c:pt idx="7806">
                  <c:v>4286.0</c:v>
                </c:pt>
                <c:pt idx="7807">
                  <c:v>4286.0</c:v>
                </c:pt>
                <c:pt idx="7808">
                  <c:v>4287.0</c:v>
                </c:pt>
                <c:pt idx="7809">
                  <c:v>4288.0</c:v>
                </c:pt>
                <c:pt idx="7810">
                  <c:v>4289.0</c:v>
                </c:pt>
                <c:pt idx="7811">
                  <c:v>4290.0</c:v>
                </c:pt>
                <c:pt idx="7812">
                  <c:v>4291.0</c:v>
                </c:pt>
                <c:pt idx="7813">
                  <c:v>4292.0</c:v>
                </c:pt>
                <c:pt idx="7814">
                  <c:v>4293.0</c:v>
                </c:pt>
                <c:pt idx="7815">
                  <c:v>4294.0</c:v>
                </c:pt>
                <c:pt idx="7816">
                  <c:v>4295.0</c:v>
                </c:pt>
                <c:pt idx="7817">
                  <c:v>4295.0</c:v>
                </c:pt>
                <c:pt idx="7818">
                  <c:v>4296.0</c:v>
                </c:pt>
                <c:pt idx="7819">
                  <c:v>4296.0</c:v>
                </c:pt>
                <c:pt idx="7820">
                  <c:v>4296.0</c:v>
                </c:pt>
                <c:pt idx="7821">
                  <c:v>4296.0</c:v>
                </c:pt>
                <c:pt idx="7822">
                  <c:v>4297.0</c:v>
                </c:pt>
                <c:pt idx="7823">
                  <c:v>4297.0</c:v>
                </c:pt>
                <c:pt idx="7824">
                  <c:v>4297.0</c:v>
                </c:pt>
                <c:pt idx="7825">
                  <c:v>4298.0</c:v>
                </c:pt>
                <c:pt idx="7826">
                  <c:v>4299.0</c:v>
                </c:pt>
                <c:pt idx="7827">
                  <c:v>4299.0</c:v>
                </c:pt>
                <c:pt idx="7828">
                  <c:v>4299.0</c:v>
                </c:pt>
                <c:pt idx="7829">
                  <c:v>4300.0</c:v>
                </c:pt>
                <c:pt idx="7830">
                  <c:v>4300.0</c:v>
                </c:pt>
                <c:pt idx="7831">
                  <c:v>4301.0</c:v>
                </c:pt>
                <c:pt idx="7832">
                  <c:v>4302.0</c:v>
                </c:pt>
                <c:pt idx="7833">
                  <c:v>4303.0</c:v>
                </c:pt>
                <c:pt idx="7834">
                  <c:v>4303.0</c:v>
                </c:pt>
                <c:pt idx="7835">
                  <c:v>4303.0</c:v>
                </c:pt>
                <c:pt idx="7836">
                  <c:v>4303.0</c:v>
                </c:pt>
                <c:pt idx="7837">
                  <c:v>4303.0</c:v>
                </c:pt>
                <c:pt idx="7838">
                  <c:v>4304.0</c:v>
                </c:pt>
                <c:pt idx="7839">
                  <c:v>4305.0</c:v>
                </c:pt>
                <c:pt idx="7840">
                  <c:v>4306.0</c:v>
                </c:pt>
                <c:pt idx="7841">
                  <c:v>4306.0</c:v>
                </c:pt>
                <c:pt idx="7842">
                  <c:v>4306.0</c:v>
                </c:pt>
                <c:pt idx="7843">
                  <c:v>4306.0</c:v>
                </c:pt>
                <c:pt idx="7844">
                  <c:v>4306.0</c:v>
                </c:pt>
                <c:pt idx="7845">
                  <c:v>4306.0</c:v>
                </c:pt>
                <c:pt idx="7846">
                  <c:v>4307.0</c:v>
                </c:pt>
                <c:pt idx="7847">
                  <c:v>4308.0</c:v>
                </c:pt>
                <c:pt idx="7848">
                  <c:v>4308.0</c:v>
                </c:pt>
                <c:pt idx="7849">
                  <c:v>4308.0</c:v>
                </c:pt>
                <c:pt idx="7850">
                  <c:v>4309.0</c:v>
                </c:pt>
                <c:pt idx="7851">
                  <c:v>4309.0</c:v>
                </c:pt>
                <c:pt idx="7852">
                  <c:v>4309.0</c:v>
                </c:pt>
                <c:pt idx="7853">
                  <c:v>4309.0</c:v>
                </c:pt>
                <c:pt idx="7854">
                  <c:v>4309.0</c:v>
                </c:pt>
                <c:pt idx="7855">
                  <c:v>4310.0</c:v>
                </c:pt>
                <c:pt idx="7856">
                  <c:v>4310.0</c:v>
                </c:pt>
                <c:pt idx="7857">
                  <c:v>4310.0</c:v>
                </c:pt>
                <c:pt idx="7858">
                  <c:v>4311.0</c:v>
                </c:pt>
                <c:pt idx="7859">
                  <c:v>4311.0</c:v>
                </c:pt>
                <c:pt idx="7860">
                  <c:v>4311.0</c:v>
                </c:pt>
                <c:pt idx="7861">
                  <c:v>4311.0</c:v>
                </c:pt>
                <c:pt idx="7862">
                  <c:v>4311.0</c:v>
                </c:pt>
                <c:pt idx="7863">
                  <c:v>4311.0</c:v>
                </c:pt>
                <c:pt idx="7864">
                  <c:v>4311.0</c:v>
                </c:pt>
                <c:pt idx="7865">
                  <c:v>4311.0</c:v>
                </c:pt>
                <c:pt idx="7866">
                  <c:v>4311.0</c:v>
                </c:pt>
                <c:pt idx="7867">
                  <c:v>4311.0</c:v>
                </c:pt>
                <c:pt idx="7868">
                  <c:v>4311.0</c:v>
                </c:pt>
                <c:pt idx="7869">
                  <c:v>4312.0</c:v>
                </c:pt>
                <c:pt idx="7870">
                  <c:v>4312.0</c:v>
                </c:pt>
                <c:pt idx="7871">
                  <c:v>4313.0</c:v>
                </c:pt>
                <c:pt idx="7872">
                  <c:v>4314.0</c:v>
                </c:pt>
                <c:pt idx="7873">
                  <c:v>4314.0</c:v>
                </c:pt>
                <c:pt idx="7874">
                  <c:v>4314.0</c:v>
                </c:pt>
                <c:pt idx="7875">
                  <c:v>4314.0</c:v>
                </c:pt>
                <c:pt idx="7876">
                  <c:v>4314.0</c:v>
                </c:pt>
                <c:pt idx="7877">
                  <c:v>4314.0</c:v>
                </c:pt>
                <c:pt idx="7878">
                  <c:v>4314.0</c:v>
                </c:pt>
                <c:pt idx="7879">
                  <c:v>4315.0</c:v>
                </c:pt>
                <c:pt idx="7880">
                  <c:v>4316.0</c:v>
                </c:pt>
                <c:pt idx="7881">
                  <c:v>4317.0</c:v>
                </c:pt>
                <c:pt idx="7882">
                  <c:v>4318.0</c:v>
                </c:pt>
                <c:pt idx="7883">
                  <c:v>4319.0</c:v>
                </c:pt>
                <c:pt idx="7884">
                  <c:v>4320.0</c:v>
                </c:pt>
                <c:pt idx="7885">
                  <c:v>4320.0</c:v>
                </c:pt>
                <c:pt idx="7886">
                  <c:v>4320.0</c:v>
                </c:pt>
                <c:pt idx="7887">
                  <c:v>4320.0</c:v>
                </c:pt>
                <c:pt idx="7888">
                  <c:v>4320.0</c:v>
                </c:pt>
                <c:pt idx="7889">
                  <c:v>4320.0</c:v>
                </c:pt>
                <c:pt idx="7890">
                  <c:v>4320.0</c:v>
                </c:pt>
                <c:pt idx="7891">
                  <c:v>4320.0</c:v>
                </c:pt>
                <c:pt idx="7892">
                  <c:v>4320.0</c:v>
                </c:pt>
                <c:pt idx="7893">
                  <c:v>4320.0</c:v>
                </c:pt>
                <c:pt idx="7894">
                  <c:v>4321.0</c:v>
                </c:pt>
                <c:pt idx="7895">
                  <c:v>4322.0</c:v>
                </c:pt>
                <c:pt idx="7896">
                  <c:v>4323.0</c:v>
                </c:pt>
                <c:pt idx="7897">
                  <c:v>4324.0</c:v>
                </c:pt>
                <c:pt idx="7898">
                  <c:v>4325.0</c:v>
                </c:pt>
                <c:pt idx="7899">
                  <c:v>4326.0</c:v>
                </c:pt>
                <c:pt idx="7900">
                  <c:v>4327.0</c:v>
                </c:pt>
                <c:pt idx="7901">
                  <c:v>4328.0</c:v>
                </c:pt>
                <c:pt idx="7902">
                  <c:v>4329.0</c:v>
                </c:pt>
                <c:pt idx="7903">
                  <c:v>4329.0</c:v>
                </c:pt>
                <c:pt idx="7904">
                  <c:v>4330.0</c:v>
                </c:pt>
                <c:pt idx="7905">
                  <c:v>4330.0</c:v>
                </c:pt>
                <c:pt idx="7906">
                  <c:v>4331.0</c:v>
                </c:pt>
                <c:pt idx="7907">
                  <c:v>4331.0</c:v>
                </c:pt>
                <c:pt idx="7908">
                  <c:v>4331.0</c:v>
                </c:pt>
                <c:pt idx="7909">
                  <c:v>4331.0</c:v>
                </c:pt>
                <c:pt idx="7910">
                  <c:v>4331.0</c:v>
                </c:pt>
                <c:pt idx="7911">
                  <c:v>4332.0</c:v>
                </c:pt>
                <c:pt idx="7912">
                  <c:v>4333.0</c:v>
                </c:pt>
                <c:pt idx="7913">
                  <c:v>4333.0</c:v>
                </c:pt>
                <c:pt idx="7914">
                  <c:v>4333.0</c:v>
                </c:pt>
                <c:pt idx="7915">
                  <c:v>4333.0</c:v>
                </c:pt>
                <c:pt idx="7916">
                  <c:v>4333.0</c:v>
                </c:pt>
                <c:pt idx="7917">
                  <c:v>4333.0</c:v>
                </c:pt>
                <c:pt idx="7918">
                  <c:v>4333.0</c:v>
                </c:pt>
                <c:pt idx="7919">
                  <c:v>4333.0</c:v>
                </c:pt>
                <c:pt idx="7920">
                  <c:v>4333.0</c:v>
                </c:pt>
                <c:pt idx="7921">
                  <c:v>4333.0</c:v>
                </c:pt>
                <c:pt idx="7922">
                  <c:v>4333.0</c:v>
                </c:pt>
                <c:pt idx="7923">
                  <c:v>4333.0</c:v>
                </c:pt>
                <c:pt idx="7924">
                  <c:v>4333.0</c:v>
                </c:pt>
                <c:pt idx="7925">
                  <c:v>4333.0</c:v>
                </c:pt>
                <c:pt idx="7926">
                  <c:v>4334.0</c:v>
                </c:pt>
                <c:pt idx="7927">
                  <c:v>4335.0</c:v>
                </c:pt>
                <c:pt idx="7928">
                  <c:v>4336.0</c:v>
                </c:pt>
                <c:pt idx="7929">
                  <c:v>4336.0</c:v>
                </c:pt>
                <c:pt idx="7930">
                  <c:v>4336.0</c:v>
                </c:pt>
                <c:pt idx="7931">
                  <c:v>4337.0</c:v>
                </c:pt>
                <c:pt idx="7932">
                  <c:v>4337.0</c:v>
                </c:pt>
                <c:pt idx="7933">
                  <c:v>4338.0</c:v>
                </c:pt>
                <c:pt idx="7934">
                  <c:v>4339.0</c:v>
                </c:pt>
                <c:pt idx="7935">
                  <c:v>4339.0</c:v>
                </c:pt>
                <c:pt idx="7936">
                  <c:v>4339.0</c:v>
                </c:pt>
                <c:pt idx="7937">
                  <c:v>4340.0</c:v>
                </c:pt>
                <c:pt idx="7938">
                  <c:v>4341.0</c:v>
                </c:pt>
                <c:pt idx="7939">
                  <c:v>4342.0</c:v>
                </c:pt>
                <c:pt idx="7940">
                  <c:v>4342.0</c:v>
                </c:pt>
                <c:pt idx="7941">
                  <c:v>4342.0</c:v>
                </c:pt>
                <c:pt idx="7942">
                  <c:v>4343.0</c:v>
                </c:pt>
                <c:pt idx="7943">
                  <c:v>4344.0</c:v>
                </c:pt>
                <c:pt idx="7944">
                  <c:v>4345.0</c:v>
                </c:pt>
                <c:pt idx="7945">
                  <c:v>4346.0</c:v>
                </c:pt>
                <c:pt idx="7946">
                  <c:v>4347.0</c:v>
                </c:pt>
                <c:pt idx="7947">
                  <c:v>4348.0</c:v>
                </c:pt>
                <c:pt idx="7948">
                  <c:v>4349.0</c:v>
                </c:pt>
                <c:pt idx="7949">
                  <c:v>4350.0</c:v>
                </c:pt>
                <c:pt idx="7950">
                  <c:v>4351.0</c:v>
                </c:pt>
                <c:pt idx="7951">
                  <c:v>4352.0</c:v>
                </c:pt>
                <c:pt idx="7952">
                  <c:v>4353.0</c:v>
                </c:pt>
                <c:pt idx="7953">
                  <c:v>4354.0</c:v>
                </c:pt>
                <c:pt idx="7954">
                  <c:v>4354.0</c:v>
                </c:pt>
                <c:pt idx="7955">
                  <c:v>4355.0</c:v>
                </c:pt>
                <c:pt idx="7956">
                  <c:v>4356.0</c:v>
                </c:pt>
                <c:pt idx="7957">
                  <c:v>4357.0</c:v>
                </c:pt>
                <c:pt idx="7958">
                  <c:v>4358.0</c:v>
                </c:pt>
                <c:pt idx="7959">
                  <c:v>4359.0</c:v>
                </c:pt>
                <c:pt idx="7960">
                  <c:v>4360.0</c:v>
                </c:pt>
                <c:pt idx="7961">
                  <c:v>4361.0</c:v>
                </c:pt>
                <c:pt idx="7962">
                  <c:v>4361.0</c:v>
                </c:pt>
                <c:pt idx="7963">
                  <c:v>4361.0</c:v>
                </c:pt>
                <c:pt idx="7964">
                  <c:v>4361.0</c:v>
                </c:pt>
                <c:pt idx="7965">
                  <c:v>4362.0</c:v>
                </c:pt>
                <c:pt idx="7966">
                  <c:v>4362.0</c:v>
                </c:pt>
                <c:pt idx="7967">
                  <c:v>4362.0</c:v>
                </c:pt>
                <c:pt idx="7968">
                  <c:v>4362.0</c:v>
                </c:pt>
                <c:pt idx="7969">
                  <c:v>4362.0</c:v>
                </c:pt>
                <c:pt idx="7970">
                  <c:v>4363.0</c:v>
                </c:pt>
                <c:pt idx="7971">
                  <c:v>4363.0</c:v>
                </c:pt>
                <c:pt idx="7972">
                  <c:v>4364.0</c:v>
                </c:pt>
                <c:pt idx="7973">
                  <c:v>4365.0</c:v>
                </c:pt>
                <c:pt idx="7974">
                  <c:v>4365.0</c:v>
                </c:pt>
                <c:pt idx="7975">
                  <c:v>4365.0</c:v>
                </c:pt>
                <c:pt idx="7976">
                  <c:v>4366.0</c:v>
                </c:pt>
                <c:pt idx="7977">
                  <c:v>4366.0</c:v>
                </c:pt>
                <c:pt idx="7978">
                  <c:v>4367.0</c:v>
                </c:pt>
                <c:pt idx="7979">
                  <c:v>4368.0</c:v>
                </c:pt>
                <c:pt idx="7980">
                  <c:v>4368.0</c:v>
                </c:pt>
                <c:pt idx="7981">
                  <c:v>4369.0</c:v>
                </c:pt>
                <c:pt idx="7982">
                  <c:v>4369.0</c:v>
                </c:pt>
                <c:pt idx="7983">
                  <c:v>4369.0</c:v>
                </c:pt>
                <c:pt idx="7984">
                  <c:v>4370.0</c:v>
                </c:pt>
                <c:pt idx="7985">
                  <c:v>4371.0</c:v>
                </c:pt>
                <c:pt idx="7986">
                  <c:v>4371.0</c:v>
                </c:pt>
                <c:pt idx="7987">
                  <c:v>4372.0</c:v>
                </c:pt>
                <c:pt idx="7988">
                  <c:v>4373.0</c:v>
                </c:pt>
                <c:pt idx="7989">
                  <c:v>4373.0</c:v>
                </c:pt>
                <c:pt idx="7990">
                  <c:v>4373.0</c:v>
                </c:pt>
                <c:pt idx="7991">
                  <c:v>4374.0</c:v>
                </c:pt>
                <c:pt idx="7992">
                  <c:v>4374.0</c:v>
                </c:pt>
                <c:pt idx="7993">
                  <c:v>4374.0</c:v>
                </c:pt>
                <c:pt idx="7994">
                  <c:v>4374.0</c:v>
                </c:pt>
                <c:pt idx="7995">
                  <c:v>4375.0</c:v>
                </c:pt>
                <c:pt idx="7996">
                  <c:v>4375.0</c:v>
                </c:pt>
                <c:pt idx="7997">
                  <c:v>4375.0</c:v>
                </c:pt>
                <c:pt idx="7998">
                  <c:v>4376.0</c:v>
                </c:pt>
                <c:pt idx="7999">
                  <c:v>4377.0</c:v>
                </c:pt>
                <c:pt idx="8000">
                  <c:v>4377.0</c:v>
                </c:pt>
                <c:pt idx="8001">
                  <c:v>4377.0</c:v>
                </c:pt>
                <c:pt idx="8002">
                  <c:v>4378.0</c:v>
                </c:pt>
                <c:pt idx="8003">
                  <c:v>4378.0</c:v>
                </c:pt>
                <c:pt idx="8004">
                  <c:v>4379.0</c:v>
                </c:pt>
                <c:pt idx="8005">
                  <c:v>4380.0</c:v>
                </c:pt>
                <c:pt idx="8006">
                  <c:v>4380.0</c:v>
                </c:pt>
                <c:pt idx="8007">
                  <c:v>4380.0</c:v>
                </c:pt>
                <c:pt idx="8008">
                  <c:v>4380.0</c:v>
                </c:pt>
                <c:pt idx="8009">
                  <c:v>4380.0</c:v>
                </c:pt>
                <c:pt idx="8010">
                  <c:v>4380.0</c:v>
                </c:pt>
                <c:pt idx="8011">
                  <c:v>4381.0</c:v>
                </c:pt>
                <c:pt idx="8012">
                  <c:v>4381.0</c:v>
                </c:pt>
                <c:pt idx="8013">
                  <c:v>4381.0</c:v>
                </c:pt>
                <c:pt idx="8014">
                  <c:v>4382.0</c:v>
                </c:pt>
                <c:pt idx="8015">
                  <c:v>4382.0</c:v>
                </c:pt>
                <c:pt idx="8016">
                  <c:v>4383.0</c:v>
                </c:pt>
                <c:pt idx="8017">
                  <c:v>4384.0</c:v>
                </c:pt>
                <c:pt idx="8018">
                  <c:v>4384.0</c:v>
                </c:pt>
                <c:pt idx="8019">
                  <c:v>4384.0</c:v>
                </c:pt>
                <c:pt idx="8020">
                  <c:v>4384.0</c:v>
                </c:pt>
                <c:pt idx="8021">
                  <c:v>4385.0</c:v>
                </c:pt>
                <c:pt idx="8022">
                  <c:v>4386.0</c:v>
                </c:pt>
                <c:pt idx="8023">
                  <c:v>4387.0</c:v>
                </c:pt>
                <c:pt idx="8024">
                  <c:v>4388.0</c:v>
                </c:pt>
                <c:pt idx="8025">
                  <c:v>4389.0</c:v>
                </c:pt>
                <c:pt idx="8026">
                  <c:v>4390.0</c:v>
                </c:pt>
                <c:pt idx="8027">
                  <c:v>4391.0</c:v>
                </c:pt>
                <c:pt idx="8028">
                  <c:v>4391.0</c:v>
                </c:pt>
                <c:pt idx="8029">
                  <c:v>4392.0</c:v>
                </c:pt>
                <c:pt idx="8030">
                  <c:v>4393.0</c:v>
                </c:pt>
                <c:pt idx="8031">
                  <c:v>4393.0</c:v>
                </c:pt>
                <c:pt idx="8032">
                  <c:v>4394.0</c:v>
                </c:pt>
                <c:pt idx="8033">
                  <c:v>4395.0</c:v>
                </c:pt>
                <c:pt idx="8034">
                  <c:v>4396.0</c:v>
                </c:pt>
                <c:pt idx="8035">
                  <c:v>4397.0</c:v>
                </c:pt>
                <c:pt idx="8036">
                  <c:v>4398.0</c:v>
                </c:pt>
                <c:pt idx="8037">
                  <c:v>4399.0</c:v>
                </c:pt>
                <c:pt idx="8038">
                  <c:v>4400.0</c:v>
                </c:pt>
                <c:pt idx="8039">
                  <c:v>4401.0</c:v>
                </c:pt>
                <c:pt idx="8040">
                  <c:v>4402.0</c:v>
                </c:pt>
                <c:pt idx="8041">
                  <c:v>4403.0</c:v>
                </c:pt>
                <c:pt idx="8042">
                  <c:v>4404.0</c:v>
                </c:pt>
                <c:pt idx="8043">
                  <c:v>4405.0</c:v>
                </c:pt>
                <c:pt idx="8044">
                  <c:v>4406.0</c:v>
                </c:pt>
                <c:pt idx="8045">
                  <c:v>4407.0</c:v>
                </c:pt>
                <c:pt idx="8046">
                  <c:v>4408.0</c:v>
                </c:pt>
                <c:pt idx="8047">
                  <c:v>4408.0</c:v>
                </c:pt>
                <c:pt idx="8048">
                  <c:v>4408.0</c:v>
                </c:pt>
                <c:pt idx="8049">
                  <c:v>4409.0</c:v>
                </c:pt>
                <c:pt idx="8050">
                  <c:v>4409.0</c:v>
                </c:pt>
                <c:pt idx="8051">
                  <c:v>4410.0</c:v>
                </c:pt>
                <c:pt idx="8052">
                  <c:v>4411.0</c:v>
                </c:pt>
                <c:pt idx="8053">
                  <c:v>4411.0</c:v>
                </c:pt>
                <c:pt idx="8054">
                  <c:v>4412.0</c:v>
                </c:pt>
                <c:pt idx="8055">
                  <c:v>4413.0</c:v>
                </c:pt>
                <c:pt idx="8056">
                  <c:v>4414.0</c:v>
                </c:pt>
                <c:pt idx="8057">
                  <c:v>4415.0</c:v>
                </c:pt>
                <c:pt idx="8058">
                  <c:v>4416.0</c:v>
                </c:pt>
                <c:pt idx="8059">
                  <c:v>4417.0</c:v>
                </c:pt>
                <c:pt idx="8060">
                  <c:v>4418.0</c:v>
                </c:pt>
                <c:pt idx="8061">
                  <c:v>4419.0</c:v>
                </c:pt>
                <c:pt idx="8062">
                  <c:v>4420.0</c:v>
                </c:pt>
                <c:pt idx="8063">
                  <c:v>4421.0</c:v>
                </c:pt>
                <c:pt idx="8064">
                  <c:v>4422.0</c:v>
                </c:pt>
                <c:pt idx="8065">
                  <c:v>4423.0</c:v>
                </c:pt>
                <c:pt idx="8066">
                  <c:v>4424.0</c:v>
                </c:pt>
                <c:pt idx="8067">
                  <c:v>4425.0</c:v>
                </c:pt>
                <c:pt idx="8068">
                  <c:v>4426.0</c:v>
                </c:pt>
                <c:pt idx="8069">
                  <c:v>4426.0</c:v>
                </c:pt>
                <c:pt idx="8070">
                  <c:v>4426.0</c:v>
                </c:pt>
                <c:pt idx="8071">
                  <c:v>4426.0</c:v>
                </c:pt>
                <c:pt idx="8072">
                  <c:v>4427.0</c:v>
                </c:pt>
                <c:pt idx="8073">
                  <c:v>4428.0</c:v>
                </c:pt>
                <c:pt idx="8074">
                  <c:v>4429.0</c:v>
                </c:pt>
                <c:pt idx="8075">
                  <c:v>4430.0</c:v>
                </c:pt>
                <c:pt idx="8076">
                  <c:v>4431.0</c:v>
                </c:pt>
                <c:pt idx="8077">
                  <c:v>4432.0</c:v>
                </c:pt>
                <c:pt idx="8078">
                  <c:v>4432.0</c:v>
                </c:pt>
                <c:pt idx="8079">
                  <c:v>4432.0</c:v>
                </c:pt>
                <c:pt idx="8080">
                  <c:v>4432.0</c:v>
                </c:pt>
                <c:pt idx="8081">
                  <c:v>4433.0</c:v>
                </c:pt>
                <c:pt idx="8082">
                  <c:v>4433.0</c:v>
                </c:pt>
                <c:pt idx="8083">
                  <c:v>4433.0</c:v>
                </c:pt>
                <c:pt idx="8084">
                  <c:v>4433.0</c:v>
                </c:pt>
                <c:pt idx="8085">
                  <c:v>4433.0</c:v>
                </c:pt>
                <c:pt idx="8086">
                  <c:v>4433.0</c:v>
                </c:pt>
                <c:pt idx="8087">
                  <c:v>4433.0</c:v>
                </c:pt>
                <c:pt idx="8088">
                  <c:v>4433.0</c:v>
                </c:pt>
                <c:pt idx="8089">
                  <c:v>4433.0</c:v>
                </c:pt>
                <c:pt idx="8090">
                  <c:v>4434.0</c:v>
                </c:pt>
                <c:pt idx="8091">
                  <c:v>4434.0</c:v>
                </c:pt>
                <c:pt idx="8092">
                  <c:v>4434.0</c:v>
                </c:pt>
                <c:pt idx="8093">
                  <c:v>4434.0</c:v>
                </c:pt>
                <c:pt idx="8094">
                  <c:v>4434.0</c:v>
                </c:pt>
                <c:pt idx="8095">
                  <c:v>4434.0</c:v>
                </c:pt>
                <c:pt idx="8096">
                  <c:v>4435.0</c:v>
                </c:pt>
                <c:pt idx="8097">
                  <c:v>4435.0</c:v>
                </c:pt>
                <c:pt idx="8098">
                  <c:v>4435.0</c:v>
                </c:pt>
                <c:pt idx="8099">
                  <c:v>4435.0</c:v>
                </c:pt>
                <c:pt idx="8100">
                  <c:v>4435.0</c:v>
                </c:pt>
                <c:pt idx="8101">
                  <c:v>4435.0</c:v>
                </c:pt>
                <c:pt idx="8102">
                  <c:v>4435.0</c:v>
                </c:pt>
                <c:pt idx="8103">
                  <c:v>4435.0</c:v>
                </c:pt>
                <c:pt idx="8104">
                  <c:v>4435.0</c:v>
                </c:pt>
                <c:pt idx="8105">
                  <c:v>4436.0</c:v>
                </c:pt>
                <c:pt idx="8106">
                  <c:v>4436.0</c:v>
                </c:pt>
                <c:pt idx="8107">
                  <c:v>4437.0</c:v>
                </c:pt>
                <c:pt idx="8108">
                  <c:v>4437.0</c:v>
                </c:pt>
                <c:pt idx="8109">
                  <c:v>4438.0</c:v>
                </c:pt>
                <c:pt idx="8110">
                  <c:v>4438.0</c:v>
                </c:pt>
                <c:pt idx="8111">
                  <c:v>4438.0</c:v>
                </c:pt>
                <c:pt idx="8112">
                  <c:v>4438.0</c:v>
                </c:pt>
                <c:pt idx="8113">
                  <c:v>4439.0</c:v>
                </c:pt>
                <c:pt idx="8114">
                  <c:v>4439.0</c:v>
                </c:pt>
                <c:pt idx="8115">
                  <c:v>4440.0</c:v>
                </c:pt>
                <c:pt idx="8116">
                  <c:v>4441.0</c:v>
                </c:pt>
                <c:pt idx="8117">
                  <c:v>4441.0</c:v>
                </c:pt>
                <c:pt idx="8118">
                  <c:v>4441.0</c:v>
                </c:pt>
                <c:pt idx="8119">
                  <c:v>4442.0</c:v>
                </c:pt>
                <c:pt idx="8120">
                  <c:v>4442.0</c:v>
                </c:pt>
                <c:pt idx="8121">
                  <c:v>4443.0</c:v>
                </c:pt>
                <c:pt idx="8122">
                  <c:v>4444.0</c:v>
                </c:pt>
                <c:pt idx="8123">
                  <c:v>4444.0</c:v>
                </c:pt>
                <c:pt idx="8124">
                  <c:v>4444.0</c:v>
                </c:pt>
                <c:pt idx="8125">
                  <c:v>4444.0</c:v>
                </c:pt>
                <c:pt idx="8126">
                  <c:v>4444.0</c:v>
                </c:pt>
                <c:pt idx="8127">
                  <c:v>4444.0</c:v>
                </c:pt>
                <c:pt idx="8128">
                  <c:v>4445.0</c:v>
                </c:pt>
                <c:pt idx="8129">
                  <c:v>4446.0</c:v>
                </c:pt>
                <c:pt idx="8130">
                  <c:v>4446.0</c:v>
                </c:pt>
                <c:pt idx="8131">
                  <c:v>4446.0</c:v>
                </c:pt>
                <c:pt idx="8132">
                  <c:v>4447.0</c:v>
                </c:pt>
                <c:pt idx="8133">
                  <c:v>4448.0</c:v>
                </c:pt>
                <c:pt idx="8134">
                  <c:v>4449.0</c:v>
                </c:pt>
                <c:pt idx="8135">
                  <c:v>4450.0</c:v>
                </c:pt>
                <c:pt idx="8136">
                  <c:v>4450.0</c:v>
                </c:pt>
                <c:pt idx="8137">
                  <c:v>4450.0</c:v>
                </c:pt>
                <c:pt idx="8138">
                  <c:v>4451.0</c:v>
                </c:pt>
                <c:pt idx="8139">
                  <c:v>4452.0</c:v>
                </c:pt>
                <c:pt idx="8140">
                  <c:v>4453.0</c:v>
                </c:pt>
                <c:pt idx="8141">
                  <c:v>4453.0</c:v>
                </c:pt>
                <c:pt idx="8142">
                  <c:v>4454.0</c:v>
                </c:pt>
                <c:pt idx="8143">
                  <c:v>4455.0</c:v>
                </c:pt>
                <c:pt idx="8144">
                  <c:v>4455.0</c:v>
                </c:pt>
                <c:pt idx="8145">
                  <c:v>4456.0</c:v>
                </c:pt>
                <c:pt idx="8146">
                  <c:v>4457.0</c:v>
                </c:pt>
                <c:pt idx="8147">
                  <c:v>4458.0</c:v>
                </c:pt>
                <c:pt idx="8148">
                  <c:v>4459.0</c:v>
                </c:pt>
                <c:pt idx="8149">
                  <c:v>4460.0</c:v>
                </c:pt>
                <c:pt idx="8150">
                  <c:v>4461.0</c:v>
                </c:pt>
                <c:pt idx="8151">
                  <c:v>4462.0</c:v>
                </c:pt>
                <c:pt idx="8152">
                  <c:v>4463.0</c:v>
                </c:pt>
                <c:pt idx="8153">
                  <c:v>4464.0</c:v>
                </c:pt>
                <c:pt idx="8154">
                  <c:v>4465.0</c:v>
                </c:pt>
                <c:pt idx="8155">
                  <c:v>4466.0</c:v>
                </c:pt>
                <c:pt idx="8156">
                  <c:v>4467.0</c:v>
                </c:pt>
                <c:pt idx="8157">
                  <c:v>4468.0</c:v>
                </c:pt>
                <c:pt idx="8158">
                  <c:v>4469.0</c:v>
                </c:pt>
                <c:pt idx="8159">
                  <c:v>4470.0</c:v>
                </c:pt>
                <c:pt idx="8160">
                  <c:v>4470.0</c:v>
                </c:pt>
                <c:pt idx="8161">
                  <c:v>4471.0</c:v>
                </c:pt>
                <c:pt idx="8162">
                  <c:v>4472.0</c:v>
                </c:pt>
                <c:pt idx="8163">
                  <c:v>4473.0</c:v>
                </c:pt>
                <c:pt idx="8164">
                  <c:v>4474.0</c:v>
                </c:pt>
                <c:pt idx="8165">
                  <c:v>4475.0</c:v>
                </c:pt>
                <c:pt idx="8166">
                  <c:v>4476.0</c:v>
                </c:pt>
                <c:pt idx="8167">
                  <c:v>4477.0</c:v>
                </c:pt>
                <c:pt idx="8168">
                  <c:v>4477.0</c:v>
                </c:pt>
                <c:pt idx="8169">
                  <c:v>4478.0</c:v>
                </c:pt>
                <c:pt idx="8170">
                  <c:v>4478.0</c:v>
                </c:pt>
                <c:pt idx="8171">
                  <c:v>4479.0</c:v>
                </c:pt>
                <c:pt idx="8172">
                  <c:v>4480.0</c:v>
                </c:pt>
                <c:pt idx="8173">
                  <c:v>4481.0</c:v>
                </c:pt>
                <c:pt idx="8174">
                  <c:v>4481.0</c:v>
                </c:pt>
                <c:pt idx="8175">
                  <c:v>4481.0</c:v>
                </c:pt>
                <c:pt idx="8176">
                  <c:v>4482.0</c:v>
                </c:pt>
                <c:pt idx="8177">
                  <c:v>4482.0</c:v>
                </c:pt>
                <c:pt idx="8178">
                  <c:v>4483.0</c:v>
                </c:pt>
                <c:pt idx="8179">
                  <c:v>4484.0</c:v>
                </c:pt>
                <c:pt idx="8180">
                  <c:v>4485.0</c:v>
                </c:pt>
                <c:pt idx="8181">
                  <c:v>4486.0</c:v>
                </c:pt>
                <c:pt idx="8182">
                  <c:v>4486.0</c:v>
                </c:pt>
                <c:pt idx="8183">
                  <c:v>4486.0</c:v>
                </c:pt>
                <c:pt idx="8184">
                  <c:v>4487.0</c:v>
                </c:pt>
                <c:pt idx="8185">
                  <c:v>4488.0</c:v>
                </c:pt>
                <c:pt idx="8186">
                  <c:v>4489.0</c:v>
                </c:pt>
                <c:pt idx="8187">
                  <c:v>4489.0</c:v>
                </c:pt>
                <c:pt idx="8188">
                  <c:v>4489.0</c:v>
                </c:pt>
                <c:pt idx="8189">
                  <c:v>4489.0</c:v>
                </c:pt>
                <c:pt idx="8190">
                  <c:v>4490.0</c:v>
                </c:pt>
                <c:pt idx="8191">
                  <c:v>4490.0</c:v>
                </c:pt>
                <c:pt idx="8192">
                  <c:v>4491.0</c:v>
                </c:pt>
                <c:pt idx="8193">
                  <c:v>4492.0</c:v>
                </c:pt>
                <c:pt idx="8194">
                  <c:v>4493.0</c:v>
                </c:pt>
                <c:pt idx="8195">
                  <c:v>4493.0</c:v>
                </c:pt>
                <c:pt idx="8196">
                  <c:v>4494.0</c:v>
                </c:pt>
                <c:pt idx="8197">
                  <c:v>4495.0</c:v>
                </c:pt>
                <c:pt idx="8198">
                  <c:v>4496.0</c:v>
                </c:pt>
                <c:pt idx="8199">
                  <c:v>4496.0</c:v>
                </c:pt>
                <c:pt idx="8200">
                  <c:v>4497.0</c:v>
                </c:pt>
                <c:pt idx="8201">
                  <c:v>4497.0</c:v>
                </c:pt>
                <c:pt idx="8202">
                  <c:v>4498.0</c:v>
                </c:pt>
                <c:pt idx="8203">
                  <c:v>4498.0</c:v>
                </c:pt>
                <c:pt idx="8204">
                  <c:v>4498.0</c:v>
                </c:pt>
                <c:pt idx="8205">
                  <c:v>4498.0</c:v>
                </c:pt>
                <c:pt idx="8206">
                  <c:v>4498.0</c:v>
                </c:pt>
                <c:pt idx="8207">
                  <c:v>4499.0</c:v>
                </c:pt>
                <c:pt idx="8208">
                  <c:v>4500.0</c:v>
                </c:pt>
                <c:pt idx="8209">
                  <c:v>4501.0</c:v>
                </c:pt>
                <c:pt idx="8210">
                  <c:v>4502.0</c:v>
                </c:pt>
                <c:pt idx="8211">
                  <c:v>4502.0</c:v>
                </c:pt>
                <c:pt idx="8212">
                  <c:v>4503.0</c:v>
                </c:pt>
                <c:pt idx="8213">
                  <c:v>4503.0</c:v>
                </c:pt>
                <c:pt idx="8214">
                  <c:v>4503.0</c:v>
                </c:pt>
                <c:pt idx="8215">
                  <c:v>4503.0</c:v>
                </c:pt>
                <c:pt idx="8216">
                  <c:v>4503.0</c:v>
                </c:pt>
                <c:pt idx="8217">
                  <c:v>4503.0</c:v>
                </c:pt>
                <c:pt idx="8218">
                  <c:v>4503.0</c:v>
                </c:pt>
                <c:pt idx="8219">
                  <c:v>4504.0</c:v>
                </c:pt>
                <c:pt idx="8220">
                  <c:v>4505.0</c:v>
                </c:pt>
                <c:pt idx="8221">
                  <c:v>4506.0</c:v>
                </c:pt>
                <c:pt idx="8222">
                  <c:v>4507.0</c:v>
                </c:pt>
                <c:pt idx="8223">
                  <c:v>4508.0</c:v>
                </c:pt>
                <c:pt idx="8224">
                  <c:v>4509.0</c:v>
                </c:pt>
                <c:pt idx="8225">
                  <c:v>4510.0</c:v>
                </c:pt>
                <c:pt idx="8226">
                  <c:v>4511.0</c:v>
                </c:pt>
                <c:pt idx="8227">
                  <c:v>4512.0</c:v>
                </c:pt>
                <c:pt idx="8228">
                  <c:v>4513.0</c:v>
                </c:pt>
                <c:pt idx="8229">
                  <c:v>4514.0</c:v>
                </c:pt>
                <c:pt idx="8230">
                  <c:v>4515.0</c:v>
                </c:pt>
                <c:pt idx="8231">
                  <c:v>4516.0</c:v>
                </c:pt>
                <c:pt idx="8232">
                  <c:v>4517.0</c:v>
                </c:pt>
                <c:pt idx="8233">
                  <c:v>4518.0</c:v>
                </c:pt>
                <c:pt idx="8234">
                  <c:v>4519.0</c:v>
                </c:pt>
                <c:pt idx="8235">
                  <c:v>4520.0</c:v>
                </c:pt>
                <c:pt idx="8236">
                  <c:v>4521.0</c:v>
                </c:pt>
                <c:pt idx="8237">
                  <c:v>4522.0</c:v>
                </c:pt>
                <c:pt idx="8238">
                  <c:v>4523.0</c:v>
                </c:pt>
                <c:pt idx="8239">
                  <c:v>4524.0</c:v>
                </c:pt>
                <c:pt idx="8240">
                  <c:v>4525.0</c:v>
                </c:pt>
                <c:pt idx="8241">
                  <c:v>4526.0</c:v>
                </c:pt>
                <c:pt idx="8242">
                  <c:v>4527.0</c:v>
                </c:pt>
                <c:pt idx="8243">
                  <c:v>4528.0</c:v>
                </c:pt>
                <c:pt idx="8244">
                  <c:v>4529.0</c:v>
                </c:pt>
                <c:pt idx="8245">
                  <c:v>4530.0</c:v>
                </c:pt>
                <c:pt idx="8246">
                  <c:v>4531.0</c:v>
                </c:pt>
                <c:pt idx="8247">
                  <c:v>4532.0</c:v>
                </c:pt>
                <c:pt idx="8248">
                  <c:v>4533.0</c:v>
                </c:pt>
                <c:pt idx="8249">
                  <c:v>4534.0</c:v>
                </c:pt>
                <c:pt idx="8250">
                  <c:v>4535.0</c:v>
                </c:pt>
                <c:pt idx="8251">
                  <c:v>4536.0</c:v>
                </c:pt>
                <c:pt idx="8252">
                  <c:v>4537.0</c:v>
                </c:pt>
                <c:pt idx="8253">
                  <c:v>4538.0</c:v>
                </c:pt>
                <c:pt idx="8254">
                  <c:v>4538.0</c:v>
                </c:pt>
                <c:pt idx="8255">
                  <c:v>4538.0</c:v>
                </c:pt>
                <c:pt idx="8256">
                  <c:v>4539.0</c:v>
                </c:pt>
                <c:pt idx="8257">
                  <c:v>4540.0</c:v>
                </c:pt>
                <c:pt idx="8258">
                  <c:v>4541.0</c:v>
                </c:pt>
                <c:pt idx="8259">
                  <c:v>4542.0</c:v>
                </c:pt>
                <c:pt idx="8260">
                  <c:v>4543.0</c:v>
                </c:pt>
                <c:pt idx="8261">
                  <c:v>4543.0</c:v>
                </c:pt>
                <c:pt idx="8262">
                  <c:v>4544.0</c:v>
                </c:pt>
                <c:pt idx="8263">
                  <c:v>4544.0</c:v>
                </c:pt>
                <c:pt idx="8264">
                  <c:v>4545.0</c:v>
                </c:pt>
                <c:pt idx="8265">
                  <c:v>4546.0</c:v>
                </c:pt>
                <c:pt idx="8266">
                  <c:v>4546.0</c:v>
                </c:pt>
                <c:pt idx="8267">
                  <c:v>4546.0</c:v>
                </c:pt>
                <c:pt idx="8268">
                  <c:v>4547.0</c:v>
                </c:pt>
                <c:pt idx="8269">
                  <c:v>4548.0</c:v>
                </c:pt>
                <c:pt idx="8270">
                  <c:v>4549.0</c:v>
                </c:pt>
                <c:pt idx="8271">
                  <c:v>4550.0</c:v>
                </c:pt>
                <c:pt idx="8272">
                  <c:v>4551.0</c:v>
                </c:pt>
                <c:pt idx="8273">
                  <c:v>4552.0</c:v>
                </c:pt>
                <c:pt idx="8274">
                  <c:v>4553.0</c:v>
                </c:pt>
                <c:pt idx="8275">
                  <c:v>4553.0</c:v>
                </c:pt>
                <c:pt idx="8276">
                  <c:v>4554.0</c:v>
                </c:pt>
                <c:pt idx="8277">
                  <c:v>4554.0</c:v>
                </c:pt>
                <c:pt idx="8278">
                  <c:v>4555.0</c:v>
                </c:pt>
                <c:pt idx="8279">
                  <c:v>4556.0</c:v>
                </c:pt>
                <c:pt idx="8280">
                  <c:v>4557.0</c:v>
                </c:pt>
                <c:pt idx="8281">
                  <c:v>4558.0</c:v>
                </c:pt>
                <c:pt idx="8282">
                  <c:v>4559.0</c:v>
                </c:pt>
                <c:pt idx="8283">
                  <c:v>4559.0</c:v>
                </c:pt>
                <c:pt idx="8284">
                  <c:v>4560.0</c:v>
                </c:pt>
                <c:pt idx="8285">
                  <c:v>4560.0</c:v>
                </c:pt>
                <c:pt idx="8286">
                  <c:v>4561.0</c:v>
                </c:pt>
                <c:pt idx="8287">
                  <c:v>4561.0</c:v>
                </c:pt>
                <c:pt idx="8288">
                  <c:v>4562.0</c:v>
                </c:pt>
                <c:pt idx="8289">
                  <c:v>4563.0</c:v>
                </c:pt>
                <c:pt idx="8290">
                  <c:v>4564.0</c:v>
                </c:pt>
                <c:pt idx="8291">
                  <c:v>4565.0</c:v>
                </c:pt>
                <c:pt idx="8292">
                  <c:v>4565.0</c:v>
                </c:pt>
                <c:pt idx="8293">
                  <c:v>4566.0</c:v>
                </c:pt>
                <c:pt idx="8294">
                  <c:v>4567.0</c:v>
                </c:pt>
                <c:pt idx="8295">
                  <c:v>4568.0</c:v>
                </c:pt>
                <c:pt idx="8296">
                  <c:v>4569.0</c:v>
                </c:pt>
                <c:pt idx="8297">
                  <c:v>4570.0</c:v>
                </c:pt>
                <c:pt idx="8298">
                  <c:v>4571.0</c:v>
                </c:pt>
                <c:pt idx="8299">
                  <c:v>4572.0</c:v>
                </c:pt>
                <c:pt idx="8300">
                  <c:v>4573.0</c:v>
                </c:pt>
                <c:pt idx="8301">
                  <c:v>4574.0</c:v>
                </c:pt>
                <c:pt idx="8302">
                  <c:v>4575.0</c:v>
                </c:pt>
                <c:pt idx="8303">
                  <c:v>4576.0</c:v>
                </c:pt>
                <c:pt idx="8304">
                  <c:v>4577.0</c:v>
                </c:pt>
                <c:pt idx="8305">
                  <c:v>4578.0</c:v>
                </c:pt>
                <c:pt idx="8306">
                  <c:v>4579.0</c:v>
                </c:pt>
                <c:pt idx="8307">
                  <c:v>4580.0</c:v>
                </c:pt>
                <c:pt idx="8308">
                  <c:v>4581.0</c:v>
                </c:pt>
                <c:pt idx="8309">
                  <c:v>4582.0</c:v>
                </c:pt>
                <c:pt idx="8310">
                  <c:v>4583.0</c:v>
                </c:pt>
                <c:pt idx="8311">
                  <c:v>4584.0</c:v>
                </c:pt>
                <c:pt idx="8312">
                  <c:v>4585.0</c:v>
                </c:pt>
                <c:pt idx="8313">
                  <c:v>4586.0</c:v>
                </c:pt>
                <c:pt idx="8314">
                  <c:v>4587.0</c:v>
                </c:pt>
                <c:pt idx="8315">
                  <c:v>4588.0</c:v>
                </c:pt>
                <c:pt idx="8316">
                  <c:v>4588.0</c:v>
                </c:pt>
                <c:pt idx="8317">
                  <c:v>4588.0</c:v>
                </c:pt>
                <c:pt idx="8318">
                  <c:v>4589.0</c:v>
                </c:pt>
                <c:pt idx="8319">
                  <c:v>4589.0</c:v>
                </c:pt>
                <c:pt idx="8320">
                  <c:v>4590.0</c:v>
                </c:pt>
                <c:pt idx="8321">
                  <c:v>4591.0</c:v>
                </c:pt>
                <c:pt idx="8322">
                  <c:v>4592.0</c:v>
                </c:pt>
                <c:pt idx="8323">
                  <c:v>4593.0</c:v>
                </c:pt>
                <c:pt idx="8324">
                  <c:v>4593.0</c:v>
                </c:pt>
                <c:pt idx="8325">
                  <c:v>4593.0</c:v>
                </c:pt>
                <c:pt idx="8326">
                  <c:v>4593.0</c:v>
                </c:pt>
                <c:pt idx="8327">
                  <c:v>4593.0</c:v>
                </c:pt>
                <c:pt idx="8328">
                  <c:v>4593.0</c:v>
                </c:pt>
                <c:pt idx="8329">
                  <c:v>4593.0</c:v>
                </c:pt>
                <c:pt idx="8330">
                  <c:v>4593.0</c:v>
                </c:pt>
                <c:pt idx="8331">
                  <c:v>4593.0</c:v>
                </c:pt>
                <c:pt idx="8332">
                  <c:v>4594.0</c:v>
                </c:pt>
                <c:pt idx="8333">
                  <c:v>4595.0</c:v>
                </c:pt>
                <c:pt idx="8334">
                  <c:v>4596.0</c:v>
                </c:pt>
                <c:pt idx="8335">
                  <c:v>4597.0</c:v>
                </c:pt>
                <c:pt idx="8336">
                  <c:v>4598.0</c:v>
                </c:pt>
                <c:pt idx="8337">
                  <c:v>4598.0</c:v>
                </c:pt>
                <c:pt idx="8338">
                  <c:v>4598.0</c:v>
                </c:pt>
                <c:pt idx="8339">
                  <c:v>4598.0</c:v>
                </c:pt>
                <c:pt idx="8340">
                  <c:v>4599.0</c:v>
                </c:pt>
                <c:pt idx="8341">
                  <c:v>4599.0</c:v>
                </c:pt>
                <c:pt idx="8342">
                  <c:v>4600.0</c:v>
                </c:pt>
                <c:pt idx="8343">
                  <c:v>4600.0</c:v>
                </c:pt>
                <c:pt idx="8344">
                  <c:v>4601.0</c:v>
                </c:pt>
                <c:pt idx="8345">
                  <c:v>4602.0</c:v>
                </c:pt>
                <c:pt idx="8346">
                  <c:v>4602.0</c:v>
                </c:pt>
                <c:pt idx="8347">
                  <c:v>4603.0</c:v>
                </c:pt>
                <c:pt idx="8348">
                  <c:v>4603.0</c:v>
                </c:pt>
                <c:pt idx="8349">
                  <c:v>4603.0</c:v>
                </c:pt>
                <c:pt idx="8350">
                  <c:v>4604.0</c:v>
                </c:pt>
                <c:pt idx="8351">
                  <c:v>4605.0</c:v>
                </c:pt>
                <c:pt idx="8352">
                  <c:v>4605.0</c:v>
                </c:pt>
                <c:pt idx="8353">
                  <c:v>4605.0</c:v>
                </c:pt>
                <c:pt idx="8354">
                  <c:v>4605.0</c:v>
                </c:pt>
                <c:pt idx="8355">
                  <c:v>4605.0</c:v>
                </c:pt>
                <c:pt idx="8356">
                  <c:v>4605.0</c:v>
                </c:pt>
                <c:pt idx="8357">
                  <c:v>4605.0</c:v>
                </c:pt>
                <c:pt idx="8358">
                  <c:v>4606.0</c:v>
                </c:pt>
                <c:pt idx="8359">
                  <c:v>4606.0</c:v>
                </c:pt>
                <c:pt idx="8360">
                  <c:v>4607.0</c:v>
                </c:pt>
                <c:pt idx="8361">
                  <c:v>4607.0</c:v>
                </c:pt>
                <c:pt idx="8362">
                  <c:v>4607.0</c:v>
                </c:pt>
                <c:pt idx="8363">
                  <c:v>4608.0</c:v>
                </c:pt>
                <c:pt idx="8364">
                  <c:v>4609.0</c:v>
                </c:pt>
                <c:pt idx="8365">
                  <c:v>4609.0</c:v>
                </c:pt>
                <c:pt idx="8366">
                  <c:v>4609.0</c:v>
                </c:pt>
                <c:pt idx="8367">
                  <c:v>4610.0</c:v>
                </c:pt>
                <c:pt idx="8368">
                  <c:v>4610.0</c:v>
                </c:pt>
                <c:pt idx="8369">
                  <c:v>4611.0</c:v>
                </c:pt>
                <c:pt idx="8370">
                  <c:v>4611.0</c:v>
                </c:pt>
                <c:pt idx="8371">
                  <c:v>4612.0</c:v>
                </c:pt>
                <c:pt idx="8372">
                  <c:v>4613.0</c:v>
                </c:pt>
                <c:pt idx="8373">
                  <c:v>4614.0</c:v>
                </c:pt>
                <c:pt idx="8374">
                  <c:v>4614.0</c:v>
                </c:pt>
                <c:pt idx="8375">
                  <c:v>4615.0</c:v>
                </c:pt>
                <c:pt idx="8376">
                  <c:v>4615.0</c:v>
                </c:pt>
                <c:pt idx="8377">
                  <c:v>4615.0</c:v>
                </c:pt>
                <c:pt idx="8378">
                  <c:v>4615.0</c:v>
                </c:pt>
                <c:pt idx="8379">
                  <c:v>4615.0</c:v>
                </c:pt>
                <c:pt idx="8380">
                  <c:v>4616.0</c:v>
                </c:pt>
                <c:pt idx="8381">
                  <c:v>4616.0</c:v>
                </c:pt>
                <c:pt idx="8382">
                  <c:v>4616.0</c:v>
                </c:pt>
                <c:pt idx="8383">
                  <c:v>4617.0</c:v>
                </c:pt>
                <c:pt idx="8384">
                  <c:v>4617.0</c:v>
                </c:pt>
                <c:pt idx="8385">
                  <c:v>4617.0</c:v>
                </c:pt>
                <c:pt idx="8386">
                  <c:v>4617.0</c:v>
                </c:pt>
                <c:pt idx="8387">
                  <c:v>4618.0</c:v>
                </c:pt>
                <c:pt idx="8388">
                  <c:v>4618.0</c:v>
                </c:pt>
                <c:pt idx="8389">
                  <c:v>4619.0</c:v>
                </c:pt>
                <c:pt idx="8390">
                  <c:v>4619.0</c:v>
                </c:pt>
                <c:pt idx="8391">
                  <c:v>4619.0</c:v>
                </c:pt>
                <c:pt idx="8392">
                  <c:v>4619.0</c:v>
                </c:pt>
                <c:pt idx="8393">
                  <c:v>4619.0</c:v>
                </c:pt>
                <c:pt idx="8394">
                  <c:v>4620.0</c:v>
                </c:pt>
                <c:pt idx="8395">
                  <c:v>4620.0</c:v>
                </c:pt>
                <c:pt idx="8396">
                  <c:v>4621.0</c:v>
                </c:pt>
                <c:pt idx="8397">
                  <c:v>4621.0</c:v>
                </c:pt>
                <c:pt idx="8398">
                  <c:v>4621.0</c:v>
                </c:pt>
                <c:pt idx="8399">
                  <c:v>4621.0</c:v>
                </c:pt>
                <c:pt idx="8400">
                  <c:v>4622.0</c:v>
                </c:pt>
                <c:pt idx="8401">
                  <c:v>4623.0</c:v>
                </c:pt>
                <c:pt idx="8402">
                  <c:v>4623.0</c:v>
                </c:pt>
                <c:pt idx="8403">
                  <c:v>4623.0</c:v>
                </c:pt>
                <c:pt idx="8404">
                  <c:v>4623.0</c:v>
                </c:pt>
                <c:pt idx="8405">
                  <c:v>4624.0</c:v>
                </c:pt>
                <c:pt idx="8406">
                  <c:v>4624.0</c:v>
                </c:pt>
                <c:pt idx="8407">
                  <c:v>4624.0</c:v>
                </c:pt>
                <c:pt idx="8408">
                  <c:v>4624.0</c:v>
                </c:pt>
                <c:pt idx="8409">
                  <c:v>4624.0</c:v>
                </c:pt>
                <c:pt idx="8410">
                  <c:v>4624.0</c:v>
                </c:pt>
                <c:pt idx="8411">
                  <c:v>4624.0</c:v>
                </c:pt>
                <c:pt idx="8412">
                  <c:v>4625.0</c:v>
                </c:pt>
                <c:pt idx="8413">
                  <c:v>4625.0</c:v>
                </c:pt>
                <c:pt idx="8414">
                  <c:v>4625.0</c:v>
                </c:pt>
                <c:pt idx="8415">
                  <c:v>4625.0</c:v>
                </c:pt>
                <c:pt idx="8416">
                  <c:v>4626.0</c:v>
                </c:pt>
                <c:pt idx="8417">
                  <c:v>4626.0</c:v>
                </c:pt>
                <c:pt idx="8418">
                  <c:v>4626.0</c:v>
                </c:pt>
                <c:pt idx="8419">
                  <c:v>4627.0</c:v>
                </c:pt>
                <c:pt idx="8420">
                  <c:v>4628.0</c:v>
                </c:pt>
                <c:pt idx="8421">
                  <c:v>4628.0</c:v>
                </c:pt>
                <c:pt idx="8422">
                  <c:v>4628.0</c:v>
                </c:pt>
                <c:pt idx="8423">
                  <c:v>4628.0</c:v>
                </c:pt>
                <c:pt idx="8424">
                  <c:v>4628.0</c:v>
                </c:pt>
                <c:pt idx="8425">
                  <c:v>4628.0</c:v>
                </c:pt>
                <c:pt idx="8426">
                  <c:v>4628.0</c:v>
                </c:pt>
                <c:pt idx="8427">
                  <c:v>4629.0</c:v>
                </c:pt>
                <c:pt idx="8428">
                  <c:v>4629.0</c:v>
                </c:pt>
                <c:pt idx="8429">
                  <c:v>4629.0</c:v>
                </c:pt>
                <c:pt idx="8430">
                  <c:v>4629.0</c:v>
                </c:pt>
                <c:pt idx="8431">
                  <c:v>4629.0</c:v>
                </c:pt>
                <c:pt idx="8432">
                  <c:v>4630.0</c:v>
                </c:pt>
                <c:pt idx="8433">
                  <c:v>4630.0</c:v>
                </c:pt>
                <c:pt idx="8434">
                  <c:v>4630.0</c:v>
                </c:pt>
                <c:pt idx="8435">
                  <c:v>4630.0</c:v>
                </c:pt>
                <c:pt idx="8436">
                  <c:v>4630.0</c:v>
                </c:pt>
                <c:pt idx="8437">
                  <c:v>4630.0</c:v>
                </c:pt>
                <c:pt idx="8438">
                  <c:v>4630.0</c:v>
                </c:pt>
                <c:pt idx="8439">
                  <c:v>4630.0</c:v>
                </c:pt>
                <c:pt idx="8440">
                  <c:v>4630.0</c:v>
                </c:pt>
                <c:pt idx="8441">
                  <c:v>4630.0</c:v>
                </c:pt>
                <c:pt idx="8442">
                  <c:v>4630.0</c:v>
                </c:pt>
                <c:pt idx="8443">
                  <c:v>4630.0</c:v>
                </c:pt>
                <c:pt idx="8444">
                  <c:v>4630.0</c:v>
                </c:pt>
                <c:pt idx="8445">
                  <c:v>4630.0</c:v>
                </c:pt>
                <c:pt idx="8446">
                  <c:v>4630.0</c:v>
                </c:pt>
                <c:pt idx="8447">
                  <c:v>4630.0</c:v>
                </c:pt>
                <c:pt idx="8448">
                  <c:v>4630.0</c:v>
                </c:pt>
                <c:pt idx="8449">
                  <c:v>4630.0</c:v>
                </c:pt>
                <c:pt idx="8450">
                  <c:v>4630.0</c:v>
                </c:pt>
                <c:pt idx="8451">
                  <c:v>4630.0</c:v>
                </c:pt>
                <c:pt idx="8452">
                  <c:v>4630.0</c:v>
                </c:pt>
                <c:pt idx="8453">
                  <c:v>4630.0</c:v>
                </c:pt>
                <c:pt idx="8454">
                  <c:v>4630.0</c:v>
                </c:pt>
                <c:pt idx="8455">
                  <c:v>4630.0</c:v>
                </c:pt>
                <c:pt idx="8456">
                  <c:v>4630.0</c:v>
                </c:pt>
                <c:pt idx="8457">
                  <c:v>4630.0</c:v>
                </c:pt>
                <c:pt idx="8458">
                  <c:v>4630.0</c:v>
                </c:pt>
                <c:pt idx="8459">
                  <c:v>4630.0</c:v>
                </c:pt>
                <c:pt idx="8460">
                  <c:v>4630.0</c:v>
                </c:pt>
                <c:pt idx="8461">
                  <c:v>4630.0</c:v>
                </c:pt>
                <c:pt idx="8462">
                  <c:v>4630.0</c:v>
                </c:pt>
                <c:pt idx="8463">
                  <c:v>4630.0</c:v>
                </c:pt>
                <c:pt idx="8464">
                  <c:v>4630.0</c:v>
                </c:pt>
                <c:pt idx="8465">
                  <c:v>4631.0</c:v>
                </c:pt>
                <c:pt idx="8466">
                  <c:v>4631.0</c:v>
                </c:pt>
                <c:pt idx="8467">
                  <c:v>4631.0</c:v>
                </c:pt>
                <c:pt idx="8468">
                  <c:v>4631.0</c:v>
                </c:pt>
                <c:pt idx="8469">
                  <c:v>4631.0</c:v>
                </c:pt>
                <c:pt idx="8470">
                  <c:v>4631.0</c:v>
                </c:pt>
                <c:pt idx="8471">
                  <c:v>4631.0</c:v>
                </c:pt>
                <c:pt idx="8472">
                  <c:v>4632.0</c:v>
                </c:pt>
                <c:pt idx="8473">
                  <c:v>4633.0</c:v>
                </c:pt>
                <c:pt idx="8474">
                  <c:v>4634.0</c:v>
                </c:pt>
                <c:pt idx="8475">
                  <c:v>4635.0</c:v>
                </c:pt>
                <c:pt idx="8476">
                  <c:v>4635.0</c:v>
                </c:pt>
                <c:pt idx="8477">
                  <c:v>4635.0</c:v>
                </c:pt>
                <c:pt idx="8478">
                  <c:v>4635.0</c:v>
                </c:pt>
                <c:pt idx="8479">
                  <c:v>4635.0</c:v>
                </c:pt>
                <c:pt idx="8480">
                  <c:v>4636.0</c:v>
                </c:pt>
                <c:pt idx="8481">
                  <c:v>4637.0</c:v>
                </c:pt>
                <c:pt idx="8482">
                  <c:v>4637.0</c:v>
                </c:pt>
                <c:pt idx="8483">
                  <c:v>4638.0</c:v>
                </c:pt>
                <c:pt idx="8484">
                  <c:v>4639.0</c:v>
                </c:pt>
                <c:pt idx="8485">
                  <c:v>4640.0</c:v>
                </c:pt>
                <c:pt idx="8486">
                  <c:v>4640.0</c:v>
                </c:pt>
                <c:pt idx="8487">
                  <c:v>4641.0</c:v>
                </c:pt>
                <c:pt idx="8488">
                  <c:v>4642.0</c:v>
                </c:pt>
                <c:pt idx="8489">
                  <c:v>4643.0</c:v>
                </c:pt>
                <c:pt idx="8490">
                  <c:v>4644.0</c:v>
                </c:pt>
                <c:pt idx="8491">
                  <c:v>4645.0</c:v>
                </c:pt>
                <c:pt idx="8492">
                  <c:v>4646.0</c:v>
                </c:pt>
                <c:pt idx="8493">
                  <c:v>4647.0</c:v>
                </c:pt>
                <c:pt idx="8494">
                  <c:v>4648.0</c:v>
                </c:pt>
                <c:pt idx="8495">
                  <c:v>4649.0</c:v>
                </c:pt>
                <c:pt idx="8496">
                  <c:v>4650.0</c:v>
                </c:pt>
                <c:pt idx="8497">
                  <c:v>4651.0</c:v>
                </c:pt>
                <c:pt idx="8498">
                  <c:v>4652.0</c:v>
                </c:pt>
                <c:pt idx="8499">
                  <c:v>4653.0</c:v>
                </c:pt>
                <c:pt idx="8500">
                  <c:v>4654.0</c:v>
                </c:pt>
                <c:pt idx="8501">
                  <c:v>4655.0</c:v>
                </c:pt>
                <c:pt idx="8502">
                  <c:v>4656.0</c:v>
                </c:pt>
                <c:pt idx="8503">
                  <c:v>4657.0</c:v>
                </c:pt>
                <c:pt idx="8504">
                  <c:v>4658.0</c:v>
                </c:pt>
                <c:pt idx="8505">
                  <c:v>4659.0</c:v>
                </c:pt>
                <c:pt idx="8506">
                  <c:v>4660.0</c:v>
                </c:pt>
                <c:pt idx="8507">
                  <c:v>4660.0</c:v>
                </c:pt>
                <c:pt idx="8508">
                  <c:v>4661.0</c:v>
                </c:pt>
                <c:pt idx="8509">
                  <c:v>4661.0</c:v>
                </c:pt>
                <c:pt idx="8510">
                  <c:v>4661.0</c:v>
                </c:pt>
                <c:pt idx="8511">
                  <c:v>4661.0</c:v>
                </c:pt>
                <c:pt idx="8512">
                  <c:v>4662.0</c:v>
                </c:pt>
                <c:pt idx="8513">
                  <c:v>4662.0</c:v>
                </c:pt>
                <c:pt idx="8514">
                  <c:v>4662.0</c:v>
                </c:pt>
                <c:pt idx="8515">
                  <c:v>4662.0</c:v>
                </c:pt>
                <c:pt idx="8516">
                  <c:v>4662.0</c:v>
                </c:pt>
                <c:pt idx="8517">
                  <c:v>4662.0</c:v>
                </c:pt>
                <c:pt idx="8518">
                  <c:v>4662.0</c:v>
                </c:pt>
                <c:pt idx="8519">
                  <c:v>4662.0</c:v>
                </c:pt>
                <c:pt idx="8520">
                  <c:v>4662.0</c:v>
                </c:pt>
                <c:pt idx="8521">
                  <c:v>4662.0</c:v>
                </c:pt>
                <c:pt idx="8522">
                  <c:v>4663.0</c:v>
                </c:pt>
                <c:pt idx="8523">
                  <c:v>4664.0</c:v>
                </c:pt>
                <c:pt idx="8524">
                  <c:v>4664.0</c:v>
                </c:pt>
                <c:pt idx="8525">
                  <c:v>4664.0</c:v>
                </c:pt>
                <c:pt idx="8526">
                  <c:v>4665.0</c:v>
                </c:pt>
                <c:pt idx="8527">
                  <c:v>4666.0</c:v>
                </c:pt>
                <c:pt idx="8528">
                  <c:v>4667.0</c:v>
                </c:pt>
                <c:pt idx="8529">
                  <c:v>4668.0</c:v>
                </c:pt>
                <c:pt idx="8530">
                  <c:v>4668.0</c:v>
                </c:pt>
                <c:pt idx="8531">
                  <c:v>4668.0</c:v>
                </c:pt>
                <c:pt idx="8532">
                  <c:v>4669.0</c:v>
                </c:pt>
                <c:pt idx="8533">
                  <c:v>4670.0</c:v>
                </c:pt>
                <c:pt idx="8534">
                  <c:v>4671.0</c:v>
                </c:pt>
                <c:pt idx="8535">
                  <c:v>4671.0</c:v>
                </c:pt>
                <c:pt idx="8536">
                  <c:v>4672.0</c:v>
                </c:pt>
                <c:pt idx="8537">
                  <c:v>4673.0</c:v>
                </c:pt>
                <c:pt idx="8538">
                  <c:v>4674.0</c:v>
                </c:pt>
                <c:pt idx="8539">
                  <c:v>4675.0</c:v>
                </c:pt>
                <c:pt idx="8540">
                  <c:v>4676.0</c:v>
                </c:pt>
                <c:pt idx="8541">
                  <c:v>4677.0</c:v>
                </c:pt>
                <c:pt idx="8542">
                  <c:v>4678.0</c:v>
                </c:pt>
                <c:pt idx="8543">
                  <c:v>4678.0</c:v>
                </c:pt>
                <c:pt idx="8544">
                  <c:v>4679.0</c:v>
                </c:pt>
                <c:pt idx="8545">
                  <c:v>4680.0</c:v>
                </c:pt>
                <c:pt idx="8546">
                  <c:v>4680.0</c:v>
                </c:pt>
                <c:pt idx="8547">
                  <c:v>4681.0</c:v>
                </c:pt>
                <c:pt idx="8548">
                  <c:v>4682.0</c:v>
                </c:pt>
                <c:pt idx="8549">
                  <c:v>4683.0</c:v>
                </c:pt>
                <c:pt idx="8550">
                  <c:v>4684.0</c:v>
                </c:pt>
                <c:pt idx="8551">
                  <c:v>4684.0</c:v>
                </c:pt>
                <c:pt idx="8552">
                  <c:v>4684.0</c:v>
                </c:pt>
                <c:pt idx="8553">
                  <c:v>4684.0</c:v>
                </c:pt>
                <c:pt idx="8554">
                  <c:v>4684.0</c:v>
                </c:pt>
                <c:pt idx="8555">
                  <c:v>4685.0</c:v>
                </c:pt>
                <c:pt idx="8556">
                  <c:v>4685.0</c:v>
                </c:pt>
                <c:pt idx="8557">
                  <c:v>4685.0</c:v>
                </c:pt>
                <c:pt idx="8558">
                  <c:v>4686.0</c:v>
                </c:pt>
                <c:pt idx="8559">
                  <c:v>4687.0</c:v>
                </c:pt>
                <c:pt idx="8560">
                  <c:v>4687.0</c:v>
                </c:pt>
                <c:pt idx="8561">
                  <c:v>4688.0</c:v>
                </c:pt>
                <c:pt idx="8562">
                  <c:v>4688.0</c:v>
                </c:pt>
                <c:pt idx="8563">
                  <c:v>4688.0</c:v>
                </c:pt>
                <c:pt idx="8564">
                  <c:v>4689.0</c:v>
                </c:pt>
                <c:pt idx="8565">
                  <c:v>4689.0</c:v>
                </c:pt>
                <c:pt idx="8566">
                  <c:v>4689.0</c:v>
                </c:pt>
                <c:pt idx="8567">
                  <c:v>4689.0</c:v>
                </c:pt>
                <c:pt idx="8568">
                  <c:v>4690.0</c:v>
                </c:pt>
                <c:pt idx="8569">
                  <c:v>4691.0</c:v>
                </c:pt>
                <c:pt idx="8570">
                  <c:v>4691.0</c:v>
                </c:pt>
                <c:pt idx="8571">
                  <c:v>4691.0</c:v>
                </c:pt>
                <c:pt idx="8572">
                  <c:v>4692.0</c:v>
                </c:pt>
                <c:pt idx="8573">
                  <c:v>4693.0</c:v>
                </c:pt>
                <c:pt idx="8574">
                  <c:v>4694.0</c:v>
                </c:pt>
                <c:pt idx="8575">
                  <c:v>4695.0</c:v>
                </c:pt>
                <c:pt idx="8576">
                  <c:v>4696.0</c:v>
                </c:pt>
                <c:pt idx="8577">
                  <c:v>4696.0</c:v>
                </c:pt>
                <c:pt idx="8578">
                  <c:v>4697.0</c:v>
                </c:pt>
                <c:pt idx="8579">
                  <c:v>4698.0</c:v>
                </c:pt>
                <c:pt idx="8580">
                  <c:v>4699.0</c:v>
                </c:pt>
                <c:pt idx="8581">
                  <c:v>4700.0</c:v>
                </c:pt>
                <c:pt idx="8582">
                  <c:v>4701.0</c:v>
                </c:pt>
                <c:pt idx="8583">
                  <c:v>4701.0</c:v>
                </c:pt>
                <c:pt idx="8584">
                  <c:v>4702.0</c:v>
                </c:pt>
                <c:pt idx="8585">
                  <c:v>4703.0</c:v>
                </c:pt>
                <c:pt idx="8586">
                  <c:v>4704.0</c:v>
                </c:pt>
                <c:pt idx="8587">
                  <c:v>4705.0</c:v>
                </c:pt>
                <c:pt idx="8588">
                  <c:v>4705.0</c:v>
                </c:pt>
                <c:pt idx="8589">
                  <c:v>4705.0</c:v>
                </c:pt>
                <c:pt idx="8590">
                  <c:v>4706.0</c:v>
                </c:pt>
                <c:pt idx="8591">
                  <c:v>4707.0</c:v>
                </c:pt>
                <c:pt idx="8592">
                  <c:v>4708.0</c:v>
                </c:pt>
                <c:pt idx="8593">
                  <c:v>4709.0</c:v>
                </c:pt>
                <c:pt idx="8594">
                  <c:v>4710.0</c:v>
                </c:pt>
                <c:pt idx="8595">
                  <c:v>4710.0</c:v>
                </c:pt>
                <c:pt idx="8596">
                  <c:v>4711.0</c:v>
                </c:pt>
                <c:pt idx="8597">
                  <c:v>4712.0</c:v>
                </c:pt>
                <c:pt idx="8598">
                  <c:v>4713.0</c:v>
                </c:pt>
                <c:pt idx="8599">
                  <c:v>4714.0</c:v>
                </c:pt>
                <c:pt idx="8600">
                  <c:v>4715.0</c:v>
                </c:pt>
                <c:pt idx="8601">
                  <c:v>4716.0</c:v>
                </c:pt>
                <c:pt idx="8602">
                  <c:v>4717.0</c:v>
                </c:pt>
                <c:pt idx="8603">
                  <c:v>4718.0</c:v>
                </c:pt>
                <c:pt idx="8604">
                  <c:v>4719.0</c:v>
                </c:pt>
                <c:pt idx="8605">
                  <c:v>4720.0</c:v>
                </c:pt>
                <c:pt idx="8606">
                  <c:v>4721.0</c:v>
                </c:pt>
                <c:pt idx="8607">
                  <c:v>4722.0</c:v>
                </c:pt>
                <c:pt idx="8608">
                  <c:v>4723.0</c:v>
                </c:pt>
                <c:pt idx="8609">
                  <c:v>4724.0</c:v>
                </c:pt>
                <c:pt idx="8610">
                  <c:v>4725.0</c:v>
                </c:pt>
                <c:pt idx="8611">
                  <c:v>4726.0</c:v>
                </c:pt>
                <c:pt idx="8612">
                  <c:v>4727.0</c:v>
                </c:pt>
                <c:pt idx="8613">
                  <c:v>4728.0</c:v>
                </c:pt>
                <c:pt idx="8614">
                  <c:v>4729.0</c:v>
                </c:pt>
                <c:pt idx="8615">
                  <c:v>4730.0</c:v>
                </c:pt>
                <c:pt idx="8616">
                  <c:v>4730.0</c:v>
                </c:pt>
                <c:pt idx="8617">
                  <c:v>4730.0</c:v>
                </c:pt>
                <c:pt idx="8618">
                  <c:v>4731.0</c:v>
                </c:pt>
                <c:pt idx="8619">
                  <c:v>4731.0</c:v>
                </c:pt>
                <c:pt idx="8620">
                  <c:v>4731.0</c:v>
                </c:pt>
                <c:pt idx="8621">
                  <c:v>4731.0</c:v>
                </c:pt>
                <c:pt idx="8622">
                  <c:v>4731.0</c:v>
                </c:pt>
                <c:pt idx="8623">
                  <c:v>4731.0</c:v>
                </c:pt>
                <c:pt idx="8624">
                  <c:v>4731.0</c:v>
                </c:pt>
                <c:pt idx="8625">
                  <c:v>4731.0</c:v>
                </c:pt>
                <c:pt idx="8626">
                  <c:v>4731.0</c:v>
                </c:pt>
                <c:pt idx="8627">
                  <c:v>4732.0</c:v>
                </c:pt>
                <c:pt idx="8628">
                  <c:v>4732.0</c:v>
                </c:pt>
                <c:pt idx="8629">
                  <c:v>4732.0</c:v>
                </c:pt>
                <c:pt idx="8630">
                  <c:v>4732.0</c:v>
                </c:pt>
                <c:pt idx="8631">
                  <c:v>4732.0</c:v>
                </c:pt>
                <c:pt idx="8632">
                  <c:v>4732.0</c:v>
                </c:pt>
                <c:pt idx="8633">
                  <c:v>4732.0</c:v>
                </c:pt>
                <c:pt idx="8634">
                  <c:v>4732.0</c:v>
                </c:pt>
                <c:pt idx="8635">
                  <c:v>4732.0</c:v>
                </c:pt>
                <c:pt idx="8636">
                  <c:v>4732.0</c:v>
                </c:pt>
                <c:pt idx="8637">
                  <c:v>4733.0</c:v>
                </c:pt>
                <c:pt idx="8638">
                  <c:v>4734.0</c:v>
                </c:pt>
                <c:pt idx="8639">
                  <c:v>4735.0</c:v>
                </c:pt>
                <c:pt idx="8640">
                  <c:v>4736.0</c:v>
                </c:pt>
                <c:pt idx="8641">
                  <c:v>4736.0</c:v>
                </c:pt>
                <c:pt idx="8642">
                  <c:v>4736.0</c:v>
                </c:pt>
                <c:pt idx="8643">
                  <c:v>4737.0</c:v>
                </c:pt>
                <c:pt idx="8644">
                  <c:v>4737.0</c:v>
                </c:pt>
                <c:pt idx="8645">
                  <c:v>4737.0</c:v>
                </c:pt>
                <c:pt idx="8646">
                  <c:v>4738.0</c:v>
                </c:pt>
                <c:pt idx="8647">
                  <c:v>4739.0</c:v>
                </c:pt>
                <c:pt idx="8648">
                  <c:v>4740.0</c:v>
                </c:pt>
                <c:pt idx="8649">
                  <c:v>4740.0</c:v>
                </c:pt>
                <c:pt idx="8650">
                  <c:v>4741.0</c:v>
                </c:pt>
                <c:pt idx="8651">
                  <c:v>4741.0</c:v>
                </c:pt>
                <c:pt idx="8652">
                  <c:v>4741.0</c:v>
                </c:pt>
                <c:pt idx="8653">
                  <c:v>4741.0</c:v>
                </c:pt>
                <c:pt idx="8654">
                  <c:v>4741.0</c:v>
                </c:pt>
                <c:pt idx="8655">
                  <c:v>4741.0</c:v>
                </c:pt>
                <c:pt idx="8656">
                  <c:v>4741.0</c:v>
                </c:pt>
                <c:pt idx="8657">
                  <c:v>4742.0</c:v>
                </c:pt>
                <c:pt idx="8658">
                  <c:v>4742.0</c:v>
                </c:pt>
                <c:pt idx="8659">
                  <c:v>4742.0</c:v>
                </c:pt>
                <c:pt idx="8660">
                  <c:v>4742.0</c:v>
                </c:pt>
                <c:pt idx="8661">
                  <c:v>4743.0</c:v>
                </c:pt>
                <c:pt idx="8662">
                  <c:v>4744.0</c:v>
                </c:pt>
                <c:pt idx="8663">
                  <c:v>4745.0</c:v>
                </c:pt>
                <c:pt idx="8664">
                  <c:v>4746.0</c:v>
                </c:pt>
                <c:pt idx="8665">
                  <c:v>4746.0</c:v>
                </c:pt>
                <c:pt idx="8666">
                  <c:v>4747.0</c:v>
                </c:pt>
                <c:pt idx="8667">
                  <c:v>4748.0</c:v>
                </c:pt>
                <c:pt idx="8668">
                  <c:v>4748.0</c:v>
                </c:pt>
                <c:pt idx="8669">
                  <c:v>4749.0</c:v>
                </c:pt>
                <c:pt idx="8670">
                  <c:v>4750.0</c:v>
                </c:pt>
                <c:pt idx="8671">
                  <c:v>4751.0</c:v>
                </c:pt>
                <c:pt idx="8672">
                  <c:v>4751.0</c:v>
                </c:pt>
                <c:pt idx="8673">
                  <c:v>4751.0</c:v>
                </c:pt>
                <c:pt idx="8674">
                  <c:v>4751.0</c:v>
                </c:pt>
                <c:pt idx="8675">
                  <c:v>4752.0</c:v>
                </c:pt>
                <c:pt idx="8676">
                  <c:v>4753.0</c:v>
                </c:pt>
                <c:pt idx="8677">
                  <c:v>4753.0</c:v>
                </c:pt>
                <c:pt idx="8678">
                  <c:v>4754.0</c:v>
                </c:pt>
                <c:pt idx="8679">
                  <c:v>4755.0</c:v>
                </c:pt>
                <c:pt idx="8680">
                  <c:v>4756.0</c:v>
                </c:pt>
                <c:pt idx="8681">
                  <c:v>4756.0</c:v>
                </c:pt>
                <c:pt idx="8682">
                  <c:v>4757.0</c:v>
                </c:pt>
                <c:pt idx="8683">
                  <c:v>4757.0</c:v>
                </c:pt>
                <c:pt idx="8684">
                  <c:v>4758.0</c:v>
                </c:pt>
                <c:pt idx="8685">
                  <c:v>4758.0</c:v>
                </c:pt>
                <c:pt idx="8686">
                  <c:v>4759.0</c:v>
                </c:pt>
                <c:pt idx="8687">
                  <c:v>4759.0</c:v>
                </c:pt>
                <c:pt idx="8688">
                  <c:v>4760.0</c:v>
                </c:pt>
                <c:pt idx="8689">
                  <c:v>4761.0</c:v>
                </c:pt>
                <c:pt idx="8690">
                  <c:v>4762.0</c:v>
                </c:pt>
                <c:pt idx="8691">
                  <c:v>4762.0</c:v>
                </c:pt>
                <c:pt idx="8692">
                  <c:v>4762.0</c:v>
                </c:pt>
                <c:pt idx="8693">
                  <c:v>4763.0</c:v>
                </c:pt>
                <c:pt idx="8694">
                  <c:v>4764.0</c:v>
                </c:pt>
                <c:pt idx="8695">
                  <c:v>4764.0</c:v>
                </c:pt>
                <c:pt idx="8696">
                  <c:v>4764.0</c:v>
                </c:pt>
                <c:pt idx="8697">
                  <c:v>4764.0</c:v>
                </c:pt>
                <c:pt idx="8698">
                  <c:v>4764.0</c:v>
                </c:pt>
                <c:pt idx="8699">
                  <c:v>4764.0</c:v>
                </c:pt>
                <c:pt idx="8700">
                  <c:v>4765.0</c:v>
                </c:pt>
                <c:pt idx="8701">
                  <c:v>4766.0</c:v>
                </c:pt>
                <c:pt idx="8702">
                  <c:v>4766.0</c:v>
                </c:pt>
                <c:pt idx="8703">
                  <c:v>4766.0</c:v>
                </c:pt>
                <c:pt idx="8704">
                  <c:v>4766.0</c:v>
                </c:pt>
                <c:pt idx="8705">
                  <c:v>4766.0</c:v>
                </c:pt>
                <c:pt idx="8706">
                  <c:v>4766.0</c:v>
                </c:pt>
                <c:pt idx="8707">
                  <c:v>4766.0</c:v>
                </c:pt>
                <c:pt idx="8708">
                  <c:v>4766.0</c:v>
                </c:pt>
                <c:pt idx="8709">
                  <c:v>4767.0</c:v>
                </c:pt>
                <c:pt idx="8710">
                  <c:v>4767.0</c:v>
                </c:pt>
                <c:pt idx="8711">
                  <c:v>4768.0</c:v>
                </c:pt>
                <c:pt idx="8712">
                  <c:v>4768.0</c:v>
                </c:pt>
                <c:pt idx="8713">
                  <c:v>4768.0</c:v>
                </c:pt>
                <c:pt idx="8714">
                  <c:v>4768.0</c:v>
                </c:pt>
                <c:pt idx="8715">
                  <c:v>4768.0</c:v>
                </c:pt>
                <c:pt idx="8716">
                  <c:v>4769.0</c:v>
                </c:pt>
                <c:pt idx="8717">
                  <c:v>4769.0</c:v>
                </c:pt>
                <c:pt idx="8718">
                  <c:v>4770.0</c:v>
                </c:pt>
                <c:pt idx="8719">
                  <c:v>4771.0</c:v>
                </c:pt>
                <c:pt idx="8720">
                  <c:v>4771.0</c:v>
                </c:pt>
                <c:pt idx="8721">
                  <c:v>4771.0</c:v>
                </c:pt>
                <c:pt idx="8722">
                  <c:v>4771.0</c:v>
                </c:pt>
                <c:pt idx="8723">
                  <c:v>4771.0</c:v>
                </c:pt>
                <c:pt idx="8724">
                  <c:v>4772.0</c:v>
                </c:pt>
                <c:pt idx="8725">
                  <c:v>4772.0</c:v>
                </c:pt>
                <c:pt idx="8726">
                  <c:v>4772.0</c:v>
                </c:pt>
                <c:pt idx="8727">
                  <c:v>4772.0</c:v>
                </c:pt>
                <c:pt idx="8728">
                  <c:v>4772.0</c:v>
                </c:pt>
                <c:pt idx="8729">
                  <c:v>4773.0</c:v>
                </c:pt>
                <c:pt idx="8730">
                  <c:v>4774.0</c:v>
                </c:pt>
                <c:pt idx="8731">
                  <c:v>4775.0</c:v>
                </c:pt>
                <c:pt idx="8732">
                  <c:v>4776.0</c:v>
                </c:pt>
                <c:pt idx="8733">
                  <c:v>4777.0</c:v>
                </c:pt>
                <c:pt idx="8734">
                  <c:v>4778.0</c:v>
                </c:pt>
                <c:pt idx="8735">
                  <c:v>4779.0</c:v>
                </c:pt>
                <c:pt idx="8736">
                  <c:v>4779.0</c:v>
                </c:pt>
                <c:pt idx="8737">
                  <c:v>4780.0</c:v>
                </c:pt>
                <c:pt idx="8738">
                  <c:v>4780.0</c:v>
                </c:pt>
                <c:pt idx="8739">
                  <c:v>4780.0</c:v>
                </c:pt>
                <c:pt idx="8740">
                  <c:v>4780.0</c:v>
                </c:pt>
                <c:pt idx="8741">
                  <c:v>4780.0</c:v>
                </c:pt>
                <c:pt idx="8742">
                  <c:v>4780.0</c:v>
                </c:pt>
                <c:pt idx="8743">
                  <c:v>4780.0</c:v>
                </c:pt>
                <c:pt idx="8744">
                  <c:v>4781.0</c:v>
                </c:pt>
                <c:pt idx="8745">
                  <c:v>4782.0</c:v>
                </c:pt>
                <c:pt idx="8746">
                  <c:v>4782.0</c:v>
                </c:pt>
                <c:pt idx="8747">
                  <c:v>4782.0</c:v>
                </c:pt>
                <c:pt idx="8748">
                  <c:v>4782.0</c:v>
                </c:pt>
                <c:pt idx="8749">
                  <c:v>4782.0</c:v>
                </c:pt>
                <c:pt idx="8750">
                  <c:v>4783.0</c:v>
                </c:pt>
                <c:pt idx="8751">
                  <c:v>4784.0</c:v>
                </c:pt>
                <c:pt idx="8752">
                  <c:v>4785.0</c:v>
                </c:pt>
                <c:pt idx="8753">
                  <c:v>4786.0</c:v>
                </c:pt>
                <c:pt idx="8754">
                  <c:v>4786.0</c:v>
                </c:pt>
                <c:pt idx="8755">
                  <c:v>4787.0</c:v>
                </c:pt>
                <c:pt idx="8756">
                  <c:v>4788.0</c:v>
                </c:pt>
                <c:pt idx="8757">
                  <c:v>4789.0</c:v>
                </c:pt>
                <c:pt idx="8758">
                  <c:v>4790.0</c:v>
                </c:pt>
                <c:pt idx="8759">
                  <c:v>4790.0</c:v>
                </c:pt>
                <c:pt idx="8760">
                  <c:v>4791.0</c:v>
                </c:pt>
                <c:pt idx="8761">
                  <c:v>4792.0</c:v>
                </c:pt>
                <c:pt idx="8762">
                  <c:v>4793.0</c:v>
                </c:pt>
                <c:pt idx="8763">
                  <c:v>4794.0</c:v>
                </c:pt>
                <c:pt idx="8764">
                  <c:v>4795.0</c:v>
                </c:pt>
                <c:pt idx="8765">
                  <c:v>4796.0</c:v>
                </c:pt>
                <c:pt idx="8766">
                  <c:v>4797.0</c:v>
                </c:pt>
                <c:pt idx="8767">
                  <c:v>4798.0</c:v>
                </c:pt>
                <c:pt idx="8768">
                  <c:v>4799.0</c:v>
                </c:pt>
                <c:pt idx="8769">
                  <c:v>4800.0</c:v>
                </c:pt>
                <c:pt idx="8770">
                  <c:v>4800.0</c:v>
                </c:pt>
                <c:pt idx="8771">
                  <c:v>4801.0</c:v>
                </c:pt>
                <c:pt idx="8772">
                  <c:v>4802.0</c:v>
                </c:pt>
                <c:pt idx="8773">
                  <c:v>4802.0</c:v>
                </c:pt>
                <c:pt idx="8774">
                  <c:v>4803.0</c:v>
                </c:pt>
                <c:pt idx="8775">
                  <c:v>4803.0</c:v>
                </c:pt>
                <c:pt idx="8776">
                  <c:v>4803.0</c:v>
                </c:pt>
                <c:pt idx="8777">
                  <c:v>4804.0</c:v>
                </c:pt>
                <c:pt idx="8778">
                  <c:v>4804.0</c:v>
                </c:pt>
                <c:pt idx="8779">
                  <c:v>4805.0</c:v>
                </c:pt>
                <c:pt idx="8780">
                  <c:v>4805.0</c:v>
                </c:pt>
                <c:pt idx="8781">
                  <c:v>4805.0</c:v>
                </c:pt>
                <c:pt idx="8782">
                  <c:v>4806.0</c:v>
                </c:pt>
                <c:pt idx="8783">
                  <c:v>4806.0</c:v>
                </c:pt>
                <c:pt idx="8784">
                  <c:v>4806.0</c:v>
                </c:pt>
                <c:pt idx="8785">
                  <c:v>4806.0</c:v>
                </c:pt>
                <c:pt idx="8786">
                  <c:v>4806.0</c:v>
                </c:pt>
                <c:pt idx="8787">
                  <c:v>4806.0</c:v>
                </c:pt>
                <c:pt idx="8788">
                  <c:v>4807.0</c:v>
                </c:pt>
                <c:pt idx="8789">
                  <c:v>4808.0</c:v>
                </c:pt>
                <c:pt idx="8790">
                  <c:v>4808.0</c:v>
                </c:pt>
                <c:pt idx="8791">
                  <c:v>4808.0</c:v>
                </c:pt>
                <c:pt idx="8792">
                  <c:v>4808.0</c:v>
                </c:pt>
                <c:pt idx="8793">
                  <c:v>4808.0</c:v>
                </c:pt>
                <c:pt idx="8794">
                  <c:v>4808.0</c:v>
                </c:pt>
                <c:pt idx="8795">
                  <c:v>4809.0</c:v>
                </c:pt>
                <c:pt idx="8796">
                  <c:v>4809.0</c:v>
                </c:pt>
                <c:pt idx="8797">
                  <c:v>4810.0</c:v>
                </c:pt>
                <c:pt idx="8798">
                  <c:v>4811.0</c:v>
                </c:pt>
                <c:pt idx="8799">
                  <c:v>4812.0</c:v>
                </c:pt>
                <c:pt idx="8800">
                  <c:v>4813.0</c:v>
                </c:pt>
                <c:pt idx="8801">
                  <c:v>4814.0</c:v>
                </c:pt>
                <c:pt idx="8802">
                  <c:v>4815.0</c:v>
                </c:pt>
                <c:pt idx="8803">
                  <c:v>4816.0</c:v>
                </c:pt>
                <c:pt idx="8804">
                  <c:v>4816.0</c:v>
                </c:pt>
                <c:pt idx="8805">
                  <c:v>4816.0</c:v>
                </c:pt>
                <c:pt idx="8806">
                  <c:v>4817.0</c:v>
                </c:pt>
                <c:pt idx="8807">
                  <c:v>4817.0</c:v>
                </c:pt>
                <c:pt idx="8808">
                  <c:v>4817.0</c:v>
                </c:pt>
                <c:pt idx="8809">
                  <c:v>4817.0</c:v>
                </c:pt>
                <c:pt idx="8810">
                  <c:v>4818.0</c:v>
                </c:pt>
                <c:pt idx="8811">
                  <c:v>4818.0</c:v>
                </c:pt>
                <c:pt idx="8812">
                  <c:v>4819.0</c:v>
                </c:pt>
                <c:pt idx="8813">
                  <c:v>4820.0</c:v>
                </c:pt>
                <c:pt idx="8814">
                  <c:v>4821.0</c:v>
                </c:pt>
                <c:pt idx="8815">
                  <c:v>4822.0</c:v>
                </c:pt>
                <c:pt idx="8816">
                  <c:v>4823.0</c:v>
                </c:pt>
                <c:pt idx="8817">
                  <c:v>4823.0</c:v>
                </c:pt>
                <c:pt idx="8818">
                  <c:v>4823.0</c:v>
                </c:pt>
                <c:pt idx="8819">
                  <c:v>4824.0</c:v>
                </c:pt>
                <c:pt idx="8820">
                  <c:v>4825.0</c:v>
                </c:pt>
                <c:pt idx="8821">
                  <c:v>4825.0</c:v>
                </c:pt>
                <c:pt idx="8822">
                  <c:v>4825.0</c:v>
                </c:pt>
                <c:pt idx="8823">
                  <c:v>4826.0</c:v>
                </c:pt>
                <c:pt idx="8824">
                  <c:v>4826.0</c:v>
                </c:pt>
                <c:pt idx="8825">
                  <c:v>4826.0</c:v>
                </c:pt>
                <c:pt idx="8826">
                  <c:v>4827.0</c:v>
                </c:pt>
                <c:pt idx="8827">
                  <c:v>4827.0</c:v>
                </c:pt>
                <c:pt idx="8828">
                  <c:v>4827.0</c:v>
                </c:pt>
                <c:pt idx="8829">
                  <c:v>4827.0</c:v>
                </c:pt>
                <c:pt idx="8830">
                  <c:v>4827.0</c:v>
                </c:pt>
                <c:pt idx="8831">
                  <c:v>4827.0</c:v>
                </c:pt>
                <c:pt idx="8832">
                  <c:v>4828.0</c:v>
                </c:pt>
                <c:pt idx="8833">
                  <c:v>4828.0</c:v>
                </c:pt>
                <c:pt idx="8834">
                  <c:v>4829.0</c:v>
                </c:pt>
                <c:pt idx="8835">
                  <c:v>4830.0</c:v>
                </c:pt>
                <c:pt idx="8836">
                  <c:v>4830.0</c:v>
                </c:pt>
                <c:pt idx="8837">
                  <c:v>4830.0</c:v>
                </c:pt>
                <c:pt idx="8838">
                  <c:v>4830.0</c:v>
                </c:pt>
                <c:pt idx="8839">
                  <c:v>4830.0</c:v>
                </c:pt>
                <c:pt idx="8840">
                  <c:v>4831.0</c:v>
                </c:pt>
                <c:pt idx="8841">
                  <c:v>4832.0</c:v>
                </c:pt>
                <c:pt idx="8842">
                  <c:v>4832.0</c:v>
                </c:pt>
                <c:pt idx="8843">
                  <c:v>4833.0</c:v>
                </c:pt>
                <c:pt idx="8844">
                  <c:v>4833.0</c:v>
                </c:pt>
                <c:pt idx="8845">
                  <c:v>4834.0</c:v>
                </c:pt>
                <c:pt idx="8846">
                  <c:v>4834.0</c:v>
                </c:pt>
                <c:pt idx="8847">
                  <c:v>4835.0</c:v>
                </c:pt>
                <c:pt idx="8848">
                  <c:v>4836.0</c:v>
                </c:pt>
                <c:pt idx="8849">
                  <c:v>4837.0</c:v>
                </c:pt>
                <c:pt idx="8850">
                  <c:v>4838.0</c:v>
                </c:pt>
                <c:pt idx="8851">
                  <c:v>4839.0</c:v>
                </c:pt>
                <c:pt idx="8852">
                  <c:v>4840.0</c:v>
                </c:pt>
                <c:pt idx="8853">
                  <c:v>4841.0</c:v>
                </c:pt>
                <c:pt idx="8854">
                  <c:v>4842.0</c:v>
                </c:pt>
                <c:pt idx="8855">
                  <c:v>4843.0</c:v>
                </c:pt>
                <c:pt idx="8856">
                  <c:v>4844.0</c:v>
                </c:pt>
                <c:pt idx="8857">
                  <c:v>4845.0</c:v>
                </c:pt>
                <c:pt idx="8858">
                  <c:v>4846.0</c:v>
                </c:pt>
                <c:pt idx="8859">
                  <c:v>4847.0</c:v>
                </c:pt>
                <c:pt idx="8860">
                  <c:v>4848.0</c:v>
                </c:pt>
                <c:pt idx="8861">
                  <c:v>4849.0</c:v>
                </c:pt>
                <c:pt idx="8862">
                  <c:v>4850.0</c:v>
                </c:pt>
                <c:pt idx="8863">
                  <c:v>4851.0</c:v>
                </c:pt>
                <c:pt idx="8864">
                  <c:v>4852.0</c:v>
                </c:pt>
                <c:pt idx="8865">
                  <c:v>4853.0</c:v>
                </c:pt>
                <c:pt idx="8866">
                  <c:v>4854.0</c:v>
                </c:pt>
                <c:pt idx="8867">
                  <c:v>4855.0</c:v>
                </c:pt>
                <c:pt idx="8868">
                  <c:v>4856.0</c:v>
                </c:pt>
                <c:pt idx="8869">
                  <c:v>4857.0</c:v>
                </c:pt>
                <c:pt idx="8870">
                  <c:v>4858.0</c:v>
                </c:pt>
                <c:pt idx="8871">
                  <c:v>4859.0</c:v>
                </c:pt>
                <c:pt idx="8872">
                  <c:v>4860.0</c:v>
                </c:pt>
                <c:pt idx="8873">
                  <c:v>4860.0</c:v>
                </c:pt>
                <c:pt idx="8874">
                  <c:v>4861.0</c:v>
                </c:pt>
                <c:pt idx="8875">
                  <c:v>4862.0</c:v>
                </c:pt>
                <c:pt idx="8876">
                  <c:v>4863.0</c:v>
                </c:pt>
                <c:pt idx="8877">
                  <c:v>4864.0</c:v>
                </c:pt>
                <c:pt idx="8878">
                  <c:v>4865.0</c:v>
                </c:pt>
                <c:pt idx="8879">
                  <c:v>4866.0</c:v>
                </c:pt>
                <c:pt idx="8880">
                  <c:v>4867.0</c:v>
                </c:pt>
                <c:pt idx="8881">
                  <c:v>4868.0</c:v>
                </c:pt>
                <c:pt idx="8882">
                  <c:v>4869.0</c:v>
                </c:pt>
                <c:pt idx="8883">
                  <c:v>4870.0</c:v>
                </c:pt>
                <c:pt idx="8884">
                  <c:v>4871.0</c:v>
                </c:pt>
                <c:pt idx="8885">
                  <c:v>4872.0</c:v>
                </c:pt>
                <c:pt idx="8886">
                  <c:v>4873.0</c:v>
                </c:pt>
                <c:pt idx="8887">
                  <c:v>4874.0</c:v>
                </c:pt>
                <c:pt idx="8888">
                  <c:v>4874.0</c:v>
                </c:pt>
                <c:pt idx="8889">
                  <c:v>4875.0</c:v>
                </c:pt>
                <c:pt idx="8890">
                  <c:v>4876.0</c:v>
                </c:pt>
                <c:pt idx="8891">
                  <c:v>4877.0</c:v>
                </c:pt>
                <c:pt idx="8892">
                  <c:v>4878.0</c:v>
                </c:pt>
                <c:pt idx="8893">
                  <c:v>4879.0</c:v>
                </c:pt>
                <c:pt idx="8894">
                  <c:v>4880.0</c:v>
                </c:pt>
                <c:pt idx="8895">
                  <c:v>4881.0</c:v>
                </c:pt>
                <c:pt idx="8896">
                  <c:v>4882.0</c:v>
                </c:pt>
                <c:pt idx="8897">
                  <c:v>4883.0</c:v>
                </c:pt>
                <c:pt idx="8898">
                  <c:v>4884.0</c:v>
                </c:pt>
                <c:pt idx="8899">
                  <c:v>4885.0</c:v>
                </c:pt>
                <c:pt idx="8900">
                  <c:v>4885.0</c:v>
                </c:pt>
                <c:pt idx="8901">
                  <c:v>4886.0</c:v>
                </c:pt>
                <c:pt idx="8902">
                  <c:v>4886.0</c:v>
                </c:pt>
                <c:pt idx="8903">
                  <c:v>4886.0</c:v>
                </c:pt>
                <c:pt idx="8904">
                  <c:v>4886.0</c:v>
                </c:pt>
                <c:pt idx="8905">
                  <c:v>4886.0</c:v>
                </c:pt>
                <c:pt idx="8906">
                  <c:v>4887.0</c:v>
                </c:pt>
                <c:pt idx="8907">
                  <c:v>4888.0</c:v>
                </c:pt>
                <c:pt idx="8908">
                  <c:v>4889.0</c:v>
                </c:pt>
                <c:pt idx="8909">
                  <c:v>4890.0</c:v>
                </c:pt>
                <c:pt idx="8910">
                  <c:v>4890.0</c:v>
                </c:pt>
                <c:pt idx="8911">
                  <c:v>4891.0</c:v>
                </c:pt>
                <c:pt idx="8912">
                  <c:v>4891.0</c:v>
                </c:pt>
                <c:pt idx="8913">
                  <c:v>4892.0</c:v>
                </c:pt>
                <c:pt idx="8914">
                  <c:v>4893.0</c:v>
                </c:pt>
                <c:pt idx="8915">
                  <c:v>4894.0</c:v>
                </c:pt>
                <c:pt idx="8916">
                  <c:v>4895.0</c:v>
                </c:pt>
                <c:pt idx="8917">
                  <c:v>4896.0</c:v>
                </c:pt>
                <c:pt idx="8918">
                  <c:v>4897.0</c:v>
                </c:pt>
                <c:pt idx="8919">
                  <c:v>4898.0</c:v>
                </c:pt>
                <c:pt idx="8920">
                  <c:v>4899.0</c:v>
                </c:pt>
                <c:pt idx="8921">
                  <c:v>4899.0</c:v>
                </c:pt>
                <c:pt idx="8922">
                  <c:v>4899.0</c:v>
                </c:pt>
                <c:pt idx="8923">
                  <c:v>4899.0</c:v>
                </c:pt>
                <c:pt idx="8924">
                  <c:v>4900.0</c:v>
                </c:pt>
                <c:pt idx="8925">
                  <c:v>4900.0</c:v>
                </c:pt>
                <c:pt idx="8926">
                  <c:v>4901.0</c:v>
                </c:pt>
                <c:pt idx="8927">
                  <c:v>4902.0</c:v>
                </c:pt>
                <c:pt idx="8928">
                  <c:v>4903.0</c:v>
                </c:pt>
                <c:pt idx="8929">
                  <c:v>4904.0</c:v>
                </c:pt>
                <c:pt idx="8930">
                  <c:v>4905.0</c:v>
                </c:pt>
                <c:pt idx="8931">
                  <c:v>4906.0</c:v>
                </c:pt>
                <c:pt idx="8932">
                  <c:v>4907.0</c:v>
                </c:pt>
                <c:pt idx="8933">
                  <c:v>4908.0</c:v>
                </c:pt>
                <c:pt idx="8934">
                  <c:v>4909.0</c:v>
                </c:pt>
                <c:pt idx="8935">
                  <c:v>4910.0</c:v>
                </c:pt>
                <c:pt idx="8936">
                  <c:v>4911.0</c:v>
                </c:pt>
                <c:pt idx="8937">
                  <c:v>4911.0</c:v>
                </c:pt>
                <c:pt idx="8938">
                  <c:v>4911.0</c:v>
                </c:pt>
                <c:pt idx="8939">
                  <c:v>4912.0</c:v>
                </c:pt>
                <c:pt idx="8940">
                  <c:v>4912.0</c:v>
                </c:pt>
                <c:pt idx="8941">
                  <c:v>4913.0</c:v>
                </c:pt>
                <c:pt idx="8942">
                  <c:v>4914.0</c:v>
                </c:pt>
                <c:pt idx="8943">
                  <c:v>4915.0</c:v>
                </c:pt>
                <c:pt idx="8944">
                  <c:v>4915.0</c:v>
                </c:pt>
                <c:pt idx="8945">
                  <c:v>4916.0</c:v>
                </c:pt>
                <c:pt idx="8946">
                  <c:v>4917.0</c:v>
                </c:pt>
                <c:pt idx="8947">
                  <c:v>4917.0</c:v>
                </c:pt>
                <c:pt idx="8948">
                  <c:v>4917.0</c:v>
                </c:pt>
                <c:pt idx="8949">
                  <c:v>4918.0</c:v>
                </c:pt>
                <c:pt idx="8950">
                  <c:v>4918.0</c:v>
                </c:pt>
                <c:pt idx="8951">
                  <c:v>4919.0</c:v>
                </c:pt>
                <c:pt idx="8952">
                  <c:v>4920.0</c:v>
                </c:pt>
                <c:pt idx="8953">
                  <c:v>4920.0</c:v>
                </c:pt>
                <c:pt idx="8954">
                  <c:v>4921.0</c:v>
                </c:pt>
                <c:pt idx="8955">
                  <c:v>4922.0</c:v>
                </c:pt>
                <c:pt idx="8956">
                  <c:v>4923.0</c:v>
                </c:pt>
                <c:pt idx="8957">
                  <c:v>4924.0</c:v>
                </c:pt>
                <c:pt idx="8958">
                  <c:v>4924.0</c:v>
                </c:pt>
                <c:pt idx="8959">
                  <c:v>4925.0</c:v>
                </c:pt>
                <c:pt idx="8960">
                  <c:v>4926.0</c:v>
                </c:pt>
                <c:pt idx="8961">
                  <c:v>4926.0</c:v>
                </c:pt>
                <c:pt idx="8962">
                  <c:v>4926.0</c:v>
                </c:pt>
                <c:pt idx="8963">
                  <c:v>4926.0</c:v>
                </c:pt>
                <c:pt idx="8964">
                  <c:v>4926.0</c:v>
                </c:pt>
                <c:pt idx="8965">
                  <c:v>4926.0</c:v>
                </c:pt>
                <c:pt idx="8966">
                  <c:v>4926.0</c:v>
                </c:pt>
                <c:pt idx="8967">
                  <c:v>4926.0</c:v>
                </c:pt>
                <c:pt idx="8968">
                  <c:v>4926.0</c:v>
                </c:pt>
                <c:pt idx="8969">
                  <c:v>4926.0</c:v>
                </c:pt>
                <c:pt idx="8970">
                  <c:v>4926.0</c:v>
                </c:pt>
                <c:pt idx="8971">
                  <c:v>4926.0</c:v>
                </c:pt>
                <c:pt idx="8972">
                  <c:v>4926.0</c:v>
                </c:pt>
                <c:pt idx="8973">
                  <c:v>4926.0</c:v>
                </c:pt>
                <c:pt idx="8974">
                  <c:v>4926.0</c:v>
                </c:pt>
                <c:pt idx="8975">
                  <c:v>4927.0</c:v>
                </c:pt>
                <c:pt idx="8976">
                  <c:v>4927.0</c:v>
                </c:pt>
                <c:pt idx="8977">
                  <c:v>4928.0</c:v>
                </c:pt>
                <c:pt idx="8978">
                  <c:v>4929.0</c:v>
                </c:pt>
                <c:pt idx="8979">
                  <c:v>4929.0</c:v>
                </c:pt>
                <c:pt idx="8980">
                  <c:v>4929.0</c:v>
                </c:pt>
                <c:pt idx="8981">
                  <c:v>4930.0</c:v>
                </c:pt>
                <c:pt idx="8982">
                  <c:v>4931.0</c:v>
                </c:pt>
                <c:pt idx="8983">
                  <c:v>4931.0</c:v>
                </c:pt>
                <c:pt idx="8984">
                  <c:v>4931.0</c:v>
                </c:pt>
                <c:pt idx="8985">
                  <c:v>4931.0</c:v>
                </c:pt>
                <c:pt idx="8986">
                  <c:v>4932.0</c:v>
                </c:pt>
                <c:pt idx="8987">
                  <c:v>4932.0</c:v>
                </c:pt>
                <c:pt idx="8988">
                  <c:v>4932.0</c:v>
                </c:pt>
                <c:pt idx="8989">
                  <c:v>4932.0</c:v>
                </c:pt>
                <c:pt idx="8990">
                  <c:v>4932.0</c:v>
                </c:pt>
                <c:pt idx="8991">
                  <c:v>4932.0</c:v>
                </c:pt>
                <c:pt idx="8992">
                  <c:v>4932.0</c:v>
                </c:pt>
                <c:pt idx="8993">
                  <c:v>4932.0</c:v>
                </c:pt>
                <c:pt idx="8994">
                  <c:v>4933.0</c:v>
                </c:pt>
                <c:pt idx="8995">
                  <c:v>4934.0</c:v>
                </c:pt>
                <c:pt idx="8996">
                  <c:v>4934.0</c:v>
                </c:pt>
                <c:pt idx="8997">
                  <c:v>4935.0</c:v>
                </c:pt>
                <c:pt idx="8998">
                  <c:v>4935.0</c:v>
                </c:pt>
                <c:pt idx="8999">
                  <c:v>4935.0</c:v>
                </c:pt>
                <c:pt idx="9000">
                  <c:v>4936.0</c:v>
                </c:pt>
                <c:pt idx="9001">
                  <c:v>4937.0</c:v>
                </c:pt>
                <c:pt idx="9002">
                  <c:v>4938.0</c:v>
                </c:pt>
                <c:pt idx="9003">
                  <c:v>4939.0</c:v>
                </c:pt>
                <c:pt idx="9004">
                  <c:v>4940.0</c:v>
                </c:pt>
                <c:pt idx="9005">
                  <c:v>4941.0</c:v>
                </c:pt>
                <c:pt idx="9006">
                  <c:v>4941.0</c:v>
                </c:pt>
                <c:pt idx="9007">
                  <c:v>4941.0</c:v>
                </c:pt>
                <c:pt idx="9008">
                  <c:v>4941.0</c:v>
                </c:pt>
                <c:pt idx="9009">
                  <c:v>4941.0</c:v>
                </c:pt>
                <c:pt idx="9010">
                  <c:v>4941.0</c:v>
                </c:pt>
                <c:pt idx="9011">
                  <c:v>4941.0</c:v>
                </c:pt>
                <c:pt idx="9012">
                  <c:v>4941.0</c:v>
                </c:pt>
                <c:pt idx="9013">
                  <c:v>4941.0</c:v>
                </c:pt>
                <c:pt idx="9014">
                  <c:v>4941.0</c:v>
                </c:pt>
                <c:pt idx="9015">
                  <c:v>4941.0</c:v>
                </c:pt>
                <c:pt idx="9016">
                  <c:v>4941.0</c:v>
                </c:pt>
                <c:pt idx="9017">
                  <c:v>4942.0</c:v>
                </c:pt>
                <c:pt idx="9018">
                  <c:v>4943.0</c:v>
                </c:pt>
                <c:pt idx="9019">
                  <c:v>4943.0</c:v>
                </c:pt>
                <c:pt idx="9020">
                  <c:v>4943.0</c:v>
                </c:pt>
                <c:pt idx="9021">
                  <c:v>4943.0</c:v>
                </c:pt>
                <c:pt idx="9022">
                  <c:v>4943.0</c:v>
                </c:pt>
                <c:pt idx="9023">
                  <c:v>4943.0</c:v>
                </c:pt>
                <c:pt idx="9024">
                  <c:v>4944.0</c:v>
                </c:pt>
                <c:pt idx="9025">
                  <c:v>4944.0</c:v>
                </c:pt>
                <c:pt idx="9026">
                  <c:v>4945.0</c:v>
                </c:pt>
                <c:pt idx="9027">
                  <c:v>4946.0</c:v>
                </c:pt>
                <c:pt idx="9028">
                  <c:v>4946.0</c:v>
                </c:pt>
                <c:pt idx="9029">
                  <c:v>4946.0</c:v>
                </c:pt>
                <c:pt idx="9030">
                  <c:v>4946.0</c:v>
                </c:pt>
                <c:pt idx="9031">
                  <c:v>4946.0</c:v>
                </c:pt>
                <c:pt idx="9032">
                  <c:v>4946.0</c:v>
                </c:pt>
                <c:pt idx="9033">
                  <c:v>4946.0</c:v>
                </c:pt>
                <c:pt idx="9034">
                  <c:v>4946.0</c:v>
                </c:pt>
                <c:pt idx="9035">
                  <c:v>4947.0</c:v>
                </c:pt>
                <c:pt idx="9036">
                  <c:v>4948.0</c:v>
                </c:pt>
                <c:pt idx="9037">
                  <c:v>4949.0</c:v>
                </c:pt>
                <c:pt idx="9038">
                  <c:v>4949.0</c:v>
                </c:pt>
                <c:pt idx="9039">
                  <c:v>4949.0</c:v>
                </c:pt>
                <c:pt idx="9040">
                  <c:v>4949.0</c:v>
                </c:pt>
                <c:pt idx="9041">
                  <c:v>4949.0</c:v>
                </c:pt>
                <c:pt idx="9042">
                  <c:v>4949.0</c:v>
                </c:pt>
                <c:pt idx="9043">
                  <c:v>4949.0</c:v>
                </c:pt>
                <c:pt idx="9044">
                  <c:v>4950.0</c:v>
                </c:pt>
                <c:pt idx="9045">
                  <c:v>4950.0</c:v>
                </c:pt>
                <c:pt idx="9046">
                  <c:v>4950.0</c:v>
                </c:pt>
                <c:pt idx="9047">
                  <c:v>4951.0</c:v>
                </c:pt>
                <c:pt idx="9048">
                  <c:v>4951.0</c:v>
                </c:pt>
                <c:pt idx="9049">
                  <c:v>4952.0</c:v>
                </c:pt>
                <c:pt idx="9050">
                  <c:v>4953.0</c:v>
                </c:pt>
                <c:pt idx="9051">
                  <c:v>4953.0</c:v>
                </c:pt>
                <c:pt idx="9052">
                  <c:v>4953.0</c:v>
                </c:pt>
                <c:pt idx="9053">
                  <c:v>4954.0</c:v>
                </c:pt>
                <c:pt idx="9054">
                  <c:v>4954.0</c:v>
                </c:pt>
                <c:pt idx="9055">
                  <c:v>4954.0</c:v>
                </c:pt>
                <c:pt idx="9056">
                  <c:v>4955.0</c:v>
                </c:pt>
                <c:pt idx="9057">
                  <c:v>4955.0</c:v>
                </c:pt>
                <c:pt idx="9058">
                  <c:v>4955.0</c:v>
                </c:pt>
                <c:pt idx="9059">
                  <c:v>4955.0</c:v>
                </c:pt>
                <c:pt idx="9060">
                  <c:v>4955.0</c:v>
                </c:pt>
                <c:pt idx="9061">
                  <c:v>4955.0</c:v>
                </c:pt>
                <c:pt idx="9062">
                  <c:v>4955.0</c:v>
                </c:pt>
                <c:pt idx="9063">
                  <c:v>4956.0</c:v>
                </c:pt>
                <c:pt idx="9064">
                  <c:v>4956.0</c:v>
                </c:pt>
                <c:pt idx="9065">
                  <c:v>4957.0</c:v>
                </c:pt>
                <c:pt idx="9066">
                  <c:v>4958.0</c:v>
                </c:pt>
                <c:pt idx="9067">
                  <c:v>4959.0</c:v>
                </c:pt>
                <c:pt idx="9068">
                  <c:v>4960.0</c:v>
                </c:pt>
                <c:pt idx="9069">
                  <c:v>4961.0</c:v>
                </c:pt>
                <c:pt idx="9070">
                  <c:v>4962.0</c:v>
                </c:pt>
                <c:pt idx="9071">
                  <c:v>4962.0</c:v>
                </c:pt>
                <c:pt idx="9072">
                  <c:v>4963.0</c:v>
                </c:pt>
                <c:pt idx="9073">
                  <c:v>4964.0</c:v>
                </c:pt>
                <c:pt idx="9074">
                  <c:v>4965.0</c:v>
                </c:pt>
                <c:pt idx="9075">
                  <c:v>4966.0</c:v>
                </c:pt>
                <c:pt idx="9076">
                  <c:v>4967.0</c:v>
                </c:pt>
                <c:pt idx="9077">
                  <c:v>4968.0</c:v>
                </c:pt>
                <c:pt idx="9078">
                  <c:v>4969.0</c:v>
                </c:pt>
                <c:pt idx="9079">
                  <c:v>4970.0</c:v>
                </c:pt>
                <c:pt idx="9080">
                  <c:v>4971.0</c:v>
                </c:pt>
                <c:pt idx="9081">
                  <c:v>4972.0</c:v>
                </c:pt>
                <c:pt idx="9082">
                  <c:v>4973.0</c:v>
                </c:pt>
                <c:pt idx="9083">
                  <c:v>4974.0</c:v>
                </c:pt>
                <c:pt idx="9084">
                  <c:v>4975.0</c:v>
                </c:pt>
                <c:pt idx="9085">
                  <c:v>4975.0</c:v>
                </c:pt>
                <c:pt idx="9086">
                  <c:v>4976.0</c:v>
                </c:pt>
                <c:pt idx="9087">
                  <c:v>4977.0</c:v>
                </c:pt>
                <c:pt idx="9088">
                  <c:v>4977.0</c:v>
                </c:pt>
                <c:pt idx="9089">
                  <c:v>4978.0</c:v>
                </c:pt>
                <c:pt idx="9090">
                  <c:v>4978.0</c:v>
                </c:pt>
                <c:pt idx="9091">
                  <c:v>4978.0</c:v>
                </c:pt>
                <c:pt idx="9092">
                  <c:v>4978.0</c:v>
                </c:pt>
                <c:pt idx="9093">
                  <c:v>4978.0</c:v>
                </c:pt>
                <c:pt idx="9094">
                  <c:v>4979.0</c:v>
                </c:pt>
                <c:pt idx="9095">
                  <c:v>4980.0</c:v>
                </c:pt>
                <c:pt idx="9096">
                  <c:v>4981.0</c:v>
                </c:pt>
                <c:pt idx="9097">
                  <c:v>4982.0</c:v>
                </c:pt>
                <c:pt idx="9098">
                  <c:v>4983.0</c:v>
                </c:pt>
                <c:pt idx="9099">
                  <c:v>4984.0</c:v>
                </c:pt>
                <c:pt idx="9100">
                  <c:v>4985.0</c:v>
                </c:pt>
                <c:pt idx="9101">
                  <c:v>4985.0</c:v>
                </c:pt>
                <c:pt idx="9102">
                  <c:v>4985.0</c:v>
                </c:pt>
                <c:pt idx="9103">
                  <c:v>4985.0</c:v>
                </c:pt>
                <c:pt idx="9104">
                  <c:v>4985.0</c:v>
                </c:pt>
                <c:pt idx="9105">
                  <c:v>4986.0</c:v>
                </c:pt>
                <c:pt idx="9106">
                  <c:v>4987.0</c:v>
                </c:pt>
                <c:pt idx="9107">
                  <c:v>4988.0</c:v>
                </c:pt>
                <c:pt idx="9108">
                  <c:v>4988.0</c:v>
                </c:pt>
                <c:pt idx="9109">
                  <c:v>4988.0</c:v>
                </c:pt>
                <c:pt idx="9110">
                  <c:v>4989.0</c:v>
                </c:pt>
                <c:pt idx="9111">
                  <c:v>4990.0</c:v>
                </c:pt>
                <c:pt idx="9112">
                  <c:v>4991.0</c:v>
                </c:pt>
                <c:pt idx="9113">
                  <c:v>4992.0</c:v>
                </c:pt>
                <c:pt idx="9114">
                  <c:v>4993.0</c:v>
                </c:pt>
                <c:pt idx="9115">
                  <c:v>4994.0</c:v>
                </c:pt>
                <c:pt idx="9116">
                  <c:v>4995.0</c:v>
                </c:pt>
                <c:pt idx="9117">
                  <c:v>4996.0</c:v>
                </c:pt>
                <c:pt idx="9118">
                  <c:v>4996.0</c:v>
                </c:pt>
                <c:pt idx="9119">
                  <c:v>4996.0</c:v>
                </c:pt>
                <c:pt idx="9120">
                  <c:v>4996.0</c:v>
                </c:pt>
                <c:pt idx="9121">
                  <c:v>4996.0</c:v>
                </c:pt>
                <c:pt idx="9122">
                  <c:v>4997.0</c:v>
                </c:pt>
                <c:pt idx="9123">
                  <c:v>4998.0</c:v>
                </c:pt>
                <c:pt idx="9124">
                  <c:v>4999.0</c:v>
                </c:pt>
                <c:pt idx="9125">
                  <c:v>4999.0</c:v>
                </c:pt>
                <c:pt idx="9126">
                  <c:v>5000.0</c:v>
                </c:pt>
                <c:pt idx="9127">
                  <c:v>5001.0</c:v>
                </c:pt>
                <c:pt idx="9128">
                  <c:v>5002.0</c:v>
                </c:pt>
                <c:pt idx="9129">
                  <c:v>5003.0</c:v>
                </c:pt>
                <c:pt idx="9130">
                  <c:v>5004.0</c:v>
                </c:pt>
                <c:pt idx="9131">
                  <c:v>5005.0</c:v>
                </c:pt>
                <c:pt idx="9132">
                  <c:v>5006.0</c:v>
                </c:pt>
                <c:pt idx="9133">
                  <c:v>5007.0</c:v>
                </c:pt>
                <c:pt idx="9134">
                  <c:v>5008.0</c:v>
                </c:pt>
                <c:pt idx="9135">
                  <c:v>5009.0</c:v>
                </c:pt>
                <c:pt idx="9136">
                  <c:v>5009.0</c:v>
                </c:pt>
                <c:pt idx="9137">
                  <c:v>5009.0</c:v>
                </c:pt>
                <c:pt idx="9138">
                  <c:v>5010.0</c:v>
                </c:pt>
                <c:pt idx="9139">
                  <c:v>5010.0</c:v>
                </c:pt>
                <c:pt idx="9140">
                  <c:v>5010.0</c:v>
                </c:pt>
                <c:pt idx="9141">
                  <c:v>5011.0</c:v>
                </c:pt>
                <c:pt idx="9142">
                  <c:v>5011.0</c:v>
                </c:pt>
                <c:pt idx="9143">
                  <c:v>5011.0</c:v>
                </c:pt>
                <c:pt idx="9144">
                  <c:v>5011.0</c:v>
                </c:pt>
                <c:pt idx="9145">
                  <c:v>5011.0</c:v>
                </c:pt>
                <c:pt idx="9146">
                  <c:v>5012.0</c:v>
                </c:pt>
                <c:pt idx="9147">
                  <c:v>5013.0</c:v>
                </c:pt>
                <c:pt idx="9148">
                  <c:v>5013.0</c:v>
                </c:pt>
                <c:pt idx="9149">
                  <c:v>5013.0</c:v>
                </c:pt>
                <c:pt idx="9150">
                  <c:v>5014.0</c:v>
                </c:pt>
                <c:pt idx="9151">
                  <c:v>5014.0</c:v>
                </c:pt>
                <c:pt idx="9152">
                  <c:v>5015.0</c:v>
                </c:pt>
                <c:pt idx="9153">
                  <c:v>5016.0</c:v>
                </c:pt>
                <c:pt idx="9154">
                  <c:v>5017.0</c:v>
                </c:pt>
                <c:pt idx="9155">
                  <c:v>5018.0</c:v>
                </c:pt>
                <c:pt idx="9156">
                  <c:v>5018.0</c:v>
                </c:pt>
                <c:pt idx="9157">
                  <c:v>5018.0</c:v>
                </c:pt>
                <c:pt idx="9158">
                  <c:v>5019.0</c:v>
                </c:pt>
                <c:pt idx="9159">
                  <c:v>5019.0</c:v>
                </c:pt>
                <c:pt idx="9160">
                  <c:v>5020.0</c:v>
                </c:pt>
                <c:pt idx="9161">
                  <c:v>5021.0</c:v>
                </c:pt>
                <c:pt idx="9162">
                  <c:v>5021.0</c:v>
                </c:pt>
                <c:pt idx="9163">
                  <c:v>5022.0</c:v>
                </c:pt>
                <c:pt idx="9164">
                  <c:v>5022.0</c:v>
                </c:pt>
                <c:pt idx="9165">
                  <c:v>5022.0</c:v>
                </c:pt>
                <c:pt idx="9166">
                  <c:v>5022.0</c:v>
                </c:pt>
                <c:pt idx="9167">
                  <c:v>5022.0</c:v>
                </c:pt>
                <c:pt idx="9168">
                  <c:v>5022.0</c:v>
                </c:pt>
                <c:pt idx="9169">
                  <c:v>5023.0</c:v>
                </c:pt>
                <c:pt idx="9170">
                  <c:v>5023.0</c:v>
                </c:pt>
                <c:pt idx="9171">
                  <c:v>5024.0</c:v>
                </c:pt>
                <c:pt idx="9172">
                  <c:v>5024.0</c:v>
                </c:pt>
                <c:pt idx="9173">
                  <c:v>5024.0</c:v>
                </c:pt>
                <c:pt idx="9174">
                  <c:v>5024.0</c:v>
                </c:pt>
                <c:pt idx="9175">
                  <c:v>5025.0</c:v>
                </c:pt>
                <c:pt idx="9176">
                  <c:v>5026.0</c:v>
                </c:pt>
                <c:pt idx="9177">
                  <c:v>5026.0</c:v>
                </c:pt>
                <c:pt idx="9178">
                  <c:v>5026.0</c:v>
                </c:pt>
                <c:pt idx="9179">
                  <c:v>5026.0</c:v>
                </c:pt>
                <c:pt idx="9180">
                  <c:v>5026.0</c:v>
                </c:pt>
                <c:pt idx="9181">
                  <c:v>5027.0</c:v>
                </c:pt>
                <c:pt idx="9182">
                  <c:v>5028.0</c:v>
                </c:pt>
                <c:pt idx="9183">
                  <c:v>5028.0</c:v>
                </c:pt>
                <c:pt idx="9184">
                  <c:v>5028.0</c:v>
                </c:pt>
                <c:pt idx="9185">
                  <c:v>5028.0</c:v>
                </c:pt>
                <c:pt idx="9186">
                  <c:v>5029.0</c:v>
                </c:pt>
                <c:pt idx="9187">
                  <c:v>5029.0</c:v>
                </c:pt>
                <c:pt idx="9188">
                  <c:v>5029.0</c:v>
                </c:pt>
                <c:pt idx="9189">
                  <c:v>5030.0</c:v>
                </c:pt>
                <c:pt idx="9190">
                  <c:v>5030.0</c:v>
                </c:pt>
                <c:pt idx="9191">
                  <c:v>5031.0</c:v>
                </c:pt>
                <c:pt idx="9192">
                  <c:v>5032.0</c:v>
                </c:pt>
                <c:pt idx="9193">
                  <c:v>5032.0</c:v>
                </c:pt>
                <c:pt idx="9194">
                  <c:v>5032.0</c:v>
                </c:pt>
                <c:pt idx="9195">
                  <c:v>5032.0</c:v>
                </c:pt>
                <c:pt idx="9196">
                  <c:v>5033.0</c:v>
                </c:pt>
                <c:pt idx="9197">
                  <c:v>5034.0</c:v>
                </c:pt>
                <c:pt idx="9198">
                  <c:v>5034.0</c:v>
                </c:pt>
                <c:pt idx="9199">
                  <c:v>5035.0</c:v>
                </c:pt>
                <c:pt idx="9200">
                  <c:v>5036.0</c:v>
                </c:pt>
                <c:pt idx="9201">
                  <c:v>5037.0</c:v>
                </c:pt>
                <c:pt idx="9202">
                  <c:v>5038.0</c:v>
                </c:pt>
                <c:pt idx="9203">
                  <c:v>5039.0</c:v>
                </c:pt>
                <c:pt idx="9204">
                  <c:v>5040.0</c:v>
                </c:pt>
                <c:pt idx="9205">
                  <c:v>5040.0</c:v>
                </c:pt>
                <c:pt idx="9206">
                  <c:v>5041.0</c:v>
                </c:pt>
                <c:pt idx="9207">
                  <c:v>5042.0</c:v>
                </c:pt>
                <c:pt idx="9208">
                  <c:v>5043.0</c:v>
                </c:pt>
                <c:pt idx="9209">
                  <c:v>5043.0</c:v>
                </c:pt>
                <c:pt idx="9210">
                  <c:v>5044.0</c:v>
                </c:pt>
                <c:pt idx="9211">
                  <c:v>5045.0</c:v>
                </c:pt>
                <c:pt idx="9212">
                  <c:v>5045.0</c:v>
                </c:pt>
                <c:pt idx="9213">
                  <c:v>5045.0</c:v>
                </c:pt>
                <c:pt idx="9214">
                  <c:v>5046.0</c:v>
                </c:pt>
                <c:pt idx="9215">
                  <c:v>5047.0</c:v>
                </c:pt>
                <c:pt idx="9216">
                  <c:v>5048.0</c:v>
                </c:pt>
                <c:pt idx="9217">
                  <c:v>5049.0</c:v>
                </c:pt>
                <c:pt idx="9218">
                  <c:v>5049.0</c:v>
                </c:pt>
                <c:pt idx="9219">
                  <c:v>5050.0</c:v>
                </c:pt>
                <c:pt idx="9220">
                  <c:v>5051.0</c:v>
                </c:pt>
                <c:pt idx="9221">
                  <c:v>5052.0</c:v>
                </c:pt>
                <c:pt idx="9222">
                  <c:v>5052.0</c:v>
                </c:pt>
                <c:pt idx="9223">
                  <c:v>5052.0</c:v>
                </c:pt>
                <c:pt idx="9224">
                  <c:v>5053.0</c:v>
                </c:pt>
                <c:pt idx="9225">
                  <c:v>5053.0</c:v>
                </c:pt>
                <c:pt idx="9226">
                  <c:v>5054.0</c:v>
                </c:pt>
                <c:pt idx="9227">
                  <c:v>5055.0</c:v>
                </c:pt>
                <c:pt idx="9228">
                  <c:v>5055.0</c:v>
                </c:pt>
                <c:pt idx="9229">
                  <c:v>5055.0</c:v>
                </c:pt>
                <c:pt idx="9230">
                  <c:v>5056.0</c:v>
                </c:pt>
                <c:pt idx="9231">
                  <c:v>5056.0</c:v>
                </c:pt>
                <c:pt idx="9232">
                  <c:v>5056.0</c:v>
                </c:pt>
                <c:pt idx="9233">
                  <c:v>5057.0</c:v>
                </c:pt>
                <c:pt idx="9234">
                  <c:v>5058.0</c:v>
                </c:pt>
                <c:pt idx="9235">
                  <c:v>5059.0</c:v>
                </c:pt>
                <c:pt idx="9236">
                  <c:v>5060.0</c:v>
                </c:pt>
                <c:pt idx="9237">
                  <c:v>5061.0</c:v>
                </c:pt>
                <c:pt idx="9238">
                  <c:v>5062.0</c:v>
                </c:pt>
                <c:pt idx="9239">
                  <c:v>5062.0</c:v>
                </c:pt>
                <c:pt idx="9240">
                  <c:v>5062.0</c:v>
                </c:pt>
                <c:pt idx="9241">
                  <c:v>5063.0</c:v>
                </c:pt>
                <c:pt idx="9242">
                  <c:v>5063.0</c:v>
                </c:pt>
                <c:pt idx="9243">
                  <c:v>5063.0</c:v>
                </c:pt>
                <c:pt idx="9244">
                  <c:v>5063.0</c:v>
                </c:pt>
                <c:pt idx="9245">
                  <c:v>5064.0</c:v>
                </c:pt>
                <c:pt idx="9246">
                  <c:v>5064.0</c:v>
                </c:pt>
                <c:pt idx="9247">
                  <c:v>5064.0</c:v>
                </c:pt>
                <c:pt idx="9248">
                  <c:v>5065.0</c:v>
                </c:pt>
                <c:pt idx="9249">
                  <c:v>5066.0</c:v>
                </c:pt>
                <c:pt idx="9250">
                  <c:v>5067.0</c:v>
                </c:pt>
                <c:pt idx="9251">
                  <c:v>5067.0</c:v>
                </c:pt>
                <c:pt idx="9252">
                  <c:v>5067.0</c:v>
                </c:pt>
                <c:pt idx="9253">
                  <c:v>5067.0</c:v>
                </c:pt>
                <c:pt idx="9254">
                  <c:v>5068.0</c:v>
                </c:pt>
                <c:pt idx="9255">
                  <c:v>5068.0</c:v>
                </c:pt>
                <c:pt idx="9256">
                  <c:v>5069.0</c:v>
                </c:pt>
                <c:pt idx="9257">
                  <c:v>5069.0</c:v>
                </c:pt>
                <c:pt idx="9258">
                  <c:v>5069.0</c:v>
                </c:pt>
                <c:pt idx="9259">
                  <c:v>5069.0</c:v>
                </c:pt>
                <c:pt idx="9260">
                  <c:v>5070.0</c:v>
                </c:pt>
                <c:pt idx="9261">
                  <c:v>5071.0</c:v>
                </c:pt>
                <c:pt idx="9262">
                  <c:v>5072.0</c:v>
                </c:pt>
                <c:pt idx="9263">
                  <c:v>5072.0</c:v>
                </c:pt>
                <c:pt idx="9264">
                  <c:v>5072.0</c:v>
                </c:pt>
                <c:pt idx="9265">
                  <c:v>5072.0</c:v>
                </c:pt>
                <c:pt idx="9266">
                  <c:v>5072.0</c:v>
                </c:pt>
                <c:pt idx="9267">
                  <c:v>5072.0</c:v>
                </c:pt>
                <c:pt idx="9268">
                  <c:v>5072.0</c:v>
                </c:pt>
                <c:pt idx="9269">
                  <c:v>5073.0</c:v>
                </c:pt>
                <c:pt idx="9270">
                  <c:v>5074.0</c:v>
                </c:pt>
                <c:pt idx="9271">
                  <c:v>5074.0</c:v>
                </c:pt>
                <c:pt idx="9272">
                  <c:v>5075.0</c:v>
                </c:pt>
                <c:pt idx="9273">
                  <c:v>5076.0</c:v>
                </c:pt>
                <c:pt idx="9274">
                  <c:v>5077.0</c:v>
                </c:pt>
                <c:pt idx="9275">
                  <c:v>5077.0</c:v>
                </c:pt>
                <c:pt idx="9276">
                  <c:v>5078.0</c:v>
                </c:pt>
                <c:pt idx="9277">
                  <c:v>5078.0</c:v>
                </c:pt>
                <c:pt idx="9278">
                  <c:v>5078.0</c:v>
                </c:pt>
                <c:pt idx="9279">
                  <c:v>5079.0</c:v>
                </c:pt>
                <c:pt idx="9280">
                  <c:v>5080.0</c:v>
                </c:pt>
                <c:pt idx="9281">
                  <c:v>5081.0</c:v>
                </c:pt>
                <c:pt idx="9282">
                  <c:v>5082.0</c:v>
                </c:pt>
                <c:pt idx="9283">
                  <c:v>5083.0</c:v>
                </c:pt>
                <c:pt idx="9284">
                  <c:v>5084.0</c:v>
                </c:pt>
                <c:pt idx="9285">
                  <c:v>5085.0</c:v>
                </c:pt>
                <c:pt idx="9286">
                  <c:v>5086.0</c:v>
                </c:pt>
                <c:pt idx="9287">
                  <c:v>5087.0</c:v>
                </c:pt>
                <c:pt idx="9288">
                  <c:v>5088.0</c:v>
                </c:pt>
                <c:pt idx="9289">
                  <c:v>5089.0</c:v>
                </c:pt>
                <c:pt idx="9290">
                  <c:v>5090.0</c:v>
                </c:pt>
                <c:pt idx="9291">
                  <c:v>5090.0</c:v>
                </c:pt>
                <c:pt idx="9292">
                  <c:v>5090.0</c:v>
                </c:pt>
                <c:pt idx="9293">
                  <c:v>5091.0</c:v>
                </c:pt>
                <c:pt idx="9294">
                  <c:v>5092.0</c:v>
                </c:pt>
                <c:pt idx="9295">
                  <c:v>5093.0</c:v>
                </c:pt>
                <c:pt idx="9296">
                  <c:v>5094.0</c:v>
                </c:pt>
                <c:pt idx="9297">
                  <c:v>5095.0</c:v>
                </c:pt>
                <c:pt idx="9298">
                  <c:v>5096.0</c:v>
                </c:pt>
                <c:pt idx="9299">
                  <c:v>5096.0</c:v>
                </c:pt>
                <c:pt idx="9300">
                  <c:v>5097.0</c:v>
                </c:pt>
                <c:pt idx="9301">
                  <c:v>5098.0</c:v>
                </c:pt>
                <c:pt idx="9302">
                  <c:v>5098.0</c:v>
                </c:pt>
                <c:pt idx="9303">
                  <c:v>5098.0</c:v>
                </c:pt>
                <c:pt idx="9304">
                  <c:v>5098.0</c:v>
                </c:pt>
                <c:pt idx="9305">
                  <c:v>5098.0</c:v>
                </c:pt>
                <c:pt idx="9306">
                  <c:v>5098.0</c:v>
                </c:pt>
                <c:pt idx="9307">
                  <c:v>5098.0</c:v>
                </c:pt>
                <c:pt idx="9308">
                  <c:v>5099.0</c:v>
                </c:pt>
                <c:pt idx="9309">
                  <c:v>5100.0</c:v>
                </c:pt>
                <c:pt idx="9310">
                  <c:v>5101.0</c:v>
                </c:pt>
                <c:pt idx="9311">
                  <c:v>5102.0</c:v>
                </c:pt>
                <c:pt idx="9312">
                  <c:v>5103.0</c:v>
                </c:pt>
                <c:pt idx="9313">
                  <c:v>5104.0</c:v>
                </c:pt>
                <c:pt idx="9314">
                  <c:v>5104.0</c:v>
                </c:pt>
                <c:pt idx="9315">
                  <c:v>5104.0</c:v>
                </c:pt>
                <c:pt idx="9316">
                  <c:v>5105.0</c:v>
                </c:pt>
                <c:pt idx="9317">
                  <c:v>5105.0</c:v>
                </c:pt>
                <c:pt idx="9318">
                  <c:v>5106.0</c:v>
                </c:pt>
                <c:pt idx="9319">
                  <c:v>5106.0</c:v>
                </c:pt>
                <c:pt idx="9320">
                  <c:v>5107.0</c:v>
                </c:pt>
                <c:pt idx="9321">
                  <c:v>5107.0</c:v>
                </c:pt>
                <c:pt idx="9322">
                  <c:v>5108.0</c:v>
                </c:pt>
                <c:pt idx="9323">
                  <c:v>5109.0</c:v>
                </c:pt>
                <c:pt idx="9324">
                  <c:v>5110.0</c:v>
                </c:pt>
                <c:pt idx="9325">
                  <c:v>5111.0</c:v>
                </c:pt>
                <c:pt idx="9326">
                  <c:v>5112.0</c:v>
                </c:pt>
                <c:pt idx="9327">
                  <c:v>5113.0</c:v>
                </c:pt>
                <c:pt idx="9328">
                  <c:v>5114.0</c:v>
                </c:pt>
                <c:pt idx="9329">
                  <c:v>5115.0</c:v>
                </c:pt>
                <c:pt idx="9330">
                  <c:v>5115.0</c:v>
                </c:pt>
                <c:pt idx="9331">
                  <c:v>5116.0</c:v>
                </c:pt>
                <c:pt idx="9332">
                  <c:v>5117.0</c:v>
                </c:pt>
                <c:pt idx="9333">
                  <c:v>5118.0</c:v>
                </c:pt>
                <c:pt idx="9334">
                  <c:v>5118.0</c:v>
                </c:pt>
                <c:pt idx="9335">
                  <c:v>5119.0</c:v>
                </c:pt>
                <c:pt idx="9336">
                  <c:v>5119.0</c:v>
                </c:pt>
                <c:pt idx="9337">
                  <c:v>5120.0</c:v>
                </c:pt>
                <c:pt idx="9338">
                  <c:v>5121.0</c:v>
                </c:pt>
                <c:pt idx="9339">
                  <c:v>5122.0</c:v>
                </c:pt>
                <c:pt idx="9340">
                  <c:v>5123.0</c:v>
                </c:pt>
                <c:pt idx="9341">
                  <c:v>5124.0</c:v>
                </c:pt>
                <c:pt idx="9342">
                  <c:v>5125.0</c:v>
                </c:pt>
                <c:pt idx="9343">
                  <c:v>5126.0</c:v>
                </c:pt>
                <c:pt idx="9344">
                  <c:v>5127.0</c:v>
                </c:pt>
                <c:pt idx="9345">
                  <c:v>5128.0</c:v>
                </c:pt>
                <c:pt idx="9346">
                  <c:v>5128.0</c:v>
                </c:pt>
                <c:pt idx="9347">
                  <c:v>5129.0</c:v>
                </c:pt>
                <c:pt idx="9348">
                  <c:v>5130.0</c:v>
                </c:pt>
                <c:pt idx="9349">
                  <c:v>5130.0</c:v>
                </c:pt>
                <c:pt idx="9350">
                  <c:v>5130.0</c:v>
                </c:pt>
                <c:pt idx="9351">
                  <c:v>5130.0</c:v>
                </c:pt>
                <c:pt idx="9352">
                  <c:v>5130.0</c:v>
                </c:pt>
                <c:pt idx="9353">
                  <c:v>5130.0</c:v>
                </c:pt>
                <c:pt idx="9354">
                  <c:v>5130.0</c:v>
                </c:pt>
                <c:pt idx="9355">
                  <c:v>5130.0</c:v>
                </c:pt>
                <c:pt idx="9356">
                  <c:v>5130.0</c:v>
                </c:pt>
                <c:pt idx="9357">
                  <c:v>5131.0</c:v>
                </c:pt>
                <c:pt idx="9358">
                  <c:v>5132.0</c:v>
                </c:pt>
                <c:pt idx="9359">
                  <c:v>5133.0</c:v>
                </c:pt>
                <c:pt idx="9360">
                  <c:v>5133.0</c:v>
                </c:pt>
                <c:pt idx="9361">
                  <c:v>5133.0</c:v>
                </c:pt>
                <c:pt idx="9362">
                  <c:v>5133.0</c:v>
                </c:pt>
                <c:pt idx="9363">
                  <c:v>5133.0</c:v>
                </c:pt>
                <c:pt idx="9364">
                  <c:v>5133.0</c:v>
                </c:pt>
                <c:pt idx="9365">
                  <c:v>5133.0</c:v>
                </c:pt>
                <c:pt idx="9366">
                  <c:v>5133.0</c:v>
                </c:pt>
                <c:pt idx="9367">
                  <c:v>5134.0</c:v>
                </c:pt>
                <c:pt idx="9368">
                  <c:v>5135.0</c:v>
                </c:pt>
                <c:pt idx="9369">
                  <c:v>5136.0</c:v>
                </c:pt>
                <c:pt idx="9370">
                  <c:v>5136.0</c:v>
                </c:pt>
                <c:pt idx="9371">
                  <c:v>5137.0</c:v>
                </c:pt>
                <c:pt idx="9372">
                  <c:v>5138.0</c:v>
                </c:pt>
                <c:pt idx="9373">
                  <c:v>5139.0</c:v>
                </c:pt>
                <c:pt idx="9374">
                  <c:v>5139.0</c:v>
                </c:pt>
                <c:pt idx="9375">
                  <c:v>5139.0</c:v>
                </c:pt>
                <c:pt idx="9376">
                  <c:v>5140.0</c:v>
                </c:pt>
                <c:pt idx="9377">
                  <c:v>5141.0</c:v>
                </c:pt>
                <c:pt idx="9378">
                  <c:v>5141.0</c:v>
                </c:pt>
                <c:pt idx="9379">
                  <c:v>5142.0</c:v>
                </c:pt>
                <c:pt idx="9380">
                  <c:v>5143.0</c:v>
                </c:pt>
                <c:pt idx="9381">
                  <c:v>5143.0</c:v>
                </c:pt>
                <c:pt idx="9382">
                  <c:v>5143.0</c:v>
                </c:pt>
                <c:pt idx="9383">
                  <c:v>5143.0</c:v>
                </c:pt>
                <c:pt idx="9384">
                  <c:v>5144.0</c:v>
                </c:pt>
                <c:pt idx="9385">
                  <c:v>5145.0</c:v>
                </c:pt>
                <c:pt idx="9386">
                  <c:v>5146.0</c:v>
                </c:pt>
                <c:pt idx="9387">
                  <c:v>5146.0</c:v>
                </c:pt>
                <c:pt idx="9388">
                  <c:v>5147.0</c:v>
                </c:pt>
                <c:pt idx="9389">
                  <c:v>5147.0</c:v>
                </c:pt>
                <c:pt idx="9390">
                  <c:v>5147.0</c:v>
                </c:pt>
                <c:pt idx="9391">
                  <c:v>5148.0</c:v>
                </c:pt>
                <c:pt idx="9392">
                  <c:v>5149.0</c:v>
                </c:pt>
                <c:pt idx="9393">
                  <c:v>5150.0</c:v>
                </c:pt>
                <c:pt idx="9394">
                  <c:v>5150.0</c:v>
                </c:pt>
                <c:pt idx="9395">
                  <c:v>5151.0</c:v>
                </c:pt>
                <c:pt idx="9396">
                  <c:v>5151.0</c:v>
                </c:pt>
                <c:pt idx="9397">
                  <c:v>5152.0</c:v>
                </c:pt>
                <c:pt idx="9398">
                  <c:v>5152.0</c:v>
                </c:pt>
                <c:pt idx="9399">
                  <c:v>5152.0</c:v>
                </c:pt>
                <c:pt idx="9400">
                  <c:v>5152.0</c:v>
                </c:pt>
                <c:pt idx="9401">
                  <c:v>5152.0</c:v>
                </c:pt>
                <c:pt idx="9402">
                  <c:v>5152.0</c:v>
                </c:pt>
                <c:pt idx="9403">
                  <c:v>5152.0</c:v>
                </c:pt>
                <c:pt idx="9404">
                  <c:v>5152.0</c:v>
                </c:pt>
                <c:pt idx="9405">
                  <c:v>5152.0</c:v>
                </c:pt>
                <c:pt idx="9406">
                  <c:v>5152.0</c:v>
                </c:pt>
                <c:pt idx="9407">
                  <c:v>5152.0</c:v>
                </c:pt>
                <c:pt idx="9408">
                  <c:v>5152.0</c:v>
                </c:pt>
                <c:pt idx="9409">
                  <c:v>5152.0</c:v>
                </c:pt>
                <c:pt idx="9410">
                  <c:v>5152.0</c:v>
                </c:pt>
                <c:pt idx="9411">
                  <c:v>5152.0</c:v>
                </c:pt>
                <c:pt idx="9412">
                  <c:v>5152.0</c:v>
                </c:pt>
                <c:pt idx="9413">
                  <c:v>5152.0</c:v>
                </c:pt>
                <c:pt idx="9414">
                  <c:v>5152.0</c:v>
                </c:pt>
                <c:pt idx="9415">
                  <c:v>5152.0</c:v>
                </c:pt>
                <c:pt idx="9416">
                  <c:v>5153.0</c:v>
                </c:pt>
                <c:pt idx="9417">
                  <c:v>5153.0</c:v>
                </c:pt>
                <c:pt idx="9418">
                  <c:v>5153.0</c:v>
                </c:pt>
                <c:pt idx="9419">
                  <c:v>5153.0</c:v>
                </c:pt>
                <c:pt idx="9420">
                  <c:v>5153.0</c:v>
                </c:pt>
                <c:pt idx="9421">
                  <c:v>5153.0</c:v>
                </c:pt>
                <c:pt idx="9422">
                  <c:v>5154.0</c:v>
                </c:pt>
                <c:pt idx="9423">
                  <c:v>5154.0</c:v>
                </c:pt>
                <c:pt idx="9424">
                  <c:v>5154.0</c:v>
                </c:pt>
                <c:pt idx="9425">
                  <c:v>5155.0</c:v>
                </c:pt>
                <c:pt idx="9426">
                  <c:v>5155.0</c:v>
                </c:pt>
                <c:pt idx="9427">
                  <c:v>5155.0</c:v>
                </c:pt>
                <c:pt idx="9428">
                  <c:v>5155.0</c:v>
                </c:pt>
                <c:pt idx="9429">
                  <c:v>5155.0</c:v>
                </c:pt>
                <c:pt idx="9430">
                  <c:v>5156.0</c:v>
                </c:pt>
                <c:pt idx="9431">
                  <c:v>5156.0</c:v>
                </c:pt>
                <c:pt idx="9432">
                  <c:v>5156.0</c:v>
                </c:pt>
                <c:pt idx="9433">
                  <c:v>5156.0</c:v>
                </c:pt>
                <c:pt idx="9434">
                  <c:v>5157.0</c:v>
                </c:pt>
                <c:pt idx="9435">
                  <c:v>5158.0</c:v>
                </c:pt>
                <c:pt idx="9436">
                  <c:v>5159.0</c:v>
                </c:pt>
                <c:pt idx="9437">
                  <c:v>5160.0</c:v>
                </c:pt>
                <c:pt idx="9438">
                  <c:v>5161.0</c:v>
                </c:pt>
                <c:pt idx="9439">
                  <c:v>5162.0</c:v>
                </c:pt>
                <c:pt idx="9440">
                  <c:v>5163.0</c:v>
                </c:pt>
                <c:pt idx="9441">
                  <c:v>5164.0</c:v>
                </c:pt>
                <c:pt idx="9442">
                  <c:v>5165.0</c:v>
                </c:pt>
                <c:pt idx="9443">
                  <c:v>5166.0</c:v>
                </c:pt>
                <c:pt idx="9444">
                  <c:v>5167.0</c:v>
                </c:pt>
                <c:pt idx="9445">
                  <c:v>5168.0</c:v>
                </c:pt>
                <c:pt idx="9446">
                  <c:v>5169.0</c:v>
                </c:pt>
                <c:pt idx="9447">
                  <c:v>5169.0</c:v>
                </c:pt>
                <c:pt idx="9448">
                  <c:v>5169.0</c:v>
                </c:pt>
                <c:pt idx="9449">
                  <c:v>5170.0</c:v>
                </c:pt>
                <c:pt idx="9450">
                  <c:v>5170.0</c:v>
                </c:pt>
                <c:pt idx="9451">
                  <c:v>5170.0</c:v>
                </c:pt>
                <c:pt idx="9452">
                  <c:v>5170.0</c:v>
                </c:pt>
                <c:pt idx="9453">
                  <c:v>5170.0</c:v>
                </c:pt>
                <c:pt idx="9454">
                  <c:v>5170.0</c:v>
                </c:pt>
                <c:pt idx="9455">
                  <c:v>5170.0</c:v>
                </c:pt>
                <c:pt idx="9456">
                  <c:v>5170.0</c:v>
                </c:pt>
                <c:pt idx="9457">
                  <c:v>5170.0</c:v>
                </c:pt>
                <c:pt idx="9458">
                  <c:v>5170.0</c:v>
                </c:pt>
                <c:pt idx="9459">
                  <c:v>5171.0</c:v>
                </c:pt>
                <c:pt idx="9460">
                  <c:v>5171.0</c:v>
                </c:pt>
                <c:pt idx="9461">
                  <c:v>5172.0</c:v>
                </c:pt>
                <c:pt idx="9462">
                  <c:v>5173.0</c:v>
                </c:pt>
                <c:pt idx="9463">
                  <c:v>5174.0</c:v>
                </c:pt>
                <c:pt idx="9464">
                  <c:v>5175.0</c:v>
                </c:pt>
                <c:pt idx="9465">
                  <c:v>5176.0</c:v>
                </c:pt>
                <c:pt idx="9466">
                  <c:v>5176.0</c:v>
                </c:pt>
                <c:pt idx="9467">
                  <c:v>5177.0</c:v>
                </c:pt>
                <c:pt idx="9468">
                  <c:v>5177.0</c:v>
                </c:pt>
                <c:pt idx="9469">
                  <c:v>5177.0</c:v>
                </c:pt>
                <c:pt idx="9470">
                  <c:v>5178.0</c:v>
                </c:pt>
                <c:pt idx="9471">
                  <c:v>5178.0</c:v>
                </c:pt>
                <c:pt idx="9472">
                  <c:v>5178.0</c:v>
                </c:pt>
                <c:pt idx="9473">
                  <c:v>5178.0</c:v>
                </c:pt>
                <c:pt idx="9474">
                  <c:v>5179.0</c:v>
                </c:pt>
                <c:pt idx="9475">
                  <c:v>5179.0</c:v>
                </c:pt>
                <c:pt idx="9476">
                  <c:v>5180.0</c:v>
                </c:pt>
                <c:pt idx="9477">
                  <c:v>5181.0</c:v>
                </c:pt>
                <c:pt idx="9478">
                  <c:v>5182.0</c:v>
                </c:pt>
                <c:pt idx="9479">
                  <c:v>5183.0</c:v>
                </c:pt>
                <c:pt idx="9480">
                  <c:v>5183.0</c:v>
                </c:pt>
                <c:pt idx="9481">
                  <c:v>5184.0</c:v>
                </c:pt>
                <c:pt idx="9482">
                  <c:v>5185.0</c:v>
                </c:pt>
                <c:pt idx="9483">
                  <c:v>5185.0</c:v>
                </c:pt>
                <c:pt idx="9484">
                  <c:v>5186.0</c:v>
                </c:pt>
                <c:pt idx="9485">
                  <c:v>5187.0</c:v>
                </c:pt>
                <c:pt idx="9486">
                  <c:v>5188.0</c:v>
                </c:pt>
                <c:pt idx="9487">
                  <c:v>5188.0</c:v>
                </c:pt>
                <c:pt idx="9488">
                  <c:v>5188.0</c:v>
                </c:pt>
                <c:pt idx="9489">
                  <c:v>5188.0</c:v>
                </c:pt>
                <c:pt idx="9490">
                  <c:v>5189.0</c:v>
                </c:pt>
                <c:pt idx="9491">
                  <c:v>5189.0</c:v>
                </c:pt>
                <c:pt idx="9492">
                  <c:v>5190.0</c:v>
                </c:pt>
                <c:pt idx="9493">
                  <c:v>5191.0</c:v>
                </c:pt>
                <c:pt idx="9494">
                  <c:v>5192.0</c:v>
                </c:pt>
                <c:pt idx="9495">
                  <c:v>5193.0</c:v>
                </c:pt>
                <c:pt idx="9496">
                  <c:v>5194.0</c:v>
                </c:pt>
                <c:pt idx="9497">
                  <c:v>5195.0</c:v>
                </c:pt>
                <c:pt idx="9498">
                  <c:v>5196.0</c:v>
                </c:pt>
                <c:pt idx="9499">
                  <c:v>5197.0</c:v>
                </c:pt>
                <c:pt idx="9500">
                  <c:v>5198.0</c:v>
                </c:pt>
                <c:pt idx="9501">
                  <c:v>5198.0</c:v>
                </c:pt>
                <c:pt idx="9502">
                  <c:v>5198.0</c:v>
                </c:pt>
                <c:pt idx="9503">
                  <c:v>5198.0</c:v>
                </c:pt>
                <c:pt idx="9504">
                  <c:v>5198.0</c:v>
                </c:pt>
                <c:pt idx="9505">
                  <c:v>5199.0</c:v>
                </c:pt>
                <c:pt idx="9506">
                  <c:v>5199.0</c:v>
                </c:pt>
                <c:pt idx="9507">
                  <c:v>5200.0</c:v>
                </c:pt>
                <c:pt idx="9508">
                  <c:v>5201.0</c:v>
                </c:pt>
                <c:pt idx="9509">
                  <c:v>5201.0</c:v>
                </c:pt>
                <c:pt idx="9510">
                  <c:v>5201.0</c:v>
                </c:pt>
                <c:pt idx="9511">
                  <c:v>5202.0</c:v>
                </c:pt>
                <c:pt idx="9512">
                  <c:v>5203.0</c:v>
                </c:pt>
                <c:pt idx="9513">
                  <c:v>5204.0</c:v>
                </c:pt>
                <c:pt idx="9514">
                  <c:v>5205.0</c:v>
                </c:pt>
                <c:pt idx="9515">
                  <c:v>5205.0</c:v>
                </c:pt>
                <c:pt idx="9516">
                  <c:v>5206.0</c:v>
                </c:pt>
                <c:pt idx="9517">
                  <c:v>5206.0</c:v>
                </c:pt>
                <c:pt idx="9518">
                  <c:v>5207.0</c:v>
                </c:pt>
                <c:pt idx="9519">
                  <c:v>5207.0</c:v>
                </c:pt>
                <c:pt idx="9520">
                  <c:v>5208.0</c:v>
                </c:pt>
                <c:pt idx="9521">
                  <c:v>5208.0</c:v>
                </c:pt>
                <c:pt idx="9522">
                  <c:v>5208.0</c:v>
                </c:pt>
                <c:pt idx="9523">
                  <c:v>5209.0</c:v>
                </c:pt>
                <c:pt idx="9524">
                  <c:v>5209.0</c:v>
                </c:pt>
                <c:pt idx="9525">
                  <c:v>5210.0</c:v>
                </c:pt>
                <c:pt idx="9526">
                  <c:v>5210.0</c:v>
                </c:pt>
                <c:pt idx="9527">
                  <c:v>5211.0</c:v>
                </c:pt>
                <c:pt idx="9528">
                  <c:v>5212.0</c:v>
                </c:pt>
                <c:pt idx="9529">
                  <c:v>5213.0</c:v>
                </c:pt>
                <c:pt idx="9530">
                  <c:v>5214.0</c:v>
                </c:pt>
                <c:pt idx="9531">
                  <c:v>5214.0</c:v>
                </c:pt>
                <c:pt idx="9532">
                  <c:v>5214.0</c:v>
                </c:pt>
                <c:pt idx="9533">
                  <c:v>5214.0</c:v>
                </c:pt>
                <c:pt idx="9534">
                  <c:v>5214.0</c:v>
                </c:pt>
                <c:pt idx="9535">
                  <c:v>5214.0</c:v>
                </c:pt>
                <c:pt idx="9536">
                  <c:v>5214.0</c:v>
                </c:pt>
                <c:pt idx="9537">
                  <c:v>5215.0</c:v>
                </c:pt>
                <c:pt idx="9538">
                  <c:v>5215.0</c:v>
                </c:pt>
                <c:pt idx="9539">
                  <c:v>5216.0</c:v>
                </c:pt>
                <c:pt idx="9540">
                  <c:v>5217.0</c:v>
                </c:pt>
                <c:pt idx="9541">
                  <c:v>5217.0</c:v>
                </c:pt>
                <c:pt idx="9542">
                  <c:v>5218.0</c:v>
                </c:pt>
                <c:pt idx="9543">
                  <c:v>5218.0</c:v>
                </c:pt>
                <c:pt idx="9544">
                  <c:v>5218.0</c:v>
                </c:pt>
                <c:pt idx="9545">
                  <c:v>5219.0</c:v>
                </c:pt>
                <c:pt idx="9546">
                  <c:v>5219.0</c:v>
                </c:pt>
                <c:pt idx="9547">
                  <c:v>5219.0</c:v>
                </c:pt>
                <c:pt idx="9548">
                  <c:v>5220.0</c:v>
                </c:pt>
                <c:pt idx="9549">
                  <c:v>5221.0</c:v>
                </c:pt>
                <c:pt idx="9550">
                  <c:v>5221.0</c:v>
                </c:pt>
                <c:pt idx="9551">
                  <c:v>5221.0</c:v>
                </c:pt>
                <c:pt idx="9552">
                  <c:v>5222.0</c:v>
                </c:pt>
                <c:pt idx="9553">
                  <c:v>5222.0</c:v>
                </c:pt>
                <c:pt idx="9554">
                  <c:v>5222.0</c:v>
                </c:pt>
                <c:pt idx="9555">
                  <c:v>5223.0</c:v>
                </c:pt>
                <c:pt idx="9556">
                  <c:v>5224.0</c:v>
                </c:pt>
                <c:pt idx="9557">
                  <c:v>5224.0</c:v>
                </c:pt>
                <c:pt idx="9558">
                  <c:v>5225.0</c:v>
                </c:pt>
                <c:pt idx="9559">
                  <c:v>5226.0</c:v>
                </c:pt>
                <c:pt idx="9560">
                  <c:v>5227.0</c:v>
                </c:pt>
                <c:pt idx="9561">
                  <c:v>5227.0</c:v>
                </c:pt>
                <c:pt idx="9562">
                  <c:v>5228.0</c:v>
                </c:pt>
                <c:pt idx="9563">
                  <c:v>5228.0</c:v>
                </c:pt>
                <c:pt idx="9564">
                  <c:v>5228.0</c:v>
                </c:pt>
                <c:pt idx="9565">
                  <c:v>5229.0</c:v>
                </c:pt>
                <c:pt idx="9566">
                  <c:v>5229.0</c:v>
                </c:pt>
                <c:pt idx="9567">
                  <c:v>5230.0</c:v>
                </c:pt>
                <c:pt idx="9568">
                  <c:v>5231.0</c:v>
                </c:pt>
                <c:pt idx="9569">
                  <c:v>5231.0</c:v>
                </c:pt>
                <c:pt idx="9570">
                  <c:v>5231.0</c:v>
                </c:pt>
                <c:pt idx="9571">
                  <c:v>5232.0</c:v>
                </c:pt>
                <c:pt idx="9572">
                  <c:v>5232.0</c:v>
                </c:pt>
                <c:pt idx="9573">
                  <c:v>5233.0</c:v>
                </c:pt>
                <c:pt idx="9574">
                  <c:v>5234.0</c:v>
                </c:pt>
                <c:pt idx="9575">
                  <c:v>5235.0</c:v>
                </c:pt>
                <c:pt idx="9576">
                  <c:v>5236.0</c:v>
                </c:pt>
                <c:pt idx="9577">
                  <c:v>5237.0</c:v>
                </c:pt>
                <c:pt idx="9578">
                  <c:v>5238.0</c:v>
                </c:pt>
                <c:pt idx="9579">
                  <c:v>5239.0</c:v>
                </c:pt>
                <c:pt idx="9580">
                  <c:v>5240.0</c:v>
                </c:pt>
                <c:pt idx="9581">
                  <c:v>5241.0</c:v>
                </c:pt>
                <c:pt idx="9582">
                  <c:v>5241.0</c:v>
                </c:pt>
                <c:pt idx="9583">
                  <c:v>5242.0</c:v>
                </c:pt>
                <c:pt idx="9584">
                  <c:v>5243.0</c:v>
                </c:pt>
                <c:pt idx="9585">
                  <c:v>5243.0</c:v>
                </c:pt>
                <c:pt idx="9586">
                  <c:v>5244.0</c:v>
                </c:pt>
                <c:pt idx="9587">
                  <c:v>5244.0</c:v>
                </c:pt>
                <c:pt idx="9588">
                  <c:v>5245.0</c:v>
                </c:pt>
                <c:pt idx="9589">
                  <c:v>5246.0</c:v>
                </c:pt>
                <c:pt idx="9590">
                  <c:v>5247.0</c:v>
                </c:pt>
                <c:pt idx="9591">
                  <c:v>5248.0</c:v>
                </c:pt>
                <c:pt idx="9592">
                  <c:v>5248.0</c:v>
                </c:pt>
                <c:pt idx="9593">
                  <c:v>5248.0</c:v>
                </c:pt>
                <c:pt idx="9594">
                  <c:v>5248.0</c:v>
                </c:pt>
                <c:pt idx="9595">
                  <c:v>5248.0</c:v>
                </c:pt>
                <c:pt idx="9596">
                  <c:v>5249.0</c:v>
                </c:pt>
                <c:pt idx="9597">
                  <c:v>5249.0</c:v>
                </c:pt>
                <c:pt idx="9598">
                  <c:v>5250.0</c:v>
                </c:pt>
                <c:pt idx="9599">
                  <c:v>5250.0</c:v>
                </c:pt>
                <c:pt idx="9600">
                  <c:v>5251.0</c:v>
                </c:pt>
                <c:pt idx="9601">
                  <c:v>5252.0</c:v>
                </c:pt>
                <c:pt idx="9602">
                  <c:v>5253.0</c:v>
                </c:pt>
              </c:numCache>
            </c:numRef>
          </c:val>
          <c:smooth val="0"/>
        </c:ser>
        <c:ser>
          <c:idx val="2"/>
          <c:order val="2"/>
          <c:tx>
            <c:strRef>
              <c:f>Sheet2!$D$1</c:f>
              <c:strCache>
                <c:ptCount val="1"/>
                <c:pt idx="0">
                  <c:v>High A</c:v>
                </c:pt>
              </c:strCache>
            </c:strRef>
          </c:tx>
          <c:marker>
            <c:symbol val="none"/>
          </c:marker>
          <c:val>
            <c:numRef>
              <c:f>Sheet2!$D$2:$D$9604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2.0</c:v>
                </c:pt>
                <c:pt idx="44">
                  <c:v>2.0</c:v>
                </c:pt>
                <c:pt idx="45">
                  <c:v>2.0</c:v>
                </c:pt>
                <c:pt idx="46">
                  <c:v>3.0</c:v>
                </c:pt>
                <c:pt idx="47">
                  <c:v>3.0</c:v>
                </c:pt>
                <c:pt idx="48">
                  <c:v>3.0</c:v>
                </c:pt>
                <c:pt idx="49">
                  <c:v>3.0</c:v>
                </c:pt>
                <c:pt idx="50">
                  <c:v>3.0</c:v>
                </c:pt>
                <c:pt idx="51">
                  <c:v>3.0</c:v>
                </c:pt>
                <c:pt idx="52">
                  <c:v>3.0</c:v>
                </c:pt>
                <c:pt idx="53">
                  <c:v>3.0</c:v>
                </c:pt>
                <c:pt idx="54">
                  <c:v>3.0</c:v>
                </c:pt>
                <c:pt idx="55">
                  <c:v>3.0</c:v>
                </c:pt>
                <c:pt idx="56">
                  <c:v>4.0</c:v>
                </c:pt>
                <c:pt idx="57">
                  <c:v>4.0</c:v>
                </c:pt>
                <c:pt idx="58">
                  <c:v>4.0</c:v>
                </c:pt>
                <c:pt idx="59">
                  <c:v>5.0</c:v>
                </c:pt>
                <c:pt idx="60">
                  <c:v>5.0</c:v>
                </c:pt>
                <c:pt idx="61">
                  <c:v>5.0</c:v>
                </c:pt>
                <c:pt idx="62">
                  <c:v>5.0</c:v>
                </c:pt>
                <c:pt idx="63">
                  <c:v>5.0</c:v>
                </c:pt>
                <c:pt idx="64">
                  <c:v>5.0</c:v>
                </c:pt>
                <c:pt idx="65">
                  <c:v>5.0</c:v>
                </c:pt>
                <c:pt idx="66">
                  <c:v>5.0</c:v>
                </c:pt>
                <c:pt idx="67">
                  <c:v>5.0</c:v>
                </c:pt>
                <c:pt idx="68">
                  <c:v>5.0</c:v>
                </c:pt>
                <c:pt idx="69">
                  <c:v>5.0</c:v>
                </c:pt>
                <c:pt idx="70">
                  <c:v>5.0</c:v>
                </c:pt>
                <c:pt idx="71">
                  <c:v>6.0</c:v>
                </c:pt>
                <c:pt idx="72">
                  <c:v>6.0</c:v>
                </c:pt>
                <c:pt idx="73">
                  <c:v>6.0</c:v>
                </c:pt>
                <c:pt idx="74">
                  <c:v>6.0</c:v>
                </c:pt>
                <c:pt idx="75">
                  <c:v>6.0</c:v>
                </c:pt>
                <c:pt idx="76">
                  <c:v>6.0</c:v>
                </c:pt>
                <c:pt idx="77">
                  <c:v>6.0</c:v>
                </c:pt>
                <c:pt idx="78">
                  <c:v>6.0</c:v>
                </c:pt>
                <c:pt idx="79">
                  <c:v>6.0</c:v>
                </c:pt>
                <c:pt idx="80">
                  <c:v>6.0</c:v>
                </c:pt>
                <c:pt idx="81">
                  <c:v>6.0</c:v>
                </c:pt>
                <c:pt idx="82">
                  <c:v>6.0</c:v>
                </c:pt>
                <c:pt idx="83">
                  <c:v>6.0</c:v>
                </c:pt>
                <c:pt idx="84">
                  <c:v>6.0</c:v>
                </c:pt>
                <c:pt idx="85">
                  <c:v>6.0</c:v>
                </c:pt>
                <c:pt idx="86">
                  <c:v>6.0</c:v>
                </c:pt>
                <c:pt idx="87">
                  <c:v>6.0</c:v>
                </c:pt>
                <c:pt idx="88">
                  <c:v>6.0</c:v>
                </c:pt>
                <c:pt idx="89">
                  <c:v>6.0</c:v>
                </c:pt>
                <c:pt idx="90">
                  <c:v>6.0</c:v>
                </c:pt>
                <c:pt idx="91">
                  <c:v>6.0</c:v>
                </c:pt>
                <c:pt idx="92">
                  <c:v>6.0</c:v>
                </c:pt>
                <c:pt idx="93">
                  <c:v>6.0</c:v>
                </c:pt>
                <c:pt idx="94">
                  <c:v>7.0</c:v>
                </c:pt>
                <c:pt idx="95">
                  <c:v>7.0</c:v>
                </c:pt>
                <c:pt idx="96">
                  <c:v>8.0</c:v>
                </c:pt>
                <c:pt idx="97">
                  <c:v>8.0</c:v>
                </c:pt>
                <c:pt idx="98">
                  <c:v>8.0</c:v>
                </c:pt>
                <c:pt idx="99">
                  <c:v>8.0</c:v>
                </c:pt>
                <c:pt idx="100">
                  <c:v>8.0</c:v>
                </c:pt>
                <c:pt idx="101">
                  <c:v>8.0</c:v>
                </c:pt>
                <c:pt idx="102">
                  <c:v>8.0</c:v>
                </c:pt>
                <c:pt idx="103">
                  <c:v>8.0</c:v>
                </c:pt>
                <c:pt idx="104">
                  <c:v>8.0</c:v>
                </c:pt>
                <c:pt idx="105">
                  <c:v>8.0</c:v>
                </c:pt>
                <c:pt idx="106">
                  <c:v>8.0</c:v>
                </c:pt>
                <c:pt idx="107">
                  <c:v>8.0</c:v>
                </c:pt>
                <c:pt idx="108">
                  <c:v>8.0</c:v>
                </c:pt>
                <c:pt idx="109">
                  <c:v>8.0</c:v>
                </c:pt>
                <c:pt idx="110">
                  <c:v>8.0</c:v>
                </c:pt>
                <c:pt idx="111">
                  <c:v>8.0</c:v>
                </c:pt>
                <c:pt idx="112">
                  <c:v>8.0</c:v>
                </c:pt>
                <c:pt idx="113">
                  <c:v>8.0</c:v>
                </c:pt>
                <c:pt idx="114">
                  <c:v>8.0</c:v>
                </c:pt>
                <c:pt idx="115">
                  <c:v>8.0</c:v>
                </c:pt>
                <c:pt idx="116">
                  <c:v>8.0</c:v>
                </c:pt>
                <c:pt idx="117">
                  <c:v>8.0</c:v>
                </c:pt>
                <c:pt idx="118">
                  <c:v>8.0</c:v>
                </c:pt>
                <c:pt idx="119">
                  <c:v>8.0</c:v>
                </c:pt>
                <c:pt idx="120">
                  <c:v>9.0</c:v>
                </c:pt>
                <c:pt idx="121">
                  <c:v>9.0</c:v>
                </c:pt>
                <c:pt idx="122">
                  <c:v>9.0</c:v>
                </c:pt>
                <c:pt idx="123">
                  <c:v>9.0</c:v>
                </c:pt>
                <c:pt idx="124">
                  <c:v>9.0</c:v>
                </c:pt>
                <c:pt idx="125">
                  <c:v>9.0</c:v>
                </c:pt>
                <c:pt idx="126">
                  <c:v>9.0</c:v>
                </c:pt>
                <c:pt idx="127">
                  <c:v>9.0</c:v>
                </c:pt>
                <c:pt idx="128">
                  <c:v>9.0</c:v>
                </c:pt>
                <c:pt idx="129">
                  <c:v>9.0</c:v>
                </c:pt>
                <c:pt idx="130">
                  <c:v>9.0</c:v>
                </c:pt>
                <c:pt idx="131">
                  <c:v>9.0</c:v>
                </c:pt>
                <c:pt idx="132">
                  <c:v>9.0</c:v>
                </c:pt>
                <c:pt idx="133">
                  <c:v>9.0</c:v>
                </c:pt>
                <c:pt idx="134">
                  <c:v>9.0</c:v>
                </c:pt>
                <c:pt idx="135">
                  <c:v>9.0</c:v>
                </c:pt>
                <c:pt idx="136">
                  <c:v>9.0</c:v>
                </c:pt>
                <c:pt idx="137">
                  <c:v>9.0</c:v>
                </c:pt>
                <c:pt idx="138">
                  <c:v>9.0</c:v>
                </c:pt>
                <c:pt idx="139">
                  <c:v>10.0</c:v>
                </c:pt>
                <c:pt idx="140">
                  <c:v>11.0</c:v>
                </c:pt>
                <c:pt idx="141">
                  <c:v>11.0</c:v>
                </c:pt>
                <c:pt idx="142">
                  <c:v>11.0</c:v>
                </c:pt>
                <c:pt idx="143">
                  <c:v>11.0</c:v>
                </c:pt>
                <c:pt idx="144">
                  <c:v>11.0</c:v>
                </c:pt>
                <c:pt idx="145">
                  <c:v>11.0</c:v>
                </c:pt>
                <c:pt idx="146">
                  <c:v>11.0</c:v>
                </c:pt>
                <c:pt idx="147">
                  <c:v>12.0</c:v>
                </c:pt>
                <c:pt idx="148">
                  <c:v>12.0</c:v>
                </c:pt>
                <c:pt idx="149">
                  <c:v>12.0</c:v>
                </c:pt>
                <c:pt idx="150">
                  <c:v>13.0</c:v>
                </c:pt>
                <c:pt idx="151">
                  <c:v>14.0</c:v>
                </c:pt>
                <c:pt idx="152">
                  <c:v>14.0</c:v>
                </c:pt>
                <c:pt idx="153">
                  <c:v>14.0</c:v>
                </c:pt>
                <c:pt idx="154">
                  <c:v>14.0</c:v>
                </c:pt>
                <c:pt idx="155">
                  <c:v>14.0</c:v>
                </c:pt>
                <c:pt idx="156">
                  <c:v>14.0</c:v>
                </c:pt>
                <c:pt idx="157">
                  <c:v>14.0</c:v>
                </c:pt>
                <c:pt idx="158">
                  <c:v>14.0</c:v>
                </c:pt>
                <c:pt idx="159">
                  <c:v>14.0</c:v>
                </c:pt>
                <c:pt idx="160">
                  <c:v>14.0</c:v>
                </c:pt>
                <c:pt idx="161">
                  <c:v>14.0</c:v>
                </c:pt>
                <c:pt idx="162">
                  <c:v>15.0</c:v>
                </c:pt>
                <c:pt idx="163">
                  <c:v>15.0</c:v>
                </c:pt>
                <c:pt idx="164">
                  <c:v>15.0</c:v>
                </c:pt>
                <c:pt idx="165">
                  <c:v>16.0</c:v>
                </c:pt>
                <c:pt idx="166">
                  <c:v>16.0</c:v>
                </c:pt>
                <c:pt idx="167">
                  <c:v>16.0</c:v>
                </c:pt>
                <c:pt idx="168">
                  <c:v>16.0</c:v>
                </c:pt>
                <c:pt idx="169">
                  <c:v>16.0</c:v>
                </c:pt>
                <c:pt idx="170">
                  <c:v>16.0</c:v>
                </c:pt>
                <c:pt idx="171">
                  <c:v>16.0</c:v>
                </c:pt>
                <c:pt idx="172">
                  <c:v>16.0</c:v>
                </c:pt>
                <c:pt idx="173">
                  <c:v>16.0</c:v>
                </c:pt>
                <c:pt idx="174">
                  <c:v>17.0</c:v>
                </c:pt>
                <c:pt idx="175">
                  <c:v>17.0</c:v>
                </c:pt>
                <c:pt idx="176">
                  <c:v>17.0</c:v>
                </c:pt>
                <c:pt idx="177">
                  <c:v>18.0</c:v>
                </c:pt>
                <c:pt idx="178">
                  <c:v>18.0</c:v>
                </c:pt>
                <c:pt idx="179">
                  <c:v>19.0</c:v>
                </c:pt>
                <c:pt idx="180">
                  <c:v>19.0</c:v>
                </c:pt>
                <c:pt idx="181">
                  <c:v>19.0</c:v>
                </c:pt>
                <c:pt idx="182">
                  <c:v>19.0</c:v>
                </c:pt>
                <c:pt idx="183">
                  <c:v>19.0</c:v>
                </c:pt>
                <c:pt idx="184">
                  <c:v>19.0</c:v>
                </c:pt>
                <c:pt idx="185">
                  <c:v>19.0</c:v>
                </c:pt>
                <c:pt idx="186">
                  <c:v>19.0</c:v>
                </c:pt>
                <c:pt idx="187">
                  <c:v>19.0</c:v>
                </c:pt>
                <c:pt idx="188">
                  <c:v>19.0</c:v>
                </c:pt>
                <c:pt idx="189">
                  <c:v>20.0</c:v>
                </c:pt>
                <c:pt idx="190">
                  <c:v>20.0</c:v>
                </c:pt>
                <c:pt idx="191">
                  <c:v>20.0</c:v>
                </c:pt>
                <c:pt idx="192">
                  <c:v>20.0</c:v>
                </c:pt>
                <c:pt idx="193">
                  <c:v>20.0</c:v>
                </c:pt>
                <c:pt idx="194">
                  <c:v>20.0</c:v>
                </c:pt>
                <c:pt idx="195">
                  <c:v>20.0</c:v>
                </c:pt>
                <c:pt idx="196">
                  <c:v>20.0</c:v>
                </c:pt>
                <c:pt idx="197">
                  <c:v>20.0</c:v>
                </c:pt>
                <c:pt idx="198">
                  <c:v>20.0</c:v>
                </c:pt>
                <c:pt idx="199">
                  <c:v>20.0</c:v>
                </c:pt>
                <c:pt idx="200">
                  <c:v>20.0</c:v>
                </c:pt>
                <c:pt idx="201">
                  <c:v>20.0</c:v>
                </c:pt>
                <c:pt idx="202">
                  <c:v>20.0</c:v>
                </c:pt>
                <c:pt idx="203">
                  <c:v>20.0</c:v>
                </c:pt>
                <c:pt idx="204">
                  <c:v>20.0</c:v>
                </c:pt>
                <c:pt idx="205">
                  <c:v>20.0</c:v>
                </c:pt>
                <c:pt idx="206">
                  <c:v>20.0</c:v>
                </c:pt>
                <c:pt idx="207">
                  <c:v>20.0</c:v>
                </c:pt>
                <c:pt idx="208">
                  <c:v>20.0</c:v>
                </c:pt>
                <c:pt idx="209">
                  <c:v>20.0</c:v>
                </c:pt>
                <c:pt idx="210">
                  <c:v>21.0</c:v>
                </c:pt>
                <c:pt idx="211">
                  <c:v>21.0</c:v>
                </c:pt>
                <c:pt idx="212">
                  <c:v>21.0</c:v>
                </c:pt>
                <c:pt idx="213">
                  <c:v>21.0</c:v>
                </c:pt>
                <c:pt idx="214">
                  <c:v>21.0</c:v>
                </c:pt>
                <c:pt idx="215">
                  <c:v>21.0</c:v>
                </c:pt>
                <c:pt idx="216">
                  <c:v>21.0</c:v>
                </c:pt>
                <c:pt idx="217">
                  <c:v>21.0</c:v>
                </c:pt>
                <c:pt idx="218">
                  <c:v>21.0</c:v>
                </c:pt>
                <c:pt idx="219">
                  <c:v>21.0</c:v>
                </c:pt>
                <c:pt idx="220">
                  <c:v>22.0</c:v>
                </c:pt>
                <c:pt idx="221">
                  <c:v>22.0</c:v>
                </c:pt>
                <c:pt idx="222">
                  <c:v>22.0</c:v>
                </c:pt>
                <c:pt idx="223">
                  <c:v>22.0</c:v>
                </c:pt>
                <c:pt idx="224">
                  <c:v>23.0</c:v>
                </c:pt>
                <c:pt idx="225">
                  <c:v>23.0</c:v>
                </c:pt>
                <c:pt idx="226">
                  <c:v>23.0</c:v>
                </c:pt>
                <c:pt idx="227">
                  <c:v>23.0</c:v>
                </c:pt>
                <c:pt idx="228">
                  <c:v>23.0</c:v>
                </c:pt>
                <c:pt idx="229">
                  <c:v>23.0</c:v>
                </c:pt>
                <c:pt idx="230">
                  <c:v>23.0</c:v>
                </c:pt>
                <c:pt idx="231">
                  <c:v>23.0</c:v>
                </c:pt>
                <c:pt idx="232">
                  <c:v>23.0</c:v>
                </c:pt>
                <c:pt idx="233">
                  <c:v>23.0</c:v>
                </c:pt>
                <c:pt idx="234">
                  <c:v>23.0</c:v>
                </c:pt>
                <c:pt idx="235">
                  <c:v>23.0</c:v>
                </c:pt>
                <c:pt idx="236">
                  <c:v>23.0</c:v>
                </c:pt>
                <c:pt idx="237">
                  <c:v>24.0</c:v>
                </c:pt>
                <c:pt idx="238">
                  <c:v>24.0</c:v>
                </c:pt>
                <c:pt idx="239">
                  <c:v>24.0</c:v>
                </c:pt>
                <c:pt idx="240">
                  <c:v>24.0</c:v>
                </c:pt>
                <c:pt idx="241">
                  <c:v>24.0</c:v>
                </c:pt>
                <c:pt idx="242">
                  <c:v>24.0</c:v>
                </c:pt>
                <c:pt idx="243">
                  <c:v>24.0</c:v>
                </c:pt>
                <c:pt idx="244">
                  <c:v>24.0</c:v>
                </c:pt>
                <c:pt idx="245">
                  <c:v>24.0</c:v>
                </c:pt>
                <c:pt idx="246">
                  <c:v>24.0</c:v>
                </c:pt>
                <c:pt idx="247">
                  <c:v>24.0</c:v>
                </c:pt>
                <c:pt idx="248">
                  <c:v>24.0</c:v>
                </c:pt>
                <c:pt idx="249">
                  <c:v>24.0</c:v>
                </c:pt>
                <c:pt idx="250">
                  <c:v>24.0</c:v>
                </c:pt>
                <c:pt idx="251">
                  <c:v>24.0</c:v>
                </c:pt>
                <c:pt idx="252">
                  <c:v>24.0</c:v>
                </c:pt>
                <c:pt idx="253">
                  <c:v>24.0</c:v>
                </c:pt>
                <c:pt idx="254">
                  <c:v>24.0</c:v>
                </c:pt>
                <c:pt idx="255">
                  <c:v>24.0</c:v>
                </c:pt>
                <c:pt idx="256">
                  <c:v>24.0</c:v>
                </c:pt>
                <c:pt idx="257">
                  <c:v>24.0</c:v>
                </c:pt>
                <c:pt idx="258">
                  <c:v>24.0</c:v>
                </c:pt>
                <c:pt idx="259">
                  <c:v>24.0</c:v>
                </c:pt>
                <c:pt idx="260">
                  <c:v>24.0</c:v>
                </c:pt>
                <c:pt idx="261">
                  <c:v>24.0</c:v>
                </c:pt>
                <c:pt idx="262">
                  <c:v>24.0</c:v>
                </c:pt>
                <c:pt idx="263">
                  <c:v>24.0</c:v>
                </c:pt>
                <c:pt idx="264">
                  <c:v>24.0</c:v>
                </c:pt>
                <c:pt idx="265">
                  <c:v>24.0</c:v>
                </c:pt>
                <c:pt idx="266">
                  <c:v>24.0</c:v>
                </c:pt>
                <c:pt idx="267">
                  <c:v>24.0</c:v>
                </c:pt>
                <c:pt idx="268">
                  <c:v>24.0</c:v>
                </c:pt>
                <c:pt idx="269">
                  <c:v>24.0</c:v>
                </c:pt>
                <c:pt idx="270">
                  <c:v>24.0</c:v>
                </c:pt>
                <c:pt idx="271">
                  <c:v>25.0</c:v>
                </c:pt>
                <c:pt idx="272">
                  <c:v>26.0</c:v>
                </c:pt>
                <c:pt idx="273">
                  <c:v>26.0</c:v>
                </c:pt>
                <c:pt idx="274">
                  <c:v>26.0</c:v>
                </c:pt>
                <c:pt idx="275">
                  <c:v>26.0</c:v>
                </c:pt>
                <c:pt idx="276">
                  <c:v>26.0</c:v>
                </c:pt>
                <c:pt idx="277">
                  <c:v>26.0</c:v>
                </c:pt>
                <c:pt idx="278">
                  <c:v>26.0</c:v>
                </c:pt>
                <c:pt idx="279">
                  <c:v>26.0</c:v>
                </c:pt>
                <c:pt idx="280">
                  <c:v>26.0</c:v>
                </c:pt>
                <c:pt idx="281">
                  <c:v>26.0</c:v>
                </c:pt>
                <c:pt idx="282">
                  <c:v>26.0</c:v>
                </c:pt>
                <c:pt idx="283">
                  <c:v>26.0</c:v>
                </c:pt>
                <c:pt idx="284">
                  <c:v>26.0</c:v>
                </c:pt>
                <c:pt idx="285">
                  <c:v>26.0</c:v>
                </c:pt>
                <c:pt idx="286">
                  <c:v>26.0</c:v>
                </c:pt>
                <c:pt idx="287">
                  <c:v>26.0</c:v>
                </c:pt>
                <c:pt idx="288">
                  <c:v>26.0</c:v>
                </c:pt>
                <c:pt idx="289">
                  <c:v>26.0</c:v>
                </c:pt>
                <c:pt idx="290">
                  <c:v>26.0</c:v>
                </c:pt>
                <c:pt idx="291">
                  <c:v>26.0</c:v>
                </c:pt>
                <c:pt idx="292">
                  <c:v>26.0</c:v>
                </c:pt>
                <c:pt idx="293">
                  <c:v>26.0</c:v>
                </c:pt>
                <c:pt idx="294">
                  <c:v>26.0</c:v>
                </c:pt>
                <c:pt idx="295">
                  <c:v>26.0</c:v>
                </c:pt>
                <c:pt idx="296">
                  <c:v>26.0</c:v>
                </c:pt>
                <c:pt idx="297">
                  <c:v>26.0</c:v>
                </c:pt>
                <c:pt idx="298">
                  <c:v>26.0</c:v>
                </c:pt>
                <c:pt idx="299">
                  <c:v>26.0</c:v>
                </c:pt>
                <c:pt idx="300">
                  <c:v>26.0</c:v>
                </c:pt>
                <c:pt idx="301">
                  <c:v>26.0</c:v>
                </c:pt>
                <c:pt idx="302">
                  <c:v>26.0</c:v>
                </c:pt>
                <c:pt idx="303">
                  <c:v>26.0</c:v>
                </c:pt>
                <c:pt idx="304">
                  <c:v>26.0</c:v>
                </c:pt>
                <c:pt idx="305">
                  <c:v>26.0</c:v>
                </c:pt>
                <c:pt idx="306">
                  <c:v>26.0</c:v>
                </c:pt>
                <c:pt idx="307">
                  <c:v>26.0</c:v>
                </c:pt>
                <c:pt idx="308">
                  <c:v>26.0</c:v>
                </c:pt>
                <c:pt idx="309">
                  <c:v>26.0</c:v>
                </c:pt>
                <c:pt idx="310">
                  <c:v>26.0</c:v>
                </c:pt>
                <c:pt idx="311">
                  <c:v>27.0</c:v>
                </c:pt>
                <c:pt idx="312">
                  <c:v>27.0</c:v>
                </c:pt>
                <c:pt idx="313">
                  <c:v>27.0</c:v>
                </c:pt>
                <c:pt idx="314">
                  <c:v>27.0</c:v>
                </c:pt>
                <c:pt idx="315">
                  <c:v>27.0</c:v>
                </c:pt>
                <c:pt idx="316">
                  <c:v>27.0</c:v>
                </c:pt>
                <c:pt idx="317">
                  <c:v>27.0</c:v>
                </c:pt>
                <c:pt idx="318">
                  <c:v>27.0</c:v>
                </c:pt>
                <c:pt idx="319">
                  <c:v>27.0</c:v>
                </c:pt>
                <c:pt idx="320">
                  <c:v>27.0</c:v>
                </c:pt>
                <c:pt idx="321">
                  <c:v>27.0</c:v>
                </c:pt>
                <c:pt idx="322">
                  <c:v>27.0</c:v>
                </c:pt>
                <c:pt idx="323">
                  <c:v>27.0</c:v>
                </c:pt>
                <c:pt idx="324">
                  <c:v>27.0</c:v>
                </c:pt>
                <c:pt idx="325">
                  <c:v>27.0</c:v>
                </c:pt>
                <c:pt idx="326">
                  <c:v>27.0</c:v>
                </c:pt>
                <c:pt idx="327">
                  <c:v>27.0</c:v>
                </c:pt>
                <c:pt idx="328">
                  <c:v>27.0</c:v>
                </c:pt>
                <c:pt idx="329">
                  <c:v>27.0</c:v>
                </c:pt>
                <c:pt idx="330">
                  <c:v>27.0</c:v>
                </c:pt>
                <c:pt idx="331">
                  <c:v>28.0</c:v>
                </c:pt>
                <c:pt idx="332">
                  <c:v>28.0</c:v>
                </c:pt>
                <c:pt idx="333">
                  <c:v>28.0</c:v>
                </c:pt>
                <c:pt idx="334">
                  <c:v>28.0</c:v>
                </c:pt>
                <c:pt idx="335">
                  <c:v>28.0</c:v>
                </c:pt>
                <c:pt idx="336">
                  <c:v>28.0</c:v>
                </c:pt>
                <c:pt idx="337">
                  <c:v>28.0</c:v>
                </c:pt>
                <c:pt idx="338">
                  <c:v>28.0</c:v>
                </c:pt>
                <c:pt idx="339">
                  <c:v>29.0</c:v>
                </c:pt>
                <c:pt idx="340">
                  <c:v>29.0</c:v>
                </c:pt>
                <c:pt idx="341">
                  <c:v>29.0</c:v>
                </c:pt>
                <c:pt idx="342">
                  <c:v>29.0</c:v>
                </c:pt>
                <c:pt idx="343">
                  <c:v>29.0</c:v>
                </c:pt>
                <c:pt idx="344">
                  <c:v>29.0</c:v>
                </c:pt>
                <c:pt idx="345">
                  <c:v>29.0</c:v>
                </c:pt>
                <c:pt idx="346">
                  <c:v>29.0</c:v>
                </c:pt>
                <c:pt idx="347">
                  <c:v>29.0</c:v>
                </c:pt>
                <c:pt idx="348">
                  <c:v>29.0</c:v>
                </c:pt>
                <c:pt idx="349">
                  <c:v>29.0</c:v>
                </c:pt>
                <c:pt idx="350">
                  <c:v>30.0</c:v>
                </c:pt>
                <c:pt idx="351">
                  <c:v>30.0</c:v>
                </c:pt>
                <c:pt idx="352">
                  <c:v>30.0</c:v>
                </c:pt>
                <c:pt idx="353">
                  <c:v>30.0</c:v>
                </c:pt>
                <c:pt idx="354">
                  <c:v>30.0</c:v>
                </c:pt>
                <c:pt idx="355">
                  <c:v>30.0</c:v>
                </c:pt>
                <c:pt idx="356">
                  <c:v>30.0</c:v>
                </c:pt>
                <c:pt idx="357">
                  <c:v>30.0</c:v>
                </c:pt>
                <c:pt idx="358">
                  <c:v>30.0</c:v>
                </c:pt>
                <c:pt idx="359">
                  <c:v>30.0</c:v>
                </c:pt>
                <c:pt idx="360">
                  <c:v>30.0</c:v>
                </c:pt>
                <c:pt idx="361">
                  <c:v>30.0</c:v>
                </c:pt>
                <c:pt idx="362">
                  <c:v>30.0</c:v>
                </c:pt>
                <c:pt idx="363">
                  <c:v>30.0</c:v>
                </c:pt>
                <c:pt idx="364">
                  <c:v>30.0</c:v>
                </c:pt>
                <c:pt idx="365">
                  <c:v>30.0</c:v>
                </c:pt>
                <c:pt idx="366">
                  <c:v>30.0</c:v>
                </c:pt>
                <c:pt idx="367">
                  <c:v>30.0</c:v>
                </c:pt>
                <c:pt idx="368">
                  <c:v>30.0</c:v>
                </c:pt>
                <c:pt idx="369">
                  <c:v>30.0</c:v>
                </c:pt>
                <c:pt idx="370">
                  <c:v>30.0</c:v>
                </c:pt>
                <c:pt idx="371">
                  <c:v>30.0</c:v>
                </c:pt>
                <c:pt idx="372">
                  <c:v>31.0</c:v>
                </c:pt>
                <c:pt idx="373">
                  <c:v>31.0</c:v>
                </c:pt>
                <c:pt idx="374">
                  <c:v>31.0</c:v>
                </c:pt>
                <c:pt idx="375">
                  <c:v>31.0</c:v>
                </c:pt>
                <c:pt idx="376">
                  <c:v>31.0</c:v>
                </c:pt>
                <c:pt idx="377">
                  <c:v>31.0</c:v>
                </c:pt>
                <c:pt idx="378">
                  <c:v>31.0</c:v>
                </c:pt>
                <c:pt idx="379">
                  <c:v>31.0</c:v>
                </c:pt>
                <c:pt idx="380">
                  <c:v>31.0</c:v>
                </c:pt>
                <c:pt idx="381">
                  <c:v>31.0</c:v>
                </c:pt>
                <c:pt idx="382">
                  <c:v>31.0</c:v>
                </c:pt>
                <c:pt idx="383">
                  <c:v>31.0</c:v>
                </c:pt>
                <c:pt idx="384">
                  <c:v>31.0</c:v>
                </c:pt>
                <c:pt idx="385">
                  <c:v>31.0</c:v>
                </c:pt>
                <c:pt idx="386">
                  <c:v>31.0</c:v>
                </c:pt>
                <c:pt idx="387">
                  <c:v>31.0</c:v>
                </c:pt>
                <c:pt idx="388">
                  <c:v>31.0</c:v>
                </c:pt>
                <c:pt idx="389">
                  <c:v>31.0</c:v>
                </c:pt>
                <c:pt idx="390">
                  <c:v>31.0</c:v>
                </c:pt>
                <c:pt idx="391">
                  <c:v>31.0</c:v>
                </c:pt>
                <c:pt idx="392">
                  <c:v>31.0</c:v>
                </c:pt>
                <c:pt idx="393">
                  <c:v>31.0</c:v>
                </c:pt>
                <c:pt idx="394">
                  <c:v>31.0</c:v>
                </c:pt>
                <c:pt idx="395">
                  <c:v>31.0</c:v>
                </c:pt>
                <c:pt idx="396">
                  <c:v>31.0</c:v>
                </c:pt>
                <c:pt idx="397">
                  <c:v>31.0</c:v>
                </c:pt>
                <c:pt idx="398">
                  <c:v>31.0</c:v>
                </c:pt>
                <c:pt idx="399">
                  <c:v>31.0</c:v>
                </c:pt>
                <c:pt idx="400">
                  <c:v>31.0</c:v>
                </c:pt>
                <c:pt idx="401">
                  <c:v>31.0</c:v>
                </c:pt>
                <c:pt idx="402">
                  <c:v>31.0</c:v>
                </c:pt>
                <c:pt idx="403">
                  <c:v>31.0</c:v>
                </c:pt>
                <c:pt idx="404">
                  <c:v>31.0</c:v>
                </c:pt>
                <c:pt idx="405">
                  <c:v>31.0</c:v>
                </c:pt>
                <c:pt idx="406">
                  <c:v>31.0</c:v>
                </c:pt>
                <c:pt idx="407">
                  <c:v>31.0</c:v>
                </c:pt>
                <c:pt idx="408">
                  <c:v>31.0</c:v>
                </c:pt>
                <c:pt idx="409">
                  <c:v>31.0</c:v>
                </c:pt>
                <c:pt idx="410">
                  <c:v>31.0</c:v>
                </c:pt>
                <c:pt idx="411">
                  <c:v>31.0</c:v>
                </c:pt>
                <c:pt idx="412">
                  <c:v>31.0</c:v>
                </c:pt>
                <c:pt idx="413">
                  <c:v>31.0</c:v>
                </c:pt>
                <c:pt idx="414">
                  <c:v>31.0</c:v>
                </c:pt>
                <c:pt idx="415">
                  <c:v>31.0</c:v>
                </c:pt>
                <c:pt idx="416">
                  <c:v>31.0</c:v>
                </c:pt>
                <c:pt idx="417">
                  <c:v>31.0</c:v>
                </c:pt>
                <c:pt idx="418">
                  <c:v>31.0</c:v>
                </c:pt>
                <c:pt idx="419">
                  <c:v>31.0</c:v>
                </c:pt>
                <c:pt idx="420">
                  <c:v>31.0</c:v>
                </c:pt>
                <c:pt idx="421">
                  <c:v>31.0</c:v>
                </c:pt>
                <c:pt idx="422">
                  <c:v>31.0</c:v>
                </c:pt>
                <c:pt idx="423">
                  <c:v>31.0</c:v>
                </c:pt>
                <c:pt idx="424">
                  <c:v>32.0</c:v>
                </c:pt>
                <c:pt idx="425">
                  <c:v>32.0</c:v>
                </c:pt>
                <c:pt idx="426">
                  <c:v>32.0</c:v>
                </c:pt>
                <c:pt idx="427">
                  <c:v>32.0</c:v>
                </c:pt>
                <c:pt idx="428">
                  <c:v>32.0</c:v>
                </c:pt>
                <c:pt idx="429">
                  <c:v>32.0</c:v>
                </c:pt>
                <c:pt idx="430">
                  <c:v>33.0</c:v>
                </c:pt>
                <c:pt idx="431">
                  <c:v>33.0</c:v>
                </c:pt>
                <c:pt idx="432">
                  <c:v>33.0</c:v>
                </c:pt>
                <c:pt idx="433">
                  <c:v>33.0</c:v>
                </c:pt>
                <c:pt idx="434">
                  <c:v>33.0</c:v>
                </c:pt>
                <c:pt idx="435">
                  <c:v>34.0</c:v>
                </c:pt>
                <c:pt idx="436">
                  <c:v>34.0</c:v>
                </c:pt>
                <c:pt idx="437">
                  <c:v>34.0</c:v>
                </c:pt>
                <c:pt idx="438">
                  <c:v>34.0</c:v>
                </c:pt>
                <c:pt idx="439">
                  <c:v>34.0</c:v>
                </c:pt>
                <c:pt idx="440">
                  <c:v>34.0</c:v>
                </c:pt>
                <c:pt idx="441">
                  <c:v>34.0</c:v>
                </c:pt>
                <c:pt idx="442">
                  <c:v>34.0</c:v>
                </c:pt>
                <c:pt idx="443">
                  <c:v>34.0</c:v>
                </c:pt>
                <c:pt idx="444">
                  <c:v>34.0</c:v>
                </c:pt>
                <c:pt idx="445">
                  <c:v>34.0</c:v>
                </c:pt>
                <c:pt idx="446">
                  <c:v>34.0</c:v>
                </c:pt>
                <c:pt idx="447">
                  <c:v>35.0</c:v>
                </c:pt>
                <c:pt idx="448">
                  <c:v>35.0</c:v>
                </c:pt>
                <c:pt idx="449">
                  <c:v>35.0</c:v>
                </c:pt>
                <c:pt idx="450">
                  <c:v>35.0</c:v>
                </c:pt>
                <c:pt idx="451">
                  <c:v>35.0</c:v>
                </c:pt>
                <c:pt idx="452">
                  <c:v>35.0</c:v>
                </c:pt>
                <c:pt idx="453">
                  <c:v>35.0</c:v>
                </c:pt>
                <c:pt idx="454">
                  <c:v>35.0</c:v>
                </c:pt>
                <c:pt idx="455">
                  <c:v>35.0</c:v>
                </c:pt>
                <c:pt idx="456">
                  <c:v>35.0</c:v>
                </c:pt>
                <c:pt idx="457">
                  <c:v>35.0</c:v>
                </c:pt>
                <c:pt idx="458">
                  <c:v>35.0</c:v>
                </c:pt>
                <c:pt idx="459">
                  <c:v>35.0</c:v>
                </c:pt>
                <c:pt idx="460">
                  <c:v>35.0</c:v>
                </c:pt>
                <c:pt idx="461">
                  <c:v>35.0</c:v>
                </c:pt>
                <c:pt idx="462">
                  <c:v>35.0</c:v>
                </c:pt>
                <c:pt idx="463">
                  <c:v>35.0</c:v>
                </c:pt>
                <c:pt idx="464">
                  <c:v>35.0</c:v>
                </c:pt>
                <c:pt idx="465">
                  <c:v>35.0</c:v>
                </c:pt>
                <c:pt idx="466">
                  <c:v>35.0</c:v>
                </c:pt>
                <c:pt idx="467">
                  <c:v>35.0</c:v>
                </c:pt>
                <c:pt idx="468">
                  <c:v>35.0</c:v>
                </c:pt>
                <c:pt idx="469">
                  <c:v>35.0</c:v>
                </c:pt>
                <c:pt idx="470">
                  <c:v>35.0</c:v>
                </c:pt>
                <c:pt idx="471">
                  <c:v>35.0</c:v>
                </c:pt>
                <c:pt idx="472">
                  <c:v>35.0</c:v>
                </c:pt>
                <c:pt idx="473">
                  <c:v>35.0</c:v>
                </c:pt>
                <c:pt idx="474">
                  <c:v>35.0</c:v>
                </c:pt>
                <c:pt idx="475">
                  <c:v>35.0</c:v>
                </c:pt>
                <c:pt idx="476">
                  <c:v>35.0</c:v>
                </c:pt>
                <c:pt idx="477">
                  <c:v>35.0</c:v>
                </c:pt>
                <c:pt idx="478">
                  <c:v>35.0</c:v>
                </c:pt>
                <c:pt idx="479">
                  <c:v>35.0</c:v>
                </c:pt>
                <c:pt idx="480">
                  <c:v>35.0</c:v>
                </c:pt>
                <c:pt idx="481">
                  <c:v>35.0</c:v>
                </c:pt>
                <c:pt idx="482">
                  <c:v>35.0</c:v>
                </c:pt>
                <c:pt idx="483">
                  <c:v>35.0</c:v>
                </c:pt>
                <c:pt idx="484">
                  <c:v>35.0</c:v>
                </c:pt>
                <c:pt idx="485">
                  <c:v>35.0</c:v>
                </c:pt>
                <c:pt idx="486">
                  <c:v>35.0</c:v>
                </c:pt>
                <c:pt idx="487">
                  <c:v>35.0</c:v>
                </c:pt>
                <c:pt idx="488">
                  <c:v>35.0</c:v>
                </c:pt>
                <c:pt idx="489">
                  <c:v>35.0</c:v>
                </c:pt>
                <c:pt idx="490">
                  <c:v>35.0</c:v>
                </c:pt>
                <c:pt idx="491">
                  <c:v>35.0</c:v>
                </c:pt>
                <c:pt idx="492">
                  <c:v>35.0</c:v>
                </c:pt>
                <c:pt idx="493">
                  <c:v>35.0</c:v>
                </c:pt>
                <c:pt idx="494">
                  <c:v>35.0</c:v>
                </c:pt>
                <c:pt idx="495">
                  <c:v>35.0</c:v>
                </c:pt>
                <c:pt idx="496">
                  <c:v>35.0</c:v>
                </c:pt>
                <c:pt idx="497">
                  <c:v>35.0</c:v>
                </c:pt>
                <c:pt idx="498">
                  <c:v>35.0</c:v>
                </c:pt>
                <c:pt idx="499">
                  <c:v>35.0</c:v>
                </c:pt>
                <c:pt idx="500">
                  <c:v>35.0</c:v>
                </c:pt>
                <c:pt idx="501">
                  <c:v>36.0</c:v>
                </c:pt>
                <c:pt idx="502">
                  <c:v>36.0</c:v>
                </c:pt>
                <c:pt idx="503">
                  <c:v>36.0</c:v>
                </c:pt>
                <c:pt idx="504">
                  <c:v>36.0</c:v>
                </c:pt>
                <c:pt idx="505">
                  <c:v>36.0</c:v>
                </c:pt>
                <c:pt idx="506">
                  <c:v>36.0</c:v>
                </c:pt>
                <c:pt idx="507">
                  <c:v>36.0</c:v>
                </c:pt>
                <c:pt idx="508">
                  <c:v>36.0</c:v>
                </c:pt>
                <c:pt idx="509">
                  <c:v>36.0</c:v>
                </c:pt>
                <c:pt idx="510">
                  <c:v>36.0</c:v>
                </c:pt>
                <c:pt idx="511">
                  <c:v>36.0</c:v>
                </c:pt>
                <c:pt idx="512">
                  <c:v>36.0</c:v>
                </c:pt>
                <c:pt idx="513">
                  <c:v>36.0</c:v>
                </c:pt>
                <c:pt idx="514">
                  <c:v>36.0</c:v>
                </c:pt>
                <c:pt idx="515">
                  <c:v>36.0</c:v>
                </c:pt>
                <c:pt idx="516">
                  <c:v>36.0</c:v>
                </c:pt>
                <c:pt idx="517">
                  <c:v>36.0</c:v>
                </c:pt>
                <c:pt idx="518">
                  <c:v>36.0</c:v>
                </c:pt>
                <c:pt idx="519">
                  <c:v>36.0</c:v>
                </c:pt>
                <c:pt idx="520">
                  <c:v>36.0</c:v>
                </c:pt>
                <c:pt idx="521">
                  <c:v>37.0</c:v>
                </c:pt>
                <c:pt idx="522">
                  <c:v>37.0</c:v>
                </c:pt>
                <c:pt idx="523">
                  <c:v>38.0</c:v>
                </c:pt>
                <c:pt idx="524">
                  <c:v>38.0</c:v>
                </c:pt>
                <c:pt idx="525">
                  <c:v>38.0</c:v>
                </c:pt>
                <c:pt idx="526">
                  <c:v>38.0</c:v>
                </c:pt>
                <c:pt idx="527">
                  <c:v>38.0</c:v>
                </c:pt>
                <c:pt idx="528">
                  <c:v>38.0</c:v>
                </c:pt>
                <c:pt idx="529">
                  <c:v>38.0</c:v>
                </c:pt>
                <c:pt idx="530">
                  <c:v>38.0</c:v>
                </c:pt>
                <c:pt idx="531">
                  <c:v>39.0</c:v>
                </c:pt>
                <c:pt idx="532">
                  <c:v>39.0</c:v>
                </c:pt>
                <c:pt idx="533">
                  <c:v>39.0</c:v>
                </c:pt>
                <c:pt idx="534">
                  <c:v>39.0</c:v>
                </c:pt>
                <c:pt idx="535">
                  <c:v>39.0</c:v>
                </c:pt>
                <c:pt idx="536">
                  <c:v>39.0</c:v>
                </c:pt>
                <c:pt idx="537">
                  <c:v>39.0</c:v>
                </c:pt>
                <c:pt idx="538">
                  <c:v>39.0</c:v>
                </c:pt>
                <c:pt idx="539">
                  <c:v>39.0</c:v>
                </c:pt>
                <c:pt idx="540">
                  <c:v>39.0</c:v>
                </c:pt>
                <c:pt idx="541">
                  <c:v>39.0</c:v>
                </c:pt>
                <c:pt idx="542">
                  <c:v>39.0</c:v>
                </c:pt>
                <c:pt idx="543">
                  <c:v>39.0</c:v>
                </c:pt>
                <c:pt idx="544">
                  <c:v>39.0</c:v>
                </c:pt>
                <c:pt idx="545">
                  <c:v>39.0</c:v>
                </c:pt>
                <c:pt idx="546">
                  <c:v>39.0</c:v>
                </c:pt>
                <c:pt idx="547">
                  <c:v>39.0</c:v>
                </c:pt>
                <c:pt idx="548">
                  <c:v>39.0</c:v>
                </c:pt>
                <c:pt idx="549">
                  <c:v>39.0</c:v>
                </c:pt>
                <c:pt idx="550">
                  <c:v>39.0</c:v>
                </c:pt>
                <c:pt idx="551">
                  <c:v>39.0</c:v>
                </c:pt>
                <c:pt idx="552">
                  <c:v>39.0</c:v>
                </c:pt>
                <c:pt idx="553">
                  <c:v>39.0</c:v>
                </c:pt>
                <c:pt idx="554">
                  <c:v>39.0</c:v>
                </c:pt>
                <c:pt idx="555">
                  <c:v>39.0</c:v>
                </c:pt>
                <c:pt idx="556">
                  <c:v>39.0</c:v>
                </c:pt>
                <c:pt idx="557">
                  <c:v>39.0</c:v>
                </c:pt>
                <c:pt idx="558">
                  <c:v>39.0</c:v>
                </c:pt>
                <c:pt idx="559">
                  <c:v>39.0</c:v>
                </c:pt>
                <c:pt idx="560">
                  <c:v>39.0</c:v>
                </c:pt>
                <c:pt idx="561">
                  <c:v>39.0</c:v>
                </c:pt>
                <c:pt idx="562">
                  <c:v>39.0</c:v>
                </c:pt>
                <c:pt idx="563">
                  <c:v>39.0</c:v>
                </c:pt>
                <c:pt idx="564">
                  <c:v>39.0</c:v>
                </c:pt>
                <c:pt idx="565">
                  <c:v>39.0</c:v>
                </c:pt>
                <c:pt idx="566">
                  <c:v>39.0</c:v>
                </c:pt>
                <c:pt idx="567">
                  <c:v>39.0</c:v>
                </c:pt>
                <c:pt idx="568">
                  <c:v>39.0</c:v>
                </c:pt>
                <c:pt idx="569">
                  <c:v>39.0</c:v>
                </c:pt>
                <c:pt idx="570">
                  <c:v>39.0</c:v>
                </c:pt>
                <c:pt idx="571">
                  <c:v>39.0</c:v>
                </c:pt>
                <c:pt idx="572">
                  <c:v>39.0</c:v>
                </c:pt>
                <c:pt idx="573">
                  <c:v>39.0</c:v>
                </c:pt>
                <c:pt idx="574">
                  <c:v>40.0</c:v>
                </c:pt>
                <c:pt idx="575">
                  <c:v>40.0</c:v>
                </c:pt>
                <c:pt idx="576">
                  <c:v>40.0</c:v>
                </c:pt>
                <c:pt idx="577">
                  <c:v>40.0</c:v>
                </c:pt>
                <c:pt idx="578">
                  <c:v>40.0</c:v>
                </c:pt>
                <c:pt idx="579">
                  <c:v>40.0</c:v>
                </c:pt>
                <c:pt idx="580">
                  <c:v>41.0</c:v>
                </c:pt>
                <c:pt idx="581">
                  <c:v>41.0</c:v>
                </c:pt>
                <c:pt idx="582">
                  <c:v>41.0</c:v>
                </c:pt>
                <c:pt idx="583">
                  <c:v>41.0</c:v>
                </c:pt>
                <c:pt idx="584">
                  <c:v>41.0</c:v>
                </c:pt>
                <c:pt idx="585">
                  <c:v>41.0</c:v>
                </c:pt>
                <c:pt idx="586">
                  <c:v>41.0</c:v>
                </c:pt>
                <c:pt idx="587">
                  <c:v>41.0</c:v>
                </c:pt>
                <c:pt idx="588">
                  <c:v>41.0</c:v>
                </c:pt>
                <c:pt idx="589">
                  <c:v>41.0</c:v>
                </c:pt>
                <c:pt idx="590">
                  <c:v>41.0</c:v>
                </c:pt>
                <c:pt idx="591">
                  <c:v>41.0</c:v>
                </c:pt>
                <c:pt idx="592">
                  <c:v>41.0</c:v>
                </c:pt>
                <c:pt idx="593">
                  <c:v>41.0</c:v>
                </c:pt>
                <c:pt idx="594">
                  <c:v>41.0</c:v>
                </c:pt>
                <c:pt idx="595">
                  <c:v>41.0</c:v>
                </c:pt>
                <c:pt idx="596">
                  <c:v>41.0</c:v>
                </c:pt>
                <c:pt idx="597">
                  <c:v>41.0</c:v>
                </c:pt>
                <c:pt idx="598">
                  <c:v>42.0</c:v>
                </c:pt>
                <c:pt idx="599">
                  <c:v>42.0</c:v>
                </c:pt>
                <c:pt idx="600">
                  <c:v>42.0</c:v>
                </c:pt>
                <c:pt idx="601">
                  <c:v>42.0</c:v>
                </c:pt>
                <c:pt idx="602">
                  <c:v>42.0</c:v>
                </c:pt>
                <c:pt idx="603">
                  <c:v>42.0</c:v>
                </c:pt>
                <c:pt idx="604">
                  <c:v>42.0</c:v>
                </c:pt>
                <c:pt idx="605">
                  <c:v>42.0</c:v>
                </c:pt>
                <c:pt idx="606">
                  <c:v>42.0</c:v>
                </c:pt>
                <c:pt idx="607">
                  <c:v>42.0</c:v>
                </c:pt>
                <c:pt idx="608">
                  <c:v>42.0</c:v>
                </c:pt>
                <c:pt idx="609">
                  <c:v>42.0</c:v>
                </c:pt>
                <c:pt idx="610">
                  <c:v>42.0</c:v>
                </c:pt>
                <c:pt idx="611">
                  <c:v>42.0</c:v>
                </c:pt>
                <c:pt idx="612">
                  <c:v>42.0</c:v>
                </c:pt>
                <c:pt idx="613">
                  <c:v>42.0</c:v>
                </c:pt>
                <c:pt idx="614">
                  <c:v>42.0</c:v>
                </c:pt>
                <c:pt idx="615">
                  <c:v>42.0</c:v>
                </c:pt>
                <c:pt idx="616">
                  <c:v>42.0</c:v>
                </c:pt>
                <c:pt idx="617">
                  <c:v>42.0</c:v>
                </c:pt>
                <c:pt idx="618">
                  <c:v>42.0</c:v>
                </c:pt>
                <c:pt idx="619">
                  <c:v>42.0</c:v>
                </c:pt>
                <c:pt idx="620">
                  <c:v>42.0</c:v>
                </c:pt>
                <c:pt idx="621">
                  <c:v>42.0</c:v>
                </c:pt>
                <c:pt idx="622">
                  <c:v>42.0</c:v>
                </c:pt>
                <c:pt idx="623">
                  <c:v>42.0</c:v>
                </c:pt>
                <c:pt idx="624">
                  <c:v>42.0</c:v>
                </c:pt>
                <c:pt idx="625">
                  <c:v>42.0</c:v>
                </c:pt>
                <c:pt idx="626">
                  <c:v>42.0</c:v>
                </c:pt>
                <c:pt idx="627">
                  <c:v>42.0</c:v>
                </c:pt>
                <c:pt idx="628">
                  <c:v>42.0</c:v>
                </c:pt>
                <c:pt idx="629">
                  <c:v>42.0</c:v>
                </c:pt>
                <c:pt idx="630">
                  <c:v>42.0</c:v>
                </c:pt>
                <c:pt idx="631">
                  <c:v>42.0</c:v>
                </c:pt>
                <c:pt idx="632">
                  <c:v>42.0</c:v>
                </c:pt>
                <c:pt idx="633">
                  <c:v>42.0</c:v>
                </c:pt>
                <c:pt idx="634">
                  <c:v>42.0</c:v>
                </c:pt>
                <c:pt idx="635">
                  <c:v>42.0</c:v>
                </c:pt>
                <c:pt idx="636">
                  <c:v>42.0</c:v>
                </c:pt>
                <c:pt idx="637">
                  <c:v>42.0</c:v>
                </c:pt>
                <c:pt idx="638">
                  <c:v>42.0</c:v>
                </c:pt>
                <c:pt idx="639">
                  <c:v>42.0</c:v>
                </c:pt>
                <c:pt idx="640">
                  <c:v>42.0</c:v>
                </c:pt>
                <c:pt idx="641">
                  <c:v>42.0</c:v>
                </c:pt>
                <c:pt idx="642">
                  <c:v>42.0</c:v>
                </c:pt>
                <c:pt idx="643">
                  <c:v>42.0</c:v>
                </c:pt>
                <c:pt idx="644">
                  <c:v>42.0</c:v>
                </c:pt>
                <c:pt idx="645">
                  <c:v>42.0</c:v>
                </c:pt>
                <c:pt idx="646">
                  <c:v>42.0</c:v>
                </c:pt>
                <c:pt idx="647">
                  <c:v>42.0</c:v>
                </c:pt>
                <c:pt idx="648">
                  <c:v>42.0</c:v>
                </c:pt>
                <c:pt idx="649">
                  <c:v>43.0</c:v>
                </c:pt>
                <c:pt idx="650">
                  <c:v>43.0</c:v>
                </c:pt>
                <c:pt idx="651">
                  <c:v>43.0</c:v>
                </c:pt>
                <c:pt idx="652">
                  <c:v>43.0</c:v>
                </c:pt>
                <c:pt idx="653">
                  <c:v>43.0</c:v>
                </c:pt>
                <c:pt idx="654">
                  <c:v>43.0</c:v>
                </c:pt>
                <c:pt idx="655">
                  <c:v>43.0</c:v>
                </c:pt>
                <c:pt idx="656">
                  <c:v>43.0</c:v>
                </c:pt>
                <c:pt idx="657">
                  <c:v>43.0</c:v>
                </c:pt>
                <c:pt idx="658">
                  <c:v>43.0</c:v>
                </c:pt>
                <c:pt idx="659">
                  <c:v>43.0</c:v>
                </c:pt>
                <c:pt idx="660">
                  <c:v>43.0</c:v>
                </c:pt>
                <c:pt idx="661">
                  <c:v>43.0</c:v>
                </c:pt>
                <c:pt idx="662">
                  <c:v>43.0</c:v>
                </c:pt>
                <c:pt idx="663">
                  <c:v>43.0</c:v>
                </c:pt>
                <c:pt idx="664">
                  <c:v>43.0</c:v>
                </c:pt>
                <c:pt idx="665">
                  <c:v>43.0</c:v>
                </c:pt>
                <c:pt idx="666">
                  <c:v>43.0</c:v>
                </c:pt>
                <c:pt idx="667">
                  <c:v>43.0</c:v>
                </c:pt>
                <c:pt idx="668">
                  <c:v>43.0</c:v>
                </c:pt>
                <c:pt idx="669">
                  <c:v>43.0</c:v>
                </c:pt>
                <c:pt idx="670">
                  <c:v>43.0</c:v>
                </c:pt>
                <c:pt idx="671">
                  <c:v>43.0</c:v>
                </c:pt>
                <c:pt idx="672">
                  <c:v>43.0</c:v>
                </c:pt>
                <c:pt idx="673">
                  <c:v>43.0</c:v>
                </c:pt>
                <c:pt idx="674">
                  <c:v>43.0</c:v>
                </c:pt>
                <c:pt idx="675">
                  <c:v>43.0</c:v>
                </c:pt>
                <c:pt idx="676">
                  <c:v>43.0</c:v>
                </c:pt>
                <c:pt idx="677">
                  <c:v>43.0</c:v>
                </c:pt>
                <c:pt idx="678">
                  <c:v>43.0</c:v>
                </c:pt>
                <c:pt idx="679">
                  <c:v>43.0</c:v>
                </c:pt>
                <c:pt idx="680">
                  <c:v>43.0</c:v>
                </c:pt>
                <c:pt idx="681">
                  <c:v>43.0</c:v>
                </c:pt>
                <c:pt idx="682">
                  <c:v>43.0</c:v>
                </c:pt>
                <c:pt idx="683">
                  <c:v>43.0</c:v>
                </c:pt>
                <c:pt idx="684">
                  <c:v>43.0</c:v>
                </c:pt>
                <c:pt idx="685">
                  <c:v>43.0</c:v>
                </c:pt>
                <c:pt idx="686">
                  <c:v>43.0</c:v>
                </c:pt>
                <c:pt idx="687">
                  <c:v>43.0</c:v>
                </c:pt>
                <c:pt idx="688">
                  <c:v>43.0</c:v>
                </c:pt>
                <c:pt idx="689">
                  <c:v>43.0</c:v>
                </c:pt>
                <c:pt idx="690">
                  <c:v>43.0</c:v>
                </c:pt>
                <c:pt idx="691">
                  <c:v>43.0</c:v>
                </c:pt>
                <c:pt idx="692">
                  <c:v>43.0</c:v>
                </c:pt>
                <c:pt idx="693">
                  <c:v>43.0</c:v>
                </c:pt>
                <c:pt idx="694">
                  <c:v>43.0</c:v>
                </c:pt>
                <c:pt idx="695">
                  <c:v>43.0</c:v>
                </c:pt>
                <c:pt idx="696">
                  <c:v>43.0</c:v>
                </c:pt>
                <c:pt idx="697">
                  <c:v>43.0</c:v>
                </c:pt>
                <c:pt idx="698">
                  <c:v>43.0</c:v>
                </c:pt>
                <c:pt idx="699">
                  <c:v>43.0</c:v>
                </c:pt>
                <c:pt idx="700">
                  <c:v>43.0</c:v>
                </c:pt>
                <c:pt idx="701">
                  <c:v>43.0</c:v>
                </c:pt>
                <c:pt idx="702">
                  <c:v>43.0</c:v>
                </c:pt>
                <c:pt idx="703">
                  <c:v>43.0</c:v>
                </c:pt>
                <c:pt idx="704">
                  <c:v>43.0</c:v>
                </c:pt>
                <c:pt idx="705">
                  <c:v>43.0</c:v>
                </c:pt>
                <c:pt idx="706">
                  <c:v>43.0</c:v>
                </c:pt>
                <c:pt idx="707">
                  <c:v>43.0</c:v>
                </c:pt>
                <c:pt idx="708">
                  <c:v>43.0</c:v>
                </c:pt>
                <c:pt idx="709">
                  <c:v>43.0</c:v>
                </c:pt>
                <c:pt idx="710">
                  <c:v>43.0</c:v>
                </c:pt>
                <c:pt idx="711">
                  <c:v>43.0</c:v>
                </c:pt>
                <c:pt idx="712">
                  <c:v>43.0</c:v>
                </c:pt>
                <c:pt idx="713">
                  <c:v>43.0</c:v>
                </c:pt>
                <c:pt idx="714">
                  <c:v>43.0</c:v>
                </c:pt>
                <c:pt idx="715">
                  <c:v>43.0</c:v>
                </c:pt>
                <c:pt idx="716">
                  <c:v>43.0</c:v>
                </c:pt>
                <c:pt idx="717">
                  <c:v>43.0</c:v>
                </c:pt>
                <c:pt idx="718">
                  <c:v>43.0</c:v>
                </c:pt>
                <c:pt idx="719">
                  <c:v>43.0</c:v>
                </c:pt>
                <c:pt idx="720">
                  <c:v>43.0</c:v>
                </c:pt>
                <c:pt idx="721">
                  <c:v>43.0</c:v>
                </c:pt>
                <c:pt idx="722">
                  <c:v>43.0</c:v>
                </c:pt>
                <c:pt idx="723">
                  <c:v>43.0</c:v>
                </c:pt>
                <c:pt idx="724">
                  <c:v>43.0</c:v>
                </c:pt>
                <c:pt idx="725">
                  <c:v>43.0</c:v>
                </c:pt>
                <c:pt idx="726">
                  <c:v>43.0</c:v>
                </c:pt>
                <c:pt idx="727">
                  <c:v>43.0</c:v>
                </c:pt>
                <c:pt idx="728">
                  <c:v>43.0</c:v>
                </c:pt>
                <c:pt idx="729">
                  <c:v>43.0</c:v>
                </c:pt>
                <c:pt idx="730">
                  <c:v>43.0</c:v>
                </c:pt>
                <c:pt idx="731">
                  <c:v>43.0</c:v>
                </c:pt>
                <c:pt idx="732">
                  <c:v>43.0</c:v>
                </c:pt>
                <c:pt idx="733">
                  <c:v>43.0</c:v>
                </c:pt>
                <c:pt idx="734">
                  <c:v>43.0</c:v>
                </c:pt>
                <c:pt idx="735">
                  <c:v>43.0</c:v>
                </c:pt>
                <c:pt idx="736">
                  <c:v>43.0</c:v>
                </c:pt>
                <c:pt idx="737">
                  <c:v>43.0</c:v>
                </c:pt>
                <c:pt idx="738">
                  <c:v>43.0</c:v>
                </c:pt>
                <c:pt idx="739">
                  <c:v>43.0</c:v>
                </c:pt>
                <c:pt idx="740">
                  <c:v>43.0</c:v>
                </c:pt>
                <c:pt idx="741">
                  <c:v>43.0</c:v>
                </c:pt>
                <c:pt idx="742">
                  <c:v>43.0</c:v>
                </c:pt>
                <c:pt idx="743">
                  <c:v>43.0</c:v>
                </c:pt>
                <c:pt idx="744">
                  <c:v>43.0</c:v>
                </c:pt>
                <c:pt idx="745">
                  <c:v>43.0</c:v>
                </c:pt>
                <c:pt idx="746">
                  <c:v>43.0</c:v>
                </c:pt>
                <c:pt idx="747">
                  <c:v>43.0</c:v>
                </c:pt>
                <c:pt idx="748">
                  <c:v>43.0</c:v>
                </c:pt>
                <c:pt idx="749">
                  <c:v>43.0</c:v>
                </c:pt>
                <c:pt idx="750">
                  <c:v>43.0</c:v>
                </c:pt>
                <c:pt idx="751">
                  <c:v>43.0</c:v>
                </c:pt>
                <c:pt idx="752">
                  <c:v>43.0</c:v>
                </c:pt>
                <c:pt idx="753">
                  <c:v>43.0</c:v>
                </c:pt>
                <c:pt idx="754">
                  <c:v>43.0</c:v>
                </c:pt>
                <c:pt idx="755">
                  <c:v>43.0</c:v>
                </c:pt>
                <c:pt idx="756">
                  <c:v>43.0</c:v>
                </c:pt>
                <c:pt idx="757">
                  <c:v>43.0</c:v>
                </c:pt>
                <c:pt idx="758">
                  <c:v>43.0</c:v>
                </c:pt>
                <c:pt idx="759">
                  <c:v>43.0</c:v>
                </c:pt>
                <c:pt idx="760">
                  <c:v>43.0</c:v>
                </c:pt>
                <c:pt idx="761">
                  <c:v>43.0</c:v>
                </c:pt>
                <c:pt idx="762">
                  <c:v>43.0</c:v>
                </c:pt>
                <c:pt idx="763">
                  <c:v>43.0</c:v>
                </c:pt>
                <c:pt idx="764">
                  <c:v>43.0</c:v>
                </c:pt>
                <c:pt idx="765">
                  <c:v>43.0</c:v>
                </c:pt>
                <c:pt idx="766">
                  <c:v>43.0</c:v>
                </c:pt>
                <c:pt idx="767">
                  <c:v>43.0</c:v>
                </c:pt>
                <c:pt idx="768">
                  <c:v>43.0</c:v>
                </c:pt>
                <c:pt idx="769">
                  <c:v>43.0</c:v>
                </c:pt>
                <c:pt idx="770">
                  <c:v>43.0</c:v>
                </c:pt>
                <c:pt idx="771">
                  <c:v>43.0</c:v>
                </c:pt>
                <c:pt idx="772">
                  <c:v>43.0</c:v>
                </c:pt>
                <c:pt idx="773">
                  <c:v>43.0</c:v>
                </c:pt>
                <c:pt idx="774">
                  <c:v>43.0</c:v>
                </c:pt>
                <c:pt idx="775">
                  <c:v>44.0</c:v>
                </c:pt>
                <c:pt idx="776">
                  <c:v>44.0</c:v>
                </c:pt>
                <c:pt idx="777">
                  <c:v>44.0</c:v>
                </c:pt>
                <c:pt idx="778">
                  <c:v>44.0</c:v>
                </c:pt>
                <c:pt idx="779">
                  <c:v>44.0</c:v>
                </c:pt>
                <c:pt idx="780">
                  <c:v>44.0</c:v>
                </c:pt>
                <c:pt idx="781">
                  <c:v>44.0</c:v>
                </c:pt>
                <c:pt idx="782">
                  <c:v>44.0</c:v>
                </c:pt>
                <c:pt idx="783">
                  <c:v>44.0</c:v>
                </c:pt>
                <c:pt idx="784">
                  <c:v>44.0</c:v>
                </c:pt>
                <c:pt idx="785">
                  <c:v>44.0</c:v>
                </c:pt>
                <c:pt idx="786">
                  <c:v>44.0</c:v>
                </c:pt>
                <c:pt idx="787">
                  <c:v>44.0</c:v>
                </c:pt>
                <c:pt idx="788">
                  <c:v>44.0</c:v>
                </c:pt>
                <c:pt idx="789">
                  <c:v>44.0</c:v>
                </c:pt>
                <c:pt idx="790">
                  <c:v>44.0</c:v>
                </c:pt>
                <c:pt idx="791">
                  <c:v>44.0</c:v>
                </c:pt>
                <c:pt idx="792">
                  <c:v>44.0</c:v>
                </c:pt>
                <c:pt idx="793">
                  <c:v>44.0</c:v>
                </c:pt>
                <c:pt idx="794">
                  <c:v>44.0</c:v>
                </c:pt>
                <c:pt idx="795">
                  <c:v>44.0</c:v>
                </c:pt>
                <c:pt idx="796">
                  <c:v>44.0</c:v>
                </c:pt>
                <c:pt idx="797">
                  <c:v>44.0</c:v>
                </c:pt>
                <c:pt idx="798">
                  <c:v>44.0</c:v>
                </c:pt>
                <c:pt idx="799">
                  <c:v>44.0</c:v>
                </c:pt>
                <c:pt idx="800">
                  <c:v>44.0</c:v>
                </c:pt>
                <c:pt idx="801">
                  <c:v>44.0</c:v>
                </c:pt>
                <c:pt idx="802">
                  <c:v>44.0</c:v>
                </c:pt>
                <c:pt idx="803">
                  <c:v>44.0</c:v>
                </c:pt>
                <c:pt idx="804">
                  <c:v>44.0</c:v>
                </c:pt>
                <c:pt idx="805">
                  <c:v>44.0</c:v>
                </c:pt>
                <c:pt idx="806">
                  <c:v>44.0</c:v>
                </c:pt>
                <c:pt idx="807">
                  <c:v>44.0</c:v>
                </c:pt>
                <c:pt idx="808">
                  <c:v>44.0</c:v>
                </c:pt>
                <c:pt idx="809">
                  <c:v>44.0</c:v>
                </c:pt>
                <c:pt idx="810">
                  <c:v>44.0</c:v>
                </c:pt>
                <c:pt idx="811">
                  <c:v>44.0</c:v>
                </c:pt>
                <c:pt idx="812">
                  <c:v>44.0</c:v>
                </c:pt>
                <c:pt idx="813">
                  <c:v>44.0</c:v>
                </c:pt>
                <c:pt idx="814">
                  <c:v>44.0</c:v>
                </c:pt>
                <c:pt idx="815">
                  <c:v>44.0</c:v>
                </c:pt>
                <c:pt idx="816">
                  <c:v>44.0</c:v>
                </c:pt>
                <c:pt idx="817">
                  <c:v>44.0</c:v>
                </c:pt>
                <c:pt idx="818">
                  <c:v>44.0</c:v>
                </c:pt>
                <c:pt idx="819">
                  <c:v>44.0</c:v>
                </c:pt>
                <c:pt idx="820">
                  <c:v>44.0</c:v>
                </c:pt>
                <c:pt idx="821">
                  <c:v>44.0</c:v>
                </c:pt>
                <c:pt idx="822">
                  <c:v>44.0</c:v>
                </c:pt>
                <c:pt idx="823">
                  <c:v>44.0</c:v>
                </c:pt>
                <c:pt idx="824">
                  <c:v>44.0</c:v>
                </c:pt>
                <c:pt idx="825">
                  <c:v>44.0</c:v>
                </c:pt>
                <c:pt idx="826">
                  <c:v>44.0</c:v>
                </c:pt>
                <c:pt idx="827">
                  <c:v>44.0</c:v>
                </c:pt>
                <c:pt idx="828">
                  <c:v>44.0</c:v>
                </c:pt>
                <c:pt idx="829">
                  <c:v>44.0</c:v>
                </c:pt>
                <c:pt idx="830">
                  <c:v>44.0</c:v>
                </c:pt>
                <c:pt idx="831">
                  <c:v>44.0</c:v>
                </c:pt>
                <c:pt idx="832">
                  <c:v>44.0</c:v>
                </c:pt>
                <c:pt idx="833">
                  <c:v>44.0</c:v>
                </c:pt>
                <c:pt idx="834">
                  <c:v>44.0</c:v>
                </c:pt>
                <c:pt idx="835">
                  <c:v>44.0</c:v>
                </c:pt>
                <c:pt idx="836">
                  <c:v>44.0</c:v>
                </c:pt>
                <c:pt idx="837">
                  <c:v>44.0</c:v>
                </c:pt>
                <c:pt idx="838">
                  <c:v>44.0</c:v>
                </c:pt>
                <c:pt idx="839">
                  <c:v>44.0</c:v>
                </c:pt>
                <c:pt idx="840">
                  <c:v>44.0</c:v>
                </c:pt>
                <c:pt idx="841">
                  <c:v>44.0</c:v>
                </c:pt>
                <c:pt idx="842">
                  <c:v>44.0</c:v>
                </c:pt>
                <c:pt idx="843">
                  <c:v>44.0</c:v>
                </c:pt>
                <c:pt idx="844">
                  <c:v>44.0</c:v>
                </c:pt>
                <c:pt idx="845">
                  <c:v>44.0</c:v>
                </c:pt>
                <c:pt idx="846">
                  <c:v>44.0</c:v>
                </c:pt>
                <c:pt idx="847">
                  <c:v>44.0</c:v>
                </c:pt>
                <c:pt idx="848">
                  <c:v>44.0</c:v>
                </c:pt>
                <c:pt idx="849">
                  <c:v>44.0</c:v>
                </c:pt>
                <c:pt idx="850">
                  <c:v>44.0</c:v>
                </c:pt>
                <c:pt idx="851">
                  <c:v>44.0</c:v>
                </c:pt>
                <c:pt idx="852">
                  <c:v>44.0</c:v>
                </c:pt>
                <c:pt idx="853">
                  <c:v>44.0</c:v>
                </c:pt>
                <c:pt idx="854">
                  <c:v>45.0</c:v>
                </c:pt>
                <c:pt idx="855">
                  <c:v>45.0</c:v>
                </c:pt>
                <c:pt idx="856">
                  <c:v>45.0</c:v>
                </c:pt>
                <c:pt idx="857">
                  <c:v>45.0</c:v>
                </c:pt>
                <c:pt idx="858">
                  <c:v>45.0</c:v>
                </c:pt>
                <c:pt idx="859">
                  <c:v>45.0</c:v>
                </c:pt>
                <c:pt idx="860">
                  <c:v>45.0</c:v>
                </c:pt>
                <c:pt idx="861">
                  <c:v>45.0</c:v>
                </c:pt>
                <c:pt idx="862">
                  <c:v>46.0</c:v>
                </c:pt>
                <c:pt idx="863">
                  <c:v>46.0</c:v>
                </c:pt>
                <c:pt idx="864">
                  <c:v>46.0</c:v>
                </c:pt>
                <c:pt idx="865">
                  <c:v>46.0</c:v>
                </c:pt>
                <c:pt idx="866">
                  <c:v>46.0</c:v>
                </c:pt>
                <c:pt idx="867">
                  <c:v>46.0</c:v>
                </c:pt>
                <c:pt idx="868">
                  <c:v>46.0</c:v>
                </c:pt>
                <c:pt idx="869">
                  <c:v>46.0</c:v>
                </c:pt>
                <c:pt idx="870">
                  <c:v>46.0</c:v>
                </c:pt>
                <c:pt idx="871">
                  <c:v>46.0</c:v>
                </c:pt>
                <c:pt idx="872">
                  <c:v>46.0</c:v>
                </c:pt>
                <c:pt idx="873">
                  <c:v>46.0</c:v>
                </c:pt>
                <c:pt idx="874">
                  <c:v>46.0</c:v>
                </c:pt>
                <c:pt idx="875">
                  <c:v>46.0</c:v>
                </c:pt>
                <c:pt idx="876">
                  <c:v>46.0</c:v>
                </c:pt>
                <c:pt idx="877">
                  <c:v>46.0</c:v>
                </c:pt>
                <c:pt idx="878">
                  <c:v>46.0</c:v>
                </c:pt>
                <c:pt idx="879">
                  <c:v>46.0</c:v>
                </c:pt>
                <c:pt idx="880">
                  <c:v>46.0</c:v>
                </c:pt>
                <c:pt idx="881">
                  <c:v>46.0</c:v>
                </c:pt>
                <c:pt idx="882">
                  <c:v>46.0</c:v>
                </c:pt>
                <c:pt idx="883">
                  <c:v>46.0</c:v>
                </c:pt>
                <c:pt idx="884">
                  <c:v>46.0</c:v>
                </c:pt>
                <c:pt idx="885">
                  <c:v>46.0</c:v>
                </c:pt>
                <c:pt idx="886">
                  <c:v>46.0</c:v>
                </c:pt>
                <c:pt idx="887">
                  <c:v>46.0</c:v>
                </c:pt>
                <c:pt idx="888">
                  <c:v>46.0</c:v>
                </c:pt>
                <c:pt idx="889">
                  <c:v>46.0</c:v>
                </c:pt>
                <c:pt idx="890">
                  <c:v>46.0</c:v>
                </c:pt>
                <c:pt idx="891">
                  <c:v>46.0</c:v>
                </c:pt>
                <c:pt idx="892">
                  <c:v>46.0</c:v>
                </c:pt>
                <c:pt idx="893">
                  <c:v>46.0</c:v>
                </c:pt>
                <c:pt idx="894">
                  <c:v>46.0</c:v>
                </c:pt>
                <c:pt idx="895">
                  <c:v>46.0</c:v>
                </c:pt>
                <c:pt idx="896">
                  <c:v>46.0</c:v>
                </c:pt>
                <c:pt idx="897">
                  <c:v>46.0</c:v>
                </c:pt>
                <c:pt idx="898">
                  <c:v>46.0</c:v>
                </c:pt>
                <c:pt idx="899">
                  <c:v>46.0</c:v>
                </c:pt>
                <c:pt idx="900">
                  <c:v>46.0</c:v>
                </c:pt>
                <c:pt idx="901">
                  <c:v>46.0</c:v>
                </c:pt>
                <c:pt idx="902">
                  <c:v>46.0</c:v>
                </c:pt>
                <c:pt idx="903">
                  <c:v>46.0</c:v>
                </c:pt>
                <c:pt idx="904">
                  <c:v>46.0</c:v>
                </c:pt>
                <c:pt idx="905">
                  <c:v>46.0</c:v>
                </c:pt>
                <c:pt idx="906">
                  <c:v>46.0</c:v>
                </c:pt>
                <c:pt idx="907">
                  <c:v>46.0</c:v>
                </c:pt>
                <c:pt idx="908">
                  <c:v>46.0</c:v>
                </c:pt>
                <c:pt idx="909">
                  <c:v>46.0</c:v>
                </c:pt>
                <c:pt idx="910">
                  <c:v>46.0</c:v>
                </c:pt>
                <c:pt idx="911">
                  <c:v>46.0</c:v>
                </c:pt>
                <c:pt idx="912">
                  <c:v>46.0</c:v>
                </c:pt>
                <c:pt idx="913">
                  <c:v>46.0</c:v>
                </c:pt>
                <c:pt idx="914">
                  <c:v>46.0</c:v>
                </c:pt>
                <c:pt idx="915">
                  <c:v>46.0</c:v>
                </c:pt>
                <c:pt idx="916">
                  <c:v>46.0</c:v>
                </c:pt>
                <c:pt idx="917">
                  <c:v>46.0</c:v>
                </c:pt>
                <c:pt idx="918">
                  <c:v>46.0</c:v>
                </c:pt>
                <c:pt idx="919">
                  <c:v>46.0</c:v>
                </c:pt>
                <c:pt idx="920">
                  <c:v>46.0</c:v>
                </c:pt>
                <c:pt idx="921">
                  <c:v>46.0</c:v>
                </c:pt>
                <c:pt idx="922">
                  <c:v>46.0</c:v>
                </c:pt>
                <c:pt idx="923">
                  <c:v>46.0</c:v>
                </c:pt>
                <c:pt idx="924">
                  <c:v>46.0</c:v>
                </c:pt>
                <c:pt idx="925">
                  <c:v>46.0</c:v>
                </c:pt>
                <c:pt idx="926">
                  <c:v>46.0</c:v>
                </c:pt>
                <c:pt idx="927">
                  <c:v>46.0</c:v>
                </c:pt>
                <c:pt idx="928">
                  <c:v>46.0</c:v>
                </c:pt>
                <c:pt idx="929">
                  <c:v>46.0</c:v>
                </c:pt>
                <c:pt idx="930">
                  <c:v>46.0</c:v>
                </c:pt>
                <c:pt idx="931">
                  <c:v>46.0</c:v>
                </c:pt>
                <c:pt idx="932">
                  <c:v>46.0</c:v>
                </c:pt>
                <c:pt idx="933">
                  <c:v>46.0</c:v>
                </c:pt>
                <c:pt idx="934">
                  <c:v>46.0</c:v>
                </c:pt>
                <c:pt idx="935">
                  <c:v>47.0</c:v>
                </c:pt>
                <c:pt idx="936">
                  <c:v>47.0</c:v>
                </c:pt>
                <c:pt idx="937">
                  <c:v>47.0</c:v>
                </c:pt>
                <c:pt idx="938">
                  <c:v>47.0</c:v>
                </c:pt>
                <c:pt idx="939">
                  <c:v>47.0</c:v>
                </c:pt>
                <c:pt idx="940">
                  <c:v>47.0</c:v>
                </c:pt>
                <c:pt idx="941">
                  <c:v>47.0</c:v>
                </c:pt>
                <c:pt idx="942">
                  <c:v>47.0</c:v>
                </c:pt>
                <c:pt idx="943">
                  <c:v>47.0</c:v>
                </c:pt>
                <c:pt idx="944">
                  <c:v>47.0</c:v>
                </c:pt>
                <c:pt idx="945">
                  <c:v>47.0</c:v>
                </c:pt>
                <c:pt idx="946">
                  <c:v>47.0</c:v>
                </c:pt>
                <c:pt idx="947">
                  <c:v>47.0</c:v>
                </c:pt>
                <c:pt idx="948">
                  <c:v>47.0</c:v>
                </c:pt>
                <c:pt idx="949">
                  <c:v>47.0</c:v>
                </c:pt>
                <c:pt idx="950">
                  <c:v>47.0</c:v>
                </c:pt>
                <c:pt idx="951">
                  <c:v>47.0</c:v>
                </c:pt>
                <c:pt idx="952">
                  <c:v>47.0</c:v>
                </c:pt>
                <c:pt idx="953">
                  <c:v>47.0</c:v>
                </c:pt>
                <c:pt idx="954">
                  <c:v>47.0</c:v>
                </c:pt>
                <c:pt idx="955">
                  <c:v>47.0</c:v>
                </c:pt>
                <c:pt idx="956">
                  <c:v>47.0</c:v>
                </c:pt>
                <c:pt idx="957">
                  <c:v>47.0</c:v>
                </c:pt>
                <c:pt idx="958">
                  <c:v>47.0</c:v>
                </c:pt>
                <c:pt idx="959">
                  <c:v>47.0</c:v>
                </c:pt>
                <c:pt idx="960">
                  <c:v>48.0</c:v>
                </c:pt>
                <c:pt idx="961">
                  <c:v>49.0</c:v>
                </c:pt>
                <c:pt idx="962">
                  <c:v>50.0</c:v>
                </c:pt>
                <c:pt idx="963">
                  <c:v>50.0</c:v>
                </c:pt>
                <c:pt idx="964">
                  <c:v>50.0</c:v>
                </c:pt>
                <c:pt idx="965">
                  <c:v>50.0</c:v>
                </c:pt>
                <c:pt idx="966">
                  <c:v>50.0</c:v>
                </c:pt>
                <c:pt idx="967">
                  <c:v>50.0</c:v>
                </c:pt>
                <c:pt idx="968">
                  <c:v>50.0</c:v>
                </c:pt>
                <c:pt idx="969">
                  <c:v>50.0</c:v>
                </c:pt>
                <c:pt idx="970">
                  <c:v>50.0</c:v>
                </c:pt>
                <c:pt idx="971">
                  <c:v>50.0</c:v>
                </c:pt>
                <c:pt idx="972">
                  <c:v>50.0</c:v>
                </c:pt>
                <c:pt idx="973">
                  <c:v>50.0</c:v>
                </c:pt>
                <c:pt idx="974">
                  <c:v>50.0</c:v>
                </c:pt>
                <c:pt idx="975">
                  <c:v>50.0</c:v>
                </c:pt>
                <c:pt idx="976">
                  <c:v>50.0</c:v>
                </c:pt>
                <c:pt idx="977">
                  <c:v>50.0</c:v>
                </c:pt>
                <c:pt idx="978">
                  <c:v>50.0</c:v>
                </c:pt>
                <c:pt idx="979">
                  <c:v>50.0</c:v>
                </c:pt>
                <c:pt idx="980">
                  <c:v>50.0</c:v>
                </c:pt>
                <c:pt idx="981">
                  <c:v>50.0</c:v>
                </c:pt>
                <c:pt idx="982">
                  <c:v>50.0</c:v>
                </c:pt>
                <c:pt idx="983">
                  <c:v>50.0</c:v>
                </c:pt>
                <c:pt idx="984">
                  <c:v>50.0</c:v>
                </c:pt>
                <c:pt idx="985">
                  <c:v>50.0</c:v>
                </c:pt>
                <c:pt idx="986">
                  <c:v>50.0</c:v>
                </c:pt>
                <c:pt idx="987">
                  <c:v>50.0</c:v>
                </c:pt>
                <c:pt idx="988">
                  <c:v>50.0</c:v>
                </c:pt>
                <c:pt idx="989">
                  <c:v>50.0</c:v>
                </c:pt>
                <c:pt idx="990">
                  <c:v>50.0</c:v>
                </c:pt>
                <c:pt idx="991">
                  <c:v>50.0</c:v>
                </c:pt>
                <c:pt idx="992">
                  <c:v>50.0</c:v>
                </c:pt>
                <c:pt idx="993">
                  <c:v>50.0</c:v>
                </c:pt>
                <c:pt idx="994">
                  <c:v>50.0</c:v>
                </c:pt>
                <c:pt idx="995">
                  <c:v>50.0</c:v>
                </c:pt>
                <c:pt idx="996">
                  <c:v>50.0</c:v>
                </c:pt>
                <c:pt idx="997">
                  <c:v>50.0</c:v>
                </c:pt>
                <c:pt idx="998">
                  <c:v>50.0</c:v>
                </c:pt>
                <c:pt idx="999">
                  <c:v>50.0</c:v>
                </c:pt>
                <c:pt idx="1000">
                  <c:v>50.0</c:v>
                </c:pt>
                <c:pt idx="1001">
                  <c:v>50.0</c:v>
                </c:pt>
                <c:pt idx="1002">
                  <c:v>50.0</c:v>
                </c:pt>
                <c:pt idx="1003">
                  <c:v>50.0</c:v>
                </c:pt>
                <c:pt idx="1004">
                  <c:v>50.0</c:v>
                </c:pt>
                <c:pt idx="1005">
                  <c:v>50.0</c:v>
                </c:pt>
                <c:pt idx="1006">
                  <c:v>50.0</c:v>
                </c:pt>
                <c:pt idx="1007">
                  <c:v>50.0</c:v>
                </c:pt>
                <c:pt idx="1008">
                  <c:v>50.0</c:v>
                </c:pt>
                <c:pt idx="1009">
                  <c:v>50.0</c:v>
                </c:pt>
                <c:pt idx="1010">
                  <c:v>50.0</c:v>
                </c:pt>
                <c:pt idx="1011">
                  <c:v>50.0</c:v>
                </c:pt>
                <c:pt idx="1012">
                  <c:v>50.0</c:v>
                </c:pt>
                <c:pt idx="1013">
                  <c:v>50.0</c:v>
                </c:pt>
                <c:pt idx="1014">
                  <c:v>50.0</c:v>
                </c:pt>
                <c:pt idx="1015">
                  <c:v>50.0</c:v>
                </c:pt>
                <c:pt idx="1016">
                  <c:v>50.0</c:v>
                </c:pt>
                <c:pt idx="1017">
                  <c:v>50.0</c:v>
                </c:pt>
                <c:pt idx="1018">
                  <c:v>50.0</c:v>
                </c:pt>
                <c:pt idx="1019">
                  <c:v>50.0</c:v>
                </c:pt>
                <c:pt idx="1020">
                  <c:v>50.0</c:v>
                </c:pt>
                <c:pt idx="1021">
                  <c:v>50.0</c:v>
                </c:pt>
                <c:pt idx="1022">
                  <c:v>50.0</c:v>
                </c:pt>
                <c:pt idx="1023">
                  <c:v>50.0</c:v>
                </c:pt>
                <c:pt idx="1024">
                  <c:v>50.0</c:v>
                </c:pt>
                <c:pt idx="1025">
                  <c:v>50.0</c:v>
                </c:pt>
                <c:pt idx="1026">
                  <c:v>50.0</c:v>
                </c:pt>
                <c:pt idx="1027">
                  <c:v>50.0</c:v>
                </c:pt>
                <c:pt idx="1028">
                  <c:v>50.0</c:v>
                </c:pt>
                <c:pt idx="1029">
                  <c:v>50.0</c:v>
                </c:pt>
                <c:pt idx="1030">
                  <c:v>50.0</c:v>
                </c:pt>
                <c:pt idx="1031">
                  <c:v>50.0</c:v>
                </c:pt>
                <c:pt idx="1032">
                  <c:v>50.0</c:v>
                </c:pt>
                <c:pt idx="1033">
                  <c:v>50.0</c:v>
                </c:pt>
                <c:pt idx="1034">
                  <c:v>50.0</c:v>
                </c:pt>
                <c:pt idx="1035">
                  <c:v>50.0</c:v>
                </c:pt>
                <c:pt idx="1036">
                  <c:v>50.0</c:v>
                </c:pt>
                <c:pt idx="1037">
                  <c:v>50.0</c:v>
                </c:pt>
                <c:pt idx="1038">
                  <c:v>50.0</c:v>
                </c:pt>
                <c:pt idx="1039">
                  <c:v>50.0</c:v>
                </c:pt>
                <c:pt idx="1040">
                  <c:v>50.0</c:v>
                </c:pt>
                <c:pt idx="1041">
                  <c:v>50.0</c:v>
                </c:pt>
                <c:pt idx="1042">
                  <c:v>50.0</c:v>
                </c:pt>
                <c:pt idx="1043">
                  <c:v>50.0</c:v>
                </c:pt>
                <c:pt idx="1044">
                  <c:v>50.0</c:v>
                </c:pt>
                <c:pt idx="1045">
                  <c:v>50.0</c:v>
                </c:pt>
                <c:pt idx="1046">
                  <c:v>50.0</c:v>
                </c:pt>
                <c:pt idx="1047">
                  <c:v>50.0</c:v>
                </c:pt>
                <c:pt idx="1048">
                  <c:v>50.0</c:v>
                </c:pt>
                <c:pt idx="1049">
                  <c:v>50.0</c:v>
                </c:pt>
                <c:pt idx="1050">
                  <c:v>50.0</c:v>
                </c:pt>
                <c:pt idx="1051">
                  <c:v>50.0</c:v>
                </c:pt>
                <c:pt idx="1052">
                  <c:v>50.0</c:v>
                </c:pt>
                <c:pt idx="1053">
                  <c:v>50.0</c:v>
                </c:pt>
                <c:pt idx="1054">
                  <c:v>50.0</c:v>
                </c:pt>
                <c:pt idx="1055">
                  <c:v>50.0</c:v>
                </c:pt>
                <c:pt idx="1056">
                  <c:v>50.0</c:v>
                </c:pt>
                <c:pt idx="1057">
                  <c:v>50.0</c:v>
                </c:pt>
                <c:pt idx="1058">
                  <c:v>50.0</c:v>
                </c:pt>
                <c:pt idx="1059">
                  <c:v>50.0</c:v>
                </c:pt>
                <c:pt idx="1060">
                  <c:v>50.0</c:v>
                </c:pt>
                <c:pt idx="1061">
                  <c:v>50.0</c:v>
                </c:pt>
                <c:pt idx="1062">
                  <c:v>50.0</c:v>
                </c:pt>
                <c:pt idx="1063">
                  <c:v>50.0</c:v>
                </c:pt>
                <c:pt idx="1064">
                  <c:v>50.0</c:v>
                </c:pt>
                <c:pt idx="1065">
                  <c:v>50.0</c:v>
                </c:pt>
                <c:pt idx="1066">
                  <c:v>50.0</c:v>
                </c:pt>
                <c:pt idx="1067">
                  <c:v>50.0</c:v>
                </c:pt>
                <c:pt idx="1068">
                  <c:v>50.0</c:v>
                </c:pt>
                <c:pt idx="1069">
                  <c:v>50.0</c:v>
                </c:pt>
                <c:pt idx="1070">
                  <c:v>50.0</c:v>
                </c:pt>
                <c:pt idx="1071">
                  <c:v>50.0</c:v>
                </c:pt>
                <c:pt idx="1072">
                  <c:v>50.0</c:v>
                </c:pt>
                <c:pt idx="1073">
                  <c:v>50.0</c:v>
                </c:pt>
                <c:pt idx="1074">
                  <c:v>50.0</c:v>
                </c:pt>
                <c:pt idx="1075">
                  <c:v>50.0</c:v>
                </c:pt>
                <c:pt idx="1076">
                  <c:v>50.0</c:v>
                </c:pt>
                <c:pt idx="1077">
                  <c:v>50.0</c:v>
                </c:pt>
                <c:pt idx="1078">
                  <c:v>50.0</c:v>
                </c:pt>
                <c:pt idx="1079">
                  <c:v>50.0</c:v>
                </c:pt>
                <c:pt idx="1080">
                  <c:v>50.0</c:v>
                </c:pt>
                <c:pt idx="1081">
                  <c:v>50.0</c:v>
                </c:pt>
                <c:pt idx="1082">
                  <c:v>50.0</c:v>
                </c:pt>
                <c:pt idx="1083">
                  <c:v>50.0</c:v>
                </c:pt>
                <c:pt idx="1084">
                  <c:v>50.0</c:v>
                </c:pt>
                <c:pt idx="1085">
                  <c:v>50.0</c:v>
                </c:pt>
                <c:pt idx="1086">
                  <c:v>50.0</c:v>
                </c:pt>
                <c:pt idx="1087">
                  <c:v>50.0</c:v>
                </c:pt>
                <c:pt idx="1088">
                  <c:v>50.0</c:v>
                </c:pt>
                <c:pt idx="1089">
                  <c:v>50.0</c:v>
                </c:pt>
                <c:pt idx="1090">
                  <c:v>50.0</c:v>
                </c:pt>
                <c:pt idx="1091">
                  <c:v>50.0</c:v>
                </c:pt>
                <c:pt idx="1092">
                  <c:v>50.0</c:v>
                </c:pt>
                <c:pt idx="1093">
                  <c:v>50.0</c:v>
                </c:pt>
                <c:pt idx="1094">
                  <c:v>50.0</c:v>
                </c:pt>
                <c:pt idx="1095">
                  <c:v>50.0</c:v>
                </c:pt>
                <c:pt idx="1096">
                  <c:v>50.0</c:v>
                </c:pt>
                <c:pt idx="1097">
                  <c:v>50.0</c:v>
                </c:pt>
                <c:pt idx="1098">
                  <c:v>50.0</c:v>
                </c:pt>
                <c:pt idx="1099">
                  <c:v>50.0</c:v>
                </c:pt>
                <c:pt idx="1100">
                  <c:v>50.0</c:v>
                </c:pt>
                <c:pt idx="1101">
                  <c:v>50.0</c:v>
                </c:pt>
                <c:pt idx="1102">
                  <c:v>50.0</c:v>
                </c:pt>
                <c:pt idx="1103">
                  <c:v>50.0</c:v>
                </c:pt>
                <c:pt idx="1104">
                  <c:v>50.0</c:v>
                </c:pt>
                <c:pt idx="1105">
                  <c:v>50.0</c:v>
                </c:pt>
                <c:pt idx="1106">
                  <c:v>50.0</c:v>
                </c:pt>
                <c:pt idx="1107">
                  <c:v>50.0</c:v>
                </c:pt>
                <c:pt idx="1108">
                  <c:v>50.0</c:v>
                </c:pt>
                <c:pt idx="1109">
                  <c:v>50.0</c:v>
                </c:pt>
                <c:pt idx="1110">
                  <c:v>50.0</c:v>
                </c:pt>
                <c:pt idx="1111">
                  <c:v>50.0</c:v>
                </c:pt>
                <c:pt idx="1112">
                  <c:v>50.0</c:v>
                </c:pt>
                <c:pt idx="1113">
                  <c:v>50.0</c:v>
                </c:pt>
                <c:pt idx="1114">
                  <c:v>50.0</c:v>
                </c:pt>
                <c:pt idx="1115">
                  <c:v>50.0</c:v>
                </c:pt>
                <c:pt idx="1116">
                  <c:v>50.0</c:v>
                </c:pt>
                <c:pt idx="1117">
                  <c:v>50.0</c:v>
                </c:pt>
                <c:pt idx="1118">
                  <c:v>50.0</c:v>
                </c:pt>
                <c:pt idx="1119">
                  <c:v>50.0</c:v>
                </c:pt>
                <c:pt idx="1120">
                  <c:v>50.0</c:v>
                </c:pt>
                <c:pt idx="1121">
                  <c:v>50.0</c:v>
                </c:pt>
                <c:pt idx="1122">
                  <c:v>50.0</c:v>
                </c:pt>
                <c:pt idx="1123">
                  <c:v>50.0</c:v>
                </c:pt>
                <c:pt idx="1124">
                  <c:v>50.0</c:v>
                </c:pt>
                <c:pt idx="1125">
                  <c:v>50.0</c:v>
                </c:pt>
                <c:pt idx="1126">
                  <c:v>50.0</c:v>
                </c:pt>
                <c:pt idx="1127">
                  <c:v>50.0</c:v>
                </c:pt>
                <c:pt idx="1128">
                  <c:v>50.0</c:v>
                </c:pt>
                <c:pt idx="1129">
                  <c:v>50.0</c:v>
                </c:pt>
                <c:pt idx="1130">
                  <c:v>50.0</c:v>
                </c:pt>
                <c:pt idx="1131">
                  <c:v>50.0</c:v>
                </c:pt>
                <c:pt idx="1132">
                  <c:v>50.0</c:v>
                </c:pt>
                <c:pt idx="1133">
                  <c:v>50.0</c:v>
                </c:pt>
                <c:pt idx="1134">
                  <c:v>50.0</c:v>
                </c:pt>
                <c:pt idx="1135">
                  <c:v>50.0</c:v>
                </c:pt>
                <c:pt idx="1136">
                  <c:v>50.0</c:v>
                </c:pt>
                <c:pt idx="1137">
                  <c:v>50.0</c:v>
                </c:pt>
                <c:pt idx="1138">
                  <c:v>50.0</c:v>
                </c:pt>
                <c:pt idx="1139">
                  <c:v>50.0</c:v>
                </c:pt>
                <c:pt idx="1140">
                  <c:v>50.0</c:v>
                </c:pt>
                <c:pt idx="1141">
                  <c:v>50.0</c:v>
                </c:pt>
                <c:pt idx="1142">
                  <c:v>50.0</c:v>
                </c:pt>
                <c:pt idx="1143">
                  <c:v>50.0</c:v>
                </c:pt>
                <c:pt idx="1144">
                  <c:v>50.0</c:v>
                </c:pt>
                <c:pt idx="1145">
                  <c:v>50.0</c:v>
                </c:pt>
                <c:pt idx="1146">
                  <c:v>50.0</c:v>
                </c:pt>
                <c:pt idx="1147">
                  <c:v>50.0</c:v>
                </c:pt>
                <c:pt idx="1148">
                  <c:v>50.0</c:v>
                </c:pt>
                <c:pt idx="1149">
                  <c:v>50.0</c:v>
                </c:pt>
                <c:pt idx="1150">
                  <c:v>50.0</c:v>
                </c:pt>
                <c:pt idx="1151">
                  <c:v>50.0</c:v>
                </c:pt>
                <c:pt idx="1152">
                  <c:v>50.0</c:v>
                </c:pt>
                <c:pt idx="1153">
                  <c:v>50.0</c:v>
                </c:pt>
                <c:pt idx="1154">
                  <c:v>50.0</c:v>
                </c:pt>
                <c:pt idx="1155">
                  <c:v>50.0</c:v>
                </c:pt>
                <c:pt idx="1156">
                  <c:v>50.0</c:v>
                </c:pt>
                <c:pt idx="1157">
                  <c:v>50.0</c:v>
                </c:pt>
                <c:pt idx="1158">
                  <c:v>50.0</c:v>
                </c:pt>
                <c:pt idx="1159">
                  <c:v>50.0</c:v>
                </c:pt>
                <c:pt idx="1160">
                  <c:v>50.0</c:v>
                </c:pt>
                <c:pt idx="1161">
                  <c:v>50.0</c:v>
                </c:pt>
                <c:pt idx="1162">
                  <c:v>50.0</c:v>
                </c:pt>
                <c:pt idx="1163">
                  <c:v>50.0</c:v>
                </c:pt>
                <c:pt idx="1164">
                  <c:v>50.0</c:v>
                </c:pt>
                <c:pt idx="1165">
                  <c:v>50.0</c:v>
                </c:pt>
                <c:pt idx="1166">
                  <c:v>51.0</c:v>
                </c:pt>
                <c:pt idx="1167">
                  <c:v>51.0</c:v>
                </c:pt>
                <c:pt idx="1168">
                  <c:v>51.0</c:v>
                </c:pt>
                <c:pt idx="1169">
                  <c:v>51.0</c:v>
                </c:pt>
                <c:pt idx="1170">
                  <c:v>51.0</c:v>
                </c:pt>
                <c:pt idx="1171">
                  <c:v>51.0</c:v>
                </c:pt>
                <c:pt idx="1172">
                  <c:v>51.0</c:v>
                </c:pt>
                <c:pt idx="1173">
                  <c:v>51.0</c:v>
                </c:pt>
                <c:pt idx="1174">
                  <c:v>51.0</c:v>
                </c:pt>
                <c:pt idx="1175">
                  <c:v>51.0</c:v>
                </c:pt>
                <c:pt idx="1176">
                  <c:v>51.0</c:v>
                </c:pt>
                <c:pt idx="1177">
                  <c:v>51.0</c:v>
                </c:pt>
                <c:pt idx="1178">
                  <c:v>51.0</c:v>
                </c:pt>
                <c:pt idx="1179">
                  <c:v>51.0</c:v>
                </c:pt>
                <c:pt idx="1180">
                  <c:v>51.0</c:v>
                </c:pt>
                <c:pt idx="1181">
                  <c:v>51.0</c:v>
                </c:pt>
                <c:pt idx="1182">
                  <c:v>51.0</c:v>
                </c:pt>
                <c:pt idx="1183">
                  <c:v>51.0</c:v>
                </c:pt>
                <c:pt idx="1184">
                  <c:v>51.0</c:v>
                </c:pt>
                <c:pt idx="1185">
                  <c:v>51.0</c:v>
                </c:pt>
                <c:pt idx="1186">
                  <c:v>51.0</c:v>
                </c:pt>
                <c:pt idx="1187">
                  <c:v>51.0</c:v>
                </c:pt>
                <c:pt idx="1188">
                  <c:v>51.0</c:v>
                </c:pt>
                <c:pt idx="1189">
                  <c:v>51.0</c:v>
                </c:pt>
                <c:pt idx="1190">
                  <c:v>51.0</c:v>
                </c:pt>
                <c:pt idx="1191">
                  <c:v>51.0</c:v>
                </c:pt>
                <c:pt idx="1192">
                  <c:v>51.0</c:v>
                </c:pt>
                <c:pt idx="1193">
                  <c:v>51.0</c:v>
                </c:pt>
                <c:pt idx="1194">
                  <c:v>51.0</c:v>
                </c:pt>
                <c:pt idx="1195">
                  <c:v>51.0</c:v>
                </c:pt>
                <c:pt idx="1196">
                  <c:v>51.0</c:v>
                </c:pt>
                <c:pt idx="1197">
                  <c:v>51.0</c:v>
                </c:pt>
                <c:pt idx="1198">
                  <c:v>51.0</c:v>
                </c:pt>
                <c:pt idx="1199">
                  <c:v>51.0</c:v>
                </c:pt>
                <c:pt idx="1200">
                  <c:v>51.0</c:v>
                </c:pt>
                <c:pt idx="1201">
                  <c:v>51.0</c:v>
                </c:pt>
                <c:pt idx="1202">
                  <c:v>51.0</c:v>
                </c:pt>
                <c:pt idx="1203">
                  <c:v>51.0</c:v>
                </c:pt>
                <c:pt idx="1204">
                  <c:v>51.0</c:v>
                </c:pt>
                <c:pt idx="1205">
                  <c:v>51.0</c:v>
                </c:pt>
                <c:pt idx="1206">
                  <c:v>51.0</c:v>
                </c:pt>
                <c:pt idx="1207">
                  <c:v>51.0</c:v>
                </c:pt>
                <c:pt idx="1208">
                  <c:v>51.0</c:v>
                </c:pt>
                <c:pt idx="1209">
                  <c:v>51.0</c:v>
                </c:pt>
                <c:pt idx="1210">
                  <c:v>51.0</c:v>
                </c:pt>
                <c:pt idx="1211">
                  <c:v>51.0</c:v>
                </c:pt>
                <c:pt idx="1212">
                  <c:v>51.0</c:v>
                </c:pt>
                <c:pt idx="1213">
                  <c:v>51.0</c:v>
                </c:pt>
                <c:pt idx="1214">
                  <c:v>51.0</c:v>
                </c:pt>
                <c:pt idx="1215">
                  <c:v>51.0</c:v>
                </c:pt>
                <c:pt idx="1216">
                  <c:v>51.0</c:v>
                </c:pt>
                <c:pt idx="1217">
                  <c:v>51.0</c:v>
                </c:pt>
                <c:pt idx="1218">
                  <c:v>51.0</c:v>
                </c:pt>
                <c:pt idx="1219">
                  <c:v>51.0</c:v>
                </c:pt>
                <c:pt idx="1220">
                  <c:v>51.0</c:v>
                </c:pt>
                <c:pt idx="1221">
                  <c:v>51.0</c:v>
                </c:pt>
                <c:pt idx="1222">
                  <c:v>51.0</c:v>
                </c:pt>
                <c:pt idx="1223">
                  <c:v>51.0</c:v>
                </c:pt>
                <c:pt idx="1224">
                  <c:v>51.0</c:v>
                </c:pt>
                <c:pt idx="1225">
                  <c:v>51.0</c:v>
                </c:pt>
                <c:pt idx="1226">
                  <c:v>51.0</c:v>
                </c:pt>
                <c:pt idx="1227">
                  <c:v>51.0</c:v>
                </c:pt>
                <c:pt idx="1228">
                  <c:v>51.0</c:v>
                </c:pt>
                <c:pt idx="1229">
                  <c:v>51.0</c:v>
                </c:pt>
                <c:pt idx="1230">
                  <c:v>51.0</c:v>
                </c:pt>
                <c:pt idx="1231">
                  <c:v>51.0</c:v>
                </c:pt>
                <c:pt idx="1232">
                  <c:v>51.0</c:v>
                </c:pt>
                <c:pt idx="1233">
                  <c:v>51.0</c:v>
                </c:pt>
                <c:pt idx="1234">
                  <c:v>51.0</c:v>
                </c:pt>
                <c:pt idx="1235">
                  <c:v>51.0</c:v>
                </c:pt>
                <c:pt idx="1236">
                  <c:v>51.0</c:v>
                </c:pt>
                <c:pt idx="1237">
                  <c:v>51.0</c:v>
                </c:pt>
                <c:pt idx="1238">
                  <c:v>51.0</c:v>
                </c:pt>
                <c:pt idx="1239">
                  <c:v>51.0</c:v>
                </c:pt>
                <c:pt idx="1240">
                  <c:v>51.0</c:v>
                </c:pt>
                <c:pt idx="1241">
                  <c:v>51.0</c:v>
                </c:pt>
                <c:pt idx="1242">
                  <c:v>51.0</c:v>
                </c:pt>
                <c:pt idx="1243">
                  <c:v>51.0</c:v>
                </c:pt>
                <c:pt idx="1244">
                  <c:v>51.0</c:v>
                </c:pt>
                <c:pt idx="1245">
                  <c:v>51.0</c:v>
                </c:pt>
                <c:pt idx="1246">
                  <c:v>51.0</c:v>
                </c:pt>
                <c:pt idx="1247">
                  <c:v>51.0</c:v>
                </c:pt>
                <c:pt idx="1248">
                  <c:v>51.0</c:v>
                </c:pt>
                <c:pt idx="1249">
                  <c:v>51.0</c:v>
                </c:pt>
                <c:pt idx="1250">
                  <c:v>51.0</c:v>
                </c:pt>
                <c:pt idx="1251">
                  <c:v>52.0</c:v>
                </c:pt>
                <c:pt idx="1252">
                  <c:v>52.0</c:v>
                </c:pt>
                <c:pt idx="1253">
                  <c:v>52.0</c:v>
                </c:pt>
                <c:pt idx="1254">
                  <c:v>52.0</c:v>
                </c:pt>
                <c:pt idx="1255">
                  <c:v>52.0</c:v>
                </c:pt>
                <c:pt idx="1256">
                  <c:v>52.0</c:v>
                </c:pt>
                <c:pt idx="1257">
                  <c:v>52.0</c:v>
                </c:pt>
                <c:pt idx="1258">
                  <c:v>52.0</c:v>
                </c:pt>
                <c:pt idx="1259">
                  <c:v>52.0</c:v>
                </c:pt>
                <c:pt idx="1260">
                  <c:v>52.0</c:v>
                </c:pt>
                <c:pt idx="1261">
                  <c:v>52.0</c:v>
                </c:pt>
                <c:pt idx="1262">
                  <c:v>52.0</c:v>
                </c:pt>
                <c:pt idx="1263">
                  <c:v>52.0</c:v>
                </c:pt>
                <c:pt idx="1264">
                  <c:v>52.0</c:v>
                </c:pt>
                <c:pt idx="1265">
                  <c:v>52.0</c:v>
                </c:pt>
                <c:pt idx="1266">
                  <c:v>52.0</c:v>
                </c:pt>
                <c:pt idx="1267">
                  <c:v>52.0</c:v>
                </c:pt>
                <c:pt idx="1268">
                  <c:v>52.0</c:v>
                </c:pt>
                <c:pt idx="1269">
                  <c:v>52.0</c:v>
                </c:pt>
                <c:pt idx="1270">
                  <c:v>53.0</c:v>
                </c:pt>
                <c:pt idx="1271">
                  <c:v>53.0</c:v>
                </c:pt>
                <c:pt idx="1272">
                  <c:v>53.0</c:v>
                </c:pt>
                <c:pt idx="1273">
                  <c:v>53.0</c:v>
                </c:pt>
                <c:pt idx="1274">
                  <c:v>53.0</c:v>
                </c:pt>
                <c:pt idx="1275">
                  <c:v>53.0</c:v>
                </c:pt>
                <c:pt idx="1276">
                  <c:v>53.0</c:v>
                </c:pt>
                <c:pt idx="1277">
                  <c:v>53.0</c:v>
                </c:pt>
                <c:pt idx="1278">
                  <c:v>53.0</c:v>
                </c:pt>
                <c:pt idx="1279">
                  <c:v>53.0</c:v>
                </c:pt>
                <c:pt idx="1280">
                  <c:v>53.0</c:v>
                </c:pt>
                <c:pt idx="1281">
                  <c:v>53.0</c:v>
                </c:pt>
                <c:pt idx="1282">
                  <c:v>53.0</c:v>
                </c:pt>
                <c:pt idx="1283">
                  <c:v>53.0</c:v>
                </c:pt>
                <c:pt idx="1284">
                  <c:v>53.0</c:v>
                </c:pt>
                <c:pt idx="1285">
                  <c:v>53.0</c:v>
                </c:pt>
                <c:pt idx="1286">
                  <c:v>53.0</c:v>
                </c:pt>
                <c:pt idx="1287">
                  <c:v>53.0</c:v>
                </c:pt>
                <c:pt idx="1288">
                  <c:v>53.0</c:v>
                </c:pt>
                <c:pt idx="1289">
                  <c:v>53.0</c:v>
                </c:pt>
                <c:pt idx="1290">
                  <c:v>53.0</c:v>
                </c:pt>
                <c:pt idx="1291">
                  <c:v>53.0</c:v>
                </c:pt>
                <c:pt idx="1292">
                  <c:v>53.0</c:v>
                </c:pt>
                <c:pt idx="1293">
                  <c:v>53.0</c:v>
                </c:pt>
                <c:pt idx="1294">
                  <c:v>53.0</c:v>
                </c:pt>
                <c:pt idx="1295">
                  <c:v>53.0</c:v>
                </c:pt>
                <c:pt idx="1296">
                  <c:v>53.0</c:v>
                </c:pt>
                <c:pt idx="1297">
                  <c:v>53.0</c:v>
                </c:pt>
                <c:pt idx="1298">
                  <c:v>53.0</c:v>
                </c:pt>
                <c:pt idx="1299">
                  <c:v>53.0</c:v>
                </c:pt>
                <c:pt idx="1300">
                  <c:v>53.0</c:v>
                </c:pt>
                <c:pt idx="1301">
                  <c:v>53.0</c:v>
                </c:pt>
                <c:pt idx="1302">
                  <c:v>53.0</c:v>
                </c:pt>
                <c:pt idx="1303">
                  <c:v>53.0</c:v>
                </c:pt>
                <c:pt idx="1304">
                  <c:v>53.0</c:v>
                </c:pt>
                <c:pt idx="1305">
                  <c:v>53.0</c:v>
                </c:pt>
                <c:pt idx="1306">
                  <c:v>53.0</c:v>
                </c:pt>
                <c:pt idx="1307">
                  <c:v>53.0</c:v>
                </c:pt>
                <c:pt idx="1308">
                  <c:v>53.0</c:v>
                </c:pt>
                <c:pt idx="1309">
                  <c:v>53.0</c:v>
                </c:pt>
                <c:pt idx="1310">
                  <c:v>53.0</c:v>
                </c:pt>
                <c:pt idx="1311">
                  <c:v>53.0</c:v>
                </c:pt>
                <c:pt idx="1312">
                  <c:v>53.0</c:v>
                </c:pt>
                <c:pt idx="1313">
                  <c:v>53.0</c:v>
                </c:pt>
                <c:pt idx="1314">
                  <c:v>53.0</c:v>
                </c:pt>
                <c:pt idx="1315">
                  <c:v>53.0</c:v>
                </c:pt>
                <c:pt idx="1316">
                  <c:v>53.0</c:v>
                </c:pt>
                <c:pt idx="1317">
                  <c:v>53.0</c:v>
                </c:pt>
                <c:pt idx="1318">
                  <c:v>53.0</c:v>
                </c:pt>
                <c:pt idx="1319">
                  <c:v>53.0</c:v>
                </c:pt>
                <c:pt idx="1320">
                  <c:v>53.0</c:v>
                </c:pt>
                <c:pt idx="1321">
                  <c:v>53.0</c:v>
                </c:pt>
                <c:pt idx="1322">
                  <c:v>53.0</c:v>
                </c:pt>
                <c:pt idx="1323">
                  <c:v>53.0</c:v>
                </c:pt>
                <c:pt idx="1324">
                  <c:v>53.0</c:v>
                </c:pt>
                <c:pt idx="1325">
                  <c:v>53.0</c:v>
                </c:pt>
                <c:pt idx="1326">
                  <c:v>53.0</c:v>
                </c:pt>
                <c:pt idx="1327">
                  <c:v>53.0</c:v>
                </c:pt>
                <c:pt idx="1328">
                  <c:v>53.0</c:v>
                </c:pt>
                <c:pt idx="1329">
                  <c:v>53.0</c:v>
                </c:pt>
                <c:pt idx="1330">
                  <c:v>53.0</c:v>
                </c:pt>
                <c:pt idx="1331">
                  <c:v>53.0</c:v>
                </c:pt>
                <c:pt idx="1332">
                  <c:v>53.0</c:v>
                </c:pt>
                <c:pt idx="1333">
                  <c:v>53.0</c:v>
                </c:pt>
                <c:pt idx="1334">
                  <c:v>53.0</c:v>
                </c:pt>
                <c:pt idx="1335">
                  <c:v>53.0</c:v>
                </c:pt>
                <c:pt idx="1336">
                  <c:v>53.0</c:v>
                </c:pt>
                <c:pt idx="1337">
                  <c:v>53.0</c:v>
                </c:pt>
                <c:pt idx="1338">
                  <c:v>53.0</c:v>
                </c:pt>
                <c:pt idx="1339">
                  <c:v>53.0</c:v>
                </c:pt>
                <c:pt idx="1340">
                  <c:v>53.0</c:v>
                </c:pt>
                <c:pt idx="1341">
                  <c:v>53.0</c:v>
                </c:pt>
                <c:pt idx="1342">
                  <c:v>53.0</c:v>
                </c:pt>
                <c:pt idx="1343">
                  <c:v>53.0</c:v>
                </c:pt>
                <c:pt idx="1344">
                  <c:v>53.0</c:v>
                </c:pt>
                <c:pt idx="1345">
                  <c:v>53.0</c:v>
                </c:pt>
                <c:pt idx="1346">
                  <c:v>53.0</c:v>
                </c:pt>
                <c:pt idx="1347">
                  <c:v>53.0</c:v>
                </c:pt>
                <c:pt idx="1348">
                  <c:v>53.0</c:v>
                </c:pt>
                <c:pt idx="1349">
                  <c:v>53.0</c:v>
                </c:pt>
                <c:pt idx="1350">
                  <c:v>53.0</c:v>
                </c:pt>
                <c:pt idx="1351">
                  <c:v>53.0</c:v>
                </c:pt>
                <c:pt idx="1352">
                  <c:v>53.0</c:v>
                </c:pt>
                <c:pt idx="1353">
                  <c:v>53.0</c:v>
                </c:pt>
                <c:pt idx="1354">
                  <c:v>53.0</c:v>
                </c:pt>
                <c:pt idx="1355">
                  <c:v>53.0</c:v>
                </c:pt>
                <c:pt idx="1356">
                  <c:v>53.0</c:v>
                </c:pt>
                <c:pt idx="1357">
                  <c:v>53.0</c:v>
                </c:pt>
                <c:pt idx="1358">
                  <c:v>53.0</c:v>
                </c:pt>
                <c:pt idx="1359">
                  <c:v>53.0</c:v>
                </c:pt>
                <c:pt idx="1360">
                  <c:v>53.0</c:v>
                </c:pt>
                <c:pt idx="1361">
                  <c:v>53.0</c:v>
                </c:pt>
                <c:pt idx="1362">
                  <c:v>53.0</c:v>
                </c:pt>
                <c:pt idx="1363">
                  <c:v>53.0</c:v>
                </c:pt>
                <c:pt idx="1364">
                  <c:v>53.0</c:v>
                </c:pt>
                <c:pt idx="1365">
                  <c:v>53.0</c:v>
                </c:pt>
                <c:pt idx="1366">
                  <c:v>53.0</c:v>
                </c:pt>
                <c:pt idx="1367">
                  <c:v>53.0</c:v>
                </c:pt>
                <c:pt idx="1368">
                  <c:v>53.0</c:v>
                </c:pt>
                <c:pt idx="1369">
                  <c:v>53.0</c:v>
                </c:pt>
                <c:pt idx="1370">
                  <c:v>53.0</c:v>
                </c:pt>
                <c:pt idx="1371">
                  <c:v>53.0</c:v>
                </c:pt>
                <c:pt idx="1372">
                  <c:v>53.0</c:v>
                </c:pt>
                <c:pt idx="1373">
                  <c:v>53.0</c:v>
                </c:pt>
                <c:pt idx="1374">
                  <c:v>53.0</c:v>
                </c:pt>
                <c:pt idx="1375">
                  <c:v>53.0</c:v>
                </c:pt>
                <c:pt idx="1376">
                  <c:v>53.0</c:v>
                </c:pt>
                <c:pt idx="1377">
                  <c:v>53.0</c:v>
                </c:pt>
                <c:pt idx="1378">
                  <c:v>53.0</c:v>
                </c:pt>
                <c:pt idx="1379">
                  <c:v>53.0</c:v>
                </c:pt>
                <c:pt idx="1380">
                  <c:v>53.0</c:v>
                </c:pt>
                <c:pt idx="1381">
                  <c:v>53.0</c:v>
                </c:pt>
                <c:pt idx="1382">
                  <c:v>54.0</c:v>
                </c:pt>
                <c:pt idx="1383">
                  <c:v>54.0</c:v>
                </c:pt>
                <c:pt idx="1384">
                  <c:v>54.0</c:v>
                </c:pt>
                <c:pt idx="1385">
                  <c:v>54.0</c:v>
                </c:pt>
                <c:pt idx="1386">
                  <c:v>54.0</c:v>
                </c:pt>
                <c:pt idx="1387">
                  <c:v>54.0</c:v>
                </c:pt>
                <c:pt idx="1388">
                  <c:v>54.0</c:v>
                </c:pt>
                <c:pt idx="1389">
                  <c:v>54.0</c:v>
                </c:pt>
                <c:pt idx="1390">
                  <c:v>54.0</c:v>
                </c:pt>
                <c:pt idx="1391">
                  <c:v>54.0</c:v>
                </c:pt>
                <c:pt idx="1392">
                  <c:v>54.0</c:v>
                </c:pt>
                <c:pt idx="1393">
                  <c:v>54.0</c:v>
                </c:pt>
                <c:pt idx="1394">
                  <c:v>54.0</c:v>
                </c:pt>
                <c:pt idx="1395">
                  <c:v>54.0</c:v>
                </c:pt>
                <c:pt idx="1396">
                  <c:v>54.0</c:v>
                </c:pt>
                <c:pt idx="1397">
                  <c:v>54.0</c:v>
                </c:pt>
                <c:pt idx="1398">
                  <c:v>54.0</c:v>
                </c:pt>
                <c:pt idx="1399">
                  <c:v>54.0</c:v>
                </c:pt>
                <c:pt idx="1400">
                  <c:v>54.0</c:v>
                </c:pt>
                <c:pt idx="1401">
                  <c:v>54.0</c:v>
                </c:pt>
                <c:pt idx="1402">
                  <c:v>54.0</c:v>
                </c:pt>
                <c:pt idx="1403">
                  <c:v>54.0</c:v>
                </c:pt>
                <c:pt idx="1404">
                  <c:v>54.0</c:v>
                </c:pt>
                <c:pt idx="1405">
                  <c:v>54.0</c:v>
                </c:pt>
                <c:pt idx="1406">
                  <c:v>54.0</c:v>
                </c:pt>
                <c:pt idx="1407">
                  <c:v>54.0</c:v>
                </c:pt>
                <c:pt idx="1408">
                  <c:v>54.0</c:v>
                </c:pt>
                <c:pt idx="1409">
                  <c:v>54.0</c:v>
                </c:pt>
                <c:pt idx="1410">
                  <c:v>54.0</c:v>
                </c:pt>
                <c:pt idx="1411">
                  <c:v>54.0</c:v>
                </c:pt>
                <c:pt idx="1412">
                  <c:v>54.0</c:v>
                </c:pt>
                <c:pt idx="1413">
                  <c:v>54.0</c:v>
                </c:pt>
                <c:pt idx="1414">
                  <c:v>54.0</c:v>
                </c:pt>
                <c:pt idx="1415">
                  <c:v>54.0</c:v>
                </c:pt>
                <c:pt idx="1416">
                  <c:v>54.0</c:v>
                </c:pt>
                <c:pt idx="1417">
                  <c:v>54.0</c:v>
                </c:pt>
                <c:pt idx="1418">
                  <c:v>54.0</c:v>
                </c:pt>
                <c:pt idx="1419">
                  <c:v>54.0</c:v>
                </c:pt>
                <c:pt idx="1420">
                  <c:v>54.0</c:v>
                </c:pt>
                <c:pt idx="1421">
                  <c:v>54.0</c:v>
                </c:pt>
                <c:pt idx="1422">
                  <c:v>54.0</c:v>
                </c:pt>
                <c:pt idx="1423">
                  <c:v>54.0</c:v>
                </c:pt>
                <c:pt idx="1424">
                  <c:v>54.0</c:v>
                </c:pt>
                <c:pt idx="1425">
                  <c:v>54.0</c:v>
                </c:pt>
                <c:pt idx="1426">
                  <c:v>54.0</c:v>
                </c:pt>
                <c:pt idx="1427">
                  <c:v>54.0</c:v>
                </c:pt>
                <c:pt idx="1428">
                  <c:v>54.0</c:v>
                </c:pt>
                <c:pt idx="1429">
                  <c:v>54.0</c:v>
                </c:pt>
                <c:pt idx="1430">
                  <c:v>54.0</c:v>
                </c:pt>
                <c:pt idx="1431">
                  <c:v>54.0</c:v>
                </c:pt>
                <c:pt idx="1432">
                  <c:v>54.0</c:v>
                </c:pt>
                <c:pt idx="1433">
                  <c:v>54.0</c:v>
                </c:pt>
                <c:pt idx="1434">
                  <c:v>54.0</c:v>
                </c:pt>
                <c:pt idx="1435">
                  <c:v>54.0</c:v>
                </c:pt>
                <c:pt idx="1436">
                  <c:v>54.0</c:v>
                </c:pt>
                <c:pt idx="1437">
                  <c:v>54.0</c:v>
                </c:pt>
                <c:pt idx="1438">
                  <c:v>54.0</c:v>
                </c:pt>
                <c:pt idx="1439">
                  <c:v>54.0</c:v>
                </c:pt>
                <c:pt idx="1440">
                  <c:v>54.0</c:v>
                </c:pt>
                <c:pt idx="1441">
                  <c:v>54.0</c:v>
                </c:pt>
                <c:pt idx="1442">
                  <c:v>54.0</c:v>
                </c:pt>
                <c:pt idx="1443">
                  <c:v>54.0</c:v>
                </c:pt>
                <c:pt idx="1444">
                  <c:v>54.0</c:v>
                </c:pt>
                <c:pt idx="1445">
                  <c:v>54.0</c:v>
                </c:pt>
                <c:pt idx="1446">
                  <c:v>54.0</c:v>
                </c:pt>
                <c:pt idx="1447">
                  <c:v>54.0</c:v>
                </c:pt>
                <c:pt idx="1448">
                  <c:v>54.0</c:v>
                </c:pt>
                <c:pt idx="1449">
                  <c:v>54.0</c:v>
                </c:pt>
                <c:pt idx="1450">
                  <c:v>54.0</c:v>
                </c:pt>
                <c:pt idx="1451">
                  <c:v>54.0</c:v>
                </c:pt>
                <c:pt idx="1452">
                  <c:v>54.0</c:v>
                </c:pt>
                <c:pt idx="1453">
                  <c:v>54.0</c:v>
                </c:pt>
                <c:pt idx="1454">
                  <c:v>54.0</c:v>
                </c:pt>
                <c:pt idx="1455">
                  <c:v>54.0</c:v>
                </c:pt>
                <c:pt idx="1456">
                  <c:v>54.0</c:v>
                </c:pt>
                <c:pt idx="1457">
                  <c:v>54.0</c:v>
                </c:pt>
                <c:pt idx="1458">
                  <c:v>54.0</c:v>
                </c:pt>
                <c:pt idx="1459">
                  <c:v>54.0</c:v>
                </c:pt>
                <c:pt idx="1460">
                  <c:v>54.0</c:v>
                </c:pt>
                <c:pt idx="1461">
                  <c:v>54.0</c:v>
                </c:pt>
                <c:pt idx="1462">
                  <c:v>54.0</c:v>
                </c:pt>
                <c:pt idx="1463">
                  <c:v>54.0</c:v>
                </c:pt>
                <c:pt idx="1464">
                  <c:v>54.0</c:v>
                </c:pt>
                <c:pt idx="1465">
                  <c:v>54.0</c:v>
                </c:pt>
                <c:pt idx="1466">
                  <c:v>54.0</c:v>
                </c:pt>
                <c:pt idx="1467">
                  <c:v>54.0</c:v>
                </c:pt>
                <c:pt idx="1468">
                  <c:v>54.0</c:v>
                </c:pt>
                <c:pt idx="1469">
                  <c:v>54.0</c:v>
                </c:pt>
                <c:pt idx="1470">
                  <c:v>54.0</c:v>
                </c:pt>
                <c:pt idx="1471">
                  <c:v>54.0</c:v>
                </c:pt>
                <c:pt idx="1472">
                  <c:v>54.0</c:v>
                </c:pt>
                <c:pt idx="1473">
                  <c:v>54.0</c:v>
                </c:pt>
                <c:pt idx="1474">
                  <c:v>54.0</c:v>
                </c:pt>
                <c:pt idx="1475">
                  <c:v>54.0</c:v>
                </c:pt>
                <c:pt idx="1476">
                  <c:v>54.0</c:v>
                </c:pt>
                <c:pt idx="1477">
                  <c:v>54.0</c:v>
                </c:pt>
                <c:pt idx="1478">
                  <c:v>54.0</c:v>
                </c:pt>
                <c:pt idx="1479">
                  <c:v>54.0</c:v>
                </c:pt>
                <c:pt idx="1480">
                  <c:v>54.0</c:v>
                </c:pt>
                <c:pt idx="1481">
                  <c:v>54.0</c:v>
                </c:pt>
                <c:pt idx="1482">
                  <c:v>54.0</c:v>
                </c:pt>
                <c:pt idx="1483">
                  <c:v>54.0</c:v>
                </c:pt>
                <c:pt idx="1484">
                  <c:v>54.0</c:v>
                </c:pt>
                <c:pt idx="1485">
                  <c:v>54.0</c:v>
                </c:pt>
                <c:pt idx="1486">
                  <c:v>54.0</c:v>
                </c:pt>
                <c:pt idx="1487">
                  <c:v>54.0</c:v>
                </c:pt>
                <c:pt idx="1488">
                  <c:v>54.0</c:v>
                </c:pt>
                <c:pt idx="1489">
                  <c:v>54.0</c:v>
                </c:pt>
                <c:pt idx="1490">
                  <c:v>54.0</c:v>
                </c:pt>
                <c:pt idx="1491">
                  <c:v>54.0</c:v>
                </c:pt>
                <c:pt idx="1492">
                  <c:v>54.0</c:v>
                </c:pt>
                <c:pt idx="1493">
                  <c:v>54.0</c:v>
                </c:pt>
                <c:pt idx="1494">
                  <c:v>54.0</c:v>
                </c:pt>
                <c:pt idx="1495">
                  <c:v>54.0</c:v>
                </c:pt>
                <c:pt idx="1496">
                  <c:v>54.0</c:v>
                </c:pt>
                <c:pt idx="1497">
                  <c:v>54.0</c:v>
                </c:pt>
                <c:pt idx="1498">
                  <c:v>54.0</c:v>
                </c:pt>
                <c:pt idx="1499">
                  <c:v>54.0</c:v>
                </c:pt>
                <c:pt idx="1500">
                  <c:v>54.0</c:v>
                </c:pt>
                <c:pt idx="1501">
                  <c:v>54.0</c:v>
                </c:pt>
                <c:pt idx="1502">
                  <c:v>54.0</c:v>
                </c:pt>
                <c:pt idx="1503">
                  <c:v>54.0</c:v>
                </c:pt>
                <c:pt idx="1504">
                  <c:v>54.0</c:v>
                </c:pt>
                <c:pt idx="1505">
                  <c:v>54.0</c:v>
                </c:pt>
                <c:pt idx="1506">
                  <c:v>54.0</c:v>
                </c:pt>
                <c:pt idx="1507">
                  <c:v>54.0</c:v>
                </c:pt>
                <c:pt idx="1508">
                  <c:v>54.0</c:v>
                </c:pt>
                <c:pt idx="1509">
                  <c:v>54.0</c:v>
                </c:pt>
                <c:pt idx="1510">
                  <c:v>54.0</c:v>
                </c:pt>
                <c:pt idx="1511">
                  <c:v>54.0</c:v>
                </c:pt>
                <c:pt idx="1512">
                  <c:v>54.0</c:v>
                </c:pt>
                <c:pt idx="1513">
                  <c:v>55.0</c:v>
                </c:pt>
                <c:pt idx="1514">
                  <c:v>56.0</c:v>
                </c:pt>
                <c:pt idx="1515">
                  <c:v>56.0</c:v>
                </c:pt>
                <c:pt idx="1516">
                  <c:v>56.0</c:v>
                </c:pt>
                <c:pt idx="1517">
                  <c:v>56.0</c:v>
                </c:pt>
                <c:pt idx="1518">
                  <c:v>56.0</c:v>
                </c:pt>
                <c:pt idx="1519">
                  <c:v>56.0</c:v>
                </c:pt>
                <c:pt idx="1520">
                  <c:v>56.0</c:v>
                </c:pt>
                <c:pt idx="1521">
                  <c:v>56.0</c:v>
                </c:pt>
                <c:pt idx="1522">
                  <c:v>56.0</c:v>
                </c:pt>
                <c:pt idx="1523">
                  <c:v>56.0</c:v>
                </c:pt>
                <c:pt idx="1524">
                  <c:v>56.0</c:v>
                </c:pt>
                <c:pt idx="1525">
                  <c:v>56.0</c:v>
                </c:pt>
                <c:pt idx="1526">
                  <c:v>56.0</c:v>
                </c:pt>
                <c:pt idx="1527">
                  <c:v>56.0</c:v>
                </c:pt>
                <c:pt idx="1528">
                  <c:v>56.0</c:v>
                </c:pt>
                <c:pt idx="1529">
                  <c:v>56.0</c:v>
                </c:pt>
                <c:pt idx="1530">
                  <c:v>56.0</c:v>
                </c:pt>
                <c:pt idx="1531">
                  <c:v>56.0</c:v>
                </c:pt>
                <c:pt idx="1532">
                  <c:v>56.0</c:v>
                </c:pt>
                <c:pt idx="1533">
                  <c:v>56.0</c:v>
                </c:pt>
                <c:pt idx="1534">
                  <c:v>56.0</c:v>
                </c:pt>
                <c:pt idx="1535">
                  <c:v>56.0</c:v>
                </c:pt>
                <c:pt idx="1536">
                  <c:v>56.0</c:v>
                </c:pt>
                <c:pt idx="1537">
                  <c:v>56.0</c:v>
                </c:pt>
                <c:pt idx="1538">
                  <c:v>56.0</c:v>
                </c:pt>
                <c:pt idx="1539">
                  <c:v>56.0</c:v>
                </c:pt>
                <c:pt idx="1540">
                  <c:v>56.0</c:v>
                </c:pt>
                <c:pt idx="1541">
                  <c:v>56.0</c:v>
                </c:pt>
                <c:pt idx="1542">
                  <c:v>56.0</c:v>
                </c:pt>
                <c:pt idx="1543">
                  <c:v>56.0</c:v>
                </c:pt>
                <c:pt idx="1544">
                  <c:v>56.0</c:v>
                </c:pt>
                <c:pt idx="1545">
                  <c:v>56.0</c:v>
                </c:pt>
                <c:pt idx="1546">
                  <c:v>56.0</c:v>
                </c:pt>
                <c:pt idx="1547">
                  <c:v>56.0</c:v>
                </c:pt>
                <c:pt idx="1548">
                  <c:v>56.0</c:v>
                </c:pt>
                <c:pt idx="1549">
                  <c:v>56.0</c:v>
                </c:pt>
                <c:pt idx="1550">
                  <c:v>56.0</c:v>
                </c:pt>
                <c:pt idx="1551">
                  <c:v>56.0</c:v>
                </c:pt>
                <c:pt idx="1552">
                  <c:v>56.0</c:v>
                </c:pt>
                <c:pt idx="1553">
                  <c:v>56.0</c:v>
                </c:pt>
                <c:pt idx="1554">
                  <c:v>56.0</c:v>
                </c:pt>
                <c:pt idx="1555">
                  <c:v>56.0</c:v>
                </c:pt>
                <c:pt idx="1556">
                  <c:v>56.0</c:v>
                </c:pt>
                <c:pt idx="1557">
                  <c:v>56.0</c:v>
                </c:pt>
                <c:pt idx="1558">
                  <c:v>56.0</c:v>
                </c:pt>
                <c:pt idx="1559">
                  <c:v>56.0</c:v>
                </c:pt>
                <c:pt idx="1560">
                  <c:v>56.0</c:v>
                </c:pt>
                <c:pt idx="1561">
                  <c:v>56.0</c:v>
                </c:pt>
                <c:pt idx="1562">
                  <c:v>56.0</c:v>
                </c:pt>
                <c:pt idx="1563">
                  <c:v>56.0</c:v>
                </c:pt>
                <c:pt idx="1564">
                  <c:v>56.0</c:v>
                </c:pt>
                <c:pt idx="1565">
                  <c:v>56.0</c:v>
                </c:pt>
                <c:pt idx="1566">
                  <c:v>56.0</c:v>
                </c:pt>
                <c:pt idx="1567">
                  <c:v>56.0</c:v>
                </c:pt>
                <c:pt idx="1568">
                  <c:v>56.0</c:v>
                </c:pt>
                <c:pt idx="1569">
                  <c:v>56.0</c:v>
                </c:pt>
                <c:pt idx="1570">
                  <c:v>56.0</c:v>
                </c:pt>
                <c:pt idx="1571">
                  <c:v>56.0</c:v>
                </c:pt>
                <c:pt idx="1572">
                  <c:v>56.0</c:v>
                </c:pt>
                <c:pt idx="1573">
                  <c:v>56.0</c:v>
                </c:pt>
                <c:pt idx="1574">
                  <c:v>56.0</c:v>
                </c:pt>
                <c:pt idx="1575">
                  <c:v>56.0</c:v>
                </c:pt>
                <c:pt idx="1576">
                  <c:v>56.0</c:v>
                </c:pt>
                <c:pt idx="1577">
                  <c:v>56.0</c:v>
                </c:pt>
                <c:pt idx="1578">
                  <c:v>56.0</c:v>
                </c:pt>
                <c:pt idx="1579">
                  <c:v>56.0</c:v>
                </c:pt>
                <c:pt idx="1580">
                  <c:v>56.0</c:v>
                </c:pt>
                <c:pt idx="1581">
                  <c:v>56.0</c:v>
                </c:pt>
                <c:pt idx="1582">
                  <c:v>56.0</c:v>
                </c:pt>
                <c:pt idx="1583">
                  <c:v>56.0</c:v>
                </c:pt>
                <c:pt idx="1584">
                  <c:v>56.0</c:v>
                </c:pt>
                <c:pt idx="1585">
                  <c:v>56.0</c:v>
                </c:pt>
                <c:pt idx="1586">
                  <c:v>56.0</c:v>
                </c:pt>
                <c:pt idx="1587">
                  <c:v>56.0</c:v>
                </c:pt>
                <c:pt idx="1588">
                  <c:v>56.0</c:v>
                </c:pt>
                <c:pt idx="1589">
                  <c:v>56.0</c:v>
                </c:pt>
                <c:pt idx="1590">
                  <c:v>56.0</c:v>
                </c:pt>
                <c:pt idx="1591">
                  <c:v>56.0</c:v>
                </c:pt>
                <c:pt idx="1592">
                  <c:v>56.0</c:v>
                </c:pt>
                <c:pt idx="1593">
                  <c:v>57.0</c:v>
                </c:pt>
                <c:pt idx="1594">
                  <c:v>57.0</c:v>
                </c:pt>
                <c:pt idx="1595">
                  <c:v>57.0</c:v>
                </c:pt>
                <c:pt idx="1596">
                  <c:v>57.0</c:v>
                </c:pt>
                <c:pt idx="1597">
                  <c:v>57.0</c:v>
                </c:pt>
                <c:pt idx="1598">
                  <c:v>57.0</c:v>
                </c:pt>
                <c:pt idx="1599">
                  <c:v>57.0</c:v>
                </c:pt>
                <c:pt idx="1600">
                  <c:v>57.0</c:v>
                </c:pt>
                <c:pt idx="1601">
                  <c:v>57.0</c:v>
                </c:pt>
                <c:pt idx="1602">
                  <c:v>57.0</c:v>
                </c:pt>
                <c:pt idx="1603">
                  <c:v>57.0</c:v>
                </c:pt>
                <c:pt idx="1604">
                  <c:v>57.0</c:v>
                </c:pt>
                <c:pt idx="1605">
                  <c:v>57.0</c:v>
                </c:pt>
                <c:pt idx="1606">
                  <c:v>57.0</c:v>
                </c:pt>
                <c:pt idx="1607">
                  <c:v>57.0</c:v>
                </c:pt>
                <c:pt idx="1608">
                  <c:v>57.0</c:v>
                </c:pt>
                <c:pt idx="1609">
                  <c:v>57.0</c:v>
                </c:pt>
                <c:pt idx="1610">
                  <c:v>57.0</c:v>
                </c:pt>
                <c:pt idx="1611">
                  <c:v>57.0</c:v>
                </c:pt>
                <c:pt idx="1612">
                  <c:v>57.0</c:v>
                </c:pt>
                <c:pt idx="1613">
                  <c:v>57.0</c:v>
                </c:pt>
                <c:pt idx="1614">
                  <c:v>57.0</c:v>
                </c:pt>
                <c:pt idx="1615">
                  <c:v>57.0</c:v>
                </c:pt>
                <c:pt idx="1616">
                  <c:v>57.0</c:v>
                </c:pt>
                <c:pt idx="1617">
                  <c:v>57.0</c:v>
                </c:pt>
                <c:pt idx="1618">
                  <c:v>57.0</c:v>
                </c:pt>
                <c:pt idx="1619">
                  <c:v>57.0</c:v>
                </c:pt>
                <c:pt idx="1620">
                  <c:v>57.0</c:v>
                </c:pt>
                <c:pt idx="1621">
                  <c:v>57.0</c:v>
                </c:pt>
                <c:pt idx="1622">
                  <c:v>57.0</c:v>
                </c:pt>
                <c:pt idx="1623">
                  <c:v>57.0</c:v>
                </c:pt>
                <c:pt idx="1624">
                  <c:v>57.0</c:v>
                </c:pt>
                <c:pt idx="1625">
                  <c:v>57.0</c:v>
                </c:pt>
                <c:pt idx="1626">
                  <c:v>57.0</c:v>
                </c:pt>
                <c:pt idx="1627">
                  <c:v>57.0</c:v>
                </c:pt>
                <c:pt idx="1628">
                  <c:v>57.0</c:v>
                </c:pt>
                <c:pt idx="1629">
                  <c:v>57.0</c:v>
                </c:pt>
                <c:pt idx="1630">
                  <c:v>57.0</c:v>
                </c:pt>
                <c:pt idx="1631">
                  <c:v>57.0</c:v>
                </c:pt>
                <c:pt idx="1632">
                  <c:v>57.0</c:v>
                </c:pt>
                <c:pt idx="1633">
                  <c:v>57.0</c:v>
                </c:pt>
                <c:pt idx="1634">
                  <c:v>57.0</c:v>
                </c:pt>
                <c:pt idx="1635">
                  <c:v>57.0</c:v>
                </c:pt>
                <c:pt idx="1636">
                  <c:v>57.0</c:v>
                </c:pt>
                <c:pt idx="1637">
                  <c:v>57.0</c:v>
                </c:pt>
                <c:pt idx="1638">
                  <c:v>57.0</c:v>
                </c:pt>
                <c:pt idx="1639">
                  <c:v>57.0</c:v>
                </c:pt>
                <c:pt idx="1640">
                  <c:v>57.0</c:v>
                </c:pt>
                <c:pt idx="1641">
                  <c:v>57.0</c:v>
                </c:pt>
                <c:pt idx="1642">
                  <c:v>57.0</c:v>
                </c:pt>
                <c:pt idx="1643">
                  <c:v>57.0</c:v>
                </c:pt>
                <c:pt idx="1644">
                  <c:v>57.0</c:v>
                </c:pt>
                <c:pt idx="1645">
                  <c:v>58.0</c:v>
                </c:pt>
                <c:pt idx="1646">
                  <c:v>58.0</c:v>
                </c:pt>
                <c:pt idx="1647">
                  <c:v>58.0</c:v>
                </c:pt>
                <c:pt idx="1648">
                  <c:v>58.0</c:v>
                </c:pt>
                <c:pt idx="1649">
                  <c:v>58.0</c:v>
                </c:pt>
                <c:pt idx="1650">
                  <c:v>58.0</c:v>
                </c:pt>
                <c:pt idx="1651">
                  <c:v>58.0</c:v>
                </c:pt>
                <c:pt idx="1652">
                  <c:v>58.0</c:v>
                </c:pt>
                <c:pt idx="1653">
                  <c:v>58.0</c:v>
                </c:pt>
                <c:pt idx="1654">
                  <c:v>58.0</c:v>
                </c:pt>
                <c:pt idx="1655">
                  <c:v>58.0</c:v>
                </c:pt>
                <c:pt idx="1656">
                  <c:v>58.0</c:v>
                </c:pt>
                <c:pt idx="1657">
                  <c:v>58.0</c:v>
                </c:pt>
                <c:pt idx="1658">
                  <c:v>58.0</c:v>
                </c:pt>
                <c:pt idx="1659">
                  <c:v>58.0</c:v>
                </c:pt>
                <c:pt idx="1660">
                  <c:v>58.0</c:v>
                </c:pt>
                <c:pt idx="1661">
                  <c:v>58.0</c:v>
                </c:pt>
                <c:pt idx="1662">
                  <c:v>58.0</c:v>
                </c:pt>
                <c:pt idx="1663">
                  <c:v>58.0</c:v>
                </c:pt>
                <c:pt idx="1664">
                  <c:v>58.0</c:v>
                </c:pt>
                <c:pt idx="1665">
                  <c:v>58.0</c:v>
                </c:pt>
                <c:pt idx="1666">
                  <c:v>58.0</c:v>
                </c:pt>
                <c:pt idx="1667">
                  <c:v>58.0</c:v>
                </c:pt>
                <c:pt idx="1668">
                  <c:v>58.0</c:v>
                </c:pt>
                <c:pt idx="1669">
                  <c:v>58.0</c:v>
                </c:pt>
                <c:pt idx="1670">
                  <c:v>58.0</c:v>
                </c:pt>
                <c:pt idx="1671">
                  <c:v>58.0</c:v>
                </c:pt>
                <c:pt idx="1672">
                  <c:v>58.0</c:v>
                </c:pt>
                <c:pt idx="1673">
                  <c:v>58.0</c:v>
                </c:pt>
                <c:pt idx="1674">
                  <c:v>58.0</c:v>
                </c:pt>
                <c:pt idx="1675">
                  <c:v>59.0</c:v>
                </c:pt>
                <c:pt idx="1676">
                  <c:v>59.0</c:v>
                </c:pt>
                <c:pt idx="1677">
                  <c:v>59.0</c:v>
                </c:pt>
                <c:pt idx="1678">
                  <c:v>59.0</c:v>
                </c:pt>
                <c:pt idx="1679">
                  <c:v>59.0</c:v>
                </c:pt>
                <c:pt idx="1680">
                  <c:v>59.0</c:v>
                </c:pt>
                <c:pt idx="1681">
                  <c:v>59.0</c:v>
                </c:pt>
                <c:pt idx="1682">
                  <c:v>59.0</c:v>
                </c:pt>
                <c:pt idx="1683">
                  <c:v>59.0</c:v>
                </c:pt>
                <c:pt idx="1684">
                  <c:v>59.0</c:v>
                </c:pt>
                <c:pt idx="1685">
                  <c:v>59.0</c:v>
                </c:pt>
                <c:pt idx="1686">
                  <c:v>59.0</c:v>
                </c:pt>
                <c:pt idx="1687">
                  <c:v>59.0</c:v>
                </c:pt>
                <c:pt idx="1688">
                  <c:v>59.0</c:v>
                </c:pt>
                <c:pt idx="1689">
                  <c:v>59.0</c:v>
                </c:pt>
                <c:pt idx="1690">
                  <c:v>59.0</c:v>
                </c:pt>
                <c:pt idx="1691">
                  <c:v>59.0</c:v>
                </c:pt>
                <c:pt idx="1692">
                  <c:v>59.0</c:v>
                </c:pt>
                <c:pt idx="1693">
                  <c:v>59.0</c:v>
                </c:pt>
                <c:pt idx="1694">
                  <c:v>59.0</c:v>
                </c:pt>
                <c:pt idx="1695">
                  <c:v>59.0</c:v>
                </c:pt>
                <c:pt idx="1696">
                  <c:v>59.0</c:v>
                </c:pt>
                <c:pt idx="1697">
                  <c:v>59.0</c:v>
                </c:pt>
                <c:pt idx="1698">
                  <c:v>59.0</c:v>
                </c:pt>
                <c:pt idx="1699">
                  <c:v>59.0</c:v>
                </c:pt>
                <c:pt idx="1700">
                  <c:v>59.0</c:v>
                </c:pt>
                <c:pt idx="1701">
                  <c:v>59.0</c:v>
                </c:pt>
                <c:pt idx="1702">
                  <c:v>59.0</c:v>
                </c:pt>
                <c:pt idx="1703">
                  <c:v>59.0</c:v>
                </c:pt>
                <c:pt idx="1704">
                  <c:v>59.0</c:v>
                </c:pt>
                <c:pt idx="1705">
                  <c:v>59.0</c:v>
                </c:pt>
                <c:pt idx="1706">
                  <c:v>59.0</c:v>
                </c:pt>
                <c:pt idx="1707">
                  <c:v>59.0</c:v>
                </c:pt>
                <c:pt idx="1708">
                  <c:v>59.0</c:v>
                </c:pt>
                <c:pt idx="1709">
                  <c:v>59.0</c:v>
                </c:pt>
                <c:pt idx="1710">
                  <c:v>59.0</c:v>
                </c:pt>
                <c:pt idx="1711">
                  <c:v>59.0</c:v>
                </c:pt>
                <c:pt idx="1712">
                  <c:v>59.0</c:v>
                </c:pt>
                <c:pt idx="1713">
                  <c:v>59.0</c:v>
                </c:pt>
                <c:pt idx="1714">
                  <c:v>59.0</c:v>
                </c:pt>
                <c:pt idx="1715">
                  <c:v>59.0</c:v>
                </c:pt>
                <c:pt idx="1716">
                  <c:v>59.0</c:v>
                </c:pt>
                <c:pt idx="1717">
                  <c:v>59.0</c:v>
                </c:pt>
                <c:pt idx="1718">
                  <c:v>59.0</c:v>
                </c:pt>
                <c:pt idx="1719">
                  <c:v>59.0</c:v>
                </c:pt>
                <c:pt idx="1720">
                  <c:v>59.0</c:v>
                </c:pt>
                <c:pt idx="1721">
                  <c:v>59.0</c:v>
                </c:pt>
                <c:pt idx="1722">
                  <c:v>59.0</c:v>
                </c:pt>
                <c:pt idx="1723">
                  <c:v>59.0</c:v>
                </c:pt>
                <c:pt idx="1724">
                  <c:v>59.0</c:v>
                </c:pt>
                <c:pt idx="1725">
                  <c:v>59.0</c:v>
                </c:pt>
                <c:pt idx="1726">
                  <c:v>59.0</c:v>
                </c:pt>
                <c:pt idx="1727">
                  <c:v>59.0</c:v>
                </c:pt>
                <c:pt idx="1728">
                  <c:v>59.0</c:v>
                </c:pt>
                <c:pt idx="1729">
                  <c:v>59.0</c:v>
                </c:pt>
                <c:pt idx="1730">
                  <c:v>59.0</c:v>
                </c:pt>
                <c:pt idx="1731">
                  <c:v>59.0</c:v>
                </c:pt>
                <c:pt idx="1732">
                  <c:v>59.0</c:v>
                </c:pt>
                <c:pt idx="1733">
                  <c:v>59.0</c:v>
                </c:pt>
                <c:pt idx="1734">
                  <c:v>59.0</c:v>
                </c:pt>
                <c:pt idx="1735">
                  <c:v>59.0</c:v>
                </c:pt>
                <c:pt idx="1736">
                  <c:v>59.0</c:v>
                </c:pt>
                <c:pt idx="1737">
                  <c:v>59.0</c:v>
                </c:pt>
                <c:pt idx="1738">
                  <c:v>59.0</c:v>
                </c:pt>
                <c:pt idx="1739">
                  <c:v>59.0</c:v>
                </c:pt>
                <c:pt idx="1740">
                  <c:v>59.0</c:v>
                </c:pt>
                <c:pt idx="1741">
                  <c:v>59.0</c:v>
                </c:pt>
                <c:pt idx="1742">
                  <c:v>59.0</c:v>
                </c:pt>
                <c:pt idx="1743">
                  <c:v>59.0</c:v>
                </c:pt>
                <c:pt idx="1744">
                  <c:v>59.0</c:v>
                </c:pt>
                <c:pt idx="1745">
                  <c:v>59.0</c:v>
                </c:pt>
                <c:pt idx="1746">
                  <c:v>59.0</c:v>
                </c:pt>
                <c:pt idx="1747">
                  <c:v>59.0</c:v>
                </c:pt>
                <c:pt idx="1748">
                  <c:v>59.0</c:v>
                </c:pt>
                <c:pt idx="1749">
                  <c:v>59.0</c:v>
                </c:pt>
                <c:pt idx="1750">
                  <c:v>59.0</c:v>
                </c:pt>
                <c:pt idx="1751">
                  <c:v>59.0</c:v>
                </c:pt>
                <c:pt idx="1752">
                  <c:v>59.0</c:v>
                </c:pt>
                <c:pt idx="1753">
                  <c:v>59.0</c:v>
                </c:pt>
                <c:pt idx="1754">
                  <c:v>59.0</c:v>
                </c:pt>
                <c:pt idx="1755">
                  <c:v>59.0</c:v>
                </c:pt>
                <c:pt idx="1756">
                  <c:v>59.0</c:v>
                </c:pt>
                <c:pt idx="1757">
                  <c:v>59.0</c:v>
                </c:pt>
                <c:pt idx="1758">
                  <c:v>59.0</c:v>
                </c:pt>
                <c:pt idx="1759">
                  <c:v>59.0</c:v>
                </c:pt>
                <c:pt idx="1760">
                  <c:v>59.0</c:v>
                </c:pt>
                <c:pt idx="1761">
                  <c:v>59.0</c:v>
                </c:pt>
                <c:pt idx="1762">
                  <c:v>59.0</c:v>
                </c:pt>
                <c:pt idx="1763">
                  <c:v>59.0</c:v>
                </c:pt>
                <c:pt idx="1764">
                  <c:v>59.0</c:v>
                </c:pt>
                <c:pt idx="1765">
                  <c:v>59.0</c:v>
                </c:pt>
                <c:pt idx="1766">
                  <c:v>59.0</c:v>
                </c:pt>
                <c:pt idx="1767">
                  <c:v>59.0</c:v>
                </c:pt>
                <c:pt idx="1768">
                  <c:v>59.0</c:v>
                </c:pt>
                <c:pt idx="1769">
                  <c:v>59.0</c:v>
                </c:pt>
                <c:pt idx="1770">
                  <c:v>59.0</c:v>
                </c:pt>
                <c:pt idx="1771">
                  <c:v>59.0</c:v>
                </c:pt>
                <c:pt idx="1772">
                  <c:v>59.0</c:v>
                </c:pt>
                <c:pt idx="1773">
                  <c:v>59.0</c:v>
                </c:pt>
                <c:pt idx="1774">
                  <c:v>59.0</c:v>
                </c:pt>
                <c:pt idx="1775">
                  <c:v>59.0</c:v>
                </c:pt>
                <c:pt idx="1776">
                  <c:v>59.0</c:v>
                </c:pt>
                <c:pt idx="1777">
                  <c:v>59.0</c:v>
                </c:pt>
                <c:pt idx="1778">
                  <c:v>59.0</c:v>
                </c:pt>
                <c:pt idx="1779">
                  <c:v>59.0</c:v>
                </c:pt>
                <c:pt idx="1780">
                  <c:v>59.0</c:v>
                </c:pt>
                <c:pt idx="1781">
                  <c:v>59.0</c:v>
                </c:pt>
                <c:pt idx="1782">
                  <c:v>59.0</c:v>
                </c:pt>
                <c:pt idx="1783">
                  <c:v>59.0</c:v>
                </c:pt>
                <c:pt idx="1784">
                  <c:v>59.0</c:v>
                </c:pt>
                <c:pt idx="1785">
                  <c:v>59.0</c:v>
                </c:pt>
                <c:pt idx="1786">
                  <c:v>59.0</c:v>
                </c:pt>
                <c:pt idx="1787">
                  <c:v>59.0</c:v>
                </c:pt>
                <c:pt idx="1788">
                  <c:v>59.0</c:v>
                </c:pt>
                <c:pt idx="1789">
                  <c:v>59.0</c:v>
                </c:pt>
                <c:pt idx="1790">
                  <c:v>59.0</c:v>
                </c:pt>
                <c:pt idx="1791">
                  <c:v>59.0</c:v>
                </c:pt>
                <c:pt idx="1792">
                  <c:v>59.0</c:v>
                </c:pt>
                <c:pt idx="1793">
                  <c:v>59.0</c:v>
                </c:pt>
                <c:pt idx="1794">
                  <c:v>59.0</c:v>
                </c:pt>
                <c:pt idx="1795">
                  <c:v>59.0</c:v>
                </c:pt>
                <c:pt idx="1796">
                  <c:v>59.0</c:v>
                </c:pt>
                <c:pt idx="1797">
                  <c:v>59.0</c:v>
                </c:pt>
                <c:pt idx="1798">
                  <c:v>59.0</c:v>
                </c:pt>
                <c:pt idx="1799">
                  <c:v>59.0</c:v>
                </c:pt>
                <c:pt idx="1800">
                  <c:v>59.0</c:v>
                </c:pt>
                <c:pt idx="1801">
                  <c:v>59.0</c:v>
                </c:pt>
                <c:pt idx="1802">
                  <c:v>59.0</c:v>
                </c:pt>
                <c:pt idx="1803">
                  <c:v>59.0</c:v>
                </c:pt>
                <c:pt idx="1804">
                  <c:v>59.0</c:v>
                </c:pt>
                <c:pt idx="1805">
                  <c:v>59.0</c:v>
                </c:pt>
                <c:pt idx="1806">
                  <c:v>59.0</c:v>
                </c:pt>
                <c:pt idx="1807">
                  <c:v>59.0</c:v>
                </c:pt>
                <c:pt idx="1808">
                  <c:v>59.0</c:v>
                </c:pt>
                <c:pt idx="1809">
                  <c:v>59.0</c:v>
                </c:pt>
                <c:pt idx="1810">
                  <c:v>59.0</c:v>
                </c:pt>
                <c:pt idx="1811">
                  <c:v>59.0</c:v>
                </c:pt>
                <c:pt idx="1812">
                  <c:v>59.0</c:v>
                </c:pt>
                <c:pt idx="1813">
                  <c:v>59.0</c:v>
                </c:pt>
                <c:pt idx="1814">
                  <c:v>59.0</c:v>
                </c:pt>
                <c:pt idx="1815">
                  <c:v>59.0</c:v>
                </c:pt>
                <c:pt idx="1816">
                  <c:v>59.0</c:v>
                </c:pt>
                <c:pt idx="1817">
                  <c:v>59.0</c:v>
                </c:pt>
                <c:pt idx="1818">
                  <c:v>59.0</c:v>
                </c:pt>
                <c:pt idx="1819">
                  <c:v>59.0</c:v>
                </c:pt>
                <c:pt idx="1820">
                  <c:v>59.0</c:v>
                </c:pt>
                <c:pt idx="1821">
                  <c:v>60.0</c:v>
                </c:pt>
                <c:pt idx="1822">
                  <c:v>60.0</c:v>
                </c:pt>
                <c:pt idx="1823">
                  <c:v>60.0</c:v>
                </c:pt>
                <c:pt idx="1824">
                  <c:v>60.0</c:v>
                </c:pt>
                <c:pt idx="1825">
                  <c:v>60.0</c:v>
                </c:pt>
                <c:pt idx="1826">
                  <c:v>60.0</c:v>
                </c:pt>
                <c:pt idx="1827">
                  <c:v>60.0</c:v>
                </c:pt>
                <c:pt idx="1828">
                  <c:v>60.0</c:v>
                </c:pt>
                <c:pt idx="1829">
                  <c:v>60.0</c:v>
                </c:pt>
                <c:pt idx="1830">
                  <c:v>60.0</c:v>
                </c:pt>
                <c:pt idx="1831">
                  <c:v>60.0</c:v>
                </c:pt>
                <c:pt idx="1832">
                  <c:v>60.0</c:v>
                </c:pt>
                <c:pt idx="1833">
                  <c:v>60.0</c:v>
                </c:pt>
                <c:pt idx="1834">
                  <c:v>60.0</c:v>
                </c:pt>
                <c:pt idx="1835">
                  <c:v>60.0</c:v>
                </c:pt>
                <c:pt idx="1836">
                  <c:v>60.0</c:v>
                </c:pt>
                <c:pt idx="1837">
                  <c:v>60.0</c:v>
                </c:pt>
                <c:pt idx="1838">
                  <c:v>60.0</c:v>
                </c:pt>
                <c:pt idx="1839">
                  <c:v>60.0</c:v>
                </c:pt>
                <c:pt idx="1840">
                  <c:v>60.0</c:v>
                </c:pt>
                <c:pt idx="1841">
                  <c:v>60.0</c:v>
                </c:pt>
                <c:pt idx="1842">
                  <c:v>60.0</c:v>
                </c:pt>
                <c:pt idx="1843">
                  <c:v>60.0</c:v>
                </c:pt>
                <c:pt idx="1844">
                  <c:v>60.0</c:v>
                </c:pt>
                <c:pt idx="1845">
                  <c:v>60.0</c:v>
                </c:pt>
                <c:pt idx="1846">
                  <c:v>60.0</c:v>
                </c:pt>
                <c:pt idx="1847">
                  <c:v>60.0</c:v>
                </c:pt>
                <c:pt idx="1848">
                  <c:v>60.0</c:v>
                </c:pt>
                <c:pt idx="1849">
                  <c:v>60.0</c:v>
                </c:pt>
                <c:pt idx="1850">
                  <c:v>60.0</c:v>
                </c:pt>
                <c:pt idx="1851">
                  <c:v>60.0</c:v>
                </c:pt>
                <c:pt idx="1852">
                  <c:v>60.0</c:v>
                </c:pt>
                <c:pt idx="1853">
                  <c:v>60.0</c:v>
                </c:pt>
                <c:pt idx="1854">
                  <c:v>60.0</c:v>
                </c:pt>
                <c:pt idx="1855">
                  <c:v>60.0</c:v>
                </c:pt>
                <c:pt idx="1856">
                  <c:v>60.0</c:v>
                </c:pt>
                <c:pt idx="1857">
                  <c:v>60.0</c:v>
                </c:pt>
                <c:pt idx="1858">
                  <c:v>60.0</c:v>
                </c:pt>
                <c:pt idx="1859">
                  <c:v>60.0</c:v>
                </c:pt>
                <c:pt idx="1860">
                  <c:v>60.0</c:v>
                </c:pt>
                <c:pt idx="1861">
                  <c:v>60.0</c:v>
                </c:pt>
                <c:pt idx="1862">
                  <c:v>60.0</c:v>
                </c:pt>
                <c:pt idx="1863">
                  <c:v>60.0</c:v>
                </c:pt>
                <c:pt idx="1864">
                  <c:v>60.0</c:v>
                </c:pt>
                <c:pt idx="1865">
                  <c:v>60.0</c:v>
                </c:pt>
                <c:pt idx="1866">
                  <c:v>60.0</c:v>
                </c:pt>
                <c:pt idx="1867">
                  <c:v>60.0</c:v>
                </c:pt>
                <c:pt idx="1868">
                  <c:v>60.0</c:v>
                </c:pt>
                <c:pt idx="1869">
                  <c:v>60.0</c:v>
                </c:pt>
                <c:pt idx="1870">
                  <c:v>60.0</c:v>
                </c:pt>
                <c:pt idx="1871">
                  <c:v>60.0</c:v>
                </c:pt>
                <c:pt idx="1872">
                  <c:v>60.0</c:v>
                </c:pt>
                <c:pt idx="1873">
                  <c:v>60.0</c:v>
                </c:pt>
                <c:pt idx="1874">
                  <c:v>60.0</c:v>
                </c:pt>
                <c:pt idx="1875">
                  <c:v>60.0</c:v>
                </c:pt>
                <c:pt idx="1876">
                  <c:v>60.0</c:v>
                </c:pt>
                <c:pt idx="1877">
                  <c:v>60.0</c:v>
                </c:pt>
                <c:pt idx="1878">
                  <c:v>60.0</c:v>
                </c:pt>
                <c:pt idx="1879">
                  <c:v>60.0</c:v>
                </c:pt>
                <c:pt idx="1880">
                  <c:v>60.0</c:v>
                </c:pt>
                <c:pt idx="1881">
                  <c:v>60.0</c:v>
                </c:pt>
                <c:pt idx="1882">
                  <c:v>60.0</c:v>
                </c:pt>
                <c:pt idx="1883">
                  <c:v>60.0</c:v>
                </c:pt>
                <c:pt idx="1884">
                  <c:v>60.0</c:v>
                </c:pt>
                <c:pt idx="1885">
                  <c:v>60.0</c:v>
                </c:pt>
                <c:pt idx="1886">
                  <c:v>60.0</c:v>
                </c:pt>
                <c:pt idx="1887">
                  <c:v>61.0</c:v>
                </c:pt>
                <c:pt idx="1888">
                  <c:v>61.0</c:v>
                </c:pt>
                <c:pt idx="1889">
                  <c:v>61.0</c:v>
                </c:pt>
                <c:pt idx="1890">
                  <c:v>62.0</c:v>
                </c:pt>
                <c:pt idx="1891">
                  <c:v>63.0</c:v>
                </c:pt>
                <c:pt idx="1892">
                  <c:v>63.0</c:v>
                </c:pt>
                <c:pt idx="1893">
                  <c:v>63.0</c:v>
                </c:pt>
                <c:pt idx="1894">
                  <c:v>63.0</c:v>
                </c:pt>
                <c:pt idx="1895">
                  <c:v>63.0</c:v>
                </c:pt>
                <c:pt idx="1896">
                  <c:v>64.0</c:v>
                </c:pt>
                <c:pt idx="1897">
                  <c:v>64.0</c:v>
                </c:pt>
                <c:pt idx="1898">
                  <c:v>64.0</c:v>
                </c:pt>
                <c:pt idx="1899">
                  <c:v>64.0</c:v>
                </c:pt>
                <c:pt idx="1900">
                  <c:v>64.0</c:v>
                </c:pt>
                <c:pt idx="1901">
                  <c:v>64.0</c:v>
                </c:pt>
                <c:pt idx="1902">
                  <c:v>64.0</c:v>
                </c:pt>
                <c:pt idx="1903">
                  <c:v>64.0</c:v>
                </c:pt>
                <c:pt idx="1904">
                  <c:v>64.0</c:v>
                </c:pt>
                <c:pt idx="1905">
                  <c:v>64.0</c:v>
                </c:pt>
                <c:pt idx="1906">
                  <c:v>64.0</c:v>
                </c:pt>
                <c:pt idx="1907">
                  <c:v>64.0</c:v>
                </c:pt>
                <c:pt idx="1908">
                  <c:v>64.0</c:v>
                </c:pt>
                <c:pt idx="1909">
                  <c:v>64.0</c:v>
                </c:pt>
                <c:pt idx="1910">
                  <c:v>64.0</c:v>
                </c:pt>
                <c:pt idx="1911">
                  <c:v>64.0</c:v>
                </c:pt>
                <c:pt idx="1912">
                  <c:v>64.0</c:v>
                </c:pt>
                <c:pt idx="1913">
                  <c:v>64.0</c:v>
                </c:pt>
                <c:pt idx="1914">
                  <c:v>64.0</c:v>
                </c:pt>
                <c:pt idx="1915">
                  <c:v>64.0</c:v>
                </c:pt>
                <c:pt idx="1916">
                  <c:v>64.0</c:v>
                </c:pt>
                <c:pt idx="1917">
                  <c:v>64.0</c:v>
                </c:pt>
                <c:pt idx="1918">
                  <c:v>64.0</c:v>
                </c:pt>
                <c:pt idx="1919">
                  <c:v>64.0</c:v>
                </c:pt>
                <c:pt idx="1920">
                  <c:v>64.0</c:v>
                </c:pt>
                <c:pt idx="1921">
                  <c:v>64.0</c:v>
                </c:pt>
                <c:pt idx="1922">
                  <c:v>65.0</c:v>
                </c:pt>
                <c:pt idx="1923">
                  <c:v>65.0</c:v>
                </c:pt>
                <c:pt idx="1924">
                  <c:v>65.0</c:v>
                </c:pt>
                <c:pt idx="1925">
                  <c:v>65.0</c:v>
                </c:pt>
                <c:pt idx="1926">
                  <c:v>65.0</c:v>
                </c:pt>
                <c:pt idx="1927">
                  <c:v>65.0</c:v>
                </c:pt>
                <c:pt idx="1928">
                  <c:v>65.0</c:v>
                </c:pt>
                <c:pt idx="1929">
                  <c:v>65.0</c:v>
                </c:pt>
                <c:pt idx="1930">
                  <c:v>65.0</c:v>
                </c:pt>
                <c:pt idx="1931">
                  <c:v>65.0</c:v>
                </c:pt>
                <c:pt idx="1932">
                  <c:v>65.0</c:v>
                </c:pt>
                <c:pt idx="1933">
                  <c:v>65.0</c:v>
                </c:pt>
                <c:pt idx="1934">
                  <c:v>65.0</c:v>
                </c:pt>
                <c:pt idx="1935">
                  <c:v>65.0</c:v>
                </c:pt>
                <c:pt idx="1936">
                  <c:v>65.0</c:v>
                </c:pt>
                <c:pt idx="1937">
                  <c:v>65.0</c:v>
                </c:pt>
                <c:pt idx="1938">
                  <c:v>65.0</c:v>
                </c:pt>
                <c:pt idx="1939">
                  <c:v>65.0</c:v>
                </c:pt>
                <c:pt idx="1940">
                  <c:v>65.0</c:v>
                </c:pt>
                <c:pt idx="1941">
                  <c:v>66.0</c:v>
                </c:pt>
                <c:pt idx="1942">
                  <c:v>66.0</c:v>
                </c:pt>
                <c:pt idx="1943">
                  <c:v>66.0</c:v>
                </c:pt>
                <c:pt idx="1944">
                  <c:v>66.0</c:v>
                </c:pt>
                <c:pt idx="1945">
                  <c:v>66.0</c:v>
                </c:pt>
                <c:pt idx="1946">
                  <c:v>66.0</c:v>
                </c:pt>
                <c:pt idx="1947">
                  <c:v>66.0</c:v>
                </c:pt>
                <c:pt idx="1948">
                  <c:v>66.0</c:v>
                </c:pt>
                <c:pt idx="1949">
                  <c:v>66.0</c:v>
                </c:pt>
                <c:pt idx="1950">
                  <c:v>66.0</c:v>
                </c:pt>
                <c:pt idx="1951">
                  <c:v>66.0</c:v>
                </c:pt>
                <c:pt idx="1952">
                  <c:v>66.0</c:v>
                </c:pt>
                <c:pt idx="1953">
                  <c:v>66.0</c:v>
                </c:pt>
                <c:pt idx="1954">
                  <c:v>66.0</c:v>
                </c:pt>
                <c:pt idx="1955">
                  <c:v>66.0</c:v>
                </c:pt>
                <c:pt idx="1956">
                  <c:v>67.0</c:v>
                </c:pt>
                <c:pt idx="1957">
                  <c:v>67.0</c:v>
                </c:pt>
                <c:pt idx="1958">
                  <c:v>67.0</c:v>
                </c:pt>
                <c:pt idx="1959">
                  <c:v>67.0</c:v>
                </c:pt>
                <c:pt idx="1960">
                  <c:v>67.0</c:v>
                </c:pt>
                <c:pt idx="1961">
                  <c:v>67.0</c:v>
                </c:pt>
                <c:pt idx="1962">
                  <c:v>67.0</c:v>
                </c:pt>
                <c:pt idx="1963">
                  <c:v>67.0</c:v>
                </c:pt>
                <c:pt idx="1964">
                  <c:v>67.0</c:v>
                </c:pt>
                <c:pt idx="1965">
                  <c:v>67.0</c:v>
                </c:pt>
                <c:pt idx="1966">
                  <c:v>67.0</c:v>
                </c:pt>
                <c:pt idx="1967">
                  <c:v>67.0</c:v>
                </c:pt>
                <c:pt idx="1968">
                  <c:v>67.0</c:v>
                </c:pt>
                <c:pt idx="1969">
                  <c:v>67.0</c:v>
                </c:pt>
                <c:pt idx="1970">
                  <c:v>67.0</c:v>
                </c:pt>
                <c:pt idx="1971">
                  <c:v>67.0</c:v>
                </c:pt>
                <c:pt idx="1972">
                  <c:v>67.0</c:v>
                </c:pt>
                <c:pt idx="1973">
                  <c:v>68.0</c:v>
                </c:pt>
                <c:pt idx="1974">
                  <c:v>68.0</c:v>
                </c:pt>
                <c:pt idx="1975">
                  <c:v>68.0</c:v>
                </c:pt>
                <c:pt idx="1976">
                  <c:v>68.0</c:v>
                </c:pt>
                <c:pt idx="1977">
                  <c:v>68.0</c:v>
                </c:pt>
                <c:pt idx="1978">
                  <c:v>68.0</c:v>
                </c:pt>
                <c:pt idx="1979">
                  <c:v>68.0</c:v>
                </c:pt>
                <c:pt idx="1980">
                  <c:v>68.0</c:v>
                </c:pt>
                <c:pt idx="1981">
                  <c:v>68.0</c:v>
                </c:pt>
                <c:pt idx="1982">
                  <c:v>68.0</c:v>
                </c:pt>
                <c:pt idx="1983">
                  <c:v>68.0</c:v>
                </c:pt>
                <c:pt idx="1984">
                  <c:v>68.0</c:v>
                </c:pt>
                <c:pt idx="1985">
                  <c:v>68.0</c:v>
                </c:pt>
                <c:pt idx="1986">
                  <c:v>68.0</c:v>
                </c:pt>
                <c:pt idx="1987">
                  <c:v>68.0</c:v>
                </c:pt>
                <c:pt idx="1988">
                  <c:v>68.0</c:v>
                </c:pt>
                <c:pt idx="1989">
                  <c:v>68.0</c:v>
                </c:pt>
                <c:pt idx="1990">
                  <c:v>68.0</c:v>
                </c:pt>
                <c:pt idx="1991">
                  <c:v>68.0</c:v>
                </c:pt>
                <c:pt idx="1992">
                  <c:v>68.0</c:v>
                </c:pt>
                <c:pt idx="1993">
                  <c:v>68.0</c:v>
                </c:pt>
                <c:pt idx="1994">
                  <c:v>69.0</c:v>
                </c:pt>
                <c:pt idx="1995">
                  <c:v>69.0</c:v>
                </c:pt>
                <c:pt idx="1996">
                  <c:v>69.0</c:v>
                </c:pt>
                <c:pt idx="1997">
                  <c:v>69.0</c:v>
                </c:pt>
                <c:pt idx="1998">
                  <c:v>69.0</c:v>
                </c:pt>
                <c:pt idx="1999">
                  <c:v>69.0</c:v>
                </c:pt>
                <c:pt idx="2000">
                  <c:v>69.0</c:v>
                </c:pt>
                <c:pt idx="2001">
                  <c:v>69.0</c:v>
                </c:pt>
                <c:pt idx="2002">
                  <c:v>69.0</c:v>
                </c:pt>
                <c:pt idx="2003">
                  <c:v>69.0</c:v>
                </c:pt>
                <c:pt idx="2004">
                  <c:v>69.0</c:v>
                </c:pt>
                <c:pt idx="2005">
                  <c:v>69.0</c:v>
                </c:pt>
                <c:pt idx="2006">
                  <c:v>69.0</c:v>
                </c:pt>
                <c:pt idx="2007">
                  <c:v>69.0</c:v>
                </c:pt>
                <c:pt idx="2008">
                  <c:v>69.0</c:v>
                </c:pt>
                <c:pt idx="2009">
                  <c:v>69.0</c:v>
                </c:pt>
                <c:pt idx="2010">
                  <c:v>69.0</c:v>
                </c:pt>
                <c:pt idx="2011">
                  <c:v>69.0</c:v>
                </c:pt>
                <c:pt idx="2012">
                  <c:v>69.0</c:v>
                </c:pt>
                <c:pt idx="2013">
                  <c:v>69.0</c:v>
                </c:pt>
                <c:pt idx="2014">
                  <c:v>69.0</c:v>
                </c:pt>
                <c:pt idx="2015">
                  <c:v>69.0</c:v>
                </c:pt>
                <c:pt idx="2016">
                  <c:v>69.0</c:v>
                </c:pt>
                <c:pt idx="2017">
                  <c:v>69.0</c:v>
                </c:pt>
                <c:pt idx="2018">
                  <c:v>69.0</c:v>
                </c:pt>
                <c:pt idx="2019">
                  <c:v>69.0</c:v>
                </c:pt>
                <c:pt idx="2020">
                  <c:v>69.0</c:v>
                </c:pt>
                <c:pt idx="2021">
                  <c:v>69.0</c:v>
                </c:pt>
                <c:pt idx="2022">
                  <c:v>69.0</c:v>
                </c:pt>
                <c:pt idx="2023">
                  <c:v>69.0</c:v>
                </c:pt>
                <c:pt idx="2024">
                  <c:v>69.0</c:v>
                </c:pt>
                <c:pt idx="2025">
                  <c:v>69.0</c:v>
                </c:pt>
                <c:pt idx="2026">
                  <c:v>69.0</c:v>
                </c:pt>
                <c:pt idx="2027">
                  <c:v>69.0</c:v>
                </c:pt>
                <c:pt idx="2028">
                  <c:v>69.0</c:v>
                </c:pt>
                <c:pt idx="2029">
                  <c:v>69.0</c:v>
                </c:pt>
                <c:pt idx="2030">
                  <c:v>69.0</c:v>
                </c:pt>
                <c:pt idx="2031">
                  <c:v>69.0</c:v>
                </c:pt>
                <c:pt idx="2032">
                  <c:v>69.0</c:v>
                </c:pt>
                <c:pt idx="2033">
                  <c:v>69.0</c:v>
                </c:pt>
                <c:pt idx="2034">
                  <c:v>69.0</c:v>
                </c:pt>
                <c:pt idx="2035">
                  <c:v>69.0</c:v>
                </c:pt>
                <c:pt idx="2036">
                  <c:v>69.0</c:v>
                </c:pt>
                <c:pt idx="2037">
                  <c:v>69.0</c:v>
                </c:pt>
                <c:pt idx="2038">
                  <c:v>69.0</c:v>
                </c:pt>
                <c:pt idx="2039">
                  <c:v>69.0</c:v>
                </c:pt>
                <c:pt idx="2040">
                  <c:v>69.0</c:v>
                </c:pt>
                <c:pt idx="2041">
                  <c:v>69.0</c:v>
                </c:pt>
                <c:pt idx="2042">
                  <c:v>69.0</c:v>
                </c:pt>
                <c:pt idx="2043">
                  <c:v>69.0</c:v>
                </c:pt>
                <c:pt idx="2044">
                  <c:v>69.0</c:v>
                </c:pt>
                <c:pt idx="2045">
                  <c:v>69.0</c:v>
                </c:pt>
                <c:pt idx="2046">
                  <c:v>69.0</c:v>
                </c:pt>
                <c:pt idx="2047">
                  <c:v>69.0</c:v>
                </c:pt>
                <c:pt idx="2048">
                  <c:v>69.0</c:v>
                </c:pt>
                <c:pt idx="2049">
                  <c:v>69.0</c:v>
                </c:pt>
                <c:pt idx="2050">
                  <c:v>69.0</c:v>
                </c:pt>
                <c:pt idx="2051">
                  <c:v>69.0</c:v>
                </c:pt>
                <c:pt idx="2052">
                  <c:v>69.0</c:v>
                </c:pt>
                <c:pt idx="2053">
                  <c:v>69.0</c:v>
                </c:pt>
                <c:pt idx="2054">
                  <c:v>69.0</c:v>
                </c:pt>
                <c:pt idx="2055">
                  <c:v>69.0</c:v>
                </c:pt>
                <c:pt idx="2056">
                  <c:v>69.0</c:v>
                </c:pt>
                <c:pt idx="2057">
                  <c:v>69.0</c:v>
                </c:pt>
                <c:pt idx="2058">
                  <c:v>69.0</c:v>
                </c:pt>
                <c:pt idx="2059">
                  <c:v>69.0</c:v>
                </c:pt>
                <c:pt idx="2060">
                  <c:v>69.0</c:v>
                </c:pt>
                <c:pt idx="2061">
                  <c:v>69.0</c:v>
                </c:pt>
                <c:pt idx="2062">
                  <c:v>69.0</c:v>
                </c:pt>
                <c:pt idx="2063">
                  <c:v>69.0</c:v>
                </c:pt>
                <c:pt idx="2064">
                  <c:v>69.0</c:v>
                </c:pt>
                <c:pt idx="2065">
                  <c:v>69.0</c:v>
                </c:pt>
                <c:pt idx="2066">
                  <c:v>69.0</c:v>
                </c:pt>
                <c:pt idx="2067">
                  <c:v>69.0</c:v>
                </c:pt>
                <c:pt idx="2068">
                  <c:v>70.0</c:v>
                </c:pt>
                <c:pt idx="2069">
                  <c:v>70.0</c:v>
                </c:pt>
                <c:pt idx="2070">
                  <c:v>70.0</c:v>
                </c:pt>
                <c:pt idx="2071">
                  <c:v>70.0</c:v>
                </c:pt>
                <c:pt idx="2072">
                  <c:v>70.0</c:v>
                </c:pt>
                <c:pt idx="2073">
                  <c:v>70.0</c:v>
                </c:pt>
                <c:pt idx="2074">
                  <c:v>70.0</c:v>
                </c:pt>
                <c:pt idx="2075">
                  <c:v>71.0</c:v>
                </c:pt>
                <c:pt idx="2076">
                  <c:v>71.0</c:v>
                </c:pt>
                <c:pt idx="2077">
                  <c:v>71.0</c:v>
                </c:pt>
                <c:pt idx="2078">
                  <c:v>71.0</c:v>
                </c:pt>
                <c:pt idx="2079">
                  <c:v>71.0</c:v>
                </c:pt>
                <c:pt idx="2080">
                  <c:v>71.0</c:v>
                </c:pt>
                <c:pt idx="2081">
                  <c:v>71.0</c:v>
                </c:pt>
                <c:pt idx="2082">
                  <c:v>71.0</c:v>
                </c:pt>
                <c:pt idx="2083">
                  <c:v>71.0</c:v>
                </c:pt>
                <c:pt idx="2084">
                  <c:v>71.0</c:v>
                </c:pt>
                <c:pt idx="2085">
                  <c:v>71.0</c:v>
                </c:pt>
                <c:pt idx="2086">
                  <c:v>71.0</c:v>
                </c:pt>
                <c:pt idx="2087">
                  <c:v>71.0</c:v>
                </c:pt>
                <c:pt idx="2088">
                  <c:v>71.0</c:v>
                </c:pt>
                <c:pt idx="2089">
                  <c:v>71.0</c:v>
                </c:pt>
                <c:pt idx="2090">
                  <c:v>71.0</c:v>
                </c:pt>
                <c:pt idx="2091">
                  <c:v>71.0</c:v>
                </c:pt>
                <c:pt idx="2092">
                  <c:v>71.0</c:v>
                </c:pt>
                <c:pt idx="2093">
                  <c:v>71.0</c:v>
                </c:pt>
                <c:pt idx="2094">
                  <c:v>71.0</c:v>
                </c:pt>
                <c:pt idx="2095">
                  <c:v>71.0</c:v>
                </c:pt>
                <c:pt idx="2096">
                  <c:v>71.0</c:v>
                </c:pt>
                <c:pt idx="2097">
                  <c:v>72.0</c:v>
                </c:pt>
                <c:pt idx="2098">
                  <c:v>72.0</c:v>
                </c:pt>
                <c:pt idx="2099">
                  <c:v>72.0</c:v>
                </c:pt>
                <c:pt idx="2100">
                  <c:v>72.0</c:v>
                </c:pt>
                <c:pt idx="2101">
                  <c:v>72.0</c:v>
                </c:pt>
                <c:pt idx="2102">
                  <c:v>72.0</c:v>
                </c:pt>
                <c:pt idx="2103">
                  <c:v>72.0</c:v>
                </c:pt>
                <c:pt idx="2104">
                  <c:v>72.0</c:v>
                </c:pt>
                <c:pt idx="2105">
                  <c:v>72.0</c:v>
                </c:pt>
                <c:pt idx="2106">
                  <c:v>72.0</c:v>
                </c:pt>
                <c:pt idx="2107">
                  <c:v>72.0</c:v>
                </c:pt>
                <c:pt idx="2108">
                  <c:v>72.0</c:v>
                </c:pt>
                <c:pt idx="2109">
                  <c:v>72.0</c:v>
                </c:pt>
                <c:pt idx="2110">
                  <c:v>72.0</c:v>
                </c:pt>
                <c:pt idx="2111">
                  <c:v>72.0</c:v>
                </c:pt>
                <c:pt idx="2112">
                  <c:v>72.0</c:v>
                </c:pt>
                <c:pt idx="2113">
                  <c:v>72.0</c:v>
                </c:pt>
                <c:pt idx="2114">
                  <c:v>72.0</c:v>
                </c:pt>
                <c:pt idx="2115">
                  <c:v>72.0</c:v>
                </c:pt>
                <c:pt idx="2116">
                  <c:v>72.0</c:v>
                </c:pt>
                <c:pt idx="2117">
                  <c:v>72.0</c:v>
                </c:pt>
                <c:pt idx="2118">
                  <c:v>72.0</c:v>
                </c:pt>
                <c:pt idx="2119">
                  <c:v>72.0</c:v>
                </c:pt>
                <c:pt idx="2120">
                  <c:v>72.0</c:v>
                </c:pt>
                <c:pt idx="2121">
                  <c:v>72.0</c:v>
                </c:pt>
                <c:pt idx="2122">
                  <c:v>72.0</c:v>
                </c:pt>
                <c:pt idx="2123">
                  <c:v>72.0</c:v>
                </c:pt>
                <c:pt idx="2124">
                  <c:v>72.0</c:v>
                </c:pt>
                <c:pt idx="2125">
                  <c:v>72.0</c:v>
                </c:pt>
                <c:pt idx="2126">
                  <c:v>72.0</c:v>
                </c:pt>
                <c:pt idx="2127">
                  <c:v>72.0</c:v>
                </c:pt>
                <c:pt idx="2128">
                  <c:v>72.0</c:v>
                </c:pt>
                <c:pt idx="2129">
                  <c:v>72.0</c:v>
                </c:pt>
                <c:pt idx="2130">
                  <c:v>72.0</c:v>
                </c:pt>
                <c:pt idx="2131">
                  <c:v>72.0</c:v>
                </c:pt>
                <c:pt idx="2132">
                  <c:v>72.0</c:v>
                </c:pt>
                <c:pt idx="2133">
                  <c:v>72.0</c:v>
                </c:pt>
                <c:pt idx="2134">
                  <c:v>72.0</c:v>
                </c:pt>
                <c:pt idx="2135">
                  <c:v>72.0</c:v>
                </c:pt>
                <c:pt idx="2136">
                  <c:v>72.0</c:v>
                </c:pt>
                <c:pt idx="2137">
                  <c:v>72.0</c:v>
                </c:pt>
                <c:pt idx="2138">
                  <c:v>72.0</c:v>
                </c:pt>
                <c:pt idx="2139">
                  <c:v>72.0</c:v>
                </c:pt>
                <c:pt idx="2140">
                  <c:v>72.0</c:v>
                </c:pt>
                <c:pt idx="2141">
                  <c:v>72.0</c:v>
                </c:pt>
                <c:pt idx="2142">
                  <c:v>72.0</c:v>
                </c:pt>
                <c:pt idx="2143">
                  <c:v>72.0</c:v>
                </c:pt>
                <c:pt idx="2144">
                  <c:v>72.0</c:v>
                </c:pt>
                <c:pt idx="2145">
                  <c:v>72.0</c:v>
                </c:pt>
                <c:pt idx="2146">
                  <c:v>72.0</c:v>
                </c:pt>
                <c:pt idx="2147">
                  <c:v>72.0</c:v>
                </c:pt>
                <c:pt idx="2148">
                  <c:v>72.0</c:v>
                </c:pt>
                <c:pt idx="2149">
                  <c:v>72.0</c:v>
                </c:pt>
                <c:pt idx="2150">
                  <c:v>72.0</c:v>
                </c:pt>
                <c:pt idx="2151">
                  <c:v>72.0</c:v>
                </c:pt>
                <c:pt idx="2152">
                  <c:v>72.0</c:v>
                </c:pt>
                <c:pt idx="2153">
                  <c:v>72.0</c:v>
                </c:pt>
                <c:pt idx="2154">
                  <c:v>72.0</c:v>
                </c:pt>
                <c:pt idx="2155">
                  <c:v>72.0</c:v>
                </c:pt>
                <c:pt idx="2156">
                  <c:v>72.0</c:v>
                </c:pt>
                <c:pt idx="2157">
                  <c:v>72.0</c:v>
                </c:pt>
                <c:pt idx="2158">
                  <c:v>72.0</c:v>
                </c:pt>
                <c:pt idx="2159">
                  <c:v>72.0</c:v>
                </c:pt>
                <c:pt idx="2160">
                  <c:v>72.0</c:v>
                </c:pt>
                <c:pt idx="2161">
                  <c:v>72.0</c:v>
                </c:pt>
                <c:pt idx="2162">
                  <c:v>72.0</c:v>
                </c:pt>
                <c:pt idx="2163">
                  <c:v>72.0</c:v>
                </c:pt>
                <c:pt idx="2164">
                  <c:v>72.0</c:v>
                </c:pt>
                <c:pt idx="2165">
                  <c:v>72.0</c:v>
                </c:pt>
                <c:pt idx="2166">
                  <c:v>72.0</c:v>
                </c:pt>
                <c:pt idx="2167">
                  <c:v>72.0</c:v>
                </c:pt>
                <c:pt idx="2168">
                  <c:v>72.0</c:v>
                </c:pt>
                <c:pt idx="2169">
                  <c:v>72.0</c:v>
                </c:pt>
                <c:pt idx="2170">
                  <c:v>72.0</c:v>
                </c:pt>
                <c:pt idx="2171">
                  <c:v>72.0</c:v>
                </c:pt>
                <c:pt idx="2172">
                  <c:v>72.0</c:v>
                </c:pt>
                <c:pt idx="2173">
                  <c:v>72.0</c:v>
                </c:pt>
                <c:pt idx="2174">
                  <c:v>72.0</c:v>
                </c:pt>
                <c:pt idx="2175">
                  <c:v>72.0</c:v>
                </c:pt>
                <c:pt idx="2176">
                  <c:v>72.0</c:v>
                </c:pt>
                <c:pt idx="2177">
                  <c:v>72.0</c:v>
                </c:pt>
                <c:pt idx="2178">
                  <c:v>72.0</c:v>
                </c:pt>
                <c:pt idx="2179">
                  <c:v>72.0</c:v>
                </c:pt>
                <c:pt idx="2180">
                  <c:v>72.0</c:v>
                </c:pt>
                <c:pt idx="2181">
                  <c:v>72.0</c:v>
                </c:pt>
                <c:pt idx="2182">
                  <c:v>72.0</c:v>
                </c:pt>
                <c:pt idx="2183">
                  <c:v>72.0</c:v>
                </c:pt>
                <c:pt idx="2184">
                  <c:v>72.0</c:v>
                </c:pt>
                <c:pt idx="2185">
                  <c:v>72.0</c:v>
                </c:pt>
                <c:pt idx="2186">
                  <c:v>72.0</c:v>
                </c:pt>
                <c:pt idx="2187">
                  <c:v>72.0</c:v>
                </c:pt>
                <c:pt idx="2188">
                  <c:v>72.0</c:v>
                </c:pt>
                <c:pt idx="2189">
                  <c:v>72.0</c:v>
                </c:pt>
                <c:pt idx="2190">
                  <c:v>72.0</c:v>
                </c:pt>
                <c:pt idx="2191">
                  <c:v>72.0</c:v>
                </c:pt>
                <c:pt idx="2192">
                  <c:v>72.0</c:v>
                </c:pt>
                <c:pt idx="2193">
                  <c:v>72.0</c:v>
                </c:pt>
                <c:pt idx="2194">
                  <c:v>72.0</c:v>
                </c:pt>
                <c:pt idx="2195">
                  <c:v>72.0</c:v>
                </c:pt>
                <c:pt idx="2196">
                  <c:v>72.0</c:v>
                </c:pt>
                <c:pt idx="2197">
                  <c:v>72.0</c:v>
                </c:pt>
                <c:pt idx="2198">
                  <c:v>72.0</c:v>
                </c:pt>
                <c:pt idx="2199">
                  <c:v>72.0</c:v>
                </c:pt>
                <c:pt idx="2200">
                  <c:v>72.0</c:v>
                </c:pt>
                <c:pt idx="2201">
                  <c:v>72.0</c:v>
                </c:pt>
                <c:pt idx="2202">
                  <c:v>72.0</c:v>
                </c:pt>
                <c:pt idx="2203">
                  <c:v>72.0</c:v>
                </c:pt>
                <c:pt idx="2204">
                  <c:v>72.0</c:v>
                </c:pt>
                <c:pt idx="2205">
                  <c:v>72.0</c:v>
                </c:pt>
                <c:pt idx="2206">
                  <c:v>72.0</c:v>
                </c:pt>
                <c:pt idx="2207">
                  <c:v>72.0</c:v>
                </c:pt>
                <c:pt idx="2208">
                  <c:v>72.0</c:v>
                </c:pt>
                <c:pt idx="2209">
                  <c:v>72.0</c:v>
                </c:pt>
                <c:pt idx="2210">
                  <c:v>72.0</c:v>
                </c:pt>
                <c:pt idx="2211">
                  <c:v>72.0</c:v>
                </c:pt>
                <c:pt idx="2212">
                  <c:v>72.0</c:v>
                </c:pt>
                <c:pt idx="2213">
                  <c:v>72.0</c:v>
                </c:pt>
                <c:pt idx="2214">
                  <c:v>72.0</c:v>
                </c:pt>
                <c:pt idx="2215">
                  <c:v>72.0</c:v>
                </c:pt>
                <c:pt idx="2216">
                  <c:v>72.0</c:v>
                </c:pt>
                <c:pt idx="2217">
                  <c:v>72.0</c:v>
                </c:pt>
                <c:pt idx="2218">
                  <c:v>72.0</c:v>
                </c:pt>
                <c:pt idx="2219">
                  <c:v>72.0</c:v>
                </c:pt>
                <c:pt idx="2220">
                  <c:v>72.0</c:v>
                </c:pt>
                <c:pt idx="2221">
                  <c:v>72.0</c:v>
                </c:pt>
                <c:pt idx="2222">
                  <c:v>72.0</c:v>
                </c:pt>
                <c:pt idx="2223">
                  <c:v>72.0</c:v>
                </c:pt>
                <c:pt idx="2224">
                  <c:v>72.0</c:v>
                </c:pt>
                <c:pt idx="2225">
                  <c:v>72.0</c:v>
                </c:pt>
                <c:pt idx="2226">
                  <c:v>72.0</c:v>
                </c:pt>
                <c:pt idx="2227">
                  <c:v>72.0</c:v>
                </c:pt>
                <c:pt idx="2228">
                  <c:v>72.0</c:v>
                </c:pt>
                <c:pt idx="2229">
                  <c:v>72.0</c:v>
                </c:pt>
                <c:pt idx="2230">
                  <c:v>72.0</c:v>
                </c:pt>
                <c:pt idx="2231">
                  <c:v>72.0</c:v>
                </c:pt>
                <c:pt idx="2232">
                  <c:v>72.0</c:v>
                </c:pt>
                <c:pt idx="2233">
                  <c:v>72.0</c:v>
                </c:pt>
                <c:pt idx="2234">
                  <c:v>72.0</c:v>
                </c:pt>
                <c:pt idx="2235">
                  <c:v>72.0</c:v>
                </c:pt>
                <c:pt idx="2236">
                  <c:v>72.0</c:v>
                </c:pt>
                <c:pt idx="2237">
                  <c:v>72.0</c:v>
                </c:pt>
                <c:pt idx="2238">
                  <c:v>72.0</c:v>
                </c:pt>
                <c:pt idx="2239">
                  <c:v>72.0</c:v>
                </c:pt>
                <c:pt idx="2240">
                  <c:v>72.0</c:v>
                </c:pt>
                <c:pt idx="2241">
                  <c:v>72.0</c:v>
                </c:pt>
                <c:pt idx="2242">
                  <c:v>72.0</c:v>
                </c:pt>
                <c:pt idx="2243">
                  <c:v>72.0</c:v>
                </c:pt>
                <c:pt idx="2244">
                  <c:v>72.0</c:v>
                </c:pt>
                <c:pt idx="2245">
                  <c:v>72.0</c:v>
                </c:pt>
                <c:pt idx="2246">
                  <c:v>72.0</c:v>
                </c:pt>
                <c:pt idx="2247">
                  <c:v>72.0</c:v>
                </c:pt>
                <c:pt idx="2248">
                  <c:v>72.0</c:v>
                </c:pt>
                <c:pt idx="2249">
                  <c:v>72.0</c:v>
                </c:pt>
                <c:pt idx="2250">
                  <c:v>72.0</c:v>
                </c:pt>
                <c:pt idx="2251">
                  <c:v>72.0</c:v>
                </c:pt>
                <c:pt idx="2252">
                  <c:v>72.0</c:v>
                </c:pt>
                <c:pt idx="2253">
                  <c:v>72.0</c:v>
                </c:pt>
                <c:pt idx="2254">
                  <c:v>72.0</c:v>
                </c:pt>
                <c:pt idx="2255">
                  <c:v>72.0</c:v>
                </c:pt>
                <c:pt idx="2256">
                  <c:v>72.0</c:v>
                </c:pt>
                <c:pt idx="2257">
                  <c:v>72.0</c:v>
                </c:pt>
                <c:pt idx="2258">
                  <c:v>72.0</c:v>
                </c:pt>
                <c:pt idx="2259">
                  <c:v>73.0</c:v>
                </c:pt>
                <c:pt idx="2260">
                  <c:v>73.0</c:v>
                </c:pt>
                <c:pt idx="2261">
                  <c:v>73.0</c:v>
                </c:pt>
                <c:pt idx="2262">
                  <c:v>73.0</c:v>
                </c:pt>
                <c:pt idx="2263">
                  <c:v>73.0</c:v>
                </c:pt>
                <c:pt idx="2264">
                  <c:v>73.0</c:v>
                </c:pt>
                <c:pt idx="2265">
                  <c:v>73.0</c:v>
                </c:pt>
                <c:pt idx="2266">
                  <c:v>73.0</c:v>
                </c:pt>
                <c:pt idx="2267">
                  <c:v>73.0</c:v>
                </c:pt>
                <c:pt idx="2268">
                  <c:v>73.0</c:v>
                </c:pt>
                <c:pt idx="2269">
                  <c:v>73.0</c:v>
                </c:pt>
                <c:pt idx="2270">
                  <c:v>73.0</c:v>
                </c:pt>
                <c:pt idx="2271">
                  <c:v>73.0</c:v>
                </c:pt>
                <c:pt idx="2272">
                  <c:v>73.0</c:v>
                </c:pt>
                <c:pt idx="2273">
                  <c:v>73.0</c:v>
                </c:pt>
                <c:pt idx="2274">
                  <c:v>73.0</c:v>
                </c:pt>
                <c:pt idx="2275">
                  <c:v>73.0</c:v>
                </c:pt>
                <c:pt idx="2276">
                  <c:v>73.0</c:v>
                </c:pt>
                <c:pt idx="2277">
                  <c:v>73.0</c:v>
                </c:pt>
                <c:pt idx="2278">
                  <c:v>73.0</c:v>
                </c:pt>
                <c:pt idx="2279">
                  <c:v>73.0</c:v>
                </c:pt>
                <c:pt idx="2280">
                  <c:v>74.0</c:v>
                </c:pt>
                <c:pt idx="2281">
                  <c:v>74.0</c:v>
                </c:pt>
                <c:pt idx="2282">
                  <c:v>75.0</c:v>
                </c:pt>
                <c:pt idx="2283">
                  <c:v>76.0</c:v>
                </c:pt>
                <c:pt idx="2284">
                  <c:v>76.0</c:v>
                </c:pt>
                <c:pt idx="2285">
                  <c:v>76.0</c:v>
                </c:pt>
                <c:pt idx="2286">
                  <c:v>76.0</c:v>
                </c:pt>
                <c:pt idx="2287">
                  <c:v>76.0</c:v>
                </c:pt>
                <c:pt idx="2288">
                  <c:v>76.0</c:v>
                </c:pt>
                <c:pt idx="2289">
                  <c:v>76.0</c:v>
                </c:pt>
                <c:pt idx="2290">
                  <c:v>76.0</c:v>
                </c:pt>
                <c:pt idx="2291">
                  <c:v>76.0</c:v>
                </c:pt>
                <c:pt idx="2292">
                  <c:v>76.0</c:v>
                </c:pt>
                <c:pt idx="2293">
                  <c:v>76.0</c:v>
                </c:pt>
                <c:pt idx="2294">
                  <c:v>76.0</c:v>
                </c:pt>
                <c:pt idx="2295">
                  <c:v>76.0</c:v>
                </c:pt>
                <c:pt idx="2296">
                  <c:v>76.0</c:v>
                </c:pt>
                <c:pt idx="2297">
                  <c:v>76.0</c:v>
                </c:pt>
                <c:pt idx="2298">
                  <c:v>76.0</c:v>
                </c:pt>
                <c:pt idx="2299">
                  <c:v>76.0</c:v>
                </c:pt>
                <c:pt idx="2300">
                  <c:v>76.0</c:v>
                </c:pt>
                <c:pt idx="2301">
                  <c:v>76.0</c:v>
                </c:pt>
                <c:pt idx="2302">
                  <c:v>76.0</c:v>
                </c:pt>
                <c:pt idx="2303">
                  <c:v>76.0</c:v>
                </c:pt>
                <c:pt idx="2304">
                  <c:v>76.0</c:v>
                </c:pt>
                <c:pt idx="2305">
                  <c:v>76.0</c:v>
                </c:pt>
                <c:pt idx="2306">
                  <c:v>76.0</c:v>
                </c:pt>
                <c:pt idx="2307">
                  <c:v>76.0</c:v>
                </c:pt>
                <c:pt idx="2308">
                  <c:v>76.0</c:v>
                </c:pt>
                <c:pt idx="2309">
                  <c:v>76.0</c:v>
                </c:pt>
                <c:pt idx="2310">
                  <c:v>76.0</c:v>
                </c:pt>
                <c:pt idx="2311">
                  <c:v>76.0</c:v>
                </c:pt>
                <c:pt idx="2312">
                  <c:v>76.0</c:v>
                </c:pt>
                <c:pt idx="2313">
                  <c:v>76.0</c:v>
                </c:pt>
                <c:pt idx="2314">
                  <c:v>76.0</c:v>
                </c:pt>
                <c:pt idx="2315">
                  <c:v>76.0</c:v>
                </c:pt>
                <c:pt idx="2316">
                  <c:v>76.0</c:v>
                </c:pt>
                <c:pt idx="2317">
                  <c:v>76.0</c:v>
                </c:pt>
                <c:pt idx="2318">
                  <c:v>77.0</c:v>
                </c:pt>
                <c:pt idx="2319">
                  <c:v>77.0</c:v>
                </c:pt>
                <c:pt idx="2320">
                  <c:v>77.0</c:v>
                </c:pt>
                <c:pt idx="2321">
                  <c:v>77.0</c:v>
                </c:pt>
                <c:pt idx="2322">
                  <c:v>77.0</c:v>
                </c:pt>
                <c:pt idx="2323">
                  <c:v>77.0</c:v>
                </c:pt>
                <c:pt idx="2324">
                  <c:v>77.0</c:v>
                </c:pt>
                <c:pt idx="2325">
                  <c:v>77.0</c:v>
                </c:pt>
                <c:pt idx="2326">
                  <c:v>77.0</c:v>
                </c:pt>
                <c:pt idx="2327">
                  <c:v>77.0</c:v>
                </c:pt>
                <c:pt idx="2328">
                  <c:v>77.0</c:v>
                </c:pt>
                <c:pt idx="2329">
                  <c:v>77.0</c:v>
                </c:pt>
                <c:pt idx="2330">
                  <c:v>77.0</c:v>
                </c:pt>
                <c:pt idx="2331">
                  <c:v>77.0</c:v>
                </c:pt>
                <c:pt idx="2332">
                  <c:v>77.0</c:v>
                </c:pt>
                <c:pt idx="2333">
                  <c:v>77.0</c:v>
                </c:pt>
                <c:pt idx="2334">
                  <c:v>77.0</c:v>
                </c:pt>
                <c:pt idx="2335">
                  <c:v>77.0</c:v>
                </c:pt>
                <c:pt idx="2336">
                  <c:v>77.0</c:v>
                </c:pt>
                <c:pt idx="2337">
                  <c:v>77.0</c:v>
                </c:pt>
                <c:pt idx="2338">
                  <c:v>77.0</c:v>
                </c:pt>
                <c:pt idx="2339">
                  <c:v>77.0</c:v>
                </c:pt>
                <c:pt idx="2340">
                  <c:v>77.0</c:v>
                </c:pt>
                <c:pt idx="2341">
                  <c:v>78.0</c:v>
                </c:pt>
                <c:pt idx="2342">
                  <c:v>78.0</c:v>
                </c:pt>
                <c:pt idx="2343">
                  <c:v>78.0</c:v>
                </c:pt>
                <c:pt idx="2344">
                  <c:v>78.0</c:v>
                </c:pt>
                <c:pt idx="2345">
                  <c:v>78.0</c:v>
                </c:pt>
                <c:pt idx="2346">
                  <c:v>78.0</c:v>
                </c:pt>
                <c:pt idx="2347">
                  <c:v>78.0</c:v>
                </c:pt>
                <c:pt idx="2348">
                  <c:v>78.0</c:v>
                </c:pt>
                <c:pt idx="2349">
                  <c:v>78.0</c:v>
                </c:pt>
                <c:pt idx="2350">
                  <c:v>78.0</c:v>
                </c:pt>
                <c:pt idx="2351">
                  <c:v>78.0</c:v>
                </c:pt>
                <c:pt idx="2352">
                  <c:v>78.0</c:v>
                </c:pt>
                <c:pt idx="2353">
                  <c:v>78.0</c:v>
                </c:pt>
                <c:pt idx="2354">
                  <c:v>78.0</c:v>
                </c:pt>
                <c:pt idx="2355">
                  <c:v>78.0</c:v>
                </c:pt>
                <c:pt idx="2356">
                  <c:v>78.0</c:v>
                </c:pt>
                <c:pt idx="2357">
                  <c:v>78.0</c:v>
                </c:pt>
                <c:pt idx="2358">
                  <c:v>78.0</c:v>
                </c:pt>
                <c:pt idx="2359">
                  <c:v>78.0</c:v>
                </c:pt>
                <c:pt idx="2360">
                  <c:v>78.0</c:v>
                </c:pt>
                <c:pt idx="2361">
                  <c:v>78.0</c:v>
                </c:pt>
                <c:pt idx="2362">
                  <c:v>78.0</c:v>
                </c:pt>
                <c:pt idx="2363">
                  <c:v>78.0</c:v>
                </c:pt>
                <c:pt idx="2364">
                  <c:v>78.0</c:v>
                </c:pt>
                <c:pt idx="2365">
                  <c:v>78.0</c:v>
                </c:pt>
                <c:pt idx="2366">
                  <c:v>78.0</c:v>
                </c:pt>
                <c:pt idx="2367">
                  <c:v>78.0</c:v>
                </c:pt>
                <c:pt idx="2368">
                  <c:v>78.0</c:v>
                </c:pt>
                <c:pt idx="2369">
                  <c:v>78.0</c:v>
                </c:pt>
                <c:pt idx="2370">
                  <c:v>78.0</c:v>
                </c:pt>
                <c:pt idx="2371">
                  <c:v>78.0</c:v>
                </c:pt>
                <c:pt idx="2372">
                  <c:v>78.0</c:v>
                </c:pt>
                <c:pt idx="2373">
                  <c:v>78.0</c:v>
                </c:pt>
                <c:pt idx="2374">
                  <c:v>78.0</c:v>
                </c:pt>
                <c:pt idx="2375">
                  <c:v>78.0</c:v>
                </c:pt>
                <c:pt idx="2376">
                  <c:v>78.0</c:v>
                </c:pt>
                <c:pt idx="2377">
                  <c:v>78.0</c:v>
                </c:pt>
                <c:pt idx="2378">
                  <c:v>78.0</c:v>
                </c:pt>
                <c:pt idx="2379">
                  <c:v>78.0</c:v>
                </c:pt>
                <c:pt idx="2380">
                  <c:v>78.0</c:v>
                </c:pt>
                <c:pt idx="2381">
                  <c:v>78.0</c:v>
                </c:pt>
                <c:pt idx="2382">
                  <c:v>78.0</c:v>
                </c:pt>
                <c:pt idx="2383">
                  <c:v>78.0</c:v>
                </c:pt>
                <c:pt idx="2384">
                  <c:v>78.0</c:v>
                </c:pt>
                <c:pt idx="2385">
                  <c:v>78.0</c:v>
                </c:pt>
                <c:pt idx="2386">
                  <c:v>78.0</c:v>
                </c:pt>
                <c:pt idx="2387">
                  <c:v>78.0</c:v>
                </c:pt>
                <c:pt idx="2388">
                  <c:v>78.0</c:v>
                </c:pt>
                <c:pt idx="2389">
                  <c:v>78.0</c:v>
                </c:pt>
                <c:pt idx="2390">
                  <c:v>78.0</c:v>
                </c:pt>
                <c:pt idx="2391">
                  <c:v>78.0</c:v>
                </c:pt>
                <c:pt idx="2392">
                  <c:v>78.0</c:v>
                </c:pt>
                <c:pt idx="2393">
                  <c:v>78.0</c:v>
                </c:pt>
                <c:pt idx="2394">
                  <c:v>78.0</c:v>
                </c:pt>
                <c:pt idx="2395">
                  <c:v>78.0</c:v>
                </c:pt>
                <c:pt idx="2396">
                  <c:v>78.0</c:v>
                </c:pt>
                <c:pt idx="2397">
                  <c:v>78.0</c:v>
                </c:pt>
                <c:pt idx="2398">
                  <c:v>78.0</c:v>
                </c:pt>
                <c:pt idx="2399">
                  <c:v>78.0</c:v>
                </c:pt>
                <c:pt idx="2400">
                  <c:v>78.0</c:v>
                </c:pt>
                <c:pt idx="2401">
                  <c:v>78.0</c:v>
                </c:pt>
                <c:pt idx="2402">
                  <c:v>78.0</c:v>
                </c:pt>
                <c:pt idx="2403">
                  <c:v>78.0</c:v>
                </c:pt>
                <c:pt idx="2404">
                  <c:v>78.0</c:v>
                </c:pt>
                <c:pt idx="2405">
                  <c:v>78.0</c:v>
                </c:pt>
                <c:pt idx="2406">
                  <c:v>78.0</c:v>
                </c:pt>
                <c:pt idx="2407">
                  <c:v>78.0</c:v>
                </c:pt>
                <c:pt idx="2408">
                  <c:v>78.0</c:v>
                </c:pt>
                <c:pt idx="2409">
                  <c:v>78.0</c:v>
                </c:pt>
                <c:pt idx="2410">
                  <c:v>78.0</c:v>
                </c:pt>
                <c:pt idx="2411">
                  <c:v>78.0</c:v>
                </c:pt>
                <c:pt idx="2412">
                  <c:v>78.0</c:v>
                </c:pt>
                <c:pt idx="2413">
                  <c:v>78.0</c:v>
                </c:pt>
                <c:pt idx="2414">
                  <c:v>78.0</c:v>
                </c:pt>
                <c:pt idx="2415">
                  <c:v>78.0</c:v>
                </c:pt>
                <c:pt idx="2416">
                  <c:v>78.0</c:v>
                </c:pt>
                <c:pt idx="2417">
                  <c:v>78.0</c:v>
                </c:pt>
                <c:pt idx="2418">
                  <c:v>78.0</c:v>
                </c:pt>
                <c:pt idx="2419">
                  <c:v>78.0</c:v>
                </c:pt>
                <c:pt idx="2420">
                  <c:v>78.0</c:v>
                </c:pt>
                <c:pt idx="2421">
                  <c:v>78.0</c:v>
                </c:pt>
                <c:pt idx="2422">
                  <c:v>78.0</c:v>
                </c:pt>
                <c:pt idx="2423">
                  <c:v>78.0</c:v>
                </c:pt>
                <c:pt idx="2424">
                  <c:v>78.0</c:v>
                </c:pt>
                <c:pt idx="2425">
                  <c:v>78.0</c:v>
                </c:pt>
                <c:pt idx="2426">
                  <c:v>78.0</c:v>
                </c:pt>
                <c:pt idx="2427">
                  <c:v>78.0</c:v>
                </c:pt>
                <c:pt idx="2428">
                  <c:v>78.0</c:v>
                </c:pt>
                <c:pt idx="2429">
                  <c:v>78.0</c:v>
                </c:pt>
                <c:pt idx="2430">
                  <c:v>78.0</c:v>
                </c:pt>
                <c:pt idx="2431">
                  <c:v>78.0</c:v>
                </c:pt>
                <c:pt idx="2432">
                  <c:v>78.0</c:v>
                </c:pt>
                <c:pt idx="2433">
                  <c:v>78.0</c:v>
                </c:pt>
                <c:pt idx="2434">
                  <c:v>78.0</c:v>
                </c:pt>
                <c:pt idx="2435">
                  <c:v>78.0</c:v>
                </c:pt>
                <c:pt idx="2436">
                  <c:v>78.0</c:v>
                </c:pt>
                <c:pt idx="2437">
                  <c:v>78.0</c:v>
                </c:pt>
                <c:pt idx="2438">
                  <c:v>78.0</c:v>
                </c:pt>
                <c:pt idx="2439">
                  <c:v>78.0</c:v>
                </c:pt>
                <c:pt idx="2440">
                  <c:v>78.0</c:v>
                </c:pt>
                <c:pt idx="2441">
                  <c:v>78.0</c:v>
                </c:pt>
                <c:pt idx="2442">
                  <c:v>78.0</c:v>
                </c:pt>
                <c:pt idx="2443">
                  <c:v>78.0</c:v>
                </c:pt>
                <c:pt idx="2444">
                  <c:v>78.0</c:v>
                </c:pt>
                <c:pt idx="2445">
                  <c:v>78.0</c:v>
                </c:pt>
                <c:pt idx="2446">
                  <c:v>78.0</c:v>
                </c:pt>
                <c:pt idx="2447">
                  <c:v>78.0</c:v>
                </c:pt>
                <c:pt idx="2448">
                  <c:v>78.0</c:v>
                </c:pt>
                <c:pt idx="2449">
                  <c:v>78.0</c:v>
                </c:pt>
                <c:pt idx="2450">
                  <c:v>78.0</c:v>
                </c:pt>
                <c:pt idx="2451">
                  <c:v>78.0</c:v>
                </c:pt>
                <c:pt idx="2452">
                  <c:v>78.0</c:v>
                </c:pt>
                <c:pt idx="2453">
                  <c:v>78.0</c:v>
                </c:pt>
                <c:pt idx="2454">
                  <c:v>78.0</c:v>
                </c:pt>
                <c:pt idx="2455">
                  <c:v>78.0</c:v>
                </c:pt>
                <c:pt idx="2456">
                  <c:v>78.0</c:v>
                </c:pt>
                <c:pt idx="2457">
                  <c:v>79.0</c:v>
                </c:pt>
                <c:pt idx="2458">
                  <c:v>79.0</c:v>
                </c:pt>
                <c:pt idx="2459">
                  <c:v>79.0</c:v>
                </c:pt>
                <c:pt idx="2460">
                  <c:v>79.0</c:v>
                </c:pt>
                <c:pt idx="2461">
                  <c:v>79.0</c:v>
                </c:pt>
                <c:pt idx="2462">
                  <c:v>79.0</c:v>
                </c:pt>
                <c:pt idx="2463">
                  <c:v>79.0</c:v>
                </c:pt>
                <c:pt idx="2464">
                  <c:v>79.0</c:v>
                </c:pt>
                <c:pt idx="2465">
                  <c:v>79.0</c:v>
                </c:pt>
                <c:pt idx="2466">
                  <c:v>79.0</c:v>
                </c:pt>
                <c:pt idx="2467">
                  <c:v>79.0</c:v>
                </c:pt>
                <c:pt idx="2468">
                  <c:v>79.0</c:v>
                </c:pt>
                <c:pt idx="2469">
                  <c:v>79.0</c:v>
                </c:pt>
                <c:pt idx="2470">
                  <c:v>79.0</c:v>
                </c:pt>
                <c:pt idx="2471">
                  <c:v>79.0</c:v>
                </c:pt>
                <c:pt idx="2472">
                  <c:v>79.0</c:v>
                </c:pt>
                <c:pt idx="2473">
                  <c:v>79.0</c:v>
                </c:pt>
                <c:pt idx="2474">
                  <c:v>79.0</c:v>
                </c:pt>
                <c:pt idx="2475">
                  <c:v>79.0</c:v>
                </c:pt>
                <c:pt idx="2476">
                  <c:v>79.0</c:v>
                </c:pt>
                <c:pt idx="2477">
                  <c:v>79.0</c:v>
                </c:pt>
                <c:pt idx="2478">
                  <c:v>79.0</c:v>
                </c:pt>
                <c:pt idx="2479">
                  <c:v>79.0</c:v>
                </c:pt>
                <c:pt idx="2480">
                  <c:v>79.0</c:v>
                </c:pt>
                <c:pt idx="2481">
                  <c:v>79.0</c:v>
                </c:pt>
                <c:pt idx="2482">
                  <c:v>79.0</c:v>
                </c:pt>
                <c:pt idx="2483">
                  <c:v>79.0</c:v>
                </c:pt>
                <c:pt idx="2484">
                  <c:v>79.0</c:v>
                </c:pt>
                <c:pt idx="2485">
                  <c:v>79.0</c:v>
                </c:pt>
                <c:pt idx="2486">
                  <c:v>79.0</c:v>
                </c:pt>
                <c:pt idx="2487">
                  <c:v>79.0</c:v>
                </c:pt>
                <c:pt idx="2488">
                  <c:v>79.0</c:v>
                </c:pt>
                <c:pt idx="2489">
                  <c:v>79.0</c:v>
                </c:pt>
                <c:pt idx="2490">
                  <c:v>79.0</c:v>
                </c:pt>
                <c:pt idx="2491">
                  <c:v>79.0</c:v>
                </c:pt>
                <c:pt idx="2492">
                  <c:v>79.0</c:v>
                </c:pt>
                <c:pt idx="2493">
                  <c:v>79.0</c:v>
                </c:pt>
                <c:pt idx="2494">
                  <c:v>79.0</c:v>
                </c:pt>
                <c:pt idx="2495">
                  <c:v>79.0</c:v>
                </c:pt>
                <c:pt idx="2496">
                  <c:v>79.0</c:v>
                </c:pt>
                <c:pt idx="2497">
                  <c:v>79.0</c:v>
                </c:pt>
                <c:pt idx="2498">
                  <c:v>79.0</c:v>
                </c:pt>
                <c:pt idx="2499">
                  <c:v>79.0</c:v>
                </c:pt>
                <c:pt idx="2500">
                  <c:v>79.0</c:v>
                </c:pt>
                <c:pt idx="2501">
                  <c:v>79.0</c:v>
                </c:pt>
                <c:pt idx="2502">
                  <c:v>79.0</c:v>
                </c:pt>
                <c:pt idx="2503">
                  <c:v>79.0</c:v>
                </c:pt>
                <c:pt idx="2504">
                  <c:v>79.0</c:v>
                </c:pt>
                <c:pt idx="2505">
                  <c:v>79.0</c:v>
                </c:pt>
                <c:pt idx="2506">
                  <c:v>79.0</c:v>
                </c:pt>
                <c:pt idx="2507">
                  <c:v>79.0</c:v>
                </c:pt>
                <c:pt idx="2508">
                  <c:v>79.0</c:v>
                </c:pt>
                <c:pt idx="2509">
                  <c:v>79.0</c:v>
                </c:pt>
                <c:pt idx="2510">
                  <c:v>79.0</c:v>
                </c:pt>
                <c:pt idx="2511">
                  <c:v>79.0</c:v>
                </c:pt>
                <c:pt idx="2512">
                  <c:v>79.0</c:v>
                </c:pt>
                <c:pt idx="2513">
                  <c:v>79.0</c:v>
                </c:pt>
                <c:pt idx="2514">
                  <c:v>79.0</c:v>
                </c:pt>
                <c:pt idx="2515">
                  <c:v>79.0</c:v>
                </c:pt>
                <c:pt idx="2516">
                  <c:v>79.0</c:v>
                </c:pt>
                <c:pt idx="2517">
                  <c:v>79.0</c:v>
                </c:pt>
                <c:pt idx="2518">
                  <c:v>79.0</c:v>
                </c:pt>
                <c:pt idx="2519">
                  <c:v>79.0</c:v>
                </c:pt>
                <c:pt idx="2520">
                  <c:v>79.0</c:v>
                </c:pt>
                <c:pt idx="2521">
                  <c:v>79.0</c:v>
                </c:pt>
                <c:pt idx="2522">
                  <c:v>79.0</c:v>
                </c:pt>
                <c:pt idx="2523">
                  <c:v>79.0</c:v>
                </c:pt>
                <c:pt idx="2524">
                  <c:v>79.0</c:v>
                </c:pt>
                <c:pt idx="2525">
                  <c:v>79.0</c:v>
                </c:pt>
                <c:pt idx="2526">
                  <c:v>79.0</c:v>
                </c:pt>
                <c:pt idx="2527">
                  <c:v>79.0</c:v>
                </c:pt>
                <c:pt idx="2528">
                  <c:v>79.0</c:v>
                </c:pt>
                <c:pt idx="2529">
                  <c:v>79.0</c:v>
                </c:pt>
                <c:pt idx="2530">
                  <c:v>79.0</c:v>
                </c:pt>
                <c:pt idx="2531">
                  <c:v>79.0</c:v>
                </c:pt>
                <c:pt idx="2532">
                  <c:v>79.0</c:v>
                </c:pt>
                <c:pt idx="2533">
                  <c:v>79.0</c:v>
                </c:pt>
                <c:pt idx="2534">
                  <c:v>79.0</c:v>
                </c:pt>
                <c:pt idx="2535">
                  <c:v>79.0</c:v>
                </c:pt>
                <c:pt idx="2536">
                  <c:v>79.0</c:v>
                </c:pt>
                <c:pt idx="2537">
                  <c:v>79.0</c:v>
                </c:pt>
                <c:pt idx="2538">
                  <c:v>79.0</c:v>
                </c:pt>
                <c:pt idx="2539">
                  <c:v>79.0</c:v>
                </c:pt>
                <c:pt idx="2540">
                  <c:v>79.0</c:v>
                </c:pt>
                <c:pt idx="2541">
                  <c:v>80.0</c:v>
                </c:pt>
                <c:pt idx="2542">
                  <c:v>80.0</c:v>
                </c:pt>
                <c:pt idx="2543">
                  <c:v>80.0</c:v>
                </c:pt>
                <c:pt idx="2544">
                  <c:v>80.0</c:v>
                </c:pt>
                <c:pt idx="2545">
                  <c:v>80.0</c:v>
                </c:pt>
                <c:pt idx="2546">
                  <c:v>80.0</c:v>
                </c:pt>
                <c:pt idx="2547">
                  <c:v>80.0</c:v>
                </c:pt>
                <c:pt idx="2548">
                  <c:v>80.0</c:v>
                </c:pt>
                <c:pt idx="2549">
                  <c:v>80.0</c:v>
                </c:pt>
                <c:pt idx="2550">
                  <c:v>80.0</c:v>
                </c:pt>
                <c:pt idx="2551">
                  <c:v>80.0</c:v>
                </c:pt>
                <c:pt idx="2552">
                  <c:v>80.0</c:v>
                </c:pt>
                <c:pt idx="2553">
                  <c:v>80.0</c:v>
                </c:pt>
                <c:pt idx="2554">
                  <c:v>80.0</c:v>
                </c:pt>
                <c:pt idx="2555">
                  <c:v>80.0</c:v>
                </c:pt>
                <c:pt idx="2556">
                  <c:v>80.0</c:v>
                </c:pt>
                <c:pt idx="2557">
                  <c:v>80.0</c:v>
                </c:pt>
                <c:pt idx="2558">
                  <c:v>80.0</c:v>
                </c:pt>
                <c:pt idx="2559">
                  <c:v>80.0</c:v>
                </c:pt>
                <c:pt idx="2560">
                  <c:v>80.0</c:v>
                </c:pt>
                <c:pt idx="2561">
                  <c:v>80.0</c:v>
                </c:pt>
                <c:pt idx="2562">
                  <c:v>80.0</c:v>
                </c:pt>
                <c:pt idx="2563">
                  <c:v>80.0</c:v>
                </c:pt>
                <c:pt idx="2564">
                  <c:v>80.0</c:v>
                </c:pt>
                <c:pt idx="2565">
                  <c:v>80.0</c:v>
                </c:pt>
                <c:pt idx="2566">
                  <c:v>80.0</c:v>
                </c:pt>
                <c:pt idx="2567">
                  <c:v>80.0</c:v>
                </c:pt>
                <c:pt idx="2568">
                  <c:v>80.0</c:v>
                </c:pt>
                <c:pt idx="2569">
                  <c:v>80.0</c:v>
                </c:pt>
                <c:pt idx="2570">
                  <c:v>80.0</c:v>
                </c:pt>
                <c:pt idx="2571">
                  <c:v>80.0</c:v>
                </c:pt>
                <c:pt idx="2572">
                  <c:v>80.0</c:v>
                </c:pt>
                <c:pt idx="2573">
                  <c:v>80.0</c:v>
                </c:pt>
                <c:pt idx="2574">
                  <c:v>80.0</c:v>
                </c:pt>
                <c:pt idx="2575">
                  <c:v>80.0</c:v>
                </c:pt>
                <c:pt idx="2576">
                  <c:v>80.0</c:v>
                </c:pt>
                <c:pt idx="2577">
                  <c:v>80.0</c:v>
                </c:pt>
                <c:pt idx="2578">
                  <c:v>80.0</c:v>
                </c:pt>
                <c:pt idx="2579">
                  <c:v>80.0</c:v>
                </c:pt>
                <c:pt idx="2580">
                  <c:v>80.0</c:v>
                </c:pt>
                <c:pt idx="2581">
                  <c:v>80.0</c:v>
                </c:pt>
                <c:pt idx="2582">
                  <c:v>80.0</c:v>
                </c:pt>
                <c:pt idx="2583">
                  <c:v>80.0</c:v>
                </c:pt>
                <c:pt idx="2584">
                  <c:v>80.0</c:v>
                </c:pt>
                <c:pt idx="2585">
                  <c:v>80.0</c:v>
                </c:pt>
                <c:pt idx="2586">
                  <c:v>80.0</c:v>
                </c:pt>
                <c:pt idx="2587">
                  <c:v>80.0</c:v>
                </c:pt>
                <c:pt idx="2588">
                  <c:v>80.0</c:v>
                </c:pt>
                <c:pt idx="2589">
                  <c:v>80.0</c:v>
                </c:pt>
                <c:pt idx="2590">
                  <c:v>80.0</c:v>
                </c:pt>
                <c:pt idx="2591">
                  <c:v>80.0</c:v>
                </c:pt>
                <c:pt idx="2592">
                  <c:v>80.0</c:v>
                </c:pt>
                <c:pt idx="2593">
                  <c:v>80.0</c:v>
                </c:pt>
                <c:pt idx="2594">
                  <c:v>80.0</c:v>
                </c:pt>
                <c:pt idx="2595">
                  <c:v>80.0</c:v>
                </c:pt>
                <c:pt idx="2596">
                  <c:v>80.0</c:v>
                </c:pt>
                <c:pt idx="2597">
                  <c:v>80.0</c:v>
                </c:pt>
                <c:pt idx="2598">
                  <c:v>80.0</c:v>
                </c:pt>
                <c:pt idx="2599">
                  <c:v>80.0</c:v>
                </c:pt>
                <c:pt idx="2600">
                  <c:v>80.0</c:v>
                </c:pt>
                <c:pt idx="2601">
                  <c:v>80.0</c:v>
                </c:pt>
                <c:pt idx="2602">
                  <c:v>80.0</c:v>
                </c:pt>
                <c:pt idx="2603">
                  <c:v>80.0</c:v>
                </c:pt>
                <c:pt idx="2604">
                  <c:v>80.0</c:v>
                </c:pt>
                <c:pt idx="2605">
                  <c:v>80.0</c:v>
                </c:pt>
                <c:pt idx="2606">
                  <c:v>80.0</c:v>
                </c:pt>
                <c:pt idx="2607">
                  <c:v>80.0</c:v>
                </c:pt>
                <c:pt idx="2608">
                  <c:v>80.0</c:v>
                </c:pt>
                <c:pt idx="2609">
                  <c:v>80.0</c:v>
                </c:pt>
                <c:pt idx="2610">
                  <c:v>80.0</c:v>
                </c:pt>
                <c:pt idx="2611">
                  <c:v>80.0</c:v>
                </c:pt>
                <c:pt idx="2612">
                  <c:v>80.0</c:v>
                </c:pt>
                <c:pt idx="2613">
                  <c:v>80.0</c:v>
                </c:pt>
                <c:pt idx="2614">
                  <c:v>80.0</c:v>
                </c:pt>
                <c:pt idx="2615">
                  <c:v>80.0</c:v>
                </c:pt>
                <c:pt idx="2616">
                  <c:v>80.0</c:v>
                </c:pt>
                <c:pt idx="2617">
                  <c:v>80.0</c:v>
                </c:pt>
                <c:pt idx="2618">
                  <c:v>80.0</c:v>
                </c:pt>
                <c:pt idx="2619">
                  <c:v>80.0</c:v>
                </c:pt>
                <c:pt idx="2620">
                  <c:v>80.0</c:v>
                </c:pt>
                <c:pt idx="2621">
                  <c:v>80.0</c:v>
                </c:pt>
                <c:pt idx="2622">
                  <c:v>80.0</c:v>
                </c:pt>
                <c:pt idx="2623">
                  <c:v>80.0</c:v>
                </c:pt>
                <c:pt idx="2624">
                  <c:v>80.0</c:v>
                </c:pt>
                <c:pt idx="2625">
                  <c:v>80.0</c:v>
                </c:pt>
                <c:pt idx="2626">
                  <c:v>80.0</c:v>
                </c:pt>
                <c:pt idx="2627">
                  <c:v>80.0</c:v>
                </c:pt>
                <c:pt idx="2628">
                  <c:v>80.0</c:v>
                </c:pt>
                <c:pt idx="2629">
                  <c:v>80.0</c:v>
                </c:pt>
                <c:pt idx="2630">
                  <c:v>80.0</c:v>
                </c:pt>
                <c:pt idx="2631">
                  <c:v>80.0</c:v>
                </c:pt>
                <c:pt idx="2632">
                  <c:v>80.0</c:v>
                </c:pt>
                <c:pt idx="2633">
                  <c:v>80.0</c:v>
                </c:pt>
                <c:pt idx="2634">
                  <c:v>80.0</c:v>
                </c:pt>
                <c:pt idx="2635">
                  <c:v>80.0</c:v>
                </c:pt>
                <c:pt idx="2636">
                  <c:v>80.0</c:v>
                </c:pt>
                <c:pt idx="2637">
                  <c:v>80.0</c:v>
                </c:pt>
                <c:pt idx="2638">
                  <c:v>80.0</c:v>
                </c:pt>
                <c:pt idx="2639">
                  <c:v>80.0</c:v>
                </c:pt>
                <c:pt idx="2640">
                  <c:v>80.0</c:v>
                </c:pt>
                <c:pt idx="2641">
                  <c:v>80.0</c:v>
                </c:pt>
                <c:pt idx="2642">
                  <c:v>80.0</c:v>
                </c:pt>
                <c:pt idx="2643">
                  <c:v>81.0</c:v>
                </c:pt>
                <c:pt idx="2644">
                  <c:v>81.0</c:v>
                </c:pt>
                <c:pt idx="2645">
                  <c:v>81.0</c:v>
                </c:pt>
                <c:pt idx="2646">
                  <c:v>81.0</c:v>
                </c:pt>
                <c:pt idx="2647">
                  <c:v>81.0</c:v>
                </c:pt>
                <c:pt idx="2648">
                  <c:v>81.0</c:v>
                </c:pt>
                <c:pt idx="2649">
                  <c:v>81.0</c:v>
                </c:pt>
                <c:pt idx="2650">
                  <c:v>81.0</c:v>
                </c:pt>
                <c:pt idx="2651">
                  <c:v>81.0</c:v>
                </c:pt>
                <c:pt idx="2652">
                  <c:v>81.0</c:v>
                </c:pt>
                <c:pt idx="2653">
                  <c:v>81.0</c:v>
                </c:pt>
                <c:pt idx="2654">
                  <c:v>81.0</c:v>
                </c:pt>
                <c:pt idx="2655">
                  <c:v>81.0</c:v>
                </c:pt>
                <c:pt idx="2656">
                  <c:v>81.0</c:v>
                </c:pt>
                <c:pt idx="2657">
                  <c:v>81.0</c:v>
                </c:pt>
                <c:pt idx="2658">
                  <c:v>81.0</c:v>
                </c:pt>
                <c:pt idx="2659">
                  <c:v>81.0</c:v>
                </c:pt>
                <c:pt idx="2660">
                  <c:v>81.0</c:v>
                </c:pt>
                <c:pt idx="2661">
                  <c:v>81.0</c:v>
                </c:pt>
                <c:pt idx="2662">
                  <c:v>81.0</c:v>
                </c:pt>
                <c:pt idx="2663">
                  <c:v>81.0</c:v>
                </c:pt>
                <c:pt idx="2664">
                  <c:v>81.0</c:v>
                </c:pt>
                <c:pt idx="2665">
                  <c:v>81.0</c:v>
                </c:pt>
                <c:pt idx="2666">
                  <c:v>81.0</c:v>
                </c:pt>
                <c:pt idx="2667">
                  <c:v>81.0</c:v>
                </c:pt>
                <c:pt idx="2668">
                  <c:v>81.0</c:v>
                </c:pt>
                <c:pt idx="2669">
                  <c:v>81.0</c:v>
                </c:pt>
                <c:pt idx="2670">
                  <c:v>81.0</c:v>
                </c:pt>
                <c:pt idx="2671">
                  <c:v>81.0</c:v>
                </c:pt>
                <c:pt idx="2672">
                  <c:v>81.0</c:v>
                </c:pt>
                <c:pt idx="2673">
                  <c:v>81.0</c:v>
                </c:pt>
                <c:pt idx="2674">
                  <c:v>81.0</c:v>
                </c:pt>
                <c:pt idx="2675">
                  <c:v>81.0</c:v>
                </c:pt>
                <c:pt idx="2676">
                  <c:v>81.0</c:v>
                </c:pt>
                <c:pt idx="2677">
                  <c:v>81.0</c:v>
                </c:pt>
                <c:pt idx="2678">
                  <c:v>81.0</c:v>
                </c:pt>
                <c:pt idx="2679">
                  <c:v>81.0</c:v>
                </c:pt>
                <c:pt idx="2680">
                  <c:v>81.0</c:v>
                </c:pt>
                <c:pt idx="2681">
                  <c:v>81.0</c:v>
                </c:pt>
                <c:pt idx="2682">
                  <c:v>81.0</c:v>
                </c:pt>
                <c:pt idx="2683">
                  <c:v>81.0</c:v>
                </c:pt>
                <c:pt idx="2684">
                  <c:v>81.0</c:v>
                </c:pt>
                <c:pt idx="2685">
                  <c:v>81.0</c:v>
                </c:pt>
                <c:pt idx="2686">
                  <c:v>81.0</c:v>
                </c:pt>
                <c:pt idx="2687">
                  <c:v>81.0</c:v>
                </c:pt>
                <c:pt idx="2688">
                  <c:v>81.0</c:v>
                </c:pt>
                <c:pt idx="2689">
                  <c:v>81.0</c:v>
                </c:pt>
                <c:pt idx="2690">
                  <c:v>81.0</c:v>
                </c:pt>
                <c:pt idx="2691">
                  <c:v>81.0</c:v>
                </c:pt>
                <c:pt idx="2692">
                  <c:v>81.0</c:v>
                </c:pt>
                <c:pt idx="2693">
                  <c:v>81.0</c:v>
                </c:pt>
                <c:pt idx="2694">
                  <c:v>81.0</c:v>
                </c:pt>
                <c:pt idx="2695">
                  <c:v>81.0</c:v>
                </c:pt>
                <c:pt idx="2696">
                  <c:v>81.0</c:v>
                </c:pt>
                <c:pt idx="2697">
                  <c:v>81.0</c:v>
                </c:pt>
                <c:pt idx="2698">
                  <c:v>81.0</c:v>
                </c:pt>
                <c:pt idx="2699">
                  <c:v>81.0</c:v>
                </c:pt>
                <c:pt idx="2700">
                  <c:v>82.0</c:v>
                </c:pt>
                <c:pt idx="2701">
                  <c:v>82.0</c:v>
                </c:pt>
                <c:pt idx="2702">
                  <c:v>82.0</c:v>
                </c:pt>
                <c:pt idx="2703">
                  <c:v>82.0</c:v>
                </c:pt>
                <c:pt idx="2704">
                  <c:v>82.0</c:v>
                </c:pt>
                <c:pt idx="2705">
                  <c:v>82.0</c:v>
                </c:pt>
                <c:pt idx="2706">
                  <c:v>82.0</c:v>
                </c:pt>
                <c:pt idx="2707">
                  <c:v>82.0</c:v>
                </c:pt>
                <c:pt idx="2708">
                  <c:v>82.0</c:v>
                </c:pt>
                <c:pt idx="2709">
                  <c:v>82.0</c:v>
                </c:pt>
                <c:pt idx="2710">
                  <c:v>82.0</c:v>
                </c:pt>
                <c:pt idx="2711">
                  <c:v>82.0</c:v>
                </c:pt>
                <c:pt idx="2712">
                  <c:v>82.0</c:v>
                </c:pt>
                <c:pt idx="2713">
                  <c:v>82.0</c:v>
                </c:pt>
                <c:pt idx="2714">
                  <c:v>82.0</c:v>
                </c:pt>
                <c:pt idx="2715">
                  <c:v>82.0</c:v>
                </c:pt>
                <c:pt idx="2716">
                  <c:v>82.0</c:v>
                </c:pt>
                <c:pt idx="2717">
                  <c:v>82.0</c:v>
                </c:pt>
                <c:pt idx="2718">
                  <c:v>82.0</c:v>
                </c:pt>
                <c:pt idx="2719">
                  <c:v>82.0</c:v>
                </c:pt>
                <c:pt idx="2720">
                  <c:v>82.0</c:v>
                </c:pt>
                <c:pt idx="2721">
                  <c:v>82.0</c:v>
                </c:pt>
                <c:pt idx="2722">
                  <c:v>82.0</c:v>
                </c:pt>
                <c:pt idx="2723">
                  <c:v>82.0</c:v>
                </c:pt>
                <c:pt idx="2724">
                  <c:v>82.0</c:v>
                </c:pt>
                <c:pt idx="2725">
                  <c:v>82.0</c:v>
                </c:pt>
                <c:pt idx="2726">
                  <c:v>82.0</c:v>
                </c:pt>
                <c:pt idx="2727">
                  <c:v>82.0</c:v>
                </c:pt>
                <c:pt idx="2728">
                  <c:v>82.0</c:v>
                </c:pt>
                <c:pt idx="2729">
                  <c:v>82.0</c:v>
                </c:pt>
                <c:pt idx="2730">
                  <c:v>82.0</c:v>
                </c:pt>
                <c:pt idx="2731">
                  <c:v>82.0</c:v>
                </c:pt>
                <c:pt idx="2732">
                  <c:v>82.0</c:v>
                </c:pt>
                <c:pt idx="2733">
                  <c:v>82.0</c:v>
                </c:pt>
                <c:pt idx="2734">
                  <c:v>82.0</c:v>
                </c:pt>
                <c:pt idx="2735">
                  <c:v>82.0</c:v>
                </c:pt>
                <c:pt idx="2736">
                  <c:v>82.0</c:v>
                </c:pt>
                <c:pt idx="2737">
                  <c:v>82.0</c:v>
                </c:pt>
                <c:pt idx="2738">
                  <c:v>82.0</c:v>
                </c:pt>
                <c:pt idx="2739">
                  <c:v>82.0</c:v>
                </c:pt>
                <c:pt idx="2740">
                  <c:v>82.0</c:v>
                </c:pt>
                <c:pt idx="2741">
                  <c:v>82.0</c:v>
                </c:pt>
                <c:pt idx="2742">
                  <c:v>82.0</c:v>
                </c:pt>
                <c:pt idx="2743">
                  <c:v>82.0</c:v>
                </c:pt>
                <c:pt idx="2744">
                  <c:v>82.0</c:v>
                </c:pt>
                <c:pt idx="2745">
                  <c:v>82.0</c:v>
                </c:pt>
                <c:pt idx="2746">
                  <c:v>82.0</c:v>
                </c:pt>
                <c:pt idx="2747">
                  <c:v>82.0</c:v>
                </c:pt>
                <c:pt idx="2748">
                  <c:v>82.0</c:v>
                </c:pt>
                <c:pt idx="2749">
                  <c:v>82.0</c:v>
                </c:pt>
                <c:pt idx="2750">
                  <c:v>82.0</c:v>
                </c:pt>
                <c:pt idx="2751">
                  <c:v>82.0</c:v>
                </c:pt>
                <c:pt idx="2752">
                  <c:v>82.0</c:v>
                </c:pt>
                <c:pt idx="2753">
                  <c:v>82.0</c:v>
                </c:pt>
                <c:pt idx="2754">
                  <c:v>82.0</c:v>
                </c:pt>
                <c:pt idx="2755">
                  <c:v>82.0</c:v>
                </c:pt>
                <c:pt idx="2756">
                  <c:v>82.0</c:v>
                </c:pt>
                <c:pt idx="2757">
                  <c:v>82.0</c:v>
                </c:pt>
                <c:pt idx="2758">
                  <c:v>82.0</c:v>
                </c:pt>
                <c:pt idx="2759">
                  <c:v>82.0</c:v>
                </c:pt>
                <c:pt idx="2760">
                  <c:v>82.0</c:v>
                </c:pt>
                <c:pt idx="2761">
                  <c:v>82.0</c:v>
                </c:pt>
                <c:pt idx="2762">
                  <c:v>82.0</c:v>
                </c:pt>
                <c:pt idx="2763">
                  <c:v>82.0</c:v>
                </c:pt>
                <c:pt idx="2764">
                  <c:v>82.0</c:v>
                </c:pt>
                <c:pt idx="2765">
                  <c:v>82.0</c:v>
                </c:pt>
                <c:pt idx="2766">
                  <c:v>82.0</c:v>
                </c:pt>
                <c:pt idx="2767">
                  <c:v>82.0</c:v>
                </c:pt>
                <c:pt idx="2768">
                  <c:v>82.0</c:v>
                </c:pt>
                <c:pt idx="2769">
                  <c:v>82.0</c:v>
                </c:pt>
                <c:pt idx="2770">
                  <c:v>82.0</c:v>
                </c:pt>
                <c:pt idx="2771">
                  <c:v>82.0</c:v>
                </c:pt>
                <c:pt idx="2772">
                  <c:v>82.0</c:v>
                </c:pt>
                <c:pt idx="2773">
                  <c:v>82.0</c:v>
                </c:pt>
                <c:pt idx="2774">
                  <c:v>82.0</c:v>
                </c:pt>
                <c:pt idx="2775">
                  <c:v>82.0</c:v>
                </c:pt>
                <c:pt idx="2776">
                  <c:v>82.0</c:v>
                </c:pt>
                <c:pt idx="2777">
                  <c:v>82.0</c:v>
                </c:pt>
                <c:pt idx="2778">
                  <c:v>82.0</c:v>
                </c:pt>
                <c:pt idx="2779">
                  <c:v>82.0</c:v>
                </c:pt>
                <c:pt idx="2780">
                  <c:v>82.0</c:v>
                </c:pt>
                <c:pt idx="2781">
                  <c:v>82.0</c:v>
                </c:pt>
                <c:pt idx="2782">
                  <c:v>82.0</c:v>
                </c:pt>
                <c:pt idx="2783">
                  <c:v>82.0</c:v>
                </c:pt>
                <c:pt idx="2784">
                  <c:v>82.0</c:v>
                </c:pt>
                <c:pt idx="2785">
                  <c:v>82.0</c:v>
                </c:pt>
                <c:pt idx="2786">
                  <c:v>82.0</c:v>
                </c:pt>
                <c:pt idx="2787">
                  <c:v>83.0</c:v>
                </c:pt>
                <c:pt idx="2788">
                  <c:v>83.0</c:v>
                </c:pt>
                <c:pt idx="2789">
                  <c:v>83.0</c:v>
                </c:pt>
                <c:pt idx="2790">
                  <c:v>83.0</c:v>
                </c:pt>
                <c:pt idx="2791">
                  <c:v>83.0</c:v>
                </c:pt>
                <c:pt idx="2792">
                  <c:v>83.0</c:v>
                </c:pt>
                <c:pt idx="2793">
                  <c:v>83.0</c:v>
                </c:pt>
                <c:pt idx="2794">
                  <c:v>83.0</c:v>
                </c:pt>
                <c:pt idx="2795">
                  <c:v>83.0</c:v>
                </c:pt>
                <c:pt idx="2796">
                  <c:v>83.0</c:v>
                </c:pt>
                <c:pt idx="2797">
                  <c:v>83.0</c:v>
                </c:pt>
                <c:pt idx="2798">
                  <c:v>83.0</c:v>
                </c:pt>
                <c:pt idx="2799">
                  <c:v>83.0</c:v>
                </c:pt>
                <c:pt idx="2800">
                  <c:v>83.0</c:v>
                </c:pt>
                <c:pt idx="2801">
                  <c:v>83.0</c:v>
                </c:pt>
                <c:pt idx="2802">
                  <c:v>83.0</c:v>
                </c:pt>
                <c:pt idx="2803">
                  <c:v>83.0</c:v>
                </c:pt>
                <c:pt idx="2804">
                  <c:v>83.0</c:v>
                </c:pt>
                <c:pt idx="2805">
                  <c:v>83.0</c:v>
                </c:pt>
                <c:pt idx="2806">
                  <c:v>83.0</c:v>
                </c:pt>
                <c:pt idx="2807">
                  <c:v>83.0</c:v>
                </c:pt>
                <c:pt idx="2808">
                  <c:v>83.0</c:v>
                </c:pt>
                <c:pt idx="2809">
                  <c:v>83.0</c:v>
                </c:pt>
                <c:pt idx="2810">
                  <c:v>83.0</c:v>
                </c:pt>
                <c:pt idx="2811">
                  <c:v>83.0</c:v>
                </c:pt>
                <c:pt idx="2812">
                  <c:v>83.0</c:v>
                </c:pt>
                <c:pt idx="2813">
                  <c:v>83.0</c:v>
                </c:pt>
                <c:pt idx="2814">
                  <c:v>83.0</c:v>
                </c:pt>
                <c:pt idx="2815">
                  <c:v>83.0</c:v>
                </c:pt>
                <c:pt idx="2816">
                  <c:v>83.0</c:v>
                </c:pt>
                <c:pt idx="2817">
                  <c:v>83.0</c:v>
                </c:pt>
                <c:pt idx="2818">
                  <c:v>83.0</c:v>
                </c:pt>
                <c:pt idx="2819">
                  <c:v>83.0</c:v>
                </c:pt>
                <c:pt idx="2820">
                  <c:v>83.0</c:v>
                </c:pt>
                <c:pt idx="2821">
                  <c:v>83.0</c:v>
                </c:pt>
                <c:pt idx="2822">
                  <c:v>83.0</c:v>
                </c:pt>
                <c:pt idx="2823">
                  <c:v>83.0</c:v>
                </c:pt>
                <c:pt idx="2824">
                  <c:v>83.0</c:v>
                </c:pt>
                <c:pt idx="2825">
                  <c:v>83.0</c:v>
                </c:pt>
                <c:pt idx="2826">
                  <c:v>83.0</c:v>
                </c:pt>
                <c:pt idx="2827">
                  <c:v>83.0</c:v>
                </c:pt>
                <c:pt idx="2828">
                  <c:v>83.0</c:v>
                </c:pt>
                <c:pt idx="2829">
                  <c:v>83.0</c:v>
                </c:pt>
                <c:pt idx="2830">
                  <c:v>83.0</c:v>
                </c:pt>
                <c:pt idx="2831">
                  <c:v>83.0</c:v>
                </c:pt>
                <c:pt idx="2832">
                  <c:v>83.0</c:v>
                </c:pt>
                <c:pt idx="2833">
                  <c:v>83.0</c:v>
                </c:pt>
                <c:pt idx="2834">
                  <c:v>83.0</c:v>
                </c:pt>
                <c:pt idx="2835">
                  <c:v>83.0</c:v>
                </c:pt>
                <c:pt idx="2836">
                  <c:v>83.0</c:v>
                </c:pt>
                <c:pt idx="2837">
                  <c:v>83.0</c:v>
                </c:pt>
                <c:pt idx="2838">
                  <c:v>83.0</c:v>
                </c:pt>
                <c:pt idx="2839">
                  <c:v>83.0</c:v>
                </c:pt>
                <c:pt idx="2840">
                  <c:v>83.0</c:v>
                </c:pt>
                <c:pt idx="2841">
                  <c:v>83.0</c:v>
                </c:pt>
                <c:pt idx="2842">
                  <c:v>83.0</c:v>
                </c:pt>
                <c:pt idx="2843">
                  <c:v>83.0</c:v>
                </c:pt>
                <c:pt idx="2844">
                  <c:v>83.0</c:v>
                </c:pt>
                <c:pt idx="2845">
                  <c:v>83.0</c:v>
                </c:pt>
                <c:pt idx="2846">
                  <c:v>83.0</c:v>
                </c:pt>
                <c:pt idx="2847">
                  <c:v>83.0</c:v>
                </c:pt>
                <c:pt idx="2848">
                  <c:v>83.0</c:v>
                </c:pt>
                <c:pt idx="2849">
                  <c:v>83.0</c:v>
                </c:pt>
                <c:pt idx="2850">
                  <c:v>83.0</c:v>
                </c:pt>
                <c:pt idx="2851">
                  <c:v>83.0</c:v>
                </c:pt>
                <c:pt idx="2852">
                  <c:v>83.0</c:v>
                </c:pt>
                <c:pt idx="2853">
                  <c:v>83.0</c:v>
                </c:pt>
                <c:pt idx="2854">
                  <c:v>83.0</c:v>
                </c:pt>
                <c:pt idx="2855">
                  <c:v>83.0</c:v>
                </c:pt>
                <c:pt idx="2856">
                  <c:v>83.0</c:v>
                </c:pt>
                <c:pt idx="2857">
                  <c:v>83.0</c:v>
                </c:pt>
                <c:pt idx="2858">
                  <c:v>83.0</c:v>
                </c:pt>
                <c:pt idx="2859">
                  <c:v>83.0</c:v>
                </c:pt>
                <c:pt idx="2860">
                  <c:v>83.0</c:v>
                </c:pt>
                <c:pt idx="2861">
                  <c:v>83.0</c:v>
                </c:pt>
                <c:pt idx="2862">
                  <c:v>83.0</c:v>
                </c:pt>
                <c:pt idx="2863">
                  <c:v>83.0</c:v>
                </c:pt>
                <c:pt idx="2864">
                  <c:v>83.0</c:v>
                </c:pt>
                <c:pt idx="2865">
                  <c:v>83.0</c:v>
                </c:pt>
                <c:pt idx="2866">
                  <c:v>83.0</c:v>
                </c:pt>
                <c:pt idx="2867">
                  <c:v>83.0</c:v>
                </c:pt>
                <c:pt idx="2868">
                  <c:v>83.0</c:v>
                </c:pt>
                <c:pt idx="2869">
                  <c:v>83.0</c:v>
                </c:pt>
                <c:pt idx="2870">
                  <c:v>83.0</c:v>
                </c:pt>
                <c:pt idx="2871">
                  <c:v>83.0</c:v>
                </c:pt>
                <c:pt idx="2872">
                  <c:v>83.0</c:v>
                </c:pt>
                <c:pt idx="2873">
                  <c:v>83.0</c:v>
                </c:pt>
                <c:pt idx="2874">
                  <c:v>83.0</c:v>
                </c:pt>
                <c:pt idx="2875">
                  <c:v>83.0</c:v>
                </c:pt>
                <c:pt idx="2876">
                  <c:v>83.0</c:v>
                </c:pt>
                <c:pt idx="2877">
                  <c:v>83.0</c:v>
                </c:pt>
                <c:pt idx="2878">
                  <c:v>83.0</c:v>
                </c:pt>
                <c:pt idx="2879">
                  <c:v>83.0</c:v>
                </c:pt>
                <c:pt idx="2880">
                  <c:v>83.0</c:v>
                </c:pt>
                <c:pt idx="2881">
                  <c:v>83.0</c:v>
                </c:pt>
                <c:pt idx="2882">
                  <c:v>83.0</c:v>
                </c:pt>
                <c:pt idx="2883">
                  <c:v>83.0</c:v>
                </c:pt>
                <c:pt idx="2884">
                  <c:v>83.0</c:v>
                </c:pt>
                <c:pt idx="2885">
                  <c:v>83.0</c:v>
                </c:pt>
                <c:pt idx="2886">
                  <c:v>83.0</c:v>
                </c:pt>
                <c:pt idx="2887">
                  <c:v>83.0</c:v>
                </c:pt>
                <c:pt idx="2888">
                  <c:v>83.0</c:v>
                </c:pt>
                <c:pt idx="2889">
                  <c:v>83.0</c:v>
                </c:pt>
                <c:pt idx="2890">
                  <c:v>83.0</c:v>
                </c:pt>
                <c:pt idx="2891">
                  <c:v>83.0</c:v>
                </c:pt>
                <c:pt idx="2892">
                  <c:v>83.0</c:v>
                </c:pt>
                <c:pt idx="2893">
                  <c:v>83.0</c:v>
                </c:pt>
                <c:pt idx="2894">
                  <c:v>83.0</c:v>
                </c:pt>
                <c:pt idx="2895">
                  <c:v>83.0</c:v>
                </c:pt>
                <c:pt idx="2896">
                  <c:v>83.0</c:v>
                </c:pt>
                <c:pt idx="2897">
                  <c:v>83.0</c:v>
                </c:pt>
                <c:pt idx="2898">
                  <c:v>83.0</c:v>
                </c:pt>
                <c:pt idx="2899">
                  <c:v>83.0</c:v>
                </c:pt>
                <c:pt idx="2900">
                  <c:v>83.0</c:v>
                </c:pt>
                <c:pt idx="2901">
                  <c:v>83.0</c:v>
                </c:pt>
                <c:pt idx="2902">
                  <c:v>83.0</c:v>
                </c:pt>
                <c:pt idx="2903">
                  <c:v>83.0</c:v>
                </c:pt>
                <c:pt idx="2904">
                  <c:v>84.0</c:v>
                </c:pt>
                <c:pt idx="2905">
                  <c:v>84.0</c:v>
                </c:pt>
                <c:pt idx="2906">
                  <c:v>84.0</c:v>
                </c:pt>
                <c:pt idx="2907">
                  <c:v>84.0</c:v>
                </c:pt>
                <c:pt idx="2908">
                  <c:v>84.0</c:v>
                </c:pt>
                <c:pt idx="2909">
                  <c:v>84.0</c:v>
                </c:pt>
                <c:pt idx="2910">
                  <c:v>84.0</c:v>
                </c:pt>
                <c:pt idx="2911">
                  <c:v>84.0</c:v>
                </c:pt>
                <c:pt idx="2912">
                  <c:v>84.0</c:v>
                </c:pt>
                <c:pt idx="2913">
                  <c:v>84.0</c:v>
                </c:pt>
                <c:pt idx="2914">
                  <c:v>84.0</c:v>
                </c:pt>
                <c:pt idx="2915">
                  <c:v>84.0</c:v>
                </c:pt>
                <c:pt idx="2916">
                  <c:v>84.0</c:v>
                </c:pt>
                <c:pt idx="2917">
                  <c:v>84.0</c:v>
                </c:pt>
                <c:pt idx="2918">
                  <c:v>84.0</c:v>
                </c:pt>
                <c:pt idx="2919">
                  <c:v>84.0</c:v>
                </c:pt>
                <c:pt idx="2920">
                  <c:v>84.0</c:v>
                </c:pt>
                <c:pt idx="2921">
                  <c:v>84.0</c:v>
                </c:pt>
                <c:pt idx="2922">
                  <c:v>84.0</c:v>
                </c:pt>
                <c:pt idx="2923">
                  <c:v>84.0</c:v>
                </c:pt>
                <c:pt idx="2924">
                  <c:v>84.0</c:v>
                </c:pt>
                <c:pt idx="2925">
                  <c:v>84.0</c:v>
                </c:pt>
                <c:pt idx="2926">
                  <c:v>84.0</c:v>
                </c:pt>
                <c:pt idx="2927">
                  <c:v>84.0</c:v>
                </c:pt>
                <c:pt idx="2928">
                  <c:v>84.0</c:v>
                </c:pt>
                <c:pt idx="2929">
                  <c:v>84.0</c:v>
                </c:pt>
                <c:pt idx="2930">
                  <c:v>84.0</c:v>
                </c:pt>
                <c:pt idx="2931">
                  <c:v>84.0</c:v>
                </c:pt>
                <c:pt idx="2932">
                  <c:v>84.0</c:v>
                </c:pt>
                <c:pt idx="2933">
                  <c:v>84.0</c:v>
                </c:pt>
                <c:pt idx="2934">
                  <c:v>84.0</c:v>
                </c:pt>
                <c:pt idx="2935">
                  <c:v>84.0</c:v>
                </c:pt>
                <c:pt idx="2936">
                  <c:v>85.0</c:v>
                </c:pt>
                <c:pt idx="2937">
                  <c:v>86.0</c:v>
                </c:pt>
                <c:pt idx="2938">
                  <c:v>86.0</c:v>
                </c:pt>
                <c:pt idx="2939">
                  <c:v>86.0</c:v>
                </c:pt>
                <c:pt idx="2940">
                  <c:v>86.0</c:v>
                </c:pt>
                <c:pt idx="2941">
                  <c:v>86.0</c:v>
                </c:pt>
                <c:pt idx="2942">
                  <c:v>86.0</c:v>
                </c:pt>
                <c:pt idx="2943">
                  <c:v>86.0</c:v>
                </c:pt>
                <c:pt idx="2944">
                  <c:v>86.0</c:v>
                </c:pt>
                <c:pt idx="2945">
                  <c:v>86.0</c:v>
                </c:pt>
                <c:pt idx="2946">
                  <c:v>86.0</c:v>
                </c:pt>
                <c:pt idx="2947">
                  <c:v>86.0</c:v>
                </c:pt>
                <c:pt idx="2948">
                  <c:v>86.0</c:v>
                </c:pt>
                <c:pt idx="2949">
                  <c:v>86.0</c:v>
                </c:pt>
                <c:pt idx="2950">
                  <c:v>86.0</c:v>
                </c:pt>
                <c:pt idx="2951">
                  <c:v>86.0</c:v>
                </c:pt>
                <c:pt idx="2952">
                  <c:v>86.0</c:v>
                </c:pt>
                <c:pt idx="2953">
                  <c:v>86.0</c:v>
                </c:pt>
                <c:pt idx="2954">
                  <c:v>86.0</c:v>
                </c:pt>
                <c:pt idx="2955">
                  <c:v>86.0</c:v>
                </c:pt>
                <c:pt idx="2956">
                  <c:v>86.0</c:v>
                </c:pt>
                <c:pt idx="2957">
                  <c:v>86.0</c:v>
                </c:pt>
                <c:pt idx="2958">
                  <c:v>86.0</c:v>
                </c:pt>
                <c:pt idx="2959">
                  <c:v>86.0</c:v>
                </c:pt>
                <c:pt idx="2960">
                  <c:v>86.0</c:v>
                </c:pt>
                <c:pt idx="2961">
                  <c:v>86.0</c:v>
                </c:pt>
                <c:pt idx="2962">
                  <c:v>86.0</c:v>
                </c:pt>
                <c:pt idx="2963">
                  <c:v>86.0</c:v>
                </c:pt>
                <c:pt idx="2964">
                  <c:v>86.0</c:v>
                </c:pt>
                <c:pt idx="2965">
                  <c:v>86.0</c:v>
                </c:pt>
                <c:pt idx="2966">
                  <c:v>86.0</c:v>
                </c:pt>
                <c:pt idx="2967">
                  <c:v>86.0</c:v>
                </c:pt>
                <c:pt idx="2968">
                  <c:v>86.0</c:v>
                </c:pt>
                <c:pt idx="2969">
                  <c:v>86.0</c:v>
                </c:pt>
                <c:pt idx="2970">
                  <c:v>86.0</c:v>
                </c:pt>
                <c:pt idx="2971">
                  <c:v>86.0</c:v>
                </c:pt>
                <c:pt idx="2972">
                  <c:v>86.0</c:v>
                </c:pt>
                <c:pt idx="2973">
                  <c:v>86.0</c:v>
                </c:pt>
                <c:pt idx="2974">
                  <c:v>86.0</c:v>
                </c:pt>
                <c:pt idx="2975">
                  <c:v>86.0</c:v>
                </c:pt>
                <c:pt idx="2976">
                  <c:v>86.0</c:v>
                </c:pt>
                <c:pt idx="2977">
                  <c:v>86.0</c:v>
                </c:pt>
                <c:pt idx="2978">
                  <c:v>86.0</c:v>
                </c:pt>
                <c:pt idx="2979">
                  <c:v>86.0</c:v>
                </c:pt>
                <c:pt idx="2980">
                  <c:v>86.0</c:v>
                </c:pt>
                <c:pt idx="2981">
                  <c:v>86.0</c:v>
                </c:pt>
                <c:pt idx="2982">
                  <c:v>86.0</c:v>
                </c:pt>
                <c:pt idx="2983">
                  <c:v>86.0</c:v>
                </c:pt>
                <c:pt idx="2984">
                  <c:v>86.0</c:v>
                </c:pt>
                <c:pt idx="2985">
                  <c:v>86.0</c:v>
                </c:pt>
                <c:pt idx="2986">
                  <c:v>86.0</c:v>
                </c:pt>
                <c:pt idx="2987">
                  <c:v>86.0</c:v>
                </c:pt>
                <c:pt idx="2988">
                  <c:v>86.0</c:v>
                </c:pt>
                <c:pt idx="2989">
                  <c:v>86.0</c:v>
                </c:pt>
                <c:pt idx="2990">
                  <c:v>86.0</c:v>
                </c:pt>
                <c:pt idx="2991">
                  <c:v>86.0</c:v>
                </c:pt>
                <c:pt idx="2992">
                  <c:v>86.0</c:v>
                </c:pt>
                <c:pt idx="2993">
                  <c:v>86.0</c:v>
                </c:pt>
                <c:pt idx="2994">
                  <c:v>86.0</c:v>
                </c:pt>
                <c:pt idx="2995">
                  <c:v>86.0</c:v>
                </c:pt>
                <c:pt idx="2996">
                  <c:v>86.0</c:v>
                </c:pt>
                <c:pt idx="2997">
                  <c:v>86.0</c:v>
                </c:pt>
                <c:pt idx="2998">
                  <c:v>86.0</c:v>
                </c:pt>
                <c:pt idx="2999">
                  <c:v>86.0</c:v>
                </c:pt>
                <c:pt idx="3000">
                  <c:v>86.0</c:v>
                </c:pt>
                <c:pt idx="3001">
                  <c:v>86.0</c:v>
                </c:pt>
                <c:pt idx="3002">
                  <c:v>86.0</c:v>
                </c:pt>
                <c:pt idx="3003">
                  <c:v>86.0</c:v>
                </c:pt>
                <c:pt idx="3004">
                  <c:v>86.0</c:v>
                </c:pt>
                <c:pt idx="3005">
                  <c:v>86.0</c:v>
                </c:pt>
                <c:pt idx="3006">
                  <c:v>86.0</c:v>
                </c:pt>
                <c:pt idx="3007">
                  <c:v>86.0</c:v>
                </c:pt>
                <c:pt idx="3008">
                  <c:v>86.0</c:v>
                </c:pt>
                <c:pt idx="3009">
                  <c:v>86.0</c:v>
                </c:pt>
                <c:pt idx="3010">
                  <c:v>86.0</c:v>
                </c:pt>
                <c:pt idx="3011">
                  <c:v>86.0</c:v>
                </c:pt>
                <c:pt idx="3012">
                  <c:v>86.0</c:v>
                </c:pt>
                <c:pt idx="3013">
                  <c:v>86.0</c:v>
                </c:pt>
                <c:pt idx="3014">
                  <c:v>86.0</c:v>
                </c:pt>
                <c:pt idx="3015">
                  <c:v>86.0</c:v>
                </c:pt>
                <c:pt idx="3016">
                  <c:v>86.0</c:v>
                </c:pt>
                <c:pt idx="3017">
                  <c:v>86.0</c:v>
                </c:pt>
                <c:pt idx="3018">
                  <c:v>86.0</c:v>
                </c:pt>
                <c:pt idx="3019">
                  <c:v>86.0</c:v>
                </c:pt>
                <c:pt idx="3020">
                  <c:v>86.0</c:v>
                </c:pt>
                <c:pt idx="3021">
                  <c:v>86.0</c:v>
                </c:pt>
                <c:pt idx="3022">
                  <c:v>86.0</c:v>
                </c:pt>
                <c:pt idx="3023">
                  <c:v>86.0</c:v>
                </c:pt>
                <c:pt idx="3024">
                  <c:v>86.0</c:v>
                </c:pt>
                <c:pt idx="3025">
                  <c:v>86.0</c:v>
                </c:pt>
                <c:pt idx="3026">
                  <c:v>86.0</c:v>
                </c:pt>
                <c:pt idx="3027">
                  <c:v>86.0</c:v>
                </c:pt>
                <c:pt idx="3028">
                  <c:v>86.0</c:v>
                </c:pt>
                <c:pt idx="3029">
                  <c:v>86.0</c:v>
                </c:pt>
                <c:pt idx="3030">
                  <c:v>86.0</c:v>
                </c:pt>
                <c:pt idx="3031">
                  <c:v>86.0</c:v>
                </c:pt>
                <c:pt idx="3032">
                  <c:v>86.0</c:v>
                </c:pt>
                <c:pt idx="3033">
                  <c:v>86.0</c:v>
                </c:pt>
                <c:pt idx="3034">
                  <c:v>86.0</c:v>
                </c:pt>
                <c:pt idx="3035">
                  <c:v>86.0</c:v>
                </c:pt>
                <c:pt idx="3036">
                  <c:v>86.0</c:v>
                </c:pt>
                <c:pt idx="3037">
                  <c:v>86.0</c:v>
                </c:pt>
                <c:pt idx="3038">
                  <c:v>86.0</c:v>
                </c:pt>
                <c:pt idx="3039">
                  <c:v>86.0</c:v>
                </c:pt>
                <c:pt idx="3040">
                  <c:v>86.0</c:v>
                </c:pt>
                <c:pt idx="3041">
                  <c:v>86.0</c:v>
                </c:pt>
                <c:pt idx="3042">
                  <c:v>86.0</c:v>
                </c:pt>
                <c:pt idx="3043">
                  <c:v>86.0</c:v>
                </c:pt>
                <c:pt idx="3044">
                  <c:v>86.0</c:v>
                </c:pt>
                <c:pt idx="3045">
                  <c:v>86.0</c:v>
                </c:pt>
                <c:pt idx="3046">
                  <c:v>86.0</c:v>
                </c:pt>
                <c:pt idx="3047">
                  <c:v>86.0</c:v>
                </c:pt>
                <c:pt idx="3048">
                  <c:v>86.0</c:v>
                </c:pt>
                <c:pt idx="3049">
                  <c:v>86.0</c:v>
                </c:pt>
                <c:pt idx="3050">
                  <c:v>86.0</c:v>
                </c:pt>
                <c:pt idx="3051">
                  <c:v>86.0</c:v>
                </c:pt>
                <c:pt idx="3052">
                  <c:v>86.0</c:v>
                </c:pt>
                <c:pt idx="3053">
                  <c:v>86.0</c:v>
                </c:pt>
                <c:pt idx="3054">
                  <c:v>86.0</c:v>
                </c:pt>
                <c:pt idx="3055">
                  <c:v>86.0</c:v>
                </c:pt>
                <c:pt idx="3056">
                  <c:v>86.0</c:v>
                </c:pt>
                <c:pt idx="3057">
                  <c:v>86.0</c:v>
                </c:pt>
                <c:pt idx="3058">
                  <c:v>86.0</c:v>
                </c:pt>
                <c:pt idx="3059">
                  <c:v>86.0</c:v>
                </c:pt>
                <c:pt idx="3060">
                  <c:v>86.0</c:v>
                </c:pt>
                <c:pt idx="3061">
                  <c:v>86.0</c:v>
                </c:pt>
                <c:pt idx="3062">
                  <c:v>86.0</c:v>
                </c:pt>
                <c:pt idx="3063">
                  <c:v>86.0</c:v>
                </c:pt>
                <c:pt idx="3064">
                  <c:v>86.0</c:v>
                </c:pt>
                <c:pt idx="3065">
                  <c:v>86.0</c:v>
                </c:pt>
                <c:pt idx="3066">
                  <c:v>86.0</c:v>
                </c:pt>
                <c:pt idx="3067">
                  <c:v>86.0</c:v>
                </c:pt>
                <c:pt idx="3068">
                  <c:v>86.0</c:v>
                </c:pt>
                <c:pt idx="3069">
                  <c:v>86.0</c:v>
                </c:pt>
                <c:pt idx="3070">
                  <c:v>86.0</c:v>
                </c:pt>
                <c:pt idx="3071">
                  <c:v>86.0</c:v>
                </c:pt>
                <c:pt idx="3072">
                  <c:v>86.0</c:v>
                </c:pt>
                <c:pt idx="3073">
                  <c:v>86.0</c:v>
                </c:pt>
                <c:pt idx="3074">
                  <c:v>86.0</c:v>
                </c:pt>
                <c:pt idx="3075">
                  <c:v>86.0</c:v>
                </c:pt>
                <c:pt idx="3076">
                  <c:v>86.0</c:v>
                </c:pt>
                <c:pt idx="3077">
                  <c:v>86.0</c:v>
                </c:pt>
                <c:pt idx="3078">
                  <c:v>86.0</c:v>
                </c:pt>
                <c:pt idx="3079">
                  <c:v>86.0</c:v>
                </c:pt>
                <c:pt idx="3080">
                  <c:v>86.0</c:v>
                </c:pt>
                <c:pt idx="3081">
                  <c:v>86.0</c:v>
                </c:pt>
                <c:pt idx="3082">
                  <c:v>86.0</c:v>
                </c:pt>
                <c:pt idx="3083">
                  <c:v>86.0</c:v>
                </c:pt>
                <c:pt idx="3084">
                  <c:v>86.0</c:v>
                </c:pt>
                <c:pt idx="3085">
                  <c:v>86.0</c:v>
                </c:pt>
                <c:pt idx="3086">
                  <c:v>86.0</c:v>
                </c:pt>
                <c:pt idx="3087">
                  <c:v>86.0</c:v>
                </c:pt>
                <c:pt idx="3088">
                  <c:v>86.0</c:v>
                </c:pt>
                <c:pt idx="3089">
                  <c:v>86.0</c:v>
                </c:pt>
                <c:pt idx="3090">
                  <c:v>86.0</c:v>
                </c:pt>
                <c:pt idx="3091">
                  <c:v>86.0</c:v>
                </c:pt>
                <c:pt idx="3092">
                  <c:v>86.0</c:v>
                </c:pt>
                <c:pt idx="3093">
                  <c:v>86.0</c:v>
                </c:pt>
                <c:pt idx="3094">
                  <c:v>86.0</c:v>
                </c:pt>
                <c:pt idx="3095">
                  <c:v>86.0</c:v>
                </c:pt>
                <c:pt idx="3096">
                  <c:v>86.0</c:v>
                </c:pt>
                <c:pt idx="3097">
                  <c:v>86.0</c:v>
                </c:pt>
                <c:pt idx="3098">
                  <c:v>86.0</c:v>
                </c:pt>
                <c:pt idx="3099">
                  <c:v>86.0</c:v>
                </c:pt>
                <c:pt idx="3100">
                  <c:v>86.0</c:v>
                </c:pt>
                <c:pt idx="3101">
                  <c:v>86.0</c:v>
                </c:pt>
                <c:pt idx="3102">
                  <c:v>86.0</c:v>
                </c:pt>
                <c:pt idx="3103">
                  <c:v>86.0</c:v>
                </c:pt>
                <c:pt idx="3104">
                  <c:v>86.0</c:v>
                </c:pt>
                <c:pt idx="3105">
                  <c:v>86.0</c:v>
                </c:pt>
                <c:pt idx="3106">
                  <c:v>86.0</c:v>
                </c:pt>
                <c:pt idx="3107">
                  <c:v>86.0</c:v>
                </c:pt>
                <c:pt idx="3108">
                  <c:v>86.0</c:v>
                </c:pt>
                <c:pt idx="3109">
                  <c:v>86.0</c:v>
                </c:pt>
                <c:pt idx="3110">
                  <c:v>86.0</c:v>
                </c:pt>
                <c:pt idx="3111">
                  <c:v>86.0</c:v>
                </c:pt>
                <c:pt idx="3112">
                  <c:v>86.0</c:v>
                </c:pt>
                <c:pt idx="3113">
                  <c:v>86.0</c:v>
                </c:pt>
                <c:pt idx="3114">
                  <c:v>86.0</c:v>
                </c:pt>
                <c:pt idx="3115">
                  <c:v>86.0</c:v>
                </c:pt>
                <c:pt idx="3116">
                  <c:v>87.0</c:v>
                </c:pt>
                <c:pt idx="3117">
                  <c:v>87.0</c:v>
                </c:pt>
                <c:pt idx="3118">
                  <c:v>87.0</c:v>
                </c:pt>
                <c:pt idx="3119">
                  <c:v>87.0</c:v>
                </c:pt>
                <c:pt idx="3120">
                  <c:v>87.0</c:v>
                </c:pt>
                <c:pt idx="3121">
                  <c:v>87.0</c:v>
                </c:pt>
                <c:pt idx="3122">
                  <c:v>87.0</c:v>
                </c:pt>
                <c:pt idx="3123">
                  <c:v>87.0</c:v>
                </c:pt>
                <c:pt idx="3124">
                  <c:v>87.0</c:v>
                </c:pt>
                <c:pt idx="3125">
                  <c:v>87.0</c:v>
                </c:pt>
                <c:pt idx="3126">
                  <c:v>87.0</c:v>
                </c:pt>
                <c:pt idx="3127">
                  <c:v>87.0</c:v>
                </c:pt>
                <c:pt idx="3128">
                  <c:v>87.0</c:v>
                </c:pt>
                <c:pt idx="3129">
                  <c:v>87.0</c:v>
                </c:pt>
                <c:pt idx="3130">
                  <c:v>87.0</c:v>
                </c:pt>
                <c:pt idx="3131">
                  <c:v>87.0</c:v>
                </c:pt>
                <c:pt idx="3132">
                  <c:v>87.0</c:v>
                </c:pt>
                <c:pt idx="3133">
                  <c:v>87.0</c:v>
                </c:pt>
                <c:pt idx="3134">
                  <c:v>87.0</c:v>
                </c:pt>
                <c:pt idx="3135">
                  <c:v>87.0</c:v>
                </c:pt>
                <c:pt idx="3136">
                  <c:v>87.0</c:v>
                </c:pt>
                <c:pt idx="3137">
                  <c:v>87.0</c:v>
                </c:pt>
                <c:pt idx="3138">
                  <c:v>87.0</c:v>
                </c:pt>
                <c:pt idx="3139">
                  <c:v>87.0</c:v>
                </c:pt>
                <c:pt idx="3140">
                  <c:v>87.0</c:v>
                </c:pt>
                <c:pt idx="3141">
                  <c:v>87.0</c:v>
                </c:pt>
                <c:pt idx="3142">
                  <c:v>87.0</c:v>
                </c:pt>
                <c:pt idx="3143">
                  <c:v>87.0</c:v>
                </c:pt>
                <c:pt idx="3144">
                  <c:v>87.0</c:v>
                </c:pt>
                <c:pt idx="3145">
                  <c:v>87.0</c:v>
                </c:pt>
                <c:pt idx="3146">
                  <c:v>87.0</c:v>
                </c:pt>
                <c:pt idx="3147">
                  <c:v>87.0</c:v>
                </c:pt>
                <c:pt idx="3148">
                  <c:v>87.0</c:v>
                </c:pt>
                <c:pt idx="3149">
                  <c:v>87.0</c:v>
                </c:pt>
                <c:pt idx="3150">
                  <c:v>87.0</c:v>
                </c:pt>
                <c:pt idx="3151">
                  <c:v>87.0</c:v>
                </c:pt>
                <c:pt idx="3152">
                  <c:v>87.0</c:v>
                </c:pt>
                <c:pt idx="3153">
                  <c:v>87.0</c:v>
                </c:pt>
                <c:pt idx="3154">
                  <c:v>87.0</c:v>
                </c:pt>
                <c:pt idx="3155">
                  <c:v>87.0</c:v>
                </c:pt>
                <c:pt idx="3156">
                  <c:v>87.0</c:v>
                </c:pt>
                <c:pt idx="3157">
                  <c:v>87.0</c:v>
                </c:pt>
                <c:pt idx="3158">
                  <c:v>87.0</c:v>
                </c:pt>
                <c:pt idx="3159">
                  <c:v>87.0</c:v>
                </c:pt>
                <c:pt idx="3160">
                  <c:v>87.0</c:v>
                </c:pt>
                <c:pt idx="3161">
                  <c:v>87.0</c:v>
                </c:pt>
                <c:pt idx="3162">
                  <c:v>87.0</c:v>
                </c:pt>
                <c:pt idx="3163">
                  <c:v>87.0</c:v>
                </c:pt>
                <c:pt idx="3164">
                  <c:v>87.0</c:v>
                </c:pt>
                <c:pt idx="3165">
                  <c:v>87.0</c:v>
                </c:pt>
                <c:pt idx="3166">
                  <c:v>87.0</c:v>
                </c:pt>
                <c:pt idx="3167">
                  <c:v>87.0</c:v>
                </c:pt>
                <c:pt idx="3168">
                  <c:v>87.0</c:v>
                </c:pt>
                <c:pt idx="3169">
                  <c:v>87.0</c:v>
                </c:pt>
                <c:pt idx="3170">
                  <c:v>87.0</c:v>
                </c:pt>
                <c:pt idx="3171">
                  <c:v>87.0</c:v>
                </c:pt>
                <c:pt idx="3172">
                  <c:v>87.0</c:v>
                </c:pt>
                <c:pt idx="3173">
                  <c:v>87.0</c:v>
                </c:pt>
                <c:pt idx="3174">
                  <c:v>87.0</c:v>
                </c:pt>
                <c:pt idx="3175">
                  <c:v>87.0</c:v>
                </c:pt>
                <c:pt idx="3176">
                  <c:v>87.0</c:v>
                </c:pt>
                <c:pt idx="3177">
                  <c:v>87.0</c:v>
                </c:pt>
                <c:pt idx="3178">
                  <c:v>87.0</c:v>
                </c:pt>
                <c:pt idx="3179">
                  <c:v>87.0</c:v>
                </c:pt>
                <c:pt idx="3180">
                  <c:v>87.0</c:v>
                </c:pt>
                <c:pt idx="3181">
                  <c:v>87.0</c:v>
                </c:pt>
                <c:pt idx="3182">
                  <c:v>87.0</c:v>
                </c:pt>
                <c:pt idx="3183">
                  <c:v>87.0</c:v>
                </c:pt>
                <c:pt idx="3184">
                  <c:v>87.0</c:v>
                </c:pt>
                <c:pt idx="3185">
                  <c:v>87.0</c:v>
                </c:pt>
                <c:pt idx="3186">
                  <c:v>87.0</c:v>
                </c:pt>
                <c:pt idx="3187">
                  <c:v>87.0</c:v>
                </c:pt>
                <c:pt idx="3188">
                  <c:v>87.0</c:v>
                </c:pt>
                <c:pt idx="3189">
                  <c:v>87.0</c:v>
                </c:pt>
                <c:pt idx="3190">
                  <c:v>87.0</c:v>
                </c:pt>
                <c:pt idx="3191">
                  <c:v>87.0</c:v>
                </c:pt>
                <c:pt idx="3192">
                  <c:v>87.0</c:v>
                </c:pt>
                <c:pt idx="3193">
                  <c:v>87.0</c:v>
                </c:pt>
                <c:pt idx="3194">
                  <c:v>87.0</c:v>
                </c:pt>
                <c:pt idx="3195">
                  <c:v>87.0</c:v>
                </c:pt>
                <c:pt idx="3196">
                  <c:v>87.0</c:v>
                </c:pt>
                <c:pt idx="3197">
                  <c:v>87.0</c:v>
                </c:pt>
                <c:pt idx="3198">
                  <c:v>87.0</c:v>
                </c:pt>
                <c:pt idx="3199">
                  <c:v>87.0</c:v>
                </c:pt>
                <c:pt idx="3200">
                  <c:v>87.0</c:v>
                </c:pt>
                <c:pt idx="3201">
                  <c:v>87.0</c:v>
                </c:pt>
                <c:pt idx="3202">
                  <c:v>87.0</c:v>
                </c:pt>
                <c:pt idx="3203">
                  <c:v>87.0</c:v>
                </c:pt>
                <c:pt idx="3204">
                  <c:v>87.0</c:v>
                </c:pt>
                <c:pt idx="3205">
                  <c:v>87.0</c:v>
                </c:pt>
                <c:pt idx="3206">
                  <c:v>87.0</c:v>
                </c:pt>
                <c:pt idx="3207">
                  <c:v>87.0</c:v>
                </c:pt>
                <c:pt idx="3208">
                  <c:v>87.0</c:v>
                </c:pt>
                <c:pt idx="3209">
                  <c:v>87.0</c:v>
                </c:pt>
                <c:pt idx="3210">
                  <c:v>87.0</c:v>
                </c:pt>
                <c:pt idx="3211">
                  <c:v>87.0</c:v>
                </c:pt>
                <c:pt idx="3212">
                  <c:v>87.0</c:v>
                </c:pt>
                <c:pt idx="3213">
                  <c:v>87.0</c:v>
                </c:pt>
                <c:pt idx="3214">
                  <c:v>87.0</c:v>
                </c:pt>
                <c:pt idx="3215">
                  <c:v>87.0</c:v>
                </c:pt>
                <c:pt idx="3216">
                  <c:v>87.0</c:v>
                </c:pt>
                <c:pt idx="3217">
                  <c:v>87.0</c:v>
                </c:pt>
                <c:pt idx="3218">
                  <c:v>87.0</c:v>
                </c:pt>
                <c:pt idx="3219">
                  <c:v>87.0</c:v>
                </c:pt>
                <c:pt idx="3220">
                  <c:v>87.0</c:v>
                </c:pt>
                <c:pt idx="3221">
                  <c:v>87.0</c:v>
                </c:pt>
                <c:pt idx="3222">
                  <c:v>87.0</c:v>
                </c:pt>
                <c:pt idx="3223">
                  <c:v>87.0</c:v>
                </c:pt>
                <c:pt idx="3224">
                  <c:v>87.0</c:v>
                </c:pt>
                <c:pt idx="3225">
                  <c:v>87.0</c:v>
                </c:pt>
                <c:pt idx="3226">
                  <c:v>87.0</c:v>
                </c:pt>
                <c:pt idx="3227">
                  <c:v>87.0</c:v>
                </c:pt>
                <c:pt idx="3228">
                  <c:v>87.0</c:v>
                </c:pt>
                <c:pt idx="3229">
                  <c:v>87.0</c:v>
                </c:pt>
                <c:pt idx="3230">
                  <c:v>87.0</c:v>
                </c:pt>
                <c:pt idx="3231">
                  <c:v>87.0</c:v>
                </c:pt>
                <c:pt idx="3232">
                  <c:v>87.0</c:v>
                </c:pt>
                <c:pt idx="3233">
                  <c:v>87.0</c:v>
                </c:pt>
                <c:pt idx="3234">
                  <c:v>87.0</c:v>
                </c:pt>
                <c:pt idx="3235">
                  <c:v>87.0</c:v>
                </c:pt>
                <c:pt idx="3236">
                  <c:v>87.0</c:v>
                </c:pt>
                <c:pt idx="3237">
                  <c:v>87.0</c:v>
                </c:pt>
                <c:pt idx="3238">
                  <c:v>87.0</c:v>
                </c:pt>
                <c:pt idx="3239">
                  <c:v>87.0</c:v>
                </c:pt>
                <c:pt idx="3240">
                  <c:v>87.0</c:v>
                </c:pt>
                <c:pt idx="3241">
                  <c:v>87.0</c:v>
                </c:pt>
                <c:pt idx="3242">
                  <c:v>87.0</c:v>
                </c:pt>
                <c:pt idx="3243">
                  <c:v>87.0</c:v>
                </c:pt>
                <c:pt idx="3244">
                  <c:v>87.0</c:v>
                </c:pt>
                <c:pt idx="3245">
                  <c:v>87.0</c:v>
                </c:pt>
                <c:pt idx="3246">
                  <c:v>87.0</c:v>
                </c:pt>
                <c:pt idx="3247">
                  <c:v>87.0</c:v>
                </c:pt>
                <c:pt idx="3248">
                  <c:v>87.0</c:v>
                </c:pt>
                <c:pt idx="3249">
                  <c:v>87.0</c:v>
                </c:pt>
                <c:pt idx="3250">
                  <c:v>87.0</c:v>
                </c:pt>
                <c:pt idx="3251">
                  <c:v>87.0</c:v>
                </c:pt>
                <c:pt idx="3252">
                  <c:v>87.0</c:v>
                </c:pt>
                <c:pt idx="3253">
                  <c:v>87.0</c:v>
                </c:pt>
                <c:pt idx="3254">
                  <c:v>87.0</c:v>
                </c:pt>
                <c:pt idx="3255">
                  <c:v>87.0</c:v>
                </c:pt>
                <c:pt idx="3256">
                  <c:v>87.0</c:v>
                </c:pt>
                <c:pt idx="3257">
                  <c:v>87.0</c:v>
                </c:pt>
                <c:pt idx="3258">
                  <c:v>87.0</c:v>
                </c:pt>
                <c:pt idx="3259">
                  <c:v>87.0</c:v>
                </c:pt>
                <c:pt idx="3260">
                  <c:v>87.0</c:v>
                </c:pt>
                <c:pt idx="3261">
                  <c:v>87.0</c:v>
                </c:pt>
                <c:pt idx="3262">
                  <c:v>87.0</c:v>
                </c:pt>
                <c:pt idx="3263">
                  <c:v>87.0</c:v>
                </c:pt>
                <c:pt idx="3264">
                  <c:v>87.0</c:v>
                </c:pt>
                <c:pt idx="3265">
                  <c:v>87.0</c:v>
                </c:pt>
                <c:pt idx="3266">
                  <c:v>87.0</c:v>
                </c:pt>
                <c:pt idx="3267">
                  <c:v>87.0</c:v>
                </c:pt>
                <c:pt idx="3268">
                  <c:v>87.0</c:v>
                </c:pt>
                <c:pt idx="3269">
                  <c:v>87.0</c:v>
                </c:pt>
                <c:pt idx="3270">
                  <c:v>87.0</c:v>
                </c:pt>
                <c:pt idx="3271">
                  <c:v>87.0</c:v>
                </c:pt>
                <c:pt idx="3272">
                  <c:v>87.0</c:v>
                </c:pt>
                <c:pt idx="3273">
                  <c:v>87.0</c:v>
                </c:pt>
                <c:pt idx="3274">
                  <c:v>87.0</c:v>
                </c:pt>
                <c:pt idx="3275">
                  <c:v>87.0</c:v>
                </c:pt>
                <c:pt idx="3276">
                  <c:v>87.0</c:v>
                </c:pt>
                <c:pt idx="3277">
                  <c:v>87.0</c:v>
                </c:pt>
                <c:pt idx="3278">
                  <c:v>87.0</c:v>
                </c:pt>
                <c:pt idx="3279">
                  <c:v>87.0</c:v>
                </c:pt>
                <c:pt idx="3280">
                  <c:v>87.0</c:v>
                </c:pt>
                <c:pt idx="3281">
                  <c:v>87.0</c:v>
                </c:pt>
                <c:pt idx="3282">
                  <c:v>87.0</c:v>
                </c:pt>
                <c:pt idx="3283">
                  <c:v>87.0</c:v>
                </c:pt>
                <c:pt idx="3284">
                  <c:v>87.0</c:v>
                </c:pt>
                <c:pt idx="3285">
                  <c:v>87.0</c:v>
                </c:pt>
                <c:pt idx="3286">
                  <c:v>87.0</c:v>
                </c:pt>
                <c:pt idx="3287">
                  <c:v>87.0</c:v>
                </c:pt>
                <c:pt idx="3288">
                  <c:v>87.0</c:v>
                </c:pt>
                <c:pt idx="3289">
                  <c:v>87.0</c:v>
                </c:pt>
                <c:pt idx="3290">
                  <c:v>88.0</c:v>
                </c:pt>
                <c:pt idx="3291">
                  <c:v>89.0</c:v>
                </c:pt>
                <c:pt idx="3292">
                  <c:v>90.0</c:v>
                </c:pt>
                <c:pt idx="3293">
                  <c:v>91.0</c:v>
                </c:pt>
                <c:pt idx="3294">
                  <c:v>91.0</c:v>
                </c:pt>
                <c:pt idx="3295">
                  <c:v>91.0</c:v>
                </c:pt>
                <c:pt idx="3296">
                  <c:v>91.0</c:v>
                </c:pt>
                <c:pt idx="3297">
                  <c:v>91.0</c:v>
                </c:pt>
                <c:pt idx="3298">
                  <c:v>91.0</c:v>
                </c:pt>
                <c:pt idx="3299">
                  <c:v>91.0</c:v>
                </c:pt>
                <c:pt idx="3300">
                  <c:v>91.0</c:v>
                </c:pt>
                <c:pt idx="3301">
                  <c:v>91.0</c:v>
                </c:pt>
                <c:pt idx="3302">
                  <c:v>91.0</c:v>
                </c:pt>
                <c:pt idx="3303">
                  <c:v>91.0</c:v>
                </c:pt>
                <c:pt idx="3304">
                  <c:v>91.0</c:v>
                </c:pt>
                <c:pt idx="3305">
                  <c:v>91.0</c:v>
                </c:pt>
                <c:pt idx="3306">
                  <c:v>91.0</c:v>
                </c:pt>
                <c:pt idx="3307">
                  <c:v>91.0</c:v>
                </c:pt>
                <c:pt idx="3308">
                  <c:v>91.0</c:v>
                </c:pt>
                <c:pt idx="3309">
                  <c:v>91.0</c:v>
                </c:pt>
                <c:pt idx="3310">
                  <c:v>91.0</c:v>
                </c:pt>
                <c:pt idx="3311">
                  <c:v>91.0</c:v>
                </c:pt>
                <c:pt idx="3312">
                  <c:v>91.0</c:v>
                </c:pt>
                <c:pt idx="3313">
                  <c:v>91.0</c:v>
                </c:pt>
                <c:pt idx="3314">
                  <c:v>91.0</c:v>
                </c:pt>
                <c:pt idx="3315">
                  <c:v>91.0</c:v>
                </c:pt>
                <c:pt idx="3316">
                  <c:v>91.0</c:v>
                </c:pt>
                <c:pt idx="3317">
                  <c:v>91.0</c:v>
                </c:pt>
                <c:pt idx="3318">
                  <c:v>91.0</c:v>
                </c:pt>
                <c:pt idx="3319">
                  <c:v>91.0</c:v>
                </c:pt>
                <c:pt idx="3320">
                  <c:v>91.0</c:v>
                </c:pt>
                <c:pt idx="3321">
                  <c:v>91.0</c:v>
                </c:pt>
                <c:pt idx="3322">
                  <c:v>91.0</c:v>
                </c:pt>
                <c:pt idx="3323">
                  <c:v>91.0</c:v>
                </c:pt>
                <c:pt idx="3324">
                  <c:v>91.0</c:v>
                </c:pt>
                <c:pt idx="3325">
                  <c:v>91.0</c:v>
                </c:pt>
                <c:pt idx="3326">
                  <c:v>91.0</c:v>
                </c:pt>
                <c:pt idx="3327">
                  <c:v>91.0</c:v>
                </c:pt>
                <c:pt idx="3328">
                  <c:v>91.0</c:v>
                </c:pt>
                <c:pt idx="3329">
                  <c:v>91.0</c:v>
                </c:pt>
                <c:pt idx="3330">
                  <c:v>91.0</c:v>
                </c:pt>
                <c:pt idx="3331">
                  <c:v>91.0</c:v>
                </c:pt>
                <c:pt idx="3332">
                  <c:v>91.0</c:v>
                </c:pt>
                <c:pt idx="3333">
                  <c:v>91.0</c:v>
                </c:pt>
                <c:pt idx="3334">
                  <c:v>91.0</c:v>
                </c:pt>
                <c:pt idx="3335">
                  <c:v>91.0</c:v>
                </c:pt>
                <c:pt idx="3336">
                  <c:v>91.0</c:v>
                </c:pt>
                <c:pt idx="3337">
                  <c:v>91.0</c:v>
                </c:pt>
                <c:pt idx="3338">
                  <c:v>91.0</c:v>
                </c:pt>
                <c:pt idx="3339">
                  <c:v>91.0</c:v>
                </c:pt>
                <c:pt idx="3340">
                  <c:v>91.0</c:v>
                </c:pt>
                <c:pt idx="3341">
                  <c:v>91.0</c:v>
                </c:pt>
                <c:pt idx="3342">
                  <c:v>91.0</c:v>
                </c:pt>
                <c:pt idx="3343">
                  <c:v>91.0</c:v>
                </c:pt>
                <c:pt idx="3344">
                  <c:v>91.0</c:v>
                </c:pt>
                <c:pt idx="3345">
                  <c:v>92.0</c:v>
                </c:pt>
                <c:pt idx="3346">
                  <c:v>92.0</c:v>
                </c:pt>
                <c:pt idx="3347">
                  <c:v>92.0</c:v>
                </c:pt>
                <c:pt idx="3348">
                  <c:v>92.0</c:v>
                </c:pt>
                <c:pt idx="3349">
                  <c:v>92.0</c:v>
                </c:pt>
                <c:pt idx="3350">
                  <c:v>92.0</c:v>
                </c:pt>
                <c:pt idx="3351">
                  <c:v>92.0</c:v>
                </c:pt>
                <c:pt idx="3352">
                  <c:v>92.0</c:v>
                </c:pt>
                <c:pt idx="3353">
                  <c:v>92.0</c:v>
                </c:pt>
                <c:pt idx="3354">
                  <c:v>92.0</c:v>
                </c:pt>
                <c:pt idx="3355">
                  <c:v>92.0</c:v>
                </c:pt>
                <c:pt idx="3356">
                  <c:v>92.0</c:v>
                </c:pt>
                <c:pt idx="3357">
                  <c:v>92.0</c:v>
                </c:pt>
                <c:pt idx="3358">
                  <c:v>92.0</c:v>
                </c:pt>
                <c:pt idx="3359">
                  <c:v>92.0</c:v>
                </c:pt>
                <c:pt idx="3360">
                  <c:v>92.0</c:v>
                </c:pt>
                <c:pt idx="3361">
                  <c:v>92.0</c:v>
                </c:pt>
                <c:pt idx="3362">
                  <c:v>92.0</c:v>
                </c:pt>
                <c:pt idx="3363">
                  <c:v>92.0</c:v>
                </c:pt>
                <c:pt idx="3364">
                  <c:v>92.0</c:v>
                </c:pt>
                <c:pt idx="3365">
                  <c:v>92.0</c:v>
                </c:pt>
                <c:pt idx="3366">
                  <c:v>92.0</c:v>
                </c:pt>
                <c:pt idx="3367">
                  <c:v>92.0</c:v>
                </c:pt>
                <c:pt idx="3368">
                  <c:v>92.0</c:v>
                </c:pt>
                <c:pt idx="3369">
                  <c:v>92.0</c:v>
                </c:pt>
                <c:pt idx="3370">
                  <c:v>92.0</c:v>
                </c:pt>
                <c:pt idx="3371">
                  <c:v>92.0</c:v>
                </c:pt>
                <c:pt idx="3372">
                  <c:v>92.0</c:v>
                </c:pt>
                <c:pt idx="3373">
                  <c:v>92.0</c:v>
                </c:pt>
                <c:pt idx="3374">
                  <c:v>92.0</c:v>
                </c:pt>
                <c:pt idx="3375">
                  <c:v>92.0</c:v>
                </c:pt>
                <c:pt idx="3376">
                  <c:v>92.0</c:v>
                </c:pt>
                <c:pt idx="3377">
                  <c:v>92.0</c:v>
                </c:pt>
                <c:pt idx="3378">
                  <c:v>92.0</c:v>
                </c:pt>
                <c:pt idx="3379">
                  <c:v>92.0</c:v>
                </c:pt>
                <c:pt idx="3380">
                  <c:v>92.0</c:v>
                </c:pt>
                <c:pt idx="3381">
                  <c:v>92.0</c:v>
                </c:pt>
                <c:pt idx="3382">
                  <c:v>92.0</c:v>
                </c:pt>
                <c:pt idx="3383">
                  <c:v>92.0</c:v>
                </c:pt>
                <c:pt idx="3384">
                  <c:v>92.0</c:v>
                </c:pt>
                <c:pt idx="3385">
                  <c:v>92.0</c:v>
                </c:pt>
                <c:pt idx="3386">
                  <c:v>92.0</c:v>
                </c:pt>
                <c:pt idx="3387">
                  <c:v>92.0</c:v>
                </c:pt>
                <c:pt idx="3388">
                  <c:v>93.0</c:v>
                </c:pt>
                <c:pt idx="3389">
                  <c:v>93.0</c:v>
                </c:pt>
                <c:pt idx="3390">
                  <c:v>93.0</c:v>
                </c:pt>
                <c:pt idx="3391">
                  <c:v>93.0</c:v>
                </c:pt>
                <c:pt idx="3392">
                  <c:v>93.0</c:v>
                </c:pt>
                <c:pt idx="3393">
                  <c:v>93.0</c:v>
                </c:pt>
                <c:pt idx="3394">
                  <c:v>93.0</c:v>
                </c:pt>
                <c:pt idx="3395">
                  <c:v>93.0</c:v>
                </c:pt>
                <c:pt idx="3396">
                  <c:v>93.0</c:v>
                </c:pt>
                <c:pt idx="3397">
                  <c:v>93.0</c:v>
                </c:pt>
                <c:pt idx="3398">
                  <c:v>93.0</c:v>
                </c:pt>
                <c:pt idx="3399">
                  <c:v>93.0</c:v>
                </c:pt>
                <c:pt idx="3400">
                  <c:v>93.0</c:v>
                </c:pt>
                <c:pt idx="3401">
                  <c:v>93.0</c:v>
                </c:pt>
                <c:pt idx="3402">
                  <c:v>93.0</c:v>
                </c:pt>
                <c:pt idx="3403">
                  <c:v>93.0</c:v>
                </c:pt>
                <c:pt idx="3404">
                  <c:v>93.0</c:v>
                </c:pt>
                <c:pt idx="3405">
                  <c:v>93.0</c:v>
                </c:pt>
                <c:pt idx="3406">
                  <c:v>93.0</c:v>
                </c:pt>
                <c:pt idx="3407">
                  <c:v>93.0</c:v>
                </c:pt>
                <c:pt idx="3408">
                  <c:v>93.0</c:v>
                </c:pt>
                <c:pt idx="3409">
                  <c:v>93.0</c:v>
                </c:pt>
                <c:pt idx="3410">
                  <c:v>93.0</c:v>
                </c:pt>
                <c:pt idx="3411">
                  <c:v>93.0</c:v>
                </c:pt>
                <c:pt idx="3412">
                  <c:v>93.0</c:v>
                </c:pt>
                <c:pt idx="3413">
                  <c:v>93.0</c:v>
                </c:pt>
                <c:pt idx="3414">
                  <c:v>93.0</c:v>
                </c:pt>
                <c:pt idx="3415">
                  <c:v>93.0</c:v>
                </c:pt>
                <c:pt idx="3416">
                  <c:v>93.0</c:v>
                </c:pt>
                <c:pt idx="3417">
                  <c:v>93.0</c:v>
                </c:pt>
                <c:pt idx="3418">
                  <c:v>93.0</c:v>
                </c:pt>
                <c:pt idx="3419">
                  <c:v>93.0</c:v>
                </c:pt>
                <c:pt idx="3420">
                  <c:v>93.0</c:v>
                </c:pt>
                <c:pt idx="3421">
                  <c:v>93.0</c:v>
                </c:pt>
                <c:pt idx="3422">
                  <c:v>93.0</c:v>
                </c:pt>
                <c:pt idx="3423">
                  <c:v>93.0</c:v>
                </c:pt>
                <c:pt idx="3424">
                  <c:v>93.0</c:v>
                </c:pt>
                <c:pt idx="3425">
                  <c:v>93.0</c:v>
                </c:pt>
                <c:pt idx="3426">
                  <c:v>93.0</c:v>
                </c:pt>
                <c:pt idx="3427">
                  <c:v>93.0</c:v>
                </c:pt>
                <c:pt idx="3428">
                  <c:v>93.0</c:v>
                </c:pt>
                <c:pt idx="3429">
                  <c:v>93.0</c:v>
                </c:pt>
                <c:pt idx="3430">
                  <c:v>93.0</c:v>
                </c:pt>
                <c:pt idx="3431">
                  <c:v>93.0</c:v>
                </c:pt>
                <c:pt idx="3432">
                  <c:v>93.0</c:v>
                </c:pt>
                <c:pt idx="3433">
                  <c:v>93.0</c:v>
                </c:pt>
                <c:pt idx="3434">
                  <c:v>93.0</c:v>
                </c:pt>
                <c:pt idx="3435">
                  <c:v>93.0</c:v>
                </c:pt>
                <c:pt idx="3436">
                  <c:v>93.0</c:v>
                </c:pt>
                <c:pt idx="3437">
                  <c:v>93.0</c:v>
                </c:pt>
                <c:pt idx="3438">
                  <c:v>93.0</c:v>
                </c:pt>
                <c:pt idx="3439">
                  <c:v>93.0</c:v>
                </c:pt>
                <c:pt idx="3440">
                  <c:v>93.0</c:v>
                </c:pt>
                <c:pt idx="3441">
                  <c:v>93.0</c:v>
                </c:pt>
                <c:pt idx="3442">
                  <c:v>93.0</c:v>
                </c:pt>
                <c:pt idx="3443">
                  <c:v>93.0</c:v>
                </c:pt>
                <c:pt idx="3444">
                  <c:v>94.0</c:v>
                </c:pt>
                <c:pt idx="3445">
                  <c:v>94.0</c:v>
                </c:pt>
                <c:pt idx="3446">
                  <c:v>94.0</c:v>
                </c:pt>
                <c:pt idx="3447">
                  <c:v>94.0</c:v>
                </c:pt>
                <c:pt idx="3448">
                  <c:v>94.0</c:v>
                </c:pt>
                <c:pt idx="3449">
                  <c:v>94.0</c:v>
                </c:pt>
                <c:pt idx="3450">
                  <c:v>94.0</c:v>
                </c:pt>
                <c:pt idx="3451">
                  <c:v>95.0</c:v>
                </c:pt>
                <c:pt idx="3452">
                  <c:v>95.0</c:v>
                </c:pt>
                <c:pt idx="3453">
                  <c:v>95.0</c:v>
                </c:pt>
                <c:pt idx="3454">
                  <c:v>95.0</c:v>
                </c:pt>
                <c:pt idx="3455">
                  <c:v>95.0</c:v>
                </c:pt>
                <c:pt idx="3456">
                  <c:v>95.0</c:v>
                </c:pt>
                <c:pt idx="3457">
                  <c:v>95.0</c:v>
                </c:pt>
                <c:pt idx="3458">
                  <c:v>95.0</c:v>
                </c:pt>
                <c:pt idx="3459">
                  <c:v>95.0</c:v>
                </c:pt>
                <c:pt idx="3460">
                  <c:v>95.0</c:v>
                </c:pt>
                <c:pt idx="3461">
                  <c:v>95.0</c:v>
                </c:pt>
                <c:pt idx="3462">
                  <c:v>95.0</c:v>
                </c:pt>
                <c:pt idx="3463">
                  <c:v>95.0</c:v>
                </c:pt>
                <c:pt idx="3464">
                  <c:v>95.0</c:v>
                </c:pt>
                <c:pt idx="3465">
                  <c:v>95.0</c:v>
                </c:pt>
                <c:pt idx="3466">
                  <c:v>95.0</c:v>
                </c:pt>
                <c:pt idx="3467">
                  <c:v>95.0</c:v>
                </c:pt>
                <c:pt idx="3468">
                  <c:v>95.0</c:v>
                </c:pt>
                <c:pt idx="3469">
                  <c:v>95.0</c:v>
                </c:pt>
                <c:pt idx="3470">
                  <c:v>95.0</c:v>
                </c:pt>
                <c:pt idx="3471">
                  <c:v>95.0</c:v>
                </c:pt>
                <c:pt idx="3472">
                  <c:v>95.0</c:v>
                </c:pt>
                <c:pt idx="3473">
                  <c:v>95.0</c:v>
                </c:pt>
                <c:pt idx="3474">
                  <c:v>95.0</c:v>
                </c:pt>
                <c:pt idx="3475">
                  <c:v>95.0</c:v>
                </c:pt>
                <c:pt idx="3476">
                  <c:v>95.0</c:v>
                </c:pt>
                <c:pt idx="3477">
                  <c:v>95.0</c:v>
                </c:pt>
                <c:pt idx="3478">
                  <c:v>95.0</c:v>
                </c:pt>
                <c:pt idx="3479">
                  <c:v>95.0</c:v>
                </c:pt>
                <c:pt idx="3480">
                  <c:v>95.0</c:v>
                </c:pt>
                <c:pt idx="3481">
                  <c:v>95.0</c:v>
                </c:pt>
                <c:pt idx="3482">
                  <c:v>95.0</c:v>
                </c:pt>
                <c:pt idx="3483">
                  <c:v>95.0</c:v>
                </c:pt>
                <c:pt idx="3484">
                  <c:v>95.0</c:v>
                </c:pt>
                <c:pt idx="3485">
                  <c:v>95.0</c:v>
                </c:pt>
                <c:pt idx="3486">
                  <c:v>95.0</c:v>
                </c:pt>
                <c:pt idx="3487">
                  <c:v>95.0</c:v>
                </c:pt>
                <c:pt idx="3488">
                  <c:v>95.0</c:v>
                </c:pt>
                <c:pt idx="3489">
                  <c:v>95.0</c:v>
                </c:pt>
                <c:pt idx="3490">
                  <c:v>95.0</c:v>
                </c:pt>
                <c:pt idx="3491">
                  <c:v>95.0</c:v>
                </c:pt>
                <c:pt idx="3492">
                  <c:v>95.0</c:v>
                </c:pt>
                <c:pt idx="3493">
                  <c:v>95.0</c:v>
                </c:pt>
                <c:pt idx="3494">
                  <c:v>95.0</c:v>
                </c:pt>
                <c:pt idx="3495">
                  <c:v>95.0</c:v>
                </c:pt>
                <c:pt idx="3496">
                  <c:v>95.0</c:v>
                </c:pt>
                <c:pt idx="3497">
                  <c:v>95.0</c:v>
                </c:pt>
                <c:pt idx="3498">
                  <c:v>95.0</c:v>
                </c:pt>
                <c:pt idx="3499">
                  <c:v>95.0</c:v>
                </c:pt>
                <c:pt idx="3500">
                  <c:v>95.0</c:v>
                </c:pt>
                <c:pt idx="3501">
                  <c:v>95.0</c:v>
                </c:pt>
                <c:pt idx="3502">
                  <c:v>95.0</c:v>
                </c:pt>
                <c:pt idx="3503">
                  <c:v>95.0</c:v>
                </c:pt>
                <c:pt idx="3504">
                  <c:v>95.0</c:v>
                </c:pt>
                <c:pt idx="3505">
                  <c:v>95.0</c:v>
                </c:pt>
                <c:pt idx="3506">
                  <c:v>95.0</c:v>
                </c:pt>
                <c:pt idx="3507">
                  <c:v>95.0</c:v>
                </c:pt>
                <c:pt idx="3508">
                  <c:v>95.0</c:v>
                </c:pt>
                <c:pt idx="3509">
                  <c:v>95.0</c:v>
                </c:pt>
                <c:pt idx="3510">
                  <c:v>95.0</c:v>
                </c:pt>
                <c:pt idx="3511">
                  <c:v>95.0</c:v>
                </c:pt>
                <c:pt idx="3512">
                  <c:v>95.0</c:v>
                </c:pt>
                <c:pt idx="3513">
                  <c:v>95.0</c:v>
                </c:pt>
                <c:pt idx="3514">
                  <c:v>95.0</c:v>
                </c:pt>
                <c:pt idx="3515">
                  <c:v>95.0</c:v>
                </c:pt>
                <c:pt idx="3516">
                  <c:v>95.0</c:v>
                </c:pt>
                <c:pt idx="3517">
                  <c:v>95.0</c:v>
                </c:pt>
                <c:pt idx="3518">
                  <c:v>95.0</c:v>
                </c:pt>
                <c:pt idx="3519">
                  <c:v>95.0</c:v>
                </c:pt>
                <c:pt idx="3520">
                  <c:v>95.0</c:v>
                </c:pt>
                <c:pt idx="3521">
                  <c:v>95.0</c:v>
                </c:pt>
                <c:pt idx="3522">
                  <c:v>95.0</c:v>
                </c:pt>
                <c:pt idx="3523">
                  <c:v>95.0</c:v>
                </c:pt>
                <c:pt idx="3524">
                  <c:v>95.0</c:v>
                </c:pt>
                <c:pt idx="3525">
                  <c:v>95.0</c:v>
                </c:pt>
                <c:pt idx="3526">
                  <c:v>95.0</c:v>
                </c:pt>
                <c:pt idx="3527">
                  <c:v>95.0</c:v>
                </c:pt>
                <c:pt idx="3528">
                  <c:v>95.0</c:v>
                </c:pt>
                <c:pt idx="3529">
                  <c:v>95.0</c:v>
                </c:pt>
                <c:pt idx="3530">
                  <c:v>95.0</c:v>
                </c:pt>
                <c:pt idx="3531">
                  <c:v>95.0</c:v>
                </c:pt>
                <c:pt idx="3532">
                  <c:v>95.0</c:v>
                </c:pt>
                <c:pt idx="3533">
                  <c:v>95.0</c:v>
                </c:pt>
                <c:pt idx="3534">
                  <c:v>95.0</c:v>
                </c:pt>
                <c:pt idx="3535">
                  <c:v>95.0</c:v>
                </c:pt>
                <c:pt idx="3536">
                  <c:v>95.0</c:v>
                </c:pt>
                <c:pt idx="3537">
                  <c:v>95.0</c:v>
                </c:pt>
                <c:pt idx="3538">
                  <c:v>95.0</c:v>
                </c:pt>
                <c:pt idx="3539">
                  <c:v>95.0</c:v>
                </c:pt>
                <c:pt idx="3540">
                  <c:v>95.0</c:v>
                </c:pt>
                <c:pt idx="3541">
                  <c:v>95.0</c:v>
                </c:pt>
                <c:pt idx="3542">
                  <c:v>95.0</c:v>
                </c:pt>
                <c:pt idx="3543">
                  <c:v>95.0</c:v>
                </c:pt>
                <c:pt idx="3544">
                  <c:v>96.0</c:v>
                </c:pt>
                <c:pt idx="3545">
                  <c:v>96.0</c:v>
                </c:pt>
                <c:pt idx="3546">
                  <c:v>96.0</c:v>
                </c:pt>
                <c:pt idx="3547">
                  <c:v>96.0</c:v>
                </c:pt>
                <c:pt idx="3548">
                  <c:v>96.0</c:v>
                </c:pt>
                <c:pt idx="3549">
                  <c:v>96.0</c:v>
                </c:pt>
                <c:pt idx="3550">
                  <c:v>96.0</c:v>
                </c:pt>
                <c:pt idx="3551">
                  <c:v>96.0</c:v>
                </c:pt>
                <c:pt idx="3552">
                  <c:v>96.0</c:v>
                </c:pt>
                <c:pt idx="3553">
                  <c:v>96.0</c:v>
                </c:pt>
                <c:pt idx="3554">
                  <c:v>96.0</c:v>
                </c:pt>
                <c:pt idx="3555">
                  <c:v>96.0</c:v>
                </c:pt>
                <c:pt idx="3556">
                  <c:v>96.0</c:v>
                </c:pt>
                <c:pt idx="3557">
                  <c:v>96.0</c:v>
                </c:pt>
                <c:pt idx="3558">
                  <c:v>96.0</c:v>
                </c:pt>
                <c:pt idx="3559">
                  <c:v>96.0</c:v>
                </c:pt>
                <c:pt idx="3560">
                  <c:v>96.0</c:v>
                </c:pt>
                <c:pt idx="3561">
                  <c:v>96.0</c:v>
                </c:pt>
                <c:pt idx="3562">
                  <c:v>96.0</c:v>
                </c:pt>
                <c:pt idx="3563">
                  <c:v>96.0</c:v>
                </c:pt>
                <c:pt idx="3564">
                  <c:v>96.0</c:v>
                </c:pt>
                <c:pt idx="3565">
                  <c:v>96.0</c:v>
                </c:pt>
                <c:pt idx="3566">
                  <c:v>97.0</c:v>
                </c:pt>
                <c:pt idx="3567">
                  <c:v>97.0</c:v>
                </c:pt>
                <c:pt idx="3568">
                  <c:v>97.0</c:v>
                </c:pt>
                <c:pt idx="3569">
                  <c:v>98.0</c:v>
                </c:pt>
                <c:pt idx="3570">
                  <c:v>98.0</c:v>
                </c:pt>
                <c:pt idx="3571">
                  <c:v>98.0</c:v>
                </c:pt>
                <c:pt idx="3572">
                  <c:v>98.0</c:v>
                </c:pt>
                <c:pt idx="3573">
                  <c:v>98.0</c:v>
                </c:pt>
                <c:pt idx="3574">
                  <c:v>98.0</c:v>
                </c:pt>
                <c:pt idx="3575">
                  <c:v>98.0</c:v>
                </c:pt>
                <c:pt idx="3576">
                  <c:v>98.0</c:v>
                </c:pt>
                <c:pt idx="3577">
                  <c:v>98.0</c:v>
                </c:pt>
                <c:pt idx="3578">
                  <c:v>98.0</c:v>
                </c:pt>
                <c:pt idx="3579">
                  <c:v>98.0</c:v>
                </c:pt>
                <c:pt idx="3580">
                  <c:v>98.0</c:v>
                </c:pt>
                <c:pt idx="3581">
                  <c:v>98.0</c:v>
                </c:pt>
                <c:pt idx="3582">
                  <c:v>98.0</c:v>
                </c:pt>
                <c:pt idx="3583">
                  <c:v>98.0</c:v>
                </c:pt>
                <c:pt idx="3584">
                  <c:v>98.0</c:v>
                </c:pt>
                <c:pt idx="3585">
                  <c:v>98.0</c:v>
                </c:pt>
                <c:pt idx="3586">
                  <c:v>98.0</c:v>
                </c:pt>
                <c:pt idx="3587">
                  <c:v>98.0</c:v>
                </c:pt>
                <c:pt idx="3588">
                  <c:v>98.0</c:v>
                </c:pt>
                <c:pt idx="3589">
                  <c:v>98.0</c:v>
                </c:pt>
                <c:pt idx="3590">
                  <c:v>98.0</c:v>
                </c:pt>
                <c:pt idx="3591">
                  <c:v>98.0</c:v>
                </c:pt>
                <c:pt idx="3592">
                  <c:v>98.0</c:v>
                </c:pt>
                <c:pt idx="3593">
                  <c:v>98.0</c:v>
                </c:pt>
                <c:pt idx="3594">
                  <c:v>98.0</c:v>
                </c:pt>
                <c:pt idx="3595">
                  <c:v>98.0</c:v>
                </c:pt>
                <c:pt idx="3596">
                  <c:v>98.0</c:v>
                </c:pt>
                <c:pt idx="3597">
                  <c:v>98.0</c:v>
                </c:pt>
                <c:pt idx="3598">
                  <c:v>98.0</c:v>
                </c:pt>
                <c:pt idx="3599">
                  <c:v>98.0</c:v>
                </c:pt>
                <c:pt idx="3600">
                  <c:v>98.0</c:v>
                </c:pt>
                <c:pt idx="3601">
                  <c:v>98.0</c:v>
                </c:pt>
                <c:pt idx="3602">
                  <c:v>98.0</c:v>
                </c:pt>
                <c:pt idx="3603">
                  <c:v>98.0</c:v>
                </c:pt>
                <c:pt idx="3604">
                  <c:v>98.0</c:v>
                </c:pt>
                <c:pt idx="3605">
                  <c:v>98.0</c:v>
                </c:pt>
                <c:pt idx="3606">
                  <c:v>98.0</c:v>
                </c:pt>
                <c:pt idx="3607">
                  <c:v>98.0</c:v>
                </c:pt>
                <c:pt idx="3608">
                  <c:v>98.0</c:v>
                </c:pt>
                <c:pt idx="3609">
                  <c:v>98.0</c:v>
                </c:pt>
                <c:pt idx="3610">
                  <c:v>98.0</c:v>
                </c:pt>
                <c:pt idx="3611">
                  <c:v>98.0</c:v>
                </c:pt>
                <c:pt idx="3612">
                  <c:v>98.0</c:v>
                </c:pt>
                <c:pt idx="3613">
                  <c:v>98.0</c:v>
                </c:pt>
                <c:pt idx="3614">
                  <c:v>98.0</c:v>
                </c:pt>
                <c:pt idx="3615">
                  <c:v>98.0</c:v>
                </c:pt>
                <c:pt idx="3616">
                  <c:v>98.0</c:v>
                </c:pt>
                <c:pt idx="3617">
                  <c:v>98.0</c:v>
                </c:pt>
                <c:pt idx="3618">
                  <c:v>98.0</c:v>
                </c:pt>
                <c:pt idx="3619">
                  <c:v>98.0</c:v>
                </c:pt>
                <c:pt idx="3620">
                  <c:v>98.0</c:v>
                </c:pt>
                <c:pt idx="3621">
                  <c:v>98.0</c:v>
                </c:pt>
                <c:pt idx="3622">
                  <c:v>98.0</c:v>
                </c:pt>
                <c:pt idx="3623">
                  <c:v>98.0</c:v>
                </c:pt>
                <c:pt idx="3624">
                  <c:v>98.0</c:v>
                </c:pt>
                <c:pt idx="3625">
                  <c:v>98.0</c:v>
                </c:pt>
                <c:pt idx="3626">
                  <c:v>98.0</c:v>
                </c:pt>
                <c:pt idx="3627">
                  <c:v>98.0</c:v>
                </c:pt>
                <c:pt idx="3628">
                  <c:v>98.0</c:v>
                </c:pt>
                <c:pt idx="3629">
                  <c:v>98.0</c:v>
                </c:pt>
                <c:pt idx="3630">
                  <c:v>98.0</c:v>
                </c:pt>
                <c:pt idx="3631">
                  <c:v>98.0</c:v>
                </c:pt>
                <c:pt idx="3632">
                  <c:v>98.0</c:v>
                </c:pt>
                <c:pt idx="3633">
                  <c:v>99.0</c:v>
                </c:pt>
                <c:pt idx="3634">
                  <c:v>99.0</c:v>
                </c:pt>
                <c:pt idx="3635">
                  <c:v>99.0</c:v>
                </c:pt>
                <c:pt idx="3636">
                  <c:v>99.0</c:v>
                </c:pt>
                <c:pt idx="3637">
                  <c:v>99.0</c:v>
                </c:pt>
                <c:pt idx="3638">
                  <c:v>99.0</c:v>
                </c:pt>
                <c:pt idx="3639">
                  <c:v>99.0</c:v>
                </c:pt>
                <c:pt idx="3640">
                  <c:v>99.0</c:v>
                </c:pt>
                <c:pt idx="3641">
                  <c:v>99.0</c:v>
                </c:pt>
                <c:pt idx="3642">
                  <c:v>99.0</c:v>
                </c:pt>
                <c:pt idx="3643">
                  <c:v>99.0</c:v>
                </c:pt>
                <c:pt idx="3644">
                  <c:v>99.0</c:v>
                </c:pt>
                <c:pt idx="3645">
                  <c:v>99.0</c:v>
                </c:pt>
                <c:pt idx="3646">
                  <c:v>99.0</c:v>
                </c:pt>
                <c:pt idx="3647">
                  <c:v>99.0</c:v>
                </c:pt>
                <c:pt idx="3648">
                  <c:v>99.0</c:v>
                </c:pt>
                <c:pt idx="3649">
                  <c:v>99.0</c:v>
                </c:pt>
                <c:pt idx="3650">
                  <c:v>99.0</c:v>
                </c:pt>
                <c:pt idx="3651">
                  <c:v>99.0</c:v>
                </c:pt>
                <c:pt idx="3652">
                  <c:v>99.0</c:v>
                </c:pt>
                <c:pt idx="3653">
                  <c:v>99.0</c:v>
                </c:pt>
                <c:pt idx="3654">
                  <c:v>99.0</c:v>
                </c:pt>
                <c:pt idx="3655">
                  <c:v>99.0</c:v>
                </c:pt>
                <c:pt idx="3656">
                  <c:v>99.0</c:v>
                </c:pt>
                <c:pt idx="3657">
                  <c:v>99.0</c:v>
                </c:pt>
                <c:pt idx="3658">
                  <c:v>99.0</c:v>
                </c:pt>
                <c:pt idx="3659">
                  <c:v>99.0</c:v>
                </c:pt>
                <c:pt idx="3660">
                  <c:v>99.0</c:v>
                </c:pt>
                <c:pt idx="3661">
                  <c:v>99.0</c:v>
                </c:pt>
                <c:pt idx="3662">
                  <c:v>99.0</c:v>
                </c:pt>
                <c:pt idx="3663">
                  <c:v>99.0</c:v>
                </c:pt>
                <c:pt idx="3664">
                  <c:v>99.0</c:v>
                </c:pt>
                <c:pt idx="3665">
                  <c:v>99.0</c:v>
                </c:pt>
                <c:pt idx="3666">
                  <c:v>99.0</c:v>
                </c:pt>
                <c:pt idx="3667">
                  <c:v>99.0</c:v>
                </c:pt>
                <c:pt idx="3668">
                  <c:v>99.0</c:v>
                </c:pt>
                <c:pt idx="3669">
                  <c:v>99.0</c:v>
                </c:pt>
                <c:pt idx="3670">
                  <c:v>99.0</c:v>
                </c:pt>
                <c:pt idx="3671">
                  <c:v>99.0</c:v>
                </c:pt>
                <c:pt idx="3672">
                  <c:v>99.0</c:v>
                </c:pt>
                <c:pt idx="3673">
                  <c:v>99.0</c:v>
                </c:pt>
                <c:pt idx="3674">
                  <c:v>99.0</c:v>
                </c:pt>
                <c:pt idx="3675">
                  <c:v>99.0</c:v>
                </c:pt>
                <c:pt idx="3676">
                  <c:v>99.0</c:v>
                </c:pt>
                <c:pt idx="3677">
                  <c:v>99.0</c:v>
                </c:pt>
                <c:pt idx="3678">
                  <c:v>99.0</c:v>
                </c:pt>
                <c:pt idx="3679">
                  <c:v>99.0</c:v>
                </c:pt>
                <c:pt idx="3680">
                  <c:v>99.0</c:v>
                </c:pt>
                <c:pt idx="3681">
                  <c:v>99.0</c:v>
                </c:pt>
                <c:pt idx="3682">
                  <c:v>99.0</c:v>
                </c:pt>
                <c:pt idx="3683">
                  <c:v>99.0</c:v>
                </c:pt>
                <c:pt idx="3684">
                  <c:v>99.0</c:v>
                </c:pt>
                <c:pt idx="3685">
                  <c:v>99.0</c:v>
                </c:pt>
                <c:pt idx="3686">
                  <c:v>99.0</c:v>
                </c:pt>
                <c:pt idx="3687">
                  <c:v>99.0</c:v>
                </c:pt>
                <c:pt idx="3688">
                  <c:v>99.0</c:v>
                </c:pt>
                <c:pt idx="3689">
                  <c:v>99.0</c:v>
                </c:pt>
                <c:pt idx="3690">
                  <c:v>99.0</c:v>
                </c:pt>
                <c:pt idx="3691">
                  <c:v>99.0</c:v>
                </c:pt>
                <c:pt idx="3692">
                  <c:v>99.0</c:v>
                </c:pt>
                <c:pt idx="3693">
                  <c:v>99.0</c:v>
                </c:pt>
                <c:pt idx="3694">
                  <c:v>99.0</c:v>
                </c:pt>
                <c:pt idx="3695">
                  <c:v>99.0</c:v>
                </c:pt>
                <c:pt idx="3696">
                  <c:v>99.0</c:v>
                </c:pt>
                <c:pt idx="3697">
                  <c:v>99.0</c:v>
                </c:pt>
                <c:pt idx="3698">
                  <c:v>99.0</c:v>
                </c:pt>
                <c:pt idx="3699">
                  <c:v>99.0</c:v>
                </c:pt>
                <c:pt idx="3700">
                  <c:v>99.0</c:v>
                </c:pt>
                <c:pt idx="3701">
                  <c:v>99.0</c:v>
                </c:pt>
                <c:pt idx="3702">
                  <c:v>99.0</c:v>
                </c:pt>
                <c:pt idx="3703">
                  <c:v>99.0</c:v>
                </c:pt>
                <c:pt idx="3704">
                  <c:v>99.0</c:v>
                </c:pt>
                <c:pt idx="3705">
                  <c:v>99.0</c:v>
                </c:pt>
                <c:pt idx="3706">
                  <c:v>99.0</c:v>
                </c:pt>
                <c:pt idx="3707">
                  <c:v>99.0</c:v>
                </c:pt>
                <c:pt idx="3708">
                  <c:v>99.0</c:v>
                </c:pt>
                <c:pt idx="3709">
                  <c:v>99.0</c:v>
                </c:pt>
                <c:pt idx="3710">
                  <c:v>99.0</c:v>
                </c:pt>
                <c:pt idx="3711">
                  <c:v>99.0</c:v>
                </c:pt>
                <c:pt idx="3712">
                  <c:v>99.0</c:v>
                </c:pt>
                <c:pt idx="3713">
                  <c:v>99.0</c:v>
                </c:pt>
                <c:pt idx="3714">
                  <c:v>99.0</c:v>
                </c:pt>
                <c:pt idx="3715">
                  <c:v>99.0</c:v>
                </c:pt>
                <c:pt idx="3716">
                  <c:v>99.0</c:v>
                </c:pt>
                <c:pt idx="3717">
                  <c:v>99.0</c:v>
                </c:pt>
                <c:pt idx="3718">
                  <c:v>99.0</c:v>
                </c:pt>
                <c:pt idx="3719">
                  <c:v>99.0</c:v>
                </c:pt>
                <c:pt idx="3720">
                  <c:v>99.0</c:v>
                </c:pt>
                <c:pt idx="3721">
                  <c:v>99.0</c:v>
                </c:pt>
                <c:pt idx="3722">
                  <c:v>99.0</c:v>
                </c:pt>
                <c:pt idx="3723">
                  <c:v>99.0</c:v>
                </c:pt>
                <c:pt idx="3724">
                  <c:v>99.0</c:v>
                </c:pt>
                <c:pt idx="3725">
                  <c:v>99.0</c:v>
                </c:pt>
                <c:pt idx="3726">
                  <c:v>99.0</c:v>
                </c:pt>
                <c:pt idx="3727">
                  <c:v>99.0</c:v>
                </c:pt>
                <c:pt idx="3728">
                  <c:v>99.0</c:v>
                </c:pt>
                <c:pt idx="3729">
                  <c:v>99.0</c:v>
                </c:pt>
                <c:pt idx="3730">
                  <c:v>99.0</c:v>
                </c:pt>
                <c:pt idx="3731">
                  <c:v>99.0</c:v>
                </c:pt>
                <c:pt idx="3732">
                  <c:v>99.0</c:v>
                </c:pt>
                <c:pt idx="3733">
                  <c:v>99.0</c:v>
                </c:pt>
                <c:pt idx="3734">
                  <c:v>99.0</c:v>
                </c:pt>
                <c:pt idx="3735">
                  <c:v>99.0</c:v>
                </c:pt>
                <c:pt idx="3736">
                  <c:v>99.0</c:v>
                </c:pt>
                <c:pt idx="3737">
                  <c:v>99.0</c:v>
                </c:pt>
                <c:pt idx="3738">
                  <c:v>99.0</c:v>
                </c:pt>
                <c:pt idx="3739">
                  <c:v>99.0</c:v>
                </c:pt>
                <c:pt idx="3740">
                  <c:v>99.0</c:v>
                </c:pt>
                <c:pt idx="3741">
                  <c:v>99.0</c:v>
                </c:pt>
                <c:pt idx="3742">
                  <c:v>99.0</c:v>
                </c:pt>
                <c:pt idx="3743">
                  <c:v>99.0</c:v>
                </c:pt>
                <c:pt idx="3744">
                  <c:v>99.0</c:v>
                </c:pt>
                <c:pt idx="3745">
                  <c:v>99.0</c:v>
                </c:pt>
                <c:pt idx="3746">
                  <c:v>99.0</c:v>
                </c:pt>
                <c:pt idx="3747">
                  <c:v>99.0</c:v>
                </c:pt>
                <c:pt idx="3748">
                  <c:v>99.0</c:v>
                </c:pt>
                <c:pt idx="3749">
                  <c:v>99.0</c:v>
                </c:pt>
                <c:pt idx="3750">
                  <c:v>99.0</c:v>
                </c:pt>
                <c:pt idx="3751">
                  <c:v>99.0</c:v>
                </c:pt>
                <c:pt idx="3752">
                  <c:v>99.0</c:v>
                </c:pt>
                <c:pt idx="3753">
                  <c:v>99.0</c:v>
                </c:pt>
                <c:pt idx="3754">
                  <c:v>99.0</c:v>
                </c:pt>
                <c:pt idx="3755">
                  <c:v>99.0</c:v>
                </c:pt>
                <c:pt idx="3756">
                  <c:v>99.0</c:v>
                </c:pt>
                <c:pt idx="3757">
                  <c:v>99.0</c:v>
                </c:pt>
                <c:pt idx="3758">
                  <c:v>99.0</c:v>
                </c:pt>
                <c:pt idx="3759">
                  <c:v>99.0</c:v>
                </c:pt>
                <c:pt idx="3760">
                  <c:v>99.0</c:v>
                </c:pt>
                <c:pt idx="3761">
                  <c:v>99.0</c:v>
                </c:pt>
                <c:pt idx="3762">
                  <c:v>99.0</c:v>
                </c:pt>
                <c:pt idx="3763">
                  <c:v>99.0</c:v>
                </c:pt>
                <c:pt idx="3764">
                  <c:v>99.0</c:v>
                </c:pt>
                <c:pt idx="3765">
                  <c:v>99.0</c:v>
                </c:pt>
                <c:pt idx="3766">
                  <c:v>99.0</c:v>
                </c:pt>
                <c:pt idx="3767">
                  <c:v>99.0</c:v>
                </c:pt>
                <c:pt idx="3768">
                  <c:v>99.0</c:v>
                </c:pt>
                <c:pt idx="3769">
                  <c:v>99.0</c:v>
                </c:pt>
                <c:pt idx="3770">
                  <c:v>99.0</c:v>
                </c:pt>
                <c:pt idx="3771">
                  <c:v>99.0</c:v>
                </c:pt>
                <c:pt idx="3772">
                  <c:v>99.0</c:v>
                </c:pt>
                <c:pt idx="3773">
                  <c:v>99.0</c:v>
                </c:pt>
                <c:pt idx="3774">
                  <c:v>99.0</c:v>
                </c:pt>
                <c:pt idx="3775">
                  <c:v>99.0</c:v>
                </c:pt>
                <c:pt idx="3776">
                  <c:v>99.0</c:v>
                </c:pt>
                <c:pt idx="3777">
                  <c:v>99.0</c:v>
                </c:pt>
                <c:pt idx="3778">
                  <c:v>99.0</c:v>
                </c:pt>
                <c:pt idx="3779">
                  <c:v>99.0</c:v>
                </c:pt>
                <c:pt idx="3780">
                  <c:v>99.0</c:v>
                </c:pt>
                <c:pt idx="3781">
                  <c:v>99.0</c:v>
                </c:pt>
                <c:pt idx="3782">
                  <c:v>99.0</c:v>
                </c:pt>
                <c:pt idx="3783">
                  <c:v>99.0</c:v>
                </c:pt>
                <c:pt idx="3784">
                  <c:v>99.0</c:v>
                </c:pt>
                <c:pt idx="3785">
                  <c:v>99.0</c:v>
                </c:pt>
                <c:pt idx="3786">
                  <c:v>99.0</c:v>
                </c:pt>
                <c:pt idx="3787">
                  <c:v>99.0</c:v>
                </c:pt>
                <c:pt idx="3788">
                  <c:v>99.0</c:v>
                </c:pt>
                <c:pt idx="3789">
                  <c:v>99.0</c:v>
                </c:pt>
                <c:pt idx="3790">
                  <c:v>99.0</c:v>
                </c:pt>
                <c:pt idx="3791">
                  <c:v>99.0</c:v>
                </c:pt>
                <c:pt idx="3792">
                  <c:v>99.0</c:v>
                </c:pt>
                <c:pt idx="3793">
                  <c:v>99.0</c:v>
                </c:pt>
                <c:pt idx="3794">
                  <c:v>99.0</c:v>
                </c:pt>
                <c:pt idx="3795">
                  <c:v>99.0</c:v>
                </c:pt>
                <c:pt idx="3796">
                  <c:v>99.0</c:v>
                </c:pt>
                <c:pt idx="3797">
                  <c:v>99.0</c:v>
                </c:pt>
                <c:pt idx="3798">
                  <c:v>99.0</c:v>
                </c:pt>
                <c:pt idx="3799">
                  <c:v>99.0</c:v>
                </c:pt>
                <c:pt idx="3800">
                  <c:v>99.0</c:v>
                </c:pt>
                <c:pt idx="3801">
                  <c:v>99.0</c:v>
                </c:pt>
                <c:pt idx="3802">
                  <c:v>99.0</c:v>
                </c:pt>
                <c:pt idx="3803">
                  <c:v>99.0</c:v>
                </c:pt>
                <c:pt idx="3804">
                  <c:v>99.0</c:v>
                </c:pt>
                <c:pt idx="3805">
                  <c:v>99.0</c:v>
                </c:pt>
                <c:pt idx="3806">
                  <c:v>99.0</c:v>
                </c:pt>
                <c:pt idx="3807">
                  <c:v>99.0</c:v>
                </c:pt>
                <c:pt idx="3808">
                  <c:v>99.0</c:v>
                </c:pt>
                <c:pt idx="3809">
                  <c:v>100.0</c:v>
                </c:pt>
                <c:pt idx="3810">
                  <c:v>100.0</c:v>
                </c:pt>
                <c:pt idx="3811">
                  <c:v>100.0</c:v>
                </c:pt>
                <c:pt idx="3812">
                  <c:v>100.0</c:v>
                </c:pt>
                <c:pt idx="3813">
                  <c:v>100.0</c:v>
                </c:pt>
                <c:pt idx="3814">
                  <c:v>100.0</c:v>
                </c:pt>
                <c:pt idx="3815">
                  <c:v>100.0</c:v>
                </c:pt>
                <c:pt idx="3816">
                  <c:v>100.0</c:v>
                </c:pt>
                <c:pt idx="3817">
                  <c:v>100.0</c:v>
                </c:pt>
                <c:pt idx="3818">
                  <c:v>101.0</c:v>
                </c:pt>
                <c:pt idx="3819">
                  <c:v>101.0</c:v>
                </c:pt>
                <c:pt idx="3820">
                  <c:v>101.0</c:v>
                </c:pt>
                <c:pt idx="3821">
                  <c:v>101.0</c:v>
                </c:pt>
                <c:pt idx="3822">
                  <c:v>101.0</c:v>
                </c:pt>
                <c:pt idx="3823">
                  <c:v>101.0</c:v>
                </c:pt>
                <c:pt idx="3824">
                  <c:v>101.0</c:v>
                </c:pt>
                <c:pt idx="3825">
                  <c:v>101.0</c:v>
                </c:pt>
                <c:pt idx="3826">
                  <c:v>101.0</c:v>
                </c:pt>
                <c:pt idx="3827">
                  <c:v>101.0</c:v>
                </c:pt>
                <c:pt idx="3828">
                  <c:v>101.0</c:v>
                </c:pt>
                <c:pt idx="3829">
                  <c:v>101.0</c:v>
                </c:pt>
                <c:pt idx="3830">
                  <c:v>101.0</c:v>
                </c:pt>
                <c:pt idx="3831">
                  <c:v>101.0</c:v>
                </c:pt>
                <c:pt idx="3832">
                  <c:v>101.0</c:v>
                </c:pt>
                <c:pt idx="3833">
                  <c:v>101.0</c:v>
                </c:pt>
                <c:pt idx="3834">
                  <c:v>101.0</c:v>
                </c:pt>
                <c:pt idx="3835">
                  <c:v>101.0</c:v>
                </c:pt>
                <c:pt idx="3836">
                  <c:v>101.0</c:v>
                </c:pt>
                <c:pt idx="3837">
                  <c:v>101.0</c:v>
                </c:pt>
                <c:pt idx="3838">
                  <c:v>101.0</c:v>
                </c:pt>
                <c:pt idx="3839">
                  <c:v>101.0</c:v>
                </c:pt>
                <c:pt idx="3840">
                  <c:v>101.0</c:v>
                </c:pt>
                <c:pt idx="3841">
                  <c:v>101.0</c:v>
                </c:pt>
                <c:pt idx="3842">
                  <c:v>101.0</c:v>
                </c:pt>
                <c:pt idx="3843">
                  <c:v>101.0</c:v>
                </c:pt>
                <c:pt idx="3844">
                  <c:v>101.0</c:v>
                </c:pt>
                <c:pt idx="3845">
                  <c:v>101.0</c:v>
                </c:pt>
                <c:pt idx="3846">
                  <c:v>101.0</c:v>
                </c:pt>
                <c:pt idx="3847">
                  <c:v>101.0</c:v>
                </c:pt>
                <c:pt idx="3848">
                  <c:v>101.0</c:v>
                </c:pt>
                <c:pt idx="3849">
                  <c:v>101.0</c:v>
                </c:pt>
                <c:pt idx="3850">
                  <c:v>101.0</c:v>
                </c:pt>
                <c:pt idx="3851">
                  <c:v>101.0</c:v>
                </c:pt>
                <c:pt idx="3852">
                  <c:v>101.0</c:v>
                </c:pt>
                <c:pt idx="3853">
                  <c:v>101.0</c:v>
                </c:pt>
                <c:pt idx="3854">
                  <c:v>101.0</c:v>
                </c:pt>
                <c:pt idx="3855">
                  <c:v>101.0</c:v>
                </c:pt>
                <c:pt idx="3856">
                  <c:v>101.0</c:v>
                </c:pt>
                <c:pt idx="3857">
                  <c:v>101.0</c:v>
                </c:pt>
                <c:pt idx="3858">
                  <c:v>101.0</c:v>
                </c:pt>
                <c:pt idx="3859">
                  <c:v>101.0</c:v>
                </c:pt>
                <c:pt idx="3860">
                  <c:v>101.0</c:v>
                </c:pt>
                <c:pt idx="3861">
                  <c:v>101.0</c:v>
                </c:pt>
                <c:pt idx="3862">
                  <c:v>101.0</c:v>
                </c:pt>
                <c:pt idx="3863">
                  <c:v>101.0</c:v>
                </c:pt>
                <c:pt idx="3864">
                  <c:v>101.0</c:v>
                </c:pt>
                <c:pt idx="3865">
                  <c:v>101.0</c:v>
                </c:pt>
                <c:pt idx="3866">
                  <c:v>101.0</c:v>
                </c:pt>
                <c:pt idx="3867">
                  <c:v>101.0</c:v>
                </c:pt>
                <c:pt idx="3868">
                  <c:v>101.0</c:v>
                </c:pt>
                <c:pt idx="3869">
                  <c:v>101.0</c:v>
                </c:pt>
                <c:pt idx="3870">
                  <c:v>101.0</c:v>
                </c:pt>
                <c:pt idx="3871">
                  <c:v>101.0</c:v>
                </c:pt>
                <c:pt idx="3872">
                  <c:v>101.0</c:v>
                </c:pt>
                <c:pt idx="3873">
                  <c:v>101.0</c:v>
                </c:pt>
                <c:pt idx="3874">
                  <c:v>101.0</c:v>
                </c:pt>
                <c:pt idx="3875">
                  <c:v>101.0</c:v>
                </c:pt>
                <c:pt idx="3876">
                  <c:v>101.0</c:v>
                </c:pt>
                <c:pt idx="3877">
                  <c:v>101.0</c:v>
                </c:pt>
                <c:pt idx="3878">
                  <c:v>101.0</c:v>
                </c:pt>
                <c:pt idx="3879">
                  <c:v>101.0</c:v>
                </c:pt>
                <c:pt idx="3880">
                  <c:v>101.0</c:v>
                </c:pt>
                <c:pt idx="3881">
                  <c:v>101.0</c:v>
                </c:pt>
                <c:pt idx="3882">
                  <c:v>101.0</c:v>
                </c:pt>
                <c:pt idx="3883">
                  <c:v>101.0</c:v>
                </c:pt>
                <c:pt idx="3884">
                  <c:v>101.0</c:v>
                </c:pt>
                <c:pt idx="3885">
                  <c:v>101.0</c:v>
                </c:pt>
                <c:pt idx="3886">
                  <c:v>101.0</c:v>
                </c:pt>
                <c:pt idx="3887">
                  <c:v>101.0</c:v>
                </c:pt>
                <c:pt idx="3888">
                  <c:v>101.0</c:v>
                </c:pt>
                <c:pt idx="3889">
                  <c:v>101.0</c:v>
                </c:pt>
                <c:pt idx="3890">
                  <c:v>102.0</c:v>
                </c:pt>
                <c:pt idx="3891">
                  <c:v>102.0</c:v>
                </c:pt>
                <c:pt idx="3892">
                  <c:v>102.0</c:v>
                </c:pt>
                <c:pt idx="3893">
                  <c:v>102.0</c:v>
                </c:pt>
                <c:pt idx="3894">
                  <c:v>102.0</c:v>
                </c:pt>
                <c:pt idx="3895">
                  <c:v>102.0</c:v>
                </c:pt>
                <c:pt idx="3896">
                  <c:v>102.0</c:v>
                </c:pt>
                <c:pt idx="3897">
                  <c:v>102.0</c:v>
                </c:pt>
                <c:pt idx="3898">
                  <c:v>102.0</c:v>
                </c:pt>
                <c:pt idx="3899">
                  <c:v>102.0</c:v>
                </c:pt>
                <c:pt idx="3900">
                  <c:v>102.0</c:v>
                </c:pt>
                <c:pt idx="3901">
                  <c:v>102.0</c:v>
                </c:pt>
                <c:pt idx="3902">
                  <c:v>102.0</c:v>
                </c:pt>
                <c:pt idx="3903">
                  <c:v>102.0</c:v>
                </c:pt>
                <c:pt idx="3904">
                  <c:v>102.0</c:v>
                </c:pt>
                <c:pt idx="3905">
                  <c:v>102.0</c:v>
                </c:pt>
                <c:pt idx="3906">
                  <c:v>102.0</c:v>
                </c:pt>
                <c:pt idx="3907">
                  <c:v>102.0</c:v>
                </c:pt>
                <c:pt idx="3908">
                  <c:v>102.0</c:v>
                </c:pt>
                <c:pt idx="3909">
                  <c:v>102.0</c:v>
                </c:pt>
                <c:pt idx="3910">
                  <c:v>102.0</c:v>
                </c:pt>
                <c:pt idx="3911">
                  <c:v>102.0</c:v>
                </c:pt>
                <c:pt idx="3912">
                  <c:v>103.0</c:v>
                </c:pt>
                <c:pt idx="3913">
                  <c:v>104.0</c:v>
                </c:pt>
                <c:pt idx="3914">
                  <c:v>104.0</c:v>
                </c:pt>
                <c:pt idx="3915">
                  <c:v>104.0</c:v>
                </c:pt>
                <c:pt idx="3916">
                  <c:v>104.0</c:v>
                </c:pt>
                <c:pt idx="3917">
                  <c:v>104.0</c:v>
                </c:pt>
                <c:pt idx="3918">
                  <c:v>104.0</c:v>
                </c:pt>
                <c:pt idx="3919">
                  <c:v>104.0</c:v>
                </c:pt>
                <c:pt idx="3920">
                  <c:v>104.0</c:v>
                </c:pt>
                <c:pt idx="3921">
                  <c:v>104.0</c:v>
                </c:pt>
                <c:pt idx="3922">
                  <c:v>104.0</c:v>
                </c:pt>
                <c:pt idx="3923">
                  <c:v>104.0</c:v>
                </c:pt>
                <c:pt idx="3924">
                  <c:v>104.0</c:v>
                </c:pt>
                <c:pt idx="3925">
                  <c:v>104.0</c:v>
                </c:pt>
                <c:pt idx="3926">
                  <c:v>104.0</c:v>
                </c:pt>
                <c:pt idx="3927">
                  <c:v>104.0</c:v>
                </c:pt>
                <c:pt idx="3928">
                  <c:v>104.0</c:v>
                </c:pt>
                <c:pt idx="3929">
                  <c:v>104.0</c:v>
                </c:pt>
                <c:pt idx="3930">
                  <c:v>104.0</c:v>
                </c:pt>
                <c:pt idx="3931">
                  <c:v>104.0</c:v>
                </c:pt>
                <c:pt idx="3932">
                  <c:v>104.0</c:v>
                </c:pt>
                <c:pt idx="3933">
                  <c:v>104.0</c:v>
                </c:pt>
                <c:pt idx="3934">
                  <c:v>104.0</c:v>
                </c:pt>
                <c:pt idx="3935">
                  <c:v>104.0</c:v>
                </c:pt>
                <c:pt idx="3936">
                  <c:v>104.0</c:v>
                </c:pt>
                <c:pt idx="3937">
                  <c:v>104.0</c:v>
                </c:pt>
                <c:pt idx="3938">
                  <c:v>104.0</c:v>
                </c:pt>
                <c:pt idx="3939">
                  <c:v>104.0</c:v>
                </c:pt>
                <c:pt idx="3940">
                  <c:v>104.0</c:v>
                </c:pt>
                <c:pt idx="3941">
                  <c:v>104.0</c:v>
                </c:pt>
                <c:pt idx="3942">
                  <c:v>104.0</c:v>
                </c:pt>
                <c:pt idx="3943">
                  <c:v>104.0</c:v>
                </c:pt>
                <c:pt idx="3944">
                  <c:v>104.0</c:v>
                </c:pt>
                <c:pt idx="3945">
                  <c:v>104.0</c:v>
                </c:pt>
                <c:pt idx="3946">
                  <c:v>104.0</c:v>
                </c:pt>
                <c:pt idx="3947">
                  <c:v>104.0</c:v>
                </c:pt>
                <c:pt idx="3948">
                  <c:v>104.0</c:v>
                </c:pt>
                <c:pt idx="3949">
                  <c:v>104.0</c:v>
                </c:pt>
                <c:pt idx="3950">
                  <c:v>104.0</c:v>
                </c:pt>
                <c:pt idx="3951">
                  <c:v>104.0</c:v>
                </c:pt>
                <c:pt idx="3952">
                  <c:v>104.0</c:v>
                </c:pt>
                <c:pt idx="3953">
                  <c:v>105.0</c:v>
                </c:pt>
                <c:pt idx="3954">
                  <c:v>105.0</c:v>
                </c:pt>
                <c:pt idx="3955">
                  <c:v>105.0</c:v>
                </c:pt>
                <c:pt idx="3956">
                  <c:v>105.0</c:v>
                </c:pt>
                <c:pt idx="3957">
                  <c:v>105.0</c:v>
                </c:pt>
                <c:pt idx="3958">
                  <c:v>105.0</c:v>
                </c:pt>
                <c:pt idx="3959">
                  <c:v>105.0</c:v>
                </c:pt>
                <c:pt idx="3960">
                  <c:v>105.0</c:v>
                </c:pt>
                <c:pt idx="3961">
                  <c:v>105.0</c:v>
                </c:pt>
                <c:pt idx="3962">
                  <c:v>105.0</c:v>
                </c:pt>
                <c:pt idx="3963">
                  <c:v>105.0</c:v>
                </c:pt>
                <c:pt idx="3964">
                  <c:v>105.0</c:v>
                </c:pt>
                <c:pt idx="3965">
                  <c:v>105.0</c:v>
                </c:pt>
                <c:pt idx="3966">
                  <c:v>105.0</c:v>
                </c:pt>
                <c:pt idx="3967">
                  <c:v>105.0</c:v>
                </c:pt>
                <c:pt idx="3968">
                  <c:v>105.0</c:v>
                </c:pt>
                <c:pt idx="3969">
                  <c:v>105.0</c:v>
                </c:pt>
                <c:pt idx="3970">
                  <c:v>105.0</c:v>
                </c:pt>
                <c:pt idx="3971">
                  <c:v>105.0</c:v>
                </c:pt>
                <c:pt idx="3972">
                  <c:v>105.0</c:v>
                </c:pt>
                <c:pt idx="3973">
                  <c:v>105.0</c:v>
                </c:pt>
                <c:pt idx="3974">
                  <c:v>105.0</c:v>
                </c:pt>
                <c:pt idx="3975">
                  <c:v>105.0</c:v>
                </c:pt>
                <c:pt idx="3976">
                  <c:v>105.0</c:v>
                </c:pt>
                <c:pt idx="3977">
                  <c:v>105.0</c:v>
                </c:pt>
                <c:pt idx="3978">
                  <c:v>105.0</c:v>
                </c:pt>
                <c:pt idx="3979">
                  <c:v>105.0</c:v>
                </c:pt>
                <c:pt idx="3980">
                  <c:v>105.0</c:v>
                </c:pt>
                <c:pt idx="3981">
                  <c:v>105.0</c:v>
                </c:pt>
                <c:pt idx="3982">
                  <c:v>105.0</c:v>
                </c:pt>
                <c:pt idx="3983">
                  <c:v>105.0</c:v>
                </c:pt>
                <c:pt idx="3984">
                  <c:v>106.0</c:v>
                </c:pt>
                <c:pt idx="3985">
                  <c:v>106.0</c:v>
                </c:pt>
                <c:pt idx="3986">
                  <c:v>106.0</c:v>
                </c:pt>
                <c:pt idx="3987">
                  <c:v>106.0</c:v>
                </c:pt>
                <c:pt idx="3988">
                  <c:v>106.0</c:v>
                </c:pt>
                <c:pt idx="3989">
                  <c:v>106.0</c:v>
                </c:pt>
                <c:pt idx="3990">
                  <c:v>106.0</c:v>
                </c:pt>
                <c:pt idx="3991">
                  <c:v>106.0</c:v>
                </c:pt>
                <c:pt idx="3992">
                  <c:v>106.0</c:v>
                </c:pt>
                <c:pt idx="3993">
                  <c:v>106.0</c:v>
                </c:pt>
                <c:pt idx="3994">
                  <c:v>106.0</c:v>
                </c:pt>
                <c:pt idx="3995">
                  <c:v>106.0</c:v>
                </c:pt>
                <c:pt idx="3996">
                  <c:v>106.0</c:v>
                </c:pt>
                <c:pt idx="3997">
                  <c:v>106.0</c:v>
                </c:pt>
                <c:pt idx="3998">
                  <c:v>106.0</c:v>
                </c:pt>
                <c:pt idx="3999">
                  <c:v>106.0</c:v>
                </c:pt>
                <c:pt idx="4000">
                  <c:v>106.0</c:v>
                </c:pt>
                <c:pt idx="4001">
                  <c:v>106.0</c:v>
                </c:pt>
                <c:pt idx="4002">
                  <c:v>106.0</c:v>
                </c:pt>
                <c:pt idx="4003">
                  <c:v>106.0</c:v>
                </c:pt>
                <c:pt idx="4004">
                  <c:v>106.0</c:v>
                </c:pt>
                <c:pt idx="4005">
                  <c:v>106.0</c:v>
                </c:pt>
                <c:pt idx="4006">
                  <c:v>106.0</c:v>
                </c:pt>
                <c:pt idx="4007">
                  <c:v>106.0</c:v>
                </c:pt>
                <c:pt idx="4008">
                  <c:v>106.0</c:v>
                </c:pt>
                <c:pt idx="4009">
                  <c:v>106.0</c:v>
                </c:pt>
                <c:pt idx="4010">
                  <c:v>106.0</c:v>
                </c:pt>
                <c:pt idx="4011">
                  <c:v>106.0</c:v>
                </c:pt>
                <c:pt idx="4012">
                  <c:v>106.0</c:v>
                </c:pt>
                <c:pt idx="4013">
                  <c:v>106.0</c:v>
                </c:pt>
                <c:pt idx="4014">
                  <c:v>106.0</c:v>
                </c:pt>
                <c:pt idx="4015">
                  <c:v>106.0</c:v>
                </c:pt>
                <c:pt idx="4016">
                  <c:v>106.0</c:v>
                </c:pt>
                <c:pt idx="4017">
                  <c:v>106.0</c:v>
                </c:pt>
                <c:pt idx="4018">
                  <c:v>106.0</c:v>
                </c:pt>
                <c:pt idx="4019">
                  <c:v>106.0</c:v>
                </c:pt>
                <c:pt idx="4020">
                  <c:v>106.0</c:v>
                </c:pt>
                <c:pt idx="4021">
                  <c:v>106.0</c:v>
                </c:pt>
                <c:pt idx="4022">
                  <c:v>106.0</c:v>
                </c:pt>
                <c:pt idx="4023">
                  <c:v>106.0</c:v>
                </c:pt>
                <c:pt idx="4024">
                  <c:v>106.0</c:v>
                </c:pt>
                <c:pt idx="4025">
                  <c:v>106.0</c:v>
                </c:pt>
                <c:pt idx="4026">
                  <c:v>106.0</c:v>
                </c:pt>
                <c:pt idx="4027">
                  <c:v>106.0</c:v>
                </c:pt>
                <c:pt idx="4028">
                  <c:v>106.0</c:v>
                </c:pt>
                <c:pt idx="4029">
                  <c:v>106.0</c:v>
                </c:pt>
                <c:pt idx="4030">
                  <c:v>106.0</c:v>
                </c:pt>
                <c:pt idx="4031">
                  <c:v>106.0</c:v>
                </c:pt>
                <c:pt idx="4032">
                  <c:v>106.0</c:v>
                </c:pt>
                <c:pt idx="4033">
                  <c:v>106.0</c:v>
                </c:pt>
                <c:pt idx="4034">
                  <c:v>106.0</c:v>
                </c:pt>
                <c:pt idx="4035">
                  <c:v>106.0</c:v>
                </c:pt>
                <c:pt idx="4036">
                  <c:v>106.0</c:v>
                </c:pt>
                <c:pt idx="4037">
                  <c:v>106.0</c:v>
                </c:pt>
                <c:pt idx="4038">
                  <c:v>106.0</c:v>
                </c:pt>
                <c:pt idx="4039">
                  <c:v>106.0</c:v>
                </c:pt>
                <c:pt idx="4040">
                  <c:v>106.0</c:v>
                </c:pt>
                <c:pt idx="4041">
                  <c:v>106.0</c:v>
                </c:pt>
                <c:pt idx="4042">
                  <c:v>106.0</c:v>
                </c:pt>
                <c:pt idx="4043">
                  <c:v>106.0</c:v>
                </c:pt>
                <c:pt idx="4044">
                  <c:v>106.0</c:v>
                </c:pt>
                <c:pt idx="4045">
                  <c:v>106.0</c:v>
                </c:pt>
                <c:pt idx="4046">
                  <c:v>106.0</c:v>
                </c:pt>
                <c:pt idx="4047">
                  <c:v>106.0</c:v>
                </c:pt>
                <c:pt idx="4048">
                  <c:v>106.0</c:v>
                </c:pt>
                <c:pt idx="4049">
                  <c:v>106.0</c:v>
                </c:pt>
                <c:pt idx="4050">
                  <c:v>106.0</c:v>
                </c:pt>
                <c:pt idx="4051">
                  <c:v>106.0</c:v>
                </c:pt>
                <c:pt idx="4052">
                  <c:v>106.0</c:v>
                </c:pt>
                <c:pt idx="4053">
                  <c:v>106.0</c:v>
                </c:pt>
                <c:pt idx="4054">
                  <c:v>106.0</c:v>
                </c:pt>
                <c:pt idx="4055">
                  <c:v>106.0</c:v>
                </c:pt>
                <c:pt idx="4056">
                  <c:v>106.0</c:v>
                </c:pt>
                <c:pt idx="4057">
                  <c:v>106.0</c:v>
                </c:pt>
                <c:pt idx="4058">
                  <c:v>106.0</c:v>
                </c:pt>
                <c:pt idx="4059">
                  <c:v>106.0</c:v>
                </c:pt>
                <c:pt idx="4060">
                  <c:v>106.0</c:v>
                </c:pt>
                <c:pt idx="4061">
                  <c:v>106.0</c:v>
                </c:pt>
                <c:pt idx="4062">
                  <c:v>106.0</c:v>
                </c:pt>
                <c:pt idx="4063">
                  <c:v>106.0</c:v>
                </c:pt>
                <c:pt idx="4064">
                  <c:v>106.0</c:v>
                </c:pt>
                <c:pt idx="4065">
                  <c:v>106.0</c:v>
                </c:pt>
                <c:pt idx="4066">
                  <c:v>106.0</c:v>
                </c:pt>
                <c:pt idx="4067">
                  <c:v>106.0</c:v>
                </c:pt>
                <c:pt idx="4068">
                  <c:v>106.0</c:v>
                </c:pt>
                <c:pt idx="4069">
                  <c:v>106.0</c:v>
                </c:pt>
                <c:pt idx="4070">
                  <c:v>106.0</c:v>
                </c:pt>
                <c:pt idx="4071">
                  <c:v>106.0</c:v>
                </c:pt>
                <c:pt idx="4072">
                  <c:v>106.0</c:v>
                </c:pt>
                <c:pt idx="4073">
                  <c:v>106.0</c:v>
                </c:pt>
                <c:pt idx="4074">
                  <c:v>106.0</c:v>
                </c:pt>
                <c:pt idx="4075">
                  <c:v>106.0</c:v>
                </c:pt>
                <c:pt idx="4076">
                  <c:v>106.0</c:v>
                </c:pt>
                <c:pt idx="4077">
                  <c:v>106.0</c:v>
                </c:pt>
                <c:pt idx="4078">
                  <c:v>106.0</c:v>
                </c:pt>
                <c:pt idx="4079">
                  <c:v>106.0</c:v>
                </c:pt>
                <c:pt idx="4080">
                  <c:v>106.0</c:v>
                </c:pt>
                <c:pt idx="4081">
                  <c:v>106.0</c:v>
                </c:pt>
                <c:pt idx="4082">
                  <c:v>106.0</c:v>
                </c:pt>
                <c:pt idx="4083">
                  <c:v>106.0</c:v>
                </c:pt>
                <c:pt idx="4084">
                  <c:v>106.0</c:v>
                </c:pt>
                <c:pt idx="4085">
                  <c:v>106.0</c:v>
                </c:pt>
                <c:pt idx="4086">
                  <c:v>106.0</c:v>
                </c:pt>
                <c:pt idx="4087">
                  <c:v>106.0</c:v>
                </c:pt>
                <c:pt idx="4088">
                  <c:v>106.0</c:v>
                </c:pt>
                <c:pt idx="4089">
                  <c:v>106.0</c:v>
                </c:pt>
                <c:pt idx="4090">
                  <c:v>106.0</c:v>
                </c:pt>
                <c:pt idx="4091">
                  <c:v>106.0</c:v>
                </c:pt>
                <c:pt idx="4092">
                  <c:v>106.0</c:v>
                </c:pt>
                <c:pt idx="4093">
                  <c:v>106.0</c:v>
                </c:pt>
                <c:pt idx="4094">
                  <c:v>106.0</c:v>
                </c:pt>
                <c:pt idx="4095">
                  <c:v>106.0</c:v>
                </c:pt>
                <c:pt idx="4096">
                  <c:v>106.0</c:v>
                </c:pt>
                <c:pt idx="4097">
                  <c:v>106.0</c:v>
                </c:pt>
                <c:pt idx="4098">
                  <c:v>107.0</c:v>
                </c:pt>
                <c:pt idx="4099">
                  <c:v>107.0</c:v>
                </c:pt>
                <c:pt idx="4100">
                  <c:v>107.0</c:v>
                </c:pt>
                <c:pt idx="4101">
                  <c:v>107.0</c:v>
                </c:pt>
                <c:pt idx="4102">
                  <c:v>107.0</c:v>
                </c:pt>
                <c:pt idx="4103">
                  <c:v>107.0</c:v>
                </c:pt>
                <c:pt idx="4104">
                  <c:v>107.0</c:v>
                </c:pt>
                <c:pt idx="4105">
                  <c:v>107.0</c:v>
                </c:pt>
                <c:pt idx="4106">
                  <c:v>107.0</c:v>
                </c:pt>
                <c:pt idx="4107">
                  <c:v>107.0</c:v>
                </c:pt>
                <c:pt idx="4108">
                  <c:v>107.0</c:v>
                </c:pt>
                <c:pt idx="4109">
                  <c:v>107.0</c:v>
                </c:pt>
                <c:pt idx="4110">
                  <c:v>107.0</c:v>
                </c:pt>
                <c:pt idx="4111">
                  <c:v>107.0</c:v>
                </c:pt>
                <c:pt idx="4112">
                  <c:v>107.0</c:v>
                </c:pt>
                <c:pt idx="4113">
                  <c:v>107.0</c:v>
                </c:pt>
                <c:pt idx="4114">
                  <c:v>107.0</c:v>
                </c:pt>
                <c:pt idx="4115">
                  <c:v>107.0</c:v>
                </c:pt>
                <c:pt idx="4116">
                  <c:v>107.0</c:v>
                </c:pt>
                <c:pt idx="4117">
                  <c:v>107.0</c:v>
                </c:pt>
                <c:pt idx="4118">
                  <c:v>107.0</c:v>
                </c:pt>
                <c:pt idx="4119">
                  <c:v>107.0</c:v>
                </c:pt>
                <c:pt idx="4120">
                  <c:v>107.0</c:v>
                </c:pt>
                <c:pt idx="4121">
                  <c:v>107.0</c:v>
                </c:pt>
                <c:pt idx="4122">
                  <c:v>107.0</c:v>
                </c:pt>
                <c:pt idx="4123">
                  <c:v>107.0</c:v>
                </c:pt>
                <c:pt idx="4124">
                  <c:v>107.0</c:v>
                </c:pt>
                <c:pt idx="4125">
                  <c:v>107.0</c:v>
                </c:pt>
                <c:pt idx="4126">
                  <c:v>107.0</c:v>
                </c:pt>
                <c:pt idx="4127">
                  <c:v>107.0</c:v>
                </c:pt>
                <c:pt idx="4128">
                  <c:v>107.0</c:v>
                </c:pt>
                <c:pt idx="4129">
                  <c:v>107.0</c:v>
                </c:pt>
                <c:pt idx="4130">
                  <c:v>107.0</c:v>
                </c:pt>
                <c:pt idx="4131">
                  <c:v>107.0</c:v>
                </c:pt>
                <c:pt idx="4132">
                  <c:v>107.0</c:v>
                </c:pt>
                <c:pt idx="4133">
                  <c:v>107.0</c:v>
                </c:pt>
                <c:pt idx="4134">
                  <c:v>107.0</c:v>
                </c:pt>
                <c:pt idx="4135">
                  <c:v>107.0</c:v>
                </c:pt>
                <c:pt idx="4136">
                  <c:v>107.0</c:v>
                </c:pt>
                <c:pt idx="4137">
                  <c:v>107.0</c:v>
                </c:pt>
                <c:pt idx="4138">
                  <c:v>107.0</c:v>
                </c:pt>
                <c:pt idx="4139">
                  <c:v>107.0</c:v>
                </c:pt>
                <c:pt idx="4140">
                  <c:v>107.0</c:v>
                </c:pt>
                <c:pt idx="4141">
                  <c:v>107.0</c:v>
                </c:pt>
                <c:pt idx="4142">
                  <c:v>107.0</c:v>
                </c:pt>
                <c:pt idx="4143">
                  <c:v>107.0</c:v>
                </c:pt>
                <c:pt idx="4144">
                  <c:v>107.0</c:v>
                </c:pt>
                <c:pt idx="4145">
                  <c:v>107.0</c:v>
                </c:pt>
                <c:pt idx="4146">
                  <c:v>107.0</c:v>
                </c:pt>
                <c:pt idx="4147">
                  <c:v>107.0</c:v>
                </c:pt>
                <c:pt idx="4148">
                  <c:v>107.0</c:v>
                </c:pt>
                <c:pt idx="4149">
                  <c:v>107.0</c:v>
                </c:pt>
                <c:pt idx="4150">
                  <c:v>107.0</c:v>
                </c:pt>
                <c:pt idx="4151">
                  <c:v>107.0</c:v>
                </c:pt>
                <c:pt idx="4152">
                  <c:v>107.0</c:v>
                </c:pt>
                <c:pt idx="4153">
                  <c:v>107.0</c:v>
                </c:pt>
                <c:pt idx="4154">
                  <c:v>107.0</c:v>
                </c:pt>
                <c:pt idx="4155">
                  <c:v>107.0</c:v>
                </c:pt>
                <c:pt idx="4156">
                  <c:v>107.0</c:v>
                </c:pt>
                <c:pt idx="4157">
                  <c:v>107.0</c:v>
                </c:pt>
                <c:pt idx="4158">
                  <c:v>107.0</c:v>
                </c:pt>
                <c:pt idx="4159">
                  <c:v>107.0</c:v>
                </c:pt>
                <c:pt idx="4160">
                  <c:v>107.0</c:v>
                </c:pt>
                <c:pt idx="4161">
                  <c:v>107.0</c:v>
                </c:pt>
                <c:pt idx="4162">
                  <c:v>107.0</c:v>
                </c:pt>
                <c:pt idx="4163">
                  <c:v>107.0</c:v>
                </c:pt>
                <c:pt idx="4164">
                  <c:v>107.0</c:v>
                </c:pt>
                <c:pt idx="4165">
                  <c:v>107.0</c:v>
                </c:pt>
                <c:pt idx="4166">
                  <c:v>107.0</c:v>
                </c:pt>
                <c:pt idx="4167">
                  <c:v>107.0</c:v>
                </c:pt>
                <c:pt idx="4168">
                  <c:v>107.0</c:v>
                </c:pt>
                <c:pt idx="4169">
                  <c:v>107.0</c:v>
                </c:pt>
                <c:pt idx="4170">
                  <c:v>107.0</c:v>
                </c:pt>
                <c:pt idx="4171">
                  <c:v>107.0</c:v>
                </c:pt>
                <c:pt idx="4172">
                  <c:v>107.0</c:v>
                </c:pt>
                <c:pt idx="4173">
                  <c:v>107.0</c:v>
                </c:pt>
                <c:pt idx="4174">
                  <c:v>107.0</c:v>
                </c:pt>
                <c:pt idx="4175">
                  <c:v>107.0</c:v>
                </c:pt>
                <c:pt idx="4176">
                  <c:v>107.0</c:v>
                </c:pt>
                <c:pt idx="4177">
                  <c:v>107.0</c:v>
                </c:pt>
                <c:pt idx="4178">
                  <c:v>107.0</c:v>
                </c:pt>
                <c:pt idx="4179">
                  <c:v>107.0</c:v>
                </c:pt>
                <c:pt idx="4180">
                  <c:v>107.0</c:v>
                </c:pt>
                <c:pt idx="4181">
                  <c:v>107.0</c:v>
                </c:pt>
                <c:pt idx="4182">
                  <c:v>107.0</c:v>
                </c:pt>
                <c:pt idx="4183">
                  <c:v>107.0</c:v>
                </c:pt>
                <c:pt idx="4184">
                  <c:v>107.0</c:v>
                </c:pt>
                <c:pt idx="4185">
                  <c:v>107.0</c:v>
                </c:pt>
                <c:pt idx="4186">
                  <c:v>108.0</c:v>
                </c:pt>
                <c:pt idx="4187">
                  <c:v>108.0</c:v>
                </c:pt>
                <c:pt idx="4188">
                  <c:v>109.0</c:v>
                </c:pt>
                <c:pt idx="4189">
                  <c:v>109.0</c:v>
                </c:pt>
                <c:pt idx="4190">
                  <c:v>109.0</c:v>
                </c:pt>
                <c:pt idx="4191">
                  <c:v>109.0</c:v>
                </c:pt>
                <c:pt idx="4192">
                  <c:v>109.0</c:v>
                </c:pt>
                <c:pt idx="4193">
                  <c:v>109.0</c:v>
                </c:pt>
                <c:pt idx="4194">
                  <c:v>109.0</c:v>
                </c:pt>
                <c:pt idx="4195">
                  <c:v>109.0</c:v>
                </c:pt>
                <c:pt idx="4196">
                  <c:v>109.0</c:v>
                </c:pt>
                <c:pt idx="4197">
                  <c:v>109.0</c:v>
                </c:pt>
                <c:pt idx="4198">
                  <c:v>109.0</c:v>
                </c:pt>
                <c:pt idx="4199">
                  <c:v>109.0</c:v>
                </c:pt>
                <c:pt idx="4200">
                  <c:v>109.0</c:v>
                </c:pt>
                <c:pt idx="4201">
                  <c:v>109.0</c:v>
                </c:pt>
                <c:pt idx="4202">
                  <c:v>109.0</c:v>
                </c:pt>
                <c:pt idx="4203">
                  <c:v>109.0</c:v>
                </c:pt>
                <c:pt idx="4204">
                  <c:v>109.0</c:v>
                </c:pt>
                <c:pt idx="4205">
                  <c:v>109.0</c:v>
                </c:pt>
                <c:pt idx="4206">
                  <c:v>109.0</c:v>
                </c:pt>
                <c:pt idx="4207">
                  <c:v>109.0</c:v>
                </c:pt>
                <c:pt idx="4208">
                  <c:v>109.0</c:v>
                </c:pt>
                <c:pt idx="4209">
                  <c:v>109.0</c:v>
                </c:pt>
                <c:pt idx="4210">
                  <c:v>109.0</c:v>
                </c:pt>
                <c:pt idx="4211">
                  <c:v>109.0</c:v>
                </c:pt>
                <c:pt idx="4212">
                  <c:v>109.0</c:v>
                </c:pt>
                <c:pt idx="4213">
                  <c:v>109.0</c:v>
                </c:pt>
                <c:pt idx="4214">
                  <c:v>109.0</c:v>
                </c:pt>
                <c:pt idx="4215">
                  <c:v>109.0</c:v>
                </c:pt>
                <c:pt idx="4216">
                  <c:v>109.0</c:v>
                </c:pt>
                <c:pt idx="4217">
                  <c:v>109.0</c:v>
                </c:pt>
                <c:pt idx="4218">
                  <c:v>109.0</c:v>
                </c:pt>
                <c:pt idx="4219">
                  <c:v>109.0</c:v>
                </c:pt>
                <c:pt idx="4220">
                  <c:v>109.0</c:v>
                </c:pt>
                <c:pt idx="4221">
                  <c:v>109.0</c:v>
                </c:pt>
                <c:pt idx="4222">
                  <c:v>109.0</c:v>
                </c:pt>
                <c:pt idx="4223">
                  <c:v>109.0</c:v>
                </c:pt>
                <c:pt idx="4224">
                  <c:v>109.0</c:v>
                </c:pt>
                <c:pt idx="4225">
                  <c:v>109.0</c:v>
                </c:pt>
                <c:pt idx="4226">
                  <c:v>109.0</c:v>
                </c:pt>
                <c:pt idx="4227">
                  <c:v>109.0</c:v>
                </c:pt>
                <c:pt idx="4228">
                  <c:v>109.0</c:v>
                </c:pt>
                <c:pt idx="4229">
                  <c:v>109.0</c:v>
                </c:pt>
                <c:pt idx="4230">
                  <c:v>109.0</c:v>
                </c:pt>
                <c:pt idx="4231">
                  <c:v>109.0</c:v>
                </c:pt>
                <c:pt idx="4232">
                  <c:v>109.0</c:v>
                </c:pt>
                <c:pt idx="4233">
                  <c:v>109.0</c:v>
                </c:pt>
                <c:pt idx="4234">
                  <c:v>109.0</c:v>
                </c:pt>
                <c:pt idx="4235">
                  <c:v>109.0</c:v>
                </c:pt>
                <c:pt idx="4236">
                  <c:v>109.0</c:v>
                </c:pt>
                <c:pt idx="4237">
                  <c:v>109.0</c:v>
                </c:pt>
                <c:pt idx="4238">
                  <c:v>109.0</c:v>
                </c:pt>
                <c:pt idx="4239">
                  <c:v>109.0</c:v>
                </c:pt>
                <c:pt idx="4240">
                  <c:v>109.0</c:v>
                </c:pt>
                <c:pt idx="4241">
                  <c:v>109.0</c:v>
                </c:pt>
                <c:pt idx="4242">
                  <c:v>109.0</c:v>
                </c:pt>
                <c:pt idx="4243">
                  <c:v>109.0</c:v>
                </c:pt>
                <c:pt idx="4244">
                  <c:v>109.0</c:v>
                </c:pt>
                <c:pt idx="4245">
                  <c:v>109.0</c:v>
                </c:pt>
                <c:pt idx="4246">
                  <c:v>109.0</c:v>
                </c:pt>
                <c:pt idx="4247">
                  <c:v>109.0</c:v>
                </c:pt>
                <c:pt idx="4248">
                  <c:v>109.0</c:v>
                </c:pt>
                <c:pt idx="4249">
                  <c:v>109.0</c:v>
                </c:pt>
                <c:pt idx="4250">
                  <c:v>109.0</c:v>
                </c:pt>
                <c:pt idx="4251">
                  <c:v>109.0</c:v>
                </c:pt>
                <c:pt idx="4252">
                  <c:v>109.0</c:v>
                </c:pt>
                <c:pt idx="4253">
                  <c:v>109.0</c:v>
                </c:pt>
                <c:pt idx="4254">
                  <c:v>109.0</c:v>
                </c:pt>
                <c:pt idx="4255">
                  <c:v>109.0</c:v>
                </c:pt>
                <c:pt idx="4256">
                  <c:v>109.0</c:v>
                </c:pt>
                <c:pt idx="4257">
                  <c:v>109.0</c:v>
                </c:pt>
                <c:pt idx="4258">
                  <c:v>109.0</c:v>
                </c:pt>
                <c:pt idx="4259">
                  <c:v>109.0</c:v>
                </c:pt>
                <c:pt idx="4260">
                  <c:v>109.0</c:v>
                </c:pt>
                <c:pt idx="4261">
                  <c:v>109.0</c:v>
                </c:pt>
                <c:pt idx="4262">
                  <c:v>109.0</c:v>
                </c:pt>
                <c:pt idx="4263">
                  <c:v>109.0</c:v>
                </c:pt>
                <c:pt idx="4264">
                  <c:v>109.0</c:v>
                </c:pt>
                <c:pt idx="4265">
                  <c:v>109.0</c:v>
                </c:pt>
                <c:pt idx="4266">
                  <c:v>109.0</c:v>
                </c:pt>
                <c:pt idx="4267">
                  <c:v>109.0</c:v>
                </c:pt>
                <c:pt idx="4268">
                  <c:v>109.0</c:v>
                </c:pt>
                <c:pt idx="4269">
                  <c:v>109.0</c:v>
                </c:pt>
                <c:pt idx="4270">
                  <c:v>109.0</c:v>
                </c:pt>
                <c:pt idx="4271">
                  <c:v>109.0</c:v>
                </c:pt>
                <c:pt idx="4272">
                  <c:v>109.0</c:v>
                </c:pt>
                <c:pt idx="4273">
                  <c:v>109.0</c:v>
                </c:pt>
                <c:pt idx="4274">
                  <c:v>109.0</c:v>
                </c:pt>
                <c:pt idx="4275">
                  <c:v>109.0</c:v>
                </c:pt>
                <c:pt idx="4276">
                  <c:v>109.0</c:v>
                </c:pt>
                <c:pt idx="4277">
                  <c:v>109.0</c:v>
                </c:pt>
                <c:pt idx="4278">
                  <c:v>109.0</c:v>
                </c:pt>
                <c:pt idx="4279">
                  <c:v>109.0</c:v>
                </c:pt>
                <c:pt idx="4280">
                  <c:v>109.0</c:v>
                </c:pt>
                <c:pt idx="4281">
                  <c:v>109.0</c:v>
                </c:pt>
                <c:pt idx="4282">
                  <c:v>109.0</c:v>
                </c:pt>
                <c:pt idx="4283">
                  <c:v>109.0</c:v>
                </c:pt>
                <c:pt idx="4284">
                  <c:v>109.0</c:v>
                </c:pt>
                <c:pt idx="4285">
                  <c:v>109.0</c:v>
                </c:pt>
                <c:pt idx="4286">
                  <c:v>109.0</c:v>
                </c:pt>
                <c:pt idx="4287">
                  <c:v>109.0</c:v>
                </c:pt>
                <c:pt idx="4288">
                  <c:v>109.0</c:v>
                </c:pt>
                <c:pt idx="4289">
                  <c:v>109.0</c:v>
                </c:pt>
                <c:pt idx="4290">
                  <c:v>109.0</c:v>
                </c:pt>
                <c:pt idx="4291">
                  <c:v>109.0</c:v>
                </c:pt>
                <c:pt idx="4292">
                  <c:v>109.0</c:v>
                </c:pt>
                <c:pt idx="4293">
                  <c:v>109.0</c:v>
                </c:pt>
                <c:pt idx="4294">
                  <c:v>109.0</c:v>
                </c:pt>
                <c:pt idx="4295">
                  <c:v>109.0</c:v>
                </c:pt>
                <c:pt idx="4296">
                  <c:v>109.0</c:v>
                </c:pt>
                <c:pt idx="4297">
                  <c:v>109.0</c:v>
                </c:pt>
                <c:pt idx="4298">
                  <c:v>109.0</c:v>
                </c:pt>
                <c:pt idx="4299">
                  <c:v>109.0</c:v>
                </c:pt>
                <c:pt idx="4300">
                  <c:v>109.0</c:v>
                </c:pt>
                <c:pt idx="4301">
                  <c:v>109.0</c:v>
                </c:pt>
                <c:pt idx="4302">
                  <c:v>109.0</c:v>
                </c:pt>
                <c:pt idx="4303">
                  <c:v>109.0</c:v>
                </c:pt>
                <c:pt idx="4304">
                  <c:v>109.0</c:v>
                </c:pt>
                <c:pt idx="4305">
                  <c:v>109.0</c:v>
                </c:pt>
                <c:pt idx="4306">
                  <c:v>109.0</c:v>
                </c:pt>
                <c:pt idx="4307">
                  <c:v>109.0</c:v>
                </c:pt>
                <c:pt idx="4308">
                  <c:v>109.0</c:v>
                </c:pt>
                <c:pt idx="4309">
                  <c:v>109.0</c:v>
                </c:pt>
                <c:pt idx="4310">
                  <c:v>109.0</c:v>
                </c:pt>
                <c:pt idx="4311">
                  <c:v>109.0</c:v>
                </c:pt>
                <c:pt idx="4312">
                  <c:v>109.0</c:v>
                </c:pt>
                <c:pt idx="4313">
                  <c:v>109.0</c:v>
                </c:pt>
                <c:pt idx="4314">
                  <c:v>109.0</c:v>
                </c:pt>
                <c:pt idx="4315">
                  <c:v>109.0</c:v>
                </c:pt>
                <c:pt idx="4316">
                  <c:v>109.0</c:v>
                </c:pt>
                <c:pt idx="4317">
                  <c:v>109.0</c:v>
                </c:pt>
                <c:pt idx="4318">
                  <c:v>109.0</c:v>
                </c:pt>
                <c:pt idx="4319">
                  <c:v>109.0</c:v>
                </c:pt>
                <c:pt idx="4320">
                  <c:v>109.0</c:v>
                </c:pt>
                <c:pt idx="4321">
                  <c:v>109.0</c:v>
                </c:pt>
                <c:pt idx="4322">
                  <c:v>110.0</c:v>
                </c:pt>
                <c:pt idx="4323">
                  <c:v>110.0</c:v>
                </c:pt>
                <c:pt idx="4324">
                  <c:v>110.0</c:v>
                </c:pt>
                <c:pt idx="4325">
                  <c:v>110.0</c:v>
                </c:pt>
                <c:pt idx="4326">
                  <c:v>110.0</c:v>
                </c:pt>
                <c:pt idx="4327">
                  <c:v>110.0</c:v>
                </c:pt>
                <c:pt idx="4328">
                  <c:v>110.0</c:v>
                </c:pt>
                <c:pt idx="4329">
                  <c:v>110.0</c:v>
                </c:pt>
                <c:pt idx="4330">
                  <c:v>110.0</c:v>
                </c:pt>
                <c:pt idx="4331">
                  <c:v>110.0</c:v>
                </c:pt>
                <c:pt idx="4332">
                  <c:v>110.0</c:v>
                </c:pt>
                <c:pt idx="4333">
                  <c:v>110.0</c:v>
                </c:pt>
                <c:pt idx="4334">
                  <c:v>110.0</c:v>
                </c:pt>
                <c:pt idx="4335">
                  <c:v>110.0</c:v>
                </c:pt>
                <c:pt idx="4336">
                  <c:v>110.0</c:v>
                </c:pt>
                <c:pt idx="4337">
                  <c:v>110.0</c:v>
                </c:pt>
                <c:pt idx="4338">
                  <c:v>110.0</c:v>
                </c:pt>
                <c:pt idx="4339">
                  <c:v>110.0</c:v>
                </c:pt>
                <c:pt idx="4340">
                  <c:v>110.0</c:v>
                </c:pt>
                <c:pt idx="4341">
                  <c:v>110.0</c:v>
                </c:pt>
                <c:pt idx="4342">
                  <c:v>110.0</c:v>
                </c:pt>
                <c:pt idx="4343">
                  <c:v>110.0</c:v>
                </c:pt>
                <c:pt idx="4344">
                  <c:v>110.0</c:v>
                </c:pt>
                <c:pt idx="4345">
                  <c:v>110.0</c:v>
                </c:pt>
                <c:pt idx="4346">
                  <c:v>110.0</c:v>
                </c:pt>
                <c:pt idx="4347">
                  <c:v>110.0</c:v>
                </c:pt>
                <c:pt idx="4348">
                  <c:v>110.0</c:v>
                </c:pt>
                <c:pt idx="4349">
                  <c:v>110.0</c:v>
                </c:pt>
                <c:pt idx="4350">
                  <c:v>110.0</c:v>
                </c:pt>
                <c:pt idx="4351">
                  <c:v>110.0</c:v>
                </c:pt>
                <c:pt idx="4352">
                  <c:v>110.0</c:v>
                </c:pt>
                <c:pt idx="4353">
                  <c:v>110.0</c:v>
                </c:pt>
                <c:pt idx="4354">
                  <c:v>110.0</c:v>
                </c:pt>
                <c:pt idx="4355">
                  <c:v>110.0</c:v>
                </c:pt>
                <c:pt idx="4356">
                  <c:v>110.0</c:v>
                </c:pt>
                <c:pt idx="4357">
                  <c:v>110.0</c:v>
                </c:pt>
                <c:pt idx="4358">
                  <c:v>110.0</c:v>
                </c:pt>
                <c:pt idx="4359">
                  <c:v>110.0</c:v>
                </c:pt>
                <c:pt idx="4360">
                  <c:v>110.0</c:v>
                </c:pt>
                <c:pt idx="4361">
                  <c:v>110.0</c:v>
                </c:pt>
                <c:pt idx="4362">
                  <c:v>110.0</c:v>
                </c:pt>
                <c:pt idx="4363">
                  <c:v>110.0</c:v>
                </c:pt>
                <c:pt idx="4364">
                  <c:v>110.0</c:v>
                </c:pt>
                <c:pt idx="4365">
                  <c:v>110.0</c:v>
                </c:pt>
                <c:pt idx="4366">
                  <c:v>111.0</c:v>
                </c:pt>
                <c:pt idx="4367">
                  <c:v>111.0</c:v>
                </c:pt>
                <c:pt idx="4368">
                  <c:v>111.0</c:v>
                </c:pt>
                <c:pt idx="4369">
                  <c:v>111.0</c:v>
                </c:pt>
                <c:pt idx="4370">
                  <c:v>111.0</c:v>
                </c:pt>
                <c:pt idx="4371">
                  <c:v>111.0</c:v>
                </c:pt>
                <c:pt idx="4372">
                  <c:v>111.0</c:v>
                </c:pt>
                <c:pt idx="4373">
                  <c:v>111.0</c:v>
                </c:pt>
                <c:pt idx="4374">
                  <c:v>111.0</c:v>
                </c:pt>
                <c:pt idx="4375">
                  <c:v>111.0</c:v>
                </c:pt>
                <c:pt idx="4376">
                  <c:v>111.0</c:v>
                </c:pt>
                <c:pt idx="4377">
                  <c:v>111.0</c:v>
                </c:pt>
                <c:pt idx="4378">
                  <c:v>111.0</c:v>
                </c:pt>
                <c:pt idx="4379">
                  <c:v>111.0</c:v>
                </c:pt>
                <c:pt idx="4380">
                  <c:v>111.0</c:v>
                </c:pt>
                <c:pt idx="4381">
                  <c:v>112.0</c:v>
                </c:pt>
                <c:pt idx="4382">
                  <c:v>112.0</c:v>
                </c:pt>
                <c:pt idx="4383">
                  <c:v>112.0</c:v>
                </c:pt>
                <c:pt idx="4384">
                  <c:v>112.0</c:v>
                </c:pt>
                <c:pt idx="4385">
                  <c:v>112.0</c:v>
                </c:pt>
                <c:pt idx="4386">
                  <c:v>112.0</c:v>
                </c:pt>
                <c:pt idx="4387">
                  <c:v>112.0</c:v>
                </c:pt>
                <c:pt idx="4388">
                  <c:v>112.0</c:v>
                </c:pt>
                <c:pt idx="4389">
                  <c:v>112.0</c:v>
                </c:pt>
                <c:pt idx="4390">
                  <c:v>112.0</c:v>
                </c:pt>
                <c:pt idx="4391">
                  <c:v>112.0</c:v>
                </c:pt>
                <c:pt idx="4392">
                  <c:v>112.0</c:v>
                </c:pt>
                <c:pt idx="4393">
                  <c:v>112.0</c:v>
                </c:pt>
                <c:pt idx="4394">
                  <c:v>112.0</c:v>
                </c:pt>
                <c:pt idx="4395">
                  <c:v>112.0</c:v>
                </c:pt>
                <c:pt idx="4396">
                  <c:v>112.0</c:v>
                </c:pt>
                <c:pt idx="4397">
                  <c:v>112.0</c:v>
                </c:pt>
                <c:pt idx="4398">
                  <c:v>112.0</c:v>
                </c:pt>
                <c:pt idx="4399">
                  <c:v>112.0</c:v>
                </c:pt>
                <c:pt idx="4400">
                  <c:v>112.0</c:v>
                </c:pt>
                <c:pt idx="4401">
                  <c:v>112.0</c:v>
                </c:pt>
                <c:pt idx="4402">
                  <c:v>112.0</c:v>
                </c:pt>
                <c:pt idx="4403">
                  <c:v>112.0</c:v>
                </c:pt>
                <c:pt idx="4404">
                  <c:v>112.0</c:v>
                </c:pt>
                <c:pt idx="4405">
                  <c:v>112.0</c:v>
                </c:pt>
                <c:pt idx="4406">
                  <c:v>112.0</c:v>
                </c:pt>
                <c:pt idx="4407">
                  <c:v>112.0</c:v>
                </c:pt>
                <c:pt idx="4408">
                  <c:v>112.0</c:v>
                </c:pt>
                <c:pt idx="4409">
                  <c:v>112.0</c:v>
                </c:pt>
                <c:pt idx="4410">
                  <c:v>112.0</c:v>
                </c:pt>
                <c:pt idx="4411">
                  <c:v>112.0</c:v>
                </c:pt>
                <c:pt idx="4412">
                  <c:v>112.0</c:v>
                </c:pt>
                <c:pt idx="4413">
                  <c:v>112.0</c:v>
                </c:pt>
                <c:pt idx="4414">
                  <c:v>112.0</c:v>
                </c:pt>
                <c:pt idx="4415">
                  <c:v>112.0</c:v>
                </c:pt>
                <c:pt idx="4416">
                  <c:v>112.0</c:v>
                </c:pt>
                <c:pt idx="4417">
                  <c:v>112.0</c:v>
                </c:pt>
                <c:pt idx="4418">
                  <c:v>112.0</c:v>
                </c:pt>
                <c:pt idx="4419">
                  <c:v>112.0</c:v>
                </c:pt>
                <c:pt idx="4420">
                  <c:v>112.0</c:v>
                </c:pt>
                <c:pt idx="4421">
                  <c:v>112.0</c:v>
                </c:pt>
                <c:pt idx="4422">
                  <c:v>112.0</c:v>
                </c:pt>
                <c:pt idx="4423">
                  <c:v>112.0</c:v>
                </c:pt>
                <c:pt idx="4424">
                  <c:v>112.0</c:v>
                </c:pt>
                <c:pt idx="4425">
                  <c:v>112.0</c:v>
                </c:pt>
                <c:pt idx="4426">
                  <c:v>112.0</c:v>
                </c:pt>
                <c:pt idx="4427">
                  <c:v>112.0</c:v>
                </c:pt>
                <c:pt idx="4428">
                  <c:v>112.0</c:v>
                </c:pt>
                <c:pt idx="4429">
                  <c:v>112.0</c:v>
                </c:pt>
                <c:pt idx="4430">
                  <c:v>112.0</c:v>
                </c:pt>
                <c:pt idx="4431">
                  <c:v>112.0</c:v>
                </c:pt>
                <c:pt idx="4432">
                  <c:v>112.0</c:v>
                </c:pt>
                <c:pt idx="4433">
                  <c:v>112.0</c:v>
                </c:pt>
                <c:pt idx="4434">
                  <c:v>112.0</c:v>
                </c:pt>
                <c:pt idx="4435">
                  <c:v>112.0</c:v>
                </c:pt>
                <c:pt idx="4436">
                  <c:v>112.0</c:v>
                </c:pt>
                <c:pt idx="4437">
                  <c:v>112.0</c:v>
                </c:pt>
                <c:pt idx="4438">
                  <c:v>112.0</c:v>
                </c:pt>
                <c:pt idx="4439">
                  <c:v>112.0</c:v>
                </c:pt>
                <c:pt idx="4440">
                  <c:v>112.0</c:v>
                </c:pt>
                <c:pt idx="4441">
                  <c:v>112.0</c:v>
                </c:pt>
                <c:pt idx="4442">
                  <c:v>112.0</c:v>
                </c:pt>
                <c:pt idx="4443">
                  <c:v>112.0</c:v>
                </c:pt>
                <c:pt idx="4444">
                  <c:v>112.0</c:v>
                </c:pt>
                <c:pt idx="4445">
                  <c:v>112.0</c:v>
                </c:pt>
                <c:pt idx="4446">
                  <c:v>112.0</c:v>
                </c:pt>
                <c:pt idx="4447">
                  <c:v>112.0</c:v>
                </c:pt>
                <c:pt idx="4448">
                  <c:v>112.0</c:v>
                </c:pt>
                <c:pt idx="4449">
                  <c:v>112.0</c:v>
                </c:pt>
                <c:pt idx="4450">
                  <c:v>112.0</c:v>
                </c:pt>
                <c:pt idx="4451">
                  <c:v>112.0</c:v>
                </c:pt>
                <c:pt idx="4452">
                  <c:v>112.0</c:v>
                </c:pt>
                <c:pt idx="4453">
                  <c:v>112.0</c:v>
                </c:pt>
                <c:pt idx="4454">
                  <c:v>112.0</c:v>
                </c:pt>
                <c:pt idx="4455">
                  <c:v>112.0</c:v>
                </c:pt>
                <c:pt idx="4456">
                  <c:v>112.0</c:v>
                </c:pt>
                <c:pt idx="4457">
                  <c:v>112.0</c:v>
                </c:pt>
                <c:pt idx="4458">
                  <c:v>112.0</c:v>
                </c:pt>
                <c:pt idx="4459">
                  <c:v>112.0</c:v>
                </c:pt>
                <c:pt idx="4460">
                  <c:v>112.0</c:v>
                </c:pt>
                <c:pt idx="4461">
                  <c:v>112.0</c:v>
                </c:pt>
                <c:pt idx="4462">
                  <c:v>112.0</c:v>
                </c:pt>
                <c:pt idx="4463">
                  <c:v>112.0</c:v>
                </c:pt>
                <c:pt idx="4464">
                  <c:v>112.0</c:v>
                </c:pt>
                <c:pt idx="4465">
                  <c:v>112.0</c:v>
                </c:pt>
                <c:pt idx="4466">
                  <c:v>112.0</c:v>
                </c:pt>
                <c:pt idx="4467">
                  <c:v>112.0</c:v>
                </c:pt>
                <c:pt idx="4468">
                  <c:v>112.0</c:v>
                </c:pt>
                <c:pt idx="4469">
                  <c:v>112.0</c:v>
                </c:pt>
                <c:pt idx="4470">
                  <c:v>112.0</c:v>
                </c:pt>
                <c:pt idx="4471">
                  <c:v>112.0</c:v>
                </c:pt>
                <c:pt idx="4472">
                  <c:v>112.0</c:v>
                </c:pt>
                <c:pt idx="4473">
                  <c:v>112.0</c:v>
                </c:pt>
                <c:pt idx="4474">
                  <c:v>112.0</c:v>
                </c:pt>
                <c:pt idx="4475">
                  <c:v>112.0</c:v>
                </c:pt>
                <c:pt idx="4476">
                  <c:v>112.0</c:v>
                </c:pt>
                <c:pt idx="4477">
                  <c:v>112.0</c:v>
                </c:pt>
                <c:pt idx="4478">
                  <c:v>112.0</c:v>
                </c:pt>
                <c:pt idx="4479">
                  <c:v>112.0</c:v>
                </c:pt>
                <c:pt idx="4480">
                  <c:v>112.0</c:v>
                </c:pt>
                <c:pt idx="4481">
                  <c:v>112.0</c:v>
                </c:pt>
                <c:pt idx="4482">
                  <c:v>112.0</c:v>
                </c:pt>
                <c:pt idx="4483">
                  <c:v>112.0</c:v>
                </c:pt>
                <c:pt idx="4484">
                  <c:v>112.0</c:v>
                </c:pt>
                <c:pt idx="4485">
                  <c:v>112.0</c:v>
                </c:pt>
                <c:pt idx="4486">
                  <c:v>112.0</c:v>
                </c:pt>
                <c:pt idx="4487">
                  <c:v>112.0</c:v>
                </c:pt>
                <c:pt idx="4488">
                  <c:v>112.0</c:v>
                </c:pt>
                <c:pt idx="4489">
                  <c:v>112.0</c:v>
                </c:pt>
                <c:pt idx="4490">
                  <c:v>112.0</c:v>
                </c:pt>
                <c:pt idx="4491">
                  <c:v>112.0</c:v>
                </c:pt>
                <c:pt idx="4492">
                  <c:v>112.0</c:v>
                </c:pt>
                <c:pt idx="4493">
                  <c:v>112.0</c:v>
                </c:pt>
                <c:pt idx="4494">
                  <c:v>112.0</c:v>
                </c:pt>
                <c:pt idx="4495">
                  <c:v>112.0</c:v>
                </c:pt>
                <c:pt idx="4496">
                  <c:v>112.0</c:v>
                </c:pt>
                <c:pt idx="4497">
                  <c:v>112.0</c:v>
                </c:pt>
                <c:pt idx="4498">
                  <c:v>112.0</c:v>
                </c:pt>
                <c:pt idx="4499">
                  <c:v>112.0</c:v>
                </c:pt>
                <c:pt idx="4500">
                  <c:v>112.0</c:v>
                </c:pt>
                <c:pt idx="4501">
                  <c:v>112.0</c:v>
                </c:pt>
                <c:pt idx="4502">
                  <c:v>112.0</c:v>
                </c:pt>
                <c:pt idx="4503">
                  <c:v>112.0</c:v>
                </c:pt>
                <c:pt idx="4504">
                  <c:v>112.0</c:v>
                </c:pt>
                <c:pt idx="4505">
                  <c:v>112.0</c:v>
                </c:pt>
                <c:pt idx="4506">
                  <c:v>112.0</c:v>
                </c:pt>
                <c:pt idx="4507">
                  <c:v>112.0</c:v>
                </c:pt>
                <c:pt idx="4508">
                  <c:v>112.0</c:v>
                </c:pt>
                <c:pt idx="4509">
                  <c:v>112.0</c:v>
                </c:pt>
                <c:pt idx="4510">
                  <c:v>112.0</c:v>
                </c:pt>
                <c:pt idx="4511">
                  <c:v>112.0</c:v>
                </c:pt>
                <c:pt idx="4512">
                  <c:v>112.0</c:v>
                </c:pt>
                <c:pt idx="4513">
                  <c:v>112.0</c:v>
                </c:pt>
                <c:pt idx="4514">
                  <c:v>112.0</c:v>
                </c:pt>
                <c:pt idx="4515">
                  <c:v>112.0</c:v>
                </c:pt>
                <c:pt idx="4516">
                  <c:v>112.0</c:v>
                </c:pt>
                <c:pt idx="4517">
                  <c:v>112.0</c:v>
                </c:pt>
                <c:pt idx="4518">
                  <c:v>112.0</c:v>
                </c:pt>
                <c:pt idx="4519">
                  <c:v>112.0</c:v>
                </c:pt>
                <c:pt idx="4520">
                  <c:v>112.0</c:v>
                </c:pt>
                <c:pt idx="4521">
                  <c:v>112.0</c:v>
                </c:pt>
                <c:pt idx="4522">
                  <c:v>112.0</c:v>
                </c:pt>
                <c:pt idx="4523">
                  <c:v>112.0</c:v>
                </c:pt>
                <c:pt idx="4524">
                  <c:v>112.0</c:v>
                </c:pt>
                <c:pt idx="4525">
                  <c:v>112.0</c:v>
                </c:pt>
                <c:pt idx="4526">
                  <c:v>112.0</c:v>
                </c:pt>
                <c:pt idx="4527">
                  <c:v>112.0</c:v>
                </c:pt>
                <c:pt idx="4528">
                  <c:v>112.0</c:v>
                </c:pt>
                <c:pt idx="4529">
                  <c:v>112.0</c:v>
                </c:pt>
                <c:pt idx="4530">
                  <c:v>112.0</c:v>
                </c:pt>
                <c:pt idx="4531">
                  <c:v>112.0</c:v>
                </c:pt>
                <c:pt idx="4532">
                  <c:v>112.0</c:v>
                </c:pt>
                <c:pt idx="4533">
                  <c:v>112.0</c:v>
                </c:pt>
                <c:pt idx="4534">
                  <c:v>112.0</c:v>
                </c:pt>
                <c:pt idx="4535">
                  <c:v>112.0</c:v>
                </c:pt>
                <c:pt idx="4536">
                  <c:v>112.0</c:v>
                </c:pt>
                <c:pt idx="4537">
                  <c:v>112.0</c:v>
                </c:pt>
                <c:pt idx="4538">
                  <c:v>112.0</c:v>
                </c:pt>
                <c:pt idx="4539">
                  <c:v>112.0</c:v>
                </c:pt>
                <c:pt idx="4540">
                  <c:v>112.0</c:v>
                </c:pt>
                <c:pt idx="4541">
                  <c:v>112.0</c:v>
                </c:pt>
                <c:pt idx="4542">
                  <c:v>112.0</c:v>
                </c:pt>
                <c:pt idx="4543">
                  <c:v>112.0</c:v>
                </c:pt>
                <c:pt idx="4544">
                  <c:v>112.0</c:v>
                </c:pt>
                <c:pt idx="4545">
                  <c:v>112.0</c:v>
                </c:pt>
                <c:pt idx="4546">
                  <c:v>112.0</c:v>
                </c:pt>
                <c:pt idx="4547">
                  <c:v>112.0</c:v>
                </c:pt>
                <c:pt idx="4548">
                  <c:v>112.0</c:v>
                </c:pt>
                <c:pt idx="4549">
                  <c:v>112.0</c:v>
                </c:pt>
                <c:pt idx="4550">
                  <c:v>112.0</c:v>
                </c:pt>
                <c:pt idx="4551">
                  <c:v>112.0</c:v>
                </c:pt>
                <c:pt idx="4552">
                  <c:v>112.0</c:v>
                </c:pt>
                <c:pt idx="4553">
                  <c:v>112.0</c:v>
                </c:pt>
                <c:pt idx="4554">
                  <c:v>112.0</c:v>
                </c:pt>
                <c:pt idx="4555">
                  <c:v>112.0</c:v>
                </c:pt>
                <c:pt idx="4556">
                  <c:v>112.0</c:v>
                </c:pt>
                <c:pt idx="4557">
                  <c:v>112.0</c:v>
                </c:pt>
                <c:pt idx="4558">
                  <c:v>112.0</c:v>
                </c:pt>
                <c:pt idx="4559">
                  <c:v>112.0</c:v>
                </c:pt>
                <c:pt idx="4560">
                  <c:v>112.0</c:v>
                </c:pt>
                <c:pt idx="4561">
                  <c:v>112.0</c:v>
                </c:pt>
                <c:pt idx="4562">
                  <c:v>112.0</c:v>
                </c:pt>
                <c:pt idx="4563">
                  <c:v>112.0</c:v>
                </c:pt>
                <c:pt idx="4564">
                  <c:v>112.0</c:v>
                </c:pt>
                <c:pt idx="4565">
                  <c:v>112.0</c:v>
                </c:pt>
                <c:pt idx="4566">
                  <c:v>112.0</c:v>
                </c:pt>
                <c:pt idx="4567">
                  <c:v>112.0</c:v>
                </c:pt>
                <c:pt idx="4568">
                  <c:v>112.0</c:v>
                </c:pt>
                <c:pt idx="4569">
                  <c:v>112.0</c:v>
                </c:pt>
                <c:pt idx="4570">
                  <c:v>113.0</c:v>
                </c:pt>
                <c:pt idx="4571">
                  <c:v>113.0</c:v>
                </c:pt>
                <c:pt idx="4572">
                  <c:v>113.0</c:v>
                </c:pt>
                <c:pt idx="4573">
                  <c:v>113.0</c:v>
                </c:pt>
                <c:pt idx="4574">
                  <c:v>113.0</c:v>
                </c:pt>
                <c:pt idx="4575">
                  <c:v>113.0</c:v>
                </c:pt>
                <c:pt idx="4576">
                  <c:v>113.0</c:v>
                </c:pt>
                <c:pt idx="4577">
                  <c:v>113.0</c:v>
                </c:pt>
                <c:pt idx="4578">
                  <c:v>113.0</c:v>
                </c:pt>
                <c:pt idx="4579">
                  <c:v>113.0</c:v>
                </c:pt>
                <c:pt idx="4580">
                  <c:v>113.0</c:v>
                </c:pt>
                <c:pt idx="4581">
                  <c:v>113.0</c:v>
                </c:pt>
                <c:pt idx="4582">
                  <c:v>113.0</c:v>
                </c:pt>
                <c:pt idx="4583">
                  <c:v>113.0</c:v>
                </c:pt>
                <c:pt idx="4584">
                  <c:v>113.0</c:v>
                </c:pt>
                <c:pt idx="4585">
                  <c:v>113.0</c:v>
                </c:pt>
                <c:pt idx="4586">
                  <c:v>113.0</c:v>
                </c:pt>
                <c:pt idx="4587">
                  <c:v>113.0</c:v>
                </c:pt>
                <c:pt idx="4588">
                  <c:v>113.0</c:v>
                </c:pt>
                <c:pt idx="4589">
                  <c:v>113.0</c:v>
                </c:pt>
                <c:pt idx="4590">
                  <c:v>113.0</c:v>
                </c:pt>
                <c:pt idx="4591">
                  <c:v>113.0</c:v>
                </c:pt>
                <c:pt idx="4592">
                  <c:v>114.0</c:v>
                </c:pt>
                <c:pt idx="4593">
                  <c:v>114.0</c:v>
                </c:pt>
                <c:pt idx="4594">
                  <c:v>114.0</c:v>
                </c:pt>
                <c:pt idx="4595">
                  <c:v>114.0</c:v>
                </c:pt>
                <c:pt idx="4596">
                  <c:v>115.0</c:v>
                </c:pt>
                <c:pt idx="4597">
                  <c:v>115.0</c:v>
                </c:pt>
                <c:pt idx="4598">
                  <c:v>115.0</c:v>
                </c:pt>
                <c:pt idx="4599">
                  <c:v>115.0</c:v>
                </c:pt>
                <c:pt idx="4600">
                  <c:v>115.0</c:v>
                </c:pt>
                <c:pt idx="4601">
                  <c:v>115.0</c:v>
                </c:pt>
                <c:pt idx="4602">
                  <c:v>115.0</c:v>
                </c:pt>
                <c:pt idx="4603">
                  <c:v>115.0</c:v>
                </c:pt>
                <c:pt idx="4604">
                  <c:v>115.0</c:v>
                </c:pt>
                <c:pt idx="4605">
                  <c:v>115.0</c:v>
                </c:pt>
                <c:pt idx="4606">
                  <c:v>115.0</c:v>
                </c:pt>
                <c:pt idx="4607">
                  <c:v>115.0</c:v>
                </c:pt>
                <c:pt idx="4608">
                  <c:v>115.0</c:v>
                </c:pt>
                <c:pt idx="4609">
                  <c:v>115.0</c:v>
                </c:pt>
                <c:pt idx="4610">
                  <c:v>115.0</c:v>
                </c:pt>
                <c:pt idx="4611">
                  <c:v>115.0</c:v>
                </c:pt>
                <c:pt idx="4612">
                  <c:v>115.0</c:v>
                </c:pt>
                <c:pt idx="4613">
                  <c:v>115.0</c:v>
                </c:pt>
                <c:pt idx="4614">
                  <c:v>115.0</c:v>
                </c:pt>
                <c:pt idx="4615">
                  <c:v>115.0</c:v>
                </c:pt>
                <c:pt idx="4616">
                  <c:v>115.0</c:v>
                </c:pt>
                <c:pt idx="4617">
                  <c:v>115.0</c:v>
                </c:pt>
                <c:pt idx="4618">
                  <c:v>115.0</c:v>
                </c:pt>
                <c:pt idx="4619">
                  <c:v>115.0</c:v>
                </c:pt>
                <c:pt idx="4620">
                  <c:v>115.0</c:v>
                </c:pt>
                <c:pt idx="4621">
                  <c:v>115.0</c:v>
                </c:pt>
                <c:pt idx="4622">
                  <c:v>115.0</c:v>
                </c:pt>
                <c:pt idx="4623">
                  <c:v>115.0</c:v>
                </c:pt>
                <c:pt idx="4624">
                  <c:v>116.0</c:v>
                </c:pt>
                <c:pt idx="4625">
                  <c:v>116.0</c:v>
                </c:pt>
                <c:pt idx="4626">
                  <c:v>116.0</c:v>
                </c:pt>
                <c:pt idx="4627">
                  <c:v>116.0</c:v>
                </c:pt>
                <c:pt idx="4628">
                  <c:v>116.0</c:v>
                </c:pt>
                <c:pt idx="4629">
                  <c:v>116.0</c:v>
                </c:pt>
                <c:pt idx="4630">
                  <c:v>116.0</c:v>
                </c:pt>
                <c:pt idx="4631">
                  <c:v>116.0</c:v>
                </c:pt>
                <c:pt idx="4632">
                  <c:v>116.0</c:v>
                </c:pt>
                <c:pt idx="4633">
                  <c:v>117.0</c:v>
                </c:pt>
                <c:pt idx="4634">
                  <c:v>118.0</c:v>
                </c:pt>
                <c:pt idx="4635">
                  <c:v>118.0</c:v>
                </c:pt>
                <c:pt idx="4636">
                  <c:v>119.0</c:v>
                </c:pt>
                <c:pt idx="4637">
                  <c:v>119.0</c:v>
                </c:pt>
                <c:pt idx="4638">
                  <c:v>119.0</c:v>
                </c:pt>
                <c:pt idx="4639">
                  <c:v>119.0</c:v>
                </c:pt>
                <c:pt idx="4640">
                  <c:v>119.0</c:v>
                </c:pt>
                <c:pt idx="4641">
                  <c:v>119.0</c:v>
                </c:pt>
                <c:pt idx="4642">
                  <c:v>119.0</c:v>
                </c:pt>
                <c:pt idx="4643">
                  <c:v>119.0</c:v>
                </c:pt>
                <c:pt idx="4644">
                  <c:v>119.0</c:v>
                </c:pt>
                <c:pt idx="4645">
                  <c:v>119.0</c:v>
                </c:pt>
                <c:pt idx="4646">
                  <c:v>119.0</c:v>
                </c:pt>
                <c:pt idx="4647">
                  <c:v>119.0</c:v>
                </c:pt>
                <c:pt idx="4648">
                  <c:v>119.0</c:v>
                </c:pt>
                <c:pt idx="4649">
                  <c:v>119.0</c:v>
                </c:pt>
                <c:pt idx="4650">
                  <c:v>119.0</c:v>
                </c:pt>
                <c:pt idx="4651">
                  <c:v>119.0</c:v>
                </c:pt>
                <c:pt idx="4652">
                  <c:v>119.0</c:v>
                </c:pt>
                <c:pt idx="4653">
                  <c:v>119.0</c:v>
                </c:pt>
                <c:pt idx="4654">
                  <c:v>119.0</c:v>
                </c:pt>
                <c:pt idx="4655">
                  <c:v>119.0</c:v>
                </c:pt>
                <c:pt idx="4656">
                  <c:v>119.0</c:v>
                </c:pt>
                <c:pt idx="4657">
                  <c:v>119.0</c:v>
                </c:pt>
                <c:pt idx="4658">
                  <c:v>119.0</c:v>
                </c:pt>
                <c:pt idx="4659">
                  <c:v>119.0</c:v>
                </c:pt>
                <c:pt idx="4660">
                  <c:v>119.0</c:v>
                </c:pt>
                <c:pt idx="4661">
                  <c:v>120.0</c:v>
                </c:pt>
                <c:pt idx="4662">
                  <c:v>120.0</c:v>
                </c:pt>
                <c:pt idx="4663">
                  <c:v>120.0</c:v>
                </c:pt>
                <c:pt idx="4664">
                  <c:v>120.0</c:v>
                </c:pt>
                <c:pt idx="4665">
                  <c:v>120.0</c:v>
                </c:pt>
                <c:pt idx="4666">
                  <c:v>120.0</c:v>
                </c:pt>
                <c:pt idx="4667">
                  <c:v>120.0</c:v>
                </c:pt>
                <c:pt idx="4668">
                  <c:v>120.0</c:v>
                </c:pt>
                <c:pt idx="4669">
                  <c:v>120.0</c:v>
                </c:pt>
                <c:pt idx="4670">
                  <c:v>120.0</c:v>
                </c:pt>
                <c:pt idx="4671">
                  <c:v>120.0</c:v>
                </c:pt>
                <c:pt idx="4672">
                  <c:v>120.0</c:v>
                </c:pt>
                <c:pt idx="4673">
                  <c:v>120.0</c:v>
                </c:pt>
                <c:pt idx="4674">
                  <c:v>120.0</c:v>
                </c:pt>
                <c:pt idx="4675">
                  <c:v>120.0</c:v>
                </c:pt>
                <c:pt idx="4676">
                  <c:v>120.0</c:v>
                </c:pt>
                <c:pt idx="4677">
                  <c:v>120.0</c:v>
                </c:pt>
                <c:pt idx="4678">
                  <c:v>120.0</c:v>
                </c:pt>
                <c:pt idx="4679">
                  <c:v>120.0</c:v>
                </c:pt>
                <c:pt idx="4680">
                  <c:v>120.0</c:v>
                </c:pt>
                <c:pt idx="4681">
                  <c:v>120.0</c:v>
                </c:pt>
                <c:pt idx="4682">
                  <c:v>120.0</c:v>
                </c:pt>
                <c:pt idx="4683">
                  <c:v>120.0</c:v>
                </c:pt>
                <c:pt idx="4684">
                  <c:v>120.0</c:v>
                </c:pt>
                <c:pt idx="4685">
                  <c:v>120.0</c:v>
                </c:pt>
                <c:pt idx="4686">
                  <c:v>121.0</c:v>
                </c:pt>
                <c:pt idx="4687">
                  <c:v>121.0</c:v>
                </c:pt>
                <c:pt idx="4688">
                  <c:v>121.0</c:v>
                </c:pt>
                <c:pt idx="4689">
                  <c:v>121.0</c:v>
                </c:pt>
                <c:pt idx="4690">
                  <c:v>121.0</c:v>
                </c:pt>
                <c:pt idx="4691">
                  <c:v>121.0</c:v>
                </c:pt>
                <c:pt idx="4692">
                  <c:v>121.0</c:v>
                </c:pt>
                <c:pt idx="4693">
                  <c:v>121.0</c:v>
                </c:pt>
                <c:pt idx="4694">
                  <c:v>121.0</c:v>
                </c:pt>
                <c:pt idx="4695">
                  <c:v>121.0</c:v>
                </c:pt>
                <c:pt idx="4696">
                  <c:v>121.0</c:v>
                </c:pt>
                <c:pt idx="4697">
                  <c:v>121.0</c:v>
                </c:pt>
                <c:pt idx="4698">
                  <c:v>121.0</c:v>
                </c:pt>
                <c:pt idx="4699">
                  <c:v>121.0</c:v>
                </c:pt>
                <c:pt idx="4700">
                  <c:v>121.0</c:v>
                </c:pt>
                <c:pt idx="4701">
                  <c:v>121.0</c:v>
                </c:pt>
                <c:pt idx="4702">
                  <c:v>121.0</c:v>
                </c:pt>
                <c:pt idx="4703">
                  <c:v>121.0</c:v>
                </c:pt>
                <c:pt idx="4704">
                  <c:v>121.0</c:v>
                </c:pt>
                <c:pt idx="4705">
                  <c:v>121.0</c:v>
                </c:pt>
                <c:pt idx="4706">
                  <c:v>121.0</c:v>
                </c:pt>
                <c:pt idx="4707">
                  <c:v>121.0</c:v>
                </c:pt>
                <c:pt idx="4708">
                  <c:v>121.0</c:v>
                </c:pt>
                <c:pt idx="4709">
                  <c:v>121.0</c:v>
                </c:pt>
                <c:pt idx="4710">
                  <c:v>121.0</c:v>
                </c:pt>
                <c:pt idx="4711">
                  <c:v>121.0</c:v>
                </c:pt>
                <c:pt idx="4712">
                  <c:v>121.0</c:v>
                </c:pt>
                <c:pt idx="4713">
                  <c:v>121.0</c:v>
                </c:pt>
                <c:pt idx="4714">
                  <c:v>121.0</c:v>
                </c:pt>
                <c:pt idx="4715">
                  <c:v>121.0</c:v>
                </c:pt>
                <c:pt idx="4716">
                  <c:v>121.0</c:v>
                </c:pt>
                <c:pt idx="4717">
                  <c:v>121.0</c:v>
                </c:pt>
                <c:pt idx="4718">
                  <c:v>121.0</c:v>
                </c:pt>
                <c:pt idx="4719">
                  <c:v>121.0</c:v>
                </c:pt>
                <c:pt idx="4720">
                  <c:v>121.0</c:v>
                </c:pt>
                <c:pt idx="4721">
                  <c:v>121.0</c:v>
                </c:pt>
                <c:pt idx="4722">
                  <c:v>121.0</c:v>
                </c:pt>
                <c:pt idx="4723">
                  <c:v>121.0</c:v>
                </c:pt>
                <c:pt idx="4724">
                  <c:v>121.0</c:v>
                </c:pt>
                <c:pt idx="4725">
                  <c:v>121.0</c:v>
                </c:pt>
                <c:pt idx="4726">
                  <c:v>121.0</c:v>
                </c:pt>
                <c:pt idx="4727">
                  <c:v>121.0</c:v>
                </c:pt>
                <c:pt idx="4728">
                  <c:v>121.0</c:v>
                </c:pt>
                <c:pt idx="4729">
                  <c:v>121.0</c:v>
                </c:pt>
                <c:pt idx="4730">
                  <c:v>121.0</c:v>
                </c:pt>
                <c:pt idx="4731">
                  <c:v>121.0</c:v>
                </c:pt>
                <c:pt idx="4732">
                  <c:v>121.0</c:v>
                </c:pt>
                <c:pt idx="4733">
                  <c:v>121.0</c:v>
                </c:pt>
                <c:pt idx="4734">
                  <c:v>121.0</c:v>
                </c:pt>
                <c:pt idx="4735">
                  <c:v>121.0</c:v>
                </c:pt>
                <c:pt idx="4736">
                  <c:v>121.0</c:v>
                </c:pt>
                <c:pt idx="4737">
                  <c:v>121.0</c:v>
                </c:pt>
                <c:pt idx="4738">
                  <c:v>121.0</c:v>
                </c:pt>
                <c:pt idx="4739">
                  <c:v>121.0</c:v>
                </c:pt>
                <c:pt idx="4740">
                  <c:v>121.0</c:v>
                </c:pt>
                <c:pt idx="4741">
                  <c:v>121.0</c:v>
                </c:pt>
                <c:pt idx="4742">
                  <c:v>121.0</c:v>
                </c:pt>
                <c:pt idx="4743">
                  <c:v>121.0</c:v>
                </c:pt>
                <c:pt idx="4744">
                  <c:v>121.0</c:v>
                </c:pt>
                <c:pt idx="4745">
                  <c:v>121.0</c:v>
                </c:pt>
                <c:pt idx="4746">
                  <c:v>121.0</c:v>
                </c:pt>
                <c:pt idx="4747">
                  <c:v>121.0</c:v>
                </c:pt>
                <c:pt idx="4748">
                  <c:v>121.0</c:v>
                </c:pt>
                <c:pt idx="4749">
                  <c:v>121.0</c:v>
                </c:pt>
                <c:pt idx="4750">
                  <c:v>121.0</c:v>
                </c:pt>
                <c:pt idx="4751">
                  <c:v>121.0</c:v>
                </c:pt>
                <c:pt idx="4752">
                  <c:v>121.0</c:v>
                </c:pt>
                <c:pt idx="4753">
                  <c:v>121.0</c:v>
                </c:pt>
                <c:pt idx="4754">
                  <c:v>122.0</c:v>
                </c:pt>
                <c:pt idx="4755">
                  <c:v>122.0</c:v>
                </c:pt>
                <c:pt idx="4756">
                  <c:v>122.0</c:v>
                </c:pt>
                <c:pt idx="4757">
                  <c:v>123.0</c:v>
                </c:pt>
                <c:pt idx="4758">
                  <c:v>123.0</c:v>
                </c:pt>
                <c:pt idx="4759">
                  <c:v>123.0</c:v>
                </c:pt>
                <c:pt idx="4760">
                  <c:v>123.0</c:v>
                </c:pt>
                <c:pt idx="4761">
                  <c:v>123.0</c:v>
                </c:pt>
                <c:pt idx="4762">
                  <c:v>123.0</c:v>
                </c:pt>
                <c:pt idx="4763">
                  <c:v>123.0</c:v>
                </c:pt>
                <c:pt idx="4764">
                  <c:v>123.0</c:v>
                </c:pt>
                <c:pt idx="4765">
                  <c:v>123.0</c:v>
                </c:pt>
                <c:pt idx="4766">
                  <c:v>123.0</c:v>
                </c:pt>
                <c:pt idx="4767">
                  <c:v>123.0</c:v>
                </c:pt>
                <c:pt idx="4768">
                  <c:v>123.0</c:v>
                </c:pt>
                <c:pt idx="4769">
                  <c:v>123.0</c:v>
                </c:pt>
                <c:pt idx="4770">
                  <c:v>123.0</c:v>
                </c:pt>
                <c:pt idx="4771">
                  <c:v>123.0</c:v>
                </c:pt>
                <c:pt idx="4772">
                  <c:v>123.0</c:v>
                </c:pt>
                <c:pt idx="4773">
                  <c:v>123.0</c:v>
                </c:pt>
                <c:pt idx="4774">
                  <c:v>123.0</c:v>
                </c:pt>
                <c:pt idx="4775">
                  <c:v>123.0</c:v>
                </c:pt>
                <c:pt idx="4776">
                  <c:v>123.0</c:v>
                </c:pt>
                <c:pt idx="4777">
                  <c:v>123.0</c:v>
                </c:pt>
                <c:pt idx="4778">
                  <c:v>123.0</c:v>
                </c:pt>
                <c:pt idx="4779">
                  <c:v>123.0</c:v>
                </c:pt>
                <c:pt idx="4780">
                  <c:v>123.0</c:v>
                </c:pt>
                <c:pt idx="4781">
                  <c:v>123.0</c:v>
                </c:pt>
                <c:pt idx="4782">
                  <c:v>123.0</c:v>
                </c:pt>
                <c:pt idx="4783">
                  <c:v>123.0</c:v>
                </c:pt>
                <c:pt idx="4784">
                  <c:v>123.0</c:v>
                </c:pt>
                <c:pt idx="4785">
                  <c:v>123.0</c:v>
                </c:pt>
                <c:pt idx="4786">
                  <c:v>123.0</c:v>
                </c:pt>
                <c:pt idx="4787">
                  <c:v>123.0</c:v>
                </c:pt>
                <c:pt idx="4788">
                  <c:v>123.0</c:v>
                </c:pt>
                <c:pt idx="4789">
                  <c:v>123.0</c:v>
                </c:pt>
                <c:pt idx="4790">
                  <c:v>123.0</c:v>
                </c:pt>
                <c:pt idx="4791">
                  <c:v>123.0</c:v>
                </c:pt>
                <c:pt idx="4792">
                  <c:v>123.0</c:v>
                </c:pt>
                <c:pt idx="4793">
                  <c:v>123.0</c:v>
                </c:pt>
                <c:pt idx="4794">
                  <c:v>123.0</c:v>
                </c:pt>
                <c:pt idx="4795">
                  <c:v>123.0</c:v>
                </c:pt>
                <c:pt idx="4796">
                  <c:v>123.0</c:v>
                </c:pt>
                <c:pt idx="4797">
                  <c:v>123.0</c:v>
                </c:pt>
                <c:pt idx="4798">
                  <c:v>123.0</c:v>
                </c:pt>
                <c:pt idx="4799">
                  <c:v>123.0</c:v>
                </c:pt>
                <c:pt idx="4800">
                  <c:v>123.0</c:v>
                </c:pt>
                <c:pt idx="4801">
                  <c:v>123.0</c:v>
                </c:pt>
                <c:pt idx="4802">
                  <c:v>123.0</c:v>
                </c:pt>
                <c:pt idx="4803">
                  <c:v>123.0</c:v>
                </c:pt>
                <c:pt idx="4804">
                  <c:v>123.0</c:v>
                </c:pt>
                <c:pt idx="4805">
                  <c:v>123.0</c:v>
                </c:pt>
                <c:pt idx="4806">
                  <c:v>123.0</c:v>
                </c:pt>
                <c:pt idx="4807">
                  <c:v>123.0</c:v>
                </c:pt>
                <c:pt idx="4808">
                  <c:v>123.0</c:v>
                </c:pt>
                <c:pt idx="4809">
                  <c:v>123.0</c:v>
                </c:pt>
                <c:pt idx="4810">
                  <c:v>123.0</c:v>
                </c:pt>
                <c:pt idx="4811">
                  <c:v>123.0</c:v>
                </c:pt>
                <c:pt idx="4812">
                  <c:v>123.0</c:v>
                </c:pt>
                <c:pt idx="4813">
                  <c:v>123.0</c:v>
                </c:pt>
                <c:pt idx="4814">
                  <c:v>123.0</c:v>
                </c:pt>
                <c:pt idx="4815">
                  <c:v>124.0</c:v>
                </c:pt>
                <c:pt idx="4816">
                  <c:v>124.0</c:v>
                </c:pt>
                <c:pt idx="4817">
                  <c:v>124.0</c:v>
                </c:pt>
                <c:pt idx="4818">
                  <c:v>124.0</c:v>
                </c:pt>
                <c:pt idx="4819">
                  <c:v>124.0</c:v>
                </c:pt>
                <c:pt idx="4820">
                  <c:v>124.0</c:v>
                </c:pt>
                <c:pt idx="4821">
                  <c:v>124.0</c:v>
                </c:pt>
                <c:pt idx="4822">
                  <c:v>124.0</c:v>
                </c:pt>
                <c:pt idx="4823">
                  <c:v>124.0</c:v>
                </c:pt>
                <c:pt idx="4824">
                  <c:v>124.0</c:v>
                </c:pt>
                <c:pt idx="4825">
                  <c:v>124.0</c:v>
                </c:pt>
                <c:pt idx="4826">
                  <c:v>124.0</c:v>
                </c:pt>
                <c:pt idx="4827">
                  <c:v>124.0</c:v>
                </c:pt>
                <c:pt idx="4828">
                  <c:v>124.0</c:v>
                </c:pt>
                <c:pt idx="4829">
                  <c:v>124.0</c:v>
                </c:pt>
                <c:pt idx="4830">
                  <c:v>124.0</c:v>
                </c:pt>
                <c:pt idx="4831">
                  <c:v>124.0</c:v>
                </c:pt>
                <c:pt idx="4832">
                  <c:v>124.0</c:v>
                </c:pt>
                <c:pt idx="4833">
                  <c:v>124.0</c:v>
                </c:pt>
                <c:pt idx="4834">
                  <c:v>124.0</c:v>
                </c:pt>
                <c:pt idx="4835">
                  <c:v>124.0</c:v>
                </c:pt>
                <c:pt idx="4836">
                  <c:v>124.0</c:v>
                </c:pt>
                <c:pt idx="4837">
                  <c:v>124.0</c:v>
                </c:pt>
                <c:pt idx="4838">
                  <c:v>124.0</c:v>
                </c:pt>
                <c:pt idx="4839">
                  <c:v>124.0</c:v>
                </c:pt>
                <c:pt idx="4840">
                  <c:v>124.0</c:v>
                </c:pt>
                <c:pt idx="4841">
                  <c:v>124.0</c:v>
                </c:pt>
                <c:pt idx="4842">
                  <c:v>124.0</c:v>
                </c:pt>
                <c:pt idx="4843">
                  <c:v>124.0</c:v>
                </c:pt>
                <c:pt idx="4844">
                  <c:v>124.0</c:v>
                </c:pt>
                <c:pt idx="4845">
                  <c:v>124.0</c:v>
                </c:pt>
                <c:pt idx="4846">
                  <c:v>124.0</c:v>
                </c:pt>
                <c:pt idx="4847">
                  <c:v>124.0</c:v>
                </c:pt>
                <c:pt idx="4848">
                  <c:v>124.0</c:v>
                </c:pt>
                <c:pt idx="4849">
                  <c:v>124.0</c:v>
                </c:pt>
                <c:pt idx="4850">
                  <c:v>124.0</c:v>
                </c:pt>
                <c:pt idx="4851">
                  <c:v>124.0</c:v>
                </c:pt>
                <c:pt idx="4852">
                  <c:v>124.0</c:v>
                </c:pt>
                <c:pt idx="4853">
                  <c:v>124.0</c:v>
                </c:pt>
                <c:pt idx="4854">
                  <c:v>124.0</c:v>
                </c:pt>
                <c:pt idx="4855">
                  <c:v>124.0</c:v>
                </c:pt>
                <c:pt idx="4856">
                  <c:v>124.0</c:v>
                </c:pt>
                <c:pt idx="4857">
                  <c:v>124.0</c:v>
                </c:pt>
                <c:pt idx="4858">
                  <c:v>124.0</c:v>
                </c:pt>
                <c:pt idx="4859">
                  <c:v>124.0</c:v>
                </c:pt>
                <c:pt idx="4860">
                  <c:v>124.0</c:v>
                </c:pt>
                <c:pt idx="4861">
                  <c:v>124.0</c:v>
                </c:pt>
                <c:pt idx="4862">
                  <c:v>124.0</c:v>
                </c:pt>
                <c:pt idx="4863">
                  <c:v>124.0</c:v>
                </c:pt>
                <c:pt idx="4864">
                  <c:v>124.0</c:v>
                </c:pt>
                <c:pt idx="4865">
                  <c:v>124.0</c:v>
                </c:pt>
                <c:pt idx="4866">
                  <c:v>124.0</c:v>
                </c:pt>
                <c:pt idx="4867">
                  <c:v>124.0</c:v>
                </c:pt>
                <c:pt idx="4868">
                  <c:v>124.0</c:v>
                </c:pt>
                <c:pt idx="4869">
                  <c:v>124.0</c:v>
                </c:pt>
                <c:pt idx="4870">
                  <c:v>124.0</c:v>
                </c:pt>
                <c:pt idx="4871">
                  <c:v>124.0</c:v>
                </c:pt>
                <c:pt idx="4872">
                  <c:v>124.0</c:v>
                </c:pt>
                <c:pt idx="4873">
                  <c:v>124.0</c:v>
                </c:pt>
                <c:pt idx="4874">
                  <c:v>124.0</c:v>
                </c:pt>
                <c:pt idx="4875">
                  <c:v>124.0</c:v>
                </c:pt>
                <c:pt idx="4876">
                  <c:v>124.0</c:v>
                </c:pt>
                <c:pt idx="4877">
                  <c:v>124.0</c:v>
                </c:pt>
                <c:pt idx="4878">
                  <c:v>124.0</c:v>
                </c:pt>
                <c:pt idx="4879">
                  <c:v>124.0</c:v>
                </c:pt>
                <c:pt idx="4880">
                  <c:v>124.0</c:v>
                </c:pt>
                <c:pt idx="4881">
                  <c:v>124.0</c:v>
                </c:pt>
                <c:pt idx="4882">
                  <c:v>124.0</c:v>
                </c:pt>
                <c:pt idx="4883">
                  <c:v>124.0</c:v>
                </c:pt>
                <c:pt idx="4884">
                  <c:v>124.0</c:v>
                </c:pt>
                <c:pt idx="4885">
                  <c:v>124.0</c:v>
                </c:pt>
                <c:pt idx="4886">
                  <c:v>124.0</c:v>
                </c:pt>
                <c:pt idx="4887">
                  <c:v>124.0</c:v>
                </c:pt>
                <c:pt idx="4888">
                  <c:v>124.0</c:v>
                </c:pt>
                <c:pt idx="4889">
                  <c:v>124.0</c:v>
                </c:pt>
                <c:pt idx="4890">
                  <c:v>124.0</c:v>
                </c:pt>
                <c:pt idx="4891">
                  <c:v>124.0</c:v>
                </c:pt>
                <c:pt idx="4892">
                  <c:v>124.0</c:v>
                </c:pt>
                <c:pt idx="4893">
                  <c:v>124.0</c:v>
                </c:pt>
                <c:pt idx="4894">
                  <c:v>124.0</c:v>
                </c:pt>
                <c:pt idx="4895">
                  <c:v>124.0</c:v>
                </c:pt>
                <c:pt idx="4896">
                  <c:v>124.0</c:v>
                </c:pt>
                <c:pt idx="4897">
                  <c:v>124.0</c:v>
                </c:pt>
                <c:pt idx="4898">
                  <c:v>124.0</c:v>
                </c:pt>
                <c:pt idx="4899">
                  <c:v>124.0</c:v>
                </c:pt>
                <c:pt idx="4900">
                  <c:v>124.0</c:v>
                </c:pt>
                <c:pt idx="4901">
                  <c:v>124.0</c:v>
                </c:pt>
                <c:pt idx="4902">
                  <c:v>124.0</c:v>
                </c:pt>
                <c:pt idx="4903">
                  <c:v>124.0</c:v>
                </c:pt>
                <c:pt idx="4904">
                  <c:v>124.0</c:v>
                </c:pt>
                <c:pt idx="4905">
                  <c:v>124.0</c:v>
                </c:pt>
                <c:pt idx="4906">
                  <c:v>124.0</c:v>
                </c:pt>
                <c:pt idx="4907">
                  <c:v>124.0</c:v>
                </c:pt>
                <c:pt idx="4908">
                  <c:v>124.0</c:v>
                </c:pt>
                <c:pt idx="4909">
                  <c:v>124.0</c:v>
                </c:pt>
                <c:pt idx="4910">
                  <c:v>124.0</c:v>
                </c:pt>
                <c:pt idx="4911">
                  <c:v>124.0</c:v>
                </c:pt>
                <c:pt idx="4912">
                  <c:v>124.0</c:v>
                </c:pt>
                <c:pt idx="4913">
                  <c:v>124.0</c:v>
                </c:pt>
                <c:pt idx="4914">
                  <c:v>124.0</c:v>
                </c:pt>
                <c:pt idx="4915">
                  <c:v>124.0</c:v>
                </c:pt>
                <c:pt idx="4916">
                  <c:v>124.0</c:v>
                </c:pt>
                <c:pt idx="4917">
                  <c:v>124.0</c:v>
                </c:pt>
                <c:pt idx="4918">
                  <c:v>124.0</c:v>
                </c:pt>
                <c:pt idx="4919">
                  <c:v>124.0</c:v>
                </c:pt>
                <c:pt idx="4920">
                  <c:v>124.0</c:v>
                </c:pt>
                <c:pt idx="4921">
                  <c:v>124.0</c:v>
                </c:pt>
                <c:pt idx="4922">
                  <c:v>124.0</c:v>
                </c:pt>
                <c:pt idx="4923">
                  <c:v>124.0</c:v>
                </c:pt>
                <c:pt idx="4924">
                  <c:v>124.0</c:v>
                </c:pt>
                <c:pt idx="4925">
                  <c:v>124.0</c:v>
                </c:pt>
                <c:pt idx="4926">
                  <c:v>124.0</c:v>
                </c:pt>
                <c:pt idx="4927">
                  <c:v>124.0</c:v>
                </c:pt>
                <c:pt idx="4928">
                  <c:v>124.0</c:v>
                </c:pt>
                <c:pt idx="4929">
                  <c:v>124.0</c:v>
                </c:pt>
                <c:pt idx="4930">
                  <c:v>124.0</c:v>
                </c:pt>
                <c:pt idx="4931">
                  <c:v>124.0</c:v>
                </c:pt>
                <c:pt idx="4932">
                  <c:v>124.0</c:v>
                </c:pt>
                <c:pt idx="4933">
                  <c:v>124.0</c:v>
                </c:pt>
                <c:pt idx="4934">
                  <c:v>124.0</c:v>
                </c:pt>
                <c:pt idx="4935">
                  <c:v>124.0</c:v>
                </c:pt>
                <c:pt idx="4936">
                  <c:v>124.0</c:v>
                </c:pt>
                <c:pt idx="4937">
                  <c:v>124.0</c:v>
                </c:pt>
                <c:pt idx="4938">
                  <c:v>124.0</c:v>
                </c:pt>
                <c:pt idx="4939">
                  <c:v>124.0</c:v>
                </c:pt>
                <c:pt idx="4940">
                  <c:v>124.0</c:v>
                </c:pt>
                <c:pt idx="4941">
                  <c:v>124.0</c:v>
                </c:pt>
                <c:pt idx="4942">
                  <c:v>124.0</c:v>
                </c:pt>
                <c:pt idx="4943">
                  <c:v>124.0</c:v>
                </c:pt>
                <c:pt idx="4944">
                  <c:v>124.0</c:v>
                </c:pt>
                <c:pt idx="4945">
                  <c:v>124.0</c:v>
                </c:pt>
                <c:pt idx="4946">
                  <c:v>124.0</c:v>
                </c:pt>
                <c:pt idx="4947">
                  <c:v>124.0</c:v>
                </c:pt>
                <c:pt idx="4948">
                  <c:v>124.0</c:v>
                </c:pt>
                <c:pt idx="4949">
                  <c:v>124.0</c:v>
                </c:pt>
                <c:pt idx="4950">
                  <c:v>124.0</c:v>
                </c:pt>
                <c:pt idx="4951">
                  <c:v>124.0</c:v>
                </c:pt>
                <c:pt idx="4952">
                  <c:v>124.0</c:v>
                </c:pt>
                <c:pt idx="4953">
                  <c:v>124.0</c:v>
                </c:pt>
                <c:pt idx="4954">
                  <c:v>124.0</c:v>
                </c:pt>
                <c:pt idx="4955">
                  <c:v>124.0</c:v>
                </c:pt>
                <c:pt idx="4956">
                  <c:v>124.0</c:v>
                </c:pt>
                <c:pt idx="4957">
                  <c:v>124.0</c:v>
                </c:pt>
                <c:pt idx="4958">
                  <c:v>124.0</c:v>
                </c:pt>
                <c:pt idx="4959">
                  <c:v>124.0</c:v>
                </c:pt>
                <c:pt idx="4960">
                  <c:v>124.0</c:v>
                </c:pt>
                <c:pt idx="4961">
                  <c:v>124.0</c:v>
                </c:pt>
                <c:pt idx="4962">
                  <c:v>124.0</c:v>
                </c:pt>
                <c:pt idx="4963">
                  <c:v>124.0</c:v>
                </c:pt>
                <c:pt idx="4964">
                  <c:v>124.0</c:v>
                </c:pt>
                <c:pt idx="4965">
                  <c:v>124.0</c:v>
                </c:pt>
                <c:pt idx="4966">
                  <c:v>124.0</c:v>
                </c:pt>
                <c:pt idx="4967">
                  <c:v>124.0</c:v>
                </c:pt>
                <c:pt idx="4968">
                  <c:v>124.0</c:v>
                </c:pt>
                <c:pt idx="4969">
                  <c:v>124.0</c:v>
                </c:pt>
                <c:pt idx="4970">
                  <c:v>124.0</c:v>
                </c:pt>
                <c:pt idx="4971">
                  <c:v>125.0</c:v>
                </c:pt>
                <c:pt idx="4972">
                  <c:v>125.0</c:v>
                </c:pt>
                <c:pt idx="4973">
                  <c:v>125.0</c:v>
                </c:pt>
                <c:pt idx="4974">
                  <c:v>125.0</c:v>
                </c:pt>
                <c:pt idx="4975">
                  <c:v>125.0</c:v>
                </c:pt>
                <c:pt idx="4976">
                  <c:v>125.0</c:v>
                </c:pt>
                <c:pt idx="4977">
                  <c:v>125.0</c:v>
                </c:pt>
                <c:pt idx="4978">
                  <c:v>125.0</c:v>
                </c:pt>
                <c:pt idx="4979">
                  <c:v>125.0</c:v>
                </c:pt>
                <c:pt idx="4980">
                  <c:v>125.0</c:v>
                </c:pt>
                <c:pt idx="4981">
                  <c:v>125.0</c:v>
                </c:pt>
                <c:pt idx="4982">
                  <c:v>125.0</c:v>
                </c:pt>
                <c:pt idx="4983">
                  <c:v>125.0</c:v>
                </c:pt>
                <c:pt idx="4984">
                  <c:v>125.0</c:v>
                </c:pt>
                <c:pt idx="4985">
                  <c:v>125.0</c:v>
                </c:pt>
                <c:pt idx="4986">
                  <c:v>125.0</c:v>
                </c:pt>
                <c:pt idx="4987">
                  <c:v>125.0</c:v>
                </c:pt>
                <c:pt idx="4988">
                  <c:v>125.0</c:v>
                </c:pt>
                <c:pt idx="4989">
                  <c:v>125.0</c:v>
                </c:pt>
                <c:pt idx="4990">
                  <c:v>125.0</c:v>
                </c:pt>
                <c:pt idx="4991">
                  <c:v>125.0</c:v>
                </c:pt>
                <c:pt idx="4992">
                  <c:v>125.0</c:v>
                </c:pt>
                <c:pt idx="4993">
                  <c:v>125.0</c:v>
                </c:pt>
                <c:pt idx="4994">
                  <c:v>125.0</c:v>
                </c:pt>
                <c:pt idx="4995">
                  <c:v>125.0</c:v>
                </c:pt>
                <c:pt idx="4996">
                  <c:v>125.0</c:v>
                </c:pt>
                <c:pt idx="4997">
                  <c:v>125.0</c:v>
                </c:pt>
                <c:pt idx="4998">
                  <c:v>125.0</c:v>
                </c:pt>
                <c:pt idx="4999">
                  <c:v>125.0</c:v>
                </c:pt>
                <c:pt idx="5000">
                  <c:v>125.0</c:v>
                </c:pt>
                <c:pt idx="5001">
                  <c:v>125.0</c:v>
                </c:pt>
                <c:pt idx="5002">
                  <c:v>125.0</c:v>
                </c:pt>
                <c:pt idx="5003">
                  <c:v>125.0</c:v>
                </c:pt>
                <c:pt idx="5004">
                  <c:v>125.0</c:v>
                </c:pt>
                <c:pt idx="5005">
                  <c:v>125.0</c:v>
                </c:pt>
                <c:pt idx="5006">
                  <c:v>125.0</c:v>
                </c:pt>
                <c:pt idx="5007">
                  <c:v>125.0</c:v>
                </c:pt>
                <c:pt idx="5008">
                  <c:v>125.0</c:v>
                </c:pt>
                <c:pt idx="5009">
                  <c:v>125.0</c:v>
                </c:pt>
                <c:pt idx="5010">
                  <c:v>125.0</c:v>
                </c:pt>
                <c:pt idx="5011">
                  <c:v>125.0</c:v>
                </c:pt>
                <c:pt idx="5012">
                  <c:v>125.0</c:v>
                </c:pt>
                <c:pt idx="5013">
                  <c:v>125.0</c:v>
                </c:pt>
                <c:pt idx="5014">
                  <c:v>125.0</c:v>
                </c:pt>
                <c:pt idx="5015">
                  <c:v>125.0</c:v>
                </c:pt>
                <c:pt idx="5016">
                  <c:v>125.0</c:v>
                </c:pt>
                <c:pt idx="5017">
                  <c:v>125.0</c:v>
                </c:pt>
                <c:pt idx="5018">
                  <c:v>125.0</c:v>
                </c:pt>
                <c:pt idx="5019">
                  <c:v>125.0</c:v>
                </c:pt>
                <c:pt idx="5020">
                  <c:v>125.0</c:v>
                </c:pt>
                <c:pt idx="5021">
                  <c:v>125.0</c:v>
                </c:pt>
                <c:pt idx="5022">
                  <c:v>125.0</c:v>
                </c:pt>
                <c:pt idx="5023">
                  <c:v>125.0</c:v>
                </c:pt>
                <c:pt idx="5024">
                  <c:v>125.0</c:v>
                </c:pt>
                <c:pt idx="5025">
                  <c:v>125.0</c:v>
                </c:pt>
                <c:pt idx="5026">
                  <c:v>125.0</c:v>
                </c:pt>
                <c:pt idx="5027">
                  <c:v>125.0</c:v>
                </c:pt>
                <c:pt idx="5028">
                  <c:v>125.0</c:v>
                </c:pt>
                <c:pt idx="5029">
                  <c:v>125.0</c:v>
                </c:pt>
                <c:pt idx="5030">
                  <c:v>125.0</c:v>
                </c:pt>
                <c:pt idx="5031">
                  <c:v>125.0</c:v>
                </c:pt>
                <c:pt idx="5032">
                  <c:v>125.0</c:v>
                </c:pt>
                <c:pt idx="5033">
                  <c:v>125.0</c:v>
                </c:pt>
                <c:pt idx="5034">
                  <c:v>125.0</c:v>
                </c:pt>
                <c:pt idx="5035">
                  <c:v>125.0</c:v>
                </c:pt>
                <c:pt idx="5036">
                  <c:v>125.0</c:v>
                </c:pt>
                <c:pt idx="5037">
                  <c:v>125.0</c:v>
                </c:pt>
                <c:pt idx="5038">
                  <c:v>125.0</c:v>
                </c:pt>
                <c:pt idx="5039">
                  <c:v>125.0</c:v>
                </c:pt>
                <c:pt idx="5040">
                  <c:v>125.0</c:v>
                </c:pt>
                <c:pt idx="5041">
                  <c:v>125.0</c:v>
                </c:pt>
                <c:pt idx="5042">
                  <c:v>125.0</c:v>
                </c:pt>
                <c:pt idx="5043">
                  <c:v>125.0</c:v>
                </c:pt>
                <c:pt idx="5044">
                  <c:v>125.0</c:v>
                </c:pt>
                <c:pt idx="5045">
                  <c:v>125.0</c:v>
                </c:pt>
                <c:pt idx="5046">
                  <c:v>125.0</c:v>
                </c:pt>
                <c:pt idx="5047">
                  <c:v>125.0</c:v>
                </c:pt>
                <c:pt idx="5048">
                  <c:v>125.0</c:v>
                </c:pt>
                <c:pt idx="5049">
                  <c:v>125.0</c:v>
                </c:pt>
                <c:pt idx="5050">
                  <c:v>125.0</c:v>
                </c:pt>
                <c:pt idx="5051">
                  <c:v>125.0</c:v>
                </c:pt>
                <c:pt idx="5052">
                  <c:v>125.0</c:v>
                </c:pt>
                <c:pt idx="5053">
                  <c:v>125.0</c:v>
                </c:pt>
                <c:pt idx="5054">
                  <c:v>125.0</c:v>
                </c:pt>
                <c:pt idx="5055">
                  <c:v>125.0</c:v>
                </c:pt>
                <c:pt idx="5056">
                  <c:v>125.0</c:v>
                </c:pt>
                <c:pt idx="5057">
                  <c:v>125.0</c:v>
                </c:pt>
                <c:pt idx="5058">
                  <c:v>125.0</c:v>
                </c:pt>
                <c:pt idx="5059">
                  <c:v>125.0</c:v>
                </c:pt>
                <c:pt idx="5060">
                  <c:v>125.0</c:v>
                </c:pt>
                <c:pt idx="5061">
                  <c:v>125.0</c:v>
                </c:pt>
                <c:pt idx="5062">
                  <c:v>125.0</c:v>
                </c:pt>
                <c:pt idx="5063">
                  <c:v>125.0</c:v>
                </c:pt>
                <c:pt idx="5064">
                  <c:v>125.0</c:v>
                </c:pt>
                <c:pt idx="5065">
                  <c:v>125.0</c:v>
                </c:pt>
                <c:pt idx="5066">
                  <c:v>125.0</c:v>
                </c:pt>
                <c:pt idx="5067">
                  <c:v>125.0</c:v>
                </c:pt>
                <c:pt idx="5068">
                  <c:v>125.0</c:v>
                </c:pt>
                <c:pt idx="5069">
                  <c:v>125.0</c:v>
                </c:pt>
                <c:pt idx="5070">
                  <c:v>125.0</c:v>
                </c:pt>
                <c:pt idx="5071">
                  <c:v>125.0</c:v>
                </c:pt>
                <c:pt idx="5072">
                  <c:v>125.0</c:v>
                </c:pt>
                <c:pt idx="5073">
                  <c:v>125.0</c:v>
                </c:pt>
                <c:pt idx="5074">
                  <c:v>125.0</c:v>
                </c:pt>
                <c:pt idx="5075">
                  <c:v>125.0</c:v>
                </c:pt>
                <c:pt idx="5076">
                  <c:v>125.0</c:v>
                </c:pt>
                <c:pt idx="5077">
                  <c:v>125.0</c:v>
                </c:pt>
                <c:pt idx="5078">
                  <c:v>125.0</c:v>
                </c:pt>
                <c:pt idx="5079">
                  <c:v>125.0</c:v>
                </c:pt>
                <c:pt idx="5080">
                  <c:v>125.0</c:v>
                </c:pt>
                <c:pt idx="5081">
                  <c:v>125.0</c:v>
                </c:pt>
                <c:pt idx="5082">
                  <c:v>125.0</c:v>
                </c:pt>
                <c:pt idx="5083">
                  <c:v>125.0</c:v>
                </c:pt>
                <c:pt idx="5084">
                  <c:v>125.0</c:v>
                </c:pt>
                <c:pt idx="5085">
                  <c:v>125.0</c:v>
                </c:pt>
                <c:pt idx="5086">
                  <c:v>125.0</c:v>
                </c:pt>
                <c:pt idx="5087">
                  <c:v>125.0</c:v>
                </c:pt>
                <c:pt idx="5088">
                  <c:v>125.0</c:v>
                </c:pt>
                <c:pt idx="5089">
                  <c:v>125.0</c:v>
                </c:pt>
                <c:pt idx="5090">
                  <c:v>125.0</c:v>
                </c:pt>
                <c:pt idx="5091">
                  <c:v>125.0</c:v>
                </c:pt>
                <c:pt idx="5092">
                  <c:v>125.0</c:v>
                </c:pt>
                <c:pt idx="5093">
                  <c:v>125.0</c:v>
                </c:pt>
                <c:pt idx="5094">
                  <c:v>125.0</c:v>
                </c:pt>
                <c:pt idx="5095">
                  <c:v>125.0</c:v>
                </c:pt>
                <c:pt idx="5096">
                  <c:v>125.0</c:v>
                </c:pt>
                <c:pt idx="5097">
                  <c:v>125.0</c:v>
                </c:pt>
                <c:pt idx="5098">
                  <c:v>125.0</c:v>
                </c:pt>
                <c:pt idx="5099">
                  <c:v>125.0</c:v>
                </c:pt>
                <c:pt idx="5100">
                  <c:v>125.0</c:v>
                </c:pt>
                <c:pt idx="5101">
                  <c:v>125.0</c:v>
                </c:pt>
                <c:pt idx="5102">
                  <c:v>125.0</c:v>
                </c:pt>
                <c:pt idx="5103">
                  <c:v>125.0</c:v>
                </c:pt>
                <c:pt idx="5104">
                  <c:v>125.0</c:v>
                </c:pt>
                <c:pt idx="5105">
                  <c:v>125.0</c:v>
                </c:pt>
                <c:pt idx="5106">
                  <c:v>125.0</c:v>
                </c:pt>
                <c:pt idx="5107">
                  <c:v>125.0</c:v>
                </c:pt>
                <c:pt idx="5108">
                  <c:v>125.0</c:v>
                </c:pt>
                <c:pt idx="5109">
                  <c:v>125.0</c:v>
                </c:pt>
                <c:pt idx="5110">
                  <c:v>125.0</c:v>
                </c:pt>
                <c:pt idx="5111">
                  <c:v>125.0</c:v>
                </c:pt>
                <c:pt idx="5112">
                  <c:v>125.0</c:v>
                </c:pt>
                <c:pt idx="5113">
                  <c:v>125.0</c:v>
                </c:pt>
                <c:pt idx="5114">
                  <c:v>125.0</c:v>
                </c:pt>
                <c:pt idx="5115">
                  <c:v>125.0</c:v>
                </c:pt>
                <c:pt idx="5116">
                  <c:v>125.0</c:v>
                </c:pt>
                <c:pt idx="5117">
                  <c:v>125.0</c:v>
                </c:pt>
                <c:pt idx="5118">
                  <c:v>125.0</c:v>
                </c:pt>
                <c:pt idx="5119">
                  <c:v>125.0</c:v>
                </c:pt>
                <c:pt idx="5120">
                  <c:v>125.0</c:v>
                </c:pt>
                <c:pt idx="5121">
                  <c:v>125.0</c:v>
                </c:pt>
                <c:pt idx="5122">
                  <c:v>125.0</c:v>
                </c:pt>
                <c:pt idx="5123">
                  <c:v>125.0</c:v>
                </c:pt>
                <c:pt idx="5124">
                  <c:v>125.0</c:v>
                </c:pt>
                <c:pt idx="5125">
                  <c:v>125.0</c:v>
                </c:pt>
                <c:pt idx="5126">
                  <c:v>125.0</c:v>
                </c:pt>
                <c:pt idx="5127">
                  <c:v>125.0</c:v>
                </c:pt>
                <c:pt idx="5128">
                  <c:v>125.0</c:v>
                </c:pt>
                <c:pt idx="5129">
                  <c:v>125.0</c:v>
                </c:pt>
                <c:pt idx="5130">
                  <c:v>125.0</c:v>
                </c:pt>
                <c:pt idx="5131">
                  <c:v>125.0</c:v>
                </c:pt>
                <c:pt idx="5132">
                  <c:v>125.0</c:v>
                </c:pt>
                <c:pt idx="5133">
                  <c:v>125.0</c:v>
                </c:pt>
                <c:pt idx="5134">
                  <c:v>125.0</c:v>
                </c:pt>
                <c:pt idx="5135">
                  <c:v>125.0</c:v>
                </c:pt>
                <c:pt idx="5136">
                  <c:v>125.0</c:v>
                </c:pt>
                <c:pt idx="5137">
                  <c:v>125.0</c:v>
                </c:pt>
                <c:pt idx="5138">
                  <c:v>125.0</c:v>
                </c:pt>
                <c:pt idx="5139">
                  <c:v>125.0</c:v>
                </c:pt>
                <c:pt idx="5140">
                  <c:v>125.0</c:v>
                </c:pt>
                <c:pt idx="5141">
                  <c:v>125.0</c:v>
                </c:pt>
                <c:pt idx="5142">
                  <c:v>125.0</c:v>
                </c:pt>
                <c:pt idx="5143">
                  <c:v>125.0</c:v>
                </c:pt>
                <c:pt idx="5144">
                  <c:v>125.0</c:v>
                </c:pt>
                <c:pt idx="5145">
                  <c:v>125.0</c:v>
                </c:pt>
                <c:pt idx="5146">
                  <c:v>125.0</c:v>
                </c:pt>
                <c:pt idx="5147">
                  <c:v>125.0</c:v>
                </c:pt>
                <c:pt idx="5148">
                  <c:v>125.0</c:v>
                </c:pt>
                <c:pt idx="5149">
                  <c:v>125.0</c:v>
                </c:pt>
                <c:pt idx="5150">
                  <c:v>125.0</c:v>
                </c:pt>
                <c:pt idx="5151">
                  <c:v>125.0</c:v>
                </c:pt>
                <c:pt idx="5152">
                  <c:v>125.0</c:v>
                </c:pt>
                <c:pt idx="5153">
                  <c:v>125.0</c:v>
                </c:pt>
                <c:pt idx="5154">
                  <c:v>125.0</c:v>
                </c:pt>
                <c:pt idx="5155">
                  <c:v>125.0</c:v>
                </c:pt>
                <c:pt idx="5156">
                  <c:v>125.0</c:v>
                </c:pt>
                <c:pt idx="5157">
                  <c:v>125.0</c:v>
                </c:pt>
                <c:pt idx="5158">
                  <c:v>125.0</c:v>
                </c:pt>
                <c:pt idx="5159">
                  <c:v>125.0</c:v>
                </c:pt>
                <c:pt idx="5160">
                  <c:v>125.0</c:v>
                </c:pt>
                <c:pt idx="5161">
                  <c:v>125.0</c:v>
                </c:pt>
                <c:pt idx="5162">
                  <c:v>125.0</c:v>
                </c:pt>
                <c:pt idx="5163">
                  <c:v>125.0</c:v>
                </c:pt>
                <c:pt idx="5164">
                  <c:v>125.0</c:v>
                </c:pt>
                <c:pt idx="5165">
                  <c:v>125.0</c:v>
                </c:pt>
                <c:pt idx="5166">
                  <c:v>125.0</c:v>
                </c:pt>
                <c:pt idx="5167">
                  <c:v>125.0</c:v>
                </c:pt>
                <c:pt idx="5168">
                  <c:v>125.0</c:v>
                </c:pt>
                <c:pt idx="5169">
                  <c:v>125.0</c:v>
                </c:pt>
                <c:pt idx="5170">
                  <c:v>125.0</c:v>
                </c:pt>
                <c:pt idx="5171">
                  <c:v>125.0</c:v>
                </c:pt>
                <c:pt idx="5172">
                  <c:v>125.0</c:v>
                </c:pt>
                <c:pt idx="5173">
                  <c:v>125.0</c:v>
                </c:pt>
                <c:pt idx="5174">
                  <c:v>125.0</c:v>
                </c:pt>
                <c:pt idx="5175">
                  <c:v>125.0</c:v>
                </c:pt>
                <c:pt idx="5176">
                  <c:v>125.0</c:v>
                </c:pt>
                <c:pt idx="5177">
                  <c:v>125.0</c:v>
                </c:pt>
                <c:pt idx="5178">
                  <c:v>125.0</c:v>
                </c:pt>
                <c:pt idx="5179">
                  <c:v>125.0</c:v>
                </c:pt>
                <c:pt idx="5180">
                  <c:v>125.0</c:v>
                </c:pt>
                <c:pt idx="5181">
                  <c:v>125.0</c:v>
                </c:pt>
                <c:pt idx="5182">
                  <c:v>125.0</c:v>
                </c:pt>
                <c:pt idx="5183">
                  <c:v>125.0</c:v>
                </c:pt>
                <c:pt idx="5184">
                  <c:v>125.0</c:v>
                </c:pt>
                <c:pt idx="5185">
                  <c:v>125.0</c:v>
                </c:pt>
                <c:pt idx="5186">
                  <c:v>125.0</c:v>
                </c:pt>
                <c:pt idx="5187">
                  <c:v>125.0</c:v>
                </c:pt>
                <c:pt idx="5188">
                  <c:v>125.0</c:v>
                </c:pt>
                <c:pt idx="5189">
                  <c:v>125.0</c:v>
                </c:pt>
                <c:pt idx="5190">
                  <c:v>125.0</c:v>
                </c:pt>
                <c:pt idx="5191">
                  <c:v>125.0</c:v>
                </c:pt>
                <c:pt idx="5192">
                  <c:v>125.0</c:v>
                </c:pt>
                <c:pt idx="5193">
                  <c:v>125.0</c:v>
                </c:pt>
                <c:pt idx="5194">
                  <c:v>125.0</c:v>
                </c:pt>
                <c:pt idx="5195">
                  <c:v>125.0</c:v>
                </c:pt>
                <c:pt idx="5196">
                  <c:v>125.0</c:v>
                </c:pt>
                <c:pt idx="5197">
                  <c:v>125.0</c:v>
                </c:pt>
                <c:pt idx="5198">
                  <c:v>125.0</c:v>
                </c:pt>
                <c:pt idx="5199">
                  <c:v>125.0</c:v>
                </c:pt>
                <c:pt idx="5200">
                  <c:v>125.0</c:v>
                </c:pt>
                <c:pt idx="5201">
                  <c:v>125.0</c:v>
                </c:pt>
                <c:pt idx="5202">
                  <c:v>125.0</c:v>
                </c:pt>
                <c:pt idx="5203">
                  <c:v>125.0</c:v>
                </c:pt>
                <c:pt idx="5204">
                  <c:v>125.0</c:v>
                </c:pt>
                <c:pt idx="5205">
                  <c:v>125.0</c:v>
                </c:pt>
                <c:pt idx="5206">
                  <c:v>125.0</c:v>
                </c:pt>
                <c:pt idx="5207">
                  <c:v>125.0</c:v>
                </c:pt>
                <c:pt idx="5208">
                  <c:v>125.0</c:v>
                </c:pt>
                <c:pt idx="5209">
                  <c:v>125.0</c:v>
                </c:pt>
                <c:pt idx="5210">
                  <c:v>126.0</c:v>
                </c:pt>
                <c:pt idx="5211">
                  <c:v>126.0</c:v>
                </c:pt>
                <c:pt idx="5212">
                  <c:v>126.0</c:v>
                </c:pt>
                <c:pt idx="5213">
                  <c:v>126.0</c:v>
                </c:pt>
                <c:pt idx="5214">
                  <c:v>126.0</c:v>
                </c:pt>
                <c:pt idx="5215">
                  <c:v>126.0</c:v>
                </c:pt>
                <c:pt idx="5216">
                  <c:v>126.0</c:v>
                </c:pt>
                <c:pt idx="5217">
                  <c:v>126.0</c:v>
                </c:pt>
                <c:pt idx="5218">
                  <c:v>126.0</c:v>
                </c:pt>
                <c:pt idx="5219">
                  <c:v>126.0</c:v>
                </c:pt>
                <c:pt idx="5220">
                  <c:v>126.0</c:v>
                </c:pt>
                <c:pt idx="5221">
                  <c:v>126.0</c:v>
                </c:pt>
                <c:pt idx="5222">
                  <c:v>126.0</c:v>
                </c:pt>
                <c:pt idx="5223">
                  <c:v>126.0</c:v>
                </c:pt>
                <c:pt idx="5224">
                  <c:v>126.0</c:v>
                </c:pt>
                <c:pt idx="5225">
                  <c:v>126.0</c:v>
                </c:pt>
                <c:pt idx="5226">
                  <c:v>126.0</c:v>
                </c:pt>
                <c:pt idx="5227">
                  <c:v>126.0</c:v>
                </c:pt>
                <c:pt idx="5228">
                  <c:v>126.0</c:v>
                </c:pt>
                <c:pt idx="5229">
                  <c:v>126.0</c:v>
                </c:pt>
                <c:pt idx="5230">
                  <c:v>126.0</c:v>
                </c:pt>
                <c:pt idx="5231">
                  <c:v>126.0</c:v>
                </c:pt>
                <c:pt idx="5232">
                  <c:v>126.0</c:v>
                </c:pt>
                <c:pt idx="5233">
                  <c:v>126.0</c:v>
                </c:pt>
                <c:pt idx="5234">
                  <c:v>126.0</c:v>
                </c:pt>
                <c:pt idx="5235">
                  <c:v>126.0</c:v>
                </c:pt>
                <c:pt idx="5236">
                  <c:v>126.0</c:v>
                </c:pt>
                <c:pt idx="5237">
                  <c:v>126.0</c:v>
                </c:pt>
                <c:pt idx="5238">
                  <c:v>127.0</c:v>
                </c:pt>
                <c:pt idx="5239">
                  <c:v>127.0</c:v>
                </c:pt>
                <c:pt idx="5240">
                  <c:v>127.0</c:v>
                </c:pt>
                <c:pt idx="5241">
                  <c:v>127.0</c:v>
                </c:pt>
                <c:pt idx="5242">
                  <c:v>127.0</c:v>
                </c:pt>
                <c:pt idx="5243">
                  <c:v>127.0</c:v>
                </c:pt>
                <c:pt idx="5244">
                  <c:v>127.0</c:v>
                </c:pt>
                <c:pt idx="5245">
                  <c:v>127.0</c:v>
                </c:pt>
                <c:pt idx="5246">
                  <c:v>127.0</c:v>
                </c:pt>
                <c:pt idx="5247">
                  <c:v>127.0</c:v>
                </c:pt>
                <c:pt idx="5248">
                  <c:v>127.0</c:v>
                </c:pt>
                <c:pt idx="5249">
                  <c:v>127.0</c:v>
                </c:pt>
                <c:pt idx="5250">
                  <c:v>127.0</c:v>
                </c:pt>
                <c:pt idx="5251">
                  <c:v>127.0</c:v>
                </c:pt>
                <c:pt idx="5252">
                  <c:v>127.0</c:v>
                </c:pt>
                <c:pt idx="5253">
                  <c:v>127.0</c:v>
                </c:pt>
                <c:pt idx="5254">
                  <c:v>127.0</c:v>
                </c:pt>
                <c:pt idx="5255">
                  <c:v>127.0</c:v>
                </c:pt>
                <c:pt idx="5256">
                  <c:v>127.0</c:v>
                </c:pt>
                <c:pt idx="5257">
                  <c:v>127.0</c:v>
                </c:pt>
                <c:pt idx="5258">
                  <c:v>127.0</c:v>
                </c:pt>
                <c:pt idx="5259">
                  <c:v>127.0</c:v>
                </c:pt>
                <c:pt idx="5260">
                  <c:v>127.0</c:v>
                </c:pt>
                <c:pt idx="5261">
                  <c:v>127.0</c:v>
                </c:pt>
                <c:pt idx="5262">
                  <c:v>127.0</c:v>
                </c:pt>
                <c:pt idx="5263">
                  <c:v>127.0</c:v>
                </c:pt>
                <c:pt idx="5264">
                  <c:v>127.0</c:v>
                </c:pt>
                <c:pt idx="5265">
                  <c:v>127.0</c:v>
                </c:pt>
                <c:pt idx="5266">
                  <c:v>127.0</c:v>
                </c:pt>
                <c:pt idx="5267">
                  <c:v>127.0</c:v>
                </c:pt>
                <c:pt idx="5268">
                  <c:v>127.0</c:v>
                </c:pt>
                <c:pt idx="5269">
                  <c:v>127.0</c:v>
                </c:pt>
                <c:pt idx="5270">
                  <c:v>127.0</c:v>
                </c:pt>
                <c:pt idx="5271">
                  <c:v>127.0</c:v>
                </c:pt>
                <c:pt idx="5272">
                  <c:v>127.0</c:v>
                </c:pt>
                <c:pt idx="5273">
                  <c:v>127.0</c:v>
                </c:pt>
                <c:pt idx="5274">
                  <c:v>127.0</c:v>
                </c:pt>
                <c:pt idx="5275">
                  <c:v>127.0</c:v>
                </c:pt>
                <c:pt idx="5276">
                  <c:v>127.0</c:v>
                </c:pt>
                <c:pt idx="5277">
                  <c:v>127.0</c:v>
                </c:pt>
                <c:pt idx="5278">
                  <c:v>127.0</c:v>
                </c:pt>
                <c:pt idx="5279">
                  <c:v>127.0</c:v>
                </c:pt>
                <c:pt idx="5280">
                  <c:v>127.0</c:v>
                </c:pt>
                <c:pt idx="5281">
                  <c:v>127.0</c:v>
                </c:pt>
                <c:pt idx="5282">
                  <c:v>127.0</c:v>
                </c:pt>
                <c:pt idx="5283">
                  <c:v>127.0</c:v>
                </c:pt>
                <c:pt idx="5284">
                  <c:v>127.0</c:v>
                </c:pt>
                <c:pt idx="5285">
                  <c:v>127.0</c:v>
                </c:pt>
                <c:pt idx="5286">
                  <c:v>127.0</c:v>
                </c:pt>
                <c:pt idx="5287">
                  <c:v>127.0</c:v>
                </c:pt>
                <c:pt idx="5288">
                  <c:v>127.0</c:v>
                </c:pt>
                <c:pt idx="5289">
                  <c:v>127.0</c:v>
                </c:pt>
                <c:pt idx="5290">
                  <c:v>127.0</c:v>
                </c:pt>
                <c:pt idx="5291">
                  <c:v>127.0</c:v>
                </c:pt>
                <c:pt idx="5292">
                  <c:v>127.0</c:v>
                </c:pt>
                <c:pt idx="5293">
                  <c:v>127.0</c:v>
                </c:pt>
                <c:pt idx="5294">
                  <c:v>127.0</c:v>
                </c:pt>
                <c:pt idx="5295">
                  <c:v>127.0</c:v>
                </c:pt>
                <c:pt idx="5296">
                  <c:v>127.0</c:v>
                </c:pt>
                <c:pt idx="5297">
                  <c:v>127.0</c:v>
                </c:pt>
                <c:pt idx="5298">
                  <c:v>127.0</c:v>
                </c:pt>
                <c:pt idx="5299">
                  <c:v>127.0</c:v>
                </c:pt>
                <c:pt idx="5300">
                  <c:v>127.0</c:v>
                </c:pt>
                <c:pt idx="5301">
                  <c:v>127.0</c:v>
                </c:pt>
                <c:pt idx="5302">
                  <c:v>127.0</c:v>
                </c:pt>
                <c:pt idx="5303">
                  <c:v>127.0</c:v>
                </c:pt>
                <c:pt idx="5304">
                  <c:v>127.0</c:v>
                </c:pt>
                <c:pt idx="5305">
                  <c:v>127.0</c:v>
                </c:pt>
                <c:pt idx="5306">
                  <c:v>127.0</c:v>
                </c:pt>
                <c:pt idx="5307">
                  <c:v>127.0</c:v>
                </c:pt>
                <c:pt idx="5308">
                  <c:v>127.0</c:v>
                </c:pt>
                <c:pt idx="5309">
                  <c:v>127.0</c:v>
                </c:pt>
                <c:pt idx="5310">
                  <c:v>127.0</c:v>
                </c:pt>
                <c:pt idx="5311">
                  <c:v>127.0</c:v>
                </c:pt>
                <c:pt idx="5312">
                  <c:v>127.0</c:v>
                </c:pt>
                <c:pt idx="5313">
                  <c:v>127.0</c:v>
                </c:pt>
                <c:pt idx="5314">
                  <c:v>127.0</c:v>
                </c:pt>
                <c:pt idx="5315">
                  <c:v>127.0</c:v>
                </c:pt>
                <c:pt idx="5316">
                  <c:v>127.0</c:v>
                </c:pt>
                <c:pt idx="5317">
                  <c:v>127.0</c:v>
                </c:pt>
                <c:pt idx="5318">
                  <c:v>127.0</c:v>
                </c:pt>
                <c:pt idx="5319">
                  <c:v>127.0</c:v>
                </c:pt>
                <c:pt idx="5320">
                  <c:v>127.0</c:v>
                </c:pt>
                <c:pt idx="5321">
                  <c:v>127.0</c:v>
                </c:pt>
                <c:pt idx="5322">
                  <c:v>127.0</c:v>
                </c:pt>
                <c:pt idx="5323">
                  <c:v>127.0</c:v>
                </c:pt>
                <c:pt idx="5324">
                  <c:v>127.0</c:v>
                </c:pt>
                <c:pt idx="5325">
                  <c:v>127.0</c:v>
                </c:pt>
                <c:pt idx="5326">
                  <c:v>127.0</c:v>
                </c:pt>
                <c:pt idx="5327">
                  <c:v>127.0</c:v>
                </c:pt>
                <c:pt idx="5328">
                  <c:v>127.0</c:v>
                </c:pt>
                <c:pt idx="5329">
                  <c:v>127.0</c:v>
                </c:pt>
                <c:pt idx="5330">
                  <c:v>127.0</c:v>
                </c:pt>
                <c:pt idx="5331">
                  <c:v>127.0</c:v>
                </c:pt>
                <c:pt idx="5332">
                  <c:v>127.0</c:v>
                </c:pt>
                <c:pt idx="5333">
                  <c:v>127.0</c:v>
                </c:pt>
                <c:pt idx="5334">
                  <c:v>127.0</c:v>
                </c:pt>
                <c:pt idx="5335">
                  <c:v>127.0</c:v>
                </c:pt>
                <c:pt idx="5336">
                  <c:v>127.0</c:v>
                </c:pt>
                <c:pt idx="5337">
                  <c:v>127.0</c:v>
                </c:pt>
                <c:pt idx="5338">
                  <c:v>127.0</c:v>
                </c:pt>
                <c:pt idx="5339">
                  <c:v>127.0</c:v>
                </c:pt>
                <c:pt idx="5340">
                  <c:v>127.0</c:v>
                </c:pt>
                <c:pt idx="5341">
                  <c:v>127.0</c:v>
                </c:pt>
                <c:pt idx="5342">
                  <c:v>127.0</c:v>
                </c:pt>
                <c:pt idx="5343">
                  <c:v>127.0</c:v>
                </c:pt>
                <c:pt idx="5344">
                  <c:v>127.0</c:v>
                </c:pt>
                <c:pt idx="5345">
                  <c:v>127.0</c:v>
                </c:pt>
                <c:pt idx="5346">
                  <c:v>127.0</c:v>
                </c:pt>
                <c:pt idx="5347">
                  <c:v>127.0</c:v>
                </c:pt>
                <c:pt idx="5348">
                  <c:v>127.0</c:v>
                </c:pt>
                <c:pt idx="5349">
                  <c:v>127.0</c:v>
                </c:pt>
                <c:pt idx="5350">
                  <c:v>127.0</c:v>
                </c:pt>
                <c:pt idx="5351">
                  <c:v>127.0</c:v>
                </c:pt>
                <c:pt idx="5352">
                  <c:v>128.0</c:v>
                </c:pt>
                <c:pt idx="5353">
                  <c:v>128.0</c:v>
                </c:pt>
                <c:pt idx="5354">
                  <c:v>128.0</c:v>
                </c:pt>
                <c:pt idx="5355">
                  <c:v>128.0</c:v>
                </c:pt>
                <c:pt idx="5356">
                  <c:v>128.0</c:v>
                </c:pt>
                <c:pt idx="5357">
                  <c:v>128.0</c:v>
                </c:pt>
                <c:pt idx="5358">
                  <c:v>128.0</c:v>
                </c:pt>
                <c:pt idx="5359">
                  <c:v>128.0</c:v>
                </c:pt>
                <c:pt idx="5360">
                  <c:v>128.0</c:v>
                </c:pt>
                <c:pt idx="5361">
                  <c:v>128.0</c:v>
                </c:pt>
                <c:pt idx="5362">
                  <c:v>128.0</c:v>
                </c:pt>
                <c:pt idx="5363">
                  <c:v>128.0</c:v>
                </c:pt>
                <c:pt idx="5364">
                  <c:v>128.0</c:v>
                </c:pt>
                <c:pt idx="5365">
                  <c:v>128.0</c:v>
                </c:pt>
                <c:pt idx="5366">
                  <c:v>128.0</c:v>
                </c:pt>
                <c:pt idx="5367">
                  <c:v>128.0</c:v>
                </c:pt>
                <c:pt idx="5368">
                  <c:v>128.0</c:v>
                </c:pt>
                <c:pt idx="5369">
                  <c:v>128.0</c:v>
                </c:pt>
                <c:pt idx="5370">
                  <c:v>128.0</c:v>
                </c:pt>
                <c:pt idx="5371">
                  <c:v>128.0</c:v>
                </c:pt>
                <c:pt idx="5372">
                  <c:v>128.0</c:v>
                </c:pt>
                <c:pt idx="5373">
                  <c:v>128.0</c:v>
                </c:pt>
                <c:pt idx="5374">
                  <c:v>128.0</c:v>
                </c:pt>
                <c:pt idx="5375">
                  <c:v>128.0</c:v>
                </c:pt>
                <c:pt idx="5376">
                  <c:v>128.0</c:v>
                </c:pt>
                <c:pt idx="5377">
                  <c:v>128.0</c:v>
                </c:pt>
                <c:pt idx="5378">
                  <c:v>128.0</c:v>
                </c:pt>
                <c:pt idx="5379">
                  <c:v>128.0</c:v>
                </c:pt>
                <c:pt idx="5380">
                  <c:v>128.0</c:v>
                </c:pt>
                <c:pt idx="5381">
                  <c:v>128.0</c:v>
                </c:pt>
                <c:pt idx="5382">
                  <c:v>128.0</c:v>
                </c:pt>
                <c:pt idx="5383">
                  <c:v>128.0</c:v>
                </c:pt>
                <c:pt idx="5384">
                  <c:v>128.0</c:v>
                </c:pt>
                <c:pt idx="5385">
                  <c:v>128.0</c:v>
                </c:pt>
                <c:pt idx="5386">
                  <c:v>128.0</c:v>
                </c:pt>
                <c:pt idx="5387">
                  <c:v>128.0</c:v>
                </c:pt>
                <c:pt idx="5388">
                  <c:v>128.0</c:v>
                </c:pt>
                <c:pt idx="5389">
                  <c:v>128.0</c:v>
                </c:pt>
                <c:pt idx="5390">
                  <c:v>128.0</c:v>
                </c:pt>
                <c:pt idx="5391">
                  <c:v>128.0</c:v>
                </c:pt>
                <c:pt idx="5392">
                  <c:v>128.0</c:v>
                </c:pt>
                <c:pt idx="5393">
                  <c:v>128.0</c:v>
                </c:pt>
                <c:pt idx="5394">
                  <c:v>128.0</c:v>
                </c:pt>
                <c:pt idx="5395">
                  <c:v>128.0</c:v>
                </c:pt>
                <c:pt idx="5396">
                  <c:v>128.0</c:v>
                </c:pt>
                <c:pt idx="5397">
                  <c:v>128.0</c:v>
                </c:pt>
                <c:pt idx="5398">
                  <c:v>128.0</c:v>
                </c:pt>
                <c:pt idx="5399">
                  <c:v>128.0</c:v>
                </c:pt>
                <c:pt idx="5400">
                  <c:v>128.0</c:v>
                </c:pt>
                <c:pt idx="5401">
                  <c:v>128.0</c:v>
                </c:pt>
                <c:pt idx="5402">
                  <c:v>128.0</c:v>
                </c:pt>
                <c:pt idx="5403">
                  <c:v>128.0</c:v>
                </c:pt>
                <c:pt idx="5404">
                  <c:v>128.0</c:v>
                </c:pt>
                <c:pt idx="5405">
                  <c:v>128.0</c:v>
                </c:pt>
                <c:pt idx="5406">
                  <c:v>128.0</c:v>
                </c:pt>
                <c:pt idx="5407">
                  <c:v>128.0</c:v>
                </c:pt>
                <c:pt idx="5408">
                  <c:v>128.0</c:v>
                </c:pt>
                <c:pt idx="5409">
                  <c:v>128.0</c:v>
                </c:pt>
                <c:pt idx="5410">
                  <c:v>128.0</c:v>
                </c:pt>
                <c:pt idx="5411">
                  <c:v>128.0</c:v>
                </c:pt>
                <c:pt idx="5412">
                  <c:v>128.0</c:v>
                </c:pt>
                <c:pt idx="5413">
                  <c:v>128.0</c:v>
                </c:pt>
                <c:pt idx="5414">
                  <c:v>128.0</c:v>
                </c:pt>
                <c:pt idx="5415">
                  <c:v>128.0</c:v>
                </c:pt>
                <c:pt idx="5416">
                  <c:v>128.0</c:v>
                </c:pt>
                <c:pt idx="5417">
                  <c:v>128.0</c:v>
                </c:pt>
                <c:pt idx="5418">
                  <c:v>128.0</c:v>
                </c:pt>
                <c:pt idx="5419">
                  <c:v>128.0</c:v>
                </c:pt>
                <c:pt idx="5420">
                  <c:v>128.0</c:v>
                </c:pt>
                <c:pt idx="5421">
                  <c:v>128.0</c:v>
                </c:pt>
                <c:pt idx="5422">
                  <c:v>128.0</c:v>
                </c:pt>
                <c:pt idx="5423">
                  <c:v>128.0</c:v>
                </c:pt>
                <c:pt idx="5424">
                  <c:v>128.0</c:v>
                </c:pt>
                <c:pt idx="5425">
                  <c:v>128.0</c:v>
                </c:pt>
                <c:pt idx="5426">
                  <c:v>128.0</c:v>
                </c:pt>
                <c:pt idx="5427">
                  <c:v>128.0</c:v>
                </c:pt>
                <c:pt idx="5428">
                  <c:v>128.0</c:v>
                </c:pt>
                <c:pt idx="5429">
                  <c:v>128.0</c:v>
                </c:pt>
                <c:pt idx="5430">
                  <c:v>128.0</c:v>
                </c:pt>
                <c:pt idx="5431">
                  <c:v>128.0</c:v>
                </c:pt>
                <c:pt idx="5432">
                  <c:v>128.0</c:v>
                </c:pt>
                <c:pt idx="5433">
                  <c:v>128.0</c:v>
                </c:pt>
                <c:pt idx="5434">
                  <c:v>128.0</c:v>
                </c:pt>
                <c:pt idx="5435">
                  <c:v>128.0</c:v>
                </c:pt>
                <c:pt idx="5436">
                  <c:v>128.0</c:v>
                </c:pt>
                <c:pt idx="5437">
                  <c:v>128.0</c:v>
                </c:pt>
                <c:pt idx="5438">
                  <c:v>128.0</c:v>
                </c:pt>
                <c:pt idx="5439">
                  <c:v>128.0</c:v>
                </c:pt>
                <c:pt idx="5440">
                  <c:v>128.0</c:v>
                </c:pt>
                <c:pt idx="5441">
                  <c:v>128.0</c:v>
                </c:pt>
                <c:pt idx="5442">
                  <c:v>128.0</c:v>
                </c:pt>
                <c:pt idx="5443">
                  <c:v>128.0</c:v>
                </c:pt>
                <c:pt idx="5444">
                  <c:v>128.0</c:v>
                </c:pt>
                <c:pt idx="5445">
                  <c:v>128.0</c:v>
                </c:pt>
                <c:pt idx="5446">
                  <c:v>128.0</c:v>
                </c:pt>
                <c:pt idx="5447">
                  <c:v>128.0</c:v>
                </c:pt>
                <c:pt idx="5448">
                  <c:v>128.0</c:v>
                </c:pt>
                <c:pt idx="5449">
                  <c:v>128.0</c:v>
                </c:pt>
                <c:pt idx="5450">
                  <c:v>129.0</c:v>
                </c:pt>
                <c:pt idx="5451">
                  <c:v>129.0</c:v>
                </c:pt>
                <c:pt idx="5452">
                  <c:v>129.0</c:v>
                </c:pt>
                <c:pt idx="5453">
                  <c:v>129.0</c:v>
                </c:pt>
                <c:pt idx="5454">
                  <c:v>129.0</c:v>
                </c:pt>
                <c:pt idx="5455">
                  <c:v>129.0</c:v>
                </c:pt>
                <c:pt idx="5456">
                  <c:v>129.0</c:v>
                </c:pt>
                <c:pt idx="5457">
                  <c:v>129.0</c:v>
                </c:pt>
                <c:pt idx="5458">
                  <c:v>129.0</c:v>
                </c:pt>
                <c:pt idx="5459">
                  <c:v>129.0</c:v>
                </c:pt>
                <c:pt idx="5460">
                  <c:v>129.0</c:v>
                </c:pt>
                <c:pt idx="5461">
                  <c:v>129.0</c:v>
                </c:pt>
                <c:pt idx="5462">
                  <c:v>129.0</c:v>
                </c:pt>
                <c:pt idx="5463">
                  <c:v>129.0</c:v>
                </c:pt>
                <c:pt idx="5464">
                  <c:v>129.0</c:v>
                </c:pt>
                <c:pt idx="5465">
                  <c:v>129.0</c:v>
                </c:pt>
                <c:pt idx="5466">
                  <c:v>129.0</c:v>
                </c:pt>
                <c:pt idx="5467">
                  <c:v>129.0</c:v>
                </c:pt>
                <c:pt idx="5468">
                  <c:v>129.0</c:v>
                </c:pt>
                <c:pt idx="5469">
                  <c:v>129.0</c:v>
                </c:pt>
                <c:pt idx="5470">
                  <c:v>129.0</c:v>
                </c:pt>
                <c:pt idx="5471">
                  <c:v>129.0</c:v>
                </c:pt>
                <c:pt idx="5472">
                  <c:v>129.0</c:v>
                </c:pt>
                <c:pt idx="5473">
                  <c:v>129.0</c:v>
                </c:pt>
                <c:pt idx="5474">
                  <c:v>129.0</c:v>
                </c:pt>
                <c:pt idx="5475">
                  <c:v>129.0</c:v>
                </c:pt>
                <c:pt idx="5476">
                  <c:v>130.0</c:v>
                </c:pt>
                <c:pt idx="5477">
                  <c:v>130.0</c:v>
                </c:pt>
                <c:pt idx="5478">
                  <c:v>130.0</c:v>
                </c:pt>
                <c:pt idx="5479">
                  <c:v>130.0</c:v>
                </c:pt>
                <c:pt idx="5480">
                  <c:v>130.0</c:v>
                </c:pt>
                <c:pt idx="5481">
                  <c:v>130.0</c:v>
                </c:pt>
                <c:pt idx="5482">
                  <c:v>130.0</c:v>
                </c:pt>
                <c:pt idx="5483">
                  <c:v>130.0</c:v>
                </c:pt>
                <c:pt idx="5484">
                  <c:v>130.0</c:v>
                </c:pt>
                <c:pt idx="5485">
                  <c:v>130.0</c:v>
                </c:pt>
                <c:pt idx="5486">
                  <c:v>130.0</c:v>
                </c:pt>
                <c:pt idx="5487">
                  <c:v>130.0</c:v>
                </c:pt>
                <c:pt idx="5488">
                  <c:v>130.0</c:v>
                </c:pt>
                <c:pt idx="5489">
                  <c:v>130.0</c:v>
                </c:pt>
                <c:pt idx="5490">
                  <c:v>130.0</c:v>
                </c:pt>
                <c:pt idx="5491">
                  <c:v>130.0</c:v>
                </c:pt>
                <c:pt idx="5492">
                  <c:v>130.0</c:v>
                </c:pt>
                <c:pt idx="5493">
                  <c:v>130.0</c:v>
                </c:pt>
                <c:pt idx="5494">
                  <c:v>130.0</c:v>
                </c:pt>
                <c:pt idx="5495">
                  <c:v>130.0</c:v>
                </c:pt>
                <c:pt idx="5496">
                  <c:v>130.0</c:v>
                </c:pt>
                <c:pt idx="5497">
                  <c:v>130.0</c:v>
                </c:pt>
                <c:pt idx="5498">
                  <c:v>130.0</c:v>
                </c:pt>
                <c:pt idx="5499">
                  <c:v>130.0</c:v>
                </c:pt>
                <c:pt idx="5500">
                  <c:v>130.0</c:v>
                </c:pt>
                <c:pt idx="5501">
                  <c:v>130.0</c:v>
                </c:pt>
                <c:pt idx="5502">
                  <c:v>130.0</c:v>
                </c:pt>
                <c:pt idx="5503">
                  <c:v>130.0</c:v>
                </c:pt>
                <c:pt idx="5504">
                  <c:v>130.0</c:v>
                </c:pt>
                <c:pt idx="5505">
                  <c:v>130.0</c:v>
                </c:pt>
                <c:pt idx="5506">
                  <c:v>130.0</c:v>
                </c:pt>
                <c:pt idx="5507">
                  <c:v>130.0</c:v>
                </c:pt>
                <c:pt idx="5508">
                  <c:v>130.0</c:v>
                </c:pt>
                <c:pt idx="5509">
                  <c:v>130.0</c:v>
                </c:pt>
                <c:pt idx="5510">
                  <c:v>130.0</c:v>
                </c:pt>
                <c:pt idx="5511">
                  <c:v>130.0</c:v>
                </c:pt>
                <c:pt idx="5512">
                  <c:v>130.0</c:v>
                </c:pt>
                <c:pt idx="5513">
                  <c:v>130.0</c:v>
                </c:pt>
                <c:pt idx="5514">
                  <c:v>130.0</c:v>
                </c:pt>
                <c:pt idx="5515">
                  <c:v>130.0</c:v>
                </c:pt>
                <c:pt idx="5516">
                  <c:v>130.0</c:v>
                </c:pt>
                <c:pt idx="5517">
                  <c:v>130.0</c:v>
                </c:pt>
                <c:pt idx="5518">
                  <c:v>130.0</c:v>
                </c:pt>
                <c:pt idx="5519">
                  <c:v>130.0</c:v>
                </c:pt>
                <c:pt idx="5520">
                  <c:v>130.0</c:v>
                </c:pt>
                <c:pt idx="5521">
                  <c:v>130.0</c:v>
                </c:pt>
                <c:pt idx="5522">
                  <c:v>130.0</c:v>
                </c:pt>
                <c:pt idx="5523">
                  <c:v>130.0</c:v>
                </c:pt>
                <c:pt idx="5524">
                  <c:v>130.0</c:v>
                </c:pt>
                <c:pt idx="5525">
                  <c:v>130.0</c:v>
                </c:pt>
                <c:pt idx="5526">
                  <c:v>130.0</c:v>
                </c:pt>
                <c:pt idx="5527">
                  <c:v>130.0</c:v>
                </c:pt>
                <c:pt idx="5528">
                  <c:v>130.0</c:v>
                </c:pt>
                <c:pt idx="5529">
                  <c:v>130.0</c:v>
                </c:pt>
                <c:pt idx="5530">
                  <c:v>130.0</c:v>
                </c:pt>
                <c:pt idx="5531">
                  <c:v>130.0</c:v>
                </c:pt>
                <c:pt idx="5532">
                  <c:v>130.0</c:v>
                </c:pt>
                <c:pt idx="5533">
                  <c:v>130.0</c:v>
                </c:pt>
                <c:pt idx="5534">
                  <c:v>130.0</c:v>
                </c:pt>
                <c:pt idx="5535">
                  <c:v>130.0</c:v>
                </c:pt>
                <c:pt idx="5536">
                  <c:v>130.0</c:v>
                </c:pt>
                <c:pt idx="5537">
                  <c:v>130.0</c:v>
                </c:pt>
                <c:pt idx="5538">
                  <c:v>130.0</c:v>
                </c:pt>
                <c:pt idx="5539">
                  <c:v>130.0</c:v>
                </c:pt>
                <c:pt idx="5540">
                  <c:v>130.0</c:v>
                </c:pt>
                <c:pt idx="5541">
                  <c:v>130.0</c:v>
                </c:pt>
                <c:pt idx="5542">
                  <c:v>130.0</c:v>
                </c:pt>
                <c:pt idx="5543">
                  <c:v>130.0</c:v>
                </c:pt>
                <c:pt idx="5544">
                  <c:v>130.0</c:v>
                </c:pt>
                <c:pt idx="5545">
                  <c:v>130.0</c:v>
                </c:pt>
                <c:pt idx="5546">
                  <c:v>130.0</c:v>
                </c:pt>
                <c:pt idx="5547">
                  <c:v>130.0</c:v>
                </c:pt>
                <c:pt idx="5548">
                  <c:v>130.0</c:v>
                </c:pt>
                <c:pt idx="5549">
                  <c:v>130.0</c:v>
                </c:pt>
                <c:pt idx="5550">
                  <c:v>130.0</c:v>
                </c:pt>
                <c:pt idx="5551">
                  <c:v>130.0</c:v>
                </c:pt>
                <c:pt idx="5552">
                  <c:v>130.0</c:v>
                </c:pt>
                <c:pt idx="5553">
                  <c:v>130.0</c:v>
                </c:pt>
                <c:pt idx="5554">
                  <c:v>130.0</c:v>
                </c:pt>
                <c:pt idx="5555">
                  <c:v>130.0</c:v>
                </c:pt>
                <c:pt idx="5556">
                  <c:v>130.0</c:v>
                </c:pt>
                <c:pt idx="5557">
                  <c:v>130.0</c:v>
                </c:pt>
                <c:pt idx="5558">
                  <c:v>130.0</c:v>
                </c:pt>
                <c:pt idx="5559">
                  <c:v>130.0</c:v>
                </c:pt>
                <c:pt idx="5560">
                  <c:v>130.0</c:v>
                </c:pt>
                <c:pt idx="5561">
                  <c:v>130.0</c:v>
                </c:pt>
                <c:pt idx="5562">
                  <c:v>130.0</c:v>
                </c:pt>
                <c:pt idx="5563">
                  <c:v>130.0</c:v>
                </c:pt>
                <c:pt idx="5564">
                  <c:v>130.0</c:v>
                </c:pt>
                <c:pt idx="5565">
                  <c:v>130.0</c:v>
                </c:pt>
                <c:pt idx="5566">
                  <c:v>130.0</c:v>
                </c:pt>
                <c:pt idx="5567">
                  <c:v>130.0</c:v>
                </c:pt>
                <c:pt idx="5568">
                  <c:v>130.0</c:v>
                </c:pt>
                <c:pt idx="5569">
                  <c:v>130.0</c:v>
                </c:pt>
                <c:pt idx="5570">
                  <c:v>130.0</c:v>
                </c:pt>
                <c:pt idx="5571">
                  <c:v>130.0</c:v>
                </c:pt>
                <c:pt idx="5572">
                  <c:v>130.0</c:v>
                </c:pt>
                <c:pt idx="5573">
                  <c:v>130.0</c:v>
                </c:pt>
                <c:pt idx="5574">
                  <c:v>130.0</c:v>
                </c:pt>
                <c:pt idx="5575">
                  <c:v>130.0</c:v>
                </c:pt>
                <c:pt idx="5576">
                  <c:v>130.0</c:v>
                </c:pt>
                <c:pt idx="5577">
                  <c:v>130.0</c:v>
                </c:pt>
                <c:pt idx="5578">
                  <c:v>130.0</c:v>
                </c:pt>
                <c:pt idx="5579">
                  <c:v>130.0</c:v>
                </c:pt>
                <c:pt idx="5580">
                  <c:v>130.0</c:v>
                </c:pt>
                <c:pt idx="5581">
                  <c:v>130.0</c:v>
                </c:pt>
                <c:pt idx="5582">
                  <c:v>130.0</c:v>
                </c:pt>
                <c:pt idx="5583">
                  <c:v>130.0</c:v>
                </c:pt>
                <c:pt idx="5584">
                  <c:v>130.0</c:v>
                </c:pt>
                <c:pt idx="5585">
                  <c:v>130.0</c:v>
                </c:pt>
                <c:pt idx="5586">
                  <c:v>130.0</c:v>
                </c:pt>
                <c:pt idx="5587">
                  <c:v>130.0</c:v>
                </c:pt>
                <c:pt idx="5588">
                  <c:v>130.0</c:v>
                </c:pt>
                <c:pt idx="5589">
                  <c:v>130.0</c:v>
                </c:pt>
                <c:pt idx="5590">
                  <c:v>130.0</c:v>
                </c:pt>
                <c:pt idx="5591">
                  <c:v>130.0</c:v>
                </c:pt>
                <c:pt idx="5592">
                  <c:v>130.0</c:v>
                </c:pt>
                <c:pt idx="5593">
                  <c:v>130.0</c:v>
                </c:pt>
                <c:pt idx="5594">
                  <c:v>130.0</c:v>
                </c:pt>
                <c:pt idx="5595">
                  <c:v>130.0</c:v>
                </c:pt>
                <c:pt idx="5596">
                  <c:v>130.0</c:v>
                </c:pt>
                <c:pt idx="5597">
                  <c:v>130.0</c:v>
                </c:pt>
                <c:pt idx="5598">
                  <c:v>130.0</c:v>
                </c:pt>
                <c:pt idx="5599">
                  <c:v>130.0</c:v>
                </c:pt>
                <c:pt idx="5600">
                  <c:v>130.0</c:v>
                </c:pt>
                <c:pt idx="5601">
                  <c:v>130.0</c:v>
                </c:pt>
                <c:pt idx="5602">
                  <c:v>130.0</c:v>
                </c:pt>
                <c:pt idx="5603">
                  <c:v>130.0</c:v>
                </c:pt>
                <c:pt idx="5604">
                  <c:v>130.0</c:v>
                </c:pt>
                <c:pt idx="5605">
                  <c:v>130.0</c:v>
                </c:pt>
                <c:pt idx="5606">
                  <c:v>130.0</c:v>
                </c:pt>
                <c:pt idx="5607">
                  <c:v>130.0</c:v>
                </c:pt>
                <c:pt idx="5608">
                  <c:v>130.0</c:v>
                </c:pt>
                <c:pt idx="5609">
                  <c:v>130.0</c:v>
                </c:pt>
                <c:pt idx="5610">
                  <c:v>130.0</c:v>
                </c:pt>
                <c:pt idx="5611">
                  <c:v>130.0</c:v>
                </c:pt>
                <c:pt idx="5612">
                  <c:v>130.0</c:v>
                </c:pt>
                <c:pt idx="5613">
                  <c:v>130.0</c:v>
                </c:pt>
                <c:pt idx="5614">
                  <c:v>130.0</c:v>
                </c:pt>
                <c:pt idx="5615">
                  <c:v>130.0</c:v>
                </c:pt>
                <c:pt idx="5616">
                  <c:v>130.0</c:v>
                </c:pt>
                <c:pt idx="5617">
                  <c:v>130.0</c:v>
                </c:pt>
                <c:pt idx="5618">
                  <c:v>130.0</c:v>
                </c:pt>
                <c:pt idx="5619">
                  <c:v>130.0</c:v>
                </c:pt>
                <c:pt idx="5620">
                  <c:v>130.0</c:v>
                </c:pt>
                <c:pt idx="5621">
                  <c:v>130.0</c:v>
                </c:pt>
                <c:pt idx="5622">
                  <c:v>131.0</c:v>
                </c:pt>
                <c:pt idx="5623">
                  <c:v>131.0</c:v>
                </c:pt>
                <c:pt idx="5624">
                  <c:v>131.0</c:v>
                </c:pt>
                <c:pt idx="5625">
                  <c:v>131.0</c:v>
                </c:pt>
                <c:pt idx="5626">
                  <c:v>131.0</c:v>
                </c:pt>
                <c:pt idx="5627">
                  <c:v>131.0</c:v>
                </c:pt>
                <c:pt idx="5628">
                  <c:v>131.0</c:v>
                </c:pt>
                <c:pt idx="5629">
                  <c:v>131.0</c:v>
                </c:pt>
                <c:pt idx="5630">
                  <c:v>131.0</c:v>
                </c:pt>
                <c:pt idx="5631">
                  <c:v>131.0</c:v>
                </c:pt>
                <c:pt idx="5632">
                  <c:v>131.0</c:v>
                </c:pt>
                <c:pt idx="5633">
                  <c:v>131.0</c:v>
                </c:pt>
                <c:pt idx="5634">
                  <c:v>131.0</c:v>
                </c:pt>
                <c:pt idx="5635">
                  <c:v>131.0</c:v>
                </c:pt>
                <c:pt idx="5636">
                  <c:v>131.0</c:v>
                </c:pt>
                <c:pt idx="5637">
                  <c:v>131.0</c:v>
                </c:pt>
                <c:pt idx="5638">
                  <c:v>131.0</c:v>
                </c:pt>
                <c:pt idx="5639">
                  <c:v>131.0</c:v>
                </c:pt>
                <c:pt idx="5640">
                  <c:v>131.0</c:v>
                </c:pt>
                <c:pt idx="5641">
                  <c:v>131.0</c:v>
                </c:pt>
                <c:pt idx="5642">
                  <c:v>131.0</c:v>
                </c:pt>
                <c:pt idx="5643">
                  <c:v>131.0</c:v>
                </c:pt>
                <c:pt idx="5644">
                  <c:v>131.0</c:v>
                </c:pt>
                <c:pt idx="5645">
                  <c:v>131.0</c:v>
                </c:pt>
                <c:pt idx="5646">
                  <c:v>131.0</c:v>
                </c:pt>
                <c:pt idx="5647">
                  <c:v>131.0</c:v>
                </c:pt>
                <c:pt idx="5648">
                  <c:v>131.0</c:v>
                </c:pt>
                <c:pt idx="5649">
                  <c:v>131.0</c:v>
                </c:pt>
                <c:pt idx="5650">
                  <c:v>131.0</c:v>
                </c:pt>
                <c:pt idx="5651">
                  <c:v>131.0</c:v>
                </c:pt>
                <c:pt idx="5652">
                  <c:v>131.0</c:v>
                </c:pt>
                <c:pt idx="5653">
                  <c:v>131.0</c:v>
                </c:pt>
                <c:pt idx="5654">
                  <c:v>131.0</c:v>
                </c:pt>
                <c:pt idx="5655">
                  <c:v>131.0</c:v>
                </c:pt>
                <c:pt idx="5656">
                  <c:v>131.0</c:v>
                </c:pt>
                <c:pt idx="5657">
                  <c:v>131.0</c:v>
                </c:pt>
                <c:pt idx="5658">
                  <c:v>131.0</c:v>
                </c:pt>
                <c:pt idx="5659">
                  <c:v>131.0</c:v>
                </c:pt>
                <c:pt idx="5660">
                  <c:v>131.0</c:v>
                </c:pt>
                <c:pt idx="5661">
                  <c:v>131.0</c:v>
                </c:pt>
                <c:pt idx="5662">
                  <c:v>131.0</c:v>
                </c:pt>
                <c:pt idx="5663">
                  <c:v>131.0</c:v>
                </c:pt>
                <c:pt idx="5664">
                  <c:v>131.0</c:v>
                </c:pt>
                <c:pt idx="5665">
                  <c:v>131.0</c:v>
                </c:pt>
                <c:pt idx="5666">
                  <c:v>131.0</c:v>
                </c:pt>
                <c:pt idx="5667">
                  <c:v>131.0</c:v>
                </c:pt>
                <c:pt idx="5668">
                  <c:v>131.0</c:v>
                </c:pt>
                <c:pt idx="5669">
                  <c:v>131.0</c:v>
                </c:pt>
                <c:pt idx="5670">
                  <c:v>131.0</c:v>
                </c:pt>
                <c:pt idx="5671">
                  <c:v>131.0</c:v>
                </c:pt>
                <c:pt idx="5672">
                  <c:v>131.0</c:v>
                </c:pt>
                <c:pt idx="5673">
                  <c:v>131.0</c:v>
                </c:pt>
                <c:pt idx="5674">
                  <c:v>131.0</c:v>
                </c:pt>
                <c:pt idx="5675">
                  <c:v>131.0</c:v>
                </c:pt>
                <c:pt idx="5676">
                  <c:v>131.0</c:v>
                </c:pt>
                <c:pt idx="5677">
                  <c:v>131.0</c:v>
                </c:pt>
                <c:pt idx="5678">
                  <c:v>131.0</c:v>
                </c:pt>
                <c:pt idx="5679">
                  <c:v>131.0</c:v>
                </c:pt>
                <c:pt idx="5680">
                  <c:v>131.0</c:v>
                </c:pt>
                <c:pt idx="5681">
                  <c:v>131.0</c:v>
                </c:pt>
                <c:pt idx="5682">
                  <c:v>131.0</c:v>
                </c:pt>
                <c:pt idx="5683">
                  <c:v>131.0</c:v>
                </c:pt>
                <c:pt idx="5684">
                  <c:v>131.0</c:v>
                </c:pt>
                <c:pt idx="5685">
                  <c:v>131.0</c:v>
                </c:pt>
                <c:pt idx="5686">
                  <c:v>131.0</c:v>
                </c:pt>
                <c:pt idx="5687">
                  <c:v>131.0</c:v>
                </c:pt>
                <c:pt idx="5688">
                  <c:v>131.0</c:v>
                </c:pt>
                <c:pt idx="5689">
                  <c:v>131.0</c:v>
                </c:pt>
                <c:pt idx="5690">
                  <c:v>131.0</c:v>
                </c:pt>
                <c:pt idx="5691">
                  <c:v>131.0</c:v>
                </c:pt>
                <c:pt idx="5692">
                  <c:v>131.0</c:v>
                </c:pt>
                <c:pt idx="5693">
                  <c:v>131.0</c:v>
                </c:pt>
                <c:pt idx="5694">
                  <c:v>131.0</c:v>
                </c:pt>
                <c:pt idx="5695">
                  <c:v>131.0</c:v>
                </c:pt>
                <c:pt idx="5696">
                  <c:v>131.0</c:v>
                </c:pt>
                <c:pt idx="5697">
                  <c:v>131.0</c:v>
                </c:pt>
                <c:pt idx="5698">
                  <c:v>132.0</c:v>
                </c:pt>
                <c:pt idx="5699">
                  <c:v>132.0</c:v>
                </c:pt>
                <c:pt idx="5700">
                  <c:v>132.0</c:v>
                </c:pt>
                <c:pt idx="5701">
                  <c:v>132.0</c:v>
                </c:pt>
                <c:pt idx="5702">
                  <c:v>132.0</c:v>
                </c:pt>
                <c:pt idx="5703">
                  <c:v>132.0</c:v>
                </c:pt>
                <c:pt idx="5704">
                  <c:v>132.0</c:v>
                </c:pt>
                <c:pt idx="5705">
                  <c:v>132.0</c:v>
                </c:pt>
                <c:pt idx="5706">
                  <c:v>132.0</c:v>
                </c:pt>
                <c:pt idx="5707">
                  <c:v>133.0</c:v>
                </c:pt>
                <c:pt idx="5708">
                  <c:v>133.0</c:v>
                </c:pt>
                <c:pt idx="5709">
                  <c:v>133.0</c:v>
                </c:pt>
                <c:pt idx="5710">
                  <c:v>133.0</c:v>
                </c:pt>
                <c:pt idx="5711">
                  <c:v>133.0</c:v>
                </c:pt>
                <c:pt idx="5712">
                  <c:v>133.0</c:v>
                </c:pt>
                <c:pt idx="5713">
                  <c:v>133.0</c:v>
                </c:pt>
                <c:pt idx="5714">
                  <c:v>133.0</c:v>
                </c:pt>
                <c:pt idx="5715">
                  <c:v>133.0</c:v>
                </c:pt>
                <c:pt idx="5716">
                  <c:v>133.0</c:v>
                </c:pt>
                <c:pt idx="5717">
                  <c:v>133.0</c:v>
                </c:pt>
                <c:pt idx="5718">
                  <c:v>133.0</c:v>
                </c:pt>
                <c:pt idx="5719">
                  <c:v>133.0</c:v>
                </c:pt>
                <c:pt idx="5720">
                  <c:v>133.0</c:v>
                </c:pt>
                <c:pt idx="5721">
                  <c:v>133.0</c:v>
                </c:pt>
                <c:pt idx="5722">
                  <c:v>133.0</c:v>
                </c:pt>
                <c:pt idx="5723">
                  <c:v>133.0</c:v>
                </c:pt>
                <c:pt idx="5724">
                  <c:v>133.0</c:v>
                </c:pt>
                <c:pt idx="5725">
                  <c:v>133.0</c:v>
                </c:pt>
                <c:pt idx="5726">
                  <c:v>133.0</c:v>
                </c:pt>
                <c:pt idx="5727">
                  <c:v>133.0</c:v>
                </c:pt>
                <c:pt idx="5728">
                  <c:v>133.0</c:v>
                </c:pt>
                <c:pt idx="5729">
                  <c:v>133.0</c:v>
                </c:pt>
                <c:pt idx="5730">
                  <c:v>133.0</c:v>
                </c:pt>
                <c:pt idx="5731">
                  <c:v>133.0</c:v>
                </c:pt>
                <c:pt idx="5732">
                  <c:v>133.0</c:v>
                </c:pt>
                <c:pt idx="5733">
                  <c:v>133.0</c:v>
                </c:pt>
                <c:pt idx="5734">
                  <c:v>133.0</c:v>
                </c:pt>
                <c:pt idx="5735">
                  <c:v>133.0</c:v>
                </c:pt>
                <c:pt idx="5736">
                  <c:v>133.0</c:v>
                </c:pt>
                <c:pt idx="5737">
                  <c:v>133.0</c:v>
                </c:pt>
                <c:pt idx="5738">
                  <c:v>133.0</c:v>
                </c:pt>
                <c:pt idx="5739">
                  <c:v>133.0</c:v>
                </c:pt>
                <c:pt idx="5740">
                  <c:v>133.0</c:v>
                </c:pt>
                <c:pt idx="5741">
                  <c:v>133.0</c:v>
                </c:pt>
                <c:pt idx="5742">
                  <c:v>133.0</c:v>
                </c:pt>
                <c:pt idx="5743">
                  <c:v>133.0</c:v>
                </c:pt>
                <c:pt idx="5744">
                  <c:v>133.0</c:v>
                </c:pt>
                <c:pt idx="5745">
                  <c:v>133.0</c:v>
                </c:pt>
                <c:pt idx="5746">
                  <c:v>133.0</c:v>
                </c:pt>
                <c:pt idx="5747">
                  <c:v>133.0</c:v>
                </c:pt>
                <c:pt idx="5748">
                  <c:v>133.0</c:v>
                </c:pt>
                <c:pt idx="5749">
                  <c:v>133.0</c:v>
                </c:pt>
                <c:pt idx="5750">
                  <c:v>133.0</c:v>
                </c:pt>
                <c:pt idx="5751">
                  <c:v>133.0</c:v>
                </c:pt>
                <c:pt idx="5752">
                  <c:v>133.0</c:v>
                </c:pt>
                <c:pt idx="5753">
                  <c:v>133.0</c:v>
                </c:pt>
                <c:pt idx="5754">
                  <c:v>133.0</c:v>
                </c:pt>
                <c:pt idx="5755">
                  <c:v>133.0</c:v>
                </c:pt>
                <c:pt idx="5756">
                  <c:v>133.0</c:v>
                </c:pt>
                <c:pt idx="5757">
                  <c:v>133.0</c:v>
                </c:pt>
                <c:pt idx="5758">
                  <c:v>133.0</c:v>
                </c:pt>
                <c:pt idx="5759">
                  <c:v>133.0</c:v>
                </c:pt>
                <c:pt idx="5760">
                  <c:v>133.0</c:v>
                </c:pt>
                <c:pt idx="5761">
                  <c:v>133.0</c:v>
                </c:pt>
                <c:pt idx="5762">
                  <c:v>133.0</c:v>
                </c:pt>
                <c:pt idx="5763">
                  <c:v>133.0</c:v>
                </c:pt>
                <c:pt idx="5764">
                  <c:v>133.0</c:v>
                </c:pt>
                <c:pt idx="5765">
                  <c:v>133.0</c:v>
                </c:pt>
                <c:pt idx="5766">
                  <c:v>133.0</c:v>
                </c:pt>
                <c:pt idx="5767">
                  <c:v>133.0</c:v>
                </c:pt>
                <c:pt idx="5768">
                  <c:v>133.0</c:v>
                </c:pt>
                <c:pt idx="5769">
                  <c:v>133.0</c:v>
                </c:pt>
                <c:pt idx="5770">
                  <c:v>133.0</c:v>
                </c:pt>
                <c:pt idx="5771">
                  <c:v>133.0</c:v>
                </c:pt>
                <c:pt idx="5772">
                  <c:v>133.0</c:v>
                </c:pt>
                <c:pt idx="5773">
                  <c:v>133.0</c:v>
                </c:pt>
                <c:pt idx="5774">
                  <c:v>133.0</c:v>
                </c:pt>
                <c:pt idx="5775">
                  <c:v>133.0</c:v>
                </c:pt>
                <c:pt idx="5776">
                  <c:v>133.0</c:v>
                </c:pt>
                <c:pt idx="5777">
                  <c:v>133.0</c:v>
                </c:pt>
                <c:pt idx="5778">
                  <c:v>133.0</c:v>
                </c:pt>
                <c:pt idx="5779">
                  <c:v>133.0</c:v>
                </c:pt>
                <c:pt idx="5780">
                  <c:v>133.0</c:v>
                </c:pt>
                <c:pt idx="5781">
                  <c:v>133.0</c:v>
                </c:pt>
                <c:pt idx="5782">
                  <c:v>133.0</c:v>
                </c:pt>
                <c:pt idx="5783">
                  <c:v>133.0</c:v>
                </c:pt>
                <c:pt idx="5784">
                  <c:v>133.0</c:v>
                </c:pt>
                <c:pt idx="5785">
                  <c:v>133.0</c:v>
                </c:pt>
                <c:pt idx="5786">
                  <c:v>133.0</c:v>
                </c:pt>
                <c:pt idx="5787">
                  <c:v>133.0</c:v>
                </c:pt>
                <c:pt idx="5788">
                  <c:v>133.0</c:v>
                </c:pt>
                <c:pt idx="5789">
                  <c:v>133.0</c:v>
                </c:pt>
                <c:pt idx="5790">
                  <c:v>133.0</c:v>
                </c:pt>
                <c:pt idx="5791">
                  <c:v>133.0</c:v>
                </c:pt>
                <c:pt idx="5792">
                  <c:v>133.0</c:v>
                </c:pt>
                <c:pt idx="5793">
                  <c:v>133.0</c:v>
                </c:pt>
                <c:pt idx="5794">
                  <c:v>133.0</c:v>
                </c:pt>
                <c:pt idx="5795">
                  <c:v>133.0</c:v>
                </c:pt>
                <c:pt idx="5796">
                  <c:v>133.0</c:v>
                </c:pt>
                <c:pt idx="5797">
                  <c:v>133.0</c:v>
                </c:pt>
                <c:pt idx="5798">
                  <c:v>133.0</c:v>
                </c:pt>
                <c:pt idx="5799">
                  <c:v>133.0</c:v>
                </c:pt>
                <c:pt idx="5800">
                  <c:v>133.0</c:v>
                </c:pt>
                <c:pt idx="5801">
                  <c:v>133.0</c:v>
                </c:pt>
                <c:pt idx="5802">
                  <c:v>133.0</c:v>
                </c:pt>
                <c:pt idx="5803">
                  <c:v>133.0</c:v>
                </c:pt>
                <c:pt idx="5804">
                  <c:v>133.0</c:v>
                </c:pt>
                <c:pt idx="5805">
                  <c:v>133.0</c:v>
                </c:pt>
                <c:pt idx="5806">
                  <c:v>133.0</c:v>
                </c:pt>
                <c:pt idx="5807">
                  <c:v>133.0</c:v>
                </c:pt>
                <c:pt idx="5808">
                  <c:v>133.0</c:v>
                </c:pt>
                <c:pt idx="5809">
                  <c:v>133.0</c:v>
                </c:pt>
                <c:pt idx="5810">
                  <c:v>133.0</c:v>
                </c:pt>
                <c:pt idx="5811">
                  <c:v>133.0</c:v>
                </c:pt>
                <c:pt idx="5812">
                  <c:v>133.0</c:v>
                </c:pt>
                <c:pt idx="5813">
                  <c:v>133.0</c:v>
                </c:pt>
                <c:pt idx="5814">
                  <c:v>133.0</c:v>
                </c:pt>
                <c:pt idx="5815">
                  <c:v>133.0</c:v>
                </c:pt>
                <c:pt idx="5816">
                  <c:v>133.0</c:v>
                </c:pt>
                <c:pt idx="5817">
                  <c:v>133.0</c:v>
                </c:pt>
                <c:pt idx="5818">
                  <c:v>133.0</c:v>
                </c:pt>
                <c:pt idx="5819">
                  <c:v>133.0</c:v>
                </c:pt>
                <c:pt idx="5820">
                  <c:v>134.0</c:v>
                </c:pt>
                <c:pt idx="5821">
                  <c:v>134.0</c:v>
                </c:pt>
                <c:pt idx="5822">
                  <c:v>134.0</c:v>
                </c:pt>
                <c:pt idx="5823">
                  <c:v>134.0</c:v>
                </c:pt>
                <c:pt idx="5824">
                  <c:v>134.0</c:v>
                </c:pt>
                <c:pt idx="5825">
                  <c:v>134.0</c:v>
                </c:pt>
                <c:pt idx="5826">
                  <c:v>134.0</c:v>
                </c:pt>
                <c:pt idx="5827">
                  <c:v>134.0</c:v>
                </c:pt>
                <c:pt idx="5828">
                  <c:v>134.0</c:v>
                </c:pt>
                <c:pt idx="5829">
                  <c:v>134.0</c:v>
                </c:pt>
                <c:pt idx="5830">
                  <c:v>134.0</c:v>
                </c:pt>
                <c:pt idx="5831">
                  <c:v>134.0</c:v>
                </c:pt>
                <c:pt idx="5832">
                  <c:v>134.0</c:v>
                </c:pt>
                <c:pt idx="5833">
                  <c:v>134.0</c:v>
                </c:pt>
                <c:pt idx="5834">
                  <c:v>134.0</c:v>
                </c:pt>
                <c:pt idx="5835">
                  <c:v>134.0</c:v>
                </c:pt>
                <c:pt idx="5836">
                  <c:v>134.0</c:v>
                </c:pt>
                <c:pt idx="5837">
                  <c:v>134.0</c:v>
                </c:pt>
                <c:pt idx="5838">
                  <c:v>134.0</c:v>
                </c:pt>
                <c:pt idx="5839">
                  <c:v>134.0</c:v>
                </c:pt>
                <c:pt idx="5840">
                  <c:v>134.0</c:v>
                </c:pt>
                <c:pt idx="5841">
                  <c:v>134.0</c:v>
                </c:pt>
                <c:pt idx="5842">
                  <c:v>134.0</c:v>
                </c:pt>
                <c:pt idx="5843">
                  <c:v>134.0</c:v>
                </c:pt>
                <c:pt idx="5844">
                  <c:v>134.0</c:v>
                </c:pt>
                <c:pt idx="5845">
                  <c:v>134.0</c:v>
                </c:pt>
                <c:pt idx="5846">
                  <c:v>134.0</c:v>
                </c:pt>
                <c:pt idx="5847">
                  <c:v>134.0</c:v>
                </c:pt>
                <c:pt idx="5848">
                  <c:v>134.0</c:v>
                </c:pt>
                <c:pt idx="5849">
                  <c:v>134.0</c:v>
                </c:pt>
                <c:pt idx="5850">
                  <c:v>134.0</c:v>
                </c:pt>
                <c:pt idx="5851">
                  <c:v>134.0</c:v>
                </c:pt>
                <c:pt idx="5852">
                  <c:v>134.0</c:v>
                </c:pt>
                <c:pt idx="5853">
                  <c:v>134.0</c:v>
                </c:pt>
                <c:pt idx="5854">
                  <c:v>134.0</c:v>
                </c:pt>
                <c:pt idx="5855">
                  <c:v>134.0</c:v>
                </c:pt>
                <c:pt idx="5856">
                  <c:v>134.0</c:v>
                </c:pt>
                <c:pt idx="5857">
                  <c:v>134.0</c:v>
                </c:pt>
                <c:pt idx="5858">
                  <c:v>134.0</c:v>
                </c:pt>
                <c:pt idx="5859">
                  <c:v>134.0</c:v>
                </c:pt>
                <c:pt idx="5860">
                  <c:v>134.0</c:v>
                </c:pt>
                <c:pt idx="5861">
                  <c:v>134.0</c:v>
                </c:pt>
                <c:pt idx="5862">
                  <c:v>134.0</c:v>
                </c:pt>
                <c:pt idx="5863">
                  <c:v>134.0</c:v>
                </c:pt>
                <c:pt idx="5864">
                  <c:v>134.0</c:v>
                </c:pt>
                <c:pt idx="5865">
                  <c:v>134.0</c:v>
                </c:pt>
                <c:pt idx="5866">
                  <c:v>134.0</c:v>
                </c:pt>
                <c:pt idx="5867">
                  <c:v>134.0</c:v>
                </c:pt>
                <c:pt idx="5868">
                  <c:v>134.0</c:v>
                </c:pt>
                <c:pt idx="5869">
                  <c:v>134.0</c:v>
                </c:pt>
                <c:pt idx="5870">
                  <c:v>134.0</c:v>
                </c:pt>
                <c:pt idx="5871">
                  <c:v>134.0</c:v>
                </c:pt>
                <c:pt idx="5872">
                  <c:v>134.0</c:v>
                </c:pt>
                <c:pt idx="5873">
                  <c:v>134.0</c:v>
                </c:pt>
                <c:pt idx="5874">
                  <c:v>134.0</c:v>
                </c:pt>
                <c:pt idx="5875">
                  <c:v>134.0</c:v>
                </c:pt>
                <c:pt idx="5876">
                  <c:v>134.0</c:v>
                </c:pt>
                <c:pt idx="5877">
                  <c:v>134.0</c:v>
                </c:pt>
                <c:pt idx="5878">
                  <c:v>134.0</c:v>
                </c:pt>
                <c:pt idx="5879">
                  <c:v>134.0</c:v>
                </c:pt>
                <c:pt idx="5880">
                  <c:v>134.0</c:v>
                </c:pt>
                <c:pt idx="5881">
                  <c:v>134.0</c:v>
                </c:pt>
                <c:pt idx="5882">
                  <c:v>134.0</c:v>
                </c:pt>
                <c:pt idx="5883">
                  <c:v>134.0</c:v>
                </c:pt>
                <c:pt idx="5884">
                  <c:v>134.0</c:v>
                </c:pt>
                <c:pt idx="5885">
                  <c:v>134.0</c:v>
                </c:pt>
                <c:pt idx="5886">
                  <c:v>134.0</c:v>
                </c:pt>
                <c:pt idx="5887">
                  <c:v>134.0</c:v>
                </c:pt>
                <c:pt idx="5888">
                  <c:v>134.0</c:v>
                </c:pt>
                <c:pt idx="5889">
                  <c:v>134.0</c:v>
                </c:pt>
                <c:pt idx="5890">
                  <c:v>134.0</c:v>
                </c:pt>
                <c:pt idx="5891">
                  <c:v>134.0</c:v>
                </c:pt>
                <c:pt idx="5892">
                  <c:v>134.0</c:v>
                </c:pt>
                <c:pt idx="5893">
                  <c:v>134.0</c:v>
                </c:pt>
                <c:pt idx="5894">
                  <c:v>134.0</c:v>
                </c:pt>
                <c:pt idx="5895">
                  <c:v>134.0</c:v>
                </c:pt>
                <c:pt idx="5896">
                  <c:v>134.0</c:v>
                </c:pt>
                <c:pt idx="5897">
                  <c:v>134.0</c:v>
                </c:pt>
                <c:pt idx="5898">
                  <c:v>134.0</c:v>
                </c:pt>
                <c:pt idx="5899">
                  <c:v>134.0</c:v>
                </c:pt>
                <c:pt idx="5900">
                  <c:v>134.0</c:v>
                </c:pt>
                <c:pt idx="5901">
                  <c:v>134.0</c:v>
                </c:pt>
                <c:pt idx="5902">
                  <c:v>134.0</c:v>
                </c:pt>
                <c:pt idx="5903">
                  <c:v>134.0</c:v>
                </c:pt>
                <c:pt idx="5904">
                  <c:v>134.0</c:v>
                </c:pt>
                <c:pt idx="5905">
                  <c:v>134.0</c:v>
                </c:pt>
                <c:pt idx="5906">
                  <c:v>134.0</c:v>
                </c:pt>
                <c:pt idx="5907">
                  <c:v>134.0</c:v>
                </c:pt>
                <c:pt idx="5908">
                  <c:v>134.0</c:v>
                </c:pt>
                <c:pt idx="5909">
                  <c:v>134.0</c:v>
                </c:pt>
                <c:pt idx="5910">
                  <c:v>134.0</c:v>
                </c:pt>
                <c:pt idx="5911">
                  <c:v>134.0</c:v>
                </c:pt>
                <c:pt idx="5912">
                  <c:v>134.0</c:v>
                </c:pt>
                <c:pt idx="5913">
                  <c:v>134.0</c:v>
                </c:pt>
                <c:pt idx="5914">
                  <c:v>134.0</c:v>
                </c:pt>
                <c:pt idx="5915">
                  <c:v>134.0</c:v>
                </c:pt>
                <c:pt idx="5916">
                  <c:v>134.0</c:v>
                </c:pt>
                <c:pt idx="5917">
                  <c:v>134.0</c:v>
                </c:pt>
                <c:pt idx="5918">
                  <c:v>134.0</c:v>
                </c:pt>
                <c:pt idx="5919">
                  <c:v>134.0</c:v>
                </c:pt>
                <c:pt idx="5920">
                  <c:v>134.0</c:v>
                </c:pt>
                <c:pt idx="5921">
                  <c:v>134.0</c:v>
                </c:pt>
                <c:pt idx="5922">
                  <c:v>134.0</c:v>
                </c:pt>
                <c:pt idx="5923">
                  <c:v>134.0</c:v>
                </c:pt>
                <c:pt idx="5924">
                  <c:v>134.0</c:v>
                </c:pt>
                <c:pt idx="5925">
                  <c:v>134.0</c:v>
                </c:pt>
                <c:pt idx="5926">
                  <c:v>134.0</c:v>
                </c:pt>
                <c:pt idx="5927">
                  <c:v>134.0</c:v>
                </c:pt>
                <c:pt idx="5928">
                  <c:v>134.0</c:v>
                </c:pt>
                <c:pt idx="5929">
                  <c:v>134.0</c:v>
                </c:pt>
                <c:pt idx="5930">
                  <c:v>134.0</c:v>
                </c:pt>
                <c:pt idx="5931">
                  <c:v>134.0</c:v>
                </c:pt>
                <c:pt idx="5932">
                  <c:v>134.0</c:v>
                </c:pt>
                <c:pt idx="5933">
                  <c:v>134.0</c:v>
                </c:pt>
                <c:pt idx="5934">
                  <c:v>134.0</c:v>
                </c:pt>
                <c:pt idx="5935">
                  <c:v>134.0</c:v>
                </c:pt>
                <c:pt idx="5936">
                  <c:v>134.0</c:v>
                </c:pt>
                <c:pt idx="5937">
                  <c:v>134.0</c:v>
                </c:pt>
                <c:pt idx="5938">
                  <c:v>134.0</c:v>
                </c:pt>
                <c:pt idx="5939">
                  <c:v>134.0</c:v>
                </c:pt>
                <c:pt idx="5940">
                  <c:v>134.0</c:v>
                </c:pt>
                <c:pt idx="5941">
                  <c:v>134.0</c:v>
                </c:pt>
                <c:pt idx="5942">
                  <c:v>134.0</c:v>
                </c:pt>
                <c:pt idx="5943">
                  <c:v>134.0</c:v>
                </c:pt>
                <c:pt idx="5944">
                  <c:v>134.0</c:v>
                </c:pt>
                <c:pt idx="5945">
                  <c:v>134.0</c:v>
                </c:pt>
                <c:pt idx="5946">
                  <c:v>134.0</c:v>
                </c:pt>
                <c:pt idx="5947">
                  <c:v>134.0</c:v>
                </c:pt>
                <c:pt idx="5948">
                  <c:v>134.0</c:v>
                </c:pt>
                <c:pt idx="5949">
                  <c:v>134.0</c:v>
                </c:pt>
                <c:pt idx="5950">
                  <c:v>134.0</c:v>
                </c:pt>
                <c:pt idx="5951">
                  <c:v>134.0</c:v>
                </c:pt>
                <c:pt idx="5952">
                  <c:v>134.0</c:v>
                </c:pt>
                <c:pt idx="5953">
                  <c:v>134.0</c:v>
                </c:pt>
                <c:pt idx="5954">
                  <c:v>134.0</c:v>
                </c:pt>
                <c:pt idx="5955">
                  <c:v>134.0</c:v>
                </c:pt>
                <c:pt idx="5956">
                  <c:v>134.0</c:v>
                </c:pt>
                <c:pt idx="5957">
                  <c:v>134.0</c:v>
                </c:pt>
                <c:pt idx="5958">
                  <c:v>134.0</c:v>
                </c:pt>
                <c:pt idx="5959">
                  <c:v>134.0</c:v>
                </c:pt>
                <c:pt idx="5960">
                  <c:v>134.0</c:v>
                </c:pt>
                <c:pt idx="5961">
                  <c:v>134.0</c:v>
                </c:pt>
                <c:pt idx="5962">
                  <c:v>134.0</c:v>
                </c:pt>
                <c:pt idx="5963">
                  <c:v>134.0</c:v>
                </c:pt>
                <c:pt idx="5964">
                  <c:v>134.0</c:v>
                </c:pt>
                <c:pt idx="5965">
                  <c:v>134.0</c:v>
                </c:pt>
                <c:pt idx="5966">
                  <c:v>134.0</c:v>
                </c:pt>
                <c:pt idx="5967">
                  <c:v>134.0</c:v>
                </c:pt>
                <c:pt idx="5968">
                  <c:v>134.0</c:v>
                </c:pt>
                <c:pt idx="5969">
                  <c:v>134.0</c:v>
                </c:pt>
                <c:pt idx="5970">
                  <c:v>134.0</c:v>
                </c:pt>
                <c:pt idx="5971">
                  <c:v>134.0</c:v>
                </c:pt>
                <c:pt idx="5972">
                  <c:v>135.0</c:v>
                </c:pt>
                <c:pt idx="5973">
                  <c:v>135.0</c:v>
                </c:pt>
                <c:pt idx="5974">
                  <c:v>135.0</c:v>
                </c:pt>
                <c:pt idx="5975">
                  <c:v>135.0</c:v>
                </c:pt>
                <c:pt idx="5976">
                  <c:v>135.0</c:v>
                </c:pt>
                <c:pt idx="5977">
                  <c:v>135.0</c:v>
                </c:pt>
                <c:pt idx="5978">
                  <c:v>136.0</c:v>
                </c:pt>
                <c:pt idx="5979">
                  <c:v>136.0</c:v>
                </c:pt>
                <c:pt idx="5980">
                  <c:v>136.0</c:v>
                </c:pt>
                <c:pt idx="5981">
                  <c:v>136.0</c:v>
                </c:pt>
                <c:pt idx="5982">
                  <c:v>136.0</c:v>
                </c:pt>
                <c:pt idx="5983">
                  <c:v>136.0</c:v>
                </c:pt>
                <c:pt idx="5984">
                  <c:v>136.0</c:v>
                </c:pt>
                <c:pt idx="5985">
                  <c:v>137.0</c:v>
                </c:pt>
                <c:pt idx="5986">
                  <c:v>137.0</c:v>
                </c:pt>
                <c:pt idx="5987">
                  <c:v>137.0</c:v>
                </c:pt>
                <c:pt idx="5988">
                  <c:v>137.0</c:v>
                </c:pt>
                <c:pt idx="5989">
                  <c:v>137.0</c:v>
                </c:pt>
                <c:pt idx="5990">
                  <c:v>137.0</c:v>
                </c:pt>
                <c:pt idx="5991">
                  <c:v>137.0</c:v>
                </c:pt>
                <c:pt idx="5992">
                  <c:v>137.0</c:v>
                </c:pt>
                <c:pt idx="5993">
                  <c:v>137.0</c:v>
                </c:pt>
                <c:pt idx="5994">
                  <c:v>137.0</c:v>
                </c:pt>
                <c:pt idx="5995">
                  <c:v>137.0</c:v>
                </c:pt>
                <c:pt idx="5996">
                  <c:v>137.0</c:v>
                </c:pt>
                <c:pt idx="5997">
                  <c:v>137.0</c:v>
                </c:pt>
                <c:pt idx="5998">
                  <c:v>137.0</c:v>
                </c:pt>
                <c:pt idx="5999">
                  <c:v>137.0</c:v>
                </c:pt>
                <c:pt idx="6000">
                  <c:v>137.0</c:v>
                </c:pt>
                <c:pt idx="6001">
                  <c:v>137.0</c:v>
                </c:pt>
                <c:pt idx="6002">
                  <c:v>137.0</c:v>
                </c:pt>
                <c:pt idx="6003">
                  <c:v>137.0</c:v>
                </c:pt>
                <c:pt idx="6004">
                  <c:v>137.0</c:v>
                </c:pt>
                <c:pt idx="6005">
                  <c:v>137.0</c:v>
                </c:pt>
                <c:pt idx="6006">
                  <c:v>138.0</c:v>
                </c:pt>
                <c:pt idx="6007">
                  <c:v>138.0</c:v>
                </c:pt>
                <c:pt idx="6008">
                  <c:v>138.0</c:v>
                </c:pt>
                <c:pt idx="6009">
                  <c:v>138.0</c:v>
                </c:pt>
                <c:pt idx="6010">
                  <c:v>138.0</c:v>
                </c:pt>
                <c:pt idx="6011">
                  <c:v>138.0</c:v>
                </c:pt>
                <c:pt idx="6012">
                  <c:v>138.0</c:v>
                </c:pt>
                <c:pt idx="6013">
                  <c:v>138.0</c:v>
                </c:pt>
                <c:pt idx="6014">
                  <c:v>138.0</c:v>
                </c:pt>
                <c:pt idx="6015">
                  <c:v>138.0</c:v>
                </c:pt>
                <c:pt idx="6016">
                  <c:v>138.0</c:v>
                </c:pt>
                <c:pt idx="6017">
                  <c:v>138.0</c:v>
                </c:pt>
                <c:pt idx="6018">
                  <c:v>138.0</c:v>
                </c:pt>
                <c:pt idx="6019">
                  <c:v>138.0</c:v>
                </c:pt>
                <c:pt idx="6020">
                  <c:v>138.0</c:v>
                </c:pt>
                <c:pt idx="6021">
                  <c:v>138.0</c:v>
                </c:pt>
                <c:pt idx="6022">
                  <c:v>138.0</c:v>
                </c:pt>
                <c:pt idx="6023">
                  <c:v>138.0</c:v>
                </c:pt>
                <c:pt idx="6024">
                  <c:v>138.0</c:v>
                </c:pt>
                <c:pt idx="6025">
                  <c:v>138.0</c:v>
                </c:pt>
                <c:pt idx="6026">
                  <c:v>138.0</c:v>
                </c:pt>
                <c:pt idx="6027">
                  <c:v>138.0</c:v>
                </c:pt>
                <c:pt idx="6028">
                  <c:v>138.0</c:v>
                </c:pt>
                <c:pt idx="6029">
                  <c:v>138.0</c:v>
                </c:pt>
                <c:pt idx="6030">
                  <c:v>138.0</c:v>
                </c:pt>
                <c:pt idx="6031">
                  <c:v>138.0</c:v>
                </c:pt>
                <c:pt idx="6032">
                  <c:v>138.0</c:v>
                </c:pt>
                <c:pt idx="6033">
                  <c:v>138.0</c:v>
                </c:pt>
                <c:pt idx="6034">
                  <c:v>138.0</c:v>
                </c:pt>
                <c:pt idx="6035">
                  <c:v>138.0</c:v>
                </c:pt>
                <c:pt idx="6036">
                  <c:v>138.0</c:v>
                </c:pt>
                <c:pt idx="6037">
                  <c:v>138.0</c:v>
                </c:pt>
                <c:pt idx="6038">
                  <c:v>138.0</c:v>
                </c:pt>
                <c:pt idx="6039">
                  <c:v>138.0</c:v>
                </c:pt>
                <c:pt idx="6040">
                  <c:v>138.0</c:v>
                </c:pt>
                <c:pt idx="6041">
                  <c:v>139.0</c:v>
                </c:pt>
                <c:pt idx="6042">
                  <c:v>139.0</c:v>
                </c:pt>
                <c:pt idx="6043">
                  <c:v>139.0</c:v>
                </c:pt>
                <c:pt idx="6044">
                  <c:v>139.0</c:v>
                </c:pt>
                <c:pt idx="6045">
                  <c:v>139.0</c:v>
                </c:pt>
                <c:pt idx="6046">
                  <c:v>139.0</c:v>
                </c:pt>
                <c:pt idx="6047">
                  <c:v>139.0</c:v>
                </c:pt>
                <c:pt idx="6048">
                  <c:v>139.0</c:v>
                </c:pt>
                <c:pt idx="6049">
                  <c:v>139.0</c:v>
                </c:pt>
                <c:pt idx="6050">
                  <c:v>139.0</c:v>
                </c:pt>
                <c:pt idx="6051">
                  <c:v>139.0</c:v>
                </c:pt>
                <c:pt idx="6052">
                  <c:v>139.0</c:v>
                </c:pt>
                <c:pt idx="6053">
                  <c:v>139.0</c:v>
                </c:pt>
                <c:pt idx="6054">
                  <c:v>139.0</c:v>
                </c:pt>
                <c:pt idx="6055">
                  <c:v>139.0</c:v>
                </c:pt>
                <c:pt idx="6056">
                  <c:v>139.0</c:v>
                </c:pt>
                <c:pt idx="6057">
                  <c:v>139.0</c:v>
                </c:pt>
                <c:pt idx="6058">
                  <c:v>140.0</c:v>
                </c:pt>
                <c:pt idx="6059">
                  <c:v>140.0</c:v>
                </c:pt>
                <c:pt idx="6060">
                  <c:v>140.0</c:v>
                </c:pt>
                <c:pt idx="6061">
                  <c:v>140.0</c:v>
                </c:pt>
                <c:pt idx="6062">
                  <c:v>140.0</c:v>
                </c:pt>
                <c:pt idx="6063">
                  <c:v>140.0</c:v>
                </c:pt>
                <c:pt idx="6064">
                  <c:v>140.0</c:v>
                </c:pt>
                <c:pt idx="6065">
                  <c:v>140.0</c:v>
                </c:pt>
                <c:pt idx="6066">
                  <c:v>140.0</c:v>
                </c:pt>
                <c:pt idx="6067">
                  <c:v>141.0</c:v>
                </c:pt>
                <c:pt idx="6068">
                  <c:v>141.0</c:v>
                </c:pt>
                <c:pt idx="6069">
                  <c:v>141.0</c:v>
                </c:pt>
                <c:pt idx="6070">
                  <c:v>141.0</c:v>
                </c:pt>
                <c:pt idx="6071">
                  <c:v>141.0</c:v>
                </c:pt>
                <c:pt idx="6072">
                  <c:v>141.0</c:v>
                </c:pt>
                <c:pt idx="6073">
                  <c:v>141.0</c:v>
                </c:pt>
                <c:pt idx="6074">
                  <c:v>141.0</c:v>
                </c:pt>
                <c:pt idx="6075">
                  <c:v>141.0</c:v>
                </c:pt>
                <c:pt idx="6076">
                  <c:v>141.0</c:v>
                </c:pt>
                <c:pt idx="6077">
                  <c:v>141.0</c:v>
                </c:pt>
                <c:pt idx="6078">
                  <c:v>141.0</c:v>
                </c:pt>
                <c:pt idx="6079">
                  <c:v>141.0</c:v>
                </c:pt>
                <c:pt idx="6080">
                  <c:v>142.0</c:v>
                </c:pt>
                <c:pt idx="6081">
                  <c:v>142.0</c:v>
                </c:pt>
                <c:pt idx="6082">
                  <c:v>142.0</c:v>
                </c:pt>
                <c:pt idx="6083">
                  <c:v>142.0</c:v>
                </c:pt>
                <c:pt idx="6084">
                  <c:v>142.0</c:v>
                </c:pt>
                <c:pt idx="6085">
                  <c:v>142.0</c:v>
                </c:pt>
                <c:pt idx="6086">
                  <c:v>142.0</c:v>
                </c:pt>
                <c:pt idx="6087">
                  <c:v>142.0</c:v>
                </c:pt>
                <c:pt idx="6088">
                  <c:v>142.0</c:v>
                </c:pt>
                <c:pt idx="6089">
                  <c:v>142.0</c:v>
                </c:pt>
                <c:pt idx="6090">
                  <c:v>142.0</c:v>
                </c:pt>
                <c:pt idx="6091">
                  <c:v>142.0</c:v>
                </c:pt>
                <c:pt idx="6092">
                  <c:v>142.0</c:v>
                </c:pt>
                <c:pt idx="6093">
                  <c:v>142.0</c:v>
                </c:pt>
                <c:pt idx="6094">
                  <c:v>142.0</c:v>
                </c:pt>
                <c:pt idx="6095">
                  <c:v>142.0</c:v>
                </c:pt>
                <c:pt idx="6096">
                  <c:v>142.0</c:v>
                </c:pt>
                <c:pt idx="6097">
                  <c:v>142.0</c:v>
                </c:pt>
                <c:pt idx="6098">
                  <c:v>142.0</c:v>
                </c:pt>
                <c:pt idx="6099">
                  <c:v>142.0</c:v>
                </c:pt>
                <c:pt idx="6100">
                  <c:v>142.0</c:v>
                </c:pt>
                <c:pt idx="6101">
                  <c:v>142.0</c:v>
                </c:pt>
                <c:pt idx="6102">
                  <c:v>142.0</c:v>
                </c:pt>
                <c:pt idx="6103">
                  <c:v>142.0</c:v>
                </c:pt>
                <c:pt idx="6104">
                  <c:v>142.0</c:v>
                </c:pt>
                <c:pt idx="6105">
                  <c:v>142.0</c:v>
                </c:pt>
                <c:pt idx="6106">
                  <c:v>142.0</c:v>
                </c:pt>
                <c:pt idx="6107">
                  <c:v>142.0</c:v>
                </c:pt>
                <c:pt idx="6108">
                  <c:v>142.0</c:v>
                </c:pt>
                <c:pt idx="6109">
                  <c:v>142.0</c:v>
                </c:pt>
                <c:pt idx="6110">
                  <c:v>142.0</c:v>
                </c:pt>
                <c:pt idx="6111">
                  <c:v>142.0</c:v>
                </c:pt>
                <c:pt idx="6112">
                  <c:v>142.0</c:v>
                </c:pt>
                <c:pt idx="6113">
                  <c:v>142.0</c:v>
                </c:pt>
                <c:pt idx="6114">
                  <c:v>142.0</c:v>
                </c:pt>
                <c:pt idx="6115">
                  <c:v>142.0</c:v>
                </c:pt>
                <c:pt idx="6116">
                  <c:v>142.0</c:v>
                </c:pt>
                <c:pt idx="6117">
                  <c:v>142.0</c:v>
                </c:pt>
                <c:pt idx="6118">
                  <c:v>142.0</c:v>
                </c:pt>
                <c:pt idx="6119">
                  <c:v>142.0</c:v>
                </c:pt>
                <c:pt idx="6120">
                  <c:v>142.0</c:v>
                </c:pt>
                <c:pt idx="6121">
                  <c:v>142.0</c:v>
                </c:pt>
                <c:pt idx="6122">
                  <c:v>142.0</c:v>
                </c:pt>
                <c:pt idx="6123">
                  <c:v>142.0</c:v>
                </c:pt>
                <c:pt idx="6124">
                  <c:v>142.0</c:v>
                </c:pt>
                <c:pt idx="6125">
                  <c:v>142.0</c:v>
                </c:pt>
                <c:pt idx="6126">
                  <c:v>142.0</c:v>
                </c:pt>
                <c:pt idx="6127">
                  <c:v>142.0</c:v>
                </c:pt>
                <c:pt idx="6128">
                  <c:v>142.0</c:v>
                </c:pt>
                <c:pt idx="6129">
                  <c:v>142.0</c:v>
                </c:pt>
                <c:pt idx="6130">
                  <c:v>142.0</c:v>
                </c:pt>
                <c:pt idx="6131">
                  <c:v>142.0</c:v>
                </c:pt>
                <c:pt idx="6132">
                  <c:v>143.0</c:v>
                </c:pt>
                <c:pt idx="6133">
                  <c:v>144.0</c:v>
                </c:pt>
                <c:pt idx="6134">
                  <c:v>144.0</c:v>
                </c:pt>
                <c:pt idx="6135">
                  <c:v>144.0</c:v>
                </c:pt>
                <c:pt idx="6136">
                  <c:v>144.0</c:v>
                </c:pt>
                <c:pt idx="6137">
                  <c:v>144.0</c:v>
                </c:pt>
                <c:pt idx="6138">
                  <c:v>144.0</c:v>
                </c:pt>
                <c:pt idx="6139">
                  <c:v>144.0</c:v>
                </c:pt>
                <c:pt idx="6140">
                  <c:v>144.0</c:v>
                </c:pt>
                <c:pt idx="6141">
                  <c:v>144.0</c:v>
                </c:pt>
                <c:pt idx="6142">
                  <c:v>145.0</c:v>
                </c:pt>
                <c:pt idx="6143">
                  <c:v>145.0</c:v>
                </c:pt>
                <c:pt idx="6144">
                  <c:v>145.0</c:v>
                </c:pt>
                <c:pt idx="6145">
                  <c:v>145.0</c:v>
                </c:pt>
                <c:pt idx="6146">
                  <c:v>145.0</c:v>
                </c:pt>
                <c:pt idx="6147">
                  <c:v>145.0</c:v>
                </c:pt>
                <c:pt idx="6148">
                  <c:v>145.0</c:v>
                </c:pt>
                <c:pt idx="6149">
                  <c:v>145.0</c:v>
                </c:pt>
                <c:pt idx="6150">
                  <c:v>145.0</c:v>
                </c:pt>
                <c:pt idx="6151">
                  <c:v>145.0</c:v>
                </c:pt>
                <c:pt idx="6152">
                  <c:v>145.0</c:v>
                </c:pt>
                <c:pt idx="6153">
                  <c:v>145.0</c:v>
                </c:pt>
                <c:pt idx="6154">
                  <c:v>145.0</c:v>
                </c:pt>
                <c:pt idx="6155">
                  <c:v>145.0</c:v>
                </c:pt>
                <c:pt idx="6156">
                  <c:v>145.0</c:v>
                </c:pt>
                <c:pt idx="6157">
                  <c:v>145.0</c:v>
                </c:pt>
                <c:pt idx="6158">
                  <c:v>145.0</c:v>
                </c:pt>
                <c:pt idx="6159">
                  <c:v>145.0</c:v>
                </c:pt>
                <c:pt idx="6160">
                  <c:v>145.0</c:v>
                </c:pt>
                <c:pt idx="6161">
                  <c:v>145.0</c:v>
                </c:pt>
                <c:pt idx="6162">
                  <c:v>146.0</c:v>
                </c:pt>
                <c:pt idx="6163">
                  <c:v>146.0</c:v>
                </c:pt>
                <c:pt idx="6164">
                  <c:v>146.0</c:v>
                </c:pt>
                <c:pt idx="6165">
                  <c:v>146.0</c:v>
                </c:pt>
                <c:pt idx="6166">
                  <c:v>146.0</c:v>
                </c:pt>
                <c:pt idx="6167">
                  <c:v>146.0</c:v>
                </c:pt>
                <c:pt idx="6168">
                  <c:v>146.0</c:v>
                </c:pt>
                <c:pt idx="6169">
                  <c:v>146.0</c:v>
                </c:pt>
                <c:pt idx="6170">
                  <c:v>146.0</c:v>
                </c:pt>
                <c:pt idx="6171">
                  <c:v>146.0</c:v>
                </c:pt>
                <c:pt idx="6172">
                  <c:v>146.0</c:v>
                </c:pt>
                <c:pt idx="6173">
                  <c:v>146.0</c:v>
                </c:pt>
                <c:pt idx="6174">
                  <c:v>146.0</c:v>
                </c:pt>
                <c:pt idx="6175">
                  <c:v>146.0</c:v>
                </c:pt>
                <c:pt idx="6176">
                  <c:v>146.0</c:v>
                </c:pt>
                <c:pt idx="6177">
                  <c:v>146.0</c:v>
                </c:pt>
                <c:pt idx="6178">
                  <c:v>146.0</c:v>
                </c:pt>
                <c:pt idx="6179">
                  <c:v>146.0</c:v>
                </c:pt>
                <c:pt idx="6180">
                  <c:v>146.0</c:v>
                </c:pt>
                <c:pt idx="6181">
                  <c:v>146.0</c:v>
                </c:pt>
                <c:pt idx="6182">
                  <c:v>146.0</c:v>
                </c:pt>
                <c:pt idx="6183">
                  <c:v>146.0</c:v>
                </c:pt>
                <c:pt idx="6184">
                  <c:v>146.0</c:v>
                </c:pt>
                <c:pt idx="6185">
                  <c:v>146.0</c:v>
                </c:pt>
                <c:pt idx="6186">
                  <c:v>146.0</c:v>
                </c:pt>
                <c:pt idx="6187">
                  <c:v>146.0</c:v>
                </c:pt>
                <c:pt idx="6188">
                  <c:v>146.0</c:v>
                </c:pt>
                <c:pt idx="6189">
                  <c:v>146.0</c:v>
                </c:pt>
                <c:pt idx="6190">
                  <c:v>146.0</c:v>
                </c:pt>
                <c:pt idx="6191">
                  <c:v>146.0</c:v>
                </c:pt>
                <c:pt idx="6192">
                  <c:v>146.0</c:v>
                </c:pt>
                <c:pt idx="6193">
                  <c:v>146.0</c:v>
                </c:pt>
                <c:pt idx="6194">
                  <c:v>146.0</c:v>
                </c:pt>
                <c:pt idx="6195">
                  <c:v>146.0</c:v>
                </c:pt>
                <c:pt idx="6196">
                  <c:v>146.0</c:v>
                </c:pt>
                <c:pt idx="6197">
                  <c:v>146.0</c:v>
                </c:pt>
                <c:pt idx="6198">
                  <c:v>146.0</c:v>
                </c:pt>
                <c:pt idx="6199">
                  <c:v>146.0</c:v>
                </c:pt>
                <c:pt idx="6200">
                  <c:v>146.0</c:v>
                </c:pt>
                <c:pt idx="6201">
                  <c:v>146.0</c:v>
                </c:pt>
                <c:pt idx="6202">
                  <c:v>146.0</c:v>
                </c:pt>
                <c:pt idx="6203">
                  <c:v>146.0</c:v>
                </c:pt>
                <c:pt idx="6204">
                  <c:v>146.0</c:v>
                </c:pt>
                <c:pt idx="6205">
                  <c:v>146.0</c:v>
                </c:pt>
                <c:pt idx="6206">
                  <c:v>146.0</c:v>
                </c:pt>
                <c:pt idx="6207">
                  <c:v>146.0</c:v>
                </c:pt>
                <c:pt idx="6208">
                  <c:v>146.0</c:v>
                </c:pt>
                <c:pt idx="6209">
                  <c:v>146.0</c:v>
                </c:pt>
                <c:pt idx="6210">
                  <c:v>146.0</c:v>
                </c:pt>
                <c:pt idx="6211">
                  <c:v>146.0</c:v>
                </c:pt>
                <c:pt idx="6212">
                  <c:v>146.0</c:v>
                </c:pt>
                <c:pt idx="6213">
                  <c:v>146.0</c:v>
                </c:pt>
                <c:pt idx="6214">
                  <c:v>146.0</c:v>
                </c:pt>
                <c:pt idx="6215">
                  <c:v>146.0</c:v>
                </c:pt>
                <c:pt idx="6216">
                  <c:v>146.0</c:v>
                </c:pt>
                <c:pt idx="6217">
                  <c:v>146.0</c:v>
                </c:pt>
                <c:pt idx="6218">
                  <c:v>146.0</c:v>
                </c:pt>
                <c:pt idx="6219">
                  <c:v>146.0</c:v>
                </c:pt>
                <c:pt idx="6220">
                  <c:v>146.0</c:v>
                </c:pt>
                <c:pt idx="6221">
                  <c:v>146.0</c:v>
                </c:pt>
                <c:pt idx="6222">
                  <c:v>146.0</c:v>
                </c:pt>
                <c:pt idx="6223">
                  <c:v>146.0</c:v>
                </c:pt>
                <c:pt idx="6224">
                  <c:v>146.0</c:v>
                </c:pt>
                <c:pt idx="6225">
                  <c:v>146.0</c:v>
                </c:pt>
                <c:pt idx="6226">
                  <c:v>146.0</c:v>
                </c:pt>
                <c:pt idx="6227">
                  <c:v>146.0</c:v>
                </c:pt>
                <c:pt idx="6228">
                  <c:v>146.0</c:v>
                </c:pt>
                <c:pt idx="6229">
                  <c:v>146.0</c:v>
                </c:pt>
                <c:pt idx="6230">
                  <c:v>146.0</c:v>
                </c:pt>
                <c:pt idx="6231">
                  <c:v>146.0</c:v>
                </c:pt>
                <c:pt idx="6232">
                  <c:v>146.0</c:v>
                </c:pt>
                <c:pt idx="6233">
                  <c:v>146.0</c:v>
                </c:pt>
                <c:pt idx="6234">
                  <c:v>146.0</c:v>
                </c:pt>
                <c:pt idx="6235">
                  <c:v>146.0</c:v>
                </c:pt>
                <c:pt idx="6236">
                  <c:v>146.0</c:v>
                </c:pt>
                <c:pt idx="6237">
                  <c:v>146.0</c:v>
                </c:pt>
                <c:pt idx="6238">
                  <c:v>146.0</c:v>
                </c:pt>
                <c:pt idx="6239">
                  <c:v>146.0</c:v>
                </c:pt>
                <c:pt idx="6240">
                  <c:v>146.0</c:v>
                </c:pt>
                <c:pt idx="6241">
                  <c:v>146.0</c:v>
                </c:pt>
                <c:pt idx="6242">
                  <c:v>146.0</c:v>
                </c:pt>
                <c:pt idx="6243">
                  <c:v>146.0</c:v>
                </c:pt>
                <c:pt idx="6244">
                  <c:v>147.0</c:v>
                </c:pt>
                <c:pt idx="6245">
                  <c:v>147.0</c:v>
                </c:pt>
                <c:pt idx="6246">
                  <c:v>148.0</c:v>
                </c:pt>
                <c:pt idx="6247">
                  <c:v>149.0</c:v>
                </c:pt>
                <c:pt idx="6248">
                  <c:v>149.0</c:v>
                </c:pt>
                <c:pt idx="6249">
                  <c:v>149.0</c:v>
                </c:pt>
                <c:pt idx="6250">
                  <c:v>149.0</c:v>
                </c:pt>
                <c:pt idx="6251">
                  <c:v>149.0</c:v>
                </c:pt>
                <c:pt idx="6252">
                  <c:v>150.0</c:v>
                </c:pt>
                <c:pt idx="6253">
                  <c:v>150.0</c:v>
                </c:pt>
                <c:pt idx="6254">
                  <c:v>150.0</c:v>
                </c:pt>
                <c:pt idx="6255">
                  <c:v>150.0</c:v>
                </c:pt>
                <c:pt idx="6256">
                  <c:v>150.0</c:v>
                </c:pt>
                <c:pt idx="6257">
                  <c:v>150.0</c:v>
                </c:pt>
                <c:pt idx="6258">
                  <c:v>150.0</c:v>
                </c:pt>
                <c:pt idx="6259">
                  <c:v>150.0</c:v>
                </c:pt>
                <c:pt idx="6260">
                  <c:v>150.0</c:v>
                </c:pt>
                <c:pt idx="6261">
                  <c:v>150.0</c:v>
                </c:pt>
                <c:pt idx="6262">
                  <c:v>150.0</c:v>
                </c:pt>
                <c:pt idx="6263">
                  <c:v>150.0</c:v>
                </c:pt>
                <c:pt idx="6264">
                  <c:v>150.0</c:v>
                </c:pt>
                <c:pt idx="6265">
                  <c:v>150.0</c:v>
                </c:pt>
                <c:pt idx="6266">
                  <c:v>150.0</c:v>
                </c:pt>
                <c:pt idx="6267">
                  <c:v>150.0</c:v>
                </c:pt>
                <c:pt idx="6268">
                  <c:v>150.0</c:v>
                </c:pt>
                <c:pt idx="6269">
                  <c:v>150.0</c:v>
                </c:pt>
                <c:pt idx="6270">
                  <c:v>150.0</c:v>
                </c:pt>
                <c:pt idx="6271">
                  <c:v>150.0</c:v>
                </c:pt>
                <c:pt idx="6272">
                  <c:v>150.0</c:v>
                </c:pt>
                <c:pt idx="6273">
                  <c:v>150.0</c:v>
                </c:pt>
                <c:pt idx="6274">
                  <c:v>150.0</c:v>
                </c:pt>
                <c:pt idx="6275">
                  <c:v>150.0</c:v>
                </c:pt>
                <c:pt idx="6276">
                  <c:v>150.0</c:v>
                </c:pt>
                <c:pt idx="6277">
                  <c:v>150.0</c:v>
                </c:pt>
                <c:pt idx="6278">
                  <c:v>150.0</c:v>
                </c:pt>
                <c:pt idx="6279">
                  <c:v>150.0</c:v>
                </c:pt>
                <c:pt idx="6280">
                  <c:v>150.0</c:v>
                </c:pt>
                <c:pt idx="6281">
                  <c:v>150.0</c:v>
                </c:pt>
                <c:pt idx="6282">
                  <c:v>150.0</c:v>
                </c:pt>
                <c:pt idx="6283">
                  <c:v>150.0</c:v>
                </c:pt>
                <c:pt idx="6284">
                  <c:v>150.0</c:v>
                </c:pt>
                <c:pt idx="6285">
                  <c:v>150.0</c:v>
                </c:pt>
                <c:pt idx="6286">
                  <c:v>150.0</c:v>
                </c:pt>
                <c:pt idx="6287">
                  <c:v>150.0</c:v>
                </c:pt>
                <c:pt idx="6288">
                  <c:v>150.0</c:v>
                </c:pt>
                <c:pt idx="6289">
                  <c:v>150.0</c:v>
                </c:pt>
                <c:pt idx="6290">
                  <c:v>150.0</c:v>
                </c:pt>
                <c:pt idx="6291">
                  <c:v>150.0</c:v>
                </c:pt>
                <c:pt idx="6292">
                  <c:v>150.0</c:v>
                </c:pt>
                <c:pt idx="6293">
                  <c:v>150.0</c:v>
                </c:pt>
                <c:pt idx="6294">
                  <c:v>150.0</c:v>
                </c:pt>
                <c:pt idx="6295">
                  <c:v>150.0</c:v>
                </c:pt>
                <c:pt idx="6296">
                  <c:v>150.0</c:v>
                </c:pt>
                <c:pt idx="6297">
                  <c:v>150.0</c:v>
                </c:pt>
                <c:pt idx="6298">
                  <c:v>150.0</c:v>
                </c:pt>
                <c:pt idx="6299">
                  <c:v>150.0</c:v>
                </c:pt>
                <c:pt idx="6300">
                  <c:v>150.0</c:v>
                </c:pt>
                <c:pt idx="6301">
                  <c:v>150.0</c:v>
                </c:pt>
                <c:pt idx="6302">
                  <c:v>150.0</c:v>
                </c:pt>
                <c:pt idx="6303">
                  <c:v>150.0</c:v>
                </c:pt>
                <c:pt idx="6304">
                  <c:v>150.0</c:v>
                </c:pt>
                <c:pt idx="6305">
                  <c:v>150.0</c:v>
                </c:pt>
                <c:pt idx="6306">
                  <c:v>150.0</c:v>
                </c:pt>
                <c:pt idx="6307">
                  <c:v>150.0</c:v>
                </c:pt>
                <c:pt idx="6308">
                  <c:v>150.0</c:v>
                </c:pt>
                <c:pt idx="6309">
                  <c:v>150.0</c:v>
                </c:pt>
                <c:pt idx="6310">
                  <c:v>150.0</c:v>
                </c:pt>
                <c:pt idx="6311">
                  <c:v>150.0</c:v>
                </c:pt>
                <c:pt idx="6312">
                  <c:v>150.0</c:v>
                </c:pt>
                <c:pt idx="6313">
                  <c:v>150.0</c:v>
                </c:pt>
                <c:pt idx="6314">
                  <c:v>150.0</c:v>
                </c:pt>
                <c:pt idx="6315">
                  <c:v>150.0</c:v>
                </c:pt>
                <c:pt idx="6316">
                  <c:v>150.0</c:v>
                </c:pt>
                <c:pt idx="6317">
                  <c:v>150.0</c:v>
                </c:pt>
                <c:pt idx="6318">
                  <c:v>150.0</c:v>
                </c:pt>
                <c:pt idx="6319">
                  <c:v>150.0</c:v>
                </c:pt>
                <c:pt idx="6320">
                  <c:v>150.0</c:v>
                </c:pt>
                <c:pt idx="6321">
                  <c:v>150.0</c:v>
                </c:pt>
                <c:pt idx="6322">
                  <c:v>150.0</c:v>
                </c:pt>
                <c:pt idx="6323">
                  <c:v>150.0</c:v>
                </c:pt>
                <c:pt idx="6324">
                  <c:v>150.0</c:v>
                </c:pt>
                <c:pt idx="6325">
                  <c:v>150.0</c:v>
                </c:pt>
                <c:pt idx="6326">
                  <c:v>150.0</c:v>
                </c:pt>
                <c:pt idx="6327">
                  <c:v>150.0</c:v>
                </c:pt>
                <c:pt idx="6328">
                  <c:v>150.0</c:v>
                </c:pt>
                <c:pt idx="6329">
                  <c:v>150.0</c:v>
                </c:pt>
                <c:pt idx="6330">
                  <c:v>150.0</c:v>
                </c:pt>
                <c:pt idx="6331">
                  <c:v>150.0</c:v>
                </c:pt>
                <c:pt idx="6332">
                  <c:v>150.0</c:v>
                </c:pt>
                <c:pt idx="6333">
                  <c:v>150.0</c:v>
                </c:pt>
                <c:pt idx="6334">
                  <c:v>150.0</c:v>
                </c:pt>
                <c:pt idx="6335">
                  <c:v>150.0</c:v>
                </c:pt>
                <c:pt idx="6336">
                  <c:v>150.0</c:v>
                </c:pt>
                <c:pt idx="6337">
                  <c:v>150.0</c:v>
                </c:pt>
                <c:pt idx="6338">
                  <c:v>150.0</c:v>
                </c:pt>
                <c:pt idx="6339">
                  <c:v>150.0</c:v>
                </c:pt>
                <c:pt idx="6340">
                  <c:v>150.0</c:v>
                </c:pt>
                <c:pt idx="6341">
                  <c:v>150.0</c:v>
                </c:pt>
                <c:pt idx="6342">
                  <c:v>150.0</c:v>
                </c:pt>
                <c:pt idx="6343">
                  <c:v>150.0</c:v>
                </c:pt>
                <c:pt idx="6344">
                  <c:v>150.0</c:v>
                </c:pt>
                <c:pt idx="6345">
                  <c:v>150.0</c:v>
                </c:pt>
                <c:pt idx="6346">
                  <c:v>150.0</c:v>
                </c:pt>
                <c:pt idx="6347">
                  <c:v>150.0</c:v>
                </c:pt>
                <c:pt idx="6348">
                  <c:v>150.0</c:v>
                </c:pt>
                <c:pt idx="6349">
                  <c:v>150.0</c:v>
                </c:pt>
                <c:pt idx="6350">
                  <c:v>150.0</c:v>
                </c:pt>
                <c:pt idx="6351">
                  <c:v>150.0</c:v>
                </c:pt>
                <c:pt idx="6352">
                  <c:v>150.0</c:v>
                </c:pt>
                <c:pt idx="6353">
                  <c:v>150.0</c:v>
                </c:pt>
                <c:pt idx="6354">
                  <c:v>150.0</c:v>
                </c:pt>
                <c:pt idx="6355">
                  <c:v>150.0</c:v>
                </c:pt>
                <c:pt idx="6356">
                  <c:v>150.0</c:v>
                </c:pt>
                <c:pt idx="6357">
                  <c:v>150.0</c:v>
                </c:pt>
                <c:pt idx="6358">
                  <c:v>150.0</c:v>
                </c:pt>
                <c:pt idx="6359">
                  <c:v>150.0</c:v>
                </c:pt>
                <c:pt idx="6360">
                  <c:v>150.0</c:v>
                </c:pt>
                <c:pt idx="6361">
                  <c:v>150.0</c:v>
                </c:pt>
                <c:pt idx="6362">
                  <c:v>150.0</c:v>
                </c:pt>
                <c:pt idx="6363">
                  <c:v>150.0</c:v>
                </c:pt>
                <c:pt idx="6364">
                  <c:v>150.0</c:v>
                </c:pt>
                <c:pt idx="6365">
                  <c:v>150.0</c:v>
                </c:pt>
                <c:pt idx="6366">
                  <c:v>150.0</c:v>
                </c:pt>
                <c:pt idx="6367">
                  <c:v>150.0</c:v>
                </c:pt>
                <c:pt idx="6368">
                  <c:v>150.0</c:v>
                </c:pt>
                <c:pt idx="6369">
                  <c:v>150.0</c:v>
                </c:pt>
                <c:pt idx="6370">
                  <c:v>150.0</c:v>
                </c:pt>
                <c:pt idx="6371">
                  <c:v>150.0</c:v>
                </c:pt>
                <c:pt idx="6372">
                  <c:v>150.0</c:v>
                </c:pt>
                <c:pt idx="6373">
                  <c:v>150.0</c:v>
                </c:pt>
                <c:pt idx="6374">
                  <c:v>150.0</c:v>
                </c:pt>
                <c:pt idx="6375">
                  <c:v>150.0</c:v>
                </c:pt>
                <c:pt idx="6376">
                  <c:v>150.0</c:v>
                </c:pt>
                <c:pt idx="6377">
                  <c:v>150.0</c:v>
                </c:pt>
                <c:pt idx="6378">
                  <c:v>150.0</c:v>
                </c:pt>
                <c:pt idx="6379">
                  <c:v>150.0</c:v>
                </c:pt>
                <c:pt idx="6380">
                  <c:v>150.0</c:v>
                </c:pt>
                <c:pt idx="6381">
                  <c:v>150.0</c:v>
                </c:pt>
                <c:pt idx="6382">
                  <c:v>150.0</c:v>
                </c:pt>
                <c:pt idx="6383">
                  <c:v>150.0</c:v>
                </c:pt>
                <c:pt idx="6384">
                  <c:v>150.0</c:v>
                </c:pt>
                <c:pt idx="6385">
                  <c:v>150.0</c:v>
                </c:pt>
                <c:pt idx="6386">
                  <c:v>150.0</c:v>
                </c:pt>
                <c:pt idx="6387">
                  <c:v>150.0</c:v>
                </c:pt>
                <c:pt idx="6388">
                  <c:v>150.0</c:v>
                </c:pt>
                <c:pt idx="6389">
                  <c:v>150.0</c:v>
                </c:pt>
                <c:pt idx="6390">
                  <c:v>150.0</c:v>
                </c:pt>
                <c:pt idx="6391">
                  <c:v>150.0</c:v>
                </c:pt>
                <c:pt idx="6392">
                  <c:v>150.0</c:v>
                </c:pt>
                <c:pt idx="6393">
                  <c:v>150.0</c:v>
                </c:pt>
                <c:pt idx="6394">
                  <c:v>150.0</c:v>
                </c:pt>
                <c:pt idx="6395">
                  <c:v>150.0</c:v>
                </c:pt>
                <c:pt idx="6396">
                  <c:v>151.0</c:v>
                </c:pt>
                <c:pt idx="6397">
                  <c:v>151.0</c:v>
                </c:pt>
                <c:pt idx="6398">
                  <c:v>151.0</c:v>
                </c:pt>
                <c:pt idx="6399">
                  <c:v>151.0</c:v>
                </c:pt>
                <c:pt idx="6400">
                  <c:v>151.0</c:v>
                </c:pt>
                <c:pt idx="6401">
                  <c:v>151.0</c:v>
                </c:pt>
                <c:pt idx="6402">
                  <c:v>151.0</c:v>
                </c:pt>
                <c:pt idx="6403">
                  <c:v>151.0</c:v>
                </c:pt>
                <c:pt idx="6404">
                  <c:v>151.0</c:v>
                </c:pt>
                <c:pt idx="6405">
                  <c:v>151.0</c:v>
                </c:pt>
                <c:pt idx="6406">
                  <c:v>151.0</c:v>
                </c:pt>
                <c:pt idx="6407">
                  <c:v>151.0</c:v>
                </c:pt>
                <c:pt idx="6408">
                  <c:v>151.0</c:v>
                </c:pt>
                <c:pt idx="6409">
                  <c:v>151.0</c:v>
                </c:pt>
                <c:pt idx="6410">
                  <c:v>151.0</c:v>
                </c:pt>
                <c:pt idx="6411">
                  <c:v>151.0</c:v>
                </c:pt>
                <c:pt idx="6412">
                  <c:v>151.0</c:v>
                </c:pt>
                <c:pt idx="6413">
                  <c:v>151.0</c:v>
                </c:pt>
                <c:pt idx="6414">
                  <c:v>151.0</c:v>
                </c:pt>
                <c:pt idx="6415">
                  <c:v>151.0</c:v>
                </c:pt>
                <c:pt idx="6416">
                  <c:v>151.0</c:v>
                </c:pt>
                <c:pt idx="6417">
                  <c:v>151.0</c:v>
                </c:pt>
                <c:pt idx="6418">
                  <c:v>151.0</c:v>
                </c:pt>
                <c:pt idx="6419">
                  <c:v>151.0</c:v>
                </c:pt>
                <c:pt idx="6420">
                  <c:v>151.0</c:v>
                </c:pt>
                <c:pt idx="6421">
                  <c:v>151.0</c:v>
                </c:pt>
                <c:pt idx="6422">
                  <c:v>151.0</c:v>
                </c:pt>
                <c:pt idx="6423">
                  <c:v>151.0</c:v>
                </c:pt>
                <c:pt idx="6424">
                  <c:v>151.0</c:v>
                </c:pt>
                <c:pt idx="6425">
                  <c:v>151.0</c:v>
                </c:pt>
                <c:pt idx="6426">
                  <c:v>151.0</c:v>
                </c:pt>
                <c:pt idx="6427">
                  <c:v>151.0</c:v>
                </c:pt>
                <c:pt idx="6428">
                  <c:v>151.0</c:v>
                </c:pt>
                <c:pt idx="6429">
                  <c:v>151.0</c:v>
                </c:pt>
                <c:pt idx="6430">
                  <c:v>151.0</c:v>
                </c:pt>
                <c:pt idx="6431">
                  <c:v>151.0</c:v>
                </c:pt>
                <c:pt idx="6432">
                  <c:v>151.0</c:v>
                </c:pt>
                <c:pt idx="6433">
                  <c:v>151.0</c:v>
                </c:pt>
                <c:pt idx="6434">
                  <c:v>151.0</c:v>
                </c:pt>
                <c:pt idx="6435">
                  <c:v>151.0</c:v>
                </c:pt>
                <c:pt idx="6436">
                  <c:v>151.0</c:v>
                </c:pt>
                <c:pt idx="6437">
                  <c:v>151.0</c:v>
                </c:pt>
                <c:pt idx="6438">
                  <c:v>151.0</c:v>
                </c:pt>
                <c:pt idx="6439">
                  <c:v>151.0</c:v>
                </c:pt>
                <c:pt idx="6440">
                  <c:v>151.0</c:v>
                </c:pt>
                <c:pt idx="6441">
                  <c:v>151.0</c:v>
                </c:pt>
                <c:pt idx="6442">
                  <c:v>151.0</c:v>
                </c:pt>
                <c:pt idx="6443">
                  <c:v>151.0</c:v>
                </c:pt>
                <c:pt idx="6444">
                  <c:v>151.0</c:v>
                </c:pt>
                <c:pt idx="6445">
                  <c:v>151.0</c:v>
                </c:pt>
                <c:pt idx="6446">
                  <c:v>151.0</c:v>
                </c:pt>
                <c:pt idx="6447">
                  <c:v>151.0</c:v>
                </c:pt>
                <c:pt idx="6448">
                  <c:v>151.0</c:v>
                </c:pt>
                <c:pt idx="6449">
                  <c:v>151.0</c:v>
                </c:pt>
                <c:pt idx="6450">
                  <c:v>151.0</c:v>
                </c:pt>
                <c:pt idx="6451">
                  <c:v>151.0</c:v>
                </c:pt>
                <c:pt idx="6452">
                  <c:v>151.0</c:v>
                </c:pt>
                <c:pt idx="6453">
                  <c:v>151.0</c:v>
                </c:pt>
                <c:pt idx="6454">
                  <c:v>151.0</c:v>
                </c:pt>
                <c:pt idx="6455">
                  <c:v>151.0</c:v>
                </c:pt>
                <c:pt idx="6456">
                  <c:v>151.0</c:v>
                </c:pt>
                <c:pt idx="6457">
                  <c:v>151.0</c:v>
                </c:pt>
                <c:pt idx="6458">
                  <c:v>151.0</c:v>
                </c:pt>
                <c:pt idx="6459">
                  <c:v>151.0</c:v>
                </c:pt>
                <c:pt idx="6460">
                  <c:v>151.0</c:v>
                </c:pt>
                <c:pt idx="6461">
                  <c:v>151.0</c:v>
                </c:pt>
                <c:pt idx="6462">
                  <c:v>151.0</c:v>
                </c:pt>
                <c:pt idx="6463">
                  <c:v>151.0</c:v>
                </c:pt>
                <c:pt idx="6464">
                  <c:v>151.0</c:v>
                </c:pt>
                <c:pt idx="6465">
                  <c:v>151.0</c:v>
                </c:pt>
                <c:pt idx="6466">
                  <c:v>151.0</c:v>
                </c:pt>
                <c:pt idx="6467">
                  <c:v>151.0</c:v>
                </c:pt>
                <c:pt idx="6468">
                  <c:v>151.0</c:v>
                </c:pt>
                <c:pt idx="6469">
                  <c:v>151.0</c:v>
                </c:pt>
                <c:pt idx="6470">
                  <c:v>151.0</c:v>
                </c:pt>
                <c:pt idx="6471">
                  <c:v>151.0</c:v>
                </c:pt>
                <c:pt idx="6472">
                  <c:v>151.0</c:v>
                </c:pt>
                <c:pt idx="6473">
                  <c:v>151.0</c:v>
                </c:pt>
                <c:pt idx="6474">
                  <c:v>151.0</c:v>
                </c:pt>
                <c:pt idx="6475">
                  <c:v>151.0</c:v>
                </c:pt>
                <c:pt idx="6476">
                  <c:v>151.0</c:v>
                </c:pt>
                <c:pt idx="6477">
                  <c:v>151.0</c:v>
                </c:pt>
                <c:pt idx="6478">
                  <c:v>151.0</c:v>
                </c:pt>
                <c:pt idx="6479">
                  <c:v>151.0</c:v>
                </c:pt>
                <c:pt idx="6480">
                  <c:v>151.0</c:v>
                </c:pt>
                <c:pt idx="6481">
                  <c:v>151.0</c:v>
                </c:pt>
                <c:pt idx="6482">
                  <c:v>151.0</c:v>
                </c:pt>
                <c:pt idx="6483">
                  <c:v>151.0</c:v>
                </c:pt>
                <c:pt idx="6484">
                  <c:v>151.0</c:v>
                </c:pt>
                <c:pt idx="6485">
                  <c:v>151.0</c:v>
                </c:pt>
                <c:pt idx="6486">
                  <c:v>151.0</c:v>
                </c:pt>
                <c:pt idx="6487">
                  <c:v>151.0</c:v>
                </c:pt>
                <c:pt idx="6488">
                  <c:v>151.0</c:v>
                </c:pt>
                <c:pt idx="6489">
                  <c:v>151.0</c:v>
                </c:pt>
                <c:pt idx="6490">
                  <c:v>151.0</c:v>
                </c:pt>
                <c:pt idx="6491">
                  <c:v>151.0</c:v>
                </c:pt>
                <c:pt idx="6492">
                  <c:v>151.0</c:v>
                </c:pt>
                <c:pt idx="6493">
                  <c:v>151.0</c:v>
                </c:pt>
                <c:pt idx="6494">
                  <c:v>151.0</c:v>
                </c:pt>
                <c:pt idx="6495">
                  <c:v>151.0</c:v>
                </c:pt>
                <c:pt idx="6496">
                  <c:v>151.0</c:v>
                </c:pt>
                <c:pt idx="6497">
                  <c:v>151.0</c:v>
                </c:pt>
                <c:pt idx="6498">
                  <c:v>151.0</c:v>
                </c:pt>
                <c:pt idx="6499">
                  <c:v>151.0</c:v>
                </c:pt>
                <c:pt idx="6500">
                  <c:v>151.0</c:v>
                </c:pt>
                <c:pt idx="6501">
                  <c:v>151.0</c:v>
                </c:pt>
                <c:pt idx="6502">
                  <c:v>151.0</c:v>
                </c:pt>
                <c:pt idx="6503">
                  <c:v>151.0</c:v>
                </c:pt>
                <c:pt idx="6504">
                  <c:v>151.0</c:v>
                </c:pt>
                <c:pt idx="6505">
                  <c:v>151.0</c:v>
                </c:pt>
                <c:pt idx="6506">
                  <c:v>151.0</c:v>
                </c:pt>
                <c:pt idx="6507">
                  <c:v>151.0</c:v>
                </c:pt>
                <c:pt idx="6508">
                  <c:v>151.0</c:v>
                </c:pt>
                <c:pt idx="6509">
                  <c:v>151.0</c:v>
                </c:pt>
                <c:pt idx="6510">
                  <c:v>151.0</c:v>
                </c:pt>
                <c:pt idx="6511">
                  <c:v>151.0</c:v>
                </c:pt>
                <c:pt idx="6512">
                  <c:v>151.0</c:v>
                </c:pt>
                <c:pt idx="6513">
                  <c:v>151.0</c:v>
                </c:pt>
                <c:pt idx="6514">
                  <c:v>151.0</c:v>
                </c:pt>
                <c:pt idx="6515">
                  <c:v>151.0</c:v>
                </c:pt>
                <c:pt idx="6516">
                  <c:v>151.0</c:v>
                </c:pt>
                <c:pt idx="6517">
                  <c:v>151.0</c:v>
                </c:pt>
                <c:pt idx="6518">
                  <c:v>151.0</c:v>
                </c:pt>
                <c:pt idx="6519">
                  <c:v>151.0</c:v>
                </c:pt>
                <c:pt idx="6520">
                  <c:v>151.0</c:v>
                </c:pt>
                <c:pt idx="6521">
                  <c:v>151.0</c:v>
                </c:pt>
                <c:pt idx="6522">
                  <c:v>151.0</c:v>
                </c:pt>
                <c:pt idx="6523">
                  <c:v>151.0</c:v>
                </c:pt>
                <c:pt idx="6524">
                  <c:v>151.0</c:v>
                </c:pt>
                <c:pt idx="6525">
                  <c:v>151.0</c:v>
                </c:pt>
                <c:pt idx="6526">
                  <c:v>151.0</c:v>
                </c:pt>
                <c:pt idx="6527">
                  <c:v>151.0</c:v>
                </c:pt>
                <c:pt idx="6528">
                  <c:v>151.0</c:v>
                </c:pt>
                <c:pt idx="6529">
                  <c:v>151.0</c:v>
                </c:pt>
                <c:pt idx="6530">
                  <c:v>151.0</c:v>
                </c:pt>
                <c:pt idx="6531">
                  <c:v>151.0</c:v>
                </c:pt>
                <c:pt idx="6532">
                  <c:v>151.0</c:v>
                </c:pt>
                <c:pt idx="6533">
                  <c:v>151.0</c:v>
                </c:pt>
                <c:pt idx="6534">
                  <c:v>151.0</c:v>
                </c:pt>
                <c:pt idx="6535">
                  <c:v>151.0</c:v>
                </c:pt>
                <c:pt idx="6536">
                  <c:v>151.0</c:v>
                </c:pt>
                <c:pt idx="6537">
                  <c:v>151.0</c:v>
                </c:pt>
                <c:pt idx="6538">
                  <c:v>151.0</c:v>
                </c:pt>
                <c:pt idx="6539">
                  <c:v>151.0</c:v>
                </c:pt>
                <c:pt idx="6540">
                  <c:v>151.0</c:v>
                </c:pt>
                <c:pt idx="6541">
                  <c:v>151.0</c:v>
                </c:pt>
                <c:pt idx="6542">
                  <c:v>151.0</c:v>
                </c:pt>
                <c:pt idx="6543">
                  <c:v>151.0</c:v>
                </c:pt>
                <c:pt idx="6544">
                  <c:v>151.0</c:v>
                </c:pt>
                <c:pt idx="6545">
                  <c:v>151.0</c:v>
                </c:pt>
                <c:pt idx="6546">
                  <c:v>151.0</c:v>
                </c:pt>
                <c:pt idx="6547">
                  <c:v>151.0</c:v>
                </c:pt>
                <c:pt idx="6548">
                  <c:v>151.0</c:v>
                </c:pt>
                <c:pt idx="6549">
                  <c:v>151.0</c:v>
                </c:pt>
                <c:pt idx="6550">
                  <c:v>151.0</c:v>
                </c:pt>
                <c:pt idx="6551">
                  <c:v>151.0</c:v>
                </c:pt>
                <c:pt idx="6552">
                  <c:v>151.0</c:v>
                </c:pt>
                <c:pt idx="6553">
                  <c:v>151.0</c:v>
                </c:pt>
                <c:pt idx="6554">
                  <c:v>151.0</c:v>
                </c:pt>
                <c:pt idx="6555">
                  <c:v>151.0</c:v>
                </c:pt>
                <c:pt idx="6556">
                  <c:v>151.0</c:v>
                </c:pt>
                <c:pt idx="6557">
                  <c:v>151.0</c:v>
                </c:pt>
                <c:pt idx="6558">
                  <c:v>151.0</c:v>
                </c:pt>
                <c:pt idx="6559">
                  <c:v>151.0</c:v>
                </c:pt>
                <c:pt idx="6560">
                  <c:v>151.0</c:v>
                </c:pt>
                <c:pt idx="6561">
                  <c:v>151.0</c:v>
                </c:pt>
                <c:pt idx="6562">
                  <c:v>152.0</c:v>
                </c:pt>
                <c:pt idx="6563">
                  <c:v>152.0</c:v>
                </c:pt>
                <c:pt idx="6564">
                  <c:v>152.0</c:v>
                </c:pt>
                <c:pt idx="6565">
                  <c:v>152.0</c:v>
                </c:pt>
                <c:pt idx="6566">
                  <c:v>152.0</c:v>
                </c:pt>
                <c:pt idx="6567">
                  <c:v>152.0</c:v>
                </c:pt>
                <c:pt idx="6568">
                  <c:v>152.0</c:v>
                </c:pt>
                <c:pt idx="6569">
                  <c:v>152.0</c:v>
                </c:pt>
                <c:pt idx="6570">
                  <c:v>152.0</c:v>
                </c:pt>
                <c:pt idx="6571">
                  <c:v>152.0</c:v>
                </c:pt>
                <c:pt idx="6572">
                  <c:v>152.0</c:v>
                </c:pt>
                <c:pt idx="6573">
                  <c:v>152.0</c:v>
                </c:pt>
                <c:pt idx="6574">
                  <c:v>152.0</c:v>
                </c:pt>
                <c:pt idx="6575">
                  <c:v>152.0</c:v>
                </c:pt>
                <c:pt idx="6576">
                  <c:v>153.0</c:v>
                </c:pt>
                <c:pt idx="6577">
                  <c:v>153.0</c:v>
                </c:pt>
                <c:pt idx="6578">
                  <c:v>153.0</c:v>
                </c:pt>
                <c:pt idx="6579">
                  <c:v>153.0</c:v>
                </c:pt>
                <c:pt idx="6580">
                  <c:v>153.0</c:v>
                </c:pt>
                <c:pt idx="6581">
                  <c:v>153.0</c:v>
                </c:pt>
                <c:pt idx="6582">
                  <c:v>154.0</c:v>
                </c:pt>
                <c:pt idx="6583">
                  <c:v>154.0</c:v>
                </c:pt>
                <c:pt idx="6584">
                  <c:v>154.0</c:v>
                </c:pt>
                <c:pt idx="6585">
                  <c:v>154.0</c:v>
                </c:pt>
                <c:pt idx="6586">
                  <c:v>155.0</c:v>
                </c:pt>
                <c:pt idx="6587">
                  <c:v>155.0</c:v>
                </c:pt>
                <c:pt idx="6588">
                  <c:v>155.0</c:v>
                </c:pt>
                <c:pt idx="6589">
                  <c:v>155.0</c:v>
                </c:pt>
                <c:pt idx="6590">
                  <c:v>155.0</c:v>
                </c:pt>
                <c:pt idx="6591">
                  <c:v>155.0</c:v>
                </c:pt>
                <c:pt idx="6592">
                  <c:v>155.0</c:v>
                </c:pt>
                <c:pt idx="6593">
                  <c:v>155.0</c:v>
                </c:pt>
                <c:pt idx="6594">
                  <c:v>155.0</c:v>
                </c:pt>
                <c:pt idx="6595">
                  <c:v>155.0</c:v>
                </c:pt>
                <c:pt idx="6596">
                  <c:v>155.0</c:v>
                </c:pt>
                <c:pt idx="6597">
                  <c:v>155.0</c:v>
                </c:pt>
                <c:pt idx="6598">
                  <c:v>155.0</c:v>
                </c:pt>
                <c:pt idx="6599">
                  <c:v>155.0</c:v>
                </c:pt>
                <c:pt idx="6600">
                  <c:v>155.0</c:v>
                </c:pt>
                <c:pt idx="6601">
                  <c:v>155.0</c:v>
                </c:pt>
                <c:pt idx="6602">
                  <c:v>155.0</c:v>
                </c:pt>
                <c:pt idx="6603">
                  <c:v>155.0</c:v>
                </c:pt>
                <c:pt idx="6604">
                  <c:v>155.0</c:v>
                </c:pt>
                <c:pt idx="6605">
                  <c:v>155.0</c:v>
                </c:pt>
                <c:pt idx="6606">
                  <c:v>156.0</c:v>
                </c:pt>
                <c:pt idx="6607">
                  <c:v>156.0</c:v>
                </c:pt>
                <c:pt idx="6608">
                  <c:v>156.0</c:v>
                </c:pt>
                <c:pt idx="6609">
                  <c:v>156.0</c:v>
                </c:pt>
                <c:pt idx="6610">
                  <c:v>156.0</c:v>
                </c:pt>
                <c:pt idx="6611">
                  <c:v>156.0</c:v>
                </c:pt>
                <c:pt idx="6612">
                  <c:v>156.0</c:v>
                </c:pt>
                <c:pt idx="6613">
                  <c:v>156.0</c:v>
                </c:pt>
                <c:pt idx="6614">
                  <c:v>156.0</c:v>
                </c:pt>
                <c:pt idx="6615">
                  <c:v>156.0</c:v>
                </c:pt>
                <c:pt idx="6616">
                  <c:v>156.0</c:v>
                </c:pt>
                <c:pt idx="6617">
                  <c:v>156.0</c:v>
                </c:pt>
                <c:pt idx="6618">
                  <c:v>156.0</c:v>
                </c:pt>
                <c:pt idx="6619">
                  <c:v>156.0</c:v>
                </c:pt>
                <c:pt idx="6620">
                  <c:v>156.0</c:v>
                </c:pt>
                <c:pt idx="6621">
                  <c:v>156.0</c:v>
                </c:pt>
                <c:pt idx="6622">
                  <c:v>156.0</c:v>
                </c:pt>
                <c:pt idx="6623">
                  <c:v>156.0</c:v>
                </c:pt>
                <c:pt idx="6624">
                  <c:v>156.0</c:v>
                </c:pt>
                <c:pt idx="6625">
                  <c:v>156.0</c:v>
                </c:pt>
                <c:pt idx="6626">
                  <c:v>156.0</c:v>
                </c:pt>
                <c:pt idx="6627">
                  <c:v>156.0</c:v>
                </c:pt>
                <c:pt idx="6628">
                  <c:v>156.0</c:v>
                </c:pt>
                <c:pt idx="6629">
                  <c:v>156.0</c:v>
                </c:pt>
                <c:pt idx="6630">
                  <c:v>156.0</c:v>
                </c:pt>
                <c:pt idx="6631">
                  <c:v>156.0</c:v>
                </c:pt>
                <c:pt idx="6632">
                  <c:v>156.0</c:v>
                </c:pt>
                <c:pt idx="6633">
                  <c:v>156.0</c:v>
                </c:pt>
                <c:pt idx="6634">
                  <c:v>156.0</c:v>
                </c:pt>
                <c:pt idx="6635">
                  <c:v>156.0</c:v>
                </c:pt>
                <c:pt idx="6636">
                  <c:v>156.0</c:v>
                </c:pt>
                <c:pt idx="6637">
                  <c:v>156.0</c:v>
                </c:pt>
                <c:pt idx="6638">
                  <c:v>156.0</c:v>
                </c:pt>
                <c:pt idx="6639">
                  <c:v>156.0</c:v>
                </c:pt>
                <c:pt idx="6640">
                  <c:v>156.0</c:v>
                </c:pt>
                <c:pt idx="6641">
                  <c:v>156.0</c:v>
                </c:pt>
                <c:pt idx="6642">
                  <c:v>156.0</c:v>
                </c:pt>
                <c:pt idx="6643">
                  <c:v>156.0</c:v>
                </c:pt>
                <c:pt idx="6644">
                  <c:v>156.0</c:v>
                </c:pt>
                <c:pt idx="6645">
                  <c:v>156.0</c:v>
                </c:pt>
                <c:pt idx="6646">
                  <c:v>156.0</c:v>
                </c:pt>
                <c:pt idx="6647">
                  <c:v>156.0</c:v>
                </c:pt>
                <c:pt idx="6648">
                  <c:v>156.0</c:v>
                </c:pt>
                <c:pt idx="6649">
                  <c:v>156.0</c:v>
                </c:pt>
                <c:pt idx="6650">
                  <c:v>156.0</c:v>
                </c:pt>
                <c:pt idx="6651">
                  <c:v>156.0</c:v>
                </c:pt>
                <c:pt idx="6652">
                  <c:v>156.0</c:v>
                </c:pt>
                <c:pt idx="6653">
                  <c:v>156.0</c:v>
                </c:pt>
                <c:pt idx="6654">
                  <c:v>156.0</c:v>
                </c:pt>
                <c:pt idx="6655">
                  <c:v>156.0</c:v>
                </c:pt>
                <c:pt idx="6656">
                  <c:v>156.0</c:v>
                </c:pt>
                <c:pt idx="6657">
                  <c:v>156.0</c:v>
                </c:pt>
                <c:pt idx="6658">
                  <c:v>156.0</c:v>
                </c:pt>
                <c:pt idx="6659">
                  <c:v>156.0</c:v>
                </c:pt>
                <c:pt idx="6660">
                  <c:v>156.0</c:v>
                </c:pt>
                <c:pt idx="6661">
                  <c:v>156.0</c:v>
                </c:pt>
                <c:pt idx="6662">
                  <c:v>156.0</c:v>
                </c:pt>
                <c:pt idx="6663">
                  <c:v>156.0</c:v>
                </c:pt>
                <c:pt idx="6664">
                  <c:v>156.0</c:v>
                </c:pt>
                <c:pt idx="6665">
                  <c:v>156.0</c:v>
                </c:pt>
                <c:pt idx="6666">
                  <c:v>156.0</c:v>
                </c:pt>
                <c:pt idx="6667">
                  <c:v>156.0</c:v>
                </c:pt>
                <c:pt idx="6668">
                  <c:v>156.0</c:v>
                </c:pt>
                <c:pt idx="6669">
                  <c:v>156.0</c:v>
                </c:pt>
                <c:pt idx="6670">
                  <c:v>156.0</c:v>
                </c:pt>
                <c:pt idx="6671">
                  <c:v>156.0</c:v>
                </c:pt>
                <c:pt idx="6672">
                  <c:v>156.0</c:v>
                </c:pt>
                <c:pt idx="6673">
                  <c:v>156.0</c:v>
                </c:pt>
                <c:pt idx="6674">
                  <c:v>156.0</c:v>
                </c:pt>
                <c:pt idx="6675">
                  <c:v>156.0</c:v>
                </c:pt>
                <c:pt idx="6676">
                  <c:v>156.0</c:v>
                </c:pt>
                <c:pt idx="6677">
                  <c:v>156.0</c:v>
                </c:pt>
                <c:pt idx="6678">
                  <c:v>156.0</c:v>
                </c:pt>
                <c:pt idx="6679">
                  <c:v>156.0</c:v>
                </c:pt>
                <c:pt idx="6680">
                  <c:v>156.0</c:v>
                </c:pt>
                <c:pt idx="6681">
                  <c:v>156.0</c:v>
                </c:pt>
                <c:pt idx="6682">
                  <c:v>156.0</c:v>
                </c:pt>
                <c:pt idx="6683">
                  <c:v>156.0</c:v>
                </c:pt>
                <c:pt idx="6684">
                  <c:v>156.0</c:v>
                </c:pt>
                <c:pt idx="6685">
                  <c:v>156.0</c:v>
                </c:pt>
                <c:pt idx="6686">
                  <c:v>156.0</c:v>
                </c:pt>
                <c:pt idx="6687">
                  <c:v>156.0</c:v>
                </c:pt>
                <c:pt idx="6688">
                  <c:v>156.0</c:v>
                </c:pt>
                <c:pt idx="6689">
                  <c:v>156.0</c:v>
                </c:pt>
                <c:pt idx="6690">
                  <c:v>156.0</c:v>
                </c:pt>
                <c:pt idx="6691">
                  <c:v>156.0</c:v>
                </c:pt>
                <c:pt idx="6692">
                  <c:v>156.0</c:v>
                </c:pt>
                <c:pt idx="6693">
                  <c:v>156.0</c:v>
                </c:pt>
                <c:pt idx="6694">
                  <c:v>156.0</c:v>
                </c:pt>
                <c:pt idx="6695">
                  <c:v>156.0</c:v>
                </c:pt>
                <c:pt idx="6696">
                  <c:v>156.0</c:v>
                </c:pt>
                <c:pt idx="6697">
                  <c:v>156.0</c:v>
                </c:pt>
                <c:pt idx="6698">
                  <c:v>156.0</c:v>
                </c:pt>
                <c:pt idx="6699">
                  <c:v>156.0</c:v>
                </c:pt>
                <c:pt idx="6700">
                  <c:v>156.0</c:v>
                </c:pt>
                <c:pt idx="6701">
                  <c:v>156.0</c:v>
                </c:pt>
                <c:pt idx="6702">
                  <c:v>156.0</c:v>
                </c:pt>
                <c:pt idx="6703">
                  <c:v>156.0</c:v>
                </c:pt>
                <c:pt idx="6704">
                  <c:v>156.0</c:v>
                </c:pt>
                <c:pt idx="6705">
                  <c:v>156.0</c:v>
                </c:pt>
                <c:pt idx="6706">
                  <c:v>156.0</c:v>
                </c:pt>
                <c:pt idx="6707">
                  <c:v>156.0</c:v>
                </c:pt>
                <c:pt idx="6708">
                  <c:v>156.0</c:v>
                </c:pt>
                <c:pt idx="6709">
                  <c:v>156.0</c:v>
                </c:pt>
                <c:pt idx="6710">
                  <c:v>156.0</c:v>
                </c:pt>
                <c:pt idx="6711">
                  <c:v>156.0</c:v>
                </c:pt>
                <c:pt idx="6712">
                  <c:v>156.0</c:v>
                </c:pt>
                <c:pt idx="6713">
                  <c:v>156.0</c:v>
                </c:pt>
                <c:pt idx="6714">
                  <c:v>156.0</c:v>
                </c:pt>
                <c:pt idx="6715">
                  <c:v>156.0</c:v>
                </c:pt>
                <c:pt idx="6716">
                  <c:v>156.0</c:v>
                </c:pt>
                <c:pt idx="6717">
                  <c:v>156.0</c:v>
                </c:pt>
                <c:pt idx="6718">
                  <c:v>156.0</c:v>
                </c:pt>
                <c:pt idx="6719">
                  <c:v>156.0</c:v>
                </c:pt>
                <c:pt idx="6720">
                  <c:v>156.0</c:v>
                </c:pt>
                <c:pt idx="6721">
                  <c:v>156.0</c:v>
                </c:pt>
                <c:pt idx="6722">
                  <c:v>156.0</c:v>
                </c:pt>
                <c:pt idx="6723">
                  <c:v>156.0</c:v>
                </c:pt>
                <c:pt idx="6724">
                  <c:v>156.0</c:v>
                </c:pt>
                <c:pt idx="6725">
                  <c:v>156.0</c:v>
                </c:pt>
                <c:pt idx="6726">
                  <c:v>156.0</c:v>
                </c:pt>
                <c:pt idx="6727">
                  <c:v>156.0</c:v>
                </c:pt>
                <c:pt idx="6728">
                  <c:v>156.0</c:v>
                </c:pt>
                <c:pt idx="6729">
                  <c:v>156.0</c:v>
                </c:pt>
                <c:pt idx="6730">
                  <c:v>156.0</c:v>
                </c:pt>
                <c:pt idx="6731">
                  <c:v>156.0</c:v>
                </c:pt>
                <c:pt idx="6732">
                  <c:v>156.0</c:v>
                </c:pt>
                <c:pt idx="6733">
                  <c:v>156.0</c:v>
                </c:pt>
                <c:pt idx="6734">
                  <c:v>156.0</c:v>
                </c:pt>
                <c:pt idx="6735">
                  <c:v>156.0</c:v>
                </c:pt>
                <c:pt idx="6736">
                  <c:v>156.0</c:v>
                </c:pt>
                <c:pt idx="6737">
                  <c:v>156.0</c:v>
                </c:pt>
                <c:pt idx="6738">
                  <c:v>156.0</c:v>
                </c:pt>
                <c:pt idx="6739">
                  <c:v>156.0</c:v>
                </c:pt>
                <c:pt idx="6740">
                  <c:v>156.0</c:v>
                </c:pt>
                <c:pt idx="6741">
                  <c:v>156.0</c:v>
                </c:pt>
                <c:pt idx="6742">
                  <c:v>156.0</c:v>
                </c:pt>
                <c:pt idx="6743">
                  <c:v>156.0</c:v>
                </c:pt>
                <c:pt idx="6744">
                  <c:v>156.0</c:v>
                </c:pt>
                <c:pt idx="6745">
                  <c:v>156.0</c:v>
                </c:pt>
                <c:pt idx="6746">
                  <c:v>156.0</c:v>
                </c:pt>
                <c:pt idx="6747">
                  <c:v>156.0</c:v>
                </c:pt>
                <c:pt idx="6748">
                  <c:v>156.0</c:v>
                </c:pt>
                <c:pt idx="6749">
                  <c:v>156.0</c:v>
                </c:pt>
                <c:pt idx="6750">
                  <c:v>156.0</c:v>
                </c:pt>
                <c:pt idx="6751">
                  <c:v>156.0</c:v>
                </c:pt>
                <c:pt idx="6752">
                  <c:v>157.0</c:v>
                </c:pt>
                <c:pt idx="6753">
                  <c:v>157.0</c:v>
                </c:pt>
                <c:pt idx="6754">
                  <c:v>157.0</c:v>
                </c:pt>
                <c:pt idx="6755">
                  <c:v>157.0</c:v>
                </c:pt>
                <c:pt idx="6756">
                  <c:v>158.0</c:v>
                </c:pt>
                <c:pt idx="6757">
                  <c:v>158.0</c:v>
                </c:pt>
                <c:pt idx="6758">
                  <c:v>158.0</c:v>
                </c:pt>
                <c:pt idx="6759">
                  <c:v>158.0</c:v>
                </c:pt>
                <c:pt idx="6760">
                  <c:v>158.0</c:v>
                </c:pt>
                <c:pt idx="6761">
                  <c:v>158.0</c:v>
                </c:pt>
                <c:pt idx="6762">
                  <c:v>158.0</c:v>
                </c:pt>
                <c:pt idx="6763">
                  <c:v>158.0</c:v>
                </c:pt>
                <c:pt idx="6764">
                  <c:v>158.0</c:v>
                </c:pt>
                <c:pt idx="6765">
                  <c:v>158.0</c:v>
                </c:pt>
                <c:pt idx="6766">
                  <c:v>158.0</c:v>
                </c:pt>
                <c:pt idx="6767">
                  <c:v>158.0</c:v>
                </c:pt>
                <c:pt idx="6768">
                  <c:v>158.0</c:v>
                </c:pt>
                <c:pt idx="6769">
                  <c:v>158.0</c:v>
                </c:pt>
                <c:pt idx="6770">
                  <c:v>158.0</c:v>
                </c:pt>
                <c:pt idx="6771">
                  <c:v>158.0</c:v>
                </c:pt>
                <c:pt idx="6772">
                  <c:v>158.0</c:v>
                </c:pt>
                <c:pt idx="6773">
                  <c:v>158.0</c:v>
                </c:pt>
                <c:pt idx="6774">
                  <c:v>158.0</c:v>
                </c:pt>
                <c:pt idx="6775">
                  <c:v>158.0</c:v>
                </c:pt>
                <c:pt idx="6776">
                  <c:v>158.0</c:v>
                </c:pt>
                <c:pt idx="6777">
                  <c:v>158.0</c:v>
                </c:pt>
                <c:pt idx="6778">
                  <c:v>158.0</c:v>
                </c:pt>
                <c:pt idx="6779">
                  <c:v>158.0</c:v>
                </c:pt>
                <c:pt idx="6780">
                  <c:v>158.0</c:v>
                </c:pt>
                <c:pt idx="6781">
                  <c:v>158.0</c:v>
                </c:pt>
                <c:pt idx="6782">
                  <c:v>158.0</c:v>
                </c:pt>
                <c:pt idx="6783">
                  <c:v>158.0</c:v>
                </c:pt>
                <c:pt idx="6784">
                  <c:v>158.0</c:v>
                </c:pt>
                <c:pt idx="6785">
                  <c:v>158.0</c:v>
                </c:pt>
                <c:pt idx="6786">
                  <c:v>158.0</c:v>
                </c:pt>
                <c:pt idx="6787">
                  <c:v>158.0</c:v>
                </c:pt>
                <c:pt idx="6788">
                  <c:v>158.0</c:v>
                </c:pt>
                <c:pt idx="6789">
                  <c:v>158.0</c:v>
                </c:pt>
                <c:pt idx="6790">
                  <c:v>158.0</c:v>
                </c:pt>
                <c:pt idx="6791">
                  <c:v>158.0</c:v>
                </c:pt>
                <c:pt idx="6792">
                  <c:v>158.0</c:v>
                </c:pt>
                <c:pt idx="6793">
                  <c:v>158.0</c:v>
                </c:pt>
                <c:pt idx="6794">
                  <c:v>158.0</c:v>
                </c:pt>
                <c:pt idx="6795">
                  <c:v>158.0</c:v>
                </c:pt>
                <c:pt idx="6796">
                  <c:v>158.0</c:v>
                </c:pt>
                <c:pt idx="6797">
                  <c:v>158.0</c:v>
                </c:pt>
                <c:pt idx="6798">
                  <c:v>158.0</c:v>
                </c:pt>
                <c:pt idx="6799">
                  <c:v>158.0</c:v>
                </c:pt>
                <c:pt idx="6800">
                  <c:v>158.0</c:v>
                </c:pt>
                <c:pt idx="6801">
                  <c:v>158.0</c:v>
                </c:pt>
                <c:pt idx="6802">
                  <c:v>158.0</c:v>
                </c:pt>
                <c:pt idx="6803">
                  <c:v>158.0</c:v>
                </c:pt>
                <c:pt idx="6804">
                  <c:v>158.0</c:v>
                </c:pt>
                <c:pt idx="6805">
                  <c:v>158.0</c:v>
                </c:pt>
                <c:pt idx="6806">
                  <c:v>158.0</c:v>
                </c:pt>
                <c:pt idx="6807">
                  <c:v>158.0</c:v>
                </c:pt>
                <c:pt idx="6808">
                  <c:v>158.0</c:v>
                </c:pt>
                <c:pt idx="6809">
                  <c:v>158.0</c:v>
                </c:pt>
                <c:pt idx="6810">
                  <c:v>158.0</c:v>
                </c:pt>
                <c:pt idx="6811">
                  <c:v>158.0</c:v>
                </c:pt>
                <c:pt idx="6812">
                  <c:v>158.0</c:v>
                </c:pt>
                <c:pt idx="6813">
                  <c:v>158.0</c:v>
                </c:pt>
                <c:pt idx="6814">
                  <c:v>158.0</c:v>
                </c:pt>
                <c:pt idx="6815">
                  <c:v>158.0</c:v>
                </c:pt>
                <c:pt idx="6816">
                  <c:v>158.0</c:v>
                </c:pt>
                <c:pt idx="6817">
                  <c:v>158.0</c:v>
                </c:pt>
                <c:pt idx="6818">
                  <c:v>158.0</c:v>
                </c:pt>
                <c:pt idx="6819">
                  <c:v>158.0</c:v>
                </c:pt>
                <c:pt idx="6820">
                  <c:v>158.0</c:v>
                </c:pt>
                <c:pt idx="6821">
                  <c:v>158.0</c:v>
                </c:pt>
                <c:pt idx="6822">
                  <c:v>158.0</c:v>
                </c:pt>
                <c:pt idx="6823">
                  <c:v>158.0</c:v>
                </c:pt>
                <c:pt idx="6824">
                  <c:v>158.0</c:v>
                </c:pt>
                <c:pt idx="6825">
                  <c:v>158.0</c:v>
                </c:pt>
                <c:pt idx="6826">
                  <c:v>158.0</c:v>
                </c:pt>
                <c:pt idx="6827">
                  <c:v>158.0</c:v>
                </c:pt>
                <c:pt idx="6828">
                  <c:v>158.0</c:v>
                </c:pt>
                <c:pt idx="6829">
                  <c:v>158.0</c:v>
                </c:pt>
                <c:pt idx="6830">
                  <c:v>158.0</c:v>
                </c:pt>
                <c:pt idx="6831">
                  <c:v>158.0</c:v>
                </c:pt>
                <c:pt idx="6832">
                  <c:v>158.0</c:v>
                </c:pt>
                <c:pt idx="6833">
                  <c:v>158.0</c:v>
                </c:pt>
                <c:pt idx="6834">
                  <c:v>158.0</c:v>
                </c:pt>
                <c:pt idx="6835">
                  <c:v>158.0</c:v>
                </c:pt>
                <c:pt idx="6836">
                  <c:v>158.0</c:v>
                </c:pt>
                <c:pt idx="6837">
                  <c:v>158.0</c:v>
                </c:pt>
                <c:pt idx="6838">
                  <c:v>158.0</c:v>
                </c:pt>
                <c:pt idx="6839">
                  <c:v>158.0</c:v>
                </c:pt>
                <c:pt idx="6840">
                  <c:v>158.0</c:v>
                </c:pt>
                <c:pt idx="6841">
                  <c:v>158.0</c:v>
                </c:pt>
                <c:pt idx="6842">
                  <c:v>158.0</c:v>
                </c:pt>
                <c:pt idx="6843">
                  <c:v>158.0</c:v>
                </c:pt>
                <c:pt idx="6844">
                  <c:v>158.0</c:v>
                </c:pt>
                <c:pt idx="6845">
                  <c:v>158.0</c:v>
                </c:pt>
                <c:pt idx="6846">
                  <c:v>158.0</c:v>
                </c:pt>
                <c:pt idx="6847">
                  <c:v>158.0</c:v>
                </c:pt>
                <c:pt idx="6848">
                  <c:v>158.0</c:v>
                </c:pt>
                <c:pt idx="6849">
                  <c:v>158.0</c:v>
                </c:pt>
                <c:pt idx="6850">
                  <c:v>159.0</c:v>
                </c:pt>
                <c:pt idx="6851">
                  <c:v>159.0</c:v>
                </c:pt>
                <c:pt idx="6852">
                  <c:v>159.0</c:v>
                </c:pt>
                <c:pt idx="6853">
                  <c:v>159.0</c:v>
                </c:pt>
                <c:pt idx="6854">
                  <c:v>159.0</c:v>
                </c:pt>
                <c:pt idx="6855">
                  <c:v>159.0</c:v>
                </c:pt>
                <c:pt idx="6856">
                  <c:v>159.0</c:v>
                </c:pt>
                <c:pt idx="6857">
                  <c:v>159.0</c:v>
                </c:pt>
                <c:pt idx="6858">
                  <c:v>159.0</c:v>
                </c:pt>
                <c:pt idx="6859">
                  <c:v>159.0</c:v>
                </c:pt>
                <c:pt idx="6860">
                  <c:v>159.0</c:v>
                </c:pt>
                <c:pt idx="6861">
                  <c:v>159.0</c:v>
                </c:pt>
                <c:pt idx="6862">
                  <c:v>159.0</c:v>
                </c:pt>
                <c:pt idx="6863">
                  <c:v>159.0</c:v>
                </c:pt>
                <c:pt idx="6864">
                  <c:v>159.0</c:v>
                </c:pt>
                <c:pt idx="6865">
                  <c:v>159.0</c:v>
                </c:pt>
                <c:pt idx="6866">
                  <c:v>159.0</c:v>
                </c:pt>
                <c:pt idx="6867">
                  <c:v>159.0</c:v>
                </c:pt>
                <c:pt idx="6868">
                  <c:v>159.0</c:v>
                </c:pt>
                <c:pt idx="6869">
                  <c:v>159.0</c:v>
                </c:pt>
                <c:pt idx="6870">
                  <c:v>159.0</c:v>
                </c:pt>
                <c:pt idx="6871">
                  <c:v>159.0</c:v>
                </c:pt>
                <c:pt idx="6872">
                  <c:v>159.0</c:v>
                </c:pt>
                <c:pt idx="6873">
                  <c:v>159.0</c:v>
                </c:pt>
                <c:pt idx="6874">
                  <c:v>159.0</c:v>
                </c:pt>
                <c:pt idx="6875">
                  <c:v>159.0</c:v>
                </c:pt>
                <c:pt idx="6876">
                  <c:v>159.0</c:v>
                </c:pt>
                <c:pt idx="6877">
                  <c:v>159.0</c:v>
                </c:pt>
                <c:pt idx="6878">
                  <c:v>160.0</c:v>
                </c:pt>
                <c:pt idx="6879">
                  <c:v>160.0</c:v>
                </c:pt>
                <c:pt idx="6880">
                  <c:v>160.0</c:v>
                </c:pt>
                <c:pt idx="6881">
                  <c:v>160.0</c:v>
                </c:pt>
                <c:pt idx="6882">
                  <c:v>160.0</c:v>
                </c:pt>
                <c:pt idx="6883">
                  <c:v>160.0</c:v>
                </c:pt>
                <c:pt idx="6884">
                  <c:v>160.0</c:v>
                </c:pt>
                <c:pt idx="6885">
                  <c:v>160.0</c:v>
                </c:pt>
                <c:pt idx="6886">
                  <c:v>160.0</c:v>
                </c:pt>
                <c:pt idx="6887">
                  <c:v>160.0</c:v>
                </c:pt>
                <c:pt idx="6888">
                  <c:v>160.0</c:v>
                </c:pt>
                <c:pt idx="6889">
                  <c:v>160.0</c:v>
                </c:pt>
                <c:pt idx="6890">
                  <c:v>160.0</c:v>
                </c:pt>
                <c:pt idx="6891">
                  <c:v>160.0</c:v>
                </c:pt>
                <c:pt idx="6892">
                  <c:v>161.0</c:v>
                </c:pt>
                <c:pt idx="6893">
                  <c:v>161.0</c:v>
                </c:pt>
                <c:pt idx="6894">
                  <c:v>162.0</c:v>
                </c:pt>
                <c:pt idx="6895">
                  <c:v>162.0</c:v>
                </c:pt>
                <c:pt idx="6896">
                  <c:v>162.0</c:v>
                </c:pt>
                <c:pt idx="6897">
                  <c:v>163.0</c:v>
                </c:pt>
                <c:pt idx="6898">
                  <c:v>163.0</c:v>
                </c:pt>
                <c:pt idx="6899">
                  <c:v>163.0</c:v>
                </c:pt>
                <c:pt idx="6900">
                  <c:v>163.0</c:v>
                </c:pt>
                <c:pt idx="6901">
                  <c:v>163.0</c:v>
                </c:pt>
                <c:pt idx="6902">
                  <c:v>163.0</c:v>
                </c:pt>
                <c:pt idx="6903">
                  <c:v>163.0</c:v>
                </c:pt>
                <c:pt idx="6904">
                  <c:v>163.0</c:v>
                </c:pt>
                <c:pt idx="6905">
                  <c:v>163.0</c:v>
                </c:pt>
                <c:pt idx="6906">
                  <c:v>163.0</c:v>
                </c:pt>
                <c:pt idx="6907">
                  <c:v>163.0</c:v>
                </c:pt>
                <c:pt idx="6908">
                  <c:v>164.0</c:v>
                </c:pt>
                <c:pt idx="6909">
                  <c:v>164.0</c:v>
                </c:pt>
                <c:pt idx="6910">
                  <c:v>164.0</c:v>
                </c:pt>
                <c:pt idx="6911">
                  <c:v>164.0</c:v>
                </c:pt>
                <c:pt idx="6912">
                  <c:v>164.0</c:v>
                </c:pt>
                <c:pt idx="6913">
                  <c:v>164.0</c:v>
                </c:pt>
                <c:pt idx="6914">
                  <c:v>164.0</c:v>
                </c:pt>
                <c:pt idx="6915">
                  <c:v>164.0</c:v>
                </c:pt>
                <c:pt idx="6916">
                  <c:v>164.0</c:v>
                </c:pt>
                <c:pt idx="6917">
                  <c:v>164.0</c:v>
                </c:pt>
                <c:pt idx="6918">
                  <c:v>164.0</c:v>
                </c:pt>
                <c:pt idx="6919">
                  <c:v>164.0</c:v>
                </c:pt>
                <c:pt idx="6920">
                  <c:v>164.0</c:v>
                </c:pt>
                <c:pt idx="6921">
                  <c:v>164.0</c:v>
                </c:pt>
                <c:pt idx="6922">
                  <c:v>164.0</c:v>
                </c:pt>
                <c:pt idx="6923">
                  <c:v>164.0</c:v>
                </c:pt>
                <c:pt idx="6924">
                  <c:v>164.0</c:v>
                </c:pt>
                <c:pt idx="6925">
                  <c:v>164.0</c:v>
                </c:pt>
                <c:pt idx="6926">
                  <c:v>164.0</c:v>
                </c:pt>
                <c:pt idx="6927">
                  <c:v>164.0</c:v>
                </c:pt>
                <c:pt idx="6928">
                  <c:v>164.0</c:v>
                </c:pt>
                <c:pt idx="6929">
                  <c:v>164.0</c:v>
                </c:pt>
                <c:pt idx="6930">
                  <c:v>164.0</c:v>
                </c:pt>
                <c:pt idx="6931">
                  <c:v>164.0</c:v>
                </c:pt>
                <c:pt idx="6932">
                  <c:v>164.0</c:v>
                </c:pt>
                <c:pt idx="6933">
                  <c:v>165.0</c:v>
                </c:pt>
                <c:pt idx="6934">
                  <c:v>165.0</c:v>
                </c:pt>
                <c:pt idx="6935">
                  <c:v>165.0</c:v>
                </c:pt>
                <c:pt idx="6936">
                  <c:v>165.0</c:v>
                </c:pt>
                <c:pt idx="6937">
                  <c:v>165.0</c:v>
                </c:pt>
                <c:pt idx="6938">
                  <c:v>165.0</c:v>
                </c:pt>
                <c:pt idx="6939">
                  <c:v>165.0</c:v>
                </c:pt>
                <c:pt idx="6940">
                  <c:v>165.0</c:v>
                </c:pt>
                <c:pt idx="6941">
                  <c:v>165.0</c:v>
                </c:pt>
                <c:pt idx="6942">
                  <c:v>165.0</c:v>
                </c:pt>
                <c:pt idx="6943">
                  <c:v>165.0</c:v>
                </c:pt>
                <c:pt idx="6944">
                  <c:v>165.0</c:v>
                </c:pt>
                <c:pt idx="6945">
                  <c:v>165.0</c:v>
                </c:pt>
                <c:pt idx="6946">
                  <c:v>165.0</c:v>
                </c:pt>
                <c:pt idx="6947">
                  <c:v>165.0</c:v>
                </c:pt>
                <c:pt idx="6948">
                  <c:v>165.0</c:v>
                </c:pt>
                <c:pt idx="6949">
                  <c:v>165.0</c:v>
                </c:pt>
                <c:pt idx="6950">
                  <c:v>165.0</c:v>
                </c:pt>
                <c:pt idx="6951">
                  <c:v>165.0</c:v>
                </c:pt>
                <c:pt idx="6952">
                  <c:v>166.0</c:v>
                </c:pt>
                <c:pt idx="6953">
                  <c:v>166.0</c:v>
                </c:pt>
                <c:pt idx="6954">
                  <c:v>166.0</c:v>
                </c:pt>
                <c:pt idx="6955">
                  <c:v>166.0</c:v>
                </c:pt>
                <c:pt idx="6956">
                  <c:v>166.0</c:v>
                </c:pt>
                <c:pt idx="6957">
                  <c:v>167.0</c:v>
                </c:pt>
                <c:pt idx="6958">
                  <c:v>167.0</c:v>
                </c:pt>
                <c:pt idx="6959">
                  <c:v>168.0</c:v>
                </c:pt>
                <c:pt idx="6960">
                  <c:v>168.0</c:v>
                </c:pt>
                <c:pt idx="6961">
                  <c:v>168.0</c:v>
                </c:pt>
                <c:pt idx="6962">
                  <c:v>168.0</c:v>
                </c:pt>
                <c:pt idx="6963">
                  <c:v>168.0</c:v>
                </c:pt>
                <c:pt idx="6964">
                  <c:v>168.0</c:v>
                </c:pt>
                <c:pt idx="6965">
                  <c:v>168.0</c:v>
                </c:pt>
                <c:pt idx="6966">
                  <c:v>168.0</c:v>
                </c:pt>
                <c:pt idx="6967">
                  <c:v>168.0</c:v>
                </c:pt>
                <c:pt idx="6968">
                  <c:v>168.0</c:v>
                </c:pt>
                <c:pt idx="6969">
                  <c:v>168.0</c:v>
                </c:pt>
                <c:pt idx="6970">
                  <c:v>168.0</c:v>
                </c:pt>
                <c:pt idx="6971">
                  <c:v>168.0</c:v>
                </c:pt>
                <c:pt idx="6972">
                  <c:v>168.0</c:v>
                </c:pt>
                <c:pt idx="6973">
                  <c:v>168.0</c:v>
                </c:pt>
                <c:pt idx="6974">
                  <c:v>168.0</c:v>
                </c:pt>
                <c:pt idx="6975">
                  <c:v>168.0</c:v>
                </c:pt>
                <c:pt idx="6976">
                  <c:v>168.0</c:v>
                </c:pt>
                <c:pt idx="6977">
                  <c:v>168.0</c:v>
                </c:pt>
                <c:pt idx="6978">
                  <c:v>168.0</c:v>
                </c:pt>
                <c:pt idx="6979">
                  <c:v>168.0</c:v>
                </c:pt>
                <c:pt idx="6980">
                  <c:v>168.0</c:v>
                </c:pt>
                <c:pt idx="6981">
                  <c:v>168.0</c:v>
                </c:pt>
                <c:pt idx="6982">
                  <c:v>168.0</c:v>
                </c:pt>
                <c:pt idx="6983">
                  <c:v>168.0</c:v>
                </c:pt>
                <c:pt idx="6984">
                  <c:v>168.0</c:v>
                </c:pt>
                <c:pt idx="6985">
                  <c:v>168.0</c:v>
                </c:pt>
                <c:pt idx="6986">
                  <c:v>168.0</c:v>
                </c:pt>
                <c:pt idx="6987">
                  <c:v>168.0</c:v>
                </c:pt>
                <c:pt idx="6988">
                  <c:v>168.0</c:v>
                </c:pt>
                <c:pt idx="6989">
                  <c:v>168.0</c:v>
                </c:pt>
                <c:pt idx="6990">
                  <c:v>168.0</c:v>
                </c:pt>
                <c:pt idx="6991">
                  <c:v>168.0</c:v>
                </c:pt>
                <c:pt idx="6992">
                  <c:v>168.0</c:v>
                </c:pt>
                <c:pt idx="6993">
                  <c:v>168.0</c:v>
                </c:pt>
                <c:pt idx="6994">
                  <c:v>168.0</c:v>
                </c:pt>
                <c:pt idx="6995">
                  <c:v>168.0</c:v>
                </c:pt>
                <c:pt idx="6996">
                  <c:v>168.0</c:v>
                </c:pt>
                <c:pt idx="6997">
                  <c:v>168.0</c:v>
                </c:pt>
                <c:pt idx="6998">
                  <c:v>168.0</c:v>
                </c:pt>
                <c:pt idx="6999">
                  <c:v>168.0</c:v>
                </c:pt>
                <c:pt idx="7000">
                  <c:v>168.0</c:v>
                </c:pt>
                <c:pt idx="7001">
                  <c:v>168.0</c:v>
                </c:pt>
                <c:pt idx="7002">
                  <c:v>168.0</c:v>
                </c:pt>
                <c:pt idx="7003">
                  <c:v>168.0</c:v>
                </c:pt>
                <c:pt idx="7004">
                  <c:v>168.0</c:v>
                </c:pt>
                <c:pt idx="7005">
                  <c:v>168.0</c:v>
                </c:pt>
                <c:pt idx="7006">
                  <c:v>168.0</c:v>
                </c:pt>
                <c:pt idx="7007">
                  <c:v>168.0</c:v>
                </c:pt>
                <c:pt idx="7008">
                  <c:v>168.0</c:v>
                </c:pt>
                <c:pt idx="7009">
                  <c:v>168.0</c:v>
                </c:pt>
                <c:pt idx="7010">
                  <c:v>168.0</c:v>
                </c:pt>
                <c:pt idx="7011">
                  <c:v>168.0</c:v>
                </c:pt>
                <c:pt idx="7012">
                  <c:v>168.0</c:v>
                </c:pt>
                <c:pt idx="7013">
                  <c:v>168.0</c:v>
                </c:pt>
                <c:pt idx="7014">
                  <c:v>168.0</c:v>
                </c:pt>
                <c:pt idx="7015">
                  <c:v>168.0</c:v>
                </c:pt>
                <c:pt idx="7016">
                  <c:v>168.0</c:v>
                </c:pt>
                <c:pt idx="7017">
                  <c:v>168.0</c:v>
                </c:pt>
                <c:pt idx="7018">
                  <c:v>168.0</c:v>
                </c:pt>
                <c:pt idx="7019">
                  <c:v>168.0</c:v>
                </c:pt>
                <c:pt idx="7020">
                  <c:v>168.0</c:v>
                </c:pt>
                <c:pt idx="7021">
                  <c:v>168.0</c:v>
                </c:pt>
                <c:pt idx="7022">
                  <c:v>168.0</c:v>
                </c:pt>
                <c:pt idx="7023">
                  <c:v>168.0</c:v>
                </c:pt>
                <c:pt idx="7024">
                  <c:v>168.0</c:v>
                </c:pt>
                <c:pt idx="7025">
                  <c:v>168.0</c:v>
                </c:pt>
                <c:pt idx="7026">
                  <c:v>168.0</c:v>
                </c:pt>
                <c:pt idx="7027">
                  <c:v>168.0</c:v>
                </c:pt>
                <c:pt idx="7028">
                  <c:v>168.0</c:v>
                </c:pt>
                <c:pt idx="7029">
                  <c:v>168.0</c:v>
                </c:pt>
                <c:pt idx="7030">
                  <c:v>168.0</c:v>
                </c:pt>
                <c:pt idx="7031">
                  <c:v>168.0</c:v>
                </c:pt>
                <c:pt idx="7032">
                  <c:v>168.0</c:v>
                </c:pt>
                <c:pt idx="7033">
                  <c:v>168.0</c:v>
                </c:pt>
                <c:pt idx="7034">
                  <c:v>168.0</c:v>
                </c:pt>
                <c:pt idx="7035">
                  <c:v>168.0</c:v>
                </c:pt>
                <c:pt idx="7036">
                  <c:v>168.0</c:v>
                </c:pt>
                <c:pt idx="7037">
                  <c:v>168.0</c:v>
                </c:pt>
                <c:pt idx="7038">
                  <c:v>168.0</c:v>
                </c:pt>
                <c:pt idx="7039">
                  <c:v>168.0</c:v>
                </c:pt>
                <c:pt idx="7040">
                  <c:v>168.0</c:v>
                </c:pt>
                <c:pt idx="7041">
                  <c:v>168.0</c:v>
                </c:pt>
                <c:pt idx="7042">
                  <c:v>168.0</c:v>
                </c:pt>
                <c:pt idx="7043">
                  <c:v>168.0</c:v>
                </c:pt>
                <c:pt idx="7044">
                  <c:v>168.0</c:v>
                </c:pt>
                <c:pt idx="7045">
                  <c:v>168.0</c:v>
                </c:pt>
                <c:pt idx="7046">
                  <c:v>168.0</c:v>
                </c:pt>
                <c:pt idx="7047">
                  <c:v>168.0</c:v>
                </c:pt>
                <c:pt idx="7048">
                  <c:v>168.0</c:v>
                </c:pt>
                <c:pt idx="7049">
                  <c:v>168.0</c:v>
                </c:pt>
                <c:pt idx="7050">
                  <c:v>168.0</c:v>
                </c:pt>
                <c:pt idx="7051">
                  <c:v>168.0</c:v>
                </c:pt>
                <c:pt idx="7052">
                  <c:v>168.0</c:v>
                </c:pt>
                <c:pt idx="7053">
                  <c:v>168.0</c:v>
                </c:pt>
                <c:pt idx="7054">
                  <c:v>168.0</c:v>
                </c:pt>
                <c:pt idx="7055">
                  <c:v>168.0</c:v>
                </c:pt>
                <c:pt idx="7056">
                  <c:v>168.0</c:v>
                </c:pt>
                <c:pt idx="7057">
                  <c:v>168.0</c:v>
                </c:pt>
                <c:pt idx="7058">
                  <c:v>168.0</c:v>
                </c:pt>
                <c:pt idx="7059">
                  <c:v>168.0</c:v>
                </c:pt>
                <c:pt idx="7060">
                  <c:v>168.0</c:v>
                </c:pt>
                <c:pt idx="7061">
                  <c:v>168.0</c:v>
                </c:pt>
                <c:pt idx="7062">
                  <c:v>168.0</c:v>
                </c:pt>
                <c:pt idx="7063">
                  <c:v>168.0</c:v>
                </c:pt>
                <c:pt idx="7064">
                  <c:v>168.0</c:v>
                </c:pt>
                <c:pt idx="7065">
                  <c:v>169.0</c:v>
                </c:pt>
                <c:pt idx="7066">
                  <c:v>169.0</c:v>
                </c:pt>
                <c:pt idx="7067">
                  <c:v>169.0</c:v>
                </c:pt>
                <c:pt idx="7068">
                  <c:v>169.0</c:v>
                </c:pt>
                <c:pt idx="7069">
                  <c:v>169.0</c:v>
                </c:pt>
                <c:pt idx="7070">
                  <c:v>169.0</c:v>
                </c:pt>
                <c:pt idx="7071">
                  <c:v>169.0</c:v>
                </c:pt>
                <c:pt idx="7072">
                  <c:v>169.0</c:v>
                </c:pt>
                <c:pt idx="7073">
                  <c:v>169.0</c:v>
                </c:pt>
                <c:pt idx="7074">
                  <c:v>169.0</c:v>
                </c:pt>
                <c:pt idx="7075">
                  <c:v>169.0</c:v>
                </c:pt>
                <c:pt idx="7076">
                  <c:v>169.0</c:v>
                </c:pt>
                <c:pt idx="7077">
                  <c:v>169.0</c:v>
                </c:pt>
                <c:pt idx="7078">
                  <c:v>169.0</c:v>
                </c:pt>
                <c:pt idx="7079">
                  <c:v>169.0</c:v>
                </c:pt>
                <c:pt idx="7080">
                  <c:v>169.0</c:v>
                </c:pt>
                <c:pt idx="7081">
                  <c:v>169.0</c:v>
                </c:pt>
                <c:pt idx="7082">
                  <c:v>169.0</c:v>
                </c:pt>
                <c:pt idx="7083">
                  <c:v>169.0</c:v>
                </c:pt>
                <c:pt idx="7084">
                  <c:v>169.0</c:v>
                </c:pt>
                <c:pt idx="7085">
                  <c:v>169.0</c:v>
                </c:pt>
                <c:pt idx="7086">
                  <c:v>169.0</c:v>
                </c:pt>
                <c:pt idx="7087">
                  <c:v>169.0</c:v>
                </c:pt>
                <c:pt idx="7088">
                  <c:v>169.0</c:v>
                </c:pt>
                <c:pt idx="7089">
                  <c:v>169.0</c:v>
                </c:pt>
                <c:pt idx="7090">
                  <c:v>169.0</c:v>
                </c:pt>
                <c:pt idx="7091">
                  <c:v>169.0</c:v>
                </c:pt>
                <c:pt idx="7092">
                  <c:v>169.0</c:v>
                </c:pt>
                <c:pt idx="7093">
                  <c:v>169.0</c:v>
                </c:pt>
                <c:pt idx="7094">
                  <c:v>169.0</c:v>
                </c:pt>
                <c:pt idx="7095">
                  <c:v>169.0</c:v>
                </c:pt>
                <c:pt idx="7096">
                  <c:v>169.0</c:v>
                </c:pt>
                <c:pt idx="7097">
                  <c:v>169.0</c:v>
                </c:pt>
                <c:pt idx="7098">
                  <c:v>169.0</c:v>
                </c:pt>
                <c:pt idx="7099">
                  <c:v>169.0</c:v>
                </c:pt>
                <c:pt idx="7100">
                  <c:v>169.0</c:v>
                </c:pt>
                <c:pt idx="7101">
                  <c:v>169.0</c:v>
                </c:pt>
                <c:pt idx="7102">
                  <c:v>169.0</c:v>
                </c:pt>
                <c:pt idx="7103">
                  <c:v>169.0</c:v>
                </c:pt>
                <c:pt idx="7104">
                  <c:v>169.0</c:v>
                </c:pt>
                <c:pt idx="7105">
                  <c:v>169.0</c:v>
                </c:pt>
                <c:pt idx="7106">
                  <c:v>169.0</c:v>
                </c:pt>
                <c:pt idx="7107">
                  <c:v>169.0</c:v>
                </c:pt>
                <c:pt idx="7108">
                  <c:v>169.0</c:v>
                </c:pt>
                <c:pt idx="7109">
                  <c:v>169.0</c:v>
                </c:pt>
                <c:pt idx="7110">
                  <c:v>169.0</c:v>
                </c:pt>
                <c:pt idx="7111">
                  <c:v>169.0</c:v>
                </c:pt>
                <c:pt idx="7112">
                  <c:v>169.0</c:v>
                </c:pt>
                <c:pt idx="7113">
                  <c:v>169.0</c:v>
                </c:pt>
                <c:pt idx="7114">
                  <c:v>169.0</c:v>
                </c:pt>
                <c:pt idx="7115">
                  <c:v>169.0</c:v>
                </c:pt>
                <c:pt idx="7116">
                  <c:v>169.0</c:v>
                </c:pt>
                <c:pt idx="7117">
                  <c:v>169.0</c:v>
                </c:pt>
                <c:pt idx="7118">
                  <c:v>169.0</c:v>
                </c:pt>
                <c:pt idx="7119">
                  <c:v>169.0</c:v>
                </c:pt>
                <c:pt idx="7120">
                  <c:v>169.0</c:v>
                </c:pt>
                <c:pt idx="7121">
                  <c:v>169.0</c:v>
                </c:pt>
                <c:pt idx="7122">
                  <c:v>169.0</c:v>
                </c:pt>
                <c:pt idx="7123">
                  <c:v>169.0</c:v>
                </c:pt>
                <c:pt idx="7124">
                  <c:v>169.0</c:v>
                </c:pt>
                <c:pt idx="7125">
                  <c:v>169.0</c:v>
                </c:pt>
                <c:pt idx="7126">
                  <c:v>169.0</c:v>
                </c:pt>
                <c:pt idx="7127">
                  <c:v>169.0</c:v>
                </c:pt>
                <c:pt idx="7128">
                  <c:v>169.0</c:v>
                </c:pt>
                <c:pt idx="7129">
                  <c:v>169.0</c:v>
                </c:pt>
                <c:pt idx="7130">
                  <c:v>169.0</c:v>
                </c:pt>
                <c:pt idx="7131">
                  <c:v>169.0</c:v>
                </c:pt>
                <c:pt idx="7132">
                  <c:v>169.0</c:v>
                </c:pt>
                <c:pt idx="7133">
                  <c:v>169.0</c:v>
                </c:pt>
                <c:pt idx="7134">
                  <c:v>169.0</c:v>
                </c:pt>
                <c:pt idx="7135">
                  <c:v>169.0</c:v>
                </c:pt>
                <c:pt idx="7136">
                  <c:v>169.0</c:v>
                </c:pt>
                <c:pt idx="7137">
                  <c:v>169.0</c:v>
                </c:pt>
                <c:pt idx="7138">
                  <c:v>169.0</c:v>
                </c:pt>
                <c:pt idx="7139">
                  <c:v>169.0</c:v>
                </c:pt>
                <c:pt idx="7140">
                  <c:v>169.0</c:v>
                </c:pt>
                <c:pt idx="7141">
                  <c:v>169.0</c:v>
                </c:pt>
                <c:pt idx="7142">
                  <c:v>169.0</c:v>
                </c:pt>
                <c:pt idx="7143">
                  <c:v>169.0</c:v>
                </c:pt>
                <c:pt idx="7144">
                  <c:v>169.0</c:v>
                </c:pt>
                <c:pt idx="7145">
                  <c:v>169.0</c:v>
                </c:pt>
                <c:pt idx="7146">
                  <c:v>169.0</c:v>
                </c:pt>
                <c:pt idx="7147">
                  <c:v>169.0</c:v>
                </c:pt>
                <c:pt idx="7148">
                  <c:v>169.0</c:v>
                </c:pt>
                <c:pt idx="7149">
                  <c:v>169.0</c:v>
                </c:pt>
                <c:pt idx="7150">
                  <c:v>169.0</c:v>
                </c:pt>
                <c:pt idx="7151">
                  <c:v>169.0</c:v>
                </c:pt>
                <c:pt idx="7152">
                  <c:v>169.0</c:v>
                </c:pt>
                <c:pt idx="7153">
                  <c:v>169.0</c:v>
                </c:pt>
                <c:pt idx="7154">
                  <c:v>169.0</c:v>
                </c:pt>
                <c:pt idx="7155">
                  <c:v>169.0</c:v>
                </c:pt>
                <c:pt idx="7156">
                  <c:v>169.0</c:v>
                </c:pt>
                <c:pt idx="7157">
                  <c:v>169.0</c:v>
                </c:pt>
                <c:pt idx="7158">
                  <c:v>169.0</c:v>
                </c:pt>
                <c:pt idx="7159">
                  <c:v>169.0</c:v>
                </c:pt>
                <c:pt idx="7160">
                  <c:v>169.0</c:v>
                </c:pt>
                <c:pt idx="7161">
                  <c:v>169.0</c:v>
                </c:pt>
                <c:pt idx="7162">
                  <c:v>169.0</c:v>
                </c:pt>
                <c:pt idx="7163">
                  <c:v>169.0</c:v>
                </c:pt>
                <c:pt idx="7164">
                  <c:v>169.0</c:v>
                </c:pt>
                <c:pt idx="7165">
                  <c:v>169.0</c:v>
                </c:pt>
                <c:pt idx="7166">
                  <c:v>169.0</c:v>
                </c:pt>
                <c:pt idx="7167">
                  <c:v>169.0</c:v>
                </c:pt>
                <c:pt idx="7168">
                  <c:v>169.0</c:v>
                </c:pt>
                <c:pt idx="7169">
                  <c:v>169.0</c:v>
                </c:pt>
                <c:pt idx="7170">
                  <c:v>169.0</c:v>
                </c:pt>
                <c:pt idx="7171">
                  <c:v>169.0</c:v>
                </c:pt>
                <c:pt idx="7172">
                  <c:v>169.0</c:v>
                </c:pt>
                <c:pt idx="7173">
                  <c:v>169.0</c:v>
                </c:pt>
                <c:pt idx="7174">
                  <c:v>169.0</c:v>
                </c:pt>
                <c:pt idx="7175">
                  <c:v>169.0</c:v>
                </c:pt>
                <c:pt idx="7176">
                  <c:v>169.0</c:v>
                </c:pt>
                <c:pt idx="7177">
                  <c:v>169.0</c:v>
                </c:pt>
                <c:pt idx="7178">
                  <c:v>169.0</c:v>
                </c:pt>
                <c:pt idx="7179">
                  <c:v>169.0</c:v>
                </c:pt>
                <c:pt idx="7180">
                  <c:v>169.0</c:v>
                </c:pt>
                <c:pt idx="7181">
                  <c:v>169.0</c:v>
                </c:pt>
                <c:pt idx="7182">
                  <c:v>169.0</c:v>
                </c:pt>
                <c:pt idx="7183">
                  <c:v>169.0</c:v>
                </c:pt>
                <c:pt idx="7184">
                  <c:v>170.0</c:v>
                </c:pt>
                <c:pt idx="7185">
                  <c:v>170.0</c:v>
                </c:pt>
                <c:pt idx="7186">
                  <c:v>170.0</c:v>
                </c:pt>
                <c:pt idx="7187">
                  <c:v>170.0</c:v>
                </c:pt>
                <c:pt idx="7188">
                  <c:v>170.0</c:v>
                </c:pt>
                <c:pt idx="7189">
                  <c:v>170.0</c:v>
                </c:pt>
                <c:pt idx="7190">
                  <c:v>170.0</c:v>
                </c:pt>
                <c:pt idx="7191">
                  <c:v>170.0</c:v>
                </c:pt>
                <c:pt idx="7192">
                  <c:v>170.0</c:v>
                </c:pt>
                <c:pt idx="7193">
                  <c:v>170.0</c:v>
                </c:pt>
                <c:pt idx="7194">
                  <c:v>170.0</c:v>
                </c:pt>
                <c:pt idx="7195">
                  <c:v>170.0</c:v>
                </c:pt>
                <c:pt idx="7196">
                  <c:v>171.0</c:v>
                </c:pt>
                <c:pt idx="7197">
                  <c:v>171.0</c:v>
                </c:pt>
                <c:pt idx="7198">
                  <c:v>171.0</c:v>
                </c:pt>
                <c:pt idx="7199">
                  <c:v>171.0</c:v>
                </c:pt>
                <c:pt idx="7200">
                  <c:v>171.0</c:v>
                </c:pt>
                <c:pt idx="7201">
                  <c:v>171.0</c:v>
                </c:pt>
                <c:pt idx="7202">
                  <c:v>171.0</c:v>
                </c:pt>
                <c:pt idx="7203">
                  <c:v>171.0</c:v>
                </c:pt>
                <c:pt idx="7204">
                  <c:v>171.0</c:v>
                </c:pt>
                <c:pt idx="7205">
                  <c:v>171.0</c:v>
                </c:pt>
                <c:pt idx="7206">
                  <c:v>171.0</c:v>
                </c:pt>
                <c:pt idx="7207">
                  <c:v>171.0</c:v>
                </c:pt>
                <c:pt idx="7208">
                  <c:v>171.0</c:v>
                </c:pt>
                <c:pt idx="7209">
                  <c:v>171.0</c:v>
                </c:pt>
                <c:pt idx="7210">
                  <c:v>171.0</c:v>
                </c:pt>
                <c:pt idx="7211">
                  <c:v>171.0</c:v>
                </c:pt>
                <c:pt idx="7212">
                  <c:v>171.0</c:v>
                </c:pt>
                <c:pt idx="7213">
                  <c:v>171.0</c:v>
                </c:pt>
                <c:pt idx="7214">
                  <c:v>171.0</c:v>
                </c:pt>
                <c:pt idx="7215">
                  <c:v>171.0</c:v>
                </c:pt>
                <c:pt idx="7216">
                  <c:v>171.0</c:v>
                </c:pt>
                <c:pt idx="7217">
                  <c:v>171.0</c:v>
                </c:pt>
                <c:pt idx="7218">
                  <c:v>171.0</c:v>
                </c:pt>
                <c:pt idx="7219">
                  <c:v>171.0</c:v>
                </c:pt>
                <c:pt idx="7220">
                  <c:v>171.0</c:v>
                </c:pt>
                <c:pt idx="7221">
                  <c:v>171.0</c:v>
                </c:pt>
                <c:pt idx="7222">
                  <c:v>171.0</c:v>
                </c:pt>
                <c:pt idx="7223">
                  <c:v>171.0</c:v>
                </c:pt>
                <c:pt idx="7224">
                  <c:v>171.0</c:v>
                </c:pt>
                <c:pt idx="7225">
                  <c:v>171.0</c:v>
                </c:pt>
                <c:pt idx="7226">
                  <c:v>171.0</c:v>
                </c:pt>
                <c:pt idx="7227">
                  <c:v>171.0</c:v>
                </c:pt>
                <c:pt idx="7228">
                  <c:v>171.0</c:v>
                </c:pt>
                <c:pt idx="7229">
                  <c:v>171.0</c:v>
                </c:pt>
                <c:pt idx="7230">
                  <c:v>171.0</c:v>
                </c:pt>
                <c:pt idx="7231">
                  <c:v>171.0</c:v>
                </c:pt>
                <c:pt idx="7232">
                  <c:v>171.0</c:v>
                </c:pt>
                <c:pt idx="7233">
                  <c:v>171.0</c:v>
                </c:pt>
                <c:pt idx="7234">
                  <c:v>171.0</c:v>
                </c:pt>
                <c:pt idx="7235">
                  <c:v>171.0</c:v>
                </c:pt>
                <c:pt idx="7236">
                  <c:v>172.0</c:v>
                </c:pt>
                <c:pt idx="7237">
                  <c:v>173.0</c:v>
                </c:pt>
                <c:pt idx="7238">
                  <c:v>173.0</c:v>
                </c:pt>
                <c:pt idx="7239">
                  <c:v>173.0</c:v>
                </c:pt>
                <c:pt idx="7240">
                  <c:v>173.0</c:v>
                </c:pt>
                <c:pt idx="7241">
                  <c:v>174.0</c:v>
                </c:pt>
                <c:pt idx="7242">
                  <c:v>174.0</c:v>
                </c:pt>
                <c:pt idx="7243">
                  <c:v>174.0</c:v>
                </c:pt>
                <c:pt idx="7244">
                  <c:v>174.0</c:v>
                </c:pt>
                <c:pt idx="7245">
                  <c:v>174.0</c:v>
                </c:pt>
                <c:pt idx="7246">
                  <c:v>174.0</c:v>
                </c:pt>
                <c:pt idx="7247">
                  <c:v>174.0</c:v>
                </c:pt>
                <c:pt idx="7248">
                  <c:v>174.0</c:v>
                </c:pt>
                <c:pt idx="7249">
                  <c:v>174.0</c:v>
                </c:pt>
                <c:pt idx="7250">
                  <c:v>174.0</c:v>
                </c:pt>
                <c:pt idx="7251">
                  <c:v>174.0</c:v>
                </c:pt>
                <c:pt idx="7252">
                  <c:v>174.0</c:v>
                </c:pt>
                <c:pt idx="7253">
                  <c:v>174.0</c:v>
                </c:pt>
                <c:pt idx="7254">
                  <c:v>174.0</c:v>
                </c:pt>
                <c:pt idx="7255">
                  <c:v>174.0</c:v>
                </c:pt>
                <c:pt idx="7256">
                  <c:v>174.0</c:v>
                </c:pt>
                <c:pt idx="7257">
                  <c:v>174.0</c:v>
                </c:pt>
                <c:pt idx="7258">
                  <c:v>174.0</c:v>
                </c:pt>
                <c:pt idx="7259">
                  <c:v>174.0</c:v>
                </c:pt>
                <c:pt idx="7260">
                  <c:v>174.0</c:v>
                </c:pt>
                <c:pt idx="7261">
                  <c:v>174.0</c:v>
                </c:pt>
                <c:pt idx="7262">
                  <c:v>174.0</c:v>
                </c:pt>
                <c:pt idx="7263">
                  <c:v>174.0</c:v>
                </c:pt>
                <c:pt idx="7264">
                  <c:v>174.0</c:v>
                </c:pt>
                <c:pt idx="7265">
                  <c:v>174.0</c:v>
                </c:pt>
                <c:pt idx="7266">
                  <c:v>174.0</c:v>
                </c:pt>
                <c:pt idx="7267">
                  <c:v>174.0</c:v>
                </c:pt>
                <c:pt idx="7268">
                  <c:v>174.0</c:v>
                </c:pt>
                <c:pt idx="7269">
                  <c:v>174.0</c:v>
                </c:pt>
                <c:pt idx="7270">
                  <c:v>174.0</c:v>
                </c:pt>
                <c:pt idx="7271">
                  <c:v>174.0</c:v>
                </c:pt>
                <c:pt idx="7272">
                  <c:v>174.0</c:v>
                </c:pt>
                <c:pt idx="7273">
                  <c:v>174.0</c:v>
                </c:pt>
                <c:pt idx="7274">
                  <c:v>174.0</c:v>
                </c:pt>
                <c:pt idx="7275">
                  <c:v>174.0</c:v>
                </c:pt>
                <c:pt idx="7276">
                  <c:v>174.0</c:v>
                </c:pt>
                <c:pt idx="7277">
                  <c:v>174.0</c:v>
                </c:pt>
                <c:pt idx="7278">
                  <c:v>174.0</c:v>
                </c:pt>
                <c:pt idx="7279">
                  <c:v>174.0</c:v>
                </c:pt>
                <c:pt idx="7280">
                  <c:v>174.0</c:v>
                </c:pt>
                <c:pt idx="7281">
                  <c:v>174.0</c:v>
                </c:pt>
                <c:pt idx="7282">
                  <c:v>174.0</c:v>
                </c:pt>
                <c:pt idx="7283">
                  <c:v>174.0</c:v>
                </c:pt>
                <c:pt idx="7284">
                  <c:v>174.0</c:v>
                </c:pt>
                <c:pt idx="7285">
                  <c:v>174.0</c:v>
                </c:pt>
                <c:pt idx="7286">
                  <c:v>174.0</c:v>
                </c:pt>
                <c:pt idx="7287">
                  <c:v>174.0</c:v>
                </c:pt>
                <c:pt idx="7288">
                  <c:v>174.0</c:v>
                </c:pt>
                <c:pt idx="7289">
                  <c:v>174.0</c:v>
                </c:pt>
                <c:pt idx="7290">
                  <c:v>174.0</c:v>
                </c:pt>
                <c:pt idx="7291">
                  <c:v>174.0</c:v>
                </c:pt>
                <c:pt idx="7292">
                  <c:v>174.0</c:v>
                </c:pt>
                <c:pt idx="7293">
                  <c:v>174.0</c:v>
                </c:pt>
                <c:pt idx="7294">
                  <c:v>174.0</c:v>
                </c:pt>
                <c:pt idx="7295">
                  <c:v>174.0</c:v>
                </c:pt>
                <c:pt idx="7296">
                  <c:v>175.0</c:v>
                </c:pt>
                <c:pt idx="7297">
                  <c:v>175.0</c:v>
                </c:pt>
                <c:pt idx="7298">
                  <c:v>175.0</c:v>
                </c:pt>
                <c:pt idx="7299">
                  <c:v>175.0</c:v>
                </c:pt>
                <c:pt idx="7300">
                  <c:v>175.0</c:v>
                </c:pt>
                <c:pt idx="7301">
                  <c:v>175.0</c:v>
                </c:pt>
                <c:pt idx="7302">
                  <c:v>175.0</c:v>
                </c:pt>
                <c:pt idx="7303">
                  <c:v>175.0</c:v>
                </c:pt>
                <c:pt idx="7304">
                  <c:v>175.0</c:v>
                </c:pt>
                <c:pt idx="7305">
                  <c:v>175.0</c:v>
                </c:pt>
                <c:pt idx="7306">
                  <c:v>175.0</c:v>
                </c:pt>
                <c:pt idx="7307">
                  <c:v>175.0</c:v>
                </c:pt>
                <c:pt idx="7308">
                  <c:v>175.0</c:v>
                </c:pt>
                <c:pt idx="7309">
                  <c:v>175.0</c:v>
                </c:pt>
                <c:pt idx="7310">
                  <c:v>175.0</c:v>
                </c:pt>
                <c:pt idx="7311">
                  <c:v>175.0</c:v>
                </c:pt>
                <c:pt idx="7312">
                  <c:v>176.0</c:v>
                </c:pt>
                <c:pt idx="7313">
                  <c:v>176.0</c:v>
                </c:pt>
                <c:pt idx="7314">
                  <c:v>176.0</c:v>
                </c:pt>
                <c:pt idx="7315">
                  <c:v>176.0</c:v>
                </c:pt>
                <c:pt idx="7316">
                  <c:v>176.0</c:v>
                </c:pt>
                <c:pt idx="7317">
                  <c:v>176.0</c:v>
                </c:pt>
                <c:pt idx="7318">
                  <c:v>176.0</c:v>
                </c:pt>
                <c:pt idx="7319">
                  <c:v>176.0</c:v>
                </c:pt>
                <c:pt idx="7320">
                  <c:v>176.0</c:v>
                </c:pt>
                <c:pt idx="7321">
                  <c:v>176.0</c:v>
                </c:pt>
                <c:pt idx="7322">
                  <c:v>176.0</c:v>
                </c:pt>
                <c:pt idx="7323">
                  <c:v>177.0</c:v>
                </c:pt>
                <c:pt idx="7324">
                  <c:v>177.0</c:v>
                </c:pt>
                <c:pt idx="7325">
                  <c:v>177.0</c:v>
                </c:pt>
                <c:pt idx="7326">
                  <c:v>177.0</c:v>
                </c:pt>
                <c:pt idx="7327">
                  <c:v>177.0</c:v>
                </c:pt>
                <c:pt idx="7328">
                  <c:v>177.0</c:v>
                </c:pt>
                <c:pt idx="7329">
                  <c:v>177.0</c:v>
                </c:pt>
                <c:pt idx="7330">
                  <c:v>177.0</c:v>
                </c:pt>
                <c:pt idx="7331">
                  <c:v>178.0</c:v>
                </c:pt>
                <c:pt idx="7332">
                  <c:v>178.0</c:v>
                </c:pt>
                <c:pt idx="7333">
                  <c:v>178.0</c:v>
                </c:pt>
                <c:pt idx="7334">
                  <c:v>178.0</c:v>
                </c:pt>
                <c:pt idx="7335">
                  <c:v>178.0</c:v>
                </c:pt>
                <c:pt idx="7336">
                  <c:v>178.0</c:v>
                </c:pt>
                <c:pt idx="7337">
                  <c:v>178.0</c:v>
                </c:pt>
                <c:pt idx="7338">
                  <c:v>178.0</c:v>
                </c:pt>
                <c:pt idx="7339">
                  <c:v>178.0</c:v>
                </c:pt>
                <c:pt idx="7340">
                  <c:v>179.0</c:v>
                </c:pt>
                <c:pt idx="7341">
                  <c:v>179.0</c:v>
                </c:pt>
                <c:pt idx="7342">
                  <c:v>179.0</c:v>
                </c:pt>
                <c:pt idx="7343">
                  <c:v>179.0</c:v>
                </c:pt>
                <c:pt idx="7344">
                  <c:v>179.0</c:v>
                </c:pt>
                <c:pt idx="7345">
                  <c:v>180.0</c:v>
                </c:pt>
                <c:pt idx="7346">
                  <c:v>180.0</c:v>
                </c:pt>
                <c:pt idx="7347">
                  <c:v>180.0</c:v>
                </c:pt>
                <c:pt idx="7348">
                  <c:v>180.0</c:v>
                </c:pt>
                <c:pt idx="7349">
                  <c:v>180.0</c:v>
                </c:pt>
                <c:pt idx="7350">
                  <c:v>180.0</c:v>
                </c:pt>
                <c:pt idx="7351">
                  <c:v>180.0</c:v>
                </c:pt>
                <c:pt idx="7352">
                  <c:v>180.0</c:v>
                </c:pt>
                <c:pt idx="7353">
                  <c:v>180.0</c:v>
                </c:pt>
                <c:pt idx="7354">
                  <c:v>180.0</c:v>
                </c:pt>
                <c:pt idx="7355">
                  <c:v>180.0</c:v>
                </c:pt>
                <c:pt idx="7356">
                  <c:v>180.0</c:v>
                </c:pt>
                <c:pt idx="7357">
                  <c:v>180.0</c:v>
                </c:pt>
                <c:pt idx="7358">
                  <c:v>180.0</c:v>
                </c:pt>
                <c:pt idx="7359">
                  <c:v>180.0</c:v>
                </c:pt>
                <c:pt idx="7360">
                  <c:v>180.0</c:v>
                </c:pt>
                <c:pt idx="7361">
                  <c:v>180.0</c:v>
                </c:pt>
                <c:pt idx="7362">
                  <c:v>180.0</c:v>
                </c:pt>
                <c:pt idx="7363">
                  <c:v>180.0</c:v>
                </c:pt>
                <c:pt idx="7364">
                  <c:v>180.0</c:v>
                </c:pt>
                <c:pt idx="7365">
                  <c:v>180.0</c:v>
                </c:pt>
                <c:pt idx="7366">
                  <c:v>180.0</c:v>
                </c:pt>
                <c:pt idx="7367">
                  <c:v>180.0</c:v>
                </c:pt>
                <c:pt idx="7368">
                  <c:v>180.0</c:v>
                </c:pt>
                <c:pt idx="7369">
                  <c:v>180.0</c:v>
                </c:pt>
                <c:pt idx="7370">
                  <c:v>180.0</c:v>
                </c:pt>
                <c:pt idx="7371">
                  <c:v>180.0</c:v>
                </c:pt>
                <c:pt idx="7372">
                  <c:v>180.0</c:v>
                </c:pt>
                <c:pt idx="7373">
                  <c:v>180.0</c:v>
                </c:pt>
                <c:pt idx="7374">
                  <c:v>180.0</c:v>
                </c:pt>
                <c:pt idx="7375">
                  <c:v>180.0</c:v>
                </c:pt>
                <c:pt idx="7376">
                  <c:v>180.0</c:v>
                </c:pt>
                <c:pt idx="7377">
                  <c:v>180.0</c:v>
                </c:pt>
                <c:pt idx="7378">
                  <c:v>180.0</c:v>
                </c:pt>
                <c:pt idx="7379">
                  <c:v>180.0</c:v>
                </c:pt>
                <c:pt idx="7380">
                  <c:v>180.0</c:v>
                </c:pt>
                <c:pt idx="7381">
                  <c:v>180.0</c:v>
                </c:pt>
                <c:pt idx="7382">
                  <c:v>180.0</c:v>
                </c:pt>
                <c:pt idx="7383">
                  <c:v>180.0</c:v>
                </c:pt>
                <c:pt idx="7384">
                  <c:v>180.0</c:v>
                </c:pt>
                <c:pt idx="7385">
                  <c:v>180.0</c:v>
                </c:pt>
                <c:pt idx="7386">
                  <c:v>180.0</c:v>
                </c:pt>
                <c:pt idx="7387">
                  <c:v>180.0</c:v>
                </c:pt>
                <c:pt idx="7388">
                  <c:v>180.0</c:v>
                </c:pt>
                <c:pt idx="7389">
                  <c:v>180.0</c:v>
                </c:pt>
                <c:pt idx="7390">
                  <c:v>180.0</c:v>
                </c:pt>
                <c:pt idx="7391">
                  <c:v>180.0</c:v>
                </c:pt>
                <c:pt idx="7392">
                  <c:v>180.0</c:v>
                </c:pt>
                <c:pt idx="7393">
                  <c:v>180.0</c:v>
                </c:pt>
                <c:pt idx="7394">
                  <c:v>180.0</c:v>
                </c:pt>
                <c:pt idx="7395">
                  <c:v>180.0</c:v>
                </c:pt>
                <c:pt idx="7396">
                  <c:v>180.0</c:v>
                </c:pt>
                <c:pt idx="7397">
                  <c:v>180.0</c:v>
                </c:pt>
                <c:pt idx="7398">
                  <c:v>180.0</c:v>
                </c:pt>
                <c:pt idx="7399">
                  <c:v>180.0</c:v>
                </c:pt>
                <c:pt idx="7400">
                  <c:v>180.0</c:v>
                </c:pt>
                <c:pt idx="7401">
                  <c:v>180.0</c:v>
                </c:pt>
                <c:pt idx="7402">
                  <c:v>180.0</c:v>
                </c:pt>
                <c:pt idx="7403">
                  <c:v>180.0</c:v>
                </c:pt>
                <c:pt idx="7404">
                  <c:v>180.0</c:v>
                </c:pt>
                <c:pt idx="7405">
                  <c:v>180.0</c:v>
                </c:pt>
                <c:pt idx="7406">
                  <c:v>180.0</c:v>
                </c:pt>
                <c:pt idx="7407">
                  <c:v>180.0</c:v>
                </c:pt>
                <c:pt idx="7408">
                  <c:v>180.0</c:v>
                </c:pt>
                <c:pt idx="7409">
                  <c:v>180.0</c:v>
                </c:pt>
                <c:pt idx="7410">
                  <c:v>180.0</c:v>
                </c:pt>
                <c:pt idx="7411">
                  <c:v>180.0</c:v>
                </c:pt>
                <c:pt idx="7412">
                  <c:v>180.0</c:v>
                </c:pt>
                <c:pt idx="7413">
                  <c:v>180.0</c:v>
                </c:pt>
                <c:pt idx="7414">
                  <c:v>180.0</c:v>
                </c:pt>
                <c:pt idx="7415">
                  <c:v>180.0</c:v>
                </c:pt>
                <c:pt idx="7416">
                  <c:v>180.0</c:v>
                </c:pt>
                <c:pt idx="7417">
                  <c:v>180.0</c:v>
                </c:pt>
                <c:pt idx="7418">
                  <c:v>180.0</c:v>
                </c:pt>
                <c:pt idx="7419">
                  <c:v>180.0</c:v>
                </c:pt>
                <c:pt idx="7420">
                  <c:v>180.0</c:v>
                </c:pt>
                <c:pt idx="7421">
                  <c:v>181.0</c:v>
                </c:pt>
                <c:pt idx="7422">
                  <c:v>181.0</c:v>
                </c:pt>
                <c:pt idx="7423">
                  <c:v>181.0</c:v>
                </c:pt>
                <c:pt idx="7424">
                  <c:v>181.0</c:v>
                </c:pt>
                <c:pt idx="7425">
                  <c:v>181.0</c:v>
                </c:pt>
                <c:pt idx="7426">
                  <c:v>181.0</c:v>
                </c:pt>
                <c:pt idx="7427">
                  <c:v>181.0</c:v>
                </c:pt>
                <c:pt idx="7428">
                  <c:v>181.0</c:v>
                </c:pt>
                <c:pt idx="7429">
                  <c:v>181.0</c:v>
                </c:pt>
                <c:pt idx="7430">
                  <c:v>181.0</c:v>
                </c:pt>
                <c:pt idx="7431">
                  <c:v>181.0</c:v>
                </c:pt>
                <c:pt idx="7432">
                  <c:v>181.0</c:v>
                </c:pt>
                <c:pt idx="7433">
                  <c:v>181.0</c:v>
                </c:pt>
                <c:pt idx="7434">
                  <c:v>181.0</c:v>
                </c:pt>
                <c:pt idx="7435">
                  <c:v>181.0</c:v>
                </c:pt>
                <c:pt idx="7436">
                  <c:v>181.0</c:v>
                </c:pt>
                <c:pt idx="7437">
                  <c:v>181.0</c:v>
                </c:pt>
                <c:pt idx="7438">
                  <c:v>181.0</c:v>
                </c:pt>
                <c:pt idx="7439">
                  <c:v>181.0</c:v>
                </c:pt>
                <c:pt idx="7440">
                  <c:v>181.0</c:v>
                </c:pt>
                <c:pt idx="7441">
                  <c:v>181.0</c:v>
                </c:pt>
                <c:pt idx="7442">
                  <c:v>181.0</c:v>
                </c:pt>
                <c:pt idx="7443">
                  <c:v>181.0</c:v>
                </c:pt>
                <c:pt idx="7444">
                  <c:v>181.0</c:v>
                </c:pt>
                <c:pt idx="7445">
                  <c:v>181.0</c:v>
                </c:pt>
                <c:pt idx="7446">
                  <c:v>181.0</c:v>
                </c:pt>
                <c:pt idx="7447">
                  <c:v>181.0</c:v>
                </c:pt>
                <c:pt idx="7448">
                  <c:v>181.0</c:v>
                </c:pt>
                <c:pt idx="7449">
                  <c:v>181.0</c:v>
                </c:pt>
                <c:pt idx="7450">
                  <c:v>181.0</c:v>
                </c:pt>
                <c:pt idx="7451">
                  <c:v>181.0</c:v>
                </c:pt>
                <c:pt idx="7452">
                  <c:v>181.0</c:v>
                </c:pt>
                <c:pt idx="7453">
                  <c:v>181.0</c:v>
                </c:pt>
                <c:pt idx="7454">
                  <c:v>181.0</c:v>
                </c:pt>
                <c:pt idx="7455">
                  <c:v>181.0</c:v>
                </c:pt>
                <c:pt idx="7456">
                  <c:v>181.0</c:v>
                </c:pt>
                <c:pt idx="7457">
                  <c:v>181.0</c:v>
                </c:pt>
                <c:pt idx="7458">
                  <c:v>181.0</c:v>
                </c:pt>
                <c:pt idx="7459">
                  <c:v>181.0</c:v>
                </c:pt>
                <c:pt idx="7460">
                  <c:v>181.0</c:v>
                </c:pt>
                <c:pt idx="7461">
                  <c:v>181.0</c:v>
                </c:pt>
                <c:pt idx="7462">
                  <c:v>181.0</c:v>
                </c:pt>
                <c:pt idx="7463">
                  <c:v>181.0</c:v>
                </c:pt>
                <c:pt idx="7464">
                  <c:v>181.0</c:v>
                </c:pt>
                <c:pt idx="7465">
                  <c:v>181.0</c:v>
                </c:pt>
                <c:pt idx="7466">
                  <c:v>181.0</c:v>
                </c:pt>
                <c:pt idx="7467">
                  <c:v>181.0</c:v>
                </c:pt>
                <c:pt idx="7468">
                  <c:v>181.0</c:v>
                </c:pt>
                <c:pt idx="7469">
                  <c:v>181.0</c:v>
                </c:pt>
                <c:pt idx="7470">
                  <c:v>181.0</c:v>
                </c:pt>
                <c:pt idx="7471">
                  <c:v>181.0</c:v>
                </c:pt>
                <c:pt idx="7472">
                  <c:v>181.0</c:v>
                </c:pt>
                <c:pt idx="7473">
                  <c:v>181.0</c:v>
                </c:pt>
                <c:pt idx="7474">
                  <c:v>181.0</c:v>
                </c:pt>
                <c:pt idx="7475">
                  <c:v>181.0</c:v>
                </c:pt>
                <c:pt idx="7476">
                  <c:v>181.0</c:v>
                </c:pt>
                <c:pt idx="7477">
                  <c:v>181.0</c:v>
                </c:pt>
                <c:pt idx="7478">
                  <c:v>181.0</c:v>
                </c:pt>
                <c:pt idx="7479">
                  <c:v>181.0</c:v>
                </c:pt>
                <c:pt idx="7480">
                  <c:v>181.0</c:v>
                </c:pt>
                <c:pt idx="7481">
                  <c:v>181.0</c:v>
                </c:pt>
                <c:pt idx="7482">
                  <c:v>181.0</c:v>
                </c:pt>
                <c:pt idx="7483">
                  <c:v>181.0</c:v>
                </c:pt>
                <c:pt idx="7484">
                  <c:v>181.0</c:v>
                </c:pt>
                <c:pt idx="7485">
                  <c:v>181.0</c:v>
                </c:pt>
                <c:pt idx="7486">
                  <c:v>181.0</c:v>
                </c:pt>
                <c:pt idx="7487">
                  <c:v>181.0</c:v>
                </c:pt>
                <c:pt idx="7488">
                  <c:v>181.0</c:v>
                </c:pt>
                <c:pt idx="7489">
                  <c:v>181.0</c:v>
                </c:pt>
                <c:pt idx="7490">
                  <c:v>181.0</c:v>
                </c:pt>
                <c:pt idx="7491">
                  <c:v>181.0</c:v>
                </c:pt>
                <c:pt idx="7492">
                  <c:v>181.0</c:v>
                </c:pt>
                <c:pt idx="7493">
                  <c:v>181.0</c:v>
                </c:pt>
                <c:pt idx="7494">
                  <c:v>181.0</c:v>
                </c:pt>
                <c:pt idx="7495">
                  <c:v>181.0</c:v>
                </c:pt>
                <c:pt idx="7496">
                  <c:v>181.0</c:v>
                </c:pt>
                <c:pt idx="7497">
                  <c:v>181.0</c:v>
                </c:pt>
                <c:pt idx="7498">
                  <c:v>181.0</c:v>
                </c:pt>
                <c:pt idx="7499">
                  <c:v>181.0</c:v>
                </c:pt>
                <c:pt idx="7500">
                  <c:v>181.0</c:v>
                </c:pt>
                <c:pt idx="7501">
                  <c:v>181.0</c:v>
                </c:pt>
                <c:pt idx="7502">
                  <c:v>182.0</c:v>
                </c:pt>
                <c:pt idx="7503">
                  <c:v>182.0</c:v>
                </c:pt>
                <c:pt idx="7504">
                  <c:v>182.0</c:v>
                </c:pt>
                <c:pt idx="7505">
                  <c:v>182.0</c:v>
                </c:pt>
                <c:pt idx="7506">
                  <c:v>182.0</c:v>
                </c:pt>
                <c:pt idx="7507">
                  <c:v>182.0</c:v>
                </c:pt>
                <c:pt idx="7508">
                  <c:v>182.0</c:v>
                </c:pt>
                <c:pt idx="7509">
                  <c:v>182.0</c:v>
                </c:pt>
                <c:pt idx="7510">
                  <c:v>182.0</c:v>
                </c:pt>
                <c:pt idx="7511">
                  <c:v>182.0</c:v>
                </c:pt>
                <c:pt idx="7512">
                  <c:v>182.0</c:v>
                </c:pt>
                <c:pt idx="7513">
                  <c:v>182.0</c:v>
                </c:pt>
                <c:pt idx="7514">
                  <c:v>182.0</c:v>
                </c:pt>
                <c:pt idx="7515">
                  <c:v>182.0</c:v>
                </c:pt>
                <c:pt idx="7516">
                  <c:v>182.0</c:v>
                </c:pt>
                <c:pt idx="7517">
                  <c:v>182.0</c:v>
                </c:pt>
                <c:pt idx="7518">
                  <c:v>182.0</c:v>
                </c:pt>
                <c:pt idx="7519">
                  <c:v>182.0</c:v>
                </c:pt>
                <c:pt idx="7520">
                  <c:v>182.0</c:v>
                </c:pt>
                <c:pt idx="7521">
                  <c:v>182.0</c:v>
                </c:pt>
                <c:pt idx="7522">
                  <c:v>182.0</c:v>
                </c:pt>
                <c:pt idx="7523">
                  <c:v>182.0</c:v>
                </c:pt>
                <c:pt idx="7524">
                  <c:v>182.0</c:v>
                </c:pt>
                <c:pt idx="7525">
                  <c:v>182.0</c:v>
                </c:pt>
                <c:pt idx="7526">
                  <c:v>182.0</c:v>
                </c:pt>
                <c:pt idx="7527">
                  <c:v>182.0</c:v>
                </c:pt>
                <c:pt idx="7528">
                  <c:v>182.0</c:v>
                </c:pt>
                <c:pt idx="7529">
                  <c:v>182.0</c:v>
                </c:pt>
                <c:pt idx="7530">
                  <c:v>182.0</c:v>
                </c:pt>
                <c:pt idx="7531">
                  <c:v>182.0</c:v>
                </c:pt>
                <c:pt idx="7532">
                  <c:v>182.0</c:v>
                </c:pt>
                <c:pt idx="7533">
                  <c:v>182.0</c:v>
                </c:pt>
                <c:pt idx="7534">
                  <c:v>182.0</c:v>
                </c:pt>
                <c:pt idx="7535">
                  <c:v>182.0</c:v>
                </c:pt>
                <c:pt idx="7536">
                  <c:v>182.0</c:v>
                </c:pt>
                <c:pt idx="7537">
                  <c:v>182.0</c:v>
                </c:pt>
                <c:pt idx="7538">
                  <c:v>182.0</c:v>
                </c:pt>
                <c:pt idx="7539">
                  <c:v>182.0</c:v>
                </c:pt>
                <c:pt idx="7540">
                  <c:v>182.0</c:v>
                </c:pt>
                <c:pt idx="7541">
                  <c:v>182.0</c:v>
                </c:pt>
                <c:pt idx="7542">
                  <c:v>182.0</c:v>
                </c:pt>
                <c:pt idx="7543">
                  <c:v>182.0</c:v>
                </c:pt>
                <c:pt idx="7544">
                  <c:v>182.0</c:v>
                </c:pt>
                <c:pt idx="7545">
                  <c:v>182.0</c:v>
                </c:pt>
                <c:pt idx="7546">
                  <c:v>182.0</c:v>
                </c:pt>
                <c:pt idx="7547">
                  <c:v>182.0</c:v>
                </c:pt>
                <c:pt idx="7548">
                  <c:v>182.0</c:v>
                </c:pt>
                <c:pt idx="7549">
                  <c:v>182.0</c:v>
                </c:pt>
                <c:pt idx="7550">
                  <c:v>182.0</c:v>
                </c:pt>
                <c:pt idx="7551">
                  <c:v>182.0</c:v>
                </c:pt>
                <c:pt idx="7552">
                  <c:v>182.0</c:v>
                </c:pt>
                <c:pt idx="7553">
                  <c:v>182.0</c:v>
                </c:pt>
                <c:pt idx="7554">
                  <c:v>182.0</c:v>
                </c:pt>
                <c:pt idx="7555">
                  <c:v>182.0</c:v>
                </c:pt>
                <c:pt idx="7556">
                  <c:v>182.0</c:v>
                </c:pt>
                <c:pt idx="7557">
                  <c:v>182.0</c:v>
                </c:pt>
                <c:pt idx="7558">
                  <c:v>182.0</c:v>
                </c:pt>
                <c:pt idx="7559">
                  <c:v>182.0</c:v>
                </c:pt>
                <c:pt idx="7560">
                  <c:v>182.0</c:v>
                </c:pt>
                <c:pt idx="7561">
                  <c:v>182.0</c:v>
                </c:pt>
                <c:pt idx="7562">
                  <c:v>182.0</c:v>
                </c:pt>
                <c:pt idx="7563">
                  <c:v>182.0</c:v>
                </c:pt>
                <c:pt idx="7564">
                  <c:v>182.0</c:v>
                </c:pt>
                <c:pt idx="7565">
                  <c:v>182.0</c:v>
                </c:pt>
                <c:pt idx="7566">
                  <c:v>182.0</c:v>
                </c:pt>
                <c:pt idx="7567">
                  <c:v>182.0</c:v>
                </c:pt>
                <c:pt idx="7568">
                  <c:v>182.0</c:v>
                </c:pt>
                <c:pt idx="7569">
                  <c:v>182.0</c:v>
                </c:pt>
                <c:pt idx="7570">
                  <c:v>182.0</c:v>
                </c:pt>
                <c:pt idx="7571">
                  <c:v>182.0</c:v>
                </c:pt>
                <c:pt idx="7572">
                  <c:v>182.0</c:v>
                </c:pt>
                <c:pt idx="7573">
                  <c:v>182.0</c:v>
                </c:pt>
                <c:pt idx="7574">
                  <c:v>182.0</c:v>
                </c:pt>
                <c:pt idx="7575">
                  <c:v>182.0</c:v>
                </c:pt>
                <c:pt idx="7576">
                  <c:v>182.0</c:v>
                </c:pt>
                <c:pt idx="7577">
                  <c:v>182.0</c:v>
                </c:pt>
                <c:pt idx="7578">
                  <c:v>182.0</c:v>
                </c:pt>
                <c:pt idx="7579">
                  <c:v>182.0</c:v>
                </c:pt>
                <c:pt idx="7580">
                  <c:v>182.0</c:v>
                </c:pt>
                <c:pt idx="7581">
                  <c:v>182.0</c:v>
                </c:pt>
                <c:pt idx="7582">
                  <c:v>182.0</c:v>
                </c:pt>
                <c:pt idx="7583">
                  <c:v>182.0</c:v>
                </c:pt>
                <c:pt idx="7584">
                  <c:v>182.0</c:v>
                </c:pt>
                <c:pt idx="7585">
                  <c:v>182.0</c:v>
                </c:pt>
                <c:pt idx="7586">
                  <c:v>182.0</c:v>
                </c:pt>
                <c:pt idx="7587">
                  <c:v>182.0</c:v>
                </c:pt>
                <c:pt idx="7588">
                  <c:v>182.0</c:v>
                </c:pt>
                <c:pt idx="7589">
                  <c:v>182.0</c:v>
                </c:pt>
                <c:pt idx="7590">
                  <c:v>182.0</c:v>
                </c:pt>
                <c:pt idx="7591">
                  <c:v>182.0</c:v>
                </c:pt>
                <c:pt idx="7592">
                  <c:v>182.0</c:v>
                </c:pt>
                <c:pt idx="7593">
                  <c:v>182.0</c:v>
                </c:pt>
                <c:pt idx="7594">
                  <c:v>182.0</c:v>
                </c:pt>
                <c:pt idx="7595">
                  <c:v>182.0</c:v>
                </c:pt>
                <c:pt idx="7596">
                  <c:v>182.0</c:v>
                </c:pt>
                <c:pt idx="7597">
                  <c:v>182.0</c:v>
                </c:pt>
                <c:pt idx="7598">
                  <c:v>182.0</c:v>
                </c:pt>
                <c:pt idx="7599">
                  <c:v>182.0</c:v>
                </c:pt>
                <c:pt idx="7600">
                  <c:v>182.0</c:v>
                </c:pt>
                <c:pt idx="7601">
                  <c:v>182.0</c:v>
                </c:pt>
                <c:pt idx="7602">
                  <c:v>182.0</c:v>
                </c:pt>
                <c:pt idx="7603">
                  <c:v>182.0</c:v>
                </c:pt>
                <c:pt idx="7604">
                  <c:v>182.0</c:v>
                </c:pt>
                <c:pt idx="7605">
                  <c:v>182.0</c:v>
                </c:pt>
                <c:pt idx="7606">
                  <c:v>182.0</c:v>
                </c:pt>
                <c:pt idx="7607">
                  <c:v>182.0</c:v>
                </c:pt>
                <c:pt idx="7608">
                  <c:v>182.0</c:v>
                </c:pt>
                <c:pt idx="7609">
                  <c:v>182.0</c:v>
                </c:pt>
                <c:pt idx="7610">
                  <c:v>182.0</c:v>
                </c:pt>
                <c:pt idx="7611">
                  <c:v>182.0</c:v>
                </c:pt>
                <c:pt idx="7612">
                  <c:v>182.0</c:v>
                </c:pt>
                <c:pt idx="7613">
                  <c:v>182.0</c:v>
                </c:pt>
                <c:pt idx="7614">
                  <c:v>182.0</c:v>
                </c:pt>
                <c:pt idx="7615">
                  <c:v>182.0</c:v>
                </c:pt>
                <c:pt idx="7616">
                  <c:v>182.0</c:v>
                </c:pt>
                <c:pt idx="7617">
                  <c:v>182.0</c:v>
                </c:pt>
                <c:pt idx="7618">
                  <c:v>182.0</c:v>
                </c:pt>
                <c:pt idx="7619">
                  <c:v>182.0</c:v>
                </c:pt>
                <c:pt idx="7620">
                  <c:v>182.0</c:v>
                </c:pt>
                <c:pt idx="7621">
                  <c:v>182.0</c:v>
                </c:pt>
                <c:pt idx="7622">
                  <c:v>182.0</c:v>
                </c:pt>
                <c:pt idx="7623">
                  <c:v>182.0</c:v>
                </c:pt>
                <c:pt idx="7624">
                  <c:v>182.0</c:v>
                </c:pt>
                <c:pt idx="7625">
                  <c:v>183.0</c:v>
                </c:pt>
                <c:pt idx="7626">
                  <c:v>183.0</c:v>
                </c:pt>
                <c:pt idx="7627">
                  <c:v>183.0</c:v>
                </c:pt>
                <c:pt idx="7628">
                  <c:v>183.0</c:v>
                </c:pt>
                <c:pt idx="7629">
                  <c:v>183.0</c:v>
                </c:pt>
                <c:pt idx="7630">
                  <c:v>183.0</c:v>
                </c:pt>
                <c:pt idx="7631">
                  <c:v>183.0</c:v>
                </c:pt>
                <c:pt idx="7632">
                  <c:v>183.0</c:v>
                </c:pt>
                <c:pt idx="7633">
                  <c:v>183.0</c:v>
                </c:pt>
                <c:pt idx="7634">
                  <c:v>183.0</c:v>
                </c:pt>
                <c:pt idx="7635">
                  <c:v>183.0</c:v>
                </c:pt>
                <c:pt idx="7636">
                  <c:v>183.0</c:v>
                </c:pt>
                <c:pt idx="7637">
                  <c:v>183.0</c:v>
                </c:pt>
                <c:pt idx="7638">
                  <c:v>183.0</c:v>
                </c:pt>
                <c:pt idx="7639">
                  <c:v>183.0</c:v>
                </c:pt>
                <c:pt idx="7640">
                  <c:v>183.0</c:v>
                </c:pt>
                <c:pt idx="7641">
                  <c:v>183.0</c:v>
                </c:pt>
                <c:pt idx="7642">
                  <c:v>183.0</c:v>
                </c:pt>
                <c:pt idx="7643">
                  <c:v>183.0</c:v>
                </c:pt>
                <c:pt idx="7644">
                  <c:v>183.0</c:v>
                </c:pt>
                <c:pt idx="7645">
                  <c:v>183.0</c:v>
                </c:pt>
                <c:pt idx="7646">
                  <c:v>183.0</c:v>
                </c:pt>
                <c:pt idx="7647">
                  <c:v>183.0</c:v>
                </c:pt>
                <c:pt idx="7648">
                  <c:v>183.0</c:v>
                </c:pt>
                <c:pt idx="7649">
                  <c:v>183.0</c:v>
                </c:pt>
                <c:pt idx="7650">
                  <c:v>183.0</c:v>
                </c:pt>
                <c:pt idx="7651">
                  <c:v>183.0</c:v>
                </c:pt>
                <c:pt idx="7652">
                  <c:v>183.0</c:v>
                </c:pt>
                <c:pt idx="7653">
                  <c:v>183.0</c:v>
                </c:pt>
                <c:pt idx="7654">
                  <c:v>184.0</c:v>
                </c:pt>
                <c:pt idx="7655">
                  <c:v>185.0</c:v>
                </c:pt>
                <c:pt idx="7656">
                  <c:v>185.0</c:v>
                </c:pt>
                <c:pt idx="7657">
                  <c:v>185.0</c:v>
                </c:pt>
                <c:pt idx="7658">
                  <c:v>185.0</c:v>
                </c:pt>
                <c:pt idx="7659">
                  <c:v>185.0</c:v>
                </c:pt>
                <c:pt idx="7660">
                  <c:v>185.0</c:v>
                </c:pt>
                <c:pt idx="7661">
                  <c:v>185.0</c:v>
                </c:pt>
                <c:pt idx="7662">
                  <c:v>186.0</c:v>
                </c:pt>
                <c:pt idx="7663">
                  <c:v>187.0</c:v>
                </c:pt>
                <c:pt idx="7664">
                  <c:v>187.0</c:v>
                </c:pt>
                <c:pt idx="7665">
                  <c:v>187.0</c:v>
                </c:pt>
                <c:pt idx="7666">
                  <c:v>187.0</c:v>
                </c:pt>
                <c:pt idx="7667">
                  <c:v>187.0</c:v>
                </c:pt>
                <c:pt idx="7668">
                  <c:v>187.0</c:v>
                </c:pt>
                <c:pt idx="7669">
                  <c:v>187.0</c:v>
                </c:pt>
                <c:pt idx="7670">
                  <c:v>187.0</c:v>
                </c:pt>
                <c:pt idx="7671">
                  <c:v>187.0</c:v>
                </c:pt>
                <c:pt idx="7672">
                  <c:v>187.0</c:v>
                </c:pt>
                <c:pt idx="7673">
                  <c:v>187.0</c:v>
                </c:pt>
                <c:pt idx="7674">
                  <c:v>187.0</c:v>
                </c:pt>
                <c:pt idx="7675">
                  <c:v>187.0</c:v>
                </c:pt>
                <c:pt idx="7676">
                  <c:v>187.0</c:v>
                </c:pt>
                <c:pt idx="7677">
                  <c:v>187.0</c:v>
                </c:pt>
                <c:pt idx="7678">
                  <c:v>187.0</c:v>
                </c:pt>
                <c:pt idx="7679">
                  <c:v>187.0</c:v>
                </c:pt>
                <c:pt idx="7680">
                  <c:v>187.0</c:v>
                </c:pt>
                <c:pt idx="7681">
                  <c:v>187.0</c:v>
                </c:pt>
                <c:pt idx="7682">
                  <c:v>187.0</c:v>
                </c:pt>
                <c:pt idx="7683">
                  <c:v>187.0</c:v>
                </c:pt>
                <c:pt idx="7684">
                  <c:v>187.0</c:v>
                </c:pt>
                <c:pt idx="7685">
                  <c:v>187.0</c:v>
                </c:pt>
                <c:pt idx="7686">
                  <c:v>187.0</c:v>
                </c:pt>
                <c:pt idx="7687">
                  <c:v>187.0</c:v>
                </c:pt>
                <c:pt idx="7688">
                  <c:v>187.0</c:v>
                </c:pt>
                <c:pt idx="7689">
                  <c:v>187.0</c:v>
                </c:pt>
                <c:pt idx="7690">
                  <c:v>187.0</c:v>
                </c:pt>
                <c:pt idx="7691">
                  <c:v>187.0</c:v>
                </c:pt>
                <c:pt idx="7692">
                  <c:v>187.0</c:v>
                </c:pt>
                <c:pt idx="7693">
                  <c:v>187.0</c:v>
                </c:pt>
                <c:pt idx="7694">
                  <c:v>187.0</c:v>
                </c:pt>
                <c:pt idx="7695">
                  <c:v>187.0</c:v>
                </c:pt>
                <c:pt idx="7696">
                  <c:v>187.0</c:v>
                </c:pt>
                <c:pt idx="7697">
                  <c:v>187.0</c:v>
                </c:pt>
                <c:pt idx="7698">
                  <c:v>187.0</c:v>
                </c:pt>
                <c:pt idx="7699">
                  <c:v>188.0</c:v>
                </c:pt>
                <c:pt idx="7700">
                  <c:v>188.0</c:v>
                </c:pt>
                <c:pt idx="7701">
                  <c:v>188.0</c:v>
                </c:pt>
                <c:pt idx="7702">
                  <c:v>188.0</c:v>
                </c:pt>
                <c:pt idx="7703">
                  <c:v>188.0</c:v>
                </c:pt>
                <c:pt idx="7704">
                  <c:v>188.0</c:v>
                </c:pt>
                <c:pt idx="7705">
                  <c:v>188.0</c:v>
                </c:pt>
                <c:pt idx="7706">
                  <c:v>188.0</c:v>
                </c:pt>
                <c:pt idx="7707">
                  <c:v>188.0</c:v>
                </c:pt>
                <c:pt idx="7708">
                  <c:v>188.0</c:v>
                </c:pt>
                <c:pt idx="7709">
                  <c:v>188.0</c:v>
                </c:pt>
                <c:pt idx="7710">
                  <c:v>189.0</c:v>
                </c:pt>
                <c:pt idx="7711">
                  <c:v>189.0</c:v>
                </c:pt>
                <c:pt idx="7712">
                  <c:v>189.0</c:v>
                </c:pt>
                <c:pt idx="7713">
                  <c:v>189.0</c:v>
                </c:pt>
                <c:pt idx="7714">
                  <c:v>189.0</c:v>
                </c:pt>
                <c:pt idx="7715">
                  <c:v>189.0</c:v>
                </c:pt>
                <c:pt idx="7716">
                  <c:v>189.0</c:v>
                </c:pt>
                <c:pt idx="7717">
                  <c:v>189.0</c:v>
                </c:pt>
                <c:pt idx="7718">
                  <c:v>189.0</c:v>
                </c:pt>
                <c:pt idx="7719">
                  <c:v>189.0</c:v>
                </c:pt>
                <c:pt idx="7720">
                  <c:v>189.0</c:v>
                </c:pt>
                <c:pt idx="7721">
                  <c:v>189.0</c:v>
                </c:pt>
                <c:pt idx="7722">
                  <c:v>189.0</c:v>
                </c:pt>
                <c:pt idx="7723">
                  <c:v>189.0</c:v>
                </c:pt>
                <c:pt idx="7724">
                  <c:v>189.0</c:v>
                </c:pt>
                <c:pt idx="7725">
                  <c:v>189.0</c:v>
                </c:pt>
                <c:pt idx="7726">
                  <c:v>189.0</c:v>
                </c:pt>
                <c:pt idx="7727">
                  <c:v>189.0</c:v>
                </c:pt>
                <c:pt idx="7728">
                  <c:v>189.0</c:v>
                </c:pt>
                <c:pt idx="7729">
                  <c:v>189.0</c:v>
                </c:pt>
                <c:pt idx="7730">
                  <c:v>189.0</c:v>
                </c:pt>
                <c:pt idx="7731">
                  <c:v>189.0</c:v>
                </c:pt>
                <c:pt idx="7732">
                  <c:v>189.0</c:v>
                </c:pt>
                <c:pt idx="7733">
                  <c:v>189.0</c:v>
                </c:pt>
                <c:pt idx="7734">
                  <c:v>189.0</c:v>
                </c:pt>
                <c:pt idx="7735">
                  <c:v>190.0</c:v>
                </c:pt>
                <c:pt idx="7736">
                  <c:v>190.0</c:v>
                </c:pt>
                <c:pt idx="7737">
                  <c:v>190.0</c:v>
                </c:pt>
                <c:pt idx="7738">
                  <c:v>190.0</c:v>
                </c:pt>
                <c:pt idx="7739">
                  <c:v>190.0</c:v>
                </c:pt>
                <c:pt idx="7740">
                  <c:v>190.0</c:v>
                </c:pt>
                <c:pt idx="7741">
                  <c:v>190.0</c:v>
                </c:pt>
                <c:pt idx="7742">
                  <c:v>190.0</c:v>
                </c:pt>
                <c:pt idx="7743">
                  <c:v>190.0</c:v>
                </c:pt>
                <c:pt idx="7744">
                  <c:v>190.0</c:v>
                </c:pt>
                <c:pt idx="7745">
                  <c:v>190.0</c:v>
                </c:pt>
                <c:pt idx="7746">
                  <c:v>190.0</c:v>
                </c:pt>
                <c:pt idx="7747">
                  <c:v>190.0</c:v>
                </c:pt>
                <c:pt idx="7748">
                  <c:v>190.0</c:v>
                </c:pt>
                <c:pt idx="7749">
                  <c:v>190.0</c:v>
                </c:pt>
                <c:pt idx="7750">
                  <c:v>190.0</c:v>
                </c:pt>
                <c:pt idx="7751">
                  <c:v>190.0</c:v>
                </c:pt>
                <c:pt idx="7752">
                  <c:v>190.0</c:v>
                </c:pt>
                <c:pt idx="7753">
                  <c:v>190.0</c:v>
                </c:pt>
                <c:pt idx="7754">
                  <c:v>190.0</c:v>
                </c:pt>
                <c:pt idx="7755">
                  <c:v>190.0</c:v>
                </c:pt>
                <c:pt idx="7756">
                  <c:v>191.0</c:v>
                </c:pt>
                <c:pt idx="7757">
                  <c:v>191.0</c:v>
                </c:pt>
                <c:pt idx="7758">
                  <c:v>191.0</c:v>
                </c:pt>
                <c:pt idx="7759">
                  <c:v>191.0</c:v>
                </c:pt>
                <c:pt idx="7760">
                  <c:v>191.0</c:v>
                </c:pt>
                <c:pt idx="7761">
                  <c:v>191.0</c:v>
                </c:pt>
                <c:pt idx="7762">
                  <c:v>191.0</c:v>
                </c:pt>
                <c:pt idx="7763">
                  <c:v>191.0</c:v>
                </c:pt>
                <c:pt idx="7764">
                  <c:v>191.0</c:v>
                </c:pt>
                <c:pt idx="7765">
                  <c:v>191.0</c:v>
                </c:pt>
                <c:pt idx="7766">
                  <c:v>191.0</c:v>
                </c:pt>
                <c:pt idx="7767">
                  <c:v>191.0</c:v>
                </c:pt>
                <c:pt idx="7768">
                  <c:v>191.0</c:v>
                </c:pt>
                <c:pt idx="7769">
                  <c:v>191.0</c:v>
                </c:pt>
                <c:pt idx="7770">
                  <c:v>191.0</c:v>
                </c:pt>
                <c:pt idx="7771">
                  <c:v>191.0</c:v>
                </c:pt>
                <c:pt idx="7772">
                  <c:v>191.0</c:v>
                </c:pt>
                <c:pt idx="7773">
                  <c:v>191.0</c:v>
                </c:pt>
                <c:pt idx="7774">
                  <c:v>191.0</c:v>
                </c:pt>
                <c:pt idx="7775">
                  <c:v>191.0</c:v>
                </c:pt>
                <c:pt idx="7776">
                  <c:v>191.0</c:v>
                </c:pt>
                <c:pt idx="7777">
                  <c:v>191.0</c:v>
                </c:pt>
                <c:pt idx="7778">
                  <c:v>191.0</c:v>
                </c:pt>
                <c:pt idx="7779">
                  <c:v>191.0</c:v>
                </c:pt>
                <c:pt idx="7780">
                  <c:v>191.0</c:v>
                </c:pt>
                <c:pt idx="7781">
                  <c:v>191.0</c:v>
                </c:pt>
                <c:pt idx="7782">
                  <c:v>191.0</c:v>
                </c:pt>
                <c:pt idx="7783">
                  <c:v>191.0</c:v>
                </c:pt>
                <c:pt idx="7784">
                  <c:v>191.0</c:v>
                </c:pt>
                <c:pt idx="7785">
                  <c:v>191.0</c:v>
                </c:pt>
                <c:pt idx="7786">
                  <c:v>191.0</c:v>
                </c:pt>
                <c:pt idx="7787">
                  <c:v>191.0</c:v>
                </c:pt>
                <c:pt idx="7788">
                  <c:v>191.0</c:v>
                </c:pt>
                <c:pt idx="7789">
                  <c:v>191.0</c:v>
                </c:pt>
                <c:pt idx="7790">
                  <c:v>191.0</c:v>
                </c:pt>
                <c:pt idx="7791">
                  <c:v>191.0</c:v>
                </c:pt>
                <c:pt idx="7792">
                  <c:v>191.0</c:v>
                </c:pt>
                <c:pt idx="7793">
                  <c:v>191.0</c:v>
                </c:pt>
                <c:pt idx="7794">
                  <c:v>191.0</c:v>
                </c:pt>
                <c:pt idx="7795">
                  <c:v>191.0</c:v>
                </c:pt>
                <c:pt idx="7796">
                  <c:v>191.0</c:v>
                </c:pt>
                <c:pt idx="7797">
                  <c:v>191.0</c:v>
                </c:pt>
                <c:pt idx="7798">
                  <c:v>191.0</c:v>
                </c:pt>
                <c:pt idx="7799">
                  <c:v>191.0</c:v>
                </c:pt>
                <c:pt idx="7800">
                  <c:v>191.0</c:v>
                </c:pt>
                <c:pt idx="7801">
                  <c:v>191.0</c:v>
                </c:pt>
                <c:pt idx="7802">
                  <c:v>191.0</c:v>
                </c:pt>
                <c:pt idx="7803">
                  <c:v>191.0</c:v>
                </c:pt>
                <c:pt idx="7804">
                  <c:v>191.0</c:v>
                </c:pt>
                <c:pt idx="7805">
                  <c:v>191.0</c:v>
                </c:pt>
                <c:pt idx="7806">
                  <c:v>191.0</c:v>
                </c:pt>
                <c:pt idx="7807">
                  <c:v>191.0</c:v>
                </c:pt>
                <c:pt idx="7808">
                  <c:v>191.0</c:v>
                </c:pt>
                <c:pt idx="7809">
                  <c:v>191.0</c:v>
                </c:pt>
                <c:pt idx="7810">
                  <c:v>191.0</c:v>
                </c:pt>
                <c:pt idx="7811">
                  <c:v>191.0</c:v>
                </c:pt>
                <c:pt idx="7812">
                  <c:v>191.0</c:v>
                </c:pt>
                <c:pt idx="7813">
                  <c:v>191.0</c:v>
                </c:pt>
                <c:pt idx="7814">
                  <c:v>191.0</c:v>
                </c:pt>
                <c:pt idx="7815">
                  <c:v>191.0</c:v>
                </c:pt>
                <c:pt idx="7816">
                  <c:v>191.0</c:v>
                </c:pt>
                <c:pt idx="7817">
                  <c:v>191.0</c:v>
                </c:pt>
                <c:pt idx="7818">
                  <c:v>191.0</c:v>
                </c:pt>
                <c:pt idx="7819">
                  <c:v>191.0</c:v>
                </c:pt>
                <c:pt idx="7820">
                  <c:v>191.0</c:v>
                </c:pt>
                <c:pt idx="7821">
                  <c:v>191.0</c:v>
                </c:pt>
                <c:pt idx="7822">
                  <c:v>191.0</c:v>
                </c:pt>
                <c:pt idx="7823">
                  <c:v>191.0</c:v>
                </c:pt>
                <c:pt idx="7824">
                  <c:v>191.0</c:v>
                </c:pt>
                <c:pt idx="7825">
                  <c:v>191.0</c:v>
                </c:pt>
                <c:pt idx="7826">
                  <c:v>191.0</c:v>
                </c:pt>
                <c:pt idx="7827">
                  <c:v>191.0</c:v>
                </c:pt>
                <c:pt idx="7828">
                  <c:v>191.0</c:v>
                </c:pt>
                <c:pt idx="7829">
                  <c:v>191.0</c:v>
                </c:pt>
                <c:pt idx="7830">
                  <c:v>191.0</c:v>
                </c:pt>
                <c:pt idx="7831">
                  <c:v>191.0</c:v>
                </c:pt>
                <c:pt idx="7832">
                  <c:v>191.0</c:v>
                </c:pt>
                <c:pt idx="7833">
                  <c:v>191.0</c:v>
                </c:pt>
                <c:pt idx="7834">
                  <c:v>191.0</c:v>
                </c:pt>
                <c:pt idx="7835">
                  <c:v>191.0</c:v>
                </c:pt>
                <c:pt idx="7836">
                  <c:v>191.0</c:v>
                </c:pt>
                <c:pt idx="7837">
                  <c:v>192.0</c:v>
                </c:pt>
                <c:pt idx="7838">
                  <c:v>192.0</c:v>
                </c:pt>
                <c:pt idx="7839">
                  <c:v>192.0</c:v>
                </c:pt>
                <c:pt idx="7840">
                  <c:v>192.0</c:v>
                </c:pt>
                <c:pt idx="7841">
                  <c:v>192.0</c:v>
                </c:pt>
                <c:pt idx="7842">
                  <c:v>192.0</c:v>
                </c:pt>
                <c:pt idx="7843">
                  <c:v>192.0</c:v>
                </c:pt>
                <c:pt idx="7844">
                  <c:v>192.0</c:v>
                </c:pt>
                <c:pt idx="7845">
                  <c:v>192.0</c:v>
                </c:pt>
                <c:pt idx="7846">
                  <c:v>192.0</c:v>
                </c:pt>
                <c:pt idx="7847">
                  <c:v>192.0</c:v>
                </c:pt>
                <c:pt idx="7848">
                  <c:v>192.0</c:v>
                </c:pt>
                <c:pt idx="7849">
                  <c:v>192.0</c:v>
                </c:pt>
                <c:pt idx="7850">
                  <c:v>192.0</c:v>
                </c:pt>
                <c:pt idx="7851">
                  <c:v>192.0</c:v>
                </c:pt>
                <c:pt idx="7852">
                  <c:v>192.0</c:v>
                </c:pt>
                <c:pt idx="7853">
                  <c:v>192.0</c:v>
                </c:pt>
                <c:pt idx="7854">
                  <c:v>192.0</c:v>
                </c:pt>
                <c:pt idx="7855">
                  <c:v>192.0</c:v>
                </c:pt>
                <c:pt idx="7856">
                  <c:v>192.0</c:v>
                </c:pt>
                <c:pt idx="7857">
                  <c:v>192.0</c:v>
                </c:pt>
                <c:pt idx="7858">
                  <c:v>192.0</c:v>
                </c:pt>
                <c:pt idx="7859">
                  <c:v>192.0</c:v>
                </c:pt>
                <c:pt idx="7860">
                  <c:v>192.0</c:v>
                </c:pt>
                <c:pt idx="7861">
                  <c:v>192.0</c:v>
                </c:pt>
                <c:pt idx="7862">
                  <c:v>192.0</c:v>
                </c:pt>
                <c:pt idx="7863">
                  <c:v>192.0</c:v>
                </c:pt>
                <c:pt idx="7864">
                  <c:v>192.0</c:v>
                </c:pt>
                <c:pt idx="7865">
                  <c:v>192.0</c:v>
                </c:pt>
                <c:pt idx="7866">
                  <c:v>192.0</c:v>
                </c:pt>
                <c:pt idx="7867">
                  <c:v>192.0</c:v>
                </c:pt>
                <c:pt idx="7868">
                  <c:v>192.0</c:v>
                </c:pt>
                <c:pt idx="7869">
                  <c:v>192.0</c:v>
                </c:pt>
                <c:pt idx="7870">
                  <c:v>192.0</c:v>
                </c:pt>
                <c:pt idx="7871">
                  <c:v>192.0</c:v>
                </c:pt>
                <c:pt idx="7872">
                  <c:v>192.0</c:v>
                </c:pt>
                <c:pt idx="7873">
                  <c:v>192.0</c:v>
                </c:pt>
                <c:pt idx="7874">
                  <c:v>192.0</c:v>
                </c:pt>
                <c:pt idx="7875">
                  <c:v>192.0</c:v>
                </c:pt>
                <c:pt idx="7876">
                  <c:v>192.0</c:v>
                </c:pt>
                <c:pt idx="7877">
                  <c:v>192.0</c:v>
                </c:pt>
                <c:pt idx="7878">
                  <c:v>192.0</c:v>
                </c:pt>
                <c:pt idx="7879">
                  <c:v>192.0</c:v>
                </c:pt>
                <c:pt idx="7880">
                  <c:v>192.0</c:v>
                </c:pt>
                <c:pt idx="7881">
                  <c:v>192.0</c:v>
                </c:pt>
                <c:pt idx="7882">
                  <c:v>192.0</c:v>
                </c:pt>
                <c:pt idx="7883">
                  <c:v>192.0</c:v>
                </c:pt>
                <c:pt idx="7884">
                  <c:v>192.0</c:v>
                </c:pt>
                <c:pt idx="7885">
                  <c:v>192.0</c:v>
                </c:pt>
                <c:pt idx="7886">
                  <c:v>192.0</c:v>
                </c:pt>
                <c:pt idx="7887">
                  <c:v>192.0</c:v>
                </c:pt>
                <c:pt idx="7888">
                  <c:v>192.0</c:v>
                </c:pt>
                <c:pt idx="7889">
                  <c:v>192.0</c:v>
                </c:pt>
                <c:pt idx="7890">
                  <c:v>192.0</c:v>
                </c:pt>
                <c:pt idx="7891">
                  <c:v>192.0</c:v>
                </c:pt>
                <c:pt idx="7892">
                  <c:v>192.0</c:v>
                </c:pt>
                <c:pt idx="7893">
                  <c:v>192.0</c:v>
                </c:pt>
                <c:pt idx="7894">
                  <c:v>192.0</c:v>
                </c:pt>
                <c:pt idx="7895">
                  <c:v>192.0</c:v>
                </c:pt>
                <c:pt idx="7896">
                  <c:v>192.0</c:v>
                </c:pt>
                <c:pt idx="7897">
                  <c:v>192.0</c:v>
                </c:pt>
                <c:pt idx="7898">
                  <c:v>192.0</c:v>
                </c:pt>
                <c:pt idx="7899">
                  <c:v>192.0</c:v>
                </c:pt>
                <c:pt idx="7900">
                  <c:v>192.0</c:v>
                </c:pt>
                <c:pt idx="7901">
                  <c:v>192.0</c:v>
                </c:pt>
                <c:pt idx="7902">
                  <c:v>192.0</c:v>
                </c:pt>
                <c:pt idx="7903">
                  <c:v>192.0</c:v>
                </c:pt>
                <c:pt idx="7904">
                  <c:v>192.0</c:v>
                </c:pt>
                <c:pt idx="7905">
                  <c:v>192.0</c:v>
                </c:pt>
                <c:pt idx="7906">
                  <c:v>192.0</c:v>
                </c:pt>
                <c:pt idx="7907">
                  <c:v>192.0</c:v>
                </c:pt>
                <c:pt idx="7908">
                  <c:v>192.0</c:v>
                </c:pt>
                <c:pt idx="7909">
                  <c:v>193.0</c:v>
                </c:pt>
                <c:pt idx="7910">
                  <c:v>193.0</c:v>
                </c:pt>
                <c:pt idx="7911">
                  <c:v>193.0</c:v>
                </c:pt>
                <c:pt idx="7912">
                  <c:v>193.0</c:v>
                </c:pt>
                <c:pt idx="7913">
                  <c:v>193.0</c:v>
                </c:pt>
                <c:pt idx="7914">
                  <c:v>193.0</c:v>
                </c:pt>
                <c:pt idx="7915">
                  <c:v>194.0</c:v>
                </c:pt>
                <c:pt idx="7916">
                  <c:v>194.0</c:v>
                </c:pt>
                <c:pt idx="7917">
                  <c:v>194.0</c:v>
                </c:pt>
                <c:pt idx="7918">
                  <c:v>194.0</c:v>
                </c:pt>
                <c:pt idx="7919">
                  <c:v>194.0</c:v>
                </c:pt>
                <c:pt idx="7920">
                  <c:v>195.0</c:v>
                </c:pt>
                <c:pt idx="7921">
                  <c:v>195.0</c:v>
                </c:pt>
                <c:pt idx="7922">
                  <c:v>195.0</c:v>
                </c:pt>
                <c:pt idx="7923">
                  <c:v>195.0</c:v>
                </c:pt>
                <c:pt idx="7924">
                  <c:v>195.0</c:v>
                </c:pt>
                <c:pt idx="7925">
                  <c:v>195.0</c:v>
                </c:pt>
                <c:pt idx="7926">
                  <c:v>195.0</c:v>
                </c:pt>
                <c:pt idx="7927">
                  <c:v>195.0</c:v>
                </c:pt>
                <c:pt idx="7928">
                  <c:v>195.0</c:v>
                </c:pt>
                <c:pt idx="7929">
                  <c:v>195.0</c:v>
                </c:pt>
                <c:pt idx="7930">
                  <c:v>195.0</c:v>
                </c:pt>
                <c:pt idx="7931">
                  <c:v>195.0</c:v>
                </c:pt>
                <c:pt idx="7932">
                  <c:v>195.0</c:v>
                </c:pt>
                <c:pt idx="7933">
                  <c:v>195.0</c:v>
                </c:pt>
                <c:pt idx="7934">
                  <c:v>195.0</c:v>
                </c:pt>
                <c:pt idx="7935">
                  <c:v>195.0</c:v>
                </c:pt>
                <c:pt idx="7936">
                  <c:v>195.0</c:v>
                </c:pt>
                <c:pt idx="7937">
                  <c:v>195.0</c:v>
                </c:pt>
                <c:pt idx="7938">
                  <c:v>195.0</c:v>
                </c:pt>
                <c:pt idx="7939">
                  <c:v>195.0</c:v>
                </c:pt>
                <c:pt idx="7940">
                  <c:v>195.0</c:v>
                </c:pt>
                <c:pt idx="7941">
                  <c:v>195.0</c:v>
                </c:pt>
                <c:pt idx="7942">
                  <c:v>195.0</c:v>
                </c:pt>
                <c:pt idx="7943">
                  <c:v>195.0</c:v>
                </c:pt>
                <c:pt idx="7944">
                  <c:v>195.0</c:v>
                </c:pt>
                <c:pt idx="7945">
                  <c:v>195.0</c:v>
                </c:pt>
                <c:pt idx="7946">
                  <c:v>195.0</c:v>
                </c:pt>
                <c:pt idx="7947">
                  <c:v>195.0</c:v>
                </c:pt>
                <c:pt idx="7948">
                  <c:v>195.0</c:v>
                </c:pt>
                <c:pt idx="7949">
                  <c:v>195.0</c:v>
                </c:pt>
                <c:pt idx="7950">
                  <c:v>195.0</c:v>
                </c:pt>
                <c:pt idx="7951">
                  <c:v>195.0</c:v>
                </c:pt>
                <c:pt idx="7952">
                  <c:v>195.0</c:v>
                </c:pt>
                <c:pt idx="7953">
                  <c:v>195.0</c:v>
                </c:pt>
                <c:pt idx="7954">
                  <c:v>195.0</c:v>
                </c:pt>
                <c:pt idx="7955">
                  <c:v>195.0</c:v>
                </c:pt>
                <c:pt idx="7956">
                  <c:v>195.0</c:v>
                </c:pt>
                <c:pt idx="7957">
                  <c:v>195.0</c:v>
                </c:pt>
                <c:pt idx="7958">
                  <c:v>195.0</c:v>
                </c:pt>
                <c:pt idx="7959">
                  <c:v>195.0</c:v>
                </c:pt>
                <c:pt idx="7960">
                  <c:v>195.0</c:v>
                </c:pt>
                <c:pt idx="7961">
                  <c:v>195.0</c:v>
                </c:pt>
                <c:pt idx="7962">
                  <c:v>195.0</c:v>
                </c:pt>
                <c:pt idx="7963">
                  <c:v>195.0</c:v>
                </c:pt>
                <c:pt idx="7964">
                  <c:v>195.0</c:v>
                </c:pt>
                <c:pt idx="7965">
                  <c:v>195.0</c:v>
                </c:pt>
                <c:pt idx="7966">
                  <c:v>195.0</c:v>
                </c:pt>
                <c:pt idx="7967">
                  <c:v>195.0</c:v>
                </c:pt>
                <c:pt idx="7968">
                  <c:v>195.0</c:v>
                </c:pt>
                <c:pt idx="7969">
                  <c:v>195.0</c:v>
                </c:pt>
                <c:pt idx="7970">
                  <c:v>195.0</c:v>
                </c:pt>
                <c:pt idx="7971">
                  <c:v>195.0</c:v>
                </c:pt>
                <c:pt idx="7972">
                  <c:v>195.0</c:v>
                </c:pt>
                <c:pt idx="7973">
                  <c:v>195.0</c:v>
                </c:pt>
                <c:pt idx="7974">
                  <c:v>195.0</c:v>
                </c:pt>
                <c:pt idx="7975">
                  <c:v>195.0</c:v>
                </c:pt>
                <c:pt idx="7976">
                  <c:v>195.0</c:v>
                </c:pt>
                <c:pt idx="7977">
                  <c:v>195.0</c:v>
                </c:pt>
                <c:pt idx="7978">
                  <c:v>195.0</c:v>
                </c:pt>
                <c:pt idx="7979">
                  <c:v>195.0</c:v>
                </c:pt>
                <c:pt idx="7980">
                  <c:v>195.0</c:v>
                </c:pt>
                <c:pt idx="7981">
                  <c:v>195.0</c:v>
                </c:pt>
                <c:pt idx="7982">
                  <c:v>195.0</c:v>
                </c:pt>
                <c:pt idx="7983">
                  <c:v>195.0</c:v>
                </c:pt>
                <c:pt idx="7984">
                  <c:v>195.0</c:v>
                </c:pt>
                <c:pt idx="7985">
                  <c:v>195.0</c:v>
                </c:pt>
                <c:pt idx="7986">
                  <c:v>195.0</c:v>
                </c:pt>
                <c:pt idx="7987">
                  <c:v>195.0</c:v>
                </c:pt>
                <c:pt idx="7988">
                  <c:v>195.0</c:v>
                </c:pt>
                <c:pt idx="7989">
                  <c:v>195.0</c:v>
                </c:pt>
                <c:pt idx="7990">
                  <c:v>195.0</c:v>
                </c:pt>
                <c:pt idx="7991">
                  <c:v>195.0</c:v>
                </c:pt>
                <c:pt idx="7992">
                  <c:v>195.0</c:v>
                </c:pt>
                <c:pt idx="7993">
                  <c:v>195.0</c:v>
                </c:pt>
                <c:pt idx="7994">
                  <c:v>195.0</c:v>
                </c:pt>
                <c:pt idx="7995">
                  <c:v>195.0</c:v>
                </c:pt>
                <c:pt idx="7996">
                  <c:v>195.0</c:v>
                </c:pt>
                <c:pt idx="7997">
                  <c:v>195.0</c:v>
                </c:pt>
                <c:pt idx="7998">
                  <c:v>195.0</c:v>
                </c:pt>
                <c:pt idx="7999">
                  <c:v>195.0</c:v>
                </c:pt>
                <c:pt idx="8000">
                  <c:v>195.0</c:v>
                </c:pt>
                <c:pt idx="8001">
                  <c:v>195.0</c:v>
                </c:pt>
                <c:pt idx="8002">
                  <c:v>195.0</c:v>
                </c:pt>
                <c:pt idx="8003">
                  <c:v>195.0</c:v>
                </c:pt>
                <c:pt idx="8004">
                  <c:v>195.0</c:v>
                </c:pt>
                <c:pt idx="8005">
                  <c:v>195.0</c:v>
                </c:pt>
                <c:pt idx="8006">
                  <c:v>195.0</c:v>
                </c:pt>
                <c:pt idx="8007">
                  <c:v>195.0</c:v>
                </c:pt>
                <c:pt idx="8008">
                  <c:v>195.0</c:v>
                </c:pt>
                <c:pt idx="8009">
                  <c:v>195.0</c:v>
                </c:pt>
                <c:pt idx="8010">
                  <c:v>195.0</c:v>
                </c:pt>
                <c:pt idx="8011">
                  <c:v>195.0</c:v>
                </c:pt>
                <c:pt idx="8012">
                  <c:v>195.0</c:v>
                </c:pt>
                <c:pt idx="8013">
                  <c:v>195.0</c:v>
                </c:pt>
                <c:pt idx="8014">
                  <c:v>195.0</c:v>
                </c:pt>
                <c:pt idx="8015">
                  <c:v>195.0</c:v>
                </c:pt>
                <c:pt idx="8016">
                  <c:v>195.0</c:v>
                </c:pt>
                <c:pt idx="8017">
                  <c:v>195.0</c:v>
                </c:pt>
                <c:pt idx="8018">
                  <c:v>195.0</c:v>
                </c:pt>
                <c:pt idx="8019">
                  <c:v>195.0</c:v>
                </c:pt>
                <c:pt idx="8020">
                  <c:v>195.0</c:v>
                </c:pt>
                <c:pt idx="8021">
                  <c:v>195.0</c:v>
                </c:pt>
                <c:pt idx="8022">
                  <c:v>195.0</c:v>
                </c:pt>
                <c:pt idx="8023">
                  <c:v>195.0</c:v>
                </c:pt>
                <c:pt idx="8024">
                  <c:v>195.0</c:v>
                </c:pt>
                <c:pt idx="8025">
                  <c:v>195.0</c:v>
                </c:pt>
                <c:pt idx="8026">
                  <c:v>195.0</c:v>
                </c:pt>
                <c:pt idx="8027">
                  <c:v>195.0</c:v>
                </c:pt>
                <c:pt idx="8028">
                  <c:v>195.0</c:v>
                </c:pt>
                <c:pt idx="8029">
                  <c:v>195.0</c:v>
                </c:pt>
                <c:pt idx="8030">
                  <c:v>195.0</c:v>
                </c:pt>
                <c:pt idx="8031">
                  <c:v>195.0</c:v>
                </c:pt>
                <c:pt idx="8032">
                  <c:v>195.0</c:v>
                </c:pt>
                <c:pt idx="8033">
                  <c:v>195.0</c:v>
                </c:pt>
                <c:pt idx="8034">
                  <c:v>195.0</c:v>
                </c:pt>
                <c:pt idx="8035">
                  <c:v>195.0</c:v>
                </c:pt>
                <c:pt idx="8036">
                  <c:v>195.0</c:v>
                </c:pt>
                <c:pt idx="8037">
                  <c:v>195.0</c:v>
                </c:pt>
                <c:pt idx="8038">
                  <c:v>195.0</c:v>
                </c:pt>
                <c:pt idx="8039">
                  <c:v>195.0</c:v>
                </c:pt>
                <c:pt idx="8040">
                  <c:v>195.0</c:v>
                </c:pt>
                <c:pt idx="8041">
                  <c:v>195.0</c:v>
                </c:pt>
                <c:pt idx="8042">
                  <c:v>195.0</c:v>
                </c:pt>
                <c:pt idx="8043">
                  <c:v>195.0</c:v>
                </c:pt>
                <c:pt idx="8044">
                  <c:v>195.0</c:v>
                </c:pt>
                <c:pt idx="8045">
                  <c:v>195.0</c:v>
                </c:pt>
                <c:pt idx="8046">
                  <c:v>195.0</c:v>
                </c:pt>
                <c:pt idx="8047">
                  <c:v>195.0</c:v>
                </c:pt>
                <c:pt idx="8048">
                  <c:v>195.0</c:v>
                </c:pt>
                <c:pt idx="8049">
                  <c:v>195.0</c:v>
                </c:pt>
                <c:pt idx="8050">
                  <c:v>195.0</c:v>
                </c:pt>
                <c:pt idx="8051">
                  <c:v>195.0</c:v>
                </c:pt>
                <c:pt idx="8052">
                  <c:v>195.0</c:v>
                </c:pt>
                <c:pt idx="8053">
                  <c:v>195.0</c:v>
                </c:pt>
                <c:pt idx="8054">
                  <c:v>195.0</c:v>
                </c:pt>
                <c:pt idx="8055">
                  <c:v>195.0</c:v>
                </c:pt>
                <c:pt idx="8056">
                  <c:v>195.0</c:v>
                </c:pt>
                <c:pt idx="8057">
                  <c:v>195.0</c:v>
                </c:pt>
                <c:pt idx="8058">
                  <c:v>195.0</c:v>
                </c:pt>
                <c:pt idx="8059">
                  <c:v>195.0</c:v>
                </c:pt>
                <c:pt idx="8060">
                  <c:v>195.0</c:v>
                </c:pt>
                <c:pt idx="8061">
                  <c:v>195.0</c:v>
                </c:pt>
                <c:pt idx="8062">
                  <c:v>195.0</c:v>
                </c:pt>
                <c:pt idx="8063">
                  <c:v>195.0</c:v>
                </c:pt>
                <c:pt idx="8064">
                  <c:v>195.0</c:v>
                </c:pt>
                <c:pt idx="8065">
                  <c:v>195.0</c:v>
                </c:pt>
                <c:pt idx="8066">
                  <c:v>195.0</c:v>
                </c:pt>
                <c:pt idx="8067">
                  <c:v>195.0</c:v>
                </c:pt>
                <c:pt idx="8068">
                  <c:v>195.0</c:v>
                </c:pt>
                <c:pt idx="8069">
                  <c:v>195.0</c:v>
                </c:pt>
                <c:pt idx="8070">
                  <c:v>195.0</c:v>
                </c:pt>
                <c:pt idx="8071">
                  <c:v>195.0</c:v>
                </c:pt>
                <c:pt idx="8072">
                  <c:v>195.0</c:v>
                </c:pt>
                <c:pt idx="8073">
                  <c:v>195.0</c:v>
                </c:pt>
                <c:pt idx="8074">
                  <c:v>195.0</c:v>
                </c:pt>
                <c:pt idx="8075">
                  <c:v>195.0</c:v>
                </c:pt>
                <c:pt idx="8076">
                  <c:v>195.0</c:v>
                </c:pt>
                <c:pt idx="8077">
                  <c:v>195.0</c:v>
                </c:pt>
                <c:pt idx="8078">
                  <c:v>195.0</c:v>
                </c:pt>
                <c:pt idx="8079">
                  <c:v>195.0</c:v>
                </c:pt>
                <c:pt idx="8080">
                  <c:v>195.0</c:v>
                </c:pt>
                <c:pt idx="8081">
                  <c:v>195.0</c:v>
                </c:pt>
                <c:pt idx="8082">
                  <c:v>195.0</c:v>
                </c:pt>
                <c:pt idx="8083">
                  <c:v>195.0</c:v>
                </c:pt>
                <c:pt idx="8084">
                  <c:v>195.0</c:v>
                </c:pt>
                <c:pt idx="8085">
                  <c:v>196.0</c:v>
                </c:pt>
                <c:pt idx="8086">
                  <c:v>196.0</c:v>
                </c:pt>
                <c:pt idx="8087">
                  <c:v>197.0</c:v>
                </c:pt>
                <c:pt idx="8088">
                  <c:v>197.0</c:v>
                </c:pt>
                <c:pt idx="8089">
                  <c:v>197.0</c:v>
                </c:pt>
                <c:pt idx="8090">
                  <c:v>197.0</c:v>
                </c:pt>
                <c:pt idx="8091">
                  <c:v>197.0</c:v>
                </c:pt>
                <c:pt idx="8092">
                  <c:v>197.0</c:v>
                </c:pt>
                <c:pt idx="8093">
                  <c:v>198.0</c:v>
                </c:pt>
                <c:pt idx="8094">
                  <c:v>199.0</c:v>
                </c:pt>
                <c:pt idx="8095">
                  <c:v>199.0</c:v>
                </c:pt>
                <c:pt idx="8096">
                  <c:v>199.0</c:v>
                </c:pt>
                <c:pt idx="8097">
                  <c:v>199.0</c:v>
                </c:pt>
                <c:pt idx="8098">
                  <c:v>199.0</c:v>
                </c:pt>
                <c:pt idx="8099">
                  <c:v>199.0</c:v>
                </c:pt>
                <c:pt idx="8100">
                  <c:v>199.0</c:v>
                </c:pt>
                <c:pt idx="8101">
                  <c:v>199.0</c:v>
                </c:pt>
                <c:pt idx="8102">
                  <c:v>200.0</c:v>
                </c:pt>
                <c:pt idx="8103">
                  <c:v>200.0</c:v>
                </c:pt>
                <c:pt idx="8104">
                  <c:v>200.0</c:v>
                </c:pt>
                <c:pt idx="8105">
                  <c:v>200.0</c:v>
                </c:pt>
                <c:pt idx="8106">
                  <c:v>200.0</c:v>
                </c:pt>
                <c:pt idx="8107">
                  <c:v>200.0</c:v>
                </c:pt>
                <c:pt idx="8108">
                  <c:v>200.0</c:v>
                </c:pt>
                <c:pt idx="8109">
                  <c:v>200.0</c:v>
                </c:pt>
                <c:pt idx="8110">
                  <c:v>201.0</c:v>
                </c:pt>
                <c:pt idx="8111">
                  <c:v>201.0</c:v>
                </c:pt>
                <c:pt idx="8112">
                  <c:v>201.0</c:v>
                </c:pt>
                <c:pt idx="8113">
                  <c:v>201.0</c:v>
                </c:pt>
                <c:pt idx="8114">
                  <c:v>201.0</c:v>
                </c:pt>
                <c:pt idx="8115">
                  <c:v>201.0</c:v>
                </c:pt>
                <c:pt idx="8116">
                  <c:v>201.0</c:v>
                </c:pt>
                <c:pt idx="8117">
                  <c:v>201.0</c:v>
                </c:pt>
                <c:pt idx="8118">
                  <c:v>201.0</c:v>
                </c:pt>
                <c:pt idx="8119">
                  <c:v>201.0</c:v>
                </c:pt>
                <c:pt idx="8120">
                  <c:v>201.0</c:v>
                </c:pt>
                <c:pt idx="8121">
                  <c:v>201.0</c:v>
                </c:pt>
                <c:pt idx="8122">
                  <c:v>201.0</c:v>
                </c:pt>
                <c:pt idx="8123">
                  <c:v>201.0</c:v>
                </c:pt>
                <c:pt idx="8124">
                  <c:v>201.0</c:v>
                </c:pt>
                <c:pt idx="8125">
                  <c:v>201.0</c:v>
                </c:pt>
                <c:pt idx="8126">
                  <c:v>201.0</c:v>
                </c:pt>
                <c:pt idx="8127">
                  <c:v>201.0</c:v>
                </c:pt>
                <c:pt idx="8128">
                  <c:v>201.0</c:v>
                </c:pt>
                <c:pt idx="8129">
                  <c:v>201.0</c:v>
                </c:pt>
                <c:pt idx="8130">
                  <c:v>201.0</c:v>
                </c:pt>
                <c:pt idx="8131">
                  <c:v>201.0</c:v>
                </c:pt>
                <c:pt idx="8132">
                  <c:v>201.0</c:v>
                </c:pt>
                <c:pt idx="8133">
                  <c:v>201.0</c:v>
                </c:pt>
                <c:pt idx="8134">
                  <c:v>201.0</c:v>
                </c:pt>
                <c:pt idx="8135">
                  <c:v>201.0</c:v>
                </c:pt>
                <c:pt idx="8136">
                  <c:v>201.0</c:v>
                </c:pt>
                <c:pt idx="8137">
                  <c:v>201.0</c:v>
                </c:pt>
                <c:pt idx="8138">
                  <c:v>201.0</c:v>
                </c:pt>
                <c:pt idx="8139">
                  <c:v>201.0</c:v>
                </c:pt>
                <c:pt idx="8140">
                  <c:v>201.0</c:v>
                </c:pt>
                <c:pt idx="8141">
                  <c:v>201.0</c:v>
                </c:pt>
                <c:pt idx="8142">
                  <c:v>201.0</c:v>
                </c:pt>
                <c:pt idx="8143">
                  <c:v>201.0</c:v>
                </c:pt>
                <c:pt idx="8144">
                  <c:v>201.0</c:v>
                </c:pt>
                <c:pt idx="8145">
                  <c:v>201.0</c:v>
                </c:pt>
                <c:pt idx="8146">
                  <c:v>201.0</c:v>
                </c:pt>
                <c:pt idx="8147">
                  <c:v>201.0</c:v>
                </c:pt>
                <c:pt idx="8148">
                  <c:v>201.0</c:v>
                </c:pt>
                <c:pt idx="8149">
                  <c:v>201.0</c:v>
                </c:pt>
                <c:pt idx="8150">
                  <c:v>201.0</c:v>
                </c:pt>
                <c:pt idx="8151">
                  <c:v>201.0</c:v>
                </c:pt>
                <c:pt idx="8152">
                  <c:v>201.0</c:v>
                </c:pt>
                <c:pt idx="8153">
                  <c:v>201.0</c:v>
                </c:pt>
                <c:pt idx="8154">
                  <c:v>201.0</c:v>
                </c:pt>
                <c:pt idx="8155">
                  <c:v>201.0</c:v>
                </c:pt>
                <c:pt idx="8156">
                  <c:v>201.0</c:v>
                </c:pt>
                <c:pt idx="8157">
                  <c:v>201.0</c:v>
                </c:pt>
                <c:pt idx="8158">
                  <c:v>201.0</c:v>
                </c:pt>
                <c:pt idx="8159">
                  <c:v>201.0</c:v>
                </c:pt>
                <c:pt idx="8160">
                  <c:v>201.0</c:v>
                </c:pt>
                <c:pt idx="8161">
                  <c:v>201.0</c:v>
                </c:pt>
                <c:pt idx="8162">
                  <c:v>201.0</c:v>
                </c:pt>
                <c:pt idx="8163">
                  <c:v>201.0</c:v>
                </c:pt>
                <c:pt idx="8164">
                  <c:v>201.0</c:v>
                </c:pt>
                <c:pt idx="8165">
                  <c:v>201.0</c:v>
                </c:pt>
                <c:pt idx="8166">
                  <c:v>201.0</c:v>
                </c:pt>
                <c:pt idx="8167">
                  <c:v>201.0</c:v>
                </c:pt>
                <c:pt idx="8168">
                  <c:v>201.0</c:v>
                </c:pt>
                <c:pt idx="8169">
                  <c:v>201.0</c:v>
                </c:pt>
                <c:pt idx="8170">
                  <c:v>201.0</c:v>
                </c:pt>
                <c:pt idx="8171">
                  <c:v>201.0</c:v>
                </c:pt>
                <c:pt idx="8172">
                  <c:v>201.0</c:v>
                </c:pt>
                <c:pt idx="8173">
                  <c:v>201.0</c:v>
                </c:pt>
                <c:pt idx="8174">
                  <c:v>201.0</c:v>
                </c:pt>
                <c:pt idx="8175">
                  <c:v>201.0</c:v>
                </c:pt>
                <c:pt idx="8176">
                  <c:v>201.0</c:v>
                </c:pt>
                <c:pt idx="8177">
                  <c:v>201.0</c:v>
                </c:pt>
                <c:pt idx="8178">
                  <c:v>201.0</c:v>
                </c:pt>
                <c:pt idx="8179">
                  <c:v>201.0</c:v>
                </c:pt>
                <c:pt idx="8180">
                  <c:v>201.0</c:v>
                </c:pt>
                <c:pt idx="8181">
                  <c:v>201.0</c:v>
                </c:pt>
                <c:pt idx="8182">
                  <c:v>201.0</c:v>
                </c:pt>
                <c:pt idx="8183">
                  <c:v>201.0</c:v>
                </c:pt>
                <c:pt idx="8184">
                  <c:v>201.0</c:v>
                </c:pt>
                <c:pt idx="8185">
                  <c:v>201.0</c:v>
                </c:pt>
                <c:pt idx="8186">
                  <c:v>201.0</c:v>
                </c:pt>
                <c:pt idx="8187">
                  <c:v>201.0</c:v>
                </c:pt>
                <c:pt idx="8188">
                  <c:v>201.0</c:v>
                </c:pt>
                <c:pt idx="8189">
                  <c:v>201.0</c:v>
                </c:pt>
                <c:pt idx="8190">
                  <c:v>201.0</c:v>
                </c:pt>
                <c:pt idx="8191">
                  <c:v>201.0</c:v>
                </c:pt>
                <c:pt idx="8192">
                  <c:v>201.0</c:v>
                </c:pt>
                <c:pt idx="8193">
                  <c:v>201.0</c:v>
                </c:pt>
                <c:pt idx="8194">
                  <c:v>201.0</c:v>
                </c:pt>
                <c:pt idx="8195">
                  <c:v>201.0</c:v>
                </c:pt>
                <c:pt idx="8196">
                  <c:v>201.0</c:v>
                </c:pt>
                <c:pt idx="8197">
                  <c:v>201.0</c:v>
                </c:pt>
                <c:pt idx="8198">
                  <c:v>201.0</c:v>
                </c:pt>
                <c:pt idx="8199">
                  <c:v>201.0</c:v>
                </c:pt>
                <c:pt idx="8200">
                  <c:v>201.0</c:v>
                </c:pt>
                <c:pt idx="8201">
                  <c:v>201.0</c:v>
                </c:pt>
                <c:pt idx="8202">
                  <c:v>201.0</c:v>
                </c:pt>
                <c:pt idx="8203">
                  <c:v>201.0</c:v>
                </c:pt>
                <c:pt idx="8204">
                  <c:v>201.0</c:v>
                </c:pt>
                <c:pt idx="8205">
                  <c:v>201.0</c:v>
                </c:pt>
                <c:pt idx="8206">
                  <c:v>201.0</c:v>
                </c:pt>
                <c:pt idx="8207">
                  <c:v>201.0</c:v>
                </c:pt>
                <c:pt idx="8208">
                  <c:v>201.0</c:v>
                </c:pt>
                <c:pt idx="8209">
                  <c:v>201.0</c:v>
                </c:pt>
                <c:pt idx="8210">
                  <c:v>201.0</c:v>
                </c:pt>
                <c:pt idx="8211">
                  <c:v>201.0</c:v>
                </c:pt>
                <c:pt idx="8212">
                  <c:v>201.0</c:v>
                </c:pt>
                <c:pt idx="8213">
                  <c:v>201.0</c:v>
                </c:pt>
                <c:pt idx="8214">
                  <c:v>201.0</c:v>
                </c:pt>
                <c:pt idx="8215">
                  <c:v>201.0</c:v>
                </c:pt>
                <c:pt idx="8216">
                  <c:v>201.0</c:v>
                </c:pt>
                <c:pt idx="8217">
                  <c:v>201.0</c:v>
                </c:pt>
                <c:pt idx="8218">
                  <c:v>201.0</c:v>
                </c:pt>
                <c:pt idx="8219">
                  <c:v>201.0</c:v>
                </c:pt>
                <c:pt idx="8220">
                  <c:v>201.0</c:v>
                </c:pt>
                <c:pt idx="8221">
                  <c:v>201.0</c:v>
                </c:pt>
                <c:pt idx="8222">
                  <c:v>201.0</c:v>
                </c:pt>
                <c:pt idx="8223">
                  <c:v>201.0</c:v>
                </c:pt>
                <c:pt idx="8224">
                  <c:v>201.0</c:v>
                </c:pt>
                <c:pt idx="8225">
                  <c:v>201.0</c:v>
                </c:pt>
                <c:pt idx="8226">
                  <c:v>201.0</c:v>
                </c:pt>
                <c:pt idx="8227">
                  <c:v>201.0</c:v>
                </c:pt>
                <c:pt idx="8228">
                  <c:v>201.0</c:v>
                </c:pt>
                <c:pt idx="8229">
                  <c:v>201.0</c:v>
                </c:pt>
                <c:pt idx="8230">
                  <c:v>201.0</c:v>
                </c:pt>
                <c:pt idx="8231">
                  <c:v>201.0</c:v>
                </c:pt>
                <c:pt idx="8232">
                  <c:v>201.0</c:v>
                </c:pt>
                <c:pt idx="8233">
                  <c:v>201.0</c:v>
                </c:pt>
                <c:pt idx="8234">
                  <c:v>201.0</c:v>
                </c:pt>
                <c:pt idx="8235">
                  <c:v>201.0</c:v>
                </c:pt>
                <c:pt idx="8236">
                  <c:v>201.0</c:v>
                </c:pt>
                <c:pt idx="8237">
                  <c:v>201.0</c:v>
                </c:pt>
                <c:pt idx="8238">
                  <c:v>201.0</c:v>
                </c:pt>
                <c:pt idx="8239">
                  <c:v>201.0</c:v>
                </c:pt>
                <c:pt idx="8240">
                  <c:v>201.0</c:v>
                </c:pt>
                <c:pt idx="8241">
                  <c:v>201.0</c:v>
                </c:pt>
                <c:pt idx="8242">
                  <c:v>201.0</c:v>
                </c:pt>
                <c:pt idx="8243">
                  <c:v>201.0</c:v>
                </c:pt>
                <c:pt idx="8244">
                  <c:v>201.0</c:v>
                </c:pt>
                <c:pt idx="8245">
                  <c:v>201.0</c:v>
                </c:pt>
                <c:pt idx="8246">
                  <c:v>201.0</c:v>
                </c:pt>
                <c:pt idx="8247">
                  <c:v>201.0</c:v>
                </c:pt>
                <c:pt idx="8248">
                  <c:v>201.0</c:v>
                </c:pt>
                <c:pt idx="8249">
                  <c:v>201.0</c:v>
                </c:pt>
                <c:pt idx="8250">
                  <c:v>201.0</c:v>
                </c:pt>
                <c:pt idx="8251">
                  <c:v>201.0</c:v>
                </c:pt>
                <c:pt idx="8252">
                  <c:v>201.0</c:v>
                </c:pt>
                <c:pt idx="8253">
                  <c:v>201.0</c:v>
                </c:pt>
                <c:pt idx="8254">
                  <c:v>201.0</c:v>
                </c:pt>
                <c:pt idx="8255">
                  <c:v>201.0</c:v>
                </c:pt>
                <c:pt idx="8256">
                  <c:v>201.0</c:v>
                </c:pt>
                <c:pt idx="8257">
                  <c:v>201.0</c:v>
                </c:pt>
                <c:pt idx="8258">
                  <c:v>201.0</c:v>
                </c:pt>
                <c:pt idx="8259">
                  <c:v>201.0</c:v>
                </c:pt>
                <c:pt idx="8260">
                  <c:v>201.0</c:v>
                </c:pt>
                <c:pt idx="8261">
                  <c:v>201.0</c:v>
                </c:pt>
                <c:pt idx="8262">
                  <c:v>201.0</c:v>
                </c:pt>
                <c:pt idx="8263">
                  <c:v>201.0</c:v>
                </c:pt>
                <c:pt idx="8264">
                  <c:v>201.0</c:v>
                </c:pt>
                <c:pt idx="8265">
                  <c:v>201.0</c:v>
                </c:pt>
                <c:pt idx="8266">
                  <c:v>202.0</c:v>
                </c:pt>
                <c:pt idx="8267">
                  <c:v>203.0</c:v>
                </c:pt>
                <c:pt idx="8268">
                  <c:v>203.0</c:v>
                </c:pt>
                <c:pt idx="8269">
                  <c:v>203.0</c:v>
                </c:pt>
                <c:pt idx="8270">
                  <c:v>203.0</c:v>
                </c:pt>
                <c:pt idx="8271">
                  <c:v>203.0</c:v>
                </c:pt>
                <c:pt idx="8272">
                  <c:v>203.0</c:v>
                </c:pt>
                <c:pt idx="8273">
                  <c:v>203.0</c:v>
                </c:pt>
                <c:pt idx="8274">
                  <c:v>203.0</c:v>
                </c:pt>
                <c:pt idx="8275">
                  <c:v>203.0</c:v>
                </c:pt>
                <c:pt idx="8276">
                  <c:v>203.0</c:v>
                </c:pt>
                <c:pt idx="8277">
                  <c:v>203.0</c:v>
                </c:pt>
                <c:pt idx="8278">
                  <c:v>203.0</c:v>
                </c:pt>
                <c:pt idx="8279">
                  <c:v>203.0</c:v>
                </c:pt>
                <c:pt idx="8280">
                  <c:v>203.0</c:v>
                </c:pt>
                <c:pt idx="8281">
                  <c:v>203.0</c:v>
                </c:pt>
                <c:pt idx="8282">
                  <c:v>203.0</c:v>
                </c:pt>
                <c:pt idx="8283">
                  <c:v>203.0</c:v>
                </c:pt>
                <c:pt idx="8284">
                  <c:v>203.0</c:v>
                </c:pt>
                <c:pt idx="8285">
                  <c:v>203.0</c:v>
                </c:pt>
                <c:pt idx="8286">
                  <c:v>203.0</c:v>
                </c:pt>
                <c:pt idx="8287">
                  <c:v>203.0</c:v>
                </c:pt>
                <c:pt idx="8288">
                  <c:v>203.0</c:v>
                </c:pt>
                <c:pt idx="8289">
                  <c:v>203.0</c:v>
                </c:pt>
                <c:pt idx="8290">
                  <c:v>203.0</c:v>
                </c:pt>
                <c:pt idx="8291">
                  <c:v>203.0</c:v>
                </c:pt>
                <c:pt idx="8292">
                  <c:v>203.0</c:v>
                </c:pt>
                <c:pt idx="8293">
                  <c:v>203.0</c:v>
                </c:pt>
                <c:pt idx="8294">
                  <c:v>203.0</c:v>
                </c:pt>
                <c:pt idx="8295">
                  <c:v>203.0</c:v>
                </c:pt>
                <c:pt idx="8296">
                  <c:v>203.0</c:v>
                </c:pt>
                <c:pt idx="8297">
                  <c:v>203.0</c:v>
                </c:pt>
                <c:pt idx="8298">
                  <c:v>203.0</c:v>
                </c:pt>
                <c:pt idx="8299">
                  <c:v>203.0</c:v>
                </c:pt>
                <c:pt idx="8300">
                  <c:v>203.0</c:v>
                </c:pt>
                <c:pt idx="8301">
                  <c:v>203.0</c:v>
                </c:pt>
                <c:pt idx="8302">
                  <c:v>203.0</c:v>
                </c:pt>
                <c:pt idx="8303">
                  <c:v>203.0</c:v>
                </c:pt>
                <c:pt idx="8304">
                  <c:v>203.0</c:v>
                </c:pt>
                <c:pt idx="8305">
                  <c:v>203.0</c:v>
                </c:pt>
                <c:pt idx="8306">
                  <c:v>203.0</c:v>
                </c:pt>
                <c:pt idx="8307">
                  <c:v>203.0</c:v>
                </c:pt>
                <c:pt idx="8308">
                  <c:v>203.0</c:v>
                </c:pt>
                <c:pt idx="8309">
                  <c:v>203.0</c:v>
                </c:pt>
                <c:pt idx="8310">
                  <c:v>203.0</c:v>
                </c:pt>
                <c:pt idx="8311">
                  <c:v>203.0</c:v>
                </c:pt>
                <c:pt idx="8312">
                  <c:v>203.0</c:v>
                </c:pt>
                <c:pt idx="8313">
                  <c:v>203.0</c:v>
                </c:pt>
                <c:pt idx="8314">
                  <c:v>203.0</c:v>
                </c:pt>
                <c:pt idx="8315">
                  <c:v>203.0</c:v>
                </c:pt>
                <c:pt idx="8316">
                  <c:v>203.0</c:v>
                </c:pt>
                <c:pt idx="8317">
                  <c:v>203.0</c:v>
                </c:pt>
                <c:pt idx="8318">
                  <c:v>203.0</c:v>
                </c:pt>
                <c:pt idx="8319">
                  <c:v>203.0</c:v>
                </c:pt>
                <c:pt idx="8320">
                  <c:v>203.0</c:v>
                </c:pt>
                <c:pt idx="8321">
                  <c:v>203.0</c:v>
                </c:pt>
                <c:pt idx="8322">
                  <c:v>203.0</c:v>
                </c:pt>
                <c:pt idx="8323">
                  <c:v>203.0</c:v>
                </c:pt>
                <c:pt idx="8324">
                  <c:v>203.0</c:v>
                </c:pt>
                <c:pt idx="8325">
                  <c:v>203.0</c:v>
                </c:pt>
                <c:pt idx="8326">
                  <c:v>203.0</c:v>
                </c:pt>
                <c:pt idx="8327">
                  <c:v>203.0</c:v>
                </c:pt>
                <c:pt idx="8328">
                  <c:v>203.0</c:v>
                </c:pt>
                <c:pt idx="8329">
                  <c:v>203.0</c:v>
                </c:pt>
                <c:pt idx="8330">
                  <c:v>203.0</c:v>
                </c:pt>
                <c:pt idx="8331">
                  <c:v>203.0</c:v>
                </c:pt>
                <c:pt idx="8332">
                  <c:v>203.0</c:v>
                </c:pt>
                <c:pt idx="8333">
                  <c:v>203.0</c:v>
                </c:pt>
                <c:pt idx="8334">
                  <c:v>203.0</c:v>
                </c:pt>
                <c:pt idx="8335">
                  <c:v>203.0</c:v>
                </c:pt>
                <c:pt idx="8336">
                  <c:v>203.0</c:v>
                </c:pt>
                <c:pt idx="8337">
                  <c:v>203.0</c:v>
                </c:pt>
                <c:pt idx="8338">
                  <c:v>204.0</c:v>
                </c:pt>
                <c:pt idx="8339">
                  <c:v>204.0</c:v>
                </c:pt>
                <c:pt idx="8340">
                  <c:v>204.0</c:v>
                </c:pt>
                <c:pt idx="8341">
                  <c:v>204.0</c:v>
                </c:pt>
                <c:pt idx="8342">
                  <c:v>204.0</c:v>
                </c:pt>
                <c:pt idx="8343">
                  <c:v>204.0</c:v>
                </c:pt>
                <c:pt idx="8344">
                  <c:v>204.0</c:v>
                </c:pt>
                <c:pt idx="8345">
                  <c:v>204.0</c:v>
                </c:pt>
                <c:pt idx="8346">
                  <c:v>204.0</c:v>
                </c:pt>
                <c:pt idx="8347">
                  <c:v>204.0</c:v>
                </c:pt>
                <c:pt idx="8348">
                  <c:v>204.0</c:v>
                </c:pt>
                <c:pt idx="8349">
                  <c:v>204.0</c:v>
                </c:pt>
                <c:pt idx="8350">
                  <c:v>204.0</c:v>
                </c:pt>
                <c:pt idx="8351">
                  <c:v>204.0</c:v>
                </c:pt>
                <c:pt idx="8352">
                  <c:v>204.0</c:v>
                </c:pt>
                <c:pt idx="8353">
                  <c:v>204.0</c:v>
                </c:pt>
                <c:pt idx="8354">
                  <c:v>204.0</c:v>
                </c:pt>
                <c:pt idx="8355">
                  <c:v>204.0</c:v>
                </c:pt>
                <c:pt idx="8356">
                  <c:v>204.0</c:v>
                </c:pt>
                <c:pt idx="8357">
                  <c:v>204.0</c:v>
                </c:pt>
                <c:pt idx="8358">
                  <c:v>204.0</c:v>
                </c:pt>
                <c:pt idx="8359">
                  <c:v>204.0</c:v>
                </c:pt>
                <c:pt idx="8360">
                  <c:v>204.0</c:v>
                </c:pt>
                <c:pt idx="8361">
                  <c:v>204.0</c:v>
                </c:pt>
                <c:pt idx="8362">
                  <c:v>204.0</c:v>
                </c:pt>
                <c:pt idx="8363">
                  <c:v>204.0</c:v>
                </c:pt>
                <c:pt idx="8364">
                  <c:v>204.0</c:v>
                </c:pt>
                <c:pt idx="8365">
                  <c:v>204.0</c:v>
                </c:pt>
                <c:pt idx="8366">
                  <c:v>204.0</c:v>
                </c:pt>
                <c:pt idx="8367">
                  <c:v>204.0</c:v>
                </c:pt>
                <c:pt idx="8368">
                  <c:v>205.0</c:v>
                </c:pt>
                <c:pt idx="8369">
                  <c:v>205.0</c:v>
                </c:pt>
                <c:pt idx="8370">
                  <c:v>205.0</c:v>
                </c:pt>
                <c:pt idx="8371">
                  <c:v>205.0</c:v>
                </c:pt>
                <c:pt idx="8372">
                  <c:v>205.0</c:v>
                </c:pt>
                <c:pt idx="8373">
                  <c:v>205.0</c:v>
                </c:pt>
                <c:pt idx="8374">
                  <c:v>205.0</c:v>
                </c:pt>
                <c:pt idx="8375">
                  <c:v>205.0</c:v>
                </c:pt>
                <c:pt idx="8376">
                  <c:v>205.0</c:v>
                </c:pt>
                <c:pt idx="8377">
                  <c:v>205.0</c:v>
                </c:pt>
                <c:pt idx="8378">
                  <c:v>205.0</c:v>
                </c:pt>
                <c:pt idx="8379">
                  <c:v>205.0</c:v>
                </c:pt>
                <c:pt idx="8380">
                  <c:v>205.0</c:v>
                </c:pt>
                <c:pt idx="8381">
                  <c:v>205.0</c:v>
                </c:pt>
                <c:pt idx="8382">
                  <c:v>205.0</c:v>
                </c:pt>
                <c:pt idx="8383">
                  <c:v>205.0</c:v>
                </c:pt>
                <c:pt idx="8384">
                  <c:v>205.0</c:v>
                </c:pt>
                <c:pt idx="8385">
                  <c:v>205.0</c:v>
                </c:pt>
                <c:pt idx="8386">
                  <c:v>205.0</c:v>
                </c:pt>
                <c:pt idx="8387">
                  <c:v>205.0</c:v>
                </c:pt>
                <c:pt idx="8388">
                  <c:v>205.0</c:v>
                </c:pt>
                <c:pt idx="8389">
                  <c:v>205.0</c:v>
                </c:pt>
                <c:pt idx="8390">
                  <c:v>205.0</c:v>
                </c:pt>
                <c:pt idx="8391">
                  <c:v>205.0</c:v>
                </c:pt>
                <c:pt idx="8392">
                  <c:v>205.0</c:v>
                </c:pt>
                <c:pt idx="8393">
                  <c:v>205.0</c:v>
                </c:pt>
                <c:pt idx="8394">
                  <c:v>205.0</c:v>
                </c:pt>
                <c:pt idx="8395">
                  <c:v>206.0</c:v>
                </c:pt>
                <c:pt idx="8396">
                  <c:v>206.0</c:v>
                </c:pt>
                <c:pt idx="8397">
                  <c:v>206.0</c:v>
                </c:pt>
                <c:pt idx="8398">
                  <c:v>207.0</c:v>
                </c:pt>
                <c:pt idx="8399">
                  <c:v>207.0</c:v>
                </c:pt>
                <c:pt idx="8400">
                  <c:v>207.0</c:v>
                </c:pt>
                <c:pt idx="8401">
                  <c:v>207.0</c:v>
                </c:pt>
                <c:pt idx="8402">
                  <c:v>207.0</c:v>
                </c:pt>
                <c:pt idx="8403">
                  <c:v>208.0</c:v>
                </c:pt>
                <c:pt idx="8404">
                  <c:v>208.0</c:v>
                </c:pt>
                <c:pt idx="8405">
                  <c:v>208.0</c:v>
                </c:pt>
                <c:pt idx="8406">
                  <c:v>208.0</c:v>
                </c:pt>
                <c:pt idx="8407">
                  <c:v>208.0</c:v>
                </c:pt>
                <c:pt idx="8408">
                  <c:v>208.0</c:v>
                </c:pt>
                <c:pt idx="8409">
                  <c:v>208.0</c:v>
                </c:pt>
                <c:pt idx="8410">
                  <c:v>208.0</c:v>
                </c:pt>
                <c:pt idx="8411">
                  <c:v>208.0</c:v>
                </c:pt>
                <c:pt idx="8412">
                  <c:v>208.0</c:v>
                </c:pt>
                <c:pt idx="8413">
                  <c:v>208.0</c:v>
                </c:pt>
                <c:pt idx="8414">
                  <c:v>208.0</c:v>
                </c:pt>
                <c:pt idx="8415">
                  <c:v>208.0</c:v>
                </c:pt>
                <c:pt idx="8416">
                  <c:v>208.0</c:v>
                </c:pt>
                <c:pt idx="8417">
                  <c:v>208.0</c:v>
                </c:pt>
                <c:pt idx="8418">
                  <c:v>208.0</c:v>
                </c:pt>
                <c:pt idx="8419">
                  <c:v>208.0</c:v>
                </c:pt>
                <c:pt idx="8420">
                  <c:v>208.0</c:v>
                </c:pt>
                <c:pt idx="8421">
                  <c:v>208.0</c:v>
                </c:pt>
                <c:pt idx="8422">
                  <c:v>208.0</c:v>
                </c:pt>
                <c:pt idx="8423">
                  <c:v>208.0</c:v>
                </c:pt>
                <c:pt idx="8424">
                  <c:v>208.0</c:v>
                </c:pt>
                <c:pt idx="8425">
                  <c:v>208.0</c:v>
                </c:pt>
                <c:pt idx="8426">
                  <c:v>208.0</c:v>
                </c:pt>
                <c:pt idx="8427">
                  <c:v>208.0</c:v>
                </c:pt>
                <c:pt idx="8428">
                  <c:v>208.0</c:v>
                </c:pt>
                <c:pt idx="8429">
                  <c:v>208.0</c:v>
                </c:pt>
                <c:pt idx="8430">
                  <c:v>208.0</c:v>
                </c:pt>
                <c:pt idx="8431">
                  <c:v>208.0</c:v>
                </c:pt>
                <c:pt idx="8432">
                  <c:v>208.0</c:v>
                </c:pt>
                <c:pt idx="8433">
                  <c:v>208.0</c:v>
                </c:pt>
                <c:pt idx="8434">
                  <c:v>208.0</c:v>
                </c:pt>
                <c:pt idx="8435">
                  <c:v>208.0</c:v>
                </c:pt>
                <c:pt idx="8436">
                  <c:v>208.0</c:v>
                </c:pt>
                <c:pt idx="8437">
                  <c:v>208.0</c:v>
                </c:pt>
                <c:pt idx="8438">
                  <c:v>208.0</c:v>
                </c:pt>
                <c:pt idx="8439">
                  <c:v>208.0</c:v>
                </c:pt>
                <c:pt idx="8440">
                  <c:v>208.0</c:v>
                </c:pt>
                <c:pt idx="8441">
                  <c:v>208.0</c:v>
                </c:pt>
                <c:pt idx="8442">
                  <c:v>208.0</c:v>
                </c:pt>
                <c:pt idx="8443">
                  <c:v>208.0</c:v>
                </c:pt>
                <c:pt idx="8444">
                  <c:v>208.0</c:v>
                </c:pt>
                <c:pt idx="8445">
                  <c:v>208.0</c:v>
                </c:pt>
                <c:pt idx="8446">
                  <c:v>208.0</c:v>
                </c:pt>
                <c:pt idx="8447">
                  <c:v>208.0</c:v>
                </c:pt>
                <c:pt idx="8448">
                  <c:v>208.0</c:v>
                </c:pt>
                <c:pt idx="8449">
                  <c:v>208.0</c:v>
                </c:pt>
                <c:pt idx="8450">
                  <c:v>208.0</c:v>
                </c:pt>
                <c:pt idx="8451">
                  <c:v>208.0</c:v>
                </c:pt>
                <c:pt idx="8452">
                  <c:v>208.0</c:v>
                </c:pt>
                <c:pt idx="8453">
                  <c:v>208.0</c:v>
                </c:pt>
                <c:pt idx="8454">
                  <c:v>208.0</c:v>
                </c:pt>
                <c:pt idx="8455">
                  <c:v>208.0</c:v>
                </c:pt>
                <c:pt idx="8456">
                  <c:v>208.0</c:v>
                </c:pt>
                <c:pt idx="8457">
                  <c:v>208.0</c:v>
                </c:pt>
                <c:pt idx="8458">
                  <c:v>208.0</c:v>
                </c:pt>
                <c:pt idx="8459">
                  <c:v>208.0</c:v>
                </c:pt>
                <c:pt idx="8460">
                  <c:v>208.0</c:v>
                </c:pt>
                <c:pt idx="8461">
                  <c:v>208.0</c:v>
                </c:pt>
                <c:pt idx="8462">
                  <c:v>208.0</c:v>
                </c:pt>
                <c:pt idx="8463">
                  <c:v>208.0</c:v>
                </c:pt>
                <c:pt idx="8464">
                  <c:v>208.0</c:v>
                </c:pt>
                <c:pt idx="8465">
                  <c:v>208.0</c:v>
                </c:pt>
                <c:pt idx="8466">
                  <c:v>208.0</c:v>
                </c:pt>
                <c:pt idx="8467">
                  <c:v>208.0</c:v>
                </c:pt>
                <c:pt idx="8468">
                  <c:v>208.0</c:v>
                </c:pt>
                <c:pt idx="8469">
                  <c:v>208.0</c:v>
                </c:pt>
                <c:pt idx="8470">
                  <c:v>208.0</c:v>
                </c:pt>
                <c:pt idx="8471">
                  <c:v>208.0</c:v>
                </c:pt>
                <c:pt idx="8472">
                  <c:v>208.0</c:v>
                </c:pt>
                <c:pt idx="8473">
                  <c:v>208.0</c:v>
                </c:pt>
                <c:pt idx="8474">
                  <c:v>208.0</c:v>
                </c:pt>
                <c:pt idx="8475">
                  <c:v>208.0</c:v>
                </c:pt>
                <c:pt idx="8476">
                  <c:v>208.0</c:v>
                </c:pt>
                <c:pt idx="8477">
                  <c:v>208.0</c:v>
                </c:pt>
                <c:pt idx="8478">
                  <c:v>208.0</c:v>
                </c:pt>
                <c:pt idx="8479">
                  <c:v>208.0</c:v>
                </c:pt>
                <c:pt idx="8480">
                  <c:v>208.0</c:v>
                </c:pt>
                <c:pt idx="8481">
                  <c:v>208.0</c:v>
                </c:pt>
                <c:pt idx="8482">
                  <c:v>208.0</c:v>
                </c:pt>
                <c:pt idx="8483">
                  <c:v>208.0</c:v>
                </c:pt>
                <c:pt idx="8484">
                  <c:v>208.0</c:v>
                </c:pt>
                <c:pt idx="8485">
                  <c:v>208.0</c:v>
                </c:pt>
                <c:pt idx="8486">
                  <c:v>208.0</c:v>
                </c:pt>
                <c:pt idx="8487">
                  <c:v>208.0</c:v>
                </c:pt>
                <c:pt idx="8488">
                  <c:v>208.0</c:v>
                </c:pt>
                <c:pt idx="8489">
                  <c:v>208.0</c:v>
                </c:pt>
                <c:pt idx="8490">
                  <c:v>208.0</c:v>
                </c:pt>
                <c:pt idx="8491">
                  <c:v>208.0</c:v>
                </c:pt>
                <c:pt idx="8492">
                  <c:v>208.0</c:v>
                </c:pt>
                <c:pt idx="8493">
                  <c:v>208.0</c:v>
                </c:pt>
                <c:pt idx="8494">
                  <c:v>208.0</c:v>
                </c:pt>
                <c:pt idx="8495">
                  <c:v>208.0</c:v>
                </c:pt>
                <c:pt idx="8496">
                  <c:v>208.0</c:v>
                </c:pt>
                <c:pt idx="8497">
                  <c:v>208.0</c:v>
                </c:pt>
                <c:pt idx="8498">
                  <c:v>208.0</c:v>
                </c:pt>
                <c:pt idx="8499">
                  <c:v>208.0</c:v>
                </c:pt>
                <c:pt idx="8500">
                  <c:v>208.0</c:v>
                </c:pt>
                <c:pt idx="8501">
                  <c:v>208.0</c:v>
                </c:pt>
                <c:pt idx="8502">
                  <c:v>208.0</c:v>
                </c:pt>
                <c:pt idx="8503">
                  <c:v>208.0</c:v>
                </c:pt>
                <c:pt idx="8504">
                  <c:v>208.0</c:v>
                </c:pt>
                <c:pt idx="8505">
                  <c:v>208.0</c:v>
                </c:pt>
                <c:pt idx="8506">
                  <c:v>208.0</c:v>
                </c:pt>
                <c:pt idx="8507">
                  <c:v>208.0</c:v>
                </c:pt>
                <c:pt idx="8508">
                  <c:v>208.0</c:v>
                </c:pt>
                <c:pt idx="8509">
                  <c:v>208.0</c:v>
                </c:pt>
                <c:pt idx="8510">
                  <c:v>208.0</c:v>
                </c:pt>
                <c:pt idx="8511">
                  <c:v>208.0</c:v>
                </c:pt>
                <c:pt idx="8512">
                  <c:v>208.0</c:v>
                </c:pt>
                <c:pt idx="8513">
                  <c:v>208.0</c:v>
                </c:pt>
                <c:pt idx="8514">
                  <c:v>208.0</c:v>
                </c:pt>
                <c:pt idx="8515">
                  <c:v>208.0</c:v>
                </c:pt>
                <c:pt idx="8516">
                  <c:v>208.0</c:v>
                </c:pt>
                <c:pt idx="8517">
                  <c:v>208.0</c:v>
                </c:pt>
                <c:pt idx="8518">
                  <c:v>208.0</c:v>
                </c:pt>
                <c:pt idx="8519">
                  <c:v>208.0</c:v>
                </c:pt>
                <c:pt idx="8520">
                  <c:v>208.0</c:v>
                </c:pt>
                <c:pt idx="8521">
                  <c:v>208.0</c:v>
                </c:pt>
                <c:pt idx="8522">
                  <c:v>208.0</c:v>
                </c:pt>
                <c:pt idx="8523">
                  <c:v>208.0</c:v>
                </c:pt>
                <c:pt idx="8524">
                  <c:v>208.0</c:v>
                </c:pt>
                <c:pt idx="8525">
                  <c:v>208.0</c:v>
                </c:pt>
                <c:pt idx="8526">
                  <c:v>208.0</c:v>
                </c:pt>
                <c:pt idx="8527">
                  <c:v>208.0</c:v>
                </c:pt>
                <c:pt idx="8528">
                  <c:v>208.0</c:v>
                </c:pt>
                <c:pt idx="8529">
                  <c:v>208.0</c:v>
                </c:pt>
                <c:pt idx="8530">
                  <c:v>209.0</c:v>
                </c:pt>
                <c:pt idx="8531">
                  <c:v>209.0</c:v>
                </c:pt>
                <c:pt idx="8532">
                  <c:v>209.0</c:v>
                </c:pt>
                <c:pt idx="8533">
                  <c:v>209.0</c:v>
                </c:pt>
                <c:pt idx="8534">
                  <c:v>209.0</c:v>
                </c:pt>
                <c:pt idx="8535">
                  <c:v>209.0</c:v>
                </c:pt>
                <c:pt idx="8536">
                  <c:v>209.0</c:v>
                </c:pt>
                <c:pt idx="8537">
                  <c:v>209.0</c:v>
                </c:pt>
                <c:pt idx="8538">
                  <c:v>209.0</c:v>
                </c:pt>
                <c:pt idx="8539">
                  <c:v>209.0</c:v>
                </c:pt>
                <c:pt idx="8540">
                  <c:v>209.0</c:v>
                </c:pt>
                <c:pt idx="8541">
                  <c:v>209.0</c:v>
                </c:pt>
                <c:pt idx="8542">
                  <c:v>209.0</c:v>
                </c:pt>
                <c:pt idx="8543">
                  <c:v>210.0</c:v>
                </c:pt>
                <c:pt idx="8544">
                  <c:v>210.0</c:v>
                </c:pt>
                <c:pt idx="8545">
                  <c:v>210.0</c:v>
                </c:pt>
                <c:pt idx="8546">
                  <c:v>210.0</c:v>
                </c:pt>
                <c:pt idx="8547">
                  <c:v>210.0</c:v>
                </c:pt>
                <c:pt idx="8548">
                  <c:v>210.0</c:v>
                </c:pt>
                <c:pt idx="8549">
                  <c:v>210.0</c:v>
                </c:pt>
                <c:pt idx="8550">
                  <c:v>210.0</c:v>
                </c:pt>
                <c:pt idx="8551">
                  <c:v>210.0</c:v>
                </c:pt>
                <c:pt idx="8552">
                  <c:v>210.0</c:v>
                </c:pt>
                <c:pt idx="8553">
                  <c:v>210.0</c:v>
                </c:pt>
                <c:pt idx="8554">
                  <c:v>210.0</c:v>
                </c:pt>
                <c:pt idx="8555">
                  <c:v>210.0</c:v>
                </c:pt>
                <c:pt idx="8556">
                  <c:v>210.0</c:v>
                </c:pt>
                <c:pt idx="8557">
                  <c:v>210.0</c:v>
                </c:pt>
                <c:pt idx="8558">
                  <c:v>210.0</c:v>
                </c:pt>
                <c:pt idx="8559">
                  <c:v>210.0</c:v>
                </c:pt>
                <c:pt idx="8560">
                  <c:v>210.0</c:v>
                </c:pt>
                <c:pt idx="8561">
                  <c:v>210.0</c:v>
                </c:pt>
                <c:pt idx="8562">
                  <c:v>210.0</c:v>
                </c:pt>
                <c:pt idx="8563">
                  <c:v>210.0</c:v>
                </c:pt>
                <c:pt idx="8564">
                  <c:v>210.0</c:v>
                </c:pt>
                <c:pt idx="8565">
                  <c:v>210.0</c:v>
                </c:pt>
                <c:pt idx="8566">
                  <c:v>210.0</c:v>
                </c:pt>
                <c:pt idx="8567">
                  <c:v>210.0</c:v>
                </c:pt>
                <c:pt idx="8568">
                  <c:v>210.0</c:v>
                </c:pt>
                <c:pt idx="8569">
                  <c:v>210.0</c:v>
                </c:pt>
                <c:pt idx="8570">
                  <c:v>210.0</c:v>
                </c:pt>
                <c:pt idx="8571">
                  <c:v>210.0</c:v>
                </c:pt>
                <c:pt idx="8572">
                  <c:v>210.0</c:v>
                </c:pt>
                <c:pt idx="8573">
                  <c:v>210.0</c:v>
                </c:pt>
                <c:pt idx="8574">
                  <c:v>210.0</c:v>
                </c:pt>
                <c:pt idx="8575">
                  <c:v>210.0</c:v>
                </c:pt>
                <c:pt idx="8576">
                  <c:v>210.0</c:v>
                </c:pt>
                <c:pt idx="8577">
                  <c:v>210.0</c:v>
                </c:pt>
                <c:pt idx="8578">
                  <c:v>210.0</c:v>
                </c:pt>
                <c:pt idx="8579">
                  <c:v>210.0</c:v>
                </c:pt>
                <c:pt idx="8580">
                  <c:v>210.0</c:v>
                </c:pt>
                <c:pt idx="8581">
                  <c:v>210.0</c:v>
                </c:pt>
                <c:pt idx="8582">
                  <c:v>210.0</c:v>
                </c:pt>
                <c:pt idx="8583">
                  <c:v>210.0</c:v>
                </c:pt>
                <c:pt idx="8584">
                  <c:v>210.0</c:v>
                </c:pt>
                <c:pt idx="8585">
                  <c:v>210.0</c:v>
                </c:pt>
                <c:pt idx="8586">
                  <c:v>210.0</c:v>
                </c:pt>
                <c:pt idx="8587">
                  <c:v>210.0</c:v>
                </c:pt>
                <c:pt idx="8588">
                  <c:v>210.0</c:v>
                </c:pt>
                <c:pt idx="8589">
                  <c:v>210.0</c:v>
                </c:pt>
                <c:pt idx="8590">
                  <c:v>210.0</c:v>
                </c:pt>
                <c:pt idx="8591">
                  <c:v>210.0</c:v>
                </c:pt>
                <c:pt idx="8592">
                  <c:v>210.0</c:v>
                </c:pt>
                <c:pt idx="8593">
                  <c:v>210.0</c:v>
                </c:pt>
                <c:pt idx="8594">
                  <c:v>210.0</c:v>
                </c:pt>
                <c:pt idx="8595">
                  <c:v>210.0</c:v>
                </c:pt>
                <c:pt idx="8596">
                  <c:v>210.0</c:v>
                </c:pt>
                <c:pt idx="8597">
                  <c:v>210.0</c:v>
                </c:pt>
                <c:pt idx="8598">
                  <c:v>210.0</c:v>
                </c:pt>
                <c:pt idx="8599">
                  <c:v>210.0</c:v>
                </c:pt>
                <c:pt idx="8600">
                  <c:v>210.0</c:v>
                </c:pt>
                <c:pt idx="8601">
                  <c:v>210.0</c:v>
                </c:pt>
                <c:pt idx="8602">
                  <c:v>210.0</c:v>
                </c:pt>
                <c:pt idx="8603">
                  <c:v>210.0</c:v>
                </c:pt>
                <c:pt idx="8604">
                  <c:v>210.0</c:v>
                </c:pt>
                <c:pt idx="8605">
                  <c:v>210.0</c:v>
                </c:pt>
                <c:pt idx="8606">
                  <c:v>210.0</c:v>
                </c:pt>
                <c:pt idx="8607">
                  <c:v>210.0</c:v>
                </c:pt>
                <c:pt idx="8608">
                  <c:v>210.0</c:v>
                </c:pt>
                <c:pt idx="8609">
                  <c:v>210.0</c:v>
                </c:pt>
                <c:pt idx="8610">
                  <c:v>210.0</c:v>
                </c:pt>
                <c:pt idx="8611">
                  <c:v>210.0</c:v>
                </c:pt>
                <c:pt idx="8612">
                  <c:v>210.0</c:v>
                </c:pt>
                <c:pt idx="8613">
                  <c:v>210.0</c:v>
                </c:pt>
                <c:pt idx="8614">
                  <c:v>210.0</c:v>
                </c:pt>
                <c:pt idx="8615">
                  <c:v>210.0</c:v>
                </c:pt>
                <c:pt idx="8616">
                  <c:v>210.0</c:v>
                </c:pt>
                <c:pt idx="8617">
                  <c:v>211.0</c:v>
                </c:pt>
                <c:pt idx="8618">
                  <c:v>211.0</c:v>
                </c:pt>
                <c:pt idx="8619">
                  <c:v>211.0</c:v>
                </c:pt>
                <c:pt idx="8620">
                  <c:v>211.0</c:v>
                </c:pt>
                <c:pt idx="8621">
                  <c:v>211.0</c:v>
                </c:pt>
                <c:pt idx="8622">
                  <c:v>211.0</c:v>
                </c:pt>
                <c:pt idx="8623">
                  <c:v>211.0</c:v>
                </c:pt>
                <c:pt idx="8624">
                  <c:v>212.0</c:v>
                </c:pt>
                <c:pt idx="8625">
                  <c:v>212.0</c:v>
                </c:pt>
                <c:pt idx="8626">
                  <c:v>212.0</c:v>
                </c:pt>
                <c:pt idx="8627">
                  <c:v>212.0</c:v>
                </c:pt>
                <c:pt idx="8628">
                  <c:v>212.0</c:v>
                </c:pt>
                <c:pt idx="8629">
                  <c:v>212.0</c:v>
                </c:pt>
                <c:pt idx="8630">
                  <c:v>212.0</c:v>
                </c:pt>
                <c:pt idx="8631">
                  <c:v>213.0</c:v>
                </c:pt>
                <c:pt idx="8632">
                  <c:v>213.0</c:v>
                </c:pt>
                <c:pt idx="8633">
                  <c:v>213.0</c:v>
                </c:pt>
                <c:pt idx="8634">
                  <c:v>213.0</c:v>
                </c:pt>
                <c:pt idx="8635">
                  <c:v>213.0</c:v>
                </c:pt>
                <c:pt idx="8636">
                  <c:v>213.0</c:v>
                </c:pt>
                <c:pt idx="8637">
                  <c:v>213.0</c:v>
                </c:pt>
                <c:pt idx="8638">
                  <c:v>213.0</c:v>
                </c:pt>
                <c:pt idx="8639">
                  <c:v>213.0</c:v>
                </c:pt>
                <c:pt idx="8640">
                  <c:v>213.0</c:v>
                </c:pt>
                <c:pt idx="8641">
                  <c:v>213.0</c:v>
                </c:pt>
                <c:pt idx="8642">
                  <c:v>213.0</c:v>
                </c:pt>
                <c:pt idx="8643">
                  <c:v>213.0</c:v>
                </c:pt>
                <c:pt idx="8644">
                  <c:v>213.0</c:v>
                </c:pt>
                <c:pt idx="8645">
                  <c:v>213.0</c:v>
                </c:pt>
                <c:pt idx="8646">
                  <c:v>213.0</c:v>
                </c:pt>
                <c:pt idx="8647">
                  <c:v>213.0</c:v>
                </c:pt>
                <c:pt idx="8648">
                  <c:v>213.0</c:v>
                </c:pt>
                <c:pt idx="8649">
                  <c:v>213.0</c:v>
                </c:pt>
                <c:pt idx="8650">
                  <c:v>213.0</c:v>
                </c:pt>
                <c:pt idx="8651">
                  <c:v>213.0</c:v>
                </c:pt>
                <c:pt idx="8652">
                  <c:v>213.0</c:v>
                </c:pt>
                <c:pt idx="8653">
                  <c:v>213.0</c:v>
                </c:pt>
                <c:pt idx="8654">
                  <c:v>213.0</c:v>
                </c:pt>
                <c:pt idx="8655">
                  <c:v>213.0</c:v>
                </c:pt>
                <c:pt idx="8656">
                  <c:v>213.0</c:v>
                </c:pt>
                <c:pt idx="8657">
                  <c:v>213.0</c:v>
                </c:pt>
                <c:pt idx="8658">
                  <c:v>214.0</c:v>
                </c:pt>
                <c:pt idx="8659">
                  <c:v>214.0</c:v>
                </c:pt>
                <c:pt idx="8660">
                  <c:v>214.0</c:v>
                </c:pt>
                <c:pt idx="8661">
                  <c:v>214.0</c:v>
                </c:pt>
                <c:pt idx="8662">
                  <c:v>214.0</c:v>
                </c:pt>
                <c:pt idx="8663">
                  <c:v>214.0</c:v>
                </c:pt>
                <c:pt idx="8664">
                  <c:v>214.0</c:v>
                </c:pt>
                <c:pt idx="8665">
                  <c:v>215.0</c:v>
                </c:pt>
                <c:pt idx="8666">
                  <c:v>215.0</c:v>
                </c:pt>
                <c:pt idx="8667">
                  <c:v>215.0</c:v>
                </c:pt>
                <c:pt idx="8668">
                  <c:v>215.0</c:v>
                </c:pt>
                <c:pt idx="8669">
                  <c:v>215.0</c:v>
                </c:pt>
                <c:pt idx="8670">
                  <c:v>215.0</c:v>
                </c:pt>
                <c:pt idx="8671">
                  <c:v>215.0</c:v>
                </c:pt>
                <c:pt idx="8672">
                  <c:v>215.0</c:v>
                </c:pt>
                <c:pt idx="8673">
                  <c:v>215.0</c:v>
                </c:pt>
                <c:pt idx="8674">
                  <c:v>215.0</c:v>
                </c:pt>
                <c:pt idx="8675">
                  <c:v>215.0</c:v>
                </c:pt>
                <c:pt idx="8676">
                  <c:v>215.0</c:v>
                </c:pt>
                <c:pt idx="8677">
                  <c:v>215.0</c:v>
                </c:pt>
                <c:pt idx="8678">
                  <c:v>215.0</c:v>
                </c:pt>
                <c:pt idx="8679">
                  <c:v>215.0</c:v>
                </c:pt>
                <c:pt idx="8680">
                  <c:v>215.0</c:v>
                </c:pt>
                <c:pt idx="8681">
                  <c:v>215.0</c:v>
                </c:pt>
                <c:pt idx="8682">
                  <c:v>215.0</c:v>
                </c:pt>
                <c:pt idx="8683">
                  <c:v>215.0</c:v>
                </c:pt>
                <c:pt idx="8684">
                  <c:v>215.0</c:v>
                </c:pt>
                <c:pt idx="8685">
                  <c:v>215.0</c:v>
                </c:pt>
                <c:pt idx="8686">
                  <c:v>215.0</c:v>
                </c:pt>
                <c:pt idx="8687">
                  <c:v>215.0</c:v>
                </c:pt>
                <c:pt idx="8688">
                  <c:v>215.0</c:v>
                </c:pt>
                <c:pt idx="8689">
                  <c:v>215.0</c:v>
                </c:pt>
                <c:pt idx="8690">
                  <c:v>215.0</c:v>
                </c:pt>
                <c:pt idx="8691">
                  <c:v>215.0</c:v>
                </c:pt>
                <c:pt idx="8692">
                  <c:v>215.0</c:v>
                </c:pt>
                <c:pt idx="8693">
                  <c:v>215.0</c:v>
                </c:pt>
                <c:pt idx="8694">
                  <c:v>215.0</c:v>
                </c:pt>
                <c:pt idx="8695">
                  <c:v>215.0</c:v>
                </c:pt>
                <c:pt idx="8696">
                  <c:v>215.0</c:v>
                </c:pt>
                <c:pt idx="8697">
                  <c:v>215.0</c:v>
                </c:pt>
                <c:pt idx="8698">
                  <c:v>215.0</c:v>
                </c:pt>
                <c:pt idx="8699">
                  <c:v>215.0</c:v>
                </c:pt>
                <c:pt idx="8700">
                  <c:v>215.0</c:v>
                </c:pt>
                <c:pt idx="8701">
                  <c:v>215.0</c:v>
                </c:pt>
                <c:pt idx="8702">
                  <c:v>215.0</c:v>
                </c:pt>
                <c:pt idx="8703">
                  <c:v>215.0</c:v>
                </c:pt>
                <c:pt idx="8704">
                  <c:v>215.0</c:v>
                </c:pt>
                <c:pt idx="8705">
                  <c:v>215.0</c:v>
                </c:pt>
                <c:pt idx="8706">
                  <c:v>215.0</c:v>
                </c:pt>
                <c:pt idx="8707">
                  <c:v>215.0</c:v>
                </c:pt>
                <c:pt idx="8708">
                  <c:v>215.0</c:v>
                </c:pt>
                <c:pt idx="8709">
                  <c:v>215.0</c:v>
                </c:pt>
                <c:pt idx="8710">
                  <c:v>215.0</c:v>
                </c:pt>
                <c:pt idx="8711">
                  <c:v>215.0</c:v>
                </c:pt>
                <c:pt idx="8712">
                  <c:v>215.0</c:v>
                </c:pt>
                <c:pt idx="8713">
                  <c:v>215.0</c:v>
                </c:pt>
                <c:pt idx="8714">
                  <c:v>215.0</c:v>
                </c:pt>
                <c:pt idx="8715">
                  <c:v>215.0</c:v>
                </c:pt>
                <c:pt idx="8716">
                  <c:v>215.0</c:v>
                </c:pt>
                <c:pt idx="8717">
                  <c:v>215.0</c:v>
                </c:pt>
                <c:pt idx="8718">
                  <c:v>215.0</c:v>
                </c:pt>
                <c:pt idx="8719">
                  <c:v>215.0</c:v>
                </c:pt>
                <c:pt idx="8720">
                  <c:v>215.0</c:v>
                </c:pt>
                <c:pt idx="8721">
                  <c:v>215.0</c:v>
                </c:pt>
                <c:pt idx="8722">
                  <c:v>215.0</c:v>
                </c:pt>
                <c:pt idx="8723">
                  <c:v>215.0</c:v>
                </c:pt>
                <c:pt idx="8724">
                  <c:v>215.0</c:v>
                </c:pt>
                <c:pt idx="8725">
                  <c:v>215.0</c:v>
                </c:pt>
                <c:pt idx="8726">
                  <c:v>215.0</c:v>
                </c:pt>
                <c:pt idx="8727">
                  <c:v>215.0</c:v>
                </c:pt>
                <c:pt idx="8728">
                  <c:v>215.0</c:v>
                </c:pt>
                <c:pt idx="8729">
                  <c:v>215.0</c:v>
                </c:pt>
                <c:pt idx="8730">
                  <c:v>215.0</c:v>
                </c:pt>
                <c:pt idx="8731">
                  <c:v>215.0</c:v>
                </c:pt>
                <c:pt idx="8732">
                  <c:v>215.0</c:v>
                </c:pt>
                <c:pt idx="8733">
                  <c:v>215.0</c:v>
                </c:pt>
                <c:pt idx="8734">
                  <c:v>215.0</c:v>
                </c:pt>
                <c:pt idx="8735">
                  <c:v>215.0</c:v>
                </c:pt>
                <c:pt idx="8736">
                  <c:v>215.0</c:v>
                </c:pt>
                <c:pt idx="8737">
                  <c:v>215.0</c:v>
                </c:pt>
                <c:pt idx="8738">
                  <c:v>215.0</c:v>
                </c:pt>
                <c:pt idx="8739">
                  <c:v>215.0</c:v>
                </c:pt>
                <c:pt idx="8740">
                  <c:v>215.0</c:v>
                </c:pt>
                <c:pt idx="8741">
                  <c:v>215.0</c:v>
                </c:pt>
                <c:pt idx="8742">
                  <c:v>215.0</c:v>
                </c:pt>
                <c:pt idx="8743">
                  <c:v>215.0</c:v>
                </c:pt>
                <c:pt idx="8744">
                  <c:v>215.0</c:v>
                </c:pt>
                <c:pt idx="8745">
                  <c:v>215.0</c:v>
                </c:pt>
                <c:pt idx="8746">
                  <c:v>215.0</c:v>
                </c:pt>
                <c:pt idx="8747">
                  <c:v>215.0</c:v>
                </c:pt>
                <c:pt idx="8748">
                  <c:v>215.0</c:v>
                </c:pt>
                <c:pt idx="8749">
                  <c:v>215.0</c:v>
                </c:pt>
                <c:pt idx="8750">
                  <c:v>215.0</c:v>
                </c:pt>
                <c:pt idx="8751">
                  <c:v>215.0</c:v>
                </c:pt>
                <c:pt idx="8752">
                  <c:v>215.0</c:v>
                </c:pt>
                <c:pt idx="8753">
                  <c:v>215.0</c:v>
                </c:pt>
                <c:pt idx="8754">
                  <c:v>216.0</c:v>
                </c:pt>
                <c:pt idx="8755">
                  <c:v>216.0</c:v>
                </c:pt>
                <c:pt idx="8756">
                  <c:v>216.0</c:v>
                </c:pt>
                <c:pt idx="8757">
                  <c:v>216.0</c:v>
                </c:pt>
                <c:pt idx="8758">
                  <c:v>216.0</c:v>
                </c:pt>
                <c:pt idx="8759">
                  <c:v>216.0</c:v>
                </c:pt>
                <c:pt idx="8760">
                  <c:v>216.0</c:v>
                </c:pt>
                <c:pt idx="8761">
                  <c:v>216.0</c:v>
                </c:pt>
                <c:pt idx="8762">
                  <c:v>216.0</c:v>
                </c:pt>
                <c:pt idx="8763">
                  <c:v>216.0</c:v>
                </c:pt>
                <c:pt idx="8764">
                  <c:v>216.0</c:v>
                </c:pt>
                <c:pt idx="8765">
                  <c:v>216.0</c:v>
                </c:pt>
                <c:pt idx="8766">
                  <c:v>216.0</c:v>
                </c:pt>
                <c:pt idx="8767">
                  <c:v>216.0</c:v>
                </c:pt>
                <c:pt idx="8768">
                  <c:v>216.0</c:v>
                </c:pt>
                <c:pt idx="8769">
                  <c:v>216.0</c:v>
                </c:pt>
                <c:pt idx="8770">
                  <c:v>216.0</c:v>
                </c:pt>
                <c:pt idx="8771">
                  <c:v>216.0</c:v>
                </c:pt>
                <c:pt idx="8772">
                  <c:v>216.0</c:v>
                </c:pt>
                <c:pt idx="8773">
                  <c:v>216.0</c:v>
                </c:pt>
                <c:pt idx="8774">
                  <c:v>216.0</c:v>
                </c:pt>
                <c:pt idx="8775">
                  <c:v>216.0</c:v>
                </c:pt>
                <c:pt idx="8776">
                  <c:v>216.0</c:v>
                </c:pt>
                <c:pt idx="8777">
                  <c:v>216.0</c:v>
                </c:pt>
                <c:pt idx="8778">
                  <c:v>216.0</c:v>
                </c:pt>
                <c:pt idx="8779">
                  <c:v>216.0</c:v>
                </c:pt>
                <c:pt idx="8780">
                  <c:v>216.0</c:v>
                </c:pt>
                <c:pt idx="8781">
                  <c:v>216.0</c:v>
                </c:pt>
                <c:pt idx="8782">
                  <c:v>216.0</c:v>
                </c:pt>
                <c:pt idx="8783">
                  <c:v>216.0</c:v>
                </c:pt>
                <c:pt idx="8784">
                  <c:v>216.0</c:v>
                </c:pt>
                <c:pt idx="8785">
                  <c:v>216.0</c:v>
                </c:pt>
                <c:pt idx="8786">
                  <c:v>217.0</c:v>
                </c:pt>
                <c:pt idx="8787">
                  <c:v>217.0</c:v>
                </c:pt>
                <c:pt idx="8788">
                  <c:v>217.0</c:v>
                </c:pt>
                <c:pt idx="8789">
                  <c:v>217.0</c:v>
                </c:pt>
                <c:pt idx="8790">
                  <c:v>218.0</c:v>
                </c:pt>
                <c:pt idx="8791">
                  <c:v>218.0</c:v>
                </c:pt>
                <c:pt idx="8792">
                  <c:v>218.0</c:v>
                </c:pt>
                <c:pt idx="8793">
                  <c:v>218.0</c:v>
                </c:pt>
                <c:pt idx="8794">
                  <c:v>218.0</c:v>
                </c:pt>
                <c:pt idx="8795">
                  <c:v>218.0</c:v>
                </c:pt>
                <c:pt idx="8796">
                  <c:v>219.0</c:v>
                </c:pt>
                <c:pt idx="8797">
                  <c:v>219.0</c:v>
                </c:pt>
                <c:pt idx="8798">
                  <c:v>219.0</c:v>
                </c:pt>
                <c:pt idx="8799">
                  <c:v>219.0</c:v>
                </c:pt>
                <c:pt idx="8800">
                  <c:v>219.0</c:v>
                </c:pt>
                <c:pt idx="8801">
                  <c:v>219.0</c:v>
                </c:pt>
                <c:pt idx="8802">
                  <c:v>219.0</c:v>
                </c:pt>
                <c:pt idx="8803">
                  <c:v>219.0</c:v>
                </c:pt>
                <c:pt idx="8804">
                  <c:v>219.0</c:v>
                </c:pt>
                <c:pt idx="8805">
                  <c:v>219.0</c:v>
                </c:pt>
                <c:pt idx="8806">
                  <c:v>219.0</c:v>
                </c:pt>
                <c:pt idx="8807">
                  <c:v>219.0</c:v>
                </c:pt>
                <c:pt idx="8808">
                  <c:v>219.0</c:v>
                </c:pt>
                <c:pt idx="8809">
                  <c:v>219.0</c:v>
                </c:pt>
                <c:pt idx="8810">
                  <c:v>219.0</c:v>
                </c:pt>
                <c:pt idx="8811">
                  <c:v>219.0</c:v>
                </c:pt>
                <c:pt idx="8812">
                  <c:v>219.0</c:v>
                </c:pt>
                <c:pt idx="8813">
                  <c:v>219.0</c:v>
                </c:pt>
                <c:pt idx="8814">
                  <c:v>219.0</c:v>
                </c:pt>
                <c:pt idx="8815">
                  <c:v>219.0</c:v>
                </c:pt>
                <c:pt idx="8816">
                  <c:v>219.0</c:v>
                </c:pt>
                <c:pt idx="8817">
                  <c:v>219.0</c:v>
                </c:pt>
                <c:pt idx="8818">
                  <c:v>219.0</c:v>
                </c:pt>
                <c:pt idx="8819">
                  <c:v>219.0</c:v>
                </c:pt>
                <c:pt idx="8820">
                  <c:v>219.0</c:v>
                </c:pt>
                <c:pt idx="8821">
                  <c:v>219.0</c:v>
                </c:pt>
                <c:pt idx="8822">
                  <c:v>219.0</c:v>
                </c:pt>
                <c:pt idx="8823">
                  <c:v>219.0</c:v>
                </c:pt>
                <c:pt idx="8824">
                  <c:v>219.0</c:v>
                </c:pt>
                <c:pt idx="8825">
                  <c:v>219.0</c:v>
                </c:pt>
                <c:pt idx="8826">
                  <c:v>219.0</c:v>
                </c:pt>
                <c:pt idx="8827">
                  <c:v>219.0</c:v>
                </c:pt>
                <c:pt idx="8828">
                  <c:v>219.0</c:v>
                </c:pt>
                <c:pt idx="8829">
                  <c:v>219.0</c:v>
                </c:pt>
                <c:pt idx="8830">
                  <c:v>219.0</c:v>
                </c:pt>
                <c:pt idx="8831">
                  <c:v>219.0</c:v>
                </c:pt>
                <c:pt idx="8832">
                  <c:v>219.0</c:v>
                </c:pt>
                <c:pt idx="8833">
                  <c:v>219.0</c:v>
                </c:pt>
                <c:pt idx="8834">
                  <c:v>219.0</c:v>
                </c:pt>
                <c:pt idx="8835">
                  <c:v>219.0</c:v>
                </c:pt>
                <c:pt idx="8836">
                  <c:v>219.0</c:v>
                </c:pt>
                <c:pt idx="8837">
                  <c:v>219.0</c:v>
                </c:pt>
                <c:pt idx="8838">
                  <c:v>219.0</c:v>
                </c:pt>
                <c:pt idx="8839">
                  <c:v>219.0</c:v>
                </c:pt>
                <c:pt idx="8840">
                  <c:v>219.0</c:v>
                </c:pt>
                <c:pt idx="8841">
                  <c:v>219.0</c:v>
                </c:pt>
                <c:pt idx="8842">
                  <c:v>219.0</c:v>
                </c:pt>
                <c:pt idx="8843">
                  <c:v>219.0</c:v>
                </c:pt>
                <c:pt idx="8844">
                  <c:v>219.0</c:v>
                </c:pt>
                <c:pt idx="8845">
                  <c:v>219.0</c:v>
                </c:pt>
                <c:pt idx="8846">
                  <c:v>219.0</c:v>
                </c:pt>
                <c:pt idx="8847">
                  <c:v>219.0</c:v>
                </c:pt>
                <c:pt idx="8848">
                  <c:v>219.0</c:v>
                </c:pt>
                <c:pt idx="8849">
                  <c:v>219.0</c:v>
                </c:pt>
                <c:pt idx="8850">
                  <c:v>219.0</c:v>
                </c:pt>
                <c:pt idx="8851">
                  <c:v>219.0</c:v>
                </c:pt>
                <c:pt idx="8852">
                  <c:v>219.0</c:v>
                </c:pt>
                <c:pt idx="8853">
                  <c:v>219.0</c:v>
                </c:pt>
                <c:pt idx="8854">
                  <c:v>219.0</c:v>
                </c:pt>
                <c:pt idx="8855">
                  <c:v>219.0</c:v>
                </c:pt>
                <c:pt idx="8856">
                  <c:v>219.0</c:v>
                </c:pt>
                <c:pt idx="8857">
                  <c:v>219.0</c:v>
                </c:pt>
                <c:pt idx="8858">
                  <c:v>219.0</c:v>
                </c:pt>
                <c:pt idx="8859">
                  <c:v>219.0</c:v>
                </c:pt>
                <c:pt idx="8860">
                  <c:v>219.0</c:v>
                </c:pt>
                <c:pt idx="8861">
                  <c:v>219.0</c:v>
                </c:pt>
                <c:pt idx="8862">
                  <c:v>219.0</c:v>
                </c:pt>
                <c:pt idx="8863">
                  <c:v>219.0</c:v>
                </c:pt>
                <c:pt idx="8864">
                  <c:v>219.0</c:v>
                </c:pt>
                <c:pt idx="8865">
                  <c:v>219.0</c:v>
                </c:pt>
                <c:pt idx="8866">
                  <c:v>219.0</c:v>
                </c:pt>
                <c:pt idx="8867">
                  <c:v>219.0</c:v>
                </c:pt>
                <c:pt idx="8868">
                  <c:v>219.0</c:v>
                </c:pt>
                <c:pt idx="8869">
                  <c:v>219.0</c:v>
                </c:pt>
                <c:pt idx="8870">
                  <c:v>219.0</c:v>
                </c:pt>
                <c:pt idx="8871">
                  <c:v>219.0</c:v>
                </c:pt>
                <c:pt idx="8872">
                  <c:v>219.0</c:v>
                </c:pt>
                <c:pt idx="8873">
                  <c:v>219.0</c:v>
                </c:pt>
                <c:pt idx="8874">
                  <c:v>219.0</c:v>
                </c:pt>
                <c:pt idx="8875">
                  <c:v>219.0</c:v>
                </c:pt>
                <c:pt idx="8876">
                  <c:v>219.0</c:v>
                </c:pt>
                <c:pt idx="8877">
                  <c:v>219.0</c:v>
                </c:pt>
                <c:pt idx="8878">
                  <c:v>219.0</c:v>
                </c:pt>
                <c:pt idx="8879">
                  <c:v>219.0</c:v>
                </c:pt>
                <c:pt idx="8880">
                  <c:v>219.0</c:v>
                </c:pt>
                <c:pt idx="8881">
                  <c:v>219.0</c:v>
                </c:pt>
                <c:pt idx="8882">
                  <c:v>219.0</c:v>
                </c:pt>
                <c:pt idx="8883">
                  <c:v>219.0</c:v>
                </c:pt>
                <c:pt idx="8884">
                  <c:v>219.0</c:v>
                </c:pt>
                <c:pt idx="8885">
                  <c:v>219.0</c:v>
                </c:pt>
                <c:pt idx="8886">
                  <c:v>219.0</c:v>
                </c:pt>
                <c:pt idx="8887">
                  <c:v>219.0</c:v>
                </c:pt>
                <c:pt idx="8888">
                  <c:v>219.0</c:v>
                </c:pt>
                <c:pt idx="8889">
                  <c:v>219.0</c:v>
                </c:pt>
                <c:pt idx="8890">
                  <c:v>219.0</c:v>
                </c:pt>
                <c:pt idx="8891">
                  <c:v>219.0</c:v>
                </c:pt>
                <c:pt idx="8892">
                  <c:v>219.0</c:v>
                </c:pt>
                <c:pt idx="8893">
                  <c:v>219.0</c:v>
                </c:pt>
                <c:pt idx="8894">
                  <c:v>219.0</c:v>
                </c:pt>
                <c:pt idx="8895">
                  <c:v>219.0</c:v>
                </c:pt>
                <c:pt idx="8896">
                  <c:v>219.0</c:v>
                </c:pt>
                <c:pt idx="8897">
                  <c:v>219.0</c:v>
                </c:pt>
                <c:pt idx="8898">
                  <c:v>219.0</c:v>
                </c:pt>
                <c:pt idx="8899">
                  <c:v>219.0</c:v>
                </c:pt>
                <c:pt idx="8900">
                  <c:v>219.0</c:v>
                </c:pt>
                <c:pt idx="8901">
                  <c:v>219.0</c:v>
                </c:pt>
                <c:pt idx="8902">
                  <c:v>219.0</c:v>
                </c:pt>
                <c:pt idx="8903">
                  <c:v>219.0</c:v>
                </c:pt>
                <c:pt idx="8904">
                  <c:v>220.0</c:v>
                </c:pt>
                <c:pt idx="8905">
                  <c:v>220.0</c:v>
                </c:pt>
                <c:pt idx="8906">
                  <c:v>220.0</c:v>
                </c:pt>
                <c:pt idx="8907">
                  <c:v>220.0</c:v>
                </c:pt>
                <c:pt idx="8908">
                  <c:v>220.0</c:v>
                </c:pt>
                <c:pt idx="8909">
                  <c:v>220.0</c:v>
                </c:pt>
                <c:pt idx="8910">
                  <c:v>220.0</c:v>
                </c:pt>
                <c:pt idx="8911">
                  <c:v>220.0</c:v>
                </c:pt>
                <c:pt idx="8912">
                  <c:v>220.0</c:v>
                </c:pt>
                <c:pt idx="8913">
                  <c:v>220.0</c:v>
                </c:pt>
                <c:pt idx="8914">
                  <c:v>220.0</c:v>
                </c:pt>
                <c:pt idx="8915">
                  <c:v>220.0</c:v>
                </c:pt>
                <c:pt idx="8916">
                  <c:v>220.0</c:v>
                </c:pt>
                <c:pt idx="8917">
                  <c:v>220.0</c:v>
                </c:pt>
                <c:pt idx="8918">
                  <c:v>220.0</c:v>
                </c:pt>
                <c:pt idx="8919">
                  <c:v>220.0</c:v>
                </c:pt>
                <c:pt idx="8920">
                  <c:v>220.0</c:v>
                </c:pt>
                <c:pt idx="8921">
                  <c:v>220.0</c:v>
                </c:pt>
                <c:pt idx="8922">
                  <c:v>220.0</c:v>
                </c:pt>
                <c:pt idx="8923">
                  <c:v>220.0</c:v>
                </c:pt>
                <c:pt idx="8924">
                  <c:v>220.0</c:v>
                </c:pt>
                <c:pt idx="8925">
                  <c:v>220.0</c:v>
                </c:pt>
                <c:pt idx="8926">
                  <c:v>220.0</c:v>
                </c:pt>
                <c:pt idx="8927">
                  <c:v>220.0</c:v>
                </c:pt>
                <c:pt idx="8928">
                  <c:v>220.0</c:v>
                </c:pt>
                <c:pt idx="8929">
                  <c:v>220.0</c:v>
                </c:pt>
                <c:pt idx="8930">
                  <c:v>220.0</c:v>
                </c:pt>
                <c:pt idx="8931">
                  <c:v>220.0</c:v>
                </c:pt>
                <c:pt idx="8932">
                  <c:v>220.0</c:v>
                </c:pt>
                <c:pt idx="8933">
                  <c:v>220.0</c:v>
                </c:pt>
                <c:pt idx="8934">
                  <c:v>220.0</c:v>
                </c:pt>
                <c:pt idx="8935">
                  <c:v>220.0</c:v>
                </c:pt>
                <c:pt idx="8936">
                  <c:v>220.0</c:v>
                </c:pt>
                <c:pt idx="8937">
                  <c:v>220.0</c:v>
                </c:pt>
                <c:pt idx="8938">
                  <c:v>220.0</c:v>
                </c:pt>
                <c:pt idx="8939">
                  <c:v>220.0</c:v>
                </c:pt>
                <c:pt idx="8940">
                  <c:v>220.0</c:v>
                </c:pt>
                <c:pt idx="8941">
                  <c:v>220.0</c:v>
                </c:pt>
                <c:pt idx="8942">
                  <c:v>220.0</c:v>
                </c:pt>
                <c:pt idx="8943">
                  <c:v>220.0</c:v>
                </c:pt>
                <c:pt idx="8944">
                  <c:v>220.0</c:v>
                </c:pt>
                <c:pt idx="8945">
                  <c:v>220.0</c:v>
                </c:pt>
                <c:pt idx="8946">
                  <c:v>220.0</c:v>
                </c:pt>
                <c:pt idx="8947">
                  <c:v>220.0</c:v>
                </c:pt>
                <c:pt idx="8948">
                  <c:v>220.0</c:v>
                </c:pt>
                <c:pt idx="8949">
                  <c:v>220.0</c:v>
                </c:pt>
                <c:pt idx="8950">
                  <c:v>220.0</c:v>
                </c:pt>
                <c:pt idx="8951">
                  <c:v>220.0</c:v>
                </c:pt>
                <c:pt idx="8952">
                  <c:v>220.0</c:v>
                </c:pt>
                <c:pt idx="8953">
                  <c:v>220.0</c:v>
                </c:pt>
                <c:pt idx="8954">
                  <c:v>220.0</c:v>
                </c:pt>
                <c:pt idx="8955">
                  <c:v>220.0</c:v>
                </c:pt>
                <c:pt idx="8956">
                  <c:v>220.0</c:v>
                </c:pt>
                <c:pt idx="8957">
                  <c:v>220.0</c:v>
                </c:pt>
                <c:pt idx="8958">
                  <c:v>220.0</c:v>
                </c:pt>
                <c:pt idx="8959">
                  <c:v>220.0</c:v>
                </c:pt>
                <c:pt idx="8960">
                  <c:v>220.0</c:v>
                </c:pt>
                <c:pt idx="8961">
                  <c:v>220.0</c:v>
                </c:pt>
                <c:pt idx="8962">
                  <c:v>220.0</c:v>
                </c:pt>
                <c:pt idx="8963">
                  <c:v>220.0</c:v>
                </c:pt>
                <c:pt idx="8964">
                  <c:v>220.0</c:v>
                </c:pt>
                <c:pt idx="8965">
                  <c:v>220.0</c:v>
                </c:pt>
                <c:pt idx="8966">
                  <c:v>220.0</c:v>
                </c:pt>
                <c:pt idx="8967">
                  <c:v>220.0</c:v>
                </c:pt>
                <c:pt idx="8968">
                  <c:v>220.0</c:v>
                </c:pt>
                <c:pt idx="8969">
                  <c:v>220.0</c:v>
                </c:pt>
                <c:pt idx="8970">
                  <c:v>220.0</c:v>
                </c:pt>
                <c:pt idx="8971">
                  <c:v>220.0</c:v>
                </c:pt>
                <c:pt idx="8972">
                  <c:v>220.0</c:v>
                </c:pt>
                <c:pt idx="8973">
                  <c:v>220.0</c:v>
                </c:pt>
                <c:pt idx="8974">
                  <c:v>220.0</c:v>
                </c:pt>
                <c:pt idx="8975">
                  <c:v>220.0</c:v>
                </c:pt>
                <c:pt idx="8976">
                  <c:v>220.0</c:v>
                </c:pt>
                <c:pt idx="8977">
                  <c:v>220.0</c:v>
                </c:pt>
                <c:pt idx="8978">
                  <c:v>220.0</c:v>
                </c:pt>
                <c:pt idx="8979">
                  <c:v>220.0</c:v>
                </c:pt>
                <c:pt idx="8980">
                  <c:v>221.0</c:v>
                </c:pt>
                <c:pt idx="8981">
                  <c:v>221.0</c:v>
                </c:pt>
                <c:pt idx="8982">
                  <c:v>221.0</c:v>
                </c:pt>
                <c:pt idx="8983">
                  <c:v>221.0</c:v>
                </c:pt>
                <c:pt idx="8984">
                  <c:v>221.0</c:v>
                </c:pt>
                <c:pt idx="8985">
                  <c:v>221.0</c:v>
                </c:pt>
                <c:pt idx="8986">
                  <c:v>221.0</c:v>
                </c:pt>
                <c:pt idx="8987">
                  <c:v>221.0</c:v>
                </c:pt>
                <c:pt idx="8988">
                  <c:v>221.0</c:v>
                </c:pt>
                <c:pt idx="8989">
                  <c:v>221.0</c:v>
                </c:pt>
                <c:pt idx="8990">
                  <c:v>221.0</c:v>
                </c:pt>
                <c:pt idx="8991">
                  <c:v>221.0</c:v>
                </c:pt>
                <c:pt idx="8992">
                  <c:v>221.0</c:v>
                </c:pt>
                <c:pt idx="8993">
                  <c:v>221.0</c:v>
                </c:pt>
                <c:pt idx="8994">
                  <c:v>221.0</c:v>
                </c:pt>
                <c:pt idx="8995">
                  <c:v>221.0</c:v>
                </c:pt>
                <c:pt idx="8996">
                  <c:v>221.0</c:v>
                </c:pt>
                <c:pt idx="8997">
                  <c:v>221.0</c:v>
                </c:pt>
                <c:pt idx="8998">
                  <c:v>221.0</c:v>
                </c:pt>
                <c:pt idx="8999">
                  <c:v>221.0</c:v>
                </c:pt>
                <c:pt idx="9000">
                  <c:v>221.0</c:v>
                </c:pt>
                <c:pt idx="9001">
                  <c:v>221.0</c:v>
                </c:pt>
                <c:pt idx="9002">
                  <c:v>221.0</c:v>
                </c:pt>
                <c:pt idx="9003">
                  <c:v>221.0</c:v>
                </c:pt>
                <c:pt idx="9004">
                  <c:v>221.0</c:v>
                </c:pt>
                <c:pt idx="9005">
                  <c:v>221.0</c:v>
                </c:pt>
                <c:pt idx="9006">
                  <c:v>221.0</c:v>
                </c:pt>
                <c:pt idx="9007">
                  <c:v>221.0</c:v>
                </c:pt>
                <c:pt idx="9008">
                  <c:v>221.0</c:v>
                </c:pt>
                <c:pt idx="9009">
                  <c:v>221.0</c:v>
                </c:pt>
                <c:pt idx="9010">
                  <c:v>221.0</c:v>
                </c:pt>
                <c:pt idx="9011">
                  <c:v>221.0</c:v>
                </c:pt>
                <c:pt idx="9012">
                  <c:v>221.0</c:v>
                </c:pt>
                <c:pt idx="9013">
                  <c:v>221.0</c:v>
                </c:pt>
                <c:pt idx="9014">
                  <c:v>221.0</c:v>
                </c:pt>
                <c:pt idx="9015">
                  <c:v>221.0</c:v>
                </c:pt>
                <c:pt idx="9016">
                  <c:v>221.0</c:v>
                </c:pt>
                <c:pt idx="9017">
                  <c:v>221.0</c:v>
                </c:pt>
                <c:pt idx="9018">
                  <c:v>221.0</c:v>
                </c:pt>
                <c:pt idx="9019">
                  <c:v>222.0</c:v>
                </c:pt>
                <c:pt idx="9020">
                  <c:v>222.0</c:v>
                </c:pt>
                <c:pt idx="9021">
                  <c:v>222.0</c:v>
                </c:pt>
                <c:pt idx="9022">
                  <c:v>222.0</c:v>
                </c:pt>
                <c:pt idx="9023">
                  <c:v>222.0</c:v>
                </c:pt>
                <c:pt idx="9024">
                  <c:v>222.0</c:v>
                </c:pt>
                <c:pt idx="9025">
                  <c:v>222.0</c:v>
                </c:pt>
                <c:pt idx="9026">
                  <c:v>222.0</c:v>
                </c:pt>
                <c:pt idx="9027">
                  <c:v>222.0</c:v>
                </c:pt>
                <c:pt idx="9028">
                  <c:v>222.0</c:v>
                </c:pt>
                <c:pt idx="9029">
                  <c:v>222.0</c:v>
                </c:pt>
                <c:pt idx="9030">
                  <c:v>222.0</c:v>
                </c:pt>
                <c:pt idx="9031">
                  <c:v>222.0</c:v>
                </c:pt>
                <c:pt idx="9032">
                  <c:v>223.0</c:v>
                </c:pt>
                <c:pt idx="9033">
                  <c:v>223.0</c:v>
                </c:pt>
                <c:pt idx="9034">
                  <c:v>223.0</c:v>
                </c:pt>
                <c:pt idx="9035">
                  <c:v>223.0</c:v>
                </c:pt>
                <c:pt idx="9036">
                  <c:v>223.0</c:v>
                </c:pt>
                <c:pt idx="9037">
                  <c:v>223.0</c:v>
                </c:pt>
                <c:pt idx="9038">
                  <c:v>223.0</c:v>
                </c:pt>
                <c:pt idx="9039">
                  <c:v>223.0</c:v>
                </c:pt>
                <c:pt idx="9040">
                  <c:v>223.0</c:v>
                </c:pt>
                <c:pt idx="9041">
                  <c:v>224.0</c:v>
                </c:pt>
                <c:pt idx="9042">
                  <c:v>224.0</c:v>
                </c:pt>
                <c:pt idx="9043">
                  <c:v>224.0</c:v>
                </c:pt>
                <c:pt idx="9044">
                  <c:v>224.0</c:v>
                </c:pt>
                <c:pt idx="9045">
                  <c:v>224.0</c:v>
                </c:pt>
                <c:pt idx="9046">
                  <c:v>224.0</c:v>
                </c:pt>
                <c:pt idx="9047">
                  <c:v>224.0</c:v>
                </c:pt>
                <c:pt idx="9048">
                  <c:v>224.0</c:v>
                </c:pt>
                <c:pt idx="9049">
                  <c:v>224.0</c:v>
                </c:pt>
                <c:pt idx="9050">
                  <c:v>224.0</c:v>
                </c:pt>
                <c:pt idx="9051">
                  <c:v>224.0</c:v>
                </c:pt>
                <c:pt idx="9052">
                  <c:v>224.0</c:v>
                </c:pt>
                <c:pt idx="9053">
                  <c:v>224.0</c:v>
                </c:pt>
                <c:pt idx="9054">
                  <c:v>224.0</c:v>
                </c:pt>
                <c:pt idx="9055">
                  <c:v>225.0</c:v>
                </c:pt>
                <c:pt idx="9056">
                  <c:v>225.0</c:v>
                </c:pt>
                <c:pt idx="9057">
                  <c:v>225.0</c:v>
                </c:pt>
                <c:pt idx="9058">
                  <c:v>225.0</c:v>
                </c:pt>
                <c:pt idx="9059">
                  <c:v>225.0</c:v>
                </c:pt>
                <c:pt idx="9060">
                  <c:v>225.0</c:v>
                </c:pt>
                <c:pt idx="9061">
                  <c:v>225.0</c:v>
                </c:pt>
                <c:pt idx="9062">
                  <c:v>225.0</c:v>
                </c:pt>
                <c:pt idx="9063">
                  <c:v>225.0</c:v>
                </c:pt>
                <c:pt idx="9064">
                  <c:v>226.0</c:v>
                </c:pt>
                <c:pt idx="9065">
                  <c:v>226.0</c:v>
                </c:pt>
                <c:pt idx="9066">
                  <c:v>226.0</c:v>
                </c:pt>
                <c:pt idx="9067">
                  <c:v>226.0</c:v>
                </c:pt>
                <c:pt idx="9068">
                  <c:v>226.0</c:v>
                </c:pt>
                <c:pt idx="9069">
                  <c:v>226.0</c:v>
                </c:pt>
                <c:pt idx="9070">
                  <c:v>226.0</c:v>
                </c:pt>
                <c:pt idx="9071">
                  <c:v>226.0</c:v>
                </c:pt>
                <c:pt idx="9072">
                  <c:v>226.0</c:v>
                </c:pt>
                <c:pt idx="9073">
                  <c:v>226.0</c:v>
                </c:pt>
                <c:pt idx="9074">
                  <c:v>226.0</c:v>
                </c:pt>
                <c:pt idx="9075">
                  <c:v>226.0</c:v>
                </c:pt>
                <c:pt idx="9076">
                  <c:v>226.0</c:v>
                </c:pt>
                <c:pt idx="9077">
                  <c:v>226.0</c:v>
                </c:pt>
                <c:pt idx="9078">
                  <c:v>226.0</c:v>
                </c:pt>
                <c:pt idx="9079">
                  <c:v>226.0</c:v>
                </c:pt>
                <c:pt idx="9080">
                  <c:v>226.0</c:v>
                </c:pt>
                <c:pt idx="9081">
                  <c:v>226.0</c:v>
                </c:pt>
                <c:pt idx="9082">
                  <c:v>226.0</c:v>
                </c:pt>
                <c:pt idx="9083">
                  <c:v>226.0</c:v>
                </c:pt>
                <c:pt idx="9084">
                  <c:v>226.0</c:v>
                </c:pt>
                <c:pt idx="9085">
                  <c:v>226.0</c:v>
                </c:pt>
                <c:pt idx="9086">
                  <c:v>226.0</c:v>
                </c:pt>
                <c:pt idx="9087">
                  <c:v>226.0</c:v>
                </c:pt>
                <c:pt idx="9088">
                  <c:v>226.0</c:v>
                </c:pt>
                <c:pt idx="9089">
                  <c:v>226.0</c:v>
                </c:pt>
                <c:pt idx="9090">
                  <c:v>226.0</c:v>
                </c:pt>
                <c:pt idx="9091">
                  <c:v>226.0</c:v>
                </c:pt>
                <c:pt idx="9092">
                  <c:v>226.0</c:v>
                </c:pt>
                <c:pt idx="9093">
                  <c:v>226.0</c:v>
                </c:pt>
                <c:pt idx="9094">
                  <c:v>226.0</c:v>
                </c:pt>
                <c:pt idx="9095">
                  <c:v>226.0</c:v>
                </c:pt>
                <c:pt idx="9096">
                  <c:v>226.0</c:v>
                </c:pt>
                <c:pt idx="9097">
                  <c:v>226.0</c:v>
                </c:pt>
                <c:pt idx="9098">
                  <c:v>226.0</c:v>
                </c:pt>
                <c:pt idx="9099">
                  <c:v>226.0</c:v>
                </c:pt>
                <c:pt idx="9100">
                  <c:v>226.0</c:v>
                </c:pt>
                <c:pt idx="9101">
                  <c:v>226.0</c:v>
                </c:pt>
                <c:pt idx="9102">
                  <c:v>226.0</c:v>
                </c:pt>
                <c:pt idx="9103">
                  <c:v>226.0</c:v>
                </c:pt>
                <c:pt idx="9104">
                  <c:v>226.0</c:v>
                </c:pt>
                <c:pt idx="9105">
                  <c:v>226.0</c:v>
                </c:pt>
                <c:pt idx="9106">
                  <c:v>226.0</c:v>
                </c:pt>
                <c:pt idx="9107">
                  <c:v>226.0</c:v>
                </c:pt>
                <c:pt idx="9108">
                  <c:v>226.0</c:v>
                </c:pt>
                <c:pt idx="9109">
                  <c:v>226.0</c:v>
                </c:pt>
                <c:pt idx="9110">
                  <c:v>226.0</c:v>
                </c:pt>
                <c:pt idx="9111">
                  <c:v>226.0</c:v>
                </c:pt>
                <c:pt idx="9112">
                  <c:v>226.0</c:v>
                </c:pt>
                <c:pt idx="9113">
                  <c:v>226.0</c:v>
                </c:pt>
                <c:pt idx="9114">
                  <c:v>226.0</c:v>
                </c:pt>
                <c:pt idx="9115">
                  <c:v>226.0</c:v>
                </c:pt>
                <c:pt idx="9116">
                  <c:v>226.0</c:v>
                </c:pt>
                <c:pt idx="9117">
                  <c:v>226.0</c:v>
                </c:pt>
                <c:pt idx="9118">
                  <c:v>226.0</c:v>
                </c:pt>
                <c:pt idx="9119">
                  <c:v>226.0</c:v>
                </c:pt>
                <c:pt idx="9120">
                  <c:v>227.0</c:v>
                </c:pt>
                <c:pt idx="9121">
                  <c:v>227.0</c:v>
                </c:pt>
                <c:pt idx="9122">
                  <c:v>227.0</c:v>
                </c:pt>
                <c:pt idx="9123">
                  <c:v>227.0</c:v>
                </c:pt>
                <c:pt idx="9124">
                  <c:v>227.0</c:v>
                </c:pt>
                <c:pt idx="9125">
                  <c:v>227.0</c:v>
                </c:pt>
                <c:pt idx="9126">
                  <c:v>227.0</c:v>
                </c:pt>
                <c:pt idx="9127">
                  <c:v>227.0</c:v>
                </c:pt>
                <c:pt idx="9128">
                  <c:v>227.0</c:v>
                </c:pt>
                <c:pt idx="9129">
                  <c:v>227.0</c:v>
                </c:pt>
                <c:pt idx="9130">
                  <c:v>227.0</c:v>
                </c:pt>
                <c:pt idx="9131">
                  <c:v>227.0</c:v>
                </c:pt>
                <c:pt idx="9132">
                  <c:v>227.0</c:v>
                </c:pt>
                <c:pt idx="9133">
                  <c:v>227.0</c:v>
                </c:pt>
                <c:pt idx="9134">
                  <c:v>227.0</c:v>
                </c:pt>
                <c:pt idx="9135">
                  <c:v>227.0</c:v>
                </c:pt>
                <c:pt idx="9136">
                  <c:v>227.0</c:v>
                </c:pt>
                <c:pt idx="9137">
                  <c:v>227.0</c:v>
                </c:pt>
                <c:pt idx="9138">
                  <c:v>227.0</c:v>
                </c:pt>
                <c:pt idx="9139">
                  <c:v>227.0</c:v>
                </c:pt>
                <c:pt idx="9140">
                  <c:v>227.0</c:v>
                </c:pt>
                <c:pt idx="9141">
                  <c:v>227.0</c:v>
                </c:pt>
                <c:pt idx="9142">
                  <c:v>228.0</c:v>
                </c:pt>
                <c:pt idx="9143">
                  <c:v>228.0</c:v>
                </c:pt>
                <c:pt idx="9144">
                  <c:v>228.0</c:v>
                </c:pt>
                <c:pt idx="9145">
                  <c:v>228.0</c:v>
                </c:pt>
                <c:pt idx="9146">
                  <c:v>228.0</c:v>
                </c:pt>
                <c:pt idx="9147">
                  <c:v>228.0</c:v>
                </c:pt>
                <c:pt idx="9148">
                  <c:v>228.0</c:v>
                </c:pt>
                <c:pt idx="9149">
                  <c:v>228.0</c:v>
                </c:pt>
                <c:pt idx="9150">
                  <c:v>228.0</c:v>
                </c:pt>
                <c:pt idx="9151">
                  <c:v>228.0</c:v>
                </c:pt>
                <c:pt idx="9152">
                  <c:v>228.0</c:v>
                </c:pt>
                <c:pt idx="9153">
                  <c:v>228.0</c:v>
                </c:pt>
                <c:pt idx="9154">
                  <c:v>228.0</c:v>
                </c:pt>
                <c:pt idx="9155">
                  <c:v>228.0</c:v>
                </c:pt>
                <c:pt idx="9156">
                  <c:v>229.0</c:v>
                </c:pt>
                <c:pt idx="9157">
                  <c:v>229.0</c:v>
                </c:pt>
                <c:pt idx="9158">
                  <c:v>229.0</c:v>
                </c:pt>
                <c:pt idx="9159">
                  <c:v>229.0</c:v>
                </c:pt>
                <c:pt idx="9160">
                  <c:v>229.0</c:v>
                </c:pt>
                <c:pt idx="9161">
                  <c:v>229.0</c:v>
                </c:pt>
                <c:pt idx="9162">
                  <c:v>229.0</c:v>
                </c:pt>
                <c:pt idx="9163">
                  <c:v>229.0</c:v>
                </c:pt>
                <c:pt idx="9164">
                  <c:v>229.0</c:v>
                </c:pt>
                <c:pt idx="9165">
                  <c:v>229.0</c:v>
                </c:pt>
                <c:pt idx="9166">
                  <c:v>229.0</c:v>
                </c:pt>
                <c:pt idx="9167">
                  <c:v>229.0</c:v>
                </c:pt>
                <c:pt idx="9168">
                  <c:v>229.0</c:v>
                </c:pt>
                <c:pt idx="9169">
                  <c:v>229.0</c:v>
                </c:pt>
                <c:pt idx="9170">
                  <c:v>229.0</c:v>
                </c:pt>
                <c:pt idx="9171">
                  <c:v>229.0</c:v>
                </c:pt>
                <c:pt idx="9172">
                  <c:v>229.0</c:v>
                </c:pt>
                <c:pt idx="9173">
                  <c:v>229.0</c:v>
                </c:pt>
                <c:pt idx="9174">
                  <c:v>230.0</c:v>
                </c:pt>
                <c:pt idx="9175">
                  <c:v>230.0</c:v>
                </c:pt>
                <c:pt idx="9176">
                  <c:v>230.0</c:v>
                </c:pt>
                <c:pt idx="9177">
                  <c:v>230.0</c:v>
                </c:pt>
                <c:pt idx="9178">
                  <c:v>230.0</c:v>
                </c:pt>
                <c:pt idx="9179">
                  <c:v>230.0</c:v>
                </c:pt>
                <c:pt idx="9180">
                  <c:v>230.0</c:v>
                </c:pt>
                <c:pt idx="9181">
                  <c:v>230.0</c:v>
                </c:pt>
                <c:pt idx="9182">
                  <c:v>230.0</c:v>
                </c:pt>
                <c:pt idx="9183">
                  <c:v>231.0</c:v>
                </c:pt>
                <c:pt idx="9184">
                  <c:v>231.0</c:v>
                </c:pt>
                <c:pt idx="9185">
                  <c:v>231.0</c:v>
                </c:pt>
                <c:pt idx="9186">
                  <c:v>231.0</c:v>
                </c:pt>
                <c:pt idx="9187">
                  <c:v>231.0</c:v>
                </c:pt>
                <c:pt idx="9188">
                  <c:v>231.0</c:v>
                </c:pt>
                <c:pt idx="9189">
                  <c:v>231.0</c:v>
                </c:pt>
                <c:pt idx="9190">
                  <c:v>232.0</c:v>
                </c:pt>
                <c:pt idx="9191">
                  <c:v>232.0</c:v>
                </c:pt>
                <c:pt idx="9192">
                  <c:v>232.0</c:v>
                </c:pt>
                <c:pt idx="9193">
                  <c:v>232.0</c:v>
                </c:pt>
                <c:pt idx="9194">
                  <c:v>232.0</c:v>
                </c:pt>
                <c:pt idx="9195">
                  <c:v>232.0</c:v>
                </c:pt>
                <c:pt idx="9196">
                  <c:v>232.0</c:v>
                </c:pt>
                <c:pt idx="9197">
                  <c:v>232.0</c:v>
                </c:pt>
                <c:pt idx="9198">
                  <c:v>232.0</c:v>
                </c:pt>
                <c:pt idx="9199">
                  <c:v>232.0</c:v>
                </c:pt>
                <c:pt idx="9200">
                  <c:v>232.0</c:v>
                </c:pt>
                <c:pt idx="9201">
                  <c:v>232.0</c:v>
                </c:pt>
                <c:pt idx="9202">
                  <c:v>232.0</c:v>
                </c:pt>
                <c:pt idx="9203">
                  <c:v>232.0</c:v>
                </c:pt>
                <c:pt idx="9204">
                  <c:v>232.0</c:v>
                </c:pt>
                <c:pt idx="9205">
                  <c:v>232.0</c:v>
                </c:pt>
                <c:pt idx="9206">
                  <c:v>232.0</c:v>
                </c:pt>
                <c:pt idx="9207">
                  <c:v>232.0</c:v>
                </c:pt>
                <c:pt idx="9208">
                  <c:v>232.0</c:v>
                </c:pt>
                <c:pt idx="9209">
                  <c:v>232.0</c:v>
                </c:pt>
                <c:pt idx="9210">
                  <c:v>232.0</c:v>
                </c:pt>
                <c:pt idx="9211">
                  <c:v>232.0</c:v>
                </c:pt>
                <c:pt idx="9212">
                  <c:v>233.0</c:v>
                </c:pt>
                <c:pt idx="9213">
                  <c:v>233.0</c:v>
                </c:pt>
                <c:pt idx="9214">
                  <c:v>233.0</c:v>
                </c:pt>
                <c:pt idx="9215">
                  <c:v>233.0</c:v>
                </c:pt>
                <c:pt idx="9216">
                  <c:v>233.0</c:v>
                </c:pt>
                <c:pt idx="9217">
                  <c:v>233.0</c:v>
                </c:pt>
                <c:pt idx="9218">
                  <c:v>234.0</c:v>
                </c:pt>
                <c:pt idx="9219">
                  <c:v>234.0</c:v>
                </c:pt>
                <c:pt idx="9220">
                  <c:v>234.0</c:v>
                </c:pt>
                <c:pt idx="9221">
                  <c:v>234.0</c:v>
                </c:pt>
                <c:pt idx="9222">
                  <c:v>234.0</c:v>
                </c:pt>
                <c:pt idx="9223">
                  <c:v>234.0</c:v>
                </c:pt>
                <c:pt idx="9224">
                  <c:v>234.0</c:v>
                </c:pt>
                <c:pt idx="9225">
                  <c:v>234.0</c:v>
                </c:pt>
                <c:pt idx="9226">
                  <c:v>234.0</c:v>
                </c:pt>
                <c:pt idx="9227">
                  <c:v>234.0</c:v>
                </c:pt>
                <c:pt idx="9228">
                  <c:v>234.0</c:v>
                </c:pt>
                <c:pt idx="9229">
                  <c:v>234.0</c:v>
                </c:pt>
                <c:pt idx="9230">
                  <c:v>234.0</c:v>
                </c:pt>
                <c:pt idx="9231">
                  <c:v>235.0</c:v>
                </c:pt>
                <c:pt idx="9232">
                  <c:v>235.0</c:v>
                </c:pt>
                <c:pt idx="9233">
                  <c:v>235.0</c:v>
                </c:pt>
                <c:pt idx="9234">
                  <c:v>235.0</c:v>
                </c:pt>
                <c:pt idx="9235">
                  <c:v>235.0</c:v>
                </c:pt>
                <c:pt idx="9236">
                  <c:v>235.0</c:v>
                </c:pt>
                <c:pt idx="9237">
                  <c:v>235.0</c:v>
                </c:pt>
                <c:pt idx="9238">
                  <c:v>235.0</c:v>
                </c:pt>
                <c:pt idx="9239">
                  <c:v>236.0</c:v>
                </c:pt>
                <c:pt idx="9240">
                  <c:v>236.0</c:v>
                </c:pt>
                <c:pt idx="9241">
                  <c:v>236.0</c:v>
                </c:pt>
                <c:pt idx="9242">
                  <c:v>237.0</c:v>
                </c:pt>
                <c:pt idx="9243">
                  <c:v>237.0</c:v>
                </c:pt>
                <c:pt idx="9244">
                  <c:v>237.0</c:v>
                </c:pt>
                <c:pt idx="9245">
                  <c:v>237.0</c:v>
                </c:pt>
                <c:pt idx="9246">
                  <c:v>237.0</c:v>
                </c:pt>
                <c:pt idx="9247">
                  <c:v>237.0</c:v>
                </c:pt>
                <c:pt idx="9248">
                  <c:v>237.0</c:v>
                </c:pt>
                <c:pt idx="9249">
                  <c:v>237.0</c:v>
                </c:pt>
                <c:pt idx="9250">
                  <c:v>237.0</c:v>
                </c:pt>
                <c:pt idx="9251">
                  <c:v>237.0</c:v>
                </c:pt>
                <c:pt idx="9252">
                  <c:v>237.0</c:v>
                </c:pt>
                <c:pt idx="9253">
                  <c:v>238.0</c:v>
                </c:pt>
                <c:pt idx="9254">
                  <c:v>238.0</c:v>
                </c:pt>
                <c:pt idx="9255">
                  <c:v>238.0</c:v>
                </c:pt>
                <c:pt idx="9256">
                  <c:v>238.0</c:v>
                </c:pt>
                <c:pt idx="9257">
                  <c:v>238.0</c:v>
                </c:pt>
                <c:pt idx="9258">
                  <c:v>238.0</c:v>
                </c:pt>
                <c:pt idx="9259">
                  <c:v>238.0</c:v>
                </c:pt>
                <c:pt idx="9260">
                  <c:v>238.0</c:v>
                </c:pt>
                <c:pt idx="9261">
                  <c:v>238.0</c:v>
                </c:pt>
                <c:pt idx="9262">
                  <c:v>238.0</c:v>
                </c:pt>
                <c:pt idx="9263">
                  <c:v>238.0</c:v>
                </c:pt>
                <c:pt idx="9264">
                  <c:v>238.0</c:v>
                </c:pt>
                <c:pt idx="9265">
                  <c:v>238.0</c:v>
                </c:pt>
                <c:pt idx="9266">
                  <c:v>239.0</c:v>
                </c:pt>
                <c:pt idx="9267">
                  <c:v>239.0</c:v>
                </c:pt>
                <c:pt idx="9268">
                  <c:v>239.0</c:v>
                </c:pt>
                <c:pt idx="9269">
                  <c:v>239.0</c:v>
                </c:pt>
                <c:pt idx="9270">
                  <c:v>239.0</c:v>
                </c:pt>
                <c:pt idx="9271">
                  <c:v>239.0</c:v>
                </c:pt>
                <c:pt idx="9272">
                  <c:v>239.0</c:v>
                </c:pt>
                <c:pt idx="9273">
                  <c:v>239.0</c:v>
                </c:pt>
                <c:pt idx="9274">
                  <c:v>239.0</c:v>
                </c:pt>
                <c:pt idx="9275">
                  <c:v>239.0</c:v>
                </c:pt>
                <c:pt idx="9276">
                  <c:v>239.0</c:v>
                </c:pt>
                <c:pt idx="9277">
                  <c:v>239.0</c:v>
                </c:pt>
                <c:pt idx="9278">
                  <c:v>239.0</c:v>
                </c:pt>
                <c:pt idx="9279">
                  <c:v>239.0</c:v>
                </c:pt>
                <c:pt idx="9280">
                  <c:v>239.0</c:v>
                </c:pt>
                <c:pt idx="9281">
                  <c:v>239.0</c:v>
                </c:pt>
                <c:pt idx="9282">
                  <c:v>239.0</c:v>
                </c:pt>
                <c:pt idx="9283">
                  <c:v>239.0</c:v>
                </c:pt>
                <c:pt idx="9284">
                  <c:v>239.0</c:v>
                </c:pt>
                <c:pt idx="9285">
                  <c:v>239.0</c:v>
                </c:pt>
                <c:pt idx="9286">
                  <c:v>239.0</c:v>
                </c:pt>
                <c:pt idx="9287">
                  <c:v>239.0</c:v>
                </c:pt>
                <c:pt idx="9288">
                  <c:v>239.0</c:v>
                </c:pt>
                <c:pt idx="9289">
                  <c:v>239.0</c:v>
                </c:pt>
                <c:pt idx="9290">
                  <c:v>239.0</c:v>
                </c:pt>
                <c:pt idx="9291">
                  <c:v>239.0</c:v>
                </c:pt>
                <c:pt idx="9292">
                  <c:v>239.0</c:v>
                </c:pt>
                <c:pt idx="9293">
                  <c:v>239.0</c:v>
                </c:pt>
                <c:pt idx="9294">
                  <c:v>239.0</c:v>
                </c:pt>
                <c:pt idx="9295">
                  <c:v>239.0</c:v>
                </c:pt>
                <c:pt idx="9296">
                  <c:v>239.0</c:v>
                </c:pt>
                <c:pt idx="9297">
                  <c:v>239.0</c:v>
                </c:pt>
                <c:pt idx="9298">
                  <c:v>239.0</c:v>
                </c:pt>
                <c:pt idx="9299">
                  <c:v>239.0</c:v>
                </c:pt>
                <c:pt idx="9300">
                  <c:v>239.0</c:v>
                </c:pt>
                <c:pt idx="9301">
                  <c:v>239.0</c:v>
                </c:pt>
                <c:pt idx="9302">
                  <c:v>239.0</c:v>
                </c:pt>
                <c:pt idx="9303">
                  <c:v>239.0</c:v>
                </c:pt>
                <c:pt idx="9304">
                  <c:v>239.0</c:v>
                </c:pt>
                <c:pt idx="9305">
                  <c:v>239.0</c:v>
                </c:pt>
                <c:pt idx="9306">
                  <c:v>239.0</c:v>
                </c:pt>
                <c:pt idx="9307">
                  <c:v>239.0</c:v>
                </c:pt>
                <c:pt idx="9308">
                  <c:v>239.0</c:v>
                </c:pt>
                <c:pt idx="9309">
                  <c:v>239.0</c:v>
                </c:pt>
                <c:pt idx="9310">
                  <c:v>239.0</c:v>
                </c:pt>
                <c:pt idx="9311">
                  <c:v>239.0</c:v>
                </c:pt>
                <c:pt idx="9312">
                  <c:v>239.0</c:v>
                </c:pt>
                <c:pt idx="9313">
                  <c:v>239.0</c:v>
                </c:pt>
                <c:pt idx="9314">
                  <c:v>239.0</c:v>
                </c:pt>
                <c:pt idx="9315">
                  <c:v>239.0</c:v>
                </c:pt>
                <c:pt idx="9316">
                  <c:v>239.0</c:v>
                </c:pt>
                <c:pt idx="9317">
                  <c:v>239.0</c:v>
                </c:pt>
                <c:pt idx="9318">
                  <c:v>239.0</c:v>
                </c:pt>
                <c:pt idx="9319">
                  <c:v>239.0</c:v>
                </c:pt>
                <c:pt idx="9320">
                  <c:v>239.0</c:v>
                </c:pt>
                <c:pt idx="9321">
                  <c:v>239.0</c:v>
                </c:pt>
                <c:pt idx="9322">
                  <c:v>239.0</c:v>
                </c:pt>
                <c:pt idx="9323">
                  <c:v>239.0</c:v>
                </c:pt>
                <c:pt idx="9324">
                  <c:v>239.0</c:v>
                </c:pt>
                <c:pt idx="9325">
                  <c:v>239.0</c:v>
                </c:pt>
                <c:pt idx="9326">
                  <c:v>239.0</c:v>
                </c:pt>
                <c:pt idx="9327">
                  <c:v>239.0</c:v>
                </c:pt>
                <c:pt idx="9328">
                  <c:v>239.0</c:v>
                </c:pt>
                <c:pt idx="9329">
                  <c:v>239.0</c:v>
                </c:pt>
                <c:pt idx="9330">
                  <c:v>239.0</c:v>
                </c:pt>
                <c:pt idx="9331">
                  <c:v>239.0</c:v>
                </c:pt>
                <c:pt idx="9332">
                  <c:v>239.0</c:v>
                </c:pt>
                <c:pt idx="9333">
                  <c:v>239.0</c:v>
                </c:pt>
                <c:pt idx="9334">
                  <c:v>239.0</c:v>
                </c:pt>
                <c:pt idx="9335">
                  <c:v>239.0</c:v>
                </c:pt>
                <c:pt idx="9336">
                  <c:v>239.0</c:v>
                </c:pt>
                <c:pt idx="9337">
                  <c:v>239.0</c:v>
                </c:pt>
                <c:pt idx="9338">
                  <c:v>239.0</c:v>
                </c:pt>
                <c:pt idx="9339">
                  <c:v>239.0</c:v>
                </c:pt>
                <c:pt idx="9340">
                  <c:v>239.0</c:v>
                </c:pt>
                <c:pt idx="9341">
                  <c:v>239.0</c:v>
                </c:pt>
                <c:pt idx="9342">
                  <c:v>239.0</c:v>
                </c:pt>
                <c:pt idx="9343">
                  <c:v>239.0</c:v>
                </c:pt>
                <c:pt idx="9344">
                  <c:v>239.0</c:v>
                </c:pt>
                <c:pt idx="9345">
                  <c:v>239.0</c:v>
                </c:pt>
                <c:pt idx="9346">
                  <c:v>239.0</c:v>
                </c:pt>
                <c:pt idx="9347">
                  <c:v>239.0</c:v>
                </c:pt>
                <c:pt idx="9348">
                  <c:v>239.0</c:v>
                </c:pt>
                <c:pt idx="9349">
                  <c:v>239.0</c:v>
                </c:pt>
                <c:pt idx="9350">
                  <c:v>239.0</c:v>
                </c:pt>
                <c:pt idx="9351">
                  <c:v>239.0</c:v>
                </c:pt>
                <c:pt idx="9352">
                  <c:v>239.0</c:v>
                </c:pt>
                <c:pt idx="9353">
                  <c:v>239.0</c:v>
                </c:pt>
                <c:pt idx="9354">
                  <c:v>239.0</c:v>
                </c:pt>
                <c:pt idx="9355">
                  <c:v>239.0</c:v>
                </c:pt>
                <c:pt idx="9356">
                  <c:v>239.0</c:v>
                </c:pt>
                <c:pt idx="9357">
                  <c:v>239.0</c:v>
                </c:pt>
                <c:pt idx="9358">
                  <c:v>239.0</c:v>
                </c:pt>
                <c:pt idx="9359">
                  <c:v>239.0</c:v>
                </c:pt>
                <c:pt idx="9360">
                  <c:v>239.0</c:v>
                </c:pt>
                <c:pt idx="9361">
                  <c:v>239.0</c:v>
                </c:pt>
                <c:pt idx="9362">
                  <c:v>239.0</c:v>
                </c:pt>
                <c:pt idx="9363">
                  <c:v>239.0</c:v>
                </c:pt>
                <c:pt idx="9364">
                  <c:v>239.0</c:v>
                </c:pt>
                <c:pt idx="9365">
                  <c:v>239.0</c:v>
                </c:pt>
                <c:pt idx="9366">
                  <c:v>239.0</c:v>
                </c:pt>
                <c:pt idx="9367">
                  <c:v>239.0</c:v>
                </c:pt>
                <c:pt idx="9368">
                  <c:v>239.0</c:v>
                </c:pt>
                <c:pt idx="9369">
                  <c:v>239.0</c:v>
                </c:pt>
                <c:pt idx="9370">
                  <c:v>239.0</c:v>
                </c:pt>
                <c:pt idx="9371">
                  <c:v>239.0</c:v>
                </c:pt>
                <c:pt idx="9372">
                  <c:v>239.0</c:v>
                </c:pt>
                <c:pt idx="9373">
                  <c:v>239.0</c:v>
                </c:pt>
                <c:pt idx="9374">
                  <c:v>239.0</c:v>
                </c:pt>
                <c:pt idx="9375">
                  <c:v>239.0</c:v>
                </c:pt>
                <c:pt idx="9376">
                  <c:v>239.0</c:v>
                </c:pt>
                <c:pt idx="9377">
                  <c:v>239.0</c:v>
                </c:pt>
                <c:pt idx="9378">
                  <c:v>239.0</c:v>
                </c:pt>
                <c:pt idx="9379">
                  <c:v>239.0</c:v>
                </c:pt>
                <c:pt idx="9380">
                  <c:v>239.0</c:v>
                </c:pt>
                <c:pt idx="9381">
                  <c:v>239.0</c:v>
                </c:pt>
                <c:pt idx="9382">
                  <c:v>239.0</c:v>
                </c:pt>
                <c:pt idx="9383">
                  <c:v>239.0</c:v>
                </c:pt>
                <c:pt idx="9384">
                  <c:v>239.0</c:v>
                </c:pt>
                <c:pt idx="9385">
                  <c:v>239.0</c:v>
                </c:pt>
                <c:pt idx="9386">
                  <c:v>239.0</c:v>
                </c:pt>
                <c:pt idx="9387">
                  <c:v>239.0</c:v>
                </c:pt>
                <c:pt idx="9388">
                  <c:v>239.0</c:v>
                </c:pt>
                <c:pt idx="9389">
                  <c:v>239.0</c:v>
                </c:pt>
                <c:pt idx="9390">
                  <c:v>239.0</c:v>
                </c:pt>
                <c:pt idx="9391">
                  <c:v>239.0</c:v>
                </c:pt>
                <c:pt idx="9392">
                  <c:v>239.0</c:v>
                </c:pt>
                <c:pt idx="9393">
                  <c:v>239.0</c:v>
                </c:pt>
                <c:pt idx="9394">
                  <c:v>240.0</c:v>
                </c:pt>
                <c:pt idx="9395">
                  <c:v>240.0</c:v>
                </c:pt>
                <c:pt idx="9396">
                  <c:v>240.0</c:v>
                </c:pt>
                <c:pt idx="9397">
                  <c:v>240.0</c:v>
                </c:pt>
                <c:pt idx="9398">
                  <c:v>240.0</c:v>
                </c:pt>
                <c:pt idx="9399">
                  <c:v>240.0</c:v>
                </c:pt>
                <c:pt idx="9400">
                  <c:v>240.0</c:v>
                </c:pt>
                <c:pt idx="9401">
                  <c:v>241.0</c:v>
                </c:pt>
                <c:pt idx="9402">
                  <c:v>241.0</c:v>
                </c:pt>
                <c:pt idx="9403">
                  <c:v>241.0</c:v>
                </c:pt>
                <c:pt idx="9404">
                  <c:v>241.0</c:v>
                </c:pt>
                <c:pt idx="9405">
                  <c:v>241.0</c:v>
                </c:pt>
                <c:pt idx="9406">
                  <c:v>241.0</c:v>
                </c:pt>
                <c:pt idx="9407">
                  <c:v>241.0</c:v>
                </c:pt>
                <c:pt idx="9408">
                  <c:v>241.0</c:v>
                </c:pt>
                <c:pt idx="9409">
                  <c:v>241.0</c:v>
                </c:pt>
                <c:pt idx="9410">
                  <c:v>241.0</c:v>
                </c:pt>
                <c:pt idx="9411">
                  <c:v>241.0</c:v>
                </c:pt>
                <c:pt idx="9412">
                  <c:v>242.0</c:v>
                </c:pt>
                <c:pt idx="9413">
                  <c:v>242.0</c:v>
                </c:pt>
                <c:pt idx="9414">
                  <c:v>242.0</c:v>
                </c:pt>
                <c:pt idx="9415">
                  <c:v>242.0</c:v>
                </c:pt>
                <c:pt idx="9416">
                  <c:v>242.0</c:v>
                </c:pt>
                <c:pt idx="9417">
                  <c:v>242.0</c:v>
                </c:pt>
                <c:pt idx="9418">
                  <c:v>242.0</c:v>
                </c:pt>
                <c:pt idx="9419">
                  <c:v>242.0</c:v>
                </c:pt>
                <c:pt idx="9420">
                  <c:v>242.0</c:v>
                </c:pt>
                <c:pt idx="9421">
                  <c:v>242.0</c:v>
                </c:pt>
                <c:pt idx="9422">
                  <c:v>242.0</c:v>
                </c:pt>
                <c:pt idx="9423">
                  <c:v>242.0</c:v>
                </c:pt>
                <c:pt idx="9424">
                  <c:v>242.0</c:v>
                </c:pt>
                <c:pt idx="9425">
                  <c:v>242.0</c:v>
                </c:pt>
                <c:pt idx="9426">
                  <c:v>243.0</c:v>
                </c:pt>
                <c:pt idx="9427">
                  <c:v>243.0</c:v>
                </c:pt>
                <c:pt idx="9428">
                  <c:v>243.0</c:v>
                </c:pt>
                <c:pt idx="9429">
                  <c:v>243.0</c:v>
                </c:pt>
                <c:pt idx="9430">
                  <c:v>243.0</c:v>
                </c:pt>
                <c:pt idx="9431">
                  <c:v>243.0</c:v>
                </c:pt>
                <c:pt idx="9432">
                  <c:v>244.0</c:v>
                </c:pt>
                <c:pt idx="9433">
                  <c:v>244.0</c:v>
                </c:pt>
                <c:pt idx="9434">
                  <c:v>244.0</c:v>
                </c:pt>
                <c:pt idx="9435">
                  <c:v>244.0</c:v>
                </c:pt>
                <c:pt idx="9436">
                  <c:v>244.0</c:v>
                </c:pt>
                <c:pt idx="9437">
                  <c:v>244.0</c:v>
                </c:pt>
                <c:pt idx="9438">
                  <c:v>244.0</c:v>
                </c:pt>
                <c:pt idx="9439">
                  <c:v>244.0</c:v>
                </c:pt>
                <c:pt idx="9440">
                  <c:v>244.0</c:v>
                </c:pt>
                <c:pt idx="9441">
                  <c:v>244.0</c:v>
                </c:pt>
                <c:pt idx="9442">
                  <c:v>244.0</c:v>
                </c:pt>
                <c:pt idx="9443">
                  <c:v>244.0</c:v>
                </c:pt>
                <c:pt idx="9444">
                  <c:v>244.0</c:v>
                </c:pt>
                <c:pt idx="9445">
                  <c:v>244.0</c:v>
                </c:pt>
                <c:pt idx="9446">
                  <c:v>244.0</c:v>
                </c:pt>
                <c:pt idx="9447">
                  <c:v>244.0</c:v>
                </c:pt>
                <c:pt idx="9448">
                  <c:v>244.0</c:v>
                </c:pt>
                <c:pt idx="9449">
                  <c:v>244.0</c:v>
                </c:pt>
                <c:pt idx="9450">
                  <c:v>244.0</c:v>
                </c:pt>
                <c:pt idx="9451">
                  <c:v>244.0</c:v>
                </c:pt>
                <c:pt idx="9452">
                  <c:v>244.0</c:v>
                </c:pt>
                <c:pt idx="9453">
                  <c:v>244.0</c:v>
                </c:pt>
                <c:pt idx="9454">
                  <c:v>244.0</c:v>
                </c:pt>
                <c:pt idx="9455">
                  <c:v>244.0</c:v>
                </c:pt>
                <c:pt idx="9456">
                  <c:v>244.0</c:v>
                </c:pt>
                <c:pt idx="9457">
                  <c:v>244.0</c:v>
                </c:pt>
                <c:pt idx="9458">
                  <c:v>244.0</c:v>
                </c:pt>
                <c:pt idx="9459">
                  <c:v>244.0</c:v>
                </c:pt>
                <c:pt idx="9460">
                  <c:v>244.0</c:v>
                </c:pt>
                <c:pt idx="9461">
                  <c:v>244.0</c:v>
                </c:pt>
                <c:pt idx="9462">
                  <c:v>244.0</c:v>
                </c:pt>
                <c:pt idx="9463">
                  <c:v>244.0</c:v>
                </c:pt>
                <c:pt idx="9464">
                  <c:v>244.0</c:v>
                </c:pt>
                <c:pt idx="9465">
                  <c:v>244.0</c:v>
                </c:pt>
                <c:pt idx="9466">
                  <c:v>244.0</c:v>
                </c:pt>
                <c:pt idx="9467">
                  <c:v>244.0</c:v>
                </c:pt>
                <c:pt idx="9468">
                  <c:v>244.0</c:v>
                </c:pt>
                <c:pt idx="9469">
                  <c:v>244.0</c:v>
                </c:pt>
                <c:pt idx="9470">
                  <c:v>244.0</c:v>
                </c:pt>
                <c:pt idx="9471">
                  <c:v>244.0</c:v>
                </c:pt>
                <c:pt idx="9472">
                  <c:v>244.0</c:v>
                </c:pt>
                <c:pt idx="9473">
                  <c:v>244.0</c:v>
                </c:pt>
                <c:pt idx="9474">
                  <c:v>244.0</c:v>
                </c:pt>
                <c:pt idx="9475">
                  <c:v>244.0</c:v>
                </c:pt>
                <c:pt idx="9476">
                  <c:v>244.0</c:v>
                </c:pt>
                <c:pt idx="9477">
                  <c:v>244.0</c:v>
                </c:pt>
                <c:pt idx="9478">
                  <c:v>244.0</c:v>
                </c:pt>
                <c:pt idx="9479">
                  <c:v>244.0</c:v>
                </c:pt>
                <c:pt idx="9480">
                  <c:v>244.0</c:v>
                </c:pt>
                <c:pt idx="9481">
                  <c:v>244.0</c:v>
                </c:pt>
                <c:pt idx="9482">
                  <c:v>244.0</c:v>
                </c:pt>
                <c:pt idx="9483">
                  <c:v>244.0</c:v>
                </c:pt>
                <c:pt idx="9484">
                  <c:v>244.0</c:v>
                </c:pt>
                <c:pt idx="9485">
                  <c:v>244.0</c:v>
                </c:pt>
                <c:pt idx="9486">
                  <c:v>244.0</c:v>
                </c:pt>
                <c:pt idx="9487">
                  <c:v>244.0</c:v>
                </c:pt>
                <c:pt idx="9488">
                  <c:v>244.0</c:v>
                </c:pt>
                <c:pt idx="9489">
                  <c:v>244.0</c:v>
                </c:pt>
                <c:pt idx="9490">
                  <c:v>244.0</c:v>
                </c:pt>
                <c:pt idx="9491">
                  <c:v>244.0</c:v>
                </c:pt>
                <c:pt idx="9492">
                  <c:v>244.0</c:v>
                </c:pt>
                <c:pt idx="9493">
                  <c:v>244.0</c:v>
                </c:pt>
                <c:pt idx="9494">
                  <c:v>244.0</c:v>
                </c:pt>
                <c:pt idx="9495">
                  <c:v>244.0</c:v>
                </c:pt>
                <c:pt idx="9496">
                  <c:v>244.0</c:v>
                </c:pt>
                <c:pt idx="9497">
                  <c:v>244.0</c:v>
                </c:pt>
                <c:pt idx="9498">
                  <c:v>244.0</c:v>
                </c:pt>
                <c:pt idx="9499">
                  <c:v>244.0</c:v>
                </c:pt>
                <c:pt idx="9500">
                  <c:v>244.0</c:v>
                </c:pt>
                <c:pt idx="9501">
                  <c:v>244.0</c:v>
                </c:pt>
                <c:pt idx="9502">
                  <c:v>244.0</c:v>
                </c:pt>
                <c:pt idx="9503">
                  <c:v>245.0</c:v>
                </c:pt>
                <c:pt idx="9504">
                  <c:v>245.0</c:v>
                </c:pt>
                <c:pt idx="9505">
                  <c:v>245.0</c:v>
                </c:pt>
                <c:pt idx="9506">
                  <c:v>245.0</c:v>
                </c:pt>
                <c:pt idx="9507">
                  <c:v>245.0</c:v>
                </c:pt>
                <c:pt idx="9508">
                  <c:v>245.0</c:v>
                </c:pt>
                <c:pt idx="9509">
                  <c:v>245.0</c:v>
                </c:pt>
                <c:pt idx="9510">
                  <c:v>245.0</c:v>
                </c:pt>
                <c:pt idx="9511">
                  <c:v>245.0</c:v>
                </c:pt>
                <c:pt idx="9512">
                  <c:v>245.0</c:v>
                </c:pt>
                <c:pt idx="9513">
                  <c:v>245.0</c:v>
                </c:pt>
                <c:pt idx="9514">
                  <c:v>245.0</c:v>
                </c:pt>
                <c:pt idx="9515">
                  <c:v>245.0</c:v>
                </c:pt>
                <c:pt idx="9516">
                  <c:v>245.0</c:v>
                </c:pt>
                <c:pt idx="9517">
                  <c:v>245.0</c:v>
                </c:pt>
                <c:pt idx="9518">
                  <c:v>245.0</c:v>
                </c:pt>
                <c:pt idx="9519">
                  <c:v>245.0</c:v>
                </c:pt>
                <c:pt idx="9520">
                  <c:v>245.0</c:v>
                </c:pt>
                <c:pt idx="9521">
                  <c:v>245.0</c:v>
                </c:pt>
                <c:pt idx="9522">
                  <c:v>245.0</c:v>
                </c:pt>
                <c:pt idx="9523">
                  <c:v>245.0</c:v>
                </c:pt>
                <c:pt idx="9524">
                  <c:v>245.0</c:v>
                </c:pt>
                <c:pt idx="9525">
                  <c:v>245.0</c:v>
                </c:pt>
                <c:pt idx="9526">
                  <c:v>245.0</c:v>
                </c:pt>
                <c:pt idx="9527">
                  <c:v>245.0</c:v>
                </c:pt>
                <c:pt idx="9528">
                  <c:v>245.0</c:v>
                </c:pt>
                <c:pt idx="9529">
                  <c:v>245.0</c:v>
                </c:pt>
                <c:pt idx="9530">
                  <c:v>245.0</c:v>
                </c:pt>
                <c:pt idx="9531">
                  <c:v>245.0</c:v>
                </c:pt>
                <c:pt idx="9532">
                  <c:v>245.0</c:v>
                </c:pt>
                <c:pt idx="9533">
                  <c:v>245.0</c:v>
                </c:pt>
                <c:pt idx="9534">
                  <c:v>245.0</c:v>
                </c:pt>
                <c:pt idx="9535">
                  <c:v>245.0</c:v>
                </c:pt>
                <c:pt idx="9536">
                  <c:v>245.0</c:v>
                </c:pt>
                <c:pt idx="9537">
                  <c:v>245.0</c:v>
                </c:pt>
                <c:pt idx="9538">
                  <c:v>246.0</c:v>
                </c:pt>
                <c:pt idx="9539">
                  <c:v>246.0</c:v>
                </c:pt>
                <c:pt idx="9540">
                  <c:v>246.0</c:v>
                </c:pt>
                <c:pt idx="9541">
                  <c:v>247.0</c:v>
                </c:pt>
                <c:pt idx="9542">
                  <c:v>247.0</c:v>
                </c:pt>
                <c:pt idx="9543">
                  <c:v>247.0</c:v>
                </c:pt>
                <c:pt idx="9544">
                  <c:v>248.0</c:v>
                </c:pt>
                <c:pt idx="9545">
                  <c:v>248.0</c:v>
                </c:pt>
                <c:pt idx="9546">
                  <c:v>248.0</c:v>
                </c:pt>
                <c:pt idx="9547">
                  <c:v>248.0</c:v>
                </c:pt>
                <c:pt idx="9548">
                  <c:v>248.0</c:v>
                </c:pt>
                <c:pt idx="9549">
                  <c:v>248.0</c:v>
                </c:pt>
                <c:pt idx="9550">
                  <c:v>249.0</c:v>
                </c:pt>
                <c:pt idx="9551">
                  <c:v>250.0</c:v>
                </c:pt>
                <c:pt idx="9552">
                  <c:v>250.0</c:v>
                </c:pt>
                <c:pt idx="9553">
                  <c:v>250.0</c:v>
                </c:pt>
                <c:pt idx="9554">
                  <c:v>250.0</c:v>
                </c:pt>
                <c:pt idx="9555">
                  <c:v>250.0</c:v>
                </c:pt>
                <c:pt idx="9556">
                  <c:v>250.0</c:v>
                </c:pt>
                <c:pt idx="9557">
                  <c:v>250.0</c:v>
                </c:pt>
                <c:pt idx="9558">
                  <c:v>250.0</c:v>
                </c:pt>
                <c:pt idx="9559">
                  <c:v>250.0</c:v>
                </c:pt>
                <c:pt idx="9560">
                  <c:v>250.0</c:v>
                </c:pt>
                <c:pt idx="9561">
                  <c:v>250.0</c:v>
                </c:pt>
                <c:pt idx="9562">
                  <c:v>250.0</c:v>
                </c:pt>
                <c:pt idx="9563">
                  <c:v>250.0</c:v>
                </c:pt>
                <c:pt idx="9564">
                  <c:v>250.0</c:v>
                </c:pt>
                <c:pt idx="9565">
                  <c:v>250.0</c:v>
                </c:pt>
                <c:pt idx="9566">
                  <c:v>250.0</c:v>
                </c:pt>
                <c:pt idx="9567">
                  <c:v>250.0</c:v>
                </c:pt>
                <c:pt idx="9568">
                  <c:v>250.0</c:v>
                </c:pt>
                <c:pt idx="9569">
                  <c:v>250.0</c:v>
                </c:pt>
                <c:pt idx="9570">
                  <c:v>250.0</c:v>
                </c:pt>
                <c:pt idx="9571">
                  <c:v>250.0</c:v>
                </c:pt>
                <c:pt idx="9572">
                  <c:v>250.0</c:v>
                </c:pt>
                <c:pt idx="9573">
                  <c:v>250.0</c:v>
                </c:pt>
                <c:pt idx="9574">
                  <c:v>250.0</c:v>
                </c:pt>
                <c:pt idx="9575">
                  <c:v>250.0</c:v>
                </c:pt>
                <c:pt idx="9576">
                  <c:v>250.0</c:v>
                </c:pt>
                <c:pt idx="9577">
                  <c:v>250.0</c:v>
                </c:pt>
                <c:pt idx="9578">
                  <c:v>250.0</c:v>
                </c:pt>
                <c:pt idx="9579">
                  <c:v>250.0</c:v>
                </c:pt>
                <c:pt idx="9580">
                  <c:v>250.0</c:v>
                </c:pt>
                <c:pt idx="9581">
                  <c:v>250.0</c:v>
                </c:pt>
                <c:pt idx="9582">
                  <c:v>250.0</c:v>
                </c:pt>
                <c:pt idx="9583">
                  <c:v>250.0</c:v>
                </c:pt>
                <c:pt idx="9584">
                  <c:v>250.0</c:v>
                </c:pt>
                <c:pt idx="9585">
                  <c:v>250.0</c:v>
                </c:pt>
                <c:pt idx="9586">
                  <c:v>250.0</c:v>
                </c:pt>
                <c:pt idx="9587">
                  <c:v>250.0</c:v>
                </c:pt>
                <c:pt idx="9588">
                  <c:v>250.0</c:v>
                </c:pt>
                <c:pt idx="9589">
                  <c:v>250.0</c:v>
                </c:pt>
                <c:pt idx="9590">
                  <c:v>250.0</c:v>
                </c:pt>
                <c:pt idx="9591">
                  <c:v>250.0</c:v>
                </c:pt>
                <c:pt idx="9592">
                  <c:v>250.0</c:v>
                </c:pt>
                <c:pt idx="9593">
                  <c:v>251.0</c:v>
                </c:pt>
                <c:pt idx="9594">
                  <c:v>251.0</c:v>
                </c:pt>
                <c:pt idx="9595">
                  <c:v>252.0</c:v>
                </c:pt>
                <c:pt idx="9596">
                  <c:v>252.0</c:v>
                </c:pt>
                <c:pt idx="9597">
                  <c:v>252.0</c:v>
                </c:pt>
                <c:pt idx="9598">
                  <c:v>252.0</c:v>
                </c:pt>
                <c:pt idx="9599">
                  <c:v>252.0</c:v>
                </c:pt>
                <c:pt idx="9600">
                  <c:v>252.0</c:v>
                </c:pt>
                <c:pt idx="9601">
                  <c:v>252.0</c:v>
                </c:pt>
                <c:pt idx="9602">
                  <c:v>252.0</c:v>
                </c:pt>
              </c:numCache>
            </c:numRef>
          </c:val>
          <c:smooth val="0"/>
        </c:ser>
        <c:ser>
          <c:idx val="3"/>
          <c:order val="3"/>
          <c:tx>
            <c:strRef>
              <c:f>Sheet2!$E$1</c:f>
              <c:strCache>
                <c:ptCount val="1"/>
                <c:pt idx="0">
                  <c:v>Low B</c:v>
                </c:pt>
              </c:strCache>
            </c:strRef>
          </c:tx>
          <c:marker>
            <c:symbol val="none"/>
          </c:marker>
          <c:val>
            <c:numRef>
              <c:f>Sheet2!$E$2:$E$9604</c:f>
              <c:numCache>
                <c:formatCode>General</c:formatCode>
                <c:ptCount val="9603"/>
                <c:pt idx="0">
                  <c:v>0.0</c:v>
                </c:pt>
                <c:pt idx="1">
                  <c:v>1.0</c:v>
                </c:pt>
                <c:pt idx="2">
                  <c:v>2.0</c:v>
                </c:pt>
                <c:pt idx="3">
                  <c:v>3.0</c:v>
                </c:pt>
                <c:pt idx="4">
                  <c:v>3.0</c:v>
                </c:pt>
                <c:pt idx="5">
                  <c:v>3.0</c:v>
                </c:pt>
                <c:pt idx="6">
                  <c:v>4.0</c:v>
                </c:pt>
                <c:pt idx="7">
                  <c:v>5.0</c:v>
                </c:pt>
                <c:pt idx="8">
                  <c:v>5.0</c:v>
                </c:pt>
                <c:pt idx="9">
                  <c:v>6.0</c:v>
                </c:pt>
                <c:pt idx="10">
                  <c:v>7.0</c:v>
                </c:pt>
                <c:pt idx="11">
                  <c:v>8.0</c:v>
                </c:pt>
                <c:pt idx="12">
                  <c:v>8.0</c:v>
                </c:pt>
                <c:pt idx="13">
                  <c:v>8.0</c:v>
                </c:pt>
                <c:pt idx="14">
                  <c:v>8.0</c:v>
                </c:pt>
                <c:pt idx="15">
                  <c:v>9.0</c:v>
                </c:pt>
                <c:pt idx="16">
                  <c:v>9.0</c:v>
                </c:pt>
                <c:pt idx="17">
                  <c:v>9.0</c:v>
                </c:pt>
                <c:pt idx="18">
                  <c:v>9.0</c:v>
                </c:pt>
                <c:pt idx="19">
                  <c:v>9.0</c:v>
                </c:pt>
                <c:pt idx="20">
                  <c:v>9.0</c:v>
                </c:pt>
                <c:pt idx="21">
                  <c:v>9.0</c:v>
                </c:pt>
                <c:pt idx="22">
                  <c:v>10.0</c:v>
                </c:pt>
                <c:pt idx="23">
                  <c:v>10.0</c:v>
                </c:pt>
                <c:pt idx="24">
                  <c:v>10.0</c:v>
                </c:pt>
                <c:pt idx="25">
                  <c:v>10.0</c:v>
                </c:pt>
                <c:pt idx="26">
                  <c:v>11.0</c:v>
                </c:pt>
                <c:pt idx="27">
                  <c:v>12.0</c:v>
                </c:pt>
                <c:pt idx="28">
                  <c:v>12.0</c:v>
                </c:pt>
                <c:pt idx="29">
                  <c:v>13.0</c:v>
                </c:pt>
                <c:pt idx="30">
                  <c:v>14.0</c:v>
                </c:pt>
                <c:pt idx="31">
                  <c:v>14.0</c:v>
                </c:pt>
                <c:pt idx="32">
                  <c:v>14.0</c:v>
                </c:pt>
                <c:pt idx="33">
                  <c:v>14.0</c:v>
                </c:pt>
                <c:pt idx="34">
                  <c:v>15.0</c:v>
                </c:pt>
                <c:pt idx="35">
                  <c:v>16.0</c:v>
                </c:pt>
                <c:pt idx="36">
                  <c:v>16.0</c:v>
                </c:pt>
                <c:pt idx="37">
                  <c:v>17.0</c:v>
                </c:pt>
                <c:pt idx="38">
                  <c:v>17.0</c:v>
                </c:pt>
                <c:pt idx="39">
                  <c:v>17.0</c:v>
                </c:pt>
                <c:pt idx="40">
                  <c:v>17.0</c:v>
                </c:pt>
                <c:pt idx="41">
                  <c:v>17.0</c:v>
                </c:pt>
                <c:pt idx="42">
                  <c:v>18.0</c:v>
                </c:pt>
                <c:pt idx="43">
                  <c:v>19.0</c:v>
                </c:pt>
                <c:pt idx="44">
                  <c:v>19.0</c:v>
                </c:pt>
                <c:pt idx="45">
                  <c:v>20.0</c:v>
                </c:pt>
                <c:pt idx="46">
                  <c:v>20.0</c:v>
                </c:pt>
                <c:pt idx="47">
                  <c:v>20.0</c:v>
                </c:pt>
                <c:pt idx="48">
                  <c:v>20.0</c:v>
                </c:pt>
                <c:pt idx="49">
                  <c:v>20.0</c:v>
                </c:pt>
                <c:pt idx="50">
                  <c:v>20.0</c:v>
                </c:pt>
                <c:pt idx="51">
                  <c:v>20.0</c:v>
                </c:pt>
                <c:pt idx="52">
                  <c:v>20.0</c:v>
                </c:pt>
                <c:pt idx="53">
                  <c:v>20.0</c:v>
                </c:pt>
                <c:pt idx="54">
                  <c:v>20.0</c:v>
                </c:pt>
                <c:pt idx="55">
                  <c:v>20.0</c:v>
                </c:pt>
                <c:pt idx="56">
                  <c:v>21.0</c:v>
                </c:pt>
                <c:pt idx="57">
                  <c:v>22.0</c:v>
                </c:pt>
                <c:pt idx="58">
                  <c:v>23.0</c:v>
                </c:pt>
                <c:pt idx="59">
                  <c:v>24.0</c:v>
                </c:pt>
                <c:pt idx="60">
                  <c:v>24.0</c:v>
                </c:pt>
                <c:pt idx="61">
                  <c:v>24.0</c:v>
                </c:pt>
                <c:pt idx="62">
                  <c:v>24.0</c:v>
                </c:pt>
                <c:pt idx="63">
                  <c:v>24.0</c:v>
                </c:pt>
                <c:pt idx="64">
                  <c:v>25.0</c:v>
                </c:pt>
                <c:pt idx="65">
                  <c:v>25.0</c:v>
                </c:pt>
                <c:pt idx="66">
                  <c:v>25.0</c:v>
                </c:pt>
                <c:pt idx="67">
                  <c:v>25.0</c:v>
                </c:pt>
                <c:pt idx="68">
                  <c:v>25.0</c:v>
                </c:pt>
                <c:pt idx="69">
                  <c:v>25.0</c:v>
                </c:pt>
                <c:pt idx="70">
                  <c:v>26.0</c:v>
                </c:pt>
                <c:pt idx="71">
                  <c:v>27.0</c:v>
                </c:pt>
                <c:pt idx="72">
                  <c:v>28.0</c:v>
                </c:pt>
                <c:pt idx="73">
                  <c:v>29.0</c:v>
                </c:pt>
                <c:pt idx="74">
                  <c:v>30.0</c:v>
                </c:pt>
                <c:pt idx="75">
                  <c:v>30.0</c:v>
                </c:pt>
                <c:pt idx="76">
                  <c:v>31.0</c:v>
                </c:pt>
                <c:pt idx="77">
                  <c:v>31.0</c:v>
                </c:pt>
                <c:pt idx="78">
                  <c:v>32.0</c:v>
                </c:pt>
                <c:pt idx="79">
                  <c:v>33.0</c:v>
                </c:pt>
                <c:pt idx="80">
                  <c:v>33.0</c:v>
                </c:pt>
                <c:pt idx="81">
                  <c:v>33.0</c:v>
                </c:pt>
                <c:pt idx="82">
                  <c:v>34.0</c:v>
                </c:pt>
                <c:pt idx="83">
                  <c:v>35.0</c:v>
                </c:pt>
                <c:pt idx="84">
                  <c:v>36.0</c:v>
                </c:pt>
                <c:pt idx="85">
                  <c:v>37.0</c:v>
                </c:pt>
                <c:pt idx="86">
                  <c:v>37.0</c:v>
                </c:pt>
                <c:pt idx="87">
                  <c:v>38.0</c:v>
                </c:pt>
                <c:pt idx="88">
                  <c:v>38.0</c:v>
                </c:pt>
                <c:pt idx="89">
                  <c:v>38.0</c:v>
                </c:pt>
                <c:pt idx="90">
                  <c:v>38.0</c:v>
                </c:pt>
                <c:pt idx="91">
                  <c:v>38.0</c:v>
                </c:pt>
                <c:pt idx="92">
                  <c:v>39.0</c:v>
                </c:pt>
                <c:pt idx="93">
                  <c:v>39.0</c:v>
                </c:pt>
                <c:pt idx="94">
                  <c:v>39.0</c:v>
                </c:pt>
                <c:pt idx="95">
                  <c:v>39.0</c:v>
                </c:pt>
                <c:pt idx="96">
                  <c:v>40.0</c:v>
                </c:pt>
                <c:pt idx="97">
                  <c:v>41.0</c:v>
                </c:pt>
                <c:pt idx="98">
                  <c:v>42.0</c:v>
                </c:pt>
                <c:pt idx="99">
                  <c:v>42.0</c:v>
                </c:pt>
                <c:pt idx="100">
                  <c:v>43.0</c:v>
                </c:pt>
                <c:pt idx="101">
                  <c:v>43.0</c:v>
                </c:pt>
                <c:pt idx="102">
                  <c:v>44.0</c:v>
                </c:pt>
                <c:pt idx="103">
                  <c:v>44.0</c:v>
                </c:pt>
                <c:pt idx="104">
                  <c:v>44.0</c:v>
                </c:pt>
                <c:pt idx="105">
                  <c:v>44.0</c:v>
                </c:pt>
                <c:pt idx="106">
                  <c:v>44.0</c:v>
                </c:pt>
                <c:pt idx="107">
                  <c:v>44.0</c:v>
                </c:pt>
                <c:pt idx="108">
                  <c:v>44.0</c:v>
                </c:pt>
                <c:pt idx="109">
                  <c:v>44.0</c:v>
                </c:pt>
                <c:pt idx="110">
                  <c:v>44.0</c:v>
                </c:pt>
                <c:pt idx="111">
                  <c:v>45.0</c:v>
                </c:pt>
                <c:pt idx="112">
                  <c:v>45.0</c:v>
                </c:pt>
                <c:pt idx="113">
                  <c:v>45.0</c:v>
                </c:pt>
                <c:pt idx="114">
                  <c:v>45.0</c:v>
                </c:pt>
                <c:pt idx="115">
                  <c:v>45.0</c:v>
                </c:pt>
                <c:pt idx="116">
                  <c:v>46.0</c:v>
                </c:pt>
                <c:pt idx="117">
                  <c:v>47.0</c:v>
                </c:pt>
                <c:pt idx="118">
                  <c:v>48.0</c:v>
                </c:pt>
                <c:pt idx="119">
                  <c:v>49.0</c:v>
                </c:pt>
                <c:pt idx="120">
                  <c:v>49.0</c:v>
                </c:pt>
                <c:pt idx="121">
                  <c:v>49.0</c:v>
                </c:pt>
                <c:pt idx="122">
                  <c:v>50.0</c:v>
                </c:pt>
                <c:pt idx="123">
                  <c:v>51.0</c:v>
                </c:pt>
                <c:pt idx="124">
                  <c:v>51.0</c:v>
                </c:pt>
                <c:pt idx="125">
                  <c:v>52.0</c:v>
                </c:pt>
                <c:pt idx="126">
                  <c:v>53.0</c:v>
                </c:pt>
                <c:pt idx="127">
                  <c:v>53.0</c:v>
                </c:pt>
                <c:pt idx="128">
                  <c:v>54.0</c:v>
                </c:pt>
                <c:pt idx="129">
                  <c:v>54.0</c:v>
                </c:pt>
                <c:pt idx="130">
                  <c:v>54.0</c:v>
                </c:pt>
                <c:pt idx="131">
                  <c:v>55.0</c:v>
                </c:pt>
                <c:pt idx="132">
                  <c:v>56.0</c:v>
                </c:pt>
                <c:pt idx="133">
                  <c:v>57.0</c:v>
                </c:pt>
                <c:pt idx="134">
                  <c:v>58.0</c:v>
                </c:pt>
                <c:pt idx="135">
                  <c:v>59.0</c:v>
                </c:pt>
                <c:pt idx="136">
                  <c:v>59.0</c:v>
                </c:pt>
                <c:pt idx="137">
                  <c:v>59.0</c:v>
                </c:pt>
                <c:pt idx="138">
                  <c:v>60.0</c:v>
                </c:pt>
                <c:pt idx="139">
                  <c:v>60.0</c:v>
                </c:pt>
                <c:pt idx="140">
                  <c:v>60.0</c:v>
                </c:pt>
                <c:pt idx="141">
                  <c:v>61.0</c:v>
                </c:pt>
                <c:pt idx="142">
                  <c:v>61.0</c:v>
                </c:pt>
                <c:pt idx="143">
                  <c:v>61.0</c:v>
                </c:pt>
                <c:pt idx="144">
                  <c:v>61.0</c:v>
                </c:pt>
                <c:pt idx="145">
                  <c:v>61.0</c:v>
                </c:pt>
                <c:pt idx="146">
                  <c:v>62.0</c:v>
                </c:pt>
                <c:pt idx="147">
                  <c:v>63.0</c:v>
                </c:pt>
                <c:pt idx="148">
                  <c:v>63.0</c:v>
                </c:pt>
                <c:pt idx="149">
                  <c:v>63.0</c:v>
                </c:pt>
                <c:pt idx="150">
                  <c:v>63.0</c:v>
                </c:pt>
                <c:pt idx="151">
                  <c:v>64.0</c:v>
                </c:pt>
                <c:pt idx="152">
                  <c:v>64.0</c:v>
                </c:pt>
                <c:pt idx="153">
                  <c:v>65.0</c:v>
                </c:pt>
                <c:pt idx="154">
                  <c:v>65.0</c:v>
                </c:pt>
                <c:pt idx="155">
                  <c:v>65.0</c:v>
                </c:pt>
                <c:pt idx="156">
                  <c:v>65.0</c:v>
                </c:pt>
                <c:pt idx="157">
                  <c:v>66.0</c:v>
                </c:pt>
                <c:pt idx="158">
                  <c:v>66.0</c:v>
                </c:pt>
                <c:pt idx="159">
                  <c:v>66.0</c:v>
                </c:pt>
                <c:pt idx="160">
                  <c:v>66.0</c:v>
                </c:pt>
                <c:pt idx="161">
                  <c:v>66.0</c:v>
                </c:pt>
                <c:pt idx="162">
                  <c:v>66.0</c:v>
                </c:pt>
                <c:pt idx="163">
                  <c:v>66.0</c:v>
                </c:pt>
                <c:pt idx="164">
                  <c:v>66.0</c:v>
                </c:pt>
                <c:pt idx="165">
                  <c:v>66.0</c:v>
                </c:pt>
                <c:pt idx="166">
                  <c:v>66.0</c:v>
                </c:pt>
                <c:pt idx="167">
                  <c:v>66.0</c:v>
                </c:pt>
                <c:pt idx="168">
                  <c:v>66.0</c:v>
                </c:pt>
                <c:pt idx="169">
                  <c:v>66.0</c:v>
                </c:pt>
                <c:pt idx="170">
                  <c:v>67.0</c:v>
                </c:pt>
                <c:pt idx="171">
                  <c:v>67.0</c:v>
                </c:pt>
                <c:pt idx="172">
                  <c:v>67.0</c:v>
                </c:pt>
                <c:pt idx="173">
                  <c:v>67.0</c:v>
                </c:pt>
                <c:pt idx="174">
                  <c:v>68.0</c:v>
                </c:pt>
                <c:pt idx="175">
                  <c:v>68.0</c:v>
                </c:pt>
                <c:pt idx="176">
                  <c:v>69.0</c:v>
                </c:pt>
                <c:pt idx="177">
                  <c:v>70.0</c:v>
                </c:pt>
                <c:pt idx="178">
                  <c:v>70.0</c:v>
                </c:pt>
                <c:pt idx="179">
                  <c:v>70.0</c:v>
                </c:pt>
                <c:pt idx="180">
                  <c:v>70.0</c:v>
                </c:pt>
                <c:pt idx="181">
                  <c:v>70.0</c:v>
                </c:pt>
                <c:pt idx="182">
                  <c:v>70.0</c:v>
                </c:pt>
                <c:pt idx="183">
                  <c:v>70.0</c:v>
                </c:pt>
                <c:pt idx="184">
                  <c:v>70.0</c:v>
                </c:pt>
                <c:pt idx="185">
                  <c:v>70.0</c:v>
                </c:pt>
                <c:pt idx="186">
                  <c:v>70.0</c:v>
                </c:pt>
                <c:pt idx="187">
                  <c:v>70.0</c:v>
                </c:pt>
                <c:pt idx="188">
                  <c:v>70.0</c:v>
                </c:pt>
                <c:pt idx="189">
                  <c:v>70.0</c:v>
                </c:pt>
                <c:pt idx="190">
                  <c:v>70.0</c:v>
                </c:pt>
                <c:pt idx="191">
                  <c:v>70.0</c:v>
                </c:pt>
                <c:pt idx="192">
                  <c:v>71.0</c:v>
                </c:pt>
                <c:pt idx="193">
                  <c:v>71.0</c:v>
                </c:pt>
                <c:pt idx="194">
                  <c:v>72.0</c:v>
                </c:pt>
                <c:pt idx="195">
                  <c:v>73.0</c:v>
                </c:pt>
                <c:pt idx="196">
                  <c:v>74.0</c:v>
                </c:pt>
                <c:pt idx="197">
                  <c:v>75.0</c:v>
                </c:pt>
                <c:pt idx="198">
                  <c:v>76.0</c:v>
                </c:pt>
                <c:pt idx="199">
                  <c:v>77.0</c:v>
                </c:pt>
                <c:pt idx="200">
                  <c:v>77.0</c:v>
                </c:pt>
                <c:pt idx="201">
                  <c:v>78.0</c:v>
                </c:pt>
                <c:pt idx="202">
                  <c:v>79.0</c:v>
                </c:pt>
                <c:pt idx="203">
                  <c:v>79.0</c:v>
                </c:pt>
                <c:pt idx="204">
                  <c:v>79.0</c:v>
                </c:pt>
                <c:pt idx="205">
                  <c:v>79.0</c:v>
                </c:pt>
                <c:pt idx="206">
                  <c:v>79.0</c:v>
                </c:pt>
                <c:pt idx="207">
                  <c:v>80.0</c:v>
                </c:pt>
                <c:pt idx="208">
                  <c:v>81.0</c:v>
                </c:pt>
                <c:pt idx="209">
                  <c:v>81.0</c:v>
                </c:pt>
                <c:pt idx="210">
                  <c:v>81.0</c:v>
                </c:pt>
                <c:pt idx="211">
                  <c:v>82.0</c:v>
                </c:pt>
                <c:pt idx="212">
                  <c:v>83.0</c:v>
                </c:pt>
                <c:pt idx="213">
                  <c:v>84.0</c:v>
                </c:pt>
                <c:pt idx="214">
                  <c:v>84.0</c:v>
                </c:pt>
                <c:pt idx="215">
                  <c:v>84.0</c:v>
                </c:pt>
                <c:pt idx="216">
                  <c:v>84.0</c:v>
                </c:pt>
                <c:pt idx="217">
                  <c:v>85.0</c:v>
                </c:pt>
                <c:pt idx="218">
                  <c:v>85.0</c:v>
                </c:pt>
                <c:pt idx="219">
                  <c:v>85.0</c:v>
                </c:pt>
                <c:pt idx="220">
                  <c:v>85.0</c:v>
                </c:pt>
                <c:pt idx="221">
                  <c:v>86.0</c:v>
                </c:pt>
                <c:pt idx="222">
                  <c:v>86.0</c:v>
                </c:pt>
                <c:pt idx="223">
                  <c:v>87.0</c:v>
                </c:pt>
                <c:pt idx="224">
                  <c:v>88.0</c:v>
                </c:pt>
                <c:pt idx="225">
                  <c:v>88.0</c:v>
                </c:pt>
                <c:pt idx="226">
                  <c:v>89.0</c:v>
                </c:pt>
                <c:pt idx="227">
                  <c:v>89.0</c:v>
                </c:pt>
                <c:pt idx="228">
                  <c:v>89.0</c:v>
                </c:pt>
                <c:pt idx="229">
                  <c:v>90.0</c:v>
                </c:pt>
                <c:pt idx="230">
                  <c:v>90.0</c:v>
                </c:pt>
                <c:pt idx="231">
                  <c:v>90.0</c:v>
                </c:pt>
                <c:pt idx="232">
                  <c:v>90.0</c:v>
                </c:pt>
                <c:pt idx="233">
                  <c:v>90.0</c:v>
                </c:pt>
                <c:pt idx="234">
                  <c:v>90.0</c:v>
                </c:pt>
                <c:pt idx="235">
                  <c:v>91.0</c:v>
                </c:pt>
                <c:pt idx="236">
                  <c:v>92.0</c:v>
                </c:pt>
                <c:pt idx="237">
                  <c:v>93.0</c:v>
                </c:pt>
                <c:pt idx="238">
                  <c:v>94.0</c:v>
                </c:pt>
                <c:pt idx="239">
                  <c:v>94.0</c:v>
                </c:pt>
                <c:pt idx="240">
                  <c:v>95.0</c:v>
                </c:pt>
                <c:pt idx="241">
                  <c:v>95.0</c:v>
                </c:pt>
                <c:pt idx="242">
                  <c:v>96.0</c:v>
                </c:pt>
                <c:pt idx="243">
                  <c:v>97.0</c:v>
                </c:pt>
                <c:pt idx="244">
                  <c:v>98.0</c:v>
                </c:pt>
                <c:pt idx="245">
                  <c:v>98.0</c:v>
                </c:pt>
                <c:pt idx="246">
                  <c:v>98.0</c:v>
                </c:pt>
                <c:pt idx="247">
                  <c:v>99.0</c:v>
                </c:pt>
                <c:pt idx="248">
                  <c:v>99.0</c:v>
                </c:pt>
                <c:pt idx="249">
                  <c:v>99.0</c:v>
                </c:pt>
                <c:pt idx="250">
                  <c:v>99.0</c:v>
                </c:pt>
                <c:pt idx="251">
                  <c:v>100.0</c:v>
                </c:pt>
                <c:pt idx="252">
                  <c:v>101.0</c:v>
                </c:pt>
                <c:pt idx="253">
                  <c:v>102.0</c:v>
                </c:pt>
                <c:pt idx="254">
                  <c:v>103.0</c:v>
                </c:pt>
                <c:pt idx="255">
                  <c:v>103.0</c:v>
                </c:pt>
                <c:pt idx="256">
                  <c:v>104.0</c:v>
                </c:pt>
                <c:pt idx="257">
                  <c:v>104.0</c:v>
                </c:pt>
                <c:pt idx="258">
                  <c:v>104.0</c:v>
                </c:pt>
                <c:pt idx="259">
                  <c:v>104.0</c:v>
                </c:pt>
                <c:pt idx="260">
                  <c:v>104.0</c:v>
                </c:pt>
                <c:pt idx="261">
                  <c:v>104.0</c:v>
                </c:pt>
                <c:pt idx="262">
                  <c:v>105.0</c:v>
                </c:pt>
                <c:pt idx="263">
                  <c:v>106.0</c:v>
                </c:pt>
                <c:pt idx="264">
                  <c:v>107.0</c:v>
                </c:pt>
                <c:pt idx="265">
                  <c:v>107.0</c:v>
                </c:pt>
                <c:pt idx="266">
                  <c:v>108.0</c:v>
                </c:pt>
                <c:pt idx="267">
                  <c:v>109.0</c:v>
                </c:pt>
                <c:pt idx="268">
                  <c:v>110.0</c:v>
                </c:pt>
                <c:pt idx="269">
                  <c:v>110.0</c:v>
                </c:pt>
                <c:pt idx="270">
                  <c:v>111.0</c:v>
                </c:pt>
                <c:pt idx="271">
                  <c:v>112.0</c:v>
                </c:pt>
                <c:pt idx="272">
                  <c:v>113.0</c:v>
                </c:pt>
                <c:pt idx="273">
                  <c:v>113.0</c:v>
                </c:pt>
                <c:pt idx="274">
                  <c:v>113.0</c:v>
                </c:pt>
                <c:pt idx="275">
                  <c:v>113.0</c:v>
                </c:pt>
                <c:pt idx="276">
                  <c:v>114.0</c:v>
                </c:pt>
                <c:pt idx="277">
                  <c:v>114.0</c:v>
                </c:pt>
                <c:pt idx="278">
                  <c:v>114.0</c:v>
                </c:pt>
                <c:pt idx="279">
                  <c:v>114.0</c:v>
                </c:pt>
                <c:pt idx="280">
                  <c:v>114.0</c:v>
                </c:pt>
                <c:pt idx="281">
                  <c:v>114.0</c:v>
                </c:pt>
                <c:pt idx="282">
                  <c:v>115.0</c:v>
                </c:pt>
                <c:pt idx="283">
                  <c:v>116.0</c:v>
                </c:pt>
                <c:pt idx="284">
                  <c:v>117.0</c:v>
                </c:pt>
                <c:pt idx="285">
                  <c:v>117.0</c:v>
                </c:pt>
                <c:pt idx="286">
                  <c:v>118.0</c:v>
                </c:pt>
                <c:pt idx="287">
                  <c:v>118.0</c:v>
                </c:pt>
                <c:pt idx="288">
                  <c:v>118.0</c:v>
                </c:pt>
                <c:pt idx="289">
                  <c:v>118.0</c:v>
                </c:pt>
                <c:pt idx="290">
                  <c:v>118.0</c:v>
                </c:pt>
                <c:pt idx="291">
                  <c:v>118.0</c:v>
                </c:pt>
                <c:pt idx="292">
                  <c:v>119.0</c:v>
                </c:pt>
                <c:pt idx="293">
                  <c:v>120.0</c:v>
                </c:pt>
                <c:pt idx="294">
                  <c:v>121.0</c:v>
                </c:pt>
                <c:pt idx="295">
                  <c:v>122.0</c:v>
                </c:pt>
                <c:pt idx="296">
                  <c:v>123.0</c:v>
                </c:pt>
                <c:pt idx="297">
                  <c:v>124.0</c:v>
                </c:pt>
                <c:pt idx="298">
                  <c:v>124.0</c:v>
                </c:pt>
                <c:pt idx="299">
                  <c:v>124.0</c:v>
                </c:pt>
                <c:pt idx="300">
                  <c:v>124.0</c:v>
                </c:pt>
                <c:pt idx="301">
                  <c:v>124.0</c:v>
                </c:pt>
                <c:pt idx="302">
                  <c:v>125.0</c:v>
                </c:pt>
                <c:pt idx="303">
                  <c:v>126.0</c:v>
                </c:pt>
                <c:pt idx="304">
                  <c:v>127.0</c:v>
                </c:pt>
                <c:pt idx="305">
                  <c:v>127.0</c:v>
                </c:pt>
                <c:pt idx="306">
                  <c:v>127.0</c:v>
                </c:pt>
                <c:pt idx="307">
                  <c:v>128.0</c:v>
                </c:pt>
                <c:pt idx="308">
                  <c:v>128.0</c:v>
                </c:pt>
                <c:pt idx="309">
                  <c:v>128.0</c:v>
                </c:pt>
                <c:pt idx="310">
                  <c:v>129.0</c:v>
                </c:pt>
                <c:pt idx="311">
                  <c:v>129.0</c:v>
                </c:pt>
                <c:pt idx="312">
                  <c:v>129.0</c:v>
                </c:pt>
                <c:pt idx="313">
                  <c:v>129.0</c:v>
                </c:pt>
                <c:pt idx="314">
                  <c:v>130.0</c:v>
                </c:pt>
                <c:pt idx="315">
                  <c:v>130.0</c:v>
                </c:pt>
                <c:pt idx="316">
                  <c:v>131.0</c:v>
                </c:pt>
                <c:pt idx="317">
                  <c:v>131.0</c:v>
                </c:pt>
                <c:pt idx="318">
                  <c:v>131.0</c:v>
                </c:pt>
                <c:pt idx="319">
                  <c:v>131.0</c:v>
                </c:pt>
                <c:pt idx="320">
                  <c:v>131.0</c:v>
                </c:pt>
                <c:pt idx="321">
                  <c:v>131.0</c:v>
                </c:pt>
                <c:pt idx="322">
                  <c:v>131.0</c:v>
                </c:pt>
                <c:pt idx="323">
                  <c:v>131.0</c:v>
                </c:pt>
                <c:pt idx="324">
                  <c:v>131.0</c:v>
                </c:pt>
                <c:pt idx="325">
                  <c:v>131.0</c:v>
                </c:pt>
                <c:pt idx="326">
                  <c:v>132.0</c:v>
                </c:pt>
                <c:pt idx="327">
                  <c:v>132.0</c:v>
                </c:pt>
                <c:pt idx="328">
                  <c:v>133.0</c:v>
                </c:pt>
                <c:pt idx="329">
                  <c:v>133.0</c:v>
                </c:pt>
                <c:pt idx="330">
                  <c:v>134.0</c:v>
                </c:pt>
                <c:pt idx="331">
                  <c:v>134.0</c:v>
                </c:pt>
                <c:pt idx="332">
                  <c:v>135.0</c:v>
                </c:pt>
                <c:pt idx="333">
                  <c:v>136.0</c:v>
                </c:pt>
                <c:pt idx="334">
                  <c:v>137.0</c:v>
                </c:pt>
                <c:pt idx="335">
                  <c:v>138.0</c:v>
                </c:pt>
                <c:pt idx="336">
                  <c:v>138.0</c:v>
                </c:pt>
                <c:pt idx="337">
                  <c:v>139.0</c:v>
                </c:pt>
                <c:pt idx="338">
                  <c:v>139.0</c:v>
                </c:pt>
                <c:pt idx="339">
                  <c:v>139.0</c:v>
                </c:pt>
                <c:pt idx="340">
                  <c:v>139.0</c:v>
                </c:pt>
                <c:pt idx="341">
                  <c:v>139.0</c:v>
                </c:pt>
                <c:pt idx="342">
                  <c:v>139.0</c:v>
                </c:pt>
                <c:pt idx="343">
                  <c:v>139.0</c:v>
                </c:pt>
                <c:pt idx="344">
                  <c:v>139.0</c:v>
                </c:pt>
                <c:pt idx="345">
                  <c:v>140.0</c:v>
                </c:pt>
                <c:pt idx="346">
                  <c:v>140.0</c:v>
                </c:pt>
                <c:pt idx="347">
                  <c:v>140.0</c:v>
                </c:pt>
                <c:pt idx="348">
                  <c:v>140.0</c:v>
                </c:pt>
                <c:pt idx="349">
                  <c:v>140.0</c:v>
                </c:pt>
                <c:pt idx="350">
                  <c:v>140.0</c:v>
                </c:pt>
                <c:pt idx="351">
                  <c:v>140.0</c:v>
                </c:pt>
                <c:pt idx="352">
                  <c:v>140.0</c:v>
                </c:pt>
                <c:pt idx="353">
                  <c:v>141.0</c:v>
                </c:pt>
                <c:pt idx="354">
                  <c:v>141.0</c:v>
                </c:pt>
                <c:pt idx="355">
                  <c:v>141.0</c:v>
                </c:pt>
                <c:pt idx="356">
                  <c:v>141.0</c:v>
                </c:pt>
                <c:pt idx="357">
                  <c:v>141.0</c:v>
                </c:pt>
                <c:pt idx="358">
                  <c:v>142.0</c:v>
                </c:pt>
                <c:pt idx="359">
                  <c:v>143.0</c:v>
                </c:pt>
                <c:pt idx="360">
                  <c:v>144.0</c:v>
                </c:pt>
                <c:pt idx="361">
                  <c:v>144.0</c:v>
                </c:pt>
                <c:pt idx="362">
                  <c:v>145.0</c:v>
                </c:pt>
                <c:pt idx="363">
                  <c:v>146.0</c:v>
                </c:pt>
                <c:pt idx="364">
                  <c:v>146.0</c:v>
                </c:pt>
                <c:pt idx="365">
                  <c:v>146.0</c:v>
                </c:pt>
                <c:pt idx="366">
                  <c:v>146.0</c:v>
                </c:pt>
                <c:pt idx="367">
                  <c:v>147.0</c:v>
                </c:pt>
                <c:pt idx="368">
                  <c:v>148.0</c:v>
                </c:pt>
                <c:pt idx="369">
                  <c:v>149.0</c:v>
                </c:pt>
                <c:pt idx="370">
                  <c:v>149.0</c:v>
                </c:pt>
                <c:pt idx="371">
                  <c:v>150.0</c:v>
                </c:pt>
                <c:pt idx="372">
                  <c:v>151.0</c:v>
                </c:pt>
                <c:pt idx="373">
                  <c:v>152.0</c:v>
                </c:pt>
                <c:pt idx="374">
                  <c:v>152.0</c:v>
                </c:pt>
                <c:pt idx="375">
                  <c:v>153.0</c:v>
                </c:pt>
                <c:pt idx="376">
                  <c:v>154.0</c:v>
                </c:pt>
                <c:pt idx="377">
                  <c:v>155.0</c:v>
                </c:pt>
                <c:pt idx="378">
                  <c:v>155.0</c:v>
                </c:pt>
                <c:pt idx="379">
                  <c:v>155.0</c:v>
                </c:pt>
                <c:pt idx="380">
                  <c:v>155.0</c:v>
                </c:pt>
                <c:pt idx="381">
                  <c:v>155.0</c:v>
                </c:pt>
                <c:pt idx="382">
                  <c:v>156.0</c:v>
                </c:pt>
                <c:pt idx="383">
                  <c:v>156.0</c:v>
                </c:pt>
                <c:pt idx="384">
                  <c:v>157.0</c:v>
                </c:pt>
                <c:pt idx="385">
                  <c:v>157.0</c:v>
                </c:pt>
                <c:pt idx="386">
                  <c:v>157.0</c:v>
                </c:pt>
                <c:pt idx="387">
                  <c:v>158.0</c:v>
                </c:pt>
                <c:pt idx="388">
                  <c:v>159.0</c:v>
                </c:pt>
                <c:pt idx="389">
                  <c:v>159.0</c:v>
                </c:pt>
                <c:pt idx="390">
                  <c:v>159.0</c:v>
                </c:pt>
                <c:pt idx="391">
                  <c:v>159.0</c:v>
                </c:pt>
                <c:pt idx="392">
                  <c:v>159.0</c:v>
                </c:pt>
                <c:pt idx="393">
                  <c:v>159.0</c:v>
                </c:pt>
                <c:pt idx="394">
                  <c:v>159.0</c:v>
                </c:pt>
                <c:pt idx="395">
                  <c:v>159.0</c:v>
                </c:pt>
                <c:pt idx="396">
                  <c:v>159.0</c:v>
                </c:pt>
                <c:pt idx="397">
                  <c:v>159.0</c:v>
                </c:pt>
                <c:pt idx="398">
                  <c:v>159.0</c:v>
                </c:pt>
                <c:pt idx="399">
                  <c:v>159.0</c:v>
                </c:pt>
                <c:pt idx="400">
                  <c:v>160.0</c:v>
                </c:pt>
                <c:pt idx="401">
                  <c:v>160.0</c:v>
                </c:pt>
                <c:pt idx="402">
                  <c:v>160.0</c:v>
                </c:pt>
                <c:pt idx="403">
                  <c:v>160.0</c:v>
                </c:pt>
                <c:pt idx="404">
                  <c:v>160.0</c:v>
                </c:pt>
                <c:pt idx="405">
                  <c:v>160.0</c:v>
                </c:pt>
                <c:pt idx="406">
                  <c:v>161.0</c:v>
                </c:pt>
                <c:pt idx="407">
                  <c:v>162.0</c:v>
                </c:pt>
                <c:pt idx="408">
                  <c:v>163.0</c:v>
                </c:pt>
                <c:pt idx="409">
                  <c:v>164.0</c:v>
                </c:pt>
                <c:pt idx="410">
                  <c:v>165.0</c:v>
                </c:pt>
                <c:pt idx="411">
                  <c:v>165.0</c:v>
                </c:pt>
                <c:pt idx="412">
                  <c:v>165.0</c:v>
                </c:pt>
                <c:pt idx="413">
                  <c:v>165.0</c:v>
                </c:pt>
                <c:pt idx="414">
                  <c:v>165.0</c:v>
                </c:pt>
                <c:pt idx="415">
                  <c:v>165.0</c:v>
                </c:pt>
                <c:pt idx="416">
                  <c:v>166.0</c:v>
                </c:pt>
                <c:pt idx="417">
                  <c:v>166.0</c:v>
                </c:pt>
                <c:pt idx="418">
                  <c:v>167.0</c:v>
                </c:pt>
                <c:pt idx="419">
                  <c:v>168.0</c:v>
                </c:pt>
                <c:pt idx="420">
                  <c:v>168.0</c:v>
                </c:pt>
                <c:pt idx="421">
                  <c:v>168.0</c:v>
                </c:pt>
                <c:pt idx="422">
                  <c:v>168.0</c:v>
                </c:pt>
                <c:pt idx="423">
                  <c:v>169.0</c:v>
                </c:pt>
                <c:pt idx="424">
                  <c:v>169.0</c:v>
                </c:pt>
                <c:pt idx="425">
                  <c:v>170.0</c:v>
                </c:pt>
                <c:pt idx="426">
                  <c:v>170.0</c:v>
                </c:pt>
                <c:pt idx="427">
                  <c:v>170.0</c:v>
                </c:pt>
                <c:pt idx="428">
                  <c:v>170.0</c:v>
                </c:pt>
                <c:pt idx="429">
                  <c:v>170.0</c:v>
                </c:pt>
                <c:pt idx="430">
                  <c:v>171.0</c:v>
                </c:pt>
                <c:pt idx="431">
                  <c:v>171.0</c:v>
                </c:pt>
                <c:pt idx="432">
                  <c:v>172.0</c:v>
                </c:pt>
                <c:pt idx="433">
                  <c:v>172.0</c:v>
                </c:pt>
                <c:pt idx="434">
                  <c:v>173.0</c:v>
                </c:pt>
                <c:pt idx="435">
                  <c:v>174.0</c:v>
                </c:pt>
                <c:pt idx="436">
                  <c:v>174.0</c:v>
                </c:pt>
                <c:pt idx="437">
                  <c:v>175.0</c:v>
                </c:pt>
                <c:pt idx="438">
                  <c:v>176.0</c:v>
                </c:pt>
                <c:pt idx="439">
                  <c:v>177.0</c:v>
                </c:pt>
                <c:pt idx="440">
                  <c:v>177.0</c:v>
                </c:pt>
                <c:pt idx="441">
                  <c:v>177.0</c:v>
                </c:pt>
                <c:pt idx="442">
                  <c:v>177.0</c:v>
                </c:pt>
                <c:pt idx="443">
                  <c:v>177.0</c:v>
                </c:pt>
                <c:pt idx="444">
                  <c:v>177.0</c:v>
                </c:pt>
                <c:pt idx="445">
                  <c:v>177.0</c:v>
                </c:pt>
                <c:pt idx="446">
                  <c:v>177.0</c:v>
                </c:pt>
                <c:pt idx="447">
                  <c:v>178.0</c:v>
                </c:pt>
                <c:pt idx="448">
                  <c:v>179.0</c:v>
                </c:pt>
                <c:pt idx="449">
                  <c:v>180.0</c:v>
                </c:pt>
                <c:pt idx="450">
                  <c:v>181.0</c:v>
                </c:pt>
                <c:pt idx="451">
                  <c:v>181.0</c:v>
                </c:pt>
                <c:pt idx="452">
                  <c:v>182.0</c:v>
                </c:pt>
                <c:pt idx="453">
                  <c:v>182.0</c:v>
                </c:pt>
                <c:pt idx="454">
                  <c:v>182.0</c:v>
                </c:pt>
                <c:pt idx="455">
                  <c:v>182.0</c:v>
                </c:pt>
                <c:pt idx="456">
                  <c:v>182.0</c:v>
                </c:pt>
                <c:pt idx="457">
                  <c:v>183.0</c:v>
                </c:pt>
                <c:pt idx="458">
                  <c:v>183.0</c:v>
                </c:pt>
                <c:pt idx="459">
                  <c:v>183.0</c:v>
                </c:pt>
                <c:pt idx="460">
                  <c:v>184.0</c:v>
                </c:pt>
                <c:pt idx="461">
                  <c:v>184.0</c:v>
                </c:pt>
                <c:pt idx="462">
                  <c:v>184.0</c:v>
                </c:pt>
                <c:pt idx="463">
                  <c:v>185.0</c:v>
                </c:pt>
                <c:pt idx="464">
                  <c:v>185.0</c:v>
                </c:pt>
                <c:pt idx="465">
                  <c:v>186.0</c:v>
                </c:pt>
                <c:pt idx="466">
                  <c:v>187.0</c:v>
                </c:pt>
                <c:pt idx="467">
                  <c:v>188.0</c:v>
                </c:pt>
                <c:pt idx="468">
                  <c:v>188.0</c:v>
                </c:pt>
                <c:pt idx="469">
                  <c:v>188.0</c:v>
                </c:pt>
                <c:pt idx="470">
                  <c:v>188.0</c:v>
                </c:pt>
                <c:pt idx="471">
                  <c:v>188.0</c:v>
                </c:pt>
                <c:pt idx="472">
                  <c:v>189.0</c:v>
                </c:pt>
                <c:pt idx="473">
                  <c:v>189.0</c:v>
                </c:pt>
                <c:pt idx="474">
                  <c:v>189.0</c:v>
                </c:pt>
                <c:pt idx="475">
                  <c:v>189.0</c:v>
                </c:pt>
                <c:pt idx="476">
                  <c:v>190.0</c:v>
                </c:pt>
                <c:pt idx="477">
                  <c:v>190.0</c:v>
                </c:pt>
                <c:pt idx="478">
                  <c:v>190.0</c:v>
                </c:pt>
                <c:pt idx="479">
                  <c:v>190.0</c:v>
                </c:pt>
                <c:pt idx="480">
                  <c:v>190.0</c:v>
                </c:pt>
                <c:pt idx="481">
                  <c:v>191.0</c:v>
                </c:pt>
                <c:pt idx="482">
                  <c:v>191.0</c:v>
                </c:pt>
                <c:pt idx="483">
                  <c:v>192.0</c:v>
                </c:pt>
                <c:pt idx="484">
                  <c:v>192.0</c:v>
                </c:pt>
                <c:pt idx="485">
                  <c:v>192.0</c:v>
                </c:pt>
                <c:pt idx="486">
                  <c:v>192.0</c:v>
                </c:pt>
                <c:pt idx="487">
                  <c:v>193.0</c:v>
                </c:pt>
                <c:pt idx="488">
                  <c:v>194.0</c:v>
                </c:pt>
                <c:pt idx="489">
                  <c:v>195.0</c:v>
                </c:pt>
                <c:pt idx="490">
                  <c:v>195.0</c:v>
                </c:pt>
                <c:pt idx="491">
                  <c:v>195.0</c:v>
                </c:pt>
                <c:pt idx="492">
                  <c:v>195.0</c:v>
                </c:pt>
                <c:pt idx="493">
                  <c:v>196.0</c:v>
                </c:pt>
                <c:pt idx="494">
                  <c:v>196.0</c:v>
                </c:pt>
                <c:pt idx="495">
                  <c:v>197.0</c:v>
                </c:pt>
                <c:pt idx="496">
                  <c:v>197.0</c:v>
                </c:pt>
                <c:pt idx="497">
                  <c:v>198.0</c:v>
                </c:pt>
                <c:pt idx="498">
                  <c:v>199.0</c:v>
                </c:pt>
                <c:pt idx="499">
                  <c:v>199.0</c:v>
                </c:pt>
                <c:pt idx="500">
                  <c:v>199.0</c:v>
                </c:pt>
                <c:pt idx="501">
                  <c:v>199.0</c:v>
                </c:pt>
                <c:pt idx="502">
                  <c:v>200.0</c:v>
                </c:pt>
                <c:pt idx="503">
                  <c:v>200.0</c:v>
                </c:pt>
                <c:pt idx="504">
                  <c:v>200.0</c:v>
                </c:pt>
                <c:pt idx="505">
                  <c:v>200.0</c:v>
                </c:pt>
                <c:pt idx="506">
                  <c:v>201.0</c:v>
                </c:pt>
                <c:pt idx="507">
                  <c:v>201.0</c:v>
                </c:pt>
                <c:pt idx="508">
                  <c:v>201.0</c:v>
                </c:pt>
                <c:pt idx="509">
                  <c:v>201.0</c:v>
                </c:pt>
                <c:pt idx="510">
                  <c:v>202.0</c:v>
                </c:pt>
                <c:pt idx="511">
                  <c:v>203.0</c:v>
                </c:pt>
                <c:pt idx="512">
                  <c:v>204.0</c:v>
                </c:pt>
                <c:pt idx="513">
                  <c:v>204.0</c:v>
                </c:pt>
                <c:pt idx="514">
                  <c:v>205.0</c:v>
                </c:pt>
                <c:pt idx="515">
                  <c:v>205.0</c:v>
                </c:pt>
                <c:pt idx="516">
                  <c:v>205.0</c:v>
                </c:pt>
                <c:pt idx="517">
                  <c:v>205.0</c:v>
                </c:pt>
                <c:pt idx="518">
                  <c:v>206.0</c:v>
                </c:pt>
                <c:pt idx="519">
                  <c:v>207.0</c:v>
                </c:pt>
                <c:pt idx="520">
                  <c:v>207.0</c:v>
                </c:pt>
                <c:pt idx="521">
                  <c:v>208.0</c:v>
                </c:pt>
                <c:pt idx="522">
                  <c:v>209.0</c:v>
                </c:pt>
                <c:pt idx="523">
                  <c:v>210.0</c:v>
                </c:pt>
                <c:pt idx="524">
                  <c:v>211.0</c:v>
                </c:pt>
                <c:pt idx="525">
                  <c:v>212.0</c:v>
                </c:pt>
                <c:pt idx="526">
                  <c:v>213.0</c:v>
                </c:pt>
                <c:pt idx="527">
                  <c:v>214.0</c:v>
                </c:pt>
                <c:pt idx="528">
                  <c:v>215.0</c:v>
                </c:pt>
                <c:pt idx="529">
                  <c:v>216.0</c:v>
                </c:pt>
                <c:pt idx="530">
                  <c:v>217.0</c:v>
                </c:pt>
                <c:pt idx="531">
                  <c:v>218.0</c:v>
                </c:pt>
                <c:pt idx="532">
                  <c:v>219.0</c:v>
                </c:pt>
                <c:pt idx="533">
                  <c:v>220.0</c:v>
                </c:pt>
                <c:pt idx="534">
                  <c:v>220.0</c:v>
                </c:pt>
                <c:pt idx="535">
                  <c:v>220.0</c:v>
                </c:pt>
                <c:pt idx="536">
                  <c:v>221.0</c:v>
                </c:pt>
                <c:pt idx="537">
                  <c:v>222.0</c:v>
                </c:pt>
                <c:pt idx="538">
                  <c:v>223.0</c:v>
                </c:pt>
                <c:pt idx="539">
                  <c:v>224.0</c:v>
                </c:pt>
                <c:pt idx="540">
                  <c:v>224.0</c:v>
                </c:pt>
                <c:pt idx="541">
                  <c:v>224.0</c:v>
                </c:pt>
                <c:pt idx="542">
                  <c:v>225.0</c:v>
                </c:pt>
                <c:pt idx="543">
                  <c:v>225.0</c:v>
                </c:pt>
                <c:pt idx="544">
                  <c:v>226.0</c:v>
                </c:pt>
                <c:pt idx="545">
                  <c:v>226.0</c:v>
                </c:pt>
                <c:pt idx="546">
                  <c:v>227.0</c:v>
                </c:pt>
                <c:pt idx="547">
                  <c:v>228.0</c:v>
                </c:pt>
                <c:pt idx="548">
                  <c:v>229.0</c:v>
                </c:pt>
                <c:pt idx="549">
                  <c:v>230.0</c:v>
                </c:pt>
                <c:pt idx="550">
                  <c:v>230.0</c:v>
                </c:pt>
                <c:pt idx="551">
                  <c:v>231.0</c:v>
                </c:pt>
                <c:pt idx="552">
                  <c:v>232.0</c:v>
                </c:pt>
                <c:pt idx="553">
                  <c:v>233.0</c:v>
                </c:pt>
                <c:pt idx="554">
                  <c:v>233.0</c:v>
                </c:pt>
                <c:pt idx="555">
                  <c:v>234.0</c:v>
                </c:pt>
                <c:pt idx="556">
                  <c:v>234.0</c:v>
                </c:pt>
                <c:pt idx="557">
                  <c:v>235.0</c:v>
                </c:pt>
                <c:pt idx="558">
                  <c:v>235.0</c:v>
                </c:pt>
                <c:pt idx="559">
                  <c:v>235.0</c:v>
                </c:pt>
                <c:pt idx="560">
                  <c:v>236.0</c:v>
                </c:pt>
                <c:pt idx="561">
                  <c:v>236.0</c:v>
                </c:pt>
                <c:pt idx="562">
                  <c:v>236.0</c:v>
                </c:pt>
                <c:pt idx="563">
                  <c:v>237.0</c:v>
                </c:pt>
                <c:pt idx="564">
                  <c:v>237.0</c:v>
                </c:pt>
                <c:pt idx="565">
                  <c:v>238.0</c:v>
                </c:pt>
                <c:pt idx="566">
                  <c:v>238.0</c:v>
                </c:pt>
                <c:pt idx="567">
                  <c:v>238.0</c:v>
                </c:pt>
                <c:pt idx="568">
                  <c:v>238.0</c:v>
                </c:pt>
                <c:pt idx="569">
                  <c:v>239.0</c:v>
                </c:pt>
                <c:pt idx="570">
                  <c:v>240.0</c:v>
                </c:pt>
                <c:pt idx="571">
                  <c:v>241.0</c:v>
                </c:pt>
                <c:pt idx="572">
                  <c:v>241.0</c:v>
                </c:pt>
                <c:pt idx="573">
                  <c:v>242.0</c:v>
                </c:pt>
                <c:pt idx="574">
                  <c:v>242.0</c:v>
                </c:pt>
                <c:pt idx="575">
                  <c:v>243.0</c:v>
                </c:pt>
                <c:pt idx="576">
                  <c:v>244.0</c:v>
                </c:pt>
                <c:pt idx="577">
                  <c:v>244.0</c:v>
                </c:pt>
                <c:pt idx="578">
                  <c:v>244.0</c:v>
                </c:pt>
                <c:pt idx="579">
                  <c:v>244.0</c:v>
                </c:pt>
                <c:pt idx="580">
                  <c:v>244.0</c:v>
                </c:pt>
                <c:pt idx="581">
                  <c:v>244.0</c:v>
                </c:pt>
                <c:pt idx="582">
                  <c:v>244.0</c:v>
                </c:pt>
                <c:pt idx="583">
                  <c:v>244.0</c:v>
                </c:pt>
                <c:pt idx="584">
                  <c:v>244.0</c:v>
                </c:pt>
                <c:pt idx="585">
                  <c:v>244.0</c:v>
                </c:pt>
                <c:pt idx="586">
                  <c:v>244.0</c:v>
                </c:pt>
                <c:pt idx="587">
                  <c:v>244.0</c:v>
                </c:pt>
                <c:pt idx="588">
                  <c:v>244.0</c:v>
                </c:pt>
                <c:pt idx="589">
                  <c:v>245.0</c:v>
                </c:pt>
                <c:pt idx="590">
                  <c:v>245.0</c:v>
                </c:pt>
                <c:pt idx="591">
                  <c:v>246.0</c:v>
                </c:pt>
                <c:pt idx="592">
                  <c:v>246.0</c:v>
                </c:pt>
                <c:pt idx="593">
                  <c:v>246.0</c:v>
                </c:pt>
                <c:pt idx="594">
                  <c:v>247.0</c:v>
                </c:pt>
                <c:pt idx="595">
                  <c:v>247.0</c:v>
                </c:pt>
                <c:pt idx="596">
                  <c:v>247.0</c:v>
                </c:pt>
                <c:pt idx="597">
                  <c:v>247.0</c:v>
                </c:pt>
                <c:pt idx="598">
                  <c:v>247.0</c:v>
                </c:pt>
                <c:pt idx="599">
                  <c:v>247.0</c:v>
                </c:pt>
                <c:pt idx="600">
                  <c:v>247.0</c:v>
                </c:pt>
                <c:pt idx="601">
                  <c:v>247.0</c:v>
                </c:pt>
                <c:pt idx="602">
                  <c:v>248.0</c:v>
                </c:pt>
                <c:pt idx="603">
                  <c:v>249.0</c:v>
                </c:pt>
                <c:pt idx="604">
                  <c:v>250.0</c:v>
                </c:pt>
                <c:pt idx="605">
                  <c:v>250.0</c:v>
                </c:pt>
                <c:pt idx="606">
                  <c:v>250.0</c:v>
                </c:pt>
                <c:pt idx="607">
                  <c:v>251.0</c:v>
                </c:pt>
                <c:pt idx="608">
                  <c:v>252.0</c:v>
                </c:pt>
                <c:pt idx="609">
                  <c:v>252.0</c:v>
                </c:pt>
                <c:pt idx="610">
                  <c:v>252.0</c:v>
                </c:pt>
                <c:pt idx="611">
                  <c:v>252.0</c:v>
                </c:pt>
                <c:pt idx="612">
                  <c:v>252.0</c:v>
                </c:pt>
                <c:pt idx="613">
                  <c:v>253.0</c:v>
                </c:pt>
                <c:pt idx="614">
                  <c:v>253.0</c:v>
                </c:pt>
                <c:pt idx="615">
                  <c:v>253.0</c:v>
                </c:pt>
                <c:pt idx="616">
                  <c:v>254.0</c:v>
                </c:pt>
                <c:pt idx="617">
                  <c:v>255.0</c:v>
                </c:pt>
                <c:pt idx="618">
                  <c:v>255.0</c:v>
                </c:pt>
                <c:pt idx="619">
                  <c:v>256.0</c:v>
                </c:pt>
                <c:pt idx="620">
                  <c:v>257.0</c:v>
                </c:pt>
                <c:pt idx="621">
                  <c:v>258.0</c:v>
                </c:pt>
                <c:pt idx="622">
                  <c:v>259.0</c:v>
                </c:pt>
                <c:pt idx="623">
                  <c:v>260.0</c:v>
                </c:pt>
                <c:pt idx="624">
                  <c:v>261.0</c:v>
                </c:pt>
                <c:pt idx="625">
                  <c:v>262.0</c:v>
                </c:pt>
                <c:pt idx="626">
                  <c:v>263.0</c:v>
                </c:pt>
                <c:pt idx="627">
                  <c:v>263.0</c:v>
                </c:pt>
                <c:pt idx="628">
                  <c:v>264.0</c:v>
                </c:pt>
                <c:pt idx="629">
                  <c:v>265.0</c:v>
                </c:pt>
                <c:pt idx="630">
                  <c:v>265.0</c:v>
                </c:pt>
                <c:pt idx="631">
                  <c:v>266.0</c:v>
                </c:pt>
                <c:pt idx="632">
                  <c:v>267.0</c:v>
                </c:pt>
                <c:pt idx="633">
                  <c:v>267.0</c:v>
                </c:pt>
                <c:pt idx="634">
                  <c:v>268.0</c:v>
                </c:pt>
                <c:pt idx="635">
                  <c:v>268.0</c:v>
                </c:pt>
                <c:pt idx="636">
                  <c:v>268.0</c:v>
                </c:pt>
                <c:pt idx="637">
                  <c:v>268.0</c:v>
                </c:pt>
                <c:pt idx="638">
                  <c:v>268.0</c:v>
                </c:pt>
                <c:pt idx="639">
                  <c:v>268.0</c:v>
                </c:pt>
                <c:pt idx="640">
                  <c:v>268.0</c:v>
                </c:pt>
                <c:pt idx="641">
                  <c:v>268.0</c:v>
                </c:pt>
                <c:pt idx="642">
                  <c:v>268.0</c:v>
                </c:pt>
                <c:pt idx="643">
                  <c:v>268.0</c:v>
                </c:pt>
                <c:pt idx="644">
                  <c:v>268.0</c:v>
                </c:pt>
                <c:pt idx="645">
                  <c:v>268.0</c:v>
                </c:pt>
                <c:pt idx="646">
                  <c:v>268.0</c:v>
                </c:pt>
                <c:pt idx="647">
                  <c:v>268.0</c:v>
                </c:pt>
                <c:pt idx="648">
                  <c:v>269.0</c:v>
                </c:pt>
                <c:pt idx="649">
                  <c:v>269.0</c:v>
                </c:pt>
                <c:pt idx="650">
                  <c:v>269.0</c:v>
                </c:pt>
                <c:pt idx="651">
                  <c:v>269.0</c:v>
                </c:pt>
                <c:pt idx="652">
                  <c:v>270.0</c:v>
                </c:pt>
                <c:pt idx="653">
                  <c:v>270.0</c:v>
                </c:pt>
                <c:pt idx="654">
                  <c:v>271.0</c:v>
                </c:pt>
                <c:pt idx="655">
                  <c:v>272.0</c:v>
                </c:pt>
                <c:pt idx="656">
                  <c:v>273.0</c:v>
                </c:pt>
                <c:pt idx="657">
                  <c:v>273.0</c:v>
                </c:pt>
                <c:pt idx="658">
                  <c:v>274.0</c:v>
                </c:pt>
                <c:pt idx="659">
                  <c:v>274.0</c:v>
                </c:pt>
                <c:pt idx="660">
                  <c:v>275.0</c:v>
                </c:pt>
                <c:pt idx="661">
                  <c:v>275.0</c:v>
                </c:pt>
                <c:pt idx="662">
                  <c:v>275.0</c:v>
                </c:pt>
                <c:pt idx="663">
                  <c:v>275.0</c:v>
                </c:pt>
                <c:pt idx="664">
                  <c:v>275.0</c:v>
                </c:pt>
                <c:pt idx="665">
                  <c:v>276.0</c:v>
                </c:pt>
                <c:pt idx="666">
                  <c:v>276.0</c:v>
                </c:pt>
                <c:pt idx="667">
                  <c:v>277.0</c:v>
                </c:pt>
                <c:pt idx="668">
                  <c:v>277.0</c:v>
                </c:pt>
                <c:pt idx="669">
                  <c:v>278.0</c:v>
                </c:pt>
                <c:pt idx="670">
                  <c:v>279.0</c:v>
                </c:pt>
                <c:pt idx="671">
                  <c:v>279.0</c:v>
                </c:pt>
                <c:pt idx="672">
                  <c:v>280.0</c:v>
                </c:pt>
                <c:pt idx="673">
                  <c:v>281.0</c:v>
                </c:pt>
                <c:pt idx="674">
                  <c:v>282.0</c:v>
                </c:pt>
                <c:pt idx="675">
                  <c:v>283.0</c:v>
                </c:pt>
                <c:pt idx="676">
                  <c:v>283.0</c:v>
                </c:pt>
                <c:pt idx="677">
                  <c:v>284.0</c:v>
                </c:pt>
                <c:pt idx="678">
                  <c:v>285.0</c:v>
                </c:pt>
                <c:pt idx="679">
                  <c:v>286.0</c:v>
                </c:pt>
                <c:pt idx="680">
                  <c:v>286.0</c:v>
                </c:pt>
                <c:pt idx="681">
                  <c:v>286.0</c:v>
                </c:pt>
                <c:pt idx="682">
                  <c:v>286.0</c:v>
                </c:pt>
                <c:pt idx="683">
                  <c:v>286.0</c:v>
                </c:pt>
                <c:pt idx="684">
                  <c:v>286.0</c:v>
                </c:pt>
                <c:pt idx="685">
                  <c:v>287.0</c:v>
                </c:pt>
                <c:pt idx="686">
                  <c:v>288.0</c:v>
                </c:pt>
                <c:pt idx="687">
                  <c:v>289.0</c:v>
                </c:pt>
                <c:pt idx="688">
                  <c:v>290.0</c:v>
                </c:pt>
                <c:pt idx="689">
                  <c:v>290.0</c:v>
                </c:pt>
                <c:pt idx="690">
                  <c:v>290.0</c:v>
                </c:pt>
                <c:pt idx="691">
                  <c:v>290.0</c:v>
                </c:pt>
                <c:pt idx="692">
                  <c:v>290.0</c:v>
                </c:pt>
                <c:pt idx="693">
                  <c:v>290.0</c:v>
                </c:pt>
                <c:pt idx="694">
                  <c:v>290.0</c:v>
                </c:pt>
                <c:pt idx="695">
                  <c:v>291.0</c:v>
                </c:pt>
                <c:pt idx="696">
                  <c:v>291.0</c:v>
                </c:pt>
                <c:pt idx="697">
                  <c:v>291.0</c:v>
                </c:pt>
                <c:pt idx="698">
                  <c:v>291.0</c:v>
                </c:pt>
                <c:pt idx="699">
                  <c:v>291.0</c:v>
                </c:pt>
                <c:pt idx="700">
                  <c:v>291.0</c:v>
                </c:pt>
                <c:pt idx="701">
                  <c:v>292.0</c:v>
                </c:pt>
                <c:pt idx="702">
                  <c:v>292.0</c:v>
                </c:pt>
                <c:pt idx="703">
                  <c:v>293.0</c:v>
                </c:pt>
                <c:pt idx="704">
                  <c:v>293.0</c:v>
                </c:pt>
                <c:pt idx="705">
                  <c:v>293.0</c:v>
                </c:pt>
                <c:pt idx="706">
                  <c:v>294.0</c:v>
                </c:pt>
                <c:pt idx="707">
                  <c:v>294.0</c:v>
                </c:pt>
                <c:pt idx="708">
                  <c:v>294.0</c:v>
                </c:pt>
                <c:pt idx="709">
                  <c:v>294.0</c:v>
                </c:pt>
                <c:pt idx="710">
                  <c:v>294.0</c:v>
                </c:pt>
                <c:pt idx="711">
                  <c:v>294.0</c:v>
                </c:pt>
                <c:pt idx="712">
                  <c:v>294.0</c:v>
                </c:pt>
                <c:pt idx="713">
                  <c:v>294.0</c:v>
                </c:pt>
                <c:pt idx="714">
                  <c:v>295.0</c:v>
                </c:pt>
                <c:pt idx="715">
                  <c:v>295.0</c:v>
                </c:pt>
                <c:pt idx="716">
                  <c:v>296.0</c:v>
                </c:pt>
                <c:pt idx="717">
                  <c:v>296.0</c:v>
                </c:pt>
                <c:pt idx="718">
                  <c:v>297.0</c:v>
                </c:pt>
                <c:pt idx="719">
                  <c:v>298.0</c:v>
                </c:pt>
                <c:pt idx="720">
                  <c:v>298.0</c:v>
                </c:pt>
                <c:pt idx="721">
                  <c:v>298.0</c:v>
                </c:pt>
                <c:pt idx="722">
                  <c:v>298.0</c:v>
                </c:pt>
                <c:pt idx="723">
                  <c:v>298.0</c:v>
                </c:pt>
                <c:pt idx="724">
                  <c:v>298.0</c:v>
                </c:pt>
                <c:pt idx="725">
                  <c:v>298.0</c:v>
                </c:pt>
                <c:pt idx="726">
                  <c:v>298.0</c:v>
                </c:pt>
                <c:pt idx="727">
                  <c:v>299.0</c:v>
                </c:pt>
                <c:pt idx="728">
                  <c:v>300.0</c:v>
                </c:pt>
                <c:pt idx="729">
                  <c:v>301.0</c:v>
                </c:pt>
                <c:pt idx="730">
                  <c:v>302.0</c:v>
                </c:pt>
                <c:pt idx="731">
                  <c:v>302.0</c:v>
                </c:pt>
                <c:pt idx="732">
                  <c:v>303.0</c:v>
                </c:pt>
                <c:pt idx="733">
                  <c:v>304.0</c:v>
                </c:pt>
                <c:pt idx="734">
                  <c:v>304.0</c:v>
                </c:pt>
                <c:pt idx="735">
                  <c:v>304.0</c:v>
                </c:pt>
                <c:pt idx="736">
                  <c:v>304.0</c:v>
                </c:pt>
                <c:pt idx="737">
                  <c:v>304.0</c:v>
                </c:pt>
                <c:pt idx="738">
                  <c:v>304.0</c:v>
                </c:pt>
                <c:pt idx="739">
                  <c:v>305.0</c:v>
                </c:pt>
                <c:pt idx="740">
                  <c:v>306.0</c:v>
                </c:pt>
                <c:pt idx="741">
                  <c:v>306.0</c:v>
                </c:pt>
                <c:pt idx="742">
                  <c:v>306.0</c:v>
                </c:pt>
                <c:pt idx="743">
                  <c:v>306.0</c:v>
                </c:pt>
                <c:pt idx="744">
                  <c:v>306.0</c:v>
                </c:pt>
                <c:pt idx="745">
                  <c:v>306.0</c:v>
                </c:pt>
                <c:pt idx="746">
                  <c:v>306.0</c:v>
                </c:pt>
                <c:pt idx="747">
                  <c:v>306.0</c:v>
                </c:pt>
                <c:pt idx="748">
                  <c:v>306.0</c:v>
                </c:pt>
                <c:pt idx="749">
                  <c:v>306.0</c:v>
                </c:pt>
                <c:pt idx="750">
                  <c:v>306.0</c:v>
                </c:pt>
                <c:pt idx="751">
                  <c:v>306.0</c:v>
                </c:pt>
                <c:pt idx="752">
                  <c:v>306.0</c:v>
                </c:pt>
                <c:pt idx="753">
                  <c:v>306.0</c:v>
                </c:pt>
                <c:pt idx="754">
                  <c:v>306.0</c:v>
                </c:pt>
                <c:pt idx="755">
                  <c:v>307.0</c:v>
                </c:pt>
                <c:pt idx="756">
                  <c:v>307.0</c:v>
                </c:pt>
                <c:pt idx="757">
                  <c:v>308.0</c:v>
                </c:pt>
                <c:pt idx="758">
                  <c:v>308.0</c:v>
                </c:pt>
                <c:pt idx="759">
                  <c:v>309.0</c:v>
                </c:pt>
                <c:pt idx="760">
                  <c:v>310.0</c:v>
                </c:pt>
                <c:pt idx="761">
                  <c:v>311.0</c:v>
                </c:pt>
                <c:pt idx="762">
                  <c:v>312.0</c:v>
                </c:pt>
                <c:pt idx="763">
                  <c:v>313.0</c:v>
                </c:pt>
                <c:pt idx="764">
                  <c:v>313.0</c:v>
                </c:pt>
                <c:pt idx="765">
                  <c:v>314.0</c:v>
                </c:pt>
                <c:pt idx="766">
                  <c:v>314.0</c:v>
                </c:pt>
                <c:pt idx="767">
                  <c:v>314.0</c:v>
                </c:pt>
                <c:pt idx="768">
                  <c:v>315.0</c:v>
                </c:pt>
                <c:pt idx="769">
                  <c:v>316.0</c:v>
                </c:pt>
                <c:pt idx="770">
                  <c:v>317.0</c:v>
                </c:pt>
                <c:pt idx="771">
                  <c:v>318.0</c:v>
                </c:pt>
                <c:pt idx="772">
                  <c:v>318.0</c:v>
                </c:pt>
                <c:pt idx="773">
                  <c:v>318.0</c:v>
                </c:pt>
                <c:pt idx="774">
                  <c:v>318.0</c:v>
                </c:pt>
                <c:pt idx="775">
                  <c:v>319.0</c:v>
                </c:pt>
                <c:pt idx="776">
                  <c:v>320.0</c:v>
                </c:pt>
                <c:pt idx="777">
                  <c:v>320.0</c:v>
                </c:pt>
                <c:pt idx="778">
                  <c:v>320.0</c:v>
                </c:pt>
                <c:pt idx="779">
                  <c:v>320.0</c:v>
                </c:pt>
                <c:pt idx="780">
                  <c:v>320.0</c:v>
                </c:pt>
                <c:pt idx="781">
                  <c:v>320.0</c:v>
                </c:pt>
                <c:pt idx="782">
                  <c:v>321.0</c:v>
                </c:pt>
                <c:pt idx="783">
                  <c:v>322.0</c:v>
                </c:pt>
                <c:pt idx="784">
                  <c:v>322.0</c:v>
                </c:pt>
                <c:pt idx="785">
                  <c:v>322.0</c:v>
                </c:pt>
                <c:pt idx="786">
                  <c:v>322.0</c:v>
                </c:pt>
                <c:pt idx="787">
                  <c:v>322.0</c:v>
                </c:pt>
                <c:pt idx="788">
                  <c:v>322.0</c:v>
                </c:pt>
                <c:pt idx="789">
                  <c:v>322.0</c:v>
                </c:pt>
                <c:pt idx="790">
                  <c:v>322.0</c:v>
                </c:pt>
                <c:pt idx="791">
                  <c:v>323.0</c:v>
                </c:pt>
                <c:pt idx="792">
                  <c:v>323.0</c:v>
                </c:pt>
                <c:pt idx="793">
                  <c:v>323.0</c:v>
                </c:pt>
                <c:pt idx="794">
                  <c:v>323.0</c:v>
                </c:pt>
                <c:pt idx="795">
                  <c:v>324.0</c:v>
                </c:pt>
                <c:pt idx="796">
                  <c:v>324.0</c:v>
                </c:pt>
                <c:pt idx="797">
                  <c:v>324.0</c:v>
                </c:pt>
                <c:pt idx="798">
                  <c:v>324.0</c:v>
                </c:pt>
                <c:pt idx="799">
                  <c:v>324.0</c:v>
                </c:pt>
                <c:pt idx="800">
                  <c:v>324.0</c:v>
                </c:pt>
                <c:pt idx="801">
                  <c:v>324.0</c:v>
                </c:pt>
                <c:pt idx="802">
                  <c:v>325.0</c:v>
                </c:pt>
                <c:pt idx="803">
                  <c:v>326.0</c:v>
                </c:pt>
                <c:pt idx="804">
                  <c:v>326.0</c:v>
                </c:pt>
                <c:pt idx="805">
                  <c:v>327.0</c:v>
                </c:pt>
                <c:pt idx="806">
                  <c:v>327.0</c:v>
                </c:pt>
                <c:pt idx="807">
                  <c:v>327.0</c:v>
                </c:pt>
                <c:pt idx="808">
                  <c:v>327.0</c:v>
                </c:pt>
                <c:pt idx="809">
                  <c:v>328.0</c:v>
                </c:pt>
                <c:pt idx="810">
                  <c:v>328.0</c:v>
                </c:pt>
                <c:pt idx="811">
                  <c:v>329.0</c:v>
                </c:pt>
                <c:pt idx="812">
                  <c:v>330.0</c:v>
                </c:pt>
                <c:pt idx="813">
                  <c:v>330.0</c:v>
                </c:pt>
                <c:pt idx="814">
                  <c:v>330.0</c:v>
                </c:pt>
                <c:pt idx="815">
                  <c:v>330.0</c:v>
                </c:pt>
                <c:pt idx="816">
                  <c:v>331.0</c:v>
                </c:pt>
                <c:pt idx="817">
                  <c:v>332.0</c:v>
                </c:pt>
                <c:pt idx="818">
                  <c:v>332.0</c:v>
                </c:pt>
                <c:pt idx="819">
                  <c:v>332.0</c:v>
                </c:pt>
                <c:pt idx="820">
                  <c:v>332.0</c:v>
                </c:pt>
                <c:pt idx="821">
                  <c:v>333.0</c:v>
                </c:pt>
                <c:pt idx="822">
                  <c:v>333.0</c:v>
                </c:pt>
                <c:pt idx="823">
                  <c:v>333.0</c:v>
                </c:pt>
                <c:pt idx="824">
                  <c:v>333.0</c:v>
                </c:pt>
                <c:pt idx="825">
                  <c:v>333.0</c:v>
                </c:pt>
                <c:pt idx="826">
                  <c:v>334.0</c:v>
                </c:pt>
                <c:pt idx="827">
                  <c:v>334.0</c:v>
                </c:pt>
                <c:pt idx="828">
                  <c:v>334.0</c:v>
                </c:pt>
                <c:pt idx="829">
                  <c:v>334.0</c:v>
                </c:pt>
                <c:pt idx="830">
                  <c:v>334.0</c:v>
                </c:pt>
                <c:pt idx="831">
                  <c:v>335.0</c:v>
                </c:pt>
                <c:pt idx="832">
                  <c:v>336.0</c:v>
                </c:pt>
                <c:pt idx="833">
                  <c:v>337.0</c:v>
                </c:pt>
                <c:pt idx="834">
                  <c:v>337.0</c:v>
                </c:pt>
                <c:pt idx="835">
                  <c:v>338.0</c:v>
                </c:pt>
                <c:pt idx="836">
                  <c:v>339.0</c:v>
                </c:pt>
                <c:pt idx="837">
                  <c:v>339.0</c:v>
                </c:pt>
                <c:pt idx="838">
                  <c:v>339.0</c:v>
                </c:pt>
                <c:pt idx="839">
                  <c:v>340.0</c:v>
                </c:pt>
                <c:pt idx="840">
                  <c:v>341.0</c:v>
                </c:pt>
                <c:pt idx="841">
                  <c:v>341.0</c:v>
                </c:pt>
                <c:pt idx="842">
                  <c:v>342.0</c:v>
                </c:pt>
                <c:pt idx="843">
                  <c:v>343.0</c:v>
                </c:pt>
                <c:pt idx="844">
                  <c:v>344.0</c:v>
                </c:pt>
                <c:pt idx="845">
                  <c:v>344.0</c:v>
                </c:pt>
                <c:pt idx="846">
                  <c:v>345.0</c:v>
                </c:pt>
                <c:pt idx="847">
                  <c:v>345.0</c:v>
                </c:pt>
                <c:pt idx="848">
                  <c:v>346.0</c:v>
                </c:pt>
                <c:pt idx="849">
                  <c:v>346.0</c:v>
                </c:pt>
                <c:pt idx="850">
                  <c:v>347.0</c:v>
                </c:pt>
                <c:pt idx="851">
                  <c:v>348.0</c:v>
                </c:pt>
                <c:pt idx="852">
                  <c:v>348.0</c:v>
                </c:pt>
                <c:pt idx="853">
                  <c:v>348.0</c:v>
                </c:pt>
                <c:pt idx="854">
                  <c:v>348.0</c:v>
                </c:pt>
                <c:pt idx="855">
                  <c:v>348.0</c:v>
                </c:pt>
                <c:pt idx="856">
                  <c:v>348.0</c:v>
                </c:pt>
                <c:pt idx="857">
                  <c:v>348.0</c:v>
                </c:pt>
                <c:pt idx="858">
                  <c:v>349.0</c:v>
                </c:pt>
                <c:pt idx="859">
                  <c:v>349.0</c:v>
                </c:pt>
                <c:pt idx="860">
                  <c:v>350.0</c:v>
                </c:pt>
                <c:pt idx="861">
                  <c:v>350.0</c:v>
                </c:pt>
                <c:pt idx="862">
                  <c:v>350.0</c:v>
                </c:pt>
                <c:pt idx="863">
                  <c:v>351.0</c:v>
                </c:pt>
                <c:pt idx="864">
                  <c:v>351.0</c:v>
                </c:pt>
                <c:pt idx="865">
                  <c:v>351.0</c:v>
                </c:pt>
                <c:pt idx="866">
                  <c:v>351.0</c:v>
                </c:pt>
                <c:pt idx="867">
                  <c:v>352.0</c:v>
                </c:pt>
                <c:pt idx="868">
                  <c:v>353.0</c:v>
                </c:pt>
                <c:pt idx="869">
                  <c:v>353.0</c:v>
                </c:pt>
                <c:pt idx="870">
                  <c:v>353.0</c:v>
                </c:pt>
                <c:pt idx="871">
                  <c:v>354.0</c:v>
                </c:pt>
                <c:pt idx="872">
                  <c:v>354.0</c:v>
                </c:pt>
                <c:pt idx="873">
                  <c:v>355.0</c:v>
                </c:pt>
                <c:pt idx="874">
                  <c:v>356.0</c:v>
                </c:pt>
                <c:pt idx="875">
                  <c:v>357.0</c:v>
                </c:pt>
                <c:pt idx="876">
                  <c:v>357.0</c:v>
                </c:pt>
                <c:pt idx="877">
                  <c:v>358.0</c:v>
                </c:pt>
                <c:pt idx="878">
                  <c:v>359.0</c:v>
                </c:pt>
                <c:pt idx="879">
                  <c:v>360.0</c:v>
                </c:pt>
                <c:pt idx="880">
                  <c:v>361.0</c:v>
                </c:pt>
                <c:pt idx="881">
                  <c:v>362.0</c:v>
                </c:pt>
                <c:pt idx="882">
                  <c:v>362.0</c:v>
                </c:pt>
                <c:pt idx="883">
                  <c:v>362.0</c:v>
                </c:pt>
                <c:pt idx="884">
                  <c:v>363.0</c:v>
                </c:pt>
                <c:pt idx="885">
                  <c:v>364.0</c:v>
                </c:pt>
                <c:pt idx="886">
                  <c:v>365.0</c:v>
                </c:pt>
                <c:pt idx="887">
                  <c:v>365.0</c:v>
                </c:pt>
                <c:pt idx="888">
                  <c:v>365.0</c:v>
                </c:pt>
                <c:pt idx="889">
                  <c:v>365.0</c:v>
                </c:pt>
                <c:pt idx="890">
                  <c:v>366.0</c:v>
                </c:pt>
                <c:pt idx="891">
                  <c:v>366.0</c:v>
                </c:pt>
                <c:pt idx="892">
                  <c:v>367.0</c:v>
                </c:pt>
                <c:pt idx="893">
                  <c:v>367.0</c:v>
                </c:pt>
                <c:pt idx="894">
                  <c:v>367.0</c:v>
                </c:pt>
                <c:pt idx="895">
                  <c:v>368.0</c:v>
                </c:pt>
                <c:pt idx="896">
                  <c:v>369.0</c:v>
                </c:pt>
                <c:pt idx="897">
                  <c:v>369.0</c:v>
                </c:pt>
                <c:pt idx="898">
                  <c:v>369.0</c:v>
                </c:pt>
                <c:pt idx="899">
                  <c:v>369.0</c:v>
                </c:pt>
                <c:pt idx="900">
                  <c:v>369.0</c:v>
                </c:pt>
                <c:pt idx="901">
                  <c:v>369.0</c:v>
                </c:pt>
                <c:pt idx="902">
                  <c:v>369.0</c:v>
                </c:pt>
                <c:pt idx="903">
                  <c:v>369.0</c:v>
                </c:pt>
                <c:pt idx="904">
                  <c:v>369.0</c:v>
                </c:pt>
                <c:pt idx="905">
                  <c:v>370.0</c:v>
                </c:pt>
                <c:pt idx="906">
                  <c:v>370.0</c:v>
                </c:pt>
                <c:pt idx="907">
                  <c:v>371.0</c:v>
                </c:pt>
                <c:pt idx="908">
                  <c:v>371.0</c:v>
                </c:pt>
                <c:pt idx="909">
                  <c:v>371.0</c:v>
                </c:pt>
                <c:pt idx="910">
                  <c:v>372.0</c:v>
                </c:pt>
                <c:pt idx="911">
                  <c:v>372.0</c:v>
                </c:pt>
                <c:pt idx="912">
                  <c:v>372.0</c:v>
                </c:pt>
                <c:pt idx="913">
                  <c:v>372.0</c:v>
                </c:pt>
                <c:pt idx="914">
                  <c:v>373.0</c:v>
                </c:pt>
                <c:pt idx="915">
                  <c:v>374.0</c:v>
                </c:pt>
                <c:pt idx="916">
                  <c:v>375.0</c:v>
                </c:pt>
                <c:pt idx="917">
                  <c:v>376.0</c:v>
                </c:pt>
                <c:pt idx="918">
                  <c:v>377.0</c:v>
                </c:pt>
                <c:pt idx="919">
                  <c:v>377.0</c:v>
                </c:pt>
                <c:pt idx="920">
                  <c:v>378.0</c:v>
                </c:pt>
                <c:pt idx="921">
                  <c:v>378.0</c:v>
                </c:pt>
                <c:pt idx="922">
                  <c:v>379.0</c:v>
                </c:pt>
                <c:pt idx="923">
                  <c:v>380.0</c:v>
                </c:pt>
                <c:pt idx="924">
                  <c:v>381.0</c:v>
                </c:pt>
                <c:pt idx="925">
                  <c:v>381.0</c:v>
                </c:pt>
                <c:pt idx="926">
                  <c:v>382.0</c:v>
                </c:pt>
                <c:pt idx="927">
                  <c:v>382.0</c:v>
                </c:pt>
                <c:pt idx="928">
                  <c:v>383.0</c:v>
                </c:pt>
                <c:pt idx="929">
                  <c:v>383.0</c:v>
                </c:pt>
                <c:pt idx="930">
                  <c:v>383.0</c:v>
                </c:pt>
                <c:pt idx="931">
                  <c:v>383.0</c:v>
                </c:pt>
                <c:pt idx="932">
                  <c:v>383.0</c:v>
                </c:pt>
                <c:pt idx="933">
                  <c:v>383.0</c:v>
                </c:pt>
                <c:pt idx="934">
                  <c:v>383.0</c:v>
                </c:pt>
                <c:pt idx="935">
                  <c:v>383.0</c:v>
                </c:pt>
                <c:pt idx="936">
                  <c:v>384.0</c:v>
                </c:pt>
                <c:pt idx="937">
                  <c:v>385.0</c:v>
                </c:pt>
                <c:pt idx="938">
                  <c:v>386.0</c:v>
                </c:pt>
                <c:pt idx="939">
                  <c:v>387.0</c:v>
                </c:pt>
                <c:pt idx="940">
                  <c:v>387.0</c:v>
                </c:pt>
                <c:pt idx="941">
                  <c:v>388.0</c:v>
                </c:pt>
                <c:pt idx="942">
                  <c:v>389.0</c:v>
                </c:pt>
                <c:pt idx="943">
                  <c:v>390.0</c:v>
                </c:pt>
                <c:pt idx="944">
                  <c:v>390.0</c:v>
                </c:pt>
                <c:pt idx="945">
                  <c:v>390.0</c:v>
                </c:pt>
                <c:pt idx="946">
                  <c:v>391.0</c:v>
                </c:pt>
                <c:pt idx="947">
                  <c:v>392.0</c:v>
                </c:pt>
                <c:pt idx="948">
                  <c:v>392.0</c:v>
                </c:pt>
                <c:pt idx="949">
                  <c:v>393.0</c:v>
                </c:pt>
                <c:pt idx="950">
                  <c:v>393.0</c:v>
                </c:pt>
                <c:pt idx="951">
                  <c:v>393.0</c:v>
                </c:pt>
                <c:pt idx="952">
                  <c:v>393.0</c:v>
                </c:pt>
                <c:pt idx="953">
                  <c:v>393.0</c:v>
                </c:pt>
                <c:pt idx="954">
                  <c:v>394.0</c:v>
                </c:pt>
                <c:pt idx="955">
                  <c:v>395.0</c:v>
                </c:pt>
                <c:pt idx="956">
                  <c:v>395.0</c:v>
                </c:pt>
                <c:pt idx="957">
                  <c:v>396.0</c:v>
                </c:pt>
                <c:pt idx="958">
                  <c:v>396.0</c:v>
                </c:pt>
                <c:pt idx="959">
                  <c:v>396.0</c:v>
                </c:pt>
                <c:pt idx="960">
                  <c:v>396.0</c:v>
                </c:pt>
                <c:pt idx="961">
                  <c:v>396.0</c:v>
                </c:pt>
                <c:pt idx="962">
                  <c:v>397.0</c:v>
                </c:pt>
                <c:pt idx="963">
                  <c:v>398.0</c:v>
                </c:pt>
                <c:pt idx="964">
                  <c:v>399.0</c:v>
                </c:pt>
                <c:pt idx="965">
                  <c:v>399.0</c:v>
                </c:pt>
                <c:pt idx="966">
                  <c:v>400.0</c:v>
                </c:pt>
                <c:pt idx="967">
                  <c:v>401.0</c:v>
                </c:pt>
                <c:pt idx="968">
                  <c:v>402.0</c:v>
                </c:pt>
                <c:pt idx="969">
                  <c:v>402.0</c:v>
                </c:pt>
                <c:pt idx="970">
                  <c:v>402.0</c:v>
                </c:pt>
                <c:pt idx="971">
                  <c:v>402.0</c:v>
                </c:pt>
                <c:pt idx="972">
                  <c:v>402.0</c:v>
                </c:pt>
                <c:pt idx="973">
                  <c:v>402.0</c:v>
                </c:pt>
                <c:pt idx="974">
                  <c:v>402.0</c:v>
                </c:pt>
                <c:pt idx="975">
                  <c:v>402.0</c:v>
                </c:pt>
                <c:pt idx="976">
                  <c:v>403.0</c:v>
                </c:pt>
                <c:pt idx="977">
                  <c:v>403.0</c:v>
                </c:pt>
                <c:pt idx="978">
                  <c:v>403.0</c:v>
                </c:pt>
                <c:pt idx="979">
                  <c:v>404.0</c:v>
                </c:pt>
                <c:pt idx="980">
                  <c:v>405.0</c:v>
                </c:pt>
                <c:pt idx="981">
                  <c:v>405.0</c:v>
                </c:pt>
                <c:pt idx="982">
                  <c:v>405.0</c:v>
                </c:pt>
                <c:pt idx="983">
                  <c:v>406.0</c:v>
                </c:pt>
                <c:pt idx="984">
                  <c:v>407.0</c:v>
                </c:pt>
                <c:pt idx="985">
                  <c:v>408.0</c:v>
                </c:pt>
                <c:pt idx="986">
                  <c:v>409.0</c:v>
                </c:pt>
                <c:pt idx="987">
                  <c:v>410.0</c:v>
                </c:pt>
                <c:pt idx="988">
                  <c:v>411.0</c:v>
                </c:pt>
                <c:pt idx="989">
                  <c:v>412.0</c:v>
                </c:pt>
                <c:pt idx="990">
                  <c:v>412.0</c:v>
                </c:pt>
                <c:pt idx="991">
                  <c:v>413.0</c:v>
                </c:pt>
                <c:pt idx="992">
                  <c:v>414.0</c:v>
                </c:pt>
                <c:pt idx="993">
                  <c:v>414.0</c:v>
                </c:pt>
                <c:pt idx="994">
                  <c:v>414.0</c:v>
                </c:pt>
                <c:pt idx="995">
                  <c:v>415.0</c:v>
                </c:pt>
                <c:pt idx="996">
                  <c:v>415.0</c:v>
                </c:pt>
                <c:pt idx="997">
                  <c:v>415.0</c:v>
                </c:pt>
                <c:pt idx="998">
                  <c:v>415.0</c:v>
                </c:pt>
                <c:pt idx="999">
                  <c:v>415.0</c:v>
                </c:pt>
                <c:pt idx="1000">
                  <c:v>415.0</c:v>
                </c:pt>
                <c:pt idx="1001">
                  <c:v>415.0</c:v>
                </c:pt>
                <c:pt idx="1002">
                  <c:v>415.0</c:v>
                </c:pt>
                <c:pt idx="1003">
                  <c:v>415.0</c:v>
                </c:pt>
                <c:pt idx="1004">
                  <c:v>415.0</c:v>
                </c:pt>
                <c:pt idx="1005">
                  <c:v>415.0</c:v>
                </c:pt>
                <c:pt idx="1006">
                  <c:v>416.0</c:v>
                </c:pt>
                <c:pt idx="1007">
                  <c:v>416.0</c:v>
                </c:pt>
                <c:pt idx="1008">
                  <c:v>416.0</c:v>
                </c:pt>
                <c:pt idx="1009">
                  <c:v>416.0</c:v>
                </c:pt>
                <c:pt idx="1010">
                  <c:v>416.0</c:v>
                </c:pt>
                <c:pt idx="1011">
                  <c:v>416.0</c:v>
                </c:pt>
                <c:pt idx="1012">
                  <c:v>416.0</c:v>
                </c:pt>
                <c:pt idx="1013">
                  <c:v>416.0</c:v>
                </c:pt>
                <c:pt idx="1014">
                  <c:v>416.0</c:v>
                </c:pt>
                <c:pt idx="1015">
                  <c:v>416.0</c:v>
                </c:pt>
                <c:pt idx="1016">
                  <c:v>416.0</c:v>
                </c:pt>
                <c:pt idx="1017">
                  <c:v>416.0</c:v>
                </c:pt>
                <c:pt idx="1018">
                  <c:v>416.0</c:v>
                </c:pt>
                <c:pt idx="1019">
                  <c:v>416.0</c:v>
                </c:pt>
                <c:pt idx="1020">
                  <c:v>416.0</c:v>
                </c:pt>
                <c:pt idx="1021">
                  <c:v>416.0</c:v>
                </c:pt>
                <c:pt idx="1022">
                  <c:v>417.0</c:v>
                </c:pt>
                <c:pt idx="1023">
                  <c:v>417.0</c:v>
                </c:pt>
                <c:pt idx="1024">
                  <c:v>417.0</c:v>
                </c:pt>
                <c:pt idx="1025">
                  <c:v>417.0</c:v>
                </c:pt>
                <c:pt idx="1026">
                  <c:v>417.0</c:v>
                </c:pt>
                <c:pt idx="1027">
                  <c:v>417.0</c:v>
                </c:pt>
                <c:pt idx="1028">
                  <c:v>418.0</c:v>
                </c:pt>
                <c:pt idx="1029">
                  <c:v>418.0</c:v>
                </c:pt>
                <c:pt idx="1030">
                  <c:v>419.0</c:v>
                </c:pt>
                <c:pt idx="1031">
                  <c:v>420.0</c:v>
                </c:pt>
                <c:pt idx="1032">
                  <c:v>421.0</c:v>
                </c:pt>
                <c:pt idx="1033">
                  <c:v>422.0</c:v>
                </c:pt>
                <c:pt idx="1034">
                  <c:v>423.0</c:v>
                </c:pt>
                <c:pt idx="1035">
                  <c:v>424.0</c:v>
                </c:pt>
                <c:pt idx="1036">
                  <c:v>425.0</c:v>
                </c:pt>
                <c:pt idx="1037">
                  <c:v>426.0</c:v>
                </c:pt>
                <c:pt idx="1038">
                  <c:v>426.0</c:v>
                </c:pt>
                <c:pt idx="1039">
                  <c:v>427.0</c:v>
                </c:pt>
                <c:pt idx="1040">
                  <c:v>427.0</c:v>
                </c:pt>
                <c:pt idx="1041">
                  <c:v>427.0</c:v>
                </c:pt>
                <c:pt idx="1042">
                  <c:v>427.0</c:v>
                </c:pt>
                <c:pt idx="1043">
                  <c:v>427.0</c:v>
                </c:pt>
                <c:pt idx="1044">
                  <c:v>428.0</c:v>
                </c:pt>
                <c:pt idx="1045">
                  <c:v>428.0</c:v>
                </c:pt>
                <c:pt idx="1046">
                  <c:v>428.0</c:v>
                </c:pt>
                <c:pt idx="1047">
                  <c:v>428.0</c:v>
                </c:pt>
                <c:pt idx="1048">
                  <c:v>428.0</c:v>
                </c:pt>
                <c:pt idx="1049">
                  <c:v>428.0</c:v>
                </c:pt>
                <c:pt idx="1050">
                  <c:v>428.0</c:v>
                </c:pt>
                <c:pt idx="1051">
                  <c:v>428.0</c:v>
                </c:pt>
                <c:pt idx="1052">
                  <c:v>428.0</c:v>
                </c:pt>
                <c:pt idx="1053">
                  <c:v>428.0</c:v>
                </c:pt>
                <c:pt idx="1054">
                  <c:v>429.0</c:v>
                </c:pt>
                <c:pt idx="1055">
                  <c:v>429.0</c:v>
                </c:pt>
                <c:pt idx="1056">
                  <c:v>429.0</c:v>
                </c:pt>
                <c:pt idx="1057">
                  <c:v>429.0</c:v>
                </c:pt>
                <c:pt idx="1058">
                  <c:v>429.0</c:v>
                </c:pt>
                <c:pt idx="1059">
                  <c:v>429.0</c:v>
                </c:pt>
                <c:pt idx="1060">
                  <c:v>429.0</c:v>
                </c:pt>
                <c:pt idx="1061">
                  <c:v>429.0</c:v>
                </c:pt>
                <c:pt idx="1062">
                  <c:v>429.0</c:v>
                </c:pt>
                <c:pt idx="1063">
                  <c:v>430.0</c:v>
                </c:pt>
                <c:pt idx="1064">
                  <c:v>431.0</c:v>
                </c:pt>
                <c:pt idx="1065">
                  <c:v>432.0</c:v>
                </c:pt>
                <c:pt idx="1066">
                  <c:v>433.0</c:v>
                </c:pt>
                <c:pt idx="1067">
                  <c:v>434.0</c:v>
                </c:pt>
                <c:pt idx="1068">
                  <c:v>435.0</c:v>
                </c:pt>
                <c:pt idx="1069">
                  <c:v>436.0</c:v>
                </c:pt>
                <c:pt idx="1070">
                  <c:v>437.0</c:v>
                </c:pt>
                <c:pt idx="1071">
                  <c:v>438.0</c:v>
                </c:pt>
                <c:pt idx="1072">
                  <c:v>438.0</c:v>
                </c:pt>
                <c:pt idx="1073">
                  <c:v>439.0</c:v>
                </c:pt>
                <c:pt idx="1074">
                  <c:v>439.0</c:v>
                </c:pt>
                <c:pt idx="1075">
                  <c:v>439.0</c:v>
                </c:pt>
                <c:pt idx="1076">
                  <c:v>439.0</c:v>
                </c:pt>
                <c:pt idx="1077">
                  <c:v>439.0</c:v>
                </c:pt>
                <c:pt idx="1078">
                  <c:v>440.0</c:v>
                </c:pt>
                <c:pt idx="1079">
                  <c:v>440.0</c:v>
                </c:pt>
                <c:pt idx="1080">
                  <c:v>440.0</c:v>
                </c:pt>
                <c:pt idx="1081">
                  <c:v>441.0</c:v>
                </c:pt>
                <c:pt idx="1082">
                  <c:v>442.0</c:v>
                </c:pt>
                <c:pt idx="1083">
                  <c:v>443.0</c:v>
                </c:pt>
                <c:pt idx="1084">
                  <c:v>444.0</c:v>
                </c:pt>
                <c:pt idx="1085">
                  <c:v>444.0</c:v>
                </c:pt>
                <c:pt idx="1086">
                  <c:v>445.0</c:v>
                </c:pt>
                <c:pt idx="1087">
                  <c:v>445.0</c:v>
                </c:pt>
                <c:pt idx="1088">
                  <c:v>445.0</c:v>
                </c:pt>
                <c:pt idx="1089">
                  <c:v>445.0</c:v>
                </c:pt>
                <c:pt idx="1090">
                  <c:v>445.0</c:v>
                </c:pt>
                <c:pt idx="1091">
                  <c:v>445.0</c:v>
                </c:pt>
                <c:pt idx="1092">
                  <c:v>445.0</c:v>
                </c:pt>
                <c:pt idx="1093">
                  <c:v>445.0</c:v>
                </c:pt>
                <c:pt idx="1094">
                  <c:v>445.0</c:v>
                </c:pt>
                <c:pt idx="1095">
                  <c:v>445.0</c:v>
                </c:pt>
                <c:pt idx="1096">
                  <c:v>445.0</c:v>
                </c:pt>
                <c:pt idx="1097">
                  <c:v>445.0</c:v>
                </c:pt>
                <c:pt idx="1098">
                  <c:v>445.0</c:v>
                </c:pt>
                <c:pt idx="1099">
                  <c:v>446.0</c:v>
                </c:pt>
                <c:pt idx="1100">
                  <c:v>446.0</c:v>
                </c:pt>
                <c:pt idx="1101">
                  <c:v>446.0</c:v>
                </c:pt>
                <c:pt idx="1102">
                  <c:v>446.0</c:v>
                </c:pt>
                <c:pt idx="1103">
                  <c:v>446.0</c:v>
                </c:pt>
                <c:pt idx="1104">
                  <c:v>447.0</c:v>
                </c:pt>
                <c:pt idx="1105">
                  <c:v>447.0</c:v>
                </c:pt>
                <c:pt idx="1106">
                  <c:v>448.0</c:v>
                </c:pt>
                <c:pt idx="1107">
                  <c:v>448.0</c:v>
                </c:pt>
                <c:pt idx="1108">
                  <c:v>449.0</c:v>
                </c:pt>
                <c:pt idx="1109">
                  <c:v>450.0</c:v>
                </c:pt>
                <c:pt idx="1110">
                  <c:v>451.0</c:v>
                </c:pt>
                <c:pt idx="1111">
                  <c:v>451.0</c:v>
                </c:pt>
                <c:pt idx="1112">
                  <c:v>451.0</c:v>
                </c:pt>
                <c:pt idx="1113">
                  <c:v>451.0</c:v>
                </c:pt>
                <c:pt idx="1114">
                  <c:v>451.0</c:v>
                </c:pt>
                <c:pt idx="1115">
                  <c:v>451.0</c:v>
                </c:pt>
                <c:pt idx="1116">
                  <c:v>451.0</c:v>
                </c:pt>
                <c:pt idx="1117">
                  <c:v>452.0</c:v>
                </c:pt>
                <c:pt idx="1118">
                  <c:v>452.0</c:v>
                </c:pt>
                <c:pt idx="1119">
                  <c:v>452.0</c:v>
                </c:pt>
                <c:pt idx="1120">
                  <c:v>453.0</c:v>
                </c:pt>
                <c:pt idx="1121">
                  <c:v>454.0</c:v>
                </c:pt>
                <c:pt idx="1122">
                  <c:v>455.0</c:v>
                </c:pt>
                <c:pt idx="1123">
                  <c:v>455.0</c:v>
                </c:pt>
                <c:pt idx="1124">
                  <c:v>456.0</c:v>
                </c:pt>
                <c:pt idx="1125">
                  <c:v>457.0</c:v>
                </c:pt>
                <c:pt idx="1126">
                  <c:v>458.0</c:v>
                </c:pt>
                <c:pt idx="1127">
                  <c:v>459.0</c:v>
                </c:pt>
                <c:pt idx="1128">
                  <c:v>460.0</c:v>
                </c:pt>
                <c:pt idx="1129">
                  <c:v>461.0</c:v>
                </c:pt>
                <c:pt idx="1130">
                  <c:v>462.0</c:v>
                </c:pt>
                <c:pt idx="1131">
                  <c:v>462.0</c:v>
                </c:pt>
                <c:pt idx="1132">
                  <c:v>462.0</c:v>
                </c:pt>
                <c:pt idx="1133">
                  <c:v>463.0</c:v>
                </c:pt>
                <c:pt idx="1134">
                  <c:v>464.0</c:v>
                </c:pt>
                <c:pt idx="1135">
                  <c:v>465.0</c:v>
                </c:pt>
                <c:pt idx="1136">
                  <c:v>466.0</c:v>
                </c:pt>
                <c:pt idx="1137">
                  <c:v>466.0</c:v>
                </c:pt>
                <c:pt idx="1138">
                  <c:v>466.0</c:v>
                </c:pt>
                <c:pt idx="1139">
                  <c:v>467.0</c:v>
                </c:pt>
                <c:pt idx="1140">
                  <c:v>468.0</c:v>
                </c:pt>
                <c:pt idx="1141">
                  <c:v>469.0</c:v>
                </c:pt>
                <c:pt idx="1142">
                  <c:v>470.0</c:v>
                </c:pt>
                <c:pt idx="1143">
                  <c:v>471.0</c:v>
                </c:pt>
                <c:pt idx="1144">
                  <c:v>472.0</c:v>
                </c:pt>
                <c:pt idx="1145">
                  <c:v>472.0</c:v>
                </c:pt>
                <c:pt idx="1146">
                  <c:v>473.0</c:v>
                </c:pt>
                <c:pt idx="1147">
                  <c:v>474.0</c:v>
                </c:pt>
                <c:pt idx="1148">
                  <c:v>475.0</c:v>
                </c:pt>
                <c:pt idx="1149">
                  <c:v>476.0</c:v>
                </c:pt>
                <c:pt idx="1150">
                  <c:v>477.0</c:v>
                </c:pt>
                <c:pt idx="1151">
                  <c:v>478.0</c:v>
                </c:pt>
                <c:pt idx="1152">
                  <c:v>479.0</c:v>
                </c:pt>
                <c:pt idx="1153">
                  <c:v>480.0</c:v>
                </c:pt>
                <c:pt idx="1154">
                  <c:v>480.0</c:v>
                </c:pt>
                <c:pt idx="1155">
                  <c:v>480.0</c:v>
                </c:pt>
                <c:pt idx="1156">
                  <c:v>481.0</c:v>
                </c:pt>
                <c:pt idx="1157">
                  <c:v>482.0</c:v>
                </c:pt>
                <c:pt idx="1158">
                  <c:v>482.0</c:v>
                </c:pt>
                <c:pt idx="1159">
                  <c:v>482.0</c:v>
                </c:pt>
                <c:pt idx="1160">
                  <c:v>482.0</c:v>
                </c:pt>
                <c:pt idx="1161">
                  <c:v>482.0</c:v>
                </c:pt>
                <c:pt idx="1162">
                  <c:v>483.0</c:v>
                </c:pt>
                <c:pt idx="1163">
                  <c:v>484.0</c:v>
                </c:pt>
                <c:pt idx="1164">
                  <c:v>485.0</c:v>
                </c:pt>
                <c:pt idx="1165">
                  <c:v>485.0</c:v>
                </c:pt>
                <c:pt idx="1166">
                  <c:v>486.0</c:v>
                </c:pt>
                <c:pt idx="1167">
                  <c:v>487.0</c:v>
                </c:pt>
                <c:pt idx="1168">
                  <c:v>487.0</c:v>
                </c:pt>
                <c:pt idx="1169">
                  <c:v>488.0</c:v>
                </c:pt>
                <c:pt idx="1170">
                  <c:v>489.0</c:v>
                </c:pt>
                <c:pt idx="1171">
                  <c:v>490.0</c:v>
                </c:pt>
                <c:pt idx="1172">
                  <c:v>490.0</c:v>
                </c:pt>
                <c:pt idx="1173">
                  <c:v>491.0</c:v>
                </c:pt>
                <c:pt idx="1174">
                  <c:v>492.0</c:v>
                </c:pt>
                <c:pt idx="1175">
                  <c:v>492.0</c:v>
                </c:pt>
                <c:pt idx="1176">
                  <c:v>493.0</c:v>
                </c:pt>
                <c:pt idx="1177">
                  <c:v>494.0</c:v>
                </c:pt>
                <c:pt idx="1178">
                  <c:v>494.0</c:v>
                </c:pt>
                <c:pt idx="1179">
                  <c:v>495.0</c:v>
                </c:pt>
                <c:pt idx="1180">
                  <c:v>496.0</c:v>
                </c:pt>
                <c:pt idx="1181">
                  <c:v>497.0</c:v>
                </c:pt>
                <c:pt idx="1182">
                  <c:v>498.0</c:v>
                </c:pt>
                <c:pt idx="1183">
                  <c:v>499.0</c:v>
                </c:pt>
                <c:pt idx="1184">
                  <c:v>500.0</c:v>
                </c:pt>
                <c:pt idx="1185">
                  <c:v>501.0</c:v>
                </c:pt>
                <c:pt idx="1186">
                  <c:v>501.0</c:v>
                </c:pt>
                <c:pt idx="1187">
                  <c:v>501.0</c:v>
                </c:pt>
                <c:pt idx="1188">
                  <c:v>501.0</c:v>
                </c:pt>
                <c:pt idx="1189">
                  <c:v>501.0</c:v>
                </c:pt>
                <c:pt idx="1190">
                  <c:v>501.0</c:v>
                </c:pt>
                <c:pt idx="1191">
                  <c:v>501.0</c:v>
                </c:pt>
                <c:pt idx="1192">
                  <c:v>502.0</c:v>
                </c:pt>
                <c:pt idx="1193">
                  <c:v>503.0</c:v>
                </c:pt>
                <c:pt idx="1194">
                  <c:v>503.0</c:v>
                </c:pt>
                <c:pt idx="1195">
                  <c:v>503.0</c:v>
                </c:pt>
                <c:pt idx="1196">
                  <c:v>504.0</c:v>
                </c:pt>
                <c:pt idx="1197">
                  <c:v>504.0</c:v>
                </c:pt>
                <c:pt idx="1198">
                  <c:v>505.0</c:v>
                </c:pt>
                <c:pt idx="1199">
                  <c:v>505.0</c:v>
                </c:pt>
                <c:pt idx="1200">
                  <c:v>506.0</c:v>
                </c:pt>
                <c:pt idx="1201">
                  <c:v>507.0</c:v>
                </c:pt>
                <c:pt idx="1202">
                  <c:v>508.0</c:v>
                </c:pt>
                <c:pt idx="1203">
                  <c:v>508.0</c:v>
                </c:pt>
                <c:pt idx="1204">
                  <c:v>509.0</c:v>
                </c:pt>
                <c:pt idx="1205">
                  <c:v>510.0</c:v>
                </c:pt>
                <c:pt idx="1206">
                  <c:v>510.0</c:v>
                </c:pt>
                <c:pt idx="1207">
                  <c:v>510.0</c:v>
                </c:pt>
                <c:pt idx="1208">
                  <c:v>510.0</c:v>
                </c:pt>
                <c:pt idx="1209">
                  <c:v>511.0</c:v>
                </c:pt>
                <c:pt idx="1210">
                  <c:v>511.0</c:v>
                </c:pt>
                <c:pt idx="1211">
                  <c:v>512.0</c:v>
                </c:pt>
                <c:pt idx="1212">
                  <c:v>512.0</c:v>
                </c:pt>
                <c:pt idx="1213">
                  <c:v>512.0</c:v>
                </c:pt>
                <c:pt idx="1214">
                  <c:v>513.0</c:v>
                </c:pt>
                <c:pt idx="1215">
                  <c:v>514.0</c:v>
                </c:pt>
                <c:pt idx="1216">
                  <c:v>515.0</c:v>
                </c:pt>
                <c:pt idx="1217">
                  <c:v>515.0</c:v>
                </c:pt>
                <c:pt idx="1218">
                  <c:v>515.0</c:v>
                </c:pt>
                <c:pt idx="1219">
                  <c:v>516.0</c:v>
                </c:pt>
                <c:pt idx="1220">
                  <c:v>516.0</c:v>
                </c:pt>
                <c:pt idx="1221">
                  <c:v>516.0</c:v>
                </c:pt>
                <c:pt idx="1222">
                  <c:v>517.0</c:v>
                </c:pt>
                <c:pt idx="1223">
                  <c:v>517.0</c:v>
                </c:pt>
                <c:pt idx="1224">
                  <c:v>517.0</c:v>
                </c:pt>
                <c:pt idx="1225">
                  <c:v>518.0</c:v>
                </c:pt>
                <c:pt idx="1226">
                  <c:v>518.0</c:v>
                </c:pt>
                <c:pt idx="1227">
                  <c:v>519.0</c:v>
                </c:pt>
                <c:pt idx="1228">
                  <c:v>520.0</c:v>
                </c:pt>
                <c:pt idx="1229">
                  <c:v>521.0</c:v>
                </c:pt>
                <c:pt idx="1230">
                  <c:v>522.0</c:v>
                </c:pt>
                <c:pt idx="1231">
                  <c:v>523.0</c:v>
                </c:pt>
                <c:pt idx="1232">
                  <c:v>523.0</c:v>
                </c:pt>
                <c:pt idx="1233">
                  <c:v>523.0</c:v>
                </c:pt>
                <c:pt idx="1234">
                  <c:v>523.0</c:v>
                </c:pt>
                <c:pt idx="1235">
                  <c:v>523.0</c:v>
                </c:pt>
                <c:pt idx="1236">
                  <c:v>523.0</c:v>
                </c:pt>
                <c:pt idx="1237">
                  <c:v>523.0</c:v>
                </c:pt>
                <c:pt idx="1238">
                  <c:v>523.0</c:v>
                </c:pt>
                <c:pt idx="1239">
                  <c:v>523.0</c:v>
                </c:pt>
                <c:pt idx="1240">
                  <c:v>523.0</c:v>
                </c:pt>
                <c:pt idx="1241">
                  <c:v>523.0</c:v>
                </c:pt>
                <c:pt idx="1242">
                  <c:v>523.0</c:v>
                </c:pt>
                <c:pt idx="1243">
                  <c:v>523.0</c:v>
                </c:pt>
                <c:pt idx="1244">
                  <c:v>524.0</c:v>
                </c:pt>
                <c:pt idx="1245">
                  <c:v>525.0</c:v>
                </c:pt>
                <c:pt idx="1246">
                  <c:v>526.0</c:v>
                </c:pt>
                <c:pt idx="1247">
                  <c:v>527.0</c:v>
                </c:pt>
                <c:pt idx="1248">
                  <c:v>528.0</c:v>
                </c:pt>
                <c:pt idx="1249">
                  <c:v>528.0</c:v>
                </c:pt>
                <c:pt idx="1250">
                  <c:v>528.0</c:v>
                </c:pt>
                <c:pt idx="1251">
                  <c:v>528.0</c:v>
                </c:pt>
                <c:pt idx="1252">
                  <c:v>528.0</c:v>
                </c:pt>
                <c:pt idx="1253">
                  <c:v>529.0</c:v>
                </c:pt>
                <c:pt idx="1254">
                  <c:v>529.0</c:v>
                </c:pt>
                <c:pt idx="1255">
                  <c:v>529.0</c:v>
                </c:pt>
                <c:pt idx="1256">
                  <c:v>529.0</c:v>
                </c:pt>
                <c:pt idx="1257">
                  <c:v>530.0</c:v>
                </c:pt>
                <c:pt idx="1258">
                  <c:v>531.0</c:v>
                </c:pt>
                <c:pt idx="1259">
                  <c:v>532.0</c:v>
                </c:pt>
                <c:pt idx="1260">
                  <c:v>533.0</c:v>
                </c:pt>
                <c:pt idx="1261">
                  <c:v>534.0</c:v>
                </c:pt>
                <c:pt idx="1262">
                  <c:v>534.0</c:v>
                </c:pt>
                <c:pt idx="1263">
                  <c:v>534.0</c:v>
                </c:pt>
                <c:pt idx="1264">
                  <c:v>534.0</c:v>
                </c:pt>
                <c:pt idx="1265">
                  <c:v>534.0</c:v>
                </c:pt>
                <c:pt idx="1266">
                  <c:v>535.0</c:v>
                </c:pt>
                <c:pt idx="1267">
                  <c:v>536.0</c:v>
                </c:pt>
                <c:pt idx="1268">
                  <c:v>536.0</c:v>
                </c:pt>
                <c:pt idx="1269">
                  <c:v>537.0</c:v>
                </c:pt>
                <c:pt idx="1270">
                  <c:v>537.0</c:v>
                </c:pt>
                <c:pt idx="1271">
                  <c:v>537.0</c:v>
                </c:pt>
                <c:pt idx="1272">
                  <c:v>538.0</c:v>
                </c:pt>
                <c:pt idx="1273">
                  <c:v>539.0</c:v>
                </c:pt>
                <c:pt idx="1274">
                  <c:v>539.0</c:v>
                </c:pt>
                <c:pt idx="1275">
                  <c:v>540.0</c:v>
                </c:pt>
                <c:pt idx="1276">
                  <c:v>540.0</c:v>
                </c:pt>
                <c:pt idx="1277">
                  <c:v>541.0</c:v>
                </c:pt>
                <c:pt idx="1278">
                  <c:v>541.0</c:v>
                </c:pt>
                <c:pt idx="1279">
                  <c:v>542.0</c:v>
                </c:pt>
                <c:pt idx="1280">
                  <c:v>543.0</c:v>
                </c:pt>
                <c:pt idx="1281">
                  <c:v>543.0</c:v>
                </c:pt>
                <c:pt idx="1282">
                  <c:v>543.0</c:v>
                </c:pt>
                <c:pt idx="1283">
                  <c:v>543.0</c:v>
                </c:pt>
                <c:pt idx="1284">
                  <c:v>544.0</c:v>
                </c:pt>
                <c:pt idx="1285">
                  <c:v>545.0</c:v>
                </c:pt>
                <c:pt idx="1286">
                  <c:v>546.0</c:v>
                </c:pt>
                <c:pt idx="1287">
                  <c:v>546.0</c:v>
                </c:pt>
                <c:pt idx="1288">
                  <c:v>546.0</c:v>
                </c:pt>
                <c:pt idx="1289">
                  <c:v>547.0</c:v>
                </c:pt>
                <c:pt idx="1290">
                  <c:v>547.0</c:v>
                </c:pt>
                <c:pt idx="1291">
                  <c:v>547.0</c:v>
                </c:pt>
                <c:pt idx="1292">
                  <c:v>548.0</c:v>
                </c:pt>
                <c:pt idx="1293">
                  <c:v>549.0</c:v>
                </c:pt>
                <c:pt idx="1294">
                  <c:v>550.0</c:v>
                </c:pt>
                <c:pt idx="1295">
                  <c:v>551.0</c:v>
                </c:pt>
                <c:pt idx="1296">
                  <c:v>551.0</c:v>
                </c:pt>
                <c:pt idx="1297">
                  <c:v>551.0</c:v>
                </c:pt>
                <c:pt idx="1298">
                  <c:v>552.0</c:v>
                </c:pt>
                <c:pt idx="1299">
                  <c:v>552.0</c:v>
                </c:pt>
                <c:pt idx="1300">
                  <c:v>552.0</c:v>
                </c:pt>
                <c:pt idx="1301">
                  <c:v>552.0</c:v>
                </c:pt>
                <c:pt idx="1302">
                  <c:v>552.0</c:v>
                </c:pt>
                <c:pt idx="1303">
                  <c:v>552.0</c:v>
                </c:pt>
                <c:pt idx="1304">
                  <c:v>552.0</c:v>
                </c:pt>
                <c:pt idx="1305">
                  <c:v>553.0</c:v>
                </c:pt>
                <c:pt idx="1306">
                  <c:v>553.0</c:v>
                </c:pt>
                <c:pt idx="1307">
                  <c:v>553.0</c:v>
                </c:pt>
                <c:pt idx="1308">
                  <c:v>554.0</c:v>
                </c:pt>
                <c:pt idx="1309">
                  <c:v>555.0</c:v>
                </c:pt>
                <c:pt idx="1310">
                  <c:v>556.0</c:v>
                </c:pt>
                <c:pt idx="1311">
                  <c:v>557.0</c:v>
                </c:pt>
                <c:pt idx="1312">
                  <c:v>558.0</c:v>
                </c:pt>
                <c:pt idx="1313">
                  <c:v>559.0</c:v>
                </c:pt>
                <c:pt idx="1314">
                  <c:v>560.0</c:v>
                </c:pt>
                <c:pt idx="1315">
                  <c:v>561.0</c:v>
                </c:pt>
                <c:pt idx="1316">
                  <c:v>562.0</c:v>
                </c:pt>
                <c:pt idx="1317">
                  <c:v>562.0</c:v>
                </c:pt>
                <c:pt idx="1318">
                  <c:v>562.0</c:v>
                </c:pt>
                <c:pt idx="1319">
                  <c:v>562.0</c:v>
                </c:pt>
                <c:pt idx="1320">
                  <c:v>562.0</c:v>
                </c:pt>
                <c:pt idx="1321">
                  <c:v>562.0</c:v>
                </c:pt>
                <c:pt idx="1322">
                  <c:v>562.0</c:v>
                </c:pt>
                <c:pt idx="1323">
                  <c:v>563.0</c:v>
                </c:pt>
                <c:pt idx="1324">
                  <c:v>563.0</c:v>
                </c:pt>
                <c:pt idx="1325">
                  <c:v>563.0</c:v>
                </c:pt>
                <c:pt idx="1326">
                  <c:v>564.0</c:v>
                </c:pt>
                <c:pt idx="1327">
                  <c:v>564.0</c:v>
                </c:pt>
                <c:pt idx="1328">
                  <c:v>564.0</c:v>
                </c:pt>
                <c:pt idx="1329">
                  <c:v>564.0</c:v>
                </c:pt>
                <c:pt idx="1330">
                  <c:v>564.0</c:v>
                </c:pt>
                <c:pt idx="1331">
                  <c:v>564.0</c:v>
                </c:pt>
                <c:pt idx="1332">
                  <c:v>564.0</c:v>
                </c:pt>
                <c:pt idx="1333">
                  <c:v>564.0</c:v>
                </c:pt>
                <c:pt idx="1334">
                  <c:v>565.0</c:v>
                </c:pt>
                <c:pt idx="1335">
                  <c:v>565.0</c:v>
                </c:pt>
                <c:pt idx="1336">
                  <c:v>565.0</c:v>
                </c:pt>
                <c:pt idx="1337">
                  <c:v>565.0</c:v>
                </c:pt>
                <c:pt idx="1338">
                  <c:v>566.0</c:v>
                </c:pt>
                <c:pt idx="1339">
                  <c:v>566.0</c:v>
                </c:pt>
                <c:pt idx="1340">
                  <c:v>567.0</c:v>
                </c:pt>
                <c:pt idx="1341">
                  <c:v>568.0</c:v>
                </c:pt>
                <c:pt idx="1342">
                  <c:v>568.0</c:v>
                </c:pt>
                <c:pt idx="1343">
                  <c:v>569.0</c:v>
                </c:pt>
                <c:pt idx="1344">
                  <c:v>569.0</c:v>
                </c:pt>
                <c:pt idx="1345">
                  <c:v>570.0</c:v>
                </c:pt>
                <c:pt idx="1346">
                  <c:v>571.0</c:v>
                </c:pt>
                <c:pt idx="1347">
                  <c:v>571.0</c:v>
                </c:pt>
                <c:pt idx="1348">
                  <c:v>572.0</c:v>
                </c:pt>
                <c:pt idx="1349">
                  <c:v>572.0</c:v>
                </c:pt>
                <c:pt idx="1350">
                  <c:v>573.0</c:v>
                </c:pt>
                <c:pt idx="1351">
                  <c:v>574.0</c:v>
                </c:pt>
                <c:pt idx="1352">
                  <c:v>575.0</c:v>
                </c:pt>
                <c:pt idx="1353">
                  <c:v>576.0</c:v>
                </c:pt>
                <c:pt idx="1354">
                  <c:v>577.0</c:v>
                </c:pt>
                <c:pt idx="1355">
                  <c:v>578.0</c:v>
                </c:pt>
                <c:pt idx="1356">
                  <c:v>579.0</c:v>
                </c:pt>
                <c:pt idx="1357">
                  <c:v>579.0</c:v>
                </c:pt>
                <c:pt idx="1358">
                  <c:v>580.0</c:v>
                </c:pt>
                <c:pt idx="1359">
                  <c:v>580.0</c:v>
                </c:pt>
                <c:pt idx="1360">
                  <c:v>581.0</c:v>
                </c:pt>
                <c:pt idx="1361">
                  <c:v>581.0</c:v>
                </c:pt>
                <c:pt idx="1362">
                  <c:v>582.0</c:v>
                </c:pt>
                <c:pt idx="1363">
                  <c:v>582.0</c:v>
                </c:pt>
                <c:pt idx="1364">
                  <c:v>583.0</c:v>
                </c:pt>
                <c:pt idx="1365">
                  <c:v>583.0</c:v>
                </c:pt>
                <c:pt idx="1366">
                  <c:v>583.0</c:v>
                </c:pt>
                <c:pt idx="1367">
                  <c:v>584.0</c:v>
                </c:pt>
                <c:pt idx="1368">
                  <c:v>585.0</c:v>
                </c:pt>
                <c:pt idx="1369">
                  <c:v>586.0</c:v>
                </c:pt>
                <c:pt idx="1370">
                  <c:v>587.0</c:v>
                </c:pt>
                <c:pt idx="1371">
                  <c:v>588.0</c:v>
                </c:pt>
                <c:pt idx="1372">
                  <c:v>588.0</c:v>
                </c:pt>
                <c:pt idx="1373">
                  <c:v>589.0</c:v>
                </c:pt>
                <c:pt idx="1374">
                  <c:v>590.0</c:v>
                </c:pt>
                <c:pt idx="1375">
                  <c:v>591.0</c:v>
                </c:pt>
                <c:pt idx="1376">
                  <c:v>591.0</c:v>
                </c:pt>
                <c:pt idx="1377">
                  <c:v>592.0</c:v>
                </c:pt>
                <c:pt idx="1378">
                  <c:v>592.0</c:v>
                </c:pt>
                <c:pt idx="1379">
                  <c:v>593.0</c:v>
                </c:pt>
                <c:pt idx="1380">
                  <c:v>593.0</c:v>
                </c:pt>
                <c:pt idx="1381">
                  <c:v>594.0</c:v>
                </c:pt>
                <c:pt idx="1382">
                  <c:v>595.0</c:v>
                </c:pt>
                <c:pt idx="1383">
                  <c:v>596.0</c:v>
                </c:pt>
                <c:pt idx="1384">
                  <c:v>597.0</c:v>
                </c:pt>
                <c:pt idx="1385">
                  <c:v>598.0</c:v>
                </c:pt>
                <c:pt idx="1386">
                  <c:v>598.0</c:v>
                </c:pt>
                <c:pt idx="1387">
                  <c:v>598.0</c:v>
                </c:pt>
                <c:pt idx="1388">
                  <c:v>599.0</c:v>
                </c:pt>
                <c:pt idx="1389">
                  <c:v>600.0</c:v>
                </c:pt>
                <c:pt idx="1390">
                  <c:v>600.0</c:v>
                </c:pt>
                <c:pt idx="1391">
                  <c:v>600.0</c:v>
                </c:pt>
                <c:pt idx="1392">
                  <c:v>601.0</c:v>
                </c:pt>
                <c:pt idx="1393">
                  <c:v>601.0</c:v>
                </c:pt>
                <c:pt idx="1394">
                  <c:v>601.0</c:v>
                </c:pt>
                <c:pt idx="1395">
                  <c:v>601.0</c:v>
                </c:pt>
                <c:pt idx="1396">
                  <c:v>601.0</c:v>
                </c:pt>
                <c:pt idx="1397">
                  <c:v>601.0</c:v>
                </c:pt>
                <c:pt idx="1398">
                  <c:v>601.0</c:v>
                </c:pt>
                <c:pt idx="1399">
                  <c:v>601.0</c:v>
                </c:pt>
                <c:pt idx="1400">
                  <c:v>602.0</c:v>
                </c:pt>
                <c:pt idx="1401">
                  <c:v>603.0</c:v>
                </c:pt>
                <c:pt idx="1402">
                  <c:v>603.0</c:v>
                </c:pt>
                <c:pt idx="1403">
                  <c:v>604.0</c:v>
                </c:pt>
                <c:pt idx="1404">
                  <c:v>604.0</c:v>
                </c:pt>
                <c:pt idx="1405">
                  <c:v>604.0</c:v>
                </c:pt>
                <c:pt idx="1406">
                  <c:v>604.0</c:v>
                </c:pt>
                <c:pt idx="1407">
                  <c:v>604.0</c:v>
                </c:pt>
                <c:pt idx="1408">
                  <c:v>605.0</c:v>
                </c:pt>
                <c:pt idx="1409">
                  <c:v>605.0</c:v>
                </c:pt>
                <c:pt idx="1410">
                  <c:v>606.0</c:v>
                </c:pt>
                <c:pt idx="1411">
                  <c:v>607.0</c:v>
                </c:pt>
                <c:pt idx="1412">
                  <c:v>607.0</c:v>
                </c:pt>
                <c:pt idx="1413">
                  <c:v>607.0</c:v>
                </c:pt>
                <c:pt idx="1414">
                  <c:v>607.0</c:v>
                </c:pt>
                <c:pt idx="1415">
                  <c:v>608.0</c:v>
                </c:pt>
                <c:pt idx="1416">
                  <c:v>608.0</c:v>
                </c:pt>
                <c:pt idx="1417">
                  <c:v>608.0</c:v>
                </c:pt>
                <c:pt idx="1418">
                  <c:v>609.0</c:v>
                </c:pt>
                <c:pt idx="1419">
                  <c:v>610.0</c:v>
                </c:pt>
                <c:pt idx="1420">
                  <c:v>611.0</c:v>
                </c:pt>
                <c:pt idx="1421">
                  <c:v>611.0</c:v>
                </c:pt>
                <c:pt idx="1422">
                  <c:v>611.0</c:v>
                </c:pt>
                <c:pt idx="1423">
                  <c:v>611.0</c:v>
                </c:pt>
                <c:pt idx="1424">
                  <c:v>612.0</c:v>
                </c:pt>
                <c:pt idx="1425">
                  <c:v>612.0</c:v>
                </c:pt>
                <c:pt idx="1426">
                  <c:v>612.0</c:v>
                </c:pt>
                <c:pt idx="1427">
                  <c:v>613.0</c:v>
                </c:pt>
                <c:pt idx="1428">
                  <c:v>613.0</c:v>
                </c:pt>
                <c:pt idx="1429">
                  <c:v>614.0</c:v>
                </c:pt>
                <c:pt idx="1430">
                  <c:v>615.0</c:v>
                </c:pt>
                <c:pt idx="1431">
                  <c:v>616.0</c:v>
                </c:pt>
                <c:pt idx="1432">
                  <c:v>616.0</c:v>
                </c:pt>
                <c:pt idx="1433">
                  <c:v>617.0</c:v>
                </c:pt>
                <c:pt idx="1434">
                  <c:v>618.0</c:v>
                </c:pt>
                <c:pt idx="1435">
                  <c:v>619.0</c:v>
                </c:pt>
                <c:pt idx="1436">
                  <c:v>619.0</c:v>
                </c:pt>
                <c:pt idx="1437">
                  <c:v>619.0</c:v>
                </c:pt>
                <c:pt idx="1438">
                  <c:v>619.0</c:v>
                </c:pt>
                <c:pt idx="1439">
                  <c:v>619.0</c:v>
                </c:pt>
                <c:pt idx="1440">
                  <c:v>620.0</c:v>
                </c:pt>
                <c:pt idx="1441">
                  <c:v>621.0</c:v>
                </c:pt>
                <c:pt idx="1442">
                  <c:v>621.0</c:v>
                </c:pt>
                <c:pt idx="1443">
                  <c:v>622.0</c:v>
                </c:pt>
                <c:pt idx="1444">
                  <c:v>622.0</c:v>
                </c:pt>
                <c:pt idx="1445">
                  <c:v>622.0</c:v>
                </c:pt>
                <c:pt idx="1446">
                  <c:v>622.0</c:v>
                </c:pt>
                <c:pt idx="1447">
                  <c:v>622.0</c:v>
                </c:pt>
                <c:pt idx="1448">
                  <c:v>623.0</c:v>
                </c:pt>
                <c:pt idx="1449">
                  <c:v>623.0</c:v>
                </c:pt>
                <c:pt idx="1450">
                  <c:v>624.0</c:v>
                </c:pt>
                <c:pt idx="1451">
                  <c:v>624.0</c:v>
                </c:pt>
                <c:pt idx="1452">
                  <c:v>624.0</c:v>
                </c:pt>
                <c:pt idx="1453">
                  <c:v>624.0</c:v>
                </c:pt>
                <c:pt idx="1454">
                  <c:v>624.0</c:v>
                </c:pt>
                <c:pt idx="1455">
                  <c:v>624.0</c:v>
                </c:pt>
                <c:pt idx="1456">
                  <c:v>624.0</c:v>
                </c:pt>
                <c:pt idx="1457">
                  <c:v>624.0</c:v>
                </c:pt>
                <c:pt idx="1458">
                  <c:v>624.0</c:v>
                </c:pt>
                <c:pt idx="1459">
                  <c:v>624.0</c:v>
                </c:pt>
                <c:pt idx="1460">
                  <c:v>624.0</c:v>
                </c:pt>
                <c:pt idx="1461">
                  <c:v>625.0</c:v>
                </c:pt>
                <c:pt idx="1462">
                  <c:v>626.0</c:v>
                </c:pt>
                <c:pt idx="1463">
                  <c:v>627.0</c:v>
                </c:pt>
                <c:pt idx="1464">
                  <c:v>627.0</c:v>
                </c:pt>
                <c:pt idx="1465">
                  <c:v>627.0</c:v>
                </c:pt>
                <c:pt idx="1466">
                  <c:v>627.0</c:v>
                </c:pt>
                <c:pt idx="1467">
                  <c:v>627.0</c:v>
                </c:pt>
                <c:pt idx="1468">
                  <c:v>627.0</c:v>
                </c:pt>
                <c:pt idx="1469">
                  <c:v>627.0</c:v>
                </c:pt>
                <c:pt idx="1470">
                  <c:v>627.0</c:v>
                </c:pt>
                <c:pt idx="1471">
                  <c:v>627.0</c:v>
                </c:pt>
                <c:pt idx="1472">
                  <c:v>627.0</c:v>
                </c:pt>
                <c:pt idx="1473">
                  <c:v>627.0</c:v>
                </c:pt>
                <c:pt idx="1474">
                  <c:v>627.0</c:v>
                </c:pt>
                <c:pt idx="1475">
                  <c:v>628.0</c:v>
                </c:pt>
                <c:pt idx="1476">
                  <c:v>629.0</c:v>
                </c:pt>
                <c:pt idx="1477">
                  <c:v>630.0</c:v>
                </c:pt>
                <c:pt idx="1478">
                  <c:v>631.0</c:v>
                </c:pt>
                <c:pt idx="1479">
                  <c:v>631.0</c:v>
                </c:pt>
                <c:pt idx="1480">
                  <c:v>631.0</c:v>
                </c:pt>
                <c:pt idx="1481">
                  <c:v>631.0</c:v>
                </c:pt>
                <c:pt idx="1482">
                  <c:v>631.0</c:v>
                </c:pt>
                <c:pt idx="1483">
                  <c:v>631.0</c:v>
                </c:pt>
                <c:pt idx="1484">
                  <c:v>631.0</c:v>
                </c:pt>
                <c:pt idx="1485">
                  <c:v>632.0</c:v>
                </c:pt>
                <c:pt idx="1486">
                  <c:v>632.0</c:v>
                </c:pt>
                <c:pt idx="1487">
                  <c:v>633.0</c:v>
                </c:pt>
                <c:pt idx="1488">
                  <c:v>633.0</c:v>
                </c:pt>
                <c:pt idx="1489">
                  <c:v>633.0</c:v>
                </c:pt>
                <c:pt idx="1490">
                  <c:v>633.0</c:v>
                </c:pt>
                <c:pt idx="1491">
                  <c:v>633.0</c:v>
                </c:pt>
                <c:pt idx="1492">
                  <c:v>633.0</c:v>
                </c:pt>
                <c:pt idx="1493">
                  <c:v>633.0</c:v>
                </c:pt>
                <c:pt idx="1494">
                  <c:v>633.0</c:v>
                </c:pt>
                <c:pt idx="1495">
                  <c:v>633.0</c:v>
                </c:pt>
                <c:pt idx="1496">
                  <c:v>634.0</c:v>
                </c:pt>
                <c:pt idx="1497">
                  <c:v>635.0</c:v>
                </c:pt>
                <c:pt idx="1498">
                  <c:v>635.0</c:v>
                </c:pt>
                <c:pt idx="1499">
                  <c:v>635.0</c:v>
                </c:pt>
                <c:pt idx="1500">
                  <c:v>635.0</c:v>
                </c:pt>
                <c:pt idx="1501">
                  <c:v>636.0</c:v>
                </c:pt>
                <c:pt idx="1502">
                  <c:v>637.0</c:v>
                </c:pt>
                <c:pt idx="1503">
                  <c:v>638.0</c:v>
                </c:pt>
                <c:pt idx="1504">
                  <c:v>639.0</c:v>
                </c:pt>
                <c:pt idx="1505">
                  <c:v>640.0</c:v>
                </c:pt>
                <c:pt idx="1506">
                  <c:v>641.0</c:v>
                </c:pt>
                <c:pt idx="1507">
                  <c:v>642.0</c:v>
                </c:pt>
                <c:pt idx="1508">
                  <c:v>643.0</c:v>
                </c:pt>
                <c:pt idx="1509">
                  <c:v>644.0</c:v>
                </c:pt>
                <c:pt idx="1510">
                  <c:v>645.0</c:v>
                </c:pt>
                <c:pt idx="1511">
                  <c:v>645.0</c:v>
                </c:pt>
                <c:pt idx="1512">
                  <c:v>645.0</c:v>
                </c:pt>
                <c:pt idx="1513">
                  <c:v>645.0</c:v>
                </c:pt>
                <c:pt idx="1514">
                  <c:v>645.0</c:v>
                </c:pt>
                <c:pt idx="1515">
                  <c:v>646.0</c:v>
                </c:pt>
                <c:pt idx="1516">
                  <c:v>646.0</c:v>
                </c:pt>
                <c:pt idx="1517">
                  <c:v>647.0</c:v>
                </c:pt>
                <c:pt idx="1518">
                  <c:v>647.0</c:v>
                </c:pt>
                <c:pt idx="1519">
                  <c:v>647.0</c:v>
                </c:pt>
                <c:pt idx="1520">
                  <c:v>647.0</c:v>
                </c:pt>
                <c:pt idx="1521">
                  <c:v>648.0</c:v>
                </c:pt>
                <c:pt idx="1522">
                  <c:v>648.0</c:v>
                </c:pt>
                <c:pt idx="1523">
                  <c:v>649.0</c:v>
                </c:pt>
                <c:pt idx="1524">
                  <c:v>650.0</c:v>
                </c:pt>
                <c:pt idx="1525">
                  <c:v>651.0</c:v>
                </c:pt>
                <c:pt idx="1526">
                  <c:v>651.0</c:v>
                </c:pt>
                <c:pt idx="1527">
                  <c:v>651.0</c:v>
                </c:pt>
                <c:pt idx="1528">
                  <c:v>651.0</c:v>
                </c:pt>
                <c:pt idx="1529">
                  <c:v>651.0</c:v>
                </c:pt>
                <c:pt idx="1530">
                  <c:v>652.0</c:v>
                </c:pt>
                <c:pt idx="1531">
                  <c:v>652.0</c:v>
                </c:pt>
                <c:pt idx="1532">
                  <c:v>652.0</c:v>
                </c:pt>
                <c:pt idx="1533">
                  <c:v>653.0</c:v>
                </c:pt>
                <c:pt idx="1534">
                  <c:v>653.0</c:v>
                </c:pt>
                <c:pt idx="1535">
                  <c:v>653.0</c:v>
                </c:pt>
                <c:pt idx="1536">
                  <c:v>654.0</c:v>
                </c:pt>
                <c:pt idx="1537">
                  <c:v>654.0</c:v>
                </c:pt>
                <c:pt idx="1538">
                  <c:v>655.0</c:v>
                </c:pt>
                <c:pt idx="1539">
                  <c:v>656.0</c:v>
                </c:pt>
                <c:pt idx="1540">
                  <c:v>657.0</c:v>
                </c:pt>
                <c:pt idx="1541">
                  <c:v>657.0</c:v>
                </c:pt>
                <c:pt idx="1542">
                  <c:v>657.0</c:v>
                </c:pt>
                <c:pt idx="1543">
                  <c:v>657.0</c:v>
                </c:pt>
                <c:pt idx="1544">
                  <c:v>658.0</c:v>
                </c:pt>
                <c:pt idx="1545">
                  <c:v>659.0</c:v>
                </c:pt>
                <c:pt idx="1546">
                  <c:v>660.0</c:v>
                </c:pt>
                <c:pt idx="1547">
                  <c:v>661.0</c:v>
                </c:pt>
                <c:pt idx="1548">
                  <c:v>661.0</c:v>
                </c:pt>
                <c:pt idx="1549">
                  <c:v>662.0</c:v>
                </c:pt>
                <c:pt idx="1550">
                  <c:v>663.0</c:v>
                </c:pt>
                <c:pt idx="1551">
                  <c:v>664.0</c:v>
                </c:pt>
                <c:pt idx="1552">
                  <c:v>665.0</c:v>
                </c:pt>
                <c:pt idx="1553">
                  <c:v>666.0</c:v>
                </c:pt>
                <c:pt idx="1554">
                  <c:v>666.0</c:v>
                </c:pt>
                <c:pt idx="1555">
                  <c:v>666.0</c:v>
                </c:pt>
                <c:pt idx="1556">
                  <c:v>667.0</c:v>
                </c:pt>
                <c:pt idx="1557">
                  <c:v>668.0</c:v>
                </c:pt>
                <c:pt idx="1558">
                  <c:v>668.0</c:v>
                </c:pt>
                <c:pt idx="1559">
                  <c:v>669.0</c:v>
                </c:pt>
                <c:pt idx="1560">
                  <c:v>669.0</c:v>
                </c:pt>
                <c:pt idx="1561">
                  <c:v>670.0</c:v>
                </c:pt>
                <c:pt idx="1562">
                  <c:v>670.0</c:v>
                </c:pt>
                <c:pt idx="1563">
                  <c:v>671.0</c:v>
                </c:pt>
                <c:pt idx="1564">
                  <c:v>672.0</c:v>
                </c:pt>
                <c:pt idx="1565">
                  <c:v>672.0</c:v>
                </c:pt>
                <c:pt idx="1566">
                  <c:v>672.0</c:v>
                </c:pt>
                <c:pt idx="1567">
                  <c:v>673.0</c:v>
                </c:pt>
                <c:pt idx="1568">
                  <c:v>673.0</c:v>
                </c:pt>
                <c:pt idx="1569">
                  <c:v>673.0</c:v>
                </c:pt>
                <c:pt idx="1570">
                  <c:v>673.0</c:v>
                </c:pt>
                <c:pt idx="1571">
                  <c:v>674.0</c:v>
                </c:pt>
                <c:pt idx="1572">
                  <c:v>675.0</c:v>
                </c:pt>
                <c:pt idx="1573">
                  <c:v>676.0</c:v>
                </c:pt>
                <c:pt idx="1574">
                  <c:v>677.0</c:v>
                </c:pt>
                <c:pt idx="1575">
                  <c:v>677.0</c:v>
                </c:pt>
                <c:pt idx="1576">
                  <c:v>678.0</c:v>
                </c:pt>
                <c:pt idx="1577">
                  <c:v>679.0</c:v>
                </c:pt>
                <c:pt idx="1578">
                  <c:v>679.0</c:v>
                </c:pt>
                <c:pt idx="1579">
                  <c:v>680.0</c:v>
                </c:pt>
                <c:pt idx="1580">
                  <c:v>680.0</c:v>
                </c:pt>
                <c:pt idx="1581">
                  <c:v>680.0</c:v>
                </c:pt>
                <c:pt idx="1582">
                  <c:v>680.0</c:v>
                </c:pt>
                <c:pt idx="1583">
                  <c:v>680.0</c:v>
                </c:pt>
                <c:pt idx="1584">
                  <c:v>680.0</c:v>
                </c:pt>
                <c:pt idx="1585">
                  <c:v>680.0</c:v>
                </c:pt>
                <c:pt idx="1586">
                  <c:v>680.0</c:v>
                </c:pt>
                <c:pt idx="1587">
                  <c:v>681.0</c:v>
                </c:pt>
                <c:pt idx="1588">
                  <c:v>682.0</c:v>
                </c:pt>
                <c:pt idx="1589">
                  <c:v>682.0</c:v>
                </c:pt>
                <c:pt idx="1590">
                  <c:v>682.0</c:v>
                </c:pt>
                <c:pt idx="1591">
                  <c:v>682.0</c:v>
                </c:pt>
                <c:pt idx="1592">
                  <c:v>683.0</c:v>
                </c:pt>
                <c:pt idx="1593">
                  <c:v>684.0</c:v>
                </c:pt>
                <c:pt idx="1594">
                  <c:v>685.0</c:v>
                </c:pt>
                <c:pt idx="1595">
                  <c:v>686.0</c:v>
                </c:pt>
                <c:pt idx="1596">
                  <c:v>687.0</c:v>
                </c:pt>
                <c:pt idx="1597">
                  <c:v>688.0</c:v>
                </c:pt>
                <c:pt idx="1598">
                  <c:v>689.0</c:v>
                </c:pt>
                <c:pt idx="1599">
                  <c:v>690.0</c:v>
                </c:pt>
                <c:pt idx="1600">
                  <c:v>691.0</c:v>
                </c:pt>
                <c:pt idx="1601">
                  <c:v>691.0</c:v>
                </c:pt>
                <c:pt idx="1602">
                  <c:v>692.0</c:v>
                </c:pt>
                <c:pt idx="1603">
                  <c:v>692.0</c:v>
                </c:pt>
                <c:pt idx="1604">
                  <c:v>693.0</c:v>
                </c:pt>
                <c:pt idx="1605">
                  <c:v>693.0</c:v>
                </c:pt>
                <c:pt idx="1606">
                  <c:v>693.0</c:v>
                </c:pt>
                <c:pt idx="1607">
                  <c:v>694.0</c:v>
                </c:pt>
                <c:pt idx="1608">
                  <c:v>695.0</c:v>
                </c:pt>
                <c:pt idx="1609">
                  <c:v>696.0</c:v>
                </c:pt>
                <c:pt idx="1610">
                  <c:v>697.0</c:v>
                </c:pt>
                <c:pt idx="1611">
                  <c:v>698.0</c:v>
                </c:pt>
                <c:pt idx="1612">
                  <c:v>699.0</c:v>
                </c:pt>
                <c:pt idx="1613">
                  <c:v>699.0</c:v>
                </c:pt>
                <c:pt idx="1614">
                  <c:v>699.0</c:v>
                </c:pt>
                <c:pt idx="1615">
                  <c:v>699.0</c:v>
                </c:pt>
                <c:pt idx="1616">
                  <c:v>699.0</c:v>
                </c:pt>
                <c:pt idx="1617">
                  <c:v>699.0</c:v>
                </c:pt>
                <c:pt idx="1618">
                  <c:v>699.0</c:v>
                </c:pt>
                <c:pt idx="1619">
                  <c:v>700.0</c:v>
                </c:pt>
                <c:pt idx="1620">
                  <c:v>700.0</c:v>
                </c:pt>
                <c:pt idx="1621">
                  <c:v>700.0</c:v>
                </c:pt>
                <c:pt idx="1622">
                  <c:v>700.0</c:v>
                </c:pt>
                <c:pt idx="1623">
                  <c:v>700.0</c:v>
                </c:pt>
                <c:pt idx="1624">
                  <c:v>700.0</c:v>
                </c:pt>
                <c:pt idx="1625">
                  <c:v>700.0</c:v>
                </c:pt>
                <c:pt idx="1626">
                  <c:v>700.0</c:v>
                </c:pt>
                <c:pt idx="1627">
                  <c:v>701.0</c:v>
                </c:pt>
                <c:pt idx="1628">
                  <c:v>701.0</c:v>
                </c:pt>
                <c:pt idx="1629">
                  <c:v>701.0</c:v>
                </c:pt>
                <c:pt idx="1630">
                  <c:v>701.0</c:v>
                </c:pt>
                <c:pt idx="1631">
                  <c:v>701.0</c:v>
                </c:pt>
                <c:pt idx="1632">
                  <c:v>702.0</c:v>
                </c:pt>
                <c:pt idx="1633">
                  <c:v>703.0</c:v>
                </c:pt>
                <c:pt idx="1634">
                  <c:v>703.0</c:v>
                </c:pt>
                <c:pt idx="1635">
                  <c:v>703.0</c:v>
                </c:pt>
                <c:pt idx="1636">
                  <c:v>703.0</c:v>
                </c:pt>
                <c:pt idx="1637">
                  <c:v>704.0</c:v>
                </c:pt>
                <c:pt idx="1638">
                  <c:v>705.0</c:v>
                </c:pt>
                <c:pt idx="1639">
                  <c:v>705.0</c:v>
                </c:pt>
                <c:pt idx="1640">
                  <c:v>705.0</c:v>
                </c:pt>
                <c:pt idx="1641">
                  <c:v>706.0</c:v>
                </c:pt>
                <c:pt idx="1642">
                  <c:v>707.0</c:v>
                </c:pt>
                <c:pt idx="1643">
                  <c:v>707.0</c:v>
                </c:pt>
                <c:pt idx="1644">
                  <c:v>708.0</c:v>
                </c:pt>
                <c:pt idx="1645">
                  <c:v>708.0</c:v>
                </c:pt>
                <c:pt idx="1646">
                  <c:v>708.0</c:v>
                </c:pt>
                <c:pt idx="1647">
                  <c:v>709.0</c:v>
                </c:pt>
                <c:pt idx="1648">
                  <c:v>710.0</c:v>
                </c:pt>
                <c:pt idx="1649">
                  <c:v>710.0</c:v>
                </c:pt>
                <c:pt idx="1650">
                  <c:v>711.0</c:v>
                </c:pt>
                <c:pt idx="1651">
                  <c:v>712.0</c:v>
                </c:pt>
                <c:pt idx="1652">
                  <c:v>712.0</c:v>
                </c:pt>
                <c:pt idx="1653">
                  <c:v>712.0</c:v>
                </c:pt>
                <c:pt idx="1654">
                  <c:v>712.0</c:v>
                </c:pt>
                <c:pt idx="1655">
                  <c:v>712.0</c:v>
                </c:pt>
                <c:pt idx="1656">
                  <c:v>712.0</c:v>
                </c:pt>
                <c:pt idx="1657">
                  <c:v>712.0</c:v>
                </c:pt>
                <c:pt idx="1658">
                  <c:v>712.0</c:v>
                </c:pt>
                <c:pt idx="1659">
                  <c:v>713.0</c:v>
                </c:pt>
                <c:pt idx="1660">
                  <c:v>713.0</c:v>
                </c:pt>
                <c:pt idx="1661">
                  <c:v>713.0</c:v>
                </c:pt>
                <c:pt idx="1662">
                  <c:v>713.0</c:v>
                </c:pt>
                <c:pt idx="1663">
                  <c:v>713.0</c:v>
                </c:pt>
                <c:pt idx="1664">
                  <c:v>714.0</c:v>
                </c:pt>
                <c:pt idx="1665">
                  <c:v>714.0</c:v>
                </c:pt>
                <c:pt idx="1666">
                  <c:v>714.0</c:v>
                </c:pt>
                <c:pt idx="1667">
                  <c:v>714.0</c:v>
                </c:pt>
                <c:pt idx="1668">
                  <c:v>715.0</c:v>
                </c:pt>
                <c:pt idx="1669">
                  <c:v>715.0</c:v>
                </c:pt>
                <c:pt idx="1670">
                  <c:v>715.0</c:v>
                </c:pt>
                <c:pt idx="1671">
                  <c:v>715.0</c:v>
                </c:pt>
                <c:pt idx="1672">
                  <c:v>715.0</c:v>
                </c:pt>
                <c:pt idx="1673">
                  <c:v>715.0</c:v>
                </c:pt>
                <c:pt idx="1674">
                  <c:v>715.0</c:v>
                </c:pt>
                <c:pt idx="1675">
                  <c:v>715.0</c:v>
                </c:pt>
                <c:pt idx="1676">
                  <c:v>715.0</c:v>
                </c:pt>
                <c:pt idx="1677">
                  <c:v>715.0</c:v>
                </c:pt>
                <c:pt idx="1678">
                  <c:v>715.0</c:v>
                </c:pt>
                <c:pt idx="1679">
                  <c:v>715.0</c:v>
                </c:pt>
                <c:pt idx="1680">
                  <c:v>715.0</c:v>
                </c:pt>
                <c:pt idx="1681">
                  <c:v>715.0</c:v>
                </c:pt>
                <c:pt idx="1682">
                  <c:v>715.0</c:v>
                </c:pt>
                <c:pt idx="1683">
                  <c:v>715.0</c:v>
                </c:pt>
                <c:pt idx="1684">
                  <c:v>715.0</c:v>
                </c:pt>
                <c:pt idx="1685">
                  <c:v>715.0</c:v>
                </c:pt>
                <c:pt idx="1686">
                  <c:v>716.0</c:v>
                </c:pt>
                <c:pt idx="1687">
                  <c:v>716.0</c:v>
                </c:pt>
                <c:pt idx="1688">
                  <c:v>717.0</c:v>
                </c:pt>
                <c:pt idx="1689">
                  <c:v>718.0</c:v>
                </c:pt>
                <c:pt idx="1690">
                  <c:v>718.0</c:v>
                </c:pt>
                <c:pt idx="1691">
                  <c:v>719.0</c:v>
                </c:pt>
                <c:pt idx="1692">
                  <c:v>719.0</c:v>
                </c:pt>
                <c:pt idx="1693">
                  <c:v>719.0</c:v>
                </c:pt>
                <c:pt idx="1694">
                  <c:v>719.0</c:v>
                </c:pt>
                <c:pt idx="1695">
                  <c:v>720.0</c:v>
                </c:pt>
                <c:pt idx="1696">
                  <c:v>720.0</c:v>
                </c:pt>
                <c:pt idx="1697">
                  <c:v>720.0</c:v>
                </c:pt>
                <c:pt idx="1698">
                  <c:v>720.0</c:v>
                </c:pt>
                <c:pt idx="1699">
                  <c:v>720.0</c:v>
                </c:pt>
                <c:pt idx="1700">
                  <c:v>720.0</c:v>
                </c:pt>
                <c:pt idx="1701">
                  <c:v>720.0</c:v>
                </c:pt>
                <c:pt idx="1702">
                  <c:v>720.0</c:v>
                </c:pt>
                <c:pt idx="1703">
                  <c:v>720.0</c:v>
                </c:pt>
                <c:pt idx="1704">
                  <c:v>720.0</c:v>
                </c:pt>
                <c:pt idx="1705">
                  <c:v>721.0</c:v>
                </c:pt>
                <c:pt idx="1706">
                  <c:v>721.0</c:v>
                </c:pt>
                <c:pt idx="1707">
                  <c:v>722.0</c:v>
                </c:pt>
                <c:pt idx="1708">
                  <c:v>723.0</c:v>
                </c:pt>
                <c:pt idx="1709">
                  <c:v>724.0</c:v>
                </c:pt>
                <c:pt idx="1710">
                  <c:v>725.0</c:v>
                </c:pt>
                <c:pt idx="1711">
                  <c:v>726.0</c:v>
                </c:pt>
                <c:pt idx="1712">
                  <c:v>726.0</c:v>
                </c:pt>
                <c:pt idx="1713">
                  <c:v>726.0</c:v>
                </c:pt>
                <c:pt idx="1714">
                  <c:v>726.0</c:v>
                </c:pt>
                <c:pt idx="1715">
                  <c:v>726.0</c:v>
                </c:pt>
                <c:pt idx="1716">
                  <c:v>727.0</c:v>
                </c:pt>
                <c:pt idx="1717">
                  <c:v>728.0</c:v>
                </c:pt>
                <c:pt idx="1718">
                  <c:v>729.0</c:v>
                </c:pt>
                <c:pt idx="1719">
                  <c:v>730.0</c:v>
                </c:pt>
                <c:pt idx="1720">
                  <c:v>731.0</c:v>
                </c:pt>
                <c:pt idx="1721">
                  <c:v>731.0</c:v>
                </c:pt>
                <c:pt idx="1722">
                  <c:v>731.0</c:v>
                </c:pt>
                <c:pt idx="1723">
                  <c:v>731.0</c:v>
                </c:pt>
                <c:pt idx="1724">
                  <c:v>731.0</c:v>
                </c:pt>
                <c:pt idx="1725">
                  <c:v>732.0</c:v>
                </c:pt>
                <c:pt idx="1726">
                  <c:v>733.0</c:v>
                </c:pt>
                <c:pt idx="1727">
                  <c:v>734.0</c:v>
                </c:pt>
                <c:pt idx="1728">
                  <c:v>735.0</c:v>
                </c:pt>
                <c:pt idx="1729">
                  <c:v>735.0</c:v>
                </c:pt>
                <c:pt idx="1730">
                  <c:v>735.0</c:v>
                </c:pt>
                <c:pt idx="1731">
                  <c:v>736.0</c:v>
                </c:pt>
                <c:pt idx="1732">
                  <c:v>737.0</c:v>
                </c:pt>
                <c:pt idx="1733">
                  <c:v>738.0</c:v>
                </c:pt>
                <c:pt idx="1734">
                  <c:v>738.0</c:v>
                </c:pt>
                <c:pt idx="1735">
                  <c:v>738.0</c:v>
                </c:pt>
                <c:pt idx="1736">
                  <c:v>739.0</c:v>
                </c:pt>
                <c:pt idx="1737">
                  <c:v>739.0</c:v>
                </c:pt>
                <c:pt idx="1738">
                  <c:v>739.0</c:v>
                </c:pt>
                <c:pt idx="1739">
                  <c:v>740.0</c:v>
                </c:pt>
                <c:pt idx="1740">
                  <c:v>740.0</c:v>
                </c:pt>
                <c:pt idx="1741">
                  <c:v>741.0</c:v>
                </c:pt>
                <c:pt idx="1742">
                  <c:v>742.0</c:v>
                </c:pt>
                <c:pt idx="1743">
                  <c:v>743.0</c:v>
                </c:pt>
                <c:pt idx="1744">
                  <c:v>744.0</c:v>
                </c:pt>
                <c:pt idx="1745">
                  <c:v>744.0</c:v>
                </c:pt>
                <c:pt idx="1746">
                  <c:v>745.0</c:v>
                </c:pt>
                <c:pt idx="1747">
                  <c:v>745.0</c:v>
                </c:pt>
                <c:pt idx="1748">
                  <c:v>746.0</c:v>
                </c:pt>
                <c:pt idx="1749">
                  <c:v>747.0</c:v>
                </c:pt>
                <c:pt idx="1750">
                  <c:v>748.0</c:v>
                </c:pt>
                <c:pt idx="1751">
                  <c:v>748.0</c:v>
                </c:pt>
                <c:pt idx="1752">
                  <c:v>748.0</c:v>
                </c:pt>
                <c:pt idx="1753">
                  <c:v>748.0</c:v>
                </c:pt>
                <c:pt idx="1754">
                  <c:v>749.0</c:v>
                </c:pt>
                <c:pt idx="1755">
                  <c:v>750.0</c:v>
                </c:pt>
                <c:pt idx="1756">
                  <c:v>750.0</c:v>
                </c:pt>
                <c:pt idx="1757">
                  <c:v>751.0</c:v>
                </c:pt>
                <c:pt idx="1758">
                  <c:v>751.0</c:v>
                </c:pt>
                <c:pt idx="1759">
                  <c:v>751.0</c:v>
                </c:pt>
                <c:pt idx="1760">
                  <c:v>751.0</c:v>
                </c:pt>
                <c:pt idx="1761">
                  <c:v>752.0</c:v>
                </c:pt>
                <c:pt idx="1762">
                  <c:v>752.0</c:v>
                </c:pt>
                <c:pt idx="1763">
                  <c:v>753.0</c:v>
                </c:pt>
                <c:pt idx="1764">
                  <c:v>753.0</c:v>
                </c:pt>
                <c:pt idx="1765">
                  <c:v>753.0</c:v>
                </c:pt>
                <c:pt idx="1766">
                  <c:v>753.0</c:v>
                </c:pt>
                <c:pt idx="1767">
                  <c:v>753.0</c:v>
                </c:pt>
                <c:pt idx="1768">
                  <c:v>754.0</c:v>
                </c:pt>
                <c:pt idx="1769">
                  <c:v>755.0</c:v>
                </c:pt>
                <c:pt idx="1770">
                  <c:v>756.0</c:v>
                </c:pt>
                <c:pt idx="1771">
                  <c:v>757.0</c:v>
                </c:pt>
                <c:pt idx="1772">
                  <c:v>757.0</c:v>
                </c:pt>
                <c:pt idx="1773">
                  <c:v>757.0</c:v>
                </c:pt>
                <c:pt idx="1774">
                  <c:v>757.0</c:v>
                </c:pt>
                <c:pt idx="1775">
                  <c:v>757.0</c:v>
                </c:pt>
                <c:pt idx="1776">
                  <c:v>758.0</c:v>
                </c:pt>
                <c:pt idx="1777">
                  <c:v>758.0</c:v>
                </c:pt>
                <c:pt idx="1778">
                  <c:v>759.0</c:v>
                </c:pt>
                <c:pt idx="1779">
                  <c:v>759.0</c:v>
                </c:pt>
                <c:pt idx="1780">
                  <c:v>759.0</c:v>
                </c:pt>
                <c:pt idx="1781">
                  <c:v>759.0</c:v>
                </c:pt>
                <c:pt idx="1782">
                  <c:v>759.0</c:v>
                </c:pt>
                <c:pt idx="1783">
                  <c:v>759.0</c:v>
                </c:pt>
                <c:pt idx="1784">
                  <c:v>759.0</c:v>
                </c:pt>
                <c:pt idx="1785">
                  <c:v>759.0</c:v>
                </c:pt>
                <c:pt idx="1786">
                  <c:v>760.0</c:v>
                </c:pt>
                <c:pt idx="1787">
                  <c:v>761.0</c:v>
                </c:pt>
                <c:pt idx="1788">
                  <c:v>761.0</c:v>
                </c:pt>
                <c:pt idx="1789">
                  <c:v>761.0</c:v>
                </c:pt>
                <c:pt idx="1790">
                  <c:v>761.0</c:v>
                </c:pt>
                <c:pt idx="1791">
                  <c:v>762.0</c:v>
                </c:pt>
                <c:pt idx="1792">
                  <c:v>762.0</c:v>
                </c:pt>
                <c:pt idx="1793">
                  <c:v>763.0</c:v>
                </c:pt>
                <c:pt idx="1794">
                  <c:v>764.0</c:v>
                </c:pt>
                <c:pt idx="1795">
                  <c:v>764.0</c:v>
                </c:pt>
                <c:pt idx="1796">
                  <c:v>764.0</c:v>
                </c:pt>
                <c:pt idx="1797">
                  <c:v>765.0</c:v>
                </c:pt>
                <c:pt idx="1798">
                  <c:v>766.0</c:v>
                </c:pt>
                <c:pt idx="1799">
                  <c:v>767.0</c:v>
                </c:pt>
                <c:pt idx="1800">
                  <c:v>768.0</c:v>
                </c:pt>
                <c:pt idx="1801">
                  <c:v>768.0</c:v>
                </c:pt>
                <c:pt idx="1802">
                  <c:v>768.0</c:v>
                </c:pt>
                <c:pt idx="1803">
                  <c:v>769.0</c:v>
                </c:pt>
                <c:pt idx="1804">
                  <c:v>770.0</c:v>
                </c:pt>
                <c:pt idx="1805">
                  <c:v>771.0</c:v>
                </c:pt>
                <c:pt idx="1806">
                  <c:v>771.0</c:v>
                </c:pt>
                <c:pt idx="1807">
                  <c:v>772.0</c:v>
                </c:pt>
                <c:pt idx="1808">
                  <c:v>772.0</c:v>
                </c:pt>
                <c:pt idx="1809">
                  <c:v>773.0</c:v>
                </c:pt>
                <c:pt idx="1810">
                  <c:v>773.0</c:v>
                </c:pt>
                <c:pt idx="1811">
                  <c:v>774.0</c:v>
                </c:pt>
                <c:pt idx="1812">
                  <c:v>774.0</c:v>
                </c:pt>
                <c:pt idx="1813">
                  <c:v>774.0</c:v>
                </c:pt>
                <c:pt idx="1814">
                  <c:v>774.0</c:v>
                </c:pt>
                <c:pt idx="1815">
                  <c:v>775.0</c:v>
                </c:pt>
                <c:pt idx="1816">
                  <c:v>775.0</c:v>
                </c:pt>
                <c:pt idx="1817">
                  <c:v>776.0</c:v>
                </c:pt>
                <c:pt idx="1818">
                  <c:v>777.0</c:v>
                </c:pt>
                <c:pt idx="1819">
                  <c:v>778.0</c:v>
                </c:pt>
                <c:pt idx="1820">
                  <c:v>778.0</c:v>
                </c:pt>
                <c:pt idx="1821">
                  <c:v>778.0</c:v>
                </c:pt>
                <c:pt idx="1822">
                  <c:v>779.0</c:v>
                </c:pt>
                <c:pt idx="1823">
                  <c:v>779.0</c:v>
                </c:pt>
                <c:pt idx="1824">
                  <c:v>779.0</c:v>
                </c:pt>
                <c:pt idx="1825">
                  <c:v>779.0</c:v>
                </c:pt>
                <c:pt idx="1826">
                  <c:v>779.0</c:v>
                </c:pt>
                <c:pt idx="1827">
                  <c:v>779.0</c:v>
                </c:pt>
                <c:pt idx="1828">
                  <c:v>779.0</c:v>
                </c:pt>
                <c:pt idx="1829">
                  <c:v>779.0</c:v>
                </c:pt>
                <c:pt idx="1830">
                  <c:v>779.0</c:v>
                </c:pt>
                <c:pt idx="1831">
                  <c:v>779.0</c:v>
                </c:pt>
                <c:pt idx="1832">
                  <c:v>780.0</c:v>
                </c:pt>
                <c:pt idx="1833">
                  <c:v>780.0</c:v>
                </c:pt>
                <c:pt idx="1834">
                  <c:v>781.0</c:v>
                </c:pt>
                <c:pt idx="1835">
                  <c:v>781.0</c:v>
                </c:pt>
                <c:pt idx="1836">
                  <c:v>781.0</c:v>
                </c:pt>
                <c:pt idx="1837">
                  <c:v>782.0</c:v>
                </c:pt>
                <c:pt idx="1838">
                  <c:v>783.0</c:v>
                </c:pt>
                <c:pt idx="1839">
                  <c:v>783.0</c:v>
                </c:pt>
                <c:pt idx="1840">
                  <c:v>783.0</c:v>
                </c:pt>
                <c:pt idx="1841">
                  <c:v>783.0</c:v>
                </c:pt>
                <c:pt idx="1842">
                  <c:v>784.0</c:v>
                </c:pt>
                <c:pt idx="1843">
                  <c:v>784.0</c:v>
                </c:pt>
                <c:pt idx="1844">
                  <c:v>784.0</c:v>
                </c:pt>
                <c:pt idx="1845">
                  <c:v>784.0</c:v>
                </c:pt>
                <c:pt idx="1846">
                  <c:v>785.0</c:v>
                </c:pt>
                <c:pt idx="1847">
                  <c:v>786.0</c:v>
                </c:pt>
                <c:pt idx="1848">
                  <c:v>786.0</c:v>
                </c:pt>
                <c:pt idx="1849">
                  <c:v>787.0</c:v>
                </c:pt>
                <c:pt idx="1850">
                  <c:v>787.0</c:v>
                </c:pt>
                <c:pt idx="1851">
                  <c:v>788.0</c:v>
                </c:pt>
                <c:pt idx="1852">
                  <c:v>788.0</c:v>
                </c:pt>
                <c:pt idx="1853">
                  <c:v>789.0</c:v>
                </c:pt>
                <c:pt idx="1854">
                  <c:v>789.0</c:v>
                </c:pt>
                <c:pt idx="1855">
                  <c:v>789.0</c:v>
                </c:pt>
                <c:pt idx="1856">
                  <c:v>790.0</c:v>
                </c:pt>
                <c:pt idx="1857">
                  <c:v>791.0</c:v>
                </c:pt>
                <c:pt idx="1858">
                  <c:v>792.0</c:v>
                </c:pt>
                <c:pt idx="1859">
                  <c:v>793.0</c:v>
                </c:pt>
                <c:pt idx="1860">
                  <c:v>794.0</c:v>
                </c:pt>
                <c:pt idx="1861">
                  <c:v>794.0</c:v>
                </c:pt>
                <c:pt idx="1862">
                  <c:v>795.0</c:v>
                </c:pt>
                <c:pt idx="1863">
                  <c:v>796.0</c:v>
                </c:pt>
                <c:pt idx="1864">
                  <c:v>796.0</c:v>
                </c:pt>
                <c:pt idx="1865">
                  <c:v>796.0</c:v>
                </c:pt>
                <c:pt idx="1866">
                  <c:v>796.0</c:v>
                </c:pt>
                <c:pt idx="1867">
                  <c:v>797.0</c:v>
                </c:pt>
                <c:pt idx="1868">
                  <c:v>797.0</c:v>
                </c:pt>
                <c:pt idx="1869">
                  <c:v>798.0</c:v>
                </c:pt>
                <c:pt idx="1870">
                  <c:v>798.0</c:v>
                </c:pt>
                <c:pt idx="1871">
                  <c:v>799.0</c:v>
                </c:pt>
                <c:pt idx="1872">
                  <c:v>800.0</c:v>
                </c:pt>
                <c:pt idx="1873">
                  <c:v>800.0</c:v>
                </c:pt>
                <c:pt idx="1874">
                  <c:v>801.0</c:v>
                </c:pt>
                <c:pt idx="1875">
                  <c:v>802.0</c:v>
                </c:pt>
                <c:pt idx="1876">
                  <c:v>802.0</c:v>
                </c:pt>
                <c:pt idx="1877">
                  <c:v>803.0</c:v>
                </c:pt>
                <c:pt idx="1878">
                  <c:v>804.0</c:v>
                </c:pt>
                <c:pt idx="1879">
                  <c:v>805.0</c:v>
                </c:pt>
                <c:pt idx="1880">
                  <c:v>806.0</c:v>
                </c:pt>
                <c:pt idx="1881">
                  <c:v>807.0</c:v>
                </c:pt>
                <c:pt idx="1882">
                  <c:v>807.0</c:v>
                </c:pt>
                <c:pt idx="1883">
                  <c:v>807.0</c:v>
                </c:pt>
                <c:pt idx="1884">
                  <c:v>808.0</c:v>
                </c:pt>
                <c:pt idx="1885">
                  <c:v>808.0</c:v>
                </c:pt>
                <c:pt idx="1886">
                  <c:v>808.0</c:v>
                </c:pt>
                <c:pt idx="1887">
                  <c:v>809.0</c:v>
                </c:pt>
                <c:pt idx="1888">
                  <c:v>809.0</c:v>
                </c:pt>
                <c:pt idx="1889">
                  <c:v>810.0</c:v>
                </c:pt>
                <c:pt idx="1890">
                  <c:v>811.0</c:v>
                </c:pt>
                <c:pt idx="1891">
                  <c:v>812.0</c:v>
                </c:pt>
                <c:pt idx="1892">
                  <c:v>812.0</c:v>
                </c:pt>
                <c:pt idx="1893">
                  <c:v>812.0</c:v>
                </c:pt>
                <c:pt idx="1894">
                  <c:v>813.0</c:v>
                </c:pt>
                <c:pt idx="1895">
                  <c:v>814.0</c:v>
                </c:pt>
                <c:pt idx="1896">
                  <c:v>815.0</c:v>
                </c:pt>
                <c:pt idx="1897">
                  <c:v>816.0</c:v>
                </c:pt>
                <c:pt idx="1898">
                  <c:v>816.0</c:v>
                </c:pt>
                <c:pt idx="1899">
                  <c:v>816.0</c:v>
                </c:pt>
                <c:pt idx="1900">
                  <c:v>816.0</c:v>
                </c:pt>
                <c:pt idx="1901">
                  <c:v>816.0</c:v>
                </c:pt>
                <c:pt idx="1902">
                  <c:v>816.0</c:v>
                </c:pt>
                <c:pt idx="1903">
                  <c:v>816.0</c:v>
                </c:pt>
                <c:pt idx="1904">
                  <c:v>816.0</c:v>
                </c:pt>
                <c:pt idx="1905">
                  <c:v>816.0</c:v>
                </c:pt>
                <c:pt idx="1906">
                  <c:v>817.0</c:v>
                </c:pt>
                <c:pt idx="1907">
                  <c:v>818.0</c:v>
                </c:pt>
                <c:pt idx="1908">
                  <c:v>818.0</c:v>
                </c:pt>
                <c:pt idx="1909">
                  <c:v>818.0</c:v>
                </c:pt>
                <c:pt idx="1910">
                  <c:v>818.0</c:v>
                </c:pt>
                <c:pt idx="1911">
                  <c:v>818.0</c:v>
                </c:pt>
                <c:pt idx="1912">
                  <c:v>819.0</c:v>
                </c:pt>
                <c:pt idx="1913">
                  <c:v>820.0</c:v>
                </c:pt>
                <c:pt idx="1914">
                  <c:v>820.0</c:v>
                </c:pt>
                <c:pt idx="1915">
                  <c:v>820.0</c:v>
                </c:pt>
                <c:pt idx="1916">
                  <c:v>821.0</c:v>
                </c:pt>
                <c:pt idx="1917">
                  <c:v>821.0</c:v>
                </c:pt>
                <c:pt idx="1918">
                  <c:v>822.0</c:v>
                </c:pt>
                <c:pt idx="1919">
                  <c:v>822.0</c:v>
                </c:pt>
                <c:pt idx="1920">
                  <c:v>823.0</c:v>
                </c:pt>
                <c:pt idx="1921">
                  <c:v>824.0</c:v>
                </c:pt>
                <c:pt idx="1922">
                  <c:v>825.0</c:v>
                </c:pt>
                <c:pt idx="1923">
                  <c:v>826.0</c:v>
                </c:pt>
                <c:pt idx="1924">
                  <c:v>827.0</c:v>
                </c:pt>
                <c:pt idx="1925">
                  <c:v>828.0</c:v>
                </c:pt>
                <c:pt idx="1926">
                  <c:v>829.0</c:v>
                </c:pt>
                <c:pt idx="1927">
                  <c:v>830.0</c:v>
                </c:pt>
                <c:pt idx="1928">
                  <c:v>830.0</c:v>
                </c:pt>
                <c:pt idx="1929">
                  <c:v>830.0</c:v>
                </c:pt>
                <c:pt idx="1930">
                  <c:v>830.0</c:v>
                </c:pt>
                <c:pt idx="1931">
                  <c:v>831.0</c:v>
                </c:pt>
                <c:pt idx="1932">
                  <c:v>832.0</c:v>
                </c:pt>
                <c:pt idx="1933">
                  <c:v>833.0</c:v>
                </c:pt>
                <c:pt idx="1934">
                  <c:v>834.0</c:v>
                </c:pt>
                <c:pt idx="1935">
                  <c:v>834.0</c:v>
                </c:pt>
                <c:pt idx="1936">
                  <c:v>834.0</c:v>
                </c:pt>
                <c:pt idx="1937">
                  <c:v>835.0</c:v>
                </c:pt>
                <c:pt idx="1938">
                  <c:v>836.0</c:v>
                </c:pt>
                <c:pt idx="1939">
                  <c:v>836.0</c:v>
                </c:pt>
                <c:pt idx="1940">
                  <c:v>837.0</c:v>
                </c:pt>
                <c:pt idx="1941">
                  <c:v>837.0</c:v>
                </c:pt>
                <c:pt idx="1942">
                  <c:v>837.0</c:v>
                </c:pt>
                <c:pt idx="1943">
                  <c:v>838.0</c:v>
                </c:pt>
                <c:pt idx="1944">
                  <c:v>839.0</c:v>
                </c:pt>
                <c:pt idx="1945">
                  <c:v>839.0</c:v>
                </c:pt>
                <c:pt idx="1946">
                  <c:v>840.0</c:v>
                </c:pt>
                <c:pt idx="1947">
                  <c:v>840.0</c:v>
                </c:pt>
                <c:pt idx="1948">
                  <c:v>841.0</c:v>
                </c:pt>
                <c:pt idx="1949">
                  <c:v>842.0</c:v>
                </c:pt>
                <c:pt idx="1950">
                  <c:v>843.0</c:v>
                </c:pt>
                <c:pt idx="1951">
                  <c:v>844.0</c:v>
                </c:pt>
                <c:pt idx="1952">
                  <c:v>845.0</c:v>
                </c:pt>
                <c:pt idx="1953">
                  <c:v>846.0</c:v>
                </c:pt>
                <c:pt idx="1954">
                  <c:v>847.0</c:v>
                </c:pt>
                <c:pt idx="1955">
                  <c:v>848.0</c:v>
                </c:pt>
                <c:pt idx="1956">
                  <c:v>849.0</c:v>
                </c:pt>
                <c:pt idx="1957">
                  <c:v>849.0</c:v>
                </c:pt>
                <c:pt idx="1958">
                  <c:v>849.0</c:v>
                </c:pt>
                <c:pt idx="1959">
                  <c:v>849.0</c:v>
                </c:pt>
                <c:pt idx="1960">
                  <c:v>849.0</c:v>
                </c:pt>
                <c:pt idx="1961">
                  <c:v>849.0</c:v>
                </c:pt>
                <c:pt idx="1962">
                  <c:v>849.0</c:v>
                </c:pt>
                <c:pt idx="1963">
                  <c:v>849.0</c:v>
                </c:pt>
                <c:pt idx="1964">
                  <c:v>849.0</c:v>
                </c:pt>
                <c:pt idx="1965">
                  <c:v>849.0</c:v>
                </c:pt>
                <c:pt idx="1966">
                  <c:v>850.0</c:v>
                </c:pt>
                <c:pt idx="1967">
                  <c:v>850.0</c:v>
                </c:pt>
                <c:pt idx="1968">
                  <c:v>850.0</c:v>
                </c:pt>
                <c:pt idx="1969">
                  <c:v>850.0</c:v>
                </c:pt>
                <c:pt idx="1970">
                  <c:v>850.0</c:v>
                </c:pt>
                <c:pt idx="1971">
                  <c:v>850.0</c:v>
                </c:pt>
                <c:pt idx="1972">
                  <c:v>850.0</c:v>
                </c:pt>
                <c:pt idx="1973">
                  <c:v>850.0</c:v>
                </c:pt>
                <c:pt idx="1974">
                  <c:v>850.0</c:v>
                </c:pt>
                <c:pt idx="1975">
                  <c:v>851.0</c:v>
                </c:pt>
                <c:pt idx="1976">
                  <c:v>851.0</c:v>
                </c:pt>
                <c:pt idx="1977">
                  <c:v>852.0</c:v>
                </c:pt>
                <c:pt idx="1978">
                  <c:v>852.0</c:v>
                </c:pt>
                <c:pt idx="1979">
                  <c:v>853.0</c:v>
                </c:pt>
                <c:pt idx="1980">
                  <c:v>854.0</c:v>
                </c:pt>
                <c:pt idx="1981">
                  <c:v>854.0</c:v>
                </c:pt>
                <c:pt idx="1982">
                  <c:v>854.0</c:v>
                </c:pt>
                <c:pt idx="1983">
                  <c:v>854.0</c:v>
                </c:pt>
                <c:pt idx="1984">
                  <c:v>854.0</c:v>
                </c:pt>
                <c:pt idx="1985">
                  <c:v>854.0</c:v>
                </c:pt>
                <c:pt idx="1986">
                  <c:v>854.0</c:v>
                </c:pt>
                <c:pt idx="1987">
                  <c:v>854.0</c:v>
                </c:pt>
                <c:pt idx="1988">
                  <c:v>854.0</c:v>
                </c:pt>
                <c:pt idx="1989">
                  <c:v>854.0</c:v>
                </c:pt>
                <c:pt idx="1990">
                  <c:v>854.0</c:v>
                </c:pt>
                <c:pt idx="1991">
                  <c:v>854.0</c:v>
                </c:pt>
                <c:pt idx="1992">
                  <c:v>854.0</c:v>
                </c:pt>
                <c:pt idx="1993">
                  <c:v>854.0</c:v>
                </c:pt>
                <c:pt idx="1994">
                  <c:v>854.0</c:v>
                </c:pt>
                <c:pt idx="1995">
                  <c:v>854.0</c:v>
                </c:pt>
                <c:pt idx="1996">
                  <c:v>855.0</c:v>
                </c:pt>
                <c:pt idx="1997">
                  <c:v>856.0</c:v>
                </c:pt>
                <c:pt idx="1998">
                  <c:v>856.0</c:v>
                </c:pt>
                <c:pt idx="1999">
                  <c:v>856.0</c:v>
                </c:pt>
                <c:pt idx="2000">
                  <c:v>856.0</c:v>
                </c:pt>
                <c:pt idx="2001">
                  <c:v>857.0</c:v>
                </c:pt>
                <c:pt idx="2002">
                  <c:v>857.0</c:v>
                </c:pt>
                <c:pt idx="2003">
                  <c:v>857.0</c:v>
                </c:pt>
                <c:pt idx="2004">
                  <c:v>858.0</c:v>
                </c:pt>
                <c:pt idx="2005">
                  <c:v>858.0</c:v>
                </c:pt>
                <c:pt idx="2006">
                  <c:v>858.0</c:v>
                </c:pt>
                <c:pt idx="2007">
                  <c:v>859.0</c:v>
                </c:pt>
                <c:pt idx="2008">
                  <c:v>859.0</c:v>
                </c:pt>
                <c:pt idx="2009">
                  <c:v>860.0</c:v>
                </c:pt>
                <c:pt idx="2010">
                  <c:v>861.0</c:v>
                </c:pt>
                <c:pt idx="2011">
                  <c:v>862.0</c:v>
                </c:pt>
                <c:pt idx="2012">
                  <c:v>862.0</c:v>
                </c:pt>
                <c:pt idx="2013">
                  <c:v>863.0</c:v>
                </c:pt>
                <c:pt idx="2014">
                  <c:v>863.0</c:v>
                </c:pt>
                <c:pt idx="2015">
                  <c:v>864.0</c:v>
                </c:pt>
                <c:pt idx="2016">
                  <c:v>865.0</c:v>
                </c:pt>
                <c:pt idx="2017">
                  <c:v>865.0</c:v>
                </c:pt>
                <c:pt idx="2018">
                  <c:v>865.0</c:v>
                </c:pt>
                <c:pt idx="2019">
                  <c:v>866.0</c:v>
                </c:pt>
                <c:pt idx="2020">
                  <c:v>867.0</c:v>
                </c:pt>
                <c:pt idx="2021">
                  <c:v>868.0</c:v>
                </c:pt>
                <c:pt idx="2022">
                  <c:v>868.0</c:v>
                </c:pt>
                <c:pt idx="2023">
                  <c:v>868.0</c:v>
                </c:pt>
                <c:pt idx="2024">
                  <c:v>868.0</c:v>
                </c:pt>
                <c:pt idx="2025">
                  <c:v>869.0</c:v>
                </c:pt>
                <c:pt idx="2026">
                  <c:v>869.0</c:v>
                </c:pt>
                <c:pt idx="2027">
                  <c:v>869.0</c:v>
                </c:pt>
                <c:pt idx="2028">
                  <c:v>870.0</c:v>
                </c:pt>
                <c:pt idx="2029">
                  <c:v>871.0</c:v>
                </c:pt>
                <c:pt idx="2030">
                  <c:v>871.0</c:v>
                </c:pt>
                <c:pt idx="2031">
                  <c:v>871.0</c:v>
                </c:pt>
                <c:pt idx="2032">
                  <c:v>871.0</c:v>
                </c:pt>
                <c:pt idx="2033">
                  <c:v>871.0</c:v>
                </c:pt>
                <c:pt idx="2034">
                  <c:v>872.0</c:v>
                </c:pt>
                <c:pt idx="2035">
                  <c:v>873.0</c:v>
                </c:pt>
                <c:pt idx="2036">
                  <c:v>874.0</c:v>
                </c:pt>
                <c:pt idx="2037">
                  <c:v>874.0</c:v>
                </c:pt>
                <c:pt idx="2038">
                  <c:v>874.0</c:v>
                </c:pt>
                <c:pt idx="2039">
                  <c:v>874.0</c:v>
                </c:pt>
                <c:pt idx="2040">
                  <c:v>874.0</c:v>
                </c:pt>
                <c:pt idx="2041">
                  <c:v>875.0</c:v>
                </c:pt>
                <c:pt idx="2042">
                  <c:v>875.0</c:v>
                </c:pt>
                <c:pt idx="2043">
                  <c:v>875.0</c:v>
                </c:pt>
                <c:pt idx="2044">
                  <c:v>875.0</c:v>
                </c:pt>
                <c:pt idx="2045">
                  <c:v>875.0</c:v>
                </c:pt>
                <c:pt idx="2046">
                  <c:v>875.0</c:v>
                </c:pt>
                <c:pt idx="2047">
                  <c:v>875.0</c:v>
                </c:pt>
                <c:pt idx="2048">
                  <c:v>875.0</c:v>
                </c:pt>
                <c:pt idx="2049">
                  <c:v>875.0</c:v>
                </c:pt>
                <c:pt idx="2050">
                  <c:v>875.0</c:v>
                </c:pt>
                <c:pt idx="2051">
                  <c:v>875.0</c:v>
                </c:pt>
                <c:pt idx="2052">
                  <c:v>875.0</c:v>
                </c:pt>
                <c:pt idx="2053">
                  <c:v>875.0</c:v>
                </c:pt>
                <c:pt idx="2054">
                  <c:v>875.0</c:v>
                </c:pt>
                <c:pt idx="2055">
                  <c:v>875.0</c:v>
                </c:pt>
                <c:pt idx="2056">
                  <c:v>875.0</c:v>
                </c:pt>
                <c:pt idx="2057">
                  <c:v>876.0</c:v>
                </c:pt>
                <c:pt idx="2058">
                  <c:v>877.0</c:v>
                </c:pt>
                <c:pt idx="2059">
                  <c:v>877.0</c:v>
                </c:pt>
                <c:pt idx="2060">
                  <c:v>877.0</c:v>
                </c:pt>
                <c:pt idx="2061">
                  <c:v>878.0</c:v>
                </c:pt>
                <c:pt idx="2062">
                  <c:v>878.0</c:v>
                </c:pt>
                <c:pt idx="2063">
                  <c:v>878.0</c:v>
                </c:pt>
                <c:pt idx="2064">
                  <c:v>879.0</c:v>
                </c:pt>
                <c:pt idx="2065">
                  <c:v>880.0</c:v>
                </c:pt>
                <c:pt idx="2066">
                  <c:v>881.0</c:v>
                </c:pt>
                <c:pt idx="2067">
                  <c:v>882.0</c:v>
                </c:pt>
                <c:pt idx="2068">
                  <c:v>883.0</c:v>
                </c:pt>
                <c:pt idx="2069">
                  <c:v>884.0</c:v>
                </c:pt>
                <c:pt idx="2070">
                  <c:v>885.0</c:v>
                </c:pt>
                <c:pt idx="2071">
                  <c:v>886.0</c:v>
                </c:pt>
                <c:pt idx="2072">
                  <c:v>886.0</c:v>
                </c:pt>
                <c:pt idx="2073">
                  <c:v>886.0</c:v>
                </c:pt>
                <c:pt idx="2074">
                  <c:v>887.0</c:v>
                </c:pt>
                <c:pt idx="2075">
                  <c:v>888.0</c:v>
                </c:pt>
                <c:pt idx="2076">
                  <c:v>889.0</c:v>
                </c:pt>
                <c:pt idx="2077">
                  <c:v>890.0</c:v>
                </c:pt>
                <c:pt idx="2078">
                  <c:v>890.0</c:v>
                </c:pt>
                <c:pt idx="2079">
                  <c:v>890.0</c:v>
                </c:pt>
                <c:pt idx="2080">
                  <c:v>890.0</c:v>
                </c:pt>
                <c:pt idx="2081">
                  <c:v>890.0</c:v>
                </c:pt>
                <c:pt idx="2082">
                  <c:v>890.0</c:v>
                </c:pt>
                <c:pt idx="2083">
                  <c:v>891.0</c:v>
                </c:pt>
                <c:pt idx="2084">
                  <c:v>892.0</c:v>
                </c:pt>
                <c:pt idx="2085">
                  <c:v>893.0</c:v>
                </c:pt>
                <c:pt idx="2086">
                  <c:v>894.0</c:v>
                </c:pt>
                <c:pt idx="2087">
                  <c:v>894.0</c:v>
                </c:pt>
                <c:pt idx="2088">
                  <c:v>895.0</c:v>
                </c:pt>
                <c:pt idx="2089">
                  <c:v>895.0</c:v>
                </c:pt>
                <c:pt idx="2090">
                  <c:v>896.0</c:v>
                </c:pt>
                <c:pt idx="2091">
                  <c:v>897.0</c:v>
                </c:pt>
                <c:pt idx="2092">
                  <c:v>897.0</c:v>
                </c:pt>
                <c:pt idx="2093">
                  <c:v>897.0</c:v>
                </c:pt>
                <c:pt idx="2094">
                  <c:v>898.0</c:v>
                </c:pt>
                <c:pt idx="2095">
                  <c:v>899.0</c:v>
                </c:pt>
                <c:pt idx="2096">
                  <c:v>900.0</c:v>
                </c:pt>
                <c:pt idx="2097">
                  <c:v>901.0</c:v>
                </c:pt>
                <c:pt idx="2098">
                  <c:v>902.0</c:v>
                </c:pt>
                <c:pt idx="2099">
                  <c:v>903.0</c:v>
                </c:pt>
                <c:pt idx="2100">
                  <c:v>903.0</c:v>
                </c:pt>
                <c:pt idx="2101">
                  <c:v>903.0</c:v>
                </c:pt>
                <c:pt idx="2102">
                  <c:v>903.0</c:v>
                </c:pt>
                <c:pt idx="2103">
                  <c:v>903.0</c:v>
                </c:pt>
                <c:pt idx="2104">
                  <c:v>903.0</c:v>
                </c:pt>
                <c:pt idx="2105">
                  <c:v>903.0</c:v>
                </c:pt>
                <c:pt idx="2106">
                  <c:v>903.0</c:v>
                </c:pt>
                <c:pt idx="2107">
                  <c:v>903.0</c:v>
                </c:pt>
                <c:pt idx="2108">
                  <c:v>903.0</c:v>
                </c:pt>
                <c:pt idx="2109">
                  <c:v>903.0</c:v>
                </c:pt>
                <c:pt idx="2110">
                  <c:v>903.0</c:v>
                </c:pt>
                <c:pt idx="2111">
                  <c:v>904.0</c:v>
                </c:pt>
                <c:pt idx="2112">
                  <c:v>904.0</c:v>
                </c:pt>
                <c:pt idx="2113">
                  <c:v>905.0</c:v>
                </c:pt>
                <c:pt idx="2114">
                  <c:v>906.0</c:v>
                </c:pt>
                <c:pt idx="2115">
                  <c:v>907.0</c:v>
                </c:pt>
                <c:pt idx="2116">
                  <c:v>908.0</c:v>
                </c:pt>
                <c:pt idx="2117">
                  <c:v>909.0</c:v>
                </c:pt>
                <c:pt idx="2118">
                  <c:v>909.0</c:v>
                </c:pt>
                <c:pt idx="2119">
                  <c:v>909.0</c:v>
                </c:pt>
                <c:pt idx="2120">
                  <c:v>909.0</c:v>
                </c:pt>
                <c:pt idx="2121">
                  <c:v>910.0</c:v>
                </c:pt>
                <c:pt idx="2122">
                  <c:v>910.0</c:v>
                </c:pt>
                <c:pt idx="2123">
                  <c:v>911.0</c:v>
                </c:pt>
                <c:pt idx="2124">
                  <c:v>912.0</c:v>
                </c:pt>
                <c:pt idx="2125">
                  <c:v>913.0</c:v>
                </c:pt>
                <c:pt idx="2126">
                  <c:v>914.0</c:v>
                </c:pt>
                <c:pt idx="2127">
                  <c:v>915.0</c:v>
                </c:pt>
                <c:pt idx="2128">
                  <c:v>915.0</c:v>
                </c:pt>
                <c:pt idx="2129">
                  <c:v>915.0</c:v>
                </c:pt>
                <c:pt idx="2130">
                  <c:v>916.0</c:v>
                </c:pt>
                <c:pt idx="2131">
                  <c:v>916.0</c:v>
                </c:pt>
                <c:pt idx="2132">
                  <c:v>916.0</c:v>
                </c:pt>
                <c:pt idx="2133">
                  <c:v>916.0</c:v>
                </c:pt>
                <c:pt idx="2134">
                  <c:v>917.0</c:v>
                </c:pt>
                <c:pt idx="2135">
                  <c:v>918.0</c:v>
                </c:pt>
                <c:pt idx="2136">
                  <c:v>919.0</c:v>
                </c:pt>
                <c:pt idx="2137">
                  <c:v>919.0</c:v>
                </c:pt>
                <c:pt idx="2138">
                  <c:v>920.0</c:v>
                </c:pt>
                <c:pt idx="2139">
                  <c:v>920.0</c:v>
                </c:pt>
                <c:pt idx="2140">
                  <c:v>921.0</c:v>
                </c:pt>
                <c:pt idx="2141">
                  <c:v>922.0</c:v>
                </c:pt>
                <c:pt idx="2142">
                  <c:v>923.0</c:v>
                </c:pt>
                <c:pt idx="2143">
                  <c:v>924.0</c:v>
                </c:pt>
                <c:pt idx="2144">
                  <c:v>925.0</c:v>
                </c:pt>
                <c:pt idx="2145">
                  <c:v>926.0</c:v>
                </c:pt>
                <c:pt idx="2146">
                  <c:v>927.0</c:v>
                </c:pt>
                <c:pt idx="2147">
                  <c:v>928.0</c:v>
                </c:pt>
                <c:pt idx="2148">
                  <c:v>928.0</c:v>
                </c:pt>
                <c:pt idx="2149">
                  <c:v>929.0</c:v>
                </c:pt>
                <c:pt idx="2150">
                  <c:v>929.0</c:v>
                </c:pt>
                <c:pt idx="2151">
                  <c:v>929.0</c:v>
                </c:pt>
                <c:pt idx="2152">
                  <c:v>929.0</c:v>
                </c:pt>
                <c:pt idx="2153">
                  <c:v>929.0</c:v>
                </c:pt>
                <c:pt idx="2154">
                  <c:v>929.0</c:v>
                </c:pt>
                <c:pt idx="2155">
                  <c:v>929.0</c:v>
                </c:pt>
                <c:pt idx="2156">
                  <c:v>930.0</c:v>
                </c:pt>
                <c:pt idx="2157">
                  <c:v>930.0</c:v>
                </c:pt>
                <c:pt idx="2158">
                  <c:v>930.0</c:v>
                </c:pt>
                <c:pt idx="2159">
                  <c:v>930.0</c:v>
                </c:pt>
                <c:pt idx="2160">
                  <c:v>931.0</c:v>
                </c:pt>
                <c:pt idx="2161">
                  <c:v>931.0</c:v>
                </c:pt>
                <c:pt idx="2162">
                  <c:v>931.0</c:v>
                </c:pt>
                <c:pt idx="2163">
                  <c:v>931.0</c:v>
                </c:pt>
                <c:pt idx="2164">
                  <c:v>932.0</c:v>
                </c:pt>
                <c:pt idx="2165">
                  <c:v>932.0</c:v>
                </c:pt>
                <c:pt idx="2166">
                  <c:v>932.0</c:v>
                </c:pt>
                <c:pt idx="2167">
                  <c:v>932.0</c:v>
                </c:pt>
                <c:pt idx="2168">
                  <c:v>932.0</c:v>
                </c:pt>
                <c:pt idx="2169">
                  <c:v>932.0</c:v>
                </c:pt>
                <c:pt idx="2170">
                  <c:v>932.0</c:v>
                </c:pt>
                <c:pt idx="2171">
                  <c:v>933.0</c:v>
                </c:pt>
                <c:pt idx="2172">
                  <c:v>934.0</c:v>
                </c:pt>
                <c:pt idx="2173">
                  <c:v>935.0</c:v>
                </c:pt>
                <c:pt idx="2174">
                  <c:v>936.0</c:v>
                </c:pt>
                <c:pt idx="2175">
                  <c:v>936.0</c:v>
                </c:pt>
                <c:pt idx="2176">
                  <c:v>936.0</c:v>
                </c:pt>
                <c:pt idx="2177">
                  <c:v>936.0</c:v>
                </c:pt>
                <c:pt idx="2178">
                  <c:v>937.0</c:v>
                </c:pt>
                <c:pt idx="2179">
                  <c:v>938.0</c:v>
                </c:pt>
                <c:pt idx="2180">
                  <c:v>938.0</c:v>
                </c:pt>
                <c:pt idx="2181">
                  <c:v>939.0</c:v>
                </c:pt>
                <c:pt idx="2182">
                  <c:v>940.0</c:v>
                </c:pt>
                <c:pt idx="2183">
                  <c:v>940.0</c:v>
                </c:pt>
                <c:pt idx="2184">
                  <c:v>940.0</c:v>
                </c:pt>
                <c:pt idx="2185">
                  <c:v>940.0</c:v>
                </c:pt>
                <c:pt idx="2186">
                  <c:v>940.0</c:v>
                </c:pt>
                <c:pt idx="2187">
                  <c:v>940.0</c:v>
                </c:pt>
                <c:pt idx="2188">
                  <c:v>940.0</c:v>
                </c:pt>
                <c:pt idx="2189">
                  <c:v>941.0</c:v>
                </c:pt>
                <c:pt idx="2190">
                  <c:v>941.0</c:v>
                </c:pt>
                <c:pt idx="2191">
                  <c:v>942.0</c:v>
                </c:pt>
                <c:pt idx="2192">
                  <c:v>943.0</c:v>
                </c:pt>
                <c:pt idx="2193">
                  <c:v>943.0</c:v>
                </c:pt>
                <c:pt idx="2194">
                  <c:v>944.0</c:v>
                </c:pt>
                <c:pt idx="2195">
                  <c:v>945.0</c:v>
                </c:pt>
                <c:pt idx="2196">
                  <c:v>945.0</c:v>
                </c:pt>
                <c:pt idx="2197">
                  <c:v>945.0</c:v>
                </c:pt>
                <c:pt idx="2198">
                  <c:v>945.0</c:v>
                </c:pt>
                <c:pt idx="2199">
                  <c:v>945.0</c:v>
                </c:pt>
                <c:pt idx="2200">
                  <c:v>945.0</c:v>
                </c:pt>
                <c:pt idx="2201">
                  <c:v>946.0</c:v>
                </c:pt>
                <c:pt idx="2202">
                  <c:v>946.0</c:v>
                </c:pt>
                <c:pt idx="2203">
                  <c:v>946.0</c:v>
                </c:pt>
                <c:pt idx="2204">
                  <c:v>946.0</c:v>
                </c:pt>
                <c:pt idx="2205">
                  <c:v>946.0</c:v>
                </c:pt>
                <c:pt idx="2206">
                  <c:v>946.0</c:v>
                </c:pt>
                <c:pt idx="2207">
                  <c:v>946.0</c:v>
                </c:pt>
                <c:pt idx="2208">
                  <c:v>947.0</c:v>
                </c:pt>
                <c:pt idx="2209">
                  <c:v>947.0</c:v>
                </c:pt>
                <c:pt idx="2210">
                  <c:v>948.0</c:v>
                </c:pt>
                <c:pt idx="2211">
                  <c:v>949.0</c:v>
                </c:pt>
                <c:pt idx="2212">
                  <c:v>949.0</c:v>
                </c:pt>
                <c:pt idx="2213">
                  <c:v>949.0</c:v>
                </c:pt>
                <c:pt idx="2214">
                  <c:v>949.0</c:v>
                </c:pt>
                <c:pt idx="2215">
                  <c:v>949.0</c:v>
                </c:pt>
                <c:pt idx="2216">
                  <c:v>949.0</c:v>
                </c:pt>
                <c:pt idx="2217">
                  <c:v>949.0</c:v>
                </c:pt>
                <c:pt idx="2218">
                  <c:v>950.0</c:v>
                </c:pt>
                <c:pt idx="2219">
                  <c:v>950.0</c:v>
                </c:pt>
                <c:pt idx="2220">
                  <c:v>950.0</c:v>
                </c:pt>
                <c:pt idx="2221">
                  <c:v>950.0</c:v>
                </c:pt>
                <c:pt idx="2222">
                  <c:v>950.0</c:v>
                </c:pt>
                <c:pt idx="2223">
                  <c:v>951.0</c:v>
                </c:pt>
                <c:pt idx="2224">
                  <c:v>951.0</c:v>
                </c:pt>
                <c:pt idx="2225">
                  <c:v>951.0</c:v>
                </c:pt>
                <c:pt idx="2226">
                  <c:v>952.0</c:v>
                </c:pt>
                <c:pt idx="2227">
                  <c:v>952.0</c:v>
                </c:pt>
                <c:pt idx="2228">
                  <c:v>952.0</c:v>
                </c:pt>
                <c:pt idx="2229">
                  <c:v>953.0</c:v>
                </c:pt>
                <c:pt idx="2230">
                  <c:v>953.0</c:v>
                </c:pt>
                <c:pt idx="2231">
                  <c:v>953.0</c:v>
                </c:pt>
                <c:pt idx="2232">
                  <c:v>954.0</c:v>
                </c:pt>
                <c:pt idx="2233">
                  <c:v>955.0</c:v>
                </c:pt>
                <c:pt idx="2234">
                  <c:v>956.0</c:v>
                </c:pt>
                <c:pt idx="2235">
                  <c:v>957.0</c:v>
                </c:pt>
                <c:pt idx="2236">
                  <c:v>958.0</c:v>
                </c:pt>
                <c:pt idx="2237">
                  <c:v>959.0</c:v>
                </c:pt>
                <c:pt idx="2238">
                  <c:v>960.0</c:v>
                </c:pt>
                <c:pt idx="2239">
                  <c:v>960.0</c:v>
                </c:pt>
                <c:pt idx="2240">
                  <c:v>960.0</c:v>
                </c:pt>
                <c:pt idx="2241">
                  <c:v>960.0</c:v>
                </c:pt>
                <c:pt idx="2242">
                  <c:v>960.0</c:v>
                </c:pt>
                <c:pt idx="2243">
                  <c:v>960.0</c:v>
                </c:pt>
                <c:pt idx="2244">
                  <c:v>960.0</c:v>
                </c:pt>
                <c:pt idx="2245">
                  <c:v>960.0</c:v>
                </c:pt>
                <c:pt idx="2246">
                  <c:v>960.0</c:v>
                </c:pt>
                <c:pt idx="2247">
                  <c:v>961.0</c:v>
                </c:pt>
                <c:pt idx="2248">
                  <c:v>961.0</c:v>
                </c:pt>
                <c:pt idx="2249">
                  <c:v>961.0</c:v>
                </c:pt>
                <c:pt idx="2250">
                  <c:v>961.0</c:v>
                </c:pt>
                <c:pt idx="2251">
                  <c:v>962.0</c:v>
                </c:pt>
                <c:pt idx="2252">
                  <c:v>963.0</c:v>
                </c:pt>
                <c:pt idx="2253">
                  <c:v>964.0</c:v>
                </c:pt>
                <c:pt idx="2254">
                  <c:v>965.0</c:v>
                </c:pt>
                <c:pt idx="2255">
                  <c:v>966.0</c:v>
                </c:pt>
                <c:pt idx="2256">
                  <c:v>966.0</c:v>
                </c:pt>
                <c:pt idx="2257">
                  <c:v>966.0</c:v>
                </c:pt>
                <c:pt idx="2258">
                  <c:v>967.0</c:v>
                </c:pt>
                <c:pt idx="2259">
                  <c:v>967.0</c:v>
                </c:pt>
                <c:pt idx="2260">
                  <c:v>968.0</c:v>
                </c:pt>
                <c:pt idx="2261">
                  <c:v>968.0</c:v>
                </c:pt>
                <c:pt idx="2262">
                  <c:v>968.0</c:v>
                </c:pt>
                <c:pt idx="2263">
                  <c:v>968.0</c:v>
                </c:pt>
                <c:pt idx="2264">
                  <c:v>968.0</c:v>
                </c:pt>
                <c:pt idx="2265">
                  <c:v>968.0</c:v>
                </c:pt>
                <c:pt idx="2266">
                  <c:v>968.0</c:v>
                </c:pt>
                <c:pt idx="2267">
                  <c:v>968.0</c:v>
                </c:pt>
                <c:pt idx="2268">
                  <c:v>968.0</c:v>
                </c:pt>
                <c:pt idx="2269">
                  <c:v>969.0</c:v>
                </c:pt>
                <c:pt idx="2270">
                  <c:v>969.0</c:v>
                </c:pt>
                <c:pt idx="2271">
                  <c:v>970.0</c:v>
                </c:pt>
                <c:pt idx="2272">
                  <c:v>970.0</c:v>
                </c:pt>
                <c:pt idx="2273">
                  <c:v>970.0</c:v>
                </c:pt>
                <c:pt idx="2274">
                  <c:v>970.0</c:v>
                </c:pt>
                <c:pt idx="2275">
                  <c:v>970.0</c:v>
                </c:pt>
                <c:pt idx="2276">
                  <c:v>970.0</c:v>
                </c:pt>
                <c:pt idx="2277">
                  <c:v>970.0</c:v>
                </c:pt>
                <c:pt idx="2278">
                  <c:v>970.0</c:v>
                </c:pt>
                <c:pt idx="2279">
                  <c:v>970.0</c:v>
                </c:pt>
                <c:pt idx="2280">
                  <c:v>970.0</c:v>
                </c:pt>
                <c:pt idx="2281">
                  <c:v>970.0</c:v>
                </c:pt>
                <c:pt idx="2282">
                  <c:v>970.0</c:v>
                </c:pt>
                <c:pt idx="2283">
                  <c:v>970.0</c:v>
                </c:pt>
                <c:pt idx="2284">
                  <c:v>970.0</c:v>
                </c:pt>
                <c:pt idx="2285">
                  <c:v>970.0</c:v>
                </c:pt>
                <c:pt idx="2286">
                  <c:v>971.0</c:v>
                </c:pt>
                <c:pt idx="2287">
                  <c:v>971.0</c:v>
                </c:pt>
                <c:pt idx="2288">
                  <c:v>971.0</c:v>
                </c:pt>
                <c:pt idx="2289">
                  <c:v>971.0</c:v>
                </c:pt>
                <c:pt idx="2290">
                  <c:v>971.0</c:v>
                </c:pt>
                <c:pt idx="2291">
                  <c:v>971.0</c:v>
                </c:pt>
                <c:pt idx="2292">
                  <c:v>972.0</c:v>
                </c:pt>
                <c:pt idx="2293">
                  <c:v>972.0</c:v>
                </c:pt>
                <c:pt idx="2294">
                  <c:v>973.0</c:v>
                </c:pt>
                <c:pt idx="2295">
                  <c:v>974.0</c:v>
                </c:pt>
                <c:pt idx="2296">
                  <c:v>975.0</c:v>
                </c:pt>
                <c:pt idx="2297">
                  <c:v>976.0</c:v>
                </c:pt>
                <c:pt idx="2298">
                  <c:v>977.0</c:v>
                </c:pt>
                <c:pt idx="2299">
                  <c:v>978.0</c:v>
                </c:pt>
                <c:pt idx="2300">
                  <c:v>979.0</c:v>
                </c:pt>
                <c:pt idx="2301">
                  <c:v>980.0</c:v>
                </c:pt>
                <c:pt idx="2302">
                  <c:v>980.0</c:v>
                </c:pt>
                <c:pt idx="2303">
                  <c:v>981.0</c:v>
                </c:pt>
                <c:pt idx="2304">
                  <c:v>982.0</c:v>
                </c:pt>
                <c:pt idx="2305">
                  <c:v>983.0</c:v>
                </c:pt>
                <c:pt idx="2306">
                  <c:v>984.0</c:v>
                </c:pt>
                <c:pt idx="2307">
                  <c:v>985.0</c:v>
                </c:pt>
                <c:pt idx="2308">
                  <c:v>986.0</c:v>
                </c:pt>
                <c:pt idx="2309">
                  <c:v>986.0</c:v>
                </c:pt>
                <c:pt idx="2310">
                  <c:v>987.0</c:v>
                </c:pt>
                <c:pt idx="2311">
                  <c:v>988.0</c:v>
                </c:pt>
                <c:pt idx="2312">
                  <c:v>989.0</c:v>
                </c:pt>
                <c:pt idx="2313">
                  <c:v>990.0</c:v>
                </c:pt>
                <c:pt idx="2314">
                  <c:v>991.0</c:v>
                </c:pt>
                <c:pt idx="2315">
                  <c:v>991.0</c:v>
                </c:pt>
                <c:pt idx="2316">
                  <c:v>991.0</c:v>
                </c:pt>
                <c:pt idx="2317">
                  <c:v>991.0</c:v>
                </c:pt>
                <c:pt idx="2318">
                  <c:v>992.0</c:v>
                </c:pt>
                <c:pt idx="2319">
                  <c:v>992.0</c:v>
                </c:pt>
                <c:pt idx="2320">
                  <c:v>992.0</c:v>
                </c:pt>
                <c:pt idx="2321">
                  <c:v>992.0</c:v>
                </c:pt>
                <c:pt idx="2322">
                  <c:v>992.0</c:v>
                </c:pt>
                <c:pt idx="2323">
                  <c:v>992.0</c:v>
                </c:pt>
                <c:pt idx="2324">
                  <c:v>992.0</c:v>
                </c:pt>
                <c:pt idx="2325">
                  <c:v>992.0</c:v>
                </c:pt>
                <c:pt idx="2326">
                  <c:v>992.0</c:v>
                </c:pt>
                <c:pt idx="2327">
                  <c:v>992.0</c:v>
                </c:pt>
                <c:pt idx="2328">
                  <c:v>992.0</c:v>
                </c:pt>
                <c:pt idx="2329">
                  <c:v>992.0</c:v>
                </c:pt>
                <c:pt idx="2330">
                  <c:v>992.0</c:v>
                </c:pt>
                <c:pt idx="2331">
                  <c:v>993.0</c:v>
                </c:pt>
                <c:pt idx="2332">
                  <c:v>993.0</c:v>
                </c:pt>
                <c:pt idx="2333">
                  <c:v>994.0</c:v>
                </c:pt>
                <c:pt idx="2334">
                  <c:v>995.0</c:v>
                </c:pt>
                <c:pt idx="2335">
                  <c:v>995.0</c:v>
                </c:pt>
                <c:pt idx="2336">
                  <c:v>996.0</c:v>
                </c:pt>
                <c:pt idx="2337">
                  <c:v>996.0</c:v>
                </c:pt>
                <c:pt idx="2338">
                  <c:v>996.0</c:v>
                </c:pt>
                <c:pt idx="2339">
                  <c:v>997.0</c:v>
                </c:pt>
                <c:pt idx="2340">
                  <c:v>998.0</c:v>
                </c:pt>
                <c:pt idx="2341">
                  <c:v>998.0</c:v>
                </c:pt>
                <c:pt idx="2342">
                  <c:v>998.0</c:v>
                </c:pt>
                <c:pt idx="2343">
                  <c:v>998.0</c:v>
                </c:pt>
                <c:pt idx="2344">
                  <c:v>999.0</c:v>
                </c:pt>
                <c:pt idx="2345">
                  <c:v>1000.0</c:v>
                </c:pt>
                <c:pt idx="2346">
                  <c:v>1000.0</c:v>
                </c:pt>
                <c:pt idx="2347">
                  <c:v>1000.0</c:v>
                </c:pt>
                <c:pt idx="2348">
                  <c:v>1000.0</c:v>
                </c:pt>
                <c:pt idx="2349">
                  <c:v>1000.0</c:v>
                </c:pt>
                <c:pt idx="2350">
                  <c:v>1000.0</c:v>
                </c:pt>
                <c:pt idx="2351">
                  <c:v>1001.0</c:v>
                </c:pt>
                <c:pt idx="2352">
                  <c:v>1001.0</c:v>
                </c:pt>
                <c:pt idx="2353">
                  <c:v>1001.0</c:v>
                </c:pt>
                <c:pt idx="2354">
                  <c:v>1002.0</c:v>
                </c:pt>
                <c:pt idx="2355">
                  <c:v>1003.0</c:v>
                </c:pt>
                <c:pt idx="2356">
                  <c:v>1004.0</c:v>
                </c:pt>
                <c:pt idx="2357">
                  <c:v>1005.0</c:v>
                </c:pt>
                <c:pt idx="2358">
                  <c:v>1006.0</c:v>
                </c:pt>
                <c:pt idx="2359">
                  <c:v>1007.0</c:v>
                </c:pt>
                <c:pt idx="2360">
                  <c:v>1008.0</c:v>
                </c:pt>
                <c:pt idx="2361">
                  <c:v>1008.0</c:v>
                </c:pt>
                <c:pt idx="2362">
                  <c:v>1008.0</c:v>
                </c:pt>
                <c:pt idx="2363">
                  <c:v>1009.0</c:v>
                </c:pt>
                <c:pt idx="2364">
                  <c:v>1010.0</c:v>
                </c:pt>
                <c:pt idx="2365">
                  <c:v>1010.0</c:v>
                </c:pt>
                <c:pt idx="2366">
                  <c:v>1011.0</c:v>
                </c:pt>
                <c:pt idx="2367">
                  <c:v>1011.0</c:v>
                </c:pt>
                <c:pt idx="2368">
                  <c:v>1011.0</c:v>
                </c:pt>
                <c:pt idx="2369">
                  <c:v>1011.0</c:v>
                </c:pt>
                <c:pt idx="2370">
                  <c:v>1011.0</c:v>
                </c:pt>
                <c:pt idx="2371">
                  <c:v>1011.0</c:v>
                </c:pt>
                <c:pt idx="2372">
                  <c:v>1011.0</c:v>
                </c:pt>
                <c:pt idx="2373">
                  <c:v>1011.0</c:v>
                </c:pt>
                <c:pt idx="2374">
                  <c:v>1012.0</c:v>
                </c:pt>
                <c:pt idx="2375">
                  <c:v>1013.0</c:v>
                </c:pt>
                <c:pt idx="2376">
                  <c:v>1014.0</c:v>
                </c:pt>
                <c:pt idx="2377">
                  <c:v>1015.0</c:v>
                </c:pt>
                <c:pt idx="2378">
                  <c:v>1015.0</c:v>
                </c:pt>
                <c:pt idx="2379">
                  <c:v>1015.0</c:v>
                </c:pt>
                <c:pt idx="2380">
                  <c:v>1015.0</c:v>
                </c:pt>
                <c:pt idx="2381">
                  <c:v>1016.0</c:v>
                </c:pt>
                <c:pt idx="2382">
                  <c:v>1016.0</c:v>
                </c:pt>
                <c:pt idx="2383">
                  <c:v>1016.0</c:v>
                </c:pt>
                <c:pt idx="2384">
                  <c:v>1017.0</c:v>
                </c:pt>
                <c:pt idx="2385">
                  <c:v>1017.0</c:v>
                </c:pt>
                <c:pt idx="2386">
                  <c:v>1017.0</c:v>
                </c:pt>
                <c:pt idx="2387">
                  <c:v>1018.0</c:v>
                </c:pt>
                <c:pt idx="2388">
                  <c:v>1018.0</c:v>
                </c:pt>
                <c:pt idx="2389">
                  <c:v>1019.0</c:v>
                </c:pt>
                <c:pt idx="2390">
                  <c:v>1019.0</c:v>
                </c:pt>
                <c:pt idx="2391">
                  <c:v>1020.0</c:v>
                </c:pt>
                <c:pt idx="2392">
                  <c:v>1020.0</c:v>
                </c:pt>
                <c:pt idx="2393">
                  <c:v>1020.0</c:v>
                </c:pt>
                <c:pt idx="2394">
                  <c:v>1020.0</c:v>
                </c:pt>
                <c:pt idx="2395">
                  <c:v>1021.0</c:v>
                </c:pt>
                <c:pt idx="2396">
                  <c:v>1021.0</c:v>
                </c:pt>
                <c:pt idx="2397">
                  <c:v>1021.0</c:v>
                </c:pt>
                <c:pt idx="2398">
                  <c:v>1022.0</c:v>
                </c:pt>
                <c:pt idx="2399">
                  <c:v>1022.0</c:v>
                </c:pt>
                <c:pt idx="2400">
                  <c:v>1023.0</c:v>
                </c:pt>
                <c:pt idx="2401">
                  <c:v>1023.0</c:v>
                </c:pt>
                <c:pt idx="2402">
                  <c:v>1024.0</c:v>
                </c:pt>
                <c:pt idx="2403">
                  <c:v>1025.0</c:v>
                </c:pt>
                <c:pt idx="2404">
                  <c:v>1025.0</c:v>
                </c:pt>
                <c:pt idx="2405">
                  <c:v>1026.0</c:v>
                </c:pt>
                <c:pt idx="2406">
                  <c:v>1027.0</c:v>
                </c:pt>
                <c:pt idx="2407">
                  <c:v>1027.0</c:v>
                </c:pt>
                <c:pt idx="2408">
                  <c:v>1028.0</c:v>
                </c:pt>
                <c:pt idx="2409">
                  <c:v>1029.0</c:v>
                </c:pt>
                <c:pt idx="2410">
                  <c:v>1030.0</c:v>
                </c:pt>
                <c:pt idx="2411">
                  <c:v>1030.0</c:v>
                </c:pt>
                <c:pt idx="2412">
                  <c:v>1031.0</c:v>
                </c:pt>
                <c:pt idx="2413">
                  <c:v>1031.0</c:v>
                </c:pt>
                <c:pt idx="2414">
                  <c:v>1031.0</c:v>
                </c:pt>
                <c:pt idx="2415">
                  <c:v>1032.0</c:v>
                </c:pt>
                <c:pt idx="2416">
                  <c:v>1032.0</c:v>
                </c:pt>
                <c:pt idx="2417">
                  <c:v>1032.0</c:v>
                </c:pt>
                <c:pt idx="2418">
                  <c:v>1033.0</c:v>
                </c:pt>
                <c:pt idx="2419">
                  <c:v>1033.0</c:v>
                </c:pt>
                <c:pt idx="2420">
                  <c:v>1033.0</c:v>
                </c:pt>
                <c:pt idx="2421">
                  <c:v>1033.0</c:v>
                </c:pt>
                <c:pt idx="2422">
                  <c:v>1033.0</c:v>
                </c:pt>
                <c:pt idx="2423">
                  <c:v>1033.0</c:v>
                </c:pt>
                <c:pt idx="2424">
                  <c:v>1033.0</c:v>
                </c:pt>
                <c:pt idx="2425">
                  <c:v>1033.0</c:v>
                </c:pt>
                <c:pt idx="2426">
                  <c:v>1033.0</c:v>
                </c:pt>
                <c:pt idx="2427">
                  <c:v>1033.0</c:v>
                </c:pt>
                <c:pt idx="2428">
                  <c:v>1033.0</c:v>
                </c:pt>
                <c:pt idx="2429">
                  <c:v>1033.0</c:v>
                </c:pt>
                <c:pt idx="2430">
                  <c:v>1034.0</c:v>
                </c:pt>
                <c:pt idx="2431">
                  <c:v>1034.0</c:v>
                </c:pt>
                <c:pt idx="2432">
                  <c:v>1035.0</c:v>
                </c:pt>
                <c:pt idx="2433">
                  <c:v>1036.0</c:v>
                </c:pt>
                <c:pt idx="2434">
                  <c:v>1037.0</c:v>
                </c:pt>
                <c:pt idx="2435">
                  <c:v>1038.0</c:v>
                </c:pt>
                <c:pt idx="2436">
                  <c:v>1039.0</c:v>
                </c:pt>
                <c:pt idx="2437">
                  <c:v>1039.0</c:v>
                </c:pt>
                <c:pt idx="2438">
                  <c:v>1039.0</c:v>
                </c:pt>
                <c:pt idx="2439">
                  <c:v>1039.0</c:v>
                </c:pt>
                <c:pt idx="2440">
                  <c:v>1040.0</c:v>
                </c:pt>
                <c:pt idx="2441">
                  <c:v>1040.0</c:v>
                </c:pt>
                <c:pt idx="2442">
                  <c:v>1040.0</c:v>
                </c:pt>
                <c:pt idx="2443">
                  <c:v>1041.0</c:v>
                </c:pt>
                <c:pt idx="2444">
                  <c:v>1042.0</c:v>
                </c:pt>
                <c:pt idx="2445">
                  <c:v>1043.0</c:v>
                </c:pt>
                <c:pt idx="2446">
                  <c:v>1044.0</c:v>
                </c:pt>
                <c:pt idx="2447">
                  <c:v>1044.0</c:v>
                </c:pt>
                <c:pt idx="2448">
                  <c:v>1045.0</c:v>
                </c:pt>
                <c:pt idx="2449">
                  <c:v>1046.0</c:v>
                </c:pt>
                <c:pt idx="2450">
                  <c:v>1047.0</c:v>
                </c:pt>
                <c:pt idx="2451">
                  <c:v>1047.0</c:v>
                </c:pt>
                <c:pt idx="2452">
                  <c:v>1048.0</c:v>
                </c:pt>
                <c:pt idx="2453">
                  <c:v>1048.0</c:v>
                </c:pt>
                <c:pt idx="2454">
                  <c:v>1048.0</c:v>
                </c:pt>
                <c:pt idx="2455">
                  <c:v>1049.0</c:v>
                </c:pt>
                <c:pt idx="2456">
                  <c:v>1049.0</c:v>
                </c:pt>
                <c:pt idx="2457">
                  <c:v>1049.0</c:v>
                </c:pt>
                <c:pt idx="2458">
                  <c:v>1049.0</c:v>
                </c:pt>
                <c:pt idx="2459">
                  <c:v>1049.0</c:v>
                </c:pt>
                <c:pt idx="2460">
                  <c:v>1049.0</c:v>
                </c:pt>
                <c:pt idx="2461">
                  <c:v>1050.0</c:v>
                </c:pt>
                <c:pt idx="2462">
                  <c:v>1051.0</c:v>
                </c:pt>
                <c:pt idx="2463">
                  <c:v>1052.0</c:v>
                </c:pt>
                <c:pt idx="2464">
                  <c:v>1053.0</c:v>
                </c:pt>
                <c:pt idx="2465">
                  <c:v>1054.0</c:v>
                </c:pt>
                <c:pt idx="2466">
                  <c:v>1054.0</c:v>
                </c:pt>
                <c:pt idx="2467">
                  <c:v>1055.0</c:v>
                </c:pt>
                <c:pt idx="2468">
                  <c:v>1056.0</c:v>
                </c:pt>
                <c:pt idx="2469">
                  <c:v>1057.0</c:v>
                </c:pt>
                <c:pt idx="2470">
                  <c:v>1057.0</c:v>
                </c:pt>
                <c:pt idx="2471">
                  <c:v>1057.0</c:v>
                </c:pt>
                <c:pt idx="2472">
                  <c:v>1058.0</c:v>
                </c:pt>
                <c:pt idx="2473">
                  <c:v>1059.0</c:v>
                </c:pt>
                <c:pt idx="2474">
                  <c:v>1059.0</c:v>
                </c:pt>
                <c:pt idx="2475">
                  <c:v>1059.0</c:v>
                </c:pt>
                <c:pt idx="2476">
                  <c:v>1059.0</c:v>
                </c:pt>
                <c:pt idx="2477">
                  <c:v>1060.0</c:v>
                </c:pt>
                <c:pt idx="2478">
                  <c:v>1061.0</c:v>
                </c:pt>
                <c:pt idx="2479">
                  <c:v>1061.0</c:v>
                </c:pt>
                <c:pt idx="2480">
                  <c:v>1061.0</c:v>
                </c:pt>
                <c:pt idx="2481">
                  <c:v>1061.0</c:v>
                </c:pt>
                <c:pt idx="2482">
                  <c:v>1061.0</c:v>
                </c:pt>
                <c:pt idx="2483">
                  <c:v>1061.0</c:v>
                </c:pt>
                <c:pt idx="2484">
                  <c:v>1061.0</c:v>
                </c:pt>
                <c:pt idx="2485">
                  <c:v>1061.0</c:v>
                </c:pt>
                <c:pt idx="2486">
                  <c:v>1061.0</c:v>
                </c:pt>
                <c:pt idx="2487">
                  <c:v>1061.0</c:v>
                </c:pt>
                <c:pt idx="2488">
                  <c:v>1061.0</c:v>
                </c:pt>
                <c:pt idx="2489">
                  <c:v>1061.0</c:v>
                </c:pt>
                <c:pt idx="2490">
                  <c:v>1061.0</c:v>
                </c:pt>
                <c:pt idx="2491">
                  <c:v>1061.0</c:v>
                </c:pt>
                <c:pt idx="2492">
                  <c:v>1062.0</c:v>
                </c:pt>
                <c:pt idx="2493">
                  <c:v>1063.0</c:v>
                </c:pt>
                <c:pt idx="2494">
                  <c:v>1063.0</c:v>
                </c:pt>
                <c:pt idx="2495">
                  <c:v>1063.0</c:v>
                </c:pt>
                <c:pt idx="2496">
                  <c:v>1063.0</c:v>
                </c:pt>
                <c:pt idx="2497">
                  <c:v>1064.0</c:v>
                </c:pt>
                <c:pt idx="2498">
                  <c:v>1065.0</c:v>
                </c:pt>
                <c:pt idx="2499">
                  <c:v>1065.0</c:v>
                </c:pt>
                <c:pt idx="2500">
                  <c:v>1065.0</c:v>
                </c:pt>
                <c:pt idx="2501">
                  <c:v>1065.0</c:v>
                </c:pt>
                <c:pt idx="2502">
                  <c:v>1066.0</c:v>
                </c:pt>
                <c:pt idx="2503">
                  <c:v>1066.0</c:v>
                </c:pt>
                <c:pt idx="2504">
                  <c:v>1066.0</c:v>
                </c:pt>
                <c:pt idx="2505">
                  <c:v>1067.0</c:v>
                </c:pt>
                <c:pt idx="2506">
                  <c:v>1068.0</c:v>
                </c:pt>
                <c:pt idx="2507">
                  <c:v>1069.0</c:v>
                </c:pt>
                <c:pt idx="2508">
                  <c:v>1069.0</c:v>
                </c:pt>
                <c:pt idx="2509">
                  <c:v>1069.0</c:v>
                </c:pt>
                <c:pt idx="2510">
                  <c:v>1069.0</c:v>
                </c:pt>
                <c:pt idx="2511">
                  <c:v>1069.0</c:v>
                </c:pt>
                <c:pt idx="2512">
                  <c:v>1069.0</c:v>
                </c:pt>
                <c:pt idx="2513">
                  <c:v>1069.0</c:v>
                </c:pt>
                <c:pt idx="2514">
                  <c:v>1070.0</c:v>
                </c:pt>
                <c:pt idx="2515">
                  <c:v>1070.0</c:v>
                </c:pt>
                <c:pt idx="2516">
                  <c:v>1070.0</c:v>
                </c:pt>
                <c:pt idx="2517">
                  <c:v>1070.0</c:v>
                </c:pt>
                <c:pt idx="2518">
                  <c:v>1071.0</c:v>
                </c:pt>
                <c:pt idx="2519">
                  <c:v>1071.0</c:v>
                </c:pt>
                <c:pt idx="2520">
                  <c:v>1071.0</c:v>
                </c:pt>
                <c:pt idx="2521">
                  <c:v>1071.0</c:v>
                </c:pt>
                <c:pt idx="2522">
                  <c:v>1071.0</c:v>
                </c:pt>
                <c:pt idx="2523">
                  <c:v>1071.0</c:v>
                </c:pt>
                <c:pt idx="2524">
                  <c:v>1071.0</c:v>
                </c:pt>
                <c:pt idx="2525">
                  <c:v>1071.0</c:v>
                </c:pt>
                <c:pt idx="2526">
                  <c:v>1072.0</c:v>
                </c:pt>
                <c:pt idx="2527">
                  <c:v>1073.0</c:v>
                </c:pt>
                <c:pt idx="2528">
                  <c:v>1074.0</c:v>
                </c:pt>
                <c:pt idx="2529">
                  <c:v>1074.0</c:v>
                </c:pt>
                <c:pt idx="2530">
                  <c:v>1075.0</c:v>
                </c:pt>
                <c:pt idx="2531">
                  <c:v>1076.0</c:v>
                </c:pt>
                <c:pt idx="2532">
                  <c:v>1076.0</c:v>
                </c:pt>
                <c:pt idx="2533">
                  <c:v>1077.0</c:v>
                </c:pt>
                <c:pt idx="2534">
                  <c:v>1077.0</c:v>
                </c:pt>
                <c:pt idx="2535">
                  <c:v>1077.0</c:v>
                </c:pt>
                <c:pt idx="2536">
                  <c:v>1078.0</c:v>
                </c:pt>
                <c:pt idx="2537">
                  <c:v>1078.0</c:v>
                </c:pt>
                <c:pt idx="2538">
                  <c:v>1078.0</c:v>
                </c:pt>
                <c:pt idx="2539">
                  <c:v>1078.0</c:v>
                </c:pt>
                <c:pt idx="2540">
                  <c:v>1078.0</c:v>
                </c:pt>
                <c:pt idx="2541">
                  <c:v>1078.0</c:v>
                </c:pt>
                <c:pt idx="2542">
                  <c:v>1078.0</c:v>
                </c:pt>
                <c:pt idx="2543">
                  <c:v>1078.0</c:v>
                </c:pt>
                <c:pt idx="2544">
                  <c:v>1079.0</c:v>
                </c:pt>
                <c:pt idx="2545">
                  <c:v>1080.0</c:v>
                </c:pt>
                <c:pt idx="2546">
                  <c:v>1080.0</c:v>
                </c:pt>
                <c:pt idx="2547">
                  <c:v>1080.0</c:v>
                </c:pt>
                <c:pt idx="2548">
                  <c:v>1081.0</c:v>
                </c:pt>
                <c:pt idx="2549">
                  <c:v>1082.0</c:v>
                </c:pt>
                <c:pt idx="2550">
                  <c:v>1083.0</c:v>
                </c:pt>
                <c:pt idx="2551">
                  <c:v>1084.0</c:v>
                </c:pt>
                <c:pt idx="2552">
                  <c:v>1085.0</c:v>
                </c:pt>
                <c:pt idx="2553">
                  <c:v>1085.0</c:v>
                </c:pt>
                <c:pt idx="2554">
                  <c:v>1085.0</c:v>
                </c:pt>
                <c:pt idx="2555">
                  <c:v>1086.0</c:v>
                </c:pt>
                <c:pt idx="2556">
                  <c:v>1086.0</c:v>
                </c:pt>
                <c:pt idx="2557">
                  <c:v>1086.0</c:v>
                </c:pt>
                <c:pt idx="2558">
                  <c:v>1086.0</c:v>
                </c:pt>
                <c:pt idx="2559">
                  <c:v>1086.0</c:v>
                </c:pt>
                <c:pt idx="2560">
                  <c:v>1086.0</c:v>
                </c:pt>
                <c:pt idx="2561">
                  <c:v>1086.0</c:v>
                </c:pt>
                <c:pt idx="2562">
                  <c:v>1086.0</c:v>
                </c:pt>
                <c:pt idx="2563">
                  <c:v>1086.0</c:v>
                </c:pt>
                <c:pt idx="2564">
                  <c:v>1086.0</c:v>
                </c:pt>
                <c:pt idx="2565">
                  <c:v>1086.0</c:v>
                </c:pt>
                <c:pt idx="2566">
                  <c:v>1087.0</c:v>
                </c:pt>
                <c:pt idx="2567">
                  <c:v>1088.0</c:v>
                </c:pt>
                <c:pt idx="2568">
                  <c:v>1088.0</c:v>
                </c:pt>
                <c:pt idx="2569">
                  <c:v>1088.0</c:v>
                </c:pt>
                <c:pt idx="2570">
                  <c:v>1088.0</c:v>
                </c:pt>
                <c:pt idx="2571">
                  <c:v>1088.0</c:v>
                </c:pt>
                <c:pt idx="2572">
                  <c:v>1088.0</c:v>
                </c:pt>
                <c:pt idx="2573">
                  <c:v>1088.0</c:v>
                </c:pt>
                <c:pt idx="2574">
                  <c:v>1088.0</c:v>
                </c:pt>
                <c:pt idx="2575">
                  <c:v>1088.0</c:v>
                </c:pt>
                <c:pt idx="2576">
                  <c:v>1089.0</c:v>
                </c:pt>
                <c:pt idx="2577">
                  <c:v>1089.0</c:v>
                </c:pt>
                <c:pt idx="2578">
                  <c:v>1090.0</c:v>
                </c:pt>
                <c:pt idx="2579">
                  <c:v>1091.0</c:v>
                </c:pt>
                <c:pt idx="2580">
                  <c:v>1092.0</c:v>
                </c:pt>
                <c:pt idx="2581">
                  <c:v>1093.0</c:v>
                </c:pt>
                <c:pt idx="2582">
                  <c:v>1094.0</c:v>
                </c:pt>
                <c:pt idx="2583">
                  <c:v>1094.0</c:v>
                </c:pt>
                <c:pt idx="2584">
                  <c:v>1094.0</c:v>
                </c:pt>
                <c:pt idx="2585">
                  <c:v>1095.0</c:v>
                </c:pt>
                <c:pt idx="2586">
                  <c:v>1095.0</c:v>
                </c:pt>
                <c:pt idx="2587">
                  <c:v>1096.0</c:v>
                </c:pt>
                <c:pt idx="2588">
                  <c:v>1096.0</c:v>
                </c:pt>
                <c:pt idx="2589">
                  <c:v>1096.0</c:v>
                </c:pt>
                <c:pt idx="2590">
                  <c:v>1097.0</c:v>
                </c:pt>
                <c:pt idx="2591">
                  <c:v>1097.0</c:v>
                </c:pt>
                <c:pt idx="2592">
                  <c:v>1097.0</c:v>
                </c:pt>
                <c:pt idx="2593">
                  <c:v>1098.0</c:v>
                </c:pt>
                <c:pt idx="2594">
                  <c:v>1098.0</c:v>
                </c:pt>
                <c:pt idx="2595">
                  <c:v>1099.0</c:v>
                </c:pt>
                <c:pt idx="2596">
                  <c:v>1099.0</c:v>
                </c:pt>
                <c:pt idx="2597">
                  <c:v>1100.0</c:v>
                </c:pt>
                <c:pt idx="2598">
                  <c:v>1101.0</c:v>
                </c:pt>
                <c:pt idx="2599">
                  <c:v>1102.0</c:v>
                </c:pt>
                <c:pt idx="2600">
                  <c:v>1103.0</c:v>
                </c:pt>
                <c:pt idx="2601">
                  <c:v>1104.0</c:v>
                </c:pt>
                <c:pt idx="2602">
                  <c:v>1105.0</c:v>
                </c:pt>
                <c:pt idx="2603">
                  <c:v>1106.0</c:v>
                </c:pt>
                <c:pt idx="2604">
                  <c:v>1106.0</c:v>
                </c:pt>
                <c:pt idx="2605">
                  <c:v>1106.0</c:v>
                </c:pt>
                <c:pt idx="2606">
                  <c:v>1106.0</c:v>
                </c:pt>
                <c:pt idx="2607">
                  <c:v>1106.0</c:v>
                </c:pt>
                <c:pt idx="2608">
                  <c:v>1106.0</c:v>
                </c:pt>
                <c:pt idx="2609">
                  <c:v>1106.0</c:v>
                </c:pt>
                <c:pt idx="2610">
                  <c:v>1106.0</c:v>
                </c:pt>
                <c:pt idx="2611">
                  <c:v>1106.0</c:v>
                </c:pt>
                <c:pt idx="2612">
                  <c:v>1107.0</c:v>
                </c:pt>
                <c:pt idx="2613">
                  <c:v>1107.0</c:v>
                </c:pt>
                <c:pt idx="2614">
                  <c:v>1107.0</c:v>
                </c:pt>
                <c:pt idx="2615">
                  <c:v>1107.0</c:v>
                </c:pt>
                <c:pt idx="2616">
                  <c:v>1107.0</c:v>
                </c:pt>
                <c:pt idx="2617">
                  <c:v>1108.0</c:v>
                </c:pt>
                <c:pt idx="2618">
                  <c:v>1109.0</c:v>
                </c:pt>
                <c:pt idx="2619">
                  <c:v>1109.0</c:v>
                </c:pt>
                <c:pt idx="2620">
                  <c:v>1109.0</c:v>
                </c:pt>
                <c:pt idx="2621">
                  <c:v>1110.0</c:v>
                </c:pt>
                <c:pt idx="2622">
                  <c:v>1111.0</c:v>
                </c:pt>
                <c:pt idx="2623">
                  <c:v>1111.0</c:v>
                </c:pt>
                <c:pt idx="2624">
                  <c:v>1111.0</c:v>
                </c:pt>
                <c:pt idx="2625">
                  <c:v>1111.0</c:v>
                </c:pt>
                <c:pt idx="2626">
                  <c:v>1112.0</c:v>
                </c:pt>
                <c:pt idx="2627">
                  <c:v>1113.0</c:v>
                </c:pt>
                <c:pt idx="2628">
                  <c:v>1114.0</c:v>
                </c:pt>
                <c:pt idx="2629">
                  <c:v>1114.0</c:v>
                </c:pt>
                <c:pt idx="2630">
                  <c:v>1114.0</c:v>
                </c:pt>
                <c:pt idx="2631">
                  <c:v>1115.0</c:v>
                </c:pt>
                <c:pt idx="2632">
                  <c:v>1115.0</c:v>
                </c:pt>
                <c:pt idx="2633">
                  <c:v>1116.0</c:v>
                </c:pt>
                <c:pt idx="2634">
                  <c:v>1117.0</c:v>
                </c:pt>
                <c:pt idx="2635">
                  <c:v>1117.0</c:v>
                </c:pt>
                <c:pt idx="2636">
                  <c:v>1117.0</c:v>
                </c:pt>
                <c:pt idx="2637">
                  <c:v>1117.0</c:v>
                </c:pt>
                <c:pt idx="2638">
                  <c:v>1117.0</c:v>
                </c:pt>
                <c:pt idx="2639">
                  <c:v>1117.0</c:v>
                </c:pt>
                <c:pt idx="2640">
                  <c:v>1117.0</c:v>
                </c:pt>
                <c:pt idx="2641">
                  <c:v>1117.0</c:v>
                </c:pt>
                <c:pt idx="2642">
                  <c:v>1117.0</c:v>
                </c:pt>
                <c:pt idx="2643">
                  <c:v>1118.0</c:v>
                </c:pt>
                <c:pt idx="2644">
                  <c:v>1119.0</c:v>
                </c:pt>
                <c:pt idx="2645">
                  <c:v>1119.0</c:v>
                </c:pt>
                <c:pt idx="2646">
                  <c:v>1120.0</c:v>
                </c:pt>
                <c:pt idx="2647">
                  <c:v>1120.0</c:v>
                </c:pt>
                <c:pt idx="2648">
                  <c:v>1120.0</c:v>
                </c:pt>
                <c:pt idx="2649">
                  <c:v>1120.0</c:v>
                </c:pt>
                <c:pt idx="2650">
                  <c:v>1120.0</c:v>
                </c:pt>
                <c:pt idx="2651">
                  <c:v>1120.0</c:v>
                </c:pt>
                <c:pt idx="2652">
                  <c:v>1120.0</c:v>
                </c:pt>
                <c:pt idx="2653">
                  <c:v>1120.0</c:v>
                </c:pt>
                <c:pt idx="2654">
                  <c:v>1120.0</c:v>
                </c:pt>
                <c:pt idx="2655">
                  <c:v>1120.0</c:v>
                </c:pt>
                <c:pt idx="2656">
                  <c:v>1120.0</c:v>
                </c:pt>
                <c:pt idx="2657">
                  <c:v>1120.0</c:v>
                </c:pt>
                <c:pt idx="2658">
                  <c:v>1120.0</c:v>
                </c:pt>
                <c:pt idx="2659">
                  <c:v>1120.0</c:v>
                </c:pt>
                <c:pt idx="2660">
                  <c:v>1120.0</c:v>
                </c:pt>
                <c:pt idx="2661">
                  <c:v>1120.0</c:v>
                </c:pt>
                <c:pt idx="2662">
                  <c:v>1120.0</c:v>
                </c:pt>
                <c:pt idx="2663">
                  <c:v>1120.0</c:v>
                </c:pt>
                <c:pt idx="2664">
                  <c:v>1120.0</c:v>
                </c:pt>
                <c:pt idx="2665">
                  <c:v>1120.0</c:v>
                </c:pt>
                <c:pt idx="2666">
                  <c:v>1120.0</c:v>
                </c:pt>
                <c:pt idx="2667">
                  <c:v>1121.0</c:v>
                </c:pt>
                <c:pt idx="2668">
                  <c:v>1122.0</c:v>
                </c:pt>
                <c:pt idx="2669">
                  <c:v>1122.0</c:v>
                </c:pt>
                <c:pt idx="2670">
                  <c:v>1122.0</c:v>
                </c:pt>
                <c:pt idx="2671">
                  <c:v>1122.0</c:v>
                </c:pt>
                <c:pt idx="2672">
                  <c:v>1122.0</c:v>
                </c:pt>
                <c:pt idx="2673">
                  <c:v>1122.0</c:v>
                </c:pt>
                <c:pt idx="2674">
                  <c:v>1123.0</c:v>
                </c:pt>
                <c:pt idx="2675">
                  <c:v>1123.0</c:v>
                </c:pt>
                <c:pt idx="2676">
                  <c:v>1123.0</c:v>
                </c:pt>
                <c:pt idx="2677">
                  <c:v>1123.0</c:v>
                </c:pt>
                <c:pt idx="2678">
                  <c:v>1124.0</c:v>
                </c:pt>
                <c:pt idx="2679">
                  <c:v>1124.0</c:v>
                </c:pt>
                <c:pt idx="2680">
                  <c:v>1124.0</c:v>
                </c:pt>
                <c:pt idx="2681">
                  <c:v>1125.0</c:v>
                </c:pt>
                <c:pt idx="2682">
                  <c:v>1126.0</c:v>
                </c:pt>
                <c:pt idx="2683">
                  <c:v>1127.0</c:v>
                </c:pt>
                <c:pt idx="2684">
                  <c:v>1128.0</c:v>
                </c:pt>
                <c:pt idx="2685">
                  <c:v>1129.0</c:v>
                </c:pt>
                <c:pt idx="2686">
                  <c:v>1130.0</c:v>
                </c:pt>
                <c:pt idx="2687">
                  <c:v>1131.0</c:v>
                </c:pt>
                <c:pt idx="2688">
                  <c:v>1132.0</c:v>
                </c:pt>
                <c:pt idx="2689">
                  <c:v>1133.0</c:v>
                </c:pt>
                <c:pt idx="2690">
                  <c:v>1134.0</c:v>
                </c:pt>
                <c:pt idx="2691">
                  <c:v>1135.0</c:v>
                </c:pt>
                <c:pt idx="2692">
                  <c:v>1136.0</c:v>
                </c:pt>
                <c:pt idx="2693">
                  <c:v>1137.0</c:v>
                </c:pt>
                <c:pt idx="2694">
                  <c:v>1138.0</c:v>
                </c:pt>
                <c:pt idx="2695">
                  <c:v>1139.0</c:v>
                </c:pt>
                <c:pt idx="2696">
                  <c:v>1140.0</c:v>
                </c:pt>
                <c:pt idx="2697">
                  <c:v>1141.0</c:v>
                </c:pt>
                <c:pt idx="2698">
                  <c:v>1142.0</c:v>
                </c:pt>
                <c:pt idx="2699">
                  <c:v>1143.0</c:v>
                </c:pt>
                <c:pt idx="2700">
                  <c:v>1144.0</c:v>
                </c:pt>
                <c:pt idx="2701">
                  <c:v>1145.0</c:v>
                </c:pt>
                <c:pt idx="2702">
                  <c:v>1145.0</c:v>
                </c:pt>
                <c:pt idx="2703">
                  <c:v>1146.0</c:v>
                </c:pt>
                <c:pt idx="2704">
                  <c:v>1147.0</c:v>
                </c:pt>
                <c:pt idx="2705">
                  <c:v>1148.0</c:v>
                </c:pt>
                <c:pt idx="2706">
                  <c:v>1149.0</c:v>
                </c:pt>
                <c:pt idx="2707">
                  <c:v>1149.0</c:v>
                </c:pt>
                <c:pt idx="2708">
                  <c:v>1149.0</c:v>
                </c:pt>
                <c:pt idx="2709">
                  <c:v>1150.0</c:v>
                </c:pt>
                <c:pt idx="2710">
                  <c:v>1150.0</c:v>
                </c:pt>
                <c:pt idx="2711">
                  <c:v>1150.0</c:v>
                </c:pt>
                <c:pt idx="2712">
                  <c:v>1151.0</c:v>
                </c:pt>
                <c:pt idx="2713">
                  <c:v>1151.0</c:v>
                </c:pt>
                <c:pt idx="2714">
                  <c:v>1152.0</c:v>
                </c:pt>
                <c:pt idx="2715">
                  <c:v>1153.0</c:v>
                </c:pt>
                <c:pt idx="2716">
                  <c:v>1154.0</c:v>
                </c:pt>
                <c:pt idx="2717">
                  <c:v>1155.0</c:v>
                </c:pt>
                <c:pt idx="2718">
                  <c:v>1156.0</c:v>
                </c:pt>
                <c:pt idx="2719">
                  <c:v>1157.0</c:v>
                </c:pt>
                <c:pt idx="2720">
                  <c:v>1157.0</c:v>
                </c:pt>
                <c:pt idx="2721">
                  <c:v>1157.0</c:v>
                </c:pt>
                <c:pt idx="2722">
                  <c:v>1157.0</c:v>
                </c:pt>
                <c:pt idx="2723">
                  <c:v>1157.0</c:v>
                </c:pt>
                <c:pt idx="2724">
                  <c:v>1158.0</c:v>
                </c:pt>
                <c:pt idx="2725">
                  <c:v>1159.0</c:v>
                </c:pt>
                <c:pt idx="2726">
                  <c:v>1160.0</c:v>
                </c:pt>
                <c:pt idx="2727">
                  <c:v>1160.0</c:v>
                </c:pt>
                <c:pt idx="2728">
                  <c:v>1161.0</c:v>
                </c:pt>
                <c:pt idx="2729">
                  <c:v>1162.0</c:v>
                </c:pt>
                <c:pt idx="2730">
                  <c:v>1163.0</c:v>
                </c:pt>
                <c:pt idx="2731">
                  <c:v>1164.0</c:v>
                </c:pt>
                <c:pt idx="2732">
                  <c:v>1164.0</c:v>
                </c:pt>
                <c:pt idx="2733">
                  <c:v>1165.0</c:v>
                </c:pt>
                <c:pt idx="2734">
                  <c:v>1166.0</c:v>
                </c:pt>
                <c:pt idx="2735">
                  <c:v>1166.0</c:v>
                </c:pt>
                <c:pt idx="2736">
                  <c:v>1166.0</c:v>
                </c:pt>
                <c:pt idx="2737">
                  <c:v>1166.0</c:v>
                </c:pt>
                <c:pt idx="2738">
                  <c:v>1166.0</c:v>
                </c:pt>
                <c:pt idx="2739">
                  <c:v>1166.0</c:v>
                </c:pt>
                <c:pt idx="2740">
                  <c:v>1166.0</c:v>
                </c:pt>
                <c:pt idx="2741">
                  <c:v>1166.0</c:v>
                </c:pt>
                <c:pt idx="2742">
                  <c:v>1167.0</c:v>
                </c:pt>
                <c:pt idx="2743">
                  <c:v>1168.0</c:v>
                </c:pt>
                <c:pt idx="2744">
                  <c:v>1169.0</c:v>
                </c:pt>
                <c:pt idx="2745">
                  <c:v>1170.0</c:v>
                </c:pt>
                <c:pt idx="2746">
                  <c:v>1171.0</c:v>
                </c:pt>
                <c:pt idx="2747">
                  <c:v>1171.0</c:v>
                </c:pt>
                <c:pt idx="2748">
                  <c:v>1171.0</c:v>
                </c:pt>
                <c:pt idx="2749">
                  <c:v>1171.0</c:v>
                </c:pt>
                <c:pt idx="2750">
                  <c:v>1171.0</c:v>
                </c:pt>
                <c:pt idx="2751">
                  <c:v>1171.0</c:v>
                </c:pt>
                <c:pt idx="2752">
                  <c:v>1172.0</c:v>
                </c:pt>
                <c:pt idx="2753">
                  <c:v>1172.0</c:v>
                </c:pt>
                <c:pt idx="2754">
                  <c:v>1172.0</c:v>
                </c:pt>
                <c:pt idx="2755">
                  <c:v>1172.0</c:v>
                </c:pt>
                <c:pt idx="2756">
                  <c:v>1173.0</c:v>
                </c:pt>
                <c:pt idx="2757">
                  <c:v>1174.0</c:v>
                </c:pt>
                <c:pt idx="2758">
                  <c:v>1175.0</c:v>
                </c:pt>
                <c:pt idx="2759">
                  <c:v>1176.0</c:v>
                </c:pt>
                <c:pt idx="2760">
                  <c:v>1176.0</c:v>
                </c:pt>
                <c:pt idx="2761">
                  <c:v>1176.0</c:v>
                </c:pt>
                <c:pt idx="2762">
                  <c:v>1176.0</c:v>
                </c:pt>
                <c:pt idx="2763">
                  <c:v>1176.0</c:v>
                </c:pt>
                <c:pt idx="2764">
                  <c:v>1176.0</c:v>
                </c:pt>
                <c:pt idx="2765">
                  <c:v>1176.0</c:v>
                </c:pt>
                <c:pt idx="2766">
                  <c:v>1177.0</c:v>
                </c:pt>
                <c:pt idx="2767">
                  <c:v>1178.0</c:v>
                </c:pt>
                <c:pt idx="2768">
                  <c:v>1178.0</c:v>
                </c:pt>
                <c:pt idx="2769">
                  <c:v>1178.0</c:v>
                </c:pt>
                <c:pt idx="2770">
                  <c:v>1178.0</c:v>
                </c:pt>
                <c:pt idx="2771">
                  <c:v>1178.0</c:v>
                </c:pt>
                <c:pt idx="2772">
                  <c:v>1178.0</c:v>
                </c:pt>
                <c:pt idx="2773">
                  <c:v>1179.0</c:v>
                </c:pt>
                <c:pt idx="2774">
                  <c:v>1180.0</c:v>
                </c:pt>
                <c:pt idx="2775">
                  <c:v>1180.0</c:v>
                </c:pt>
                <c:pt idx="2776">
                  <c:v>1180.0</c:v>
                </c:pt>
                <c:pt idx="2777">
                  <c:v>1180.0</c:v>
                </c:pt>
                <c:pt idx="2778">
                  <c:v>1180.0</c:v>
                </c:pt>
                <c:pt idx="2779">
                  <c:v>1180.0</c:v>
                </c:pt>
                <c:pt idx="2780">
                  <c:v>1181.0</c:v>
                </c:pt>
                <c:pt idx="2781">
                  <c:v>1182.0</c:v>
                </c:pt>
                <c:pt idx="2782">
                  <c:v>1183.0</c:v>
                </c:pt>
                <c:pt idx="2783">
                  <c:v>1183.0</c:v>
                </c:pt>
                <c:pt idx="2784">
                  <c:v>1183.0</c:v>
                </c:pt>
                <c:pt idx="2785">
                  <c:v>1183.0</c:v>
                </c:pt>
                <c:pt idx="2786">
                  <c:v>1183.0</c:v>
                </c:pt>
                <c:pt idx="2787">
                  <c:v>1183.0</c:v>
                </c:pt>
                <c:pt idx="2788">
                  <c:v>1183.0</c:v>
                </c:pt>
                <c:pt idx="2789">
                  <c:v>1184.0</c:v>
                </c:pt>
                <c:pt idx="2790">
                  <c:v>1184.0</c:v>
                </c:pt>
                <c:pt idx="2791">
                  <c:v>1184.0</c:v>
                </c:pt>
                <c:pt idx="2792">
                  <c:v>1185.0</c:v>
                </c:pt>
                <c:pt idx="2793">
                  <c:v>1186.0</c:v>
                </c:pt>
                <c:pt idx="2794">
                  <c:v>1187.0</c:v>
                </c:pt>
                <c:pt idx="2795">
                  <c:v>1188.0</c:v>
                </c:pt>
                <c:pt idx="2796">
                  <c:v>1188.0</c:v>
                </c:pt>
                <c:pt idx="2797">
                  <c:v>1188.0</c:v>
                </c:pt>
                <c:pt idx="2798">
                  <c:v>1188.0</c:v>
                </c:pt>
                <c:pt idx="2799">
                  <c:v>1188.0</c:v>
                </c:pt>
                <c:pt idx="2800">
                  <c:v>1188.0</c:v>
                </c:pt>
                <c:pt idx="2801">
                  <c:v>1188.0</c:v>
                </c:pt>
                <c:pt idx="2802">
                  <c:v>1188.0</c:v>
                </c:pt>
                <c:pt idx="2803">
                  <c:v>1188.0</c:v>
                </c:pt>
                <c:pt idx="2804">
                  <c:v>1188.0</c:v>
                </c:pt>
                <c:pt idx="2805">
                  <c:v>1188.0</c:v>
                </c:pt>
                <c:pt idx="2806">
                  <c:v>1189.0</c:v>
                </c:pt>
                <c:pt idx="2807">
                  <c:v>1189.0</c:v>
                </c:pt>
                <c:pt idx="2808">
                  <c:v>1189.0</c:v>
                </c:pt>
                <c:pt idx="2809">
                  <c:v>1189.0</c:v>
                </c:pt>
                <c:pt idx="2810">
                  <c:v>1189.0</c:v>
                </c:pt>
                <c:pt idx="2811">
                  <c:v>1189.0</c:v>
                </c:pt>
                <c:pt idx="2812">
                  <c:v>1189.0</c:v>
                </c:pt>
                <c:pt idx="2813">
                  <c:v>1189.0</c:v>
                </c:pt>
                <c:pt idx="2814">
                  <c:v>1189.0</c:v>
                </c:pt>
                <c:pt idx="2815">
                  <c:v>1190.0</c:v>
                </c:pt>
                <c:pt idx="2816">
                  <c:v>1191.0</c:v>
                </c:pt>
                <c:pt idx="2817">
                  <c:v>1192.0</c:v>
                </c:pt>
                <c:pt idx="2818">
                  <c:v>1192.0</c:v>
                </c:pt>
                <c:pt idx="2819">
                  <c:v>1193.0</c:v>
                </c:pt>
                <c:pt idx="2820">
                  <c:v>1194.0</c:v>
                </c:pt>
                <c:pt idx="2821">
                  <c:v>1195.0</c:v>
                </c:pt>
                <c:pt idx="2822">
                  <c:v>1196.0</c:v>
                </c:pt>
                <c:pt idx="2823">
                  <c:v>1196.0</c:v>
                </c:pt>
                <c:pt idx="2824">
                  <c:v>1196.0</c:v>
                </c:pt>
                <c:pt idx="2825">
                  <c:v>1196.0</c:v>
                </c:pt>
                <c:pt idx="2826">
                  <c:v>1197.0</c:v>
                </c:pt>
                <c:pt idx="2827">
                  <c:v>1198.0</c:v>
                </c:pt>
                <c:pt idx="2828">
                  <c:v>1199.0</c:v>
                </c:pt>
                <c:pt idx="2829">
                  <c:v>1200.0</c:v>
                </c:pt>
                <c:pt idx="2830">
                  <c:v>1201.0</c:v>
                </c:pt>
                <c:pt idx="2831">
                  <c:v>1201.0</c:v>
                </c:pt>
                <c:pt idx="2832">
                  <c:v>1202.0</c:v>
                </c:pt>
                <c:pt idx="2833">
                  <c:v>1203.0</c:v>
                </c:pt>
                <c:pt idx="2834">
                  <c:v>1203.0</c:v>
                </c:pt>
                <c:pt idx="2835">
                  <c:v>1203.0</c:v>
                </c:pt>
                <c:pt idx="2836">
                  <c:v>1204.0</c:v>
                </c:pt>
                <c:pt idx="2837">
                  <c:v>1205.0</c:v>
                </c:pt>
                <c:pt idx="2838">
                  <c:v>1206.0</c:v>
                </c:pt>
                <c:pt idx="2839">
                  <c:v>1206.0</c:v>
                </c:pt>
                <c:pt idx="2840">
                  <c:v>1206.0</c:v>
                </c:pt>
                <c:pt idx="2841">
                  <c:v>1206.0</c:v>
                </c:pt>
                <c:pt idx="2842">
                  <c:v>1206.0</c:v>
                </c:pt>
                <c:pt idx="2843">
                  <c:v>1206.0</c:v>
                </c:pt>
                <c:pt idx="2844">
                  <c:v>1206.0</c:v>
                </c:pt>
                <c:pt idx="2845">
                  <c:v>1207.0</c:v>
                </c:pt>
                <c:pt idx="2846">
                  <c:v>1207.0</c:v>
                </c:pt>
                <c:pt idx="2847">
                  <c:v>1207.0</c:v>
                </c:pt>
                <c:pt idx="2848">
                  <c:v>1207.0</c:v>
                </c:pt>
                <c:pt idx="2849">
                  <c:v>1207.0</c:v>
                </c:pt>
                <c:pt idx="2850">
                  <c:v>1207.0</c:v>
                </c:pt>
                <c:pt idx="2851">
                  <c:v>1208.0</c:v>
                </c:pt>
                <c:pt idx="2852">
                  <c:v>1209.0</c:v>
                </c:pt>
                <c:pt idx="2853">
                  <c:v>1210.0</c:v>
                </c:pt>
                <c:pt idx="2854">
                  <c:v>1211.0</c:v>
                </c:pt>
                <c:pt idx="2855">
                  <c:v>1212.0</c:v>
                </c:pt>
                <c:pt idx="2856">
                  <c:v>1213.0</c:v>
                </c:pt>
                <c:pt idx="2857">
                  <c:v>1214.0</c:v>
                </c:pt>
                <c:pt idx="2858">
                  <c:v>1214.0</c:v>
                </c:pt>
                <c:pt idx="2859">
                  <c:v>1214.0</c:v>
                </c:pt>
                <c:pt idx="2860">
                  <c:v>1214.0</c:v>
                </c:pt>
                <c:pt idx="2861">
                  <c:v>1214.0</c:v>
                </c:pt>
                <c:pt idx="2862">
                  <c:v>1215.0</c:v>
                </c:pt>
                <c:pt idx="2863">
                  <c:v>1215.0</c:v>
                </c:pt>
                <c:pt idx="2864">
                  <c:v>1215.0</c:v>
                </c:pt>
                <c:pt idx="2865">
                  <c:v>1215.0</c:v>
                </c:pt>
                <c:pt idx="2866">
                  <c:v>1215.0</c:v>
                </c:pt>
                <c:pt idx="2867">
                  <c:v>1215.0</c:v>
                </c:pt>
                <c:pt idx="2868">
                  <c:v>1216.0</c:v>
                </c:pt>
                <c:pt idx="2869">
                  <c:v>1217.0</c:v>
                </c:pt>
                <c:pt idx="2870">
                  <c:v>1217.0</c:v>
                </c:pt>
                <c:pt idx="2871">
                  <c:v>1217.0</c:v>
                </c:pt>
                <c:pt idx="2872">
                  <c:v>1218.0</c:v>
                </c:pt>
                <c:pt idx="2873">
                  <c:v>1219.0</c:v>
                </c:pt>
                <c:pt idx="2874">
                  <c:v>1220.0</c:v>
                </c:pt>
                <c:pt idx="2875">
                  <c:v>1220.0</c:v>
                </c:pt>
                <c:pt idx="2876">
                  <c:v>1220.0</c:v>
                </c:pt>
                <c:pt idx="2877">
                  <c:v>1220.0</c:v>
                </c:pt>
                <c:pt idx="2878">
                  <c:v>1221.0</c:v>
                </c:pt>
                <c:pt idx="2879">
                  <c:v>1222.0</c:v>
                </c:pt>
                <c:pt idx="2880">
                  <c:v>1223.0</c:v>
                </c:pt>
                <c:pt idx="2881">
                  <c:v>1224.0</c:v>
                </c:pt>
                <c:pt idx="2882">
                  <c:v>1225.0</c:v>
                </c:pt>
                <c:pt idx="2883">
                  <c:v>1225.0</c:v>
                </c:pt>
                <c:pt idx="2884">
                  <c:v>1226.0</c:v>
                </c:pt>
                <c:pt idx="2885">
                  <c:v>1226.0</c:v>
                </c:pt>
                <c:pt idx="2886">
                  <c:v>1227.0</c:v>
                </c:pt>
                <c:pt idx="2887">
                  <c:v>1228.0</c:v>
                </c:pt>
                <c:pt idx="2888">
                  <c:v>1229.0</c:v>
                </c:pt>
                <c:pt idx="2889">
                  <c:v>1230.0</c:v>
                </c:pt>
                <c:pt idx="2890">
                  <c:v>1231.0</c:v>
                </c:pt>
                <c:pt idx="2891">
                  <c:v>1231.0</c:v>
                </c:pt>
                <c:pt idx="2892">
                  <c:v>1231.0</c:v>
                </c:pt>
                <c:pt idx="2893">
                  <c:v>1231.0</c:v>
                </c:pt>
                <c:pt idx="2894">
                  <c:v>1232.0</c:v>
                </c:pt>
                <c:pt idx="2895">
                  <c:v>1233.0</c:v>
                </c:pt>
                <c:pt idx="2896">
                  <c:v>1233.0</c:v>
                </c:pt>
                <c:pt idx="2897">
                  <c:v>1234.0</c:v>
                </c:pt>
                <c:pt idx="2898">
                  <c:v>1235.0</c:v>
                </c:pt>
                <c:pt idx="2899">
                  <c:v>1236.0</c:v>
                </c:pt>
                <c:pt idx="2900">
                  <c:v>1237.0</c:v>
                </c:pt>
                <c:pt idx="2901">
                  <c:v>1237.0</c:v>
                </c:pt>
                <c:pt idx="2902">
                  <c:v>1238.0</c:v>
                </c:pt>
                <c:pt idx="2903">
                  <c:v>1238.0</c:v>
                </c:pt>
                <c:pt idx="2904">
                  <c:v>1239.0</c:v>
                </c:pt>
                <c:pt idx="2905">
                  <c:v>1240.0</c:v>
                </c:pt>
                <c:pt idx="2906">
                  <c:v>1240.0</c:v>
                </c:pt>
                <c:pt idx="2907">
                  <c:v>1240.0</c:v>
                </c:pt>
                <c:pt idx="2908">
                  <c:v>1240.0</c:v>
                </c:pt>
                <c:pt idx="2909">
                  <c:v>1240.0</c:v>
                </c:pt>
                <c:pt idx="2910">
                  <c:v>1240.0</c:v>
                </c:pt>
                <c:pt idx="2911">
                  <c:v>1240.0</c:v>
                </c:pt>
                <c:pt idx="2912">
                  <c:v>1240.0</c:v>
                </c:pt>
                <c:pt idx="2913">
                  <c:v>1241.0</c:v>
                </c:pt>
                <c:pt idx="2914">
                  <c:v>1242.0</c:v>
                </c:pt>
                <c:pt idx="2915">
                  <c:v>1243.0</c:v>
                </c:pt>
                <c:pt idx="2916">
                  <c:v>1243.0</c:v>
                </c:pt>
                <c:pt idx="2917">
                  <c:v>1244.0</c:v>
                </c:pt>
                <c:pt idx="2918">
                  <c:v>1245.0</c:v>
                </c:pt>
                <c:pt idx="2919">
                  <c:v>1245.0</c:v>
                </c:pt>
                <c:pt idx="2920">
                  <c:v>1246.0</c:v>
                </c:pt>
                <c:pt idx="2921">
                  <c:v>1247.0</c:v>
                </c:pt>
                <c:pt idx="2922">
                  <c:v>1247.0</c:v>
                </c:pt>
                <c:pt idx="2923">
                  <c:v>1247.0</c:v>
                </c:pt>
                <c:pt idx="2924">
                  <c:v>1247.0</c:v>
                </c:pt>
                <c:pt idx="2925">
                  <c:v>1247.0</c:v>
                </c:pt>
                <c:pt idx="2926">
                  <c:v>1247.0</c:v>
                </c:pt>
                <c:pt idx="2927">
                  <c:v>1247.0</c:v>
                </c:pt>
                <c:pt idx="2928">
                  <c:v>1247.0</c:v>
                </c:pt>
                <c:pt idx="2929">
                  <c:v>1247.0</c:v>
                </c:pt>
                <c:pt idx="2930">
                  <c:v>1247.0</c:v>
                </c:pt>
                <c:pt idx="2931">
                  <c:v>1248.0</c:v>
                </c:pt>
                <c:pt idx="2932">
                  <c:v>1248.0</c:v>
                </c:pt>
                <c:pt idx="2933">
                  <c:v>1248.0</c:v>
                </c:pt>
                <c:pt idx="2934">
                  <c:v>1249.0</c:v>
                </c:pt>
                <c:pt idx="2935">
                  <c:v>1249.0</c:v>
                </c:pt>
                <c:pt idx="2936">
                  <c:v>1249.0</c:v>
                </c:pt>
                <c:pt idx="2937">
                  <c:v>1250.0</c:v>
                </c:pt>
                <c:pt idx="2938">
                  <c:v>1250.0</c:v>
                </c:pt>
                <c:pt idx="2939">
                  <c:v>1250.0</c:v>
                </c:pt>
                <c:pt idx="2940">
                  <c:v>1251.0</c:v>
                </c:pt>
                <c:pt idx="2941">
                  <c:v>1252.0</c:v>
                </c:pt>
                <c:pt idx="2942">
                  <c:v>1253.0</c:v>
                </c:pt>
                <c:pt idx="2943">
                  <c:v>1254.0</c:v>
                </c:pt>
                <c:pt idx="2944">
                  <c:v>1254.0</c:v>
                </c:pt>
                <c:pt idx="2945">
                  <c:v>1255.0</c:v>
                </c:pt>
                <c:pt idx="2946">
                  <c:v>1255.0</c:v>
                </c:pt>
                <c:pt idx="2947">
                  <c:v>1256.0</c:v>
                </c:pt>
                <c:pt idx="2948">
                  <c:v>1257.0</c:v>
                </c:pt>
                <c:pt idx="2949">
                  <c:v>1258.0</c:v>
                </c:pt>
                <c:pt idx="2950">
                  <c:v>1258.0</c:v>
                </c:pt>
                <c:pt idx="2951">
                  <c:v>1259.0</c:v>
                </c:pt>
                <c:pt idx="2952">
                  <c:v>1260.0</c:v>
                </c:pt>
                <c:pt idx="2953">
                  <c:v>1261.0</c:v>
                </c:pt>
                <c:pt idx="2954">
                  <c:v>1261.0</c:v>
                </c:pt>
                <c:pt idx="2955">
                  <c:v>1261.0</c:v>
                </c:pt>
                <c:pt idx="2956">
                  <c:v>1262.0</c:v>
                </c:pt>
                <c:pt idx="2957">
                  <c:v>1262.0</c:v>
                </c:pt>
                <c:pt idx="2958">
                  <c:v>1262.0</c:v>
                </c:pt>
                <c:pt idx="2959">
                  <c:v>1262.0</c:v>
                </c:pt>
                <c:pt idx="2960">
                  <c:v>1263.0</c:v>
                </c:pt>
                <c:pt idx="2961">
                  <c:v>1263.0</c:v>
                </c:pt>
                <c:pt idx="2962">
                  <c:v>1264.0</c:v>
                </c:pt>
                <c:pt idx="2963">
                  <c:v>1264.0</c:v>
                </c:pt>
                <c:pt idx="2964">
                  <c:v>1264.0</c:v>
                </c:pt>
                <c:pt idx="2965">
                  <c:v>1265.0</c:v>
                </c:pt>
                <c:pt idx="2966">
                  <c:v>1266.0</c:v>
                </c:pt>
                <c:pt idx="2967">
                  <c:v>1267.0</c:v>
                </c:pt>
                <c:pt idx="2968">
                  <c:v>1267.0</c:v>
                </c:pt>
                <c:pt idx="2969">
                  <c:v>1267.0</c:v>
                </c:pt>
                <c:pt idx="2970">
                  <c:v>1268.0</c:v>
                </c:pt>
                <c:pt idx="2971">
                  <c:v>1268.0</c:v>
                </c:pt>
                <c:pt idx="2972">
                  <c:v>1268.0</c:v>
                </c:pt>
                <c:pt idx="2973">
                  <c:v>1268.0</c:v>
                </c:pt>
                <c:pt idx="2974">
                  <c:v>1268.0</c:v>
                </c:pt>
                <c:pt idx="2975">
                  <c:v>1268.0</c:v>
                </c:pt>
                <c:pt idx="2976">
                  <c:v>1268.0</c:v>
                </c:pt>
                <c:pt idx="2977">
                  <c:v>1268.0</c:v>
                </c:pt>
                <c:pt idx="2978">
                  <c:v>1268.0</c:v>
                </c:pt>
                <c:pt idx="2979">
                  <c:v>1268.0</c:v>
                </c:pt>
                <c:pt idx="2980">
                  <c:v>1268.0</c:v>
                </c:pt>
                <c:pt idx="2981">
                  <c:v>1268.0</c:v>
                </c:pt>
                <c:pt idx="2982">
                  <c:v>1269.0</c:v>
                </c:pt>
                <c:pt idx="2983">
                  <c:v>1270.0</c:v>
                </c:pt>
                <c:pt idx="2984">
                  <c:v>1270.0</c:v>
                </c:pt>
                <c:pt idx="2985">
                  <c:v>1270.0</c:v>
                </c:pt>
                <c:pt idx="2986">
                  <c:v>1270.0</c:v>
                </c:pt>
                <c:pt idx="2987">
                  <c:v>1271.0</c:v>
                </c:pt>
                <c:pt idx="2988">
                  <c:v>1272.0</c:v>
                </c:pt>
                <c:pt idx="2989">
                  <c:v>1272.0</c:v>
                </c:pt>
                <c:pt idx="2990">
                  <c:v>1272.0</c:v>
                </c:pt>
                <c:pt idx="2991">
                  <c:v>1272.0</c:v>
                </c:pt>
                <c:pt idx="2992">
                  <c:v>1272.0</c:v>
                </c:pt>
                <c:pt idx="2993">
                  <c:v>1272.0</c:v>
                </c:pt>
                <c:pt idx="2994">
                  <c:v>1272.0</c:v>
                </c:pt>
                <c:pt idx="2995">
                  <c:v>1272.0</c:v>
                </c:pt>
                <c:pt idx="2996">
                  <c:v>1272.0</c:v>
                </c:pt>
                <c:pt idx="2997">
                  <c:v>1272.0</c:v>
                </c:pt>
                <c:pt idx="2998">
                  <c:v>1272.0</c:v>
                </c:pt>
                <c:pt idx="2999">
                  <c:v>1273.0</c:v>
                </c:pt>
                <c:pt idx="3000">
                  <c:v>1274.0</c:v>
                </c:pt>
                <c:pt idx="3001">
                  <c:v>1275.0</c:v>
                </c:pt>
                <c:pt idx="3002">
                  <c:v>1276.0</c:v>
                </c:pt>
                <c:pt idx="3003">
                  <c:v>1276.0</c:v>
                </c:pt>
                <c:pt idx="3004">
                  <c:v>1277.0</c:v>
                </c:pt>
                <c:pt idx="3005">
                  <c:v>1277.0</c:v>
                </c:pt>
                <c:pt idx="3006">
                  <c:v>1277.0</c:v>
                </c:pt>
                <c:pt idx="3007">
                  <c:v>1277.0</c:v>
                </c:pt>
                <c:pt idx="3008">
                  <c:v>1277.0</c:v>
                </c:pt>
                <c:pt idx="3009">
                  <c:v>1277.0</c:v>
                </c:pt>
                <c:pt idx="3010">
                  <c:v>1277.0</c:v>
                </c:pt>
                <c:pt idx="3011">
                  <c:v>1277.0</c:v>
                </c:pt>
                <c:pt idx="3012">
                  <c:v>1278.0</c:v>
                </c:pt>
                <c:pt idx="3013">
                  <c:v>1278.0</c:v>
                </c:pt>
                <c:pt idx="3014">
                  <c:v>1279.0</c:v>
                </c:pt>
                <c:pt idx="3015">
                  <c:v>1280.0</c:v>
                </c:pt>
                <c:pt idx="3016">
                  <c:v>1280.0</c:v>
                </c:pt>
                <c:pt idx="3017">
                  <c:v>1280.0</c:v>
                </c:pt>
                <c:pt idx="3018">
                  <c:v>1280.0</c:v>
                </c:pt>
                <c:pt idx="3019">
                  <c:v>1280.0</c:v>
                </c:pt>
                <c:pt idx="3020">
                  <c:v>1280.0</c:v>
                </c:pt>
                <c:pt idx="3021">
                  <c:v>1280.0</c:v>
                </c:pt>
                <c:pt idx="3022">
                  <c:v>1280.0</c:v>
                </c:pt>
                <c:pt idx="3023">
                  <c:v>1281.0</c:v>
                </c:pt>
                <c:pt idx="3024">
                  <c:v>1281.0</c:v>
                </c:pt>
                <c:pt idx="3025">
                  <c:v>1281.0</c:v>
                </c:pt>
                <c:pt idx="3026">
                  <c:v>1281.0</c:v>
                </c:pt>
                <c:pt idx="3027">
                  <c:v>1281.0</c:v>
                </c:pt>
                <c:pt idx="3028">
                  <c:v>1281.0</c:v>
                </c:pt>
                <c:pt idx="3029">
                  <c:v>1282.0</c:v>
                </c:pt>
                <c:pt idx="3030">
                  <c:v>1283.0</c:v>
                </c:pt>
                <c:pt idx="3031">
                  <c:v>1283.0</c:v>
                </c:pt>
                <c:pt idx="3032">
                  <c:v>1283.0</c:v>
                </c:pt>
                <c:pt idx="3033">
                  <c:v>1284.0</c:v>
                </c:pt>
                <c:pt idx="3034">
                  <c:v>1284.0</c:v>
                </c:pt>
                <c:pt idx="3035">
                  <c:v>1284.0</c:v>
                </c:pt>
                <c:pt idx="3036">
                  <c:v>1284.0</c:v>
                </c:pt>
                <c:pt idx="3037">
                  <c:v>1284.0</c:v>
                </c:pt>
                <c:pt idx="3038">
                  <c:v>1284.0</c:v>
                </c:pt>
                <c:pt idx="3039">
                  <c:v>1284.0</c:v>
                </c:pt>
                <c:pt idx="3040">
                  <c:v>1284.0</c:v>
                </c:pt>
                <c:pt idx="3041">
                  <c:v>1284.0</c:v>
                </c:pt>
                <c:pt idx="3042">
                  <c:v>1284.0</c:v>
                </c:pt>
                <c:pt idx="3043">
                  <c:v>1284.0</c:v>
                </c:pt>
                <c:pt idx="3044">
                  <c:v>1284.0</c:v>
                </c:pt>
                <c:pt idx="3045">
                  <c:v>1285.0</c:v>
                </c:pt>
                <c:pt idx="3046">
                  <c:v>1286.0</c:v>
                </c:pt>
                <c:pt idx="3047">
                  <c:v>1287.0</c:v>
                </c:pt>
                <c:pt idx="3048">
                  <c:v>1287.0</c:v>
                </c:pt>
                <c:pt idx="3049">
                  <c:v>1287.0</c:v>
                </c:pt>
                <c:pt idx="3050">
                  <c:v>1287.0</c:v>
                </c:pt>
                <c:pt idx="3051">
                  <c:v>1287.0</c:v>
                </c:pt>
                <c:pt idx="3052">
                  <c:v>1287.0</c:v>
                </c:pt>
                <c:pt idx="3053">
                  <c:v>1287.0</c:v>
                </c:pt>
                <c:pt idx="3054">
                  <c:v>1288.0</c:v>
                </c:pt>
                <c:pt idx="3055">
                  <c:v>1288.0</c:v>
                </c:pt>
                <c:pt idx="3056">
                  <c:v>1288.0</c:v>
                </c:pt>
                <c:pt idx="3057">
                  <c:v>1288.0</c:v>
                </c:pt>
                <c:pt idx="3058">
                  <c:v>1288.0</c:v>
                </c:pt>
                <c:pt idx="3059">
                  <c:v>1288.0</c:v>
                </c:pt>
                <c:pt idx="3060">
                  <c:v>1288.0</c:v>
                </c:pt>
                <c:pt idx="3061">
                  <c:v>1288.0</c:v>
                </c:pt>
                <c:pt idx="3062">
                  <c:v>1288.0</c:v>
                </c:pt>
                <c:pt idx="3063">
                  <c:v>1288.0</c:v>
                </c:pt>
                <c:pt idx="3064">
                  <c:v>1288.0</c:v>
                </c:pt>
                <c:pt idx="3065">
                  <c:v>1288.0</c:v>
                </c:pt>
                <c:pt idx="3066">
                  <c:v>1288.0</c:v>
                </c:pt>
                <c:pt idx="3067">
                  <c:v>1288.0</c:v>
                </c:pt>
                <c:pt idx="3068">
                  <c:v>1288.0</c:v>
                </c:pt>
                <c:pt idx="3069">
                  <c:v>1288.0</c:v>
                </c:pt>
                <c:pt idx="3070">
                  <c:v>1288.0</c:v>
                </c:pt>
                <c:pt idx="3071">
                  <c:v>1288.0</c:v>
                </c:pt>
                <c:pt idx="3072">
                  <c:v>1289.0</c:v>
                </c:pt>
                <c:pt idx="3073">
                  <c:v>1289.0</c:v>
                </c:pt>
                <c:pt idx="3074">
                  <c:v>1289.0</c:v>
                </c:pt>
                <c:pt idx="3075">
                  <c:v>1289.0</c:v>
                </c:pt>
                <c:pt idx="3076">
                  <c:v>1289.0</c:v>
                </c:pt>
                <c:pt idx="3077">
                  <c:v>1289.0</c:v>
                </c:pt>
                <c:pt idx="3078">
                  <c:v>1289.0</c:v>
                </c:pt>
                <c:pt idx="3079">
                  <c:v>1289.0</c:v>
                </c:pt>
                <c:pt idx="3080">
                  <c:v>1289.0</c:v>
                </c:pt>
                <c:pt idx="3081">
                  <c:v>1290.0</c:v>
                </c:pt>
                <c:pt idx="3082">
                  <c:v>1291.0</c:v>
                </c:pt>
                <c:pt idx="3083">
                  <c:v>1291.0</c:v>
                </c:pt>
                <c:pt idx="3084">
                  <c:v>1291.0</c:v>
                </c:pt>
                <c:pt idx="3085">
                  <c:v>1291.0</c:v>
                </c:pt>
                <c:pt idx="3086">
                  <c:v>1292.0</c:v>
                </c:pt>
                <c:pt idx="3087">
                  <c:v>1292.0</c:v>
                </c:pt>
                <c:pt idx="3088">
                  <c:v>1292.0</c:v>
                </c:pt>
                <c:pt idx="3089">
                  <c:v>1292.0</c:v>
                </c:pt>
                <c:pt idx="3090">
                  <c:v>1292.0</c:v>
                </c:pt>
                <c:pt idx="3091">
                  <c:v>1293.0</c:v>
                </c:pt>
                <c:pt idx="3092">
                  <c:v>1294.0</c:v>
                </c:pt>
                <c:pt idx="3093">
                  <c:v>1295.0</c:v>
                </c:pt>
                <c:pt idx="3094">
                  <c:v>1296.0</c:v>
                </c:pt>
                <c:pt idx="3095">
                  <c:v>1297.0</c:v>
                </c:pt>
                <c:pt idx="3096">
                  <c:v>1298.0</c:v>
                </c:pt>
                <c:pt idx="3097">
                  <c:v>1298.0</c:v>
                </c:pt>
                <c:pt idx="3098">
                  <c:v>1298.0</c:v>
                </c:pt>
                <c:pt idx="3099">
                  <c:v>1298.0</c:v>
                </c:pt>
                <c:pt idx="3100">
                  <c:v>1298.0</c:v>
                </c:pt>
                <c:pt idx="3101">
                  <c:v>1299.0</c:v>
                </c:pt>
                <c:pt idx="3102">
                  <c:v>1300.0</c:v>
                </c:pt>
                <c:pt idx="3103">
                  <c:v>1301.0</c:v>
                </c:pt>
                <c:pt idx="3104">
                  <c:v>1302.0</c:v>
                </c:pt>
                <c:pt idx="3105">
                  <c:v>1302.0</c:v>
                </c:pt>
                <c:pt idx="3106">
                  <c:v>1303.0</c:v>
                </c:pt>
                <c:pt idx="3107">
                  <c:v>1303.0</c:v>
                </c:pt>
                <c:pt idx="3108">
                  <c:v>1304.0</c:v>
                </c:pt>
                <c:pt idx="3109">
                  <c:v>1305.0</c:v>
                </c:pt>
                <c:pt idx="3110">
                  <c:v>1306.0</c:v>
                </c:pt>
                <c:pt idx="3111">
                  <c:v>1306.0</c:v>
                </c:pt>
                <c:pt idx="3112">
                  <c:v>1307.0</c:v>
                </c:pt>
                <c:pt idx="3113">
                  <c:v>1307.0</c:v>
                </c:pt>
                <c:pt idx="3114">
                  <c:v>1308.0</c:v>
                </c:pt>
                <c:pt idx="3115">
                  <c:v>1309.0</c:v>
                </c:pt>
                <c:pt idx="3116">
                  <c:v>1310.0</c:v>
                </c:pt>
                <c:pt idx="3117">
                  <c:v>1310.0</c:v>
                </c:pt>
                <c:pt idx="3118">
                  <c:v>1310.0</c:v>
                </c:pt>
                <c:pt idx="3119">
                  <c:v>1311.0</c:v>
                </c:pt>
                <c:pt idx="3120">
                  <c:v>1312.0</c:v>
                </c:pt>
                <c:pt idx="3121">
                  <c:v>1313.0</c:v>
                </c:pt>
                <c:pt idx="3122">
                  <c:v>1314.0</c:v>
                </c:pt>
                <c:pt idx="3123">
                  <c:v>1315.0</c:v>
                </c:pt>
                <c:pt idx="3124">
                  <c:v>1315.0</c:v>
                </c:pt>
                <c:pt idx="3125">
                  <c:v>1315.0</c:v>
                </c:pt>
                <c:pt idx="3126">
                  <c:v>1316.0</c:v>
                </c:pt>
                <c:pt idx="3127">
                  <c:v>1316.0</c:v>
                </c:pt>
                <c:pt idx="3128">
                  <c:v>1316.0</c:v>
                </c:pt>
                <c:pt idx="3129">
                  <c:v>1317.0</c:v>
                </c:pt>
                <c:pt idx="3130">
                  <c:v>1318.0</c:v>
                </c:pt>
                <c:pt idx="3131">
                  <c:v>1318.0</c:v>
                </c:pt>
                <c:pt idx="3132">
                  <c:v>1318.0</c:v>
                </c:pt>
                <c:pt idx="3133">
                  <c:v>1318.0</c:v>
                </c:pt>
                <c:pt idx="3134">
                  <c:v>1318.0</c:v>
                </c:pt>
                <c:pt idx="3135">
                  <c:v>1318.0</c:v>
                </c:pt>
                <c:pt idx="3136">
                  <c:v>1318.0</c:v>
                </c:pt>
                <c:pt idx="3137">
                  <c:v>1318.0</c:v>
                </c:pt>
                <c:pt idx="3138">
                  <c:v>1318.0</c:v>
                </c:pt>
                <c:pt idx="3139">
                  <c:v>1319.0</c:v>
                </c:pt>
                <c:pt idx="3140">
                  <c:v>1320.0</c:v>
                </c:pt>
                <c:pt idx="3141">
                  <c:v>1320.0</c:v>
                </c:pt>
                <c:pt idx="3142">
                  <c:v>1320.0</c:v>
                </c:pt>
                <c:pt idx="3143">
                  <c:v>1321.0</c:v>
                </c:pt>
                <c:pt idx="3144">
                  <c:v>1322.0</c:v>
                </c:pt>
                <c:pt idx="3145">
                  <c:v>1323.0</c:v>
                </c:pt>
                <c:pt idx="3146">
                  <c:v>1324.0</c:v>
                </c:pt>
                <c:pt idx="3147">
                  <c:v>1324.0</c:v>
                </c:pt>
                <c:pt idx="3148">
                  <c:v>1324.0</c:v>
                </c:pt>
                <c:pt idx="3149">
                  <c:v>1324.0</c:v>
                </c:pt>
                <c:pt idx="3150">
                  <c:v>1325.0</c:v>
                </c:pt>
                <c:pt idx="3151">
                  <c:v>1326.0</c:v>
                </c:pt>
                <c:pt idx="3152">
                  <c:v>1327.0</c:v>
                </c:pt>
                <c:pt idx="3153">
                  <c:v>1328.0</c:v>
                </c:pt>
                <c:pt idx="3154">
                  <c:v>1328.0</c:v>
                </c:pt>
                <c:pt idx="3155">
                  <c:v>1328.0</c:v>
                </c:pt>
                <c:pt idx="3156">
                  <c:v>1329.0</c:v>
                </c:pt>
                <c:pt idx="3157">
                  <c:v>1330.0</c:v>
                </c:pt>
                <c:pt idx="3158">
                  <c:v>1330.0</c:v>
                </c:pt>
                <c:pt idx="3159">
                  <c:v>1330.0</c:v>
                </c:pt>
                <c:pt idx="3160">
                  <c:v>1330.0</c:v>
                </c:pt>
                <c:pt idx="3161">
                  <c:v>1330.0</c:v>
                </c:pt>
                <c:pt idx="3162">
                  <c:v>1330.0</c:v>
                </c:pt>
                <c:pt idx="3163">
                  <c:v>1330.0</c:v>
                </c:pt>
                <c:pt idx="3164">
                  <c:v>1330.0</c:v>
                </c:pt>
                <c:pt idx="3165">
                  <c:v>1330.0</c:v>
                </c:pt>
                <c:pt idx="3166">
                  <c:v>1331.0</c:v>
                </c:pt>
                <c:pt idx="3167">
                  <c:v>1331.0</c:v>
                </c:pt>
                <c:pt idx="3168">
                  <c:v>1331.0</c:v>
                </c:pt>
                <c:pt idx="3169">
                  <c:v>1331.0</c:v>
                </c:pt>
                <c:pt idx="3170">
                  <c:v>1332.0</c:v>
                </c:pt>
                <c:pt idx="3171">
                  <c:v>1332.0</c:v>
                </c:pt>
                <c:pt idx="3172">
                  <c:v>1332.0</c:v>
                </c:pt>
                <c:pt idx="3173">
                  <c:v>1332.0</c:v>
                </c:pt>
                <c:pt idx="3174">
                  <c:v>1332.0</c:v>
                </c:pt>
                <c:pt idx="3175">
                  <c:v>1332.0</c:v>
                </c:pt>
                <c:pt idx="3176">
                  <c:v>1332.0</c:v>
                </c:pt>
                <c:pt idx="3177">
                  <c:v>1332.0</c:v>
                </c:pt>
                <c:pt idx="3178">
                  <c:v>1332.0</c:v>
                </c:pt>
                <c:pt idx="3179">
                  <c:v>1332.0</c:v>
                </c:pt>
                <c:pt idx="3180">
                  <c:v>1333.0</c:v>
                </c:pt>
                <c:pt idx="3181">
                  <c:v>1333.0</c:v>
                </c:pt>
                <c:pt idx="3182">
                  <c:v>1333.0</c:v>
                </c:pt>
                <c:pt idx="3183">
                  <c:v>1333.0</c:v>
                </c:pt>
                <c:pt idx="3184">
                  <c:v>1333.0</c:v>
                </c:pt>
                <c:pt idx="3185">
                  <c:v>1333.0</c:v>
                </c:pt>
                <c:pt idx="3186">
                  <c:v>1333.0</c:v>
                </c:pt>
                <c:pt idx="3187">
                  <c:v>1334.0</c:v>
                </c:pt>
                <c:pt idx="3188">
                  <c:v>1335.0</c:v>
                </c:pt>
                <c:pt idx="3189">
                  <c:v>1335.0</c:v>
                </c:pt>
                <c:pt idx="3190">
                  <c:v>1336.0</c:v>
                </c:pt>
                <c:pt idx="3191">
                  <c:v>1336.0</c:v>
                </c:pt>
                <c:pt idx="3192">
                  <c:v>1337.0</c:v>
                </c:pt>
                <c:pt idx="3193">
                  <c:v>1337.0</c:v>
                </c:pt>
                <c:pt idx="3194">
                  <c:v>1337.0</c:v>
                </c:pt>
                <c:pt idx="3195">
                  <c:v>1338.0</c:v>
                </c:pt>
                <c:pt idx="3196">
                  <c:v>1338.0</c:v>
                </c:pt>
                <c:pt idx="3197">
                  <c:v>1339.0</c:v>
                </c:pt>
                <c:pt idx="3198">
                  <c:v>1339.0</c:v>
                </c:pt>
                <c:pt idx="3199">
                  <c:v>1340.0</c:v>
                </c:pt>
                <c:pt idx="3200">
                  <c:v>1340.0</c:v>
                </c:pt>
                <c:pt idx="3201">
                  <c:v>1340.0</c:v>
                </c:pt>
                <c:pt idx="3202">
                  <c:v>1340.0</c:v>
                </c:pt>
                <c:pt idx="3203">
                  <c:v>1340.0</c:v>
                </c:pt>
                <c:pt idx="3204">
                  <c:v>1340.0</c:v>
                </c:pt>
                <c:pt idx="3205">
                  <c:v>1341.0</c:v>
                </c:pt>
                <c:pt idx="3206">
                  <c:v>1342.0</c:v>
                </c:pt>
                <c:pt idx="3207">
                  <c:v>1343.0</c:v>
                </c:pt>
                <c:pt idx="3208">
                  <c:v>1344.0</c:v>
                </c:pt>
                <c:pt idx="3209">
                  <c:v>1345.0</c:v>
                </c:pt>
                <c:pt idx="3210">
                  <c:v>1346.0</c:v>
                </c:pt>
                <c:pt idx="3211">
                  <c:v>1347.0</c:v>
                </c:pt>
                <c:pt idx="3212">
                  <c:v>1348.0</c:v>
                </c:pt>
                <c:pt idx="3213">
                  <c:v>1349.0</c:v>
                </c:pt>
                <c:pt idx="3214">
                  <c:v>1350.0</c:v>
                </c:pt>
                <c:pt idx="3215">
                  <c:v>1350.0</c:v>
                </c:pt>
                <c:pt idx="3216">
                  <c:v>1351.0</c:v>
                </c:pt>
                <c:pt idx="3217">
                  <c:v>1351.0</c:v>
                </c:pt>
                <c:pt idx="3218">
                  <c:v>1351.0</c:v>
                </c:pt>
                <c:pt idx="3219">
                  <c:v>1351.0</c:v>
                </c:pt>
                <c:pt idx="3220">
                  <c:v>1352.0</c:v>
                </c:pt>
                <c:pt idx="3221">
                  <c:v>1353.0</c:v>
                </c:pt>
                <c:pt idx="3222">
                  <c:v>1353.0</c:v>
                </c:pt>
                <c:pt idx="3223">
                  <c:v>1353.0</c:v>
                </c:pt>
                <c:pt idx="3224">
                  <c:v>1353.0</c:v>
                </c:pt>
                <c:pt idx="3225">
                  <c:v>1353.0</c:v>
                </c:pt>
                <c:pt idx="3226">
                  <c:v>1353.0</c:v>
                </c:pt>
                <c:pt idx="3227">
                  <c:v>1353.0</c:v>
                </c:pt>
                <c:pt idx="3228">
                  <c:v>1353.0</c:v>
                </c:pt>
                <c:pt idx="3229">
                  <c:v>1353.0</c:v>
                </c:pt>
                <c:pt idx="3230">
                  <c:v>1353.0</c:v>
                </c:pt>
                <c:pt idx="3231">
                  <c:v>1353.0</c:v>
                </c:pt>
                <c:pt idx="3232">
                  <c:v>1353.0</c:v>
                </c:pt>
                <c:pt idx="3233">
                  <c:v>1353.0</c:v>
                </c:pt>
                <c:pt idx="3234">
                  <c:v>1353.0</c:v>
                </c:pt>
                <c:pt idx="3235">
                  <c:v>1354.0</c:v>
                </c:pt>
                <c:pt idx="3236">
                  <c:v>1354.0</c:v>
                </c:pt>
                <c:pt idx="3237">
                  <c:v>1355.0</c:v>
                </c:pt>
                <c:pt idx="3238">
                  <c:v>1356.0</c:v>
                </c:pt>
                <c:pt idx="3239">
                  <c:v>1357.0</c:v>
                </c:pt>
                <c:pt idx="3240">
                  <c:v>1357.0</c:v>
                </c:pt>
                <c:pt idx="3241">
                  <c:v>1358.0</c:v>
                </c:pt>
                <c:pt idx="3242">
                  <c:v>1358.0</c:v>
                </c:pt>
                <c:pt idx="3243">
                  <c:v>1358.0</c:v>
                </c:pt>
                <c:pt idx="3244">
                  <c:v>1359.0</c:v>
                </c:pt>
                <c:pt idx="3245">
                  <c:v>1360.0</c:v>
                </c:pt>
                <c:pt idx="3246">
                  <c:v>1360.0</c:v>
                </c:pt>
                <c:pt idx="3247">
                  <c:v>1360.0</c:v>
                </c:pt>
                <c:pt idx="3248">
                  <c:v>1361.0</c:v>
                </c:pt>
                <c:pt idx="3249">
                  <c:v>1362.0</c:v>
                </c:pt>
                <c:pt idx="3250">
                  <c:v>1363.0</c:v>
                </c:pt>
                <c:pt idx="3251">
                  <c:v>1363.0</c:v>
                </c:pt>
                <c:pt idx="3252">
                  <c:v>1363.0</c:v>
                </c:pt>
                <c:pt idx="3253">
                  <c:v>1363.0</c:v>
                </c:pt>
                <c:pt idx="3254">
                  <c:v>1363.0</c:v>
                </c:pt>
                <c:pt idx="3255">
                  <c:v>1363.0</c:v>
                </c:pt>
                <c:pt idx="3256">
                  <c:v>1363.0</c:v>
                </c:pt>
                <c:pt idx="3257">
                  <c:v>1364.0</c:v>
                </c:pt>
                <c:pt idx="3258">
                  <c:v>1365.0</c:v>
                </c:pt>
                <c:pt idx="3259">
                  <c:v>1365.0</c:v>
                </c:pt>
                <c:pt idx="3260">
                  <c:v>1365.0</c:v>
                </c:pt>
                <c:pt idx="3261">
                  <c:v>1365.0</c:v>
                </c:pt>
                <c:pt idx="3262">
                  <c:v>1365.0</c:v>
                </c:pt>
                <c:pt idx="3263">
                  <c:v>1365.0</c:v>
                </c:pt>
                <c:pt idx="3264">
                  <c:v>1365.0</c:v>
                </c:pt>
                <c:pt idx="3265">
                  <c:v>1366.0</c:v>
                </c:pt>
                <c:pt idx="3266">
                  <c:v>1366.0</c:v>
                </c:pt>
                <c:pt idx="3267">
                  <c:v>1366.0</c:v>
                </c:pt>
                <c:pt idx="3268">
                  <c:v>1366.0</c:v>
                </c:pt>
                <c:pt idx="3269">
                  <c:v>1367.0</c:v>
                </c:pt>
                <c:pt idx="3270">
                  <c:v>1367.0</c:v>
                </c:pt>
                <c:pt idx="3271">
                  <c:v>1367.0</c:v>
                </c:pt>
                <c:pt idx="3272">
                  <c:v>1367.0</c:v>
                </c:pt>
                <c:pt idx="3273">
                  <c:v>1367.0</c:v>
                </c:pt>
                <c:pt idx="3274">
                  <c:v>1367.0</c:v>
                </c:pt>
                <c:pt idx="3275">
                  <c:v>1367.0</c:v>
                </c:pt>
                <c:pt idx="3276">
                  <c:v>1367.0</c:v>
                </c:pt>
                <c:pt idx="3277">
                  <c:v>1367.0</c:v>
                </c:pt>
                <c:pt idx="3278">
                  <c:v>1367.0</c:v>
                </c:pt>
                <c:pt idx="3279">
                  <c:v>1367.0</c:v>
                </c:pt>
                <c:pt idx="3280">
                  <c:v>1367.0</c:v>
                </c:pt>
                <c:pt idx="3281">
                  <c:v>1367.0</c:v>
                </c:pt>
                <c:pt idx="3282">
                  <c:v>1368.0</c:v>
                </c:pt>
                <c:pt idx="3283">
                  <c:v>1368.0</c:v>
                </c:pt>
                <c:pt idx="3284">
                  <c:v>1369.0</c:v>
                </c:pt>
                <c:pt idx="3285">
                  <c:v>1369.0</c:v>
                </c:pt>
                <c:pt idx="3286">
                  <c:v>1370.0</c:v>
                </c:pt>
                <c:pt idx="3287">
                  <c:v>1370.0</c:v>
                </c:pt>
                <c:pt idx="3288">
                  <c:v>1370.0</c:v>
                </c:pt>
                <c:pt idx="3289">
                  <c:v>1370.0</c:v>
                </c:pt>
                <c:pt idx="3290">
                  <c:v>1370.0</c:v>
                </c:pt>
                <c:pt idx="3291">
                  <c:v>1370.0</c:v>
                </c:pt>
                <c:pt idx="3292">
                  <c:v>1370.0</c:v>
                </c:pt>
                <c:pt idx="3293">
                  <c:v>1371.0</c:v>
                </c:pt>
                <c:pt idx="3294">
                  <c:v>1372.0</c:v>
                </c:pt>
                <c:pt idx="3295">
                  <c:v>1373.0</c:v>
                </c:pt>
                <c:pt idx="3296">
                  <c:v>1374.0</c:v>
                </c:pt>
                <c:pt idx="3297">
                  <c:v>1374.0</c:v>
                </c:pt>
                <c:pt idx="3298">
                  <c:v>1374.0</c:v>
                </c:pt>
                <c:pt idx="3299">
                  <c:v>1375.0</c:v>
                </c:pt>
                <c:pt idx="3300">
                  <c:v>1375.0</c:v>
                </c:pt>
                <c:pt idx="3301">
                  <c:v>1376.0</c:v>
                </c:pt>
                <c:pt idx="3302">
                  <c:v>1377.0</c:v>
                </c:pt>
                <c:pt idx="3303">
                  <c:v>1378.0</c:v>
                </c:pt>
                <c:pt idx="3304">
                  <c:v>1379.0</c:v>
                </c:pt>
                <c:pt idx="3305">
                  <c:v>1380.0</c:v>
                </c:pt>
                <c:pt idx="3306">
                  <c:v>1381.0</c:v>
                </c:pt>
                <c:pt idx="3307">
                  <c:v>1381.0</c:v>
                </c:pt>
                <c:pt idx="3308">
                  <c:v>1381.0</c:v>
                </c:pt>
                <c:pt idx="3309">
                  <c:v>1382.0</c:v>
                </c:pt>
                <c:pt idx="3310">
                  <c:v>1382.0</c:v>
                </c:pt>
                <c:pt idx="3311">
                  <c:v>1382.0</c:v>
                </c:pt>
                <c:pt idx="3312">
                  <c:v>1382.0</c:v>
                </c:pt>
                <c:pt idx="3313">
                  <c:v>1382.0</c:v>
                </c:pt>
                <c:pt idx="3314">
                  <c:v>1382.0</c:v>
                </c:pt>
                <c:pt idx="3315">
                  <c:v>1382.0</c:v>
                </c:pt>
                <c:pt idx="3316">
                  <c:v>1382.0</c:v>
                </c:pt>
                <c:pt idx="3317">
                  <c:v>1382.0</c:v>
                </c:pt>
                <c:pt idx="3318">
                  <c:v>1383.0</c:v>
                </c:pt>
                <c:pt idx="3319">
                  <c:v>1384.0</c:v>
                </c:pt>
                <c:pt idx="3320">
                  <c:v>1385.0</c:v>
                </c:pt>
                <c:pt idx="3321">
                  <c:v>1386.0</c:v>
                </c:pt>
                <c:pt idx="3322">
                  <c:v>1386.0</c:v>
                </c:pt>
                <c:pt idx="3323">
                  <c:v>1386.0</c:v>
                </c:pt>
                <c:pt idx="3324">
                  <c:v>1387.0</c:v>
                </c:pt>
                <c:pt idx="3325">
                  <c:v>1388.0</c:v>
                </c:pt>
                <c:pt idx="3326">
                  <c:v>1388.0</c:v>
                </c:pt>
                <c:pt idx="3327">
                  <c:v>1388.0</c:v>
                </c:pt>
                <c:pt idx="3328">
                  <c:v>1388.0</c:v>
                </c:pt>
                <c:pt idx="3329">
                  <c:v>1388.0</c:v>
                </c:pt>
                <c:pt idx="3330">
                  <c:v>1388.0</c:v>
                </c:pt>
                <c:pt idx="3331">
                  <c:v>1388.0</c:v>
                </c:pt>
                <c:pt idx="3332">
                  <c:v>1388.0</c:v>
                </c:pt>
                <c:pt idx="3333">
                  <c:v>1388.0</c:v>
                </c:pt>
                <c:pt idx="3334">
                  <c:v>1388.0</c:v>
                </c:pt>
                <c:pt idx="3335">
                  <c:v>1388.0</c:v>
                </c:pt>
                <c:pt idx="3336">
                  <c:v>1388.0</c:v>
                </c:pt>
                <c:pt idx="3337">
                  <c:v>1388.0</c:v>
                </c:pt>
                <c:pt idx="3338">
                  <c:v>1388.0</c:v>
                </c:pt>
                <c:pt idx="3339">
                  <c:v>1388.0</c:v>
                </c:pt>
                <c:pt idx="3340">
                  <c:v>1388.0</c:v>
                </c:pt>
                <c:pt idx="3341">
                  <c:v>1388.0</c:v>
                </c:pt>
                <c:pt idx="3342">
                  <c:v>1388.0</c:v>
                </c:pt>
                <c:pt idx="3343">
                  <c:v>1388.0</c:v>
                </c:pt>
                <c:pt idx="3344">
                  <c:v>1388.0</c:v>
                </c:pt>
                <c:pt idx="3345">
                  <c:v>1388.0</c:v>
                </c:pt>
                <c:pt idx="3346">
                  <c:v>1388.0</c:v>
                </c:pt>
                <c:pt idx="3347">
                  <c:v>1388.0</c:v>
                </c:pt>
                <c:pt idx="3348">
                  <c:v>1388.0</c:v>
                </c:pt>
                <c:pt idx="3349">
                  <c:v>1389.0</c:v>
                </c:pt>
                <c:pt idx="3350">
                  <c:v>1390.0</c:v>
                </c:pt>
                <c:pt idx="3351">
                  <c:v>1390.0</c:v>
                </c:pt>
                <c:pt idx="3352">
                  <c:v>1391.0</c:v>
                </c:pt>
                <c:pt idx="3353">
                  <c:v>1392.0</c:v>
                </c:pt>
                <c:pt idx="3354">
                  <c:v>1392.0</c:v>
                </c:pt>
                <c:pt idx="3355">
                  <c:v>1392.0</c:v>
                </c:pt>
                <c:pt idx="3356">
                  <c:v>1392.0</c:v>
                </c:pt>
                <c:pt idx="3357">
                  <c:v>1392.0</c:v>
                </c:pt>
                <c:pt idx="3358">
                  <c:v>1392.0</c:v>
                </c:pt>
                <c:pt idx="3359">
                  <c:v>1392.0</c:v>
                </c:pt>
                <c:pt idx="3360">
                  <c:v>1393.0</c:v>
                </c:pt>
                <c:pt idx="3361">
                  <c:v>1393.0</c:v>
                </c:pt>
                <c:pt idx="3362">
                  <c:v>1393.0</c:v>
                </c:pt>
                <c:pt idx="3363">
                  <c:v>1393.0</c:v>
                </c:pt>
                <c:pt idx="3364">
                  <c:v>1393.0</c:v>
                </c:pt>
                <c:pt idx="3365">
                  <c:v>1393.0</c:v>
                </c:pt>
                <c:pt idx="3366">
                  <c:v>1393.0</c:v>
                </c:pt>
                <c:pt idx="3367">
                  <c:v>1393.0</c:v>
                </c:pt>
                <c:pt idx="3368">
                  <c:v>1393.0</c:v>
                </c:pt>
                <c:pt idx="3369">
                  <c:v>1393.0</c:v>
                </c:pt>
                <c:pt idx="3370">
                  <c:v>1393.0</c:v>
                </c:pt>
                <c:pt idx="3371">
                  <c:v>1393.0</c:v>
                </c:pt>
                <c:pt idx="3372">
                  <c:v>1393.0</c:v>
                </c:pt>
                <c:pt idx="3373">
                  <c:v>1393.0</c:v>
                </c:pt>
                <c:pt idx="3374">
                  <c:v>1394.0</c:v>
                </c:pt>
                <c:pt idx="3375">
                  <c:v>1395.0</c:v>
                </c:pt>
                <c:pt idx="3376">
                  <c:v>1395.0</c:v>
                </c:pt>
                <c:pt idx="3377">
                  <c:v>1395.0</c:v>
                </c:pt>
                <c:pt idx="3378">
                  <c:v>1395.0</c:v>
                </c:pt>
                <c:pt idx="3379">
                  <c:v>1396.0</c:v>
                </c:pt>
                <c:pt idx="3380">
                  <c:v>1396.0</c:v>
                </c:pt>
                <c:pt idx="3381">
                  <c:v>1397.0</c:v>
                </c:pt>
                <c:pt idx="3382">
                  <c:v>1398.0</c:v>
                </c:pt>
                <c:pt idx="3383">
                  <c:v>1398.0</c:v>
                </c:pt>
                <c:pt idx="3384">
                  <c:v>1398.0</c:v>
                </c:pt>
                <c:pt idx="3385">
                  <c:v>1398.0</c:v>
                </c:pt>
                <c:pt idx="3386">
                  <c:v>1398.0</c:v>
                </c:pt>
                <c:pt idx="3387">
                  <c:v>1398.0</c:v>
                </c:pt>
                <c:pt idx="3388">
                  <c:v>1398.0</c:v>
                </c:pt>
                <c:pt idx="3389">
                  <c:v>1398.0</c:v>
                </c:pt>
                <c:pt idx="3390">
                  <c:v>1398.0</c:v>
                </c:pt>
                <c:pt idx="3391">
                  <c:v>1398.0</c:v>
                </c:pt>
                <c:pt idx="3392">
                  <c:v>1398.0</c:v>
                </c:pt>
                <c:pt idx="3393">
                  <c:v>1399.0</c:v>
                </c:pt>
                <c:pt idx="3394">
                  <c:v>1400.0</c:v>
                </c:pt>
                <c:pt idx="3395">
                  <c:v>1400.0</c:v>
                </c:pt>
                <c:pt idx="3396">
                  <c:v>1401.0</c:v>
                </c:pt>
                <c:pt idx="3397">
                  <c:v>1401.0</c:v>
                </c:pt>
                <c:pt idx="3398">
                  <c:v>1402.0</c:v>
                </c:pt>
                <c:pt idx="3399">
                  <c:v>1402.0</c:v>
                </c:pt>
                <c:pt idx="3400">
                  <c:v>1402.0</c:v>
                </c:pt>
                <c:pt idx="3401">
                  <c:v>1403.0</c:v>
                </c:pt>
                <c:pt idx="3402">
                  <c:v>1404.0</c:v>
                </c:pt>
                <c:pt idx="3403">
                  <c:v>1405.0</c:v>
                </c:pt>
                <c:pt idx="3404">
                  <c:v>1405.0</c:v>
                </c:pt>
                <c:pt idx="3405">
                  <c:v>1405.0</c:v>
                </c:pt>
                <c:pt idx="3406">
                  <c:v>1405.0</c:v>
                </c:pt>
                <c:pt idx="3407">
                  <c:v>1405.0</c:v>
                </c:pt>
                <c:pt idx="3408">
                  <c:v>1405.0</c:v>
                </c:pt>
                <c:pt idx="3409">
                  <c:v>1405.0</c:v>
                </c:pt>
                <c:pt idx="3410">
                  <c:v>1405.0</c:v>
                </c:pt>
                <c:pt idx="3411">
                  <c:v>1405.0</c:v>
                </c:pt>
                <c:pt idx="3412">
                  <c:v>1405.0</c:v>
                </c:pt>
                <c:pt idx="3413">
                  <c:v>1405.0</c:v>
                </c:pt>
                <c:pt idx="3414">
                  <c:v>1405.0</c:v>
                </c:pt>
                <c:pt idx="3415">
                  <c:v>1405.0</c:v>
                </c:pt>
                <c:pt idx="3416">
                  <c:v>1405.0</c:v>
                </c:pt>
                <c:pt idx="3417">
                  <c:v>1405.0</c:v>
                </c:pt>
                <c:pt idx="3418">
                  <c:v>1405.0</c:v>
                </c:pt>
                <c:pt idx="3419">
                  <c:v>1405.0</c:v>
                </c:pt>
                <c:pt idx="3420">
                  <c:v>1405.0</c:v>
                </c:pt>
                <c:pt idx="3421">
                  <c:v>1405.0</c:v>
                </c:pt>
                <c:pt idx="3422">
                  <c:v>1405.0</c:v>
                </c:pt>
                <c:pt idx="3423">
                  <c:v>1405.0</c:v>
                </c:pt>
                <c:pt idx="3424">
                  <c:v>1405.0</c:v>
                </c:pt>
                <c:pt idx="3425">
                  <c:v>1406.0</c:v>
                </c:pt>
                <c:pt idx="3426">
                  <c:v>1407.0</c:v>
                </c:pt>
                <c:pt idx="3427">
                  <c:v>1408.0</c:v>
                </c:pt>
                <c:pt idx="3428">
                  <c:v>1409.0</c:v>
                </c:pt>
                <c:pt idx="3429">
                  <c:v>1409.0</c:v>
                </c:pt>
                <c:pt idx="3430">
                  <c:v>1409.0</c:v>
                </c:pt>
                <c:pt idx="3431">
                  <c:v>1410.0</c:v>
                </c:pt>
                <c:pt idx="3432">
                  <c:v>1410.0</c:v>
                </c:pt>
                <c:pt idx="3433">
                  <c:v>1411.0</c:v>
                </c:pt>
                <c:pt idx="3434">
                  <c:v>1412.0</c:v>
                </c:pt>
                <c:pt idx="3435">
                  <c:v>1413.0</c:v>
                </c:pt>
                <c:pt idx="3436">
                  <c:v>1413.0</c:v>
                </c:pt>
                <c:pt idx="3437">
                  <c:v>1414.0</c:v>
                </c:pt>
                <c:pt idx="3438">
                  <c:v>1415.0</c:v>
                </c:pt>
                <c:pt idx="3439">
                  <c:v>1415.0</c:v>
                </c:pt>
                <c:pt idx="3440">
                  <c:v>1415.0</c:v>
                </c:pt>
                <c:pt idx="3441">
                  <c:v>1415.0</c:v>
                </c:pt>
                <c:pt idx="3442">
                  <c:v>1415.0</c:v>
                </c:pt>
                <c:pt idx="3443">
                  <c:v>1415.0</c:v>
                </c:pt>
                <c:pt idx="3444">
                  <c:v>1415.0</c:v>
                </c:pt>
                <c:pt idx="3445">
                  <c:v>1415.0</c:v>
                </c:pt>
                <c:pt idx="3446">
                  <c:v>1415.0</c:v>
                </c:pt>
                <c:pt idx="3447">
                  <c:v>1415.0</c:v>
                </c:pt>
                <c:pt idx="3448">
                  <c:v>1415.0</c:v>
                </c:pt>
                <c:pt idx="3449">
                  <c:v>1415.0</c:v>
                </c:pt>
                <c:pt idx="3450">
                  <c:v>1415.0</c:v>
                </c:pt>
                <c:pt idx="3451">
                  <c:v>1415.0</c:v>
                </c:pt>
                <c:pt idx="3452">
                  <c:v>1415.0</c:v>
                </c:pt>
                <c:pt idx="3453">
                  <c:v>1415.0</c:v>
                </c:pt>
                <c:pt idx="3454">
                  <c:v>1415.0</c:v>
                </c:pt>
                <c:pt idx="3455">
                  <c:v>1415.0</c:v>
                </c:pt>
                <c:pt idx="3456">
                  <c:v>1416.0</c:v>
                </c:pt>
                <c:pt idx="3457">
                  <c:v>1417.0</c:v>
                </c:pt>
                <c:pt idx="3458">
                  <c:v>1418.0</c:v>
                </c:pt>
                <c:pt idx="3459">
                  <c:v>1419.0</c:v>
                </c:pt>
                <c:pt idx="3460">
                  <c:v>1420.0</c:v>
                </c:pt>
                <c:pt idx="3461">
                  <c:v>1421.0</c:v>
                </c:pt>
                <c:pt idx="3462">
                  <c:v>1422.0</c:v>
                </c:pt>
                <c:pt idx="3463">
                  <c:v>1422.0</c:v>
                </c:pt>
                <c:pt idx="3464">
                  <c:v>1423.0</c:v>
                </c:pt>
                <c:pt idx="3465">
                  <c:v>1423.0</c:v>
                </c:pt>
                <c:pt idx="3466">
                  <c:v>1423.0</c:v>
                </c:pt>
                <c:pt idx="3467">
                  <c:v>1423.0</c:v>
                </c:pt>
                <c:pt idx="3468">
                  <c:v>1423.0</c:v>
                </c:pt>
                <c:pt idx="3469">
                  <c:v>1423.0</c:v>
                </c:pt>
                <c:pt idx="3470">
                  <c:v>1424.0</c:v>
                </c:pt>
                <c:pt idx="3471">
                  <c:v>1425.0</c:v>
                </c:pt>
                <c:pt idx="3472">
                  <c:v>1426.0</c:v>
                </c:pt>
                <c:pt idx="3473">
                  <c:v>1426.0</c:v>
                </c:pt>
                <c:pt idx="3474">
                  <c:v>1427.0</c:v>
                </c:pt>
                <c:pt idx="3475">
                  <c:v>1427.0</c:v>
                </c:pt>
                <c:pt idx="3476">
                  <c:v>1428.0</c:v>
                </c:pt>
                <c:pt idx="3477">
                  <c:v>1429.0</c:v>
                </c:pt>
                <c:pt idx="3478">
                  <c:v>1430.0</c:v>
                </c:pt>
                <c:pt idx="3479">
                  <c:v>1430.0</c:v>
                </c:pt>
                <c:pt idx="3480">
                  <c:v>1431.0</c:v>
                </c:pt>
                <c:pt idx="3481">
                  <c:v>1432.0</c:v>
                </c:pt>
                <c:pt idx="3482">
                  <c:v>1433.0</c:v>
                </c:pt>
                <c:pt idx="3483">
                  <c:v>1434.0</c:v>
                </c:pt>
                <c:pt idx="3484">
                  <c:v>1434.0</c:v>
                </c:pt>
                <c:pt idx="3485">
                  <c:v>1435.0</c:v>
                </c:pt>
                <c:pt idx="3486">
                  <c:v>1435.0</c:v>
                </c:pt>
                <c:pt idx="3487">
                  <c:v>1435.0</c:v>
                </c:pt>
                <c:pt idx="3488">
                  <c:v>1435.0</c:v>
                </c:pt>
                <c:pt idx="3489">
                  <c:v>1435.0</c:v>
                </c:pt>
                <c:pt idx="3490">
                  <c:v>1436.0</c:v>
                </c:pt>
                <c:pt idx="3491">
                  <c:v>1436.0</c:v>
                </c:pt>
                <c:pt idx="3492">
                  <c:v>1436.0</c:v>
                </c:pt>
                <c:pt idx="3493">
                  <c:v>1436.0</c:v>
                </c:pt>
                <c:pt idx="3494">
                  <c:v>1436.0</c:v>
                </c:pt>
                <c:pt idx="3495">
                  <c:v>1436.0</c:v>
                </c:pt>
                <c:pt idx="3496">
                  <c:v>1436.0</c:v>
                </c:pt>
                <c:pt idx="3497">
                  <c:v>1436.0</c:v>
                </c:pt>
                <c:pt idx="3498">
                  <c:v>1436.0</c:v>
                </c:pt>
                <c:pt idx="3499">
                  <c:v>1436.0</c:v>
                </c:pt>
                <c:pt idx="3500">
                  <c:v>1436.0</c:v>
                </c:pt>
                <c:pt idx="3501">
                  <c:v>1436.0</c:v>
                </c:pt>
                <c:pt idx="3502">
                  <c:v>1436.0</c:v>
                </c:pt>
                <c:pt idx="3503">
                  <c:v>1436.0</c:v>
                </c:pt>
                <c:pt idx="3504">
                  <c:v>1436.0</c:v>
                </c:pt>
                <c:pt idx="3505">
                  <c:v>1437.0</c:v>
                </c:pt>
                <c:pt idx="3506">
                  <c:v>1437.0</c:v>
                </c:pt>
                <c:pt idx="3507">
                  <c:v>1438.0</c:v>
                </c:pt>
                <c:pt idx="3508">
                  <c:v>1438.0</c:v>
                </c:pt>
                <c:pt idx="3509">
                  <c:v>1438.0</c:v>
                </c:pt>
                <c:pt idx="3510">
                  <c:v>1439.0</c:v>
                </c:pt>
                <c:pt idx="3511">
                  <c:v>1439.0</c:v>
                </c:pt>
                <c:pt idx="3512">
                  <c:v>1439.0</c:v>
                </c:pt>
                <c:pt idx="3513">
                  <c:v>1440.0</c:v>
                </c:pt>
                <c:pt idx="3514">
                  <c:v>1441.0</c:v>
                </c:pt>
                <c:pt idx="3515">
                  <c:v>1442.0</c:v>
                </c:pt>
                <c:pt idx="3516">
                  <c:v>1443.0</c:v>
                </c:pt>
                <c:pt idx="3517">
                  <c:v>1444.0</c:v>
                </c:pt>
                <c:pt idx="3518">
                  <c:v>1445.0</c:v>
                </c:pt>
                <c:pt idx="3519">
                  <c:v>1446.0</c:v>
                </c:pt>
                <c:pt idx="3520">
                  <c:v>1446.0</c:v>
                </c:pt>
                <c:pt idx="3521">
                  <c:v>1446.0</c:v>
                </c:pt>
                <c:pt idx="3522">
                  <c:v>1446.0</c:v>
                </c:pt>
                <c:pt idx="3523">
                  <c:v>1446.0</c:v>
                </c:pt>
                <c:pt idx="3524">
                  <c:v>1447.0</c:v>
                </c:pt>
                <c:pt idx="3525">
                  <c:v>1447.0</c:v>
                </c:pt>
                <c:pt idx="3526">
                  <c:v>1447.0</c:v>
                </c:pt>
                <c:pt idx="3527">
                  <c:v>1447.0</c:v>
                </c:pt>
                <c:pt idx="3528">
                  <c:v>1447.0</c:v>
                </c:pt>
                <c:pt idx="3529">
                  <c:v>1447.0</c:v>
                </c:pt>
                <c:pt idx="3530">
                  <c:v>1447.0</c:v>
                </c:pt>
                <c:pt idx="3531">
                  <c:v>1447.0</c:v>
                </c:pt>
                <c:pt idx="3532">
                  <c:v>1447.0</c:v>
                </c:pt>
                <c:pt idx="3533">
                  <c:v>1448.0</c:v>
                </c:pt>
                <c:pt idx="3534">
                  <c:v>1449.0</c:v>
                </c:pt>
                <c:pt idx="3535">
                  <c:v>1450.0</c:v>
                </c:pt>
                <c:pt idx="3536">
                  <c:v>1450.0</c:v>
                </c:pt>
                <c:pt idx="3537">
                  <c:v>1451.0</c:v>
                </c:pt>
                <c:pt idx="3538">
                  <c:v>1452.0</c:v>
                </c:pt>
                <c:pt idx="3539">
                  <c:v>1452.0</c:v>
                </c:pt>
                <c:pt idx="3540">
                  <c:v>1452.0</c:v>
                </c:pt>
                <c:pt idx="3541">
                  <c:v>1453.0</c:v>
                </c:pt>
                <c:pt idx="3542">
                  <c:v>1453.0</c:v>
                </c:pt>
                <c:pt idx="3543">
                  <c:v>1453.0</c:v>
                </c:pt>
                <c:pt idx="3544">
                  <c:v>1453.0</c:v>
                </c:pt>
                <c:pt idx="3545">
                  <c:v>1453.0</c:v>
                </c:pt>
                <c:pt idx="3546">
                  <c:v>1453.0</c:v>
                </c:pt>
                <c:pt idx="3547">
                  <c:v>1453.0</c:v>
                </c:pt>
                <c:pt idx="3548">
                  <c:v>1453.0</c:v>
                </c:pt>
                <c:pt idx="3549">
                  <c:v>1454.0</c:v>
                </c:pt>
                <c:pt idx="3550">
                  <c:v>1454.0</c:v>
                </c:pt>
                <c:pt idx="3551">
                  <c:v>1454.0</c:v>
                </c:pt>
                <c:pt idx="3552">
                  <c:v>1455.0</c:v>
                </c:pt>
                <c:pt idx="3553">
                  <c:v>1456.0</c:v>
                </c:pt>
                <c:pt idx="3554">
                  <c:v>1456.0</c:v>
                </c:pt>
                <c:pt idx="3555">
                  <c:v>1456.0</c:v>
                </c:pt>
                <c:pt idx="3556">
                  <c:v>1456.0</c:v>
                </c:pt>
                <c:pt idx="3557">
                  <c:v>1456.0</c:v>
                </c:pt>
                <c:pt idx="3558">
                  <c:v>1456.0</c:v>
                </c:pt>
                <c:pt idx="3559">
                  <c:v>1456.0</c:v>
                </c:pt>
                <c:pt idx="3560">
                  <c:v>1456.0</c:v>
                </c:pt>
                <c:pt idx="3561">
                  <c:v>1456.0</c:v>
                </c:pt>
                <c:pt idx="3562">
                  <c:v>1457.0</c:v>
                </c:pt>
                <c:pt idx="3563">
                  <c:v>1457.0</c:v>
                </c:pt>
                <c:pt idx="3564">
                  <c:v>1458.0</c:v>
                </c:pt>
                <c:pt idx="3565">
                  <c:v>1459.0</c:v>
                </c:pt>
                <c:pt idx="3566">
                  <c:v>1459.0</c:v>
                </c:pt>
                <c:pt idx="3567">
                  <c:v>1459.0</c:v>
                </c:pt>
                <c:pt idx="3568">
                  <c:v>1459.0</c:v>
                </c:pt>
                <c:pt idx="3569">
                  <c:v>1459.0</c:v>
                </c:pt>
                <c:pt idx="3570">
                  <c:v>1459.0</c:v>
                </c:pt>
                <c:pt idx="3571">
                  <c:v>1460.0</c:v>
                </c:pt>
                <c:pt idx="3572">
                  <c:v>1461.0</c:v>
                </c:pt>
                <c:pt idx="3573">
                  <c:v>1461.0</c:v>
                </c:pt>
                <c:pt idx="3574">
                  <c:v>1462.0</c:v>
                </c:pt>
                <c:pt idx="3575">
                  <c:v>1463.0</c:v>
                </c:pt>
                <c:pt idx="3576">
                  <c:v>1464.0</c:v>
                </c:pt>
                <c:pt idx="3577">
                  <c:v>1464.0</c:v>
                </c:pt>
                <c:pt idx="3578">
                  <c:v>1465.0</c:v>
                </c:pt>
                <c:pt idx="3579">
                  <c:v>1465.0</c:v>
                </c:pt>
                <c:pt idx="3580">
                  <c:v>1465.0</c:v>
                </c:pt>
                <c:pt idx="3581">
                  <c:v>1465.0</c:v>
                </c:pt>
                <c:pt idx="3582">
                  <c:v>1466.0</c:v>
                </c:pt>
                <c:pt idx="3583">
                  <c:v>1467.0</c:v>
                </c:pt>
                <c:pt idx="3584">
                  <c:v>1467.0</c:v>
                </c:pt>
                <c:pt idx="3585">
                  <c:v>1468.0</c:v>
                </c:pt>
                <c:pt idx="3586">
                  <c:v>1469.0</c:v>
                </c:pt>
                <c:pt idx="3587">
                  <c:v>1470.0</c:v>
                </c:pt>
                <c:pt idx="3588">
                  <c:v>1470.0</c:v>
                </c:pt>
                <c:pt idx="3589">
                  <c:v>1470.0</c:v>
                </c:pt>
                <c:pt idx="3590">
                  <c:v>1471.0</c:v>
                </c:pt>
                <c:pt idx="3591">
                  <c:v>1472.0</c:v>
                </c:pt>
                <c:pt idx="3592">
                  <c:v>1472.0</c:v>
                </c:pt>
                <c:pt idx="3593">
                  <c:v>1473.0</c:v>
                </c:pt>
                <c:pt idx="3594">
                  <c:v>1474.0</c:v>
                </c:pt>
                <c:pt idx="3595">
                  <c:v>1474.0</c:v>
                </c:pt>
                <c:pt idx="3596">
                  <c:v>1475.0</c:v>
                </c:pt>
                <c:pt idx="3597">
                  <c:v>1475.0</c:v>
                </c:pt>
                <c:pt idx="3598">
                  <c:v>1476.0</c:v>
                </c:pt>
                <c:pt idx="3599">
                  <c:v>1476.0</c:v>
                </c:pt>
                <c:pt idx="3600">
                  <c:v>1477.0</c:v>
                </c:pt>
                <c:pt idx="3601">
                  <c:v>1477.0</c:v>
                </c:pt>
                <c:pt idx="3602">
                  <c:v>1478.0</c:v>
                </c:pt>
                <c:pt idx="3603">
                  <c:v>1479.0</c:v>
                </c:pt>
                <c:pt idx="3604">
                  <c:v>1480.0</c:v>
                </c:pt>
                <c:pt idx="3605">
                  <c:v>1481.0</c:v>
                </c:pt>
                <c:pt idx="3606">
                  <c:v>1482.0</c:v>
                </c:pt>
                <c:pt idx="3607">
                  <c:v>1483.0</c:v>
                </c:pt>
                <c:pt idx="3608">
                  <c:v>1483.0</c:v>
                </c:pt>
                <c:pt idx="3609">
                  <c:v>1483.0</c:v>
                </c:pt>
                <c:pt idx="3610">
                  <c:v>1483.0</c:v>
                </c:pt>
                <c:pt idx="3611">
                  <c:v>1483.0</c:v>
                </c:pt>
                <c:pt idx="3612">
                  <c:v>1483.0</c:v>
                </c:pt>
                <c:pt idx="3613">
                  <c:v>1483.0</c:v>
                </c:pt>
                <c:pt idx="3614">
                  <c:v>1483.0</c:v>
                </c:pt>
                <c:pt idx="3615">
                  <c:v>1483.0</c:v>
                </c:pt>
                <c:pt idx="3616">
                  <c:v>1483.0</c:v>
                </c:pt>
                <c:pt idx="3617">
                  <c:v>1483.0</c:v>
                </c:pt>
                <c:pt idx="3618">
                  <c:v>1483.0</c:v>
                </c:pt>
                <c:pt idx="3619">
                  <c:v>1483.0</c:v>
                </c:pt>
                <c:pt idx="3620">
                  <c:v>1484.0</c:v>
                </c:pt>
                <c:pt idx="3621">
                  <c:v>1484.0</c:v>
                </c:pt>
                <c:pt idx="3622">
                  <c:v>1484.0</c:v>
                </c:pt>
                <c:pt idx="3623">
                  <c:v>1484.0</c:v>
                </c:pt>
                <c:pt idx="3624">
                  <c:v>1484.0</c:v>
                </c:pt>
                <c:pt idx="3625">
                  <c:v>1484.0</c:v>
                </c:pt>
                <c:pt idx="3626">
                  <c:v>1484.0</c:v>
                </c:pt>
                <c:pt idx="3627">
                  <c:v>1484.0</c:v>
                </c:pt>
                <c:pt idx="3628">
                  <c:v>1484.0</c:v>
                </c:pt>
                <c:pt idx="3629">
                  <c:v>1485.0</c:v>
                </c:pt>
                <c:pt idx="3630">
                  <c:v>1486.0</c:v>
                </c:pt>
                <c:pt idx="3631">
                  <c:v>1486.0</c:v>
                </c:pt>
                <c:pt idx="3632">
                  <c:v>1486.0</c:v>
                </c:pt>
                <c:pt idx="3633">
                  <c:v>1486.0</c:v>
                </c:pt>
                <c:pt idx="3634">
                  <c:v>1486.0</c:v>
                </c:pt>
                <c:pt idx="3635">
                  <c:v>1486.0</c:v>
                </c:pt>
                <c:pt idx="3636">
                  <c:v>1486.0</c:v>
                </c:pt>
                <c:pt idx="3637">
                  <c:v>1487.0</c:v>
                </c:pt>
                <c:pt idx="3638">
                  <c:v>1488.0</c:v>
                </c:pt>
                <c:pt idx="3639">
                  <c:v>1488.0</c:v>
                </c:pt>
                <c:pt idx="3640">
                  <c:v>1488.0</c:v>
                </c:pt>
                <c:pt idx="3641">
                  <c:v>1488.0</c:v>
                </c:pt>
                <c:pt idx="3642">
                  <c:v>1489.0</c:v>
                </c:pt>
                <c:pt idx="3643">
                  <c:v>1490.0</c:v>
                </c:pt>
                <c:pt idx="3644">
                  <c:v>1491.0</c:v>
                </c:pt>
                <c:pt idx="3645">
                  <c:v>1492.0</c:v>
                </c:pt>
                <c:pt idx="3646">
                  <c:v>1492.0</c:v>
                </c:pt>
                <c:pt idx="3647">
                  <c:v>1493.0</c:v>
                </c:pt>
                <c:pt idx="3648">
                  <c:v>1493.0</c:v>
                </c:pt>
                <c:pt idx="3649">
                  <c:v>1493.0</c:v>
                </c:pt>
                <c:pt idx="3650">
                  <c:v>1494.0</c:v>
                </c:pt>
                <c:pt idx="3651">
                  <c:v>1495.0</c:v>
                </c:pt>
                <c:pt idx="3652">
                  <c:v>1496.0</c:v>
                </c:pt>
                <c:pt idx="3653">
                  <c:v>1497.0</c:v>
                </c:pt>
                <c:pt idx="3654">
                  <c:v>1497.0</c:v>
                </c:pt>
                <c:pt idx="3655">
                  <c:v>1497.0</c:v>
                </c:pt>
                <c:pt idx="3656">
                  <c:v>1497.0</c:v>
                </c:pt>
                <c:pt idx="3657">
                  <c:v>1498.0</c:v>
                </c:pt>
                <c:pt idx="3658">
                  <c:v>1499.0</c:v>
                </c:pt>
                <c:pt idx="3659">
                  <c:v>1499.0</c:v>
                </c:pt>
                <c:pt idx="3660">
                  <c:v>1500.0</c:v>
                </c:pt>
                <c:pt idx="3661">
                  <c:v>1500.0</c:v>
                </c:pt>
                <c:pt idx="3662">
                  <c:v>1500.0</c:v>
                </c:pt>
                <c:pt idx="3663">
                  <c:v>1500.0</c:v>
                </c:pt>
                <c:pt idx="3664">
                  <c:v>1501.0</c:v>
                </c:pt>
                <c:pt idx="3665">
                  <c:v>1501.0</c:v>
                </c:pt>
                <c:pt idx="3666">
                  <c:v>1501.0</c:v>
                </c:pt>
                <c:pt idx="3667">
                  <c:v>1501.0</c:v>
                </c:pt>
                <c:pt idx="3668">
                  <c:v>1502.0</c:v>
                </c:pt>
                <c:pt idx="3669">
                  <c:v>1503.0</c:v>
                </c:pt>
                <c:pt idx="3670">
                  <c:v>1503.0</c:v>
                </c:pt>
                <c:pt idx="3671">
                  <c:v>1503.0</c:v>
                </c:pt>
                <c:pt idx="3672">
                  <c:v>1503.0</c:v>
                </c:pt>
                <c:pt idx="3673">
                  <c:v>1504.0</c:v>
                </c:pt>
                <c:pt idx="3674">
                  <c:v>1504.0</c:v>
                </c:pt>
                <c:pt idx="3675">
                  <c:v>1505.0</c:v>
                </c:pt>
                <c:pt idx="3676">
                  <c:v>1505.0</c:v>
                </c:pt>
                <c:pt idx="3677">
                  <c:v>1505.0</c:v>
                </c:pt>
                <c:pt idx="3678">
                  <c:v>1505.0</c:v>
                </c:pt>
                <c:pt idx="3679">
                  <c:v>1506.0</c:v>
                </c:pt>
                <c:pt idx="3680">
                  <c:v>1506.0</c:v>
                </c:pt>
                <c:pt idx="3681">
                  <c:v>1507.0</c:v>
                </c:pt>
                <c:pt idx="3682">
                  <c:v>1507.0</c:v>
                </c:pt>
                <c:pt idx="3683">
                  <c:v>1507.0</c:v>
                </c:pt>
                <c:pt idx="3684">
                  <c:v>1507.0</c:v>
                </c:pt>
                <c:pt idx="3685">
                  <c:v>1507.0</c:v>
                </c:pt>
                <c:pt idx="3686">
                  <c:v>1507.0</c:v>
                </c:pt>
                <c:pt idx="3687">
                  <c:v>1507.0</c:v>
                </c:pt>
                <c:pt idx="3688">
                  <c:v>1507.0</c:v>
                </c:pt>
                <c:pt idx="3689">
                  <c:v>1507.0</c:v>
                </c:pt>
                <c:pt idx="3690">
                  <c:v>1507.0</c:v>
                </c:pt>
                <c:pt idx="3691">
                  <c:v>1507.0</c:v>
                </c:pt>
                <c:pt idx="3692">
                  <c:v>1507.0</c:v>
                </c:pt>
                <c:pt idx="3693">
                  <c:v>1508.0</c:v>
                </c:pt>
                <c:pt idx="3694">
                  <c:v>1508.0</c:v>
                </c:pt>
                <c:pt idx="3695">
                  <c:v>1508.0</c:v>
                </c:pt>
                <c:pt idx="3696">
                  <c:v>1508.0</c:v>
                </c:pt>
                <c:pt idx="3697">
                  <c:v>1508.0</c:v>
                </c:pt>
                <c:pt idx="3698">
                  <c:v>1509.0</c:v>
                </c:pt>
                <c:pt idx="3699">
                  <c:v>1510.0</c:v>
                </c:pt>
                <c:pt idx="3700">
                  <c:v>1511.0</c:v>
                </c:pt>
                <c:pt idx="3701">
                  <c:v>1511.0</c:v>
                </c:pt>
                <c:pt idx="3702">
                  <c:v>1511.0</c:v>
                </c:pt>
                <c:pt idx="3703">
                  <c:v>1512.0</c:v>
                </c:pt>
                <c:pt idx="3704">
                  <c:v>1512.0</c:v>
                </c:pt>
                <c:pt idx="3705">
                  <c:v>1512.0</c:v>
                </c:pt>
                <c:pt idx="3706">
                  <c:v>1512.0</c:v>
                </c:pt>
                <c:pt idx="3707">
                  <c:v>1512.0</c:v>
                </c:pt>
                <c:pt idx="3708">
                  <c:v>1512.0</c:v>
                </c:pt>
                <c:pt idx="3709">
                  <c:v>1513.0</c:v>
                </c:pt>
                <c:pt idx="3710">
                  <c:v>1514.0</c:v>
                </c:pt>
                <c:pt idx="3711">
                  <c:v>1514.0</c:v>
                </c:pt>
                <c:pt idx="3712">
                  <c:v>1514.0</c:v>
                </c:pt>
                <c:pt idx="3713">
                  <c:v>1514.0</c:v>
                </c:pt>
                <c:pt idx="3714">
                  <c:v>1514.0</c:v>
                </c:pt>
                <c:pt idx="3715">
                  <c:v>1514.0</c:v>
                </c:pt>
                <c:pt idx="3716">
                  <c:v>1514.0</c:v>
                </c:pt>
                <c:pt idx="3717">
                  <c:v>1515.0</c:v>
                </c:pt>
                <c:pt idx="3718">
                  <c:v>1516.0</c:v>
                </c:pt>
                <c:pt idx="3719">
                  <c:v>1516.0</c:v>
                </c:pt>
                <c:pt idx="3720">
                  <c:v>1516.0</c:v>
                </c:pt>
                <c:pt idx="3721">
                  <c:v>1517.0</c:v>
                </c:pt>
                <c:pt idx="3722">
                  <c:v>1517.0</c:v>
                </c:pt>
                <c:pt idx="3723">
                  <c:v>1517.0</c:v>
                </c:pt>
                <c:pt idx="3724">
                  <c:v>1517.0</c:v>
                </c:pt>
                <c:pt idx="3725">
                  <c:v>1517.0</c:v>
                </c:pt>
                <c:pt idx="3726">
                  <c:v>1517.0</c:v>
                </c:pt>
                <c:pt idx="3727">
                  <c:v>1518.0</c:v>
                </c:pt>
                <c:pt idx="3728">
                  <c:v>1518.0</c:v>
                </c:pt>
                <c:pt idx="3729">
                  <c:v>1519.0</c:v>
                </c:pt>
                <c:pt idx="3730">
                  <c:v>1520.0</c:v>
                </c:pt>
                <c:pt idx="3731">
                  <c:v>1521.0</c:v>
                </c:pt>
                <c:pt idx="3732">
                  <c:v>1522.0</c:v>
                </c:pt>
                <c:pt idx="3733">
                  <c:v>1522.0</c:v>
                </c:pt>
                <c:pt idx="3734">
                  <c:v>1522.0</c:v>
                </c:pt>
                <c:pt idx="3735">
                  <c:v>1522.0</c:v>
                </c:pt>
                <c:pt idx="3736">
                  <c:v>1522.0</c:v>
                </c:pt>
                <c:pt idx="3737">
                  <c:v>1522.0</c:v>
                </c:pt>
                <c:pt idx="3738">
                  <c:v>1523.0</c:v>
                </c:pt>
                <c:pt idx="3739">
                  <c:v>1524.0</c:v>
                </c:pt>
                <c:pt idx="3740">
                  <c:v>1524.0</c:v>
                </c:pt>
                <c:pt idx="3741">
                  <c:v>1524.0</c:v>
                </c:pt>
                <c:pt idx="3742">
                  <c:v>1524.0</c:v>
                </c:pt>
                <c:pt idx="3743">
                  <c:v>1525.0</c:v>
                </c:pt>
                <c:pt idx="3744">
                  <c:v>1526.0</c:v>
                </c:pt>
                <c:pt idx="3745">
                  <c:v>1526.0</c:v>
                </c:pt>
                <c:pt idx="3746">
                  <c:v>1526.0</c:v>
                </c:pt>
                <c:pt idx="3747">
                  <c:v>1526.0</c:v>
                </c:pt>
                <c:pt idx="3748">
                  <c:v>1526.0</c:v>
                </c:pt>
                <c:pt idx="3749">
                  <c:v>1526.0</c:v>
                </c:pt>
                <c:pt idx="3750">
                  <c:v>1526.0</c:v>
                </c:pt>
                <c:pt idx="3751">
                  <c:v>1526.0</c:v>
                </c:pt>
                <c:pt idx="3752">
                  <c:v>1526.0</c:v>
                </c:pt>
                <c:pt idx="3753">
                  <c:v>1526.0</c:v>
                </c:pt>
                <c:pt idx="3754">
                  <c:v>1526.0</c:v>
                </c:pt>
                <c:pt idx="3755">
                  <c:v>1526.0</c:v>
                </c:pt>
                <c:pt idx="3756">
                  <c:v>1526.0</c:v>
                </c:pt>
                <c:pt idx="3757">
                  <c:v>1526.0</c:v>
                </c:pt>
                <c:pt idx="3758">
                  <c:v>1526.0</c:v>
                </c:pt>
                <c:pt idx="3759">
                  <c:v>1526.0</c:v>
                </c:pt>
                <c:pt idx="3760">
                  <c:v>1526.0</c:v>
                </c:pt>
                <c:pt idx="3761">
                  <c:v>1526.0</c:v>
                </c:pt>
                <c:pt idx="3762">
                  <c:v>1527.0</c:v>
                </c:pt>
                <c:pt idx="3763">
                  <c:v>1528.0</c:v>
                </c:pt>
                <c:pt idx="3764">
                  <c:v>1528.0</c:v>
                </c:pt>
                <c:pt idx="3765">
                  <c:v>1528.0</c:v>
                </c:pt>
                <c:pt idx="3766">
                  <c:v>1528.0</c:v>
                </c:pt>
                <c:pt idx="3767">
                  <c:v>1528.0</c:v>
                </c:pt>
                <c:pt idx="3768">
                  <c:v>1528.0</c:v>
                </c:pt>
                <c:pt idx="3769">
                  <c:v>1528.0</c:v>
                </c:pt>
                <c:pt idx="3770">
                  <c:v>1529.0</c:v>
                </c:pt>
                <c:pt idx="3771">
                  <c:v>1529.0</c:v>
                </c:pt>
                <c:pt idx="3772">
                  <c:v>1529.0</c:v>
                </c:pt>
                <c:pt idx="3773">
                  <c:v>1529.0</c:v>
                </c:pt>
                <c:pt idx="3774">
                  <c:v>1529.0</c:v>
                </c:pt>
                <c:pt idx="3775">
                  <c:v>1529.0</c:v>
                </c:pt>
                <c:pt idx="3776">
                  <c:v>1529.0</c:v>
                </c:pt>
                <c:pt idx="3777">
                  <c:v>1529.0</c:v>
                </c:pt>
                <c:pt idx="3778">
                  <c:v>1529.0</c:v>
                </c:pt>
                <c:pt idx="3779">
                  <c:v>1529.0</c:v>
                </c:pt>
                <c:pt idx="3780">
                  <c:v>1529.0</c:v>
                </c:pt>
                <c:pt idx="3781">
                  <c:v>1529.0</c:v>
                </c:pt>
                <c:pt idx="3782">
                  <c:v>1529.0</c:v>
                </c:pt>
                <c:pt idx="3783">
                  <c:v>1529.0</c:v>
                </c:pt>
                <c:pt idx="3784">
                  <c:v>1529.0</c:v>
                </c:pt>
                <c:pt idx="3785">
                  <c:v>1529.0</c:v>
                </c:pt>
                <c:pt idx="3786">
                  <c:v>1529.0</c:v>
                </c:pt>
                <c:pt idx="3787">
                  <c:v>1529.0</c:v>
                </c:pt>
                <c:pt idx="3788">
                  <c:v>1529.0</c:v>
                </c:pt>
                <c:pt idx="3789">
                  <c:v>1529.0</c:v>
                </c:pt>
                <c:pt idx="3790">
                  <c:v>1529.0</c:v>
                </c:pt>
                <c:pt idx="3791">
                  <c:v>1529.0</c:v>
                </c:pt>
                <c:pt idx="3792">
                  <c:v>1529.0</c:v>
                </c:pt>
                <c:pt idx="3793">
                  <c:v>1529.0</c:v>
                </c:pt>
                <c:pt idx="3794">
                  <c:v>1529.0</c:v>
                </c:pt>
                <c:pt idx="3795">
                  <c:v>1529.0</c:v>
                </c:pt>
                <c:pt idx="3796">
                  <c:v>1529.0</c:v>
                </c:pt>
                <c:pt idx="3797">
                  <c:v>1529.0</c:v>
                </c:pt>
                <c:pt idx="3798">
                  <c:v>1529.0</c:v>
                </c:pt>
                <c:pt idx="3799">
                  <c:v>1529.0</c:v>
                </c:pt>
                <c:pt idx="3800">
                  <c:v>1529.0</c:v>
                </c:pt>
                <c:pt idx="3801">
                  <c:v>1530.0</c:v>
                </c:pt>
                <c:pt idx="3802">
                  <c:v>1530.0</c:v>
                </c:pt>
                <c:pt idx="3803">
                  <c:v>1530.0</c:v>
                </c:pt>
                <c:pt idx="3804">
                  <c:v>1530.0</c:v>
                </c:pt>
                <c:pt idx="3805">
                  <c:v>1531.0</c:v>
                </c:pt>
                <c:pt idx="3806">
                  <c:v>1532.0</c:v>
                </c:pt>
                <c:pt idx="3807">
                  <c:v>1532.0</c:v>
                </c:pt>
                <c:pt idx="3808">
                  <c:v>1533.0</c:v>
                </c:pt>
                <c:pt idx="3809">
                  <c:v>1534.0</c:v>
                </c:pt>
                <c:pt idx="3810">
                  <c:v>1535.0</c:v>
                </c:pt>
                <c:pt idx="3811">
                  <c:v>1536.0</c:v>
                </c:pt>
                <c:pt idx="3812">
                  <c:v>1537.0</c:v>
                </c:pt>
                <c:pt idx="3813">
                  <c:v>1537.0</c:v>
                </c:pt>
                <c:pt idx="3814">
                  <c:v>1538.0</c:v>
                </c:pt>
                <c:pt idx="3815">
                  <c:v>1539.0</c:v>
                </c:pt>
                <c:pt idx="3816">
                  <c:v>1539.0</c:v>
                </c:pt>
                <c:pt idx="3817">
                  <c:v>1539.0</c:v>
                </c:pt>
                <c:pt idx="3818">
                  <c:v>1540.0</c:v>
                </c:pt>
                <c:pt idx="3819">
                  <c:v>1540.0</c:v>
                </c:pt>
                <c:pt idx="3820">
                  <c:v>1541.0</c:v>
                </c:pt>
                <c:pt idx="3821">
                  <c:v>1541.0</c:v>
                </c:pt>
                <c:pt idx="3822">
                  <c:v>1541.0</c:v>
                </c:pt>
                <c:pt idx="3823">
                  <c:v>1541.0</c:v>
                </c:pt>
                <c:pt idx="3824">
                  <c:v>1541.0</c:v>
                </c:pt>
                <c:pt idx="3825">
                  <c:v>1541.0</c:v>
                </c:pt>
                <c:pt idx="3826">
                  <c:v>1541.0</c:v>
                </c:pt>
                <c:pt idx="3827">
                  <c:v>1541.0</c:v>
                </c:pt>
                <c:pt idx="3828">
                  <c:v>1541.0</c:v>
                </c:pt>
                <c:pt idx="3829">
                  <c:v>1541.0</c:v>
                </c:pt>
                <c:pt idx="3830">
                  <c:v>1541.0</c:v>
                </c:pt>
                <c:pt idx="3831">
                  <c:v>1541.0</c:v>
                </c:pt>
                <c:pt idx="3832">
                  <c:v>1541.0</c:v>
                </c:pt>
                <c:pt idx="3833">
                  <c:v>1541.0</c:v>
                </c:pt>
                <c:pt idx="3834">
                  <c:v>1541.0</c:v>
                </c:pt>
                <c:pt idx="3835">
                  <c:v>1541.0</c:v>
                </c:pt>
                <c:pt idx="3836">
                  <c:v>1541.0</c:v>
                </c:pt>
                <c:pt idx="3837">
                  <c:v>1541.0</c:v>
                </c:pt>
                <c:pt idx="3838">
                  <c:v>1541.0</c:v>
                </c:pt>
                <c:pt idx="3839">
                  <c:v>1541.0</c:v>
                </c:pt>
                <c:pt idx="3840">
                  <c:v>1541.0</c:v>
                </c:pt>
                <c:pt idx="3841">
                  <c:v>1541.0</c:v>
                </c:pt>
                <c:pt idx="3842">
                  <c:v>1541.0</c:v>
                </c:pt>
                <c:pt idx="3843">
                  <c:v>1541.0</c:v>
                </c:pt>
                <c:pt idx="3844">
                  <c:v>1541.0</c:v>
                </c:pt>
                <c:pt idx="3845">
                  <c:v>1542.0</c:v>
                </c:pt>
                <c:pt idx="3846">
                  <c:v>1542.0</c:v>
                </c:pt>
                <c:pt idx="3847">
                  <c:v>1542.0</c:v>
                </c:pt>
                <c:pt idx="3848">
                  <c:v>1542.0</c:v>
                </c:pt>
                <c:pt idx="3849">
                  <c:v>1542.0</c:v>
                </c:pt>
                <c:pt idx="3850">
                  <c:v>1542.0</c:v>
                </c:pt>
                <c:pt idx="3851">
                  <c:v>1542.0</c:v>
                </c:pt>
                <c:pt idx="3852">
                  <c:v>1543.0</c:v>
                </c:pt>
                <c:pt idx="3853">
                  <c:v>1543.0</c:v>
                </c:pt>
                <c:pt idx="3854">
                  <c:v>1543.0</c:v>
                </c:pt>
                <c:pt idx="3855">
                  <c:v>1543.0</c:v>
                </c:pt>
                <c:pt idx="3856">
                  <c:v>1543.0</c:v>
                </c:pt>
                <c:pt idx="3857">
                  <c:v>1543.0</c:v>
                </c:pt>
                <c:pt idx="3858">
                  <c:v>1543.0</c:v>
                </c:pt>
                <c:pt idx="3859">
                  <c:v>1543.0</c:v>
                </c:pt>
                <c:pt idx="3860">
                  <c:v>1543.0</c:v>
                </c:pt>
                <c:pt idx="3861">
                  <c:v>1543.0</c:v>
                </c:pt>
                <c:pt idx="3862">
                  <c:v>1543.0</c:v>
                </c:pt>
                <c:pt idx="3863">
                  <c:v>1543.0</c:v>
                </c:pt>
                <c:pt idx="3864">
                  <c:v>1543.0</c:v>
                </c:pt>
                <c:pt idx="3865">
                  <c:v>1544.0</c:v>
                </c:pt>
                <c:pt idx="3866">
                  <c:v>1544.0</c:v>
                </c:pt>
                <c:pt idx="3867">
                  <c:v>1545.0</c:v>
                </c:pt>
                <c:pt idx="3868">
                  <c:v>1546.0</c:v>
                </c:pt>
                <c:pt idx="3869">
                  <c:v>1547.0</c:v>
                </c:pt>
                <c:pt idx="3870">
                  <c:v>1547.0</c:v>
                </c:pt>
                <c:pt idx="3871">
                  <c:v>1547.0</c:v>
                </c:pt>
                <c:pt idx="3872">
                  <c:v>1547.0</c:v>
                </c:pt>
                <c:pt idx="3873">
                  <c:v>1547.0</c:v>
                </c:pt>
                <c:pt idx="3874">
                  <c:v>1547.0</c:v>
                </c:pt>
                <c:pt idx="3875">
                  <c:v>1547.0</c:v>
                </c:pt>
                <c:pt idx="3876">
                  <c:v>1547.0</c:v>
                </c:pt>
                <c:pt idx="3877">
                  <c:v>1547.0</c:v>
                </c:pt>
                <c:pt idx="3878">
                  <c:v>1548.0</c:v>
                </c:pt>
                <c:pt idx="3879">
                  <c:v>1549.0</c:v>
                </c:pt>
                <c:pt idx="3880">
                  <c:v>1549.0</c:v>
                </c:pt>
                <c:pt idx="3881">
                  <c:v>1549.0</c:v>
                </c:pt>
                <c:pt idx="3882">
                  <c:v>1549.0</c:v>
                </c:pt>
                <c:pt idx="3883">
                  <c:v>1550.0</c:v>
                </c:pt>
                <c:pt idx="3884">
                  <c:v>1551.0</c:v>
                </c:pt>
                <c:pt idx="3885">
                  <c:v>1551.0</c:v>
                </c:pt>
                <c:pt idx="3886">
                  <c:v>1551.0</c:v>
                </c:pt>
                <c:pt idx="3887">
                  <c:v>1551.0</c:v>
                </c:pt>
                <c:pt idx="3888">
                  <c:v>1551.0</c:v>
                </c:pt>
                <c:pt idx="3889">
                  <c:v>1552.0</c:v>
                </c:pt>
                <c:pt idx="3890">
                  <c:v>1552.0</c:v>
                </c:pt>
                <c:pt idx="3891">
                  <c:v>1552.0</c:v>
                </c:pt>
                <c:pt idx="3892">
                  <c:v>1552.0</c:v>
                </c:pt>
                <c:pt idx="3893">
                  <c:v>1553.0</c:v>
                </c:pt>
                <c:pt idx="3894">
                  <c:v>1554.0</c:v>
                </c:pt>
                <c:pt idx="3895">
                  <c:v>1554.0</c:v>
                </c:pt>
                <c:pt idx="3896">
                  <c:v>1555.0</c:v>
                </c:pt>
                <c:pt idx="3897">
                  <c:v>1556.0</c:v>
                </c:pt>
                <c:pt idx="3898">
                  <c:v>1557.0</c:v>
                </c:pt>
                <c:pt idx="3899">
                  <c:v>1558.0</c:v>
                </c:pt>
                <c:pt idx="3900">
                  <c:v>1558.0</c:v>
                </c:pt>
                <c:pt idx="3901">
                  <c:v>1559.0</c:v>
                </c:pt>
                <c:pt idx="3902">
                  <c:v>1559.0</c:v>
                </c:pt>
                <c:pt idx="3903">
                  <c:v>1559.0</c:v>
                </c:pt>
                <c:pt idx="3904">
                  <c:v>1559.0</c:v>
                </c:pt>
                <c:pt idx="3905">
                  <c:v>1559.0</c:v>
                </c:pt>
                <c:pt idx="3906">
                  <c:v>1560.0</c:v>
                </c:pt>
                <c:pt idx="3907">
                  <c:v>1561.0</c:v>
                </c:pt>
                <c:pt idx="3908">
                  <c:v>1562.0</c:v>
                </c:pt>
                <c:pt idx="3909">
                  <c:v>1563.0</c:v>
                </c:pt>
                <c:pt idx="3910">
                  <c:v>1563.0</c:v>
                </c:pt>
                <c:pt idx="3911">
                  <c:v>1563.0</c:v>
                </c:pt>
                <c:pt idx="3912">
                  <c:v>1563.0</c:v>
                </c:pt>
                <c:pt idx="3913">
                  <c:v>1563.0</c:v>
                </c:pt>
                <c:pt idx="3914">
                  <c:v>1563.0</c:v>
                </c:pt>
                <c:pt idx="3915">
                  <c:v>1563.0</c:v>
                </c:pt>
                <c:pt idx="3916">
                  <c:v>1563.0</c:v>
                </c:pt>
                <c:pt idx="3917">
                  <c:v>1563.0</c:v>
                </c:pt>
                <c:pt idx="3918">
                  <c:v>1563.0</c:v>
                </c:pt>
                <c:pt idx="3919">
                  <c:v>1564.0</c:v>
                </c:pt>
                <c:pt idx="3920">
                  <c:v>1565.0</c:v>
                </c:pt>
                <c:pt idx="3921">
                  <c:v>1565.0</c:v>
                </c:pt>
                <c:pt idx="3922">
                  <c:v>1565.0</c:v>
                </c:pt>
                <c:pt idx="3923">
                  <c:v>1566.0</c:v>
                </c:pt>
                <c:pt idx="3924">
                  <c:v>1567.0</c:v>
                </c:pt>
                <c:pt idx="3925">
                  <c:v>1568.0</c:v>
                </c:pt>
                <c:pt idx="3926">
                  <c:v>1569.0</c:v>
                </c:pt>
                <c:pt idx="3927">
                  <c:v>1570.0</c:v>
                </c:pt>
                <c:pt idx="3928">
                  <c:v>1570.0</c:v>
                </c:pt>
                <c:pt idx="3929">
                  <c:v>1570.0</c:v>
                </c:pt>
                <c:pt idx="3930">
                  <c:v>1570.0</c:v>
                </c:pt>
                <c:pt idx="3931">
                  <c:v>1570.0</c:v>
                </c:pt>
                <c:pt idx="3932">
                  <c:v>1570.0</c:v>
                </c:pt>
                <c:pt idx="3933">
                  <c:v>1570.0</c:v>
                </c:pt>
                <c:pt idx="3934">
                  <c:v>1570.0</c:v>
                </c:pt>
                <c:pt idx="3935">
                  <c:v>1570.0</c:v>
                </c:pt>
                <c:pt idx="3936">
                  <c:v>1570.0</c:v>
                </c:pt>
                <c:pt idx="3937">
                  <c:v>1570.0</c:v>
                </c:pt>
                <c:pt idx="3938">
                  <c:v>1570.0</c:v>
                </c:pt>
                <c:pt idx="3939">
                  <c:v>1570.0</c:v>
                </c:pt>
                <c:pt idx="3940">
                  <c:v>1570.0</c:v>
                </c:pt>
                <c:pt idx="3941">
                  <c:v>1570.0</c:v>
                </c:pt>
                <c:pt idx="3942">
                  <c:v>1570.0</c:v>
                </c:pt>
                <c:pt idx="3943">
                  <c:v>1570.0</c:v>
                </c:pt>
                <c:pt idx="3944">
                  <c:v>1570.0</c:v>
                </c:pt>
                <c:pt idx="3945">
                  <c:v>1570.0</c:v>
                </c:pt>
                <c:pt idx="3946">
                  <c:v>1570.0</c:v>
                </c:pt>
                <c:pt idx="3947">
                  <c:v>1570.0</c:v>
                </c:pt>
                <c:pt idx="3948">
                  <c:v>1571.0</c:v>
                </c:pt>
                <c:pt idx="3949">
                  <c:v>1572.0</c:v>
                </c:pt>
                <c:pt idx="3950">
                  <c:v>1573.0</c:v>
                </c:pt>
                <c:pt idx="3951">
                  <c:v>1574.0</c:v>
                </c:pt>
                <c:pt idx="3952">
                  <c:v>1574.0</c:v>
                </c:pt>
                <c:pt idx="3953">
                  <c:v>1575.0</c:v>
                </c:pt>
                <c:pt idx="3954">
                  <c:v>1575.0</c:v>
                </c:pt>
                <c:pt idx="3955">
                  <c:v>1575.0</c:v>
                </c:pt>
                <c:pt idx="3956">
                  <c:v>1575.0</c:v>
                </c:pt>
                <c:pt idx="3957">
                  <c:v>1575.0</c:v>
                </c:pt>
                <c:pt idx="3958">
                  <c:v>1575.0</c:v>
                </c:pt>
                <c:pt idx="3959">
                  <c:v>1575.0</c:v>
                </c:pt>
                <c:pt idx="3960">
                  <c:v>1575.0</c:v>
                </c:pt>
                <c:pt idx="3961">
                  <c:v>1575.0</c:v>
                </c:pt>
                <c:pt idx="3962">
                  <c:v>1576.0</c:v>
                </c:pt>
                <c:pt idx="3963">
                  <c:v>1576.0</c:v>
                </c:pt>
                <c:pt idx="3964">
                  <c:v>1577.0</c:v>
                </c:pt>
                <c:pt idx="3965">
                  <c:v>1577.0</c:v>
                </c:pt>
                <c:pt idx="3966">
                  <c:v>1578.0</c:v>
                </c:pt>
                <c:pt idx="3967">
                  <c:v>1578.0</c:v>
                </c:pt>
                <c:pt idx="3968">
                  <c:v>1578.0</c:v>
                </c:pt>
                <c:pt idx="3969">
                  <c:v>1578.0</c:v>
                </c:pt>
                <c:pt idx="3970">
                  <c:v>1578.0</c:v>
                </c:pt>
                <c:pt idx="3971">
                  <c:v>1578.0</c:v>
                </c:pt>
                <c:pt idx="3972">
                  <c:v>1579.0</c:v>
                </c:pt>
                <c:pt idx="3973">
                  <c:v>1580.0</c:v>
                </c:pt>
                <c:pt idx="3974">
                  <c:v>1580.0</c:v>
                </c:pt>
                <c:pt idx="3975">
                  <c:v>1581.0</c:v>
                </c:pt>
                <c:pt idx="3976">
                  <c:v>1581.0</c:v>
                </c:pt>
                <c:pt idx="3977">
                  <c:v>1581.0</c:v>
                </c:pt>
                <c:pt idx="3978">
                  <c:v>1581.0</c:v>
                </c:pt>
                <c:pt idx="3979">
                  <c:v>1582.0</c:v>
                </c:pt>
                <c:pt idx="3980">
                  <c:v>1582.0</c:v>
                </c:pt>
                <c:pt idx="3981">
                  <c:v>1583.0</c:v>
                </c:pt>
                <c:pt idx="3982">
                  <c:v>1583.0</c:v>
                </c:pt>
                <c:pt idx="3983">
                  <c:v>1584.0</c:v>
                </c:pt>
                <c:pt idx="3984">
                  <c:v>1585.0</c:v>
                </c:pt>
                <c:pt idx="3985">
                  <c:v>1585.0</c:v>
                </c:pt>
                <c:pt idx="3986">
                  <c:v>1586.0</c:v>
                </c:pt>
                <c:pt idx="3987">
                  <c:v>1586.0</c:v>
                </c:pt>
                <c:pt idx="3988">
                  <c:v>1587.0</c:v>
                </c:pt>
                <c:pt idx="3989">
                  <c:v>1588.0</c:v>
                </c:pt>
                <c:pt idx="3990">
                  <c:v>1588.0</c:v>
                </c:pt>
                <c:pt idx="3991">
                  <c:v>1588.0</c:v>
                </c:pt>
                <c:pt idx="3992">
                  <c:v>1588.0</c:v>
                </c:pt>
                <c:pt idx="3993">
                  <c:v>1588.0</c:v>
                </c:pt>
                <c:pt idx="3994">
                  <c:v>1588.0</c:v>
                </c:pt>
                <c:pt idx="3995">
                  <c:v>1588.0</c:v>
                </c:pt>
                <c:pt idx="3996">
                  <c:v>1588.0</c:v>
                </c:pt>
                <c:pt idx="3997">
                  <c:v>1588.0</c:v>
                </c:pt>
                <c:pt idx="3998">
                  <c:v>1588.0</c:v>
                </c:pt>
                <c:pt idx="3999">
                  <c:v>1588.0</c:v>
                </c:pt>
                <c:pt idx="4000">
                  <c:v>1588.0</c:v>
                </c:pt>
                <c:pt idx="4001">
                  <c:v>1588.0</c:v>
                </c:pt>
                <c:pt idx="4002">
                  <c:v>1588.0</c:v>
                </c:pt>
                <c:pt idx="4003">
                  <c:v>1589.0</c:v>
                </c:pt>
                <c:pt idx="4004">
                  <c:v>1589.0</c:v>
                </c:pt>
                <c:pt idx="4005">
                  <c:v>1589.0</c:v>
                </c:pt>
                <c:pt idx="4006">
                  <c:v>1589.0</c:v>
                </c:pt>
                <c:pt idx="4007">
                  <c:v>1589.0</c:v>
                </c:pt>
                <c:pt idx="4008">
                  <c:v>1589.0</c:v>
                </c:pt>
                <c:pt idx="4009">
                  <c:v>1589.0</c:v>
                </c:pt>
                <c:pt idx="4010">
                  <c:v>1589.0</c:v>
                </c:pt>
                <c:pt idx="4011">
                  <c:v>1590.0</c:v>
                </c:pt>
                <c:pt idx="4012">
                  <c:v>1590.0</c:v>
                </c:pt>
                <c:pt idx="4013">
                  <c:v>1590.0</c:v>
                </c:pt>
                <c:pt idx="4014">
                  <c:v>1591.0</c:v>
                </c:pt>
                <c:pt idx="4015">
                  <c:v>1591.0</c:v>
                </c:pt>
                <c:pt idx="4016">
                  <c:v>1591.0</c:v>
                </c:pt>
                <c:pt idx="4017">
                  <c:v>1591.0</c:v>
                </c:pt>
                <c:pt idx="4018">
                  <c:v>1591.0</c:v>
                </c:pt>
                <c:pt idx="4019">
                  <c:v>1591.0</c:v>
                </c:pt>
                <c:pt idx="4020">
                  <c:v>1591.0</c:v>
                </c:pt>
                <c:pt idx="4021">
                  <c:v>1591.0</c:v>
                </c:pt>
                <c:pt idx="4022">
                  <c:v>1592.0</c:v>
                </c:pt>
                <c:pt idx="4023">
                  <c:v>1592.0</c:v>
                </c:pt>
                <c:pt idx="4024">
                  <c:v>1592.0</c:v>
                </c:pt>
                <c:pt idx="4025">
                  <c:v>1593.0</c:v>
                </c:pt>
                <c:pt idx="4026">
                  <c:v>1594.0</c:v>
                </c:pt>
                <c:pt idx="4027">
                  <c:v>1595.0</c:v>
                </c:pt>
                <c:pt idx="4028">
                  <c:v>1596.0</c:v>
                </c:pt>
                <c:pt idx="4029">
                  <c:v>1596.0</c:v>
                </c:pt>
                <c:pt idx="4030">
                  <c:v>1597.0</c:v>
                </c:pt>
                <c:pt idx="4031">
                  <c:v>1598.0</c:v>
                </c:pt>
                <c:pt idx="4032">
                  <c:v>1598.0</c:v>
                </c:pt>
                <c:pt idx="4033">
                  <c:v>1599.0</c:v>
                </c:pt>
                <c:pt idx="4034">
                  <c:v>1600.0</c:v>
                </c:pt>
                <c:pt idx="4035">
                  <c:v>1601.0</c:v>
                </c:pt>
                <c:pt idx="4036">
                  <c:v>1602.0</c:v>
                </c:pt>
                <c:pt idx="4037">
                  <c:v>1602.0</c:v>
                </c:pt>
                <c:pt idx="4038">
                  <c:v>1602.0</c:v>
                </c:pt>
                <c:pt idx="4039">
                  <c:v>1602.0</c:v>
                </c:pt>
                <c:pt idx="4040">
                  <c:v>1602.0</c:v>
                </c:pt>
                <c:pt idx="4041">
                  <c:v>1603.0</c:v>
                </c:pt>
                <c:pt idx="4042">
                  <c:v>1604.0</c:v>
                </c:pt>
                <c:pt idx="4043">
                  <c:v>1605.0</c:v>
                </c:pt>
                <c:pt idx="4044">
                  <c:v>1605.0</c:v>
                </c:pt>
                <c:pt idx="4045">
                  <c:v>1605.0</c:v>
                </c:pt>
                <c:pt idx="4046">
                  <c:v>1605.0</c:v>
                </c:pt>
                <c:pt idx="4047">
                  <c:v>1605.0</c:v>
                </c:pt>
                <c:pt idx="4048">
                  <c:v>1606.0</c:v>
                </c:pt>
                <c:pt idx="4049">
                  <c:v>1606.0</c:v>
                </c:pt>
                <c:pt idx="4050">
                  <c:v>1606.0</c:v>
                </c:pt>
                <c:pt idx="4051">
                  <c:v>1607.0</c:v>
                </c:pt>
                <c:pt idx="4052">
                  <c:v>1608.0</c:v>
                </c:pt>
                <c:pt idx="4053">
                  <c:v>1609.0</c:v>
                </c:pt>
                <c:pt idx="4054">
                  <c:v>1609.0</c:v>
                </c:pt>
                <c:pt idx="4055">
                  <c:v>1609.0</c:v>
                </c:pt>
                <c:pt idx="4056">
                  <c:v>1609.0</c:v>
                </c:pt>
                <c:pt idx="4057">
                  <c:v>1609.0</c:v>
                </c:pt>
                <c:pt idx="4058">
                  <c:v>1609.0</c:v>
                </c:pt>
                <c:pt idx="4059">
                  <c:v>1609.0</c:v>
                </c:pt>
                <c:pt idx="4060">
                  <c:v>1609.0</c:v>
                </c:pt>
                <c:pt idx="4061">
                  <c:v>1609.0</c:v>
                </c:pt>
                <c:pt idx="4062">
                  <c:v>1610.0</c:v>
                </c:pt>
                <c:pt idx="4063">
                  <c:v>1611.0</c:v>
                </c:pt>
                <c:pt idx="4064">
                  <c:v>1612.0</c:v>
                </c:pt>
                <c:pt idx="4065">
                  <c:v>1612.0</c:v>
                </c:pt>
                <c:pt idx="4066">
                  <c:v>1612.0</c:v>
                </c:pt>
                <c:pt idx="4067">
                  <c:v>1612.0</c:v>
                </c:pt>
                <c:pt idx="4068">
                  <c:v>1613.0</c:v>
                </c:pt>
                <c:pt idx="4069">
                  <c:v>1614.0</c:v>
                </c:pt>
                <c:pt idx="4070">
                  <c:v>1614.0</c:v>
                </c:pt>
                <c:pt idx="4071">
                  <c:v>1614.0</c:v>
                </c:pt>
                <c:pt idx="4072">
                  <c:v>1614.0</c:v>
                </c:pt>
                <c:pt idx="4073">
                  <c:v>1614.0</c:v>
                </c:pt>
                <c:pt idx="4074">
                  <c:v>1614.0</c:v>
                </c:pt>
                <c:pt idx="4075">
                  <c:v>1615.0</c:v>
                </c:pt>
                <c:pt idx="4076">
                  <c:v>1616.0</c:v>
                </c:pt>
                <c:pt idx="4077">
                  <c:v>1616.0</c:v>
                </c:pt>
                <c:pt idx="4078">
                  <c:v>1616.0</c:v>
                </c:pt>
                <c:pt idx="4079">
                  <c:v>1617.0</c:v>
                </c:pt>
                <c:pt idx="4080">
                  <c:v>1618.0</c:v>
                </c:pt>
                <c:pt idx="4081">
                  <c:v>1618.0</c:v>
                </c:pt>
                <c:pt idx="4082">
                  <c:v>1618.0</c:v>
                </c:pt>
                <c:pt idx="4083">
                  <c:v>1619.0</c:v>
                </c:pt>
                <c:pt idx="4084">
                  <c:v>1620.0</c:v>
                </c:pt>
                <c:pt idx="4085">
                  <c:v>1621.0</c:v>
                </c:pt>
                <c:pt idx="4086">
                  <c:v>1622.0</c:v>
                </c:pt>
                <c:pt idx="4087">
                  <c:v>1623.0</c:v>
                </c:pt>
                <c:pt idx="4088">
                  <c:v>1624.0</c:v>
                </c:pt>
                <c:pt idx="4089">
                  <c:v>1625.0</c:v>
                </c:pt>
                <c:pt idx="4090">
                  <c:v>1626.0</c:v>
                </c:pt>
                <c:pt idx="4091">
                  <c:v>1626.0</c:v>
                </c:pt>
                <c:pt idx="4092">
                  <c:v>1627.0</c:v>
                </c:pt>
                <c:pt idx="4093">
                  <c:v>1628.0</c:v>
                </c:pt>
                <c:pt idx="4094">
                  <c:v>1629.0</c:v>
                </c:pt>
                <c:pt idx="4095">
                  <c:v>1630.0</c:v>
                </c:pt>
                <c:pt idx="4096">
                  <c:v>1631.0</c:v>
                </c:pt>
                <c:pt idx="4097">
                  <c:v>1632.0</c:v>
                </c:pt>
                <c:pt idx="4098">
                  <c:v>1633.0</c:v>
                </c:pt>
                <c:pt idx="4099">
                  <c:v>1634.0</c:v>
                </c:pt>
                <c:pt idx="4100">
                  <c:v>1634.0</c:v>
                </c:pt>
                <c:pt idx="4101">
                  <c:v>1635.0</c:v>
                </c:pt>
                <c:pt idx="4102">
                  <c:v>1636.0</c:v>
                </c:pt>
                <c:pt idx="4103">
                  <c:v>1637.0</c:v>
                </c:pt>
                <c:pt idx="4104">
                  <c:v>1638.0</c:v>
                </c:pt>
                <c:pt idx="4105">
                  <c:v>1639.0</c:v>
                </c:pt>
                <c:pt idx="4106">
                  <c:v>1640.0</c:v>
                </c:pt>
                <c:pt idx="4107">
                  <c:v>1641.0</c:v>
                </c:pt>
                <c:pt idx="4108">
                  <c:v>1642.0</c:v>
                </c:pt>
                <c:pt idx="4109">
                  <c:v>1643.0</c:v>
                </c:pt>
                <c:pt idx="4110">
                  <c:v>1644.0</c:v>
                </c:pt>
                <c:pt idx="4111">
                  <c:v>1645.0</c:v>
                </c:pt>
                <c:pt idx="4112">
                  <c:v>1646.0</c:v>
                </c:pt>
                <c:pt idx="4113">
                  <c:v>1647.0</c:v>
                </c:pt>
                <c:pt idx="4114">
                  <c:v>1648.0</c:v>
                </c:pt>
                <c:pt idx="4115">
                  <c:v>1648.0</c:v>
                </c:pt>
                <c:pt idx="4116">
                  <c:v>1648.0</c:v>
                </c:pt>
                <c:pt idx="4117">
                  <c:v>1648.0</c:v>
                </c:pt>
                <c:pt idx="4118">
                  <c:v>1648.0</c:v>
                </c:pt>
                <c:pt idx="4119">
                  <c:v>1648.0</c:v>
                </c:pt>
                <c:pt idx="4120">
                  <c:v>1648.0</c:v>
                </c:pt>
                <c:pt idx="4121">
                  <c:v>1648.0</c:v>
                </c:pt>
                <c:pt idx="4122">
                  <c:v>1648.0</c:v>
                </c:pt>
                <c:pt idx="4123">
                  <c:v>1648.0</c:v>
                </c:pt>
                <c:pt idx="4124">
                  <c:v>1648.0</c:v>
                </c:pt>
                <c:pt idx="4125">
                  <c:v>1648.0</c:v>
                </c:pt>
                <c:pt idx="4126">
                  <c:v>1648.0</c:v>
                </c:pt>
                <c:pt idx="4127">
                  <c:v>1648.0</c:v>
                </c:pt>
                <c:pt idx="4128">
                  <c:v>1648.0</c:v>
                </c:pt>
                <c:pt idx="4129">
                  <c:v>1648.0</c:v>
                </c:pt>
                <c:pt idx="4130">
                  <c:v>1648.0</c:v>
                </c:pt>
                <c:pt idx="4131">
                  <c:v>1648.0</c:v>
                </c:pt>
                <c:pt idx="4132">
                  <c:v>1648.0</c:v>
                </c:pt>
                <c:pt idx="4133">
                  <c:v>1648.0</c:v>
                </c:pt>
                <c:pt idx="4134">
                  <c:v>1648.0</c:v>
                </c:pt>
                <c:pt idx="4135">
                  <c:v>1648.0</c:v>
                </c:pt>
                <c:pt idx="4136">
                  <c:v>1648.0</c:v>
                </c:pt>
                <c:pt idx="4137">
                  <c:v>1649.0</c:v>
                </c:pt>
                <c:pt idx="4138">
                  <c:v>1650.0</c:v>
                </c:pt>
                <c:pt idx="4139">
                  <c:v>1651.0</c:v>
                </c:pt>
                <c:pt idx="4140">
                  <c:v>1652.0</c:v>
                </c:pt>
                <c:pt idx="4141">
                  <c:v>1653.0</c:v>
                </c:pt>
                <c:pt idx="4142">
                  <c:v>1654.0</c:v>
                </c:pt>
                <c:pt idx="4143">
                  <c:v>1655.0</c:v>
                </c:pt>
                <c:pt idx="4144">
                  <c:v>1655.0</c:v>
                </c:pt>
                <c:pt idx="4145">
                  <c:v>1655.0</c:v>
                </c:pt>
                <c:pt idx="4146">
                  <c:v>1656.0</c:v>
                </c:pt>
                <c:pt idx="4147">
                  <c:v>1657.0</c:v>
                </c:pt>
                <c:pt idx="4148">
                  <c:v>1657.0</c:v>
                </c:pt>
                <c:pt idx="4149">
                  <c:v>1657.0</c:v>
                </c:pt>
                <c:pt idx="4150">
                  <c:v>1657.0</c:v>
                </c:pt>
                <c:pt idx="4151">
                  <c:v>1657.0</c:v>
                </c:pt>
                <c:pt idx="4152">
                  <c:v>1657.0</c:v>
                </c:pt>
                <c:pt idx="4153">
                  <c:v>1657.0</c:v>
                </c:pt>
                <c:pt idx="4154">
                  <c:v>1657.0</c:v>
                </c:pt>
                <c:pt idx="4155">
                  <c:v>1657.0</c:v>
                </c:pt>
                <c:pt idx="4156">
                  <c:v>1657.0</c:v>
                </c:pt>
                <c:pt idx="4157">
                  <c:v>1658.0</c:v>
                </c:pt>
                <c:pt idx="4158">
                  <c:v>1659.0</c:v>
                </c:pt>
                <c:pt idx="4159">
                  <c:v>1660.0</c:v>
                </c:pt>
                <c:pt idx="4160">
                  <c:v>1661.0</c:v>
                </c:pt>
                <c:pt idx="4161">
                  <c:v>1661.0</c:v>
                </c:pt>
                <c:pt idx="4162">
                  <c:v>1661.0</c:v>
                </c:pt>
                <c:pt idx="4163">
                  <c:v>1661.0</c:v>
                </c:pt>
                <c:pt idx="4164">
                  <c:v>1662.0</c:v>
                </c:pt>
                <c:pt idx="4165">
                  <c:v>1663.0</c:v>
                </c:pt>
                <c:pt idx="4166">
                  <c:v>1663.0</c:v>
                </c:pt>
                <c:pt idx="4167">
                  <c:v>1664.0</c:v>
                </c:pt>
                <c:pt idx="4168">
                  <c:v>1665.0</c:v>
                </c:pt>
                <c:pt idx="4169">
                  <c:v>1666.0</c:v>
                </c:pt>
                <c:pt idx="4170">
                  <c:v>1667.0</c:v>
                </c:pt>
                <c:pt idx="4171">
                  <c:v>1668.0</c:v>
                </c:pt>
                <c:pt idx="4172">
                  <c:v>1669.0</c:v>
                </c:pt>
                <c:pt idx="4173">
                  <c:v>1670.0</c:v>
                </c:pt>
                <c:pt idx="4174">
                  <c:v>1670.0</c:v>
                </c:pt>
                <c:pt idx="4175">
                  <c:v>1670.0</c:v>
                </c:pt>
                <c:pt idx="4176">
                  <c:v>1670.0</c:v>
                </c:pt>
                <c:pt idx="4177">
                  <c:v>1670.0</c:v>
                </c:pt>
                <c:pt idx="4178">
                  <c:v>1670.0</c:v>
                </c:pt>
                <c:pt idx="4179">
                  <c:v>1670.0</c:v>
                </c:pt>
                <c:pt idx="4180">
                  <c:v>1671.0</c:v>
                </c:pt>
                <c:pt idx="4181">
                  <c:v>1672.0</c:v>
                </c:pt>
                <c:pt idx="4182">
                  <c:v>1673.0</c:v>
                </c:pt>
                <c:pt idx="4183">
                  <c:v>1674.0</c:v>
                </c:pt>
                <c:pt idx="4184">
                  <c:v>1675.0</c:v>
                </c:pt>
                <c:pt idx="4185">
                  <c:v>1676.0</c:v>
                </c:pt>
                <c:pt idx="4186">
                  <c:v>1677.0</c:v>
                </c:pt>
                <c:pt idx="4187">
                  <c:v>1677.0</c:v>
                </c:pt>
                <c:pt idx="4188">
                  <c:v>1678.0</c:v>
                </c:pt>
                <c:pt idx="4189">
                  <c:v>1678.0</c:v>
                </c:pt>
                <c:pt idx="4190">
                  <c:v>1678.0</c:v>
                </c:pt>
                <c:pt idx="4191">
                  <c:v>1678.0</c:v>
                </c:pt>
                <c:pt idx="4192">
                  <c:v>1678.0</c:v>
                </c:pt>
                <c:pt idx="4193">
                  <c:v>1678.0</c:v>
                </c:pt>
                <c:pt idx="4194">
                  <c:v>1678.0</c:v>
                </c:pt>
                <c:pt idx="4195">
                  <c:v>1678.0</c:v>
                </c:pt>
                <c:pt idx="4196">
                  <c:v>1678.0</c:v>
                </c:pt>
                <c:pt idx="4197">
                  <c:v>1678.0</c:v>
                </c:pt>
                <c:pt idx="4198">
                  <c:v>1678.0</c:v>
                </c:pt>
                <c:pt idx="4199">
                  <c:v>1678.0</c:v>
                </c:pt>
                <c:pt idx="4200">
                  <c:v>1678.0</c:v>
                </c:pt>
                <c:pt idx="4201">
                  <c:v>1678.0</c:v>
                </c:pt>
                <c:pt idx="4202">
                  <c:v>1678.0</c:v>
                </c:pt>
                <c:pt idx="4203">
                  <c:v>1678.0</c:v>
                </c:pt>
                <c:pt idx="4204">
                  <c:v>1678.0</c:v>
                </c:pt>
                <c:pt idx="4205">
                  <c:v>1678.0</c:v>
                </c:pt>
                <c:pt idx="4206">
                  <c:v>1678.0</c:v>
                </c:pt>
                <c:pt idx="4207">
                  <c:v>1678.0</c:v>
                </c:pt>
                <c:pt idx="4208">
                  <c:v>1678.0</c:v>
                </c:pt>
                <c:pt idx="4209">
                  <c:v>1678.0</c:v>
                </c:pt>
                <c:pt idx="4210">
                  <c:v>1678.0</c:v>
                </c:pt>
                <c:pt idx="4211">
                  <c:v>1678.0</c:v>
                </c:pt>
                <c:pt idx="4212">
                  <c:v>1678.0</c:v>
                </c:pt>
                <c:pt idx="4213">
                  <c:v>1678.0</c:v>
                </c:pt>
                <c:pt idx="4214">
                  <c:v>1678.0</c:v>
                </c:pt>
                <c:pt idx="4215">
                  <c:v>1678.0</c:v>
                </c:pt>
                <c:pt idx="4216">
                  <c:v>1678.0</c:v>
                </c:pt>
                <c:pt idx="4217">
                  <c:v>1678.0</c:v>
                </c:pt>
                <c:pt idx="4218">
                  <c:v>1678.0</c:v>
                </c:pt>
                <c:pt idx="4219">
                  <c:v>1678.0</c:v>
                </c:pt>
                <c:pt idx="4220">
                  <c:v>1678.0</c:v>
                </c:pt>
                <c:pt idx="4221">
                  <c:v>1678.0</c:v>
                </c:pt>
                <c:pt idx="4222">
                  <c:v>1678.0</c:v>
                </c:pt>
                <c:pt idx="4223">
                  <c:v>1678.0</c:v>
                </c:pt>
                <c:pt idx="4224">
                  <c:v>1678.0</c:v>
                </c:pt>
                <c:pt idx="4225">
                  <c:v>1678.0</c:v>
                </c:pt>
                <c:pt idx="4226">
                  <c:v>1678.0</c:v>
                </c:pt>
                <c:pt idx="4227">
                  <c:v>1678.0</c:v>
                </c:pt>
                <c:pt idx="4228">
                  <c:v>1678.0</c:v>
                </c:pt>
                <c:pt idx="4229">
                  <c:v>1678.0</c:v>
                </c:pt>
                <c:pt idx="4230">
                  <c:v>1679.0</c:v>
                </c:pt>
                <c:pt idx="4231">
                  <c:v>1680.0</c:v>
                </c:pt>
                <c:pt idx="4232">
                  <c:v>1680.0</c:v>
                </c:pt>
                <c:pt idx="4233">
                  <c:v>1680.0</c:v>
                </c:pt>
                <c:pt idx="4234">
                  <c:v>1681.0</c:v>
                </c:pt>
                <c:pt idx="4235">
                  <c:v>1681.0</c:v>
                </c:pt>
                <c:pt idx="4236">
                  <c:v>1681.0</c:v>
                </c:pt>
                <c:pt idx="4237">
                  <c:v>1681.0</c:v>
                </c:pt>
                <c:pt idx="4238">
                  <c:v>1681.0</c:v>
                </c:pt>
                <c:pt idx="4239">
                  <c:v>1681.0</c:v>
                </c:pt>
                <c:pt idx="4240">
                  <c:v>1681.0</c:v>
                </c:pt>
                <c:pt idx="4241">
                  <c:v>1681.0</c:v>
                </c:pt>
                <c:pt idx="4242">
                  <c:v>1681.0</c:v>
                </c:pt>
                <c:pt idx="4243">
                  <c:v>1681.0</c:v>
                </c:pt>
                <c:pt idx="4244">
                  <c:v>1681.0</c:v>
                </c:pt>
                <c:pt idx="4245">
                  <c:v>1681.0</c:v>
                </c:pt>
                <c:pt idx="4246">
                  <c:v>1681.0</c:v>
                </c:pt>
                <c:pt idx="4247">
                  <c:v>1681.0</c:v>
                </c:pt>
                <c:pt idx="4248">
                  <c:v>1681.0</c:v>
                </c:pt>
                <c:pt idx="4249">
                  <c:v>1681.0</c:v>
                </c:pt>
                <c:pt idx="4250">
                  <c:v>1682.0</c:v>
                </c:pt>
                <c:pt idx="4251">
                  <c:v>1682.0</c:v>
                </c:pt>
                <c:pt idx="4252">
                  <c:v>1683.0</c:v>
                </c:pt>
                <c:pt idx="4253">
                  <c:v>1683.0</c:v>
                </c:pt>
                <c:pt idx="4254">
                  <c:v>1683.0</c:v>
                </c:pt>
                <c:pt idx="4255">
                  <c:v>1683.0</c:v>
                </c:pt>
                <c:pt idx="4256">
                  <c:v>1683.0</c:v>
                </c:pt>
                <c:pt idx="4257">
                  <c:v>1683.0</c:v>
                </c:pt>
                <c:pt idx="4258">
                  <c:v>1684.0</c:v>
                </c:pt>
                <c:pt idx="4259">
                  <c:v>1684.0</c:v>
                </c:pt>
                <c:pt idx="4260">
                  <c:v>1684.0</c:v>
                </c:pt>
                <c:pt idx="4261">
                  <c:v>1684.0</c:v>
                </c:pt>
                <c:pt idx="4262">
                  <c:v>1684.0</c:v>
                </c:pt>
                <c:pt idx="4263">
                  <c:v>1684.0</c:v>
                </c:pt>
                <c:pt idx="4264">
                  <c:v>1684.0</c:v>
                </c:pt>
                <c:pt idx="4265">
                  <c:v>1685.0</c:v>
                </c:pt>
                <c:pt idx="4266">
                  <c:v>1686.0</c:v>
                </c:pt>
                <c:pt idx="4267">
                  <c:v>1687.0</c:v>
                </c:pt>
                <c:pt idx="4268">
                  <c:v>1687.0</c:v>
                </c:pt>
                <c:pt idx="4269">
                  <c:v>1687.0</c:v>
                </c:pt>
                <c:pt idx="4270">
                  <c:v>1687.0</c:v>
                </c:pt>
                <c:pt idx="4271">
                  <c:v>1687.0</c:v>
                </c:pt>
                <c:pt idx="4272">
                  <c:v>1687.0</c:v>
                </c:pt>
                <c:pt idx="4273">
                  <c:v>1687.0</c:v>
                </c:pt>
                <c:pt idx="4274">
                  <c:v>1687.0</c:v>
                </c:pt>
                <c:pt idx="4275">
                  <c:v>1687.0</c:v>
                </c:pt>
                <c:pt idx="4276">
                  <c:v>1688.0</c:v>
                </c:pt>
                <c:pt idx="4277">
                  <c:v>1689.0</c:v>
                </c:pt>
                <c:pt idx="4278">
                  <c:v>1689.0</c:v>
                </c:pt>
                <c:pt idx="4279">
                  <c:v>1689.0</c:v>
                </c:pt>
                <c:pt idx="4280">
                  <c:v>1689.0</c:v>
                </c:pt>
                <c:pt idx="4281">
                  <c:v>1689.0</c:v>
                </c:pt>
                <c:pt idx="4282">
                  <c:v>1689.0</c:v>
                </c:pt>
                <c:pt idx="4283">
                  <c:v>1689.0</c:v>
                </c:pt>
                <c:pt idx="4284">
                  <c:v>1689.0</c:v>
                </c:pt>
                <c:pt idx="4285">
                  <c:v>1689.0</c:v>
                </c:pt>
                <c:pt idx="4286">
                  <c:v>1690.0</c:v>
                </c:pt>
                <c:pt idx="4287">
                  <c:v>1690.0</c:v>
                </c:pt>
                <c:pt idx="4288">
                  <c:v>1690.0</c:v>
                </c:pt>
                <c:pt idx="4289">
                  <c:v>1690.0</c:v>
                </c:pt>
                <c:pt idx="4290">
                  <c:v>1690.0</c:v>
                </c:pt>
                <c:pt idx="4291">
                  <c:v>1690.0</c:v>
                </c:pt>
                <c:pt idx="4292">
                  <c:v>1690.0</c:v>
                </c:pt>
                <c:pt idx="4293">
                  <c:v>1690.0</c:v>
                </c:pt>
                <c:pt idx="4294">
                  <c:v>1690.0</c:v>
                </c:pt>
                <c:pt idx="4295">
                  <c:v>1690.0</c:v>
                </c:pt>
                <c:pt idx="4296">
                  <c:v>1690.0</c:v>
                </c:pt>
                <c:pt idx="4297">
                  <c:v>1690.0</c:v>
                </c:pt>
                <c:pt idx="4298">
                  <c:v>1690.0</c:v>
                </c:pt>
                <c:pt idx="4299">
                  <c:v>1691.0</c:v>
                </c:pt>
                <c:pt idx="4300">
                  <c:v>1691.0</c:v>
                </c:pt>
                <c:pt idx="4301">
                  <c:v>1692.0</c:v>
                </c:pt>
                <c:pt idx="4302">
                  <c:v>1693.0</c:v>
                </c:pt>
                <c:pt idx="4303">
                  <c:v>1694.0</c:v>
                </c:pt>
                <c:pt idx="4304">
                  <c:v>1695.0</c:v>
                </c:pt>
                <c:pt idx="4305">
                  <c:v>1696.0</c:v>
                </c:pt>
                <c:pt idx="4306">
                  <c:v>1696.0</c:v>
                </c:pt>
                <c:pt idx="4307">
                  <c:v>1696.0</c:v>
                </c:pt>
                <c:pt idx="4308">
                  <c:v>1696.0</c:v>
                </c:pt>
                <c:pt idx="4309">
                  <c:v>1696.0</c:v>
                </c:pt>
                <c:pt idx="4310">
                  <c:v>1696.0</c:v>
                </c:pt>
                <c:pt idx="4311">
                  <c:v>1696.0</c:v>
                </c:pt>
                <c:pt idx="4312">
                  <c:v>1696.0</c:v>
                </c:pt>
                <c:pt idx="4313">
                  <c:v>1697.0</c:v>
                </c:pt>
                <c:pt idx="4314">
                  <c:v>1697.0</c:v>
                </c:pt>
                <c:pt idx="4315">
                  <c:v>1697.0</c:v>
                </c:pt>
                <c:pt idx="4316">
                  <c:v>1698.0</c:v>
                </c:pt>
                <c:pt idx="4317">
                  <c:v>1698.0</c:v>
                </c:pt>
                <c:pt idx="4318">
                  <c:v>1699.0</c:v>
                </c:pt>
                <c:pt idx="4319">
                  <c:v>1700.0</c:v>
                </c:pt>
                <c:pt idx="4320">
                  <c:v>1701.0</c:v>
                </c:pt>
                <c:pt idx="4321">
                  <c:v>1702.0</c:v>
                </c:pt>
                <c:pt idx="4322">
                  <c:v>1703.0</c:v>
                </c:pt>
                <c:pt idx="4323">
                  <c:v>1703.0</c:v>
                </c:pt>
                <c:pt idx="4324">
                  <c:v>1703.0</c:v>
                </c:pt>
                <c:pt idx="4325">
                  <c:v>1703.0</c:v>
                </c:pt>
                <c:pt idx="4326">
                  <c:v>1704.0</c:v>
                </c:pt>
                <c:pt idx="4327">
                  <c:v>1705.0</c:v>
                </c:pt>
                <c:pt idx="4328">
                  <c:v>1706.0</c:v>
                </c:pt>
                <c:pt idx="4329">
                  <c:v>1707.0</c:v>
                </c:pt>
                <c:pt idx="4330">
                  <c:v>1707.0</c:v>
                </c:pt>
                <c:pt idx="4331">
                  <c:v>1708.0</c:v>
                </c:pt>
                <c:pt idx="4332">
                  <c:v>1709.0</c:v>
                </c:pt>
                <c:pt idx="4333">
                  <c:v>1709.0</c:v>
                </c:pt>
                <c:pt idx="4334">
                  <c:v>1709.0</c:v>
                </c:pt>
                <c:pt idx="4335">
                  <c:v>1709.0</c:v>
                </c:pt>
                <c:pt idx="4336">
                  <c:v>1709.0</c:v>
                </c:pt>
                <c:pt idx="4337">
                  <c:v>1709.0</c:v>
                </c:pt>
                <c:pt idx="4338">
                  <c:v>1709.0</c:v>
                </c:pt>
                <c:pt idx="4339">
                  <c:v>1709.0</c:v>
                </c:pt>
                <c:pt idx="4340">
                  <c:v>1709.0</c:v>
                </c:pt>
                <c:pt idx="4341">
                  <c:v>1709.0</c:v>
                </c:pt>
                <c:pt idx="4342">
                  <c:v>1710.0</c:v>
                </c:pt>
                <c:pt idx="4343">
                  <c:v>1711.0</c:v>
                </c:pt>
                <c:pt idx="4344">
                  <c:v>1712.0</c:v>
                </c:pt>
                <c:pt idx="4345">
                  <c:v>1713.0</c:v>
                </c:pt>
                <c:pt idx="4346">
                  <c:v>1714.0</c:v>
                </c:pt>
                <c:pt idx="4347">
                  <c:v>1715.0</c:v>
                </c:pt>
                <c:pt idx="4348">
                  <c:v>1715.0</c:v>
                </c:pt>
                <c:pt idx="4349">
                  <c:v>1716.0</c:v>
                </c:pt>
                <c:pt idx="4350">
                  <c:v>1717.0</c:v>
                </c:pt>
                <c:pt idx="4351">
                  <c:v>1718.0</c:v>
                </c:pt>
                <c:pt idx="4352">
                  <c:v>1719.0</c:v>
                </c:pt>
                <c:pt idx="4353">
                  <c:v>1720.0</c:v>
                </c:pt>
                <c:pt idx="4354">
                  <c:v>1720.0</c:v>
                </c:pt>
                <c:pt idx="4355">
                  <c:v>1720.0</c:v>
                </c:pt>
                <c:pt idx="4356">
                  <c:v>1720.0</c:v>
                </c:pt>
                <c:pt idx="4357">
                  <c:v>1720.0</c:v>
                </c:pt>
                <c:pt idx="4358">
                  <c:v>1720.0</c:v>
                </c:pt>
                <c:pt idx="4359">
                  <c:v>1720.0</c:v>
                </c:pt>
                <c:pt idx="4360">
                  <c:v>1720.0</c:v>
                </c:pt>
                <c:pt idx="4361">
                  <c:v>1720.0</c:v>
                </c:pt>
                <c:pt idx="4362">
                  <c:v>1720.0</c:v>
                </c:pt>
                <c:pt idx="4363">
                  <c:v>1720.0</c:v>
                </c:pt>
                <c:pt idx="4364">
                  <c:v>1720.0</c:v>
                </c:pt>
                <c:pt idx="4365">
                  <c:v>1720.0</c:v>
                </c:pt>
                <c:pt idx="4366">
                  <c:v>1720.0</c:v>
                </c:pt>
                <c:pt idx="4367">
                  <c:v>1720.0</c:v>
                </c:pt>
                <c:pt idx="4368">
                  <c:v>1720.0</c:v>
                </c:pt>
                <c:pt idx="4369">
                  <c:v>1720.0</c:v>
                </c:pt>
                <c:pt idx="4370">
                  <c:v>1720.0</c:v>
                </c:pt>
                <c:pt idx="4371">
                  <c:v>1720.0</c:v>
                </c:pt>
                <c:pt idx="4372">
                  <c:v>1720.0</c:v>
                </c:pt>
                <c:pt idx="4373">
                  <c:v>1720.0</c:v>
                </c:pt>
                <c:pt idx="4374">
                  <c:v>1720.0</c:v>
                </c:pt>
                <c:pt idx="4375">
                  <c:v>1720.0</c:v>
                </c:pt>
                <c:pt idx="4376">
                  <c:v>1720.0</c:v>
                </c:pt>
                <c:pt idx="4377">
                  <c:v>1721.0</c:v>
                </c:pt>
                <c:pt idx="4378">
                  <c:v>1721.0</c:v>
                </c:pt>
                <c:pt idx="4379">
                  <c:v>1721.0</c:v>
                </c:pt>
                <c:pt idx="4380">
                  <c:v>1722.0</c:v>
                </c:pt>
                <c:pt idx="4381">
                  <c:v>1722.0</c:v>
                </c:pt>
                <c:pt idx="4382">
                  <c:v>1722.0</c:v>
                </c:pt>
                <c:pt idx="4383">
                  <c:v>1722.0</c:v>
                </c:pt>
                <c:pt idx="4384">
                  <c:v>1722.0</c:v>
                </c:pt>
                <c:pt idx="4385">
                  <c:v>1722.0</c:v>
                </c:pt>
                <c:pt idx="4386">
                  <c:v>1722.0</c:v>
                </c:pt>
                <c:pt idx="4387">
                  <c:v>1722.0</c:v>
                </c:pt>
                <c:pt idx="4388">
                  <c:v>1722.0</c:v>
                </c:pt>
                <c:pt idx="4389">
                  <c:v>1722.0</c:v>
                </c:pt>
                <c:pt idx="4390">
                  <c:v>1722.0</c:v>
                </c:pt>
                <c:pt idx="4391">
                  <c:v>1722.0</c:v>
                </c:pt>
                <c:pt idx="4392">
                  <c:v>1723.0</c:v>
                </c:pt>
                <c:pt idx="4393">
                  <c:v>1723.0</c:v>
                </c:pt>
                <c:pt idx="4394">
                  <c:v>1723.0</c:v>
                </c:pt>
                <c:pt idx="4395">
                  <c:v>1723.0</c:v>
                </c:pt>
                <c:pt idx="4396">
                  <c:v>1723.0</c:v>
                </c:pt>
                <c:pt idx="4397">
                  <c:v>1723.0</c:v>
                </c:pt>
                <c:pt idx="4398">
                  <c:v>1723.0</c:v>
                </c:pt>
                <c:pt idx="4399">
                  <c:v>1723.0</c:v>
                </c:pt>
                <c:pt idx="4400">
                  <c:v>1723.0</c:v>
                </c:pt>
                <c:pt idx="4401">
                  <c:v>1723.0</c:v>
                </c:pt>
                <c:pt idx="4402">
                  <c:v>1723.0</c:v>
                </c:pt>
                <c:pt idx="4403">
                  <c:v>1724.0</c:v>
                </c:pt>
                <c:pt idx="4404">
                  <c:v>1725.0</c:v>
                </c:pt>
                <c:pt idx="4405">
                  <c:v>1726.0</c:v>
                </c:pt>
                <c:pt idx="4406">
                  <c:v>1727.0</c:v>
                </c:pt>
                <c:pt idx="4407">
                  <c:v>1728.0</c:v>
                </c:pt>
                <c:pt idx="4408">
                  <c:v>1729.0</c:v>
                </c:pt>
                <c:pt idx="4409">
                  <c:v>1730.0</c:v>
                </c:pt>
                <c:pt idx="4410">
                  <c:v>1730.0</c:v>
                </c:pt>
                <c:pt idx="4411">
                  <c:v>1731.0</c:v>
                </c:pt>
                <c:pt idx="4412">
                  <c:v>1732.0</c:v>
                </c:pt>
                <c:pt idx="4413">
                  <c:v>1733.0</c:v>
                </c:pt>
                <c:pt idx="4414">
                  <c:v>1734.0</c:v>
                </c:pt>
                <c:pt idx="4415">
                  <c:v>1735.0</c:v>
                </c:pt>
                <c:pt idx="4416">
                  <c:v>1736.0</c:v>
                </c:pt>
                <c:pt idx="4417">
                  <c:v>1736.0</c:v>
                </c:pt>
                <c:pt idx="4418">
                  <c:v>1737.0</c:v>
                </c:pt>
                <c:pt idx="4419">
                  <c:v>1738.0</c:v>
                </c:pt>
                <c:pt idx="4420">
                  <c:v>1738.0</c:v>
                </c:pt>
                <c:pt idx="4421">
                  <c:v>1739.0</c:v>
                </c:pt>
                <c:pt idx="4422">
                  <c:v>1739.0</c:v>
                </c:pt>
                <c:pt idx="4423">
                  <c:v>1740.0</c:v>
                </c:pt>
                <c:pt idx="4424">
                  <c:v>1741.0</c:v>
                </c:pt>
                <c:pt idx="4425">
                  <c:v>1742.0</c:v>
                </c:pt>
                <c:pt idx="4426">
                  <c:v>1742.0</c:v>
                </c:pt>
                <c:pt idx="4427">
                  <c:v>1742.0</c:v>
                </c:pt>
                <c:pt idx="4428">
                  <c:v>1742.0</c:v>
                </c:pt>
                <c:pt idx="4429">
                  <c:v>1743.0</c:v>
                </c:pt>
                <c:pt idx="4430">
                  <c:v>1743.0</c:v>
                </c:pt>
                <c:pt idx="4431">
                  <c:v>1743.0</c:v>
                </c:pt>
                <c:pt idx="4432">
                  <c:v>1743.0</c:v>
                </c:pt>
                <c:pt idx="4433">
                  <c:v>1743.0</c:v>
                </c:pt>
                <c:pt idx="4434">
                  <c:v>1743.0</c:v>
                </c:pt>
                <c:pt idx="4435">
                  <c:v>1743.0</c:v>
                </c:pt>
                <c:pt idx="4436">
                  <c:v>1743.0</c:v>
                </c:pt>
                <c:pt idx="4437">
                  <c:v>1743.0</c:v>
                </c:pt>
                <c:pt idx="4438">
                  <c:v>1743.0</c:v>
                </c:pt>
                <c:pt idx="4439">
                  <c:v>1743.0</c:v>
                </c:pt>
                <c:pt idx="4440">
                  <c:v>1743.0</c:v>
                </c:pt>
                <c:pt idx="4441">
                  <c:v>1743.0</c:v>
                </c:pt>
                <c:pt idx="4442">
                  <c:v>1743.0</c:v>
                </c:pt>
                <c:pt idx="4443">
                  <c:v>1743.0</c:v>
                </c:pt>
                <c:pt idx="4444">
                  <c:v>1743.0</c:v>
                </c:pt>
                <c:pt idx="4445">
                  <c:v>1743.0</c:v>
                </c:pt>
                <c:pt idx="4446">
                  <c:v>1743.0</c:v>
                </c:pt>
                <c:pt idx="4447">
                  <c:v>1743.0</c:v>
                </c:pt>
                <c:pt idx="4448">
                  <c:v>1743.0</c:v>
                </c:pt>
                <c:pt idx="4449">
                  <c:v>1743.0</c:v>
                </c:pt>
                <c:pt idx="4450">
                  <c:v>1743.0</c:v>
                </c:pt>
                <c:pt idx="4451">
                  <c:v>1744.0</c:v>
                </c:pt>
                <c:pt idx="4452">
                  <c:v>1745.0</c:v>
                </c:pt>
                <c:pt idx="4453">
                  <c:v>1745.0</c:v>
                </c:pt>
                <c:pt idx="4454">
                  <c:v>1745.0</c:v>
                </c:pt>
                <c:pt idx="4455">
                  <c:v>1745.0</c:v>
                </c:pt>
                <c:pt idx="4456">
                  <c:v>1745.0</c:v>
                </c:pt>
                <c:pt idx="4457">
                  <c:v>1745.0</c:v>
                </c:pt>
                <c:pt idx="4458">
                  <c:v>1745.0</c:v>
                </c:pt>
                <c:pt idx="4459">
                  <c:v>1746.0</c:v>
                </c:pt>
                <c:pt idx="4460">
                  <c:v>1746.0</c:v>
                </c:pt>
                <c:pt idx="4461">
                  <c:v>1746.0</c:v>
                </c:pt>
                <c:pt idx="4462">
                  <c:v>1747.0</c:v>
                </c:pt>
                <c:pt idx="4463">
                  <c:v>1747.0</c:v>
                </c:pt>
                <c:pt idx="4464">
                  <c:v>1748.0</c:v>
                </c:pt>
                <c:pt idx="4465">
                  <c:v>1748.0</c:v>
                </c:pt>
                <c:pt idx="4466">
                  <c:v>1749.0</c:v>
                </c:pt>
                <c:pt idx="4467">
                  <c:v>1749.0</c:v>
                </c:pt>
                <c:pt idx="4468">
                  <c:v>1750.0</c:v>
                </c:pt>
                <c:pt idx="4469">
                  <c:v>1750.0</c:v>
                </c:pt>
                <c:pt idx="4470">
                  <c:v>1751.0</c:v>
                </c:pt>
                <c:pt idx="4471">
                  <c:v>1752.0</c:v>
                </c:pt>
                <c:pt idx="4472">
                  <c:v>1752.0</c:v>
                </c:pt>
                <c:pt idx="4473">
                  <c:v>1753.0</c:v>
                </c:pt>
                <c:pt idx="4474">
                  <c:v>1753.0</c:v>
                </c:pt>
                <c:pt idx="4475">
                  <c:v>1753.0</c:v>
                </c:pt>
                <c:pt idx="4476">
                  <c:v>1753.0</c:v>
                </c:pt>
                <c:pt idx="4477">
                  <c:v>1754.0</c:v>
                </c:pt>
                <c:pt idx="4478">
                  <c:v>1755.0</c:v>
                </c:pt>
                <c:pt idx="4479">
                  <c:v>1755.0</c:v>
                </c:pt>
                <c:pt idx="4480">
                  <c:v>1755.0</c:v>
                </c:pt>
                <c:pt idx="4481">
                  <c:v>1756.0</c:v>
                </c:pt>
                <c:pt idx="4482">
                  <c:v>1757.0</c:v>
                </c:pt>
                <c:pt idx="4483">
                  <c:v>1757.0</c:v>
                </c:pt>
                <c:pt idx="4484">
                  <c:v>1758.0</c:v>
                </c:pt>
                <c:pt idx="4485">
                  <c:v>1758.0</c:v>
                </c:pt>
                <c:pt idx="4486">
                  <c:v>1759.0</c:v>
                </c:pt>
                <c:pt idx="4487">
                  <c:v>1760.0</c:v>
                </c:pt>
                <c:pt idx="4488">
                  <c:v>1760.0</c:v>
                </c:pt>
                <c:pt idx="4489">
                  <c:v>1761.0</c:v>
                </c:pt>
                <c:pt idx="4490">
                  <c:v>1762.0</c:v>
                </c:pt>
                <c:pt idx="4491">
                  <c:v>1763.0</c:v>
                </c:pt>
                <c:pt idx="4492">
                  <c:v>1764.0</c:v>
                </c:pt>
                <c:pt idx="4493">
                  <c:v>1765.0</c:v>
                </c:pt>
                <c:pt idx="4494">
                  <c:v>1766.0</c:v>
                </c:pt>
                <c:pt idx="4495">
                  <c:v>1767.0</c:v>
                </c:pt>
                <c:pt idx="4496">
                  <c:v>1768.0</c:v>
                </c:pt>
                <c:pt idx="4497">
                  <c:v>1769.0</c:v>
                </c:pt>
                <c:pt idx="4498">
                  <c:v>1770.0</c:v>
                </c:pt>
                <c:pt idx="4499">
                  <c:v>1770.0</c:v>
                </c:pt>
                <c:pt idx="4500">
                  <c:v>1770.0</c:v>
                </c:pt>
                <c:pt idx="4501">
                  <c:v>1770.0</c:v>
                </c:pt>
                <c:pt idx="4502">
                  <c:v>1771.0</c:v>
                </c:pt>
                <c:pt idx="4503">
                  <c:v>1771.0</c:v>
                </c:pt>
                <c:pt idx="4504">
                  <c:v>1772.0</c:v>
                </c:pt>
                <c:pt idx="4505">
                  <c:v>1773.0</c:v>
                </c:pt>
                <c:pt idx="4506">
                  <c:v>1774.0</c:v>
                </c:pt>
                <c:pt idx="4507">
                  <c:v>1775.0</c:v>
                </c:pt>
                <c:pt idx="4508">
                  <c:v>1775.0</c:v>
                </c:pt>
                <c:pt idx="4509">
                  <c:v>1775.0</c:v>
                </c:pt>
                <c:pt idx="4510">
                  <c:v>1776.0</c:v>
                </c:pt>
                <c:pt idx="4511">
                  <c:v>1776.0</c:v>
                </c:pt>
                <c:pt idx="4512">
                  <c:v>1777.0</c:v>
                </c:pt>
                <c:pt idx="4513">
                  <c:v>1778.0</c:v>
                </c:pt>
                <c:pt idx="4514">
                  <c:v>1778.0</c:v>
                </c:pt>
                <c:pt idx="4515">
                  <c:v>1779.0</c:v>
                </c:pt>
                <c:pt idx="4516">
                  <c:v>1780.0</c:v>
                </c:pt>
                <c:pt idx="4517">
                  <c:v>1781.0</c:v>
                </c:pt>
                <c:pt idx="4518">
                  <c:v>1782.0</c:v>
                </c:pt>
                <c:pt idx="4519">
                  <c:v>1783.0</c:v>
                </c:pt>
                <c:pt idx="4520">
                  <c:v>1784.0</c:v>
                </c:pt>
                <c:pt idx="4521">
                  <c:v>1785.0</c:v>
                </c:pt>
                <c:pt idx="4522">
                  <c:v>1786.0</c:v>
                </c:pt>
                <c:pt idx="4523">
                  <c:v>1787.0</c:v>
                </c:pt>
                <c:pt idx="4524">
                  <c:v>1787.0</c:v>
                </c:pt>
                <c:pt idx="4525">
                  <c:v>1788.0</c:v>
                </c:pt>
                <c:pt idx="4526">
                  <c:v>1789.0</c:v>
                </c:pt>
                <c:pt idx="4527">
                  <c:v>1790.0</c:v>
                </c:pt>
                <c:pt idx="4528">
                  <c:v>1790.0</c:v>
                </c:pt>
                <c:pt idx="4529">
                  <c:v>1790.0</c:v>
                </c:pt>
                <c:pt idx="4530">
                  <c:v>1790.0</c:v>
                </c:pt>
                <c:pt idx="4531">
                  <c:v>1790.0</c:v>
                </c:pt>
                <c:pt idx="4532">
                  <c:v>1790.0</c:v>
                </c:pt>
                <c:pt idx="4533">
                  <c:v>1791.0</c:v>
                </c:pt>
                <c:pt idx="4534">
                  <c:v>1791.0</c:v>
                </c:pt>
                <c:pt idx="4535">
                  <c:v>1792.0</c:v>
                </c:pt>
                <c:pt idx="4536">
                  <c:v>1793.0</c:v>
                </c:pt>
                <c:pt idx="4537">
                  <c:v>1794.0</c:v>
                </c:pt>
                <c:pt idx="4538">
                  <c:v>1795.0</c:v>
                </c:pt>
                <c:pt idx="4539">
                  <c:v>1795.0</c:v>
                </c:pt>
                <c:pt idx="4540">
                  <c:v>1796.0</c:v>
                </c:pt>
                <c:pt idx="4541">
                  <c:v>1797.0</c:v>
                </c:pt>
                <c:pt idx="4542">
                  <c:v>1798.0</c:v>
                </c:pt>
                <c:pt idx="4543">
                  <c:v>1798.0</c:v>
                </c:pt>
                <c:pt idx="4544">
                  <c:v>1799.0</c:v>
                </c:pt>
                <c:pt idx="4545">
                  <c:v>1800.0</c:v>
                </c:pt>
                <c:pt idx="4546">
                  <c:v>1801.0</c:v>
                </c:pt>
                <c:pt idx="4547">
                  <c:v>1802.0</c:v>
                </c:pt>
                <c:pt idx="4548">
                  <c:v>1802.0</c:v>
                </c:pt>
                <c:pt idx="4549">
                  <c:v>1803.0</c:v>
                </c:pt>
                <c:pt idx="4550">
                  <c:v>1803.0</c:v>
                </c:pt>
                <c:pt idx="4551">
                  <c:v>1804.0</c:v>
                </c:pt>
                <c:pt idx="4552">
                  <c:v>1804.0</c:v>
                </c:pt>
                <c:pt idx="4553">
                  <c:v>1804.0</c:v>
                </c:pt>
                <c:pt idx="4554">
                  <c:v>1804.0</c:v>
                </c:pt>
                <c:pt idx="4555">
                  <c:v>1804.0</c:v>
                </c:pt>
                <c:pt idx="4556">
                  <c:v>1805.0</c:v>
                </c:pt>
                <c:pt idx="4557">
                  <c:v>1805.0</c:v>
                </c:pt>
                <c:pt idx="4558">
                  <c:v>1806.0</c:v>
                </c:pt>
                <c:pt idx="4559">
                  <c:v>1807.0</c:v>
                </c:pt>
                <c:pt idx="4560">
                  <c:v>1808.0</c:v>
                </c:pt>
                <c:pt idx="4561">
                  <c:v>1809.0</c:v>
                </c:pt>
                <c:pt idx="4562">
                  <c:v>1810.0</c:v>
                </c:pt>
                <c:pt idx="4563">
                  <c:v>1811.0</c:v>
                </c:pt>
                <c:pt idx="4564">
                  <c:v>1811.0</c:v>
                </c:pt>
                <c:pt idx="4565">
                  <c:v>1811.0</c:v>
                </c:pt>
                <c:pt idx="4566">
                  <c:v>1811.0</c:v>
                </c:pt>
                <c:pt idx="4567">
                  <c:v>1811.0</c:v>
                </c:pt>
                <c:pt idx="4568">
                  <c:v>1811.0</c:v>
                </c:pt>
                <c:pt idx="4569">
                  <c:v>1811.0</c:v>
                </c:pt>
                <c:pt idx="4570">
                  <c:v>1811.0</c:v>
                </c:pt>
                <c:pt idx="4571">
                  <c:v>1811.0</c:v>
                </c:pt>
                <c:pt idx="4572">
                  <c:v>1811.0</c:v>
                </c:pt>
                <c:pt idx="4573">
                  <c:v>1811.0</c:v>
                </c:pt>
                <c:pt idx="4574">
                  <c:v>1811.0</c:v>
                </c:pt>
                <c:pt idx="4575">
                  <c:v>1811.0</c:v>
                </c:pt>
                <c:pt idx="4576">
                  <c:v>1811.0</c:v>
                </c:pt>
                <c:pt idx="4577">
                  <c:v>1811.0</c:v>
                </c:pt>
                <c:pt idx="4578">
                  <c:v>1811.0</c:v>
                </c:pt>
                <c:pt idx="4579">
                  <c:v>1811.0</c:v>
                </c:pt>
                <c:pt idx="4580">
                  <c:v>1811.0</c:v>
                </c:pt>
                <c:pt idx="4581">
                  <c:v>1812.0</c:v>
                </c:pt>
                <c:pt idx="4582">
                  <c:v>1813.0</c:v>
                </c:pt>
                <c:pt idx="4583">
                  <c:v>1814.0</c:v>
                </c:pt>
                <c:pt idx="4584">
                  <c:v>1815.0</c:v>
                </c:pt>
                <c:pt idx="4585">
                  <c:v>1815.0</c:v>
                </c:pt>
                <c:pt idx="4586">
                  <c:v>1815.0</c:v>
                </c:pt>
                <c:pt idx="4587">
                  <c:v>1816.0</c:v>
                </c:pt>
                <c:pt idx="4588">
                  <c:v>1816.0</c:v>
                </c:pt>
                <c:pt idx="4589">
                  <c:v>1817.0</c:v>
                </c:pt>
                <c:pt idx="4590">
                  <c:v>1818.0</c:v>
                </c:pt>
                <c:pt idx="4591">
                  <c:v>1819.0</c:v>
                </c:pt>
                <c:pt idx="4592">
                  <c:v>1820.0</c:v>
                </c:pt>
                <c:pt idx="4593">
                  <c:v>1821.0</c:v>
                </c:pt>
                <c:pt idx="4594">
                  <c:v>1822.0</c:v>
                </c:pt>
                <c:pt idx="4595">
                  <c:v>1823.0</c:v>
                </c:pt>
                <c:pt idx="4596">
                  <c:v>1823.0</c:v>
                </c:pt>
                <c:pt idx="4597">
                  <c:v>1824.0</c:v>
                </c:pt>
                <c:pt idx="4598">
                  <c:v>1824.0</c:v>
                </c:pt>
                <c:pt idx="4599">
                  <c:v>1825.0</c:v>
                </c:pt>
                <c:pt idx="4600">
                  <c:v>1826.0</c:v>
                </c:pt>
                <c:pt idx="4601">
                  <c:v>1827.0</c:v>
                </c:pt>
                <c:pt idx="4602">
                  <c:v>1827.0</c:v>
                </c:pt>
                <c:pt idx="4603">
                  <c:v>1828.0</c:v>
                </c:pt>
                <c:pt idx="4604">
                  <c:v>1829.0</c:v>
                </c:pt>
                <c:pt idx="4605">
                  <c:v>1829.0</c:v>
                </c:pt>
                <c:pt idx="4606">
                  <c:v>1829.0</c:v>
                </c:pt>
                <c:pt idx="4607">
                  <c:v>1830.0</c:v>
                </c:pt>
                <c:pt idx="4608">
                  <c:v>1831.0</c:v>
                </c:pt>
                <c:pt idx="4609">
                  <c:v>1831.0</c:v>
                </c:pt>
                <c:pt idx="4610">
                  <c:v>1831.0</c:v>
                </c:pt>
                <c:pt idx="4611">
                  <c:v>1831.0</c:v>
                </c:pt>
                <c:pt idx="4612">
                  <c:v>1831.0</c:v>
                </c:pt>
                <c:pt idx="4613">
                  <c:v>1832.0</c:v>
                </c:pt>
                <c:pt idx="4614">
                  <c:v>1832.0</c:v>
                </c:pt>
                <c:pt idx="4615">
                  <c:v>1833.0</c:v>
                </c:pt>
                <c:pt idx="4616">
                  <c:v>1833.0</c:v>
                </c:pt>
                <c:pt idx="4617">
                  <c:v>1833.0</c:v>
                </c:pt>
                <c:pt idx="4618">
                  <c:v>1834.0</c:v>
                </c:pt>
                <c:pt idx="4619">
                  <c:v>1834.0</c:v>
                </c:pt>
                <c:pt idx="4620">
                  <c:v>1835.0</c:v>
                </c:pt>
                <c:pt idx="4621">
                  <c:v>1836.0</c:v>
                </c:pt>
                <c:pt idx="4622">
                  <c:v>1837.0</c:v>
                </c:pt>
                <c:pt idx="4623">
                  <c:v>1838.0</c:v>
                </c:pt>
                <c:pt idx="4624">
                  <c:v>1838.0</c:v>
                </c:pt>
                <c:pt idx="4625">
                  <c:v>1838.0</c:v>
                </c:pt>
                <c:pt idx="4626">
                  <c:v>1839.0</c:v>
                </c:pt>
                <c:pt idx="4627">
                  <c:v>1839.0</c:v>
                </c:pt>
                <c:pt idx="4628">
                  <c:v>1839.0</c:v>
                </c:pt>
                <c:pt idx="4629">
                  <c:v>1840.0</c:v>
                </c:pt>
                <c:pt idx="4630">
                  <c:v>1841.0</c:v>
                </c:pt>
                <c:pt idx="4631">
                  <c:v>1841.0</c:v>
                </c:pt>
                <c:pt idx="4632">
                  <c:v>1841.0</c:v>
                </c:pt>
                <c:pt idx="4633">
                  <c:v>1842.0</c:v>
                </c:pt>
                <c:pt idx="4634">
                  <c:v>1843.0</c:v>
                </c:pt>
                <c:pt idx="4635">
                  <c:v>1844.0</c:v>
                </c:pt>
                <c:pt idx="4636">
                  <c:v>1844.0</c:v>
                </c:pt>
                <c:pt idx="4637">
                  <c:v>1844.0</c:v>
                </c:pt>
                <c:pt idx="4638">
                  <c:v>1844.0</c:v>
                </c:pt>
                <c:pt idx="4639">
                  <c:v>1844.0</c:v>
                </c:pt>
                <c:pt idx="4640">
                  <c:v>1844.0</c:v>
                </c:pt>
                <c:pt idx="4641">
                  <c:v>1844.0</c:v>
                </c:pt>
                <c:pt idx="4642">
                  <c:v>1844.0</c:v>
                </c:pt>
                <c:pt idx="4643">
                  <c:v>1844.0</c:v>
                </c:pt>
                <c:pt idx="4644">
                  <c:v>1844.0</c:v>
                </c:pt>
                <c:pt idx="4645">
                  <c:v>1844.0</c:v>
                </c:pt>
                <c:pt idx="4646">
                  <c:v>1844.0</c:v>
                </c:pt>
                <c:pt idx="4647">
                  <c:v>1844.0</c:v>
                </c:pt>
                <c:pt idx="4648">
                  <c:v>1844.0</c:v>
                </c:pt>
                <c:pt idx="4649">
                  <c:v>1844.0</c:v>
                </c:pt>
                <c:pt idx="4650">
                  <c:v>1845.0</c:v>
                </c:pt>
                <c:pt idx="4651">
                  <c:v>1846.0</c:v>
                </c:pt>
                <c:pt idx="4652">
                  <c:v>1846.0</c:v>
                </c:pt>
                <c:pt idx="4653">
                  <c:v>1846.0</c:v>
                </c:pt>
                <c:pt idx="4654">
                  <c:v>1847.0</c:v>
                </c:pt>
                <c:pt idx="4655">
                  <c:v>1847.0</c:v>
                </c:pt>
                <c:pt idx="4656">
                  <c:v>1847.0</c:v>
                </c:pt>
                <c:pt idx="4657">
                  <c:v>1848.0</c:v>
                </c:pt>
                <c:pt idx="4658">
                  <c:v>1848.0</c:v>
                </c:pt>
                <c:pt idx="4659">
                  <c:v>1848.0</c:v>
                </c:pt>
                <c:pt idx="4660">
                  <c:v>1848.0</c:v>
                </c:pt>
                <c:pt idx="4661">
                  <c:v>1848.0</c:v>
                </c:pt>
                <c:pt idx="4662">
                  <c:v>1848.0</c:v>
                </c:pt>
                <c:pt idx="4663">
                  <c:v>1848.0</c:v>
                </c:pt>
                <c:pt idx="4664">
                  <c:v>1848.0</c:v>
                </c:pt>
                <c:pt idx="4665">
                  <c:v>1848.0</c:v>
                </c:pt>
                <c:pt idx="4666">
                  <c:v>1848.0</c:v>
                </c:pt>
                <c:pt idx="4667">
                  <c:v>1848.0</c:v>
                </c:pt>
                <c:pt idx="4668">
                  <c:v>1848.0</c:v>
                </c:pt>
                <c:pt idx="4669">
                  <c:v>1848.0</c:v>
                </c:pt>
                <c:pt idx="4670">
                  <c:v>1848.0</c:v>
                </c:pt>
                <c:pt idx="4671">
                  <c:v>1848.0</c:v>
                </c:pt>
                <c:pt idx="4672">
                  <c:v>1848.0</c:v>
                </c:pt>
                <c:pt idx="4673">
                  <c:v>1848.0</c:v>
                </c:pt>
                <c:pt idx="4674">
                  <c:v>1848.0</c:v>
                </c:pt>
                <c:pt idx="4675">
                  <c:v>1848.0</c:v>
                </c:pt>
                <c:pt idx="4676">
                  <c:v>1848.0</c:v>
                </c:pt>
                <c:pt idx="4677">
                  <c:v>1848.0</c:v>
                </c:pt>
                <c:pt idx="4678">
                  <c:v>1848.0</c:v>
                </c:pt>
                <c:pt idx="4679">
                  <c:v>1848.0</c:v>
                </c:pt>
                <c:pt idx="4680">
                  <c:v>1848.0</c:v>
                </c:pt>
                <c:pt idx="4681">
                  <c:v>1848.0</c:v>
                </c:pt>
                <c:pt idx="4682">
                  <c:v>1848.0</c:v>
                </c:pt>
                <c:pt idx="4683">
                  <c:v>1848.0</c:v>
                </c:pt>
                <c:pt idx="4684">
                  <c:v>1848.0</c:v>
                </c:pt>
                <c:pt idx="4685">
                  <c:v>1848.0</c:v>
                </c:pt>
                <c:pt idx="4686">
                  <c:v>1848.0</c:v>
                </c:pt>
                <c:pt idx="4687">
                  <c:v>1848.0</c:v>
                </c:pt>
                <c:pt idx="4688">
                  <c:v>1848.0</c:v>
                </c:pt>
                <c:pt idx="4689">
                  <c:v>1848.0</c:v>
                </c:pt>
                <c:pt idx="4690">
                  <c:v>1848.0</c:v>
                </c:pt>
                <c:pt idx="4691">
                  <c:v>1848.0</c:v>
                </c:pt>
                <c:pt idx="4692">
                  <c:v>1848.0</c:v>
                </c:pt>
                <c:pt idx="4693">
                  <c:v>1848.0</c:v>
                </c:pt>
                <c:pt idx="4694">
                  <c:v>1848.0</c:v>
                </c:pt>
                <c:pt idx="4695">
                  <c:v>1848.0</c:v>
                </c:pt>
                <c:pt idx="4696">
                  <c:v>1848.0</c:v>
                </c:pt>
                <c:pt idx="4697">
                  <c:v>1848.0</c:v>
                </c:pt>
                <c:pt idx="4698">
                  <c:v>1848.0</c:v>
                </c:pt>
                <c:pt idx="4699">
                  <c:v>1848.0</c:v>
                </c:pt>
                <c:pt idx="4700">
                  <c:v>1848.0</c:v>
                </c:pt>
                <c:pt idx="4701">
                  <c:v>1848.0</c:v>
                </c:pt>
                <c:pt idx="4702">
                  <c:v>1848.0</c:v>
                </c:pt>
                <c:pt idx="4703">
                  <c:v>1848.0</c:v>
                </c:pt>
                <c:pt idx="4704">
                  <c:v>1848.0</c:v>
                </c:pt>
                <c:pt idx="4705">
                  <c:v>1848.0</c:v>
                </c:pt>
                <c:pt idx="4706">
                  <c:v>1848.0</c:v>
                </c:pt>
                <c:pt idx="4707">
                  <c:v>1848.0</c:v>
                </c:pt>
                <c:pt idx="4708">
                  <c:v>1848.0</c:v>
                </c:pt>
                <c:pt idx="4709">
                  <c:v>1848.0</c:v>
                </c:pt>
                <c:pt idx="4710">
                  <c:v>1848.0</c:v>
                </c:pt>
                <c:pt idx="4711">
                  <c:v>1848.0</c:v>
                </c:pt>
                <c:pt idx="4712">
                  <c:v>1848.0</c:v>
                </c:pt>
                <c:pt idx="4713">
                  <c:v>1849.0</c:v>
                </c:pt>
                <c:pt idx="4714">
                  <c:v>1849.0</c:v>
                </c:pt>
                <c:pt idx="4715">
                  <c:v>1849.0</c:v>
                </c:pt>
                <c:pt idx="4716">
                  <c:v>1849.0</c:v>
                </c:pt>
                <c:pt idx="4717">
                  <c:v>1849.0</c:v>
                </c:pt>
                <c:pt idx="4718">
                  <c:v>1849.0</c:v>
                </c:pt>
                <c:pt idx="4719">
                  <c:v>1850.0</c:v>
                </c:pt>
                <c:pt idx="4720">
                  <c:v>1851.0</c:v>
                </c:pt>
                <c:pt idx="4721">
                  <c:v>1851.0</c:v>
                </c:pt>
                <c:pt idx="4722">
                  <c:v>1851.0</c:v>
                </c:pt>
                <c:pt idx="4723">
                  <c:v>1851.0</c:v>
                </c:pt>
                <c:pt idx="4724">
                  <c:v>1851.0</c:v>
                </c:pt>
                <c:pt idx="4725">
                  <c:v>1851.0</c:v>
                </c:pt>
                <c:pt idx="4726">
                  <c:v>1852.0</c:v>
                </c:pt>
                <c:pt idx="4727">
                  <c:v>1852.0</c:v>
                </c:pt>
                <c:pt idx="4728">
                  <c:v>1853.0</c:v>
                </c:pt>
                <c:pt idx="4729">
                  <c:v>1854.0</c:v>
                </c:pt>
                <c:pt idx="4730">
                  <c:v>1854.0</c:v>
                </c:pt>
                <c:pt idx="4731">
                  <c:v>1855.0</c:v>
                </c:pt>
                <c:pt idx="4732">
                  <c:v>1855.0</c:v>
                </c:pt>
                <c:pt idx="4733">
                  <c:v>1855.0</c:v>
                </c:pt>
                <c:pt idx="4734">
                  <c:v>1856.0</c:v>
                </c:pt>
                <c:pt idx="4735">
                  <c:v>1856.0</c:v>
                </c:pt>
                <c:pt idx="4736">
                  <c:v>1856.0</c:v>
                </c:pt>
                <c:pt idx="4737">
                  <c:v>1856.0</c:v>
                </c:pt>
                <c:pt idx="4738">
                  <c:v>1856.0</c:v>
                </c:pt>
                <c:pt idx="4739">
                  <c:v>1856.0</c:v>
                </c:pt>
                <c:pt idx="4740">
                  <c:v>1857.0</c:v>
                </c:pt>
                <c:pt idx="4741">
                  <c:v>1858.0</c:v>
                </c:pt>
                <c:pt idx="4742">
                  <c:v>1858.0</c:v>
                </c:pt>
                <c:pt idx="4743">
                  <c:v>1858.0</c:v>
                </c:pt>
                <c:pt idx="4744">
                  <c:v>1858.0</c:v>
                </c:pt>
                <c:pt idx="4745">
                  <c:v>1858.0</c:v>
                </c:pt>
                <c:pt idx="4746">
                  <c:v>1858.0</c:v>
                </c:pt>
                <c:pt idx="4747">
                  <c:v>1859.0</c:v>
                </c:pt>
                <c:pt idx="4748">
                  <c:v>1859.0</c:v>
                </c:pt>
                <c:pt idx="4749">
                  <c:v>1859.0</c:v>
                </c:pt>
                <c:pt idx="4750">
                  <c:v>1859.0</c:v>
                </c:pt>
                <c:pt idx="4751">
                  <c:v>1859.0</c:v>
                </c:pt>
                <c:pt idx="4752">
                  <c:v>1859.0</c:v>
                </c:pt>
                <c:pt idx="4753">
                  <c:v>1859.0</c:v>
                </c:pt>
                <c:pt idx="4754">
                  <c:v>1859.0</c:v>
                </c:pt>
                <c:pt idx="4755">
                  <c:v>1859.0</c:v>
                </c:pt>
                <c:pt idx="4756">
                  <c:v>1859.0</c:v>
                </c:pt>
                <c:pt idx="4757">
                  <c:v>1859.0</c:v>
                </c:pt>
                <c:pt idx="4758">
                  <c:v>1859.0</c:v>
                </c:pt>
                <c:pt idx="4759">
                  <c:v>1859.0</c:v>
                </c:pt>
                <c:pt idx="4760">
                  <c:v>1859.0</c:v>
                </c:pt>
                <c:pt idx="4761">
                  <c:v>1859.0</c:v>
                </c:pt>
                <c:pt idx="4762">
                  <c:v>1859.0</c:v>
                </c:pt>
                <c:pt idx="4763">
                  <c:v>1859.0</c:v>
                </c:pt>
                <c:pt idx="4764">
                  <c:v>1859.0</c:v>
                </c:pt>
                <c:pt idx="4765">
                  <c:v>1859.0</c:v>
                </c:pt>
                <c:pt idx="4766">
                  <c:v>1860.0</c:v>
                </c:pt>
                <c:pt idx="4767">
                  <c:v>1861.0</c:v>
                </c:pt>
                <c:pt idx="4768">
                  <c:v>1861.0</c:v>
                </c:pt>
                <c:pt idx="4769">
                  <c:v>1861.0</c:v>
                </c:pt>
                <c:pt idx="4770">
                  <c:v>1861.0</c:v>
                </c:pt>
                <c:pt idx="4771">
                  <c:v>1861.0</c:v>
                </c:pt>
                <c:pt idx="4772">
                  <c:v>1861.0</c:v>
                </c:pt>
                <c:pt idx="4773">
                  <c:v>1861.0</c:v>
                </c:pt>
                <c:pt idx="4774">
                  <c:v>1861.0</c:v>
                </c:pt>
                <c:pt idx="4775">
                  <c:v>1861.0</c:v>
                </c:pt>
                <c:pt idx="4776">
                  <c:v>1861.0</c:v>
                </c:pt>
                <c:pt idx="4777">
                  <c:v>1861.0</c:v>
                </c:pt>
                <c:pt idx="4778">
                  <c:v>1861.0</c:v>
                </c:pt>
                <c:pt idx="4779">
                  <c:v>1861.0</c:v>
                </c:pt>
                <c:pt idx="4780">
                  <c:v>1861.0</c:v>
                </c:pt>
                <c:pt idx="4781">
                  <c:v>1861.0</c:v>
                </c:pt>
                <c:pt idx="4782">
                  <c:v>1861.0</c:v>
                </c:pt>
                <c:pt idx="4783">
                  <c:v>1861.0</c:v>
                </c:pt>
                <c:pt idx="4784">
                  <c:v>1861.0</c:v>
                </c:pt>
                <c:pt idx="4785">
                  <c:v>1861.0</c:v>
                </c:pt>
                <c:pt idx="4786">
                  <c:v>1861.0</c:v>
                </c:pt>
                <c:pt idx="4787">
                  <c:v>1861.0</c:v>
                </c:pt>
                <c:pt idx="4788">
                  <c:v>1861.0</c:v>
                </c:pt>
                <c:pt idx="4789">
                  <c:v>1861.0</c:v>
                </c:pt>
                <c:pt idx="4790">
                  <c:v>1861.0</c:v>
                </c:pt>
                <c:pt idx="4791">
                  <c:v>1861.0</c:v>
                </c:pt>
                <c:pt idx="4792">
                  <c:v>1862.0</c:v>
                </c:pt>
                <c:pt idx="4793">
                  <c:v>1863.0</c:v>
                </c:pt>
                <c:pt idx="4794">
                  <c:v>1864.0</c:v>
                </c:pt>
                <c:pt idx="4795">
                  <c:v>1865.0</c:v>
                </c:pt>
                <c:pt idx="4796">
                  <c:v>1866.0</c:v>
                </c:pt>
                <c:pt idx="4797">
                  <c:v>1867.0</c:v>
                </c:pt>
                <c:pt idx="4798">
                  <c:v>1868.0</c:v>
                </c:pt>
                <c:pt idx="4799">
                  <c:v>1869.0</c:v>
                </c:pt>
                <c:pt idx="4800">
                  <c:v>1870.0</c:v>
                </c:pt>
                <c:pt idx="4801">
                  <c:v>1871.0</c:v>
                </c:pt>
                <c:pt idx="4802">
                  <c:v>1872.0</c:v>
                </c:pt>
                <c:pt idx="4803">
                  <c:v>1872.0</c:v>
                </c:pt>
                <c:pt idx="4804">
                  <c:v>1872.0</c:v>
                </c:pt>
                <c:pt idx="4805">
                  <c:v>1872.0</c:v>
                </c:pt>
                <c:pt idx="4806">
                  <c:v>1873.0</c:v>
                </c:pt>
                <c:pt idx="4807">
                  <c:v>1873.0</c:v>
                </c:pt>
                <c:pt idx="4808">
                  <c:v>1873.0</c:v>
                </c:pt>
                <c:pt idx="4809">
                  <c:v>1873.0</c:v>
                </c:pt>
                <c:pt idx="4810">
                  <c:v>1873.0</c:v>
                </c:pt>
                <c:pt idx="4811">
                  <c:v>1874.0</c:v>
                </c:pt>
                <c:pt idx="4812">
                  <c:v>1875.0</c:v>
                </c:pt>
                <c:pt idx="4813">
                  <c:v>1876.0</c:v>
                </c:pt>
                <c:pt idx="4814">
                  <c:v>1876.0</c:v>
                </c:pt>
                <c:pt idx="4815">
                  <c:v>1877.0</c:v>
                </c:pt>
                <c:pt idx="4816">
                  <c:v>1877.0</c:v>
                </c:pt>
                <c:pt idx="4817">
                  <c:v>1878.0</c:v>
                </c:pt>
                <c:pt idx="4818">
                  <c:v>1878.0</c:v>
                </c:pt>
                <c:pt idx="4819">
                  <c:v>1879.0</c:v>
                </c:pt>
                <c:pt idx="4820">
                  <c:v>1880.0</c:v>
                </c:pt>
                <c:pt idx="4821">
                  <c:v>1881.0</c:v>
                </c:pt>
                <c:pt idx="4822">
                  <c:v>1882.0</c:v>
                </c:pt>
                <c:pt idx="4823">
                  <c:v>1882.0</c:v>
                </c:pt>
                <c:pt idx="4824">
                  <c:v>1882.0</c:v>
                </c:pt>
                <c:pt idx="4825">
                  <c:v>1882.0</c:v>
                </c:pt>
                <c:pt idx="4826">
                  <c:v>1883.0</c:v>
                </c:pt>
                <c:pt idx="4827">
                  <c:v>1883.0</c:v>
                </c:pt>
                <c:pt idx="4828">
                  <c:v>1883.0</c:v>
                </c:pt>
                <c:pt idx="4829">
                  <c:v>1883.0</c:v>
                </c:pt>
                <c:pt idx="4830">
                  <c:v>1883.0</c:v>
                </c:pt>
                <c:pt idx="4831">
                  <c:v>1883.0</c:v>
                </c:pt>
                <c:pt idx="4832">
                  <c:v>1883.0</c:v>
                </c:pt>
                <c:pt idx="4833">
                  <c:v>1884.0</c:v>
                </c:pt>
                <c:pt idx="4834">
                  <c:v>1885.0</c:v>
                </c:pt>
                <c:pt idx="4835">
                  <c:v>1885.0</c:v>
                </c:pt>
                <c:pt idx="4836">
                  <c:v>1886.0</c:v>
                </c:pt>
                <c:pt idx="4837">
                  <c:v>1887.0</c:v>
                </c:pt>
                <c:pt idx="4838">
                  <c:v>1888.0</c:v>
                </c:pt>
                <c:pt idx="4839">
                  <c:v>1889.0</c:v>
                </c:pt>
                <c:pt idx="4840">
                  <c:v>1889.0</c:v>
                </c:pt>
                <c:pt idx="4841">
                  <c:v>1890.0</c:v>
                </c:pt>
                <c:pt idx="4842">
                  <c:v>1891.0</c:v>
                </c:pt>
                <c:pt idx="4843">
                  <c:v>1892.0</c:v>
                </c:pt>
                <c:pt idx="4844">
                  <c:v>1893.0</c:v>
                </c:pt>
                <c:pt idx="4845">
                  <c:v>1894.0</c:v>
                </c:pt>
                <c:pt idx="4846">
                  <c:v>1895.0</c:v>
                </c:pt>
                <c:pt idx="4847">
                  <c:v>1896.0</c:v>
                </c:pt>
                <c:pt idx="4848">
                  <c:v>1896.0</c:v>
                </c:pt>
                <c:pt idx="4849">
                  <c:v>1897.0</c:v>
                </c:pt>
                <c:pt idx="4850">
                  <c:v>1898.0</c:v>
                </c:pt>
                <c:pt idx="4851">
                  <c:v>1899.0</c:v>
                </c:pt>
                <c:pt idx="4852">
                  <c:v>1900.0</c:v>
                </c:pt>
                <c:pt idx="4853">
                  <c:v>1901.0</c:v>
                </c:pt>
                <c:pt idx="4854">
                  <c:v>1902.0</c:v>
                </c:pt>
                <c:pt idx="4855">
                  <c:v>1902.0</c:v>
                </c:pt>
                <c:pt idx="4856">
                  <c:v>1903.0</c:v>
                </c:pt>
                <c:pt idx="4857">
                  <c:v>1904.0</c:v>
                </c:pt>
                <c:pt idx="4858">
                  <c:v>1905.0</c:v>
                </c:pt>
                <c:pt idx="4859">
                  <c:v>1906.0</c:v>
                </c:pt>
                <c:pt idx="4860">
                  <c:v>1907.0</c:v>
                </c:pt>
                <c:pt idx="4861">
                  <c:v>1908.0</c:v>
                </c:pt>
                <c:pt idx="4862">
                  <c:v>1909.0</c:v>
                </c:pt>
                <c:pt idx="4863">
                  <c:v>1910.0</c:v>
                </c:pt>
                <c:pt idx="4864">
                  <c:v>1911.0</c:v>
                </c:pt>
                <c:pt idx="4865">
                  <c:v>1912.0</c:v>
                </c:pt>
                <c:pt idx="4866">
                  <c:v>1913.0</c:v>
                </c:pt>
                <c:pt idx="4867">
                  <c:v>1913.0</c:v>
                </c:pt>
                <c:pt idx="4868">
                  <c:v>1913.0</c:v>
                </c:pt>
                <c:pt idx="4869">
                  <c:v>1913.0</c:v>
                </c:pt>
                <c:pt idx="4870">
                  <c:v>1914.0</c:v>
                </c:pt>
                <c:pt idx="4871">
                  <c:v>1915.0</c:v>
                </c:pt>
                <c:pt idx="4872">
                  <c:v>1916.0</c:v>
                </c:pt>
                <c:pt idx="4873">
                  <c:v>1917.0</c:v>
                </c:pt>
                <c:pt idx="4874">
                  <c:v>1918.0</c:v>
                </c:pt>
                <c:pt idx="4875">
                  <c:v>1919.0</c:v>
                </c:pt>
                <c:pt idx="4876">
                  <c:v>1920.0</c:v>
                </c:pt>
                <c:pt idx="4877">
                  <c:v>1920.0</c:v>
                </c:pt>
                <c:pt idx="4878">
                  <c:v>1921.0</c:v>
                </c:pt>
                <c:pt idx="4879">
                  <c:v>1922.0</c:v>
                </c:pt>
                <c:pt idx="4880">
                  <c:v>1922.0</c:v>
                </c:pt>
                <c:pt idx="4881">
                  <c:v>1922.0</c:v>
                </c:pt>
                <c:pt idx="4882">
                  <c:v>1923.0</c:v>
                </c:pt>
                <c:pt idx="4883">
                  <c:v>1924.0</c:v>
                </c:pt>
                <c:pt idx="4884">
                  <c:v>1924.0</c:v>
                </c:pt>
                <c:pt idx="4885">
                  <c:v>1925.0</c:v>
                </c:pt>
                <c:pt idx="4886">
                  <c:v>1926.0</c:v>
                </c:pt>
                <c:pt idx="4887">
                  <c:v>1926.0</c:v>
                </c:pt>
                <c:pt idx="4888">
                  <c:v>1927.0</c:v>
                </c:pt>
                <c:pt idx="4889">
                  <c:v>1927.0</c:v>
                </c:pt>
                <c:pt idx="4890">
                  <c:v>1928.0</c:v>
                </c:pt>
                <c:pt idx="4891">
                  <c:v>1928.0</c:v>
                </c:pt>
                <c:pt idx="4892">
                  <c:v>1928.0</c:v>
                </c:pt>
                <c:pt idx="4893">
                  <c:v>1928.0</c:v>
                </c:pt>
                <c:pt idx="4894">
                  <c:v>1929.0</c:v>
                </c:pt>
                <c:pt idx="4895">
                  <c:v>1929.0</c:v>
                </c:pt>
                <c:pt idx="4896">
                  <c:v>1929.0</c:v>
                </c:pt>
                <c:pt idx="4897">
                  <c:v>1929.0</c:v>
                </c:pt>
                <c:pt idx="4898">
                  <c:v>1930.0</c:v>
                </c:pt>
                <c:pt idx="4899">
                  <c:v>1930.0</c:v>
                </c:pt>
                <c:pt idx="4900">
                  <c:v>1931.0</c:v>
                </c:pt>
                <c:pt idx="4901">
                  <c:v>1931.0</c:v>
                </c:pt>
                <c:pt idx="4902">
                  <c:v>1931.0</c:v>
                </c:pt>
                <c:pt idx="4903">
                  <c:v>1931.0</c:v>
                </c:pt>
                <c:pt idx="4904">
                  <c:v>1931.0</c:v>
                </c:pt>
                <c:pt idx="4905">
                  <c:v>1931.0</c:v>
                </c:pt>
                <c:pt idx="4906">
                  <c:v>1931.0</c:v>
                </c:pt>
                <c:pt idx="4907">
                  <c:v>1931.0</c:v>
                </c:pt>
                <c:pt idx="4908">
                  <c:v>1931.0</c:v>
                </c:pt>
                <c:pt idx="4909">
                  <c:v>1931.0</c:v>
                </c:pt>
                <c:pt idx="4910">
                  <c:v>1931.0</c:v>
                </c:pt>
                <c:pt idx="4911">
                  <c:v>1931.0</c:v>
                </c:pt>
                <c:pt idx="4912">
                  <c:v>1931.0</c:v>
                </c:pt>
                <c:pt idx="4913">
                  <c:v>1931.0</c:v>
                </c:pt>
                <c:pt idx="4914">
                  <c:v>1931.0</c:v>
                </c:pt>
                <c:pt idx="4915">
                  <c:v>1931.0</c:v>
                </c:pt>
                <c:pt idx="4916">
                  <c:v>1931.0</c:v>
                </c:pt>
                <c:pt idx="4917">
                  <c:v>1931.0</c:v>
                </c:pt>
                <c:pt idx="4918">
                  <c:v>1931.0</c:v>
                </c:pt>
                <c:pt idx="4919">
                  <c:v>1931.0</c:v>
                </c:pt>
                <c:pt idx="4920">
                  <c:v>1931.0</c:v>
                </c:pt>
                <c:pt idx="4921">
                  <c:v>1931.0</c:v>
                </c:pt>
                <c:pt idx="4922">
                  <c:v>1931.0</c:v>
                </c:pt>
                <c:pt idx="4923">
                  <c:v>1931.0</c:v>
                </c:pt>
                <c:pt idx="4924">
                  <c:v>1931.0</c:v>
                </c:pt>
                <c:pt idx="4925">
                  <c:v>1931.0</c:v>
                </c:pt>
                <c:pt idx="4926">
                  <c:v>1931.0</c:v>
                </c:pt>
                <c:pt idx="4927">
                  <c:v>1931.0</c:v>
                </c:pt>
                <c:pt idx="4928">
                  <c:v>1931.0</c:v>
                </c:pt>
                <c:pt idx="4929">
                  <c:v>1931.0</c:v>
                </c:pt>
                <c:pt idx="4930">
                  <c:v>1931.0</c:v>
                </c:pt>
                <c:pt idx="4931">
                  <c:v>1931.0</c:v>
                </c:pt>
                <c:pt idx="4932">
                  <c:v>1931.0</c:v>
                </c:pt>
                <c:pt idx="4933">
                  <c:v>1931.0</c:v>
                </c:pt>
                <c:pt idx="4934">
                  <c:v>1931.0</c:v>
                </c:pt>
                <c:pt idx="4935">
                  <c:v>1931.0</c:v>
                </c:pt>
                <c:pt idx="4936">
                  <c:v>1932.0</c:v>
                </c:pt>
                <c:pt idx="4937">
                  <c:v>1932.0</c:v>
                </c:pt>
                <c:pt idx="4938">
                  <c:v>1932.0</c:v>
                </c:pt>
                <c:pt idx="4939">
                  <c:v>1932.0</c:v>
                </c:pt>
                <c:pt idx="4940">
                  <c:v>1932.0</c:v>
                </c:pt>
                <c:pt idx="4941">
                  <c:v>1932.0</c:v>
                </c:pt>
                <c:pt idx="4942">
                  <c:v>1932.0</c:v>
                </c:pt>
                <c:pt idx="4943">
                  <c:v>1932.0</c:v>
                </c:pt>
                <c:pt idx="4944">
                  <c:v>1932.0</c:v>
                </c:pt>
                <c:pt idx="4945">
                  <c:v>1932.0</c:v>
                </c:pt>
                <c:pt idx="4946">
                  <c:v>1932.0</c:v>
                </c:pt>
                <c:pt idx="4947">
                  <c:v>1932.0</c:v>
                </c:pt>
                <c:pt idx="4948">
                  <c:v>1932.0</c:v>
                </c:pt>
                <c:pt idx="4949">
                  <c:v>1932.0</c:v>
                </c:pt>
                <c:pt idx="4950">
                  <c:v>1932.0</c:v>
                </c:pt>
                <c:pt idx="4951">
                  <c:v>1932.0</c:v>
                </c:pt>
                <c:pt idx="4952">
                  <c:v>1933.0</c:v>
                </c:pt>
                <c:pt idx="4953">
                  <c:v>1934.0</c:v>
                </c:pt>
                <c:pt idx="4954">
                  <c:v>1935.0</c:v>
                </c:pt>
                <c:pt idx="4955">
                  <c:v>1935.0</c:v>
                </c:pt>
                <c:pt idx="4956">
                  <c:v>1936.0</c:v>
                </c:pt>
                <c:pt idx="4957">
                  <c:v>1936.0</c:v>
                </c:pt>
                <c:pt idx="4958">
                  <c:v>1936.0</c:v>
                </c:pt>
                <c:pt idx="4959">
                  <c:v>1937.0</c:v>
                </c:pt>
                <c:pt idx="4960">
                  <c:v>1937.0</c:v>
                </c:pt>
                <c:pt idx="4961">
                  <c:v>1937.0</c:v>
                </c:pt>
                <c:pt idx="4962">
                  <c:v>1938.0</c:v>
                </c:pt>
                <c:pt idx="4963">
                  <c:v>1939.0</c:v>
                </c:pt>
                <c:pt idx="4964">
                  <c:v>1939.0</c:v>
                </c:pt>
                <c:pt idx="4965">
                  <c:v>1939.0</c:v>
                </c:pt>
                <c:pt idx="4966">
                  <c:v>1940.0</c:v>
                </c:pt>
                <c:pt idx="4967">
                  <c:v>1941.0</c:v>
                </c:pt>
                <c:pt idx="4968">
                  <c:v>1942.0</c:v>
                </c:pt>
                <c:pt idx="4969">
                  <c:v>1943.0</c:v>
                </c:pt>
                <c:pt idx="4970">
                  <c:v>1944.0</c:v>
                </c:pt>
                <c:pt idx="4971">
                  <c:v>1945.0</c:v>
                </c:pt>
                <c:pt idx="4972">
                  <c:v>1946.0</c:v>
                </c:pt>
                <c:pt idx="4973">
                  <c:v>1947.0</c:v>
                </c:pt>
                <c:pt idx="4974">
                  <c:v>1948.0</c:v>
                </c:pt>
                <c:pt idx="4975">
                  <c:v>1949.0</c:v>
                </c:pt>
                <c:pt idx="4976">
                  <c:v>1950.0</c:v>
                </c:pt>
                <c:pt idx="4977">
                  <c:v>1950.0</c:v>
                </c:pt>
                <c:pt idx="4978">
                  <c:v>1951.0</c:v>
                </c:pt>
                <c:pt idx="4979">
                  <c:v>1952.0</c:v>
                </c:pt>
                <c:pt idx="4980">
                  <c:v>1952.0</c:v>
                </c:pt>
                <c:pt idx="4981">
                  <c:v>1953.0</c:v>
                </c:pt>
                <c:pt idx="4982">
                  <c:v>1954.0</c:v>
                </c:pt>
                <c:pt idx="4983">
                  <c:v>1955.0</c:v>
                </c:pt>
                <c:pt idx="4984">
                  <c:v>1956.0</c:v>
                </c:pt>
                <c:pt idx="4985">
                  <c:v>1956.0</c:v>
                </c:pt>
                <c:pt idx="4986">
                  <c:v>1957.0</c:v>
                </c:pt>
                <c:pt idx="4987">
                  <c:v>1958.0</c:v>
                </c:pt>
                <c:pt idx="4988">
                  <c:v>1958.0</c:v>
                </c:pt>
                <c:pt idx="4989">
                  <c:v>1959.0</c:v>
                </c:pt>
                <c:pt idx="4990">
                  <c:v>1959.0</c:v>
                </c:pt>
                <c:pt idx="4991">
                  <c:v>1960.0</c:v>
                </c:pt>
                <c:pt idx="4992">
                  <c:v>1961.0</c:v>
                </c:pt>
                <c:pt idx="4993">
                  <c:v>1962.0</c:v>
                </c:pt>
                <c:pt idx="4994">
                  <c:v>1963.0</c:v>
                </c:pt>
                <c:pt idx="4995">
                  <c:v>1963.0</c:v>
                </c:pt>
                <c:pt idx="4996">
                  <c:v>1963.0</c:v>
                </c:pt>
                <c:pt idx="4997">
                  <c:v>1964.0</c:v>
                </c:pt>
                <c:pt idx="4998">
                  <c:v>1964.0</c:v>
                </c:pt>
                <c:pt idx="4999">
                  <c:v>1965.0</c:v>
                </c:pt>
                <c:pt idx="5000">
                  <c:v>1966.0</c:v>
                </c:pt>
                <c:pt idx="5001">
                  <c:v>1967.0</c:v>
                </c:pt>
                <c:pt idx="5002">
                  <c:v>1967.0</c:v>
                </c:pt>
                <c:pt idx="5003">
                  <c:v>1968.0</c:v>
                </c:pt>
                <c:pt idx="5004">
                  <c:v>1968.0</c:v>
                </c:pt>
                <c:pt idx="5005">
                  <c:v>1968.0</c:v>
                </c:pt>
                <c:pt idx="5006">
                  <c:v>1968.0</c:v>
                </c:pt>
                <c:pt idx="5007">
                  <c:v>1968.0</c:v>
                </c:pt>
                <c:pt idx="5008">
                  <c:v>1969.0</c:v>
                </c:pt>
                <c:pt idx="5009">
                  <c:v>1969.0</c:v>
                </c:pt>
                <c:pt idx="5010">
                  <c:v>1970.0</c:v>
                </c:pt>
                <c:pt idx="5011">
                  <c:v>1971.0</c:v>
                </c:pt>
                <c:pt idx="5012">
                  <c:v>1972.0</c:v>
                </c:pt>
                <c:pt idx="5013">
                  <c:v>1973.0</c:v>
                </c:pt>
                <c:pt idx="5014">
                  <c:v>1974.0</c:v>
                </c:pt>
                <c:pt idx="5015">
                  <c:v>1974.0</c:v>
                </c:pt>
                <c:pt idx="5016">
                  <c:v>1975.0</c:v>
                </c:pt>
                <c:pt idx="5017">
                  <c:v>1975.0</c:v>
                </c:pt>
                <c:pt idx="5018">
                  <c:v>1975.0</c:v>
                </c:pt>
                <c:pt idx="5019">
                  <c:v>1975.0</c:v>
                </c:pt>
                <c:pt idx="5020">
                  <c:v>1975.0</c:v>
                </c:pt>
                <c:pt idx="5021">
                  <c:v>1976.0</c:v>
                </c:pt>
                <c:pt idx="5022">
                  <c:v>1977.0</c:v>
                </c:pt>
                <c:pt idx="5023">
                  <c:v>1978.0</c:v>
                </c:pt>
                <c:pt idx="5024">
                  <c:v>1978.0</c:v>
                </c:pt>
                <c:pt idx="5025">
                  <c:v>1979.0</c:v>
                </c:pt>
                <c:pt idx="5026">
                  <c:v>1980.0</c:v>
                </c:pt>
                <c:pt idx="5027">
                  <c:v>1980.0</c:v>
                </c:pt>
                <c:pt idx="5028">
                  <c:v>1981.0</c:v>
                </c:pt>
                <c:pt idx="5029">
                  <c:v>1982.0</c:v>
                </c:pt>
                <c:pt idx="5030">
                  <c:v>1983.0</c:v>
                </c:pt>
                <c:pt idx="5031">
                  <c:v>1984.0</c:v>
                </c:pt>
                <c:pt idx="5032">
                  <c:v>1985.0</c:v>
                </c:pt>
                <c:pt idx="5033">
                  <c:v>1986.0</c:v>
                </c:pt>
                <c:pt idx="5034">
                  <c:v>1986.0</c:v>
                </c:pt>
                <c:pt idx="5035">
                  <c:v>1986.0</c:v>
                </c:pt>
                <c:pt idx="5036">
                  <c:v>1987.0</c:v>
                </c:pt>
                <c:pt idx="5037">
                  <c:v>1988.0</c:v>
                </c:pt>
                <c:pt idx="5038">
                  <c:v>1989.0</c:v>
                </c:pt>
                <c:pt idx="5039">
                  <c:v>1990.0</c:v>
                </c:pt>
                <c:pt idx="5040">
                  <c:v>1991.0</c:v>
                </c:pt>
                <c:pt idx="5041">
                  <c:v>1992.0</c:v>
                </c:pt>
                <c:pt idx="5042">
                  <c:v>1993.0</c:v>
                </c:pt>
                <c:pt idx="5043">
                  <c:v>1994.0</c:v>
                </c:pt>
                <c:pt idx="5044">
                  <c:v>1994.0</c:v>
                </c:pt>
                <c:pt idx="5045">
                  <c:v>1995.0</c:v>
                </c:pt>
                <c:pt idx="5046">
                  <c:v>1995.0</c:v>
                </c:pt>
                <c:pt idx="5047">
                  <c:v>1995.0</c:v>
                </c:pt>
                <c:pt idx="5048">
                  <c:v>1996.0</c:v>
                </c:pt>
                <c:pt idx="5049">
                  <c:v>1996.0</c:v>
                </c:pt>
                <c:pt idx="5050">
                  <c:v>1996.0</c:v>
                </c:pt>
                <c:pt idx="5051">
                  <c:v>1996.0</c:v>
                </c:pt>
                <c:pt idx="5052">
                  <c:v>1996.0</c:v>
                </c:pt>
                <c:pt idx="5053">
                  <c:v>1996.0</c:v>
                </c:pt>
                <c:pt idx="5054">
                  <c:v>1997.0</c:v>
                </c:pt>
                <c:pt idx="5055">
                  <c:v>1998.0</c:v>
                </c:pt>
                <c:pt idx="5056">
                  <c:v>1999.0</c:v>
                </c:pt>
                <c:pt idx="5057">
                  <c:v>1999.0</c:v>
                </c:pt>
                <c:pt idx="5058">
                  <c:v>2000.0</c:v>
                </c:pt>
                <c:pt idx="5059">
                  <c:v>2001.0</c:v>
                </c:pt>
                <c:pt idx="5060">
                  <c:v>2002.0</c:v>
                </c:pt>
                <c:pt idx="5061">
                  <c:v>2002.0</c:v>
                </c:pt>
                <c:pt idx="5062">
                  <c:v>2003.0</c:v>
                </c:pt>
                <c:pt idx="5063">
                  <c:v>2004.0</c:v>
                </c:pt>
                <c:pt idx="5064">
                  <c:v>2005.0</c:v>
                </c:pt>
                <c:pt idx="5065">
                  <c:v>2006.0</c:v>
                </c:pt>
                <c:pt idx="5066">
                  <c:v>2007.0</c:v>
                </c:pt>
                <c:pt idx="5067">
                  <c:v>2008.0</c:v>
                </c:pt>
                <c:pt idx="5068">
                  <c:v>2008.0</c:v>
                </c:pt>
                <c:pt idx="5069">
                  <c:v>2009.0</c:v>
                </c:pt>
                <c:pt idx="5070">
                  <c:v>2010.0</c:v>
                </c:pt>
                <c:pt idx="5071">
                  <c:v>2011.0</c:v>
                </c:pt>
                <c:pt idx="5072">
                  <c:v>2012.0</c:v>
                </c:pt>
                <c:pt idx="5073">
                  <c:v>2013.0</c:v>
                </c:pt>
                <c:pt idx="5074">
                  <c:v>2013.0</c:v>
                </c:pt>
                <c:pt idx="5075">
                  <c:v>2014.0</c:v>
                </c:pt>
                <c:pt idx="5076">
                  <c:v>2014.0</c:v>
                </c:pt>
                <c:pt idx="5077">
                  <c:v>2015.0</c:v>
                </c:pt>
                <c:pt idx="5078">
                  <c:v>2015.0</c:v>
                </c:pt>
                <c:pt idx="5079">
                  <c:v>2015.0</c:v>
                </c:pt>
                <c:pt idx="5080">
                  <c:v>2016.0</c:v>
                </c:pt>
                <c:pt idx="5081">
                  <c:v>2016.0</c:v>
                </c:pt>
                <c:pt idx="5082">
                  <c:v>2016.0</c:v>
                </c:pt>
                <c:pt idx="5083">
                  <c:v>2017.0</c:v>
                </c:pt>
                <c:pt idx="5084">
                  <c:v>2018.0</c:v>
                </c:pt>
                <c:pt idx="5085">
                  <c:v>2019.0</c:v>
                </c:pt>
                <c:pt idx="5086">
                  <c:v>2020.0</c:v>
                </c:pt>
                <c:pt idx="5087">
                  <c:v>2021.0</c:v>
                </c:pt>
                <c:pt idx="5088">
                  <c:v>2022.0</c:v>
                </c:pt>
                <c:pt idx="5089">
                  <c:v>2023.0</c:v>
                </c:pt>
                <c:pt idx="5090">
                  <c:v>2024.0</c:v>
                </c:pt>
                <c:pt idx="5091">
                  <c:v>2025.0</c:v>
                </c:pt>
                <c:pt idx="5092">
                  <c:v>2026.0</c:v>
                </c:pt>
                <c:pt idx="5093">
                  <c:v>2027.0</c:v>
                </c:pt>
                <c:pt idx="5094">
                  <c:v>2027.0</c:v>
                </c:pt>
                <c:pt idx="5095">
                  <c:v>2028.0</c:v>
                </c:pt>
                <c:pt idx="5096">
                  <c:v>2029.0</c:v>
                </c:pt>
                <c:pt idx="5097">
                  <c:v>2030.0</c:v>
                </c:pt>
                <c:pt idx="5098">
                  <c:v>2031.0</c:v>
                </c:pt>
                <c:pt idx="5099">
                  <c:v>2031.0</c:v>
                </c:pt>
                <c:pt idx="5100">
                  <c:v>2032.0</c:v>
                </c:pt>
                <c:pt idx="5101">
                  <c:v>2033.0</c:v>
                </c:pt>
                <c:pt idx="5102">
                  <c:v>2034.0</c:v>
                </c:pt>
                <c:pt idx="5103">
                  <c:v>2035.0</c:v>
                </c:pt>
                <c:pt idx="5104">
                  <c:v>2036.0</c:v>
                </c:pt>
                <c:pt idx="5105">
                  <c:v>2036.0</c:v>
                </c:pt>
                <c:pt idx="5106">
                  <c:v>2037.0</c:v>
                </c:pt>
                <c:pt idx="5107">
                  <c:v>2038.0</c:v>
                </c:pt>
                <c:pt idx="5108">
                  <c:v>2039.0</c:v>
                </c:pt>
                <c:pt idx="5109">
                  <c:v>2039.0</c:v>
                </c:pt>
                <c:pt idx="5110">
                  <c:v>2039.0</c:v>
                </c:pt>
                <c:pt idx="5111">
                  <c:v>2040.0</c:v>
                </c:pt>
                <c:pt idx="5112">
                  <c:v>2041.0</c:v>
                </c:pt>
                <c:pt idx="5113">
                  <c:v>2042.0</c:v>
                </c:pt>
                <c:pt idx="5114">
                  <c:v>2042.0</c:v>
                </c:pt>
                <c:pt idx="5115">
                  <c:v>2043.0</c:v>
                </c:pt>
                <c:pt idx="5116">
                  <c:v>2044.0</c:v>
                </c:pt>
                <c:pt idx="5117">
                  <c:v>2045.0</c:v>
                </c:pt>
                <c:pt idx="5118">
                  <c:v>2045.0</c:v>
                </c:pt>
                <c:pt idx="5119">
                  <c:v>2045.0</c:v>
                </c:pt>
                <c:pt idx="5120">
                  <c:v>2045.0</c:v>
                </c:pt>
                <c:pt idx="5121">
                  <c:v>2045.0</c:v>
                </c:pt>
                <c:pt idx="5122">
                  <c:v>2046.0</c:v>
                </c:pt>
                <c:pt idx="5123">
                  <c:v>2047.0</c:v>
                </c:pt>
                <c:pt idx="5124">
                  <c:v>2048.0</c:v>
                </c:pt>
                <c:pt idx="5125">
                  <c:v>2049.0</c:v>
                </c:pt>
                <c:pt idx="5126">
                  <c:v>2049.0</c:v>
                </c:pt>
                <c:pt idx="5127">
                  <c:v>2049.0</c:v>
                </c:pt>
                <c:pt idx="5128">
                  <c:v>2049.0</c:v>
                </c:pt>
                <c:pt idx="5129">
                  <c:v>2049.0</c:v>
                </c:pt>
                <c:pt idx="5130">
                  <c:v>2050.0</c:v>
                </c:pt>
                <c:pt idx="5131">
                  <c:v>2050.0</c:v>
                </c:pt>
                <c:pt idx="5132">
                  <c:v>2051.0</c:v>
                </c:pt>
                <c:pt idx="5133">
                  <c:v>2051.0</c:v>
                </c:pt>
                <c:pt idx="5134">
                  <c:v>2052.0</c:v>
                </c:pt>
                <c:pt idx="5135">
                  <c:v>2053.0</c:v>
                </c:pt>
                <c:pt idx="5136">
                  <c:v>2054.0</c:v>
                </c:pt>
                <c:pt idx="5137">
                  <c:v>2055.0</c:v>
                </c:pt>
                <c:pt idx="5138">
                  <c:v>2056.0</c:v>
                </c:pt>
                <c:pt idx="5139">
                  <c:v>2057.0</c:v>
                </c:pt>
                <c:pt idx="5140">
                  <c:v>2058.0</c:v>
                </c:pt>
                <c:pt idx="5141">
                  <c:v>2059.0</c:v>
                </c:pt>
                <c:pt idx="5142">
                  <c:v>2060.0</c:v>
                </c:pt>
                <c:pt idx="5143">
                  <c:v>2061.0</c:v>
                </c:pt>
                <c:pt idx="5144">
                  <c:v>2062.0</c:v>
                </c:pt>
                <c:pt idx="5145">
                  <c:v>2063.0</c:v>
                </c:pt>
                <c:pt idx="5146">
                  <c:v>2064.0</c:v>
                </c:pt>
                <c:pt idx="5147">
                  <c:v>2065.0</c:v>
                </c:pt>
                <c:pt idx="5148">
                  <c:v>2066.0</c:v>
                </c:pt>
                <c:pt idx="5149">
                  <c:v>2067.0</c:v>
                </c:pt>
                <c:pt idx="5150">
                  <c:v>2068.0</c:v>
                </c:pt>
                <c:pt idx="5151">
                  <c:v>2069.0</c:v>
                </c:pt>
                <c:pt idx="5152">
                  <c:v>2069.0</c:v>
                </c:pt>
                <c:pt idx="5153">
                  <c:v>2069.0</c:v>
                </c:pt>
                <c:pt idx="5154">
                  <c:v>2069.0</c:v>
                </c:pt>
                <c:pt idx="5155">
                  <c:v>2069.0</c:v>
                </c:pt>
                <c:pt idx="5156">
                  <c:v>2069.0</c:v>
                </c:pt>
                <c:pt idx="5157">
                  <c:v>2070.0</c:v>
                </c:pt>
                <c:pt idx="5158">
                  <c:v>2071.0</c:v>
                </c:pt>
                <c:pt idx="5159">
                  <c:v>2071.0</c:v>
                </c:pt>
                <c:pt idx="5160">
                  <c:v>2071.0</c:v>
                </c:pt>
                <c:pt idx="5161">
                  <c:v>2071.0</c:v>
                </c:pt>
                <c:pt idx="5162">
                  <c:v>2071.0</c:v>
                </c:pt>
                <c:pt idx="5163">
                  <c:v>2071.0</c:v>
                </c:pt>
                <c:pt idx="5164">
                  <c:v>2071.0</c:v>
                </c:pt>
                <c:pt idx="5165">
                  <c:v>2071.0</c:v>
                </c:pt>
                <c:pt idx="5166">
                  <c:v>2071.0</c:v>
                </c:pt>
                <c:pt idx="5167">
                  <c:v>2071.0</c:v>
                </c:pt>
                <c:pt idx="5168">
                  <c:v>2071.0</c:v>
                </c:pt>
                <c:pt idx="5169">
                  <c:v>2071.0</c:v>
                </c:pt>
                <c:pt idx="5170">
                  <c:v>2071.0</c:v>
                </c:pt>
                <c:pt idx="5171">
                  <c:v>2071.0</c:v>
                </c:pt>
                <c:pt idx="5172">
                  <c:v>2071.0</c:v>
                </c:pt>
                <c:pt idx="5173">
                  <c:v>2072.0</c:v>
                </c:pt>
                <c:pt idx="5174">
                  <c:v>2072.0</c:v>
                </c:pt>
                <c:pt idx="5175">
                  <c:v>2073.0</c:v>
                </c:pt>
                <c:pt idx="5176">
                  <c:v>2074.0</c:v>
                </c:pt>
                <c:pt idx="5177">
                  <c:v>2074.0</c:v>
                </c:pt>
                <c:pt idx="5178">
                  <c:v>2074.0</c:v>
                </c:pt>
                <c:pt idx="5179">
                  <c:v>2074.0</c:v>
                </c:pt>
                <c:pt idx="5180">
                  <c:v>2074.0</c:v>
                </c:pt>
                <c:pt idx="5181">
                  <c:v>2074.0</c:v>
                </c:pt>
                <c:pt idx="5182">
                  <c:v>2074.0</c:v>
                </c:pt>
                <c:pt idx="5183">
                  <c:v>2074.0</c:v>
                </c:pt>
                <c:pt idx="5184">
                  <c:v>2074.0</c:v>
                </c:pt>
                <c:pt idx="5185">
                  <c:v>2074.0</c:v>
                </c:pt>
                <c:pt idx="5186">
                  <c:v>2074.0</c:v>
                </c:pt>
                <c:pt idx="5187">
                  <c:v>2074.0</c:v>
                </c:pt>
                <c:pt idx="5188">
                  <c:v>2074.0</c:v>
                </c:pt>
                <c:pt idx="5189">
                  <c:v>2075.0</c:v>
                </c:pt>
                <c:pt idx="5190">
                  <c:v>2076.0</c:v>
                </c:pt>
                <c:pt idx="5191">
                  <c:v>2077.0</c:v>
                </c:pt>
                <c:pt idx="5192">
                  <c:v>2078.0</c:v>
                </c:pt>
                <c:pt idx="5193">
                  <c:v>2078.0</c:v>
                </c:pt>
                <c:pt idx="5194">
                  <c:v>2079.0</c:v>
                </c:pt>
                <c:pt idx="5195">
                  <c:v>2080.0</c:v>
                </c:pt>
                <c:pt idx="5196">
                  <c:v>2080.0</c:v>
                </c:pt>
                <c:pt idx="5197">
                  <c:v>2080.0</c:v>
                </c:pt>
                <c:pt idx="5198">
                  <c:v>2080.0</c:v>
                </c:pt>
                <c:pt idx="5199">
                  <c:v>2081.0</c:v>
                </c:pt>
                <c:pt idx="5200">
                  <c:v>2082.0</c:v>
                </c:pt>
                <c:pt idx="5201">
                  <c:v>2082.0</c:v>
                </c:pt>
                <c:pt idx="5202">
                  <c:v>2082.0</c:v>
                </c:pt>
                <c:pt idx="5203">
                  <c:v>2083.0</c:v>
                </c:pt>
                <c:pt idx="5204">
                  <c:v>2083.0</c:v>
                </c:pt>
                <c:pt idx="5205">
                  <c:v>2084.0</c:v>
                </c:pt>
                <c:pt idx="5206">
                  <c:v>2084.0</c:v>
                </c:pt>
                <c:pt idx="5207">
                  <c:v>2085.0</c:v>
                </c:pt>
                <c:pt idx="5208">
                  <c:v>2085.0</c:v>
                </c:pt>
                <c:pt idx="5209">
                  <c:v>2085.0</c:v>
                </c:pt>
                <c:pt idx="5210">
                  <c:v>2086.0</c:v>
                </c:pt>
                <c:pt idx="5211">
                  <c:v>2086.0</c:v>
                </c:pt>
                <c:pt idx="5212">
                  <c:v>2086.0</c:v>
                </c:pt>
                <c:pt idx="5213">
                  <c:v>2087.0</c:v>
                </c:pt>
                <c:pt idx="5214">
                  <c:v>2088.0</c:v>
                </c:pt>
                <c:pt idx="5215">
                  <c:v>2088.0</c:v>
                </c:pt>
                <c:pt idx="5216">
                  <c:v>2088.0</c:v>
                </c:pt>
                <c:pt idx="5217">
                  <c:v>2088.0</c:v>
                </c:pt>
                <c:pt idx="5218">
                  <c:v>2089.0</c:v>
                </c:pt>
                <c:pt idx="5219">
                  <c:v>2089.0</c:v>
                </c:pt>
                <c:pt idx="5220">
                  <c:v>2090.0</c:v>
                </c:pt>
                <c:pt idx="5221">
                  <c:v>2091.0</c:v>
                </c:pt>
                <c:pt idx="5222">
                  <c:v>2091.0</c:v>
                </c:pt>
                <c:pt idx="5223">
                  <c:v>2091.0</c:v>
                </c:pt>
                <c:pt idx="5224">
                  <c:v>2092.0</c:v>
                </c:pt>
                <c:pt idx="5225">
                  <c:v>2093.0</c:v>
                </c:pt>
                <c:pt idx="5226">
                  <c:v>2093.0</c:v>
                </c:pt>
                <c:pt idx="5227">
                  <c:v>2093.0</c:v>
                </c:pt>
                <c:pt idx="5228">
                  <c:v>2093.0</c:v>
                </c:pt>
                <c:pt idx="5229">
                  <c:v>2094.0</c:v>
                </c:pt>
                <c:pt idx="5230">
                  <c:v>2095.0</c:v>
                </c:pt>
                <c:pt idx="5231">
                  <c:v>2096.0</c:v>
                </c:pt>
                <c:pt idx="5232">
                  <c:v>2097.0</c:v>
                </c:pt>
                <c:pt idx="5233">
                  <c:v>2098.0</c:v>
                </c:pt>
                <c:pt idx="5234">
                  <c:v>2099.0</c:v>
                </c:pt>
                <c:pt idx="5235">
                  <c:v>2100.0</c:v>
                </c:pt>
                <c:pt idx="5236">
                  <c:v>2101.0</c:v>
                </c:pt>
                <c:pt idx="5237">
                  <c:v>2102.0</c:v>
                </c:pt>
                <c:pt idx="5238">
                  <c:v>2103.0</c:v>
                </c:pt>
                <c:pt idx="5239">
                  <c:v>2104.0</c:v>
                </c:pt>
                <c:pt idx="5240">
                  <c:v>2105.0</c:v>
                </c:pt>
                <c:pt idx="5241">
                  <c:v>2106.0</c:v>
                </c:pt>
                <c:pt idx="5242">
                  <c:v>2106.0</c:v>
                </c:pt>
                <c:pt idx="5243">
                  <c:v>2106.0</c:v>
                </c:pt>
                <c:pt idx="5244">
                  <c:v>2106.0</c:v>
                </c:pt>
                <c:pt idx="5245">
                  <c:v>2107.0</c:v>
                </c:pt>
                <c:pt idx="5246">
                  <c:v>2107.0</c:v>
                </c:pt>
                <c:pt idx="5247">
                  <c:v>2107.0</c:v>
                </c:pt>
                <c:pt idx="5248">
                  <c:v>2108.0</c:v>
                </c:pt>
                <c:pt idx="5249">
                  <c:v>2109.0</c:v>
                </c:pt>
                <c:pt idx="5250">
                  <c:v>2110.0</c:v>
                </c:pt>
                <c:pt idx="5251">
                  <c:v>2111.0</c:v>
                </c:pt>
                <c:pt idx="5252">
                  <c:v>2112.0</c:v>
                </c:pt>
                <c:pt idx="5253">
                  <c:v>2113.0</c:v>
                </c:pt>
                <c:pt idx="5254">
                  <c:v>2114.0</c:v>
                </c:pt>
                <c:pt idx="5255">
                  <c:v>2115.0</c:v>
                </c:pt>
                <c:pt idx="5256">
                  <c:v>2115.0</c:v>
                </c:pt>
                <c:pt idx="5257">
                  <c:v>2115.0</c:v>
                </c:pt>
                <c:pt idx="5258">
                  <c:v>2116.0</c:v>
                </c:pt>
                <c:pt idx="5259">
                  <c:v>2117.0</c:v>
                </c:pt>
                <c:pt idx="5260">
                  <c:v>2118.0</c:v>
                </c:pt>
                <c:pt idx="5261">
                  <c:v>2118.0</c:v>
                </c:pt>
                <c:pt idx="5262">
                  <c:v>2118.0</c:v>
                </c:pt>
                <c:pt idx="5263">
                  <c:v>2118.0</c:v>
                </c:pt>
                <c:pt idx="5264">
                  <c:v>2118.0</c:v>
                </c:pt>
                <c:pt idx="5265">
                  <c:v>2118.0</c:v>
                </c:pt>
                <c:pt idx="5266">
                  <c:v>2118.0</c:v>
                </c:pt>
                <c:pt idx="5267">
                  <c:v>2118.0</c:v>
                </c:pt>
                <c:pt idx="5268">
                  <c:v>2119.0</c:v>
                </c:pt>
                <c:pt idx="5269">
                  <c:v>2120.0</c:v>
                </c:pt>
                <c:pt idx="5270">
                  <c:v>2121.0</c:v>
                </c:pt>
                <c:pt idx="5271">
                  <c:v>2121.0</c:v>
                </c:pt>
                <c:pt idx="5272">
                  <c:v>2122.0</c:v>
                </c:pt>
                <c:pt idx="5273">
                  <c:v>2122.0</c:v>
                </c:pt>
                <c:pt idx="5274">
                  <c:v>2122.0</c:v>
                </c:pt>
                <c:pt idx="5275">
                  <c:v>2122.0</c:v>
                </c:pt>
                <c:pt idx="5276">
                  <c:v>2123.0</c:v>
                </c:pt>
                <c:pt idx="5277">
                  <c:v>2124.0</c:v>
                </c:pt>
                <c:pt idx="5278">
                  <c:v>2124.0</c:v>
                </c:pt>
                <c:pt idx="5279">
                  <c:v>2124.0</c:v>
                </c:pt>
                <c:pt idx="5280">
                  <c:v>2124.0</c:v>
                </c:pt>
                <c:pt idx="5281">
                  <c:v>2124.0</c:v>
                </c:pt>
                <c:pt idx="5282">
                  <c:v>2124.0</c:v>
                </c:pt>
                <c:pt idx="5283">
                  <c:v>2125.0</c:v>
                </c:pt>
                <c:pt idx="5284">
                  <c:v>2126.0</c:v>
                </c:pt>
                <c:pt idx="5285">
                  <c:v>2127.0</c:v>
                </c:pt>
                <c:pt idx="5286">
                  <c:v>2127.0</c:v>
                </c:pt>
                <c:pt idx="5287">
                  <c:v>2128.0</c:v>
                </c:pt>
                <c:pt idx="5288">
                  <c:v>2129.0</c:v>
                </c:pt>
                <c:pt idx="5289">
                  <c:v>2130.0</c:v>
                </c:pt>
                <c:pt idx="5290">
                  <c:v>2130.0</c:v>
                </c:pt>
                <c:pt idx="5291">
                  <c:v>2130.0</c:v>
                </c:pt>
                <c:pt idx="5292">
                  <c:v>2130.0</c:v>
                </c:pt>
                <c:pt idx="5293">
                  <c:v>2131.0</c:v>
                </c:pt>
                <c:pt idx="5294">
                  <c:v>2132.0</c:v>
                </c:pt>
                <c:pt idx="5295">
                  <c:v>2133.0</c:v>
                </c:pt>
                <c:pt idx="5296">
                  <c:v>2134.0</c:v>
                </c:pt>
                <c:pt idx="5297">
                  <c:v>2135.0</c:v>
                </c:pt>
                <c:pt idx="5298">
                  <c:v>2135.0</c:v>
                </c:pt>
                <c:pt idx="5299">
                  <c:v>2136.0</c:v>
                </c:pt>
                <c:pt idx="5300">
                  <c:v>2137.0</c:v>
                </c:pt>
                <c:pt idx="5301">
                  <c:v>2138.0</c:v>
                </c:pt>
                <c:pt idx="5302">
                  <c:v>2139.0</c:v>
                </c:pt>
                <c:pt idx="5303">
                  <c:v>2139.0</c:v>
                </c:pt>
                <c:pt idx="5304">
                  <c:v>2139.0</c:v>
                </c:pt>
                <c:pt idx="5305">
                  <c:v>2139.0</c:v>
                </c:pt>
                <c:pt idx="5306">
                  <c:v>2139.0</c:v>
                </c:pt>
                <c:pt idx="5307">
                  <c:v>2139.0</c:v>
                </c:pt>
                <c:pt idx="5308">
                  <c:v>2139.0</c:v>
                </c:pt>
                <c:pt idx="5309">
                  <c:v>2139.0</c:v>
                </c:pt>
                <c:pt idx="5310">
                  <c:v>2139.0</c:v>
                </c:pt>
                <c:pt idx="5311">
                  <c:v>2139.0</c:v>
                </c:pt>
                <c:pt idx="5312">
                  <c:v>2139.0</c:v>
                </c:pt>
                <c:pt idx="5313">
                  <c:v>2139.0</c:v>
                </c:pt>
                <c:pt idx="5314">
                  <c:v>2139.0</c:v>
                </c:pt>
                <c:pt idx="5315">
                  <c:v>2139.0</c:v>
                </c:pt>
                <c:pt idx="5316">
                  <c:v>2139.0</c:v>
                </c:pt>
                <c:pt idx="5317">
                  <c:v>2139.0</c:v>
                </c:pt>
                <c:pt idx="5318">
                  <c:v>2140.0</c:v>
                </c:pt>
                <c:pt idx="5319">
                  <c:v>2141.0</c:v>
                </c:pt>
                <c:pt idx="5320">
                  <c:v>2141.0</c:v>
                </c:pt>
                <c:pt idx="5321">
                  <c:v>2141.0</c:v>
                </c:pt>
                <c:pt idx="5322">
                  <c:v>2142.0</c:v>
                </c:pt>
                <c:pt idx="5323">
                  <c:v>2142.0</c:v>
                </c:pt>
                <c:pt idx="5324">
                  <c:v>2143.0</c:v>
                </c:pt>
                <c:pt idx="5325">
                  <c:v>2143.0</c:v>
                </c:pt>
                <c:pt idx="5326">
                  <c:v>2143.0</c:v>
                </c:pt>
                <c:pt idx="5327">
                  <c:v>2144.0</c:v>
                </c:pt>
                <c:pt idx="5328">
                  <c:v>2145.0</c:v>
                </c:pt>
                <c:pt idx="5329">
                  <c:v>2146.0</c:v>
                </c:pt>
                <c:pt idx="5330">
                  <c:v>2147.0</c:v>
                </c:pt>
                <c:pt idx="5331">
                  <c:v>2148.0</c:v>
                </c:pt>
                <c:pt idx="5332">
                  <c:v>2149.0</c:v>
                </c:pt>
                <c:pt idx="5333">
                  <c:v>2149.0</c:v>
                </c:pt>
                <c:pt idx="5334">
                  <c:v>2150.0</c:v>
                </c:pt>
                <c:pt idx="5335">
                  <c:v>2151.0</c:v>
                </c:pt>
                <c:pt idx="5336">
                  <c:v>2151.0</c:v>
                </c:pt>
                <c:pt idx="5337">
                  <c:v>2151.0</c:v>
                </c:pt>
                <c:pt idx="5338">
                  <c:v>2151.0</c:v>
                </c:pt>
                <c:pt idx="5339">
                  <c:v>2152.0</c:v>
                </c:pt>
                <c:pt idx="5340">
                  <c:v>2153.0</c:v>
                </c:pt>
                <c:pt idx="5341">
                  <c:v>2153.0</c:v>
                </c:pt>
                <c:pt idx="5342">
                  <c:v>2154.0</c:v>
                </c:pt>
                <c:pt idx="5343">
                  <c:v>2155.0</c:v>
                </c:pt>
                <c:pt idx="5344">
                  <c:v>2156.0</c:v>
                </c:pt>
                <c:pt idx="5345">
                  <c:v>2157.0</c:v>
                </c:pt>
                <c:pt idx="5346">
                  <c:v>2158.0</c:v>
                </c:pt>
                <c:pt idx="5347">
                  <c:v>2159.0</c:v>
                </c:pt>
                <c:pt idx="5348">
                  <c:v>2160.0</c:v>
                </c:pt>
                <c:pt idx="5349">
                  <c:v>2161.0</c:v>
                </c:pt>
                <c:pt idx="5350">
                  <c:v>2162.0</c:v>
                </c:pt>
                <c:pt idx="5351">
                  <c:v>2163.0</c:v>
                </c:pt>
                <c:pt idx="5352">
                  <c:v>2164.0</c:v>
                </c:pt>
                <c:pt idx="5353">
                  <c:v>2165.0</c:v>
                </c:pt>
                <c:pt idx="5354">
                  <c:v>2166.0</c:v>
                </c:pt>
                <c:pt idx="5355">
                  <c:v>2166.0</c:v>
                </c:pt>
                <c:pt idx="5356">
                  <c:v>2166.0</c:v>
                </c:pt>
                <c:pt idx="5357">
                  <c:v>2166.0</c:v>
                </c:pt>
                <c:pt idx="5358">
                  <c:v>2166.0</c:v>
                </c:pt>
                <c:pt idx="5359">
                  <c:v>2166.0</c:v>
                </c:pt>
                <c:pt idx="5360">
                  <c:v>2167.0</c:v>
                </c:pt>
                <c:pt idx="5361">
                  <c:v>2168.0</c:v>
                </c:pt>
                <c:pt idx="5362">
                  <c:v>2168.0</c:v>
                </c:pt>
                <c:pt idx="5363">
                  <c:v>2169.0</c:v>
                </c:pt>
                <c:pt idx="5364">
                  <c:v>2170.0</c:v>
                </c:pt>
                <c:pt idx="5365">
                  <c:v>2171.0</c:v>
                </c:pt>
                <c:pt idx="5366">
                  <c:v>2172.0</c:v>
                </c:pt>
                <c:pt idx="5367">
                  <c:v>2172.0</c:v>
                </c:pt>
                <c:pt idx="5368">
                  <c:v>2172.0</c:v>
                </c:pt>
                <c:pt idx="5369">
                  <c:v>2172.0</c:v>
                </c:pt>
                <c:pt idx="5370">
                  <c:v>2172.0</c:v>
                </c:pt>
                <c:pt idx="5371">
                  <c:v>2172.0</c:v>
                </c:pt>
                <c:pt idx="5372">
                  <c:v>2173.0</c:v>
                </c:pt>
                <c:pt idx="5373">
                  <c:v>2174.0</c:v>
                </c:pt>
                <c:pt idx="5374">
                  <c:v>2175.0</c:v>
                </c:pt>
                <c:pt idx="5375">
                  <c:v>2176.0</c:v>
                </c:pt>
                <c:pt idx="5376">
                  <c:v>2177.0</c:v>
                </c:pt>
                <c:pt idx="5377">
                  <c:v>2178.0</c:v>
                </c:pt>
                <c:pt idx="5378">
                  <c:v>2179.0</c:v>
                </c:pt>
                <c:pt idx="5379">
                  <c:v>2180.0</c:v>
                </c:pt>
                <c:pt idx="5380">
                  <c:v>2181.0</c:v>
                </c:pt>
                <c:pt idx="5381">
                  <c:v>2182.0</c:v>
                </c:pt>
                <c:pt idx="5382">
                  <c:v>2183.0</c:v>
                </c:pt>
                <c:pt idx="5383">
                  <c:v>2184.0</c:v>
                </c:pt>
                <c:pt idx="5384">
                  <c:v>2185.0</c:v>
                </c:pt>
                <c:pt idx="5385">
                  <c:v>2186.0</c:v>
                </c:pt>
                <c:pt idx="5386">
                  <c:v>2186.0</c:v>
                </c:pt>
                <c:pt idx="5387">
                  <c:v>2186.0</c:v>
                </c:pt>
                <c:pt idx="5388">
                  <c:v>2187.0</c:v>
                </c:pt>
                <c:pt idx="5389">
                  <c:v>2188.0</c:v>
                </c:pt>
                <c:pt idx="5390">
                  <c:v>2189.0</c:v>
                </c:pt>
                <c:pt idx="5391">
                  <c:v>2189.0</c:v>
                </c:pt>
                <c:pt idx="5392">
                  <c:v>2189.0</c:v>
                </c:pt>
                <c:pt idx="5393">
                  <c:v>2189.0</c:v>
                </c:pt>
                <c:pt idx="5394">
                  <c:v>2189.0</c:v>
                </c:pt>
                <c:pt idx="5395">
                  <c:v>2190.0</c:v>
                </c:pt>
                <c:pt idx="5396">
                  <c:v>2191.0</c:v>
                </c:pt>
                <c:pt idx="5397">
                  <c:v>2192.0</c:v>
                </c:pt>
                <c:pt idx="5398">
                  <c:v>2193.0</c:v>
                </c:pt>
                <c:pt idx="5399">
                  <c:v>2194.0</c:v>
                </c:pt>
                <c:pt idx="5400">
                  <c:v>2195.0</c:v>
                </c:pt>
                <c:pt idx="5401">
                  <c:v>2196.0</c:v>
                </c:pt>
                <c:pt idx="5402">
                  <c:v>2196.0</c:v>
                </c:pt>
                <c:pt idx="5403">
                  <c:v>2196.0</c:v>
                </c:pt>
                <c:pt idx="5404">
                  <c:v>2196.0</c:v>
                </c:pt>
                <c:pt idx="5405">
                  <c:v>2196.0</c:v>
                </c:pt>
                <c:pt idx="5406">
                  <c:v>2196.0</c:v>
                </c:pt>
                <c:pt idx="5407">
                  <c:v>2196.0</c:v>
                </c:pt>
                <c:pt idx="5408">
                  <c:v>2196.0</c:v>
                </c:pt>
                <c:pt idx="5409">
                  <c:v>2196.0</c:v>
                </c:pt>
                <c:pt idx="5410">
                  <c:v>2196.0</c:v>
                </c:pt>
                <c:pt idx="5411">
                  <c:v>2196.0</c:v>
                </c:pt>
                <c:pt idx="5412">
                  <c:v>2196.0</c:v>
                </c:pt>
                <c:pt idx="5413">
                  <c:v>2196.0</c:v>
                </c:pt>
                <c:pt idx="5414">
                  <c:v>2196.0</c:v>
                </c:pt>
                <c:pt idx="5415">
                  <c:v>2196.0</c:v>
                </c:pt>
                <c:pt idx="5416">
                  <c:v>2196.0</c:v>
                </c:pt>
                <c:pt idx="5417">
                  <c:v>2196.0</c:v>
                </c:pt>
                <c:pt idx="5418">
                  <c:v>2196.0</c:v>
                </c:pt>
                <c:pt idx="5419">
                  <c:v>2197.0</c:v>
                </c:pt>
                <c:pt idx="5420">
                  <c:v>2197.0</c:v>
                </c:pt>
                <c:pt idx="5421">
                  <c:v>2197.0</c:v>
                </c:pt>
                <c:pt idx="5422">
                  <c:v>2197.0</c:v>
                </c:pt>
                <c:pt idx="5423">
                  <c:v>2197.0</c:v>
                </c:pt>
                <c:pt idx="5424">
                  <c:v>2197.0</c:v>
                </c:pt>
                <c:pt idx="5425">
                  <c:v>2197.0</c:v>
                </c:pt>
                <c:pt idx="5426">
                  <c:v>2197.0</c:v>
                </c:pt>
                <c:pt idx="5427">
                  <c:v>2198.0</c:v>
                </c:pt>
                <c:pt idx="5428">
                  <c:v>2198.0</c:v>
                </c:pt>
                <c:pt idx="5429">
                  <c:v>2199.0</c:v>
                </c:pt>
                <c:pt idx="5430">
                  <c:v>2199.0</c:v>
                </c:pt>
                <c:pt idx="5431">
                  <c:v>2199.0</c:v>
                </c:pt>
                <c:pt idx="5432">
                  <c:v>2200.0</c:v>
                </c:pt>
                <c:pt idx="5433">
                  <c:v>2201.0</c:v>
                </c:pt>
                <c:pt idx="5434">
                  <c:v>2201.0</c:v>
                </c:pt>
                <c:pt idx="5435">
                  <c:v>2202.0</c:v>
                </c:pt>
                <c:pt idx="5436">
                  <c:v>2203.0</c:v>
                </c:pt>
                <c:pt idx="5437">
                  <c:v>2204.0</c:v>
                </c:pt>
                <c:pt idx="5438">
                  <c:v>2204.0</c:v>
                </c:pt>
                <c:pt idx="5439">
                  <c:v>2205.0</c:v>
                </c:pt>
                <c:pt idx="5440">
                  <c:v>2205.0</c:v>
                </c:pt>
                <c:pt idx="5441">
                  <c:v>2206.0</c:v>
                </c:pt>
                <c:pt idx="5442">
                  <c:v>2206.0</c:v>
                </c:pt>
                <c:pt idx="5443">
                  <c:v>2206.0</c:v>
                </c:pt>
                <c:pt idx="5444">
                  <c:v>2206.0</c:v>
                </c:pt>
                <c:pt idx="5445">
                  <c:v>2206.0</c:v>
                </c:pt>
                <c:pt idx="5446">
                  <c:v>2206.0</c:v>
                </c:pt>
                <c:pt idx="5447">
                  <c:v>2206.0</c:v>
                </c:pt>
                <c:pt idx="5448">
                  <c:v>2206.0</c:v>
                </c:pt>
                <c:pt idx="5449">
                  <c:v>2207.0</c:v>
                </c:pt>
                <c:pt idx="5450">
                  <c:v>2208.0</c:v>
                </c:pt>
                <c:pt idx="5451">
                  <c:v>2209.0</c:v>
                </c:pt>
                <c:pt idx="5452">
                  <c:v>2209.0</c:v>
                </c:pt>
                <c:pt idx="5453">
                  <c:v>2210.0</c:v>
                </c:pt>
                <c:pt idx="5454">
                  <c:v>2210.0</c:v>
                </c:pt>
                <c:pt idx="5455">
                  <c:v>2210.0</c:v>
                </c:pt>
                <c:pt idx="5456">
                  <c:v>2211.0</c:v>
                </c:pt>
                <c:pt idx="5457">
                  <c:v>2211.0</c:v>
                </c:pt>
                <c:pt idx="5458">
                  <c:v>2211.0</c:v>
                </c:pt>
                <c:pt idx="5459">
                  <c:v>2212.0</c:v>
                </c:pt>
                <c:pt idx="5460">
                  <c:v>2212.0</c:v>
                </c:pt>
                <c:pt idx="5461">
                  <c:v>2212.0</c:v>
                </c:pt>
                <c:pt idx="5462">
                  <c:v>2212.0</c:v>
                </c:pt>
                <c:pt idx="5463">
                  <c:v>2212.0</c:v>
                </c:pt>
                <c:pt idx="5464">
                  <c:v>2212.0</c:v>
                </c:pt>
                <c:pt idx="5465">
                  <c:v>2213.0</c:v>
                </c:pt>
                <c:pt idx="5466">
                  <c:v>2213.0</c:v>
                </c:pt>
                <c:pt idx="5467">
                  <c:v>2213.0</c:v>
                </c:pt>
                <c:pt idx="5468">
                  <c:v>2213.0</c:v>
                </c:pt>
                <c:pt idx="5469">
                  <c:v>2213.0</c:v>
                </c:pt>
                <c:pt idx="5470">
                  <c:v>2213.0</c:v>
                </c:pt>
                <c:pt idx="5471">
                  <c:v>2213.0</c:v>
                </c:pt>
                <c:pt idx="5472">
                  <c:v>2213.0</c:v>
                </c:pt>
                <c:pt idx="5473">
                  <c:v>2213.0</c:v>
                </c:pt>
                <c:pt idx="5474">
                  <c:v>2213.0</c:v>
                </c:pt>
                <c:pt idx="5475">
                  <c:v>2213.0</c:v>
                </c:pt>
                <c:pt idx="5476">
                  <c:v>2213.0</c:v>
                </c:pt>
                <c:pt idx="5477">
                  <c:v>2213.0</c:v>
                </c:pt>
                <c:pt idx="5478">
                  <c:v>2213.0</c:v>
                </c:pt>
                <c:pt idx="5479">
                  <c:v>2213.0</c:v>
                </c:pt>
                <c:pt idx="5480">
                  <c:v>2213.0</c:v>
                </c:pt>
                <c:pt idx="5481">
                  <c:v>2213.0</c:v>
                </c:pt>
                <c:pt idx="5482">
                  <c:v>2213.0</c:v>
                </c:pt>
                <c:pt idx="5483">
                  <c:v>2213.0</c:v>
                </c:pt>
                <c:pt idx="5484">
                  <c:v>2213.0</c:v>
                </c:pt>
                <c:pt idx="5485">
                  <c:v>2213.0</c:v>
                </c:pt>
                <c:pt idx="5486">
                  <c:v>2214.0</c:v>
                </c:pt>
                <c:pt idx="5487">
                  <c:v>2215.0</c:v>
                </c:pt>
                <c:pt idx="5488">
                  <c:v>2215.0</c:v>
                </c:pt>
                <c:pt idx="5489">
                  <c:v>2216.0</c:v>
                </c:pt>
                <c:pt idx="5490">
                  <c:v>2216.0</c:v>
                </c:pt>
                <c:pt idx="5491">
                  <c:v>2217.0</c:v>
                </c:pt>
                <c:pt idx="5492">
                  <c:v>2218.0</c:v>
                </c:pt>
                <c:pt idx="5493">
                  <c:v>2218.0</c:v>
                </c:pt>
                <c:pt idx="5494">
                  <c:v>2218.0</c:v>
                </c:pt>
                <c:pt idx="5495">
                  <c:v>2219.0</c:v>
                </c:pt>
                <c:pt idx="5496">
                  <c:v>2219.0</c:v>
                </c:pt>
                <c:pt idx="5497">
                  <c:v>2220.0</c:v>
                </c:pt>
                <c:pt idx="5498">
                  <c:v>2220.0</c:v>
                </c:pt>
                <c:pt idx="5499">
                  <c:v>2221.0</c:v>
                </c:pt>
                <c:pt idx="5500">
                  <c:v>2221.0</c:v>
                </c:pt>
                <c:pt idx="5501">
                  <c:v>2221.0</c:v>
                </c:pt>
                <c:pt idx="5502">
                  <c:v>2222.0</c:v>
                </c:pt>
                <c:pt idx="5503">
                  <c:v>2223.0</c:v>
                </c:pt>
                <c:pt idx="5504">
                  <c:v>2223.0</c:v>
                </c:pt>
                <c:pt idx="5505">
                  <c:v>2223.0</c:v>
                </c:pt>
                <c:pt idx="5506">
                  <c:v>2223.0</c:v>
                </c:pt>
                <c:pt idx="5507">
                  <c:v>2224.0</c:v>
                </c:pt>
                <c:pt idx="5508">
                  <c:v>2224.0</c:v>
                </c:pt>
                <c:pt idx="5509">
                  <c:v>2224.0</c:v>
                </c:pt>
                <c:pt idx="5510">
                  <c:v>2224.0</c:v>
                </c:pt>
                <c:pt idx="5511">
                  <c:v>2224.0</c:v>
                </c:pt>
                <c:pt idx="5512">
                  <c:v>2224.0</c:v>
                </c:pt>
                <c:pt idx="5513">
                  <c:v>2224.0</c:v>
                </c:pt>
                <c:pt idx="5514">
                  <c:v>2224.0</c:v>
                </c:pt>
                <c:pt idx="5515">
                  <c:v>2224.0</c:v>
                </c:pt>
                <c:pt idx="5516">
                  <c:v>2224.0</c:v>
                </c:pt>
                <c:pt idx="5517">
                  <c:v>2224.0</c:v>
                </c:pt>
                <c:pt idx="5518">
                  <c:v>2224.0</c:v>
                </c:pt>
                <c:pt idx="5519">
                  <c:v>2224.0</c:v>
                </c:pt>
                <c:pt idx="5520">
                  <c:v>2224.0</c:v>
                </c:pt>
                <c:pt idx="5521">
                  <c:v>2224.0</c:v>
                </c:pt>
                <c:pt idx="5522">
                  <c:v>2224.0</c:v>
                </c:pt>
                <c:pt idx="5523">
                  <c:v>2224.0</c:v>
                </c:pt>
                <c:pt idx="5524">
                  <c:v>2224.0</c:v>
                </c:pt>
                <c:pt idx="5525">
                  <c:v>2224.0</c:v>
                </c:pt>
                <c:pt idx="5526">
                  <c:v>2224.0</c:v>
                </c:pt>
                <c:pt idx="5527">
                  <c:v>2224.0</c:v>
                </c:pt>
                <c:pt idx="5528">
                  <c:v>2224.0</c:v>
                </c:pt>
                <c:pt idx="5529">
                  <c:v>2224.0</c:v>
                </c:pt>
                <c:pt idx="5530">
                  <c:v>2224.0</c:v>
                </c:pt>
                <c:pt idx="5531">
                  <c:v>2224.0</c:v>
                </c:pt>
                <c:pt idx="5532">
                  <c:v>2224.0</c:v>
                </c:pt>
                <c:pt idx="5533">
                  <c:v>2225.0</c:v>
                </c:pt>
                <c:pt idx="5534">
                  <c:v>2226.0</c:v>
                </c:pt>
                <c:pt idx="5535">
                  <c:v>2226.0</c:v>
                </c:pt>
                <c:pt idx="5536">
                  <c:v>2227.0</c:v>
                </c:pt>
                <c:pt idx="5537">
                  <c:v>2228.0</c:v>
                </c:pt>
                <c:pt idx="5538">
                  <c:v>2228.0</c:v>
                </c:pt>
                <c:pt idx="5539">
                  <c:v>2229.0</c:v>
                </c:pt>
                <c:pt idx="5540">
                  <c:v>2230.0</c:v>
                </c:pt>
                <c:pt idx="5541">
                  <c:v>2231.0</c:v>
                </c:pt>
                <c:pt idx="5542">
                  <c:v>2232.0</c:v>
                </c:pt>
                <c:pt idx="5543">
                  <c:v>2233.0</c:v>
                </c:pt>
                <c:pt idx="5544">
                  <c:v>2234.0</c:v>
                </c:pt>
                <c:pt idx="5545">
                  <c:v>2235.0</c:v>
                </c:pt>
                <c:pt idx="5546">
                  <c:v>2236.0</c:v>
                </c:pt>
                <c:pt idx="5547">
                  <c:v>2236.0</c:v>
                </c:pt>
                <c:pt idx="5548">
                  <c:v>2237.0</c:v>
                </c:pt>
                <c:pt idx="5549">
                  <c:v>2238.0</c:v>
                </c:pt>
                <c:pt idx="5550">
                  <c:v>2238.0</c:v>
                </c:pt>
                <c:pt idx="5551">
                  <c:v>2238.0</c:v>
                </c:pt>
                <c:pt idx="5552">
                  <c:v>2239.0</c:v>
                </c:pt>
                <c:pt idx="5553">
                  <c:v>2239.0</c:v>
                </c:pt>
                <c:pt idx="5554">
                  <c:v>2239.0</c:v>
                </c:pt>
                <c:pt idx="5555">
                  <c:v>2239.0</c:v>
                </c:pt>
                <c:pt idx="5556">
                  <c:v>2239.0</c:v>
                </c:pt>
                <c:pt idx="5557">
                  <c:v>2239.0</c:v>
                </c:pt>
                <c:pt idx="5558">
                  <c:v>2239.0</c:v>
                </c:pt>
                <c:pt idx="5559">
                  <c:v>2239.0</c:v>
                </c:pt>
                <c:pt idx="5560">
                  <c:v>2239.0</c:v>
                </c:pt>
                <c:pt idx="5561">
                  <c:v>2239.0</c:v>
                </c:pt>
                <c:pt idx="5562">
                  <c:v>2239.0</c:v>
                </c:pt>
                <c:pt idx="5563">
                  <c:v>2239.0</c:v>
                </c:pt>
                <c:pt idx="5564">
                  <c:v>2239.0</c:v>
                </c:pt>
                <c:pt idx="5565">
                  <c:v>2239.0</c:v>
                </c:pt>
                <c:pt idx="5566">
                  <c:v>2239.0</c:v>
                </c:pt>
                <c:pt idx="5567">
                  <c:v>2239.0</c:v>
                </c:pt>
                <c:pt idx="5568">
                  <c:v>2239.0</c:v>
                </c:pt>
                <c:pt idx="5569">
                  <c:v>2239.0</c:v>
                </c:pt>
                <c:pt idx="5570">
                  <c:v>2240.0</c:v>
                </c:pt>
                <c:pt idx="5571">
                  <c:v>2240.0</c:v>
                </c:pt>
                <c:pt idx="5572">
                  <c:v>2240.0</c:v>
                </c:pt>
                <c:pt idx="5573">
                  <c:v>2241.0</c:v>
                </c:pt>
                <c:pt idx="5574">
                  <c:v>2241.0</c:v>
                </c:pt>
                <c:pt idx="5575">
                  <c:v>2241.0</c:v>
                </c:pt>
                <c:pt idx="5576">
                  <c:v>2242.0</c:v>
                </c:pt>
                <c:pt idx="5577">
                  <c:v>2243.0</c:v>
                </c:pt>
                <c:pt idx="5578">
                  <c:v>2244.0</c:v>
                </c:pt>
                <c:pt idx="5579">
                  <c:v>2245.0</c:v>
                </c:pt>
                <c:pt idx="5580">
                  <c:v>2245.0</c:v>
                </c:pt>
                <c:pt idx="5581">
                  <c:v>2246.0</c:v>
                </c:pt>
                <c:pt idx="5582">
                  <c:v>2246.0</c:v>
                </c:pt>
                <c:pt idx="5583">
                  <c:v>2247.0</c:v>
                </c:pt>
                <c:pt idx="5584">
                  <c:v>2248.0</c:v>
                </c:pt>
                <c:pt idx="5585">
                  <c:v>2249.0</c:v>
                </c:pt>
                <c:pt idx="5586">
                  <c:v>2250.0</c:v>
                </c:pt>
                <c:pt idx="5587">
                  <c:v>2251.0</c:v>
                </c:pt>
                <c:pt idx="5588">
                  <c:v>2251.0</c:v>
                </c:pt>
                <c:pt idx="5589">
                  <c:v>2251.0</c:v>
                </c:pt>
                <c:pt idx="5590">
                  <c:v>2251.0</c:v>
                </c:pt>
                <c:pt idx="5591">
                  <c:v>2252.0</c:v>
                </c:pt>
                <c:pt idx="5592">
                  <c:v>2252.0</c:v>
                </c:pt>
                <c:pt idx="5593">
                  <c:v>2252.0</c:v>
                </c:pt>
                <c:pt idx="5594">
                  <c:v>2252.0</c:v>
                </c:pt>
                <c:pt idx="5595">
                  <c:v>2252.0</c:v>
                </c:pt>
                <c:pt idx="5596">
                  <c:v>2252.0</c:v>
                </c:pt>
                <c:pt idx="5597">
                  <c:v>2252.0</c:v>
                </c:pt>
                <c:pt idx="5598">
                  <c:v>2252.0</c:v>
                </c:pt>
                <c:pt idx="5599">
                  <c:v>2252.0</c:v>
                </c:pt>
                <c:pt idx="5600">
                  <c:v>2252.0</c:v>
                </c:pt>
                <c:pt idx="5601">
                  <c:v>2252.0</c:v>
                </c:pt>
                <c:pt idx="5602">
                  <c:v>2252.0</c:v>
                </c:pt>
                <c:pt idx="5603">
                  <c:v>2252.0</c:v>
                </c:pt>
                <c:pt idx="5604">
                  <c:v>2252.0</c:v>
                </c:pt>
                <c:pt idx="5605">
                  <c:v>2252.0</c:v>
                </c:pt>
                <c:pt idx="5606">
                  <c:v>2252.0</c:v>
                </c:pt>
                <c:pt idx="5607">
                  <c:v>2252.0</c:v>
                </c:pt>
                <c:pt idx="5608">
                  <c:v>2252.0</c:v>
                </c:pt>
                <c:pt idx="5609">
                  <c:v>2253.0</c:v>
                </c:pt>
                <c:pt idx="5610">
                  <c:v>2254.0</c:v>
                </c:pt>
                <c:pt idx="5611">
                  <c:v>2255.0</c:v>
                </c:pt>
                <c:pt idx="5612">
                  <c:v>2256.0</c:v>
                </c:pt>
                <c:pt idx="5613">
                  <c:v>2257.0</c:v>
                </c:pt>
                <c:pt idx="5614">
                  <c:v>2258.0</c:v>
                </c:pt>
                <c:pt idx="5615">
                  <c:v>2259.0</c:v>
                </c:pt>
                <c:pt idx="5616">
                  <c:v>2260.0</c:v>
                </c:pt>
                <c:pt idx="5617">
                  <c:v>2261.0</c:v>
                </c:pt>
                <c:pt idx="5618">
                  <c:v>2262.0</c:v>
                </c:pt>
                <c:pt idx="5619">
                  <c:v>2263.0</c:v>
                </c:pt>
                <c:pt idx="5620">
                  <c:v>2264.0</c:v>
                </c:pt>
                <c:pt idx="5621">
                  <c:v>2265.0</c:v>
                </c:pt>
                <c:pt idx="5622">
                  <c:v>2265.0</c:v>
                </c:pt>
                <c:pt idx="5623">
                  <c:v>2266.0</c:v>
                </c:pt>
                <c:pt idx="5624">
                  <c:v>2267.0</c:v>
                </c:pt>
                <c:pt idx="5625">
                  <c:v>2268.0</c:v>
                </c:pt>
                <c:pt idx="5626">
                  <c:v>2269.0</c:v>
                </c:pt>
                <c:pt idx="5627">
                  <c:v>2270.0</c:v>
                </c:pt>
                <c:pt idx="5628">
                  <c:v>2270.0</c:v>
                </c:pt>
                <c:pt idx="5629">
                  <c:v>2271.0</c:v>
                </c:pt>
                <c:pt idx="5630">
                  <c:v>2272.0</c:v>
                </c:pt>
                <c:pt idx="5631">
                  <c:v>2273.0</c:v>
                </c:pt>
                <c:pt idx="5632">
                  <c:v>2274.0</c:v>
                </c:pt>
                <c:pt idx="5633">
                  <c:v>2275.0</c:v>
                </c:pt>
                <c:pt idx="5634">
                  <c:v>2276.0</c:v>
                </c:pt>
                <c:pt idx="5635">
                  <c:v>2277.0</c:v>
                </c:pt>
                <c:pt idx="5636">
                  <c:v>2278.0</c:v>
                </c:pt>
                <c:pt idx="5637">
                  <c:v>2279.0</c:v>
                </c:pt>
                <c:pt idx="5638">
                  <c:v>2280.0</c:v>
                </c:pt>
                <c:pt idx="5639">
                  <c:v>2280.0</c:v>
                </c:pt>
                <c:pt idx="5640">
                  <c:v>2281.0</c:v>
                </c:pt>
                <c:pt idx="5641">
                  <c:v>2282.0</c:v>
                </c:pt>
                <c:pt idx="5642">
                  <c:v>2283.0</c:v>
                </c:pt>
                <c:pt idx="5643">
                  <c:v>2284.0</c:v>
                </c:pt>
                <c:pt idx="5644">
                  <c:v>2284.0</c:v>
                </c:pt>
                <c:pt idx="5645">
                  <c:v>2285.0</c:v>
                </c:pt>
                <c:pt idx="5646">
                  <c:v>2286.0</c:v>
                </c:pt>
                <c:pt idx="5647">
                  <c:v>2286.0</c:v>
                </c:pt>
                <c:pt idx="5648">
                  <c:v>2287.0</c:v>
                </c:pt>
                <c:pt idx="5649">
                  <c:v>2287.0</c:v>
                </c:pt>
                <c:pt idx="5650">
                  <c:v>2288.0</c:v>
                </c:pt>
                <c:pt idx="5651">
                  <c:v>2289.0</c:v>
                </c:pt>
                <c:pt idx="5652">
                  <c:v>2290.0</c:v>
                </c:pt>
                <c:pt idx="5653">
                  <c:v>2291.0</c:v>
                </c:pt>
                <c:pt idx="5654">
                  <c:v>2292.0</c:v>
                </c:pt>
                <c:pt idx="5655">
                  <c:v>2293.0</c:v>
                </c:pt>
                <c:pt idx="5656">
                  <c:v>2294.0</c:v>
                </c:pt>
                <c:pt idx="5657">
                  <c:v>2295.0</c:v>
                </c:pt>
                <c:pt idx="5658">
                  <c:v>2295.0</c:v>
                </c:pt>
                <c:pt idx="5659">
                  <c:v>2295.0</c:v>
                </c:pt>
                <c:pt idx="5660">
                  <c:v>2295.0</c:v>
                </c:pt>
                <c:pt idx="5661">
                  <c:v>2295.0</c:v>
                </c:pt>
                <c:pt idx="5662">
                  <c:v>2295.0</c:v>
                </c:pt>
                <c:pt idx="5663">
                  <c:v>2295.0</c:v>
                </c:pt>
                <c:pt idx="5664">
                  <c:v>2296.0</c:v>
                </c:pt>
                <c:pt idx="5665">
                  <c:v>2296.0</c:v>
                </c:pt>
                <c:pt idx="5666">
                  <c:v>2296.0</c:v>
                </c:pt>
                <c:pt idx="5667">
                  <c:v>2296.0</c:v>
                </c:pt>
                <c:pt idx="5668">
                  <c:v>2296.0</c:v>
                </c:pt>
                <c:pt idx="5669">
                  <c:v>2297.0</c:v>
                </c:pt>
                <c:pt idx="5670">
                  <c:v>2298.0</c:v>
                </c:pt>
                <c:pt idx="5671">
                  <c:v>2298.0</c:v>
                </c:pt>
                <c:pt idx="5672">
                  <c:v>2298.0</c:v>
                </c:pt>
                <c:pt idx="5673">
                  <c:v>2298.0</c:v>
                </c:pt>
                <c:pt idx="5674">
                  <c:v>2298.0</c:v>
                </c:pt>
                <c:pt idx="5675">
                  <c:v>2298.0</c:v>
                </c:pt>
                <c:pt idx="5676">
                  <c:v>2298.0</c:v>
                </c:pt>
                <c:pt idx="5677">
                  <c:v>2298.0</c:v>
                </c:pt>
                <c:pt idx="5678">
                  <c:v>2299.0</c:v>
                </c:pt>
                <c:pt idx="5679">
                  <c:v>2300.0</c:v>
                </c:pt>
                <c:pt idx="5680">
                  <c:v>2301.0</c:v>
                </c:pt>
                <c:pt idx="5681">
                  <c:v>2302.0</c:v>
                </c:pt>
                <c:pt idx="5682">
                  <c:v>2303.0</c:v>
                </c:pt>
                <c:pt idx="5683">
                  <c:v>2304.0</c:v>
                </c:pt>
                <c:pt idx="5684">
                  <c:v>2304.0</c:v>
                </c:pt>
                <c:pt idx="5685">
                  <c:v>2304.0</c:v>
                </c:pt>
                <c:pt idx="5686">
                  <c:v>2304.0</c:v>
                </c:pt>
                <c:pt idx="5687">
                  <c:v>2304.0</c:v>
                </c:pt>
                <c:pt idx="5688">
                  <c:v>2304.0</c:v>
                </c:pt>
                <c:pt idx="5689">
                  <c:v>2305.0</c:v>
                </c:pt>
                <c:pt idx="5690">
                  <c:v>2305.0</c:v>
                </c:pt>
                <c:pt idx="5691">
                  <c:v>2306.0</c:v>
                </c:pt>
                <c:pt idx="5692">
                  <c:v>2306.0</c:v>
                </c:pt>
                <c:pt idx="5693">
                  <c:v>2307.0</c:v>
                </c:pt>
                <c:pt idx="5694">
                  <c:v>2308.0</c:v>
                </c:pt>
                <c:pt idx="5695">
                  <c:v>2308.0</c:v>
                </c:pt>
                <c:pt idx="5696">
                  <c:v>2309.0</c:v>
                </c:pt>
                <c:pt idx="5697">
                  <c:v>2310.0</c:v>
                </c:pt>
                <c:pt idx="5698">
                  <c:v>2311.0</c:v>
                </c:pt>
                <c:pt idx="5699">
                  <c:v>2312.0</c:v>
                </c:pt>
                <c:pt idx="5700">
                  <c:v>2312.0</c:v>
                </c:pt>
                <c:pt idx="5701">
                  <c:v>2313.0</c:v>
                </c:pt>
                <c:pt idx="5702">
                  <c:v>2314.0</c:v>
                </c:pt>
                <c:pt idx="5703">
                  <c:v>2314.0</c:v>
                </c:pt>
                <c:pt idx="5704">
                  <c:v>2314.0</c:v>
                </c:pt>
                <c:pt idx="5705">
                  <c:v>2314.0</c:v>
                </c:pt>
                <c:pt idx="5706">
                  <c:v>2315.0</c:v>
                </c:pt>
                <c:pt idx="5707">
                  <c:v>2316.0</c:v>
                </c:pt>
                <c:pt idx="5708">
                  <c:v>2316.0</c:v>
                </c:pt>
                <c:pt idx="5709">
                  <c:v>2316.0</c:v>
                </c:pt>
                <c:pt idx="5710">
                  <c:v>2317.0</c:v>
                </c:pt>
                <c:pt idx="5711">
                  <c:v>2317.0</c:v>
                </c:pt>
                <c:pt idx="5712">
                  <c:v>2317.0</c:v>
                </c:pt>
                <c:pt idx="5713">
                  <c:v>2317.0</c:v>
                </c:pt>
                <c:pt idx="5714">
                  <c:v>2317.0</c:v>
                </c:pt>
                <c:pt idx="5715">
                  <c:v>2317.0</c:v>
                </c:pt>
                <c:pt idx="5716">
                  <c:v>2317.0</c:v>
                </c:pt>
                <c:pt idx="5717">
                  <c:v>2317.0</c:v>
                </c:pt>
                <c:pt idx="5718">
                  <c:v>2317.0</c:v>
                </c:pt>
                <c:pt idx="5719">
                  <c:v>2317.0</c:v>
                </c:pt>
                <c:pt idx="5720">
                  <c:v>2318.0</c:v>
                </c:pt>
                <c:pt idx="5721">
                  <c:v>2319.0</c:v>
                </c:pt>
                <c:pt idx="5722">
                  <c:v>2319.0</c:v>
                </c:pt>
                <c:pt idx="5723">
                  <c:v>2320.0</c:v>
                </c:pt>
                <c:pt idx="5724">
                  <c:v>2320.0</c:v>
                </c:pt>
                <c:pt idx="5725">
                  <c:v>2320.0</c:v>
                </c:pt>
                <c:pt idx="5726">
                  <c:v>2321.0</c:v>
                </c:pt>
                <c:pt idx="5727">
                  <c:v>2322.0</c:v>
                </c:pt>
                <c:pt idx="5728">
                  <c:v>2322.0</c:v>
                </c:pt>
                <c:pt idx="5729">
                  <c:v>2323.0</c:v>
                </c:pt>
                <c:pt idx="5730">
                  <c:v>2323.0</c:v>
                </c:pt>
                <c:pt idx="5731">
                  <c:v>2323.0</c:v>
                </c:pt>
                <c:pt idx="5732">
                  <c:v>2324.0</c:v>
                </c:pt>
                <c:pt idx="5733">
                  <c:v>2324.0</c:v>
                </c:pt>
                <c:pt idx="5734">
                  <c:v>2324.0</c:v>
                </c:pt>
                <c:pt idx="5735">
                  <c:v>2324.0</c:v>
                </c:pt>
                <c:pt idx="5736">
                  <c:v>2324.0</c:v>
                </c:pt>
                <c:pt idx="5737">
                  <c:v>2324.0</c:v>
                </c:pt>
                <c:pt idx="5738">
                  <c:v>2324.0</c:v>
                </c:pt>
                <c:pt idx="5739">
                  <c:v>2324.0</c:v>
                </c:pt>
                <c:pt idx="5740">
                  <c:v>2324.0</c:v>
                </c:pt>
                <c:pt idx="5741">
                  <c:v>2324.0</c:v>
                </c:pt>
                <c:pt idx="5742">
                  <c:v>2324.0</c:v>
                </c:pt>
                <c:pt idx="5743">
                  <c:v>2324.0</c:v>
                </c:pt>
                <c:pt idx="5744">
                  <c:v>2324.0</c:v>
                </c:pt>
                <c:pt idx="5745">
                  <c:v>2324.0</c:v>
                </c:pt>
                <c:pt idx="5746">
                  <c:v>2324.0</c:v>
                </c:pt>
                <c:pt idx="5747">
                  <c:v>2325.0</c:v>
                </c:pt>
                <c:pt idx="5748">
                  <c:v>2326.0</c:v>
                </c:pt>
                <c:pt idx="5749">
                  <c:v>2326.0</c:v>
                </c:pt>
                <c:pt idx="5750">
                  <c:v>2326.0</c:v>
                </c:pt>
                <c:pt idx="5751">
                  <c:v>2326.0</c:v>
                </c:pt>
                <c:pt idx="5752">
                  <c:v>2326.0</c:v>
                </c:pt>
                <c:pt idx="5753">
                  <c:v>2326.0</c:v>
                </c:pt>
                <c:pt idx="5754">
                  <c:v>2326.0</c:v>
                </c:pt>
                <c:pt idx="5755">
                  <c:v>2326.0</c:v>
                </c:pt>
                <c:pt idx="5756">
                  <c:v>2327.0</c:v>
                </c:pt>
                <c:pt idx="5757">
                  <c:v>2327.0</c:v>
                </c:pt>
                <c:pt idx="5758">
                  <c:v>2327.0</c:v>
                </c:pt>
                <c:pt idx="5759">
                  <c:v>2327.0</c:v>
                </c:pt>
                <c:pt idx="5760">
                  <c:v>2327.0</c:v>
                </c:pt>
                <c:pt idx="5761">
                  <c:v>2327.0</c:v>
                </c:pt>
                <c:pt idx="5762">
                  <c:v>2327.0</c:v>
                </c:pt>
                <c:pt idx="5763">
                  <c:v>2327.0</c:v>
                </c:pt>
                <c:pt idx="5764">
                  <c:v>2327.0</c:v>
                </c:pt>
                <c:pt idx="5765">
                  <c:v>2327.0</c:v>
                </c:pt>
                <c:pt idx="5766">
                  <c:v>2328.0</c:v>
                </c:pt>
                <c:pt idx="5767">
                  <c:v>2328.0</c:v>
                </c:pt>
                <c:pt idx="5768">
                  <c:v>2329.0</c:v>
                </c:pt>
                <c:pt idx="5769">
                  <c:v>2330.0</c:v>
                </c:pt>
                <c:pt idx="5770">
                  <c:v>2330.0</c:v>
                </c:pt>
                <c:pt idx="5771">
                  <c:v>2330.0</c:v>
                </c:pt>
                <c:pt idx="5772">
                  <c:v>2330.0</c:v>
                </c:pt>
                <c:pt idx="5773">
                  <c:v>2330.0</c:v>
                </c:pt>
                <c:pt idx="5774">
                  <c:v>2330.0</c:v>
                </c:pt>
                <c:pt idx="5775">
                  <c:v>2330.0</c:v>
                </c:pt>
                <c:pt idx="5776">
                  <c:v>2330.0</c:v>
                </c:pt>
                <c:pt idx="5777">
                  <c:v>2330.0</c:v>
                </c:pt>
                <c:pt idx="5778">
                  <c:v>2331.0</c:v>
                </c:pt>
                <c:pt idx="5779">
                  <c:v>2331.0</c:v>
                </c:pt>
                <c:pt idx="5780">
                  <c:v>2331.0</c:v>
                </c:pt>
                <c:pt idx="5781">
                  <c:v>2332.0</c:v>
                </c:pt>
                <c:pt idx="5782">
                  <c:v>2333.0</c:v>
                </c:pt>
                <c:pt idx="5783">
                  <c:v>2333.0</c:v>
                </c:pt>
                <c:pt idx="5784">
                  <c:v>2333.0</c:v>
                </c:pt>
                <c:pt idx="5785">
                  <c:v>2334.0</c:v>
                </c:pt>
                <c:pt idx="5786">
                  <c:v>2335.0</c:v>
                </c:pt>
                <c:pt idx="5787">
                  <c:v>2336.0</c:v>
                </c:pt>
                <c:pt idx="5788">
                  <c:v>2337.0</c:v>
                </c:pt>
                <c:pt idx="5789">
                  <c:v>2338.0</c:v>
                </c:pt>
                <c:pt idx="5790">
                  <c:v>2339.0</c:v>
                </c:pt>
                <c:pt idx="5791">
                  <c:v>2340.0</c:v>
                </c:pt>
                <c:pt idx="5792">
                  <c:v>2341.0</c:v>
                </c:pt>
                <c:pt idx="5793">
                  <c:v>2341.0</c:v>
                </c:pt>
                <c:pt idx="5794">
                  <c:v>2342.0</c:v>
                </c:pt>
                <c:pt idx="5795">
                  <c:v>2343.0</c:v>
                </c:pt>
                <c:pt idx="5796">
                  <c:v>2344.0</c:v>
                </c:pt>
                <c:pt idx="5797">
                  <c:v>2345.0</c:v>
                </c:pt>
                <c:pt idx="5798">
                  <c:v>2346.0</c:v>
                </c:pt>
                <c:pt idx="5799">
                  <c:v>2347.0</c:v>
                </c:pt>
                <c:pt idx="5800">
                  <c:v>2347.0</c:v>
                </c:pt>
                <c:pt idx="5801">
                  <c:v>2347.0</c:v>
                </c:pt>
                <c:pt idx="5802">
                  <c:v>2347.0</c:v>
                </c:pt>
                <c:pt idx="5803">
                  <c:v>2348.0</c:v>
                </c:pt>
                <c:pt idx="5804">
                  <c:v>2349.0</c:v>
                </c:pt>
                <c:pt idx="5805">
                  <c:v>2350.0</c:v>
                </c:pt>
                <c:pt idx="5806">
                  <c:v>2350.0</c:v>
                </c:pt>
                <c:pt idx="5807">
                  <c:v>2350.0</c:v>
                </c:pt>
                <c:pt idx="5808">
                  <c:v>2350.0</c:v>
                </c:pt>
                <c:pt idx="5809">
                  <c:v>2350.0</c:v>
                </c:pt>
                <c:pt idx="5810">
                  <c:v>2351.0</c:v>
                </c:pt>
                <c:pt idx="5811">
                  <c:v>2352.0</c:v>
                </c:pt>
                <c:pt idx="5812">
                  <c:v>2353.0</c:v>
                </c:pt>
                <c:pt idx="5813">
                  <c:v>2353.0</c:v>
                </c:pt>
                <c:pt idx="5814">
                  <c:v>2354.0</c:v>
                </c:pt>
                <c:pt idx="5815">
                  <c:v>2355.0</c:v>
                </c:pt>
                <c:pt idx="5816">
                  <c:v>2355.0</c:v>
                </c:pt>
                <c:pt idx="5817">
                  <c:v>2356.0</c:v>
                </c:pt>
                <c:pt idx="5818">
                  <c:v>2356.0</c:v>
                </c:pt>
                <c:pt idx="5819">
                  <c:v>2357.0</c:v>
                </c:pt>
                <c:pt idx="5820">
                  <c:v>2358.0</c:v>
                </c:pt>
                <c:pt idx="5821">
                  <c:v>2359.0</c:v>
                </c:pt>
                <c:pt idx="5822">
                  <c:v>2360.0</c:v>
                </c:pt>
                <c:pt idx="5823">
                  <c:v>2361.0</c:v>
                </c:pt>
                <c:pt idx="5824">
                  <c:v>2362.0</c:v>
                </c:pt>
                <c:pt idx="5825">
                  <c:v>2363.0</c:v>
                </c:pt>
                <c:pt idx="5826">
                  <c:v>2364.0</c:v>
                </c:pt>
                <c:pt idx="5827">
                  <c:v>2364.0</c:v>
                </c:pt>
                <c:pt idx="5828">
                  <c:v>2364.0</c:v>
                </c:pt>
                <c:pt idx="5829">
                  <c:v>2364.0</c:v>
                </c:pt>
                <c:pt idx="5830">
                  <c:v>2364.0</c:v>
                </c:pt>
                <c:pt idx="5831">
                  <c:v>2364.0</c:v>
                </c:pt>
                <c:pt idx="5832">
                  <c:v>2364.0</c:v>
                </c:pt>
                <c:pt idx="5833">
                  <c:v>2364.0</c:v>
                </c:pt>
                <c:pt idx="5834">
                  <c:v>2365.0</c:v>
                </c:pt>
                <c:pt idx="5835">
                  <c:v>2365.0</c:v>
                </c:pt>
                <c:pt idx="5836">
                  <c:v>2365.0</c:v>
                </c:pt>
                <c:pt idx="5837">
                  <c:v>2365.0</c:v>
                </c:pt>
                <c:pt idx="5838">
                  <c:v>2365.0</c:v>
                </c:pt>
                <c:pt idx="5839">
                  <c:v>2365.0</c:v>
                </c:pt>
                <c:pt idx="5840">
                  <c:v>2365.0</c:v>
                </c:pt>
                <c:pt idx="5841">
                  <c:v>2365.0</c:v>
                </c:pt>
                <c:pt idx="5842">
                  <c:v>2365.0</c:v>
                </c:pt>
                <c:pt idx="5843">
                  <c:v>2365.0</c:v>
                </c:pt>
                <c:pt idx="5844">
                  <c:v>2365.0</c:v>
                </c:pt>
                <c:pt idx="5845">
                  <c:v>2365.0</c:v>
                </c:pt>
                <c:pt idx="5846">
                  <c:v>2365.0</c:v>
                </c:pt>
                <c:pt idx="5847">
                  <c:v>2365.0</c:v>
                </c:pt>
                <c:pt idx="5848">
                  <c:v>2365.0</c:v>
                </c:pt>
                <c:pt idx="5849">
                  <c:v>2365.0</c:v>
                </c:pt>
                <c:pt idx="5850">
                  <c:v>2365.0</c:v>
                </c:pt>
                <c:pt idx="5851">
                  <c:v>2366.0</c:v>
                </c:pt>
                <c:pt idx="5852">
                  <c:v>2366.0</c:v>
                </c:pt>
                <c:pt idx="5853">
                  <c:v>2366.0</c:v>
                </c:pt>
                <c:pt idx="5854">
                  <c:v>2366.0</c:v>
                </c:pt>
                <c:pt idx="5855">
                  <c:v>2367.0</c:v>
                </c:pt>
                <c:pt idx="5856">
                  <c:v>2368.0</c:v>
                </c:pt>
                <c:pt idx="5857">
                  <c:v>2369.0</c:v>
                </c:pt>
                <c:pt idx="5858">
                  <c:v>2370.0</c:v>
                </c:pt>
                <c:pt idx="5859">
                  <c:v>2371.0</c:v>
                </c:pt>
                <c:pt idx="5860">
                  <c:v>2372.0</c:v>
                </c:pt>
                <c:pt idx="5861">
                  <c:v>2373.0</c:v>
                </c:pt>
                <c:pt idx="5862">
                  <c:v>2374.0</c:v>
                </c:pt>
                <c:pt idx="5863">
                  <c:v>2375.0</c:v>
                </c:pt>
                <c:pt idx="5864">
                  <c:v>2376.0</c:v>
                </c:pt>
                <c:pt idx="5865">
                  <c:v>2377.0</c:v>
                </c:pt>
                <c:pt idx="5866">
                  <c:v>2378.0</c:v>
                </c:pt>
                <c:pt idx="5867">
                  <c:v>2379.0</c:v>
                </c:pt>
                <c:pt idx="5868">
                  <c:v>2380.0</c:v>
                </c:pt>
                <c:pt idx="5869">
                  <c:v>2381.0</c:v>
                </c:pt>
                <c:pt idx="5870">
                  <c:v>2382.0</c:v>
                </c:pt>
                <c:pt idx="5871">
                  <c:v>2383.0</c:v>
                </c:pt>
                <c:pt idx="5872">
                  <c:v>2383.0</c:v>
                </c:pt>
                <c:pt idx="5873">
                  <c:v>2384.0</c:v>
                </c:pt>
                <c:pt idx="5874">
                  <c:v>2385.0</c:v>
                </c:pt>
                <c:pt idx="5875">
                  <c:v>2386.0</c:v>
                </c:pt>
                <c:pt idx="5876">
                  <c:v>2387.0</c:v>
                </c:pt>
                <c:pt idx="5877">
                  <c:v>2388.0</c:v>
                </c:pt>
                <c:pt idx="5878">
                  <c:v>2389.0</c:v>
                </c:pt>
                <c:pt idx="5879">
                  <c:v>2390.0</c:v>
                </c:pt>
                <c:pt idx="5880">
                  <c:v>2391.0</c:v>
                </c:pt>
                <c:pt idx="5881">
                  <c:v>2392.0</c:v>
                </c:pt>
                <c:pt idx="5882">
                  <c:v>2393.0</c:v>
                </c:pt>
                <c:pt idx="5883">
                  <c:v>2394.0</c:v>
                </c:pt>
                <c:pt idx="5884">
                  <c:v>2394.0</c:v>
                </c:pt>
                <c:pt idx="5885">
                  <c:v>2395.0</c:v>
                </c:pt>
                <c:pt idx="5886">
                  <c:v>2396.0</c:v>
                </c:pt>
                <c:pt idx="5887">
                  <c:v>2397.0</c:v>
                </c:pt>
                <c:pt idx="5888">
                  <c:v>2398.0</c:v>
                </c:pt>
                <c:pt idx="5889">
                  <c:v>2399.0</c:v>
                </c:pt>
                <c:pt idx="5890">
                  <c:v>2400.0</c:v>
                </c:pt>
                <c:pt idx="5891">
                  <c:v>2401.0</c:v>
                </c:pt>
                <c:pt idx="5892">
                  <c:v>2402.0</c:v>
                </c:pt>
                <c:pt idx="5893">
                  <c:v>2403.0</c:v>
                </c:pt>
                <c:pt idx="5894">
                  <c:v>2404.0</c:v>
                </c:pt>
                <c:pt idx="5895">
                  <c:v>2404.0</c:v>
                </c:pt>
                <c:pt idx="5896">
                  <c:v>2404.0</c:v>
                </c:pt>
                <c:pt idx="5897">
                  <c:v>2405.0</c:v>
                </c:pt>
                <c:pt idx="5898">
                  <c:v>2406.0</c:v>
                </c:pt>
                <c:pt idx="5899">
                  <c:v>2407.0</c:v>
                </c:pt>
                <c:pt idx="5900">
                  <c:v>2408.0</c:v>
                </c:pt>
                <c:pt idx="5901">
                  <c:v>2409.0</c:v>
                </c:pt>
                <c:pt idx="5902">
                  <c:v>2409.0</c:v>
                </c:pt>
                <c:pt idx="5903">
                  <c:v>2410.0</c:v>
                </c:pt>
                <c:pt idx="5904">
                  <c:v>2411.0</c:v>
                </c:pt>
                <c:pt idx="5905">
                  <c:v>2411.0</c:v>
                </c:pt>
                <c:pt idx="5906">
                  <c:v>2412.0</c:v>
                </c:pt>
                <c:pt idx="5907">
                  <c:v>2413.0</c:v>
                </c:pt>
                <c:pt idx="5908">
                  <c:v>2414.0</c:v>
                </c:pt>
                <c:pt idx="5909">
                  <c:v>2415.0</c:v>
                </c:pt>
                <c:pt idx="5910">
                  <c:v>2415.0</c:v>
                </c:pt>
                <c:pt idx="5911">
                  <c:v>2415.0</c:v>
                </c:pt>
                <c:pt idx="5912">
                  <c:v>2416.0</c:v>
                </c:pt>
                <c:pt idx="5913">
                  <c:v>2416.0</c:v>
                </c:pt>
                <c:pt idx="5914">
                  <c:v>2416.0</c:v>
                </c:pt>
                <c:pt idx="5915">
                  <c:v>2416.0</c:v>
                </c:pt>
                <c:pt idx="5916">
                  <c:v>2416.0</c:v>
                </c:pt>
                <c:pt idx="5917">
                  <c:v>2416.0</c:v>
                </c:pt>
                <c:pt idx="5918">
                  <c:v>2416.0</c:v>
                </c:pt>
                <c:pt idx="5919">
                  <c:v>2416.0</c:v>
                </c:pt>
                <c:pt idx="5920">
                  <c:v>2417.0</c:v>
                </c:pt>
                <c:pt idx="5921">
                  <c:v>2418.0</c:v>
                </c:pt>
                <c:pt idx="5922">
                  <c:v>2418.0</c:v>
                </c:pt>
                <c:pt idx="5923">
                  <c:v>2418.0</c:v>
                </c:pt>
                <c:pt idx="5924">
                  <c:v>2418.0</c:v>
                </c:pt>
                <c:pt idx="5925">
                  <c:v>2418.0</c:v>
                </c:pt>
                <c:pt idx="5926">
                  <c:v>2419.0</c:v>
                </c:pt>
                <c:pt idx="5927">
                  <c:v>2419.0</c:v>
                </c:pt>
                <c:pt idx="5928">
                  <c:v>2419.0</c:v>
                </c:pt>
                <c:pt idx="5929">
                  <c:v>2420.0</c:v>
                </c:pt>
                <c:pt idx="5930">
                  <c:v>2420.0</c:v>
                </c:pt>
                <c:pt idx="5931">
                  <c:v>2420.0</c:v>
                </c:pt>
                <c:pt idx="5932">
                  <c:v>2420.0</c:v>
                </c:pt>
                <c:pt idx="5933">
                  <c:v>2420.0</c:v>
                </c:pt>
                <c:pt idx="5934">
                  <c:v>2420.0</c:v>
                </c:pt>
                <c:pt idx="5935">
                  <c:v>2420.0</c:v>
                </c:pt>
                <c:pt idx="5936">
                  <c:v>2420.0</c:v>
                </c:pt>
                <c:pt idx="5937">
                  <c:v>2420.0</c:v>
                </c:pt>
                <c:pt idx="5938">
                  <c:v>2420.0</c:v>
                </c:pt>
                <c:pt idx="5939">
                  <c:v>2420.0</c:v>
                </c:pt>
                <c:pt idx="5940">
                  <c:v>2420.0</c:v>
                </c:pt>
                <c:pt idx="5941">
                  <c:v>2421.0</c:v>
                </c:pt>
                <c:pt idx="5942">
                  <c:v>2422.0</c:v>
                </c:pt>
                <c:pt idx="5943">
                  <c:v>2422.0</c:v>
                </c:pt>
                <c:pt idx="5944">
                  <c:v>2422.0</c:v>
                </c:pt>
                <c:pt idx="5945">
                  <c:v>2422.0</c:v>
                </c:pt>
                <c:pt idx="5946">
                  <c:v>2422.0</c:v>
                </c:pt>
                <c:pt idx="5947">
                  <c:v>2423.0</c:v>
                </c:pt>
                <c:pt idx="5948">
                  <c:v>2424.0</c:v>
                </c:pt>
                <c:pt idx="5949">
                  <c:v>2425.0</c:v>
                </c:pt>
                <c:pt idx="5950">
                  <c:v>2426.0</c:v>
                </c:pt>
                <c:pt idx="5951">
                  <c:v>2426.0</c:v>
                </c:pt>
                <c:pt idx="5952">
                  <c:v>2427.0</c:v>
                </c:pt>
                <c:pt idx="5953">
                  <c:v>2428.0</c:v>
                </c:pt>
                <c:pt idx="5954">
                  <c:v>2428.0</c:v>
                </c:pt>
                <c:pt idx="5955">
                  <c:v>2429.0</c:v>
                </c:pt>
                <c:pt idx="5956">
                  <c:v>2430.0</c:v>
                </c:pt>
                <c:pt idx="5957">
                  <c:v>2431.0</c:v>
                </c:pt>
                <c:pt idx="5958">
                  <c:v>2432.0</c:v>
                </c:pt>
                <c:pt idx="5959">
                  <c:v>2433.0</c:v>
                </c:pt>
                <c:pt idx="5960">
                  <c:v>2434.0</c:v>
                </c:pt>
                <c:pt idx="5961">
                  <c:v>2434.0</c:v>
                </c:pt>
                <c:pt idx="5962">
                  <c:v>2435.0</c:v>
                </c:pt>
                <c:pt idx="5963">
                  <c:v>2435.0</c:v>
                </c:pt>
                <c:pt idx="5964">
                  <c:v>2436.0</c:v>
                </c:pt>
                <c:pt idx="5965">
                  <c:v>2436.0</c:v>
                </c:pt>
                <c:pt idx="5966">
                  <c:v>2437.0</c:v>
                </c:pt>
                <c:pt idx="5967">
                  <c:v>2438.0</c:v>
                </c:pt>
                <c:pt idx="5968">
                  <c:v>2439.0</c:v>
                </c:pt>
                <c:pt idx="5969">
                  <c:v>2439.0</c:v>
                </c:pt>
                <c:pt idx="5970">
                  <c:v>2439.0</c:v>
                </c:pt>
                <c:pt idx="5971">
                  <c:v>2439.0</c:v>
                </c:pt>
                <c:pt idx="5972">
                  <c:v>2439.0</c:v>
                </c:pt>
                <c:pt idx="5973">
                  <c:v>2439.0</c:v>
                </c:pt>
                <c:pt idx="5974">
                  <c:v>2439.0</c:v>
                </c:pt>
                <c:pt idx="5975">
                  <c:v>2440.0</c:v>
                </c:pt>
                <c:pt idx="5976">
                  <c:v>2440.0</c:v>
                </c:pt>
                <c:pt idx="5977">
                  <c:v>2440.0</c:v>
                </c:pt>
                <c:pt idx="5978">
                  <c:v>2440.0</c:v>
                </c:pt>
                <c:pt idx="5979">
                  <c:v>2440.0</c:v>
                </c:pt>
                <c:pt idx="5980">
                  <c:v>2440.0</c:v>
                </c:pt>
                <c:pt idx="5981">
                  <c:v>2440.0</c:v>
                </c:pt>
                <c:pt idx="5982">
                  <c:v>2440.0</c:v>
                </c:pt>
                <c:pt idx="5983">
                  <c:v>2440.0</c:v>
                </c:pt>
                <c:pt idx="5984">
                  <c:v>2440.0</c:v>
                </c:pt>
                <c:pt idx="5985">
                  <c:v>2440.0</c:v>
                </c:pt>
                <c:pt idx="5986">
                  <c:v>2441.0</c:v>
                </c:pt>
                <c:pt idx="5987">
                  <c:v>2441.0</c:v>
                </c:pt>
                <c:pt idx="5988">
                  <c:v>2441.0</c:v>
                </c:pt>
                <c:pt idx="5989">
                  <c:v>2441.0</c:v>
                </c:pt>
                <c:pt idx="5990">
                  <c:v>2441.0</c:v>
                </c:pt>
                <c:pt idx="5991">
                  <c:v>2441.0</c:v>
                </c:pt>
                <c:pt idx="5992">
                  <c:v>2441.0</c:v>
                </c:pt>
                <c:pt idx="5993">
                  <c:v>2441.0</c:v>
                </c:pt>
                <c:pt idx="5994">
                  <c:v>2442.0</c:v>
                </c:pt>
                <c:pt idx="5995">
                  <c:v>2442.0</c:v>
                </c:pt>
                <c:pt idx="5996">
                  <c:v>2442.0</c:v>
                </c:pt>
                <c:pt idx="5997">
                  <c:v>2443.0</c:v>
                </c:pt>
                <c:pt idx="5998">
                  <c:v>2443.0</c:v>
                </c:pt>
                <c:pt idx="5999">
                  <c:v>2443.0</c:v>
                </c:pt>
                <c:pt idx="6000">
                  <c:v>2443.0</c:v>
                </c:pt>
                <c:pt idx="6001">
                  <c:v>2444.0</c:v>
                </c:pt>
                <c:pt idx="6002">
                  <c:v>2444.0</c:v>
                </c:pt>
                <c:pt idx="6003">
                  <c:v>2444.0</c:v>
                </c:pt>
                <c:pt idx="6004">
                  <c:v>2444.0</c:v>
                </c:pt>
                <c:pt idx="6005">
                  <c:v>2445.0</c:v>
                </c:pt>
                <c:pt idx="6006">
                  <c:v>2445.0</c:v>
                </c:pt>
                <c:pt idx="6007">
                  <c:v>2445.0</c:v>
                </c:pt>
                <c:pt idx="6008">
                  <c:v>2445.0</c:v>
                </c:pt>
                <c:pt idx="6009">
                  <c:v>2446.0</c:v>
                </c:pt>
                <c:pt idx="6010">
                  <c:v>2447.0</c:v>
                </c:pt>
                <c:pt idx="6011">
                  <c:v>2447.0</c:v>
                </c:pt>
                <c:pt idx="6012">
                  <c:v>2447.0</c:v>
                </c:pt>
                <c:pt idx="6013">
                  <c:v>2447.0</c:v>
                </c:pt>
                <c:pt idx="6014">
                  <c:v>2448.0</c:v>
                </c:pt>
                <c:pt idx="6015">
                  <c:v>2448.0</c:v>
                </c:pt>
                <c:pt idx="6016">
                  <c:v>2448.0</c:v>
                </c:pt>
                <c:pt idx="6017">
                  <c:v>2448.0</c:v>
                </c:pt>
                <c:pt idx="6018">
                  <c:v>2449.0</c:v>
                </c:pt>
                <c:pt idx="6019">
                  <c:v>2450.0</c:v>
                </c:pt>
                <c:pt idx="6020">
                  <c:v>2451.0</c:v>
                </c:pt>
                <c:pt idx="6021">
                  <c:v>2452.0</c:v>
                </c:pt>
                <c:pt idx="6022">
                  <c:v>2452.0</c:v>
                </c:pt>
                <c:pt idx="6023">
                  <c:v>2452.0</c:v>
                </c:pt>
                <c:pt idx="6024">
                  <c:v>2452.0</c:v>
                </c:pt>
                <c:pt idx="6025">
                  <c:v>2452.0</c:v>
                </c:pt>
                <c:pt idx="6026">
                  <c:v>2452.0</c:v>
                </c:pt>
                <c:pt idx="6027">
                  <c:v>2453.0</c:v>
                </c:pt>
                <c:pt idx="6028">
                  <c:v>2454.0</c:v>
                </c:pt>
                <c:pt idx="6029">
                  <c:v>2454.0</c:v>
                </c:pt>
                <c:pt idx="6030">
                  <c:v>2455.0</c:v>
                </c:pt>
                <c:pt idx="6031">
                  <c:v>2456.0</c:v>
                </c:pt>
                <c:pt idx="6032">
                  <c:v>2456.0</c:v>
                </c:pt>
                <c:pt idx="6033">
                  <c:v>2457.0</c:v>
                </c:pt>
                <c:pt idx="6034">
                  <c:v>2458.0</c:v>
                </c:pt>
                <c:pt idx="6035">
                  <c:v>2459.0</c:v>
                </c:pt>
                <c:pt idx="6036">
                  <c:v>2460.0</c:v>
                </c:pt>
                <c:pt idx="6037">
                  <c:v>2461.0</c:v>
                </c:pt>
                <c:pt idx="6038">
                  <c:v>2462.0</c:v>
                </c:pt>
                <c:pt idx="6039">
                  <c:v>2463.0</c:v>
                </c:pt>
                <c:pt idx="6040">
                  <c:v>2464.0</c:v>
                </c:pt>
                <c:pt idx="6041">
                  <c:v>2464.0</c:v>
                </c:pt>
                <c:pt idx="6042">
                  <c:v>2464.0</c:v>
                </c:pt>
                <c:pt idx="6043">
                  <c:v>2465.0</c:v>
                </c:pt>
                <c:pt idx="6044">
                  <c:v>2465.0</c:v>
                </c:pt>
                <c:pt idx="6045">
                  <c:v>2466.0</c:v>
                </c:pt>
                <c:pt idx="6046">
                  <c:v>2467.0</c:v>
                </c:pt>
                <c:pt idx="6047">
                  <c:v>2467.0</c:v>
                </c:pt>
                <c:pt idx="6048">
                  <c:v>2468.0</c:v>
                </c:pt>
                <c:pt idx="6049">
                  <c:v>2469.0</c:v>
                </c:pt>
                <c:pt idx="6050">
                  <c:v>2470.0</c:v>
                </c:pt>
                <c:pt idx="6051">
                  <c:v>2471.0</c:v>
                </c:pt>
                <c:pt idx="6052">
                  <c:v>2472.0</c:v>
                </c:pt>
                <c:pt idx="6053">
                  <c:v>2473.0</c:v>
                </c:pt>
                <c:pt idx="6054">
                  <c:v>2474.0</c:v>
                </c:pt>
                <c:pt idx="6055">
                  <c:v>2475.0</c:v>
                </c:pt>
                <c:pt idx="6056">
                  <c:v>2476.0</c:v>
                </c:pt>
                <c:pt idx="6057">
                  <c:v>2476.0</c:v>
                </c:pt>
                <c:pt idx="6058">
                  <c:v>2476.0</c:v>
                </c:pt>
                <c:pt idx="6059">
                  <c:v>2477.0</c:v>
                </c:pt>
                <c:pt idx="6060">
                  <c:v>2478.0</c:v>
                </c:pt>
                <c:pt idx="6061">
                  <c:v>2479.0</c:v>
                </c:pt>
                <c:pt idx="6062">
                  <c:v>2480.0</c:v>
                </c:pt>
                <c:pt idx="6063">
                  <c:v>2481.0</c:v>
                </c:pt>
                <c:pt idx="6064">
                  <c:v>2481.0</c:v>
                </c:pt>
                <c:pt idx="6065">
                  <c:v>2482.0</c:v>
                </c:pt>
                <c:pt idx="6066">
                  <c:v>2483.0</c:v>
                </c:pt>
                <c:pt idx="6067">
                  <c:v>2484.0</c:v>
                </c:pt>
                <c:pt idx="6068">
                  <c:v>2485.0</c:v>
                </c:pt>
                <c:pt idx="6069">
                  <c:v>2486.0</c:v>
                </c:pt>
                <c:pt idx="6070">
                  <c:v>2487.0</c:v>
                </c:pt>
                <c:pt idx="6071">
                  <c:v>2488.0</c:v>
                </c:pt>
                <c:pt idx="6072">
                  <c:v>2488.0</c:v>
                </c:pt>
                <c:pt idx="6073">
                  <c:v>2488.0</c:v>
                </c:pt>
                <c:pt idx="6074">
                  <c:v>2488.0</c:v>
                </c:pt>
                <c:pt idx="6075">
                  <c:v>2488.0</c:v>
                </c:pt>
                <c:pt idx="6076">
                  <c:v>2488.0</c:v>
                </c:pt>
                <c:pt idx="6077">
                  <c:v>2489.0</c:v>
                </c:pt>
                <c:pt idx="6078">
                  <c:v>2490.0</c:v>
                </c:pt>
                <c:pt idx="6079">
                  <c:v>2491.0</c:v>
                </c:pt>
                <c:pt idx="6080">
                  <c:v>2491.0</c:v>
                </c:pt>
                <c:pt idx="6081">
                  <c:v>2491.0</c:v>
                </c:pt>
                <c:pt idx="6082">
                  <c:v>2491.0</c:v>
                </c:pt>
                <c:pt idx="6083">
                  <c:v>2491.0</c:v>
                </c:pt>
                <c:pt idx="6084">
                  <c:v>2491.0</c:v>
                </c:pt>
                <c:pt idx="6085">
                  <c:v>2491.0</c:v>
                </c:pt>
                <c:pt idx="6086">
                  <c:v>2491.0</c:v>
                </c:pt>
                <c:pt idx="6087">
                  <c:v>2491.0</c:v>
                </c:pt>
                <c:pt idx="6088">
                  <c:v>2491.0</c:v>
                </c:pt>
                <c:pt idx="6089">
                  <c:v>2491.0</c:v>
                </c:pt>
                <c:pt idx="6090">
                  <c:v>2491.0</c:v>
                </c:pt>
                <c:pt idx="6091">
                  <c:v>2491.0</c:v>
                </c:pt>
                <c:pt idx="6092">
                  <c:v>2491.0</c:v>
                </c:pt>
                <c:pt idx="6093">
                  <c:v>2491.0</c:v>
                </c:pt>
                <c:pt idx="6094">
                  <c:v>2491.0</c:v>
                </c:pt>
                <c:pt idx="6095">
                  <c:v>2491.0</c:v>
                </c:pt>
                <c:pt idx="6096">
                  <c:v>2491.0</c:v>
                </c:pt>
                <c:pt idx="6097">
                  <c:v>2491.0</c:v>
                </c:pt>
                <c:pt idx="6098">
                  <c:v>2491.0</c:v>
                </c:pt>
                <c:pt idx="6099">
                  <c:v>2491.0</c:v>
                </c:pt>
                <c:pt idx="6100">
                  <c:v>2491.0</c:v>
                </c:pt>
                <c:pt idx="6101">
                  <c:v>2492.0</c:v>
                </c:pt>
                <c:pt idx="6102">
                  <c:v>2493.0</c:v>
                </c:pt>
                <c:pt idx="6103">
                  <c:v>2493.0</c:v>
                </c:pt>
                <c:pt idx="6104">
                  <c:v>2494.0</c:v>
                </c:pt>
                <c:pt idx="6105">
                  <c:v>2494.0</c:v>
                </c:pt>
                <c:pt idx="6106">
                  <c:v>2495.0</c:v>
                </c:pt>
                <c:pt idx="6107">
                  <c:v>2496.0</c:v>
                </c:pt>
                <c:pt idx="6108">
                  <c:v>2496.0</c:v>
                </c:pt>
                <c:pt idx="6109">
                  <c:v>2497.0</c:v>
                </c:pt>
                <c:pt idx="6110">
                  <c:v>2497.0</c:v>
                </c:pt>
                <c:pt idx="6111">
                  <c:v>2497.0</c:v>
                </c:pt>
                <c:pt idx="6112">
                  <c:v>2497.0</c:v>
                </c:pt>
                <c:pt idx="6113">
                  <c:v>2497.0</c:v>
                </c:pt>
                <c:pt idx="6114">
                  <c:v>2498.0</c:v>
                </c:pt>
                <c:pt idx="6115">
                  <c:v>2498.0</c:v>
                </c:pt>
                <c:pt idx="6116">
                  <c:v>2499.0</c:v>
                </c:pt>
                <c:pt idx="6117">
                  <c:v>2499.0</c:v>
                </c:pt>
                <c:pt idx="6118">
                  <c:v>2499.0</c:v>
                </c:pt>
                <c:pt idx="6119">
                  <c:v>2499.0</c:v>
                </c:pt>
                <c:pt idx="6120">
                  <c:v>2499.0</c:v>
                </c:pt>
                <c:pt idx="6121">
                  <c:v>2500.0</c:v>
                </c:pt>
                <c:pt idx="6122">
                  <c:v>2500.0</c:v>
                </c:pt>
                <c:pt idx="6123">
                  <c:v>2501.0</c:v>
                </c:pt>
                <c:pt idx="6124">
                  <c:v>2502.0</c:v>
                </c:pt>
                <c:pt idx="6125">
                  <c:v>2502.0</c:v>
                </c:pt>
                <c:pt idx="6126">
                  <c:v>2502.0</c:v>
                </c:pt>
                <c:pt idx="6127">
                  <c:v>2503.0</c:v>
                </c:pt>
                <c:pt idx="6128">
                  <c:v>2503.0</c:v>
                </c:pt>
                <c:pt idx="6129">
                  <c:v>2503.0</c:v>
                </c:pt>
                <c:pt idx="6130">
                  <c:v>2504.0</c:v>
                </c:pt>
                <c:pt idx="6131">
                  <c:v>2505.0</c:v>
                </c:pt>
                <c:pt idx="6132">
                  <c:v>2506.0</c:v>
                </c:pt>
                <c:pt idx="6133">
                  <c:v>2506.0</c:v>
                </c:pt>
                <c:pt idx="6134">
                  <c:v>2507.0</c:v>
                </c:pt>
                <c:pt idx="6135">
                  <c:v>2508.0</c:v>
                </c:pt>
                <c:pt idx="6136">
                  <c:v>2508.0</c:v>
                </c:pt>
                <c:pt idx="6137">
                  <c:v>2509.0</c:v>
                </c:pt>
                <c:pt idx="6138">
                  <c:v>2510.0</c:v>
                </c:pt>
                <c:pt idx="6139">
                  <c:v>2511.0</c:v>
                </c:pt>
                <c:pt idx="6140">
                  <c:v>2512.0</c:v>
                </c:pt>
                <c:pt idx="6141">
                  <c:v>2513.0</c:v>
                </c:pt>
                <c:pt idx="6142">
                  <c:v>2514.0</c:v>
                </c:pt>
                <c:pt idx="6143">
                  <c:v>2514.0</c:v>
                </c:pt>
                <c:pt idx="6144">
                  <c:v>2514.0</c:v>
                </c:pt>
                <c:pt idx="6145">
                  <c:v>2514.0</c:v>
                </c:pt>
                <c:pt idx="6146">
                  <c:v>2515.0</c:v>
                </c:pt>
                <c:pt idx="6147">
                  <c:v>2516.0</c:v>
                </c:pt>
                <c:pt idx="6148">
                  <c:v>2517.0</c:v>
                </c:pt>
                <c:pt idx="6149">
                  <c:v>2518.0</c:v>
                </c:pt>
                <c:pt idx="6150">
                  <c:v>2519.0</c:v>
                </c:pt>
                <c:pt idx="6151">
                  <c:v>2520.0</c:v>
                </c:pt>
                <c:pt idx="6152">
                  <c:v>2521.0</c:v>
                </c:pt>
                <c:pt idx="6153">
                  <c:v>2521.0</c:v>
                </c:pt>
                <c:pt idx="6154">
                  <c:v>2522.0</c:v>
                </c:pt>
                <c:pt idx="6155">
                  <c:v>2523.0</c:v>
                </c:pt>
                <c:pt idx="6156">
                  <c:v>2524.0</c:v>
                </c:pt>
                <c:pt idx="6157">
                  <c:v>2524.0</c:v>
                </c:pt>
                <c:pt idx="6158">
                  <c:v>2525.0</c:v>
                </c:pt>
                <c:pt idx="6159">
                  <c:v>2525.0</c:v>
                </c:pt>
                <c:pt idx="6160">
                  <c:v>2525.0</c:v>
                </c:pt>
                <c:pt idx="6161">
                  <c:v>2525.0</c:v>
                </c:pt>
                <c:pt idx="6162">
                  <c:v>2525.0</c:v>
                </c:pt>
                <c:pt idx="6163">
                  <c:v>2525.0</c:v>
                </c:pt>
                <c:pt idx="6164">
                  <c:v>2525.0</c:v>
                </c:pt>
                <c:pt idx="6165">
                  <c:v>2526.0</c:v>
                </c:pt>
                <c:pt idx="6166">
                  <c:v>2527.0</c:v>
                </c:pt>
                <c:pt idx="6167">
                  <c:v>2528.0</c:v>
                </c:pt>
                <c:pt idx="6168">
                  <c:v>2529.0</c:v>
                </c:pt>
                <c:pt idx="6169">
                  <c:v>2529.0</c:v>
                </c:pt>
                <c:pt idx="6170">
                  <c:v>2530.0</c:v>
                </c:pt>
                <c:pt idx="6171">
                  <c:v>2531.0</c:v>
                </c:pt>
                <c:pt idx="6172">
                  <c:v>2531.0</c:v>
                </c:pt>
                <c:pt idx="6173">
                  <c:v>2531.0</c:v>
                </c:pt>
                <c:pt idx="6174">
                  <c:v>2531.0</c:v>
                </c:pt>
                <c:pt idx="6175">
                  <c:v>2532.0</c:v>
                </c:pt>
                <c:pt idx="6176">
                  <c:v>2533.0</c:v>
                </c:pt>
                <c:pt idx="6177">
                  <c:v>2534.0</c:v>
                </c:pt>
                <c:pt idx="6178">
                  <c:v>2535.0</c:v>
                </c:pt>
                <c:pt idx="6179">
                  <c:v>2536.0</c:v>
                </c:pt>
                <c:pt idx="6180">
                  <c:v>2537.0</c:v>
                </c:pt>
                <c:pt idx="6181">
                  <c:v>2537.0</c:v>
                </c:pt>
                <c:pt idx="6182">
                  <c:v>2537.0</c:v>
                </c:pt>
                <c:pt idx="6183">
                  <c:v>2537.0</c:v>
                </c:pt>
                <c:pt idx="6184">
                  <c:v>2538.0</c:v>
                </c:pt>
                <c:pt idx="6185">
                  <c:v>2539.0</c:v>
                </c:pt>
                <c:pt idx="6186">
                  <c:v>2540.0</c:v>
                </c:pt>
                <c:pt idx="6187">
                  <c:v>2541.0</c:v>
                </c:pt>
                <c:pt idx="6188">
                  <c:v>2542.0</c:v>
                </c:pt>
                <c:pt idx="6189">
                  <c:v>2543.0</c:v>
                </c:pt>
                <c:pt idx="6190">
                  <c:v>2543.0</c:v>
                </c:pt>
                <c:pt idx="6191">
                  <c:v>2544.0</c:v>
                </c:pt>
                <c:pt idx="6192">
                  <c:v>2544.0</c:v>
                </c:pt>
                <c:pt idx="6193">
                  <c:v>2545.0</c:v>
                </c:pt>
                <c:pt idx="6194">
                  <c:v>2546.0</c:v>
                </c:pt>
                <c:pt idx="6195">
                  <c:v>2547.0</c:v>
                </c:pt>
                <c:pt idx="6196">
                  <c:v>2547.0</c:v>
                </c:pt>
                <c:pt idx="6197">
                  <c:v>2547.0</c:v>
                </c:pt>
                <c:pt idx="6198">
                  <c:v>2548.0</c:v>
                </c:pt>
                <c:pt idx="6199">
                  <c:v>2548.0</c:v>
                </c:pt>
                <c:pt idx="6200">
                  <c:v>2549.0</c:v>
                </c:pt>
                <c:pt idx="6201">
                  <c:v>2550.0</c:v>
                </c:pt>
                <c:pt idx="6202">
                  <c:v>2550.0</c:v>
                </c:pt>
                <c:pt idx="6203">
                  <c:v>2550.0</c:v>
                </c:pt>
                <c:pt idx="6204">
                  <c:v>2551.0</c:v>
                </c:pt>
                <c:pt idx="6205">
                  <c:v>2552.0</c:v>
                </c:pt>
                <c:pt idx="6206">
                  <c:v>2553.0</c:v>
                </c:pt>
                <c:pt idx="6207">
                  <c:v>2553.0</c:v>
                </c:pt>
                <c:pt idx="6208">
                  <c:v>2553.0</c:v>
                </c:pt>
                <c:pt idx="6209">
                  <c:v>2553.0</c:v>
                </c:pt>
                <c:pt idx="6210">
                  <c:v>2553.0</c:v>
                </c:pt>
                <c:pt idx="6211">
                  <c:v>2553.0</c:v>
                </c:pt>
                <c:pt idx="6212">
                  <c:v>2553.0</c:v>
                </c:pt>
                <c:pt idx="6213">
                  <c:v>2553.0</c:v>
                </c:pt>
                <c:pt idx="6214">
                  <c:v>2553.0</c:v>
                </c:pt>
                <c:pt idx="6215">
                  <c:v>2553.0</c:v>
                </c:pt>
                <c:pt idx="6216">
                  <c:v>2553.0</c:v>
                </c:pt>
                <c:pt idx="6217">
                  <c:v>2553.0</c:v>
                </c:pt>
                <c:pt idx="6218">
                  <c:v>2553.0</c:v>
                </c:pt>
                <c:pt idx="6219">
                  <c:v>2553.0</c:v>
                </c:pt>
                <c:pt idx="6220">
                  <c:v>2554.0</c:v>
                </c:pt>
                <c:pt idx="6221">
                  <c:v>2555.0</c:v>
                </c:pt>
                <c:pt idx="6222">
                  <c:v>2556.0</c:v>
                </c:pt>
                <c:pt idx="6223">
                  <c:v>2557.0</c:v>
                </c:pt>
                <c:pt idx="6224">
                  <c:v>2558.0</c:v>
                </c:pt>
                <c:pt idx="6225">
                  <c:v>2559.0</c:v>
                </c:pt>
                <c:pt idx="6226">
                  <c:v>2560.0</c:v>
                </c:pt>
                <c:pt idx="6227">
                  <c:v>2560.0</c:v>
                </c:pt>
                <c:pt idx="6228">
                  <c:v>2560.0</c:v>
                </c:pt>
                <c:pt idx="6229">
                  <c:v>2560.0</c:v>
                </c:pt>
                <c:pt idx="6230">
                  <c:v>2560.0</c:v>
                </c:pt>
                <c:pt idx="6231">
                  <c:v>2560.0</c:v>
                </c:pt>
                <c:pt idx="6232">
                  <c:v>2561.0</c:v>
                </c:pt>
                <c:pt idx="6233">
                  <c:v>2562.0</c:v>
                </c:pt>
                <c:pt idx="6234">
                  <c:v>2562.0</c:v>
                </c:pt>
                <c:pt idx="6235">
                  <c:v>2562.0</c:v>
                </c:pt>
                <c:pt idx="6236">
                  <c:v>2563.0</c:v>
                </c:pt>
                <c:pt idx="6237">
                  <c:v>2564.0</c:v>
                </c:pt>
                <c:pt idx="6238">
                  <c:v>2565.0</c:v>
                </c:pt>
                <c:pt idx="6239">
                  <c:v>2566.0</c:v>
                </c:pt>
                <c:pt idx="6240">
                  <c:v>2567.0</c:v>
                </c:pt>
                <c:pt idx="6241">
                  <c:v>2567.0</c:v>
                </c:pt>
                <c:pt idx="6242">
                  <c:v>2567.0</c:v>
                </c:pt>
                <c:pt idx="6243">
                  <c:v>2567.0</c:v>
                </c:pt>
                <c:pt idx="6244">
                  <c:v>2568.0</c:v>
                </c:pt>
                <c:pt idx="6245">
                  <c:v>2569.0</c:v>
                </c:pt>
                <c:pt idx="6246">
                  <c:v>2570.0</c:v>
                </c:pt>
                <c:pt idx="6247">
                  <c:v>2571.0</c:v>
                </c:pt>
                <c:pt idx="6248">
                  <c:v>2572.0</c:v>
                </c:pt>
                <c:pt idx="6249">
                  <c:v>2572.0</c:v>
                </c:pt>
                <c:pt idx="6250">
                  <c:v>2572.0</c:v>
                </c:pt>
                <c:pt idx="6251">
                  <c:v>2573.0</c:v>
                </c:pt>
                <c:pt idx="6252">
                  <c:v>2573.0</c:v>
                </c:pt>
                <c:pt idx="6253">
                  <c:v>2573.0</c:v>
                </c:pt>
                <c:pt idx="6254">
                  <c:v>2574.0</c:v>
                </c:pt>
                <c:pt idx="6255">
                  <c:v>2575.0</c:v>
                </c:pt>
                <c:pt idx="6256">
                  <c:v>2575.0</c:v>
                </c:pt>
                <c:pt idx="6257">
                  <c:v>2576.0</c:v>
                </c:pt>
                <c:pt idx="6258">
                  <c:v>2576.0</c:v>
                </c:pt>
                <c:pt idx="6259">
                  <c:v>2576.0</c:v>
                </c:pt>
                <c:pt idx="6260">
                  <c:v>2576.0</c:v>
                </c:pt>
                <c:pt idx="6261">
                  <c:v>2576.0</c:v>
                </c:pt>
                <c:pt idx="6262">
                  <c:v>2576.0</c:v>
                </c:pt>
                <c:pt idx="6263">
                  <c:v>2576.0</c:v>
                </c:pt>
                <c:pt idx="6264">
                  <c:v>2576.0</c:v>
                </c:pt>
                <c:pt idx="6265">
                  <c:v>2576.0</c:v>
                </c:pt>
                <c:pt idx="6266">
                  <c:v>2576.0</c:v>
                </c:pt>
                <c:pt idx="6267">
                  <c:v>2577.0</c:v>
                </c:pt>
                <c:pt idx="6268">
                  <c:v>2578.0</c:v>
                </c:pt>
                <c:pt idx="6269">
                  <c:v>2579.0</c:v>
                </c:pt>
                <c:pt idx="6270">
                  <c:v>2579.0</c:v>
                </c:pt>
                <c:pt idx="6271">
                  <c:v>2579.0</c:v>
                </c:pt>
                <c:pt idx="6272">
                  <c:v>2580.0</c:v>
                </c:pt>
                <c:pt idx="6273">
                  <c:v>2581.0</c:v>
                </c:pt>
                <c:pt idx="6274">
                  <c:v>2581.0</c:v>
                </c:pt>
                <c:pt idx="6275">
                  <c:v>2581.0</c:v>
                </c:pt>
                <c:pt idx="6276">
                  <c:v>2582.0</c:v>
                </c:pt>
                <c:pt idx="6277">
                  <c:v>2582.0</c:v>
                </c:pt>
                <c:pt idx="6278">
                  <c:v>2582.0</c:v>
                </c:pt>
                <c:pt idx="6279">
                  <c:v>2582.0</c:v>
                </c:pt>
                <c:pt idx="6280">
                  <c:v>2582.0</c:v>
                </c:pt>
                <c:pt idx="6281">
                  <c:v>2582.0</c:v>
                </c:pt>
                <c:pt idx="6282">
                  <c:v>2582.0</c:v>
                </c:pt>
                <c:pt idx="6283">
                  <c:v>2583.0</c:v>
                </c:pt>
                <c:pt idx="6284">
                  <c:v>2583.0</c:v>
                </c:pt>
                <c:pt idx="6285">
                  <c:v>2583.0</c:v>
                </c:pt>
                <c:pt idx="6286">
                  <c:v>2583.0</c:v>
                </c:pt>
                <c:pt idx="6287">
                  <c:v>2583.0</c:v>
                </c:pt>
                <c:pt idx="6288">
                  <c:v>2583.0</c:v>
                </c:pt>
                <c:pt idx="6289">
                  <c:v>2583.0</c:v>
                </c:pt>
                <c:pt idx="6290">
                  <c:v>2583.0</c:v>
                </c:pt>
                <c:pt idx="6291">
                  <c:v>2583.0</c:v>
                </c:pt>
                <c:pt idx="6292">
                  <c:v>2584.0</c:v>
                </c:pt>
                <c:pt idx="6293">
                  <c:v>2584.0</c:v>
                </c:pt>
                <c:pt idx="6294">
                  <c:v>2584.0</c:v>
                </c:pt>
                <c:pt idx="6295">
                  <c:v>2584.0</c:v>
                </c:pt>
                <c:pt idx="6296">
                  <c:v>2584.0</c:v>
                </c:pt>
                <c:pt idx="6297">
                  <c:v>2585.0</c:v>
                </c:pt>
                <c:pt idx="6298">
                  <c:v>2586.0</c:v>
                </c:pt>
                <c:pt idx="6299">
                  <c:v>2587.0</c:v>
                </c:pt>
                <c:pt idx="6300">
                  <c:v>2587.0</c:v>
                </c:pt>
                <c:pt idx="6301">
                  <c:v>2587.0</c:v>
                </c:pt>
                <c:pt idx="6302">
                  <c:v>2587.0</c:v>
                </c:pt>
                <c:pt idx="6303">
                  <c:v>2587.0</c:v>
                </c:pt>
                <c:pt idx="6304">
                  <c:v>2587.0</c:v>
                </c:pt>
                <c:pt idx="6305">
                  <c:v>2587.0</c:v>
                </c:pt>
                <c:pt idx="6306">
                  <c:v>2587.0</c:v>
                </c:pt>
                <c:pt idx="6307">
                  <c:v>2587.0</c:v>
                </c:pt>
                <c:pt idx="6308">
                  <c:v>2587.0</c:v>
                </c:pt>
                <c:pt idx="6309">
                  <c:v>2588.0</c:v>
                </c:pt>
                <c:pt idx="6310">
                  <c:v>2588.0</c:v>
                </c:pt>
                <c:pt idx="6311">
                  <c:v>2588.0</c:v>
                </c:pt>
                <c:pt idx="6312">
                  <c:v>2588.0</c:v>
                </c:pt>
                <c:pt idx="6313">
                  <c:v>2588.0</c:v>
                </c:pt>
                <c:pt idx="6314">
                  <c:v>2589.0</c:v>
                </c:pt>
                <c:pt idx="6315">
                  <c:v>2589.0</c:v>
                </c:pt>
                <c:pt idx="6316">
                  <c:v>2590.0</c:v>
                </c:pt>
                <c:pt idx="6317">
                  <c:v>2591.0</c:v>
                </c:pt>
                <c:pt idx="6318">
                  <c:v>2592.0</c:v>
                </c:pt>
                <c:pt idx="6319">
                  <c:v>2593.0</c:v>
                </c:pt>
                <c:pt idx="6320">
                  <c:v>2594.0</c:v>
                </c:pt>
                <c:pt idx="6321">
                  <c:v>2595.0</c:v>
                </c:pt>
                <c:pt idx="6322">
                  <c:v>2595.0</c:v>
                </c:pt>
                <c:pt idx="6323">
                  <c:v>2595.0</c:v>
                </c:pt>
                <c:pt idx="6324">
                  <c:v>2595.0</c:v>
                </c:pt>
                <c:pt idx="6325">
                  <c:v>2596.0</c:v>
                </c:pt>
                <c:pt idx="6326">
                  <c:v>2596.0</c:v>
                </c:pt>
                <c:pt idx="6327">
                  <c:v>2597.0</c:v>
                </c:pt>
                <c:pt idx="6328">
                  <c:v>2598.0</c:v>
                </c:pt>
                <c:pt idx="6329">
                  <c:v>2599.0</c:v>
                </c:pt>
                <c:pt idx="6330">
                  <c:v>2600.0</c:v>
                </c:pt>
                <c:pt idx="6331">
                  <c:v>2601.0</c:v>
                </c:pt>
                <c:pt idx="6332">
                  <c:v>2601.0</c:v>
                </c:pt>
                <c:pt idx="6333">
                  <c:v>2601.0</c:v>
                </c:pt>
                <c:pt idx="6334">
                  <c:v>2601.0</c:v>
                </c:pt>
                <c:pt idx="6335">
                  <c:v>2602.0</c:v>
                </c:pt>
                <c:pt idx="6336">
                  <c:v>2603.0</c:v>
                </c:pt>
                <c:pt idx="6337">
                  <c:v>2603.0</c:v>
                </c:pt>
                <c:pt idx="6338">
                  <c:v>2604.0</c:v>
                </c:pt>
                <c:pt idx="6339">
                  <c:v>2605.0</c:v>
                </c:pt>
                <c:pt idx="6340">
                  <c:v>2605.0</c:v>
                </c:pt>
                <c:pt idx="6341">
                  <c:v>2605.0</c:v>
                </c:pt>
                <c:pt idx="6342">
                  <c:v>2605.0</c:v>
                </c:pt>
                <c:pt idx="6343">
                  <c:v>2605.0</c:v>
                </c:pt>
                <c:pt idx="6344">
                  <c:v>2605.0</c:v>
                </c:pt>
                <c:pt idx="6345">
                  <c:v>2606.0</c:v>
                </c:pt>
                <c:pt idx="6346">
                  <c:v>2606.0</c:v>
                </c:pt>
                <c:pt idx="6347">
                  <c:v>2606.0</c:v>
                </c:pt>
                <c:pt idx="6348">
                  <c:v>2606.0</c:v>
                </c:pt>
                <c:pt idx="6349">
                  <c:v>2606.0</c:v>
                </c:pt>
                <c:pt idx="6350">
                  <c:v>2607.0</c:v>
                </c:pt>
                <c:pt idx="6351">
                  <c:v>2608.0</c:v>
                </c:pt>
                <c:pt idx="6352">
                  <c:v>2609.0</c:v>
                </c:pt>
                <c:pt idx="6353">
                  <c:v>2610.0</c:v>
                </c:pt>
                <c:pt idx="6354">
                  <c:v>2610.0</c:v>
                </c:pt>
                <c:pt idx="6355">
                  <c:v>2610.0</c:v>
                </c:pt>
                <c:pt idx="6356">
                  <c:v>2611.0</c:v>
                </c:pt>
                <c:pt idx="6357">
                  <c:v>2612.0</c:v>
                </c:pt>
                <c:pt idx="6358">
                  <c:v>2613.0</c:v>
                </c:pt>
                <c:pt idx="6359">
                  <c:v>2613.0</c:v>
                </c:pt>
                <c:pt idx="6360">
                  <c:v>2613.0</c:v>
                </c:pt>
                <c:pt idx="6361">
                  <c:v>2613.0</c:v>
                </c:pt>
                <c:pt idx="6362">
                  <c:v>2613.0</c:v>
                </c:pt>
                <c:pt idx="6363">
                  <c:v>2613.0</c:v>
                </c:pt>
                <c:pt idx="6364">
                  <c:v>2613.0</c:v>
                </c:pt>
                <c:pt idx="6365">
                  <c:v>2613.0</c:v>
                </c:pt>
                <c:pt idx="6366">
                  <c:v>2613.0</c:v>
                </c:pt>
                <c:pt idx="6367">
                  <c:v>2613.0</c:v>
                </c:pt>
                <c:pt idx="6368">
                  <c:v>2614.0</c:v>
                </c:pt>
                <c:pt idx="6369">
                  <c:v>2615.0</c:v>
                </c:pt>
                <c:pt idx="6370">
                  <c:v>2616.0</c:v>
                </c:pt>
                <c:pt idx="6371">
                  <c:v>2617.0</c:v>
                </c:pt>
                <c:pt idx="6372">
                  <c:v>2618.0</c:v>
                </c:pt>
                <c:pt idx="6373">
                  <c:v>2618.0</c:v>
                </c:pt>
                <c:pt idx="6374">
                  <c:v>2619.0</c:v>
                </c:pt>
                <c:pt idx="6375">
                  <c:v>2619.0</c:v>
                </c:pt>
                <c:pt idx="6376">
                  <c:v>2619.0</c:v>
                </c:pt>
                <c:pt idx="6377">
                  <c:v>2620.0</c:v>
                </c:pt>
                <c:pt idx="6378">
                  <c:v>2621.0</c:v>
                </c:pt>
                <c:pt idx="6379">
                  <c:v>2621.0</c:v>
                </c:pt>
                <c:pt idx="6380">
                  <c:v>2622.0</c:v>
                </c:pt>
                <c:pt idx="6381">
                  <c:v>2623.0</c:v>
                </c:pt>
                <c:pt idx="6382">
                  <c:v>2624.0</c:v>
                </c:pt>
                <c:pt idx="6383">
                  <c:v>2625.0</c:v>
                </c:pt>
                <c:pt idx="6384">
                  <c:v>2626.0</c:v>
                </c:pt>
                <c:pt idx="6385">
                  <c:v>2627.0</c:v>
                </c:pt>
                <c:pt idx="6386">
                  <c:v>2628.0</c:v>
                </c:pt>
                <c:pt idx="6387">
                  <c:v>2629.0</c:v>
                </c:pt>
                <c:pt idx="6388">
                  <c:v>2630.0</c:v>
                </c:pt>
                <c:pt idx="6389">
                  <c:v>2630.0</c:v>
                </c:pt>
                <c:pt idx="6390">
                  <c:v>2631.0</c:v>
                </c:pt>
                <c:pt idx="6391">
                  <c:v>2631.0</c:v>
                </c:pt>
                <c:pt idx="6392">
                  <c:v>2632.0</c:v>
                </c:pt>
                <c:pt idx="6393">
                  <c:v>2632.0</c:v>
                </c:pt>
                <c:pt idx="6394">
                  <c:v>2633.0</c:v>
                </c:pt>
                <c:pt idx="6395">
                  <c:v>2634.0</c:v>
                </c:pt>
                <c:pt idx="6396">
                  <c:v>2635.0</c:v>
                </c:pt>
                <c:pt idx="6397">
                  <c:v>2635.0</c:v>
                </c:pt>
                <c:pt idx="6398">
                  <c:v>2635.0</c:v>
                </c:pt>
                <c:pt idx="6399">
                  <c:v>2636.0</c:v>
                </c:pt>
                <c:pt idx="6400">
                  <c:v>2636.0</c:v>
                </c:pt>
                <c:pt idx="6401">
                  <c:v>2637.0</c:v>
                </c:pt>
                <c:pt idx="6402">
                  <c:v>2637.0</c:v>
                </c:pt>
                <c:pt idx="6403">
                  <c:v>2638.0</c:v>
                </c:pt>
                <c:pt idx="6404">
                  <c:v>2638.0</c:v>
                </c:pt>
                <c:pt idx="6405">
                  <c:v>2638.0</c:v>
                </c:pt>
                <c:pt idx="6406">
                  <c:v>2639.0</c:v>
                </c:pt>
                <c:pt idx="6407">
                  <c:v>2639.0</c:v>
                </c:pt>
                <c:pt idx="6408">
                  <c:v>2639.0</c:v>
                </c:pt>
                <c:pt idx="6409">
                  <c:v>2640.0</c:v>
                </c:pt>
                <c:pt idx="6410">
                  <c:v>2641.0</c:v>
                </c:pt>
                <c:pt idx="6411">
                  <c:v>2641.0</c:v>
                </c:pt>
                <c:pt idx="6412">
                  <c:v>2642.0</c:v>
                </c:pt>
                <c:pt idx="6413">
                  <c:v>2643.0</c:v>
                </c:pt>
                <c:pt idx="6414">
                  <c:v>2643.0</c:v>
                </c:pt>
                <c:pt idx="6415">
                  <c:v>2643.0</c:v>
                </c:pt>
                <c:pt idx="6416">
                  <c:v>2643.0</c:v>
                </c:pt>
                <c:pt idx="6417">
                  <c:v>2644.0</c:v>
                </c:pt>
                <c:pt idx="6418">
                  <c:v>2645.0</c:v>
                </c:pt>
                <c:pt idx="6419">
                  <c:v>2646.0</c:v>
                </c:pt>
                <c:pt idx="6420">
                  <c:v>2646.0</c:v>
                </c:pt>
                <c:pt idx="6421">
                  <c:v>2646.0</c:v>
                </c:pt>
                <c:pt idx="6422">
                  <c:v>2646.0</c:v>
                </c:pt>
                <c:pt idx="6423">
                  <c:v>2646.0</c:v>
                </c:pt>
                <c:pt idx="6424">
                  <c:v>2646.0</c:v>
                </c:pt>
                <c:pt idx="6425">
                  <c:v>2646.0</c:v>
                </c:pt>
                <c:pt idx="6426">
                  <c:v>2646.0</c:v>
                </c:pt>
                <c:pt idx="6427">
                  <c:v>2646.0</c:v>
                </c:pt>
                <c:pt idx="6428">
                  <c:v>2646.0</c:v>
                </c:pt>
                <c:pt idx="6429">
                  <c:v>2646.0</c:v>
                </c:pt>
                <c:pt idx="6430">
                  <c:v>2646.0</c:v>
                </c:pt>
                <c:pt idx="6431">
                  <c:v>2646.0</c:v>
                </c:pt>
                <c:pt idx="6432">
                  <c:v>2646.0</c:v>
                </c:pt>
                <c:pt idx="6433">
                  <c:v>2646.0</c:v>
                </c:pt>
                <c:pt idx="6434">
                  <c:v>2646.0</c:v>
                </c:pt>
                <c:pt idx="6435">
                  <c:v>2646.0</c:v>
                </c:pt>
                <c:pt idx="6436">
                  <c:v>2646.0</c:v>
                </c:pt>
                <c:pt idx="6437">
                  <c:v>2646.0</c:v>
                </c:pt>
                <c:pt idx="6438">
                  <c:v>2647.0</c:v>
                </c:pt>
                <c:pt idx="6439">
                  <c:v>2647.0</c:v>
                </c:pt>
                <c:pt idx="6440">
                  <c:v>2647.0</c:v>
                </c:pt>
                <c:pt idx="6441">
                  <c:v>2647.0</c:v>
                </c:pt>
                <c:pt idx="6442">
                  <c:v>2647.0</c:v>
                </c:pt>
                <c:pt idx="6443">
                  <c:v>2647.0</c:v>
                </c:pt>
                <c:pt idx="6444">
                  <c:v>2648.0</c:v>
                </c:pt>
                <c:pt idx="6445">
                  <c:v>2648.0</c:v>
                </c:pt>
                <c:pt idx="6446">
                  <c:v>2648.0</c:v>
                </c:pt>
                <c:pt idx="6447">
                  <c:v>2648.0</c:v>
                </c:pt>
                <c:pt idx="6448">
                  <c:v>2648.0</c:v>
                </c:pt>
                <c:pt idx="6449">
                  <c:v>2648.0</c:v>
                </c:pt>
                <c:pt idx="6450">
                  <c:v>2648.0</c:v>
                </c:pt>
                <c:pt idx="6451">
                  <c:v>2649.0</c:v>
                </c:pt>
                <c:pt idx="6452">
                  <c:v>2649.0</c:v>
                </c:pt>
                <c:pt idx="6453">
                  <c:v>2649.0</c:v>
                </c:pt>
                <c:pt idx="6454">
                  <c:v>2649.0</c:v>
                </c:pt>
                <c:pt idx="6455">
                  <c:v>2649.0</c:v>
                </c:pt>
                <c:pt idx="6456">
                  <c:v>2649.0</c:v>
                </c:pt>
                <c:pt idx="6457">
                  <c:v>2650.0</c:v>
                </c:pt>
                <c:pt idx="6458">
                  <c:v>2651.0</c:v>
                </c:pt>
                <c:pt idx="6459">
                  <c:v>2652.0</c:v>
                </c:pt>
                <c:pt idx="6460">
                  <c:v>2653.0</c:v>
                </c:pt>
                <c:pt idx="6461">
                  <c:v>2654.0</c:v>
                </c:pt>
                <c:pt idx="6462">
                  <c:v>2655.0</c:v>
                </c:pt>
                <c:pt idx="6463">
                  <c:v>2656.0</c:v>
                </c:pt>
                <c:pt idx="6464">
                  <c:v>2657.0</c:v>
                </c:pt>
                <c:pt idx="6465">
                  <c:v>2657.0</c:v>
                </c:pt>
                <c:pt idx="6466">
                  <c:v>2657.0</c:v>
                </c:pt>
                <c:pt idx="6467">
                  <c:v>2657.0</c:v>
                </c:pt>
                <c:pt idx="6468">
                  <c:v>2657.0</c:v>
                </c:pt>
                <c:pt idx="6469">
                  <c:v>2657.0</c:v>
                </c:pt>
                <c:pt idx="6470">
                  <c:v>2657.0</c:v>
                </c:pt>
                <c:pt idx="6471">
                  <c:v>2657.0</c:v>
                </c:pt>
                <c:pt idx="6472">
                  <c:v>2658.0</c:v>
                </c:pt>
                <c:pt idx="6473">
                  <c:v>2659.0</c:v>
                </c:pt>
                <c:pt idx="6474">
                  <c:v>2659.0</c:v>
                </c:pt>
                <c:pt idx="6475">
                  <c:v>2660.0</c:v>
                </c:pt>
                <c:pt idx="6476">
                  <c:v>2660.0</c:v>
                </c:pt>
                <c:pt idx="6477">
                  <c:v>2660.0</c:v>
                </c:pt>
                <c:pt idx="6478">
                  <c:v>2660.0</c:v>
                </c:pt>
                <c:pt idx="6479">
                  <c:v>2660.0</c:v>
                </c:pt>
                <c:pt idx="6480">
                  <c:v>2660.0</c:v>
                </c:pt>
                <c:pt idx="6481">
                  <c:v>2660.0</c:v>
                </c:pt>
                <c:pt idx="6482">
                  <c:v>2660.0</c:v>
                </c:pt>
                <c:pt idx="6483">
                  <c:v>2660.0</c:v>
                </c:pt>
                <c:pt idx="6484">
                  <c:v>2660.0</c:v>
                </c:pt>
                <c:pt idx="6485">
                  <c:v>2660.0</c:v>
                </c:pt>
                <c:pt idx="6486">
                  <c:v>2660.0</c:v>
                </c:pt>
                <c:pt idx="6487">
                  <c:v>2660.0</c:v>
                </c:pt>
                <c:pt idx="6488">
                  <c:v>2660.0</c:v>
                </c:pt>
                <c:pt idx="6489">
                  <c:v>2660.0</c:v>
                </c:pt>
                <c:pt idx="6490">
                  <c:v>2660.0</c:v>
                </c:pt>
                <c:pt idx="6491">
                  <c:v>2661.0</c:v>
                </c:pt>
                <c:pt idx="6492">
                  <c:v>2661.0</c:v>
                </c:pt>
                <c:pt idx="6493">
                  <c:v>2661.0</c:v>
                </c:pt>
                <c:pt idx="6494">
                  <c:v>2662.0</c:v>
                </c:pt>
                <c:pt idx="6495">
                  <c:v>2662.0</c:v>
                </c:pt>
                <c:pt idx="6496">
                  <c:v>2662.0</c:v>
                </c:pt>
                <c:pt idx="6497">
                  <c:v>2662.0</c:v>
                </c:pt>
                <c:pt idx="6498">
                  <c:v>2662.0</c:v>
                </c:pt>
                <c:pt idx="6499">
                  <c:v>2663.0</c:v>
                </c:pt>
                <c:pt idx="6500">
                  <c:v>2664.0</c:v>
                </c:pt>
                <c:pt idx="6501">
                  <c:v>2665.0</c:v>
                </c:pt>
                <c:pt idx="6502">
                  <c:v>2666.0</c:v>
                </c:pt>
                <c:pt idx="6503">
                  <c:v>2667.0</c:v>
                </c:pt>
                <c:pt idx="6504">
                  <c:v>2667.0</c:v>
                </c:pt>
                <c:pt idx="6505">
                  <c:v>2667.0</c:v>
                </c:pt>
                <c:pt idx="6506">
                  <c:v>2667.0</c:v>
                </c:pt>
                <c:pt idx="6507">
                  <c:v>2667.0</c:v>
                </c:pt>
                <c:pt idx="6508">
                  <c:v>2667.0</c:v>
                </c:pt>
                <c:pt idx="6509">
                  <c:v>2668.0</c:v>
                </c:pt>
                <c:pt idx="6510">
                  <c:v>2668.0</c:v>
                </c:pt>
                <c:pt idx="6511">
                  <c:v>2668.0</c:v>
                </c:pt>
                <c:pt idx="6512">
                  <c:v>2669.0</c:v>
                </c:pt>
                <c:pt idx="6513">
                  <c:v>2669.0</c:v>
                </c:pt>
                <c:pt idx="6514">
                  <c:v>2669.0</c:v>
                </c:pt>
                <c:pt idx="6515">
                  <c:v>2669.0</c:v>
                </c:pt>
                <c:pt idx="6516">
                  <c:v>2669.0</c:v>
                </c:pt>
                <c:pt idx="6517">
                  <c:v>2669.0</c:v>
                </c:pt>
                <c:pt idx="6518">
                  <c:v>2669.0</c:v>
                </c:pt>
                <c:pt idx="6519">
                  <c:v>2670.0</c:v>
                </c:pt>
                <c:pt idx="6520">
                  <c:v>2670.0</c:v>
                </c:pt>
                <c:pt idx="6521">
                  <c:v>2670.0</c:v>
                </c:pt>
                <c:pt idx="6522">
                  <c:v>2670.0</c:v>
                </c:pt>
                <c:pt idx="6523">
                  <c:v>2670.0</c:v>
                </c:pt>
                <c:pt idx="6524">
                  <c:v>2671.0</c:v>
                </c:pt>
                <c:pt idx="6525">
                  <c:v>2672.0</c:v>
                </c:pt>
                <c:pt idx="6526">
                  <c:v>2672.0</c:v>
                </c:pt>
                <c:pt idx="6527">
                  <c:v>2673.0</c:v>
                </c:pt>
                <c:pt idx="6528">
                  <c:v>2673.0</c:v>
                </c:pt>
                <c:pt idx="6529">
                  <c:v>2674.0</c:v>
                </c:pt>
                <c:pt idx="6530">
                  <c:v>2675.0</c:v>
                </c:pt>
                <c:pt idx="6531">
                  <c:v>2676.0</c:v>
                </c:pt>
                <c:pt idx="6532">
                  <c:v>2677.0</c:v>
                </c:pt>
                <c:pt idx="6533">
                  <c:v>2677.0</c:v>
                </c:pt>
                <c:pt idx="6534">
                  <c:v>2678.0</c:v>
                </c:pt>
                <c:pt idx="6535">
                  <c:v>2679.0</c:v>
                </c:pt>
                <c:pt idx="6536">
                  <c:v>2680.0</c:v>
                </c:pt>
                <c:pt idx="6537">
                  <c:v>2681.0</c:v>
                </c:pt>
                <c:pt idx="6538">
                  <c:v>2681.0</c:v>
                </c:pt>
                <c:pt idx="6539">
                  <c:v>2682.0</c:v>
                </c:pt>
                <c:pt idx="6540">
                  <c:v>2683.0</c:v>
                </c:pt>
                <c:pt idx="6541">
                  <c:v>2683.0</c:v>
                </c:pt>
                <c:pt idx="6542">
                  <c:v>2683.0</c:v>
                </c:pt>
                <c:pt idx="6543">
                  <c:v>2684.0</c:v>
                </c:pt>
                <c:pt idx="6544">
                  <c:v>2685.0</c:v>
                </c:pt>
                <c:pt idx="6545">
                  <c:v>2686.0</c:v>
                </c:pt>
                <c:pt idx="6546">
                  <c:v>2686.0</c:v>
                </c:pt>
                <c:pt idx="6547">
                  <c:v>2687.0</c:v>
                </c:pt>
                <c:pt idx="6548">
                  <c:v>2688.0</c:v>
                </c:pt>
                <c:pt idx="6549">
                  <c:v>2688.0</c:v>
                </c:pt>
                <c:pt idx="6550">
                  <c:v>2689.0</c:v>
                </c:pt>
                <c:pt idx="6551">
                  <c:v>2689.0</c:v>
                </c:pt>
                <c:pt idx="6552">
                  <c:v>2689.0</c:v>
                </c:pt>
                <c:pt idx="6553">
                  <c:v>2689.0</c:v>
                </c:pt>
                <c:pt idx="6554">
                  <c:v>2689.0</c:v>
                </c:pt>
                <c:pt idx="6555">
                  <c:v>2689.0</c:v>
                </c:pt>
                <c:pt idx="6556">
                  <c:v>2689.0</c:v>
                </c:pt>
                <c:pt idx="6557">
                  <c:v>2689.0</c:v>
                </c:pt>
                <c:pt idx="6558">
                  <c:v>2689.0</c:v>
                </c:pt>
                <c:pt idx="6559">
                  <c:v>2690.0</c:v>
                </c:pt>
                <c:pt idx="6560">
                  <c:v>2691.0</c:v>
                </c:pt>
                <c:pt idx="6561">
                  <c:v>2691.0</c:v>
                </c:pt>
                <c:pt idx="6562">
                  <c:v>2691.0</c:v>
                </c:pt>
                <c:pt idx="6563">
                  <c:v>2692.0</c:v>
                </c:pt>
                <c:pt idx="6564">
                  <c:v>2693.0</c:v>
                </c:pt>
                <c:pt idx="6565">
                  <c:v>2693.0</c:v>
                </c:pt>
                <c:pt idx="6566">
                  <c:v>2694.0</c:v>
                </c:pt>
                <c:pt idx="6567">
                  <c:v>2695.0</c:v>
                </c:pt>
                <c:pt idx="6568">
                  <c:v>2695.0</c:v>
                </c:pt>
                <c:pt idx="6569">
                  <c:v>2695.0</c:v>
                </c:pt>
                <c:pt idx="6570">
                  <c:v>2696.0</c:v>
                </c:pt>
                <c:pt idx="6571">
                  <c:v>2697.0</c:v>
                </c:pt>
                <c:pt idx="6572">
                  <c:v>2698.0</c:v>
                </c:pt>
                <c:pt idx="6573">
                  <c:v>2699.0</c:v>
                </c:pt>
                <c:pt idx="6574">
                  <c:v>2700.0</c:v>
                </c:pt>
                <c:pt idx="6575">
                  <c:v>2701.0</c:v>
                </c:pt>
                <c:pt idx="6576">
                  <c:v>2701.0</c:v>
                </c:pt>
                <c:pt idx="6577">
                  <c:v>2702.0</c:v>
                </c:pt>
                <c:pt idx="6578">
                  <c:v>2703.0</c:v>
                </c:pt>
                <c:pt idx="6579">
                  <c:v>2703.0</c:v>
                </c:pt>
                <c:pt idx="6580">
                  <c:v>2704.0</c:v>
                </c:pt>
                <c:pt idx="6581">
                  <c:v>2705.0</c:v>
                </c:pt>
                <c:pt idx="6582">
                  <c:v>2706.0</c:v>
                </c:pt>
                <c:pt idx="6583">
                  <c:v>2706.0</c:v>
                </c:pt>
                <c:pt idx="6584">
                  <c:v>2707.0</c:v>
                </c:pt>
                <c:pt idx="6585">
                  <c:v>2708.0</c:v>
                </c:pt>
                <c:pt idx="6586">
                  <c:v>2709.0</c:v>
                </c:pt>
                <c:pt idx="6587">
                  <c:v>2709.0</c:v>
                </c:pt>
                <c:pt idx="6588">
                  <c:v>2710.0</c:v>
                </c:pt>
                <c:pt idx="6589">
                  <c:v>2711.0</c:v>
                </c:pt>
                <c:pt idx="6590">
                  <c:v>2711.0</c:v>
                </c:pt>
                <c:pt idx="6591">
                  <c:v>2712.0</c:v>
                </c:pt>
                <c:pt idx="6592">
                  <c:v>2713.0</c:v>
                </c:pt>
                <c:pt idx="6593">
                  <c:v>2713.0</c:v>
                </c:pt>
                <c:pt idx="6594">
                  <c:v>2714.0</c:v>
                </c:pt>
                <c:pt idx="6595">
                  <c:v>2715.0</c:v>
                </c:pt>
                <c:pt idx="6596">
                  <c:v>2716.0</c:v>
                </c:pt>
                <c:pt idx="6597">
                  <c:v>2716.0</c:v>
                </c:pt>
                <c:pt idx="6598">
                  <c:v>2716.0</c:v>
                </c:pt>
                <c:pt idx="6599">
                  <c:v>2716.0</c:v>
                </c:pt>
                <c:pt idx="6600">
                  <c:v>2717.0</c:v>
                </c:pt>
                <c:pt idx="6601">
                  <c:v>2717.0</c:v>
                </c:pt>
                <c:pt idx="6602">
                  <c:v>2718.0</c:v>
                </c:pt>
                <c:pt idx="6603">
                  <c:v>2719.0</c:v>
                </c:pt>
                <c:pt idx="6604">
                  <c:v>2719.0</c:v>
                </c:pt>
                <c:pt idx="6605">
                  <c:v>2720.0</c:v>
                </c:pt>
                <c:pt idx="6606">
                  <c:v>2720.0</c:v>
                </c:pt>
                <c:pt idx="6607">
                  <c:v>2721.0</c:v>
                </c:pt>
                <c:pt idx="6608">
                  <c:v>2721.0</c:v>
                </c:pt>
                <c:pt idx="6609">
                  <c:v>2722.0</c:v>
                </c:pt>
                <c:pt idx="6610">
                  <c:v>2723.0</c:v>
                </c:pt>
                <c:pt idx="6611">
                  <c:v>2724.0</c:v>
                </c:pt>
                <c:pt idx="6612">
                  <c:v>2724.0</c:v>
                </c:pt>
                <c:pt idx="6613">
                  <c:v>2724.0</c:v>
                </c:pt>
                <c:pt idx="6614">
                  <c:v>2724.0</c:v>
                </c:pt>
                <c:pt idx="6615">
                  <c:v>2724.0</c:v>
                </c:pt>
                <c:pt idx="6616">
                  <c:v>2724.0</c:v>
                </c:pt>
                <c:pt idx="6617">
                  <c:v>2725.0</c:v>
                </c:pt>
                <c:pt idx="6618">
                  <c:v>2726.0</c:v>
                </c:pt>
                <c:pt idx="6619">
                  <c:v>2727.0</c:v>
                </c:pt>
                <c:pt idx="6620">
                  <c:v>2728.0</c:v>
                </c:pt>
                <c:pt idx="6621">
                  <c:v>2728.0</c:v>
                </c:pt>
                <c:pt idx="6622">
                  <c:v>2728.0</c:v>
                </c:pt>
                <c:pt idx="6623">
                  <c:v>2729.0</c:v>
                </c:pt>
                <c:pt idx="6624">
                  <c:v>2729.0</c:v>
                </c:pt>
                <c:pt idx="6625">
                  <c:v>2730.0</c:v>
                </c:pt>
                <c:pt idx="6626">
                  <c:v>2731.0</c:v>
                </c:pt>
                <c:pt idx="6627">
                  <c:v>2732.0</c:v>
                </c:pt>
                <c:pt idx="6628">
                  <c:v>2733.0</c:v>
                </c:pt>
                <c:pt idx="6629">
                  <c:v>2733.0</c:v>
                </c:pt>
                <c:pt idx="6630">
                  <c:v>2733.0</c:v>
                </c:pt>
                <c:pt idx="6631">
                  <c:v>2733.0</c:v>
                </c:pt>
                <c:pt idx="6632">
                  <c:v>2733.0</c:v>
                </c:pt>
                <c:pt idx="6633">
                  <c:v>2733.0</c:v>
                </c:pt>
                <c:pt idx="6634">
                  <c:v>2733.0</c:v>
                </c:pt>
                <c:pt idx="6635">
                  <c:v>2733.0</c:v>
                </c:pt>
                <c:pt idx="6636">
                  <c:v>2733.0</c:v>
                </c:pt>
                <c:pt idx="6637">
                  <c:v>2733.0</c:v>
                </c:pt>
                <c:pt idx="6638">
                  <c:v>2733.0</c:v>
                </c:pt>
                <c:pt idx="6639">
                  <c:v>2733.0</c:v>
                </c:pt>
                <c:pt idx="6640">
                  <c:v>2733.0</c:v>
                </c:pt>
                <c:pt idx="6641">
                  <c:v>2733.0</c:v>
                </c:pt>
                <c:pt idx="6642">
                  <c:v>2733.0</c:v>
                </c:pt>
                <c:pt idx="6643">
                  <c:v>2734.0</c:v>
                </c:pt>
                <c:pt idx="6644">
                  <c:v>2735.0</c:v>
                </c:pt>
                <c:pt idx="6645">
                  <c:v>2736.0</c:v>
                </c:pt>
                <c:pt idx="6646">
                  <c:v>2736.0</c:v>
                </c:pt>
                <c:pt idx="6647">
                  <c:v>2736.0</c:v>
                </c:pt>
                <c:pt idx="6648">
                  <c:v>2736.0</c:v>
                </c:pt>
                <c:pt idx="6649">
                  <c:v>2737.0</c:v>
                </c:pt>
                <c:pt idx="6650">
                  <c:v>2737.0</c:v>
                </c:pt>
                <c:pt idx="6651">
                  <c:v>2737.0</c:v>
                </c:pt>
                <c:pt idx="6652">
                  <c:v>2737.0</c:v>
                </c:pt>
                <c:pt idx="6653">
                  <c:v>2737.0</c:v>
                </c:pt>
                <c:pt idx="6654">
                  <c:v>2738.0</c:v>
                </c:pt>
                <c:pt idx="6655">
                  <c:v>2738.0</c:v>
                </c:pt>
                <c:pt idx="6656">
                  <c:v>2738.0</c:v>
                </c:pt>
                <c:pt idx="6657">
                  <c:v>2739.0</c:v>
                </c:pt>
                <c:pt idx="6658">
                  <c:v>2740.0</c:v>
                </c:pt>
                <c:pt idx="6659">
                  <c:v>2741.0</c:v>
                </c:pt>
                <c:pt idx="6660">
                  <c:v>2742.0</c:v>
                </c:pt>
                <c:pt idx="6661">
                  <c:v>2743.0</c:v>
                </c:pt>
                <c:pt idx="6662">
                  <c:v>2744.0</c:v>
                </c:pt>
                <c:pt idx="6663">
                  <c:v>2745.0</c:v>
                </c:pt>
                <c:pt idx="6664">
                  <c:v>2746.0</c:v>
                </c:pt>
                <c:pt idx="6665">
                  <c:v>2747.0</c:v>
                </c:pt>
                <c:pt idx="6666">
                  <c:v>2747.0</c:v>
                </c:pt>
                <c:pt idx="6667">
                  <c:v>2747.0</c:v>
                </c:pt>
                <c:pt idx="6668">
                  <c:v>2748.0</c:v>
                </c:pt>
                <c:pt idx="6669">
                  <c:v>2749.0</c:v>
                </c:pt>
                <c:pt idx="6670">
                  <c:v>2750.0</c:v>
                </c:pt>
                <c:pt idx="6671">
                  <c:v>2751.0</c:v>
                </c:pt>
                <c:pt idx="6672">
                  <c:v>2752.0</c:v>
                </c:pt>
                <c:pt idx="6673">
                  <c:v>2753.0</c:v>
                </c:pt>
                <c:pt idx="6674">
                  <c:v>2754.0</c:v>
                </c:pt>
                <c:pt idx="6675">
                  <c:v>2755.0</c:v>
                </c:pt>
                <c:pt idx="6676">
                  <c:v>2756.0</c:v>
                </c:pt>
                <c:pt idx="6677">
                  <c:v>2757.0</c:v>
                </c:pt>
                <c:pt idx="6678">
                  <c:v>2757.0</c:v>
                </c:pt>
                <c:pt idx="6679">
                  <c:v>2758.0</c:v>
                </c:pt>
                <c:pt idx="6680">
                  <c:v>2759.0</c:v>
                </c:pt>
                <c:pt idx="6681">
                  <c:v>2760.0</c:v>
                </c:pt>
                <c:pt idx="6682">
                  <c:v>2760.0</c:v>
                </c:pt>
                <c:pt idx="6683">
                  <c:v>2760.0</c:v>
                </c:pt>
                <c:pt idx="6684">
                  <c:v>2761.0</c:v>
                </c:pt>
                <c:pt idx="6685">
                  <c:v>2761.0</c:v>
                </c:pt>
                <c:pt idx="6686">
                  <c:v>2761.0</c:v>
                </c:pt>
                <c:pt idx="6687">
                  <c:v>2761.0</c:v>
                </c:pt>
                <c:pt idx="6688">
                  <c:v>2762.0</c:v>
                </c:pt>
                <c:pt idx="6689">
                  <c:v>2762.0</c:v>
                </c:pt>
                <c:pt idx="6690">
                  <c:v>2763.0</c:v>
                </c:pt>
                <c:pt idx="6691">
                  <c:v>2764.0</c:v>
                </c:pt>
                <c:pt idx="6692">
                  <c:v>2765.0</c:v>
                </c:pt>
                <c:pt idx="6693">
                  <c:v>2765.0</c:v>
                </c:pt>
                <c:pt idx="6694">
                  <c:v>2765.0</c:v>
                </c:pt>
                <c:pt idx="6695">
                  <c:v>2766.0</c:v>
                </c:pt>
                <c:pt idx="6696">
                  <c:v>2767.0</c:v>
                </c:pt>
                <c:pt idx="6697">
                  <c:v>2768.0</c:v>
                </c:pt>
                <c:pt idx="6698">
                  <c:v>2769.0</c:v>
                </c:pt>
                <c:pt idx="6699">
                  <c:v>2769.0</c:v>
                </c:pt>
                <c:pt idx="6700">
                  <c:v>2770.0</c:v>
                </c:pt>
                <c:pt idx="6701">
                  <c:v>2770.0</c:v>
                </c:pt>
                <c:pt idx="6702">
                  <c:v>2770.0</c:v>
                </c:pt>
                <c:pt idx="6703">
                  <c:v>2770.0</c:v>
                </c:pt>
                <c:pt idx="6704">
                  <c:v>2770.0</c:v>
                </c:pt>
                <c:pt idx="6705">
                  <c:v>2771.0</c:v>
                </c:pt>
                <c:pt idx="6706">
                  <c:v>2772.0</c:v>
                </c:pt>
                <c:pt idx="6707">
                  <c:v>2773.0</c:v>
                </c:pt>
                <c:pt idx="6708">
                  <c:v>2773.0</c:v>
                </c:pt>
                <c:pt idx="6709">
                  <c:v>2774.0</c:v>
                </c:pt>
                <c:pt idx="6710">
                  <c:v>2775.0</c:v>
                </c:pt>
                <c:pt idx="6711">
                  <c:v>2776.0</c:v>
                </c:pt>
                <c:pt idx="6712">
                  <c:v>2776.0</c:v>
                </c:pt>
                <c:pt idx="6713">
                  <c:v>2777.0</c:v>
                </c:pt>
                <c:pt idx="6714">
                  <c:v>2777.0</c:v>
                </c:pt>
                <c:pt idx="6715">
                  <c:v>2778.0</c:v>
                </c:pt>
                <c:pt idx="6716">
                  <c:v>2779.0</c:v>
                </c:pt>
                <c:pt idx="6717">
                  <c:v>2780.0</c:v>
                </c:pt>
                <c:pt idx="6718">
                  <c:v>2781.0</c:v>
                </c:pt>
                <c:pt idx="6719">
                  <c:v>2781.0</c:v>
                </c:pt>
                <c:pt idx="6720">
                  <c:v>2781.0</c:v>
                </c:pt>
                <c:pt idx="6721">
                  <c:v>2781.0</c:v>
                </c:pt>
                <c:pt idx="6722">
                  <c:v>2781.0</c:v>
                </c:pt>
                <c:pt idx="6723">
                  <c:v>2781.0</c:v>
                </c:pt>
                <c:pt idx="6724">
                  <c:v>2781.0</c:v>
                </c:pt>
                <c:pt idx="6725">
                  <c:v>2782.0</c:v>
                </c:pt>
                <c:pt idx="6726">
                  <c:v>2782.0</c:v>
                </c:pt>
                <c:pt idx="6727">
                  <c:v>2782.0</c:v>
                </c:pt>
                <c:pt idx="6728">
                  <c:v>2782.0</c:v>
                </c:pt>
                <c:pt idx="6729">
                  <c:v>2783.0</c:v>
                </c:pt>
                <c:pt idx="6730">
                  <c:v>2784.0</c:v>
                </c:pt>
                <c:pt idx="6731">
                  <c:v>2785.0</c:v>
                </c:pt>
                <c:pt idx="6732">
                  <c:v>2786.0</c:v>
                </c:pt>
                <c:pt idx="6733">
                  <c:v>2787.0</c:v>
                </c:pt>
                <c:pt idx="6734">
                  <c:v>2787.0</c:v>
                </c:pt>
                <c:pt idx="6735">
                  <c:v>2787.0</c:v>
                </c:pt>
                <c:pt idx="6736">
                  <c:v>2787.0</c:v>
                </c:pt>
                <c:pt idx="6737">
                  <c:v>2787.0</c:v>
                </c:pt>
                <c:pt idx="6738">
                  <c:v>2787.0</c:v>
                </c:pt>
                <c:pt idx="6739">
                  <c:v>2787.0</c:v>
                </c:pt>
                <c:pt idx="6740">
                  <c:v>2787.0</c:v>
                </c:pt>
                <c:pt idx="6741">
                  <c:v>2787.0</c:v>
                </c:pt>
                <c:pt idx="6742">
                  <c:v>2787.0</c:v>
                </c:pt>
                <c:pt idx="6743">
                  <c:v>2787.0</c:v>
                </c:pt>
                <c:pt idx="6744">
                  <c:v>2787.0</c:v>
                </c:pt>
                <c:pt idx="6745">
                  <c:v>2787.0</c:v>
                </c:pt>
                <c:pt idx="6746">
                  <c:v>2787.0</c:v>
                </c:pt>
                <c:pt idx="6747">
                  <c:v>2787.0</c:v>
                </c:pt>
                <c:pt idx="6748">
                  <c:v>2787.0</c:v>
                </c:pt>
                <c:pt idx="6749">
                  <c:v>2787.0</c:v>
                </c:pt>
                <c:pt idx="6750">
                  <c:v>2787.0</c:v>
                </c:pt>
                <c:pt idx="6751">
                  <c:v>2788.0</c:v>
                </c:pt>
                <c:pt idx="6752">
                  <c:v>2788.0</c:v>
                </c:pt>
                <c:pt idx="6753">
                  <c:v>2788.0</c:v>
                </c:pt>
                <c:pt idx="6754">
                  <c:v>2789.0</c:v>
                </c:pt>
                <c:pt idx="6755">
                  <c:v>2790.0</c:v>
                </c:pt>
                <c:pt idx="6756">
                  <c:v>2790.0</c:v>
                </c:pt>
                <c:pt idx="6757">
                  <c:v>2790.0</c:v>
                </c:pt>
                <c:pt idx="6758">
                  <c:v>2791.0</c:v>
                </c:pt>
                <c:pt idx="6759">
                  <c:v>2791.0</c:v>
                </c:pt>
                <c:pt idx="6760">
                  <c:v>2791.0</c:v>
                </c:pt>
                <c:pt idx="6761">
                  <c:v>2792.0</c:v>
                </c:pt>
                <c:pt idx="6762">
                  <c:v>2792.0</c:v>
                </c:pt>
                <c:pt idx="6763">
                  <c:v>2792.0</c:v>
                </c:pt>
                <c:pt idx="6764">
                  <c:v>2793.0</c:v>
                </c:pt>
                <c:pt idx="6765">
                  <c:v>2794.0</c:v>
                </c:pt>
                <c:pt idx="6766">
                  <c:v>2794.0</c:v>
                </c:pt>
                <c:pt idx="6767">
                  <c:v>2794.0</c:v>
                </c:pt>
                <c:pt idx="6768">
                  <c:v>2794.0</c:v>
                </c:pt>
                <c:pt idx="6769">
                  <c:v>2794.0</c:v>
                </c:pt>
                <c:pt idx="6770">
                  <c:v>2794.0</c:v>
                </c:pt>
                <c:pt idx="6771">
                  <c:v>2794.0</c:v>
                </c:pt>
                <c:pt idx="6772">
                  <c:v>2794.0</c:v>
                </c:pt>
                <c:pt idx="6773">
                  <c:v>2794.0</c:v>
                </c:pt>
                <c:pt idx="6774">
                  <c:v>2794.0</c:v>
                </c:pt>
                <c:pt idx="6775">
                  <c:v>2794.0</c:v>
                </c:pt>
                <c:pt idx="6776">
                  <c:v>2794.0</c:v>
                </c:pt>
                <c:pt idx="6777">
                  <c:v>2794.0</c:v>
                </c:pt>
                <c:pt idx="6778">
                  <c:v>2794.0</c:v>
                </c:pt>
                <c:pt idx="6779">
                  <c:v>2794.0</c:v>
                </c:pt>
                <c:pt idx="6780">
                  <c:v>2794.0</c:v>
                </c:pt>
                <c:pt idx="6781">
                  <c:v>2794.0</c:v>
                </c:pt>
                <c:pt idx="6782">
                  <c:v>2794.0</c:v>
                </c:pt>
                <c:pt idx="6783">
                  <c:v>2795.0</c:v>
                </c:pt>
                <c:pt idx="6784">
                  <c:v>2796.0</c:v>
                </c:pt>
                <c:pt idx="6785">
                  <c:v>2796.0</c:v>
                </c:pt>
                <c:pt idx="6786">
                  <c:v>2796.0</c:v>
                </c:pt>
                <c:pt idx="6787">
                  <c:v>2796.0</c:v>
                </c:pt>
                <c:pt idx="6788">
                  <c:v>2796.0</c:v>
                </c:pt>
                <c:pt idx="6789">
                  <c:v>2796.0</c:v>
                </c:pt>
                <c:pt idx="6790">
                  <c:v>2797.0</c:v>
                </c:pt>
                <c:pt idx="6791">
                  <c:v>2797.0</c:v>
                </c:pt>
                <c:pt idx="6792">
                  <c:v>2797.0</c:v>
                </c:pt>
                <c:pt idx="6793">
                  <c:v>2798.0</c:v>
                </c:pt>
                <c:pt idx="6794">
                  <c:v>2799.0</c:v>
                </c:pt>
                <c:pt idx="6795">
                  <c:v>2799.0</c:v>
                </c:pt>
                <c:pt idx="6796">
                  <c:v>2799.0</c:v>
                </c:pt>
                <c:pt idx="6797">
                  <c:v>2799.0</c:v>
                </c:pt>
                <c:pt idx="6798">
                  <c:v>2799.0</c:v>
                </c:pt>
                <c:pt idx="6799">
                  <c:v>2799.0</c:v>
                </c:pt>
                <c:pt idx="6800">
                  <c:v>2799.0</c:v>
                </c:pt>
                <c:pt idx="6801">
                  <c:v>2800.0</c:v>
                </c:pt>
                <c:pt idx="6802">
                  <c:v>2800.0</c:v>
                </c:pt>
                <c:pt idx="6803">
                  <c:v>2800.0</c:v>
                </c:pt>
                <c:pt idx="6804">
                  <c:v>2800.0</c:v>
                </c:pt>
                <c:pt idx="6805">
                  <c:v>2800.0</c:v>
                </c:pt>
                <c:pt idx="6806">
                  <c:v>2801.0</c:v>
                </c:pt>
                <c:pt idx="6807">
                  <c:v>2802.0</c:v>
                </c:pt>
                <c:pt idx="6808">
                  <c:v>2802.0</c:v>
                </c:pt>
                <c:pt idx="6809">
                  <c:v>2802.0</c:v>
                </c:pt>
                <c:pt idx="6810">
                  <c:v>2802.0</c:v>
                </c:pt>
                <c:pt idx="6811">
                  <c:v>2802.0</c:v>
                </c:pt>
                <c:pt idx="6812">
                  <c:v>2802.0</c:v>
                </c:pt>
                <c:pt idx="6813">
                  <c:v>2802.0</c:v>
                </c:pt>
                <c:pt idx="6814">
                  <c:v>2802.0</c:v>
                </c:pt>
                <c:pt idx="6815">
                  <c:v>2802.0</c:v>
                </c:pt>
                <c:pt idx="6816">
                  <c:v>2802.0</c:v>
                </c:pt>
                <c:pt idx="6817">
                  <c:v>2802.0</c:v>
                </c:pt>
                <c:pt idx="6818">
                  <c:v>2802.0</c:v>
                </c:pt>
                <c:pt idx="6819">
                  <c:v>2802.0</c:v>
                </c:pt>
                <c:pt idx="6820">
                  <c:v>2803.0</c:v>
                </c:pt>
                <c:pt idx="6821">
                  <c:v>2803.0</c:v>
                </c:pt>
                <c:pt idx="6822">
                  <c:v>2803.0</c:v>
                </c:pt>
                <c:pt idx="6823">
                  <c:v>2804.0</c:v>
                </c:pt>
                <c:pt idx="6824">
                  <c:v>2805.0</c:v>
                </c:pt>
                <c:pt idx="6825">
                  <c:v>2806.0</c:v>
                </c:pt>
                <c:pt idx="6826">
                  <c:v>2807.0</c:v>
                </c:pt>
                <c:pt idx="6827">
                  <c:v>2808.0</c:v>
                </c:pt>
                <c:pt idx="6828">
                  <c:v>2809.0</c:v>
                </c:pt>
                <c:pt idx="6829">
                  <c:v>2809.0</c:v>
                </c:pt>
                <c:pt idx="6830">
                  <c:v>2810.0</c:v>
                </c:pt>
                <c:pt idx="6831">
                  <c:v>2811.0</c:v>
                </c:pt>
                <c:pt idx="6832">
                  <c:v>2811.0</c:v>
                </c:pt>
                <c:pt idx="6833">
                  <c:v>2812.0</c:v>
                </c:pt>
                <c:pt idx="6834">
                  <c:v>2813.0</c:v>
                </c:pt>
                <c:pt idx="6835">
                  <c:v>2814.0</c:v>
                </c:pt>
                <c:pt idx="6836">
                  <c:v>2815.0</c:v>
                </c:pt>
                <c:pt idx="6837">
                  <c:v>2815.0</c:v>
                </c:pt>
                <c:pt idx="6838">
                  <c:v>2816.0</c:v>
                </c:pt>
                <c:pt idx="6839">
                  <c:v>2817.0</c:v>
                </c:pt>
                <c:pt idx="6840">
                  <c:v>2818.0</c:v>
                </c:pt>
                <c:pt idx="6841">
                  <c:v>2819.0</c:v>
                </c:pt>
                <c:pt idx="6842">
                  <c:v>2819.0</c:v>
                </c:pt>
                <c:pt idx="6843">
                  <c:v>2819.0</c:v>
                </c:pt>
                <c:pt idx="6844">
                  <c:v>2819.0</c:v>
                </c:pt>
                <c:pt idx="6845">
                  <c:v>2819.0</c:v>
                </c:pt>
                <c:pt idx="6846">
                  <c:v>2819.0</c:v>
                </c:pt>
                <c:pt idx="6847">
                  <c:v>2819.0</c:v>
                </c:pt>
                <c:pt idx="6848">
                  <c:v>2820.0</c:v>
                </c:pt>
                <c:pt idx="6849">
                  <c:v>2820.0</c:v>
                </c:pt>
                <c:pt idx="6850">
                  <c:v>2820.0</c:v>
                </c:pt>
                <c:pt idx="6851">
                  <c:v>2820.0</c:v>
                </c:pt>
                <c:pt idx="6852">
                  <c:v>2820.0</c:v>
                </c:pt>
                <c:pt idx="6853">
                  <c:v>2820.0</c:v>
                </c:pt>
                <c:pt idx="6854">
                  <c:v>2821.0</c:v>
                </c:pt>
                <c:pt idx="6855">
                  <c:v>2822.0</c:v>
                </c:pt>
                <c:pt idx="6856">
                  <c:v>2823.0</c:v>
                </c:pt>
                <c:pt idx="6857">
                  <c:v>2824.0</c:v>
                </c:pt>
                <c:pt idx="6858">
                  <c:v>2825.0</c:v>
                </c:pt>
                <c:pt idx="6859">
                  <c:v>2826.0</c:v>
                </c:pt>
                <c:pt idx="6860">
                  <c:v>2826.0</c:v>
                </c:pt>
                <c:pt idx="6861">
                  <c:v>2827.0</c:v>
                </c:pt>
                <c:pt idx="6862">
                  <c:v>2828.0</c:v>
                </c:pt>
                <c:pt idx="6863">
                  <c:v>2828.0</c:v>
                </c:pt>
                <c:pt idx="6864">
                  <c:v>2829.0</c:v>
                </c:pt>
                <c:pt idx="6865">
                  <c:v>2830.0</c:v>
                </c:pt>
                <c:pt idx="6866">
                  <c:v>2830.0</c:v>
                </c:pt>
                <c:pt idx="6867">
                  <c:v>2830.0</c:v>
                </c:pt>
                <c:pt idx="6868">
                  <c:v>2830.0</c:v>
                </c:pt>
                <c:pt idx="6869">
                  <c:v>2831.0</c:v>
                </c:pt>
                <c:pt idx="6870">
                  <c:v>2831.0</c:v>
                </c:pt>
                <c:pt idx="6871">
                  <c:v>2832.0</c:v>
                </c:pt>
                <c:pt idx="6872">
                  <c:v>2832.0</c:v>
                </c:pt>
                <c:pt idx="6873">
                  <c:v>2832.0</c:v>
                </c:pt>
                <c:pt idx="6874">
                  <c:v>2832.0</c:v>
                </c:pt>
                <c:pt idx="6875">
                  <c:v>2832.0</c:v>
                </c:pt>
                <c:pt idx="6876">
                  <c:v>2832.0</c:v>
                </c:pt>
                <c:pt idx="6877">
                  <c:v>2832.0</c:v>
                </c:pt>
                <c:pt idx="6878">
                  <c:v>2833.0</c:v>
                </c:pt>
                <c:pt idx="6879">
                  <c:v>2834.0</c:v>
                </c:pt>
                <c:pt idx="6880">
                  <c:v>2834.0</c:v>
                </c:pt>
                <c:pt idx="6881">
                  <c:v>2834.0</c:v>
                </c:pt>
                <c:pt idx="6882">
                  <c:v>2834.0</c:v>
                </c:pt>
                <c:pt idx="6883">
                  <c:v>2835.0</c:v>
                </c:pt>
                <c:pt idx="6884">
                  <c:v>2835.0</c:v>
                </c:pt>
                <c:pt idx="6885">
                  <c:v>2835.0</c:v>
                </c:pt>
                <c:pt idx="6886">
                  <c:v>2836.0</c:v>
                </c:pt>
                <c:pt idx="6887">
                  <c:v>2837.0</c:v>
                </c:pt>
                <c:pt idx="6888">
                  <c:v>2838.0</c:v>
                </c:pt>
                <c:pt idx="6889">
                  <c:v>2838.0</c:v>
                </c:pt>
                <c:pt idx="6890">
                  <c:v>2839.0</c:v>
                </c:pt>
                <c:pt idx="6891">
                  <c:v>2840.0</c:v>
                </c:pt>
                <c:pt idx="6892">
                  <c:v>2841.0</c:v>
                </c:pt>
                <c:pt idx="6893">
                  <c:v>2842.0</c:v>
                </c:pt>
                <c:pt idx="6894">
                  <c:v>2843.0</c:v>
                </c:pt>
                <c:pt idx="6895">
                  <c:v>2844.0</c:v>
                </c:pt>
                <c:pt idx="6896">
                  <c:v>2844.0</c:v>
                </c:pt>
                <c:pt idx="6897">
                  <c:v>2844.0</c:v>
                </c:pt>
                <c:pt idx="6898">
                  <c:v>2844.0</c:v>
                </c:pt>
                <c:pt idx="6899">
                  <c:v>2845.0</c:v>
                </c:pt>
                <c:pt idx="6900">
                  <c:v>2846.0</c:v>
                </c:pt>
                <c:pt idx="6901">
                  <c:v>2847.0</c:v>
                </c:pt>
                <c:pt idx="6902">
                  <c:v>2848.0</c:v>
                </c:pt>
                <c:pt idx="6903">
                  <c:v>2849.0</c:v>
                </c:pt>
                <c:pt idx="6904">
                  <c:v>2850.0</c:v>
                </c:pt>
                <c:pt idx="6905">
                  <c:v>2850.0</c:v>
                </c:pt>
                <c:pt idx="6906">
                  <c:v>2851.0</c:v>
                </c:pt>
                <c:pt idx="6907">
                  <c:v>2851.0</c:v>
                </c:pt>
                <c:pt idx="6908">
                  <c:v>2851.0</c:v>
                </c:pt>
                <c:pt idx="6909">
                  <c:v>2851.0</c:v>
                </c:pt>
                <c:pt idx="6910">
                  <c:v>2852.0</c:v>
                </c:pt>
                <c:pt idx="6911">
                  <c:v>2852.0</c:v>
                </c:pt>
                <c:pt idx="6912">
                  <c:v>2853.0</c:v>
                </c:pt>
                <c:pt idx="6913">
                  <c:v>2854.0</c:v>
                </c:pt>
                <c:pt idx="6914">
                  <c:v>2855.0</c:v>
                </c:pt>
                <c:pt idx="6915">
                  <c:v>2856.0</c:v>
                </c:pt>
                <c:pt idx="6916">
                  <c:v>2857.0</c:v>
                </c:pt>
                <c:pt idx="6917">
                  <c:v>2858.0</c:v>
                </c:pt>
                <c:pt idx="6918">
                  <c:v>2858.0</c:v>
                </c:pt>
                <c:pt idx="6919">
                  <c:v>2858.0</c:v>
                </c:pt>
                <c:pt idx="6920">
                  <c:v>2859.0</c:v>
                </c:pt>
                <c:pt idx="6921">
                  <c:v>2860.0</c:v>
                </c:pt>
                <c:pt idx="6922">
                  <c:v>2861.0</c:v>
                </c:pt>
                <c:pt idx="6923">
                  <c:v>2861.0</c:v>
                </c:pt>
                <c:pt idx="6924">
                  <c:v>2861.0</c:v>
                </c:pt>
                <c:pt idx="6925">
                  <c:v>2861.0</c:v>
                </c:pt>
                <c:pt idx="6926">
                  <c:v>2861.0</c:v>
                </c:pt>
                <c:pt idx="6927">
                  <c:v>2861.0</c:v>
                </c:pt>
                <c:pt idx="6928">
                  <c:v>2861.0</c:v>
                </c:pt>
                <c:pt idx="6929">
                  <c:v>2861.0</c:v>
                </c:pt>
                <c:pt idx="6930">
                  <c:v>2861.0</c:v>
                </c:pt>
                <c:pt idx="6931">
                  <c:v>2861.0</c:v>
                </c:pt>
                <c:pt idx="6932">
                  <c:v>2862.0</c:v>
                </c:pt>
                <c:pt idx="6933">
                  <c:v>2863.0</c:v>
                </c:pt>
                <c:pt idx="6934">
                  <c:v>2864.0</c:v>
                </c:pt>
                <c:pt idx="6935">
                  <c:v>2864.0</c:v>
                </c:pt>
                <c:pt idx="6936">
                  <c:v>2864.0</c:v>
                </c:pt>
                <c:pt idx="6937">
                  <c:v>2864.0</c:v>
                </c:pt>
                <c:pt idx="6938">
                  <c:v>2864.0</c:v>
                </c:pt>
                <c:pt idx="6939">
                  <c:v>2864.0</c:v>
                </c:pt>
                <c:pt idx="6940">
                  <c:v>2864.0</c:v>
                </c:pt>
                <c:pt idx="6941">
                  <c:v>2864.0</c:v>
                </c:pt>
                <c:pt idx="6942">
                  <c:v>2864.0</c:v>
                </c:pt>
                <c:pt idx="6943">
                  <c:v>2865.0</c:v>
                </c:pt>
                <c:pt idx="6944">
                  <c:v>2865.0</c:v>
                </c:pt>
                <c:pt idx="6945">
                  <c:v>2866.0</c:v>
                </c:pt>
                <c:pt idx="6946">
                  <c:v>2867.0</c:v>
                </c:pt>
                <c:pt idx="6947">
                  <c:v>2868.0</c:v>
                </c:pt>
                <c:pt idx="6948">
                  <c:v>2869.0</c:v>
                </c:pt>
                <c:pt idx="6949">
                  <c:v>2869.0</c:v>
                </c:pt>
                <c:pt idx="6950">
                  <c:v>2869.0</c:v>
                </c:pt>
                <c:pt idx="6951">
                  <c:v>2869.0</c:v>
                </c:pt>
                <c:pt idx="6952">
                  <c:v>2869.0</c:v>
                </c:pt>
                <c:pt idx="6953">
                  <c:v>2870.0</c:v>
                </c:pt>
                <c:pt idx="6954">
                  <c:v>2870.0</c:v>
                </c:pt>
                <c:pt idx="6955">
                  <c:v>2871.0</c:v>
                </c:pt>
                <c:pt idx="6956">
                  <c:v>2871.0</c:v>
                </c:pt>
                <c:pt idx="6957">
                  <c:v>2872.0</c:v>
                </c:pt>
                <c:pt idx="6958">
                  <c:v>2872.0</c:v>
                </c:pt>
                <c:pt idx="6959">
                  <c:v>2872.0</c:v>
                </c:pt>
                <c:pt idx="6960">
                  <c:v>2873.0</c:v>
                </c:pt>
                <c:pt idx="6961">
                  <c:v>2874.0</c:v>
                </c:pt>
                <c:pt idx="6962">
                  <c:v>2875.0</c:v>
                </c:pt>
                <c:pt idx="6963">
                  <c:v>2876.0</c:v>
                </c:pt>
                <c:pt idx="6964">
                  <c:v>2876.0</c:v>
                </c:pt>
                <c:pt idx="6965">
                  <c:v>2876.0</c:v>
                </c:pt>
                <c:pt idx="6966">
                  <c:v>2876.0</c:v>
                </c:pt>
                <c:pt idx="6967">
                  <c:v>2876.0</c:v>
                </c:pt>
                <c:pt idx="6968">
                  <c:v>2877.0</c:v>
                </c:pt>
                <c:pt idx="6969">
                  <c:v>2878.0</c:v>
                </c:pt>
                <c:pt idx="6970">
                  <c:v>2878.0</c:v>
                </c:pt>
                <c:pt idx="6971">
                  <c:v>2879.0</c:v>
                </c:pt>
                <c:pt idx="6972">
                  <c:v>2880.0</c:v>
                </c:pt>
                <c:pt idx="6973">
                  <c:v>2881.0</c:v>
                </c:pt>
                <c:pt idx="6974">
                  <c:v>2882.0</c:v>
                </c:pt>
                <c:pt idx="6975">
                  <c:v>2883.0</c:v>
                </c:pt>
                <c:pt idx="6976">
                  <c:v>2884.0</c:v>
                </c:pt>
                <c:pt idx="6977">
                  <c:v>2884.0</c:v>
                </c:pt>
                <c:pt idx="6978">
                  <c:v>2885.0</c:v>
                </c:pt>
                <c:pt idx="6979">
                  <c:v>2885.0</c:v>
                </c:pt>
                <c:pt idx="6980">
                  <c:v>2886.0</c:v>
                </c:pt>
                <c:pt idx="6981">
                  <c:v>2886.0</c:v>
                </c:pt>
                <c:pt idx="6982">
                  <c:v>2887.0</c:v>
                </c:pt>
                <c:pt idx="6983">
                  <c:v>2887.0</c:v>
                </c:pt>
                <c:pt idx="6984">
                  <c:v>2888.0</c:v>
                </c:pt>
                <c:pt idx="6985">
                  <c:v>2889.0</c:v>
                </c:pt>
                <c:pt idx="6986">
                  <c:v>2889.0</c:v>
                </c:pt>
                <c:pt idx="6987">
                  <c:v>2890.0</c:v>
                </c:pt>
                <c:pt idx="6988">
                  <c:v>2891.0</c:v>
                </c:pt>
                <c:pt idx="6989">
                  <c:v>2892.0</c:v>
                </c:pt>
                <c:pt idx="6990">
                  <c:v>2893.0</c:v>
                </c:pt>
                <c:pt idx="6991">
                  <c:v>2894.0</c:v>
                </c:pt>
                <c:pt idx="6992">
                  <c:v>2895.0</c:v>
                </c:pt>
                <c:pt idx="6993">
                  <c:v>2895.0</c:v>
                </c:pt>
                <c:pt idx="6994">
                  <c:v>2895.0</c:v>
                </c:pt>
                <c:pt idx="6995">
                  <c:v>2896.0</c:v>
                </c:pt>
                <c:pt idx="6996">
                  <c:v>2897.0</c:v>
                </c:pt>
                <c:pt idx="6997">
                  <c:v>2898.0</c:v>
                </c:pt>
                <c:pt idx="6998">
                  <c:v>2899.0</c:v>
                </c:pt>
                <c:pt idx="6999">
                  <c:v>2900.0</c:v>
                </c:pt>
                <c:pt idx="7000">
                  <c:v>2900.0</c:v>
                </c:pt>
                <c:pt idx="7001">
                  <c:v>2901.0</c:v>
                </c:pt>
                <c:pt idx="7002">
                  <c:v>2901.0</c:v>
                </c:pt>
                <c:pt idx="7003">
                  <c:v>2901.0</c:v>
                </c:pt>
                <c:pt idx="7004">
                  <c:v>2901.0</c:v>
                </c:pt>
                <c:pt idx="7005">
                  <c:v>2901.0</c:v>
                </c:pt>
                <c:pt idx="7006">
                  <c:v>2901.0</c:v>
                </c:pt>
                <c:pt idx="7007">
                  <c:v>2901.0</c:v>
                </c:pt>
                <c:pt idx="7008">
                  <c:v>2902.0</c:v>
                </c:pt>
                <c:pt idx="7009">
                  <c:v>2903.0</c:v>
                </c:pt>
                <c:pt idx="7010">
                  <c:v>2904.0</c:v>
                </c:pt>
                <c:pt idx="7011">
                  <c:v>2904.0</c:v>
                </c:pt>
                <c:pt idx="7012">
                  <c:v>2904.0</c:v>
                </c:pt>
                <c:pt idx="7013">
                  <c:v>2904.0</c:v>
                </c:pt>
                <c:pt idx="7014">
                  <c:v>2904.0</c:v>
                </c:pt>
                <c:pt idx="7015">
                  <c:v>2904.0</c:v>
                </c:pt>
                <c:pt idx="7016">
                  <c:v>2904.0</c:v>
                </c:pt>
                <c:pt idx="7017">
                  <c:v>2905.0</c:v>
                </c:pt>
                <c:pt idx="7018">
                  <c:v>2906.0</c:v>
                </c:pt>
                <c:pt idx="7019">
                  <c:v>2906.0</c:v>
                </c:pt>
                <c:pt idx="7020">
                  <c:v>2907.0</c:v>
                </c:pt>
                <c:pt idx="7021">
                  <c:v>2908.0</c:v>
                </c:pt>
                <c:pt idx="7022">
                  <c:v>2909.0</c:v>
                </c:pt>
                <c:pt idx="7023">
                  <c:v>2909.0</c:v>
                </c:pt>
                <c:pt idx="7024">
                  <c:v>2909.0</c:v>
                </c:pt>
                <c:pt idx="7025">
                  <c:v>2910.0</c:v>
                </c:pt>
                <c:pt idx="7026">
                  <c:v>2910.0</c:v>
                </c:pt>
                <c:pt idx="7027">
                  <c:v>2910.0</c:v>
                </c:pt>
                <c:pt idx="7028">
                  <c:v>2910.0</c:v>
                </c:pt>
                <c:pt idx="7029">
                  <c:v>2911.0</c:v>
                </c:pt>
                <c:pt idx="7030">
                  <c:v>2912.0</c:v>
                </c:pt>
                <c:pt idx="7031">
                  <c:v>2913.0</c:v>
                </c:pt>
                <c:pt idx="7032">
                  <c:v>2914.0</c:v>
                </c:pt>
                <c:pt idx="7033">
                  <c:v>2914.0</c:v>
                </c:pt>
                <c:pt idx="7034">
                  <c:v>2914.0</c:v>
                </c:pt>
                <c:pt idx="7035">
                  <c:v>2914.0</c:v>
                </c:pt>
                <c:pt idx="7036">
                  <c:v>2915.0</c:v>
                </c:pt>
                <c:pt idx="7037">
                  <c:v>2915.0</c:v>
                </c:pt>
                <c:pt idx="7038">
                  <c:v>2916.0</c:v>
                </c:pt>
                <c:pt idx="7039">
                  <c:v>2917.0</c:v>
                </c:pt>
                <c:pt idx="7040">
                  <c:v>2918.0</c:v>
                </c:pt>
                <c:pt idx="7041">
                  <c:v>2919.0</c:v>
                </c:pt>
                <c:pt idx="7042">
                  <c:v>2919.0</c:v>
                </c:pt>
                <c:pt idx="7043">
                  <c:v>2920.0</c:v>
                </c:pt>
                <c:pt idx="7044">
                  <c:v>2920.0</c:v>
                </c:pt>
                <c:pt idx="7045">
                  <c:v>2921.0</c:v>
                </c:pt>
                <c:pt idx="7046">
                  <c:v>2921.0</c:v>
                </c:pt>
                <c:pt idx="7047">
                  <c:v>2921.0</c:v>
                </c:pt>
                <c:pt idx="7048">
                  <c:v>2921.0</c:v>
                </c:pt>
                <c:pt idx="7049">
                  <c:v>2922.0</c:v>
                </c:pt>
                <c:pt idx="7050">
                  <c:v>2922.0</c:v>
                </c:pt>
                <c:pt idx="7051">
                  <c:v>2923.0</c:v>
                </c:pt>
                <c:pt idx="7052">
                  <c:v>2923.0</c:v>
                </c:pt>
                <c:pt idx="7053">
                  <c:v>2923.0</c:v>
                </c:pt>
                <c:pt idx="7054">
                  <c:v>2924.0</c:v>
                </c:pt>
                <c:pt idx="7055">
                  <c:v>2924.0</c:v>
                </c:pt>
                <c:pt idx="7056">
                  <c:v>2924.0</c:v>
                </c:pt>
                <c:pt idx="7057">
                  <c:v>2924.0</c:v>
                </c:pt>
                <c:pt idx="7058">
                  <c:v>2924.0</c:v>
                </c:pt>
                <c:pt idx="7059">
                  <c:v>2924.0</c:v>
                </c:pt>
                <c:pt idx="7060">
                  <c:v>2925.0</c:v>
                </c:pt>
                <c:pt idx="7061">
                  <c:v>2925.0</c:v>
                </c:pt>
                <c:pt idx="7062">
                  <c:v>2926.0</c:v>
                </c:pt>
                <c:pt idx="7063">
                  <c:v>2927.0</c:v>
                </c:pt>
                <c:pt idx="7064">
                  <c:v>2928.0</c:v>
                </c:pt>
                <c:pt idx="7065">
                  <c:v>2929.0</c:v>
                </c:pt>
                <c:pt idx="7066">
                  <c:v>2930.0</c:v>
                </c:pt>
                <c:pt idx="7067">
                  <c:v>2931.0</c:v>
                </c:pt>
                <c:pt idx="7068">
                  <c:v>2932.0</c:v>
                </c:pt>
                <c:pt idx="7069">
                  <c:v>2933.0</c:v>
                </c:pt>
                <c:pt idx="7070">
                  <c:v>2934.0</c:v>
                </c:pt>
                <c:pt idx="7071">
                  <c:v>2934.0</c:v>
                </c:pt>
                <c:pt idx="7072">
                  <c:v>2935.0</c:v>
                </c:pt>
                <c:pt idx="7073">
                  <c:v>2935.0</c:v>
                </c:pt>
                <c:pt idx="7074">
                  <c:v>2935.0</c:v>
                </c:pt>
                <c:pt idx="7075">
                  <c:v>2935.0</c:v>
                </c:pt>
                <c:pt idx="7076">
                  <c:v>2936.0</c:v>
                </c:pt>
                <c:pt idx="7077">
                  <c:v>2936.0</c:v>
                </c:pt>
                <c:pt idx="7078">
                  <c:v>2937.0</c:v>
                </c:pt>
                <c:pt idx="7079">
                  <c:v>2937.0</c:v>
                </c:pt>
                <c:pt idx="7080">
                  <c:v>2937.0</c:v>
                </c:pt>
                <c:pt idx="7081">
                  <c:v>2937.0</c:v>
                </c:pt>
                <c:pt idx="7082">
                  <c:v>2938.0</c:v>
                </c:pt>
                <c:pt idx="7083">
                  <c:v>2938.0</c:v>
                </c:pt>
                <c:pt idx="7084">
                  <c:v>2939.0</c:v>
                </c:pt>
                <c:pt idx="7085">
                  <c:v>2939.0</c:v>
                </c:pt>
                <c:pt idx="7086">
                  <c:v>2940.0</c:v>
                </c:pt>
                <c:pt idx="7087">
                  <c:v>2941.0</c:v>
                </c:pt>
                <c:pt idx="7088">
                  <c:v>2942.0</c:v>
                </c:pt>
                <c:pt idx="7089">
                  <c:v>2943.0</c:v>
                </c:pt>
                <c:pt idx="7090">
                  <c:v>2943.0</c:v>
                </c:pt>
                <c:pt idx="7091">
                  <c:v>2943.0</c:v>
                </c:pt>
                <c:pt idx="7092">
                  <c:v>2943.0</c:v>
                </c:pt>
                <c:pt idx="7093">
                  <c:v>2944.0</c:v>
                </c:pt>
                <c:pt idx="7094">
                  <c:v>2944.0</c:v>
                </c:pt>
                <c:pt idx="7095">
                  <c:v>2945.0</c:v>
                </c:pt>
                <c:pt idx="7096">
                  <c:v>2946.0</c:v>
                </c:pt>
                <c:pt idx="7097">
                  <c:v>2947.0</c:v>
                </c:pt>
                <c:pt idx="7098">
                  <c:v>2947.0</c:v>
                </c:pt>
                <c:pt idx="7099">
                  <c:v>2947.0</c:v>
                </c:pt>
                <c:pt idx="7100">
                  <c:v>2948.0</c:v>
                </c:pt>
                <c:pt idx="7101">
                  <c:v>2949.0</c:v>
                </c:pt>
                <c:pt idx="7102">
                  <c:v>2950.0</c:v>
                </c:pt>
                <c:pt idx="7103">
                  <c:v>2951.0</c:v>
                </c:pt>
                <c:pt idx="7104">
                  <c:v>2952.0</c:v>
                </c:pt>
                <c:pt idx="7105">
                  <c:v>2953.0</c:v>
                </c:pt>
                <c:pt idx="7106">
                  <c:v>2954.0</c:v>
                </c:pt>
                <c:pt idx="7107">
                  <c:v>2954.0</c:v>
                </c:pt>
                <c:pt idx="7108">
                  <c:v>2954.0</c:v>
                </c:pt>
                <c:pt idx="7109">
                  <c:v>2954.0</c:v>
                </c:pt>
                <c:pt idx="7110">
                  <c:v>2955.0</c:v>
                </c:pt>
                <c:pt idx="7111">
                  <c:v>2955.0</c:v>
                </c:pt>
                <c:pt idx="7112">
                  <c:v>2955.0</c:v>
                </c:pt>
                <c:pt idx="7113">
                  <c:v>2955.0</c:v>
                </c:pt>
                <c:pt idx="7114">
                  <c:v>2955.0</c:v>
                </c:pt>
                <c:pt idx="7115">
                  <c:v>2955.0</c:v>
                </c:pt>
                <c:pt idx="7116">
                  <c:v>2955.0</c:v>
                </c:pt>
                <c:pt idx="7117">
                  <c:v>2955.0</c:v>
                </c:pt>
                <c:pt idx="7118">
                  <c:v>2955.0</c:v>
                </c:pt>
                <c:pt idx="7119">
                  <c:v>2955.0</c:v>
                </c:pt>
                <c:pt idx="7120">
                  <c:v>2955.0</c:v>
                </c:pt>
                <c:pt idx="7121">
                  <c:v>2955.0</c:v>
                </c:pt>
                <c:pt idx="7122">
                  <c:v>2956.0</c:v>
                </c:pt>
                <c:pt idx="7123">
                  <c:v>2957.0</c:v>
                </c:pt>
                <c:pt idx="7124">
                  <c:v>2957.0</c:v>
                </c:pt>
                <c:pt idx="7125">
                  <c:v>2957.0</c:v>
                </c:pt>
                <c:pt idx="7126">
                  <c:v>2957.0</c:v>
                </c:pt>
                <c:pt idx="7127">
                  <c:v>2957.0</c:v>
                </c:pt>
                <c:pt idx="7128">
                  <c:v>2957.0</c:v>
                </c:pt>
                <c:pt idx="7129">
                  <c:v>2957.0</c:v>
                </c:pt>
                <c:pt idx="7130">
                  <c:v>2958.0</c:v>
                </c:pt>
                <c:pt idx="7131">
                  <c:v>2958.0</c:v>
                </c:pt>
                <c:pt idx="7132">
                  <c:v>2959.0</c:v>
                </c:pt>
                <c:pt idx="7133">
                  <c:v>2959.0</c:v>
                </c:pt>
                <c:pt idx="7134">
                  <c:v>2960.0</c:v>
                </c:pt>
                <c:pt idx="7135">
                  <c:v>2961.0</c:v>
                </c:pt>
                <c:pt idx="7136">
                  <c:v>2961.0</c:v>
                </c:pt>
                <c:pt idx="7137">
                  <c:v>2962.0</c:v>
                </c:pt>
                <c:pt idx="7138">
                  <c:v>2962.0</c:v>
                </c:pt>
                <c:pt idx="7139">
                  <c:v>2962.0</c:v>
                </c:pt>
                <c:pt idx="7140">
                  <c:v>2963.0</c:v>
                </c:pt>
                <c:pt idx="7141">
                  <c:v>2964.0</c:v>
                </c:pt>
                <c:pt idx="7142">
                  <c:v>2965.0</c:v>
                </c:pt>
                <c:pt idx="7143">
                  <c:v>2966.0</c:v>
                </c:pt>
                <c:pt idx="7144">
                  <c:v>2967.0</c:v>
                </c:pt>
                <c:pt idx="7145">
                  <c:v>2967.0</c:v>
                </c:pt>
                <c:pt idx="7146">
                  <c:v>2967.0</c:v>
                </c:pt>
                <c:pt idx="7147">
                  <c:v>2968.0</c:v>
                </c:pt>
                <c:pt idx="7148">
                  <c:v>2969.0</c:v>
                </c:pt>
                <c:pt idx="7149">
                  <c:v>2970.0</c:v>
                </c:pt>
                <c:pt idx="7150">
                  <c:v>2971.0</c:v>
                </c:pt>
                <c:pt idx="7151">
                  <c:v>2972.0</c:v>
                </c:pt>
                <c:pt idx="7152">
                  <c:v>2973.0</c:v>
                </c:pt>
                <c:pt idx="7153">
                  <c:v>2974.0</c:v>
                </c:pt>
                <c:pt idx="7154">
                  <c:v>2975.0</c:v>
                </c:pt>
                <c:pt idx="7155">
                  <c:v>2975.0</c:v>
                </c:pt>
                <c:pt idx="7156">
                  <c:v>2975.0</c:v>
                </c:pt>
                <c:pt idx="7157">
                  <c:v>2976.0</c:v>
                </c:pt>
                <c:pt idx="7158">
                  <c:v>2976.0</c:v>
                </c:pt>
                <c:pt idx="7159">
                  <c:v>2976.0</c:v>
                </c:pt>
                <c:pt idx="7160">
                  <c:v>2977.0</c:v>
                </c:pt>
                <c:pt idx="7161">
                  <c:v>2977.0</c:v>
                </c:pt>
                <c:pt idx="7162">
                  <c:v>2978.0</c:v>
                </c:pt>
                <c:pt idx="7163">
                  <c:v>2979.0</c:v>
                </c:pt>
                <c:pt idx="7164">
                  <c:v>2980.0</c:v>
                </c:pt>
                <c:pt idx="7165">
                  <c:v>2980.0</c:v>
                </c:pt>
                <c:pt idx="7166">
                  <c:v>2980.0</c:v>
                </c:pt>
                <c:pt idx="7167">
                  <c:v>2980.0</c:v>
                </c:pt>
                <c:pt idx="7168">
                  <c:v>2981.0</c:v>
                </c:pt>
                <c:pt idx="7169">
                  <c:v>2981.0</c:v>
                </c:pt>
                <c:pt idx="7170">
                  <c:v>2982.0</c:v>
                </c:pt>
                <c:pt idx="7171">
                  <c:v>2982.0</c:v>
                </c:pt>
                <c:pt idx="7172">
                  <c:v>2983.0</c:v>
                </c:pt>
                <c:pt idx="7173">
                  <c:v>2984.0</c:v>
                </c:pt>
                <c:pt idx="7174">
                  <c:v>2984.0</c:v>
                </c:pt>
                <c:pt idx="7175">
                  <c:v>2985.0</c:v>
                </c:pt>
                <c:pt idx="7176">
                  <c:v>2986.0</c:v>
                </c:pt>
                <c:pt idx="7177">
                  <c:v>2986.0</c:v>
                </c:pt>
                <c:pt idx="7178">
                  <c:v>2987.0</c:v>
                </c:pt>
                <c:pt idx="7179">
                  <c:v>2987.0</c:v>
                </c:pt>
                <c:pt idx="7180">
                  <c:v>2988.0</c:v>
                </c:pt>
                <c:pt idx="7181">
                  <c:v>2989.0</c:v>
                </c:pt>
                <c:pt idx="7182">
                  <c:v>2990.0</c:v>
                </c:pt>
                <c:pt idx="7183">
                  <c:v>2991.0</c:v>
                </c:pt>
                <c:pt idx="7184">
                  <c:v>2992.0</c:v>
                </c:pt>
                <c:pt idx="7185">
                  <c:v>2993.0</c:v>
                </c:pt>
                <c:pt idx="7186">
                  <c:v>2994.0</c:v>
                </c:pt>
                <c:pt idx="7187">
                  <c:v>2995.0</c:v>
                </c:pt>
                <c:pt idx="7188">
                  <c:v>2996.0</c:v>
                </c:pt>
                <c:pt idx="7189">
                  <c:v>2996.0</c:v>
                </c:pt>
                <c:pt idx="7190">
                  <c:v>2996.0</c:v>
                </c:pt>
                <c:pt idx="7191">
                  <c:v>2996.0</c:v>
                </c:pt>
                <c:pt idx="7192">
                  <c:v>2997.0</c:v>
                </c:pt>
                <c:pt idx="7193">
                  <c:v>2997.0</c:v>
                </c:pt>
                <c:pt idx="7194">
                  <c:v>2997.0</c:v>
                </c:pt>
                <c:pt idx="7195">
                  <c:v>2998.0</c:v>
                </c:pt>
                <c:pt idx="7196">
                  <c:v>2999.0</c:v>
                </c:pt>
                <c:pt idx="7197">
                  <c:v>3000.0</c:v>
                </c:pt>
                <c:pt idx="7198">
                  <c:v>3000.0</c:v>
                </c:pt>
                <c:pt idx="7199">
                  <c:v>3000.0</c:v>
                </c:pt>
                <c:pt idx="7200">
                  <c:v>3001.0</c:v>
                </c:pt>
                <c:pt idx="7201">
                  <c:v>3002.0</c:v>
                </c:pt>
                <c:pt idx="7202">
                  <c:v>3002.0</c:v>
                </c:pt>
                <c:pt idx="7203">
                  <c:v>3002.0</c:v>
                </c:pt>
                <c:pt idx="7204">
                  <c:v>3002.0</c:v>
                </c:pt>
                <c:pt idx="7205">
                  <c:v>3003.0</c:v>
                </c:pt>
                <c:pt idx="7206">
                  <c:v>3003.0</c:v>
                </c:pt>
                <c:pt idx="7207">
                  <c:v>3003.0</c:v>
                </c:pt>
                <c:pt idx="7208">
                  <c:v>3003.0</c:v>
                </c:pt>
                <c:pt idx="7209">
                  <c:v>3003.0</c:v>
                </c:pt>
                <c:pt idx="7210">
                  <c:v>3003.0</c:v>
                </c:pt>
                <c:pt idx="7211">
                  <c:v>3004.0</c:v>
                </c:pt>
                <c:pt idx="7212">
                  <c:v>3004.0</c:v>
                </c:pt>
                <c:pt idx="7213">
                  <c:v>3004.0</c:v>
                </c:pt>
                <c:pt idx="7214">
                  <c:v>3005.0</c:v>
                </c:pt>
                <c:pt idx="7215">
                  <c:v>3006.0</c:v>
                </c:pt>
                <c:pt idx="7216">
                  <c:v>3007.0</c:v>
                </c:pt>
                <c:pt idx="7217">
                  <c:v>3007.0</c:v>
                </c:pt>
                <c:pt idx="7218">
                  <c:v>3008.0</c:v>
                </c:pt>
                <c:pt idx="7219">
                  <c:v>3009.0</c:v>
                </c:pt>
                <c:pt idx="7220">
                  <c:v>3009.0</c:v>
                </c:pt>
                <c:pt idx="7221">
                  <c:v>3010.0</c:v>
                </c:pt>
                <c:pt idx="7222">
                  <c:v>3010.0</c:v>
                </c:pt>
                <c:pt idx="7223">
                  <c:v>3011.0</c:v>
                </c:pt>
                <c:pt idx="7224">
                  <c:v>3012.0</c:v>
                </c:pt>
                <c:pt idx="7225">
                  <c:v>3013.0</c:v>
                </c:pt>
                <c:pt idx="7226">
                  <c:v>3014.0</c:v>
                </c:pt>
                <c:pt idx="7227">
                  <c:v>3015.0</c:v>
                </c:pt>
                <c:pt idx="7228">
                  <c:v>3016.0</c:v>
                </c:pt>
                <c:pt idx="7229">
                  <c:v>3017.0</c:v>
                </c:pt>
                <c:pt idx="7230">
                  <c:v>3018.0</c:v>
                </c:pt>
                <c:pt idx="7231">
                  <c:v>3019.0</c:v>
                </c:pt>
                <c:pt idx="7232">
                  <c:v>3019.0</c:v>
                </c:pt>
                <c:pt idx="7233">
                  <c:v>3020.0</c:v>
                </c:pt>
                <c:pt idx="7234">
                  <c:v>3021.0</c:v>
                </c:pt>
                <c:pt idx="7235">
                  <c:v>3022.0</c:v>
                </c:pt>
                <c:pt idx="7236">
                  <c:v>3022.0</c:v>
                </c:pt>
                <c:pt idx="7237">
                  <c:v>3023.0</c:v>
                </c:pt>
                <c:pt idx="7238">
                  <c:v>3023.0</c:v>
                </c:pt>
                <c:pt idx="7239">
                  <c:v>3024.0</c:v>
                </c:pt>
                <c:pt idx="7240">
                  <c:v>3024.0</c:v>
                </c:pt>
                <c:pt idx="7241">
                  <c:v>3024.0</c:v>
                </c:pt>
                <c:pt idx="7242">
                  <c:v>3024.0</c:v>
                </c:pt>
                <c:pt idx="7243">
                  <c:v>3024.0</c:v>
                </c:pt>
                <c:pt idx="7244">
                  <c:v>3024.0</c:v>
                </c:pt>
                <c:pt idx="7245">
                  <c:v>3024.0</c:v>
                </c:pt>
                <c:pt idx="7246">
                  <c:v>3025.0</c:v>
                </c:pt>
                <c:pt idx="7247">
                  <c:v>3026.0</c:v>
                </c:pt>
                <c:pt idx="7248">
                  <c:v>3027.0</c:v>
                </c:pt>
                <c:pt idx="7249">
                  <c:v>3028.0</c:v>
                </c:pt>
                <c:pt idx="7250">
                  <c:v>3028.0</c:v>
                </c:pt>
                <c:pt idx="7251">
                  <c:v>3028.0</c:v>
                </c:pt>
                <c:pt idx="7252">
                  <c:v>3028.0</c:v>
                </c:pt>
                <c:pt idx="7253">
                  <c:v>3028.0</c:v>
                </c:pt>
                <c:pt idx="7254">
                  <c:v>3028.0</c:v>
                </c:pt>
                <c:pt idx="7255">
                  <c:v>3028.0</c:v>
                </c:pt>
                <c:pt idx="7256">
                  <c:v>3028.0</c:v>
                </c:pt>
                <c:pt idx="7257">
                  <c:v>3028.0</c:v>
                </c:pt>
                <c:pt idx="7258">
                  <c:v>3028.0</c:v>
                </c:pt>
                <c:pt idx="7259">
                  <c:v>3029.0</c:v>
                </c:pt>
                <c:pt idx="7260">
                  <c:v>3030.0</c:v>
                </c:pt>
                <c:pt idx="7261">
                  <c:v>3030.0</c:v>
                </c:pt>
                <c:pt idx="7262">
                  <c:v>3030.0</c:v>
                </c:pt>
                <c:pt idx="7263">
                  <c:v>3030.0</c:v>
                </c:pt>
                <c:pt idx="7264">
                  <c:v>3031.0</c:v>
                </c:pt>
                <c:pt idx="7265">
                  <c:v>3031.0</c:v>
                </c:pt>
                <c:pt idx="7266">
                  <c:v>3031.0</c:v>
                </c:pt>
                <c:pt idx="7267">
                  <c:v>3031.0</c:v>
                </c:pt>
                <c:pt idx="7268">
                  <c:v>3031.0</c:v>
                </c:pt>
                <c:pt idx="7269">
                  <c:v>3031.0</c:v>
                </c:pt>
                <c:pt idx="7270">
                  <c:v>3031.0</c:v>
                </c:pt>
                <c:pt idx="7271">
                  <c:v>3031.0</c:v>
                </c:pt>
                <c:pt idx="7272">
                  <c:v>3031.0</c:v>
                </c:pt>
                <c:pt idx="7273">
                  <c:v>3031.0</c:v>
                </c:pt>
                <c:pt idx="7274">
                  <c:v>3031.0</c:v>
                </c:pt>
                <c:pt idx="7275">
                  <c:v>3031.0</c:v>
                </c:pt>
                <c:pt idx="7276">
                  <c:v>3031.0</c:v>
                </c:pt>
                <c:pt idx="7277">
                  <c:v>3032.0</c:v>
                </c:pt>
                <c:pt idx="7278">
                  <c:v>3032.0</c:v>
                </c:pt>
                <c:pt idx="7279">
                  <c:v>3032.0</c:v>
                </c:pt>
                <c:pt idx="7280">
                  <c:v>3032.0</c:v>
                </c:pt>
                <c:pt idx="7281">
                  <c:v>3032.0</c:v>
                </c:pt>
                <c:pt idx="7282">
                  <c:v>3033.0</c:v>
                </c:pt>
                <c:pt idx="7283">
                  <c:v>3034.0</c:v>
                </c:pt>
                <c:pt idx="7284">
                  <c:v>3035.0</c:v>
                </c:pt>
                <c:pt idx="7285">
                  <c:v>3035.0</c:v>
                </c:pt>
                <c:pt idx="7286">
                  <c:v>3036.0</c:v>
                </c:pt>
                <c:pt idx="7287">
                  <c:v>3037.0</c:v>
                </c:pt>
                <c:pt idx="7288">
                  <c:v>3038.0</c:v>
                </c:pt>
                <c:pt idx="7289">
                  <c:v>3039.0</c:v>
                </c:pt>
                <c:pt idx="7290">
                  <c:v>3039.0</c:v>
                </c:pt>
                <c:pt idx="7291">
                  <c:v>3040.0</c:v>
                </c:pt>
                <c:pt idx="7292">
                  <c:v>3040.0</c:v>
                </c:pt>
                <c:pt idx="7293">
                  <c:v>3040.0</c:v>
                </c:pt>
                <c:pt idx="7294">
                  <c:v>3041.0</c:v>
                </c:pt>
                <c:pt idx="7295">
                  <c:v>3041.0</c:v>
                </c:pt>
                <c:pt idx="7296">
                  <c:v>3042.0</c:v>
                </c:pt>
                <c:pt idx="7297">
                  <c:v>3043.0</c:v>
                </c:pt>
                <c:pt idx="7298">
                  <c:v>3043.0</c:v>
                </c:pt>
                <c:pt idx="7299">
                  <c:v>3044.0</c:v>
                </c:pt>
                <c:pt idx="7300">
                  <c:v>3044.0</c:v>
                </c:pt>
                <c:pt idx="7301">
                  <c:v>3044.0</c:v>
                </c:pt>
                <c:pt idx="7302">
                  <c:v>3045.0</c:v>
                </c:pt>
                <c:pt idx="7303">
                  <c:v>3046.0</c:v>
                </c:pt>
                <c:pt idx="7304">
                  <c:v>3046.0</c:v>
                </c:pt>
                <c:pt idx="7305">
                  <c:v>3047.0</c:v>
                </c:pt>
                <c:pt idx="7306">
                  <c:v>3048.0</c:v>
                </c:pt>
                <c:pt idx="7307">
                  <c:v>3049.0</c:v>
                </c:pt>
                <c:pt idx="7308">
                  <c:v>3050.0</c:v>
                </c:pt>
                <c:pt idx="7309">
                  <c:v>3051.0</c:v>
                </c:pt>
                <c:pt idx="7310">
                  <c:v>3052.0</c:v>
                </c:pt>
                <c:pt idx="7311">
                  <c:v>3053.0</c:v>
                </c:pt>
                <c:pt idx="7312">
                  <c:v>3054.0</c:v>
                </c:pt>
                <c:pt idx="7313">
                  <c:v>3055.0</c:v>
                </c:pt>
                <c:pt idx="7314">
                  <c:v>3055.0</c:v>
                </c:pt>
                <c:pt idx="7315">
                  <c:v>3055.0</c:v>
                </c:pt>
                <c:pt idx="7316">
                  <c:v>3055.0</c:v>
                </c:pt>
                <c:pt idx="7317">
                  <c:v>3055.0</c:v>
                </c:pt>
                <c:pt idx="7318">
                  <c:v>3056.0</c:v>
                </c:pt>
                <c:pt idx="7319">
                  <c:v>3057.0</c:v>
                </c:pt>
                <c:pt idx="7320">
                  <c:v>3058.0</c:v>
                </c:pt>
                <c:pt idx="7321">
                  <c:v>3059.0</c:v>
                </c:pt>
                <c:pt idx="7322">
                  <c:v>3060.0</c:v>
                </c:pt>
                <c:pt idx="7323">
                  <c:v>3060.0</c:v>
                </c:pt>
                <c:pt idx="7324">
                  <c:v>3060.0</c:v>
                </c:pt>
                <c:pt idx="7325">
                  <c:v>3060.0</c:v>
                </c:pt>
                <c:pt idx="7326">
                  <c:v>3060.0</c:v>
                </c:pt>
                <c:pt idx="7327">
                  <c:v>3060.0</c:v>
                </c:pt>
                <c:pt idx="7328">
                  <c:v>3060.0</c:v>
                </c:pt>
                <c:pt idx="7329">
                  <c:v>3060.0</c:v>
                </c:pt>
                <c:pt idx="7330">
                  <c:v>3061.0</c:v>
                </c:pt>
                <c:pt idx="7331">
                  <c:v>3062.0</c:v>
                </c:pt>
                <c:pt idx="7332">
                  <c:v>3063.0</c:v>
                </c:pt>
                <c:pt idx="7333">
                  <c:v>3063.0</c:v>
                </c:pt>
                <c:pt idx="7334">
                  <c:v>3064.0</c:v>
                </c:pt>
                <c:pt idx="7335">
                  <c:v>3064.0</c:v>
                </c:pt>
                <c:pt idx="7336">
                  <c:v>3065.0</c:v>
                </c:pt>
                <c:pt idx="7337">
                  <c:v>3065.0</c:v>
                </c:pt>
                <c:pt idx="7338">
                  <c:v>3065.0</c:v>
                </c:pt>
                <c:pt idx="7339">
                  <c:v>3066.0</c:v>
                </c:pt>
                <c:pt idx="7340">
                  <c:v>3066.0</c:v>
                </c:pt>
                <c:pt idx="7341">
                  <c:v>3066.0</c:v>
                </c:pt>
                <c:pt idx="7342">
                  <c:v>3067.0</c:v>
                </c:pt>
                <c:pt idx="7343">
                  <c:v>3068.0</c:v>
                </c:pt>
                <c:pt idx="7344">
                  <c:v>3068.0</c:v>
                </c:pt>
                <c:pt idx="7345">
                  <c:v>3069.0</c:v>
                </c:pt>
                <c:pt idx="7346">
                  <c:v>3069.0</c:v>
                </c:pt>
                <c:pt idx="7347">
                  <c:v>3070.0</c:v>
                </c:pt>
                <c:pt idx="7348">
                  <c:v>3070.0</c:v>
                </c:pt>
                <c:pt idx="7349">
                  <c:v>3070.0</c:v>
                </c:pt>
                <c:pt idx="7350">
                  <c:v>3071.0</c:v>
                </c:pt>
                <c:pt idx="7351">
                  <c:v>3072.0</c:v>
                </c:pt>
                <c:pt idx="7352">
                  <c:v>3072.0</c:v>
                </c:pt>
                <c:pt idx="7353">
                  <c:v>3073.0</c:v>
                </c:pt>
                <c:pt idx="7354">
                  <c:v>3074.0</c:v>
                </c:pt>
                <c:pt idx="7355">
                  <c:v>3075.0</c:v>
                </c:pt>
                <c:pt idx="7356">
                  <c:v>3075.0</c:v>
                </c:pt>
                <c:pt idx="7357">
                  <c:v>3076.0</c:v>
                </c:pt>
                <c:pt idx="7358">
                  <c:v>3077.0</c:v>
                </c:pt>
                <c:pt idx="7359">
                  <c:v>3078.0</c:v>
                </c:pt>
                <c:pt idx="7360">
                  <c:v>3079.0</c:v>
                </c:pt>
                <c:pt idx="7361">
                  <c:v>3080.0</c:v>
                </c:pt>
                <c:pt idx="7362">
                  <c:v>3080.0</c:v>
                </c:pt>
                <c:pt idx="7363">
                  <c:v>3080.0</c:v>
                </c:pt>
                <c:pt idx="7364">
                  <c:v>3080.0</c:v>
                </c:pt>
                <c:pt idx="7365">
                  <c:v>3080.0</c:v>
                </c:pt>
                <c:pt idx="7366">
                  <c:v>3081.0</c:v>
                </c:pt>
                <c:pt idx="7367">
                  <c:v>3082.0</c:v>
                </c:pt>
                <c:pt idx="7368">
                  <c:v>3083.0</c:v>
                </c:pt>
                <c:pt idx="7369">
                  <c:v>3084.0</c:v>
                </c:pt>
                <c:pt idx="7370">
                  <c:v>3084.0</c:v>
                </c:pt>
                <c:pt idx="7371">
                  <c:v>3085.0</c:v>
                </c:pt>
                <c:pt idx="7372">
                  <c:v>3086.0</c:v>
                </c:pt>
                <c:pt idx="7373">
                  <c:v>3086.0</c:v>
                </c:pt>
                <c:pt idx="7374">
                  <c:v>3086.0</c:v>
                </c:pt>
                <c:pt idx="7375">
                  <c:v>3087.0</c:v>
                </c:pt>
                <c:pt idx="7376">
                  <c:v>3088.0</c:v>
                </c:pt>
                <c:pt idx="7377">
                  <c:v>3089.0</c:v>
                </c:pt>
                <c:pt idx="7378">
                  <c:v>3090.0</c:v>
                </c:pt>
                <c:pt idx="7379">
                  <c:v>3091.0</c:v>
                </c:pt>
                <c:pt idx="7380">
                  <c:v>3092.0</c:v>
                </c:pt>
                <c:pt idx="7381">
                  <c:v>3093.0</c:v>
                </c:pt>
                <c:pt idx="7382">
                  <c:v>3094.0</c:v>
                </c:pt>
                <c:pt idx="7383">
                  <c:v>3095.0</c:v>
                </c:pt>
                <c:pt idx="7384">
                  <c:v>3095.0</c:v>
                </c:pt>
                <c:pt idx="7385">
                  <c:v>3096.0</c:v>
                </c:pt>
                <c:pt idx="7386">
                  <c:v>3097.0</c:v>
                </c:pt>
                <c:pt idx="7387">
                  <c:v>3098.0</c:v>
                </c:pt>
                <c:pt idx="7388">
                  <c:v>3099.0</c:v>
                </c:pt>
                <c:pt idx="7389">
                  <c:v>3100.0</c:v>
                </c:pt>
                <c:pt idx="7390">
                  <c:v>3100.0</c:v>
                </c:pt>
                <c:pt idx="7391">
                  <c:v>3100.0</c:v>
                </c:pt>
                <c:pt idx="7392">
                  <c:v>3101.0</c:v>
                </c:pt>
                <c:pt idx="7393">
                  <c:v>3102.0</c:v>
                </c:pt>
                <c:pt idx="7394">
                  <c:v>3103.0</c:v>
                </c:pt>
                <c:pt idx="7395">
                  <c:v>3103.0</c:v>
                </c:pt>
                <c:pt idx="7396">
                  <c:v>3104.0</c:v>
                </c:pt>
                <c:pt idx="7397">
                  <c:v>3104.0</c:v>
                </c:pt>
                <c:pt idx="7398">
                  <c:v>3104.0</c:v>
                </c:pt>
                <c:pt idx="7399">
                  <c:v>3105.0</c:v>
                </c:pt>
                <c:pt idx="7400">
                  <c:v>3105.0</c:v>
                </c:pt>
                <c:pt idx="7401">
                  <c:v>3105.0</c:v>
                </c:pt>
                <c:pt idx="7402">
                  <c:v>3105.0</c:v>
                </c:pt>
                <c:pt idx="7403">
                  <c:v>3105.0</c:v>
                </c:pt>
                <c:pt idx="7404">
                  <c:v>3105.0</c:v>
                </c:pt>
                <c:pt idx="7405">
                  <c:v>3105.0</c:v>
                </c:pt>
                <c:pt idx="7406">
                  <c:v>3105.0</c:v>
                </c:pt>
                <c:pt idx="7407">
                  <c:v>3106.0</c:v>
                </c:pt>
                <c:pt idx="7408">
                  <c:v>3106.0</c:v>
                </c:pt>
                <c:pt idx="7409">
                  <c:v>3107.0</c:v>
                </c:pt>
                <c:pt idx="7410">
                  <c:v>3108.0</c:v>
                </c:pt>
                <c:pt idx="7411">
                  <c:v>3109.0</c:v>
                </c:pt>
                <c:pt idx="7412">
                  <c:v>3110.0</c:v>
                </c:pt>
                <c:pt idx="7413">
                  <c:v>3110.0</c:v>
                </c:pt>
                <c:pt idx="7414">
                  <c:v>3110.0</c:v>
                </c:pt>
                <c:pt idx="7415">
                  <c:v>3110.0</c:v>
                </c:pt>
                <c:pt idx="7416">
                  <c:v>3110.0</c:v>
                </c:pt>
                <c:pt idx="7417">
                  <c:v>3111.0</c:v>
                </c:pt>
                <c:pt idx="7418">
                  <c:v>3111.0</c:v>
                </c:pt>
                <c:pt idx="7419">
                  <c:v>3111.0</c:v>
                </c:pt>
                <c:pt idx="7420">
                  <c:v>3111.0</c:v>
                </c:pt>
                <c:pt idx="7421">
                  <c:v>3112.0</c:v>
                </c:pt>
                <c:pt idx="7422">
                  <c:v>3112.0</c:v>
                </c:pt>
                <c:pt idx="7423">
                  <c:v>3112.0</c:v>
                </c:pt>
                <c:pt idx="7424">
                  <c:v>3113.0</c:v>
                </c:pt>
                <c:pt idx="7425">
                  <c:v>3113.0</c:v>
                </c:pt>
                <c:pt idx="7426">
                  <c:v>3114.0</c:v>
                </c:pt>
                <c:pt idx="7427">
                  <c:v>3114.0</c:v>
                </c:pt>
                <c:pt idx="7428">
                  <c:v>3115.0</c:v>
                </c:pt>
                <c:pt idx="7429">
                  <c:v>3116.0</c:v>
                </c:pt>
                <c:pt idx="7430">
                  <c:v>3116.0</c:v>
                </c:pt>
                <c:pt idx="7431">
                  <c:v>3117.0</c:v>
                </c:pt>
                <c:pt idx="7432">
                  <c:v>3118.0</c:v>
                </c:pt>
                <c:pt idx="7433">
                  <c:v>3119.0</c:v>
                </c:pt>
                <c:pt idx="7434">
                  <c:v>3120.0</c:v>
                </c:pt>
                <c:pt idx="7435">
                  <c:v>3121.0</c:v>
                </c:pt>
                <c:pt idx="7436">
                  <c:v>3122.0</c:v>
                </c:pt>
                <c:pt idx="7437">
                  <c:v>3123.0</c:v>
                </c:pt>
                <c:pt idx="7438">
                  <c:v>3123.0</c:v>
                </c:pt>
                <c:pt idx="7439">
                  <c:v>3123.0</c:v>
                </c:pt>
                <c:pt idx="7440">
                  <c:v>3123.0</c:v>
                </c:pt>
                <c:pt idx="7441">
                  <c:v>3124.0</c:v>
                </c:pt>
                <c:pt idx="7442">
                  <c:v>3125.0</c:v>
                </c:pt>
                <c:pt idx="7443">
                  <c:v>3126.0</c:v>
                </c:pt>
                <c:pt idx="7444">
                  <c:v>3127.0</c:v>
                </c:pt>
                <c:pt idx="7445">
                  <c:v>3127.0</c:v>
                </c:pt>
                <c:pt idx="7446">
                  <c:v>3127.0</c:v>
                </c:pt>
                <c:pt idx="7447">
                  <c:v>3127.0</c:v>
                </c:pt>
                <c:pt idx="7448">
                  <c:v>3127.0</c:v>
                </c:pt>
                <c:pt idx="7449">
                  <c:v>3127.0</c:v>
                </c:pt>
                <c:pt idx="7450">
                  <c:v>3127.0</c:v>
                </c:pt>
                <c:pt idx="7451">
                  <c:v>3127.0</c:v>
                </c:pt>
                <c:pt idx="7452">
                  <c:v>3127.0</c:v>
                </c:pt>
                <c:pt idx="7453">
                  <c:v>3127.0</c:v>
                </c:pt>
                <c:pt idx="7454">
                  <c:v>3128.0</c:v>
                </c:pt>
                <c:pt idx="7455">
                  <c:v>3128.0</c:v>
                </c:pt>
                <c:pt idx="7456">
                  <c:v>3129.0</c:v>
                </c:pt>
                <c:pt idx="7457">
                  <c:v>3130.0</c:v>
                </c:pt>
                <c:pt idx="7458">
                  <c:v>3131.0</c:v>
                </c:pt>
                <c:pt idx="7459">
                  <c:v>3131.0</c:v>
                </c:pt>
                <c:pt idx="7460">
                  <c:v>3132.0</c:v>
                </c:pt>
                <c:pt idx="7461">
                  <c:v>3133.0</c:v>
                </c:pt>
                <c:pt idx="7462">
                  <c:v>3133.0</c:v>
                </c:pt>
                <c:pt idx="7463">
                  <c:v>3133.0</c:v>
                </c:pt>
                <c:pt idx="7464">
                  <c:v>3134.0</c:v>
                </c:pt>
                <c:pt idx="7465">
                  <c:v>3135.0</c:v>
                </c:pt>
                <c:pt idx="7466">
                  <c:v>3135.0</c:v>
                </c:pt>
                <c:pt idx="7467">
                  <c:v>3135.0</c:v>
                </c:pt>
                <c:pt idx="7468">
                  <c:v>3135.0</c:v>
                </c:pt>
                <c:pt idx="7469">
                  <c:v>3135.0</c:v>
                </c:pt>
                <c:pt idx="7470">
                  <c:v>3135.0</c:v>
                </c:pt>
                <c:pt idx="7471">
                  <c:v>3136.0</c:v>
                </c:pt>
                <c:pt idx="7472">
                  <c:v>3137.0</c:v>
                </c:pt>
                <c:pt idx="7473">
                  <c:v>3138.0</c:v>
                </c:pt>
                <c:pt idx="7474">
                  <c:v>3138.0</c:v>
                </c:pt>
                <c:pt idx="7475">
                  <c:v>3138.0</c:v>
                </c:pt>
                <c:pt idx="7476">
                  <c:v>3138.0</c:v>
                </c:pt>
                <c:pt idx="7477">
                  <c:v>3138.0</c:v>
                </c:pt>
                <c:pt idx="7478">
                  <c:v>3138.0</c:v>
                </c:pt>
                <c:pt idx="7479">
                  <c:v>3139.0</c:v>
                </c:pt>
                <c:pt idx="7480">
                  <c:v>3140.0</c:v>
                </c:pt>
                <c:pt idx="7481">
                  <c:v>3141.0</c:v>
                </c:pt>
                <c:pt idx="7482">
                  <c:v>3141.0</c:v>
                </c:pt>
                <c:pt idx="7483">
                  <c:v>3141.0</c:v>
                </c:pt>
                <c:pt idx="7484">
                  <c:v>3141.0</c:v>
                </c:pt>
                <c:pt idx="7485">
                  <c:v>3142.0</c:v>
                </c:pt>
                <c:pt idx="7486">
                  <c:v>3143.0</c:v>
                </c:pt>
                <c:pt idx="7487">
                  <c:v>3143.0</c:v>
                </c:pt>
                <c:pt idx="7488">
                  <c:v>3144.0</c:v>
                </c:pt>
                <c:pt idx="7489">
                  <c:v>3144.0</c:v>
                </c:pt>
                <c:pt idx="7490">
                  <c:v>3145.0</c:v>
                </c:pt>
                <c:pt idx="7491">
                  <c:v>3146.0</c:v>
                </c:pt>
                <c:pt idx="7492">
                  <c:v>3146.0</c:v>
                </c:pt>
                <c:pt idx="7493">
                  <c:v>3147.0</c:v>
                </c:pt>
                <c:pt idx="7494">
                  <c:v>3148.0</c:v>
                </c:pt>
                <c:pt idx="7495">
                  <c:v>3148.0</c:v>
                </c:pt>
                <c:pt idx="7496">
                  <c:v>3149.0</c:v>
                </c:pt>
                <c:pt idx="7497">
                  <c:v>3150.0</c:v>
                </c:pt>
                <c:pt idx="7498">
                  <c:v>3151.0</c:v>
                </c:pt>
                <c:pt idx="7499">
                  <c:v>3152.0</c:v>
                </c:pt>
                <c:pt idx="7500">
                  <c:v>3153.0</c:v>
                </c:pt>
                <c:pt idx="7501">
                  <c:v>3154.0</c:v>
                </c:pt>
                <c:pt idx="7502">
                  <c:v>3155.0</c:v>
                </c:pt>
                <c:pt idx="7503">
                  <c:v>3156.0</c:v>
                </c:pt>
                <c:pt idx="7504">
                  <c:v>3157.0</c:v>
                </c:pt>
                <c:pt idx="7505">
                  <c:v>3158.0</c:v>
                </c:pt>
                <c:pt idx="7506">
                  <c:v>3158.0</c:v>
                </c:pt>
                <c:pt idx="7507">
                  <c:v>3159.0</c:v>
                </c:pt>
                <c:pt idx="7508">
                  <c:v>3159.0</c:v>
                </c:pt>
                <c:pt idx="7509">
                  <c:v>3159.0</c:v>
                </c:pt>
                <c:pt idx="7510">
                  <c:v>3160.0</c:v>
                </c:pt>
                <c:pt idx="7511">
                  <c:v>3160.0</c:v>
                </c:pt>
                <c:pt idx="7512">
                  <c:v>3161.0</c:v>
                </c:pt>
                <c:pt idx="7513">
                  <c:v>3162.0</c:v>
                </c:pt>
                <c:pt idx="7514">
                  <c:v>3163.0</c:v>
                </c:pt>
                <c:pt idx="7515">
                  <c:v>3163.0</c:v>
                </c:pt>
                <c:pt idx="7516">
                  <c:v>3163.0</c:v>
                </c:pt>
                <c:pt idx="7517">
                  <c:v>3163.0</c:v>
                </c:pt>
                <c:pt idx="7518">
                  <c:v>3163.0</c:v>
                </c:pt>
                <c:pt idx="7519">
                  <c:v>3163.0</c:v>
                </c:pt>
                <c:pt idx="7520">
                  <c:v>3164.0</c:v>
                </c:pt>
                <c:pt idx="7521">
                  <c:v>3165.0</c:v>
                </c:pt>
                <c:pt idx="7522">
                  <c:v>3166.0</c:v>
                </c:pt>
                <c:pt idx="7523">
                  <c:v>3167.0</c:v>
                </c:pt>
                <c:pt idx="7524">
                  <c:v>3168.0</c:v>
                </c:pt>
                <c:pt idx="7525">
                  <c:v>3169.0</c:v>
                </c:pt>
                <c:pt idx="7526">
                  <c:v>3170.0</c:v>
                </c:pt>
                <c:pt idx="7527">
                  <c:v>3171.0</c:v>
                </c:pt>
                <c:pt idx="7528">
                  <c:v>3172.0</c:v>
                </c:pt>
                <c:pt idx="7529">
                  <c:v>3173.0</c:v>
                </c:pt>
                <c:pt idx="7530">
                  <c:v>3174.0</c:v>
                </c:pt>
                <c:pt idx="7531">
                  <c:v>3174.0</c:v>
                </c:pt>
                <c:pt idx="7532">
                  <c:v>3174.0</c:v>
                </c:pt>
                <c:pt idx="7533">
                  <c:v>3175.0</c:v>
                </c:pt>
                <c:pt idx="7534">
                  <c:v>3175.0</c:v>
                </c:pt>
                <c:pt idx="7535">
                  <c:v>3175.0</c:v>
                </c:pt>
                <c:pt idx="7536">
                  <c:v>3176.0</c:v>
                </c:pt>
                <c:pt idx="7537">
                  <c:v>3177.0</c:v>
                </c:pt>
                <c:pt idx="7538">
                  <c:v>3178.0</c:v>
                </c:pt>
                <c:pt idx="7539">
                  <c:v>3179.0</c:v>
                </c:pt>
                <c:pt idx="7540">
                  <c:v>3179.0</c:v>
                </c:pt>
                <c:pt idx="7541">
                  <c:v>3180.0</c:v>
                </c:pt>
                <c:pt idx="7542">
                  <c:v>3180.0</c:v>
                </c:pt>
                <c:pt idx="7543">
                  <c:v>3181.0</c:v>
                </c:pt>
                <c:pt idx="7544">
                  <c:v>3182.0</c:v>
                </c:pt>
                <c:pt idx="7545">
                  <c:v>3183.0</c:v>
                </c:pt>
                <c:pt idx="7546">
                  <c:v>3184.0</c:v>
                </c:pt>
                <c:pt idx="7547">
                  <c:v>3184.0</c:v>
                </c:pt>
                <c:pt idx="7548">
                  <c:v>3184.0</c:v>
                </c:pt>
                <c:pt idx="7549">
                  <c:v>3185.0</c:v>
                </c:pt>
                <c:pt idx="7550">
                  <c:v>3186.0</c:v>
                </c:pt>
                <c:pt idx="7551">
                  <c:v>3187.0</c:v>
                </c:pt>
                <c:pt idx="7552">
                  <c:v>3188.0</c:v>
                </c:pt>
                <c:pt idx="7553">
                  <c:v>3189.0</c:v>
                </c:pt>
                <c:pt idx="7554">
                  <c:v>3189.0</c:v>
                </c:pt>
                <c:pt idx="7555">
                  <c:v>3190.0</c:v>
                </c:pt>
                <c:pt idx="7556">
                  <c:v>3190.0</c:v>
                </c:pt>
                <c:pt idx="7557">
                  <c:v>3190.0</c:v>
                </c:pt>
                <c:pt idx="7558">
                  <c:v>3191.0</c:v>
                </c:pt>
                <c:pt idx="7559">
                  <c:v>3192.0</c:v>
                </c:pt>
                <c:pt idx="7560">
                  <c:v>3193.0</c:v>
                </c:pt>
                <c:pt idx="7561">
                  <c:v>3193.0</c:v>
                </c:pt>
                <c:pt idx="7562">
                  <c:v>3194.0</c:v>
                </c:pt>
                <c:pt idx="7563">
                  <c:v>3195.0</c:v>
                </c:pt>
                <c:pt idx="7564">
                  <c:v>3195.0</c:v>
                </c:pt>
                <c:pt idx="7565">
                  <c:v>3196.0</c:v>
                </c:pt>
                <c:pt idx="7566">
                  <c:v>3197.0</c:v>
                </c:pt>
                <c:pt idx="7567">
                  <c:v>3197.0</c:v>
                </c:pt>
                <c:pt idx="7568">
                  <c:v>3198.0</c:v>
                </c:pt>
                <c:pt idx="7569">
                  <c:v>3198.0</c:v>
                </c:pt>
                <c:pt idx="7570">
                  <c:v>3198.0</c:v>
                </c:pt>
                <c:pt idx="7571">
                  <c:v>3199.0</c:v>
                </c:pt>
                <c:pt idx="7572">
                  <c:v>3200.0</c:v>
                </c:pt>
                <c:pt idx="7573">
                  <c:v>3200.0</c:v>
                </c:pt>
                <c:pt idx="7574">
                  <c:v>3200.0</c:v>
                </c:pt>
                <c:pt idx="7575">
                  <c:v>3200.0</c:v>
                </c:pt>
                <c:pt idx="7576">
                  <c:v>3201.0</c:v>
                </c:pt>
                <c:pt idx="7577">
                  <c:v>3202.0</c:v>
                </c:pt>
                <c:pt idx="7578">
                  <c:v>3202.0</c:v>
                </c:pt>
                <c:pt idx="7579">
                  <c:v>3202.0</c:v>
                </c:pt>
                <c:pt idx="7580">
                  <c:v>3202.0</c:v>
                </c:pt>
                <c:pt idx="7581">
                  <c:v>3202.0</c:v>
                </c:pt>
                <c:pt idx="7582">
                  <c:v>3203.0</c:v>
                </c:pt>
                <c:pt idx="7583">
                  <c:v>3203.0</c:v>
                </c:pt>
                <c:pt idx="7584">
                  <c:v>3203.0</c:v>
                </c:pt>
                <c:pt idx="7585">
                  <c:v>3203.0</c:v>
                </c:pt>
                <c:pt idx="7586">
                  <c:v>3204.0</c:v>
                </c:pt>
                <c:pt idx="7587">
                  <c:v>3204.0</c:v>
                </c:pt>
                <c:pt idx="7588">
                  <c:v>3204.0</c:v>
                </c:pt>
                <c:pt idx="7589">
                  <c:v>3204.0</c:v>
                </c:pt>
                <c:pt idx="7590">
                  <c:v>3205.0</c:v>
                </c:pt>
                <c:pt idx="7591">
                  <c:v>3205.0</c:v>
                </c:pt>
                <c:pt idx="7592">
                  <c:v>3205.0</c:v>
                </c:pt>
                <c:pt idx="7593">
                  <c:v>3205.0</c:v>
                </c:pt>
                <c:pt idx="7594">
                  <c:v>3205.0</c:v>
                </c:pt>
                <c:pt idx="7595">
                  <c:v>3205.0</c:v>
                </c:pt>
                <c:pt idx="7596">
                  <c:v>3205.0</c:v>
                </c:pt>
                <c:pt idx="7597">
                  <c:v>3205.0</c:v>
                </c:pt>
                <c:pt idx="7598">
                  <c:v>3206.0</c:v>
                </c:pt>
                <c:pt idx="7599">
                  <c:v>3207.0</c:v>
                </c:pt>
                <c:pt idx="7600">
                  <c:v>3208.0</c:v>
                </c:pt>
                <c:pt idx="7601">
                  <c:v>3208.0</c:v>
                </c:pt>
                <c:pt idx="7602">
                  <c:v>3209.0</c:v>
                </c:pt>
                <c:pt idx="7603">
                  <c:v>3210.0</c:v>
                </c:pt>
                <c:pt idx="7604">
                  <c:v>3211.0</c:v>
                </c:pt>
                <c:pt idx="7605">
                  <c:v>3212.0</c:v>
                </c:pt>
                <c:pt idx="7606">
                  <c:v>3213.0</c:v>
                </c:pt>
                <c:pt idx="7607">
                  <c:v>3214.0</c:v>
                </c:pt>
                <c:pt idx="7608">
                  <c:v>3215.0</c:v>
                </c:pt>
                <c:pt idx="7609">
                  <c:v>3216.0</c:v>
                </c:pt>
                <c:pt idx="7610">
                  <c:v>3217.0</c:v>
                </c:pt>
                <c:pt idx="7611">
                  <c:v>3218.0</c:v>
                </c:pt>
                <c:pt idx="7612">
                  <c:v>3218.0</c:v>
                </c:pt>
                <c:pt idx="7613">
                  <c:v>3219.0</c:v>
                </c:pt>
                <c:pt idx="7614">
                  <c:v>3219.0</c:v>
                </c:pt>
                <c:pt idx="7615">
                  <c:v>3219.0</c:v>
                </c:pt>
                <c:pt idx="7616">
                  <c:v>3220.0</c:v>
                </c:pt>
                <c:pt idx="7617">
                  <c:v>3220.0</c:v>
                </c:pt>
                <c:pt idx="7618">
                  <c:v>3221.0</c:v>
                </c:pt>
                <c:pt idx="7619">
                  <c:v>3222.0</c:v>
                </c:pt>
                <c:pt idx="7620">
                  <c:v>3222.0</c:v>
                </c:pt>
                <c:pt idx="7621">
                  <c:v>3223.0</c:v>
                </c:pt>
                <c:pt idx="7622">
                  <c:v>3224.0</c:v>
                </c:pt>
                <c:pt idx="7623">
                  <c:v>3224.0</c:v>
                </c:pt>
                <c:pt idx="7624">
                  <c:v>3224.0</c:v>
                </c:pt>
                <c:pt idx="7625">
                  <c:v>3224.0</c:v>
                </c:pt>
                <c:pt idx="7626">
                  <c:v>3224.0</c:v>
                </c:pt>
                <c:pt idx="7627">
                  <c:v>3224.0</c:v>
                </c:pt>
                <c:pt idx="7628">
                  <c:v>3224.0</c:v>
                </c:pt>
                <c:pt idx="7629">
                  <c:v>3224.0</c:v>
                </c:pt>
                <c:pt idx="7630">
                  <c:v>3225.0</c:v>
                </c:pt>
                <c:pt idx="7631">
                  <c:v>3226.0</c:v>
                </c:pt>
                <c:pt idx="7632">
                  <c:v>3227.0</c:v>
                </c:pt>
                <c:pt idx="7633">
                  <c:v>3228.0</c:v>
                </c:pt>
                <c:pt idx="7634">
                  <c:v>3228.0</c:v>
                </c:pt>
                <c:pt idx="7635">
                  <c:v>3228.0</c:v>
                </c:pt>
                <c:pt idx="7636">
                  <c:v>3229.0</c:v>
                </c:pt>
                <c:pt idx="7637">
                  <c:v>3230.0</c:v>
                </c:pt>
                <c:pt idx="7638">
                  <c:v>3231.0</c:v>
                </c:pt>
                <c:pt idx="7639">
                  <c:v>3232.0</c:v>
                </c:pt>
                <c:pt idx="7640">
                  <c:v>3232.0</c:v>
                </c:pt>
                <c:pt idx="7641">
                  <c:v>3232.0</c:v>
                </c:pt>
                <c:pt idx="7642">
                  <c:v>3232.0</c:v>
                </c:pt>
                <c:pt idx="7643">
                  <c:v>3233.0</c:v>
                </c:pt>
                <c:pt idx="7644">
                  <c:v>3234.0</c:v>
                </c:pt>
                <c:pt idx="7645">
                  <c:v>3235.0</c:v>
                </c:pt>
                <c:pt idx="7646">
                  <c:v>3236.0</c:v>
                </c:pt>
                <c:pt idx="7647">
                  <c:v>3236.0</c:v>
                </c:pt>
                <c:pt idx="7648">
                  <c:v>3237.0</c:v>
                </c:pt>
                <c:pt idx="7649">
                  <c:v>3238.0</c:v>
                </c:pt>
                <c:pt idx="7650">
                  <c:v>3238.0</c:v>
                </c:pt>
                <c:pt idx="7651">
                  <c:v>3239.0</c:v>
                </c:pt>
                <c:pt idx="7652">
                  <c:v>3240.0</c:v>
                </c:pt>
                <c:pt idx="7653">
                  <c:v>3241.0</c:v>
                </c:pt>
                <c:pt idx="7654">
                  <c:v>3242.0</c:v>
                </c:pt>
                <c:pt idx="7655">
                  <c:v>3243.0</c:v>
                </c:pt>
                <c:pt idx="7656">
                  <c:v>3244.0</c:v>
                </c:pt>
                <c:pt idx="7657">
                  <c:v>3244.0</c:v>
                </c:pt>
                <c:pt idx="7658">
                  <c:v>3244.0</c:v>
                </c:pt>
                <c:pt idx="7659">
                  <c:v>3244.0</c:v>
                </c:pt>
                <c:pt idx="7660">
                  <c:v>3244.0</c:v>
                </c:pt>
                <c:pt idx="7661">
                  <c:v>3245.0</c:v>
                </c:pt>
                <c:pt idx="7662">
                  <c:v>3245.0</c:v>
                </c:pt>
                <c:pt idx="7663">
                  <c:v>3245.0</c:v>
                </c:pt>
                <c:pt idx="7664">
                  <c:v>3246.0</c:v>
                </c:pt>
                <c:pt idx="7665">
                  <c:v>3246.0</c:v>
                </c:pt>
                <c:pt idx="7666">
                  <c:v>3246.0</c:v>
                </c:pt>
                <c:pt idx="7667">
                  <c:v>3247.0</c:v>
                </c:pt>
                <c:pt idx="7668">
                  <c:v>3247.0</c:v>
                </c:pt>
                <c:pt idx="7669">
                  <c:v>3247.0</c:v>
                </c:pt>
                <c:pt idx="7670">
                  <c:v>3247.0</c:v>
                </c:pt>
                <c:pt idx="7671">
                  <c:v>3247.0</c:v>
                </c:pt>
                <c:pt idx="7672">
                  <c:v>3247.0</c:v>
                </c:pt>
                <c:pt idx="7673">
                  <c:v>3247.0</c:v>
                </c:pt>
                <c:pt idx="7674">
                  <c:v>3247.0</c:v>
                </c:pt>
                <c:pt idx="7675">
                  <c:v>3247.0</c:v>
                </c:pt>
                <c:pt idx="7676">
                  <c:v>3247.0</c:v>
                </c:pt>
                <c:pt idx="7677">
                  <c:v>3247.0</c:v>
                </c:pt>
                <c:pt idx="7678">
                  <c:v>3247.0</c:v>
                </c:pt>
                <c:pt idx="7679">
                  <c:v>3247.0</c:v>
                </c:pt>
                <c:pt idx="7680">
                  <c:v>3247.0</c:v>
                </c:pt>
                <c:pt idx="7681">
                  <c:v>3247.0</c:v>
                </c:pt>
                <c:pt idx="7682">
                  <c:v>3247.0</c:v>
                </c:pt>
                <c:pt idx="7683">
                  <c:v>3248.0</c:v>
                </c:pt>
                <c:pt idx="7684">
                  <c:v>3249.0</c:v>
                </c:pt>
                <c:pt idx="7685">
                  <c:v>3249.0</c:v>
                </c:pt>
                <c:pt idx="7686">
                  <c:v>3250.0</c:v>
                </c:pt>
                <c:pt idx="7687">
                  <c:v>3250.0</c:v>
                </c:pt>
                <c:pt idx="7688">
                  <c:v>3250.0</c:v>
                </c:pt>
                <c:pt idx="7689">
                  <c:v>3251.0</c:v>
                </c:pt>
                <c:pt idx="7690">
                  <c:v>3251.0</c:v>
                </c:pt>
                <c:pt idx="7691">
                  <c:v>3251.0</c:v>
                </c:pt>
                <c:pt idx="7692">
                  <c:v>3251.0</c:v>
                </c:pt>
                <c:pt idx="7693">
                  <c:v>3251.0</c:v>
                </c:pt>
                <c:pt idx="7694">
                  <c:v>3251.0</c:v>
                </c:pt>
                <c:pt idx="7695">
                  <c:v>3251.0</c:v>
                </c:pt>
                <c:pt idx="7696">
                  <c:v>3251.0</c:v>
                </c:pt>
                <c:pt idx="7697">
                  <c:v>3251.0</c:v>
                </c:pt>
                <c:pt idx="7698">
                  <c:v>3251.0</c:v>
                </c:pt>
                <c:pt idx="7699">
                  <c:v>3251.0</c:v>
                </c:pt>
                <c:pt idx="7700">
                  <c:v>3251.0</c:v>
                </c:pt>
                <c:pt idx="7701">
                  <c:v>3251.0</c:v>
                </c:pt>
                <c:pt idx="7702">
                  <c:v>3251.0</c:v>
                </c:pt>
                <c:pt idx="7703">
                  <c:v>3251.0</c:v>
                </c:pt>
                <c:pt idx="7704">
                  <c:v>3251.0</c:v>
                </c:pt>
                <c:pt idx="7705">
                  <c:v>3252.0</c:v>
                </c:pt>
                <c:pt idx="7706">
                  <c:v>3253.0</c:v>
                </c:pt>
                <c:pt idx="7707">
                  <c:v>3254.0</c:v>
                </c:pt>
                <c:pt idx="7708">
                  <c:v>3254.0</c:v>
                </c:pt>
                <c:pt idx="7709">
                  <c:v>3254.0</c:v>
                </c:pt>
                <c:pt idx="7710">
                  <c:v>3255.0</c:v>
                </c:pt>
                <c:pt idx="7711">
                  <c:v>3256.0</c:v>
                </c:pt>
                <c:pt idx="7712">
                  <c:v>3257.0</c:v>
                </c:pt>
                <c:pt idx="7713">
                  <c:v>3257.0</c:v>
                </c:pt>
                <c:pt idx="7714">
                  <c:v>3257.0</c:v>
                </c:pt>
                <c:pt idx="7715">
                  <c:v>3258.0</c:v>
                </c:pt>
                <c:pt idx="7716">
                  <c:v>3258.0</c:v>
                </c:pt>
                <c:pt idx="7717">
                  <c:v>3258.0</c:v>
                </c:pt>
                <c:pt idx="7718">
                  <c:v>3259.0</c:v>
                </c:pt>
                <c:pt idx="7719">
                  <c:v>3259.0</c:v>
                </c:pt>
                <c:pt idx="7720">
                  <c:v>3260.0</c:v>
                </c:pt>
                <c:pt idx="7721">
                  <c:v>3261.0</c:v>
                </c:pt>
                <c:pt idx="7722">
                  <c:v>3262.0</c:v>
                </c:pt>
                <c:pt idx="7723">
                  <c:v>3262.0</c:v>
                </c:pt>
                <c:pt idx="7724">
                  <c:v>3263.0</c:v>
                </c:pt>
                <c:pt idx="7725">
                  <c:v>3264.0</c:v>
                </c:pt>
                <c:pt idx="7726">
                  <c:v>3264.0</c:v>
                </c:pt>
                <c:pt idx="7727">
                  <c:v>3265.0</c:v>
                </c:pt>
                <c:pt idx="7728">
                  <c:v>3266.0</c:v>
                </c:pt>
                <c:pt idx="7729">
                  <c:v>3266.0</c:v>
                </c:pt>
                <c:pt idx="7730">
                  <c:v>3266.0</c:v>
                </c:pt>
                <c:pt idx="7731">
                  <c:v>3267.0</c:v>
                </c:pt>
                <c:pt idx="7732">
                  <c:v>3267.0</c:v>
                </c:pt>
                <c:pt idx="7733">
                  <c:v>3268.0</c:v>
                </c:pt>
                <c:pt idx="7734">
                  <c:v>3269.0</c:v>
                </c:pt>
                <c:pt idx="7735">
                  <c:v>3270.0</c:v>
                </c:pt>
                <c:pt idx="7736">
                  <c:v>3271.0</c:v>
                </c:pt>
                <c:pt idx="7737">
                  <c:v>3272.0</c:v>
                </c:pt>
                <c:pt idx="7738">
                  <c:v>3273.0</c:v>
                </c:pt>
                <c:pt idx="7739">
                  <c:v>3274.0</c:v>
                </c:pt>
                <c:pt idx="7740">
                  <c:v>3275.0</c:v>
                </c:pt>
                <c:pt idx="7741">
                  <c:v>3275.0</c:v>
                </c:pt>
                <c:pt idx="7742">
                  <c:v>3275.0</c:v>
                </c:pt>
                <c:pt idx="7743">
                  <c:v>3276.0</c:v>
                </c:pt>
                <c:pt idx="7744">
                  <c:v>3277.0</c:v>
                </c:pt>
                <c:pt idx="7745">
                  <c:v>3277.0</c:v>
                </c:pt>
                <c:pt idx="7746">
                  <c:v>3278.0</c:v>
                </c:pt>
                <c:pt idx="7747">
                  <c:v>3279.0</c:v>
                </c:pt>
                <c:pt idx="7748">
                  <c:v>3280.0</c:v>
                </c:pt>
                <c:pt idx="7749">
                  <c:v>3280.0</c:v>
                </c:pt>
                <c:pt idx="7750">
                  <c:v>3281.0</c:v>
                </c:pt>
                <c:pt idx="7751">
                  <c:v>3282.0</c:v>
                </c:pt>
                <c:pt idx="7752">
                  <c:v>3282.0</c:v>
                </c:pt>
                <c:pt idx="7753">
                  <c:v>3283.0</c:v>
                </c:pt>
                <c:pt idx="7754">
                  <c:v>3283.0</c:v>
                </c:pt>
                <c:pt idx="7755">
                  <c:v>3283.0</c:v>
                </c:pt>
                <c:pt idx="7756">
                  <c:v>3284.0</c:v>
                </c:pt>
                <c:pt idx="7757">
                  <c:v>3285.0</c:v>
                </c:pt>
                <c:pt idx="7758">
                  <c:v>3285.0</c:v>
                </c:pt>
                <c:pt idx="7759">
                  <c:v>3286.0</c:v>
                </c:pt>
                <c:pt idx="7760">
                  <c:v>3287.0</c:v>
                </c:pt>
                <c:pt idx="7761">
                  <c:v>3288.0</c:v>
                </c:pt>
                <c:pt idx="7762">
                  <c:v>3288.0</c:v>
                </c:pt>
                <c:pt idx="7763">
                  <c:v>3288.0</c:v>
                </c:pt>
                <c:pt idx="7764">
                  <c:v>3289.0</c:v>
                </c:pt>
                <c:pt idx="7765">
                  <c:v>3289.0</c:v>
                </c:pt>
                <c:pt idx="7766">
                  <c:v>3289.0</c:v>
                </c:pt>
                <c:pt idx="7767">
                  <c:v>3289.0</c:v>
                </c:pt>
                <c:pt idx="7768">
                  <c:v>3289.0</c:v>
                </c:pt>
                <c:pt idx="7769">
                  <c:v>3289.0</c:v>
                </c:pt>
                <c:pt idx="7770">
                  <c:v>3289.0</c:v>
                </c:pt>
                <c:pt idx="7771">
                  <c:v>3289.0</c:v>
                </c:pt>
                <c:pt idx="7772">
                  <c:v>3289.0</c:v>
                </c:pt>
                <c:pt idx="7773">
                  <c:v>3290.0</c:v>
                </c:pt>
                <c:pt idx="7774">
                  <c:v>3290.0</c:v>
                </c:pt>
                <c:pt idx="7775">
                  <c:v>3290.0</c:v>
                </c:pt>
                <c:pt idx="7776">
                  <c:v>3290.0</c:v>
                </c:pt>
                <c:pt idx="7777">
                  <c:v>3291.0</c:v>
                </c:pt>
                <c:pt idx="7778">
                  <c:v>3291.0</c:v>
                </c:pt>
                <c:pt idx="7779">
                  <c:v>3291.0</c:v>
                </c:pt>
                <c:pt idx="7780">
                  <c:v>3292.0</c:v>
                </c:pt>
                <c:pt idx="7781">
                  <c:v>3292.0</c:v>
                </c:pt>
                <c:pt idx="7782">
                  <c:v>3292.0</c:v>
                </c:pt>
                <c:pt idx="7783">
                  <c:v>3292.0</c:v>
                </c:pt>
                <c:pt idx="7784">
                  <c:v>3292.0</c:v>
                </c:pt>
                <c:pt idx="7785">
                  <c:v>3292.0</c:v>
                </c:pt>
                <c:pt idx="7786">
                  <c:v>3292.0</c:v>
                </c:pt>
                <c:pt idx="7787">
                  <c:v>3292.0</c:v>
                </c:pt>
                <c:pt idx="7788">
                  <c:v>3292.0</c:v>
                </c:pt>
                <c:pt idx="7789">
                  <c:v>3292.0</c:v>
                </c:pt>
                <c:pt idx="7790">
                  <c:v>3292.0</c:v>
                </c:pt>
                <c:pt idx="7791">
                  <c:v>3292.0</c:v>
                </c:pt>
                <c:pt idx="7792">
                  <c:v>3292.0</c:v>
                </c:pt>
                <c:pt idx="7793">
                  <c:v>3292.0</c:v>
                </c:pt>
                <c:pt idx="7794">
                  <c:v>3292.0</c:v>
                </c:pt>
                <c:pt idx="7795">
                  <c:v>3292.0</c:v>
                </c:pt>
                <c:pt idx="7796">
                  <c:v>3292.0</c:v>
                </c:pt>
                <c:pt idx="7797">
                  <c:v>3292.0</c:v>
                </c:pt>
                <c:pt idx="7798">
                  <c:v>3292.0</c:v>
                </c:pt>
                <c:pt idx="7799">
                  <c:v>3292.0</c:v>
                </c:pt>
                <c:pt idx="7800">
                  <c:v>3292.0</c:v>
                </c:pt>
                <c:pt idx="7801">
                  <c:v>3292.0</c:v>
                </c:pt>
                <c:pt idx="7802">
                  <c:v>3292.0</c:v>
                </c:pt>
                <c:pt idx="7803">
                  <c:v>3292.0</c:v>
                </c:pt>
                <c:pt idx="7804">
                  <c:v>3293.0</c:v>
                </c:pt>
                <c:pt idx="7805">
                  <c:v>3293.0</c:v>
                </c:pt>
                <c:pt idx="7806">
                  <c:v>3293.0</c:v>
                </c:pt>
                <c:pt idx="7807">
                  <c:v>3293.0</c:v>
                </c:pt>
                <c:pt idx="7808">
                  <c:v>3293.0</c:v>
                </c:pt>
                <c:pt idx="7809">
                  <c:v>3293.0</c:v>
                </c:pt>
                <c:pt idx="7810">
                  <c:v>3293.0</c:v>
                </c:pt>
                <c:pt idx="7811">
                  <c:v>3294.0</c:v>
                </c:pt>
                <c:pt idx="7812">
                  <c:v>3294.0</c:v>
                </c:pt>
                <c:pt idx="7813">
                  <c:v>3295.0</c:v>
                </c:pt>
                <c:pt idx="7814">
                  <c:v>3295.0</c:v>
                </c:pt>
                <c:pt idx="7815">
                  <c:v>3295.0</c:v>
                </c:pt>
                <c:pt idx="7816">
                  <c:v>3295.0</c:v>
                </c:pt>
                <c:pt idx="7817">
                  <c:v>3295.0</c:v>
                </c:pt>
                <c:pt idx="7818">
                  <c:v>3296.0</c:v>
                </c:pt>
                <c:pt idx="7819">
                  <c:v>3297.0</c:v>
                </c:pt>
                <c:pt idx="7820">
                  <c:v>3297.0</c:v>
                </c:pt>
                <c:pt idx="7821">
                  <c:v>3298.0</c:v>
                </c:pt>
                <c:pt idx="7822">
                  <c:v>3298.0</c:v>
                </c:pt>
                <c:pt idx="7823">
                  <c:v>3299.0</c:v>
                </c:pt>
                <c:pt idx="7824">
                  <c:v>3300.0</c:v>
                </c:pt>
                <c:pt idx="7825">
                  <c:v>3301.0</c:v>
                </c:pt>
                <c:pt idx="7826">
                  <c:v>3301.0</c:v>
                </c:pt>
                <c:pt idx="7827">
                  <c:v>3301.0</c:v>
                </c:pt>
                <c:pt idx="7828">
                  <c:v>3302.0</c:v>
                </c:pt>
                <c:pt idx="7829">
                  <c:v>3302.0</c:v>
                </c:pt>
                <c:pt idx="7830">
                  <c:v>3302.0</c:v>
                </c:pt>
                <c:pt idx="7831">
                  <c:v>3303.0</c:v>
                </c:pt>
                <c:pt idx="7832">
                  <c:v>3303.0</c:v>
                </c:pt>
                <c:pt idx="7833">
                  <c:v>3304.0</c:v>
                </c:pt>
                <c:pt idx="7834">
                  <c:v>3304.0</c:v>
                </c:pt>
                <c:pt idx="7835">
                  <c:v>3304.0</c:v>
                </c:pt>
                <c:pt idx="7836">
                  <c:v>3305.0</c:v>
                </c:pt>
                <c:pt idx="7837">
                  <c:v>3305.0</c:v>
                </c:pt>
                <c:pt idx="7838">
                  <c:v>3306.0</c:v>
                </c:pt>
                <c:pt idx="7839">
                  <c:v>3307.0</c:v>
                </c:pt>
                <c:pt idx="7840">
                  <c:v>3308.0</c:v>
                </c:pt>
                <c:pt idx="7841">
                  <c:v>3309.0</c:v>
                </c:pt>
                <c:pt idx="7842">
                  <c:v>3310.0</c:v>
                </c:pt>
                <c:pt idx="7843">
                  <c:v>3310.0</c:v>
                </c:pt>
                <c:pt idx="7844">
                  <c:v>3311.0</c:v>
                </c:pt>
                <c:pt idx="7845">
                  <c:v>3311.0</c:v>
                </c:pt>
                <c:pt idx="7846">
                  <c:v>3312.0</c:v>
                </c:pt>
                <c:pt idx="7847">
                  <c:v>3313.0</c:v>
                </c:pt>
                <c:pt idx="7848">
                  <c:v>3314.0</c:v>
                </c:pt>
                <c:pt idx="7849">
                  <c:v>3315.0</c:v>
                </c:pt>
                <c:pt idx="7850">
                  <c:v>3316.0</c:v>
                </c:pt>
                <c:pt idx="7851">
                  <c:v>3317.0</c:v>
                </c:pt>
                <c:pt idx="7852">
                  <c:v>3318.0</c:v>
                </c:pt>
                <c:pt idx="7853">
                  <c:v>3319.0</c:v>
                </c:pt>
                <c:pt idx="7854">
                  <c:v>3319.0</c:v>
                </c:pt>
                <c:pt idx="7855">
                  <c:v>3319.0</c:v>
                </c:pt>
                <c:pt idx="7856">
                  <c:v>3319.0</c:v>
                </c:pt>
                <c:pt idx="7857">
                  <c:v>3319.0</c:v>
                </c:pt>
                <c:pt idx="7858">
                  <c:v>3319.0</c:v>
                </c:pt>
                <c:pt idx="7859">
                  <c:v>3320.0</c:v>
                </c:pt>
                <c:pt idx="7860">
                  <c:v>3320.0</c:v>
                </c:pt>
                <c:pt idx="7861">
                  <c:v>3320.0</c:v>
                </c:pt>
                <c:pt idx="7862">
                  <c:v>3320.0</c:v>
                </c:pt>
                <c:pt idx="7863">
                  <c:v>3320.0</c:v>
                </c:pt>
                <c:pt idx="7864">
                  <c:v>3320.0</c:v>
                </c:pt>
                <c:pt idx="7865">
                  <c:v>3320.0</c:v>
                </c:pt>
                <c:pt idx="7866">
                  <c:v>3320.0</c:v>
                </c:pt>
                <c:pt idx="7867">
                  <c:v>3320.0</c:v>
                </c:pt>
                <c:pt idx="7868">
                  <c:v>3320.0</c:v>
                </c:pt>
                <c:pt idx="7869">
                  <c:v>3320.0</c:v>
                </c:pt>
                <c:pt idx="7870">
                  <c:v>3320.0</c:v>
                </c:pt>
                <c:pt idx="7871">
                  <c:v>3320.0</c:v>
                </c:pt>
                <c:pt idx="7872">
                  <c:v>3320.0</c:v>
                </c:pt>
                <c:pt idx="7873">
                  <c:v>3320.0</c:v>
                </c:pt>
                <c:pt idx="7874">
                  <c:v>3320.0</c:v>
                </c:pt>
                <c:pt idx="7875">
                  <c:v>3320.0</c:v>
                </c:pt>
                <c:pt idx="7876">
                  <c:v>3320.0</c:v>
                </c:pt>
                <c:pt idx="7877">
                  <c:v>3320.0</c:v>
                </c:pt>
                <c:pt idx="7878">
                  <c:v>3320.0</c:v>
                </c:pt>
                <c:pt idx="7879">
                  <c:v>3320.0</c:v>
                </c:pt>
                <c:pt idx="7880">
                  <c:v>3321.0</c:v>
                </c:pt>
                <c:pt idx="7881">
                  <c:v>3321.0</c:v>
                </c:pt>
                <c:pt idx="7882">
                  <c:v>3321.0</c:v>
                </c:pt>
                <c:pt idx="7883">
                  <c:v>3322.0</c:v>
                </c:pt>
                <c:pt idx="7884">
                  <c:v>3322.0</c:v>
                </c:pt>
                <c:pt idx="7885">
                  <c:v>3322.0</c:v>
                </c:pt>
                <c:pt idx="7886">
                  <c:v>3322.0</c:v>
                </c:pt>
                <c:pt idx="7887">
                  <c:v>3322.0</c:v>
                </c:pt>
                <c:pt idx="7888">
                  <c:v>3322.0</c:v>
                </c:pt>
                <c:pt idx="7889">
                  <c:v>3322.0</c:v>
                </c:pt>
                <c:pt idx="7890">
                  <c:v>3323.0</c:v>
                </c:pt>
                <c:pt idx="7891">
                  <c:v>3323.0</c:v>
                </c:pt>
                <c:pt idx="7892">
                  <c:v>3323.0</c:v>
                </c:pt>
                <c:pt idx="7893">
                  <c:v>3324.0</c:v>
                </c:pt>
                <c:pt idx="7894">
                  <c:v>3324.0</c:v>
                </c:pt>
                <c:pt idx="7895">
                  <c:v>3324.0</c:v>
                </c:pt>
                <c:pt idx="7896">
                  <c:v>3325.0</c:v>
                </c:pt>
                <c:pt idx="7897">
                  <c:v>3325.0</c:v>
                </c:pt>
                <c:pt idx="7898">
                  <c:v>3326.0</c:v>
                </c:pt>
                <c:pt idx="7899">
                  <c:v>3326.0</c:v>
                </c:pt>
                <c:pt idx="7900">
                  <c:v>3326.0</c:v>
                </c:pt>
                <c:pt idx="7901">
                  <c:v>3326.0</c:v>
                </c:pt>
                <c:pt idx="7902">
                  <c:v>3326.0</c:v>
                </c:pt>
                <c:pt idx="7903">
                  <c:v>3326.0</c:v>
                </c:pt>
                <c:pt idx="7904">
                  <c:v>3326.0</c:v>
                </c:pt>
                <c:pt idx="7905">
                  <c:v>3326.0</c:v>
                </c:pt>
                <c:pt idx="7906">
                  <c:v>3326.0</c:v>
                </c:pt>
                <c:pt idx="7907">
                  <c:v>3326.0</c:v>
                </c:pt>
                <c:pt idx="7908">
                  <c:v>3326.0</c:v>
                </c:pt>
                <c:pt idx="7909">
                  <c:v>3326.0</c:v>
                </c:pt>
                <c:pt idx="7910">
                  <c:v>3326.0</c:v>
                </c:pt>
                <c:pt idx="7911">
                  <c:v>3326.0</c:v>
                </c:pt>
                <c:pt idx="7912">
                  <c:v>3327.0</c:v>
                </c:pt>
                <c:pt idx="7913">
                  <c:v>3327.0</c:v>
                </c:pt>
                <c:pt idx="7914">
                  <c:v>3327.0</c:v>
                </c:pt>
                <c:pt idx="7915">
                  <c:v>3327.0</c:v>
                </c:pt>
                <c:pt idx="7916">
                  <c:v>3327.0</c:v>
                </c:pt>
                <c:pt idx="7917">
                  <c:v>3327.0</c:v>
                </c:pt>
                <c:pt idx="7918">
                  <c:v>3328.0</c:v>
                </c:pt>
                <c:pt idx="7919">
                  <c:v>3328.0</c:v>
                </c:pt>
                <c:pt idx="7920">
                  <c:v>3329.0</c:v>
                </c:pt>
                <c:pt idx="7921">
                  <c:v>3329.0</c:v>
                </c:pt>
                <c:pt idx="7922">
                  <c:v>3329.0</c:v>
                </c:pt>
                <c:pt idx="7923">
                  <c:v>3329.0</c:v>
                </c:pt>
                <c:pt idx="7924">
                  <c:v>3329.0</c:v>
                </c:pt>
                <c:pt idx="7925">
                  <c:v>3329.0</c:v>
                </c:pt>
                <c:pt idx="7926">
                  <c:v>3329.0</c:v>
                </c:pt>
                <c:pt idx="7927">
                  <c:v>3330.0</c:v>
                </c:pt>
                <c:pt idx="7928">
                  <c:v>3330.0</c:v>
                </c:pt>
                <c:pt idx="7929">
                  <c:v>3330.0</c:v>
                </c:pt>
                <c:pt idx="7930">
                  <c:v>3330.0</c:v>
                </c:pt>
                <c:pt idx="7931">
                  <c:v>3330.0</c:v>
                </c:pt>
                <c:pt idx="7932">
                  <c:v>3330.0</c:v>
                </c:pt>
                <c:pt idx="7933">
                  <c:v>3330.0</c:v>
                </c:pt>
                <c:pt idx="7934">
                  <c:v>3330.0</c:v>
                </c:pt>
                <c:pt idx="7935">
                  <c:v>3330.0</c:v>
                </c:pt>
                <c:pt idx="7936">
                  <c:v>3330.0</c:v>
                </c:pt>
                <c:pt idx="7937">
                  <c:v>3330.0</c:v>
                </c:pt>
                <c:pt idx="7938">
                  <c:v>3330.0</c:v>
                </c:pt>
                <c:pt idx="7939">
                  <c:v>3330.0</c:v>
                </c:pt>
                <c:pt idx="7940">
                  <c:v>3330.0</c:v>
                </c:pt>
                <c:pt idx="7941">
                  <c:v>3330.0</c:v>
                </c:pt>
                <c:pt idx="7942">
                  <c:v>3330.0</c:v>
                </c:pt>
                <c:pt idx="7943">
                  <c:v>3330.0</c:v>
                </c:pt>
                <c:pt idx="7944">
                  <c:v>3330.0</c:v>
                </c:pt>
                <c:pt idx="7945">
                  <c:v>3330.0</c:v>
                </c:pt>
                <c:pt idx="7946">
                  <c:v>3331.0</c:v>
                </c:pt>
                <c:pt idx="7947">
                  <c:v>3331.0</c:v>
                </c:pt>
                <c:pt idx="7948">
                  <c:v>3331.0</c:v>
                </c:pt>
                <c:pt idx="7949">
                  <c:v>3331.0</c:v>
                </c:pt>
                <c:pt idx="7950">
                  <c:v>3331.0</c:v>
                </c:pt>
                <c:pt idx="7951">
                  <c:v>3331.0</c:v>
                </c:pt>
                <c:pt idx="7952">
                  <c:v>3331.0</c:v>
                </c:pt>
                <c:pt idx="7953">
                  <c:v>3332.0</c:v>
                </c:pt>
                <c:pt idx="7954">
                  <c:v>3333.0</c:v>
                </c:pt>
                <c:pt idx="7955">
                  <c:v>3333.0</c:v>
                </c:pt>
                <c:pt idx="7956">
                  <c:v>3333.0</c:v>
                </c:pt>
                <c:pt idx="7957">
                  <c:v>3333.0</c:v>
                </c:pt>
                <c:pt idx="7958">
                  <c:v>3334.0</c:v>
                </c:pt>
                <c:pt idx="7959">
                  <c:v>3335.0</c:v>
                </c:pt>
                <c:pt idx="7960">
                  <c:v>3336.0</c:v>
                </c:pt>
                <c:pt idx="7961">
                  <c:v>3337.0</c:v>
                </c:pt>
                <c:pt idx="7962">
                  <c:v>3338.0</c:v>
                </c:pt>
                <c:pt idx="7963">
                  <c:v>3339.0</c:v>
                </c:pt>
                <c:pt idx="7964">
                  <c:v>3340.0</c:v>
                </c:pt>
                <c:pt idx="7965">
                  <c:v>3341.0</c:v>
                </c:pt>
                <c:pt idx="7966">
                  <c:v>3341.0</c:v>
                </c:pt>
                <c:pt idx="7967">
                  <c:v>3341.0</c:v>
                </c:pt>
                <c:pt idx="7968">
                  <c:v>3341.0</c:v>
                </c:pt>
                <c:pt idx="7969">
                  <c:v>3341.0</c:v>
                </c:pt>
                <c:pt idx="7970">
                  <c:v>3341.0</c:v>
                </c:pt>
                <c:pt idx="7971">
                  <c:v>3341.0</c:v>
                </c:pt>
                <c:pt idx="7972">
                  <c:v>3341.0</c:v>
                </c:pt>
                <c:pt idx="7973">
                  <c:v>3341.0</c:v>
                </c:pt>
                <c:pt idx="7974">
                  <c:v>3342.0</c:v>
                </c:pt>
                <c:pt idx="7975">
                  <c:v>3342.0</c:v>
                </c:pt>
                <c:pt idx="7976">
                  <c:v>3343.0</c:v>
                </c:pt>
                <c:pt idx="7977">
                  <c:v>3343.0</c:v>
                </c:pt>
                <c:pt idx="7978">
                  <c:v>3344.0</c:v>
                </c:pt>
                <c:pt idx="7979">
                  <c:v>3344.0</c:v>
                </c:pt>
                <c:pt idx="7980">
                  <c:v>3344.0</c:v>
                </c:pt>
                <c:pt idx="7981">
                  <c:v>3345.0</c:v>
                </c:pt>
                <c:pt idx="7982">
                  <c:v>3345.0</c:v>
                </c:pt>
                <c:pt idx="7983">
                  <c:v>3346.0</c:v>
                </c:pt>
                <c:pt idx="7984">
                  <c:v>3347.0</c:v>
                </c:pt>
                <c:pt idx="7985">
                  <c:v>3348.0</c:v>
                </c:pt>
                <c:pt idx="7986">
                  <c:v>3348.0</c:v>
                </c:pt>
                <c:pt idx="7987">
                  <c:v>3349.0</c:v>
                </c:pt>
                <c:pt idx="7988">
                  <c:v>3350.0</c:v>
                </c:pt>
                <c:pt idx="7989">
                  <c:v>3351.0</c:v>
                </c:pt>
                <c:pt idx="7990">
                  <c:v>3352.0</c:v>
                </c:pt>
                <c:pt idx="7991">
                  <c:v>3353.0</c:v>
                </c:pt>
                <c:pt idx="7992">
                  <c:v>3354.0</c:v>
                </c:pt>
                <c:pt idx="7993">
                  <c:v>3354.0</c:v>
                </c:pt>
                <c:pt idx="7994">
                  <c:v>3355.0</c:v>
                </c:pt>
                <c:pt idx="7995">
                  <c:v>3355.0</c:v>
                </c:pt>
                <c:pt idx="7996">
                  <c:v>3356.0</c:v>
                </c:pt>
                <c:pt idx="7997">
                  <c:v>3357.0</c:v>
                </c:pt>
                <c:pt idx="7998">
                  <c:v>3357.0</c:v>
                </c:pt>
                <c:pt idx="7999">
                  <c:v>3357.0</c:v>
                </c:pt>
                <c:pt idx="8000">
                  <c:v>3358.0</c:v>
                </c:pt>
                <c:pt idx="8001">
                  <c:v>3359.0</c:v>
                </c:pt>
                <c:pt idx="8002">
                  <c:v>3359.0</c:v>
                </c:pt>
                <c:pt idx="8003">
                  <c:v>3359.0</c:v>
                </c:pt>
                <c:pt idx="8004">
                  <c:v>3359.0</c:v>
                </c:pt>
                <c:pt idx="8005">
                  <c:v>3360.0</c:v>
                </c:pt>
                <c:pt idx="8006">
                  <c:v>3360.0</c:v>
                </c:pt>
                <c:pt idx="8007">
                  <c:v>3360.0</c:v>
                </c:pt>
                <c:pt idx="8008">
                  <c:v>3360.0</c:v>
                </c:pt>
                <c:pt idx="8009">
                  <c:v>3361.0</c:v>
                </c:pt>
                <c:pt idx="8010">
                  <c:v>3361.0</c:v>
                </c:pt>
                <c:pt idx="8011">
                  <c:v>3362.0</c:v>
                </c:pt>
                <c:pt idx="8012">
                  <c:v>3363.0</c:v>
                </c:pt>
                <c:pt idx="8013">
                  <c:v>3364.0</c:v>
                </c:pt>
                <c:pt idx="8014">
                  <c:v>3365.0</c:v>
                </c:pt>
                <c:pt idx="8015">
                  <c:v>3365.0</c:v>
                </c:pt>
                <c:pt idx="8016">
                  <c:v>3366.0</c:v>
                </c:pt>
                <c:pt idx="8017">
                  <c:v>3367.0</c:v>
                </c:pt>
                <c:pt idx="8018">
                  <c:v>3367.0</c:v>
                </c:pt>
                <c:pt idx="8019">
                  <c:v>3368.0</c:v>
                </c:pt>
                <c:pt idx="8020">
                  <c:v>3369.0</c:v>
                </c:pt>
                <c:pt idx="8021">
                  <c:v>3370.0</c:v>
                </c:pt>
                <c:pt idx="8022">
                  <c:v>3370.0</c:v>
                </c:pt>
                <c:pt idx="8023">
                  <c:v>3371.0</c:v>
                </c:pt>
                <c:pt idx="8024">
                  <c:v>3371.0</c:v>
                </c:pt>
                <c:pt idx="8025">
                  <c:v>3372.0</c:v>
                </c:pt>
                <c:pt idx="8026">
                  <c:v>3373.0</c:v>
                </c:pt>
                <c:pt idx="8027">
                  <c:v>3374.0</c:v>
                </c:pt>
                <c:pt idx="8028">
                  <c:v>3375.0</c:v>
                </c:pt>
                <c:pt idx="8029">
                  <c:v>3375.0</c:v>
                </c:pt>
                <c:pt idx="8030">
                  <c:v>3375.0</c:v>
                </c:pt>
                <c:pt idx="8031">
                  <c:v>3375.0</c:v>
                </c:pt>
                <c:pt idx="8032">
                  <c:v>3375.0</c:v>
                </c:pt>
                <c:pt idx="8033">
                  <c:v>3376.0</c:v>
                </c:pt>
                <c:pt idx="8034">
                  <c:v>3376.0</c:v>
                </c:pt>
                <c:pt idx="8035">
                  <c:v>3376.0</c:v>
                </c:pt>
                <c:pt idx="8036">
                  <c:v>3377.0</c:v>
                </c:pt>
                <c:pt idx="8037">
                  <c:v>3377.0</c:v>
                </c:pt>
                <c:pt idx="8038">
                  <c:v>3378.0</c:v>
                </c:pt>
                <c:pt idx="8039">
                  <c:v>3378.0</c:v>
                </c:pt>
                <c:pt idx="8040">
                  <c:v>3379.0</c:v>
                </c:pt>
                <c:pt idx="8041">
                  <c:v>3380.0</c:v>
                </c:pt>
                <c:pt idx="8042">
                  <c:v>3381.0</c:v>
                </c:pt>
                <c:pt idx="8043">
                  <c:v>3382.0</c:v>
                </c:pt>
                <c:pt idx="8044">
                  <c:v>3383.0</c:v>
                </c:pt>
                <c:pt idx="8045">
                  <c:v>3384.0</c:v>
                </c:pt>
                <c:pt idx="8046">
                  <c:v>3384.0</c:v>
                </c:pt>
                <c:pt idx="8047">
                  <c:v>3385.0</c:v>
                </c:pt>
                <c:pt idx="8048">
                  <c:v>3386.0</c:v>
                </c:pt>
                <c:pt idx="8049">
                  <c:v>3387.0</c:v>
                </c:pt>
                <c:pt idx="8050">
                  <c:v>3387.0</c:v>
                </c:pt>
                <c:pt idx="8051">
                  <c:v>3388.0</c:v>
                </c:pt>
                <c:pt idx="8052">
                  <c:v>3389.0</c:v>
                </c:pt>
                <c:pt idx="8053">
                  <c:v>3389.0</c:v>
                </c:pt>
                <c:pt idx="8054">
                  <c:v>3389.0</c:v>
                </c:pt>
                <c:pt idx="8055">
                  <c:v>3390.0</c:v>
                </c:pt>
                <c:pt idx="8056">
                  <c:v>3391.0</c:v>
                </c:pt>
                <c:pt idx="8057">
                  <c:v>3392.0</c:v>
                </c:pt>
                <c:pt idx="8058">
                  <c:v>3393.0</c:v>
                </c:pt>
                <c:pt idx="8059">
                  <c:v>3394.0</c:v>
                </c:pt>
                <c:pt idx="8060">
                  <c:v>3395.0</c:v>
                </c:pt>
                <c:pt idx="8061">
                  <c:v>3395.0</c:v>
                </c:pt>
                <c:pt idx="8062">
                  <c:v>3396.0</c:v>
                </c:pt>
                <c:pt idx="8063">
                  <c:v>3397.0</c:v>
                </c:pt>
                <c:pt idx="8064">
                  <c:v>3398.0</c:v>
                </c:pt>
                <c:pt idx="8065">
                  <c:v>3399.0</c:v>
                </c:pt>
                <c:pt idx="8066">
                  <c:v>3399.0</c:v>
                </c:pt>
                <c:pt idx="8067">
                  <c:v>3400.0</c:v>
                </c:pt>
                <c:pt idx="8068">
                  <c:v>3401.0</c:v>
                </c:pt>
                <c:pt idx="8069">
                  <c:v>3402.0</c:v>
                </c:pt>
                <c:pt idx="8070">
                  <c:v>3403.0</c:v>
                </c:pt>
                <c:pt idx="8071">
                  <c:v>3404.0</c:v>
                </c:pt>
                <c:pt idx="8072">
                  <c:v>3405.0</c:v>
                </c:pt>
                <c:pt idx="8073">
                  <c:v>3406.0</c:v>
                </c:pt>
                <c:pt idx="8074">
                  <c:v>3407.0</c:v>
                </c:pt>
                <c:pt idx="8075">
                  <c:v>3408.0</c:v>
                </c:pt>
                <c:pt idx="8076">
                  <c:v>3409.0</c:v>
                </c:pt>
                <c:pt idx="8077">
                  <c:v>3410.0</c:v>
                </c:pt>
                <c:pt idx="8078">
                  <c:v>3411.0</c:v>
                </c:pt>
                <c:pt idx="8079">
                  <c:v>3412.0</c:v>
                </c:pt>
                <c:pt idx="8080">
                  <c:v>3413.0</c:v>
                </c:pt>
                <c:pt idx="8081">
                  <c:v>3414.0</c:v>
                </c:pt>
                <c:pt idx="8082">
                  <c:v>3415.0</c:v>
                </c:pt>
                <c:pt idx="8083">
                  <c:v>3416.0</c:v>
                </c:pt>
                <c:pt idx="8084">
                  <c:v>3417.0</c:v>
                </c:pt>
                <c:pt idx="8085">
                  <c:v>3418.0</c:v>
                </c:pt>
                <c:pt idx="8086">
                  <c:v>3419.0</c:v>
                </c:pt>
                <c:pt idx="8087">
                  <c:v>3420.0</c:v>
                </c:pt>
                <c:pt idx="8088">
                  <c:v>3421.0</c:v>
                </c:pt>
                <c:pt idx="8089">
                  <c:v>3422.0</c:v>
                </c:pt>
                <c:pt idx="8090">
                  <c:v>3423.0</c:v>
                </c:pt>
                <c:pt idx="8091">
                  <c:v>3424.0</c:v>
                </c:pt>
                <c:pt idx="8092">
                  <c:v>3425.0</c:v>
                </c:pt>
                <c:pt idx="8093">
                  <c:v>3426.0</c:v>
                </c:pt>
                <c:pt idx="8094">
                  <c:v>3427.0</c:v>
                </c:pt>
                <c:pt idx="8095">
                  <c:v>3428.0</c:v>
                </c:pt>
                <c:pt idx="8096">
                  <c:v>3429.0</c:v>
                </c:pt>
                <c:pt idx="8097">
                  <c:v>3430.0</c:v>
                </c:pt>
                <c:pt idx="8098">
                  <c:v>3431.0</c:v>
                </c:pt>
                <c:pt idx="8099">
                  <c:v>3432.0</c:v>
                </c:pt>
                <c:pt idx="8100">
                  <c:v>3433.0</c:v>
                </c:pt>
                <c:pt idx="8101">
                  <c:v>3434.0</c:v>
                </c:pt>
                <c:pt idx="8102">
                  <c:v>3435.0</c:v>
                </c:pt>
                <c:pt idx="8103">
                  <c:v>3436.0</c:v>
                </c:pt>
                <c:pt idx="8104">
                  <c:v>3437.0</c:v>
                </c:pt>
                <c:pt idx="8105">
                  <c:v>3438.0</c:v>
                </c:pt>
                <c:pt idx="8106">
                  <c:v>3438.0</c:v>
                </c:pt>
                <c:pt idx="8107">
                  <c:v>3438.0</c:v>
                </c:pt>
                <c:pt idx="8108">
                  <c:v>3439.0</c:v>
                </c:pt>
                <c:pt idx="8109">
                  <c:v>3440.0</c:v>
                </c:pt>
                <c:pt idx="8110">
                  <c:v>3441.0</c:v>
                </c:pt>
                <c:pt idx="8111">
                  <c:v>3442.0</c:v>
                </c:pt>
                <c:pt idx="8112">
                  <c:v>3443.0</c:v>
                </c:pt>
                <c:pt idx="8113">
                  <c:v>3444.0</c:v>
                </c:pt>
                <c:pt idx="8114">
                  <c:v>3444.0</c:v>
                </c:pt>
                <c:pt idx="8115">
                  <c:v>3444.0</c:v>
                </c:pt>
                <c:pt idx="8116">
                  <c:v>3445.0</c:v>
                </c:pt>
                <c:pt idx="8117">
                  <c:v>3445.0</c:v>
                </c:pt>
                <c:pt idx="8118">
                  <c:v>3445.0</c:v>
                </c:pt>
                <c:pt idx="8119">
                  <c:v>3445.0</c:v>
                </c:pt>
                <c:pt idx="8120">
                  <c:v>3446.0</c:v>
                </c:pt>
                <c:pt idx="8121">
                  <c:v>3446.0</c:v>
                </c:pt>
                <c:pt idx="8122">
                  <c:v>3446.0</c:v>
                </c:pt>
                <c:pt idx="8123">
                  <c:v>3446.0</c:v>
                </c:pt>
                <c:pt idx="8124">
                  <c:v>3446.0</c:v>
                </c:pt>
                <c:pt idx="8125">
                  <c:v>3446.0</c:v>
                </c:pt>
                <c:pt idx="8126">
                  <c:v>3446.0</c:v>
                </c:pt>
                <c:pt idx="8127">
                  <c:v>3446.0</c:v>
                </c:pt>
                <c:pt idx="8128">
                  <c:v>3446.0</c:v>
                </c:pt>
                <c:pt idx="8129">
                  <c:v>3446.0</c:v>
                </c:pt>
                <c:pt idx="8130">
                  <c:v>3446.0</c:v>
                </c:pt>
                <c:pt idx="8131">
                  <c:v>3446.0</c:v>
                </c:pt>
                <c:pt idx="8132">
                  <c:v>3446.0</c:v>
                </c:pt>
                <c:pt idx="8133">
                  <c:v>3446.0</c:v>
                </c:pt>
                <c:pt idx="8134">
                  <c:v>3446.0</c:v>
                </c:pt>
                <c:pt idx="8135">
                  <c:v>3446.0</c:v>
                </c:pt>
                <c:pt idx="8136">
                  <c:v>3446.0</c:v>
                </c:pt>
                <c:pt idx="8137">
                  <c:v>3446.0</c:v>
                </c:pt>
                <c:pt idx="8138">
                  <c:v>3446.0</c:v>
                </c:pt>
                <c:pt idx="8139">
                  <c:v>3446.0</c:v>
                </c:pt>
                <c:pt idx="8140">
                  <c:v>3446.0</c:v>
                </c:pt>
                <c:pt idx="8141">
                  <c:v>3447.0</c:v>
                </c:pt>
                <c:pt idx="8142">
                  <c:v>3447.0</c:v>
                </c:pt>
                <c:pt idx="8143">
                  <c:v>3448.0</c:v>
                </c:pt>
                <c:pt idx="8144">
                  <c:v>3449.0</c:v>
                </c:pt>
                <c:pt idx="8145">
                  <c:v>3450.0</c:v>
                </c:pt>
                <c:pt idx="8146">
                  <c:v>3450.0</c:v>
                </c:pt>
                <c:pt idx="8147">
                  <c:v>3451.0</c:v>
                </c:pt>
                <c:pt idx="8148">
                  <c:v>3452.0</c:v>
                </c:pt>
                <c:pt idx="8149">
                  <c:v>3453.0</c:v>
                </c:pt>
                <c:pt idx="8150">
                  <c:v>3454.0</c:v>
                </c:pt>
                <c:pt idx="8151">
                  <c:v>3455.0</c:v>
                </c:pt>
                <c:pt idx="8152">
                  <c:v>3456.0</c:v>
                </c:pt>
                <c:pt idx="8153">
                  <c:v>3457.0</c:v>
                </c:pt>
                <c:pt idx="8154">
                  <c:v>3458.0</c:v>
                </c:pt>
                <c:pt idx="8155">
                  <c:v>3459.0</c:v>
                </c:pt>
                <c:pt idx="8156">
                  <c:v>3459.0</c:v>
                </c:pt>
                <c:pt idx="8157">
                  <c:v>3459.0</c:v>
                </c:pt>
                <c:pt idx="8158">
                  <c:v>3460.0</c:v>
                </c:pt>
                <c:pt idx="8159">
                  <c:v>3461.0</c:v>
                </c:pt>
                <c:pt idx="8160">
                  <c:v>3462.0</c:v>
                </c:pt>
                <c:pt idx="8161">
                  <c:v>3462.0</c:v>
                </c:pt>
                <c:pt idx="8162">
                  <c:v>3463.0</c:v>
                </c:pt>
                <c:pt idx="8163">
                  <c:v>3464.0</c:v>
                </c:pt>
                <c:pt idx="8164">
                  <c:v>3465.0</c:v>
                </c:pt>
                <c:pt idx="8165">
                  <c:v>3465.0</c:v>
                </c:pt>
                <c:pt idx="8166">
                  <c:v>3465.0</c:v>
                </c:pt>
                <c:pt idx="8167">
                  <c:v>3465.0</c:v>
                </c:pt>
                <c:pt idx="8168">
                  <c:v>3466.0</c:v>
                </c:pt>
                <c:pt idx="8169">
                  <c:v>3467.0</c:v>
                </c:pt>
                <c:pt idx="8170">
                  <c:v>3468.0</c:v>
                </c:pt>
                <c:pt idx="8171">
                  <c:v>3469.0</c:v>
                </c:pt>
                <c:pt idx="8172">
                  <c:v>3470.0</c:v>
                </c:pt>
                <c:pt idx="8173">
                  <c:v>3471.0</c:v>
                </c:pt>
                <c:pt idx="8174">
                  <c:v>3472.0</c:v>
                </c:pt>
                <c:pt idx="8175">
                  <c:v>3472.0</c:v>
                </c:pt>
                <c:pt idx="8176">
                  <c:v>3472.0</c:v>
                </c:pt>
                <c:pt idx="8177">
                  <c:v>3472.0</c:v>
                </c:pt>
                <c:pt idx="8178">
                  <c:v>3473.0</c:v>
                </c:pt>
                <c:pt idx="8179">
                  <c:v>3474.0</c:v>
                </c:pt>
                <c:pt idx="8180">
                  <c:v>3475.0</c:v>
                </c:pt>
                <c:pt idx="8181">
                  <c:v>3476.0</c:v>
                </c:pt>
                <c:pt idx="8182">
                  <c:v>3476.0</c:v>
                </c:pt>
                <c:pt idx="8183">
                  <c:v>3476.0</c:v>
                </c:pt>
                <c:pt idx="8184">
                  <c:v>3476.0</c:v>
                </c:pt>
                <c:pt idx="8185">
                  <c:v>3477.0</c:v>
                </c:pt>
                <c:pt idx="8186">
                  <c:v>3478.0</c:v>
                </c:pt>
                <c:pt idx="8187">
                  <c:v>3479.0</c:v>
                </c:pt>
                <c:pt idx="8188">
                  <c:v>3480.0</c:v>
                </c:pt>
                <c:pt idx="8189">
                  <c:v>3481.0</c:v>
                </c:pt>
                <c:pt idx="8190">
                  <c:v>3481.0</c:v>
                </c:pt>
                <c:pt idx="8191">
                  <c:v>3482.0</c:v>
                </c:pt>
                <c:pt idx="8192">
                  <c:v>3482.0</c:v>
                </c:pt>
                <c:pt idx="8193">
                  <c:v>3482.0</c:v>
                </c:pt>
                <c:pt idx="8194">
                  <c:v>3483.0</c:v>
                </c:pt>
                <c:pt idx="8195">
                  <c:v>3483.0</c:v>
                </c:pt>
                <c:pt idx="8196">
                  <c:v>3484.0</c:v>
                </c:pt>
                <c:pt idx="8197">
                  <c:v>3485.0</c:v>
                </c:pt>
                <c:pt idx="8198">
                  <c:v>3486.0</c:v>
                </c:pt>
                <c:pt idx="8199">
                  <c:v>3487.0</c:v>
                </c:pt>
                <c:pt idx="8200">
                  <c:v>3488.0</c:v>
                </c:pt>
                <c:pt idx="8201">
                  <c:v>3489.0</c:v>
                </c:pt>
                <c:pt idx="8202">
                  <c:v>3489.0</c:v>
                </c:pt>
                <c:pt idx="8203">
                  <c:v>3489.0</c:v>
                </c:pt>
                <c:pt idx="8204">
                  <c:v>3490.0</c:v>
                </c:pt>
                <c:pt idx="8205">
                  <c:v>3491.0</c:v>
                </c:pt>
                <c:pt idx="8206">
                  <c:v>3492.0</c:v>
                </c:pt>
                <c:pt idx="8207">
                  <c:v>3492.0</c:v>
                </c:pt>
                <c:pt idx="8208">
                  <c:v>3492.0</c:v>
                </c:pt>
                <c:pt idx="8209">
                  <c:v>3493.0</c:v>
                </c:pt>
                <c:pt idx="8210">
                  <c:v>3494.0</c:v>
                </c:pt>
                <c:pt idx="8211">
                  <c:v>3495.0</c:v>
                </c:pt>
                <c:pt idx="8212">
                  <c:v>3495.0</c:v>
                </c:pt>
                <c:pt idx="8213">
                  <c:v>3496.0</c:v>
                </c:pt>
                <c:pt idx="8214">
                  <c:v>3496.0</c:v>
                </c:pt>
                <c:pt idx="8215">
                  <c:v>3496.0</c:v>
                </c:pt>
                <c:pt idx="8216">
                  <c:v>3496.0</c:v>
                </c:pt>
                <c:pt idx="8217">
                  <c:v>3496.0</c:v>
                </c:pt>
                <c:pt idx="8218">
                  <c:v>3496.0</c:v>
                </c:pt>
                <c:pt idx="8219">
                  <c:v>3496.0</c:v>
                </c:pt>
                <c:pt idx="8220">
                  <c:v>3496.0</c:v>
                </c:pt>
                <c:pt idx="8221">
                  <c:v>3496.0</c:v>
                </c:pt>
                <c:pt idx="8222">
                  <c:v>3496.0</c:v>
                </c:pt>
                <c:pt idx="8223">
                  <c:v>3497.0</c:v>
                </c:pt>
                <c:pt idx="8224">
                  <c:v>3497.0</c:v>
                </c:pt>
                <c:pt idx="8225">
                  <c:v>3497.0</c:v>
                </c:pt>
                <c:pt idx="8226">
                  <c:v>3497.0</c:v>
                </c:pt>
                <c:pt idx="8227">
                  <c:v>3497.0</c:v>
                </c:pt>
                <c:pt idx="8228">
                  <c:v>3497.0</c:v>
                </c:pt>
                <c:pt idx="8229">
                  <c:v>3497.0</c:v>
                </c:pt>
                <c:pt idx="8230">
                  <c:v>3498.0</c:v>
                </c:pt>
                <c:pt idx="8231">
                  <c:v>3498.0</c:v>
                </c:pt>
                <c:pt idx="8232">
                  <c:v>3498.0</c:v>
                </c:pt>
                <c:pt idx="8233">
                  <c:v>3499.0</c:v>
                </c:pt>
                <c:pt idx="8234">
                  <c:v>3499.0</c:v>
                </c:pt>
                <c:pt idx="8235">
                  <c:v>3499.0</c:v>
                </c:pt>
                <c:pt idx="8236">
                  <c:v>3499.0</c:v>
                </c:pt>
                <c:pt idx="8237">
                  <c:v>3499.0</c:v>
                </c:pt>
                <c:pt idx="8238">
                  <c:v>3499.0</c:v>
                </c:pt>
                <c:pt idx="8239">
                  <c:v>3499.0</c:v>
                </c:pt>
                <c:pt idx="8240">
                  <c:v>3500.0</c:v>
                </c:pt>
                <c:pt idx="8241">
                  <c:v>3500.0</c:v>
                </c:pt>
                <c:pt idx="8242">
                  <c:v>3500.0</c:v>
                </c:pt>
                <c:pt idx="8243">
                  <c:v>3500.0</c:v>
                </c:pt>
                <c:pt idx="8244">
                  <c:v>3500.0</c:v>
                </c:pt>
                <c:pt idx="8245">
                  <c:v>3500.0</c:v>
                </c:pt>
                <c:pt idx="8246">
                  <c:v>3500.0</c:v>
                </c:pt>
                <c:pt idx="8247">
                  <c:v>3500.0</c:v>
                </c:pt>
                <c:pt idx="8248">
                  <c:v>3500.0</c:v>
                </c:pt>
                <c:pt idx="8249">
                  <c:v>3500.0</c:v>
                </c:pt>
                <c:pt idx="8250">
                  <c:v>3501.0</c:v>
                </c:pt>
                <c:pt idx="8251">
                  <c:v>3501.0</c:v>
                </c:pt>
                <c:pt idx="8252">
                  <c:v>3502.0</c:v>
                </c:pt>
                <c:pt idx="8253">
                  <c:v>3503.0</c:v>
                </c:pt>
                <c:pt idx="8254">
                  <c:v>3504.0</c:v>
                </c:pt>
                <c:pt idx="8255">
                  <c:v>3505.0</c:v>
                </c:pt>
                <c:pt idx="8256">
                  <c:v>3506.0</c:v>
                </c:pt>
                <c:pt idx="8257">
                  <c:v>3506.0</c:v>
                </c:pt>
                <c:pt idx="8258">
                  <c:v>3507.0</c:v>
                </c:pt>
                <c:pt idx="8259">
                  <c:v>3508.0</c:v>
                </c:pt>
                <c:pt idx="8260">
                  <c:v>3509.0</c:v>
                </c:pt>
                <c:pt idx="8261">
                  <c:v>3510.0</c:v>
                </c:pt>
                <c:pt idx="8262">
                  <c:v>3510.0</c:v>
                </c:pt>
                <c:pt idx="8263">
                  <c:v>3511.0</c:v>
                </c:pt>
                <c:pt idx="8264">
                  <c:v>3512.0</c:v>
                </c:pt>
                <c:pt idx="8265">
                  <c:v>3513.0</c:v>
                </c:pt>
                <c:pt idx="8266">
                  <c:v>3514.0</c:v>
                </c:pt>
                <c:pt idx="8267">
                  <c:v>3515.0</c:v>
                </c:pt>
                <c:pt idx="8268">
                  <c:v>3516.0</c:v>
                </c:pt>
                <c:pt idx="8269">
                  <c:v>3517.0</c:v>
                </c:pt>
                <c:pt idx="8270">
                  <c:v>3518.0</c:v>
                </c:pt>
                <c:pt idx="8271">
                  <c:v>3518.0</c:v>
                </c:pt>
                <c:pt idx="8272">
                  <c:v>3519.0</c:v>
                </c:pt>
                <c:pt idx="8273">
                  <c:v>3519.0</c:v>
                </c:pt>
                <c:pt idx="8274">
                  <c:v>3520.0</c:v>
                </c:pt>
                <c:pt idx="8275">
                  <c:v>3520.0</c:v>
                </c:pt>
                <c:pt idx="8276">
                  <c:v>3521.0</c:v>
                </c:pt>
                <c:pt idx="8277">
                  <c:v>3521.0</c:v>
                </c:pt>
                <c:pt idx="8278">
                  <c:v>3521.0</c:v>
                </c:pt>
                <c:pt idx="8279">
                  <c:v>3522.0</c:v>
                </c:pt>
                <c:pt idx="8280">
                  <c:v>3522.0</c:v>
                </c:pt>
                <c:pt idx="8281">
                  <c:v>3522.0</c:v>
                </c:pt>
                <c:pt idx="8282">
                  <c:v>3523.0</c:v>
                </c:pt>
                <c:pt idx="8283">
                  <c:v>3523.0</c:v>
                </c:pt>
                <c:pt idx="8284">
                  <c:v>3524.0</c:v>
                </c:pt>
                <c:pt idx="8285">
                  <c:v>3524.0</c:v>
                </c:pt>
                <c:pt idx="8286">
                  <c:v>3524.0</c:v>
                </c:pt>
                <c:pt idx="8287">
                  <c:v>3525.0</c:v>
                </c:pt>
                <c:pt idx="8288">
                  <c:v>3526.0</c:v>
                </c:pt>
                <c:pt idx="8289">
                  <c:v>3526.0</c:v>
                </c:pt>
                <c:pt idx="8290">
                  <c:v>3526.0</c:v>
                </c:pt>
                <c:pt idx="8291">
                  <c:v>3527.0</c:v>
                </c:pt>
                <c:pt idx="8292">
                  <c:v>3527.0</c:v>
                </c:pt>
                <c:pt idx="8293">
                  <c:v>3528.0</c:v>
                </c:pt>
                <c:pt idx="8294">
                  <c:v>3529.0</c:v>
                </c:pt>
                <c:pt idx="8295">
                  <c:v>3530.0</c:v>
                </c:pt>
                <c:pt idx="8296">
                  <c:v>3531.0</c:v>
                </c:pt>
                <c:pt idx="8297">
                  <c:v>3531.0</c:v>
                </c:pt>
                <c:pt idx="8298">
                  <c:v>3532.0</c:v>
                </c:pt>
                <c:pt idx="8299">
                  <c:v>3533.0</c:v>
                </c:pt>
                <c:pt idx="8300">
                  <c:v>3534.0</c:v>
                </c:pt>
                <c:pt idx="8301">
                  <c:v>3535.0</c:v>
                </c:pt>
                <c:pt idx="8302">
                  <c:v>3536.0</c:v>
                </c:pt>
                <c:pt idx="8303">
                  <c:v>3536.0</c:v>
                </c:pt>
                <c:pt idx="8304">
                  <c:v>3536.0</c:v>
                </c:pt>
                <c:pt idx="8305">
                  <c:v>3537.0</c:v>
                </c:pt>
                <c:pt idx="8306">
                  <c:v>3538.0</c:v>
                </c:pt>
                <c:pt idx="8307">
                  <c:v>3538.0</c:v>
                </c:pt>
                <c:pt idx="8308">
                  <c:v>3539.0</c:v>
                </c:pt>
                <c:pt idx="8309">
                  <c:v>3539.0</c:v>
                </c:pt>
                <c:pt idx="8310">
                  <c:v>3540.0</c:v>
                </c:pt>
                <c:pt idx="8311">
                  <c:v>3540.0</c:v>
                </c:pt>
                <c:pt idx="8312">
                  <c:v>3540.0</c:v>
                </c:pt>
                <c:pt idx="8313">
                  <c:v>3541.0</c:v>
                </c:pt>
                <c:pt idx="8314">
                  <c:v>3541.0</c:v>
                </c:pt>
                <c:pt idx="8315">
                  <c:v>3541.0</c:v>
                </c:pt>
                <c:pt idx="8316">
                  <c:v>3541.0</c:v>
                </c:pt>
                <c:pt idx="8317">
                  <c:v>3542.0</c:v>
                </c:pt>
                <c:pt idx="8318">
                  <c:v>3543.0</c:v>
                </c:pt>
                <c:pt idx="8319">
                  <c:v>3543.0</c:v>
                </c:pt>
                <c:pt idx="8320">
                  <c:v>3544.0</c:v>
                </c:pt>
                <c:pt idx="8321">
                  <c:v>3544.0</c:v>
                </c:pt>
                <c:pt idx="8322">
                  <c:v>3545.0</c:v>
                </c:pt>
                <c:pt idx="8323">
                  <c:v>3546.0</c:v>
                </c:pt>
                <c:pt idx="8324">
                  <c:v>3546.0</c:v>
                </c:pt>
                <c:pt idx="8325">
                  <c:v>3547.0</c:v>
                </c:pt>
                <c:pt idx="8326">
                  <c:v>3547.0</c:v>
                </c:pt>
                <c:pt idx="8327">
                  <c:v>3548.0</c:v>
                </c:pt>
                <c:pt idx="8328">
                  <c:v>3549.0</c:v>
                </c:pt>
                <c:pt idx="8329">
                  <c:v>3550.0</c:v>
                </c:pt>
                <c:pt idx="8330">
                  <c:v>3551.0</c:v>
                </c:pt>
                <c:pt idx="8331">
                  <c:v>3552.0</c:v>
                </c:pt>
                <c:pt idx="8332">
                  <c:v>3553.0</c:v>
                </c:pt>
                <c:pt idx="8333">
                  <c:v>3553.0</c:v>
                </c:pt>
                <c:pt idx="8334">
                  <c:v>3554.0</c:v>
                </c:pt>
                <c:pt idx="8335">
                  <c:v>3555.0</c:v>
                </c:pt>
                <c:pt idx="8336">
                  <c:v>3556.0</c:v>
                </c:pt>
                <c:pt idx="8337">
                  <c:v>3557.0</c:v>
                </c:pt>
                <c:pt idx="8338">
                  <c:v>3558.0</c:v>
                </c:pt>
                <c:pt idx="8339">
                  <c:v>3559.0</c:v>
                </c:pt>
                <c:pt idx="8340">
                  <c:v>3560.0</c:v>
                </c:pt>
                <c:pt idx="8341">
                  <c:v>3561.0</c:v>
                </c:pt>
                <c:pt idx="8342">
                  <c:v>3561.0</c:v>
                </c:pt>
                <c:pt idx="8343">
                  <c:v>3562.0</c:v>
                </c:pt>
                <c:pt idx="8344">
                  <c:v>3562.0</c:v>
                </c:pt>
                <c:pt idx="8345">
                  <c:v>3563.0</c:v>
                </c:pt>
                <c:pt idx="8346">
                  <c:v>3563.0</c:v>
                </c:pt>
                <c:pt idx="8347">
                  <c:v>3563.0</c:v>
                </c:pt>
                <c:pt idx="8348">
                  <c:v>3564.0</c:v>
                </c:pt>
                <c:pt idx="8349">
                  <c:v>3564.0</c:v>
                </c:pt>
                <c:pt idx="8350">
                  <c:v>3564.0</c:v>
                </c:pt>
                <c:pt idx="8351">
                  <c:v>3564.0</c:v>
                </c:pt>
                <c:pt idx="8352">
                  <c:v>3565.0</c:v>
                </c:pt>
                <c:pt idx="8353">
                  <c:v>3566.0</c:v>
                </c:pt>
                <c:pt idx="8354">
                  <c:v>3566.0</c:v>
                </c:pt>
                <c:pt idx="8355">
                  <c:v>3567.0</c:v>
                </c:pt>
                <c:pt idx="8356">
                  <c:v>3568.0</c:v>
                </c:pt>
                <c:pt idx="8357">
                  <c:v>3568.0</c:v>
                </c:pt>
                <c:pt idx="8358">
                  <c:v>3569.0</c:v>
                </c:pt>
                <c:pt idx="8359">
                  <c:v>3570.0</c:v>
                </c:pt>
                <c:pt idx="8360">
                  <c:v>3571.0</c:v>
                </c:pt>
                <c:pt idx="8361">
                  <c:v>3572.0</c:v>
                </c:pt>
                <c:pt idx="8362">
                  <c:v>3573.0</c:v>
                </c:pt>
                <c:pt idx="8363">
                  <c:v>3574.0</c:v>
                </c:pt>
                <c:pt idx="8364">
                  <c:v>3575.0</c:v>
                </c:pt>
                <c:pt idx="8365">
                  <c:v>3575.0</c:v>
                </c:pt>
                <c:pt idx="8366">
                  <c:v>3576.0</c:v>
                </c:pt>
                <c:pt idx="8367">
                  <c:v>3576.0</c:v>
                </c:pt>
                <c:pt idx="8368">
                  <c:v>3576.0</c:v>
                </c:pt>
                <c:pt idx="8369">
                  <c:v>3577.0</c:v>
                </c:pt>
                <c:pt idx="8370">
                  <c:v>3577.0</c:v>
                </c:pt>
                <c:pt idx="8371">
                  <c:v>3578.0</c:v>
                </c:pt>
                <c:pt idx="8372">
                  <c:v>3579.0</c:v>
                </c:pt>
                <c:pt idx="8373">
                  <c:v>3580.0</c:v>
                </c:pt>
                <c:pt idx="8374">
                  <c:v>3581.0</c:v>
                </c:pt>
                <c:pt idx="8375">
                  <c:v>3582.0</c:v>
                </c:pt>
                <c:pt idx="8376">
                  <c:v>3583.0</c:v>
                </c:pt>
                <c:pt idx="8377">
                  <c:v>3584.0</c:v>
                </c:pt>
                <c:pt idx="8378">
                  <c:v>3584.0</c:v>
                </c:pt>
                <c:pt idx="8379">
                  <c:v>3585.0</c:v>
                </c:pt>
                <c:pt idx="8380">
                  <c:v>3586.0</c:v>
                </c:pt>
                <c:pt idx="8381">
                  <c:v>3587.0</c:v>
                </c:pt>
                <c:pt idx="8382">
                  <c:v>3588.0</c:v>
                </c:pt>
                <c:pt idx="8383">
                  <c:v>3588.0</c:v>
                </c:pt>
                <c:pt idx="8384">
                  <c:v>3588.0</c:v>
                </c:pt>
                <c:pt idx="8385">
                  <c:v>3588.0</c:v>
                </c:pt>
                <c:pt idx="8386">
                  <c:v>3588.0</c:v>
                </c:pt>
                <c:pt idx="8387">
                  <c:v>3588.0</c:v>
                </c:pt>
                <c:pt idx="8388">
                  <c:v>3588.0</c:v>
                </c:pt>
                <c:pt idx="8389">
                  <c:v>3588.0</c:v>
                </c:pt>
                <c:pt idx="8390">
                  <c:v>3588.0</c:v>
                </c:pt>
                <c:pt idx="8391">
                  <c:v>3588.0</c:v>
                </c:pt>
                <c:pt idx="8392">
                  <c:v>3588.0</c:v>
                </c:pt>
                <c:pt idx="8393">
                  <c:v>3588.0</c:v>
                </c:pt>
                <c:pt idx="8394">
                  <c:v>3588.0</c:v>
                </c:pt>
                <c:pt idx="8395">
                  <c:v>3588.0</c:v>
                </c:pt>
                <c:pt idx="8396">
                  <c:v>3589.0</c:v>
                </c:pt>
                <c:pt idx="8397">
                  <c:v>3590.0</c:v>
                </c:pt>
                <c:pt idx="8398">
                  <c:v>3591.0</c:v>
                </c:pt>
                <c:pt idx="8399">
                  <c:v>3592.0</c:v>
                </c:pt>
                <c:pt idx="8400">
                  <c:v>3593.0</c:v>
                </c:pt>
                <c:pt idx="8401">
                  <c:v>3594.0</c:v>
                </c:pt>
                <c:pt idx="8402">
                  <c:v>3595.0</c:v>
                </c:pt>
                <c:pt idx="8403">
                  <c:v>3596.0</c:v>
                </c:pt>
                <c:pt idx="8404">
                  <c:v>3597.0</c:v>
                </c:pt>
                <c:pt idx="8405">
                  <c:v>3597.0</c:v>
                </c:pt>
                <c:pt idx="8406">
                  <c:v>3598.0</c:v>
                </c:pt>
                <c:pt idx="8407">
                  <c:v>3598.0</c:v>
                </c:pt>
                <c:pt idx="8408">
                  <c:v>3598.0</c:v>
                </c:pt>
                <c:pt idx="8409">
                  <c:v>3599.0</c:v>
                </c:pt>
                <c:pt idx="8410">
                  <c:v>3599.0</c:v>
                </c:pt>
                <c:pt idx="8411">
                  <c:v>3600.0</c:v>
                </c:pt>
                <c:pt idx="8412">
                  <c:v>3600.0</c:v>
                </c:pt>
                <c:pt idx="8413">
                  <c:v>3601.0</c:v>
                </c:pt>
                <c:pt idx="8414">
                  <c:v>3602.0</c:v>
                </c:pt>
                <c:pt idx="8415">
                  <c:v>3602.0</c:v>
                </c:pt>
                <c:pt idx="8416">
                  <c:v>3603.0</c:v>
                </c:pt>
                <c:pt idx="8417">
                  <c:v>3604.0</c:v>
                </c:pt>
                <c:pt idx="8418">
                  <c:v>3604.0</c:v>
                </c:pt>
                <c:pt idx="8419">
                  <c:v>3604.0</c:v>
                </c:pt>
                <c:pt idx="8420">
                  <c:v>3604.0</c:v>
                </c:pt>
                <c:pt idx="8421">
                  <c:v>3604.0</c:v>
                </c:pt>
                <c:pt idx="8422">
                  <c:v>3604.0</c:v>
                </c:pt>
                <c:pt idx="8423">
                  <c:v>3604.0</c:v>
                </c:pt>
                <c:pt idx="8424">
                  <c:v>3605.0</c:v>
                </c:pt>
                <c:pt idx="8425">
                  <c:v>3606.0</c:v>
                </c:pt>
                <c:pt idx="8426">
                  <c:v>3607.0</c:v>
                </c:pt>
                <c:pt idx="8427">
                  <c:v>3608.0</c:v>
                </c:pt>
                <c:pt idx="8428">
                  <c:v>3609.0</c:v>
                </c:pt>
                <c:pt idx="8429">
                  <c:v>3609.0</c:v>
                </c:pt>
                <c:pt idx="8430">
                  <c:v>3610.0</c:v>
                </c:pt>
                <c:pt idx="8431">
                  <c:v>3610.0</c:v>
                </c:pt>
                <c:pt idx="8432">
                  <c:v>3610.0</c:v>
                </c:pt>
                <c:pt idx="8433">
                  <c:v>3610.0</c:v>
                </c:pt>
                <c:pt idx="8434">
                  <c:v>3610.0</c:v>
                </c:pt>
                <c:pt idx="8435">
                  <c:v>3611.0</c:v>
                </c:pt>
                <c:pt idx="8436">
                  <c:v>3611.0</c:v>
                </c:pt>
                <c:pt idx="8437">
                  <c:v>3612.0</c:v>
                </c:pt>
                <c:pt idx="8438">
                  <c:v>3613.0</c:v>
                </c:pt>
                <c:pt idx="8439">
                  <c:v>3613.0</c:v>
                </c:pt>
                <c:pt idx="8440">
                  <c:v>3614.0</c:v>
                </c:pt>
                <c:pt idx="8441">
                  <c:v>3615.0</c:v>
                </c:pt>
                <c:pt idx="8442">
                  <c:v>3615.0</c:v>
                </c:pt>
                <c:pt idx="8443">
                  <c:v>3615.0</c:v>
                </c:pt>
                <c:pt idx="8444">
                  <c:v>3615.0</c:v>
                </c:pt>
                <c:pt idx="8445">
                  <c:v>3615.0</c:v>
                </c:pt>
                <c:pt idx="8446">
                  <c:v>3615.0</c:v>
                </c:pt>
                <c:pt idx="8447">
                  <c:v>3615.0</c:v>
                </c:pt>
                <c:pt idx="8448">
                  <c:v>3615.0</c:v>
                </c:pt>
                <c:pt idx="8449">
                  <c:v>3616.0</c:v>
                </c:pt>
                <c:pt idx="8450">
                  <c:v>3617.0</c:v>
                </c:pt>
                <c:pt idx="8451">
                  <c:v>3617.0</c:v>
                </c:pt>
                <c:pt idx="8452">
                  <c:v>3617.0</c:v>
                </c:pt>
                <c:pt idx="8453">
                  <c:v>3617.0</c:v>
                </c:pt>
                <c:pt idx="8454">
                  <c:v>3618.0</c:v>
                </c:pt>
                <c:pt idx="8455">
                  <c:v>3618.0</c:v>
                </c:pt>
                <c:pt idx="8456">
                  <c:v>3619.0</c:v>
                </c:pt>
                <c:pt idx="8457">
                  <c:v>3620.0</c:v>
                </c:pt>
                <c:pt idx="8458">
                  <c:v>3620.0</c:v>
                </c:pt>
                <c:pt idx="8459">
                  <c:v>3621.0</c:v>
                </c:pt>
                <c:pt idx="8460">
                  <c:v>3621.0</c:v>
                </c:pt>
                <c:pt idx="8461">
                  <c:v>3621.0</c:v>
                </c:pt>
                <c:pt idx="8462">
                  <c:v>3622.0</c:v>
                </c:pt>
                <c:pt idx="8463">
                  <c:v>3622.0</c:v>
                </c:pt>
                <c:pt idx="8464">
                  <c:v>3622.0</c:v>
                </c:pt>
                <c:pt idx="8465">
                  <c:v>3622.0</c:v>
                </c:pt>
                <c:pt idx="8466">
                  <c:v>3622.0</c:v>
                </c:pt>
                <c:pt idx="8467">
                  <c:v>3622.0</c:v>
                </c:pt>
                <c:pt idx="8468">
                  <c:v>3623.0</c:v>
                </c:pt>
                <c:pt idx="8469">
                  <c:v>3623.0</c:v>
                </c:pt>
                <c:pt idx="8470">
                  <c:v>3624.0</c:v>
                </c:pt>
                <c:pt idx="8471">
                  <c:v>3624.0</c:v>
                </c:pt>
                <c:pt idx="8472">
                  <c:v>3624.0</c:v>
                </c:pt>
                <c:pt idx="8473">
                  <c:v>3624.0</c:v>
                </c:pt>
                <c:pt idx="8474">
                  <c:v>3625.0</c:v>
                </c:pt>
                <c:pt idx="8475">
                  <c:v>3626.0</c:v>
                </c:pt>
                <c:pt idx="8476">
                  <c:v>3626.0</c:v>
                </c:pt>
                <c:pt idx="8477">
                  <c:v>3626.0</c:v>
                </c:pt>
                <c:pt idx="8478">
                  <c:v>3627.0</c:v>
                </c:pt>
                <c:pt idx="8479">
                  <c:v>3627.0</c:v>
                </c:pt>
                <c:pt idx="8480">
                  <c:v>3627.0</c:v>
                </c:pt>
                <c:pt idx="8481">
                  <c:v>3627.0</c:v>
                </c:pt>
                <c:pt idx="8482">
                  <c:v>3627.0</c:v>
                </c:pt>
                <c:pt idx="8483">
                  <c:v>3627.0</c:v>
                </c:pt>
                <c:pt idx="8484">
                  <c:v>3627.0</c:v>
                </c:pt>
                <c:pt idx="8485">
                  <c:v>3627.0</c:v>
                </c:pt>
                <c:pt idx="8486">
                  <c:v>3627.0</c:v>
                </c:pt>
                <c:pt idx="8487">
                  <c:v>3627.0</c:v>
                </c:pt>
                <c:pt idx="8488">
                  <c:v>3627.0</c:v>
                </c:pt>
                <c:pt idx="8489">
                  <c:v>3627.0</c:v>
                </c:pt>
                <c:pt idx="8490">
                  <c:v>3627.0</c:v>
                </c:pt>
                <c:pt idx="8491">
                  <c:v>3627.0</c:v>
                </c:pt>
                <c:pt idx="8492">
                  <c:v>3627.0</c:v>
                </c:pt>
                <c:pt idx="8493">
                  <c:v>3627.0</c:v>
                </c:pt>
                <c:pt idx="8494">
                  <c:v>3627.0</c:v>
                </c:pt>
                <c:pt idx="8495">
                  <c:v>3627.0</c:v>
                </c:pt>
                <c:pt idx="8496">
                  <c:v>3627.0</c:v>
                </c:pt>
                <c:pt idx="8497">
                  <c:v>3627.0</c:v>
                </c:pt>
                <c:pt idx="8498">
                  <c:v>3627.0</c:v>
                </c:pt>
                <c:pt idx="8499">
                  <c:v>3627.0</c:v>
                </c:pt>
                <c:pt idx="8500">
                  <c:v>3627.0</c:v>
                </c:pt>
                <c:pt idx="8501">
                  <c:v>3627.0</c:v>
                </c:pt>
                <c:pt idx="8502">
                  <c:v>3627.0</c:v>
                </c:pt>
                <c:pt idx="8503">
                  <c:v>3628.0</c:v>
                </c:pt>
                <c:pt idx="8504">
                  <c:v>3628.0</c:v>
                </c:pt>
                <c:pt idx="8505">
                  <c:v>3629.0</c:v>
                </c:pt>
                <c:pt idx="8506">
                  <c:v>3629.0</c:v>
                </c:pt>
                <c:pt idx="8507">
                  <c:v>3629.0</c:v>
                </c:pt>
                <c:pt idx="8508">
                  <c:v>3629.0</c:v>
                </c:pt>
                <c:pt idx="8509">
                  <c:v>3629.0</c:v>
                </c:pt>
                <c:pt idx="8510">
                  <c:v>3629.0</c:v>
                </c:pt>
                <c:pt idx="8511">
                  <c:v>3629.0</c:v>
                </c:pt>
                <c:pt idx="8512">
                  <c:v>3629.0</c:v>
                </c:pt>
                <c:pt idx="8513">
                  <c:v>3629.0</c:v>
                </c:pt>
                <c:pt idx="8514">
                  <c:v>3629.0</c:v>
                </c:pt>
                <c:pt idx="8515">
                  <c:v>3629.0</c:v>
                </c:pt>
                <c:pt idx="8516">
                  <c:v>3629.0</c:v>
                </c:pt>
                <c:pt idx="8517">
                  <c:v>3629.0</c:v>
                </c:pt>
                <c:pt idx="8518">
                  <c:v>3629.0</c:v>
                </c:pt>
                <c:pt idx="8519">
                  <c:v>3629.0</c:v>
                </c:pt>
                <c:pt idx="8520">
                  <c:v>3630.0</c:v>
                </c:pt>
                <c:pt idx="8521">
                  <c:v>3630.0</c:v>
                </c:pt>
                <c:pt idx="8522">
                  <c:v>3630.0</c:v>
                </c:pt>
                <c:pt idx="8523">
                  <c:v>3630.0</c:v>
                </c:pt>
                <c:pt idx="8524">
                  <c:v>3630.0</c:v>
                </c:pt>
                <c:pt idx="8525">
                  <c:v>3630.0</c:v>
                </c:pt>
                <c:pt idx="8526">
                  <c:v>3630.0</c:v>
                </c:pt>
                <c:pt idx="8527">
                  <c:v>3630.0</c:v>
                </c:pt>
                <c:pt idx="8528">
                  <c:v>3630.0</c:v>
                </c:pt>
                <c:pt idx="8529">
                  <c:v>3630.0</c:v>
                </c:pt>
                <c:pt idx="8530">
                  <c:v>3630.0</c:v>
                </c:pt>
                <c:pt idx="8531">
                  <c:v>3630.0</c:v>
                </c:pt>
                <c:pt idx="8532">
                  <c:v>3631.0</c:v>
                </c:pt>
                <c:pt idx="8533">
                  <c:v>3631.0</c:v>
                </c:pt>
                <c:pt idx="8534">
                  <c:v>3632.0</c:v>
                </c:pt>
                <c:pt idx="8535">
                  <c:v>3633.0</c:v>
                </c:pt>
                <c:pt idx="8536">
                  <c:v>3633.0</c:v>
                </c:pt>
                <c:pt idx="8537">
                  <c:v>3634.0</c:v>
                </c:pt>
                <c:pt idx="8538">
                  <c:v>3634.0</c:v>
                </c:pt>
                <c:pt idx="8539">
                  <c:v>3634.0</c:v>
                </c:pt>
                <c:pt idx="8540">
                  <c:v>3634.0</c:v>
                </c:pt>
                <c:pt idx="8541">
                  <c:v>3634.0</c:v>
                </c:pt>
                <c:pt idx="8542">
                  <c:v>3635.0</c:v>
                </c:pt>
                <c:pt idx="8543">
                  <c:v>3636.0</c:v>
                </c:pt>
                <c:pt idx="8544">
                  <c:v>3637.0</c:v>
                </c:pt>
                <c:pt idx="8545">
                  <c:v>3637.0</c:v>
                </c:pt>
                <c:pt idx="8546">
                  <c:v>3637.0</c:v>
                </c:pt>
                <c:pt idx="8547">
                  <c:v>3637.0</c:v>
                </c:pt>
                <c:pt idx="8548">
                  <c:v>3637.0</c:v>
                </c:pt>
                <c:pt idx="8549">
                  <c:v>3637.0</c:v>
                </c:pt>
                <c:pt idx="8550">
                  <c:v>3637.0</c:v>
                </c:pt>
                <c:pt idx="8551">
                  <c:v>3637.0</c:v>
                </c:pt>
                <c:pt idx="8552">
                  <c:v>3637.0</c:v>
                </c:pt>
                <c:pt idx="8553">
                  <c:v>3638.0</c:v>
                </c:pt>
                <c:pt idx="8554">
                  <c:v>3639.0</c:v>
                </c:pt>
                <c:pt idx="8555">
                  <c:v>3640.0</c:v>
                </c:pt>
                <c:pt idx="8556">
                  <c:v>3640.0</c:v>
                </c:pt>
                <c:pt idx="8557">
                  <c:v>3641.0</c:v>
                </c:pt>
                <c:pt idx="8558">
                  <c:v>3641.0</c:v>
                </c:pt>
                <c:pt idx="8559">
                  <c:v>3641.0</c:v>
                </c:pt>
                <c:pt idx="8560">
                  <c:v>3641.0</c:v>
                </c:pt>
                <c:pt idx="8561">
                  <c:v>3641.0</c:v>
                </c:pt>
                <c:pt idx="8562">
                  <c:v>3641.0</c:v>
                </c:pt>
                <c:pt idx="8563">
                  <c:v>3641.0</c:v>
                </c:pt>
                <c:pt idx="8564">
                  <c:v>3641.0</c:v>
                </c:pt>
                <c:pt idx="8565">
                  <c:v>3641.0</c:v>
                </c:pt>
                <c:pt idx="8566">
                  <c:v>3641.0</c:v>
                </c:pt>
                <c:pt idx="8567">
                  <c:v>3642.0</c:v>
                </c:pt>
                <c:pt idx="8568">
                  <c:v>3642.0</c:v>
                </c:pt>
                <c:pt idx="8569">
                  <c:v>3643.0</c:v>
                </c:pt>
                <c:pt idx="8570">
                  <c:v>3644.0</c:v>
                </c:pt>
                <c:pt idx="8571">
                  <c:v>3644.0</c:v>
                </c:pt>
                <c:pt idx="8572">
                  <c:v>3644.0</c:v>
                </c:pt>
                <c:pt idx="8573">
                  <c:v>3644.0</c:v>
                </c:pt>
                <c:pt idx="8574">
                  <c:v>3644.0</c:v>
                </c:pt>
                <c:pt idx="8575">
                  <c:v>3644.0</c:v>
                </c:pt>
                <c:pt idx="8576">
                  <c:v>3645.0</c:v>
                </c:pt>
                <c:pt idx="8577">
                  <c:v>3645.0</c:v>
                </c:pt>
                <c:pt idx="8578">
                  <c:v>3645.0</c:v>
                </c:pt>
                <c:pt idx="8579">
                  <c:v>3646.0</c:v>
                </c:pt>
                <c:pt idx="8580">
                  <c:v>3647.0</c:v>
                </c:pt>
                <c:pt idx="8581">
                  <c:v>3647.0</c:v>
                </c:pt>
                <c:pt idx="8582">
                  <c:v>3648.0</c:v>
                </c:pt>
                <c:pt idx="8583">
                  <c:v>3648.0</c:v>
                </c:pt>
                <c:pt idx="8584">
                  <c:v>3648.0</c:v>
                </c:pt>
                <c:pt idx="8585">
                  <c:v>3648.0</c:v>
                </c:pt>
                <c:pt idx="8586">
                  <c:v>3648.0</c:v>
                </c:pt>
                <c:pt idx="8587">
                  <c:v>3648.0</c:v>
                </c:pt>
                <c:pt idx="8588">
                  <c:v>3648.0</c:v>
                </c:pt>
                <c:pt idx="8589">
                  <c:v>3648.0</c:v>
                </c:pt>
                <c:pt idx="8590">
                  <c:v>3648.0</c:v>
                </c:pt>
                <c:pt idx="8591">
                  <c:v>3648.0</c:v>
                </c:pt>
                <c:pt idx="8592">
                  <c:v>3648.0</c:v>
                </c:pt>
                <c:pt idx="8593">
                  <c:v>3649.0</c:v>
                </c:pt>
                <c:pt idx="8594">
                  <c:v>3650.0</c:v>
                </c:pt>
                <c:pt idx="8595">
                  <c:v>3651.0</c:v>
                </c:pt>
                <c:pt idx="8596">
                  <c:v>3652.0</c:v>
                </c:pt>
                <c:pt idx="8597">
                  <c:v>3653.0</c:v>
                </c:pt>
                <c:pt idx="8598">
                  <c:v>3654.0</c:v>
                </c:pt>
                <c:pt idx="8599">
                  <c:v>3655.0</c:v>
                </c:pt>
                <c:pt idx="8600">
                  <c:v>3656.0</c:v>
                </c:pt>
                <c:pt idx="8601">
                  <c:v>3657.0</c:v>
                </c:pt>
                <c:pt idx="8602">
                  <c:v>3658.0</c:v>
                </c:pt>
                <c:pt idx="8603">
                  <c:v>3659.0</c:v>
                </c:pt>
                <c:pt idx="8604">
                  <c:v>3660.0</c:v>
                </c:pt>
                <c:pt idx="8605">
                  <c:v>3661.0</c:v>
                </c:pt>
                <c:pt idx="8606">
                  <c:v>3662.0</c:v>
                </c:pt>
                <c:pt idx="8607">
                  <c:v>3662.0</c:v>
                </c:pt>
                <c:pt idx="8608">
                  <c:v>3663.0</c:v>
                </c:pt>
                <c:pt idx="8609">
                  <c:v>3663.0</c:v>
                </c:pt>
                <c:pt idx="8610">
                  <c:v>3663.0</c:v>
                </c:pt>
                <c:pt idx="8611">
                  <c:v>3664.0</c:v>
                </c:pt>
                <c:pt idx="8612">
                  <c:v>3664.0</c:v>
                </c:pt>
                <c:pt idx="8613">
                  <c:v>3664.0</c:v>
                </c:pt>
                <c:pt idx="8614">
                  <c:v>3664.0</c:v>
                </c:pt>
                <c:pt idx="8615">
                  <c:v>3665.0</c:v>
                </c:pt>
                <c:pt idx="8616">
                  <c:v>3666.0</c:v>
                </c:pt>
                <c:pt idx="8617">
                  <c:v>3667.0</c:v>
                </c:pt>
                <c:pt idx="8618">
                  <c:v>3667.0</c:v>
                </c:pt>
                <c:pt idx="8619">
                  <c:v>3668.0</c:v>
                </c:pt>
                <c:pt idx="8620">
                  <c:v>3669.0</c:v>
                </c:pt>
                <c:pt idx="8621">
                  <c:v>3670.0</c:v>
                </c:pt>
                <c:pt idx="8622">
                  <c:v>3671.0</c:v>
                </c:pt>
                <c:pt idx="8623">
                  <c:v>3672.0</c:v>
                </c:pt>
                <c:pt idx="8624">
                  <c:v>3673.0</c:v>
                </c:pt>
                <c:pt idx="8625">
                  <c:v>3674.0</c:v>
                </c:pt>
                <c:pt idx="8626">
                  <c:v>3674.0</c:v>
                </c:pt>
                <c:pt idx="8627">
                  <c:v>3674.0</c:v>
                </c:pt>
                <c:pt idx="8628">
                  <c:v>3674.0</c:v>
                </c:pt>
                <c:pt idx="8629">
                  <c:v>3674.0</c:v>
                </c:pt>
                <c:pt idx="8630">
                  <c:v>3675.0</c:v>
                </c:pt>
                <c:pt idx="8631">
                  <c:v>3676.0</c:v>
                </c:pt>
                <c:pt idx="8632">
                  <c:v>3676.0</c:v>
                </c:pt>
                <c:pt idx="8633">
                  <c:v>3676.0</c:v>
                </c:pt>
                <c:pt idx="8634">
                  <c:v>3676.0</c:v>
                </c:pt>
                <c:pt idx="8635">
                  <c:v>3676.0</c:v>
                </c:pt>
                <c:pt idx="8636">
                  <c:v>3676.0</c:v>
                </c:pt>
                <c:pt idx="8637">
                  <c:v>3676.0</c:v>
                </c:pt>
                <c:pt idx="8638">
                  <c:v>3677.0</c:v>
                </c:pt>
                <c:pt idx="8639">
                  <c:v>3678.0</c:v>
                </c:pt>
                <c:pt idx="8640">
                  <c:v>3679.0</c:v>
                </c:pt>
                <c:pt idx="8641">
                  <c:v>3680.0</c:v>
                </c:pt>
                <c:pt idx="8642">
                  <c:v>3681.0</c:v>
                </c:pt>
                <c:pt idx="8643">
                  <c:v>3682.0</c:v>
                </c:pt>
                <c:pt idx="8644">
                  <c:v>3683.0</c:v>
                </c:pt>
                <c:pt idx="8645">
                  <c:v>3684.0</c:v>
                </c:pt>
                <c:pt idx="8646">
                  <c:v>3685.0</c:v>
                </c:pt>
                <c:pt idx="8647">
                  <c:v>3686.0</c:v>
                </c:pt>
                <c:pt idx="8648">
                  <c:v>3687.0</c:v>
                </c:pt>
                <c:pt idx="8649">
                  <c:v>3687.0</c:v>
                </c:pt>
                <c:pt idx="8650">
                  <c:v>3687.0</c:v>
                </c:pt>
                <c:pt idx="8651">
                  <c:v>3687.0</c:v>
                </c:pt>
                <c:pt idx="8652">
                  <c:v>3688.0</c:v>
                </c:pt>
                <c:pt idx="8653">
                  <c:v>3689.0</c:v>
                </c:pt>
                <c:pt idx="8654">
                  <c:v>3690.0</c:v>
                </c:pt>
                <c:pt idx="8655">
                  <c:v>3691.0</c:v>
                </c:pt>
                <c:pt idx="8656">
                  <c:v>3691.0</c:v>
                </c:pt>
                <c:pt idx="8657">
                  <c:v>3692.0</c:v>
                </c:pt>
                <c:pt idx="8658">
                  <c:v>3692.0</c:v>
                </c:pt>
                <c:pt idx="8659">
                  <c:v>3692.0</c:v>
                </c:pt>
                <c:pt idx="8660">
                  <c:v>3693.0</c:v>
                </c:pt>
                <c:pt idx="8661">
                  <c:v>3694.0</c:v>
                </c:pt>
                <c:pt idx="8662">
                  <c:v>3695.0</c:v>
                </c:pt>
                <c:pt idx="8663">
                  <c:v>3696.0</c:v>
                </c:pt>
                <c:pt idx="8664">
                  <c:v>3696.0</c:v>
                </c:pt>
                <c:pt idx="8665">
                  <c:v>3697.0</c:v>
                </c:pt>
                <c:pt idx="8666">
                  <c:v>3698.0</c:v>
                </c:pt>
                <c:pt idx="8667">
                  <c:v>3698.0</c:v>
                </c:pt>
                <c:pt idx="8668">
                  <c:v>3698.0</c:v>
                </c:pt>
                <c:pt idx="8669">
                  <c:v>3698.0</c:v>
                </c:pt>
                <c:pt idx="8670">
                  <c:v>3699.0</c:v>
                </c:pt>
                <c:pt idx="8671">
                  <c:v>3700.0</c:v>
                </c:pt>
                <c:pt idx="8672">
                  <c:v>3701.0</c:v>
                </c:pt>
                <c:pt idx="8673">
                  <c:v>3701.0</c:v>
                </c:pt>
                <c:pt idx="8674">
                  <c:v>3702.0</c:v>
                </c:pt>
                <c:pt idx="8675">
                  <c:v>3703.0</c:v>
                </c:pt>
                <c:pt idx="8676">
                  <c:v>3703.0</c:v>
                </c:pt>
                <c:pt idx="8677">
                  <c:v>3704.0</c:v>
                </c:pt>
                <c:pt idx="8678">
                  <c:v>3705.0</c:v>
                </c:pt>
                <c:pt idx="8679">
                  <c:v>3705.0</c:v>
                </c:pt>
                <c:pt idx="8680">
                  <c:v>3705.0</c:v>
                </c:pt>
                <c:pt idx="8681">
                  <c:v>3705.0</c:v>
                </c:pt>
                <c:pt idx="8682">
                  <c:v>3705.0</c:v>
                </c:pt>
                <c:pt idx="8683">
                  <c:v>3705.0</c:v>
                </c:pt>
                <c:pt idx="8684">
                  <c:v>3706.0</c:v>
                </c:pt>
                <c:pt idx="8685">
                  <c:v>3706.0</c:v>
                </c:pt>
                <c:pt idx="8686">
                  <c:v>3707.0</c:v>
                </c:pt>
                <c:pt idx="8687">
                  <c:v>3707.0</c:v>
                </c:pt>
                <c:pt idx="8688">
                  <c:v>3707.0</c:v>
                </c:pt>
                <c:pt idx="8689">
                  <c:v>3708.0</c:v>
                </c:pt>
                <c:pt idx="8690">
                  <c:v>3709.0</c:v>
                </c:pt>
                <c:pt idx="8691">
                  <c:v>3710.0</c:v>
                </c:pt>
                <c:pt idx="8692">
                  <c:v>3711.0</c:v>
                </c:pt>
                <c:pt idx="8693">
                  <c:v>3712.0</c:v>
                </c:pt>
                <c:pt idx="8694">
                  <c:v>3713.0</c:v>
                </c:pt>
                <c:pt idx="8695">
                  <c:v>3714.0</c:v>
                </c:pt>
                <c:pt idx="8696">
                  <c:v>3714.0</c:v>
                </c:pt>
                <c:pt idx="8697">
                  <c:v>3714.0</c:v>
                </c:pt>
                <c:pt idx="8698">
                  <c:v>3714.0</c:v>
                </c:pt>
                <c:pt idx="8699">
                  <c:v>3715.0</c:v>
                </c:pt>
                <c:pt idx="8700">
                  <c:v>3715.0</c:v>
                </c:pt>
                <c:pt idx="8701">
                  <c:v>3715.0</c:v>
                </c:pt>
                <c:pt idx="8702">
                  <c:v>3715.0</c:v>
                </c:pt>
                <c:pt idx="8703">
                  <c:v>3716.0</c:v>
                </c:pt>
                <c:pt idx="8704">
                  <c:v>3716.0</c:v>
                </c:pt>
                <c:pt idx="8705">
                  <c:v>3716.0</c:v>
                </c:pt>
                <c:pt idx="8706">
                  <c:v>3716.0</c:v>
                </c:pt>
                <c:pt idx="8707">
                  <c:v>3716.0</c:v>
                </c:pt>
                <c:pt idx="8708">
                  <c:v>3716.0</c:v>
                </c:pt>
                <c:pt idx="8709">
                  <c:v>3716.0</c:v>
                </c:pt>
                <c:pt idx="8710">
                  <c:v>3716.0</c:v>
                </c:pt>
                <c:pt idx="8711">
                  <c:v>3716.0</c:v>
                </c:pt>
                <c:pt idx="8712">
                  <c:v>3716.0</c:v>
                </c:pt>
                <c:pt idx="8713">
                  <c:v>3716.0</c:v>
                </c:pt>
                <c:pt idx="8714">
                  <c:v>3716.0</c:v>
                </c:pt>
                <c:pt idx="8715">
                  <c:v>3716.0</c:v>
                </c:pt>
                <c:pt idx="8716">
                  <c:v>3716.0</c:v>
                </c:pt>
                <c:pt idx="8717">
                  <c:v>3717.0</c:v>
                </c:pt>
                <c:pt idx="8718">
                  <c:v>3718.0</c:v>
                </c:pt>
                <c:pt idx="8719">
                  <c:v>3719.0</c:v>
                </c:pt>
                <c:pt idx="8720">
                  <c:v>3720.0</c:v>
                </c:pt>
                <c:pt idx="8721">
                  <c:v>3720.0</c:v>
                </c:pt>
                <c:pt idx="8722">
                  <c:v>3721.0</c:v>
                </c:pt>
                <c:pt idx="8723">
                  <c:v>3722.0</c:v>
                </c:pt>
                <c:pt idx="8724">
                  <c:v>3723.0</c:v>
                </c:pt>
                <c:pt idx="8725">
                  <c:v>3724.0</c:v>
                </c:pt>
                <c:pt idx="8726">
                  <c:v>3725.0</c:v>
                </c:pt>
                <c:pt idx="8727">
                  <c:v>3725.0</c:v>
                </c:pt>
                <c:pt idx="8728">
                  <c:v>3725.0</c:v>
                </c:pt>
                <c:pt idx="8729">
                  <c:v>3725.0</c:v>
                </c:pt>
                <c:pt idx="8730">
                  <c:v>3725.0</c:v>
                </c:pt>
                <c:pt idx="8731">
                  <c:v>3725.0</c:v>
                </c:pt>
                <c:pt idx="8732">
                  <c:v>3725.0</c:v>
                </c:pt>
                <c:pt idx="8733">
                  <c:v>3726.0</c:v>
                </c:pt>
                <c:pt idx="8734">
                  <c:v>3727.0</c:v>
                </c:pt>
                <c:pt idx="8735">
                  <c:v>3728.0</c:v>
                </c:pt>
                <c:pt idx="8736">
                  <c:v>3729.0</c:v>
                </c:pt>
                <c:pt idx="8737">
                  <c:v>3729.0</c:v>
                </c:pt>
                <c:pt idx="8738">
                  <c:v>3729.0</c:v>
                </c:pt>
                <c:pt idx="8739">
                  <c:v>3729.0</c:v>
                </c:pt>
                <c:pt idx="8740">
                  <c:v>3730.0</c:v>
                </c:pt>
                <c:pt idx="8741">
                  <c:v>3731.0</c:v>
                </c:pt>
                <c:pt idx="8742">
                  <c:v>3731.0</c:v>
                </c:pt>
                <c:pt idx="8743">
                  <c:v>3731.0</c:v>
                </c:pt>
                <c:pt idx="8744">
                  <c:v>3731.0</c:v>
                </c:pt>
                <c:pt idx="8745">
                  <c:v>3731.0</c:v>
                </c:pt>
                <c:pt idx="8746">
                  <c:v>3731.0</c:v>
                </c:pt>
                <c:pt idx="8747">
                  <c:v>3731.0</c:v>
                </c:pt>
                <c:pt idx="8748">
                  <c:v>3731.0</c:v>
                </c:pt>
                <c:pt idx="8749">
                  <c:v>3731.0</c:v>
                </c:pt>
                <c:pt idx="8750">
                  <c:v>3732.0</c:v>
                </c:pt>
                <c:pt idx="8751">
                  <c:v>3733.0</c:v>
                </c:pt>
                <c:pt idx="8752">
                  <c:v>3733.0</c:v>
                </c:pt>
                <c:pt idx="8753">
                  <c:v>3734.0</c:v>
                </c:pt>
                <c:pt idx="8754">
                  <c:v>3734.0</c:v>
                </c:pt>
                <c:pt idx="8755">
                  <c:v>3734.0</c:v>
                </c:pt>
                <c:pt idx="8756">
                  <c:v>3734.0</c:v>
                </c:pt>
                <c:pt idx="8757">
                  <c:v>3735.0</c:v>
                </c:pt>
                <c:pt idx="8758">
                  <c:v>3735.0</c:v>
                </c:pt>
                <c:pt idx="8759">
                  <c:v>3735.0</c:v>
                </c:pt>
                <c:pt idx="8760">
                  <c:v>3735.0</c:v>
                </c:pt>
                <c:pt idx="8761">
                  <c:v>3735.0</c:v>
                </c:pt>
                <c:pt idx="8762">
                  <c:v>3735.0</c:v>
                </c:pt>
                <c:pt idx="8763">
                  <c:v>3735.0</c:v>
                </c:pt>
                <c:pt idx="8764">
                  <c:v>3735.0</c:v>
                </c:pt>
                <c:pt idx="8765">
                  <c:v>3735.0</c:v>
                </c:pt>
                <c:pt idx="8766">
                  <c:v>3735.0</c:v>
                </c:pt>
                <c:pt idx="8767">
                  <c:v>3735.0</c:v>
                </c:pt>
                <c:pt idx="8768">
                  <c:v>3736.0</c:v>
                </c:pt>
                <c:pt idx="8769">
                  <c:v>3737.0</c:v>
                </c:pt>
                <c:pt idx="8770">
                  <c:v>3737.0</c:v>
                </c:pt>
                <c:pt idx="8771">
                  <c:v>3738.0</c:v>
                </c:pt>
                <c:pt idx="8772">
                  <c:v>3739.0</c:v>
                </c:pt>
                <c:pt idx="8773">
                  <c:v>3740.0</c:v>
                </c:pt>
                <c:pt idx="8774">
                  <c:v>3741.0</c:v>
                </c:pt>
                <c:pt idx="8775">
                  <c:v>3742.0</c:v>
                </c:pt>
                <c:pt idx="8776">
                  <c:v>3743.0</c:v>
                </c:pt>
                <c:pt idx="8777">
                  <c:v>3744.0</c:v>
                </c:pt>
                <c:pt idx="8778">
                  <c:v>3744.0</c:v>
                </c:pt>
                <c:pt idx="8779">
                  <c:v>3744.0</c:v>
                </c:pt>
                <c:pt idx="8780">
                  <c:v>3745.0</c:v>
                </c:pt>
                <c:pt idx="8781">
                  <c:v>3746.0</c:v>
                </c:pt>
                <c:pt idx="8782">
                  <c:v>3746.0</c:v>
                </c:pt>
                <c:pt idx="8783">
                  <c:v>3747.0</c:v>
                </c:pt>
                <c:pt idx="8784">
                  <c:v>3747.0</c:v>
                </c:pt>
                <c:pt idx="8785">
                  <c:v>3747.0</c:v>
                </c:pt>
                <c:pt idx="8786">
                  <c:v>3747.0</c:v>
                </c:pt>
                <c:pt idx="8787">
                  <c:v>3747.0</c:v>
                </c:pt>
                <c:pt idx="8788">
                  <c:v>3747.0</c:v>
                </c:pt>
                <c:pt idx="8789">
                  <c:v>3748.0</c:v>
                </c:pt>
                <c:pt idx="8790">
                  <c:v>3748.0</c:v>
                </c:pt>
                <c:pt idx="8791">
                  <c:v>3748.0</c:v>
                </c:pt>
                <c:pt idx="8792">
                  <c:v>3749.0</c:v>
                </c:pt>
                <c:pt idx="8793">
                  <c:v>3749.0</c:v>
                </c:pt>
                <c:pt idx="8794">
                  <c:v>3750.0</c:v>
                </c:pt>
                <c:pt idx="8795">
                  <c:v>3751.0</c:v>
                </c:pt>
                <c:pt idx="8796">
                  <c:v>3752.0</c:v>
                </c:pt>
                <c:pt idx="8797">
                  <c:v>3752.0</c:v>
                </c:pt>
                <c:pt idx="8798">
                  <c:v>3752.0</c:v>
                </c:pt>
                <c:pt idx="8799">
                  <c:v>3753.0</c:v>
                </c:pt>
                <c:pt idx="8800">
                  <c:v>3754.0</c:v>
                </c:pt>
                <c:pt idx="8801">
                  <c:v>3754.0</c:v>
                </c:pt>
                <c:pt idx="8802">
                  <c:v>3754.0</c:v>
                </c:pt>
                <c:pt idx="8803">
                  <c:v>3754.0</c:v>
                </c:pt>
                <c:pt idx="8804">
                  <c:v>3754.0</c:v>
                </c:pt>
                <c:pt idx="8805">
                  <c:v>3754.0</c:v>
                </c:pt>
                <c:pt idx="8806">
                  <c:v>3754.0</c:v>
                </c:pt>
                <c:pt idx="8807">
                  <c:v>3754.0</c:v>
                </c:pt>
                <c:pt idx="8808">
                  <c:v>3754.0</c:v>
                </c:pt>
                <c:pt idx="8809">
                  <c:v>3755.0</c:v>
                </c:pt>
                <c:pt idx="8810">
                  <c:v>3755.0</c:v>
                </c:pt>
                <c:pt idx="8811">
                  <c:v>3755.0</c:v>
                </c:pt>
                <c:pt idx="8812">
                  <c:v>3755.0</c:v>
                </c:pt>
                <c:pt idx="8813">
                  <c:v>3755.0</c:v>
                </c:pt>
                <c:pt idx="8814">
                  <c:v>3755.0</c:v>
                </c:pt>
                <c:pt idx="8815">
                  <c:v>3756.0</c:v>
                </c:pt>
                <c:pt idx="8816">
                  <c:v>3756.0</c:v>
                </c:pt>
                <c:pt idx="8817">
                  <c:v>3757.0</c:v>
                </c:pt>
                <c:pt idx="8818">
                  <c:v>3758.0</c:v>
                </c:pt>
                <c:pt idx="8819">
                  <c:v>3759.0</c:v>
                </c:pt>
                <c:pt idx="8820">
                  <c:v>3760.0</c:v>
                </c:pt>
                <c:pt idx="8821">
                  <c:v>3761.0</c:v>
                </c:pt>
                <c:pt idx="8822">
                  <c:v>3761.0</c:v>
                </c:pt>
                <c:pt idx="8823">
                  <c:v>3761.0</c:v>
                </c:pt>
                <c:pt idx="8824">
                  <c:v>3762.0</c:v>
                </c:pt>
                <c:pt idx="8825">
                  <c:v>3762.0</c:v>
                </c:pt>
                <c:pt idx="8826">
                  <c:v>3763.0</c:v>
                </c:pt>
                <c:pt idx="8827">
                  <c:v>3764.0</c:v>
                </c:pt>
                <c:pt idx="8828">
                  <c:v>3765.0</c:v>
                </c:pt>
                <c:pt idx="8829">
                  <c:v>3765.0</c:v>
                </c:pt>
                <c:pt idx="8830">
                  <c:v>3766.0</c:v>
                </c:pt>
                <c:pt idx="8831">
                  <c:v>3767.0</c:v>
                </c:pt>
                <c:pt idx="8832">
                  <c:v>3768.0</c:v>
                </c:pt>
                <c:pt idx="8833">
                  <c:v>3768.0</c:v>
                </c:pt>
                <c:pt idx="8834">
                  <c:v>3769.0</c:v>
                </c:pt>
                <c:pt idx="8835">
                  <c:v>3770.0</c:v>
                </c:pt>
                <c:pt idx="8836">
                  <c:v>3771.0</c:v>
                </c:pt>
                <c:pt idx="8837">
                  <c:v>3772.0</c:v>
                </c:pt>
                <c:pt idx="8838">
                  <c:v>3773.0</c:v>
                </c:pt>
                <c:pt idx="8839">
                  <c:v>3774.0</c:v>
                </c:pt>
                <c:pt idx="8840">
                  <c:v>3774.0</c:v>
                </c:pt>
                <c:pt idx="8841">
                  <c:v>3775.0</c:v>
                </c:pt>
                <c:pt idx="8842">
                  <c:v>3776.0</c:v>
                </c:pt>
                <c:pt idx="8843">
                  <c:v>3776.0</c:v>
                </c:pt>
                <c:pt idx="8844">
                  <c:v>3776.0</c:v>
                </c:pt>
                <c:pt idx="8845">
                  <c:v>3777.0</c:v>
                </c:pt>
                <c:pt idx="8846">
                  <c:v>3777.0</c:v>
                </c:pt>
                <c:pt idx="8847">
                  <c:v>3778.0</c:v>
                </c:pt>
                <c:pt idx="8848">
                  <c:v>3779.0</c:v>
                </c:pt>
                <c:pt idx="8849">
                  <c:v>3780.0</c:v>
                </c:pt>
                <c:pt idx="8850">
                  <c:v>3781.0</c:v>
                </c:pt>
                <c:pt idx="8851">
                  <c:v>3782.0</c:v>
                </c:pt>
                <c:pt idx="8852">
                  <c:v>3782.0</c:v>
                </c:pt>
                <c:pt idx="8853">
                  <c:v>3783.0</c:v>
                </c:pt>
                <c:pt idx="8854">
                  <c:v>3784.0</c:v>
                </c:pt>
                <c:pt idx="8855">
                  <c:v>3785.0</c:v>
                </c:pt>
                <c:pt idx="8856">
                  <c:v>3785.0</c:v>
                </c:pt>
                <c:pt idx="8857">
                  <c:v>3786.0</c:v>
                </c:pt>
                <c:pt idx="8858">
                  <c:v>3786.0</c:v>
                </c:pt>
                <c:pt idx="8859">
                  <c:v>3786.0</c:v>
                </c:pt>
                <c:pt idx="8860">
                  <c:v>3786.0</c:v>
                </c:pt>
                <c:pt idx="8861">
                  <c:v>3787.0</c:v>
                </c:pt>
                <c:pt idx="8862">
                  <c:v>3787.0</c:v>
                </c:pt>
                <c:pt idx="8863">
                  <c:v>3787.0</c:v>
                </c:pt>
                <c:pt idx="8864">
                  <c:v>3788.0</c:v>
                </c:pt>
                <c:pt idx="8865">
                  <c:v>3788.0</c:v>
                </c:pt>
                <c:pt idx="8866">
                  <c:v>3788.0</c:v>
                </c:pt>
                <c:pt idx="8867">
                  <c:v>3788.0</c:v>
                </c:pt>
                <c:pt idx="8868">
                  <c:v>3789.0</c:v>
                </c:pt>
                <c:pt idx="8869">
                  <c:v>3789.0</c:v>
                </c:pt>
                <c:pt idx="8870">
                  <c:v>3790.0</c:v>
                </c:pt>
                <c:pt idx="8871">
                  <c:v>3790.0</c:v>
                </c:pt>
                <c:pt idx="8872">
                  <c:v>3790.0</c:v>
                </c:pt>
                <c:pt idx="8873">
                  <c:v>3791.0</c:v>
                </c:pt>
                <c:pt idx="8874">
                  <c:v>3791.0</c:v>
                </c:pt>
                <c:pt idx="8875">
                  <c:v>3792.0</c:v>
                </c:pt>
                <c:pt idx="8876">
                  <c:v>3793.0</c:v>
                </c:pt>
                <c:pt idx="8877">
                  <c:v>3793.0</c:v>
                </c:pt>
                <c:pt idx="8878">
                  <c:v>3794.0</c:v>
                </c:pt>
                <c:pt idx="8879">
                  <c:v>3795.0</c:v>
                </c:pt>
                <c:pt idx="8880">
                  <c:v>3795.0</c:v>
                </c:pt>
                <c:pt idx="8881">
                  <c:v>3795.0</c:v>
                </c:pt>
                <c:pt idx="8882">
                  <c:v>3796.0</c:v>
                </c:pt>
                <c:pt idx="8883">
                  <c:v>3797.0</c:v>
                </c:pt>
                <c:pt idx="8884">
                  <c:v>3797.0</c:v>
                </c:pt>
                <c:pt idx="8885">
                  <c:v>3798.0</c:v>
                </c:pt>
                <c:pt idx="8886">
                  <c:v>3799.0</c:v>
                </c:pt>
                <c:pt idx="8887">
                  <c:v>3800.0</c:v>
                </c:pt>
                <c:pt idx="8888">
                  <c:v>3801.0</c:v>
                </c:pt>
                <c:pt idx="8889">
                  <c:v>3802.0</c:v>
                </c:pt>
                <c:pt idx="8890">
                  <c:v>3803.0</c:v>
                </c:pt>
                <c:pt idx="8891">
                  <c:v>3803.0</c:v>
                </c:pt>
                <c:pt idx="8892">
                  <c:v>3803.0</c:v>
                </c:pt>
                <c:pt idx="8893">
                  <c:v>3803.0</c:v>
                </c:pt>
                <c:pt idx="8894">
                  <c:v>3804.0</c:v>
                </c:pt>
                <c:pt idx="8895">
                  <c:v>3805.0</c:v>
                </c:pt>
                <c:pt idx="8896">
                  <c:v>3806.0</c:v>
                </c:pt>
                <c:pt idx="8897">
                  <c:v>3806.0</c:v>
                </c:pt>
                <c:pt idx="8898">
                  <c:v>3807.0</c:v>
                </c:pt>
                <c:pt idx="8899">
                  <c:v>3808.0</c:v>
                </c:pt>
                <c:pt idx="8900">
                  <c:v>3808.0</c:v>
                </c:pt>
                <c:pt idx="8901">
                  <c:v>3808.0</c:v>
                </c:pt>
                <c:pt idx="8902">
                  <c:v>3809.0</c:v>
                </c:pt>
                <c:pt idx="8903">
                  <c:v>3809.0</c:v>
                </c:pt>
                <c:pt idx="8904">
                  <c:v>3809.0</c:v>
                </c:pt>
                <c:pt idx="8905">
                  <c:v>3810.0</c:v>
                </c:pt>
                <c:pt idx="8906">
                  <c:v>3811.0</c:v>
                </c:pt>
                <c:pt idx="8907">
                  <c:v>3811.0</c:v>
                </c:pt>
                <c:pt idx="8908">
                  <c:v>3812.0</c:v>
                </c:pt>
                <c:pt idx="8909">
                  <c:v>3812.0</c:v>
                </c:pt>
                <c:pt idx="8910">
                  <c:v>3812.0</c:v>
                </c:pt>
                <c:pt idx="8911">
                  <c:v>3813.0</c:v>
                </c:pt>
                <c:pt idx="8912">
                  <c:v>3813.0</c:v>
                </c:pt>
                <c:pt idx="8913">
                  <c:v>3813.0</c:v>
                </c:pt>
                <c:pt idx="8914">
                  <c:v>3813.0</c:v>
                </c:pt>
                <c:pt idx="8915">
                  <c:v>3813.0</c:v>
                </c:pt>
                <c:pt idx="8916">
                  <c:v>3813.0</c:v>
                </c:pt>
                <c:pt idx="8917">
                  <c:v>3813.0</c:v>
                </c:pt>
                <c:pt idx="8918">
                  <c:v>3813.0</c:v>
                </c:pt>
                <c:pt idx="8919">
                  <c:v>3813.0</c:v>
                </c:pt>
                <c:pt idx="8920">
                  <c:v>3813.0</c:v>
                </c:pt>
                <c:pt idx="8921">
                  <c:v>3813.0</c:v>
                </c:pt>
                <c:pt idx="8922">
                  <c:v>3814.0</c:v>
                </c:pt>
                <c:pt idx="8923">
                  <c:v>3815.0</c:v>
                </c:pt>
                <c:pt idx="8924">
                  <c:v>3815.0</c:v>
                </c:pt>
                <c:pt idx="8925">
                  <c:v>3815.0</c:v>
                </c:pt>
                <c:pt idx="8926">
                  <c:v>3815.0</c:v>
                </c:pt>
                <c:pt idx="8927">
                  <c:v>3816.0</c:v>
                </c:pt>
                <c:pt idx="8928">
                  <c:v>3816.0</c:v>
                </c:pt>
                <c:pt idx="8929">
                  <c:v>3816.0</c:v>
                </c:pt>
                <c:pt idx="8930">
                  <c:v>3817.0</c:v>
                </c:pt>
                <c:pt idx="8931">
                  <c:v>3817.0</c:v>
                </c:pt>
                <c:pt idx="8932">
                  <c:v>3817.0</c:v>
                </c:pt>
                <c:pt idx="8933">
                  <c:v>3817.0</c:v>
                </c:pt>
                <c:pt idx="8934">
                  <c:v>3817.0</c:v>
                </c:pt>
                <c:pt idx="8935">
                  <c:v>3817.0</c:v>
                </c:pt>
                <c:pt idx="8936">
                  <c:v>3817.0</c:v>
                </c:pt>
                <c:pt idx="8937">
                  <c:v>3818.0</c:v>
                </c:pt>
                <c:pt idx="8938">
                  <c:v>3818.0</c:v>
                </c:pt>
                <c:pt idx="8939">
                  <c:v>3818.0</c:v>
                </c:pt>
                <c:pt idx="8940">
                  <c:v>3818.0</c:v>
                </c:pt>
                <c:pt idx="8941">
                  <c:v>3818.0</c:v>
                </c:pt>
                <c:pt idx="8942">
                  <c:v>3818.0</c:v>
                </c:pt>
                <c:pt idx="8943">
                  <c:v>3818.0</c:v>
                </c:pt>
                <c:pt idx="8944">
                  <c:v>3818.0</c:v>
                </c:pt>
                <c:pt idx="8945">
                  <c:v>3819.0</c:v>
                </c:pt>
                <c:pt idx="8946">
                  <c:v>3819.0</c:v>
                </c:pt>
                <c:pt idx="8947">
                  <c:v>3819.0</c:v>
                </c:pt>
                <c:pt idx="8948">
                  <c:v>3819.0</c:v>
                </c:pt>
                <c:pt idx="8949">
                  <c:v>3819.0</c:v>
                </c:pt>
                <c:pt idx="8950">
                  <c:v>3820.0</c:v>
                </c:pt>
                <c:pt idx="8951">
                  <c:v>3821.0</c:v>
                </c:pt>
                <c:pt idx="8952">
                  <c:v>3822.0</c:v>
                </c:pt>
                <c:pt idx="8953">
                  <c:v>3823.0</c:v>
                </c:pt>
                <c:pt idx="8954">
                  <c:v>3824.0</c:v>
                </c:pt>
                <c:pt idx="8955">
                  <c:v>3825.0</c:v>
                </c:pt>
                <c:pt idx="8956">
                  <c:v>3826.0</c:v>
                </c:pt>
                <c:pt idx="8957">
                  <c:v>3827.0</c:v>
                </c:pt>
                <c:pt idx="8958">
                  <c:v>3827.0</c:v>
                </c:pt>
                <c:pt idx="8959">
                  <c:v>3827.0</c:v>
                </c:pt>
                <c:pt idx="8960">
                  <c:v>3827.0</c:v>
                </c:pt>
                <c:pt idx="8961">
                  <c:v>3827.0</c:v>
                </c:pt>
                <c:pt idx="8962">
                  <c:v>3827.0</c:v>
                </c:pt>
                <c:pt idx="8963">
                  <c:v>3827.0</c:v>
                </c:pt>
                <c:pt idx="8964">
                  <c:v>3827.0</c:v>
                </c:pt>
                <c:pt idx="8965">
                  <c:v>3828.0</c:v>
                </c:pt>
                <c:pt idx="8966">
                  <c:v>3828.0</c:v>
                </c:pt>
                <c:pt idx="8967">
                  <c:v>3829.0</c:v>
                </c:pt>
                <c:pt idx="8968">
                  <c:v>3829.0</c:v>
                </c:pt>
                <c:pt idx="8969">
                  <c:v>3829.0</c:v>
                </c:pt>
                <c:pt idx="8970">
                  <c:v>3829.0</c:v>
                </c:pt>
                <c:pt idx="8971">
                  <c:v>3829.0</c:v>
                </c:pt>
                <c:pt idx="8972">
                  <c:v>3829.0</c:v>
                </c:pt>
                <c:pt idx="8973">
                  <c:v>3829.0</c:v>
                </c:pt>
                <c:pt idx="8974">
                  <c:v>3829.0</c:v>
                </c:pt>
                <c:pt idx="8975">
                  <c:v>3829.0</c:v>
                </c:pt>
                <c:pt idx="8976">
                  <c:v>3829.0</c:v>
                </c:pt>
                <c:pt idx="8977">
                  <c:v>3830.0</c:v>
                </c:pt>
                <c:pt idx="8978">
                  <c:v>3830.0</c:v>
                </c:pt>
                <c:pt idx="8979">
                  <c:v>3830.0</c:v>
                </c:pt>
                <c:pt idx="8980">
                  <c:v>3831.0</c:v>
                </c:pt>
                <c:pt idx="8981">
                  <c:v>3832.0</c:v>
                </c:pt>
                <c:pt idx="8982">
                  <c:v>3833.0</c:v>
                </c:pt>
                <c:pt idx="8983">
                  <c:v>3834.0</c:v>
                </c:pt>
                <c:pt idx="8984">
                  <c:v>3835.0</c:v>
                </c:pt>
                <c:pt idx="8985">
                  <c:v>3836.0</c:v>
                </c:pt>
                <c:pt idx="8986">
                  <c:v>3837.0</c:v>
                </c:pt>
                <c:pt idx="8987">
                  <c:v>3838.0</c:v>
                </c:pt>
                <c:pt idx="8988">
                  <c:v>3838.0</c:v>
                </c:pt>
                <c:pt idx="8989">
                  <c:v>3838.0</c:v>
                </c:pt>
                <c:pt idx="8990">
                  <c:v>3838.0</c:v>
                </c:pt>
                <c:pt idx="8991">
                  <c:v>3839.0</c:v>
                </c:pt>
                <c:pt idx="8992">
                  <c:v>3840.0</c:v>
                </c:pt>
                <c:pt idx="8993">
                  <c:v>3841.0</c:v>
                </c:pt>
                <c:pt idx="8994">
                  <c:v>3842.0</c:v>
                </c:pt>
                <c:pt idx="8995">
                  <c:v>3843.0</c:v>
                </c:pt>
                <c:pt idx="8996">
                  <c:v>3844.0</c:v>
                </c:pt>
                <c:pt idx="8997">
                  <c:v>3845.0</c:v>
                </c:pt>
                <c:pt idx="8998">
                  <c:v>3845.0</c:v>
                </c:pt>
                <c:pt idx="8999">
                  <c:v>3845.0</c:v>
                </c:pt>
                <c:pt idx="9000">
                  <c:v>3845.0</c:v>
                </c:pt>
                <c:pt idx="9001">
                  <c:v>3846.0</c:v>
                </c:pt>
                <c:pt idx="9002">
                  <c:v>3846.0</c:v>
                </c:pt>
                <c:pt idx="9003">
                  <c:v>3846.0</c:v>
                </c:pt>
                <c:pt idx="9004">
                  <c:v>3846.0</c:v>
                </c:pt>
                <c:pt idx="9005">
                  <c:v>3847.0</c:v>
                </c:pt>
                <c:pt idx="9006">
                  <c:v>3848.0</c:v>
                </c:pt>
                <c:pt idx="9007">
                  <c:v>3848.0</c:v>
                </c:pt>
                <c:pt idx="9008">
                  <c:v>3848.0</c:v>
                </c:pt>
                <c:pt idx="9009">
                  <c:v>3849.0</c:v>
                </c:pt>
                <c:pt idx="9010">
                  <c:v>3849.0</c:v>
                </c:pt>
                <c:pt idx="9011">
                  <c:v>3849.0</c:v>
                </c:pt>
                <c:pt idx="9012">
                  <c:v>3850.0</c:v>
                </c:pt>
                <c:pt idx="9013">
                  <c:v>3851.0</c:v>
                </c:pt>
                <c:pt idx="9014">
                  <c:v>3852.0</c:v>
                </c:pt>
                <c:pt idx="9015">
                  <c:v>3853.0</c:v>
                </c:pt>
                <c:pt idx="9016">
                  <c:v>3853.0</c:v>
                </c:pt>
                <c:pt idx="9017">
                  <c:v>3853.0</c:v>
                </c:pt>
                <c:pt idx="9018">
                  <c:v>3854.0</c:v>
                </c:pt>
                <c:pt idx="9019">
                  <c:v>3854.0</c:v>
                </c:pt>
                <c:pt idx="9020">
                  <c:v>3855.0</c:v>
                </c:pt>
                <c:pt idx="9021">
                  <c:v>3856.0</c:v>
                </c:pt>
                <c:pt idx="9022">
                  <c:v>3856.0</c:v>
                </c:pt>
                <c:pt idx="9023">
                  <c:v>3856.0</c:v>
                </c:pt>
                <c:pt idx="9024">
                  <c:v>3856.0</c:v>
                </c:pt>
                <c:pt idx="9025">
                  <c:v>3856.0</c:v>
                </c:pt>
                <c:pt idx="9026">
                  <c:v>3856.0</c:v>
                </c:pt>
                <c:pt idx="9027">
                  <c:v>3857.0</c:v>
                </c:pt>
                <c:pt idx="9028">
                  <c:v>3857.0</c:v>
                </c:pt>
                <c:pt idx="9029">
                  <c:v>3858.0</c:v>
                </c:pt>
                <c:pt idx="9030">
                  <c:v>3859.0</c:v>
                </c:pt>
                <c:pt idx="9031">
                  <c:v>3860.0</c:v>
                </c:pt>
                <c:pt idx="9032">
                  <c:v>3860.0</c:v>
                </c:pt>
                <c:pt idx="9033">
                  <c:v>3861.0</c:v>
                </c:pt>
                <c:pt idx="9034">
                  <c:v>3862.0</c:v>
                </c:pt>
                <c:pt idx="9035">
                  <c:v>3863.0</c:v>
                </c:pt>
                <c:pt idx="9036">
                  <c:v>3864.0</c:v>
                </c:pt>
                <c:pt idx="9037">
                  <c:v>3865.0</c:v>
                </c:pt>
                <c:pt idx="9038">
                  <c:v>3866.0</c:v>
                </c:pt>
                <c:pt idx="9039">
                  <c:v>3867.0</c:v>
                </c:pt>
                <c:pt idx="9040">
                  <c:v>3868.0</c:v>
                </c:pt>
                <c:pt idx="9041">
                  <c:v>3869.0</c:v>
                </c:pt>
                <c:pt idx="9042">
                  <c:v>3870.0</c:v>
                </c:pt>
                <c:pt idx="9043">
                  <c:v>3870.0</c:v>
                </c:pt>
                <c:pt idx="9044">
                  <c:v>3871.0</c:v>
                </c:pt>
                <c:pt idx="9045">
                  <c:v>3872.0</c:v>
                </c:pt>
                <c:pt idx="9046">
                  <c:v>3873.0</c:v>
                </c:pt>
                <c:pt idx="9047">
                  <c:v>3873.0</c:v>
                </c:pt>
                <c:pt idx="9048">
                  <c:v>3874.0</c:v>
                </c:pt>
                <c:pt idx="9049">
                  <c:v>3875.0</c:v>
                </c:pt>
                <c:pt idx="9050">
                  <c:v>3876.0</c:v>
                </c:pt>
                <c:pt idx="9051">
                  <c:v>3877.0</c:v>
                </c:pt>
                <c:pt idx="9052">
                  <c:v>3878.0</c:v>
                </c:pt>
                <c:pt idx="9053">
                  <c:v>3878.0</c:v>
                </c:pt>
                <c:pt idx="9054">
                  <c:v>3879.0</c:v>
                </c:pt>
                <c:pt idx="9055">
                  <c:v>3880.0</c:v>
                </c:pt>
                <c:pt idx="9056">
                  <c:v>3880.0</c:v>
                </c:pt>
                <c:pt idx="9057">
                  <c:v>3880.0</c:v>
                </c:pt>
                <c:pt idx="9058">
                  <c:v>3881.0</c:v>
                </c:pt>
                <c:pt idx="9059">
                  <c:v>3882.0</c:v>
                </c:pt>
                <c:pt idx="9060">
                  <c:v>3883.0</c:v>
                </c:pt>
                <c:pt idx="9061">
                  <c:v>3883.0</c:v>
                </c:pt>
                <c:pt idx="9062">
                  <c:v>3884.0</c:v>
                </c:pt>
                <c:pt idx="9063">
                  <c:v>3884.0</c:v>
                </c:pt>
                <c:pt idx="9064">
                  <c:v>3884.0</c:v>
                </c:pt>
                <c:pt idx="9065">
                  <c:v>3884.0</c:v>
                </c:pt>
                <c:pt idx="9066">
                  <c:v>3884.0</c:v>
                </c:pt>
                <c:pt idx="9067">
                  <c:v>3884.0</c:v>
                </c:pt>
                <c:pt idx="9068">
                  <c:v>3884.0</c:v>
                </c:pt>
                <c:pt idx="9069">
                  <c:v>3885.0</c:v>
                </c:pt>
                <c:pt idx="9070">
                  <c:v>3885.0</c:v>
                </c:pt>
                <c:pt idx="9071">
                  <c:v>3885.0</c:v>
                </c:pt>
                <c:pt idx="9072">
                  <c:v>3885.0</c:v>
                </c:pt>
                <c:pt idx="9073">
                  <c:v>3885.0</c:v>
                </c:pt>
                <c:pt idx="9074">
                  <c:v>3885.0</c:v>
                </c:pt>
                <c:pt idx="9075">
                  <c:v>3885.0</c:v>
                </c:pt>
                <c:pt idx="9076">
                  <c:v>3885.0</c:v>
                </c:pt>
                <c:pt idx="9077">
                  <c:v>3886.0</c:v>
                </c:pt>
                <c:pt idx="9078">
                  <c:v>3887.0</c:v>
                </c:pt>
                <c:pt idx="9079">
                  <c:v>3888.0</c:v>
                </c:pt>
                <c:pt idx="9080">
                  <c:v>3888.0</c:v>
                </c:pt>
                <c:pt idx="9081">
                  <c:v>3888.0</c:v>
                </c:pt>
                <c:pt idx="9082">
                  <c:v>3889.0</c:v>
                </c:pt>
                <c:pt idx="9083">
                  <c:v>3890.0</c:v>
                </c:pt>
                <c:pt idx="9084">
                  <c:v>3890.0</c:v>
                </c:pt>
                <c:pt idx="9085">
                  <c:v>3891.0</c:v>
                </c:pt>
                <c:pt idx="9086">
                  <c:v>3892.0</c:v>
                </c:pt>
                <c:pt idx="9087">
                  <c:v>3893.0</c:v>
                </c:pt>
                <c:pt idx="9088">
                  <c:v>3894.0</c:v>
                </c:pt>
                <c:pt idx="9089">
                  <c:v>3894.0</c:v>
                </c:pt>
                <c:pt idx="9090">
                  <c:v>3895.0</c:v>
                </c:pt>
                <c:pt idx="9091">
                  <c:v>3896.0</c:v>
                </c:pt>
                <c:pt idx="9092">
                  <c:v>3897.0</c:v>
                </c:pt>
                <c:pt idx="9093">
                  <c:v>3898.0</c:v>
                </c:pt>
                <c:pt idx="9094">
                  <c:v>3899.0</c:v>
                </c:pt>
                <c:pt idx="9095">
                  <c:v>3900.0</c:v>
                </c:pt>
                <c:pt idx="9096">
                  <c:v>3901.0</c:v>
                </c:pt>
                <c:pt idx="9097">
                  <c:v>3902.0</c:v>
                </c:pt>
                <c:pt idx="9098">
                  <c:v>3902.0</c:v>
                </c:pt>
                <c:pt idx="9099">
                  <c:v>3903.0</c:v>
                </c:pt>
                <c:pt idx="9100">
                  <c:v>3904.0</c:v>
                </c:pt>
                <c:pt idx="9101">
                  <c:v>3905.0</c:v>
                </c:pt>
                <c:pt idx="9102">
                  <c:v>3905.0</c:v>
                </c:pt>
                <c:pt idx="9103">
                  <c:v>3906.0</c:v>
                </c:pt>
                <c:pt idx="9104">
                  <c:v>3907.0</c:v>
                </c:pt>
                <c:pt idx="9105">
                  <c:v>3907.0</c:v>
                </c:pt>
                <c:pt idx="9106">
                  <c:v>3907.0</c:v>
                </c:pt>
                <c:pt idx="9107">
                  <c:v>3907.0</c:v>
                </c:pt>
                <c:pt idx="9108">
                  <c:v>3907.0</c:v>
                </c:pt>
                <c:pt idx="9109">
                  <c:v>3908.0</c:v>
                </c:pt>
                <c:pt idx="9110">
                  <c:v>3908.0</c:v>
                </c:pt>
                <c:pt idx="9111">
                  <c:v>3908.0</c:v>
                </c:pt>
                <c:pt idx="9112">
                  <c:v>3908.0</c:v>
                </c:pt>
                <c:pt idx="9113">
                  <c:v>3908.0</c:v>
                </c:pt>
                <c:pt idx="9114">
                  <c:v>3908.0</c:v>
                </c:pt>
                <c:pt idx="9115">
                  <c:v>3908.0</c:v>
                </c:pt>
                <c:pt idx="9116">
                  <c:v>3909.0</c:v>
                </c:pt>
                <c:pt idx="9117">
                  <c:v>3910.0</c:v>
                </c:pt>
                <c:pt idx="9118">
                  <c:v>3911.0</c:v>
                </c:pt>
                <c:pt idx="9119">
                  <c:v>3911.0</c:v>
                </c:pt>
                <c:pt idx="9120">
                  <c:v>3912.0</c:v>
                </c:pt>
                <c:pt idx="9121">
                  <c:v>3912.0</c:v>
                </c:pt>
                <c:pt idx="9122">
                  <c:v>3912.0</c:v>
                </c:pt>
                <c:pt idx="9123">
                  <c:v>3912.0</c:v>
                </c:pt>
                <c:pt idx="9124">
                  <c:v>3912.0</c:v>
                </c:pt>
                <c:pt idx="9125">
                  <c:v>3912.0</c:v>
                </c:pt>
                <c:pt idx="9126">
                  <c:v>3913.0</c:v>
                </c:pt>
                <c:pt idx="9127">
                  <c:v>3913.0</c:v>
                </c:pt>
                <c:pt idx="9128">
                  <c:v>3914.0</c:v>
                </c:pt>
                <c:pt idx="9129">
                  <c:v>3915.0</c:v>
                </c:pt>
                <c:pt idx="9130">
                  <c:v>3915.0</c:v>
                </c:pt>
                <c:pt idx="9131">
                  <c:v>3916.0</c:v>
                </c:pt>
                <c:pt idx="9132">
                  <c:v>3916.0</c:v>
                </c:pt>
                <c:pt idx="9133">
                  <c:v>3916.0</c:v>
                </c:pt>
                <c:pt idx="9134">
                  <c:v>3916.0</c:v>
                </c:pt>
                <c:pt idx="9135">
                  <c:v>3917.0</c:v>
                </c:pt>
                <c:pt idx="9136">
                  <c:v>3917.0</c:v>
                </c:pt>
                <c:pt idx="9137">
                  <c:v>3917.0</c:v>
                </c:pt>
                <c:pt idx="9138">
                  <c:v>3918.0</c:v>
                </c:pt>
                <c:pt idx="9139">
                  <c:v>3919.0</c:v>
                </c:pt>
                <c:pt idx="9140">
                  <c:v>3919.0</c:v>
                </c:pt>
                <c:pt idx="9141">
                  <c:v>3919.0</c:v>
                </c:pt>
                <c:pt idx="9142">
                  <c:v>3920.0</c:v>
                </c:pt>
                <c:pt idx="9143">
                  <c:v>3920.0</c:v>
                </c:pt>
                <c:pt idx="9144">
                  <c:v>3921.0</c:v>
                </c:pt>
                <c:pt idx="9145">
                  <c:v>3921.0</c:v>
                </c:pt>
                <c:pt idx="9146">
                  <c:v>3922.0</c:v>
                </c:pt>
                <c:pt idx="9147">
                  <c:v>3922.0</c:v>
                </c:pt>
                <c:pt idx="9148">
                  <c:v>3922.0</c:v>
                </c:pt>
                <c:pt idx="9149">
                  <c:v>3922.0</c:v>
                </c:pt>
                <c:pt idx="9150">
                  <c:v>3923.0</c:v>
                </c:pt>
                <c:pt idx="9151">
                  <c:v>3924.0</c:v>
                </c:pt>
                <c:pt idx="9152">
                  <c:v>3924.0</c:v>
                </c:pt>
                <c:pt idx="9153">
                  <c:v>3924.0</c:v>
                </c:pt>
                <c:pt idx="9154">
                  <c:v>3924.0</c:v>
                </c:pt>
                <c:pt idx="9155">
                  <c:v>3924.0</c:v>
                </c:pt>
                <c:pt idx="9156">
                  <c:v>3924.0</c:v>
                </c:pt>
                <c:pt idx="9157">
                  <c:v>3924.0</c:v>
                </c:pt>
                <c:pt idx="9158">
                  <c:v>3924.0</c:v>
                </c:pt>
                <c:pt idx="9159">
                  <c:v>3924.0</c:v>
                </c:pt>
                <c:pt idx="9160">
                  <c:v>3925.0</c:v>
                </c:pt>
                <c:pt idx="9161">
                  <c:v>3926.0</c:v>
                </c:pt>
                <c:pt idx="9162">
                  <c:v>3927.0</c:v>
                </c:pt>
                <c:pt idx="9163">
                  <c:v>3928.0</c:v>
                </c:pt>
                <c:pt idx="9164">
                  <c:v>3929.0</c:v>
                </c:pt>
                <c:pt idx="9165">
                  <c:v>3930.0</c:v>
                </c:pt>
                <c:pt idx="9166">
                  <c:v>3930.0</c:v>
                </c:pt>
                <c:pt idx="9167">
                  <c:v>3930.0</c:v>
                </c:pt>
                <c:pt idx="9168">
                  <c:v>3930.0</c:v>
                </c:pt>
                <c:pt idx="9169">
                  <c:v>3930.0</c:v>
                </c:pt>
                <c:pt idx="9170">
                  <c:v>3930.0</c:v>
                </c:pt>
                <c:pt idx="9171">
                  <c:v>3930.0</c:v>
                </c:pt>
                <c:pt idx="9172">
                  <c:v>3931.0</c:v>
                </c:pt>
                <c:pt idx="9173">
                  <c:v>3931.0</c:v>
                </c:pt>
                <c:pt idx="9174">
                  <c:v>3931.0</c:v>
                </c:pt>
                <c:pt idx="9175">
                  <c:v>3932.0</c:v>
                </c:pt>
                <c:pt idx="9176">
                  <c:v>3933.0</c:v>
                </c:pt>
                <c:pt idx="9177">
                  <c:v>3933.0</c:v>
                </c:pt>
                <c:pt idx="9178">
                  <c:v>3933.0</c:v>
                </c:pt>
                <c:pt idx="9179">
                  <c:v>3933.0</c:v>
                </c:pt>
                <c:pt idx="9180">
                  <c:v>3933.0</c:v>
                </c:pt>
                <c:pt idx="9181">
                  <c:v>3933.0</c:v>
                </c:pt>
                <c:pt idx="9182">
                  <c:v>3934.0</c:v>
                </c:pt>
                <c:pt idx="9183">
                  <c:v>3935.0</c:v>
                </c:pt>
                <c:pt idx="9184">
                  <c:v>3935.0</c:v>
                </c:pt>
                <c:pt idx="9185">
                  <c:v>3935.0</c:v>
                </c:pt>
                <c:pt idx="9186">
                  <c:v>3936.0</c:v>
                </c:pt>
                <c:pt idx="9187">
                  <c:v>3936.0</c:v>
                </c:pt>
                <c:pt idx="9188">
                  <c:v>3936.0</c:v>
                </c:pt>
                <c:pt idx="9189">
                  <c:v>3936.0</c:v>
                </c:pt>
                <c:pt idx="9190">
                  <c:v>3937.0</c:v>
                </c:pt>
                <c:pt idx="9191">
                  <c:v>3937.0</c:v>
                </c:pt>
                <c:pt idx="9192">
                  <c:v>3938.0</c:v>
                </c:pt>
                <c:pt idx="9193">
                  <c:v>3938.0</c:v>
                </c:pt>
                <c:pt idx="9194">
                  <c:v>3938.0</c:v>
                </c:pt>
                <c:pt idx="9195">
                  <c:v>3939.0</c:v>
                </c:pt>
                <c:pt idx="9196">
                  <c:v>3939.0</c:v>
                </c:pt>
                <c:pt idx="9197">
                  <c:v>3939.0</c:v>
                </c:pt>
                <c:pt idx="9198">
                  <c:v>3940.0</c:v>
                </c:pt>
                <c:pt idx="9199">
                  <c:v>3941.0</c:v>
                </c:pt>
                <c:pt idx="9200">
                  <c:v>3941.0</c:v>
                </c:pt>
                <c:pt idx="9201">
                  <c:v>3941.0</c:v>
                </c:pt>
                <c:pt idx="9202">
                  <c:v>3941.0</c:v>
                </c:pt>
                <c:pt idx="9203">
                  <c:v>3941.0</c:v>
                </c:pt>
                <c:pt idx="9204">
                  <c:v>3941.0</c:v>
                </c:pt>
                <c:pt idx="9205">
                  <c:v>3941.0</c:v>
                </c:pt>
                <c:pt idx="9206">
                  <c:v>3941.0</c:v>
                </c:pt>
                <c:pt idx="9207">
                  <c:v>3941.0</c:v>
                </c:pt>
                <c:pt idx="9208">
                  <c:v>3941.0</c:v>
                </c:pt>
                <c:pt idx="9209">
                  <c:v>3941.0</c:v>
                </c:pt>
                <c:pt idx="9210">
                  <c:v>3941.0</c:v>
                </c:pt>
                <c:pt idx="9211">
                  <c:v>3942.0</c:v>
                </c:pt>
                <c:pt idx="9212">
                  <c:v>3942.0</c:v>
                </c:pt>
                <c:pt idx="9213">
                  <c:v>3942.0</c:v>
                </c:pt>
                <c:pt idx="9214">
                  <c:v>3943.0</c:v>
                </c:pt>
                <c:pt idx="9215">
                  <c:v>3943.0</c:v>
                </c:pt>
                <c:pt idx="9216">
                  <c:v>3944.0</c:v>
                </c:pt>
                <c:pt idx="9217">
                  <c:v>3944.0</c:v>
                </c:pt>
                <c:pt idx="9218">
                  <c:v>3944.0</c:v>
                </c:pt>
                <c:pt idx="9219">
                  <c:v>3944.0</c:v>
                </c:pt>
                <c:pt idx="9220">
                  <c:v>3945.0</c:v>
                </c:pt>
                <c:pt idx="9221">
                  <c:v>3945.0</c:v>
                </c:pt>
                <c:pt idx="9222">
                  <c:v>3945.0</c:v>
                </c:pt>
                <c:pt idx="9223">
                  <c:v>3945.0</c:v>
                </c:pt>
                <c:pt idx="9224">
                  <c:v>3946.0</c:v>
                </c:pt>
                <c:pt idx="9225">
                  <c:v>3946.0</c:v>
                </c:pt>
                <c:pt idx="9226">
                  <c:v>3947.0</c:v>
                </c:pt>
                <c:pt idx="9227">
                  <c:v>3947.0</c:v>
                </c:pt>
                <c:pt idx="9228">
                  <c:v>3947.0</c:v>
                </c:pt>
                <c:pt idx="9229">
                  <c:v>3948.0</c:v>
                </c:pt>
              </c:numCache>
            </c:numRef>
          </c:val>
          <c:smooth val="0"/>
        </c:ser>
        <c:ser>
          <c:idx val="4"/>
          <c:order val="4"/>
          <c:tx>
            <c:strRef>
              <c:f>Sheet2!$F$1</c:f>
              <c:strCache>
                <c:ptCount val="1"/>
                <c:pt idx="0">
                  <c:v>Med B</c:v>
                </c:pt>
              </c:strCache>
            </c:strRef>
          </c:tx>
          <c:marker>
            <c:symbol val="none"/>
          </c:marker>
          <c:val>
            <c:numRef>
              <c:f>Sheet2!$F$2:$F$9604</c:f>
              <c:numCache>
                <c:formatCode>General</c:formatCode>
                <c:ptCount val="9603"/>
                <c:pt idx="0">
                  <c:v>1.0</c:v>
                </c:pt>
                <c:pt idx="1">
                  <c:v>1.0</c:v>
                </c:pt>
                <c:pt idx="2">
                  <c:v>1.0</c:v>
                </c:pt>
                <c:pt idx="3">
                  <c:v>1.0</c:v>
                </c:pt>
                <c:pt idx="4">
                  <c:v>2.0</c:v>
                </c:pt>
                <c:pt idx="5">
                  <c:v>3.0</c:v>
                </c:pt>
                <c:pt idx="6">
                  <c:v>3.0</c:v>
                </c:pt>
                <c:pt idx="7">
                  <c:v>3.0</c:v>
                </c:pt>
                <c:pt idx="8">
                  <c:v>4.0</c:v>
                </c:pt>
                <c:pt idx="9">
                  <c:v>4.0</c:v>
                </c:pt>
                <c:pt idx="10">
                  <c:v>4.0</c:v>
                </c:pt>
                <c:pt idx="11">
                  <c:v>4.0</c:v>
                </c:pt>
                <c:pt idx="12">
                  <c:v>5.0</c:v>
                </c:pt>
                <c:pt idx="13">
                  <c:v>6.0</c:v>
                </c:pt>
                <c:pt idx="14">
                  <c:v>7.0</c:v>
                </c:pt>
                <c:pt idx="15">
                  <c:v>7.0</c:v>
                </c:pt>
                <c:pt idx="16">
                  <c:v>8.0</c:v>
                </c:pt>
                <c:pt idx="17">
                  <c:v>9.0</c:v>
                </c:pt>
                <c:pt idx="18">
                  <c:v>10.0</c:v>
                </c:pt>
                <c:pt idx="19">
                  <c:v>11.0</c:v>
                </c:pt>
                <c:pt idx="20">
                  <c:v>12.0</c:v>
                </c:pt>
                <c:pt idx="21">
                  <c:v>13.0</c:v>
                </c:pt>
                <c:pt idx="22">
                  <c:v>13.0</c:v>
                </c:pt>
                <c:pt idx="23">
                  <c:v>14.0</c:v>
                </c:pt>
                <c:pt idx="24">
                  <c:v>15.0</c:v>
                </c:pt>
                <c:pt idx="25">
                  <c:v>16.0</c:v>
                </c:pt>
                <c:pt idx="26">
                  <c:v>16.0</c:v>
                </c:pt>
                <c:pt idx="27">
                  <c:v>16.0</c:v>
                </c:pt>
                <c:pt idx="28">
                  <c:v>17.0</c:v>
                </c:pt>
                <c:pt idx="29">
                  <c:v>17.0</c:v>
                </c:pt>
                <c:pt idx="30">
                  <c:v>17.0</c:v>
                </c:pt>
                <c:pt idx="31">
                  <c:v>17.0</c:v>
                </c:pt>
                <c:pt idx="32">
                  <c:v>18.0</c:v>
                </c:pt>
                <c:pt idx="33">
                  <c:v>18.0</c:v>
                </c:pt>
                <c:pt idx="34">
                  <c:v>18.0</c:v>
                </c:pt>
                <c:pt idx="35">
                  <c:v>18.0</c:v>
                </c:pt>
                <c:pt idx="36">
                  <c:v>19.0</c:v>
                </c:pt>
                <c:pt idx="37">
                  <c:v>19.0</c:v>
                </c:pt>
                <c:pt idx="38">
                  <c:v>20.0</c:v>
                </c:pt>
                <c:pt idx="39">
                  <c:v>21.0</c:v>
                </c:pt>
                <c:pt idx="40">
                  <c:v>22.0</c:v>
                </c:pt>
                <c:pt idx="41">
                  <c:v>22.0</c:v>
                </c:pt>
                <c:pt idx="42">
                  <c:v>22.0</c:v>
                </c:pt>
                <c:pt idx="43">
                  <c:v>22.0</c:v>
                </c:pt>
                <c:pt idx="44">
                  <c:v>23.0</c:v>
                </c:pt>
                <c:pt idx="45">
                  <c:v>23.0</c:v>
                </c:pt>
                <c:pt idx="46">
                  <c:v>23.0</c:v>
                </c:pt>
                <c:pt idx="47">
                  <c:v>24.0</c:v>
                </c:pt>
                <c:pt idx="48">
                  <c:v>25.0</c:v>
                </c:pt>
                <c:pt idx="49">
                  <c:v>26.0</c:v>
                </c:pt>
                <c:pt idx="50">
                  <c:v>26.0</c:v>
                </c:pt>
                <c:pt idx="51">
                  <c:v>26.0</c:v>
                </c:pt>
                <c:pt idx="52">
                  <c:v>26.0</c:v>
                </c:pt>
                <c:pt idx="53">
                  <c:v>26.0</c:v>
                </c:pt>
                <c:pt idx="54">
                  <c:v>27.0</c:v>
                </c:pt>
                <c:pt idx="55">
                  <c:v>28.0</c:v>
                </c:pt>
                <c:pt idx="56">
                  <c:v>28.0</c:v>
                </c:pt>
                <c:pt idx="57">
                  <c:v>28.0</c:v>
                </c:pt>
                <c:pt idx="58">
                  <c:v>28.0</c:v>
                </c:pt>
                <c:pt idx="59">
                  <c:v>28.0</c:v>
                </c:pt>
                <c:pt idx="60">
                  <c:v>29.0</c:v>
                </c:pt>
                <c:pt idx="61">
                  <c:v>30.0</c:v>
                </c:pt>
                <c:pt idx="62">
                  <c:v>31.0</c:v>
                </c:pt>
                <c:pt idx="63">
                  <c:v>32.0</c:v>
                </c:pt>
                <c:pt idx="64">
                  <c:v>32.0</c:v>
                </c:pt>
                <c:pt idx="65">
                  <c:v>33.0</c:v>
                </c:pt>
                <c:pt idx="66">
                  <c:v>34.0</c:v>
                </c:pt>
                <c:pt idx="67">
                  <c:v>35.0</c:v>
                </c:pt>
                <c:pt idx="68">
                  <c:v>36.0</c:v>
                </c:pt>
                <c:pt idx="69">
                  <c:v>37.0</c:v>
                </c:pt>
                <c:pt idx="70">
                  <c:v>37.0</c:v>
                </c:pt>
                <c:pt idx="71">
                  <c:v>37.0</c:v>
                </c:pt>
                <c:pt idx="72">
                  <c:v>37.0</c:v>
                </c:pt>
                <c:pt idx="73">
                  <c:v>37.0</c:v>
                </c:pt>
                <c:pt idx="74">
                  <c:v>37.0</c:v>
                </c:pt>
                <c:pt idx="75">
                  <c:v>38.0</c:v>
                </c:pt>
                <c:pt idx="76">
                  <c:v>38.0</c:v>
                </c:pt>
                <c:pt idx="77">
                  <c:v>38.0</c:v>
                </c:pt>
                <c:pt idx="78">
                  <c:v>38.0</c:v>
                </c:pt>
                <c:pt idx="79">
                  <c:v>38.0</c:v>
                </c:pt>
                <c:pt idx="80">
                  <c:v>38.0</c:v>
                </c:pt>
                <c:pt idx="81">
                  <c:v>39.0</c:v>
                </c:pt>
                <c:pt idx="82">
                  <c:v>39.0</c:v>
                </c:pt>
                <c:pt idx="83">
                  <c:v>39.0</c:v>
                </c:pt>
                <c:pt idx="84">
                  <c:v>39.0</c:v>
                </c:pt>
                <c:pt idx="85">
                  <c:v>39.0</c:v>
                </c:pt>
                <c:pt idx="86">
                  <c:v>40.0</c:v>
                </c:pt>
                <c:pt idx="87">
                  <c:v>40.0</c:v>
                </c:pt>
                <c:pt idx="88">
                  <c:v>41.0</c:v>
                </c:pt>
                <c:pt idx="89">
                  <c:v>42.0</c:v>
                </c:pt>
                <c:pt idx="90">
                  <c:v>42.0</c:v>
                </c:pt>
                <c:pt idx="91">
                  <c:v>43.0</c:v>
                </c:pt>
                <c:pt idx="92">
                  <c:v>43.0</c:v>
                </c:pt>
                <c:pt idx="93">
                  <c:v>44.0</c:v>
                </c:pt>
                <c:pt idx="94">
                  <c:v>45.0</c:v>
                </c:pt>
                <c:pt idx="95">
                  <c:v>46.0</c:v>
                </c:pt>
                <c:pt idx="96">
                  <c:v>46.0</c:v>
                </c:pt>
                <c:pt idx="97">
                  <c:v>46.0</c:v>
                </c:pt>
                <c:pt idx="98">
                  <c:v>46.0</c:v>
                </c:pt>
                <c:pt idx="99">
                  <c:v>47.0</c:v>
                </c:pt>
                <c:pt idx="100">
                  <c:v>47.0</c:v>
                </c:pt>
                <c:pt idx="101">
                  <c:v>48.0</c:v>
                </c:pt>
                <c:pt idx="102">
                  <c:v>48.0</c:v>
                </c:pt>
                <c:pt idx="103">
                  <c:v>49.0</c:v>
                </c:pt>
                <c:pt idx="104">
                  <c:v>50.0</c:v>
                </c:pt>
                <c:pt idx="105">
                  <c:v>51.0</c:v>
                </c:pt>
                <c:pt idx="106">
                  <c:v>52.0</c:v>
                </c:pt>
                <c:pt idx="107">
                  <c:v>53.0</c:v>
                </c:pt>
                <c:pt idx="108">
                  <c:v>54.0</c:v>
                </c:pt>
                <c:pt idx="109">
                  <c:v>55.0</c:v>
                </c:pt>
                <c:pt idx="110">
                  <c:v>56.0</c:v>
                </c:pt>
                <c:pt idx="111">
                  <c:v>56.0</c:v>
                </c:pt>
                <c:pt idx="112">
                  <c:v>57.0</c:v>
                </c:pt>
                <c:pt idx="113">
                  <c:v>58.0</c:v>
                </c:pt>
                <c:pt idx="114">
                  <c:v>59.0</c:v>
                </c:pt>
                <c:pt idx="115">
                  <c:v>60.0</c:v>
                </c:pt>
                <c:pt idx="116">
                  <c:v>60.0</c:v>
                </c:pt>
                <c:pt idx="117">
                  <c:v>60.0</c:v>
                </c:pt>
                <c:pt idx="118">
                  <c:v>60.0</c:v>
                </c:pt>
                <c:pt idx="119">
                  <c:v>60.0</c:v>
                </c:pt>
                <c:pt idx="120">
                  <c:v>61.0</c:v>
                </c:pt>
                <c:pt idx="121">
                  <c:v>61.0</c:v>
                </c:pt>
                <c:pt idx="122">
                  <c:v>61.0</c:v>
                </c:pt>
                <c:pt idx="123">
                  <c:v>61.0</c:v>
                </c:pt>
                <c:pt idx="124">
                  <c:v>62.0</c:v>
                </c:pt>
                <c:pt idx="125">
                  <c:v>62.0</c:v>
                </c:pt>
                <c:pt idx="126">
                  <c:v>62.0</c:v>
                </c:pt>
                <c:pt idx="127">
                  <c:v>63.0</c:v>
                </c:pt>
                <c:pt idx="128">
                  <c:v>63.0</c:v>
                </c:pt>
                <c:pt idx="129">
                  <c:v>64.0</c:v>
                </c:pt>
                <c:pt idx="130">
                  <c:v>65.0</c:v>
                </c:pt>
                <c:pt idx="131">
                  <c:v>65.0</c:v>
                </c:pt>
                <c:pt idx="132">
                  <c:v>65.0</c:v>
                </c:pt>
                <c:pt idx="133">
                  <c:v>65.0</c:v>
                </c:pt>
                <c:pt idx="134">
                  <c:v>65.0</c:v>
                </c:pt>
                <c:pt idx="135">
                  <c:v>65.0</c:v>
                </c:pt>
                <c:pt idx="136">
                  <c:v>66.0</c:v>
                </c:pt>
                <c:pt idx="137">
                  <c:v>67.0</c:v>
                </c:pt>
                <c:pt idx="138">
                  <c:v>67.0</c:v>
                </c:pt>
                <c:pt idx="139">
                  <c:v>68.0</c:v>
                </c:pt>
                <c:pt idx="140">
                  <c:v>69.0</c:v>
                </c:pt>
                <c:pt idx="141">
                  <c:v>69.0</c:v>
                </c:pt>
                <c:pt idx="142">
                  <c:v>70.0</c:v>
                </c:pt>
                <c:pt idx="143">
                  <c:v>71.0</c:v>
                </c:pt>
                <c:pt idx="144">
                  <c:v>72.0</c:v>
                </c:pt>
                <c:pt idx="145">
                  <c:v>73.0</c:v>
                </c:pt>
                <c:pt idx="146">
                  <c:v>73.0</c:v>
                </c:pt>
                <c:pt idx="147">
                  <c:v>73.0</c:v>
                </c:pt>
                <c:pt idx="148">
                  <c:v>74.0</c:v>
                </c:pt>
                <c:pt idx="149">
                  <c:v>75.0</c:v>
                </c:pt>
                <c:pt idx="150">
                  <c:v>76.0</c:v>
                </c:pt>
                <c:pt idx="151">
                  <c:v>76.0</c:v>
                </c:pt>
                <c:pt idx="152">
                  <c:v>77.0</c:v>
                </c:pt>
                <c:pt idx="153">
                  <c:v>77.0</c:v>
                </c:pt>
                <c:pt idx="154">
                  <c:v>77.0</c:v>
                </c:pt>
                <c:pt idx="155">
                  <c:v>77.0</c:v>
                </c:pt>
                <c:pt idx="156">
                  <c:v>77.0</c:v>
                </c:pt>
                <c:pt idx="157">
                  <c:v>77.0</c:v>
                </c:pt>
                <c:pt idx="158">
                  <c:v>77.0</c:v>
                </c:pt>
                <c:pt idx="159">
                  <c:v>78.0</c:v>
                </c:pt>
                <c:pt idx="160">
                  <c:v>79.0</c:v>
                </c:pt>
                <c:pt idx="161">
                  <c:v>80.0</c:v>
                </c:pt>
                <c:pt idx="162">
                  <c:v>81.0</c:v>
                </c:pt>
                <c:pt idx="163">
                  <c:v>82.0</c:v>
                </c:pt>
                <c:pt idx="164">
                  <c:v>83.0</c:v>
                </c:pt>
                <c:pt idx="165">
                  <c:v>83.0</c:v>
                </c:pt>
                <c:pt idx="166">
                  <c:v>83.0</c:v>
                </c:pt>
                <c:pt idx="167">
                  <c:v>83.0</c:v>
                </c:pt>
                <c:pt idx="168">
                  <c:v>84.0</c:v>
                </c:pt>
                <c:pt idx="169">
                  <c:v>85.0</c:v>
                </c:pt>
                <c:pt idx="170">
                  <c:v>85.0</c:v>
                </c:pt>
                <c:pt idx="171">
                  <c:v>86.0</c:v>
                </c:pt>
                <c:pt idx="172">
                  <c:v>87.0</c:v>
                </c:pt>
                <c:pt idx="173">
                  <c:v>88.0</c:v>
                </c:pt>
                <c:pt idx="174">
                  <c:v>88.0</c:v>
                </c:pt>
                <c:pt idx="175">
                  <c:v>89.0</c:v>
                </c:pt>
                <c:pt idx="176">
                  <c:v>89.0</c:v>
                </c:pt>
                <c:pt idx="177">
                  <c:v>89.0</c:v>
                </c:pt>
                <c:pt idx="178">
                  <c:v>90.0</c:v>
                </c:pt>
                <c:pt idx="179">
                  <c:v>91.0</c:v>
                </c:pt>
                <c:pt idx="180">
                  <c:v>92.0</c:v>
                </c:pt>
                <c:pt idx="181">
                  <c:v>92.0</c:v>
                </c:pt>
                <c:pt idx="182">
                  <c:v>92.0</c:v>
                </c:pt>
                <c:pt idx="183">
                  <c:v>93.0</c:v>
                </c:pt>
                <c:pt idx="184">
                  <c:v>93.0</c:v>
                </c:pt>
                <c:pt idx="185">
                  <c:v>94.0</c:v>
                </c:pt>
                <c:pt idx="186">
                  <c:v>95.0</c:v>
                </c:pt>
                <c:pt idx="187">
                  <c:v>96.0</c:v>
                </c:pt>
                <c:pt idx="188">
                  <c:v>97.0</c:v>
                </c:pt>
                <c:pt idx="189">
                  <c:v>98.0</c:v>
                </c:pt>
                <c:pt idx="190">
                  <c:v>99.0</c:v>
                </c:pt>
                <c:pt idx="191">
                  <c:v>100.0</c:v>
                </c:pt>
                <c:pt idx="192">
                  <c:v>100.0</c:v>
                </c:pt>
                <c:pt idx="193">
                  <c:v>101.0</c:v>
                </c:pt>
                <c:pt idx="194">
                  <c:v>101.0</c:v>
                </c:pt>
                <c:pt idx="195">
                  <c:v>101.0</c:v>
                </c:pt>
                <c:pt idx="196">
                  <c:v>101.0</c:v>
                </c:pt>
                <c:pt idx="197">
                  <c:v>101.0</c:v>
                </c:pt>
                <c:pt idx="198">
                  <c:v>101.0</c:v>
                </c:pt>
                <c:pt idx="199">
                  <c:v>101.0</c:v>
                </c:pt>
                <c:pt idx="200">
                  <c:v>101.0</c:v>
                </c:pt>
                <c:pt idx="201">
                  <c:v>101.0</c:v>
                </c:pt>
                <c:pt idx="202">
                  <c:v>101.0</c:v>
                </c:pt>
                <c:pt idx="203">
                  <c:v>102.0</c:v>
                </c:pt>
                <c:pt idx="204">
                  <c:v>103.0</c:v>
                </c:pt>
                <c:pt idx="205">
                  <c:v>104.0</c:v>
                </c:pt>
                <c:pt idx="206">
                  <c:v>105.0</c:v>
                </c:pt>
                <c:pt idx="207">
                  <c:v>105.0</c:v>
                </c:pt>
                <c:pt idx="208">
                  <c:v>105.0</c:v>
                </c:pt>
                <c:pt idx="209">
                  <c:v>106.0</c:v>
                </c:pt>
                <c:pt idx="210">
                  <c:v>106.0</c:v>
                </c:pt>
                <c:pt idx="211">
                  <c:v>106.0</c:v>
                </c:pt>
                <c:pt idx="212">
                  <c:v>106.0</c:v>
                </c:pt>
                <c:pt idx="213">
                  <c:v>106.0</c:v>
                </c:pt>
                <c:pt idx="214">
                  <c:v>107.0</c:v>
                </c:pt>
                <c:pt idx="215">
                  <c:v>108.0</c:v>
                </c:pt>
                <c:pt idx="216">
                  <c:v>109.0</c:v>
                </c:pt>
                <c:pt idx="217">
                  <c:v>109.0</c:v>
                </c:pt>
                <c:pt idx="218">
                  <c:v>110.0</c:v>
                </c:pt>
                <c:pt idx="219">
                  <c:v>111.0</c:v>
                </c:pt>
                <c:pt idx="220">
                  <c:v>111.0</c:v>
                </c:pt>
                <c:pt idx="221">
                  <c:v>111.0</c:v>
                </c:pt>
                <c:pt idx="222">
                  <c:v>112.0</c:v>
                </c:pt>
                <c:pt idx="223">
                  <c:v>112.0</c:v>
                </c:pt>
                <c:pt idx="224">
                  <c:v>112.0</c:v>
                </c:pt>
                <c:pt idx="225">
                  <c:v>113.0</c:v>
                </c:pt>
                <c:pt idx="226">
                  <c:v>113.0</c:v>
                </c:pt>
                <c:pt idx="227">
                  <c:v>114.0</c:v>
                </c:pt>
                <c:pt idx="228">
                  <c:v>114.0</c:v>
                </c:pt>
                <c:pt idx="229">
                  <c:v>114.0</c:v>
                </c:pt>
                <c:pt idx="230">
                  <c:v>115.0</c:v>
                </c:pt>
                <c:pt idx="231">
                  <c:v>116.0</c:v>
                </c:pt>
                <c:pt idx="232">
                  <c:v>116.0</c:v>
                </c:pt>
                <c:pt idx="233">
                  <c:v>116.0</c:v>
                </c:pt>
                <c:pt idx="234">
                  <c:v>117.0</c:v>
                </c:pt>
                <c:pt idx="235">
                  <c:v>117.0</c:v>
                </c:pt>
                <c:pt idx="236">
                  <c:v>117.0</c:v>
                </c:pt>
                <c:pt idx="237">
                  <c:v>117.0</c:v>
                </c:pt>
                <c:pt idx="238">
                  <c:v>117.0</c:v>
                </c:pt>
                <c:pt idx="239">
                  <c:v>118.0</c:v>
                </c:pt>
                <c:pt idx="240">
                  <c:v>118.0</c:v>
                </c:pt>
                <c:pt idx="241">
                  <c:v>119.0</c:v>
                </c:pt>
                <c:pt idx="242">
                  <c:v>119.0</c:v>
                </c:pt>
                <c:pt idx="243">
                  <c:v>119.0</c:v>
                </c:pt>
                <c:pt idx="244">
                  <c:v>119.0</c:v>
                </c:pt>
                <c:pt idx="245">
                  <c:v>119.0</c:v>
                </c:pt>
                <c:pt idx="246">
                  <c:v>120.0</c:v>
                </c:pt>
                <c:pt idx="247">
                  <c:v>120.0</c:v>
                </c:pt>
                <c:pt idx="248">
                  <c:v>120.0</c:v>
                </c:pt>
                <c:pt idx="249">
                  <c:v>121.0</c:v>
                </c:pt>
                <c:pt idx="250">
                  <c:v>122.0</c:v>
                </c:pt>
                <c:pt idx="251">
                  <c:v>122.0</c:v>
                </c:pt>
                <c:pt idx="252">
                  <c:v>122.0</c:v>
                </c:pt>
                <c:pt idx="253">
                  <c:v>122.0</c:v>
                </c:pt>
                <c:pt idx="254">
                  <c:v>122.0</c:v>
                </c:pt>
                <c:pt idx="255">
                  <c:v>123.0</c:v>
                </c:pt>
                <c:pt idx="256">
                  <c:v>123.0</c:v>
                </c:pt>
                <c:pt idx="257">
                  <c:v>124.0</c:v>
                </c:pt>
                <c:pt idx="258">
                  <c:v>125.0</c:v>
                </c:pt>
                <c:pt idx="259">
                  <c:v>125.0</c:v>
                </c:pt>
                <c:pt idx="260">
                  <c:v>126.0</c:v>
                </c:pt>
                <c:pt idx="261">
                  <c:v>127.0</c:v>
                </c:pt>
                <c:pt idx="262">
                  <c:v>127.0</c:v>
                </c:pt>
                <c:pt idx="263">
                  <c:v>127.0</c:v>
                </c:pt>
                <c:pt idx="264">
                  <c:v>127.0</c:v>
                </c:pt>
                <c:pt idx="265">
                  <c:v>128.0</c:v>
                </c:pt>
                <c:pt idx="266">
                  <c:v>128.0</c:v>
                </c:pt>
                <c:pt idx="267">
                  <c:v>128.0</c:v>
                </c:pt>
                <c:pt idx="268">
                  <c:v>128.0</c:v>
                </c:pt>
                <c:pt idx="269">
                  <c:v>129.0</c:v>
                </c:pt>
                <c:pt idx="270">
                  <c:v>129.0</c:v>
                </c:pt>
                <c:pt idx="271">
                  <c:v>129.0</c:v>
                </c:pt>
                <c:pt idx="272">
                  <c:v>129.0</c:v>
                </c:pt>
                <c:pt idx="273">
                  <c:v>129.0</c:v>
                </c:pt>
                <c:pt idx="274">
                  <c:v>130.0</c:v>
                </c:pt>
                <c:pt idx="275">
                  <c:v>130.0</c:v>
                </c:pt>
                <c:pt idx="276">
                  <c:v>130.0</c:v>
                </c:pt>
                <c:pt idx="277">
                  <c:v>131.0</c:v>
                </c:pt>
                <c:pt idx="278">
                  <c:v>132.0</c:v>
                </c:pt>
                <c:pt idx="279">
                  <c:v>133.0</c:v>
                </c:pt>
                <c:pt idx="280">
                  <c:v>134.0</c:v>
                </c:pt>
                <c:pt idx="281">
                  <c:v>135.0</c:v>
                </c:pt>
                <c:pt idx="282">
                  <c:v>135.0</c:v>
                </c:pt>
                <c:pt idx="283">
                  <c:v>135.0</c:v>
                </c:pt>
                <c:pt idx="284">
                  <c:v>135.0</c:v>
                </c:pt>
                <c:pt idx="285">
                  <c:v>136.0</c:v>
                </c:pt>
                <c:pt idx="286">
                  <c:v>136.0</c:v>
                </c:pt>
                <c:pt idx="287">
                  <c:v>136.0</c:v>
                </c:pt>
                <c:pt idx="288">
                  <c:v>136.0</c:v>
                </c:pt>
                <c:pt idx="289">
                  <c:v>136.0</c:v>
                </c:pt>
                <c:pt idx="290">
                  <c:v>136.0</c:v>
                </c:pt>
                <c:pt idx="291">
                  <c:v>136.0</c:v>
                </c:pt>
                <c:pt idx="292">
                  <c:v>136.0</c:v>
                </c:pt>
                <c:pt idx="293">
                  <c:v>136.0</c:v>
                </c:pt>
                <c:pt idx="294">
                  <c:v>136.0</c:v>
                </c:pt>
                <c:pt idx="295">
                  <c:v>136.0</c:v>
                </c:pt>
                <c:pt idx="296">
                  <c:v>136.0</c:v>
                </c:pt>
                <c:pt idx="297">
                  <c:v>136.0</c:v>
                </c:pt>
                <c:pt idx="298">
                  <c:v>137.0</c:v>
                </c:pt>
                <c:pt idx="299">
                  <c:v>138.0</c:v>
                </c:pt>
                <c:pt idx="300">
                  <c:v>139.0</c:v>
                </c:pt>
                <c:pt idx="301">
                  <c:v>140.0</c:v>
                </c:pt>
                <c:pt idx="302">
                  <c:v>140.0</c:v>
                </c:pt>
                <c:pt idx="303">
                  <c:v>140.0</c:v>
                </c:pt>
                <c:pt idx="304">
                  <c:v>140.0</c:v>
                </c:pt>
                <c:pt idx="305">
                  <c:v>141.0</c:v>
                </c:pt>
                <c:pt idx="306">
                  <c:v>142.0</c:v>
                </c:pt>
                <c:pt idx="307">
                  <c:v>142.0</c:v>
                </c:pt>
                <c:pt idx="308">
                  <c:v>143.0</c:v>
                </c:pt>
                <c:pt idx="309">
                  <c:v>144.0</c:v>
                </c:pt>
                <c:pt idx="310">
                  <c:v>144.0</c:v>
                </c:pt>
                <c:pt idx="311">
                  <c:v>145.0</c:v>
                </c:pt>
                <c:pt idx="312">
                  <c:v>146.0</c:v>
                </c:pt>
                <c:pt idx="313">
                  <c:v>147.0</c:v>
                </c:pt>
                <c:pt idx="314">
                  <c:v>147.0</c:v>
                </c:pt>
                <c:pt idx="315">
                  <c:v>148.0</c:v>
                </c:pt>
                <c:pt idx="316">
                  <c:v>148.0</c:v>
                </c:pt>
                <c:pt idx="317">
                  <c:v>148.0</c:v>
                </c:pt>
                <c:pt idx="318">
                  <c:v>149.0</c:v>
                </c:pt>
                <c:pt idx="319">
                  <c:v>149.0</c:v>
                </c:pt>
                <c:pt idx="320">
                  <c:v>150.0</c:v>
                </c:pt>
                <c:pt idx="321">
                  <c:v>150.0</c:v>
                </c:pt>
                <c:pt idx="322">
                  <c:v>150.0</c:v>
                </c:pt>
                <c:pt idx="323">
                  <c:v>151.0</c:v>
                </c:pt>
                <c:pt idx="324">
                  <c:v>152.0</c:v>
                </c:pt>
                <c:pt idx="325">
                  <c:v>153.0</c:v>
                </c:pt>
                <c:pt idx="326">
                  <c:v>153.0</c:v>
                </c:pt>
                <c:pt idx="327">
                  <c:v>154.0</c:v>
                </c:pt>
                <c:pt idx="328">
                  <c:v>154.0</c:v>
                </c:pt>
                <c:pt idx="329">
                  <c:v>155.0</c:v>
                </c:pt>
                <c:pt idx="330">
                  <c:v>155.0</c:v>
                </c:pt>
                <c:pt idx="331">
                  <c:v>156.0</c:v>
                </c:pt>
                <c:pt idx="332">
                  <c:v>156.0</c:v>
                </c:pt>
                <c:pt idx="333">
                  <c:v>156.0</c:v>
                </c:pt>
                <c:pt idx="334">
                  <c:v>156.0</c:v>
                </c:pt>
                <c:pt idx="335">
                  <c:v>156.0</c:v>
                </c:pt>
                <c:pt idx="336">
                  <c:v>157.0</c:v>
                </c:pt>
                <c:pt idx="337">
                  <c:v>157.0</c:v>
                </c:pt>
                <c:pt idx="338">
                  <c:v>157.0</c:v>
                </c:pt>
                <c:pt idx="339">
                  <c:v>158.0</c:v>
                </c:pt>
                <c:pt idx="340">
                  <c:v>159.0</c:v>
                </c:pt>
                <c:pt idx="341">
                  <c:v>159.0</c:v>
                </c:pt>
                <c:pt idx="342">
                  <c:v>160.0</c:v>
                </c:pt>
                <c:pt idx="343">
                  <c:v>161.0</c:v>
                </c:pt>
                <c:pt idx="344">
                  <c:v>162.0</c:v>
                </c:pt>
                <c:pt idx="345">
                  <c:v>162.0</c:v>
                </c:pt>
                <c:pt idx="346">
                  <c:v>163.0</c:v>
                </c:pt>
                <c:pt idx="347">
                  <c:v>164.0</c:v>
                </c:pt>
                <c:pt idx="348">
                  <c:v>165.0</c:v>
                </c:pt>
                <c:pt idx="349">
                  <c:v>166.0</c:v>
                </c:pt>
                <c:pt idx="350">
                  <c:v>167.0</c:v>
                </c:pt>
                <c:pt idx="351">
                  <c:v>168.0</c:v>
                </c:pt>
                <c:pt idx="352">
                  <c:v>169.0</c:v>
                </c:pt>
                <c:pt idx="353">
                  <c:v>169.0</c:v>
                </c:pt>
                <c:pt idx="354">
                  <c:v>170.0</c:v>
                </c:pt>
                <c:pt idx="355">
                  <c:v>171.0</c:v>
                </c:pt>
                <c:pt idx="356">
                  <c:v>172.0</c:v>
                </c:pt>
                <c:pt idx="357">
                  <c:v>173.0</c:v>
                </c:pt>
                <c:pt idx="358">
                  <c:v>173.0</c:v>
                </c:pt>
                <c:pt idx="359">
                  <c:v>173.0</c:v>
                </c:pt>
                <c:pt idx="360">
                  <c:v>173.0</c:v>
                </c:pt>
                <c:pt idx="361">
                  <c:v>173.0</c:v>
                </c:pt>
                <c:pt idx="362">
                  <c:v>173.0</c:v>
                </c:pt>
                <c:pt idx="363">
                  <c:v>173.0</c:v>
                </c:pt>
                <c:pt idx="364">
                  <c:v>174.0</c:v>
                </c:pt>
                <c:pt idx="365">
                  <c:v>175.0</c:v>
                </c:pt>
                <c:pt idx="366">
                  <c:v>176.0</c:v>
                </c:pt>
                <c:pt idx="367">
                  <c:v>176.0</c:v>
                </c:pt>
                <c:pt idx="368">
                  <c:v>176.0</c:v>
                </c:pt>
                <c:pt idx="369">
                  <c:v>176.0</c:v>
                </c:pt>
                <c:pt idx="370">
                  <c:v>177.0</c:v>
                </c:pt>
                <c:pt idx="371">
                  <c:v>177.0</c:v>
                </c:pt>
                <c:pt idx="372">
                  <c:v>177.0</c:v>
                </c:pt>
                <c:pt idx="373">
                  <c:v>177.0</c:v>
                </c:pt>
                <c:pt idx="374">
                  <c:v>178.0</c:v>
                </c:pt>
                <c:pt idx="375">
                  <c:v>178.0</c:v>
                </c:pt>
                <c:pt idx="376">
                  <c:v>178.0</c:v>
                </c:pt>
                <c:pt idx="377">
                  <c:v>178.0</c:v>
                </c:pt>
                <c:pt idx="378">
                  <c:v>179.0</c:v>
                </c:pt>
                <c:pt idx="379">
                  <c:v>180.0</c:v>
                </c:pt>
                <c:pt idx="380">
                  <c:v>180.0</c:v>
                </c:pt>
                <c:pt idx="381">
                  <c:v>181.0</c:v>
                </c:pt>
                <c:pt idx="382">
                  <c:v>181.0</c:v>
                </c:pt>
                <c:pt idx="383">
                  <c:v>182.0</c:v>
                </c:pt>
                <c:pt idx="384">
                  <c:v>182.0</c:v>
                </c:pt>
                <c:pt idx="385">
                  <c:v>183.0</c:v>
                </c:pt>
                <c:pt idx="386">
                  <c:v>184.0</c:v>
                </c:pt>
                <c:pt idx="387">
                  <c:v>184.0</c:v>
                </c:pt>
                <c:pt idx="388">
                  <c:v>184.0</c:v>
                </c:pt>
                <c:pt idx="389">
                  <c:v>185.0</c:v>
                </c:pt>
                <c:pt idx="390">
                  <c:v>186.0</c:v>
                </c:pt>
                <c:pt idx="391">
                  <c:v>187.0</c:v>
                </c:pt>
                <c:pt idx="392">
                  <c:v>188.0</c:v>
                </c:pt>
                <c:pt idx="393">
                  <c:v>189.0</c:v>
                </c:pt>
                <c:pt idx="394">
                  <c:v>190.0</c:v>
                </c:pt>
                <c:pt idx="395">
                  <c:v>191.0</c:v>
                </c:pt>
                <c:pt idx="396">
                  <c:v>192.0</c:v>
                </c:pt>
                <c:pt idx="397">
                  <c:v>193.0</c:v>
                </c:pt>
                <c:pt idx="398">
                  <c:v>194.0</c:v>
                </c:pt>
                <c:pt idx="399">
                  <c:v>195.0</c:v>
                </c:pt>
                <c:pt idx="400">
                  <c:v>195.0</c:v>
                </c:pt>
                <c:pt idx="401">
                  <c:v>196.0</c:v>
                </c:pt>
                <c:pt idx="402">
                  <c:v>197.0</c:v>
                </c:pt>
                <c:pt idx="403">
                  <c:v>198.0</c:v>
                </c:pt>
                <c:pt idx="404">
                  <c:v>199.0</c:v>
                </c:pt>
                <c:pt idx="405">
                  <c:v>200.0</c:v>
                </c:pt>
                <c:pt idx="406">
                  <c:v>200.0</c:v>
                </c:pt>
                <c:pt idx="407">
                  <c:v>200.0</c:v>
                </c:pt>
                <c:pt idx="408">
                  <c:v>200.0</c:v>
                </c:pt>
                <c:pt idx="409">
                  <c:v>200.0</c:v>
                </c:pt>
                <c:pt idx="410">
                  <c:v>200.0</c:v>
                </c:pt>
                <c:pt idx="411">
                  <c:v>201.0</c:v>
                </c:pt>
                <c:pt idx="412">
                  <c:v>202.0</c:v>
                </c:pt>
                <c:pt idx="413">
                  <c:v>203.0</c:v>
                </c:pt>
                <c:pt idx="414">
                  <c:v>204.0</c:v>
                </c:pt>
                <c:pt idx="415">
                  <c:v>205.0</c:v>
                </c:pt>
                <c:pt idx="416">
                  <c:v>205.0</c:v>
                </c:pt>
                <c:pt idx="417">
                  <c:v>206.0</c:v>
                </c:pt>
                <c:pt idx="418">
                  <c:v>206.0</c:v>
                </c:pt>
                <c:pt idx="419">
                  <c:v>206.0</c:v>
                </c:pt>
                <c:pt idx="420">
                  <c:v>207.0</c:v>
                </c:pt>
                <c:pt idx="421">
                  <c:v>208.0</c:v>
                </c:pt>
                <c:pt idx="422">
                  <c:v>209.0</c:v>
                </c:pt>
                <c:pt idx="423">
                  <c:v>209.0</c:v>
                </c:pt>
                <c:pt idx="424">
                  <c:v>210.0</c:v>
                </c:pt>
                <c:pt idx="425">
                  <c:v>210.0</c:v>
                </c:pt>
                <c:pt idx="426">
                  <c:v>211.0</c:v>
                </c:pt>
                <c:pt idx="427">
                  <c:v>212.0</c:v>
                </c:pt>
                <c:pt idx="428">
                  <c:v>213.0</c:v>
                </c:pt>
                <c:pt idx="429">
                  <c:v>214.0</c:v>
                </c:pt>
                <c:pt idx="430">
                  <c:v>214.0</c:v>
                </c:pt>
                <c:pt idx="431">
                  <c:v>215.0</c:v>
                </c:pt>
                <c:pt idx="432">
                  <c:v>215.0</c:v>
                </c:pt>
                <c:pt idx="433">
                  <c:v>215.0</c:v>
                </c:pt>
                <c:pt idx="434">
                  <c:v>215.0</c:v>
                </c:pt>
                <c:pt idx="435">
                  <c:v>215.0</c:v>
                </c:pt>
                <c:pt idx="436">
                  <c:v>216.0</c:v>
                </c:pt>
                <c:pt idx="437">
                  <c:v>216.0</c:v>
                </c:pt>
                <c:pt idx="438">
                  <c:v>216.0</c:v>
                </c:pt>
                <c:pt idx="439">
                  <c:v>216.0</c:v>
                </c:pt>
                <c:pt idx="440">
                  <c:v>217.0</c:v>
                </c:pt>
                <c:pt idx="441">
                  <c:v>218.0</c:v>
                </c:pt>
                <c:pt idx="442">
                  <c:v>219.0</c:v>
                </c:pt>
                <c:pt idx="443">
                  <c:v>220.0</c:v>
                </c:pt>
                <c:pt idx="444">
                  <c:v>221.0</c:v>
                </c:pt>
                <c:pt idx="445">
                  <c:v>222.0</c:v>
                </c:pt>
                <c:pt idx="446">
                  <c:v>223.0</c:v>
                </c:pt>
                <c:pt idx="447">
                  <c:v>223.0</c:v>
                </c:pt>
                <c:pt idx="448">
                  <c:v>223.0</c:v>
                </c:pt>
                <c:pt idx="449">
                  <c:v>223.0</c:v>
                </c:pt>
                <c:pt idx="450">
                  <c:v>223.0</c:v>
                </c:pt>
                <c:pt idx="451">
                  <c:v>224.0</c:v>
                </c:pt>
                <c:pt idx="452">
                  <c:v>224.0</c:v>
                </c:pt>
                <c:pt idx="453">
                  <c:v>225.0</c:v>
                </c:pt>
                <c:pt idx="454">
                  <c:v>225.0</c:v>
                </c:pt>
                <c:pt idx="455">
                  <c:v>226.0</c:v>
                </c:pt>
                <c:pt idx="456">
                  <c:v>227.0</c:v>
                </c:pt>
                <c:pt idx="457">
                  <c:v>227.0</c:v>
                </c:pt>
                <c:pt idx="458">
                  <c:v>228.0</c:v>
                </c:pt>
                <c:pt idx="459">
                  <c:v>229.0</c:v>
                </c:pt>
                <c:pt idx="460">
                  <c:v>229.0</c:v>
                </c:pt>
                <c:pt idx="461">
                  <c:v>230.0</c:v>
                </c:pt>
                <c:pt idx="462">
                  <c:v>231.0</c:v>
                </c:pt>
                <c:pt idx="463">
                  <c:v>231.0</c:v>
                </c:pt>
                <c:pt idx="464">
                  <c:v>232.0</c:v>
                </c:pt>
                <c:pt idx="465">
                  <c:v>232.0</c:v>
                </c:pt>
                <c:pt idx="466">
                  <c:v>232.0</c:v>
                </c:pt>
                <c:pt idx="467">
                  <c:v>232.0</c:v>
                </c:pt>
                <c:pt idx="468">
                  <c:v>233.0</c:v>
                </c:pt>
                <c:pt idx="469">
                  <c:v>234.0</c:v>
                </c:pt>
                <c:pt idx="470">
                  <c:v>235.0</c:v>
                </c:pt>
                <c:pt idx="471">
                  <c:v>235.0</c:v>
                </c:pt>
                <c:pt idx="472">
                  <c:v>235.0</c:v>
                </c:pt>
                <c:pt idx="473">
                  <c:v>236.0</c:v>
                </c:pt>
                <c:pt idx="474">
                  <c:v>237.0</c:v>
                </c:pt>
                <c:pt idx="475">
                  <c:v>238.0</c:v>
                </c:pt>
                <c:pt idx="476">
                  <c:v>238.0</c:v>
                </c:pt>
                <c:pt idx="477">
                  <c:v>239.0</c:v>
                </c:pt>
                <c:pt idx="478">
                  <c:v>240.0</c:v>
                </c:pt>
                <c:pt idx="479">
                  <c:v>241.0</c:v>
                </c:pt>
                <c:pt idx="480">
                  <c:v>242.0</c:v>
                </c:pt>
                <c:pt idx="481">
                  <c:v>242.0</c:v>
                </c:pt>
                <c:pt idx="482">
                  <c:v>243.0</c:v>
                </c:pt>
                <c:pt idx="483">
                  <c:v>243.0</c:v>
                </c:pt>
                <c:pt idx="484">
                  <c:v>244.0</c:v>
                </c:pt>
                <c:pt idx="485">
                  <c:v>245.0</c:v>
                </c:pt>
                <c:pt idx="486">
                  <c:v>246.0</c:v>
                </c:pt>
                <c:pt idx="487">
                  <c:v>246.0</c:v>
                </c:pt>
                <c:pt idx="488">
                  <c:v>246.0</c:v>
                </c:pt>
                <c:pt idx="489">
                  <c:v>246.0</c:v>
                </c:pt>
                <c:pt idx="490">
                  <c:v>247.0</c:v>
                </c:pt>
                <c:pt idx="491">
                  <c:v>248.0</c:v>
                </c:pt>
                <c:pt idx="492">
                  <c:v>249.0</c:v>
                </c:pt>
                <c:pt idx="493">
                  <c:v>249.0</c:v>
                </c:pt>
                <c:pt idx="494">
                  <c:v>250.0</c:v>
                </c:pt>
                <c:pt idx="495">
                  <c:v>250.0</c:v>
                </c:pt>
                <c:pt idx="496">
                  <c:v>250.0</c:v>
                </c:pt>
                <c:pt idx="497">
                  <c:v>250.0</c:v>
                </c:pt>
                <c:pt idx="498">
                  <c:v>250.0</c:v>
                </c:pt>
                <c:pt idx="499">
                  <c:v>251.0</c:v>
                </c:pt>
                <c:pt idx="500">
                  <c:v>252.0</c:v>
                </c:pt>
                <c:pt idx="501">
                  <c:v>253.0</c:v>
                </c:pt>
                <c:pt idx="502">
                  <c:v>253.0</c:v>
                </c:pt>
                <c:pt idx="503">
                  <c:v>254.0</c:v>
                </c:pt>
                <c:pt idx="504">
                  <c:v>255.0</c:v>
                </c:pt>
                <c:pt idx="505">
                  <c:v>256.0</c:v>
                </c:pt>
                <c:pt idx="506">
                  <c:v>256.0</c:v>
                </c:pt>
                <c:pt idx="507">
                  <c:v>257.0</c:v>
                </c:pt>
                <c:pt idx="508">
                  <c:v>258.0</c:v>
                </c:pt>
                <c:pt idx="509">
                  <c:v>259.0</c:v>
                </c:pt>
                <c:pt idx="510">
                  <c:v>259.0</c:v>
                </c:pt>
                <c:pt idx="511">
                  <c:v>259.0</c:v>
                </c:pt>
                <c:pt idx="512">
                  <c:v>259.0</c:v>
                </c:pt>
                <c:pt idx="513">
                  <c:v>260.0</c:v>
                </c:pt>
                <c:pt idx="514">
                  <c:v>260.0</c:v>
                </c:pt>
                <c:pt idx="515">
                  <c:v>261.0</c:v>
                </c:pt>
                <c:pt idx="516">
                  <c:v>262.0</c:v>
                </c:pt>
                <c:pt idx="517">
                  <c:v>263.0</c:v>
                </c:pt>
                <c:pt idx="518">
                  <c:v>263.0</c:v>
                </c:pt>
                <c:pt idx="519">
                  <c:v>263.0</c:v>
                </c:pt>
                <c:pt idx="520">
                  <c:v>264.0</c:v>
                </c:pt>
                <c:pt idx="521">
                  <c:v>264.0</c:v>
                </c:pt>
                <c:pt idx="522">
                  <c:v>264.0</c:v>
                </c:pt>
                <c:pt idx="523">
                  <c:v>264.0</c:v>
                </c:pt>
                <c:pt idx="524">
                  <c:v>264.0</c:v>
                </c:pt>
                <c:pt idx="525">
                  <c:v>264.0</c:v>
                </c:pt>
                <c:pt idx="526">
                  <c:v>264.0</c:v>
                </c:pt>
                <c:pt idx="527">
                  <c:v>264.0</c:v>
                </c:pt>
                <c:pt idx="528">
                  <c:v>264.0</c:v>
                </c:pt>
                <c:pt idx="529">
                  <c:v>264.0</c:v>
                </c:pt>
                <c:pt idx="530">
                  <c:v>264.0</c:v>
                </c:pt>
                <c:pt idx="531">
                  <c:v>264.0</c:v>
                </c:pt>
                <c:pt idx="532">
                  <c:v>264.0</c:v>
                </c:pt>
                <c:pt idx="533">
                  <c:v>264.0</c:v>
                </c:pt>
                <c:pt idx="534">
                  <c:v>265.0</c:v>
                </c:pt>
                <c:pt idx="535">
                  <c:v>266.0</c:v>
                </c:pt>
                <c:pt idx="536">
                  <c:v>266.0</c:v>
                </c:pt>
                <c:pt idx="537">
                  <c:v>266.0</c:v>
                </c:pt>
                <c:pt idx="538">
                  <c:v>266.0</c:v>
                </c:pt>
                <c:pt idx="539">
                  <c:v>266.0</c:v>
                </c:pt>
                <c:pt idx="540">
                  <c:v>267.0</c:v>
                </c:pt>
                <c:pt idx="541">
                  <c:v>267.0</c:v>
                </c:pt>
                <c:pt idx="542">
                  <c:v>267.0</c:v>
                </c:pt>
                <c:pt idx="543">
                  <c:v>268.0</c:v>
                </c:pt>
                <c:pt idx="544">
                  <c:v>268.0</c:v>
                </c:pt>
                <c:pt idx="545">
                  <c:v>269.0</c:v>
                </c:pt>
                <c:pt idx="546">
                  <c:v>269.0</c:v>
                </c:pt>
                <c:pt idx="547">
                  <c:v>269.0</c:v>
                </c:pt>
                <c:pt idx="548">
                  <c:v>269.0</c:v>
                </c:pt>
                <c:pt idx="549">
                  <c:v>269.0</c:v>
                </c:pt>
                <c:pt idx="550">
                  <c:v>270.0</c:v>
                </c:pt>
                <c:pt idx="551">
                  <c:v>270.0</c:v>
                </c:pt>
                <c:pt idx="552">
                  <c:v>270.0</c:v>
                </c:pt>
                <c:pt idx="553">
                  <c:v>270.0</c:v>
                </c:pt>
                <c:pt idx="554">
                  <c:v>271.0</c:v>
                </c:pt>
                <c:pt idx="555">
                  <c:v>271.0</c:v>
                </c:pt>
                <c:pt idx="556">
                  <c:v>272.0</c:v>
                </c:pt>
                <c:pt idx="557">
                  <c:v>272.0</c:v>
                </c:pt>
                <c:pt idx="558">
                  <c:v>273.0</c:v>
                </c:pt>
                <c:pt idx="559">
                  <c:v>274.0</c:v>
                </c:pt>
                <c:pt idx="560">
                  <c:v>274.0</c:v>
                </c:pt>
                <c:pt idx="561">
                  <c:v>275.0</c:v>
                </c:pt>
                <c:pt idx="562">
                  <c:v>276.0</c:v>
                </c:pt>
                <c:pt idx="563">
                  <c:v>276.0</c:v>
                </c:pt>
                <c:pt idx="564">
                  <c:v>277.0</c:v>
                </c:pt>
                <c:pt idx="565">
                  <c:v>277.0</c:v>
                </c:pt>
                <c:pt idx="566">
                  <c:v>278.0</c:v>
                </c:pt>
                <c:pt idx="567">
                  <c:v>279.0</c:v>
                </c:pt>
                <c:pt idx="568">
                  <c:v>280.0</c:v>
                </c:pt>
                <c:pt idx="569">
                  <c:v>280.0</c:v>
                </c:pt>
                <c:pt idx="570">
                  <c:v>280.0</c:v>
                </c:pt>
                <c:pt idx="571">
                  <c:v>280.0</c:v>
                </c:pt>
                <c:pt idx="572">
                  <c:v>281.0</c:v>
                </c:pt>
                <c:pt idx="573">
                  <c:v>281.0</c:v>
                </c:pt>
                <c:pt idx="574">
                  <c:v>282.0</c:v>
                </c:pt>
                <c:pt idx="575">
                  <c:v>282.0</c:v>
                </c:pt>
                <c:pt idx="576">
                  <c:v>282.0</c:v>
                </c:pt>
                <c:pt idx="577">
                  <c:v>283.0</c:v>
                </c:pt>
                <c:pt idx="578">
                  <c:v>284.0</c:v>
                </c:pt>
                <c:pt idx="579">
                  <c:v>285.0</c:v>
                </c:pt>
                <c:pt idx="580">
                  <c:v>286.0</c:v>
                </c:pt>
                <c:pt idx="581">
                  <c:v>287.0</c:v>
                </c:pt>
                <c:pt idx="582">
                  <c:v>288.0</c:v>
                </c:pt>
                <c:pt idx="583">
                  <c:v>289.0</c:v>
                </c:pt>
                <c:pt idx="584">
                  <c:v>290.0</c:v>
                </c:pt>
                <c:pt idx="585">
                  <c:v>291.0</c:v>
                </c:pt>
                <c:pt idx="586">
                  <c:v>292.0</c:v>
                </c:pt>
                <c:pt idx="587">
                  <c:v>293.0</c:v>
                </c:pt>
                <c:pt idx="588">
                  <c:v>294.0</c:v>
                </c:pt>
                <c:pt idx="589">
                  <c:v>294.0</c:v>
                </c:pt>
                <c:pt idx="590">
                  <c:v>295.0</c:v>
                </c:pt>
                <c:pt idx="591">
                  <c:v>295.0</c:v>
                </c:pt>
                <c:pt idx="592">
                  <c:v>296.0</c:v>
                </c:pt>
                <c:pt idx="593">
                  <c:v>297.0</c:v>
                </c:pt>
                <c:pt idx="594">
                  <c:v>297.0</c:v>
                </c:pt>
                <c:pt idx="595">
                  <c:v>298.0</c:v>
                </c:pt>
                <c:pt idx="596">
                  <c:v>299.0</c:v>
                </c:pt>
                <c:pt idx="597">
                  <c:v>300.0</c:v>
                </c:pt>
                <c:pt idx="598">
                  <c:v>301.0</c:v>
                </c:pt>
                <c:pt idx="599">
                  <c:v>302.0</c:v>
                </c:pt>
                <c:pt idx="600">
                  <c:v>303.0</c:v>
                </c:pt>
                <c:pt idx="601">
                  <c:v>304.0</c:v>
                </c:pt>
                <c:pt idx="602">
                  <c:v>304.0</c:v>
                </c:pt>
                <c:pt idx="603">
                  <c:v>304.0</c:v>
                </c:pt>
                <c:pt idx="604">
                  <c:v>304.0</c:v>
                </c:pt>
                <c:pt idx="605">
                  <c:v>305.0</c:v>
                </c:pt>
                <c:pt idx="606">
                  <c:v>306.0</c:v>
                </c:pt>
                <c:pt idx="607">
                  <c:v>306.0</c:v>
                </c:pt>
                <c:pt idx="608">
                  <c:v>306.0</c:v>
                </c:pt>
                <c:pt idx="609">
                  <c:v>307.0</c:v>
                </c:pt>
                <c:pt idx="610">
                  <c:v>307.0</c:v>
                </c:pt>
                <c:pt idx="611">
                  <c:v>307.0</c:v>
                </c:pt>
                <c:pt idx="612">
                  <c:v>307.0</c:v>
                </c:pt>
                <c:pt idx="613">
                  <c:v>307.0</c:v>
                </c:pt>
                <c:pt idx="614">
                  <c:v>308.0</c:v>
                </c:pt>
                <c:pt idx="615">
                  <c:v>309.0</c:v>
                </c:pt>
                <c:pt idx="616">
                  <c:v>309.0</c:v>
                </c:pt>
                <c:pt idx="617">
                  <c:v>309.0</c:v>
                </c:pt>
                <c:pt idx="618">
                  <c:v>309.0</c:v>
                </c:pt>
                <c:pt idx="619">
                  <c:v>309.0</c:v>
                </c:pt>
                <c:pt idx="620">
                  <c:v>309.0</c:v>
                </c:pt>
                <c:pt idx="621">
                  <c:v>309.0</c:v>
                </c:pt>
                <c:pt idx="622">
                  <c:v>309.0</c:v>
                </c:pt>
                <c:pt idx="623">
                  <c:v>309.0</c:v>
                </c:pt>
                <c:pt idx="624">
                  <c:v>309.0</c:v>
                </c:pt>
                <c:pt idx="625">
                  <c:v>309.0</c:v>
                </c:pt>
                <c:pt idx="626">
                  <c:v>309.0</c:v>
                </c:pt>
                <c:pt idx="627">
                  <c:v>310.0</c:v>
                </c:pt>
                <c:pt idx="628">
                  <c:v>310.0</c:v>
                </c:pt>
                <c:pt idx="629">
                  <c:v>310.0</c:v>
                </c:pt>
                <c:pt idx="630">
                  <c:v>311.0</c:v>
                </c:pt>
                <c:pt idx="631">
                  <c:v>311.0</c:v>
                </c:pt>
                <c:pt idx="632">
                  <c:v>311.0</c:v>
                </c:pt>
                <c:pt idx="633">
                  <c:v>312.0</c:v>
                </c:pt>
                <c:pt idx="634">
                  <c:v>312.0</c:v>
                </c:pt>
                <c:pt idx="635">
                  <c:v>313.0</c:v>
                </c:pt>
                <c:pt idx="636">
                  <c:v>314.0</c:v>
                </c:pt>
                <c:pt idx="637">
                  <c:v>315.0</c:v>
                </c:pt>
                <c:pt idx="638">
                  <c:v>316.0</c:v>
                </c:pt>
                <c:pt idx="639">
                  <c:v>317.0</c:v>
                </c:pt>
                <c:pt idx="640">
                  <c:v>318.0</c:v>
                </c:pt>
                <c:pt idx="641">
                  <c:v>319.0</c:v>
                </c:pt>
                <c:pt idx="642">
                  <c:v>320.0</c:v>
                </c:pt>
                <c:pt idx="643">
                  <c:v>320.0</c:v>
                </c:pt>
                <c:pt idx="644">
                  <c:v>320.0</c:v>
                </c:pt>
                <c:pt idx="645">
                  <c:v>320.0</c:v>
                </c:pt>
                <c:pt idx="646">
                  <c:v>321.0</c:v>
                </c:pt>
                <c:pt idx="647">
                  <c:v>322.0</c:v>
                </c:pt>
                <c:pt idx="648">
                  <c:v>322.0</c:v>
                </c:pt>
                <c:pt idx="649">
                  <c:v>323.0</c:v>
                </c:pt>
                <c:pt idx="650">
                  <c:v>324.0</c:v>
                </c:pt>
                <c:pt idx="651">
                  <c:v>325.0</c:v>
                </c:pt>
                <c:pt idx="652">
                  <c:v>325.0</c:v>
                </c:pt>
                <c:pt idx="653">
                  <c:v>326.0</c:v>
                </c:pt>
                <c:pt idx="654">
                  <c:v>326.0</c:v>
                </c:pt>
                <c:pt idx="655">
                  <c:v>326.0</c:v>
                </c:pt>
                <c:pt idx="656">
                  <c:v>326.0</c:v>
                </c:pt>
                <c:pt idx="657">
                  <c:v>327.0</c:v>
                </c:pt>
                <c:pt idx="658">
                  <c:v>327.0</c:v>
                </c:pt>
                <c:pt idx="659">
                  <c:v>328.0</c:v>
                </c:pt>
                <c:pt idx="660">
                  <c:v>328.0</c:v>
                </c:pt>
                <c:pt idx="661">
                  <c:v>329.0</c:v>
                </c:pt>
                <c:pt idx="662">
                  <c:v>330.0</c:v>
                </c:pt>
                <c:pt idx="663">
                  <c:v>330.0</c:v>
                </c:pt>
                <c:pt idx="664">
                  <c:v>330.0</c:v>
                </c:pt>
                <c:pt idx="665">
                  <c:v>330.0</c:v>
                </c:pt>
                <c:pt idx="666">
                  <c:v>331.0</c:v>
                </c:pt>
                <c:pt idx="667">
                  <c:v>331.0</c:v>
                </c:pt>
                <c:pt idx="668">
                  <c:v>332.0</c:v>
                </c:pt>
                <c:pt idx="669">
                  <c:v>332.0</c:v>
                </c:pt>
                <c:pt idx="670">
                  <c:v>332.0</c:v>
                </c:pt>
                <c:pt idx="671">
                  <c:v>333.0</c:v>
                </c:pt>
                <c:pt idx="672">
                  <c:v>333.0</c:v>
                </c:pt>
                <c:pt idx="673">
                  <c:v>333.0</c:v>
                </c:pt>
                <c:pt idx="674">
                  <c:v>333.0</c:v>
                </c:pt>
                <c:pt idx="675">
                  <c:v>333.0</c:v>
                </c:pt>
                <c:pt idx="676">
                  <c:v>334.0</c:v>
                </c:pt>
                <c:pt idx="677">
                  <c:v>334.0</c:v>
                </c:pt>
                <c:pt idx="678">
                  <c:v>334.0</c:v>
                </c:pt>
                <c:pt idx="679">
                  <c:v>334.0</c:v>
                </c:pt>
                <c:pt idx="680">
                  <c:v>335.0</c:v>
                </c:pt>
                <c:pt idx="681">
                  <c:v>336.0</c:v>
                </c:pt>
                <c:pt idx="682">
                  <c:v>337.0</c:v>
                </c:pt>
                <c:pt idx="683">
                  <c:v>338.0</c:v>
                </c:pt>
                <c:pt idx="684">
                  <c:v>339.0</c:v>
                </c:pt>
                <c:pt idx="685">
                  <c:v>339.0</c:v>
                </c:pt>
                <c:pt idx="686">
                  <c:v>339.0</c:v>
                </c:pt>
                <c:pt idx="687">
                  <c:v>339.0</c:v>
                </c:pt>
                <c:pt idx="688">
                  <c:v>339.0</c:v>
                </c:pt>
                <c:pt idx="689">
                  <c:v>340.0</c:v>
                </c:pt>
                <c:pt idx="690">
                  <c:v>341.0</c:v>
                </c:pt>
                <c:pt idx="691">
                  <c:v>342.0</c:v>
                </c:pt>
                <c:pt idx="692">
                  <c:v>343.0</c:v>
                </c:pt>
                <c:pt idx="693">
                  <c:v>344.0</c:v>
                </c:pt>
                <c:pt idx="694">
                  <c:v>345.0</c:v>
                </c:pt>
                <c:pt idx="695">
                  <c:v>345.0</c:v>
                </c:pt>
                <c:pt idx="696">
                  <c:v>346.0</c:v>
                </c:pt>
                <c:pt idx="697">
                  <c:v>347.0</c:v>
                </c:pt>
                <c:pt idx="698">
                  <c:v>348.0</c:v>
                </c:pt>
                <c:pt idx="699">
                  <c:v>349.0</c:v>
                </c:pt>
                <c:pt idx="700">
                  <c:v>350.0</c:v>
                </c:pt>
                <c:pt idx="701">
                  <c:v>350.0</c:v>
                </c:pt>
                <c:pt idx="702">
                  <c:v>351.0</c:v>
                </c:pt>
                <c:pt idx="703">
                  <c:v>351.0</c:v>
                </c:pt>
                <c:pt idx="704">
                  <c:v>352.0</c:v>
                </c:pt>
                <c:pt idx="705">
                  <c:v>353.0</c:v>
                </c:pt>
                <c:pt idx="706">
                  <c:v>353.0</c:v>
                </c:pt>
                <c:pt idx="707">
                  <c:v>354.0</c:v>
                </c:pt>
                <c:pt idx="708">
                  <c:v>355.0</c:v>
                </c:pt>
                <c:pt idx="709">
                  <c:v>356.0</c:v>
                </c:pt>
                <c:pt idx="710">
                  <c:v>357.0</c:v>
                </c:pt>
                <c:pt idx="711">
                  <c:v>358.0</c:v>
                </c:pt>
                <c:pt idx="712">
                  <c:v>359.0</c:v>
                </c:pt>
                <c:pt idx="713">
                  <c:v>360.0</c:v>
                </c:pt>
                <c:pt idx="714">
                  <c:v>360.0</c:v>
                </c:pt>
                <c:pt idx="715">
                  <c:v>361.0</c:v>
                </c:pt>
                <c:pt idx="716">
                  <c:v>361.0</c:v>
                </c:pt>
                <c:pt idx="717">
                  <c:v>362.0</c:v>
                </c:pt>
                <c:pt idx="718">
                  <c:v>362.0</c:v>
                </c:pt>
                <c:pt idx="719">
                  <c:v>362.0</c:v>
                </c:pt>
                <c:pt idx="720">
                  <c:v>363.0</c:v>
                </c:pt>
                <c:pt idx="721">
                  <c:v>364.0</c:v>
                </c:pt>
                <c:pt idx="722">
                  <c:v>365.0</c:v>
                </c:pt>
                <c:pt idx="723">
                  <c:v>366.0</c:v>
                </c:pt>
                <c:pt idx="724">
                  <c:v>367.0</c:v>
                </c:pt>
                <c:pt idx="725">
                  <c:v>368.0</c:v>
                </c:pt>
                <c:pt idx="726">
                  <c:v>369.0</c:v>
                </c:pt>
                <c:pt idx="727">
                  <c:v>369.0</c:v>
                </c:pt>
                <c:pt idx="728">
                  <c:v>369.0</c:v>
                </c:pt>
                <c:pt idx="729">
                  <c:v>369.0</c:v>
                </c:pt>
                <c:pt idx="730">
                  <c:v>369.0</c:v>
                </c:pt>
                <c:pt idx="731">
                  <c:v>370.0</c:v>
                </c:pt>
                <c:pt idx="732">
                  <c:v>370.0</c:v>
                </c:pt>
                <c:pt idx="733">
                  <c:v>370.0</c:v>
                </c:pt>
                <c:pt idx="734">
                  <c:v>371.0</c:v>
                </c:pt>
                <c:pt idx="735">
                  <c:v>372.0</c:v>
                </c:pt>
                <c:pt idx="736">
                  <c:v>373.0</c:v>
                </c:pt>
                <c:pt idx="737">
                  <c:v>374.0</c:v>
                </c:pt>
                <c:pt idx="738">
                  <c:v>375.0</c:v>
                </c:pt>
                <c:pt idx="739">
                  <c:v>375.0</c:v>
                </c:pt>
                <c:pt idx="740">
                  <c:v>375.0</c:v>
                </c:pt>
                <c:pt idx="741">
                  <c:v>376.0</c:v>
                </c:pt>
                <c:pt idx="742">
                  <c:v>377.0</c:v>
                </c:pt>
                <c:pt idx="743">
                  <c:v>378.0</c:v>
                </c:pt>
                <c:pt idx="744">
                  <c:v>379.0</c:v>
                </c:pt>
                <c:pt idx="745">
                  <c:v>380.0</c:v>
                </c:pt>
                <c:pt idx="746">
                  <c:v>381.0</c:v>
                </c:pt>
                <c:pt idx="747">
                  <c:v>382.0</c:v>
                </c:pt>
                <c:pt idx="748">
                  <c:v>383.0</c:v>
                </c:pt>
                <c:pt idx="749">
                  <c:v>384.0</c:v>
                </c:pt>
                <c:pt idx="750">
                  <c:v>385.0</c:v>
                </c:pt>
                <c:pt idx="751">
                  <c:v>386.0</c:v>
                </c:pt>
                <c:pt idx="752">
                  <c:v>387.0</c:v>
                </c:pt>
                <c:pt idx="753">
                  <c:v>388.0</c:v>
                </c:pt>
                <c:pt idx="754">
                  <c:v>389.0</c:v>
                </c:pt>
                <c:pt idx="755">
                  <c:v>389.0</c:v>
                </c:pt>
                <c:pt idx="756">
                  <c:v>390.0</c:v>
                </c:pt>
                <c:pt idx="757">
                  <c:v>390.0</c:v>
                </c:pt>
                <c:pt idx="758">
                  <c:v>390.0</c:v>
                </c:pt>
                <c:pt idx="759">
                  <c:v>390.0</c:v>
                </c:pt>
                <c:pt idx="760">
                  <c:v>390.0</c:v>
                </c:pt>
                <c:pt idx="761">
                  <c:v>390.0</c:v>
                </c:pt>
                <c:pt idx="762">
                  <c:v>390.0</c:v>
                </c:pt>
                <c:pt idx="763">
                  <c:v>390.0</c:v>
                </c:pt>
                <c:pt idx="764">
                  <c:v>391.0</c:v>
                </c:pt>
                <c:pt idx="765">
                  <c:v>391.0</c:v>
                </c:pt>
                <c:pt idx="766">
                  <c:v>392.0</c:v>
                </c:pt>
                <c:pt idx="767">
                  <c:v>393.0</c:v>
                </c:pt>
                <c:pt idx="768">
                  <c:v>393.0</c:v>
                </c:pt>
                <c:pt idx="769">
                  <c:v>393.0</c:v>
                </c:pt>
                <c:pt idx="770">
                  <c:v>393.0</c:v>
                </c:pt>
                <c:pt idx="771">
                  <c:v>393.0</c:v>
                </c:pt>
                <c:pt idx="772">
                  <c:v>394.0</c:v>
                </c:pt>
                <c:pt idx="773">
                  <c:v>395.0</c:v>
                </c:pt>
                <c:pt idx="774">
                  <c:v>396.0</c:v>
                </c:pt>
                <c:pt idx="775">
                  <c:v>396.0</c:v>
                </c:pt>
                <c:pt idx="776">
                  <c:v>396.0</c:v>
                </c:pt>
                <c:pt idx="777">
                  <c:v>396.0</c:v>
                </c:pt>
                <c:pt idx="778">
                  <c:v>397.0</c:v>
                </c:pt>
                <c:pt idx="779">
                  <c:v>398.0</c:v>
                </c:pt>
                <c:pt idx="780">
                  <c:v>399.0</c:v>
                </c:pt>
                <c:pt idx="781">
                  <c:v>400.0</c:v>
                </c:pt>
                <c:pt idx="782">
                  <c:v>400.0</c:v>
                </c:pt>
                <c:pt idx="783">
                  <c:v>400.0</c:v>
                </c:pt>
                <c:pt idx="784">
                  <c:v>401.0</c:v>
                </c:pt>
                <c:pt idx="785">
                  <c:v>402.0</c:v>
                </c:pt>
                <c:pt idx="786">
                  <c:v>403.0</c:v>
                </c:pt>
                <c:pt idx="787">
                  <c:v>404.0</c:v>
                </c:pt>
                <c:pt idx="788">
                  <c:v>405.0</c:v>
                </c:pt>
                <c:pt idx="789">
                  <c:v>406.0</c:v>
                </c:pt>
                <c:pt idx="790">
                  <c:v>407.0</c:v>
                </c:pt>
                <c:pt idx="791">
                  <c:v>407.0</c:v>
                </c:pt>
                <c:pt idx="792">
                  <c:v>408.0</c:v>
                </c:pt>
                <c:pt idx="793">
                  <c:v>409.0</c:v>
                </c:pt>
                <c:pt idx="794">
                  <c:v>410.0</c:v>
                </c:pt>
                <c:pt idx="795">
                  <c:v>410.0</c:v>
                </c:pt>
                <c:pt idx="796">
                  <c:v>411.0</c:v>
                </c:pt>
                <c:pt idx="797">
                  <c:v>412.0</c:v>
                </c:pt>
                <c:pt idx="798">
                  <c:v>413.0</c:v>
                </c:pt>
                <c:pt idx="799">
                  <c:v>414.0</c:v>
                </c:pt>
                <c:pt idx="800">
                  <c:v>415.0</c:v>
                </c:pt>
                <c:pt idx="801">
                  <c:v>416.0</c:v>
                </c:pt>
                <c:pt idx="802">
                  <c:v>416.0</c:v>
                </c:pt>
                <c:pt idx="803">
                  <c:v>416.0</c:v>
                </c:pt>
                <c:pt idx="804">
                  <c:v>417.0</c:v>
                </c:pt>
                <c:pt idx="805">
                  <c:v>417.0</c:v>
                </c:pt>
                <c:pt idx="806">
                  <c:v>418.0</c:v>
                </c:pt>
                <c:pt idx="807">
                  <c:v>419.0</c:v>
                </c:pt>
                <c:pt idx="808">
                  <c:v>420.0</c:v>
                </c:pt>
                <c:pt idx="809">
                  <c:v>420.0</c:v>
                </c:pt>
                <c:pt idx="810">
                  <c:v>421.0</c:v>
                </c:pt>
                <c:pt idx="811">
                  <c:v>421.0</c:v>
                </c:pt>
                <c:pt idx="812">
                  <c:v>421.0</c:v>
                </c:pt>
                <c:pt idx="813">
                  <c:v>421.0</c:v>
                </c:pt>
                <c:pt idx="814">
                  <c:v>422.0</c:v>
                </c:pt>
                <c:pt idx="815">
                  <c:v>423.0</c:v>
                </c:pt>
                <c:pt idx="816">
                  <c:v>423.0</c:v>
                </c:pt>
                <c:pt idx="817">
                  <c:v>423.0</c:v>
                </c:pt>
                <c:pt idx="818">
                  <c:v>424.0</c:v>
                </c:pt>
                <c:pt idx="819">
                  <c:v>425.0</c:v>
                </c:pt>
                <c:pt idx="820">
                  <c:v>425.0</c:v>
                </c:pt>
                <c:pt idx="821">
                  <c:v>425.0</c:v>
                </c:pt>
                <c:pt idx="822">
                  <c:v>426.0</c:v>
                </c:pt>
                <c:pt idx="823">
                  <c:v>426.0</c:v>
                </c:pt>
                <c:pt idx="824">
                  <c:v>427.0</c:v>
                </c:pt>
                <c:pt idx="825">
                  <c:v>428.0</c:v>
                </c:pt>
                <c:pt idx="826">
                  <c:v>428.0</c:v>
                </c:pt>
                <c:pt idx="827">
                  <c:v>429.0</c:v>
                </c:pt>
                <c:pt idx="828">
                  <c:v>430.0</c:v>
                </c:pt>
                <c:pt idx="829">
                  <c:v>431.0</c:v>
                </c:pt>
                <c:pt idx="830">
                  <c:v>432.0</c:v>
                </c:pt>
                <c:pt idx="831">
                  <c:v>432.0</c:v>
                </c:pt>
                <c:pt idx="832">
                  <c:v>432.0</c:v>
                </c:pt>
                <c:pt idx="833">
                  <c:v>432.0</c:v>
                </c:pt>
                <c:pt idx="834">
                  <c:v>433.0</c:v>
                </c:pt>
                <c:pt idx="835">
                  <c:v>433.0</c:v>
                </c:pt>
                <c:pt idx="836">
                  <c:v>433.0</c:v>
                </c:pt>
                <c:pt idx="837">
                  <c:v>434.0</c:v>
                </c:pt>
                <c:pt idx="838">
                  <c:v>435.0</c:v>
                </c:pt>
                <c:pt idx="839">
                  <c:v>435.0</c:v>
                </c:pt>
                <c:pt idx="840">
                  <c:v>435.0</c:v>
                </c:pt>
                <c:pt idx="841">
                  <c:v>436.0</c:v>
                </c:pt>
                <c:pt idx="842">
                  <c:v>436.0</c:v>
                </c:pt>
                <c:pt idx="843">
                  <c:v>436.0</c:v>
                </c:pt>
                <c:pt idx="844">
                  <c:v>436.0</c:v>
                </c:pt>
                <c:pt idx="845">
                  <c:v>437.0</c:v>
                </c:pt>
                <c:pt idx="846">
                  <c:v>437.0</c:v>
                </c:pt>
                <c:pt idx="847">
                  <c:v>438.0</c:v>
                </c:pt>
                <c:pt idx="848">
                  <c:v>438.0</c:v>
                </c:pt>
                <c:pt idx="849">
                  <c:v>439.0</c:v>
                </c:pt>
                <c:pt idx="850">
                  <c:v>439.0</c:v>
                </c:pt>
                <c:pt idx="851">
                  <c:v>439.0</c:v>
                </c:pt>
                <c:pt idx="852">
                  <c:v>440.0</c:v>
                </c:pt>
                <c:pt idx="853">
                  <c:v>440.0</c:v>
                </c:pt>
                <c:pt idx="854">
                  <c:v>441.0</c:v>
                </c:pt>
                <c:pt idx="855">
                  <c:v>442.0</c:v>
                </c:pt>
                <c:pt idx="856">
                  <c:v>443.0</c:v>
                </c:pt>
                <c:pt idx="857">
                  <c:v>444.0</c:v>
                </c:pt>
                <c:pt idx="858">
                  <c:v>444.0</c:v>
                </c:pt>
                <c:pt idx="859">
                  <c:v>445.0</c:v>
                </c:pt>
                <c:pt idx="860">
                  <c:v>445.0</c:v>
                </c:pt>
                <c:pt idx="861">
                  <c:v>446.0</c:v>
                </c:pt>
                <c:pt idx="862">
                  <c:v>447.0</c:v>
                </c:pt>
                <c:pt idx="863">
                  <c:v>447.0</c:v>
                </c:pt>
                <c:pt idx="864">
                  <c:v>448.0</c:v>
                </c:pt>
                <c:pt idx="865">
                  <c:v>449.0</c:v>
                </c:pt>
                <c:pt idx="866">
                  <c:v>450.0</c:v>
                </c:pt>
                <c:pt idx="867">
                  <c:v>450.0</c:v>
                </c:pt>
                <c:pt idx="868">
                  <c:v>450.0</c:v>
                </c:pt>
                <c:pt idx="869">
                  <c:v>451.0</c:v>
                </c:pt>
                <c:pt idx="870">
                  <c:v>452.0</c:v>
                </c:pt>
                <c:pt idx="871">
                  <c:v>452.0</c:v>
                </c:pt>
                <c:pt idx="872">
                  <c:v>453.0</c:v>
                </c:pt>
                <c:pt idx="873">
                  <c:v>453.0</c:v>
                </c:pt>
                <c:pt idx="874">
                  <c:v>453.0</c:v>
                </c:pt>
                <c:pt idx="875">
                  <c:v>453.0</c:v>
                </c:pt>
                <c:pt idx="876">
                  <c:v>454.0</c:v>
                </c:pt>
                <c:pt idx="877">
                  <c:v>454.0</c:v>
                </c:pt>
                <c:pt idx="878">
                  <c:v>454.0</c:v>
                </c:pt>
                <c:pt idx="879">
                  <c:v>454.0</c:v>
                </c:pt>
                <c:pt idx="880">
                  <c:v>454.0</c:v>
                </c:pt>
                <c:pt idx="881">
                  <c:v>454.0</c:v>
                </c:pt>
                <c:pt idx="882">
                  <c:v>455.0</c:v>
                </c:pt>
                <c:pt idx="883">
                  <c:v>456.0</c:v>
                </c:pt>
                <c:pt idx="884">
                  <c:v>456.0</c:v>
                </c:pt>
                <c:pt idx="885">
                  <c:v>456.0</c:v>
                </c:pt>
                <c:pt idx="886">
                  <c:v>456.0</c:v>
                </c:pt>
                <c:pt idx="887">
                  <c:v>457.0</c:v>
                </c:pt>
                <c:pt idx="888">
                  <c:v>458.0</c:v>
                </c:pt>
                <c:pt idx="889">
                  <c:v>459.0</c:v>
                </c:pt>
                <c:pt idx="890">
                  <c:v>459.0</c:v>
                </c:pt>
                <c:pt idx="891">
                  <c:v>460.0</c:v>
                </c:pt>
                <c:pt idx="892">
                  <c:v>460.0</c:v>
                </c:pt>
                <c:pt idx="893">
                  <c:v>461.0</c:v>
                </c:pt>
                <c:pt idx="894">
                  <c:v>462.0</c:v>
                </c:pt>
                <c:pt idx="895">
                  <c:v>462.0</c:v>
                </c:pt>
                <c:pt idx="896">
                  <c:v>462.0</c:v>
                </c:pt>
                <c:pt idx="897">
                  <c:v>463.0</c:v>
                </c:pt>
                <c:pt idx="898">
                  <c:v>464.0</c:v>
                </c:pt>
                <c:pt idx="899">
                  <c:v>465.0</c:v>
                </c:pt>
                <c:pt idx="900">
                  <c:v>466.0</c:v>
                </c:pt>
                <c:pt idx="901">
                  <c:v>467.0</c:v>
                </c:pt>
                <c:pt idx="902">
                  <c:v>468.0</c:v>
                </c:pt>
                <c:pt idx="903">
                  <c:v>469.0</c:v>
                </c:pt>
                <c:pt idx="904">
                  <c:v>470.0</c:v>
                </c:pt>
                <c:pt idx="905">
                  <c:v>470.0</c:v>
                </c:pt>
                <c:pt idx="906">
                  <c:v>470.0</c:v>
                </c:pt>
                <c:pt idx="907">
                  <c:v>470.0</c:v>
                </c:pt>
                <c:pt idx="908">
                  <c:v>471.0</c:v>
                </c:pt>
                <c:pt idx="909">
                  <c:v>472.0</c:v>
                </c:pt>
                <c:pt idx="910">
                  <c:v>472.0</c:v>
                </c:pt>
                <c:pt idx="911">
                  <c:v>473.0</c:v>
                </c:pt>
                <c:pt idx="912">
                  <c:v>474.0</c:v>
                </c:pt>
                <c:pt idx="913">
                  <c:v>475.0</c:v>
                </c:pt>
                <c:pt idx="914">
                  <c:v>475.0</c:v>
                </c:pt>
                <c:pt idx="915">
                  <c:v>475.0</c:v>
                </c:pt>
                <c:pt idx="916">
                  <c:v>475.0</c:v>
                </c:pt>
                <c:pt idx="917">
                  <c:v>475.0</c:v>
                </c:pt>
                <c:pt idx="918">
                  <c:v>475.0</c:v>
                </c:pt>
                <c:pt idx="919">
                  <c:v>476.0</c:v>
                </c:pt>
                <c:pt idx="920">
                  <c:v>476.0</c:v>
                </c:pt>
                <c:pt idx="921">
                  <c:v>477.0</c:v>
                </c:pt>
                <c:pt idx="922">
                  <c:v>477.0</c:v>
                </c:pt>
                <c:pt idx="923">
                  <c:v>477.0</c:v>
                </c:pt>
                <c:pt idx="924">
                  <c:v>477.0</c:v>
                </c:pt>
                <c:pt idx="925">
                  <c:v>478.0</c:v>
                </c:pt>
                <c:pt idx="926">
                  <c:v>478.0</c:v>
                </c:pt>
                <c:pt idx="927">
                  <c:v>478.0</c:v>
                </c:pt>
                <c:pt idx="928">
                  <c:v>478.0</c:v>
                </c:pt>
                <c:pt idx="929">
                  <c:v>479.0</c:v>
                </c:pt>
                <c:pt idx="930">
                  <c:v>480.0</c:v>
                </c:pt>
                <c:pt idx="931">
                  <c:v>481.0</c:v>
                </c:pt>
                <c:pt idx="932">
                  <c:v>482.0</c:v>
                </c:pt>
                <c:pt idx="933">
                  <c:v>483.0</c:v>
                </c:pt>
                <c:pt idx="934">
                  <c:v>484.0</c:v>
                </c:pt>
                <c:pt idx="935">
                  <c:v>485.0</c:v>
                </c:pt>
                <c:pt idx="936">
                  <c:v>485.0</c:v>
                </c:pt>
                <c:pt idx="937">
                  <c:v>485.0</c:v>
                </c:pt>
                <c:pt idx="938">
                  <c:v>485.0</c:v>
                </c:pt>
                <c:pt idx="939">
                  <c:v>485.0</c:v>
                </c:pt>
                <c:pt idx="940">
                  <c:v>486.0</c:v>
                </c:pt>
                <c:pt idx="941">
                  <c:v>486.0</c:v>
                </c:pt>
                <c:pt idx="942">
                  <c:v>486.0</c:v>
                </c:pt>
                <c:pt idx="943">
                  <c:v>486.0</c:v>
                </c:pt>
                <c:pt idx="944">
                  <c:v>487.0</c:v>
                </c:pt>
                <c:pt idx="945">
                  <c:v>488.0</c:v>
                </c:pt>
                <c:pt idx="946">
                  <c:v>488.0</c:v>
                </c:pt>
                <c:pt idx="947">
                  <c:v>488.0</c:v>
                </c:pt>
                <c:pt idx="948">
                  <c:v>489.0</c:v>
                </c:pt>
                <c:pt idx="949">
                  <c:v>489.0</c:v>
                </c:pt>
                <c:pt idx="950">
                  <c:v>490.0</c:v>
                </c:pt>
                <c:pt idx="951">
                  <c:v>491.0</c:v>
                </c:pt>
                <c:pt idx="952">
                  <c:v>492.0</c:v>
                </c:pt>
                <c:pt idx="953">
                  <c:v>493.0</c:v>
                </c:pt>
                <c:pt idx="954">
                  <c:v>493.0</c:v>
                </c:pt>
                <c:pt idx="955">
                  <c:v>493.0</c:v>
                </c:pt>
                <c:pt idx="956">
                  <c:v>494.0</c:v>
                </c:pt>
                <c:pt idx="957">
                  <c:v>494.0</c:v>
                </c:pt>
                <c:pt idx="958">
                  <c:v>495.0</c:v>
                </c:pt>
                <c:pt idx="959">
                  <c:v>496.0</c:v>
                </c:pt>
                <c:pt idx="960">
                  <c:v>497.0</c:v>
                </c:pt>
                <c:pt idx="961">
                  <c:v>498.0</c:v>
                </c:pt>
                <c:pt idx="962">
                  <c:v>498.0</c:v>
                </c:pt>
                <c:pt idx="963">
                  <c:v>498.0</c:v>
                </c:pt>
                <c:pt idx="964">
                  <c:v>498.0</c:v>
                </c:pt>
                <c:pt idx="965">
                  <c:v>499.0</c:v>
                </c:pt>
                <c:pt idx="966">
                  <c:v>499.0</c:v>
                </c:pt>
                <c:pt idx="967">
                  <c:v>499.0</c:v>
                </c:pt>
                <c:pt idx="968">
                  <c:v>499.0</c:v>
                </c:pt>
                <c:pt idx="969">
                  <c:v>500.0</c:v>
                </c:pt>
                <c:pt idx="970">
                  <c:v>500.0</c:v>
                </c:pt>
                <c:pt idx="971">
                  <c:v>501.0</c:v>
                </c:pt>
                <c:pt idx="972">
                  <c:v>502.0</c:v>
                </c:pt>
                <c:pt idx="973">
                  <c:v>503.0</c:v>
                </c:pt>
                <c:pt idx="974">
                  <c:v>504.0</c:v>
                </c:pt>
                <c:pt idx="975">
                  <c:v>505.0</c:v>
                </c:pt>
                <c:pt idx="976">
                  <c:v>505.0</c:v>
                </c:pt>
                <c:pt idx="977">
                  <c:v>506.0</c:v>
                </c:pt>
                <c:pt idx="978">
                  <c:v>507.0</c:v>
                </c:pt>
                <c:pt idx="979">
                  <c:v>507.0</c:v>
                </c:pt>
                <c:pt idx="980">
                  <c:v>507.0</c:v>
                </c:pt>
                <c:pt idx="981">
                  <c:v>508.0</c:v>
                </c:pt>
                <c:pt idx="982">
                  <c:v>509.0</c:v>
                </c:pt>
                <c:pt idx="983">
                  <c:v>509.0</c:v>
                </c:pt>
                <c:pt idx="984">
                  <c:v>509.0</c:v>
                </c:pt>
                <c:pt idx="985">
                  <c:v>509.0</c:v>
                </c:pt>
                <c:pt idx="986">
                  <c:v>509.0</c:v>
                </c:pt>
                <c:pt idx="987">
                  <c:v>509.0</c:v>
                </c:pt>
                <c:pt idx="988">
                  <c:v>509.0</c:v>
                </c:pt>
                <c:pt idx="989">
                  <c:v>509.0</c:v>
                </c:pt>
                <c:pt idx="990">
                  <c:v>510.0</c:v>
                </c:pt>
                <c:pt idx="991">
                  <c:v>510.0</c:v>
                </c:pt>
                <c:pt idx="992">
                  <c:v>510.0</c:v>
                </c:pt>
                <c:pt idx="993">
                  <c:v>511.0</c:v>
                </c:pt>
                <c:pt idx="994">
                  <c:v>512.0</c:v>
                </c:pt>
                <c:pt idx="995">
                  <c:v>512.0</c:v>
                </c:pt>
                <c:pt idx="996">
                  <c:v>513.0</c:v>
                </c:pt>
                <c:pt idx="997">
                  <c:v>514.0</c:v>
                </c:pt>
                <c:pt idx="998">
                  <c:v>515.0</c:v>
                </c:pt>
                <c:pt idx="999">
                  <c:v>516.0</c:v>
                </c:pt>
                <c:pt idx="1000">
                  <c:v>517.0</c:v>
                </c:pt>
                <c:pt idx="1001">
                  <c:v>518.0</c:v>
                </c:pt>
                <c:pt idx="1002">
                  <c:v>519.0</c:v>
                </c:pt>
                <c:pt idx="1003">
                  <c:v>520.0</c:v>
                </c:pt>
                <c:pt idx="1004">
                  <c:v>521.0</c:v>
                </c:pt>
                <c:pt idx="1005">
                  <c:v>522.0</c:v>
                </c:pt>
                <c:pt idx="1006">
                  <c:v>522.0</c:v>
                </c:pt>
                <c:pt idx="1007">
                  <c:v>523.0</c:v>
                </c:pt>
                <c:pt idx="1008">
                  <c:v>524.0</c:v>
                </c:pt>
                <c:pt idx="1009">
                  <c:v>525.0</c:v>
                </c:pt>
                <c:pt idx="1010">
                  <c:v>526.0</c:v>
                </c:pt>
                <c:pt idx="1011">
                  <c:v>527.0</c:v>
                </c:pt>
                <c:pt idx="1012">
                  <c:v>528.0</c:v>
                </c:pt>
                <c:pt idx="1013">
                  <c:v>529.0</c:v>
                </c:pt>
                <c:pt idx="1014">
                  <c:v>530.0</c:v>
                </c:pt>
                <c:pt idx="1015">
                  <c:v>531.0</c:v>
                </c:pt>
                <c:pt idx="1016">
                  <c:v>532.0</c:v>
                </c:pt>
                <c:pt idx="1017">
                  <c:v>533.0</c:v>
                </c:pt>
                <c:pt idx="1018">
                  <c:v>534.0</c:v>
                </c:pt>
                <c:pt idx="1019">
                  <c:v>535.0</c:v>
                </c:pt>
                <c:pt idx="1020">
                  <c:v>536.0</c:v>
                </c:pt>
                <c:pt idx="1021">
                  <c:v>537.0</c:v>
                </c:pt>
                <c:pt idx="1022">
                  <c:v>537.0</c:v>
                </c:pt>
                <c:pt idx="1023">
                  <c:v>538.0</c:v>
                </c:pt>
                <c:pt idx="1024">
                  <c:v>539.0</c:v>
                </c:pt>
                <c:pt idx="1025">
                  <c:v>540.0</c:v>
                </c:pt>
                <c:pt idx="1026">
                  <c:v>541.0</c:v>
                </c:pt>
                <c:pt idx="1027">
                  <c:v>542.0</c:v>
                </c:pt>
                <c:pt idx="1028">
                  <c:v>542.0</c:v>
                </c:pt>
                <c:pt idx="1029">
                  <c:v>543.0</c:v>
                </c:pt>
                <c:pt idx="1030">
                  <c:v>543.0</c:v>
                </c:pt>
                <c:pt idx="1031">
                  <c:v>543.0</c:v>
                </c:pt>
                <c:pt idx="1032">
                  <c:v>543.0</c:v>
                </c:pt>
                <c:pt idx="1033">
                  <c:v>543.0</c:v>
                </c:pt>
                <c:pt idx="1034">
                  <c:v>543.0</c:v>
                </c:pt>
                <c:pt idx="1035">
                  <c:v>543.0</c:v>
                </c:pt>
                <c:pt idx="1036">
                  <c:v>543.0</c:v>
                </c:pt>
                <c:pt idx="1037">
                  <c:v>543.0</c:v>
                </c:pt>
                <c:pt idx="1038">
                  <c:v>544.0</c:v>
                </c:pt>
                <c:pt idx="1039">
                  <c:v>544.0</c:v>
                </c:pt>
                <c:pt idx="1040">
                  <c:v>544.0</c:v>
                </c:pt>
                <c:pt idx="1041">
                  <c:v>545.0</c:v>
                </c:pt>
                <c:pt idx="1042">
                  <c:v>546.0</c:v>
                </c:pt>
                <c:pt idx="1043">
                  <c:v>547.0</c:v>
                </c:pt>
                <c:pt idx="1044">
                  <c:v>547.0</c:v>
                </c:pt>
                <c:pt idx="1045">
                  <c:v>548.0</c:v>
                </c:pt>
                <c:pt idx="1046">
                  <c:v>549.0</c:v>
                </c:pt>
                <c:pt idx="1047">
                  <c:v>550.0</c:v>
                </c:pt>
                <c:pt idx="1048">
                  <c:v>551.0</c:v>
                </c:pt>
                <c:pt idx="1049">
                  <c:v>552.0</c:v>
                </c:pt>
                <c:pt idx="1050">
                  <c:v>553.0</c:v>
                </c:pt>
                <c:pt idx="1051">
                  <c:v>554.0</c:v>
                </c:pt>
                <c:pt idx="1052">
                  <c:v>555.0</c:v>
                </c:pt>
                <c:pt idx="1053">
                  <c:v>555.0</c:v>
                </c:pt>
                <c:pt idx="1054">
                  <c:v>555.0</c:v>
                </c:pt>
                <c:pt idx="1055">
                  <c:v>556.0</c:v>
                </c:pt>
                <c:pt idx="1056">
                  <c:v>557.0</c:v>
                </c:pt>
                <c:pt idx="1057">
                  <c:v>558.0</c:v>
                </c:pt>
                <c:pt idx="1058">
                  <c:v>559.0</c:v>
                </c:pt>
                <c:pt idx="1059">
                  <c:v>560.0</c:v>
                </c:pt>
                <c:pt idx="1060">
                  <c:v>561.0</c:v>
                </c:pt>
                <c:pt idx="1061">
                  <c:v>561.0</c:v>
                </c:pt>
                <c:pt idx="1062">
                  <c:v>561.0</c:v>
                </c:pt>
                <c:pt idx="1063">
                  <c:v>561.0</c:v>
                </c:pt>
                <c:pt idx="1064">
                  <c:v>561.0</c:v>
                </c:pt>
                <c:pt idx="1065">
                  <c:v>561.0</c:v>
                </c:pt>
                <c:pt idx="1066">
                  <c:v>561.0</c:v>
                </c:pt>
                <c:pt idx="1067">
                  <c:v>561.0</c:v>
                </c:pt>
                <c:pt idx="1068">
                  <c:v>561.0</c:v>
                </c:pt>
                <c:pt idx="1069">
                  <c:v>561.0</c:v>
                </c:pt>
                <c:pt idx="1070">
                  <c:v>561.0</c:v>
                </c:pt>
                <c:pt idx="1071">
                  <c:v>561.0</c:v>
                </c:pt>
                <c:pt idx="1072">
                  <c:v>562.0</c:v>
                </c:pt>
                <c:pt idx="1073">
                  <c:v>562.0</c:v>
                </c:pt>
                <c:pt idx="1074">
                  <c:v>563.0</c:v>
                </c:pt>
                <c:pt idx="1075">
                  <c:v>564.0</c:v>
                </c:pt>
                <c:pt idx="1076">
                  <c:v>565.0</c:v>
                </c:pt>
                <c:pt idx="1077">
                  <c:v>566.0</c:v>
                </c:pt>
                <c:pt idx="1078">
                  <c:v>566.0</c:v>
                </c:pt>
                <c:pt idx="1079">
                  <c:v>567.0</c:v>
                </c:pt>
                <c:pt idx="1080">
                  <c:v>567.0</c:v>
                </c:pt>
                <c:pt idx="1081">
                  <c:v>567.0</c:v>
                </c:pt>
                <c:pt idx="1082">
                  <c:v>567.0</c:v>
                </c:pt>
                <c:pt idx="1083">
                  <c:v>567.0</c:v>
                </c:pt>
                <c:pt idx="1084">
                  <c:v>567.0</c:v>
                </c:pt>
                <c:pt idx="1085">
                  <c:v>568.0</c:v>
                </c:pt>
                <c:pt idx="1086">
                  <c:v>568.0</c:v>
                </c:pt>
                <c:pt idx="1087">
                  <c:v>569.0</c:v>
                </c:pt>
                <c:pt idx="1088">
                  <c:v>570.0</c:v>
                </c:pt>
                <c:pt idx="1089">
                  <c:v>571.0</c:v>
                </c:pt>
                <c:pt idx="1090">
                  <c:v>572.0</c:v>
                </c:pt>
                <c:pt idx="1091">
                  <c:v>573.0</c:v>
                </c:pt>
                <c:pt idx="1092">
                  <c:v>574.0</c:v>
                </c:pt>
                <c:pt idx="1093">
                  <c:v>575.0</c:v>
                </c:pt>
                <c:pt idx="1094">
                  <c:v>576.0</c:v>
                </c:pt>
                <c:pt idx="1095">
                  <c:v>577.0</c:v>
                </c:pt>
                <c:pt idx="1096">
                  <c:v>578.0</c:v>
                </c:pt>
                <c:pt idx="1097">
                  <c:v>579.0</c:v>
                </c:pt>
                <c:pt idx="1098">
                  <c:v>580.0</c:v>
                </c:pt>
                <c:pt idx="1099">
                  <c:v>580.0</c:v>
                </c:pt>
                <c:pt idx="1100">
                  <c:v>581.0</c:v>
                </c:pt>
                <c:pt idx="1101">
                  <c:v>582.0</c:v>
                </c:pt>
                <c:pt idx="1102">
                  <c:v>583.0</c:v>
                </c:pt>
                <c:pt idx="1103">
                  <c:v>584.0</c:v>
                </c:pt>
                <c:pt idx="1104">
                  <c:v>584.0</c:v>
                </c:pt>
                <c:pt idx="1105">
                  <c:v>585.0</c:v>
                </c:pt>
                <c:pt idx="1106">
                  <c:v>585.0</c:v>
                </c:pt>
                <c:pt idx="1107">
                  <c:v>586.0</c:v>
                </c:pt>
                <c:pt idx="1108">
                  <c:v>586.0</c:v>
                </c:pt>
                <c:pt idx="1109">
                  <c:v>586.0</c:v>
                </c:pt>
                <c:pt idx="1110">
                  <c:v>586.0</c:v>
                </c:pt>
                <c:pt idx="1111">
                  <c:v>587.0</c:v>
                </c:pt>
                <c:pt idx="1112">
                  <c:v>588.0</c:v>
                </c:pt>
                <c:pt idx="1113">
                  <c:v>589.0</c:v>
                </c:pt>
                <c:pt idx="1114">
                  <c:v>590.0</c:v>
                </c:pt>
                <c:pt idx="1115">
                  <c:v>591.0</c:v>
                </c:pt>
                <c:pt idx="1116">
                  <c:v>592.0</c:v>
                </c:pt>
                <c:pt idx="1117">
                  <c:v>592.0</c:v>
                </c:pt>
                <c:pt idx="1118">
                  <c:v>593.0</c:v>
                </c:pt>
                <c:pt idx="1119">
                  <c:v>594.0</c:v>
                </c:pt>
                <c:pt idx="1120">
                  <c:v>594.0</c:v>
                </c:pt>
                <c:pt idx="1121">
                  <c:v>594.0</c:v>
                </c:pt>
                <c:pt idx="1122">
                  <c:v>594.0</c:v>
                </c:pt>
                <c:pt idx="1123">
                  <c:v>594.0</c:v>
                </c:pt>
                <c:pt idx="1124">
                  <c:v>594.0</c:v>
                </c:pt>
                <c:pt idx="1125">
                  <c:v>594.0</c:v>
                </c:pt>
                <c:pt idx="1126">
                  <c:v>594.0</c:v>
                </c:pt>
                <c:pt idx="1127">
                  <c:v>594.0</c:v>
                </c:pt>
                <c:pt idx="1128">
                  <c:v>594.0</c:v>
                </c:pt>
                <c:pt idx="1129">
                  <c:v>594.0</c:v>
                </c:pt>
                <c:pt idx="1130">
                  <c:v>594.0</c:v>
                </c:pt>
                <c:pt idx="1131">
                  <c:v>595.0</c:v>
                </c:pt>
                <c:pt idx="1132">
                  <c:v>596.0</c:v>
                </c:pt>
                <c:pt idx="1133">
                  <c:v>596.0</c:v>
                </c:pt>
                <c:pt idx="1134">
                  <c:v>596.0</c:v>
                </c:pt>
                <c:pt idx="1135">
                  <c:v>596.0</c:v>
                </c:pt>
                <c:pt idx="1136">
                  <c:v>596.0</c:v>
                </c:pt>
                <c:pt idx="1137">
                  <c:v>597.0</c:v>
                </c:pt>
                <c:pt idx="1138">
                  <c:v>598.0</c:v>
                </c:pt>
                <c:pt idx="1139">
                  <c:v>598.0</c:v>
                </c:pt>
                <c:pt idx="1140">
                  <c:v>598.0</c:v>
                </c:pt>
                <c:pt idx="1141">
                  <c:v>598.0</c:v>
                </c:pt>
                <c:pt idx="1142">
                  <c:v>598.0</c:v>
                </c:pt>
                <c:pt idx="1143">
                  <c:v>598.0</c:v>
                </c:pt>
                <c:pt idx="1144">
                  <c:v>598.0</c:v>
                </c:pt>
                <c:pt idx="1145">
                  <c:v>599.0</c:v>
                </c:pt>
                <c:pt idx="1146">
                  <c:v>599.0</c:v>
                </c:pt>
                <c:pt idx="1147">
                  <c:v>599.0</c:v>
                </c:pt>
                <c:pt idx="1148">
                  <c:v>599.0</c:v>
                </c:pt>
                <c:pt idx="1149">
                  <c:v>599.0</c:v>
                </c:pt>
                <c:pt idx="1150">
                  <c:v>599.0</c:v>
                </c:pt>
                <c:pt idx="1151">
                  <c:v>599.0</c:v>
                </c:pt>
                <c:pt idx="1152">
                  <c:v>599.0</c:v>
                </c:pt>
                <c:pt idx="1153">
                  <c:v>599.0</c:v>
                </c:pt>
                <c:pt idx="1154">
                  <c:v>600.0</c:v>
                </c:pt>
                <c:pt idx="1155">
                  <c:v>601.0</c:v>
                </c:pt>
                <c:pt idx="1156">
                  <c:v>601.0</c:v>
                </c:pt>
                <c:pt idx="1157">
                  <c:v>601.0</c:v>
                </c:pt>
                <c:pt idx="1158">
                  <c:v>602.0</c:v>
                </c:pt>
                <c:pt idx="1159">
                  <c:v>603.0</c:v>
                </c:pt>
                <c:pt idx="1160">
                  <c:v>604.0</c:v>
                </c:pt>
                <c:pt idx="1161">
                  <c:v>605.0</c:v>
                </c:pt>
                <c:pt idx="1162">
                  <c:v>605.0</c:v>
                </c:pt>
                <c:pt idx="1163">
                  <c:v>605.0</c:v>
                </c:pt>
                <c:pt idx="1164">
                  <c:v>605.0</c:v>
                </c:pt>
                <c:pt idx="1165">
                  <c:v>605.0</c:v>
                </c:pt>
                <c:pt idx="1166">
                  <c:v>605.0</c:v>
                </c:pt>
                <c:pt idx="1167">
                  <c:v>605.0</c:v>
                </c:pt>
                <c:pt idx="1168">
                  <c:v>606.0</c:v>
                </c:pt>
                <c:pt idx="1169">
                  <c:v>606.0</c:v>
                </c:pt>
                <c:pt idx="1170">
                  <c:v>606.0</c:v>
                </c:pt>
                <c:pt idx="1171">
                  <c:v>606.0</c:v>
                </c:pt>
                <c:pt idx="1172">
                  <c:v>607.0</c:v>
                </c:pt>
                <c:pt idx="1173">
                  <c:v>607.0</c:v>
                </c:pt>
                <c:pt idx="1174">
                  <c:v>607.0</c:v>
                </c:pt>
                <c:pt idx="1175">
                  <c:v>608.0</c:v>
                </c:pt>
                <c:pt idx="1176">
                  <c:v>608.0</c:v>
                </c:pt>
                <c:pt idx="1177">
                  <c:v>608.0</c:v>
                </c:pt>
                <c:pt idx="1178">
                  <c:v>609.0</c:v>
                </c:pt>
                <c:pt idx="1179">
                  <c:v>609.0</c:v>
                </c:pt>
                <c:pt idx="1180">
                  <c:v>609.0</c:v>
                </c:pt>
                <c:pt idx="1181">
                  <c:v>609.0</c:v>
                </c:pt>
                <c:pt idx="1182">
                  <c:v>609.0</c:v>
                </c:pt>
                <c:pt idx="1183">
                  <c:v>609.0</c:v>
                </c:pt>
                <c:pt idx="1184">
                  <c:v>609.0</c:v>
                </c:pt>
                <c:pt idx="1185">
                  <c:v>609.0</c:v>
                </c:pt>
                <c:pt idx="1186">
                  <c:v>610.0</c:v>
                </c:pt>
                <c:pt idx="1187">
                  <c:v>611.0</c:v>
                </c:pt>
                <c:pt idx="1188">
                  <c:v>612.0</c:v>
                </c:pt>
                <c:pt idx="1189">
                  <c:v>613.0</c:v>
                </c:pt>
                <c:pt idx="1190">
                  <c:v>614.0</c:v>
                </c:pt>
                <c:pt idx="1191">
                  <c:v>615.0</c:v>
                </c:pt>
                <c:pt idx="1192">
                  <c:v>615.0</c:v>
                </c:pt>
                <c:pt idx="1193">
                  <c:v>615.0</c:v>
                </c:pt>
                <c:pt idx="1194">
                  <c:v>616.0</c:v>
                </c:pt>
                <c:pt idx="1195">
                  <c:v>617.0</c:v>
                </c:pt>
                <c:pt idx="1196">
                  <c:v>617.0</c:v>
                </c:pt>
                <c:pt idx="1197">
                  <c:v>618.0</c:v>
                </c:pt>
                <c:pt idx="1198">
                  <c:v>618.0</c:v>
                </c:pt>
                <c:pt idx="1199">
                  <c:v>619.0</c:v>
                </c:pt>
                <c:pt idx="1200">
                  <c:v>619.0</c:v>
                </c:pt>
                <c:pt idx="1201">
                  <c:v>619.0</c:v>
                </c:pt>
                <c:pt idx="1202">
                  <c:v>619.0</c:v>
                </c:pt>
                <c:pt idx="1203">
                  <c:v>620.0</c:v>
                </c:pt>
                <c:pt idx="1204">
                  <c:v>620.0</c:v>
                </c:pt>
                <c:pt idx="1205">
                  <c:v>620.0</c:v>
                </c:pt>
                <c:pt idx="1206">
                  <c:v>621.0</c:v>
                </c:pt>
                <c:pt idx="1207">
                  <c:v>622.0</c:v>
                </c:pt>
                <c:pt idx="1208">
                  <c:v>623.0</c:v>
                </c:pt>
                <c:pt idx="1209">
                  <c:v>623.0</c:v>
                </c:pt>
                <c:pt idx="1210">
                  <c:v>624.0</c:v>
                </c:pt>
                <c:pt idx="1211">
                  <c:v>624.0</c:v>
                </c:pt>
                <c:pt idx="1212">
                  <c:v>625.0</c:v>
                </c:pt>
                <c:pt idx="1213">
                  <c:v>626.0</c:v>
                </c:pt>
                <c:pt idx="1214">
                  <c:v>626.0</c:v>
                </c:pt>
                <c:pt idx="1215">
                  <c:v>626.0</c:v>
                </c:pt>
                <c:pt idx="1216">
                  <c:v>626.0</c:v>
                </c:pt>
                <c:pt idx="1217">
                  <c:v>627.0</c:v>
                </c:pt>
                <c:pt idx="1218">
                  <c:v>628.0</c:v>
                </c:pt>
                <c:pt idx="1219">
                  <c:v>628.0</c:v>
                </c:pt>
                <c:pt idx="1220">
                  <c:v>629.0</c:v>
                </c:pt>
                <c:pt idx="1221">
                  <c:v>630.0</c:v>
                </c:pt>
                <c:pt idx="1222">
                  <c:v>630.0</c:v>
                </c:pt>
                <c:pt idx="1223">
                  <c:v>630.0</c:v>
                </c:pt>
                <c:pt idx="1224">
                  <c:v>630.0</c:v>
                </c:pt>
                <c:pt idx="1225">
                  <c:v>630.0</c:v>
                </c:pt>
                <c:pt idx="1226">
                  <c:v>631.0</c:v>
                </c:pt>
                <c:pt idx="1227">
                  <c:v>631.0</c:v>
                </c:pt>
                <c:pt idx="1228">
                  <c:v>631.0</c:v>
                </c:pt>
                <c:pt idx="1229">
                  <c:v>631.0</c:v>
                </c:pt>
                <c:pt idx="1230">
                  <c:v>631.0</c:v>
                </c:pt>
                <c:pt idx="1231">
                  <c:v>631.0</c:v>
                </c:pt>
                <c:pt idx="1232">
                  <c:v>632.0</c:v>
                </c:pt>
                <c:pt idx="1233">
                  <c:v>633.0</c:v>
                </c:pt>
                <c:pt idx="1234">
                  <c:v>634.0</c:v>
                </c:pt>
                <c:pt idx="1235">
                  <c:v>635.0</c:v>
                </c:pt>
                <c:pt idx="1236">
                  <c:v>636.0</c:v>
                </c:pt>
                <c:pt idx="1237">
                  <c:v>637.0</c:v>
                </c:pt>
                <c:pt idx="1238">
                  <c:v>638.0</c:v>
                </c:pt>
                <c:pt idx="1239">
                  <c:v>639.0</c:v>
                </c:pt>
                <c:pt idx="1240">
                  <c:v>640.0</c:v>
                </c:pt>
                <c:pt idx="1241">
                  <c:v>641.0</c:v>
                </c:pt>
                <c:pt idx="1242">
                  <c:v>642.0</c:v>
                </c:pt>
                <c:pt idx="1243">
                  <c:v>643.0</c:v>
                </c:pt>
                <c:pt idx="1244">
                  <c:v>643.0</c:v>
                </c:pt>
                <c:pt idx="1245">
                  <c:v>643.0</c:v>
                </c:pt>
                <c:pt idx="1246">
                  <c:v>643.0</c:v>
                </c:pt>
                <c:pt idx="1247">
                  <c:v>643.0</c:v>
                </c:pt>
                <c:pt idx="1248">
                  <c:v>643.0</c:v>
                </c:pt>
                <c:pt idx="1249">
                  <c:v>644.0</c:v>
                </c:pt>
                <c:pt idx="1250">
                  <c:v>645.0</c:v>
                </c:pt>
                <c:pt idx="1251">
                  <c:v>646.0</c:v>
                </c:pt>
                <c:pt idx="1252">
                  <c:v>647.0</c:v>
                </c:pt>
                <c:pt idx="1253">
                  <c:v>647.0</c:v>
                </c:pt>
                <c:pt idx="1254">
                  <c:v>648.0</c:v>
                </c:pt>
                <c:pt idx="1255">
                  <c:v>649.0</c:v>
                </c:pt>
                <c:pt idx="1256">
                  <c:v>650.0</c:v>
                </c:pt>
                <c:pt idx="1257">
                  <c:v>650.0</c:v>
                </c:pt>
                <c:pt idx="1258">
                  <c:v>650.0</c:v>
                </c:pt>
                <c:pt idx="1259">
                  <c:v>650.0</c:v>
                </c:pt>
                <c:pt idx="1260">
                  <c:v>650.0</c:v>
                </c:pt>
                <c:pt idx="1261">
                  <c:v>650.0</c:v>
                </c:pt>
                <c:pt idx="1262">
                  <c:v>651.0</c:v>
                </c:pt>
                <c:pt idx="1263">
                  <c:v>652.0</c:v>
                </c:pt>
                <c:pt idx="1264">
                  <c:v>653.0</c:v>
                </c:pt>
                <c:pt idx="1265">
                  <c:v>654.0</c:v>
                </c:pt>
                <c:pt idx="1266">
                  <c:v>654.0</c:v>
                </c:pt>
                <c:pt idx="1267">
                  <c:v>654.0</c:v>
                </c:pt>
                <c:pt idx="1268">
                  <c:v>655.0</c:v>
                </c:pt>
                <c:pt idx="1269">
                  <c:v>655.0</c:v>
                </c:pt>
                <c:pt idx="1270">
                  <c:v>655.0</c:v>
                </c:pt>
                <c:pt idx="1271">
                  <c:v>656.0</c:v>
                </c:pt>
                <c:pt idx="1272">
                  <c:v>656.0</c:v>
                </c:pt>
                <c:pt idx="1273">
                  <c:v>656.0</c:v>
                </c:pt>
                <c:pt idx="1274">
                  <c:v>657.0</c:v>
                </c:pt>
                <c:pt idx="1275">
                  <c:v>657.0</c:v>
                </c:pt>
                <c:pt idx="1276">
                  <c:v>658.0</c:v>
                </c:pt>
                <c:pt idx="1277">
                  <c:v>658.0</c:v>
                </c:pt>
                <c:pt idx="1278">
                  <c:v>659.0</c:v>
                </c:pt>
                <c:pt idx="1279">
                  <c:v>659.0</c:v>
                </c:pt>
                <c:pt idx="1280">
                  <c:v>659.0</c:v>
                </c:pt>
                <c:pt idx="1281">
                  <c:v>660.0</c:v>
                </c:pt>
                <c:pt idx="1282">
                  <c:v>661.0</c:v>
                </c:pt>
                <c:pt idx="1283">
                  <c:v>662.0</c:v>
                </c:pt>
                <c:pt idx="1284">
                  <c:v>662.0</c:v>
                </c:pt>
                <c:pt idx="1285">
                  <c:v>662.0</c:v>
                </c:pt>
                <c:pt idx="1286">
                  <c:v>662.0</c:v>
                </c:pt>
                <c:pt idx="1287">
                  <c:v>663.0</c:v>
                </c:pt>
                <c:pt idx="1288">
                  <c:v>664.0</c:v>
                </c:pt>
                <c:pt idx="1289">
                  <c:v>664.0</c:v>
                </c:pt>
                <c:pt idx="1290">
                  <c:v>665.0</c:v>
                </c:pt>
                <c:pt idx="1291">
                  <c:v>666.0</c:v>
                </c:pt>
                <c:pt idx="1292">
                  <c:v>666.0</c:v>
                </c:pt>
                <c:pt idx="1293">
                  <c:v>666.0</c:v>
                </c:pt>
                <c:pt idx="1294">
                  <c:v>666.0</c:v>
                </c:pt>
                <c:pt idx="1295">
                  <c:v>666.0</c:v>
                </c:pt>
                <c:pt idx="1296">
                  <c:v>667.0</c:v>
                </c:pt>
                <c:pt idx="1297">
                  <c:v>667.0</c:v>
                </c:pt>
                <c:pt idx="1298">
                  <c:v>667.0</c:v>
                </c:pt>
                <c:pt idx="1299">
                  <c:v>668.0</c:v>
                </c:pt>
                <c:pt idx="1300">
                  <c:v>669.0</c:v>
                </c:pt>
                <c:pt idx="1301">
                  <c:v>670.0</c:v>
                </c:pt>
                <c:pt idx="1302">
                  <c:v>671.0</c:v>
                </c:pt>
                <c:pt idx="1303">
                  <c:v>672.0</c:v>
                </c:pt>
                <c:pt idx="1304">
                  <c:v>673.0</c:v>
                </c:pt>
                <c:pt idx="1305">
                  <c:v>673.0</c:v>
                </c:pt>
                <c:pt idx="1306">
                  <c:v>674.0</c:v>
                </c:pt>
                <c:pt idx="1307">
                  <c:v>675.0</c:v>
                </c:pt>
                <c:pt idx="1308">
                  <c:v>675.0</c:v>
                </c:pt>
                <c:pt idx="1309">
                  <c:v>675.0</c:v>
                </c:pt>
                <c:pt idx="1310">
                  <c:v>675.0</c:v>
                </c:pt>
                <c:pt idx="1311">
                  <c:v>675.0</c:v>
                </c:pt>
                <c:pt idx="1312">
                  <c:v>675.0</c:v>
                </c:pt>
                <c:pt idx="1313">
                  <c:v>675.0</c:v>
                </c:pt>
                <c:pt idx="1314">
                  <c:v>675.0</c:v>
                </c:pt>
                <c:pt idx="1315">
                  <c:v>675.0</c:v>
                </c:pt>
                <c:pt idx="1316">
                  <c:v>675.0</c:v>
                </c:pt>
                <c:pt idx="1317">
                  <c:v>676.0</c:v>
                </c:pt>
                <c:pt idx="1318">
                  <c:v>677.0</c:v>
                </c:pt>
                <c:pt idx="1319">
                  <c:v>678.0</c:v>
                </c:pt>
                <c:pt idx="1320">
                  <c:v>679.0</c:v>
                </c:pt>
                <c:pt idx="1321">
                  <c:v>680.0</c:v>
                </c:pt>
                <c:pt idx="1322">
                  <c:v>681.0</c:v>
                </c:pt>
                <c:pt idx="1323">
                  <c:v>681.0</c:v>
                </c:pt>
                <c:pt idx="1324">
                  <c:v>682.0</c:v>
                </c:pt>
                <c:pt idx="1325">
                  <c:v>683.0</c:v>
                </c:pt>
                <c:pt idx="1326">
                  <c:v>683.0</c:v>
                </c:pt>
                <c:pt idx="1327">
                  <c:v>684.0</c:v>
                </c:pt>
                <c:pt idx="1328">
                  <c:v>685.0</c:v>
                </c:pt>
                <c:pt idx="1329">
                  <c:v>686.0</c:v>
                </c:pt>
                <c:pt idx="1330">
                  <c:v>687.0</c:v>
                </c:pt>
                <c:pt idx="1331">
                  <c:v>688.0</c:v>
                </c:pt>
                <c:pt idx="1332">
                  <c:v>689.0</c:v>
                </c:pt>
                <c:pt idx="1333">
                  <c:v>690.0</c:v>
                </c:pt>
                <c:pt idx="1334">
                  <c:v>690.0</c:v>
                </c:pt>
                <c:pt idx="1335">
                  <c:v>691.0</c:v>
                </c:pt>
                <c:pt idx="1336">
                  <c:v>692.0</c:v>
                </c:pt>
                <c:pt idx="1337">
                  <c:v>693.0</c:v>
                </c:pt>
                <c:pt idx="1338">
                  <c:v>693.0</c:v>
                </c:pt>
                <c:pt idx="1339">
                  <c:v>694.0</c:v>
                </c:pt>
                <c:pt idx="1340">
                  <c:v>694.0</c:v>
                </c:pt>
                <c:pt idx="1341">
                  <c:v>694.0</c:v>
                </c:pt>
                <c:pt idx="1342">
                  <c:v>695.0</c:v>
                </c:pt>
                <c:pt idx="1343">
                  <c:v>695.0</c:v>
                </c:pt>
                <c:pt idx="1344">
                  <c:v>696.0</c:v>
                </c:pt>
                <c:pt idx="1345">
                  <c:v>696.0</c:v>
                </c:pt>
                <c:pt idx="1346">
                  <c:v>696.0</c:v>
                </c:pt>
                <c:pt idx="1347">
                  <c:v>697.0</c:v>
                </c:pt>
                <c:pt idx="1348">
                  <c:v>697.0</c:v>
                </c:pt>
                <c:pt idx="1349">
                  <c:v>698.0</c:v>
                </c:pt>
                <c:pt idx="1350">
                  <c:v>698.0</c:v>
                </c:pt>
                <c:pt idx="1351">
                  <c:v>698.0</c:v>
                </c:pt>
                <c:pt idx="1352">
                  <c:v>698.0</c:v>
                </c:pt>
                <c:pt idx="1353">
                  <c:v>698.0</c:v>
                </c:pt>
                <c:pt idx="1354">
                  <c:v>698.0</c:v>
                </c:pt>
                <c:pt idx="1355">
                  <c:v>698.0</c:v>
                </c:pt>
                <c:pt idx="1356">
                  <c:v>698.0</c:v>
                </c:pt>
                <c:pt idx="1357">
                  <c:v>699.0</c:v>
                </c:pt>
                <c:pt idx="1358">
                  <c:v>699.0</c:v>
                </c:pt>
                <c:pt idx="1359">
                  <c:v>700.0</c:v>
                </c:pt>
                <c:pt idx="1360">
                  <c:v>700.0</c:v>
                </c:pt>
                <c:pt idx="1361">
                  <c:v>701.0</c:v>
                </c:pt>
                <c:pt idx="1362">
                  <c:v>701.0</c:v>
                </c:pt>
                <c:pt idx="1363">
                  <c:v>702.0</c:v>
                </c:pt>
                <c:pt idx="1364">
                  <c:v>702.0</c:v>
                </c:pt>
                <c:pt idx="1365">
                  <c:v>703.0</c:v>
                </c:pt>
                <c:pt idx="1366">
                  <c:v>704.0</c:v>
                </c:pt>
                <c:pt idx="1367">
                  <c:v>704.0</c:v>
                </c:pt>
                <c:pt idx="1368">
                  <c:v>704.0</c:v>
                </c:pt>
                <c:pt idx="1369">
                  <c:v>704.0</c:v>
                </c:pt>
                <c:pt idx="1370">
                  <c:v>704.0</c:v>
                </c:pt>
                <c:pt idx="1371">
                  <c:v>704.0</c:v>
                </c:pt>
                <c:pt idx="1372">
                  <c:v>704.0</c:v>
                </c:pt>
                <c:pt idx="1373">
                  <c:v>704.0</c:v>
                </c:pt>
                <c:pt idx="1374">
                  <c:v>704.0</c:v>
                </c:pt>
                <c:pt idx="1375">
                  <c:v>704.0</c:v>
                </c:pt>
                <c:pt idx="1376">
                  <c:v>705.0</c:v>
                </c:pt>
                <c:pt idx="1377">
                  <c:v>705.0</c:v>
                </c:pt>
                <c:pt idx="1378">
                  <c:v>706.0</c:v>
                </c:pt>
                <c:pt idx="1379">
                  <c:v>706.0</c:v>
                </c:pt>
                <c:pt idx="1380">
                  <c:v>707.0</c:v>
                </c:pt>
                <c:pt idx="1381">
                  <c:v>707.0</c:v>
                </c:pt>
                <c:pt idx="1382">
                  <c:v>707.0</c:v>
                </c:pt>
                <c:pt idx="1383">
                  <c:v>707.0</c:v>
                </c:pt>
                <c:pt idx="1384">
                  <c:v>707.0</c:v>
                </c:pt>
                <c:pt idx="1385">
                  <c:v>707.0</c:v>
                </c:pt>
                <c:pt idx="1386">
                  <c:v>708.0</c:v>
                </c:pt>
                <c:pt idx="1387">
                  <c:v>709.0</c:v>
                </c:pt>
                <c:pt idx="1388">
                  <c:v>709.0</c:v>
                </c:pt>
                <c:pt idx="1389">
                  <c:v>709.0</c:v>
                </c:pt>
                <c:pt idx="1390">
                  <c:v>710.0</c:v>
                </c:pt>
                <c:pt idx="1391">
                  <c:v>711.0</c:v>
                </c:pt>
                <c:pt idx="1392">
                  <c:v>711.0</c:v>
                </c:pt>
                <c:pt idx="1393">
                  <c:v>712.0</c:v>
                </c:pt>
                <c:pt idx="1394">
                  <c:v>713.0</c:v>
                </c:pt>
                <c:pt idx="1395">
                  <c:v>714.0</c:v>
                </c:pt>
                <c:pt idx="1396">
                  <c:v>715.0</c:v>
                </c:pt>
                <c:pt idx="1397">
                  <c:v>716.0</c:v>
                </c:pt>
                <c:pt idx="1398">
                  <c:v>717.0</c:v>
                </c:pt>
                <c:pt idx="1399">
                  <c:v>718.0</c:v>
                </c:pt>
                <c:pt idx="1400">
                  <c:v>718.0</c:v>
                </c:pt>
                <c:pt idx="1401">
                  <c:v>718.0</c:v>
                </c:pt>
                <c:pt idx="1402">
                  <c:v>719.0</c:v>
                </c:pt>
                <c:pt idx="1403">
                  <c:v>719.0</c:v>
                </c:pt>
                <c:pt idx="1404">
                  <c:v>720.0</c:v>
                </c:pt>
                <c:pt idx="1405">
                  <c:v>721.0</c:v>
                </c:pt>
                <c:pt idx="1406">
                  <c:v>722.0</c:v>
                </c:pt>
                <c:pt idx="1407">
                  <c:v>723.0</c:v>
                </c:pt>
                <c:pt idx="1408">
                  <c:v>723.0</c:v>
                </c:pt>
                <c:pt idx="1409">
                  <c:v>724.0</c:v>
                </c:pt>
                <c:pt idx="1410">
                  <c:v>724.0</c:v>
                </c:pt>
                <c:pt idx="1411">
                  <c:v>724.0</c:v>
                </c:pt>
                <c:pt idx="1412">
                  <c:v>725.0</c:v>
                </c:pt>
                <c:pt idx="1413">
                  <c:v>726.0</c:v>
                </c:pt>
                <c:pt idx="1414">
                  <c:v>727.0</c:v>
                </c:pt>
                <c:pt idx="1415">
                  <c:v>727.0</c:v>
                </c:pt>
                <c:pt idx="1416">
                  <c:v>728.0</c:v>
                </c:pt>
                <c:pt idx="1417">
                  <c:v>729.0</c:v>
                </c:pt>
                <c:pt idx="1418">
                  <c:v>729.0</c:v>
                </c:pt>
                <c:pt idx="1419">
                  <c:v>729.0</c:v>
                </c:pt>
                <c:pt idx="1420">
                  <c:v>729.0</c:v>
                </c:pt>
                <c:pt idx="1421">
                  <c:v>729.0</c:v>
                </c:pt>
                <c:pt idx="1422">
                  <c:v>729.0</c:v>
                </c:pt>
                <c:pt idx="1423">
                  <c:v>730.0</c:v>
                </c:pt>
                <c:pt idx="1424">
                  <c:v>730.0</c:v>
                </c:pt>
                <c:pt idx="1425">
                  <c:v>731.0</c:v>
                </c:pt>
                <c:pt idx="1426">
                  <c:v>732.0</c:v>
                </c:pt>
                <c:pt idx="1427">
                  <c:v>732.0</c:v>
                </c:pt>
                <c:pt idx="1428">
                  <c:v>733.0</c:v>
                </c:pt>
                <c:pt idx="1429">
                  <c:v>733.0</c:v>
                </c:pt>
                <c:pt idx="1430">
                  <c:v>733.0</c:v>
                </c:pt>
                <c:pt idx="1431">
                  <c:v>733.0</c:v>
                </c:pt>
                <c:pt idx="1432">
                  <c:v>734.0</c:v>
                </c:pt>
                <c:pt idx="1433">
                  <c:v>734.0</c:v>
                </c:pt>
                <c:pt idx="1434">
                  <c:v>734.0</c:v>
                </c:pt>
                <c:pt idx="1435">
                  <c:v>734.0</c:v>
                </c:pt>
                <c:pt idx="1436">
                  <c:v>735.0</c:v>
                </c:pt>
                <c:pt idx="1437">
                  <c:v>736.0</c:v>
                </c:pt>
                <c:pt idx="1438">
                  <c:v>737.0</c:v>
                </c:pt>
                <c:pt idx="1439">
                  <c:v>738.0</c:v>
                </c:pt>
                <c:pt idx="1440">
                  <c:v>738.0</c:v>
                </c:pt>
                <c:pt idx="1441">
                  <c:v>738.0</c:v>
                </c:pt>
                <c:pt idx="1442">
                  <c:v>739.0</c:v>
                </c:pt>
                <c:pt idx="1443">
                  <c:v>739.0</c:v>
                </c:pt>
                <c:pt idx="1444">
                  <c:v>740.0</c:v>
                </c:pt>
                <c:pt idx="1445">
                  <c:v>741.0</c:v>
                </c:pt>
                <c:pt idx="1446">
                  <c:v>742.0</c:v>
                </c:pt>
                <c:pt idx="1447">
                  <c:v>743.0</c:v>
                </c:pt>
                <c:pt idx="1448">
                  <c:v>743.0</c:v>
                </c:pt>
                <c:pt idx="1449">
                  <c:v>744.0</c:v>
                </c:pt>
                <c:pt idx="1450">
                  <c:v>744.0</c:v>
                </c:pt>
                <c:pt idx="1451">
                  <c:v>745.0</c:v>
                </c:pt>
                <c:pt idx="1452">
                  <c:v>746.0</c:v>
                </c:pt>
                <c:pt idx="1453">
                  <c:v>747.0</c:v>
                </c:pt>
                <c:pt idx="1454">
                  <c:v>748.0</c:v>
                </c:pt>
                <c:pt idx="1455">
                  <c:v>749.0</c:v>
                </c:pt>
                <c:pt idx="1456">
                  <c:v>750.0</c:v>
                </c:pt>
                <c:pt idx="1457">
                  <c:v>751.0</c:v>
                </c:pt>
                <c:pt idx="1458">
                  <c:v>752.0</c:v>
                </c:pt>
                <c:pt idx="1459">
                  <c:v>753.0</c:v>
                </c:pt>
                <c:pt idx="1460">
                  <c:v>754.0</c:v>
                </c:pt>
                <c:pt idx="1461">
                  <c:v>754.0</c:v>
                </c:pt>
                <c:pt idx="1462">
                  <c:v>754.0</c:v>
                </c:pt>
                <c:pt idx="1463">
                  <c:v>754.0</c:v>
                </c:pt>
                <c:pt idx="1464">
                  <c:v>755.0</c:v>
                </c:pt>
                <c:pt idx="1465">
                  <c:v>756.0</c:v>
                </c:pt>
                <c:pt idx="1466">
                  <c:v>757.0</c:v>
                </c:pt>
                <c:pt idx="1467">
                  <c:v>758.0</c:v>
                </c:pt>
                <c:pt idx="1468">
                  <c:v>759.0</c:v>
                </c:pt>
                <c:pt idx="1469">
                  <c:v>760.0</c:v>
                </c:pt>
                <c:pt idx="1470">
                  <c:v>761.0</c:v>
                </c:pt>
                <c:pt idx="1471">
                  <c:v>762.0</c:v>
                </c:pt>
                <c:pt idx="1472">
                  <c:v>763.0</c:v>
                </c:pt>
                <c:pt idx="1473">
                  <c:v>763.0</c:v>
                </c:pt>
                <c:pt idx="1474">
                  <c:v>764.0</c:v>
                </c:pt>
                <c:pt idx="1475">
                  <c:v>764.0</c:v>
                </c:pt>
                <c:pt idx="1476">
                  <c:v>764.0</c:v>
                </c:pt>
                <c:pt idx="1477">
                  <c:v>764.0</c:v>
                </c:pt>
                <c:pt idx="1478">
                  <c:v>764.0</c:v>
                </c:pt>
                <c:pt idx="1479">
                  <c:v>765.0</c:v>
                </c:pt>
                <c:pt idx="1480">
                  <c:v>766.0</c:v>
                </c:pt>
                <c:pt idx="1481">
                  <c:v>767.0</c:v>
                </c:pt>
                <c:pt idx="1482">
                  <c:v>768.0</c:v>
                </c:pt>
                <c:pt idx="1483">
                  <c:v>769.0</c:v>
                </c:pt>
                <c:pt idx="1484">
                  <c:v>770.0</c:v>
                </c:pt>
                <c:pt idx="1485">
                  <c:v>770.0</c:v>
                </c:pt>
                <c:pt idx="1486">
                  <c:v>770.0</c:v>
                </c:pt>
                <c:pt idx="1487">
                  <c:v>770.0</c:v>
                </c:pt>
                <c:pt idx="1488">
                  <c:v>771.0</c:v>
                </c:pt>
                <c:pt idx="1489">
                  <c:v>772.0</c:v>
                </c:pt>
                <c:pt idx="1490">
                  <c:v>773.0</c:v>
                </c:pt>
                <c:pt idx="1491">
                  <c:v>774.0</c:v>
                </c:pt>
                <c:pt idx="1492">
                  <c:v>775.0</c:v>
                </c:pt>
                <c:pt idx="1493">
                  <c:v>776.0</c:v>
                </c:pt>
                <c:pt idx="1494">
                  <c:v>777.0</c:v>
                </c:pt>
                <c:pt idx="1495">
                  <c:v>778.0</c:v>
                </c:pt>
                <c:pt idx="1496">
                  <c:v>778.0</c:v>
                </c:pt>
                <c:pt idx="1497">
                  <c:v>778.0</c:v>
                </c:pt>
                <c:pt idx="1498">
                  <c:v>779.0</c:v>
                </c:pt>
                <c:pt idx="1499">
                  <c:v>780.0</c:v>
                </c:pt>
                <c:pt idx="1500">
                  <c:v>780.0</c:v>
                </c:pt>
                <c:pt idx="1501">
                  <c:v>780.0</c:v>
                </c:pt>
                <c:pt idx="1502">
                  <c:v>780.0</c:v>
                </c:pt>
                <c:pt idx="1503">
                  <c:v>780.0</c:v>
                </c:pt>
                <c:pt idx="1504">
                  <c:v>780.0</c:v>
                </c:pt>
                <c:pt idx="1505">
                  <c:v>780.0</c:v>
                </c:pt>
                <c:pt idx="1506">
                  <c:v>780.0</c:v>
                </c:pt>
                <c:pt idx="1507">
                  <c:v>780.0</c:v>
                </c:pt>
                <c:pt idx="1508">
                  <c:v>780.0</c:v>
                </c:pt>
                <c:pt idx="1509">
                  <c:v>780.0</c:v>
                </c:pt>
                <c:pt idx="1510">
                  <c:v>780.0</c:v>
                </c:pt>
                <c:pt idx="1511">
                  <c:v>781.0</c:v>
                </c:pt>
                <c:pt idx="1512">
                  <c:v>782.0</c:v>
                </c:pt>
                <c:pt idx="1513">
                  <c:v>783.0</c:v>
                </c:pt>
                <c:pt idx="1514">
                  <c:v>783.0</c:v>
                </c:pt>
                <c:pt idx="1515">
                  <c:v>783.0</c:v>
                </c:pt>
                <c:pt idx="1516">
                  <c:v>784.0</c:v>
                </c:pt>
                <c:pt idx="1517">
                  <c:v>784.0</c:v>
                </c:pt>
                <c:pt idx="1518">
                  <c:v>785.0</c:v>
                </c:pt>
                <c:pt idx="1519">
                  <c:v>786.0</c:v>
                </c:pt>
                <c:pt idx="1520">
                  <c:v>787.0</c:v>
                </c:pt>
                <c:pt idx="1521">
                  <c:v>787.0</c:v>
                </c:pt>
                <c:pt idx="1522">
                  <c:v>788.0</c:v>
                </c:pt>
                <c:pt idx="1523">
                  <c:v>788.0</c:v>
                </c:pt>
                <c:pt idx="1524">
                  <c:v>788.0</c:v>
                </c:pt>
                <c:pt idx="1525">
                  <c:v>788.0</c:v>
                </c:pt>
                <c:pt idx="1526">
                  <c:v>789.0</c:v>
                </c:pt>
                <c:pt idx="1527">
                  <c:v>790.0</c:v>
                </c:pt>
                <c:pt idx="1528">
                  <c:v>791.0</c:v>
                </c:pt>
                <c:pt idx="1529">
                  <c:v>792.0</c:v>
                </c:pt>
                <c:pt idx="1530">
                  <c:v>792.0</c:v>
                </c:pt>
                <c:pt idx="1531">
                  <c:v>793.0</c:v>
                </c:pt>
                <c:pt idx="1532">
                  <c:v>794.0</c:v>
                </c:pt>
                <c:pt idx="1533">
                  <c:v>794.0</c:v>
                </c:pt>
                <c:pt idx="1534">
                  <c:v>795.0</c:v>
                </c:pt>
                <c:pt idx="1535">
                  <c:v>796.0</c:v>
                </c:pt>
                <c:pt idx="1536">
                  <c:v>796.0</c:v>
                </c:pt>
                <c:pt idx="1537">
                  <c:v>797.0</c:v>
                </c:pt>
                <c:pt idx="1538">
                  <c:v>797.0</c:v>
                </c:pt>
                <c:pt idx="1539">
                  <c:v>797.0</c:v>
                </c:pt>
                <c:pt idx="1540">
                  <c:v>797.0</c:v>
                </c:pt>
                <c:pt idx="1541">
                  <c:v>798.0</c:v>
                </c:pt>
                <c:pt idx="1542">
                  <c:v>799.0</c:v>
                </c:pt>
                <c:pt idx="1543">
                  <c:v>800.0</c:v>
                </c:pt>
                <c:pt idx="1544">
                  <c:v>800.0</c:v>
                </c:pt>
                <c:pt idx="1545">
                  <c:v>800.0</c:v>
                </c:pt>
                <c:pt idx="1546">
                  <c:v>800.0</c:v>
                </c:pt>
                <c:pt idx="1547">
                  <c:v>800.0</c:v>
                </c:pt>
                <c:pt idx="1548">
                  <c:v>801.0</c:v>
                </c:pt>
                <c:pt idx="1549">
                  <c:v>801.0</c:v>
                </c:pt>
                <c:pt idx="1550">
                  <c:v>801.0</c:v>
                </c:pt>
                <c:pt idx="1551">
                  <c:v>801.0</c:v>
                </c:pt>
                <c:pt idx="1552">
                  <c:v>801.0</c:v>
                </c:pt>
                <c:pt idx="1553">
                  <c:v>801.0</c:v>
                </c:pt>
                <c:pt idx="1554">
                  <c:v>802.0</c:v>
                </c:pt>
                <c:pt idx="1555">
                  <c:v>803.0</c:v>
                </c:pt>
                <c:pt idx="1556">
                  <c:v>803.0</c:v>
                </c:pt>
                <c:pt idx="1557">
                  <c:v>803.0</c:v>
                </c:pt>
                <c:pt idx="1558">
                  <c:v>803.0</c:v>
                </c:pt>
                <c:pt idx="1559">
                  <c:v>803.0</c:v>
                </c:pt>
                <c:pt idx="1560">
                  <c:v>804.0</c:v>
                </c:pt>
                <c:pt idx="1561">
                  <c:v>804.0</c:v>
                </c:pt>
                <c:pt idx="1562">
                  <c:v>805.0</c:v>
                </c:pt>
                <c:pt idx="1563">
                  <c:v>805.0</c:v>
                </c:pt>
                <c:pt idx="1564">
                  <c:v>805.0</c:v>
                </c:pt>
                <c:pt idx="1565">
                  <c:v>806.0</c:v>
                </c:pt>
                <c:pt idx="1566">
                  <c:v>806.0</c:v>
                </c:pt>
                <c:pt idx="1567">
                  <c:v>806.0</c:v>
                </c:pt>
                <c:pt idx="1568">
                  <c:v>807.0</c:v>
                </c:pt>
                <c:pt idx="1569">
                  <c:v>807.0</c:v>
                </c:pt>
                <c:pt idx="1570">
                  <c:v>807.0</c:v>
                </c:pt>
                <c:pt idx="1571">
                  <c:v>807.0</c:v>
                </c:pt>
                <c:pt idx="1572">
                  <c:v>807.0</c:v>
                </c:pt>
                <c:pt idx="1573">
                  <c:v>807.0</c:v>
                </c:pt>
                <c:pt idx="1574">
                  <c:v>807.0</c:v>
                </c:pt>
                <c:pt idx="1575">
                  <c:v>807.0</c:v>
                </c:pt>
                <c:pt idx="1576">
                  <c:v>807.0</c:v>
                </c:pt>
                <c:pt idx="1577">
                  <c:v>807.0</c:v>
                </c:pt>
                <c:pt idx="1578">
                  <c:v>808.0</c:v>
                </c:pt>
                <c:pt idx="1579">
                  <c:v>808.0</c:v>
                </c:pt>
                <c:pt idx="1580">
                  <c:v>809.0</c:v>
                </c:pt>
                <c:pt idx="1581">
                  <c:v>810.0</c:v>
                </c:pt>
                <c:pt idx="1582">
                  <c:v>811.0</c:v>
                </c:pt>
                <c:pt idx="1583">
                  <c:v>812.0</c:v>
                </c:pt>
                <c:pt idx="1584">
                  <c:v>813.0</c:v>
                </c:pt>
                <c:pt idx="1585">
                  <c:v>813.0</c:v>
                </c:pt>
                <c:pt idx="1586">
                  <c:v>813.0</c:v>
                </c:pt>
                <c:pt idx="1587">
                  <c:v>813.0</c:v>
                </c:pt>
                <c:pt idx="1588">
                  <c:v>813.0</c:v>
                </c:pt>
                <c:pt idx="1589">
                  <c:v>814.0</c:v>
                </c:pt>
                <c:pt idx="1590">
                  <c:v>815.0</c:v>
                </c:pt>
                <c:pt idx="1591">
                  <c:v>816.0</c:v>
                </c:pt>
                <c:pt idx="1592">
                  <c:v>816.0</c:v>
                </c:pt>
                <c:pt idx="1593">
                  <c:v>816.0</c:v>
                </c:pt>
                <c:pt idx="1594">
                  <c:v>816.0</c:v>
                </c:pt>
                <c:pt idx="1595">
                  <c:v>816.0</c:v>
                </c:pt>
                <c:pt idx="1596">
                  <c:v>816.0</c:v>
                </c:pt>
                <c:pt idx="1597">
                  <c:v>816.0</c:v>
                </c:pt>
                <c:pt idx="1598">
                  <c:v>816.0</c:v>
                </c:pt>
                <c:pt idx="1599">
                  <c:v>816.0</c:v>
                </c:pt>
                <c:pt idx="1600">
                  <c:v>816.0</c:v>
                </c:pt>
                <c:pt idx="1601">
                  <c:v>817.0</c:v>
                </c:pt>
                <c:pt idx="1602">
                  <c:v>817.0</c:v>
                </c:pt>
                <c:pt idx="1603">
                  <c:v>818.0</c:v>
                </c:pt>
                <c:pt idx="1604">
                  <c:v>818.0</c:v>
                </c:pt>
                <c:pt idx="1605">
                  <c:v>819.0</c:v>
                </c:pt>
                <c:pt idx="1606">
                  <c:v>820.0</c:v>
                </c:pt>
                <c:pt idx="1607">
                  <c:v>820.0</c:v>
                </c:pt>
                <c:pt idx="1608">
                  <c:v>820.0</c:v>
                </c:pt>
                <c:pt idx="1609">
                  <c:v>820.0</c:v>
                </c:pt>
                <c:pt idx="1610">
                  <c:v>820.0</c:v>
                </c:pt>
                <c:pt idx="1611">
                  <c:v>820.0</c:v>
                </c:pt>
                <c:pt idx="1612">
                  <c:v>820.0</c:v>
                </c:pt>
                <c:pt idx="1613">
                  <c:v>821.0</c:v>
                </c:pt>
                <c:pt idx="1614">
                  <c:v>822.0</c:v>
                </c:pt>
                <c:pt idx="1615">
                  <c:v>823.0</c:v>
                </c:pt>
                <c:pt idx="1616">
                  <c:v>824.0</c:v>
                </c:pt>
                <c:pt idx="1617">
                  <c:v>825.0</c:v>
                </c:pt>
                <c:pt idx="1618">
                  <c:v>826.0</c:v>
                </c:pt>
                <c:pt idx="1619">
                  <c:v>826.0</c:v>
                </c:pt>
                <c:pt idx="1620">
                  <c:v>826.0</c:v>
                </c:pt>
                <c:pt idx="1621">
                  <c:v>827.0</c:v>
                </c:pt>
                <c:pt idx="1622">
                  <c:v>828.0</c:v>
                </c:pt>
                <c:pt idx="1623">
                  <c:v>829.0</c:v>
                </c:pt>
                <c:pt idx="1624">
                  <c:v>830.0</c:v>
                </c:pt>
                <c:pt idx="1625">
                  <c:v>831.0</c:v>
                </c:pt>
                <c:pt idx="1626">
                  <c:v>832.0</c:v>
                </c:pt>
                <c:pt idx="1627">
                  <c:v>832.0</c:v>
                </c:pt>
                <c:pt idx="1628">
                  <c:v>833.0</c:v>
                </c:pt>
                <c:pt idx="1629">
                  <c:v>834.0</c:v>
                </c:pt>
                <c:pt idx="1630">
                  <c:v>835.0</c:v>
                </c:pt>
                <c:pt idx="1631">
                  <c:v>836.0</c:v>
                </c:pt>
                <c:pt idx="1632">
                  <c:v>836.0</c:v>
                </c:pt>
                <c:pt idx="1633">
                  <c:v>836.0</c:v>
                </c:pt>
                <c:pt idx="1634">
                  <c:v>836.0</c:v>
                </c:pt>
                <c:pt idx="1635">
                  <c:v>836.0</c:v>
                </c:pt>
                <c:pt idx="1636">
                  <c:v>837.0</c:v>
                </c:pt>
                <c:pt idx="1637">
                  <c:v>837.0</c:v>
                </c:pt>
                <c:pt idx="1638">
                  <c:v>837.0</c:v>
                </c:pt>
                <c:pt idx="1639">
                  <c:v>838.0</c:v>
                </c:pt>
                <c:pt idx="1640">
                  <c:v>839.0</c:v>
                </c:pt>
                <c:pt idx="1641">
                  <c:v>839.0</c:v>
                </c:pt>
                <c:pt idx="1642">
                  <c:v>839.0</c:v>
                </c:pt>
                <c:pt idx="1643">
                  <c:v>840.0</c:v>
                </c:pt>
                <c:pt idx="1644">
                  <c:v>840.0</c:v>
                </c:pt>
                <c:pt idx="1645">
                  <c:v>841.0</c:v>
                </c:pt>
                <c:pt idx="1646">
                  <c:v>842.0</c:v>
                </c:pt>
                <c:pt idx="1647">
                  <c:v>842.0</c:v>
                </c:pt>
                <c:pt idx="1648">
                  <c:v>842.0</c:v>
                </c:pt>
                <c:pt idx="1649">
                  <c:v>843.0</c:v>
                </c:pt>
                <c:pt idx="1650">
                  <c:v>843.0</c:v>
                </c:pt>
                <c:pt idx="1651">
                  <c:v>843.0</c:v>
                </c:pt>
                <c:pt idx="1652">
                  <c:v>843.0</c:v>
                </c:pt>
                <c:pt idx="1653">
                  <c:v>844.0</c:v>
                </c:pt>
                <c:pt idx="1654">
                  <c:v>845.0</c:v>
                </c:pt>
                <c:pt idx="1655">
                  <c:v>846.0</c:v>
                </c:pt>
                <c:pt idx="1656">
                  <c:v>847.0</c:v>
                </c:pt>
                <c:pt idx="1657">
                  <c:v>848.0</c:v>
                </c:pt>
                <c:pt idx="1658">
                  <c:v>849.0</c:v>
                </c:pt>
                <c:pt idx="1659">
                  <c:v>849.0</c:v>
                </c:pt>
                <c:pt idx="1660">
                  <c:v>850.0</c:v>
                </c:pt>
                <c:pt idx="1661">
                  <c:v>851.0</c:v>
                </c:pt>
                <c:pt idx="1662">
                  <c:v>852.0</c:v>
                </c:pt>
                <c:pt idx="1663">
                  <c:v>853.0</c:v>
                </c:pt>
                <c:pt idx="1664">
                  <c:v>853.0</c:v>
                </c:pt>
                <c:pt idx="1665">
                  <c:v>854.0</c:v>
                </c:pt>
                <c:pt idx="1666">
                  <c:v>855.0</c:v>
                </c:pt>
                <c:pt idx="1667">
                  <c:v>856.0</c:v>
                </c:pt>
                <c:pt idx="1668">
                  <c:v>856.0</c:v>
                </c:pt>
                <c:pt idx="1669">
                  <c:v>857.0</c:v>
                </c:pt>
                <c:pt idx="1670">
                  <c:v>858.0</c:v>
                </c:pt>
                <c:pt idx="1671">
                  <c:v>859.0</c:v>
                </c:pt>
                <c:pt idx="1672">
                  <c:v>860.0</c:v>
                </c:pt>
                <c:pt idx="1673">
                  <c:v>861.0</c:v>
                </c:pt>
                <c:pt idx="1674">
                  <c:v>862.0</c:v>
                </c:pt>
                <c:pt idx="1675">
                  <c:v>863.0</c:v>
                </c:pt>
                <c:pt idx="1676">
                  <c:v>864.0</c:v>
                </c:pt>
                <c:pt idx="1677">
                  <c:v>865.0</c:v>
                </c:pt>
                <c:pt idx="1678">
                  <c:v>866.0</c:v>
                </c:pt>
                <c:pt idx="1679">
                  <c:v>867.0</c:v>
                </c:pt>
                <c:pt idx="1680">
                  <c:v>868.0</c:v>
                </c:pt>
                <c:pt idx="1681">
                  <c:v>869.0</c:v>
                </c:pt>
                <c:pt idx="1682">
                  <c:v>870.0</c:v>
                </c:pt>
                <c:pt idx="1683">
                  <c:v>871.0</c:v>
                </c:pt>
                <c:pt idx="1684">
                  <c:v>872.0</c:v>
                </c:pt>
                <c:pt idx="1685">
                  <c:v>873.0</c:v>
                </c:pt>
                <c:pt idx="1686">
                  <c:v>873.0</c:v>
                </c:pt>
                <c:pt idx="1687">
                  <c:v>874.0</c:v>
                </c:pt>
                <c:pt idx="1688">
                  <c:v>874.0</c:v>
                </c:pt>
                <c:pt idx="1689">
                  <c:v>874.0</c:v>
                </c:pt>
                <c:pt idx="1690">
                  <c:v>875.0</c:v>
                </c:pt>
                <c:pt idx="1691">
                  <c:v>875.0</c:v>
                </c:pt>
                <c:pt idx="1692">
                  <c:v>876.0</c:v>
                </c:pt>
                <c:pt idx="1693">
                  <c:v>877.0</c:v>
                </c:pt>
                <c:pt idx="1694">
                  <c:v>878.0</c:v>
                </c:pt>
                <c:pt idx="1695">
                  <c:v>878.0</c:v>
                </c:pt>
                <c:pt idx="1696">
                  <c:v>879.0</c:v>
                </c:pt>
                <c:pt idx="1697">
                  <c:v>880.0</c:v>
                </c:pt>
                <c:pt idx="1698">
                  <c:v>881.0</c:v>
                </c:pt>
                <c:pt idx="1699">
                  <c:v>882.0</c:v>
                </c:pt>
                <c:pt idx="1700">
                  <c:v>883.0</c:v>
                </c:pt>
                <c:pt idx="1701">
                  <c:v>884.0</c:v>
                </c:pt>
                <c:pt idx="1702">
                  <c:v>885.0</c:v>
                </c:pt>
                <c:pt idx="1703">
                  <c:v>886.0</c:v>
                </c:pt>
                <c:pt idx="1704">
                  <c:v>887.0</c:v>
                </c:pt>
                <c:pt idx="1705">
                  <c:v>887.0</c:v>
                </c:pt>
                <c:pt idx="1706">
                  <c:v>888.0</c:v>
                </c:pt>
                <c:pt idx="1707">
                  <c:v>888.0</c:v>
                </c:pt>
                <c:pt idx="1708">
                  <c:v>888.0</c:v>
                </c:pt>
                <c:pt idx="1709">
                  <c:v>888.0</c:v>
                </c:pt>
                <c:pt idx="1710">
                  <c:v>888.0</c:v>
                </c:pt>
                <c:pt idx="1711">
                  <c:v>888.0</c:v>
                </c:pt>
                <c:pt idx="1712">
                  <c:v>889.0</c:v>
                </c:pt>
                <c:pt idx="1713">
                  <c:v>890.0</c:v>
                </c:pt>
                <c:pt idx="1714">
                  <c:v>891.0</c:v>
                </c:pt>
                <c:pt idx="1715">
                  <c:v>892.0</c:v>
                </c:pt>
                <c:pt idx="1716">
                  <c:v>892.0</c:v>
                </c:pt>
                <c:pt idx="1717">
                  <c:v>892.0</c:v>
                </c:pt>
                <c:pt idx="1718">
                  <c:v>892.0</c:v>
                </c:pt>
                <c:pt idx="1719">
                  <c:v>892.0</c:v>
                </c:pt>
                <c:pt idx="1720">
                  <c:v>892.0</c:v>
                </c:pt>
                <c:pt idx="1721">
                  <c:v>893.0</c:v>
                </c:pt>
                <c:pt idx="1722">
                  <c:v>894.0</c:v>
                </c:pt>
                <c:pt idx="1723">
                  <c:v>895.0</c:v>
                </c:pt>
                <c:pt idx="1724">
                  <c:v>896.0</c:v>
                </c:pt>
                <c:pt idx="1725">
                  <c:v>896.0</c:v>
                </c:pt>
                <c:pt idx="1726">
                  <c:v>896.0</c:v>
                </c:pt>
                <c:pt idx="1727">
                  <c:v>896.0</c:v>
                </c:pt>
                <c:pt idx="1728">
                  <c:v>896.0</c:v>
                </c:pt>
                <c:pt idx="1729">
                  <c:v>897.0</c:v>
                </c:pt>
                <c:pt idx="1730">
                  <c:v>898.0</c:v>
                </c:pt>
                <c:pt idx="1731">
                  <c:v>898.0</c:v>
                </c:pt>
                <c:pt idx="1732">
                  <c:v>898.0</c:v>
                </c:pt>
                <c:pt idx="1733">
                  <c:v>898.0</c:v>
                </c:pt>
                <c:pt idx="1734">
                  <c:v>899.0</c:v>
                </c:pt>
                <c:pt idx="1735">
                  <c:v>900.0</c:v>
                </c:pt>
                <c:pt idx="1736">
                  <c:v>900.0</c:v>
                </c:pt>
                <c:pt idx="1737">
                  <c:v>901.0</c:v>
                </c:pt>
                <c:pt idx="1738">
                  <c:v>902.0</c:v>
                </c:pt>
                <c:pt idx="1739">
                  <c:v>902.0</c:v>
                </c:pt>
                <c:pt idx="1740">
                  <c:v>902.0</c:v>
                </c:pt>
                <c:pt idx="1741">
                  <c:v>902.0</c:v>
                </c:pt>
                <c:pt idx="1742">
                  <c:v>902.0</c:v>
                </c:pt>
                <c:pt idx="1743">
                  <c:v>902.0</c:v>
                </c:pt>
                <c:pt idx="1744">
                  <c:v>902.0</c:v>
                </c:pt>
                <c:pt idx="1745">
                  <c:v>903.0</c:v>
                </c:pt>
                <c:pt idx="1746">
                  <c:v>903.0</c:v>
                </c:pt>
                <c:pt idx="1747">
                  <c:v>904.0</c:v>
                </c:pt>
                <c:pt idx="1748">
                  <c:v>904.0</c:v>
                </c:pt>
                <c:pt idx="1749">
                  <c:v>904.0</c:v>
                </c:pt>
                <c:pt idx="1750">
                  <c:v>904.0</c:v>
                </c:pt>
                <c:pt idx="1751">
                  <c:v>905.0</c:v>
                </c:pt>
                <c:pt idx="1752">
                  <c:v>905.0</c:v>
                </c:pt>
                <c:pt idx="1753">
                  <c:v>906.0</c:v>
                </c:pt>
                <c:pt idx="1754">
                  <c:v>906.0</c:v>
                </c:pt>
                <c:pt idx="1755">
                  <c:v>906.0</c:v>
                </c:pt>
                <c:pt idx="1756">
                  <c:v>907.0</c:v>
                </c:pt>
                <c:pt idx="1757">
                  <c:v>907.0</c:v>
                </c:pt>
                <c:pt idx="1758">
                  <c:v>908.0</c:v>
                </c:pt>
                <c:pt idx="1759">
                  <c:v>909.0</c:v>
                </c:pt>
                <c:pt idx="1760">
                  <c:v>910.0</c:v>
                </c:pt>
                <c:pt idx="1761">
                  <c:v>910.0</c:v>
                </c:pt>
                <c:pt idx="1762">
                  <c:v>911.0</c:v>
                </c:pt>
                <c:pt idx="1763">
                  <c:v>911.0</c:v>
                </c:pt>
                <c:pt idx="1764">
                  <c:v>912.0</c:v>
                </c:pt>
                <c:pt idx="1765">
                  <c:v>913.0</c:v>
                </c:pt>
                <c:pt idx="1766">
                  <c:v>914.0</c:v>
                </c:pt>
                <c:pt idx="1767">
                  <c:v>915.0</c:v>
                </c:pt>
                <c:pt idx="1768">
                  <c:v>915.0</c:v>
                </c:pt>
                <c:pt idx="1769">
                  <c:v>915.0</c:v>
                </c:pt>
                <c:pt idx="1770">
                  <c:v>915.0</c:v>
                </c:pt>
                <c:pt idx="1771">
                  <c:v>915.0</c:v>
                </c:pt>
                <c:pt idx="1772">
                  <c:v>916.0</c:v>
                </c:pt>
                <c:pt idx="1773">
                  <c:v>917.0</c:v>
                </c:pt>
                <c:pt idx="1774">
                  <c:v>917.0</c:v>
                </c:pt>
                <c:pt idx="1775">
                  <c:v>918.0</c:v>
                </c:pt>
                <c:pt idx="1776">
                  <c:v>918.0</c:v>
                </c:pt>
                <c:pt idx="1777">
                  <c:v>919.0</c:v>
                </c:pt>
                <c:pt idx="1778">
                  <c:v>919.0</c:v>
                </c:pt>
                <c:pt idx="1779">
                  <c:v>920.0</c:v>
                </c:pt>
                <c:pt idx="1780">
                  <c:v>921.0</c:v>
                </c:pt>
                <c:pt idx="1781">
                  <c:v>922.0</c:v>
                </c:pt>
                <c:pt idx="1782">
                  <c:v>923.0</c:v>
                </c:pt>
                <c:pt idx="1783">
                  <c:v>924.0</c:v>
                </c:pt>
                <c:pt idx="1784">
                  <c:v>925.0</c:v>
                </c:pt>
                <c:pt idx="1785">
                  <c:v>926.0</c:v>
                </c:pt>
                <c:pt idx="1786">
                  <c:v>926.0</c:v>
                </c:pt>
                <c:pt idx="1787">
                  <c:v>926.0</c:v>
                </c:pt>
                <c:pt idx="1788">
                  <c:v>927.0</c:v>
                </c:pt>
                <c:pt idx="1789">
                  <c:v>928.0</c:v>
                </c:pt>
                <c:pt idx="1790">
                  <c:v>929.0</c:v>
                </c:pt>
                <c:pt idx="1791">
                  <c:v>929.0</c:v>
                </c:pt>
                <c:pt idx="1792">
                  <c:v>930.0</c:v>
                </c:pt>
                <c:pt idx="1793">
                  <c:v>930.0</c:v>
                </c:pt>
                <c:pt idx="1794">
                  <c:v>930.0</c:v>
                </c:pt>
                <c:pt idx="1795">
                  <c:v>931.0</c:v>
                </c:pt>
                <c:pt idx="1796">
                  <c:v>932.0</c:v>
                </c:pt>
                <c:pt idx="1797">
                  <c:v>932.0</c:v>
                </c:pt>
                <c:pt idx="1798">
                  <c:v>932.0</c:v>
                </c:pt>
                <c:pt idx="1799">
                  <c:v>932.0</c:v>
                </c:pt>
                <c:pt idx="1800">
                  <c:v>932.0</c:v>
                </c:pt>
                <c:pt idx="1801">
                  <c:v>933.0</c:v>
                </c:pt>
                <c:pt idx="1802">
                  <c:v>934.0</c:v>
                </c:pt>
                <c:pt idx="1803">
                  <c:v>934.0</c:v>
                </c:pt>
                <c:pt idx="1804">
                  <c:v>934.0</c:v>
                </c:pt>
                <c:pt idx="1805">
                  <c:v>934.0</c:v>
                </c:pt>
                <c:pt idx="1806">
                  <c:v>935.0</c:v>
                </c:pt>
                <c:pt idx="1807">
                  <c:v>935.0</c:v>
                </c:pt>
                <c:pt idx="1808">
                  <c:v>936.0</c:v>
                </c:pt>
                <c:pt idx="1809">
                  <c:v>936.0</c:v>
                </c:pt>
                <c:pt idx="1810">
                  <c:v>937.0</c:v>
                </c:pt>
                <c:pt idx="1811">
                  <c:v>937.0</c:v>
                </c:pt>
                <c:pt idx="1812">
                  <c:v>938.0</c:v>
                </c:pt>
                <c:pt idx="1813">
                  <c:v>939.0</c:v>
                </c:pt>
                <c:pt idx="1814">
                  <c:v>940.0</c:v>
                </c:pt>
                <c:pt idx="1815">
                  <c:v>940.0</c:v>
                </c:pt>
                <c:pt idx="1816">
                  <c:v>941.0</c:v>
                </c:pt>
                <c:pt idx="1817">
                  <c:v>941.0</c:v>
                </c:pt>
                <c:pt idx="1818">
                  <c:v>941.0</c:v>
                </c:pt>
                <c:pt idx="1819">
                  <c:v>941.0</c:v>
                </c:pt>
                <c:pt idx="1820">
                  <c:v>942.0</c:v>
                </c:pt>
                <c:pt idx="1821">
                  <c:v>943.0</c:v>
                </c:pt>
                <c:pt idx="1822">
                  <c:v>943.0</c:v>
                </c:pt>
                <c:pt idx="1823">
                  <c:v>944.0</c:v>
                </c:pt>
                <c:pt idx="1824">
                  <c:v>945.0</c:v>
                </c:pt>
                <c:pt idx="1825">
                  <c:v>946.0</c:v>
                </c:pt>
                <c:pt idx="1826">
                  <c:v>947.0</c:v>
                </c:pt>
                <c:pt idx="1827">
                  <c:v>948.0</c:v>
                </c:pt>
                <c:pt idx="1828">
                  <c:v>949.0</c:v>
                </c:pt>
                <c:pt idx="1829">
                  <c:v>950.0</c:v>
                </c:pt>
                <c:pt idx="1830">
                  <c:v>951.0</c:v>
                </c:pt>
                <c:pt idx="1831">
                  <c:v>952.0</c:v>
                </c:pt>
                <c:pt idx="1832">
                  <c:v>952.0</c:v>
                </c:pt>
                <c:pt idx="1833">
                  <c:v>953.0</c:v>
                </c:pt>
                <c:pt idx="1834">
                  <c:v>953.0</c:v>
                </c:pt>
                <c:pt idx="1835">
                  <c:v>954.0</c:v>
                </c:pt>
                <c:pt idx="1836">
                  <c:v>955.0</c:v>
                </c:pt>
                <c:pt idx="1837">
                  <c:v>955.0</c:v>
                </c:pt>
                <c:pt idx="1838">
                  <c:v>955.0</c:v>
                </c:pt>
                <c:pt idx="1839">
                  <c:v>956.0</c:v>
                </c:pt>
                <c:pt idx="1840">
                  <c:v>957.0</c:v>
                </c:pt>
                <c:pt idx="1841">
                  <c:v>958.0</c:v>
                </c:pt>
                <c:pt idx="1842">
                  <c:v>958.0</c:v>
                </c:pt>
                <c:pt idx="1843">
                  <c:v>958.0</c:v>
                </c:pt>
                <c:pt idx="1844">
                  <c:v>959.0</c:v>
                </c:pt>
                <c:pt idx="1845">
                  <c:v>960.0</c:v>
                </c:pt>
                <c:pt idx="1846">
                  <c:v>960.0</c:v>
                </c:pt>
                <c:pt idx="1847">
                  <c:v>960.0</c:v>
                </c:pt>
                <c:pt idx="1848">
                  <c:v>961.0</c:v>
                </c:pt>
                <c:pt idx="1849">
                  <c:v>961.0</c:v>
                </c:pt>
                <c:pt idx="1850">
                  <c:v>962.0</c:v>
                </c:pt>
                <c:pt idx="1851">
                  <c:v>962.0</c:v>
                </c:pt>
                <c:pt idx="1852">
                  <c:v>963.0</c:v>
                </c:pt>
                <c:pt idx="1853">
                  <c:v>963.0</c:v>
                </c:pt>
                <c:pt idx="1854">
                  <c:v>964.0</c:v>
                </c:pt>
                <c:pt idx="1855">
                  <c:v>965.0</c:v>
                </c:pt>
                <c:pt idx="1856">
                  <c:v>965.0</c:v>
                </c:pt>
                <c:pt idx="1857">
                  <c:v>965.0</c:v>
                </c:pt>
                <c:pt idx="1858">
                  <c:v>965.0</c:v>
                </c:pt>
                <c:pt idx="1859">
                  <c:v>965.0</c:v>
                </c:pt>
                <c:pt idx="1860">
                  <c:v>965.0</c:v>
                </c:pt>
                <c:pt idx="1861">
                  <c:v>966.0</c:v>
                </c:pt>
                <c:pt idx="1862">
                  <c:v>966.0</c:v>
                </c:pt>
                <c:pt idx="1863">
                  <c:v>966.0</c:v>
                </c:pt>
                <c:pt idx="1864">
                  <c:v>967.0</c:v>
                </c:pt>
                <c:pt idx="1865">
                  <c:v>968.0</c:v>
                </c:pt>
                <c:pt idx="1866">
                  <c:v>969.0</c:v>
                </c:pt>
                <c:pt idx="1867">
                  <c:v>969.0</c:v>
                </c:pt>
                <c:pt idx="1868">
                  <c:v>970.0</c:v>
                </c:pt>
                <c:pt idx="1869">
                  <c:v>970.0</c:v>
                </c:pt>
                <c:pt idx="1870">
                  <c:v>971.0</c:v>
                </c:pt>
                <c:pt idx="1871">
                  <c:v>971.0</c:v>
                </c:pt>
                <c:pt idx="1872">
                  <c:v>971.0</c:v>
                </c:pt>
                <c:pt idx="1873">
                  <c:v>972.0</c:v>
                </c:pt>
                <c:pt idx="1874">
                  <c:v>972.0</c:v>
                </c:pt>
                <c:pt idx="1875">
                  <c:v>972.0</c:v>
                </c:pt>
                <c:pt idx="1876">
                  <c:v>973.0</c:v>
                </c:pt>
                <c:pt idx="1877">
                  <c:v>973.0</c:v>
                </c:pt>
                <c:pt idx="1878">
                  <c:v>973.0</c:v>
                </c:pt>
                <c:pt idx="1879">
                  <c:v>973.0</c:v>
                </c:pt>
                <c:pt idx="1880">
                  <c:v>973.0</c:v>
                </c:pt>
                <c:pt idx="1881">
                  <c:v>973.0</c:v>
                </c:pt>
                <c:pt idx="1882">
                  <c:v>974.0</c:v>
                </c:pt>
                <c:pt idx="1883">
                  <c:v>975.0</c:v>
                </c:pt>
                <c:pt idx="1884">
                  <c:v>975.0</c:v>
                </c:pt>
                <c:pt idx="1885">
                  <c:v>976.0</c:v>
                </c:pt>
                <c:pt idx="1886">
                  <c:v>977.0</c:v>
                </c:pt>
                <c:pt idx="1887">
                  <c:v>977.0</c:v>
                </c:pt>
                <c:pt idx="1888">
                  <c:v>978.0</c:v>
                </c:pt>
                <c:pt idx="1889">
                  <c:v>978.0</c:v>
                </c:pt>
                <c:pt idx="1890">
                  <c:v>978.0</c:v>
                </c:pt>
                <c:pt idx="1891">
                  <c:v>978.0</c:v>
                </c:pt>
                <c:pt idx="1892">
                  <c:v>979.0</c:v>
                </c:pt>
                <c:pt idx="1893">
                  <c:v>980.0</c:v>
                </c:pt>
                <c:pt idx="1894">
                  <c:v>980.0</c:v>
                </c:pt>
                <c:pt idx="1895">
                  <c:v>980.0</c:v>
                </c:pt>
                <c:pt idx="1896">
                  <c:v>980.0</c:v>
                </c:pt>
                <c:pt idx="1897">
                  <c:v>980.0</c:v>
                </c:pt>
                <c:pt idx="1898">
                  <c:v>981.0</c:v>
                </c:pt>
                <c:pt idx="1899">
                  <c:v>982.0</c:v>
                </c:pt>
                <c:pt idx="1900">
                  <c:v>983.0</c:v>
                </c:pt>
                <c:pt idx="1901">
                  <c:v>984.0</c:v>
                </c:pt>
                <c:pt idx="1902">
                  <c:v>985.0</c:v>
                </c:pt>
                <c:pt idx="1903">
                  <c:v>986.0</c:v>
                </c:pt>
                <c:pt idx="1904">
                  <c:v>987.0</c:v>
                </c:pt>
                <c:pt idx="1905">
                  <c:v>988.0</c:v>
                </c:pt>
                <c:pt idx="1906">
                  <c:v>988.0</c:v>
                </c:pt>
                <c:pt idx="1907">
                  <c:v>988.0</c:v>
                </c:pt>
                <c:pt idx="1908">
                  <c:v>989.0</c:v>
                </c:pt>
                <c:pt idx="1909">
                  <c:v>990.0</c:v>
                </c:pt>
                <c:pt idx="1910">
                  <c:v>991.0</c:v>
                </c:pt>
                <c:pt idx="1911">
                  <c:v>992.0</c:v>
                </c:pt>
                <c:pt idx="1912">
                  <c:v>992.0</c:v>
                </c:pt>
                <c:pt idx="1913">
                  <c:v>992.0</c:v>
                </c:pt>
                <c:pt idx="1914">
                  <c:v>993.0</c:v>
                </c:pt>
                <c:pt idx="1915">
                  <c:v>994.0</c:v>
                </c:pt>
                <c:pt idx="1916">
                  <c:v>994.0</c:v>
                </c:pt>
                <c:pt idx="1917">
                  <c:v>995.0</c:v>
                </c:pt>
                <c:pt idx="1918">
                  <c:v>995.0</c:v>
                </c:pt>
                <c:pt idx="1919">
                  <c:v>996.0</c:v>
                </c:pt>
                <c:pt idx="1920">
                  <c:v>996.0</c:v>
                </c:pt>
                <c:pt idx="1921">
                  <c:v>996.0</c:v>
                </c:pt>
                <c:pt idx="1922">
                  <c:v>996.0</c:v>
                </c:pt>
                <c:pt idx="1923">
                  <c:v>996.0</c:v>
                </c:pt>
                <c:pt idx="1924">
                  <c:v>996.0</c:v>
                </c:pt>
                <c:pt idx="1925">
                  <c:v>996.0</c:v>
                </c:pt>
                <c:pt idx="1926">
                  <c:v>996.0</c:v>
                </c:pt>
                <c:pt idx="1927">
                  <c:v>996.0</c:v>
                </c:pt>
                <c:pt idx="1928">
                  <c:v>997.0</c:v>
                </c:pt>
                <c:pt idx="1929">
                  <c:v>998.0</c:v>
                </c:pt>
                <c:pt idx="1930">
                  <c:v>999.0</c:v>
                </c:pt>
                <c:pt idx="1931">
                  <c:v>999.0</c:v>
                </c:pt>
                <c:pt idx="1932">
                  <c:v>999.0</c:v>
                </c:pt>
                <c:pt idx="1933">
                  <c:v>999.0</c:v>
                </c:pt>
                <c:pt idx="1934">
                  <c:v>999.0</c:v>
                </c:pt>
                <c:pt idx="1935">
                  <c:v>1000.0</c:v>
                </c:pt>
                <c:pt idx="1936">
                  <c:v>1001.0</c:v>
                </c:pt>
                <c:pt idx="1937">
                  <c:v>1001.0</c:v>
                </c:pt>
                <c:pt idx="1938">
                  <c:v>1001.0</c:v>
                </c:pt>
                <c:pt idx="1939">
                  <c:v>1002.0</c:v>
                </c:pt>
                <c:pt idx="1940">
                  <c:v>1002.0</c:v>
                </c:pt>
                <c:pt idx="1941">
                  <c:v>1003.0</c:v>
                </c:pt>
                <c:pt idx="1942">
                  <c:v>1004.0</c:v>
                </c:pt>
                <c:pt idx="1943">
                  <c:v>1004.0</c:v>
                </c:pt>
                <c:pt idx="1944">
                  <c:v>1004.0</c:v>
                </c:pt>
                <c:pt idx="1945">
                  <c:v>1005.0</c:v>
                </c:pt>
                <c:pt idx="1946">
                  <c:v>1005.0</c:v>
                </c:pt>
                <c:pt idx="1947">
                  <c:v>1006.0</c:v>
                </c:pt>
                <c:pt idx="1948">
                  <c:v>1006.0</c:v>
                </c:pt>
                <c:pt idx="1949">
                  <c:v>1006.0</c:v>
                </c:pt>
                <c:pt idx="1950">
                  <c:v>1006.0</c:v>
                </c:pt>
                <c:pt idx="1951">
                  <c:v>1006.0</c:v>
                </c:pt>
                <c:pt idx="1952">
                  <c:v>1006.0</c:v>
                </c:pt>
                <c:pt idx="1953">
                  <c:v>1006.0</c:v>
                </c:pt>
                <c:pt idx="1954">
                  <c:v>1006.0</c:v>
                </c:pt>
                <c:pt idx="1955">
                  <c:v>1006.0</c:v>
                </c:pt>
                <c:pt idx="1956">
                  <c:v>1006.0</c:v>
                </c:pt>
                <c:pt idx="1957">
                  <c:v>1006.0</c:v>
                </c:pt>
                <c:pt idx="1958">
                  <c:v>1007.0</c:v>
                </c:pt>
                <c:pt idx="1959">
                  <c:v>1007.0</c:v>
                </c:pt>
                <c:pt idx="1960">
                  <c:v>1007.0</c:v>
                </c:pt>
                <c:pt idx="1961">
                  <c:v>1008.0</c:v>
                </c:pt>
                <c:pt idx="1962">
                  <c:v>1009.0</c:v>
                </c:pt>
                <c:pt idx="1963">
                  <c:v>1010.0</c:v>
                </c:pt>
                <c:pt idx="1964">
                  <c:v>1011.0</c:v>
                </c:pt>
                <c:pt idx="1965">
                  <c:v>1012.0</c:v>
                </c:pt>
                <c:pt idx="1966">
                  <c:v>1012.0</c:v>
                </c:pt>
                <c:pt idx="1967">
                  <c:v>1013.0</c:v>
                </c:pt>
                <c:pt idx="1968">
                  <c:v>1014.0</c:v>
                </c:pt>
                <c:pt idx="1969">
                  <c:v>1015.0</c:v>
                </c:pt>
                <c:pt idx="1970">
                  <c:v>1016.0</c:v>
                </c:pt>
                <c:pt idx="1971">
                  <c:v>1017.0</c:v>
                </c:pt>
                <c:pt idx="1972">
                  <c:v>1018.0</c:v>
                </c:pt>
                <c:pt idx="1973">
                  <c:v>1019.0</c:v>
                </c:pt>
                <c:pt idx="1974">
                  <c:v>1020.0</c:v>
                </c:pt>
                <c:pt idx="1975">
                  <c:v>1020.0</c:v>
                </c:pt>
                <c:pt idx="1976">
                  <c:v>1021.0</c:v>
                </c:pt>
                <c:pt idx="1977">
                  <c:v>1021.0</c:v>
                </c:pt>
                <c:pt idx="1978">
                  <c:v>1022.0</c:v>
                </c:pt>
                <c:pt idx="1979">
                  <c:v>1022.0</c:v>
                </c:pt>
                <c:pt idx="1980">
                  <c:v>1022.0</c:v>
                </c:pt>
                <c:pt idx="1981">
                  <c:v>1023.0</c:v>
                </c:pt>
                <c:pt idx="1982">
                  <c:v>1024.0</c:v>
                </c:pt>
                <c:pt idx="1983">
                  <c:v>1025.0</c:v>
                </c:pt>
                <c:pt idx="1984">
                  <c:v>1026.0</c:v>
                </c:pt>
                <c:pt idx="1985">
                  <c:v>1027.0</c:v>
                </c:pt>
                <c:pt idx="1986">
                  <c:v>1028.0</c:v>
                </c:pt>
                <c:pt idx="1987">
                  <c:v>1029.0</c:v>
                </c:pt>
                <c:pt idx="1988">
                  <c:v>1030.0</c:v>
                </c:pt>
                <c:pt idx="1989">
                  <c:v>1031.0</c:v>
                </c:pt>
                <c:pt idx="1990">
                  <c:v>1032.0</c:v>
                </c:pt>
                <c:pt idx="1991">
                  <c:v>1033.0</c:v>
                </c:pt>
                <c:pt idx="1992">
                  <c:v>1034.0</c:v>
                </c:pt>
                <c:pt idx="1993">
                  <c:v>1035.0</c:v>
                </c:pt>
                <c:pt idx="1994">
                  <c:v>1036.0</c:v>
                </c:pt>
                <c:pt idx="1995">
                  <c:v>1037.0</c:v>
                </c:pt>
                <c:pt idx="1996">
                  <c:v>1037.0</c:v>
                </c:pt>
                <c:pt idx="1997">
                  <c:v>1037.0</c:v>
                </c:pt>
                <c:pt idx="1998">
                  <c:v>1037.0</c:v>
                </c:pt>
                <c:pt idx="1999">
                  <c:v>1038.0</c:v>
                </c:pt>
                <c:pt idx="2000">
                  <c:v>1039.0</c:v>
                </c:pt>
                <c:pt idx="2001">
                  <c:v>1039.0</c:v>
                </c:pt>
                <c:pt idx="2002">
                  <c:v>1040.0</c:v>
                </c:pt>
                <c:pt idx="2003">
                  <c:v>1041.0</c:v>
                </c:pt>
                <c:pt idx="2004">
                  <c:v>1041.0</c:v>
                </c:pt>
                <c:pt idx="2005">
                  <c:v>1042.0</c:v>
                </c:pt>
                <c:pt idx="2006">
                  <c:v>1043.0</c:v>
                </c:pt>
                <c:pt idx="2007">
                  <c:v>1043.0</c:v>
                </c:pt>
                <c:pt idx="2008">
                  <c:v>1044.0</c:v>
                </c:pt>
                <c:pt idx="2009">
                  <c:v>1044.0</c:v>
                </c:pt>
                <c:pt idx="2010">
                  <c:v>1044.0</c:v>
                </c:pt>
                <c:pt idx="2011">
                  <c:v>1044.0</c:v>
                </c:pt>
                <c:pt idx="2012">
                  <c:v>1045.0</c:v>
                </c:pt>
                <c:pt idx="2013">
                  <c:v>1045.0</c:v>
                </c:pt>
                <c:pt idx="2014">
                  <c:v>1046.0</c:v>
                </c:pt>
                <c:pt idx="2015">
                  <c:v>1046.0</c:v>
                </c:pt>
                <c:pt idx="2016">
                  <c:v>1046.0</c:v>
                </c:pt>
                <c:pt idx="2017">
                  <c:v>1047.0</c:v>
                </c:pt>
                <c:pt idx="2018">
                  <c:v>1048.0</c:v>
                </c:pt>
                <c:pt idx="2019">
                  <c:v>1048.0</c:v>
                </c:pt>
                <c:pt idx="2020">
                  <c:v>1048.0</c:v>
                </c:pt>
                <c:pt idx="2021">
                  <c:v>1048.0</c:v>
                </c:pt>
                <c:pt idx="2022">
                  <c:v>1049.0</c:v>
                </c:pt>
                <c:pt idx="2023">
                  <c:v>1050.0</c:v>
                </c:pt>
                <c:pt idx="2024">
                  <c:v>1051.0</c:v>
                </c:pt>
                <c:pt idx="2025">
                  <c:v>1051.0</c:v>
                </c:pt>
                <c:pt idx="2026">
                  <c:v>1052.0</c:v>
                </c:pt>
                <c:pt idx="2027">
                  <c:v>1053.0</c:v>
                </c:pt>
                <c:pt idx="2028">
                  <c:v>1053.0</c:v>
                </c:pt>
                <c:pt idx="2029">
                  <c:v>1053.0</c:v>
                </c:pt>
                <c:pt idx="2030">
                  <c:v>1054.0</c:v>
                </c:pt>
                <c:pt idx="2031">
                  <c:v>1055.0</c:v>
                </c:pt>
                <c:pt idx="2032">
                  <c:v>1056.0</c:v>
                </c:pt>
                <c:pt idx="2033">
                  <c:v>1057.0</c:v>
                </c:pt>
                <c:pt idx="2034">
                  <c:v>1057.0</c:v>
                </c:pt>
                <c:pt idx="2035">
                  <c:v>1057.0</c:v>
                </c:pt>
                <c:pt idx="2036">
                  <c:v>1057.0</c:v>
                </c:pt>
                <c:pt idx="2037">
                  <c:v>1058.0</c:v>
                </c:pt>
                <c:pt idx="2038">
                  <c:v>1059.0</c:v>
                </c:pt>
                <c:pt idx="2039">
                  <c:v>1060.0</c:v>
                </c:pt>
                <c:pt idx="2040">
                  <c:v>1061.0</c:v>
                </c:pt>
                <c:pt idx="2041">
                  <c:v>1061.0</c:v>
                </c:pt>
                <c:pt idx="2042">
                  <c:v>1062.0</c:v>
                </c:pt>
                <c:pt idx="2043">
                  <c:v>1063.0</c:v>
                </c:pt>
                <c:pt idx="2044">
                  <c:v>1064.0</c:v>
                </c:pt>
                <c:pt idx="2045">
                  <c:v>1065.0</c:v>
                </c:pt>
                <c:pt idx="2046">
                  <c:v>1066.0</c:v>
                </c:pt>
                <c:pt idx="2047">
                  <c:v>1067.0</c:v>
                </c:pt>
                <c:pt idx="2048">
                  <c:v>1068.0</c:v>
                </c:pt>
                <c:pt idx="2049">
                  <c:v>1069.0</c:v>
                </c:pt>
                <c:pt idx="2050">
                  <c:v>1070.0</c:v>
                </c:pt>
                <c:pt idx="2051">
                  <c:v>1071.0</c:v>
                </c:pt>
                <c:pt idx="2052">
                  <c:v>1072.0</c:v>
                </c:pt>
                <c:pt idx="2053">
                  <c:v>1073.0</c:v>
                </c:pt>
                <c:pt idx="2054">
                  <c:v>1074.0</c:v>
                </c:pt>
                <c:pt idx="2055">
                  <c:v>1075.0</c:v>
                </c:pt>
                <c:pt idx="2056">
                  <c:v>1076.0</c:v>
                </c:pt>
                <c:pt idx="2057">
                  <c:v>1076.0</c:v>
                </c:pt>
                <c:pt idx="2058">
                  <c:v>1076.0</c:v>
                </c:pt>
                <c:pt idx="2059">
                  <c:v>1076.0</c:v>
                </c:pt>
                <c:pt idx="2060">
                  <c:v>1076.0</c:v>
                </c:pt>
                <c:pt idx="2061">
                  <c:v>1076.0</c:v>
                </c:pt>
                <c:pt idx="2062">
                  <c:v>1076.0</c:v>
                </c:pt>
                <c:pt idx="2063">
                  <c:v>1076.0</c:v>
                </c:pt>
                <c:pt idx="2064">
                  <c:v>1076.0</c:v>
                </c:pt>
                <c:pt idx="2065">
                  <c:v>1076.0</c:v>
                </c:pt>
                <c:pt idx="2066">
                  <c:v>1076.0</c:v>
                </c:pt>
                <c:pt idx="2067">
                  <c:v>1076.0</c:v>
                </c:pt>
                <c:pt idx="2068">
                  <c:v>1076.0</c:v>
                </c:pt>
                <c:pt idx="2069">
                  <c:v>1076.0</c:v>
                </c:pt>
                <c:pt idx="2070">
                  <c:v>1076.0</c:v>
                </c:pt>
                <c:pt idx="2071">
                  <c:v>1076.0</c:v>
                </c:pt>
                <c:pt idx="2072">
                  <c:v>1077.0</c:v>
                </c:pt>
                <c:pt idx="2073">
                  <c:v>1078.0</c:v>
                </c:pt>
                <c:pt idx="2074">
                  <c:v>1078.0</c:v>
                </c:pt>
                <c:pt idx="2075">
                  <c:v>1078.0</c:v>
                </c:pt>
                <c:pt idx="2076">
                  <c:v>1078.0</c:v>
                </c:pt>
                <c:pt idx="2077">
                  <c:v>1078.0</c:v>
                </c:pt>
                <c:pt idx="2078">
                  <c:v>1079.0</c:v>
                </c:pt>
                <c:pt idx="2079">
                  <c:v>1080.0</c:v>
                </c:pt>
                <c:pt idx="2080">
                  <c:v>1081.0</c:v>
                </c:pt>
                <c:pt idx="2081">
                  <c:v>1082.0</c:v>
                </c:pt>
                <c:pt idx="2082">
                  <c:v>1082.0</c:v>
                </c:pt>
                <c:pt idx="2083">
                  <c:v>1082.0</c:v>
                </c:pt>
                <c:pt idx="2084">
                  <c:v>1082.0</c:v>
                </c:pt>
                <c:pt idx="2085">
                  <c:v>1082.0</c:v>
                </c:pt>
                <c:pt idx="2086">
                  <c:v>1082.0</c:v>
                </c:pt>
                <c:pt idx="2087">
                  <c:v>1083.0</c:v>
                </c:pt>
                <c:pt idx="2088">
                  <c:v>1083.0</c:v>
                </c:pt>
                <c:pt idx="2089">
                  <c:v>1084.0</c:v>
                </c:pt>
                <c:pt idx="2090">
                  <c:v>1084.0</c:v>
                </c:pt>
                <c:pt idx="2091">
                  <c:v>1084.0</c:v>
                </c:pt>
                <c:pt idx="2092">
                  <c:v>1085.0</c:v>
                </c:pt>
                <c:pt idx="2093">
                  <c:v>1086.0</c:v>
                </c:pt>
                <c:pt idx="2094">
                  <c:v>1086.0</c:v>
                </c:pt>
                <c:pt idx="2095">
                  <c:v>1086.0</c:v>
                </c:pt>
                <c:pt idx="2096">
                  <c:v>1086.0</c:v>
                </c:pt>
                <c:pt idx="2097">
                  <c:v>1086.0</c:v>
                </c:pt>
                <c:pt idx="2098">
                  <c:v>1086.0</c:v>
                </c:pt>
                <c:pt idx="2099">
                  <c:v>1086.0</c:v>
                </c:pt>
                <c:pt idx="2100">
                  <c:v>1087.0</c:v>
                </c:pt>
                <c:pt idx="2101">
                  <c:v>1088.0</c:v>
                </c:pt>
                <c:pt idx="2102">
                  <c:v>1089.0</c:v>
                </c:pt>
                <c:pt idx="2103">
                  <c:v>1090.0</c:v>
                </c:pt>
                <c:pt idx="2104">
                  <c:v>1091.0</c:v>
                </c:pt>
                <c:pt idx="2105">
                  <c:v>1092.0</c:v>
                </c:pt>
                <c:pt idx="2106">
                  <c:v>1093.0</c:v>
                </c:pt>
                <c:pt idx="2107">
                  <c:v>1094.0</c:v>
                </c:pt>
                <c:pt idx="2108">
                  <c:v>1095.0</c:v>
                </c:pt>
                <c:pt idx="2109">
                  <c:v>1096.0</c:v>
                </c:pt>
                <c:pt idx="2110">
                  <c:v>1097.0</c:v>
                </c:pt>
                <c:pt idx="2111">
                  <c:v>1097.0</c:v>
                </c:pt>
                <c:pt idx="2112">
                  <c:v>1098.0</c:v>
                </c:pt>
                <c:pt idx="2113">
                  <c:v>1098.0</c:v>
                </c:pt>
                <c:pt idx="2114">
                  <c:v>1098.0</c:v>
                </c:pt>
                <c:pt idx="2115">
                  <c:v>1098.0</c:v>
                </c:pt>
                <c:pt idx="2116">
                  <c:v>1098.0</c:v>
                </c:pt>
                <c:pt idx="2117">
                  <c:v>1098.0</c:v>
                </c:pt>
                <c:pt idx="2118">
                  <c:v>1099.0</c:v>
                </c:pt>
                <c:pt idx="2119">
                  <c:v>1100.0</c:v>
                </c:pt>
                <c:pt idx="2120">
                  <c:v>1101.0</c:v>
                </c:pt>
                <c:pt idx="2121">
                  <c:v>1101.0</c:v>
                </c:pt>
                <c:pt idx="2122">
                  <c:v>1102.0</c:v>
                </c:pt>
                <c:pt idx="2123">
                  <c:v>1102.0</c:v>
                </c:pt>
                <c:pt idx="2124">
                  <c:v>1102.0</c:v>
                </c:pt>
                <c:pt idx="2125">
                  <c:v>1102.0</c:v>
                </c:pt>
                <c:pt idx="2126">
                  <c:v>1102.0</c:v>
                </c:pt>
                <c:pt idx="2127">
                  <c:v>1102.0</c:v>
                </c:pt>
                <c:pt idx="2128">
                  <c:v>1103.0</c:v>
                </c:pt>
                <c:pt idx="2129">
                  <c:v>1104.0</c:v>
                </c:pt>
                <c:pt idx="2130">
                  <c:v>1104.0</c:v>
                </c:pt>
                <c:pt idx="2131">
                  <c:v>1105.0</c:v>
                </c:pt>
                <c:pt idx="2132">
                  <c:v>1106.0</c:v>
                </c:pt>
                <c:pt idx="2133">
                  <c:v>1107.0</c:v>
                </c:pt>
                <c:pt idx="2134">
                  <c:v>1107.0</c:v>
                </c:pt>
                <c:pt idx="2135">
                  <c:v>1107.0</c:v>
                </c:pt>
                <c:pt idx="2136">
                  <c:v>1107.0</c:v>
                </c:pt>
                <c:pt idx="2137">
                  <c:v>1108.0</c:v>
                </c:pt>
                <c:pt idx="2138">
                  <c:v>1108.0</c:v>
                </c:pt>
                <c:pt idx="2139">
                  <c:v>1109.0</c:v>
                </c:pt>
                <c:pt idx="2140">
                  <c:v>1109.0</c:v>
                </c:pt>
                <c:pt idx="2141">
                  <c:v>1109.0</c:v>
                </c:pt>
                <c:pt idx="2142">
                  <c:v>1109.0</c:v>
                </c:pt>
                <c:pt idx="2143">
                  <c:v>1109.0</c:v>
                </c:pt>
                <c:pt idx="2144">
                  <c:v>1109.0</c:v>
                </c:pt>
                <c:pt idx="2145">
                  <c:v>1109.0</c:v>
                </c:pt>
                <c:pt idx="2146">
                  <c:v>1109.0</c:v>
                </c:pt>
                <c:pt idx="2147">
                  <c:v>1109.0</c:v>
                </c:pt>
                <c:pt idx="2148">
                  <c:v>1110.0</c:v>
                </c:pt>
                <c:pt idx="2149">
                  <c:v>1110.0</c:v>
                </c:pt>
                <c:pt idx="2150">
                  <c:v>1111.0</c:v>
                </c:pt>
                <c:pt idx="2151">
                  <c:v>1112.0</c:v>
                </c:pt>
                <c:pt idx="2152">
                  <c:v>1113.0</c:v>
                </c:pt>
                <c:pt idx="2153">
                  <c:v>1114.0</c:v>
                </c:pt>
                <c:pt idx="2154">
                  <c:v>1115.0</c:v>
                </c:pt>
                <c:pt idx="2155">
                  <c:v>1116.0</c:v>
                </c:pt>
                <c:pt idx="2156">
                  <c:v>1116.0</c:v>
                </c:pt>
                <c:pt idx="2157">
                  <c:v>1117.0</c:v>
                </c:pt>
                <c:pt idx="2158">
                  <c:v>1118.0</c:v>
                </c:pt>
                <c:pt idx="2159">
                  <c:v>1119.0</c:v>
                </c:pt>
                <c:pt idx="2160">
                  <c:v>1119.0</c:v>
                </c:pt>
                <c:pt idx="2161">
                  <c:v>1120.0</c:v>
                </c:pt>
                <c:pt idx="2162">
                  <c:v>1121.0</c:v>
                </c:pt>
                <c:pt idx="2163">
                  <c:v>1122.0</c:v>
                </c:pt>
                <c:pt idx="2164">
                  <c:v>1122.0</c:v>
                </c:pt>
                <c:pt idx="2165">
                  <c:v>1123.0</c:v>
                </c:pt>
                <c:pt idx="2166">
                  <c:v>1124.0</c:v>
                </c:pt>
                <c:pt idx="2167">
                  <c:v>1125.0</c:v>
                </c:pt>
                <c:pt idx="2168">
                  <c:v>1126.0</c:v>
                </c:pt>
                <c:pt idx="2169">
                  <c:v>1127.0</c:v>
                </c:pt>
                <c:pt idx="2170">
                  <c:v>1128.0</c:v>
                </c:pt>
                <c:pt idx="2171">
                  <c:v>1128.0</c:v>
                </c:pt>
                <c:pt idx="2172">
                  <c:v>1128.0</c:v>
                </c:pt>
                <c:pt idx="2173">
                  <c:v>1128.0</c:v>
                </c:pt>
                <c:pt idx="2174">
                  <c:v>1128.0</c:v>
                </c:pt>
                <c:pt idx="2175">
                  <c:v>1129.0</c:v>
                </c:pt>
                <c:pt idx="2176">
                  <c:v>1130.0</c:v>
                </c:pt>
                <c:pt idx="2177">
                  <c:v>1131.0</c:v>
                </c:pt>
                <c:pt idx="2178">
                  <c:v>1131.0</c:v>
                </c:pt>
                <c:pt idx="2179">
                  <c:v>1131.0</c:v>
                </c:pt>
                <c:pt idx="2180">
                  <c:v>1132.0</c:v>
                </c:pt>
                <c:pt idx="2181">
                  <c:v>1132.0</c:v>
                </c:pt>
                <c:pt idx="2182">
                  <c:v>1132.0</c:v>
                </c:pt>
                <c:pt idx="2183">
                  <c:v>1133.0</c:v>
                </c:pt>
                <c:pt idx="2184">
                  <c:v>1134.0</c:v>
                </c:pt>
                <c:pt idx="2185">
                  <c:v>1135.0</c:v>
                </c:pt>
                <c:pt idx="2186">
                  <c:v>1136.0</c:v>
                </c:pt>
                <c:pt idx="2187">
                  <c:v>1137.0</c:v>
                </c:pt>
                <c:pt idx="2188">
                  <c:v>1138.0</c:v>
                </c:pt>
                <c:pt idx="2189">
                  <c:v>1138.0</c:v>
                </c:pt>
                <c:pt idx="2190">
                  <c:v>1139.0</c:v>
                </c:pt>
                <c:pt idx="2191">
                  <c:v>1139.0</c:v>
                </c:pt>
                <c:pt idx="2192">
                  <c:v>1139.0</c:v>
                </c:pt>
                <c:pt idx="2193">
                  <c:v>1140.0</c:v>
                </c:pt>
                <c:pt idx="2194">
                  <c:v>1140.0</c:v>
                </c:pt>
                <c:pt idx="2195">
                  <c:v>1140.0</c:v>
                </c:pt>
                <c:pt idx="2196">
                  <c:v>1141.0</c:v>
                </c:pt>
                <c:pt idx="2197">
                  <c:v>1142.0</c:v>
                </c:pt>
                <c:pt idx="2198">
                  <c:v>1143.0</c:v>
                </c:pt>
                <c:pt idx="2199">
                  <c:v>1144.0</c:v>
                </c:pt>
                <c:pt idx="2200">
                  <c:v>1145.0</c:v>
                </c:pt>
                <c:pt idx="2201">
                  <c:v>1145.0</c:v>
                </c:pt>
                <c:pt idx="2202">
                  <c:v>1146.0</c:v>
                </c:pt>
                <c:pt idx="2203">
                  <c:v>1147.0</c:v>
                </c:pt>
                <c:pt idx="2204">
                  <c:v>1148.0</c:v>
                </c:pt>
                <c:pt idx="2205">
                  <c:v>1149.0</c:v>
                </c:pt>
                <c:pt idx="2206">
                  <c:v>1150.0</c:v>
                </c:pt>
                <c:pt idx="2207">
                  <c:v>1151.0</c:v>
                </c:pt>
                <c:pt idx="2208">
                  <c:v>1151.0</c:v>
                </c:pt>
                <c:pt idx="2209">
                  <c:v>1152.0</c:v>
                </c:pt>
                <c:pt idx="2210">
                  <c:v>1152.0</c:v>
                </c:pt>
                <c:pt idx="2211">
                  <c:v>1152.0</c:v>
                </c:pt>
                <c:pt idx="2212">
                  <c:v>1153.0</c:v>
                </c:pt>
                <c:pt idx="2213">
                  <c:v>1153.0</c:v>
                </c:pt>
                <c:pt idx="2214">
                  <c:v>1154.0</c:v>
                </c:pt>
                <c:pt idx="2215">
                  <c:v>1155.0</c:v>
                </c:pt>
                <c:pt idx="2216">
                  <c:v>1156.0</c:v>
                </c:pt>
                <c:pt idx="2217">
                  <c:v>1157.0</c:v>
                </c:pt>
                <c:pt idx="2218">
                  <c:v>1157.0</c:v>
                </c:pt>
                <c:pt idx="2219">
                  <c:v>1158.0</c:v>
                </c:pt>
                <c:pt idx="2220">
                  <c:v>1159.0</c:v>
                </c:pt>
                <c:pt idx="2221">
                  <c:v>1160.0</c:v>
                </c:pt>
                <c:pt idx="2222">
                  <c:v>1161.0</c:v>
                </c:pt>
                <c:pt idx="2223">
                  <c:v>1161.0</c:v>
                </c:pt>
                <c:pt idx="2224">
                  <c:v>1162.0</c:v>
                </c:pt>
                <c:pt idx="2225">
                  <c:v>1163.0</c:v>
                </c:pt>
                <c:pt idx="2226">
                  <c:v>1163.0</c:v>
                </c:pt>
                <c:pt idx="2227">
                  <c:v>1164.0</c:v>
                </c:pt>
                <c:pt idx="2228">
                  <c:v>1165.0</c:v>
                </c:pt>
                <c:pt idx="2229">
                  <c:v>1165.0</c:v>
                </c:pt>
                <c:pt idx="2230">
                  <c:v>1166.0</c:v>
                </c:pt>
                <c:pt idx="2231">
                  <c:v>1167.0</c:v>
                </c:pt>
                <c:pt idx="2232">
                  <c:v>1167.0</c:v>
                </c:pt>
                <c:pt idx="2233">
                  <c:v>1167.0</c:v>
                </c:pt>
                <c:pt idx="2234">
                  <c:v>1167.0</c:v>
                </c:pt>
                <c:pt idx="2235">
                  <c:v>1167.0</c:v>
                </c:pt>
                <c:pt idx="2236">
                  <c:v>1167.0</c:v>
                </c:pt>
                <c:pt idx="2237">
                  <c:v>1167.0</c:v>
                </c:pt>
                <c:pt idx="2238">
                  <c:v>1167.0</c:v>
                </c:pt>
                <c:pt idx="2239">
                  <c:v>1168.0</c:v>
                </c:pt>
                <c:pt idx="2240">
                  <c:v>1169.0</c:v>
                </c:pt>
                <c:pt idx="2241">
                  <c:v>1169.0</c:v>
                </c:pt>
                <c:pt idx="2242">
                  <c:v>1170.0</c:v>
                </c:pt>
                <c:pt idx="2243">
                  <c:v>1171.0</c:v>
                </c:pt>
                <c:pt idx="2244">
                  <c:v>1172.0</c:v>
                </c:pt>
                <c:pt idx="2245">
                  <c:v>1173.0</c:v>
                </c:pt>
                <c:pt idx="2246">
                  <c:v>1174.0</c:v>
                </c:pt>
                <c:pt idx="2247">
                  <c:v>1174.0</c:v>
                </c:pt>
                <c:pt idx="2248">
                  <c:v>1175.0</c:v>
                </c:pt>
                <c:pt idx="2249">
                  <c:v>1176.0</c:v>
                </c:pt>
                <c:pt idx="2250">
                  <c:v>1177.0</c:v>
                </c:pt>
                <c:pt idx="2251">
                  <c:v>1177.0</c:v>
                </c:pt>
                <c:pt idx="2252">
                  <c:v>1177.0</c:v>
                </c:pt>
                <c:pt idx="2253">
                  <c:v>1177.0</c:v>
                </c:pt>
                <c:pt idx="2254">
                  <c:v>1177.0</c:v>
                </c:pt>
                <c:pt idx="2255">
                  <c:v>1177.0</c:v>
                </c:pt>
                <c:pt idx="2256">
                  <c:v>1178.0</c:v>
                </c:pt>
                <c:pt idx="2257">
                  <c:v>1179.0</c:v>
                </c:pt>
                <c:pt idx="2258">
                  <c:v>1179.0</c:v>
                </c:pt>
                <c:pt idx="2259">
                  <c:v>1180.0</c:v>
                </c:pt>
                <c:pt idx="2260">
                  <c:v>1180.0</c:v>
                </c:pt>
                <c:pt idx="2261">
                  <c:v>1181.0</c:v>
                </c:pt>
                <c:pt idx="2262">
                  <c:v>1182.0</c:v>
                </c:pt>
                <c:pt idx="2263">
                  <c:v>1183.0</c:v>
                </c:pt>
                <c:pt idx="2264">
                  <c:v>1184.0</c:v>
                </c:pt>
                <c:pt idx="2265">
                  <c:v>1185.0</c:v>
                </c:pt>
                <c:pt idx="2266">
                  <c:v>1186.0</c:v>
                </c:pt>
                <c:pt idx="2267">
                  <c:v>1187.0</c:v>
                </c:pt>
                <c:pt idx="2268">
                  <c:v>1188.0</c:v>
                </c:pt>
                <c:pt idx="2269">
                  <c:v>1188.0</c:v>
                </c:pt>
                <c:pt idx="2270">
                  <c:v>1189.0</c:v>
                </c:pt>
                <c:pt idx="2271">
                  <c:v>1189.0</c:v>
                </c:pt>
                <c:pt idx="2272">
                  <c:v>1190.0</c:v>
                </c:pt>
                <c:pt idx="2273">
                  <c:v>1191.0</c:v>
                </c:pt>
                <c:pt idx="2274">
                  <c:v>1192.0</c:v>
                </c:pt>
                <c:pt idx="2275">
                  <c:v>1193.0</c:v>
                </c:pt>
                <c:pt idx="2276">
                  <c:v>1194.0</c:v>
                </c:pt>
                <c:pt idx="2277">
                  <c:v>1195.0</c:v>
                </c:pt>
                <c:pt idx="2278">
                  <c:v>1196.0</c:v>
                </c:pt>
                <c:pt idx="2279">
                  <c:v>1197.0</c:v>
                </c:pt>
                <c:pt idx="2280">
                  <c:v>1198.0</c:v>
                </c:pt>
                <c:pt idx="2281">
                  <c:v>1199.0</c:v>
                </c:pt>
                <c:pt idx="2282">
                  <c:v>1200.0</c:v>
                </c:pt>
                <c:pt idx="2283">
                  <c:v>1201.0</c:v>
                </c:pt>
                <c:pt idx="2284">
                  <c:v>1202.0</c:v>
                </c:pt>
                <c:pt idx="2285">
                  <c:v>1203.0</c:v>
                </c:pt>
                <c:pt idx="2286">
                  <c:v>1203.0</c:v>
                </c:pt>
                <c:pt idx="2287">
                  <c:v>1204.0</c:v>
                </c:pt>
                <c:pt idx="2288">
                  <c:v>1205.0</c:v>
                </c:pt>
                <c:pt idx="2289">
                  <c:v>1206.0</c:v>
                </c:pt>
                <c:pt idx="2290">
                  <c:v>1207.0</c:v>
                </c:pt>
                <c:pt idx="2291">
                  <c:v>1208.0</c:v>
                </c:pt>
                <c:pt idx="2292">
                  <c:v>1208.0</c:v>
                </c:pt>
                <c:pt idx="2293">
                  <c:v>1209.0</c:v>
                </c:pt>
                <c:pt idx="2294">
                  <c:v>1209.0</c:v>
                </c:pt>
                <c:pt idx="2295">
                  <c:v>1209.0</c:v>
                </c:pt>
                <c:pt idx="2296">
                  <c:v>1209.0</c:v>
                </c:pt>
                <c:pt idx="2297">
                  <c:v>1209.0</c:v>
                </c:pt>
                <c:pt idx="2298">
                  <c:v>1209.0</c:v>
                </c:pt>
                <c:pt idx="2299">
                  <c:v>1209.0</c:v>
                </c:pt>
                <c:pt idx="2300">
                  <c:v>1209.0</c:v>
                </c:pt>
                <c:pt idx="2301">
                  <c:v>1209.0</c:v>
                </c:pt>
                <c:pt idx="2302">
                  <c:v>1210.0</c:v>
                </c:pt>
                <c:pt idx="2303">
                  <c:v>1210.0</c:v>
                </c:pt>
                <c:pt idx="2304">
                  <c:v>1210.0</c:v>
                </c:pt>
                <c:pt idx="2305">
                  <c:v>1210.0</c:v>
                </c:pt>
                <c:pt idx="2306">
                  <c:v>1210.0</c:v>
                </c:pt>
                <c:pt idx="2307">
                  <c:v>1210.0</c:v>
                </c:pt>
                <c:pt idx="2308">
                  <c:v>1210.0</c:v>
                </c:pt>
                <c:pt idx="2309">
                  <c:v>1211.0</c:v>
                </c:pt>
                <c:pt idx="2310">
                  <c:v>1211.0</c:v>
                </c:pt>
                <c:pt idx="2311">
                  <c:v>1211.0</c:v>
                </c:pt>
                <c:pt idx="2312">
                  <c:v>1211.0</c:v>
                </c:pt>
                <c:pt idx="2313">
                  <c:v>1211.0</c:v>
                </c:pt>
                <c:pt idx="2314">
                  <c:v>1211.0</c:v>
                </c:pt>
                <c:pt idx="2315">
                  <c:v>1211.0</c:v>
                </c:pt>
                <c:pt idx="2316">
                  <c:v>1212.0</c:v>
                </c:pt>
                <c:pt idx="2317">
                  <c:v>1213.0</c:v>
                </c:pt>
                <c:pt idx="2318">
                  <c:v>1213.0</c:v>
                </c:pt>
                <c:pt idx="2319">
                  <c:v>1214.0</c:v>
                </c:pt>
                <c:pt idx="2320">
                  <c:v>1215.0</c:v>
                </c:pt>
                <c:pt idx="2321">
                  <c:v>1216.0</c:v>
                </c:pt>
                <c:pt idx="2322">
                  <c:v>1217.0</c:v>
                </c:pt>
                <c:pt idx="2323">
                  <c:v>1217.0</c:v>
                </c:pt>
                <c:pt idx="2324">
                  <c:v>1218.0</c:v>
                </c:pt>
                <c:pt idx="2325">
                  <c:v>1219.0</c:v>
                </c:pt>
                <c:pt idx="2326">
                  <c:v>1220.0</c:v>
                </c:pt>
                <c:pt idx="2327">
                  <c:v>1221.0</c:v>
                </c:pt>
                <c:pt idx="2328">
                  <c:v>1222.0</c:v>
                </c:pt>
                <c:pt idx="2329">
                  <c:v>1223.0</c:v>
                </c:pt>
                <c:pt idx="2330">
                  <c:v>1224.0</c:v>
                </c:pt>
                <c:pt idx="2331">
                  <c:v>1224.0</c:v>
                </c:pt>
                <c:pt idx="2332">
                  <c:v>1225.0</c:v>
                </c:pt>
                <c:pt idx="2333">
                  <c:v>1225.0</c:v>
                </c:pt>
                <c:pt idx="2334">
                  <c:v>1225.0</c:v>
                </c:pt>
                <c:pt idx="2335">
                  <c:v>1226.0</c:v>
                </c:pt>
                <c:pt idx="2336">
                  <c:v>1226.0</c:v>
                </c:pt>
                <c:pt idx="2337">
                  <c:v>1227.0</c:v>
                </c:pt>
                <c:pt idx="2338">
                  <c:v>1228.0</c:v>
                </c:pt>
                <c:pt idx="2339">
                  <c:v>1228.0</c:v>
                </c:pt>
                <c:pt idx="2340">
                  <c:v>1228.0</c:v>
                </c:pt>
                <c:pt idx="2341">
                  <c:v>1229.0</c:v>
                </c:pt>
                <c:pt idx="2342">
                  <c:v>1230.0</c:v>
                </c:pt>
                <c:pt idx="2343">
                  <c:v>1231.0</c:v>
                </c:pt>
                <c:pt idx="2344">
                  <c:v>1231.0</c:v>
                </c:pt>
                <c:pt idx="2345">
                  <c:v>1231.0</c:v>
                </c:pt>
                <c:pt idx="2346">
                  <c:v>1231.0</c:v>
                </c:pt>
                <c:pt idx="2347">
                  <c:v>1232.0</c:v>
                </c:pt>
                <c:pt idx="2348">
                  <c:v>1233.0</c:v>
                </c:pt>
                <c:pt idx="2349">
                  <c:v>1234.0</c:v>
                </c:pt>
                <c:pt idx="2350">
                  <c:v>1235.0</c:v>
                </c:pt>
                <c:pt idx="2351">
                  <c:v>1235.0</c:v>
                </c:pt>
                <c:pt idx="2352">
                  <c:v>1236.0</c:v>
                </c:pt>
                <c:pt idx="2353">
                  <c:v>1237.0</c:v>
                </c:pt>
                <c:pt idx="2354">
                  <c:v>1237.0</c:v>
                </c:pt>
                <c:pt idx="2355">
                  <c:v>1237.0</c:v>
                </c:pt>
                <c:pt idx="2356">
                  <c:v>1237.0</c:v>
                </c:pt>
                <c:pt idx="2357">
                  <c:v>1237.0</c:v>
                </c:pt>
                <c:pt idx="2358">
                  <c:v>1237.0</c:v>
                </c:pt>
                <c:pt idx="2359">
                  <c:v>1237.0</c:v>
                </c:pt>
                <c:pt idx="2360">
                  <c:v>1237.0</c:v>
                </c:pt>
                <c:pt idx="2361">
                  <c:v>1238.0</c:v>
                </c:pt>
                <c:pt idx="2362">
                  <c:v>1239.0</c:v>
                </c:pt>
                <c:pt idx="2363">
                  <c:v>1239.0</c:v>
                </c:pt>
                <c:pt idx="2364">
                  <c:v>1239.0</c:v>
                </c:pt>
                <c:pt idx="2365">
                  <c:v>1240.0</c:v>
                </c:pt>
                <c:pt idx="2366">
                  <c:v>1240.0</c:v>
                </c:pt>
                <c:pt idx="2367">
                  <c:v>1241.0</c:v>
                </c:pt>
                <c:pt idx="2368">
                  <c:v>1242.0</c:v>
                </c:pt>
                <c:pt idx="2369">
                  <c:v>1243.0</c:v>
                </c:pt>
                <c:pt idx="2370">
                  <c:v>1244.0</c:v>
                </c:pt>
                <c:pt idx="2371">
                  <c:v>1245.0</c:v>
                </c:pt>
                <c:pt idx="2372">
                  <c:v>1246.0</c:v>
                </c:pt>
                <c:pt idx="2373">
                  <c:v>1247.0</c:v>
                </c:pt>
                <c:pt idx="2374">
                  <c:v>1247.0</c:v>
                </c:pt>
                <c:pt idx="2375">
                  <c:v>1247.0</c:v>
                </c:pt>
                <c:pt idx="2376">
                  <c:v>1247.0</c:v>
                </c:pt>
                <c:pt idx="2377">
                  <c:v>1247.0</c:v>
                </c:pt>
                <c:pt idx="2378">
                  <c:v>1248.0</c:v>
                </c:pt>
                <c:pt idx="2379">
                  <c:v>1249.0</c:v>
                </c:pt>
                <c:pt idx="2380">
                  <c:v>1250.0</c:v>
                </c:pt>
                <c:pt idx="2381">
                  <c:v>1250.0</c:v>
                </c:pt>
                <c:pt idx="2382">
                  <c:v>1251.0</c:v>
                </c:pt>
                <c:pt idx="2383">
                  <c:v>1252.0</c:v>
                </c:pt>
                <c:pt idx="2384">
                  <c:v>1252.0</c:v>
                </c:pt>
                <c:pt idx="2385">
                  <c:v>1253.0</c:v>
                </c:pt>
                <c:pt idx="2386">
                  <c:v>1254.0</c:v>
                </c:pt>
                <c:pt idx="2387">
                  <c:v>1254.0</c:v>
                </c:pt>
                <c:pt idx="2388">
                  <c:v>1255.0</c:v>
                </c:pt>
                <c:pt idx="2389">
                  <c:v>1255.0</c:v>
                </c:pt>
                <c:pt idx="2390">
                  <c:v>1256.0</c:v>
                </c:pt>
                <c:pt idx="2391">
                  <c:v>1256.0</c:v>
                </c:pt>
                <c:pt idx="2392">
                  <c:v>1257.0</c:v>
                </c:pt>
                <c:pt idx="2393">
                  <c:v>1258.0</c:v>
                </c:pt>
                <c:pt idx="2394">
                  <c:v>1259.0</c:v>
                </c:pt>
                <c:pt idx="2395">
                  <c:v>1259.0</c:v>
                </c:pt>
                <c:pt idx="2396">
                  <c:v>1260.0</c:v>
                </c:pt>
                <c:pt idx="2397">
                  <c:v>1261.0</c:v>
                </c:pt>
                <c:pt idx="2398">
                  <c:v>1261.0</c:v>
                </c:pt>
                <c:pt idx="2399">
                  <c:v>1262.0</c:v>
                </c:pt>
                <c:pt idx="2400">
                  <c:v>1262.0</c:v>
                </c:pt>
                <c:pt idx="2401">
                  <c:v>1263.0</c:v>
                </c:pt>
                <c:pt idx="2402">
                  <c:v>1263.0</c:v>
                </c:pt>
                <c:pt idx="2403">
                  <c:v>1263.0</c:v>
                </c:pt>
                <c:pt idx="2404">
                  <c:v>1264.0</c:v>
                </c:pt>
                <c:pt idx="2405">
                  <c:v>1264.0</c:v>
                </c:pt>
                <c:pt idx="2406">
                  <c:v>1264.0</c:v>
                </c:pt>
                <c:pt idx="2407">
                  <c:v>1265.0</c:v>
                </c:pt>
                <c:pt idx="2408">
                  <c:v>1265.0</c:v>
                </c:pt>
                <c:pt idx="2409">
                  <c:v>1265.0</c:v>
                </c:pt>
                <c:pt idx="2410">
                  <c:v>1265.0</c:v>
                </c:pt>
                <c:pt idx="2411">
                  <c:v>1266.0</c:v>
                </c:pt>
                <c:pt idx="2412">
                  <c:v>1266.0</c:v>
                </c:pt>
                <c:pt idx="2413">
                  <c:v>1267.0</c:v>
                </c:pt>
                <c:pt idx="2414">
                  <c:v>1268.0</c:v>
                </c:pt>
                <c:pt idx="2415">
                  <c:v>1268.0</c:v>
                </c:pt>
                <c:pt idx="2416">
                  <c:v>1269.0</c:v>
                </c:pt>
                <c:pt idx="2417">
                  <c:v>1270.0</c:v>
                </c:pt>
                <c:pt idx="2418">
                  <c:v>1270.0</c:v>
                </c:pt>
                <c:pt idx="2419">
                  <c:v>1271.0</c:v>
                </c:pt>
                <c:pt idx="2420">
                  <c:v>1272.0</c:v>
                </c:pt>
                <c:pt idx="2421">
                  <c:v>1273.0</c:v>
                </c:pt>
                <c:pt idx="2422">
                  <c:v>1274.0</c:v>
                </c:pt>
                <c:pt idx="2423">
                  <c:v>1275.0</c:v>
                </c:pt>
                <c:pt idx="2424">
                  <c:v>1276.0</c:v>
                </c:pt>
                <c:pt idx="2425">
                  <c:v>1277.0</c:v>
                </c:pt>
                <c:pt idx="2426">
                  <c:v>1278.0</c:v>
                </c:pt>
                <c:pt idx="2427">
                  <c:v>1279.0</c:v>
                </c:pt>
                <c:pt idx="2428">
                  <c:v>1280.0</c:v>
                </c:pt>
                <c:pt idx="2429">
                  <c:v>1281.0</c:v>
                </c:pt>
                <c:pt idx="2430">
                  <c:v>1281.0</c:v>
                </c:pt>
                <c:pt idx="2431">
                  <c:v>1282.0</c:v>
                </c:pt>
                <c:pt idx="2432">
                  <c:v>1282.0</c:v>
                </c:pt>
                <c:pt idx="2433">
                  <c:v>1282.0</c:v>
                </c:pt>
                <c:pt idx="2434">
                  <c:v>1282.0</c:v>
                </c:pt>
                <c:pt idx="2435">
                  <c:v>1282.0</c:v>
                </c:pt>
                <c:pt idx="2436">
                  <c:v>1282.0</c:v>
                </c:pt>
                <c:pt idx="2437">
                  <c:v>1283.0</c:v>
                </c:pt>
                <c:pt idx="2438">
                  <c:v>1284.0</c:v>
                </c:pt>
                <c:pt idx="2439">
                  <c:v>1285.0</c:v>
                </c:pt>
                <c:pt idx="2440">
                  <c:v>1285.0</c:v>
                </c:pt>
                <c:pt idx="2441">
                  <c:v>1286.0</c:v>
                </c:pt>
                <c:pt idx="2442">
                  <c:v>1287.0</c:v>
                </c:pt>
                <c:pt idx="2443">
                  <c:v>1287.0</c:v>
                </c:pt>
                <c:pt idx="2444">
                  <c:v>1287.0</c:v>
                </c:pt>
                <c:pt idx="2445">
                  <c:v>1287.0</c:v>
                </c:pt>
                <c:pt idx="2446">
                  <c:v>1287.0</c:v>
                </c:pt>
                <c:pt idx="2447">
                  <c:v>1288.0</c:v>
                </c:pt>
                <c:pt idx="2448">
                  <c:v>1288.0</c:v>
                </c:pt>
                <c:pt idx="2449">
                  <c:v>1288.0</c:v>
                </c:pt>
                <c:pt idx="2450">
                  <c:v>1288.0</c:v>
                </c:pt>
                <c:pt idx="2451">
                  <c:v>1289.0</c:v>
                </c:pt>
                <c:pt idx="2452">
                  <c:v>1289.0</c:v>
                </c:pt>
                <c:pt idx="2453">
                  <c:v>1290.0</c:v>
                </c:pt>
                <c:pt idx="2454">
                  <c:v>1291.0</c:v>
                </c:pt>
                <c:pt idx="2455">
                  <c:v>1291.0</c:v>
                </c:pt>
                <c:pt idx="2456">
                  <c:v>1292.0</c:v>
                </c:pt>
                <c:pt idx="2457">
                  <c:v>1293.0</c:v>
                </c:pt>
                <c:pt idx="2458">
                  <c:v>1293.0</c:v>
                </c:pt>
                <c:pt idx="2459">
                  <c:v>1294.0</c:v>
                </c:pt>
                <c:pt idx="2460">
                  <c:v>1295.0</c:v>
                </c:pt>
                <c:pt idx="2461">
                  <c:v>1295.0</c:v>
                </c:pt>
                <c:pt idx="2462">
                  <c:v>1295.0</c:v>
                </c:pt>
                <c:pt idx="2463">
                  <c:v>1295.0</c:v>
                </c:pt>
                <c:pt idx="2464">
                  <c:v>1295.0</c:v>
                </c:pt>
                <c:pt idx="2465">
                  <c:v>1295.0</c:v>
                </c:pt>
                <c:pt idx="2466">
                  <c:v>1296.0</c:v>
                </c:pt>
                <c:pt idx="2467">
                  <c:v>1296.0</c:v>
                </c:pt>
                <c:pt idx="2468">
                  <c:v>1296.0</c:v>
                </c:pt>
                <c:pt idx="2469">
                  <c:v>1296.0</c:v>
                </c:pt>
                <c:pt idx="2470">
                  <c:v>1297.0</c:v>
                </c:pt>
                <c:pt idx="2471">
                  <c:v>1298.0</c:v>
                </c:pt>
                <c:pt idx="2472">
                  <c:v>1298.0</c:v>
                </c:pt>
                <c:pt idx="2473">
                  <c:v>1298.0</c:v>
                </c:pt>
                <c:pt idx="2474">
                  <c:v>1299.0</c:v>
                </c:pt>
                <c:pt idx="2475">
                  <c:v>1300.0</c:v>
                </c:pt>
                <c:pt idx="2476">
                  <c:v>1301.0</c:v>
                </c:pt>
                <c:pt idx="2477">
                  <c:v>1301.0</c:v>
                </c:pt>
                <c:pt idx="2478">
                  <c:v>1301.0</c:v>
                </c:pt>
                <c:pt idx="2479">
                  <c:v>1302.0</c:v>
                </c:pt>
                <c:pt idx="2480">
                  <c:v>1303.0</c:v>
                </c:pt>
                <c:pt idx="2481">
                  <c:v>1304.0</c:v>
                </c:pt>
                <c:pt idx="2482">
                  <c:v>1305.0</c:v>
                </c:pt>
                <c:pt idx="2483">
                  <c:v>1306.0</c:v>
                </c:pt>
                <c:pt idx="2484">
                  <c:v>1307.0</c:v>
                </c:pt>
                <c:pt idx="2485">
                  <c:v>1308.0</c:v>
                </c:pt>
                <c:pt idx="2486">
                  <c:v>1309.0</c:v>
                </c:pt>
                <c:pt idx="2487">
                  <c:v>1310.0</c:v>
                </c:pt>
                <c:pt idx="2488">
                  <c:v>1311.0</c:v>
                </c:pt>
                <c:pt idx="2489">
                  <c:v>1312.0</c:v>
                </c:pt>
                <c:pt idx="2490">
                  <c:v>1313.0</c:v>
                </c:pt>
                <c:pt idx="2491">
                  <c:v>1314.0</c:v>
                </c:pt>
                <c:pt idx="2492">
                  <c:v>1314.0</c:v>
                </c:pt>
                <c:pt idx="2493">
                  <c:v>1314.0</c:v>
                </c:pt>
                <c:pt idx="2494">
                  <c:v>1315.0</c:v>
                </c:pt>
                <c:pt idx="2495">
                  <c:v>1316.0</c:v>
                </c:pt>
                <c:pt idx="2496">
                  <c:v>1317.0</c:v>
                </c:pt>
                <c:pt idx="2497">
                  <c:v>1317.0</c:v>
                </c:pt>
                <c:pt idx="2498">
                  <c:v>1317.0</c:v>
                </c:pt>
                <c:pt idx="2499">
                  <c:v>1318.0</c:v>
                </c:pt>
                <c:pt idx="2500">
                  <c:v>1319.0</c:v>
                </c:pt>
                <c:pt idx="2501">
                  <c:v>1320.0</c:v>
                </c:pt>
                <c:pt idx="2502">
                  <c:v>1320.0</c:v>
                </c:pt>
                <c:pt idx="2503">
                  <c:v>1321.0</c:v>
                </c:pt>
                <c:pt idx="2504">
                  <c:v>1322.0</c:v>
                </c:pt>
                <c:pt idx="2505">
                  <c:v>1322.0</c:v>
                </c:pt>
                <c:pt idx="2506">
                  <c:v>1322.0</c:v>
                </c:pt>
                <c:pt idx="2507">
                  <c:v>1322.0</c:v>
                </c:pt>
                <c:pt idx="2508">
                  <c:v>1323.0</c:v>
                </c:pt>
                <c:pt idx="2509">
                  <c:v>1324.0</c:v>
                </c:pt>
                <c:pt idx="2510">
                  <c:v>1325.0</c:v>
                </c:pt>
                <c:pt idx="2511">
                  <c:v>1326.0</c:v>
                </c:pt>
                <c:pt idx="2512">
                  <c:v>1327.0</c:v>
                </c:pt>
                <c:pt idx="2513">
                  <c:v>1328.0</c:v>
                </c:pt>
                <c:pt idx="2514">
                  <c:v>1328.0</c:v>
                </c:pt>
                <c:pt idx="2515">
                  <c:v>1329.0</c:v>
                </c:pt>
                <c:pt idx="2516">
                  <c:v>1330.0</c:v>
                </c:pt>
                <c:pt idx="2517">
                  <c:v>1331.0</c:v>
                </c:pt>
                <c:pt idx="2518">
                  <c:v>1331.0</c:v>
                </c:pt>
                <c:pt idx="2519">
                  <c:v>1332.0</c:v>
                </c:pt>
                <c:pt idx="2520">
                  <c:v>1333.0</c:v>
                </c:pt>
                <c:pt idx="2521">
                  <c:v>1334.0</c:v>
                </c:pt>
                <c:pt idx="2522">
                  <c:v>1335.0</c:v>
                </c:pt>
                <c:pt idx="2523">
                  <c:v>1336.0</c:v>
                </c:pt>
                <c:pt idx="2524">
                  <c:v>1337.0</c:v>
                </c:pt>
                <c:pt idx="2525">
                  <c:v>1338.0</c:v>
                </c:pt>
                <c:pt idx="2526">
                  <c:v>1338.0</c:v>
                </c:pt>
                <c:pt idx="2527">
                  <c:v>1338.0</c:v>
                </c:pt>
                <c:pt idx="2528">
                  <c:v>1338.0</c:v>
                </c:pt>
                <c:pt idx="2529">
                  <c:v>1339.0</c:v>
                </c:pt>
                <c:pt idx="2530">
                  <c:v>1339.0</c:v>
                </c:pt>
                <c:pt idx="2531">
                  <c:v>1339.0</c:v>
                </c:pt>
                <c:pt idx="2532">
                  <c:v>1340.0</c:v>
                </c:pt>
                <c:pt idx="2533">
                  <c:v>1340.0</c:v>
                </c:pt>
                <c:pt idx="2534">
                  <c:v>1341.0</c:v>
                </c:pt>
                <c:pt idx="2535">
                  <c:v>1342.0</c:v>
                </c:pt>
                <c:pt idx="2536">
                  <c:v>1342.0</c:v>
                </c:pt>
                <c:pt idx="2537">
                  <c:v>1343.0</c:v>
                </c:pt>
                <c:pt idx="2538">
                  <c:v>1344.0</c:v>
                </c:pt>
                <c:pt idx="2539">
                  <c:v>1345.0</c:v>
                </c:pt>
                <c:pt idx="2540">
                  <c:v>1346.0</c:v>
                </c:pt>
                <c:pt idx="2541">
                  <c:v>1347.0</c:v>
                </c:pt>
                <c:pt idx="2542">
                  <c:v>1348.0</c:v>
                </c:pt>
                <c:pt idx="2543">
                  <c:v>1349.0</c:v>
                </c:pt>
                <c:pt idx="2544">
                  <c:v>1349.0</c:v>
                </c:pt>
                <c:pt idx="2545">
                  <c:v>1349.0</c:v>
                </c:pt>
                <c:pt idx="2546">
                  <c:v>1350.0</c:v>
                </c:pt>
                <c:pt idx="2547">
                  <c:v>1351.0</c:v>
                </c:pt>
                <c:pt idx="2548">
                  <c:v>1351.0</c:v>
                </c:pt>
                <c:pt idx="2549">
                  <c:v>1351.0</c:v>
                </c:pt>
                <c:pt idx="2550">
                  <c:v>1351.0</c:v>
                </c:pt>
                <c:pt idx="2551">
                  <c:v>1351.0</c:v>
                </c:pt>
                <c:pt idx="2552">
                  <c:v>1351.0</c:v>
                </c:pt>
                <c:pt idx="2553">
                  <c:v>1352.0</c:v>
                </c:pt>
                <c:pt idx="2554">
                  <c:v>1353.0</c:v>
                </c:pt>
                <c:pt idx="2555">
                  <c:v>1353.0</c:v>
                </c:pt>
                <c:pt idx="2556">
                  <c:v>1354.0</c:v>
                </c:pt>
                <c:pt idx="2557">
                  <c:v>1355.0</c:v>
                </c:pt>
                <c:pt idx="2558">
                  <c:v>1356.0</c:v>
                </c:pt>
                <c:pt idx="2559">
                  <c:v>1357.0</c:v>
                </c:pt>
                <c:pt idx="2560">
                  <c:v>1358.0</c:v>
                </c:pt>
                <c:pt idx="2561">
                  <c:v>1359.0</c:v>
                </c:pt>
                <c:pt idx="2562">
                  <c:v>1360.0</c:v>
                </c:pt>
                <c:pt idx="2563">
                  <c:v>1361.0</c:v>
                </c:pt>
                <c:pt idx="2564">
                  <c:v>1362.0</c:v>
                </c:pt>
                <c:pt idx="2565">
                  <c:v>1363.0</c:v>
                </c:pt>
                <c:pt idx="2566">
                  <c:v>1363.0</c:v>
                </c:pt>
                <c:pt idx="2567">
                  <c:v>1363.0</c:v>
                </c:pt>
                <c:pt idx="2568">
                  <c:v>1364.0</c:v>
                </c:pt>
                <c:pt idx="2569">
                  <c:v>1365.0</c:v>
                </c:pt>
                <c:pt idx="2570">
                  <c:v>1366.0</c:v>
                </c:pt>
                <c:pt idx="2571">
                  <c:v>1367.0</c:v>
                </c:pt>
                <c:pt idx="2572">
                  <c:v>1368.0</c:v>
                </c:pt>
                <c:pt idx="2573">
                  <c:v>1369.0</c:v>
                </c:pt>
                <c:pt idx="2574">
                  <c:v>1370.0</c:v>
                </c:pt>
                <c:pt idx="2575">
                  <c:v>1371.0</c:v>
                </c:pt>
                <c:pt idx="2576">
                  <c:v>1371.0</c:v>
                </c:pt>
                <c:pt idx="2577">
                  <c:v>1372.0</c:v>
                </c:pt>
                <c:pt idx="2578">
                  <c:v>1372.0</c:v>
                </c:pt>
                <c:pt idx="2579">
                  <c:v>1372.0</c:v>
                </c:pt>
                <c:pt idx="2580">
                  <c:v>1372.0</c:v>
                </c:pt>
                <c:pt idx="2581">
                  <c:v>1372.0</c:v>
                </c:pt>
                <c:pt idx="2582">
                  <c:v>1372.0</c:v>
                </c:pt>
                <c:pt idx="2583">
                  <c:v>1373.0</c:v>
                </c:pt>
                <c:pt idx="2584">
                  <c:v>1374.0</c:v>
                </c:pt>
                <c:pt idx="2585">
                  <c:v>1374.0</c:v>
                </c:pt>
                <c:pt idx="2586">
                  <c:v>1375.0</c:v>
                </c:pt>
                <c:pt idx="2587">
                  <c:v>1375.0</c:v>
                </c:pt>
                <c:pt idx="2588">
                  <c:v>1376.0</c:v>
                </c:pt>
                <c:pt idx="2589">
                  <c:v>1377.0</c:v>
                </c:pt>
                <c:pt idx="2590">
                  <c:v>1377.0</c:v>
                </c:pt>
                <c:pt idx="2591">
                  <c:v>1378.0</c:v>
                </c:pt>
                <c:pt idx="2592">
                  <c:v>1379.0</c:v>
                </c:pt>
                <c:pt idx="2593">
                  <c:v>1379.0</c:v>
                </c:pt>
                <c:pt idx="2594">
                  <c:v>1380.0</c:v>
                </c:pt>
                <c:pt idx="2595">
                  <c:v>1380.0</c:v>
                </c:pt>
                <c:pt idx="2596">
                  <c:v>1381.0</c:v>
                </c:pt>
                <c:pt idx="2597">
                  <c:v>1381.0</c:v>
                </c:pt>
                <c:pt idx="2598">
                  <c:v>1381.0</c:v>
                </c:pt>
                <c:pt idx="2599">
                  <c:v>1381.0</c:v>
                </c:pt>
                <c:pt idx="2600">
                  <c:v>1381.0</c:v>
                </c:pt>
                <c:pt idx="2601">
                  <c:v>1381.0</c:v>
                </c:pt>
                <c:pt idx="2602">
                  <c:v>1381.0</c:v>
                </c:pt>
                <c:pt idx="2603">
                  <c:v>1381.0</c:v>
                </c:pt>
                <c:pt idx="2604">
                  <c:v>1382.0</c:v>
                </c:pt>
                <c:pt idx="2605">
                  <c:v>1383.0</c:v>
                </c:pt>
                <c:pt idx="2606">
                  <c:v>1384.0</c:v>
                </c:pt>
                <c:pt idx="2607">
                  <c:v>1385.0</c:v>
                </c:pt>
                <c:pt idx="2608">
                  <c:v>1385.0</c:v>
                </c:pt>
                <c:pt idx="2609">
                  <c:v>1386.0</c:v>
                </c:pt>
                <c:pt idx="2610">
                  <c:v>1387.0</c:v>
                </c:pt>
                <c:pt idx="2611">
                  <c:v>1387.0</c:v>
                </c:pt>
                <c:pt idx="2612">
                  <c:v>1387.0</c:v>
                </c:pt>
                <c:pt idx="2613">
                  <c:v>1388.0</c:v>
                </c:pt>
                <c:pt idx="2614">
                  <c:v>1389.0</c:v>
                </c:pt>
                <c:pt idx="2615">
                  <c:v>1390.0</c:v>
                </c:pt>
                <c:pt idx="2616">
                  <c:v>1391.0</c:v>
                </c:pt>
                <c:pt idx="2617">
                  <c:v>1391.0</c:v>
                </c:pt>
                <c:pt idx="2618">
                  <c:v>1391.0</c:v>
                </c:pt>
                <c:pt idx="2619">
                  <c:v>1392.0</c:v>
                </c:pt>
                <c:pt idx="2620">
                  <c:v>1392.0</c:v>
                </c:pt>
                <c:pt idx="2621">
                  <c:v>1392.0</c:v>
                </c:pt>
                <c:pt idx="2622">
                  <c:v>1392.0</c:v>
                </c:pt>
                <c:pt idx="2623">
                  <c:v>1393.0</c:v>
                </c:pt>
                <c:pt idx="2624">
                  <c:v>1394.0</c:v>
                </c:pt>
                <c:pt idx="2625">
                  <c:v>1395.0</c:v>
                </c:pt>
                <c:pt idx="2626">
                  <c:v>1395.0</c:v>
                </c:pt>
                <c:pt idx="2627">
                  <c:v>1395.0</c:v>
                </c:pt>
                <c:pt idx="2628">
                  <c:v>1395.0</c:v>
                </c:pt>
                <c:pt idx="2629">
                  <c:v>1396.0</c:v>
                </c:pt>
                <c:pt idx="2630">
                  <c:v>1397.0</c:v>
                </c:pt>
                <c:pt idx="2631">
                  <c:v>1397.0</c:v>
                </c:pt>
                <c:pt idx="2632">
                  <c:v>1397.0</c:v>
                </c:pt>
                <c:pt idx="2633">
                  <c:v>1397.0</c:v>
                </c:pt>
                <c:pt idx="2634">
                  <c:v>1397.0</c:v>
                </c:pt>
                <c:pt idx="2635">
                  <c:v>1398.0</c:v>
                </c:pt>
                <c:pt idx="2636">
                  <c:v>1399.0</c:v>
                </c:pt>
                <c:pt idx="2637">
                  <c:v>1400.0</c:v>
                </c:pt>
                <c:pt idx="2638">
                  <c:v>1401.0</c:v>
                </c:pt>
                <c:pt idx="2639">
                  <c:v>1402.0</c:v>
                </c:pt>
                <c:pt idx="2640">
                  <c:v>1403.0</c:v>
                </c:pt>
                <c:pt idx="2641">
                  <c:v>1404.0</c:v>
                </c:pt>
                <c:pt idx="2642">
                  <c:v>1405.0</c:v>
                </c:pt>
                <c:pt idx="2643">
                  <c:v>1405.0</c:v>
                </c:pt>
                <c:pt idx="2644">
                  <c:v>1405.0</c:v>
                </c:pt>
                <c:pt idx="2645">
                  <c:v>1406.0</c:v>
                </c:pt>
                <c:pt idx="2646">
                  <c:v>1406.0</c:v>
                </c:pt>
                <c:pt idx="2647">
                  <c:v>1407.0</c:v>
                </c:pt>
                <c:pt idx="2648">
                  <c:v>1407.0</c:v>
                </c:pt>
                <c:pt idx="2649">
                  <c:v>1408.0</c:v>
                </c:pt>
                <c:pt idx="2650">
                  <c:v>1409.0</c:v>
                </c:pt>
                <c:pt idx="2651">
                  <c:v>1410.0</c:v>
                </c:pt>
                <c:pt idx="2652">
                  <c:v>1411.0</c:v>
                </c:pt>
                <c:pt idx="2653">
                  <c:v>1412.0</c:v>
                </c:pt>
                <c:pt idx="2654">
                  <c:v>1413.0</c:v>
                </c:pt>
                <c:pt idx="2655">
                  <c:v>1414.0</c:v>
                </c:pt>
                <c:pt idx="2656">
                  <c:v>1415.0</c:v>
                </c:pt>
                <c:pt idx="2657">
                  <c:v>1416.0</c:v>
                </c:pt>
                <c:pt idx="2658">
                  <c:v>1417.0</c:v>
                </c:pt>
                <c:pt idx="2659">
                  <c:v>1418.0</c:v>
                </c:pt>
                <c:pt idx="2660">
                  <c:v>1419.0</c:v>
                </c:pt>
                <c:pt idx="2661">
                  <c:v>1420.0</c:v>
                </c:pt>
                <c:pt idx="2662">
                  <c:v>1421.0</c:v>
                </c:pt>
                <c:pt idx="2663">
                  <c:v>1422.0</c:v>
                </c:pt>
                <c:pt idx="2664">
                  <c:v>1423.0</c:v>
                </c:pt>
                <c:pt idx="2665">
                  <c:v>1424.0</c:v>
                </c:pt>
                <c:pt idx="2666">
                  <c:v>1425.0</c:v>
                </c:pt>
                <c:pt idx="2667">
                  <c:v>1425.0</c:v>
                </c:pt>
                <c:pt idx="2668">
                  <c:v>1425.0</c:v>
                </c:pt>
                <c:pt idx="2669">
                  <c:v>1426.0</c:v>
                </c:pt>
                <c:pt idx="2670">
                  <c:v>1427.0</c:v>
                </c:pt>
                <c:pt idx="2671">
                  <c:v>1428.0</c:v>
                </c:pt>
                <c:pt idx="2672">
                  <c:v>1429.0</c:v>
                </c:pt>
                <c:pt idx="2673">
                  <c:v>1430.0</c:v>
                </c:pt>
                <c:pt idx="2674">
                  <c:v>1430.0</c:v>
                </c:pt>
                <c:pt idx="2675">
                  <c:v>1431.0</c:v>
                </c:pt>
                <c:pt idx="2676">
                  <c:v>1432.0</c:v>
                </c:pt>
                <c:pt idx="2677">
                  <c:v>1433.0</c:v>
                </c:pt>
                <c:pt idx="2678">
                  <c:v>1433.0</c:v>
                </c:pt>
                <c:pt idx="2679">
                  <c:v>1434.0</c:v>
                </c:pt>
                <c:pt idx="2680">
                  <c:v>1434.0</c:v>
                </c:pt>
                <c:pt idx="2681">
                  <c:v>1434.0</c:v>
                </c:pt>
                <c:pt idx="2682">
                  <c:v>1434.0</c:v>
                </c:pt>
                <c:pt idx="2683">
                  <c:v>1434.0</c:v>
                </c:pt>
                <c:pt idx="2684">
                  <c:v>1434.0</c:v>
                </c:pt>
                <c:pt idx="2685">
                  <c:v>1434.0</c:v>
                </c:pt>
                <c:pt idx="2686">
                  <c:v>1434.0</c:v>
                </c:pt>
                <c:pt idx="2687">
                  <c:v>1434.0</c:v>
                </c:pt>
                <c:pt idx="2688">
                  <c:v>1434.0</c:v>
                </c:pt>
                <c:pt idx="2689">
                  <c:v>1434.0</c:v>
                </c:pt>
                <c:pt idx="2690">
                  <c:v>1434.0</c:v>
                </c:pt>
                <c:pt idx="2691">
                  <c:v>1434.0</c:v>
                </c:pt>
                <c:pt idx="2692">
                  <c:v>1434.0</c:v>
                </c:pt>
                <c:pt idx="2693">
                  <c:v>1434.0</c:v>
                </c:pt>
                <c:pt idx="2694">
                  <c:v>1434.0</c:v>
                </c:pt>
                <c:pt idx="2695">
                  <c:v>1434.0</c:v>
                </c:pt>
                <c:pt idx="2696">
                  <c:v>1434.0</c:v>
                </c:pt>
                <c:pt idx="2697">
                  <c:v>1434.0</c:v>
                </c:pt>
                <c:pt idx="2698">
                  <c:v>1434.0</c:v>
                </c:pt>
                <c:pt idx="2699">
                  <c:v>1434.0</c:v>
                </c:pt>
                <c:pt idx="2700">
                  <c:v>1434.0</c:v>
                </c:pt>
                <c:pt idx="2701">
                  <c:v>1434.0</c:v>
                </c:pt>
                <c:pt idx="2702">
                  <c:v>1435.0</c:v>
                </c:pt>
                <c:pt idx="2703">
                  <c:v>1435.0</c:v>
                </c:pt>
                <c:pt idx="2704">
                  <c:v>1435.0</c:v>
                </c:pt>
                <c:pt idx="2705">
                  <c:v>1435.0</c:v>
                </c:pt>
                <c:pt idx="2706">
                  <c:v>1435.0</c:v>
                </c:pt>
                <c:pt idx="2707">
                  <c:v>1435.0</c:v>
                </c:pt>
                <c:pt idx="2708">
                  <c:v>1436.0</c:v>
                </c:pt>
                <c:pt idx="2709">
                  <c:v>1436.0</c:v>
                </c:pt>
                <c:pt idx="2710">
                  <c:v>1437.0</c:v>
                </c:pt>
                <c:pt idx="2711">
                  <c:v>1438.0</c:v>
                </c:pt>
                <c:pt idx="2712">
                  <c:v>1438.0</c:v>
                </c:pt>
                <c:pt idx="2713">
                  <c:v>1439.0</c:v>
                </c:pt>
                <c:pt idx="2714">
                  <c:v>1439.0</c:v>
                </c:pt>
                <c:pt idx="2715">
                  <c:v>1439.0</c:v>
                </c:pt>
                <c:pt idx="2716">
                  <c:v>1439.0</c:v>
                </c:pt>
                <c:pt idx="2717">
                  <c:v>1439.0</c:v>
                </c:pt>
                <c:pt idx="2718">
                  <c:v>1439.0</c:v>
                </c:pt>
                <c:pt idx="2719">
                  <c:v>1439.0</c:v>
                </c:pt>
                <c:pt idx="2720">
                  <c:v>1440.0</c:v>
                </c:pt>
                <c:pt idx="2721">
                  <c:v>1441.0</c:v>
                </c:pt>
                <c:pt idx="2722">
                  <c:v>1442.0</c:v>
                </c:pt>
                <c:pt idx="2723">
                  <c:v>1443.0</c:v>
                </c:pt>
                <c:pt idx="2724">
                  <c:v>1443.0</c:v>
                </c:pt>
                <c:pt idx="2725">
                  <c:v>1443.0</c:v>
                </c:pt>
                <c:pt idx="2726">
                  <c:v>1443.0</c:v>
                </c:pt>
                <c:pt idx="2727">
                  <c:v>1444.0</c:v>
                </c:pt>
                <c:pt idx="2728">
                  <c:v>1444.0</c:v>
                </c:pt>
                <c:pt idx="2729">
                  <c:v>1444.0</c:v>
                </c:pt>
                <c:pt idx="2730">
                  <c:v>1444.0</c:v>
                </c:pt>
                <c:pt idx="2731">
                  <c:v>1444.0</c:v>
                </c:pt>
                <c:pt idx="2732">
                  <c:v>1445.0</c:v>
                </c:pt>
                <c:pt idx="2733">
                  <c:v>1445.0</c:v>
                </c:pt>
                <c:pt idx="2734">
                  <c:v>1445.0</c:v>
                </c:pt>
                <c:pt idx="2735">
                  <c:v>1446.0</c:v>
                </c:pt>
                <c:pt idx="2736">
                  <c:v>1447.0</c:v>
                </c:pt>
                <c:pt idx="2737">
                  <c:v>1448.0</c:v>
                </c:pt>
                <c:pt idx="2738">
                  <c:v>1449.0</c:v>
                </c:pt>
                <c:pt idx="2739">
                  <c:v>1450.0</c:v>
                </c:pt>
                <c:pt idx="2740">
                  <c:v>1451.0</c:v>
                </c:pt>
                <c:pt idx="2741">
                  <c:v>1452.0</c:v>
                </c:pt>
                <c:pt idx="2742">
                  <c:v>1452.0</c:v>
                </c:pt>
                <c:pt idx="2743">
                  <c:v>1452.0</c:v>
                </c:pt>
                <c:pt idx="2744">
                  <c:v>1452.0</c:v>
                </c:pt>
                <c:pt idx="2745">
                  <c:v>1452.0</c:v>
                </c:pt>
                <c:pt idx="2746">
                  <c:v>1452.0</c:v>
                </c:pt>
                <c:pt idx="2747">
                  <c:v>1453.0</c:v>
                </c:pt>
                <c:pt idx="2748">
                  <c:v>1454.0</c:v>
                </c:pt>
                <c:pt idx="2749">
                  <c:v>1455.0</c:v>
                </c:pt>
                <c:pt idx="2750">
                  <c:v>1456.0</c:v>
                </c:pt>
                <c:pt idx="2751">
                  <c:v>1457.0</c:v>
                </c:pt>
                <c:pt idx="2752">
                  <c:v>1457.0</c:v>
                </c:pt>
                <c:pt idx="2753">
                  <c:v>1458.0</c:v>
                </c:pt>
                <c:pt idx="2754">
                  <c:v>1459.0</c:v>
                </c:pt>
                <c:pt idx="2755">
                  <c:v>1460.0</c:v>
                </c:pt>
                <c:pt idx="2756">
                  <c:v>1460.0</c:v>
                </c:pt>
                <c:pt idx="2757">
                  <c:v>1460.0</c:v>
                </c:pt>
                <c:pt idx="2758">
                  <c:v>1460.0</c:v>
                </c:pt>
                <c:pt idx="2759">
                  <c:v>1460.0</c:v>
                </c:pt>
                <c:pt idx="2760">
                  <c:v>1461.0</c:v>
                </c:pt>
                <c:pt idx="2761">
                  <c:v>1462.0</c:v>
                </c:pt>
                <c:pt idx="2762">
                  <c:v>1462.0</c:v>
                </c:pt>
                <c:pt idx="2763">
                  <c:v>1463.0</c:v>
                </c:pt>
                <c:pt idx="2764">
                  <c:v>1464.0</c:v>
                </c:pt>
                <c:pt idx="2765">
                  <c:v>1465.0</c:v>
                </c:pt>
                <c:pt idx="2766">
                  <c:v>1465.0</c:v>
                </c:pt>
                <c:pt idx="2767">
                  <c:v>1465.0</c:v>
                </c:pt>
                <c:pt idx="2768">
                  <c:v>1466.0</c:v>
                </c:pt>
                <c:pt idx="2769">
                  <c:v>1467.0</c:v>
                </c:pt>
                <c:pt idx="2770">
                  <c:v>1468.0</c:v>
                </c:pt>
                <c:pt idx="2771">
                  <c:v>1469.0</c:v>
                </c:pt>
                <c:pt idx="2772">
                  <c:v>1470.0</c:v>
                </c:pt>
                <c:pt idx="2773">
                  <c:v>1470.0</c:v>
                </c:pt>
                <c:pt idx="2774">
                  <c:v>1470.0</c:v>
                </c:pt>
                <c:pt idx="2775">
                  <c:v>1471.0</c:v>
                </c:pt>
                <c:pt idx="2776">
                  <c:v>1472.0</c:v>
                </c:pt>
                <c:pt idx="2777">
                  <c:v>1473.0</c:v>
                </c:pt>
                <c:pt idx="2778">
                  <c:v>1473.0</c:v>
                </c:pt>
                <c:pt idx="2779">
                  <c:v>1473.0</c:v>
                </c:pt>
                <c:pt idx="2780">
                  <c:v>1473.0</c:v>
                </c:pt>
                <c:pt idx="2781">
                  <c:v>1473.0</c:v>
                </c:pt>
                <c:pt idx="2782">
                  <c:v>1473.0</c:v>
                </c:pt>
                <c:pt idx="2783">
                  <c:v>1474.0</c:v>
                </c:pt>
                <c:pt idx="2784">
                  <c:v>1474.0</c:v>
                </c:pt>
                <c:pt idx="2785">
                  <c:v>1475.0</c:v>
                </c:pt>
                <c:pt idx="2786">
                  <c:v>1476.0</c:v>
                </c:pt>
                <c:pt idx="2787">
                  <c:v>1477.0</c:v>
                </c:pt>
                <c:pt idx="2788">
                  <c:v>1478.0</c:v>
                </c:pt>
                <c:pt idx="2789">
                  <c:v>1478.0</c:v>
                </c:pt>
                <c:pt idx="2790">
                  <c:v>1479.0</c:v>
                </c:pt>
                <c:pt idx="2791">
                  <c:v>1480.0</c:v>
                </c:pt>
                <c:pt idx="2792">
                  <c:v>1480.0</c:v>
                </c:pt>
                <c:pt idx="2793">
                  <c:v>1480.0</c:v>
                </c:pt>
                <c:pt idx="2794">
                  <c:v>1480.0</c:v>
                </c:pt>
                <c:pt idx="2795">
                  <c:v>1480.0</c:v>
                </c:pt>
                <c:pt idx="2796">
                  <c:v>1481.0</c:v>
                </c:pt>
                <c:pt idx="2797">
                  <c:v>1482.0</c:v>
                </c:pt>
                <c:pt idx="2798">
                  <c:v>1483.0</c:v>
                </c:pt>
                <c:pt idx="2799">
                  <c:v>1484.0</c:v>
                </c:pt>
                <c:pt idx="2800">
                  <c:v>1485.0</c:v>
                </c:pt>
                <c:pt idx="2801">
                  <c:v>1486.0</c:v>
                </c:pt>
                <c:pt idx="2802">
                  <c:v>1487.0</c:v>
                </c:pt>
                <c:pt idx="2803">
                  <c:v>1488.0</c:v>
                </c:pt>
                <c:pt idx="2804">
                  <c:v>1489.0</c:v>
                </c:pt>
                <c:pt idx="2805">
                  <c:v>1490.0</c:v>
                </c:pt>
                <c:pt idx="2806">
                  <c:v>1490.0</c:v>
                </c:pt>
                <c:pt idx="2807">
                  <c:v>1491.0</c:v>
                </c:pt>
                <c:pt idx="2808">
                  <c:v>1492.0</c:v>
                </c:pt>
                <c:pt idx="2809">
                  <c:v>1493.0</c:v>
                </c:pt>
                <c:pt idx="2810">
                  <c:v>1494.0</c:v>
                </c:pt>
                <c:pt idx="2811">
                  <c:v>1495.0</c:v>
                </c:pt>
                <c:pt idx="2812">
                  <c:v>1496.0</c:v>
                </c:pt>
                <c:pt idx="2813">
                  <c:v>1497.0</c:v>
                </c:pt>
                <c:pt idx="2814">
                  <c:v>1498.0</c:v>
                </c:pt>
                <c:pt idx="2815">
                  <c:v>1498.0</c:v>
                </c:pt>
                <c:pt idx="2816">
                  <c:v>1498.0</c:v>
                </c:pt>
                <c:pt idx="2817">
                  <c:v>1498.0</c:v>
                </c:pt>
                <c:pt idx="2818">
                  <c:v>1499.0</c:v>
                </c:pt>
                <c:pt idx="2819">
                  <c:v>1499.0</c:v>
                </c:pt>
                <c:pt idx="2820">
                  <c:v>1499.0</c:v>
                </c:pt>
                <c:pt idx="2821">
                  <c:v>1499.0</c:v>
                </c:pt>
                <c:pt idx="2822">
                  <c:v>1499.0</c:v>
                </c:pt>
                <c:pt idx="2823">
                  <c:v>1500.0</c:v>
                </c:pt>
                <c:pt idx="2824">
                  <c:v>1501.0</c:v>
                </c:pt>
                <c:pt idx="2825">
                  <c:v>1502.0</c:v>
                </c:pt>
                <c:pt idx="2826">
                  <c:v>1502.0</c:v>
                </c:pt>
                <c:pt idx="2827">
                  <c:v>1502.0</c:v>
                </c:pt>
                <c:pt idx="2828">
                  <c:v>1502.0</c:v>
                </c:pt>
                <c:pt idx="2829">
                  <c:v>1502.0</c:v>
                </c:pt>
                <c:pt idx="2830">
                  <c:v>1502.0</c:v>
                </c:pt>
                <c:pt idx="2831">
                  <c:v>1503.0</c:v>
                </c:pt>
                <c:pt idx="2832">
                  <c:v>1503.0</c:v>
                </c:pt>
                <c:pt idx="2833">
                  <c:v>1503.0</c:v>
                </c:pt>
                <c:pt idx="2834">
                  <c:v>1504.0</c:v>
                </c:pt>
                <c:pt idx="2835">
                  <c:v>1505.0</c:v>
                </c:pt>
                <c:pt idx="2836">
                  <c:v>1505.0</c:v>
                </c:pt>
                <c:pt idx="2837">
                  <c:v>1505.0</c:v>
                </c:pt>
                <c:pt idx="2838">
                  <c:v>1505.0</c:v>
                </c:pt>
                <c:pt idx="2839">
                  <c:v>1506.0</c:v>
                </c:pt>
                <c:pt idx="2840">
                  <c:v>1507.0</c:v>
                </c:pt>
                <c:pt idx="2841">
                  <c:v>1508.0</c:v>
                </c:pt>
                <c:pt idx="2842">
                  <c:v>1509.0</c:v>
                </c:pt>
                <c:pt idx="2843">
                  <c:v>1510.0</c:v>
                </c:pt>
                <c:pt idx="2844">
                  <c:v>1511.0</c:v>
                </c:pt>
                <c:pt idx="2845">
                  <c:v>1511.0</c:v>
                </c:pt>
                <c:pt idx="2846">
                  <c:v>1512.0</c:v>
                </c:pt>
                <c:pt idx="2847">
                  <c:v>1513.0</c:v>
                </c:pt>
                <c:pt idx="2848">
                  <c:v>1514.0</c:v>
                </c:pt>
                <c:pt idx="2849">
                  <c:v>1515.0</c:v>
                </c:pt>
                <c:pt idx="2850">
                  <c:v>1516.0</c:v>
                </c:pt>
                <c:pt idx="2851">
                  <c:v>1516.0</c:v>
                </c:pt>
                <c:pt idx="2852">
                  <c:v>1516.0</c:v>
                </c:pt>
                <c:pt idx="2853">
                  <c:v>1516.0</c:v>
                </c:pt>
                <c:pt idx="2854">
                  <c:v>1516.0</c:v>
                </c:pt>
                <c:pt idx="2855">
                  <c:v>1516.0</c:v>
                </c:pt>
                <c:pt idx="2856">
                  <c:v>1516.0</c:v>
                </c:pt>
                <c:pt idx="2857">
                  <c:v>1516.0</c:v>
                </c:pt>
                <c:pt idx="2858">
                  <c:v>1517.0</c:v>
                </c:pt>
                <c:pt idx="2859">
                  <c:v>1518.0</c:v>
                </c:pt>
                <c:pt idx="2860">
                  <c:v>1519.0</c:v>
                </c:pt>
                <c:pt idx="2861">
                  <c:v>1520.0</c:v>
                </c:pt>
                <c:pt idx="2862">
                  <c:v>1520.0</c:v>
                </c:pt>
                <c:pt idx="2863">
                  <c:v>1521.0</c:v>
                </c:pt>
                <c:pt idx="2864">
                  <c:v>1522.0</c:v>
                </c:pt>
                <c:pt idx="2865">
                  <c:v>1523.0</c:v>
                </c:pt>
                <c:pt idx="2866">
                  <c:v>1524.0</c:v>
                </c:pt>
                <c:pt idx="2867">
                  <c:v>1525.0</c:v>
                </c:pt>
                <c:pt idx="2868">
                  <c:v>1525.0</c:v>
                </c:pt>
                <c:pt idx="2869">
                  <c:v>1525.0</c:v>
                </c:pt>
                <c:pt idx="2870">
                  <c:v>1526.0</c:v>
                </c:pt>
                <c:pt idx="2871">
                  <c:v>1527.0</c:v>
                </c:pt>
                <c:pt idx="2872">
                  <c:v>1527.0</c:v>
                </c:pt>
                <c:pt idx="2873">
                  <c:v>1527.0</c:v>
                </c:pt>
                <c:pt idx="2874">
                  <c:v>1527.0</c:v>
                </c:pt>
                <c:pt idx="2875">
                  <c:v>1528.0</c:v>
                </c:pt>
                <c:pt idx="2876">
                  <c:v>1529.0</c:v>
                </c:pt>
                <c:pt idx="2877">
                  <c:v>1530.0</c:v>
                </c:pt>
                <c:pt idx="2878">
                  <c:v>1530.0</c:v>
                </c:pt>
                <c:pt idx="2879">
                  <c:v>1530.0</c:v>
                </c:pt>
                <c:pt idx="2880">
                  <c:v>1530.0</c:v>
                </c:pt>
                <c:pt idx="2881">
                  <c:v>1530.0</c:v>
                </c:pt>
                <c:pt idx="2882">
                  <c:v>1530.0</c:v>
                </c:pt>
                <c:pt idx="2883">
                  <c:v>1531.0</c:v>
                </c:pt>
                <c:pt idx="2884">
                  <c:v>1531.0</c:v>
                </c:pt>
                <c:pt idx="2885">
                  <c:v>1532.0</c:v>
                </c:pt>
                <c:pt idx="2886">
                  <c:v>1532.0</c:v>
                </c:pt>
                <c:pt idx="2887">
                  <c:v>1532.0</c:v>
                </c:pt>
                <c:pt idx="2888">
                  <c:v>1532.0</c:v>
                </c:pt>
                <c:pt idx="2889">
                  <c:v>1532.0</c:v>
                </c:pt>
                <c:pt idx="2890">
                  <c:v>1532.0</c:v>
                </c:pt>
                <c:pt idx="2891">
                  <c:v>1533.0</c:v>
                </c:pt>
                <c:pt idx="2892">
                  <c:v>1534.0</c:v>
                </c:pt>
                <c:pt idx="2893">
                  <c:v>1535.0</c:v>
                </c:pt>
                <c:pt idx="2894">
                  <c:v>1535.0</c:v>
                </c:pt>
                <c:pt idx="2895">
                  <c:v>1535.0</c:v>
                </c:pt>
                <c:pt idx="2896">
                  <c:v>1536.0</c:v>
                </c:pt>
                <c:pt idx="2897">
                  <c:v>1536.0</c:v>
                </c:pt>
                <c:pt idx="2898">
                  <c:v>1536.0</c:v>
                </c:pt>
                <c:pt idx="2899">
                  <c:v>1536.0</c:v>
                </c:pt>
                <c:pt idx="2900">
                  <c:v>1536.0</c:v>
                </c:pt>
                <c:pt idx="2901">
                  <c:v>1537.0</c:v>
                </c:pt>
                <c:pt idx="2902">
                  <c:v>1537.0</c:v>
                </c:pt>
                <c:pt idx="2903">
                  <c:v>1538.0</c:v>
                </c:pt>
                <c:pt idx="2904">
                  <c:v>1538.0</c:v>
                </c:pt>
                <c:pt idx="2905">
                  <c:v>1538.0</c:v>
                </c:pt>
                <c:pt idx="2906">
                  <c:v>1539.0</c:v>
                </c:pt>
                <c:pt idx="2907">
                  <c:v>1540.0</c:v>
                </c:pt>
                <c:pt idx="2908">
                  <c:v>1541.0</c:v>
                </c:pt>
                <c:pt idx="2909">
                  <c:v>1542.0</c:v>
                </c:pt>
                <c:pt idx="2910">
                  <c:v>1543.0</c:v>
                </c:pt>
                <c:pt idx="2911">
                  <c:v>1544.0</c:v>
                </c:pt>
                <c:pt idx="2912">
                  <c:v>1545.0</c:v>
                </c:pt>
                <c:pt idx="2913">
                  <c:v>1545.0</c:v>
                </c:pt>
                <c:pt idx="2914">
                  <c:v>1545.0</c:v>
                </c:pt>
                <c:pt idx="2915">
                  <c:v>1545.0</c:v>
                </c:pt>
                <c:pt idx="2916">
                  <c:v>1546.0</c:v>
                </c:pt>
                <c:pt idx="2917">
                  <c:v>1546.0</c:v>
                </c:pt>
                <c:pt idx="2918">
                  <c:v>1546.0</c:v>
                </c:pt>
                <c:pt idx="2919">
                  <c:v>1547.0</c:v>
                </c:pt>
                <c:pt idx="2920">
                  <c:v>1547.0</c:v>
                </c:pt>
                <c:pt idx="2921">
                  <c:v>1547.0</c:v>
                </c:pt>
                <c:pt idx="2922">
                  <c:v>1548.0</c:v>
                </c:pt>
                <c:pt idx="2923">
                  <c:v>1549.0</c:v>
                </c:pt>
                <c:pt idx="2924">
                  <c:v>1550.0</c:v>
                </c:pt>
                <c:pt idx="2925">
                  <c:v>1551.0</c:v>
                </c:pt>
                <c:pt idx="2926">
                  <c:v>1552.0</c:v>
                </c:pt>
                <c:pt idx="2927">
                  <c:v>1553.0</c:v>
                </c:pt>
                <c:pt idx="2928">
                  <c:v>1554.0</c:v>
                </c:pt>
                <c:pt idx="2929">
                  <c:v>1555.0</c:v>
                </c:pt>
                <c:pt idx="2930">
                  <c:v>1555.0</c:v>
                </c:pt>
                <c:pt idx="2931">
                  <c:v>1555.0</c:v>
                </c:pt>
                <c:pt idx="2932">
                  <c:v>1556.0</c:v>
                </c:pt>
                <c:pt idx="2933">
                  <c:v>1557.0</c:v>
                </c:pt>
                <c:pt idx="2934">
                  <c:v>1557.0</c:v>
                </c:pt>
                <c:pt idx="2935">
                  <c:v>1558.0</c:v>
                </c:pt>
                <c:pt idx="2936">
                  <c:v>1558.0</c:v>
                </c:pt>
                <c:pt idx="2937">
                  <c:v>1558.0</c:v>
                </c:pt>
                <c:pt idx="2938">
                  <c:v>1559.0</c:v>
                </c:pt>
                <c:pt idx="2939">
                  <c:v>1560.0</c:v>
                </c:pt>
                <c:pt idx="2940">
                  <c:v>1560.0</c:v>
                </c:pt>
                <c:pt idx="2941">
                  <c:v>1560.0</c:v>
                </c:pt>
                <c:pt idx="2942">
                  <c:v>1560.0</c:v>
                </c:pt>
                <c:pt idx="2943">
                  <c:v>1560.0</c:v>
                </c:pt>
                <c:pt idx="2944">
                  <c:v>1561.0</c:v>
                </c:pt>
                <c:pt idx="2945">
                  <c:v>1561.0</c:v>
                </c:pt>
                <c:pt idx="2946">
                  <c:v>1562.0</c:v>
                </c:pt>
                <c:pt idx="2947">
                  <c:v>1562.0</c:v>
                </c:pt>
                <c:pt idx="2948">
                  <c:v>1562.0</c:v>
                </c:pt>
                <c:pt idx="2949">
                  <c:v>1562.0</c:v>
                </c:pt>
                <c:pt idx="2950">
                  <c:v>1563.0</c:v>
                </c:pt>
                <c:pt idx="2951">
                  <c:v>1563.0</c:v>
                </c:pt>
                <c:pt idx="2952">
                  <c:v>1563.0</c:v>
                </c:pt>
                <c:pt idx="2953">
                  <c:v>1563.0</c:v>
                </c:pt>
                <c:pt idx="2954">
                  <c:v>1564.0</c:v>
                </c:pt>
                <c:pt idx="2955">
                  <c:v>1565.0</c:v>
                </c:pt>
                <c:pt idx="2956">
                  <c:v>1565.0</c:v>
                </c:pt>
                <c:pt idx="2957">
                  <c:v>1566.0</c:v>
                </c:pt>
                <c:pt idx="2958">
                  <c:v>1567.0</c:v>
                </c:pt>
                <c:pt idx="2959">
                  <c:v>1568.0</c:v>
                </c:pt>
                <c:pt idx="2960">
                  <c:v>1568.0</c:v>
                </c:pt>
                <c:pt idx="2961">
                  <c:v>1569.0</c:v>
                </c:pt>
                <c:pt idx="2962">
                  <c:v>1569.0</c:v>
                </c:pt>
                <c:pt idx="2963">
                  <c:v>1570.0</c:v>
                </c:pt>
                <c:pt idx="2964">
                  <c:v>1571.0</c:v>
                </c:pt>
                <c:pt idx="2965">
                  <c:v>1571.0</c:v>
                </c:pt>
                <c:pt idx="2966">
                  <c:v>1571.0</c:v>
                </c:pt>
                <c:pt idx="2967">
                  <c:v>1571.0</c:v>
                </c:pt>
                <c:pt idx="2968">
                  <c:v>1572.0</c:v>
                </c:pt>
                <c:pt idx="2969">
                  <c:v>1573.0</c:v>
                </c:pt>
                <c:pt idx="2970">
                  <c:v>1573.0</c:v>
                </c:pt>
                <c:pt idx="2971">
                  <c:v>1574.0</c:v>
                </c:pt>
                <c:pt idx="2972">
                  <c:v>1575.0</c:v>
                </c:pt>
                <c:pt idx="2973">
                  <c:v>1576.0</c:v>
                </c:pt>
                <c:pt idx="2974">
                  <c:v>1577.0</c:v>
                </c:pt>
                <c:pt idx="2975">
                  <c:v>1578.0</c:v>
                </c:pt>
                <c:pt idx="2976">
                  <c:v>1579.0</c:v>
                </c:pt>
                <c:pt idx="2977">
                  <c:v>1580.0</c:v>
                </c:pt>
                <c:pt idx="2978">
                  <c:v>1581.0</c:v>
                </c:pt>
                <c:pt idx="2979">
                  <c:v>1582.0</c:v>
                </c:pt>
                <c:pt idx="2980">
                  <c:v>1583.0</c:v>
                </c:pt>
                <c:pt idx="2981">
                  <c:v>1584.0</c:v>
                </c:pt>
                <c:pt idx="2982">
                  <c:v>1584.0</c:v>
                </c:pt>
                <c:pt idx="2983">
                  <c:v>1584.0</c:v>
                </c:pt>
                <c:pt idx="2984">
                  <c:v>1585.0</c:v>
                </c:pt>
                <c:pt idx="2985">
                  <c:v>1586.0</c:v>
                </c:pt>
                <c:pt idx="2986">
                  <c:v>1587.0</c:v>
                </c:pt>
                <c:pt idx="2987">
                  <c:v>1587.0</c:v>
                </c:pt>
                <c:pt idx="2988">
                  <c:v>1587.0</c:v>
                </c:pt>
                <c:pt idx="2989">
                  <c:v>1588.0</c:v>
                </c:pt>
                <c:pt idx="2990">
                  <c:v>1589.0</c:v>
                </c:pt>
                <c:pt idx="2991">
                  <c:v>1590.0</c:v>
                </c:pt>
                <c:pt idx="2992">
                  <c:v>1591.0</c:v>
                </c:pt>
                <c:pt idx="2993">
                  <c:v>1592.0</c:v>
                </c:pt>
                <c:pt idx="2994">
                  <c:v>1593.0</c:v>
                </c:pt>
                <c:pt idx="2995">
                  <c:v>1594.0</c:v>
                </c:pt>
                <c:pt idx="2996">
                  <c:v>1595.0</c:v>
                </c:pt>
                <c:pt idx="2997">
                  <c:v>1596.0</c:v>
                </c:pt>
                <c:pt idx="2998">
                  <c:v>1597.0</c:v>
                </c:pt>
                <c:pt idx="2999">
                  <c:v>1597.0</c:v>
                </c:pt>
                <c:pt idx="3000">
                  <c:v>1597.0</c:v>
                </c:pt>
                <c:pt idx="3001">
                  <c:v>1597.0</c:v>
                </c:pt>
                <c:pt idx="3002">
                  <c:v>1597.0</c:v>
                </c:pt>
                <c:pt idx="3003">
                  <c:v>1598.0</c:v>
                </c:pt>
                <c:pt idx="3004">
                  <c:v>1598.0</c:v>
                </c:pt>
                <c:pt idx="3005">
                  <c:v>1599.0</c:v>
                </c:pt>
                <c:pt idx="3006">
                  <c:v>1600.0</c:v>
                </c:pt>
                <c:pt idx="3007">
                  <c:v>1601.0</c:v>
                </c:pt>
                <c:pt idx="3008">
                  <c:v>1602.0</c:v>
                </c:pt>
                <c:pt idx="3009">
                  <c:v>1603.0</c:v>
                </c:pt>
                <c:pt idx="3010">
                  <c:v>1604.0</c:v>
                </c:pt>
                <c:pt idx="3011">
                  <c:v>1605.0</c:v>
                </c:pt>
                <c:pt idx="3012">
                  <c:v>1605.0</c:v>
                </c:pt>
                <c:pt idx="3013">
                  <c:v>1606.0</c:v>
                </c:pt>
                <c:pt idx="3014">
                  <c:v>1606.0</c:v>
                </c:pt>
                <c:pt idx="3015">
                  <c:v>1606.0</c:v>
                </c:pt>
                <c:pt idx="3016">
                  <c:v>1607.0</c:v>
                </c:pt>
                <c:pt idx="3017">
                  <c:v>1608.0</c:v>
                </c:pt>
                <c:pt idx="3018">
                  <c:v>1609.0</c:v>
                </c:pt>
                <c:pt idx="3019">
                  <c:v>1610.0</c:v>
                </c:pt>
                <c:pt idx="3020">
                  <c:v>1611.0</c:v>
                </c:pt>
                <c:pt idx="3021">
                  <c:v>1612.0</c:v>
                </c:pt>
                <c:pt idx="3022">
                  <c:v>1613.0</c:v>
                </c:pt>
                <c:pt idx="3023">
                  <c:v>1613.0</c:v>
                </c:pt>
                <c:pt idx="3024">
                  <c:v>1614.0</c:v>
                </c:pt>
                <c:pt idx="3025">
                  <c:v>1615.0</c:v>
                </c:pt>
                <c:pt idx="3026">
                  <c:v>1616.0</c:v>
                </c:pt>
                <c:pt idx="3027">
                  <c:v>1617.0</c:v>
                </c:pt>
                <c:pt idx="3028">
                  <c:v>1618.0</c:v>
                </c:pt>
                <c:pt idx="3029">
                  <c:v>1618.0</c:v>
                </c:pt>
                <c:pt idx="3030">
                  <c:v>1618.0</c:v>
                </c:pt>
                <c:pt idx="3031">
                  <c:v>1619.0</c:v>
                </c:pt>
                <c:pt idx="3032">
                  <c:v>1620.0</c:v>
                </c:pt>
                <c:pt idx="3033">
                  <c:v>1620.0</c:v>
                </c:pt>
                <c:pt idx="3034">
                  <c:v>1621.0</c:v>
                </c:pt>
                <c:pt idx="3035">
                  <c:v>1622.0</c:v>
                </c:pt>
                <c:pt idx="3036">
                  <c:v>1623.0</c:v>
                </c:pt>
                <c:pt idx="3037">
                  <c:v>1624.0</c:v>
                </c:pt>
                <c:pt idx="3038">
                  <c:v>1625.0</c:v>
                </c:pt>
                <c:pt idx="3039">
                  <c:v>1625.0</c:v>
                </c:pt>
                <c:pt idx="3040">
                  <c:v>1626.0</c:v>
                </c:pt>
                <c:pt idx="3041">
                  <c:v>1627.0</c:v>
                </c:pt>
                <c:pt idx="3042">
                  <c:v>1628.0</c:v>
                </c:pt>
                <c:pt idx="3043">
                  <c:v>1629.0</c:v>
                </c:pt>
                <c:pt idx="3044">
                  <c:v>1630.0</c:v>
                </c:pt>
                <c:pt idx="3045">
                  <c:v>1630.0</c:v>
                </c:pt>
                <c:pt idx="3046">
                  <c:v>1630.0</c:v>
                </c:pt>
                <c:pt idx="3047">
                  <c:v>1630.0</c:v>
                </c:pt>
                <c:pt idx="3048">
                  <c:v>1631.0</c:v>
                </c:pt>
                <c:pt idx="3049">
                  <c:v>1632.0</c:v>
                </c:pt>
                <c:pt idx="3050">
                  <c:v>1633.0</c:v>
                </c:pt>
                <c:pt idx="3051">
                  <c:v>1634.0</c:v>
                </c:pt>
                <c:pt idx="3052">
                  <c:v>1634.0</c:v>
                </c:pt>
                <c:pt idx="3053">
                  <c:v>1634.0</c:v>
                </c:pt>
                <c:pt idx="3054">
                  <c:v>1634.0</c:v>
                </c:pt>
                <c:pt idx="3055">
                  <c:v>1635.0</c:v>
                </c:pt>
                <c:pt idx="3056">
                  <c:v>1636.0</c:v>
                </c:pt>
                <c:pt idx="3057">
                  <c:v>1637.0</c:v>
                </c:pt>
                <c:pt idx="3058">
                  <c:v>1638.0</c:v>
                </c:pt>
                <c:pt idx="3059">
                  <c:v>1639.0</c:v>
                </c:pt>
                <c:pt idx="3060">
                  <c:v>1640.0</c:v>
                </c:pt>
                <c:pt idx="3061">
                  <c:v>1641.0</c:v>
                </c:pt>
                <c:pt idx="3062">
                  <c:v>1642.0</c:v>
                </c:pt>
                <c:pt idx="3063">
                  <c:v>1643.0</c:v>
                </c:pt>
                <c:pt idx="3064">
                  <c:v>1644.0</c:v>
                </c:pt>
                <c:pt idx="3065">
                  <c:v>1645.0</c:v>
                </c:pt>
                <c:pt idx="3066">
                  <c:v>1646.0</c:v>
                </c:pt>
                <c:pt idx="3067">
                  <c:v>1647.0</c:v>
                </c:pt>
                <c:pt idx="3068">
                  <c:v>1648.0</c:v>
                </c:pt>
                <c:pt idx="3069">
                  <c:v>1649.0</c:v>
                </c:pt>
                <c:pt idx="3070">
                  <c:v>1650.0</c:v>
                </c:pt>
                <c:pt idx="3071">
                  <c:v>1651.0</c:v>
                </c:pt>
                <c:pt idx="3072">
                  <c:v>1651.0</c:v>
                </c:pt>
                <c:pt idx="3073">
                  <c:v>1652.0</c:v>
                </c:pt>
                <c:pt idx="3074">
                  <c:v>1653.0</c:v>
                </c:pt>
                <c:pt idx="3075">
                  <c:v>1654.0</c:v>
                </c:pt>
                <c:pt idx="3076">
                  <c:v>1655.0</c:v>
                </c:pt>
                <c:pt idx="3077">
                  <c:v>1656.0</c:v>
                </c:pt>
                <c:pt idx="3078">
                  <c:v>1657.0</c:v>
                </c:pt>
                <c:pt idx="3079">
                  <c:v>1658.0</c:v>
                </c:pt>
                <c:pt idx="3080">
                  <c:v>1659.0</c:v>
                </c:pt>
                <c:pt idx="3081">
                  <c:v>1659.0</c:v>
                </c:pt>
                <c:pt idx="3082">
                  <c:v>1659.0</c:v>
                </c:pt>
                <c:pt idx="3083">
                  <c:v>1660.0</c:v>
                </c:pt>
                <c:pt idx="3084">
                  <c:v>1661.0</c:v>
                </c:pt>
                <c:pt idx="3085">
                  <c:v>1662.0</c:v>
                </c:pt>
                <c:pt idx="3086">
                  <c:v>1662.0</c:v>
                </c:pt>
                <c:pt idx="3087">
                  <c:v>1663.0</c:v>
                </c:pt>
                <c:pt idx="3088">
                  <c:v>1664.0</c:v>
                </c:pt>
                <c:pt idx="3089">
                  <c:v>1665.0</c:v>
                </c:pt>
                <c:pt idx="3090">
                  <c:v>1666.0</c:v>
                </c:pt>
                <c:pt idx="3091">
                  <c:v>1666.0</c:v>
                </c:pt>
                <c:pt idx="3092">
                  <c:v>1666.0</c:v>
                </c:pt>
                <c:pt idx="3093">
                  <c:v>1666.0</c:v>
                </c:pt>
                <c:pt idx="3094">
                  <c:v>1666.0</c:v>
                </c:pt>
                <c:pt idx="3095">
                  <c:v>1666.0</c:v>
                </c:pt>
                <c:pt idx="3096">
                  <c:v>1666.0</c:v>
                </c:pt>
                <c:pt idx="3097">
                  <c:v>1667.0</c:v>
                </c:pt>
                <c:pt idx="3098">
                  <c:v>1668.0</c:v>
                </c:pt>
                <c:pt idx="3099">
                  <c:v>1669.0</c:v>
                </c:pt>
                <c:pt idx="3100">
                  <c:v>1670.0</c:v>
                </c:pt>
                <c:pt idx="3101">
                  <c:v>1670.0</c:v>
                </c:pt>
                <c:pt idx="3102">
                  <c:v>1670.0</c:v>
                </c:pt>
                <c:pt idx="3103">
                  <c:v>1670.0</c:v>
                </c:pt>
                <c:pt idx="3104">
                  <c:v>1670.0</c:v>
                </c:pt>
                <c:pt idx="3105">
                  <c:v>1671.0</c:v>
                </c:pt>
                <c:pt idx="3106">
                  <c:v>1671.0</c:v>
                </c:pt>
                <c:pt idx="3107">
                  <c:v>1672.0</c:v>
                </c:pt>
                <c:pt idx="3108">
                  <c:v>1672.0</c:v>
                </c:pt>
                <c:pt idx="3109">
                  <c:v>1672.0</c:v>
                </c:pt>
                <c:pt idx="3110">
                  <c:v>1672.0</c:v>
                </c:pt>
                <c:pt idx="3111">
                  <c:v>1672.0</c:v>
                </c:pt>
                <c:pt idx="3112">
                  <c:v>1672.0</c:v>
                </c:pt>
                <c:pt idx="3113">
                  <c:v>1673.0</c:v>
                </c:pt>
                <c:pt idx="3114">
                  <c:v>1673.0</c:v>
                </c:pt>
                <c:pt idx="3115">
                  <c:v>1673.0</c:v>
                </c:pt>
                <c:pt idx="3116">
                  <c:v>1673.0</c:v>
                </c:pt>
                <c:pt idx="3117">
                  <c:v>1674.0</c:v>
                </c:pt>
                <c:pt idx="3118">
                  <c:v>1674.0</c:v>
                </c:pt>
                <c:pt idx="3119">
                  <c:v>1674.0</c:v>
                </c:pt>
                <c:pt idx="3120">
                  <c:v>1674.0</c:v>
                </c:pt>
                <c:pt idx="3121">
                  <c:v>1674.0</c:v>
                </c:pt>
                <c:pt idx="3122">
                  <c:v>1674.0</c:v>
                </c:pt>
                <c:pt idx="3123">
                  <c:v>1674.0</c:v>
                </c:pt>
                <c:pt idx="3124">
                  <c:v>1675.0</c:v>
                </c:pt>
                <c:pt idx="3125">
                  <c:v>1676.0</c:v>
                </c:pt>
                <c:pt idx="3126">
                  <c:v>1676.0</c:v>
                </c:pt>
                <c:pt idx="3127">
                  <c:v>1677.0</c:v>
                </c:pt>
                <c:pt idx="3128">
                  <c:v>1678.0</c:v>
                </c:pt>
                <c:pt idx="3129">
                  <c:v>1678.0</c:v>
                </c:pt>
                <c:pt idx="3130">
                  <c:v>1678.0</c:v>
                </c:pt>
                <c:pt idx="3131">
                  <c:v>1679.0</c:v>
                </c:pt>
                <c:pt idx="3132">
                  <c:v>1680.0</c:v>
                </c:pt>
                <c:pt idx="3133">
                  <c:v>1681.0</c:v>
                </c:pt>
                <c:pt idx="3134">
                  <c:v>1682.0</c:v>
                </c:pt>
                <c:pt idx="3135">
                  <c:v>1683.0</c:v>
                </c:pt>
                <c:pt idx="3136">
                  <c:v>1684.0</c:v>
                </c:pt>
                <c:pt idx="3137">
                  <c:v>1685.0</c:v>
                </c:pt>
                <c:pt idx="3138">
                  <c:v>1686.0</c:v>
                </c:pt>
                <c:pt idx="3139">
                  <c:v>1686.0</c:v>
                </c:pt>
                <c:pt idx="3140">
                  <c:v>1686.0</c:v>
                </c:pt>
                <c:pt idx="3141">
                  <c:v>1687.0</c:v>
                </c:pt>
                <c:pt idx="3142">
                  <c:v>1688.0</c:v>
                </c:pt>
                <c:pt idx="3143">
                  <c:v>1688.0</c:v>
                </c:pt>
                <c:pt idx="3144">
                  <c:v>1688.0</c:v>
                </c:pt>
                <c:pt idx="3145">
                  <c:v>1688.0</c:v>
                </c:pt>
                <c:pt idx="3146">
                  <c:v>1688.0</c:v>
                </c:pt>
                <c:pt idx="3147">
                  <c:v>1689.0</c:v>
                </c:pt>
                <c:pt idx="3148">
                  <c:v>1690.0</c:v>
                </c:pt>
                <c:pt idx="3149">
                  <c:v>1691.0</c:v>
                </c:pt>
                <c:pt idx="3150">
                  <c:v>1691.0</c:v>
                </c:pt>
                <c:pt idx="3151">
                  <c:v>1691.0</c:v>
                </c:pt>
                <c:pt idx="3152">
                  <c:v>1691.0</c:v>
                </c:pt>
                <c:pt idx="3153">
                  <c:v>1691.0</c:v>
                </c:pt>
                <c:pt idx="3154">
                  <c:v>1692.0</c:v>
                </c:pt>
                <c:pt idx="3155">
                  <c:v>1693.0</c:v>
                </c:pt>
                <c:pt idx="3156">
                  <c:v>1693.0</c:v>
                </c:pt>
                <c:pt idx="3157">
                  <c:v>1693.0</c:v>
                </c:pt>
                <c:pt idx="3158">
                  <c:v>1694.0</c:v>
                </c:pt>
                <c:pt idx="3159">
                  <c:v>1695.0</c:v>
                </c:pt>
                <c:pt idx="3160">
                  <c:v>1696.0</c:v>
                </c:pt>
                <c:pt idx="3161">
                  <c:v>1697.0</c:v>
                </c:pt>
                <c:pt idx="3162">
                  <c:v>1698.0</c:v>
                </c:pt>
                <c:pt idx="3163">
                  <c:v>1699.0</c:v>
                </c:pt>
                <c:pt idx="3164">
                  <c:v>1700.0</c:v>
                </c:pt>
                <c:pt idx="3165">
                  <c:v>1701.0</c:v>
                </c:pt>
                <c:pt idx="3166">
                  <c:v>1701.0</c:v>
                </c:pt>
                <c:pt idx="3167">
                  <c:v>1702.0</c:v>
                </c:pt>
                <c:pt idx="3168">
                  <c:v>1703.0</c:v>
                </c:pt>
                <c:pt idx="3169">
                  <c:v>1704.0</c:v>
                </c:pt>
                <c:pt idx="3170">
                  <c:v>1704.0</c:v>
                </c:pt>
                <c:pt idx="3171">
                  <c:v>1705.0</c:v>
                </c:pt>
                <c:pt idx="3172">
                  <c:v>1706.0</c:v>
                </c:pt>
                <c:pt idx="3173">
                  <c:v>1707.0</c:v>
                </c:pt>
                <c:pt idx="3174">
                  <c:v>1708.0</c:v>
                </c:pt>
                <c:pt idx="3175">
                  <c:v>1709.0</c:v>
                </c:pt>
                <c:pt idx="3176">
                  <c:v>1710.0</c:v>
                </c:pt>
                <c:pt idx="3177">
                  <c:v>1711.0</c:v>
                </c:pt>
                <c:pt idx="3178">
                  <c:v>1712.0</c:v>
                </c:pt>
                <c:pt idx="3179">
                  <c:v>1713.0</c:v>
                </c:pt>
                <c:pt idx="3180">
                  <c:v>1713.0</c:v>
                </c:pt>
                <c:pt idx="3181">
                  <c:v>1714.0</c:v>
                </c:pt>
                <c:pt idx="3182">
                  <c:v>1715.0</c:v>
                </c:pt>
                <c:pt idx="3183">
                  <c:v>1716.0</c:v>
                </c:pt>
                <c:pt idx="3184">
                  <c:v>1717.0</c:v>
                </c:pt>
                <c:pt idx="3185">
                  <c:v>1718.0</c:v>
                </c:pt>
                <c:pt idx="3186">
                  <c:v>1719.0</c:v>
                </c:pt>
                <c:pt idx="3187">
                  <c:v>1719.0</c:v>
                </c:pt>
                <c:pt idx="3188">
                  <c:v>1719.0</c:v>
                </c:pt>
                <c:pt idx="3189">
                  <c:v>1720.0</c:v>
                </c:pt>
                <c:pt idx="3190">
                  <c:v>1720.0</c:v>
                </c:pt>
                <c:pt idx="3191">
                  <c:v>1721.0</c:v>
                </c:pt>
                <c:pt idx="3192">
                  <c:v>1721.0</c:v>
                </c:pt>
                <c:pt idx="3193">
                  <c:v>1722.0</c:v>
                </c:pt>
                <c:pt idx="3194">
                  <c:v>1723.0</c:v>
                </c:pt>
                <c:pt idx="3195">
                  <c:v>1723.0</c:v>
                </c:pt>
                <c:pt idx="3196">
                  <c:v>1724.0</c:v>
                </c:pt>
                <c:pt idx="3197">
                  <c:v>1724.0</c:v>
                </c:pt>
                <c:pt idx="3198">
                  <c:v>1725.0</c:v>
                </c:pt>
                <c:pt idx="3199">
                  <c:v>1725.0</c:v>
                </c:pt>
                <c:pt idx="3200">
                  <c:v>1726.0</c:v>
                </c:pt>
                <c:pt idx="3201">
                  <c:v>1727.0</c:v>
                </c:pt>
                <c:pt idx="3202">
                  <c:v>1728.0</c:v>
                </c:pt>
                <c:pt idx="3203">
                  <c:v>1729.0</c:v>
                </c:pt>
                <c:pt idx="3204">
                  <c:v>1730.0</c:v>
                </c:pt>
                <c:pt idx="3205">
                  <c:v>1730.0</c:v>
                </c:pt>
                <c:pt idx="3206">
                  <c:v>1730.0</c:v>
                </c:pt>
                <c:pt idx="3207">
                  <c:v>1730.0</c:v>
                </c:pt>
                <c:pt idx="3208">
                  <c:v>1730.0</c:v>
                </c:pt>
                <c:pt idx="3209">
                  <c:v>1730.0</c:v>
                </c:pt>
                <c:pt idx="3210">
                  <c:v>1730.0</c:v>
                </c:pt>
                <c:pt idx="3211">
                  <c:v>1730.0</c:v>
                </c:pt>
                <c:pt idx="3212">
                  <c:v>1730.0</c:v>
                </c:pt>
                <c:pt idx="3213">
                  <c:v>1730.0</c:v>
                </c:pt>
                <c:pt idx="3214">
                  <c:v>1730.0</c:v>
                </c:pt>
                <c:pt idx="3215">
                  <c:v>1731.0</c:v>
                </c:pt>
                <c:pt idx="3216">
                  <c:v>1731.0</c:v>
                </c:pt>
                <c:pt idx="3217">
                  <c:v>1732.0</c:v>
                </c:pt>
                <c:pt idx="3218">
                  <c:v>1733.0</c:v>
                </c:pt>
                <c:pt idx="3219">
                  <c:v>1734.0</c:v>
                </c:pt>
                <c:pt idx="3220">
                  <c:v>1734.0</c:v>
                </c:pt>
                <c:pt idx="3221">
                  <c:v>1734.0</c:v>
                </c:pt>
                <c:pt idx="3222">
                  <c:v>1735.0</c:v>
                </c:pt>
                <c:pt idx="3223">
                  <c:v>1736.0</c:v>
                </c:pt>
                <c:pt idx="3224">
                  <c:v>1737.0</c:v>
                </c:pt>
                <c:pt idx="3225">
                  <c:v>1738.0</c:v>
                </c:pt>
                <c:pt idx="3226">
                  <c:v>1739.0</c:v>
                </c:pt>
                <c:pt idx="3227">
                  <c:v>1740.0</c:v>
                </c:pt>
                <c:pt idx="3228">
                  <c:v>1741.0</c:v>
                </c:pt>
                <c:pt idx="3229">
                  <c:v>1742.0</c:v>
                </c:pt>
                <c:pt idx="3230">
                  <c:v>1743.0</c:v>
                </c:pt>
                <c:pt idx="3231">
                  <c:v>1744.0</c:v>
                </c:pt>
                <c:pt idx="3232">
                  <c:v>1745.0</c:v>
                </c:pt>
                <c:pt idx="3233">
                  <c:v>1746.0</c:v>
                </c:pt>
                <c:pt idx="3234">
                  <c:v>1747.0</c:v>
                </c:pt>
                <c:pt idx="3235">
                  <c:v>1747.0</c:v>
                </c:pt>
                <c:pt idx="3236">
                  <c:v>1748.0</c:v>
                </c:pt>
                <c:pt idx="3237">
                  <c:v>1748.0</c:v>
                </c:pt>
                <c:pt idx="3238">
                  <c:v>1748.0</c:v>
                </c:pt>
                <c:pt idx="3239">
                  <c:v>1748.0</c:v>
                </c:pt>
                <c:pt idx="3240">
                  <c:v>1749.0</c:v>
                </c:pt>
                <c:pt idx="3241">
                  <c:v>1749.0</c:v>
                </c:pt>
                <c:pt idx="3242">
                  <c:v>1750.0</c:v>
                </c:pt>
                <c:pt idx="3243">
                  <c:v>1751.0</c:v>
                </c:pt>
                <c:pt idx="3244">
                  <c:v>1751.0</c:v>
                </c:pt>
                <c:pt idx="3245">
                  <c:v>1751.0</c:v>
                </c:pt>
                <c:pt idx="3246">
                  <c:v>1752.0</c:v>
                </c:pt>
                <c:pt idx="3247">
                  <c:v>1753.0</c:v>
                </c:pt>
                <c:pt idx="3248">
                  <c:v>1753.0</c:v>
                </c:pt>
                <c:pt idx="3249">
                  <c:v>1753.0</c:v>
                </c:pt>
                <c:pt idx="3250">
                  <c:v>1753.0</c:v>
                </c:pt>
                <c:pt idx="3251">
                  <c:v>1754.0</c:v>
                </c:pt>
                <c:pt idx="3252">
                  <c:v>1754.0</c:v>
                </c:pt>
                <c:pt idx="3253">
                  <c:v>1754.0</c:v>
                </c:pt>
                <c:pt idx="3254">
                  <c:v>1755.0</c:v>
                </c:pt>
                <c:pt idx="3255">
                  <c:v>1756.0</c:v>
                </c:pt>
                <c:pt idx="3256">
                  <c:v>1757.0</c:v>
                </c:pt>
                <c:pt idx="3257">
                  <c:v>1757.0</c:v>
                </c:pt>
                <c:pt idx="3258">
                  <c:v>1757.0</c:v>
                </c:pt>
                <c:pt idx="3259">
                  <c:v>1758.0</c:v>
                </c:pt>
                <c:pt idx="3260">
                  <c:v>1759.0</c:v>
                </c:pt>
                <c:pt idx="3261">
                  <c:v>1760.0</c:v>
                </c:pt>
                <c:pt idx="3262">
                  <c:v>1761.0</c:v>
                </c:pt>
                <c:pt idx="3263">
                  <c:v>1762.0</c:v>
                </c:pt>
                <c:pt idx="3264">
                  <c:v>1763.0</c:v>
                </c:pt>
                <c:pt idx="3265">
                  <c:v>1763.0</c:v>
                </c:pt>
                <c:pt idx="3266">
                  <c:v>1763.0</c:v>
                </c:pt>
                <c:pt idx="3267">
                  <c:v>1764.0</c:v>
                </c:pt>
                <c:pt idx="3268">
                  <c:v>1765.0</c:v>
                </c:pt>
                <c:pt idx="3269">
                  <c:v>1765.0</c:v>
                </c:pt>
                <c:pt idx="3270">
                  <c:v>1766.0</c:v>
                </c:pt>
                <c:pt idx="3271">
                  <c:v>1767.0</c:v>
                </c:pt>
                <c:pt idx="3272">
                  <c:v>1768.0</c:v>
                </c:pt>
                <c:pt idx="3273">
                  <c:v>1769.0</c:v>
                </c:pt>
                <c:pt idx="3274">
                  <c:v>1770.0</c:v>
                </c:pt>
                <c:pt idx="3275">
                  <c:v>1771.0</c:v>
                </c:pt>
                <c:pt idx="3276">
                  <c:v>1772.0</c:v>
                </c:pt>
                <c:pt idx="3277">
                  <c:v>1773.0</c:v>
                </c:pt>
                <c:pt idx="3278">
                  <c:v>1774.0</c:v>
                </c:pt>
                <c:pt idx="3279">
                  <c:v>1775.0</c:v>
                </c:pt>
                <c:pt idx="3280">
                  <c:v>1776.0</c:v>
                </c:pt>
                <c:pt idx="3281">
                  <c:v>1776.0</c:v>
                </c:pt>
                <c:pt idx="3282">
                  <c:v>1776.0</c:v>
                </c:pt>
                <c:pt idx="3283">
                  <c:v>1777.0</c:v>
                </c:pt>
                <c:pt idx="3284">
                  <c:v>1777.0</c:v>
                </c:pt>
                <c:pt idx="3285">
                  <c:v>1778.0</c:v>
                </c:pt>
                <c:pt idx="3286">
                  <c:v>1778.0</c:v>
                </c:pt>
                <c:pt idx="3287">
                  <c:v>1779.0</c:v>
                </c:pt>
                <c:pt idx="3288">
                  <c:v>1780.0</c:v>
                </c:pt>
                <c:pt idx="3289">
                  <c:v>1781.0</c:v>
                </c:pt>
                <c:pt idx="3290">
                  <c:v>1782.0</c:v>
                </c:pt>
                <c:pt idx="3291">
                  <c:v>1782.0</c:v>
                </c:pt>
                <c:pt idx="3292">
                  <c:v>1783.0</c:v>
                </c:pt>
                <c:pt idx="3293">
                  <c:v>1783.0</c:v>
                </c:pt>
                <c:pt idx="3294">
                  <c:v>1783.0</c:v>
                </c:pt>
                <c:pt idx="3295">
                  <c:v>1783.0</c:v>
                </c:pt>
                <c:pt idx="3296">
                  <c:v>1783.0</c:v>
                </c:pt>
                <c:pt idx="3297">
                  <c:v>1784.0</c:v>
                </c:pt>
                <c:pt idx="3298">
                  <c:v>1785.0</c:v>
                </c:pt>
                <c:pt idx="3299">
                  <c:v>1785.0</c:v>
                </c:pt>
                <c:pt idx="3300">
                  <c:v>1785.0</c:v>
                </c:pt>
                <c:pt idx="3301">
                  <c:v>1785.0</c:v>
                </c:pt>
                <c:pt idx="3302">
                  <c:v>1785.0</c:v>
                </c:pt>
                <c:pt idx="3303">
                  <c:v>1785.0</c:v>
                </c:pt>
                <c:pt idx="3304">
                  <c:v>1785.0</c:v>
                </c:pt>
                <c:pt idx="3305">
                  <c:v>1785.0</c:v>
                </c:pt>
                <c:pt idx="3306">
                  <c:v>1785.0</c:v>
                </c:pt>
                <c:pt idx="3307">
                  <c:v>1786.0</c:v>
                </c:pt>
                <c:pt idx="3308">
                  <c:v>1787.0</c:v>
                </c:pt>
                <c:pt idx="3309">
                  <c:v>1787.0</c:v>
                </c:pt>
                <c:pt idx="3310">
                  <c:v>1788.0</c:v>
                </c:pt>
                <c:pt idx="3311">
                  <c:v>1789.0</c:v>
                </c:pt>
                <c:pt idx="3312">
                  <c:v>1790.0</c:v>
                </c:pt>
                <c:pt idx="3313">
                  <c:v>1791.0</c:v>
                </c:pt>
                <c:pt idx="3314">
                  <c:v>1792.0</c:v>
                </c:pt>
                <c:pt idx="3315">
                  <c:v>1793.0</c:v>
                </c:pt>
                <c:pt idx="3316">
                  <c:v>1794.0</c:v>
                </c:pt>
                <c:pt idx="3317">
                  <c:v>1795.0</c:v>
                </c:pt>
                <c:pt idx="3318">
                  <c:v>1795.0</c:v>
                </c:pt>
                <c:pt idx="3319">
                  <c:v>1795.0</c:v>
                </c:pt>
                <c:pt idx="3320">
                  <c:v>1795.0</c:v>
                </c:pt>
                <c:pt idx="3321">
                  <c:v>1795.0</c:v>
                </c:pt>
                <c:pt idx="3322">
                  <c:v>1796.0</c:v>
                </c:pt>
                <c:pt idx="3323">
                  <c:v>1797.0</c:v>
                </c:pt>
                <c:pt idx="3324">
                  <c:v>1797.0</c:v>
                </c:pt>
                <c:pt idx="3325">
                  <c:v>1797.0</c:v>
                </c:pt>
                <c:pt idx="3326">
                  <c:v>1798.0</c:v>
                </c:pt>
                <c:pt idx="3327">
                  <c:v>1799.0</c:v>
                </c:pt>
                <c:pt idx="3328">
                  <c:v>1800.0</c:v>
                </c:pt>
                <c:pt idx="3329">
                  <c:v>1801.0</c:v>
                </c:pt>
                <c:pt idx="3330">
                  <c:v>1802.0</c:v>
                </c:pt>
                <c:pt idx="3331">
                  <c:v>1803.0</c:v>
                </c:pt>
                <c:pt idx="3332">
                  <c:v>1804.0</c:v>
                </c:pt>
                <c:pt idx="3333">
                  <c:v>1805.0</c:v>
                </c:pt>
                <c:pt idx="3334">
                  <c:v>1806.0</c:v>
                </c:pt>
                <c:pt idx="3335">
                  <c:v>1807.0</c:v>
                </c:pt>
                <c:pt idx="3336">
                  <c:v>1808.0</c:v>
                </c:pt>
                <c:pt idx="3337">
                  <c:v>1809.0</c:v>
                </c:pt>
                <c:pt idx="3338">
                  <c:v>1810.0</c:v>
                </c:pt>
                <c:pt idx="3339">
                  <c:v>1811.0</c:v>
                </c:pt>
                <c:pt idx="3340">
                  <c:v>1812.0</c:v>
                </c:pt>
                <c:pt idx="3341">
                  <c:v>1813.0</c:v>
                </c:pt>
                <c:pt idx="3342">
                  <c:v>1813.0</c:v>
                </c:pt>
                <c:pt idx="3343">
                  <c:v>1814.0</c:v>
                </c:pt>
                <c:pt idx="3344">
                  <c:v>1815.0</c:v>
                </c:pt>
                <c:pt idx="3345">
                  <c:v>1816.0</c:v>
                </c:pt>
                <c:pt idx="3346">
                  <c:v>1817.0</c:v>
                </c:pt>
                <c:pt idx="3347">
                  <c:v>1818.0</c:v>
                </c:pt>
                <c:pt idx="3348">
                  <c:v>1819.0</c:v>
                </c:pt>
                <c:pt idx="3349">
                  <c:v>1819.0</c:v>
                </c:pt>
                <c:pt idx="3350">
                  <c:v>1819.0</c:v>
                </c:pt>
                <c:pt idx="3351">
                  <c:v>1820.0</c:v>
                </c:pt>
                <c:pt idx="3352">
                  <c:v>1820.0</c:v>
                </c:pt>
                <c:pt idx="3353">
                  <c:v>1820.0</c:v>
                </c:pt>
                <c:pt idx="3354">
                  <c:v>1821.0</c:v>
                </c:pt>
                <c:pt idx="3355">
                  <c:v>1822.0</c:v>
                </c:pt>
                <c:pt idx="3356">
                  <c:v>1823.0</c:v>
                </c:pt>
                <c:pt idx="3357">
                  <c:v>1824.0</c:v>
                </c:pt>
                <c:pt idx="3358">
                  <c:v>1825.0</c:v>
                </c:pt>
                <c:pt idx="3359">
                  <c:v>1826.0</c:v>
                </c:pt>
                <c:pt idx="3360">
                  <c:v>1826.0</c:v>
                </c:pt>
                <c:pt idx="3361">
                  <c:v>1827.0</c:v>
                </c:pt>
                <c:pt idx="3362">
                  <c:v>1828.0</c:v>
                </c:pt>
                <c:pt idx="3363">
                  <c:v>1829.0</c:v>
                </c:pt>
                <c:pt idx="3364">
                  <c:v>1830.0</c:v>
                </c:pt>
                <c:pt idx="3365">
                  <c:v>1831.0</c:v>
                </c:pt>
                <c:pt idx="3366">
                  <c:v>1832.0</c:v>
                </c:pt>
                <c:pt idx="3367">
                  <c:v>1833.0</c:v>
                </c:pt>
                <c:pt idx="3368">
                  <c:v>1834.0</c:v>
                </c:pt>
                <c:pt idx="3369">
                  <c:v>1835.0</c:v>
                </c:pt>
                <c:pt idx="3370">
                  <c:v>1836.0</c:v>
                </c:pt>
                <c:pt idx="3371">
                  <c:v>1837.0</c:v>
                </c:pt>
                <c:pt idx="3372">
                  <c:v>1838.0</c:v>
                </c:pt>
                <c:pt idx="3373">
                  <c:v>1839.0</c:v>
                </c:pt>
                <c:pt idx="3374">
                  <c:v>1839.0</c:v>
                </c:pt>
                <c:pt idx="3375">
                  <c:v>1839.0</c:v>
                </c:pt>
                <c:pt idx="3376">
                  <c:v>1840.0</c:v>
                </c:pt>
                <c:pt idx="3377">
                  <c:v>1840.0</c:v>
                </c:pt>
                <c:pt idx="3378">
                  <c:v>1841.0</c:v>
                </c:pt>
                <c:pt idx="3379">
                  <c:v>1841.0</c:v>
                </c:pt>
                <c:pt idx="3380">
                  <c:v>1842.0</c:v>
                </c:pt>
                <c:pt idx="3381">
                  <c:v>1842.0</c:v>
                </c:pt>
                <c:pt idx="3382">
                  <c:v>1842.0</c:v>
                </c:pt>
                <c:pt idx="3383">
                  <c:v>1843.0</c:v>
                </c:pt>
                <c:pt idx="3384">
                  <c:v>1844.0</c:v>
                </c:pt>
                <c:pt idx="3385">
                  <c:v>1845.0</c:v>
                </c:pt>
                <c:pt idx="3386">
                  <c:v>1846.0</c:v>
                </c:pt>
                <c:pt idx="3387">
                  <c:v>1847.0</c:v>
                </c:pt>
                <c:pt idx="3388">
                  <c:v>1848.0</c:v>
                </c:pt>
                <c:pt idx="3389">
                  <c:v>1849.0</c:v>
                </c:pt>
                <c:pt idx="3390">
                  <c:v>1850.0</c:v>
                </c:pt>
                <c:pt idx="3391">
                  <c:v>1851.0</c:v>
                </c:pt>
                <c:pt idx="3392">
                  <c:v>1852.0</c:v>
                </c:pt>
                <c:pt idx="3393">
                  <c:v>1852.0</c:v>
                </c:pt>
                <c:pt idx="3394">
                  <c:v>1852.0</c:v>
                </c:pt>
                <c:pt idx="3395">
                  <c:v>1853.0</c:v>
                </c:pt>
                <c:pt idx="3396">
                  <c:v>1853.0</c:v>
                </c:pt>
                <c:pt idx="3397">
                  <c:v>1854.0</c:v>
                </c:pt>
                <c:pt idx="3398">
                  <c:v>1854.0</c:v>
                </c:pt>
                <c:pt idx="3399">
                  <c:v>1855.0</c:v>
                </c:pt>
                <c:pt idx="3400">
                  <c:v>1856.0</c:v>
                </c:pt>
                <c:pt idx="3401">
                  <c:v>1856.0</c:v>
                </c:pt>
                <c:pt idx="3402">
                  <c:v>1856.0</c:v>
                </c:pt>
                <c:pt idx="3403">
                  <c:v>1856.0</c:v>
                </c:pt>
                <c:pt idx="3404">
                  <c:v>1857.0</c:v>
                </c:pt>
                <c:pt idx="3405">
                  <c:v>1858.0</c:v>
                </c:pt>
                <c:pt idx="3406">
                  <c:v>1859.0</c:v>
                </c:pt>
                <c:pt idx="3407">
                  <c:v>1859.0</c:v>
                </c:pt>
                <c:pt idx="3408">
                  <c:v>1860.0</c:v>
                </c:pt>
                <c:pt idx="3409">
                  <c:v>1861.0</c:v>
                </c:pt>
                <c:pt idx="3410">
                  <c:v>1862.0</c:v>
                </c:pt>
                <c:pt idx="3411">
                  <c:v>1863.0</c:v>
                </c:pt>
                <c:pt idx="3412">
                  <c:v>1864.0</c:v>
                </c:pt>
                <c:pt idx="3413">
                  <c:v>1865.0</c:v>
                </c:pt>
                <c:pt idx="3414">
                  <c:v>1866.0</c:v>
                </c:pt>
                <c:pt idx="3415">
                  <c:v>1867.0</c:v>
                </c:pt>
                <c:pt idx="3416">
                  <c:v>1868.0</c:v>
                </c:pt>
                <c:pt idx="3417">
                  <c:v>1869.0</c:v>
                </c:pt>
                <c:pt idx="3418">
                  <c:v>1870.0</c:v>
                </c:pt>
                <c:pt idx="3419">
                  <c:v>1871.0</c:v>
                </c:pt>
                <c:pt idx="3420">
                  <c:v>1872.0</c:v>
                </c:pt>
                <c:pt idx="3421">
                  <c:v>1873.0</c:v>
                </c:pt>
                <c:pt idx="3422">
                  <c:v>1874.0</c:v>
                </c:pt>
                <c:pt idx="3423">
                  <c:v>1875.0</c:v>
                </c:pt>
                <c:pt idx="3424">
                  <c:v>1876.0</c:v>
                </c:pt>
                <c:pt idx="3425">
                  <c:v>1876.0</c:v>
                </c:pt>
                <c:pt idx="3426">
                  <c:v>1876.0</c:v>
                </c:pt>
                <c:pt idx="3427">
                  <c:v>1876.0</c:v>
                </c:pt>
                <c:pt idx="3428">
                  <c:v>1876.0</c:v>
                </c:pt>
                <c:pt idx="3429">
                  <c:v>1877.0</c:v>
                </c:pt>
                <c:pt idx="3430">
                  <c:v>1878.0</c:v>
                </c:pt>
                <c:pt idx="3431">
                  <c:v>1878.0</c:v>
                </c:pt>
                <c:pt idx="3432">
                  <c:v>1879.0</c:v>
                </c:pt>
                <c:pt idx="3433">
                  <c:v>1879.0</c:v>
                </c:pt>
                <c:pt idx="3434">
                  <c:v>1879.0</c:v>
                </c:pt>
                <c:pt idx="3435">
                  <c:v>1879.0</c:v>
                </c:pt>
                <c:pt idx="3436">
                  <c:v>1879.0</c:v>
                </c:pt>
                <c:pt idx="3437">
                  <c:v>1879.0</c:v>
                </c:pt>
                <c:pt idx="3438">
                  <c:v>1879.0</c:v>
                </c:pt>
                <c:pt idx="3439">
                  <c:v>1880.0</c:v>
                </c:pt>
                <c:pt idx="3440">
                  <c:v>1881.0</c:v>
                </c:pt>
                <c:pt idx="3441">
                  <c:v>1882.0</c:v>
                </c:pt>
                <c:pt idx="3442">
                  <c:v>1883.0</c:v>
                </c:pt>
                <c:pt idx="3443">
                  <c:v>1884.0</c:v>
                </c:pt>
                <c:pt idx="3444">
                  <c:v>1885.0</c:v>
                </c:pt>
                <c:pt idx="3445">
                  <c:v>1886.0</c:v>
                </c:pt>
                <c:pt idx="3446">
                  <c:v>1887.0</c:v>
                </c:pt>
                <c:pt idx="3447">
                  <c:v>1888.0</c:v>
                </c:pt>
                <c:pt idx="3448">
                  <c:v>1889.0</c:v>
                </c:pt>
                <c:pt idx="3449">
                  <c:v>1890.0</c:v>
                </c:pt>
                <c:pt idx="3450">
                  <c:v>1891.0</c:v>
                </c:pt>
                <c:pt idx="3451">
                  <c:v>1892.0</c:v>
                </c:pt>
                <c:pt idx="3452">
                  <c:v>1893.0</c:v>
                </c:pt>
                <c:pt idx="3453">
                  <c:v>1894.0</c:v>
                </c:pt>
                <c:pt idx="3454">
                  <c:v>1895.0</c:v>
                </c:pt>
                <c:pt idx="3455">
                  <c:v>1896.0</c:v>
                </c:pt>
                <c:pt idx="3456">
                  <c:v>1896.0</c:v>
                </c:pt>
                <c:pt idx="3457">
                  <c:v>1896.0</c:v>
                </c:pt>
                <c:pt idx="3458">
                  <c:v>1896.0</c:v>
                </c:pt>
                <c:pt idx="3459">
                  <c:v>1896.0</c:v>
                </c:pt>
                <c:pt idx="3460">
                  <c:v>1896.0</c:v>
                </c:pt>
                <c:pt idx="3461">
                  <c:v>1896.0</c:v>
                </c:pt>
                <c:pt idx="3462">
                  <c:v>1896.0</c:v>
                </c:pt>
                <c:pt idx="3463">
                  <c:v>1896.0</c:v>
                </c:pt>
                <c:pt idx="3464">
                  <c:v>1896.0</c:v>
                </c:pt>
                <c:pt idx="3465">
                  <c:v>1896.0</c:v>
                </c:pt>
                <c:pt idx="3466">
                  <c:v>1897.0</c:v>
                </c:pt>
                <c:pt idx="3467">
                  <c:v>1898.0</c:v>
                </c:pt>
                <c:pt idx="3468">
                  <c:v>1899.0</c:v>
                </c:pt>
                <c:pt idx="3469">
                  <c:v>1900.0</c:v>
                </c:pt>
                <c:pt idx="3470">
                  <c:v>1900.0</c:v>
                </c:pt>
                <c:pt idx="3471">
                  <c:v>1900.0</c:v>
                </c:pt>
                <c:pt idx="3472">
                  <c:v>1900.0</c:v>
                </c:pt>
                <c:pt idx="3473">
                  <c:v>1900.0</c:v>
                </c:pt>
                <c:pt idx="3474">
                  <c:v>1900.0</c:v>
                </c:pt>
                <c:pt idx="3475">
                  <c:v>1901.0</c:v>
                </c:pt>
                <c:pt idx="3476">
                  <c:v>1901.0</c:v>
                </c:pt>
                <c:pt idx="3477">
                  <c:v>1901.0</c:v>
                </c:pt>
                <c:pt idx="3478">
                  <c:v>1901.0</c:v>
                </c:pt>
                <c:pt idx="3479">
                  <c:v>1902.0</c:v>
                </c:pt>
                <c:pt idx="3480">
                  <c:v>1902.0</c:v>
                </c:pt>
                <c:pt idx="3481">
                  <c:v>1902.0</c:v>
                </c:pt>
                <c:pt idx="3482">
                  <c:v>1902.0</c:v>
                </c:pt>
                <c:pt idx="3483">
                  <c:v>1902.0</c:v>
                </c:pt>
                <c:pt idx="3484">
                  <c:v>1902.0</c:v>
                </c:pt>
                <c:pt idx="3485">
                  <c:v>1902.0</c:v>
                </c:pt>
                <c:pt idx="3486">
                  <c:v>1903.0</c:v>
                </c:pt>
                <c:pt idx="3487">
                  <c:v>1904.0</c:v>
                </c:pt>
                <c:pt idx="3488">
                  <c:v>1905.0</c:v>
                </c:pt>
                <c:pt idx="3489">
                  <c:v>1906.0</c:v>
                </c:pt>
                <c:pt idx="3490">
                  <c:v>1906.0</c:v>
                </c:pt>
                <c:pt idx="3491">
                  <c:v>1906.0</c:v>
                </c:pt>
                <c:pt idx="3492">
                  <c:v>1907.0</c:v>
                </c:pt>
                <c:pt idx="3493">
                  <c:v>1908.0</c:v>
                </c:pt>
                <c:pt idx="3494">
                  <c:v>1909.0</c:v>
                </c:pt>
                <c:pt idx="3495">
                  <c:v>1910.0</c:v>
                </c:pt>
                <c:pt idx="3496">
                  <c:v>1911.0</c:v>
                </c:pt>
                <c:pt idx="3497">
                  <c:v>1912.0</c:v>
                </c:pt>
                <c:pt idx="3498">
                  <c:v>1913.0</c:v>
                </c:pt>
                <c:pt idx="3499">
                  <c:v>1914.0</c:v>
                </c:pt>
                <c:pt idx="3500">
                  <c:v>1915.0</c:v>
                </c:pt>
                <c:pt idx="3501">
                  <c:v>1916.0</c:v>
                </c:pt>
                <c:pt idx="3502">
                  <c:v>1917.0</c:v>
                </c:pt>
                <c:pt idx="3503">
                  <c:v>1918.0</c:v>
                </c:pt>
                <c:pt idx="3504">
                  <c:v>1919.0</c:v>
                </c:pt>
                <c:pt idx="3505">
                  <c:v>1919.0</c:v>
                </c:pt>
                <c:pt idx="3506">
                  <c:v>1920.0</c:v>
                </c:pt>
                <c:pt idx="3507">
                  <c:v>1920.0</c:v>
                </c:pt>
                <c:pt idx="3508">
                  <c:v>1921.0</c:v>
                </c:pt>
                <c:pt idx="3509">
                  <c:v>1922.0</c:v>
                </c:pt>
                <c:pt idx="3510">
                  <c:v>1922.0</c:v>
                </c:pt>
                <c:pt idx="3511">
                  <c:v>1923.0</c:v>
                </c:pt>
                <c:pt idx="3512">
                  <c:v>1924.0</c:v>
                </c:pt>
                <c:pt idx="3513">
                  <c:v>1924.0</c:v>
                </c:pt>
                <c:pt idx="3514">
                  <c:v>1924.0</c:v>
                </c:pt>
                <c:pt idx="3515">
                  <c:v>1924.0</c:v>
                </c:pt>
                <c:pt idx="3516">
                  <c:v>1924.0</c:v>
                </c:pt>
                <c:pt idx="3517">
                  <c:v>1924.0</c:v>
                </c:pt>
                <c:pt idx="3518">
                  <c:v>1924.0</c:v>
                </c:pt>
                <c:pt idx="3519">
                  <c:v>1924.0</c:v>
                </c:pt>
                <c:pt idx="3520">
                  <c:v>1925.0</c:v>
                </c:pt>
                <c:pt idx="3521">
                  <c:v>1926.0</c:v>
                </c:pt>
                <c:pt idx="3522">
                  <c:v>1927.0</c:v>
                </c:pt>
                <c:pt idx="3523">
                  <c:v>1928.0</c:v>
                </c:pt>
                <c:pt idx="3524">
                  <c:v>1928.0</c:v>
                </c:pt>
                <c:pt idx="3525">
                  <c:v>1929.0</c:v>
                </c:pt>
                <c:pt idx="3526">
                  <c:v>1930.0</c:v>
                </c:pt>
                <c:pt idx="3527">
                  <c:v>1931.0</c:v>
                </c:pt>
                <c:pt idx="3528">
                  <c:v>1932.0</c:v>
                </c:pt>
                <c:pt idx="3529">
                  <c:v>1933.0</c:v>
                </c:pt>
                <c:pt idx="3530">
                  <c:v>1934.0</c:v>
                </c:pt>
                <c:pt idx="3531">
                  <c:v>1935.0</c:v>
                </c:pt>
                <c:pt idx="3532">
                  <c:v>1936.0</c:v>
                </c:pt>
                <c:pt idx="3533">
                  <c:v>1936.0</c:v>
                </c:pt>
                <c:pt idx="3534">
                  <c:v>1936.0</c:v>
                </c:pt>
                <c:pt idx="3535">
                  <c:v>1936.0</c:v>
                </c:pt>
                <c:pt idx="3536">
                  <c:v>1937.0</c:v>
                </c:pt>
                <c:pt idx="3537">
                  <c:v>1937.0</c:v>
                </c:pt>
                <c:pt idx="3538">
                  <c:v>1937.0</c:v>
                </c:pt>
                <c:pt idx="3539">
                  <c:v>1938.0</c:v>
                </c:pt>
                <c:pt idx="3540">
                  <c:v>1939.0</c:v>
                </c:pt>
                <c:pt idx="3541">
                  <c:v>1939.0</c:v>
                </c:pt>
                <c:pt idx="3542">
                  <c:v>1940.0</c:v>
                </c:pt>
                <c:pt idx="3543">
                  <c:v>1941.0</c:v>
                </c:pt>
                <c:pt idx="3544">
                  <c:v>1942.0</c:v>
                </c:pt>
                <c:pt idx="3545">
                  <c:v>1943.0</c:v>
                </c:pt>
                <c:pt idx="3546">
                  <c:v>1944.0</c:v>
                </c:pt>
                <c:pt idx="3547">
                  <c:v>1945.0</c:v>
                </c:pt>
                <c:pt idx="3548">
                  <c:v>1946.0</c:v>
                </c:pt>
                <c:pt idx="3549">
                  <c:v>1946.0</c:v>
                </c:pt>
                <c:pt idx="3550">
                  <c:v>1947.0</c:v>
                </c:pt>
                <c:pt idx="3551">
                  <c:v>1948.0</c:v>
                </c:pt>
                <c:pt idx="3552">
                  <c:v>1948.0</c:v>
                </c:pt>
                <c:pt idx="3553">
                  <c:v>1948.0</c:v>
                </c:pt>
                <c:pt idx="3554">
                  <c:v>1949.0</c:v>
                </c:pt>
                <c:pt idx="3555">
                  <c:v>1950.0</c:v>
                </c:pt>
                <c:pt idx="3556">
                  <c:v>1951.0</c:v>
                </c:pt>
                <c:pt idx="3557">
                  <c:v>1952.0</c:v>
                </c:pt>
                <c:pt idx="3558">
                  <c:v>1953.0</c:v>
                </c:pt>
                <c:pt idx="3559">
                  <c:v>1954.0</c:v>
                </c:pt>
                <c:pt idx="3560">
                  <c:v>1955.0</c:v>
                </c:pt>
                <c:pt idx="3561">
                  <c:v>1956.0</c:v>
                </c:pt>
                <c:pt idx="3562">
                  <c:v>1956.0</c:v>
                </c:pt>
                <c:pt idx="3563">
                  <c:v>1957.0</c:v>
                </c:pt>
                <c:pt idx="3564">
                  <c:v>1957.0</c:v>
                </c:pt>
                <c:pt idx="3565">
                  <c:v>1957.0</c:v>
                </c:pt>
                <c:pt idx="3566">
                  <c:v>1958.0</c:v>
                </c:pt>
                <c:pt idx="3567">
                  <c:v>1959.0</c:v>
                </c:pt>
                <c:pt idx="3568">
                  <c:v>1960.0</c:v>
                </c:pt>
                <c:pt idx="3569">
                  <c:v>1961.0</c:v>
                </c:pt>
                <c:pt idx="3570">
                  <c:v>1962.0</c:v>
                </c:pt>
                <c:pt idx="3571">
                  <c:v>1962.0</c:v>
                </c:pt>
                <c:pt idx="3572">
                  <c:v>1962.0</c:v>
                </c:pt>
                <c:pt idx="3573">
                  <c:v>1963.0</c:v>
                </c:pt>
                <c:pt idx="3574">
                  <c:v>1963.0</c:v>
                </c:pt>
                <c:pt idx="3575">
                  <c:v>1963.0</c:v>
                </c:pt>
                <c:pt idx="3576">
                  <c:v>1963.0</c:v>
                </c:pt>
                <c:pt idx="3577">
                  <c:v>1964.0</c:v>
                </c:pt>
                <c:pt idx="3578">
                  <c:v>1964.0</c:v>
                </c:pt>
                <c:pt idx="3579">
                  <c:v>1965.0</c:v>
                </c:pt>
                <c:pt idx="3580">
                  <c:v>1966.0</c:v>
                </c:pt>
                <c:pt idx="3581">
                  <c:v>1967.0</c:v>
                </c:pt>
                <c:pt idx="3582">
                  <c:v>1967.0</c:v>
                </c:pt>
                <c:pt idx="3583">
                  <c:v>1967.0</c:v>
                </c:pt>
                <c:pt idx="3584">
                  <c:v>1968.0</c:v>
                </c:pt>
                <c:pt idx="3585">
                  <c:v>1968.0</c:v>
                </c:pt>
                <c:pt idx="3586">
                  <c:v>1968.0</c:v>
                </c:pt>
                <c:pt idx="3587">
                  <c:v>1968.0</c:v>
                </c:pt>
                <c:pt idx="3588">
                  <c:v>1969.0</c:v>
                </c:pt>
                <c:pt idx="3589">
                  <c:v>1970.0</c:v>
                </c:pt>
                <c:pt idx="3590">
                  <c:v>1970.0</c:v>
                </c:pt>
                <c:pt idx="3591">
                  <c:v>1970.0</c:v>
                </c:pt>
                <c:pt idx="3592">
                  <c:v>1971.0</c:v>
                </c:pt>
                <c:pt idx="3593">
                  <c:v>1971.0</c:v>
                </c:pt>
                <c:pt idx="3594">
                  <c:v>1971.0</c:v>
                </c:pt>
                <c:pt idx="3595">
                  <c:v>1972.0</c:v>
                </c:pt>
                <c:pt idx="3596">
                  <c:v>1972.0</c:v>
                </c:pt>
                <c:pt idx="3597">
                  <c:v>1973.0</c:v>
                </c:pt>
                <c:pt idx="3598">
                  <c:v>1973.0</c:v>
                </c:pt>
                <c:pt idx="3599">
                  <c:v>1974.0</c:v>
                </c:pt>
                <c:pt idx="3600">
                  <c:v>1974.0</c:v>
                </c:pt>
                <c:pt idx="3601">
                  <c:v>1975.0</c:v>
                </c:pt>
                <c:pt idx="3602">
                  <c:v>1975.0</c:v>
                </c:pt>
                <c:pt idx="3603">
                  <c:v>1975.0</c:v>
                </c:pt>
                <c:pt idx="3604">
                  <c:v>1975.0</c:v>
                </c:pt>
                <c:pt idx="3605">
                  <c:v>1975.0</c:v>
                </c:pt>
                <c:pt idx="3606">
                  <c:v>1975.0</c:v>
                </c:pt>
                <c:pt idx="3607">
                  <c:v>1975.0</c:v>
                </c:pt>
                <c:pt idx="3608">
                  <c:v>1976.0</c:v>
                </c:pt>
                <c:pt idx="3609">
                  <c:v>1977.0</c:v>
                </c:pt>
                <c:pt idx="3610">
                  <c:v>1978.0</c:v>
                </c:pt>
                <c:pt idx="3611">
                  <c:v>1979.0</c:v>
                </c:pt>
                <c:pt idx="3612">
                  <c:v>1980.0</c:v>
                </c:pt>
                <c:pt idx="3613">
                  <c:v>1981.0</c:v>
                </c:pt>
                <c:pt idx="3614">
                  <c:v>1982.0</c:v>
                </c:pt>
                <c:pt idx="3615">
                  <c:v>1983.0</c:v>
                </c:pt>
                <c:pt idx="3616">
                  <c:v>1984.0</c:v>
                </c:pt>
                <c:pt idx="3617">
                  <c:v>1984.0</c:v>
                </c:pt>
                <c:pt idx="3618">
                  <c:v>1985.0</c:v>
                </c:pt>
                <c:pt idx="3619">
                  <c:v>1986.0</c:v>
                </c:pt>
                <c:pt idx="3620">
                  <c:v>1986.0</c:v>
                </c:pt>
                <c:pt idx="3621">
                  <c:v>1987.0</c:v>
                </c:pt>
                <c:pt idx="3622">
                  <c:v>1988.0</c:v>
                </c:pt>
                <c:pt idx="3623">
                  <c:v>1989.0</c:v>
                </c:pt>
                <c:pt idx="3624">
                  <c:v>1990.0</c:v>
                </c:pt>
                <c:pt idx="3625">
                  <c:v>1991.0</c:v>
                </c:pt>
                <c:pt idx="3626">
                  <c:v>1992.0</c:v>
                </c:pt>
                <c:pt idx="3627">
                  <c:v>1993.0</c:v>
                </c:pt>
                <c:pt idx="3628">
                  <c:v>1994.0</c:v>
                </c:pt>
                <c:pt idx="3629">
                  <c:v>1994.0</c:v>
                </c:pt>
                <c:pt idx="3630">
                  <c:v>1994.0</c:v>
                </c:pt>
                <c:pt idx="3631">
                  <c:v>1995.0</c:v>
                </c:pt>
                <c:pt idx="3632">
                  <c:v>1996.0</c:v>
                </c:pt>
                <c:pt idx="3633">
                  <c:v>1997.0</c:v>
                </c:pt>
                <c:pt idx="3634">
                  <c:v>1998.0</c:v>
                </c:pt>
                <c:pt idx="3635">
                  <c:v>1999.0</c:v>
                </c:pt>
                <c:pt idx="3636">
                  <c:v>2000.0</c:v>
                </c:pt>
                <c:pt idx="3637">
                  <c:v>2000.0</c:v>
                </c:pt>
                <c:pt idx="3638">
                  <c:v>2000.0</c:v>
                </c:pt>
                <c:pt idx="3639">
                  <c:v>2001.0</c:v>
                </c:pt>
                <c:pt idx="3640">
                  <c:v>2002.0</c:v>
                </c:pt>
                <c:pt idx="3641">
                  <c:v>2003.0</c:v>
                </c:pt>
                <c:pt idx="3642">
                  <c:v>2003.0</c:v>
                </c:pt>
                <c:pt idx="3643">
                  <c:v>2003.0</c:v>
                </c:pt>
                <c:pt idx="3644">
                  <c:v>2003.0</c:v>
                </c:pt>
                <c:pt idx="3645">
                  <c:v>2003.0</c:v>
                </c:pt>
                <c:pt idx="3646">
                  <c:v>2004.0</c:v>
                </c:pt>
                <c:pt idx="3647">
                  <c:v>2004.0</c:v>
                </c:pt>
                <c:pt idx="3648">
                  <c:v>2005.0</c:v>
                </c:pt>
                <c:pt idx="3649">
                  <c:v>2006.0</c:v>
                </c:pt>
                <c:pt idx="3650">
                  <c:v>2006.0</c:v>
                </c:pt>
                <c:pt idx="3651">
                  <c:v>2006.0</c:v>
                </c:pt>
                <c:pt idx="3652">
                  <c:v>2006.0</c:v>
                </c:pt>
                <c:pt idx="3653">
                  <c:v>2006.0</c:v>
                </c:pt>
                <c:pt idx="3654">
                  <c:v>2006.0</c:v>
                </c:pt>
                <c:pt idx="3655">
                  <c:v>2006.0</c:v>
                </c:pt>
                <c:pt idx="3656">
                  <c:v>2006.0</c:v>
                </c:pt>
                <c:pt idx="3657">
                  <c:v>2006.0</c:v>
                </c:pt>
                <c:pt idx="3658">
                  <c:v>2006.0</c:v>
                </c:pt>
                <c:pt idx="3659">
                  <c:v>2007.0</c:v>
                </c:pt>
                <c:pt idx="3660">
                  <c:v>2007.0</c:v>
                </c:pt>
                <c:pt idx="3661">
                  <c:v>2008.0</c:v>
                </c:pt>
                <c:pt idx="3662">
                  <c:v>2009.0</c:v>
                </c:pt>
                <c:pt idx="3663">
                  <c:v>2009.0</c:v>
                </c:pt>
                <c:pt idx="3664">
                  <c:v>2009.0</c:v>
                </c:pt>
                <c:pt idx="3665">
                  <c:v>2010.0</c:v>
                </c:pt>
                <c:pt idx="3666">
                  <c:v>2011.0</c:v>
                </c:pt>
                <c:pt idx="3667">
                  <c:v>2012.0</c:v>
                </c:pt>
                <c:pt idx="3668">
                  <c:v>2012.0</c:v>
                </c:pt>
                <c:pt idx="3669">
                  <c:v>2012.0</c:v>
                </c:pt>
                <c:pt idx="3670">
                  <c:v>2013.0</c:v>
                </c:pt>
                <c:pt idx="3671">
                  <c:v>2014.0</c:v>
                </c:pt>
                <c:pt idx="3672">
                  <c:v>2015.0</c:v>
                </c:pt>
                <c:pt idx="3673">
                  <c:v>2015.0</c:v>
                </c:pt>
                <c:pt idx="3674">
                  <c:v>2016.0</c:v>
                </c:pt>
                <c:pt idx="3675">
                  <c:v>2016.0</c:v>
                </c:pt>
                <c:pt idx="3676">
                  <c:v>2016.0</c:v>
                </c:pt>
                <c:pt idx="3677">
                  <c:v>2017.0</c:v>
                </c:pt>
                <c:pt idx="3678">
                  <c:v>2017.0</c:v>
                </c:pt>
                <c:pt idx="3679">
                  <c:v>2017.0</c:v>
                </c:pt>
                <c:pt idx="3680">
                  <c:v>2018.0</c:v>
                </c:pt>
                <c:pt idx="3681">
                  <c:v>2018.0</c:v>
                </c:pt>
                <c:pt idx="3682">
                  <c:v>2019.0</c:v>
                </c:pt>
                <c:pt idx="3683">
                  <c:v>2020.0</c:v>
                </c:pt>
                <c:pt idx="3684">
                  <c:v>2021.0</c:v>
                </c:pt>
                <c:pt idx="3685">
                  <c:v>2022.0</c:v>
                </c:pt>
                <c:pt idx="3686">
                  <c:v>2023.0</c:v>
                </c:pt>
                <c:pt idx="3687">
                  <c:v>2024.0</c:v>
                </c:pt>
                <c:pt idx="3688">
                  <c:v>2025.0</c:v>
                </c:pt>
                <c:pt idx="3689">
                  <c:v>2026.0</c:v>
                </c:pt>
                <c:pt idx="3690">
                  <c:v>2027.0</c:v>
                </c:pt>
                <c:pt idx="3691">
                  <c:v>2028.0</c:v>
                </c:pt>
                <c:pt idx="3692">
                  <c:v>2029.0</c:v>
                </c:pt>
                <c:pt idx="3693">
                  <c:v>2029.0</c:v>
                </c:pt>
                <c:pt idx="3694">
                  <c:v>2030.0</c:v>
                </c:pt>
                <c:pt idx="3695">
                  <c:v>2031.0</c:v>
                </c:pt>
                <c:pt idx="3696">
                  <c:v>2032.0</c:v>
                </c:pt>
                <c:pt idx="3697">
                  <c:v>2033.0</c:v>
                </c:pt>
                <c:pt idx="3698">
                  <c:v>2033.0</c:v>
                </c:pt>
                <c:pt idx="3699">
                  <c:v>2033.0</c:v>
                </c:pt>
                <c:pt idx="3700">
                  <c:v>2033.0</c:v>
                </c:pt>
                <c:pt idx="3701">
                  <c:v>2034.0</c:v>
                </c:pt>
                <c:pt idx="3702">
                  <c:v>2035.0</c:v>
                </c:pt>
                <c:pt idx="3703">
                  <c:v>2035.0</c:v>
                </c:pt>
                <c:pt idx="3704">
                  <c:v>2036.0</c:v>
                </c:pt>
                <c:pt idx="3705">
                  <c:v>2037.0</c:v>
                </c:pt>
                <c:pt idx="3706">
                  <c:v>2038.0</c:v>
                </c:pt>
                <c:pt idx="3707">
                  <c:v>2039.0</c:v>
                </c:pt>
                <c:pt idx="3708">
                  <c:v>2040.0</c:v>
                </c:pt>
                <c:pt idx="3709">
                  <c:v>2040.0</c:v>
                </c:pt>
                <c:pt idx="3710">
                  <c:v>2040.0</c:v>
                </c:pt>
                <c:pt idx="3711">
                  <c:v>2041.0</c:v>
                </c:pt>
                <c:pt idx="3712">
                  <c:v>2042.0</c:v>
                </c:pt>
                <c:pt idx="3713">
                  <c:v>2043.0</c:v>
                </c:pt>
                <c:pt idx="3714">
                  <c:v>2044.0</c:v>
                </c:pt>
                <c:pt idx="3715">
                  <c:v>2045.0</c:v>
                </c:pt>
                <c:pt idx="3716">
                  <c:v>2046.0</c:v>
                </c:pt>
                <c:pt idx="3717">
                  <c:v>2046.0</c:v>
                </c:pt>
                <c:pt idx="3718">
                  <c:v>2046.0</c:v>
                </c:pt>
                <c:pt idx="3719">
                  <c:v>2047.0</c:v>
                </c:pt>
                <c:pt idx="3720">
                  <c:v>2048.0</c:v>
                </c:pt>
                <c:pt idx="3721">
                  <c:v>2048.0</c:v>
                </c:pt>
                <c:pt idx="3722">
                  <c:v>2049.0</c:v>
                </c:pt>
                <c:pt idx="3723">
                  <c:v>2050.0</c:v>
                </c:pt>
                <c:pt idx="3724">
                  <c:v>2051.0</c:v>
                </c:pt>
                <c:pt idx="3725">
                  <c:v>2052.0</c:v>
                </c:pt>
                <c:pt idx="3726">
                  <c:v>2053.0</c:v>
                </c:pt>
                <c:pt idx="3727">
                  <c:v>2053.0</c:v>
                </c:pt>
                <c:pt idx="3728">
                  <c:v>2054.0</c:v>
                </c:pt>
                <c:pt idx="3729">
                  <c:v>2054.0</c:v>
                </c:pt>
                <c:pt idx="3730">
                  <c:v>2054.0</c:v>
                </c:pt>
                <c:pt idx="3731">
                  <c:v>2054.0</c:v>
                </c:pt>
                <c:pt idx="3732">
                  <c:v>2054.0</c:v>
                </c:pt>
                <c:pt idx="3733">
                  <c:v>2055.0</c:v>
                </c:pt>
                <c:pt idx="3734">
                  <c:v>2056.0</c:v>
                </c:pt>
                <c:pt idx="3735">
                  <c:v>2057.0</c:v>
                </c:pt>
                <c:pt idx="3736">
                  <c:v>2058.0</c:v>
                </c:pt>
                <c:pt idx="3737">
                  <c:v>2059.0</c:v>
                </c:pt>
                <c:pt idx="3738">
                  <c:v>2059.0</c:v>
                </c:pt>
                <c:pt idx="3739">
                  <c:v>2059.0</c:v>
                </c:pt>
                <c:pt idx="3740">
                  <c:v>2060.0</c:v>
                </c:pt>
                <c:pt idx="3741">
                  <c:v>2061.0</c:v>
                </c:pt>
                <c:pt idx="3742">
                  <c:v>2062.0</c:v>
                </c:pt>
                <c:pt idx="3743">
                  <c:v>2062.0</c:v>
                </c:pt>
                <c:pt idx="3744">
                  <c:v>2062.0</c:v>
                </c:pt>
                <c:pt idx="3745">
                  <c:v>2063.0</c:v>
                </c:pt>
                <c:pt idx="3746">
                  <c:v>2064.0</c:v>
                </c:pt>
                <c:pt idx="3747">
                  <c:v>2065.0</c:v>
                </c:pt>
                <c:pt idx="3748">
                  <c:v>2066.0</c:v>
                </c:pt>
                <c:pt idx="3749">
                  <c:v>2067.0</c:v>
                </c:pt>
                <c:pt idx="3750">
                  <c:v>2068.0</c:v>
                </c:pt>
                <c:pt idx="3751">
                  <c:v>2069.0</c:v>
                </c:pt>
                <c:pt idx="3752">
                  <c:v>2070.0</c:v>
                </c:pt>
                <c:pt idx="3753">
                  <c:v>2071.0</c:v>
                </c:pt>
                <c:pt idx="3754">
                  <c:v>2072.0</c:v>
                </c:pt>
                <c:pt idx="3755">
                  <c:v>2073.0</c:v>
                </c:pt>
                <c:pt idx="3756">
                  <c:v>2074.0</c:v>
                </c:pt>
                <c:pt idx="3757">
                  <c:v>2075.0</c:v>
                </c:pt>
                <c:pt idx="3758">
                  <c:v>2076.0</c:v>
                </c:pt>
                <c:pt idx="3759">
                  <c:v>2077.0</c:v>
                </c:pt>
                <c:pt idx="3760">
                  <c:v>2078.0</c:v>
                </c:pt>
                <c:pt idx="3761">
                  <c:v>2079.0</c:v>
                </c:pt>
                <c:pt idx="3762">
                  <c:v>2079.0</c:v>
                </c:pt>
                <c:pt idx="3763">
                  <c:v>2079.0</c:v>
                </c:pt>
                <c:pt idx="3764">
                  <c:v>2080.0</c:v>
                </c:pt>
                <c:pt idx="3765">
                  <c:v>2081.0</c:v>
                </c:pt>
                <c:pt idx="3766">
                  <c:v>2082.0</c:v>
                </c:pt>
                <c:pt idx="3767">
                  <c:v>2082.0</c:v>
                </c:pt>
                <c:pt idx="3768">
                  <c:v>2083.0</c:v>
                </c:pt>
                <c:pt idx="3769">
                  <c:v>2084.0</c:v>
                </c:pt>
                <c:pt idx="3770">
                  <c:v>2084.0</c:v>
                </c:pt>
                <c:pt idx="3771">
                  <c:v>2085.0</c:v>
                </c:pt>
                <c:pt idx="3772">
                  <c:v>2086.0</c:v>
                </c:pt>
                <c:pt idx="3773">
                  <c:v>2087.0</c:v>
                </c:pt>
                <c:pt idx="3774">
                  <c:v>2088.0</c:v>
                </c:pt>
                <c:pt idx="3775">
                  <c:v>2089.0</c:v>
                </c:pt>
                <c:pt idx="3776">
                  <c:v>2090.0</c:v>
                </c:pt>
                <c:pt idx="3777">
                  <c:v>2091.0</c:v>
                </c:pt>
                <c:pt idx="3778">
                  <c:v>2092.0</c:v>
                </c:pt>
                <c:pt idx="3779">
                  <c:v>2093.0</c:v>
                </c:pt>
                <c:pt idx="3780">
                  <c:v>2094.0</c:v>
                </c:pt>
                <c:pt idx="3781">
                  <c:v>2095.0</c:v>
                </c:pt>
                <c:pt idx="3782">
                  <c:v>2096.0</c:v>
                </c:pt>
                <c:pt idx="3783">
                  <c:v>2097.0</c:v>
                </c:pt>
                <c:pt idx="3784">
                  <c:v>2098.0</c:v>
                </c:pt>
                <c:pt idx="3785">
                  <c:v>2099.0</c:v>
                </c:pt>
                <c:pt idx="3786">
                  <c:v>2100.0</c:v>
                </c:pt>
                <c:pt idx="3787">
                  <c:v>2101.0</c:v>
                </c:pt>
                <c:pt idx="3788">
                  <c:v>2102.0</c:v>
                </c:pt>
                <c:pt idx="3789">
                  <c:v>2103.0</c:v>
                </c:pt>
                <c:pt idx="3790">
                  <c:v>2104.0</c:v>
                </c:pt>
                <c:pt idx="3791">
                  <c:v>2105.0</c:v>
                </c:pt>
                <c:pt idx="3792">
                  <c:v>2106.0</c:v>
                </c:pt>
                <c:pt idx="3793">
                  <c:v>2107.0</c:v>
                </c:pt>
                <c:pt idx="3794">
                  <c:v>2108.0</c:v>
                </c:pt>
                <c:pt idx="3795">
                  <c:v>2109.0</c:v>
                </c:pt>
                <c:pt idx="3796">
                  <c:v>2110.0</c:v>
                </c:pt>
                <c:pt idx="3797">
                  <c:v>2111.0</c:v>
                </c:pt>
                <c:pt idx="3798">
                  <c:v>2112.0</c:v>
                </c:pt>
                <c:pt idx="3799">
                  <c:v>2113.0</c:v>
                </c:pt>
                <c:pt idx="3800">
                  <c:v>2114.0</c:v>
                </c:pt>
                <c:pt idx="3801">
                  <c:v>2114.0</c:v>
                </c:pt>
                <c:pt idx="3802">
                  <c:v>2115.0</c:v>
                </c:pt>
                <c:pt idx="3803">
                  <c:v>2116.0</c:v>
                </c:pt>
                <c:pt idx="3804">
                  <c:v>2117.0</c:v>
                </c:pt>
                <c:pt idx="3805">
                  <c:v>2117.0</c:v>
                </c:pt>
                <c:pt idx="3806">
                  <c:v>2117.0</c:v>
                </c:pt>
                <c:pt idx="3807">
                  <c:v>2118.0</c:v>
                </c:pt>
                <c:pt idx="3808">
                  <c:v>2118.0</c:v>
                </c:pt>
                <c:pt idx="3809">
                  <c:v>2118.0</c:v>
                </c:pt>
                <c:pt idx="3810">
                  <c:v>2118.0</c:v>
                </c:pt>
                <c:pt idx="3811">
                  <c:v>2118.0</c:v>
                </c:pt>
                <c:pt idx="3812">
                  <c:v>2118.0</c:v>
                </c:pt>
                <c:pt idx="3813">
                  <c:v>2119.0</c:v>
                </c:pt>
                <c:pt idx="3814">
                  <c:v>2119.0</c:v>
                </c:pt>
                <c:pt idx="3815">
                  <c:v>2119.0</c:v>
                </c:pt>
                <c:pt idx="3816">
                  <c:v>2120.0</c:v>
                </c:pt>
                <c:pt idx="3817">
                  <c:v>2121.0</c:v>
                </c:pt>
                <c:pt idx="3818">
                  <c:v>2121.0</c:v>
                </c:pt>
                <c:pt idx="3819">
                  <c:v>2122.0</c:v>
                </c:pt>
                <c:pt idx="3820">
                  <c:v>2122.0</c:v>
                </c:pt>
                <c:pt idx="3821">
                  <c:v>2123.0</c:v>
                </c:pt>
                <c:pt idx="3822">
                  <c:v>2124.0</c:v>
                </c:pt>
                <c:pt idx="3823">
                  <c:v>2125.0</c:v>
                </c:pt>
                <c:pt idx="3824">
                  <c:v>2126.0</c:v>
                </c:pt>
                <c:pt idx="3825">
                  <c:v>2127.0</c:v>
                </c:pt>
                <c:pt idx="3826">
                  <c:v>2128.0</c:v>
                </c:pt>
                <c:pt idx="3827">
                  <c:v>2129.0</c:v>
                </c:pt>
                <c:pt idx="3828">
                  <c:v>2130.0</c:v>
                </c:pt>
                <c:pt idx="3829">
                  <c:v>2131.0</c:v>
                </c:pt>
                <c:pt idx="3830">
                  <c:v>2132.0</c:v>
                </c:pt>
                <c:pt idx="3831">
                  <c:v>2133.0</c:v>
                </c:pt>
                <c:pt idx="3832">
                  <c:v>2134.0</c:v>
                </c:pt>
                <c:pt idx="3833">
                  <c:v>2135.0</c:v>
                </c:pt>
                <c:pt idx="3834">
                  <c:v>2136.0</c:v>
                </c:pt>
                <c:pt idx="3835">
                  <c:v>2137.0</c:v>
                </c:pt>
                <c:pt idx="3836">
                  <c:v>2138.0</c:v>
                </c:pt>
                <c:pt idx="3837">
                  <c:v>2139.0</c:v>
                </c:pt>
                <c:pt idx="3838">
                  <c:v>2140.0</c:v>
                </c:pt>
                <c:pt idx="3839">
                  <c:v>2141.0</c:v>
                </c:pt>
                <c:pt idx="3840">
                  <c:v>2142.0</c:v>
                </c:pt>
                <c:pt idx="3841">
                  <c:v>2143.0</c:v>
                </c:pt>
                <c:pt idx="3842">
                  <c:v>2144.0</c:v>
                </c:pt>
                <c:pt idx="3843">
                  <c:v>2145.0</c:v>
                </c:pt>
                <c:pt idx="3844">
                  <c:v>2146.0</c:v>
                </c:pt>
                <c:pt idx="3845">
                  <c:v>2146.0</c:v>
                </c:pt>
                <c:pt idx="3846">
                  <c:v>2147.0</c:v>
                </c:pt>
                <c:pt idx="3847">
                  <c:v>2148.0</c:v>
                </c:pt>
                <c:pt idx="3848">
                  <c:v>2149.0</c:v>
                </c:pt>
                <c:pt idx="3849">
                  <c:v>2150.0</c:v>
                </c:pt>
                <c:pt idx="3850">
                  <c:v>2151.0</c:v>
                </c:pt>
                <c:pt idx="3851">
                  <c:v>2152.0</c:v>
                </c:pt>
                <c:pt idx="3852">
                  <c:v>2152.0</c:v>
                </c:pt>
                <c:pt idx="3853">
                  <c:v>2153.0</c:v>
                </c:pt>
                <c:pt idx="3854">
                  <c:v>2154.0</c:v>
                </c:pt>
                <c:pt idx="3855">
                  <c:v>2155.0</c:v>
                </c:pt>
                <c:pt idx="3856">
                  <c:v>2156.0</c:v>
                </c:pt>
                <c:pt idx="3857">
                  <c:v>2157.0</c:v>
                </c:pt>
                <c:pt idx="3858">
                  <c:v>2158.0</c:v>
                </c:pt>
                <c:pt idx="3859">
                  <c:v>2159.0</c:v>
                </c:pt>
                <c:pt idx="3860">
                  <c:v>2160.0</c:v>
                </c:pt>
                <c:pt idx="3861">
                  <c:v>2161.0</c:v>
                </c:pt>
                <c:pt idx="3862">
                  <c:v>2162.0</c:v>
                </c:pt>
                <c:pt idx="3863">
                  <c:v>2163.0</c:v>
                </c:pt>
                <c:pt idx="3864">
                  <c:v>2164.0</c:v>
                </c:pt>
                <c:pt idx="3865">
                  <c:v>2164.0</c:v>
                </c:pt>
                <c:pt idx="3866">
                  <c:v>2165.0</c:v>
                </c:pt>
                <c:pt idx="3867">
                  <c:v>2165.0</c:v>
                </c:pt>
                <c:pt idx="3868">
                  <c:v>2165.0</c:v>
                </c:pt>
                <c:pt idx="3869">
                  <c:v>2165.0</c:v>
                </c:pt>
                <c:pt idx="3870">
                  <c:v>2166.0</c:v>
                </c:pt>
                <c:pt idx="3871">
                  <c:v>2167.0</c:v>
                </c:pt>
                <c:pt idx="3872">
                  <c:v>2168.0</c:v>
                </c:pt>
                <c:pt idx="3873">
                  <c:v>2169.0</c:v>
                </c:pt>
                <c:pt idx="3874">
                  <c:v>2170.0</c:v>
                </c:pt>
                <c:pt idx="3875">
                  <c:v>2171.0</c:v>
                </c:pt>
                <c:pt idx="3876">
                  <c:v>2172.0</c:v>
                </c:pt>
                <c:pt idx="3877">
                  <c:v>2173.0</c:v>
                </c:pt>
                <c:pt idx="3878">
                  <c:v>2173.0</c:v>
                </c:pt>
                <c:pt idx="3879">
                  <c:v>2173.0</c:v>
                </c:pt>
                <c:pt idx="3880">
                  <c:v>2174.0</c:v>
                </c:pt>
                <c:pt idx="3881">
                  <c:v>2175.0</c:v>
                </c:pt>
                <c:pt idx="3882">
                  <c:v>2176.0</c:v>
                </c:pt>
                <c:pt idx="3883">
                  <c:v>2176.0</c:v>
                </c:pt>
                <c:pt idx="3884">
                  <c:v>2176.0</c:v>
                </c:pt>
                <c:pt idx="3885">
                  <c:v>2177.0</c:v>
                </c:pt>
                <c:pt idx="3886">
                  <c:v>2178.0</c:v>
                </c:pt>
                <c:pt idx="3887">
                  <c:v>2179.0</c:v>
                </c:pt>
                <c:pt idx="3888">
                  <c:v>2180.0</c:v>
                </c:pt>
                <c:pt idx="3889">
                  <c:v>2180.0</c:v>
                </c:pt>
                <c:pt idx="3890">
                  <c:v>2181.0</c:v>
                </c:pt>
                <c:pt idx="3891">
                  <c:v>2182.0</c:v>
                </c:pt>
                <c:pt idx="3892">
                  <c:v>2183.0</c:v>
                </c:pt>
                <c:pt idx="3893">
                  <c:v>2183.0</c:v>
                </c:pt>
                <c:pt idx="3894">
                  <c:v>2183.0</c:v>
                </c:pt>
                <c:pt idx="3895">
                  <c:v>2184.0</c:v>
                </c:pt>
                <c:pt idx="3896">
                  <c:v>2184.0</c:v>
                </c:pt>
                <c:pt idx="3897">
                  <c:v>2184.0</c:v>
                </c:pt>
                <c:pt idx="3898">
                  <c:v>2184.0</c:v>
                </c:pt>
                <c:pt idx="3899">
                  <c:v>2184.0</c:v>
                </c:pt>
                <c:pt idx="3900">
                  <c:v>2185.0</c:v>
                </c:pt>
                <c:pt idx="3901">
                  <c:v>2185.0</c:v>
                </c:pt>
                <c:pt idx="3902">
                  <c:v>2186.0</c:v>
                </c:pt>
                <c:pt idx="3903">
                  <c:v>2187.0</c:v>
                </c:pt>
                <c:pt idx="3904">
                  <c:v>2188.0</c:v>
                </c:pt>
                <c:pt idx="3905">
                  <c:v>2189.0</c:v>
                </c:pt>
                <c:pt idx="3906">
                  <c:v>2189.0</c:v>
                </c:pt>
                <c:pt idx="3907">
                  <c:v>2189.0</c:v>
                </c:pt>
                <c:pt idx="3908">
                  <c:v>2189.0</c:v>
                </c:pt>
                <c:pt idx="3909">
                  <c:v>2189.0</c:v>
                </c:pt>
                <c:pt idx="3910">
                  <c:v>2190.0</c:v>
                </c:pt>
                <c:pt idx="3911">
                  <c:v>2191.0</c:v>
                </c:pt>
                <c:pt idx="3912">
                  <c:v>2192.0</c:v>
                </c:pt>
                <c:pt idx="3913">
                  <c:v>2193.0</c:v>
                </c:pt>
                <c:pt idx="3914">
                  <c:v>2194.0</c:v>
                </c:pt>
                <c:pt idx="3915">
                  <c:v>2195.0</c:v>
                </c:pt>
                <c:pt idx="3916">
                  <c:v>2196.0</c:v>
                </c:pt>
                <c:pt idx="3917">
                  <c:v>2197.0</c:v>
                </c:pt>
                <c:pt idx="3918">
                  <c:v>2198.0</c:v>
                </c:pt>
                <c:pt idx="3919">
                  <c:v>2198.0</c:v>
                </c:pt>
                <c:pt idx="3920">
                  <c:v>2198.0</c:v>
                </c:pt>
                <c:pt idx="3921">
                  <c:v>2199.0</c:v>
                </c:pt>
                <c:pt idx="3922">
                  <c:v>2200.0</c:v>
                </c:pt>
                <c:pt idx="3923">
                  <c:v>2200.0</c:v>
                </c:pt>
                <c:pt idx="3924">
                  <c:v>2200.0</c:v>
                </c:pt>
                <c:pt idx="3925">
                  <c:v>2200.0</c:v>
                </c:pt>
                <c:pt idx="3926">
                  <c:v>2200.0</c:v>
                </c:pt>
                <c:pt idx="3927">
                  <c:v>2200.0</c:v>
                </c:pt>
                <c:pt idx="3928">
                  <c:v>2201.0</c:v>
                </c:pt>
                <c:pt idx="3929">
                  <c:v>2202.0</c:v>
                </c:pt>
                <c:pt idx="3930">
                  <c:v>2203.0</c:v>
                </c:pt>
                <c:pt idx="3931">
                  <c:v>2204.0</c:v>
                </c:pt>
                <c:pt idx="3932">
                  <c:v>2205.0</c:v>
                </c:pt>
                <c:pt idx="3933">
                  <c:v>2206.0</c:v>
                </c:pt>
                <c:pt idx="3934">
                  <c:v>2207.0</c:v>
                </c:pt>
                <c:pt idx="3935">
                  <c:v>2208.0</c:v>
                </c:pt>
                <c:pt idx="3936">
                  <c:v>2209.0</c:v>
                </c:pt>
                <c:pt idx="3937">
                  <c:v>2210.0</c:v>
                </c:pt>
                <c:pt idx="3938">
                  <c:v>2211.0</c:v>
                </c:pt>
                <c:pt idx="3939">
                  <c:v>2212.0</c:v>
                </c:pt>
                <c:pt idx="3940">
                  <c:v>2213.0</c:v>
                </c:pt>
                <c:pt idx="3941">
                  <c:v>2214.0</c:v>
                </c:pt>
                <c:pt idx="3942">
                  <c:v>2215.0</c:v>
                </c:pt>
                <c:pt idx="3943">
                  <c:v>2216.0</c:v>
                </c:pt>
                <c:pt idx="3944">
                  <c:v>2217.0</c:v>
                </c:pt>
                <c:pt idx="3945">
                  <c:v>2218.0</c:v>
                </c:pt>
                <c:pt idx="3946">
                  <c:v>2219.0</c:v>
                </c:pt>
                <c:pt idx="3947">
                  <c:v>2220.0</c:v>
                </c:pt>
                <c:pt idx="3948">
                  <c:v>2220.0</c:v>
                </c:pt>
                <c:pt idx="3949">
                  <c:v>2220.0</c:v>
                </c:pt>
                <c:pt idx="3950">
                  <c:v>2220.0</c:v>
                </c:pt>
                <c:pt idx="3951">
                  <c:v>2220.0</c:v>
                </c:pt>
                <c:pt idx="3952">
                  <c:v>2221.0</c:v>
                </c:pt>
                <c:pt idx="3953">
                  <c:v>2221.0</c:v>
                </c:pt>
                <c:pt idx="3954">
                  <c:v>2222.0</c:v>
                </c:pt>
                <c:pt idx="3955">
                  <c:v>2223.0</c:v>
                </c:pt>
                <c:pt idx="3956">
                  <c:v>2224.0</c:v>
                </c:pt>
                <c:pt idx="3957">
                  <c:v>2225.0</c:v>
                </c:pt>
                <c:pt idx="3958">
                  <c:v>2226.0</c:v>
                </c:pt>
                <c:pt idx="3959">
                  <c:v>2227.0</c:v>
                </c:pt>
                <c:pt idx="3960">
                  <c:v>2228.0</c:v>
                </c:pt>
                <c:pt idx="3961">
                  <c:v>2229.0</c:v>
                </c:pt>
                <c:pt idx="3962">
                  <c:v>2229.0</c:v>
                </c:pt>
                <c:pt idx="3963">
                  <c:v>2230.0</c:v>
                </c:pt>
                <c:pt idx="3964">
                  <c:v>2230.0</c:v>
                </c:pt>
                <c:pt idx="3965">
                  <c:v>2231.0</c:v>
                </c:pt>
                <c:pt idx="3966">
                  <c:v>2231.0</c:v>
                </c:pt>
                <c:pt idx="3967">
                  <c:v>2232.0</c:v>
                </c:pt>
                <c:pt idx="3968">
                  <c:v>2233.0</c:v>
                </c:pt>
                <c:pt idx="3969">
                  <c:v>2234.0</c:v>
                </c:pt>
                <c:pt idx="3970">
                  <c:v>2235.0</c:v>
                </c:pt>
                <c:pt idx="3971">
                  <c:v>2236.0</c:v>
                </c:pt>
                <c:pt idx="3972">
                  <c:v>2236.0</c:v>
                </c:pt>
                <c:pt idx="3973">
                  <c:v>2236.0</c:v>
                </c:pt>
                <c:pt idx="3974">
                  <c:v>2237.0</c:v>
                </c:pt>
                <c:pt idx="3975">
                  <c:v>2237.0</c:v>
                </c:pt>
                <c:pt idx="3976">
                  <c:v>2238.0</c:v>
                </c:pt>
                <c:pt idx="3977">
                  <c:v>2239.0</c:v>
                </c:pt>
                <c:pt idx="3978">
                  <c:v>2240.0</c:v>
                </c:pt>
                <c:pt idx="3979">
                  <c:v>2240.0</c:v>
                </c:pt>
                <c:pt idx="3980">
                  <c:v>2241.0</c:v>
                </c:pt>
                <c:pt idx="3981">
                  <c:v>2241.0</c:v>
                </c:pt>
                <c:pt idx="3982">
                  <c:v>2242.0</c:v>
                </c:pt>
                <c:pt idx="3983">
                  <c:v>2242.0</c:v>
                </c:pt>
                <c:pt idx="3984">
                  <c:v>2242.0</c:v>
                </c:pt>
                <c:pt idx="3985">
                  <c:v>2243.0</c:v>
                </c:pt>
                <c:pt idx="3986">
                  <c:v>2243.0</c:v>
                </c:pt>
                <c:pt idx="3987">
                  <c:v>2244.0</c:v>
                </c:pt>
                <c:pt idx="3988">
                  <c:v>2244.0</c:v>
                </c:pt>
                <c:pt idx="3989">
                  <c:v>2244.0</c:v>
                </c:pt>
                <c:pt idx="3990">
                  <c:v>2245.0</c:v>
                </c:pt>
                <c:pt idx="3991">
                  <c:v>2246.0</c:v>
                </c:pt>
                <c:pt idx="3992">
                  <c:v>2247.0</c:v>
                </c:pt>
                <c:pt idx="3993">
                  <c:v>2248.0</c:v>
                </c:pt>
                <c:pt idx="3994">
                  <c:v>2249.0</c:v>
                </c:pt>
                <c:pt idx="3995">
                  <c:v>2250.0</c:v>
                </c:pt>
                <c:pt idx="3996">
                  <c:v>2251.0</c:v>
                </c:pt>
                <c:pt idx="3997">
                  <c:v>2252.0</c:v>
                </c:pt>
                <c:pt idx="3998">
                  <c:v>2253.0</c:v>
                </c:pt>
                <c:pt idx="3999">
                  <c:v>2254.0</c:v>
                </c:pt>
                <c:pt idx="4000">
                  <c:v>2255.0</c:v>
                </c:pt>
                <c:pt idx="4001">
                  <c:v>2256.0</c:v>
                </c:pt>
                <c:pt idx="4002">
                  <c:v>2257.0</c:v>
                </c:pt>
                <c:pt idx="4003">
                  <c:v>2257.0</c:v>
                </c:pt>
                <c:pt idx="4004">
                  <c:v>2258.0</c:v>
                </c:pt>
                <c:pt idx="4005">
                  <c:v>2259.0</c:v>
                </c:pt>
                <c:pt idx="4006">
                  <c:v>2260.0</c:v>
                </c:pt>
                <c:pt idx="4007">
                  <c:v>2261.0</c:v>
                </c:pt>
                <c:pt idx="4008">
                  <c:v>2262.0</c:v>
                </c:pt>
                <c:pt idx="4009">
                  <c:v>2263.0</c:v>
                </c:pt>
                <c:pt idx="4010">
                  <c:v>2264.0</c:v>
                </c:pt>
                <c:pt idx="4011">
                  <c:v>2264.0</c:v>
                </c:pt>
                <c:pt idx="4012">
                  <c:v>2265.0</c:v>
                </c:pt>
                <c:pt idx="4013">
                  <c:v>2266.0</c:v>
                </c:pt>
                <c:pt idx="4014">
                  <c:v>2266.0</c:v>
                </c:pt>
                <c:pt idx="4015">
                  <c:v>2267.0</c:v>
                </c:pt>
                <c:pt idx="4016">
                  <c:v>2268.0</c:v>
                </c:pt>
                <c:pt idx="4017">
                  <c:v>2269.0</c:v>
                </c:pt>
                <c:pt idx="4018">
                  <c:v>2270.0</c:v>
                </c:pt>
                <c:pt idx="4019">
                  <c:v>2271.0</c:v>
                </c:pt>
                <c:pt idx="4020">
                  <c:v>2272.0</c:v>
                </c:pt>
                <c:pt idx="4021">
                  <c:v>2273.0</c:v>
                </c:pt>
                <c:pt idx="4022">
                  <c:v>2273.0</c:v>
                </c:pt>
                <c:pt idx="4023">
                  <c:v>2274.0</c:v>
                </c:pt>
                <c:pt idx="4024">
                  <c:v>2275.0</c:v>
                </c:pt>
                <c:pt idx="4025">
                  <c:v>2275.0</c:v>
                </c:pt>
                <c:pt idx="4026">
                  <c:v>2275.0</c:v>
                </c:pt>
                <c:pt idx="4027">
                  <c:v>2275.0</c:v>
                </c:pt>
                <c:pt idx="4028">
                  <c:v>2275.0</c:v>
                </c:pt>
                <c:pt idx="4029">
                  <c:v>2276.0</c:v>
                </c:pt>
                <c:pt idx="4030">
                  <c:v>2276.0</c:v>
                </c:pt>
                <c:pt idx="4031">
                  <c:v>2276.0</c:v>
                </c:pt>
                <c:pt idx="4032">
                  <c:v>2277.0</c:v>
                </c:pt>
                <c:pt idx="4033">
                  <c:v>2277.0</c:v>
                </c:pt>
                <c:pt idx="4034">
                  <c:v>2277.0</c:v>
                </c:pt>
                <c:pt idx="4035">
                  <c:v>2277.0</c:v>
                </c:pt>
                <c:pt idx="4036">
                  <c:v>2277.0</c:v>
                </c:pt>
                <c:pt idx="4037">
                  <c:v>2278.0</c:v>
                </c:pt>
                <c:pt idx="4038">
                  <c:v>2279.0</c:v>
                </c:pt>
                <c:pt idx="4039">
                  <c:v>2280.0</c:v>
                </c:pt>
                <c:pt idx="4040">
                  <c:v>2281.0</c:v>
                </c:pt>
                <c:pt idx="4041">
                  <c:v>2281.0</c:v>
                </c:pt>
                <c:pt idx="4042">
                  <c:v>2281.0</c:v>
                </c:pt>
                <c:pt idx="4043">
                  <c:v>2281.0</c:v>
                </c:pt>
                <c:pt idx="4044">
                  <c:v>2282.0</c:v>
                </c:pt>
                <c:pt idx="4045">
                  <c:v>2283.0</c:v>
                </c:pt>
                <c:pt idx="4046">
                  <c:v>2284.0</c:v>
                </c:pt>
                <c:pt idx="4047">
                  <c:v>2285.0</c:v>
                </c:pt>
                <c:pt idx="4048">
                  <c:v>2285.0</c:v>
                </c:pt>
                <c:pt idx="4049">
                  <c:v>2286.0</c:v>
                </c:pt>
                <c:pt idx="4050">
                  <c:v>2287.0</c:v>
                </c:pt>
                <c:pt idx="4051">
                  <c:v>2287.0</c:v>
                </c:pt>
                <c:pt idx="4052">
                  <c:v>2287.0</c:v>
                </c:pt>
                <c:pt idx="4053">
                  <c:v>2287.0</c:v>
                </c:pt>
                <c:pt idx="4054">
                  <c:v>2288.0</c:v>
                </c:pt>
                <c:pt idx="4055">
                  <c:v>2289.0</c:v>
                </c:pt>
                <c:pt idx="4056">
                  <c:v>2290.0</c:v>
                </c:pt>
                <c:pt idx="4057">
                  <c:v>2291.0</c:v>
                </c:pt>
                <c:pt idx="4058">
                  <c:v>2292.0</c:v>
                </c:pt>
                <c:pt idx="4059">
                  <c:v>2293.0</c:v>
                </c:pt>
                <c:pt idx="4060">
                  <c:v>2294.0</c:v>
                </c:pt>
                <c:pt idx="4061">
                  <c:v>2295.0</c:v>
                </c:pt>
                <c:pt idx="4062">
                  <c:v>2295.0</c:v>
                </c:pt>
                <c:pt idx="4063">
                  <c:v>2295.0</c:v>
                </c:pt>
                <c:pt idx="4064">
                  <c:v>2295.0</c:v>
                </c:pt>
                <c:pt idx="4065">
                  <c:v>2296.0</c:v>
                </c:pt>
                <c:pt idx="4066">
                  <c:v>2297.0</c:v>
                </c:pt>
                <c:pt idx="4067">
                  <c:v>2298.0</c:v>
                </c:pt>
                <c:pt idx="4068">
                  <c:v>2298.0</c:v>
                </c:pt>
                <c:pt idx="4069">
                  <c:v>2298.0</c:v>
                </c:pt>
                <c:pt idx="4070">
                  <c:v>2299.0</c:v>
                </c:pt>
                <c:pt idx="4071">
                  <c:v>2300.0</c:v>
                </c:pt>
                <c:pt idx="4072">
                  <c:v>2301.0</c:v>
                </c:pt>
                <c:pt idx="4073">
                  <c:v>2302.0</c:v>
                </c:pt>
                <c:pt idx="4074">
                  <c:v>2303.0</c:v>
                </c:pt>
                <c:pt idx="4075">
                  <c:v>2303.0</c:v>
                </c:pt>
                <c:pt idx="4076">
                  <c:v>2303.0</c:v>
                </c:pt>
                <c:pt idx="4077">
                  <c:v>2304.0</c:v>
                </c:pt>
                <c:pt idx="4078">
                  <c:v>2305.0</c:v>
                </c:pt>
                <c:pt idx="4079">
                  <c:v>2305.0</c:v>
                </c:pt>
                <c:pt idx="4080">
                  <c:v>2305.0</c:v>
                </c:pt>
                <c:pt idx="4081">
                  <c:v>2306.0</c:v>
                </c:pt>
                <c:pt idx="4082">
                  <c:v>2307.0</c:v>
                </c:pt>
                <c:pt idx="4083">
                  <c:v>2307.0</c:v>
                </c:pt>
                <c:pt idx="4084">
                  <c:v>2307.0</c:v>
                </c:pt>
                <c:pt idx="4085">
                  <c:v>2307.0</c:v>
                </c:pt>
                <c:pt idx="4086">
                  <c:v>2307.0</c:v>
                </c:pt>
                <c:pt idx="4087">
                  <c:v>2307.0</c:v>
                </c:pt>
                <c:pt idx="4088">
                  <c:v>2307.0</c:v>
                </c:pt>
                <c:pt idx="4089">
                  <c:v>2307.0</c:v>
                </c:pt>
                <c:pt idx="4090">
                  <c:v>2307.0</c:v>
                </c:pt>
                <c:pt idx="4091">
                  <c:v>2308.0</c:v>
                </c:pt>
                <c:pt idx="4092">
                  <c:v>2308.0</c:v>
                </c:pt>
                <c:pt idx="4093">
                  <c:v>2308.0</c:v>
                </c:pt>
                <c:pt idx="4094">
                  <c:v>2308.0</c:v>
                </c:pt>
                <c:pt idx="4095">
                  <c:v>2308.0</c:v>
                </c:pt>
                <c:pt idx="4096">
                  <c:v>2308.0</c:v>
                </c:pt>
                <c:pt idx="4097">
                  <c:v>2308.0</c:v>
                </c:pt>
                <c:pt idx="4098">
                  <c:v>2308.0</c:v>
                </c:pt>
                <c:pt idx="4099">
                  <c:v>2308.0</c:v>
                </c:pt>
                <c:pt idx="4100">
                  <c:v>2309.0</c:v>
                </c:pt>
                <c:pt idx="4101">
                  <c:v>2309.0</c:v>
                </c:pt>
                <c:pt idx="4102">
                  <c:v>2309.0</c:v>
                </c:pt>
                <c:pt idx="4103">
                  <c:v>2309.0</c:v>
                </c:pt>
                <c:pt idx="4104">
                  <c:v>2309.0</c:v>
                </c:pt>
                <c:pt idx="4105">
                  <c:v>2309.0</c:v>
                </c:pt>
                <c:pt idx="4106">
                  <c:v>2309.0</c:v>
                </c:pt>
                <c:pt idx="4107">
                  <c:v>2309.0</c:v>
                </c:pt>
                <c:pt idx="4108">
                  <c:v>2309.0</c:v>
                </c:pt>
                <c:pt idx="4109">
                  <c:v>2309.0</c:v>
                </c:pt>
                <c:pt idx="4110">
                  <c:v>2309.0</c:v>
                </c:pt>
                <c:pt idx="4111">
                  <c:v>2309.0</c:v>
                </c:pt>
                <c:pt idx="4112">
                  <c:v>2309.0</c:v>
                </c:pt>
                <c:pt idx="4113">
                  <c:v>2309.0</c:v>
                </c:pt>
                <c:pt idx="4114">
                  <c:v>2309.0</c:v>
                </c:pt>
                <c:pt idx="4115">
                  <c:v>2310.0</c:v>
                </c:pt>
                <c:pt idx="4116">
                  <c:v>2311.0</c:v>
                </c:pt>
                <c:pt idx="4117">
                  <c:v>2312.0</c:v>
                </c:pt>
                <c:pt idx="4118">
                  <c:v>2313.0</c:v>
                </c:pt>
                <c:pt idx="4119">
                  <c:v>2314.0</c:v>
                </c:pt>
                <c:pt idx="4120">
                  <c:v>2315.0</c:v>
                </c:pt>
                <c:pt idx="4121">
                  <c:v>2316.0</c:v>
                </c:pt>
                <c:pt idx="4122">
                  <c:v>2317.0</c:v>
                </c:pt>
                <c:pt idx="4123">
                  <c:v>2318.0</c:v>
                </c:pt>
                <c:pt idx="4124">
                  <c:v>2319.0</c:v>
                </c:pt>
                <c:pt idx="4125">
                  <c:v>2320.0</c:v>
                </c:pt>
                <c:pt idx="4126">
                  <c:v>2321.0</c:v>
                </c:pt>
                <c:pt idx="4127">
                  <c:v>2322.0</c:v>
                </c:pt>
                <c:pt idx="4128">
                  <c:v>2323.0</c:v>
                </c:pt>
                <c:pt idx="4129">
                  <c:v>2324.0</c:v>
                </c:pt>
                <c:pt idx="4130">
                  <c:v>2325.0</c:v>
                </c:pt>
                <c:pt idx="4131">
                  <c:v>2326.0</c:v>
                </c:pt>
                <c:pt idx="4132">
                  <c:v>2327.0</c:v>
                </c:pt>
                <c:pt idx="4133">
                  <c:v>2328.0</c:v>
                </c:pt>
                <c:pt idx="4134">
                  <c:v>2329.0</c:v>
                </c:pt>
                <c:pt idx="4135">
                  <c:v>2330.0</c:v>
                </c:pt>
                <c:pt idx="4136">
                  <c:v>2331.0</c:v>
                </c:pt>
                <c:pt idx="4137">
                  <c:v>2331.0</c:v>
                </c:pt>
                <c:pt idx="4138">
                  <c:v>2331.0</c:v>
                </c:pt>
                <c:pt idx="4139">
                  <c:v>2331.0</c:v>
                </c:pt>
                <c:pt idx="4140">
                  <c:v>2331.0</c:v>
                </c:pt>
                <c:pt idx="4141">
                  <c:v>2331.0</c:v>
                </c:pt>
                <c:pt idx="4142">
                  <c:v>2331.0</c:v>
                </c:pt>
                <c:pt idx="4143">
                  <c:v>2331.0</c:v>
                </c:pt>
                <c:pt idx="4144">
                  <c:v>2332.0</c:v>
                </c:pt>
                <c:pt idx="4145">
                  <c:v>2333.0</c:v>
                </c:pt>
                <c:pt idx="4146">
                  <c:v>2333.0</c:v>
                </c:pt>
                <c:pt idx="4147">
                  <c:v>2333.0</c:v>
                </c:pt>
                <c:pt idx="4148">
                  <c:v>2334.0</c:v>
                </c:pt>
                <c:pt idx="4149">
                  <c:v>2335.0</c:v>
                </c:pt>
                <c:pt idx="4150">
                  <c:v>2336.0</c:v>
                </c:pt>
                <c:pt idx="4151">
                  <c:v>2337.0</c:v>
                </c:pt>
                <c:pt idx="4152">
                  <c:v>2338.0</c:v>
                </c:pt>
                <c:pt idx="4153">
                  <c:v>2339.0</c:v>
                </c:pt>
                <c:pt idx="4154">
                  <c:v>2340.0</c:v>
                </c:pt>
                <c:pt idx="4155">
                  <c:v>2341.0</c:v>
                </c:pt>
                <c:pt idx="4156">
                  <c:v>2342.0</c:v>
                </c:pt>
                <c:pt idx="4157">
                  <c:v>2342.0</c:v>
                </c:pt>
                <c:pt idx="4158">
                  <c:v>2342.0</c:v>
                </c:pt>
                <c:pt idx="4159">
                  <c:v>2342.0</c:v>
                </c:pt>
                <c:pt idx="4160">
                  <c:v>2342.0</c:v>
                </c:pt>
                <c:pt idx="4161">
                  <c:v>2343.0</c:v>
                </c:pt>
                <c:pt idx="4162">
                  <c:v>2344.0</c:v>
                </c:pt>
                <c:pt idx="4163">
                  <c:v>2345.0</c:v>
                </c:pt>
                <c:pt idx="4164">
                  <c:v>2345.0</c:v>
                </c:pt>
                <c:pt idx="4165">
                  <c:v>2345.0</c:v>
                </c:pt>
                <c:pt idx="4166">
                  <c:v>2346.0</c:v>
                </c:pt>
                <c:pt idx="4167">
                  <c:v>2346.0</c:v>
                </c:pt>
                <c:pt idx="4168">
                  <c:v>2346.0</c:v>
                </c:pt>
                <c:pt idx="4169">
                  <c:v>2346.0</c:v>
                </c:pt>
                <c:pt idx="4170">
                  <c:v>2346.0</c:v>
                </c:pt>
                <c:pt idx="4171">
                  <c:v>2346.0</c:v>
                </c:pt>
                <c:pt idx="4172">
                  <c:v>2346.0</c:v>
                </c:pt>
                <c:pt idx="4173">
                  <c:v>2346.0</c:v>
                </c:pt>
                <c:pt idx="4174">
                  <c:v>2347.0</c:v>
                </c:pt>
                <c:pt idx="4175">
                  <c:v>2348.0</c:v>
                </c:pt>
                <c:pt idx="4176">
                  <c:v>2349.0</c:v>
                </c:pt>
                <c:pt idx="4177">
                  <c:v>2350.0</c:v>
                </c:pt>
                <c:pt idx="4178">
                  <c:v>2351.0</c:v>
                </c:pt>
                <c:pt idx="4179">
                  <c:v>2352.0</c:v>
                </c:pt>
                <c:pt idx="4180">
                  <c:v>2352.0</c:v>
                </c:pt>
                <c:pt idx="4181">
                  <c:v>2352.0</c:v>
                </c:pt>
                <c:pt idx="4182">
                  <c:v>2352.0</c:v>
                </c:pt>
                <c:pt idx="4183">
                  <c:v>2352.0</c:v>
                </c:pt>
                <c:pt idx="4184">
                  <c:v>2352.0</c:v>
                </c:pt>
                <c:pt idx="4185">
                  <c:v>2352.0</c:v>
                </c:pt>
                <c:pt idx="4186">
                  <c:v>2352.0</c:v>
                </c:pt>
                <c:pt idx="4187">
                  <c:v>2353.0</c:v>
                </c:pt>
                <c:pt idx="4188">
                  <c:v>2353.0</c:v>
                </c:pt>
                <c:pt idx="4189">
                  <c:v>2354.0</c:v>
                </c:pt>
                <c:pt idx="4190">
                  <c:v>2355.0</c:v>
                </c:pt>
                <c:pt idx="4191">
                  <c:v>2356.0</c:v>
                </c:pt>
                <c:pt idx="4192">
                  <c:v>2357.0</c:v>
                </c:pt>
                <c:pt idx="4193">
                  <c:v>2358.0</c:v>
                </c:pt>
                <c:pt idx="4194">
                  <c:v>2359.0</c:v>
                </c:pt>
                <c:pt idx="4195">
                  <c:v>2360.0</c:v>
                </c:pt>
                <c:pt idx="4196">
                  <c:v>2361.0</c:v>
                </c:pt>
                <c:pt idx="4197">
                  <c:v>2362.0</c:v>
                </c:pt>
                <c:pt idx="4198">
                  <c:v>2363.0</c:v>
                </c:pt>
                <c:pt idx="4199">
                  <c:v>2364.0</c:v>
                </c:pt>
                <c:pt idx="4200">
                  <c:v>2365.0</c:v>
                </c:pt>
                <c:pt idx="4201">
                  <c:v>2366.0</c:v>
                </c:pt>
                <c:pt idx="4202">
                  <c:v>2367.0</c:v>
                </c:pt>
                <c:pt idx="4203">
                  <c:v>2368.0</c:v>
                </c:pt>
                <c:pt idx="4204">
                  <c:v>2369.0</c:v>
                </c:pt>
                <c:pt idx="4205">
                  <c:v>2370.0</c:v>
                </c:pt>
                <c:pt idx="4206">
                  <c:v>2371.0</c:v>
                </c:pt>
                <c:pt idx="4207">
                  <c:v>2372.0</c:v>
                </c:pt>
                <c:pt idx="4208">
                  <c:v>2373.0</c:v>
                </c:pt>
                <c:pt idx="4209">
                  <c:v>2374.0</c:v>
                </c:pt>
                <c:pt idx="4210">
                  <c:v>2375.0</c:v>
                </c:pt>
                <c:pt idx="4211">
                  <c:v>2376.0</c:v>
                </c:pt>
                <c:pt idx="4212">
                  <c:v>2377.0</c:v>
                </c:pt>
                <c:pt idx="4213">
                  <c:v>2378.0</c:v>
                </c:pt>
                <c:pt idx="4214">
                  <c:v>2379.0</c:v>
                </c:pt>
                <c:pt idx="4215">
                  <c:v>2380.0</c:v>
                </c:pt>
                <c:pt idx="4216">
                  <c:v>2381.0</c:v>
                </c:pt>
                <c:pt idx="4217">
                  <c:v>2382.0</c:v>
                </c:pt>
                <c:pt idx="4218">
                  <c:v>2383.0</c:v>
                </c:pt>
                <c:pt idx="4219">
                  <c:v>2384.0</c:v>
                </c:pt>
                <c:pt idx="4220">
                  <c:v>2385.0</c:v>
                </c:pt>
                <c:pt idx="4221">
                  <c:v>2386.0</c:v>
                </c:pt>
                <c:pt idx="4222">
                  <c:v>2387.0</c:v>
                </c:pt>
                <c:pt idx="4223">
                  <c:v>2388.0</c:v>
                </c:pt>
                <c:pt idx="4224">
                  <c:v>2389.0</c:v>
                </c:pt>
                <c:pt idx="4225">
                  <c:v>2390.0</c:v>
                </c:pt>
                <c:pt idx="4226">
                  <c:v>2391.0</c:v>
                </c:pt>
                <c:pt idx="4227">
                  <c:v>2392.0</c:v>
                </c:pt>
                <c:pt idx="4228">
                  <c:v>2393.0</c:v>
                </c:pt>
                <c:pt idx="4229">
                  <c:v>2394.0</c:v>
                </c:pt>
                <c:pt idx="4230">
                  <c:v>2394.0</c:v>
                </c:pt>
                <c:pt idx="4231">
                  <c:v>2394.0</c:v>
                </c:pt>
                <c:pt idx="4232">
                  <c:v>2395.0</c:v>
                </c:pt>
                <c:pt idx="4233">
                  <c:v>2396.0</c:v>
                </c:pt>
                <c:pt idx="4234">
                  <c:v>2396.0</c:v>
                </c:pt>
                <c:pt idx="4235">
                  <c:v>2397.0</c:v>
                </c:pt>
                <c:pt idx="4236">
                  <c:v>2398.0</c:v>
                </c:pt>
                <c:pt idx="4237">
                  <c:v>2399.0</c:v>
                </c:pt>
                <c:pt idx="4238">
                  <c:v>2400.0</c:v>
                </c:pt>
                <c:pt idx="4239">
                  <c:v>2401.0</c:v>
                </c:pt>
                <c:pt idx="4240">
                  <c:v>2402.0</c:v>
                </c:pt>
                <c:pt idx="4241">
                  <c:v>2403.0</c:v>
                </c:pt>
                <c:pt idx="4242">
                  <c:v>2404.0</c:v>
                </c:pt>
                <c:pt idx="4243">
                  <c:v>2405.0</c:v>
                </c:pt>
                <c:pt idx="4244">
                  <c:v>2406.0</c:v>
                </c:pt>
                <c:pt idx="4245">
                  <c:v>2407.0</c:v>
                </c:pt>
                <c:pt idx="4246">
                  <c:v>2408.0</c:v>
                </c:pt>
                <c:pt idx="4247">
                  <c:v>2409.0</c:v>
                </c:pt>
                <c:pt idx="4248">
                  <c:v>2410.0</c:v>
                </c:pt>
                <c:pt idx="4249">
                  <c:v>2411.0</c:v>
                </c:pt>
                <c:pt idx="4250">
                  <c:v>2411.0</c:v>
                </c:pt>
                <c:pt idx="4251">
                  <c:v>2412.0</c:v>
                </c:pt>
                <c:pt idx="4252">
                  <c:v>2412.0</c:v>
                </c:pt>
                <c:pt idx="4253">
                  <c:v>2413.0</c:v>
                </c:pt>
                <c:pt idx="4254">
                  <c:v>2414.0</c:v>
                </c:pt>
                <c:pt idx="4255">
                  <c:v>2414.0</c:v>
                </c:pt>
                <c:pt idx="4256">
                  <c:v>2415.0</c:v>
                </c:pt>
                <c:pt idx="4257">
                  <c:v>2416.0</c:v>
                </c:pt>
                <c:pt idx="4258">
                  <c:v>2416.0</c:v>
                </c:pt>
                <c:pt idx="4259">
                  <c:v>2417.0</c:v>
                </c:pt>
                <c:pt idx="4260">
                  <c:v>2418.0</c:v>
                </c:pt>
                <c:pt idx="4261">
                  <c:v>2419.0</c:v>
                </c:pt>
                <c:pt idx="4262">
                  <c:v>2420.0</c:v>
                </c:pt>
                <c:pt idx="4263">
                  <c:v>2421.0</c:v>
                </c:pt>
                <c:pt idx="4264">
                  <c:v>2422.0</c:v>
                </c:pt>
                <c:pt idx="4265">
                  <c:v>2422.0</c:v>
                </c:pt>
                <c:pt idx="4266">
                  <c:v>2422.0</c:v>
                </c:pt>
                <c:pt idx="4267">
                  <c:v>2422.0</c:v>
                </c:pt>
                <c:pt idx="4268">
                  <c:v>2423.0</c:v>
                </c:pt>
                <c:pt idx="4269">
                  <c:v>2424.0</c:v>
                </c:pt>
                <c:pt idx="4270">
                  <c:v>2425.0</c:v>
                </c:pt>
                <c:pt idx="4271">
                  <c:v>2426.0</c:v>
                </c:pt>
                <c:pt idx="4272">
                  <c:v>2427.0</c:v>
                </c:pt>
                <c:pt idx="4273">
                  <c:v>2428.0</c:v>
                </c:pt>
                <c:pt idx="4274">
                  <c:v>2429.0</c:v>
                </c:pt>
                <c:pt idx="4275">
                  <c:v>2430.0</c:v>
                </c:pt>
                <c:pt idx="4276">
                  <c:v>2430.0</c:v>
                </c:pt>
                <c:pt idx="4277">
                  <c:v>2430.0</c:v>
                </c:pt>
                <c:pt idx="4278">
                  <c:v>2431.0</c:v>
                </c:pt>
                <c:pt idx="4279">
                  <c:v>2432.0</c:v>
                </c:pt>
                <c:pt idx="4280">
                  <c:v>2433.0</c:v>
                </c:pt>
                <c:pt idx="4281">
                  <c:v>2434.0</c:v>
                </c:pt>
                <c:pt idx="4282">
                  <c:v>2435.0</c:v>
                </c:pt>
                <c:pt idx="4283">
                  <c:v>2436.0</c:v>
                </c:pt>
                <c:pt idx="4284">
                  <c:v>2437.0</c:v>
                </c:pt>
                <c:pt idx="4285">
                  <c:v>2438.0</c:v>
                </c:pt>
                <c:pt idx="4286">
                  <c:v>2438.0</c:v>
                </c:pt>
                <c:pt idx="4287">
                  <c:v>2439.0</c:v>
                </c:pt>
                <c:pt idx="4288">
                  <c:v>2440.0</c:v>
                </c:pt>
                <c:pt idx="4289">
                  <c:v>2441.0</c:v>
                </c:pt>
                <c:pt idx="4290">
                  <c:v>2442.0</c:v>
                </c:pt>
                <c:pt idx="4291">
                  <c:v>2443.0</c:v>
                </c:pt>
                <c:pt idx="4292">
                  <c:v>2444.0</c:v>
                </c:pt>
                <c:pt idx="4293">
                  <c:v>2445.0</c:v>
                </c:pt>
                <c:pt idx="4294">
                  <c:v>2446.0</c:v>
                </c:pt>
                <c:pt idx="4295">
                  <c:v>2447.0</c:v>
                </c:pt>
                <c:pt idx="4296">
                  <c:v>2448.0</c:v>
                </c:pt>
                <c:pt idx="4297">
                  <c:v>2449.0</c:v>
                </c:pt>
                <c:pt idx="4298">
                  <c:v>2450.0</c:v>
                </c:pt>
                <c:pt idx="4299">
                  <c:v>2450.0</c:v>
                </c:pt>
                <c:pt idx="4300">
                  <c:v>2451.0</c:v>
                </c:pt>
                <c:pt idx="4301">
                  <c:v>2451.0</c:v>
                </c:pt>
                <c:pt idx="4302">
                  <c:v>2451.0</c:v>
                </c:pt>
                <c:pt idx="4303">
                  <c:v>2451.0</c:v>
                </c:pt>
                <c:pt idx="4304">
                  <c:v>2451.0</c:v>
                </c:pt>
                <c:pt idx="4305">
                  <c:v>2451.0</c:v>
                </c:pt>
                <c:pt idx="4306">
                  <c:v>2452.0</c:v>
                </c:pt>
                <c:pt idx="4307">
                  <c:v>2453.0</c:v>
                </c:pt>
                <c:pt idx="4308">
                  <c:v>2454.0</c:v>
                </c:pt>
                <c:pt idx="4309">
                  <c:v>2455.0</c:v>
                </c:pt>
                <c:pt idx="4310">
                  <c:v>2456.0</c:v>
                </c:pt>
                <c:pt idx="4311">
                  <c:v>2457.0</c:v>
                </c:pt>
                <c:pt idx="4312">
                  <c:v>2458.0</c:v>
                </c:pt>
                <c:pt idx="4313">
                  <c:v>2458.0</c:v>
                </c:pt>
                <c:pt idx="4314">
                  <c:v>2459.0</c:v>
                </c:pt>
                <c:pt idx="4315">
                  <c:v>2460.0</c:v>
                </c:pt>
                <c:pt idx="4316">
                  <c:v>2460.0</c:v>
                </c:pt>
                <c:pt idx="4317">
                  <c:v>2461.0</c:v>
                </c:pt>
                <c:pt idx="4318">
                  <c:v>2461.0</c:v>
                </c:pt>
                <c:pt idx="4319">
                  <c:v>2461.0</c:v>
                </c:pt>
                <c:pt idx="4320">
                  <c:v>2461.0</c:v>
                </c:pt>
                <c:pt idx="4321">
                  <c:v>2461.0</c:v>
                </c:pt>
                <c:pt idx="4322">
                  <c:v>2461.0</c:v>
                </c:pt>
                <c:pt idx="4323">
                  <c:v>2461.0</c:v>
                </c:pt>
                <c:pt idx="4324">
                  <c:v>2462.0</c:v>
                </c:pt>
                <c:pt idx="4325">
                  <c:v>2463.0</c:v>
                </c:pt>
                <c:pt idx="4326">
                  <c:v>2463.0</c:v>
                </c:pt>
                <c:pt idx="4327">
                  <c:v>2463.0</c:v>
                </c:pt>
                <c:pt idx="4328">
                  <c:v>2463.0</c:v>
                </c:pt>
                <c:pt idx="4329">
                  <c:v>2463.0</c:v>
                </c:pt>
                <c:pt idx="4330">
                  <c:v>2464.0</c:v>
                </c:pt>
                <c:pt idx="4331">
                  <c:v>2464.0</c:v>
                </c:pt>
                <c:pt idx="4332">
                  <c:v>2464.0</c:v>
                </c:pt>
                <c:pt idx="4333">
                  <c:v>2465.0</c:v>
                </c:pt>
                <c:pt idx="4334">
                  <c:v>2466.0</c:v>
                </c:pt>
                <c:pt idx="4335">
                  <c:v>2467.0</c:v>
                </c:pt>
                <c:pt idx="4336">
                  <c:v>2468.0</c:v>
                </c:pt>
                <c:pt idx="4337">
                  <c:v>2469.0</c:v>
                </c:pt>
                <c:pt idx="4338">
                  <c:v>2470.0</c:v>
                </c:pt>
                <c:pt idx="4339">
                  <c:v>2471.0</c:v>
                </c:pt>
                <c:pt idx="4340">
                  <c:v>2472.0</c:v>
                </c:pt>
                <c:pt idx="4341">
                  <c:v>2473.0</c:v>
                </c:pt>
                <c:pt idx="4342">
                  <c:v>2473.0</c:v>
                </c:pt>
                <c:pt idx="4343">
                  <c:v>2473.0</c:v>
                </c:pt>
                <c:pt idx="4344">
                  <c:v>2473.0</c:v>
                </c:pt>
                <c:pt idx="4345">
                  <c:v>2473.0</c:v>
                </c:pt>
                <c:pt idx="4346">
                  <c:v>2473.0</c:v>
                </c:pt>
                <c:pt idx="4347">
                  <c:v>2473.0</c:v>
                </c:pt>
                <c:pt idx="4348">
                  <c:v>2474.0</c:v>
                </c:pt>
                <c:pt idx="4349">
                  <c:v>2474.0</c:v>
                </c:pt>
                <c:pt idx="4350">
                  <c:v>2474.0</c:v>
                </c:pt>
                <c:pt idx="4351">
                  <c:v>2474.0</c:v>
                </c:pt>
                <c:pt idx="4352">
                  <c:v>2474.0</c:v>
                </c:pt>
                <c:pt idx="4353">
                  <c:v>2474.0</c:v>
                </c:pt>
                <c:pt idx="4354">
                  <c:v>2475.0</c:v>
                </c:pt>
                <c:pt idx="4355">
                  <c:v>2476.0</c:v>
                </c:pt>
                <c:pt idx="4356">
                  <c:v>2477.0</c:v>
                </c:pt>
                <c:pt idx="4357">
                  <c:v>2478.0</c:v>
                </c:pt>
                <c:pt idx="4358">
                  <c:v>2479.0</c:v>
                </c:pt>
                <c:pt idx="4359">
                  <c:v>2480.0</c:v>
                </c:pt>
                <c:pt idx="4360">
                  <c:v>2481.0</c:v>
                </c:pt>
                <c:pt idx="4361">
                  <c:v>2482.0</c:v>
                </c:pt>
                <c:pt idx="4362">
                  <c:v>2483.0</c:v>
                </c:pt>
                <c:pt idx="4363">
                  <c:v>2484.0</c:v>
                </c:pt>
                <c:pt idx="4364">
                  <c:v>2485.0</c:v>
                </c:pt>
                <c:pt idx="4365">
                  <c:v>2486.0</c:v>
                </c:pt>
                <c:pt idx="4366">
                  <c:v>2487.0</c:v>
                </c:pt>
                <c:pt idx="4367">
                  <c:v>2488.0</c:v>
                </c:pt>
                <c:pt idx="4368">
                  <c:v>2489.0</c:v>
                </c:pt>
                <c:pt idx="4369">
                  <c:v>2490.0</c:v>
                </c:pt>
                <c:pt idx="4370">
                  <c:v>2491.0</c:v>
                </c:pt>
                <c:pt idx="4371">
                  <c:v>2492.0</c:v>
                </c:pt>
                <c:pt idx="4372">
                  <c:v>2493.0</c:v>
                </c:pt>
                <c:pt idx="4373">
                  <c:v>2494.0</c:v>
                </c:pt>
                <c:pt idx="4374">
                  <c:v>2495.0</c:v>
                </c:pt>
                <c:pt idx="4375">
                  <c:v>2496.0</c:v>
                </c:pt>
                <c:pt idx="4376">
                  <c:v>2497.0</c:v>
                </c:pt>
                <c:pt idx="4377">
                  <c:v>2497.0</c:v>
                </c:pt>
                <c:pt idx="4378">
                  <c:v>2498.0</c:v>
                </c:pt>
                <c:pt idx="4379">
                  <c:v>2499.0</c:v>
                </c:pt>
                <c:pt idx="4380">
                  <c:v>2499.0</c:v>
                </c:pt>
                <c:pt idx="4381">
                  <c:v>2500.0</c:v>
                </c:pt>
                <c:pt idx="4382">
                  <c:v>2501.0</c:v>
                </c:pt>
                <c:pt idx="4383">
                  <c:v>2502.0</c:v>
                </c:pt>
                <c:pt idx="4384">
                  <c:v>2503.0</c:v>
                </c:pt>
                <c:pt idx="4385">
                  <c:v>2504.0</c:v>
                </c:pt>
                <c:pt idx="4386">
                  <c:v>2505.0</c:v>
                </c:pt>
                <c:pt idx="4387">
                  <c:v>2506.0</c:v>
                </c:pt>
                <c:pt idx="4388">
                  <c:v>2507.0</c:v>
                </c:pt>
                <c:pt idx="4389">
                  <c:v>2508.0</c:v>
                </c:pt>
                <c:pt idx="4390">
                  <c:v>2509.0</c:v>
                </c:pt>
                <c:pt idx="4391">
                  <c:v>2510.0</c:v>
                </c:pt>
                <c:pt idx="4392">
                  <c:v>2510.0</c:v>
                </c:pt>
                <c:pt idx="4393">
                  <c:v>2511.0</c:v>
                </c:pt>
                <c:pt idx="4394">
                  <c:v>2512.0</c:v>
                </c:pt>
                <c:pt idx="4395">
                  <c:v>2513.0</c:v>
                </c:pt>
                <c:pt idx="4396">
                  <c:v>2514.0</c:v>
                </c:pt>
                <c:pt idx="4397">
                  <c:v>2515.0</c:v>
                </c:pt>
                <c:pt idx="4398">
                  <c:v>2516.0</c:v>
                </c:pt>
                <c:pt idx="4399">
                  <c:v>2517.0</c:v>
                </c:pt>
                <c:pt idx="4400">
                  <c:v>2518.0</c:v>
                </c:pt>
                <c:pt idx="4401">
                  <c:v>2519.0</c:v>
                </c:pt>
                <c:pt idx="4402">
                  <c:v>2520.0</c:v>
                </c:pt>
                <c:pt idx="4403">
                  <c:v>2520.0</c:v>
                </c:pt>
                <c:pt idx="4404">
                  <c:v>2520.0</c:v>
                </c:pt>
                <c:pt idx="4405">
                  <c:v>2520.0</c:v>
                </c:pt>
                <c:pt idx="4406">
                  <c:v>2520.0</c:v>
                </c:pt>
                <c:pt idx="4407">
                  <c:v>2520.0</c:v>
                </c:pt>
                <c:pt idx="4408">
                  <c:v>2520.0</c:v>
                </c:pt>
                <c:pt idx="4409">
                  <c:v>2520.0</c:v>
                </c:pt>
                <c:pt idx="4410">
                  <c:v>2521.0</c:v>
                </c:pt>
                <c:pt idx="4411">
                  <c:v>2521.0</c:v>
                </c:pt>
                <c:pt idx="4412">
                  <c:v>2521.0</c:v>
                </c:pt>
                <c:pt idx="4413">
                  <c:v>2521.0</c:v>
                </c:pt>
                <c:pt idx="4414">
                  <c:v>2521.0</c:v>
                </c:pt>
                <c:pt idx="4415">
                  <c:v>2521.0</c:v>
                </c:pt>
                <c:pt idx="4416">
                  <c:v>2521.0</c:v>
                </c:pt>
                <c:pt idx="4417">
                  <c:v>2522.0</c:v>
                </c:pt>
                <c:pt idx="4418">
                  <c:v>2522.0</c:v>
                </c:pt>
                <c:pt idx="4419">
                  <c:v>2522.0</c:v>
                </c:pt>
                <c:pt idx="4420">
                  <c:v>2523.0</c:v>
                </c:pt>
                <c:pt idx="4421">
                  <c:v>2523.0</c:v>
                </c:pt>
                <c:pt idx="4422">
                  <c:v>2524.0</c:v>
                </c:pt>
                <c:pt idx="4423">
                  <c:v>2524.0</c:v>
                </c:pt>
                <c:pt idx="4424">
                  <c:v>2524.0</c:v>
                </c:pt>
                <c:pt idx="4425">
                  <c:v>2524.0</c:v>
                </c:pt>
                <c:pt idx="4426">
                  <c:v>2525.0</c:v>
                </c:pt>
                <c:pt idx="4427">
                  <c:v>2526.0</c:v>
                </c:pt>
                <c:pt idx="4428">
                  <c:v>2527.0</c:v>
                </c:pt>
                <c:pt idx="4429">
                  <c:v>2527.0</c:v>
                </c:pt>
                <c:pt idx="4430">
                  <c:v>2528.0</c:v>
                </c:pt>
                <c:pt idx="4431">
                  <c:v>2529.0</c:v>
                </c:pt>
                <c:pt idx="4432">
                  <c:v>2530.0</c:v>
                </c:pt>
                <c:pt idx="4433">
                  <c:v>2531.0</c:v>
                </c:pt>
                <c:pt idx="4434">
                  <c:v>2532.0</c:v>
                </c:pt>
                <c:pt idx="4435">
                  <c:v>2533.0</c:v>
                </c:pt>
                <c:pt idx="4436">
                  <c:v>2534.0</c:v>
                </c:pt>
                <c:pt idx="4437">
                  <c:v>2535.0</c:v>
                </c:pt>
                <c:pt idx="4438">
                  <c:v>2536.0</c:v>
                </c:pt>
                <c:pt idx="4439">
                  <c:v>2537.0</c:v>
                </c:pt>
                <c:pt idx="4440">
                  <c:v>2538.0</c:v>
                </c:pt>
                <c:pt idx="4441">
                  <c:v>2539.0</c:v>
                </c:pt>
                <c:pt idx="4442">
                  <c:v>2540.0</c:v>
                </c:pt>
                <c:pt idx="4443">
                  <c:v>2541.0</c:v>
                </c:pt>
                <c:pt idx="4444">
                  <c:v>2542.0</c:v>
                </c:pt>
                <c:pt idx="4445">
                  <c:v>2543.0</c:v>
                </c:pt>
                <c:pt idx="4446">
                  <c:v>2544.0</c:v>
                </c:pt>
                <c:pt idx="4447">
                  <c:v>2545.0</c:v>
                </c:pt>
                <c:pt idx="4448">
                  <c:v>2546.0</c:v>
                </c:pt>
                <c:pt idx="4449">
                  <c:v>2547.0</c:v>
                </c:pt>
                <c:pt idx="4450">
                  <c:v>2548.0</c:v>
                </c:pt>
                <c:pt idx="4451">
                  <c:v>2548.0</c:v>
                </c:pt>
                <c:pt idx="4452">
                  <c:v>2548.0</c:v>
                </c:pt>
                <c:pt idx="4453">
                  <c:v>2549.0</c:v>
                </c:pt>
                <c:pt idx="4454">
                  <c:v>2550.0</c:v>
                </c:pt>
                <c:pt idx="4455">
                  <c:v>2551.0</c:v>
                </c:pt>
                <c:pt idx="4456">
                  <c:v>2552.0</c:v>
                </c:pt>
                <c:pt idx="4457">
                  <c:v>2553.0</c:v>
                </c:pt>
                <c:pt idx="4458">
                  <c:v>2554.0</c:v>
                </c:pt>
                <c:pt idx="4459">
                  <c:v>2554.0</c:v>
                </c:pt>
                <c:pt idx="4460">
                  <c:v>2555.0</c:v>
                </c:pt>
                <c:pt idx="4461">
                  <c:v>2556.0</c:v>
                </c:pt>
                <c:pt idx="4462">
                  <c:v>2556.0</c:v>
                </c:pt>
                <c:pt idx="4463">
                  <c:v>2557.0</c:v>
                </c:pt>
                <c:pt idx="4464">
                  <c:v>2557.0</c:v>
                </c:pt>
                <c:pt idx="4465">
                  <c:v>2558.0</c:v>
                </c:pt>
                <c:pt idx="4466">
                  <c:v>2558.0</c:v>
                </c:pt>
                <c:pt idx="4467">
                  <c:v>2559.0</c:v>
                </c:pt>
                <c:pt idx="4468">
                  <c:v>2559.0</c:v>
                </c:pt>
                <c:pt idx="4469">
                  <c:v>2560.0</c:v>
                </c:pt>
                <c:pt idx="4470">
                  <c:v>2560.0</c:v>
                </c:pt>
                <c:pt idx="4471">
                  <c:v>2560.0</c:v>
                </c:pt>
                <c:pt idx="4472">
                  <c:v>2561.0</c:v>
                </c:pt>
                <c:pt idx="4473">
                  <c:v>2561.0</c:v>
                </c:pt>
                <c:pt idx="4474">
                  <c:v>2562.0</c:v>
                </c:pt>
                <c:pt idx="4475">
                  <c:v>2563.0</c:v>
                </c:pt>
                <c:pt idx="4476">
                  <c:v>2564.0</c:v>
                </c:pt>
                <c:pt idx="4477">
                  <c:v>2564.0</c:v>
                </c:pt>
                <c:pt idx="4478">
                  <c:v>2564.0</c:v>
                </c:pt>
                <c:pt idx="4479">
                  <c:v>2565.0</c:v>
                </c:pt>
                <c:pt idx="4480">
                  <c:v>2566.0</c:v>
                </c:pt>
                <c:pt idx="4481">
                  <c:v>2566.0</c:v>
                </c:pt>
                <c:pt idx="4482">
                  <c:v>2566.0</c:v>
                </c:pt>
                <c:pt idx="4483">
                  <c:v>2567.0</c:v>
                </c:pt>
                <c:pt idx="4484">
                  <c:v>2567.0</c:v>
                </c:pt>
                <c:pt idx="4485">
                  <c:v>2568.0</c:v>
                </c:pt>
                <c:pt idx="4486">
                  <c:v>2568.0</c:v>
                </c:pt>
                <c:pt idx="4487">
                  <c:v>2568.0</c:v>
                </c:pt>
                <c:pt idx="4488">
                  <c:v>2569.0</c:v>
                </c:pt>
                <c:pt idx="4489">
                  <c:v>2569.0</c:v>
                </c:pt>
                <c:pt idx="4490">
                  <c:v>2569.0</c:v>
                </c:pt>
                <c:pt idx="4491">
                  <c:v>2569.0</c:v>
                </c:pt>
                <c:pt idx="4492">
                  <c:v>2569.0</c:v>
                </c:pt>
                <c:pt idx="4493">
                  <c:v>2569.0</c:v>
                </c:pt>
                <c:pt idx="4494">
                  <c:v>2569.0</c:v>
                </c:pt>
                <c:pt idx="4495">
                  <c:v>2569.0</c:v>
                </c:pt>
                <c:pt idx="4496">
                  <c:v>2569.0</c:v>
                </c:pt>
                <c:pt idx="4497">
                  <c:v>2569.0</c:v>
                </c:pt>
                <c:pt idx="4498">
                  <c:v>2569.0</c:v>
                </c:pt>
                <c:pt idx="4499">
                  <c:v>2570.0</c:v>
                </c:pt>
                <c:pt idx="4500">
                  <c:v>2571.0</c:v>
                </c:pt>
                <c:pt idx="4501">
                  <c:v>2572.0</c:v>
                </c:pt>
                <c:pt idx="4502">
                  <c:v>2572.0</c:v>
                </c:pt>
                <c:pt idx="4503">
                  <c:v>2573.0</c:v>
                </c:pt>
                <c:pt idx="4504">
                  <c:v>2573.0</c:v>
                </c:pt>
                <c:pt idx="4505">
                  <c:v>2573.0</c:v>
                </c:pt>
                <c:pt idx="4506">
                  <c:v>2573.0</c:v>
                </c:pt>
                <c:pt idx="4507">
                  <c:v>2573.0</c:v>
                </c:pt>
                <c:pt idx="4508">
                  <c:v>2574.0</c:v>
                </c:pt>
                <c:pt idx="4509">
                  <c:v>2575.0</c:v>
                </c:pt>
                <c:pt idx="4510">
                  <c:v>2575.0</c:v>
                </c:pt>
                <c:pt idx="4511">
                  <c:v>2576.0</c:v>
                </c:pt>
                <c:pt idx="4512">
                  <c:v>2576.0</c:v>
                </c:pt>
                <c:pt idx="4513">
                  <c:v>2576.0</c:v>
                </c:pt>
                <c:pt idx="4514">
                  <c:v>2577.0</c:v>
                </c:pt>
                <c:pt idx="4515">
                  <c:v>2577.0</c:v>
                </c:pt>
                <c:pt idx="4516">
                  <c:v>2577.0</c:v>
                </c:pt>
                <c:pt idx="4517">
                  <c:v>2577.0</c:v>
                </c:pt>
                <c:pt idx="4518">
                  <c:v>2577.0</c:v>
                </c:pt>
                <c:pt idx="4519">
                  <c:v>2577.0</c:v>
                </c:pt>
                <c:pt idx="4520">
                  <c:v>2577.0</c:v>
                </c:pt>
                <c:pt idx="4521">
                  <c:v>2577.0</c:v>
                </c:pt>
                <c:pt idx="4522">
                  <c:v>2577.0</c:v>
                </c:pt>
                <c:pt idx="4523">
                  <c:v>2577.0</c:v>
                </c:pt>
                <c:pt idx="4524">
                  <c:v>2578.0</c:v>
                </c:pt>
                <c:pt idx="4525">
                  <c:v>2578.0</c:v>
                </c:pt>
                <c:pt idx="4526">
                  <c:v>2578.0</c:v>
                </c:pt>
                <c:pt idx="4527">
                  <c:v>2578.0</c:v>
                </c:pt>
                <c:pt idx="4528">
                  <c:v>2579.0</c:v>
                </c:pt>
                <c:pt idx="4529">
                  <c:v>2580.0</c:v>
                </c:pt>
                <c:pt idx="4530">
                  <c:v>2581.0</c:v>
                </c:pt>
                <c:pt idx="4531">
                  <c:v>2582.0</c:v>
                </c:pt>
                <c:pt idx="4532">
                  <c:v>2583.0</c:v>
                </c:pt>
                <c:pt idx="4533">
                  <c:v>2583.0</c:v>
                </c:pt>
                <c:pt idx="4534">
                  <c:v>2584.0</c:v>
                </c:pt>
                <c:pt idx="4535">
                  <c:v>2584.0</c:v>
                </c:pt>
                <c:pt idx="4536">
                  <c:v>2584.0</c:v>
                </c:pt>
                <c:pt idx="4537">
                  <c:v>2584.0</c:v>
                </c:pt>
                <c:pt idx="4538">
                  <c:v>2584.0</c:v>
                </c:pt>
                <c:pt idx="4539">
                  <c:v>2584.0</c:v>
                </c:pt>
                <c:pt idx="4540">
                  <c:v>2584.0</c:v>
                </c:pt>
                <c:pt idx="4541">
                  <c:v>2584.0</c:v>
                </c:pt>
                <c:pt idx="4542">
                  <c:v>2584.0</c:v>
                </c:pt>
                <c:pt idx="4543">
                  <c:v>2585.0</c:v>
                </c:pt>
                <c:pt idx="4544">
                  <c:v>2585.0</c:v>
                </c:pt>
                <c:pt idx="4545">
                  <c:v>2585.0</c:v>
                </c:pt>
                <c:pt idx="4546">
                  <c:v>2585.0</c:v>
                </c:pt>
                <c:pt idx="4547">
                  <c:v>2585.0</c:v>
                </c:pt>
                <c:pt idx="4548">
                  <c:v>2586.0</c:v>
                </c:pt>
                <c:pt idx="4549">
                  <c:v>2586.0</c:v>
                </c:pt>
                <c:pt idx="4550">
                  <c:v>2587.0</c:v>
                </c:pt>
                <c:pt idx="4551">
                  <c:v>2587.0</c:v>
                </c:pt>
                <c:pt idx="4552">
                  <c:v>2588.0</c:v>
                </c:pt>
                <c:pt idx="4553">
                  <c:v>2589.0</c:v>
                </c:pt>
                <c:pt idx="4554">
                  <c:v>2590.0</c:v>
                </c:pt>
                <c:pt idx="4555">
                  <c:v>2591.0</c:v>
                </c:pt>
                <c:pt idx="4556">
                  <c:v>2591.0</c:v>
                </c:pt>
                <c:pt idx="4557">
                  <c:v>2592.0</c:v>
                </c:pt>
                <c:pt idx="4558">
                  <c:v>2592.0</c:v>
                </c:pt>
                <c:pt idx="4559">
                  <c:v>2592.0</c:v>
                </c:pt>
                <c:pt idx="4560">
                  <c:v>2592.0</c:v>
                </c:pt>
                <c:pt idx="4561">
                  <c:v>2592.0</c:v>
                </c:pt>
                <c:pt idx="4562">
                  <c:v>2592.0</c:v>
                </c:pt>
                <c:pt idx="4563">
                  <c:v>2592.0</c:v>
                </c:pt>
                <c:pt idx="4564">
                  <c:v>2593.0</c:v>
                </c:pt>
                <c:pt idx="4565">
                  <c:v>2594.0</c:v>
                </c:pt>
                <c:pt idx="4566">
                  <c:v>2595.0</c:v>
                </c:pt>
                <c:pt idx="4567">
                  <c:v>2596.0</c:v>
                </c:pt>
                <c:pt idx="4568">
                  <c:v>2597.0</c:v>
                </c:pt>
                <c:pt idx="4569">
                  <c:v>2598.0</c:v>
                </c:pt>
                <c:pt idx="4570">
                  <c:v>2599.0</c:v>
                </c:pt>
                <c:pt idx="4571">
                  <c:v>2600.0</c:v>
                </c:pt>
                <c:pt idx="4572">
                  <c:v>2601.0</c:v>
                </c:pt>
                <c:pt idx="4573">
                  <c:v>2602.0</c:v>
                </c:pt>
                <c:pt idx="4574">
                  <c:v>2603.0</c:v>
                </c:pt>
                <c:pt idx="4575">
                  <c:v>2604.0</c:v>
                </c:pt>
                <c:pt idx="4576">
                  <c:v>2605.0</c:v>
                </c:pt>
                <c:pt idx="4577">
                  <c:v>2606.0</c:v>
                </c:pt>
                <c:pt idx="4578">
                  <c:v>2607.0</c:v>
                </c:pt>
                <c:pt idx="4579">
                  <c:v>2608.0</c:v>
                </c:pt>
                <c:pt idx="4580">
                  <c:v>2609.0</c:v>
                </c:pt>
                <c:pt idx="4581">
                  <c:v>2609.0</c:v>
                </c:pt>
                <c:pt idx="4582">
                  <c:v>2609.0</c:v>
                </c:pt>
                <c:pt idx="4583">
                  <c:v>2609.0</c:v>
                </c:pt>
                <c:pt idx="4584">
                  <c:v>2609.0</c:v>
                </c:pt>
                <c:pt idx="4585">
                  <c:v>2610.0</c:v>
                </c:pt>
                <c:pt idx="4586">
                  <c:v>2611.0</c:v>
                </c:pt>
                <c:pt idx="4587">
                  <c:v>2611.0</c:v>
                </c:pt>
                <c:pt idx="4588">
                  <c:v>2612.0</c:v>
                </c:pt>
                <c:pt idx="4589">
                  <c:v>2612.0</c:v>
                </c:pt>
                <c:pt idx="4590">
                  <c:v>2612.0</c:v>
                </c:pt>
                <c:pt idx="4591">
                  <c:v>2612.0</c:v>
                </c:pt>
                <c:pt idx="4592">
                  <c:v>2612.0</c:v>
                </c:pt>
                <c:pt idx="4593">
                  <c:v>2612.0</c:v>
                </c:pt>
                <c:pt idx="4594">
                  <c:v>2612.0</c:v>
                </c:pt>
                <c:pt idx="4595">
                  <c:v>2612.0</c:v>
                </c:pt>
                <c:pt idx="4596">
                  <c:v>2613.0</c:v>
                </c:pt>
                <c:pt idx="4597">
                  <c:v>2613.0</c:v>
                </c:pt>
                <c:pt idx="4598">
                  <c:v>2614.0</c:v>
                </c:pt>
                <c:pt idx="4599">
                  <c:v>2614.0</c:v>
                </c:pt>
                <c:pt idx="4600">
                  <c:v>2614.0</c:v>
                </c:pt>
                <c:pt idx="4601">
                  <c:v>2614.0</c:v>
                </c:pt>
                <c:pt idx="4602">
                  <c:v>2615.0</c:v>
                </c:pt>
                <c:pt idx="4603">
                  <c:v>2615.0</c:v>
                </c:pt>
                <c:pt idx="4604">
                  <c:v>2615.0</c:v>
                </c:pt>
                <c:pt idx="4605">
                  <c:v>2616.0</c:v>
                </c:pt>
                <c:pt idx="4606">
                  <c:v>2617.0</c:v>
                </c:pt>
                <c:pt idx="4607">
                  <c:v>2617.0</c:v>
                </c:pt>
                <c:pt idx="4608">
                  <c:v>2617.0</c:v>
                </c:pt>
                <c:pt idx="4609">
                  <c:v>2618.0</c:v>
                </c:pt>
                <c:pt idx="4610">
                  <c:v>2619.0</c:v>
                </c:pt>
                <c:pt idx="4611">
                  <c:v>2620.0</c:v>
                </c:pt>
                <c:pt idx="4612">
                  <c:v>2621.0</c:v>
                </c:pt>
                <c:pt idx="4613">
                  <c:v>2621.0</c:v>
                </c:pt>
                <c:pt idx="4614">
                  <c:v>2622.0</c:v>
                </c:pt>
                <c:pt idx="4615">
                  <c:v>2622.0</c:v>
                </c:pt>
                <c:pt idx="4616">
                  <c:v>2623.0</c:v>
                </c:pt>
                <c:pt idx="4617">
                  <c:v>2624.0</c:v>
                </c:pt>
                <c:pt idx="4618">
                  <c:v>2624.0</c:v>
                </c:pt>
                <c:pt idx="4619">
                  <c:v>2625.0</c:v>
                </c:pt>
                <c:pt idx="4620">
                  <c:v>2625.0</c:v>
                </c:pt>
                <c:pt idx="4621">
                  <c:v>2625.0</c:v>
                </c:pt>
                <c:pt idx="4622">
                  <c:v>2625.0</c:v>
                </c:pt>
                <c:pt idx="4623">
                  <c:v>2625.0</c:v>
                </c:pt>
                <c:pt idx="4624">
                  <c:v>2626.0</c:v>
                </c:pt>
                <c:pt idx="4625">
                  <c:v>2626.0</c:v>
                </c:pt>
                <c:pt idx="4626">
                  <c:v>2626.0</c:v>
                </c:pt>
                <c:pt idx="4627">
                  <c:v>2627.0</c:v>
                </c:pt>
                <c:pt idx="4628">
                  <c:v>2628.0</c:v>
                </c:pt>
                <c:pt idx="4629">
                  <c:v>2628.0</c:v>
                </c:pt>
                <c:pt idx="4630">
                  <c:v>2628.0</c:v>
                </c:pt>
                <c:pt idx="4631">
                  <c:v>2629.0</c:v>
                </c:pt>
                <c:pt idx="4632">
                  <c:v>2630.0</c:v>
                </c:pt>
                <c:pt idx="4633">
                  <c:v>2630.0</c:v>
                </c:pt>
                <c:pt idx="4634">
                  <c:v>2630.0</c:v>
                </c:pt>
                <c:pt idx="4635">
                  <c:v>2630.0</c:v>
                </c:pt>
                <c:pt idx="4636">
                  <c:v>2631.0</c:v>
                </c:pt>
                <c:pt idx="4637">
                  <c:v>2632.0</c:v>
                </c:pt>
                <c:pt idx="4638">
                  <c:v>2633.0</c:v>
                </c:pt>
                <c:pt idx="4639">
                  <c:v>2634.0</c:v>
                </c:pt>
                <c:pt idx="4640">
                  <c:v>2635.0</c:v>
                </c:pt>
                <c:pt idx="4641">
                  <c:v>2636.0</c:v>
                </c:pt>
                <c:pt idx="4642">
                  <c:v>2637.0</c:v>
                </c:pt>
                <c:pt idx="4643">
                  <c:v>2638.0</c:v>
                </c:pt>
                <c:pt idx="4644">
                  <c:v>2639.0</c:v>
                </c:pt>
                <c:pt idx="4645">
                  <c:v>2640.0</c:v>
                </c:pt>
                <c:pt idx="4646">
                  <c:v>2641.0</c:v>
                </c:pt>
                <c:pt idx="4647">
                  <c:v>2642.0</c:v>
                </c:pt>
                <c:pt idx="4648">
                  <c:v>2643.0</c:v>
                </c:pt>
                <c:pt idx="4649">
                  <c:v>2644.0</c:v>
                </c:pt>
                <c:pt idx="4650">
                  <c:v>2644.0</c:v>
                </c:pt>
                <c:pt idx="4651">
                  <c:v>2644.0</c:v>
                </c:pt>
                <c:pt idx="4652">
                  <c:v>2645.0</c:v>
                </c:pt>
                <c:pt idx="4653">
                  <c:v>2646.0</c:v>
                </c:pt>
                <c:pt idx="4654">
                  <c:v>2646.0</c:v>
                </c:pt>
                <c:pt idx="4655">
                  <c:v>2647.0</c:v>
                </c:pt>
                <c:pt idx="4656">
                  <c:v>2648.0</c:v>
                </c:pt>
                <c:pt idx="4657">
                  <c:v>2648.0</c:v>
                </c:pt>
                <c:pt idx="4658">
                  <c:v>2649.0</c:v>
                </c:pt>
                <c:pt idx="4659">
                  <c:v>2650.0</c:v>
                </c:pt>
                <c:pt idx="4660">
                  <c:v>2651.0</c:v>
                </c:pt>
                <c:pt idx="4661">
                  <c:v>2652.0</c:v>
                </c:pt>
                <c:pt idx="4662">
                  <c:v>2653.0</c:v>
                </c:pt>
                <c:pt idx="4663">
                  <c:v>2654.0</c:v>
                </c:pt>
                <c:pt idx="4664">
                  <c:v>2655.0</c:v>
                </c:pt>
                <c:pt idx="4665">
                  <c:v>2656.0</c:v>
                </c:pt>
                <c:pt idx="4666">
                  <c:v>2657.0</c:v>
                </c:pt>
                <c:pt idx="4667">
                  <c:v>2658.0</c:v>
                </c:pt>
                <c:pt idx="4668">
                  <c:v>2659.0</c:v>
                </c:pt>
                <c:pt idx="4669">
                  <c:v>2660.0</c:v>
                </c:pt>
                <c:pt idx="4670">
                  <c:v>2661.0</c:v>
                </c:pt>
                <c:pt idx="4671">
                  <c:v>2662.0</c:v>
                </c:pt>
                <c:pt idx="4672">
                  <c:v>2663.0</c:v>
                </c:pt>
                <c:pt idx="4673">
                  <c:v>2664.0</c:v>
                </c:pt>
                <c:pt idx="4674">
                  <c:v>2665.0</c:v>
                </c:pt>
                <c:pt idx="4675">
                  <c:v>2666.0</c:v>
                </c:pt>
                <c:pt idx="4676">
                  <c:v>2667.0</c:v>
                </c:pt>
                <c:pt idx="4677">
                  <c:v>2668.0</c:v>
                </c:pt>
                <c:pt idx="4678">
                  <c:v>2669.0</c:v>
                </c:pt>
                <c:pt idx="4679">
                  <c:v>2670.0</c:v>
                </c:pt>
                <c:pt idx="4680">
                  <c:v>2671.0</c:v>
                </c:pt>
                <c:pt idx="4681">
                  <c:v>2672.0</c:v>
                </c:pt>
                <c:pt idx="4682">
                  <c:v>2673.0</c:v>
                </c:pt>
                <c:pt idx="4683">
                  <c:v>2674.0</c:v>
                </c:pt>
                <c:pt idx="4684">
                  <c:v>2675.0</c:v>
                </c:pt>
                <c:pt idx="4685">
                  <c:v>2676.0</c:v>
                </c:pt>
                <c:pt idx="4686">
                  <c:v>2677.0</c:v>
                </c:pt>
                <c:pt idx="4687">
                  <c:v>2678.0</c:v>
                </c:pt>
                <c:pt idx="4688">
                  <c:v>2679.0</c:v>
                </c:pt>
                <c:pt idx="4689">
                  <c:v>2680.0</c:v>
                </c:pt>
                <c:pt idx="4690">
                  <c:v>2681.0</c:v>
                </c:pt>
                <c:pt idx="4691">
                  <c:v>2682.0</c:v>
                </c:pt>
                <c:pt idx="4692">
                  <c:v>2683.0</c:v>
                </c:pt>
                <c:pt idx="4693">
                  <c:v>2684.0</c:v>
                </c:pt>
                <c:pt idx="4694">
                  <c:v>2685.0</c:v>
                </c:pt>
                <c:pt idx="4695">
                  <c:v>2686.0</c:v>
                </c:pt>
                <c:pt idx="4696">
                  <c:v>2687.0</c:v>
                </c:pt>
                <c:pt idx="4697">
                  <c:v>2688.0</c:v>
                </c:pt>
                <c:pt idx="4698">
                  <c:v>2689.0</c:v>
                </c:pt>
                <c:pt idx="4699">
                  <c:v>2690.0</c:v>
                </c:pt>
                <c:pt idx="4700">
                  <c:v>2691.0</c:v>
                </c:pt>
                <c:pt idx="4701">
                  <c:v>2692.0</c:v>
                </c:pt>
                <c:pt idx="4702">
                  <c:v>2693.0</c:v>
                </c:pt>
                <c:pt idx="4703">
                  <c:v>2694.0</c:v>
                </c:pt>
                <c:pt idx="4704">
                  <c:v>2695.0</c:v>
                </c:pt>
                <c:pt idx="4705">
                  <c:v>2696.0</c:v>
                </c:pt>
                <c:pt idx="4706">
                  <c:v>2697.0</c:v>
                </c:pt>
                <c:pt idx="4707">
                  <c:v>2698.0</c:v>
                </c:pt>
                <c:pt idx="4708">
                  <c:v>2699.0</c:v>
                </c:pt>
                <c:pt idx="4709">
                  <c:v>2700.0</c:v>
                </c:pt>
                <c:pt idx="4710">
                  <c:v>2701.0</c:v>
                </c:pt>
                <c:pt idx="4711">
                  <c:v>2702.0</c:v>
                </c:pt>
                <c:pt idx="4712">
                  <c:v>2703.0</c:v>
                </c:pt>
                <c:pt idx="4713">
                  <c:v>2703.0</c:v>
                </c:pt>
                <c:pt idx="4714">
                  <c:v>2704.0</c:v>
                </c:pt>
                <c:pt idx="4715">
                  <c:v>2705.0</c:v>
                </c:pt>
                <c:pt idx="4716">
                  <c:v>2706.0</c:v>
                </c:pt>
                <c:pt idx="4717">
                  <c:v>2707.0</c:v>
                </c:pt>
                <c:pt idx="4718">
                  <c:v>2708.0</c:v>
                </c:pt>
                <c:pt idx="4719">
                  <c:v>2708.0</c:v>
                </c:pt>
                <c:pt idx="4720">
                  <c:v>2708.0</c:v>
                </c:pt>
                <c:pt idx="4721">
                  <c:v>2709.0</c:v>
                </c:pt>
                <c:pt idx="4722">
                  <c:v>2710.0</c:v>
                </c:pt>
                <c:pt idx="4723">
                  <c:v>2711.0</c:v>
                </c:pt>
                <c:pt idx="4724">
                  <c:v>2712.0</c:v>
                </c:pt>
                <c:pt idx="4725">
                  <c:v>2713.0</c:v>
                </c:pt>
                <c:pt idx="4726">
                  <c:v>2713.0</c:v>
                </c:pt>
                <c:pt idx="4727">
                  <c:v>2714.0</c:v>
                </c:pt>
                <c:pt idx="4728">
                  <c:v>2714.0</c:v>
                </c:pt>
                <c:pt idx="4729">
                  <c:v>2714.0</c:v>
                </c:pt>
                <c:pt idx="4730">
                  <c:v>2715.0</c:v>
                </c:pt>
                <c:pt idx="4731">
                  <c:v>2715.0</c:v>
                </c:pt>
                <c:pt idx="4732">
                  <c:v>2716.0</c:v>
                </c:pt>
                <c:pt idx="4733">
                  <c:v>2717.0</c:v>
                </c:pt>
                <c:pt idx="4734">
                  <c:v>2717.0</c:v>
                </c:pt>
                <c:pt idx="4735">
                  <c:v>2718.0</c:v>
                </c:pt>
                <c:pt idx="4736">
                  <c:v>2719.0</c:v>
                </c:pt>
                <c:pt idx="4737">
                  <c:v>2720.0</c:v>
                </c:pt>
                <c:pt idx="4738">
                  <c:v>2721.0</c:v>
                </c:pt>
                <c:pt idx="4739">
                  <c:v>2722.0</c:v>
                </c:pt>
                <c:pt idx="4740">
                  <c:v>2722.0</c:v>
                </c:pt>
                <c:pt idx="4741">
                  <c:v>2722.0</c:v>
                </c:pt>
                <c:pt idx="4742">
                  <c:v>2723.0</c:v>
                </c:pt>
                <c:pt idx="4743">
                  <c:v>2724.0</c:v>
                </c:pt>
                <c:pt idx="4744">
                  <c:v>2725.0</c:v>
                </c:pt>
                <c:pt idx="4745">
                  <c:v>2726.0</c:v>
                </c:pt>
                <c:pt idx="4746">
                  <c:v>2727.0</c:v>
                </c:pt>
                <c:pt idx="4747">
                  <c:v>2727.0</c:v>
                </c:pt>
                <c:pt idx="4748">
                  <c:v>2728.0</c:v>
                </c:pt>
                <c:pt idx="4749">
                  <c:v>2729.0</c:v>
                </c:pt>
                <c:pt idx="4750">
                  <c:v>2730.0</c:v>
                </c:pt>
                <c:pt idx="4751">
                  <c:v>2731.0</c:v>
                </c:pt>
                <c:pt idx="4752">
                  <c:v>2732.0</c:v>
                </c:pt>
                <c:pt idx="4753">
                  <c:v>2733.0</c:v>
                </c:pt>
                <c:pt idx="4754">
                  <c:v>2734.0</c:v>
                </c:pt>
                <c:pt idx="4755">
                  <c:v>2735.0</c:v>
                </c:pt>
                <c:pt idx="4756">
                  <c:v>2736.0</c:v>
                </c:pt>
                <c:pt idx="4757">
                  <c:v>2737.0</c:v>
                </c:pt>
                <c:pt idx="4758">
                  <c:v>2738.0</c:v>
                </c:pt>
                <c:pt idx="4759">
                  <c:v>2739.0</c:v>
                </c:pt>
                <c:pt idx="4760">
                  <c:v>2740.0</c:v>
                </c:pt>
                <c:pt idx="4761">
                  <c:v>2741.0</c:v>
                </c:pt>
                <c:pt idx="4762">
                  <c:v>2742.0</c:v>
                </c:pt>
                <c:pt idx="4763">
                  <c:v>2743.0</c:v>
                </c:pt>
                <c:pt idx="4764">
                  <c:v>2744.0</c:v>
                </c:pt>
                <c:pt idx="4765">
                  <c:v>2745.0</c:v>
                </c:pt>
                <c:pt idx="4766">
                  <c:v>2745.0</c:v>
                </c:pt>
                <c:pt idx="4767">
                  <c:v>2745.0</c:v>
                </c:pt>
                <c:pt idx="4768">
                  <c:v>2746.0</c:v>
                </c:pt>
                <c:pt idx="4769">
                  <c:v>2747.0</c:v>
                </c:pt>
                <c:pt idx="4770">
                  <c:v>2748.0</c:v>
                </c:pt>
                <c:pt idx="4771">
                  <c:v>2749.0</c:v>
                </c:pt>
                <c:pt idx="4772">
                  <c:v>2750.0</c:v>
                </c:pt>
                <c:pt idx="4773">
                  <c:v>2751.0</c:v>
                </c:pt>
                <c:pt idx="4774">
                  <c:v>2752.0</c:v>
                </c:pt>
                <c:pt idx="4775">
                  <c:v>2753.0</c:v>
                </c:pt>
                <c:pt idx="4776">
                  <c:v>2754.0</c:v>
                </c:pt>
                <c:pt idx="4777">
                  <c:v>2755.0</c:v>
                </c:pt>
                <c:pt idx="4778">
                  <c:v>2756.0</c:v>
                </c:pt>
                <c:pt idx="4779">
                  <c:v>2757.0</c:v>
                </c:pt>
                <c:pt idx="4780">
                  <c:v>2758.0</c:v>
                </c:pt>
                <c:pt idx="4781">
                  <c:v>2759.0</c:v>
                </c:pt>
                <c:pt idx="4782">
                  <c:v>2760.0</c:v>
                </c:pt>
                <c:pt idx="4783">
                  <c:v>2761.0</c:v>
                </c:pt>
                <c:pt idx="4784">
                  <c:v>2762.0</c:v>
                </c:pt>
                <c:pt idx="4785">
                  <c:v>2763.0</c:v>
                </c:pt>
                <c:pt idx="4786">
                  <c:v>2764.0</c:v>
                </c:pt>
                <c:pt idx="4787">
                  <c:v>2765.0</c:v>
                </c:pt>
                <c:pt idx="4788">
                  <c:v>2766.0</c:v>
                </c:pt>
                <c:pt idx="4789">
                  <c:v>2767.0</c:v>
                </c:pt>
                <c:pt idx="4790">
                  <c:v>2768.0</c:v>
                </c:pt>
                <c:pt idx="4791">
                  <c:v>2769.0</c:v>
                </c:pt>
                <c:pt idx="4792">
                  <c:v>2769.0</c:v>
                </c:pt>
                <c:pt idx="4793">
                  <c:v>2769.0</c:v>
                </c:pt>
                <c:pt idx="4794">
                  <c:v>2769.0</c:v>
                </c:pt>
                <c:pt idx="4795">
                  <c:v>2769.0</c:v>
                </c:pt>
                <c:pt idx="4796">
                  <c:v>2769.0</c:v>
                </c:pt>
                <c:pt idx="4797">
                  <c:v>2769.0</c:v>
                </c:pt>
                <c:pt idx="4798">
                  <c:v>2769.0</c:v>
                </c:pt>
                <c:pt idx="4799">
                  <c:v>2769.0</c:v>
                </c:pt>
                <c:pt idx="4800">
                  <c:v>2769.0</c:v>
                </c:pt>
                <c:pt idx="4801">
                  <c:v>2769.0</c:v>
                </c:pt>
                <c:pt idx="4802">
                  <c:v>2769.0</c:v>
                </c:pt>
                <c:pt idx="4803">
                  <c:v>2770.0</c:v>
                </c:pt>
                <c:pt idx="4804">
                  <c:v>2771.0</c:v>
                </c:pt>
                <c:pt idx="4805">
                  <c:v>2772.0</c:v>
                </c:pt>
                <c:pt idx="4806">
                  <c:v>2772.0</c:v>
                </c:pt>
                <c:pt idx="4807">
                  <c:v>2773.0</c:v>
                </c:pt>
                <c:pt idx="4808">
                  <c:v>2774.0</c:v>
                </c:pt>
                <c:pt idx="4809">
                  <c:v>2775.0</c:v>
                </c:pt>
                <c:pt idx="4810">
                  <c:v>2776.0</c:v>
                </c:pt>
                <c:pt idx="4811">
                  <c:v>2776.0</c:v>
                </c:pt>
                <c:pt idx="4812">
                  <c:v>2776.0</c:v>
                </c:pt>
                <c:pt idx="4813">
                  <c:v>2776.0</c:v>
                </c:pt>
                <c:pt idx="4814">
                  <c:v>2777.0</c:v>
                </c:pt>
                <c:pt idx="4815">
                  <c:v>2777.0</c:v>
                </c:pt>
                <c:pt idx="4816">
                  <c:v>2778.0</c:v>
                </c:pt>
                <c:pt idx="4817">
                  <c:v>2778.0</c:v>
                </c:pt>
                <c:pt idx="4818">
                  <c:v>2779.0</c:v>
                </c:pt>
                <c:pt idx="4819">
                  <c:v>2779.0</c:v>
                </c:pt>
                <c:pt idx="4820">
                  <c:v>2779.0</c:v>
                </c:pt>
                <c:pt idx="4821">
                  <c:v>2779.0</c:v>
                </c:pt>
                <c:pt idx="4822">
                  <c:v>2779.0</c:v>
                </c:pt>
                <c:pt idx="4823">
                  <c:v>2780.0</c:v>
                </c:pt>
                <c:pt idx="4824">
                  <c:v>2781.0</c:v>
                </c:pt>
                <c:pt idx="4825">
                  <c:v>2782.0</c:v>
                </c:pt>
                <c:pt idx="4826">
                  <c:v>2782.0</c:v>
                </c:pt>
                <c:pt idx="4827">
                  <c:v>2783.0</c:v>
                </c:pt>
                <c:pt idx="4828">
                  <c:v>2784.0</c:v>
                </c:pt>
                <c:pt idx="4829">
                  <c:v>2785.0</c:v>
                </c:pt>
                <c:pt idx="4830">
                  <c:v>2786.0</c:v>
                </c:pt>
                <c:pt idx="4831">
                  <c:v>2787.0</c:v>
                </c:pt>
                <c:pt idx="4832">
                  <c:v>2788.0</c:v>
                </c:pt>
                <c:pt idx="4833">
                  <c:v>2788.0</c:v>
                </c:pt>
                <c:pt idx="4834">
                  <c:v>2788.0</c:v>
                </c:pt>
                <c:pt idx="4835">
                  <c:v>2789.0</c:v>
                </c:pt>
                <c:pt idx="4836">
                  <c:v>2789.0</c:v>
                </c:pt>
                <c:pt idx="4837">
                  <c:v>2789.0</c:v>
                </c:pt>
                <c:pt idx="4838">
                  <c:v>2789.0</c:v>
                </c:pt>
                <c:pt idx="4839">
                  <c:v>2789.0</c:v>
                </c:pt>
                <c:pt idx="4840">
                  <c:v>2790.0</c:v>
                </c:pt>
                <c:pt idx="4841">
                  <c:v>2790.0</c:v>
                </c:pt>
                <c:pt idx="4842">
                  <c:v>2790.0</c:v>
                </c:pt>
                <c:pt idx="4843">
                  <c:v>2790.0</c:v>
                </c:pt>
                <c:pt idx="4844">
                  <c:v>2790.0</c:v>
                </c:pt>
                <c:pt idx="4845">
                  <c:v>2790.0</c:v>
                </c:pt>
                <c:pt idx="4846">
                  <c:v>2790.0</c:v>
                </c:pt>
                <c:pt idx="4847">
                  <c:v>2790.0</c:v>
                </c:pt>
                <c:pt idx="4848">
                  <c:v>2791.0</c:v>
                </c:pt>
                <c:pt idx="4849">
                  <c:v>2791.0</c:v>
                </c:pt>
                <c:pt idx="4850">
                  <c:v>2791.0</c:v>
                </c:pt>
                <c:pt idx="4851">
                  <c:v>2791.0</c:v>
                </c:pt>
                <c:pt idx="4852">
                  <c:v>2791.0</c:v>
                </c:pt>
                <c:pt idx="4853">
                  <c:v>2791.0</c:v>
                </c:pt>
                <c:pt idx="4854">
                  <c:v>2791.0</c:v>
                </c:pt>
                <c:pt idx="4855">
                  <c:v>2792.0</c:v>
                </c:pt>
                <c:pt idx="4856">
                  <c:v>2792.0</c:v>
                </c:pt>
                <c:pt idx="4857">
                  <c:v>2792.0</c:v>
                </c:pt>
                <c:pt idx="4858">
                  <c:v>2792.0</c:v>
                </c:pt>
                <c:pt idx="4859">
                  <c:v>2792.0</c:v>
                </c:pt>
                <c:pt idx="4860">
                  <c:v>2792.0</c:v>
                </c:pt>
                <c:pt idx="4861">
                  <c:v>2792.0</c:v>
                </c:pt>
                <c:pt idx="4862">
                  <c:v>2792.0</c:v>
                </c:pt>
                <c:pt idx="4863">
                  <c:v>2792.0</c:v>
                </c:pt>
                <c:pt idx="4864">
                  <c:v>2792.0</c:v>
                </c:pt>
                <c:pt idx="4865">
                  <c:v>2792.0</c:v>
                </c:pt>
                <c:pt idx="4866">
                  <c:v>2792.0</c:v>
                </c:pt>
                <c:pt idx="4867">
                  <c:v>2793.0</c:v>
                </c:pt>
                <c:pt idx="4868">
                  <c:v>2794.0</c:v>
                </c:pt>
                <c:pt idx="4869">
                  <c:v>2795.0</c:v>
                </c:pt>
                <c:pt idx="4870">
                  <c:v>2795.0</c:v>
                </c:pt>
                <c:pt idx="4871">
                  <c:v>2795.0</c:v>
                </c:pt>
                <c:pt idx="4872">
                  <c:v>2795.0</c:v>
                </c:pt>
                <c:pt idx="4873">
                  <c:v>2795.0</c:v>
                </c:pt>
                <c:pt idx="4874">
                  <c:v>2795.0</c:v>
                </c:pt>
                <c:pt idx="4875">
                  <c:v>2795.0</c:v>
                </c:pt>
                <c:pt idx="4876">
                  <c:v>2795.0</c:v>
                </c:pt>
                <c:pt idx="4877">
                  <c:v>2796.0</c:v>
                </c:pt>
                <c:pt idx="4878">
                  <c:v>2796.0</c:v>
                </c:pt>
                <c:pt idx="4879">
                  <c:v>2796.0</c:v>
                </c:pt>
                <c:pt idx="4880">
                  <c:v>2797.0</c:v>
                </c:pt>
                <c:pt idx="4881">
                  <c:v>2798.0</c:v>
                </c:pt>
                <c:pt idx="4882">
                  <c:v>2798.0</c:v>
                </c:pt>
                <c:pt idx="4883">
                  <c:v>2798.0</c:v>
                </c:pt>
                <c:pt idx="4884">
                  <c:v>2799.0</c:v>
                </c:pt>
                <c:pt idx="4885">
                  <c:v>2799.0</c:v>
                </c:pt>
                <c:pt idx="4886">
                  <c:v>2799.0</c:v>
                </c:pt>
                <c:pt idx="4887">
                  <c:v>2800.0</c:v>
                </c:pt>
                <c:pt idx="4888">
                  <c:v>2800.0</c:v>
                </c:pt>
                <c:pt idx="4889">
                  <c:v>2801.0</c:v>
                </c:pt>
                <c:pt idx="4890">
                  <c:v>2801.0</c:v>
                </c:pt>
                <c:pt idx="4891">
                  <c:v>2802.0</c:v>
                </c:pt>
                <c:pt idx="4892">
                  <c:v>2803.0</c:v>
                </c:pt>
                <c:pt idx="4893">
                  <c:v>2804.0</c:v>
                </c:pt>
                <c:pt idx="4894">
                  <c:v>2804.0</c:v>
                </c:pt>
                <c:pt idx="4895">
                  <c:v>2805.0</c:v>
                </c:pt>
                <c:pt idx="4896">
                  <c:v>2806.0</c:v>
                </c:pt>
                <c:pt idx="4897">
                  <c:v>2806.0</c:v>
                </c:pt>
                <c:pt idx="4898">
                  <c:v>2806.0</c:v>
                </c:pt>
                <c:pt idx="4899">
                  <c:v>2807.0</c:v>
                </c:pt>
                <c:pt idx="4900">
                  <c:v>2807.0</c:v>
                </c:pt>
                <c:pt idx="4901">
                  <c:v>2808.0</c:v>
                </c:pt>
                <c:pt idx="4902">
                  <c:v>2809.0</c:v>
                </c:pt>
                <c:pt idx="4903">
                  <c:v>2810.0</c:v>
                </c:pt>
                <c:pt idx="4904">
                  <c:v>2811.0</c:v>
                </c:pt>
                <c:pt idx="4905">
                  <c:v>2812.0</c:v>
                </c:pt>
                <c:pt idx="4906">
                  <c:v>2813.0</c:v>
                </c:pt>
                <c:pt idx="4907">
                  <c:v>2814.0</c:v>
                </c:pt>
                <c:pt idx="4908">
                  <c:v>2815.0</c:v>
                </c:pt>
                <c:pt idx="4909">
                  <c:v>2816.0</c:v>
                </c:pt>
                <c:pt idx="4910">
                  <c:v>2817.0</c:v>
                </c:pt>
                <c:pt idx="4911">
                  <c:v>2818.0</c:v>
                </c:pt>
                <c:pt idx="4912">
                  <c:v>2819.0</c:v>
                </c:pt>
                <c:pt idx="4913">
                  <c:v>2820.0</c:v>
                </c:pt>
                <c:pt idx="4914">
                  <c:v>2821.0</c:v>
                </c:pt>
                <c:pt idx="4915">
                  <c:v>2822.0</c:v>
                </c:pt>
                <c:pt idx="4916">
                  <c:v>2823.0</c:v>
                </c:pt>
                <c:pt idx="4917">
                  <c:v>2824.0</c:v>
                </c:pt>
                <c:pt idx="4918">
                  <c:v>2825.0</c:v>
                </c:pt>
                <c:pt idx="4919">
                  <c:v>2826.0</c:v>
                </c:pt>
                <c:pt idx="4920">
                  <c:v>2827.0</c:v>
                </c:pt>
                <c:pt idx="4921">
                  <c:v>2828.0</c:v>
                </c:pt>
                <c:pt idx="4922">
                  <c:v>2829.0</c:v>
                </c:pt>
                <c:pt idx="4923">
                  <c:v>2830.0</c:v>
                </c:pt>
                <c:pt idx="4924">
                  <c:v>2831.0</c:v>
                </c:pt>
                <c:pt idx="4925">
                  <c:v>2832.0</c:v>
                </c:pt>
                <c:pt idx="4926">
                  <c:v>2833.0</c:v>
                </c:pt>
                <c:pt idx="4927">
                  <c:v>2834.0</c:v>
                </c:pt>
                <c:pt idx="4928">
                  <c:v>2835.0</c:v>
                </c:pt>
                <c:pt idx="4929">
                  <c:v>2836.0</c:v>
                </c:pt>
                <c:pt idx="4930">
                  <c:v>2837.0</c:v>
                </c:pt>
                <c:pt idx="4931">
                  <c:v>2838.0</c:v>
                </c:pt>
                <c:pt idx="4932">
                  <c:v>2839.0</c:v>
                </c:pt>
                <c:pt idx="4933">
                  <c:v>2840.0</c:v>
                </c:pt>
                <c:pt idx="4934">
                  <c:v>2841.0</c:v>
                </c:pt>
                <c:pt idx="4935">
                  <c:v>2842.0</c:v>
                </c:pt>
                <c:pt idx="4936">
                  <c:v>2842.0</c:v>
                </c:pt>
                <c:pt idx="4937">
                  <c:v>2843.0</c:v>
                </c:pt>
                <c:pt idx="4938">
                  <c:v>2844.0</c:v>
                </c:pt>
                <c:pt idx="4939">
                  <c:v>2845.0</c:v>
                </c:pt>
                <c:pt idx="4940">
                  <c:v>2846.0</c:v>
                </c:pt>
                <c:pt idx="4941">
                  <c:v>2847.0</c:v>
                </c:pt>
                <c:pt idx="4942">
                  <c:v>2848.0</c:v>
                </c:pt>
                <c:pt idx="4943">
                  <c:v>2849.0</c:v>
                </c:pt>
                <c:pt idx="4944">
                  <c:v>2850.0</c:v>
                </c:pt>
                <c:pt idx="4945">
                  <c:v>2851.0</c:v>
                </c:pt>
                <c:pt idx="4946">
                  <c:v>2852.0</c:v>
                </c:pt>
                <c:pt idx="4947">
                  <c:v>2853.0</c:v>
                </c:pt>
                <c:pt idx="4948">
                  <c:v>2854.0</c:v>
                </c:pt>
                <c:pt idx="4949">
                  <c:v>2855.0</c:v>
                </c:pt>
                <c:pt idx="4950">
                  <c:v>2856.0</c:v>
                </c:pt>
                <c:pt idx="4951">
                  <c:v>2857.0</c:v>
                </c:pt>
                <c:pt idx="4952">
                  <c:v>2857.0</c:v>
                </c:pt>
                <c:pt idx="4953">
                  <c:v>2857.0</c:v>
                </c:pt>
                <c:pt idx="4954">
                  <c:v>2857.0</c:v>
                </c:pt>
                <c:pt idx="4955">
                  <c:v>2858.0</c:v>
                </c:pt>
                <c:pt idx="4956">
                  <c:v>2858.0</c:v>
                </c:pt>
                <c:pt idx="4957">
                  <c:v>2859.0</c:v>
                </c:pt>
                <c:pt idx="4958">
                  <c:v>2860.0</c:v>
                </c:pt>
                <c:pt idx="4959">
                  <c:v>2860.0</c:v>
                </c:pt>
                <c:pt idx="4960">
                  <c:v>2861.0</c:v>
                </c:pt>
                <c:pt idx="4961">
                  <c:v>2862.0</c:v>
                </c:pt>
                <c:pt idx="4962">
                  <c:v>2862.0</c:v>
                </c:pt>
                <c:pt idx="4963">
                  <c:v>2862.0</c:v>
                </c:pt>
                <c:pt idx="4964">
                  <c:v>2863.0</c:v>
                </c:pt>
                <c:pt idx="4965">
                  <c:v>2864.0</c:v>
                </c:pt>
                <c:pt idx="4966">
                  <c:v>2864.0</c:v>
                </c:pt>
                <c:pt idx="4967">
                  <c:v>2864.0</c:v>
                </c:pt>
                <c:pt idx="4968">
                  <c:v>2864.0</c:v>
                </c:pt>
                <c:pt idx="4969">
                  <c:v>2864.0</c:v>
                </c:pt>
                <c:pt idx="4970">
                  <c:v>2864.0</c:v>
                </c:pt>
                <c:pt idx="4971">
                  <c:v>2864.0</c:v>
                </c:pt>
                <c:pt idx="4972">
                  <c:v>2864.0</c:v>
                </c:pt>
                <c:pt idx="4973">
                  <c:v>2864.0</c:v>
                </c:pt>
                <c:pt idx="4974">
                  <c:v>2864.0</c:v>
                </c:pt>
                <c:pt idx="4975">
                  <c:v>2864.0</c:v>
                </c:pt>
                <c:pt idx="4976">
                  <c:v>2864.0</c:v>
                </c:pt>
                <c:pt idx="4977">
                  <c:v>2865.0</c:v>
                </c:pt>
                <c:pt idx="4978">
                  <c:v>2865.0</c:v>
                </c:pt>
                <c:pt idx="4979">
                  <c:v>2865.0</c:v>
                </c:pt>
                <c:pt idx="4980">
                  <c:v>2866.0</c:v>
                </c:pt>
                <c:pt idx="4981">
                  <c:v>2866.0</c:v>
                </c:pt>
                <c:pt idx="4982">
                  <c:v>2866.0</c:v>
                </c:pt>
                <c:pt idx="4983">
                  <c:v>2866.0</c:v>
                </c:pt>
                <c:pt idx="4984">
                  <c:v>2866.0</c:v>
                </c:pt>
                <c:pt idx="4985">
                  <c:v>2867.0</c:v>
                </c:pt>
                <c:pt idx="4986">
                  <c:v>2867.0</c:v>
                </c:pt>
                <c:pt idx="4987">
                  <c:v>2867.0</c:v>
                </c:pt>
                <c:pt idx="4988">
                  <c:v>2868.0</c:v>
                </c:pt>
                <c:pt idx="4989">
                  <c:v>2868.0</c:v>
                </c:pt>
                <c:pt idx="4990">
                  <c:v>2869.0</c:v>
                </c:pt>
                <c:pt idx="4991">
                  <c:v>2869.0</c:v>
                </c:pt>
                <c:pt idx="4992">
                  <c:v>2869.0</c:v>
                </c:pt>
                <c:pt idx="4993">
                  <c:v>2869.0</c:v>
                </c:pt>
                <c:pt idx="4994">
                  <c:v>2869.0</c:v>
                </c:pt>
                <c:pt idx="4995">
                  <c:v>2870.0</c:v>
                </c:pt>
                <c:pt idx="4996">
                  <c:v>2871.0</c:v>
                </c:pt>
                <c:pt idx="4997">
                  <c:v>2871.0</c:v>
                </c:pt>
                <c:pt idx="4998">
                  <c:v>2872.0</c:v>
                </c:pt>
                <c:pt idx="4999">
                  <c:v>2872.0</c:v>
                </c:pt>
                <c:pt idx="5000">
                  <c:v>2872.0</c:v>
                </c:pt>
                <c:pt idx="5001">
                  <c:v>2872.0</c:v>
                </c:pt>
                <c:pt idx="5002">
                  <c:v>2873.0</c:v>
                </c:pt>
                <c:pt idx="5003">
                  <c:v>2873.0</c:v>
                </c:pt>
                <c:pt idx="5004">
                  <c:v>2874.0</c:v>
                </c:pt>
                <c:pt idx="5005">
                  <c:v>2875.0</c:v>
                </c:pt>
                <c:pt idx="5006">
                  <c:v>2876.0</c:v>
                </c:pt>
                <c:pt idx="5007">
                  <c:v>2877.0</c:v>
                </c:pt>
                <c:pt idx="5008">
                  <c:v>2877.0</c:v>
                </c:pt>
                <c:pt idx="5009">
                  <c:v>2877.0</c:v>
                </c:pt>
                <c:pt idx="5010">
                  <c:v>2877.0</c:v>
                </c:pt>
                <c:pt idx="5011">
                  <c:v>2877.0</c:v>
                </c:pt>
                <c:pt idx="5012">
                  <c:v>2877.0</c:v>
                </c:pt>
                <c:pt idx="5013">
                  <c:v>2877.0</c:v>
                </c:pt>
                <c:pt idx="5014">
                  <c:v>2877.0</c:v>
                </c:pt>
                <c:pt idx="5015">
                  <c:v>2878.0</c:v>
                </c:pt>
                <c:pt idx="5016">
                  <c:v>2878.0</c:v>
                </c:pt>
                <c:pt idx="5017">
                  <c:v>2879.0</c:v>
                </c:pt>
                <c:pt idx="5018">
                  <c:v>2880.0</c:v>
                </c:pt>
                <c:pt idx="5019">
                  <c:v>2881.0</c:v>
                </c:pt>
                <c:pt idx="5020">
                  <c:v>2882.0</c:v>
                </c:pt>
                <c:pt idx="5021">
                  <c:v>2882.0</c:v>
                </c:pt>
                <c:pt idx="5022">
                  <c:v>2882.0</c:v>
                </c:pt>
                <c:pt idx="5023">
                  <c:v>2882.0</c:v>
                </c:pt>
                <c:pt idx="5024">
                  <c:v>2883.0</c:v>
                </c:pt>
                <c:pt idx="5025">
                  <c:v>2883.0</c:v>
                </c:pt>
                <c:pt idx="5026">
                  <c:v>2883.0</c:v>
                </c:pt>
                <c:pt idx="5027">
                  <c:v>2884.0</c:v>
                </c:pt>
                <c:pt idx="5028">
                  <c:v>2884.0</c:v>
                </c:pt>
                <c:pt idx="5029">
                  <c:v>2884.0</c:v>
                </c:pt>
                <c:pt idx="5030">
                  <c:v>2884.0</c:v>
                </c:pt>
                <c:pt idx="5031">
                  <c:v>2884.0</c:v>
                </c:pt>
                <c:pt idx="5032">
                  <c:v>2884.0</c:v>
                </c:pt>
                <c:pt idx="5033">
                  <c:v>2884.0</c:v>
                </c:pt>
                <c:pt idx="5034">
                  <c:v>2885.0</c:v>
                </c:pt>
                <c:pt idx="5035">
                  <c:v>2886.0</c:v>
                </c:pt>
                <c:pt idx="5036">
                  <c:v>2886.0</c:v>
                </c:pt>
                <c:pt idx="5037">
                  <c:v>2886.0</c:v>
                </c:pt>
                <c:pt idx="5038">
                  <c:v>2886.0</c:v>
                </c:pt>
                <c:pt idx="5039">
                  <c:v>2886.0</c:v>
                </c:pt>
                <c:pt idx="5040">
                  <c:v>2886.0</c:v>
                </c:pt>
                <c:pt idx="5041">
                  <c:v>2886.0</c:v>
                </c:pt>
                <c:pt idx="5042">
                  <c:v>2886.0</c:v>
                </c:pt>
                <c:pt idx="5043">
                  <c:v>2886.0</c:v>
                </c:pt>
                <c:pt idx="5044">
                  <c:v>2887.0</c:v>
                </c:pt>
                <c:pt idx="5045">
                  <c:v>2887.0</c:v>
                </c:pt>
                <c:pt idx="5046">
                  <c:v>2888.0</c:v>
                </c:pt>
                <c:pt idx="5047">
                  <c:v>2889.0</c:v>
                </c:pt>
                <c:pt idx="5048">
                  <c:v>2889.0</c:v>
                </c:pt>
                <c:pt idx="5049">
                  <c:v>2890.0</c:v>
                </c:pt>
                <c:pt idx="5050">
                  <c:v>2891.0</c:v>
                </c:pt>
                <c:pt idx="5051">
                  <c:v>2892.0</c:v>
                </c:pt>
                <c:pt idx="5052">
                  <c:v>2893.0</c:v>
                </c:pt>
                <c:pt idx="5053">
                  <c:v>2894.0</c:v>
                </c:pt>
                <c:pt idx="5054">
                  <c:v>2894.0</c:v>
                </c:pt>
                <c:pt idx="5055">
                  <c:v>2894.0</c:v>
                </c:pt>
                <c:pt idx="5056">
                  <c:v>2894.0</c:v>
                </c:pt>
                <c:pt idx="5057">
                  <c:v>2895.0</c:v>
                </c:pt>
                <c:pt idx="5058">
                  <c:v>2895.0</c:v>
                </c:pt>
                <c:pt idx="5059">
                  <c:v>2895.0</c:v>
                </c:pt>
                <c:pt idx="5060">
                  <c:v>2895.0</c:v>
                </c:pt>
                <c:pt idx="5061">
                  <c:v>2896.0</c:v>
                </c:pt>
                <c:pt idx="5062">
                  <c:v>2896.0</c:v>
                </c:pt>
                <c:pt idx="5063">
                  <c:v>2896.0</c:v>
                </c:pt>
                <c:pt idx="5064">
                  <c:v>2896.0</c:v>
                </c:pt>
                <c:pt idx="5065">
                  <c:v>2896.0</c:v>
                </c:pt>
                <c:pt idx="5066">
                  <c:v>2896.0</c:v>
                </c:pt>
                <c:pt idx="5067">
                  <c:v>2896.0</c:v>
                </c:pt>
                <c:pt idx="5068">
                  <c:v>2897.0</c:v>
                </c:pt>
                <c:pt idx="5069">
                  <c:v>2897.0</c:v>
                </c:pt>
                <c:pt idx="5070">
                  <c:v>2897.0</c:v>
                </c:pt>
                <c:pt idx="5071">
                  <c:v>2897.0</c:v>
                </c:pt>
                <c:pt idx="5072">
                  <c:v>2897.0</c:v>
                </c:pt>
                <c:pt idx="5073">
                  <c:v>2897.0</c:v>
                </c:pt>
                <c:pt idx="5074">
                  <c:v>2898.0</c:v>
                </c:pt>
                <c:pt idx="5075">
                  <c:v>2898.0</c:v>
                </c:pt>
                <c:pt idx="5076">
                  <c:v>2899.0</c:v>
                </c:pt>
                <c:pt idx="5077">
                  <c:v>2899.0</c:v>
                </c:pt>
                <c:pt idx="5078">
                  <c:v>2900.0</c:v>
                </c:pt>
                <c:pt idx="5079">
                  <c:v>2901.0</c:v>
                </c:pt>
                <c:pt idx="5080">
                  <c:v>2901.0</c:v>
                </c:pt>
                <c:pt idx="5081">
                  <c:v>2902.0</c:v>
                </c:pt>
                <c:pt idx="5082">
                  <c:v>2903.0</c:v>
                </c:pt>
                <c:pt idx="5083">
                  <c:v>2903.0</c:v>
                </c:pt>
                <c:pt idx="5084">
                  <c:v>2903.0</c:v>
                </c:pt>
                <c:pt idx="5085">
                  <c:v>2903.0</c:v>
                </c:pt>
                <c:pt idx="5086">
                  <c:v>2903.0</c:v>
                </c:pt>
                <c:pt idx="5087">
                  <c:v>2903.0</c:v>
                </c:pt>
                <c:pt idx="5088">
                  <c:v>2903.0</c:v>
                </c:pt>
                <c:pt idx="5089">
                  <c:v>2903.0</c:v>
                </c:pt>
                <c:pt idx="5090">
                  <c:v>2903.0</c:v>
                </c:pt>
                <c:pt idx="5091">
                  <c:v>2903.0</c:v>
                </c:pt>
                <c:pt idx="5092">
                  <c:v>2903.0</c:v>
                </c:pt>
                <c:pt idx="5093">
                  <c:v>2903.0</c:v>
                </c:pt>
                <c:pt idx="5094">
                  <c:v>2904.0</c:v>
                </c:pt>
                <c:pt idx="5095">
                  <c:v>2904.0</c:v>
                </c:pt>
                <c:pt idx="5096">
                  <c:v>2904.0</c:v>
                </c:pt>
                <c:pt idx="5097">
                  <c:v>2904.0</c:v>
                </c:pt>
                <c:pt idx="5098">
                  <c:v>2904.0</c:v>
                </c:pt>
                <c:pt idx="5099">
                  <c:v>2905.0</c:v>
                </c:pt>
                <c:pt idx="5100">
                  <c:v>2905.0</c:v>
                </c:pt>
                <c:pt idx="5101">
                  <c:v>2905.0</c:v>
                </c:pt>
                <c:pt idx="5102">
                  <c:v>2905.0</c:v>
                </c:pt>
                <c:pt idx="5103">
                  <c:v>2905.0</c:v>
                </c:pt>
                <c:pt idx="5104">
                  <c:v>2905.0</c:v>
                </c:pt>
                <c:pt idx="5105">
                  <c:v>2906.0</c:v>
                </c:pt>
                <c:pt idx="5106">
                  <c:v>2906.0</c:v>
                </c:pt>
                <c:pt idx="5107">
                  <c:v>2906.0</c:v>
                </c:pt>
                <c:pt idx="5108">
                  <c:v>2906.0</c:v>
                </c:pt>
                <c:pt idx="5109">
                  <c:v>2907.0</c:v>
                </c:pt>
                <c:pt idx="5110">
                  <c:v>2908.0</c:v>
                </c:pt>
                <c:pt idx="5111">
                  <c:v>2908.0</c:v>
                </c:pt>
                <c:pt idx="5112">
                  <c:v>2908.0</c:v>
                </c:pt>
                <c:pt idx="5113">
                  <c:v>2908.0</c:v>
                </c:pt>
                <c:pt idx="5114">
                  <c:v>2909.0</c:v>
                </c:pt>
                <c:pt idx="5115">
                  <c:v>2909.0</c:v>
                </c:pt>
                <c:pt idx="5116">
                  <c:v>2909.0</c:v>
                </c:pt>
                <c:pt idx="5117">
                  <c:v>2909.0</c:v>
                </c:pt>
                <c:pt idx="5118">
                  <c:v>2910.0</c:v>
                </c:pt>
                <c:pt idx="5119">
                  <c:v>2911.0</c:v>
                </c:pt>
                <c:pt idx="5120">
                  <c:v>2912.0</c:v>
                </c:pt>
                <c:pt idx="5121">
                  <c:v>2912.0</c:v>
                </c:pt>
                <c:pt idx="5122">
                  <c:v>2912.0</c:v>
                </c:pt>
                <c:pt idx="5123">
                  <c:v>2912.0</c:v>
                </c:pt>
                <c:pt idx="5124">
                  <c:v>2912.0</c:v>
                </c:pt>
                <c:pt idx="5125">
                  <c:v>2912.0</c:v>
                </c:pt>
                <c:pt idx="5126">
                  <c:v>2913.0</c:v>
                </c:pt>
                <c:pt idx="5127">
                  <c:v>2914.0</c:v>
                </c:pt>
                <c:pt idx="5128">
                  <c:v>2915.0</c:v>
                </c:pt>
                <c:pt idx="5129">
                  <c:v>2916.0</c:v>
                </c:pt>
                <c:pt idx="5130">
                  <c:v>2916.0</c:v>
                </c:pt>
                <c:pt idx="5131">
                  <c:v>2917.0</c:v>
                </c:pt>
                <c:pt idx="5132">
                  <c:v>2917.0</c:v>
                </c:pt>
                <c:pt idx="5133">
                  <c:v>2917.0</c:v>
                </c:pt>
                <c:pt idx="5134">
                  <c:v>2917.0</c:v>
                </c:pt>
                <c:pt idx="5135">
                  <c:v>2917.0</c:v>
                </c:pt>
                <c:pt idx="5136">
                  <c:v>2917.0</c:v>
                </c:pt>
                <c:pt idx="5137">
                  <c:v>2917.0</c:v>
                </c:pt>
                <c:pt idx="5138">
                  <c:v>2917.0</c:v>
                </c:pt>
                <c:pt idx="5139">
                  <c:v>2917.0</c:v>
                </c:pt>
                <c:pt idx="5140">
                  <c:v>2917.0</c:v>
                </c:pt>
                <c:pt idx="5141">
                  <c:v>2917.0</c:v>
                </c:pt>
                <c:pt idx="5142">
                  <c:v>2917.0</c:v>
                </c:pt>
                <c:pt idx="5143">
                  <c:v>2917.0</c:v>
                </c:pt>
                <c:pt idx="5144">
                  <c:v>2917.0</c:v>
                </c:pt>
                <c:pt idx="5145">
                  <c:v>2917.0</c:v>
                </c:pt>
                <c:pt idx="5146">
                  <c:v>2917.0</c:v>
                </c:pt>
                <c:pt idx="5147">
                  <c:v>2917.0</c:v>
                </c:pt>
                <c:pt idx="5148">
                  <c:v>2917.0</c:v>
                </c:pt>
                <c:pt idx="5149">
                  <c:v>2917.0</c:v>
                </c:pt>
                <c:pt idx="5150">
                  <c:v>2917.0</c:v>
                </c:pt>
                <c:pt idx="5151">
                  <c:v>2917.0</c:v>
                </c:pt>
                <c:pt idx="5152">
                  <c:v>2918.0</c:v>
                </c:pt>
                <c:pt idx="5153">
                  <c:v>2919.0</c:v>
                </c:pt>
                <c:pt idx="5154">
                  <c:v>2920.0</c:v>
                </c:pt>
                <c:pt idx="5155">
                  <c:v>2921.0</c:v>
                </c:pt>
                <c:pt idx="5156">
                  <c:v>2922.0</c:v>
                </c:pt>
                <c:pt idx="5157">
                  <c:v>2922.0</c:v>
                </c:pt>
                <c:pt idx="5158">
                  <c:v>2922.0</c:v>
                </c:pt>
                <c:pt idx="5159">
                  <c:v>2923.0</c:v>
                </c:pt>
                <c:pt idx="5160">
                  <c:v>2924.0</c:v>
                </c:pt>
                <c:pt idx="5161">
                  <c:v>2925.0</c:v>
                </c:pt>
                <c:pt idx="5162">
                  <c:v>2926.0</c:v>
                </c:pt>
                <c:pt idx="5163">
                  <c:v>2927.0</c:v>
                </c:pt>
                <c:pt idx="5164">
                  <c:v>2928.0</c:v>
                </c:pt>
                <c:pt idx="5165">
                  <c:v>2929.0</c:v>
                </c:pt>
                <c:pt idx="5166">
                  <c:v>2930.0</c:v>
                </c:pt>
                <c:pt idx="5167">
                  <c:v>2931.0</c:v>
                </c:pt>
                <c:pt idx="5168">
                  <c:v>2932.0</c:v>
                </c:pt>
                <c:pt idx="5169">
                  <c:v>2933.0</c:v>
                </c:pt>
                <c:pt idx="5170">
                  <c:v>2934.0</c:v>
                </c:pt>
                <c:pt idx="5171">
                  <c:v>2935.0</c:v>
                </c:pt>
                <c:pt idx="5172">
                  <c:v>2936.0</c:v>
                </c:pt>
                <c:pt idx="5173">
                  <c:v>2936.0</c:v>
                </c:pt>
                <c:pt idx="5174">
                  <c:v>2937.0</c:v>
                </c:pt>
                <c:pt idx="5175">
                  <c:v>2937.0</c:v>
                </c:pt>
                <c:pt idx="5176">
                  <c:v>2937.0</c:v>
                </c:pt>
                <c:pt idx="5177">
                  <c:v>2938.0</c:v>
                </c:pt>
                <c:pt idx="5178">
                  <c:v>2939.0</c:v>
                </c:pt>
                <c:pt idx="5179">
                  <c:v>2940.0</c:v>
                </c:pt>
                <c:pt idx="5180">
                  <c:v>2941.0</c:v>
                </c:pt>
                <c:pt idx="5181">
                  <c:v>2942.0</c:v>
                </c:pt>
                <c:pt idx="5182">
                  <c:v>2943.0</c:v>
                </c:pt>
                <c:pt idx="5183">
                  <c:v>2944.0</c:v>
                </c:pt>
                <c:pt idx="5184">
                  <c:v>2945.0</c:v>
                </c:pt>
                <c:pt idx="5185">
                  <c:v>2946.0</c:v>
                </c:pt>
                <c:pt idx="5186">
                  <c:v>2947.0</c:v>
                </c:pt>
                <c:pt idx="5187">
                  <c:v>2948.0</c:v>
                </c:pt>
                <c:pt idx="5188">
                  <c:v>2949.0</c:v>
                </c:pt>
                <c:pt idx="5189">
                  <c:v>2949.0</c:v>
                </c:pt>
                <c:pt idx="5190">
                  <c:v>2949.0</c:v>
                </c:pt>
                <c:pt idx="5191">
                  <c:v>2949.0</c:v>
                </c:pt>
                <c:pt idx="5192">
                  <c:v>2949.0</c:v>
                </c:pt>
                <c:pt idx="5193">
                  <c:v>2950.0</c:v>
                </c:pt>
                <c:pt idx="5194">
                  <c:v>2950.0</c:v>
                </c:pt>
                <c:pt idx="5195">
                  <c:v>2950.0</c:v>
                </c:pt>
                <c:pt idx="5196">
                  <c:v>2951.0</c:v>
                </c:pt>
                <c:pt idx="5197">
                  <c:v>2952.0</c:v>
                </c:pt>
                <c:pt idx="5198">
                  <c:v>2953.0</c:v>
                </c:pt>
                <c:pt idx="5199">
                  <c:v>2953.0</c:v>
                </c:pt>
                <c:pt idx="5200">
                  <c:v>2953.0</c:v>
                </c:pt>
                <c:pt idx="5201">
                  <c:v>2954.0</c:v>
                </c:pt>
                <c:pt idx="5202">
                  <c:v>2955.0</c:v>
                </c:pt>
                <c:pt idx="5203">
                  <c:v>2955.0</c:v>
                </c:pt>
                <c:pt idx="5204">
                  <c:v>2956.0</c:v>
                </c:pt>
                <c:pt idx="5205">
                  <c:v>2956.0</c:v>
                </c:pt>
                <c:pt idx="5206">
                  <c:v>2957.0</c:v>
                </c:pt>
                <c:pt idx="5207">
                  <c:v>2957.0</c:v>
                </c:pt>
                <c:pt idx="5208">
                  <c:v>2958.0</c:v>
                </c:pt>
                <c:pt idx="5209">
                  <c:v>2959.0</c:v>
                </c:pt>
                <c:pt idx="5210">
                  <c:v>2959.0</c:v>
                </c:pt>
                <c:pt idx="5211">
                  <c:v>2960.0</c:v>
                </c:pt>
                <c:pt idx="5212">
                  <c:v>2961.0</c:v>
                </c:pt>
                <c:pt idx="5213">
                  <c:v>2961.0</c:v>
                </c:pt>
                <c:pt idx="5214">
                  <c:v>2961.0</c:v>
                </c:pt>
                <c:pt idx="5215">
                  <c:v>2962.0</c:v>
                </c:pt>
                <c:pt idx="5216">
                  <c:v>2963.0</c:v>
                </c:pt>
                <c:pt idx="5217">
                  <c:v>2964.0</c:v>
                </c:pt>
                <c:pt idx="5218">
                  <c:v>2964.0</c:v>
                </c:pt>
                <c:pt idx="5219">
                  <c:v>2965.0</c:v>
                </c:pt>
                <c:pt idx="5220">
                  <c:v>2965.0</c:v>
                </c:pt>
                <c:pt idx="5221">
                  <c:v>2965.0</c:v>
                </c:pt>
                <c:pt idx="5222">
                  <c:v>2966.0</c:v>
                </c:pt>
                <c:pt idx="5223">
                  <c:v>2967.0</c:v>
                </c:pt>
                <c:pt idx="5224">
                  <c:v>2967.0</c:v>
                </c:pt>
                <c:pt idx="5225">
                  <c:v>2967.0</c:v>
                </c:pt>
                <c:pt idx="5226">
                  <c:v>2968.0</c:v>
                </c:pt>
                <c:pt idx="5227">
                  <c:v>2969.0</c:v>
                </c:pt>
                <c:pt idx="5228">
                  <c:v>2970.0</c:v>
                </c:pt>
                <c:pt idx="5229">
                  <c:v>2970.0</c:v>
                </c:pt>
                <c:pt idx="5230">
                  <c:v>2970.0</c:v>
                </c:pt>
                <c:pt idx="5231">
                  <c:v>2970.0</c:v>
                </c:pt>
                <c:pt idx="5232">
                  <c:v>2970.0</c:v>
                </c:pt>
                <c:pt idx="5233">
                  <c:v>2970.0</c:v>
                </c:pt>
                <c:pt idx="5234">
                  <c:v>2970.0</c:v>
                </c:pt>
                <c:pt idx="5235">
                  <c:v>2970.0</c:v>
                </c:pt>
                <c:pt idx="5236">
                  <c:v>2970.0</c:v>
                </c:pt>
                <c:pt idx="5237">
                  <c:v>2970.0</c:v>
                </c:pt>
                <c:pt idx="5238">
                  <c:v>2970.0</c:v>
                </c:pt>
                <c:pt idx="5239">
                  <c:v>2970.0</c:v>
                </c:pt>
                <c:pt idx="5240">
                  <c:v>2970.0</c:v>
                </c:pt>
                <c:pt idx="5241">
                  <c:v>2970.0</c:v>
                </c:pt>
                <c:pt idx="5242">
                  <c:v>2971.0</c:v>
                </c:pt>
                <c:pt idx="5243">
                  <c:v>2972.0</c:v>
                </c:pt>
                <c:pt idx="5244">
                  <c:v>2973.0</c:v>
                </c:pt>
                <c:pt idx="5245">
                  <c:v>2973.0</c:v>
                </c:pt>
                <c:pt idx="5246">
                  <c:v>2974.0</c:v>
                </c:pt>
                <c:pt idx="5247">
                  <c:v>2975.0</c:v>
                </c:pt>
                <c:pt idx="5248">
                  <c:v>2975.0</c:v>
                </c:pt>
                <c:pt idx="5249">
                  <c:v>2975.0</c:v>
                </c:pt>
                <c:pt idx="5250">
                  <c:v>2975.0</c:v>
                </c:pt>
                <c:pt idx="5251">
                  <c:v>2975.0</c:v>
                </c:pt>
                <c:pt idx="5252">
                  <c:v>2975.0</c:v>
                </c:pt>
                <c:pt idx="5253">
                  <c:v>2975.0</c:v>
                </c:pt>
                <c:pt idx="5254">
                  <c:v>2975.0</c:v>
                </c:pt>
                <c:pt idx="5255">
                  <c:v>2975.0</c:v>
                </c:pt>
                <c:pt idx="5256">
                  <c:v>2976.0</c:v>
                </c:pt>
                <c:pt idx="5257">
                  <c:v>2977.0</c:v>
                </c:pt>
                <c:pt idx="5258">
                  <c:v>2977.0</c:v>
                </c:pt>
                <c:pt idx="5259">
                  <c:v>2977.0</c:v>
                </c:pt>
                <c:pt idx="5260">
                  <c:v>2977.0</c:v>
                </c:pt>
                <c:pt idx="5261">
                  <c:v>2978.0</c:v>
                </c:pt>
                <c:pt idx="5262">
                  <c:v>2979.0</c:v>
                </c:pt>
                <c:pt idx="5263">
                  <c:v>2980.0</c:v>
                </c:pt>
                <c:pt idx="5264">
                  <c:v>2981.0</c:v>
                </c:pt>
                <c:pt idx="5265">
                  <c:v>2982.0</c:v>
                </c:pt>
                <c:pt idx="5266">
                  <c:v>2983.0</c:v>
                </c:pt>
                <c:pt idx="5267">
                  <c:v>2984.0</c:v>
                </c:pt>
                <c:pt idx="5268">
                  <c:v>2984.0</c:v>
                </c:pt>
                <c:pt idx="5269">
                  <c:v>2984.0</c:v>
                </c:pt>
                <c:pt idx="5270">
                  <c:v>2984.0</c:v>
                </c:pt>
                <c:pt idx="5271">
                  <c:v>2985.0</c:v>
                </c:pt>
                <c:pt idx="5272">
                  <c:v>2985.0</c:v>
                </c:pt>
                <c:pt idx="5273">
                  <c:v>2986.0</c:v>
                </c:pt>
                <c:pt idx="5274">
                  <c:v>2987.0</c:v>
                </c:pt>
                <c:pt idx="5275">
                  <c:v>2988.0</c:v>
                </c:pt>
                <c:pt idx="5276">
                  <c:v>2988.0</c:v>
                </c:pt>
                <c:pt idx="5277">
                  <c:v>2988.0</c:v>
                </c:pt>
                <c:pt idx="5278">
                  <c:v>2989.0</c:v>
                </c:pt>
                <c:pt idx="5279">
                  <c:v>2990.0</c:v>
                </c:pt>
                <c:pt idx="5280">
                  <c:v>2991.0</c:v>
                </c:pt>
                <c:pt idx="5281">
                  <c:v>2992.0</c:v>
                </c:pt>
                <c:pt idx="5282">
                  <c:v>2993.0</c:v>
                </c:pt>
                <c:pt idx="5283">
                  <c:v>2993.0</c:v>
                </c:pt>
                <c:pt idx="5284">
                  <c:v>2993.0</c:v>
                </c:pt>
                <c:pt idx="5285">
                  <c:v>2993.0</c:v>
                </c:pt>
                <c:pt idx="5286">
                  <c:v>2994.0</c:v>
                </c:pt>
                <c:pt idx="5287">
                  <c:v>2994.0</c:v>
                </c:pt>
                <c:pt idx="5288">
                  <c:v>2994.0</c:v>
                </c:pt>
                <c:pt idx="5289">
                  <c:v>2994.0</c:v>
                </c:pt>
                <c:pt idx="5290">
                  <c:v>2995.0</c:v>
                </c:pt>
                <c:pt idx="5291">
                  <c:v>2996.0</c:v>
                </c:pt>
                <c:pt idx="5292">
                  <c:v>2997.0</c:v>
                </c:pt>
                <c:pt idx="5293">
                  <c:v>2997.0</c:v>
                </c:pt>
                <c:pt idx="5294">
                  <c:v>2997.0</c:v>
                </c:pt>
                <c:pt idx="5295">
                  <c:v>2997.0</c:v>
                </c:pt>
                <c:pt idx="5296">
                  <c:v>2997.0</c:v>
                </c:pt>
                <c:pt idx="5297">
                  <c:v>2997.0</c:v>
                </c:pt>
                <c:pt idx="5298">
                  <c:v>2998.0</c:v>
                </c:pt>
                <c:pt idx="5299">
                  <c:v>2998.0</c:v>
                </c:pt>
                <c:pt idx="5300">
                  <c:v>2998.0</c:v>
                </c:pt>
                <c:pt idx="5301">
                  <c:v>2998.0</c:v>
                </c:pt>
                <c:pt idx="5302">
                  <c:v>2998.0</c:v>
                </c:pt>
                <c:pt idx="5303">
                  <c:v>2999.0</c:v>
                </c:pt>
                <c:pt idx="5304">
                  <c:v>3000.0</c:v>
                </c:pt>
                <c:pt idx="5305">
                  <c:v>3001.0</c:v>
                </c:pt>
                <c:pt idx="5306">
                  <c:v>3002.0</c:v>
                </c:pt>
                <c:pt idx="5307">
                  <c:v>3003.0</c:v>
                </c:pt>
                <c:pt idx="5308">
                  <c:v>3004.0</c:v>
                </c:pt>
                <c:pt idx="5309">
                  <c:v>3005.0</c:v>
                </c:pt>
                <c:pt idx="5310">
                  <c:v>3006.0</c:v>
                </c:pt>
                <c:pt idx="5311">
                  <c:v>3007.0</c:v>
                </c:pt>
                <c:pt idx="5312">
                  <c:v>3008.0</c:v>
                </c:pt>
                <c:pt idx="5313">
                  <c:v>3009.0</c:v>
                </c:pt>
                <c:pt idx="5314">
                  <c:v>3010.0</c:v>
                </c:pt>
                <c:pt idx="5315">
                  <c:v>3011.0</c:v>
                </c:pt>
                <c:pt idx="5316">
                  <c:v>3012.0</c:v>
                </c:pt>
                <c:pt idx="5317">
                  <c:v>3013.0</c:v>
                </c:pt>
                <c:pt idx="5318">
                  <c:v>3013.0</c:v>
                </c:pt>
                <c:pt idx="5319">
                  <c:v>3013.0</c:v>
                </c:pt>
                <c:pt idx="5320">
                  <c:v>3014.0</c:v>
                </c:pt>
                <c:pt idx="5321">
                  <c:v>3015.0</c:v>
                </c:pt>
                <c:pt idx="5322">
                  <c:v>3015.0</c:v>
                </c:pt>
                <c:pt idx="5323">
                  <c:v>3016.0</c:v>
                </c:pt>
                <c:pt idx="5324">
                  <c:v>3016.0</c:v>
                </c:pt>
                <c:pt idx="5325">
                  <c:v>3017.0</c:v>
                </c:pt>
                <c:pt idx="5326">
                  <c:v>3018.0</c:v>
                </c:pt>
                <c:pt idx="5327">
                  <c:v>3018.0</c:v>
                </c:pt>
                <c:pt idx="5328">
                  <c:v>3018.0</c:v>
                </c:pt>
                <c:pt idx="5329">
                  <c:v>3018.0</c:v>
                </c:pt>
                <c:pt idx="5330">
                  <c:v>3018.0</c:v>
                </c:pt>
                <c:pt idx="5331">
                  <c:v>3018.0</c:v>
                </c:pt>
                <c:pt idx="5332">
                  <c:v>3018.0</c:v>
                </c:pt>
                <c:pt idx="5333">
                  <c:v>3019.0</c:v>
                </c:pt>
                <c:pt idx="5334">
                  <c:v>3019.0</c:v>
                </c:pt>
                <c:pt idx="5335">
                  <c:v>3019.0</c:v>
                </c:pt>
                <c:pt idx="5336">
                  <c:v>3020.0</c:v>
                </c:pt>
                <c:pt idx="5337">
                  <c:v>3021.0</c:v>
                </c:pt>
                <c:pt idx="5338">
                  <c:v>3022.0</c:v>
                </c:pt>
                <c:pt idx="5339">
                  <c:v>3022.0</c:v>
                </c:pt>
                <c:pt idx="5340">
                  <c:v>3022.0</c:v>
                </c:pt>
                <c:pt idx="5341">
                  <c:v>3023.0</c:v>
                </c:pt>
                <c:pt idx="5342">
                  <c:v>3023.0</c:v>
                </c:pt>
                <c:pt idx="5343">
                  <c:v>3023.0</c:v>
                </c:pt>
                <c:pt idx="5344">
                  <c:v>3023.0</c:v>
                </c:pt>
                <c:pt idx="5345">
                  <c:v>3023.0</c:v>
                </c:pt>
                <c:pt idx="5346">
                  <c:v>3023.0</c:v>
                </c:pt>
                <c:pt idx="5347">
                  <c:v>3023.0</c:v>
                </c:pt>
                <c:pt idx="5348">
                  <c:v>3023.0</c:v>
                </c:pt>
                <c:pt idx="5349">
                  <c:v>3023.0</c:v>
                </c:pt>
                <c:pt idx="5350">
                  <c:v>3023.0</c:v>
                </c:pt>
                <c:pt idx="5351">
                  <c:v>3023.0</c:v>
                </c:pt>
                <c:pt idx="5352">
                  <c:v>3023.0</c:v>
                </c:pt>
                <c:pt idx="5353">
                  <c:v>3023.0</c:v>
                </c:pt>
                <c:pt idx="5354">
                  <c:v>3023.0</c:v>
                </c:pt>
                <c:pt idx="5355">
                  <c:v>3023.0</c:v>
                </c:pt>
                <c:pt idx="5356">
                  <c:v>3024.0</c:v>
                </c:pt>
                <c:pt idx="5357">
                  <c:v>3025.0</c:v>
                </c:pt>
                <c:pt idx="5358">
                  <c:v>3026.0</c:v>
                </c:pt>
                <c:pt idx="5359">
                  <c:v>3027.0</c:v>
                </c:pt>
                <c:pt idx="5360">
                  <c:v>3027.0</c:v>
                </c:pt>
                <c:pt idx="5361">
                  <c:v>3027.0</c:v>
                </c:pt>
                <c:pt idx="5362">
                  <c:v>3028.0</c:v>
                </c:pt>
                <c:pt idx="5363">
                  <c:v>3028.0</c:v>
                </c:pt>
                <c:pt idx="5364">
                  <c:v>3028.0</c:v>
                </c:pt>
                <c:pt idx="5365">
                  <c:v>3028.0</c:v>
                </c:pt>
                <c:pt idx="5366">
                  <c:v>3028.0</c:v>
                </c:pt>
                <c:pt idx="5367">
                  <c:v>3029.0</c:v>
                </c:pt>
                <c:pt idx="5368">
                  <c:v>3030.0</c:v>
                </c:pt>
                <c:pt idx="5369">
                  <c:v>3031.0</c:v>
                </c:pt>
                <c:pt idx="5370">
                  <c:v>3032.0</c:v>
                </c:pt>
                <c:pt idx="5371">
                  <c:v>3033.0</c:v>
                </c:pt>
                <c:pt idx="5372">
                  <c:v>3033.0</c:v>
                </c:pt>
                <c:pt idx="5373">
                  <c:v>3033.0</c:v>
                </c:pt>
                <c:pt idx="5374">
                  <c:v>3033.0</c:v>
                </c:pt>
                <c:pt idx="5375">
                  <c:v>3033.0</c:v>
                </c:pt>
                <c:pt idx="5376">
                  <c:v>3033.0</c:v>
                </c:pt>
                <c:pt idx="5377">
                  <c:v>3033.0</c:v>
                </c:pt>
                <c:pt idx="5378">
                  <c:v>3033.0</c:v>
                </c:pt>
                <c:pt idx="5379">
                  <c:v>3033.0</c:v>
                </c:pt>
                <c:pt idx="5380">
                  <c:v>3033.0</c:v>
                </c:pt>
                <c:pt idx="5381">
                  <c:v>3033.0</c:v>
                </c:pt>
                <c:pt idx="5382">
                  <c:v>3033.0</c:v>
                </c:pt>
                <c:pt idx="5383">
                  <c:v>3033.0</c:v>
                </c:pt>
                <c:pt idx="5384">
                  <c:v>3033.0</c:v>
                </c:pt>
                <c:pt idx="5385">
                  <c:v>3033.0</c:v>
                </c:pt>
                <c:pt idx="5386">
                  <c:v>3034.0</c:v>
                </c:pt>
                <c:pt idx="5387">
                  <c:v>3035.0</c:v>
                </c:pt>
                <c:pt idx="5388">
                  <c:v>3035.0</c:v>
                </c:pt>
                <c:pt idx="5389">
                  <c:v>3035.0</c:v>
                </c:pt>
                <c:pt idx="5390">
                  <c:v>3035.0</c:v>
                </c:pt>
                <c:pt idx="5391">
                  <c:v>3036.0</c:v>
                </c:pt>
                <c:pt idx="5392">
                  <c:v>3037.0</c:v>
                </c:pt>
                <c:pt idx="5393">
                  <c:v>3038.0</c:v>
                </c:pt>
                <c:pt idx="5394">
                  <c:v>3039.0</c:v>
                </c:pt>
                <c:pt idx="5395">
                  <c:v>3039.0</c:v>
                </c:pt>
                <c:pt idx="5396">
                  <c:v>3039.0</c:v>
                </c:pt>
                <c:pt idx="5397">
                  <c:v>3039.0</c:v>
                </c:pt>
                <c:pt idx="5398">
                  <c:v>3039.0</c:v>
                </c:pt>
                <c:pt idx="5399">
                  <c:v>3039.0</c:v>
                </c:pt>
                <c:pt idx="5400">
                  <c:v>3039.0</c:v>
                </c:pt>
                <c:pt idx="5401">
                  <c:v>3039.0</c:v>
                </c:pt>
                <c:pt idx="5402">
                  <c:v>3040.0</c:v>
                </c:pt>
                <c:pt idx="5403">
                  <c:v>3041.0</c:v>
                </c:pt>
                <c:pt idx="5404">
                  <c:v>3042.0</c:v>
                </c:pt>
                <c:pt idx="5405">
                  <c:v>3043.0</c:v>
                </c:pt>
                <c:pt idx="5406">
                  <c:v>3044.0</c:v>
                </c:pt>
                <c:pt idx="5407">
                  <c:v>3045.0</c:v>
                </c:pt>
                <c:pt idx="5408">
                  <c:v>3046.0</c:v>
                </c:pt>
                <c:pt idx="5409">
                  <c:v>3047.0</c:v>
                </c:pt>
                <c:pt idx="5410">
                  <c:v>3048.0</c:v>
                </c:pt>
                <c:pt idx="5411">
                  <c:v>3049.0</c:v>
                </c:pt>
                <c:pt idx="5412">
                  <c:v>3050.0</c:v>
                </c:pt>
                <c:pt idx="5413">
                  <c:v>3051.0</c:v>
                </c:pt>
                <c:pt idx="5414">
                  <c:v>3052.0</c:v>
                </c:pt>
                <c:pt idx="5415">
                  <c:v>3053.0</c:v>
                </c:pt>
                <c:pt idx="5416">
                  <c:v>3054.0</c:v>
                </c:pt>
                <c:pt idx="5417">
                  <c:v>3055.0</c:v>
                </c:pt>
                <c:pt idx="5418">
                  <c:v>3056.0</c:v>
                </c:pt>
                <c:pt idx="5419">
                  <c:v>3056.0</c:v>
                </c:pt>
                <c:pt idx="5420">
                  <c:v>3057.0</c:v>
                </c:pt>
                <c:pt idx="5421">
                  <c:v>3058.0</c:v>
                </c:pt>
                <c:pt idx="5422">
                  <c:v>3059.0</c:v>
                </c:pt>
                <c:pt idx="5423">
                  <c:v>3060.0</c:v>
                </c:pt>
                <c:pt idx="5424">
                  <c:v>3061.0</c:v>
                </c:pt>
                <c:pt idx="5425">
                  <c:v>3062.0</c:v>
                </c:pt>
                <c:pt idx="5426">
                  <c:v>3063.0</c:v>
                </c:pt>
                <c:pt idx="5427">
                  <c:v>3063.0</c:v>
                </c:pt>
                <c:pt idx="5428">
                  <c:v>3064.0</c:v>
                </c:pt>
                <c:pt idx="5429">
                  <c:v>3064.0</c:v>
                </c:pt>
                <c:pt idx="5430">
                  <c:v>3065.0</c:v>
                </c:pt>
                <c:pt idx="5431">
                  <c:v>3066.0</c:v>
                </c:pt>
                <c:pt idx="5432">
                  <c:v>3066.0</c:v>
                </c:pt>
                <c:pt idx="5433">
                  <c:v>3066.0</c:v>
                </c:pt>
                <c:pt idx="5434">
                  <c:v>3067.0</c:v>
                </c:pt>
                <c:pt idx="5435">
                  <c:v>3067.0</c:v>
                </c:pt>
                <c:pt idx="5436">
                  <c:v>3067.0</c:v>
                </c:pt>
                <c:pt idx="5437">
                  <c:v>3067.0</c:v>
                </c:pt>
                <c:pt idx="5438">
                  <c:v>3068.0</c:v>
                </c:pt>
                <c:pt idx="5439">
                  <c:v>3068.0</c:v>
                </c:pt>
                <c:pt idx="5440">
                  <c:v>3069.0</c:v>
                </c:pt>
                <c:pt idx="5441">
                  <c:v>3069.0</c:v>
                </c:pt>
                <c:pt idx="5442">
                  <c:v>3070.0</c:v>
                </c:pt>
                <c:pt idx="5443">
                  <c:v>3071.0</c:v>
                </c:pt>
                <c:pt idx="5444">
                  <c:v>3072.0</c:v>
                </c:pt>
                <c:pt idx="5445">
                  <c:v>3073.0</c:v>
                </c:pt>
                <c:pt idx="5446">
                  <c:v>3074.0</c:v>
                </c:pt>
                <c:pt idx="5447">
                  <c:v>3075.0</c:v>
                </c:pt>
                <c:pt idx="5448">
                  <c:v>3076.0</c:v>
                </c:pt>
                <c:pt idx="5449">
                  <c:v>3076.0</c:v>
                </c:pt>
                <c:pt idx="5450">
                  <c:v>3076.0</c:v>
                </c:pt>
                <c:pt idx="5451">
                  <c:v>3076.0</c:v>
                </c:pt>
                <c:pt idx="5452">
                  <c:v>3077.0</c:v>
                </c:pt>
                <c:pt idx="5453">
                  <c:v>3077.0</c:v>
                </c:pt>
                <c:pt idx="5454">
                  <c:v>3078.0</c:v>
                </c:pt>
                <c:pt idx="5455">
                  <c:v>3079.0</c:v>
                </c:pt>
                <c:pt idx="5456">
                  <c:v>3079.0</c:v>
                </c:pt>
                <c:pt idx="5457">
                  <c:v>3080.0</c:v>
                </c:pt>
                <c:pt idx="5458">
                  <c:v>3081.0</c:v>
                </c:pt>
                <c:pt idx="5459">
                  <c:v>3081.0</c:v>
                </c:pt>
                <c:pt idx="5460">
                  <c:v>3082.0</c:v>
                </c:pt>
                <c:pt idx="5461">
                  <c:v>3083.0</c:v>
                </c:pt>
                <c:pt idx="5462">
                  <c:v>3084.0</c:v>
                </c:pt>
                <c:pt idx="5463">
                  <c:v>3085.0</c:v>
                </c:pt>
                <c:pt idx="5464">
                  <c:v>3086.0</c:v>
                </c:pt>
                <c:pt idx="5465">
                  <c:v>3086.0</c:v>
                </c:pt>
                <c:pt idx="5466">
                  <c:v>3087.0</c:v>
                </c:pt>
                <c:pt idx="5467">
                  <c:v>3088.0</c:v>
                </c:pt>
                <c:pt idx="5468">
                  <c:v>3089.0</c:v>
                </c:pt>
                <c:pt idx="5469">
                  <c:v>3090.0</c:v>
                </c:pt>
                <c:pt idx="5470">
                  <c:v>3091.0</c:v>
                </c:pt>
                <c:pt idx="5471">
                  <c:v>3092.0</c:v>
                </c:pt>
                <c:pt idx="5472">
                  <c:v>3093.0</c:v>
                </c:pt>
                <c:pt idx="5473">
                  <c:v>3094.0</c:v>
                </c:pt>
                <c:pt idx="5474">
                  <c:v>3095.0</c:v>
                </c:pt>
                <c:pt idx="5475">
                  <c:v>3096.0</c:v>
                </c:pt>
                <c:pt idx="5476">
                  <c:v>3097.0</c:v>
                </c:pt>
                <c:pt idx="5477">
                  <c:v>3098.0</c:v>
                </c:pt>
                <c:pt idx="5478">
                  <c:v>3099.0</c:v>
                </c:pt>
                <c:pt idx="5479">
                  <c:v>3100.0</c:v>
                </c:pt>
                <c:pt idx="5480">
                  <c:v>3101.0</c:v>
                </c:pt>
                <c:pt idx="5481">
                  <c:v>3102.0</c:v>
                </c:pt>
                <c:pt idx="5482">
                  <c:v>3103.0</c:v>
                </c:pt>
                <c:pt idx="5483">
                  <c:v>3104.0</c:v>
                </c:pt>
                <c:pt idx="5484">
                  <c:v>3105.0</c:v>
                </c:pt>
                <c:pt idx="5485">
                  <c:v>3106.0</c:v>
                </c:pt>
                <c:pt idx="5486">
                  <c:v>3106.0</c:v>
                </c:pt>
                <c:pt idx="5487">
                  <c:v>3106.0</c:v>
                </c:pt>
                <c:pt idx="5488">
                  <c:v>3107.0</c:v>
                </c:pt>
                <c:pt idx="5489">
                  <c:v>3107.0</c:v>
                </c:pt>
                <c:pt idx="5490">
                  <c:v>3108.0</c:v>
                </c:pt>
                <c:pt idx="5491">
                  <c:v>3108.0</c:v>
                </c:pt>
                <c:pt idx="5492">
                  <c:v>3108.0</c:v>
                </c:pt>
                <c:pt idx="5493">
                  <c:v>3109.0</c:v>
                </c:pt>
                <c:pt idx="5494">
                  <c:v>3110.0</c:v>
                </c:pt>
                <c:pt idx="5495">
                  <c:v>3110.0</c:v>
                </c:pt>
                <c:pt idx="5496">
                  <c:v>3111.0</c:v>
                </c:pt>
                <c:pt idx="5497">
                  <c:v>3111.0</c:v>
                </c:pt>
                <c:pt idx="5498">
                  <c:v>3112.0</c:v>
                </c:pt>
                <c:pt idx="5499">
                  <c:v>3112.0</c:v>
                </c:pt>
                <c:pt idx="5500">
                  <c:v>3112.0</c:v>
                </c:pt>
                <c:pt idx="5501">
                  <c:v>3112.0</c:v>
                </c:pt>
                <c:pt idx="5502">
                  <c:v>3112.0</c:v>
                </c:pt>
                <c:pt idx="5503">
                  <c:v>3112.0</c:v>
                </c:pt>
                <c:pt idx="5504">
                  <c:v>3113.0</c:v>
                </c:pt>
                <c:pt idx="5505">
                  <c:v>3114.0</c:v>
                </c:pt>
                <c:pt idx="5506">
                  <c:v>3115.0</c:v>
                </c:pt>
                <c:pt idx="5507">
                  <c:v>3115.0</c:v>
                </c:pt>
                <c:pt idx="5508">
                  <c:v>3116.0</c:v>
                </c:pt>
                <c:pt idx="5509">
                  <c:v>3117.0</c:v>
                </c:pt>
                <c:pt idx="5510">
                  <c:v>3118.0</c:v>
                </c:pt>
                <c:pt idx="5511">
                  <c:v>3119.0</c:v>
                </c:pt>
                <c:pt idx="5512">
                  <c:v>3120.0</c:v>
                </c:pt>
                <c:pt idx="5513">
                  <c:v>3121.0</c:v>
                </c:pt>
                <c:pt idx="5514">
                  <c:v>3122.0</c:v>
                </c:pt>
                <c:pt idx="5515">
                  <c:v>3123.0</c:v>
                </c:pt>
                <c:pt idx="5516">
                  <c:v>3124.0</c:v>
                </c:pt>
                <c:pt idx="5517">
                  <c:v>3125.0</c:v>
                </c:pt>
                <c:pt idx="5518">
                  <c:v>3126.0</c:v>
                </c:pt>
                <c:pt idx="5519">
                  <c:v>3127.0</c:v>
                </c:pt>
                <c:pt idx="5520">
                  <c:v>3128.0</c:v>
                </c:pt>
                <c:pt idx="5521">
                  <c:v>3129.0</c:v>
                </c:pt>
                <c:pt idx="5522">
                  <c:v>3130.0</c:v>
                </c:pt>
                <c:pt idx="5523">
                  <c:v>3131.0</c:v>
                </c:pt>
                <c:pt idx="5524">
                  <c:v>3132.0</c:v>
                </c:pt>
                <c:pt idx="5525">
                  <c:v>3133.0</c:v>
                </c:pt>
                <c:pt idx="5526">
                  <c:v>3134.0</c:v>
                </c:pt>
                <c:pt idx="5527">
                  <c:v>3135.0</c:v>
                </c:pt>
                <c:pt idx="5528">
                  <c:v>3136.0</c:v>
                </c:pt>
                <c:pt idx="5529">
                  <c:v>3137.0</c:v>
                </c:pt>
                <c:pt idx="5530">
                  <c:v>3138.0</c:v>
                </c:pt>
                <c:pt idx="5531">
                  <c:v>3139.0</c:v>
                </c:pt>
                <c:pt idx="5532">
                  <c:v>3140.0</c:v>
                </c:pt>
                <c:pt idx="5533">
                  <c:v>3140.0</c:v>
                </c:pt>
                <c:pt idx="5534">
                  <c:v>3140.0</c:v>
                </c:pt>
                <c:pt idx="5535">
                  <c:v>3141.0</c:v>
                </c:pt>
                <c:pt idx="5536">
                  <c:v>3141.0</c:v>
                </c:pt>
                <c:pt idx="5537">
                  <c:v>3141.0</c:v>
                </c:pt>
                <c:pt idx="5538">
                  <c:v>3142.0</c:v>
                </c:pt>
                <c:pt idx="5539">
                  <c:v>3142.0</c:v>
                </c:pt>
                <c:pt idx="5540">
                  <c:v>3142.0</c:v>
                </c:pt>
                <c:pt idx="5541">
                  <c:v>3142.0</c:v>
                </c:pt>
                <c:pt idx="5542">
                  <c:v>3142.0</c:v>
                </c:pt>
                <c:pt idx="5543">
                  <c:v>3142.0</c:v>
                </c:pt>
                <c:pt idx="5544">
                  <c:v>3142.0</c:v>
                </c:pt>
                <c:pt idx="5545">
                  <c:v>3142.0</c:v>
                </c:pt>
                <c:pt idx="5546">
                  <c:v>3142.0</c:v>
                </c:pt>
                <c:pt idx="5547">
                  <c:v>3143.0</c:v>
                </c:pt>
                <c:pt idx="5548">
                  <c:v>3143.0</c:v>
                </c:pt>
                <c:pt idx="5549">
                  <c:v>3143.0</c:v>
                </c:pt>
                <c:pt idx="5550">
                  <c:v>3144.0</c:v>
                </c:pt>
                <c:pt idx="5551">
                  <c:v>3145.0</c:v>
                </c:pt>
                <c:pt idx="5552">
                  <c:v>3145.0</c:v>
                </c:pt>
                <c:pt idx="5553">
                  <c:v>3146.0</c:v>
                </c:pt>
                <c:pt idx="5554">
                  <c:v>3147.0</c:v>
                </c:pt>
                <c:pt idx="5555">
                  <c:v>3148.0</c:v>
                </c:pt>
                <c:pt idx="5556">
                  <c:v>3149.0</c:v>
                </c:pt>
                <c:pt idx="5557">
                  <c:v>3150.0</c:v>
                </c:pt>
                <c:pt idx="5558">
                  <c:v>3151.0</c:v>
                </c:pt>
                <c:pt idx="5559">
                  <c:v>3152.0</c:v>
                </c:pt>
                <c:pt idx="5560">
                  <c:v>3153.0</c:v>
                </c:pt>
                <c:pt idx="5561">
                  <c:v>3154.0</c:v>
                </c:pt>
                <c:pt idx="5562">
                  <c:v>3155.0</c:v>
                </c:pt>
                <c:pt idx="5563">
                  <c:v>3156.0</c:v>
                </c:pt>
                <c:pt idx="5564">
                  <c:v>3157.0</c:v>
                </c:pt>
                <c:pt idx="5565">
                  <c:v>3157.0</c:v>
                </c:pt>
                <c:pt idx="5566">
                  <c:v>3158.0</c:v>
                </c:pt>
                <c:pt idx="5567">
                  <c:v>3159.0</c:v>
                </c:pt>
                <c:pt idx="5568">
                  <c:v>3160.0</c:v>
                </c:pt>
                <c:pt idx="5569">
                  <c:v>3161.0</c:v>
                </c:pt>
                <c:pt idx="5570">
                  <c:v>3161.0</c:v>
                </c:pt>
                <c:pt idx="5571">
                  <c:v>3162.0</c:v>
                </c:pt>
                <c:pt idx="5572">
                  <c:v>3163.0</c:v>
                </c:pt>
                <c:pt idx="5573">
                  <c:v>3163.0</c:v>
                </c:pt>
                <c:pt idx="5574">
                  <c:v>3164.0</c:v>
                </c:pt>
                <c:pt idx="5575">
                  <c:v>3165.0</c:v>
                </c:pt>
                <c:pt idx="5576">
                  <c:v>3165.0</c:v>
                </c:pt>
                <c:pt idx="5577">
                  <c:v>3165.0</c:v>
                </c:pt>
                <c:pt idx="5578">
                  <c:v>3165.0</c:v>
                </c:pt>
                <c:pt idx="5579">
                  <c:v>3165.0</c:v>
                </c:pt>
                <c:pt idx="5580">
                  <c:v>3166.0</c:v>
                </c:pt>
                <c:pt idx="5581">
                  <c:v>3166.0</c:v>
                </c:pt>
                <c:pt idx="5582">
                  <c:v>3167.0</c:v>
                </c:pt>
                <c:pt idx="5583">
                  <c:v>3167.0</c:v>
                </c:pt>
                <c:pt idx="5584">
                  <c:v>3167.0</c:v>
                </c:pt>
                <c:pt idx="5585">
                  <c:v>3167.0</c:v>
                </c:pt>
                <c:pt idx="5586">
                  <c:v>3167.0</c:v>
                </c:pt>
                <c:pt idx="5587">
                  <c:v>3167.0</c:v>
                </c:pt>
                <c:pt idx="5588">
                  <c:v>3168.0</c:v>
                </c:pt>
                <c:pt idx="5589">
                  <c:v>3169.0</c:v>
                </c:pt>
                <c:pt idx="5590">
                  <c:v>3170.0</c:v>
                </c:pt>
                <c:pt idx="5591">
                  <c:v>3170.0</c:v>
                </c:pt>
                <c:pt idx="5592">
                  <c:v>3171.0</c:v>
                </c:pt>
                <c:pt idx="5593">
                  <c:v>3172.0</c:v>
                </c:pt>
                <c:pt idx="5594">
                  <c:v>3173.0</c:v>
                </c:pt>
                <c:pt idx="5595">
                  <c:v>3174.0</c:v>
                </c:pt>
                <c:pt idx="5596">
                  <c:v>3175.0</c:v>
                </c:pt>
                <c:pt idx="5597">
                  <c:v>3176.0</c:v>
                </c:pt>
                <c:pt idx="5598">
                  <c:v>3177.0</c:v>
                </c:pt>
                <c:pt idx="5599">
                  <c:v>3178.0</c:v>
                </c:pt>
                <c:pt idx="5600">
                  <c:v>3179.0</c:v>
                </c:pt>
                <c:pt idx="5601">
                  <c:v>3180.0</c:v>
                </c:pt>
                <c:pt idx="5602">
                  <c:v>3181.0</c:v>
                </c:pt>
                <c:pt idx="5603">
                  <c:v>3182.0</c:v>
                </c:pt>
                <c:pt idx="5604">
                  <c:v>3183.0</c:v>
                </c:pt>
                <c:pt idx="5605">
                  <c:v>3184.0</c:v>
                </c:pt>
                <c:pt idx="5606">
                  <c:v>3185.0</c:v>
                </c:pt>
                <c:pt idx="5607">
                  <c:v>3186.0</c:v>
                </c:pt>
                <c:pt idx="5608">
                  <c:v>3187.0</c:v>
                </c:pt>
                <c:pt idx="5609">
                  <c:v>3187.0</c:v>
                </c:pt>
                <c:pt idx="5610">
                  <c:v>3187.0</c:v>
                </c:pt>
                <c:pt idx="5611">
                  <c:v>3187.0</c:v>
                </c:pt>
                <c:pt idx="5612">
                  <c:v>3187.0</c:v>
                </c:pt>
                <c:pt idx="5613">
                  <c:v>3187.0</c:v>
                </c:pt>
                <c:pt idx="5614">
                  <c:v>3187.0</c:v>
                </c:pt>
                <c:pt idx="5615">
                  <c:v>3187.0</c:v>
                </c:pt>
                <c:pt idx="5616">
                  <c:v>3187.0</c:v>
                </c:pt>
                <c:pt idx="5617">
                  <c:v>3187.0</c:v>
                </c:pt>
                <c:pt idx="5618">
                  <c:v>3187.0</c:v>
                </c:pt>
                <c:pt idx="5619">
                  <c:v>3187.0</c:v>
                </c:pt>
                <c:pt idx="5620">
                  <c:v>3187.0</c:v>
                </c:pt>
                <c:pt idx="5621">
                  <c:v>3187.0</c:v>
                </c:pt>
                <c:pt idx="5622">
                  <c:v>3188.0</c:v>
                </c:pt>
                <c:pt idx="5623">
                  <c:v>3188.0</c:v>
                </c:pt>
                <c:pt idx="5624">
                  <c:v>3188.0</c:v>
                </c:pt>
                <c:pt idx="5625">
                  <c:v>3188.0</c:v>
                </c:pt>
                <c:pt idx="5626">
                  <c:v>3188.0</c:v>
                </c:pt>
                <c:pt idx="5627">
                  <c:v>3188.0</c:v>
                </c:pt>
                <c:pt idx="5628">
                  <c:v>3189.0</c:v>
                </c:pt>
                <c:pt idx="5629">
                  <c:v>3189.0</c:v>
                </c:pt>
                <c:pt idx="5630">
                  <c:v>3189.0</c:v>
                </c:pt>
                <c:pt idx="5631">
                  <c:v>3189.0</c:v>
                </c:pt>
                <c:pt idx="5632">
                  <c:v>3189.0</c:v>
                </c:pt>
                <c:pt idx="5633">
                  <c:v>3189.0</c:v>
                </c:pt>
                <c:pt idx="5634">
                  <c:v>3189.0</c:v>
                </c:pt>
                <c:pt idx="5635">
                  <c:v>3189.0</c:v>
                </c:pt>
                <c:pt idx="5636">
                  <c:v>3189.0</c:v>
                </c:pt>
                <c:pt idx="5637">
                  <c:v>3189.0</c:v>
                </c:pt>
                <c:pt idx="5638">
                  <c:v>3189.0</c:v>
                </c:pt>
                <c:pt idx="5639">
                  <c:v>3190.0</c:v>
                </c:pt>
                <c:pt idx="5640">
                  <c:v>3190.0</c:v>
                </c:pt>
                <c:pt idx="5641">
                  <c:v>3190.0</c:v>
                </c:pt>
                <c:pt idx="5642">
                  <c:v>3190.0</c:v>
                </c:pt>
                <c:pt idx="5643">
                  <c:v>3190.0</c:v>
                </c:pt>
                <c:pt idx="5644">
                  <c:v>3191.0</c:v>
                </c:pt>
                <c:pt idx="5645">
                  <c:v>3191.0</c:v>
                </c:pt>
                <c:pt idx="5646">
                  <c:v>3191.0</c:v>
                </c:pt>
                <c:pt idx="5647">
                  <c:v>3192.0</c:v>
                </c:pt>
                <c:pt idx="5648">
                  <c:v>3192.0</c:v>
                </c:pt>
                <c:pt idx="5649">
                  <c:v>3193.0</c:v>
                </c:pt>
                <c:pt idx="5650">
                  <c:v>3193.0</c:v>
                </c:pt>
                <c:pt idx="5651">
                  <c:v>3193.0</c:v>
                </c:pt>
                <c:pt idx="5652">
                  <c:v>3193.0</c:v>
                </c:pt>
                <c:pt idx="5653">
                  <c:v>3193.0</c:v>
                </c:pt>
                <c:pt idx="5654">
                  <c:v>3193.0</c:v>
                </c:pt>
                <c:pt idx="5655">
                  <c:v>3193.0</c:v>
                </c:pt>
                <c:pt idx="5656">
                  <c:v>3193.0</c:v>
                </c:pt>
                <c:pt idx="5657">
                  <c:v>3193.0</c:v>
                </c:pt>
                <c:pt idx="5658">
                  <c:v>3194.0</c:v>
                </c:pt>
                <c:pt idx="5659">
                  <c:v>3195.0</c:v>
                </c:pt>
                <c:pt idx="5660">
                  <c:v>3196.0</c:v>
                </c:pt>
                <c:pt idx="5661">
                  <c:v>3197.0</c:v>
                </c:pt>
                <c:pt idx="5662">
                  <c:v>3198.0</c:v>
                </c:pt>
                <c:pt idx="5663">
                  <c:v>3199.0</c:v>
                </c:pt>
                <c:pt idx="5664">
                  <c:v>3199.0</c:v>
                </c:pt>
                <c:pt idx="5665">
                  <c:v>3200.0</c:v>
                </c:pt>
                <c:pt idx="5666">
                  <c:v>3201.0</c:v>
                </c:pt>
                <c:pt idx="5667">
                  <c:v>3202.0</c:v>
                </c:pt>
                <c:pt idx="5668">
                  <c:v>3203.0</c:v>
                </c:pt>
                <c:pt idx="5669">
                  <c:v>3203.0</c:v>
                </c:pt>
                <c:pt idx="5670">
                  <c:v>3203.0</c:v>
                </c:pt>
                <c:pt idx="5671">
                  <c:v>3204.0</c:v>
                </c:pt>
                <c:pt idx="5672">
                  <c:v>3205.0</c:v>
                </c:pt>
                <c:pt idx="5673">
                  <c:v>3206.0</c:v>
                </c:pt>
                <c:pt idx="5674">
                  <c:v>3207.0</c:v>
                </c:pt>
                <c:pt idx="5675">
                  <c:v>3208.0</c:v>
                </c:pt>
                <c:pt idx="5676">
                  <c:v>3209.0</c:v>
                </c:pt>
                <c:pt idx="5677">
                  <c:v>3210.0</c:v>
                </c:pt>
                <c:pt idx="5678">
                  <c:v>3210.0</c:v>
                </c:pt>
                <c:pt idx="5679">
                  <c:v>3210.0</c:v>
                </c:pt>
                <c:pt idx="5680">
                  <c:v>3210.0</c:v>
                </c:pt>
                <c:pt idx="5681">
                  <c:v>3210.0</c:v>
                </c:pt>
                <c:pt idx="5682">
                  <c:v>3210.0</c:v>
                </c:pt>
                <c:pt idx="5683">
                  <c:v>3210.0</c:v>
                </c:pt>
                <c:pt idx="5684">
                  <c:v>3211.0</c:v>
                </c:pt>
                <c:pt idx="5685">
                  <c:v>3212.0</c:v>
                </c:pt>
                <c:pt idx="5686">
                  <c:v>3213.0</c:v>
                </c:pt>
                <c:pt idx="5687">
                  <c:v>3214.0</c:v>
                </c:pt>
                <c:pt idx="5688">
                  <c:v>3215.0</c:v>
                </c:pt>
                <c:pt idx="5689">
                  <c:v>3215.0</c:v>
                </c:pt>
                <c:pt idx="5690">
                  <c:v>3216.0</c:v>
                </c:pt>
                <c:pt idx="5691">
                  <c:v>3216.0</c:v>
                </c:pt>
                <c:pt idx="5692">
                  <c:v>3217.0</c:v>
                </c:pt>
                <c:pt idx="5693">
                  <c:v>3217.0</c:v>
                </c:pt>
                <c:pt idx="5694">
                  <c:v>3217.0</c:v>
                </c:pt>
                <c:pt idx="5695">
                  <c:v>3218.0</c:v>
                </c:pt>
                <c:pt idx="5696">
                  <c:v>3218.0</c:v>
                </c:pt>
                <c:pt idx="5697">
                  <c:v>3218.0</c:v>
                </c:pt>
                <c:pt idx="5698">
                  <c:v>3218.0</c:v>
                </c:pt>
                <c:pt idx="5699">
                  <c:v>3218.0</c:v>
                </c:pt>
                <c:pt idx="5700">
                  <c:v>3219.0</c:v>
                </c:pt>
                <c:pt idx="5701">
                  <c:v>3219.0</c:v>
                </c:pt>
                <c:pt idx="5702">
                  <c:v>3219.0</c:v>
                </c:pt>
                <c:pt idx="5703">
                  <c:v>3220.0</c:v>
                </c:pt>
                <c:pt idx="5704">
                  <c:v>3221.0</c:v>
                </c:pt>
                <c:pt idx="5705">
                  <c:v>3222.0</c:v>
                </c:pt>
                <c:pt idx="5706">
                  <c:v>3222.0</c:v>
                </c:pt>
                <c:pt idx="5707">
                  <c:v>3222.0</c:v>
                </c:pt>
                <c:pt idx="5708">
                  <c:v>3223.0</c:v>
                </c:pt>
                <c:pt idx="5709">
                  <c:v>3224.0</c:v>
                </c:pt>
                <c:pt idx="5710">
                  <c:v>3224.0</c:v>
                </c:pt>
                <c:pt idx="5711">
                  <c:v>3225.0</c:v>
                </c:pt>
                <c:pt idx="5712">
                  <c:v>3226.0</c:v>
                </c:pt>
                <c:pt idx="5713">
                  <c:v>3227.0</c:v>
                </c:pt>
                <c:pt idx="5714">
                  <c:v>3228.0</c:v>
                </c:pt>
                <c:pt idx="5715">
                  <c:v>3229.0</c:v>
                </c:pt>
                <c:pt idx="5716">
                  <c:v>3230.0</c:v>
                </c:pt>
                <c:pt idx="5717">
                  <c:v>3231.0</c:v>
                </c:pt>
                <c:pt idx="5718">
                  <c:v>3232.0</c:v>
                </c:pt>
                <c:pt idx="5719">
                  <c:v>3233.0</c:v>
                </c:pt>
                <c:pt idx="5720">
                  <c:v>3233.0</c:v>
                </c:pt>
                <c:pt idx="5721">
                  <c:v>3233.0</c:v>
                </c:pt>
                <c:pt idx="5722">
                  <c:v>3234.0</c:v>
                </c:pt>
                <c:pt idx="5723">
                  <c:v>3234.0</c:v>
                </c:pt>
                <c:pt idx="5724">
                  <c:v>3235.0</c:v>
                </c:pt>
                <c:pt idx="5725">
                  <c:v>3236.0</c:v>
                </c:pt>
                <c:pt idx="5726">
                  <c:v>3236.0</c:v>
                </c:pt>
                <c:pt idx="5727">
                  <c:v>3236.0</c:v>
                </c:pt>
                <c:pt idx="5728">
                  <c:v>3237.0</c:v>
                </c:pt>
                <c:pt idx="5729">
                  <c:v>3237.0</c:v>
                </c:pt>
                <c:pt idx="5730">
                  <c:v>3238.0</c:v>
                </c:pt>
                <c:pt idx="5731">
                  <c:v>3239.0</c:v>
                </c:pt>
                <c:pt idx="5732">
                  <c:v>3239.0</c:v>
                </c:pt>
                <c:pt idx="5733">
                  <c:v>3240.0</c:v>
                </c:pt>
                <c:pt idx="5734">
                  <c:v>3241.0</c:v>
                </c:pt>
                <c:pt idx="5735">
                  <c:v>3242.0</c:v>
                </c:pt>
                <c:pt idx="5736">
                  <c:v>3243.0</c:v>
                </c:pt>
                <c:pt idx="5737">
                  <c:v>3244.0</c:v>
                </c:pt>
                <c:pt idx="5738">
                  <c:v>3245.0</c:v>
                </c:pt>
                <c:pt idx="5739">
                  <c:v>3246.0</c:v>
                </c:pt>
                <c:pt idx="5740">
                  <c:v>3247.0</c:v>
                </c:pt>
                <c:pt idx="5741">
                  <c:v>3248.0</c:v>
                </c:pt>
                <c:pt idx="5742">
                  <c:v>3249.0</c:v>
                </c:pt>
                <c:pt idx="5743">
                  <c:v>3250.0</c:v>
                </c:pt>
                <c:pt idx="5744">
                  <c:v>3251.0</c:v>
                </c:pt>
                <c:pt idx="5745">
                  <c:v>3252.0</c:v>
                </c:pt>
                <c:pt idx="5746">
                  <c:v>3253.0</c:v>
                </c:pt>
                <c:pt idx="5747">
                  <c:v>3253.0</c:v>
                </c:pt>
                <c:pt idx="5748">
                  <c:v>3253.0</c:v>
                </c:pt>
                <c:pt idx="5749">
                  <c:v>3254.0</c:v>
                </c:pt>
                <c:pt idx="5750">
                  <c:v>3255.0</c:v>
                </c:pt>
                <c:pt idx="5751">
                  <c:v>3256.0</c:v>
                </c:pt>
                <c:pt idx="5752">
                  <c:v>3257.0</c:v>
                </c:pt>
                <c:pt idx="5753">
                  <c:v>3258.0</c:v>
                </c:pt>
                <c:pt idx="5754">
                  <c:v>3259.0</c:v>
                </c:pt>
                <c:pt idx="5755">
                  <c:v>3260.0</c:v>
                </c:pt>
                <c:pt idx="5756">
                  <c:v>3260.0</c:v>
                </c:pt>
                <c:pt idx="5757">
                  <c:v>3261.0</c:v>
                </c:pt>
                <c:pt idx="5758">
                  <c:v>3262.0</c:v>
                </c:pt>
                <c:pt idx="5759">
                  <c:v>3263.0</c:v>
                </c:pt>
                <c:pt idx="5760">
                  <c:v>3264.0</c:v>
                </c:pt>
                <c:pt idx="5761">
                  <c:v>3265.0</c:v>
                </c:pt>
                <c:pt idx="5762">
                  <c:v>3266.0</c:v>
                </c:pt>
                <c:pt idx="5763">
                  <c:v>3266.0</c:v>
                </c:pt>
                <c:pt idx="5764">
                  <c:v>3267.0</c:v>
                </c:pt>
                <c:pt idx="5765">
                  <c:v>3268.0</c:v>
                </c:pt>
                <c:pt idx="5766">
                  <c:v>3268.0</c:v>
                </c:pt>
                <c:pt idx="5767">
                  <c:v>3269.0</c:v>
                </c:pt>
                <c:pt idx="5768">
                  <c:v>3269.0</c:v>
                </c:pt>
                <c:pt idx="5769">
                  <c:v>3269.0</c:v>
                </c:pt>
                <c:pt idx="5770">
                  <c:v>3270.0</c:v>
                </c:pt>
                <c:pt idx="5771">
                  <c:v>3271.0</c:v>
                </c:pt>
                <c:pt idx="5772">
                  <c:v>3272.0</c:v>
                </c:pt>
                <c:pt idx="5773">
                  <c:v>3273.0</c:v>
                </c:pt>
                <c:pt idx="5774">
                  <c:v>3274.0</c:v>
                </c:pt>
                <c:pt idx="5775">
                  <c:v>3275.0</c:v>
                </c:pt>
                <c:pt idx="5776">
                  <c:v>3276.0</c:v>
                </c:pt>
                <c:pt idx="5777">
                  <c:v>3277.0</c:v>
                </c:pt>
                <c:pt idx="5778">
                  <c:v>3277.0</c:v>
                </c:pt>
                <c:pt idx="5779">
                  <c:v>3278.0</c:v>
                </c:pt>
                <c:pt idx="5780">
                  <c:v>3279.0</c:v>
                </c:pt>
                <c:pt idx="5781">
                  <c:v>3279.0</c:v>
                </c:pt>
                <c:pt idx="5782">
                  <c:v>3279.0</c:v>
                </c:pt>
                <c:pt idx="5783">
                  <c:v>3280.0</c:v>
                </c:pt>
                <c:pt idx="5784">
                  <c:v>3281.0</c:v>
                </c:pt>
                <c:pt idx="5785">
                  <c:v>3281.0</c:v>
                </c:pt>
                <c:pt idx="5786">
                  <c:v>3281.0</c:v>
                </c:pt>
                <c:pt idx="5787">
                  <c:v>3281.0</c:v>
                </c:pt>
                <c:pt idx="5788">
                  <c:v>3281.0</c:v>
                </c:pt>
                <c:pt idx="5789">
                  <c:v>3281.0</c:v>
                </c:pt>
                <c:pt idx="5790">
                  <c:v>3281.0</c:v>
                </c:pt>
                <c:pt idx="5791">
                  <c:v>3281.0</c:v>
                </c:pt>
                <c:pt idx="5792">
                  <c:v>3281.0</c:v>
                </c:pt>
                <c:pt idx="5793">
                  <c:v>3281.0</c:v>
                </c:pt>
                <c:pt idx="5794">
                  <c:v>3281.0</c:v>
                </c:pt>
                <c:pt idx="5795">
                  <c:v>3281.0</c:v>
                </c:pt>
                <c:pt idx="5796">
                  <c:v>3281.0</c:v>
                </c:pt>
                <c:pt idx="5797">
                  <c:v>3281.0</c:v>
                </c:pt>
                <c:pt idx="5798">
                  <c:v>3281.0</c:v>
                </c:pt>
                <c:pt idx="5799">
                  <c:v>3281.0</c:v>
                </c:pt>
                <c:pt idx="5800">
                  <c:v>3282.0</c:v>
                </c:pt>
                <c:pt idx="5801">
                  <c:v>3283.0</c:v>
                </c:pt>
                <c:pt idx="5802">
                  <c:v>3284.0</c:v>
                </c:pt>
                <c:pt idx="5803">
                  <c:v>3284.0</c:v>
                </c:pt>
                <c:pt idx="5804">
                  <c:v>3284.0</c:v>
                </c:pt>
                <c:pt idx="5805">
                  <c:v>3284.0</c:v>
                </c:pt>
                <c:pt idx="5806">
                  <c:v>3285.0</c:v>
                </c:pt>
                <c:pt idx="5807">
                  <c:v>3286.0</c:v>
                </c:pt>
                <c:pt idx="5808">
                  <c:v>3287.0</c:v>
                </c:pt>
                <c:pt idx="5809">
                  <c:v>3288.0</c:v>
                </c:pt>
                <c:pt idx="5810">
                  <c:v>3288.0</c:v>
                </c:pt>
                <c:pt idx="5811">
                  <c:v>3288.0</c:v>
                </c:pt>
                <c:pt idx="5812">
                  <c:v>3288.0</c:v>
                </c:pt>
                <c:pt idx="5813">
                  <c:v>3289.0</c:v>
                </c:pt>
                <c:pt idx="5814">
                  <c:v>3289.0</c:v>
                </c:pt>
                <c:pt idx="5815">
                  <c:v>3289.0</c:v>
                </c:pt>
                <c:pt idx="5816">
                  <c:v>3290.0</c:v>
                </c:pt>
                <c:pt idx="5817">
                  <c:v>3290.0</c:v>
                </c:pt>
                <c:pt idx="5818">
                  <c:v>3291.0</c:v>
                </c:pt>
                <c:pt idx="5819">
                  <c:v>3291.0</c:v>
                </c:pt>
                <c:pt idx="5820">
                  <c:v>3291.0</c:v>
                </c:pt>
                <c:pt idx="5821">
                  <c:v>3291.0</c:v>
                </c:pt>
                <c:pt idx="5822">
                  <c:v>3291.0</c:v>
                </c:pt>
                <c:pt idx="5823">
                  <c:v>3291.0</c:v>
                </c:pt>
                <c:pt idx="5824">
                  <c:v>3291.0</c:v>
                </c:pt>
                <c:pt idx="5825">
                  <c:v>3291.0</c:v>
                </c:pt>
                <c:pt idx="5826">
                  <c:v>3291.0</c:v>
                </c:pt>
                <c:pt idx="5827">
                  <c:v>3292.0</c:v>
                </c:pt>
                <c:pt idx="5828">
                  <c:v>3293.0</c:v>
                </c:pt>
                <c:pt idx="5829">
                  <c:v>3294.0</c:v>
                </c:pt>
                <c:pt idx="5830">
                  <c:v>3295.0</c:v>
                </c:pt>
                <c:pt idx="5831">
                  <c:v>3296.0</c:v>
                </c:pt>
                <c:pt idx="5832">
                  <c:v>3297.0</c:v>
                </c:pt>
                <c:pt idx="5833">
                  <c:v>3298.0</c:v>
                </c:pt>
                <c:pt idx="5834">
                  <c:v>3298.0</c:v>
                </c:pt>
                <c:pt idx="5835">
                  <c:v>3299.0</c:v>
                </c:pt>
                <c:pt idx="5836">
                  <c:v>3300.0</c:v>
                </c:pt>
                <c:pt idx="5837">
                  <c:v>3301.0</c:v>
                </c:pt>
                <c:pt idx="5838">
                  <c:v>3302.0</c:v>
                </c:pt>
                <c:pt idx="5839">
                  <c:v>3303.0</c:v>
                </c:pt>
                <c:pt idx="5840">
                  <c:v>3304.0</c:v>
                </c:pt>
                <c:pt idx="5841">
                  <c:v>3305.0</c:v>
                </c:pt>
                <c:pt idx="5842">
                  <c:v>3306.0</c:v>
                </c:pt>
                <c:pt idx="5843">
                  <c:v>3307.0</c:v>
                </c:pt>
                <c:pt idx="5844">
                  <c:v>3308.0</c:v>
                </c:pt>
                <c:pt idx="5845">
                  <c:v>3309.0</c:v>
                </c:pt>
                <c:pt idx="5846">
                  <c:v>3310.0</c:v>
                </c:pt>
                <c:pt idx="5847">
                  <c:v>3311.0</c:v>
                </c:pt>
                <c:pt idx="5848">
                  <c:v>3312.0</c:v>
                </c:pt>
                <c:pt idx="5849">
                  <c:v>3313.0</c:v>
                </c:pt>
                <c:pt idx="5850">
                  <c:v>3314.0</c:v>
                </c:pt>
                <c:pt idx="5851">
                  <c:v>3314.0</c:v>
                </c:pt>
                <c:pt idx="5852">
                  <c:v>3315.0</c:v>
                </c:pt>
                <c:pt idx="5853">
                  <c:v>3316.0</c:v>
                </c:pt>
                <c:pt idx="5854">
                  <c:v>3317.0</c:v>
                </c:pt>
                <c:pt idx="5855">
                  <c:v>3317.0</c:v>
                </c:pt>
                <c:pt idx="5856">
                  <c:v>3317.0</c:v>
                </c:pt>
                <c:pt idx="5857">
                  <c:v>3317.0</c:v>
                </c:pt>
                <c:pt idx="5858">
                  <c:v>3317.0</c:v>
                </c:pt>
                <c:pt idx="5859">
                  <c:v>3317.0</c:v>
                </c:pt>
                <c:pt idx="5860">
                  <c:v>3317.0</c:v>
                </c:pt>
                <c:pt idx="5861">
                  <c:v>3317.0</c:v>
                </c:pt>
                <c:pt idx="5862">
                  <c:v>3317.0</c:v>
                </c:pt>
                <c:pt idx="5863">
                  <c:v>3317.0</c:v>
                </c:pt>
                <c:pt idx="5864">
                  <c:v>3317.0</c:v>
                </c:pt>
                <c:pt idx="5865">
                  <c:v>3317.0</c:v>
                </c:pt>
                <c:pt idx="5866">
                  <c:v>3317.0</c:v>
                </c:pt>
                <c:pt idx="5867">
                  <c:v>3317.0</c:v>
                </c:pt>
                <c:pt idx="5868">
                  <c:v>3317.0</c:v>
                </c:pt>
                <c:pt idx="5869">
                  <c:v>3317.0</c:v>
                </c:pt>
                <c:pt idx="5870">
                  <c:v>3317.0</c:v>
                </c:pt>
                <c:pt idx="5871">
                  <c:v>3317.0</c:v>
                </c:pt>
                <c:pt idx="5872">
                  <c:v>3318.0</c:v>
                </c:pt>
                <c:pt idx="5873">
                  <c:v>3318.0</c:v>
                </c:pt>
                <c:pt idx="5874">
                  <c:v>3318.0</c:v>
                </c:pt>
                <c:pt idx="5875">
                  <c:v>3318.0</c:v>
                </c:pt>
                <c:pt idx="5876">
                  <c:v>3318.0</c:v>
                </c:pt>
                <c:pt idx="5877">
                  <c:v>3318.0</c:v>
                </c:pt>
                <c:pt idx="5878">
                  <c:v>3318.0</c:v>
                </c:pt>
                <c:pt idx="5879">
                  <c:v>3318.0</c:v>
                </c:pt>
                <c:pt idx="5880">
                  <c:v>3318.0</c:v>
                </c:pt>
                <c:pt idx="5881">
                  <c:v>3318.0</c:v>
                </c:pt>
                <c:pt idx="5882">
                  <c:v>3318.0</c:v>
                </c:pt>
                <c:pt idx="5883">
                  <c:v>3318.0</c:v>
                </c:pt>
                <c:pt idx="5884">
                  <c:v>3319.0</c:v>
                </c:pt>
                <c:pt idx="5885">
                  <c:v>3319.0</c:v>
                </c:pt>
                <c:pt idx="5886">
                  <c:v>3319.0</c:v>
                </c:pt>
                <c:pt idx="5887">
                  <c:v>3319.0</c:v>
                </c:pt>
                <c:pt idx="5888">
                  <c:v>3319.0</c:v>
                </c:pt>
                <c:pt idx="5889">
                  <c:v>3319.0</c:v>
                </c:pt>
                <c:pt idx="5890">
                  <c:v>3319.0</c:v>
                </c:pt>
                <c:pt idx="5891">
                  <c:v>3319.0</c:v>
                </c:pt>
                <c:pt idx="5892">
                  <c:v>3319.0</c:v>
                </c:pt>
                <c:pt idx="5893">
                  <c:v>3319.0</c:v>
                </c:pt>
                <c:pt idx="5894">
                  <c:v>3319.0</c:v>
                </c:pt>
                <c:pt idx="5895">
                  <c:v>3320.0</c:v>
                </c:pt>
                <c:pt idx="5896">
                  <c:v>3321.0</c:v>
                </c:pt>
                <c:pt idx="5897">
                  <c:v>3321.0</c:v>
                </c:pt>
                <c:pt idx="5898">
                  <c:v>3321.0</c:v>
                </c:pt>
                <c:pt idx="5899">
                  <c:v>3321.0</c:v>
                </c:pt>
                <c:pt idx="5900">
                  <c:v>3321.0</c:v>
                </c:pt>
                <c:pt idx="5901">
                  <c:v>3321.0</c:v>
                </c:pt>
                <c:pt idx="5902">
                  <c:v>3322.0</c:v>
                </c:pt>
                <c:pt idx="5903">
                  <c:v>3322.0</c:v>
                </c:pt>
                <c:pt idx="5904">
                  <c:v>3322.0</c:v>
                </c:pt>
                <c:pt idx="5905">
                  <c:v>3323.0</c:v>
                </c:pt>
                <c:pt idx="5906">
                  <c:v>3323.0</c:v>
                </c:pt>
                <c:pt idx="5907">
                  <c:v>3323.0</c:v>
                </c:pt>
                <c:pt idx="5908">
                  <c:v>3323.0</c:v>
                </c:pt>
                <c:pt idx="5909">
                  <c:v>3323.0</c:v>
                </c:pt>
                <c:pt idx="5910">
                  <c:v>3324.0</c:v>
                </c:pt>
                <c:pt idx="5911">
                  <c:v>3325.0</c:v>
                </c:pt>
                <c:pt idx="5912">
                  <c:v>3325.0</c:v>
                </c:pt>
                <c:pt idx="5913">
                  <c:v>3326.0</c:v>
                </c:pt>
                <c:pt idx="5914">
                  <c:v>3327.0</c:v>
                </c:pt>
                <c:pt idx="5915">
                  <c:v>3328.0</c:v>
                </c:pt>
                <c:pt idx="5916">
                  <c:v>3329.0</c:v>
                </c:pt>
                <c:pt idx="5917">
                  <c:v>3330.0</c:v>
                </c:pt>
                <c:pt idx="5918">
                  <c:v>3331.0</c:v>
                </c:pt>
                <c:pt idx="5919">
                  <c:v>3332.0</c:v>
                </c:pt>
                <c:pt idx="5920">
                  <c:v>3332.0</c:v>
                </c:pt>
                <c:pt idx="5921">
                  <c:v>3332.0</c:v>
                </c:pt>
                <c:pt idx="5922">
                  <c:v>3333.0</c:v>
                </c:pt>
                <c:pt idx="5923">
                  <c:v>3334.0</c:v>
                </c:pt>
                <c:pt idx="5924">
                  <c:v>3335.0</c:v>
                </c:pt>
                <c:pt idx="5925">
                  <c:v>3336.0</c:v>
                </c:pt>
                <c:pt idx="5926">
                  <c:v>3336.0</c:v>
                </c:pt>
                <c:pt idx="5927">
                  <c:v>3337.0</c:v>
                </c:pt>
                <c:pt idx="5928">
                  <c:v>3338.0</c:v>
                </c:pt>
                <c:pt idx="5929">
                  <c:v>3338.0</c:v>
                </c:pt>
                <c:pt idx="5930">
                  <c:v>3339.0</c:v>
                </c:pt>
                <c:pt idx="5931">
                  <c:v>3340.0</c:v>
                </c:pt>
                <c:pt idx="5932">
                  <c:v>3341.0</c:v>
                </c:pt>
                <c:pt idx="5933">
                  <c:v>3342.0</c:v>
                </c:pt>
                <c:pt idx="5934">
                  <c:v>3343.0</c:v>
                </c:pt>
                <c:pt idx="5935">
                  <c:v>3344.0</c:v>
                </c:pt>
                <c:pt idx="5936">
                  <c:v>3345.0</c:v>
                </c:pt>
                <c:pt idx="5937">
                  <c:v>3346.0</c:v>
                </c:pt>
                <c:pt idx="5938">
                  <c:v>3347.0</c:v>
                </c:pt>
                <c:pt idx="5939">
                  <c:v>3348.0</c:v>
                </c:pt>
                <c:pt idx="5940">
                  <c:v>3349.0</c:v>
                </c:pt>
                <c:pt idx="5941">
                  <c:v>3349.0</c:v>
                </c:pt>
                <c:pt idx="5942">
                  <c:v>3349.0</c:v>
                </c:pt>
                <c:pt idx="5943">
                  <c:v>3350.0</c:v>
                </c:pt>
                <c:pt idx="5944">
                  <c:v>3351.0</c:v>
                </c:pt>
                <c:pt idx="5945">
                  <c:v>3352.0</c:v>
                </c:pt>
                <c:pt idx="5946">
                  <c:v>3353.0</c:v>
                </c:pt>
                <c:pt idx="5947">
                  <c:v>3353.0</c:v>
                </c:pt>
                <c:pt idx="5948">
                  <c:v>3353.0</c:v>
                </c:pt>
                <c:pt idx="5949">
                  <c:v>3353.0</c:v>
                </c:pt>
                <c:pt idx="5950">
                  <c:v>3353.0</c:v>
                </c:pt>
                <c:pt idx="5951">
                  <c:v>3354.0</c:v>
                </c:pt>
                <c:pt idx="5952">
                  <c:v>3354.0</c:v>
                </c:pt>
                <c:pt idx="5953">
                  <c:v>3354.0</c:v>
                </c:pt>
                <c:pt idx="5954">
                  <c:v>3355.0</c:v>
                </c:pt>
                <c:pt idx="5955">
                  <c:v>3355.0</c:v>
                </c:pt>
                <c:pt idx="5956">
                  <c:v>3355.0</c:v>
                </c:pt>
                <c:pt idx="5957">
                  <c:v>3355.0</c:v>
                </c:pt>
                <c:pt idx="5958">
                  <c:v>3355.0</c:v>
                </c:pt>
                <c:pt idx="5959">
                  <c:v>3355.0</c:v>
                </c:pt>
                <c:pt idx="5960">
                  <c:v>3355.0</c:v>
                </c:pt>
                <c:pt idx="5961">
                  <c:v>3356.0</c:v>
                </c:pt>
                <c:pt idx="5962">
                  <c:v>3356.0</c:v>
                </c:pt>
                <c:pt idx="5963">
                  <c:v>3357.0</c:v>
                </c:pt>
                <c:pt idx="5964">
                  <c:v>3357.0</c:v>
                </c:pt>
                <c:pt idx="5965">
                  <c:v>3358.0</c:v>
                </c:pt>
                <c:pt idx="5966">
                  <c:v>3358.0</c:v>
                </c:pt>
                <c:pt idx="5967">
                  <c:v>3358.0</c:v>
                </c:pt>
                <c:pt idx="5968">
                  <c:v>3358.0</c:v>
                </c:pt>
                <c:pt idx="5969">
                  <c:v>3359.0</c:v>
                </c:pt>
                <c:pt idx="5970">
                  <c:v>3360.0</c:v>
                </c:pt>
                <c:pt idx="5971">
                  <c:v>3361.0</c:v>
                </c:pt>
                <c:pt idx="5972">
                  <c:v>3362.0</c:v>
                </c:pt>
                <c:pt idx="5973">
                  <c:v>3363.0</c:v>
                </c:pt>
                <c:pt idx="5974">
                  <c:v>3364.0</c:v>
                </c:pt>
                <c:pt idx="5975">
                  <c:v>3364.0</c:v>
                </c:pt>
                <c:pt idx="5976">
                  <c:v>3365.0</c:v>
                </c:pt>
                <c:pt idx="5977">
                  <c:v>3366.0</c:v>
                </c:pt>
                <c:pt idx="5978">
                  <c:v>3367.0</c:v>
                </c:pt>
                <c:pt idx="5979">
                  <c:v>3368.0</c:v>
                </c:pt>
                <c:pt idx="5980">
                  <c:v>3369.0</c:v>
                </c:pt>
                <c:pt idx="5981">
                  <c:v>3370.0</c:v>
                </c:pt>
                <c:pt idx="5982">
                  <c:v>3371.0</c:v>
                </c:pt>
                <c:pt idx="5983">
                  <c:v>3372.0</c:v>
                </c:pt>
                <c:pt idx="5984">
                  <c:v>3373.0</c:v>
                </c:pt>
                <c:pt idx="5985">
                  <c:v>3374.0</c:v>
                </c:pt>
                <c:pt idx="5986">
                  <c:v>3374.0</c:v>
                </c:pt>
                <c:pt idx="5987">
                  <c:v>3375.0</c:v>
                </c:pt>
                <c:pt idx="5988">
                  <c:v>3376.0</c:v>
                </c:pt>
                <c:pt idx="5989">
                  <c:v>3377.0</c:v>
                </c:pt>
                <c:pt idx="5990">
                  <c:v>3378.0</c:v>
                </c:pt>
                <c:pt idx="5991">
                  <c:v>3379.0</c:v>
                </c:pt>
                <c:pt idx="5992">
                  <c:v>3380.0</c:v>
                </c:pt>
                <c:pt idx="5993">
                  <c:v>3381.0</c:v>
                </c:pt>
                <c:pt idx="5994">
                  <c:v>3381.0</c:v>
                </c:pt>
                <c:pt idx="5995">
                  <c:v>3382.0</c:v>
                </c:pt>
                <c:pt idx="5996">
                  <c:v>3383.0</c:v>
                </c:pt>
                <c:pt idx="5997">
                  <c:v>3383.0</c:v>
                </c:pt>
                <c:pt idx="5998">
                  <c:v>3384.0</c:v>
                </c:pt>
                <c:pt idx="5999">
                  <c:v>3385.0</c:v>
                </c:pt>
                <c:pt idx="6000">
                  <c:v>3386.0</c:v>
                </c:pt>
                <c:pt idx="6001">
                  <c:v>3386.0</c:v>
                </c:pt>
                <c:pt idx="6002">
                  <c:v>3387.0</c:v>
                </c:pt>
                <c:pt idx="6003">
                  <c:v>3388.0</c:v>
                </c:pt>
                <c:pt idx="6004">
                  <c:v>3389.0</c:v>
                </c:pt>
                <c:pt idx="6005">
                  <c:v>3389.0</c:v>
                </c:pt>
                <c:pt idx="6006">
                  <c:v>3390.0</c:v>
                </c:pt>
                <c:pt idx="6007">
                  <c:v>3391.0</c:v>
                </c:pt>
                <c:pt idx="6008">
                  <c:v>3392.0</c:v>
                </c:pt>
                <c:pt idx="6009">
                  <c:v>3392.0</c:v>
                </c:pt>
                <c:pt idx="6010">
                  <c:v>3392.0</c:v>
                </c:pt>
                <c:pt idx="6011">
                  <c:v>3393.0</c:v>
                </c:pt>
                <c:pt idx="6012">
                  <c:v>3394.0</c:v>
                </c:pt>
                <c:pt idx="6013">
                  <c:v>3395.0</c:v>
                </c:pt>
                <c:pt idx="6014">
                  <c:v>3395.0</c:v>
                </c:pt>
                <c:pt idx="6015">
                  <c:v>3396.0</c:v>
                </c:pt>
                <c:pt idx="6016">
                  <c:v>3397.0</c:v>
                </c:pt>
                <c:pt idx="6017">
                  <c:v>3398.0</c:v>
                </c:pt>
                <c:pt idx="6018">
                  <c:v>3398.0</c:v>
                </c:pt>
                <c:pt idx="6019">
                  <c:v>3398.0</c:v>
                </c:pt>
                <c:pt idx="6020">
                  <c:v>3398.0</c:v>
                </c:pt>
                <c:pt idx="6021">
                  <c:v>3398.0</c:v>
                </c:pt>
                <c:pt idx="6022">
                  <c:v>3399.0</c:v>
                </c:pt>
                <c:pt idx="6023">
                  <c:v>3400.0</c:v>
                </c:pt>
                <c:pt idx="6024">
                  <c:v>3401.0</c:v>
                </c:pt>
                <c:pt idx="6025">
                  <c:v>3402.0</c:v>
                </c:pt>
                <c:pt idx="6026">
                  <c:v>3403.0</c:v>
                </c:pt>
                <c:pt idx="6027">
                  <c:v>3403.0</c:v>
                </c:pt>
                <c:pt idx="6028">
                  <c:v>3403.0</c:v>
                </c:pt>
                <c:pt idx="6029">
                  <c:v>3404.0</c:v>
                </c:pt>
                <c:pt idx="6030">
                  <c:v>3404.0</c:v>
                </c:pt>
                <c:pt idx="6031">
                  <c:v>3404.0</c:v>
                </c:pt>
                <c:pt idx="6032">
                  <c:v>3405.0</c:v>
                </c:pt>
                <c:pt idx="6033">
                  <c:v>3405.0</c:v>
                </c:pt>
                <c:pt idx="6034">
                  <c:v>3405.0</c:v>
                </c:pt>
                <c:pt idx="6035">
                  <c:v>3405.0</c:v>
                </c:pt>
                <c:pt idx="6036">
                  <c:v>3405.0</c:v>
                </c:pt>
                <c:pt idx="6037">
                  <c:v>3405.0</c:v>
                </c:pt>
                <c:pt idx="6038">
                  <c:v>3405.0</c:v>
                </c:pt>
                <c:pt idx="6039">
                  <c:v>3405.0</c:v>
                </c:pt>
                <c:pt idx="6040">
                  <c:v>3405.0</c:v>
                </c:pt>
                <c:pt idx="6041">
                  <c:v>3406.0</c:v>
                </c:pt>
                <c:pt idx="6042">
                  <c:v>3407.0</c:v>
                </c:pt>
                <c:pt idx="6043">
                  <c:v>3407.0</c:v>
                </c:pt>
                <c:pt idx="6044">
                  <c:v>3408.0</c:v>
                </c:pt>
                <c:pt idx="6045">
                  <c:v>3408.0</c:v>
                </c:pt>
                <c:pt idx="6046">
                  <c:v>3408.0</c:v>
                </c:pt>
                <c:pt idx="6047">
                  <c:v>3409.0</c:v>
                </c:pt>
                <c:pt idx="6048">
                  <c:v>3409.0</c:v>
                </c:pt>
                <c:pt idx="6049">
                  <c:v>3409.0</c:v>
                </c:pt>
                <c:pt idx="6050">
                  <c:v>3409.0</c:v>
                </c:pt>
                <c:pt idx="6051">
                  <c:v>3409.0</c:v>
                </c:pt>
                <c:pt idx="6052">
                  <c:v>3409.0</c:v>
                </c:pt>
                <c:pt idx="6053">
                  <c:v>3409.0</c:v>
                </c:pt>
                <c:pt idx="6054">
                  <c:v>3409.0</c:v>
                </c:pt>
                <c:pt idx="6055">
                  <c:v>3409.0</c:v>
                </c:pt>
                <c:pt idx="6056">
                  <c:v>3409.0</c:v>
                </c:pt>
                <c:pt idx="6057">
                  <c:v>3410.0</c:v>
                </c:pt>
                <c:pt idx="6058">
                  <c:v>3411.0</c:v>
                </c:pt>
                <c:pt idx="6059">
                  <c:v>3411.0</c:v>
                </c:pt>
                <c:pt idx="6060">
                  <c:v>3411.0</c:v>
                </c:pt>
                <c:pt idx="6061">
                  <c:v>3411.0</c:v>
                </c:pt>
                <c:pt idx="6062">
                  <c:v>3411.0</c:v>
                </c:pt>
                <c:pt idx="6063">
                  <c:v>3411.0</c:v>
                </c:pt>
                <c:pt idx="6064">
                  <c:v>3412.0</c:v>
                </c:pt>
                <c:pt idx="6065">
                  <c:v>3412.0</c:v>
                </c:pt>
                <c:pt idx="6066">
                  <c:v>3412.0</c:v>
                </c:pt>
                <c:pt idx="6067">
                  <c:v>3412.0</c:v>
                </c:pt>
                <c:pt idx="6068">
                  <c:v>3412.0</c:v>
                </c:pt>
                <c:pt idx="6069">
                  <c:v>3412.0</c:v>
                </c:pt>
                <c:pt idx="6070">
                  <c:v>3412.0</c:v>
                </c:pt>
                <c:pt idx="6071">
                  <c:v>3412.0</c:v>
                </c:pt>
                <c:pt idx="6072">
                  <c:v>3413.0</c:v>
                </c:pt>
                <c:pt idx="6073">
                  <c:v>3414.0</c:v>
                </c:pt>
                <c:pt idx="6074">
                  <c:v>3415.0</c:v>
                </c:pt>
                <c:pt idx="6075">
                  <c:v>3416.0</c:v>
                </c:pt>
                <c:pt idx="6076">
                  <c:v>3417.0</c:v>
                </c:pt>
                <c:pt idx="6077">
                  <c:v>3417.0</c:v>
                </c:pt>
                <c:pt idx="6078">
                  <c:v>3417.0</c:v>
                </c:pt>
                <c:pt idx="6079">
                  <c:v>3417.0</c:v>
                </c:pt>
                <c:pt idx="6080">
                  <c:v>3418.0</c:v>
                </c:pt>
                <c:pt idx="6081">
                  <c:v>3419.0</c:v>
                </c:pt>
                <c:pt idx="6082">
                  <c:v>3420.0</c:v>
                </c:pt>
                <c:pt idx="6083">
                  <c:v>3421.0</c:v>
                </c:pt>
                <c:pt idx="6084">
                  <c:v>3422.0</c:v>
                </c:pt>
                <c:pt idx="6085">
                  <c:v>3423.0</c:v>
                </c:pt>
                <c:pt idx="6086">
                  <c:v>3424.0</c:v>
                </c:pt>
                <c:pt idx="6087">
                  <c:v>3425.0</c:v>
                </c:pt>
                <c:pt idx="6088">
                  <c:v>3426.0</c:v>
                </c:pt>
                <c:pt idx="6089">
                  <c:v>3427.0</c:v>
                </c:pt>
                <c:pt idx="6090">
                  <c:v>3428.0</c:v>
                </c:pt>
                <c:pt idx="6091">
                  <c:v>3429.0</c:v>
                </c:pt>
                <c:pt idx="6092">
                  <c:v>3430.0</c:v>
                </c:pt>
                <c:pt idx="6093">
                  <c:v>3431.0</c:v>
                </c:pt>
                <c:pt idx="6094">
                  <c:v>3432.0</c:v>
                </c:pt>
                <c:pt idx="6095">
                  <c:v>3433.0</c:v>
                </c:pt>
                <c:pt idx="6096">
                  <c:v>3434.0</c:v>
                </c:pt>
                <c:pt idx="6097">
                  <c:v>3435.0</c:v>
                </c:pt>
                <c:pt idx="6098">
                  <c:v>3436.0</c:v>
                </c:pt>
                <c:pt idx="6099">
                  <c:v>3437.0</c:v>
                </c:pt>
                <c:pt idx="6100">
                  <c:v>3438.0</c:v>
                </c:pt>
                <c:pt idx="6101">
                  <c:v>3438.0</c:v>
                </c:pt>
                <c:pt idx="6102">
                  <c:v>3438.0</c:v>
                </c:pt>
                <c:pt idx="6103">
                  <c:v>3439.0</c:v>
                </c:pt>
                <c:pt idx="6104">
                  <c:v>3439.0</c:v>
                </c:pt>
                <c:pt idx="6105">
                  <c:v>3440.0</c:v>
                </c:pt>
                <c:pt idx="6106">
                  <c:v>3440.0</c:v>
                </c:pt>
                <c:pt idx="6107">
                  <c:v>3440.0</c:v>
                </c:pt>
                <c:pt idx="6108">
                  <c:v>3441.0</c:v>
                </c:pt>
                <c:pt idx="6109">
                  <c:v>3441.0</c:v>
                </c:pt>
                <c:pt idx="6110">
                  <c:v>3442.0</c:v>
                </c:pt>
                <c:pt idx="6111">
                  <c:v>3443.0</c:v>
                </c:pt>
                <c:pt idx="6112">
                  <c:v>3444.0</c:v>
                </c:pt>
                <c:pt idx="6113">
                  <c:v>3445.0</c:v>
                </c:pt>
                <c:pt idx="6114">
                  <c:v>3445.0</c:v>
                </c:pt>
                <c:pt idx="6115">
                  <c:v>3446.0</c:v>
                </c:pt>
                <c:pt idx="6116">
                  <c:v>3446.0</c:v>
                </c:pt>
                <c:pt idx="6117">
                  <c:v>3447.0</c:v>
                </c:pt>
                <c:pt idx="6118">
                  <c:v>3448.0</c:v>
                </c:pt>
                <c:pt idx="6119">
                  <c:v>3449.0</c:v>
                </c:pt>
                <c:pt idx="6120">
                  <c:v>3450.0</c:v>
                </c:pt>
                <c:pt idx="6121">
                  <c:v>3450.0</c:v>
                </c:pt>
                <c:pt idx="6122">
                  <c:v>3451.0</c:v>
                </c:pt>
                <c:pt idx="6123">
                  <c:v>3451.0</c:v>
                </c:pt>
                <c:pt idx="6124">
                  <c:v>3451.0</c:v>
                </c:pt>
                <c:pt idx="6125">
                  <c:v>3452.0</c:v>
                </c:pt>
                <c:pt idx="6126">
                  <c:v>3453.0</c:v>
                </c:pt>
                <c:pt idx="6127">
                  <c:v>3453.0</c:v>
                </c:pt>
                <c:pt idx="6128">
                  <c:v>3454.0</c:v>
                </c:pt>
                <c:pt idx="6129">
                  <c:v>3455.0</c:v>
                </c:pt>
                <c:pt idx="6130">
                  <c:v>3455.0</c:v>
                </c:pt>
                <c:pt idx="6131">
                  <c:v>3455.0</c:v>
                </c:pt>
                <c:pt idx="6132">
                  <c:v>3455.0</c:v>
                </c:pt>
                <c:pt idx="6133">
                  <c:v>3456.0</c:v>
                </c:pt>
                <c:pt idx="6134">
                  <c:v>3456.0</c:v>
                </c:pt>
                <c:pt idx="6135">
                  <c:v>3456.0</c:v>
                </c:pt>
                <c:pt idx="6136">
                  <c:v>3457.0</c:v>
                </c:pt>
                <c:pt idx="6137">
                  <c:v>3457.0</c:v>
                </c:pt>
                <c:pt idx="6138">
                  <c:v>3457.0</c:v>
                </c:pt>
                <c:pt idx="6139">
                  <c:v>3457.0</c:v>
                </c:pt>
                <c:pt idx="6140">
                  <c:v>3457.0</c:v>
                </c:pt>
                <c:pt idx="6141">
                  <c:v>3457.0</c:v>
                </c:pt>
                <c:pt idx="6142">
                  <c:v>3457.0</c:v>
                </c:pt>
                <c:pt idx="6143">
                  <c:v>3458.0</c:v>
                </c:pt>
                <c:pt idx="6144">
                  <c:v>3459.0</c:v>
                </c:pt>
                <c:pt idx="6145">
                  <c:v>3460.0</c:v>
                </c:pt>
                <c:pt idx="6146">
                  <c:v>3460.0</c:v>
                </c:pt>
                <c:pt idx="6147">
                  <c:v>3460.0</c:v>
                </c:pt>
                <c:pt idx="6148">
                  <c:v>3460.0</c:v>
                </c:pt>
                <c:pt idx="6149">
                  <c:v>3460.0</c:v>
                </c:pt>
                <c:pt idx="6150">
                  <c:v>3460.0</c:v>
                </c:pt>
                <c:pt idx="6151">
                  <c:v>3460.0</c:v>
                </c:pt>
                <c:pt idx="6152">
                  <c:v>3460.0</c:v>
                </c:pt>
                <c:pt idx="6153">
                  <c:v>3461.0</c:v>
                </c:pt>
                <c:pt idx="6154">
                  <c:v>3461.0</c:v>
                </c:pt>
                <c:pt idx="6155">
                  <c:v>3461.0</c:v>
                </c:pt>
                <c:pt idx="6156">
                  <c:v>3461.0</c:v>
                </c:pt>
                <c:pt idx="6157">
                  <c:v>3462.0</c:v>
                </c:pt>
                <c:pt idx="6158">
                  <c:v>3462.0</c:v>
                </c:pt>
                <c:pt idx="6159">
                  <c:v>3463.0</c:v>
                </c:pt>
                <c:pt idx="6160">
                  <c:v>3464.0</c:v>
                </c:pt>
                <c:pt idx="6161">
                  <c:v>3465.0</c:v>
                </c:pt>
                <c:pt idx="6162">
                  <c:v>3466.0</c:v>
                </c:pt>
                <c:pt idx="6163">
                  <c:v>3467.0</c:v>
                </c:pt>
                <c:pt idx="6164">
                  <c:v>3468.0</c:v>
                </c:pt>
                <c:pt idx="6165">
                  <c:v>3468.0</c:v>
                </c:pt>
                <c:pt idx="6166">
                  <c:v>3468.0</c:v>
                </c:pt>
                <c:pt idx="6167">
                  <c:v>3468.0</c:v>
                </c:pt>
                <c:pt idx="6168">
                  <c:v>3468.0</c:v>
                </c:pt>
                <c:pt idx="6169">
                  <c:v>3469.0</c:v>
                </c:pt>
                <c:pt idx="6170">
                  <c:v>3469.0</c:v>
                </c:pt>
                <c:pt idx="6171">
                  <c:v>3469.0</c:v>
                </c:pt>
                <c:pt idx="6172">
                  <c:v>3470.0</c:v>
                </c:pt>
                <c:pt idx="6173">
                  <c:v>3471.0</c:v>
                </c:pt>
                <c:pt idx="6174">
                  <c:v>3472.0</c:v>
                </c:pt>
                <c:pt idx="6175">
                  <c:v>3472.0</c:v>
                </c:pt>
                <c:pt idx="6176">
                  <c:v>3472.0</c:v>
                </c:pt>
                <c:pt idx="6177">
                  <c:v>3472.0</c:v>
                </c:pt>
                <c:pt idx="6178">
                  <c:v>3472.0</c:v>
                </c:pt>
                <c:pt idx="6179">
                  <c:v>3472.0</c:v>
                </c:pt>
                <c:pt idx="6180">
                  <c:v>3472.0</c:v>
                </c:pt>
                <c:pt idx="6181">
                  <c:v>3473.0</c:v>
                </c:pt>
                <c:pt idx="6182">
                  <c:v>3474.0</c:v>
                </c:pt>
                <c:pt idx="6183">
                  <c:v>3475.0</c:v>
                </c:pt>
                <c:pt idx="6184">
                  <c:v>3475.0</c:v>
                </c:pt>
                <c:pt idx="6185">
                  <c:v>3475.0</c:v>
                </c:pt>
                <c:pt idx="6186">
                  <c:v>3475.0</c:v>
                </c:pt>
                <c:pt idx="6187">
                  <c:v>3475.0</c:v>
                </c:pt>
                <c:pt idx="6188">
                  <c:v>3475.0</c:v>
                </c:pt>
                <c:pt idx="6189">
                  <c:v>3475.0</c:v>
                </c:pt>
                <c:pt idx="6190">
                  <c:v>3476.0</c:v>
                </c:pt>
                <c:pt idx="6191">
                  <c:v>3476.0</c:v>
                </c:pt>
                <c:pt idx="6192">
                  <c:v>3477.0</c:v>
                </c:pt>
                <c:pt idx="6193">
                  <c:v>3477.0</c:v>
                </c:pt>
                <c:pt idx="6194">
                  <c:v>3477.0</c:v>
                </c:pt>
                <c:pt idx="6195">
                  <c:v>3477.0</c:v>
                </c:pt>
                <c:pt idx="6196">
                  <c:v>3478.0</c:v>
                </c:pt>
                <c:pt idx="6197">
                  <c:v>3479.0</c:v>
                </c:pt>
                <c:pt idx="6198">
                  <c:v>3479.0</c:v>
                </c:pt>
                <c:pt idx="6199">
                  <c:v>3480.0</c:v>
                </c:pt>
                <c:pt idx="6200">
                  <c:v>3480.0</c:v>
                </c:pt>
                <c:pt idx="6201">
                  <c:v>3480.0</c:v>
                </c:pt>
                <c:pt idx="6202">
                  <c:v>3481.0</c:v>
                </c:pt>
                <c:pt idx="6203">
                  <c:v>3482.0</c:v>
                </c:pt>
                <c:pt idx="6204">
                  <c:v>3482.0</c:v>
                </c:pt>
                <c:pt idx="6205">
                  <c:v>3482.0</c:v>
                </c:pt>
                <c:pt idx="6206">
                  <c:v>3482.0</c:v>
                </c:pt>
                <c:pt idx="6207">
                  <c:v>3483.0</c:v>
                </c:pt>
                <c:pt idx="6208">
                  <c:v>3484.0</c:v>
                </c:pt>
                <c:pt idx="6209">
                  <c:v>3485.0</c:v>
                </c:pt>
                <c:pt idx="6210">
                  <c:v>3486.0</c:v>
                </c:pt>
                <c:pt idx="6211">
                  <c:v>3487.0</c:v>
                </c:pt>
                <c:pt idx="6212">
                  <c:v>3488.0</c:v>
                </c:pt>
                <c:pt idx="6213">
                  <c:v>3489.0</c:v>
                </c:pt>
                <c:pt idx="6214">
                  <c:v>3490.0</c:v>
                </c:pt>
                <c:pt idx="6215">
                  <c:v>3491.0</c:v>
                </c:pt>
                <c:pt idx="6216">
                  <c:v>3492.0</c:v>
                </c:pt>
                <c:pt idx="6217">
                  <c:v>3493.0</c:v>
                </c:pt>
                <c:pt idx="6218">
                  <c:v>3494.0</c:v>
                </c:pt>
                <c:pt idx="6219">
                  <c:v>3495.0</c:v>
                </c:pt>
                <c:pt idx="6220">
                  <c:v>3495.0</c:v>
                </c:pt>
                <c:pt idx="6221">
                  <c:v>3495.0</c:v>
                </c:pt>
                <c:pt idx="6222">
                  <c:v>3495.0</c:v>
                </c:pt>
                <c:pt idx="6223">
                  <c:v>3495.0</c:v>
                </c:pt>
                <c:pt idx="6224">
                  <c:v>3495.0</c:v>
                </c:pt>
                <c:pt idx="6225">
                  <c:v>3495.0</c:v>
                </c:pt>
                <c:pt idx="6226">
                  <c:v>3495.0</c:v>
                </c:pt>
                <c:pt idx="6227">
                  <c:v>3496.0</c:v>
                </c:pt>
                <c:pt idx="6228">
                  <c:v>3497.0</c:v>
                </c:pt>
                <c:pt idx="6229">
                  <c:v>3498.0</c:v>
                </c:pt>
                <c:pt idx="6230">
                  <c:v>3499.0</c:v>
                </c:pt>
                <c:pt idx="6231">
                  <c:v>3500.0</c:v>
                </c:pt>
                <c:pt idx="6232">
                  <c:v>3500.0</c:v>
                </c:pt>
                <c:pt idx="6233">
                  <c:v>3500.0</c:v>
                </c:pt>
                <c:pt idx="6234">
                  <c:v>3501.0</c:v>
                </c:pt>
                <c:pt idx="6235">
                  <c:v>3502.0</c:v>
                </c:pt>
                <c:pt idx="6236">
                  <c:v>3502.0</c:v>
                </c:pt>
                <c:pt idx="6237">
                  <c:v>3502.0</c:v>
                </c:pt>
                <c:pt idx="6238">
                  <c:v>3502.0</c:v>
                </c:pt>
                <c:pt idx="6239">
                  <c:v>3502.0</c:v>
                </c:pt>
                <c:pt idx="6240">
                  <c:v>3502.0</c:v>
                </c:pt>
                <c:pt idx="6241">
                  <c:v>3502.0</c:v>
                </c:pt>
                <c:pt idx="6242">
                  <c:v>3502.0</c:v>
                </c:pt>
                <c:pt idx="6243">
                  <c:v>3503.0</c:v>
                </c:pt>
                <c:pt idx="6244">
                  <c:v>3503.0</c:v>
                </c:pt>
                <c:pt idx="6245">
                  <c:v>3503.0</c:v>
                </c:pt>
                <c:pt idx="6246">
                  <c:v>3503.0</c:v>
                </c:pt>
                <c:pt idx="6247">
                  <c:v>3503.0</c:v>
                </c:pt>
                <c:pt idx="6248">
                  <c:v>3503.0</c:v>
                </c:pt>
                <c:pt idx="6249">
                  <c:v>3504.0</c:v>
                </c:pt>
                <c:pt idx="6250">
                  <c:v>3505.0</c:v>
                </c:pt>
                <c:pt idx="6251">
                  <c:v>3505.0</c:v>
                </c:pt>
                <c:pt idx="6252">
                  <c:v>3506.0</c:v>
                </c:pt>
                <c:pt idx="6253">
                  <c:v>3506.0</c:v>
                </c:pt>
                <c:pt idx="6254">
                  <c:v>3506.0</c:v>
                </c:pt>
                <c:pt idx="6255">
                  <c:v>3506.0</c:v>
                </c:pt>
                <c:pt idx="6256">
                  <c:v>3507.0</c:v>
                </c:pt>
                <c:pt idx="6257">
                  <c:v>3507.0</c:v>
                </c:pt>
                <c:pt idx="6258">
                  <c:v>3508.0</c:v>
                </c:pt>
                <c:pt idx="6259">
                  <c:v>3509.0</c:v>
                </c:pt>
                <c:pt idx="6260">
                  <c:v>3510.0</c:v>
                </c:pt>
                <c:pt idx="6261">
                  <c:v>3511.0</c:v>
                </c:pt>
                <c:pt idx="6262">
                  <c:v>3512.0</c:v>
                </c:pt>
                <c:pt idx="6263">
                  <c:v>3513.0</c:v>
                </c:pt>
                <c:pt idx="6264">
                  <c:v>3514.0</c:v>
                </c:pt>
                <c:pt idx="6265">
                  <c:v>3515.0</c:v>
                </c:pt>
                <c:pt idx="6266">
                  <c:v>3516.0</c:v>
                </c:pt>
                <c:pt idx="6267">
                  <c:v>3516.0</c:v>
                </c:pt>
                <c:pt idx="6268">
                  <c:v>3516.0</c:v>
                </c:pt>
                <c:pt idx="6269">
                  <c:v>3516.0</c:v>
                </c:pt>
                <c:pt idx="6270">
                  <c:v>3517.0</c:v>
                </c:pt>
                <c:pt idx="6271">
                  <c:v>3518.0</c:v>
                </c:pt>
                <c:pt idx="6272">
                  <c:v>3518.0</c:v>
                </c:pt>
                <c:pt idx="6273">
                  <c:v>3518.0</c:v>
                </c:pt>
                <c:pt idx="6274">
                  <c:v>3519.0</c:v>
                </c:pt>
                <c:pt idx="6275">
                  <c:v>3520.0</c:v>
                </c:pt>
                <c:pt idx="6276">
                  <c:v>3520.0</c:v>
                </c:pt>
                <c:pt idx="6277">
                  <c:v>3521.0</c:v>
                </c:pt>
                <c:pt idx="6278">
                  <c:v>3522.0</c:v>
                </c:pt>
                <c:pt idx="6279">
                  <c:v>3523.0</c:v>
                </c:pt>
                <c:pt idx="6280">
                  <c:v>3524.0</c:v>
                </c:pt>
                <c:pt idx="6281">
                  <c:v>3525.0</c:v>
                </c:pt>
                <c:pt idx="6282">
                  <c:v>3526.0</c:v>
                </c:pt>
                <c:pt idx="6283">
                  <c:v>3526.0</c:v>
                </c:pt>
                <c:pt idx="6284">
                  <c:v>3527.0</c:v>
                </c:pt>
                <c:pt idx="6285">
                  <c:v>3528.0</c:v>
                </c:pt>
                <c:pt idx="6286">
                  <c:v>3529.0</c:v>
                </c:pt>
                <c:pt idx="6287">
                  <c:v>3530.0</c:v>
                </c:pt>
                <c:pt idx="6288">
                  <c:v>3531.0</c:v>
                </c:pt>
                <c:pt idx="6289">
                  <c:v>3532.0</c:v>
                </c:pt>
                <c:pt idx="6290">
                  <c:v>3533.0</c:v>
                </c:pt>
                <c:pt idx="6291">
                  <c:v>3534.0</c:v>
                </c:pt>
                <c:pt idx="6292">
                  <c:v>3534.0</c:v>
                </c:pt>
                <c:pt idx="6293">
                  <c:v>3535.0</c:v>
                </c:pt>
                <c:pt idx="6294">
                  <c:v>3536.0</c:v>
                </c:pt>
                <c:pt idx="6295">
                  <c:v>3537.0</c:v>
                </c:pt>
                <c:pt idx="6296">
                  <c:v>3538.0</c:v>
                </c:pt>
                <c:pt idx="6297">
                  <c:v>3538.0</c:v>
                </c:pt>
                <c:pt idx="6298">
                  <c:v>3538.0</c:v>
                </c:pt>
                <c:pt idx="6299">
                  <c:v>3538.0</c:v>
                </c:pt>
                <c:pt idx="6300">
                  <c:v>3539.0</c:v>
                </c:pt>
                <c:pt idx="6301">
                  <c:v>3540.0</c:v>
                </c:pt>
                <c:pt idx="6302">
                  <c:v>3541.0</c:v>
                </c:pt>
                <c:pt idx="6303">
                  <c:v>3542.0</c:v>
                </c:pt>
                <c:pt idx="6304">
                  <c:v>3543.0</c:v>
                </c:pt>
                <c:pt idx="6305">
                  <c:v>3544.0</c:v>
                </c:pt>
                <c:pt idx="6306">
                  <c:v>3545.0</c:v>
                </c:pt>
                <c:pt idx="6307">
                  <c:v>3546.0</c:v>
                </c:pt>
                <c:pt idx="6308">
                  <c:v>3547.0</c:v>
                </c:pt>
                <c:pt idx="6309">
                  <c:v>3547.0</c:v>
                </c:pt>
                <c:pt idx="6310">
                  <c:v>3548.0</c:v>
                </c:pt>
                <c:pt idx="6311">
                  <c:v>3549.0</c:v>
                </c:pt>
                <c:pt idx="6312">
                  <c:v>3550.0</c:v>
                </c:pt>
                <c:pt idx="6313">
                  <c:v>3551.0</c:v>
                </c:pt>
                <c:pt idx="6314">
                  <c:v>3551.0</c:v>
                </c:pt>
                <c:pt idx="6315">
                  <c:v>3552.0</c:v>
                </c:pt>
                <c:pt idx="6316">
                  <c:v>3552.0</c:v>
                </c:pt>
                <c:pt idx="6317">
                  <c:v>3552.0</c:v>
                </c:pt>
                <c:pt idx="6318">
                  <c:v>3552.0</c:v>
                </c:pt>
                <c:pt idx="6319">
                  <c:v>3552.0</c:v>
                </c:pt>
                <c:pt idx="6320">
                  <c:v>3552.0</c:v>
                </c:pt>
                <c:pt idx="6321">
                  <c:v>3552.0</c:v>
                </c:pt>
                <c:pt idx="6322">
                  <c:v>3553.0</c:v>
                </c:pt>
                <c:pt idx="6323">
                  <c:v>3554.0</c:v>
                </c:pt>
                <c:pt idx="6324">
                  <c:v>3555.0</c:v>
                </c:pt>
                <c:pt idx="6325">
                  <c:v>3555.0</c:v>
                </c:pt>
                <c:pt idx="6326">
                  <c:v>3556.0</c:v>
                </c:pt>
                <c:pt idx="6327">
                  <c:v>3556.0</c:v>
                </c:pt>
                <c:pt idx="6328">
                  <c:v>3556.0</c:v>
                </c:pt>
                <c:pt idx="6329">
                  <c:v>3556.0</c:v>
                </c:pt>
                <c:pt idx="6330">
                  <c:v>3556.0</c:v>
                </c:pt>
                <c:pt idx="6331">
                  <c:v>3556.0</c:v>
                </c:pt>
                <c:pt idx="6332">
                  <c:v>3557.0</c:v>
                </c:pt>
                <c:pt idx="6333">
                  <c:v>3558.0</c:v>
                </c:pt>
                <c:pt idx="6334">
                  <c:v>3559.0</c:v>
                </c:pt>
                <c:pt idx="6335">
                  <c:v>3559.0</c:v>
                </c:pt>
                <c:pt idx="6336">
                  <c:v>3559.0</c:v>
                </c:pt>
                <c:pt idx="6337">
                  <c:v>3560.0</c:v>
                </c:pt>
                <c:pt idx="6338">
                  <c:v>3560.0</c:v>
                </c:pt>
                <c:pt idx="6339">
                  <c:v>3560.0</c:v>
                </c:pt>
                <c:pt idx="6340">
                  <c:v>3561.0</c:v>
                </c:pt>
                <c:pt idx="6341">
                  <c:v>3562.0</c:v>
                </c:pt>
                <c:pt idx="6342">
                  <c:v>3563.0</c:v>
                </c:pt>
                <c:pt idx="6343">
                  <c:v>3564.0</c:v>
                </c:pt>
                <c:pt idx="6344">
                  <c:v>3565.0</c:v>
                </c:pt>
                <c:pt idx="6345">
                  <c:v>3565.0</c:v>
                </c:pt>
                <c:pt idx="6346">
                  <c:v>3566.0</c:v>
                </c:pt>
                <c:pt idx="6347">
                  <c:v>3567.0</c:v>
                </c:pt>
                <c:pt idx="6348">
                  <c:v>3568.0</c:v>
                </c:pt>
                <c:pt idx="6349">
                  <c:v>3569.0</c:v>
                </c:pt>
                <c:pt idx="6350">
                  <c:v>3569.0</c:v>
                </c:pt>
                <c:pt idx="6351">
                  <c:v>3569.0</c:v>
                </c:pt>
                <c:pt idx="6352">
                  <c:v>3569.0</c:v>
                </c:pt>
                <c:pt idx="6353">
                  <c:v>3569.0</c:v>
                </c:pt>
                <c:pt idx="6354">
                  <c:v>3570.0</c:v>
                </c:pt>
                <c:pt idx="6355">
                  <c:v>3571.0</c:v>
                </c:pt>
                <c:pt idx="6356">
                  <c:v>3571.0</c:v>
                </c:pt>
                <c:pt idx="6357">
                  <c:v>3571.0</c:v>
                </c:pt>
                <c:pt idx="6358">
                  <c:v>3571.0</c:v>
                </c:pt>
                <c:pt idx="6359">
                  <c:v>3572.0</c:v>
                </c:pt>
                <c:pt idx="6360">
                  <c:v>3573.0</c:v>
                </c:pt>
                <c:pt idx="6361">
                  <c:v>3574.0</c:v>
                </c:pt>
                <c:pt idx="6362">
                  <c:v>3575.0</c:v>
                </c:pt>
                <c:pt idx="6363">
                  <c:v>3576.0</c:v>
                </c:pt>
                <c:pt idx="6364">
                  <c:v>3577.0</c:v>
                </c:pt>
                <c:pt idx="6365">
                  <c:v>3578.0</c:v>
                </c:pt>
                <c:pt idx="6366">
                  <c:v>3579.0</c:v>
                </c:pt>
                <c:pt idx="6367">
                  <c:v>3580.0</c:v>
                </c:pt>
                <c:pt idx="6368">
                  <c:v>3580.0</c:v>
                </c:pt>
                <c:pt idx="6369">
                  <c:v>3580.0</c:v>
                </c:pt>
                <c:pt idx="6370">
                  <c:v>3580.0</c:v>
                </c:pt>
                <c:pt idx="6371">
                  <c:v>3580.0</c:v>
                </c:pt>
                <c:pt idx="6372">
                  <c:v>3580.0</c:v>
                </c:pt>
                <c:pt idx="6373">
                  <c:v>3581.0</c:v>
                </c:pt>
                <c:pt idx="6374">
                  <c:v>3581.0</c:v>
                </c:pt>
                <c:pt idx="6375">
                  <c:v>3582.0</c:v>
                </c:pt>
                <c:pt idx="6376">
                  <c:v>3583.0</c:v>
                </c:pt>
                <c:pt idx="6377">
                  <c:v>3583.0</c:v>
                </c:pt>
                <c:pt idx="6378">
                  <c:v>3583.0</c:v>
                </c:pt>
                <c:pt idx="6379">
                  <c:v>3584.0</c:v>
                </c:pt>
                <c:pt idx="6380">
                  <c:v>3584.0</c:v>
                </c:pt>
                <c:pt idx="6381">
                  <c:v>3584.0</c:v>
                </c:pt>
                <c:pt idx="6382">
                  <c:v>3584.0</c:v>
                </c:pt>
                <c:pt idx="6383">
                  <c:v>3584.0</c:v>
                </c:pt>
                <c:pt idx="6384">
                  <c:v>3584.0</c:v>
                </c:pt>
                <c:pt idx="6385">
                  <c:v>3584.0</c:v>
                </c:pt>
                <c:pt idx="6386">
                  <c:v>3584.0</c:v>
                </c:pt>
                <c:pt idx="6387">
                  <c:v>3584.0</c:v>
                </c:pt>
                <c:pt idx="6388">
                  <c:v>3584.0</c:v>
                </c:pt>
                <c:pt idx="6389">
                  <c:v>3585.0</c:v>
                </c:pt>
                <c:pt idx="6390">
                  <c:v>3585.0</c:v>
                </c:pt>
                <c:pt idx="6391">
                  <c:v>3586.0</c:v>
                </c:pt>
                <c:pt idx="6392">
                  <c:v>3586.0</c:v>
                </c:pt>
                <c:pt idx="6393">
                  <c:v>3587.0</c:v>
                </c:pt>
                <c:pt idx="6394">
                  <c:v>3587.0</c:v>
                </c:pt>
                <c:pt idx="6395">
                  <c:v>3587.0</c:v>
                </c:pt>
                <c:pt idx="6396">
                  <c:v>3587.0</c:v>
                </c:pt>
                <c:pt idx="6397">
                  <c:v>3588.0</c:v>
                </c:pt>
                <c:pt idx="6398">
                  <c:v>3589.0</c:v>
                </c:pt>
                <c:pt idx="6399">
                  <c:v>3589.0</c:v>
                </c:pt>
                <c:pt idx="6400">
                  <c:v>3590.0</c:v>
                </c:pt>
                <c:pt idx="6401">
                  <c:v>3590.0</c:v>
                </c:pt>
                <c:pt idx="6402">
                  <c:v>3590.0</c:v>
                </c:pt>
                <c:pt idx="6403">
                  <c:v>3590.0</c:v>
                </c:pt>
                <c:pt idx="6404">
                  <c:v>3591.0</c:v>
                </c:pt>
                <c:pt idx="6405">
                  <c:v>3592.0</c:v>
                </c:pt>
                <c:pt idx="6406">
                  <c:v>3592.0</c:v>
                </c:pt>
                <c:pt idx="6407">
                  <c:v>3593.0</c:v>
                </c:pt>
                <c:pt idx="6408">
                  <c:v>3594.0</c:v>
                </c:pt>
                <c:pt idx="6409">
                  <c:v>3594.0</c:v>
                </c:pt>
                <c:pt idx="6410">
                  <c:v>3594.0</c:v>
                </c:pt>
                <c:pt idx="6411">
                  <c:v>3595.0</c:v>
                </c:pt>
                <c:pt idx="6412">
                  <c:v>3595.0</c:v>
                </c:pt>
                <c:pt idx="6413">
                  <c:v>3595.0</c:v>
                </c:pt>
                <c:pt idx="6414">
                  <c:v>3596.0</c:v>
                </c:pt>
                <c:pt idx="6415">
                  <c:v>3597.0</c:v>
                </c:pt>
                <c:pt idx="6416">
                  <c:v>3598.0</c:v>
                </c:pt>
                <c:pt idx="6417">
                  <c:v>3598.0</c:v>
                </c:pt>
                <c:pt idx="6418">
                  <c:v>3598.0</c:v>
                </c:pt>
                <c:pt idx="6419">
                  <c:v>3598.0</c:v>
                </c:pt>
                <c:pt idx="6420">
                  <c:v>3599.0</c:v>
                </c:pt>
                <c:pt idx="6421">
                  <c:v>3600.0</c:v>
                </c:pt>
                <c:pt idx="6422">
                  <c:v>3601.0</c:v>
                </c:pt>
                <c:pt idx="6423">
                  <c:v>3602.0</c:v>
                </c:pt>
                <c:pt idx="6424">
                  <c:v>3603.0</c:v>
                </c:pt>
                <c:pt idx="6425">
                  <c:v>3604.0</c:v>
                </c:pt>
                <c:pt idx="6426">
                  <c:v>3605.0</c:v>
                </c:pt>
                <c:pt idx="6427">
                  <c:v>3606.0</c:v>
                </c:pt>
                <c:pt idx="6428">
                  <c:v>3607.0</c:v>
                </c:pt>
                <c:pt idx="6429">
                  <c:v>3608.0</c:v>
                </c:pt>
                <c:pt idx="6430">
                  <c:v>3609.0</c:v>
                </c:pt>
                <c:pt idx="6431">
                  <c:v>3610.0</c:v>
                </c:pt>
                <c:pt idx="6432">
                  <c:v>3611.0</c:v>
                </c:pt>
                <c:pt idx="6433">
                  <c:v>3612.0</c:v>
                </c:pt>
                <c:pt idx="6434">
                  <c:v>3613.0</c:v>
                </c:pt>
                <c:pt idx="6435">
                  <c:v>3614.0</c:v>
                </c:pt>
                <c:pt idx="6436">
                  <c:v>3615.0</c:v>
                </c:pt>
                <c:pt idx="6437">
                  <c:v>3616.0</c:v>
                </c:pt>
                <c:pt idx="6438">
                  <c:v>3616.0</c:v>
                </c:pt>
                <c:pt idx="6439">
                  <c:v>3617.0</c:v>
                </c:pt>
                <c:pt idx="6440">
                  <c:v>3618.0</c:v>
                </c:pt>
                <c:pt idx="6441">
                  <c:v>3619.0</c:v>
                </c:pt>
                <c:pt idx="6442">
                  <c:v>3620.0</c:v>
                </c:pt>
                <c:pt idx="6443">
                  <c:v>3621.0</c:v>
                </c:pt>
                <c:pt idx="6444">
                  <c:v>3621.0</c:v>
                </c:pt>
                <c:pt idx="6445">
                  <c:v>3622.0</c:v>
                </c:pt>
                <c:pt idx="6446">
                  <c:v>3623.0</c:v>
                </c:pt>
                <c:pt idx="6447">
                  <c:v>3624.0</c:v>
                </c:pt>
                <c:pt idx="6448">
                  <c:v>3625.0</c:v>
                </c:pt>
                <c:pt idx="6449">
                  <c:v>3626.0</c:v>
                </c:pt>
                <c:pt idx="6450">
                  <c:v>3627.0</c:v>
                </c:pt>
                <c:pt idx="6451">
                  <c:v>3627.0</c:v>
                </c:pt>
                <c:pt idx="6452">
                  <c:v>3628.0</c:v>
                </c:pt>
                <c:pt idx="6453">
                  <c:v>3628.0</c:v>
                </c:pt>
                <c:pt idx="6454">
                  <c:v>3629.0</c:v>
                </c:pt>
                <c:pt idx="6455">
                  <c:v>3630.0</c:v>
                </c:pt>
                <c:pt idx="6456">
                  <c:v>3631.0</c:v>
                </c:pt>
                <c:pt idx="6457">
                  <c:v>3631.0</c:v>
                </c:pt>
                <c:pt idx="6458">
                  <c:v>3631.0</c:v>
                </c:pt>
                <c:pt idx="6459">
                  <c:v>3631.0</c:v>
                </c:pt>
                <c:pt idx="6460">
                  <c:v>3631.0</c:v>
                </c:pt>
                <c:pt idx="6461">
                  <c:v>3631.0</c:v>
                </c:pt>
                <c:pt idx="6462">
                  <c:v>3631.0</c:v>
                </c:pt>
                <c:pt idx="6463">
                  <c:v>3631.0</c:v>
                </c:pt>
                <c:pt idx="6464">
                  <c:v>3631.0</c:v>
                </c:pt>
                <c:pt idx="6465">
                  <c:v>3632.0</c:v>
                </c:pt>
                <c:pt idx="6466">
                  <c:v>3633.0</c:v>
                </c:pt>
                <c:pt idx="6467">
                  <c:v>3634.0</c:v>
                </c:pt>
                <c:pt idx="6468">
                  <c:v>3635.0</c:v>
                </c:pt>
                <c:pt idx="6469">
                  <c:v>3636.0</c:v>
                </c:pt>
                <c:pt idx="6470">
                  <c:v>3637.0</c:v>
                </c:pt>
                <c:pt idx="6471">
                  <c:v>3638.0</c:v>
                </c:pt>
                <c:pt idx="6472">
                  <c:v>3638.0</c:v>
                </c:pt>
                <c:pt idx="6473">
                  <c:v>3638.0</c:v>
                </c:pt>
                <c:pt idx="6474">
                  <c:v>3639.0</c:v>
                </c:pt>
                <c:pt idx="6475">
                  <c:v>3639.0</c:v>
                </c:pt>
                <c:pt idx="6476">
                  <c:v>3640.0</c:v>
                </c:pt>
                <c:pt idx="6477">
                  <c:v>3641.0</c:v>
                </c:pt>
                <c:pt idx="6478">
                  <c:v>3642.0</c:v>
                </c:pt>
                <c:pt idx="6479">
                  <c:v>3643.0</c:v>
                </c:pt>
                <c:pt idx="6480">
                  <c:v>3644.0</c:v>
                </c:pt>
                <c:pt idx="6481">
                  <c:v>3645.0</c:v>
                </c:pt>
                <c:pt idx="6482">
                  <c:v>3646.0</c:v>
                </c:pt>
                <c:pt idx="6483">
                  <c:v>3647.0</c:v>
                </c:pt>
                <c:pt idx="6484">
                  <c:v>3648.0</c:v>
                </c:pt>
                <c:pt idx="6485">
                  <c:v>3649.0</c:v>
                </c:pt>
                <c:pt idx="6486">
                  <c:v>3650.0</c:v>
                </c:pt>
                <c:pt idx="6487">
                  <c:v>3651.0</c:v>
                </c:pt>
                <c:pt idx="6488">
                  <c:v>3652.0</c:v>
                </c:pt>
                <c:pt idx="6489">
                  <c:v>3653.0</c:v>
                </c:pt>
                <c:pt idx="6490">
                  <c:v>3654.0</c:v>
                </c:pt>
                <c:pt idx="6491">
                  <c:v>3654.0</c:v>
                </c:pt>
                <c:pt idx="6492">
                  <c:v>3655.0</c:v>
                </c:pt>
                <c:pt idx="6493">
                  <c:v>3656.0</c:v>
                </c:pt>
                <c:pt idx="6494">
                  <c:v>3656.0</c:v>
                </c:pt>
                <c:pt idx="6495">
                  <c:v>3657.0</c:v>
                </c:pt>
                <c:pt idx="6496">
                  <c:v>3658.0</c:v>
                </c:pt>
                <c:pt idx="6497">
                  <c:v>3659.0</c:v>
                </c:pt>
                <c:pt idx="6498">
                  <c:v>3660.0</c:v>
                </c:pt>
                <c:pt idx="6499">
                  <c:v>3660.0</c:v>
                </c:pt>
                <c:pt idx="6500">
                  <c:v>3660.0</c:v>
                </c:pt>
                <c:pt idx="6501">
                  <c:v>3660.0</c:v>
                </c:pt>
                <c:pt idx="6502">
                  <c:v>3660.0</c:v>
                </c:pt>
                <c:pt idx="6503">
                  <c:v>3660.0</c:v>
                </c:pt>
                <c:pt idx="6504">
                  <c:v>3661.0</c:v>
                </c:pt>
                <c:pt idx="6505">
                  <c:v>3662.0</c:v>
                </c:pt>
                <c:pt idx="6506">
                  <c:v>3662.0</c:v>
                </c:pt>
                <c:pt idx="6507">
                  <c:v>3663.0</c:v>
                </c:pt>
                <c:pt idx="6508">
                  <c:v>3664.0</c:v>
                </c:pt>
                <c:pt idx="6509">
                  <c:v>3664.0</c:v>
                </c:pt>
                <c:pt idx="6510">
                  <c:v>3665.0</c:v>
                </c:pt>
                <c:pt idx="6511">
                  <c:v>3666.0</c:v>
                </c:pt>
                <c:pt idx="6512">
                  <c:v>3666.0</c:v>
                </c:pt>
                <c:pt idx="6513">
                  <c:v>3667.0</c:v>
                </c:pt>
                <c:pt idx="6514">
                  <c:v>3668.0</c:v>
                </c:pt>
                <c:pt idx="6515">
                  <c:v>3669.0</c:v>
                </c:pt>
                <c:pt idx="6516">
                  <c:v>3670.0</c:v>
                </c:pt>
                <c:pt idx="6517">
                  <c:v>3671.0</c:v>
                </c:pt>
                <c:pt idx="6518">
                  <c:v>3672.0</c:v>
                </c:pt>
                <c:pt idx="6519">
                  <c:v>3672.0</c:v>
                </c:pt>
                <c:pt idx="6520">
                  <c:v>3673.0</c:v>
                </c:pt>
                <c:pt idx="6521">
                  <c:v>3674.0</c:v>
                </c:pt>
                <c:pt idx="6522">
                  <c:v>3675.0</c:v>
                </c:pt>
                <c:pt idx="6523">
                  <c:v>3676.0</c:v>
                </c:pt>
                <c:pt idx="6524">
                  <c:v>3676.0</c:v>
                </c:pt>
                <c:pt idx="6525">
                  <c:v>3676.0</c:v>
                </c:pt>
                <c:pt idx="6526">
                  <c:v>3677.0</c:v>
                </c:pt>
                <c:pt idx="6527">
                  <c:v>3677.0</c:v>
                </c:pt>
                <c:pt idx="6528">
                  <c:v>3678.0</c:v>
                </c:pt>
                <c:pt idx="6529">
                  <c:v>3678.0</c:v>
                </c:pt>
                <c:pt idx="6530">
                  <c:v>3678.0</c:v>
                </c:pt>
                <c:pt idx="6531">
                  <c:v>3678.0</c:v>
                </c:pt>
                <c:pt idx="6532">
                  <c:v>3678.0</c:v>
                </c:pt>
                <c:pt idx="6533">
                  <c:v>3678.0</c:v>
                </c:pt>
                <c:pt idx="6534">
                  <c:v>3678.0</c:v>
                </c:pt>
                <c:pt idx="6535">
                  <c:v>3678.0</c:v>
                </c:pt>
                <c:pt idx="6536">
                  <c:v>3678.0</c:v>
                </c:pt>
                <c:pt idx="6537">
                  <c:v>3678.0</c:v>
                </c:pt>
                <c:pt idx="6538">
                  <c:v>3679.0</c:v>
                </c:pt>
                <c:pt idx="6539">
                  <c:v>3679.0</c:v>
                </c:pt>
                <c:pt idx="6540">
                  <c:v>3679.0</c:v>
                </c:pt>
                <c:pt idx="6541">
                  <c:v>3680.0</c:v>
                </c:pt>
                <c:pt idx="6542">
                  <c:v>3681.0</c:v>
                </c:pt>
                <c:pt idx="6543">
                  <c:v>3681.0</c:v>
                </c:pt>
                <c:pt idx="6544">
                  <c:v>3681.0</c:v>
                </c:pt>
                <c:pt idx="6545">
                  <c:v>3681.0</c:v>
                </c:pt>
                <c:pt idx="6546">
                  <c:v>3682.0</c:v>
                </c:pt>
                <c:pt idx="6547">
                  <c:v>3682.0</c:v>
                </c:pt>
                <c:pt idx="6548">
                  <c:v>3682.0</c:v>
                </c:pt>
                <c:pt idx="6549">
                  <c:v>3683.0</c:v>
                </c:pt>
                <c:pt idx="6550">
                  <c:v>3683.0</c:v>
                </c:pt>
                <c:pt idx="6551">
                  <c:v>3684.0</c:v>
                </c:pt>
                <c:pt idx="6552">
                  <c:v>3685.0</c:v>
                </c:pt>
                <c:pt idx="6553">
                  <c:v>3686.0</c:v>
                </c:pt>
                <c:pt idx="6554">
                  <c:v>3687.0</c:v>
                </c:pt>
                <c:pt idx="6555">
                  <c:v>3688.0</c:v>
                </c:pt>
                <c:pt idx="6556">
                  <c:v>3689.0</c:v>
                </c:pt>
                <c:pt idx="6557">
                  <c:v>3690.0</c:v>
                </c:pt>
                <c:pt idx="6558">
                  <c:v>3691.0</c:v>
                </c:pt>
                <c:pt idx="6559">
                  <c:v>3691.0</c:v>
                </c:pt>
                <c:pt idx="6560">
                  <c:v>3691.0</c:v>
                </c:pt>
                <c:pt idx="6561">
                  <c:v>3692.0</c:v>
                </c:pt>
                <c:pt idx="6562">
                  <c:v>3693.0</c:v>
                </c:pt>
                <c:pt idx="6563">
                  <c:v>3693.0</c:v>
                </c:pt>
                <c:pt idx="6564">
                  <c:v>3693.0</c:v>
                </c:pt>
                <c:pt idx="6565">
                  <c:v>3694.0</c:v>
                </c:pt>
                <c:pt idx="6566">
                  <c:v>3694.0</c:v>
                </c:pt>
                <c:pt idx="6567">
                  <c:v>3694.0</c:v>
                </c:pt>
                <c:pt idx="6568">
                  <c:v>3695.0</c:v>
                </c:pt>
                <c:pt idx="6569">
                  <c:v>3696.0</c:v>
                </c:pt>
                <c:pt idx="6570">
                  <c:v>3696.0</c:v>
                </c:pt>
                <c:pt idx="6571">
                  <c:v>3696.0</c:v>
                </c:pt>
                <c:pt idx="6572">
                  <c:v>3696.0</c:v>
                </c:pt>
                <c:pt idx="6573">
                  <c:v>3696.0</c:v>
                </c:pt>
                <c:pt idx="6574">
                  <c:v>3696.0</c:v>
                </c:pt>
                <c:pt idx="6575">
                  <c:v>3696.0</c:v>
                </c:pt>
                <c:pt idx="6576">
                  <c:v>3697.0</c:v>
                </c:pt>
                <c:pt idx="6577">
                  <c:v>3697.0</c:v>
                </c:pt>
                <c:pt idx="6578">
                  <c:v>3697.0</c:v>
                </c:pt>
                <c:pt idx="6579">
                  <c:v>3698.0</c:v>
                </c:pt>
                <c:pt idx="6580">
                  <c:v>3698.0</c:v>
                </c:pt>
                <c:pt idx="6581">
                  <c:v>3698.0</c:v>
                </c:pt>
                <c:pt idx="6582">
                  <c:v>3698.0</c:v>
                </c:pt>
                <c:pt idx="6583">
                  <c:v>3699.0</c:v>
                </c:pt>
                <c:pt idx="6584">
                  <c:v>3699.0</c:v>
                </c:pt>
                <c:pt idx="6585">
                  <c:v>3699.0</c:v>
                </c:pt>
                <c:pt idx="6586">
                  <c:v>3699.0</c:v>
                </c:pt>
                <c:pt idx="6587">
                  <c:v>3700.0</c:v>
                </c:pt>
                <c:pt idx="6588">
                  <c:v>3700.0</c:v>
                </c:pt>
                <c:pt idx="6589">
                  <c:v>3700.0</c:v>
                </c:pt>
                <c:pt idx="6590">
                  <c:v>3701.0</c:v>
                </c:pt>
                <c:pt idx="6591">
                  <c:v>3701.0</c:v>
                </c:pt>
                <c:pt idx="6592">
                  <c:v>3701.0</c:v>
                </c:pt>
                <c:pt idx="6593">
                  <c:v>3702.0</c:v>
                </c:pt>
                <c:pt idx="6594">
                  <c:v>3702.0</c:v>
                </c:pt>
                <c:pt idx="6595">
                  <c:v>3702.0</c:v>
                </c:pt>
                <c:pt idx="6596">
                  <c:v>3702.0</c:v>
                </c:pt>
                <c:pt idx="6597">
                  <c:v>3703.0</c:v>
                </c:pt>
                <c:pt idx="6598">
                  <c:v>3704.0</c:v>
                </c:pt>
                <c:pt idx="6599">
                  <c:v>3705.0</c:v>
                </c:pt>
                <c:pt idx="6600">
                  <c:v>3705.0</c:v>
                </c:pt>
                <c:pt idx="6601">
                  <c:v>3706.0</c:v>
                </c:pt>
                <c:pt idx="6602">
                  <c:v>3706.0</c:v>
                </c:pt>
                <c:pt idx="6603">
                  <c:v>3706.0</c:v>
                </c:pt>
                <c:pt idx="6604">
                  <c:v>3707.0</c:v>
                </c:pt>
                <c:pt idx="6605">
                  <c:v>3707.0</c:v>
                </c:pt>
                <c:pt idx="6606">
                  <c:v>3708.0</c:v>
                </c:pt>
                <c:pt idx="6607">
                  <c:v>3708.0</c:v>
                </c:pt>
                <c:pt idx="6608">
                  <c:v>3709.0</c:v>
                </c:pt>
                <c:pt idx="6609">
                  <c:v>3709.0</c:v>
                </c:pt>
                <c:pt idx="6610">
                  <c:v>3709.0</c:v>
                </c:pt>
                <c:pt idx="6611">
                  <c:v>3709.0</c:v>
                </c:pt>
                <c:pt idx="6612">
                  <c:v>3710.0</c:v>
                </c:pt>
                <c:pt idx="6613">
                  <c:v>3711.0</c:v>
                </c:pt>
                <c:pt idx="6614">
                  <c:v>3712.0</c:v>
                </c:pt>
                <c:pt idx="6615">
                  <c:v>3713.0</c:v>
                </c:pt>
                <c:pt idx="6616">
                  <c:v>3714.0</c:v>
                </c:pt>
                <c:pt idx="6617">
                  <c:v>3714.0</c:v>
                </c:pt>
                <c:pt idx="6618">
                  <c:v>3714.0</c:v>
                </c:pt>
                <c:pt idx="6619">
                  <c:v>3714.0</c:v>
                </c:pt>
                <c:pt idx="6620">
                  <c:v>3714.0</c:v>
                </c:pt>
                <c:pt idx="6621">
                  <c:v>3715.0</c:v>
                </c:pt>
                <c:pt idx="6622">
                  <c:v>3716.0</c:v>
                </c:pt>
                <c:pt idx="6623">
                  <c:v>3716.0</c:v>
                </c:pt>
                <c:pt idx="6624">
                  <c:v>3717.0</c:v>
                </c:pt>
                <c:pt idx="6625">
                  <c:v>3717.0</c:v>
                </c:pt>
                <c:pt idx="6626">
                  <c:v>3717.0</c:v>
                </c:pt>
                <c:pt idx="6627">
                  <c:v>3717.0</c:v>
                </c:pt>
                <c:pt idx="6628">
                  <c:v>3717.0</c:v>
                </c:pt>
                <c:pt idx="6629">
                  <c:v>3718.0</c:v>
                </c:pt>
                <c:pt idx="6630">
                  <c:v>3719.0</c:v>
                </c:pt>
                <c:pt idx="6631">
                  <c:v>3720.0</c:v>
                </c:pt>
                <c:pt idx="6632">
                  <c:v>3721.0</c:v>
                </c:pt>
                <c:pt idx="6633">
                  <c:v>3722.0</c:v>
                </c:pt>
                <c:pt idx="6634">
                  <c:v>3723.0</c:v>
                </c:pt>
                <c:pt idx="6635">
                  <c:v>3724.0</c:v>
                </c:pt>
                <c:pt idx="6636">
                  <c:v>3725.0</c:v>
                </c:pt>
                <c:pt idx="6637">
                  <c:v>3726.0</c:v>
                </c:pt>
                <c:pt idx="6638">
                  <c:v>3727.0</c:v>
                </c:pt>
                <c:pt idx="6639">
                  <c:v>3728.0</c:v>
                </c:pt>
                <c:pt idx="6640">
                  <c:v>3729.0</c:v>
                </c:pt>
                <c:pt idx="6641">
                  <c:v>3730.0</c:v>
                </c:pt>
                <c:pt idx="6642">
                  <c:v>3731.0</c:v>
                </c:pt>
                <c:pt idx="6643">
                  <c:v>3731.0</c:v>
                </c:pt>
                <c:pt idx="6644">
                  <c:v>3731.0</c:v>
                </c:pt>
                <c:pt idx="6645">
                  <c:v>3731.0</c:v>
                </c:pt>
                <c:pt idx="6646">
                  <c:v>3732.0</c:v>
                </c:pt>
                <c:pt idx="6647">
                  <c:v>3733.0</c:v>
                </c:pt>
                <c:pt idx="6648">
                  <c:v>3734.0</c:v>
                </c:pt>
                <c:pt idx="6649">
                  <c:v>3734.0</c:v>
                </c:pt>
                <c:pt idx="6650">
                  <c:v>3735.0</c:v>
                </c:pt>
                <c:pt idx="6651">
                  <c:v>3736.0</c:v>
                </c:pt>
                <c:pt idx="6652">
                  <c:v>3737.0</c:v>
                </c:pt>
                <c:pt idx="6653">
                  <c:v>3738.0</c:v>
                </c:pt>
                <c:pt idx="6654">
                  <c:v>3738.0</c:v>
                </c:pt>
                <c:pt idx="6655">
                  <c:v>3739.0</c:v>
                </c:pt>
                <c:pt idx="6656">
                  <c:v>3740.0</c:v>
                </c:pt>
                <c:pt idx="6657">
                  <c:v>3740.0</c:v>
                </c:pt>
                <c:pt idx="6658">
                  <c:v>3740.0</c:v>
                </c:pt>
                <c:pt idx="6659">
                  <c:v>3740.0</c:v>
                </c:pt>
                <c:pt idx="6660">
                  <c:v>3740.0</c:v>
                </c:pt>
                <c:pt idx="6661">
                  <c:v>3740.0</c:v>
                </c:pt>
                <c:pt idx="6662">
                  <c:v>3740.0</c:v>
                </c:pt>
                <c:pt idx="6663">
                  <c:v>3740.0</c:v>
                </c:pt>
                <c:pt idx="6664">
                  <c:v>3740.0</c:v>
                </c:pt>
                <c:pt idx="6665">
                  <c:v>3740.0</c:v>
                </c:pt>
                <c:pt idx="6666">
                  <c:v>3741.0</c:v>
                </c:pt>
                <c:pt idx="6667">
                  <c:v>3742.0</c:v>
                </c:pt>
                <c:pt idx="6668">
                  <c:v>3742.0</c:v>
                </c:pt>
                <c:pt idx="6669">
                  <c:v>3742.0</c:v>
                </c:pt>
                <c:pt idx="6670">
                  <c:v>3742.0</c:v>
                </c:pt>
                <c:pt idx="6671">
                  <c:v>3742.0</c:v>
                </c:pt>
                <c:pt idx="6672">
                  <c:v>3742.0</c:v>
                </c:pt>
                <c:pt idx="6673">
                  <c:v>3742.0</c:v>
                </c:pt>
                <c:pt idx="6674">
                  <c:v>3742.0</c:v>
                </c:pt>
                <c:pt idx="6675">
                  <c:v>3742.0</c:v>
                </c:pt>
                <c:pt idx="6676">
                  <c:v>3742.0</c:v>
                </c:pt>
                <c:pt idx="6677">
                  <c:v>3742.0</c:v>
                </c:pt>
                <c:pt idx="6678">
                  <c:v>3743.0</c:v>
                </c:pt>
                <c:pt idx="6679">
                  <c:v>3743.0</c:v>
                </c:pt>
                <c:pt idx="6680">
                  <c:v>3743.0</c:v>
                </c:pt>
                <c:pt idx="6681">
                  <c:v>3743.0</c:v>
                </c:pt>
                <c:pt idx="6682">
                  <c:v>3744.0</c:v>
                </c:pt>
                <c:pt idx="6683">
                  <c:v>3745.0</c:v>
                </c:pt>
                <c:pt idx="6684">
                  <c:v>3745.0</c:v>
                </c:pt>
                <c:pt idx="6685">
                  <c:v>3746.0</c:v>
                </c:pt>
                <c:pt idx="6686">
                  <c:v>3747.0</c:v>
                </c:pt>
                <c:pt idx="6687">
                  <c:v>3748.0</c:v>
                </c:pt>
                <c:pt idx="6688">
                  <c:v>3748.0</c:v>
                </c:pt>
                <c:pt idx="6689">
                  <c:v>3749.0</c:v>
                </c:pt>
                <c:pt idx="6690">
                  <c:v>3749.0</c:v>
                </c:pt>
                <c:pt idx="6691">
                  <c:v>3749.0</c:v>
                </c:pt>
                <c:pt idx="6692">
                  <c:v>3749.0</c:v>
                </c:pt>
                <c:pt idx="6693">
                  <c:v>3750.0</c:v>
                </c:pt>
                <c:pt idx="6694">
                  <c:v>3751.0</c:v>
                </c:pt>
                <c:pt idx="6695">
                  <c:v>3751.0</c:v>
                </c:pt>
                <c:pt idx="6696">
                  <c:v>3751.0</c:v>
                </c:pt>
                <c:pt idx="6697">
                  <c:v>3751.0</c:v>
                </c:pt>
                <c:pt idx="6698">
                  <c:v>3751.0</c:v>
                </c:pt>
                <c:pt idx="6699">
                  <c:v>3752.0</c:v>
                </c:pt>
                <c:pt idx="6700">
                  <c:v>3752.0</c:v>
                </c:pt>
                <c:pt idx="6701">
                  <c:v>3753.0</c:v>
                </c:pt>
                <c:pt idx="6702">
                  <c:v>3754.0</c:v>
                </c:pt>
                <c:pt idx="6703">
                  <c:v>3755.0</c:v>
                </c:pt>
                <c:pt idx="6704">
                  <c:v>3756.0</c:v>
                </c:pt>
                <c:pt idx="6705">
                  <c:v>3756.0</c:v>
                </c:pt>
                <c:pt idx="6706">
                  <c:v>3756.0</c:v>
                </c:pt>
                <c:pt idx="6707">
                  <c:v>3756.0</c:v>
                </c:pt>
                <c:pt idx="6708">
                  <c:v>3757.0</c:v>
                </c:pt>
                <c:pt idx="6709">
                  <c:v>3757.0</c:v>
                </c:pt>
                <c:pt idx="6710">
                  <c:v>3757.0</c:v>
                </c:pt>
                <c:pt idx="6711">
                  <c:v>3757.0</c:v>
                </c:pt>
                <c:pt idx="6712">
                  <c:v>3758.0</c:v>
                </c:pt>
                <c:pt idx="6713">
                  <c:v>3758.0</c:v>
                </c:pt>
                <c:pt idx="6714">
                  <c:v>3759.0</c:v>
                </c:pt>
                <c:pt idx="6715">
                  <c:v>3759.0</c:v>
                </c:pt>
                <c:pt idx="6716">
                  <c:v>3759.0</c:v>
                </c:pt>
                <c:pt idx="6717">
                  <c:v>3759.0</c:v>
                </c:pt>
                <c:pt idx="6718">
                  <c:v>3759.0</c:v>
                </c:pt>
                <c:pt idx="6719">
                  <c:v>3760.0</c:v>
                </c:pt>
                <c:pt idx="6720">
                  <c:v>3761.0</c:v>
                </c:pt>
                <c:pt idx="6721">
                  <c:v>3762.0</c:v>
                </c:pt>
                <c:pt idx="6722">
                  <c:v>3763.0</c:v>
                </c:pt>
                <c:pt idx="6723">
                  <c:v>3764.0</c:v>
                </c:pt>
                <c:pt idx="6724">
                  <c:v>3765.0</c:v>
                </c:pt>
                <c:pt idx="6725">
                  <c:v>3765.0</c:v>
                </c:pt>
                <c:pt idx="6726">
                  <c:v>3766.0</c:v>
                </c:pt>
                <c:pt idx="6727">
                  <c:v>3767.0</c:v>
                </c:pt>
                <c:pt idx="6728">
                  <c:v>3768.0</c:v>
                </c:pt>
                <c:pt idx="6729">
                  <c:v>3768.0</c:v>
                </c:pt>
                <c:pt idx="6730">
                  <c:v>3768.0</c:v>
                </c:pt>
                <c:pt idx="6731">
                  <c:v>3768.0</c:v>
                </c:pt>
                <c:pt idx="6732">
                  <c:v>3768.0</c:v>
                </c:pt>
                <c:pt idx="6733">
                  <c:v>3768.0</c:v>
                </c:pt>
                <c:pt idx="6734">
                  <c:v>3769.0</c:v>
                </c:pt>
                <c:pt idx="6735">
                  <c:v>3770.0</c:v>
                </c:pt>
                <c:pt idx="6736">
                  <c:v>3771.0</c:v>
                </c:pt>
                <c:pt idx="6737">
                  <c:v>3772.0</c:v>
                </c:pt>
                <c:pt idx="6738">
                  <c:v>3773.0</c:v>
                </c:pt>
                <c:pt idx="6739">
                  <c:v>3774.0</c:v>
                </c:pt>
                <c:pt idx="6740">
                  <c:v>3775.0</c:v>
                </c:pt>
                <c:pt idx="6741">
                  <c:v>3776.0</c:v>
                </c:pt>
                <c:pt idx="6742">
                  <c:v>3777.0</c:v>
                </c:pt>
                <c:pt idx="6743">
                  <c:v>3778.0</c:v>
                </c:pt>
                <c:pt idx="6744">
                  <c:v>3779.0</c:v>
                </c:pt>
                <c:pt idx="6745">
                  <c:v>3780.0</c:v>
                </c:pt>
                <c:pt idx="6746">
                  <c:v>3781.0</c:v>
                </c:pt>
                <c:pt idx="6747">
                  <c:v>3782.0</c:v>
                </c:pt>
                <c:pt idx="6748">
                  <c:v>3783.0</c:v>
                </c:pt>
                <c:pt idx="6749">
                  <c:v>3784.0</c:v>
                </c:pt>
                <c:pt idx="6750">
                  <c:v>3785.0</c:v>
                </c:pt>
                <c:pt idx="6751">
                  <c:v>3785.0</c:v>
                </c:pt>
                <c:pt idx="6752">
                  <c:v>3786.0</c:v>
                </c:pt>
                <c:pt idx="6753">
                  <c:v>3787.0</c:v>
                </c:pt>
                <c:pt idx="6754">
                  <c:v>3787.0</c:v>
                </c:pt>
                <c:pt idx="6755">
                  <c:v>3787.0</c:v>
                </c:pt>
                <c:pt idx="6756">
                  <c:v>3788.0</c:v>
                </c:pt>
                <c:pt idx="6757">
                  <c:v>3789.0</c:v>
                </c:pt>
                <c:pt idx="6758">
                  <c:v>3789.0</c:v>
                </c:pt>
                <c:pt idx="6759">
                  <c:v>3790.0</c:v>
                </c:pt>
                <c:pt idx="6760">
                  <c:v>3791.0</c:v>
                </c:pt>
                <c:pt idx="6761">
                  <c:v>3791.0</c:v>
                </c:pt>
                <c:pt idx="6762">
                  <c:v>3792.0</c:v>
                </c:pt>
                <c:pt idx="6763">
                  <c:v>3793.0</c:v>
                </c:pt>
                <c:pt idx="6764">
                  <c:v>3793.0</c:v>
                </c:pt>
                <c:pt idx="6765">
                  <c:v>3793.0</c:v>
                </c:pt>
                <c:pt idx="6766">
                  <c:v>3794.0</c:v>
                </c:pt>
                <c:pt idx="6767">
                  <c:v>3795.0</c:v>
                </c:pt>
                <c:pt idx="6768">
                  <c:v>3796.0</c:v>
                </c:pt>
                <c:pt idx="6769">
                  <c:v>3797.0</c:v>
                </c:pt>
                <c:pt idx="6770">
                  <c:v>3798.0</c:v>
                </c:pt>
                <c:pt idx="6771">
                  <c:v>3799.0</c:v>
                </c:pt>
                <c:pt idx="6772">
                  <c:v>3800.0</c:v>
                </c:pt>
                <c:pt idx="6773">
                  <c:v>3801.0</c:v>
                </c:pt>
                <c:pt idx="6774">
                  <c:v>3802.0</c:v>
                </c:pt>
                <c:pt idx="6775">
                  <c:v>3803.0</c:v>
                </c:pt>
                <c:pt idx="6776">
                  <c:v>3804.0</c:v>
                </c:pt>
                <c:pt idx="6777">
                  <c:v>3805.0</c:v>
                </c:pt>
                <c:pt idx="6778">
                  <c:v>3806.0</c:v>
                </c:pt>
                <c:pt idx="6779">
                  <c:v>3807.0</c:v>
                </c:pt>
                <c:pt idx="6780">
                  <c:v>3808.0</c:v>
                </c:pt>
                <c:pt idx="6781">
                  <c:v>3809.0</c:v>
                </c:pt>
                <c:pt idx="6782">
                  <c:v>3810.0</c:v>
                </c:pt>
                <c:pt idx="6783">
                  <c:v>3810.0</c:v>
                </c:pt>
                <c:pt idx="6784">
                  <c:v>3810.0</c:v>
                </c:pt>
                <c:pt idx="6785">
                  <c:v>3811.0</c:v>
                </c:pt>
                <c:pt idx="6786">
                  <c:v>3812.0</c:v>
                </c:pt>
                <c:pt idx="6787">
                  <c:v>3813.0</c:v>
                </c:pt>
                <c:pt idx="6788">
                  <c:v>3813.0</c:v>
                </c:pt>
                <c:pt idx="6789">
                  <c:v>3814.0</c:v>
                </c:pt>
                <c:pt idx="6790">
                  <c:v>3814.0</c:v>
                </c:pt>
                <c:pt idx="6791">
                  <c:v>3815.0</c:v>
                </c:pt>
                <c:pt idx="6792">
                  <c:v>3816.0</c:v>
                </c:pt>
                <c:pt idx="6793">
                  <c:v>3816.0</c:v>
                </c:pt>
                <c:pt idx="6794">
                  <c:v>3816.0</c:v>
                </c:pt>
                <c:pt idx="6795">
                  <c:v>3817.0</c:v>
                </c:pt>
                <c:pt idx="6796">
                  <c:v>3818.0</c:v>
                </c:pt>
                <c:pt idx="6797">
                  <c:v>3819.0</c:v>
                </c:pt>
                <c:pt idx="6798">
                  <c:v>3820.0</c:v>
                </c:pt>
                <c:pt idx="6799">
                  <c:v>3821.0</c:v>
                </c:pt>
                <c:pt idx="6800">
                  <c:v>3822.0</c:v>
                </c:pt>
                <c:pt idx="6801">
                  <c:v>3822.0</c:v>
                </c:pt>
                <c:pt idx="6802">
                  <c:v>3823.0</c:v>
                </c:pt>
                <c:pt idx="6803">
                  <c:v>3824.0</c:v>
                </c:pt>
                <c:pt idx="6804">
                  <c:v>3825.0</c:v>
                </c:pt>
                <c:pt idx="6805">
                  <c:v>3826.0</c:v>
                </c:pt>
                <c:pt idx="6806">
                  <c:v>3826.0</c:v>
                </c:pt>
                <c:pt idx="6807">
                  <c:v>3826.0</c:v>
                </c:pt>
                <c:pt idx="6808">
                  <c:v>3827.0</c:v>
                </c:pt>
                <c:pt idx="6809">
                  <c:v>3828.0</c:v>
                </c:pt>
                <c:pt idx="6810">
                  <c:v>3829.0</c:v>
                </c:pt>
                <c:pt idx="6811">
                  <c:v>3830.0</c:v>
                </c:pt>
                <c:pt idx="6812">
                  <c:v>3831.0</c:v>
                </c:pt>
                <c:pt idx="6813">
                  <c:v>3832.0</c:v>
                </c:pt>
                <c:pt idx="6814">
                  <c:v>3833.0</c:v>
                </c:pt>
                <c:pt idx="6815">
                  <c:v>3834.0</c:v>
                </c:pt>
                <c:pt idx="6816">
                  <c:v>3835.0</c:v>
                </c:pt>
                <c:pt idx="6817">
                  <c:v>3836.0</c:v>
                </c:pt>
                <c:pt idx="6818">
                  <c:v>3837.0</c:v>
                </c:pt>
                <c:pt idx="6819">
                  <c:v>3838.0</c:v>
                </c:pt>
                <c:pt idx="6820">
                  <c:v>3838.0</c:v>
                </c:pt>
                <c:pt idx="6821">
                  <c:v>3839.0</c:v>
                </c:pt>
                <c:pt idx="6822">
                  <c:v>3840.0</c:v>
                </c:pt>
                <c:pt idx="6823">
                  <c:v>3840.0</c:v>
                </c:pt>
                <c:pt idx="6824">
                  <c:v>3840.0</c:v>
                </c:pt>
                <c:pt idx="6825">
                  <c:v>3840.0</c:v>
                </c:pt>
                <c:pt idx="6826">
                  <c:v>3840.0</c:v>
                </c:pt>
                <c:pt idx="6827">
                  <c:v>3840.0</c:v>
                </c:pt>
                <c:pt idx="6828">
                  <c:v>3840.0</c:v>
                </c:pt>
                <c:pt idx="6829">
                  <c:v>3841.0</c:v>
                </c:pt>
                <c:pt idx="6830">
                  <c:v>3841.0</c:v>
                </c:pt>
                <c:pt idx="6831">
                  <c:v>3841.0</c:v>
                </c:pt>
                <c:pt idx="6832">
                  <c:v>3842.0</c:v>
                </c:pt>
                <c:pt idx="6833">
                  <c:v>3842.0</c:v>
                </c:pt>
                <c:pt idx="6834">
                  <c:v>3842.0</c:v>
                </c:pt>
                <c:pt idx="6835">
                  <c:v>3842.0</c:v>
                </c:pt>
                <c:pt idx="6836">
                  <c:v>3842.0</c:v>
                </c:pt>
                <c:pt idx="6837">
                  <c:v>3843.0</c:v>
                </c:pt>
                <c:pt idx="6838">
                  <c:v>3843.0</c:v>
                </c:pt>
                <c:pt idx="6839">
                  <c:v>3843.0</c:v>
                </c:pt>
                <c:pt idx="6840">
                  <c:v>3843.0</c:v>
                </c:pt>
                <c:pt idx="6841">
                  <c:v>3843.0</c:v>
                </c:pt>
                <c:pt idx="6842">
                  <c:v>3844.0</c:v>
                </c:pt>
                <c:pt idx="6843">
                  <c:v>3845.0</c:v>
                </c:pt>
                <c:pt idx="6844">
                  <c:v>3846.0</c:v>
                </c:pt>
                <c:pt idx="6845">
                  <c:v>3847.0</c:v>
                </c:pt>
                <c:pt idx="6846">
                  <c:v>3848.0</c:v>
                </c:pt>
                <c:pt idx="6847">
                  <c:v>3849.0</c:v>
                </c:pt>
                <c:pt idx="6848">
                  <c:v>3849.0</c:v>
                </c:pt>
                <c:pt idx="6849">
                  <c:v>3850.0</c:v>
                </c:pt>
                <c:pt idx="6850">
                  <c:v>3851.0</c:v>
                </c:pt>
                <c:pt idx="6851">
                  <c:v>3852.0</c:v>
                </c:pt>
                <c:pt idx="6852">
                  <c:v>3853.0</c:v>
                </c:pt>
                <c:pt idx="6853">
                  <c:v>3854.0</c:v>
                </c:pt>
                <c:pt idx="6854">
                  <c:v>3854.0</c:v>
                </c:pt>
                <c:pt idx="6855">
                  <c:v>3854.0</c:v>
                </c:pt>
                <c:pt idx="6856">
                  <c:v>3854.0</c:v>
                </c:pt>
                <c:pt idx="6857">
                  <c:v>3854.0</c:v>
                </c:pt>
                <c:pt idx="6858">
                  <c:v>3854.0</c:v>
                </c:pt>
                <c:pt idx="6859">
                  <c:v>3854.0</c:v>
                </c:pt>
                <c:pt idx="6860">
                  <c:v>3855.0</c:v>
                </c:pt>
                <c:pt idx="6861">
                  <c:v>3855.0</c:v>
                </c:pt>
                <c:pt idx="6862">
                  <c:v>3855.0</c:v>
                </c:pt>
                <c:pt idx="6863">
                  <c:v>3856.0</c:v>
                </c:pt>
                <c:pt idx="6864">
                  <c:v>3856.0</c:v>
                </c:pt>
                <c:pt idx="6865">
                  <c:v>3856.0</c:v>
                </c:pt>
                <c:pt idx="6866">
                  <c:v>3857.0</c:v>
                </c:pt>
                <c:pt idx="6867">
                  <c:v>3858.0</c:v>
                </c:pt>
                <c:pt idx="6868">
                  <c:v>3859.0</c:v>
                </c:pt>
                <c:pt idx="6869">
                  <c:v>3859.0</c:v>
                </c:pt>
                <c:pt idx="6870">
                  <c:v>3860.0</c:v>
                </c:pt>
                <c:pt idx="6871">
                  <c:v>3860.0</c:v>
                </c:pt>
                <c:pt idx="6872">
                  <c:v>3861.0</c:v>
                </c:pt>
                <c:pt idx="6873">
                  <c:v>3862.0</c:v>
                </c:pt>
                <c:pt idx="6874">
                  <c:v>3863.0</c:v>
                </c:pt>
                <c:pt idx="6875">
                  <c:v>3864.0</c:v>
                </c:pt>
                <c:pt idx="6876">
                  <c:v>3865.0</c:v>
                </c:pt>
                <c:pt idx="6877">
                  <c:v>3866.0</c:v>
                </c:pt>
                <c:pt idx="6878">
                  <c:v>3866.0</c:v>
                </c:pt>
                <c:pt idx="6879">
                  <c:v>3866.0</c:v>
                </c:pt>
                <c:pt idx="6880">
                  <c:v>3867.0</c:v>
                </c:pt>
                <c:pt idx="6881">
                  <c:v>3868.0</c:v>
                </c:pt>
                <c:pt idx="6882">
                  <c:v>3869.0</c:v>
                </c:pt>
                <c:pt idx="6883">
                  <c:v>3869.0</c:v>
                </c:pt>
                <c:pt idx="6884">
                  <c:v>3870.0</c:v>
                </c:pt>
                <c:pt idx="6885">
                  <c:v>3871.0</c:v>
                </c:pt>
                <c:pt idx="6886">
                  <c:v>3871.0</c:v>
                </c:pt>
                <c:pt idx="6887">
                  <c:v>3871.0</c:v>
                </c:pt>
                <c:pt idx="6888">
                  <c:v>3871.0</c:v>
                </c:pt>
                <c:pt idx="6889">
                  <c:v>3872.0</c:v>
                </c:pt>
                <c:pt idx="6890">
                  <c:v>3872.0</c:v>
                </c:pt>
                <c:pt idx="6891">
                  <c:v>3872.0</c:v>
                </c:pt>
                <c:pt idx="6892">
                  <c:v>3872.0</c:v>
                </c:pt>
                <c:pt idx="6893">
                  <c:v>3872.0</c:v>
                </c:pt>
                <c:pt idx="6894">
                  <c:v>3872.0</c:v>
                </c:pt>
                <c:pt idx="6895">
                  <c:v>3872.0</c:v>
                </c:pt>
                <c:pt idx="6896">
                  <c:v>3873.0</c:v>
                </c:pt>
                <c:pt idx="6897">
                  <c:v>3874.0</c:v>
                </c:pt>
                <c:pt idx="6898">
                  <c:v>3875.0</c:v>
                </c:pt>
                <c:pt idx="6899">
                  <c:v>3875.0</c:v>
                </c:pt>
                <c:pt idx="6900">
                  <c:v>3875.0</c:v>
                </c:pt>
                <c:pt idx="6901">
                  <c:v>3875.0</c:v>
                </c:pt>
                <c:pt idx="6902">
                  <c:v>3875.0</c:v>
                </c:pt>
                <c:pt idx="6903">
                  <c:v>3875.0</c:v>
                </c:pt>
                <c:pt idx="6904">
                  <c:v>3875.0</c:v>
                </c:pt>
                <c:pt idx="6905">
                  <c:v>3876.0</c:v>
                </c:pt>
                <c:pt idx="6906">
                  <c:v>3876.0</c:v>
                </c:pt>
                <c:pt idx="6907">
                  <c:v>3877.0</c:v>
                </c:pt>
                <c:pt idx="6908">
                  <c:v>3878.0</c:v>
                </c:pt>
                <c:pt idx="6909">
                  <c:v>3879.0</c:v>
                </c:pt>
                <c:pt idx="6910">
                  <c:v>3879.0</c:v>
                </c:pt>
                <c:pt idx="6911">
                  <c:v>3880.0</c:v>
                </c:pt>
                <c:pt idx="6912">
                  <c:v>3880.0</c:v>
                </c:pt>
                <c:pt idx="6913">
                  <c:v>3880.0</c:v>
                </c:pt>
                <c:pt idx="6914">
                  <c:v>3880.0</c:v>
                </c:pt>
                <c:pt idx="6915">
                  <c:v>3880.0</c:v>
                </c:pt>
                <c:pt idx="6916">
                  <c:v>3880.0</c:v>
                </c:pt>
                <c:pt idx="6917">
                  <c:v>3880.0</c:v>
                </c:pt>
                <c:pt idx="6918">
                  <c:v>3881.0</c:v>
                </c:pt>
                <c:pt idx="6919">
                  <c:v>3882.0</c:v>
                </c:pt>
                <c:pt idx="6920">
                  <c:v>3882.0</c:v>
                </c:pt>
                <c:pt idx="6921">
                  <c:v>3882.0</c:v>
                </c:pt>
                <c:pt idx="6922">
                  <c:v>3882.0</c:v>
                </c:pt>
                <c:pt idx="6923">
                  <c:v>3883.0</c:v>
                </c:pt>
                <c:pt idx="6924">
                  <c:v>3884.0</c:v>
                </c:pt>
                <c:pt idx="6925">
                  <c:v>3885.0</c:v>
                </c:pt>
                <c:pt idx="6926">
                  <c:v>3886.0</c:v>
                </c:pt>
                <c:pt idx="6927">
                  <c:v>3887.0</c:v>
                </c:pt>
                <c:pt idx="6928">
                  <c:v>3888.0</c:v>
                </c:pt>
                <c:pt idx="6929">
                  <c:v>3889.0</c:v>
                </c:pt>
                <c:pt idx="6930">
                  <c:v>3890.0</c:v>
                </c:pt>
                <c:pt idx="6931">
                  <c:v>3891.0</c:v>
                </c:pt>
                <c:pt idx="6932">
                  <c:v>3891.0</c:v>
                </c:pt>
                <c:pt idx="6933">
                  <c:v>3891.0</c:v>
                </c:pt>
                <c:pt idx="6934">
                  <c:v>3891.0</c:v>
                </c:pt>
                <c:pt idx="6935">
                  <c:v>3892.0</c:v>
                </c:pt>
                <c:pt idx="6936">
                  <c:v>3893.0</c:v>
                </c:pt>
                <c:pt idx="6937">
                  <c:v>3894.0</c:v>
                </c:pt>
                <c:pt idx="6938">
                  <c:v>3895.0</c:v>
                </c:pt>
                <c:pt idx="6939">
                  <c:v>3896.0</c:v>
                </c:pt>
                <c:pt idx="6940">
                  <c:v>3897.0</c:v>
                </c:pt>
                <c:pt idx="6941">
                  <c:v>3898.0</c:v>
                </c:pt>
                <c:pt idx="6942">
                  <c:v>3899.0</c:v>
                </c:pt>
                <c:pt idx="6943">
                  <c:v>3899.0</c:v>
                </c:pt>
                <c:pt idx="6944">
                  <c:v>3900.0</c:v>
                </c:pt>
                <c:pt idx="6945">
                  <c:v>3900.0</c:v>
                </c:pt>
                <c:pt idx="6946">
                  <c:v>3900.0</c:v>
                </c:pt>
                <c:pt idx="6947">
                  <c:v>3900.0</c:v>
                </c:pt>
                <c:pt idx="6948">
                  <c:v>3900.0</c:v>
                </c:pt>
                <c:pt idx="6949">
                  <c:v>3901.0</c:v>
                </c:pt>
                <c:pt idx="6950">
                  <c:v>3902.0</c:v>
                </c:pt>
                <c:pt idx="6951">
                  <c:v>3903.0</c:v>
                </c:pt>
                <c:pt idx="6952">
                  <c:v>3904.0</c:v>
                </c:pt>
                <c:pt idx="6953">
                  <c:v>3904.0</c:v>
                </c:pt>
                <c:pt idx="6954">
                  <c:v>3905.0</c:v>
                </c:pt>
                <c:pt idx="6955">
                  <c:v>3905.0</c:v>
                </c:pt>
                <c:pt idx="6956">
                  <c:v>3906.0</c:v>
                </c:pt>
                <c:pt idx="6957">
                  <c:v>3906.0</c:v>
                </c:pt>
                <c:pt idx="6958">
                  <c:v>3907.0</c:v>
                </c:pt>
                <c:pt idx="6959">
                  <c:v>3908.0</c:v>
                </c:pt>
                <c:pt idx="6960">
                  <c:v>3908.0</c:v>
                </c:pt>
                <c:pt idx="6961">
                  <c:v>3908.0</c:v>
                </c:pt>
                <c:pt idx="6962">
                  <c:v>3908.0</c:v>
                </c:pt>
                <c:pt idx="6963">
                  <c:v>3908.0</c:v>
                </c:pt>
                <c:pt idx="6964">
                  <c:v>3909.0</c:v>
                </c:pt>
                <c:pt idx="6965">
                  <c:v>3910.0</c:v>
                </c:pt>
                <c:pt idx="6966">
                  <c:v>3911.0</c:v>
                </c:pt>
                <c:pt idx="6967">
                  <c:v>3912.0</c:v>
                </c:pt>
                <c:pt idx="6968">
                  <c:v>3912.0</c:v>
                </c:pt>
                <c:pt idx="6969">
                  <c:v>3912.0</c:v>
                </c:pt>
                <c:pt idx="6970">
                  <c:v>3913.0</c:v>
                </c:pt>
                <c:pt idx="6971">
                  <c:v>3913.0</c:v>
                </c:pt>
                <c:pt idx="6972">
                  <c:v>3913.0</c:v>
                </c:pt>
                <c:pt idx="6973">
                  <c:v>3913.0</c:v>
                </c:pt>
                <c:pt idx="6974">
                  <c:v>3913.0</c:v>
                </c:pt>
                <c:pt idx="6975">
                  <c:v>3913.0</c:v>
                </c:pt>
                <c:pt idx="6976">
                  <c:v>3913.0</c:v>
                </c:pt>
                <c:pt idx="6977">
                  <c:v>3914.0</c:v>
                </c:pt>
                <c:pt idx="6978">
                  <c:v>3914.0</c:v>
                </c:pt>
                <c:pt idx="6979">
                  <c:v>3915.0</c:v>
                </c:pt>
                <c:pt idx="6980">
                  <c:v>3915.0</c:v>
                </c:pt>
                <c:pt idx="6981">
                  <c:v>3916.0</c:v>
                </c:pt>
                <c:pt idx="6982">
                  <c:v>3916.0</c:v>
                </c:pt>
                <c:pt idx="6983">
                  <c:v>3917.0</c:v>
                </c:pt>
                <c:pt idx="6984">
                  <c:v>3917.0</c:v>
                </c:pt>
                <c:pt idx="6985">
                  <c:v>3917.0</c:v>
                </c:pt>
                <c:pt idx="6986">
                  <c:v>3918.0</c:v>
                </c:pt>
                <c:pt idx="6987">
                  <c:v>3918.0</c:v>
                </c:pt>
                <c:pt idx="6988">
                  <c:v>3918.0</c:v>
                </c:pt>
                <c:pt idx="6989">
                  <c:v>3918.0</c:v>
                </c:pt>
                <c:pt idx="6990">
                  <c:v>3918.0</c:v>
                </c:pt>
                <c:pt idx="6991">
                  <c:v>3918.0</c:v>
                </c:pt>
                <c:pt idx="6992">
                  <c:v>3918.0</c:v>
                </c:pt>
                <c:pt idx="6993">
                  <c:v>3919.0</c:v>
                </c:pt>
                <c:pt idx="6994">
                  <c:v>3920.0</c:v>
                </c:pt>
                <c:pt idx="6995">
                  <c:v>3920.0</c:v>
                </c:pt>
                <c:pt idx="6996">
                  <c:v>3920.0</c:v>
                </c:pt>
                <c:pt idx="6997">
                  <c:v>3920.0</c:v>
                </c:pt>
                <c:pt idx="6998">
                  <c:v>3920.0</c:v>
                </c:pt>
                <c:pt idx="6999">
                  <c:v>3920.0</c:v>
                </c:pt>
                <c:pt idx="7000">
                  <c:v>3921.0</c:v>
                </c:pt>
                <c:pt idx="7001">
                  <c:v>3921.0</c:v>
                </c:pt>
                <c:pt idx="7002">
                  <c:v>3922.0</c:v>
                </c:pt>
                <c:pt idx="7003">
                  <c:v>3923.0</c:v>
                </c:pt>
                <c:pt idx="7004">
                  <c:v>3924.0</c:v>
                </c:pt>
                <c:pt idx="7005">
                  <c:v>3925.0</c:v>
                </c:pt>
                <c:pt idx="7006">
                  <c:v>3926.0</c:v>
                </c:pt>
                <c:pt idx="7007">
                  <c:v>3927.0</c:v>
                </c:pt>
                <c:pt idx="7008">
                  <c:v>3927.0</c:v>
                </c:pt>
                <c:pt idx="7009">
                  <c:v>3927.0</c:v>
                </c:pt>
                <c:pt idx="7010">
                  <c:v>3927.0</c:v>
                </c:pt>
                <c:pt idx="7011">
                  <c:v>3927.0</c:v>
                </c:pt>
                <c:pt idx="7012">
                  <c:v>3928.0</c:v>
                </c:pt>
                <c:pt idx="7013">
                  <c:v>3929.0</c:v>
                </c:pt>
                <c:pt idx="7014">
                  <c:v>3930.0</c:v>
                </c:pt>
                <c:pt idx="7015">
                  <c:v>3931.0</c:v>
                </c:pt>
                <c:pt idx="7016">
                  <c:v>3932.0</c:v>
                </c:pt>
                <c:pt idx="7017">
                  <c:v>3932.0</c:v>
                </c:pt>
                <c:pt idx="7018">
                  <c:v>3932.0</c:v>
                </c:pt>
                <c:pt idx="7019">
                  <c:v>3933.0</c:v>
                </c:pt>
                <c:pt idx="7020">
                  <c:v>3933.0</c:v>
                </c:pt>
                <c:pt idx="7021">
                  <c:v>3933.0</c:v>
                </c:pt>
                <c:pt idx="7022">
                  <c:v>3933.0</c:v>
                </c:pt>
                <c:pt idx="7023">
                  <c:v>3934.0</c:v>
                </c:pt>
                <c:pt idx="7024">
                  <c:v>3935.0</c:v>
                </c:pt>
                <c:pt idx="7025">
                  <c:v>3935.0</c:v>
                </c:pt>
                <c:pt idx="7026">
                  <c:v>3936.0</c:v>
                </c:pt>
                <c:pt idx="7027">
                  <c:v>3937.0</c:v>
                </c:pt>
                <c:pt idx="7028">
                  <c:v>3938.0</c:v>
                </c:pt>
                <c:pt idx="7029">
                  <c:v>3938.0</c:v>
                </c:pt>
                <c:pt idx="7030">
                  <c:v>3938.0</c:v>
                </c:pt>
                <c:pt idx="7031">
                  <c:v>3938.0</c:v>
                </c:pt>
                <c:pt idx="7032">
                  <c:v>3938.0</c:v>
                </c:pt>
                <c:pt idx="7033">
                  <c:v>3939.0</c:v>
                </c:pt>
                <c:pt idx="7034">
                  <c:v>3939.0</c:v>
                </c:pt>
                <c:pt idx="7035">
                  <c:v>3940.0</c:v>
                </c:pt>
                <c:pt idx="7036">
                  <c:v>3940.0</c:v>
                </c:pt>
                <c:pt idx="7037">
                  <c:v>3941.0</c:v>
                </c:pt>
                <c:pt idx="7038">
                  <c:v>3941.0</c:v>
                </c:pt>
                <c:pt idx="7039">
                  <c:v>3941.0</c:v>
                </c:pt>
                <c:pt idx="7040">
                  <c:v>3941.0</c:v>
                </c:pt>
                <c:pt idx="7041">
                  <c:v>3941.0</c:v>
                </c:pt>
                <c:pt idx="7042">
                  <c:v>3942.0</c:v>
                </c:pt>
                <c:pt idx="7043">
                  <c:v>3942.0</c:v>
                </c:pt>
                <c:pt idx="7044">
                  <c:v>3942.0</c:v>
                </c:pt>
                <c:pt idx="7045">
                  <c:v>3942.0</c:v>
                </c:pt>
                <c:pt idx="7046">
                  <c:v>3943.0</c:v>
                </c:pt>
                <c:pt idx="7047">
                  <c:v>3944.0</c:v>
                </c:pt>
                <c:pt idx="7048">
                  <c:v>3945.0</c:v>
                </c:pt>
                <c:pt idx="7049">
                  <c:v>3945.0</c:v>
                </c:pt>
                <c:pt idx="7050">
                  <c:v>3946.0</c:v>
                </c:pt>
                <c:pt idx="7051">
                  <c:v>3946.0</c:v>
                </c:pt>
                <c:pt idx="7052">
                  <c:v>3947.0</c:v>
                </c:pt>
                <c:pt idx="7053">
                  <c:v>3948.0</c:v>
                </c:pt>
                <c:pt idx="7054">
                  <c:v>3948.0</c:v>
                </c:pt>
                <c:pt idx="7055">
                  <c:v>3949.0</c:v>
                </c:pt>
                <c:pt idx="7056">
                  <c:v>3950.0</c:v>
                </c:pt>
                <c:pt idx="7057">
                  <c:v>3951.0</c:v>
                </c:pt>
                <c:pt idx="7058">
                  <c:v>3952.0</c:v>
                </c:pt>
                <c:pt idx="7059">
                  <c:v>3953.0</c:v>
                </c:pt>
                <c:pt idx="7060">
                  <c:v>3953.0</c:v>
                </c:pt>
                <c:pt idx="7061">
                  <c:v>3953.0</c:v>
                </c:pt>
                <c:pt idx="7062">
                  <c:v>3953.0</c:v>
                </c:pt>
                <c:pt idx="7063">
                  <c:v>3953.0</c:v>
                </c:pt>
                <c:pt idx="7064">
                  <c:v>3953.0</c:v>
                </c:pt>
                <c:pt idx="7065">
                  <c:v>3953.0</c:v>
                </c:pt>
                <c:pt idx="7066">
                  <c:v>3953.0</c:v>
                </c:pt>
                <c:pt idx="7067">
                  <c:v>3953.0</c:v>
                </c:pt>
                <c:pt idx="7068">
                  <c:v>3953.0</c:v>
                </c:pt>
                <c:pt idx="7069">
                  <c:v>3953.0</c:v>
                </c:pt>
                <c:pt idx="7070">
                  <c:v>3953.0</c:v>
                </c:pt>
                <c:pt idx="7071">
                  <c:v>3954.0</c:v>
                </c:pt>
                <c:pt idx="7072">
                  <c:v>3954.0</c:v>
                </c:pt>
                <c:pt idx="7073">
                  <c:v>3955.0</c:v>
                </c:pt>
                <c:pt idx="7074">
                  <c:v>3956.0</c:v>
                </c:pt>
                <c:pt idx="7075">
                  <c:v>3957.0</c:v>
                </c:pt>
                <c:pt idx="7076">
                  <c:v>3957.0</c:v>
                </c:pt>
                <c:pt idx="7077">
                  <c:v>3958.0</c:v>
                </c:pt>
                <c:pt idx="7078">
                  <c:v>3958.0</c:v>
                </c:pt>
                <c:pt idx="7079">
                  <c:v>3959.0</c:v>
                </c:pt>
                <c:pt idx="7080">
                  <c:v>3960.0</c:v>
                </c:pt>
                <c:pt idx="7081">
                  <c:v>3961.0</c:v>
                </c:pt>
                <c:pt idx="7082">
                  <c:v>3961.0</c:v>
                </c:pt>
                <c:pt idx="7083">
                  <c:v>3962.0</c:v>
                </c:pt>
                <c:pt idx="7084">
                  <c:v>3962.0</c:v>
                </c:pt>
                <c:pt idx="7085">
                  <c:v>3963.0</c:v>
                </c:pt>
                <c:pt idx="7086">
                  <c:v>3963.0</c:v>
                </c:pt>
                <c:pt idx="7087">
                  <c:v>3963.0</c:v>
                </c:pt>
                <c:pt idx="7088">
                  <c:v>3963.0</c:v>
                </c:pt>
                <c:pt idx="7089">
                  <c:v>3963.0</c:v>
                </c:pt>
                <c:pt idx="7090">
                  <c:v>3964.0</c:v>
                </c:pt>
                <c:pt idx="7091">
                  <c:v>3965.0</c:v>
                </c:pt>
                <c:pt idx="7092">
                  <c:v>3966.0</c:v>
                </c:pt>
                <c:pt idx="7093">
                  <c:v>3966.0</c:v>
                </c:pt>
                <c:pt idx="7094">
                  <c:v>3967.0</c:v>
                </c:pt>
                <c:pt idx="7095">
                  <c:v>3967.0</c:v>
                </c:pt>
                <c:pt idx="7096">
                  <c:v>3967.0</c:v>
                </c:pt>
                <c:pt idx="7097">
                  <c:v>3967.0</c:v>
                </c:pt>
                <c:pt idx="7098">
                  <c:v>3968.0</c:v>
                </c:pt>
                <c:pt idx="7099">
                  <c:v>3969.0</c:v>
                </c:pt>
                <c:pt idx="7100">
                  <c:v>3969.0</c:v>
                </c:pt>
                <c:pt idx="7101">
                  <c:v>3969.0</c:v>
                </c:pt>
                <c:pt idx="7102">
                  <c:v>3969.0</c:v>
                </c:pt>
                <c:pt idx="7103">
                  <c:v>3969.0</c:v>
                </c:pt>
                <c:pt idx="7104">
                  <c:v>3969.0</c:v>
                </c:pt>
                <c:pt idx="7105">
                  <c:v>3969.0</c:v>
                </c:pt>
                <c:pt idx="7106">
                  <c:v>3969.0</c:v>
                </c:pt>
                <c:pt idx="7107">
                  <c:v>3970.0</c:v>
                </c:pt>
                <c:pt idx="7108">
                  <c:v>3971.0</c:v>
                </c:pt>
                <c:pt idx="7109">
                  <c:v>3972.0</c:v>
                </c:pt>
                <c:pt idx="7110">
                  <c:v>3972.0</c:v>
                </c:pt>
                <c:pt idx="7111">
                  <c:v>3972.0</c:v>
                </c:pt>
                <c:pt idx="7112">
                  <c:v>3973.0</c:v>
                </c:pt>
                <c:pt idx="7113">
                  <c:v>3974.0</c:v>
                </c:pt>
                <c:pt idx="7114">
                  <c:v>3975.0</c:v>
                </c:pt>
                <c:pt idx="7115">
                  <c:v>3976.0</c:v>
                </c:pt>
                <c:pt idx="7116">
                  <c:v>3977.0</c:v>
                </c:pt>
                <c:pt idx="7117">
                  <c:v>3978.0</c:v>
                </c:pt>
                <c:pt idx="7118">
                  <c:v>3979.0</c:v>
                </c:pt>
                <c:pt idx="7119">
                  <c:v>3980.0</c:v>
                </c:pt>
                <c:pt idx="7120">
                  <c:v>3981.0</c:v>
                </c:pt>
                <c:pt idx="7121">
                  <c:v>3982.0</c:v>
                </c:pt>
                <c:pt idx="7122">
                  <c:v>3982.0</c:v>
                </c:pt>
                <c:pt idx="7123">
                  <c:v>3982.0</c:v>
                </c:pt>
                <c:pt idx="7124">
                  <c:v>3983.0</c:v>
                </c:pt>
                <c:pt idx="7125">
                  <c:v>3984.0</c:v>
                </c:pt>
                <c:pt idx="7126">
                  <c:v>3985.0</c:v>
                </c:pt>
                <c:pt idx="7127">
                  <c:v>3986.0</c:v>
                </c:pt>
                <c:pt idx="7128">
                  <c:v>3987.0</c:v>
                </c:pt>
                <c:pt idx="7129">
                  <c:v>3988.0</c:v>
                </c:pt>
                <c:pt idx="7130">
                  <c:v>3988.0</c:v>
                </c:pt>
                <c:pt idx="7131">
                  <c:v>3989.0</c:v>
                </c:pt>
                <c:pt idx="7132">
                  <c:v>3989.0</c:v>
                </c:pt>
                <c:pt idx="7133">
                  <c:v>3990.0</c:v>
                </c:pt>
                <c:pt idx="7134">
                  <c:v>3990.0</c:v>
                </c:pt>
                <c:pt idx="7135">
                  <c:v>3990.0</c:v>
                </c:pt>
                <c:pt idx="7136">
                  <c:v>3991.0</c:v>
                </c:pt>
                <c:pt idx="7137">
                  <c:v>3991.0</c:v>
                </c:pt>
                <c:pt idx="7138">
                  <c:v>3992.0</c:v>
                </c:pt>
                <c:pt idx="7139">
                  <c:v>3993.0</c:v>
                </c:pt>
                <c:pt idx="7140">
                  <c:v>3993.0</c:v>
                </c:pt>
                <c:pt idx="7141">
                  <c:v>3993.0</c:v>
                </c:pt>
                <c:pt idx="7142">
                  <c:v>3993.0</c:v>
                </c:pt>
                <c:pt idx="7143">
                  <c:v>3993.0</c:v>
                </c:pt>
                <c:pt idx="7144">
                  <c:v>3993.0</c:v>
                </c:pt>
                <c:pt idx="7145">
                  <c:v>3994.0</c:v>
                </c:pt>
                <c:pt idx="7146">
                  <c:v>3995.0</c:v>
                </c:pt>
                <c:pt idx="7147">
                  <c:v>3995.0</c:v>
                </c:pt>
                <c:pt idx="7148">
                  <c:v>3995.0</c:v>
                </c:pt>
                <c:pt idx="7149">
                  <c:v>3995.0</c:v>
                </c:pt>
                <c:pt idx="7150">
                  <c:v>3995.0</c:v>
                </c:pt>
                <c:pt idx="7151">
                  <c:v>3995.0</c:v>
                </c:pt>
                <c:pt idx="7152">
                  <c:v>3995.0</c:v>
                </c:pt>
                <c:pt idx="7153">
                  <c:v>3995.0</c:v>
                </c:pt>
                <c:pt idx="7154">
                  <c:v>3995.0</c:v>
                </c:pt>
                <c:pt idx="7155">
                  <c:v>3996.0</c:v>
                </c:pt>
                <c:pt idx="7156">
                  <c:v>3997.0</c:v>
                </c:pt>
                <c:pt idx="7157">
                  <c:v>3997.0</c:v>
                </c:pt>
                <c:pt idx="7158">
                  <c:v>3998.0</c:v>
                </c:pt>
                <c:pt idx="7159">
                  <c:v>3999.0</c:v>
                </c:pt>
                <c:pt idx="7160">
                  <c:v>3999.0</c:v>
                </c:pt>
                <c:pt idx="7161">
                  <c:v>4000.0</c:v>
                </c:pt>
                <c:pt idx="7162">
                  <c:v>4000.0</c:v>
                </c:pt>
                <c:pt idx="7163">
                  <c:v>4000.0</c:v>
                </c:pt>
                <c:pt idx="7164">
                  <c:v>4000.0</c:v>
                </c:pt>
                <c:pt idx="7165">
                  <c:v>4001.0</c:v>
                </c:pt>
                <c:pt idx="7166">
                  <c:v>4002.0</c:v>
                </c:pt>
                <c:pt idx="7167">
                  <c:v>4003.0</c:v>
                </c:pt>
                <c:pt idx="7168">
                  <c:v>4003.0</c:v>
                </c:pt>
                <c:pt idx="7169">
                  <c:v>4004.0</c:v>
                </c:pt>
                <c:pt idx="7170">
                  <c:v>4004.0</c:v>
                </c:pt>
                <c:pt idx="7171">
                  <c:v>4005.0</c:v>
                </c:pt>
                <c:pt idx="7172">
                  <c:v>4005.0</c:v>
                </c:pt>
                <c:pt idx="7173">
                  <c:v>4005.0</c:v>
                </c:pt>
                <c:pt idx="7174">
                  <c:v>4006.0</c:v>
                </c:pt>
                <c:pt idx="7175">
                  <c:v>4006.0</c:v>
                </c:pt>
                <c:pt idx="7176">
                  <c:v>4006.0</c:v>
                </c:pt>
                <c:pt idx="7177">
                  <c:v>4007.0</c:v>
                </c:pt>
                <c:pt idx="7178">
                  <c:v>4007.0</c:v>
                </c:pt>
                <c:pt idx="7179">
                  <c:v>4008.0</c:v>
                </c:pt>
                <c:pt idx="7180">
                  <c:v>4008.0</c:v>
                </c:pt>
                <c:pt idx="7181">
                  <c:v>4008.0</c:v>
                </c:pt>
                <c:pt idx="7182">
                  <c:v>4008.0</c:v>
                </c:pt>
                <c:pt idx="7183">
                  <c:v>4008.0</c:v>
                </c:pt>
                <c:pt idx="7184">
                  <c:v>4008.0</c:v>
                </c:pt>
                <c:pt idx="7185">
                  <c:v>4008.0</c:v>
                </c:pt>
                <c:pt idx="7186">
                  <c:v>4008.0</c:v>
                </c:pt>
                <c:pt idx="7187">
                  <c:v>4008.0</c:v>
                </c:pt>
                <c:pt idx="7188">
                  <c:v>4008.0</c:v>
                </c:pt>
                <c:pt idx="7189">
                  <c:v>4009.0</c:v>
                </c:pt>
                <c:pt idx="7190">
                  <c:v>4010.0</c:v>
                </c:pt>
                <c:pt idx="7191">
                  <c:v>4011.0</c:v>
                </c:pt>
                <c:pt idx="7192">
                  <c:v>4011.0</c:v>
                </c:pt>
                <c:pt idx="7193">
                  <c:v>4012.0</c:v>
                </c:pt>
                <c:pt idx="7194">
                  <c:v>4013.0</c:v>
                </c:pt>
                <c:pt idx="7195">
                  <c:v>4013.0</c:v>
                </c:pt>
                <c:pt idx="7196">
                  <c:v>4013.0</c:v>
                </c:pt>
                <c:pt idx="7197">
                  <c:v>4013.0</c:v>
                </c:pt>
                <c:pt idx="7198">
                  <c:v>4014.0</c:v>
                </c:pt>
                <c:pt idx="7199">
                  <c:v>4015.0</c:v>
                </c:pt>
                <c:pt idx="7200">
                  <c:v>4015.0</c:v>
                </c:pt>
                <c:pt idx="7201">
                  <c:v>4015.0</c:v>
                </c:pt>
                <c:pt idx="7202">
                  <c:v>4016.0</c:v>
                </c:pt>
                <c:pt idx="7203">
                  <c:v>4017.0</c:v>
                </c:pt>
                <c:pt idx="7204">
                  <c:v>4018.0</c:v>
                </c:pt>
                <c:pt idx="7205">
                  <c:v>4018.0</c:v>
                </c:pt>
                <c:pt idx="7206">
                  <c:v>4019.0</c:v>
                </c:pt>
                <c:pt idx="7207">
                  <c:v>4020.0</c:v>
                </c:pt>
                <c:pt idx="7208">
                  <c:v>4021.0</c:v>
                </c:pt>
                <c:pt idx="7209">
                  <c:v>4022.0</c:v>
                </c:pt>
                <c:pt idx="7210">
                  <c:v>4023.0</c:v>
                </c:pt>
                <c:pt idx="7211">
                  <c:v>4023.0</c:v>
                </c:pt>
                <c:pt idx="7212">
                  <c:v>4024.0</c:v>
                </c:pt>
                <c:pt idx="7213">
                  <c:v>4025.0</c:v>
                </c:pt>
                <c:pt idx="7214">
                  <c:v>4025.0</c:v>
                </c:pt>
                <c:pt idx="7215">
                  <c:v>4025.0</c:v>
                </c:pt>
                <c:pt idx="7216">
                  <c:v>4025.0</c:v>
                </c:pt>
                <c:pt idx="7217">
                  <c:v>4026.0</c:v>
                </c:pt>
                <c:pt idx="7218">
                  <c:v>4026.0</c:v>
                </c:pt>
                <c:pt idx="7219">
                  <c:v>4026.0</c:v>
                </c:pt>
                <c:pt idx="7220">
                  <c:v>4027.0</c:v>
                </c:pt>
                <c:pt idx="7221">
                  <c:v>4027.0</c:v>
                </c:pt>
                <c:pt idx="7222">
                  <c:v>4028.0</c:v>
                </c:pt>
                <c:pt idx="7223">
                  <c:v>4028.0</c:v>
                </c:pt>
                <c:pt idx="7224">
                  <c:v>4028.0</c:v>
                </c:pt>
                <c:pt idx="7225">
                  <c:v>4028.0</c:v>
                </c:pt>
                <c:pt idx="7226">
                  <c:v>4028.0</c:v>
                </c:pt>
                <c:pt idx="7227">
                  <c:v>4028.0</c:v>
                </c:pt>
                <c:pt idx="7228">
                  <c:v>4028.0</c:v>
                </c:pt>
                <c:pt idx="7229">
                  <c:v>4028.0</c:v>
                </c:pt>
                <c:pt idx="7230">
                  <c:v>4028.0</c:v>
                </c:pt>
                <c:pt idx="7231">
                  <c:v>4028.0</c:v>
                </c:pt>
                <c:pt idx="7232">
                  <c:v>4029.0</c:v>
                </c:pt>
                <c:pt idx="7233">
                  <c:v>4029.0</c:v>
                </c:pt>
                <c:pt idx="7234">
                  <c:v>4029.0</c:v>
                </c:pt>
                <c:pt idx="7235">
                  <c:v>4029.0</c:v>
                </c:pt>
                <c:pt idx="7236">
                  <c:v>4030.0</c:v>
                </c:pt>
                <c:pt idx="7237">
                  <c:v>4030.0</c:v>
                </c:pt>
                <c:pt idx="7238">
                  <c:v>4031.0</c:v>
                </c:pt>
                <c:pt idx="7239">
                  <c:v>4031.0</c:v>
                </c:pt>
                <c:pt idx="7240">
                  <c:v>4032.0</c:v>
                </c:pt>
                <c:pt idx="7241">
                  <c:v>4033.0</c:v>
                </c:pt>
                <c:pt idx="7242">
                  <c:v>4034.0</c:v>
                </c:pt>
                <c:pt idx="7243">
                  <c:v>4035.0</c:v>
                </c:pt>
                <c:pt idx="7244">
                  <c:v>4036.0</c:v>
                </c:pt>
                <c:pt idx="7245">
                  <c:v>4037.0</c:v>
                </c:pt>
                <c:pt idx="7246">
                  <c:v>4037.0</c:v>
                </c:pt>
                <c:pt idx="7247">
                  <c:v>4037.0</c:v>
                </c:pt>
                <c:pt idx="7248">
                  <c:v>4037.0</c:v>
                </c:pt>
                <c:pt idx="7249">
                  <c:v>4037.0</c:v>
                </c:pt>
                <c:pt idx="7250">
                  <c:v>4038.0</c:v>
                </c:pt>
                <c:pt idx="7251">
                  <c:v>4039.0</c:v>
                </c:pt>
                <c:pt idx="7252">
                  <c:v>4040.0</c:v>
                </c:pt>
                <c:pt idx="7253">
                  <c:v>4041.0</c:v>
                </c:pt>
                <c:pt idx="7254">
                  <c:v>4042.0</c:v>
                </c:pt>
                <c:pt idx="7255">
                  <c:v>4043.0</c:v>
                </c:pt>
                <c:pt idx="7256">
                  <c:v>4044.0</c:v>
                </c:pt>
                <c:pt idx="7257">
                  <c:v>4045.0</c:v>
                </c:pt>
                <c:pt idx="7258">
                  <c:v>4046.0</c:v>
                </c:pt>
                <c:pt idx="7259">
                  <c:v>4046.0</c:v>
                </c:pt>
                <c:pt idx="7260">
                  <c:v>4046.0</c:v>
                </c:pt>
                <c:pt idx="7261">
                  <c:v>4047.0</c:v>
                </c:pt>
                <c:pt idx="7262">
                  <c:v>4048.0</c:v>
                </c:pt>
                <c:pt idx="7263">
                  <c:v>4049.0</c:v>
                </c:pt>
                <c:pt idx="7264">
                  <c:v>4049.0</c:v>
                </c:pt>
                <c:pt idx="7265">
                  <c:v>4050.0</c:v>
                </c:pt>
                <c:pt idx="7266">
                  <c:v>4051.0</c:v>
                </c:pt>
                <c:pt idx="7267">
                  <c:v>4052.0</c:v>
                </c:pt>
                <c:pt idx="7268">
                  <c:v>4053.0</c:v>
                </c:pt>
                <c:pt idx="7269">
                  <c:v>4054.0</c:v>
                </c:pt>
                <c:pt idx="7270">
                  <c:v>4055.0</c:v>
                </c:pt>
                <c:pt idx="7271">
                  <c:v>4056.0</c:v>
                </c:pt>
                <c:pt idx="7272">
                  <c:v>4057.0</c:v>
                </c:pt>
                <c:pt idx="7273">
                  <c:v>4058.0</c:v>
                </c:pt>
                <c:pt idx="7274">
                  <c:v>4059.0</c:v>
                </c:pt>
                <c:pt idx="7275">
                  <c:v>4060.0</c:v>
                </c:pt>
                <c:pt idx="7276">
                  <c:v>4061.0</c:v>
                </c:pt>
                <c:pt idx="7277">
                  <c:v>4061.0</c:v>
                </c:pt>
                <c:pt idx="7278">
                  <c:v>4062.0</c:v>
                </c:pt>
                <c:pt idx="7279">
                  <c:v>4063.0</c:v>
                </c:pt>
                <c:pt idx="7280">
                  <c:v>4064.0</c:v>
                </c:pt>
                <c:pt idx="7281">
                  <c:v>4065.0</c:v>
                </c:pt>
                <c:pt idx="7282">
                  <c:v>4065.0</c:v>
                </c:pt>
                <c:pt idx="7283">
                  <c:v>4065.0</c:v>
                </c:pt>
                <c:pt idx="7284">
                  <c:v>4065.0</c:v>
                </c:pt>
                <c:pt idx="7285">
                  <c:v>4066.0</c:v>
                </c:pt>
                <c:pt idx="7286">
                  <c:v>4066.0</c:v>
                </c:pt>
                <c:pt idx="7287">
                  <c:v>4066.0</c:v>
                </c:pt>
                <c:pt idx="7288">
                  <c:v>4066.0</c:v>
                </c:pt>
                <c:pt idx="7289">
                  <c:v>4066.0</c:v>
                </c:pt>
                <c:pt idx="7290">
                  <c:v>4067.0</c:v>
                </c:pt>
                <c:pt idx="7291">
                  <c:v>4067.0</c:v>
                </c:pt>
                <c:pt idx="7292">
                  <c:v>4067.0</c:v>
                </c:pt>
                <c:pt idx="7293">
                  <c:v>4067.0</c:v>
                </c:pt>
                <c:pt idx="7294">
                  <c:v>4067.0</c:v>
                </c:pt>
                <c:pt idx="7295">
                  <c:v>4068.0</c:v>
                </c:pt>
                <c:pt idx="7296">
                  <c:v>4068.0</c:v>
                </c:pt>
                <c:pt idx="7297">
                  <c:v>4068.0</c:v>
                </c:pt>
                <c:pt idx="7298">
                  <c:v>4069.0</c:v>
                </c:pt>
                <c:pt idx="7299">
                  <c:v>4069.0</c:v>
                </c:pt>
                <c:pt idx="7300">
                  <c:v>4069.0</c:v>
                </c:pt>
                <c:pt idx="7301">
                  <c:v>4069.0</c:v>
                </c:pt>
                <c:pt idx="7302">
                  <c:v>4069.0</c:v>
                </c:pt>
                <c:pt idx="7303">
                  <c:v>4069.0</c:v>
                </c:pt>
                <c:pt idx="7304">
                  <c:v>4070.0</c:v>
                </c:pt>
                <c:pt idx="7305">
                  <c:v>4070.0</c:v>
                </c:pt>
                <c:pt idx="7306">
                  <c:v>4070.0</c:v>
                </c:pt>
                <c:pt idx="7307">
                  <c:v>4070.0</c:v>
                </c:pt>
                <c:pt idx="7308">
                  <c:v>4070.0</c:v>
                </c:pt>
                <c:pt idx="7309">
                  <c:v>4070.0</c:v>
                </c:pt>
                <c:pt idx="7310">
                  <c:v>4070.0</c:v>
                </c:pt>
                <c:pt idx="7311">
                  <c:v>4070.0</c:v>
                </c:pt>
                <c:pt idx="7312">
                  <c:v>4070.0</c:v>
                </c:pt>
                <c:pt idx="7313">
                  <c:v>4070.0</c:v>
                </c:pt>
                <c:pt idx="7314">
                  <c:v>4071.0</c:v>
                </c:pt>
                <c:pt idx="7315">
                  <c:v>4072.0</c:v>
                </c:pt>
                <c:pt idx="7316">
                  <c:v>4073.0</c:v>
                </c:pt>
                <c:pt idx="7317">
                  <c:v>4074.0</c:v>
                </c:pt>
                <c:pt idx="7318">
                  <c:v>4074.0</c:v>
                </c:pt>
                <c:pt idx="7319">
                  <c:v>4074.0</c:v>
                </c:pt>
                <c:pt idx="7320">
                  <c:v>4074.0</c:v>
                </c:pt>
                <c:pt idx="7321">
                  <c:v>4074.0</c:v>
                </c:pt>
                <c:pt idx="7322">
                  <c:v>4074.0</c:v>
                </c:pt>
                <c:pt idx="7323">
                  <c:v>4075.0</c:v>
                </c:pt>
                <c:pt idx="7324">
                  <c:v>4076.0</c:v>
                </c:pt>
                <c:pt idx="7325">
                  <c:v>4077.0</c:v>
                </c:pt>
                <c:pt idx="7326">
                  <c:v>4078.0</c:v>
                </c:pt>
                <c:pt idx="7327">
                  <c:v>4079.0</c:v>
                </c:pt>
                <c:pt idx="7328">
                  <c:v>4080.0</c:v>
                </c:pt>
                <c:pt idx="7329">
                  <c:v>4081.0</c:v>
                </c:pt>
                <c:pt idx="7330">
                  <c:v>4081.0</c:v>
                </c:pt>
                <c:pt idx="7331">
                  <c:v>4081.0</c:v>
                </c:pt>
                <c:pt idx="7332">
                  <c:v>4081.0</c:v>
                </c:pt>
                <c:pt idx="7333">
                  <c:v>4082.0</c:v>
                </c:pt>
                <c:pt idx="7334">
                  <c:v>4082.0</c:v>
                </c:pt>
                <c:pt idx="7335">
                  <c:v>4083.0</c:v>
                </c:pt>
                <c:pt idx="7336">
                  <c:v>4083.0</c:v>
                </c:pt>
                <c:pt idx="7337">
                  <c:v>4084.0</c:v>
                </c:pt>
                <c:pt idx="7338">
                  <c:v>4085.0</c:v>
                </c:pt>
                <c:pt idx="7339">
                  <c:v>4085.0</c:v>
                </c:pt>
                <c:pt idx="7340">
                  <c:v>4086.0</c:v>
                </c:pt>
                <c:pt idx="7341">
                  <c:v>4087.0</c:v>
                </c:pt>
                <c:pt idx="7342">
                  <c:v>4087.0</c:v>
                </c:pt>
                <c:pt idx="7343">
                  <c:v>4087.0</c:v>
                </c:pt>
                <c:pt idx="7344">
                  <c:v>4088.0</c:v>
                </c:pt>
                <c:pt idx="7345">
                  <c:v>4088.0</c:v>
                </c:pt>
                <c:pt idx="7346">
                  <c:v>4089.0</c:v>
                </c:pt>
                <c:pt idx="7347">
                  <c:v>4089.0</c:v>
                </c:pt>
                <c:pt idx="7348">
                  <c:v>4090.0</c:v>
                </c:pt>
                <c:pt idx="7349">
                  <c:v>4091.0</c:v>
                </c:pt>
                <c:pt idx="7350">
                  <c:v>4091.0</c:v>
                </c:pt>
                <c:pt idx="7351">
                  <c:v>4091.0</c:v>
                </c:pt>
                <c:pt idx="7352">
                  <c:v>4092.0</c:v>
                </c:pt>
                <c:pt idx="7353">
                  <c:v>4092.0</c:v>
                </c:pt>
                <c:pt idx="7354">
                  <c:v>4092.0</c:v>
                </c:pt>
                <c:pt idx="7355">
                  <c:v>4092.0</c:v>
                </c:pt>
                <c:pt idx="7356">
                  <c:v>4093.0</c:v>
                </c:pt>
                <c:pt idx="7357">
                  <c:v>4093.0</c:v>
                </c:pt>
                <c:pt idx="7358">
                  <c:v>4093.0</c:v>
                </c:pt>
                <c:pt idx="7359">
                  <c:v>4093.0</c:v>
                </c:pt>
                <c:pt idx="7360">
                  <c:v>4093.0</c:v>
                </c:pt>
                <c:pt idx="7361">
                  <c:v>4093.0</c:v>
                </c:pt>
                <c:pt idx="7362">
                  <c:v>4094.0</c:v>
                </c:pt>
                <c:pt idx="7363">
                  <c:v>4095.0</c:v>
                </c:pt>
                <c:pt idx="7364">
                  <c:v>4096.0</c:v>
                </c:pt>
                <c:pt idx="7365">
                  <c:v>4097.0</c:v>
                </c:pt>
                <c:pt idx="7366">
                  <c:v>4097.0</c:v>
                </c:pt>
                <c:pt idx="7367">
                  <c:v>4097.0</c:v>
                </c:pt>
                <c:pt idx="7368">
                  <c:v>4097.0</c:v>
                </c:pt>
                <c:pt idx="7369">
                  <c:v>4097.0</c:v>
                </c:pt>
                <c:pt idx="7370">
                  <c:v>4098.0</c:v>
                </c:pt>
                <c:pt idx="7371">
                  <c:v>4098.0</c:v>
                </c:pt>
                <c:pt idx="7372">
                  <c:v>4098.0</c:v>
                </c:pt>
                <c:pt idx="7373">
                  <c:v>4099.0</c:v>
                </c:pt>
                <c:pt idx="7374">
                  <c:v>4100.0</c:v>
                </c:pt>
                <c:pt idx="7375">
                  <c:v>4100.0</c:v>
                </c:pt>
                <c:pt idx="7376">
                  <c:v>4100.0</c:v>
                </c:pt>
                <c:pt idx="7377">
                  <c:v>4100.0</c:v>
                </c:pt>
                <c:pt idx="7378">
                  <c:v>4100.0</c:v>
                </c:pt>
                <c:pt idx="7379">
                  <c:v>4100.0</c:v>
                </c:pt>
                <c:pt idx="7380">
                  <c:v>4100.0</c:v>
                </c:pt>
                <c:pt idx="7381">
                  <c:v>4100.0</c:v>
                </c:pt>
                <c:pt idx="7382">
                  <c:v>4100.0</c:v>
                </c:pt>
                <c:pt idx="7383">
                  <c:v>4100.0</c:v>
                </c:pt>
                <c:pt idx="7384">
                  <c:v>4101.0</c:v>
                </c:pt>
                <c:pt idx="7385">
                  <c:v>4101.0</c:v>
                </c:pt>
                <c:pt idx="7386">
                  <c:v>4101.0</c:v>
                </c:pt>
                <c:pt idx="7387">
                  <c:v>4101.0</c:v>
                </c:pt>
                <c:pt idx="7388">
                  <c:v>4101.0</c:v>
                </c:pt>
                <c:pt idx="7389">
                  <c:v>4101.0</c:v>
                </c:pt>
                <c:pt idx="7390">
                  <c:v>4102.0</c:v>
                </c:pt>
                <c:pt idx="7391">
                  <c:v>4103.0</c:v>
                </c:pt>
                <c:pt idx="7392">
                  <c:v>4103.0</c:v>
                </c:pt>
                <c:pt idx="7393">
                  <c:v>4103.0</c:v>
                </c:pt>
                <c:pt idx="7394">
                  <c:v>4103.0</c:v>
                </c:pt>
                <c:pt idx="7395">
                  <c:v>4104.0</c:v>
                </c:pt>
                <c:pt idx="7396">
                  <c:v>4104.0</c:v>
                </c:pt>
                <c:pt idx="7397">
                  <c:v>4105.0</c:v>
                </c:pt>
                <c:pt idx="7398">
                  <c:v>4106.0</c:v>
                </c:pt>
                <c:pt idx="7399">
                  <c:v>4106.0</c:v>
                </c:pt>
                <c:pt idx="7400">
                  <c:v>4107.0</c:v>
                </c:pt>
                <c:pt idx="7401">
                  <c:v>4108.0</c:v>
                </c:pt>
                <c:pt idx="7402">
                  <c:v>4109.0</c:v>
                </c:pt>
                <c:pt idx="7403">
                  <c:v>4110.0</c:v>
                </c:pt>
                <c:pt idx="7404">
                  <c:v>4111.0</c:v>
                </c:pt>
                <c:pt idx="7405">
                  <c:v>4112.0</c:v>
                </c:pt>
                <c:pt idx="7406">
                  <c:v>4113.0</c:v>
                </c:pt>
                <c:pt idx="7407">
                  <c:v>4113.0</c:v>
                </c:pt>
                <c:pt idx="7408">
                  <c:v>4114.0</c:v>
                </c:pt>
                <c:pt idx="7409">
                  <c:v>4114.0</c:v>
                </c:pt>
                <c:pt idx="7410">
                  <c:v>4114.0</c:v>
                </c:pt>
                <c:pt idx="7411">
                  <c:v>4114.0</c:v>
                </c:pt>
                <c:pt idx="7412">
                  <c:v>4114.0</c:v>
                </c:pt>
                <c:pt idx="7413">
                  <c:v>4115.0</c:v>
                </c:pt>
                <c:pt idx="7414">
                  <c:v>4116.0</c:v>
                </c:pt>
                <c:pt idx="7415">
                  <c:v>4117.0</c:v>
                </c:pt>
                <c:pt idx="7416">
                  <c:v>4118.0</c:v>
                </c:pt>
                <c:pt idx="7417">
                  <c:v>4118.0</c:v>
                </c:pt>
                <c:pt idx="7418">
                  <c:v>4119.0</c:v>
                </c:pt>
                <c:pt idx="7419">
                  <c:v>4120.0</c:v>
                </c:pt>
                <c:pt idx="7420">
                  <c:v>4121.0</c:v>
                </c:pt>
                <c:pt idx="7421">
                  <c:v>4121.0</c:v>
                </c:pt>
                <c:pt idx="7422">
                  <c:v>4122.0</c:v>
                </c:pt>
                <c:pt idx="7423">
                  <c:v>4123.0</c:v>
                </c:pt>
                <c:pt idx="7424">
                  <c:v>4123.0</c:v>
                </c:pt>
                <c:pt idx="7425">
                  <c:v>4124.0</c:v>
                </c:pt>
                <c:pt idx="7426">
                  <c:v>4124.0</c:v>
                </c:pt>
                <c:pt idx="7427">
                  <c:v>4125.0</c:v>
                </c:pt>
                <c:pt idx="7428">
                  <c:v>4125.0</c:v>
                </c:pt>
                <c:pt idx="7429">
                  <c:v>4125.0</c:v>
                </c:pt>
                <c:pt idx="7430">
                  <c:v>4126.0</c:v>
                </c:pt>
                <c:pt idx="7431">
                  <c:v>4126.0</c:v>
                </c:pt>
                <c:pt idx="7432">
                  <c:v>4126.0</c:v>
                </c:pt>
                <c:pt idx="7433">
                  <c:v>4126.0</c:v>
                </c:pt>
                <c:pt idx="7434">
                  <c:v>4126.0</c:v>
                </c:pt>
                <c:pt idx="7435">
                  <c:v>4126.0</c:v>
                </c:pt>
                <c:pt idx="7436">
                  <c:v>4126.0</c:v>
                </c:pt>
                <c:pt idx="7437">
                  <c:v>4126.0</c:v>
                </c:pt>
                <c:pt idx="7438">
                  <c:v>4127.0</c:v>
                </c:pt>
                <c:pt idx="7439">
                  <c:v>4128.0</c:v>
                </c:pt>
                <c:pt idx="7440">
                  <c:v>4129.0</c:v>
                </c:pt>
                <c:pt idx="7441">
                  <c:v>4129.0</c:v>
                </c:pt>
                <c:pt idx="7442">
                  <c:v>4129.0</c:v>
                </c:pt>
                <c:pt idx="7443">
                  <c:v>4129.0</c:v>
                </c:pt>
                <c:pt idx="7444">
                  <c:v>4129.0</c:v>
                </c:pt>
                <c:pt idx="7445">
                  <c:v>4130.0</c:v>
                </c:pt>
                <c:pt idx="7446">
                  <c:v>4131.0</c:v>
                </c:pt>
                <c:pt idx="7447">
                  <c:v>4132.0</c:v>
                </c:pt>
                <c:pt idx="7448">
                  <c:v>4133.0</c:v>
                </c:pt>
                <c:pt idx="7449">
                  <c:v>4134.0</c:v>
                </c:pt>
                <c:pt idx="7450">
                  <c:v>4135.0</c:v>
                </c:pt>
                <c:pt idx="7451">
                  <c:v>4136.0</c:v>
                </c:pt>
                <c:pt idx="7452">
                  <c:v>4137.0</c:v>
                </c:pt>
                <c:pt idx="7453">
                  <c:v>4138.0</c:v>
                </c:pt>
                <c:pt idx="7454">
                  <c:v>4138.0</c:v>
                </c:pt>
                <c:pt idx="7455">
                  <c:v>4139.0</c:v>
                </c:pt>
                <c:pt idx="7456">
                  <c:v>4139.0</c:v>
                </c:pt>
                <c:pt idx="7457">
                  <c:v>4139.0</c:v>
                </c:pt>
                <c:pt idx="7458">
                  <c:v>4139.0</c:v>
                </c:pt>
                <c:pt idx="7459">
                  <c:v>4140.0</c:v>
                </c:pt>
                <c:pt idx="7460">
                  <c:v>4140.0</c:v>
                </c:pt>
                <c:pt idx="7461">
                  <c:v>4140.0</c:v>
                </c:pt>
                <c:pt idx="7462">
                  <c:v>4141.0</c:v>
                </c:pt>
                <c:pt idx="7463">
                  <c:v>4142.0</c:v>
                </c:pt>
                <c:pt idx="7464">
                  <c:v>4142.0</c:v>
                </c:pt>
                <c:pt idx="7465">
                  <c:v>4142.0</c:v>
                </c:pt>
                <c:pt idx="7466">
                  <c:v>4143.0</c:v>
                </c:pt>
                <c:pt idx="7467">
                  <c:v>4144.0</c:v>
                </c:pt>
                <c:pt idx="7468">
                  <c:v>4145.0</c:v>
                </c:pt>
                <c:pt idx="7469">
                  <c:v>4146.0</c:v>
                </c:pt>
                <c:pt idx="7470">
                  <c:v>4147.0</c:v>
                </c:pt>
                <c:pt idx="7471">
                  <c:v>4147.0</c:v>
                </c:pt>
                <c:pt idx="7472">
                  <c:v>4147.0</c:v>
                </c:pt>
                <c:pt idx="7473">
                  <c:v>4147.0</c:v>
                </c:pt>
                <c:pt idx="7474">
                  <c:v>4148.0</c:v>
                </c:pt>
                <c:pt idx="7475">
                  <c:v>4149.0</c:v>
                </c:pt>
                <c:pt idx="7476">
                  <c:v>4150.0</c:v>
                </c:pt>
                <c:pt idx="7477">
                  <c:v>4151.0</c:v>
                </c:pt>
                <c:pt idx="7478">
                  <c:v>4152.0</c:v>
                </c:pt>
                <c:pt idx="7479">
                  <c:v>4152.0</c:v>
                </c:pt>
                <c:pt idx="7480">
                  <c:v>4152.0</c:v>
                </c:pt>
                <c:pt idx="7481">
                  <c:v>4152.0</c:v>
                </c:pt>
                <c:pt idx="7482">
                  <c:v>4153.0</c:v>
                </c:pt>
                <c:pt idx="7483">
                  <c:v>4154.0</c:v>
                </c:pt>
                <c:pt idx="7484">
                  <c:v>4155.0</c:v>
                </c:pt>
                <c:pt idx="7485">
                  <c:v>4155.0</c:v>
                </c:pt>
                <c:pt idx="7486">
                  <c:v>4155.0</c:v>
                </c:pt>
                <c:pt idx="7487">
                  <c:v>4156.0</c:v>
                </c:pt>
                <c:pt idx="7488">
                  <c:v>4156.0</c:v>
                </c:pt>
                <c:pt idx="7489">
                  <c:v>4157.0</c:v>
                </c:pt>
                <c:pt idx="7490">
                  <c:v>4157.0</c:v>
                </c:pt>
                <c:pt idx="7491">
                  <c:v>4157.0</c:v>
                </c:pt>
                <c:pt idx="7492">
                  <c:v>4158.0</c:v>
                </c:pt>
                <c:pt idx="7493">
                  <c:v>4158.0</c:v>
                </c:pt>
                <c:pt idx="7494">
                  <c:v>4158.0</c:v>
                </c:pt>
                <c:pt idx="7495">
                  <c:v>4159.0</c:v>
                </c:pt>
                <c:pt idx="7496">
                  <c:v>4159.0</c:v>
                </c:pt>
                <c:pt idx="7497">
                  <c:v>4159.0</c:v>
                </c:pt>
                <c:pt idx="7498">
                  <c:v>4159.0</c:v>
                </c:pt>
                <c:pt idx="7499">
                  <c:v>4159.0</c:v>
                </c:pt>
                <c:pt idx="7500">
                  <c:v>4159.0</c:v>
                </c:pt>
                <c:pt idx="7501">
                  <c:v>4159.0</c:v>
                </c:pt>
                <c:pt idx="7502">
                  <c:v>4159.0</c:v>
                </c:pt>
                <c:pt idx="7503">
                  <c:v>4159.0</c:v>
                </c:pt>
                <c:pt idx="7504">
                  <c:v>4159.0</c:v>
                </c:pt>
                <c:pt idx="7505">
                  <c:v>4159.0</c:v>
                </c:pt>
                <c:pt idx="7506">
                  <c:v>4160.0</c:v>
                </c:pt>
                <c:pt idx="7507">
                  <c:v>4160.0</c:v>
                </c:pt>
                <c:pt idx="7508">
                  <c:v>4161.0</c:v>
                </c:pt>
                <c:pt idx="7509">
                  <c:v>4162.0</c:v>
                </c:pt>
                <c:pt idx="7510">
                  <c:v>4162.0</c:v>
                </c:pt>
                <c:pt idx="7511">
                  <c:v>4163.0</c:v>
                </c:pt>
                <c:pt idx="7512">
                  <c:v>4163.0</c:v>
                </c:pt>
                <c:pt idx="7513">
                  <c:v>4163.0</c:v>
                </c:pt>
                <c:pt idx="7514">
                  <c:v>4163.0</c:v>
                </c:pt>
                <c:pt idx="7515">
                  <c:v>4164.0</c:v>
                </c:pt>
                <c:pt idx="7516">
                  <c:v>4165.0</c:v>
                </c:pt>
                <c:pt idx="7517">
                  <c:v>4166.0</c:v>
                </c:pt>
                <c:pt idx="7518">
                  <c:v>4167.0</c:v>
                </c:pt>
                <c:pt idx="7519">
                  <c:v>4168.0</c:v>
                </c:pt>
                <c:pt idx="7520">
                  <c:v>4168.0</c:v>
                </c:pt>
                <c:pt idx="7521">
                  <c:v>4168.0</c:v>
                </c:pt>
                <c:pt idx="7522">
                  <c:v>4168.0</c:v>
                </c:pt>
                <c:pt idx="7523">
                  <c:v>4168.0</c:v>
                </c:pt>
                <c:pt idx="7524">
                  <c:v>4168.0</c:v>
                </c:pt>
                <c:pt idx="7525">
                  <c:v>4168.0</c:v>
                </c:pt>
                <c:pt idx="7526">
                  <c:v>4168.0</c:v>
                </c:pt>
                <c:pt idx="7527">
                  <c:v>4168.0</c:v>
                </c:pt>
                <c:pt idx="7528">
                  <c:v>4168.0</c:v>
                </c:pt>
                <c:pt idx="7529">
                  <c:v>4168.0</c:v>
                </c:pt>
                <c:pt idx="7530">
                  <c:v>4168.0</c:v>
                </c:pt>
                <c:pt idx="7531">
                  <c:v>4169.0</c:v>
                </c:pt>
                <c:pt idx="7532">
                  <c:v>4170.0</c:v>
                </c:pt>
                <c:pt idx="7533">
                  <c:v>4170.0</c:v>
                </c:pt>
                <c:pt idx="7534">
                  <c:v>4171.0</c:v>
                </c:pt>
                <c:pt idx="7535">
                  <c:v>4172.0</c:v>
                </c:pt>
                <c:pt idx="7536">
                  <c:v>4172.0</c:v>
                </c:pt>
                <c:pt idx="7537">
                  <c:v>4172.0</c:v>
                </c:pt>
                <c:pt idx="7538">
                  <c:v>4172.0</c:v>
                </c:pt>
                <c:pt idx="7539">
                  <c:v>4172.0</c:v>
                </c:pt>
                <c:pt idx="7540">
                  <c:v>4173.0</c:v>
                </c:pt>
                <c:pt idx="7541">
                  <c:v>4173.0</c:v>
                </c:pt>
                <c:pt idx="7542">
                  <c:v>4174.0</c:v>
                </c:pt>
                <c:pt idx="7543">
                  <c:v>4174.0</c:v>
                </c:pt>
                <c:pt idx="7544">
                  <c:v>4174.0</c:v>
                </c:pt>
                <c:pt idx="7545">
                  <c:v>4174.0</c:v>
                </c:pt>
                <c:pt idx="7546">
                  <c:v>4174.0</c:v>
                </c:pt>
                <c:pt idx="7547">
                  <c:v>4175.0</c:v>
                </c:pt>
                <c:pt idx="7548">
                  <c:v>4176.0</c:v>
                </c:pt>
                <c:pt idx="7549">
                  <c:v>4176.0</c:v>
                </c:pt>
                <c:pt idx="7550">
                  <c:v>4176.0</c:v>
                </c:pt>
                <c:pt idx="7551">
                  <c:v>4176.0</c:v>
                </c:pt>
                <c:pt idx="7552">
                  <c:v>4176.0</c:v>
                </c:pt>
                <c:pt idx="7553">
                  <c:v>4176.0</c:v>
                </c:pt>
                <c:pt idx="7554">
                  <c:v>4177.0</c:v>
                </c:pt>
                <c:pt idx="7555">
                  <c:v>4177.0</c:v>
                </c:pt>
                <c:pt idx="7556">
                  <c:v>4178.0</c:v>
                </c:pt>
                <c:pt idx="7557">
                  <c:v>4179.0</c:v>
                </c:pt>
                <c:pt idx="7558">
                  <c:v>4179.0</c:v>
                </c:pt>
                <c:pt idx="7559">
                  <c:v>4179.0</c:v>
                </c:pt>
                <c:pt idx="7560">
                  <c:v>4179.0</c:v>
                </c:pt>
                <c:pt idx="7561">
                  <c:v>4180.0</c:v>
                </c:pt>
                <c:pt idx="7562">
                  <c:v>4180.0</c:v>
                </c:pt>
                <c:pt idx="7563">
                  <c:v>4180.0</c:v>
                </c:pt>
                <c:pt idx="7564">
                  <c:v>4181.0</c:v>
                </c:pt>
                <c:pt idx="7565">
                  <c:v>4181.0</c:v>
                </c:pt>
                <c:pt idx="7566">
                  <c:v>4181.0</c:v>
                </c:pt>
                <c:pt idx="7567">
                  <c:v>4182.0</c:v>
                </c:pt>
                <c:pt idx="7568">
                  <c:v>4182.0</c:v>
                </c:pt>
                <c:pt idx="7569">
                  <c:v>4183.0</c:v>
                </c:pt>
                <c:pt idx="7570">
                  <c:v>4184.0</c:v>
                </c:pt>
                <c:pt idx="7571">
                  <c:v>4184.0</c:v>
                </c:pt>
                <c:pt idx="7572">
                  <c:v>4184.0</c:v>
                </c:pt>
                <c:pt idx="7573">
                  <c:v>4185.0</c:v>
                </c:pt>
                <c:pt idx="7574">
                  <c:v>4186.0</c:v>
                </c:pt>
                <c:pt idx="7575">
                  <c:v>4187.0</c:v>
                </c:pt>
                <c:pt idx="7576">
                  <c:v>4187.0</c:v>
                </c:pt>
                <c:pt idx="7577">
                  <c:v>4187.0</c:v>
                </c:pt>
                <c:pt idx="7578">
                  <c:v>4188.0</c:v>
                </c:pt>
                <c:pt idx="7579">
                  <c:v>4189.0</c:v>
                </c:pt>
                <c:pt idx="7580">
                  <c:v>4190.0</c:v>
                </c:pt>
                <c:pt idx="7581">
                  <c:v>4191.0</c:v>
                </c:pt>
                <c:pt idx="7582">
                  <c:v>4191.0</c:v>
                </c:pt>
                <c:pt idx="7583">
                  <c:v>4192.0</c:v>
                </c:pt>
                <c:pt idx="7584">
                  <c:v>4193.0</c:v>
                </c:pt>
                <c:pt idx="7585">
                  <c:v>4194.0</c:v>
                </c:pt>
                <c:pt idx="7586">
                  <c:v>4194.0</c:v>
                </c:pt>
                <c:pt idx="7587">
                  <c:v>4195.0</c:v>
                </c:pt>
                <c:pt idx="7588">
                  <c:v>4196.0</c:v>
                </c:pt>
                <c:pt idx="7589">
                  <c:v>4197.0</c:v>
                </c:pt>
                <c:pt idx="7590">
                  <c:v>4197.0</c:v>
                </c:pt>
                <c:pt idx="7591">
                  <c:v>4198.0</c:v>
                </c:pt>
                <c:pt idx="7592">
                  <c:v>4199.0</c:v>
                </c:pt>
                <c:pt idx="7593">
                  <c:v>4200.0</c:v>
                </c:pt>
                <c:pt idx="7594">
                  <c:v>4201.0</c:v>
                </c:pt>
                <c:pt idx="7595">
                  <c:v>4202.0</c:v>
                </c:pt>
                <c:pt idx="7596">
                  <c:v>4203.0</c:v>
                </c:pt>
                <c:pt idx="7597">
                  <c:v>4204.0</c:v>
                </c:pt>
                <c:pt idx="7598">
                  <c:v>4204.0</c:v>
                </c:pt>
                <c:pt idx="7599">
                  <c:v>4204.0</c:v>
                </c:pt>
                <c:pt idx="7600">
                  <c:v>4204.0</c:v>
                </c:pt>
                <c:pt idx="7601">
                  <c:v>4205.0</c:v>
                </c:pt>
                <c:pt idx="7602">
                  <c:v>4205.0</c:v>
                </c:pt>
                <c:pt idx="7603">
                  <c:v>4205.0</c:v>
                </c:pt>
                <c:pt idx="7604">
                  <c:v>4205.0</c:v>
                </c:pt>
                <c:pt idx="7605">
                  <c:v>4205.0</c:v>
                </c:pt>
                <c:pt idx="7606">
                  <c:v>4205.0</c:v>
                </c:pt>
                <c:pt idx="7607">
                  <c:v>4205.0</c:v>
                </c:pt>
                <c:pt idx="7608">
                  <c:v>4205.0</c:v>
                </c:pt>
                <c:pt idx="7609">
                  <c:v>4205.0</c:v>
                </c:pt>
                <c:pt idx="7610">
                  <c:v>4205.0</c:v>
                </c:pt>
                <c:pt idx="7611">
                  <c:v>4205.0</c:v>
                </c:pt>
                <c:pt idx="7612">
                  <c:v>4206.0</c:v>
                </c:pt>
                <c:pt idx="7613">
                  <c:v>4206.0</c:v>
                </c:pt>
                <c:pt idx="7614">
                  <c:v>4207.0</c:v>
                </c:pt>
                <c:pt idx="7615">
                  <c:v>4208.0</c:v>
                </c:pt>
                <c:pt idx="7616">
                  <c:v>4208.0</c:v>
                </c:pt>
                <c:pt idx="7617">
                  <c:v>4209.0</c:v>
                </c:pt>
                <c:pt idx="7618">
                  <c:v>4209.0</c:v>
                </c:pt>
                <c:pt idx="7619">
                  <c:v>4209.0</c:v>
                </c:pt>
                <c:pt idx="7620">
                  <c:v>4210.0</c:v>
                </c:pt>
                <c:pt idx="7621">
                  <c:v>4210.0</c:v>
                </c:pt>
                <c:pt idx="7622">
                  <c:v>4210.0</c:v>
                </c:pt>
                <c:pt idx="7623">
                  <c:v>4211.0</c:v>
                </c:pt>
                <c:pt idx="7624">
                  <c:v>4212.0</c:v>
                </c:pt>
                <c:pt idx="7625">
                  <c:v>4213.0</c:v>
                </c:pt>
                <c:pt idx="7626">
                  <c:v>4214.0</c:v>
                </c:pt>
                <c:pt idx="7627">
                  <c:v>4215.0</c:v>
                </c:pt>
                <c:pt idx="7628">
                  <c:v>4216.0</c:v>
                </c:pt>
                <c:pt idx="7629">
                  <c:v>4217.0</c:v>
                </c:pt>
                <c:pt idx="7630">
                  <c:v>4217.0</c:v>
                </c:pt>
                <c:pt idx="7631">
                  <c:v>4217.0</c:v>
                </c:pt>
                <c:pt idx="7632">
                  <c:v>4217.0</c:v>
                </c:pt>
                <c:pt idx="7633">
                  <c:v>4217.0</c:v>
                </c:pt>
                <c:pt idx="7634">
                  <c:v>4218.0</c:v>
                </c:pt>
                <c:pt idx="7635">
                  <c:v>4219.0</c:v>
                </c:pt>
                <c:pt idx="7636">
                  <c:v>4219.0</c:v>
                </c:pt>
                <c:pt idx="7637">
                  <c:v>4219.0</c:v>
                </c:pt>
                <c:pt idx="7638">
                  <c:v>4219.0</c:v>
                </c:pt>
                <c:pt idx="7639">
                  <c:v>4219.0</c:v>
                </c:pt>
                <c:pt idx="7640">
                  <c:v>4220.0</c:v>
                </c:pt>
                <c:pt idx="7641">
                  <c:v>4221.0</c:v>
                </c:pt>
                <c:pt idx="7642">
                  <c:v>4222.0</c:v>
                </c:pt>
                <c:pt idx="7643">
                  <c:v>4222.0</c:v>
                </c:pt>
                <c:pt idx="7644">
                  <c:v>4222.0</c:v>
                </c:pt>
                <c:pt idx="7645">
                  <c:v>4222.0</c:v>
                </c:pt>
                <c:pt idx="7646">
                  <c:v>4222.0</c:v>
                </c:pt>
                <c:pt idx="7647">
                  <c:v>4223.0</c:v>
                </c:pt>
                <c:pt idx="7648">
                  <c:v>4223.0</c:v>
                </c:pt>
                <c:pt idx="7649">
                  <c:v>4223.0</c:v>
                </c:pt>
                <c:pt idx="7650">
                  <c:v>4224.0</c:v>
                </c:pt>
                <c:pt idx="7651">
                  <c:v>4224.0</c:v>
                </c:pt>
                <c:pt idx="7652">
                  <c:v>4224.0</c:v>
                </c:pt>
                <c:pt idx="7653">
                  <c:v>4224.0</c:v>
                </c:pt>
                <c:pt idx="7654">
                  <c:v>4224.0</c:v>
                </c:pt>
                <c:pt idx="7655">
                  <c:v>4224.0</c:v>
                </c:pt>
                <c:pt idx="7656">
                  <c:v>4224.0</c:v>
                </c:pt>
                <c:pt idx="7657">
                  <c:v>4225.0</c:v>
                </c:pt>
                <c:pt idx="7658">
                  <c:v>4226.0</c:v>
                </c:pt>
                <c:pt idx="7659">
                  <c:v>4227.0</c:v>
                </c:pt>
                <c:pt idx="7660">
                  <c:v>4228.0</c:v>
                </c:pt>
                <c:pt idx="7661">
                  <c:v>4228.0</c:v>
                </c:pt>
                <c:pt idx="7662">
                  <c:v>4229.0</c:v>
                </c:pt>
                <c:pt idx="7663">
                  <c:v>4230.0</c:v>
                </c:pt>
                <c:pt idx="7664">
                  <c:v>4230.0</c:v>
                </c:pt>
                <c:pt idx="7665">
                  <c:v>4231.0</c:v>
                </c:pt>
                <c:pt idx="7666">
                  <c:v>4232.0</c:v>
                </c:pt>
                <c:pt idx="7667">
                  <c:v>4232.0</c:v>
                </c:pt>
                <c:pt idx="7668">
                  <c:v>4233.0</c:v>
                </c:pt>
                <c:pt idx="7669">
                  <c:v>4234.0</c:v>
                </c:pt>
                <c:pt idx="7670">
                  <c:v>4235.0</c:v>
                </c:pt>
                <c:pt idx="7671">
                  <c:v>4236.0</c:v>
                </c:pt>
                <c:pt idx="7672">
                  <c:v>4237.0</c:v>
                </c:pt>
                <c:pt idx="7673">
                  <c:v>4238.0</c:v>
                </c:pt>
                <c:pt idx="7674">
                  <c:v>4239.0</c:v>
                </c:pt>
                <c:pt idx="7675">
                  <c:v>4240.0</c:v>
                </c:pt>
                <c:pt idx="7676">
                  <c:v>4241.0</c:v>
                </c:pt>
                <c:pt idx="7677">
                  <c:v>4242.0</c:v>
                </c:pt>
                <c:pt idx="7678">
                  <c:v>4243.0</c:v>
                </c:pt>
                <c:pt idx="7679">
                  <c:v>4244.0</c:v>
                </c:pt>
                <c:pt idx="7680">
                  <c:v>4245.0</c:v>
                </c:pt>
                <c:pt idx="7681">
                  <c:v>4246.0</c:v>
                </c:pt>
                <c:pt idx="7682">
                  <c:v>4247.0</c:v>
                </c:pt>
                <c:pt idx="7683">
                  <c:v>4247.0</c:v>
                </c:pt>
                <c:pt idx="7684">
                  <c:v>4247.0</c:v>
                </c:pt>
                <c:pt idx="7685">
                  <c:v>4248.0</c:v>
                </c:pt>
                <c:pt idx="7686">
                  <c:v>4248.0</c:v>
                </c:pt>
                <c:pt idx="7687">
                  <c:v>4249.0</c:v>
                </c:pt>
                <c:pt idx="7688">
                  <c:v>4250.0</c:v>
                </c:pt>
                <c:pt idx="7689">
                  <c:v>4250.0</c:v>
                </c:pt>
                <c:pt idx="7690">
                  <c:v>4251.0</c:v>
                </c:pt>
                <c:pt idx="7691">
                  <c:v>4252.0</c:v>
                </c:pt>
                <c:pt idx="7692">
                  <c:v>4253.0</c:v>
                </c:pt>
                <c:pt idx="7693">
                  <c:v>4254.0</c:v>
                </c:pt>
                <c:pt idx="7694">
                  <c:v>4255.0</c:v>
                </c:pt>
                <c:pt idx="7695">
                  <c:v>4256.0</c:v>
                </c:pt>
                <c:pt idx="7696">
                  <c:v>4257.0</c:v>
                </c:pt>
                <c:pt idx="7697">
                  <c:v>4258.0</c:v>
                </c:pt>
                <c:pt idx="7698">
                  <c:v>4259.0</c:v>
                </c:pt>
                <c:pt idx="7699">
                  <c:v>4260.0</c:v>
                </c:pt>
                <c:pt idx="7700">
                  <c:v>4261.0</c:v>
                </c:pt>
                <c:pt idx="7701">
                  <c:v>4262.0</c:v>
                </c:pt>
                <c:pt idx="7702">
                  <c:v>4263.0</c:v>
                </c:pt>
                <c:pt idx="7703">
                  <c:v>4264.0</c:v>
                </c:pt>
                <c:pt idx="7704">
                  <c:v>4265.0</c:v>
                </c:pt>
                <c:pt idx="7705">
                  <c:v>4265.0</c:v>
                </c:pt>
                <c:pt idx="7706">
                  <c:v>4265.0</c:v>
                </c:pt>
                <c:pt idx="7707">
                  <c:v>4265.0</c:v>
                </c:pt>
                <c:pt idx="7708">
                  <c:v>4266.0</c:v>
                </c:pt>
                <c:pt idx="7709">
                  <c:v>4267.0</c:v>
                </c:pt>
                <c:pt idx="7710">
                  <c:v>4267.0</c:v>
                </c:pt>
                <c:pt idx="7711">
                  <c:v>4267.0</c:v>
                </c:pt>
                <c:pt idx="7712">
                  <c:v>4267.0</c:v>
                </c:pt>
                <c:pt idx="7713">
                  <c:v>4268.0</c:v>
                </c:pt>
                <c:pt idx="7714">
                  <c:v>4269.0</c:v>
                </c:pt>
                <c:pt idx="7715">
                  <c:v>4269.0</c:v>
                </c:pt>
                <c:pt idx="7716">
                  <c:v>4270.0</c:v>
                </c:pt>
                <c:pt idx="7717">
                  <c:v>4271.0</c:v>
                </c:pt>
                <c:pt idx="7718">
                  <c:v>4271.0</c:v>
                </c:pt>
                <c:pt idx="7719">
                  <c:v>4272.0</c:v>
                </c:pt>
                <c:pt idx="7720">
                  <c:v>4272.0</c:v>
                </c:pt>
                <c:pt idx="7721">
                  <c:v>4272.0</c:v>
                </c:pt>
                <c:pt idx="7722">
                  <c:v>4272.0</c:v>
                </c:pt>
                <c:pt idx="7723">
                  <c:v>4273.0</c:v>
                </c:pt>
                <c:pt idx="7724">
                  <c:v>4273.0</c:v>
                </c:pt>
                <c:pt idx="7725">
                  <c:v>4273.0</c:v>
                </c:pt>
                <c:pt idx="7726">
                  <c:v>4274.0</c:v>
                </c:pt>
                <c:pt idx="7727">
                  <c:v>4274.0</c:v>
                </c:pt>
                <c:pt idx="7728">
                  <c:v>4274.0</c:v>
                </c:pt>
                <c:pt idx="7729">
                  <c:v>4275.0</c:v>
                </c:pt>
                <c:pt idx="7730">
                  <c:v>4276.0</c:v>
                </c:pt>
                <c:pt idx="7731">
                  <c:v>4276.0</c:v>
                </c:pt>
                <c:pt idx="7732">
                  <c:v>4277.0</c:v>
                </c:pt>
                <c:pt idx="7733">
                  <c:v>4277.0</c:v>
                </c:pt>
                <c:pt idx="7734">
                  <c:v>4277.0</c:v>
                </c:pt>
                <c:pt idx="7735">
                  <c:v>4277.0</c:v>
                </c:pt>
                <c:pt idx="7736">
                  <c:v>4277.0</c:v>
                </c:pt>
                <c:pt idx="7737">
                  <c:v>4277.0</c:v>
                </c:pt>
                <c:pt idx="7738">
                  <c:v>4277.0</c:v>
                </c:pt>
                <c:pt idx="7739">
                  <c:v>4277.0</c:v>
                </c:pt>
                <c:pt idx="7740">
                  <c:v>4277.0</c:v>
                </c:pt>
                <c:pt idx="7741">
                  <c:v>4278.0</c:v>
                </c:pt>
                <c:pt idx="7742">
                  <c:v>4279.0</c:v>
                </c:pt>
                <c:pt idx="7743">
                  <c:v>4279.0</c:v>
                </c:pt>
                <c:pt idx="7744">
                  <c:v>4279.0</c:v>
                </c:pt>
                <c:pt idx="7745">
                  <c:v>4280.0</c:v>
                </c:pt>
                <c:pt idx="7746">
                  <c:v>4280.0</c:v>
                </c:pt>
                <c:pt idx="7747">
                  <c:v>4280.0</c:v>
                </c:pt>
                <c:pt idx="7748">
                  <c:v>4280.0</c:v>
                </c:pt>
                <c:pt idx="7749">
                  <c:v>4281.0</c:v>
                </c:pt>
                <c:pt idx="7750">
                  <c:v>4281.0</c:v>
                </c:pt>
                <c:pt idx="7751">
                  <c:v>4281.0</c:v>
                </c:pt>
                <c:pt idx="7752">
                  <c:v>4282.0</c:v>
                </c:pt>
                <c:pt idx="7753">
                  <c:v>4282.0</c:v>
                </c:pt>
                <c:pt idx="7754">
                  <c:v>4283.0</c:v>
                </c:pt>
                <c:pt idx="7755">
                  <c:v>4284.0</c:v>
                </c:pt>
                <c:pt idx="7756">
                  <c:v>4284.0</c:v>
                </c:pt>
                <c:pt idx="7757">
                  <c:v>4284.0</c:v>
                </c:pt>
                <c:pt idx="7758">
                  <c:v>4285.0</c:v>
                </c:pt>
                <c:pt idx="7759">
                  <c:v>4285.0</c:v>
                </c:pt>
                <c:pt idx="7760">
                  <c:v>4285.0</c:v>
                </c:pt>
                <c:pt idx="7761">
                  <c:v>4285.0</c:v>
                </c:pt>
                <c:pt idx="7762">
                  <c:v>4286.0</c:v>
                </c:pt>
                <c:pt idx="7763">
                  <c:v>4287.0</c:v>
                </c:pt>
                <c:pt idx="7764">
                  <c:v>4287.0</c:v>
                </c:pt>
                <c:pt idx="7765">
                  <c:v>4288.0</c:v>
                </c:pt>
                <c:pt idx="7766">
                  <c:v>4289.0</c:v>
                </c:pt>
                <c:pt idx="7767">
                  <c:v>4290.0</c:v>
                </c:pt>
                <c:pt idx="7768">
                  <c:v>4291.0</c:v>
                </c:pt>
                <c:pt idx="7769">
                  <c:v>4292.0</c:v>
                </c:pt>
                <c:pt idx="7770">
                  <c:v>4293.0</c:v>
                </c:pt>
                <c:pt idx="7771">
                  <c:v>4294.0</c:v>
                </c:pt>
                <c:pt idx="7772">
                  <c:v>4295.0</c:v>
                </c:pt>
                <c:pt idx="7773">
                  <c:v>4295.0</c:v>
                </c:pt>
                <c:pt idx="7774">
                  <c:v>4296.0</c:v>
                </c:pt>
                <c:pt idx="7775">
                  <c:v>4297.0</c:v>
                </c:pt>
                <c:pt idx="7776">
                  <c:v>4298.0</c:v>
                </c:pt>
                <c:pt idx="7777">
                  <c:v>4298.0</c:v>
                </c:pt>
                <c:pt idx="7778">
                  <c:v>4299.0</c:v>
                </c:pt>
                <c:pt idx="7779">
                  <c:v>4300.0</c:v>
                </c:pt>
                <c:pt idx="7780">
                  <c:v>4300.0</c:v>
                </c:pt>
                <c:pt idx="7781">
                  <c:v>4301.0</c:v>
                </c:pt>
                <c:pt idx="7782">
                  <c:v>4302.0</c:v>
                </c:pt>
                <c:pt idx="7783">
                  <c:v>4303.0</c:v>
                </c:pt>
                <c:pt idx="7784">
                  <c:v>4304.0</c:v>
                </c:pt>
                <c:pt idx="7785">
                  <c:v>4305.0</c:v>
                </c:pt>
                <c:pt idx="7786">
                  <c:v>4306.0</c:v>
                </c:pt>
                <c:pt idx="7787">
                  <c:v>4307.0</c:v>
                </c:pt>
                <c:pt idx="7788">
                  <c:v>4307.0</c:v>
                </c:pt>
                <c:pt idx="7789">
                  <c:v>4307.0</c:v>
                </c:pt>
                <c:pt idx="7790">
                  <c:v>4308.0</c:v>
                </c:pt>
                <c:pt idx="7791">
                  <c:v>4309.0</c:v>
                </c:pt>
                <c:pt idx="7792">
                  <c:v>4310.0</c:v>
                </c:pt>
                <c:pt idx="7793">
                  <c:v>4311.0</c:v>
                </c:pt>
                <c:pt idx="7794">
                  <c:v>4312.0</c:v>
                </c:pt>
                <c:pt idx="7795">
                  <c:v>4313.0</c:v>
                </c:pt>
                <c:pt idx="7796">
                  <c:v>4313.0</c:v>
                </c:pt>
                <c:pt idx="7797">
                  <c:v>4314.0</c:v>
                </c:pt>
                <c:pt idx="7798">
                  <c:v>4315.0</c:v>
                </c:pt>
                <c:pt idx="7799">
                  <c:v>4316.0</c:v>
                </c:pt>
                <c:pt idx="7800">
                  <c:v>4317.0</c:v>
                </c:pt>
                <c:pt idx="7801">
                  <c:v>4318.0</c:v>
                </c:pt>
                <c:pt idx="7802">
                  <c:v>4319.0</c:v>
                </c:pt>
                <c:pt idx="7803">
                  <c:v>4320.0</c:v>
                </c:pt>
                <c:pt idx="7804">
                  <c:v>4320.0</c:v>
                </c:pt>
                <c:pt idx="7805">
                  <c:v>4321.0</c:v>
                </c:pt>
                <c:pt idx="7806">
                  <c:v>4322.0</c:v>
                </c:pt>
                <c:pt idx="7807">
                  <c:v>4323.0</c:v>
                </c:pt>
                <c:pt idx="7808">
                  <c:v>4324.0</c:v>
                </c:pt>
                <c:pt idx="7809">
                  <c:v>4325.0</c:v>
                </c:pt>
                <c:pt idx="7810">
                  <c:v>4326.0</c:v>
                </c:pt>
                <c:pt idx="7811">
                  <c:v>4326.0</c:v>
                </c:pt>
                <c:pt idx="7812">
                  <c:v>4327.0</c:v>
                </c:pt>
                <c:pt idx="7813">
                  <c:v>4327.0</c:v>
                </c:pt>
                <c:pt idx="7814">
                  <c:v>4328.0</c:v>
                </c:pt>
                <c:pt idx="7815">
                  <c:v>4329.0</c:v>
                </c:pt>
                <c:pt idx="7816">
                  <c:v>4330.0</c:v>
                </c:pt>
                <c:pt idx="7817">
                  <c:v>4331.0</c:v>
                </c:pt>
                <c:pt idx="7818">
                  <c:v>4331.0</c:v>
                </c:pt>
                <c:pt idx="7819">
                  <c:v>4331.0</c:v>
                </c:pt>
                <c:pt idx="7820">
                  <c:v>4332.0</c:v>
                </c:pt>
                <c:pt idx="7821">
                  <c:v>4332.0</c:v>
                </c:pt>
                <c:pt idx="7822">
                  <c:v>4333.0</c:v>
                </c:pt>
                <c:pt idx="7823">
                  <c:v>4333.0</c:v>
                </c:pt>
                <c:pt idx="7824">
                  <c:v>4333.0</c:v>
                </c:pt>
                <c:pt idx="7825">
                  <c:v>4333.0</c:v>
                </c:pt>
                <c:pt idx="7826">
                  <c:v>4334.0</c:v>
                </c:pt>
                <c:pt idx="7827">
                  <c:v>4335.0</c:v>
                </c:pt>
                <c:pt idx="7828">
                  <c:v>4335.0</c:v>
                </c:pt>
                <c:pt idx="7829">
                  <c:v>4336.0</c:v>
                </c:pt>
                <c:pt idx="7830">
                  <c:v>4337.0</c:v>
                </c:pt>
                <c:pt idx="7831">
                  <c:v>4337.0</c:v>
                </c:pt>
                <c:pt idx="7832">
                  <c:v>4338.0</c:v>
                </c:pt>
                <c:pt idx="7833">
                  <c:v>4338.0</c:v>
                </c:pt>
                <c:pt idx="7834">
                  <c:v>4339.0</c:v>
                </c:pt>
                <c:pt idx="7835">
                  <c:v>4340.0</c:v>
                </c:pt>
                <c:pt idx="7836">
                  <c:v>4340.0</c:v>
                </c:pt>
                <c:pt idx="7837">
                  <c:v>4341.0</c:v>
                </c:pt>
                <c:pt idx="7838">
                  <c:v>4341.0</c:v>
                </c:pt>
                <c:pt idx="7839">
                  <c:v>4341.0</c:v>
                </c:pt>
                <c:pt idx="7840">
                  <c:v>4341.0</c:v>
                </c:pt>
                <c:pt idx="7841">
                  <c:v>4341.0</c:v>
                </c:pt>
                <c:pt idx="7842">
                  <c:v>4341.0</c:v>
                </c:pt>
                <c:pt idx="7843">
                  <c:v>4342.0</c:v>
                </c:pt>
                <c:pt idx="7844">
                  <c:v>4342.0</c:v>
                </c:pt>
                <c:pt idx="7845">
                  <c:v>4343.0</c:v>
                </c:pt>
                <c:pt idx="7846">
                  <c:v>4343.0</c:v>
                </c:pt>
                <c:pt idx="7847">
                  <c:v>4343.0</c:v>
                </c:pt>
                <c:pt idx="7848">
                  <c:v>4343.0</c:v>
                </c:pt>
                <c:pt idx="7849">
                  <c:v>4343.0</c:v>
                </c:pt>
                <c:pt idx="7850">
                  <c:v>4343.0</c:v>
                </c:pt>
                <c:pt idx="7851">
                  <c:v>4343.0</c:v>
                </c:pt>
                <c:pt idx="7852">
                  <c:v>4343.0</c:v>
                </c:pt>
                <c:pt idx="7853">
                  <c:v>4343.0</c:v>
                </c:pt>
                <c:pt idx="7854">
                  <c:v>4344.0</c:v>
                </c:pt>
                <c:pt idx="7855">
                  <c:v>4345.0</c:v>
                </c:pt>
                <c:pt idx="7856">
                  <c:v>4346.0</c:v>
                </c:pt>
                <c:pt idx="7857">
                  <c:v>4347.0</c:v>
                </c:pt>
                <c:pt idx="7858">
                  <c:v>4348.0</c:v>
                </c:pt>
                <c:pt idx="7859">
                  <c:v>4348.0</c:v>
                </c:pt>
                <c:pt idx="7860">
                  <c:v>4349.0</c:v>
                </c:pt>
                <c:pt idx="7861">
                  <c:v>4350.0</c:v>
                </c:pt>
                <c:pt idx="7862">
                  <c:v>4351.0</c:v>
                </c:pt>
                <c:pt idx="7863">
                  <c:v>4352.0</c:v>
                </c:pt>
                <c:pt idx="7864">
                  <c:v>4353.0</c:v>
                </c:pt>
                <c:pt idx="7865">
                  <c:v>4354.0</c:v>
                </c:pt>
                <c:pt idx="7866">
                  <c:v>4355.0</c:v>
                </c:pt>
                <c:pt idx="7867">
                  <c:v>4356.0</c:v>
                </c:pt>
                <c:pt idx="7868">
                  <c:v>4357.0</c:v>
                </c:pt>
                <c:pt idx="7869">
                  <c:v>4358.0</c:v>
                </c:pt>
                <c:pt idx="7870">
                  <c:v>4359.0</c:v>
                </c:pt>
                <c:pt idx="7871">
                  <c:v>4360.0</c:v>
                </c:pt>
                <c:pt idx="7872">
                  <c:v>4361.0</c:v>
                </c:pt>
                <c:pt idx="7873">
                  <c:v>4362.0</c:v>
                </c:pt>
                <c:pt idx="7874">
                  <c:v>4363.0</c:v>
                </c:pt>
                <c:pt idx="7875">
                  <c:v>4364.0</c:v>
                </c:pt>
                <c:pt idx="7876">
                  <c:v>4365.0</c:v>
                </c:pt>
                <c:pt idx="7877">
                  <c:v>4366.0</c:v>
                </c:pt>
                <c:pt idx="7878">
                  <c:v>4367.0</c:v>
                </c:pt>
                <c:pt idx="7879">
                  <c:v>4368.0</c:v>
                </c:pt>
                <c:pt idx="7880">
                  <c:v>4368.0</c:v>
                </c:pt>
                <c:pt idx="7881">
                  <c:v>4369.0</c:v>
                </c:pt>
                <c:pt idx="7882">
                  <c:v>4370.0</c:v>
                </c:pt>
                <c:pt idx="7883">
                  <c:v>4370.0</c:v>
                </c:pt>
                <c:pt idx="7884">
                  <c:v>4371.0</c:v>
                </c:pt>
                <c:pt idx="7885">
                  <c:v>4372.0</c:v>
                </c:pt>
                <c:pt idx="7886">
                  <c:v>4373.0</c:v>
                </c:pt>
                <c:pt idx="7887">
                  <c:v>4374.0</c:v>
                </c:pt>
                <c:pt idx="7888">
                  <c:v>4375.0</c:v>
                </c:pt>
                <c:pt idx="7889">
                  <c:v>4376.0</c:v>
                </c:pt>
                <c:pt idx="7890">
                  <c:v>4376.0</c:v>
                </c:pt>
                <c:pt idx="7891">
                  <c:v>4377.0</c:v>
                </c:pt>
                <c:pt idx="7892">
                  <c:v>4378.0</c:v>
                </c:pt>
                <c:pt idx="7893">
                  <c:v>4378.0</c:v>
                </c:pt>
                <c:pt idx="7894">
                  <c:v>4379.0</c:v>
                </c:pt>
                <c:pt idx="7895">
                  <c:v>4380.0</c:v>
                </c:pt>
                <c:pt idx="7896">
                  <c:v>4380.0</c:v>
                </c:pt>
                <c:pt idx="7897">
                  <c:v>4381.0</c:v>
                </c:pt>
                <c:pt idx="7898">
                  <c:v>4381.0</c:v>
                </c:pt>
                <c:pt idx="7899">
                  <c:v>4382.0</c:v>
                </c:pt>
                <c:pt idx="7900">
                  <c:v>4383.0</c:v>
                </c:pt>
                <c:pt idx="7901">
                  <c:v>4383.0</c:v>
                </c:pt>
                <c:pt idx="7902">
                  <c:v>4384.0</c:v>
                </c:pt>
                <c:pt idx="7903">
                  <c:v>4385.0</c:v>
                </c:pt>
                <c:pt idx="7904">
                  <c:v>4386.0</c:v>
                </c:pt>
                <c:pt idx="7905">
                  <c:v>4387.0</c:v>
                </c:pt>
                <c:pt idx="7906">
                  <c:v>4388.0</c:v>
                </c:pt>
                <c:pt idx="7907">
                  <c:v>4389.0</c:v>
                </c:pt>
                <c:pt idx="7908">
                  <c:v>4390.0</c:v>
                </c:pt>
                <c:pt idx="7909">
                  <c:v>4391.0</c:v>
                </c:pt>
                <c:pt idx="7910">
                  <c:v>4391.0</c:v>
                </c:pt>
                <c:pt idx="7911">
                  <c:v>4392.0</c:v>
                </c:pt>
                <c:pt idx="7912">
                  <c:v>4392.0</c:v>
                </c:pt>
                <c:pt idx="7913">
                  <c:v>4393.0</c:v>
                </c:pt>
                <c:pt idx="7914">
                  <c:v>4393.0</c:v>
                </c:pt>
                <c:pt idx="7915">
                  <c:v>4394.0</c:v>
                </c:pt>
                <c:pt idx="7916">
                  <c:v>4395.0</c:v>
                </c:pt>
                <c:pt idx="7917">
                  <c:v>4396.0</c:v>
                </c:pt>
                <c:pt idx="7918">
                  <c:v>4396.0</c:v>
                </c:pt>
                <c:pt idx="7919">
                  <c:v>4397.0</c:v>
                </c:pt>
                <c:pt idx="7920">
                  <c:v>4397.0</c:v>
                </c:pt>
                <c:pt idx="7921">
                  <c:v>4398.0</c:v>
                </c:pt>
                <c:pt idx="7922">
                  <c:v>4399.0</c:v>
                </c:pt>
                <c:pt idx="7923">
                  <c:v>4400.0</c:v>
                </c:pt>
                <c:pt idx="7924">
                  <c:v>4401.0</c:v>
                </c:pt>
                <c:pt idx="7925">
                  <c:v>4402.0</c:v>
                </c:pt>
                <c:pt idx="7926">
                  <c:v>4403.0</c:v>
                </c:pt>
                <c:pt idx="7927">
                  <c:v>4403.0</c:v>
                </c:pt>
                <c:pt idx="7928">
                  <c:v>4404.0</c:v>
                </c:pt>
                <c:pt idx="7929">
                  <c:v>4405.0</c:v>
                </c:pt>
                <c:pt idx="7930">
                  <c:v>4406.0</c:v>
                </c:pt>
                <c:pt idx="7931">
                  <c:v>4407.0</c:v>
                </c:pt>
                <c:pt idx="7932">
                  <c:v>4408.0</c:v>
                </c:pt>
                <c:pt idx="7933">
                  <c:v>4409.0</c:v>
                </c:pt>
                <c:pt idx="7934">
                  <c:v>4410.0</c:v>
                </c:pt>
                <c:pt idx="7935">
                  <c:v>4411.0</c:v>
                </c:pt>
                <c:pt idx="7936">
                  <c:v>4412.0</c:v>
                </c:pt>
                <c:pt idx="7937">
                  <c:v>4413.0</c:v>
                </c:pt>
                <c:pt idx="7938">
                  <c:v>4414.0</c:v>
                </c:pt>
                <c:pt idx="7939">
                  <c:v>4415.0</c:v>
                </c:pt>
                <c:pt idx="7940">
                  <c:v>4416.0</c:v>
                </c:pt>
                <c:pt idx="7941">
                  <c:v>4417.0</c:v>
                </c:pt>
                <c:pt idx="7942">
                  <c:v>4418.0</c:v>
                </c:pt>
                <c:pt idx="7943">
                  <c:v>4419.0</c:v>
                </c:pt>
                <c:pt idx="7944">
                  <c:v>4420.0</c:v>
                </c:pt>
                <c:pt idx="7945">
                  <c:v>4421.0</c:v>
                </c:pt>
                <c:pt idx="7946">
                  <c:v>4421.0</c:v>
                </c:pt>
                <c:pt idx="7947">
                  <c:v>4422.0</c:v>
                </c:pt>
                <c:pt idx="7948">
                  <c:v>4423.0</c:v>
                </c:pt>
                <c:pt idx="7949">
                  <c:v>4424.0</c:v>
                </c:pt>
                <c:pt idx="7950">
                  <c:v>4425.0</c:v>
                </c:pt>
                <c:pt idx="7951">
                  <c:v>4426.0</c:v>
                </c:pt>
                <c:pt idx="7952">
                  <c:v>4427.0</c:v>
                </c:pt>
                <c:pt idx="7953">
                  <c:v>4427.0</c:v>
                </c:pt>
                <c:pt idx="7954">
                  <c:v>4427.0</c:v>
                </c:pt>
                <c:pt idx="7955">
                  <c:v>4428.0</c:v>
                </c:pt>
                <c:pt idx="7956">
                  <c:v>4429.0</c:v>
                </c:pt>
                <c:pt idx="7957">
                  <c:v>4430.0</c:v>
                </c:pt>
                <c:pt idx="7958">
                  <c:v>4430.0</c:v>
                </c:pt>
                <c:pt idx="7959">
                  <c:v>4430.0</c:v>
                </c:pt>
                <c:pt idx="7960">
                  <c:v>4430.0</c:v>
                </c:pt>
                <c:pt idx="7961">
                  <c:v>4430.0</c:v>
                </c:pt>
                <c:pt idx="7962">
                  <c:v>4430.0</c:v>
                </c:pt>
                <c:pt idx="7963">
                  <c:v>4430.0</c:v>
                </c:pt>
                <c:pt idx="7964">
                  <c:v>4430.0</c:v>
                </c:pt>
                <c:pt idx="7965">
                  <c:v>4430.0</c:v>
                </c:pt>
                <c:pt idx="7966">
                  <c:v>4431.0</c:v>
                </c:pt>
                <c:pt idx="7967">
                  <c:v>4432.0</c:v>
                </c:pt>
                <c:pt idx="7968">
                  <c:v>4433.0</c:v>
                </c:pt>
                <c:pt idx="7969">
                  <c:v>4434.0</c:v>
                </c:pt>
                <c:pt idx="7970">
                  <c:v>4435.0</c:v>
                </c:pt>
                <c:pt idx="7971">
                  <c:v>4436.0</c:v>
                </c:pt>
                <c:pt idx="7972">
                  <c:v>4437.0</c:v>
                </c:pt>
                <c:pt idx="7973">
                  <c:v>4437.0</c:v>
                </c:pt>
                <c:pt idx="7974">
                  <c:v>4437.0</c:v>
                </c:pt>
                <c:pt idx="7975">
                  <c:v>4438.0</c:v>
                </c:pt>
                <c:pt idx="7976">
                  <c:v>4438.0</c:v>
                </c:pt>
                <c:pt idx="7977">
                  <c:v>4439.0</c:v>
                </c:pt>
                <c:pt idx="7978">
                  <c:v>4439.0</c:v>
                </c:pt>
                <c:pt idx="7979">
                  <c:v>4440.0</c:v>
                </c:pt>
                <c:pt idx="7980">
                  <c:v>4441.0</c:v>
                </c:pt>
                <c:pt idx="7981">
                  <c:v>4441.0</c:v>
                </c:pt>
                <c:pt idx="7982">
                  <c:v>4442.0</c:v>
                </c:pt>
                <c:pt idx="7983">
                  <c:v>4442.0</c:v>
                </c:pt>
                <c:pt idx="7984">
                  <c:v>4442.0</c:v>
                </c:pt>
                <c:pt idx="7985">
                  <c:v>4442.0</c:v>
                </c:pt>
                <c:pt idx="7986">
                  <c:v>4443.0</c:v>
                </c:pt>
                <c:pt idx="7987">
                  <c:v>4443.0</c:v>
                </c:pt>
                <c:pt idx="7988">
                  <c:v>4443.0</c:v>
                </c:pt>
                <c:pt idx="7989">
                  <c:v>4443.0</c:v>
                </c:pt>
                <c:pt idx="7990">
                  <c:v>4443.0</c:v>
                </c:pt>
                <c:pt idx="7991">
                  <c:v>4443.0</c:v>
                </c:pt>
                <c:pt idx="7992">
                  <c:v>4443.0</c:v>
                </c:pt>
                <c:pt idx="7993">
                  <c:v>4444.0</c:v>
                </c:pt>
                <c:pt idx="7994">
                  <c:v>4444.0</c:v>
                </c:pt>
                <c:pt idx="7995">
                  <c:v>4445.0</c:v>
                </c:pt>
                <c:pt idx="7996">
                  <c:v>4445.0</c:v>
                </c:pt>
                <c:pt idx="7997">
                  <c:v>4445.0</c:v>
                </c:pt>
                <c:pt idx="7998">
                  <c:v>4446.0</c:v>
                </c:pt>
                <c:pt idx="7999">
                  <c:v>4447.0</c:v>
                </c:pt>
                <c:pt idx="8000">
                  <c:v>4447.0</c:v>
                </c:pt>
                <c:pt idx="8001">
                  <c:v>4447.0</c:v>
                </c:pt>
                <c:pt idx="8002">
                  <c:v>4448.0</c:v>
                </c:pt>
                <c:pt idx="8003">
                  <c:v>4448.0</c:v>
                </c:pt>
                <c:pt idx="8004">
                  <c:v>4449.0</c:v>
                </c:pt>
                <c:pt idx="8005">
                  <c:v>4449.0</c:v>
                </c:pt>
                <c:pt idx="8006">
                  <c:v>4450.0</c:v>
                </c:pt>
                <c:pt idx="8007">
                  <c:v>4451.0</c:v>
                </c:pt>
                <c:pt idx="8008">
                  <c:v>4452.0</c:v>
                </c:pt>
                <c:pt idx="8009">
                  <c:v>4452.0</c:v>
                </c:pt>
                <c:pt idx="8010">
                  <c:v>4453.0</c:v>
                </c:pt>
                <c:pt idx="8011">
                  <c:v>4453.0</c:v>
                </c:pt>
                <c:pt idx="8012">
                  <c:v>4453.0</c:v>
                </c:pt>
                <c:pt idx="8013">
                  <c:v>4453.0</c:v>
                </c:pt>
                <c:pt idx="8014">
                  <c:v>4453.0</c:v>
                </c:pt>
                <c:pt idx="8015">
                  <c:v>4454.0</c:v>
                </c:pt>
                <c:pt idx="8016">
                  <c:v>4454.0</c:v>
                </c:pt>
                <c:pt idx="8017">
                  <c:v>4454.0</c:v>
                </c:pt>
                <c:pt idx="8018">
                  <c:v>4455.0</c:v>
                </c:pt>
                <c:pt idx="8019">
                  <c:v>4455.0</c:v>
                </c:pt>
                <c:pt idx="8020">
                  <c:v>4455.0</c:v>
                </c:pt>
                <c:pt idx="8021">
                  <c:v>4455.0</c:v>
                </c:pt>
                <c:pt idx="8022">
                  <c:v>4456.0</c:v>
                </c:pt>
                <c:pt idx="8023">
                  <c:v>4456.0</c:v>
                </c:pt>
                <c:pt idx="8024">
                  <c:v>4457.0</c:v>
                </c:pt>
                <c:pt idx="8025">
                  <c:v>4457.0</c:v>
                </c:pt>
                <c:pt idx="8026">
                  <c:v>4457.0</c:v>
                </c:pt>
                <c:pt idx="8027">
                  <c:v>4457.0</c:v>
                </c:pt>
                <c:pt idx="8028">
                  <c:v>4457.0</c:v>
                </c:pt>
                <c:pt idx="8029">
                  <c:v>4458.0</c:v>
                </c:pt>
                <c:pt idx="8030">
                  <c:v>4458.0</c:v>
                </c:pt>
                <c:pt idx="8031">
                  <c:v>4459.0</c:v>
                </c:pt>
                <c:pt idx="8032">
                  <c:v>4459.0</c:v>
                </c:pt>
                <c:pt idx="8033">
                  <c:v>4459.0</c:v>
                </c:pt>
                <c:pt idx="8034">
                  <c:v>4460.0</c:v>
                </c:pt>
                <c:pt idx="8035">
                  <c:v>4461.0</c:v>
                </c:pt>
                <c:pt idx="8036">
                  <c:v>4461.0</c:v>
                </c:pt>
                <c:pt idx="8037">
                  <c:v>4461.0</c:v>
                </c:pt>
                <c:pt idx="8038">
                  <c:v>4461.0</c:v>
                </c:pt>
                <c:pt idx="8039">
                  <c:v>4462.0</c:v>
                </c:pt>
                <c:pt idx="8040">
                  <c:v>4462.0</c:v>
                </c:pt>
                <c:pt idx="8041">
                  <c:v>4462.0</c:v>
                </c:pt>
                <c:pt idx="8042">
                  <c:v>4462.0</c:v>
                </c:pt>
                <c:pt idx="8043">
                  <c:v>4462.0</c:v>
                </c:pt>
                <c:pt idx="8044">
                  <c:v>4462.0</c:v>
                </c:pt>
                <c:pt idx="8045">
                  <c:v>4462.0</c:v>
                </c:pt>
                <c:pt idx="8046">
                  <c:v>4463.0</c:v>
                </c:pt>
                <c:pt idx="8047">
                  <c:v>4463.0</c:v>
                </c:pt>
                <c:pt idx="8048">
                  <c:v>4463.0</c:v>
                </c:pt>
                <c:pt idx="8049">
                  <c:v>4463.0</c:v>
                </c:pt>
                <c:pt idx="8050">
                  <c:v>4464.0</c:v>
                </c:pt>
                <c:pt idx="8051">
                  <c:v>4464.0</c:v>
                </c:pt>
                <c:pt idx="8052">
                  <c:v>4464.0</c:v>
                </c:pt>
                <c:pt idx="8053">
                  <c:v>4465.0</c:v>
                </c:pt>
                <c:pt idx="8054">
                  <c:v>4466.0</c:v>
                </c:pt>
                <c:pt idx="8055">
                  <c:v>4466.0</c:v>
                </c:pt>
                <c:pt idx="8056">
                  <c:v>4466.0</c:v>
                </c:pt>
                <c:pt idx="8057">
                  <c:v>4466.0</c:v>
                </c:pt>
                <c:pt idx="8058">
                  <c:v>4466.0</c:v>
                </c:pt>
                <c:pt idx="8059">
                  <c:v>4466.0</c:v>
                </c:pt>
                <c:pt idx="8060">
                  <c:v>4466.0</c:v>
                </c:pt>
                <c:pt idx="8061">
                  <c:v>4467.0</c:v>
                </c:pt>
                <c:pt idx="8062">
                  <c:v>4467.0</c:v>
                </c:pt>
                <c:pt idx="8063">
                  <c:v>4467.0</c:v>
                </c:pt>
                <c:pt idx="8064">
                  <c:v>4467.0</c:v>
                </c:pt>
                <c:pt idx="8065">
                  <c:v>4467.0</c:v>
                </c:pt>
                <c:pt idx="8066">
                  <c:v>4468.0</c:v>
                </c:pt>
                <c:pt idx="8067">
                  <c:v>4468.0</c:v>
                </c:pt>
                <c:pt idx="8068">
                  <c:v>4468.0</c:v>
                </c:pt>
                <c:pt idx="8069">
                  <c:v>4468.0</c:v>
                </c:pt>
                <c:pt idx="8070">
                  <c:v>4468.0</c:v>
                </c:pt>
                <c:pt idx="8071">
                  <c:v>4468.0</c:v>
                </c:pt>
                <c:pt idx="8072">
                  <c:v>4468.0</c:v>
                </c:pt>
                <c:pt idx="8073">
                  <c:v>4468.0</c:v>
                </c:pt>
                <c:pt idx="8074">
                  <c:v>4468.0</c:v>
                </c:pt>
                <c:pt idx="8075">
                  <c:v>4468.0</c:v>
                </c:pt>
                <c:pt idx="8076">
                  <c:v>4468.0</c:v>
                </c:pt>
                <c:pt idx="8077">
                  <c:v>4468.0</c:v>
                </c:pt>
                <c:pt idx="8078">
                  <c:v>4468.0</c:v>
                </c:pt>
                <c:pt idx="8079">
                  <c:v>4468.0</c:v>
                </c:pt>
                <c:pt idx="8080">
                  <c:v>4468.0</c:v>
                </c:pt>
                <c:pt idx="8081">
                  <c:v>4468.0</c:v>
                </c:pt>
                <c:pt idx="8082">
                  <c:v>4468.0</c:v>
                </c:pt>
                <c:pt idx="8083">
                  <c:v>4468.0</c:v>
                </c:pt>
                <c:pt idx="8084">
                  <c:v>4468.0</c:v>
                </c:pt>
                <c:pt idx="8085">
                  <c:v>4468.0</c:v>
                </c:pt>
                <c:pt idx="8086">
                  <c:v>4468.0</c:v>
                </c:pt>
                <c:pt idx="8087">
                  <c:v>4468.0</c:v>
                </c:pt>
                <c:pt idx="8088">
                  <c:v>4468.0</c:v>
                </c:pt>
                <c:pt idx="8089">
                  <c:v>4468.0</c:v>
                </c:pt>
                <c:pt idx="8090">
                  <c:v>4468.0</c:v>
                </c:pt>
                <c:pt idx="8091">
                  <c:v>4468.0</c:v>
                </c:pt>
                <c:pt idx="8092">
                  <c:v>4468.0</c:v>
                </c:pt>
                <c:pt idx="8093">
                  <c:v>4468.0</c:v>
                </c:pt>
                <c:pt idx="8094">
                  <c:v>4468.0</c:v>
                </c:pt>
                <c:pt idx="8095">
                  <c:v>4468.0</c:v>
                </c:pt>
                <c:pt idx="8096">
                  <c:v>4468.0</c:v>
                </c:pt>
                <c:pt idx="8097">
                  <c:v>4468.0</c:v>
                </c:pt>
                <c:pt idx="8098">
                  <c:v>4468.0</c:v>
                </c:pt>
                <c:pt idx="8099">
                  <c:v>4468.0</c:v>
                </c:pt>
                <c:pt idx="8100">
                  <c:v>4468.0</c:v>
                </c:pt>
                <c:pt idx="8101">
                  <c:v>4468.0</c:v>
                </c:pt>
                <c:pt idx="8102">
                  <c:v>4468.0</c:v>
                </c:pt>
                <c:pt idx="8103">
                  <c:v>4468.0</c:v>
                </c:pt>
                <c:pt idx="8104">
                  <c:v>4468.0</c:v>
                </c:pt>
                <c:pt idx="8105">
                  <c:v>4468.0</c:v>
                </c:pt>
                <c:pt idx="8106">
                  <c:v>4469.0</c:v>
                </c:pt>
                <c:pt idx="8107">
                  <c:v>4470.0</c:v>
                </c:pt>
                <c:pt idx="8108">
                  <c:v>4470.0</c:v>
                </c:pt>
                <c:pt idx="8109">
                  <c:v>4470.0</c:v>
                </c:pt>
                <c:pt idx="8110">
                  <c:v>4470.0</c:v>
                </c:pt>
                <c:pt idx="8111">
                  <c:v>4470.0</c:v>
                </c:pt>
                <c:pt idx="8112">
                  <c:v>4470.0</c:v>
                </c:pt>
                <c:pt idx="8113">
                  <c:v>4470.0</c:v>
                </c:pt>
                <c:pt idx="8114">
                  <c:v>4471.0</c:v>
                </c:pt>
                <c:pt idx="8115">
                  <c:v>4472.0</c:v>
                </c:pt>
                <c:pt idx="8116">
                  <c:v>4472.0</c:v>
                </c:pt>
                <c:pt idx="8117">
                  <c:v>4473.0</c:v>
                </c:pt>
                <c:pt idx="8118">
                  <c:v>4474.0</c:v>
                </c:pt>
                <c:pt idx="8119">
                  <c:v>4475.0</c:v>
                </c:pt>
                <c:pt idx="8120">
                  <c:v>4475.0</c:v>
                </c:pt>
                <c:pt idx="8121">
                  <c:v>4476.0</c:v>
                </c:pt>
                <c:pt idx="8122">
                  <c:v>4477.0</c:v>
                </c:pt>
                <c:pt idx="8123">
                  <c:v>4478.0</c:v>
                </c:pt>
                <c:pt idx="8124">
                  <c:v>4479.0</c:v>
                </c:pt>
                <c:pt idx="8125">
                  <c:v>4480.0</c:v>
                </c:pt>
                <c:pt idx="8126">
                  <c:v>4481.0</c:v>
                </c:pt>
                <c:pt idx="8127">
                  <c:v>4482.0</c:v>
                </c:pt>
                <c:pt idx="8128">
                  <c:v>4483.0</c:v>
                </c:pt>
                <c:pt idx="8129">
                  <c:v>4484.0</c:v>
                </c:pt>
                <c:pt idx="8130">
                  <c:v>4485.0</c:v>
                </c:pt>
                <c:pt idx="8131">
                  <c:v>4486.0</c:v>
                </c:pt>
                <c:pt idx="8132">
                  <c:v>4487.0</c:v>
                </c:pt>
                <c:pt idx="8133">
                  <c:v>4488.0</c:v>
                </c:pt>
                <c:pt idx="8134">
                  <c:v>4489.0</c:v>
                </c:pt>
                <c:pt idx="8135">
                  <c:v>4490.0</c:v>
                </c:pt>
                <c:pt idx="8136">
                  <c:v>4491.0</c:v>
                </c:pt>
                <c:pt idx="8137">
                  <c:v>4492.0</c:v>
                </c:pt>
                <c:pt idx="8138">
                  <c:v>4493.0</c:v>
                </c:pt>
                <c:pt idx="8139">
                  <c:v>4494.0</c:v>
                </c:pt>
                <c:pt idx="8140">
                  <c:v>4495.0</c:v>
                </c:pt>
                <c:pt idx="8141">
                  <c:v>4495.0</c:v>
                </c:pt>
                <c:pt idx="8142">
                  <c:v>4496.0</c:v>
                </c:pt>
                <c:pt idx="8143">
                  <c:v>4496.0</c:v>
                </c:pt>
                <c:pt idx="8144">
                  <c:v>4496.0</c:v>
                </c:pt>
                <c:pt idx="8145">
                  <c:v>4496.0</c:v>
                </c:pt>
                <c:pt idx="8146">
                  <c:v>4497.0</c:v>
                </c:pt>
                <c:pt idx="8147">
                  <c:v>4497.0</c:v>
                </c:pt>
                <c:pt idx="8148">
                  <c:v>4497.0</c:v>
                </c:pt>
                <c:pt idx="8149">
                  <c:v>4497.0</c:v>
                </c:pt>
                <c:pt idx="8150">
                  <c:v>4497.0</c:v>
                </c:pt>
                <c:pt idx="8151">
                  <c:v>4497.0</c:v>
                </c:pt>
                <c:pt idx="8152">
                  <c:v>4497.0</c:v>
                </c:pt>
                <c:pt idx="8153">
                  <c:v>4497.0</c:v>
                </c:pt>
                <c:pt idx="8154">
                  <c:v>4497.0</c:v>
                </c:pt>
                <c:pt idx="8155">
                  <c:v>4497.0</c:v>
                </c:pt>
                <c:pt idx="8156">
                  <c:v>4498.0</c:v>
                </c:pt>
                <c:pt idx="8157">
                  <c:v>4499.0</c:v>
                </c:pt>
                <c:pt idx="8158">
                  <c:v>4499.0</c:v>
                </c:pt>
                <c:pt idx="8159">
                  <c:v>4499.0</c:v>
                </c:pt>
                <c:pt idx="8160">
                  <c:v>4499.0</c:v>
                </c:pt>
                <c:pt idx="8161">
                  <c:v>4500.0</c:v>
                </c:pt>
                <c:pt idx="8162">
                  <c:v>4500.0</c:v>
                </c:pt>
                <c:pt idx="8163">
                  <c:v>4500.0</c:v>
                </c:pt>
                <c:pt idx="8164">
                  <c:v>4500.0</c:v>
                </c:pt>
                <c:pt idx="8165">
                  <c:v>4501.0</c:v>
                </c:pt>
                <c:pt idx="8166">
                  <c:v>4502.0</c:v>
                </c:pt>
                <c:pt idx="8167">
                  <c:v>4503.0</c:v>
                </c:pt>
                <c:pt idx="8168">
                  <c:v>4503.0</c:v>
                </c:pt>
                <c:pt idx="8169">
                  <c:v>4503.0</c:v>
                </c:pt>
                <c:pt idx="8170">
                  <c:v>4503.0</c:v>
                </c:pt>
                <c:pt idx="8171">
                  <c:v>4503.0</c:v>
                </c:pt>
                <c:pt idx="8172">
                  <c:v>4503.0</c:v>
                </c:pt>
                <c:pt idx="8173">
                  <c:v>4503.0</c:v>
                </c:pt>
                <c:pt idx="8174">
                  <c:v>4503.0</c:v>
                </c:pt>
                <c:pt idx="8175">
                  <c:v>4504.0</c:v>
                </c:pt>
                <c:pt idx="8176">
                  <c:v>4505.0</c:v>
                </c:pt>
                <c:pt idx="8177">
                  <c:v>4506.0</c:v>
                </c:pt>
                <c:pt idx="8178">
                  <c:v>4506.0</c:v>
                </c:pt>
                <c:pt idx="8179">
                  <c:v>4506.0</c:v>
                </c:pt>
                <c:pt idx="8180">
                  <c:v>4506.0</c:v>
                </c:pt>
                <c:pt idx="8181">
                  <c:v>4506.0</c:v>
                </c:pt>
                <c:pt idx="8182">
                  <c:v>4507.0</c:v>
                </c:pt>
                <c:pt idx="8183">
                  <c:v>4508.0</c:v>
                </c:pt>
                <c:pt idx="8184">
                  <c:v>4509.0</c:v>
                </c:pt>
                <c:pt idx="8185">
                  <c:v>4509.0</c:v>
                </c:pt>
                <c:pt idx="8186">
                  <c:v>4509.0</c:v>
                </c:pt>
                <c:pt idx="8187">
                  <c:v>4509.0</c:v>
                </c:pt>
                <c:pt idx="8188">
                  <c:v>4509.0</c:v>
                </c:pt>
                <c:pt idx="8189">
                  <c:v>4509.0</c:v>
                </c:pt>
                <c:pt idx="8190">
                  <c:v>4510.0</c:v>
                </c:pt>
                <c:pt idx="8191">
                  <c:v>4510.0</c:v>
                </c:pt>
                <c:pt idx="8192">
                  <c:v>4511.0</c:v>
                </c:pt>
                <c:pt idx="8193">
                  <c:v>4512.0</c:v>
                </c:pt>
                <c:pt idx="8194">
                  <c:v>4512.0</c:v>
                </c:pt>
                <c:pt idx="8195">
                  <c:v>4513.0</c:v>
                </c:pt>
                <c:pt idx="8196">
                  <c:v>4513.0</c:v>
                </c:pt>
                <c:pt idx="8197">
                  <c:v>4513.0</c:v>
                </c:pt>
                <c:pt idx="8198">
                  <c:v>4513.0</c:v>
                </c:pt>
                <c:pt idx="8199">
                  <c:v>4513.0</c:v>
                </c:pt>
                <c:pt idx="8200">
                  <c:v>4513.0</c:v>
                </c:pt>
                <c:pt idx="8201">
                  <c:v>4513.0</c:v>
                </c:pt>
                <c:pt idx="8202">
                  <c:v>4514.0</c:v>
                </c:pt>
                <c:pt idx="8203">
                  <c:v>4515.0</c:v>
                </c:pt>
                <c:pt idx="8204">
                  <c:v>4515.0</c:v>
                </c:pt>
                <c:pt idx="8205">
                  <c:v>4515.0</c:v>
                </c:pt>
                <c:pt idx="8206">
                  <c:v>4515.0</c:v>
                </c:pt>
                <c:pt idx="8207">
                  <c:v>4516.0</c:v>
                </c:pt>
                <c:pt idx="8208">
                  <c:v>4517.0</c:v>
                </c:pt>
                <c:pt idx="8209">
                  <c:v>4517.0</c:v>
                </c:pt>
                <c:pt idx="8210">
                  <c:v>4517.0</c:v>
                </c:pt>
                <c:pt idx="8211">
                  <c:v>4517.0</c:v>
                </c:pt>
                <c:pt idx="8212">
                  <c:v>4518.0</c:v>
                </c:pt>
                <c:pt idx="8213">
                  <c:v>4518.0</c:v>
                </c:pt>
                <c:pt idx="8214">
                  <c:v>4519.0</c:v>
                </c:pt>
                <c:pt idx="8215">
                  <c:v>4520.0</c:v>
                </c:pt>
                <c:pt idx="8216">
                  <c:v>4521.0</c:v>
                </c:pt>
                <c:pt idx="8217">
                  <c:v>4522.0</c:v>
                </c:pt>
                <c:pt idx="8218">
                  <c:v>4523.0</c:v>
                </c:pt>
                <c:pt idx="8219">
                  <c:v>4524.0</c:v>
                </c:pt>
                <c:pt idx="8220">
                  <c:v>4525.0</c:v>
                </c:pt>
                <c:pt idx="8221">
                  <c:v>4526.0</c:v>
                </c:pt>
                <c:pt idx="8222">
                  <c:v>4527.0</c:v>
                </c:pt>
                <c:pt idx="8223">
                  <c:v>4527.0</c:v>
                </c:pt>
                <c:pt idx="8224">
                  <c:v>4528.0</c:v>
                </c:pt>
                <c:pt idx="8225">
                  <c:v>4529.0</c:v>
                </c:pt>
                <c:pt idx="8226">
                  <c:v>4530.0</c:v>
                </c:pt>
                <c:pt idx="8227">
                  <c:v>4531.0</c:v>
                </c:pt>
                <c:pt idx="8228">
                  <c:v>4532.0</c:v>
                </c:pt>
                <c:pt idx="8229">
                  <c:v>4533.0</c:v>
                </c:pt>
                <c:pt idx="8230">
                  <c:v>4533.0</c:v>
                </c:pt>
                <c:pt idx="8231">
                  <c:v>4534.0</c:v>
                </c:pt>
                <c:pt idx="8232">
                  <c:v>4535.0</c:v>
                </c:pt>
                <c:pt idx="8233">
                  <c:v>4535.0</c:v>
                </c:pt>
                <c:pt idx="8234">
                  <c:v>4536.0</c:v>
                </c:pt>
                <c:pt idx="8235">
                  <c:v>4537.0</c:v>
                </c:pt>
                <c:pt idx="8236">
                  <c:v>4538.0</c:v>
                </c:pt>
                <c:pt idx="8237">
                  <c:v>4539.0</c:v>
                </c:pt>
                <c:pt idx="8238">
                  <c:v>4540.0</c:v>
                </c:pt>
                <c:pt idx="8239">
                  <c:v>4541.0</c:v>
                </c:pt>
                <c:pt idx="8240">
                  <c:v>4541.0</c:v>
                </c:pt>
                <c:pt idx="8241">
                  <c:v>4541.0</c:v>
                </c:pt>
                <c:pt idx="8242">
                  <c:v>4542.0</c:v>
                </c:pt>
                <c:pt idx="8243">
                  <c:v>4543.0</c:v>
                </c:pt>
                <c:pt idx="8244">
                  <c:v>4544.0</c:v>
                </c:pt>
                <c:pt idx="8245">
                  <c:v>4545.0</c:v>
                </c:pt>
                <c:pt idx="8246">
                  <c:v>4546.0</c:v>
                </c:pt>
                <c:pt idx="8247">
                  <c:v>4547.0</c:v>
                </c:pt>
                <c:pt idx="8248">
                  <c:v>4548.0</c:v>
                </c:pt>
                <c:pt idx="8249">
                  <c:v>4549.0</c:v>
                </c:pt>
                <c:pt idx="8250">
                  <c:v>4549.0</c:v>
                </c:pt>
                <c:pt idx="8251">
                  <c:v>4550.0</c:v>
                </c:pt>
                <c:pt idx="8252">
                  <c:v>4550.0</c:v>
                </c:pt>
                <c:pt idx="8253">
                  <c:v>4550.0</c:v>
                </c:pt>
                <c:pt idx="8254">
                  <c:v>4550.0</c:v>
                </c:pt>
                <c:pt idx="8255">
                  <c:v>4550.0</c:v>
                </c:pt>
                <c:pt idx="8256">
                  <c:v>4550.0</c:v>
                </c:pt>
                <c:pt idx="8257">
                  <c:v>4551.0</c:v>
                </c:pt>
                <c:pt idx="8258">
                  <c:v>4551.0</c:v>
                </c:pt>
                <c:pt idx="8259">
                  <c:v>4551.0</c:v>
                </c:pt>
                <c:pt idx="8260">
                  <c:v>4551.0</c:v>
                </c:pt>
                <c:pt idx="8261">
                  <c:v>4551.0</c:v>
                </c:pt>
                <c:pt idx="8262">
                  <c:v>4552.0</c:v>
                </c:pt>
                <c:pt idx="8263">
                  <c:v>4552.0</c:v>
                </c:pt>
                <c:pt idx="8264">
                  <c:v>4552.0</c:v>
                </c:pt>
                <c:pt idx="8265">
                  <c:v>4552.0</c:v>
                </c:pt>
                <c:pt idx="8266">
                  <c:v>4552.0</c:v>
                </c:pt>
                <c:pt idx="8267">
                  <c:v>4552.0</c:v>
                </c:pt>
                <c:pt idx="8268">
                  <c:v>4552.0</c:v>
                </c:pt>
                <c:pt idx="8269">
                  <c:v>4552.0</c:v>
                </c:pt>
                <c:pt idx="8270">
                  <c:v>4552.0</c:v>
                </c:pt>
                <c:pt idx="8271">
                  <c:v>4553.0</c:v>
                </c:pt>
                <c:pt idx="8272">
                  <c:v>4553.0</c:v>
                </c:pt>
                <c:pt idx="8273">
                  <c:v>4554.0</c:v>
                </c:pt>
                <c:pt idx="8274">
                  <c:v>4554.0</c:v>
                </c:pt>
                <c:pt idx="8275">
                  <c:v>4555.0</c:v>
                </c:pt>
                <c:pt idx="8276">
                  <c:v>4555.0</c:v>
                </c:pt>
                <c:pt idx="8277">
                  <c:v>4555.0</c:v>
                </c:pt>
                <c:pt idx="8278">
                  <c:v>4556.0</c:v>
                </c:pt>
                <c:pt idx="8279">
                  <c:v>4556.0</c:v>
                </c:pt>
                <c:pt idx="8280">
                  <c:v>4557.0</c:v>
                </c:pt>
                <c:pt idx="8281">
                  <c:v>4558.0</c:v>
                </c:pt>
                <c:pt idx="8282">
                  <c:v>4558.0</c:v>
                </c:pt>
                <c:pt idx="8283">
                  <c:v>4559.0</c:v>
                </c:pt>
                <c:pt idx="8284">
                  <c:v>4559.0</c:v>
                </c:pt>
                <c:pt idx="8285">
                  <c:v>4560.0</c:v>
                </c:pt>
                <c:pt idx="8286">
                  <c:v>4561.0</c:v>
                </c:pt>
                <c:pt idx="8287">
                  <c:v>4561.0</c:v>
                </c:pt>
                <c:pt idx="8288">
                  <c:v>4561.0</c:v>
                </c:pt>
                <c:pt idx="8289">
                  <c:v>4562.0</c:v>
                </c:pt>
                <c:pt idx="8290">
                  <c:v>4563.0</c:v>
                </c:pt>
                <c:pt idx="8291">
                  <c:v>4563.0</c:v>
                </c:pt>
                <c:pt idx="8292">
                  <c:v>4564.0</c:v>
                </c:pt>
                <c:pt idx="8293">
                  <c:v>4564.0</c:v>
                </c:pt>
                <c:pt idx="8294">
                  <c:v>4564.0</c:v>
                </c:pt>
                <c:pt idx="8295">
                  <c:v>4564.0</c:v>
                </c:pt>
                <c:pt idx="8296">
                  <c:v>4564.0</c:v>
                </c:pt>
                <c:pt idx="8297">
                  <c:v>4565.0</c:v>
                </c:pt>
                <c:pt idx="8298">
                  <c:v>4565.0</c:v>
                </c:pt>
                <c:pt idx="8299">
                  <c:v>4565.0</c:v>
                </c:pt>
                <c:pt idx="8300">
                  <c:v>4565.0</c:v>
                </c:pt>
                <c:pt idx="8301">
                  <c:v>4565.0</c:v>
                </c:pt>
                <c:pt idx="8302">
                  <c:v>4565.0</c:v>
                </c:pt>
                <c:pt idx="8303">
                  <c:v>4566.0</c:v>
                </c:pt>
                <c:pt idx="8304">
                  <c:v>4567.0</c:v>
                </c:pt>
                <c:pt idx="8305">
                  <c:v>4567.0</c:v>
                </c:pt>
                <c:pt idx="8306">
                  <c:v>4567.0</c:v>
                </c:pt>
                <c:pt idx="8307">
                  <c:v>4568.0</c:v>
                </c:pt>
                <c:pt idx="8308">
                  <c:v>4568.0</c:v>
                </c:pt>
                <c:pt idx="8309">
                  <c:v>4569.0</c:v>
                </c:pt>
                <c:pt idx="8310">
                  <c:v>4569.0</c:v>
                </c:pt>
                <c:pt idx="8311">
                  <c:v>4570.0</c:v>
                </c:pt>
                <c:pt idx="8312">
                  <c:v>4571.0</c:v>
                </c:pt>
                <c:pt idx="8313">
                  <c:v>4571.0</c:v>
                </c:pt>
                <c:pt idx="8314">
                  <c:v>4572.0</c:v>
                </c:pt>
                <c:pt idx="8315">
                  <c:v>4573.0</c:v>
                </c:pt>
                <c:pt idx="8316">
                  <c:v>4574.0</c:v>
                </c:pt>
                <c:pt idx="8317">
                  <c:v>4574.0</c:v>
                </c:pt>
                <c:pt idx="8318">
                  <c:v>4574.0</c:v>
                </c:pt>
                <c:pt idx="8319">
                  <c:v>4575.0</c:v>
                </c:pt>
                <c:pt idx="8320">
                  <c:v>4575.0</c:v>
                </c:pt>
                <c:pt idx="8321">
                  <c:v>4576.0</c:v>
                </c:pt>
                <c:pt idx="8322">
                  <c:v>4576.0</c:v>
                </c:pt>
                <c:pt idx="8323">
                  <c:v>4576.0</c:v>
                </c:pt>
                <c:pt idx="8324">
                  <c:v>4576.0</c:v>
                </c:pt>
                <c:pt idx="8325">
                  <c:v>4576.0</c:v>
                </c:pt>
                <c:pt idx="8326">
                  <c:v>4577.0</c:v>
                </c:pt>
                <c:pt idx="8327">
                  <c:v>4577.0</c:v>
                </c:pt>
                <c:pt idx="8328">
                  <c:v>4577.0</c:v>
                </c:pt>
                <c:pt idx="8329">
                  <c:v>4577.0</c:v>
                </c:pt>
                <c:pt idx="8330">
                  <c:v>4577.0</c:v>
                </c:pt>
                <c:pt idx="8331">
                  <c:v>4577.0</c:v>
                </c:pt>
                <c:pt idx="8332">
                  <c:v>4577.0</c:v>
                </c:pt>
                <c:pt idx="8333">
                  <c:v>4578.0</c:v>
                </c:pt>
                <c:pt idx="8334">
                  <c:v>4578.0</c:v>
                </c:pt>
                <c:pt idx="8335">
                  <c:v>4578.0</c:v>
                </c:pt>
                <c:pt idx="8336">
                  <c:v>4578.0</c:v>
                </c:pt>
                <c:pt idx="8337">
                  <c:v>4578.0</c:v>
                </c:pt>
                <c:pt idx="8338">
                  <c:v>4578.0</c:v>
                </c:pt>
                <c:pt idx="8339">
                  <c:v>4578.0</c:v>
                </c:pt>
                <c:pt idx="8340">
                  <c:v>4578.0</c:v>
                </c:pt>
                <c:pt idx="8341">
                  <c:v>4578.0</c:v>
                </c:pt>
                <c:pt idx="8342">
                  <c:v>4579.0</c:v>
                </c:pt>
                <c:pt idx="8343">
                  <c:v>4579.0</c:v>
                </c:pt>
                <c:pt idx="8344">
                  <c:v>4580.0</c:v>
                </c:pt>
                <c:pt idx="8345">
                  <c:v>4580.0</c:v>
                </c:pt>
                <c:pt idx="8346">
                  <c:v>4581.0</c:v>
                </c:pt>
                <c:pt idx="8347">
                  <c:v>4582.0</c:v>
                </c:pt>
                <c:pt idx="8348">
                  <c:v>4582.0</c:v>
                </c:pt>
                <c:pt idx="8349">
                  <c:v>4583.0</c:v>
                </c:pt>
                <c:pt idx="8350">
                  <c:v>4583.0</c:v>
                </c:pt>
                <c:pt idx="8351">
                  <c:v>4584.0</c:v>
                </c:pt>
                <c:pt idx="8352">
                  <c:v>4584.0</c:v>
                </c:pt>
                <c:pt idx="8353">
                  <c:v>4584.0</c:v>
                </c:pt>
                <c:pt idx="8354">
                  <c:v>4585.0</c:v>
                </c:pt>
                <c:pt idx="8355">
                  <c:v>4585.0</c:v>
                </c:pt>
                <c:pt idx="8356">
                  <c:v>4585.0</c:v>
                </c:pt>
                <c:pt idx="8357">
                  <c:v>4586.0</c:v>
                </c:pt>
                <c:pt idx="8358">
                  <c:v>4586.0</c:v>
                </c:pt>
                <c:pt idx="8359">
                  <c:v>4586.0</c:v>
                </c:pt>
                <c:pt idx="8360">
                  <c:v>4586.0</c:v>
                </c:pt>
                <c:pt idx="8361">
                  <c:v>4586.0</c:v>
                </c:pt>
                <c:pt idx="8362">
                  <c:v>4586.0</c:v>
                </c:pt>
                <c:pt idx="8363">
                  <c:v>4586.0</c:v>
                </c:pt>
                <c:pt idx="8364">
                  <c:v>4586.0</c:v>
                </c:pt>
                <c:pt idx="8365">
                  <c:v>4587.0</c:v>
                </c:pt>
                <c:pt idx="8366">
                  <c:v>4587.0</c:v>
                </c:pt>
                <c:pt idx="8367">
                  <c:v>4588.0</c:v>
                </c:pt>
                <c:pt idx="8368">
                  <c:v>4588.0</c:v>
                </c:pt>
                <c:pt idx="8369">
                  <c:v>4588.0</c:v>
                </c:pt>
                <c:pt idx="8370">
                  <c:v>4589.0</c:v>
                </c:pt>
                <c:pt idx="8371">
                  <c:v>4589.0</c:v>
                </c:pt>
                <c:pt idx="8372">
                  <c:v>4589.0</c:v>
                </c:pt>
                <c:pt idx="8373">
                  <c:v>4589.0</c:v>
                </c:pt>
                <c:pt idx="8374">
                  <c:v>4589.0</c:v>
                </c:pt>
                <c:pt idx="8375">
                  <c:v>4589.0</c:v>
                </c:pt>
                <c:pt idx="8376">
                  <c:v>4589.0</c:v>
                </c:pt>
                <c:pt idx="8377">
                  <c:v>4589.0</c:v>
                </c:pt>
                <c:pt idx="8378">
                  <c:v>4590.0</c:v>
                </c:pt>
                <c:pt idx="8379">
                  <c:v>4590.0</c:v>
                </c:pt>
                <c:pt idx="8380">
                  <c:v>4590.0</c:v>
                </c:pt>
                <c:pt idx="8381">
                  <c:v>4590.0</c:v>
                </c:pt>
                <c:pt idx="8382">
                  <c:v>4590.0</c:v>
                </c:pt>
                <c:pt idx="8383">
                  <c:v>4591.0</c:v>
                </c:pt>
                <c:pt idx="8384">
                  <c:v>4592.0</c:v>
                </c:pt>
                <c:pt idx="8385">
                  <c:v>4593.0</c:v>
                </c:pt>
                <c:pt idx="8386">
                  <c:v>4594.0</c:v>
                </c:pt>
                <c:pt idx="8387">
                  <c:v>4595.0</c:v>
                </c:pt>
                <c:pt idx="8388">
                  <c:v>4596.0</c:v>
                </c:pt>
                <c:pt idx="8389">
                  <c:v>4597.0</c:v>
                </c:pt>
                <c:pt idx="8390">
                  <c:v>4598.0</c:v>
                </c:pt>
                <c:pt idx="8391">
                  <c:v>4599.0</c:v>
                </c:pt>
                <c:pt idx="8392">
                  <c:v>4600.0</c:v>
                </c:pt>
                <c:pt idx="8393">
                  <c:v>4601.0</c:v>
                </c:pt>
                <c:pt idx="8394">
                  <c:v>4602.0</c:v>
                </c:pt>
                <c:pt idx="8395">
                  <c:v>4602.0</c:v>
                </c:pt>
                <c:pt idx="8396">
                  <c:v>4602.0</c:v>
                </c:pt>
                <c:pt idx="8397">
                  <c:v>4602.0</c:v>
                </c:pt>
                <c:pt idx="8398">
                  <c:v>4602.0</c:v>
                </c:pt>
                <c:pt idx="8399">
                  <c:v>4602.0</c:v>
                </c:pt>
                <c:pt idx="8400">
                  <c:v>4602.0</c:v>
                </c:pt>
                <c:pt idx="8401">
                  <c:v>4602.0</c:v>
                </c:pt>
                <c:pt idx="8402">
                  <c:v>4602.0</c:v>
                </c:pt>
                <c:pt idx="8403">
                  <c:v>4602.0</c:v>
                </c:pt>
                <c:pt idx="8404">
                  <c:v>4602.0</c:v>
                </c:pt>
                <c:pt idx="8405">
                  <c:v>4603.0</c:v>
                </c:pt>
                <c:pt idx="8406">
                  <c:v>4603.0</c:v>
                </c:pt>
                <c:pt idx="8407">
                  <c:v>4604.0</c:v>
                </c:pt>
                <c:pt idx="8408">
                  <c:v>4605.0</c:v>
                </c:pt>
                <c:pt idx="8409">
                  <c:v>4605.0</c:v>
                </c:pt>
                <c:pt idx="8410">
                  <c:v>4606.0</c:v>
                </c:pt>
                <c:pt idx="8411">
                  <c:v>4606.0</c:v>
                </c:pt>
                <c:pt idx="8412">
                  <c:v>4607.0</c:v>
                </c:pt>
                <c:pt idx="8413">
                  <c:v>4607.0</c:v>
                </c:pt>
                <c:pt idx="8414">
                  <c:v>4607.0</c:v>
                </c:pt>
                <c:pt idx="8415">
                  <c:v>4608.0</c:v>
                </c:pt>
                <c:pt idx="8416">
                  <c:v>4608.0</c:v>
                </c:pt>
                <c:pt idx="8417">
                  <c:v>4608.0</c:v>
                </c:pt>
                <c:pt idx="8418">
                  <c:v>4609.0</c:v>
                </c:pt>
                <c:pt idx="8419">
                  <c:v>4610.0</c:v>
                </c:pt>
                <c:pt idx="8420">
                  <c:v>4611.0</c:v>
                </c:pt>
                <c:pt idx="8421">
                  <c:v>4612.0</c:v>
                </c:pt>
                <c:pt idx="8422">
                  <c:v>4613.0</c:v>
                </c:pt>
                <c:pt idx="8423">
                  <c:v>4614.0</c:v>
                </c:pt>
                <c:pt idx="8424">
                  <c:v>4614.0</c:v>
                </c:pt>
                <c:pt idx="8425">
                  <c:v>4614.0</c:v>
                </c:pt>
                <c:pt idx="8426">
                  <c:v>4614.0</c:v>
                </c:pt>
                <c:pt idx="8427">
                  <c:v>4614.0</c:v>
                </c:pt>
                <c:pt idx="8428">
                  <c:v>4614.0</c:v>
                </c:pt>
                <c:pt idx="8429">
                  <c:v>4614.0</c:v>
                </c:pt>
                <c:pt idx="8430">
                  <c:v>4614.0</c:v>
                </c:pt>
                <c:pt idx="8431">
                  <c:v>4615.0</c:v>
                </c:pt>
                <c:pt idx="8432">
                  <c:v>4616.0</c:v>
                </c:pt>
                <c:pt idx="8433">
                  <c:v>4617.0</c:v>
                </c:pt>
                <c:pt idx="8434">
                  <c:v>4618.0</c:v>
                </c:pt>
                <c:pt idx="8435">
                  <c:v>4618.0</c:v>
                </c:pt>
                <c:pt idx="8436">
                  <c:v>4619.0</c:v>
                </c:pt>
                <c:pt idx="8437">
                  <c:v>4619.0</c:v>
                </c:pt>
                <c:pt idx="8438">
                  <c:v>4619.0</c:v>
                </c:pt>
                <c:pt idx="8439">
                  <c:v>4620.0</c:v>
                </c:pt>
                <c:pt idx="8440">
                  <c:v>4620.0</c:v>
                </c:pt>
                <c:pt idx="8441">
                  <c:v>4620.0</c:v>
                </c:pt>
                <c:pt idx="8442">
                  <c:v>4621.0</c:v>
                </c:pt>
                <c:pt idx="8443">
                  <c:v>4622.0</c:v>
                </c:pt>
                <c:pt idx="8444">
                  <c:v>4623.0</c:v>
                </c:pt>
                <c:pt idx="8445">
                  <c:v>4624.0</c:v>
                </c:pt>
                <c:pt idx="8446">
                  <c:v>4625.0</c:v>
                </c:pt>
                <c:pt idx="8447">
                  <c:v>4626.0</c:v>
                </c:pt>
                <c:pt idx="8448">
                  <c:v>4627.0</c:v>
                </c:pt>
                <c:pt idx="8449">
                  <c:v>4627.0</c:v>
                </c:pt>
                <c:pt idx="8450">
                  <c:v>4627.0</c:v>
                </c:pt>
                <c:pt idx="8451">
                  <c:v>4628.0</c:v>
                </c:pt>
                <c:pt idx="8452">
                  <c:v>4629.0</c:v>
                </c:pt>
                <c:pt idx="8453">
                  <c:v>4630.0</c:v>
                </c:pt>
                <c:pt idx="8454">
                  <c:v>4630.0</c:v>
                </c:pt>
                <c:pt idx="8455">
                  <c:v>4631.0</c:v>
                </c:pt>
                <c:pt idx="8456">
                  <c:v>4631.0</c:v>
                </c:pt>
                <c:pt idx="8457">
                  <c:v>4631.0</c:v>
                </c:pt>
                <c:pt idx="8458">
                  <c:v>4632.0</c:v>
                </c:pt>
                <c:pt idx="8459">
                  <c:v>4632.0</c:v>
                </c:pt>
                <c:pt idx="8460">
                  <c:v>4633.0</c:v>
                </c:pt>
                <c:pt idx="8461">
                  <c:v>4634.0</c:v>
                </c:pt>
                <c:pt idx="8462">
                  <c:v>4634.0</c:v>
                </c:pt>
                <c:pt idx="8463">
                  <c:v>4635.0</c:v>
                </c:pt>
                <c:pt idx="8464">
                  <c:v>4636.0</c:v>
                </c:pt>
                <c:pt idx="8465">
                  <c:v>4637.0</c:v>
                </c:pt>
                <c:pt idx="8466">
                  <c:v>4638.0</c:v>
                </c:pt>
                <c:pt idx="8467">
                  <c:v>4639.0</c:v>
                </c:pt>
                <c:pt idx="8468">
                  <c:v>4639.0</c:v>
                </c:pt>
                <c:pt idx="8469">
                  <c:v>4640.0</c:v>
                </c:pt>
                <c:pt idx="8470">
                  <c:v>4640.0</c:v>
                </c:pt>
                <c:pt idx="8471">
                  <c:v>4641.0</c:v>
                </c:pt>
                <c:pt idx="8472">
                  <c:v>4642.0</c:v>
                </c:pt>
                <c:pt idx="8473">
                  <c:v>4643.0</c:v>
                </c:pt>
                <c:pt idx="8474">
                  <c:v>4643.0</c:v>
                </c:pt>
                <c:pt idx="8475">
                  <c:v>4643.0</c:v>
                </c:pt>
                <c:pt idx="8476">
                  <c:v>4644.0</c:v>
                </c:pt>
                <c:pt idx="8477">
                  <c:v>4645.0</c:v>
                </c:pt>
                <c:pt idx="8478">
                  <c:v>4645.0</c:v>
                </c:pt>
                <c:pt idx="8479">
                  <c:v>4646.0</c:v>
                </c:pt>
                <c:pt idx="8480">
                  <c:v>4647.0</c:v>
                </c:pt>
                <c:pt idx="8481">
                  <c:v>4648.0</c:v>
                </c:pt>
                <c:pt idx="8482">
                  <c:v>4649.0</c:v>
                </c:pt>
                <c:pt idx="8483">
                  <c:v>4650.0</c:v>
                </c:pt>
                <c:pt idx="8484">
                  <c:v>4651.0</c:v>
                </c:pt>
                <c:pt idx="8485">
                  <c:v>4652.0</c:v>
                </c:pt>
                <c:pt idx="8486">
                  <c:v>4653.0</c:v>
                </c:pt>
                <c:pt idx="8487">
                  <c:v>4654.0</c:v>
                </c:pt>
                <c:pt idx="8488">
                  <c:v>4655.0</c:v>
                </c:pt>
                <c:pt idx="8489">
                  <c:v>4656.0</c:v>
                </c:pt>
                <c:pt idx="8490">
                  <c:v>4657.0</c:v>
                </c:pt>
                <c:pt idx="8491">
                  <c:v>4658.0</c:v>
                </c:pt>
                <c:pt idx="8492">
                  <c:v>4659.0</c:v>
                </c:pt>
                <c:pt idx="8493">
                  <c:v>4660.0</c:v>
                </c:pt>
                <c:pt idx="8494">
                  <c:v>4661.0</c:v>
                </c:pt>
                <c:pt idx="8495">
                  <c:v>4662.0</c:v>
                </c:pt>
                <c:pt idx="8496">
                  <c:v>4663.0</c:v>
                </c:pt>
                <c:pt idx="8497">
                  <c:v>4664.0</c:v>
                </c:pt>
                <c:pt idx="8498">
                  <c:v>4665.0</c:v>
                </c:pt>
                <c:pt idx="8499">
                  <c:v>4666.0</c:v>
                </c:pt>
                <c:pt idx="8500">
                  <c:v>4667.0</c:v>
                </c:pt>
                <c:pt idx="8501">
                  <c:v>4668.0</c:v>
                </c:pt>
                <c:pt idx="8502">
                  <c:v>4669.0</c:v>
                </c:pt>
                <c:pt idx="8503">
                  <c:v>4669.0</c:v>
                </c:pt>
                <c:pt idx="8504">
                  <c:v>4670.0</c:v>
                </c:pt>
                <c:pt idx="8505">
                  <c:v>4670.0</c:v>
                </c:pt>
                <c:pt idx="8506">
                  <c:v>4671.0</c:v>
                </c:pt>
                <c:pt idx="8507">
                  <c:v>4672.0</c:v>
                </c:pt>
                <c:pt idx="8508">
                  <c:v>4673.0</c:v>
                </c:pt>
                <c:pt idx="8509">
                  <c:v>4674.0</c:v>
                </c:pt>
                <c:pt idx="8510">
                  <c:v>4675.0</c:v>
                </c:pt>
                <c:pt idx="8511">
                  <c:v>4676.0</c:v>
                </c:pt>
                <c:pt idx="8512">
                  <c:v>4677.0</c:v>
                </c:pt>
                <c:pt idx="8513">
                  <c:v>4678.0</c:v>
                </c:pt>
                <c:pt idx="8514">
                  <c:v>4679.0</c:v>
                </c:pt>
                <c:pt idx="8515">
                  <c:v>4680.0</c:v>
                </c:pt>
                <c:pt idx="8516">
                  <c:v>4681.0</c:v>
                </c:pt>
                <c:pt idx="8517">
                  <c:v>4682.0</c:v>
                </c:pt>
                <c:pt idx="8518">
                  <c:v>4683.0</c:v>
                </c:pt>
                <c:pt idx="8519">
                  <c:v>4684.0</c:v>
                </c:pt>
                <c:pt idx="8520">
                  <c:v>4684.0</c:v>
                </c:pt>
                <c:pt idx="8521">
                  <c:v>4685.0</c:v>
                </c:pt>
                <c:pt idx="8522">
                  <c:v>4686.0</c:v>
                </c:pt>
                <c:pt idx="8523">
                  <c:v>4687.0</c:v>
                </c:pt>
                <c:pt idx="8524">
                  <c:v>4688.0</c:v>
                </c:pt>
                <c:pt idx="8525">
                  <c:v>4689.0</c:v>
                </c:pt>
                <c:pt idx="8526">
                  <c:v>4690.0</c:v>
                </c:pt>
                <c:pt idx="8527">
                  <c:v>4691.0</c:v>
                </c:pt>
                <c:pt idx="8528">
                  <c:v>4692.0</c:v>
                </c:pt>
                <c:pt idx="8529">
                  <c:v>4693.0</c:v>
                </c:pt>
                <c:pt idx="8530">
                  <c:v>4694.0</c:v>
                </c:pt>
                <c:pt idx="8531">
                  <c:v>4695.0</c:v>
                </c:pt>
                <c:pt idx="8532">
                  <c:v>4695.0</c:v>
                </c:pt>
                <c:pt idx="8533">
                  <c:v>4696.0</c:v>
                </c:pt>
                <c:pt idx="8534">
                  <c:v>4696.0</c:v>
                </c:pt>
                <c:pt idx="8535">
                  <c:v>4696.0</c:v>
                </c:pt>
                <c:pt idx="8536">
                  <c:v>4697.0</c:v>
                </c:pt>
                <c:pt idx="8537">
                  <c:v>4697.0</c:v>
                </c:pt>
                <c:pt idx="8538">
                  <c:v>4698.0</c:v>
                </c:pt>
                <c:pt idx="8539">
                  <c:v>4699.0</c:v>
                </c:pt>
                <c:pt idx="8540">
                  <c:v>4700.0</c:v>
                </c:pt>
                <c:pt idx="8541">
                  <c:v>4701.0</c:v>
                </c:pt>
                <c:pt idx="8542">
                  <c:v>4701.0</c:v>
                </c:pt>
                <c:pt idx="8543">
                  <c:v>4701.0</c:v>
                </c:pt>
                <c:pt idx="8544">
                  <c:v>4701.0</c:v>
                </c:pt>
                <c:pt idx="8545">
                  <c:v>4702.0</c:v>
                </c:pt>
                <c:pt idx="8546">
                  <c:v>4703.0</c:v>
                </c:pt>
                <c:pt idx="8547">
                  <c:v>4704.0</c:v>
                </c:pt>
                <c:pt idx="8548">
                  <c:v>4705.0</c:v>
                </c:pt>
                <c:pt idx="8549">
                  <c:v>4706.0</c:v>
                </c:pt>
                <c:pt idx="8550">
                  <c:v>4707.0</c:v>
                </c:pt>
                <c:pt idx="8551">
                  <c:v>4708.0</c:v>
                </c:pt>
                <c:pt idx="8552">
                  <c:v>4709.0</c:v>
                </c:pt>
                <c:pt idx="8553">
                  <c:v>4709.0</c:v>
                </c:pt>
                <c:pt idx="8554">
                  <c:v>4709.0</c:v>
                </c:pt>
                <c:pt idx="8555">
                  <c:v>4709.0</c:v>
                </c:pt>
                <c:pt idx="8556">
                  <c:v>4710.0</c:v>
                </c:pt>
                <c:pt idx="8557">
                  <c:v>4710.0</c:v>
                </c:pt>
                <c:pt idx="8558">
                  <c:v>4711.0</c:v>
                </c:pt>
                <c:pt idx="8559">
                  <c:v>4712.0</c:v>
                </c:pt>
                <c:pt idx="8560">
                  <c:v>4713.0</c:v>
                </c:pt>
                <c:pt idx="8561">
                  <c:v>4714.0</c:v>
                </c:pt>
                <c:pt idx="8562">
                  <c:v>4715.0</c:v>
                </c:pt>
                <c:pt idx="8563">
                  <c:v>4716.0</c:v>
                </c:pt>
                <c:pt idx="8564">
                  <c:v>4717.0</c:v>
                </c:pt>
                <c:pt idx="8565">
                  <c:v>4718.0</c:v>
                </c:pt>
                <c:pt idx="8566">
                  <c:v>4719.0</c:v>
                </c:pt>
                <c:pt idx="8567">
                  <c:v>4719.0</c:v>
                </c:pt>
                <c:pt idx="8568">
                  <c:v>4720.0</c:v>
                </c:pt>
                <c:pt idx="8569">
                  <c:v>4720.0</c:v>
                </c:pt>
                <c:pt idx="8570">
                  <c:v>4720.0</c:v>
                </c:pt>
                <c:pt idx="8571">
                  <c:v>4721.0</c:v>
                </c:pt>
                <c:pt idx="8572">
                  <c:v>4722.0</c:v>
                </c:pt>
                <c:pt idx="8573">
                  <c:v>4723.0</c:v>
                </c:pt>
                <c:pt idx="8574">
                  <c:v>4724.0</c:v>
                </c:pt>
                <c:pt idx="8575">
                  <c:v>4725.0</c:v>
                </c:pt>
                <c:pt idx="8576">
                  <c:v>4725.0</c:v>
                </c:pt>
                <c:pt idx="8577">
                  <c:v>4726.0</c:v>
                </c:pt>
                <c:pt idx="8578">
                  <c:v>4727.0</c:v>
                </c:pt>
                <c:pt idx="8579">
                  <c:v>4727.0</c:v>
                </c:pt>
                <c:pt idx="8580">
                  <c:v>4727.0</c:v>
                </c:pt>
                <c:pt idx="8581">
                  <c:v>4728.0</c:v>
                </c:pt>
                <c:pt idx="8582">
                  <c:v>4728.0</c:v>
                </c:pt>
                <c:pt idx="8583">
                  <c:v>4729.0</c:v>
                </c:pt>
                <c:pt idx="8584">
                  <c:v>4730.0</c:v>
                </c:pt>
                <c:pt idx="8585">
                  <c:v>4731.0</c:v>
                </c:pt>
                <c:pt idx="8586">
                  <c:v>4732.0</c:v>
                </c:pt>
                <c:pt idx="8587">
                  <c:v>4733.0</c:v>
                </c:pt>
                <c:pt idx="8588">
                  <c:v>4734.0</c:v>
                </c:pt>
                <c:pt idx="8589">
                  <c:v>4735.0</c:v>
                </c:pt>
                <c:pt idx="8590">
                  <c:v>4736.0</c:v>
                </c:pt>
                <c:pt idx="8591">
                  <c:v>4737.0</c:v>
                </c:pt>
                <c:pt idx="8592">
                  <c:v>4738.0</c:v>
                </c:pt>
                <c:pt idx="8593">
                  <c:v>4738.0</c:v>
                </c:pt>
                <c:pt idx="8594">
                  <c:v>4738.0</c:v>
                </c:pt>
                <c:pt idx="8595">
                  <c:v>4738.0</c:v>
                </c:pt>
                <c:pt idx="8596">
                  <c:v>4738.0</c:v>
                </c:pt>
                <c:pt idx="8597">
                  <c:v>4738.0</c:v>
                </c:pt>
                <c:pt idx="8598">
                  <c:v>4738.0</c:v>
                </c:pt>
                <c:pt idx="8599">
                  <c:v>4738.0</c:v>
                </c:pt>
                <c:pt idx="8600">
                  <c:v>4738.0</c:v>
                </c:pt>
                <c:pt idx="8601">
                  <c:v>4738.0</c:v>
                </c:pt>
                <c:pt idx="8602">
                  <c:v>4738.0</c:v>
                </c:pt>
                <c:pt idx="8603">
                  <c:v>4738.0</c:v>
                </c:pt>
                <c:pt idx="8604">
                  <c:v>4738.0</c:v>
                </c:pt>
                <c:pt idx="8605">
                  <c:v>4738.0</c:v>
                </c:pt>
                <c:pt idx="8606">
                  <c:v>4738.0</c:v>
                </c:pt>
                <c:pt idx="8607">
                  <c:v>4739.0</c:v>
                </c:pt>
                <c:pt idx="8608">
                  <c:v>4739.0</c:v>
                </c:pt>
                <c:pt idx="8609">
                  <c:v>4740.0</c:v>
                </c:pt>
                <c:pt idx="8610">
                  <c:v>4741.0</c:v>
                </c:pt>
                <c:pt idx="8611">
                  <c:v>4741.0</c:v>
                </c:pt>
                <c:pt idx="8612">
                  <c:v>4741.0</c:v>
                </c:pt>
                <c:pt idx="8613">
                  <c:v>4742.0</c:v>
                </c:pt>
                <c:pt idx="8614">
                  <c:v>4743.0</c:v>
                </c:pt>
                <c:pt idx="8615">
                  <c:v>4743.0</c:v>
                </c:pt>
                <c:pt idx="8616">
                  <c:v>4743.0</c:v>
                </c:pt>
                <c:pt idx="8617">
                  <c:v>4743.0</c:v>
                </c:pt>
                <c:pt idx="8618">
                  <c:v>4744.0</c:v>
                </c:pt>
                <c:pt idx="8619">
                  <c:v>4744.0</c:v>
                </c:pt>
                <c:pt idx="8620">
                  <c:v>4744.0</c:v>
                </c:pt>
                <c:pt idx="8621">
                  <c:v>4744.0</c:v>
                </c:pt>
                <c:pt idx="8622">
                  <c:v>4744.0</c:v>
                </c:pt>
                <c:pt idx="8623">
                  <c:v>4744.0</c:v>
                </c:pt>
                <c:pt idx="8624">
                  <c:v>4744.0</c:v>
                </c:pt>
                <c:pt idx="8625">
                  <c:v>4744.0</c:v>
                </c:pt>
                <c:pt idx="8626">
                  <c:v>4745.0</c:v>
                </c:pt>
                <c:pt idx="8627">
                  <c:v>4746.0</c:v>
                </c:pt>
                <c:pt idx="8628">
                  <c:v>4747.0</c:v>
                </c:pt>
                <c:pt idx="8629">
                  <c:v>4748.0</c:v>
                </c:pt>
                <c:pt idx="8630">
                  <c:v>4748.0</c:v>
                </c:pt>
                <c:pt idx="8631">
                  <c:v>4748.0</c:v>
                </c:pt>
                <c:pt idx="8632">
                  <c:v>4749.0</c:v>
                </c:pt>
                <c:pt idx="8633">
                  <c:v>4750.0</c:v>
                </c:pt>
                <c:pt idx="8634">
                  <c:v>4751.0</c:v>
                </c:pt>
                <c:pt idx="8635">
                  <c:v>4752.0</c:v>
                </c:pt>
                <c:pt idx="8636">
                  <c:v>4753.0</c:v>
                </c:pt>
                <c:pt idx="8637">
                  <c:v>4754.0</c:v>
                </c:pt>
                <c:pt idx="8638">
                  <c:v>4754.0</c:v>
                </c:pt>
                <c:pt idx="8639">
                  <c:v>4754.0</c:v>
                </c:pt>
                <c:pt idx="8640">
                  <c:v>4754.0</c:v>
                </c:pt>
                <c:pt idx="8641">
                  <c:v>4754.0</c:v>
                </c:pt>
                <c:pt idx="8642">
                  <c:v>4754.0</c:v>
                </c:pt>
                <c:pt idx="8643">
                  <c:v>4754.0</c:v>
                </c:pt>
                <c:pt idx="8644">
                  <c:v>4754.0</c:v>
                </c:pt>
                <c:pt idx="8645">
                  <c:v>4754.0</c:v>
                </c:pt>
                <c:pt idx="8646">
                  <c:v>4754.0</c:v>
                </c:pt>
                <c:pt idx="8647">
                  <c:v>4754.0</c:v>
                </c:pt>
                <c:pt idx="8648">
                  <c:v>4754.0</c:v>
                </c:pt>
                <c:pt idx="8649">
                  <c:v>4755.0</c:v>
                </c:pt>
                <c:pt idx="8650">
                  <c:v>4756.0</c:v>
                </c:pt>
                <c:pt idx="8651">
                  <c:v>4756.0</c:v>
                </c:pt>
                <c:pt idx="8652">
                  <c:v>4756.0</c:v>
                </c:pt>
                <c:pt idx="8653">
                  <c:v>4756.0</c:v>
                </c:pt>
                <c:pt idx="8654">
                  <c:v>4756.0</c:v>
                </c:pt>
                <c:pt idx="8655">
                  <c:v>4756.0</c:v>
                </c:pt>
                <c:pt idx="8656">
                  <c:v>4757.0</c:v>
                </c:pt>
                <c:pt idx="8657">
                  <c:v>4757.0</c:v>
                </c:pt>
                <c:pt idx="8658">
                  <c:v>4758.0</c:v>
                </c:pt>
                <c:pt idx="8659">
                  <c:v>4759.0</c:v>
                </c:pt>
                <c:pt idx="8660">
                  <c:v>4759.0</c:v>
                </c:pt>
                <c:pt idx="8661">
                  <c:v>4759.0</c:v>
                </c:pt>
                <c:pt idx="8662">
                  <c:v>4759.0</c:v>
                </c:pt>
                <c:pt idx="8663">
                  <c:v>4759.0</c:v>
                </c:pt>
                <c:pt idx="8664">
                  <c:v>4759.0</c:v>
                </c:pt>
                <c:pt idx="8665">
                  <c:v>4759.0</c:v>
                </c:pt>
                <c:pt idx="8666">
                  <c:v>4759.0</c:v>
                </c:pt>
                <c:pt idx="8667">
                  <c:v>4760.0</c:v>
                </c:pt>
                <c:pt idx="8668">
                  <c:v>4761.0</c:v>
                </c:pt>
                <c:pt idx="8669">
                  <c:v>4762.0</c:v>
                </c:pt>
                <c:pt idx="8670">
                  <c:v>4762.0</c:v>
                </c:pt>
                <c:pt idx="8671">
                  <c:v>4762.0</c:v>
                </c:pt>
                <c:pt idx="8672">
                  <c:v>4762.0</c:v>
                </c:pt>
                <c:pt idx="8673">
                  <c:v>4762.0</c:v>
                </c:pt>
                <c:pt idx="8674">
                  <c:v>4762.0</c:v>
                </c:pt>
                <c:pt idx="8675">
                  <c:v>4762.0</c:v>
                </c:pt>
                <c:pt idx="8676">
                  <c:v>4763.0</c:v>
                </c:pt>
                <c:pt idx="8677">
                  <c:v>4763.0</c:v>
                </c:pt>
                <c:pt idx="8678">
                  <c:v>4763.0</c:v>
                </c:pt>
                <c:pt idx="8679">
                  <c:v>4764.0</c:v>
                </c:pt>
                <c:pt idx="8680">
                  <c:v>4765.0</c:v>
                </c:pt>
                <c:pt idx="8681">
                  <c:v>4766.0</c:v>
                </c:pt>
                <c:pt idx="8682">
                  <c:v>4767.0</c:v>
                </c:pt>
                <c:pt idx="8683">
                  <c:v>4768.0</c:v>
                </c:pt>
                <c:pt idx="8684">
                  <c:v>4768.0</c:v>
                </c:pt>
                <c:pt idx="8685">
                  <c:v>4769.0</c:v>
                </c:pt>
                <c:pt idx="8686">
                  <c:v>4769.0</c:v>
                </c:pt>
                <c:pt idx="8687">
                  <c:v>4769.0</c:v>
                </c:pt>
                <c:pt idx="8688">
                  <c:v>4770.0</c:v>
                </c:pt>
                <c:pt idx="8689">
                  <c:v>4770.0</c:v>
                </c:pt>
                <c:pt idx="8690">
                  <c:v>4770.0</c:v>
                </c:pt>
                <c:pt idx="8691">
                  <c:v>4770.0</c:v>
                </c:pt>
                <c:pt idx="8692">
                  <c:v>4770.0</c:v>
                </c:pt>
                <c:pt idx="8693">
                  <c:v>4770.0</c:v>
                </c:pt>
                <c:pt idx="8694">
                  <c:v>4770.0</c:v>
                </c:pt>
                <c:pt idx="8695">
                  <c:v>4770.0</c:v>
                </c:pt>
                <c:pt idx="8696">
                  <c:v>4770.0</c:v>
                </c:pt>
                <c:pt idx="8697">
                  <c:v>4771.0</c:v>
                </c:pt>
                <c:pt idx="8698">
                  <c:v>4772.0</c:v>
                </c:pt>
                <c:pt idx="8699">
                  <c:v>4772.0</c:v>
                </c:pt>
                <c:pt idx="8700">
                  <c:v>4773.0</c:v>
                </c:pt>
                <c:pt idx="8701">
                  <c:v>4774.0</c:v>
                </c:pt>
                <c:pt idx="8702">
                  <c:v>4775.0</c:v>
                </c:pt>
                <c:pt idx="8703">
                  <c:v>4775.0</c:v>
                </c:pt>
                <c:pt idx="8704">
                  <c:v>4776.0</c:v>
                </c:pt>
                <c:pt idx="8705">
                  <c:v>4777.0</c:v>
                </c:pt>
                <c:pt idx="8706">
                  <c:v>4778.0</c:v>
                </c:pt>
                <c:pt idx="8707">
                  <c:v>4779.0</c:v>
                </c:pt>
                <c:pt idx="8708">
                  <c:v>4780.0</c:v>
                </c:pt>
                <c:pt idx="8709">
                  <c:v>4781.0</c:v>
                </c:pt>
                <c:pt idx="8710">
                  <c:v>4782.0</c:v>
                </c:pt>
                <c:pt idx="8711">
                  <c:v>4783.0</c:v>
                </c:pt>
                <c:pt idx="8712">
                  <c:v>4784.0</c:v>
                </c:pt>
                <c:pt idx="8713">
                  <c:v>4785.0</c:v>
                </c:pt>
                <c:pt idx="8714">
                  <c:v>4786.0</c:v>
                </c:pt>
                <c:pt idx="8715">
                  <c:v>4787.0</c:v>
                </c:pt>
                <c:pt idx="8716">
                  <c:v>4788.0</c:v>
                </c:pt>
                <c:pt idx="8717">
                  <c:v>4788.0</c:v>
                </c:pt>
                <c:pt idx="8718">
                  <c:v>4788.0</c:v>
                </c:pt>
                <c:pt idx="8719">
                  <c:v>4788.0</c:v>
                </c:pt>
                <c:pt idx="8720">
                  <c:v>4788.0</c:v>
                </c:pt>
                <c:pt idx="8721">
                  <c:v>4789.0</c:v>
                </c:pt>
                <c:pt idx="8722">
                  <c:v>4789.0</c:v>
                </c:pt>
                <c:pt idx="8723">
                  <c:v>4789.0</c:v>
                </c:pt>
                <c:pt idx="8724">
                  <c:v>4789.0</c:v>
                </c:pt>
                <c:pt idx="8725">
                  <c:v>4789.0</c:v>
                </c:pt>
                <c:pt idx="8726">
                  <c:v>4789.0</c:v>
                </c:pt>
                <c:pt idx="8727">
                  <c:v>4790.0</c:v>
                </c:pt>
                <c:pt idx="8728">
                  <c:v>4791.0</c:v>
                </c:pt>
                <c:pt idx="8729">
                  <c:v>4792.0</c:v>
                </c:pt>
                <c:pt idx="8730">
                  <c:v>4793.0</c:v>
                </c:pt>
                <c:pt idx="8731">
                  <c:v>4794.0</c:v>
                </c:pt>
                <c:pt idx="8732">
                  <c:v>4795.0</c:v>
                </c:pt>
                <c:pt idx="8733">
                  <c:v>4795.0</c:v>
                </c:pt>
                <c:pt idx="8734">
                  <c:v>4795.0</c:v>
                </c:pt>
                <c:pt idx="8735">
                  <c:v>4795.0</c:v>
                </c:pt>
                <c:pt idx="8736">
                  <c:v>4795.0</c:v>
                </c:pt>
                <c:pt idx="8737">
                  <c:v>4796.0</c:v>
                </c:pt>
                <c:pt idx="8738">
                  <c:v>4797.0</c:v>
                </c:pt>
                <c:pt idx="8739">
                  <c:v>4798.0</c:v>
                </c:pt>
                <c:pt idx="8740">
                  <c:v>4798.0</c:v>
                </c:pt>
                <c:pt idx="8741">
                  <c:v>4798.0</c:v>
                </c:pt>
                <c:pt idx="8742">
                  <c:v>4799.0</c:v>
                </c:pt>
                <c:pt idx="8743">
                  <c:v>4800.0</c:v>
                </c:pt>
                <c:pt idx="8744">
                  <c:v>4801.0</c:v>
                </c:pt>
                <c:pt idx="8745">
                  <c:v>4802.0</c:v>
                </c:pt>
                <c:pt idx="8746">
                  <c:v>4803.0</c:v>
                </c:pt>
                <c:pt idx="8747">
                  <c:v>4804.0</c:v>
                </c:pt>
                <c:pt idx="8748">
                  <c:v>4805.0</c:v>
                </c:pt>
                <c:pt idx="8749">
                  <c:v>4806.0</c:v>
                </c:pt>
                <c:pt idx="8750">
                  <c:v>4806.0</c:v>
                </c:pt>
                <c:pt idx="8751">
                  <c:v>4806.0</c:v>
                </c:pt>
                <c:pt idx="8752">
                  <c:v>4807.0</c:v>
                </c:pt>
                <c:pt idx="8753">
                  <c:v>4807.0</c:v>
                </c:pt>
                <c:pt idx="8754">
                  <c:v>4808.0</c:v>
                </c:pt>
                <c:pt idx="8755">
                  <c:v>4809.0</c:v>
                </c:pt>
                <c:pt idx="8756">
                  <c:v>4810.0</c:v>
                </c:pt>
                <c:pt idx="8757">
                  <c:v>4810.0</c:v>
                </c:pt>
                <c:pt idx="8758">
                  <c:v>4811.0</c:v>
                </c:pt>
                <c:pt idx="8759">
                  <c:v>4812.0</c:v>
                </c:pt>
                <c:pt idx="8760">
                  <c:v>4813.0</c:v>
                </c:pt>
                <c:pt idx="8761">
                  <c:v>4814.0</c:v>
                </c:pt>
                <c:pt idx="8762">
                  <c:v>4815.0</c:v>
                </c:pt>
                <c:pt idx="8763">
                  <c:v>4816.0</c:v>
                </c:pt>
                <c:pt idx="8764">
                  <c:v>4817.0</c:v>
                </c:pt>
                <c:pt idx="8765">
                  <c:v>4818.0</c:v>
                </c:pt>
                <c:pt idx="8766">
                  <c:v>4819.0</c:v>
                </c:pt>
                <c:pt idx="8767">
                  <c:v>4820.0</c:v>
                </c:pt>
                <c:pt idx="8768">
                  <c:v>4820.0</c:v>
                </c:pt>
                <c:pt idx="8769">
                  <c:v>4820.0</c:v>
                </c:pt>
                <c:pt idx="8770">
                  <c:v>4821.0</c:v>
                </c:pt>
                <c:pt idx="8771">
                  <c:v>4821.0</c:v>
                </c:pt>
                <c:pt idx="8772">
                  <c:v>4821.0</c:v>
                </c:pt>
                <c:pt idx="8773">
                  <c:v>4821.0</c:v>
                </c:pt>
                <c:pt idx="8774">
                  <c:v>4821.0</c:v>
                </c:pt>
                <c:pt idx="8775">
                  <c:v>4821.0</c:v>
                </c:pt>
                <c:pt idx="8776">
                  <c:v>4821.0</c:v>
                </c:pt>
                <c:pt idx="8777">
                  <c:v>4821.0</c:v>
                </c:pt>
                <c:pt idx="8778">
                  <c:v>4822.0</c:v>
                </c:pt>
                <c:pt idx="8779">
                  <c:v>4823.0</c:v>
                </c:pt>
                <c:pt idx="8780">
                  <c:v>4823.0</c:v>
                </c:pt>
                <c:pt idx="8781">
                  <c:v>4823.0</c:v>
                </c:pt>
                <c:pt idx="8782">
                  <c:v>4824.0</c:v>
                </c:pt>
                <c:pt idx="8783">
                  <c:v>4824.0</c:v>
                </c:pt>
                <c:pt idx="8784">
                  <c:v>4825.0</c:v>
                </c:pt>
                <c:pt idx="8785">
                  <c:v>4826.0</c:v>
                </c:pt>
                <c:pt idx="8786">
                  <c:v>4827.0</c:v>
                </c:pt>
                <c:pt idx="8787">
                  <c:v>4828.0</c:v>
                </c:pt>
                <c:pt idx="8788">
                  <c:v>4828.0</c:v>
                </c:pt>
                <c:pt idx="8789">
                  <c:v>4828.0</c:v>
                </c:pt>
                <c:pt idx="8790">
                  <c:v>4829.0</c:v>
                </c:pt>
                <c:pt idx="8791">
                  <c:v>4830.0</c:v>
                </c:pt>
                <c:pt idx="8792">
                  <c:v>4830.0</c:v>
                </c:pt>
                <c:pt idx="8793">
                  <c:v>4831.0</c:v>
                </c:pt>
                <c:pt idx="8794">
                  <c:v>4831.0</c:v>
                </c:pt>
                <c:pt idx="8795">
                  <c:v>4831.0</c:v>
                </c:pt>
                <c:pt idx="8796">
                  <c:v>4831.0</c:v>
                </c:pt>
                <c:pt idx="8797">
                  <c:v>4831.0</c:v>
                </c:pt>
                <c:pt idx="8798">
                  <c:v>4832.0</c:v>
                </c:pt>
                <c:pt idx="8799">
                  <c:v>4832.0</c:v>
                </c:pt>
                <c:pt idx="8800">
                  <c:v>4832.0</c:v>
                </c:pt>
                <c:pt idx="8801">
                  <c:v>4833.0</c:v>
                </c:pt>
                <c:pt idx="8802">
                  <c:v>4834.0</c:v>
                </c:pt>
                <c:pt idx="8803">
                  <c:v>4835.0</c:v>
                </c:pt>
                <c:pt idx="8804">
                  <c:v>4836.0</c:v>
                </c:pt>
                <c:pt idx="8805">
                  <c:v>4837.0</c:v>
                </c:pt>
                <c:pt idx="8806">
                  <c:v>4838.0</c:v>
                </c:pt>
                <c:pt idx="8807">
                  <c:v>4839.0</c:v>
                </c:pt>
                <c:pt idx="8808">
                  <c:v>4840.0</c:v>
                </c:pt>
                <c:pt idx="8809">
                  <c:v>4840.0</c:v>
                </c:pt>
                <c:pt idx="8810">
                  <c:v>4841.0</c:v>
                </c:pt>
                <c:pt idx="8811">
                  <c:v>4842.0</c:v>
                </c:pt>
                <c:pt idx="8812">
                  <c:v>4843.0</c:v>
                </c:pt>
                <c:pt idx="8813">
                  <c:v>4844.0</c:v>
                </c:pt>
                <c:pt idx="8814">
                  <c:v>4845.0</c:v>
                </c:pt>
                <c:pt idx="8815">
                  <c:v>4845.0</c:v>
                </c:pt>
                <c:pt idx="8816">
                  <c:v>4846.0</c:v>
                </c:pt>
                <c:pt idx="8817">
                  <c:v>4846.0</c:v>
                </c:pt>
                <c:pt idx="8818">
                  <c:v>4846.0</c:v>
                </c:pt>
                <c:pt idx="8819">
                  <c:v>4846.0</c:v>
                </c:pt>
                <c:pt idx="8820">
                  <c:v>4846.0</c:v>
                </c:pt>
                <c:pt idx="8821">
                  <c:v>4846.0</c:v>
                </c:pt>
                <c:pt idx="8822">
                  <c:v>4847.0</c:v>
                </c:pt>
                <c:pt idx="8823">
                  <c:v>4848.0</c:v>
                </c:pt>
                <c:pt idx="8824">
                  <c:v>4848.0</c:v>
                </c:pt>
                <c:pt idx="8825">
                  <c:v>4849.0</c:v>
                </c:pt>
                <c:pt idx="8826">
                  <c:v>4849.0</c:v>
                </c:pt>
                <c:pt idx="8827">
                  <c:v>4849.0</c:v>
                </c:pt>
                <c:pt idx="8828">
                  <c:v>4849.0</c:v>
                </c:pt>
                <c:pt idx="8829">
                  <c:v>4850.0</c:v>
                </c:pt>
                <c:pt idx="8830">
                  <c:v>4850.0</c:v>
                </c:pt>
                <c:pt idx="8831">
                  <c:v>4850.0</c:v>
                </c:pt>
                <c:pt idx="8832">
                  <c:v>4850.0</c:v>
                </c:pt>
                <c:pt idx="8833">
                  <c:v>4851.0</c:v>
                </c:pt>
                <c:pt idx="8834">
                  <c:v>4851.0</c:v>
                </c:pt>
                <c:pt idx="8835">
                  <c:v>4851.0</c:v>
                </c:pt>
                <c:pt idx="8836">
                  <c:v>4851.0</c:v>
                </c:pt>
                <c:pt idx="8837">
                  <c:v>4851.0</c:v>
                </c:pt>
                <c:pt idx="8838">
                  <c:v>4851.0</c:v>
                </c:pt>
                <c:pt idx="8839">
                  <c:v>4851.0</c:v>
                </c:pt>
                <c:pt idx="8840">
                  <c:v>4852.0</c:v>
                </c:pt>
                <c:pt idx="8841">
                  <c:v>4852.0</c:v>
                </c:pt>
                <c:pt idx="8842">
                  <c:v>4852.0</c:v>
                </c:pt>
                <c:pt idx="8843">
                  <c:v>4853.0</c:v>
                </c:pt>
                <c:pt idx="8844">
                  <c:v>4854.0</c:v>
                </c:pt>
                <c:pt idx="8845">
                  <c:v>4854.0</c:v>
                </c:pt>
                <c:pt idx="8846">
                  <c:v>4855.0</c:v>
                </c:pt>
                <c:pt idx="8847">
                  <c:v>4855.0</c:v>
                </c:pt>
                <c:pt idx="8848">
                  <c:v>4855.0</c:v>
                </c:pt>
                <c:pt idx="8849">
                  <c:v>4855.0</c:v>
                </c:pt>
                <c:pt idx="8850">
                  <c:v>4855.0</c:v>
                </c:pt>
                <c:pt idx="8851">
                  <c:v>4855.0</c:v>
                </c:pt>
                <c:pt idx="8852">
                  <c:v>4856.0</c:v>
                </c:pt>
                <c:pt idx="8853">
                  <c:v>4856.0</c:v>
                </c:pt>
                <c:pt idx="8854">
                  <c:v>4856.0</c:v>
                </c:pt>
                <c:pt idx="8855">
                  <c:v>4856.0</c:v>
                </c:pt>
                <c:pt idx="8856">
                  <c:v>4857.0</c:v>
                </c:pt>
                <c:pt idx="8857">
                  <c:v>4857.0</c:v>
                </c:pt>
                <c:pt idx="8858">
                  <c:v>4858.0</c:v>
                </c:pt>
                <c:pt idx="8859">
                  <c:v>4858.0</c:v>
                </c:pt>
                <c:pt idx="8860">
                  <c:v>4858.0</c:v>
                </c:pt>
                <c:pt idx="8861">
                  <c:v>4858.0</c:v>
                </c:pt>
                <c:pt idx="8862">
                  <c:v>4859.0</c:v>
                </c:pt>
                <c:pt idx="8863">
                  <c:v>4860.0</c:v>
                </c:pt>
                <c:pt idx="8864">
                  <c:v>4860.0</c:v>
                </c:pt>
                <c:pt idx="8865">
                  <c:v>4861.0</c:v>
                </c:pt>
                <c:pt idx="8866">
                  <c:v>4862.0</c:v>
                </c:pt>
                <c:pt idx="8867">
                  <c:v>4863.0</c:v>
                </c:pt>
                <c:pt idx="8868">
                  <c:v>4863.0</c:v>
                </c:pt>
                <c:pt idx="8869">
                  <c:v>4864.0</c:v>
                </c:pt>
                <c:pt idx="8870">
                  <c:v>4864.0</c:v>
                </c:pt>
                <c:pt idx="8871">
                  <c:v>4865.0</c:v>
                </c:pt>
                <c:pt idx="8872">
                  <c:v>4866.0</c:v>
                </c:pt>
                <c:pt idx="8873">
                  <c:v>4866.0</c:v>
                </c:pt>
                <c:pt idx="8874">
                  <c:v>4866.0</c:v>
                </c:pt>
                <c:pt idx="8875">
                  <c:v>4866.0</c:v>
                </c:pt>
                <c:pt idx="8876">
                  <c:v>4866.0</c:v>
                </c:pt>
                <c:pt idx="8877">
                  <c:v>4867.0</c:v>
                </c:pt>
                <c:pt idx="8878">
                  <c:v>4867.0</c:v>
                </c:pt>
                <c:pt idx="8879">
                  <c:v>4867.0</c:v>
                </c:pt>
                <c:pt idx="8880">
                  <c:v>4868.0</c:v>
                </c:pt>
                <c:pt idx="8881">
                  <c:v>4869.0</c:v>
                </c:pt>
                <c:pt idx="8882">
                  <c:v>4869.0</c:v>
                </c:pt>
                <c:pt idx="8883">
                  <c:v>4869.0</c:v>
                </c:pt>
                <c:pt idx="8884">
                  <c:v>4869.0</c:v>
                </c:pt>
                <c:pt idx="8885">
                  <c:v>4869.0</c:v>
                </c:pt>
                <c:pt idx="8886">
                  <c:v>4869.0</c:v>
                </c:pt>
                <c:pt idx="8887">
                  <c:v>4869.0</c:v>
                </c:pt>
                <c:pt idx="8888">
                  <c:v>4869.0</c:v>
                </c:pt>
                <c:pt idx="8889">
                  <c:v>4869.0</c:v>
                </c:pt>
                <c:pt idx="8890">
                  <c:v>4869.0</c:v>
                </c:pt>
                <c:pt idx="8891">
                  <c:v>4870.0</c:v>
                </c:pt>
                <c:pt idx="8892">
                  <c:v>4871.0</c:v>
                </c:pt>
                <c:pt idx="8893">
                  <c:v>4872.0</c:v>
                </c:pt>
                <c:pt idx="8894">
                  <c:v>4872.0</c:v>
                </c:pt>
                <c:pt idx="8895">
                  <c:v>4872.0</c:v>
                </c:pt>
                <c:pt idx="8896">
                  <c:v>4872.0</c:v>
                </c:pt>
                <c:pt idx="8897">
                  <c:v>4872.0</c:v>
                </c:pt>
                <c:pt idx="8898">
                  <c:v>4872.0</c:v>
                </c:pt>
                <c:pt idx="8899">
                  <c:v>4872.0</c:v>
                </c:pt>
                <c:pt idx="8900">
                  <c:v>4873.0</c:v>
                </c:pt>
                <c:pt idx="8901">
                  <c:v>4874.0</c:v>
                </c:pt>
                <c:pt idx="8902">
                  <c:v>4874.0</c:v>
                </c:pt>
                <c:pt idx="8903">
                  <c:v>4875.0</c:v>
                </c:pt>
                <c:pt idx="8904">
                  <c:v>4876.0</c:v>
                </c:pt>
                <c:pt idx="8905">
                  <c:v>4876.0</c:v>
                </c:pt>
                <c:pt idx="8906">
                  <c:v>4876.0</c:v>
                </c:pt>
                <c:pt idx="8907">
                  <c:v>4877.0</c:v>
                </c:pt>
                <c:pt idx="8908">
                  <c:v>4877.0</c:v>
                </c:pt>
                <c:pt idx="8909">
                  <c:v>4878.0</c:v>
                </c:pt>
                <c:pt idx="8910">
                  <c:v>4879.0</c:v>
                </c:pt>
                <c:pt idx="8911">
                  <c:v>4879.0</c:v>
                </c:pt>
                <c:pt idx="8912">
                  <c:v>4880.0</c:v>
                </c:pt>
                <c:pt idx="8913">
                  <c:v>4881.0</c:v>
                </c:pt>
                <c:pt idx="8914">
                  <c:v>4882.0</c:v>
                </c:pt>
                <c:pt idx="8915">
                  <c:v>4883.0</c:v>
                </c:pt>
                <c:pt idx="8916">
                  <c:v>4884.0</c:v>
                </c:pt>
                <c:pt idx="8917">
                  <c:v>4885.0</c:v>
                </c:pt>
                <c:pt idx="8918">
                  <c:v>4886.0</c:v>
                </c:pt>
                <c:pt idx="8919">
                  <c:v>4887.0</c:v>
                </c:pt>
                <c:pt idx="8920">
                  <c:v>4888.0</c:v>
                </c:pt>
                <c:pt idx="8921">
                  <c:v>4889.0</c:v>
                </c:pt>
                <c:pt idx="8922">
                  <c:v>4889.0</c:v>
                </c:pt>
                <c:pt idx="8923">
                  <c:v>4889.0</c:v>
                </c:pt>
                <c:pt idx="8924">
                  <c:v>4890.0</c:v>
                </c:pt>
                <c:pt idx="8925">
                  <c:v>4891.0</c:v>
                </c:pt>
                <c:pt idx="8926">
                  <c:v>4892.0</c:v>
                </c:pt>
                <c:pt idx="8927">
                  <c:v>4892.0</c:v>
                </c:pt>
                <c:pt idx="8928">
                  <c:v>4893.0</c:v>
                </c:pt>
                <c:pt idx="8929">
                  <c:v>4894.0</c:v>
                </c:pt>
                <c:pt idx="8930">
                  <c:v>4894.0</c:v>
                </c:pt>
                <c:pt idx="8931">
                  <c:v>4895.0</c:v>
                </c:pt>
                <c:pt idx="8932">
                  <c:v>4896.0</c:v>
                </c:pt>
                <c:pt idx="8933">
                  <c:v>4897.0</c:v>
                </c:pt>
                <c:pt idx="8934">
                  <c:v>4898.0</c:v>
                </c:pt>
                <c:pt idx="8935">
                  <c:v>4899.0</c:v>
                </c:pt>
                <c:pt idx="8936">
                  <c:v>4900.0</c:v>
                </c:pt>
                <c:pt idx="8937">
                  <c:v>4900.0</c:v>
                </c:pt>
                <c:pt idx="8938">
                  <c:v>4901.0</c:v>
                </c:pt>
                <c:pt idx="8939">
                  <c:v>4902.0</c:v>
                </c:pt>
                <c:pt idx="8940">
                  <c:v>4903.0</c:v>
                </c:pt>
                <c:pt idx="8941">
                  <c:v>4904.0</c:v>
                </c:pt>
                <c:pt idx="8942">
                  <c:v>4905.0</c:v>
                </c:pt>
                <c:pt idx="8943">
                  <c:v>4906.0</c:v>
                </c:pt>
                <c:pt idx="8944">
                  <c:v>4907.0</c:v>
                </c:pt>
                <c:pt idx="8945">
                  <c:v>4907.0</c:v>
                </c:pt>
                <c:pt idx="8946">
                  <c:v>4908.0</c:v>
                </c:pt>
                <c:pt idx="8947">
                  <c:v>4909.0</c:v>
                </c:pt>
                <c:pt idx="8948">
                  <c:v>4910.0</c:v>
                </c:pt>
                <c:pt idx="8949">
                  <c:v>4911.0</c:v>
                </c:pt>
                <c:pt idx="8950">
                  <c:v>4911.0</c:v>
                </c:pt>
                <c:pt idx="8951">
                  <c:v>4911.0</c:v>
                </c:pt>
                <c:pt idx="8952">
                  <c:v>4911.0</c:v>
                </c:pt>
                <c:pt idx="8953">
                  <c:v>4911.0</c:v>
                </c:pt>
                <c:pt idx="8954">
                  <c:v>4911.0</c:v>
                </c:pt>
                <c:pt idx="8955">
                  <c:v>4911.0</c:v>
                </c:pt>
                <c:pt idx="8956">
                  <c:v>4911.0</c:v>
                </c:pt>
                <c:pt idx="8957">
                  <c:v>4911.0</c:v>
                </c:pt>
                <c:pt idx="8958">
                  <c:v>4912.0</c:v>
                </c:pt>
                <c:pt idx="8959">
                  <c:v>4913.0</c:v>
                </c:pt>
                <c:pt idx="8960">
                  <c:v>4914.0</c:v>
                </c:pt>
                <c:pt idx="8961">
                  <c:v>4915.0</c:v>
                </c:pt>
                <c:pt idx="8962">
                  <c:v>4916.0</c:v>
                </c:pt>
                <c:pt idx="8963">
                  <c:v>4917.0</c:v>
                </c:pt>
                <c:pt idx="8964">
                  <c:v>4918.0</c:v>
                </c:pt>
                <c:pt idx="8965">
                  <c:v>4918.0</c:v>
                </c:pt>
                <c:pt idx="8966">
                  <c:v>4919.0</c:v>
                </c:pt>
                <c:pt idx="8967">
                  <c:v>4919.0</c:v>
                </c:pt>
                <c:pt idx="8968">
                  <c:v>4920.0</c:v>
                </c:pt>
                <c:pt idx="8969">
                  <c:v>4921.0</c:v>
                </c:pt>
                <c:pt idx="8970">
                  <c:v>4922.0</c:v>
                </c:pt>
                <c:pt idx="8971">
                  <c:v>4923.0</c:v>
                </c:pt>
                <c:pt idx="8972">
                  <c:v>4924.0</c:v>
                </c:pt>
                <c:pt idx="8973">
                  <c:v>4925.0</c:v>
                </c:pt>
                <c:pt idx="8974">
                  <c:v>4926.0</c:v>
                </c:pt>
                <c:pt idx="8975">
                  <c:v>4927.0</c:v>
                </c:pt>
                <c:pt idx="8976">
                  <c:v>4928.0</c:v>
                </c:pt>
                <c:pt idx="8977">
                  <c:v>4928.0</c:v>
                </c:pt>
                <c:pt idx="8978">
                  <c:v>4929.0</c:v>
                </c:pt>
                <c:pt idx="8979">
                  <c:v>4930.0</c:v>
                </c:pt>
                <c:pt idx="8980">
                  <c:v>4930.0</c:v>
                </c:pt>
                <c:pt idx="8981">
                  <c:v>4930.0</c:v>
                </c:pt>
                <c:pt idx="8982">
                  <c:v>4930.0</c:v>
                </c:pt>
                <c:pt idx="8983">
                  <c:v>4930.0</c:v>
                </c:pt>
                <c:pt idx="8984">
                  <c:v>4930.0</c:v>
                </c:pt>
                <c:pt idx="8985">
                  <c:v>4930.0</c:v>
                </c:pt>
                <c:pt idx="8986">
                  <c:v>4930.0</c:v>
                </c:pt>
                <c:pt idx="8987">
                  <c:v>4930.0</c:v>
                </c:pt>
                <c:pt idx="8988">
                  <c:v>4931.0</c:v>
                </c:pt>
                <c:pt idx="8989">
                  <c:v>4932.0</c:v>
                </c:pt>
                <c:pt idx="8990">
                  <c:v>4933.0</c:v>
                </c:pt>
                <c:pt idx="8991">
                  <c:v>4933.0</c:v>
                </c:pt>
                <c:pt idx="8992">
                  <c:v>4933.0</c:v>
                </c:pt>
                <c:pt idx="8993">
                  <c:v>4933.0</c:v>
                </c:pt>
                <c:pt idx="8994">
                  <c:v>4933.0</c:v>
                </c:pt>
                <c:pt idx="8995">
                  <c:v>4933.0</c:v>
                </c:pt>
                <c:pt idx="8996">
                  <c:v>4933.0</c:v>
                </c:pt>
                <c:pt idx="8997">
                  <c:v>4933.0</c:v>
                </c:pt>
                <c:pt idx="8998">
                  <c:v>4934.0</c:v>
                </c:pt>
                <c:pt idx="8999">
                  <c:v>4935.0</c:v>
                </c:pt>
                <c:pt idx="9000">
                  <c:v>4936.0</c:v>
                </c:pt>
                <c:pt idx="9001">
                  <c:v>4936.0</c:v>
                </c:pt>
                <c:pt idx="9002">
                  <c:v>4937.0</c:v>
                </c:pt>
                <c:pt idx="9003">
                  <c:v>4938.0</c:v>
                </c:pt>
                <c:pt idx="9004">
                  <c:v>4939.0</c:v>
                </c:pt>
                <c:pt idx="9005">
                  <c:v>4939.0</c:v>
                </c:pt>
                <c:pt idx="9006">
                  <c:v>4939.0</c:v>
                </c:pt>
                <c:pt idx="9007">
                  <c:v>4940.0</c:v>
                </c:pt>
                <c:pt idx="9008">
                  <c:v>4941.0</c:v>
                </c:pt>
                <c:pt idx="9009">
                  <c:v>4941.0</c:v>
                </c:pt>
                <c:pt idx="9010">
                  <c:v>4942.0</c:v>
                </c:pt>
                <c:pt idx="9011">
                  <c:v>4943.0</c:v>
                </c:pt>
                <c:pt idx="9012">
                  <c:v>4943.0</c:v>
                </c:pt>
                <c:pt idx="9013">
                  <c:v>4943.0</c:v>
                </c:pt>
                <c:pt idx="9014">
                  <c:v>4943.0</c:v>
                </c:pt>
                <c:pt idx="9015">
                  <c:v>4943.0</c:v>
                </c:pt>
                <c:pt idx="9016">
                  <c:v>4944.0</c:v>
                </c:pt>
                <c:pt idx="9017">
                  <c:v>4945.0</c:v>
                </c:pt>
                <c:pt idx="9018">
                  <c:v>4945.0</c:v>
                </c:pt>
                <c:pt idx="9019">
                  <c:v>4946.0</c:v>
                </c:pt>
                <c:pt idx="9020">
                  <c:v>4946.0</c:v>
                </c:pt>
                <c:pt idx="9021">
                  <c:v>4946.0</c:v>
                </c:pt>
                <c:pt idx="9022">
                  <c:v>4947.0</c:v>
                </c:pt>
                <c:pt idx="9023">
                  <c:v>4948.0</c:v>
                </c:pt>
                <c:pt idx="9024">
                  <c:v>4949.0</c:v>
                </c:pt>
                <c:pt idx="9025">
                  <c:v>4949.0</c:v>
                </c:pt>
                <c:pt idx="9026">
                  <c:v>4950.0</c:v>
                </c:pt>
                <c:pt idx="9027">
                  <c:v>4950.0</c:v>
                </c:pt>
                <c:pt idx="9028">
                  <c:v>4951.0</c:v>
                </c:pt>
                <c:pt idx="9029">
                  <c:v>4951.0</c:v>
                </c:pt>
                <c:pt idx="9030">
                  <c:v>4951.0</c:v>
                </c:pt>
                <c:pt idx="9031">
                  <c:v>4951.0</c:v>
                </c:pt>
                <c:pt idx="9032">
                  <c:v>4951.0</c:v>
                </c:pt>
                <c:pt idx="9033">
                  <c:v>4951.0</c:v>
                </c:pt>
                <c:pt idx="9034">
                  <c:v>4951.0</c:v>
                </c:pt>
                <c:pt idx="9035">
                  <c:v>4951.0</c:v>
                </c:pt>
                <c:pt idx="9036">
                  <c:v>4951.0</c:v>
                </c:pt>
                <c:pt idx="9037">
                  <c:v>4951.0</c:v>
                </c:pt>
                <c:pt idx="9038">
                  <c:v>4951.0</c:v>
                </c:pt>
                <c:pt idx="9039">
                  <c:v>4951.0</c:v>
                </c:pt>
                <c:pt idx="9040">
                  <c:v>4951.0</c:v>
                </c:pt>
                <c:pt idx="9041">
                  <c:v>4951.0</c:v>
                </c:pt>
                <c:pt idx="9042">
                  <c:v>4951.0</c:v>
                </c:pt>
                <c:pt idx="9043">
                  <c:v>4951.0</c:v>
                </c:pt>
                <c:pt idx="9044">
                  <c:v>4951.0</c:v>
                </c:pt>
                <c:pt idx="9045">
                  <c:v>4951.0</c:v>
                </c:pt>
                <c:pt idx="9046">
                  <c:v>4951.0</c:v>
                </c:pt>
                <c:pt idx="9047">
                  <c:v>4952.0</c:v>
                </c:pt>
                <c:pt idx="9048">
                  <c:v>4952.0</c:v>
                </c:pt>
                <c:pt idx="9049">
                  <c:v>4952.0</c:v>
                </c:pt>
                <c:pt idx="9050">
                  <c:v>4952.0</c:v>
                </c:pt>
                <c:pt idx="9051">
                  <c:v>4952.0</c:v>
                </c:pt>
                <c:pt idx="9052">
                  <c:v>4952.0</c:v>
                </c:pt>
                <c:pt idx="9053">
                  <c:v>4953.0</c:v>
                </c:pt>
                <c:pt idx="9054">
                  <c:v>4953.0</c:v>
                </c:pt>
                <c:pt idx="9055">
                  <c:v>4953.0</c:v>
                </c:pt>
                <c:pt idx="9056">
                  <c:v>4954.0</c:v>
                </c:pt>
                <c:pt idx="9057">
                  <c:v>4954.0</c:v>
                </c:pt>
                <c:pt idx="9058">
                  <c:v>4954.0</c:v>
                </c:pt>
                <c:pt idx="9059">
                  <c:v>4954.0</c:v>
                </c:pt>
                <c:pt idx="9060">
                  <c:v>4954.0</c:v>
                </c:pt>
                <c:pt idx="9061">
                  <c:v>4955.0</c:v>
                </c:pt>
                <c:pt idx="9062">
                  <c:v>4955.0</c:v>
                </c:pt>
                <c:pt idx="9063">
                  <c:v>4955.0</c:v>
                </c:pt>
                <c:pt idx="9064">
                  <c:v>4956.0</c:v>
                </c:pt>
                <c:pt idx="9065">
                  <c:v>4957.0</c:v>
                </c:pt>
                <c:pt idx="9066">
                  <c:v>4958.0</c:v>
                </c:pt>
                <c:pt idx="9067">
                  <c:v>4959.0</c:v>
                </c:pt>
                <c:pt idx="9068">
                  <c:v>4960.0</c:v>
                </c:pt>
                <c:pt idx="9069">
                  <c:v>4960.0</c:v>
                </c:pt>
                <c:pt idx="9070">
                  <c:v>4961.0</c:v>
                </c:pt>
                <c:pt idx="9071">
                  <c:v>4962.0</c:v>
                </c:pt>
                <c:pt idx="9072">
                  <c:v>4963.0</c:v>
                </c:pt>
                <c:pt idx="9073">
                  <c:v>4964.0</c:v>
                </c:pt>
                <c:pt idx="9074">
                  <c:v>4965.0</c:v>
                </c:pt>
                <c:pt idx="9075">
                  <c:v>4966.0</c:v>
                </c:pt>
                <c:pt idx="9076">
                  <c:v>4967.0</c:v>
                </c:pt>
                <c:pt idx="9077">
                  <c:v>4967.0</c:v>
                </c:pt>
                <c:pt idx="9078">
                  <c:v>4967.0</c:v>
                </c:pt>
                <c:pt idx="9079">
                  <c:v>4967.0</c:v>
                </c:pt>
                <c:pt idx="9080">
                  <c:v>4968.0</c:v>
                </c:pt>
                <c:pt idx="9081">
                  <c:v>4969.0</c:v>
                </c:pt>
                <c:pt idx="9082">
                  <c:v>4969.0</c:v>
                </c:pt>
                <c:pt idx="9083">
                  <c:v>4969.0</c:v>
                </c:pt>
                <c:pt idx="9084">
                  <c:v>4970.0</c:v>
                </c:pt>
                <c:pt idx="9085">
                  <c:v>4970.0</c:v>
                </c:pt>
                <c:pt idx="9086">
                  <c:v>4970.0</c:v>
                </c:pt>
                <c:pt idx="9087">
                  <c:v>4970.0</c:v>
                </c:pt>
                <c:pt idx="9088">
                  <c:v>4970.0</c:v>
                </c:pt>
                <c:pt idx="9089">
                  <c:v>4971.0</c:v>
                </c:pt>
                <c:pt idx="9090">
                  <c:v>4971.0</c:v>
                </c:pt>
                <c:pt idx="9091">
                  <c:v>4971.0</c:v>
                </c:pt>
                <c:pt idx="9092">
                  <c:v>4971.0</c:v>
                </c:pt>
                <c:pt idx="9093">
                  <c:v>4971.0</c:v>
                </c:pt>
                <c:pt idx="9094">
                  <c:v>4971.0</c:v>
                </c:pt>
                <c:pt idx="9095">
                  <c:v>4971.0</c:v>
                </c:pt>
                <c:pt idx="9096">
                  <c:v>4971.0</c:v>
                </c:pt>
                <c:pt idx="9097">
                  <c:v>4971.0</c:v>
                </c:pt>
                <c:pt idx="9098">
                  <c:v>4972.0</c:v>
                </c:pt>
                <c:pt idx="9099">
                  <c:v>4972.0</c:v>
                </c:pt>
                <c:pt idx="9100">
                  <c:v>4972.0</c:v>
                </c:pt>
                <c:pt idx="9101">
                  <c:v>4972.0</c:v>
                </c:pt>
                <c:pt idx="9102">
                  <c:v>4973.0</c:v>
                </c:pt>
                <c:pt idx="9103">
                  <c:v>4973.0</c:v>
                </c:pt>
                <c:pt idx="9104">
                  <c:v>4973.0</c:v>
                </c:pt>
                <c:pt idx="9105">
                  <c:v>4974.0</c:v>
                </c:pt>
                <c:pt idx="9106">
                  <c:v>4975.0</c:v>
                </c:pt>
                <c:pt idx="9107">
                  <c:v>4976.0</c:v>
                </c:pt>
                <c:pt idx="9108">
                  <c:v>4977.0</c:v>
                </c:pt>
                <c:pt idx="9109">
                  <c:v>4977.0</c:v>
                </c:pt>
                <c:pt idx="9110">
                  <c:v>4978.0</c:v>
                </c:pt>
                <c:pt idx="9111">
                  <c:v>4979.0</c:v>
                </c:pt>
                <c:pt idx="9112">
                  <c:v>4980.0</c:v>
                </c:pt>
                <c:pt idx="9113">
                  <c:v>4981.0</c:v>
                </c:pt>
                <c:pt idx="9114">
                  <c:v>4982.0</c:v>
                </c:pt>
                <c:pt idx="9115">
                  <c:v>4983.0</c:v>
                </c:pt>
                <c:pt idx="9116">
                  <c:v>4983.0</c:v>
                </c:pt>
                <c:pt idx="9117">
                  <c:v>4983.0</c:v>
                </c:pt>
                <c:pt idx="9118">
                  <c:v>4983.0</c:v>
                </c:pt>
                <c:pt idx="9119">
                  <c:v>4984.0</c:v>
                </c:pt>
                <c:pt idx="9120">
                  <c:v>4984.0</c:v>
                </c:pt>
                <c:pt idx="9121">
                  <c:v>4985.0</c:v>
                </c:pt>
                <c:pt idx="9122">
                  <c:v>4986.0</c:v>
                </c:pt>
                <c:pt idx="9123">
                  <c:v>4987.0</c:v>
                </c:pt>
                <c:pt idx="9124">
                  <c:v>4988.0</c:v>
                </c:pt>
                <c:pt idx="9125">
                  <c:v>4989.0</c:v>
                </c:pt>
                <c:pt idx="9126">
                  <c:v>4989.0</c:v>
                </c:pt>
                <c:pt idx="9127">
                  <c:v>4990.0</c:v>
                </c:pt>
                <c:pt idx="9128">
                  <c:v>4990.0</c:v>
                </c:pt>
                <c:pt idx="9129">
                  <c:v>4990.0</c:v>
                </c:pt>
                <c:pt idx="9130">
                  <c:v>4991.0</c:v>
                </c:pt>
                <c:pt idx="9131">
                  <c:v>4991.0</c:v>
                </c:pt>
                <c:pt idx="9132">
                  <c:v>4992.0</c:v>
                </c:pt>
                <c:pt idx="9133">
                  <c:v>4993.0</c:v>
                </c:pt>
                <c:pt idx="9134">
                  <c:v>4994.0</c:v>
                </c:pt>
                <c:pt idx="9135">
                  <c:v>4994.0</c:v>
                </c:pt>
                <c:pt idx="9136">
                  <c:v>4995.0</c:v>
                </c:pt>
                <c:pt idx="9137">
                  <c:v>4996.0</c:v>
                </c:pt>
                <c:pt idx="9138">
                  <c:v>4996.0</c:v>
                </c:pt>
                <c:pt idx="9139">
                  <c:v>4996.0</c:v>
                </c:pt>
                <c:pt idx="9140">
                  <c:v>4997.0</c:v>
                </c:pt>
                <c:pt idx="9141">
                  <c:v>4998.0</c:v>
                </c:pt>
                <c:pt idx="9142">
                  <c:v>4998.0</c:v>
                </c:pt>
                <c:pt idx="9143">
                  <c:v>4999.0</c:v>
                </c:pt>
                <c:pt idx="9144">
                  <c:v>4999.0</c:v>
                </c:pt>
                <c:pt idx="9145">
                  <c:v>5000.0</c:v>
                </c:pt>
                <c:pt idx="9146">
                  <c:v>5000.0</c:v>
                </c:pt>
                <c:pt idx="9147">
                  <c:v>5001.0</c:v>
                </c:pt>
                <c:pt idx="9148">
                  <c:v>5002.0</c:v>
                </c:pt>
                <c:pt idx="9149">
                  <c:v>5003.0</c:v>
                </c:pt>
                <c:pt idx="9150">
                  <c:v>5003.0</c:v>
                </c:pt>
                <c:pt idx="9151">
                  <c:v>5003.0</c:v>
                </c:pt>
                <c:pt idx="9152">
                  <c:v>5004.0</c:v>
                </c:pt>
                <c:pt idx="9153">
                  <c:v>5005.0</c:v>
                </c:pt>
                <c:pt idx="9154">
                  <c:v>5006.0</c:v>
                </c:pt>
                <c:pt idx="9155">
                  <c:v>5007.0</c:v>
                </c:pt>
                <c:pt idx="9156">
                  <c:v>5008.0</c:v>
                </c:pt>
                <c:pt idx="9157">
                  <c:v>5009.0</c:v>
                </c:pt>
                <c:pt idx="9158">
                  <c:v>5010.0</c:v>
                </c:pt>
                <c:pt idx="9159">
                  <c:v>5011.0</c:v>
                </c:pt>
                <c:pt idx="9160">
                  <c:v>5011.0</c:v>
                </c:pt>
                <c:pt idx="9161">
                  <c:v>5011.0</c:v>
                </c:pt>
                <c:pt idx="9162">
                  <c:v>5011.0</c:v>
                </c:pt>
                <c:pt idx="9163">
                  <c:v>5011.0</c:v>
                </c:pt>
                <c:pt idx="9164">
                  <c:v>5011.0</c:v>
                </c:pt>
                <c:pt idx="9165">
                  <c:v>5011.0</c:v>
                </c:pt>
                <c:pt idx="9166">
                  <c:v>5012.0</c:v>
                </c:pt>
                <c:pt idx="9167">
                  <c:v>5012.0</c:v>
                </c:pt>
                <c:pt idx="9168">
                  <c:v>5013.0</c:v>
                </c:pt>
                <c:pt idx="9169">
                  <c:v>5014.0</c:v>
                </c:pt>
                <c:pt idx="9170">
                  <c:v>5014.0</c:v>
                </c:pt>
                <c:pt idx="9171">
                  <c:v>5015.0</c:v>
                </c:pt>
                <c:pt idx="9172">
                  <c:v>5015.0</c:v>
                </c:pt>
                <c:pt idx="9173">
                  <c:v>5015.0</c:v>
                </c:pt>
                <c:pt idx="9174">
                  <c:v>5016.0</c:v>
                </c:pt>
                <c:pt idx="9175">
                  <c:v>5016.0</c:v>
                </c:pt>
                <c:pt idx="9176">
                  <c:v>5016.0</c:v>
                </c:pt>
                <c:pt idx="9177">
                  <c:v>5017.0</c:v>
                </c:pt>
                <c:pt idx="9178">
                  <c:v>5018.0</c:v>
                </c:pt>
                <c:pt idx="9179">
                  <c:v>5018.0</c:v>
                </c:pt>
                <c:pt idx="9180">
                  <c:v>5018.0</c:v>
                </c:pt>
                <c:pt idx="9181">
                  <c:v>5019.0</c:v>
                </c:pt>
                <c:pt idx="9182">
                  <c:v>5019.0</c:v>
                </c:pt>
                <c:pt idx="9183">
                  <c:v>5019.0</c:v>
                </c:pt>
                <c:pt idx="9184">
                  <c:v>5020.0</c:v>
                </c:pt>
                <c:pt idx="9185">
                  <c:v>5021.0</c:v>
                </c:pt>
                <c:pt idx="9186">
                  <c:v>5021.0</c:v>
                </c:pt>
                <c:pt idx="9187">
                  <c:v>5022.0</c:v>
                </c:pt>
                <c:pt idx="9188">
                  <c:v>5023.0</c:v>
                </c:pt>
                <c:pt idx="9189">
                  <c:v>5024.0</c:v>
                </c:pt>
                <c:pt idx="9190">
                  <c:v>5024.0</c:v>
                </c:pt>
                <c:pt idx="9191">
                  <c:v>5025.0</c:v>
                </c:pt>
                <c:pt idx="9192">
                  <c:v>5025.0</c:v>
                </c:pt>
                <c:pt idx="9193">
                  <c:v>5026.0</c:v>
                </c:pt>
                <c:pt idx="9194">
                  <c:v>5027.0</c:v>
                </c:pt>
                <c:pt idx="9195">
                  <c:v>5027.0</c:v>
                </c:pt>
                <c:pt idx="9196">
                  <c:v>5028.0</c:v>
                </c:pt>
                <c:pt idx="9197">
                  <c:v>5029.0</c:v>
                </c:pt>
                <c:pt idx="9198">
                  <c:v>5029.0</c:v>
                </c:pt>
                <c:pt idx="9199">
                  <c:v>5029.0</c:v>
                </c:pt>
                <c:pt idx="9200">
                  <c:v>5030.0</c:v>
                </c:pt>
                <c:pt idx="9201">
                  <c:v>5031.0</c:v>
                </c:pt>
                <c:pt idx="9202">
                  <c:v>5032.0</c:v>
                </c:pt>
                <c:pt idx="9203">
                  <c:v>5033.0</c:v>
                </c:pt>
                <c:pt idx="9204">
                  <c:v>5034.0</c:v>
                </c:pt>
                <c:pt idx="9205">
                  <c:v>5035.0</c:v>
                </c:pt>
                <c:pt idx="9206">
                  <c:v>5036.0</c:v>
                </c:pt>
                <c:pt idx="9207">
                  <c:v>5037.0</c:v>
                </c:pt>
                <c:pt idx="9208">
                  <c:v>5038.0</c:v>
                </c:pt>
                <c:pt idx="9209">
                  <c:v>5039.0</c:v>
                </c:pt>
                <c:pt idx="9210">
                  <c:v>5040.0</c:v>
                </c:pt>
                <c:pt idx="9211">
                  <c:v>5040.0</c:v>
                </c:pt>
                <c:pt idx="9212">
                  <c:v>5041.0</c:v>
                </c:pt>
                <c:pt idx="9213">
                  <c:v>5042.0</c:v>
                </c:pt>
                <c:pt idx="9214">
                  <c:v>5042.0</c:v>
                </c:pt>
                <c:pt idx="9215">
                  <c:v>5043.0</c:v>
                </c:pt>
                <c:pt idx="9216">
                  <c:v>5043.0</c:v>
                </c:pt>
                <c:pt idx="9217">
                  <c:v>5044.0</c:v>
                </c:pt>
                <c:pt idx="9218">
                  <c:v>5045.0</c:v>
                </c:pt>
                <c:pt idx="9219">
                  <c:v>5046.0</c:v>
                </c:pt>
                <c:pt idx="9220">
                  <c:v>5046.0</c:v>
                </c:pt>
                <c:pt idx="9221">
                  <c:v>5046.0</c:v>
                </c:pt>
                <c:pt idx="9222">
                  <c:v>5046.0</c:v>
                </c:pt>
                <c:pt idx="9223">
                  <c:v>5047.0</c:v>
                </c:pt>
                <c:pt idx="9224">
                  <c:v>5047.0</c:v>
                </c:pt>
                <c:pt idx="9225">
                  <c:v>5048.0</c:v>
                </c:pt>
                <c:pt idx="9226">
                  <c:v>5048.0</c:v>
                </c:pt>
                <c:pt idx="9227">
                  <c:v>5049.0</c:v>
                </c:pt>
                <c:pt idx="9228">
                  <c:v>5050.0</c:v>
                </c:pt>
                <c:pt idx="9229">
                  <c:v>5050.0</c:v>
                </c:pt>
              </c:numCache>
            </c:numRef>
          </c:val>
          <c:smooth val="0"/>
        </c:ser>
        <c:ser>
          <c:idx val="5"/>
          <c:order val="5"/>
          <c:tx>
            <c:strRef>
              <c:f>Sheet2!$G$1</c:f>
              <c:strCache>
                <c:ptCount val="1"/>
                <c:pt idx="0">
                  <c:v>High B</c:v>
                </c:pt>
              </c:strCache>
            </c:strRef>
          </c:tx>
          <c:marker>
            <c:symbol val="none"/>
          </c:marker>
          <c:val>
            <c:numRef>
              <c:f>Sheet2!$G$2:$G$9604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1.0</c:v>
                </c:pt>
                <c:pt idx="32">
                  <c:v>1.0</c:v>
                </c:pt>
                <c:pt idx="33">
                  <c:v>2.0</c:v>
                </c:pt>
                <c:pt idx="34">
                  <c:v>2.0</c:v>
                </c:pt>
                <c:pt idx="35">
                  <c:v>2.0</c:v>
                </c:pt>
                <c:pt idx="36">
                  <c:v>2.0</c:v>
                </c:pt>
                <c:pt idx="37">
                  <c:v>2.0</c:v>
                </c:pt>
                <c:pt idx="38">
                  <c:v>2.0</c:v>
                </c:pt>
                <c:pt idx="39">
                  <c:v>2.0</c:v>
                </c:pt>
                <c:pt idx="40">
                  <c:v>2.0</c:v>
                </c:pt>
                <c:pt idx="41">
                  <c:v>3.0</c:v>
                </c:pt>
                <c:pt idx="42">
                  <c:v>3.0</c:v>
                </c:pt>
                <c:pt idx="43">
                  <c:v>3.0</c:v>
                </c:pt>
                <c:pt idx="44">
                  <c:v>3.0</c:v>
                </c:pt>
                <c:pt idx="45">
                  <c:v>3.0</c:v>
                </c:pt>
                <c:pt idx="46">
                  <c:v>4.0</c:v>
                </c:pt>
                <c:pt idx="47">
                  <c:v>4.0</c:v>
                </c:pt>
                <c:pt idx="48">
                  <c:v>4.0</c:v>
                </c:pt>
                <c:pt idx="49">
                  <c:v>4.0</c:v>
                </c:pt>
                <c:pt idx="50">
                  <c:v>5.0</c:v>
                </c:pt>
                <c:pt idx="51">
                  <c:v>6.0</c:v>
                </c:pt>
                <c:pt idx="52">
                  <c:v>7.0</c:v>
                </c:pt>
                <c:pt idx="53">
                  <c:v>8.0</c:v>
                </c:pt>
                <c:pt idx="54">
                  <c:v>8.0</c:v>
                </c:pt>
                <c:pt idx="55">
                  <c:v>8.0</c:v>
                </c:pt>
                <c:pt idx="56">
                  <c:v>8.0</c:v>
                </c:pt>
                <c:pt idx="57">
                  <c:v>8.0</c:v>
                </c:pt>
                <c:pt idx="58">
                  <c:v>8.0</c:v>
                </c:pt>
                <c:pt idx="59">
                  <c:v>8.0</c:v>
                </c:pt>
                <c:pt idx="60">
                  <c:v>8.0</c:v>
                </c:pt>
                <c:pt idx="61">
                  <c:v>8.0</c:v>
                </c:pt>
                <c:pt idx="62">
                  <c:v>8.0</c:v>
                </c:pt>
                <c:pt idx="63">
                  <c:v>8.0</c:v>
                </c:pt>
                <c:pt idx="64">
                  <c:v>8.0</c:v>
                </c:pt>
                <c:pt idx="65">
                  <c:v>8.0</c:v>
                </c:pt>
                <c:pt idx="66">
                  <c:v>8.0</c:v>
                </c:pt>
                <c:pt idx="67">
                  <c:v>8.0</c:v>
                </c:pt>
                <c:pt idx="68">
                  <c:v>8.0</c:v>
                </c:pt>
                <c:pt idx="69">
                  <c:v>8.0</c:v>
                </c:pt>
                <c:pt idx="70">
                  <c:v>8.0</c:v>
                </c:pt>
                <c:pt idx="71">
                  <c:v>8.0</c:v>
                </c:pt>
                <c:pt idx="72">
                  <c:v>8.0</c:v>
                </c:pt>
                <c:pt idx="73">
                  <c:v>8.0</c:v>
                </c:pt>
                <c:pt idx="74">
                  <c:v>8.0</c:v>
                </c:pt>
                <c:pt idx="75">
                  <c:v>8.0</c:v>
                </c:pt>
                <c:pt idx="76">
                  <c:v>8.0</c:v>
                </c:pt>
                <c:pt idx="77">
                  <c:v>9.0</c:v>
                </c:pt>
                <c:pt idx="78">
                  <c:v>9.0</c:v>
                </c:pt>
                <c:pt idx="79">
                  <c:v>9.0</c:v>
                </c:pt>
                <c:pt idx="80">
                  <c:v>10.0</c:v>
                </c:pt>
                <c:pt idx="81">
                  <c:v>10.0</c:v>
                </c:pt>
                <c:pt idx="82">
                  <c:v>10.0</c:v>
                </c:pt>
                <c:pt idx="83">
                  <c:v>10.0</c:v>
                </c:pt>
                <c:pt idx="84">
                  <c:v>10.0</c:v>
                </c:pt>
                <c:pt idx="85">
                  <c:v>10.0</c:v>
                </c:pt>
                <c:pt idx="86">
                  <c:v>10.0</c:v>
                </c:pt>
                <c:pt idx="87">
                  <c:v>10.0</c:v>
                </c:pt>
                <c:pt idx="88">
                  <c:v>10.0</c:v>
                </c:pt>
                <c:pt idx="89">
                  <c:v>10.0</c:v>
                </c:pt>
                <c:pt idx="90">
                  <c:v>11.0</c:v>
                </c:pt>
                <c:pt idx="91">
                  <c:v>11.0</c:v>
                </c:pt>
                <c:pt idx="92">
                  <c:v>11.0</c:v>
                </c:pt>
                <c:pt idx="93">
                  <c:v>11.0</c:v>
                </c:pt>
                <c:pt idx="94">
                  <c:v>11.0</c:v>
                </c:pt>
                <c:pt idx="95">
                  <c:v>11.0</c:v>
                </c:pt>
                <c:pt idx="96">
                  <c:v>11.0</c:v>
                </c:pt>
                <c:pt idx="97">
                  <c:v>11.0</c:v>
                </c:pt>
                <c:pt idx="98">
                  <c:v>11.0</c:v>
                </c:pt>
                <c:pt idx="99">
                  <c:v>11.0</c:v>
                </c:pt>
                <c:pt idx="100">
                  <c:v>11.0</c:v>
                </c:pt>
                <c:pt idx="101">
                  <c:v>11.0</c:v>
                </c:pt>
                <c:pt idx="102">
                  <c:v>11.0</c:v>
                </c:pt>
                <c:pt idx="103">
                  <c:v>11.0</c:v>
                </c:pt>
                <c:pt idx="104">
                  <c:v>11.0</c:v>
                </c:pt>
                <c:pt idx="105">
                  <c:v>11.0</c:v>
                </c:pt>
                <c:pt idx="106">
                  <c:v>11.0</c:v>
                </c:pt>
                <c:pt idx="107">
                  <c:v>11.0</c:v>
                </c:pt>
                <c:pt idx="108">
                  <c:v>11.0</c:v>
                </c:pt>
                <c:pt idx="109">
                  <c:v>11.0</c:v>
                </c:pt>
                <c:pt idx="110">
                  <c:v>11.0</c:v>
                </c:pt>
                <c:pt idx="111">
                  <c:v>11.0</c:v>
                </c:pt>
                <c:pt idx="112">
                  <c:v>11.0</c:v>
                </c:pt>
                <c:pt idx="113">
                  <c:v>11.0</c:v>
                </c:pt>
                <c:pt idx="114">
                  <c:v>11.0</c:v>
                </c:pt>
                <c:pt idx="115">
                  <c:v>11.0</c:v>
                </c:pt>
                <c:pt idx="116">
                  <c:v>11.0</c:v>
                </c:pt>
                <c:pt idx="117">
                  <c:v>11.0</c:v>
                </c:pt>
                <c:pt idx="118">
                  <c:v>11.0</c:v>
                </c:pt>
                <c:pt idx="119">
                  <c:v>11.0</c:v>
                </c:pt>
                <c:pt idx="120">
                  <c:v>11.0</c:v>
                </c:pt>
                <c:pt idx="121">
                  <c:v>12.0</c:v>
                </c:pt>
                <c:pt idx="122">
                  <c:v>12.0</c:v>
                </c:pt>
                <c:pt idx="123">
                  <c:v>12.0</c:v>
                </c:pt>
                <c:pt idx="124">
                  <c:v>12.0</c:v>
                </c:pt>
                <c:pt idx="125">
                  <c:v>12.0</c:v>
                </c:pt>
                <c:pt idx="126">
                  <c:v>12.0</c:v>
                </c:pt>
                <c:pt idx="127">
                  <c:v>12.0</c:v>
                </c:pt>
                <c:pt idx="128">
                  <c:v>12.0</c:v>
                </c:pt>
                <c:pt idx="129">
                  <c:v>12.0</c:v>
                </c:pt>
                <c:pt idx="130">
                  <c:v>12.0</c:v>
                </c:pt>
                <c:pt idx="131">
                  <c:v>12.0</c:v>
                </c:pt>
                <c:pt idx="132">
                  <c:v>12.0</c:v>
                </c:pt>
                <c:pt idx="133">
                  <c:v>12.0</c:v>
                </c:pt>
                <c:pt idx="134">
                  <c:v>12.0</c:v>
                </c:pt>
                <c:pt idx="135">
                  <c:v>12.0</c:v>
                </c:pt>
                <c:pt idx="136">
                  <c:v>12.0</c:v>
                </c:pt>
                <c:pt idx="137">
                  <c:v>12.0</c:v>
                </c:pt>
                <c:pt idx="138">
                  <c:v>12.0</c:v>
                </c:pt>
                <c:pt idx="139">
                  <c:v>12.0</c:v>
                </c:pt>
                <c:pt idx="140">
                  <c:v>12.0</c:v>
                </c:pt>
                <c:pt idx="141">
                  <c:v>12.0</c:v>
                </c:pt>
                <c:pt idx="142">
                  <c:v>12.0</c:v>
                </c:pt>
                <c:pt idx="143">
                  <c:v>12.0</c:v>
                </c:pt>
                <c:pt idx="144">
                  <c:v>12.0</c:v>
                </c:pt>
                <c:pt idx="145">
                  <c:v>12.0</c:v>
                </c:pt>
                <c:pt idx="146">
                  <c:v>12.0</c:v>
                </c:pt>
                <c:pt idx="147">
                  <c:v>12.0</c:v>
                </c:pt>
                <c:pt idx="148">
                  <c:v>12.0</c:v>
                </c:pt>
                <c:pt idx="149">
                  <c:v>12.0</c:v>
                </c:pt>
                <c:pt idx="150">
                  <c:v>12.0</c:v>
                </c:pt>
                <c:pt idx="151">
                  <c:v>12.0</c:v>
                </c:pt>
                <c:pt idx="152">
                  <c:v>12.0</c:v>
                </c:pt>
                <c:pt idx="153">
                  <c:v>12.0</c:v>
                </c:pt>
                <c:pt idx="154">
                  <c:v>13.0</c:v>
                </c:pt>
                <c:pt idx="155">
                  <c:v>14.0</c:v>
                </c:pt>
                <c:pt idx="156">
                  <c:v>15.0</c:v>
                </c:pt>
                <c:pt idx="157">
                  <c:v>15.0</c:v>
                </c:pt>
                <c:pt idx="158">
                  <c:v>16.0</c:v>
                </c:pt>
                <c:pt idx="159">
                  <c:v>16.0</c:v>
                </c:pt>
                <c:pt idx="160">
                  <c:v>16.0</c:v>
                </c:pt>
                <c:pt idx="161">
                  <c:v>16.0</c:v>
                </c:pt>
                <c:pt idx="162">
                  <c:v>16.0</c:v>
                </c:pt>
                <c:pt idx="163">
                  <c:v>16.0</c:v>
                </c:pt>
                <c:pt idx="164">
                  <c:v>16.0</c:v>
                </c:pt>
                <c:pt idx="165">
                  <c:v>17.0</c:v>
                </c:pt>
                <c:pt idx="166">
                  <c:v>18.0</c:v>
                </c:pt>
                <c:pt idx="167">
                  <c:v>19.0</c:v>
                </c:pt>
                <c:pt idx="168">
                  <c:v>19.0</c:v>
                </c:pt>
                <c:pt idx="169">
                  <c:v>19.0</c:v>
                </c:pt>
                <c:pt idx="170">
                  <c:v>19.0</c:v>
                </c:pt>
                <c:pt idx="171">
                  <c:v>19.0</c:v>
                </c:pt>
                <c:pt idx="172">
                  <c:v>19.0</c:v>
                </c:pt>
                <c:pt idx="173">
                  <c:v>19.0</c:v>
                </c:pt>
                <c:pt idx="174">
                  <c:v>19.0</c:v>
                </c:pt>
                <c:pt idx="175">
                  <c:v>19.0</c:v>
                </c:pt>
                <c:pt idx="176">
                  <c:v>19.0</c:v>
                </c:pt>
                <c:pt idx="177">
                  <c:v>19.0</c:v>
                </c:pt>
                <c:pt idx="178">
                  <c:v>19.0</c:v>
                </c:pt>
                <c:pt idx="179">
                  <c:v>19.0</c:v>
                </c:pt>
                <c:pt idx="180">
                  <c:v>19.0</c:v>
                </c:pt>
                <c:pt idx="181">
                  <c:v>20.0</c:v>
                </c:pt>
                <c:pt idx="182">
                  <c:v>21.0</c:v>
                </c:pt>
                <c:pt idx="183">
                  <c:v>21.0</c:v>
                </c:pt>
                <c:pt idx="184">
                  <c:v>22.0</c:v>
                </c:pt>
                <c:pt idx="185">
                  <c:v>22.0</c:v>
                </c:pt>
                <c:pt idx="186">
                  <c:v>22.0</c:v>
                </c:pt>
                <c:pt idx="187">
                  <c:v>22.0</c:v>
                </c:pt>
                <c:pt idx="188">
                  <c:v>22.0</c:v>
                </c:pt>
                <c:pt idx="189">
                  <c:v>22.0</c:v>
                </c:pt>
                <c:pt idx="190">
                  <c:v>22.0</c:v>
                </c:pt>
                <c:pt idx="191">
                  <c:v>22.0</c:v>
                </c:pt>
                <c:pt idx="192">
                  <c:v>22.0</c:v>
                </c:pt>
                <c:pt idx="193">
                  <c:v>22.0</c:v>
                </c:pt>
                <c:pt idx="194">
                  <c:v>22.0</c:v>
                </c:pt>
                <c:pt idx="195">
                  <c:v>22.0</c:v>
                </c:pt>
                <c:pt idx="196">
                  <c:v>22.0</c:v>
                </c:pt>
                <c:pt idx="197">
                  <c:v>22.0</c:v>
                </c:pt>
                <c:pt idx="198">
                  <c:v>22.0</c:v>
                </c:pt>
                <c:pt idx="199">
                  <c:v>22.0</c:v>
                </c:pt>
                <c:pt idx="200">
                  <c:v>23.0</c:v>
                </c:pt>
                <c:pt idx="201">
                  <c:v>23.0</c:v>
                </c:pt>
                <c:pt idx="202">
                  <c:v>23.0</c:v>
                </c:pt>
                <c:pt idx="203">
                  <c:v>23.0</c:v>
                </c:pt>
                <c:pt idx="204">
                  <c:v>23.0</c:v>
                </c:pt>
                <c:pt idx="205">
                  <c:v>23.0</c:v>
                </c:pt>
                <c:pt idx="206">
                  <c:v>23.0</c:v>
                </c:pt>
                <c:pt idx="207">
                  <c:v>23.0</c:v>
                </c:pt>
                <c:pt idx="208">
                  <c:v>23.0</c:v>
                </c:pt>
                <c:pt idx="209">
                  <c:v>23.0</c:v>
                </c:pt>
                <c:pt idx="210">
                  <c:v>24.0</c:v>
                </c:pt>
                <c:pt idx="211">
                  <c:v>24.0</c:v>
                </c:pt>
                <c:pt idx="212">
                  <c:v>24.0</c:v>
                </c:pt>
                <c:pt idx="213">
                  <c:v>24.0</c:v>
                </c:pt>
                <c:pt idx="214">
                  <c:v>24.0</c:v>
                </c:pt>
                <c:pt idx="215">
                  <c:v>24.0</c:v>
                </c:pt>
                <c:pt idx="216">
                  <c:v>24.0</c:v>
                </c:pt>
                <c:pt idx="217">
                  <c:v>24.0</c:v>
                </c:pt>
                <c:pt idx="218">
                  <c:v>24.0</c:v>
                </c:pt>
                <c:pt idx="219">
                  <c:v>24.0</c:v>
                </c:pt>
                <c:pt idx="220">
                  <c:v>25.0</c:v>
                </c:pt>
                <c:pt idx="221">
                  <c:v>25.0</c:v>
                </c:pt>
                <c:pt idx="222">
                  <c:v>25.0</c:v>
                </c:pt>
                <c:pt idx="223">
                  <c:v>25.0</c:v>
                </c:pt>
                <c:pt idx="224">
                  <c:v>25.0</c:v>
                </c:pt>
                <c:pt idx="225">
                  <c:v>25.0</c:v>
                </c:pt>
                <c:pt idx="226">
                  <c:v>25.0</c:v>
                </c:pt>
                <c:pt idx="227">
                  <c:v>25.0</c:v>
                </c:pt>
                <c:pt idx="228">
                  <c:v>26.0</c:v>
                </c:pt>
                <c:pt idx="229">
                  <c:v>26.0</c:v>
                </c:pt>
                <c:pt idx="230">
                  <c:v>26.0</c:v>
                </c:pt>
                <c:pt idx="231">
                  <c:v>26.0</c:v>
                </c:pt>
                <c:pt idx="232">
                  <c:v>27.0</c:v>
                </c:pt>
                <c:pt idx="233">
                  <c:v>28.0</c:v>
                </c:pt>
                <c:pt idx="234">
                  <c:v>28.0</c:v>
                </c:pt>
                <c:pt idx="235">
                  <c:v>28.0</c:v>
                </c:pt>
                <c:pt idx="236">
                  <c:v>28.0</c:v>
                </c:pt>
                <c:pt idx="237">
                  <c:v>28.0</c:v>
                </c:pt>
                <c:pt idx="238">
                  <c:v>28.0</c:v>
                </c:pt>
                <c:pt idx="239">
                  <c:v>28.0</c:v>
                </c:pt>
                <c:pt idx="240">
                  <c:v>28.0</c:v>
                </c:pt>
                <c:pt idx="241">
                  <c:v>28.0</c:v>
                </c:pt>
                <c:pt idx="242">
                  <c:v>28.0</c:v>
                </c:pt>
                <c:pt idx="243">
                  <c:v>28.0</c:v>
                </c:pt>
                <c:pt idx="244">
                  <c:v>28.0</c:v>
                </c:pt>
                <c:pt idx="245">
                  <c:v>29.0</c:v>
                </c:pt>
                <c:pt idx="246">
                  <c:v>29.0</c:v>
                </c:pt>
                <c:pt idx="247">
                  <c:v>29.0</c:v>
                </c:pt>
                <c:pt idx="248">
                  <c:v>30.0</c:v>
                </c:pt>
                <c:pt idx="249">
                  <c:v>30.0</c:v>
                </c:pt>
                <c:pt idx="250">
                  <c:v>30.0</c:v>
                </c:pt>
                <c:pt idx="251">
                  <c:v>30.0</c:v>
                </c:pt>
                <c:pt idx="252">
                  <c:v>30.0</c:v>
                </c:pt>
                <c:pt idx="253">
                  <c:v>30.0</c:v>
                </c:pt>
                <c:pt idx="254">
                  <c:v>30.0</c:v>
                </c:pt>
                <c:pt idx="255">
                  <c:v>30.0</c:v>
                </c:pt>
                <c:pt idx="256">
                  <c:v>30.0</c:v>
                </c:pt>
                <c:pt idx="257">
                  <c:v>30.0</c:v>
                </c:pt>
                <c:pt idx="258">
                  <c:v>30.0</c:v>
                </c:pt>
                <c:pt idx="259">
                  <c:v>31.0</c:v>
                </c:pt>
                <c:pt idx="260">
                  <c:v>31.0</c:v>
                </c:pt>
                <c:pt idx="261">
                  <c:v>31.0</c:v>
                </c:pt>
                <c:pt idx="262">
                  <c:v>31.0</c:v>
                </c:pt>
                <c:pt idx="263">
                  <c:v>31.0</c:v>
                </c:pt>
                <c:pt idx="264">
                  <c:v>31.0</c:v>
                </c:pt>
                <c:pt idx="265">
                  <c:v>31.0</c:v>
                </c:pt>
                <c:pt idx="266">
                  <c:v>31.0</c:v>
                </c:pt>
                <c:pt idx="267">
                  <c:v>31.0</c:v>
                </c:pt>
                <c:pt idx="268">
                  <c:v>31.0</c:v>
                </c:pt>
                <c:pt idx="269">
                  <c:v>31.0</c:v>
                </c:pt>
                <c:pt idx="270">
                  <c:v>31.0</c:v>
                </c:pt>
                <c:pt idx="271">
                  <c:v>31.0</c:v>
                </c:pt>
                <c:pt idx="272">
                  <c:v>31.0</c:v>
                </c:pt>
                <c:pt idx="273">
                  <c:v>32.0</c:v>
                </c:pt>
                <c:pt idx="274">
                  <c:v>32.0</c:v>
                </c:pt>
                <c:pt idx="275">
                  <c:v>33.0</c:v>
                </c:pt>
                <c:pt idx="276">
                  <c:v>33.0</c:v>
                </c:pt>
                <c:pt idx="277">
                  <c:v>33.0</c:v>
                </c:pt>
                <c:pt idx="278">
                  <c:v>33.0</c:v>
                </c:pt>
                <c:pt idx="279">
                  <c:v>33.0</c:v>
                </c:pt>
                <c:pt idx="280">
                  <c:v>33.0</c:v>
                </c:pt>
                <c:pt idx="281">
                  <c:v>33.0</c:v>
                </c:pt>
                <c:pt idx="282">
                  <c:v>33.0</c:v>
                </c:pt>
                <c:pt idx="283">
                  <c:v>33.0</c:v>
                </c:pt>
                <c:pt idx="284">
                  <c:v>33.0</c:v>
                </c:pt>
                <c:pt idx="285">
                  <c:v>33.0</c:v>
                </c:pt>
                <c:pt idx="286">
                  <c:v>33.0</c:v>
                </c:pt>
                <c:pt idx="287">
                  <c:v>34.0</c:v>
                </c:pt>
                <c:pt idx="288">
                  <c:v>35.0</c:v>
                </c:pt>
                <c:pt idx="289">
                  <c:v>36.0</c:v>
                </c:pt>
                <c:pt idx="290">
                  <c:v>37.0</c:v>
                </c:pt>
                <c:pt idx="291">
                  <c:v>38.0</c:v>
                </c:pt>
                <c:pt idx="292">
                  <c:v>38.0</c:v>
                </c:pt>
                <c:pt idx="293">
                  <c:v>38.0</c:v>
                </c:pt>
                <c:pt idx="294">
                  <c:v>38.0</c:v>
                </c:pt>
                <c:pt idx="295">
                  <c:v>38.0</c:v>
                </c:pt>
                <c:pt idx="296">
                  <c:v>38.0</c:v>
                </c:pt>
                <c:pt idx="297">
                  <c:v>38.0</c:v>
                </c:pt>
                <c:pt idx="298">
                  <c:v>38.0</c:v>
                </c:pt>
                <c:pt idx="299">
                  <c:v>38.0</c:v>
                </c:pt>
                <c:pt idx="300">
                  <c:v>38.0</c:v>
                </c:pt>
                <c:pt idx="301">
                  <c:v>38.0</c:v>
                </c:pt>
                <c:pt idx="302">
                  <c:v>38.0</c:v>
                </c:pt>
                <c:pt idx="303">
                  <c:v>38.0</c:v>
                </c:pt>
                <c:pt idx="304">
                  <c:v>38.0</c:v>
                </c:pt>
                <c:pt idx="305">
                  <c:v>38.0</c:v>
                </c:pt>
                <c:pt idx="306">
                  <c:v>38.0</c:v>
                </c:pt>
                <c:pt idx="307">
                  <c:v>38.0</c:v>
                </c:pt>
                <c:pt idx="308">
                  <c:v>38.0</c:v>
                </c:pt>
                <c:pt idx="309">
                  <c:v>38.0</c:v>
                </c:pt>
                <c:pt idx="310">
                  <c:v>38.0</c:v>
                </c:pt>
                <c:pt idx="311">
                  <c:v>38.0</c:v>
                </c:pt>
                <c:pt idx="312">
                  <c:v>38.0</c:v>
                </c:pt>
                <c:pt idx="313">
                  <c:v>38.0</c:v>
                </c:pt>
                <c:pt idx="314">
                  <c:v>38.0</c:v>
                </c:pt>
                <c:pt idx="315">
                  <c:v>38.0</c:v>
                </c:pt>
                <c:pt idx="316">
                  <c:v>38.0</c:v>
                </c:pt>
                <c:pt idx="317">
                  <c:v>39.0</c:v>
                </c:pt>
                <c:pt idx="318">
                  <c:v>39.0</c:v>
                </c:pt>
                <c:pt idx="319">
                  <c:v>40.0</c:v>
                </c:pt>
                <c:pt idx="320">
                  <c:v>40.0</c:v>
                </c:pt>
                <c:pt idx="321">
                  <c:v>41.0</c:v>
                </c:pt>
                <c:pt idx="322">
                  <c:v>42.0</c:v>
                </c:pt>
                <c:pt idx="323">
                  <c:v>42.0</c:v>
                </c:pt>
                <c:pt idx="324">
                  <c:v>42.0</c:v>
                </c:pt>
                <c:pt idx="325">
                  <c:v>42.0</c:v>
                </c:pt>
                <c:pt idx="326">
                  <c:v>42.0</c:v>
                </c:pt>
                <c:pt idx="327">
                  <c:v>42.0</c:v>
                </c:pt>
                <c:pt idx="328">
                  <c:v>42.0</c:v>
                </c:pt>
                <c:pt idx="329">
                  <c:v>42.0</c:v>
                </c:pt>
                <c:pt idx="330">
                  <c:v>42.0</c:v>
                </c:pt>
                <c:pt idx="331">
                  <c:v>42.0</c:v>
                </c:pt>
                <c:pt idx="332">
                  <c:v>42.0</c:v>
                </c:pt>
                <c:pt idx="333">
                  <c:v>42.0</c:v>
                </c:pt>
                <c:pt idx="334">
                  <c:v>42.0</c:v>
                </c:pt>
                <c:pt idx="335">
                  <c:v>42.0</c:v>
                </c:pt>
                <c:pt idx="336">
                  <c:v>42.0</c:v>
                </c:pt>
                <c:pt idx="337">
                  <c:v>42.0</c:v>
                </c:pt>
                <c:pt idx="338">
                  <c:v>43.0</c:v>
                </c:pt>
                <c:pt idx="339">
                  <c:v>43.0</c:v>
                </c:pt>
                <c:pt idx="340">
                  <c:v>43.0</c:v>
                </c:pt>
                <c:pt idx="341">
                  <c:v>44.0</c:v>
                </c:pt>
                <c:pt idx="342">
                  <c:v>44.0</c:v>
                </c:pt>
                <c:pt idx="343">
                  <c:v>44.0</c:v>
                </c:pt>
                <c:pt idx="344">
                  <c:v>44.0</c:v>
                </c:pt>
                <c:pt idx="345">
                  <c:v>44.0</c:v>
                </c:pt>
                <c:pt idx="346">
                  <c:v>44.0</c:v>
                </c:pt>
                <c:pt idx="347">
                  <c:v>44.0</c:v>
                </c:pt>
                <c:pt idx="348">
                  <c:v>44.0</c:v>
                </c:pt>
                <c:pt idx="349">
                  <c:v>44.0</c:v>
                </c:pt>
                <c:pt idx="350">
                  <c:v>44.0</c:v>
                </c:pt>
                <c:pt idx="351">
                  <c:v>44.0</c:v>
                </c:pt>
                <c:pt idx="352">
                  <c:v>44.0</c:v>
                </c:pt>
                <c:pt idx="353">
                  <c:v>44.0</c:v>
                </c:pt>
                <c:pt idx="354">
                  <c:v>44.0</c:v>
                </c:pt>
                <c:pt idx="355">
                  <c:v>44.0</c:v>
                </c:pt>
                <c:pt idx="356">
                  <c:v>44.0</c:v>
                </c:pt>
                <c:pt idx="357">
                  <c:v>44.0</c:v>
                </c:pt>
                <c:pt idx="358">
                  <c:v>44.0</c:v>
                </c:pt>
                <c:pt idx="359">
                  <c:v>44.0</c:v>
                </c:pt>
                <c:pt idx="360">
                  <c:v>44.0</c:v>
                </c:pt>
                <c:pt idx="361">
                  <c:v>45.0</c:v>
                </c:pt>
                <c:pt idx="362">
                  <c:v>45.0</c:v>
                </c:pt>
                <c:pt idx="363">
                  <c:v>45.0</c:v>
                </c:pt>
                <c:pt idx="364">
                  <c:v>45.0</c:v>
                </c:pt>
                <c:pt idx="365">
                  <c:v>45.0</c:v>
                </c:pt>
                <c:pt idx="366">
                  <c:v>45.0</c:v>
                </c:pt>
                <c:pt idx="367">
                  <c:v>45.0</c:v>
                </c:pt>
                <c:pt idx="368">
                  <c:v>45.0</c:v>
                </c:pt>
                <c:pt idx="369">
                  <c:v>45.0</c:v>
                </c:pt>
                <c:pt idx="370">
                  <c:v>45.0</c:v>
                </c:pt>
                <c:pt idx="371">
                  <c:v>45.0</c:v>
                </c:pt>
                <c:pt idx="372">
                  <c:v>45.0</c:v>
                </c:pt>
                <c:pt idx="373">
                  <c:v>45.0</c:v>
                </c:pt>
                <c:pt idx="374">
                  <c:v>45.0</c:v>
                </c:pt>
                <c:pt idx="375">
                  <c:v>45.0</c:v>
                </c:pt>
                <c:pt idx="376">
                  <c:v>45.0</c:v>
                </c:pt>
                <c:pt idx="377">
                  <c:v>45.0</c:v>
                </c:pt>
                <c:pt idx="378">
                  <c:v>45.0</c:v>
                </c:pt>
                <c:pt idx="379">
                  <c:v>45.0</c:v>
                </c:pt>
                <c:pt idx="380">
                  <c:v>46.0</c:v>
                </c:pt>
                <c:pt idx="381">
                  <c:v>46.0</c:v>
                </c:pt>
                <c:pt idx="382">
                  <c:v>46.0</c:v>
                </c:pt>
                <c:pt idx="383">
                  <c:v>46.0</c:v>
                </c:pt>
                <c:pt idx="384">
                  <c:v>46.0</c:v>
                </c:pt>
                <c:pt idx="385">
                  <c:v>46.0</c:v>
                </c:pt>
                <c:pt idx="386">
                  <c:v>46.0</c:v>
                </c:pt>
                <c:pt idx="387">
                  <c:v>46.0</c:v>
                </c:pt>
                <c:pt idx="388">
                  <c:v>46.0</c:v>
                </c:pt>
                <c:pt idx="389">
                  <c:v>46.0</c:v>
                </c:pt>
                <c:pt idx="390">
                  <c:v>46.0</c:v>
                </c:pt>
                <c:pt idx="391">
                  <c:v>46.0</c:v>
                </c:pt>
                <c:pt idx="392">
                  <c:v>46.0</c:v>
                </c:pt>
                <c:pt idx="393">
                  <c:v>46.0</c:v>
                </c:pt>
                <c:pt idx="394">
                  <c:v>46.0</c:v>
                </c:pt>
                <c:pt idx="395">
                  <c:v>46.0</c:v>
                </c:pt>
                <c:pt idx="396">
                  <c:v>46.0</c:v>
                </c:pt>
                <c:pt idx="397">
                  <c:v>46.0</c:v>
                </c:pt>
                <c:pt idx="398">
                  <c:v>46.0</c:v>
                </c:pt>
                <c:pt idx="399">
                  <c:v>46.0</c:v>
                </c:pt>
                <c:pt idx="400">
                  <c:v>46.0</c:v>
                </c:pt>
                <c:pt idx="401">
                  <c:v>46.0</c:v>
                </c:pt>
                <c:pt idx="402">
                  <c:v>46.0</c:v>
                </c:pt>
                <c:pt idx="403">
                  <c:v>46.0</c:v>
                </c:pt>
                <c:pt idx="404">
                  <c:v>46.0</c:v>
                </c:pt>
                <c:pt idx="405">
                  <c:v>46.0</c:v>
                </c:pt>
                <c:pt idx="406">
                  <c:v>46.0</c:v>
                </c:pt>
                <c:pt idx="407">
                  <c:v>46.0</c:v>
                </c:pt>
                <c:pt idx="408">
                  <c:v>46.0</c:v>
                </c:pt>
                <c:pt idx="409">
                  <c:v>46.0</c:v>
                </c:pt>
                <c:pt idx="410">
                  <c:v>46.0</c:v>
                </c:pt>
                <c:pt idx="411">
                  <c:v>46.0</c:v>
                </c:pt>
                <c:pt idx="412">
                  <c:v>46.0</c:v>
                </c:pt>
                <c:pt idx="413">
                  <c:v>46.0</c:v>
                </c:pt>
                <c:pt idx="414">
                  <c:v>46.0</c:v>
                </c:pt>
                <c:pt idx="415">
                  <c:v>46.0</c:v>
                </c:pt>
                <c:pt idx="416">
                  <c:v>46.0</c:v>
                </c:pt>
                <c:pt idx="417">
                  <c:v>46.0</c:v>
                </c:pt>
                <c:pt idx="418">
                  <c:v>46.0</c:v>
                </c:pt>
                <c:pt idx="419">
                  <c:v>46.0</c:v>
                </c:pt>
                <c:pt idx="420">
                  <c:v>46.0</c:v>
                </c:pt>
                <c:pt idx="421">
                  <c:v>46.0</c:v>
                </c:pt>
                <c:pt idx="422">
                  <c:v>46.0</c:v>
                </c:pt>
                <c:pt idx="423">
                  <c:v>46.0</c:v>
                </c:pt>
                <c:pt idx="424">
                  <c:v>46.0</c:v>
                </c:pt>
                <c:pt idx="425">
                  <c:v>46.0</c:v>
                </c:pt>
                <c:pt idx="426">
                  <c:v>46.0</c:v>
                </c:pt>
                <c:pt idx="427">
                  <c:v>46.0</c:v>
                </c:pt>
                <c:pt idx="428">
                  <c:v>46.0</c:v>
                </c:pt>
                <c:pt idx="429">
                  <c:v>46.0</c:v>
                </c:pt>
                <c:pt idx="430">
                  <c:v>46.0</c:v>
                </c:pt>
                <c:pt idx="431">
                  <c:v>46.0</c:v>
                </c:pt>
                <c:pt idx="432">
                  <c:v>46.0</c:v>
                </c:pt>
                <c:pt idx="433">
                  <c:v>47.0</c:v>
                </c:pt>
                <c:pt idx="434">
                  <c:v>47.0</c:v>
                </c:pt>
                <c:pt idx="435">
                  <c:v>47.0</c:v>
                </c:pt>
                <c:pt idx="436">
                  <c:v>47.0</c:v>
                </c:pt>
                <c:pt idx="437">
                  <c:v>47.0</c:v>
                </c:pt>
                <c:pt idx="438">
                  <c:v>47.0</c:v>
                </c:pt>
                <c:pt idx="439">
                  <c:v>47.0</c:v>
                </c:pt>
                <c:pt idx="440">
                  <c:v>47.0</c:v>
                </c:pt>
                <c:pt idx="441">
                  <c:v>47.0</c:v>
                </c:pt>
                <c:pt idx="442">
                  <c:v>47.0</c:v>
                </c:pt>
                <c:pt idx="443">
                  <c:v>47.0</c:v>
                </c:pt>
                <c:pt idx="444">
                  <c:v>47.0</c:v>
                </c:pt>
                <c:pt idx="445">
                  <c:v>47.0</c:v>
                </c:pt>
                <c:pt idx="446">
                  <c:v>47.0</c:v>
                </c:pt>
                <c:pt idx="447">
                  <c:v>47.0</c:v>
                </c:pt>
                <c:pt idx="448">
                  <c:v>47.0</c:v>
                </c:pt>
                <c:pt idx="449">
                  <c:v>47.0</c:v>
                </c:pt>
                <c:pt idx="450">
                  <c:v>47.0</c:v>
                </c:pt>
                <c:pt idx="451">
                  <c:v>47.0</c:v>
                </c:pt>
                <c:pt idx="452">
                  <c:v>47.0</c:v>
                </c:pt>
                <c:pt idx="453">
                  <c:v>47.0</c:v>
                </c:pt>
                <c:pt idx="454">
                  <c:v>48.0</c:v>
                </c:pt>
                <c:pt idx="455">
                  <c:v>48.0</c:v>
                </c:pt>
                <c:pt idx="456">
                  <c:v>48.0</c:v>
                </c:pt>
                <c:pt idx="457">
                  <c:v>48.0</c:v>
                </c:pt>
                <c:pt idx="458">
                  <c:v>48.0</c:v>
                </c:pt>
                <c:pt idx="459">
                  <c:v>48.0</c:v>
                </c:pt>
                <c:pt idx="460">
                  <c:v>48.0</c:v>
                </c:pt>
                <c:pt idx="461">
                  <c:v>48.0</c:v>
                </c:pt>
                <c:pt idx="462">
                  <c:v>48.0</c:v>
                </c:pt>
                <c:pt idx="463">
                  <c:v>48.0</c:v>
                </c:pt>
                <c:pt idx="464">
                  <c:v>48.0</c:v>
                </c:pt>
                <c:pt idx="465">
                  <c:v>48.0</c:v>
                </c:pt>
                <c:pt idx="466">
                  <c:v>48.0</c:v>
                </c:pt>
                <c:pt idx="467">
                  <c:v>48.0</c:v>
                </c:pt>
                <c:pt idx="468">
                  <c:v>48.0</c:v>
                </c:pt>
                <c:pt idx="469">
                  <c:v>48.0</c:v>
                </c:pt>
                <c:pt idx="470">
                  <c:v>48.0</c:v>
                </c:pt>
                <c:pt idx="471">
                  <c:v>49.0</c:v>
                </c:pt>
                <c:pt idx="472">
                  <c:v>49.0</c:v>
                </c:pt>
                <c:pt idx="473">
                  <c:v>49.0</c:v>
                </c:pt>
                <c:pt idx="474">
                  <c:v>49.0</c:v>
                </c:pt>
                <c:pt idx="475">
                  <c:v>49.0</c:v>
                </c:pt>
                <c:pt idx="476">
                  <c:v>49.0</c:v>
                </c:pt>
                <c:pt idx="477">
                  <c:v>49.0</c:v>
                </c:pt>
                <c:pt idx="478">
                  <c:v>49.0</c:v>
                </c:pt>
                <c:pt idx="479">
                  <c:v>49.0</c:v>
                </c:pt>
                <c:pt idx="480">
                  <c:v>49.0</c:v>
                </c:pt>
                <c:pt idx="481">
                  <c:v>49.0</c:v>
                </c:pt>
                <c:pt idx="482">
                  <c:v>49.0</c:v>
                </c:pt>
                <c:pt idx="483">
                  <c:v>49.0</c:v>
                </c:pt>
                <c:pt idx="484">
                  <c:v>49.0</c:v>
                </c:pt>
                <c:pt idx="485">
                  <c:v>49.0</c:v>
                </c:pt>
                <c:pt idx="486">
                  <c:v>49.0</c:v>
                </c:pt>
                <c:pt idx="487">
                  <c:v>49.0</c:v>
                </c:pt>
                <c:pt idx="488">
                  <c:v>49.0</c:v>
                </c:pt>
                <c:pt idx="489">
                  <c:v>49.0</c:v>
                </c:pt>
                <c:pt idx="490">
                  <c:v>49.0</c:v>
                </c:pt>
                <c:pt idx="491">
                  <c:v>49.0</c:v>
                </c:pt>
                <c:pt idx="492">
                  <c:v>49.0</c:v>
                </c:pt>
                <c:pt idx="493">
                  <c:v>49.0</c:v>
                </c:pt>
                <c:pt idx="494">
                  <c:v>49.0</c:v>
                </c:pt>
                <c:pt idx="495">
                  <c:v>49.0</c:v>
                </c:pt>
                <c:pt idx="496">
                  <c:v>50.0</c:v>
                </c:pt>
                <c:pt idx="497">
                  <c:v>50.0</c:v>
                </c:pt>
                <c:pt idx="498">
                  <c:v>50.0</c:v>
                </c:pt>
                <c:pt idx="499">
                  <c:v>50.0</c:v>
                </c:pt>
                <c:pt idx="500">
                  <c:v>50.0</c:v>
                </c:pt>
                <c:pt idx="501">
                  <c:v>50.0</c:v>
                </c:pt>
                <c:pt idx="502">
                  <c:v>50.0</c:v>
                </c:pt>
                <c:pt idx="503">
                  <c:v>50.0</c:v>
                </c:pt>
                <c:pt idx="504">
                  <c:v>50.0</c:v>
                </c:pt>
                <c:pt idx="505">
                  <c:v>50.0</c:v>
                </c:pt>
                <c:pt idx="506">
                  <c:v>50.0</c:v>
                </c:pt>
                <c:pt idx="507">
                  <c:v>50.0</c:v>
                </c:pt>
                <c:pt idx="508">
                  <c:v>50.0</c:v>
                </c:pt>
                <c:pt idx="509">
                  <c:v>50.0</c:v>
                </c:pt>
                <c:pt idx="510">
                  <c:v>50.0</c:v>
                </c:pt>
                <c:pt idx="511">
                  <c:v>50.0</c:v>
                </c:pt>
                <c:pt idx="512">
                  <c:v>50.0</c:v>
                </c:pt>
                <c:pt idx="513">
                  <c:v>50.0</c:v>
                </c:pt>
                <c:pt idx="514">
                  <c:v>50.0</c:v>
                </c:pt>
                <c:pt idx="515">
                  <c:v>50.0</c:v>
                </c:pt>
                <c:pt idx="516">
                  <c:v>50.0</c:v>
                </c:pt>
                <c:pt idx="517">
                  <c:v>50.0</c:v>
                </c:pt>
                <c:pt idx="518">
                  <c:v>50.0</c:v>
                </c:pt>
                <c:pt idx="519">
                  <c:v>50.0</c:v>
                </c:pt>
                <c:pt idx="520">
                  <c:v>50.0</c:v>
                </c:pt>
                <c:pt idx="521">
                  <c:v>50.0</c:v>
                </c:pt>
                <c:pt idx="522">
                  <c:v>50.0</c:v>
                </c:pt>
                <c:pt idx="523">
                  <c:v>50.0</c:v>
                </c:pt>
                <c:pt idx="524">
                  <c:v>50.0</c:v>
                </c:pt>
                <c:pt idx="525">
                  <c:v>50.0</c:v>
                </c:pt>
                <c:pt idx="526">
                  <c:v>50.0</c:v>
                </c:pt>
                <c:pt idx="527">
                  <c:v>50.0</c:v>
                </c:pt>
                <c:pt idx="528">
                  <c:v>50.0</c:v>
                </c:pt>
                <c:pt idx="529">
                  <c:v>50.0</c:v>
                </c:pt>
                <c:pt idx="530">
                  <c:v>50.0</c:v>
                </c:pt>
                <c:pt idx="531">
                  <c:v>50.0</c:v>
                </c:pt>
                <c:pt idx="532">
                  <c:v>50.0</c:v>
                </c:pt>
                <c:pt idx="533">
                  <c:v>50.0</c:v>
                </c:pt>
                <c:pt idx="534">
                  <c:v>50.0</c:v>
                </c:pt>
                <c:pt idx="535">
                  <c:v>50.0</c:v>
                </c:pt>
                <c:pt idx="536">
                  <c:v>50.0</c:v>
                </c:pt>
                <c:pt idx="537">
                  <c:v>50.0</c:v>
                </c:pt>
                <c:pt idx="538">
                  <c:v>50.0</c:v>
                </c:pt>
                <c:pt idx="539">
                  <c:v>50.0</c:v>
                </c:pt>
                <c:pt idx="540">
                  <c:v>50.0</c:v>
                </c:pt>
                <c:pt idx="541">
                  <c:v>51.0</c:v>
                </c:pt>
                <c:pt idx="542">
                  <c:v>51.0</c:v>
                </c:pt>
                <c:pt idx="543">
                  <c:v>51.0</c:v>
                </c:pt>
                <c:pt idx="544">
                  <c:v>51.0</c:v>
                </c:pt>
                <c:pt idx="545">
                  <c:v>51.0</c:v>
                </c:pt>
                <c:pt idx="546">
                  <c:v>51.0</c:v>
                </c:pt>
                <c:pt idx="547">
                  <c:v>51.0</c:v>
                </c:pt>
                <c:pt idx="548">
                  <c:v>51.0</c:v>
                </c:pt>
                <c:pt idx="549">
                  <c:v>51.0</c:v>
                </c:pt>
                <c:pt idx="550">
                  <c:v>51.0</c:v>
                </c:pt>
                <c:pt idx="551">
                  <c:v>51.0</c:v>
                </c:pt>
                <c:pt idx="552">
                  <c:v>51.0</c:v>
                </c:pt>
                <c:pt idx="553">
                  <c:v>51.0</c:v>
                </c:pt>
                <c:pt idx="554">
                  <c:v>51.0</c:v>
                </c:pt>
                <c:pt idx="555">
                  <c:v>51.0</c:v>
                </c:pt>
                <c:pt idx="556">
                  <c:v>51.0</c:v>
                </c:pt>
                <c:pt idx="557">
                  <c:v>51.0</c:v>
                </c:pt>
                <c:pt idx="558">
                  <c:v>51.0</c:v>
                </c:pt>
                <c:pt idx="559">
                  <c:v>51.0</c:v>
                </c:pt>
                <c:pt idx="560">
                  <c:v>51.0</c:v>
                </c:pt>
                <c:pt idx="561">
                  <c:v>51.0</c:v>
                </c:pt>
                <c:pt idx="562">
                  <c:v>51.0</c:v>
                </c:pt>
                <c:pt idx="563">
                  <c:v>51.0</c:v>
                </c:pt>
                <c:pt idx="564">
                  <c:v>51.0</c:v>
                </c:pt>
                <c:pt idx="565">
                  <c:v>51.0</c:v>
                </c:pt>
                <c:pt idx="566">
                  <c:v>51.0</c:v>
                </c:pt>
                <c:pt idx="567">
                  <c:v>51.0</c:v>
                </c:pt>
                <c:pt idx="568">
                  <c:v>51.0</c:v>
                </c:pt>
                <c:pt idx="569">
                  <c:v>51.0</c:v>
                </c:pt>
                <c:pt idx="570">
                  <c:v>51.0</c:v>
                </c:pt>
                <c:pt idx="571">
                  <c:v>51.0</c:v>
                </c:pt>
                <c:pt idx="572">
                  <c:v>51.0</c:v>
                </c:pt>
                <c:pt idx="573">
                  <c:v>51.0</c:v>
                </c:pt>
                <c:pt idx="574">
                  <c:v>51.0</c:v>
                </c:pt>
                <c:pt idx="575">
                  <c:v>51.0</c:v>
                </c:pt>
                <c:pt idx="576">
                  <c:v>51.0</c:v>
                </c:pt>
                <c:pt idx="577">
                  <c:v>51.0</c:v>
                </c:pt>
                <c:pt idx="578">
                  <c:v>51.0</c:v>
                </c:pt>
                <c:pt idx="579">
                  <c:v>51.0</c:v>
                </c:pt>
                <c:pt idx="580">
                  <c:v>51.0</c:v>
                </c:pt>
                <c:pt idx="581">
                  <c:v>51.0</c:v>
                </c:pt>
                <c:pt idx="582">
                  <c:v>51.0</c:v>
                </c:pt>
                <c:pt idx="583">
                  <c:v>51.0</c:v>
                </c:pt>
                <c:pt idx="584">
                  <c:v>51.0</c:v>
                </c:pt>
                <c:pt idx="585">
                  <c:v>51.0</c:v>
                </c:pt>
                <c:pt idx="586">
                  <c:v>51.0</c:v>
                </c:pt>
                <c:pt idx="587">
                  <c:v>51.0</c:v>
                </c:pt>
                <c:pt idx="588">
                  <c:v>51.0</c:v>
                </c:pt>
                <c:pt idx="589">
                  <c:v>51.0</c:v>
                </c:pt>
                <c:pt idx="590">
                  <c:v>51.0</c:v>
                </c:pt>
                <c:pt idx="591">
                  <c:v>51.0</c:v>
                </c:pt>
                <c:pt idx="592">
                  <c:v>51.0</c:v>
                </c:pt>
                <c:pt idx="593">
                  <c:v>51.0</c:v>
                </c:pt>
                <c:pt idx="594">
                  <c:v>51.0</c:v>
                </c:pt>
                <c:pt idx="595">
                  <c:v>51.0</c:v>
                </c:pt>
                <c:pt idx="596">
                  <c:v>51.0</c:v>
                </c:pt>
                <c:pt idx="597">
                  <c:v>51.0</c:v>
                </c:pt>
                <c:pt idx="598">
                  <c:v>51.0</c:v>
                </c:pt>
                <c:pt idx="599">
                  <c:v>51.0</c:v>
                </c:pt>
                <c:pt idx="600">
                  <c:v>51.0</c:v>
                </c:pt>
                <c:pt idx="601">
                  <c:v>51.0</c:v>
                </c:pt>
                <c:pt idx="602">
                  <c:v>51.0</c:v>
                </c:pt>
                <c:pt idx="603">
                  <c:v>51.0</c:v>
                </c:pt>
                <c:pt idx="604">
                  <c:v>51.0</c:v>
                </c:pt>
                <c:pt idx="605">
                  <c:v>51.0</c:v>
                </c:pt>
                <c:pt idx="606">
                  <c:v>51.0</c:v>
                </c:pt>
                <c:pt idx="607">
                  <c:v>51.0</c:v>
                </c:pt>
                <c:pt idx="608">
                  <c:v>51.0</c:v>
                </c:pt>
                <c:pt idx="609">
                  <c:v>51.0</c:v>
                </c:pt>
                <c:pt idx="610">
                  <c:v>52.0</c:v>
                </c:pt>
                <c:pt idx="611">
                  <c:v>53.0</c:v>
                </c:pt>
                <c:pt idx="612">
                  <c:v>54.0</c:v>
                </c:pt>
                <c:pt idx="613">
                  <c:v>54.0</c:v>
                </c:pt>
                <c:pt idx="614">
                  <c:v>54.0</c:v>
                </c:pt>
                <c:pt idx="615">
                  <c:v>54.0</c:v>
                </c:pt>
                <c:pt idx="616">
                  <c:v>54.0</c:v>
                </c:pt>
                <c:pt idx="617">
                  <c:v>54.0</c:v>
                </c:pt>
                <c:pt idx="618">
                  <c:v>55.0</c:v>
                </c:pt>
                <c:pt idx="619">
                  <c:v>55.0</c:v>
                </c:pt>
                <c:pt idx="620">
                  <c:v>55.0</c:v>
                </c:pt>
                <c:pt idx="621">
                  <c:v>55.0</c:v>
                </c:pt>
                <c:pt idx="622">
                  <c:v>55.0</c:v>
                </c:pt>
                <c:pt idx="623">
                  <c:v>55.0</c:v>
                </c:pt>
                <c:pt idx="624">
                  <c:v>55.0</c:v>
                </c:pt>
                <c:pt idx="625">
                  <c:v>55.0</c:v>
                </c:pt>
                <c:pt idx="626">
                  <c:v>55.0</c:v>
                </c:pt>
                <c:pt idx="627">
                  <c:v>55.0</c:v>
                </c:pt>
                <c:pt idx="628">
                  <c:v>55.0</c:v>
                </c:pt>
                <c:pt idx="629">
                  <c:v>55.0</c:v>
                </c:pt>
                <c:pt idx="630">
                  <c:v>55.0</c:v>
                </c:pt>
                <c:pt idx="631">
                  <c:v>55.0</c:v>
                </c:pt>
                <c:pt idx="632">
                  <c:v>55.0</c:v>
                </c:pt>
                <c:pt idx="633">
                  <c:v>55.0</c:v>
                </c:pt>
                <c:pt idx="634">
                  <c:v>55.0</c:v>
                </c:pt>
                <c:pt idx="635">
                  <c:v>55.0</c:v>
                </c:pt>
                <c:pt idx="636">
                  <c:v>55.0</c:v>
                </c:pt>
                <c:pt idx="637">
                  <c:v>55.0</c:v>
                </c:pt>
                <c:pt idx="638">
                  <c:v>55.0</c:v>
                </c:pt>
                <c:pt idx="639">
                  <c:v>55.0</c:v>
                </c:pt>
                <c:pt idx="640">
                  <c:v>55.0</c:v>
                </c:pt>
                <c:pt idx="641">
                  <c:v>55.0</c:v>
                </c:pt>
                <c:pt idx="642">
                  <c:v>55.0</c:v>
                </c:pt>
                <c:pt idx="643">
                  <c:v>56.0</c:v>
                </c:pt>
                <c:pt idx="644">
                  <c:v>57.0</c:v>
                </c:pt>
                <c:pt idx="645">
                  <c:v>58.0</c:v>
                </c:pt>
                <c:pt idx="646">
                  <c:v>58.0</c:v>
                </c:pt>
                <c:pt idx="647">
                  <c:v>58.0</c:v>
                </c:pt>
                <c:pt idx="648">
                  <c:v>58.0</c:v>
                </c:pt>
                <c:pt idx="649">
                  <c:v>58.0</c:v>
                </c:pt>
                <c:pt idx="650">
                  <c:v>58.0</c:v>
                </c:pt>
                <c:pt idx="651">
                  <c:v>58.0</c:v>
                </c:pt>
                <c:pt idx="652">
                  <c:v>58.0</c:v>
                </c:pt>
                <c:pt idx="653">
                  <c:v>58.0</c:v>
                </c:pt>
                <c:pt idx="654">
                  <c:v>58.0</c:v>
                </c:pt>
                <c:pt idx="655">
                  <c:v>58.0</c:v>
                </c:pt>
                <c:pt idx="656">
                  <c:v>58.0</c:v>
                </c:pt>
                <c:pt idx="657">
                  <c:v>58.0</c:v>
                </c:pt>
                <c:pt idx="658">
                  <c:v>58.0</c:v>
                </c:pt>
                <c:pt idx="659">
                  <c:v>58.0</c:v>
                </c:pt>
                <c:pt idx="660">
                  <c:v>58.0</c:v>
                </c:pt>
                <c:pt idx="661">
                  <c:v>58.0</c:v>
                </c:pt>
                <c:pt idx="662">
                  <c:v>58.0</c:v>
                </c:pt>
                <c:pt idx="663">
                  <c:v>59.0</c:v>
                </c:pt>
                <c:pt idx="664">
                  <c:v>60.0</c:v>
                </c:pt>
                <c:pt idx="665">
                  <c:v>60.0</c:v>
                </c:pt>
                <c:pt idx="666">
                  <c:v>60.0</c:v>
                </c:pt>
                <c:pt idx="667">
                  <c:v>60.0</c:v>
                </c:pt>
                <c:pt idx="668">
                  <c:v>60.0</c:v>
                </c:pt>
                <c:pt idx="669">
                  <c:v>60.0</c:v>
                </c:pt>
                <c:pt idx="670">
                  <c:v>60.0</c:v>
                </c:pt>
                <c:pt idx="671">
                  <c:v>60.0</c:v>
                </c:pt>
                <c:pt idx="672">
                  <c:v>60.0</c:v>
                </c:pt>
                <c:pt idx="673">
                  <c:v>60.0</c:v>
                </c:pt>
                <c:pt idx="674">
                  <c:v>60.0</c:v>
                </c:pt>
                <c:pt idx="675">
                  <c:v>60.0</c:v>
                </c:pt>
                <c:pt idx="676">
                  <c:v>60.0</c:v>
                </c:pt>
                <c:pt idx="677">
                  <c:v>60.0</c:v>
                </c:pt>
                <c:pt idx="678">
                  <c:v>60.0</c:v>
                </c:pt>
                <c:pt idx="679">
                  <c:v>60.0</c:v>
                </c:pt>
                <c:pt idx="680">
                  <c:v>60.0</c:v>
                </c:pt>
                <c:pt idx="681">
                  <c:v>60.0</c:v>
                </c:pt>
                <c:pt idx="682">
                  <c:v>60.0</c:v>
                </c:pt>
                <c:pt idx="683">
                  <c:v>60.0</c:v>
                </c:pt>
                <c:pt idx="684">
                  <c:v>60.0</c:v>
                </c:pt>
                <c:pt idx="685">
                  <c:v>60.0</c:v>
                </c:pt>
                <c:pt idx="686">
                  <c:v>60.0</c:v>
                </c:pt>
                <c:pt idx="687">
                  <c:v>60.0</c:v>
                </c:pt>
                <c:pt idx="688">
                  <c:v>60.0</c:v>
                </c:pt>
                <c:pt idx="689">
                  <c:v>60.0</c:v>
                </c:pt>
                <c:pt idx="690">
                  <c:v>60.0</c:v>
                </c:pt>
                <c:pt idx="691">
                  <c:v>60.0</c:v>
                </c:pt>
                <c:pt idx="692">
                  <c:v>60.0</c:v>
                </c:pt>
                <c:pt idx="693">
                  <c:v>60.0</c:v>
                </c:pt>
                <c:pt idx="694">
                  <c:v>60.0</c:v>
                </c:pt>
                <c:pt idx="695">
                  <c:v>60.0</c:v>
                </c:pt>
                <c:pt idx="696">
                  <c:v>60.0</c:v>
                </c:pt>
                <c:pt idx="697">
                  <c:v>60.0</c:v>
                </c:pt>
                <c:pt idx="698">
                  <c:v>60.0</c:v>
                </c:pt>
                <c:pt idx="699">
                  <c:v>60.0</c:v>
                </c:pt>
                <c:pt idx="700">
                  <c:v>60.0</c:v>
                </c:pt>
                <c:pt idx="701">
                  <c:v>60.0</c:v>
                </c:pt>
                <c:pt idx="702">
                  <c:v>60.0</c:v>
                </c:pt>
                <c:pt idx="703">
                  <c:v>60.0</c:v>
                </c:pt>
                <c:pt idx="704">
                  <c:v>60.0</c:v>
                </c:pt>
                <c:pt idx="705">
                  <c:v>60.0</c:v>
                </c:pt>
                <c:pt idx="706">
                  <c:v>60.0</c:v>
                </c:pt>
                <c:pt idx="707">
                  <c:v>60.0</c:v>
                </c:pt>
                <c:pt idx="708">
                  <c:v>60.0</c:v>
                </c:pt>
                <c:pt idx="709">
                  <c:v>60.0</c:v>
                </c:pt>
                <c:pt idx="710">
                  <c:v>60.0</c:v>
                </c:pt>
                <c:pt idx="711">
                  <c:v>60.0</c:v>
                </c:pt>
                <c:pt idx="712">
                  <c:v>60.0</c:v>
                </c:pt>
                <c:pt idx="713">
                  <c:v>60.0</c:v>
                </c:pt>
                <c:pt idx="714">
                  <c:v>60.0</c:v>
                </c:pt>
                <c:pt idx="715">
                  <c:v>60.0</c:v>
                </c:pt>
                <c:pt idx="716">
                  <c:v>60.0</c:v>
                </c:pt>
                <c:pt idx="717">
                  <c:v>60.0</c:v>
                </c:pt>
                <c:pt idx="718">
                  <c:v>60.0</c:v>
                </c:pt>
                <c:pt idx="719">
                  <c:v>60.0</c:v>
                </c:pt>
                <c:pt idx="720">
                  <c:v>60.0</c:v>
                </c:pt>
                <c:pt idx="721">
                  <c:v>60.0</c:v>
                </c:pt>
                <c:pt idx="722">
                  <c:v>60.0</c:v>
                </c:pt>
                <c:pt idx="723">
                  <c:v>60.0</c:v>
                </c:pt>
                <c:pt idx="724">
                  <c:v>60.0</c:v>
                </c:pt>
                <c:pt idx="725">
                  <c:v>60.0</c:v>
                </c:pt>
                <c:pt idx="726">
                  <c:v>60.0</c:v>
                </c:pt>
                <c:pt idx="727">
                  <c:v>60.0</c:v>
                </c:pt>
                <c:pt idx="728">
                  <c:v>60.0</c:v>
                </c:pt>
                <c:pt idx="729">
                  <c:v>60.0</c:v>
                </c:pt>
                <c:pt idx="730">
                  <c:v>60.0</c:v>
                </c:pt>
                <c:pt idx="731">
                  <c:v>60.0</c:v>
                </c:pt>
                <c:pt idx="732">
                  <c:v>60.0</c:v>
                </c:pt>
                <c:pt idx="733">
                  <c:v>60.0</c:v>
                </c:pt>
                <c:pt idx="734">
                  <c:v>60.0</c:v>
                </c:pt>
                <c:pt idx="735">
                  <c:v>60.0</c:v>
                </c:pt>
                <c:pt idx="736">
                  <c:v>60.0</c:v>
                </c:pt>
                <c:pt idx="737">
                  <c:v>60.0</c:v>
                </c:pt>
                <c:pt idx="738">
                  <c:v>60.0</c:v>
                </c:pt>
                <c:pt idx="739">
                  <c:v>60.0</c:v>
                </c:pt>
                <c:pt idx="740">
                  <c:v>60.0</c:v>
                </c:pt>
                <c:pt idx="741">
                  <c:v>60.0</c:v>
                </c:pt>
                <c:pt idx="742">
                  <c:v>60.0</c:v>
                </c:pt>
                <c:pt idx="743">
                  <c:v>60.0</c:v>
                </c:pt>
                <c:pt idx="744">
                  <c:v>60.0</c:v>
                </c:pt>
                <c:pt idx="745">
                  <c:v>60.0</c:v>
                </c:pt>
                <c:pt idx="746">
                  <c:v>60.0</c:v>
                </c:pt>
                <c:pt idx="747">
                  <c:v>60.0</c:v>
                </c:pt>
                <c:pt idx="748">
                  <c:v>60.0</c:v>
                </c:pt>
                <c:pt idx="749">
                  <c:v>60.0</c:v>
                </c:pt>
                <c:pt idx="750">
                  <c:v>60.0</c:v>
                </c:pt>
                <c:pt idx="751">
                  <c:v>60.0</c:v>
                </c:pt>
                <c:pt idx="752">
                  <c:v>60.0</c:v>
                </c:pt>
                <c:pt idx="753">
                  <c:v>60.0</c:v>
                </c:pt>
                <c:pt idx="754">
                  <c:v>60.0</c:v>
                </c:pt>
                <c:pt idx="755">
                  <c:v>60.0</c:v>
                </c:pt>
                <c:pt idx="756">
                  <c:v>60.0</c:v>
                </c:pt>
                <c:pt idx="757">
                  <c:v>60.0</c:v>
                </c:pt>
                <c:pt idx="758">
                  <c:v>61.0</c:v>
                </c:pt>
                <c:pt idx="759">
                  <c:v>61.0</c:v>
                </c:pt>
                <c:pt idx="760">
                  <c:v>61.0</c:v>
                </c:pt>
                <c:pt idx="761">
                  <c:v>61.0</c:v>
                </c:pt>
                <c:pt idx="762">
                  <c:v>61.0</c:v>
                </c:pt>
                <c:pt idx="763">
                  <c:v>61.0</c:v>
                </c:pt>
                <c:pt idx="764">
                  <c:v>61.0</c:v>
                </c:pt>
                <c:pt idx="765">
                  <c:v>61.0</c:v>
                </c:pt>
                <c:pt idx="766">
                  <c:v>61.0</c:v>
                </c:pt>
                <c:pt idx="767">
                  <c:v>61.0</c:v>
                </c:pt>
                <c:pt idx="768">
                  <c:v>61.0</c:v>
                </c:pt>
                <c:pt idx="769">
                  <c:v>61.0</c:v>
                </c:pt>
                <c:pt idx="770">
                  <c:v>61.0</c:v>
                </c:pt>
                <c:pt idx="771">
                  <c:v>61.0</c:v>
                </c:pt>
                <c:pt idx="772">
                  <c:v>61.0</c:v>
                </c:pt>
                <c:pt idx="773">
                  <c:v>61.0</c:v>
                </c:pt>
                <c:pt idx="774">
                  <c:v>61.0</c:v>
                </c:pt>
                <c:pt idx="775">
                  <c:v>61.0</c:v>
                </c:pt>
                <c:pt idx="776">
                  <c:v>61.0</c:v>
                </c:pt>
                <c:pt idx="777">
                  <c:v>62.0</c:v>
                </c:pt>
                <c:pt idx="778">
                  <c:v>62.0</c:v>
                </c:pt>
                <c:pt idx="779">
                  <c:v>62.0</c:v>
                </c:pt>
                <c:pt idx="780">
                  <c:v>62.0</c:v>
                </c:pt>
                <c:pt idx="781">
                  <c:v>62.0</c:v>
                </c:pt>
                <c:pt idx="782">
                  <c:v>62.0</c:v>
                </c:pt>
                <c:pt idx="783">
                  <c:v>62.0</c:v>
                </c:pt>
                <c:pt idx="784">
                  <c:v>62.0</c:v>
                </c:pt>
                <c:pt idx="785">
                  <c:v>62.0</c:v>
                </c:pt>
                <c:pt idx="786">
                  <c:v>62.0</c:v>
                </c:pt>
                <c:pt idx="787">
                  <c:v>62.0</c:v>
                </c:pt>
                <c:pt idx="788">
                  <c:v>62.0</c:v>
                </c:pt>
                <c:pt idx="789">
                  <c:v>62.0</c:v>
                </c:pt>
                <c:pt idx="790">
                  <c:v>62.0</c:v>
                </c:pt>
                <c:pt idx="791">
                  <c:v>62.0</c:v>
                </c:pt>
                <c:pt idx="792">
                  <c:v>62.0</c:v>
                </c:pt>
                <c:pt idx="793">
                  <c:v>62.0</c:v>
                </c:pt>
                <c:pt idx="794">
                  <c:v>62.0</c:v>
                </c:pt>
                <c:pt idx="795">
                  <c:v>62.0</c:v>
                </c:pt>
                <c:pt idx="796">
                  <c:v>62.0</c:v>
                </c:pt>
                <c:pt idx="797">
                  <c:v>62.0</c:v>
                </c:pt>
                <c:pt idx="798">
                  <c:v>62.0</c:v>
                </c:pt>
                <c:pt idx="799">
                  <c:v>62.0</c:v>
                </c:pt>
                <c:pt idx="800">
                  <c:v>62.0</c:v>
                </c:pt>
                <c:pt idx="801">
                  <c:v>62.0</c:v>
                </c:pt>
                <c:pt idx="802">
                  <c:v>62.0</c:v>
                </c:pt>
                <c:pt idx="803">
                  <c:v>62.0</c:v>
                </c:pt>
                <c:pt idx="804">
                  <c:v>62.0</c:v>
                </c:pt>
                <c:pt idx="805">
                  <c:v>62.0</c:v>
                </c:pt>
                <c:pt idx="806">
                  <c:v>62.0</c:v>
                </c:pt>
                <c:pt idx="807">
                  <c:v>62.0</c:v>
                </c:pt>
                <c:pt idx="808">
                  <c:v>62.0</c:v>
                </c:pt>
                <c:pt idx="809">
                  <c:v>62.0</c:v>
                </c:pt>
                <c:pt idx="810">
                  <c:v>62.0</c:v>
                </c:pt>
                <c:pt idx="811">
                  <c:v>62.0</c:v>
                </c:pt>
                <c:pt idx="812">
                  <c:v>62.0</c:v>
                </c:pt>
                <c:pt idx="813">
                  <c:v>63.0</c:v>
                </c:pt>
                <c:pt idx="814">
                  <c:v>63.0</c:v>
                </c:pt>
                <c:pt idx="815">
                  <c:v>63.0</c:v>
                </c:pt>
                <c:pt idx="816">
                  <c:v>63.0</c:v>
                </c:pt>
                <c:pt idx="817">
                  <c:v>63.0</c:v>
                </c:pt>
                <c:pt idx="818">
                  <c:v>63.0</c:v>
                </c:pt>
                <c:pt idx="819">
                  <c:v>63.0</c:v>
                </c:pt>
                <c:pt idx="820">
                  <c:v>64.0</c:v>
                </c:pt>
                <c:pt idx="821">
                  <c:v>64.0</c:v>
                </c:pt>
                <c:pt idx="822">
                  <c:v>64.0</c:v>
                </c:pt>
                <c:pt idx="823">
                  <c:v>65.0</c:v>
                </c:pt>
                <c:pt idx="824">
                  <c:v>65.0</c:v>
                </c:pt>
                <c:pt idx="825">
                  <c:v>65.0</c:v>
                </c:pt>
                <c:pt idx="826">
                  <c:v>65.0</c:v>
                </c:pt>
                <c:pt idx="827">
                  <c:v>65.0</c:v>
                </c:pt>
                <c:pt idx="828">
                  <c:v>65.0</c:v>
                </c:pt>
                <c:pt idx="829">
                  <c:v>65.0</c:v>
                </c:pt>
                <c:pt idx="830">
                  <c:v>65.0</c:v>
                </c:pt>
                <c:pt idx="831">
                  <c:v>65.0</c:v>
                </c:pt>
                <c:pt idx="832">
                  <c:v>65.0</c:v>
                </c:pt>
                <c:pt idx="833">
                  <c:v>65.0</c:v>
                </c:pt>
                <c:pt idx="834">
                  <c:v>65.0</c:v>
                </c:pt>
                <c:pt idx="835">
                  <c:v>65.0</c:v>
                </c:pt>
                <c:pt idx="836">
                  <c:v>65.0</c:v>
                </c:pt>
                <c:pt idx="837">
                  <c:v>65.0</c:v>
                </c:pt>
                <c:pt idx="838">
                  <c:v>65.0</c:v>
                </c:pt>
                <c:pt idx="839">
                  <c:v>65.0</c:v>
                </c:pt>
                <c:pt idx="840">
                  <c:v>65.0</c:v>
                </c:pt>
                <c:pt idx="841">
                  <c:v>65.0</c:v>
                </c:pt>
                <c:pt idx="842">
                  <c:v>65.0</c:v>
                </c:pt>
                <c:pt idx="843">
                  <c:v>65.0</c:v>
                </c:pt>
                <c:pt idx="844">
                  <c:v>65.0</c:v>
                </c:pt>
                <c:pt idx="845">
                  <c:v>65.0</c:v>
                </c:pt>
                <c:pt idx="846">
                  <c:v>65.0</c:v>
                </c:pt>
                <c:pt idx="847">
                  <c:v>65.0</c:v>
                </c:pt>
                <c:pt idx="848">
                  <c:v>65.0</c:v>
                </c:pt>
                <c:pt idx="849">
                  <c:v>65.0</c:v>
                </c:pt>
                <c:pt idx="850">
                  <c:v>65.0</c:v>
                </c:pt>
                <c:pt idx="851">
                  <c:v>65.0</c:v>
                </c:pt>
                <c:pt idx="852">
                  <c:v>65.0</c:v>
                </c:pt>
                <c:pt idx="853">
                  <c:v>66.0</c:v>
                </c:pt>
                <c:pt idx="854">
                  <c:v>66.0</c:v>
                </c:pt>
                <c:pt idx="855">
                  <c:v>66.0</c:v>
                </c:pt>
                <c:pt idx="856">
                  <c:v>66.0</c:v>
                </c:pt>
                <c:pt idx="857">
                  <c:v>66.0</c:v>
                </c:pt>
                <c:pt idx="858">
                  <c:v>66.0</c:v>
                </c:pt>
                <c:pt idx="859">
                  <c:v>66.0</c:v>
                </c:pt>
                <c:pt idx="860">
                  <c:v>66.0</c:v>
                </c:pt>
                <c:pt idx="861">
                  <c:v>66.0</c:v>
                </c:pt>
                <c:pt idx="862">
                  <c:v>66.0</c:v>
                </c:pt>
                <c:pt idx="863">
                  <c:v>66.0</c:v>
                </c:pt>
                <c:pt idx="864">
                  <c:v>66.0</c:v>
                </c:pt>
                <c:pt idx="865">
                  <c:v>66.0</c:v>
                </c:pt>
                <c:pt idx="866">
                  <c:v>66.0</c:v>
                </c:pt>
                <c:pt idx="867">
                  <c:v>66.0</c:v>
                </c:pt>
                <c:pt idx="868">
                  <c:v>66.0</c:v>
                </c:pt>
                <c:pt idx="869">
                  <c:v>66.0</c:v>
                </c:pt>
                <c:pt idx="870">
                  <c:v>66.0</c:v>
                </c:pt>
                <c:pt idx="871">
                  <c:v>66.0</c:v>
                </c:pt>
                <c:pt idx="872">
                  <c:v>66.0</c:v>
                </c:pt>
                <c:pt idx="873">
                  <c:v>66.0</c:v>
                </c:pt>
                <c:pt idx="874">
                  <c:v>66.0</c:v>
                </c:pt>
                <c:pt idx="875">
                  <c:v>66.0</c:v>
                </c:pt>
                <c:pt idx="876">
                  <c:v>66.0</c:v>
                </c:pt>
                <c:pt idx="877">
                  <c:v>66.0</c:v>
                </c:pt>
                <c:pt idx="878">
                  <c:v>66.0</c:v>
                </c:pt>
                <c:pt idx="879">
                  <c:v>66.0</c:v>
                </c:pt>
                <c:pt idx="880">
                  <c:v>66.0</c:v>
                </c:pt>
                <c:pt idx="881">
                  <c:v>66.0</c:v>
                </c:pt>
                <c:pt idx="882">
                  <c:v>66.0</c:v>
                </c:pt>
                <c:pt idx="883">
                  <c:v>66.0</c:v>
                </c:pt>
                <c:pt idx="884">
                  <c:v>66.0</c:v>
                </c:pt>
                <c:pt idx="885">
                  <c:v>66.0</c:v>
                </c:pt>
                <c:pt idx="886">
                  <c:v>66.0</c:v>
                </c:pt>
                <c:pt idx="887">
                  <c:v>66.0</c:v>
                </c:pt>
                <c:pt idx="888">
                  <c:v>66.0</c:v>
                </c:pt>
                <c:pt idx="889">
                  <c:v>66.0</c:v>
                </c:pt>
                <c:pt idx="890">
                  <c:v>66.0</c:v>
                </c:pt>
                <c:pt idx="891">
                  <c:v>66.0</c:v>
                </c:pt>
                <c:pt idx="892">
                  <c:v>66.0</c:v>
                </c:pt>
                <c:pt idx="893">
                  <c:v>66.0</c:v>
                </c:pt>
                <c:pt idx="894">
                  <c:v>66.0</c:v>
                </c:pt>
                <c:pt idx="895">
                  <c:v>66.0</c:v>
                </c:pt>
                <c:pt idx="896">
                  <c:v>66.0</c:v>
                </c:pt>
                <c:pt idx="897">
                  <c:v>66.0</c:v>
                </c:pt>
                <c:pt idx="898">
                  <c:v>66.0</c:v>
                </c:pt>
                <c:pt idx="899">
                  <c:v>66.0</c:v>
                </c:pt>
                <c:pt idx="900">
                  <c:v>66.0</c:v>
                </c:pt>
                <c:pt idx="901">
                  <c:v>66.0</c:v>
                </c:pt>
                <c:pt idx="902">
                  <c:v>66.0</c:v>
                </c:pt>
                <c:pt idx="903">
                  <c:v>66.0</c:v>
                </c:pt>
                <c:pt idx="904">
                  <c:v>66.0</c:v>
                </c:pt>
                <c:pt idx="905">
                  <c:v>66.0</c:v>
                </c:pt>
                <c:pt idx="906">
                  <c:v>67.0</c:v>
                </c:pt>
                <c:pt idx="907">
                  <c:v>67.0</c:v>
                </c:pt>
                <c:pt idx="908">
                  <c:v>67.0</c:v>
                </c:pt>
                <c:pt idx="909">
                  <c:v>67.0</c:v>
                </c:pt>
                <c:pt idx="910">
                  <c:v>67.0</c:v>
                </c:pt>
                <c:pt idx="911">
                  <c:v>67.0</c:v>
                </c:pt>
                <c:pt idx="912">
                  <c:v>67.0</c:v>
                </c:pt>
                <c:pt idx="913">
                  <c:v>67.0</c:v>
                </c:pt>
                <c:pt idx="914">
                  <c:v>67.0</c:v>
                </c:pt>
                <c:pt idx="915">
                  <c:v>67.0</c:v>
                </c:pt>
                <c:pt idx="916">
                  <c:v>67.0</c:v>
                </c:pt>
                <c:pt idx="917">
                  <c:v>67.0</c:v>
                </c:pt>
                <c:pt idx="918">
                  <c:v>67.0</c:v>
                </c:pt>
                <c:pt idx="919">
                  <c:v>67.0</c:v>
                </c:pt>
                <c:pt idx="920">
                  <c:v>67.0</c:v>
                </c:pt>
                <c:pt idx="921">
                  <c:v>67.0</c:v>
                </c:pt>
                <c:pt idx="922">
                  <c:v>67.0</c:v>
                </c:pt>
                <c:pt idx="923">
                  <c:v>67.0</c:v>
                </c:pt>
                <c:pt idx="924">
                  <c:v>67.0</c:v>
                </c:pt>
                <c:pt idx="925">
                  <c:v>67.0</c:v>
                </c:pt>
                <c:pt idx="926">
                  <c:v>67.0</c:v>
                </c:pt>
                <c:pt idx="927">
                  <c:v>68.0</c:v>
                </c:pt>
                <c:pt idx="928">
                  <c:v>68.0</c:v>
                </c:pt>
                <c:pt idx="929">
                  <c:v>68.0</c:v>
                </c:pt>
                <c:pt idx="930">
                  <c:v>68.0</c:v>
                </c:pt>
                <c:pt idx="931">
                  <c:v>68.0</c:v>
                </c:pt>
                <c:pt idx="932">
                  <c:v>68.0</c:v>
                </c:pt>
                <c:pt idx="933">
                  <c:v>68.0</c:v>
                </c:pt>
                <c:pt idx="934">
                  <c:v>68.0</c:v>
                </c:pt>
                <c:pt idx="935">
                  <c:v>68.0</c:v>
                </c:pt>
                <c:pt idx="936">
                  <c:v>68.0</c:v>
                </c:pt>
                <c:pt idx="937">
                  <c:v>68.0</c:v>
                </c:pt>
                <c:pt idx="938">
                  <c:v>68.0</c:v>
                </c:pt>
                <c:pt idx="939">
                  <c:v>68.0</c:v>
                </c:pt>
                <c:pt idx="940">
                  <c:v>68.0</c:v>
                </c:pt>
                <c:pt idx="941">
                  <c:v>68.0</c:v>
                </c:pt>
                <c:pt idx="942">
                  <c:v>68.0</c:v>
                </c:pt>
                <c:pt idx="943">
                  <c:v>68.0</c:v>
                </c:pt>
                <c:pt idx="944">
                  <c:v>68.0</c:v>
                </c:pt>
                <c:pt idx="945">
                  <c:v>68.0</c:v>
                </c:pt>
                <c:pt idx="946">
                  <c:v>68.0</c:v>
                </c:pt>
                <c:pt idx="947">
                  <c:v>68.0</c:v>
                </c:pt>
                <c:pt idx="948">
                  <c:v>68.0</c:v>
                </c:pt>
                <c:pt idx="949">
                  <c:v>68.0</c:v>
                </c:pt>
                <c:pt idx="950">
                  <c:v>68.0</c:v>
                </c:pt>
                <c:pt idx="951">
                  <c:v>68.0</c:v>
                </c:pt>
                <c:pt idx="952">
                  <c:v>68.0</c:v>
                </c:pt>
                <c:pt idx="953">
                  <c:v>68.0</c:v>
                </c:pt>
                <c:pt idx="954">
                  <c:v>68.0</c:v>
                </c:pt>
                <c:pt idx="955">
                  <c:v>68.0</c:v>
                </c:pt>
                <c:pt idx="956">
                  <c:v>68.0</c:v>
                </c:pt>
                <c:pt idx="957">
                  <c:v>68.0</c:v>
                </c:pt>
                <c:pt idx="958">
                  <c:v>68.0</c:v>
                </c:pt>
                <c:pt idx="959">
                  <c:v>68.0</c:v>
                </c:pt>
                <c:pt idx="960">
                  <c:v>68.0</c:v>
                </c:pt>
                <c:pt idx="961">
                  <c:v>68.0</c:v>
                </c:pt>
                <c:pt idx="962">
                  <c:v>68.0</c:v>
                </c:pt>
                <c:pt idx="963">
                  <c:v>68.0</c:v>
                </c:pt>
                <c:pt idx="964">
                  <c:v>68.0</c:v>
                </c:pt>
                <c:pt idx="965">
                  <c:v>68.0</c:v>
                </c:pt>
                <c:pt idx="966">
                  <c:v>68.0</c:v>
                </c:pt>
                <c:pt idx="967">
                  <c:v>68.0</c:v>
                </c:pt>
                <c:pt idx="968">
                  <c:v>68.0</c:v>
                </c:pt>
                <c:pt idx="969">
                  <c:v>68.0</c:v>
                </c:pt>
                <c:pt idx="970">
                  <c:v>69.0</c:v>
                </c:pt>
                <c:pt idx="971">
                  <c:v>69.0</c:v>
                </c:pt>
                <c:pt idx="972">
                  <c:v>69.0</c:v>
                </c:pt>
                <c:pt idx="973">
                  <c:v>69.0</c:v>
                </c:pt>
                <c:pt idx="974">
                  <c:v>69.0</c:v>
                </c:pt>
                <c:pt idx="975">
                  <c:v>69.0</c:v>
                </c:pt>
                <c:pt idx="976">
                  <c:v>69.0</c:v>
                </c:pt>
                <c:pt idx="977">
                  <c:v>69.0</c:v>
                </c:pt>
                <c:pt idx="978">
                  <c:v>69.0</c:v>
                </c:pt>
                <c:pt idx="979">
                  <c:v>69.0</c:v>
                </c:pt>
                <c:pt idx="980">
                  <c:v>69.0</c:v>
                </c:pt>
                <c:pt idx="981">
                  <c:v>69.0</c:v>
                </c:pt>
                <c:pt idx="982">
                  <c:v>69.0</c:v>
                </c:pt>
                <c:pt idx="983">
                  <c:v>69.0</c:v>
                </c:pt>
                <c:pt idx="984">
                  <c:v>69.0</c:v>
                </c:pt>
                <c:pt idx="985">
                  <c:v>69.0</c:v>
                </c:pt>
                <c:pt idx="986">
                  <c:v>69.0</c:v>
                </c:pt>
                <c:pt idx="987">
                  <c:v>69.0</c:v>
                </c:pt>
                <c:pt idx="988">
                  <c:v>69.0</c:v>
                </c:pt>
                <c:pt idx="989">
                  <c:v>69.0</c:v>
                </c:pt>
                <c:pt idx="990">
                  <c:v>69.0</c:v>
                </c:pt>
                <c:pt idx="991">
                  <c:v>69.0</c:v>
                </c:pt>
                <c:pt idx="992">
                  <c:v>69.0</c:v>
                </c:pt>
                <c:pt idx="993">
                  <c:v>69.0</c:v>
                </c:pt>
                <c:pt idx="994">
                  <c:v>69.0</c:v>
                </c:pt>
                <c:pt idx="995">
                  <c:v>69.0</c:v>
                </c:pt>
                <c:pt idx="996">
                  <c:v>69.0</c:v>
                </c:pt>
                <c:pt idx="997">
                  <c:v>69.0</c:v>
                </c:pt>
                <c:pt idx="998">
                  <c:v>69.0</c:v>
                </c:pt>
                <c:pt idx="999">
                  <c:v>69.0</c:v>
                </c:pt>
                <c:pt idx="1000">
                  <c:v>69.0</c:v>
                </c:pt>
                <c:pt idx="1001">
                  <c:v>69.0</c:v>
                </c:pt>
                <c:pt idx="1002">
                  <c:v>69.0</c:v>
                </c:pt>
                <c:pt idx="1003">
                  <c:v>69.0</c:v>
                </c:pt>
                <c:pt idx="1004">
                  <c:v>69.0</c:v>
                </c:pt>
                <c:pt idx="1005">
                  <c:v>69.0</c:v>
                </c:pt>
                <c:pt idx="1006">
                  <c:v>69.0</c:v>
                </c:pt>
                <c:pt idx="1007">
                  <c:v>69.0</c:v>
                </c:pt>
                <c:pt idx="1008">
                  <c:v>69.0</c:v>
                </c:pt>
                <c:pt idx="1009">
                  <c:v>69.0</c:v>
                </c:pt>
                <c:pt idx="1010">
                  <c:v>69.0</c:v>
                </c:pt>
                <c:pt idx="1011">
                  <c:v>69.0</c:v>
                </c:pt>
                <c:pt idx="1012">
                  <c:v>69.0</c:v>
                </c:pt>
                <c:pt idx="1013">
                  <c:v>69.0</c:v>
                </c:pt>
                <c:pt idx="1014">
                  <c:v>69.0</c:v>
                </c:pt>
                <c:pt idx="1015">
                  <c:v>69.0</c:v>
                </c:pt>
                <c:pt idx="1016">
                  <c:v>69.0</c:v>
                </c:pt>
                <c:pt idx="1017">
                  <c:v>69.0</c:v>
                </c:pt>
                <c:pt idx="1018">
                  <c:v>69.0</c:v>
                </c:pt>
                <c:pt idx="1019">
                  <c:v>69.0</c:v>
                </c:pt>
                <c:pt idx="1020">
                  <c:v>69.0</c:v>
                </c:pt>
                <c:pt idx="1021">
                  <c:v>69.0</c:v>
                </c:pt>
                <c:pt idx="1022">
                  <c:v>69.0</c:v>
                </c:pt>
                <c:pt idx="1023">
                  <c:v>69.0</c:v>
                </c:pt>
                <c:pt idx="1024">
                  <c:v>69.0</c:v>
                </c:pt>
                <c:pt idx="1025">
                  <c:v>69.0</c:v>
                </c:pt>
                <c:pt idx="1026">
                  <c:v>69.0</c:v>
                </c:pt>
                <c:pt idx="1027">
                  <c:v>69.0</c:v>
                </c:pt>
                <c:pt idx="1028">
                  <c:v>69.0</c:v>
                </c:pt>
                <c:pt idx="1029">
                  <c:v>69.0</c:v>
                </c:pt>
                <c:pt idx="1030">
                  <c:v>69.0</c:v>
                </c:pt>
                <c:pt idx="1031">
                  <c:v>69.0</c:v>
                </c:pt>
                <c:pt idx="1032">
                  <c:v>69.0</c:v>
                </c:pt>
                <c:pt idx="1033">
                  <c:v>69.0</c:v>
                </c:pt>
                <c:pt idx="1034">
                  <c:v>69.0</c:v>
                </c:pt>
                <c:pt idx="1035">
                  <c:v>69.0</c:v>
                </c:pt>
                <c:pt idx="1036">
                  <c:v>69.0</c:v>
                </c:pt>
                <c:pt idx="1037">
                  <c:v>69.0</c:v>
                </c:pt>
                <c:pt idx="1038">
                  <c:v>69.0</c:v>
                </c:pt>
                <c:pt idx="1039">
                  <c:v>69.0</c:v>
                </c:pt>
                <c:pt idx="1040">
                  <c:v>70.0</c:v>
                </c:pt>
                <c:pt idx="1041">
                  <c:v>70.0</c:v>
                </c:pt>
                <c:pt idx="1042">
                  <c:v>70.0</c:v>
                </c:pt>
                <c:pt idx="1043">
                  <c:v>70.0</c:v>
                </c:pt>
                <c:pt idx="1044">
                  <c:v>70.0</c:v>
                </c:pt>
                <c:pt idx="1045">
                  <c:v>70.0</c:v>
                </c:pt>
                <c:pt idx="1046">
                  <c:v>70.0</c:v>
                </c:pt>
                <c:pt idx="1047">
                  <c:v>70.0</c:v>
                </c:pt>
                <c:pt idx="1048">
                  <c:v>70.0</c:v>
                </c:pt>
                <c:pt idx="1049">
                  <c:v>70.0</c:v>
                </c:pt>
                <c:pt idx="1050">
                  <c:v>70.0</c:v>
                </c:pt>
                <c:pt idx="1051">
                  <c:v>70.0</c:v>
                </c:pt>
                <c:pt idx="1052">
                  <c:v>70.0</c:v>
                </c:pt>
                <c:pt idx="1053">
                  <c:v>71.0</c:v>
                </c:pt>
                <c:pt idx="1054">
                  <c:v>71.0</c:v>
                </c:pt>
                <c:pt idx="1055">
                  <c:v>71.0</c:v>
                </c:pt>
                <c:pt idx="1056">
                  <c:v>71.0</c:v>
                </c:pt>
                <c:pt idx="1057">
                  <c:v>71.0</c:v>
                </c:pt>
                <c:pt idx="1058">
                  <c:v>71.0</c:v>
                </c:pt>
                <c:pt idx="1059">
                  <c:v>71.0</c:v>
                </c:pt>
                <c:pt idx="1060">
                  <c:v>71.0</c:v>
                </c:pt>
                <c:pt idx="1061">
                  <c:v>72.0</c:v>
                </c:pt>
                <c:pt idx="1062">
                  <c:v>73.0</c:v>
                </c:pt>
                <c:pt idx="1063">
                  <c:v>73.0</c:v>
                </c:pt>
                <c:pt idx="1064">
                  <c:v>73.0</c:v>
                </c:pt>
                <c:pt idx="1065">
                  <c:v>73.0</c:v>
                </c:pt>
                <c:pt idx="1066">
                  <c:v>73.0</c:v>
                </c:pt>
                <c:pt idx="1067">
                  <c:v>73.0</c:v>
                </c:pt>
                <c:pt idx="1068">
                  <c:v>73.0</c:v>
                </c:pt>
                <c:pt idx="1069">
                  <c:v>73.0</c:v>
                </c:pt>
                <c:pt idx="1070">
                  <c:v>73.0</c:v>
                </c:pt>
                <c:pt idx="1071">
                  <c:v>73.0</c:v>
                </c:pt>
                <c:pt idx="1072">
                  <c:v>73.0</c:v>
                </c:pt>
                <c:pt idx="1073">
                  <c:v>73.0</c:v>
                </c:pt>
                <c:pt idx="1074">
                  <c:v>73.0</c:v>
                </c:pt>
                <c:pt idx="1075">
                  <c:v>73.0</c:v>
                </c:pt>
                <c:pt idx="1076">
                  <c:v>73.0</c:v>
                </c:pt>
                <c:pt idx="1077">
                  <c:v>73.0</c:v>
                </c:pt>
                <c:pt idx="1078">
                  <c:v>73.0</c:v>
                </c:pt>
                <c:pt idx="1079">
                  <c:v>73.0</c:v>
                </c:pt>
                <c:pt idx="1080">
                  <c:v>74.0</c:v>
                </c:pt>
                <c:pt idx="1081">
                  <c:v>74.0</c:v>
                </c:pt>
                <c:pt idx="1082">
                  <c:v>74.0</c:v>
                </c:pt>
                <c:pt idx="1083">
                  <c:v>74.0</c:v>
                </c:pt>
                <c:pt idx="1084">
                  <c:v>74.0</c:v>
                </c:pt>
                <c:pt idx="1085">
                  <c:v>74.0</c:v>
                </c:pt>
                <c:pt idx="1086">
                  <c:v>74.0</c:v>
                </c:pt>
                <c:pt idx="1087">
                  <c:v>74.0</c:v>
                </c:pt>
                <c:pt idx="1088">
                  <c:v>74.0</c:v>
                </c:pt>
                <c:pt idx="1089">
                  <c:v>74.0</c:v>
                </c:pt>
                <c:pt idx="1090">
                  <c:v>74.0</c:v>
                </c:pt>
                <c:pt idx="1091">
                  <c:v>74.0</c:v>
                </c:pt>
                <c:pt idx="1092">
                  <c:v>74.0</c:v>
                </c:pt>
                <c:pt idx="1093">
                  <c:v>74.0</c:v>
                </c:pt>
                <c:pt idx="1094">
                  <c:v>74.0</c:v>
                </c:pt>
                <c:pt idx="1095">
                  <c:v>74.0</c:v>
                </c:pt>
                <c:pt idx="1096">
                  <c:v>74.0</c:v>
                </c:pt>
                <c:pt idx="1097">
                  <c:v>74.0</c:v>
                </c:pt>
                <c:pt idx="1098">
                  <c:v>74.0</c:v>
                </c:pt>
                <c:pt idx="1099">
                  <c:v>74.0</c:v>
                </c:pt>
                <c:pt idx="1100">
                  <c:v>74.0</c:v>
                </c:pt>
                <c:pt idx="1101">
                  <c:v>74.0</c:v>
                </c:pt>
                <c:pt idx="1102">
                  <c:v>74.0</c:v>
                </c:pt>
                <c:pt idx="1103">
                  <c:v>74.0</c:v>
                </c:pt>
                <c:pt idx="1104">
                  <c:v>74.0</c:v>
                </c:pt>
                <c:pt idx="1105">
                  <c:v>74.0</c:v>
                </c:pt>
                <c:pt idx="1106">
                  <c:v>74.0</c:v>
                </c:pt>
                <c:pt idx="1107">
                  <c:v>74.0</c:v>
                </c:pt>
                <c:pt idx="1108">
                  <c:v>74.0</c:v>
                </c:pt>
                <c:pt idx="1109">
                  <c:v>74.0</c:v>
                </c:pt>
                <c:pt idx="1110">
                  <c:v>74.0</c:v>
                </c:pt>
                <c:pt idx="1111">
                  <c:v>74.0</c:v>
                </c:pt>
                <c:pt idx="1112">
                  <c:v>74.0</c:v>
                </c:pt>
                <c:pt idx="1113">
                  <c:v>74.0</c:v>
                </c:pt>
                <c:pt idx="1114">
                  <c:v>74.0</c:v>
                </c:pt>
                <c:pt idx="1115">
                  <c:v>74.0</c:v>
                </c:pt>
                <c:pt idx="1116">
                  <c:v>74.0</c:v>
                </c:pt>
                <c:pt idx="1117">
                  <c:v>74.0</c:v>
                </c:pt>
                <c:pt idx="1118">
                  <c:v>74.0</c:v>
                </c:pt>
                <c:pt idx="1119">
                  <c:v>74.0</c:v>
                </c:pt>
                <c:pt idx="1120">
                  <c:v>74.0</c:v>
                </c:pt>
                <c:pt idx="1121">
                  <c:v>74.0</c:v>
                </c:pt>
                <c:pt idx="1122">
                  <c:v>74.0</c:v>
                </c:pt>
                <c:pt idx="1123">
                  <c:v>75.0</c:v>
                </c:pt>
                <c:pt idx="1124">
                  <c:v>75.0</c:v>
                </c:pt>
                <c:pt idx="1125">
                  <c:v>75.0</c:v>
                </c:pt>
                <c:pt idx="1126">
                  <c:v>75.0</c:v>
                </c:pt>
                <c:pt idx="1127">
                  <c:v>75.0</c:v>
                </c:pt>
                <c:pt idx="1128">
                  <c:v>75.0</c:v>
                </c:pt>
                <c:pt idx="1129">
                  <c:v>75.0</c:v>
                </c:pt>
                <c:pt idx="1130">
                  <c:v>75.0</c:v>
                </c:pt>
                <c:pt idx="1131">
                  <c:v>75.0</c:v>
                </c:pt>
                <c:pt idx="1132">
                  <c:v>75.0</c:v>
                </c:pt>
                <c:pt idx="1133">
                  <c:v>75.0</c:v>
                </c:pt>
                <c:pt idx="1134">
                  <c:v>75.0</c:v>
                </c:pt>
                <c:pt idx="1135">
                  <c:v>75.0</c:v>
                </c:pt>
                <c:pt idx="1136">
                  <c:v>75.0</c:v>
                </c:pt>
                <c:pt idx="1137">
                  <c:v>75.0</c:v>
                </c:pt>
                <c:pt idx="1138">
                  <c:v>75.0</c:v>
                </c:pt>
                <c:pt idx="1139">
                  <c:v>75.0</c:v>
                </c:pt>
                <c:pt idx="1140">
                  <c:v>75.0</c:v>
                </c:pt>
                <c:pt idx="1141">
                  <c:v>75.0</c:v>
                </c:pt>
                <c:pt idx="1142">
                  <c:v>75.0</c:v>
                </c:pt>
                <c:pt idx="1143">
                  <c:v>75.0</c:v>
                </c:pt>
                <c:pt idx="1144">
                  <c:v>75.0</c:v>
                </c:pt>
                <c:pt idx="1145">
                  <c:v>75.0</c:v>
                </c:pt>
                <c:pt idx="1146">
                  <c:v>75.0</c:v>
                </c:pt>
                <c:pt idx="1147">
                  <c:v>75.0</c:v>
                </c:pt>
                <c:pt idx="1148">
                  <c:v>75.0</c:v>
                </c:pt>
                <c:pt idx="1149">
                  <c:v>75.0</c:v>
                </c:pt>
                <c:pt idx="1150">
                  <c:v>75.0</c:v>
                </c:pt>
                <c:pt idx="1151">
                  <c:v>75.0</c:v>
                </c:pt>
                <c:pt idx="1152">
                  <c:v>75.0</c:v>
                </c:pt>
                <c:pt idx="1153">
                  <c:v>75.0</c:v>
                </c:pt>
                <c:pt idx="1154">
                  <c:v>75.0</c:v>
                </c:pt>
                <c:pt idx="1155">
                  <c:v>75.0</c:v>
                </c:pt>
                <c:pt idx="1156">
                  <c:v>75.0</c:v>
                </c:pt>
                <c:pt idx="1157">
                  <c:v>75.0</c:v>
                </c:pt>
                <c:pt idx="1158">
                  <c:v>75.0</c:v>
                </c:pt>
                <c:pt idx="1159">
                  <c:v>75.0</c:v>
                </c:pt>
                <c:pt idx="1160">
                  <c:v>75.0</c:v>
                </c:pt>
                <c:pt idx="1161">
                  <c:v>75.0</c:v>
                </c:pt>
                <c:pt idx="1162">
                  <c:v>75.0</c:v>
                </c:pt>
                <c:pt idx="1163">
                  <c:v>75.0</c:v>
                </c:pt>
                <c:pt idx="1164">
                  <c:v>75.0</c:v>
                </c:pt>
                <c:pt idx="1165">
                  <c:v>76.0</c:v>
                </c:pt>
                <c:pt idx="1166">
                  <c:v>76.0</c:v>
                </c:pt>
                <c:pt idx="1167">
                  <c:v>76.0</c:v>
                </c:pt>
                <c:pt idx="1168">
                  <c:v>76.0</c:v>
                </c:pt>
                <c:pt idx="1169">
                  <c:v>76.0</c:v>
                </c:pt>
                <c:pt idx="1170">
                  <c:v>76.0</c:v>
                </c:pt>
                <c:pt idx="1171">
                  <c:v>76.0</c:v>
                </c:pt>
                <c:pt idx="1172">
                  <c:v>76.0</c:v>
                </c:pt>
                <c:pt idx="1173">
                  <c:v>76.0</c:v>
                </c:pt>
                <c:pt idx="1174">
                  <c:v>76.0</c:v>
                </c:pt>
                <c:pt idx="1175">
                  <c:v>76.0</c:v>
                </c:pt>
                <c:pt idx="1176">
                  <c:v>76.0</c:v>
                </c:pt>
                <c:pt idx="1177">
                  <c:v>76.0</c:v>
                </c:pt>
                <c:pt idx="1178">
                  <c:v>76.0</c:v>
                </c:pt>
                <c:pt idx="1179">
                  <c:v>76.0</c:v>
                </c:pt>
                <c:pt idx="1180">
                  <c:v>76.0</c:v>
                </c:pt>
                <c:pt idx="1181">
                  <c:v>76.0</c:v>
                </c:pt>
                <c:pt idx="1182">
                  <c:v>76.0</c:v>
                </c:pt>
                <c:pt idx="1183">
                  <c:v>76.0</c:v>
                </c:pt>
                <c:pt idx="1184">
                  <c:v>76.0</c:v>
                </c:pt>
                <c:pt idx="1185">
                  <c:v>76.0</c:v>
                </c:pt>
                <c:pt idx="1186">
                  <c:v>76.0</c:v>
                </c:pt>
                <c:pt idx="1187">
                  <c:v>76.0</c:v>
                </c:pt>
                <c:pt idx="1188">
                  <c:v>76.0</c:v>
                </c:pt>
                <c:pt idx="1189">
                  <c:v>76.0</c:v>
                </c:pt>
                <c:pt idx="1190">
                  <c:v>76.0</c:v>
                </c:pt>
                <c:pt idx="1191">
                  <c:v>76.0</c:v>
                </c:pt>
                <c:pt idx="1192">
                  <c:v>76.0</c:v>
                </c:pt>
                <c:pt idx="1193">
                  <c:v>76.0</c:v>
                </c:pt>
                <c:pt idx="1194">
                  <c:v>76.0</c:v>
                </c:pt>
                <c:pt idx="1195">
                  <c:v>76.0</c:v>
                </c:pt>
                <c:pt idx="1196">
                  <c:v>76.0</c:v>
                </c:pt>
                <c:pt idx="1197">
                  <c:v>76.0</c:v>
                </c:pt>
                <c:pt idx="1198">
                  <c:v>76.0</c:v>
                </c:pt>
                <c:pt idx="1199">
                  <c:v>76.0</c:v>
                </c:pt>
                <c:pt idx="1200">
                  <c:v>76.0</c:v>
                </c:pt>
                <c:pt idx="1201">
                  <c:v>76.0</c:v>
                </c:pt>
                <c:pt idx="1202">
                  <c:v>76.0</c:v>
                </c:pt>
                <c:pt idx="1203">
                  <c:v>76.0</c:v>
                </c:pt>
                <c:pt idx="1204">
                  <c:v>76.0</c:v>
                </c:pt>
                <c:pt idx="1205">
                  <c:v>76.0</c:v>
                </c:pt>
                <c:pt idx="1206">
                  <c:v>76.0</c:v>
                </c:pt>
                <c:pt idx="1207">
                  <c:v>76.0</c:v>
                </c:pt>
                <c:pt idx="1208">
                  <c:v>76.0</c:v>
                </c:pt>
                <c:pt idx="1209">
                  <c:v>76.0</c:v>
                </c:pt>
                <c:pt idx="1210">
                  <c:v>76.0</c:v>
                </c:pt>
                <c:pt idx="1211">
                  <c:v>76.0</c:v>
                </c:pt>
                <c:pt idx="1212">
                  <c:v>76.0</c:v>
                </c:pt>
                <c:pt idx="1213">
                  <c:v>76.0</c:v>
                </c:pt>
                <c:pt idx="1214">
                  <c:v>76.0</c:v>
                </c:pt>
                <c:pt idx="1215">
                  <c:v>76.0</c:v>
                </c:pt>
                <c:pt idx="1216">
                  <c:v>76.0</c:v>
                </c:pt>
                <c:pt idx="1217">
                  <c:v>76.0</c:v>
                </c:pt>
                <c:pt idx="1218">
                  <c:v>76.0</c:v>
                </c:pt>
                <c:pt idx="1219">
                  <c:v>76.0</c:v>
                </c:pt>
                <c:pt idx="1220">
                  <c:v>76.0</c:v>
                </c:pt>
                <c:pt idx="1221">
                  <c:v>76.0</c:v>
                </c:pt>
                <c:pt idx="1222">
                  <c:v>76.0</c:v>
                </c:pt>
                <c:pt idx="1223">
                  <c:v>77.0</c:v>
                </c:pt>
                <c:pt idx="1224">
                  <c:v>78.0</c:v>
                </c:pt>
                <c:pt idx="1225">
                  <c:v>78.0</c:v>
                </c:pt>
                <c:pt idx="1226">
                  <c:v>78.0</c:v>
                </c:pt>
                <c:pt idx="1227">
                  <c:v>78.0</c:v>
                </c:pt>
                <c:pt idx="1228">
                  <c:v>78.0</c:v>
                </c:pt>
                <c:pt idx="1229">
                  <c:v>78.0</c:v>
                </c:pt>
                <c:pt idx="1230">
                  <c:v>78.0</c:v>
                </c:pt>
                <c:pt idx="1231">
                  <c:v>78.0</c:v>
                </c:pt>
                <c:pt idx="1232">
                  <c:v>78.0</c:v>
                </c:pt>
                <c:pt idx="1233">
                  <c:v>78.0</c:v>
                </c:pt>
                <c:pt idx="1234">
                  <c:v>78.0</c:v>
                </c:pt>
                <c:pt idx="1235">
                  <c:v>78.0</c:v>
                </c:pt>
                <c:pt idx="1236">
                  <c:v>78.0</c:v>
                </c:pt>
                <c:pt idx="1237">
                  <c:v>78.0</c:v>
                </c:pt>
                <c:pt idx="1238">
                  <c:v>78.0</c:v>
                </c:pt>
                <c:pt idx="1239">
                  <c:v>78.0</c:v>
                </c:pt>
                <c:pt idx="1240">
                  <c:v>78.0</c:v>
                </c:pt>
                <c:pt idx="1241">
                  <c:v>78.0</c:v>
                </c:pt>
                <c:pt idx="1242">
                  <c:v>78.0</c:v>
                </c:pt>
                <c:pt idx="1243">
                  <c:v>78.0</c:v>
                </c:pt>
                <c:pt idx="1244">
                  <c:v>78.0</c:v>
                </c:pt>
                <c:pt idx="1245">
                  <c:v>78.0</c:v>
                </c:pt>
                <c:pt idx="1246">
                  <c:v>78.0</c:v>
                </c:pt>
                <c:pt idx="1247">
                  <c:v>78.0</c:v>
                </c:pt>
                <c:pt idx="1248">
                  <c:v>78.0</c:v>
                </c:pt>
                <c:pt idx="1249">
                  <c:v>78.0</c:v>
                </c:pt>
                <c:pt idx="1250">
                  <c:v>78.0</c:v>
                </c:pt>
                <c:pt idx="1251">
                  <c:v>78.0</c:v>
                </c:pt>
                <c:pt idx="1252">
                  <c:v>78.0</c:v>
                </c:pt>
                <c:pt idx="1253">
                  <c:v>78.0</c:v>
                </c:pt>
                <c:pt idx="1254">
                  <c:v>78.0</c:v>
                </c:pt>
                <c:pt idx="1255">
                  <c:v>78.0</c:v>
                </c:pt>
                <c:pt idx="1256">
                  <c:v>78.0</c:v>
                </c:pt>
                <c:pt idx="1257">
                  <c:v>78.0</c:v>
                </c:pt>
                <c:pt idx="1258">
                  <c:v>78.0</c:v>
                </c:pt>
                <c:pt idx="1259">
                  <c:v>78.0</c:v>
                </c:pt>
                <c:pt idx="1260">
                  <c:v>78.0</c:v>
                </c:pt>
                <c:pt idx="1261">
                  <c:v>78.0</c:v>
                </c:pt>
                <c:pt idx="1262">
                  <c:v>78.0</c:v>
                </c:pt>
                <c:pt idx="1263">
                  <c:v>78.0</c:v>
                </c:pt>
                <c:pt idx="1264">
                  <c:v>78.0</c:v>
                </c:pt>
                <c:pt idx="1265">
                  <c:v>78.0</c:v>
                </c:pt>
                <c:pt idx="1266">
                  <c:v>78.0</c:v>
                </c:pt>
                <c:pt idx="1267">
                  <c:v>78.0</c:v>
                </c:pt>
                <c:pt idx="1268">
                  <c:v>78.0</c:v>
                </c:pt>
                <c:pt idx="1269">
                  <c:v>78.0</c:v>
                </c:pt>
                <c:pt idx="1270">
                  <c:v>79.0</c:v>
                </c:pt>
                <c:pt idx="1271">
                  <c:v>79.0</c:v>
                </c:pt>
                <c:pt idx="1272">
                  <c:v>79.0</c:v>
                </c:pt>
                <c:pt idx="1273">
                  <c:v>79.0</c:v>
                </c:pt>
                <c:pt idx="1274">
                  <c:v>79.0</c:v>
                </c:pt>
                <c:pt idx="1275">
                  <c:v>79.0</c:v>
                </c:pt>
                <c:pt idx="1276">
                  <c:v>79.0</c:v>
                </c:pt>
                <c:pt idx="1277">
                  <c:v>79.0</c:v>
                </c:pt>
                <c:pt idx="1278">
                  <c:v>79.0</c:v>
                </c:pt>
                <c:pt idx="1279">
                  <c:v>79.0</c:v>
                </c:pt>
                <c:pt idx="1280">
                  <c:v>79.0</c:v>
                </c:pt>
                <c:pt idx="1281">
                  <c:v>79.0</c:v>
                </c:pt>
                <c:pt idx="1282">
                  <c:v>79.0</c:v>
                </c:pt>
                <c:pt idx="1283">
                  <c:v>79.0</c:v>
                </c:pt>
                <c:pt idx="1284">
                  <c:v>79.0</c:v>
                </c:pt>
                <c:pt idx="1285">
                  <c:v>79.0</c:v>
                </c:pt>
                <c:pt idx="1286">
                  <c:v>79.0</c:v>
                </c:pt>
                <c:pt idx="1287">
                  <c:v>79.0</c:v>
                </c:pt>
                <c:pt idx="1288">
                  <c:v>79.0</c:v>
                </c:pt>
                <c:pt idx="1289">
                  <c:v>79.0</c:v>
                </c:pt>
                <c:pt idx="1290">
                  <c:v>79.0</c:v>
                </c:pt>
                <c:pt idx="1291">
                  <c:v>79.0</c:v>
                </c:pt>
                <c:pt idx="1292">
                  <c:v>79.0</c:v>
                </c:pt>
                <c:pt idx="1293">
                  <c:v>79.0</c:v>
                </c:pt>
                <c:pt idx="1294">
                  <c:v>79.0</c:v>
                </c:pt>
                <c:pt idx="1295">
                  <c:v>79.0</c:v>
                </c:pt>
                <c:pt idx="1296">
                  <c:v>79.0</c:v>
                </c:pt>
                <c:pt idx="1297">
                  <c:v>80.0</c:v>
                </c:pt>
                <c:pt idx="1298">
                  <c:v>80.0</c:v>
                </c:pt>
                <c:pt idx="1299">
                  <c:v>80.0</c:v>
                </c:pt>
                <c:pt idx="1300">
                  <c:v>80.0</c:v>
                </c:pt>
                <c:pt idx="1301">
                  <c:v>80.0</c:v>
                </c:pt>
                <c:pt idx="1302">
                  <c:v>80.0</c:v>
                </c:pt>
                <c:pt idx="1303">
                  <c:v>80.0</c:v>
                </c:pt>
                <c:pt idx="1304">
                  <c:v>80.0</c:v>
                </c:pt>
                <c:pt idx="1305">
                  <c:v>80.0</c:v>
                </c:pt>
                <c:pt idx="1306">
                  <c:v>80.0</c:v>
                </c:pt>
                <c:pt idx="1307">
                  <c:v>80.0</c:v>
                </c:pt>
                <c:pt idx="1308">
                  <c:v>80.0</c:v>
                </c:pt>
                <c:pt idx="1309">
                  <c:v>80.0</c:v>
                </c:pt>
                <c:pt idx="1310">
                  <c:v>80.0</c:v>
                </c:pt>
                <c:pt idx="1311">
                  <c:v>80.0</c:v>
                </c:pt>
                <c:pt idx="1312">
                  <c:v>80.0</c:v>
                </c:pt>
                <c:pt idx="1313">
                  <c:v>80.0</c:v>
                </c:pt>
                <c:pt idx="1314">
                  <c:v>80.0</c:v>
                </c:pt>
                <c:pt idx="1315">
                  <c:v>80.0</c:v>
                </c:pt>
                <c:pt idx="1316">
                  <c:v>80.0</c:v>
                </c:pt>
                <c:pt idx="1317">
                  <c:v>80.0</c:v>
                </c:pt>
                <c:pt idx="1318">
                  <c:v>80.0</c:v>
                </c:pt>
                <c:pt idx="1319">
                  <c:v>80.0</c:v>
                </c:pt>
                <c:pt idx="1320">
                  <c:v>80.0</c:v>
                </c:pt>
                <c:pt idx="1321">
                  <c:v>80.0</c:v>
                </c:pt>
                <c:pt idx="1322">
                  <c:v>80.0</c:v>
                </c:pt>
                <c:pt idx="1323">
                  <c:v>80.0</c:v>
                </c:pt>
                <c:pt idx="1324">
                  <c:v>80.0</c:v>
                </c:pt>
                <c:pt idx="1325">
                  <c:v>80.0</c:v>
                </c:pt>
                <c:pt idx="1326">
                  <c:v>80.0</c:v>
                </c:pt>
                <c:pt idx="1327">
                  <c:v>80.0</c:v>
                </c:pt>
                <c:pt idx="1328">
                  <c:v>80.0</c:v>
                </c:pt>
                <c:pt idx="1329">
                  <c:v>80.0</c:v>
                </c:pt>
                <c:pt idx="1330">
                  <c:v>80.0</c:v>
                </c:pt>
                <c:pt idx="1331">
                  <c:v>80.0</c:v>
                </c:pt>
                <c:pt idx="1332">
                  <c:v>80.0</c:v>
                </c:pt>
                <c:pt idx="1333">
                  <c:v>80.0</c:v>
                </c:pt>
                <c:pt idx="1334">
                  <c:v>80.0</c:v>
                </c:pt>
                <c:pt idx="1335">
                  <c:v>80.0</c:v>
                </c:pt>
                <c:pt idx="1336">
                  <c:v>80.0</c:v>
                </c:pt>
                <c:pt idx="1337">
                  <c:v>80.0</c:v>
                </c:pt>
                <c:pt idx="1338">
                  <c:v>80.0</c:v>
                </c:pt>
                <c:pt idx="1339">
                  <c:v>80.0</c:v>
                </c:pt>
                <c:pt idx="1340">
                  <c:v>80.0</c:v>
                </c:pt>
                <c:pt idx="1341">
                  <c:v>80.0</c:v>
                </c:pt>
                <c:pt idx="1342">
                  <c:v>80.0</c:v>
                </c:pt>
                <c:pt idx="1343">
                  <c:v>80.0</c:v>
                </c:pt>
                <c:pt idx="1344">
                  <c:v>80.0</c:v>
                </c:pt>
                <c:pt idx="1345">
                  <c:v>80.0</c:v>
                </c:pt>
                <c:pt idx="1346">
                  <c:v>80.0</c:v>
                </c:pt>
                <c:pt idx="1347">
                  <c:v>80.0</c:v>
                </c:pt>
                <c:pt idx="1348">
                  <c:v>80.0</c:v>
                </c:pt>
                <c:pt idx="1349">
                  <c:v>80.0</c:v>
                </c:pt>
                <c:pt idx="1350">
                  <c:v>80.0</c:v>
                </c:pt>
                <c:pt idx="1351">
                  <c:v>80.0</c:v>
                </c:pt>
                <c:pt idx="1352">
                  <c:v>80.0</c:v>
                </c:pt>
                <c:pt idx="1353">
                  <c:v>80.0</c:v>
                </c:pt>
                <c:pt idx="1354">
                  <c:v>80.0</c:v>
                </c:pt>
                <c:pt idx="1355">
                  <c:v>80.0</c:v>
                </c:pt>
                <c:pt idx="1356">
                  <c:v>80.0</c:v>
                </c:pt>
                <c:pt idx="1357">
                  <c:v>80.0</c:v>
                </c:pt>
                <c:pt idx="1358">
                  <c:v>80.0</c:v>
                </c:pt>
                <c:pt idx="1359">
                  <c:v>80.0</c:v>
                </c:pt>
                <c:pt idx="1360">
                  <c:v>80.0</c:v>
                </c:pt>
                <c:pt idx="1361">
                  <c:v>80.0</c:v>
                </c:pt>
                <c:pt idx="1362">
                  <c:v>80.0</c:v>
                </c:pt>
                <c:pt idx="1363">
                  <c:v>80.0</c:v>
                </c:pt>
                <c:pt idx="1364">
                  <c:v>80.0</c:v>
                </c:pt>
                <c:pt idx="1365">
                  <c:v>80.0</c:v>
                </c:pt>
                <c:pt idx="1366">
                  <c:v>80.0</c:v>
                </c:pt>
                <c:pt idx="1367">
                  <c:v>80.0</c:v>
                </c:pt>
                <c:pt idx="1368">
                  <c:v>80.0</c:v>
                </c:pt>
                <c:pt idx="1369">
                  <c:v>80.0</c:v>
                </c:pt>
                <c:pt idx="1370">
                  <c:v>80.0</c:v>
                </c:pt>
                <c:pt idx="1371">
                  <c:v>80.0</c:v>
                </c:pt>
                <c:pt idx="1372">
                  <c:v>81.0</c:v>
                </c:pt>
                <c:pt idx="1373">
                  <c:v>81.0</c:v>
                </c:pt>
                <c:pt idx="1374">
                  <c:v>81.0</c:v>
                </c:pt>
                <c:pt idx="1375">
                  <c:v>81.0</c:v>
                </c:pt>
                <c:pt idx="1376">
                  <c:v>81.0</c:v>
                </c:pt>
                <c:pt idx="1377">
                  <c:v>81.0</c:v>
                </c:pt>
                <c:pt idx="1378">
                  <c:v>81.0</c:v>
                </c:pt>
                <c:pt idx="1379">
                  <c:v>81.0</c:v>
                </c:pt>
                <c:pt idx="1380">
                  <c:v>81.0</c:v>
                </c:pt>
                <c:pt idx="1381">
                  <c:v>81.0</c:v>
                </c:pt>
                <c:pt idx="1382">
                  <c:v>81.0</c:v>
                </c:pt>
                <c:pt idx="1383">
                  <c:v>81.0</c:v>
                </c:pt>
                <c:pt idx="1384">
                  <c:v>81.0</c:v>
                </c:pt>
                <c:pt idx="1385">
                  <c:v>81.0</c:v>
                </c:pt>
                <c:pt idx="1386">
                  <c:v>81.0</c:v>
                </c:pt>
                <c:pt idx="1387">
                  <c:v>81.0</c:v>
                </c:pt>
                <c:pt idx="1388">
                  <c:v>81.0</c:v>
                </c:pt>
                <c:pt idx="1389">
                  <c:v>81.0</c:v>
                </c:pt>
                <c:pt idx="1390">
                  <c:v>81.0</c:v>
                </c:pt>
                <c:pt idx="1391">
                  <c:v>81.0</c:v>
                </c:pt>
                <c:pt idx="1392">
                  <c:v>81.0</c:v>
                </c:pt>
                <c:pt idx="1393">
                  <c:v>81.0</c:v>
                </c:pt>
                <c:pt idx="1394">
                  <c:v>81.0</c:v>
                </c:pt>
                <c:pt idx="1395">
                  <c:v>81.0</c:v>
                </c:pt>
                <c:pt idx="1396">
                  <c:v>81.0</c:v>
                </c:pt>
                <c:pt idx="1397">
                  <c:v>81.0</c:v>
                </c:pt>
                <c:pt idx="1398">
                  <c:v>81.0</c:v>
                </c:pt>
                <c:pt idx="1399">
                  <c:v>81.0</c:v>
                </c:pt>
                <c:pt idx="1400">
                  <c:v>81.0</c:v>
                </c:pt>
                <c:pt idx="1401">
                  <c:v>81.0</c:v>
                </c:pt>
                <c:pt idx="1402">
                  <c:v>81.0</c:v>
                </c:pt>
                <c:pt idx="1403">
                  <c:v>81.0</c:v>
                </c:pt>
                <c:pt idx="1404">
                  <c:v>81.0</c:v>
                </c:pt>
                <c:pt idx="1405">
                  <c:v>81.0</c:v>
                </c:pt>
                <c:pt idx="1406">
                  <c:v>81.0</c:v>
                </c:pt>
                <c:pt idx="1407">
                  <c:v>81.0</c:v>
                </c:pt>
                <c:pt idx="1408">
                  <c:v>81.0</c:v>
                </c:pt>
                <c:pt idx="1409">
                  <c:v>81.0</c:v>
                </c:pt>
                <c:pt idx="1410">
                  <c:v>81.0</c:v>
                </c:pt>
                <c:pt idx="1411">
                  <c:v>81.0</c:v>
                </c:pt>
                <c:pt idx="1412">
                  <c:v>81.0</c:v>
                </c:pt>
                <c:pt idx="1413">
                  <c:v>81.0</c:v>
                </c:pt>
                <c:pt idx="1414">
                  <c:v>81.0</c:v>
                </c:pt>
                <c:pt idx="1415">
                  <c:v>81.0</c:v>
                </c:pt>
                <c:pt idx="1416">
                  <c:v>81.0</c:v>
                </c:pt>
                <c:pt idx="1417">
                  <c:v>81.0</c:v>
                </c:pt>
                <c:pt idx="1418">
                  <c:v>81.0</c:v>
                </c:pt>
                <c:pt idx="1419">
                  <c:v>81.0</c:v>
                </c:pt>
                <c:pt idx="1420">
                  <c:v>81.0</c:v>
                </c:pt>
                <c:pt idx="1421">
                  <c:v>82.0</c:v>
                </c:pt>
                <c:pt idx="1422">
                  <c:v>83.0</c:v>
                </c:pt>
                <c:pt idx="1423">
                  <c:v>83.0</c:v>
                </c:pt>
                <c:pt idx="1424">
                  <c:v>83.0</c:v>
                </c:pt>
                <c:pt idx="1425">
                  <c:v>83.0</c:v>
                </c:pt>
                <c:pt idx="1426">
                  <c:v>83.0</c:v>
                </c:pt>
                <c:pt idx="1427">
                  <c:v>83.0</c:v>
                </c:pt>
                <c:pt idx="1428">
                  <c:v>83.0</c:v>
                </c:pt>
                <c:pt idx="1429">
                  <c:v>83.0</c:v>
                </c:pt>
                <c:pt idx="1430">
                  <c:v>83.0</c:v>
                </c:pt>
                <c:pt idx="1431">
                  <c:v>83.0</c:v>
                </c:pt>
                <c:pt idx="1432">
                  <c:v>83.0</c:v>
                </c:pt>
                <c:pt idx="1433">
                  <c:v>83.0</c:v>
                </c:pt>
                <c:pt idx="1434">
                  <c:v>83.0</c:v>
                </c:pt>
                <c:pt idx="1435">
                  <c:v>83.0</c:v>
                </c:pt>
                <c:pt idx="1436">
                  <c:v>83.0</c:v>
                </c:pt>
                <c:pt idx="1437">
                  <c:v>83.0</c:v>
                </c:pt>
                <c:pt idx="1438">
                  <c:v>83.0</c:v>
                </c:pt>
                <c:pt idx="1439">
                  <c:v>83.0</c:v>
                </c:pt>
                <c:pt idx="1440">
                  <c:v>83.0</c:v>
                </c:pt>
                <c:pt idx="1441">
                  <c:v>83.0</c:v>
                </c:pt>
                <c:pt idx="1442">
                  <c:v>83.0</c:v>
                </c:pt>
                <c:pt idx="1443">
                  <c:v>83.0</c:v>
                </c:pt>
                <c:pt idx="1444">
                  <c:v>83.0</c:v>
                </c:pt>
                <c:pt idx="1445">
                  <c:v>83.0</c:v>
                </c:pt>
                <c:pt idx="1446">
                  <c:v>83.0</c:v>
                </c:pt>
                <c:pt idx="1447">
                  <c:v>83.0</c:v>
                </c:pt>
                <c:pt idx="1448">
                  <c:v>83.0</c:v>
                </c:pt>
                <c:pt idx="1449">
                  <c:v>83.0</c:v>
                </c:pt>
                <c:pt idx="1450">
                  <c:v>83.0</c:v>
                </c:pt>
                <c:pt idx="1451">
                  <c:v>83.0</c:v>
                </c:pt>
                <c:pt idx="1452">
                  <c:v>83.0</c:v>
                </c:pt>
                <c:pt idx="1453">
                  <c:v>83.0</c:v>
                </c:pt>
                <c:pt idx="1454">
                  <c:v>83.0</c:v>
                </c:pt>
                <c:pt idx="1455">
                  <c:v>83.0</c:v>
                </c:pt>
                <c:pt idx="1456">
                  <c:v>83.0</c:v>
                </c:pt>
                <c:pt idx="1457">
                  <c:v>83.0</c:v>
                </c:pt>
                <c:pt idx="1458">
                  <c:v>83.0</c:v>
                </c:pt>
                <c:pt idx="1459">
                  <c:v>83.0</c:v>
                </c:pt>
                <c:pt idx="1460">
                  <c:v>83.0</c:v>
                </c:pt>
                <c:pt idx="1461">
                  <c:v>83.0</c:v>
                </c:pt>
                <c:pt idx="1462">
                  <c:v>83.0</c:v>
                </c:pt>
                <c:pt idx="1463">
                  <c:v>83.0</c:v>
                </c:pt>
                <c:pt idx="1464">
                  <c:v>83.0</c:v>
                </c:pt>
                <c:pt idx="1465">
                  <c:v>83.0</c:v>
                </c:pt>
                <c:pt idx="1466">
                  <c:v>83.0</c:v>
                </c:pt>
                <c:pt idx="1467">
                  <c:v>83.0</c:v>
                </c:pt>
                <c:pt idx="1468">
                  <c:v>83.0</c:v>
                </c:pt>
                <c:pt idx="1469">
                  <c:v>83.0</c:v>
                </c:pt>
                <c:pt idx="1470">
                  <c:v>83.0</c:v>
                </c:pt>
                <c:pt idx="1471">
                  <c:v>83.0</c:v>
                </c:pt>
                <c:pt idx="1472">
                  <c:v>83.0</c:v>
                </c:pt>
                <c:pt idx="1473">
                  <c:v>84.0</c:v>
                </c:pt>
                <c:pt idx="1474">
                  <c:v>84.0</c:v>
                </c:pt>
                <c:pt idx="1475">
                  <c:v>84.0</c:v>
                </c:pt>
                <c:pt idx="1476">
                  <c:v>84.0</c:v>
                </c:pt>
                <c:pt idx="1477">
                  <c:v>84.0</c:v>
                </c:pt>
                <c:pt idx="1478">
                  <c:v>84.0</c:v>
                </c:pt>
                <c:pt idx="1479">
                  <c:v>84.0</c:v>
                </c:pt>
                <c:pt idx="1480">
                  <c:v>84.0</c:v>
                </c:pt>
                <c:pt idx="1481">
                  <c:v>84.0</c:v>
                </c:pt>
                <c:pt idx="1482">
                  <c:v>84.0</c:v>
                </c:pt>
                <c:pt idx="1483">
                  <c:v>84.0</c:v>
                </c:pt>
                <c:pt idx="1484">
                  <c:v>84.0</c:v>
                </c:pt>
                <c:pt idx="1485">
                  <c:v>84.0</c:v>
                </c:pt>
                <c:pt idx="1486">
                  <c:v>85.0</c:v>
                </c:pt>
                <c:pt idx="1487">
                  <c:v>85.0</c:v>
                </c:pt>
                <c:pt idx="1488">
                  <c:v>85.0</c:v>
                </c:pt>
                <c:pt idx="1489">
                  <c:v>85.0</c:v>
                </c:pt>
                <c:pt idx="1490">
                  <c:v>85.0</c:v>
                </c:pt>
                <c:pt idx="1491">
                  <c:v>85.0</c:v>
                </c:pt>
                <c:pt idx="1492">
                  <c:v>85.0</c:v>
                </c:pt>
                <c:pt idx="1493">
                  <c:v>85.0</c:v>
                </c:pt>
                <c:pt idx="1494">
                  <c:v>85.0</c:v>
                </c:pt>
                <c:pt idx="1495">
                  <c:v>85.0</c:v>
                </c:pt>
                <c:pt idx="1496">
                  <c:v>85.0</c:v>
                </c:pt>
                <c:pt idx="1497">
                  <c:v>85.0</c:v>
                </c:pt>
                <c:pt idx="1498">
                  <c:v>85.0</c:v>
                </c:pt>
                <c:pt idx="1499">
                  <c:v>85.0</c:v>
                </c:pt>
                <c:pt idx="1500">
                  <c:v>86.0</c:v>
                </c:pt>
                <c:pt idx="1501">
                  <c:v>86.0</c:v>
                </c:pt>
                <c:pt idx="1502">
                  <c:v>86.0</c:v>
                </c:pt>
                <c:pt idx="1503">
                  <c:v>86.0</c:v>
                </c:pt>
                <c:pt idx="1504">
                  <c:v>86.0</c:v>
                </c:pt>
                <c:pt idx="1505">
                  <c:v>86.0</c:v>
                </c:pt>
                <c:pt idx="1506">
                  <c:v>86.0</c:v>
                </c:pt>
                <c:pt idx="1507">
                  <c:v>86.0</c:v>
                </c:pt>
                <c:pt idx="1508">
                  <c:v>86.0</c:v>
                </c:pt>
                <c:pt idx="1509">
                  <c:v>86.0</c:v>
                </c:pt>
                <c:pt idx="1510">
                  <c:v>86.0</c:v>
                </c:pt>
                <c:pt idx="1511">
                  <c:v>86.0</c:v>
                </c:pt>
                <c:pt idx="1512">
                  <c:v>86.0</c:v>
                </c:pt>
                <c:pt idx="1513">
                  <c:v>86.0</c:v>
                </c:pt>
                <c:pt idx="1514">
                  <c:v>87.0</c:v>
                </c:pt>
                <c:pt idx="1515">
                  <c:v>87.0</c:v>
                </c:pt>
                <c:pt idx="1516">
                  <c:v>87.0</c:v>
                </c:pt>
                <c:pt idx="1517">
                  <c:v>87.0</c:v>
                </c:pt>
                <c:pt idx="1518">
                  <c:v>87.0</c:v>
                </c:pt>
                <c:pt idx="1519">
                  <c:v>87.0</c:v>
                </c:pt>
                <c:pt idx="1520">
                  <c:v>87.0</c:v>
                </c:pt>
                <c:pt idx="1521">
                  <c:v>87.0</c:v>
                </c:pt>
                <c:pt idx="1522">
                  <c:v>87.0</c:v>
                </c:pt>
                <c:pt idx="1523">
                  <c:v>87.0</c:v>
                </c:pt>
                <c:pt idx="1524">
                  <c:v>87.0</c:v>
                </c:pt>
                <c:pt idx="1525">
                  <c:v>87.0</c:v>
                </c:pt>
                <c:pt idx="1526">
                  <c:v>87.0</c:v>
                </c:pt>
                <c:pt idx="1527">
                  <c:v>87.0</c:v>
                </c:pt>
                <c:pt idx="1528">
                  <c:v>87.0</c:v>
                </c:pt>
                <c:pt idx="1529">
                  <c:v>87.0</c:v>
                </c:pt>
                <c:pt idx="1530">
                  <c:v>87.0</c:v>
                </c:pt>
                <c:pt idx="1531">
                  <c:v>87.0</c:v>
                </c:pt>
                <c:pt idx="1532">
                  <c:v>87.0</c:v>
                </c:pt>
                <c:pt idx="1533">
                  <c:v>87.0</c:v>
                </c:pt>
                <c:pt idx="1534">
                  <c:v>87.0</c:v>
                </c:pt>
                <c:pt idx="1535">
                  <c:v>87.0</c:v>
                </c:pt>
                <c:pt idx="1536">
                  <c:v>87.0</c:v>
                </c:pt>
                <c:pt idx="1537">
                  <c:v>87.0</c:v>
                </c:pt>
                <c:pt idx="1538">
                  <c:v>87.0</c:v>
                </c:pt>
                <c:pt idx="1539">
                  <c:v>87.0</c:v>
                </c:pt>
                <c:pt idx="1540">
                  <c:v>87.0</c:v>
                </c:pt>
                <c:pt idx="1541">
                  <c:v>87.0</c:v>
                </c:pt>
                <c:pt idx="1542">
                  <c:v>87.0</c:v>
                </c:pt>
                <c:pt idx="1543">
                  <c:v>87.0</c:v>
                </c:pt>
                <c:pt idx="1544">
                  <c:v>87.0</c:v>
                </c:pt>
                <c:pt idx="1545">
                  <c:v>87.0</c:v>
                </c:pt>
                <c:pt idx="1546">
                  <c:v>87.0</c:v>
                </c:pt>
                <c:pt idx="1547">
                  <c:v>87.0</c:v>
                </c:pt>
                <c:pt idx="1548">
                  <c:v>87.0</c:v>
                </c:pt>
                <c:pt idx="1549">
                  <c:v>87.0</c:v>
                </c:pt>
                <c:pt idx="1550">
                  <c:v>87.0</c:v>
                </c:pt>
                <c:pt idx="1551">
                  <c:v>87.0</c:v>
                </c:pt>
                <c:pt idx="1552">
                  <c:v>87.0</c:v>
                </c:pt>
                <c:pt idx="1553">
                  <c:v>87.0</c:v>
                </c:pt>
                <c:pt idx="1554">
                  <c:v>87.0</c:v>
                </c:pt>
                <c:pt idx="1555">
                  <c:v>87.0</c:v>
                </c:pt>
                <c:pt idx="1556">
                  <c:v>87.0</c:v>
                </c:pt>
                <c:pt idx="1557">
                  <c:v>87.0</c:v>
                </c:pt>
                <c:pt idx="1558">
                  <c:v>88.0</c:v>
                </c:pt>
                <c:pt idx="1559">
                  <c:v>88.0</c:v>
                </c:pt>
                <c:pt idx="1560">
                  <c:v>88.0</c:v>
                </c:pt>
                <c:pt idx="1561">
                  <c:v>88.0</c:v>
                </c:pt>
                <c:pt idx="1562">
                  <c:v>88.0</c:v>
                </c:pt>
                <c:pt idx="1563">
                  <c:v>88.0</c:v>
                </c:pt>
                <c:pt idx="1564">
                  <c:v>88.0</c:v>
                </c:pt>
                <c:pt idx="1565">
                  <c:v>88.0</c:v>
                </c:pt>
                <c:pt idx="1566">
                  <c:v>89.0</c:v>
                </c:pt>
                <c:pt idx="1567">
                  <c:v>89.0</c:v>
                </c:pt>
                <c:pt idx="1568">
                  <c:v>89.0</c:v>
                </c:pt>
                <c:pt idx="1569">
                  <c:v>90.0</c:v>
                </c:pt>
                <c:pt idx="1570">
                  <c:v>91.0</c:v>
                </c:pt>
                <c:pt idx="1571">
                  <c:v>91.0</c:v>
                </c:pt>
                <c:pt idx="1572">
                  <c:v>91.0</c:v>
                </c:pt>
                <c:pt idx="1573">
                  <c:v>91.0</c:v>
                </c:pt>
                <c:pt idx="1574">
                  <c:v>91.0</c:v>
                </c:pt>
                <c:pt idx="1575">
                  <c:v>92.0</c:v>
                </c:pt>
                <c:pt idx="1576">
                  <c:v>92.0</c:v>
                </c:pt>
                <c:pt idx="1577">
                  <c:v>92.0</c:v>
                </c:pt>
                <c:pt idx="1578">
                  <c:v>92.0</c:v>
                </c:pt>
                <c:pt idx="1579">
                  <c:v>92.0</c:v>
                </c:pt>
                <c:pt idx="1580">
                  <c:v>92.0</c:v>
                </c:pt>
                <c:pt idx="1581">
                  <c:v>92.0</c:v>
                </c:pt>
                <c:pt idx="1582">
                  <c:v>92.0</c:v>
                </c:pt>
                <c:pt idx="1583">
                  <c:v>92.0</c:v>
                </c:pt>
                <c:pt idx="1584">
                  <c:v>92.0</c:v>
                </c:pt>
                <c:pt idx="1585">
                  <c:v>93.0</c:v>
                </c:pt>
                <c:pt idx="1586">
                  <c:v>94.0</c:v>
                </c:pt>
                <c:pt idx="1587">
                  <c:v>94.0</c:v>
                </c:pt>
                <c:pt idx="1588">
                  <c:v>94.0</c:v>
                </c:pt>
                <c:pt idx="1589">
                  <c:v>94.0</c:v>
                </c:pt>
                <c:pt idx="1590">
                  <c:v>94.0</c:v>
                </c:pt>
                <c:pt idx="1591">
                  <c:v>94.0</c:v>
                </c:pt>
                <c:pt idx="1592">
                  <c:v>94.0</c:v>
                </c:pt>
                <c:pt idx="1593">
                  <c:v>94.0</c:v>
                </c:pt>
                <c:pt idx="1594">
                  <c:v>94.0</c:v>
                </c:pt>
                <c:pt idx="1595">
                  <c:v>94.0</c:v>
                </c:pt>
                <c:pt idx="1596">
                  <c:v>94.0</c:v>
                </c:pt>
                <c:pt idx="1597">
                  <c:v>94.0</c:v>
                </c:pt>
                <c:pt idx="1598">
                  <c:v>94.0</c:v>
                </c:pt>
                <c:pt idx="1599">
                  <c:v>94.0</c:v>
                </c:pt>
                <c:pt idx="1600">
                  <c:v>94.0</c:v>
                </c:pt>
                <c:pt idx="1601">
                  <c:v>94.0</c:v>
                </c:pt>
                <c:pt idx="1602">
                  <c:v>94.0</c:v>
                </c:pt>
                <c:pt idx="1603">
                  <c:v>94.0</c:v>
                </c:pt>
                <c:pt idx="1604">
                  <c:v>94.0</c:v>
                </c:pt>
                <c:pt idx="1605">
                  <c:v>94.0</c:v>
                </c:pt>
                <c:pt idx="1606">
                  <c:v>94.0</c:v>
                </c:pt>
                <c:pt idx="1607">
                  <c:v>94.0</c:v>
                </c:pt>
                <c:pt idx="1608">
                  <c:v>94.0</c:v>
                </c:pt>
                <c:pt idx="1609">
                  <c:v>94.0</c:v>
                </c:pt>
                <c:pt idx="1610">
                  <c:v>94.0</c:v>
                </c:pt>
                <c:pt idx="1611">
                  <c:v>94.0</c:v>
                </c:pt>
                <c:pt idx="1612">
                  <c:v>94.0</c:v>
                </c:pt>
                <c:pt idx="1613">
                  <c:v>94.0</c:v>
                </c:pt>
                <c:pt idx="1614">
                  <c:v>94.0</c:v>
                </c:pt>
                <c:pt idx="1615">
                  <c:v>94.0</c:v>
                </c:pt>
                <c:pt idx="1616">
                  <c:v>94.0</c:v>
                </c:pt>
                <c:pt idx="1617">
                  <c:v>94.0</c:v>
                </c:pt>
                <c:pt idx="1618">
                  <c:v>94.0</c:v>
                </c:pt>
                <c:pt idx="1619">
                  <c:v>94.0</c:v>
                </c:pt>
                <c:pt idx="1620">
                  <c:v>95.0</c:v>
                </c:pt>
                <c:pt idx="1621">
                  <c:v>95.0</c:v>
                </c:pt>
                <c:pt idx="1622">
                  <c:v>95.0</c:v>
                </c:pt>
                <c:pt idx="1623">
                  <c:v>95.0</c:v>
                </c:pt>
                <c:pt idx="1624">
                  <c:v>95.0</c:v>
                </c:pt>
                <c:pt idx="1625">
                  <c:v>95.0</c:v>
                </c:pt>
                <c:pt idx="1626">
                  <c:v>95.0</c:v>
                </c:pt>
                <c:pt idx="1627">
                  <c:v>95.0</c:v>
                </c:pt>
                <c:pt idx="1628">
                  <c:v>95.0</c:v>
                </c:pt>
                <c:pt idx="1629">
                  <c:v>95.0</c:v>
                </c:pt>
                <c:pt idx="1630">
                  <c:v>95.0</c:v>
                </c:pt>
                <c:pt idx="1631">
                  <c:v>95.0</c:v>
                </c:pt>
                <c:pt idx="1632">
                  <c:v>95.0</c:v>
                </c:pt>
                <c:pt idx="1633">
                  <c:v>95.0</c:v>
                </c:pt>
                <c:pt idx="1634">
                  <c:v>96.0</c:v>
                </c:pt>
                <c:pt idx="1635">
                  <c:v>97.0</c:v>
                </c:pt>
                <c:pt idx="1636">
                  <c:v>97.0</c:v>
                </c:pt>
                <c:pt idx="1637">
                  <c:v>97.0</c:v>
                </c:pt>
                <c:pt idx="1638">
                  <c:v>97.0</c:v>
                </c:pt>
                <c:pt idx="1639">
                  <c:v>97.0</c:v>
                </c:pt>
                <c:pt idx="1640">
                  <c:v>97.0</c:v>
                </c:pt>
                <c:pt idx="1641">
                  <c:v>97.0</c:v>
                </c:pt>
                <c:pt idx="1642">
                  <c:v>97.0</c:v>
                </c:pt>
                <c:pt idx="1643">
                  <c:v>97.0</c:v>
                </c:pt>
                <c:pt idx="1644">
                  <c:v>97.0</c:v>
                </c:pt>
                <c:pt idx="1645">
                  <c:v>97.0</c:v>
                </c:pt>
                <c:pt idx="1646">
                  <c:v>97.0</c:v>
                </c:pt>
                <c:pt idx="1647">
                  <c:v>97.0</c:v>
                </c:pt>
                <c:pt idx="1648">
                  <c:v>97.0</c:v>
                </c:pt>
                <c:pt idx="1649">
                  <c:v>97.0</c:v>
                </c:pt>
                <c:pt idx="1650">
                  <c:v>97.0</c:v>
                </c:pt>
                <c:pt idx="1651">
                  <c:v>97.0</c:v>
                </c:pt>
                <c:pt idx="1652">
                  <c:v>98.0</c:v>
                </c:pt>
                <c:pt idx="1653">
                  <c:v>98.0</c:v>
                </c:pt>
                <c:pt idx="1654">
                  <c:v>98.0</c:v>
                </c:pt>
                <c:pt idx="1655">
                  <c:v>98.0</c:v>
                </c:pt>
                <c:pt idx="1656">
                  <c:v>98.0</c:v>
                </c:pt>
                <c:pt idx="1657">
                  <c:v>98.0</c:v>
                </c:pt>
                <c:pt idx="1658">
                  <c:v>98.0</c:v>
                </c:pt>
                <c:pt idx="1659">
                  <c:v>98.0</c:v>
                </c:pt>
                <c:pt idx="1660">
                  <c:v>98.0</c:v>
                </c:pt>
                <c:pt idx="1661">
                  <c:v>98.0</c:v>
                </c:pt>
                <c:pt idx="1662">
                  <c:v>98.0</c:v>
                </c:pt>
                <c:pt idx="1663">
                  <c:v>98.0</c:v>
                </c:pt>
                <c:pt idx="1664">
                  <c:v>98.0</c:v>
                </c:pt>
                <c:pt idx="1665">
                  <c:v>98.0</c:v>
                </c:pt>
                <c:pt idx="1666">
                  <c:v>98.0</c:v>
                </c:pt>
                <c:pt idx="1667">
                  <c:v>98.0</c:v>
                </c:pt>
                <c:pt idx="1668">
                  <c:v>98.0</c:v>
                </c:pt>
                <c:pt idx="1669">
                  <c:v>98.0</c:v>
                </c:pt>
                <c:pt idx="1670">
                  <c:v>98.0</c:v>
                </c:pt>
                <c:pt idx="1671">
                  <c:v>98.0</c:v>
                </c:pt>
                <c:pt idx="1672">
                  <c:v>98.0</c:v>
                </c:pt>
                <c:pt idx="1673">
                  <c:v>98.0</c:v>
                </c:pt>
                <c:pt idx="1674">
                  <c:v>98.0</c:v>
                </c:pt>
                <c:pt idx="1675">
                  <c:v>98.0</c:v>
                </c:pt>
                <c:pt idx="1676">
                  <c:v>98.0</c:v>
                </c:pt>
                <c:pt idx="1677">
                  <c:v>98.0</c:v>
                </c:pt>
                <c:pt idx="1678">
                  <c:v>98.0</c:v>
                </c:pt>
                <c:pt idx="1679">
                  <c:v>98.0</c:v>
                </c:pt>
                <c:pt idx="1680">
                  <c:v>98.0</c:v>
                </c:pt>
                <c:pt idx="1681">
                  <c:v>98.0</c:v>
                </c:pt>
                <c:pt idx="1682">
                  <c:v>98.0</c:v>
                </c:pt>
                <c:pt idx="1683">
                  <c:v>98.0</c:v>
                </c:pt>
                <c:pt idx="1684">
                  <c:v>98.0</c:v>
                </c:pt>
                <c:pt idx="1685">
                  <c:v>98.0</c:v>
                </c:pt>
                <c:pt idx="1686">
                  <c:v>98.0</c:v>
                </c:pt>
                <c:pt idx="1687">
                  <c:v>98.0</c:v>
                </c:pt>
                <c:pt idx="1688">
                  <c:v>98.0</c:v>
                </c:pt>
                <c:pt idx="1689">
                  <c:v>98.0</c:v>
                </c:pt>
                <c:pt idx="1690">
                  <c:v>98.0</c:v>
                </c:pt>
                <c:pt idx="1691">
                  <c:v>98.0</c:v>
                </c:pt>
                <c:pt idx="1692">
                  <c:v>98.0</c:v>
                </c:pt>
                <c:pt idx="1693">
                  <c:v>98.0</c:v>
                </c:pt>
                <c:pt idx="1694">
                  <c:v>98.0</c:v>
                </c:pt>
                <c:pt idx="1695">
                  <c:v>98.0</c:v>
                </c:pt>
                <c:pt idx="1696">
                  <c:v>98.0</c:v>
                </c:pt>
                <c:pt idx="1697">
                  <c:v>98.0</c:v>
                </c:pt>
                <c:pt idx="1698">
                  <c:v>98.0</c:v>
                </c:pt>
                <c:pt idx="1699">
                  <c:v>98.0</c:v>
                </c:pt>
                <c:pt idx="1700">
                  <c:v>98.0</c:v>
                </c:pt>
                <c:pt idx="1701">
                  <c:v>98.0</c:v>
                </c:pt>
                <c:pt idx="1702">
                  <c:v>98.0</c:v>
                </c:pt>
                <c:pt idx="1703">
                  <c:v>98.0</c:v>
                </c:pt>
                <c:pt idx="1704">
                  <c:v>98.0</c:v>
                </c:pt>
                <c:pt idx="1705">
                  <c:v>98.0</c:v>
                </c:pt>
                <c:pt idx="1706">
                  <c:v>98.0</c:v>
                </c:pt>
                <c:pt idx="1707">
                  <c:v>98.0</c:v>
                </c:pt>
                <c:pt idx="1708">
                  <c:v>98.0</c:v>
                </c:pt>
                <c:pt idx="1709">
                  <c:v>98.0</c:v>
                </c:pt>
                <c:pt idx="1710">
                  <c:v>98.0</c:v>
                </c:pt>
                <c:pt idx="1711">
                  <c:v>98.0</c:v>
                </c:pt>
                <c:pt idx="1712">
                  <c:v>98.0</c:v>
                </c:pt>
                <c:pt idx="1713">
                  <c:v>98.0</c:v>
                </c:pt>
                <c:pt idx="1714">
                  <c:v>98.0</c:v>
                </c:pt>
                <c:pt idx="1715">
                  <c:v>98.0</c:v>
                </c:pt>
                <c:pt idx="1716">
                  <c:v>98.0</c:v>
                </c:pt>
                <c:pt idx="1717">
                  <c:v>98.0</c:v>
                </c:pt>
                <c:pt idx="1718">
                  <c:v>98.0</c:v>
                </c:pt>
                <c:pt idx="1719">
                  <c:v>98.0</c:v>
                </c:pt>
                <c:pt idx="1720">
                  <c:v>98.0</c:v>
                </c:pt>
                <c:pt idx="1721">
                  <c:v>98.0</c:v>
                </c:pt>
                <c:pt idx="1722">
                  <c:v>98.0</c:v>
                </c:pt>
                <c:pt idx="1723">
                  <c:v>98.0</c:v>
                </c:pt>
                <c:pt idx="1724">
                  <c:v>98.0</c:v>
                </c:pt>
                <c:pt idx="1725">
                  <c:v>98.0</c:v>
                </c:pt>
                <c:pt idx="1726">
                  <c:v>98.0</c:v>
                </c:pt>
                <c:pt idx="1727">
                  <c:v>98.0</c:v>
                </c:pt>
                <c:pt idx="1728">
                  <c:v>98.0</c:v>
                </c:pt>
                <c:pt idx="1729">
                  <c:v>98.0</c:v>
                </c:pt>
                <c:pt idx="1730">
                  <c:v>98.0</c:v>
                </c:pt>
                <c:pt idx="1731">
                  <c:v>98.0</c:v>
                </c:pt>
                <c:pt idx="1732">
                  <c:v>98.0</c:v>
                </c:pt>
                <c:pt idx="1733">
                  <c:v>98.0</c:v>
                </c:pt>
                <c:pt idx="1734">
                  <c:v>98.0</c:v>
                </c:pt>
                <c:pt idx="1735">
                  <c:v>98.0</c:v>
                </c:pt>
                <c:pt idx="1736">
                  <c:v>98.0</c:v>
                </c:pt>
                <c:pt idx="1737">
                  <c:v>98.0</c:v>
                </c:pt>
                <c:pt idx="1738">
                  <c:v>98.0</c:v>
                </c:pt>
                <c:pt idx="1739">
                  <c:v>98.0</c:v>
                </c:pt>
                <c:pt idx="1740">
                  <c:v>99.0</c:v>
                </c:pt>
                <c:pt idx="1741">
                  <c:v>99.0</c:v>
                </c:pt>
                <c:pt idx="1742">
                  <c:v>99.0</c:v>
                </c:pt>
                <c:pt idx="1743">
                  <c:v>99.0</c:v>
                </c:pt>
                <c:pt idx="1744">
                  <c:v>99.0</c:v>
                </c:pt>
                <c:pt idx="1745">
                  <c:v>99.0</c:v>
                </c:pt>
                <c:pt idx="1746">
                  <c:v>99.0</c:v>
                </c:pt>
                <c:pt idx="1747">
                  <c:v>99.0</c:v>
                </c:pt>
                <c:pt idx="1748">
                  <c:v>99.0</c:v>
                </c:pt>
                <c:pt idx="1749">
                  <c:v>99.0</c:v>
                </c:pt>
                <c:pt idx="1750">
                  <c:v>99.0</c:v>
                </c:pt>
                <c:pt idx="1751">
                  <c:v>99.0</c:v>
                </c:pt>
                <c:pt idx="1752">
                  <c:v>100.0</c:v>
                </c:pt>
                <c:pt idx="1753">
                  <c:v>100.0</c:v>
                </c:pt>
                <c:pt idx="1754">
                  <c:v>100.0</c:v>
                </c:pt>
                <c:pt idx="1755">
                  <c:v>100.0</c:v>
                </c:pt>
                <c:pt idx="1756">
                  <c:v>100.0</c:v>
                </c:pt>
                <c:pt idx="1757">
                  <c:v>100.0</c:v>
                </c:pt>
                <c:pt idx="1758">
                  <c:v>100.0</c:v>
                </c:pt>
                <c:pt idx="1759">
                  <c:v>100.0</c:v>
                </c:pt>
                <c:pt idx="1760">
                  <c:v>100.0</c:v>
                </c:pt>
                <c:pt idx="1761">
                  <c:v>100.0</c:v>
                </c:pt>
                <c:pt idx="1762">
                  <c:v>100.0</c:v>
                </c:pt>
                <c:pt idx="1763">
                  <c:v>100.0</c:v>
                </c:pt>
                <c:pt idx="1764">
                  <c:v>100.0</c:v>
                </c:pt>
                <c:pt idx="1765">
                  <c:v>100.0</c:v>
                </c:pt>
                <c:pt idx="1766">
                  <c:v>100.0</c:v>
                </c:pt>
                <c:pt idx="1767">
                  <c:v>100.0</c:v>
                </c:pt>
                <c:pt idx="1768">
                  <c:v>100.0</c:v>
                </c:pt>
                <c:pt idx="1769">
                  <c:v>100.0</c:v>
                </c:pt>
                <c:pt idx="1770">
                  <c:v>100.0</c:v>
                </c:pt>
                <c:pt idx="1771">
                  <c:v>100.0</c:v>
                </c:pt>
                <c:pt idx="1772">
                  <c:v>100.0</c:v>
                </c:pt>
                <c:pt idx="1773">
                  <c:v>100.0</c:v>
                </c:pt>
                <c:pt idx="1774">
                  <c:v>101.0</c:v>
                </c:pt>
                <c:pt idx="1775">
                  <c:v>101.0</c:v>
                </c:pt>
                <c:pt idx="1776">
                  <c:v>101.0</c:v>
                </c:pt>
                <c:pt idx="1777">
                  <c:v>101.0</c:v>
                </c:pt>
                <c:pt idx="1778">
                  <c:v>101.0</c:v>
                </c:pt>
                <c:pt idx="1779">
                  <c:v>101.0</c:v>
                </c:pt>
                <c:pt idx="1780">
                  <c:v>101.0</c:v>
                </c:pt>
                <c:pt idx="1781">
                  <c:v>101.0</c:v>
                </c:pt>
                <c:pt idx="1782">
                  <c:v>101.0</c:v>
                </c:pt>
                <c:pt idx="1783">
                  <c:v>101.0</c:v>
                </c:pt>
                <c:pt idx="1784">
                  <c:v>101.0</c:v>
                </c:pt>
                <c:pt idx="1785">
                  <c:v>101.0</c:v>
                </c:pt>
                <c:pt idx="1786">
                  <c:v>101.0</c:v>
                </c:pt>
                <c:pt idx="1787">
                  <c:v>101.0</c:v>
                </c:pt>
                <c:pt idx="1788">
                  <c:v>101.0</c:v>
                </c:pt>
                <c:pt idx="1789">
                  <c:v>101.0</c:v>
                </c:pt>
                <c:pt idx="1790">
                  <c:v>101.0</c:v>
                </c:pt>
                <c:pt idx="1791">
                  <c:v>101.0</c:v>
                </c:pt>
                <c:pt idx="1792">
                  <c:v>101.0</c:v>
                </c:pt>
                <c:pt idx="1793">
                  <c:v>101.0</c:v>
                </c:pt>
                <c:pt idx="1794">
                  <c:v>101.0</c:v>
                </c:pt>
                <c:pt idx="1795">
                  <c:v>101.0</c:v>
                </c:pt>
                <c:pt idx="1796">
                  <c:v>101.0</c:v>
                </c:pt>
                <c:pt idx="1797">
                  <c:v>101.0</c:v>
                </c:pt>
                <c:pt idx="1798">
                  <c:v>101.0</c:v>
                </c:pt>
                <c:pt idx="1799">
                  <c:v>101.0</c:v>
                </c:pt>
                <c:pt idx="1800">
                  <c:v>101.0</c:v>
                </c:pt>
                <c:pt idx="1801">
                  <c:v>101.0</c:v>
                </c:pt>
                <c:pt idx="1802">
                  <c:v>101.0</c:v>
                </c:pt>
                <c:pt idx="1803">
                  <c:v>101.0</c:v>
                </c:pt>
                <c:pt idx="1804">
                  <c:v>101.0</c:v>
                </c:pt>
                <c:pt idx="1805">
                  <c:v>101.0</c:v>
                </c:pt>
                <c:pt idx="1806">
                  <c:v>101.0</c:v>
                </c:pt>
                <c:pt idx="1807">
                  <c:v>101.0</c:v>
                </c:pt>
                <c:pt idx="1808">
                  <c:v>101.0</c:v>
                </c:pt>
                <c:pt idx="1809">
                  <c:v>101.0</c:v>
                </c:pt>
                <c:pt idx="1810">
                  <c:v>101.0</c:v>
                </c:pt>
                <c:pt idx="1811">
                  <c:v>101.0</c:v>
                </c:pt>
                <c:pt idx="1812">
                  <c:v>101.0</c:v>
                </c:pt>
                <c:pt idx="1813">
                  <c:v>101.0</c:v>
                </c:pt>
                <c:pt idx="1814">
                  <c:v>101.0</c:v>
                </c:pt>
                <c:pt idx="1815">
                  <c:v>101.0</c:v>
                </c:pt>
                <c:pt idx="1816">
                  <c:v>101.0</c:v>
                </c:pt>
                <c:pt idx="1817">
                  <c:v>101.0</c:v>
                </c:pt>
                <c:pt idx="1818">
                  <c:v>101.0</c:v>
                </c:pt>
                <c:pt idx="1819">
                  <c:v>101.0</c:v>
                </c:pt>
                <c:pt idx="1820">
                  <c:v>101.0</c:v>
                </c:pt>
                <c:pt idx="1821">
                  <c:v>101.0</c:v>
                </c:pt>
                <c:pt idx="1822">
                  <c:v>101.0</c:v>
                </c:pt>
                <c:pt idx="1823">
                  <c:v>101.0</c:v>
                </c:pt>
                <c:pt idx="1824">
                  <c:v>101.0</c:v>
                </c:pt>
                <c:pt idx="1825">
                  <c:v>101.0</c:v>
                </c:pt>
                <c:pt idx="1826">
                  <c:v>101.0</c:v>
                </c:pt>
                <c:pt idx="1827">
                  <c:v>101.0</c:v>
                </c:pt>
                <c:pt idx="1828">
                  <c:v>101.0</c:v>
                </c:pt>
                <c:pt idx="1829">
                  <c:v>101.0</c:v>
                </c:pt>
                <c:pt idx="1830">
                  <c:v>101.0</c:v>
                </c:pt>
                <c:pt idx="1831">
                  <c:v>101.0</c:v>
                </c:pt>
                <c:pt idx="1832">
                  <c:v>101.0</c:v>
                </c:pt>
                <c:pt idx="1833">
                  <c:v>101.0</c:v>
                </c:pt>
                <c:pt idx="1834">
                  <c:v>101.0</c:v>
                </c:pt>
                <c:pt idx="1835">
                  <c:v>101.0</c:v>
                </c:pt>
                <c:pt idx="1836">
                  <c:v>101.0</c:v>
                </c:pt>
                <c:pt idx="1837">
                  <c:v>101.0</c:v>
                </c:pt>
                <c:pt idx="1838">
                  <c:v>101.0</c:v>
                </c:pt>
                <c:pt idx="1839">
                  <c:v>101.0</c:v>
                </c:pt>
                <c:pt idx="1840">
                  <c:v>101.0</c:v>
                </c:pt>
                <c:pt idx="1841">
                  <c:v>101.0</c:v>
                </c:pt>
                <c:pt idx="1842">
                  <c:v>101.0</c:v>
                </c:pt>
                <c:pt idx="1843">
                  <c:v>102.0</c:v>
                </c:pt>
                <c:pt idx="1844">
                  <c:v>102.0</c:v>
                </c:pt>
                <c:pt idx="1845">
                  <c:v>102.0</c:v>
                </c:pt>
                <c:pt idx="1846">
                  <c:v>102.0</c:v>
                </c:pt>
                <c:pt idx="1847">
                  <c:v>102.0</c:v>
                </c:pt>
                <c:pt idx="1848">
                  <c:v>102.0</c:v>
                </c:pt>
                <c:pt idx="1849">
                  <c:v>102.0</c:v>
                </c:pt>
                <c:pt idx="1850">
                  <c:v>102.0</c:v>
                </c:pt>
                <c:pt idx="1851">
                  <c:v>102.0</c:v>
                </c:pt>
                <c:pt idx="1852">
                  <c:v>102.0</c:v>
                </c:pt>
                <c:pt idx="1853">
                  <c:v>102.0</c:v>
                </c:pt>
                <c:pt idx="1854">
                  <c:v>102.0</c:v>
                </c:pt>
                <c:pt idx="1855">
                  <c:v>102.0</c:v>
                </c:pt>
                <c:pt idx="1856">
                  <c:v>102.0</c:v>
                </c:pt>
                <c:pt idx="1857">
                  <c:v>102.0</c:v>
                </c:pt>
                <c:pt idx="1858">
                  <c:v>102.0</c:v>
                </c:pt>
                <c:pt idx="1859">
                  <c:v>102.0</c:v>
                </c:pt>
                <c:pt idx="1860">
                  <c:v>102.0</c:v>
                </c:pt>
                <c:pt idx="1861">
                  <c:v>102.0</c:v>
                </c:pt>
                <c:pt idx="1862">
                  <c:v>102.0</c:v>
                </c:pt>
                <c:pt idx="1863">
                  <c:v>102.0</c:v>
                </c:pt>
                <c:pt idx="1864">
                  <c:v>102.0</c:v>
                </c:pt>
                <c:pt idx="1865">
                  <c:v>102.0</c:v>
                </c:pt>
                <c:pt idx="1866">
                  <c:v>102.0</c:v>
                </c:pt>
                <c:pt idx="1867">
                  <c:v>102.0</c:v>
                </c:pt>
                <c:pt idx="1868">
                  <c:v>102.0</c:v>
                </c:pt>
                <c:pt idx="1869">
                  <c:v>102.0</c:v>
                </c:pt>
                <c:pt idx="1870">
                  <c:v>102.0</c:v>
                </c:pt>
                <c:pt idx="1871">
                  <c:v>102.0</c:v>
                </c:pt>
                <c:pt idx="1872">
                  <c:v>102.0</c:v>
                </c:pt>
                <c:pt idx="1873">
                  <c:v>102.0</c:v>
                </c:pt>
                <c:pt idx="1874">
                  <c:v>102.0</c:v>
                </c:pt>
                <c:pt idx="1875">
                  <c:v>102.0</c:v>
                </c:pt>
                <c:pt idx="1876">
                  <c:v>102.0</c:v>
                </c:pt>
                <c:pt idx="1877">
                  <c:v>102.0</c:v>
                </c:pt>
                <c:pt idx="1878">
                  <c:v>102.0</c:v>
                </c:pt>
                <c:pt idx="1879">
                  <c:v>102.0</c:v>
                </c:pt>
                <c:pt idx="1880">
                  <c:v>102.0</c:v>
                </c:pt>
                <c:pt idx="1881">
                  <c:v>102.0</c:v>
                </c:pt>
                <c:pt idx="1882">
                  <c:v>102.0</c:v>
                </c:pt>
                <c:pt idx="1883">
                  <c:v>102.0</c:v>
                </c:pt>
                <c:pt idx="1884">
                  <c:v>102.0</c:v>
                </c:pt>
                <c:pt idx="1885">
                  <c:v>102.0</c:v>
                </c:pt>
                <c:pt idx="1886">
                  <c:v>102.0</c:v>
                </c:pt>
                <c:pt idx="1887">
                  <c:v>102.0</c:v>
                </c:pt>
                <c:pt idx="1888">
                  <c:v>102.0</c:v>
                </c:pt>
                <c:pt idx="1889">
                  <c:v>102.0</c:v>
                </c:pt>
                <c:pt idx="1890">
                  <c:v>102.0</c:v>
                </c:pt>
                <c:pt idx="1891">
                  <c:v>102.0</c:v>
                </c:pt>
                <c:pt idx="1892">
                  <c:v>102.0</c:v>
                </c:pt>
                <c:pt idx="1893">
                  <c:v>102.0</c:v>
                </c:pt>
                <c:pt idx="1894">
                  <c:v>102.0</c:v>
                </c:pt>
                <c:pt idx="1895">
                  <c:v>102.0</c:v>
                </c:pt>
                <c:pt idx="1896">
                  <c:v>102.0</c:v>
                </c:pt>
                <c:pt idx="1897">
                  <c:v>102.0</c:v>
                </c:pt>
                <c:pt idx="1898">
                  <c:v>102.0</c:v>
                </c:pt>
                <c:pt idx="1899">
                  <c:v>102.0</c:v>
                </c:pt>
                <c:pt idx="1900">
                  <c:v>102.0</c:v>
                </c:pt>
                <c:pt idx="1901">
                  <c:v>102.0</c:v>
                </c:pt>
                <c:pt idx="1902">
                  <c:v>102.0</c:v>
                </c:pt>
                <c:pt idx="1903">
                  <c:v>102.0</c:v>
                </c:pt>
                <c:pt idx="1904">
                  <c:v>102.0</c:v>
                </c:pt>
                <c:pt idx="1905">
                  <c:v>102.0</c:v>
                </c:pt>
                <c:pt idx="1906">
                  <c:v>102.0</c:v>
                </c:pt>
                <c:pt idx="1907">
                  <c:v>102.0</c:v>
                </c:pt>
                <c:pt idx="1908">
                  <c:v>102.0</c:v>
                </c:pt>
                <c:pt idx="1909">
                  <c:v>102.0</c:v>
                </c:pt>
                <c:pt idx="1910">
                  <c:v>102.0</c:v>
                </c:pt>
                <c:pt idx="1911">
                  <c:v>102.0</c:v>
                </c:pt>
                <c:pt idx="1912">
                  <c:v>102.0</c:v>
                </c:pt>
                <c:pt idx="1913">
                  <c:v>102.0</c:v>
                </c:pt>
                <c:pt idx="1914">
                  <c:v>102.0</c:v>
                </c:pt>
                <c:pt idx="1915">
                  <c:v>102.0</c:v>
                </c:pt>
                <c:pt idx="1916">
                  <c:v>102.0</c:v>
                </c:pt>
                <c:pt idx="1917">
                  <c:v>102.0</c:v>
                </c:pt>
                <c:pt idx="1918">
                  <c:v>102.0</c:v>
                </c:pt>
                <c:pt idx="1919">
                  <c:v>102.0</c:v>
                </c:pt>
                <c:pt idx="1920">
                  <c:v>102.0</c:v>
                </c:pt>
                <c:pt idx="1921">
                  <c:v>102.0</c:v>
                </c:pt>
                <c:pt idx="1922">
                  <c:v>102.0</c:v>
                </c:pt>
                <c:pt idx="1923">
                  <c:v>102.0</c:v>
                </c:pt>
                <c:pt idx="1924">
                  <c:v>102.0</c:v>
                </c:pt>
                <c:pt idx="1925">
                  <c:v>102.0</c:v>
                </c:pt>
                <c:pt idx="1926">
                  <c:v>102.0</c:v>
                </c:pt>
                <c:pt idx="1927">
                  <c:v>102.0</c:v>
                </c:pt>
                <c:pt idx="1928">
                  <c:v>102.0</c:v>
                </c:pt>
                <c:pt idx="1929">
                  <c:v>102.0</c:v>
                </c:pt>
                <c:pt idx="1930">
                  <c:v>102.0</c:v>
                </c:pt>
                <c:pt idx="1931">
                  <c:v>102.0</c:v>
                </c:pt>
                <c:pt idx="1932">
                  <c:v>102.0</c:v>
                </c:pt>
                <c:pt idx="1933">
                  <c:v>102.0</c:v>
                </c:pt>
                <c:pt idx="1934">
                  <c:v>102.0</c:v>
                </c:pt>
                <c:pt idx="1935">
                  <c:v>102.0</c:v>
                </c:pt>
                <c:pt idx="1936">
                  <c:v>102.0</c:v>
                </c:pt>
                <c:pt idx="1937">
                  <c:v>102.0</c:v>
                </c:pt>
                <c:pt idx="1938">
                  <c:v>102.0</c:v>
                </c:pt>
                <c:pt idx="1939">
                  <c:v>102.0</c:v>
                </c:pt>
                <c:pt idx="1940">
                  <c:v>102.0</c:v>
                </c:pt>
                <c:pt idx="1941">
                  <c:v>102.0</c:v>
                </c:pt>
                <c:pt idx="1942">
                  <c:v>102.0</c:v>
                </c:pt>
                <c:pt idx="1943">
                  <c:v>102.0</c:v>
                </c:pt>
                <c:pt idx="1944">
                  <c:v>102.0</c:v>
                </c:pt>
                <c:pt idx="1945">
                  <c:v>102.0</c:v>
                </c:pt>
                <c:pt idx="1946">
                  <c:v>102.0</c:v>
                </c:pt>
                <c:pt idx="1947">
                  <c:v>102.0</c:v>
                </c:pt>
                <c:pt idx="1948">
                  <c:v>102.0</c:v>
                </c:pt>
                <c:pt idx="1949">
                  <c:v>102.0</c:v>
                </c:pt>
                <c:pt idx="1950">
                  <c:v>102.0</c:v>
                </c:pt>
                <c:pt idx="1951">
                  <c:v>102.0</c:v>
                </c:pt>
                <c:pt idx="1952">
                  <c:v>102.0</c:v>
                </c:pt>
                <c:pt idx="1953">
                  <c:v>102.0</c:v>
                </c:pt>
                <c:pt idx="1954">
                  <c:v>102.0</c:v>
                </c:pt>
                <c:pt idx="1955">
                  <c:v>102.0</c:v>
                </c:pt>
                <c:pt idx="1956">
                  <c:v>102.0</c:v>
                </c:pt>
                <c:pt idx="1957">
                  <c:v>103.0</c:v>
                </c:pt>
                <c:pt idx="1958">
                  <c:v>103.0</c:v>
                </c:pt>
                <c:pt idx="1959">
                  <c:v>104.0</c:v>
                </c:pt>
                <c:pt idx="1960">
                  <c:v>105.0</c:v>
                </c:pt>
                <c:pt idx="1961">
                  <c:v>105.0</c:v>
                </c:pt>
                <c:pt idx="1962">
                  <c:v>105.0</c:v>
                </c:pt>
                <c:pt idx="1963">
                  <c:v>105.0</c:v>
                </c:pt>
                <c:pt idx="1964">
                  <c:v>105.0</c:v>
                </c:pt>
                <c:pt idx="1965">
                  <c:v>105.0</c:v>
                </c:pt>
                <c:pt idx="1966">
                  <c:v>105.0</c:v>
                </c:pt>
                <c:pt idx="1967">
                  <c:v>105.0</c:v>
                </c:pt>
                <c:pt idx="1968">
                  <c:v>105.0</c:v>
                </c:pt>
                <c:pt idx="1969">
                  <c:v>105.0</c:v>
                </c:pt>
                <c:pt idx="1970">
                  <c:v>105.0</c:v>
                </c:pt>
                <c:pt idx="1971">
                  <c:v>105.0</c:v>
                </c:pt>
                <c:pt idx="1972">
                  <c:v>105.0</c:v>
                </c:pt>
                <c:pt idx="1973">
                  <c:v>105.0</c:v>
                </c:pt>
                <c:pt idx="1974">
                  <c:v>105.0</c:v>
                </c:pt>
                <c:pt idx="1975">
                  <c:v>105.0</c:v>
                </c:pt>
                <c:pt idx="1976">
                  <c:v>105.0</c:v>
                </c:pt>
                <c:pt idx="1977">
                  <c:v>105.0</c:v>
                </c:pt>
                <c:pt idx="1978">
                  <c:v>105.0</c:v>
                </c:pt>
                <c:pt idx="1979">
                  <c:v>105.0</c:v>
                </c:pt>
                <c:pt idx="1980">
                  <c:v>105.0</c:v>
                </c:pt>
                <c:pt idx="1981">
                  <c:v>105.0</c:v>
                </c:pt>
                <c:pt idx="1982">
                  <c:v>105.0</c:v>
                </c:pt>
                <c:pt idx="1983">
                  <c:v>105.0</c:v>
                </c:pt>
                <c:pt idx="1984">
                  <c:v>105.0</c:v>
                </c:pt>
                <c:pt idx="1985">
                  <c:v>105.0</c:v>
                </c:pt>
                <c:pt idx="1986">
                  <c:v>105.0</c:v>
                </c:pt>
                <c:pt idx="1987">
                  <c:v>105.0</c:v>
                </c:pt>
                <c:pt idx="1988">
                  <c:v>105.0</c:v>
                </c:pt>
                <c:pt idx="1989">
                  <c:v>105.0</c:v>
                </c:pt>
                <c:pt idx="1990">
                  <c:v>105.0</c:v>
                </c:pt>
                <c:pt idx="1991">
                  <c:v>105.0</c:v>
                </c:pt>
                <c:pt idx="1992">
                  <c:v>105.0</c:v>
                </c:pt>
                <c:pt idx="1993">
                  <c:v>105.0</c:v>
                </c:pt>
                <c:pt idx="1994">
                  <c:v>105.0</c:v>
                </c:pt>
                <c:pt idx="1995">
                  <c:v>105.0</c:v>
                </c:pt>
                <c:pt idx="1996">
                  <c:v>105.0</c:v>
                </c:pt>
                <c:pt idx="1997">
                  <c:v>105.0</c:v>
                </c:pt>
                <c:pt idx="1998">
                  <c:v>106.0</c:v>
                </c:pt>
                <c:pt idx="1999">
                  <c:v>106.0</c:v>
                </c:pt>
                <c:pt idx="2000">
                  <c:v>106.0</c:v>
                </c:pt>
                <c:pt idx="2001">
                  <c:v>106.0</c:v>
                </c:pt>
                <c:pt idx="2002">
                  <c:v>106.0</c:v>
                </c:pt>
                <c:pt idx="2003">
                  <c:v>106.0</c:v>
                </c:pt>
                <c:pt idx="2004">
                  <c:v>106.0</c:v>
                </c:pt>
                <c:pt idx="2005">
                  <c:v>106.0</c:v>
                </c:pt>
                <c:pt idx="2006">
                  <c:v>106.0</c:v>
                </c:pt>
                <c:pt idx="2007">
                  <c:v>106.0</c:v>
                </c:pt>
                <c:pt idx="2008">
                  <c:v>106.0</c:v>
                </c:pt>
                <c:pt idx="2009">
                  <c:v>106.0</c:v>
                </c:pt>
                <c:pt idx="2010">
                  <c:v>106.0</c:v>
                </c:pt>
                <c:pt idx="2011">
                  <c:v>106.0</c:v>
                </c:pt>
                <c:pt idx="2012">
                  <c:v>106.0</c:v>
                </c:pt>
                <c:pt idx="2013">
                  <c:v>106.0</c:v>
                </c:pt>
                <c:pt idx="2014">
                  <c:v>106.0</c:v>
                </c:pt>
                <c:pt idx="2015">
                  <c:v>106.0</c:v>
                </c:pt>
                <c:pt idx="2016">
                  <c:v>106.0</c:v>
                </c:pt>
                <c:pt idx="2017">
                  <c:v>106.0</c:v>
                </c:pt>
                <c:pt idx="2018">
                  <c:v>106.0</c:v>
                </c:pt>
                <c:pt idx="2019">
                  <c:v>106.0</c:v>
                </c:pt>
                <c:pt idx="2020">
                  <c:v>106.0</c:v>
                </c:pt>
                <c:pt idx="2021">
                  <c:v>106.0</c:v>
                </c:pt>
                <c:pt idx="2022">
                  <c:v>106.0</c:v>
                </c:pt>
                <c:pt idx="2023">
                  <c:v>106.0</c:v>
                </c:pt>
                <c:pt idx="2024">
                  <c:v>106.0</c:v>
                </c:pt>
                <c:pt idx="2025">
                  <c:v>106.0</c:v>
                </c:pt>
                <c:pt idx="2026">
                  <c:v>106.0</c:v>
                </c:pt>
                <c:pt idx="2027">
                  <c:v>106.0</c:v>
                </c:pt>
                <c:pt idx="2028">
                  <c:v>106.0</c:v>
                </c:pt>
                <c:pt idx="2029">
                  <c:v>106.0</c:v>
                </c:pt>
                <c:pt idx="2030">
                  <c:v>106.0</c:v>
                </c:pt>
                <c:pt idx="2031">
                  <c:v>106.0</c:v>
                </c:pt>
                <c:pt idx="2032">
                  <c:v>106.0</c:v>
                </c:pt>
                <c:pt idx="2033">
                  <c:v>106.0</c:v>
                </c:pt>
                <c:pt idx="2034">
                  <c:v>106.0</c:v>
                </c:pt>
                <c:pt idx="2035">
                  <c:v>106.0</c:v>
                </c:pt>
                <c:pt idx="2036">
                  <c:v>106.0</c:v>
                </c:pt>
                <c:pt idx="2037">
                  <c:v>106.0</c:v>
                </c:pt>
                <c:pt idx="2038">
                  <c:v>106.0</c:v>
                </c:pt>
                <c:pt idx="2039">
                  <c:v>106.0</c:v>
                </c:pt>
                <c:pt idx="2040">
                  <c:v>106.0</c:v>
                </c:pt>
                <c:pt idx="2041">
                  <c:v>106.0</c:v>
                </c:pt>
                <c:pt idx="2042">
                  <c:v>106.0</c:v>
                </c:pt>
                <c:pt idx="2043">
                  <c:v>106.0</c:v>
                </c:pt>
                <c:pt idx="2044">
                  <c:v>106.0</c:v>
                </c:pt>
                <c:pt idx="2045">
                  <c:v>106.0</c:v>
                </c:pt>
                <c:pt idx="2046">
                  <c:v>106.0</c:v>
                </c:pt>
                <c:pt idx="2047">
                  <c:v>106.0</c:v>
                </c:pt>
                <c:pt idx="2048">
                  <c:v>106.0</c:v>
                </c:pt>
                <c:pt idx="2049">
                  <c:v>106.0</c:v>
                </c:pt>
                <c:pt idx="2050">
                  <c:v>106.0</c:v>
                </c:pt>
                <c:pt idx="2051">
                  <c:v>106.0</c:v>
                </c:pt>
                <c:pt idx="2052">
                  <c:v>106.0</c:v>
                </c:pt>
                <c:pt idx="2053">
                  <c:v>106.0</c:v>
                </c:pt>
                <c:pt idx="2054">
                  <c:v>106.0</c:v>
                </c:pt>
                <c:pt idx="2055">
                  <c:v>106.0</c:v>
                </c:pt>
                <c:pt idx="2056">
                  <c:v>106.0</c:v>
                </c:pt>
                <c:pt idx="2057">
                  <c:v>106.0</c:v>
                </c:pt>
                <c:pt idx="2058">
                  <c:v>106.0</c:v>
                </c:pt>
                <c:pt idx="2059">
                  <c:v>107.0</c:v>
                </c:pt>
                <c:pt idx="2060">
                  <c:v>108.0</c:v>
                </c:pt>
                <c:pt idx="2061">
                  <c:v>108.0</c:v>
                </c:pt>
                <c:pt idx="2062">
                  <c:v>109.0</c:v>
                </c:pt>
                <c:pt idx="2063">
                  <c:v>110.0</c:v>
                </c:pt>
                <c:pt idx="2064">
                  <c:v>110.0</c:v>
                </c:pt>
                <c:pt idx="2065">
                  <c:v>110.0</c:v>
                </c:pt>
                <c:pt idx="2066">
                  <c:v>110.0</c:v>
                </c:pt>
                <c:pt idx="2067">
                  <c:v>110.0</c:v>
                </c:pt>
                <c:pt idx="2068">
                  <c:v>110.0</c:v>
                </c:pt>
                <c:pt idx="2069">
                  <c:v>110.0</c:v>
                </c:pt>
                <c:pt idx="2070">
                  <c:v>110.0</c:v>
                </c:pt>
                <c:pt idx="2071">
                  <c:v>110.0</c:v>
                </c:pt>
                <c:pt idx="2072">
                  <c:v>110.0</c:v>
                </c:pt>
                <c:pt idx="2073">
                  <c:v>110.0</c:v>
                </c:pt>
                <c:pt idx="2074">
                  <c:v>110.0</c:v>
                </c:pt>
                <c:pt idx="2075">
                  <c:v>110.0</c:v>
                </c:pt>
                <c:pt idx="2076">
                  <c:v>110.0</c:v>
                </c:pt>
                <c:pt idx="2077">
                  <c:v>110.0</c:v>
                </c:pt>
                <c:pt idx="2078">
                  <c:v>110.0</c:v>
                </c:pt>
                <c:pt idx="2079">
                  <c:v>110.0</c:v>
                </c:pt>
                <c:pt idx="2080">
                  <c:v>110.0</c:v>
                </c:pt>
                <c:pt idx="2081">
                  <c:v>110.0</c:v>
                </c:pt>
                <c:pt idx="2082">
                  <c:v>111.0</c:v>
                </c:pt>
                <c:pt idx="2083">
                  <c:v>111.0</c:v>
                </c:pt>
                <c:pt idx="2084">
                  <c:v>111.0</c:v>
                </c:pt>
                <c:pt idx="2085">
                  <c:v>111.0</c:v>
                </c:pt>
                <c:pt idx="2086">
                  <c:v>111.0</c:v>
                </c:pt>
                <c:pt idx="2087">
                  <c:v>111.0</c:v>
                </c:pt>
                <c:pt idx="2088">
                  <c:v>111.0</c:v>
                </c:pt>
                <c:pt idx="2089">
                  <c:v>111.0</c:v>
                </c:pt>
                <c:pt idx="2090">
                  <c:v>111.0</c:v>
                </c:pt>
                <c:pt idx="2091">
                  <c:v>111.0</c:v>
                </c:pt>
                <c:pt idx="2092">
                  <c:v>111.0</c:v>
                </c:pt>
                <c:pt idx="2093">
                  <c:v>111.0</c:v>
                </c:pt>
                <c:pt idx="2094">
                  <c:v>111.0</c:v>
                </c:pt>
                <c:pt idx="2095">
                  <c:v>111.0</c:v>
                </c:pt>
                <c:pt idx="2096">
                  <c:v>111.0</c:v>
                </c:pt>
                <c:pt idx="2097">
                  <c:v>111.0</c:v>
                </c:pt>
                <c:pt idx="2098">
                  <c:v>111.0</c:v>
                </c:pt>
                <c:pt idx="2099">
                  <c:v>111.0</c:v>
                </c:pt>
                <c:pt idx="2100">
                  <c:v>111.0</c:v>
                </c:pt>
                <c:pt idx="2101">
                  <c:v>111.0</c:v>
                </c:pt>
                <c:pt idx="2102">
                  <c:v>111.0</c:v>
                </c:pt>
                <c:pt idx="2103">
                  <c:v>111.0</c:v>
                </c:pt>
                <c:pt idx="2104">
                  <c:v>111.0</c:v>
                </c:pt>
                <c:pt idx="2105">
                  <c:v>111.0</c:v>
                </c:pt>
                <c:pt idx="2106">
                  <c:v>111.0</c:v>
                </c:pt>
                <c:pt idx="2107">
                  <c:v>111.0</c:v>
                </c:pt>
                <c:pt idx="2108">
                  <c:v>111.0</c:v>
                </c:pt>
                <c:pt idx="2109">
                  <c:v>111.0</c:v>
                </c:pt>
                <c:pt idx="2110">
                  <c:v>111.0</c:v>
                </c:pt>
                <c:pt idx="2111">
                  <c:v>111.0</c:v>
                </c:pt>
                <c:pt idx="2112">
                  <c:v>111.0</c:v>
                </c:pt>
                <c:pt idx="2113">
                  <c:v>111.0</c:v>
                </c:pt>
                <c:pt idx="2114">
                  <c:v>111.0</c:v>
                </c:pt>
                <c:pt idx="2115">
                  <c:v>111.0</c:v>
                </c:pt>
                <c:pt idx="2116">
                  <c:v>111.0</c:v>
                </c:pt>
                <c:pt idx="2117">
                  <c:v>111.0</c:v>
                </c:pt>
                <c:pt idx="2118">
                  <c:v>111.0</c:v>
                </c:pt>
                <c:pt idx="2119">
                  <c:v>111.0</c:v>
                </c:pt>
                <c:pt idx="2120">
                  <c:v>111.0</c:v>
                </c:pt>
                <c:pt idx="2121">
                  <c:v>111.0</c:v>
                </c:pt>
                <c:pt idx="2122">
                  <c:v>111.0</c:v>
                </c:pt>
                <c:pt idx="2123">
                  <c:v>111.0</c:v>
                </c:pt>
                <c:pt idx="2124">
                  <c:v>111.0</c:v>
                </c:pt>
                <c:pt idx="2125">
                  <c:v>111.0</c:v>
                </c:pt>
                <c:pt idx="2126">
                  <c:v>111.0</c:v>
                </c:pt>
                <c:pt idx="2127">
                  <c:v>111.0</c:v>
                </c:pt>
                <c:pt idx="2128">
                  <c:v>111.0</c:v>
                </c:pt>
                <c:pt idx="2129">
                  <c:v>111.0</c:v>
                </c:pt>
                <c:pt idx="2130">
                  <c:v>111.0</c:v>
                </c:pt>
                <c:pt idx="2131">
                  <c:v>111.0</c:v>
                </c:pt>
                <c:pt idx="2132">
                  <c:v>111.0</c:v>
                </c:pt>
                <c:pt idx="2133">
                  <c:v>111.0</c:v>
                </c:pt>
                <c:pt idx="2134">
                  <c:v>111.0</c:v>
                </c:pt>
                <c:pt idx="2135">
                  <c:v>111.0</c:v>
                </c:pt>
                <c:pt idx="2136">
                  <c:v>111.0</c:v>
                </c:pt>
                <c:pt idx="2137">
                  <c:v>111.0</c:v>
                </c:pt>
                <c:pt idx="2138">
                  <c:v>111.0</c:v>
                </c:pt>
                <c:pt idx="2139">
                  <c:v>111.0</c:v>
                </c:pt>
                <c:pt idx="2140">
                  <c:v>111.0</c:v>
                </c:pt>
                <c:pt idx="2141">
                  <c:v>111.0</c:v>
                </c:pt>
                <c:pt idx="2142">
                  <c:v>111.0</c:v>
                </c:pt>
                <c:pt idx="2143">
                  <c:v>111.0</c:v>
                </c:pt>
                <c:pt idx="2144">
                  <c:v>111.0</c:v>
                </c:pt>
                <c:pt idx="2145">
                  <c:v>111.0</c:v>
                </c:pt>
                <c:pt idx="2146">
                  <c:v>111.0</c:v>
                </c:pt>
                <c:pt idx="2147">
                  <c:v>111.0</c:v>
                </c:pt>
                <c:pt idx="2148">
                  <c:v>111.0</c:v>
                </c:pt>
                <c:pt idx="2149">
                  <c:v>111.0</c:v>
                </c:pt>
                <c:pt idx="2150">
                  <c:v>111.0</c:v>
                </c:pt>
                <c:pt idx="2151">
                  <c:v>111.0</c:v>
                </c:pt>
                <c:pt idx="2152">
                  <c:v>111.0</c:v>
                </c:pt>
                <c:pt idx="2153">
                  <c:v>111.0</c:v>
                </c:pt>
                <c:pt idx="2154">
                  <c:v>111.0</c:v>
                </c:pt>
                <c:pt idx="2155">
                  <c:v>111.0</c:v>
                </c:pt>
                <c:pt idx="2156">
                  <c:v>111.0</c:v>
                </c:pt>
                <c:pt idx="2157">
                  <c:v>111.0</c:v>
                </c:pt>
                <c:pt idx="2158">
                  <c:v>111.0</c:v>
                </c:pt>
                <c:pt idx="2159">
                  <c:v>111.0</c:v>
                </c:pt>
                <c:pt idx="2160">
                  <c:v>111.0</c:v>
                </c:pt>
                <c:pt idx="2161">
                  <c:v>111.0</c:v>
                </c:pt>
                <c:pt idx="2162">
                  <c:v>111.0</c:v>
                </c:pt>
                <c:pt idx="2163">
                  <c:v>111.0</c:v>
                </c:pt>
                <c:pt idx="2164">
                  <c:v>111.0</c:v>
                </c:pt>
                <c:pt idx="2165">
                  <c:v>111.0</c:v>
                </c:pt>
                <c:pt idx="2166">
                  <c:v>111.0</c:v>
                </c:pt>
                <c:pt idx="2167">
                  <c:v>111.0</c:v>
                </c:pt>
                <c:pt idx="2168">
                  <c:v>111.0</c:v>
                </c:pt>
                <c:pt idx="2169">
                  <c:v>111.0</c:v>
                </c:pt>
                <c:pt idx="2170">
                  <c:v>111.0</c:v>
                </c:pt>
                <c:pt idx="2171">
                  <c:v>111.0</c:v>
                </c:pt>
                <c:pt idx="2172">
                  <c:v>111.0</c:v>
                </c:pt>
                <c:pt idx="2173">
                  <c:v>111.0</c:v>
                </c:pt>
                <c:pt idx="2174">
                  <c:v>111.0</c:v>
                </c:pt>
                <c:pt idx="2175">
                  <c:v>111.0</c:v>
                </c:pt>
                <c:pt idx="2176">
                  <c:v>111.0</c:v>
                </c:pt>
                <c:pt idx="2177">
                  <c:v>111.0</c:v>
                </c:pt>
                <c:pt idx="2178">
                  <c:v>111.0</c:v>
                </c:pt>
                <c:pt idx="2179">
                  <c:v>111.0</c:v>
                </c:pt>
                <c:pt idx="2180">
                  <c:v>111.0</c:v>
                </c:pt>
                <c:pt idx="2181">
                  <c:v>111.0</c:v>
                </c:pt>
                <c:pt idx="2182">
                  <c:v>111.0</c:v>
                </c:pt>
                <c:pt idx="2183">
                  <c:v>111.0</c:v>
                </c:pt>
                <c:pt idx="2184">
                  <c:v>111.0</c:v>
                </c:pt>
                <c:pt idx="2185">
                  <c:v>111.0</c:v>
                </c:pt>
                <c:pt idx="2186">
                  <c:v>111.0</c:v>
                </c:pt>
                <c:pt idx="2187">
                  <c:v>111.0</c:v>
                </c:pt>
                <c:pt idx="2188">
                  <c:v>111.0</c:v>
                </c:pt>
                <c:pt idx="2189">
                  <c:v>111.0</c:v>
                </c:pt>
                <c:pt idx="2190">
                  <c:v>111.0</c:v>
                </c:pt>
                <c:pt idx="2191">
                  <c:v>111.0</c:v>
                </c:pt>
                <c:pt idx="2192">
                  <c:v>111.0</c:v>
                </c:pt>
                <c:pt idx="2193">
                  <c:v>111.0</c:v>
                </c:pt>
                <c:pt idx="2194">
                  <c:v>111.0</c:v>
                </c:pt>
                <c:pt idx="2195">
                  <c:v>111.0</c:v>
                </c:pt>
                <c:pt idx="2196">
                  <c:v>111.0</c:v>
                </c:pt>
                <c:pt idx="2197">
                  <c:v>111.0</c:v>
                </c:pt>
                <c:pt idx="2198">
                  <c:v>111.0</c:v>
                </c:pt>
                <c:pt idx="2199">
                  <c:v>111.0</c:v>
                </c:pt>
                <c:pt idx="2200">
                  <c:v>111.0</c:v>
                </c:pt>
                <c:pt idx="2201">
                  <c:v>111.0</c:v>
                </c:pt>
                <c:pt idx="2202">
                  <c:v>111.0</c:v>
                </c:pt>
                <c:pt idx="2203">
                  <c:v>111.0</c:v>
                </c:pt>
                <c:pt idx="2204">
                  <c:v>111.0</c:v>
                </c:pt>
                <c:pt idx="2205">
                  <c:v>111.0</c:v>
                </c:pt>
                <c:pt idx="2206">
                  <c:v>111.0</c:v>
                </c:pt>
                <c:pt idx="2207">
                  <c:v>111.0</c:v>
                </c:pt>
                <c:pt idx="2208">
                  <c:v>111.0</c:v>
                </c:pt>
                <c:pt idx="2209">
                  <c:v>111.0</c:v>
                </c:pt>
                <c:pt idx="2210">
                  <c:v>111.0</c:v>
                </c:pt>
                <c:pt idx="2211">
                  <c:v>111.0</c:v>
                </c:pt>
                <c:pt idx="2212">
                  <c:v>111.0</c:v>
                </c:pt>
                <c:pt idx="2213">
                  <c:v>112.0</c:v>
                </c:pt>
                <c:pt idx="2214">
                  <c:v>112.0</c:v>
                </c:pt>
                <c:pt idx="2215">
                  <c:v>112.0</c:v>
                </c:pt>
                <c:pt idx="2216">
                  <c:v>112.0</c:v>
                </c:pt>
                <c:pt idx="2217">
                  <c:v>112.0</c:v>
                </c:pt>
                <c:pt idx="2218">
                  <c:v>112.0</c:v>
                </c:pt>
                <c:pt idx="2219">
                  <c:v>112.0</c:v>
                </c:pt>
                <c:pt idx="2220">
                  <c:v>112.0</c:v>
                </c:pt>
                <c:pt idx="2221">
                  <c:v>112.0</c:v>
                </c:pt>
                <c:pt idx="2222">
                  <c:v>112.0</c:v>
                </c:pt>
                <c:pt idx="2223">
                  <c:v>112.0</c:v>
                </c:pt>
                <c:pt idx="2224">
                  <c:v>112.0</c:v>
                </c:pt>
                <c:pt idx="2225">
                  <c:v>112.0</c:v>
                </c:pt>
                <c:pt idx="2226">
                  <c:v>112.0</c:v>
                </c:pt>
                <c:pt idx="2227">
                  <c:v>112.0</c:v>
                </c:pt>
                <c:pt idx="2228">
                  <c:v>112.0</c:v>
                </c:pt>
                <c:pt idx="2229">
                  <c:v>112.0</c:v>
                </c:pt>
                <c:pt idx="2230">
                  <c:v>112.0</c:v>
                </c:pt>
                <c:pt idx="2231">
                  <c:v>112.0</c:v>
                </c:pt>
                <c:pt idx="2232">
                  <c:v>112.0</c:v>
                </c:pt>
                <c:pt idx="2233">
                  <c:v>112.0</c:v>
                </c:pt>
                <c:pt idx="2234">
                  <c:v>112.0</c:v>
                </c:pt>
                <c:pt idx="2235">
                  <c:v>112.0</c:v>
                </c:pt>
                <c:pt idx="2236">
                  <c:v>112.0</c:v>
                </c:pt>
                <c:pt idx="2237">
                  <c:v>112.0</c:v>
                </c:pt>
                <c:pt idx="2238">
                  <c:v>112.0</c:v>
                </c:pt>
                <c:pt idx="2239">
                  <c:v>112.0</c:v>
                </c:pt>
                <c:pt idx="2240">
                  <c:v>112.0</c:v>
                </c:pt>
                <c:pt idx="2241">
                  <c:v>113.0</c:v>
                </c:pt>
                <c:pt idx="2242">
                  <c:v>113.0</c:v>
                </c:pt>
                <c:pt idx="2243">
                  <c:v>113.0</c:v>
                </c:pt>
                <c:pt idx="2244">
                  <c:v>113.0</c:v>
                </c:pt>
                <c:pt idx="2245">
                  <c:v>113.0</c:v>
                </c:pt>
                <c:pt idx="2246">
                  <c:v>113.0</c:v>
                </c:pt>
                <c:pt idx="2247">
                  <c:v>113.0</c:v>
                </c:pt>
                <c:pt idx="2248">
                  <c:v>113.0</c:v>
                </c:pt>
                <c:pt idx="2249">
                  <c:v>113.0</c:v>
                </c:pt>
                <c:pt idx="2250">
                  <c:v>113.0</c:v>
                </c:pt>
                <c:pt idx="2251">
                  <c:v>113.0</c:v>
                </c:pt>
                <c:pt idx="2252">
                  <c:v>113.0</c:v>
                </c:pt>
                <c:pt idx="2253">
                  <c:v>113.0</c:v>
                </c:pt>
                <c:pt idx="2254">
                  <c:v>113.0</c:v>
                </c:pt>
                <c:pt idx="2255">
                  <c:v>113.0</c:v>
                </c:pt>
                <c:pt idx="2256">
                  <c:v>113.0</c:v>
                </c:pt>
                <c:pt idx="2257">
                  <c:v>113.0</c:v>
                </c:pt>
                <c:pt idx="2258">
                  <c:v>113.0</c:v>
                </c:pt>
                <c:pt idx="2259">
                  <c:v>113.0</c:v>
                </c:pt>
                <c:pt idx="2260">
                  <c:v>113.0</c:v>
                </c:pt>
                <c:pt idx="2261">
                  <c:v>113.0</c:v>
                </c:pt>
                <c:pt idx="2262">
                  <c:v>113.0</c:v>
                </c:pt>
                <c:pt idx="2263">
                  <c:v>113.0</c:v>
                </c:pt>
                <c:pt idx="2264">
                  <c:v>113.0</c:v>
                </c:pt>
                <c:pt idx="2265">
                  <c:v>113.0</c:v>
                </c:pt>
                <c:pt idx="2266">
                  <c:v>113.0</c:v>
                </c:pt>
                <c:pt idx="2267">
                  <c:v>113.0</c:v>
                </c:pt>
                <c:pt idx="2268">
                  <c:v>113.0</c:v>
                </c:pt>
                <c:pt idx="2269">
                  <c:v>113.0</c:v>
                </c:pt>
                <c:pt idx="2270">
                  <c:v>113.0</c:v>
                </c:pt>
                <c:pt idx="2271">
                  <c:v>113.0</c:v>
                </c:pt>
                <c:pt idx="2272">
                  <c:v>113.0</c:v>
                </c:pt>
                <c:pt idx="2273">
                  <c:v>113.0</c:v>
                </c:pt>
                <c:pt idx="2274">
                  <c:v>113.0</c:v>
                </c:pt>
                <c:pt idx="2275">
                  <c:v>113.0</c:v>
                </c:pt>
                <c:pt idx="2276">
                  <c:v>113.0</c:v>
                </c:pt>
                <c:pt idx="2277">
                  <c:v>113.0</c:v>
                </c:pt>
                <c:pt idx="2278">
                  <c:v>113.0</c:v>
                </c:pt>
                <c:pt idx="2279">
                  <c:v>113.0</c:v>
                </c:pt>
                <c:pt idx="2280">
                  <c:v>113.0</c:v>
                </c:pt>
                <c:pt idx="2281">
                  <c:v>113.0</c:v>
                </c:pt>
                <c:pt idx="2282">
                  <c:v>113.0</c:v>
                </c:pt>
                <c:pt idx="2283">
                  <c:v>113.0</c:v>
                </c:pt>
                <c:pt idx="2284">
                  <c:v>113.0</c:v>
                </c:pt>
                <c:pt idx="2285">
                  <c:v>113.0</c:v>
                </c:pt>
                <c:pt idx="2286">
                  <c:v>113.0</c:v>
                </c:pt>
                <c:pt idx="2287">
                  <c:v>113.0</c:v>
                </c:pt>
                <c:pt idx="2288">
                  <c:v>113.0</c:v>
                </c:pt>
                <c:pt idx="2289">
                  <c:v>113.0</c:v>
                </c:pt>
                <c:pt idx="2290">
                  <c:v>113.0</c:v>
                </c:pt>
                <c:pt idx="2291">
                  <c:v>113.0</c:v>
                </c:pt>
                <c:pt idx="2292">
                  <c:v>113.0</c:v>
                </c:pt>
                <c:pt idx="2293">
                  <c:v>113.0</c:v>
                </c:pt>
                <c:pt idx="2294">
                  <c:v>113.0</c:v>
                </c:pt>
                <c:pt idx="2295">
                  <c:v>113.0</c:v>
                </c:pt>
                <c:pt idx="2296">
                  <c:v>113.0</c:v>
                </c:pt>
                <c:pt idx="2297">
                  <c:v>113.0</c:v>
                </c:pt>
                <c:pt idx="2298">
                  <c:v>113.0</c:v>
                </c:pt>
                <c:pt idx="2299">
                  <c:v>113.0</c:v>
                </c:pt>
                <c:pt idx="2300">
                  <c:v>113.0</c:v>
                </c:pt>
                <c:pt idx="2301">
                  <c:v>113.0</c:v>
                </c:pt>
                <c:pt idx="2302">
                  <c:v>113.0</c:v>
                </c:pt>
                <c:pt idx="2303">
                  <c:v>113.0</c:v>
                </c:pt>
                <c:pt idx="2304">
                  <c:v>113.0</c:v>
                </c:pt>
                <c:pt idx="2305">
                  <c:v>113.0</c:v>
                </c:pt>
                <c:pt idx="2306">
                  <c:v>113.0</c:v>
                </c:pt>
                <c:pt idx="2307">
                  <c:v>113.0</c:v>
                </c:pt>
                <c:pt idx="2308">
                  <c:v>113.0</c:v>
                </c:pt>
                <c:pt idx="2309">
                  <c:v>113.0</c:v>
                </c:pt>
                <c:pt idx="2310">
                  <c:v>113.0</c:v>
                </c:pt>
                <c:pt idx="2311">
                  <c:v>113.0</c:v>
                </c:pt>
                <c:pt idx="2312">
                  <c:v>113.0</c:v>
                </c:pt>
                <c:pt idx="2313">
                  <c:v>113.0</c:v>
                </c:pt>
                <c:pt idx="2314">
                  <c:v>113.0</c:v>
                </c:pt>
                <c:pt idx="2315">
                  <c:v>114.0</c:v>
                </c:pt>
                <c:pt idx="2316">
                  <c:v>114.0</c:v>
                </c:pt>
                <c:pt idx="2317">
                  <c:v>114.0</c:v>
                </c:pt>
                <c:pt idx="2318">
                  <c:v>114.0</c:v>
                </c:pt>
                <c:pt idx="2319">
                  <c:v>114.0</c:v>
                </c:pt>
                <c:pt idx="2320">
                  <c:v>114.0</c:v>
                </c:pt>
                <c:pt idx="2321">
                  <c:v>114.0</c:v>
                </c:pt>
                <c:pt idx="2322">
                  <c:v>114.0</c:v>
                </c:pt>
                <c:pt idx="2323">
                  <c:v>115.0</c:v>
                </c:pt>
                <c:pt idx="2324">
                  <c:v>115.0</c:v>
                </c:pt>
                <c:pt idx="2325">
                  <c:v>115.0</c:v>
                </c:pt>
                <c:pt idx="2326">
                  <c:v>115.0</c:v>
                </c:pt>
                <c:pt idx="2327">
                  <c:v>115.0</c:v>
                </c:pt>
                <c:pt idx="2328">
                  <c:v>115.0</c:v>
                </c:pt>
                <c:pt idx="2329">
                  <c:v>115.0</c:v>
                </c:pt>
                <c:pt idx="2330">
                  <c:v>115.0</c:v>
                </c:pt>
                <c:pt idx="2331">
                  <c:v>115.0</c:v>
                </c:pt>
                <c:pt idx="2332">
                  <c:v>115.0</c:v>
                </c:pt>
                <c:pt idx="2333">
                  <c:v>115.0</c:v>
                </c:pt>
                <c:pt idx="2334">
                  <c:v>115.0</c:v>
                </c:pt>
                <c:pt idx="2335">
                  <c:v>115.0</c:v>
                </c:pt>
                <c:pt idx="2336">
                  <c:v>115.0</c:v>
                </c:pt>
                <c:pt idx="2337">
                  <c:v>115.0</c:v>
                </c:pt>
                <c:pt idx="2338">
                  <c:v>115.0</c:v>
                </c:pt>
                <c:pt idx="2339">
                  <c:v>115.0</c:v>
                </c:pt>
                <c:pt idx="2340">
                  <c:v>115.0</c:v>
                </c:pt>
                <c:pt idx="2341">
                  <c:v>115.0</c:v>
                </c:pt>
                <c:pt idx="2342">
                  <c:v>115.0</c:v>
                </c:pt>
                <c:pt idx="2343">
                  <c:v>115.0</c:v>
                </c:pt>
                <c:pt idx="2344">
                  <c:v>115.0</c:v>
                </c:pt>
                <c:pt idx="2345">
                  <c:v>115.0</c:v>
                </c:pt>
                <c:pt idx="2346">
                  <c:v>116.0</c:v>
                </c:pt>
                <c:pt idx="2347">
                  <c:v>116.0</c:v>
                </c:pt>
                <c:pt idx="2348">
                  <c:v>116.0</c:v>
                </c:pt>
                <c:pt idx="2349">
                  <c:v>116.0</c:v>
                </c:pt>
                <c:pt idx="2350">
                  <c:v>116.0</c:v>
                </c:pt>
                <c:pt idx="2351">
                  <c:v>116.0</c:v>
                </c:pt>
                <c:pt idx="2352">
                  <c:v>116.0</c:v>
                </c:pt>
                <c:pt idx="2353">
                  <c:v>116.0</c:v>
                </c:pt>
                <c:pt idx="2354">
                  <c:v>116.0</c:v>
                </c:pt>
                <c:pt idx="2355">
                  <c:v>116.0</c:v>
                </c:pt>
                <c:pt idx="2356">
                  <c:v>116.0</c:v>
                </c:pt>
                <c:pt idx="2357">
                  <c:v>116.0</c:v>
                </c:pt>
                <c:pt idx="2358">
                  <c:v>116.0</c:v>
                </c:pt>
                <c:pt idx="2359">
                  <c:v>116.0</c:v>
                </c:pt>
                <c:pt idx="2360">
                  <c:v>116.0</c:v>
                </c:pt>
                <c:pt idx="2361">
                  <c:v>116.0</c:v>
                </c:pt>
                <c:pt idx="2362">
                  <c:v>116.0</c:v>
                </c:pt>
                <c:pt idx="2363">
                  <c:v>116.0</c:v>
                </c:pt>
                <c:pt idx="2364">
                  <c:v>116.0</c:v>
                </c:pt>
                <c:pt idx="2365">
                  <c:v>116.0</c:v>
                </c:pt>
                <c:pt idx="2366">
                  <c:v>116.0</c:v>
                </c:pt>
                <c:pt idx="2367">
                  <c:v>116.0</c:v>
                </c:pt>
                <c:pt idx="2368">
                  <c:v>116.0</c:v>
                </c:pt>
                <c:pt idx="2369">
                  <c:v>116.0</c:v>
                </c:pt>
                <c:pt idx="2370">
                  <c:v>116.0</c:v>
                </c:pt>
                <c:pt idx="2371">
                  <c:v>116.0</c:v>
                </c:pt>
                <c:pt idx="2372">
                  <c:v>116.0</c:v>
                </c:pt>
                <c:pt idx="2373">
                  <c:v>116.0</c:v>
                </c:pt>
                <c:pt idx="2374">
                  <c:v>116.0</c:v>
                </c:pt>
                <c:pt idx="2375">
                  <c:v>116.0</c:v>
                </c:pt>
                <c:pt idx="2376">
                  <c:v>116.0</c:v>
                </c:pt>
                <c:pt idx="2377">
                  <c:v>116.0</c:v>
                </c:pt>
                <c:pt idx="2378">
                  <c:v>116.0</c:v>
                </c:pt>
                <c:pt idx="2379">
                  <c:v>116.0</c:v>
                </c:pt>
                <c:pt idx="2380">
                  <c:v>116.0</c:v>
                </c:pt>
                <c:pt idx="2381">
                  <c:v>116.0</c:v>
                </c:pt>
                <c:pt idx="2382">
                  <c:v>116.0</c:v>
                </c:pt>
                <c:pt idx="2383">
                  <c:v>116.0</c:v>
                </c:pt>
                <c:pt idx="2384">
                  <c:v>116.0</c:v>
                </c:pt>
                <c:pt idx="2385">
                  <c:v>116.0</c:v>
                </c:pt>
                <c:pt idx="2386">
                  <c:v>116.0</c:v>
                </c:pt>
                <c:pt idx="2387">
                  <c:v>116.0</c:v>
                </c:pt>
                <c:pt idx="2388">
                  <c:v>116.0</c:v>
                </c:pt>
                <c:pt idx="2389">
                  <c:v>116.0</c:v>
                </c:pt>
                <c:pt idx="2390">
                  <c:v>116.0</c:v>
                </c:pt>
                <c:pt idx="2391">
                  <c:v>116.0</c:v>
                </c:pt>
                <c:pt idx="2392">
                  <c:v>116.0</c:v>
                </c:pt>
                <c:pt idx="2393">
                  <c:v>116.0</c:v>
                </c:pt>
                <c:pt idx="2394">
                  <c:v>116.0</c:v>
                </c:pt>
                <c:pt idx="2395">
                  <c:v>116.0</c:v>
                </c:pt>
                <c:pt idx="2396">
                  <c:v>116.0</c:v>
                </c:pt>
                <c:pt idx="2397">
                  <c:v>116.0</c:v>
                </c:pt>
                <c:pt idx="2398">
                  <c:v>116.0</c:v>
                </c:pt>
                <c:pt idx="2399">
                  <c:v>116.0</c:v>
                </c:pt>
                <c:pt idx="2400">
                  <c:v>116.0</c:v>
                </c:pt>
                <c:pt idx="2401">
                  <c:v>116.0</c:v>
                </c:pt>
                <c:pt idx="2402">
                  <c:v>116.0</c:v>
                </c:pt>
                <c:pt idx="2403">
                  <c:v>116.0</c:v>
                </c:pt>
                <c:pt idx="2404">
                  <c:v>116.0</c:v>
                </c:pt>
                <c:pt idx="2405">
                  <c:v>116.0</c:v>
                </c:pt>
                <c:pt idx="2406">
                  <c:v>116.0</c:v>
                </c:pt>
                <c:pt idx="2407">
                  <c:v>116.0</c:v>
                </c:pt>
                <c:pt idx="2408">
                  <c:v>116.0</c:v>
                </c:pt>
                <c:pt idx="2409">
                  <c:v>116.0</c:v>
                </c:pt>
                <c:pt idx="2410">
                  <c:v>116.0</c:v>
                </c:pt>
                <c:pt idx="2411">
                  <c:v>116.0</c:v>
                </c:pt>
                <c:pt idx="2412">
                  <c:v>116.0</c:v>
                </c:pt>
                <c:pt idx="2413">
                  <c:v>116.0</c:v>
                </c:pt>
                <c:pt idx="2414">
                  <c:v>116.0</c:v>
                </c:pt>
                <c:pt idx="2415">
                  <c:v>116.0</c:v>
                </c:pt>
                <c:pt idx="2416">
                  <c:v>116.0</c:v>
                </c:pt>
                <c:pt idx="2417">
                  <c:v>116.0</c:v>
                </c:pt>
                <c:pt idx="2418">
                  <c:v>116.0</c:v>
                </c:pt>
                <c:pt idx="2419">
                  <c:v>116.0</c:v>
                </c:pt>
                <c:pt idx="2420">
                  <c:v>116.0</c:v>
                </c:pt>
                <c:pt idx="2421">
                  <c:v>116.0</c:v>
                </c:pt>
                <c:pt idx="2422">
                  <c:v>116.0</c:v>
                </c:pt>
                <c:pt idx="2423">
                  <c:v>116.0</c:v>
                </c:pt>
                <c:pt idx="2424">
                  <c:v>116.0</c:v>
                </c:pt>
                <c:pt idx="2425">
                  <c:v>116.0</c:v>
                </c:pt>
                <c:pt idx="2426">
                  <c:v>116.0</c:v>
                </c:pt>
                <c:pt idx="2427">
                  <c:v>116.0</c:v>
                </c:pt>
                <c:pt idx="2428">
                  <c:v>116.0</c:v>
                </c:pt>
                <c:pt idx="2429">
                  <c:v>116.0</c:v>
                </c:pt>
                <c:pt idx="2430">
                  <c:v>116.0</c:v>
                </c:pt>
                <c:pt idx="2431">
                  <c:v>116.0</c:v>
                </c:pt>
                <c:pt idx="2432">
                  <c:v>116.0</c:v>
                </c:pt>
                <c:pt idx="2433">
                  <c:v>116.0</c:v>
                </c:pt>
                <c:pt idx="2434">
                  <c:v>116.0</c:v>
                </c:pt>
                <c:pt idx="2435">
                  <c:v>116.0</c:v>
                </c:pt>
                <c:pt idx="2436">
                  <c:v>116.0</c:v>
                </c:pt>
                <c:pt idx="2437">
                  <c:v>116.0</c:v>
                </c:pt>
                <c:pt idx="2438">
                  <c:v>116.0</c:v>
                </c:pt>
                <c:pt idx="2439">
                  <c:v>116.0</c:v>
                </c:pt>
                <c:pt idx="2440">
                  <c:v>116.0</c:v>
                </c:pt>
                <c:pt idx="2441">
                  <c:v>116.0</c:v>
                </c:pt>
                <c:pt idx="2442">
                  <c:v>116.0</c:v>
                </c:pt>
                <c:pt idx="2443">
                  <c:v>116.0</c:v>
                </c:pt>
                <c:pt idx="2444">
                  <c:v>116.0</c:v>
                </c:pt>
                <c:pt idx="2445">
                  <c:v>116.0</c:v>
                </c:pt>
                <c:pt idx="2446">
                  <c:v>116.0</c:v>
                </c:pt>
                <c:pt idx="2447">
                  <c:v>116.0</c:v>
                </c:pt>
                <c:pt idx="2448">
                  <c:v>116.0</c:v>
                </c:pt>
                <c:pt idx="2449">
                  <c:v>116.0</c:v>
                </c:pt>
                <c:pt idx="2450">
                  <c:v>116.0</c:v>
                </c:pt>
                <c:pt idx="2451">
                  <c:v>116.0</c:v>
                </c:pt>
                <c:pt idx="2452">
                  <c:v>116.0</c:v>
                </c:pt>
                <c:pt idx="2453">
                  <c:v>116.0</c:v>
                </c:pt>
                <c:pt idx="2454">
                  <c:v>116.0</c:v>
                </c:pt>
                <c:pt idx="2455">
                  <c:v>116.0</c:v>
                </c:pt>
                <c:pt idx="2456">
                  <c:v>116.0</c:v>
                </c:pt>
                <c:pt idx="2457">
                  <c:v>116.0</c:v>
                </c:pt>
                <c:pt idx="2458">
                  <c:v>117.0</c:v>
                </c:pt>
                <c:pt idx="2459">
                  <c:v>117.0</c:v>
                </c:pt>
                <c:pt idx="2460">
                  <c:v>117.0</c:v>
                </c:pt>
                <c:pt idx="2461">
                  <c:v>117.0</c:v>
                </c:pt>
                <c:pt idx="2462">
                  <c:v>117.0</c:v>
                </c:pt>
                <c:pt idx="2463">
                  <c:v>117.0</c:v>
                </c:pt>
                <c:pt idx="2464">
                  <c:v>117.0</c:v>
                </c:pt>
                <c:pt idx="2465">
                  <c:v>117.0</c:v>
                </c:pt>
                <c:pt idx="2466">
                  <c:v>117.0</c:v>
                </c:pt>
                <c:pt idx="2467">
                  <c:v>117.0</c:v>
                </c:pt>
                <c:pt idx="2468">
                  <c:v>117.0</c:v>
                </c:pt>
                <c:pt idx="2469">
                  <c:v>117.0</c:v>
                </c:pt>
                <c:pt idx="2470">
                  <c:v>117.0</c:v>
                </c:pt>
                <c:pt idx="2471">
                  <c:v>117.0</c:v>
                </c:pt>
                <c:pt idx="2472">
                  <c:v>117.0</c:v>
                </c:pt>
                <c:pt idx="2473">
                  <c:v>117.0</c:v>
                </c:pt>
                <c:pt idx="2474">
                  <c:v>117.0</c:v>
                </c:pt>
                <c:pt idx="2475">
                  <c:v>117.0</c:v>
                </c:pt>
                <c:pt idx="2476">
                  <c:v>117.0</c:v>
                </c:pt>
                <c:pt idx="2477">
                  <c:v>117.0</c:v>
                </c:pt>
                <c:pt idx="2478">
                  <c:v>117.0</c:v>
                </c:pt>
                <c:pt idx="2479">
                  <c:v>117.0</c:v>
                </c:pt>
                <c:pt idx="2480">
                  <c:v>117.0</c:v>
                </c:pt>
                <c:pt idx="2481">
                  <c:v>117.0</c:v>
                </c:pt>
                <c:pt idx="2482">
                  <c:v>117.0</c:v>
                </c:pt>
                <c:pt idx="2483">
                  <c:v>117.0</c:v>
                </c:pt>
                <c:pt idx="2484">
                  <c:v>117.0</c:v>
                </c:pt>
                <c:pt idx="2485">
                  <c:v>117.0</c:v>
                </c:pt>
                <c:pt idx="2486">
                  <c:v>117.0</c:v>
                </c:pt>
                <c:pt idx="2487">
                  <c:v>117.0</c:v>
                </c:pt>
                <c:pt idx="2488">
                  <c:v>117.0</c:v>
                </c:pt>
                <c:pt idx="2489">
                  <c:v>117.0</c:v>
                </c:pt>
                <c:pt idx="2490">
                  <c:v>117.0</c:v>
                </c:pt>
                <c:pt idx="2491">
                  <c:v>117.0</c:v>
                </c:pt>
                <c:pt idx="2492">
                  <c:v>117.0</c:v>
                </c:pt>
                <c:pt idx="2493">
                  <c:v>117.0</c:v>
                </c:pt>
                <c:pt idx="2494">
                  <c:v>117.0</c:v>
                </c:pt>
                <c:pt idx="2495">
                  <c:v>117.0</c:v>
                </c:pt>
                <c:pt idx="2496">
                  <c:v>117.0</c:v>
                </c:pt>
                <c:pt idx="2497">
                  <c:v>117.0</c:v>
                </c:pt>
                <c:pt idx="2498">
                  <c:v>117.0</c:v>
                </c:pt>
                <c:pt idx="2499">
                  <c:v>117.0</c:v>
                </c:pt>
                <c:pt idx="2500">
                  <c:v>117.0</c:v>
                </c:pt>
                <c:pt idx="2501">
                  <c:v>117.0</c:v>
                </c:pt>
                <c:pt idx="2502">
                  <c:v>117.0</c:v>
                </c:pt>
                <c:pt idx="2503">
                  <c:v>117.0</c:v>
                </c:pt>
                <c:pt idx="2504">
                  <c:v>117.0</c:v>
                </c:pt>
                <c:pt idx="2505">
                  <c:v>117.0</c:v>
                </c:pt>
                <c:pt idx="2506">
                  <c:v>117.0</c:v>
                </c:pt>
                <c:pt idx="2507">
                  <c:v>117.0</c:v>
                </c:pt>
                <c:pt idx="2508">
                  <c:v>117.0</c:v>
                </c:pt>
                <c:pt idx="2509">
                  <c:v>117.0</c:v>
                </c:pt>
                <c:pt idx="2510">
                  <c:v>117.0</c:v>
                </c:pt>
                <c:pt idx="2511">
                  <c:v>117.0</c:v>
                </c:pt>
                <c:pt idx="2512">
                  <c:v>117.0</c:v>
                </c:pt>
                <c:pt idx="2513">
                  <c:v>117.0</c:v>
                </c:pt>
                <c:pt idx="2514">
                  <c:v>117.0</c:v>
                </c:pt>
                <c:pt idx="2515">
                  <c:v>117.0</c:v>
                </c:pt>
                <c:pt idx="2516">
                  <c:v>117.0</c:v>
                </c:pt>
                <c:pt idx="2517">
                  <c:v>117.0</c:v>
                </c:pt>
                <c:pt idx="2518">
                  <c:v>117.0</c:v>
                </c:pt>
                <c:pt idx="2519">
                  <c:v>117.0</c:v>
                </c:pt>
                <c:pt idx="2520">
                  <c:v>117.0</c:v>
                </c:pt>
                <c:pt idx="2521">
                  <c:v>117.0</c:v>
                </c:pt>
                <c:pt idx="2522">
                  <c:v>117.0</c:v>
                </c:pt>
                <c:pt idx="2523">
                  <c:v>117.0</c:v>
                </c:pt>
                <c:pt idx="2524">
                  <c:v>117.0</c:v>
                </c:pt>
                <c:pt idx="2525">
                  <c:v>117.0</c:v>
                </c:pt>
                <c:pt idx="2526">
                  <c:v>117.0</c:v>
                </c:pt>
                <c:pt idx="2527">
                  <c:v>117.0</c:v>
                </c:pt>
                <c:pt idx="2528">
                  <c:v>117.0</c:v>
                </c:pt>
                <c:pt idx="2529">
                  <c:v>117.0</c:v>
                </c:pt>
                <c:pt idx="2530">
                  <c:v>117.0</c:v>
                </c:pt>
                <c:pt idx="2531">
                  <c:v>117.0</c:v>
                </c:pt>
                <c:pt idx="2532">
                  <c:v>117.0</c:v>
                </c:pt>
                <c:pt idx="2533">
                  <c:v>117.0</c:v>
                </c:pt>
                <c:pt idx="2534">
                  <c:v>117.0</c:v>
                </c:pt>
                <c:pt idx="2535">
                  <c:v>117.0</c:v>
                </c:pt>
                <c:pt idx="2536">
                  <c:v>117.0</c:v>
                </c:pt>
                <c:pt idx="2537">
                  <c:v>117.0</c:v>
                </c:pt>
                <c:pt idx="2538">
                  <c:v>117.0</c:v>
                </c:pt>
                <c:pt idx="2539">
                  <c:v>117.0</c:v>
                </c:pt>
                <c:pt idx="2540">
                  <c:v>117.0</c:v>
                </c:pt>
                <c:pt idx="2541">
                  <c:v>117.0</c:v>
                </c:pt>
                <c:pt idx="2542">
                  <c:v>117.0</c:v>
                </c:pt>
                <c:pt idx="2543">
                  <c:v>117.0</c:v>
                </c:pt>
                <c:pt idx="2544">
                  <c:v>117.0</c:v>
                </c:pt>
                <c:pt idx="2545">
                  <c:v>117.0</c:v>
                </c:pt>
                <c:pt idx="2546">
                  <c:v>117.0</c:v>
                </c:pt>
                <c:pt idx="2547">
                  <c:v>117.0</c:v>
                </c:pt>
                <c:pt idx="2548">
                  <c:v>117.0</c:v>
                </c:pt>
                <c:pt idx="2549">
                  <c:v>117.0</c:v>
                </c:pt>
                <c:pt idx="2550">
                  <c:v>117.0</c:v>
                </c:pt>
                <c:pt idx="2551">
                  <c:v>117.0</c:v>
                </c:pt>
                <c:pt idx="2552">
                  <c:v>117.0</c:v>
                </c:pt>
                <c:pt idx="2553">
                  <c:v>117.0</c:v>
                </c:pt>
                <c:pt idx="2554">
                  <c:v>117.0</c:v>
                </c:pt>
                <c:pt idx="2555">
                  <c:v>117.0</c:v>
                </c:pt>
                <c:pt idx="2556">
                  <c:v>117.0</c:v>
                </c:pt>
                <c:pt idx="2557">
                  <c:v>117.0</c:v>
                </c:pt>
                <c:pt idx="2558">
                  <c:v>117.0</c:v>
                </c:pt>
                <c:pt idx="2559">
                  <c:v>117.0</c:v>
                </c:pt>
                <c:pt idx="2560">
                  <c:v>117.0</c:v>
                </c:pt>
                <c:pt idx="2561">
                  <c:v>117.0</c:v>
                </c:pt>
                <c:pt idx="2562">
                  <c:v>117.0</c:v>
                </c:pt>
                <c:pt idx="2563">
                  <c:v>117.0</c:v>
                </c:pt>
                <c:pt idx="2564">
                  <c:v>117.0</c:v>
                </c:pt>
                <c:pt idx="2565">
                  <c:v>117.0</c:v>
                </c:pt>
                <c:pt idx="2566">
                  <c:v>117.0</c:v>
                </c:pt>
                <c:pt idx="2567">
                  <c:v>117.0</c:v>
                </c:pt>
                <c:pt idx="2568">
                  <c:v>117.0</c:v>
                </c:pt>
                <c:pt idx="2569">
                  <c:v>117.0</c:v>
                </c:pt>
                <c:pt idx="2570">
                  <c:v>117.0</c:v>
                </c:pt>
                <c:pt idx="2571">
                  <c:v>117.0</c:v>
                </c:pt>
                <c:pt idx="2572">
                  <c:v>117.0</c:v>
                </c:pt>
                <c:pt idx="2573">
                  <c:v>117.0</c:v>
                </c:pt>
                <c:pt idx="2574">
                  <c:v>117.0</c:v>
                </c:pt>
                <c:pt idx="2575">
                  <c:v>117.0</c:v>
                </c:pt>
                <c:pt idx="2576">
                  <c:v>117.0</c:v>
                </c:pt>
                <c:pt idx="2577">
                  <c:v>117.0</c:v>
                </c:pt>
                <c:pt idx="2578">
                  <c:v>117.0</c:v>
                </c:pt>
                <c:pt idx="2579">
                  <c:v>117.0</c:v>
                </c:pt>
                <c:pt idx="2580">
                  <c:v>117.0</c:v>
                </c:pt>
                <c:pt idx="2581">
                  <c:v>117.0</c:v>
                </c:pt>
                <c:pt idx="2582">
                  <c:v>117.0</c:v>
                </c:pt>
                <c:pt idx="2583">
                  <c:v>117.0</c:v>
                </c:pt>
                <c:pt idx="2584">
                  <c:v>117.0</c:v>
                </c:pt>
                <c:pt idx="2585">
                  <c:v>117.0</c:v>
                </c:pt>
                <c:pt idx="2586">
                  <c:v>117.0</c:v>
                </c:pt>
                <c:pt idx="2587">
                  <c:v>117.0</c:v>
                </c:pt>
                <c:pt idx="2588">
                  <c:v>117.0</c:v>
                </c:pt>
                <c:pt idx="2589">
                  <c:v>117.0</c:v>
                </c:pt>
                <c:pt idx="2590">
                  <c:v>117.0</c:v>
                </c:pt>
                <c:pt idx="2591">
                  <c:v>117.0</c:v>
                </c:pt>
                <c:pt idx="2592">
                  <c:v>117.0</c:v>
                </c:pt>
                <c:pt idx="2593">
                  <c:v>117.0</c:v>
                </c:pt>
                <c:pt idx="2594">
                  <c:v>117.0</c:v>
                </c:pt>
                <c:pt idx="2595">
                  <c:v>117.0</c:v>
                </c:pt>
                <c:pt idx="2596">
                  <c:v>117.0</c:v>
                </c:pt>
                <c:pt idx="2597">
                  <c:v>117.0</c:v>
                </c:pt>
                <c:pt idx="2598">
                  <c:v>117.0</c:v>
                </c:pt>
                <c:pt idx="2599">
                  <c:v>117.0</c:v>
                </c:pt>
                <c:pt idx="2600">
                  <c:v>117.0</c:v>
                </c:pt>
                <c:pt idx="2601">
                  <c:v>117.0</c:v>
                </c:pt>
                <c:pt idx="2602">
                  <c:v>117.0</c:v>
                </c:pt>
                <c:pt idx="2603">
                  <c:v>117.0</c:v>
                </c:pt>
                <c:pt idx="2604">
                  <c:v>117.0</c:v>
                </c:pt>
                <c:pt idx="2605">
                  <c:v>117.0</c:v>
                </c:pt>
                <c:pt idx="2606">
                  <c:v>117.0</c:v>
                </c:pt>
                <c:pt idx="2607">
                  <c:v>117.0</c:v>
                </c:pt>
                <c:pt idx="2608">
                  <c:v>118.0</c:v>
                </c:pt>
                <c:pt idx="2609">
                  <c:v>118.0</c:v>
                </c:pt>
                <c:pt idx="2610">
                  <c:v>118.0</c:v>
                </c:pt>
                <c:pt idx="2611">
                  <c:v>119.0</c:v>
                </c:pt>
                <c:pt idx="2612">
                  <c:v>119.0</c:v>
                </c:pt>
                <c:pt idx="2613">
                  <c:v>119.0</c:v>
                </c:pt>
                <c:pt idx="2614">
                  <c:v>119.0</c:v>
                </c:pt>
                <c:pt idx="2615">
                  <c:v>119.0</c:v>
                </c:pt>
                <c:pt idx="2616">
                  <c:v>119.0</c:v>
                </c:pt>
                <c:pt idx="2617">
                  <c:v>119.0</c:v>
                </c:pt>
                <c:pt idx="2618">
                  <c:v>119.0</c:v>
                </c:pt>
                <c:pt idx="2619">
                  <c:v>119.0</c:v>
                </c:pt>
                <c:pt idx="2620">
                  <c:v>120.0</c:v>
                </c:pt>
                <c:pt idx="2621">
                  <c:v>120.0</c:v>
                </c:pt>
                <c:pt idx="2622">
                  <c:v>120.0</c:v>
                </c:pt>
                <c:pt idx="2623">
                  <c:v>120.0</c:v>
                </c:pt>
                <c:pt idx="2624">
                  <c:v>120.0</c:v>
                </c:pt>
                <c:pt idx="2625">
                  <c:v>120.0</c:v>
                </c:pt>
                <c:pt idx="2626">
                  <c:v>120.0</c:v>
                </c:pt>
                <c:pt idx="2627">
                  <c:v>120.0</c:v>
                </c:pt>
                <c:pt idx="2628">
                  <c:v>120.0</c:v>
                </c:pt>
                <c:pt idx="2629">
                  <c:v>120.0</c:v>
                </c:pt>
                <c:pt idx="2630">
                  <c:v>120.0</c:v>
                </c:pt>
                <c:pt idx="2631">
                  <c:v>120.0</c:v>
                </c:pt>
                <c:pt idx="2632">
                  <c:v>121.0</c:v>
                </c:pt>
                <c:pt idx="2633">
                  <c:v>121.0</c:v>
                </c:pt>
                <c:pt idx="2634">
                  <c:v>121.0</c:v>
                </c:pt>
                <c:pt idx="2635">
                  <c:v>121.0</c:v>
                </c:pt>
                <c:pt idx="2636">
                  <c:v>121.0</c:v>
                </c:pt>
                <c:pt idx="2637">
                  <c:v>121.0</c:v>
                </c:pt>
                <c:pt idx="2638">
                  <c:v>121.0</c:v>
                </c:pt>
                <c:pt idx="2639">
                  <c:v>121.0</c:v>
                </c:pt>
                <c:pt idx="2640">
                  <c:v>121.0</c:v>
                </c:pt>
                <c:pt idx="2641">
                  <c:v>121.0</c:v>
                </c:pt>
                <c:pt idx="2642">
                  <c:v>121.0</c:v>
                </c:pt>
                <c:pt idx="2643">
                  <c:v>121.0</c:v>
                </c:pt>
                <c:pt idx="2644">
                  <c:v>121.0</c:v>
                </c:pt>
                <c:pt idx="2645">
                  <c:v>121.0</c:v>
                </c:pt>
                <c:pt idx="2646">
                  <c:v>121.0</c:v>
                </c:pt>
                <c:pt idx="2647">
                  <c:v>121.0</c:v>
                </c:pt>
                <c:pt idx="2648">
                  <c:v>122.0</c:v>
                </c:pt>
                <c:pt idx="2649">
                  <c:v>122.0</c:v>
                </c:pt>
                <c:pt idx="2650">
                  <c:v>122.0</c:v>
                </c:pt>
                <c:pt idx="2651">
                  <c:v>122.0</c:v>
                </c:pt>
                <c:pt idx="2652">
                  <c:v>122.0</c:v>
                </c:pt>
                <c:pt idx="2653">
                  <c:v>122.0</c:v>
                </c:pt>
                <c:pt idx="2654">
                  <c:v>122.0</c:v>
                </c:pt>
                <c:pt idx="2655">
                  <c:v>122.0</c:v>
                </c:pt>
                <c:pt idx="2656">
                  <c:v>122.0</c:v>
                </c:pt>
                <c:pt idx="2657">
                  <c:v>122.0</c:v>
                </c:pt>
                <c:pt idx="2658">
                  <c:v>122.0</c:v>
                </c:pt>
                <c:pt idx="2659">
                  <c:v>122.0</c:v>
                </c:pt>
                <c:pt idx="2660">
                  <c:v>122.0</c:v>
                </c:pt>
                <c:pt idx="2661">
                  <c:v>122.0</c:v>
                </c:pt>
                <c:pt idx="2662">
                  <c:v>122.0</c:v>
                </c:pt>
                <c:pt idx="2663">
                  <c:v>122.0</c:v>
                </c:pt>
                <c:pt idx="2664">
                  <c:v>122.0</c:v>
                </c:pt>
                <c:pt idx="2665">
                  <c:v>122.0</c:v>
                </c:pt>
                <c:pt idx="2666">
                  <c:v>122.0</c:v>
                </c:pt>
                <c:pt idx="2667">
                  <c:v>122.0</c:v>
                </c:pt>
                <c:pt idx="2668">
                  <c:v>122.0</c:v>
                </c:pt>
                <c:pt idx="2669">
                  <c:v>122.0</c:v>
                </c:pt>
                <c:pt idx="2670">
                  <c:v>122.0</c:v>
                </c:pt>
                <c:pt idx="2671">
                  <c:v>122.0</c:v>
                </c:pt>
                <c:pt idx="2672">
                  <c:v>122.0</c:v>
                </c:pt>
                <c:pt idx="2673">
                  <c:v>122.0</c:v>
                </c:pt>
                <c:pt idx="2674">
                  <c:v>122.0</c:v>
                </c:pt>
                <c:pt idx="2675">
                  <c:v>122.0</c:v>
                </c:pt>
                <c:pt idx="2676">
                  <c:v>122.0</c:v>
                </c:pt>
                <c:pt idx="2677">
                  <c:v>122.0</c:v>
                </c:pt>
                <c:pt idx="2678">
                  <c:v>122.0</c:v>
                </c:pt>
                <c:pt idx="2679">
                  <c:v>122.0</c:v>
                </c:pt>
                <c:pt idx="2680">
                  <c:v>123.0</c:v>
                </c:pt>
                <c:pt idx="2681">
                  <c:v>123.0</c:v>
                </c:pt>
                <c:pt idx="2682">
                  <c:v>123.0</c:v>
                </c:pt>
                <c:pt idx="2683">
                  <c:v>123.0</c:v>
                </c:pt>
                <c:pt idx="2684">
                  <c:v>123.0</c:v>
                </c:pt>
                <c:pt idx="2685">
                  <c:v>123.0</c:v>
                </c:pt>
                <c:pt idx="2686">
                  <c:v>123.0</c:v>
                </c:pt>
                <c:pt idx="2687">
                  <c:v>123.0</c:v>
                </c:pt>
                <c:pt idx="2688">
                  <c:v>123.0</c:v>
                </c:pt>
                <c:pt idx="2689">
                  <c:v>123.0</c:v>
                </c:pt>
                <c:pt idx="2690">
                  <c:v>123.0</c:v>
                </c:pt>
                <c:pt idx="2691">
                  <c:v>123.0</c:v>
                </c:pt>
                <c:pt idx="2692">
                  <c:v>123.0</c:v>
                </c:pt>
                <c:pt idx="2693">
                  <c:v>123.0</c:v>
                </c:pt>
                <c:pt idx="2694">
                  <c:v>123.0</c:v>
                </c:pt>
                <c:pt idx="2695">
                  <c:v>123.0</c:v>
                </c:pt>
                <c:pt idx="2696">
                  <c:v>123.0</c:v>
                </c:pt>
                <c:pt idx="2697">
                  <c:v>123.0</c:v>
                </c:pt>
                <c:pt idx="2698">
                  <c:v>123.0</c:v>
                </c:pt>
                <c:pt idx="2699">
                  <c:v>123.0</c:v>
                </c:pt>
                <c:pt idx="2700">
                  <c:v>123.0</c:v>
                </c:pt>
                <c:pt idx="2701">
                  <c:v>123.0</c:v>
                </c:pt>
                <c:pt idx="2702">
                  <c:v>123.0</c:v>
                </c:pt>
                <c:pt idx="2703">
                  <c:v>123.0</c:v>
                </c:pt>
                <c:pt idx="2704">
                  <c:v>123.0</c:v>
                </c:pt>
                <c:pt idx="2705">
                  <c:v>123.0</c:v>
                </c:pt>
                <c:pt idx="2706">
                  <c:v>123.0</c:v>
                </c:pt>
                <c:pt idx="2707">
                  <c:v>124.0</c:v>
                </c:pt>
                <c:pt idx="2708">
                  <c:v>124.0</c:v>
                </c:pt>
                <c:pt idx="2709">
                  <c:v>124.0</c:v>
                </c:pt>
                <c:pt idx="2710">
                  <c:v>124.0</c:v>
                </c:pt>
                <c:pt idx="2711">
                  <c:v>124.0</c:v>
                </c:pt>
                <c:pt idx="2712">
                  <c:v>124.0</c:v>
                </c:pt>
                <c:pt idx="2713">
                  <c:v>124.0</c:v>
                </c:pt>
                <c:pt idx="2714">
                  <c:v>124.0</c:v>
                </c:pt>
                <c:pt idx="2715">
                  <c:v>124.0</c:v>
                </c:pt>
                <c:pt idx="2716">
                  <c:v>124.0</c:v>
                </c:pt>
                <c:pt idx="2717">
                  <c:v>124.0</c:v>
                </c:pt>
                <c:pt idx="2718">
                  <c:v>124.0</c:v>
                </c:pt>
                <c:pt idx="2719">
                  <c:v>124.0</c:v>
                </c:pt>
                <c:pt idx="2720">
                  <c:v>124.0</c:v>
                </c:pt>
                <c:pt idx="2721">
                  <c:v>124.0</c:v>
                </c:pt>
                <c:pt idx="2722">
                  <c:v>124.0</c:v>
                </c:pt>
                <c:pt idx="2723">
                  <c:v>124.0</c:v>
                </c:pt>
                <c:pt idx="2724">
                  <c:v>124.0</c:v>
                </c:pt>
                <c:pt idx="2725">
                  <c:v>124.0</c:v>
                </c:pt>
                <c:pt idx="2726">
                  <c:v>124.0</c:v>
                </c:pt>
                <c:pt idx="2727">
                  <c:v>124.0</c:v>
                </c:pt>
                <c:pt idx="2728">
                  <c:v>124.0</c:v>
                </c:pt>
                <c:pt idx="2729">
                  <c:v>124.0</c:v>
                </c:pt>
                <c:pt idx="2730">
                  <c:v>124.0</c:v>
                </c:pt>
                <c:pt idx="2731">
                  <c:v>124.0</c:v>
                </c:pt>
                <c:pt idx="2732">
                  <c:v>124.0</c:v>
                </c:pt>
                <c:pt idx="2733">
                  <c:v>124.0</c:v>
                </c:pt>
                <c:pt idx="2734">
                  <c:v>124.0</c:v>
                </c:pt>
                <c:pt idx="2735">
                  <c:v>124.0</c:v>
                </c:pt>
                <c:pt idx="2736">
                  <c:v>124.0</c:v>
                </c:pt>
                <c:pt idx="2737">
                  <c:v>124.0</c:v>
                </c:pt>
                <c:pt idx="2738">
                  <c:v>124.0</c:v>
                </c:pt>
                <c:pt idx="2739">
                  <c:v>124.0</c:v>
                </c:pt>
                <c:pt idx="2740">
                  <c:v>124.0</c:v>
                </c:pt>
                <c:pt idx="2741">
                  <c:v>124.0</c:v>
                </c:pt>
                <c:pt idx="2742">
                  <c:v>124.0</c:v>
                </c:pt>
                <c:pt idx="2743">
                  <c:v>124.0</c:v>
                </c:pt>
                <c:pt idx="2744">
                  <c:v>124.0</c:v>
                </c:pt>
                <c:pt idx="2745">
                  <c:v>124.0</c:v>
                </c:pt>
                <c:pt idx="2746">
                  <c:v>124.0</c:v>
                </c:pt>
                <c:pt idx="2747">
                  <c:v>124.0</c:v>
                </c:pt>
                <c:pt idx="2748">
                  <c:v>124.0</c:v>
                </c:pt>
                <c:pt idx="2749">
                  <c:v>124.0</c:v>
                </c:pt>
                <c:pt idx="2750">
                  <c:v>124.0</c:v>
                </c:pt>
                <c:pt idx="2751">
                  <c:v>124.0</c:v>
                </c:pt>
                <c:pt idx="2752">
                  <c:v>124.0</c:v>
                </c:pt>
                <c:pt idx="2753">
                  <c:v>124.0</c:v>
                </c:pt>
                <c:pt idx="2754">
                  <c:v>124.0</c:v>
                </c:pt>
                <c:pt idx="2755">
                  <c:v>124.0</c:v>
                </c:pt>
                <c:pt idx="2756">
                  <c:v>124.0</c:v>
                </c:pt>
                <c:pt idx="2757">
                  <c:v>124.0</c:v>
                </c:pt>
                <c:pt idx="2758">
                  <c:v>124.0</c:v>
                </c:pt>
                <c:pt idx="2759">
                  <c:v>124.0</c:v>
                </c:pt>
                <c:pt idx="2760">
                  <c:v>124.0</c:v>
                </c:pt>
                <c:pt idx="2761">
                  <c:v>124.0</c:v>
                </c:pt>
                <c:pt idx="2762">
                  <c:v>125.0</c:v>
                </c:pt>
                <c:pt idx="2763">
                  <c:v>125.0</c:v>
                </c:pt>
                <c:pt idx="2764">
                  <c:v>125.0</c:v>
                </c:pt>
                <c:pt idx="2765">
                  <c:v>125.0</c:v>
                </c:pt>
                <c:pt idx="2766">
                  <c:v>125.0</c:v>
                </c:pt>
                <c:pt idx="2767">
                  <c:v>125.0</c:v>
                </c:pt>
                <c:pt idx="2768">
                  <c:v>125.0</c:v>
                </c:pt>
                <c:pt idx="2769">
                  <c:v>125.0</c:v>
                </c:pt>
                <c:pt idx="2770">
                  <c:v>125.0</c:v>
                </c:pt>
                <c:pt idx="2771">
                  <c:v>125.0</c:v>
                </c:pt>
                <c:pt idx="2772">
                  <c:v>125.0</c:v>
                </c:pt>
                <c:pt idx="2773">
                  <c:v>125.0</c:v>
                </c:pt>
                <c:pt idx="2774">
                  <c:v>125.0</c:v>
                </c:pt>
                <c:pt idx="2775">
                  <c:v>125.0</c:v>
                </c:pt>
                <c:pt idx="2776">
                  <c:v>125.0</c:v>
                </c:pt>
                <c:pt idx="2777">
                  <c:v>125.0</c:v>
                </c:pt>
                <c:pt idx="2778">
                  <c:v>126.0</c:v>
                </c:pt>
                <c:pt idx="2779">
                  <c:v>127.0</c:v>
                </c:pt>
                <c:pt idx="2780">
                  <c:v>127.0</c:v>
                </c:pt>
                <c:pt idx="2781">
                  <c:v>127.0</c:v>
                </c:pt>
                <c:pt idx="2782">
                  <c:v>127.0</c:v>
                </c:pt>
                <c:pt idx="2783">
                  <c:v>127.0</c:v>
                </c:pt>
                <c:pt idx="2784">
                  <c:v>128.0</c:v>
                </c:pt>
                <c:pt idx="2785">
                  <c:v>128.0</c:v>
                </c:pt>
                <c:pt idx="2786">
                  <c:v>128.0</c:v>
                </c:pt>
                <c:pt idx="2787">
                  <c:v>128.0</c:v>
                </c:pt>
                <c:pt idx="2788">
                  <c:v>128.0</c:v>
                </c:pt>
                <c:pt idx="2789">
                  <c:v>128.0</c:v>
                </c:pt>
                <c:pt idx="2790">
                  <c:v>128.0</c:v>
                </c:pt>
                <c:pt idx="2791">
                  <c:v>128.0</c:v>
                </c:pt>
                <c:pt idx="2792">
                  <c:v>128.0</c:v>
                </c:pt>
                <c:pt idx="2793">
                  <c:v>128.0</c:v>
                </c:pt>
                <c:pt idx="2794">
                  <c:v>128.0</c:v>
                </c:pt>
                <c:pt idx="2795">
                  <c:v>128.0</c:v>
                </c:pt>
                <c:pt idx="2796">
                  <c:v>128.0</c:v>
                </c:pt>
                <c:pt idx="2797">
                  <c:v>128.0</c:v>
                </c:pt>
                <c:pt idx="2798">
                  <c:v>128.0</c:v>
                </c:pt>
                <c:pt idx="2799">
                  <c:v>128.0</c:v>
                </c:pt>
                <c:pt idx="2800">
                  <c:v>128.0</c:v>
                </c:pt>
                <c:pt idx="2801">
                  <c:v>128.0</c:v>
                </c:pt>
                <c:pt idx="2802">
                  <c:v>128.0</c:v>
                </c:pt>
                <c:pt idx="2803">
                  <c:v>128.0</c:v>
                </c:pt>
                <c:pt idx="2804">
                  <c:v>128.0</c:v>
                </c:pt>
                <c:pt idx="2805">
                  <c:v>128.0</c:v>
                </c:pt>
                <c:pt idx="2806">
                  <c:v>128.0</c:v>
                </c:pt>
                <c:pt idx="2807">
                  <c:v>128.0</c:v>
                </c:pt>
                <c:pt idx="2808">
                  <c:v>128.0</c:v>
                </c:pt>
                <c:pt idx="2809">
                  <c:v>128.0</c:v>
                </c:pt>
                <c:pt idx="2810">
                  <c:v>128.0</c:v>
                </c:pt>
                <c:pt idx="2811">
                  <c:v>128.0</c:v>
                </c:pt>
                <c:pt idx="2812">
                  <c:v>128.0</c:v>
                </c:pt>
                <c:pt idx="2813">
                  <c:v>128.0</c:v>
                </c:pt>
                <c:pt idx="2814">
                  <c:v>128.0</c:v>
                </c:pt>
                <c:pt idx="2815">
                  <c:v>128.0</c:v>
                </c:pt>
                <c:pt idx="2816">
                  <c:v>128.0</c:v>
                </c:pt>
                <c:pt idx="2817">
                  <c:v>128.0</c:v>
                </c:pt>
                <c:pt idx="2818">
                  <c:v>128.0</c:v>
                </c:pt>
                <c:pt idx="2819">
                  <c:v>128.0</c:v>
                </c:pt>
                <c:pt idx="2820">
                  <c:v>128.0</c:v>
                </c:pt>
                <c:pt idx="2821">
                  <c:v>128.0</c:v>
                </c:pt>
                <c:pt idx="2822">
                  <c:v>128.0</c:v>
                </c:pt>
                <c:pt idx="2823">
                  <c:v>128.0</c:v>
                </c:pt>
                <c:pt idx="2824">
                  <c:v>128.0</c:v>
                </c:pt>
                <c:pt idx="2825">
                  <c:v>128.0</c:v>
                </c:pt>
                <c:pt idx="2826">
                  <c:v>128.0</c:v>
                </c:pt>
                <c:pt idx="2827">
                  <c:v>128.0</c:v>
                </c:pt>
                <c:pt idx="2828">
                  <c:v>128.0</c:v>
                </c:pt>
                <c:pt idx="2829">
                  <c:v>128.0</c:v>
                </c:pt>
                <c:pt idx="2830">
                  <c:v>128.0</c:v>
                </c:pt>
                <c:pt idx="2831">
                  <c:v>128.0</c:v>
                </c:pt>
                <c:pt idx="2832">
                  <c:v>128.0</c:v>
                </c:pt>
                <c:pt idx="2833">
                  <c:v>128.0</c:v>
                </c:pt>
                <c:pt idx="2834">
                  <c:v>128.0</c:v>
                </c:pt>
                <c:pt idx="2835">
                  <c:v>128.0</c:v>
                </c:pt>
                <c:pt idx="2836">
                  <c:v>128.0</c:v>
                </c:pt>
                <c:pt idx="2837">
                  <c:v>128.0</c:v>
                </c:pt>
                <c:pt idx="2838">
                  <c:v>128.0</c:v>
                </c:pt>
                <c:pt idx="2839">
                  <c:v>128.0</c:v>
                </c:pt>
                <c:pt idx="2840">
                  <c:v>128.0</c:v>
                </c:pt>
                <c:pt idx="2841">
                  <c:v>128.0</c:v>
                </c:pt>
                <c:pt idx="2842">
                  <c:v>128.0</c:v>
                </c:pt>
                <c:pt idx="2843">
                  <c:v>128.0</c:v>
                </c:pt>
                <c:pt idx="2844">
                  <c:v>128.0</c:v>
                </c:pt>
                <c:pt idx="2845">
                  <c:v>128.0</c:v>
                </c:pt>
                <c:pt idx="2846">
                  <c:v>128.0</c:v>
                </c:pt>
                <c:pt idx="2847">
                  <c:v>128.0</c:v>
                </c:pt>
                <c:pt idx="2848">
                  <c:v>128.0</c:v>
                </c:pt>
                <c:pt idx="2849">
                  <c:v>128.0</c:v>
                </c:pt>
                <c:pt idx="2850">
                  <c:v>128.0</c:v>
                </c:pt>
                <c:pt idx="2851">
                  <c:v>128.0</c:v>
                </c:pt>
                <c:pt idx="2852">
                  <c:v>128.0</c:v>
                </c:pt>
                <c:pt idx="2853">
                  <c:v>128.0</c:v>
                </c:pt>
                <c:pt idx="2854">
                  <c:v>128.0</c:v>
                </c:pt>
                <c:pt idx="2855">
                  <c:v>128.0</c:v>
                </c:pt>
                <c:pt idx="2856">
                  <c:v>128.0</c:v>
                </c:pt>
                <c:pt idx="2857">
                  <c:v>128.0</c:v>
                </c:pt>
                <c:pt idx="2858">
                  <c:v>128.0</c:v>
                </c:pt>
                <c:pt idx="2859">
                  <c:v>128.0</c:v>
                </c:pt>
                <c:pt idx="2860">
                  <c:v>128.0</c:v>
                </c:pt>
                <c:pt idx="2861">
                  <c:v>128.0</c:v>
                </c:pt>
                <c:pt idx="2862">
                  <c:v>128.0</c:v>
                </c:pt>
                <c:pt idx="2863">
                  <c:v>128.0</c:v>
                </c:pt>
                <c:pt idx="2864">
                  <c:v>128.0</c:v>
                </c:pt>
                <c:pt idx="2865">
                  <c:v>128.0</c:v>
                </c:pt>
                <c:pt idx="2866">
                  <c:v>128.0</c:v>
                </c:pt>
                <c:pt idx="2867">
                  <c:v>128.0</c:v>
                </c:pt>
                <c:pt idx="2868">
                  <c:v>128.0</c:v>
                </c:pt>
                <c:pt idx="2869">
                  <c:v>128.0</c:v>
                </c:pt>
                <c:pt idx="2870">
                  <c:v>128.0</c:v>
                </c:pt>
                <c:pt idx="2871">
                  <c:v>128.0</c:v>
                </c:pt>
                <c:pt idx="2872">
                  <c:v>128.0</c:v>
                </c:pt>
                <c:pt idx="2873">
                  <c:v>128.0</c:v>
                </c:pt>
                <c:pt idx="2874">
                  <c:v>128.0</c:v>
                </c:pt>
                <c:pt idx="2875">
                  <c:v>128.0</c:v>
                </c:pt>
                <c:pt idx="2876">
                  <c:v>128.0</c:v>
                </c:pt>
                <c:pt idx="2877">
                  <c:v>128.0</c:v>
                </c:pt>
                <c:pt idx="2878">
                  <c:v>128.0</c:v>
                </c:pt>
                <c:pt idx="2879">
                  <c:v>128.0</c:v>
                </c:pt>
                <c:pt idx="2880">
                  <c:v>128.0</c:v>
                </c:pt>
                <c:pt idx="2881">
                  <c:v>128.0</c:v>
                </c:pt>
                <c:pt idx="2882">
                  <c:v>128.0</c:v>
                </c:pt>
                <c:pt idx="2883">
                  <c:v>128.0</c:v>
                </c:pt>
                <c:pt idx="2884">
                  <c:v>128.0</c:v>
                </c:pt>
                <c:pt idx="2885">
                  <c:v>128.0</c:v>
                </c:pt>
                <c:pt idx="2886">
                  <c:v>128.0</c:v>
                </c:pt>
                <c:pt idx="2887">
                  <c:v>128.0</c:v>
                </c:pt>
                <c:pt idx="2888">
                  <c:v>128.0</c:v>
                </c:pt>
                <c:pt idx="2889">
                  <c:v>128.0</c:v>
                </c:pt>
                <c:pt idx="2890">
                  <c:v>128.0</c:v>
                </c:pt>
                <c:pt idx="2891">
                  <c:v>128.0</c:v>
                </c:pt>
                <c:pt idx="2892">
                  <c:v>128.0</c:v>
                </c:pt>
                <c:pt idx="2893">
                  <c:v>128.0</c:v>
                </c:pt>
                <c:pt idx="2894">
                  <c:v>128.0</c:v>
                </c:pt>
                <c:pt idx="2895">
                  <c:v>128.0</c:v>
                </c:pt>
                <c:pt idx="2896">
                  <c:v>128.0</c:v>
                </c:pt>
                <c:pt idx="2897">
                  <c:v>128.0</c:v>
                </c:pt>
                <c:pt idx="2898">
                  <c:v>128.0</c:v>
                </c:pt>
                <c:pt idx="2899">
                  <c:v>128.0</c:v>
                </c:pt>
                <c:pt idx="2900">
                  <c:v>128.0</c:v>
                </c:pt>
                <c:pt idx="2901">
                  <c:v>128.0</c:v>
                </c:pt>
                <c:pt idx="2902">
                  <c:v>128.0</c:v>
                </c:pt>
                <c:pt idx="2903">
                  <c:v>128.0</c:v>
                </c:pt>
                <c:pt idx="2904">
                  <c:v>128.0</c:v>
                </c:pt>
                <c:pt idx="2905">
                  <c:v>128.0</c:v>
                </c:pt>
                <c:pt idx="2906">
                  <c:v>128.0</c:v>
                </c:pt>
                <c:pt idx="2907">
                  <c:v>128.0</c:v>
                </c:pt>
                <c:pt idx="2908">
                  <c:v>128.0</c:v>
                </c:pt>
                <c:pt idx="2909">
                  <c:v>128.0</c:v>
                </c:pt>
                <c:pt idx="2910">
                  <c:v>128.0</c:v>
                </c:pt>
                <c:pt idx="2911">
                  <c:v>128.0</c:v>
                </c:pt>
                <c:pt idx="2912">
                  <c:v>128.0</c:v>
                </c:pt>
                <c:pt idx="2913">
                  <c:v>128.0</c:v>
                </c:pt>
                <c:pt idx="2914">
                  <c:v>128.0</c:v>
                </c:pt>
                <c:pt idx="2915">
                  <c:v>128.0</c:v>
                </c:pt>
                <c:pt idx="2916">
                  <c:v>128.0</c:v>
                </c:pt>
                <c:pt idx="2917">
                  <c:v>128.0</c:v>
                </c:pt>
                <c:pt idx="2918">
                  <c:v>128.0</c:v>
                </c:pt>
                <c:pt idx="2919">
                  <c:v>128.0</c:v>
                </c:pt>
                <c:pt idx="2920">
                  <c:v>128.0</c:v>
                </c:pt>
                <c:pt idx="2921">
                  <c:v>128.0</c:v>
                </c:pt>
                <c:pt idx="2922">
                  <c:v>128.0</c:v>
                </c:pt>
                <c:pt idx="2923">
                  <c:v>128.0</c:v>
                </c:pt>
                <c:pt idx="2924">
                  <c:v>128.0</c:v>
                </c:pt>
                <c:pt idx="2925">
                  <c:v>128.0</c:v>
                </c:pt>
                <c:pt idx="2926">
                  <c:v>128.0</c:v>
                </c:pt>
                <c:pt idx="2927">
                  <c:v>128.0</c:v>
                </c:pt>
                <c:pt idx="2928">
                  <c:v>128.0</c:v>
                </c:pt>
                <c:pt idx="2929">
                  <c:v>128.0</c:v>
                </c:pt>
                <c:pt idx="2930">
                  <c:v>129.0</c:v>
                </c:pt>
                <c:pt idx="2931">
                  <c:v>129.0</c:v>
                </c:pt>
                <c:pt idx="2932">
                  <c:v>129.0</c:v>
                </c:pt>
                <c:pt idx="2933">
                  <c:v>129.0</c:v>
                </c:pt>
                <c:pt idx="2934">
                  <c:v>129.0</c:v>
                </c:pt>
                <c:pt idx="2935">
                  <c:v>129.0</c:v>
                </c:pt>
                <c:pt idx="2936">
                  <c:v>130.0</c:v>
                </c:pt>
                <c:pt idx="2937">
                  <c:v>130.0</c:v>
                </c:pt>
                <c:pt idx="2938">
                  <c:v>130.0</c:v>
                </c:pt>
                <c:pt idx="2939">
                  <c:v>130.0</c:v>
                </c:pt>
                <c:pt idx="2940">
                  <c:v>130.0</c:v>
                </c:pt>
                <c:pt idx="2941">
                  <c:v>130.0</c:v>
                </c:pt>
                <c:pt idx="2942">
                  <c:v>130.0</c:v>
                </c:pt>
                <c:pt idx="2943">
                  <c:v>130.0</c:v>
                </c:pt>
                <c:pt idx="2944">
                  <c:v>130.0</c:v>
                </c:pt>
                <c:pt idx="2945">
                  <c:v>130.0</c:v>
                </c:pt>
                <c:pt idx="2946">
                  <c:v>130.0</c:v>
                </c:pt>
                <c:pt idx="2947">
                  <c:v>130.0</c:v>
                </c:pt>
                <c:pt idx="2948">
                  <c:v>130.0</c:v>
                </c:pt>
                <c:pt idx="2949">
                  <c:v>130.0</c:v>
                </c:pt>
                <c:pt idx="2950">
                  <c:v>130.0</c:v>
                </c:pt>
                <c:pt idx="2951">
                  <c:v>130.0</c:v>
                </c:pt>
                <c:pt idx="2952">
                  <c:v>130.0</c:v>
                </c:pt>
                <c:pt idx="2953">
                  <c:v>130.0</c:v>
                </c:pt>
                <c:pt idx="2954">
                  <c:v>130.0</c:v>
                </c:pt>
                <c:pt idx="2955">
                  <c:v>130.0</c:v>
                </c:pt>
                <c:pt idx="2956">
                  <c:v>130.0</c:v>
                </c:pt>
                <c:pt idx="2957">
                  <c:v>130.0</c:v>
                </c:pt>
                <c:pt idx="2958">
                  <c:v>130.0</c:v>
                </c:pt>
                <c:pt idx="2959">
                  <c:v>130.0</c:v>
                </c:pt>
                <c:pt idx="2960">
                  <c:v>130.0</c:v>
                </c:pt>
                <c:pt idx="2961">
                  <c:v>130.0</c:v>
                </c:pt>
                <c:pt idx="2962">
                  <c:v>130.0</c:v>
                </c:pt>
                <c:pt idx="2963">
                  <c:v>130.0</c:v>
                </c:pt>
                <c:pt idx="2964">
                  <c:v>130.0</c:v>
                </c:pt>
                <c:pt idx="2965">
                  <c:v>130.0</c:v>
                </c:pt>
                <c:pt idx="2966">
                  <c:v>130.0</c:v>
                </c:pt>
                <c:pt idx="2967">
                  <c:v>130.0</c:v>
                </c:pt>
                <c:pt idx="2968">
                  <c:v>130.0</c:v>
                </c:pt>
                <c:pt idx="2969">
                  <c:v>130.0</c:v>
                </c:pt>
                <c:pt idx="2970">
                  <c:v>130.0</c:v>
                </c:pt>
                <c:pt idx="2971">
                  <c:v>130.0</c:v>
                </c:pt>
                <c:pt idx="2972">
                  <c:v>130.0</c:v>
                </c:pt>
                <c:pt idx="2973">
                  <c:v>130.0</c:v>
                </c:pt>
                <c:pt idx="2974">
                  <c:v>130.0</c:v>
                </c:pt>
                <c:pt idx="2975">
                  <c:v>130.0</c:v>
                </c:pt>
                <c:pt idx="2976">
                  <c:v>130.0</c:v>
                </c:pt>
                <c:pt idx="2977">
                  <c:v>130.0</c:v>
                </c:pt>
                <c:pt idx="2978">
                  <c:v>130.0</c:v>
                </c:pt>
                <c:pt idx="2979">
                  <c:v>130.0</c:v>
                </c:pt>
                <c:pt idx="2980">
                  <c:v>130.0</c:v>
                </c:pt>
                <c:pt idx="2981">
                  <c:v>130.0</c:v>
                </c:pt>
                <c:pt idx="2982">
                  <c:v>130.0</c:v>
                </c:pt>
                <c:pt idx="2983">
                  <c:v>130.0</c:v>
                </c:pt>
                <c:pt idx="2984">
                  <c:v>130.0</c:v>
                </c:pt>
                <c:pt idx="2985">
                  <c:v>130.0</c:v>
                </c:pt>
                <c:pt idx="2986">
                  <c:v>130.0</c:v>
                </c:pt>
                <c:pt idx="2987">
                  <c:v>130.0</c:v>
                </c:pt>
                <c:pt idx="2988">
                  <c:v>130.0</c:v>
                </c:pt>
                <c:pt idx="2989">
                  <c:v>130.0</c:v>
                </c:pt>
                <c:pt idx="2990">
                  <c:v>130.0</c:v>
                </c:pt>
                <c:pt idx="2991">
                  <c:v>130.0</c:v>
                </c:pt>
                <c:pt idx="2992">
                  <c:v>130.0</c:v>
                </c:pt>
                <c:pt idx="2993">
                  <c:v>130.0</c:v>
                </c:pt>
                <c:pt idx="2994">
                  <c:v>130.0</c:v>
                </c:pt>
                <c:pt idx="2995">
                  <c:v>130.0</c:v>
                </c:pt>
                <c:pt idx="2996">
                  <c:v>130.0</c:v>
                </c:pt>
                <c:pt idx="2997">
                  <c:v>130.0</c:v>
                </c:pt>
                <c:pt idx="2998">
                  <c:v>130.0</c:v>
                </c:pt>
                <c:pt idx="2999">
                  <c:v>130.0</c:v>
                </c:pt>
                <c:pt idx="3000">
                  <c:v>130.0</c:v>
                </c:pt>
                <c:pt idx="3001">
                  <c:v>130.0</c:v>
                </c:pt>
                <c:pt idx="3002">
                  <c:v>130.0</c:v>
                </c:pt>
                <c:pt idx="3003">
                  <c:v>130.0</c:v>
                </c:pt>
                <c:pt idx="3004">
                  <c:v>130.0</c:v>
                </c:pt>
                <c:pt idx="3005">
                  <c:v>130.0</c:v>
                </c:pt>
                <c:pt idx="3006">
                  <c:v>130.0</c:v>
                </c:pt>
                <c:pt idx="3007">
                  <c:v>130.0</c:v>
                </c:pt>
                <c:pt idx="3008">
                  <c:v>130.0</c:v>
                </c:pt>
                <c:pt idx="3009">
                  <c:v>130.0</c:v>
                </c:pt>
                <c:pt idx="3010">
                  <c:v>130.0</c:v>
                </c:pt>
                <c:pt idx="3011">
                  <c:v>130.0</c:v>
                </c:pt>
                <c:pt idx="3012">
                  <c:v>130.0</c:v>
                </c:pt>
                <c:pt idx="3013">
                  <c:v>130.0</c:v>
                </c:pt>
                <c:pt idx="3014">
                  <c:v>130.0</c:v>
                </c:pt>
                <c:pt idx="3015">
                  <c:v>130.0</c:v>
                </c:pt>
                <c:pt idx="3016">
                  <c:v>130.0</c:v>
                </c:pt>
                <c:pt idx="3017">
                  <c:v>130.0</c:v>
                </c:pt>
                <c:pt idx="3018">
                  <c:v>130.0</c:v>
                </c:pt>
                <c:pt idx="3019">
                  <c:v>130.0</c:v>
                </c:pt>
                <c:pt idx="3020">
                  <c:v>130.0</c:v>
                </c:pt>
                <c:pt idx="3021">
                  <c:v>130.0</c:v>
                </c:pt>
                <c:pt idx="3022">
                  <c:v>130.0</c:v>
                </c:pt>
                <c:pt idx="3023">
                  <c:v>130.0</c:v>
                </c:pt>
                <c:pt idx="3024">
                  <c:v>130.0</c:v>
                </c:pt>
                <c:pt idx="3025">
                  <c:v>130.0</c:v>
                </c:pt>
                <c:pt idx="3026">
                  <c:v>130.0</c:v>
                </c:pt>
                <c:pt idx="3027">
                  <c:v>130.0</c:v>
                </c:pt>
                <c:pt idx="3028">
                  <c:v>130.0</c:v>
                </c:pt>
                <c:pt idx="3029">
                  <c:v>130.0</c:v>
                </c:pt>
                <c:pt idx="3030">
                  <c:v>130.0</c:v>
                </c:pt>
                <c:pt idx="3031">
                  <c:v>130.0</c:v>
                </c:pt>
                <c:pt idx="3032">
                  <c:v>130.0</c:v>
                </c:pt>
                <c:pt idx="3033">
                  <c:v>130.0</c:v>
                </c:pt>
                <c:pt idx="3034">
                  <c:v>130.0</c:v>
                </c:pt>
                <c:pt idx="3035">
                  <c:v>130.0</c:v>
                </c:pt>
                <c:pt idx="3036">
                  <c:v>130.0</c:v>
                </c:pt>
                <c:pt idx="3037">
                  <c:v>130.0</c:v>
                </c:pt>
                <c:pt idx="3038">
                  <c:v>130.0</c:v>
                </c:pt>
                <c:pt idx="3039">
                  <c:v>131.0</c:v>
                </c:pt>
                <c:pt idx="3040">
                  <c:v>131.0</c:v>
                </c:pt>
                <c:pt idx="3041">
                  <c:v>131.0</c:v>
                </c:pt>
                <c:pt idx="3042">
                  <c:v>131.0</c:v>
                </c:pt>
                <c:pt idx="3043">
                  <c:v>131.0</c:v>
                </c:pt>
                <c:pt idx="3044">
                  <c:v>131.0</c:v>
                </c:pt>
                <c:pt idx="3045">
                  <c:v>131.0</c:v>
                </c:pt>
                <c:pt idx="3046">
                  <c:v>131.0</c:v>
                </c:pt>
                <c:pt idx="3047">
                  <c:v>131.0</c:v>
                </c:pt>
                <c:pt idx="3048">
                  <c:v>131.0</c:v>
                </c:pt>
                <c:pt idx="3049">
                  <c:v>131.0</c:v>
                </c:pt>
                <c:pt idx="3050">
                  <c:v>131.0</c:v>
                </c:pt>
                <c:pt idx="3051">
                  <c:v>131.0</c:v>
                </c:pt>
                <c:pt idx="3052">
                  <c:v>132.0</c:v>
                </c:pt>
                <c:pt idx="3053">
                  <c:v>133.0</c:v>
                </c:pt>
                <c:pt idx="3054">
                  <c:v>133.0</c:v>
                </c:pt>
                <c:pt idx="3055">
                  <c:v>133.0</c:v>
                </c:pt>
                <c:pt idx="3056">
                  <c:v>133.0</c:v>
                </c:pt>
                <c:pt idx="3057">
                  <c:v>133.0</c:v>
                </c:pt>
                <c:pt idx="3058">
                  <c:v>133.0</c:v>
                </c:pt>
                <c:pt idx="3059">
                  <c:v>133.0</c:v>
                </c:pt>
                <c:pt idx="3060">
                  <c:v>133.0</c:v>
                </c:pt>
                <c:pt idx="3061">
                  <c:v>133.0</c:v>
                </c:pt>
                <c:pt idx="3062">
                  <c:v>133.0</c:v>
                </c:pt>
                <c:pt idx="3063">
                  <c:v>133.0</c:v>
                </c:pt>
                <c:pt idx="3064">
                  <c:v>133.0</c:v>
                </c:pt>
                <c:pt idx="3065">
                  <c:v>133.0</c:v>
                </c:pt>
                <c:pt idx="3066">
                  <c:v>133.0</c:v>
                </c:pt>
                <c:pt idx="3067">
                  <c:v>133.0</c:v>
                </c:pt>
                <c:pt idx="3068">
                  <c:v>133.0</c:v>
                </c:pt>
                <c:pt idx="3069">
                  <c:v>133.0</c:v>
                </c:pt>
                <c:pt idx="3070">
                  <c:v>133.0</c:v>
                </c:pt>
                <c:pt idx="3071">
                  <c:v>133.0</c:v>
                </c:pt>
                <c:pt idx="3072">
                  <c:v>133.0</c:v>
                </c:pt>
                <c:pt idx="3073">
                  <c:v>133.0</c:v>
                </c:pt>
                <c:pt idx="3074">
                  <c:v>133.0</c:v>
                </c:pt>
                <c:pt idx="3075">
                  <c:v>133.0</c:v>
                </c:pt>
                <c:pt idx="3076">
                  <c:v>133.0</c:v>
                </c:pt>
                <c:pt idx="3077">
                  <c:v>133.0</c:v>
                </c:pt>
                <c:pt idx="3078">
                  <c:v>133.0</c:v>
                </c:pt>
                <c:pt idx="3079">
                  <c:v>133.0</c:v>
                </c:pt>
                <c:pt idx="3080">
                  <c:v>133.0</c:v>
                </c:pt>
                <c:pt idx="3081">
                  <c:v>133.0</c:v>
                </c:pt>
                <c:pt idx="3082">
                  <c:v>133.0</c:v>
                </c:pt>
                <c:pt idx="3083">
                  <c:v>133.0</c:v>
                </c:pt>
                <c:pt idx="3084">
                  <c:v>133.0</c:v>
                </c:pt>
                <c:pt idx="3085">
                  <c:v>133.0</c:v>
                </c:pt>
                <c:pt idx="3086">
                  <c:v>133.0</c:v>
                </c:pt>
                <c:pt idx="3087">
                  <c:v>133.0</c:v>
                </c:pt>
                <c:pt idx="3088">
                  <c:v>133.0</c:v>
                </c:pt>
                <c:pt idx="3089">
                  <c:v>133.0</c:v>
                </c:pt>
                <c:pt idx="3090">
                  <c:v>133.0</c:v>
                </c:pt>
                <c:pt idx="3091">
                  <c:v>133.0</c:v>
                </c:pt>
                <c:pt idx="3092">
                  <c:v>133.0</c:v>
                </c:pt>
                <c:pt idx="3093">
                  <c:v>133.0</c:v>
                </c:pt>
                <c:pt idx="3094">
                  <c:v>133.0</c:v>
                </c:pt>
                <c:pt idx="3095">
                  <c:v>133.0</c:v>
                </c:pt>
                <c:pt idx="3096">
                  <c:v>133.0</c:v>
                </c:pt>
                <c:pt idx="3097">
                  <c:v>133.0</c:v>
                </c:pt>
                <c:pt idx="3098">
                  <c:v>133.0</c:v>
                </c:pt>
                <c:pt idx="3099">
                  <c:v>133.0</c:v>
                </c:pt>
                <c:pt idx="3100">
                  <c:v>133.0</c:v>
                </c:pt>
                <c:pt idx="3101">
                  <c:v>133.0</c:v>
                </c:pt>
                <c:pt idx="3102">
                  <c:v>133.0</c:v>
                </c:pt>
                <c:pt idx="3103">
                  <c:v>133.0</c:v>
                </c:pt>
                <c:pt idx="3104">
                  <c:v>133.0</c:v>
                </c:pt>
                <c:pt idx="3105">
                  <c:v>133.0</c:v>
                </c:pt>
                <c:pt idx="3106">
                  <c:v>133.0</c:v>
                </c:pt>
                <c:pt idx="3107">
                  <c:v>133.0</c:v>
                </c:pt>
                <c:pt idx="3108">
                  <c:v>133.0</c:v>
                </c:pt>
                <c:pt idx="3109">
                  <c:v>133.0</c:v>
                </c:pt>
                <c:pt idx="3110">
                  <c:v>133.0</c:v>
                </c:pt>
                <c:pt idx="3111">
                  <c:v>134.0</c:v>
                </c:pt>
                <c:pt idx="3112">
                  <c:v>134.0</c:v>
                </c:pt>
                <c:pt idx="3113">
                  <c:v>134.0</c:v>
                </c:pt>
                <c:pt idx="3114">
                  <c:v>134.0</c:v>
                </c:pt>
                <c:pt idx="3115">
                  <c:v>134.0</c:v>
                </c:pt>
                <c:pt idx="3116">
                  <c:v>134.0</c:v>
                </c:pt>
                <c:pt idx="3117">
                  <c:v>134.0</c:v>
                </c:pt>
                <c:pt idx="3118">
                  <c:v>135.0</c:v>
                </c:pt>
                <c:pt idx="3119">
                  <c:v>135.0</c:v>
                </c:pt>
                <c:pt idx="3120">
                  <c:v>135.0</c:v>
                </c:pt>
                <c:pt idx="3121">
                  <c:v>135.0</c:v>
                </c:pt>
                <c:pt idx="3122">
                  <c:v>135.0</c:v>
                </c:pt>
                <c:pt idx="3123">
                  <c:v>135.0</c:v>
                </c:pt>
                <c:pt idx="3124">
                  <c:v>135.0</c:v>
                </c:pt>
                <c:pt idx="3125">
                  <c:v>135.0</c:v>
                </c:pt>
                <c:pt idx="3126">
                  <c:v>135.0</c:v>
                </c:pt>
                <c:pt idx="3127">
                  <c:v>135.0</c:v>
                </c:pt>
                <c:pt idx="3128">
                  <c:v>135.0</c:v>
                </c:pt>
                <c:pt idx="3129">
                  <c:v>135.0</c:v>
                </c:pt>
                <c:pt idx="3130">
                  <c:v>135.0</c:v>
                </c:pt>
                <c:pt idx="3131">
                  <c:v>135.0</c:v>
                </c:pt>
                <c:pt idx="3132">
                  <c:v>135.0</c:v>
                </c:pt>
                <c:pt idx="3133">
                  <c:v>135.0</c:v>
                </c:pt>
                <c:pt idx="3134">
                  <c:v>135.0</c:v>
                </c:pt>
                <c:pt idx="3135">
                  <c:v>135.0</c:v>
                </c:pt>
                <c:pt idx="3136">
                  <c:v>135.0</c:v>
                </c:pt>
                <c:pt idx="3137">
                  <c:v>135.0</c:v>
                </c:pt>
                <c:pt idx="3138">
                  <c:v>135.0</c:v>
                </c:pt>
                <c:pt idx="3139">
                  <c:v>135.0</c:v>
                </c:pt>
                <c:pt idx="3140">
                  <c:v>135.0</c:v>
                </c:pt>
                <c:pt idx="3141">
                  <c:v>135.0</c:v>
                </c:pt>
                <c:pt idx="3142">
                  <c:v>135.0</c:v>
                </c:pt>
                <c:pt idx="3143">
                  <c:v>135.0</c:v>
                </c:pt>
                <c:pt idx="3144">
                  <c:v>135.0</c:v>
                </c:pt>
                <c:pt idx="3145">
                  <c:v>135.0</c:v>
                </c:pt>
                <c:pt idx="3146">
                  <c:v>135.0</c:v>
                </c:pt>
                <c:pt idx="3147">
                  <c:v>135.0</c:v>
                </c:pt>
                <c:pt idx="3148">
                  <c:v>135.0</c:v>
                </c:pt>
                <c:pt idx="3149">
                  <c:v>135.0</c:v>
                </c:pt>
                <c:pt idx="3150">
                  <c:v>135.0</c:v>
                </c:pt>
                <c:pt idx="3151">
                  <c:v>135.0</c:v>
                </c:pt>
                <c:pt idx="3152">
                  <c:v>135.0</c:v>
                </c:pt>
                <c:pt idx="3153">
                  <c:v>135.0</c:v>
                </c:pt>
                <c:pt idx="3154">
                  <c:v>135.0</c:v>
                </c:pt>
                <c:pt idx="3155">
                  <c:v>135.0</c:v>
                </c:pt>
                <c:pt idx="3156">
                  <c:v>135.0</c:v>
                </c:pt>
                <c:pt idx="3157">
                  <c:v>135.0</c:v>
                </c:pt>
                <c:pt idx="3158">
                  <c:v>135.0</c:v>
                </c:pt>
                <c:pt idx="3159">
                  <c:v>135.0</c:v>
                </c:pt>
                <c:pt idx="3160">
                  <c:v>135.0</c:v>
                </c:pt>
                <c:pt idx="3161">
                  <c:v>135.0</c:v>
                </c:pt>
                <c:pt idx="3162">
                  <c:v>135.0</c:v>
                </c:pt>
                <c:pt idx="3163">
                  <c:v>135.0</c:v>
                </c:pt>
                <c:pt idx="3164">
                  <c:v>135.0</c:v>
                </c:pt>
                <c:pt idx="3165">
                  <c:v>135.0</c:v>
                </c:pt>
                <c:pt idx="3166">
                  <c:v>135.0</c:v>
                </c:pt>
                <c:pt idx="3167">
                  <c:v>135.0</c:v>
                </c:pt>
                <c:pt idx="3168">
                  <c:v>135.0</c:v>
                </c:pt>
                <c:pt idx="3169">
                  <c:v>135.0</c:v>
                </c:pt>
                <c:pt idx="3170">
                  <c:v>135.0</c:v>
                </c:pt>
                <c:pt idx="3171">
                  <c:v>135.0</c:v>
                </c:pt>
                <c:pt idx="3172">
                  <c:v>135.0</c:v>
                </c:pt>
                <c:pt idx="3173">
                  <c:v>135.0</c:v>
                </c:pt>
                <c:pt idx="3174">
                  <c:v>135.0</c:v>
                </c:pt>
                <c:pt idx="3175">
                  <c:v>135.0</c:v>
                </c:pt>
                <c:pt idx="3176">
                  <c:v>135.0</c:v>
                </c:pt>
                <c:pt idx="3177">
                  <c:v>135.0</c:v>
                </c:pt>
                <c:pt idx="3178">
                  <c:v>135.0</c:v>
                </c:pt>
                <c:pt idx="3179">
                  <c:v>135.0</c:v>
                </c:pt>
                <c:pt idx="3180">
                  <c:v>135.0</c:v>
                </c:pt>
                <c:pt idx="3181">
                  <c:v>135.0</c:v>
                </c:pt>
                <c:pt idx="3182">
                  <c:v>135.0</c:v>
                </c:pt>
                <c:pt idx="3183">
                  <c:v>135.0</c:v>
                </c:pt>
                <c:pt idx="3184">
                  <c:v>135.0</c:v>
                </c:pt>
                <c:pt idx="3185">
                  <c:v>135.0</c:v>
                </c:pt>
                <c:pt idx="3186">
                  <c:v>135.0</c:v>
                </c:pt>
                <c:pt idx="3187">
                  <c:v>135.0</c:v>
                </c:pt>
                <c:pt idx="3188">
                  <c:v>135.0</c:v>
                </c:pt>
                <c:pt idx="3189">
                  <c:v>135.0</c:v>
                </c:pt>
                <c:pt idx="3190">
                  <c:v>135.0</c:v>
                </c:pt>
                <c:pt idx="3191">
                  <c:v>135.0</c:v>
                </c:pt>
                <c:pt idx="3192">
                  <c:v>135.0</c:v>
                </c:pt>
                <c:pt idx="3193">
                  <c:v>135.0</c:v>
                </c:pt>
                <c:pt idx="3194">
                  <c:v>135.0</c:v>
                </c:pt>
                <c:pt idx="3195">
                  <c:v>135.0</c:v>
                </c:pt>
                <c:pt idx="3196">
                  <c:v>135.0</c:v>
                </c:pt>
                <c:pt idx="3197">
                  <c:v>135.0</c:v>
                </c:pt>
                <c:pt idx="3198">
                  <c:v>135.0</c:v>
                </c:pt>
                <c:pt idx="3199">
                  <c:v>135.0</c:v>
                </c:pt>
                <c:pt idx="3200">
                  <c:v>135.0</c:v>
                </c:pt>
                <c:pt idx="3201">
                  <c:v>135.0</c:v>
                </c:pt>
                <c:pt idx="3202">
                  <c:v>135.0</c:v>
                </c:pt>
                <c:pt idx="3203">
                  <c:v>135.0</c:v>
                </c:pt>
                <c:pt idx="3204">
                  <c:v>135.0</c:v>
                </c:pt>
                <c:pt idx="3205">
                  <c:v>135.0</c:v>
                </c:pt>
                <c:pt idx="3206">
                  <c:v>135.0</c:v>
                </c:pt>
                <c:pt idx="3207">
                  <c:v>135.0</c:v>
                </c:pt>
                <c:pt idx="3208">
                  <c:v>135.0</c:v>
                </c:pt>
                <c:pt idx="3209">
                  <c:v>135.0</c:v>
                </c:pt>
                <c:pt idx="3210">
                  <c:v>135.0</c:v>
                </c:pt>
                <c:pt idx="3211">
                  <c:v>135.0</c:v>
                </c:pt>
                <c:pt idx="3212">
                  <c:v>135.0</c:v>
                </c:pt>
                <c:pt idx="3213">
                  <c:v>135.0</c:v>
                </c:pt>
                <c:pt idx="3214">
                  <c:v>135.0</c:v>
                </c:pt>
                <c:pt idx="3215">
                  <c:v>135.0</c:v>
                </c:pt>
                <c:pt idx="3216">
                  <c:v>135.0</c:v>
                </c:pt>
                <c:pt idx="3217">
                  <c:v>135.0</c:v>
                </c:pt>
                <c:pt idx="3218">
                  <c:v>135.0</c:v>
                </c:pt>
                <c:pt idx="3219">
                  <c:v>135.0</c:v>
                </c:pt>
                <c:pt idx="3220">
                  <c:v>135.0</c:v>
                </c:pt>
                <c:pt idx="3221">
                  <c:v>135.0</c:v>
                </c:pt>
                <c:pt idx="3222">
                  <c:v>135.0</c:v>
                </c:pt>
                <c:pt idx="3223">
                  <c:v>135.0</c:v>
                </c:pt>
                <c:pt idx="3224">
                  <c:v>135.0</c:v>
                </c:pt>
                <c:pt idx="3225">
                  <c:v>135.0</c:v>
                </c:pt>
                <c:pt idx="3226">
                  <c:v>135.0</c:v>
                </c:pt>
                <c:pt idx="3227">
                  <c:v>135.0</c:v>
                </c:pt>
                <c:pt idx="3228">
                  <c:v>135.0</c:v>
                </c:pt>
                <c:pt idx="3229">
                  <c:v>135.0</c:v>
                </c:pt>
                <c:pt idx="3230">
                  <c:v>135.0</c:v>
                </c:pt>
                <c:pt idx="3231">
                  <c:v>135.0</c:v>
                </c:pt>
                <c:pt idx="3232">
                  <c:v>135.0</c:v>
                </c:pt>
                <c:pt idx="3233">
                  <c:v>135.0</c:v>
                </c:pt>
                <c:pt idx="3234">
                  <c:v>135.0</c:v>
                </c:pt>
                <c:pt idx="3235">
                  <c:v>135.0</c:v>
                </c:pt>
                <c:pt idx="3236">
                  <c:v>135.0</c:v>
                </c:pt>
                <c:pt idx="3237">
                  <c:v>135.0</c:v>
                </c:pt>
                <c:pt idx="3238">
                  <c:v>135.0</c:v>
                </c:pt>
                <c:pt idx="3239">
                  <c:v>135.0</c:v>
                </c:pt>
                <c:pt idx="3240">
                  <c:v>135.0</c:v>
                </c:pt>
                <c:pt idx="3241">
                  <c:v>135.0</c:v>
                </c:pt>
                <c:pt idx="3242">
                  <c:v>135.0</c:v>
                </c:pt>
                <c:pt idx="3243">
                  <c:v>135.0</c:v>
                </c:pt>
                <c:pt idx="3244">
                  <c:v>135.0</c:v>
                </c:pt>
                <c:pt idx="3245">
                  <c:v>135.0</c:v>
                </c:pt>
                <c:pt idx="3246">
                  <c:v>135.0</c:v>
                </c:pt>
                <c:pt idx="3247">
                  <c:v>135.0</c:v>
                </c:pt>
                <c:pt idx="3248">
                  <c:v>135.0</c:v>
                </c:pt>
                <c:pt idx="3249">
                  <c:v>135.0</c:v>
                </c:pt>
                <c:pt idx="3250">
                  <c:v>135.0</c:v>
                </c:pt>
                <c:pt idx="3251">
                  <c:v>135.0</c:v>
                </c:pt>
                <c:pt idx="3252">
                  <c:v>136.0</c:v>
                </c:pt>
                <c:pt idx="3253">
                  <c:v>137.0</c:v>
                </c:pt>
                <c:pt idx="3254">
                  <c:v>137.0</c:v>
                </c:pt>
                <c:pt idx="3255">
                  <c:v>137.0</c:v>
                </c:pt>
                <c:pt idx="3256">
                  <c:v>137.0</c:v>
                </c:pt>
                <c:pt idx="3257">
                  <c:v>137.0</c:v>
                </c:pt>
                <c:pt idx="3258">
                  <c:v>137.0</c:v>
                </c:pt>
                <c:pt idx="3259">
                  <c:v>137.0</c:v>
                </c:pt>
                <c:pt idx="3260">
                  <c:v>137.0</c:v>
                </c:pt>
                <c:pt idx="3261">
                  <c:v>137.0</c:v>
                </c:pt>
                <c:pt idx="3262">
                  <c:v>137.0</c:v>
                </c:pt>
                <c:pt idx="3263">
                  <c:v>137.0</c:v>
                </c:pt>
                <c:pt idx="3264">
                  <c:v>137.0</c:v>
                </c:pt>
                <c:pt idx="3265">
                  <c:v>137.0</c:v>
                </c:pt>
                <c:pt idx="3266">
                  <c:v>138.0</c:v>
                </c:pt>
                <c:pt idx="3267">
                  <c:v>138.0</c:v>
                </c:pt>
                <c:pt idx="3268">
                  <c:v>138.0</c:v>
                </c:pt>
                <c:pt idx="3269">
                  <c:v>138.0</c:v>
                </c:pt>
                <c:pt idx="3270">
                  <c:v>138.0</c:v>
                </c:pt>
                <c:pt idx="3271">
                  <c:v>138.0</c:v>
                </c:pt>
                <c:pt idx="3272">
                  <c:v>138.0</c:v>
                </c:pt>
                <c:pt idx="3273">
                  <c:v>138.0</c:v>
                </c:pt>
                <c:pt idx="3274">
                  <c:v>138.0</c:v>
                </c:pt>
                <c:pt idx="3275">
                  <c:v>138.0</c:v>
                </c:pt>
                <c:pt idx="3276">
                  <c:v>138.0</c:v>
                </c:pt>
                <c:pt idx="3277">
                  <c:v>138.0</c:v>
                </c:pt>
                <c:pt idx="3278">
                  <c:v>138.0</c:v>
                </c:pt>
                <c:pt idx="3279">
                  <c:v>138.0</c:v>
                </c:pt>
                <c:pt idx="3280">
                  <c:v>138.0</c:v>
                </c:pt>
                <c:pt idx="3281">
                  <c:v>139.0</c:v>
                </c:pt>
                <c:pt idx="3282">
                  <c:v>139.0</c:v>
                </c:pt>
                <c:pt idx="3283">
                  <c:v>139.0</c:v>
                </c:pt>
                <c:pt idx="3284">
                  <c:v>139.0</c:v>
                </c:pt>
                <c:pt idx="3285">
                  <c:v>139.0</c:v>
                </c:pt>
                <c:pt idx="3286">
                  <c:v>139.0</c:v>
                </c:pt>
                <c:pt idx="3287">
                  <c:v>139.0</c:v>
                </c:pt>
                <c:pt idx="3288">
                  <c:v>139.0</c:v>
                </c:pt>
                <c:pt idx="3289">
                  <c:v>139.0</c:v>
                </c:pt>
                <c:pt idx="3290">
                  <c:v>139.0</c:v>
                </c:pt>
                <c:pt idx="3291">
                  <c:v>140.0</c:v>
                </c:pt>
                <c:pt idx="3292">
                  <c:v>140.0</c:v>
                </c:pt>
                <c:pt idx="3293">
                  <c:v>140.0</c:v>
                </c:pt>
                <c:pt idx="3294">
                  <c:v>140.0</c:v>
                </c:pt>
                <c:pt idx="3295">
                  <c:v>140.0</c:v>
                </c:pt>
                <c:pt idx="3296">
                  <c:v>140.0</c:v>
                </c:pt>
                <c:pt idx="3297">
                  <c:v>140.0</c:v>
                </c:pt>
                <c:pt idx="3298">
                  <c:v>140.0</c:v>
                </c:pt>
                <c:pt idx="3299">
                  <c:v>140.0</c:v>
                </c:pt>
                <c:pt idx="3300">
                  <c:v>141.0</c:v>
                </c:pt>
                <c:pt idx="3301">
                  <c:v>141.0</c:v>
                </c:pt>
                <c:pt idx="3302">
                  <c:v>141.0</c:v>
                </c:pt>
                <c:pt idx="3303">
                  <c:v>141.0</c:v>
                </c:pt>
                <c:pt idx="3304">
                  <c:v>141.0</c:v>
                </c:pt>
                <c:pt idx="3305">
                  <c:v>141.0</c:v>
                </c:pt>
                <c:pt idx="3306">
                  <c:v>141.0</c:v>
                </c:pt>
                <c:pt idx="3307">
                  <c:v>141.0</c:v>
                </c:pt>
                <c:pt idx="3308">
                  <c:v>141.0</c:v>
                </c:pt>
                <c:pt idx="3309">
                  <c:v>141.0</c:v>
                </c:pt>
                <c:pt idx="3310">
                  <c:v>141.0</c:v>
                </c:pt>
                <c:pt idx="3311">
                  <c:v>141.0</c:v>
                </c:pt>
                <c:pt idx="3312">
                  <c:v>141.0</c:v>
                </c:pt>
                <c:pt idx="3313">
                  <c:v>141.0</c:v>
                </c:pt>
                <c:pt idx="3314">
                  <c:v>141.0</c:v>
                </c:pt>
                <c:pt idx="3315">
                  <c:v>141.0</c:v>
                </c:pt>
                <c:pt idx="3316">
                  <c:v>141.0</c:v>
                </c:pt>
                <c:pt idx="3317">
                  <c:v>141.0</c:v>
                </c:pt>
                <c:pt idx="3318">
                  <c:v>141.0</c:v>
                </c:pt>
                <c:pt idx="3319">
                  <c:v>141.0</c:v>
                </c:pt>
                <c:pt idx="3320">
                  <c:v>141.0</c:v>
                </c:pt>
                <c:pt idx="3321">
                  <c:v>141.0</c:v>
                </c:pt>
                <c:pt idx="3322">
                  <c:v>141.0</c:v>
                </c:pt>
                <c:pt idx="3323">
                  <c:v>141.0</c:v>
                </c:pt>
                <c:pt idx="3324">
                  <c:v>141.0</c:v>
                </c:pt>
                <c:pt idx="3325">
                  <c:v>141.0</c:v>
                </c:pt>
                <c:pt idx="3326">
                  <c:v>141.0</c:v>
                </c:pt>
                <c:pt idx="3327">
                  <c:v>141.0</c:v>
                </c:pt>
                <c:pt idx="3328">
                  <c:v>141.0</c:v>
                </c:pt>
                <c:pt idx="3329">
                  <c:v>141.0</c:v>
                </c:pt>
                <c:pt idx="3330">
                  <c:v>141.0</c:v>
                </c:pt>
                <c:pt idx="3331">
                  <c:v>141.0</c:v>
                </c:pt>
                <c:pt idx="3332">
                  <c:v>141.0</c:v>
                </c:pt>
                <c:pt idx="3333">
                  <c:v>141.0</c:v>
                </c:pt>
                <c:pt idx="3334">
                  <c:v>141.0</c:v>
                </c:pt>
                <c:pt idx="3335">
                  <c:v>141.0</c:v>
                </c:pt>
                <c:pt idx="3336">
                  <c:v>141.0</c:v>
                </c:pt>
                <c:pt idx="3337">
                  <c:v>141.0</c:v>
                </c:pt>
                <c:pt idx="3338">
                  <c:v>141.0</c:v>
                </c:pt>
                <c:pt idx="3339">
                  <c:v>141.0</c:v>
                </c:pt>
                <c:pt idx="3340">
                  <c:v>141.0</c:v>
                </c:pt>
                <c:pt idx="3341">
                  <c:v>141.0</c:v>
                </c:pt>
                <c:pt idx="3342">
                  <c:v>142.0</c:v>
                </c:pt>
                <c:pt idx="3343">
                  <c:v>142.0</c:v>
                </c:pt>
                <c:pt idx="3344">
                  <c:v>142.0</c:v>
                </c:pt>
                <c:pt idx="3345">
                  <c:v>142.0</c:v>
                </c:pt>
                <c:pt idx="3346">
                  <c:v>142.0</c:v>
                </c:pt>
                <c:pt idx="3347">
                  <c:v>142.0</c:v>
                </c:pt>
                <c:pt idx="3348">
                  <c:v>142.0</c:v>
                </c:pt>
                <c:pt idx="3349">
                  <c:v>142.0</c:v>
                </c:pt>
                <c:pt idx="3350">
                  <c:v>142.0</c:v>
                </c:pt>
                <c:pt idx="3351">
                  <c:v>142.0</c:v>
                </c:pt>
                <c:pt idx="3352">
                  <c:v>142.0</c:v>
                </c:pt>
                <c:pt idx="3353">
                  <c:v>142.0</c:v>
                </c:pt>
                <c:pt idx="3354">
                  <c:v>142.0</c:v>
                </c:pt>
                <c:pt idx="3355">
                  <c:v>142.0</c:v>
                </c:pt>
                <c:pt idx="3356">
                  <c:v>142.0</c:v>
                </c:pt>
                <c:pt idx="3357">
                  <c:v>142.0</c:v>
                </c:pt>
                <c:pt idx="3358">
                  <c:v>142.0</c:v>
                </c:pt>
                <c:pt idx="3359">
                  <c:v>142.0</c:v>
                </c:pt>
                <c:pt idx="3360">
                  <c:v>142.0</c:v>
                </c:pt>
                <c:pt idx="3361">
                  <c:v>142.0</c:v>
                </c:pt>
                <c:pt idx="3362">
                  <c:v>142.0</c:v>
                </c:pt>
                <c:pt idx="3363">
                  <c:v>142.0</c:v>
                </c:pt>
                <c:pt idx="3364">
                  <c:v>142.0</c:v>
                </c:pt>
                <c:pt idx="3365">
                  <c:v>142.0</c:v>
                </c:pt>
                <c:pt idx="3366">
                  <c:v>142.0</c:v>
                </c:pt>
                <c:pt idx="3367">
                  <c:v>142.0</c:v>
                </c:pt>
                <c:pt idx="3368">
                  <c:v>142.0</c:v>
                </c:pt>
                <c:pt idx="3369">
                  <c:v>142.0</c:v>
                </c:pt>
                <c:pt idx="3370">
                  <c:v>142.0</c:v>
                </c:pt>
                <c:pt idx="3371">
                  <c:v>142.0</c:v>
                </c:pt>
                <c:pt idx="3372">
                  <c:v>142.0</c:v>
                </c:pt>
                <c:pt idx="3373">
                  <c:v>142.0</c:v>
                </c:pt>
                <c:pt idx="3374">
                  <c:v>142.0</c:v>
                </c:pt>
                <c:pt idx="3375">
                  <c:v>142.0</c:v>
                </c:pt>
                <c:pt idx="3376">
                  <c:v>142.0</c:v>
                </c:pt>
                <c:pt idx="3377">
                  <c:v>143.0</c:v>
                </c:pt>
                <c:pt idx="3378">
                  <c:v>143.0</c:v>
                </c:pt>
                <c:pt idx="3379">
                  <c:v>143.0</c:v>
                </c:pt>
                <c:pt idx="3380">
                  <c:v>143.0</c:v>
                </c:pt>
                <c:pt idx="3381">
                  <c:v>143.0</c:v>
                </c:pt>
                <c:pt idx="3382">
                  <c:v>143.0</c:v>
                </c:pt>
                <c:pt idx="3383">
                  <c:v>143.0</c:v>
                </c:pt>
                <c:pt idx="3384">
                  <c:v>143.0</c:v>
                </c:pt>
                <c:pt idx="3385">
                  <c:v>143.0</c:v>
                </c:pt>
                <c:pt idx="3386">
                  <c:v>143.0</c:v>
                </c:pt>
                <c:pt idx="3387">
                  <c:v>143.0</c:v>
                </c:pt>
                <c:pt idx="3388">
                  <c:v>143.0</c:v>
                </c:pt>
                <c:pt idx="3389">
                  <c:v>143.0</c:v>
                </c:pt>
                <c:pt idx="3390">
                  <c:v>143.0</c:v>
                </c:pt>
                <c:pt idx="3391">
                  <c:v>143.0</c:v>
                </c:pt>
                <c:pt idx="3392">
                  <c:v>143.0</c:v>
                </c:pt>
                <c:pt idx="3393">
                  <c:v>143.0</c:v>
                </c:pt>
                <c:pt idx="3394">
                  <c:v>143.0</c:v>
                </c:pt>
                <c:pt idx="3395">
                  <c:v>143.0</c:v>
                </c:pt>
                <c:pt idx="3396">
                  <c:v>143.0</c:v>
                </c:pt>
                <c:pt idx="3397">
                  <c:v>143.0</c:v>
                </c:pt>
                <c:pt idx="3398">
                  <c:v>143.0</c:v>
                </c:pt>
                <c:pt idx="3399">
                  <c:v>143.0</c:v>
                </c:pt>
                <c:pt idx="3400">
                  <c:v>143.0</c:v>
                </c:pt>
                <c:pt idx="3401">
                  <c:v>143.0</c:v>
                </c:pt>
                <c:pt idx="3402">
                  <c:v>143.0</c:v>
                </c:pt>
                <c:pt idx="3403">
                  <c:v>143.0</c:v>
                </c:pt>
                <c:pt idx="3404">
                  <c:v>143.0</c:v>
                </c:pt>
                <c:pt idx="3405">
                  <c:v>143.0</c:v>
                </c:pt>
                <c:pt idx="3406">
                  <c:v>143.0</c:v>
                </c:pt>
                <c:pt idx="3407">
                  <c:v>144.0</c:v>
                </c:pt>
                <c:pt idx="3408">
                  <c:v>144.0</c:v>
                </c:pt>
                <c:pt idx="3409">
                  <c:v>144.0</c:v>
                </c:pt>
                <c:pt idx="3410">
                  <c:v>144.0</c:v>
                </c:pt>
                <c:pt idx="3411">
                  <c:v>144.0</c:v>
                </c:pt>
                <c:pt idx="3412">
                  <c:v>144.0</c:v>
                </c:pt>
                <c:pt idx="3413">
                  <c:v>144.0</c:v>
                </c:pt>
                <c:pt idx="3414">
                  <c:v>144.0</c:v>
                </c:pt>
                <c:pt idx="3415">
                  <c:v>144.0</c:v>
                </c:pt>
                <c:pt idx="3416">
                  <c:v>144.0</c:v>
                </c:pt>
                <c:pt idx="3417">
                  <c:v>144.0</c:v>
                </c:pt>
                <c:pt idx="3418">
                  <c:v>144.0</c:v>
                </c:pt>
                <c:pt idx="3419">
                  <c:v>144.0</c:v>
                </c:pt>
                <c:pt idx="3420">
                  <c:v>144.0</c:v>
                </c:pt>
                <c:pt idx="3421">
                  <c:v>144.0</c:v>
                </c:pt>
                <c:pt idx="3422">
                  <c:v>144.0</c:v>
                </c:pt>
                <c:pt idx="3423">
                  <c:v>144.0</c:v>
                </c:pt>
                <c:pt idx="3424">
                  <c:v>144.0</c:v>
                </c:pt>
                <c:pt idx="3425">
                  <c:v>144.0</c:v>
                </c:pt>
                <c:pt idx="3426">
                  <c:v>144.0</c:v>
                </c:pt>
                <c:pt idx="3427">
                  <c:v>144.0</c:v>
                </c:pt>
                <c:pt idx="3428">
                  <c:v>144.0</c:v>
                </c:pt>
                <c:pt idx="3429">
                  <c:v>144.0</c:v>
                </c:pt>
                <c:pt idx="3430">
                  <c:v>144.0</c:v>
                </c:pt>
                <c:pt idx="3431">
                  <c:v>144.0</c:v>
                </c:pt>
                <c:pt idx="3432">
                  <c:v>144.0</c:v>
                </c:pt>
                <c:pt idx="3433">
                  <c:v>144.0</c:v>
                </c:pt>
                <c:pt idx="3434">
                  <c:v>144.0</c:v>
                </c:pt>
                <c:pt idx="3435">
                  <c:v>144.0</c:v>
                </c:pt>
                <c:pt idx="3436">
                  <c:v>145.0</c:v>
                </c:pt>
                <c:pt idx="3437">
                  <c:v>145.0</c:v>
                </c:pt>
                <c:pt idx="3438">
                  <c:v>145.0</c:v>
                </c:pt>
                <c:pt idx="3439">
                  <c:v>145.0</c:v>
                </c:pt>
                <c:pt idx="3440">
                  <c:v>145.0</c:v>
                </c:pt>
                <c:pt idx="3441">
                  <c:v>145.0</c:v>
                </c:pt>
                <c:pt idx="3442">
                  <c:v>145.0</c:v>
                </c:pt>
                <c:pt idx="3443">
                  <c:v>145.0</c:v>
                </c:pt>
                <c:pt idx="3444">
                  <c:v>145.0</c:v>
                </c:pt>
                <c:pt idx="3445">
                  <c:v>145.0</c:v>
                </c:pt>
                <c:pt idx="3446">
                  <c:v>145.0</c:v>
                </c:pt>
                <c:pt idx="3447">
                  <c:v>145.0</c:v>
                </c:pt>
                <c:pt idx="3448">
                  <c:v>145.0</c:v>
                </c:pt>
                <c:pt idx="3449">
                  <c:v>145.0</c:v>
                </c:pt>
                <c:pt idx="3450">
                  <c:v>145.0</c:v>
                </c:pt>
                <c:pt idx="3451">
                  <c:v>145.0</c:v>
                </c:pt>
                <c:pt idx="3452">
                  <c:v>145.0</c:v>
                </c:pt>
                <c:pt idx="3453">
                  <c:v>145.0</c:v>
                </c:pt>
                <c:pt idx="3454">
                  <c:v>145.0</c:v>
                </c:pt>
                <c:pt idx="3455">
                  <c:v>145.0</c:v>
                </c:pt>
                <c:pt idx="3456">
                  <c:v>145.0</c:v>
                </c:pt>
                <c:pt idx="3457">
                  <c:v>145.0</c:v>
                </c:pt>
                <c:pt idx="3458">
                  <c:v>145.0</c:v>
                </c:pt>
                <c:pt idx="3459">
                  <c:v>145.0</c:v>
                </c:pt>
                <c:pt idx="3460">
                  <c:v>145.0</c:v>
                </c:pt>
                <c:pt idx="3461">
                  <c:v>145.0</c:v>
                </c:pt>
                <c:pt idx="3462">
                  <c:v>145.0</c:v>
                </c:pt>
                <c:pt idx="3463">
                  <c:v>146.0</c:v>
                </c:pt>
                <c:pt idx="3464">
                  <c:v>146.0</c:v>
                </c:pt>
                <c:pt idx="3465">
                  <c:v>147.0</c:v>
                </c:pt>
                <c:pt idx="3466">
                  <c:v>147.0</c:v>
                </c:pt>
                <c:pt idx="3467">
                  <c:v>147.0</c:v>
                </c:pt>
                <c:pt idx="3468">
                  <c:v>147.0</c:v>
                </c:pt>
                <c:pt idx="3469">
                  <c:v>147.0</c:v>
                </c:pt>
                <c:pt idx="3470">
                  <c:v>147.0</c:v>
                </c:pt>
                <c:pt idx="3471">
                  <c:v>147.0</c:v>
                </c:pt>
                <c:pt idx="3472">
                  <c:v>147.0</c:v>
                </c:pt>
                <c:pt idx="3473">
                  <c:v>148.0</c:v>
                </c:pt>
                <c:pt idx="3474">
                  <c:v>148.0</c:v>
                </c:pt>
                <c:pt idx="3475">
                  <c:v>148.0</c:v>
                </c:pt>
                <c:pt idx="3476">
                  <c:v>148.0</c:v>
                </c:pt>
                <c:pt idx="3477">
                  <c:v>148.0</c:v>
                </c:pt>
                <c:pt idx="3478">
                  <c:v>148.0</c:v>
                </c:pt>
                <c:pt idx="3479">
                  <c:v>148.0</c:v>
                </c:pt>
                <c:pt idx="3480">
                  <c:v>148.0</c:v>
                </c:pt>
                <c:pt idx="3481">
                  <c:v>148.0</c:v>
                </c:pt>
                <c:pt idx="3482">
                  <c:v>148.0</c:v>
                </c:pt>
                <c:pt idx="3483">
                  <c:v>148.0</c:v>
                </c:pt>
                <c:pt idx="3484">
                  <c:v>149.0</c:v>
                </c:pt>
                <c:pt idx="3485">
                  <c:v>149.0</c:v>
                </c:pt>
                <c:pt idx="3486">
                  <c:v>149.0</c:v>
                </c:pt>
                <c:pt idx="3487">
                  <c:v>149.0</c:v>
                </c:pt>
                <c:pt idx="3488">
                  <c:v>149.0</c:v>
                </c:pt>
                <c:pt idx="3489">
                  <c:v>149.0</c:v>
                </c:pt>
                <c:pt idx="3490">
                  <c:v>149.0</c:v>
                </c:pt>
                <c:pt idx="3491">
                  <c:v>150.0</c:v>
                </c:pt>
                <c:pt idx="3492">
                  <c:v>150.0</c:v>
                </c:pt>
                <c:pt idx="3493">
                  <c:v>150.0</c:v>
                </c:pt>
                <c:pt idx="3494">
                  <c:v>150.0</c:v>
                </c:pt>
                <c:pt idx="3495">
                  <c:v>150.0</c:v>
                </c:pt>
                <c:pt idx="3496">
                  <c:v>150.0</c:v>
                </c:pt>
                <c:pt idx="3497">
                  <c:v>150.0</c:v>
                </c:pt>
                <c:pt idx="3498">
                  <c:v>150.0</c:v>
                </c:pt>
                <c:pt idx="3499">
                  <c:v>150.0</c:v>
                </c:pt>
                <c:pt idx="3500">
                  <c:v>150.0</c:v>
                </c:pt>
                <c:pt idx="3501">
                  <c:v>150.0</c:v>
                </c:pt>
                <c:pt idx="3502">
                  <c:v>150.0</c:v>
                </c:pt>
                <c:pt idx="3503">
                  <c:v>150.0</c:v>
                </c:pt>
                <c:pt idx="3504">
                  <c:v>150.0</c:v>
                </c:pt>
                <c:pt idx="3505">
                  <c:v>150.0</c:v>
                </c:pt>
                <c:pt idx="3506">
                  <c:v>150.0</c:v>
                </c:pt>
                <c:pt idx="3507">
                  <c:v>150.0</c:v>
                </c:pt>
                <c:pt idx="3508">
                  <c:v>150.0</c:v>
                </c:pt>
                <c:pt idx="3509">
                  <c:v>150.0</c:v>
                </c:pt>
                <c:pt idx="3510">
                  <c:v>150.0</c:v>
                </c:pt>
                <c:pt idx="3511">
                  <c:v>150.0</c:v>
                </c:pt>
                <c:pt idx="3512">
                  <c:v>150.0</c:v>
                </c:pt>
                <c:pt idx="3513">
                  <c:v>150.0</c:v>
                </c:pt>
                <c:pt idx="3514">
                  <c:v>150.0</c:v>
                </c:pt>
                <c:pt idx="3515">
                  <c:v>150.0</c:v>
                </c:pt>
                <c:pt idx="3516">
                  <c:v>150.0</c:v>
                </c:pt>
                <c:pt idx="3517">
                  <c:v>150.0</c:v>
                </c:pt>
                <c:pt idx="3518">
                  <c:v>150.0</c:v>
                </c:pt>
                <c:pt idx="3519">
                  <c:v>150.0</c:v>
                </c:pt>
                <c:pt idx="3520">
                  <c:v>150.0</c:v>
                </c:pt>
                <c:pt idx="3521">
                  <c:v>150.0</c:v>
                </c:pt>
                <c:pt idx="3522">
                  <c:v>150.0</c:v>
                </c:pt>
                <c:pt idx="3523">
                  <c:v>150.0</c:v>
                </c:pt>
                <c:pt idx="3524">
                  <c:v>150.0</c:v>
                </c:pt>
                <c:pt idx="3525">
                  <c:v>150.0</c:v>
                </c:pt>
                <c:pt idx="3526">
                  <c:v>150.0</c:v>
                </c:pt>
                <c:pt idx="3527">
                  <c:v>150.0</c:v>
                </c:pt>
                <c:pt idx="3528">
                  <c:v>150.0</c:v>
                </c:pt>
                <c:pt idx="3529">
                  <c:v>150.0</c:v>
                </c:pt>
                <c:pt idx="3530">
                  <c:v>150.0</c:v>
                </c:pt>
                <c:pt idx="3531">
                  <c:v>150.0</c:v>
                </c:pt>
                <c:pt idx="3532">
                  <c:v>150.0</c:v>
                </c:pt>
                <c:pt idx="3533">
                  <c:v>150.0</c:v>
                </c:pt>
                <c:pt idx="3534">
                  <c:v>150.0</c:v>
                </c:pt>
                <c:pt idx="3535">
                  <c:v>150.0</c:v>
                </c:pt>
                <c:pt idx="3536">
                  <c:v>150.0</c:v>
                </c:pt>
                <c:pt idx="3537">
                  <c:v>150.0</c:v>
                </c:pt>
                <c:pt idx="3538">
                  <c:v>150.0</c:v>
                </c:pt>
                <c:pt idx="3539">
                  <c:v>150.0</c:v>
                </c:pt>
                <c:pt idx="3540">
                  <c:v>150.0</c:v>
                </c:pt>
                <c:pt idx="3541">
                  <c:v>150.0</c:v>
                </c:pt>
                <c:pt idx="3542">
                  <c:v>150.0</c:v>
                </c:pt>
                <c:pt idx="3543">
                  <c:v>150.0</c:v>
                </c:pt>
                <c:pt idx="3544">
                  <c:v>150.0</c:v>
                </c:pt>
                <c:pt idx="3545">
                  <c:v>150.0</c:v>
                </c:pt>
                <c:pt idx="3546">
                  <c:v>150.0</c:v>
                </c:pt>
                <c:pt idx="3547">
                  <c:v>150.0</c:v>
                </c:pt>
                <c:pt idx="3548">
                  <c:v>150.0</c:v>
                </c:pt>
                <c:pt idx="3549">
                  <c:v>150.0</c:v>
                </c:pt>
                <c:pt idx="3550">
                  <c:v>150.0</c:v>
                </c:pt>
                <c:pt idx="3551">
                  <c:v>150.0</c:v>
                </c:pt>
                <c:pt idx="3552">
                  <c:v>150.0</c:v>
                </c:pt>
                <c:pt idx="3553">
                  <c:v>150.0</c:v>
                </c:pt>
                <c:pt idx="3554">
                  <c:v>150.0</c:v>
                </c:pt>
                <c:pt idx="3555">
                  <c:v>150.0</c:v>
                </c:pt>
                <c:pt idx="3556">
                  <c:v>150.0</c:v>
                </c:pt>
                <c:pt idx="3557">
                  <c:v>150.0</c:v>
                </c:pt>
                <c:pt idx="3558">
                  <c:v>150.0</c:v>
                </c:pt>
                <c:pt idx="3559">
                  <c:v>150.0</c:v>
                </c:pt>
                <c:pt idx="3560">
                  <c:v>150.0</c:v>
                </c:pt>
                <c:pt idx="3561">
                  <c:v>150.0</c:v>
                </c:pt>
                <c:pt idx="3562">
                  <c:v>150.0</c:v>
                </c:pt>
                <c:pt idx="3563">
                  <c:v>150.0</c:v>
                </c:pt>
                <c:pt idx="3564">
                  <c:v>150.0</c:v>
                </c:pt>
                <c:pt idx="3565">
                  <c:v>150.0</c:v>
                </c:pt>
                <c:pt idx="3566">
                  <c:v>150.0</c:v>
                </c:pt>
                <c:pt idx="3567">
                  <c:v>150.0</c:v>
                </c:pt>
                <c:pt idx="3568">
                  <c:v>150.0</c:v>
                </c:pt>
                <c:pt idx="3569">
                  <c:v>150.0</c:v>
                </c:pt>
                <c:pt idx="3570">
                  <c:v>150.0</c:v>
                </c:pt>
                <c:pt idx="3571">
                  <c:v>150.0</c:v>
                </c:pt>
                <c:pt idx="3572">
                  <c:v>150.0</c:v>
                </c:pt>
                <c:pt idx="3573">
                  <c:v>150.0</c:v>
                </c:pt>
                <c:pt idx="3574">
                  <c:v>150.0</c:v>
                </c:pt>
                <c:pt idx="3575">
                  <c:v>150.0</c:v>
                </c:pt>
                <c:pt idx="3576">
                  <c:v>150.0</c:v>
                </c:pt>
                <c:pt idx="3577">
                  <c:v>150.0</c:v>
                </c:pt>
                <c:pt idx="3578">
                  <c:v>150.0</c:v>
                </c:pt>
                <c:pt idx="3579">
                  <c:v>150.0</c:v>
                </c:pt>
                <c:pt idx="3580">
                  <c:v>150.0</c:v>
                </c:pt>
                <c:pt idx="3581">
                  <c:v>150.0</c:v>
                </c:pt>
                <c:pt idx="3582">
                  <c:v>150.0</c:v>
                </c:pt>
                <c:pt idx="3583">
                  <c:v>150.0</c:v>
                </c:pt>
                <c:pt idx="3584">
                  <c:v>150.0</c:v>
                </c:pt>
                <c:pt idx="3585">
                  <c:v>150.0</c:v>
                </c:pt>
                <c:pt idx="3586">
                  <c:v>150.0</c:v>
                </c:pt>
                <c:pt idx="3587">
                  <c:v>150.0</c:v>
                </c:pt>
                <c:pt idx="3588">
                  <c:v>150.0</c:v>
                </c:pt>
                <c:pt idx="3589">
                  <c:v>150.0</c:v>
                </c:pt>
                <c:pt idx="3590">
                  <c:v>150.0</c:v>
                </c:pt>
                <c:pt idx="3591">
                  <c:v>150.0</c:v>
                </c:pt>
                <c:pt idx="3592">
                  <c:v>150.0</c:v>
                </c:pt>
                <c:pt idx="3593">
                  <c:v>150.0</c:v>
                </c:pt>
                <c:pt idx="3594">
                  <c:v>150.0</c:v>
                </c:pt>
                <c:pt idx="3595">
                  <c:v>150.0</c:v>
                </c:pt>
                <c:pt idx="3596">
                  <c:v>150.0</c:v>
                </c:pt>
                <c:pt idx="3597">
                  <c:v>150.0</c:v>
                </c:pt>
                <c:pt idx="3598">
                  <c:v>150.0</c:v>
                </c:pt>
                <c:pt idx="3599">
                  <c:v>150.0</c:v>
                </c:pt>
                <c:pt idx="3600">
                  <c:v>150.0</c:v>
                </c:pt>
                <c:pt idx="3601">
                  <c:v>150.0</c:v>
                </c:pt>
                <c:pt idx="3602">
                  <c:v>150.0</c:v>
                </c:pt>
                <c:pt idx="3603">
                  <c:v>150.0</c:v>
                </c:pt>
                <c:pt idx="3604">
                  <c:v>150.0</c:v>
                </c:pt>
                <c:pt idx="3605">
                  <c:v>150.0</c:v>
                </c:pt>
                <c:pt idx="3606">
                  <c:v>150.0</c:v>
                </c:pt>
                <c:pt idx="3607">
                  <c:v>150.0</c:v>
                </c:pt>
                <c:pt idx="3608">
                  <c:v>150.0</c:v>
                </c:pt>
                <c:pt idx="3609">
                  <c:v>150.0</c:v>
                </c:pt>
                <c:pt idx="3610">
                  <c:v>150.0</c:v>
                </c:pt>
                <c:pt idx="3611">
                  <c:v>150.0</c:v>
                </c:pt>
                <c:pt idx="3612">
                  <c:v>150.0</c:v>
                </c:pt>
                <c:pt idx="3613">
                  <c:v>150.0</c:v>
                </c:pt>
                <c:pt idx="3614">
                  <c:v>150.0</c:v>
                </c:pt>
                <c:pt idx="3615">
                  <c:v>150.0</c:v>
                </c:pt>
                <c:pt idx="3616">
                  <c:v>150.0</c:v>
                </c:pt>
                <c:pt idx="3617">
                  <c:v>151.0</c:v>
                </c:pt>
                <c:pt idx="3618">
                  <c:v>151.0</c:v>
                </c:pt>
                <c:pt idx="3619">
                  <c:v>151.0</c:v>
                </c:pt>
                <c:pt idx="3620">
                  <c:v>151.0</c:v>
                </c:pt>
                <c:pt idx="3621">
                  <c:v>151.0</c:v>
                </c:pt>
                <c:pt idx="3622">
                  <c:v>151.0</c:v>
                </c:pt>
                <c:pt idx="3623">
                  <c:v>151.0</c:v>
                </c:pt>
                <c:pt idx="3624">
                  <c:v>151.0</c:v>
                </c:pt>
                <c:pt idx="3625">
                  <c:v>151.0</c:v>
                </c:pt>
                <c:pt idx="3626">
                  <c:v>151.0</c:v>
                </c:pt>
                <c:pt idx="3627">
                  <c:v>151.0</c:v>
                </c:pt>
                <c:pt idx="3628">
                  <c:v>151.0</c:v>
                </c:pt>
                <c:pt idx="3629">
                  <c:v>151.0</c:v>
                </c:pt>
                <c:pt idx="3630">
                  <c:v>151.0</c:v>
                </c:pt>
                <c:pt idx="3631">
                  <c:v>151.0</c:v>
                </c:pt>
                <c:pt idx="3632">
                  <c:v>151.0</c:v>
                </c:pt>
                <c:pt idx="3633">
                  <c:v>151.0</c:v>
                </c:pt>
                <c:pt idx="3634">
                  <c:v>151.0</c:v>
                </c:pt>
                <c:pt idx="3635">
                  <c:v>151.0</c:v>
                </c:pt>
                <c:pt idx="3636">
                  <c:v>151.0</c:v>
                </c:pt>
                <c:pt idx="3637">
                  <c:v>151.0</c:v>
                </c:pt>
                <c:pt idx="3638">
                  <c:v>151.0</c:v>
                </c:pt>
                <c:pt idx="3639">
                  <c:v>151.0</c:v>
                </c:pt>
                <c:pt idx="3640">
                  <c:v>151.0</c:v>
                </c:pt>
                <c:pt idx="3641">
                  <c:v>151.0</c:v>
                </c:pt>
                <c:pt idx="3642">
                  <c:v>151.0</c:v>
                </c:pt>
                <c:pt idx="3643">
                  <c:v>151.0</c:v>
                </c:pt>
                <c:pt idx="3644">
                  <c:v>151.0</c:v>
                </c:pt>
                <c:pt idx="3645">
                  <c:v>151.0</c:v>
                </c:pt>
                <c:pt idx="3646">
                  <c:v>151.0</c:v>
                </c:pt>
                <c:pt idx="3647">
                  <c:v>151.0</c:v>
                </c:pt>
                <c:pt idx="3648">
                  <c:v>151.0</c:v>
                </c:pt>
                <c:pt idx="3649">
                  <c:v>151.0</c:v>
                </c:pt>
                <c:pt idx="3650">
                  <c:v>151.0</c:v>
                </c:pt>
                <c:pt idx="3651">
                  <c:v>151.0</c:v>
                </c:pt>
                <c:pt idx="3652">
                  <c:v>151.0</c:v>
                </c:pt>
                <c:pt idx="3653">
                  <c:v>151.0</c:v>
                </c:pt>
                <c:pt idx="3654">
                  <c:v>152.0</c:v>
                </c:pt>
                <c:pt idx="3655">
                  <c:v>153.0</c:v>
                </c:pt>
                <c:pt idx="3656">
                  <c:v>154.0</c:v>
                </c:pt>
                <c:pt idx="3657">
                  <c:v>154.0</c:v>
                </c:pt>
                <c:pt idx="3658">
                  <c:v>154.0</c:v>
                </c:pt>
                <c:pt idx="3659">
                  <c:v>154.0</c:v>
                </c:pt>
                <c:pt idx="3660">
                  <c:v>154.0</c:v>
                </c:pt>
                <c:pt idx="3661">
                  <c:v>154.0</c:v>
                </c:pt>
                <c:pt idx="3662">
                  <c:v>154.0</c:v>
                </c:pt>
                <c:pt idx="3663">
                  <c:v>155.0</c:v>
                </c:pt>
                <c:pt idx="3664">
                  <c:v>155.0</c:v>
                </c:pt>
                <c:pt idx="3665">
                  <c:v>155.0</c:v>
                </c:pt>
                <c:pt idx="3666">
                  <c:v>155.0</c:v>
                </c:pt>
                <c:pt idx="3667">
                  <c:v>155.0</c:v>
                </c:pt>
                <c:pt idx="3668">
                  <c:v>155.0</c:v>
                </c:pt>
                <c:pt idx="3669">
                  <c:v>155.0</c:v>
                </c:pt>
                <c:pt idx="3670">
                  <c:v>155.0</c:v>
                </c:pt>
                <c:pt idx="3671">
                  <c:v>155.0</c:v>
                </c:pt>
                <c:pt idx="3672">
                  <c:v>155.0</c:v>
                </c:pt>
                <c:pt idx="3673">
                  <c:v>155.0</c:v>
                </c:pt>
                <c:pt idx="3674">
                  <c:v>155.0</c:v>
                </c:pt>
                <c:pt idx="3675">
                  <c:v>155.0</c:v>
                </c:pt>
                <c:pt idx="3676">
                  <c:v>156.0</c:v>
                </c:pt>
                <c:pt idx="3677">
                  <c:v>156.0</c:v>
                </c:pt>
                <c:pt idx="3678">
                  <c:v>157.0</c:v>
                </c:pt>
                <c:pt idx="3679">
                  <c:v>157.0</c:v>
                </c:pt>
                <c:pt idx="3680">
                  <c:v>157.0</c:v>
                </c:pt>
                <c:pt idx="3681">
                  <c:v>157.0</c:v>
                </c:pt>
                <c:pt idx="3682">
                  <c:v>157.0</c:v>
                </c:pt>
                <c:pt idx="3683">
                  <c:v>157.0</c:v>
                </c:pt>
                <c:pt idx="3684">
                  <c:v>157.0</c:v>
                </c:pt>
                <c:pt idx="3685">
                  <c:v>157.0</c:v>
                </c:pt>
                <c:pt idx="3686">
                  <c:v>157.0</c:v>
                </c:pt>
                <c:pt idx="3687">
                  <c:v>157.0</c:v>
                </c:pt>
                <c:pt idx="3688">
                  <c:v>157.0</c:v>
                </c:pt>
                <c:pt idx="3689">
                  <c:v>157.0</c:v>
                </c:pt>
                <c:pt idx="3690">
                  <c:v>157.0</c:v>
                </c:pt>
                <c:pt idx="3691">
                  <c:v>157.0</c:v>
                </c:pt>
                <c:pt idx="3692">
                  <c:v>157.0</c:v>
                </c:pt>
                <c:pt idx="3693">
                  <c:v>157.0</c:v>
                </c:pt>
                <c:pt idx="3694">
                  <c:v>157.0</c:v>
                </c:pt>
                <c:pt idx="3695">
                  <c:v>157.0</c:v>
                </c:pt>
                <c:pt idx="3696">
                  <c:v>157.0</c:v>
                </c:pt>
                <c:pt idx="3697">
                  <c:v>157.0</c:v>
                </c:pt>
                <c:pt idx="3698">
                  <c:v>157.0</c:v>
                </c:pt>
                <c:pt idx="3699">
                  <c:v>157.0</c:v>
                </c:pt>
                <c:pt idx="3700">
                  <c:v>157.0</c:v>
                </c:pt>
                <c:pt idx="3701">
                  <c:v>157.0</c:v>
                </c:pt>
                <c:pt idx="3702">
                  <c:v>157.0</c:v>
                </c:pt>
                <c:pt idx="3703">
                  <c:v>157.0</c:v>
                </c:pt>
                <c:pt idx="3704">
                  <c:v>157.0</c:v>
                </c:pt>
                <c:pt idx="3705">
                  <c:v>157.0</c:v>
                </c:pt>
                <c:pt idx="3706">
                  <c:v>157.0</c:v>
                </c:pt>
                <c:pt idx="3707">
                  <c:v>157.0</c:v>
                </c:pt>
                <c:pt idx="3708">
                  <c:v>157.0</c:v>
                </c:pt>
                <c:pt idx="3709">
                  <c:v>157.0</c:v>
                </c:pt>
                <c:pt idx="3710">
                  <c:v>157.0</c:v>
                </c:pt>
                <c:pt idx="3711">
                  <c:v>157.0</c:v>
                </c:pt>
                <c:pt idx="3712">
                  <c:v>157.0</c:v>
                </c:pt>
                <c:pt idx="3713">
                  <c:v>157.0</c:v>
                </c:pt>
                <c:pt idx="3714">
                  <c:v>157.0</c:v>
                </c:pt>
                <c:pt idx="3715">
                  <c:v>157.0</c:v>
                </c:pt>
                <c:pt idx="3716">
                  <c:v>157.0</c:v>
                </c:pt>
                <c:pt idx="3717">
                  <c:v>157.0</c:v>
                </c:pt>
                <c:pt idx="3718">
                  <c:v>157.0</c:v>
                </c:pt>
                <c:pt idx="3719">
                  <c:v>157.0</c:v>
                </c:pt>
                <c:pt idx="3720">
                  <c:v>157.0</c:v>
                </c:pt>
                <c:pt idx="3721">
                  <c:v>157.0</c:v>
                </c:pt>
                <c:pt idx="3722">
                  <c:v>157.0</c:v>
                </c:pt>
                <c:pt idx="3723">
                  <c:v>157.0</c:v>
                </c:pt>
                <c:pt idx="3724">
                  <c:v>157.0</c:v>
                </c:pt>
                <c:pt idx="3725">
                  <c:v>157.0</c:v>
                </c:pt>
                <c:pt idx="3726">
                  <c:v>157.0</c:v>
                </c:pt>
                <c:pt idx="3727">
                  <c:v>157.0</c:v>
                </c:pt>
                <c:pt idx="3728">
                  <c:v>157.0</c:v>
                </c:pt>
                <c:pt idx="3729">
                  <c:v>157.0</c:v>
                </c:pt>
                <c:pt idx="3730">
                  <c:v>157.0</c:v>
                </c:pt>
                <c:pt idx="3731">
                  <c:v>157.0</c:v>
                </c:pt>
                <c:pt idx="3732">
                  <c:v>157.0</c:v>
                </c:pt>
                <c:pt idx="3733">
                  <c:v>157.0</c:v>
                </c:pt>
                <c:pt idx="3734">
                  <c:v>157.0</c:v>
                </c:pt>
                <c:pt idx="3735">
                  <c:v>157.0</c:v>
                </c:pt>
                <c:pt idx="3736">
                  <c:v>157.0</c:v>
                </c:pt>
                <c:pt idx="3737">
                  <c:v>157.0</c:v>
                </c:pt>
                <c:pt idx="3738">
                  <c:v>157.0</c:v>
                </c:pt>
                <c:pt idx="3739">
                  <c:v>157.0</c:v>
                </c:pt>
                <c:pt idx="3740">
                  <c:v>157.0</c:v>
                </c:pt>
                <c:pt idx="3741">
                  <c:v>157.0</c:v>
                </c:pt>
                <c:pt idx="3742">
                  <c:v>157.0</c:v>
                </c:pt>
                <c:pt idx="3743">
                  <c:v>157.0</c:v>
                </c:pt>
                <c:pt idx="3744">
                  <c:v>157.0</c:v>
                </c:pt>
                <c:pt idx="3745">
                  <c:v>157.0</c:v>
                </c:pt>
                <c:pt idx="3746">
                  <c:v>157.0</c:v>
                </c:pt>
                <c:pt idx="3747">
                  <c:v>157.0</c:v>
                </c:pt>
                <c:pt idx="3748">
                  <c:v>157.0</c:v>
                </c:pt>
                <c:pt idx="3749">
                  <c:v>157.0</c:v>
                </c:pt>
                <c:pt idx="3750">
                  <c:v>157.0</c:v>
                </c:pt>
                <c:pt idx="3751">
                  <c:v>157.0</c:v>
                </c:pt>
                <c:pt idx="3752">
                  <c:v>157.0</c:v>
                </c:pt>
                <c:pt idx="3753">
                  <c:v>157.0</c:v>
                </c:pt>
                <c:pt idx="3754">
                  <c:v>157.0</c:v>
                </c:pt>
                <c:pt idx="3755">
                  <c:v>157.0</c:v>
                </c:pt>
                <c:pt idx="3756">
                  <c:v>157.0</c:v>
                </c:pt>
                <c:pt idx="3757">
                  <c:v>157.0</c:v>
                </c:pt>
                <c:pt idx="3758">
                  <c:v>157.0</c:v>
                </c:pt>
                <c:pt idx="3759">
                  <c:v>157.0</c:v>
                </c:pt>
                <c:pt idx="3760">
                  <c:v>157.0</c:v>
                </c:pt>
                <c:pt idx="3761">
                  <c:v>157.0</c:v>
                </c:pt>
                <c:pt idx="3762">
                  <c:v>157.0</c:v>
                </c:pt>
                <c:pt idx="3763">
                  <c:v>157.0</c:v>
                </c:pt>
                <c:pt idx="3764">
                  <c:v>157.0</c:v>
                </c:pt>
                <c:pt idx="3765">
                  <c:v>157.0</c:v>
                </c:pt>
                <c:pt idx="3766">
                  <c:v>157.0</c:v>
                </c:pt>
                <c:pt idx="3767">
                  <c:v>158.0</c:v>
                </c:pt>
                <c:pt idx="3768">
                  <c:v>158.0</c:v>
                </c:pt>
                <c:pt idx="3769">
                  <c:v>158.0</c:v>
                </c:pt>
                <c:pt idx="3770">
                  <c:v>158.0</c:v>
                </c:pt>
                <c:pt idx="3771">
                  <c:v>158.0</c:v>
                </c:pt>
                <c:pt idx="3772">
                  <c:v>158.0</c:v>
                </c:pt>
                <c:pt idx="3773">
                  <c:v>158.0</c:v>
                </c:pt>
                <c:pt idx="3774">
                  <c:v>158.0</c:v>
                </c:pt>
                <c:pt idx="3775">
                  <c:v>158.0</c:v>
                </c:pt>
                <c:pt idx="3776">
                  <c:v>158.0</c:v>
                </c:pt>
                <c:pt idx="3777">
                  <c:v>158.0</c:v>
                </c:pt>
                <c:pt idx="3778">
                  <c:v>158.0</c:v>
                </c:pt>
                <c:pt idx="3779">
                  <c:v>158.0</c:v>
                </c:pt>
                <c:pt idx="3780">
                  <c:v>158.0</c:v>
                </c:pt>
                <c:pt idx="3781">
                  <c:v>158.0</c:v>
                </c:pt>
                <c:pt idx="3782">
                  <c:v>158.0</c:v>
                </c:pt>
                <c:pt idx="3783">
                  <c:v>158.0</c:v>
                </c:pt>
                <c:pt idx="3784">
                  <c:v>158.0</c:v>
                </c:pt>
                <c:pt idx="3785">
                  <c:v>158.0</c:v>
                </c:pt>
                <c:pt idx="3786">
                  <c:v>158.0</c:v>
                </c:pt>
                <c:pt idx="3787">
                  <c:v>158.0</c:v>
                </c:pt>
                <c:pt idx="3788">
                  <c:v>158.0</c:v>
                </c:pt>
                <c:pt idx="3789">
                  <c:v>158.0</c:v>
                </c:pt>
                <c:pt idx="3790">
                  <c:v>158.0</c:v>
                </c:pt>
                <c:pt idx="3791">
                  <c:v>158.0</c:v>
                </c:pt>
                <c:pt idx="3792">
                  <c:v>158.0</c:v>
                </c:pt>
                <c:pt idx="3793">
                  <c:v>158.0</c:v>
                </c:pt>
                <c:pt idx="3794">
                  <c:v>158.0</c:v>
                </c:pt>
                <c:pt idx="3795">
                  <c:v>158.0</c:v>
                </c:pt>
                <c:pt idx="3796">
                  <c:v>158.0</c:v>
                </c:pt>
                <c:pt idx="3797">
                  <c:v>158.0</c:v>
                </c:pt>
                <c:pt idx="3798">
                  <c:v>158.0</c:v>
                </c:pt>
                <c:pt idx="3799">
                  <c:v>158.0</c:v>
                </c:pt>
                <c:pt idx="3800">
                  <c:v>158.0</c:v>
                </c:pt>
                <c:pt idx="3801">
                  <c:v>158.0</c:v>
                </c:pt>
                <c:pt idx="3802">
                  <c:v>158.0</c:v>
                </c:pt>
                <c:pt idx="3803">
                  <c:v>158.0</c:v>
                </c:pt>
                <c:pt idx="3804">
                  <c:v>158.0</c:v>
                </c:pt>
                <c:pt idx="3805">
                  <c:v>158.0</c:v>
                </c:pt>
                <c:pt idx="3806">
                  <c:v>158.0</c:v>
                </c:pt>
                <c:pt idx="3807">
                  <c:v>158.0</c:v>
                </c:pt>
                <c:pt idx="3808">
                  <c:v>158.0</c:v>
                </c:pt>
                <c:pt idx="3809">
                  <c:v>158.0</c:v>
                </c:pt>
                <c:pt idx="3810">
                  <c:v>158.0</c:v>
                </c:pt>
                <c:pt idx="3811">
                  <c:v>158.0</c:v>
                </c:pt>
                <c:pt idx="3812">
                  <c:v>158.0</c:v>
                </c:pt>
                <c:pt idx="3813">
                  <c:v>158.0</c:v>
                </c:pt>
                <c:pt idx="3814">
                  <c:v>158.0</c:v>
                </c:pt>
                <c:pt idx="3815">
                  <c:v>158.0</c:v>
                </c:pt>
                <c:pt idx="3816">
                  <c:v>158.0</c:v>
                </c:pt>
                <c:pt idx="3817">
                  <c:v>158.0</c:v>
                </c:pt>
                <c:pt idx="3818">
                  <c:v>158.0</c:v>
                </c:pt>
                <c:pt idx="3819">
                  <c:v>158.0</c:v>
                </c:pt>
                <c:pt idx="3820">
                  <c:v>158.0</c:v>
                </c:pt>
                <c:pt idx="3821">
                  <c:v>158.0</c:v>
                </c:pt>
                <c:pt idx="3822">
                  <c:v>158.0</c:v>
                </c:pt>
                <c:pt idx="3823">
                  <c:v>158.0</c:v>
                </c:pt>
                <c:pt idx="3824">
                  <c:v>158.0</c:v>
                </c:pt>
                <c:pt idx="3825">
                  <c:v>158.0</c:v>
                </c:pt>
                <c:pt idx="3826">
                  <c:v>158.0</c:v>
                </c:pt>
                <c:pt idx="3827">
                  <c:v>158.0</c:v>
                </c:pt>
                <c:pt idx="3828">
                  <c:v>158.0</c:v>
                </c:pt>
                <c:pt idx="3829">
                  <c:v>158.0</c:v>
                </c:pt>
                <c:pt idx="3830">
                  <c:v>158.0</c:v>
                </c:pt>
                <c:pt idx="3831">
                  <c:v>158.0</c:v>
                </c:pt>
                <c:pt idx="3832">
                  <c:v>158.0</c:v>
                </c:pt>
                <c:pt idx="3833">
                  <c:v>158.0</c:v>
                </c:pt>
                <c:pt idx="3834">
                  <c:v>158.0</c:v>
                </c:pt>
                <c:pt idx="3835">
                  <c:v>158.0</c:v>
                </c:pt>
                <c:pt idx="3836">
                  <c:v>158.0</c:v>
                </c:pt>
                <c:pt idx="3837">
                  <c:v>158.0</c:v>
                </c:pt>
                <c:pt idx="3838">
                  <c:v>158.0</c:v>
                </c:pt>
                <c:pt idx="3839">
                  <c:v>158.0</c:v>
                </c:pt>
                <c:pt idx="3840">
                  <c:v>158.0</c:v>
                </c:pt>
                <c:pt idx="3841">
                  <c:v>158.0</c:v>
                </c:pt>
                <c:pt idx="3842">
                  <c:v>158.0</c:v>
                </c:pt>
                <c:pt idx="3843">
                  <c:v>158.0</c:v>
                </c:pt>
                <c:pt idx="3844">
                  <c:v>158.0</c:v>
                </c:pt>
                <c:pt idx="3845">
                  <c:v>158.0</c:v>
                </c:pt>
                <c:pt idx="3846">
                  <c:v>158.0</c:v>
                </c:pt>
                <c:pt idx="3847">
                  <c:v>158.0</c:v>
                </c:pt>
                <c:pt idx="3848">
                  <c:v>158.0</c:v>
                </c:pt>
                <c:pt idx="3849">
                  <c:v>158.0</c:v>
                </c:pt>
                <c:pt idx="3850">
                  <c:v>158.0</c:v>
                </c:pt>
                <c:pt idx="3851">
                  <c:v>158.0</c:v>
                </c:pt>
                <c:pt idx="3852">
                  <c:v>158.0</c:v>
                </c:pt>
                <c:pt idx="3853">
                  <c:v>158.0</c:v>
                </c:pt>
                <c:pt idx="3854">
                  <c:v>158.0</c:v>
                </c:pt>
                <c:pt idx="3855">
                  <c:v>158.0</c:v>
                </c:pt>
                <c:pt idx="3856">
                  <c:v>158.0</c:v>
                </c:pt>
                <c:pt idx="3857">
                  <c:v>158.0</c:v>
                </c:pt>
                <c:pt idx="3858">
                  <c:v>158.0</c:v>
                </c:pt>
                <c:pt idx="3859">
                  <c:v>158.0</c:v>
                </c:pt>
                <c:pt idx="3860">
                  <c:v>158.0</c:v>
                </c:pt>
                <c:pt idx="3861">
                  <c:v>158.0</c:v>
                </c:pt>
                <c:pt idx="3862">
                  <c:v>158.0</c:v>
                </c:pt>
                <c:pt idx="3863">
                  <c:v>158.0</c:v>
                </c:pt>
                <c:pt idx="3864">
                  <c:v>158.0</c:v>
                </c:pt>
                <c:pt idx="3865">
                  <c:v>158.0</c:v>
                </c:pt>
                <c:pt idx="3866">
                  <c:v>158.0</c:v>
                </c:pt>
                <c:pt idx="3867">
                  <c:v>158.0</c:v>
                </c:pt>
                <c:pt idx="3868">
                  <c:v>158.0</c:v>
                </c:pt>
                <c:pt idx="3869">
                  <c:v>158.0</c:v>
                </c:pt>
                <c:pt idx="3870">
                  <c:v>158.0</c:v>
                </c:pt>
                <c:pt idx="3871">
                  <c:v>158.0</c:v>
                </c:pt>
                <c:pt idx="3872">
                  <c:v>158.0</c:v>
                </c:pt>
                <c:pt idx="3873">
                  <c:v>158.0</c:v>
                </c:pt>
                <c:pt idx="3874">
                  <c:v>158.0</c:v>
                </c:pt>
                <c:pt idx="3875">
                  <c:v>158.0</c:v>
                </c:pt>
                <c:pt idx="3876">
                  <c:v>158.0</c:v>
                </c:pt>
                <c:pt idx="3877">
                  <c:v>158.0</c:v>
                </c:pt>
                <c:pt idx="3878">
                  <c:v>158.0</c:v>
                </c:pt>
                <c:pt idx="3879">
                  <c:v>158.0</c:v>
                </c:pt>
                <c:pt idx="3880">
                  <c:v>158.0</c:v>
                </c:pt>
                <c:pt idx="3881">
                  <c:v>158.0</c:v>
                </c:pt>
                <c:pt idx="3882">
                  <c:v>158.0</c:v>
                </c:pt>
                <c:pt idx="3883">
                  <c:v>158.0</c:v>
                </c:pt>
                <c:pt idx="3884">
                  <c:v>158.0</c:v>
                </c:pt>
                <c:pt idx="3885">
                  <c:v>158.0</c:v>
                </c:pt>
                <c:pt idx="3886">
                  <c:v>158.0</c:v>
                </c:pt>
                <c:pt idx="3887">
                  <c:v>158.0</c:v>
                </c:pt>
                <c:pt idx="3888">
                  <c:v>158.0</c:v>
                </c:pt>
                <c:pt idx="3889">
                  <c:v>158.0</c:v>
                </c:pt>
                <c:pt idx="3890">
                  <c:v>158.0</c:v>
                </c:pt>
                <c:pt idx="3891">
                  <c:v>158.0</c:v>
                </c:pt>
                <c:pt idx="3892">
                  <c:v>158.0</c:v>
                </c:pt>
                <c:pt idx="3893">
                  <c:v>158.0</c:v>
                </c:pt>
                <c:pt idx="3894">
                  <c:v>158.0</c:v>
                </c:pt>
                <c:pt idx="3895">
                  <c:v>158.0</c:v>
                </c:pt>
                <c:pt idx="3896">
                  <c:v>158.0</c:v>
                </c:pt>
                <c:pt idx="3897">
                  <c:v>158.0</c:v>
                </c:pt>
                <c:pt idx="3898">
                  <c:v>158.0</c:v>
                </c:pt>
                <c:pt idx="3899">
                  <c:v>158.0</c:v>
                </c:pt>
                <c:pt idx="3900">
                  <c:v>158.0</c:v>
                </c:pt>
                <c:pt idx="3901">
                  <c:v>158.0</c:v>
                </c:pt>
                <c:pt idx="3902">
                  <c:v>158.0</c:v>
                </c:pt>
                <c:pt idx="3903">
                  <c:v>158.0</c:v>
                </c:pt>
                <c:pt idx="3904">
                  <c:v>158.0</c:v>
                </c:pt>
                <c:pt idx="3905">
                  <c:v>158.0</c:v>
                </c:pt>
                <c:pt idx="3906">
                  <c:v>158.0</c:v>
                </c:pt>
                <c:pt idx="3907">
                  <c:v>158.0</c:v>
                </c:pt>
                <c:pt idx="3908">
                  <c:v>158.0</c:v>
                </c:pt>
                <c:pt idx="3909">
                  <c:v>158.0</c:v>
                </c:pt>
                <c:pt idx="3910">
                  <c:v>158.0</c:v>
                </c:pt>
                <c:pt idx="3911">
                  <c:v>158.0</c:v>
                </c:pt>
                <c:pt idx="3912">
                  <c:v>158.0</c:v>
                </c:pt>
                <c:pt idx="3913">
                  <c:v>158.0</c:v>
                </c:pt>
                <c:pt idx="3914">
                  <c:v>158.0</c:v>
                </c:pt>
                <c:pt idx="3915">
                  <c:v>158.0</c:v>
                </c:pt>
                <c:pt idx="3916">
                  <c:v>158.0</c:v>
                </c:pt>
                <c:pt idx="3917">
                  <c:v>158.0</c:v>
                </c:pt>
                <c:pt idx="3918">
                  <c:v>158.0</c:v>
                </c:pt>
                <c:pt idx="3919">
                  <c:v>158.0</c:v>
                </c:pt>
                <c:pt idx="3920">
                  <c:v>158.0</c:v>
                </c:pt>
                <c:pt idx="3921">
                  <c:v>158.0</c:v>
                </c:pt>
                <c:pt idx="3922">
                  <c:v>158.0</c:v>
                </c:pt>
                <c:pt idx="3923">
                  <c:v>158.0</c:v>
                </c:pt>
                <c:pt idx="3924">
                  <c:v>158.0</c:v>
                </c:pt>
                <c:pt idx="3925">
                  <c:v>158.0</c:v>
                </c:pt>
                <c:pt idx="3926">
                  <c:v>158.0</c:v>
                </c:pt>
                <c:pt idx="3927">
                  <c:v>158.0</c:v>
                </c:pt>
                <c:pt idx="3928">
                  <c:v>158.0</c:v>
                </c:pt>
                <c:pt idx="3929">
                  <c:v>158.0</c:v>
                </c:pt>
                <c:pt idx="3930">
                  <c:v>158.0</c:v>
                </c:pt>
                <c:pt idx="3931">
                  <c:v>158.0</c:v>
                </c:pt>
                <c:pt idx="3932">
                  <c:v>158.0</c:v>
                </c:pt>
                <c:pt idx="3933">
                  <c:v>158.0</c:v>
                </c:pt>
                <c:pt idx="3934">
                  <c:v>158.0</c:v>
                </c:pt>
                <c:pt idx="3935">
                  <c:v>158.0</c:v>
                </c:pt>
                <c:pt idx="3936">
                  <c:v>158.0</c:v>
                </c:pt>
                <c:pt idx="3937">
                  <c:v>158.0</c:v>
                </c:pt>
                <c:pt idx="3938">
                  <c:v>158.0</c:v>
                </c:pt>
                <c:pt idx="3939">
                  <c:v>158.0</c:v>
                </c:pt>
                <c:pt idx="3940">
                  <c:v>158.0</c:v>
                </c:pt>
                <c:pt idx="3941">
                  <c:v>158.0</c:v>
                </c:pt>
                <c:pt idx="3942">
                  <c:v>158.0</c:v>
                </c:pt>
                <c:pt idx="3943">
                  <c:v>158.0</c:v>
                </c:pt>
                <c:pt idx="3944">
                  <c:v>158.0</c:v>
                </c:pt>
                <c:pt idx="3945">
                  <c:v>158.0</c:v>
                </c:pt>
                <c:pt idx="3946">
                  <c:v>158.0</c:v>
                </c:pt>
                <c:pt idx="3947">
                  <c:v>158.0</c:v>
                </c:pt>
                <c:pt idx="3948">
                  <c:v>158.0</c:v>
                </c:pt>
                <c:pt idx="3949">
                  <c:v>158.0</c:v>
                </c:pt>
                <c:pt idx="3950">
                  <c:v>158.0</c:v>
                </c:pt>
                <c:pt idx="3951">
                  <c:v>158.0</c:v>
                </c:pt>
                <c:pt idx="3952">
                  <c:v>158.0</c:v>
                </c:pt>
                <c:pt idx="3953">
                  <c:v>158.0</c:v>
                </c:pt>
                <c:pt idx="3954">
                  <c:v>158.0</c:v>
                </c:pt>
                <c:pt idx="3955">
                  <c:v>158.0</c:v>
                </c:pt>
                <c:pt idx="3956">
                  <c:v>158.0</c:v>
                </c:pt>
                <c:pt idx="3957">
                  <c:v>158.0</c:v>
                </c:pt>
                <c:pt idx="3958">
                  <c:v>158.0</c:v>
                </c:pt>
                <c:pt idx="3959">
                  <c:v>158.0</c:v>
                </c:pt>
                <c:pt idx="3960">
                  <c:v>158.0</c:v>
                </c:pt>
                <c:pt idx="3961">
                  <c:v>158.0</c:v>
                </c:pt>
                <c:pt idx="3962">
                  <c:v>158.0</c:v>
                </c:pt>
                <c:pt idx="3963">
                  <c:v>158.0</c:v>
                </c:pt>
                <c:pt idx="3964">
                  <c:v>158.0</c:v>
                </c:pt>
                <c:pt idx="3965">
                  <c:v>158.0</c:v>
                </c:pt>
                <c:pt idx="3966">
                  <c:v>158.0</c:v>
                </c:pt>
                <c:pt idx="3967">
                  <c:v>158.0</c:v>
                </c:pt>
                <c:pt idx="3968">
                  <c:v>158.0</c:v>
                </c:pt>
                <c:pt idx="3969">
                  <c:v>158.0</c:v>
                </c:pt>
                <c:pt idx="3970">
                  <c:v>158.0</c:v>
                </c:pt>
                <c:pt idx="3971">
                  <c:v>158.0</c:v>
                </c:pt>
                <c:pt idx="3972">
                  <c:v>158.0</c:v>
                </c:pt>
                <c:pt idx="3973">
                  <c:v>158.0</c:v>
                </c:pt>
                <c:pt idx="3974">
                  <c:v>158.0</c:v>
                </c:pt>
                <c:pt idx="3975">
                  <c:v>158.0</c:v>
                </c:pt>
                <c:pt idx="3976">
                  <c:v>158.0</c:v>
                </c:pt>
                <c:pt idx="3977">
                  <c:v>158.0</c:v>
                </c:pt>
                <c:pt idx="3978">
                  <c:v>158.0</c:v>
                </c:pt>
                <c:pt idx="3979">
                  <c:v>158.0</c:v>
                </c:pt>
                <c:pt idx="3980">
                  <c:v>158.0</c:v>
                </c:pt>
                <c:pt idx="3981">
                  <c:v>158.0</c:v>
                </c:pt>
                <c:pt idx="3982">
                  <c:v>158.0</c:v>
                </c:pt>
                <c:pt idx="3983">
                  <c:v>158.0</c:v>
                </c:pt>
                <c:pt idx="3984">
                  <c:v>158.0</c:v>
                </c:pt>
                <c:pt idx="3985">
                  <c:v>158.0</c:v>
                </c:pt>
                <c:pt idx="3986">
                  <c:v>158.0</c:v>
                </c:pt>
                <c:pt idx="3987">
                  <c:v>158.0</c:v>
                </c:pt>
                <c:pt idx="3988">
                  <c:v>158.0</c:v>
                </c:pt>
                <c:pt idx="3989">
                  <c:v>158.0</c:v>
                </c:pt>
                <c:pt idx="3990">
                  <c:v>158.0</c:v>
                </c:pt>
                <c:pt idx="3991">
                  <c:v>158.0</c:v>
                </c:pt>
                <c:pt idx="3992">
                  <c:v>158.0</c:v>
                </c:pt>
                <c:pt idx="3993">
                  <c:v>158.0</c:v>
                </c:pt>
                <c:pt idx="3994">
                  <c:v>158.0</c:v>
                </c:pt>
                <c:pt idx="3995">
                  <c:v>158.0</c:v>
                </c:pt>
                <c:pt idx="3996">
                  <c:v>158.0</c:v>
                </c:pt>
                <c:pt idx="3997">
                  <c:v>158.0</c:v>
                </c:pt>
                <c:pt idx="3998">
                  <c:v>158.0</c:v>
                </c:pt>
                <c:pt idx="3999">
                  <c:v>158.0</c:v>
                </c:pt>
                <c:pt idx="4000">
                  <c:v>158.0</c:v>
                </c:pt>
                <c:pt idx="4001">
                  <c:v>158.0</c:v>
                </c:pt>
                <c:pt idx="4002">
                  <c:v>158.0</c:v>
                </c:pt>
                <c:pt idx="4003">
                  <c:v>158.0</c:v>
                </c:pt>
                <c:pt idx="4004">
                  <c:v>158.0</c:v>
                </c:pt>
                <c:pt idx="4005">
                  <c:v>158.0</c:v>
                </c:pt>
                <c:pt idx="4006">
                  <c:v>158.0</c:v>
                </c:pt>
                <c:pt idx="4007">
                  <c:v>158.0</c:v>
                </c:pt>
                <c:pt idx="4008">
                  <c:v>158.0</c:v>
                </c:pt>
                <c:pt idx="4009">
                  <c:v>158.0</c:v>
                </c:pt>
                <c:pt idx="4010">
                  <c:v>158.0</c:v>
                </c:pt>
                <c:pt idx="4011">
                  <c:v>158.0</c:v>
                </c:pt>
                <c:pt idx="4012">
                  <c:v>158.0</c:v>
                </c:pt>
                <c:pt idx="4013">
                  <c:v>158.0</c:v>
                </c:pt>
                <c:pt idx="4014">
                  <c:v>158.0</c:v>
                </c:pt>
                <c:pt idx="4015">
                  <c:v>158.0</c:v>
                </c:pt>
                <c:pt idx="4016">
                  <c:v>158.0</c:v>
                </c:pt>
                <c:pt idx="4017">
                  <c:v>158.0</c:v>
                </c:pt>
                <c:pt idx="4018">
                  <c:v>158.0</c:v>
                </c:pt>
                <c:pt idx="4019">
                  <c:v>158.0</c:v>
                </c:pt>
                <c:pt idx="4020">
                  <c:v>158.0</c:v>
                </c:pt>
                <c:pt idx="4021">
                  <c:v>158.0</c:v>
                </c:pt>
                <c:pt idx="4022">
                  <c:v>158.0</c:v>
                </c:pt>
                <c:pt idx="4023">
                  <c:v>158.0</c:v>
                </c:pt>
                <c:pt idx="4024">
                  <c:v>158.0</c:v>
                </c:pt>
                <c:pt idx="4025">
                  <c:v>158.0</c:v>
                </c:pt>
                <c:pt idx="4026">
                  <c:v>158.0</c:v>
                </c:pt>
                <c:pt idx="4027">
                  <c:v>158.0</c:v>
                </c:pt>
                <c:pt idx="4028">
                  <c:v>158.0</c:v>
                </c:pt>
                <c:pt idx="4029">
                  <c:v>158.0</c:v>
                </c:pt>
                <c:pt idx="4030">
                  <c:v>158.0</c:v>
                </c:pt>
                <c:pt idx="4031">
                  <c:v>158.0</c:v>
                </c:pt>
                <c:pt idx="4032">
                  <c:v>158.0</c:v>
                </c:pt>
                <c:pt idx="4033">
                  <c:v>158.0</c:v>
                </c:pt>
                <c:pt idx="4034">
                  <c:v>158.0</c:v>
                </c:pt>
                <c:pt idx="4035">
                  <c:v>158.0</c:v>
                </c:pt>
                <c:pt idx="4036">
                  <c:v>158.0</c:v>
                </c:pt>
                <c:pt idx="4037">
                  <c:v>158.0</c:v>
                </c:pt>
                <c:pt idx="4038">
                  <c:v>158.0</c:v>
                </c:pt>
                <c:pt idx="4039">
                  <c:v>158.0</c:v>
                </c:pt>
                <c:pt idx="4040">
                  <c:v>158.0</c:v>
                </c:pt>
                <c:pt idx="4041">
                  <c:v>158.0</c:v>
                </c:pt>
                <c:pt idx="4042">
                  <c:v>158.0</c:v>
                </c:pt>
                <c:pt idx="4043">
                  <c:v>158.0</c:v>
                </c:pt>
                <c:pt idx="4044">
                  <c:v>158.0</c:v>
                </c:pt>
                <c:pt idx="4045">
                  <c:v>158.0</c:v>
                </c:pt>
                <c:pt idx="4046">
                  <c:v>158.0</c:v>
                </c:pt>
                <c:pt idx="4047">
                  <c:v>158.0</c:v>
                </c:pt>
                <c:pt idx="4048">
                  <c:v>158.0</c:v>
                </c:pt>
                <c:pt idx="4049">
                  <c:v>158.0</c:v>
                </c:pt>
                <c:pt idx="4050">
                  <c:v>158.0</c:v>
                </c:pt>
                <c:pt idx="4051">
                  <c:v>158.0</c:v>
                </c:pt>
                <c:pt idx="4052">
                  <c:v>158.0</c:v>
                </c:pt>
                <c:pt idx="4053">
                  <c:v>158.0</c:v>
                </c:pt>
                <c:pt idx="4054">
                  <c:v>158.0</c:v>
                </c:pt>
                <c:pt idx="4055">
                  <c:v>158.0</c:v>
                </c:pt>
                <c:pt idx="4056">
                  <c:v>158.0</c:v>
                </c:pt>
                <c:pt idx="4057">
                  <c:v>158.0</c:v>
                </c:pt>
                <c:pt idx="4058">
                  <c:v>158.0</c:v>
                </c:pt>
                <c:pt idx="4059">
                  <c:v>158.0</c:v>
                </c:pt>
                <c:pt idx="4060">
                  <c:v>158.0</c:v>
                </c:pt>
                <c:pt idx="4061">
                  <c:v>158.0</c:v>
                </c:pt>
                <c:pt idx="4062">
                  <c:v>158.0</c:v>
                </c:pt>
                <c:pt idx="4063">
                  <c:v>158.0</c:v>
                </c:pt>
                <c:pt idx="4064">
                  <c:v>158.0</c:v>
                </c:pt>
                <c:pt idx="4065">
                  <c:v>158.0</c:v>
                </c:pt>
                <c:pt idx="4066">
                  <c:v>158.0</c:v>
                </c:pt>
                <c:pt idx="4067">
                  <c:v>158.0</c:v>
                </c:pt>
                <c:pt idx="4068">
                  <c:v>158.0</c:v>
                </c:pt>
                <c:pt idx="4069">
                  <c:v>158.0</c:v>
                </c:pt>
                <c:pt idx="4070">
                  <c:v>158.0</c:v>
                </c:pt>
                <c:pt idx="4071">
                  <c:v>158.0</c:v>
                </c:pt>
                <c:pt idx="4072">
                  <c:v>158.0</c:v>
                </c:pt>
                <c:pt idx="4073">
                  <c:v>158.0</c:v>
                </c:pt>
                <c:pt idx="4074">
                  <c:v>158.0</c:v>
                </c:pt>
                <c:pt idx="4075">
                  <c:v>158.0</c:v>
                </c:pt>
                <c:pt idx="4076">
                  <c:v>158.0</c:v>
                </c:pt>
                <c:pt idx="4077">
                  <c:v>158.0</c:v>
                </c:pt>
                <c:pt idx="4078">
                  <c:v>158.0</c:v>
                </c:pt>
                <c:pt idx="4079">
                  <c:v>158.0</c:v>
                </c:pt>
                <c:pt idx="4080">
                  <c:v>158.0</c:v>
                </c:pt>
                <c:pt idx="4081">
                  <c:v>158.0</c:v>
                </c:pt>
                <c:pt idx="4082">
                  <c:v>158.0</c:v>
                </c:pt>
                <c:pt idx="4083">
                  <c:v>158.0</c:v>
                </c:pt>
                <c:pt idx="4084">
                  <c:v>158.0</c:v>
                </c:pt>
                <c:pt idx="4085">
                  <c:v>158.0</c:v>
                </c:pt>
                <c:pt idx="4086">
                  <c:v>158.0</c:v>
                </c:pt>
                <c:pt idx="4087">
                  <c:v>158.0</c:v>
                </c:pt>
                <c:pt idx="4088">
                  <c:v>158.0</c:v>
                </c:pt>
                <c:pt idx="4089">
                  <c:v>158.0</c:v>
                </c:pt>
                <c:pt idx="4090">
                  <c:v>158.0</c:v>
                </c:pt>
                <c:pt idx="4091">
                  <c:v>158.0</c:v>
                </c:pt>
                <c:pt idx="4092">
                  <c:v>158.0</c:v>
                </c:pt>
                <c:pt idx="4093">
                  <c:v>158.0</c:v>
                </c:pt>
                <c:pt idx="4094">
                  <c:v>158.0</c:v>
                </c:pt>
                <c:pt idx="4095">
                  <c:v>158.0</c:v>
                </c:pt>
                <c:pt idx="4096">
                  <c:v>158.0</c:v>
                </c:pt>
                <c:pt idx="4097">
                  <c:v>158.0</c:v>
                </c:pt>
                <c:pt idx="4098">
                  <c:v>158.0</c:v>
                </c:pt>
                <c:pt idx="4099">
                  <c:v>158.0</c:v>
                </c:pt>
                <c:pt idx="4100">
                  <c:v>158.0</c:v>
                </c:pt>
                <c:pt idx="4101">
                  <c:v>158.0</c:v>
                </c:pt>
                <c:pt idx="4102">
                  <c:v>158.0</c:v>
                </c:pt>
                <c:pt idx="4103">
                  <c:v>158.0</c:v>
                </c:pt>
                <c:pt idx="4104">
                  <c:v>158.0</c:v>
                </c:pt>
                <c:pt idx="4105">
                  <c:v>158.0</c:v>
                </c:pt>
                <c:pt idx="4106">
                  <c:v>158.0</c:v>
                </c:pt>
                <c:pt idx="4107">
                  <c:v>158.0</c:v>
                </c:pt>
                <c:pt idx="4108">
                  <c:v>158.0</c:v>
                </c:pt>
                <c:pt idx="4109">
                  <c:v>158.0</c:v>
                </c:pt>
                <c:pt idx="4110">
                  <c:v>158.0</c:v>
                </c:pt>
                <c:pt idx="4111">
                  <c:v>158.0</c:v>
                </c:pt>
                <c:pt idx="4112">
                  <c:v>158.0</c:v>
                </c:pt>
                <c:pt idx="4113">
                  <c:v>158.0</c:v>
                </c:pt>
                <c:pt idx="4114">
                  <c:v>158.0</c:v>
                </c:pt>
                <c:pt idx="4115">
                  <c:v>158.0</c:v>
                </c:pt>
                <c:pt idx="4116">
                  <c:v>158.0</c:v>
                </c:pt>
                <c:pt idx="4117">
                  <c:v>158.0</c:v>
                </c:pt>
                <c:pt idx="4118">
                  <c:v>158.0</c:v>
                </c:pt>
                <c:pt idx="4119">
                  <c:v>158.0</c:v>
                </c:pt>
                <c:pt idx="4120">
                  <c:v>158.0</c:v>
                </c:pt>
                <c:pt idx="4121">
                  <c:v>158.0</c:v>
                </c:pt>
                <c:pt idx="4122">
                  <c:v>158.0</c:v>
                </c:pt>
                <c:pt idx="4123">
                  <c:v>158.0</c:v>
                </c:pt>
                <c:pt idx="4124">
                  <c:v>158.0</c:v>
                </c:pt>
                <c:pt idx="4125">
                  <c:v>158.0</c:v>
                </c:pt>
                <c:pt idx="4126">
                  <c:v>158.0</c:v>
                </c:pt>
                <c:pt idx="4127">
                  <c:v>158.0</c:v>
                </c:pt>
                <c:pt idx="4128">
                  <c:v>158.0</c:v>
                </c:pt>
                <c:pt idx="4129">
                  <c:v>158.0</c:v>
                </c:pt>
                <c:pt idx="4130">
                  <c:v>158.0</c:v>
                </c:pt>
                <c:pt idx="4131">
                  <c:v>158.0</c:v>
                </c:pt>
                <c:pt idx="4132">
                  <c:v>158.0</c:v>
                </c:pt>
                <c:pt idx="4133">
                  <c:v>158.0</c:v>
                </c:pt>
                <c:pt idx="4134">
                  <c:v>158.0</c:v>
                </c:pt>
                <c:pt idx="4135">
                  <c:v>158.0</c:v>
                </c:pt>
                <c:pt idx="4136">
                  <c:v>158.0</c:v>
                </c:pt>
                <c:pt idx="4137">
                  <c:v>158.0</c:v>
                </c:pt>
                <c:pt idx="4138">
                  <c:v>158.0</c:v>
                </c:pt>
                <c:pt idx="4139">
                  <c:v>158.0</c:v>
                </c:pt>
                <c:pt idx="4140">
                  <c:v>158.0</c:v>
                </c:pt>
                <c:pt idx="4141">
                  <c:v>158.0</c:v>
                </c:pt>
                <c:pt idx="4142">
                  <c:v>158.0</c:v>
                </c:pt>
                <c:pt idx="4143">
                  <c:v>158.0</c:v>
                </c:pt>
                <c:pt idx="4144">
                  <c:v>158.0</c:v>
                </c:pt>
                <c:pt idx="4145">
                  <c:v>158.0</c:v>
                </c:pt>
                <c:pt idx="4146">
                  <c:v>158.0</c:v>
                </c:pt>
                <c:pt idx="4147">
                  <c:v>158.0</c:v>
                </c:pt>
                <c:pt idx="4148">
                  <c:v>158.0</c:v>
                </c:pt>
                <c:pt idx="4149">
                  <c:v>158.0</c:v>
                </c:pt>
                <c:pt idx="4150">
                  <c:v>158.0</c:v>
                </c:pt>
                <c:pt idx="4151">
                  <c:v>158.0</c:v>
                </c:pt>
                <c:pt idx="4152">
                  <c:v>158.0</c:v>
                </c:pt>
                <c:pt idx="4153">
                  <c:v>158.0</c:v>
                </c:pt>
                <c:pt idx="4154">
                  <c:v>158.0</c:v>
                </c:pt>
                <c:pt idx="4155">
                  <c:v>158.0</c:v>
                </c:pt>
                <c:pt idx="4156">
                  <c:v>158.0</c:v>
                </c:pt>
                <c:pt idx="4157">
                  <c:v>158.0</c:v>
                </c:pt>
                <c:pt idx="4158">
                  <c:v>158.0</c:v>
                </c:pt>
                <c:pt idx="4159">
                  <c:v>158.0</c:v>
                </c:pt>
                <c:pt idx="4160">
                  <c:v>158.0</c:v>
                </c:pt>
                <c:pt idx="4161">
                  <c:v>158.0</c:v>
                </c:pt>
                <c:pt idx="4162">
                  <c:v>158.0</c:v>
                </c:pt>
                <c:pt idx="4163">
                  <c:v>158.0</c:v>
                </c:pt>
                <c:pt idx="4164">
                  <c:v>158.0</c:v>
                </c:pt>
                <c:pt idx="4165">
                  <c:v>158.0</c:v>
                </c:pt>
                <c:pt idx="4166">
                  <c:v>158.0</c:v>
                </c:pt>
                <c:pt idx="4167">
                  <c:v>158.0</c:v>
                </c:pt>
                <c:pt idx="4168">
                  <c:v>158.0</c:v>
                </c:pt>
                <c:pt idx="4169">
                  <c:v>158.0</c:v>
                </c:pt>
                <c:pt idx="4170">
                  <c:v>158.0</c:v>
                </c:pt>
                <c:pt idx="4171">
                  <c:v>158.0</c:v>
                </c:pt>
                <c:pt idx="4172">
                  <c:v>158.0</c:v>
                </c:pt>
                <c:pt idx="4173">
                  <c:v>158.0</c:v>
                </c:pt>
                <c:pt idx="4174">
                  <c:v>158.0</c:v>
                </c:pt>
                <c:pt idx="4175">
                  <c:v>158.0</c:v>
                </c:pt>
                <c:pt idx="4176">
                  <c:v>158.0</c:v>
                </c:pt>
                <c:pt idx="4177">
                  <c:v>158.0</c:v>
                </c:pt>
                <c:pt idx="4178">
                  <c:v>158.0</c:v>
                </c:pt>
                <c:pt idx="4179">
                  <c:v>158.0</c:v>
                </c:pt>
                <c:pt idx="4180">
                  <c:v>158.0</c:v>
                </c:pt>
                <c:pt idx="4181">
                  <c:v>158.0</c:v>
                </c:pt>
                <c:pt idx="4182">
                  <c:v>158.0</c:v>
                </c:pt>
                <c:pt idx="4183">
                  <c:v>158.0</c:v>
                </c:pt>
                <c:pt idx="4184">
                  <c:v>158.0</c:v>
                </c:pt>
                <c:pt idx="4185">
                  <c:v>158.0</c:v>
                </c:pt>
                <c:pt idx="4186">
                  <c:v>158.0</c:v>
                </c:pt>
                <c:pt idx="4187">
                  <c:v>158.0</c:v>
                </c:pt>
                <c:pt idx="4188">
                  <c:v>158.0</c:v>
                </c:pt>
                <c:pt idx="4189">
                  <c:v>158.0</c:v>
                </c:pt>
                <c:pt idx="4190">
                  <c:v>158.0</c:v>
                </c:pt>
                <c:pt idx="4191">
                  <c:v>158.0</c:v>
                </c:pt>
                <c:pt idx="4192">
                  <c:v>158.0</c:v>
                </c:pt>
                <c:pt idx="4193">
                  <c:v>158.0</c:v>
                </c:pt>
                <c:pt idx="4194">
                  <c:v>158.0</c:v>
                </c:pt>
                <c:pt idx="4195">
                  <c:v>158.0</c:v>
                </c:pt>
                <c:pt idx="4196">
                  <c:v>158.0</c:v>
                </c:pt>
                <c:pt idx="4197">
                  <c:v>158.0</c:v>
                </c:pt>
                <c:pt idx="4198">
                  <c:v>158.0</c:v>
                </c:pt>
                <c:pt idx="4199">
                  <c:v>158.0</c:v>
                </c:pt>
                <c:pt idx="4200">
                  <c:v>158.0</c:v>
                </c:pt>
                <c:pt idx="4201">
                  <c:v>158.0</c:v>
                </c:pt>
                <c:pt idx="4202">
                  <c:v>158.0</c:v>
                </c:pt>
                <c:pt idx="4203">
                  <c:v>158.0</c:v>
                </c:pt>
                <c:pt idx="4204">
                  <c:v>158.0</c:v>
                </c:pt>
                <c:pt idx="4205">
                  <c:v>158.0</c:v>
                </c:pt>
                <c:pt idx="4206">
                  <c:v>158.0</c:v>
                </c:pt>
                <c:pt idx="4207">
                  <c:v>158.0</c:v>
                </c:pt>
                <c:pt idx="4208">
                  <c:v>158.0</c:v>
                </c:pt>
                <c:pt idx="4209">
                  <c:v>158.0</c:v>
                </c:pt>
                <c:pt idx="4210">
                  <c:v>158.0</c:v>
                </c:pt>
                <c:pt idx="4211">
                  <c:v>158.0</c:v>
                </c:pt>
                <c:pt idx="4212">
                  <c:v>158.0</c:v>
                </c:pt>
                <c:pt idx="4213">
                  <c:v>158.0</c:v>
                </c:pt>
                <c:pt idx="4214">
                  <c:v>158.0</c:v>
                </c:pt>
                <c:pt idx="4215">
                  <c:v>158.0</c:v>
                </c:pt>
                <c:pt idx="4216">
                  <c:v>158.0</c:v>
                </c:pt>
                <c:pt idx="4217">
                  <c:v>158.0</c:v>
                </c:pt>
                <c:pt idx="4218">
                  <c:v>158.0</c:v>
                </c:pt>
                <c:pt idx="4219">
                  <c:v>158.0</c:v>
                </c:pt>
                <c:pt idx="4220">
                  <c:v>158.0</c:v>
                </c:pt>
                <c:pt idx="4221">
                  <c:v>158.0</c:v>
                </c:pt>
                <c:pt idx="4222">
                  <c:v>158.0</c:v>
                </c:pt>
                <c:pt idx="4223">
                  <c:v>158.0</c:v>
                </c:pt>
                <c:pt idx="4224">
                  <c:v>158.0</c:v>
                </c:pt>
                <c:pt idx="4225">
                  <c:v>158.0</c:v>
                </c:pt>
                <c:pt idx="4226">
                  <c:v>158.0</c:v>
                </c:pt>
                <c:pt idx="4227">
                  <c:v>158.0</c:v>
                </c:pt>
                <c:pt idx="4228">
                  <c:v>158.0</c:v>
                </c:pt>
                <c:pt idx="4229">
                  <c:v>158.0</c:v>
                </c:pt>
                <c:pt idx="4230">
                  <c:v>158.0</c:v>
                </c:pt>
                <c:pt idx="4231">
                  <c:v>158.0</c:v>
                </c:pt>
                <c:pt idx="4232">
                  <c:v>158.0</c:v>
                </c:pt>
                <c:pt idx="4233">
                  <c:v>158.0</c:v>
                </c:pt>
                <c:pt idx="4234">
                  <c:v>158.0</c:v>
                </c:pt>
                <c:pt idx="4235">
                  <c:v>158.0</c:v>
                </c:pt>
                <c:pt idx="4236">
                  <c:v>158.0</c:v>
                </c:pt>
                <c:pt idx="4237">
                  <c:v>158.0</c:v>
                </c:pt>
                <c:pt idx="4238">
                  <c:v>158.0</c:v>
                </c:pt>
                <c:pt idx="4239">
                  <c:v>158.0</c:v>
                </c:pt>
                <c:pt idx="4240">
                  <c:v>158.0</c:v>
                </c:pt>
                <c:pt idx="4241">
                  <c:v>158.0</c:v>
                </c:pt>
                <c:pt idx="4242">
                  <c:v>158.0</c:v>
                </c:pt>
                <c:pt idx="4243">
                  <c:v>158.0</c:v>
                </c:pt>
                <c:pt idx="4244">
                  <c:v>158.0</c:v>
                </c:pt>
                <c:pt idx="4245">
                  <c:v>158.0</c:v>
                </c:pt>
                <c:pt idx="4246">
                  <c:v>158.0</c:v>
                </c:pt>
                <c:pt idx="4247">
                  <c:v>158.0</c:v>
                </c:pt>
                <c:pt idx="4248">
                  <c:v>158.0</c:v>
                </c:pt>
                <c:pt idx="4249">
                  <c:v>158.0</c:v>
                </c:pt>
                <c:pt idx="4250">
                  <c:v>158.0</c:v>
                </c:pt>
                <c:pt idx="4251">
                  <c:v>158.0</c:v>
                </c:pt>
                <c:pt idx="4252">
                  <c:v>158.0</c:v>
                </c:pt>
                <c:pt idx="4253">
                  <c:v>158.0</c:v>
                </c:pt>
                <c:pt idx="4254">
                  <c:v>158.0</c:v>
                </c:pt>
                <c:pt idx="4255">
                  <c:v>159.0</c:v>
                </c:pt>
                <c:pt idx="4256">
                  <c:v>159.0</c:v>
                </c:pt>
                <c:pt idx="4257">
                  <c:v>159.0</c:v>
                </c:pt>
                <c:pt idx="4258">
                  <c:v>159.0</c:v>
                </c:pt>
                <c:pt idx="4259">
                  <c:v>159.0</c:v>
                </c:pt>
                <c:pt idx="4260">
                  <c:v>159.0</c:v>
                </c:pt>
                <c:pt idx="4261">
                  <c:v>159.0</c:v>
                </c:pt>
                <c:pt idx="4262">
                  <c:v>159.0</c:v>
                </c:pt>
                <c:pt idx="4263">
                  <c:v>159.0</c:v>
                </c:pt>
                <c:pt idx="4264">
                  <c:v>159.0</c:v>
                </c:pt>
                <c:pt idx="4265">
                  <c:v>159.0</c:v>
                </c:pt>
                <c:pt idx="4266">
                  <c:v>159.0</c:v>
                </c:pt>
                <c:pt idx="4267">
                  <c:v>159.0</c:v>
                </c:pt>
                <c:pt idx="4268">
                  <c:v>159.0</c:v>
                </c:pt>
                <c:pt idx="4269">
                  <c:v>159.0</c:v>
                </c:pt>
                <c:pt idx="4270">
                  <c:v>159.0</c:v>
                </c:pt>
                <c:pt idx="4271">
                  <c:v>159.0</c:v>
                </c:pt>
                <c:pt idx="4272">
                  <c:v>159.0</c:v>
                </c:pt>
                <c:pt idx="4273">
                  <c:v>159.0</c:v>
                </c:pt>
                <c:pt idx="4274">
                  <c:v>159.0</c:v>
                </c:pt>
                <c:pt idx="4275">
                  <c:v>159.0</c:v>
                </c:pt>
                <c:pt idx="4276">
                  <c:v>159.0</c:v>
                </c:pt>
                <c:pt idx="4277">
                  <c:v>159.0</c:v>
                </c:pt>
                <c:pt idx="4278">
                  <c:v>159.0</c:v>
                </c:pt>
                <c:pt idx="4279">
                  <c:v>159.0</c:v>
                </c:pt>
                <c:pt idx="4280">
                  <c:v>159.0</c:v>
                </c:pt>
                <c:pt idx="4281">
                  <c:v>159.0</c:v>
                </c:pt>
                <c:pt idx="4282">
                  <c:v>159.0</c:v>
                </c:pt>
                <c:pt idx="4283">
                  <c:v>159.0</c:v>
                </c:pt>
                <c:pt idx="4284">
                  <c:v>159.0</c:v>
                </c:pt>
                <c:pt idx="4285">
                  <c:v>159.0</c:v>
                </c:pt>
                <c:pt idx="4286">
                  <c:v>159.0</c:v>
                </c:pt>
                <c:pt idx="4287">
                  <c:v>159.0</c:v>
                </c:pt>
                <c:pt idx="4288">
                  <c:v>159.0</c:v>
                </c:pt>
                <c:pt idx="4289">
                  <c:v>159.0</c:v>
                </c:pt>
                <c:pt idx="4290">
                  <c:v>159.0</c:v>
                </c:pt>
                <c:pt idx="4291">
                  <c:v>159.0</c:v>
                </c:pt>
                <c:pt idx="4292">
                  <c:v>159.0</c:v>
                </c:pt>
                <c:pt idx="4293">
                  <c:v>159.0</c:v>
                </c:pt>
                <c:pt idx="4294">
                  <c:v>159.0</c:v>
                </c:pt>
                <c:pt idx="4295">
                  <c:v>159.0</c:v>
                </c:pt>
                <c:pt idx="4296">
                  <c:v>159.0</c:v>
                </c:pt>
                <c:pt idx="4297">
                  <c:v>159.0</c:v>
                </c:pt>
                <c:pt idx="4298">
                  <c:v>159.0</c:v>
                </c:pt>
                <c:pt idx="4299">
                  <c:v>159.0</c:v>
                </c:pt>
                <c:pt idx="4300">
                  <c:v>159.0</c:v>
                </c:pt>
                <c:pt idx="4301">
                  <c:v>159.0</c:v>
                </c:pt>
                <c:pt idx="4302">
                  <c:v>159.0</c:v>
                </c:pt>
                <c:pt idx="4303">
                  <c:v>159.0</c:v>
                </c:pt>
                <c:pt idx="4304">
                  <c:v>159.0</c:v>
                </c:pt>
                <c:pt idx="4305">
                  <c:v>159.0</c:v>
                </c:pt>
                <c:pt idx="4306">
                  <c:v>159.0</c:v>
                </c:pt>
                <c:pt idx="4307">
                  <c:v>159.0</c:v>
                </c:pt>
                <c:pt idx="4308">
                  <c:v>159.0</c:v>
                </c:pt>
                <c:pt idx="4309">
                  <c:v>159.0</c:v>
                </c:pt>
                <c:pt idx="4310">
                  <c:v>159.0</c:v>
                </c:pt>
                <c:pt idx="4311">
                  <c:v>159.0</c:v>
                </c:pt>
                <c:pt idx="4312">
                  <c:v>159.0</c:v>
                </c:pt>
                <c:pt idx="4313">
                  <c:v>159.0</c:v>
                </c:pt>
                <c:pt idx="4314">
                  <c:v>159.0</c:v>
                </c:pt>
                <c:pt idx="4315">
                  <c:v>159.0</c:v>
                </c:pt>
                <c:pt idx="4316">
                  <c:v>159.0</c:v>
                </c:pt>
                <c:pt idx="4317">
                  <c:v>159.0</c:v>
                </c:pt>
                <c:pt idx="4318">
                  <c:v>159.0</c:v>
                </c:pt>
                <c:pt idx="4319">
                  <c:v>159.0</c:v>
                </c:pt>
                <c:pt idx="4320">
                  <c:v>159.0</c:v>
                </c:pt>
                <c:pt idx="4321">
                  <c:v>159.0</c:v>
                </c:pt>
                <c:pt idx="4322">
                  <c:v>159.0</c:v>
                </c:pt>
                <c:pt idx="4323">
                  <c:v>160.0</c:v>
                </c:pt>
                <c:pt idx="4324">
                  <c:v>160.0</c:v>
                </c:pt>
                <c:pt idx="4325">
                  <c:v>160.0</c:v>
                </c:pt>
                <c:pt idx="4326">
                  <c:v>160.0</c:v>
                </c:pt>
                <c:pt idx="4327">
                  <c:v>160.0</c:v>
                </c:pt>
                <c:pt idx="4328">
                  <c:v>160.0</c:v>
                </c:pt>
                <c:pt idx="4329">
                  <c:v>160.0</c:v>
                </c:pt>
                <c:pt idx="4330">
                  <c:v>160.0</c:v>
                </c:pt>
                <c:pt idx="4331">
                  <c:v>160.0</c:v>
                </c:pt>
                <c:pt idx="4332">
                  <c:v>160.0</c:v>
                </c:pt>
                <c:pt idx="4333">
                  <c:v>160.0</c:v>
                </c:pt>
                <c:pt idx="4334">
                  <c:v>160.0</c:v>
                </c:pt>
                <c:pt idx="4335">
                  <c:v>160.0</c:v>
                </c:pt>
                <c:pt idx="4336">
                  <c:v>160.0</c:v>
                </c:pt>
                <c:pt idx="4337">
                  <c:v>160.0</c:v>
                </c:pt>
                <c:pt idx="4338">
                  <c:v>160.0</c:v>
                </c:pt>
                <c:pt idx="4339">
                  <c:v>160.0</c:v>
                </c:pt>
                <c:pt idx="4340">
                  <c:v>160.0</c:v>
                </c:pt>
                <c:pt idx="4341">
                  <c:v>160.0</c:v>
                </c:pt>
                <c:pt idx="4342">
                  <c:v>160.0</c:v>
                </c:pt>
                <c:pt idx="4343">
                  <c:v>160.0</c:v>
                </c:pt>
                <c:pt idx="4344">
                  <c:v>160.0</c:v>
                </c:pt>
                <c:pt idx="4345">
                  <c:v>160.0</c:v>
                </c:pt>
                <c:pt idx="4346">
                  <c:v>160.0</c:v>
                </c:pt>
                <c:pt idx="4347">
                  <c:v>160.0</c:v>
                </c:pt>
                <c:pt idx="4348">
                  <c:v>160.0</c:v>
                </c:pt>
                <c:pt idx="4349">
                  <c:v>160.0</c:v>
                </c:pt>
                <c:pt idx="4350">
                  <c:v>160.0</c:v>
                </c:pt>
                <c:pt idx="4351">
                  <c:v>160.0</c:v>
                </c:pt>
                <c:pt idx="4352">
                  <c:v>160.0</c:v>
                </c:pt>
                <c:pt idx="4353">
                  <c:v>160.0</c:v>
                </c:pt>
                <c:pt idx="4354">
                  <c:v>160.0</c:v>
                </c:pt>
                <c:pt idx="4355">
                  <c:v>160.0</c:v>
                </c:pt>
                <c:pt idx="4356">
                  <c:v>160.0</c:v>
                </c:pt>
                <c:pt idx="4357">
                  <c:v>160.0</c:v>
                </c:pt>
                <c:pt idx="4358">
                  <c:v>160.0</c:v>
                </c:pt>
                <c:pt idx="4359">
                  <c:v>160.0</c:v>
                </c:pt>
                <c:pt idx="4360">
                  <c:v>160.0</c:v>
                </c:pt>
                <c:pt idx="4361">
                  <c:v>160.0</c:v>
                </c:pt>
                <c:pt idx="4362">
                  <c:v>160.0</c:v>
                </c:pt>
                <c:pt idx="4363">
                  <c:v>160.0</c:v>
                </c:pt>
                <c:pt idx="4364">
                  <c:v>160.0</c:v>
                </c:pt>
                <c:pt idx="4365">
                  <c:v>160.0</c:v>
                </c:pt>
                <c:pt idx="4366">
                  <c:v>160.0</c:v>
                </c:pt>
                <c:pt idx="4367">
                  <c:v>160.0</c:v>
                </c:pt>
                <c:pt idx="4368">
                  <c:v>160.0</c:v>
                </c:pt>
                <c:pt idx="4369">
                  <c:v>160.0</c:v>
                </c:pt>
                <c:pt idx="4370">
                  <c:v>160.0</c:v>
                </c:pt>
                <c:pt idx="4371">
                  <c:v>160.0</c:v>
                </c:pt>
                <c:pt idx="4372">
                  <c:v>160.0</c:v>
                </c:pt>
                <c:pt idx="4373">
                  <c:v>160.0</c:v>
                </c:pt>
                <c:pt idx="4374">
                  <c:v>160.0</c:v>
                </c:pt>
                <c:pt idx="4375">
                  <c:v>160.0</c:v>
                </c:pt>
                <c:pt idx="4376">
                  <c:v>160.0</c:v>
                </c:pt>
                <c:pt idx="4377">
                  <c:v>160.0</c:v>
                </c:pt>
                <c:pt idx="4378">
                  <c:v>160.0</c:v>
                </c:pt>
                <c:pt idx="4379">
                  <c:v>160.0</c:v>
                </c:pt>
                <c:pt idx="4380">
                  <c:v>160.0</c:v>
                </c:pt>
                <c:pt idx="4381">
                  <c:v>160.0</c:v>
                </c:pt>
                <c:pt idx="4382">
                  <c:v>160.0</c:v>
                </c:pt>
                <c:pt idx="4383">
                  <c:v>160.0</c:v>
                </c:pt>
                <c:pt idx="4384">
                  <c:v>160.0</c:v>
                </c:pt>
                <c:pt idx="4385">
                  <c:v>160.0</c:v>
                </c:pt>
                <c:pt idx="4386">
                  <c:v>160.0</c:v>
                </c:pt>
                <c:pt idx="4387">
                  <c:v>160.0</c:v>
                </c:pt>
                <c:pt idx="4388">
                  <c:v>160.0</c:v>
                </c:pt>
                <c:pt idx="4389">
                  <c:v>160.0</c:v>
                </c:pt>
                <c:pt idx="4390">
                  <c:v>160.0</c:v>
                </c:pt>
                <c:pt idx="4391">
                  <c:v>160.0</c:v>
                </c:pt>
                <c:pt idx="4392">
                  <c:v>160.0</c:v>
                </c:pt>
                <c:pt idx="4393">
                  <c:v>160.0</c:v>
                </c:pt>
                <c:pt idx="4394">
                  <c:v>160.0</c:v>
                </c:pt>
                <c:pt idx="4395">
                  <c:v>160.0</c:v>
                </c:pt>
                <c:pt idx="4396">
                  <c:v>160.0</c:v>
                </c:pt>
                <c:pt idx="4397">
                  <c:v>160.0</c:v>
                </c:pt>
                <c:pt idx="4398">
                  <c:v>160.0</c:v>
                </c:pt>
                <c:pt idx="4399">
                  <c:v>160.0</c:v>
                </c:pt>
                <c:pt idx="4400">
                  <c:v>160.0</c:v>
                </c:pt>
                <c:pt idx="4401">
                  <c:v>160.0</c:v>
                </c:pt>
                <c:pt idx="4402">
                  <c:v>160.0</c:v>
                </c:pt>
                <c:pt idx="4403">
                  <c:v>160.0</c:v>
                </c:pt>
                <c:pt idx="4404">
                  <c:v>160.0</c:v>
                </c:pt>
                <c:pt idx="4405">
                  <c:v>160.0</c:v>
                </c:pt>
                <c:pt idx="4406">
                  <c:v>160.0</c:v>
                </c:pt>
                <c:pt idx="4407">
                  <c:v>160.0</c:v>
                </c:pt>
                <c:pt idx="4408">
                  <c:v>160.0</c:v>
                </c:pt>
                <c:pt idx="4409">
                  <c:v>160.0</c:v>
                </c:pt>
                <c:pt idx="4410">
                  <c:v>160.0</c:v>
                </c:pt>
                <c:pt idx="4411">
                  <c:v>160.0</c:v>
                </c:pt>
                <c:pt idx="4412">
                  <c:v>160.0</c:v>
                </c:pt>
                <c:pt idx="4413">
                  <c:v>160.0</c:v>
                </c:pt>
                <c:pt idx="4414">
                  <c:v>160.0</c:v>
                </c:pt>
                <c:pt idx="4415">
                  <c:v>160.0</c:v>
                </c:pt>
                <c:pt idx="4416">
                  <c:v>160.0</c:v>
                </c:pt>
                <c:pt idx="4417">
                  <c:v>160.0</c:v>
                </c:pt>
                <c:pt idx="4418">
                  <c:v>160.0</c:v>
                </c:pt>
                <c:pt idx="4419">
                  <c:v>160.0</c:v>
                </c:pt>
                <c:pt idx="4420">
                  <c:v>160.0</c:v>
                </c:pt>
                <c:pt idx="4421">
                  <c:v>160.0</c:v>
                </c:pt>
                <c:pt idx="4422">
                  <c:v>160.0</c:v>
                </c:pt>
                <c:pt idx="4423">
                  <c:v>160.0</c:v>
                </c:pt>
                <c:pt idx="4424">
                  <c:v>160.0</c:v>
                </c:pt>
                <c:pt idx="4425">
                  <c:v>160.0</c:v>
                </c:pt>
                <c:pt idx="4426">
                  <c:v>160.0</c:v>
                </c:pt>
                <c:pt idx="4427">
                  <c:v>160.0</c:v>
                </c:pt>
                <c:pt idx="4428">
                  <c:v>160.0</c:v>
                </c:pt>
                <c:pt idx="4429">
                  <c:v>160.0</c:v>
                </c:pt>
                <c:pt idx="4430">
                  <c:v>160.0</c:v>
                </c:pt>
                <c:pt idx="4431">
                  <c:v>160.0</c:v>
                </c:pt>
                <c:pt idx="4432">
                  <c:v>160.0</c:v>
                </c:pt>
                <c:pt idx="4433">
                  <c:v>160.0</c:v>
                </c:pt>
                <c:pt idx="4434">
                  <c:v>160.0</c:v>
                </c:pt>
                <c:pt idx="4435">
                  <c:v>160.0</c:v>
                </c:pt>
                <c:pt idx="4436">
                  <c:v>160.0</c:v>
                </c:pt>
                <c:pt idx="4437">
                  <c:v>160.0</c:v>
                </c:pt>
                <c:pt idx="4438">
                  <c:v>160.0</c:v>
                </c:pt>
                <c:pt idx="4439">
                  <c:v>160.0</c:v>
                </c:pt>
                <c:pt idx="4440">
                  <c:v>160.0</c:v>
                </c:pt>
                <c:pt idx="4441">
                  <c:v>160.0</c:v>
                </c:pt>
                <c:pt idx="4442">
                  <c:v>160.0</c:v>
                </c:pt>
                <c:pt idx="4443">
                  <c:v>160.0</c:v>
                </c:pt>
                <c:pt idx="4444">
                  <c:v>160.0</c:v>
                </c:pt>
                <c:pt idx="4445">
                  <c:v>160.0</c:v>
                </c:pt>
                <c:pt idx="4446">
                  <c:v>160.0</c:v>
                </c:pt>
                <c:pt idx="4447">
                  <c:v>160.0</c:v>
                </c:pt>
                <c:pt idx="4448">
                  <c:v>160.0</c:v>
                </c:pt>
                <c:pt idx="4449">
                  <c:v>160.0</c:v>
                </c:pt>
                <c:pt idx="4450">
                  <c:v>160.0</c:v>
                </c:pt>
                <c:pt idx="4451">
                  <c:v>160.0</c:v>
                </c:pt>
                <c:pt idx="4452">
                  <c:v>160.0</c:v>
                </c:pt>
                <c:pt idx="4453">
                  <c:v>160.0</c:v>
                </c:pt>
                <c:pt idx="4454">
                  <c:v>160.0</c:v>
                </c:pt>
                <c:pt idx="4455">
                  <c:v>160.0</c:v>
                </c:pt>
                <c:pt idx="4456">
                  <c:v>160.0</c:v>
                </c:pt>
                <c:pt idx="4457">
                  <c:v>160.0</c:v>
                </c:pt>
                <c:pt idx="4458">
                  <c:v>160.0</c:v>
                </c:pt>
                <c:pt idx="4459">
                  <c:v>160.0</c:v>
                </c:pt>
                <c:pt idx="4460">
                  <c:v>160.0</c:v>
                </c:pt>
                <c:pt idx="4461">
                  <c:v>160.0</c:v>
                </c:pt>
                <c:pt idx="4462">
                  <c:v>160.0</c:v>
                </c:pt>
                <c:pt idx="4463">
                  <c:v>160.0</c:v>
                </c:pt>
                <c:pt idx="4464">
                  <c:v>160.0</c:v>
                </c:pt>
                <c:pt idx="4465">
                  <c:v>160.0</c:v>
                </c:pt>
                <c:pt idx="4466">
                  <c:v>160.0</c:v>
                </c:pt>
                <c:pt idx="4467">
                  <c:v>160.0</c:v>
                </c:pt>
                <c:pt idx="4468">
                  <c:v>160.0</c:v>
                </c:pt>
                <c:pt idx="4469">
                  <c:v>160.0</c:v>
                </c:pt>
                <c:pt idx="4470">
                  <c:v>160.0</c:v>
                </c:pt>
                <c:pt idx="4471">
                  <c:v>160.0</c:v>
                </c:pt>
                <c:pt idx="4472">
                  <c:v>160.0</c:v>
                </c:pt>
                <c:pt idx="4473">
                  <c:v>160.0</c:v>
                </c:pt>
                <c:pt idx="4474">
                  <c:v>160.0</c:v>
                </c:pt>
                <c:pt idx="4475">
                  <c:v>160.0</c:v>
                </c:pt>
                <c:pt idx="4476">
                  <c:v>160.0</c:v>
                </c:pt>
                <c:pt idx="4477">
                  <c:v>160.0</c:v>
                </c:pt>
                <c:pt idx="4478">
                  <c:v>160.0</c:v>
                </c:pt>
                <c:pt idx="4479">
                  <c:v>160.0</c:v>
                </c:pt>
                <c:pt idx="4480">
                  <c:v>160.0</c:v>
                </c:pt>
                <c:pt idx="4481">
                  <c:v>160.0</c:v>
                </c:pt>
                <c:pt idx="4482">
                  <c:v>160.0</c:v>
                </c:pt>
                <c:pt idx="4483">
                  <c:v>160.0</c:v>
                </c:pt>
                <c:pt idx="4484">
                  <c:v>160.0</c:v>
                </c:pt>
                <c:pt idx="4485">
                  <c:v>160.0</c:v>
                </c:pt>
                <c:pt idx="4486">
                  <c:v>160.0</c:v>
                </c:pt>
                <c:pt idx="4487">
                  <c:v>160.0</c:v>
                </c:pt>
                <c:pt idx="4488">
                  <c:v>160.0</c:v>
                </c:pt>
                <c:pt idx="4489">
                  <c:v>160.0</c:v>
                </c:pt>
                <c:pt idx="4490">
                  <c:v>160.0</c:v>
                </c:pt>
                <c:pt idx="4491">
                  <c:v>160.0</c:v>
                </c:pt>
                <c:pt idx="4492">
                  <c:v>160.0</c:v>
                </c:pt>
                <c:pt idx="4493">
                  <c:v>160.0</c:v>
                </c:pt>
                <c:pt idx="4494">
                  <c:v>160.0</c:v>
                </c:pt>
                <c:pt idx="4495">
                  <c:v>160.0</c:v>
                </c:pt>
                <c:pt idx="4496">
                  <c:v>160.0</c:v>
                </c:pt>
                <c:pt idx="4497">
                  <c:v>160.0</c:v>
                </c:pt>
                <c:pt idx="4498">
                  <c:v>160.0</c:v>
                </c:pt>
                <c:pt idx="4499">
                  <c:v>160.0</c:v>
                </c:pt>
                <c:pt idx="4500">
                  <c:v>160.0</c:v>
                </c:pt>
                <c:pt idx="4501">
                  <c:v>160.0</c:v>
                </c:pt>
                <c:pt idx="4502">
                  <c:v>160.0</c:v>
                </c:pt>
                <c:pt idx="4503">
                  <c:v>160.0</c:v>
                </c:pt>
                <c:pt idx="4504">
                  <c:v>160.0</c:v>
                </c:pt>
                <c:pt idx="4505">
                  <c:v>160.0</c:v>
                </c:pt>
                <c:pt idx="4506">
                  <c:v>160.0</c:v>
                </c:pt>
                <c:pt idx="4507">
                  <c:v>160.0</c:v>
                </c:pt>
                <c:pt idx="4508">
                  <c:v>160.0</c:v>
                </c:pt>
                <c:pt idx="4509">
                  <c:v>160.0</c:v>
                </c:pt>
                <c:pt idx="4510">
                  <c:v>160.0</c:v>
                </c:pt>
                <c:pt idx="4511">
                  <c:v>160.0</c:v>
                </c:pt>
                <c:pt idx="4512">
                  <c:v>160.0</c:v>
                </c:pt>
                <c:pt idx="4513">
                  <c:v>160.0</c:v>
                </c:pt>
                <c:pt idx="4514">
                  <c:v>160.0</c:v>
                </c:pt>
                <c:pt idx="4515">
                  <c:v>160.0</c:v>
                </c:pt>
                <c:pt idx="4516">
                  <c:v>160.0</c:v>
                </c:pt>
                <c:pt idx="4517">
                  <c:v>160.0</c:v>
                </c:pt>
                <c:pt idx="4518">
                  <c:v>160.0</c:v>
                </c:pt>
                <c:pt idx="4519">
                  <c:v>160.0</c:v>
                </c:pt>
                <c:pt idx="4520">
                  <c:v>160.0</c:v>
                </c:pt>
                <c:pt idx="4521">
                  <c:v>160.0</c:v>
                </c:pt>
                <c:pt idx="4522">
                  <c:v>160.0</c:v>
                </c:pt>
                <c:pt idx="4523">
                  <c:v>160.0</c:v>
                </c:pt>
                <c:pt idx="4524">
                  <c:v>160.0</c:v>
                </c:pt>
                <c:pt idx="4525">
                  <c:v>160.0</c:v>
                </c:pt>
                <c:pt idx="4526">
                  <c:v>160.0</c:v>
                </c:pt>
                <c:pt idx="4527">
                  <c:v>160.0</c:v>
                </c:pt>
                <c:pt idx="4528">
                  <c:v>160.0</c:v>
                </c:pt>
                <c:pt idx="4529">
                  <c:v>160.0</c:v>
                </c:pt>
                <c:pt idx="4530">
                  <c:v>160.0</c:v>
                </c:pt>
                <c:pt idx="4531">
                  <c:v>160.0</c:v>
                </c:pt>
                <c:pt idx="4532">
                  <c:v>160.0</c:v>
                </c:pt>
                <c:pt idx="4533">
                  <c:v>160.0</c:v>
                </c:pt>
                <c:pt idx="4534">
                  <c:v>160.0</c:v>
                </c:pt>
                <c:pt idx="4535">
                  <c:v>160.0</c:v>
                </c:pt>
                <c:pt idx="4536">
                  <c:v>160.0</c:v>
                </c:pt>
                <c:pt idx="4537">
                  <c:v>160.0</c:v>
                </c:pt>
                <c:pt idx="4538">
                  <c:v>160.0</c:v>
                </c:pt>
                <c:pt idx="4539">
                  <c:v>161.0</c:v>
                </c:pt>
                <c:pt idx="4540">
                  <c:v>161.0</c:v>
                </c:pt>
                <c:pt idx="4541">
                  <c:v>161.0</c:v>
                </c:pt>
                <c:pt idx="4542">
                  <c:v>161.0</c:v>
                </c:pt>
                <c:pt idx="4543">
                  <c:v>161.0</c:v>
                </c:pt>
                <c:pt idx="4544">
                  <c:v>161.0</c:v>
                </c:pt>
                <c:pt idx="4545">
                  <c:v>161.0</c:v>
                </c:pt>
                <c:pt idx="4546">
                  <c:v>161.0</c:v>
                </c:pt>
                <c:pt idx="4547">
                  <c:v>161.0</c:v>
                </c:pt>
                <c:pt idx="4548">
                  <c:v>161.0</c:v>
                </c:pt>
                <c:pt idx="4549">
                  <c:v>161.0</c:v>
                </c:pt>
                <c:pt idx="4550">
                  <c:v>161.0</c:v>
                </c:pt>
                <c:pt idx="4551">
                  <c:v>161.0</c:v>
                </c:pt>
                <c:pt idx="4552">
                  <c:v>161.0</c:v>
                </c:pt>
                <c:pt idx="4553">
                  <c:v>161.0</c:v>
                </c:pt>
                <c:pt idx="4554">
                  <c:v>161.0</c:v>
                </c:pt>
                <c:pt idx="4555">
                  <c:v>161.0</c:v>
                </c:pt>
                <c:pt idx="4556">
                  <c:v>161.0</c:v>
                </c:pt>
                <c:pt idx="4557">
                  <c:v>161.0</c:v>
                </c:pt>
                <c:pt idx="4558">
                  <c:v>161.0</c:v>
                </c:pt>
                <c:pt idx="4559">
                  <c:v>161.0</c:v>
                </c:pt>
                <c:pt idx="4560">
                  <c:v>161.0</c:v>
                </c:pt>
                <c:pt idx="4561">
                  <c:v>161.0</c:v>
                </c:pt>
                <c:pt idx="4562">
                  <c:v>161.0</c:v>
                </c:pt>
                <c:pt idx="4563">
                  <c:v>161.0</c:v>
                </c:pt>
                <c:pt idx="4564">
                  <c:v>161.0</c:v>
                </c:pt>
                <c:pt idx="4565">
                  <c:v>161.0</c:v>
                </c:pt>
                <c:pt idx="4566">
                  <c:v>161.0</c:v>
                </c:pt>
                <c:pt idx="4567">
                  <c:v>161.0</c:v>
                </c:pt>
                <c:pt idx="4568">
                  <c:v>161.0</c:v>
                </c:pt>
                <c:pt idx="4569">
                  <c:v>161.0</c:v>
                </c:pt>
                <c:pt idx="4570">
                  <c:v>161.0</c:v>
                </c:pt>
                <c:pt idx="4571">
                  <c:v>161.0</c:v>
                </c:pt>
                <c:pt idx="4572">
                  <c:v>161.0</c:v>
                </c:pt>
                <c:pt idx="4573">
                  <c:v>161.0</c:v>
                </c:pt>
                <c:pt idx="4574">
                  <c:v>161.0</c:v>
                </c:pt>
                <c:pt idx="4575">
                  <c:v>161.0</c:v>
                </c:pt>
                <c:pt idx="4576">
                  <c:v>161.0</c:v>
                </c:pt>
                <c:pt idx="4577">
                  <c:v>161.0</c:v>
                </c:pt>
                <c:pt idx="4578">
                  <c:v>161.0</c:v>
                </c:pt>
                <c:pt idx="4579">
                  <c:v>161.0</c:v>
                </c:pt>
                <c:pt idx="4580">
                  <c:v>161.0</c:v>
                </c:pt>
                <c:pt idx="4581">
                  <c:v>161.0</c:v>
                </c:pt>
                <c:pt idx="4582">
                  <c:v>161.0</c:v>
                </c:pt>
                <c:pt idx="4583">
                  <c:v>161.0</c:v>
                </c:pt>
                <c:pt idx="4584">
                  <c:v>161.0</c:v>
                </c:pt>
                <c:pt idx="4585">
                  <c:v>161.0</c:v>
                </c:pt>
                <c:pt idx="4586">
                  <c:v>161.0</c:v>
                </c:pt>
                <c:pt idx="4587">
                  <c:v>161.0</c:v>
                </c:pt>
                <c:pt idx="4588">
                  <c:v>161.0</c:v>
                </c:pt>
                <c:pt idx="4589">
                  <c:v>161.0</c:v>
                </c:pt>
                <c:pt idx="4590">
                  <c:v>161.0</c:v>
                </c:pt>
                <c:pt idx="4591">
                  <c:v>161.0</c:v>
                </c:pt>
                <c:pt idx="4592">
                  <c:v>161.0</c:v>
                </c:pt>
                <c:pt idx="4593">
                  <c:v>161.0</c:v>
                </c:pt>
                <c:pt idx="4594">
                  <c:v>161.0</c:v>
                </c:pt>
                <c:pt idx="4595">
                  <c:v>161.0</c:v>
                </c:pt>
                <c:pt idx="4596">
                  <c:v>161.0</c:v>
                </c:pt>
                <c:pt idx="4597">
                  <c:v>161.0</c:v>
                </c:pt>
                <c:pt idx="4598">
                  <c:v>161.0</c:v>
                </c:pt>
                <c:pt idx="4599">
                  <c:v>161.0</c:v>
                </c:pt>
                <c:pt idx="4600">
                  <c:v>161.0</c:v>
                </c:pt>
                <c:pt idx="4601">
                  <c:v>161.0</c:v>
                </c:pt>
                <c:pt idx="4602">
                  <c:v>161.0</c:v>
                </c:pt>
                <c:pt idx="4603">
                  <c:v>161.0</c:v>
                </c:pt>
                <c:pt idx="4604">
                  <c:v>161.0</c:v>
                </c:pt>
                <c:pt idx="4605">
                  <c:v>161.0</c:v>
                </c:pt>
                <c:pt idx="4606">
                  <c:v>161.0</c:v>
                </c:pt>
                <c:pt idx="4607">
                  <c:v>161.0</c:v>
                </c:pt>
                <c:pt idx="4608">
                  <c:v>161.0</c:v>
                </c:pt>
                <c:pt idx="4609">
                  <c:v>161.0</c:v>
                </c:pt>
                <c:pt idx="4610">
                  <c:v>161.0</c:v>
                </c:pt>
                <c:pt idx="4611">
                  <c:v>161.0</c:v>
                </c:pt>
                <c:pt idx="4612">
                  <c:v>161.0</c:v>
                </c:pt>
                <c:pt idx="4613">
                  <c:v>161.0</c:v>
                </c:pt>
                <c:pt idx="4614">
                  <c:v>161.0</c:v>
                </c:pt>
                <c:pt idx="4615">
                  <c:v>161.0</c:v>
                </c:pt>
                <c:pt idx="4616">
                  <c:v>161.0</c:v>
                </c:pt>
                <c:pt idx="4617">
                  <c:v>161.0</c:v>
                </c:pt>
                <c:pt idx="4618">
                  <c:v>161.0</c:v>
                </c:pt>
                <c:pt idx="4619">
                  <c:v>161.0</c:v>
                </c:pt>
                <c:pt idx="4620">
                  <c:v>161.0</c:v>
                </c:pt>
                <c:pt idx="4621">
                  <c:v>161.0</c:v>
                </c:pt>
                <c:pt idx="4622">
                  <c:v>161.0</c:v>
                </c:pt>
                <c:pt idx="4623">
                  <c:v>161.0</c:v>
                </c:pt>
                <c:pt idx="4624">
                  <c:v>161.0</c:v>
                </c:pt>
                <c:pt idx="4625">
                  <c:v>162.0</c:v>
                </c:pt>
                <c:pt idx="4626">
                  <c:v>162.0</c:v>
                </c:pt>
                <c:pt idx="4627">
                  <c:v>162.0</c:v>
                </c:pt>
                <c:pt idx="4628">
                  <c:v>162.0</c:v>
                </c:pt>
                <c:pt idx="4629">
                  <c:v>162.0</c:v>
                </c:pt>
                <c:pt idx="4630">
                  <c:v>162.0</c:v>
                </c:pt>
                <c:pt idx="4631">
                  <c:v>162.0</c:v>
                </c:pt>
                <c:pt idx="4632">
                  <c:v>162.0</c:v>
                </c:pt>
                <c:pt idx="4633">
                  <c:v>162.0</c:v>
                </c:pt>
                <c:pt idx="4634">
                  <c:v>162.0</c:v>
                </c:pt>
                <c:pt idx="4635">
                  <c:v>162.0</c:v>
                </c:pt>
                <c:pt idx="4636">
                  <c:v>162.0</c:v>
                </c:pt>
                <c:pt idx="4637">
                  <c:v>162.0</c:v>
                </c:pt>
                <c:pt idx="4638">
                  <c:v>162.0</c:v>
                </c:pt>
                <c:pt idx="4639">
                  <c:v>162.0</c:v>
                </c:pt>
                <c:pt idx="4640">
                  <c:v>162.0</c:v>
                </c:pt>
                <c:pt idx="4641">
                  <c:v>162.0</c:v>
                </c:pt>
                <c:pt idx="4642">
                  <c:v>162.0</c:v>
                </c:pt>
                <c:pt idx="4643">
                  <c:v>162.0</c:v>
                </c:pt>
                <c:pt idx="4644">
                  <c:v>162.0</c:v>
                </c:pt>
                <c:pt idx="4645">
                  <c:v>162.0</c:v>
                </c:pt>
                <c:pt idx="4646">
                  <c:v>162.0</c:v>
                </c:pt>
                <c:pt idx="4647">
                  <c:v>162.0</c:v>
                </c:pt>
                <c:pt idx="4648">
                  <c:v>162.0</c:v>
                </c:pt>
                <c:pt idx="4649">
                  <c:v>162.0</c:v>
                </c:pt>
                <c:pt idx="4650">
                  <c:v>162.0</c:v>
                </c:pt>
                <c:pt idx="4651">
                  <c:v>162.0</c:v>
                </c:pt>
                <c:pt idx="4652">
                  <c:v>162.0</c:v>
                </c:pt>
                <c:pt idx="4653">
                  <c:v>162.0</c:v>
                </c:pt>
                <c:pt idx="4654">
                  <c:v>162.0</c:v>
                </c:pt>
                <c:pt idx="4655">
                  <c:v>162.0</c:v>
                </c:pt>
                <c:pt idx="4656">
                  <c:v>162.0</c:v>
                </c:pt>
                <c:pt idx="4657">
                  <c:v>162.0</c:v>
                </c:pt>
                <c:pt idx="4658">
                  <c:v>162.0</c:v>
                </c:pt>
                <c:pt idx="4659">
                  <c:v>162.0</c:v>
                </c:pt>
                <c:pt idx="4660">
                  <c:v>162.0</c:v>
                </c:pt>
                <c:pt idx="4661">
                  <c:v>162.0</c:v>
                </c:pt>
                <c:pt idx="4662">
                  <c:v>162.0</c:v>
                </c:pt>
                <c:pt idx="4663">
                  <c:v>162.0</c:v>
                </c:pt>
                <c:pt idx="4664">
                  <c:v>162.0</c:v>
                </c:pt>
                <c:pt idx="4665">
                  <c:v>162.0</c:v>
                </c:pt>
                <c:pt idx="4666">
                  <c:v>162.0</c:v>
                </c:pt>
                <c:pt idx="4667">
                  <c:v>162.0</c:v>
                </c:pt>
                <c:pt idx="4668">
                  <c:v>162.0</c:v>
                </c:pt>
                <c:pt idx="4669">
                  <c:v>162.0</c:v>
                </c:pt>
                <c:pt idx="4670">
                  <c:v>162.0</c:v>
                </c:pt>
                <c:pt idx="4671">
                  <c:v>162.0</c:v>
                </c:pt>
                <c:pt idx="4672">
                  <c:v>162.0</c:v>
                </c:pt>
                <c:pt idx="4673">
                  <c:v>162.0</c:v>
                </c:pt>
                <c:pt idx="4674">
                  <c:v>162.0</c:v>
                </c:pt>
                <c:pt idx="4675">
                  <c:v>162.0</c:v>
                </c:pt>
                <c:pt idx="4676">
                  <c:v>162.0</c:v>
                </c:pt>
                <c:pt idx="4677">
                  <c:v>162.0</c:v>
                </c:pt>
                <c:pt idx="4678">
                  <c:v>162.0</c:v>
                </c:pt>
                <c:pt idx="4679">
                  <c:v>162.0</c:v>
                </c:pt>
                <c:pt idx="4680">
                  <c:v>162.0</c:v>
                </c:pt>
                <c:pt idx="4681">
                  <c:v>162.0</c:v>
                </c:pt>
                <c:pt idx="4682">
                  <c:v>162.0</c:v>
                </c:pt>
                <c:pt idx="4683">
                  <c:v>162.0</c:v>
                </c:pt>
                <c:pt idx="4684">
                  <c:v>162.0</c:v>
                </c:pt>
                <c:pt idx="4685">
                  <c:v>162.0</c:v>
                </c:pt>
                <c:pt idx="4686">
                  <c:v>162.0</c:v>
                </c:pt>
                <c:pt idx="4687">
                  <c:v>162.0</c:v>
                </c:pt>
                <c:pt idx="4688">
                  <c:v>162.0</c:v>
                </c:pt>
                <c:pt idx="4689">
                  <c:v>162.0</c:v>
                </c:pt>
                <c:pt idx="4690">
                  <c:v>162.0</c:v>
                </c:pt>
                <c:pt idx="4691">
                  <c:v>162.0</c:v>
                </c:pt>
                <c:pt idx="4692">
                  <c:v>162.0</c:v>
                </c:pt>
                <c:pt idx="4693">
                  <c:v>162.0</c:v>
                </c:pt>
                <c:pt idx="4694">
                  <c:v>162.0</c:v>
                </c:pt>
                <c:pt idx="4695">
                  <c:v>162.0</c:v>
                </c:pt>
                <c:pt idx="4696">
                  <c:v>162.0</c:v>
                </c:pt>
                <c:pt idx="4697">
                  <c:v>162.0</c:v>
                </c:pt>
                <c:pt idx="4698">
                  <c:v>162.0</c:v>
                </c:pt>
                <c:pt idx="4699">
                  <c:v>162.0</c:v>
                </c:pt>
                <c:pt idx="4700">
                  <c:v>162.0</c:v>
                </c:pt>
                <c:pt idx="4701">
                  <c:v>162.0</c:v>
                </c:pt>
                <c:pt idx="4702">
                  <c:v>162.0</c:v>
                </c:pt>
                <c:pt idx="4703">
                  <c:v>162.0</c:v>
                </c:pt>
                <c:pt idx="4704">
                  <c:v>162.0</c:v>
                </c:pt>
                <c:pt idx="4705">
                  <c:v>162.0</c:v>
                </c:pt>
                <c:pt idx="4706">
                  <c:v>162.0</c:v>
                </c:pt>
                <c:pt idx="4707">
                  <c:v>162.0</c:v>
                </c:pt>
                <c:pt idx="4708">
                  <c:v>162.0</c:v>
                </c:pt>
                <c:pt idx="4709">
                  <c:v>162.0</c:v>
                </c:pt>
                <c:pt idx="4710">
                  <c:v>162.0</c:v>
                </c:pt>
                <c:pt idx="4711">
                  <c:v>162.0</c:v>
                </c:pt>
                <c:pt idx="4712">
                  <c:v>162.0</c:v>
                </c:pt>
                <c:pt idx="4713">
                  <c:v>162.0</c:v>
                </c:pt>
                <c:pt idx="4714">
                  <c:v>162.0</c:v>
                </c:pt>
                <c:pt idx="4715">
                  <c:v>162.0</c:v>
                </c:pt>
                <c:pt idx="4716">
                  <c:v>162.0</c:v>
                </c:pt>
                <c:pt idx="4717">
                  <c:v>162.0</c:v>
                </c:pt>
                <c:pt idx="4718">
                  <c:v>162.0</c:v>
                </c:pt>
                <c:pt idx="4719">
                  <c:v>162.0</c:v>
                </c:pt>
                <c:pt idx="4720">
                  <c:v>162.0</c:v>
                </c:pt>
                <c:pt idx="4721">
                  <c:v>162.0</c:v>
                </c:pt>
                <c:pt idx="4722">
                  <c:v>162.0</c:v>
                </c:pt>
                <c:pt idx="4723">
                  <c:v>162.0</c:v>
                </c:pt>
                <c:pt idx="4724">
                  <c:v>162.0</c:v>
                </c:pt>
                <c:pt idx="4725">
                  <c:v>162.0</c:v>
                </c:pt>
                <c:pt idx="4726">
                  <c:v>162.0</c:v>
                </c:pt>
                <c:pt idx="4727">
                  <c:v>162.0</c:v>
                </c:pt>
                <c:pt idx="4728">
                  <c:v>162.0</c:v>
                </c:pt>
                <c:pt idx="4729">
                  <c:v>162.0</c:v>
                </c:pt>
                <c:pt idx="4730">
                  <c:v>162.0</c:v>
                </c:pt>
                <c:pt idx="4731">
                  <c:v>162.0</c:v>
                </c:pt>
                <c:pt idx="4732">
                  <c:v>162.0</c:v>
                </c:pt>
                <c:pt idx="4733">
                  <c:v>162.0</c:v>
                </c:pt>
                <c:pt idx="4734">
                  <c:v>162.0</c:v>
                </c:pt>
                <c:pt idx="4735">
                  <c:v>162.0</c:v>
                </c:pt>
                <c:pt idx="4736">
                  <c:v>162.0</c:v>
                </c:pt>
                <c:pt idx="4737">
                  <c:v>162.0</c:v>
                </c:pt>
                <c:pt idx="4738">
                  <c:v>162.0</c:v>
                </c:pt>
                <c:pt idx="4739">
                  <c:v>162.0</c:v>
                </c:pt>
                <c:pt idx="4740">
                  <c:v>162.0</c:v>
                </c:pt>
                <c:pt idx="4741">
                  <c:v>162.0</c:v>
                </c:pt>
                <c:pt idx="4742">
                  <c:v>162.0</c:v>
                </c:pt>
                <c:pt idx="4743">
                  <c:v>162.0</c:v>
                </c:pt>
                <c:pt idx="4744">
                  <c:v>162.0</c:v>
                </c:pt>
                <c:pt idx="4745">
                  <c:v>162.0</c:v>
                </c:pt>
                <c:pt idx="4746">
                  <c:v>162.0</c:v>
                </c:pt>
                <c:pt idx="4747">
                  <c:v>162.0</c:v>
                </c:pt>
                <c:pt idx="4748">
                  <c:v>162.0</c:v>
                </c:pt>
                <c:pt idx="4749">
                  <c:v>162.0</c:v>
                </c:pt>
                <c:pt idx="4750">
                  <c:v>162.0</c:v>
                </c:pt>
                <c:pt idx="4751">
                  <c:v>162.0</c:v>
                </c:pt>
                <c:pt idx="4752">
                  <c:v>162.0</c:v>
                </c:pt>
                <c:pt idx="4753">
                  <c:v>162.0</c:v>
                </c:pt>
                <c:pt idx="4754">
                  <c:v>162.0</c:v>
                </c:pt>
                <c:pt idx="4755">
                  <c:v>162.0</c:v>
                </c:pt>
                <c:pt idx="4756">
                  <c:v>162.0</c:v>
                </c:pt>
                <c:pt idx="4757">
                  <c:v>162.0</c:v>
                </c:pt>
                <c:pt idx="4758">
                  <c:v>162.0</c:v>
                </c:pt>
                <c:pt idx="4759">
                  <c:v>162.0</c:v>
                </c:pt>
                <c:pt idx="4760">
                  <c:v>162.0</c:v>
                </c:pt>
                <c:pt idx="4761">
                  <c:v>162.0</c:v>
                </c:pt>
                <c:pt idx="4762">
                  <c:v>162.0</c:v>
                </c:pt>
                <c:pt idx="4763">
                  <c:v>162.0</c:v>
                </c:pt>
                <c:pt idx="4764">
                  <c:v>162.0</c:v>
                </c:pt>
                <c:pt idx="4765">
                  <c:v>162.0</c:v>
                </c:pt>
                <c:pt idx="4766">
                  <c:v>162.0</c:v>
                </c:pt>
                <c:pt idx="4767">
                  <c:v>162.0</c:v>
                </c:pt>
                <c:pt idx="4768">
                  <c:v>162.0</c:v>
                </c:pt>
                <c:pt idx="4769">
                  <c:v>162.0</c:v>
                </c:pt>
                <c:pt idx="4770">
                  <c:v>162.0</c:v>
                </c:pt>
                <c:pt idx="4771">
                  <c:v>162.0</c:v>
                </c:pt>
                <c:pt idx="4772">
                  <c:v>162.0</c:v>
                </c:pt>
                <c:pt idx="4773">
                  <c:v>162.0</c:v>
                </c:pt>
                <c:pt idx="4774">
                  <c:v>162.0</c:v>
                </c:pt>
                <c:pt idx="4775">
                  <c:v>162.0</c:v>
                </c:pt>
                <c:pt idx="4776">
                  <c:v>162.0</c:v>
                </c:pt>
                <c:pt idx="4777">
                  <c:v>162.0</c:v>
                </c:pt>
                <c:pt idx="4778">
                  <c:v>162.0</c:v>
                </c:pt>
                <c:pt idx="4779">
                  <c:v>162.0</c:v>
                </c:pt>
                <c:pt idx="4780">
                  <c:v>162.0</c:v>
                </c:pt>
                <c:pt idx="4781">
                  <c:v>162.0</c:v>
                </c:pt>
                <c:pt idx="4782">
                  <c:v>162.0</c:v>
                </c:pt>
                <c:pt idx="4783">
                  <c:v>162.0</c:v>
                </c:pt>
                <c:pt idx="4784">
                  <c:v>162.0</c:v>
                </c:pt>
                <c:pt idx="4785">
                  <c:v>162.0</c:v>
                </c:pt>
                <c:pt idx="4786">
                  <c:v>162.0</c:v>
                </c:pt>
                <c:pt idx="4787">
                  <c:v>162.0</c:v>
                </c:pt>
                <c:pt idx="4788">
                  <c:v>162.0</c:v>
                </c:pt>
                <c:pt idx="4789">
                  <c:v>162.0</c:v>
                </c:pt>
                <c:pt idx="4790">
                  <c:v>162.0</c:v>
                </c:pt>
                <c:pt idx="4791">
                  <c:v>162.0</c:v>
                </c:pt>
                <c:pt idx="4792">
                  <c:v>162.0</c:v>
                </c:pt>
                <c:pt idx="4793">
                  <c:v>162.0</c:v>
                </c:pt>
                <c:pt idx="4794">
                  <c:v>162.0</c:v>
                </c:pt>
                <c:pt idx="4795">
                  <c:v>162.0</c:v>
                </c:pt>
                <c:pt idx="4796">
                  <c:v>162.0</c:v>
                </c:pt>
                <c:pt idx="4797">
                  <c:v>162.0</c:v>
                </c:pt>
                <c:pt idx="4798">
                  <c:v>162.0</c:v>
                </c:pt>
                <c:pt idx="4799">
                  <c:v>162.0</c:v>
                </c:pt>
                <c:pt idx="4800">
                  <c:v>162.0</c:v>
                </c:pt>
                <c:pt idx="4801">
                  <c:v>162.0</c:v>
                </c:pt>
                <c:pt idx="4802">
                  <c:v>162.0</c:v>
                </c:pt>
                <c:pt idx="4803">
                  <c:v>162.0</c:v>
                </c:pt>
                <c:pt idx="4804">
                  <c:v>162.0</c:v>
                </c:pt>
                <c:pt idx="4805">
                  <c:v>162.0</c:v>
                </c:pt>
                <c:pt idx="4806">
                  <c:v>162.0</c:v>
                </c:pt>
                <c:pt idx="4807">
                  <c:v>162.0</c:v>
                </c:pt>
                <c:pt idx="4808">
                  <c:v>162.0</c:v>
                </c:pt>
                <c:pt idx="4809">
                  <c:v>162.0</c:v>
                </c:pt>
                <c:pt idx="4810">
                  <c:v>162.0</c:v>
                </c:pt>
                <c:pt idx="4811">
                  <c:v>162.0</c:v>
                </c:pt>
                <c:pt idx="4812">
                  <c:v>162.0</c:v>
                </c:pt>
                <c:pt idx="4813">
                  <c:v>162.0</c:v>
                </c:pt>
                <c:pt idx="4814">
                  <c:v>162.0</c:v>
                </c:pt>
                <c:pt idx="4815">
                  <c:v>162.0</c:v>
                </c:pt>
                <c:pt idx="4816">
                  <c:v>162.0</c:v>
                </c:pt>
                <c:pt idx="4817">
                  <c:v>162.0</c:v>
                </c:pt>
                <c:pt idx="4818">
                  <c:v>162.0</c:v>
                </c:pt>
                <c:pt idx="4819">
                  <c:v>162.0</c:v>
                </c:pt>
                <c:pt idx="4820">
                  <c:v>162.0</c:v>
                </c:pt>
                <c:pt idx="4821">
                  <c:v>162.0</c:v>
                </c:pt>
                <c:pt idx="4822">
                  <c:v>162.0</c:v>
                </c:pt>
                <c:pt idx="4823">
                  <c:v>162.0</c:v>
                </c:pt>
                <c:pt idx="4824">
                  <c:v>162.0</c:v>
                </c:pt>
                <c:pt idx="4825">
                  <c:v>162.0</c:v>
                </c:pt>
                <c:pt idx="4826">
                  <c:v>162.0</c:v>
                </c:pt>
                <c:pt idx="4827">
                  <c:v>162.0</c:v>
                </c:pt>
                <c:pt idx="4828">
                  <c:v>162.0</c:v>
                </c:pt>
                <c:pt idx="4829">
                  <c:v>162.0</c:v>
                </c:pt>
                <c:pt idx="4830">
                  <c:v>162.0</c:v>
                </c:pt>
                <c:pt idx="4831">
                  <c:v>162.0</c:v>
                </c:pt>
                <c:pt idx="4832">
                  <c:v>162.0</c:v>
                </c:pt>
                <c:pt idx="4833">
                  <c:v>162.0</c:v>
                </c:pt>
                <c:pt idx="4834">
                  <c:v>162.0</c:v>
                </c:pt>
                <c:pt idx="4835">
                  <c:v>162.0</c:v>
                </c:pt>
                <c:pt idx="4836">
                  <c:v>162.0</c:v>
                </c:pt>
                <c:pt idx="4837">
                  <c:v>162.0</c:v>
                </c:pt>
                <c:pt idx="4838">
                  <c:v>162.0</c:v>
                </c:pt>
                <c:pt idx="4839">
                  <c:v>162.0</c:v>
                </c:pt>
                <c:pt idx="4840">
                  <c:v>162.0</c:v>
                </c:pt>
                <c:pt idx="4841">
                  <c:v>162.0</c:v>
                </c:pt>
                <c:pt idx="4842">
                  <c:v>162.0</c:v>
                </c:pt>
                <c:pt idx="4843">
                  <c:v>162.0</c:v>
                </c:pt>
                <c:pt idx="4844">
                  <c:v>162.0</c:v>
                </c:pt>
                <c:pt idx="4845">
                  <c:v>162.0</c:v>
                </c:pt>
                <c:pt idx="4846">
                  <c:v>162.0</c:v>
                </c:pt>
                <c:pt idx="4847">
                  <c:v>162.0</c:v>
                </c:pt>
                <c:pt idx="4848">
                  <c:v>162.0</c:v>
                </c:pt>
                <c:pt idx="4849">
                  <c:v>162.0</c:v>
                </c:pt>
                <c:pt idx="4850">
                  <c:v>162.0</c:v>
                </c:pt>
                <c:pt idx="4851">
                  <c:v>162.0</c:v>
                </c:pt>
                <c:pt idx="4852">
                  <c:v>162.0</c:v>
                </c:pt>
                <c:pt idx="4853">
                  <c:v>162.0</c:v>
                </c:pt>
                <c:pt idx="4854">
                  <c:v>162.0</c:v>
                </c:pt>
                <c:pt idx="4855">
                  <c:v>162.0</c:v>
                </c:pt>
                <c:pt idx="4856">
                  <c:v>162.0</c:v>
                </c:pt>
                <c:pt idx="4857">
                  <c:v>162.0</c:v>
                </c:pt>
                <c:pt idx="4858">
                  <c:v>162.0</c:v>
                </c:pt>
                <c:pt idx="4859">
                  <c:v>162.0</c:v>
                </c:pt>
                <c:pt idx="4860">
                  <c:v>162.0</c:v>
                </c:pt>
                <c:pt idx="4861">
                  <c:v>162.0</c:v>
                </c:pt>
                <c:pt idx="4862">
                  <c:v>162.0</c:v>
                </c:pt>
                <c:pt idx="4863">
                  <c:v>162.0</c:v>
                </c:pt>
                <c:pt idx="4864">
                  <c:v>162.0</c:v>
                </c:pt>
                <c:pt idx="4865">
                  <c:v>162.0</c:v>
                </c:pt>
                <c:pt idx="4866">
                  <c:v>162.0</c:v>
                </c:pt>
                <c:pt idx="4867">
                  <c:v>162.0</c:v>
                </c:pt>
                <c:pt idx="4868">
                  <c:v>162.0</c:v>
                </c:pt>
                <c:pt idx="4869">
                  <c:v>162.0</c:v>
                </c:pt>
                <c:pt idx="4870">
                  <c:v>162.0</c:v>
                </c:pt>
                <c:pt idx="4871">
                  <c:v>162.0</c:v>
                </c:pt>
                <c:pt idx="4872">
                  <c:v>162.0</c:v>
                </c:pt>
                <c:pt idx="4873">
                  <c:v>162.0</c:v>
                </c:pt>
                <c:pt idx="4874">
                  <c:v>162.0</c:v>
                </c:pt>
                <c:pt idx="4875">
                  <c:v>162.0</c:v>
                </c:pt>
                <c:pt idx="4876">
                  <c:v>162.0</c:v>
                </c:pt>
                <c:pt idx="4877">
                  <c:v>162.0</c:v>
                </c:pt>
                <c:pt idx="4878">
                  <c:v>162.0</c:v>
                </c:pt>
                <c:pt idx="4879">
                  <c:v>162.0</c:v>
                </c:pt>
                <c:pt idx="4880">
                  <c:v>162.0</c:v>
                </c:pt>
                <c:pt idx="4881">
                  <c:v>162.0</c:v>
                </c:pt>
                <c:pt idx="4882">
                  <c:v>162.0</c:v>
                </c:pt>
                <c:pt idx="4883">
                  <c:v>162.0</c:v>
                </c:pt>
                <c:pt idx="4884">
                  <c:v>162.0</c:v>
                </c:pt>
                <c:pt idx="4885">
                  <c:v>162.0</c:v>
                </c:pt>
                <c:pt idx="4886">
                  <c:v>162.0</c:v>
                </c:pt>
                <c:pt idx="4887">
                  <c:v>162.0</c:v>
                </c:pt>
                <c:pt idx="4888">
                  <c:v>162.0</c:v>
                </c:pt>
                <c:pt idx="4889">
                  <c:v>162.0</c:v>
                </c:pt>
                <c:pt idx="4890">
                  <c:v>162.0</c:v>
                </c:pt>
                <c:pt idx="4891">
                  <c:v>162.0</c:v>
                </c:pt>
                <c:pt idx="4892">
                  <c:v>162.0</c:v>
                </c:pt>
                <c:pt idx="4893">
                  <c:v>162.0</c:v>
                </c:pt>
                <c:pt idx="4894">
                  <c:v>162.0</c:v>
                </c:pt>
                <c:pt idx="4895">
                  <c:v>162.0</c:v>
                </c:pt>
                <c:pt idx="4896">
                  <c:v>162.0</c:v>
                </c:pt>
                <c:pt idx="4897">
                  <c:v>163.0</c:v>
                </c:pt>
                <c:pt idx="4898">
                  <c:v>163.0</c:v>
                </c:pt>
                <c:pt idx="4899">
                  <c:v>163.0</c:v>
                </c:pt>
                <c:pt idx="4900">
                  <c:v>163.0</c:v>
                </c:pt>
                <c:pt idx="4901">
                  <c:v>163.0</c:v>
                </c:pt>
                <c:pt idx="4902">
                  <c:v>163.0</c:v>
                </c:pt>
                <c:pt idx="4903">
                  <c:v>163.0</c:v>
                </c:pt>
                <c:pt idx="4904">
                  <c:v>163.0</c:v>
                </c:pt>
                <c:pt idx="4905">
                  <c:v>163.0</c:v>
                </c:pt>
                <c:pt idx="4906">
                  <c:v>163.0</c:v>
                </c:pt>
                <c:pt idx="4907">
                  <c:v>163.0</c:v>
                </c:pt>
                <c:pt idx="4908">
                  <c:v>163.0</c:v>
                </c:pt>
                <c:pt idx="4909">
                  <c:v>163.0</c:v>
                </c:pt>
                <c:pt idx="4910">
                  <c:v>163.0</c:v>
                </c:pt>
                <c:pt idx="4911">
                  <c:v>163.0</c:v>
                </c:pt>
                <c:pt idx="4912">
                  <c:v>163.0</c:v>
                </c:pt>
                <c:pt idx="4913">
                  <c:v>163.0</c:v>
                </c:pt>
                <c:pt idx="4914">
                  <c:v>163.0</c:v>
                </c:pt>
                <c:pt idx="4915">
                  <c:v>163.0</c:v>
                </c:pt>
                <c:pt idx="4916">
                  <c:v>163.0</c:v>
                </c:pt>
                <c:pt idx="4917">
                  <c:v>163.0</c:v>
                </c:pt>
                <c:pt idx="4918">
                  <c:v>163.0</c:v>
                </c:pt>
                <c:pt idx="4919">
                  <c:v>163.0</c:v>
                </c:pt>
                <c:pt idx="4920">
                  <c:v>163.0</c:v>
                </c:pt>
                <c:pt idx="4921">
                  <c:v>163.0</c:v>
                </c:pt>
                <c:pt idx="4922">
                  <c:v>163.0</c:v>
                </c:pt>
                <c:pt idx="4923">
                  <c:v>163.0</c:v>
                </c:pt>
                <c:pt idx="4924">
                  <c:v>163.0</c:v>
                </c:pt>
                <c:pt idx="4925">
                  <c:v>163.0</c:v>
                </c:pt>
                <c:pt idx="4926">
                  <c:v>163.0</c:v>
                </c:pt>
                <c:pt idx="4927">
                  <c:v>163.0</c:v>
                </c:pt>
                <c:pt idx="4928">
                  <c:v>163.0</c:v>
                </c:pt>
                <c:pt idx="4929">
                  <c:v>163.0</c:v>
                </c:pt>
                <c:pt idx="4930">
                  <c:v>163.0</c:v>
                </c:pt>
                <c:pt idx="4931">
                  <c:v>163.0</c:v>
                </c:pt>
                <c:pt idx="4932">
                  <c:v>163.0</c:v>
                </c:pt>
                <c:pt idx="4933">
                  <c:v>163.0</c:v>
                </c:pt>
                <c:pt idx="4934">
                  <c:v>163.0</c:v>
                </c:pt>
                <c:pt idx="4935">
                  <c:v>163.0</c:v>
                </c:pt>
                <c:pt idx="4936">
                  <c:v>163.0</c:v>
                </c:pt>
                <c:pt idx="4937">
                  <c:v>163.0</c:v>
                </c:pt>
                <c:pt idx="4938">
                  <c:v>163.0</c:v>
                </c:pt>
                <c:pt idx="4939">
                  <c:v>163.0</c:v>
                </c:pt>
                <c:pt idx="4940">
                  <c:v>163.0</c:v>
                </c:pt>
                <c:pt idx="4941">
                  <c:v>163.0</c:v>
                </c:pt>
                <c:pt idx="4942">
                  <c:v>163.0</c:v>
                </c:pt>
                <c:pt idx="4943">
                  <c:v>163.0</c:v>
                </c:pt>
                <c:pt idx="4944">
                  <c:v>163.0</c:v>
                </c:pt>
                <c:pt idx="4945">
                  <c:v>163.0</c:v>
                </c:pt>
                <c:pt idx="4946">
                  <c:v>163.0</c:v>
                </c:pt>
                <c:pt idx="4947">
                  <c:v>163.0</c:v>
                </c:pt>
                <c:pt idx="4948">
                  <c:v>163.0</c:v>
                </c:pt>
                <c:pt idx="4949">
                  <c:v>163.0</c:v>
                </c:pt>
                <c:pt idx="4950">
                  <c:v>163.0</c:v>
                </c:pt>
                <c:pt idx="4951">
                  <c:v>163.0</c:v>
                </c:pt>
                <c:pt idx="4952">
                  <c:v>163.0</c:v>
                </c:pt>
                <c:pt idx="4953">
                  <c:v>163.0</c:v>
                </c:pt>
                <c:pt idx="4954">
                  <c:v>163.0</c:v>
                </c:pt>
                <c:pt idx="4955">
                  <c:v>163.0</c:v>
                </c:pt>
                <c:pt idx="4956">
                  <c:v>163.0</c:v>
                </c:pt>
                <c:pt idx="4957">
                  <c:v>163.0</c:v>
                </c:pt>
                <c:pt idx="4958">
                  <c:v>163.0</c:v>
                </c:pt>
                <c:pt idx="4959">
                  <c:v>163.0</c:v>
                </c:pt>
                <c:pt idx="4960">
                  <c:v>163.0</c:v>
                </c:pt>
                <c:pt idx="4961">
                  <c:v>163.0</c:v>
                </c:pt>
                <c:pt idx="4962">
                  <c:v>163.0</c:v>
                </c:pt>
                <c:pt idx="4963">
                  <c:v>163.0</c:v>
                </c:pt>
                <c:pt idx="4964">
                  <c:v>163.0</c:v>
                </c:pt>
                <c:pt idx="4965">
                  <c:v>163.0</c:v>
                </c:pt>
                <c:pt idx="4966">
                  <c:v>163.0</c:v>
                </c:pt>
                <c:pt idx="4967">
                  <c:v>163.0</c:v>
                </c:pt>
                <c:pt idx="4968">
                  <c:v>163.0</c:v>
                </c:pt>
                <c:pt idx="4969">
                  <c:v>163.0</c:v>
                </c:pt>
                <c:pt idx="4970">
                  <c:v>163.0</c:v>
                </c:pt>
                <c:pt idx="4971">
                  <c:v>163.0</c:v>
                </c:pt>
                <c:pt idx="4972">
                  <c:v>163.0</c:v>
                </c:pt>
                <c:pt idx="4973">
                  <c:v>163.0</c:v>
                </c:pt>
                <c:pt idx="4974">
                  <c:v>163.0</c:v>
                </c:pt>
                <c:pt idx="4975">
                  <c:v>163.0</c:v>
                </c:pt>
                <c:pt idx="4976">
                  <c:v>163.0</c:v>
                </c:pt>
                <c:pt idx="4977">
                  <c:v>163.0</c:v>
                </c:pt>
                <c:pt idx="4978">
                  <c:v>163.0</c:v>
                </c:pt>
                <c:pt idx="4979">
                  <c:v>163.0</c:v>
                </c:pt>
                <c:pt idx="4980">
                  <c:v>163.0</c:v>
                </c:pt>
                <c:pt idx="4981">
                  <c:v>163.0</c:v>
                </c:pt>
                <c:pt idx="4982">
                  <c:v>163.0</c:v>
                </c:pt>
                <c:pt idx="4983">
                  <c:v>163.0</c:v>
                </c:pt>
                <c:pt idx="4984">
                  <c:v>163.0</c:v>
                </c:pt>
                <c:pt idx="4985">
                  <c:v>163.0</c:v>
                </c:pt>
                <c:pt idx="4986">
                  <c:v>163.0</c:v>
                </c:pt>
                <c:pt idx="4987">
                  <c:v>163.0</c:v>
                </c:pt>
                <c:pt idx="4988">
                  <c:v>163.0</c:v>
                </c:pt>
                <c:pt idx="4989">
                  <c:v>163.0</c:v>
                </c:pt>
                <c:pt idx="4990">
                  <c:v>163.0</c:v>
                </c:pt>
                <c:pt idx="4991">
                  <c:v>163.0</c:v>
                </c:pt>
                <c:pt idx="4992">
                  <c:v>163.0</c:v>
                </c:pt>
                <c:pt idx="4993">
                  <c:v>163.0</c:v>
                </c:pt>
                <c:pt idx="4994">
                  <c:v>163.0</c:v>
                </c:pt>
                <c:pt idx="4995">
                  <c:v>163.0</c:v>
                </c:pt>
                <c:pt idx="4996">
                  <c:v>163.0</c:v>
                </c:pt>
                <c:pt idx="4997">
                  <c:v>163.0</c:v>
                </c:pt>
                <c:pt idx="4998">
                  <c:v>163.0</c:v>
                </c:pt>
                <c:pt idx="4999">
                  <c:v>163.0</c:v>
                </c:pt>
                <c:pt idx="5000">
                  <c:v>163.0</c:v>
                </c:pt>
                <c:pt idx="5001">
                  <c:v>163.0</c:v>
                </c:pt>
                <c:pt idx="5002">
                  <c:v>163.0</c:v>
                </c:pt>
                <c:pt idx="5003">
                  <c:v>163.0</c:v>
                </c:pt>
                <c:pt idx="5004">
                  <c:v>163.0</c:v>
                </c:pt>
                <c:pt idx="5005">
                  <c:v>163.0</c:v>
                </c:pt>
                <c:pt idx="5006">
                  <c:v>163.0</c:v>
                </c:pt>
                <c:pt idx="5007">
                  <c:v>163.0</c:v>
                </c:pt>
                <c:pt idx="5008">
                  <c:v>163.0</c:v>
                </c:pt>
                <c:pt idx="5009">
                  <c:v>164.0</c:v>
                </c:pt>
                <c:pt idx="5010">
                  <c:v>164.0</c:v>
                </c:pt>
                <c:pt idx="5011">
                  <c:v>164.0</c:v>
                </c:pt>
                <c:pt idx="5012">
                  <c:v>164.0</c:v>
                </c:pt>
                <c:pt idx="5013">
                  <c:v>164.0</c:v>
                </c:pt>
                <c:pt idx="5014">
                  <c:v>164.0</c:v>
                </c:pt>
                <c:pt idx="5015">
                  <c:v>164.0</c:v>
                </c:pt>
                <c:pt idx="5016">
                  <c:v>164.0</c:v>
                </c:pt>
                <c:pt idx="5017">
                  <c:v>164.0</c:v>
                </c:pt>
                <c:pt idx="5018">
                  <c:v>164.0</c:v>
                </c:pt>
                <c:pt idx="5019">
                  <c:v>164.0</c:v>
                </c:pt>
                <c:pt idx="5020">
                  <c:v>164.0</c:v>
                </c:pt>
                <c:pt idx="5021">
                  <c:v>164.0</c:v>
                </c:pt>
                <c:pt idx="5022">
                  <c:v>164.0</c:v>
                </c:pt>
                <c:pt idx="5023">
                  <c:v>164.0</c:v>
                </c:pt>
                <c:pt idx="5024">
                  <c:v>164.0</c:v>
                </c:pt>
                <c:pt idx="5025">
                  <c:v>164.0</c:v>
                </c:pt>
                <c:pt idx="5026">
                  <c:v>164.0</c:v>
                </c:pt>
                <c:pt idx="5027">
                  <c:v>164.0</c:v>
                </c:pt>
                <c:pt idx="5028">
                  <c:v>164.0</c:v>
                </c:pt>
                <c:pt idx="5029">
                  <c:v>164.0</c:v>
                </c:pt>
                <c:pt idx="5030">
                  <c:v>164.0</c:v>
                </c:pt>
                <c:pt idx="5031">
                  <c:v>164.0</c:v>
                </c:pt>
                <c:pt idx="5032">
                  <c:v>164.0</c:v>
                </c:pt>
                <c:pt idx="5033">
                  <c:v>164.0</c:v>
                </c:pt>
                <c:pt idx="5034">
                  <c:v>164.0</c:v>
                </c:pt>
                <c:pt idx="5035">
                  <c:v>164.0</c:v>
                </c:pt>
                <c:pt idx="5036">
                  <c:v>164.0</c:v>
                </c:pt>
                <c:pt idx="5037">
                  <c:v>164.0</c:v>
                </c:pt>
                <c:pt idx="5038">
                  <c:v>164.0</c:v>
                </c:pt>
                <c:pt idx="5039">
                  <c:v>164.0</c:v>
                </c:pt>
                <c:pt idx="5040">
                  <c:v>164.0</c:v>
                </c:pt>
                <c:pt idx="5041">
                  <c:v>164.0</c:v>
                </c:pt>
                <c:pt idx="5042">
                  <c:v>164.0</c:v>
                </c:pt>
                <c:pt idx="5043">
                  <c:v>164.0</c:v>
                </c:pt>
                <c:pt idx="5044">
                  <c:v>164.0</c:v>
                </c:pt>
                <c:pt idx="5045">
                  <c:v>164.0</c:v>
                </c:pt>
                <c:pt idx="5046">
                  <c:v>164.0</c:v>
                </c:pt>
                <c:pt idx="5047">
                  <c:v>164.0</c:v>
                </c:pt>
                <c:pt idx="5048">
                  <c:v>164.0</c:v>
                </c:pt>
                <c:pt idx="5049">
                  <c:v>164.0</c:v>
                </c:pt>
                <c:pt idx="5050">
                  <c:v>164.0</c:v>
                </c:pt>
                <c:pt idx="5051">
                  <c:v>164.0</c:v>
                </c:pt>
                <c:pt idx="5052">
                  <c:v>164.0</c:v>
                </c:pt>
                <c:pt idx="5053">
                  <c:v>164.0</c:v>
                </c:pt>
                <c:pt idx="5054">
                  <c:v>164.0</c:v>
                </c:pt>
                <c:pt idx="5055">
                  <c:v>164.0</c:v>
                </c:pt>
                <c:pt idx="5056">
                  <c:v>164.0</c:v>
                </c:pt>
                <c:pt idx="5057">
                  <c:v>164.0</c:v>
                </c:pt>
                <c:pt idx="5058">
                  <c:v>164.0</c:v>
                </c:pt>
                <c:pt idx="5059">
                  <c:v>164.0</c:v>
                </c:pt>
                <c:pt idx="5060">
                  <c:v>164.0</c:v>
                </c:pt>
                <c:pt idx="5061">
                  <c:v>164.0</c:v>
                </c:pt>
                <c:pt idx="5062">
                  <c:v>164.0</c:v>
                </c:pt>
                <c:pt idx="5063">
                  <c:v>164.0</c:v>
                </c:pt>
                <c:pt idx="5064">
                  <c:v>164.0</c:v>
                </c:pt>
                <c:pt idx="5065">
                  <c:v>164.0</c:v>
                </c:pt>
                <c:pt idx="5066">
                  <c:v>164.0</c:v>
                </c:pt>
                <c:pt idx="5067">
                  <c:v>164.0</c:v>
                </c:pt>
                <c:pt idx="5068">
                  <c:v>164.0</c:v>
                </c:pt>
                <c:pt idx="5069">
                  <c:v>164.0</c:v>
                </c:pt>
                <c:pt idx="5070">
                  <c:v>164.0</c:v>
                </c:pt>
                <c:pt idx="5071">
                  <c:v>164.0</c:v>
                </c:pt>
                <c:pt idx="5072">
                  <c:v>164.0</c:v>
                </c:pt>
                <c:pt idx="5073">
                  <c:v>164.0</c:v>
                </c:pt>
                <c:pt idx="5074">
                  <c:v>164.0</c:v>
                </c:pt>
                <c:pt idx="5075">
                  <c:v>164.0</c:v>
                </c:pt>
                <c:pt idx="5076">
                  <c:v>164.0</c:v>
                </c:pt>
                <c:pt idx="5077">
                  <c:v>164.0</c:v>
                </c:pt>
                <c:pt idx="5078">
                  <c:v>164.0</c:v>
                </c:pt>
                <c:pt idx="5079">
                  <c:v>164.0</c:v>
                </c:pt>
                <c:pt idx="5080">
                  <c:v>164.0</c:v>
                </c:pt>
                <c:pt idx="5081">
                  <c:v>164.0</c:v>
                </c:pt>
                <c:pt idx="5082">
                  <c:v>164.0</c:v>
                </c:pt>
                <c:pt idx="5083">
                  <c:v>164.0</c:v>
                </c:pt>
                <c:pt idx="5084">
                  <c:v>164.0</c:v>
                </c:pt>
                <c:pt idx="5085">
                  <c:v>164.0</c:v>
                </c:pt>
                <c:pt idx="5086">
                  <c:v>164.0</c:v>
                </c:pt>
                <c:pt idx="5087">
                  <c:v>164.0</c:v>
                </c:pt>
                <c:pt idx="5088">
                  <c:v>164.0</c:v>
                </c:pt>
                <c:pt idx="5089">
                  <c:v>164.0</c:v>
                </c:pt>
                <c:pt idx="5090">
                  <c:v>164.0</c:v>
                </c:pt>
                <c:pt idx="5091">
                  <c:v>164.0</c:v>
                </c:pt>
                <c:pt idx="5092">
                  <c:v>164.0</c:v>
                </c:pt>
                <c:pt idx="5093">
                  <c:v>164.0</c:v>
                </c:pt>
                <c:pt idx="5094">
                  <c:v>164.0</c:v>
                </c:pt>
                <c:pt idx="5095">
                  <c:v>164.0</c:v>
                </c:pt>
                <c:pt idx="5096">
                  <c:v>164.0</c:v>
                </c:pt>
                <c:pt idx="5097">
                  <c:v>164.0</c:v>
                </c:pt>
                <c:pt idx="5098">
                  <c:v>164.0</c:v>
                </c:pt>
                <c:pt idx="5099">
                  <c:v>164.0</c:v>
                </c:pt>
                <c:pt idx="5100">
                  <c:v>164.0</c:v>
                </c:pt>
                <c:pt idx="5101">
                  <c:v>164.0</c:v>
                </c:pt>
                <c:pt idx="5102">
                  <c:v>164.0</c:v>
                </c:pt>
                <c:pt idx="5103">
                  <c:v>164.0</c:v>
                </c:pt>
                <c:pt idx="5104">
                  <c:v>164.0</c:v>
                </c:pt>
                <c:pt idx="5105">
                  <c:v>164.0</c:v>
                </c:pt>
                <c:pt idx="5106">
                  <c:v>164.0</c:v>
                </c:pt>
                <c:pt idx="5107">
                  <c:v>164.0</c:v>
                </c:pt>
                <c:pt idx="5108">
                  <c:v>164.0</c:v>
                </c:pt>
                <c:pt idx="5109">
                  <c:v>164.0</c:v>
                </c:pt>
                <c:pt idx="5110">
                  <c:v>164.0</c:v>
                </c:pt>
                <c:pt idx="5111">
                  <c:v>164.0</c:v>
                </c:pt>
                <c:pt idx="5112">
                  <c:v>164.0</c:v>
                </c:pt>
                <c:pt idx="5113">
                  <c:v>164.0</c:v>
                </c:pt>
                <c:pt idx="5114">
                  <c:v>164.0</c:v>
                </c:pt>
                <c:pt idx="5115">
                  <c:v>164.0</c:v>
                </c:pt>
                <c:pt idx="5116">
                  <c:v>164.0</c:v>
                </c:pt>
                <c:pt idx="5117">
                  <c:v>164.0</c:v>
                </c:pt>
                <c:pt idx="5118">
                  <c:v>164.0</c:v>
                </c:pt>
                <c:pt idx="5119">
                  <c:v>164.0</c:v>
                </c:pt>
                <c:pt idx="5120">
                  <c:v>164.0</c:v>
                </c:pt>
                <c:pt idx="5121">
                  <c:v>165.0</c:v>
                </c:pt>
                <c:pt idx="5122">
                  <c:v>165.0</c:v>
                </c:pt>
                <c:pt idx="5123">
                  <c:v>165.0</c:v>
                </c:pt>
                <c:pt idx="5124">
                  <c:v>165.0</c:v>
                </c:pt>
                <c:pt idx="5125">
                  <c:v>165.0</c:v>
                </c:pt>
                <c:pt idx="5126">
                  <c:v>165.0</c:v>
                </c:pt>
                <c:pt idx="5127">
                  <c:v>165.0</c:v>
                </c:pt>
                <c:pt idx="5128">
                  <c:v>165.0</c:v>
                </c:pt>
                <c:pt idx="5129">
                  <c:v>165.0</c:v>
                </c:pt>
                <c:pt idx="5130">
                  <c:v>165.0</c:v>
                </c:pt>
                <c:pt idx="5131">
                  <c:v>165.0</c:v>
                </c:pt>
                <c:pt idx="5132">
                  <c:v>165.0</c:v>
                </c:pt>
                <c:pt idx="5133">
                  <c:v>166.0</c:v>
                </c:pt>
                <c:pt idx="5134">
                  <c:v>166.0</c:v>
                </c:pt>
                <c:pt idx="5135">
                  <c:v>166.0</c:v>
                </c:pt>
                <c:pt idx="5136">
                  <c:v>166.0</c:v>
                </c:pt>
                <c:pt idx="5137">
                  <c:v>166.0</c:v>
                </c:pt>
                <c:pt idx="5138">
                  <c:v>166.0</c:v>
                </c:pt>
                <c:pt idx="5139">
                  <c:v>166.0</c:v>
                </c:pt>
                <c:pt idx="5140">
                  <c:v>166.0</c:v>
                </c:pt>
                <c:pt idx="5141">
                  <c:v>166.0</c:v>
                </c:pt>
                <c:pt idx="5142">
                  <c:v>166.0</c:v>
                </c:pt>
                <c:pt idx="5143">
                  <c:v>166.0</c:v>
                </c:pt>
                <c:pt idx="5144">
                  <c:v>166.0</c:v>
                </c:pt>
                <c:pt idx="5145">
                  <c:v>166.0</c:v>
                </c:pt>
                <c:pt idx="5146">
                  <c:v>166.0</c:v>
                </c:pt>
                <c:pt idx="5147">
                  <c:v>166.0</c:v>
                </c:pt>
                <c:pt idx="5148">
                  <c:v>166.0</c:v>
                </c:pt>
                <c:pt idx="5149">
                  <c:v>166.0</c:v>
                </c:pt>
                <c:pt idx="5150">
                  <c:v>166.0</c:v>
                </c:pt>
                <c:pt idx="5151">
                  <c:v>166.0</c:v>
                </c:pt>
                <c:pt idx="5152">
                  <c:v>166.0</c:v>
                </c:pt>
                <c:pt idx="5153">
                  <c:v>166.0</c:v>
                </c:pt>
                <c:pt idx="5154">
                  <c:v>166.0</c:v>
                </c:pt>
                <c:pt idx="5155">
                  <c:v>166.0</c:v>
                </c:pt>
                <c:pt idx="5156">
                  <c:v>166.0</c:v>
                </c:pt>
                <c:pt idx="5157">
                  <c:v>166.0</c:v>
                </c:pt>
                <c:pt idx="5158">
                  <c:v>166.0</c:v>
                </c:pt>
                <c:pt idx="5159">
                  <c:v>166.0</c:v>
                </c:pt>
                <c:pt idx="5160">
                  <c:v>166.0</c:v>
                </c:pt>
                <c:pt idx="5161">
                  <c:v>166.0</c:v>
                </c:pt>
                <c:pt idx="5162">
                  <c:v>166.0</c:v>
                </c:pt>
                <c:pt idx="5163">
                  <c:v>166.0</c:v>
                </c:pt>
                <c:pt idx="5164">
                  <c:v>166.0</c:v>
                </c:pt>
                <c:pt idx="5165">
                  <c:v>166.0</c:v>
                </c:pt>
                <c:pt idx="5166">
                  <c:v>166.0</c:v>
                </c:pt>
                <c:pt idx="5167">
                  <c:v>166.0</c:v>
                </c:pt>
                <c:pt idx="5168">
                  <c:v>166.0</c:v>
                </c:pt>
                <c:pt idx="5169">
                  <c:v>166.0</c:v>
                </c:pt>
                <c:pt idx="5170">
                  <c:v>166.0</c:v>
                </c:pt>
                <c:pt idx="5171">
                  <c:v>166.0</c:v>
                </c:pt>
                <c:pt idx="5172">
                  <c:v>166.0</c:v>
                </c:pt>
                <c:pt idx="5173">
                  <c:v>166.0</c:v>
                </c:pt>
                <c:pt idx="5174">
                  <c:v>166.0</c:v>
                </c:pt>
                <c:pt idx="5175">
                  <c:v>166.0</c:v>
                </c:pt>
                <c:pt idx="5176">
                  <c:v>166.0</c:v>
                </c:pt>
                <c:pt idx="5177">
                  <c:v>166.0</c:v>
                </c:pt>
                <c:pt idx="5178">
                  <c:v>166.0</c:v>
                </c:pt>
                <c:pt idx="5179">
                  <c:v>166.0</c:v>
                </c:pt>
                <c:pt idx="5180">
                  <c:v>166.0</c:v>
                </c:pt>
                <c:pt idx="5181">
                  <c:v>166.0</c:v>
                </c:pt>
                <c:pt idx="5182">
                  <c:v>166.0</c:v>
                </c:pt>
                <c:pt idx="5183">
                  <c:v>166.0</c:v>
                </c:pt>
                <c:pt idx="5184">
                  <c:v>166.0</c:v>
                </c:pt>
                <c:pt idx="5185">
                  <c:v>166.0</c:v>
                </c:pt>
                <c:pt idx="5186">
                  <c:v>166.0</c:v>
                </c:pt>
                <c:pt idx="5187">
                  <c:v>166.0</c:v>
                </c:pt>
                <c:pt idx="5188">
                  <c:v>166.0</c:v>
                </c:pt>
                <c:pt idx="5189">
                  <c:v>166.0</c:v>
                </c:pt>
                <c:pt idx="5190">
                  <c:v>166.0</c:v>
                </c:pt>
                <c:pt idx="5191">
                  <c:v>166.0</c:v>
                </c:pt>
                <c:pt idx="5192">
                  <c:v>166.0</c:v>
                </c:pt>
                <c:pt idx="5193">
                  <c:v>166.0</c:v>
                </c:pt>
                <c:pt idx="5194">
                  <c:v>166.0</c:v>
                </c:pt>
                <c:pt idx="5195">
                  <c:v>166.0</c:v>
                </c:pt>
                <c:pt idx="5196">
                  <c:v>166.0</c:v>
                </c:pt>
                <c:pt idx="5197">
                  <c:v>166.0</c:v>
                </c:pt>
                <c:pt idx="5198">
                  <c:v>166.0</c:v>
                </c:pt>
                <c:pt idx="5199">
                  <c:v>166.0</c:v>
                </c:pt>
                <c:pt idx="5200">
                  <c:v>166.0</c:v>
                </c:pt>
                <c:pt idx="5201">
                  <c:v>166.0</c:v>
                </c:pt>
                <c:pt idx="5202">
                  <c:v>166.0</c:v>
                </c:pt>
                <c:pt idx="5203">
                  <c:v>166.0</c:v>
                </c:pt>
                <c:pt idx="5204">
                  <c:v>166.0</c:v>
                </c:pt>
                <c:pt idx="5205">
                  <c:v>166.0</c:v>
                </c:pt>
                <c:pt idx="5206">
                  <c:v>166.0</c:v>
                </c:pt>
                <c:pt idx="5207">
                  <c:v>166.0</c:v>
                </c:pt>
                <c:pt idx="5208">
                  <c:v>166.0</c:v>
                </c:pt>
                <c:pt idx="5209">
                  <c:v>166.0</c:v>
                </c:pt>
                <c:pt idx="5210">
                  <c:v>166.0</c:v>
                </c:pt>
                <c:pt idx="5211">
                  <c:v>166.0</c:v>
                </c:pt>
                <c:pt idx="5212">
                  <c:v>166.0</c:v>
                </c:pt>
                <c:pt idx="5213">
                  <c:v>166.0</c:v>
                </c:pt>
                <c:pt idx="5214">
                  <c:v>166.0</c:v>
                </c:pt>
                <c:pt idx="5215">
                  <c:v>166.0</c:v>
                </c:pt>
                <c:pt idx="5216">
                  <c:v>166.0</c:v>
                </c:pt>
                <c:pt idx="5217">
                  <c:v>166.0</c:v>
                </c:pt>
                <c:pt idx="5218">
                  <c:v>166.0</c:v>
                </c:pt>
                <c:pt idx="5219">
                  <c:v>166.0</c:v>
                </c:pt>
                <c:pt idx="5220">
                  <c:v>166.0</c:v>
                </c:pt>
                <c:pt idx="5221">
                  <c:v>166.0</c:v>
                </c:pt>
                <c:pt idx="5222">
                  <c:v>166.0</c:v>
                </c:pt>
                <c:pt idx="5223">
                  <c:v>166.0</c:v>
                </c:pt>
                <c:pt idx="5224">
                  <c:v>166.0</c:v>
                </c:pt>
                <c:pt idx="5225">
                  <c:v>166.0</c:v>
                </c:pt>
                <c:pt idx="5226">
                  <c:v>166.0</c:v>
                </c:pt>
                <c:pt idx="5227">
                  <c:v>166.0</c:v>
                </c:pt>
                <c:pt idx="5228">
                  <c:v>166.0</c:v>
                </c:pt>
                <c:pt idx="5229">
                  <c:v>166.0</c:v>
                </c:pt>
                <c:pt idx="5230">
                  <c:v>166.0</c:v>
                </c:pt>
                <c:pt idx="5231">
                  <c:v>166.0</c:v>
                </c:pt>
                <c:pt idx="5232">
                  <c:v>166.0</c:v>
                </c:pt>
                <c:pt idx="5233">
                  <c:v>166.0</c:v>
                </c:pt>
                <c:pt idx="5234">
                  <c:v>166.0</c:v>
                </c:pt>
                <c:pt idx="5235">
                  <c:v>166.0</c:v>
                </c:pt>
                <c:pt idx="5236">
                  <c:v>166.0</c:v>
                </c:pt>
                <c:pt idx="5237">
                  <c:v>166.0</c:v>
                </c:pt>
                <c:pt idx="5238">
                  <c:v>166.0</c:v>
                </c:pt>
                <c:pt idx="5239">
                  <c:v>166.0</c:v>
                </c:pt>
                <c:pt idx="5240">
                  <c:v>166.0</c:v>
                </c:pt>
                <c:pt idx="5241">
                  <c:v>166.0</c:v>
                </c:pt>
                <c:pt idx="5242">
                  <c:v>166.0</c:v>
                </c:pt>
                <c:pt idx="5243">
                  <c:v>166.0</c:v>
                </c:pt>
                <c:pt idx="5244">
                  <c:v>166.0</c:v>
                </c:pt>
                <c:pt idx="5245">
                  <c:v>166.0</c:v>
                </c:pt>
                <c:pt idx="5246">
                  <c:v>166.0</c:v>
                </c:pt>
                <c:pt idx="5247">
                  <c:v>166.0</c:v>
                </c:pt>
                <c:pt idx="5248">
                  <c:v>166.0</c:v>
                </c:pt>
                <c:pt idx="5249">
                  <c:v>166.0</c:v>
                </c:pt>
                <c:pt idx="5250">
                  <c:v>166.0</c:v>
                </c:pt>
                <c:pt idx="5251">
                  <c:v>166.0</c:v>
                </c:pt>
                <c:pt idx="5252">
                  <c:v>166.0</c:v>
                </c:pt>
                <c:pt idx="5253">
                  <c:v>166.0</c:v>
                </c:pt>
                <c:pt idx="5254">
                  <c:v>166.0</c:v>
                </c:pt>
                <c:pt idx="5255">
                  <c:v>166.0</c:v>
                </c:pt>
                <c:pt idx="5256">
                  <c:v>166.0</c:v>
                </c:pt>
                <c:pt idx="5257">
                  <c:v>166.0</c:v>
                </c:pt>
                <c:pt idx="5258">
                  <c:v>166.0</c:v>
                </c:pt>
                <c:pt idx="5259">
                  <c:v>166.0</c:v>
                </c:pt>
                <c:pt idx="5260">
                  <c:v>166.0</c:v>
                </c:pt>
                <c:pt idx="5261">
                  <c:v>166.0</c:v>
                </c:pt>
                <c:pt idx="5262">
                  <c:v>166.0</c:v>
                </c:pt>
                <c:pt idx="5263">
                  <c:v>166.0</c:v>
                </c:pt>
                <c:pt idx="5264">
                  <c:v>166.0</c:v>
                </c:pt>
                <c:pt idx="5265">
                  <c:v>166.0</c:v>
                </c:pt>
                <c:pt idx="5266">
                  <c:v>166.0</c:v>
                </c:pt>
                <c:pt idx="5267">
                  <c:v>166.0</c:v>
                </c:pt>
                <c:pt idx="5268">
                  <c:v>166.0</c:v>
                </c:pt>
                <c:pt idx="5269">
                  <c:v>166.0</c:v>
                </c:pt>
                <c:pt idx="5270">
                  <c:v>166.0</c:v>
                </c:pt>
                <c:pt idx="5271">
                  <c:v>166.0</c:v>
                </c:pt>
                <c:pt idx="5272">
                  <c:v>166.0</c:v>
                </c:pt>
                <c:pt idx="5273">
                  <c:v>166.0</c:v>
                </c:pt>
                <c:pt idx="5274">
                  <c:v>166.0</c:v>
                </c:pt>
                <c:pt idx="5275">
                  <c:v>166.0</c:v>
                </c:pt>
                <c:pt idx="5276">
                  <c:v>166.0</c:v>
                </c:pt>
                <c:pt idx="5277">
                  <c:v>166.0</c:v>
                </c:pt>
                <c:pt idx="5278">
                  <c:v>166.0</c:v>
                </c:pt>
                <c:pt idx="5279">
                  <c:v>166.0</c:v>
                </c:pt>
                <c:pt idx="5280">
                  <c:v>166.0</c:v>
                </c:pt>
                <c:pt idx="5281">
                  <c:v>166.0</c:v>
                </c:pt>
                <c:pt idx="5282">
                  <c:v>166.0</c:v>
                </c:pt>
                <c:pt idx="5283">
                  <c:v>166.0</c:v>
                </c:pt>
                <c:pt idx="5284">
                  <c:v>166.0</c:v>
                </c:pt>
                <c:pt idx="5285">
                  <c:v>166.0</c:v>
                </c:pt>
                <c:pt idx="5286">
                  <c:v>166.0</c:v>
                </c:pt>
                <c:pt idx="5287">
                  <c:v>166.0</c:v>
                </c:pt>
                <c:pt idx="5288">
                  <c:v>166.0</c:v>
                </c:pt>
                <c:pt idx="5289">
                  <c:v>166.0</c:v>
                </c:pt>
                <c:pt idx="5290">
                  <c:v>166.0</c:v>
                </c:pt>
                <c:pt idx="5291">
                  <c:v>166.0</c:v>
                </c:pt>
                <c:pt idx="5292">
                  <c:v>166.0</c:v>
                </c:pt>
                <c:pt idx="5293">
                  <c:v>166.0</c:v>
                </c:pt>
                <c:pt idx="5294">
                  <c:v>166.0</c:v>
                </c:pt>
                <c:pt idx="5295">
                  <c:v>166.0</c:v>
                </c:pt>
                <c:pt idx="5296">
                  <c:v>166.0</c:v>
                </c:pt>
                <c:pt idx="5297">
                  <c:v>166.0</c:v>
                </c:pt>
                <c:pt idx="5298">
                  <c:v>166.0</c:v>
                </c:pt>
                <c:pt idx="5299">
                  <c:v>166.0</c:v>
                </c:pt>
                <c:pt idx="5300">
                  <c:v>166.0</c:v>
                </c:pt>
                <c:pt idx="5301">
                  <c:v>166.0</c:v>
                </c:pt>
                <c:pt idx="5302">
                  <c:v>166.0</c:v>
                </c:pt>
                <c:pt idx="5303">
                  <c:v>166.0</c:v>
                </c:pt>
                <c:pt idx="5304">
                  <c:v>166.0</c:v>
                </c:pt>
                <c:pt idx="5305">
                  <c:v>166.0</c:v>
                </c:pt>
                <c:pt idx="5306">
                  <c:v>166.0</c:v>
                </c:pt>
                <c:pt idx="5307">
                  <c:v>166.0</c:v>
                </c:pt>
                <c:pt idx="5308">
                  <c:v>166.0</c:v>
                </c:pt>
                <c:pt idx="5309">
                  <c:v>166.0</c:v>
                </c:pt>
                <c:pt idx="5310">
                  <c:v>166.0</c:v>
                </c:pt>
                <c:pt idx="5311">
                  <c:v>166.0</c:v>
                </c:pt>
                <c:pt idx="5312">
                  <c:v>166.0</c:v>
                </c:pt>
                <c:pt idx="5313">
                  <c:v>166.0</c:v>
                </c:pt>
                <c:pt idx="5314">
                  <c:v>166.0</c:v>
                </c:pt>
                <c:pt idx="5315">
                  <c:v>166.0</c:v>
                </c:pt>
                <c:pt idx="5316">
                  <c:v>166.0</c:v>
                </c:pt>
                <c:pt idx="5317">
                  <c:v>166.0</c:v>
                </c:pt>
                <c:pt idx="5318">
                  <c:v>166.0</c:v>
                </c:pt>
                <c:pt idx="5319">
                  <c:v>166.0</c:v>
                </c:pt>
                <c:pt idx="5320">
                  <c:v>166.0</c:v>
                </c:pt>
                <c:pt idx="5321">
                  <c:v>166.0</c:v>
                </c:pt>
                <c:pt idx="5322">
                  <c:v>166.0</c:v>
                </c:pt>
                <c:pt idx="5323">
                  <c:v>166.0</c:v>
                </c:pt>
                <c:pt idx="5324">
                  <c:v>166.0</c:v>
                </c:pt>
                <c:pt idx="5325">
                  <c:v>166.0</c:v>
                </c:pt>
                <c:pt idx="5326">
                  <c:v>166.0</c:v>
                </c:pt>
                <c:pt idx="5327">
                  <c:v>166.0</c:v>
                </c:pt>
                <c:pt idx="5328">
                  <c:v>166.0</c:v>
                </c:pt>
                <c:pt idx="5329">
                  <c:v>166.0</c:v>
                </c:pt>
                <c:pt idx="5330">
                  <c:v>166.0</c:v>
                </c:pt>
                <c:pt idx="5331">
                  <c:v>166.0</c:v>
                </c:pt>
                <c:pt idx="5332">
                  <c:v>166.0</c:v>
                </c:pt>
                <c:pt idx="5333">
                  <c:v>166.0</c:v>
                </c:pt>
                <c:pt idx="5334">
                  <c:v>166.0</c:v>
                </c:pt>
                <c:pt idx="5335">
                  <c:v>166.0</c:v>
                </c:pt>
                <c:pt idx="5336">
                  <c:v>166.0</c:v>
                </c:pt>
                <c:pt idx="5337">
                  <c:v>166.0</c:v>
                </c:pt>
                <c:pt idx="5338">
                  <c:v>166.0</c:v>
                </c:pt>
                <c:pt idx="5339">
                  <c:v>166.0</c:v>
                </c:pt>
                <c:pt idx="5340">
                  <c:v>166.0</c:v>
                </c:pt>
                <c:pt idx="5341">
                  <c:v>166.0</c:v>
                </c:pt>
                <c:pt idx="5342">
                  <c:v>166.0</c:v>
                </c:pt>
                <c:pt idx="5343">
                  <c:v>166.0</c:v>
                </c:pt>
                <c:pt idx="5344">
                  <c:v>166.0</c:v>
                </c:pt>
                <c:pt idx="5345">
                  <c:v>166.0</c:v>
                </c:pt>
                <c:pt idx="5346">
                  <c:v>166.0</c:v>
                </c:pt>
                <c:pt idx="5347">
                  <c:v>166.0</c:v>
                </c:pt>
                <c:pt idx="5348">
                  <c:v>166.0</c:v>
                </c:pt>
                <c:pt idx="5349">
                  <c:v>166.0</c:v>
                </c:pt>
                <c:pt idx="5350">
                  <c:v>166.0</c:v>
                </c:pt>
                <c:pt idx="5351">
                  <c:v>166.0</c:v>
                </c:pt>
                <c:pt idx="5352">
                  <c:v>166.0</c:v>
                </c:pt>
                <c:pt idx="5353">
                  <c:v>166.0</c:v>
                </c:pt>
                <c:pt idx="5354">
                  <c:v>166.0</c:v>
                </c:pt>
                <c:pt idx="5355">
                  <c:v>167.0</c:v>
                </c:pt>
                <c:pt idx="5356">
                  <c:v>167.0</c:v>
                </c:pt>
                <c:pt idx="5357">
                  <c:v>167.0</c:v>
                </c:pt>
                <c:pt idx="5358">
                  <c:v>167.0</c:v>
                </c:pt>
                <c:pt idx="5359">
                  <c:v>167.0</c:v>
                </c:pt>
                <c:pt idx="5360">
                  <c:v>167.0</c:v>
                </c:pt>
                <c:pt idx="5361">
                  <c:v>167.0</c:v>
                </c:pt>
                <c:pt idx="5362">
                  <c:v>167.0</c:v>
                </c:pt>
                <c:pt idx="5363">
                  <c:v>167.0</c:v>
                </c:pt>
                <c:pt idx="5364">
                  <c:v>167.0</c:v>
                </c:pt>
                <c:pt idx="5365">
                  <c:v>167.0</c:v>
                </c:pt>
                <c:pt idx="5366">
                  <c:v>167.0</c:v>
                </c:pt>
                <c:pt idx="5367">
                  <c:v>167.0</c:v>
                </c:pt>
                <c:pt idx="5368">
                  <c:v>167.0</c:v>
                </c:pt>
                <c:pt idx="5369">
                  <c:v>167.0</c:v>
                </c:pt>
                <c:pt idx="5370">
                  <c:v>167.0</c:v>
                </c:pt>
                <c:pt idx="5371">
                  <c:v>167.0</c:v>
                </c:pt>
                <c:pt idx="5372">
                  <c:v>167.0</c:v>
                </c:pt>
                <c:pt idx="5373">
                  <c:v>167.0</c:v>
                </c:pt>
                <c:pt idx="5374">
                  <c:v>167.0</c:v>
                </c:pt>
                <c:pt idx="5375">
                  <c:v>167.0</c:v>
                </c:pt>
                <c:pt idx="5376">
                  <c:v>167.0</c:v>
                </c:pt>
                <c:pt idx="5377">
                  <c:v>167.0</c:v>
                </c:pt>
                <c:pt idx="5378">
                  <c:v>167.0</c:v>
                </c:pt>
                <c:pt idx="5379">
                  <c:v>167.0</c:v>
                </c:pt>
                <c:pt idx="5380">
                  <c:v>167.0</c:v>
                </c:pt>
                <c:pt idx="5381">
                  <c:v>167.0</c:v>
                </c:pt>
                <c:pt idx="5382">
                  <c:v>167.0</c:v>
                </c:pt>
                <c:pt idx="5383">
                  <c:v>167.0</c:v>
                </c:pt>
                <c:pt idx="5384">
                  <c:v>167.0</c:v>
                </c:pt>
                <c:pt idx="5385">
                  <c:v>167.0</c:v>
                </c:pt>
                <c:pt idx="5386">
                  <c:v>167.0</c:v>
                </c:pt>
                <c:pt idx="5387">
                  <c:v>167.0</c:v>
                </c:pt>
                <c:pt idx="5388">
                  <c:v>167.0</c:v>
                </c:pt>
                <c:pt idx="5389">
                  <c:v>167.0</c:v>
                </c:pt>
                <c:pt idx="5390">
                  <c:v>167.0</c:v>
                </c:pt>
                <c:pt idx="5391">
                  <c:v>167.0</c:v>
                </c:pt>
                <c:pt idx="5392">
                  <c:v>167.0</c:v>
                </c:pt>
                <c:pt idx="5393">
                  <c:v>167.0</c:v>
                </c:pt>
                <c:pt idx="5394">
                  <c:v>167.0</c:v>
                </c:pt>
                <c:pt idx="5395">
                  <c:v>167.0</c:v>
                </c:pt>
                <c:pt idx="5396">
                  <c:v>167.0</c:v>
                </c:pt>
                <c:pt idx="5397">
                  <c:v>167.0</c:v>
                </c:pt>
                <c:pt idx="5398">
                  <c:v>167.0</c:v>
                </c:pt>
                <c:pt idx="5399">
                  <c:v>167.0</c:v>
                </c:pt>
                <c:pt idx="5400">
                  <c:v>167.0</c:v>
                </c:pt>
                <c:pt idx="5401">
                  <c:v>167.0</c:v>
                </c:pt>
                <c:pt idx="5402">
                  <c:v>167.0</c:v>
                </c:pt>
                <c:pt idx="5403">
                  <c:v>167.0</c:v>
                </c:pt>
                <c:pt idx="5404">
                  <c:v>167.0</c:v>
                </c:pt>
                <c:pt idx="5405">
                  <c:v>167.0</c:v>
                </c:pt>
                <c:pt idx="5406">
                  <c:v>167.0</c:v>
                </c:pt>
                <c:pt idx="5407">
                  <c:v>167.0</c:v>
                </c:pt>
                <c:pt idx="5408">
                  <c:v>167.0</c:v>
                </c:pt>
                <c:pt idx="5409">
                  <c:v>167.0</c:v>
                </c:pt>
                <c:pt idx="5410">
                  <c:v>167.0</c:v>
                </c:pt>
                <c:pt idx="5411">
                  <c:v>167.0</c:v>
                </c:pt>
                <c:pt idx="5412">
                  <c:v>167.0</c:v>
                </c:pt>
                <c:pt idx="5413">
                  <c:v>167.0</c:v>
                </c:pt>
                <c:pt idx="5414">
                  <c:v>167.0</c:v>
                </c:pt>
                <c:pt idx="5415">
                  <c:v>167.0</c:v>
                </c:pt>
                <c:pt idx="5416">
                  <c:v>167.0</c:v>
                </c:pt>
                <c:pt idx="5417">
                  <c:v>167.0</c:v>
                </c:pt>
                <c:pt idx="5418">
                  <c:v>167.0</c:v>
                </c:pt>
                <c:pt idx="5419">
                  <c:v>167.0</c:v>
                </c:pt>
                <c:pt idx="5420">
                  <c:v>167.0</c:v>
                </c:pt>
                <c:pt idx="5421">
                  <c:v>167.0</c:v>
                </c:pt>
                <c:pt idx="5422">
                  <c:v>167.0</c:v>
                </c:pt>
                <c:pt idx="5423">
                  <c:v>167.0</c:v>
                </c:pt>
                <c:pt idx="5424">
                  <c:v>167.0</c:v>
                </c:pt>
                <c:pt idx="5425">
                  <c:v>167.0</c:v>
                </c:pt>
                <c:pt idx="5426">
                  <c:v>167.0</c:v>
                </c:pt>
                <c:pt idx="5427">
                  <c:v>167.0</c:v>
                </c:pt>
                <c:pt idx="5428">
                  <c:v>167.0</c:v>
                </c:pt>
                <c:pt idx="5429">
                  <c:v>167.0</c:v>
                </c:pt>
                <c:pt idx="5430">
                  <c:v>167.0</c:v>
                </c:pt>
                <c:pt idx="5431">
                  <c:v>167.0</c:v>
                </c:pt>
                <c:pt idx="5432">
                  <c:v>167.0</c:v>
                </c:pt>
                <c:pt idx="5433">
                  <c:v>167.0</c:v>
                </c:pt>
                <c:pt idx="5434">
                  <c:v>167.0</c:v>
                </c:pt>
                <c:pt idx="5435">
                  <c:v>167.0</c:v>
                </c:pt>
                <c:pt idx="5436">
                  <c:v>167.0</c:v>
                </c:pt>
                <c:pt idx="5437">
                  <c:v>167.0</c:v>
                </c:pt>
                <c:pt idx="5438">
                  <c:v>167.0</c:v>
                </c:pt>
                <c:pt idx="5439">
                  <c:v>167.0</c:v>
                </c:pt>
                <c:pt idx="5440">
                  <c:v>167.0</c:v>
                </c:pt>
                <c:pt idx="5441">
                  <c:v>167.0</c:v>
                </c:pt>
                <c:pt idx="5442">
                  <c:v>167.0</c:v>
                </c:pt>
                <c:pt idx="5443">
                  <c:v>167.0</c:v>
                </c:pt>
                <c:pt idx="5444">
                  <c:v>167.0</c:v>
                </c:pt>
                <c:pt idx="5445">
                  <c:v>167.0</c:v>
                </c:pt>
                <c:pt idx="5446">
                  <c:v>167.0</c:v>
                </c:pt>
                <c:pt idx="5447">
                  <c:v>167.0</c:v>
                </c:pt>
                <c:pt idx="5448">
                  <c:v>167.0</c:v>
                </c:pt>
                <c:pt idx="5449">
                  <c:v>167.0</c:v>
                </c:pt>
                <c:pt idx="5450">
                  <c:v>167.0</c:v>
                </c:pt>
                <c:pt idx="5451">
                  <c:v>167.0</c:v>
                </c:pt>
                <c:pt idx="5452">
                  <c:v>167.0</c:v>
                </c:pt>
                <c:pt idx="5453">
                  <c:v>167.0</c:v>
                </c:pt>
                <c:pt idx="5454">
                  <c:v>167.0</c:v>
                </c:pt>
                <c:pt idx="5455">
                  <c:v>167.0</c:v>
                </c:pt>
                <c:pt idx="5456">
                  <c:v>167.0</c:v>
                </c:pt>
                <c:pt idx="5457">
                  <c:v>167.0</c:v>
                </c:pt>
                <c:pt idx="5458">
                  <c:v>167.0</c:v>
                </c:pt>
                <c:pt idx="5459">
                  <c:v>167.0</c:v>
                </c:pt>
                <c:pt idx="5460">
                  <c:v>167.0</c:v>
                </c:pt>
                <c:pt idx="5461">
                  <c:v>167.0</c:v>
                </c:pt>
                <c:pt idx="5462">
                  <c:v>167.0</c:v>
                </c:pt>
                <c:pt idx="5463">
                  <c:v>167.0</c:v>
                </c:pt>
                <c:pt idx="5464">
                  <c:v>167.0</c:v>
                </c:pt>
                <c:pt idx="5465">
                  <c:v>167.0</c:v>
                </c:pt>
                <c:pt idx="5466">
                  <c:v>167.0</c:v>
                </c:pt>
                <c:pt idx="5467">
                  <c:v>167.0</c:v>
                </c:pt>
                <c:pt idx="5468">
                  <c:v>167.0</c:v>
                </c:pt>
                <c:pt idx="5469">
                  <c:v>167.0</c:v>
                </c:pt>
                <c:pt idx="5470">
                  <c:v>167.0</c:v>
                </c:pt>
                <c:pt idx="5471">
                  <c:v>167.0</c:v>
                </c:pt>
                <c:pt idx="5472">
                  <c:v>167.0</c:v>
                </c:pt>
                <c:pt idx="5473">
                  <c:v>167.0</c:v>
                </c:pt>
                <c:pt idx="5474">
                  <c:v>167.0</c:v>
                </c:pt>
                <c:pt idx="5475">
                  <c:v>167.0</c:v>
                </c:pt>
                <c:pt idx="5476">
                  <c:v>167.0</c:v>
                </c:pt>
                <c:pt idx="5477">
                  <c:v>167.0</c:v>
                </c:pt>
                <c:pt idx="5478">
                  <c:v>167.0</c:v>
                </c:pt>
                <c:pt idx="5479">
                  <c:v>167.0</c:v>
                </c:pt>
                <c:pt idx="5480">
                  <c:v>167.0</c:v>
                </c:pt>
                <c:pt idx="5481">
                  <c:v>167.0</c:v>
                </c:pt>
                <c:pt idx="5482">
                  <c:v>167.0</c:v>
                </c:pt>
                <c:pt idx="5483">
                  <c:v>167.0</c:v>
                </c:pt>
                <c:pt idx="5484">
                  <c:v>167.0</c:v>
                </c:pt>
                <c:pt idx="5485">
                  <c:v>167.0</c:v>
                </c:pt>
                <c:pt idx="5486">
                  <c:v>167.0</c:v>
                </c:pt>
                <c:pt idx="5487">
                  <c:v>167.0</c:v>
                </c:pt>
                <c:pt idx="5488">
                  <c:v>167.0</c:v>
                </c:pt>
                <c:pt idx="5489">
                  <c:v>167.0</c:v>
                </c:pt>
                <c:pt idx="5490">
                  <c:v>167.0</c:v>
                </c:pt>
                <c:pt idx="5491">
                  <c:v>167.0</c:v>
                </c:pt>
                <c:pt idx="5492">
                  <c:v>167.0</c:v>
                </c:pt>
                <c:pt idx="5493">
                  <c:v>167.0</c:v>
                </c:pt>
                <c:pt idx="5494">
                  <c:v>167.0</c:v>
                </c:pt>
                <c:pt idx="5495">
                  <c:v>167.0</c:v>
                </c:pt>
                <c:pt idx="5496">
                  <c:v>167.0</c:v>
                </c:pt>
                <c:pt idx="5497">
                  <c:v>167.0</c:v>
                </c:pt>
                <c:pt idx="5498">
                  <c:v>167.0</c:v>
                </c:pt>
                <c:pt idx="5499">
                  <c:v>167.0</c:v>
                </c:pt>
                <c:pt idx="5500">
                  <c:v>168.0</c:v>
                </c:pt>
                <c:pt idx="5501">
                  <c:v>169.0</c:v>
                </c:pt>
                <c:pt idx="5502">
                  <c:v>169.0</c:v>
                </c:pt>
                <c:pt idx="5503">
                  <c:v>169.0</c:v>
                </c:pt>
                <c:pt idx="5504">
                  <c:v>169.0</c:v>
                </c:pt>
                <c:pt idx="5505">
                  <c:v>169.0</c:v>
                </c:pt>
                <c:pt idx="5506">
                  <c:v>169.0</c:v>
                </c:pt>
                <c:pt idx="5507">
                  <c:v>169.0</c:v>
                </c:pt>
                <c:pt idx="5508">
                  <c:v>169.0</c:v>
                </c:pt>
                <c:pt idx="5509">
                  <c:v>169.0</c:v>
                </c:pt>
                <c:pt idx="5510">
                  <c:v>169.0</c:v>
                </c:pt>
                <c:pt idx="5511">
                  <c:v>169.0</c:v>
                </c:pt>
                <c:pt idx="5512">
                  <c:v>169.0</c:v>
                </c:pt>
                <c:pt idx="5513">
                  <c:v>169.0</c:v>
                </c:pt>
                <c:pt idx="5514">
                  <c:v>169.0</c:v>
                </c:pt>
                <c:pt idx="5515">
                  <c:v>169.0</c:v>
                </c:pt>
                <c:pt idx="5516">
                  <c:v>169.0</c:v>
                </c:pt>
                <c:pt idx="5517">
                  <c:v>169.0</c:v>
                </c:pt>
                <c:pt idx="5518">
                  <c:v>169.0</c:v>
                </c:pt>
                <c:pt idx="5519">
                  <c:v>169.0</c:v>
                </c:pt>
                <c:pt idx="5520">
                  <c:v>169.0</c:v>
                </c:pt>
                <c:pt idx="5521">
                  <c:v>169.0</c:v>
                </c:pt>
                <c:pt idx="5522">
                  <c:v>169.0</c:v>
                </c:pt>
                <c:pt idx="5523">
                  <c:v>169.0</c:v>
                </c:pt>
                <c:pt idx="5524">
                  <c:v>169.0</c:v>
                </c:pt>
                <c:pt idx="5525">
                  <c:v>169.0</c:v>
                </c:pt>
                <c:pt idx="5526">
                  <c:v>169.0</c:v>
                </c:pt>
                <c:pt idx="5527">
                  <c:v>169.0</c:v>
                </c:pt>
                <c:pt idx="5528">
                  <c:v>169.0</c:v>
                </c:pt>
                <c:pt idx="5529">
                  <c:v>169.0</c:v>
                </c:pt>
                <c:pt idx="5530">
                  <c:v>169.0</c:v>
                </c:pt>
                <c:pt idx="5531">
                  <c:v>169.0</c:v>
                </c:pt>
                <c:pt idx="5532">
                  <c:v>169.0</c:v>
                </c:pt>
                <c:pt idx="5533">
                  <c:v>169.0</c:v>
                </c:pt>
                <c:pt idx="5534">
                  <c:v>169.0</c:v>
                </c:pt>
                <c:pt idx="5535">
                  <c:v>169.0</c:v>
                </c:pt>
                <c:pt idx="5536">
                  <c:v>169.0</c:v>
                </c:pt>
                <c:pt idx="5537">
                  <c:v>169.0</c:v>
                </c:pt>
                <c:pt idx="5538">
                  <c:v>169.0</c:v>
                </c:pt>
                <c:pt idx="5539">
                  <c:v>169.0</c:v>
                </c:pt>
                <c:pt idx="5540">
                  <c:v>169.0</c:v>
                </c:pt>
                <c:pt idx="5541">
                  <c:v>169.0</c:v>
                </c:pt>
                <c:pt idx="5542">
                  <c:v>169.0</c:v>
                </c:pt>
                <c:pt idx="5543">
                  <c:v>169.0</c:v>
                </c:pt>
                <c:pt idx="5544">
                  <c:v>169.0</c:v>
                </c:pt>
                <c:pt idx="5545">
                  <c:v>169.0</c:v>
                </c:pt>
                <c:pt idx="5546">
                  <c:v>169.0</c:v>
                </c:pt>
                <c:pt idx="5547">
                  <c:v>169.0</c:v>
                </c:pt>
                <c:pt idx="5548">
                  <c:v>169.0</c:v>
                </c:pt>
                <c:pt idx="5549">
                  <c:v>169.0</c:v>
                </c:pt>
                <c:pt idx="5550">
                  <c:v>169.0</c:v>
                </c:pt>
                <c:pt idx="5551">
                  <c:v>169.0</c:v>
                </c:pt>
                <c:pt idx="5552">
                  <c:v>169.0</c:v>
                </c:pt>
                <c:pt idx="5553">
                  <c:v>169.0</c:v>
                </c:pt>
                <c:pt idx="5554">
                  <c:v>169.0</c:v>
                </c:pt>
                <c:pt idx="5555">
                  <c:v>169.0</c:v>
                </c:pt>
                <c:pt idx="5556">
                  <c:v>169.0</c:v>
                </c:pt>
                <c:pt idx="5557">
                  <c:v>169.0</c:v>
                </c:pt>
                <c:pt idx="5558">
                  <c:v>169.0</c:v>
                </c:pt>
                <c:pt idx="5559">
                  <c:v>169.0</c:v>
                </c:pt>
                <c:pt idx="5560">
                  <c:v>169.0</c:v>
                </c:pt>
                <c:pt idx="5561">
                  <c:v>169.0</c:v>
                </c:pt>
                <c:pt idx="5562">
                  <c:v>169.0</c:v>
                </c:pt>
                <c:pt idx="5563">
                  <c:v>169.0</c:v>
                </c:pt>
                <c:pt idx="5564">
                  <c:v>169.0</c:v>
                </c:pt>
                <c:pt idx="5565">
                  <c:v>170.0</c:v>
                </c:pt>
                <c:pt idx="5566">
                  <c:v>170.0</c:v>
                </c:pt>
                <c:pt idx="5567">
                  <c:v>170.0</c:v>
                </c:pt>
                <c:pt idx="5568">
                  <c:v>170.0</c:v>
                </c:pt>
                <c:pt idx="5569">
                  <c:v>170.0</c:v>
                </c:pt>
                <c:pt idx="5570">
                  <c:v>170.0</c:v>
                </c:pt>
                <c:pt idx="5571">
                  <c:v>170.0</c:v>
                </c:pt>
                <c:pt idx="5572">
                  <c:v>170.0</c:v>
                </c:pt>
                <c:pt idx="5573">
                  <c:v>170.0</c:v>
                </c:pt>
                <c:pt idx="5574">
                  <c:v>170.0</c:v>
                </c:pt>
                <c:pt idx="5575">
                  <c:v>170.0</c:v>
                </c:pt>
                <c:pt idx="5576">
                  <c:v>170.0</c:v>
                </c:pt>
                <c:pt idx="5577">
                  <c:v>170.0</c:v>
                </c:pt>
                <c:pt idx="5578">
                  <c:v>170.0</c:v>
                </c:pt>
                <c:pt idx="5579">
                  <c:v>170.0</c:v>
                </c:pt>
                <c:pt idx="5580">
                  <c:v>170.0</c:v>
                </c:pt>
                <c:pt idx="5581">
                  <c:v>170.0</c:v>
                </c:pt>
                <c:pt idx="5582">
                  <c:v>170.0</c:v>
                </c:pt>
                <c:pt idx="5583">
                  <c:v>170.0</c:v>
                </c:pt>
                <c:pt idx="5584">
                  <c:v>170.0</c:v>
                </c:pt>
                <c:pt idx="5585">
                  <c:v>170.0</c:v>
                </c:pt>
                <c:pt idx="5586">
                  <c:v>170.0</c:v>
                </c:pt>
                <c:pt idx="5587">
                  <c:v>170.0</c:v>
                </c:pt>
                <c:pt idx="5588">
                  <c:v>170.0</c:v>
                </c:pt>
                <c:pt idx="5589">
                  <c:v>170.0</c:v>
                </c:pt>
                <c:pt idx="5590">
                  <c:v>170.0</c:v>
                </c:pt>
                <c:pt idx="5591">
                  <c:v>170.0</c:v>
                </c:pt>
                <c:pt idx="5592">
                  <c:v>170.0</c:v>
                </c:pt>
                <c:pt idx="5593">
                  <c:v>170.0</c:v>
                </c:pt>
                <c:pt idx="5594">
                  <c:v>170.0</c:v>
                </c:pt>
                <c:pt idx="5595">
                  <c:v>170.0</c:v>
                </c:pt>
                <c:pt idx="5596">
                  <c:v>170.0</c:v>
                </c:pt>
                <c:pt idx="5597">
                  <c:v>170.0</c:v>
                </c:pt>
                <c:pt idx="5598">
                  <c:v>170.0</c:v>
                </c:pt>
                <c:pt idx="5599">
                  <c:v>170.0</c:v>
                </c:pt>
                <c:pt idx="5600">
                  <c:v>170.0</c:v>
                </c:pt>
                <c:pt idx="5601">
                  <c:v>170.0</c:v>
                </c:pt>
                <c:pt idx="5602">
                  <c:v>170.0</c:v>
                </c:pt>
                <c:pt idx="5603">
                  <c:v>170.0</c:v>
                </c:pt>
                <c:pt idx="5604">
                  <c:v>170.0</c:v>
                </c:pt>
                <c:pt idx="5605">
                  <c:v>170.0</c:v>
                </c:pt>
                <c:pt idx="5606">
                  <c:v>170.0</c:v>
                </c:pt>
                <c:pt idx="5607">
                  <c:v>170.0</c:v>
                </c:pt>
                <c:pt idx="5608">
                  <c:v>170.0</c:v>
                </c:pt>
                <c:pt idx="5609">
                  <c:v>170.0</c:v>
                </c:pt>
                <c:pt idx="5610">
                  <c:v>170.0</c:v>
                </c:pt>
                <c:pt idx="5611">
                  <c:v>170.0</c:v>
                </c:pt>
                <c:pt idx="5612">
                  <c:v>170.0</c:v>
                </c:pt>
                <c:pt idx="5613">
                  <c:v>170.0</c:v>
                </c:pt>
                <c:pt idx="5614">
                  <c:v>170.0</c:v>
                </c:pt>
                <c:pt idx="5615">
                  <c:v>170.0</c:v>
                </c:pt>
                <c:pt idx="5616">
                  <c:v>170.0</c:v>
                </c:pt>
                <c:pt idx="5617">
                  <c:v>170.0</c:v>
                </c:pt>
                <c:pt idx="5618">
                  <c:v>170.0</c:v>
                </c:pt>
                <c:pt idx="5619">
                  <c:v>170.0</c:v>
                </c:pt>
                <c:pt idx="5620">
                  <c:v>170.0</c:v>
                </c:pt>
                <c:pt idx="5621">
                  <c:v>170.0</c:v>
                </c:pt>
                <c:pt idx="5622">
                  <c:v>170.0</c:v>
                </c:pt>
                <c:pt idx="5623">
                  <c:v>170.0</c:v>
                </c:pt>
                <c:pt idx="5624">
                  <c:v>170.0</c:v>
                </c:pt>
                <c:pt idx="5625">
                  <c:v>170.0</c:v>
                </c:pt>
                <c:pt idx="5626">
                  <c:v>170.0</c:v>
                </c:pt>
                <c:pt idx="5627">
                  <c:v>170.0</c:v>
                </c:pt>
                <c:pt idx="5628">
                  <c:v>170.0</c:v>
                </c:pt>
                <c:pt idx="5629">
                  <c:v>170.0</c:v>
                </c:pt>
                <c:pt idx="5630">
                  <c:v>170.0</c:v>
                </c:pt>
                <c:pt idx="5631">
                  <c:v>170.0</c:v>
                </c:pt>
                <c:pt idx="5632">
                  <c:v>170.0</c:v>
                </c:pt>
                <c:pt idx="5633">
                  <c:v>170.0</c:v>
                </c:pt>
                <c:pt idx="5634">
                  <c:v>170.0</c:v>
                </c:pt>
                <c:pt idx="5635">
                  <c:v>170.0</c:v>
                </c:pt>
                <c:pt idx="5636">
                  <c:v>170.0</c:v>
                </c:pt>
                <c:pt idx="5637">
                  <c:v>170.0</c:v>
                </c:pt>
                <c:pt idx="5638">
                  <c:v>170.0</c:v>
                </c:pt>
                <c:pt idx="5639">
                  <c:v>170.0</c:v>
                </c:pt>
                <c:pt idx="5640">
                  <c:v>170.0</c:v>
                </c:pt>
                <c:pt idx="5641">
                  <c:v>170.0</c:v>
                </c:pt>
                <c:pt idx="5642">
                  <c:v>170.0</c:v>
                </c:pt>
                <c:pt idx="5643">
                  <c:v>170.0</c:v>
                </c:pt>
                <c:pt idx="5644">
                  <c:v>170.0</c:v>
                </c:pt>
                <c:pt idx="5645">
                  <c:v>170.0</c:v>
                </c:pt>
                <c:pt idx="5646">
                  <c:v>170.0</c:v>
                </c:pt>
                <c:pt idx="5647">
                  <c:v>170.0</c:v>
                </c:pt>
                <c:pt idx="5648">
                  <c:v>170.0</c:v>
                </c:pt>
                <c:pt idx="5649">
                  <c:v>170.0</c:v>
                </c:pt>
                <c:pt idx="5650">
                  <c:v>170.0</c:v>
                </c:pt>
                <c:pt idx="5651">
                  <c:v>170.0</c:v>
                </c:pt>
                <c:pt idx="5652">
                  <c:v>170.0</c:v>
                </c:pt>
                <c:pt idx="5653">
                  <c:v>170.0</c:v>
                </c:pt>
                <c:pt idx="5654">
                  <c:v>170.0</c:v>
                </c:pt>
                <c:pt idx="5655">
                  <c:v>170.0</c:v>
                </c:pt>
                <c:pt idx="5656">
                  <c:v>170.0</c:v>
                </c:pt>
                <c:pt idx="5657">
                  <c:v>170.0</c:v>
                </c:pt>
                <c:pt idx="5658">
                  <c:v>170.0</c:v>
                </c:pt>
                <c:pt idx="5659">
                  <c:v>170.0</c:v>
                </c:pt>
                <c:pt idx="5660">
                  <c:v>170.0</c:v>
                </c:pt>
                <c:pt idx="5661">
                  <c:v>170.0</c:v>
                </c:pt>
                <c:pt idx="5662">
                  <c:v>170.0</c:v>
                </c:pt>
                <c:pt idx="5663">
                  <c:v>170.0</c:v>
                </c:pt>
                <c:pt idx="5664">
                  <c:v>170.0</c:v>
                </c:pt>
                <c:pt idx="5665">
                  <c:v>170.0</c:v>
                </c:pt>
                <c:pt idx="5666">
                  <c:v>170.0</c:v>
                </c:pt>
                <c:pt idx="5667">
                  <c:v>170.0</c:v>
                </c:pt>
                <c:pt idx="5668">
                  <c:v>170.0</c:v>
                </c:pt>
                <c:pt idx="5669">
                  <c:v>170.0</c:v>
                </c:pt>
                <c:pt idx="5670">
                  <c:v>170.0</c:v>
                </c:pt>
                <c:pt idx="5671">
                  <c:v>170.0</c:v>
                </c:pt>
                <c:pt idx="5672">
                  <c:v>170.0</c:v>
                </c:pt>
                <c:pt idx="5673">
                  <c:v>170.0</c:v>
                </c:pt>
                <c:pt idx="5674">
                  <c:v>170.0</c:v>
                </c:pt>
                <c:pt idx="5675">
                  <c:v>170.0</c:v>
                </c:pt>
                <c:pt idx="5676">
                  <c:v>170.0</c:v>
                </c:pt>
                <c:pt idx="5677">
                  <c:v>170.0</c:v>
                </c:pt>
                <c:pt idx="5678">
                  <c:v>170.0</c:v>
                </c:pt>
                <c:pt idx="5679">
                  <c:v>170.0</c:v>
                </c:pt>
                <c:pt idx="5680">
                  <c:v>170.0</c:v>
                </c:pt>
                <c:pt idx="5681">
                  <c:v>170.0</c:v>
                </c:pt>
                <c:pt idx="5682">
                  <c:v>170.0</c:v>
                </c:pt>
                <c:pt idx="5683">
                  <c:v>170.0</c:v>
                </c:pt>
                <c:pt idx="5684">
                  <c:v>170.0</c:v>
                </c:pt>
                <c:pt idx="5685">
                  <c:v>170.0</c:v>
                </c:pt>
                <c:pt idx="5686">
                  <c:v>170.0</c:v>
                </c:pt>
                <c:pt idx="5687">
                  <c:v>170.0</c:v>
                </c:pt>
                <c:pt idx="5688">
                  <c:v>170.0</c:v>
                </c:pt>
                <c:pt idx="5689">
                  <c:v>170.0</c:v>
                </c:pt>
                <c:pt idx="5690">
                  <c:v>170.0</c:v>
                </c:pt>
                <c:pt idx="5691">
                  <c:v>170.0</c:v>
                </c:pt>
                <c:pt idx="5692">
                  <c:v>170.0</c:v>
                </c:pt>
                <c:pt idx="5693">
                  <c:v>170.0</c:v>
                </c:pt>
                <c:pt idx="5694">
                  <c:v>170.0</c:v>
                </c:pt>
                <c:pt idx="5695">
                  <c:v>170.0</c:v>
                </c:pt>
                <c:pt idx="5696">
                  <c:v>170.0</c:v>
                </c:pt>
                <c:pt idx="5697">
                  <c:v>170.0</c:v>
                </c:pt>
                <c:pt idx="5698">
                  <c:v>170.0</c:v>
                </c:pt>
                <c:pt idx="5699">
                  <c:v>170.0</c:v>
                </c:pt>
                <c:pt idx="5700">
                  <c:v>170.0</c:v>
                </c:pt>
                <c:pt idx="5701">
                  <c:v>170.0</c:v>
                </c:pt>
                <c:pt idx="5702">
                  <c:v>170.0</c:v>
                </c:pt>
                <c:pt idx="5703">
                  <c:v>170.0</c:v>
                </c:pt>
                <c:pt idx="5704">
                  <c:v>170.0</c:v>
                </c:pt>
                <c:pt idx="5705">
                  <c:v>170.0</c:v>
                </c:pt>
                <c:pt idx="5706">
                  <c:v>170.0</c:v>
                </c:pt>
                <c:pt idx="5707">
                  <c:v>170.0</c:v>
                </c:pt>
                <c:pt idx="5708">
                  <c:v>170.0</c:v>
                </c:pt>
                <c:pt idx="5709">
                  <c:v>170.0</c:v>
                </c:pt>
                <c:pt idx="5710">
                  <c:v>170.0</c:v>
                </c:pt>
                <c:pt idx="5711">
                  <c:v>170.0</c:v>
                </c:pt>
                <c:pt idx="5712">
                  <c:v>170.0</c:v>
                </c:pt>
                <c:pt idx="5713">
                  <c:v>170.0</c:v>
                </c:pt>
                <c:pt idx="5714">
                  <c:v>170.0</c:v>
                </c:pt>
                <c:pt idx="5715">
                  <c:v>170.0</c:v>
                </c:pt>
                <c:pt idx="5716">
                  <c:v>170.0</c:v>
                </c:pt>
                <c:pt idx="5717">
                  <c:v>170.0</c:v>
                </c:pt>
                <c:pt idx="5718">
                  <c:v>170.0</c:v>
                </c:pt>
                <c:pt idx="5719">
                  <c:v>170.0</c:v>
                </c:pt>
                <c:pt idx="5720">
                  <c:v>170.0</c:v>
                </c:pt>
                <c:pt idx="5721">
                  <c:v>170.0</c:v>
                </c:pt>
                <c:pt idx="5722">
                  <c:v>170.0</c:v>
                </c:pt>
                <c:pt idx="5723">
                  <c:v>170.0</c:v>
                </c:pt>
                <c:pt idx="5724">
                  <c:v>170.0</c:v>
                </c:pt>
                <c:pt idx="5725">
                  <c:v>170.0</c:v>
                </c:pt>
                <c:pt idx="5726">
                  <c:v>170.0</c:v>
                </c:pt>
                <c:pt idx="5727">
                  <c:v>170.0</c:v>
                </c:pt>
                <c:pt idx="5728">
                  <c:v>170.0</c:v>
                </c:pt>
                <c:pt idx="5729">
                  <c:v>170.0</c:v>
                </c:pt>
                <c:pt idx="5730">
                  <c:v>170.0</c:v>
                </c:pt>
                <c:pt idx="5731">
                  <c:v>170.0</c:v>
                </c:pt>
                <c:pt idx="5732">
                  <c:v>170.0</c:v>
                </c:pt>
                <c:pt idx="5733">
                  <c:v>170.0</c:v>
                </c:pt>
                <c:pt idx="5734">
                  <c:v>170.0</c:v>
                </c:pt>
                <c:pt idx="5735">
                  <c:v>170.0</c:v>
                </c:pt>
                <c:pt idx="5736">
                  <c:v>170.0</c:v>
                </c:pt>
                <c:pt idx="5737">
                  <c:v>170.0</c:v>
                </c:pt>
                <c:pt idx="5738">
                  <c:v>170.0</c:v>
                </c:pt>
                <c:pt idx="5739">
                  <c:v>170.0</c:v>
                </c:pt>
                <c:pt idx="5740">
                  <c:v>170.0</c:v>
                </c:pt>
                <c:pt idx="5741">
                  <c:v>170.0</c:v>
                </c:pt>
                <c:pt idx="5742">
                  <c:v>170.0</c:v>
                </c:pt>
                <c:pt idx="5743">
                  <c:v>170.0</c:v>
                </c:pt>
                <c:pt idx="5744">
                  <c:v>170.0</c:v>
                </c:pt>
                <c:pt idx="5745">
                  <c:v>170.0</c:v>
                </c:pt>
                <c:pt idx="5746">
                  <c:v>170.0</c:v>
                </c:pt>
                <c:pt idx="5747">
                  <c:v>170.0</c:v>
                </c:pt>
                <c:pt idx="5748">
                  <c:v>170.0</c:v>
                </c:pt>
                <c:pt idx="5749">
                  <c:v>170.0</c:v>
                </c:pt>
                <c:pt idx="5750">
                  <c:v>170.0</c:v>
                </c:pt>
                <c:pt idx="5751">
                  <c:v>170.0</c:v>
                </c:pt>
                <c:pt idx="5752">
                  <c:v>170.0</c:v>
                </c:pt>
                <c:pt idx="5753">
                  <c:v>170.0</c:v>
                </c:pt>
                <c:pt idx="5754">
                  <c:v>170.0</c:v>
                </c:pt>
                <c:pt idx="5755">
                  <c:v>170.0</c:v>
                </c:pt>
                <c:pt idx="5756">
                  <c:v>170.0</c:v>
                </c:pt>
                <c:pt idx="5757">
                  <c:v>170.0</c:v>
                </c:pt>
                <c:pt idx="5758">
                  <c:v>170.0</c:v>
                </c:pt>
                <c:pt idx="5759">
                  <c:v>170.0</c:v>
                </c:pt>
                <c:pt idx="5760">
                  <c:v>170.0</c:v>
                </c:pt>
                <c:pt idx="5761">
                  <c:v>170.0</c:v>
                </c:pt>
                <c:pt idx="5762">
                  <c:v>170.0</c:v>
                </c:pt>
                <c:pt idx="5763">
                  <c:v>171.0</c:v>
                </c:pt>
                <c:pt idx="5764">
                  <c:v>171.0</c:v>
                </c:pt>
                <c:pt idx="5765">
                  <c:v>171.0</c:v>
                </c:pt>
                <c:pt idx="5766">
                  <c:v>171.0</c:v>
                </c:pt>
                <c:pt idx="5767">
                  <c:v>171.0</c:v>
                </c:pt>
                <c:pt idx="5768">
                  <c:v>171.0</c:v>
                </c:pt>
                <c:pt idx="5769">
                  <c:v>171.0</c:v>
                </c:pt>
                <c:pt idx="5770">
                  <c:v>171.0</c:v>
                </c:pt>
                <c:pt idx="5771">
                  <c:v>171.0</c:v>
                </c:pt>
                <c:pt idx="5772">
                  <c:v>171.0</c:v>
                </c:pt>
                <c:pt idx="5773">
                  <c:v>171.0</c:v>
                </c:pt>
                <c:pt idx="5774">
                  <c:v>171.0</c:v>
                </c:pt>
                <c:pt idx="5775">
                  <c:v>171.0</c:v>
                </c:pt>
                <c:pt idx="5776">
                  <c:v>171.0</c:v>
                </c:pt>
                <c:pt idx="5777">
                  <c:v>171.0</c:v>
                </c:pt>
                <c:pt idx="5778">
                  <c:v>171.0</c:v>
                </c:pt>
                <c:pt idx="5779">
                  <c:v>171.0</c:v>
                </c:pt>
                <c:pt idx="5780">
                  <c:v>171.0</c:v>
                </c:pt>
                <c:pt idx="5781">
                  <c:v>171.0</c:v>
                </c:pt>
                <c:pt idx="5782">
                  <c:v>171.0</c:v>
                </c:pt>
                <c:pt idx="5783">
                  <c:v>171.0</c:v>
                </c:pt>
                <c:pt idx="5784">
                  <c:v>171.0</c:v>
                </c:pt>
                <c:pt idx="5785">
                  <c:v>171.0</c:v>
                </c:pt>
                <c:pt idx="5786">
                  <c:v>171.0</c:v>
                </c:pt>
                <c:pt idx="5787">
                  <c:v>171.0</c:v>
                </c:pt>
                <c:pt idx="5788">
                  <c:v>171.0</c:v>
                </c:pt>
                <c:pt idx="5789">
                  <c:v>171.0</c:v>
                </c:pt>
                <c:pt idx="5790">
                  <c:v>171.0</c:v>
                </c:pt>
                <c:pt idx="5791">
                  <c:v>171.0</c:v>
                </c:pt>
                <c:pt idx="5792">
                  <c:v>171.0</c:v>
                </c:pt>
                <c:pt idx="5793">
                  <c:v>172.0</c:v>
                </c:pt>
                <c:pt idx="5794">
                  <c:v>172.0</c:v>
                </c:pt>
                <c:pt idx="5795">
                  <c:v>172.0</c:v>
                </c:pt>
                <c:pt idx="5796">
                  <c:v>172.0</c:v>
                </c:pt>
                <c:pt idx="5797">
                  <c:v>172.0</c:v>
                </c:pt>
                <c:pt idx="5798">
                  <c:v>172.0</c:v>
                </c:pt>
                <c:pt idx="5799">
                  <c:v>172.0</c:v>
                </c:pt>
                <c:pt idx="5800">
                  <c:v>172.0</c:v>
                </c:pt>
                <c:pt idx="5801">
                  <c:v>172.0</c:v>
                </c:pt>
                <c:pt idx="5802">
                  <c:v>172.0</c:v>
                </c:pt>
                <c:pt idx="5803">
                  <c:v>172.0</c:v>
                </c:pt>
                <c:pt idx="5804">
                  <c:v>172.0</c:v>
                </c:pt>
                <c:pt idx="5805">
                  <c:v>172.0</c:v>
                </c:pt>
                <c:pt idx="5806">
                  <c:v>172.0</c:v>
                </c:pt>
                <c:pt idx="5807">
                  <c:v>172.0</c:v>
                </c:pt>
                <c:pt idx="5808">
                  <c:v>172.0</c:v>
                </c:pt>
                <c:pt idx="5809">
                  <c:v>172.0</c:v>
                </c:pt>
                <c:pt idx="5810">
                  <c:v>172.0</c:v>
                </c:pt>
                <c:pt idx="5811">
                  <c:v>172.0</c:v>
                </c:pt>
                <c:pt idx="5812">
                  <c:v>172.0</c:v>
                </c:pt>
                <c:pt idx="5813">
                  <c:v>172.0</c:v>
                </c:pt>
                <c:pt idx="5814">
                  <c:v>172.0</c:v>
                </c:pt>
                <c:pt idx="5815">
                  <c:v>172.0</c:v>
                </c:pt>
                <c:pt idx="5816">
                  <c:v>172.0</c:v>
                </c:pt>
                <c:pt idx="5817">
                  <c:v>172.0</c:v>
                </c:pt>
                <c:pt idx="5818">
                  <c:v>172.0</c:v>
                </c:pt>
                <c:pt idx="5819">
                  <c:v>172.0</c:v>
                </c:pt>
                <c:pt idx="5820">
                  <c:v>172.0</c:v>
                </c:pt>
                <c:pt idx="5821">
                  <c:v>172.0</c:v>
                </c:pt>
                <c:pt idx="5822">
                  <c:v>172.0</c:v>
                </c:pt>
                <c:pt idx="5823">
                  <c:v>172.0</c:v>
                </c:pt>
                <c:pt idx="5824">
                  <c:v>172.0</c:v>
                </c:pt>
                <c:pt idx="5825">
                  <c:v>172.0</c:v>
                </c:pt>
                <c:pt idx="5826">
                  <c:v>172.0</c:v>
                </c:pt>
                <c:pt idx="5827">
                  <c:v>172.0</c:v>
                </c:pt>
                <c:pt idx="5828">
                  <c:v>172.0</c:v>
                </c:pt>
                <c:pt idx="5829">
                  <c:v>172.0</c:v>
                </c:pt>
                <c:pt idx="5830">
                  <c:v>172.0</c:v>
                </c:pt>
                <c:pt idx="5831">
                  <c:v>172.0</c:v>
                </c:pt>
                <c:pt idx="5832">
                  <c:v>172.0</c:v>
                </c:pt>
                <c:pt idx="5833">
                  <c:v>172.0</c:v>
                </c:pt>
                <c:pt idx="5834">
                  <c:v>172.0</c:v>
                </c:pt>
                <c:pt idx="5835">
                  <c:v>172.0</c:v>
                </c:pt>
                <c:pt idx="5836">
                  <c:v>172.0</c:v>
                </c:pt>
                <c:pt idx="5837">
                  <c:v>172.0</c:v>
                </c:pt>
                <c:pt idx="5838">
                  <c:v>172.0</c:v>
                </c:pt>
                <c:pt idx="5839">
                  <c:v>172.0</c:v>
                </c:pt>
                <c:pt idx="5840">
                  <c:v>172.0</c:v>
                </c:pt>
                <c:pt idx="5841">
                  <c:v>172.0</c:v>
                </c:pt>
                <c:pt idx="5842">
                  <c:v>172.0</c:v>
                </c:pt>
                <c:pt idx="5843">
                  <c:v>172.0</c:v>
                </c:pt>
                <c:pt idx="5844">
                  <c:v>172.0</c:v>
                </c:pt>
                <c:pt idx="5845">
                  <c:v>172.0</c:v>
                </c:pt>
                <c:pt idx="5846">
                  <c:v>172.0</c:v>
                </c:pt>
                <c:pt idx="5847">
                  <c:v>172.0</c:v>
                </c:pt>
                <c:pt idx="5848">
                  <c:v>172.0</c:v>
                </c:pt>
                <c:pt idx="5849">
                  <c:v>172.0</c:v>
                </c:pt>
                <c:pt idx="5850">
                  <c:v>172.0</c:v>
                </c:pt>
                <c:pt idx="5851">
                  <c:v>172.0</c:v>
                </c:pt>
                <c:pt idx="5852">
                  <c:v>172.0</c:v>
                </c:pt>
                <c:pt idx="5853">
                  <c:v>172.0</c:v>
                </c:pt>
                <c:pt idx="5854">
                  <c:v>172.0</c:v>
                </c:pt>
                <c:pt idx="5855">
                  <c:v>172.0</c:v>
                </c:pt>
                <c:pt idx="5856">
                  <c:v>172.0</c:v>
                </c:pt>
                <c:pt idx="5857">
                  <c:v>172.0</c:v>
                </c:pt>
                <c:pt idx="5858">
                  <c:v>172.0</c:v>
                </c:pt>
                <c:pt idx="5859">
                  <c:v>172.0</c:v>
                </c:pt>
                <c:pt idx="5860">
                  <c:v>172.0</c:v>
                </c:pt>
                <c:pt idx="5861">
                  <c:v>172.0</c:v>
                </c:pt>
                <c:pt idx="5862">
                  <c:v>172.0</c:v>
                </c:pt>
                <c:pt idx="5863">
                  <c:v>172.0</c:v>
                </c:pt>
                <c:pt idx="5864">
                  <c:v>172.0</c:v>
                </c:pt>
                <c:pt idx="5865">
                  <c:v>172.0</c:v>
                </c:pt>
                <c:pt idx="5866">
                  <c:v>172.0</c:v>
                </c:pt>
                <c:pt idx="5867">
                  <c:v>172.0</c:v>
                </c:pt>
                <c:pt idx="5868">
                  <c:v>172.0</c:v>
                </c:pt>
                <c:pt idx="5869">
                  <c:v>172.0</c:v>
                </c:pt>
                <c:pt idx="5870">
                  <c:v>172.0</c:v>
                </c:pt>
                <c:pt idx="5871">
                  <c:v>172.0</c:v>
                </c:pt>
                <c:pt idx="5872">
                  <c:v>172.0</c:v>
                </c:pt>
                <c:pt idx="5873">
                  <c:v>172.0</c:v>
                </c:pt>
                <c:pt idx="5874">
                  <c:v>172.0</c:v>
                </c:pt>
                <c:pt idx="5875">
                  <c:v>172.0</c:v>
                </c:pt>
                <c:pt idx="5876">
                  <c:v>172.0</c:v>
                </c:pt>
                <c:pt idx="5877">
                  <c:v>172.0</c:v>
                </c:pt>
                <c:pt idx="5878">
                  <c:v>172.0</c:v>
                </c:pt>
                <c:pt idx="5879">
                  <c:v>172.0</c:v>
                </c:pt>
                <c:pt idx="5880">
                  <c:v>172.0</c:v>
                </c:pt>
                <c:pt idx="5881">
                  <c:v>172.0</c:v>
                </c:pt>
                <c:pt idx="5882">
                  <c:v>172.0</c:v>
                </c:pt>
                <c:pt idx="5883">
                  <c:v>172.0</c:v>
                </c:pt>
                <c:pt idx="5884">
                  <c:v>172.0</c:v>
                </c:pt>
                <c:pt idx="5885">
                  <c:v>172.0</c:v>
                </c:pt>
                <c:pt idx="5886">
                  <c:v>172.0</c:v>
                </c:pt>
                <c:pt idx="5887">
                  <c:v>172.0</c:v>
                </c:pt>
                <c:pt idx="5888">
                  <c:v>172.0</c:v>
                </c:pt>
                <c:pt idx="5889">
                  <c:v>172.0</c:v>
                </c:pt>
                <c:pt idx="5890">
                  <c:v>172.0</c:v>
                </c:pt>
                <c:pt idx="5891">
                  <c:v>172.0</c:v>
                </c:pt>
                <c:pt idx="5892">
                  <c:v>172.0</c:v>
                </c:pt>
                <c:pt idx="5893">
                  <c:v>172.0</c:v>
                </c:pt>
                <c:pt idx="5894">
                  <c:v>172.0</c:v>
                </c:pt>
                <c:pt idx="5895">
                  <c:v>172.0</c:v>
                </c:pt>
                <c:pt idx="5896">
                  <c:v>172.0</c:v>
                </c:pt>
                <c:pt idx="5897">
                  <c:v>172.0</c:v>
                </c:pt>
                <c:pt idx="5898">
                  <c:v>172.0</c:v>
                </c:pt>
                <c:pt idx="5899">
                  <c:v>172.0</c:v>
                </c:pt>
                <c:pt idx="5900">
                  <c:v>172.0</c:v>
                </c:pt>
                <c:pt idx="5901">
                  <c:v>172.0</c:v>
                </c:pt>
                <c:pt idx="5902">
                  <c:v>172.0</c:v>
                </c:pt>
                <c:pt idx="5903">
                  <c:v>172.0</c:v>
                </c:pt>
                <c:pt idx="5904">
                  <c:v>172.0</c:v>
                </c:pt>
                <c:pt idx="5905">
                  <c:v>172.0</c:v>
                </c:pt>
                <c:pt idx="5906">
                  <c:v>172.0</c:v>
                </c:pt>
                <c:pt idx="5907">
                  <c:v>172.0</c:v>
                </c:pt>
                <c:pt idx="5908">
                  <c:v>172.0</c:v>
                </c:pt>
                <c:pt idx="5909">
                  <c:v>172.0</c:v>
                </c:pt>
                <c:pt idx="5910">
                  <c:v>172.0</c:v>
                </c:pt>
                <c:pt idx="5911">
                  <c:v>172.0</c:v>
                </c:pt>
                <c:pt idx="5912">
                  <c:v>172.0</c:v>
                </c:pt>
                <c:pt idx="5913">
                  <c:v>172.0</c:v>
                </c:pt>
                <c:pt idx="5914">
                  <c:v>172.0</c:v>
                </c:pt>
                <c:pt idx="5915">
                  <c:v>172.0</c:v>
                </c:pt>
                <c:pt idx="5916">
                  <c:v>172.0</c:v>
                </c:pt>
                <c:pt idx="5917">
                  <c:v>172.0</c:v>
                </c:pt>
                <c:pt idx="5918">
                  <c:v>172.0</c:v>
                </c:pt>
                <c:pt idx="5919">
                  <c:v>172.0</c:v>
                </c:pt>
                <c:pt idx="5920">
                  <c:v>172.0</c:v>
                </c:pt>
                <c:pt idx="5921">
                  <c:v>172.0</c:v>
                </c:pt>
                <c:pt idx="5922">
                  <c:v>172.0</c:v>
                </c:pt>
                <c:pt idx="5923">
                  <c:v>172.0</c:v>
                </c:pt>
                <c:pt idx="5924">
                  <c:v>172.0</c:v>
                </c:pt>
                <c:pt idx="5925">
                  <c:v>172.0</c:v>
                </c:pt>
                <c:pt idx="5926">
                  <c:v>172.0</c:v>
                </c:pt>
                <c:pt idx="5927">
                  <c:v>172.0</c:v>
                </c:pt>
                <c:pt idx="5928">
                  <c:v>172.0</c:v>
                </c:pt>
                <c:pt idx="5929">
                  <c:v>172.0</c:v>
                </c:pt>
                <c:pt idx="5930">
                  <c:v>172.0</c:v>
                </c:pt>
                <c:pt idx="5931">
                  <c:v>172.0</c:v>
                </c:pt>
                <c:pt idx="5932">
                  <c:v>172.0</c:v>
                </c:pt>
                <c:pt idx="5933">
                  <c:v>172.0</c:v>
                </c:pt>
                <c:pt idx="5934">
                  <c:v>172.0</c:v>
                </c:pt>
                <c:pt idx="5935">
                  <c:v>172.0</c:v>
                </c:pt>
                <c:pt idx="5936">
                  <c:v>172.0</c:v>
                </c:pt>
                <c:pt idx="5937">
                  <c:v>172.0</c:v>
                </c:pt>
                <c:pt idx="5938">
                  <c:v>172.0</c:v>
                </c:pt>
                <c:pt idx="5939">
                  <c:v>172.0</c:v>
                </c:pt>
                <c:pt idx="5940">
                  <c:v>172.0</c:v>
                </c:pt>
                <c:pt idx="5941">
                  <c:v>172.0</c:v>
                </c:pt>
                <c:pt idx="5942">
                  <c:v>172.0</c:v>
                </c:pt>
                <c:pt idx="5943">
                  <c:v>172.0</c:v>
                </c:pt>
                <c:pt idx="5944">
                  <c:v>172.0</c:v>
                </c:pt>
                <c:pt idx="5945">
                  <c:v>172.0</c:v>
                </c:pt>
                <c:pt idx="5946">
                  <c:v>172.0</c:v>
                </c:pt>
                <c:pt idx="5947">
                  <c:v>172.0</c:v>
                </c:pt>
                <c:pt idx="5948">
                  <c:v>172.0</c:v>
                </c:pt>
                <c:pt idx="5949">
                  <c:v>172.0</c:v>
                </c:pt>
                <c:pt idx="5950">
                  <c:v>172.0</c:v>
                </c:pt>
                <c:pt idx="5951">
                  <c:v>172.0</c:v>
                </c:pt>
                <c:pt idx="5952">
                  <c:v>172.0</c:v>
                </c:pt>
                <c:pt idx="5953">
                  <c:v>172.0</c:v>
                </c:pt>
                <c:pt idx="5954">
                  <c:v>172.0</c:v>
                </c:pt>
                <c:pt idx="5955">
                  <c:v>172.0</c:v>
                </c:pt>
                <c:pt idx="5956">
                  <c:v>172.0</c:v>
                </c:pt>
                <c:pt idx="5957">
                  <c:v>172.0</c:v>
                </c:pt>
                <c:pt idx="5958">
                  <c:v>172.0</c:v>
                </c:pt>
                <c:pt idx="5959">
                  <c:v>172.0</c:v>
                </c:pt>
                <c:pt idx="5960">
                  <c:v>172.0</c:v>
                </c:pt>
                <c:pt idx="5961">
                  <c:v>172.0</c:v>
                </c:pt>
                <c:pt idx="5962">
                  <c:v>172.0</c:v>
                </c:pt>
                <c:pt idx="5963">
                  <c:v>172.0</c:v>
                </c:pt>
                <c:pt idx="5964">
                  <c:v>172.0</c:v>
                </c:pt>
                <c:pt idx="5965">
                  <c:v>172.0</c:v>
                </c:pt>
                <c:pt idx="5966">
                  <c:v>172.0</c:v>
                </c:pt>
                <c:pt idx="5967">
                  <c:v>172.0</c:v>
                </c:pt>
                <c:pt idx="5968">
                  <c:v>172.0</c:v>
                </c:pt>
                <c:pt idx="5969">
                  <c:v>172.0</c:v>
                </c:pt>
                <c:pt idx="5970">
                  <c:v>172.0</c:v>
                </c:pt>
                <c:pt idx="5971">
                  <c:v>172.0</c:v>
                </c:pt>
                <c:pt idx="5972">
                  <c:v>172.0</c:v>
                </c:pt>
                <c:pt idx="5973">
                  <c:v>172.0</c:v>
                </c:pt>
                <c:pt idx="5974">
                  <c:v>172.0</c:v>
                </c:pt>
                <c:pt idx="5975">
                  <c:v>172.0</c:v>
                </c:pt>
                <c:pt idx="5976">
                  <c:v>172.0</c:v>
                </c:pt>
                <c:pt idx="5977">
                  <c:v>172.0</c:v>
                </c:pt>
                <c:pt idx="5978">
                  <c:v>172.0</c:v>
                </c:pt>
                <c:pt idx="5979">
                  <c:v>172.0</c:v>
                </c:pt>
                <c:pt idx="5980">
                  <c:v>172.0</c:v>
                </c:pt>
                <c:pt idx="5981">
                  <c:v>172.0</c:v>
                </c:pt>
                <c:pt idx="5982">
                  <c:v>172.0</c:v>
                </c:pt>
                <c:pt idx="5983">
                  <c:v>172.0</c:v>
                </c:pt>
                <c:pt idx="5984">
                  <c:v>172.0</c:v>
                </c:pt>
                <c:pt idx="5985">
                  <c:v>172.0</c:v>
                </c:pt>
                <c:pt idx="5986">
                  <c:v>172.0</c:v>
                </c:pt>
                <c:pt idx="5987">
                  <c:v>172.0</c:v>
                </c:pt>
                <c:pt idx="5988">
                  <c:v>172.0</c:v>
                </c:pt>
                <c:pt idx="5989">
                  <c:v>172.0</c:v>
                </c:pt>
                <c:pt idx="5990">
                  <c:v>172.0</c:v>
                </c:pt>
                <c:pt idx="5991">
                  <c:v>172.0</c:v>
                </c:pt>
                <c:pt idx="5992">
                  <c:v>172.0</c:v>
                </c:pt>
                <c:pt idx="5993">
                  <c:v>172.0</c:v>
                </c:pt>
                <c:pt idx="5994">
                  <c:v>172.0</c:v>
                </c:pt>
                <c:pt idx="5995">
                  <c:v>172.0</c:v>
                </c:pt>
                <c:pt idx="5996">
                  <c:v>172.0</c:v>
                </c:pt>
                <c:pt idx="5997">
                  <c:v>172.0</c:v>
                </c:pt>
                <c:pt idx="5998">
                  <c:v>172.0</c:v>
                </c:pt>
                <c:pt idx="5999">
                  <c:v>172.0</c:v>
                </c:pt>
                <c:pt idx="6000">
                  <c:v>172.0</c:v>
                </c:pt>
                <c:pt idx="6001">
                  <c:v>172.0</c:v>
                </c:pt>
                <c:pt idx="6002">
                  <c:v>172.0</c:v>
                </c:pt>
                <c:pt idx="6003">
                  <c:v>172.0</c:v>
                </c:pt>
                <c:pt idx="6004">
                  <c:v>172.0</c:v>
                </c:pt>
                <c:pt idx="6005">
                  <c:v>172.0</c:v>
                </c:pt>
                <c:pt idx="6006">
                  <c:v>172.0</c:v>
                </c:pt>
                <c:pt idx="6007">
                  <c:v>172.0</c:v>
                </c:pt>
                <c:pt idx="6008">
                  <c:v>172.0</c:v>
                </c:pt>
                <c:pt idx="6009">
                  <c:v>172.0</c:v>
                </c:pt>
                <c:pt idx="6010">
                  <c:v>172.0</c:v>
                </c:pt>
                <c:pt idx="6011">
                  <c:v>172.0</c:v>
                </c:pt>
                <c:pt idx="6012">
                  <c:v>172.0</c:v>
                </c:pt>
                <c:pt idx="6013">
                  <c:v>172.0</c:v>
                </c:pt>
                <c:pt idx="6014">
                  <c:v>172.0</c:v>
                </c:pt>
                <c:pt idx="6015">
                  <c:v>172.0</c:v>
                </c:pt>
                <c:pt idx="6016">
                  <c:v>172.0</c:v>
                </c:pt>
                <c:pt idx="6017">
                  <c:v>172.0</c:v>
                </c:pt>
                <c:pt idx="6018">
                  <c:v>172.0</c:v>
                </c:pt>
                <c:pt idx="6019">
                  <c:v>172.0</c:v>
                </c:pt>
                <c:pt idx="6020">
                  <c:v>172.0</c:v>
                </c:pt>
                <c:pt idx="6021">
                  <c:v>172.0</c:v>
                </c:pt>
                <c:pt idx="6022">
                  <c:v>172.0</c:v>
                </c:pt>
                <c:pt idx="6023">
                  <c:v>172.0</c:v>
                </c:pt>
                <c:pt idx="6024">
                  <c:v>172.0</c:v>
                </c:pt>
                <c:pt idx="6025">
                  <c:v>172.0</c:v>
                </c:pt>
                <c:pt idx="6026">
                  <c:v>172.0</c:v>
                </c:pt>
                <c:pt idx="6027">
                  <c:v>172.0</c:v>
                </c:pt>
                <c:pt idx="6028">
                  <c:v>172.0</c:v>
                </c:pt>
                <c:pt idx="6029">
                  <c:v>172.0</c:v>
                </c:pt>
                <c:pt idx="6030">
                  <c:v>172.0</c:v>
                </c:pt>
                <c:pt idx="6031">
                  <c:v>172.0</c:v>
                </c:pt>
                <c:pt idx="6032">
                  <c:v>172.0</c:v>
                </c:pt>
                <c:pt idx="6033">
                  <c:v>172.0</c:v>
                </c:pt>
                <c:pt idx="6034">
                  <c:v>172.0</c:v>
                </c:pt>
                <c:pt idx="6035">
                  <c:v>172.0</c:v>
                </c:pt>
                <c:pt idx="6036">
                  <c:v>172.0</c:v>
                </c:pt>
                <c:pt idx="6037">
                  <c:v>172.0</c:v>
                </c:pt>
                <c:pt idx="6038">
                  <c:v>172.0</c:v>
                </c:pt>
                <c:pt idx="6039">
                  <c:v>172.0</c:v>
                </c:pt>
                <c:pt idx="6040">
                  <c:v>172.0</c:v>
                </c:pt>
                <c:pt idx="6041">
                  <c:v>172.0</c:v>
                </c:pt>
                <c:pt idx="6042">
                  <c:v>172.0</c:v>
                </c:pt>
                <c:pt idx="6043">
                  <c:v>172.0</c:v>
                </c:pt>
                <c:pt idx="6044">
                  <c:v>172.0</c:v>
                </c:pt>
                <c:pt idx="6045">
                  <c:v>172.0</c:v>
                </c:pt>
                <c:pt idx="6046">
                  <c:v>172.0</c:v>
                </c:pt>
                <c:pt idx="6047">
                  <c:v>172.0</c:v>
                </c:pt>
                <c:pt idx="6048">
                  <c:v>172.0</c:v>
                </c:pt>
                <c:pt idx="6049">
                  <c:v>172.0</c:v>
                </c:pt>
                <c:pt idx="6050">
                  <c:v>172.0</c:v>
                </c:pt>
                <c:pt idx="6051">
                  <c:v>172.0</c:v>
                </c:pt>
                <c:pt idx="6052">
                  <c:v>172.0</c:v>
                </c:pt>
                <c:pt idx="6053">
                  <c:v>172.0</c:v>
                </c:pt>
                <c:pt idx="6054">
                  <c:v>172.0</c:v>
                </c:pt>
                <c:pt idx="6055">
                  <c:v>172.0</c:v>
                </c:pt>
                <c:pt idx="6056">
                  <c:v>172.0</c:v>
                </c:pt>
                <c:pt idx="6057">
                  <c:v>172.0</c:v>
                </c:pt>
                <c:pt idx="6058">
                  <c:v>172.0</c:v>
                </c:pt>
                <c:pt idx="6059">
                  <c:v>172.0</c:v>
                </c:pt>
                <c:pt idx="6060">
                  <c:v>172.0</c:v>
                </c:pt>
                <c:pt idx="6061">
                  <c:v>172.0</c:v>
                </c:pt>
                <c:pt idx="6062">
                  <c:v>172.0</c:v>
                </c:pt>
                <c:pt idx="6063">
                  <c:v>172.0</c:v>
                </c:pt>
                <c:pt idx="6064">
                  <c:v>172.0</c:v>
                </c:pt>
                <c:pt idx="6065">
                  <c:v>172.0</c:v>
                </c:pt>
                <c:pt idx="6066">
                  <c:v>172.0</c:v>
                </c:pt>
                <c:pt idx="6067">
                  <c:v>172.0</c:v>
                </c:pt>
                <c:pt idx="6068">
                  <c:v>172.0</c:v>
                </c:pt>
                <c:pt idx="6069">
                  <c:v>172.0</c:v>
                </c:pt>
                <c:pt idx="6070">
                  <c:v>172.0</c:v>
                </c:pt>
                <c:pt idx="6071">
                  <c:v>172.0</c:v>
                </c:pt>
                <c:pt idx="6072">
                  <c:v>172.0</c:v>
                </c:pt>
                <c:pt idx="6073">
                  <c:v>172.0</c:v>
                </c:pt>
                <c:pt idx="6074">
                  <c:v>172.0</c:v>
                </c:pt>
                <c:pt idx="6075">
                  <c:v>172.0</c:v>
                </c:pt>
                <c:pt idx="6076">
                  <c:v>172.0</c:v>
                </c:pt>
                <c:pt idx="6077">
                  <c:v>172.0</c:v>
                </c:pt>
                <c:pt idx="6078">
                  <c:v>172.0</c:v>
                </c:pt>
                <c:pt idx="6079">
                  <c:v>172.0</c:v>
                </c:pt>
                <c:pt idx="6080">
                  <c:v>172.0</c:v>
                </c:pt>
                <c:pt idx="6081">
                  <c:v>172.0</c:v>
                </c:pt>
                <c:pt idx="6082">
                  <c:v>172.0</c:v>
                </c:pt>
                <c:pt idx="6083">
                  <c:v>172.0</c:v>
                </c:pt>
                <c:pt idx="6084">
                  <c:v>172.0</c:v>
                </c:pt>
                <c:pt idx="6085">
                  <c:v>172.0</c:v>
                </c:pt>
                <c:pt idx="6086">
                  <c:v>172.0</c:v>
                </c:pt>
                <c:pt idx="6087">
                  <c:v>172.0</c:v>
                </c:pt>
                <c:pt idx="6088">
                  <c:v>172.0</c:v>
                </c:pt>
                <c:pt idx="6089">
                  <c:v>172.0</c:v>
                </c:pt>
                <c:pt idx="6090">
                  <c:v>172.0</c:v>
                </c:pt>
                <c:pt idx="6091">
                  <c:v>172.0</c:v>
                </c:pt>
                <c:pt idx="6092">
                  <c:v>172.0</c:v>
                </c:pt>
                <c:pt idx="6093">
                  <c:v>172.0</c:v>
                </c:pt>
                <c:pt idx="6094">
                  <c:v>172.0</c:v>
                </c:pt>
                <c:pt idx="6095">
                  <c:v>172.0</c:v>
                </c:pt>
                <c:pt idx="6096">
                  <c:v>172.0</c:v>
                </c:pt>
                <c:pt idx="6097">
                  <c:v>172.0</c:v>
                </c:pt>
                <c:pt idx="6098">
                  <c:v>172.0</c:v>
                </c:pt>
                <c:pt idx="6099">
                  <c:v>172.0</c:v>
                </c:pt>
                <c:pt idx="6100">
                  <c:v>172.0</c:v>
                </c:pt>
                <c:pt idx="6101">
                  <c:v>172.0</c:v>
                </c:pt>
                <c:pt idx="6102">
                  <c:v>172.0</c:v>
                </c:pt>
                <c:pt idx="6103">
                  <c:v>172.0</c:v>
                </c:pt>
                <c:pt idx="6104">
                  <c:v>172.0</c:v>
                </c:pt>
                <c:pt idx="6105">
                  <c:v>172.0</c:v>
                </c:pt>
                <c:pt idx="6106">
                  <c:v>172.0</c:v>
                </c:pt>
                <c:pt idx="6107">
                  <c:v>172.0</c:v>
                </c:pt>
                <c:pt idx="6108">
                  <c:v>172.0</c:v>
                </c:pt>
                <c:pt idx="6109">
                  <c:v>172.0</c:v>
                </c:pt>
                <c:pt idx="6110">
                  <c:v>172.0</c:v>
                </c:pt>
                <c:pt idx="6111">
                  <c:v>172.0</c:v>
                </c:pt>
                <c:pt idx="6112">
                  <c:v>172.0</c:v>
                </c:pt>
                <c:pt idx="6113">
                  <c:v>172.0</c:v>
                </c:pt>
                <c:pt idx="6114">
                  <c:v>172.0</c:v>
                </c:pt>
                <c:pt idx="6115">
                  <c:v>172.0</c:v>
                </c:pt>
                <c:pt idx="6116">
                  <c:v>172.0</c:v>
                </c:pt>
                <c:pt idx="6117">
                  <c:v>172.0</c:v>
                </c:pt>
                <c:pt idx="6118">
                  <c:v>172.0</c:v>
                </c:pt>
                <c:pt idx="6119">
                  <c:v>172.0</c:v>
                </c:pt>
                <c:pt idx="6120">
                  <c:v>172.0</c:v>
                </c:pt>
                <c:pt idx="6121">
                  <c:v>172.0</c:v>
                </c:pt>
                <c:pt idx="6122">
                  <c:v>172.0</c:v>
                </c:pt>
                <c:pt idx="6123">
                  <c:v>172.0</c:v>
                </c:pt>
                <c:pt idx="6124">
                  <c:v>172.0</c:v>
                </c:pt>
                <c:pt idx="6125">
                  <c:v>172.0</c:v>
                </c:pt>
                <c:pt idx="6126">
                  <c:v>172.0</c:v>
                </c:pt>
                <c:pt idx="6127">
                  <c:v>172.0</c:v>
                </c:pt>
                <c:pt idx="6128">
                  <c:v>172.0</c:v>
                </c:pt>
                <c:pt idx="6129">
                  <c:v>172.0</c:v>
                </c:pt>
                <c:pt idx="6130">
                  <c:v>172.0</c:v>
                </c:pt>
                <c:pt idx="6131">
                  <c:v>172.0</c:v>
                </c:pt>
                <c:pt idx="6132">
                  <c:v>172.0</c:v>
                </c:pt>
                <c:pt idx="6133">
                  <c:v>172.0</c:v>
                </c:pt>
                <c:pt idx="6134">
                  <c:v>172.0</c:v>
                </c:pt>
                <c:pt idx="6135">
                  <c:v>172.0</c:v>
                </c:pt>
                <c:pt idx="6136">
                  <c:v>172.0</c:v>
                </c:pt>
                <c:pt idx="6137">
                  <c:v>172.0</c:v>
                </c:pt>
                <c:pt idx="6138">
                  <c:v>172.0</c:v>
                </c:pt>
                <c:pt idx="6139">
                  <c:v>172.0</c:v>
                </c:pt>
                <c:pt idx="6140">
                  <c:v>172.0</c:v>
                </c:pt>
                <c:pt idx="6141">
                  <c:v>172.0</c:v>
                </c:pt>
                <c:pt idx="6142">
                  <c:v>172.0</c:v>
                </c:pt>
                <c:pt idx="6143">
                  <c:v>172.0</c:v>
                </c:pt>
                <c:pt idx="6144">
                  <c:v>172.0</c:v>
                </c:pt>
                <c:pt idx="6145">
                  <c:v>172.0</c:v>
                </c:pt>
                <c:pt idx="6146">
                  <c:v>172.0</c:v>
                </c:pt>
                <c:pt idx="6147">
                  <c:v>172.0</c:v>
                </c:pt>
                <c:pt idx="6148">
                  <c:v>172.0</c:v>
                </c:pt>
                <c:pt idx="6149">
                  <c:v>172.0</c:v>
                </c:pt>
                <c:pt idx="6150">
                  <c:v>172.0</c:v>
                </c:pt>
                <c:pt idx="6151">
                  <c:v>172.0</c:v>
                </c:pt>
                <c:pt idx="6152">
                  <c:v>172.0</c:v>
                </c:pt>
                <c:pt idx="6153">
                  <c:v>172.0</c:v>
                </c:pt>
                <c:pt idx="6154">
                  <c:v>172.0</c:v>
                </c:pt>
                <c:pt idx="6155">
                  <c:v>172.0</c:v>
                </c:pt>
                <c:pt idx="6156">
                  <c:v>172.0</c:v>
                </c:pt>
                <c:pt idx="6157">
                  <c:v>172.0</c:v>
                </c:pt>
                <c:pt idx="6158">
                  <c:v>172.0</c:v>
                </c:pt>
                <c:pt idx="6159">
                  <c:v>172.0</c:v>
                </c:pt>
                <c:pt idx="6160">
                  <c:v>172.0</c:v>
                </c:pt>
                <c:pt idx="6161">
                  <c:v>172.0</c:v>
                </c:pt>
                <c:pt idx="6162">
                  <c:v>172.0</c:v>
                </c:pt>
                <c:pt idx="6163">
                  <c:v>172.0</c:v>
                </c:pt>
                <c:pt idx="6164">
                  <c:v>172.0</c:v>
                </c:pt>
                <c:pt idx="6165">
                  <c:v>172.0</c:v>
                </c:pt>
                <c:pt idx="6166">
                  <c:v>172.0</c:v>
                </c:pt>
                <c:pt idx="6167">
                  <c:v>172.0</c:v>
                </c:pt>
                <c:pt idx="6168">
                  <c:v>172.0</c:v>
                </c:pt>
                <c:pt idx="6169">
                  <c:v>172.0</c:v>
                </c:pt>
                <c:pt idx="6170">
                  <c:v>172.0</c:v>
                </c:pt>
                <c:pt idx="6171">
                  <c:v>172.0</c:v>
                </c:pt>
                <c:pt idx="6172">
                  <c:v>172.0</c:v>
                </c:pt>
                <c:pt idx="6173">
                  <c:v>172.0</c:v>
                </c:pt>
                <c:pt idx="6174">
                  <c:v>172.0</c:v>
                </c:pt>
                <c:pt idx="6175">
                  <c:v>172.0</c:v>
                </c:pt>
                <c:pt idx="6176">
                  <c:v>172.0</c:v>
                </c:pt>
                <c:pt idx="6177">
                  <c:v>172.0</c:v>
                </c:pt>
                <c:pt idx="6178">
                  <c:v>172.0</c:v>
                </c:pt>
                <c:pt idx="6179">
                  <c:v>172.0</c:v>
                </c:pt>
                <c:pt idx="6180">
                  <c:v>172.0</c:v>
                </c:pt>
                <c:pt idx="6181">
                  <c:v>172.0</c:v>
                </c:pt>
                <c:pt idx="6182">
                  <c:v>172.0</c:v>
                </c:pt>
                <c:pt idx="6183">
                  <c:v>172.0</c:v>
                </c:pt>
                <c:pt idx="6184">
                  <c:v>172.0</c:v>
                </c:pt>
                <c:pt idx="6185">
                  <c:v>172.0</c:v>
                </c:pt>
                <c:pt idx="6186">
                  <c:v>172.0</c:v>
                </c:pt>
                <c:pt idx="6187">
                  <c:v>172.0</c:v>
                </c:pt>
                <c:pt idx="6188">
                  <c:v>172.0</c:v>
                </c:pt>
                <c:pt idx="6189">
                  <c:v>172.0</c:v>
                </c:pt>
                <c:pt idx="6190">
                  <c:v>172.0</c:v>
                </c:pt>
                <c:pt idx="6191">
                  <c:v>172.0</c:v>
                </c:pt>
                <c:pt idx="6192">
                  <c:v>172.0</c:v>
                </c:pt>
                <c:pt idx="6193">
                  <c:v>172.0</c:v>
                </c:pt>
                <c:pt idx="6194">
                  <c:v>172.0</c:v>
                </c:pt>
                <c:pt idx="6195">
                  <c:v>172.0</c:v>
                </c:pt>
                <c:pt idx="6196">
                  <c:v>172.0</c:v>
                </c:pt>
                <c:pt idx="6197">
                  <c:v>172.0</c:v>
                </c:pt>
                <c:pt idx="6198">
                  <c:v>172.0</c:v>
                </c:pt>
                <c:pt idx="6199">
                  <c:v>172.0</c:v>
                </c:pt>
                <c:pt idx="6200">
                  <c:v>172.0</c:v>
                </c:pt>
                <c:pt idx="6201">
                  <c:v>172.0</c:v>
                </c:pt>
                <c:pt idx="6202">
                  <c:v>172.0</c:v>
                </c:pt>
                <c:pt idx="6203">
                  <c:v>172.0</c:v>
                </c:pt>
                <c:pt idx="6204">
                  <c:v>172.0</c:v>
                </c:pt>
                <c:pt idx="6205">
                  <c:v>172.0</c:v>
                </c:pt>
                <c:pt idx="6206">
                  <c:v>172.0</c:v>
                </c:pt>
                <c:pt idx="6207">
                  <c:v>172.0</c:v>
                </c:pt>
                <c:pt idx="6208">
                  <c:v>172.0</c:v>
                </c:pt>
                <c:pt idx="6209">
                  <c:v>172.0</c:v>
                </c:pt>
                <c:pt idx="6210">
                  <c:v>172.0</c:v>
                </c:pt>
                <c:pt idx="6211">
                  <c:v>172.0</c:v>
                </c:pt>
                <c:pt idx="6212">
                  <c:v>172.0</c:v>
                </c:pt>
                <c:pt idx="6213">
                  <c:v>172.0</c:v>
                </c:pt>
                <c:pt idx="6214">
                  <c:v>172.0</c:v>
                </c:pt>
                <c:pt idx="6215">
                  <c:v>172.0</c:v>
                </c:pt>
                <c:pt idx="6216">
                  <c:v>172.0</c:v>
                </c:pt>
                <c:pt idx="6217">
                  <c:v>172.0</c:v>
                </c:pt>
                <c:pt idx="6218">
                  <c:v>172.0</c:v>
                </c:pt>
                <c:pt idx="6219">
                  <c:v>172.0</c:v>
                </c:pt>
                <c:pt idx="6220">
                  <c:v>172.0</c:v>
                </c:pt>
                <c:pt idx="6221">
                  <c:v>172.0</c:v>
                </c:pt>
                <c:pt idx="6222">
                  <c:v>172.0</c:v>
                </c:pt>
                <c:pt idx="6223">
                  <c:v>172.0</c:v>
                </c:pt>
                <c:pt idx="6224">
                  <c:v>172.0</c:v>
                </c:pt>
                <c:pt idx="6225">
                  <c:v>172.0</c:v>
                </c:pt>
                <c:pt idx="6226">
                  <c:v>172.0</c:v>
                </c:pt>
                <c:pt idx="6227">
                  <c:v>172.0</c:v>
                </c:pt>
                <c:pt idx="6228">
                  <c:v>172.0</c:v>
                </c:pt>
                <c:pt idx="6229">
                  <c:v>172.0</c:v>
                </c:pt>
                <c:pt idx="6230">
                  <c:v>172.0</c:v>
                </c:pt>
                <c:pt idx="6231">
                  <c:v>172.0</c:v>
                </c:pt>
                <c:pt idx="6232">
                  <c:v>172.0</c:v>
                </c:pt>
                <c:pt idx="6233">
                  <c:v>172.0</c:v>
                </c:pt>
                <c:pt idx="6234">
                  <c:v>172.0</c:v>
                </c:pt>
                <c:pt idx="6235">
                  <c:v>172.0</c:v>
                </c:pt>
                <c:pt idx="6236">
                  <c:v>172.0</c:v>
                </c:pt>
                <c:pt idx="6237">
                  <c:v>172.0</c:v>
                </c:pt>
                <c:pt idx="6238">
                  <c:v>172.0</c:v>
                </c:pt>
                <c:pt idx="6239">
                  <c:v>172.0</c:v>
                </c:pt>
                <c:pt idx="6240">
                  <c:v>172.0</c:v>
                </c:pt>
                <c:pt idx="6241">
                  <c:v>173.0</c:v>
                </c:pt>
                <c:pt idx="6242">
                  <c:v>174.0</c:v>
                </c:pt>
                <c:pt idx="6243">
                  <c:v>174.0</c:v>
                </c:pt>
                <c:pt idx="6244">
                  <c:v>174.0</c:v>
                </c:pt>
                <c:pt idx="6245">
                  <c:v>174.0</c:v>
                </c:pt>
                <c:pt idx="6246">
                  <c:v>174.0</c:v>
                </c:pt>
                <c:pt idx="6247">
                  <c:v>174.0</c:v>
                </c:pt>
                <c:pt idx="6248">
                  <c:v>174.0</c:v>
                </c:pt>
                <c:pt idx="6249">
                  <c:v>174.0</c:v>
                </c:pt>
                <c:pt idx="6250">
                  <c:v>174.0</c:v>
                </c:pt>
                <c:pt idx="6251">
                  <c:v>174.0</c:v>
                </c:pt>
                <c:pt idx="6252">
                  <c:v>174.0</c:v>
                </c:pt>
                <c:pt idx="6253">
                  <c:v>175.0</c:v>
                </c:pt>
                <c:pt idx="6254">
                  <c:v>175.0</c:v>
                </c:pt>
                <c:pt idx="6255">
                  <c:v>175.0</c:v>
                </c:pt>
                <c:pt idx="6256">
                  <c:v>175.0</c:v>
                </c:pt>
                <c:pt idx="6257">
                  <c:v>175.0</c:v>
                </c:pt>
                <c:pt idx="6258">
                  <c:v>175.0</c:v>
                </c:pt>
                <c:pt idx="6259">
                  <c:v>175.0</c:v>
                </c:pt>
                <c:pt idx="6260">
                  <c:v>175.0</c:v>
                </c:pt>
                <c:pt idx="6261">
                  <c:v>175.0</c:v>
                </c:pt>
                <c:pt idx="6262">
                  <c:v>175.0</c:v>
                </c:pt>
                <c:pt idx="6263">
                  <c:v>175.0</c:v>
                </c:pt>
                <c:pt idx="6264">
                  <c:v>175.0</c:v>
                </c:pt>
                <c:pt idx="6265">
                  <c:v>175.0</c:v>
                </c:pt>
                <c:pt idx="6266">
                  <c:v>175.0</c:v>
                </c:pt>
                <c:pt idx="6267">
                  <c:v>175.0</c:v>
                </c:pt>
                <c:pt idx="6268">
                  <c:v>175.0</c:v>
                </c:pt>
                <c:pt idx="6269">
                  <c:v>175.0</c:v>
                </c:pt>
                <c:pt idx="6270">
                  <c:v>175.0</c:v>
                </c:pt>
                <c:pt idx="6271">
                  <c:v>175.0</c:v>
                </c:pt>
                <c:pt idx="6272">
                  <c:v>175.0</c:v>
                </c:pt>
                <c:pt idx="6273">
                  <c:v>175.0</c:v>
                </c:pt>
                <c:pt idx="6274">
                  <c:v>175.0</c:v>
                </c:pt>
                <c:pt idx="6275">
                  <c:v>175.0</c:v>
                </c:pt>
                <c:pt idx="6276">
                  <c:v>175.0</c:v>
                </c:pt>
                <c:pt idx="6277">
                  <c:v>175.0</c:v>
                </c:pt>
                <c:pt idx="6278">
                  <c:v>175.0</c:v>
                </c:pt>
                <c:pt idx="6279">
                  <c:v>175.0</c:v>
                </c:pt>
                <c:pt idx="6280">
                  <c:v>175.0</c:v>
                </c:pt>
                <c:pt idx="6281">
                  <c:v>175.0</c:v>
                </c:pt>
                <c:pt idx="6282">
                  <c:v>175.0</c:v>
                </c:pt>
                <c:pt idx="6283">
                  <c:v>175.0</c:v>
                </c:pt>
                <c:pt idx="6284">
                  <c:v>175.0</c:v>
                </c:pt>
                <c:pt idx="6285">
                  <c:v>175.0</c:v>
                </c:pt>
                <c:pt idx="6286">
                  <c:v>175.0</c:v>
                </c:pt>
                <c:pt idx="6287">
                  <c:v>175.0</c:v>
                </c:pt>
                <c:pt idx="6288">
                  <c:v>175.0</c:v>
                </c:pt>
                <c:pt idx="6289">
                  <c:v>175.0</c:v>
                </c:pt>
                <c:pt idx="6290">
                  <c:v>175.0</c:v>
                </c:pt>
                <c:pt idx="6291">
                  <c:v>175.0</c:v>
                </c:pt>
                <c:pt idx="6292">
                  <c:v>175.0</c:v>
                </c:pt>
                <c:pt idx="6293">
                  <c:v>175.0</c:v>
                </c:pt>
                <c:pt idx="6294">
                  <c:v>175.0</c:v>
                </c:pt>
                <c:pt idx="6295">
                  <c:v>175.0</c:v>
                </c:pt>
                <c:pt idx="6296">
                  <c:v>175.0</c:v>
                </c:pt>
                <c:pt idx="6297">
                  <c:v>175.0</c:v>
                </c:pt>
                <c:pt idx="6298">
                  <c:v>175.0</c:v>
                </c:pt>
                <c:pt idx="6299">
                  <c:v>175.0</c:v>
                </c:pt>
                <c:pt idx="6300">
                  <c:v>175.0</c:v>
                </c:pt>
                <c:pt idx="6301">
                  <c:v>175.0</c:v>
                </c:pt>
                <c:pt idx="6302">
                  <c:v>175.0</c:v>
                </c:pt>
                <c:pt idx="6303">
                  <c:v>175.0</c:v>
                </c:pt>
                <c:pt idx="6304">
                  <c:v>175.0</c:v>
                </c:pt>
                <c:pt idx="6305">
                  <c:v>175.0</c:v>
                </c:pt>
                <c:pt idx="6306">
                  <c:v>175.0</c:v>
                </c:pt>
                <c:pt idx="6307">
                  <c:v>175.0</c:v>
                </c:pt>
                <c:pt idx="6308">
                  <c:v>175.0</c:v>
                </c:pt>
                <c:pt idx="6309">
                  <c:v>175.0</c:v>
                </c:pt>
                <c:pt idx="6310">
                  <c:v>175.0</c:v>
                </c:pt>
                <c:pt idx="6311">
                  <c:v>175.0</c:v>
                </c:pt>
                <c:pt idx="6312">
                  <c:v>175.0</c:v>
                </c:pt>
                <c:pt idx="6313">
                  <c:v>175.0</c:v>
                </c:pt>
                <c:pt idx="6314">
                  <c:v>175.0</c:v>
                </c:pt>
                <c:pt idx="6315">
                  <c:v>175.0</c:v>
                </c:pt>
                <c:pt idx="6316">
                  <c:v>175.0</c:v>
                </c:pt>
                <c:pt idx="6317">
                  <c:v>175.0</c:v>
                </c:pt>
                <c:pt idx="6318">
                  <c:v>175.0</c:v>
                </c:pt>
                <c:pt idx="6319">
                  <c:v>175.0</c:v>
                </c:pt>
                <c:pt idx="6320">
                  <c:v>175.0</c:v>
                </c:pt>
                <c:pt idx="6321">
                  <c:v>175.0</c:v>
                </c:pt>
                <c:pt idx="6322">
                  <c:v>175.0</c:v>
                </c:pt>
                <c:pt idx="6323">
                  <c:v>175.0</c:v>
                </c:pt>
                <c:pt idx="6324">
                  <c:v>175.0</c:v>
                </c:pt>
                <c:pt idx="6325">
                  <c:v>175.0</c:v>
                </c:pt>
                <c:pt idx="6326">
                  <c:v>175.0</c:v>
                </c:pt>
                <c:pt idx="6327">
                  <c:v>175.0</c:v>
                </c:pt>
                <c:pt idx="6328">
                  <c:v>175.0</c:v>
                </c:pt>
                <c:pt idx="6329">
                  <c:v>175.0</c:v>
                </c:pt>
                <c:pt idx="6330">
                  <c:v>175.0</c:v>
                </c:pt>
                <c:pt idx="6331">
                  <c:v>175.0</c:v>
                </c:pt>
                <c:pt idx="6332">
                  <c:v>175.0</c:v>
                </c:pt>
                <c:pt idx="6333">
                  <c:v>175.0</c:v>
                </c:pt>
                <c:pt idx="6334">
                  <c:v>175.0</c:v>
                </c:pt>
                <c:pt idx="6335">
                  <c:v>175.0</c:v>
                </c:pt>
                <c:pt idx="6336">
                  <c:v>175.0</c:v>
                </c:pt>
                <c:pt idx="6337">
                  <c:v>175.0</c:v>
                </c:pt>
                <c:pt idx="6338">
                  <c:v>175.0</c:v>
                </c:pt>
                <c:pt idx="6339">
                  <c:v>175.0</c:v>
                </c:pt>
                <c:pt idx="6340">
                  <c:v>175.0</c:v>
                </c:pt>
                <c:pt idx="6341">
                  <c:v>175.0</c:v>
                </c:pt>
                <c:pt idx="6342">
                  <c:v>175.0</c:v>
                </c:pt>
                <c:pt idx="6343">
                  <c:v>175.0</c:v>
                </c:pt>
                <c:pt idx="6344">
                  <c:v>175.0</c:v>
                </c:pt>
                <c:pt idx="6345">
                  <c:v>175.0</c:v>
                </c:pt>
                <c:pt idx="6346">
                  <c:v>175.0</c:v>
                </c:pt>
                <c:pt idx="6347">
                  <c:v>175.0</c:v>
                </c:pt>
                <c:pt idx="6348">
                  <c:v>175.0</c:v>
                </c:pt>
                <c:pt idx="6349">
                  <c:v>175.0</c:v>
                </c:pt>
                <c:pt idx="6350">
                  <c:v>175.0</c:v>
                </c:pt>
                <c:pt idx="6351">
                  <c:v>175.0</c:v>
                </c:pt>
                <c:pt idx="6352">
                  <c:v>175.0</c:v>
                </c:pt>
                <c:pt idx="6353">
                  <c:v>175.0</c:v>
                </c:pt>
                <c:pt idx="6354">
                  <c:v>175.0</c:v>
                </c:pt>
                <c:pt idx="6355">
                  <c:v>175.0</c:v>
                </c:pt>
                <c:pt idx="6356">
                  <c:v>175.0</c:v>
                </c:pt>
                <c:pt idx="6357">
                  <c:v>175.0</c:v>
                </c:pt>
                <c:pt idx="6358">
                  <c:v>175.0</c:v>
                </c:pt>
                <c:pt idx="6359">
                  <c:v>175.0</c:v>
                </c:pt>
                <c:pt idx="6360">
                  <c:v>175.0</c:v>
                </c:pt>
                <c:pt idx="6361">
                  <c:v>175.0</c:v>
                </c:pt>
                <c:pt idx="6362">
                  <c:v>175.0</c:v>
                </c:pt>
                <c:pt idx="6363">
                  <c:v>175.0</c:v>
                </c:pt>
                <c:pt idx="6364">
                  <c:v>175.0</c:v>
                </c:pt>
                <c:pt idx="6365">
                  <c:v>175.0</c:v>
                </c:pt>
                <c:pt idx="6366">
                  <c:v>175.0</c:v>
                </c:pt>
                <c:pt idx="6367">
                  <c:v>175.0</c:v>
                </c:pt>
                <c:pt idx="6368">
                  <c:v>175.0</c:v>
                </c:pt>
                <c:pt idx="6369">
                  <c:v>175.0</c:v>
                </c:pt>
                <c:pt idx="6370">
                  <c:v>175.0</c:v>
                </c:pt>
                <c:pt idx="6371">
                  <c:v>175.0</c:v>
                </c:pt>
                <c:pt idx="6372">
                  <c:v>175.0</c:v>
                </c:pt>
                <c:pt idx="6373">
                  <c:v>175.0</c:v>
                </c:pt>
                <c:pt idx="6374">
                  <c:v>175.0</c:v>
                </c:pt>
                <c:pt idx="6375">
                  <c:v>175.0</c:v>
                </c:pt>
                <c:pt idx="6376">
                  <c:v>175.0</c:v>
                </c:pt>
                <c:pt idx="6377">
                  <c:v>175.0</c:v>
                </c:pt>
                <c:pt idx="6378">
                  <c:v>175.0</c:v>
                </c:pt>
                <c:pt idx="6379">
                  <c:v>175.0</c:v>
                </c:pt>
                <c:pt idx="6380">
                  <c:v>175.0</c:v>
                </c:pt>
                <c:pt idx="6381">
                  <c:v>175.0</c:v>
                </c:pt>
                <c:pt idx="6382">
                  <c:v>175.0</c:v>
                </c:pt>
                <c:pt idx="6383">
                  <c:v>175.0</c:v>
                </c:pt>
                <c:pt idx="6384">
                  <c:v>175.0</c:v>
                </c:pt>
                <c:pt idx="6385">
                  <c:v>175.0</c:v>
                </c:pt>
                <c:pt idx="6386">
                  <c:v>175.0</c:v>
                </c:pt>
                <c:pt idx="6387">
                  <c:v>175.0</c:v>
                </c:pt>
                <c:pt idx="6388">
                  <c:v>175.0</c:v>
                </c:pt>
                <c:pt idx="6389">
                  <c:v>175.0</c:v>
                </c:pt>
                <c:pt idx="6390">
                  <c:v>175.0</c:v>
                </c:pt>
                <c:pt idx="6391">
                  <c:v>175.0</c:v>
                </c:pt>
                <c:pt idx="6392">
                  <c:v>175.0</c:v>
                </c:pt>
                <c:pt idx="6393">
                  <c:v>175.0</c:v>
                </c:pt>
                <c:pt idx="6394">
                  <c:v>175.0</c:v>
                </c:pt>
                <c:pt idx="6395">
                  <c:v>175.0</c:v>
                </c:pt>
                <c:pt idx="6396">
                  <c:v>175.0</c:v>
                </c:pt>
                <c:pt idx="6397">
                  <c:v>175.0</c:v>
                </c:pt>
                <c:pt idx="6398">
                  <c:v>175.0</c:v>
                </c:pt>
                <c:pt idx="6399">
                  <c:v>175.0</c:v>
                </c:pt>
                <c:pt idx="6400">
                  <c:v>175.0</c:v>
                </c:pt>
                <c:pt idx="6401">
                  <c:v>175.0</c:v>
                </c:pt>
                <c:pt idx="6402">
                  <c:v>176.0</c:v>
                </c:pt>
                <c:pt idx="6403">
                  <c:v>176.0</c:v>
                </c:pt>
                <c:pt idx="6404">
                  <c:v>176.0</c:v>
                </c:pt>
                <c:pt idx="6405">
                  <c:v>176.0</c:v>
                </c:pt>
                <c:pt idx="6406">
                  <c:v>176.0</c:v>
                </c:pt>
                <c:pt idx="6407">
                  <c:v>176.0</c:v>
                </c:pt>
                <c:pt idx="6408">
                  <c:v>176.0</c:v>
                </c:pt>
                <c:pt idx="6409">
                  <c:v>176.0</c:v>
                </c:pt>
                <c:pt idx="6410">
                  <c:v>176.0</c:v>
                </c:pt>
                <c:pt idx="6411">
                  <c:v>176.0</c:v>
                </c:pt>
                <c:pt idx="6412">
                  <c:v>176.0</c:v>
                </c:pt>
                <c:pt idx="6413">
                  <c:v>176.0</c:v>
                </c:pt>
                <c:pt idx="6414">
                  <c:v>176.0</c:v>
                </c:pt>
                <c:pt idx="6415">
                  <c:v>176.0</c:v>
                </c:pt>
                <c:pt idx="6416">
                  <c:v>176.0</c:v>
                </c:pt>
                <c:pt idx="6417">
                  <c:v>176.0</c:v>
                </c:pt>
                <c:pt idx="6418">
                  <c:v>176.0</c:v>
                </c:pt>
                <c:pt idx="6419">
                  <c:v>176.0</c:v>
                </c:pt>
                <c:pt idx="6420">
                  <c:v>176.0</c:v>
                </c:pt>
                <c:pt idx="6421">
                  <c:v>176.0</c:v>
                </c:pt>
                <c:pt idx="6422">
                  <c:v>176.0</c:v>
                </c:pt>
                <c:pt idx="6423">
                  <c:v>176.0</c:v>
                </c:pt>
                <c:pt idx="6424">
                  <c:v>176.0</c:v>
                </c:pt>
                <c:pt idx="6425">
                  <c:v>176.0</c:v>
                </c:pt>
                <c:pt idx="6426">
                  <c:v>176.0</c:v>
                </c:pt>
                <c:pt idx="6427">
                  <c:v>176.0</c:v>
                </c:pt>
                <c:pt idx="6428">
                  <c:v>176.0</c:v>
                </c:pt>
                <c:pt idx="6429">
                  <c:v>176.0</c:v>
                </c:pt>
                <c:pt idx="6430">
                  <c:v>176.0</c:v>
                </c:pt>
                <c:pt idx="6431">
                  <c:v>176.0</c:v>
                </c:pt>
                <c:pt idx="6432">
                  <c:v>176.0</c:v>
                </c:pt>
                <c:pt idx="6433">
                  <c:v>176.0</c:v>
                </c:pt>
                <c:pt idx="6434">
                  <c:v>176.0</c:v>
                </c:pt>
                <c:pt idx="6435">
                  <c:v>176.0</c:v>
                </c:pt>
                <c:pt idx="6436">
                  <c:v>176.0</c:v>
                </c:pt>
                <c:pt idx="6437">
                  <c:v>176.0</c:v>
                </c:pt>
                <c:pt idx="6438">
                  <c:v>176.0</c:v>
                </c:pt>
                <c:pt idx="6439">
                  <c:v>176.0</c:v>
                </c:pt>
                <c:pt idx="6440">
                  <c:v>176.0</c:v>
                </c:pt>
                <c:pt idx="6441">
                  <c:v>176.0</c:v>
                </c:pt>
                <c:pt idx="6442">
                  <c:v>176.0</c:v>
                </c:pt>
                <c:pt idx="6443">
                  <c:v>176.0</c:v>
                </c:pt>
                <c:pt idx="6444">
                  <c:v>176.0</c:v>
                </c:pt>
                <c:pt idx="6445">
                  <c:v>176.0</c:v>
                </c:pt>
                <c:pt idx="6446">
                  <c:v>176.0</c:v>
                </c:pt>
                <c:pt idx="6447">
                  <c:v>176.0</c:v>
                </c:pt>
                <c:pt idx="6448">
                  <c:v>176.0</c:v>
                </c:pt>
                <c:pt idx="6449">
                  <c:v>176.0</c:v>
                </c:pt>
                <c:pt idx="6450">
                  <c:v>176.0</c:v>
                </c:pt>
                <c:pt idx="6451">
                  <c:v>176.0</c:v>
                </c:pt>
                <c:pt idx="6452">
                  <c:v>176.0</c:v>
                </c:pt>
                <c:pt idx="6453">
                  <c:v>177.0</c:v>
                </c:pt>
                <c:pt idx="6454">
                  <c:v>177.0</c:v>
                </c:pt>
                <c:pt idx="6455">
                  <c:v>177.0</c:v>
                </c:pt>
                <c:pt idx="6456">
                  <c:v>177.0</c:v>
                </c:pt>
                <c:pt idx="6457">
                  <c:v>177.0</c:v>
                </c:pt>
                <c:pt idx="6458">
                  <c:v>177.0</c:v>
                </c:pt>
                <c:pt idx="6459">
                  <c:v>177.0</c:v>
                </c:pt>
                <c:pt idx="6460">
                  <c:v>177.0</c:v>
                </c:pt>
                <c:pt idx="6461">
                  <c:v>177.0</c:v>
                </c:pt>
                <c:pt idx="6462">
                  <c:v>177.0</c:v>
                </c:pt>
                <c:pt idx="6463">
                  <c:v>177.0</c:v>
                </c:pt>
                <c:pt idx="6464">
                  <c:v>177.0</c:v>
                </c:pt>
                <c:pt idx="6465">
                  <c:v>177.0</c:v>
                </c:pt>
                <c:pt idx="6466">
                  <c:v>177.0</c:v>
                </c:pt>
                <c:pt idx="6467">
                  <c:v>177.0</c:v>
                </c:pt>
                <c:pt idx="6468">
                  <c:v>177.0</c:v>
                </c:pt>
                <c:pt idx="6469">
                  <c:v>177.0</c:v>
                </c:pt>
                <c:pt idx="6470">
                  <c:v>177.0</c:v>
                </c:pt>
                <c:pt idx="6471">
                  <c:v>177.0</c:v>
                </c:pt>
                <c:pt idx="6472">
                  <c:v>177.0</c:v>
                </c:pt>
                <c:pt idx="6473">
                  <c:v>177.0</c:v>
                </c:pt>
                <c:pt idx="6474">
                  <c:v>177.0</c:v>
                </c:pt>
                <c:pt idx="6475">
                  <c:v>177.0</c:v>
                </c:pt>
                <c:pt idx="6476">
                  <c:v>177.0</c:v>
                </c:pt>
                <c:pt idx="6477">
                  <c:v>177.0</c:v>
                </c:pt>
                <c:pt idx="6478">
                  <c:v>177.0</c:v>
                </c:pt>
                <c:pt idx="6479">
                  <c:v>177.0</c:v>
                </c:pt>
                <c:pt idx="6480">
                  <c:v>177.0</c:v>
                </c:pt>
                <c:pt idx="6481">
                  <c:v>177.0</c:v>
                </c:pt>
                <c:pt idx="6482">
                  <c:v>177.0</c:v>
                </c:pt>
                <c:pt idx="6483">
                  <c:v>177.0</c:v>
                </c:pt>
                <c:pt idx="6484">
                  <c:v>177.0</c:v>
                </c:pt>
                <c:pt idx="6485">
                  <c:v>177.0</c:v>
                </c:pt>
                <c:pt idx="6486">
                  <c:v>177.0</c:v>
                </c:pt>
                <c:pt idx="6487">
                  <c:v>177.0</c:v>
                </c:pt>
                <c:pt idx="6488">
                  <c:v>177.0</c:v>
                </c:pt>
                <c:pt idx="6489">
                  <c:v>177.0</c:v>
                </c:pt>
                <c:pt idx="6490">
                  <c:v>177.0</c:v>
                </c:pt>
                <c:pt idx="6491">
                  <c:v>177.0</c:v>
                </c:pt>
                <c:pt idx="6492">
                  <c:v>177.0</c:v>
                </c:pt>
                <c:pt idx="6493">
                  <c:v>177.0</c:v>
                </c:pt>
                <c:pt idx="6494">
                  <c:v>177.0</c:v>
                </c:pt>
                <c:pt idx="6495">
                  <c:v>177.0</c:v>
                </c:pt>
                <c:pt idx="6496">
                  <c:v>177.0</c:v>
                </c:pt>
                <c:pt idx="6497">
                  <c:v>177.0</c:v>
                </c:pt>
                <c:pt idx="6498">
                  <c:v>177.0</c:v>
                </c:pt>
                <c:pt idx="6499">
                  <c:v>177.0</c:v>
                </c:pt>
                <c:pt idx="6500">
                  <c:v>177.0</c:v>
                </c:pt>
                <c:pt idx="6501">
                  <c:v>177.0</c:v>
                </c:pt>
                <c:pt idx="6502">
                  <c:v>177.0</c:v>
                </c:pt>
                <c:pt idx="6503">
                  <c:v>177.0</c:v>
                </c:pt>
                <c:pt idx="6504">
                  <c:v>177.0</c:v>
                </c:pt>
                <c:pt idx="6505">
                  <c:v>177.0</c:v>
                </c:pt>
                <c:pt idx="6506">
                  <c:v>178.0</c:v>
                </c:pt>
                <c:pt idx="6507">
                  <c:v>178.0</c:v>
                </c:pt>
                <c:pt idx="6508">
                  <c:v>178.0</c:v>
                </c:pt>
                <c:pt idx="6509">
                  <c:v>178.0</c:v>
                </c:pt>
                <c:pt idx="6510">
                  <c:v>178.0</c:v>
                </c:pt>
                <c:pt idx="6511">
                  <c:v>178.0</c:v>
                </c:pt>
                <c:pt idx="6512">
                  <c:v>178.0</c:v>
                </c:pt>
                <c:pt idx="6513">
                  <c:v>178.0</c:v>
                </c:pt>
                <c:pt idx="6514">
                  <c:v>178.0</c:v>
                </c:pt>
                <c:pt idx="6515">
                  <c:v>178.0</c:v>
                </c:pt>
                <c:pt idx="6516">
                  <c:v>178.0</c:v>
                </c:pt>
                <c:pt idx="6517">
                  <c:v>178.0</c:v>
                </c:pt>
                <c:pt idx="6518">
                  <c:v>178.0</c:v>
                </c:pt>
                <c:pt idx="6519">
                  <c:v>178.0</c:v>
                </c:pt>
                <c:pt idx="6520">
                  <c:v>178.0</c:v>
                </c:pt>
                <c:pt idx="6521">
                  <c:v>178.0</c:v>
                </c:pt>
                <c:pt idx="6522">
                  <c:v>178.0</c:v>
                </c:pt>
                <c:pt idx="6523">
                  <c:v>178.0</c:v>
                </c:pt>
                <c:pt idx="6524">
                  <c:v>178.0</c:v>
                </c:pt>
                <c:pt idx="6525">
                  <c:v>178.0</c:v>
                </c:pt>
                <c:pt idx="6526">
                  <c:v>178.0</c:v>
                </c:pt>
                <c:pt idx="6527">
                  <c:v>178.0</c:v>
                </c:pt>
                <c:pt idx="6528">
                  <c:v>178.0</c:v>
                </c:pt>
                <c:pt idx="6529">
                  <c:v>178.0</c:v>
                </c:pt>
                <c:pt idx="6530">
                  <c:v>178.0</c:v>
                </c:pt>
                <c:pt idx="6531">
                  <c:v>178.0</c:v>
                </c:pt>
                <c:pt idx="6532">
                  <c:v>178.0</c:v>
                </c:pt>
                <c:pt idx="6533">
                  <c:v>179.0</c:v>
                </c:pt>
                <c:pt idx="6534">
                  <c:v>179.0</c:v>
                </c:pt>
                <c:pt idx="6535">
                  <c:v>179.0</c:v>
                </c:pt>
                <c:pt idx="6536">
                  <c:v>179.0</c:v>
                </c:pt>
                <c:pt idx="6537">
                  <c:v>179.0</c:v>
                </c:pt>
                <c:pt idx="6538">
                  <c:v>179.0</c:v>
                </c:pt>
                <c:pt idx="6539">
                  <c:v>179.0</c:v>
                </c:pt>
                <c:pt idx="6540">
                  <c:v>179.0</c:v>
                </c:pt>
                <c:pt idx="6541">
                  <c:v>179.0</c:v>
                </c:pt>
                <c:pt idx="6542">
                  <c:v>179.0</c:v>
                </c:pt>
                <c:pt idx="6543">
                  <c:v>179.0</c:v>
                </c:pt>
                <c:pt idx="6544">
                  <c:v>179.0</c:v>
                </c:pt>
                <c:pt idx="6545">
                  <c:v>179.0</c:v>
                </c:pt>
                <c:pt idx="6546">
                  <c:v>179.0</c:v>
                </c:pt>
                <c:pt idx="6547">
                  <c:v>179.0</c:v>
                </c:pt>
                <c:pt idx="6548">
                  <c:v>179.0</c:v>
                </c:pt>
                <c:pt idx="6549">
                  <c:v>179.0</c:v>
                </c:pt>
                <c:pt idx="6550">
                  <c:v>179.0</c:v>
                </c:pt>
                <c:pt idx="6551">
                  <c:v>179.0</c:v>
                </c:pt>
                <c:pt idx="6552">
                  <c:v>179.0</c:v>
                </c:pt>
                <c:pt idx="6553">
                  <c:v>179.0</c:v>
                </c:pt>
                <c:pt idx="6554">
                  <c:v>179.0</c:v>
                </c:pt>
                <c:pt idx="6555">
                  <c:v>179.0</c:v>
                </c:pt>
                <c:pt idx="6556">
                  <c:v>179.0</c:v>
                </c:pt>
                <c:pt idx="6557">
                  <c:v>179.0</c:v>
                </c:pt>
                <c:pt idx="6558">
                  <c:v>179.0</c:v>
                </c:pt>
                <c:pt idx="6559">
                  <c:v>179.0</c:v>
                </c:pt>
                <c:pt idx="6560">
                  <c:v>179.0</c:v>
                </c:pt>
                <c:pt idx="6561">
                  <c:v>179.0</c:v>
                </c:pt>
                <c:pt idx="6562">
                  <c:v>179.0</c:v>
                </c:pt>
                <c:pt idx="6563">
                  <c:v>179.0</c:v>
                </c:pt>
                <c:pt idx="6564">
                  <c:v>179.0</c:v>
                </c:pt>
                <c:pt idx="6565">
                  <c:v>179.0</c:v>
                </c:pt>
                <c:pt idx="6566">
                  <c:v>179.0</c:v>
                </c:pt>
                <c:pt idx="6567">
                  <c:v>179.0</c:v>
                </c:pt>
                <c:pt idx="6568">
                  <c:v>179.0</c:v>
                </c:pt>
                <c:pt idx="6569">
                  <c:v>179.0</c:v>
                </c:pt>
                <c:pt idx="6570">
                  <c:v>179.0</c:v>
                </c:pt>
                <c:pt idx="6571">
                  <c:v>179.0</c:v>
                </c:pt>
                <c:pt idx="6572">
                  <c:v>179.0</c:v>
                </c:pt>
                <c:pt idx="6573">
                  <c:v>179.0</c:v>
                </c:pt>
                <c:pt idx="6574">
                  <c:v>179.0</c:v>
                </c:pt>
                <c:pt idx="6575">
                  <c:v>179.0</c:v>
                </c:pt>
                <c:pt idx="6576">
                  <c:v>179.0</c:v>
                </c:pt>
                <c:pt idx="6577">
                  <c:v>179.0</c:v>
                </c:pt>
                <c:pt idx="6578">
                  <c:v>179.0</c:v>
                </c:pt>
                <c:pt idx="6579">
                  <c:v>179.0</c:v>
                </c:pt>
                <c:pt idx="6580">
                  <c:v>179.0</c:v>
                </c:pt>
                <c:pt idx="6581">
                  <c:v>179.0</c:v>
                </c:pt>
                <c:pt idx="6582">
                  <c:v>179.0</c:v>
                </c:pt>
                <c:pt idx="6583">
                  <c:v>179.0</c:v>
                </c:pt>
                <c:pt idx="6584">
                  <c:v>179.0</c:v>
                </c:pt>
                <c:pt idx="6585">
                  <c:v>179.0</c:v>
                </c:pt>
                <c:pt idx="6586">
                  <c:v>179.0</c:v>
                </c:pt>
                <c:pt idx="6587">
                  <c:v>179.0</c:v>
                </c:pt>
                <c:pt idx="6588">
                  <c:v>179.0</c:v>
                </c:pt>
                <c:pt idx="6589">
                  <c:v>179.0</c:v>
                </c:pt>
                <c:pt idx="6590">
                  <c:v>179.0</c:v>
                </c:pt>
                <c:pt idx="6591">
                  <c:v>179.0</c:v>
                </c:pt>
                <c:pt idx="6592">
                  <c:v>179.0</c:v>
                </c:pt>
                <c:pt idx="6593">
                  <c:v>179.0</c:v>
                </c:pt>
                <c:pt idx="6594">
                  <c:v>179.0</c:v>
                </c:pt>
                <c:pt idx="6595">
                  <c:v>179.0</c:v>
                </c:pt>
                <c:pt idx="6596">
                  <c:v>179.0</c:v>
                </c:pt>
                <c:pt idx="6597">
                  <c:v>179.0</c:v>
                </c:pt>
                <c:pt idx="6598">
                  <c:v>179.0</c:v>
                </c:pt>
                <c:pt idx="6599">
                  <c:v>179.0</c:v>
                </c:pt>
                <c:pt idx="6600">
                  <c:v>179.0</c:v>
                </c:pt>
                <c:pt idx="6601">
                  <c:v>179.0</c:v>
                </c:pt>
                <c:pt idx="6602">
                  <c:v>179.0</c:v>
                </c:pt>
                <c:pt idx="6603">
                  <c:v>179.0</c:v>
                </c:pt>
                <c:pt idx="6604">
                  <c:v>179.0</c:v>
                </c:pt>
                <c:pt idx="6605">
                  <c:v>179.0</c:v>
                </c:pt>
                <c:pt idx="6606">
                  <c:v>179.0</c:v>
                </c:pt>
                <c:pt idx="6607">
                  <c:v>179.0</c:v>
                </c:pt>
                <c:pt idx="6608">
                  <c:v>179.0</c:v>
                </c:pt>
                <c:pt idx="6609">
                  <c:v>179.0</c:v>
                </c:pt>
                <c:pt idx="6610">
                  <c:v>179.0</c:v>
                </c:pt>
                <c:pt idx="6611">
                  <c:v>179.0</c:v>
                </c:pt>
                <c:pt idx="6612">
                  <c:v>179.0</c:v>
                </c:pt>
                <c:pt idx="6613">
                  <c:v>179.0</c:v>
                </c:pt>
                <c:pt idx="6614">
                  <c:v>179.0</c:v>
                </c:pt>
                <c:pt idx="6615">
                  <c:v>179.0</c:v>
                </c:pt>
                <c:pt idx="6616">
                  <c:v>179.0</c:v>
                </c:pt>
                <c:pt idx="6617">
                  <c:v>179.0</c:v>
                </c:pt>
                <c:pt idx="6618">
                  <c:v>179.0</c:v>
                </c:pt>
                <c:pt idx="6619">
                  <c:v>179.0</c:v>
                </c:pt>
                <c:pt idx="6620">
                  <c:v>179.0</c:v>
                </c:pt>
                <c:pt idx="6621">
                  <c:v>179.0</c:v>
                </c:pt>
                <c:pt idx="6622">
                  <c:v>179.0</c:v>
                </c:pt>
                <c:pt idx="6623">
                  <c:v>179.0</c:v>
                </c:pt>
                <c:pt idx="6624">
                  <c:v>179.0</c:v>
                </c:pt>
                <c:pt idx="6625">
                  <c:v>179.0</c:v>
                </c:pt>
                <c:pt idx="6626">
                  <c:v>179.0</c:v>
                </c:pt>
                <c:pt idx="6627">
                  <c:v>179.0</c:v>
                </c:pt>
                <c:pt idx="6628">
                  <c:v>179.0</c:v>
                </c:pt>
                <c:pt idx="6629">
                  <c:v>179.0</c:v>
                </c:pt>
                <c:pt idx="6630">
                  <c:v>179.0</c:v>
                </c:pt>
                <c:pt idx="6631">
                  <c:v>179.0</c:v>
                </c:pt>
                <c:pt idx="6632">
                  <c:v>179.0</c:v>
                </c:pt>
                <c:pt idx="6633">
                  <c:v>179.0</c:v>
                </c:pt>
                <c:pt idx="6634">
                  <c:v>179.0</c:v>
                </c:pt>
                <c:pt idx="6635">
                  <c:v>179.0</c:v>
                </c:pt>
                <c:pt idx="6636">
                  <c:v>179.0</c:v>
                </c:pt>
                <c:pt idx="6637">
                  <c:v>179.0</c:v>
                </c:pt>
                <c:pt idx="6638">
                  <c:v>179.0</c:v>
                </c:pt>
                <c:pt idx="6639">
                  <c:v>179.0</c:v>
                </c:pt>
                <c:pt idx="6640">
                  <c:v>179.0</c:v>
                </c:pt>
                <c:pt idx="6641">
                  <c:v>179.0</c:v>
                </c:pt>
                <c:pt idx="6642">
                  <c:v>179.0</c:v>
                </c:pt>
                <c:pt idx="6643">
                  <c:v>179.0</c:v>
                </c:pt>
                <c:pt idx="6644">
                  <c:v>179.0</c:v>
                </c:pt>
                <c:pt idx="6645">
                  <c:v>179.0</c:v>
                </c:pt>
                <c:pt idx="6646">
                  <c:v>179.0</c:v>
                </c:pt>
                <c:pt idx="6647">
                  <c:v>179.0</c:v>
                </c:pt>
                <c:pt idx="6648">
                  <c:v>179.0</c:v>
                </c:pt>
                <c:pt idx="6649">
                  <c:v>179.0</c:v>
                </c:pt>
                <c:pt idx="6650">
                  <c:v>179.0</c:v>
                </c:pt>
                <c:pt idx="6651">
                  <c:v>179.0</c:v>
                </c:pt>
                <c:pt idx="6652">
                  <c:v>179.0</c:v>
                </c:pt>
                <c:pt idx="6653">
                  <c:v>179.0</c:v>
                </c:pt>
                <c:pt idx="6654">
                  <c:v>179.0</c:v>
                </c:pt>
                <c:pt idx="6655">
                  <c:v>179.0</c:v>
                </c:pt>
                <c:pt idx="6656">
                  <c:v>179.0</c:v>
                </c:pt>
                <c:pt idx="6657">
                  <c:v>179.0</c:v>
                </c:pt>
                <c:pt idx="6658">
                  <c:v>179.0</c:v>
                </c:pt>
                <c:pt idx="6659">
                  <c:v>179.0</c:v>
                </c:pt>
                <c:pt idx="6660">
                  <c:v>179.0</c:v>
                </c:pt>
                <c:pt idx="6661">
                  <c:v>179.0</c:v>
                </c:pt>
                <c:pt idx="6662">
                  <c:v>179.0</c:v>
                </c:pt>
                <c:pt idx="6663">
                  <c:v>179.0</c:v>
                </c:pt>
                <c:pt idx="6664">
                  <c:v>179.0</c:v>
                </c:pt>
                <c:pt idx="6665">
                  <c:v>179.0</c:v>
                </c:pt>
                <c:pt idx="6666">
                  <c:v>179.0</c:v>
                </c:pt>
                <c:pt idx="6667">
                  <c:v>179.0</c:v>
                </c:pt>
                <c:pt idx="6668">
                  <c:v>179.0</c:v>
                </c:pt>
                <c:pt idx="6669">
                  <c:v>179.0</c:v>
                </c:pt>
                <c:pt idx="6670">
                  <c:v>179.0</c:v>
                </c:pt>
                <c:pt idx="6671">
                  <c:v>179.0</c:v>
                </c:pt>
                <c:pt idx="6672">
                  <c:v>179.0</c:v>
                </c:pt>
                <c:pt idx="6673">
                  <c:v>179.0</c:v>
                </c:pt>
                <c:pt idx="6674">
                  <c:v>179.0</c:v>
                </c:pt>
                <c:pt idx="6675">
                  <c:v>179.0</c:v>
                </c:pt>
                <c:pt idx="6676">
                  <c:v>179.0</c:v>
                </c:pt>
                <c:pt idx="6677">
                  <c:v>179.0</c:v>
                </c:pt>
                <c:pt idx="6678">
                  <c:v>179.0</c:v>
                </c:pt>
                <c:pt idx="6679">
                  <c:v>179.0</c:v>
                </c:pt>
                <c:pt idx="6680">
                  <c:v>179.0</c:v>
                </c:pt>
                <c:pt idx="6681">
                  <c:v>179.0</c:v>
                </c:pt>
                <c:pt idx="6682">
                  <c:v>179.0</c:v>
                </c:pt>
                <c:pt idx="6683">
                  <c:v>179.0</c:v>
                </c:pt>
                <c:pt idx="6684">
                  <c:v>179.0</c:v>
                </c:pt>
                <c:pt idx="6685">
                  <c:v>179.0</c:v>
                </c:pt>
                <c:pt idx="6686">
                  <c:v>179.0</c:v>
                </c:pt>
                <c:pt idx="6687">
                  <c:v>179.0</c:v>
                </c:pt>
                <c:pt idx="6688">
                  <c:v>179.0</c:v>
                </c:pt>
                <c:pt idx="6689">
                  <c:v>179.0</c:v>
                </c:pt>
                <c:pt idx="6690">
                  <c:v>179.0</c:v>
                </c:pt>
                <c:pt idx="6691">
                  <c:v>179.0</c:v>
                </c:pt>
                <c:pt idx="6692">
                  <c:v>179.0</c:v>
                </c:pt>
                <c:pt idx="6693">
                  <c:v>179.0</c:v>
                </c:pt>
                <c:pt idx="6694">
                  <c:v>179.0</c:v>
                </c:pt>
                <c:pt idx="6695">
                  <c:v>179.0</c:v>
                </c:pt>
                <c:pt idx="6696">
                  <c:v>179.0</c:v>
                </c:pt>
                <c:pt idx="6697">
                  <c:v>179.0</c:v>
                </c:pt>
                <c:pt idx="6698">
                  <c:v>179.0</c:v>
                </c:pt>
                <c:pt idx="6699">
                  <c:v>179.0</c:v>
                </c:pt>
                <c:pt idx="6700">
                  <c:v>179.0</c:v>
                </c:pt>
                <c:pt idx="6701">
                  <c:v>179.0</c:v>
                </c:pt>
                <c:pt idx="6702">
                  <c:v>179.0</c:v>
                </c:pt>
                <c:pt idx="6703">
                  <c:v>179.0</c:v>
                </c:pt>
                <c:pt idx="6704">
                  <c:v>179.0</c:v>
                </c:pt>
                <c:pt idx="6705">
                  <c:v>179.0</c:v>
                </c:pt>
                <c:pt idx="6706">
                  <c:v>179.0</c:v>
                </c:pt>
                <c:pt idx="6707">
                  <c:v>179.0</c:v>
                </c:pt>
                <c:pt idx="6708">
                  <c:v>179.0</c:v>
                </c:pt>
                <c:pt idx="6709">
                  <c:v>179.0</c:v>
                </c:pt>
                <c:pt idx="6710">
                  <c:v>179.0</c:v>
                </c:pt>
                <c:pt idx="6711">
                  <c:v>179.0</c:v>
                </c:pt>
                <c:pt idx="6712">
                  <c:v>179.0</c:v>
                </c:pt>
                <c:pt idx="6713">
                  <c:v>179.0</c:v>
                </c:pt>
                <c:pt idx="6714">
                  <c:v>179.0</c:v>
                </c:pt>
                <c:pt idx="6715">
                  <c:v>179.0</c:v>
                </c:pt>
                <c:pt idx="6716">
                  <c:v>179.0</c:v>
                </c:pt>
                <c:pt idx="6717">
                  <c:v>179.0</c:v>
                </c:pt>
                <c:pt idx="6718">
                  <c:v>179.0</c:v>
                </c:pt>
                <c:pt idx="6719">
                  <c:v>179.0</c:v>
                </c:pt>
                <c:pt idx="6720">
                  <c:v>179.0</c:v>
                </c:pt>
                <c:pt idx="6721">
                  <c:v>179.0</c:v>
                </c:pt>
                <c:pt idx="6722">
                  <c:v>179.0</c:v>
                </c:pt>
                <c:pt idx="6723">
                  <c:v>179.0</c:v>
                </c:pt>
                <c:pt idx="6724">
                  <c:v>179.0</c:v>
                </c:pt>
                <c:pt idx="6725">
                  <c:v>179.0</c:v>
                </c:pt>
                <c:pt idx="6726">
                  <c:v>179.0</c:v>
                </c:pt>
                <c:pt idx="6727">
                  <c:v>179.0</c:v>
                </c:pt>
                <c:pt idx="6728">
                  <c:v>179.0</c:v>
                </c:pt>
                <c:pt idx="6729">
                  <c:v>179.0</c:v>
                </c:pt>
                <c:pt idx="6730">
                  <c:v>179.0</c:v>
                </c:pt>
                <c:pt idx="6731">
                  <c:v>179.0</c:v>
                </c:pt>
                <c:pt idx="6732">
                  <c:v>179.0</c:v>
                </c:pt>
                <c:pt idx="6733">
                  <c:v>179.0</c:v>
                </c:pt>
                <c:pt idx="6734">
                  <c:v>179.0</c:v>
                </c:pt>
                <c:pt idx="6735">
                  <c:v>179.0</c:v>
                </c:pt>
                <c:pt idx="6736">
                  <c:v>179.0</c:v>
                </c:pt>
                <c:pt idx="6737">
                  <c:v>179.0</c:v>
                </c:pt>
                <c:pt idx="6738">
                  <c:v>179.0</c:v>
                </c:pt>
                <c:pt idx="6739">
                  <c:v>179.0</c:v>
                </c:pt>
                <c:pt idx="6740">
                  <c:v>179.0</c:v>
                </c:pt>
                <c:pt idx="6741">
                  <c:v>179.0</c:v>
                </c:pt>
                <c:pt idx="6742">
                  <c:v>179.0</c:v>
                </c:pt>
                <c:pt idx="6743">
                  <c:v>179.0</c:v>
                </c:pt>
                <c:pt idx="6744">
                  <c:v>179.0</c:v>
                </c:pt>
                <c:pt idx="6745">
                  <c:v>179.0</c:v>
                </c:pt>
                <c:pt idx="6746">
                  <c:v>179.0</c:v>
                </c:pt>
                <c:pt idx="6747">
                  <c:v>179.0</c:v>
                </c:pt>
                <c:pt idx="6748">
                  <c:v>179.0</c:v>
                </c:pt>
                <c:pt idx="6749">
                  <c:v>179.0</c:v>
                </c:pt>
                <c:pt idx="6750">
                  <c:v>179.0</c:v>
                </c:pt>
                <c:pt idx="6751">
                  <c:v>179.0</c:v>
                </c:pt>
                <c:pt idx="6752">
                  <c:v>179.0</c:v>
                </c:pt>
                <c:pt idx="6753">
                  <c:v>179.0</c:v>
                </c:pt>
                <c:pt idx="6754">
                  <c:v>179.0</c:v>
                </c:pt>
                <c:pt idx="6755">
                  <c:v>179.0</c:v>
                </c:pt>
                <c:pt idx="6756">
                  <c:v>179.0</c:v>
                </c:pt>
                <c:pt idx="6757">
                  <c:v>179.0</c:v>
                </c:pt>
                <c:pt idx="6758">
                  <c:v>179.0</c:v>
                </c:pt>
                <c:pt idx="6759">
                  <c:v>179.0</c:v>
                </c:pt>
                <c:pt idx="6760">
                  <c:v>179.0</c:v>
                </c:pt>
                <c:pt idx="6761">
                  <c:v>179.0</c:v>
                </c:pt>
                <c:pt idx="6762">
                  <c:v>179.0</c:v>
                </c:pt>
                <c:pt idx="6763">
                  <c:v>179.0</c:v>
                </c:pt>
                <c:pt idx="6764">
                  <c:v>179.0</c:v>
                </c:pt>
                <c:pt idx="6765">
                  <c:v>179.0</c:v>
                </c:pt>
                <c:pt idx="6766">
                  <c:v>179.0</c:v>
                </c:pt>
                <c:pt idx="6767">
                  <c:v>179.0</c:v>
                </c:pt>
                <c:pt idx="6768">
                  <c:v>179.0</c:v>
                </c:pt>
                <c:pt idx="6769">
                  <c:v>179.0</c:v>
                </c:pt>
                <c:pt idx="6770">
                  <c:v>179.0</c:v>
                </c:pt>
                <c:pt idx="6771">
                  <c:v>179.0</c:v>
                </c:pt>
                <c:pt idx="6772">
                  <c:v>179.0</c:v>
                </c:pt>
                <c:pt idx="6773">
                  <c:v>179.0</c:v>
                </c:pt>
                <c:pt idx="6774">
                  <c:v>179.0</c:v>
                </c:pt>
                <c:pt idx="6775">
                  <c:v>179.0</c:v>
                </c:pt>
                <c:pt idx="6776">
                  <c:v>179.0</c:v>
                </c:pt>
                <c:pt idx="6777">
                  <c:v>179.0</c:v>
                </c:pt>
                <c:pt idx="6778">
                  <c:v>179.0</c:v>
                </c:pt>
                <c:pt idx="6779">
                  <c:v>179.0</c:v>
                </c:pt>
                <c:pt idx="6780">
                  <c:v>179.0</c:v>
                </c:pt>
                <c:pt idx="6781">
                  <c:v>179.0</c:v>
                </c:pt>
                <c:pt idx="6782">
                  <c:v>179.0</c:v>
                </c:pt>
                <c:pt idx="6783">
                  <c:v>179.0</c:v>
                </c:pt>
                <c:pt idx="6784">
                  <c:v>179.0</c:v>
                </c:pt>
                <c:pt idx="6785">
                  <c:v>179.0</c:v>
                </c:pt>
                <c:pt idx="6786">
                  <c:v>179.0</c:v>
                </c:pt>
                <c:pt idx="6787">
                  <c:v>179.0</c:v>
                </c:pt>
                <c:pt idx="6788">
                  <c:v>180.0</c:v>
                </c:pt>
                <c:pt idx="6789">
                  <c:v>180.0</c:v>
                </c:pt>
                <c:pt idx="6790">
                  <c:v>180.0</c:v>
                </c:pt>
                <c:pt idx="6791">
                  <c:v>180.0</c:v>
                </c:pt>
                <c:pt idx="6792">
                  <c:v>180.0</c:v>
                </c:pt>
                <c:pt idx="6793">
                  <c:v>180.0</c:v>
                </c:pt>
                <c:pt idx="6794">
                  <c:v>180.0</c:v>
                </c:pt>
                <c:pt idx="6795">
                  <c:v>180.0</c:v>
                </c:pt>
                <c:pt idx="6796">
                  <c:v>180.0</c:v>
                </c:pt>
                <c:pt idx="6797">
                  <c:v>180.0</c:v>
                </c:pt>
                <c:pt idx="6798">
                  <c:v>180.0</c:v>
                </c:pt>
                <c:pt idx="6799">
                  <c:v>180.0</c:v>
                </c:pt>
                <c:pt idx="6800">
                  <c:v>180.0</c:v>
                </c:pt>
                <c:pt idx="6801">
                  <c:v>180.0</c:v>
                </c:pt>
                <c:pt idx="6802">
                  <c:v>180.0</c:v>
                </c:pt>
                <c:pt idx="6803">
                  <c:v>180.0</c:v>
                </c:pt>
                <c:pt idx="6804">
                  <c:v>180.0</c:v>
                </c:pt>
                <c:pt idx="6805">
                  <c:v>180.0</c:v>
                </c:pt>
                <c:pt idx="6806">
                  <c:v>180.0</c:v>
                </c:pt>
                <c:pt idx="6807">
                  <c:v>180.0</c:v>
                </c:pt>
                <c:pt idx="6808">
                  <c:v>180.0</c:v>
                </c:pt>
                <c:pt idx="6809">
                  <c:v>180.0</c:v>
                </c:pt>
                <c:pt idx="6810">
                  <c:v>180.0</c:v>
                </c:pt>
                <c:pt idx="6811">
                  <c:v>180.0</c:v>
                </c:pt>
                <c:pt idx="6812">
                  <c:v>180.0</c:v>
                </c:pt>
                <c:pt idx="6813">
                  <c:v>180.0</c:v>
                </c:pt>
                <c:pt idx="6814">
                  <c:v>180.0</c:v>
                </c:pt>
                <c:pt idx="6815">
                  <c:v>180.0</c:v>
                </c:pt>
                <c:pt idx="6816">
                  <c:v>180.0</c:v>
                </c:pt>
                <c:pt idx="6817">
                  <c:v>180.0</c:v>
                </c:pt>
                <c:pt idx="6818">
                  <c:v>180.0</c:v>
                </c:pt>
                <c:pt idx="6819">
                  <c:v>180.0</c:v>
                </c:pt>
                <c:pt idx="6820">
                  <c:v>180.0</c:v>
                </c:pt>
                <c:pt idx="6821">
                  <c:v>180.0</c:v>
                </c:pt>
                <c:pt idx="6822">
                  <c:v>180.0</c:v>
                </c:pt>
                <c:pt idx="6823">
                  <c:v>180.0</c:v>
                </c:pt>
                <c:pt idx="6824">
                  <c:v>180.0</c:v>
                </c:pt>
                <c:pt idx="6825">
                  <c:v>180.0</c:v>
                </c:pt>
                <c:pt idx="6826">
                  <c:v>180.0</c:v>
                </c:pt>
                <c:pt idx="6827">
                  <c:v>180.0</c:v>
                </c:pt>
                <c:pt idx="6828">
                  <c:v>180.0</c:v>
                </c:pt>
                <c:pt idx="6829">
                  <c:v>180.0</c:v>
                </c:pt>
                <c:pt idx="6830">
                  <c:v>180.0</c:v>
                </c:pt>
                <c:pt idx="6831">
                  <c:v>180.0</c:v>
                </c:pt>
                <c:pt idx="6832">
                  <c:v>180.0</c:v>
                </c:pt>
                <c:pt idx="6833">
                  <c:v>180.0</c:v>
                </c:pt>
                <c:pt idx="6834">
                  <c:v>180.0</c:v>
                </c:pt>
                <c:pt idx="6835">
                  <c:v>180.0</c:v>
                </c:pt>
                <c:pt idx="6836">
                  <c:v>180.0</c:v>
                </c:pt>
                <c:pt idx="6837">
                  <c:v>180.0</c:v>
                </c:pt>
                <c:pt idx="6838">
                  <c:v>180.0</c:v>
                </c:pt>
                <c:pt idx="6839">
                  <c:v>180.0</c:v>
                </c:pt>
                <c:pt idx="6840">
                  <c:v>180.0</c:v>
                </c:pt>
                <c:pt idx="6841">
                  <c:v>180.0</c:v>
                </c:pt>
                <c:pt idx="6842">
                  <c:v>180.0</c:v>
                </c:pt>
                <c:pt idx="6843">
                  <c:v>180.0</c:v>
                </c:pt>
                <c:pt idx="6844">
                  <c:v>180.0</c:v>
                </c:pt>
                <c:pt idx="6845">
                  <c:v>180.0</c:v>
                </c:pt>
                <c:pt idx="6846">
                  <c:v>180.0</c:v>
                </c:pt>
                <c:pt idx="6847">
                  <c:v>180.0</c:v>
                </c:pt>
                <c:pt idx="6848">
                  <c:v>180.0</c:v>
                </c:pt>
                <c:pt idx="6849">
                  <c:v>180.0</c:v>
                </c:pt>
                <c:pt idx="6850">
                  <c:v>180.0</c:v>
                </c:pt>
                <c:pt idx="6851">
                  <c:v>180.0</c:v>
                </c:pt>
                <c:pt idx="6852">
                  <c:v>180.0</c:v>
                </c:pt>
                <c:pt idx="6853">
                  <c:v>180.0</c:v>
                </c:pt>
                <c:pt idx="6854">
                  <c:v>180.0</c:v>
                </c:pt>
                <c:pt idx="6855">
                  <c:v>180.0</c:v>
                </c:pt>
                <c:pt idx="6856">
                  <c:v>180.0</c:v>
                </c:pt>
                <c:pt idx="6857">
                  <c:v>180.0</c:v>
                </c:pt>
                <c:pt idx="6858">
                  <c:v>180.0</c:v>
                </c:pt>
                <c:pt idx="6859">
                  <c:v>180.0</c:v>
                </c:pt>
                <c:pt idx="6860">
                  <c:v>180.0</c:v>
                </c:pt>
                <c:pt idx="6861">
                  <c:v>180.0</c:v>
                </c:pt>
                <c:pt idx="6862">
                  <c:v>180.0</c:v>
                </c:pt>
                <c:pt idx="6863">
                  <c:v>180.0</c:v>
                </c:pt>
                <c:pt idx="6864">
                  <c:v>180.0</c:v>
                </c:pt>
                <c:pt idx="6865">
                  <c:v>180.0</c:v>
                </c:pt>
                <c:pt idx="6866">
                  <c:v>180.0</c:v>
                </c:pt>
                <c:pt idx="6867">
                  <c:v>180.0</c:v>
                </c:pt>
                <c:pt idx="6868">
                  <c:v>180.0</c:v>
                </c:pt>
                <c:pt idx="6869">
                  <c:v>180.0</c:v>
                </c:pt>
                <c:pt idx="6870">
                  <c:v>180.0</c:v>
                </c:pt>
                <c:pt idx="6871">
                  <c:v>180.0</c:v>
                </c:pt>
                <c:pt idx="6872">
                  <c:v>180.0</c:v>
                </c:pt>
                <c:pt idx="6873">
                  <c:v>180.0</c:v>
                </c:pt>
                <c:pt idx="6874">
                  <c:v>180.0</c:v>
                </c:pt>
                <c:pt idx="6875">
                  <c:v>180.0</c:v>
                </c:pt>
                <c:pt idx="6876">
                  <c:v>180.0</c:v>
                </c:pt>
                <c:pt idx="6877">
                  <c:v>180.0</c:v>
                </c:pt>
                <c:pt idx="6878">
                  <c:v>180.0</c:v>
                </c:pt>
                <c:pt idx="6879">
                  <c:v>180.0</c:v>
                </c:pt>
                <c:pt idx="6880">
                  <c:v>180.0</c:v>
                </c:pt>
                <c:pt idx="6881">
                  <c:v>180.0</c:v>
                </c:pt>
                <c:pt idx="6882">
                  <c:v>180.0</c:v>
                </c:pt>
                <c:pt idx="6883">
                  <c:v>180.0</c:v>
                </c:pt>
                <c:pt idx="6884">
                  <c:v>180.0</c:v>
                </c:pt>
                <c:pt idx="6885">
                  <c:v>180.0</c:v>
                </c:pt>
                <c:pt idx="6886">
                  <c:v>180.0</c:v>
                </c:pt>
                <c:pt idx="6887">
                  <c:v>180.0</c:v>
                </c:pt>
                <c:pt idx="6888">
                  <c:v>180.0</c:v>
                </c:pt>
                <c:pt idx="6889">
                  <c:v>180.0</c:v>
                </c:pt>
                <c:pt idx="6890">
                  <c:v>180.0</c:v>
                </c:pt>
                <c:pt idx="6891">
                  <c:v>180.0</c:v>
                </c:pt>
                <c:pt idx="6892">
                  <c:v>180.0</c:v>
                </c:pt>
                <c:pt idx="6893">
                  <c:v>180.0</c:v>
                </c:pt>
                <c:pt idx="6894">
                  <c:v>180.0</c:v>
                </c:pt>
                <c:pt idx="6895">
                  <c:v>180.0</c:v>
                </c:pt>
                <c:pt idx="6896">
                  <c:v>180.0</c:v>
                </c:pt>
                <c:pt idx="6897">
                  <c:v>180.0</c:v>
                </c:pt>
                <c:pt idx="6898">
                  <c:v>180.0</c:v>
                </c:pt>
                <c:pt idx="6899">
                  <c:v>180.0</c:v>
                </c:pt>
                <c:pt idx="6900">
                  <c:v>180.0</c:v>
                </c:pt>
                <c:pt idx="6901">
                  <c:v>180.0</c:v>
                </c:pt>
                <c:pt idx="6902">
                  <c:v>180.0</c:v>
                </c:pt>
                <c:pt idx="6903">
                  <c:v>180.0</c:v>
                </c:pt>
                <c:pt idx="6904">
                  <c:v>180.0</c:v>
                </c:pt>
                <c:pt idx="6905">
                  <c:v>180.0</c:v>
                </c:pt>
                <c:pt idx="6906">
                  <c:v>180.0</c:v>
                </c:pt>
                <c:pt idx="6907">
                  <c:v>180.0</c:v>
                </c:pt>
                <c:pt idx="6908">
                  <c:v>180.0</c:v>
                </c:pt>
                <c:pt idx="6909">
                  <c:v>180.0</c:v>
                </c:pt>
                <c:pt idx="6910">
                  <c:v>180.0</c:v>
                </c:pt>
                <c:pt idx="6911">
                  <c:v>180.0</c:v>
                </c:pt>
                <c:pt idx="6912">
                  <c:v>180.0</c:v>
                </c:pt>
                <c:pt idx="6913">
                  <c:v>180.0</c:v>
                </c:pt>
                <c:pt idx="6914">
                  <c:v>180.0</c:v>
                </c:pt>
                <c:pt idx="6915">
                  <c:v>180.0</c:v>
                </c:pt>
                <c:pt idx="6916">
                  <c:v>180.0</c:v>
                </c:pt>
                <c:pt idx="6917">
                  <c:v>180.0</c:v>
                </c:pt>
                <c:pt idx="6918">
                  <c:v>180.0</c:v>
                </c:pt>
                <c:pt idx="6919">
                  <c:v>180.0</c:v>
                </c:pt>
                <c:pt idx="6920">
                  <c:v>180.0</c:v>
                </c:pt>
                <c:pt idx="6921">
                  <c:v>180.0</c:v>
                </c:pt>
                <c:pt idx="6922">
                  <c:v>180.0</c:v>
                </c:pt>
                <c:pt idx="6923">
                  <c:v>180.0</c:v>
                </c:pt>
                <c:pt idx="6924">
                  <c:v>180.0</c:v>
                </c:pt>
                <c:pt idx="6925">
                  <c:v>180.0</c:v>
                </c:pt>
                <c:pt idx="6926">
                  <c:v>180.0</c:v>
                </c:pt>
                <c:pt idx="6927">
                  <c:v>180.0</c:v>
                </c:pt>
                <c:pt idx="6928">
                  <c:v>180.0</c:v>
                </c:pt>
                <c:pt idx="6929">
                  <c:v>180.0</c:v>
                </c:pt>
                <c:pt idx="6930">
                  <c:v>180.0</c:v>
                </c:pt>
                <c:pt idx="6931">
                  <c:v>180.0</c:v>
                </c:pt>
                <c:pt idx="6932">
                  <c:v>180.0</c:v>
                </c:pt>
                <c:pt idx="6933">
                  <c:v>180.0</c:v>
                </c:pt>
                <c:pt idx="6934">
                  <c:v>180.0</c:v>
                </c:pt>
                <c:pt idx="6935">
                  <c:v>180.0</c:v>
                </c:pt>
                <c:pt idx="6936">
                  <c:v>180.0</c:v>
                </c:pt>
                <c:pt idx="6937">
                  <c:v>180.0</c:v>
                </c:pt>
                <c:pt idx="6938">
                  <c:v>180.0</c:v>
                </c:pt>
                <c:pt idx="6939">
                  <c:v>180.0</c:v>
                </c:pt>
                <c:pt idx="6940">
                  <c:v>180.0</c:v>
                </c:pt>
                <c:pt idx="6941">
                  <c:v>180.0</c:v>
                </c:pt>
                <c:pt idx="6942">
                  <c:v>180.0</c:v>
                </c:pt>
                <c:pt idx="6943">
                  <c:v>180.0</c:v>
                </c:pt>
                <c:pt idx="6944">
                  <c:v>180.0</c:v>
                </c:pt>
                <c:pt idx="6945">
                  <c:v>180.0</c:v>
                </c:pt>
                <c:pt idx="6946">
                  <c:v>180.0</c:v>
                </c:pt>
                <c:pt idx="6947">
                  <c:v>180.0</c:v>
                </c:pt>
                <c:pt idx="6948">
                  <c:v>180.0</c:v>
                </c:pt>
                <c:pt idx="6949">
                  <c:v>180.0</c:v>
                </c:pt>
                <c:pt idx="6950">
                  <c:v>180.0</c:v>
                </c:pt>
                <c:pt idx="6951">
                  <c:v>180.0</c:v>
                </c:pt>
                <c:pt idx="6952">
                  <c:v>180.0</c:v>
                </c:pt>
                <c:pt idx="6953">
                  <c:v>180.0</c:v>
                </c:pt>
                <c:pt idx="6954">
                  <c:v>180.0</c:v>
                </c:pt>
                <c:pt idx="6955">
                  <c:v>180.0</c:v>
                </c:pt>
                <c:pt idx="6956">
                  <c:v>180.0</c:v>
                </c:pt>
                <c:pt idx="6957">
                  <c:v>180.0</c:v>
                </c:pt>
                <c:pt idx="6958">
                  <c:v>180.0</c:v>
                </c:pt>
                <c:pt idx="6959">
                  <c:v>180.0</c:v>
                </c:pt>
                <c:pt idx="6960">
                  <c:v>180.0</c:v>
                </c:pt>
                <c:pt idx="6961">
                  <c:v>180.0</c:v>
                </c:pt>
                <c:pt idx="6962">
                  <c:v>180.0</c:v>
                </c:pt>
                <c:pt idx="6963">
                  <c:v>180.0</c:v>
                </c:pt>
                <c:pt idx="6964">
                  <c:v>180.0</c:v>
                </c:pt>
                <c:pt idx="6965">
                  <c:v>180.0</c:v>
                </c:pt>
                <c:pt idx="6966">
                  <c:v>180.0</c:v>
                </c:pt>
                <c:pt idx="6967">
                  <c:v>180.0</c:v>
                </c:pt>
                <c:pt idx="6968">
                  <c:v>180.0</c:v>
                </c:pt>
                <c:pt idx="6969">
                  <c:v>180.0</c:v>
                </c:pt>
                <c:pt idx="6970">
                  <c:v>180.0</c:v>
                </c:pt>
                <c:pt idx="6971">
                  <c:v>180.0</c:v>
                </c:pt>
                <c:pt idx="6972">
                  <c:v>180.0</c:v>
                </c:pt>
                <c:pt idx="6973">
                  <c:v>180.0</c:v>
                </c:pt>
                <c:pt idx="6974">
                  <c:v>180.0</c:v>
                </c:pt>
                <c:pt idx="6975">
                  <c:v>180.0</c:v>
                </c:pt>
                <c:pt idx="6976">
                  <c:v>180.0</c:v>
                </c:pt>
                <c:pt idx="6977">
                  <c:v>180.0</c:v>
                </c:pt>
                <c:pt idx="6978">
                  <c:v>180.0</c:v>
                </c:pt>
                <c:pt idx="6979">
                  <c:v>180.0</c:v>
                </c:pt>
                <c:pt idx="6980">
                  <c:v>180.0</c:v>
                </c:pt>
                <c:pt idx="6981">
                  <c:v>180.0</c:v>
                </c:pt>
                <c:pt idx="6982">
                  <c:v>180.0</c:v>
                </c:pt>
                <c:pt idx="6983">
                  <c:v>180.0</c:v>
                </c:pt>
                <c:pt idx="6984">
                  <c:v>180.0</c:v>
                </c:pt>
                <c:pt idx="6985">
                  <c:v>180.0</c:v>
                </c:pt>
                <c:pt idx="6986">
                  <c:v>180.0</c:v>
                </c:pt>
                <c:pt idx="6987">
                  <c:v>180.0</c:v>
                </c:pt>
                <c:pt idx="6988">
                  <c:v>180.0</c:v>
                </c:pt>
                <c:pt idx="6989">
                  <c:v>180.0</c:v>
                </c:pt>
                <c:pt idx="6990">
                  <c:v>180.0</c:v>
                </c:pt>
                <c:pt idx="6991">
                  <c:v>180.0</c:v>
                </c:pt>
                <c:pt idx="6992">
                  <c:v>180.0</c:v>
                </c:pt>
                <c:pt idx="6993">
                  <c:v>180.0</c:v>
                </c:pt>
                <c:pt idx="6994">
                  <c:v>180.0</c:v>
                </c:pt>
                <c:pt idx="6995">
                  <c:v>180.0</c:v>
                </c:pt>
                <c:pt idx="6996">
                  <c:v>180.0</c:v>
                </c:pt>
                <c:pt idx="6997">
                  <c:v>180.0</c:v>
                </c:pt>
                <c:pt idx="6998">
                  <c:v>180.0</c:v>
                </c:pt>
                <c:pt idx="6999">
                  <c:v>180.0</c:v>
                </c:pt>
                <c:pt idx="7000">
                  <c:v>180.0</c:v>
                </c:pt>
                <c:pt idx="7001">
                  <c:v>180.0</c:v>
                </c:pt>
                <c:pt idx="7002">
                  <c:v>180.0</c:v>
                </c:pt>
                <c:pt idx="7003">
                  <c:v>180.0</c:v>
                </c:pt>
                <c:pt idx="7004">
                  <c:v>180.0</c:v>
                </c:pt>
                <c:pt idx="7005">
                  <c:v>180.0</c:v>
                </c:pt>
                <c:pt idx="7006">
                  <c:v>180.0</c:v>
                </c:pt>
                <c:pt idx="7007">
                  <c:v>180.0</c:v>
                </c:pt>
                <c:pt idx="7008">
                  <c:v>180.0</c:v>
                </c:pt>
                <c:pt idx="7009">
                  <c:v>180.0</c:v>
                </c:pt>
                <c:pt idx="7010">
                  <c:v>180.0</c:v>
                </c:pt>
                <c:pt idx="7011">
                  <c:v>181.0</c:v>
                </c:pt>
                <c:pt idx="7012">
                  <c:v>181.0</c:v>
                </c:pt>
                <c:pt idx="7013">
                  <c:v>181.0</c:v>
                </c:pt>
                <c:pt idx="7014">
                  <c:v>181.0</c:v>
                </c:pt>
                <c:pt idx="7015">
                  <c:v>181.0</c:v>
                </c:pt>
                <c:pt idx="7016">
                  <c:v>181.0</c:v>
                </c:pt>
                <c:pt idx="7017">
                  <c:v>181.0</c:v>
                </c:pt>
                <c:pt idx="7018">
                  <c:v>181.0</c:v>
                </c:pt>
                <c:pt idx="7019">
                  <c:v>181.0</c:v>
                </c:pt>
                <c:pt idx="7020">
                  <c:v>181.0</c:v>
                </c:pt>
                <c:pt idx="7021">
                  <c:v>181.0</c:v>
                </c:pt>
                <c:pt idx="7022">
                  <c:v>181.0</c:v>
                </c:pt>
                <c:pt idx="7023">
                  <c:v>181.0</c:v>
                </c:pt>
                <c:pt idx="7024">
                  <c:v>181.0</c:v>
                </c:pt>
                <c:pt idx="7025">
                  <c:v>181.0</c:v>
                </c:pt>
                <c:pt idx="7026">
                  <c:v>181.0</c:v>
                </c:pt>
                <c:pt idx="7027">
                  <c:v>181.0</c:v>
                </c:pt>
                <c:pt idx="7028">
                  <c:v>181.0</c:v>
                </c:pt>
                <c:pt idx="7029">
                  <c:v>181.0</c:v>
                </c:pt>
                <c:pt idx="7030">
                  <c:v>181.0</c:v>
                </c:pt>
                <c:pt idx="7031">
                  <c:v>181.0</c:v>
                </c:pt>
                <c:pt idx="7032">
                  <c:v>181.0</c:v>
                </c:pt>
                <c:pt idx="7033">
                  <c:v>181.0</c:v>
                </c:pt>
                <c:pt idx="7034">
                  <c:v>182.0</c:v>
                </c:pt>
                <c:pt idx="7035">
                  <c:v>182.0</c:v>
                </c:pt>
                <c:pt idx="7036">
                  <c:v>182.0</c:v>
                </c:pt>
                <c:pt idx="7037">
                  <c:v>182.0</c:v>
                </c:pt>
                <c:pt idx="7038">
                  <c:v>182.0</c:v>
                </c:pt>
                <c:pt idx="7039">
                  <c:v>182.0</c:v>
                </c:pt>
                <c:pt idx="7040">
                  <c:v>182.0</c:v>
                </c:pt>
                <c:pt idx="7041">
                  <c:v>182.0</c:v>
                </c:pt>
                <c:pt idx="7042">
                  <c:v>182.0</c:v>
                </c:pt>
                <c:pt idx="7043">
                  <c:v>182.0</c:v>
                </c:pt>
                <c:pt idx="7044">
                  <c:v>183.0</c:v>
                </c:pt>
                <c:pt idx="7045">
                  <c:v>183.0</c:v>
                </c:pt>
                <c:pt idx="7046">
                  <c:v>183.0</c:v>
                </c:pt>
                <c:pt idx="7047">
                  <c:v>183.0</c:v>
                </c:pt>
                <c:pt idx="7048">
                  <c:v>183.0</c:v>
                </c:pt>
                <c:pt idx="7049">
                  <c:v>183.0</c:v>
                </c:pt>
                <c:pt idx="7050">
                  <c:v>183.0</c:v>
                </c:pt>
                <c:pt idx="7051">
                  <c:v>183.0</c:v>
                </c:pt>
                <c:pt idx="7052">
                  <c:v>183.0</c:v>
                </c:pt>
                <c:pt idx="7053">
                  <c:v>183.0</c:v>
                </c:pt>
                <c:pt idx="7054">
                  <c:v>183.0</c:v>
                </c:pt>
                <c:pt idx="7055">
                  <c:v>183.0</c:v>
                </c:pt>
                <c:pt idx="7056">
                  <c:v>183.0</c:v>
                </c:pt>
                <c:pt idx="7057">
                  <c:v>183.0</c:v>
                </c:pt>
                <c:pt idx="7058">
                  <c:v>183.0</c:v>
                </c:pt>
                <c:pt idx="7059">
                  <c:v>183.0</c:v>
                </c:pt>
                <c:pt idx="7060">
                  <c:v>183.0</c:v>
                </c:pt>
                <c:pt idx="7061">
                  <c:v>184.0</c:v>
                </c:pt>
                <c:pt idx="7062">
                  <c:v>184.0</c:v>
                </c:pt>
                <c:pt idx="7063">
                  <c:v>184.0</c:v>
                </c:pt>
                <c:pt idx="7064">
                  <c:v>184.0</c:v>
                </c:pt>
                <c:pt idx="7065">
                  <c:v>184.0</c:v>
                </c:pt>
                <c:pt idx="7066">
                  <c:v>184.0</c:v>
                </c:pt>
                <c:pt idx="7067">
                  <c:v>184.0</c:v>
                </c:pt>
                <c:pt idx="7068">
                  <c:v>184.0</c:v>
                </c:pt>
                <c:pt idx="7069">
                  <c:v>184.0</c:v>
                </c:pt>
                <c:pt idx="7070">
                  <c:v>184.0</c:v>
                </c:pt>
                <c:pt idx="7071">
                  <c:v>184.0</c:v>
                </c:pt>
                <c:pt idx="7072">
                  <c:v>184.0</c:v>
                </c:pt>
                <c:pt idx="7073">
                  <c:v>184.0</c:v>
                </c:pt>
                <c:pt idx="7074">
                  <c:v>184.0</c:v>
                </c:pt>
                <c:pt idx="7075">
                  <c:v>184.0</c:v>
                </c:pt>
                <c:pt idx="7076">
                  <c:v>184.0</c:v>
                </c:pt>
                <c:pt idx="7077">
                  <c:v>184.0</c:v>
                </c:pt>
                <c:pt idx="7078">
                  <c:v>184.0</c:v>
                </c:pt>
                <c:pt idx="7079">
                  <c:v>184.0</c:v>
                </c:pt>
                <c:pt idx="7080">
                  <c:v>184.0</c:v>
                </c:pt>
                <c:pt idx="7081">
                  <c:v>184.0</c:v>
                </c:pt>
                <c:pt idx="7082">
                  <c:v>184.0</c:v>
                </c:pt>
                <c:pt idx="7083">
                  <c:v>184.0</c:v>
                </c:pt>
                <c:pt idx="7084">
                  <c:v>184.0</c:v>
                </c:pt>
                <c:pt idx="7085">
                  <c:v>184.0</c:v>
                </c:pt>
                <c:pt idx="7086">
                  <c:v>184.0</c:v>
                </c:pt>
                <c:pt idx="7087">
                  <c:v>184.0</c:v>
                </c:pt>
                <c:pt idx="7088">
                  <c:v>184.0</c:v>
                </c:pt>
                <c:pt idx="7089">
                  <c:v>184.0</c:v>
                </c:pt>
                <c:pt idx="7090">
                  <c:v>184.0</c:v>
                </c:pt>
                <c:pt idx="7091">
                  <c:v>184.0</c:v>
                </c:pt>
                <c:pt idx="7092">
                  <c:v>184.0</c:v>
                </c:pt>
                <c:pt idx="7093">
                  <c:v>184.0</c:v>
                </c:pt>
                <c:pt idx="7094">
                  <c:v>184.0</c:v>
                </c:pt>
                <c:pt idx="7095">
                  <c:v>184.0</c:v>
                </c:pt>
                <c:pt idx="7096">
                  <c:v>184.0</c:v>
                </c:pt>
                <c:pt idx="7097">
                  <c:v>184.0</c:v>
                </c:pt>
                <c:pt idx="7098">
                  <c:v>184.0</c:v>
                </c:pt>
                <c:pt idx="7099">
                  <c:v>184.0</c:v>
                </c:pt>
                <c:pt idx="7100">
                  <c:v>184.0</c:v>
                </c:pt>
                <c:pt idx="7101">
                  <c:v>184.0</c:v>
                </c:pt>
                <c:pt idx="7102">
                  <c:v>184.0</c:v>
                </c:pt>
                <c:pt idx="7103">
                  <c:v>184.0</c:v>
                </c:pt>
                <c:pt idx="7104">
                  <c:v>184.0</c:v>
                </c:pt>
                <c:pt idx="7105">
                  <c:v>184.0</c:v>
                </c:pt>
                <c:pt idx="7106">
                  <c:v>184.0</c:v>
                </c:pt>
                <c:pt idx="7107">
                  <c:v>184.0</c:v>
                </c:pt>
                <c:pt idx="7108">
                  <c:v>184.0</c:v>
                </c:pt>
                <c:pt idx="7109">
                  <c:v>184.0</c:v>
                </c:pt>
                <c:pt idx="7110">
                  <c:v>184.0</c:v>
                </c:pt>
                <c:pt idx="7111">
                  <c:v>185.0</c:v>
                </c:pt>
                <c:pt idx="7112">
                  <c:v>185.0</c:v>
                </c:pt>
                <c:pt idx="7113">
                  <c:v>185.0</c:v>
                </c:pt>
                <c:pt idx="7114">
                  <c:v>185.0</c:v>
                </c:pt>
                <c:pt idx="7115">
                  <c:v>185.0</c:v>
                </c:pt>
                <c:pt idx="7116">
                  <c:v>185.0</c:v>
                </c:pt>
                <c:pt idx="7117">
                  <c:v>185.0</c:v>
                </c:pt>
                <c:pt idx="7118">
                  <c:v>185.0</c:v>
                </c:pt>
                <c:pt idx="7119">
                  <c:v>185.0</c:v>
                </c:pt>
                <c:pt idx="7120">
                  <c:v>185.0</c:v>
                </c:pt>
                <c:pt idx="7121">
                  <c:v>185.0</c:v>
                </c:pt>
                <c:pt idx="7122">
                  <c:v>185.0</c:v>
                </c:pt>
                <c:pt idx="7123">
                  <c:v>185.0</c:v>
                </c:pt>
                <c:pt idx="7124">
                  <c:v>185.0</c:v>
                </c:pt>
                <c:pt idx="7125">
                  <c:v>185.0</c:v>
                </c:pt>
                <c:pt idx="7126">
                  <c:v>185.0</c:v>
                </c:pt>
                <c:pt idx="7127">
                  <c:v>185.0</c:v>
                </c:pt>
                <c:pt idx="7128">
                  <c:v>185.0</c:v>
                </c:pt>
                <c:pt idx="7129">
                  <c:v>185.0</c:v>
                </c:pt>
                <c:pt idx="7130">
                  <c:v>185.0</c:v>
                </c:pt>
                <c:pt idx="7131">
                  <c:v>185.0</c:v>
                </c:pt>
                <c:pt idx="7132">
                  <c:v>185.0</c:v>
                </c:pt>
                <c:pt idx="7133">
                  <c:v>185.0</c:v>
                </c:pt>
                <c:pt idx="7134">
                  <c:v>185.0</c:v>
                </c:pt>
                <c:pt idx="7135">
                  <c:v>185.0</c:v>
                </c:pt>
                <c:pt idx="7136">
                  <c:v>185.0</c:v>
                </c:pt>
                <c:pt idx="7137">
                  <c:v>185.0</c:v>
                </c:pt>
                <c:pt idx="7138">
                  <c:v>185.0</c:v>
                </c:pt>
                <c:pt idx="7139">
                  <c:v>185.0</c:v>
                </c:pt>
                <c:pt idx="7140">
                  <c:v>185.0</c:v>
                </c:pt>
                <c:pt idx="7141">
                  <c:v>185.0</c:v>
                </c:pt>
                <c:pt idx="7142">
                  <c:v>185.0</c:v>
                </c:pt>
                <c:pt idx="7143">
                  <c:v>185.0</c:v>
                </c:pt>
                <c:pt idx="7144">
                  <c:v>185.0</c:v>
                </c:pt>
                <c:pt idx="7145">
                  <c:v>185.0</c:v>
                </c:pt>
                <c:pt idx="7146">
                  <c:v>185.0</c:v>
                </c:pt>
                <c:pt idx="7147">
                  <c:v>185.0</c:v>
                </c:pt>
                <c:pt idx="7148">
                  <c:v>185.0</c:v>
                </c:pt>
                <c:pt idx="7149">
                  <c:v>185.0</c:v>
                </c:pt>
                <c:pt idx="7150">
                  <c:v>185.0</c:v>
                </c:pt>
                <c:pt idx="7151">
                  <c:v>185.0</c:v>
                </c:pt>
                <c:pt idx="7152">
                  <c:v>185.0</c:v>
                </c:pt>
                <c:pt idx="7153">
                  <c:v>185.0</c:v>
                </c:pt>
                <c:pt idx="7154">
                  <c:v>185.0</c:v>
                </c:pt>
                <c:pt idx="7155">
                  <c:v>185.0</c:v>
                </c:pt>
                <c:pt idx="7156">
                  <c:v>185.0</c:v>
                </c:pt>
                <c:pt idx="7157">
                  <c:v>185.0</c:v>
                </c:pt>
                <c:pt idx="7158">
                  <c:v>185.0</c:v>
                </c:pt>
                <c:pt idx="7159">
                  <c:v>185.0</c:v>
                </c:pt>
                <c:pt idx="7160">
                  <c:v>185.0</c:v>
                </c:pt>
                <c:pt idx="7161">
                  <c:v>185.0</c:v>
                </c:pt>
                <c:pt idx="7162">
                  <c:v>185.0</c:v>
                </c:pt>
                <c:pt idx="7163">
                  <c:v>185.0</c:v>
                </c:pt>
                <c:pt idx="7164">
                  <c:v>185.0</c:v>
                </c:pt>
                <c:pt idx="7165">
                  <c:v>185.0</c:v>
                </c:pt>
                <c:pt idx="7166">
                  <c:v>185.0</c:v>
                </c:pt>
                <c:pt idx="7167">
                  <c:v>185.0</c:v>
                </c:pt>
                <c:pt idx="7168">
                  <c:v>185.0</c:v>
                </c:pt>
                <c:pt idx="7169">
                  <c:v>185.0</c:v>
                </c:pt>
                <c:pt idx="7170">
                  <c:v>185.0</c:v>
                </c:pt>
                <c:pt idx="7171">
                  <c:v>185.0</c:v>
                </c:pt>
                <c:pt idx="7172">
                  <c:v>185.0</c:v>
                </c:pt>
                <c:pt idx="7173">
                  <c:v>185.0</c:v>
                </c:pt>
                <c:pt idx="7174">
                  <c:v>185.0</c:v>
                </c:pt>
                <c:pt idx="7175">
                  <c:v>185.0</c:v>
                </c:pt>
                <c:pt idx="7176">
                  <c:v>185.0</c:v>
                </c:pt>
                <c:pt idx="7177">
                  <c:v>185.0</c:v>
                </c:pt>
                <c:pt idx="7178">
                  <c:v>185.0</c:v>
                </c:pt>
                <c:pt idx="7179">
                  <c:v>185.0</c:v>
                </c:pt>
                <c:pt idx="7180">
                  <c:v>185.0</c:v>
                </c:pt>
                <c:pt idx="7181">
                  <c:v>185.0</c:v>
                </c:pt>
                <c:pt idx="7182">
                  <c:v>185.0</c:v>
                </c:pt>
                <c:pt idx="7183">
                  <c:v>185.0</c:v>
                </c:pt>
                <c:pt idx="7184">
                  <c:v>185.0</c:v>
                </c:pt>
                <c:pt idx="7185">
                  <c:v>185.0</c:v>
                </c:pt>
                <c:pt idx="7186">
                  <c:v>185.0</c:v>
                </c:pt>
                <c:pt idx="7187">
                  <c:v>185.0</c:v>
                </c:pt>
                <c:pt idx="7188">
                  <c:v>185.0</c:v>
                </c:pt>
                <c:pt idx="7189">
                  <c:v>185.0</c:v>
                </c:pt>
                <c:pt idx="7190">
                  <c:v>185.0</c:v>
                </c:pt>
                <c:pt idx="7191">
                  <c:v>185.0</c:v>
                </c:pt>
                <c:pt idx="7192">
                  <c:v>185.0</c:v>
                </c:pt>
                <c:pt idx="7193">
                  <c:v>185.0</c:v>
                </c:pt>
                <c:pt idx="7194">
                  <c:v>185.0</c:v>
                </c:pt>
                <c:pt idx="7195">
                  <c:v>185.0</c:v>
                </c:pt>
                <c:pt idx="7196">
                  <c:v>185.0</c:v>
                </c:pt>
                <c:pt idx="7197">
                  <c:v>185.0</c:v>
                </c:pt>
                <c:pt idx="7198">
                  <c:v>185.0</c:v>
                </c:pt>
                <c:pt idx="7199">
                  <c:v>185.0</c:v>
                </c:pt>
                <c:pt idx="7200">
                  <c:v>185.0</c:v>
                </c:pt>
                <c:pt idx="7201">
                  <c:v>185.0</c:v>
                </c:pt>
                <c:pt idx="7202">
                  <c:v>185.0</c:v>
                </c:pt>
                <c:pt idx="7203">
                  <c:v>185.0</c:v>
                </c:pt>
                <c:pt idx="7204">
                  <c:v>185.0</c:v>
                </c:pt>
                <c:pt idx="7205">
                  <c:v>185.0</c:v>
                </c:pt>
                <c:pt idx="7206">
                  <c:v>185.0</c:v>
                </c:pt>
                <c:pt idx="7207">
                  <c:v>185.0</c:v>
                </c:pt>
                <c:pt idx="7208">
                  <c:v>185.0</c:v>
                </c:pt>
                <c:pt idx="7209">
                  <c:v>185.0</c:v>
                </c:pt>
                <c:pt idx="7210">
                  <c:v>185.0</c:v>
                </c:pt>
                <c:pt idx="7211">
                  <c:v>185.0</c:v>
                </c:pt>
                <c:pt idx="7212">
                  <c:v>185.0</c:v>
                </c:pt>
                <c:pt idx="7213">
                  <c:v>185.0</c:v>
                </c:pt>
                <c:pt idx="7214">
                  <c:v>185.0</c:v>
                </c:pt>
                <c:pt idx="7215">
                  <c:v>185.0</c:v>
                </c:pt>
                <c:pt idx="7216">
                  <c:v>185.0</c:v>
                </c:pt>
                <c:pt idx="7217">
                  <c:v>185.0</c:v>
                </c:pt>
                <c:pt idx="7218">
                  <c:v>185.0</c:v>
                </c:pt>
                <c:pt idx="7219">
                  <c:v>185.0</c:v>
                </c:pt>
                <c:pt idx="7220">
                  <c:v>185.0</c:v>
                </c:pt>
                <c:pt idx="7221">
                  <c:v>185.0</c:v>
                </c:pt>
                <c:pt idx="7222">
                  <c:v>185.0</c:v>
                </c:pt>
                <c:pt idx="7223">
                  <c:v>185.0</c:v>
                </c:pt>
                <c:pt idx="7224">
                  <c:v>185.0</c:v>
                </c:pt>
                <c:pt idx="7225">
                  <c:v>185.0</c:v>
                </c:pt>
                <c:pt idx="7226">
                  <c:v>185.0</c:v>
                </c:pt>
                <c:pt idx="7227">
                  <c:v>185.0</c:v>
                </c:pt>
                <c:pt idx="7228">
                  <c:v>185.0</c:v>
                </c:pt>
                <c:pt idx="7229">
                  <c:v>185.0</c:v>
                </c:pt>
                <c:pt idx="7230">
                  <c:v>185.0</c:v>
                </c:pt>
                <c:pt idx="7231">
                  <c:v>185.0</c:v>
                </c:pt>
                <c:pt idx="7232">
                  <c:v>185.0</c:v>
                </c:pt>
                <c:pt idx="7233">
                  <c:v>185.0</c:v>
                </c:pt>
                <c:pt idx="7234">
                  <c:v>185.0</c:v>
                </c:pt>
                <c:pt idx="7235">
                  <c:v>185.0</c:v>
                </c:pt>
                <c:pt idx="7236">
                  <c:v>185.0</c:v>
                </c:pt>
                <c:pt idx="7237">
                  <c:v>185.0</c:v>
                </c:pt>
                <c:pt idx="7238">
                  <c:v>185.0</c:v>
                </c:pt>
                <c:pt idx="7239">
                  <c:v>185.0</c:v>
                </c:pt>
                <c:pt idx="7240">
                  <c:v>185.0</c:v>
                </c:pt>
                <c:pt idx="7241">
                  <c:v>185.0</c:v>
                </c:pt>
                <c:pt idx="7242">
                  <c:v>185.0</c:v>
                </c:pt>
                <c:pt idx="7243">
                  <c:v>185.0</c:v>
                </c:pt>
                <c:pt idx="7244">
                  <c:v>185.0</c:v>
                </c:pt>
                <c:pt idx="7245">
                  <c:v>185.0</c:v>
                </c:pt>
                <c:pt idx="7246">
                  <c:v>185.0</c:v>
                </c:pt>
                <c:pt idx="7247">
                  <c:v>185.0</c:v>
                </c:pt>
                <c:pt idx="7248">
                  <c:v>185.0</c:v>
                </c:pt>
                <c:pt idx="7249">
                  <c:v>185.0</c:v>
                </c:pt>
                <c:pt idx="7250">
                  <c:v>185.0</c:v>
                </c:pt>
                <c:pt idx="7251">
                  <c:v>185.0</c:v>
                </c:pt>
                <c:pt idx="7252">
                  <c:v>185.0</c:v>
                </c:pt>
                <c:pt idx="7253">
                  <c:v>185.0</c:v>
                </c:pt>
                <c:pt idx="7254">
                  <c:v>185.0</c:v>
                </c:pt>
                <c:pt idx="7255">
                  <c:v>185.0</c:v>
                </c:pt>
                <c:pt idx="7256">
                  <c:v>185.0</c:v>
                </c:pt>
                <c:pt idx="7257">
                  <c:v>185.0</c:v>
                </c:pt>
                <c:pt idx="7258">
                  <c:v>185.0</c:v>
                </c:pt>
                <c:pt idx="7259">
                  <c:v>185.0</c:v>
                </c:pt>
                <c:pt idx="7260">
                  <c:v>185.0</c:v>
                </c:pt>
                <c:pt idx="7261">
                  <c:v>185.0</c:v>
                </c:pt>
                <c:pt idx="7262">
                  <c:v>185.0</c:v>
                </c:pt>
                <c:pt idx="7263">
                  <c:v>185.0</c:v>
                </c:pt>
                <c:pt idx="7264">
                  <c:v>185.0</c:v>
                </c:pt>
                <c:pt idx="7265">
                  <c:v>185.0</c:v>
                </c:pt>
                <c:pt idx="7266">
                  <c:v>185.0</c:v>
                </c:pt>
                <c:pt idx="7267">
                  <c:v>185.0</c:v>
                </c:pt>
                <c:pt idx="7268">
                  <c:v>185.0</c:v>
                </c:pt>
                <c:pt idx="7269">
                  <c:v>185.0</c:v>
                </c:pt>
                <c:pt idx="7270">
                  <c:v>185.0</c:v>
                </c:pt>
                <c:pt idx="7271">
                  <c:v>185.0</c:v>
                </c:pt>
                <c:pt idx="7272">
                  <c:v>185.0</c:v>
                </c:pt>
                <c:pt idx="7273">
                  <c:v>185.0</c:v>
                </c:pt>
                <c:pt idx="7274">
                  <c:v>185.0</c:v>
                </c:pt>
                <c:pt idx="7275">
                  <c:v>185.0</c:v>
                </c:pt>
                <c:pt idx="7276">
                  <c:v>185.0</c:v>
                </c:pt>
                <c:pt idx="7277">
                  <c:v>185.0</c:v>
                </c:pt>
                <c:pt idx="7278">
                  <c:v>185.0</c:v>
                </c:pt>
                <c:pt idx="7279">
                  <c:v>185.0</c:v>
                </c:pt>
                <c:pt idx="7280">
                  <c:v>185.0</c:v>
                </c:pt>
                <c:pt idx="7281">
                  <c:v>185.0</c:v>
                </c:pt>
                <c:pt idx="7282">
                  <c:v>185.0</c:v>
                </c:pt>
                <c:pt idx="7283">
                  <c:v>185.0</c:v>
                </c:pt>
                <c:pt idx="7284">
                  <c:v>185.0</c:v>
                </c:pt>
                <c:pt idx="7285">
                  <c:v>185.0</c:v>
                </c:pt>
                <c:pt idx="7286">
                  <c:v>185.0</c:v>
                </c:pt>
                <c:pt idx="7287">
                  <c:v>185.0</c:v>
                </c:pt>
                <c:pt idx="7288">
                  <c:v>185.0</c:v>
                </c:pt>
                <c:pt idx="7289">
                  <c:v>185.0</c:v>
                </c:pt>
                <c:pt idx="7290">
                  <c:v>185.0</c:v>
                </c:pt>
                <c:pt idx="7291">
                  <c:v>185.0</c:v>
                </c:pt>
                <c:pt idx="7292">
                  <c:v>186.0</c:v>
                </c:pt>
                <c:pt idx="7293">
                  <c:v>187.0</c:v>
                </c:pt>
                <c:pt idx="7294">
                  <c:v>187.0</c:v>
                </c:pt>
                <c:pt idx="7295">
                  <c:v>187.0</c:v>
                </c:pt>
                <c:pt idx="7296">
                  <c:v>187.0</c:v>
                </c:pt>
                <c:pt idx="7297">
                  <c:v>187.0</c:v>
                </c:pt>
                <c:pt idx="7298">
                  <c:v>187.0</c:v>
                </c:pt>
                <c:pt idx="7299">
                  <c:v>187.0</c:v>
                </c:pt>
                <c:pt idx="7300">
                  <c:v>188.0</c:v>
                </c:pt>
                <c:pt idx="7301">
                  <c:v>189.0</c:v>
                </c:pt>
                <c:pt idx="7302">
                  <c:v>189.0</c:v>
                </c:pt>
                <c:pt idx="7303">
                  <c:v>189.0</c:v>
                </c:pt>
                <c:pt idx="7304">
                  <c:v>189.0</c:v>
                </c:pt>
                <c:pt idx="7305">
                  <c:v>189.0</c:v>
                </c:pt>
                <c:pt idx="7306">
                  <c:v>189.0</c:v>
                </c:pt>
                <c:pt idx="7307">
                  <c:v>189.0</c:v>
                </c:pt>
                <c:pt idx="7308">
                  <c:v>189.0</c:v>
                </c:pt>
                <c:pt idx="7309">
                  <c:v>189.0</c:v>
                </c:pt>
                <c:pt idx="7310">
                  <c:v>189.0</c:v>
                </c:pt>
                <c:pt idx="7311">
                  <c:v>189.0</c:v>
                </c:pt>
                <c:pt idx="7312">
                  <c:v>189.0</c:v>
                </c:pt>
                <c:pt idx="7313">
                  <c:v>189.0</c:v>
                </c:pt>
                <c:pt idx="7314">
                  <c:v>189.0</c:v>
                </c:pt>
                <c:pt idx="7315">
                  <c:v>189.0</c:v>
                </c:pt>
                <c:pt idx="7316">
                  <c:v>189.0</c:v>
                </c:pt>
                <c:pt idx="7317">
                  <c:v>189.0</c:v>
                </c:pt>
                <c:pt idx="7318">
                  <c:v>189.0</c:v>
                </c:pt>
                <c:pt idx="7319">
                  <c:v>189.0</c:v>
                </c:pt>
                <c:pt idx="7320">
                  <c:v>189.0</c:v>
                </c:pt>
                <c:pt idx="7321">
                  <c:v>189.0</c:v>
                </c:pt>
                <c:pt idx="7322">
                  <c:v>189.0</c:v>
                </c:pt>
                <c:pt idx="7323">
                  <c:v>189.0</c:v>
                </c:pt>
                <c:pt idx="7324">
                  <c:v>189.0</c:v>
                </c:pt>
                <c:pt idx="7325">
                  <c:v>189.0</c:v>
                </c:pt>
                <c:pt idx="7326">
                  <c:v>189.0</c:v>
                </c:pt>
                <c:pt idx="7327">
                  <c:v>189.0</c:v>
                </c:pt>
                <c:pt idx="7328">
                  <c:v>189.0</c:v>
                </c:pt>
                <c:pt idx="7329">
                  <c:v>189.0</c:v>
                </c:pt>
                <c:pt idx="7330">
                  <c:v>189.0</c:v>
                </c:pt>
                <c:pt idx="7331">
                  <c:v>189.0</c:v>
                </c:pt>
                <c:pt idx="7332">
                  <c:v>189.0</c:v>
                </c:pt>
                <c:pt idx="7333">
                  <c:v>189.0</c:v>
                </c:pt>
                <c:pt idx="7334">
                  <c:v>189.0</c:v>
                </c:pt>
                <c:pt idx="7335">
                  <c:v>189.0</c:v>
                </c:pt>
                <c:pt idx="7336">
                  <c:v>189.0</c:v>
                </c:pt>
                <c:pt idx="7337">
                  <c:v>189.0</c:v>
                </c:pt>
                <c:pt idx="7338">
                  <c:v>189.0</c:v>
                </c:pt>
                <c:pt idx="7339">
                  <c:v>189.0</c:v>
                </c:pt>
                <c:pt idx="7340">
                  <c:v>189.0</c:v>
                </c:pt>
                <c:pt idx="7341">
                  <c:v>189.0</c:v>
                </c:pt>
                <c:pt idx="7342">
                  <c:v>189.0</c:v>
                </c:pt>
                <c:pt idx="7343">
                  <c:v>189.0</c:v>
                </c:pt>
                <c:pt idx="7344">
                  <c:v>189.0</c:v>
                </c:pt>
                <c:pt idx="7345">
                  <c:v>189.0</c:v>
                </c:pt>
                <c:pt idx="7346">
                  <c:v>189.0</c:v>
                </c:pt>
                <c:pt idx="7347">
                  <c:v>189.0</c:v>
                </c:pt>
                <c:pt idx="7348">
                  <c:v>189.0</c:v>
                </c:pt>
                <c:pt idx="7349">
                  <c:v>189.0</c:v>
                </c:pt>
                <c:pt idx="7350">
                  <c:v>189.0</c:v>
                </c:pt>
                <c:pt idx="7351">
                  <c:v>189.0</c:v>
                </c:pt>
                <c:pt idx="7352">
                  <c:v>189.0</c:v>
                </c:pt>
                <c:pt idx="7353">
                  <c:v>189.0</c:v>
                </c:pt>
                <c:pt idx="7354">
                  <c:v>189.0</c:v>
                </c:pt>
                <c:pt idx="7355">
                  <c:v>189.0</c:v>
                </c:pt>
                <c:pt idx="7356">
                  <c:v>189.0</c:v>
                </c:pt>
                <c:pt idx="7357">
                  <c:v>189.0</c:v>
                </c:pt>
                <c:pt idx="7358">
                  <c:v>189.0</c:v>
                </c:pt>
                <c:pt idx="7359">
                  <c:v>189.0</c:v>
                </c:pt>
                <c:pt idx="7360">
                  <c:v>189.0</c:v>
                </c:pt>
                <c:pt idx="7361">
                  <c:v>189.0</c:v>
                </c:pt>
                <c:pt idx="7362">
                  <c:v>189.0</c:v>
                </c:pt>
                <c:pt idx="7363">
                  <c:v>189.0</c:v>
                </c:pt>
                <c:pt idx="7364">
                  <c:v>189.0</c:v>
                </c:pt>
                <c:pt idx="7365">
                  <c:v>189.0</c:v>
                </c:pt>
                <c:pt idx="7366">
                  <c:v>189.0</c:v>
                </c:pt>
                <c:pt idx="7367">
                  <c:v>189.0</c:v>
                </c:pt>
                <c:pt idx="7368">
                  <c:v>189.0</c:v>
                </c:pt>
                <c:pt idx="7369">
                  <c:v>189.0</c:v>
                </c:pt>
                <c:pt idx="7370">
                  <c:v>189.0</c:v>
                </c:pt>
                <c:pt idx="7371">
                  <c:v>189.0</c:v>
                </c:pt>
                <c:pt idx="7372">
                  <c:v>189.0</c:v>
                </c:pt>
                <c:pt idx="7373">
                  <c:v>189.0</c:v>
                </c:pt>
                <c:pt idx="7374">
                  <c:v>189.0</c:v>
                </c:pt>
                <c:pt idx="7375">
                  <c:v>189.0</c:v>
                </c:pt>
                <c:pt idx="7376">
                  <c:v>189.0</c:v>
                </c:pt>
                <c:pt idx="7377">
                  <c:v>189.0</c:v>
                </c:pt>
                <c:pt idx="7378">
                  <c:v>189.0</c:v>
                </c:pt>
                <c:pt idx="7379">
                  <c:v>189.0</c:v>
                </c:pt>
                <c:pt idx="7380">
                  <c:v>189.0</c:v>
                </c:pt>
                <c:pt idx="7381">
                  <c:v>189.0</c:v>
                </c:pt>
                <c:pt idx="7382">
                  <c:v>189.0</c:v>
                </c:pt>
                <c:pt idx="7383">
                  <c:v>189.0</c:v>
                </c:pt>
                <c:pt idx="7384">
                  <c:v>189.0</c:v>
                </c:pt>
                <c:pt idx="7385">
                  <c:v>189.0</c:v>
                </c:pt>
                <c:pt idx="7386">
                  <c:v>189.0</c:v>
                </c:pt>
                <c:pt idx="7387">
                  <c:v>189.0</c:v>
                </c:pt>
                <c:pt idx="7388">
                  <c:v>189.0</c:v>
                </c:pt>
                <c:pt idx="7389">
                  <c:v>189.0</c:v>
                </c:pt>
                <c:pt idx="7390">
                  <c:v>189.0</c:v>
                </c:pt>
                <c:pt idx="7391">
                  <c:v>189.0</c:v>
                </c:pt>
                <c:pt idx="7392">
                  <c:v>189.0</c:v>
                </c:pt>
                <c:pt idx="7393">
                  <c:v>189.0</c:v>
                </c:pt>
                <c:pt idx="7394">
                  <c:v>189.0</c:v>
                </c:pt>
                <c:pt idx="7395">
                  <c:v>189.0</c:v>
                </c:pt>
                <c:pt idx="7396">
                  <c:v>189.0</c:v>
                </c:pt>
                <c:pt idx="7397">
                  <c:v>189.0</c:v>
                </c:pt>
                <c:pt idx="7398">
                  <c:v>189.0</c:v>
                </c:pt>
                <c:pt idx="7399">
                  <c:v>189.0</c:v>
                </c:pt>
                <c:pt idx="7400">
                  <c:v>189.0</c:v>
                </c:pt>
                <c:pt idx="7401">
                  <c:v>189.0</c:v>
                </c:pt>
                <c:pt idx="7402">
                  <c:v>189.0</c:v>
                </c:pt>
                <c:pt idx="7403">
                  <c:v>189.0</c:v>
                </c:pt>
                <c:pt idx="7404">
                  <c:v>189.0</c:v>
                </c:pt>
                <c:pt idx="7405">
                  <c:v>189.0</c:v>
                </c:pt>
                <c:pt idx="7406">
                  <c:v>189.0</c:v>
                </c:pt>
                <c:pt idx="7407">
                  <c:v>189.0</c:v>
                </c:pt>
                <c:pt idx="7408">
                  <c:v>189.0</c:v>
                </c:pt>
                <c:pt idx="7409">
                  <c:v>189.0</c:v>
                </c:pt>
                <c:pt idx="7410">
                  <c:v>189.0</c:v>
                </c:pt>
                <c:pt idx="7411">
                  <c:v>189.0</c:v>
                </c:pt>
                <c:pt idx="7412">
                  <c:v>189.0</c:v>
                </c:pt>
                <c:pt idx="7413">
                  <c:v>189.0</c:v>
                </c:pt>
                <c:pt idx="7414">
                  <c:v>189.0</c:v>
                </c:pt>
                <c:pt idx="7415">
                  <c:v>189.0</c:v>
                </c:pt>
                <c:pt idx="7416">
                  <c:v>189.0</c:v>
                </c:pt>
                <c:pt idx="7417">
                  <c:v>189.0</c:v>
                </c:pt>
                <c:pt idx="7418">
                  <c:v>189.0</c:v>
                </c:pt>
                <c:pt idx="7419">
                  <c:v>189.0</c:v>
                </c:pt>
                <c:pt idx="7420">
                  <c:v>189.0</c:v>
                </c:pt>
                <c:pt idx="7421">
                  <c:v>189.0</c:v>
                </c:pt>
                <c:pt idx="7422">
                  <c:v>189.0</c:v>
                </c:pt>
                <c:pt idx="7423">
                  <c:v>189.0</c:v>
                </c:pt>
                <c:pt idx="7424">
                  <c:v>189.0</c:v>
                </c:pt>
                <c:pt idx="7425">
                  <c:v>189.0</c:v>
                </c:pt>
                <c:pt idx="7426">
                  <c:v>189.0</c:v>
                </c:pt>
                <c:pt idx="7427">
                  <c:v>189.0</c:v>
                </c:pt>
                <c:pt idx="7428">
                  <c:v>189.0</c:v>
                </c:pt>
                <c:pt idx="7429">
                  <c:v>189.0</c:v>
                </c:pt>
                <c:pt idx="7430">
                  <c:v>189.0</c:v>
                </c:pt>
                <c:pt idx="7431">
                  <c:v>189.0</c:v>
                </c:pt>
                <c:pt idx="7432">
                  <c:v>189.0</c:v>
                </c:pt>
                <c:pt idx="7433">
                  <c:v>189.0</c:v>
                </c:pt>
                <c:pt idx="7434">
                  <c:v>189.0</c:v>
                </c:pt>
                <c:pt idx="7435">
                  <c:v>189.0</c:v>
                </c:pt>
                <c:pt idx="7436">
                  <c:v>189.0</c:v>
                </c:pt>
                <c:pt idx="7437">
                  <c:v>189.0</c:v>
                </c:pt>
                <c:pt idx="7438">
                  <c:v>189.0</c:v>
                </c:pt>
                <c:pt idx="7439">
                  <c:v>189.0</c:v>
                </c:pt>
                <c:pt idx="7440">
                  <c:v>189.0</c:v>
                </c:pt>
                <c:pt idx="7441">
                  <c:v>189.0</c:v>
                </c:pt>
                <c:pt idx="7442">
                  <c:v>189.0</c:v>
                </c:pt>
                <c:pt idx="7443">
                  <c:v>189.0</c:v>
                </c:pt>
                <c:pt idx="7444">
                  <c:v>189.0</c:v>
                </c:pt>
                <c:pt idx="7445">
                  <c:v>189.0</c:v>
                </c:pt>
                <c:pt idx="7446">
                  <c:v>189.0</c:v>
                </c:pt>
                <c:pt idx="7447">
                  <c:v>189.0</c:v>
                </c:pt>
                <c:pt idx="7448">
                  <c:v>189.0</c:v>
                </c:pt>
                <c:pt idx="7449">
                  <c:v>189.0</c:v>
                </c:pt>
                <c:pt idx="7450">
                  <c:v>189.0</c:v>
                </c:pt>
                <c:pt idx="7451">
                  <c:v>189.0</c:v>
                </c:pt>
                <c:pt idx="7452">
                  <c:v>189.0</c:v>
                </c:pt>
                <c:pt idx="7453">
                  <c:v>189.0</c:v>
                </c:pt>
                <c:pt idx="7454">
                  <c:v>189.0</c:v>
                </c:pt>
                <c:pt idx="7455">
                  <c:v>189.0</c:v>
                </c:pt>
                <c:pt idx="7456">
                  <c:v>189.0</c:v>
                </c:pt>
                <c:pt idx="7457">
                  <c:v>189.0</c:v>
                </c:pt>
                <c:pt idx="7458">
                  <c:v>189.0</c:v>
                </c:pt>
                <c:pt idx="7459">
                  <c:v>189.0</c:v>
                </c:pt>
                <c:pt idx="7460">
                  <c:v>189.0</c:v>
                </c:pt>
                <c:pt idx="7461">
                  <c:v>189.0</c:v>
                </c:pt>
                <c:pt idx="7462">
                  <c:v>189.0</c:v>
                </c:pt>
                <c:pt idx="7463">
                  <c:v>189.0</c:v>
                </c:pt>
                <c:pt idx="7464">
                  <c:v>189.0</c:v>
                </c:pt>
                <c:pt idx="7465">
                  <c:v>189.0</c:v>
                </c:pt>
                <c:pt idx="7466">
                  <c:v>189.0</c:v>
                </c:pt>
                <c:pt idx="7467">
                  <c:v>189.0</c:v>
                </c:pt>
                <c:pt idx="7468">
                  <c:v>189.0</c:v>
                </c:pt>
                <c:pt idx="7469">
                  <c:v>189.0</c:v>
                </c:pt>
                <c:pt idx="7470">
                  <c:v>189.0</c:v>
                </c:pt>
                <c:pt idx="7471">
                  <c:v>189.0</c:v>
                </c:pt>
                <c:pt idx="7472">
                  <c:v>189.0</c:v>
                </c:pt>
                <c:pt idx="7473">
                  <c:v>189.0</c:v>
                </c:pt>
                <c:pt idx="7474">
                  <c:v>189.0</c:v>
                </c:pt>
                <c:pt idx="7475">
                  <c:v>189.0</c:v>
                </c:pt>
                <c:pt idx="7476">
                  <c:v>189.0</c:v>
                </c:pt>
                <c:pt idx="7477">
                  <c:v>189.0</c:v>
                </c:pt>
                <c:pt idx="7478">
                  <c:v>189.0</c:v>
                </c:pt>
                <c:pt idx="7479">
                  <c:v>189.0</c:v>
                </c:pt>
                <c:pt idx="7480">
                  <c:v>189.0</c:v>
                </c:pt>
                <c:pt idx="7481">
                  <c:v>189.0</c:v>
                </c:pt>
                <c:pt idx="7482">
                  <c:v>189.0</c:v>
                </c:pt>
                <c:pt idx="7483">
                  <c:v>189.0</c:v>
                </c:pt>
                <c:pt idx="7484">
                  <c:v>189.0</c:v>
                </c:pt>
                <c:pt idx="7485">
                  <c:v>189.0</c:v>
                </c:pt>
                <c:pt idx="7486">
                  <c:v>189.0</c:v>
                </c:pt>
                <c:pt idx="7487">
                  <c:v>189.0</c:v>
                </c:pt>
                <c:pt idx="7488">
                  <c:v>189.0</c:v>
                </c:pt>
                <c:pt idx="7489">
                  <c:v>189.0</c:v>
                </c:pt>
                <c:pt idx="7490">
                  <c:v>189.0</c:v>
                </c:pt>
                <c:pt idx="7491">
                  <c:v>189.0</c:v>
                </c:pt>
                <c:pt idx="7492">
                  <c:v>189.0</c:v>
                </c:pt>
                <c:pt idx="7493">
                  <c:v>189.0</c:v>
                </c:pt>
                <c:pt idx="7494">
                  <c:v>189.0</c:v>
                </c:pt>
                <c:pt idx="7495">
                  <c:v>189.0</c:v>
                </c:pt>
                <c:pt idx="7496">
                  <c:v>189.0</c:v>
                </c:pt>
                <c:pt idx="7497">
                  <c:v>189.0</c:v>
                </c:pt>
                <c:pt idx="7498">
                  <c:v>189.0</c:v>
                </c:pt>
                <c:pt idx="7499">
                  <c:v>189.0</c:v>
                </c:pt>
                <c:pt idx="7500">
                  <c:v>189.0</c:v>
                </c:pt>
                <c:pt idx="7501">
                  <c:v>189.0</c:v>
                </c:pt>
                <c:pt idx="7502">
                  <c:v>189.0</c:v>
                </c:pt>
                <c:pt idx="7503">
                  <c:v>189.0</c:v>
                </c:pt>
                <c:pt idx="7504">
                  <c:v>189.0</c:v>
                </c:pt>
                <c:pt idx="7505">
                  <c:v>189.0</c:v>
                </c:pt>
                <c:pt idx="7506">
                  <c:v>189.0</c:v>
                </c:pt>
                <c:pt idx="7507">
                  <c:v>189.0</c:v>
                </c:pt>
                <c:pt idx="7508">
                  <c:v>189.0</c:v>
                </c:pt>
                <c:pt idx="7509">
                  <c:v>189.0</c:v>
                </c:pt>
                <c:pt idx="7510">
                  <c:v>189.0</c:v>
                </c:pt>
                <c:pt idx="7511">
                  <c:v>189.0</c:v>
                </c:pt>
                <c:pt idx="7512">
                  <c:v>189.0</c:v>
                </c:pt>
                <c:pt idx="7513">
                  <c:v>189.0</c:v>
                </c:pt>
                <c:pt idx="7514">
                  <c:v>189.0</c:v>
                </c:pt>
                <c:pt idx="7515">
                  <c:v>189.0</c:v>
                </c:pt>
                <c:pt idx="7516">
                  <c:v>189.0</c:v>
                </c:pt>
                <c:pt idx="7517">
                  <c:v>189.0</c:v>
                </c:pt>
                <c:pt idx="7518">
                  <c:v>189.0</c:v>
                </c:pt>
                <c:pt idx="7519">
                  <c:v>189.0</c:v>
                </c:pt>
                <c:pt idx="7520">
                  <c:v>189.0</c:v>
                </c:pt>
                <c:pt idx="7521">
                  <c:v>189.0</c:v>
                </c:pt>
                <c:pt idx="7522">
                  <c:v>189.0</c:v>
                </c:pt>
                <c:pt idx="7523">
                  <c:v>189.0</c:v>
                </c:pt>
                <c:pt idx="7524">
                  <c:v>189.0</c:v>
                </c:pt>
                <c:pt idx="7525">
                  <c:v>189.0</c:v>
                </c:pt>
                <c:pt idx="7526">
                  <c:v>189.0</c:v>
                </c:pt>
                <c:pt idx="7527">
                  <c:v>189.0</c:v>
                </c:pt>
                <c:pt idx="7528">
                  <c:v>189.0</c:v>
                </c:pt>
                <c:pt idx="7529">
                  <c:v>189.0</c:v>
                </c:pt>
                <c:pt idx="7530">
                  <c:v>189.0</c:v>
                </c:pt>
                <c:pt idx="7531">
                  <c:v>189.0</c:v>
                </c:pt>
                <c:pt idx="7532">
                  <c:v>189.0</c:v>
                </c:pt>
                <c:pt idx="7533">
                  <c:v>189.0</c:v>
                </c:pt>
                <c:pt idx="7534">
                  <c:v>189.0</c:v>
                </c:pt>
                <c:pt idx="7535">
                  <c:v>189.0</c:v>
                </c:pt>
                <c:pt idx="7536">
                  <c:v>189.0</c:v>
                </c:pt>
                <c:pt idx="7537">
                  <c:v>189.0</c:v>
                </c:pt>
                <c:pt idx="7538">
                  <c:v>189.0</c:v>
                </c:pt>
                <c:pt idx="7539">
                  <c:v>189.0</c:v>
                </c:pt>
                <c:pt idx="7540">
                  <c:v>189.0</c:v>
                </c:pt>
                <c:pt idx="7541">
                  <c:v>189.0</c:v>
                </c:pt>
                <c:pt idx="7542">
                  <c:v>189.0</c:v>
                </c:pt>
                <c:pt idx="7543">
                  <c:v>189.0</c:v>
                </c:pt>
                <c:pt idx="7544">
                  <c:v>189.0</c:v>
                </c:pt>
                <c:pt idx="7545">
                  <c:v>189.0</c:v>
                </c:pt>
                <c:pt idx="7546">
                  <c:v>189.0</c:v>
                </c:pt>
                <c:pt idx="7547">
                  <c:v>189.0</c:v>
                </c:pt>
                <c:pt idx="7548">
                  <c:v>189.0</c:v>
                </c:pt>
                <c:pt idx="7549">
                  <c:v>189.0</c:v>
                </c:pt>
                <c:pt idx="7550">
                  <c:v>189.0</c:v>
                </c:pt>
                <c:pt idx="7551">
                  <c:v>189.0</c:v>
                </c:pt>
                <c:pt idx="7552">
                  <c:v>189.0</c:v>
                </c:pt>
                <c:pt idx="7553">
                  <c:v>189.0</c:v>
                </c:pt>
                <c:pt idx="7554">
                  <c:v>189.0</c:v>
                </c:pt>
                <c:pt idx="7555">
                  <c:v>189.0</c:v>
                </c:pt>
                <c:pt idx="7556">
                  <c:v>189.0</c:v>
                </c:pt>
                <c:pt idx="7557">
                  <c:v>189.0</c:v>
                </c:pt>
                <c:pt idx="7558">
                  <c:v>189.0</c:v>
                </c:pt>
                <c:pt idx="7559">
                  <c:v>189.0</c:v>
                </c:pt>
                <c:pt idx="7560">
                  <c:v>189.0</c:v>
                </c:pt>
                <c:pt idx="7561">
                  <c:v>189.0</c:v>
                </c:pt>
                <c:pt idx="7562">
                  <c:v>189.0</c:v>
                </c:pt>
                <c:pt idx="7563">
                  <c:v>189.0</c:v>
                </c:pt>
                <c:pt idx="7564">
                  <c:v>189.0</c:v>
                </c:pt>
                <c:pt idx="7565">
                  <c:v>189.0</c:v>
                </c:pt>
                <c:pt idx="7566">
                  <c:v>189.0</c:v>
                </c:pt>
                <c:pt idx="7567">
                  <c:v>189.0</c:v>
                </c:pt>
                <c:pt idx="7568">
                  <c:v>189.0</c:v>
                </c:pt>
                <c:pt idx="7569">
                  <c:v>189.0</c:v>
                </c:pt>
                <c:pt idx="7570">
                  <c:v>189.0</c:v>
                </c:pt>
                <c:pt idx="7571">
                  <c:v>189.0</c:v>
                </c:pt>
                <c:pt idx="7572">
                  <c:v>189.0</c:v>
                </c:pt>
                <c:pt idx="7573">
                  <c:v>189.0</c:v>
                </c:pt>
                <c:pt idx="7574">
                  <c:v>189.0</c:v>
                </c:pt>
                <c:pt idx="7575">
                  <c:v>189.0</c:v>
                </c:pt>
                <c:pt idx="7576">
                  <c:v>189.0</c:v>
                </c:pt>
                <c:pt idx="7577">
                  <c:v>189.0</c:v>
                </c:pt>
                <c:pt idx="7578">
                  <c:v>189.0</c:v>
                </c:pt>
                <c:pt idx="7579">
                  <c:v>189.0</c:v>
                </c:pt>
                <c:pt idx="7580">
                  <c:v>189.0</c:v>
                </c:pt>
                <c:pt idx="7581">
                  <c:v>189.0</c:v>
                </c:pt>
                <c:pt idx="7582">
                  <c:v>189.0</c:v>
                </c:pt>
                <c:pt idx="7583">
                  <c:v>189.0</c:v>
                </c:pt>
                <c:pt idx="7584">
                  <c:v>189.0</c:v>
                </c:pt>
                <c:pt idx="7585">
                  <c:v>189.0</c:v>
                </c:pt>
                <c:pt idx="7586">
                  <c:v>189.0</c:v>
                </c:pt>
                <c:pt idx="7587">
                  <c:v>189.0</c:v>
                </c:pt>
                <c:pt idx="7588">
                  <c:v>189.0</c:v>
                </c:pt>
                <c:pt idx="7589">
                  <c:v>189.0</c:v>
                </c:pt>
                <c:pt idx="7590">
                  <c:v>189.0</c:v>
                </c:pt>
                <c:pt idx="7591">
                  <c:v>189.0</c:v>
                </c:pt>
                <c:pt idx="7592">
                  <c:v>189.0</c:v>
                </c:pt>
                <c:pt idx="7593">
                  <c:v>189.0</c:v>
                </c:pt>
                <c:pt idx="7594">
                  <c:v>189.0</c:v>
                </c:pt>
                <c:pt idx="7595">
                  <c:v>189.0</c:v>
                </c:pt>
                <c:pt idx="7596">
                  <c:v>189.0</c:v>
                </c:pt>
                <c:pt idx="7597">
                  <c:v>189.0</c:v>
                </c:pt>
                <c:pt idx="7598">
                  <c:v>189.0</c:v>
                </c:pt>
                <c:pt idx="7599">
                  <c:v>189.0</c:v>
                </c:pt>
                <c:pt idx="7600">
                  <c:v>189.0</c:v>
                </c:pt>
                <c:pt idx="7601">
                  <c:v>189.0</c:v>
                </c:pt>
                <c:pt idx="7602">
                  <c:v>189.0</c:v>
                </c:pt>
                <c:pt idx="7603">
                  <c:v>189.0</c:v>
                </c:pt>
                <c:pt idx="7604">
                  <c:v>189.0</c:v>
                </c:pt>
                <c:pt idx="7605">
                  <c:v>189.0</c:v>
                </c:pt>
                <c:pt idx="7606">
                  <c:v>189.0</c:v>
                </c:pt>
                <c:pt idx="7607">
                  <c:v>189.0</c:v>
                </c:pt>
                <c:pt idx="7608">
                  <c:v>189.0</c:v>
                </c:pt>
                <c:pt idx="7609">
                  <c:v>189.0</c:v>
                </c:pt>
                <c:pt idx="7610">
                  <c:v>189.0</c:v>
                </c:pt>
                <c:pt idx="7611">
                  <c:v>189.0</c:v>
                </c:pt>
                <c:pt idx="7612">
                  <c:v>189.0</c:v>
                </c:pt>
                <c:pt idx="7613">
                  <c:v>189.0</c:v>
                </c:pt>
                <c:pt idx="7614">
                  <c:v>189.0</c:v>
                </c:pt>
                <c:pt idx="7615">
                  <c:v>189.0</c:v>
                </c:pt>
                <c:pt idx="7616">
                  <c:v>189.0</c:v>
                </c:pt>
                <c:pt idx="7617">
                  <c:v>189.0</c:v>
                </c:pt>
                <c:pt idx="7618">
                  <c:v>189.0</c:v>
                </c:pt>
                <c:pt idx="7619">
                  <c:v>189.0</c:v>
                </c:pt>
                <c:pt idx="7620">
                  <c:v>189.0</c:v>
                </c:pt>
                <c:pt idx="7621">
                  <c:v>189.0</c:v>
                </c:pt>
                <c:pt idx="7622">
                  <c:v>189.0</c:v>
                </c:pt>
                <c:pt idx="7623">
                  <c:v>189.0</c:v>
                </c:pt>
                <c:pt idx="7624">
                  <c:v>189.0</c:v>
                </c:pt>
                <c:pt idx="7625">
                  <c:v>189.0</c:v>
                </c:pt>
                <c:pt idx="7626">
                  <c:v>189.0</c:v>
                </c:pt>
                <c:pt idx="7627">
                  <c:v>189.0</c:v>
                </c:pt>
                <c:pt idx="7628">
                  <c:v>189.0</c:v>
                </c:pt>
                <c:pt idx="7629">
                  <c:v>189.0</c:v>
                </c:pt>
                <c:pt idx="7630">
                  <c:v>189.0</c:v>
                </c:pt>
                <c:pt idx="7631">
                  <c:v>189.0</c:v>
                </c:pt>
                <c:pt idx="7632">
                  <c:v>189.0</c:v>
                </c:pt>
                <c:pt idx="7633">
                  <c:v>189.0</c:v>
                </c:pt>
                <c:pt idx="7634">
                  <c:v>189.0</c:v>
                </c:pt>
                <c:pt idx="7635">
                  <c:v>189.0</c:v>
                </c:pt>
                <c:pt idx="7636">
                  <c:v>189.0</c:v>
                </c:pt>
                <c:pt idx="7637">
                  <c:v>189.0</c:v>
                </c:pt>
                <c:pt idx="7638">
                  <c:v>189.0</c:v>
                </c:pt>
                <c:pt idx="7639">
                  <c:v>189.0</c:v>
                </c:pt>
                <c:pt idx="7640">
                  <c:v>189.0</c:v>
                </c:pt>
                <c:pt idx="7641">
                  <c:v>189.0</c:v>
                </c:pt>
                <c:pt idx="7642">
                  <c:v>189.0</c:v>
                </c:pt>
                <c:pt idx="7643">
                  <c:v>189.0</c:v>
                </c:pt>
                <c:pt idx="7644">
                  <c:v>189.0</c:v>
                </c:pt>
                <c:pt idx="7645">
                  <c:v>189.0</c:v>
                </c:pt>
                <c:pt idx="7646">
                  <c:v>189.0</c:v>
                </c:pt>
                <c:pt idx="7647">
                  <c:v>189.0</c:v>
                </c:pt>
                <c:pt idx="7648">
                  <c:v>189.0</c:v>
                </c:pt>
                <c:pt idx="7649">
                  <c:v>189.0</c:v>
                </c:pt>
                <c:pt idx="7650">
                  <c:v>189.0</c:v>
                </c:pt>
                <c:pt idx="7651">
                  <c:v>189.0</c:v>
                </c:pt>
                <c:pt idx="7652">
                  <c:v>189.0</c:v>
                </c:pt>
                <c:pt idx="7653">
                  <c:v>189.0</c:v>
                </c:pt>
                <c:pt idx="7654">
                  <c:v>189.0</c:v>
                </c:pt>
                <c:pt idx="7655">
                  <c:v>189.0</c:v>
                </c:pt>
                <c:pt idx="7656">
                  <c:v>189.0</c:v>
                </c:pt>
                <c:pt idx="7657">
                  <c:v>189.0</c:v>
                </c:pt>
                <c:pt idx="7658">
                  <c:v>189.0</c:v>
                </c:pt>
                <c:pt idx="7659">
                  <c:v>189.0</c:v>
                </c:pt>
                <c:pt idx="7660">
                  <c:v>189.0</c:v>
                </c:pt>
                <c:pt idx="7661">
                  <c:v>189.0</c:v>
                </c:pt>
                <c:pt idx="7662">
                  <c:v>189.0</c:v>
                </c:pt>
                <c:pt idx="7663">
                  <c:v>189.0</c:v>
                </c:pt>
                <c:pt idx="7664">
                  <c:v>189.0</c:v>
                </c:pt>
                <c:pt idx="7665">
                  <c:v>189.0</c:v>
                </c:pt>
                <c:pt idx="7666">
                  <c:v>189.0</c:v>
                </c:pt>
                <c:pt idx="7667">
                  <c:v>189.0</c:v>
                </c:pt>
                <c:pt idx="7668">
                  <c:v>189.0</c:v>
                </c:pt>
                <c:pt idx="7669">
                  <c:v>189.0</c:v>
                </c:pt>
                <c:pt idx="7670">
                  <c:v>189.0</c:v>
                </c:pt>
                <c:pt idx="7671">
                  <c:v>189.0</c:v>
                </c:pt>
                <c:pt idx="7672">
                  <c:v>189.0</c:v>
                </c:pt>
                <c:pt idx="7673">
                  <c:v>189.0</c:v>
                </c:pt>
                <c:pt idx="7674">
                  <c:v>189.0</c:v>
                </c:pt>
                <c:pt idx="7675">
                  <c:v>189.0</c:v>
                </c:pt>
                <c:pt idx="7676">
                  <c:v>189.0</c:v>
                </c:pt>
                <c:pt idx="7677">
                  <c:v>189.0</c:v>
                </c:pt>
                <c:pt idx="7678">
                  <c:v>189.0</c:v>
                </c:pt>
                <c:pt idx="7679">
                  <c:v>189.0</c:v>
                </c:pt>
                <c:pt idx="7680">
                  <c:v>189.0</c:v>
                </c:pt>
                <c:pt idx="7681">
                  <c:v>189.0</c:v>
                </c:pt>
                <c:pt idx="7682">
                  <c:v>189.0</c:v>
                </c:pt>
                <c:pt idx="7683">
                  <c:v>189.0</c:v>
                </c:pt>
                <c:pt idx="7684">
                  <c:v>189.0</c:v>
                </c:pt>
                <c:pt idx="7685">
                  <c:v>189.0</c:v>
                </c:pt>
                <c:pt idx="7686">
                  <c:v>189.0</c:v>
                </c:pt>
                <c:pt idx="7687">
                  <c:v>189.0</c:v>
                </c:pt>
                <c:pt idx="7688">
                  <c:v>189.0</c:v>
                </c:pt>
                <c:pt idx="7689">
                  <c:v>189.0</c:v>
                </c:pt>
                <c:pt idx="7690">
                  <c:v>189.0</c:v>
                </c:pt>
                <c:pt idx="7691">
                  <c:v>189.0</c:v>
                </c:pt>
                <c:pt idx="7692">
                  <c:v>189.0</c:v>
                </c:pt>
                <c:pt idx="7693">
                  <c:v>189.0</c:v>
                </c:pt>
                <c:pt idx="7694">
                  <c:v>189.0</c:v>
                </c:pt>
                <c:pt idx="7695">
                  <c:v>189.0</c:v>
                </c:pt>
                <c:pt idx="7696">
                  <c:v>189.0</c:v>
                </c:pt>
                <c:pt idx="7697">
                  <c:v>189.0</c:v>
                </c:pt>
                <c:pt idx="7698">
                  <c:v>189.0</c:v>
                </c:pt>
                <c:pt idx="7699">
                  <c:v>189.0</c:v>
                </c:pt>
                <c:pt idx="7700">
                  <c:v>189.0</c:v>
                </c:pt>
                <c:pt idx="7701">
                  <c:v>189.0</c:v>
                </c:pt>
                <c:pt idx="7702">
                  <c:v>189.0</c:v>
                </c:pt>
                <c:pt idx="7703">
                  <c:v>189.0</c:v>
                </c:pt>
                <c:pt idx="7704">
                  <c:v>189.0</c:v>
                </c:pt>
                <c:pt idx="7705">
                  <c:v>189.0</c:v>
                </c:pt>
                <c:pt idx="7706">
                  <c:v>189.0</c:v>
                </c:pt>
                <c:pt idx="7707">
                  <c:v>189.0</c:v>
                </c:pt>
                <c:pt idx="7708">
                  <c:v>189.0</c:v>
                </c:pt>
                <c:pt idx="7709">
                  <c:v>189.0</c:v>
                </c:pt>
                <c:pt idx="7710">
                  <c:v>189.0</c:v>
                </c:pt>
                <c:pt idx="7711">
                  <c:v>189.0</c:v>
                </c:pt>
                <c:pt idx="7712">
                  <c:v>189.0</c:v>
                </c:pt>
                <c:pt idx="7713">
                  <c:v>189.0</c:v>
                </c:pt>
                <c:pt idx="7714">
                  <c:v>189.0</c:v>
                </c:pt>
                <c:pt idx="7715">
                  <c:v>189.0</c:v>
                </c:pt>
                <c:pt idx="7716">
                  <c:v>189.0</c:v>
                </c:pt>
                <c:pt idx="7717">
                  <c:v>189.0</c:v>
                </c:pt>
                <c:pt idx="7718">
                  <c:v>189.0</c:v>
                </c:pt>
                <c:pt idx="7719">
                  <c:v>189.0</c:v>
                </c:pt>
                <c:pt idx="7720">
                  <c:v>189.0</c:v>
                </c:pt>
                <c:pt idx="7721">
                  <c:v>189.0</c:v>
                </c:pt>
                <c:pt idx="7722">
                  <c:v>189.0</c:v>
                </c:pt>
                <c:pt idx="7723">
                  <c:v>189.0</c:v>
                </c:pt>
                <c:pt idx="7724">
                  <c:v>189.0</c:v>
                </c:pt>
                <c:pt idx="7725">
                  <c:v>189.0</c:v>
                </c:pt>
                <c:pt idx="7726">
                  <c:v>189.0</c:v>
                </c:pt>
                <c:pt idx="7727">
                  <c:v>189.0</c:v>
                </c:pt>
                <c:pt idx="7728">
                  <c:v>189.0</c:v>
                </c:pt>
                <c:pt idx="7729">
                  <c:v>189.0</c:v>
                </c:pt>
                <c:pt idx="7730">
                  <c:v>189.0</c:v>
                </c:pt>
                <c:pt idx="7731">
                  <c:v>189.0</c:v>
                </c:pt>
                <c:pt idx="7732">
                  <c:v>189.0</c:v>
                </c:pt>
                <c:pt idx="7733">
                  <c:v>189.0</c:v>
                </c:pt>
                <c:pt idx="7734">
                  <c:v>189.0</c:v>
                </c:pt>
                <c:pt idx="7735">
                  <c:v>189.0</c:v>
                </c:pt>
                <c:pt idx="7736">
                  <c:v>189.0</c:v>
                </c:pt>
                <c:pt idx="7737">
                  <c:v>189.0</c:v>
                </c:pt>
                <c:pt idx="7738">
                  <c:v>189.0</c:v>
                </c:pt>
                <c:pt idx="7739">
                  <c:v>189.0</c:v>
                </c:pt>
                <c:pt idx="7740">
                  <c:v>189.0</c:v>
                </c:pt>
                <c:pt idx="7741">
                  <c:v>189.0</c:v>
                </c:pt>
                <c:pt idx="7742">
                  <c:v>189.0</c:v>
                </c:pt>
                <c:pt idx="7743">
                  <c:v>189.0</c:v>
                </c:pt>
                <c:pt idx="7744">
                  <c:v>189.0</c:v>
                </c:pt>
                <c:pt idx="7745">
                  <c:v>189.0</c:v>
                </c:pt>
                <c:pt idx="7746">
                  <c:v>189.0</c:v>
                </c:pt>
                <c:pt idx="7747">
                  <c:v>189.0</c:v>
                </c:pt>
                <c:pt idx="7748">
                  <c:v>189.0</c:v>
                </c:pt>
                <c:pt idx="7749">
                  <c:v>189.0</c:v>
                </c:pt>
                <c:pt idx="7750">
                  <c:v>189.0</c:v>
                </c:pt>
                <c:pt idx="7751">
                  <c:v>189.0</c:v>
                </c:pt>
                <c:pt idx="7752">
                  <c:v>189.0</c:v>
                </c:pt>
                <c:pt idx="7753">
                  <c:v>189.0</c:v>
                </c:pt>
                <c:pt idx="7754">
                  <c:v>189.0</c:v>
                </c:pt>
                <c:pt idx="7755">
                  <c:v>189.0</c:v>
                </c:pt>
                <c:pt idx="7756">
                  <c:v>189.0</c:v>
                </c:pt>
                <c:pt idx="7757">
                  <c:v>189.0</c:v>
                </c:pt>
                <c:pt idx="7758">
                  <c:v>189.0</c:v>
                </c:pt>
                <c:pt idx="7759">
                  <c:v>189.0</c:v>
                </c:pt>
                <c:pt idx="7760">
                  <c:v>189.0</c:v>
                </c:pt>
                <c:pt idx="7761">
                  <c:v>189.0</c:v>
                </c:pt>
                <c:pt idx="7762">
                  <c:v>189.0</c:v>
                </c:pt>
                <c:pt idx="7763">
                  <c:v>189.0</c:v>
                </c:pt>
                <c:pt idx="7764">
                  <c:v>189.0</c:v>
                </c:pt>
                <c:pt idx="7765">
                  <c:v>189.0</c:v>
                </c:pt>
                <c:pt idx="7766">
                  <c:v>189.0</c:v>
                </c:pt>
                <c:pt idx="7767">
                  <c:v>189.0</c:v>
                </c:pt>
                <c:pt idx="7768">
                  <c:v>189.0</c:v>
                </c:pt>
                <c:pt idx="7769">
                  <c:v>189.0</c:v>
                </c:pt>
                <c:pt idx="7770">
                  <c:v>189.0</c:v>
                </c:pt>
                <c:pt idx="7771">
                  <c:v>189.0</c:v>
                </c:pt>
                <c:pt idx="7772">
                  <c:v>189.0</c:v>
                </c:pt>
                <c:pt idx="7773">
                  <c:v>189.0</c:v>
                </c:pt>
                <c:pt idx="7774">
                  <c:v>189.0</c:v>
                </c:pt>
                <c:pt idx="7775">
                  <c:v>189.0</c:v>
                </c:pt>
                <c:pt idx="7776">
                  <c:v>189.0</c:v>
                </c:pt>
                <c:pt idx="7777">
                  <c:v>189.0</c:v>
                </c:pt>
                <c:pt idx="7778">
                  <c:v>189.0</c:v>
                </c:pt>
                <c:pt idx="7779">
                  <c:v>189.0</c:v>
                </c:pt>
                <c:pt idx="7780">
                  <c:v>189.0</c:v>
                </c:pt>
                <c:pt idx="7781">
                  <c:v>189.0</c:v>
                </c:pt>
                <c:pt idx="7782">
                  <c:v>189.0</c:v>
                </c:pt>
                <c:pt idx="7783">
                  <c:v>189.0</c:v>
                </c:pt>
                <c:pt idx="7784">
                  <c:v>189.0</c:v>
                </c:pt>
                <c:pt idx="7785">
                  <c:v>189.0</c:v>
                </c:pt>
                <c:pt idx="7786">
                  <c:v>189.0</c:v>
                </c:pt>
                <c:pt idx="7787">
                  <c:v>189.0</c:v>
                </c:pt>
                <c:pt idx="7788">
                  <c:v>190.0</c:v>
                </c:pt>
                <c:pt idx="7789">
                  <c:v>191.0</c:v>
                </c:pt>
                <c:pt idx="7790">
                  <c:v>191.0</c:v>
                </c:pt>
                <c:pt idx="7791">
                  <c:v>191.0</c:v>
                </c:pt>
                <c:pt idx="7792">
                  <c:v>191.0</c:v>
                </c:pt>
                <c:pt idx="7793">
                  <c:v>191.0</c:v>
                </c:pt>
                <c:pt idx="7794">
                  <c:v>191.0</c:v>
                </c:pt>
                <c:pt idx="7795">
                  <c:v>191.0</c:v>
                </c:pt>
                <c:pt idx="7796">
                  <c:v>192.0</c:v>
                </c:pt>
                <c:pt idx="7797">
                  <c:v>192.0</c:v>
                </c:pt>
                <c:pt idx="7798">
                  <c:v>192.0</c:v>
                </c:pt>
                <c:pt idx="7799">
                  <c:v>192.0</c:v>
                </c:pt>
                <c:pt idx="7800">
                  <c:v>192.0</c:v>
                </c:pt>
                <c:pt idx="7801">
                  <c:v>192.0</c:v>
                </c:pt>
                <c:pt idx="7802">
                  <c:v>192.0</c:v>
                </c:pt>
                <c:pt idx="7803">
                  <c:v>192.0</c:v>
                </c:pt>
                <c:pt idx="7804">
                  <c:v>192.0</c:v>
                </c:pt>
                <c:pt idx="7805">
                  <c:v>192.0</c:v>
                </c:pt>
                <c:pt idx="7806">
                  <c:v>192.0</c:v>
                </c:pt>
                <c:pt idx="7807">
                  <c:v>192.0</c:v>
                </c:pt>
                <c:pt idx="7808">
                  <c:v>192.0</c:v>
                </c:pt>
                <c:pt idx="7809">
                  <c:v>192.0</c:v>
                </c:pt>
                <c:pt idx="7810">
                  <c:v>192.0</c:v>
                </c:pt>
                <c:pt idx="7811">
                  <c:v>192.0</c:v>
                </c:pt>
                <c:pt idx="7812">
                  <c:v>192.0</c:v>
                </c:pt>
                <c:pt idx="7813">
                  <c:v>192.0</c:v>
                </c:pt>
                <c:pt idx="7814">
                  <c:v>192.0</c:v>
                </c:pt>
                <c:pt idx="7815">
                  <c:v>192.0</c:v>
                </c:pt>
                <c:pt idx="7816">
                  <c:v>192.0</c:v>
                </c:pt>
                <c:pt idx="7817">
                  <c:v>192.0</c:v>
                </c:pt>
                <c:pt idx="7818">
                  <c:v>192.0</c:v>
                </c:pt>
                <c:pt idx="7819">
                  <c:v>192.0</c:v>
                </c:pt>
                <c:pt idx="7820">
                  <c:v>192.0</c:v>
                </c:pt>
                <c:pt idx="7821">
                  <c:v>192.0</c:v>
                </c:pt>
                <c:pt idx="7822">
                  <c:v>192.0</c:v>
                </c:pt>
                <c:pt idx="7823">
                  <c:v>192.0</c:v>
                </c:pt>
                <c:pt idx="7824">
                  <c:v>192.0</c:v>
                </c:pt>
                <c:pt idx="7825">
                  <c:v>192.0</c:v>
                </c:pt>
                <c:pt idx="7826">
                  <c:v>192.0</c:v>
                </c:pt>
                <c:pt idx="7827">
                  <c:v>192.0</c:v>
                </c:pt>
                <c:pt idx="7828">
                  <c:v>192.0</c:v>
                </c:pt>
                <c:pt idx="7829">
                  <c:v>192.0</c:v>
                </c:pt>
                <c:pt idx="7830">
                  <c:v>192.0</c:v>
                </c:pt>
                <c:pt idx="7831">
                  <c:v>192.0</c:v>
                </c:pt>
                <c:pt idx="7832">
                  <c:v>192.0</c:v>
                </c:pt>
                <c:pt idx="7833">
                  <c:v>192.0</c:v>
                </c:pt>
                <c:pt idx="7834">
                  <c:v>192.0</c:v>
                </c:pt>
                <c:pt idx="7835">
                  <c:v>192.0</c:v>
                </c:pt>
                <c:pt idx="7836">
                  <c:v>192.0</c:v>
                </c:pt>
                <c:pt idx="7837">
                  <c:v>192.0</c:v>
                </c:pt>
                <c:pt idx="7838">
                  <c:v>192.0</c:v>
                </c:pt>
                <c:pt idx="7839">
                  <c:v>192.0</c:v>
                </c:pt>
                <c:pt idx="7840">
                  <c:v>192.0</c:v>
                </c:pt>
                <c:pt idx="7841">
                  <c:v>192.0</c:v>
                </c:pt>
                <c:pt idx="7842">
                  <c:v>192.0</c:v>
                </c:pt>
                <c:pt idx="7843">
                  <c:v>192.0</c:v>
                </c:pt>
                <c:pt idx="7844">
                  <c:v>192.0</c:v>
                </c:pt>
                <c:pt idx="7845">
                  <c:v>192.0</c:v>
                </c:pt>
                <c:pt idx="7846">
                  <c:v>192.0</c:v>
                </c:pt>
                <c:pt idx="7847">
                  <c:v>192.0</c:v>
                </c:pt>
                <c:pt idx="7848">
                  <c:v>192.0</c:v>
                </c:pt>
                <c:pt idx="7849">
                  <c:v>192.0</c:v>
                </c:pt>
                <c:pt idx="7850">
                  <c:v>192.0</c:v>
                </c:pt>
                <c:pt idx="7851">
                  <c:v>192.0</c:v>
                </c:pt>
                <c:pt idx="7852">
                  <c:v>192.0</c:v>
                </c:pt>
                <c:pt idx="7853">
                  <c:v>192.0</c:v>
                </c:pt>
                <c:pt idx="7854">
                  <c:v>192.0</c:v>
                </c:pt>
                <c:pt idx="7855">
                  <c:v>192.0</c:v>
                </c:pt>
                <c:pt idx="7856">
                  <c:v>192.0</c:v>
                </c:pt>
                <c:pt idx="7857">
                  <c:v>192.0</c:v>
                </c:pt>
                <c:pt idx="7858">
                  <c:v>192.0</c:v>
                </c:pt>
                <c:pt idx="7859">
                  <c:v>192.0</c:v>
                </c:pt>
                <c:pt idx="7860">
                  <c:v>192.0</c:v>
                </c:pt>
                <c:pt idx="7861">
                  <c:v>192.0</c:v>
                </c:pt>
                <c:pt idx="7862">
                  <c:v>192.0</c:v>
                </c:pt>
                <c:pt idx="7863">
                  <c:v>192.0</c:v>
                </c:pt>
                <c:pt idx="7864">
                  <c:v>192.0</c:v>
                </c:pt>
                <c:pt idx="7865">
                  <c:v>192.0</c:v>
                </c:pt>
                <c:pt idx="7866">
                  <c:v>192.0</c:v>
                </c:pt>
                <c:pt idx="7867">
                  <c:v>192.0</c:v>
                </c:pt>
                <c:pt idx="7868">
                  <c:v>192.0</c:v>
                </c:pt>
                <c:pt idx="7869">
                  <c:v>192.0</c:v>
                </c:pt>
                <c:pt idx="7870">
                  <c:v>192.0</c:v>
                </c:pt>
                <c:pt idx="7871">
                  <c:v>192.0</c:v>
                </c:pt>
                <c:pt idx="7872">
                  <c:v>192.0</c:v>
                </c:pt>
                <c:pt idx="7873">
                  <c:v>192.0</c:v>
                </c:pt>
                <c:pt idx="7874">
                  <c:v>192.0</c:v>
                </c:pt>
                <c:pt idx="7875">
                  <c:v>192.0</c:v>
                </c:pt>
                <c:pt idx="7876">
                  <c:v>192.0</c:v>
                </c:pt>
                <c:pt idx="7877">
                  <c:v>192.0</c:v>
                </c:pt>
                <c:pt idx="7878">
                  <c:v>192.0</c:v>
                </c:pt>
                <c:pt idx="7879">
                  <c:v>192.0</c:v>
                </c:pt>
                <c:pt idx="7880">
                  <c:v>192.0</c:v>
                </c:pt>
                <c:pt idx="7881">
                  <c:v>192.0</c:v>
                </c:pt>
                <c:pt idx="7882">
                  <c:v>192.0</c:v>
                </c:pt>
                <c:pt idx="7883">
                  <c:v>192.0</c:v>
                </c:pt>
                <c:pt idx="7884">
                  <c:v>192.0</c:v>
                </c:pt>
                <c:pt idx="7885">
                  <c:v>192.0</c:v>
                </c:pt>
                <c:pt idx="7886">
                  <c:v>192.0</c:v>
                </c:pt>
                <c:pt idx="7887">
                  <c:v>192.0</c:v>
                </c:pt>
                <c:pt idx="7888">
                  <c:v>192.0</c:v>
                </c:pt>
                <c:pt idx="7889">
                  <c:v>192.0</c:v>
                </c:pt>
                <c:pt idx="7890">
                  <c:v>192.0</c:v>
                </c:pt>
                <c:pt idx="7891">
                  <c:v>192.0</c:v>
                </c:pt>
                <c:pt idx="7892">
                  <c:v>192.0</c:v>
                </c:pt>
                <c:pt idx="7893">
                  <c:v>192.0</c:v>
                </c:pt>
                <c:pt idx="7894">
                  <c:v>192.0</c:v>
                </c:pt>
                <c:pt idx="7895">
                  <c:v>192.0</c:v>
                </c:pt>
                <c:pt idx="7896">
                  <c:v>192.0</c:v>
                </c:pt>
                <c:pt idx="7897">
                  <c:v>192.0</c:v>
                </c:pt>
                <c:pt idx="7898">
                  <c:v>192.0</c:v>
                </c:pt>
                <c:pt idx="7899">
                  <c:v>192.0</c:v>
                </c:pt>
                <c:pt idx="7900">
                  <c:v>192.0</c:v>
                </c:pt>
                <c:pt idx="7901">
                  <c:v>193.0</c:v>
                </c:pt>
                <c:pt idx="7902">
                  <c:v>193.0</c:v>
                </c:pt>
                <c:pt idx="7903">
                  <c:v>193.0</c:v>
                </c:pt>
                <c:pt idx="7904">
                  <c:v>193.0</c:v>
                </c:pt>
                <c:pt idx="7905">
                  <c:v>193.0</c:v>
                </c:pt>
                <c:pt idx="7906">
                  <c:v>193.0</c:v>
                </c:pt>
                <c:pt idx="7907">
                  <c:v>193.0</c:v>
                </c:pt>
                <c:pt idx="7908">
                  <c:v>193.0</c:v>
                </c:pt>
                <c:pt idx="7909">
                  <c:v>193.0</c:v>
                </c:pt>
                <c:pt idx="7910">
                  <c:v>194.0</c:v>
                </c:pt>
                <c:pt idx="7911">
                  <c:v>194.0</c:v>
                </c:pt>
                <c:pt idx="7912">
                  <c:v>194.0</c:v>
                </c:pt>
                <c:pt idx="7913">
                  <c:v>194.0</c:v>
                </c:pt>
                <c:pt idx="7914">
                  <c:v>195.0</c:v>
                </c:pt>
                <c:pt idx="7915">
                  <c:v>195.0</c:v>
                </c:pt>
                <c:pt idx="7916">
                  <c:v>195.0</c:v>
                </c:pt>
                <c:pt idx="7917">
                  <c:v>195.0</c:v>
                </c:pt>
                <c:pt idx="7918">
                  <c:v>195.0</c:v>
                </c:pt>
                <c:pt idx="7919">
                  <c:v>195.0</c:v>
                </c:pt>
                <c:pt idx="7920">
                  <c:v>195.0</c:v>
                </c:pt>
                <c:pt idx="7921">
                  <c:v>195.0</c:v>
                </c:pt>
                <c:pt idx="7922">
                  <c:v>195.0</c:v>
                </c:pt>
                <c:pt idx="7923">
                  <c:v>195.0</c:v>
                </c:pt>
                <c:pt idx="7924">
                  <c:v>195.0</c:v>
                </c:pt>
                <c:pt idx="7925">
                  <c:v>195.0</c:v>
                </c:pt>
                <c:pt idx="7926">
                  <c:v>195.0</c:v>
                </c:pt>
                <c:pt idx="7927">
                  <c:v>195.0</c:v>
                </c:pt>
                <c:pt idx="7928">
                  <c:v>195.0</c:v>
                </c:pt>
                <c:pt idx="7929">
                  <c:v>195.0</c:v>
                </c:pt>
                <c:pt idx="7930">
                  <c:v>195.0</c:v>
                </c:pt>
                <c:pt idx="7931">
                  <c:v>195.0</c:v>
                </c:pt>
                <c:pt idx="7932">
                  <c:v>195.0</c:v>
                </c:pt>
                <c:pt idx="7933">
                  <c:v>195.0</c:v>
                </c:pt>
                <c:pt idx="7934">
                  <c:v>195.0</c:v>
                </c:pt>
                <c:pt idx="7935">
                  <c:v>195.0</c:v>
                </c:pt>
                <c:pt idx="7936">
                  <c:v>195.0</c:v>
                </c:pt>
                <c:pt idx="7937">
                  <c:v>195.0</c:v>
                </c:pt>
                <c:pt idx="7938">
                  <c:v>195.0</c:v>
                </c:pt>
                <c:pt idx="7939">
                  <c:v>195.0</c:v>
                </c:pt>
                <c:pt idx="7940">
                  <c:v>195.0</c:v>
                </c:pt>
                <c:pt idx="7941">
                  <c:v>195.0</c:v>
                </c:pt>
                <c:pt idx="7942">
                  <c:v>195.0</c:v>
                </c:pt>
                <c:pt idx="7943">
                  <c:v>195.0</c:v>
                </c:pt>
                <c:pt idx="7944">
                  <c:v>195.0</c:v>
                </c:pt>
                <c:pt idx="7945">
                  <c:v>195.0</c:v>
                </c:pt>
                <c:pt idx="7946">
                  <c:v>195.0</c:v>
                </c:pt>
                <c:pt idx="7947">
                  <c:v>195.0</c:v>
                </c:pt>
                <c:pt idx="7948">
                  <c:v>195.0</c:v>
                </c:pt>
                <c:pt idx="7949">
                  <c:v>195.0</c:v>
                </c:pt>
                <c:pt idx="7950">
                  <c:v>195.0</c:v>
                </c:pt>
                <c:pt idx="7951">
                  <c:v>195.0</c:v>
                </c:pt>
                <c:pt idx="7952">
                  <c:v>195.0</c:v>
                </c:pt>
                <c:pt idx="7953">
                  <c:v>195.0</c:v>
                </c:pt>
                <c:pt idx="7954">
                  <c:v>195.0</c:v>
                </c:pt>
                <c:pt idx="7955">
                  <c:v>195.0</c:v>
                </c:pt>
                <c:pt idx="7956">
                  <c:v>195.0</c:v>
                </c:pt>
                <c:pt idx="7957">
                  <c:v>195.0</c:v>
                </c:pt>
                <c:pt idx="7958">
                  <c:v>195.0</c:v>
                </c:pt>
                <c:pt idx="7959">
                  <c:v>195.0</c:v>
                </c:pt>
                <c:pt idx="7960">
                  <c:v>195.0</c:v>
                </c:pt>
                <c:pt idx="7961">
                  <c:v>195.0</c:v>
                </c:pt>
                <c:pt idx="7962">
                  <c:v>195.0</c:v>
                </c:pt>
                <c:pt idx="7963">
                  <c:v>195.0</c:v>
                </c:pt>
                <c:pt idx="7964">
                  <c:v>195.0</c:v>
                </c:pt>
                <c:pt idx="7965">
                  <c:v>195.0</c:v>
                </c:pt>
                <c:pt idx="7966">
                  <c:v>195.0</c:v>
                </c:pt>
                <c:pt idx="7967">
                  <c:v>195.0</c:v>
                </c:pt>
                <c:pt idx="7968">
                  <c:v>195.0</c:v>
                </c:pt>
                <c:pt idx="7969">
                  <c:v>195.0</c:v>
                </c:pt>
                <c:pt idx="7970">
                  <c:v>195.0</c:v>
                </c:pt>
                <c:pt idx="7971">
                  <c:v>195.0</c:v>
                </c:pt>
                <c:pt idx="7972">
                  <c:v>195.0</c:v>
                </c:pt>
                <c:pt idx="7973">
                  <c:v>196.0</c:v>
                </c:pt>
                <c:pt idx="7974">
                  <c:v>196.0</c:v>
                </c:pt>
                <c:pt idx="7975">
                  <c:v>196.0</c:v>
                </c:pt>
                <c:pt idx="7976">
                  <c:v>196.0</c:v>
                </c:pt>
                <c:pt idx="7977">
                  <c:v>196.0</c:v>
                </c:pt>
                <c:pt idx="7978">
                  <c:v>196.0</c:v>
                </c:pt>
                <c:pt idx="7979">
                  <c:v>196.0</c:v>
                </c:pt>
                <c:pt idx="7980">
                  <c:v>196.0</c:v>
                </c:pt>
                <c:pt idx="7981">
                  <c:v>196.0</c:v>
                </c:pt>
                <c:pt idx="7982">
                  <c:v>196.0</c:v>
                </c:pt>
                <c:pt idx="7983">
                  <c:v>196.0</c:v>
                </c:pt>
                <c:pt idx="7984">
                  <c:v>196.0</c:v>
                </c:pt>
                <c:pt idx="7985">
                  <c:v>196.0</c:v>
                </c:pt>
                <c:pt idx="7986">
                  <c:v>196.0</c:v>
                </c:pt>
                <c:pt idx="7987">
                  <c:v>196.0</c:v>
                </c:pt>
                <c:pt idx="7988">
                  <c:v>196.0</c:v>
                </c:pt>
                <c:pt idx="7989">
                  <c:v>196.0</c:v>
                </c:pt>
                <c:pt idx="7990">
                  <c:v>196.0</c:v>
                </c:pt>
                <c:pt idx="7991">
                  <c:v>196.0</c:v>
                </c:pt>
                <c:pt idx="7992">
                  <c:v>196.0</c:v>
                </c:pt>
                <c:pt idx="7993">
                  <c:v>196.0</c:v>
                </c:pt>
                <c:pt idx="7994">
                  <c:v>196.0</c:v>
                </c:pt>
                <c:pt idx="7995">
                  <c:v>196.0</c:v>
                </c:pt>
                <c:pt idx="7996">
                  <c:v>196.0</c:v>
                </c:pt>
                <c:pt idx="7997">
                  <c:v>196.0</c:v>
                </c:pt>
                <c:pt idx="7998">
                  <c:v>196.0</c:v>
                </c:pt>
                <c:pt idx="7999">
                  <c:v>196.0</c:v>
                </c:pt>
                <c:pt idx="8000">
                  <c:v>196.0</c:v>
                </c:pt>
                <c:pt idx="8001">
                  <c:v>196.0</c:v>
                </c:pt>
                <c:pt idx="8002">
                  <c:v>196.0</c:v>
                </c:pt>
                <c:pt idx="8003">
                  <c:v>197.0</c:v>
                </c:pt>
                <c:pt idx="8004">
                  <c:v>197.0</c:v>
                </c:pt>
                <c:pt idx="8005">
                  <c:v>197.0</c:v>
                </c:pt>
                <c:pt idx="8006">
                  <c:v>197.0</c:v>
                </c:pt>
                <c:pt idx="8007">
                  <c:v>197.0</c:v>
                </c:pt>
                <c:pt idx="8008">
                  <c:v>197.0</c:v>
                </c:pt>
                <c:pt idx="8009">
                  <c:v>197.0</c:v>
                </c:pt>
                <c:pt idx="8010">
                  <c:v>197.0</c:v>
                </c:pt>
                <c:pt idx="8011">
                  <c:v>197.0</c:v>
                </c:pt>
                <c:pt idx="8012">
                  <c:v>197.0</c:v>
                </c:pt>
                <c:pt idx="8013">
                  <c:v>197.0</c:v>
                </c:pt>
                <c:pt idx="8014">
                  <c:v>197.0</c:v>
                </c:pt>
                <c:pt idx="8015">
                  <c:v>197.0</c:v>
                </c:pt>
                <c:pt idx="8016">
                  <c:v>197.0</c:v>
                </c:pt>
                <c:pt idx="8017">
                  <c:v>197.0</c:v>
                </c:pt>
                <c:pt idx="8018">
                  <c:v>197.0</c:v>
                </c:pt>
                <c:pt idx="8019">
                  <c:v>197.0</c:v>
                </c:pt>
                <c:pt idx="8020">
                  <c:v>197.0</c:v>
                </c:pt>
                <c:pt idx="8021">
                  <c:v>197.0</c:v>
                </c:pt>
                <c:pt idx="8022">
                  <c:v>197.0</c:v>
                </c:pt>
                <c:pt idx="8023">
                  <c:v>197.0</c:v>
                </c:pt>
                <c:pt idx="8024">
                  <c:v>197.0</c:v>
                </c:pt>
                <c:pt idx="8025">
                  <c:v>197.0</c:v>
                </c:pt>
                <c:pt idx="8026">
                  <c:v>197.0</c:v>
                </c:pt>
                <c:pt idx="8027">
                  <c:v>197.0</c:v>
                </c:pt>
                <c:pt idx="8028">
                  <c:v>197.0</c:v>
                </c:pt>
                <c:pt idx="8029">
                  <c:v>197.0</c:v>
                </c:pt>
                <c:pt idx="8030">
                  <c:v>198.0</c:v>
                </c:pt>
                <c:pt idx="8031">
                  <c:v>198.0</c:v>
                </c:pt>
                <c:pt idx="8032">
                  <c:v>199.0</c:v>
                </c:pt>
                <c:pt idx="8033">
                  <c:v>199.0</c:v>
                </c:pt>
                <c:pt idx="8034">
                  <c:v>199.0</c:v>
                </c:pt>
                <c:pt idx="8035">
                  <c:v>199.0</c:v>
                </c:pt>
                <c:pt idx="8036">
                  <c:v>199.0</c:v>
                </c:pt>
                <c:pt idx="8037">
                  <c:v>200.0</c:v>
                </c:pt>
                <c:pt idx="8038">
                  <c:v>200.0</c:v>
                </c:pt>
                <c:pt idx="8039">
                  <c:v>200.0</c:v>
                </c:pt>
                <c:pt idx="8040">
                  <c:v>200.0</c:v>
                </c:pt>
                <c:pt idx="8041">
                  <c:v>200.0</c:v>
                </c:pt>
                <c:pt idx="8042">
                  <c:v>200.0</c:v>
                </c:pt>
                <c:pt idx="8043">
                  <c:v>200.0</c:v>
                </c:pt>
                <c:pt idx="8044">
                  <c:v>200.0</c:v>
                </c:pt>
                <c:pt idx="8045">
                  <c:v>200.0</c:v>
                </c:pt>
                <c:pt idx="8046">
                  <c:v>200.0</c:v>
                </c:pt>
                <c:pt idx="8047">
                  <c:v>200.0</c:v>
                </c:pt>
                <c:pt idx="8048">
                  <c:v>200.0</c:v>
                </c:pt>
                <c:pt idx="8049">
                  <c:v>200.0</c:v>
                </c:pt>
                <c:pt idx="8050">
                  <c:v>200.0</c:v>
                </c:pt>
                <c:pt idx="8051">
                  <c:v>200.0</c:v>
                </c:pt>
                <c:pt idx="8052">
                  <c:v>200.0</c:v>
                </c:pt>
                <c:pt idx="8053">
                  <c:v>200.0</c:v>
                </c:pt>
                <c:pt idx="8054">
                  <c:v>200.0</c:v>
                </c:pt>
                <c:pt idx="8055">
                  <c:v>200.0</c:v>
                </c:pt>
                <c:pt idx="8056">
                  <c:v>200.0</c:v>
                </c:pt>
                <c:pt idx="8057">
                  <c:v>200.0</c:v>
                </c:pt>
                <c:pt idx="8058">
                  <c:v>200.0</c:v>
                </c:pt>
                <c:pt idx="8059">
                  <c:v>200.0</c:v>
                </c:pt>
                <c:pt idx="8060">
                  <c:v>200.0</c:v>
                </c:pt>
                <c:pt idx="8061">
                  <c:v>200.0</c:v>
                </c:pt>
                <c:pt idx="8062">
                  <c:v>200.0</c:v>
                </c:pt>
                <c:pt idx="8063">
                  <c:v>200.0</c:v>
                </c:pt>
                <c:pt idx="8064">
                  <c:v>200.0</c:v>
                </c:pt>
                <c:pt idx="8065">
                  <c:v>200.0</c:v>
                </c:pt>
                <c:pt idx="8066">
                  <c:v>200.0</c:v>
                </c:pt>
                <c:pt idx="8067">
                  <c:v>200.0</c:v>
                </c:pt>
                <c:pt idx="8068">
                  <c:v>200.0</c:v>
                </c:pt>
                <c:pt idx="8069">
                  <c:v>200.0</c:v>
                </c:pt>
                <c:pt idx="8070">
                  <c:v>200.0</c:v>
                </c:pt>
                <c:pt idx="8071">
                  <c:v>200.0</c:v>
                </c:pt>
                <c:pt idx="8072">
                  <c:v>200.0</c:v>
                </c:pt>
                <c:pt idx="8073">
                  <c:v>200.0</c:v>
                </c:pt>
                <c:pt idx="8074">
                  <c:v>200.0</c:v>
                </c:pt>
                <c:pt idx="8075">
                  <c:v>200.0</c:v>
                </c:pt>
                <c:pt idx="8076">
                  <c:v>200.0</c:v>
                </c:pt>
                <c:pt idx="8077">
                  <c:v>200.0</c:v>
                </c:pt>
                <c:pt idx="8078">
                  <c:v>200.0</c:v>
                </c:pt>
                <c:pt idx="8079">
                  <c:v>200.0</c:v>
                </c:pt>
                <c:pt idx="8080">
                  <c:v>200.0</c:v>
                </c:pt>
                <c:pt idx="8081">
                  <c:v>200.0</c:v>
                </c:pt>
                <c:pt idx="8082">
                  <c:v>200.0</c:v>
                </c:pt>
                <c:pt idx="8083">
                  <c:v>200.0</c:v>
                </c:pt>
                <c:pt idx="8084">
                  <c:v>200.0</c:v>
                </c:pt>
                <c:pt idx="8085">
                  <c:v>200.0</c:v>
                </c:pt>
                <c:pt idx="8086">
                  <c:v>200.0</c:v>
                </c:pt>
                <c:pt idx="8087">
                  <c:v>200.0</c:v>
                </c:pt>
                <c:pt idx="8088">
                  <c:v>200.0</c:v>
                </c:pt>
                <c:pt idx="8089">
                  <c:v>200.0</c:v>
                </c:pt>
                <c:pt idx="8090">
                  <c:v>200.0</c:v>
                </c:pt>
                <c:pt idx="8091">
                  <c:v>200.0</c:v>
                </c:pt>
                <c:pt idx="8092">
                  <c:v>200.0</c:v>
                </c:pt>
                <c:pt idx="8093">
                  <c:v>200.0</c:v>
                </c:pt>
                <c:pt idx="8094">
                  <c:v>200.0</c:v>
                </c:pt>
                <c:pt idx="8095">
                  <c:v>200.0</c:v>
                </c:pt>
                <c:pt idx="8096">
                  <c:v>200.0</c:v>
                </c:pt>
                <c:pt idx="8097">
                  <c:v>200.0</c:v>
                </c:pt>
                <c:pt idx="8098">
                  <c:v>200.0</c:v>
                </c:pt>
                <c:pt idx="8099">
                  <c:v>200.0</c:v>
                </c:pt>
                <c:pt idx="8100">
                  <c:v>200.0</c:v>
                </c:pt>
                <c:pt idx="8101">
                  <c:v>200.0</c:v>
                </c:pt>
                <c:pt idx="8102">
                  <c:v>200.0</c:v>
                </c:pt>
                <c:pt idx="8103">
                  <c:v>200.0</c:v>
                </c:pt>
                <c:pt idx="8104">
                  <c:v>200.0</c:v>
                </c:pt>
                <c:pt idx="8105">
                  <c:v>200.0</c:v>
                </c:pt>
                <c:pt idx="8106">
                  <c:v>200.0</c:v>
                </c:pt>
                <c:pt idx="8107">
                  <c:v>200.0</c:v>
                </c:pt>
                <c:pt idx="8108">
                  <c:v>200.0</c:v>
                </c:pt>
                <c:pt idx="8109">
                  <c:v>200.0</c:v>
                </c:pt>
                <c:pt idx="8110">
                  <c:v>200.0</c:v>
                </c:pt>
                <c:pt idx="8111">
                  <c:v>200.0</c:v>
                </c:pt>
                <c:pt idx="8112">
                  <c:v>200.0</c:v>
                </c:pt>
                <c:pt idx="8113">
                  <c:v>200.0</c:v>
                </c:pt>
                <c:pt idx="8114">
                  <c:v>200.0</c:v>
                </c:pt>
                <c:pt idx="8115">
                  <c:v>200.0</c:v>
                </c:pt>
                <c:pt idx="8116">
                  <c:v>200.0</c:v>
                </c:pt>
                <c:pt idx="8117">
                  <c:v>200.0</c:v>
                </c:pt>
                <c:pt idx="8118">
                  <c:v>200.0</c:v>
                </c:pt>
                <c:pt idx="8119">
                  <c:v>200.0</c:v>
                </c:pt>
                <c:pt idx="8120">
                  <c:v>200.0</c:v>
                </c:pt>
                <c:pt idx="8121">
                  <c:v>200.0</c:v>
                </c:pt>
                <c:pt idx="8122">
                  <c:v>200.0</c:v>
                </c:pt>
                <c:pt idx="8123">
                  <c:v>200.0</c:v>
                </c:pt>
                <c:pt idx="8124">
                  <c:v>200.0</c:v>
                </c:pt>
                <c:pt idx="8125">
                  <c:v>200.0</c:v>
                </c:pt>
                <c:pt idx="8126">
                  <c:v>200.0</c:v>
                </c:pt>
                <c:pt idx="8127">
                  <c:v>200.0</c:v>
                </c:pt>
                <c:pt idx="8128">
                  <c:v>200.0</c:v>
                </c:pt>
                <c:pt idx="8129">
                  <c:v>200.0</c:v>
                </c:pt>
                <c:pt idx="8130">
                  <c:v>200.0</c:v>
                </c:pt>
                <c:pt idx="8131">
                  <c:v>200.0</c:v>
                </c:pt>
                <c:pt idx="8132">
                  <c:v>200.0</c:v>
                </c:pt>
                <c:pt idx="8133">
                  <c:v>200.0</c:v>
                </c:pt>
                <c:pt idx="8134">
                  <c:v>200.0</c:v>
                </c:pt>
                <c:pt idx="8135">
                  <c:v>200.0</c:v>
                </c:pt>
                <c:pt idx="8136">
                  <c:v>200.0</c:v>
                </c:pt>
                <c:pt idx="8137">
                  <c:v>200.0</c:v>
                </c:pt>
                <c:pt idx="8138">
                  <c:v>200.0</c:v>
                </c:pt>
                <c:pt idx="8139">
                  <c:v>200.0</c:v>
                </c:pt>
                <c:pt idx="8140">
                  <c:v>200.0</c:v>
                </c:pt>
                <c:pt idx="8141">
                  <c:v>200.0</c:v>
                </c:pt>
                <c:pt idx="8142">
                  <c:v>200.0</c:v>
                </c:pt>
                <c:pt idx="8143">
                  <c:v>200.0</c:v>
                </c:pt>
                <c:pt idx="8144">
                  <c:v>200.0</c:v>
                </c:pt>
                <c:pt idx="8145">
                  <c:v>200.0</c:v>
                </c:pt>
                <c:pt idx="8146">
                  <c:v>200.0</c:v>
                </c:pt>
                <c:pt idx="8147">
                  <c:v>200.0</c:v>
                </c:pt>
                <c:pt idx="8148">
                  <c:v>200.0</c:v>
                </c:pt>
                <c:pt idx="8149">
                  <c:v>200.0</c:v>
                </c:pt>
                <c:pt idx="8150">
                  <c:v>200.0</c:v>
                </c:pt>
                <c:pt idx="8151">
                  <c:v>200.0</c:v>
                </c:pt>
                <c:pt idx="8152">
                  <c:v>200.0</c:v>
                </c:pt>
                <c:pt idx="8153">
                  <c:v>200.0</c:v>
                </c:pt>
                <c:pt idx="8154">
                  <c:v>200.0</c:v>
                </c:pt>
                <c:pt idx="8155">
                  <c:v>200.0</c:v>
                </c:pt>
                <c:pt idx="8156">
                  <c:v>200.0</c:v>
                </c:pt>
                <c:pt idx="8157">
                  <c:v>200.0</c:v>
                </c:pt>
                <c:pt idx="8158">
                  <c:v>200.0</c:v>
                </c:pt>
                <c:pt idx="8159">
                  <c:v>200.0</c:v>
                </c:pt>
                <c:pt idx="8160">
                  <c:v>200.0</c:v>
                </c:pt>
                <c:pt idx="8161">
                  <c:v>200.0</c:v>
                </c:pt>
                <c:pt idx="8162">
                  <c:v>200.0</c:v>
                </c:pt>
                <c:pt idx="8163">
                  <c:v>200.0</c:v>
                </c:pt>
                <c:pt idx="8164">
                  <c:v>200.0</c:v>
                </c:pt>
                <c:pt idx="8165">
                  <c:v>200.0</c:v>
                </c:pt>
                <c:pt idx="8166">
                  <c:v>200.0</c:v>
                </c:pt>
                <c:pt idx="8167">
                  <c:v>200.0</c:v>
                </c:pt>
                <c:pt idx="8168">
                  <c:v>200.0</c:v>
                </c:pt>
                <c:pt idx="8169">
                  <c:v>200.0</c:v>
                </c:pt>
                <c:pt idx="8170">
                  <c:v>200.0</c:v>
                </c:pt>
                <c:pt idx="8171">
                  <c:v>200.0</c:v>
                </c:pt>
                <c:pt idx="8172">
                  <c:v>200.0</c:v>
                </c:pt>
                <c:pt idx="8173">
                  <c:v>200.0</c:v>
                </c:pt>
                <c:pt idx="8174">
                  <c:v>200.0</c:v>
                </c:pt>
                <c:pt idx="8175">
                  <c:v>200.0</c:v>
                </c:pt>
                <c:pt idx="8176">
                  <c:v>200.0</c:v>
                </c:pt>
                <c:pt idx="8177">
                  <c:v>200.0</c:v>
                </c:pt>
                <c:pt idx="8178">
                  <c:v>200.0</c:v>
                </c:pt>
                <c:pt idx="8179">
                  <c:v>200.0</c:v>
                </c:pt>
                <c:pt idx="8180">
                  <c:v>200.0</c:v>
                </c:pt>
                <c:pt idx="8181">
                  <c:v>200.0</c:v>
                </c:pt>
                <c:pt idx="8182">
                  <c:v>200.0</c:v>
                </c:pt>
                <c:pt idx="8183">
                  <c:v>200.0</c:v>
                </c:pt>
                <c:pt idx="8184">
                  <c:v>200.0</c:v>
                </c:pt>
                <c:pt idx="8185">
                  <c:v>200.0</c:v>
                </c:pt>
                <c:pt idx="8186">
                  <c:v>200.0</c:v>
                </c:pt>
                <c:pt idx="8187">
                  <c:v>200.0</c:v>
                </c:pt>
                <c:pt idx="8188">
                  <c:v>200.0</c:v>
                </c:pt>
                <c:pt idx="8189">
                  <c:v>200.0</c:v>
                </c:pt>
                <c:pt idx="8190">
                  <c:v>200.0</c:v>
                </c:pt>
                <c:pt idx="8191">
                  <c:v>200.0</c:v>
                </c:pt>
                <c:pt idx="8192">
                  <c:v>200.0</c:v>
                </c:pt>
                <c:pt idx="8193">
                  <c:v>200.0</c:v>
                </c:pt>
                <c:pt idx="8194">
                  <c:v>200.0</c:v>
                </c:pt>
                <c:pt idx="8195">
                  <c:v>200.0</c:v>
                </c:pt>
                <c:pt idx="8196">
                  <c:v>200.0</c:v>
                </c:pt>
                <c:pt idx="8197">
                  <c:v>200.0</c:v>
                </c:pt>
                <c:pt idx="8198">
                  <c:v>200.0</c:v>
                </c:pt>
                <c:pt idx="8199">
                  <c:v>200.0</c:v>
                </c:pt>
                <c:pt idx="8200">
                  <c:v>200.0</c:v>
                </c:pt>
                <c:pt idx="8201">
                  <c:v>200.0</c:v>
                </c:pt>
                <c:pt idx="8202">
                  <c:v>200.0</c:v>
                </c:pt>
                <c:pt idx="8203">
                  <c:v>200.0</c:v>
                </c:pt>
                <c:pt idx="8204">
                  <c:v>200.0</c:v>
                </c:pt>
                <c:pt idx="8205">
                  <c:v>200.0</c:v>
                </c:pt>
                <c:pt idx="8206">
                  <c:v>200.0</c:v>
                </c:pt>
                <c:pt idx="8207">
                  <c:v>200.0</c:v>
                </c:pt>
                <c:pt idx="8208">
                  <c:v>200.0</c:v>
                </c:pt>
                <c:pt idx="8209">
                  <c:v>200.0</c:v>
                </c:pt>
                <c:pt idx="8210">
                  <c:v>200.0</c:v>
                </c:pt>
                <c:pt idx="8211">
                  <c:v>200.0</c:v>
                </c:pt>
                <c:pt idx="8212">
                  <c:v>200.0</c:v>
                </c:pt>
                <c:pt idx="8213">
                  <c:v>200.0</c:v>
                </c:pt>
                <c:pt idx="8214">
                  <c:v>200.0</c:v>
                </c:pt>
                <c:pt idx="8215">
                  <c:v>200.0</c:v>
                </c:pt>
                <c:pt idx="8216">
                  <c:v>200.0</c:v>
                </c:pt>
                <c:pt idx="8217">
                  <c:v>200.0</c:v>
                </c:pt>
                <c:pt idx="8218">
                  <c:v>200.0</c:v>
                </c:pt>
                <c:pt idx="8219">
                  <c:v>200.0</c:v>
                </c:pt>
                <c:pt idx="8220">
                  <c:v>200.0</c:v>
                </c:pt>
                <c:pt idx="8221">
                  <c:v>200.0</c:v>
                </c:pt>
                <c:pt idx="8222">
                  <c:v>200.0</c:v>
                </c:pt>
                <c:pt idx="8223">
                  <c:v>200.0</c:v>
                </c:pt>
                <c:pt idx="8224">
                  <c:v>200.0</c:v>
                </c:pt>
                <c:pt idx="8225">
                  <c:v>200.0</c:v>
                </c:pt>
                <c:pt idx="8226">
                  <c:v>200.0</c:v>
                </c:pt>
                <c:pt idx="8227">
                  <c:v>200.0</c:v>
                </c:pt>
                <c:pt idx="8228">
                  <c:v>200.0</c:v>
                </c:pt>
                <c:pt idx="8229">
                  <c:v>200.0</c:v>
                </c:pt>
                <c:pt idx="8230">
                  <c:v>200.0</c:v>
                </c:pt>
                <c:pt idx="8231">
                  <c:v>200.0</c:v>
                </c:pt>
                <c:pt idx="8232">
                  <c:v>200.0</c:v>
                </c:pt>
                <c:pt idx="8233">
                  <c:v>200.0</c:v>
                </c:pt>
                <c:pt idx="8234">
                  <c:v>200.0</c:v>
                </c:pt>
                <c:pt idx="8235">
                  <c:v>200.0</c:v>
                </c:pt>
                <c:pt idx="8236">
                  <c:v>200.0</c:v>
                </c:pt>
                <c:pt idx="8237">
                  <c:v>200.0</c:v>
                </c:pt>
                <c:pt idx="8238">
                  <c:v>200.0</c:v>
                </c:pt>
                <c:pt idx="8239">
                  <c:v>200.0</c:v>
                </c:pt>
                <c:pt idx="8240">
                  <c:v>200.0</c:v>
                </c:pt>
                <c:pt idx="8241">
                  <c:v>201.0</c:v>
                </c:pt>
                <c:pt idx="8242">
                  <c:v>201.0</c:v>
                </c:pt>
                <c:pt idx="8243">
                  <c:v>201.0</c:v>
                </c:pt>
                <c:pt idx="8244">
                  <c:v>201.0</c:v>
                </c:pt>
                <c:pt idx="8245">
                  <c:v>201.0</c:v>
                </c:pt>
                <c:pt idx="8246">
                  <c:v>201.0</c:v>
                </c:pt>
                <c:pt idx="8247">
                  <c:v>201.0</c:v>
                </c:pt>
                <c:pt idx="8248">
                  <c:v>201.0</c:v>
                </c:pt>
                <c:pt idx="8249">
                  <c:v>201.0</c:v>
                </c:pt>
                <c:pt idx="8250">
                  <c:v>201.0</c:v>
                </c:pt>
                <c:pt idx="8251">
                  <c:v>201.0</c:v>
                </c:pt>
                <c:pt idx="8252">
                  <c:v>201.0</c:v>
                </c:pt>
                <c:pt idx="8253">
                  <c:v>201.0</c:v>
                </c:pt>
                <c:pt idx="8254">
                  <c:v>201.0</c:v>
                </c:pt>
                <c:pt idx="8255">
                  <c:v>201.0</c:v>
                </c:pt>
                <c:pt idx="8256">
                  <c:v>201.0</c:v>
                </c:pt>
                <c:pt idx="8257">
                  <c:v>201.0</c:v>
                </c:pt>
                <c:pt idx="8258">
                  <c:v>201.0</c:v>
                </c:pt>
                <c:pt idx="8259">
                  <c:v>201.0</c:v>
                </c:pt>
                <c:pt idx="8260">
                  <c:v>201.0</c:v>
                </c:pt>
                <c:pt idx="8261">
                  <c:v>201.0</c:v>
                </c:pt>
                <c:pt idx="8262">
                  <c:v>201.0</c:v>
                </c:pt>
                <c:pt idx="8263">
                  <c:v>201.0</c:v>
                </c:pt>
                <c:pt idx="8264">
                  <c:v>201.0</c:v>
                </c:pt>
                <c:pt idx="8265">
                  <c:v>201.0</c:v>
                </c:pt>
                <c:pt idx="8266">
                  <c:v>201.0</c:v>
                </c:pt>
                <c:pt idx="8267">
                  <c:v>201.0</c:v>
                </c:pt>
                <c:pt idx="8268">
                  <c:v>201.0</c:v>
                </c:pt>
                <c:pt idx="8269">
                  <c:v>201.0</c:v>
                </c:pt>
                <c:pt idx="8270">
                  <c:v>201.0</c:v>
                </c:pt>
                <c:pt idx="8271">
                  <c:v>201.0</c:v>
                </c:pt>
                <c:pt idx="8272">
                  <c:v>201.0</c:v>
                </c:pt>
                <c:pt idx="8273">
                  <c:v>201.0</c:v>
                </c:pt>
                <c:pt idx="8274">
                  <c:v>201.0</c:v>
                </c:pt>
                <c:pt idx="8275">
                  <c:v>201.0</c:v>
                </c:pt>
                <c:pt idx="8276">
                  <c:v>201.0</c:v>
                </c:pt>
                <c:pt idx="8277">
                  <c:v>202.0</c:v>
                </c:pt>
                <c:pt idx="8278">
                  <c:v>202.0</c:v>
                </c:pt>
                <c:pt idx="8279">
                  <c:v>202.0</c:v>
                </c:pt>
                <c:pt idx="8280">
                  <c:v>202.0</c:v>
                </c:pt>
                <c:pt idx="8281">
                  <c:v>202.0</c:v>
                </c:pt>
                <c:pt idx="8282">
                  <c:v>202.0</c:v>
                </c:pt>
                <c:pt idx="8283">
                  <c:v>202.0</c:v>
                </c:pt>
                <c:pt idx="8284">
                  <c:v>202.0</c:v>
                </c:pt>
                <c:pt idx="8285">
                  <c:v>202.0</c:v>
                </c:pt>
                <c:pt idx="8286">
                  <c:v>202.0</c:v>
                </c:pt>
                <c:pt idx="8287">
                  <c:v>202.0</c:v>
                </c:pt>
                <c:pt idx="8288">
                  <c:v>202.0</c:v>
                </c:pt>
                <c:pt idx="8289">
                  <c:v>202.0</c:v>
                </c:pt>
                <c:pt idx="8290">
                  <c:v>202.0</c:v>
                </c:pt>
                <c:pt idx="8291">
                  <c:v>202.0</c:v>
                </c:pt>
                <c:pt idx="8292">
                  <c:v>202.0</c:v>
                </c:pt>
                <c:pt idx="8293">
                  <c:v>202.0</c:v>
                </c:pt>
                <c:pt idx="8294">
                  <c:v>202.0</c:v>
                </c:pt>
                <c:pt idx="8295">
                  <c:v>202.0</c:v>
                </c:pt>
                <c:pt idx="8296">
                  <c:v>202.0</c:v>
                </c:pt>
                <c:pt idx="8297">
                  <c:v>202.0</c:v>
                </c:pt>
                <c:pt idx="8298">
                  <c:v>202.0</c:v>
                </c:pt>
                <c:pt idx="8299">
                  <c:v>202.0</c:v>
                </c:pt>
                <c:pt idx="8300">
                  <c:v>202.0</c:v>
                </c:pt>
                <c:pt idx="8301">
                  <c:v>202.0</c:v>
                </c:pt>
                <c:pt idx="8302">
                  <c:v>202.0</c:v>
                </c:pt>
                <c:pt idx="8303">
                  <c:v>202.0</c:v>
                </c:pt>
                <c:pt idx="8304">
                  <c:v>202.0</c:v>
                </c:pt>
                <c:pt idx="8305">
                  <c:v>202.0</c:v>
                </c:pt>
                <c:pt idx="8306">
                  <c:v>202.0</c:v>
                </c:pt>
                <c:pt idx="8307">
                  <c:v>202.0</c:v>
                </c:pt>
                <c:pt idx="8308">
                  <c:v>202.0</c:v>
                </c:pt>
                <c:pt idx="8309">
                  <c:v>202.0</c:v>
                </c:pt>
                <c:pt idx="8310">
                  <c:v>202.0</c:v>
                </c:pt>
                <c:pt idx="8311">
                  <c:v>202.0</c:v>
                </c:pt>
                <c:pt idx="8312">
                  <c:v>202.0</c:v>
                </c:pt>
                <c:pt idx="8313">
                  <c:v>202.0</c:v>
                </c:pt>
                <c:pt idx="8314">
                  <c:v>202.0</c:v>
                </c:pt>
                <c:pt idx="8315">
                  <c:v>202.0</c:v>
                </c:pt>
                <c:pt idx="8316">
                  <c:v>202.0</c:v>
                </c:pt>
                <c:pt idx="8317">
                  <c:v>202.0</c:v>
                </c:pt>
                <c:pt idx="8318">
                  <c:v>202.0</c:v>
                </c:pt>
                <c:pt idx="8319">
                  <c:v>202.0</c:v>
                </c:pt>
                <c:pt idx="8320">
                  <c:v>202.0</c:v>
                </c:pt>
                <c:pt idx="8321">
                  <c:v>202.0</c:v>
                </c:pt>
                <c:pt idx="8322">
                  <c:v>202.0</c:v>
                </c:pt>
                <c:pt idx="8323">
                  <c:v>202.0</c:v>
                </c:pt>
                <c:pt idx="8324">
                  <c:v>203.0</c:v>
                </c:pt>
                <c:pt idx="8325">
                  <c:v>203.0</c:v>
                </c:pt>
                <c:pt idx="8326">
                  <c:v>203.0</c:v>
                </c:pt>
                <c:pt idx="8327">
                  <c:v>203.0</c:v>
                </c:pt>
                <c:pt idx="8328">
                  <c:v>203.0</c:v>
                </c:pt>
                <c:pt idx="8329">
                  <c:v>203.0</c:v>
                </c:pt>
                <c:pt idx="8330">
                  <c:v>203.0</c:v>
                </c:pt>
                <c:pt idx="8331">
                  <c:v>203.0</c:v>
                </c:pt>
                <c:pt idx="8332">
                  <c:v>203.0</c:v>
                </c:pt>
                <c:pt idx="8333">
                  <c:v>203.0</c:v>
                </c:pt>
                <c:pt idx="8334">
                  <c:v>203.0</c:v>
                </c:pt>
                <c:pt idx="8335">
                  <c:v>203.0</c:v>
                </c:pt>
                <c:pt idx="8336">
                  <c:v>203.0</c:v>
                </c:pt>
                <c:pt idx="8337">
                  <c:v>203.0</c:v>
                </c:pt>
                <c:pt idx="8338">
                  <c:v>203.0</c:v>
                </c:pt>
                <c:pt idx="8339">
                  <c:v>203.0</c:v>
                </c:pt>
                <c:pt idx="8340">
                  <c:v>203.0</c:v>
                </c:pt>
                <c:pt idx="8341">
                  <c:v>203.0</c:v>
                </c:pt>
                <c:pt idx="8342">
                  <c:v>203.0</c:v>
                </c:pt>
                <c:pt idx="8343">
                  <c:v>203.0</c:v>
                </c:pt>
                <c:pt idx="8344">
                  <c:v>203.0</c:v>
                </c:pt>
                <c:pt idx="8345">
                  <c:v>203.0</c:v>
                </c:pt>
                <c:pt idx="8346">
                  <c:v>203.0</c:v>
                </c:pt>
                <c:pt idx="8347">
                  <c:v>203.0</c:v>
                </c:pt>
                <c:pt idx="8348">
                  <c:v>203.0</c:v>
                </c:pt>
                <c:pt idx="8349">
                  <c:v>203.0</c:v>
                </c:pt>
                <c:pt idx="8350">
                  <c:v>204.0</c:v>
                </c:pt>
                <c:pt idx="8351">
                  <c:v>204.0</c:v>
                </c:pt>
                <c:pt idx="8352">
                  <c:v>204.0</c:v>
                </c:pt>
                <c:pt idx="8353">
                  <c:v>204.0</c:v>
                </c:pt>
                <c:pt idx="8354">
                  <c:v>204.0</c:v>
                </c:pt>
                <c:pt idx="8355">
                  <c:v>204.0</c:v>
                </c:pt>
                <c:pt idx="8356">
                  <c:v>204.0</c:v>
                </c:pt>
                <c:pt idx="8357">
                  <c:v>204.0</c:v>
                </c:pt>
                <c:pt idx="8358">
                  <c:v>204.0</c:v>
                </c:pt>
                <c:pt idx="8359">
                  <c:v>204.0</c:v>
                </c:pt>
                <c:pt idx="8360">
                  <c:v>204.0</c:v>
                </c:pt>
                <c:pt idx="8361">
                  <c:v>204.0</c:v>
                </c:pt>
                <c:pt idx="8362">
                  <c:v>204.0</c:v>
                </c:pt>
                <c:pt idx="8363">
                  <c:v>204.0</c:v>
                </c:pt>
                <c:pt idx="8364">
                  <c:v>204.0</c:v>
                </c:pt>
                <c:pt idx="8365">
                  <c:v>204.0</c:v>
                </c:pt>
                <c:pt idx="8366">
                  <c:v>204.0</c:v>
                </c:pt>
                <c:pt idx="8367">
                  <c:v>204.0</c:v>
                </c:pt>
                <c:pt idx="8368">
                  <c:v>205.0</c:v>
                </c:pt>
                <c:pt idx="8369">
                  <c:v>205.0</c:v>
                </c:pt>
                <c:pt idx="8370">
                  <c:v>205.0</c:v>
                </c:pt>
                <c:pt idx="8371">
                  <c:v>205.0</c:v>
                </c:pt>
                <c:pt idx="8372">
                  <c:v>205.0</c:v>
                </c:pt>
                <c:pt idx="8373">
                  <c:v>205.0</c:v>
                </c:pt>
                <c:pt idx="8374">
                  <c:v>205.0</c:v>
                </c:pt>
                <c:pt idx="8375">
                  <c:v>205.0</c:v>
                </c:pt>
                <c:pt idx="8376">
                  <c:v>205.0</c:v>
                </c:pt>
                <c:pt idx="8377">
                  <c:v>205.0</c:v>
                </c:pt>
                <c:pt idx="8378">
                  <c:v>205.0</c:v>
                </c:pt>
                <c:pt idx="8379">
                  <c:v>205.0</c:v>
                </c:pt>
                <c:pt idx="8380">
                  <c:v>205.0</c:v>
                </c:pt>
                <c:pt idx="8381">
                  <c:v>205.0</c:v>
                </c:pt>
                <c:pt idx="8382">
                  <c:v>205.0</c:v>
                </c:pt>
                <c:pt idx="8383">
                  <c:v>205.0</c:v>
                </c:pt>
                <c:pt idx="8384">
                  <c:v>205.0</c:v>
                </c:pt>
                <c:pt idx="8385">
                  <c:v>205.0</c:v>
                </c:pt>
                <c:pt idx="8386">
                  <c:v>205.0</c:v>
                </c:pt>
                <c:pt idx="8387">
                  <c:v>205.0</c:v>
                </c:pt>
                <c:pt idx="8388">
                  <c:v>205.0</c:v>
                </c:pt>
                <c:pt idx="8389">
                  <c:v>205.0</c:v>
                </c:pt>
                <c:pt idx="8390">
                  <c:v>205.0</c:v>
                </c:pt>
                <c:pt idx="8391">
                  <c:v>205.0</c:v>
                </c:pt>
                <c:pt idx="8392">
                  <c:v>205.0</c:v>
                </c:pt>
                <c:pt idx="8393">
                  <c:v>205.0</c:v>
                </c:pt>
                <c:pt idx="8394">
                  <c:v>205.0</c:v>
                </c:pt>
                <c:pt idx="8395">
                  <c:v>206.0</c:v>
                </c:pt>
                <c:pt idx="8396">
                  <c:v>206.0</c:v>
                </c:pt>
                <c:pt idx="8397">
                  <c:v>206.0</c:v>
                </c:pt>
                <c:pt idx="8398">
                  <c:v>206.0</c:v>
                </c:pt>
                <c:pt idx="8399">
                  <c:v>206.0</c:v>
                </c:pt>
                <c:pt idx="8400">
                  <c:v>206.0</c:v>
                </c:pt>
                <c:pt idx="8401">
                  <c:v>206.0</c:v>
                </c:pt>
                <c:pt idx="8402">
                  <c:v>206.0</c:v>
                </c:pt>
                <c:pt idx="8403">
                  <c:v>206.0</c:v>
                </c:pt>
                <c:pt idx="8404">
                  <c:v>206.0</c:v>
                </c:pt>
                <c:pt idx="8405">
                  <c:v>206.0</c:v>
                </c:pt>
                <c:pt idx="8406">
                  <c:v>206.0</c:v>
                </c:pt>
                <c:pt idx="8407">
                  <c:v>206.0</c:v>
                </c:pt>
                <c:pt idx="8408">
                  <c:v>206.0</c:v>
                </c:pt>
                <c:pt idx="8409">
                  <c:v>206.0</c:v>
                </c:pt>
                <c:pt idx="8410">
                  <c:v>206.0</c:v>
                </c:pt>
                <c:pt idx="8411">
                  <c:v>206.0</c:v>
                </c:pt>
                <c:pt idx="8412">
                  <c:v>206.0</c:v>
                </c:pt>
                <c:pt idx="8413">
                  <c:v>206.0</c:v>
                </c:pt>
                <c:pt idx="8414">
                  <c:v>206.0</c:v>
                </c:pt>
                <c:pt idx="8415">
                  <c:v>206.0</c:v>
                </c:pt>
                <c:pt idx="8416">
                  <c:v>206.0</c:v>
                </c:pt>
                <c:pt idx="8417">
                  <c:v>206.0</c:v>
                </c:pt>
                <c:pt idx="8418">
                  <c:v>206.0</c:v>
                </c:pt>
                <c:pt idx="8419">
                  <c:v>206.0</c:v>
                </c:pt>
                <c:pt idx="8420">
                  <c:v>206.0</c:v>
                </c:pt>
                <c:pt idx="8421">
                  <c:v>206.0</c:v>
                </c:pt>
                <c:pt idx="8422">
                  <c:v>206.0</c:v>
                </c:pt>
                <c:pt idx="8423">
                  <c:v>206.0</c:v>
                </c:pt>
                <c:pt idx="8424">
                  <c:v>206.0</c:v>
                </c:pt>
                <c:pt idx="8425">
                  <c:v>206.0</c:v>
                </c:pt>
                <c:pt idx="8426">
                  <c:v>206.0</c:v>
                </c:pt>
                <c:pt idx="8427">
                  <c:v>206.0</c:v>
                </c:pt>
                <c:pt idx="8428">
                  <c:v>206.0</c:v>
                </c:pt>
                <c:pt idx="8429">
                  <c:v>207.0</c:v>
                </c:pt>
                <c:pt idx="8430">
                  <c:v>207.0</c:v>
                </c:pt>
                <c:pt idx="8431">
                  <c:v>207.0</c:v>
                </c:pt>
                <c:pt idx="8432">
                  <c:v>207.0</c:v>
                </c:pt>
                <c:pt idx="8433">
                  <c:v>207.0</c:v>
                </c:pt>
                <c:pt idx="8434">
                  <c:v>207.0</c:v>
                </c:pt>
                <c:pt idx="8435">
                  <c:v>207.0</c:v>
                </c:pt>
                <c:pt idx="8436">
                  <c:v>207.0</c:v>
                </c:pt>
                <c:pt idx="8437">
                  <c:v>207.0</c:v>
                </c:pt>
                <c:pt idx="8438">
                  <c:v>207.0</c:v>
                </c:pt>
                <c:pt idx="8439">
                  <c:v>207.0</c:v>
                </c:pt>
                <c:pt idx="8440">
                  <c:v>207.0</c:v>
                </c:pt>
                <c:pt idx="8441">
                  <c:v>207.0</c:v>
                </c:pt>
                <c:pt idx="8442">
                  <c:v>207.0</c:v>
                </c:pt>
                <c:pt idx="8443">
                  <c:v>207.0</c:v>
                </c:pt>
                <c:pt idx="8444">
                  <c:v>207.0</c:v>
                </c:pt>
                <c:pt idx="8445">
                  <c:v>207.0</c:v>
                </c:pt>
                <c:pt idx="8446">
                  <c:v>207.0</c:v>
                </c:pt>
                <c:pt idx="8447">
                  <c:v>207.0</c:v>
                </c:pt>
                <c:pt idx="8448">
                  <c:v>207.0</c:v>
                </c:pt>
                <c:pt idx="8449">
                  <c:v>207.0</c:v>
                </c:pt>
                <c:pt idx="8450">
                  <c:v>207.0</c:v>
                </c:pt>
                <c:pt idx="8451">
                  <c:v>207.0</c:v>
                </c:pt>
                <c:pt idx="8452">
                  <c:v>207.0</c:v>
                </c:pt>
                <c:pt idx="8453">
                  <c:v>207.0</c:v>
                </c:pt>
                <c:pt idx="8454">
                  <c:v>207.0</c:v>
                </c:pt>
                <c:pt idx="8455">
                  <c:v>207.0</c:v>
                </c:pt>
                <c:pt idx="8456">
                  <c:v>207.0</c:v>
                </c:pt>
                <c:pt idx="8457">
                  <c:v>207.0</c:v>
                </c:pt>
                <c:pt idx="8458">
                  <c:v>207.0</c:v>
                </c:pt>
                <c:pt idx="8459">
                  <c:v>207.0</c:v>
                </c:pt>
                <c:pt idx="8460">
                  <c:v>207.0</c:v>
                </c:pt>
                <c:pt idx="8461">
                  <c:v>207.0</c:v>
                </c:pt>
                <c:pt idx="8462">
                  <c:v>207.0</c:v>
                </c:pt>
                <c:pt idx="8463">
                  <c:v>207.0</c:v>
                </c:pt>
                <c:pt idx="8464">
                  <c:v>207.0</c:v>
                </c:pt>
                <c:pt idx="8465">
                  <c:v>207.0</c:v>
                </c:pt>
                <c:pt idx="8466">
                  <c:v>207.0</c:v>
                </c:pt>
                <c:pt idx="8467">
                  <c:v>207.0</c:v>
                </c:pt>
                <c:pt idx="8468">
                  <c:v>207.0</c:v>
                </c:pt>
                <c:pt idx="8469">
                  <c:v>207.0</c:v>
                </c:pt>
                <c:pt idx="8470">
                  <c:v>207.0</c:v>
                </c:pt>
                <c:pt idx="8471">
                  <c:v>207.0</c:v>
                </c:pt>
                <c:pt idx="8472">
                  <c:v>207.0</c:v>
                </c:pt>
                <c:pt idx="8473">
                  <c:v>207.0</c:v>
                </c:pt>
                <c:pt idx="8474">
                  <c:v>207.0</c:v>
                </c:pt>
                <c:pt idx="8475">
                  <c:v>207.0</c:v>
                </c:pt>
                <c:pt idx="8476">
                  <c:v>207.0</c:v>
                </c:pt>
                <c:pt idx="8477">
                  <c:v>207.0</c:v>
                </c:pt>
                <c:pt idx="8478">
                  <c:v>207.0</c:v>
                </c:pt>
                <c:pt idx="8479">
                  <c:v>207.0</c:v>
                </c:pt>
                <c:pt idx="8480">
                  <c:v>207.0</c:v>
                </c:pt>
                <c:pt idx="8481">
                  <c:v>207.0</c:v>
                </c:pt>
                <c:pt idx="8482">
                  <c:v>207.0</c:v>
                </c:pt>
                <c:pt idx="8483">
                  <c:v>207.0</c:v>
                </c:pt>
                <c:pt idx="8484">
                  <c:v>207.0</c:v>
                </c:pt>
                <c:pt idx="8485">
                  <c:v>207.0</c:v>
                </c:pt>
                <c:pt idx="8486">
                  <c:v>207.0</c:v>
                </c:pt>
                <c:pt idx="8487">
                  <c:v>207.0</c:v>
                </c:pt>
                <c:pt idx="8488">
                  <c:v>207.0</c:v>
                </c:pt>
                <c:pt idx="8489">
                  <c:v>207.0</c:v>
                </c:pt>
                <c:pt idx="8490">
                  <c:v>207.0</c:v>
                </c:pt>
                <c:pt idx="8491">
                  <c:v>207.0</c:v>
                </c:pt>
                <c:pt idx="8492">
                  <c:v>207.0</c:v>
                </c:pt>
                <c:pt idx="8493">
                  <c:v>207.0</c:v>
                </c:pt>
                <c:pt idx="8494">
                  <c:v>207.0</c:v>
                </c:pt>
                <c:pt idx="8495">
                  <c:v>207.0</c:v>
                </c:pt>
                <c:pt idx="8496">
                  <c:v>207.0</c:v>
                </c:pt>
                <c:pt idx="8497">
                  <c:v>207.0</c:v>
                </c:pt>
                <c:pt idx="8498">
                  <c:v>207.0</c:v>
                </c:pt>
                <c:pt idx="8499">
                  <c:v>207.0</c:v>
                </c:pt>
                <c:pt idx="8500">
                  <c:v>207.0</c:v>
                </c:pt>
                <c:pt idx="8501">
                  <c:v>207.0</c:v>
                </c:pt>
                <c:pt idx="8502">
                  <c:v>207.0</c:v>
                </c:pt>
                <c:pt idx="8503">
                  <c:v>207.0</c:v>
                </c:pt>
                <c:pt idx="8504">
                  <c:v>207.0</c:v>
                </c:pt>
                <c:pt idx="8505">
                  <c:v>207.0</c:v>
                </c:pt>
                <c:pt idx="8506">
                  <c:v>207.0</c:v>
                </c:pt>
                <c:pt idx="8507">
                  <c:v>207.0</c:v>
                </c:pt>
                <c:pt idx="8508">
                  <c:v>207.0</c:v>
                </c:pt>
                <c:pt idx="8509">
                  <c:v>207.0</c:v>
                </c:pt>
                <c:pt idx="8510">
                  <c:v>207.0</c:v>
                </c:pt>
                <c:pt idx="8511">
                  <c:v>207.0</c:v>
                </c:pt>
                <c:pt idx="8512">
                  <c:v>207.0</c:v>
                </c:pt>
                <c:pt idx="8513">
                  <c:v>207.0</c:v>
                </c:pt>
                <c:pt idx="8514">
                  <c:v>207.0</c:v>
                </c:pt>
                <c:pt idx="8515">
                  <c:v>207.0</c:v>
                </c:pt>
                <c:pt idx="8516">
                  <c:v>207.0</c:v>
                </c:pt>
                <c:pt idx="8517">
                  <c:v>207.0</c:v>
                </c:pt>
                <c:pt idx="8518">
                  <c:v>207.0</c:v>
                </c:pt>
                <c:pt idx="8519">
                  <c:v>207.0</c:v>
                </c:pt>
                <c:pt idx="8520">
                  <c:v>207.0</c:v>
                </c:pt>
                <c:pt idx="8521">
                  <c:v>207.0</c:v>
                </c:pt>
                <c:pt idx="8522">
                  <c:v>207.0</c:v>
                </c:pt>
                <c:pt idx="8523">
                  <c:v>207.0</c:v>
                </c:pt>
                <c:pt idx="8524">
                  <c:v>207.0</c:v>
                </c:pt>
                <c:pt idx="8525">
                  <c:v>207.0</c:v>
                </c:pt>
                <c:pt idx="8526">
                  <c:v>207.0</c:v>
                </c:pt>
                <c:pt idx="8527">
                  <c:v>207.0</c:v>
                </c:pt>
                <c:pt idx="8528">
                  <c:v>207.0</c:v>
                </c:pt>
                <c:pt idx="8529">
                  <c:v>207.0</c:v>
                </c:pt>
                <c:pt idx="8530">
                  <c:v>207.0</c:v>
                </c:pt>
                <c:pt idx="8531">
                  <c:v>207.0</c:v>
                </c:pt>
                <c:pt idx="8532">
                  <c:v>207.0</c:v>
                </c:pt>
                <c:pt idx="8533">
                  <c:v>207.0</c:v>
                </c:pt>
                <c:pt idx="8534">
                  <c:v>207.0</c:v>
                </c:pt>
                <c:pt idx="8535">
                  <c:v>207.0</c:v>
                </c:pt>
                <c:pt idx="8536">
                  <c:v>207.0</c:v>
                </c:pt>
                <c:pt idx="8537">
                  <c:v>207.0</c:v>
                </c:pt>
                <c:pt idx="8538">
                  <c:v>207.0</c:v>
                </c:pt>
                <c:pt idx="8539">
                  <c:v>207.0</c:v>
                </c:pt>
                <c:pt idx="8540">
                  <c:v>207.0</c:v>
                </c:pt>
                <c:pt idx="8541">
                  <c:v>207.0</c:v>
                </c:pt>
                <c:pt idx="8542">
                  <c:v>207.0</c:v>
                </c:pt>
                <c:pt idx="8543">
                  <c:v>207.0</c:v>
                </c:pt>
                <c:pt idx="8544">
                  <c:v>207.0</c:v>
                </c:pt>
                <c:pt idx="8545">
                  <c:v>207.0</c:v>
                </c:pt>
                <c:pt idx="8546">
                  <c:v>207.0</c:v>
                </c:pt>
                <c:pt idx="8547">
                  <c:v>207.0</c:v>
                </c:pt>
                <c:pt idx="8548">
                  <c:v>207.0</c:v>
                </c:pt>
                <c:pt idx="8549">
                  <c:v>207.0</c:v>
                </c:pt>
                <c:pt idx="8550">
                  <c:v>207.0</c:v>
                </c:pt>
                <c:pt idx="8551">
                  <c:v>207.0</c:v>
                </c:pt>
                <c:pt idx="8552">
                  <c:v>207.0</c:v>
                </c:pt>
                <c:pt idx="8553">
                  <c:v>207.0</c:v>
                </c:pt>
                <c:pt idx="8554">
                  <c:v>207.0</c:v>
                </c:pt>
                <c:pt idx="8555">
                  <c:v>207.0</c:v>
                </c:pt>
                <c:pt idx="8556">
                  <c:v>207.0</c:v>
                </c:pt>
                <c:pt idx="8557">
                  <c:v>207.0</c:v>
                </c:pt>
                <c:pt idx="8558">
                  <c:v>207.0</c:v>
                </c:pt>
                <c:pt idx="8559">
                  <c:v>207.0</c:v>
                </c:pt>
                <c:pt idx="8560">
                  <c:v>207.0</c:v>
                </c:pt>
                <c:pt idx="8561">
                  <c:v>207.0</c:v>
                </c:pt>
                <c:pt idx="8562">
                  <c:v>207.0</c:v>
                </c:pt>
                <c:pt idx="8563">
                  <c:v>207.0</c:v>
                </c:pt>
                <c:pt idx="8564">
                  <c:v>207.0</c:v>
                </c:pt>
                <c:pt idx="8565">
                  <c:v>207.0</c:v>
                </c:pt>
                <c:pt idx="8566">
                  <c:v>207.0</c:v>
                </c:pt>
                <c:pt idx="8567">
                  <c:v>207.0</c:v>
                </c:pt>
                <c:pt idx="8568">
                  <c:v>207.0</c:v>
                </c:pt>
                <c:pt idx="8569">
                  <c:v>207.0</c:v>
                </c:pt>
                <c:pt idx="8570">
                  <c:v>207.0</c:v>
                </c:pt>
                <c:pt idx="8571">
                  <c:v>207.0</c:v>
                </c:pt>
                <c:pt idx="8572">
                  <c:v>207.0</c:v>
                </c:pt>
                <c:pt idx="8573">
                  <c:v>207.0</c:v>
                </c:pt>
                <c:pt idx="8574">
                  <c:v>207.0</c:v>
                </c:pt>
                <c:pt idx="8575">
                  <c:v>207.0</c:v>
                </c:pt>
                <c:pt idx="8576">
                  <c:v>207.0</c:v>
                </c:pt>
                <c:pt idx="8577">
                  <c:v>207.0</c:v>
                </c:pt>
                <c:pt idx="8578">
                  <c:v>207.0</c:v>
                </c:pt>
                <c:pt idx="8579">
                  <c:v>207.0</c:v>
                </c:pt>
                <c:pt idx="8580">
                  <c:v>207.0</c:v>
                </c:pt>
                <c:pt idx="8581">
                  <c:v>207.0</c:v>
                </c:pt>
                <c:pt idx="8582">
                  <c:v>207.0</c:v>
                </c:pt>
                <c:pt idx="8583">
                  <c:v>207.0</c:v>
                </c:pt>
                <c:pt idx="8584">
                  <c:v>207.0</c:v>
                </c:pt>
                <c:pt idx="8585">
                  <c:v>207.0</c:v>
                </c:pt>
                <c:pt idx="8586">
                  <c:v>207.0</c:v>
                </c:pt>
                <c:pt idx="8587">
                  <c:v>207.0</c:v>
                </c:pt>
                <c:pt idx="8588">
                  <c:v>207.0</c:v>
                </c:pt>
                <c:pt idx="8589">
                  <c:v>207.0</c:v>
                </c:pt>
                <c:pt idx="8590">
                  <c:v>207.0</c:v>
                </c:pt>
                <c:pt idx="8591">
                  <c:v>207.0</c:v>
                </c:pt>
                <c:pt idx="8592">
                  <c:v>207.0</c:v>
                </c:pt>
                <c:pt idx="8593">
                  <c:v>207.0</c:v>
                </c:pt>
                <c:pt idx="8594">
                  <c:v>207.0</c:v>
                </c:pt>
                <c:pt idx="8595">
                  <c:v>207.0</c:v>
                </c:pt>
                <c:pt idx="8596">
                  <c:v>207.0</c:v>
                </c:pt>
                <c:pt idx="8597">
                  <c:v>207.0</c:v>
                </c:pt>
                <c:pt idx="8598">
                  <c:v>207.0</c:v>
                </c:pt>
                <c:pt idx="8599">
                  <c:v>207.0</c:v>
                </c:pt>
                <c:pt idx="8600">
                  <c:v>207.0</c:v>
                </c:pt>
                <c:pt idx="8601">
                  <c:v>207.0</c:v>
                </c:pt>
                <c:pt idx="8602">
                  <c:v>207.0</c:v>
                </c:pt>
                <c:pt idx="8603">
                  <c:v>207.0</c:v>
                </c:pt>
                <c:pt idx="8604">
                  <c:v>207.0</c:v>
                </c:pt>
                <c:pt idx="8605">
                  <c:v>207.0</c:v>
                </c:pt>
                <c:pt idx="8606">
                  <c:v>207.0</c:v>
                </c:pt>
                <c:pt idx="8607">
                  <c:v>207.0</c:v>
                </c:pt>
                <c:pt idx="8608">
                  <c:v>207.0</c:v>
                </c:pt>
                <c:pt idx="8609">
                  <c:v>207.0</c:v>
                </c:pt>
                <c:pt idx="8610">
                  <c:v>207.0</c:v>
                </c:pt>
                <c:pt idx="8611">
                  <c:v>207.0</c:v>
                </c:pt>
                <c:pt idx="8612">
                  <c:v>208.0</c:v>
                </c:pt>
                <c:pt idx="8613">
                  <c:v>208.0</c:v>
                </c:pt>
                <c:pt idx="8614">
                  <c:v>208.0</c:v>
                </c:pt>
                <c:pt idx="8615">
                  <c:v>208.0</c:v>
                </c:pt>
                <c:pt idx="8616">
                  <c:v>208.0</c:v>
                </c:pt>
                <c:pt idx="8617">
                  <c:v>208.0</c:v>
                </c:pt>
                <c:pt idx="8618">
                  <c:v>208.0</c:v>
                </c:pt>
                <c:pt idx="8619">
                  <c:v>208.0</c:v>
                </c:pt>
                <c:pt idx="8620">
                  <c:v>208.0</c:v>
                </c:pt>
                <c:pt idx="8621">
                  <c:v>208.0</c:v>
                </c:pt>
                <c:pt idx="8622">
                  <c:v>208.0</c:v>
                </c:pt>
                <c:pt idx="8623">
                  <c:v>208.0</c:v>
                </c:pt>
                <c:pt idx="8624">
                  <c:v>208.0</c:v>
                </c:pt>
                <c:pt idx="8625">
                  <c:v>208.0</c:v>
                </c:pt>
                <c:pt idx="8626">
                  <c:v>208.0</c:v>
                </c:pt>
                <c:pt idx="8627">
                  <c:v>208.0</c:v>
                </c:pt>
                <c:pt idx="8628">
                  <c:v>208.0</c:v>
                </c:pt>
                <c:pt idx="8629">
                  <c:v>208.0</c:v>
                </c:pt>
                <c:pt idx="8630">
                  <c:v>208.0</c:v>
                </c:pt>
                <c:pt idx="8631">
                  <c:v>208.0</c:v>
                </c:pt>
                <c:pt idx="8632">
                  <c:v>208.0</c:v>
                </c:pt>
                <c:pt idx="8633">
                  <c:v>208.0</c:v>
                </c:pt>
                <c:pt idx="8634">
                  <c:v>208.0</c:v>
                </c:pt>
                <c:pt idx="8635">
                  <c:v>208.0</c:v>
                </c:pt>
                <c:pt idx="8636">
                  <c:v>208.0</c:v>
                </c:pt>
                <c:pt idx="8637">
                  <c:v>208.0</c:v>
                </c:pt>
                <c:pt idx="8638">
                  <c:v>208.0</c:v>
                </c:pt>
                <c:pt idx="8639">
                  <c:v>208.0</c:v>
                </c:pt>
                <c:pt idx="8640">
                  <c:v>208.0</c:v>
                </c:pt>
                <c:pt idx="8641">
                  <c:v>208.0</c:v>
                </c:pt>
                <c:pt idx="8642">
                  <c:v>208.0</c:v>
                </c:pt>
                <c:pt idx="8643">
                  <c:v>208.0</c:v>
                </c:pt>
                <c:pt idx="8644">
                  <c:v>208.0</c:v>
                </c:pt>
                <c:pt idx="8645">
                  <c:v>208.0</c:v>
                </c:pt>
                <c:pt idx="8646">
                  <c:v>208.0</c:v>
                </c:pt>
                <c:pt idx="8647">
                  <c:v>208.0</c:v>
                </c:pt>
                <c:pt idx="8648">
                  <c:v>208.0</c:v>
                </c:pt>
                <c:pt idx="8649">
                  <c:v>208.0</c:v>
                </c:pt>
                <c:pt idx="8650">
                  <c:v>208.0</c:v>
                </c:pt>
                <c:pt idx="8651">
                  <c:v>209.0</c:v>
                </c:pt>
                <c:pt idx="8652">
                  <c:v>209.0</c:v>
                </c:pt>
                <c:pt idx="8653">
                  <c:v>209.0</c:v>
                </c:pt>
                <c:pt idx="8654">
                  <c:v>209.0</c:v>
                </c:pt>
                <c:pt idx="8655">
                  <c:v>209.0</c:v>
                </c:pt>
                <c:pt idx="8656">
                  <c:v>209.0</c:v>
                </c:pt>
                <c:pt idx="8657">
                  <c:v>209.0</c:v>
                </c:pt>
                <c:pt idx="8658">
                  <c:v>209.0</c:v>
                </c:pt>
                <c:pt idx="8659">
                  <c:v>209.0</c:v>
                </c:pt>
                <c:pt idx="8660">
                  <c:v>209.0</c:v>
                </c:pt>
                <c:pt idx="8661">
                  <c:v>209.0</c:v>
                </c:pt>
                <c:pt idx="8662">
                  <c:v>209.0</c:v>
                </c:pt>
                <c:pt idx="8663">
                  <c:v>209.0</c:v>
                </c:pt>
                <c:pt idx="8664">
                  <c:v>210.0</c:v>
                </c:pt>
                <c:pt idx="8665">
                  <c:v>210.0</c:v>
                </c:pt>
                <c:pt idx="8666">
                  <c:v>210.0</c:v>
                </c:pt>
                <c:pt idx="8667">
                  <c:v>210.0</c:v>
                </c:pt>
                <c:pt idx="8668">
                  <c:v>210.0</c:v>
                </c:pt>
                <c:pt idx="8669">
                  <c:v>210.0</c:v>
                </c:pt>
                <c:pt idx="8670">
                  <c:v>210.0</c:v>
                </c:pt>
                <c:pt idx="8671">
                  <c:v>210.0</c:v>
                </c:pt>
                <c:pt idx="8672">
                  <c:v>210.0</c:v>
                </c:pt>
                <c:pt idx="8673">
                  <c:v>211.0</c:v>
                </c:pt>
                <c:pt idx="8674">
                  <c:v>211.0</c:v>
                </c:pt>
                <c:pt idx="8675">
                  <c:v>211.0</c:v>
                </c:pt>
                <c:pt idx="8676">
                  <c:v>211.0</c:v>
                </c:pt>
                <c:pt idx="8677">
                  <c:v>211.0</c:v>
                </c:pt>
                <c:pt idx="8678">
                  <c:v>211.0</c:v>
                </c:pt>
                <c:pt idx="8679">
                  <c:v>211.0</c:v>
                </c:pt>
                <c:pt idx="8680">
                  <c:v>211.0</c:v>
                </c:pt>
                <c:pt idx="8681">
                  <c:v>211.0</c:v>
                </c:pt>
                <c:pt idx="8682">
                  <c:v>211.0</c:v>
                </c:pt>
                <c:pt idx="8683">
                  <c:v>211.0</c:v>
                </c:pt>
                <c:pt idx="8684">
                  <c:v>211.0</c:v>
                </c:pt>
                <c:pt idx="8685">
                  <c:v>211.0</c:v>
                </c:pt>
                <c:pt idx="8686">
                  <c:v>211.0</c:v>
                </c:pt>
                <c:pt idx="8687">
                  <c:v>212.0</c:v>
                </c:pt>
                <c:pt idx="8688">
                  <c:v>212.0</c:v>
                </c:pt>
                <c:pt idx="8689">
                  <c:v>212.0</c:v>
                </c:pt>
                <c:pt idx="8690">
                  <c:v>212.0</c:v>
                </c:pt>
                <c:pt idx="8691">
                  <c:v>212.0</c:v>
                </c:pt>
                <c:pt idx="8692">
                  <c:v>212.0</c:v>
                </c:pt>
                <c:pt idx="8693">
                  <c:v>212.0</c:v>
                </c:pt>
                <c:pt idx="8694">
                  <c:v>212.0</c:v>
                </c:pt>
                <c:pt idx="8695">
                  <c:v>212.0</c:v>
                </c:pt>
                <c:pt idx="8696">
                  <c:v>213.0</c:v>
                </c:pt>
                <c:pt idx="8697">
                  <c:v>213.0</c:v>
                </c:pt>
                <c:pt idx="8698">
                  <c:v>213.0</c:v>
                </c:pt>
                <c:pt idx="8699">
                  <c:v>213.0</c:v>
                </c:pt>
                <c:pt idx="8700">
                  <c:v>213.0</c:v>
                </c:pt>
                <c:pt idx="8701">
                  <c:v>213.0</c:v>
                </c:pt>
                <c:pt idx="8702">
                  <c:v>213.0</c:v>
                </c:pt>
                <c:pt idx="8703">
                  <c:v>213.0</c:v>
                </c:pt>
                <c:pt idx="8704">
                  <c:v>213.0</c:v>
                </c:pt>
                <c:pt idx="8705">
                  <c:v>213.0</c:v>
                </c:pt>
                <c:pt idx="8706">
                  <c:v>213.0</c:v>
                </c:pt>
                <c:pt idx="8707">
                  <c:v>213.0</c:v>
                </c:pt>
                <c:pt idx="8708">
                  <c:v>213.0</c:v>
                </c:pt>
                <c:pt idx="8709">
                  <c:v>213.0</c:v>
                </c:pt>
                <c:pt idx="8710">
                  <c:v>213.0</c:v>
                </c:pt>
                <c:pt idx="8711">
                  <c:v>213.0</c:v>
                </c:pt>
                <c:pt idx="8712">
                  <c:v>213.0</c:v>
                </c:pt>
                <c:pt idx="8713">
                  <c:v>213.0</c:v>
                </c:pt>
                <c:pt idx="8714">
                  <c:v>213.0</c:v>
                </c:pt>
                <c:pt idx="8715">
                  <c:v>213.0</c:v>
                </c:pt>
                <c:pt idx="8716">
                  <c:v>213.0</c:v>
                </c:pt>
                <c:pt idx="8717">
                  <c:v>213.0</c:v>
                </c:pt>
                <c:pt idx="8718">
                  <c:v>213.0</c:v>
                </c:pt>
                <c:pt idx="8719">
                  <c:v>213.0</c:v>
                </c:pt>
                <c:pt idx="8720">
                  <c:v>213.0</c:v>
                </c:pt>
                <c:pt idx="8721">
                  <c:v>213.0</c:v>
                </c:pt>
                <c:pt idx="8722">
                  <c:v>213.0</c:v>
                </c:pt>
                <c:pt idx="8723">
                  <c:v>213.0</c:v>
                </c:pt>
                <c:pt idx="8724">
                  <c:v>213.0</c:v>
                </c:pt>
                <c:pt idx="8725">
                  <c:v>213.0</c:v>
                </c:pt>
                <c:pt idx="8726">
                  <c:v>213.0</c:v>
                </c:pt>
                <c:pt idx="8727">
                  <c:v>213.0</c:v>
                </c:pt>
                <c:pt idx="8728">
                  <c:v>213.0</c:v>
                </c:pt>
                <c:pt idx="8729">
                  <c:v>213.0</c:v>
                </c:pt>
                <c:pt idx="8730">
                  <c:v>213.0</c:v>
                </c:pt>
                <c:pt idx="8731">
                  <c:v>213.0</c:v>
                </c:pt>
                <c:pt idx="8732">
                  <c:v>213.0</c:v>
                </c:pt>
                <c:pt idx="8733">
                  <c:v>213.0</c:v>
                </c:pt>
                <c:pt idx="8734">
                  <c:v>213.0</c:v>
                </c:pt>
                <c:pt idx="8735">
                  <c:v>213.0</c:v>
                </c:pt>
                <c:pt idx="8736">
                  <c:v>213.0</c:v>
                </c:pt>
                <c:pt idx="8737">
                  <c:v>213.0</c:v>
                </c:pt>
                <c:pt idx="8738">
                  <c:v>213.0</c:v>
                </c:pt>
                <c:pt idx="8739">
                  <c:v>213.0</c:v>
                </c:pt>
                <c:pt idx="8740">
                  <c:v>213.0</c:v>
                </c:pt>
                <c:pt idx="8741">
                  <c:v>213.0</c:v>
                </c:pt>
                <c:pt idx="8742">
                  <c:v>213.0</c:v>
                </c:pt>
                <c:pt idx="8743">
                  <c:v>213.0</c:v>
                </c:pt>
                <c:pt idx="8744">
                  <c:v>213.0</c:v>
                </c:pt>
                <c:pt idx="8745">
                  <c:v>213.0</c:v>
                </c:pt>
                <c:pt idx="8746">
                  <c:v>213.0</c:v>
                </c:pt>
                <c:pt idx="8747">
                  <c:v>213.0</c:v>
                </c:pt>
                <c:pt idx="8748">
                  <c:v>213.0</c:v>
                </c:pt>
                <c:pt idx="8749">
                  <c:v>213.0</c:v>
                </c:pt>
                <c:pt idx="8750">
                  <c:v>213.0</c:v>
                </c:pt>
                <c:pt idx="8751">
                  <c:v>213.0</c:v>
                </c:pt>
                <c:pt idx="8752">
                  <c:v>213.0</c:v>
                </c:pt>
                <c:pt idx="8753">
                  <c:v>213.0</c:v>
                </c:pt>
                <c:pt idx="8754">
                  <c:v>213.0</c:v>
                </c:pt>
                <c:pt idx="8755">
                  <c:v>213.0</c:v>
                </c:pt>
                <c:pt idx="8756">
                  <c:v>213.0</c:v>
                </c:pt>
                <c:pt idx="8757">
                  <c:v>213.0</c:v>
                </c:pt>
                <c:pt idx="8758">
                  <c:v>213.0</c:v>
                </c:pt>
                <c:pt idx="8759">
                  <c:v>213.0</c:v>
                </c:pt>
                <c:pt idx="8760">
                  <c:v>213.0</c:v>
                </c:pt>
                <c:pt idx="8761">
                  <c:v>213.0</c:v>
                </c:pt>
                <c:pt idx="8762">
                  <c:v>213.0</c:v>
                </c:pt>
                <c:pt idx="8763">
                  <c:v>213.0</c:v>
                </c:pt>
                <c:pt idx="8764">
                  <c:v>213.0</c:v>
                </c:pt>
                <c:pt idx="8765">
                  <c:v>213.0</c:v>
                </c:pt>
                <c:pt idx="8766">
                  <c:v>213.0</c:v>
                </c:pt>
                <c:pt idx="8767">
                  <c:v>213.0</c:v>
                </c:pt>
                <c:pt idx="8768">
                  <c:v>213.0</c:v>
                </c:pt>
                <c:pt idx="8769">
                  <c:v>213.0</c:v>
                </c:pt>
                <c:pt idx="8770">
                  <c:v>213.0</c:v>
                </c:pt>
                <c:pt idx="8771">
                  <c:v>213.0</c:v>
                </c:pt>
                <c:pt idx="8772">
                  <c:v>213.0</c:v>
                </c:pt>
                <c:pt idx="8773">
                  <c:v>213.0</c:v>
                </c:pt>
                <c:pt idx="8774">
                  <c:v>213.0</c:v>
                </c:pt>
                <c:pt idx="8775">
                  <c:v>213.0</c:v>
                </c:pt>
                <c:pt idx="8776">
                  <c:v>213.0</c:v>
                </c:pt>
                <c:pt idx="8777">
                  <c:v>213.0</c:v>
                </c:pt>
                <c:pt idx="8778">
                  <c:v>213.0</c:v>
                </c:pt>
                <c:pt idx="8779">
                  <c:v>213.0</c:v>
                </c:pt>
                <c:pt idx="8780">
                  <c:v>213.0</c:v>
                </c:pt>
                <c:pt idx="8781">
                  <c:v>213.0</c:v>
                </c:pt>
                <c:pt idx="8782">
                  <c:v>213.0</c:v>
                </c:pt>
                <c:pt idx="8783">
                  <c:v>213.0</c:v>
                </c:pt>
                <c:pt idx="8784">
                  <c:v>213.0</c:v>
                </c:pt>
                <c:pt idx="8785">
                  <c:v>213.0</c:v>
                </c:pt>
                <c:pt idx="8786">
                  <c:v>213.0</c:v>
                </c:pt>
                <c:pt idx="8787">
                  <c:v>213.0</c:v>
                </c:pt>
                <c:pt idx="8788">
                  <c:v>214.0</c:v>
                </c:pt>
                <c:pt idx="8789">
                  <c:v>214.0</c:v>
                </c:pt>
                <c:pt idx="8790">
                  <c:v>214.0</c:v>
                </c:pt>
                <c:pt idx="8791">
                  <c:v>214.0</c:v>
                </c:pt>
                <c:pt idx="8792">
                  <c:v>214.0</c:v>
                </c:pt>
                <c:pt idx="8793">
                  <c:v>214.0</c:v>
                </c:pt>
                <c:pt idx="8794">
                  <c:v>214.0</c:v>
                </c:pt>
                <c:pt idx="8795">
                  <c:v>214.0</c:v>
                </c:pt>
                <c:pt idx="8796">
                  <c:v>214.0</c:v>
                </c:pt>
                <c:pt idx="8797">
                  <c:v>215.0</c:v>
                </c:pt>
                <c:pt idx="8798">
                  <c:v>215.0</c:v>
                </c:pt>
                <c:pt idx="8799">
                  <c:v>215.0</c:v>
                </c:pt>
                <c:pt idx="8800">
                  <c:v>215.0</c:v>
                </c:pt>
                <c:pt idx="8801">
                  <c:v>215.0</c:v>
                </c:pt>
                <c:pt idx="8802">
                  <c:v>215.0</c:v>
                </c:pt>
                <c:pt idx="8803">
                  <c:v>215.0</c:v>
                </c:pt>
                <c:pt idx="8804">
                  <c:v>215.0</c:v>
                </c:pt>
                <c:pt idx="8805">
                  <c:v>215.0</c:v>
                </c:pt>
                <c:pt idx="8806">
                  <c:v>215.0</c:v>
                </c:pt>
                <c:pt idx="8807">
                  <c:v>215.0</c:v>
                </c:pt>
                <c:pt idx="8808">
                  <c:v>215.0</c:v>
                </c:pt>
                <c:pt idx="8809">
                  <c:v>215.0</c:v>
                </c:pt>
                <c:pt idx="8810">
                  <c:v>215.0</c:v>
                </c:pt>
                <c:pt idx="8811">
                  <c:v>215.0</c:v>
                </c:pt>
                <c:pt idx="8812">
                  <c:v>215.0</c:v>
                </c:pt>
                <c:pt idx="8813">
                  <c:v>215.0</c:v>
                </c:pt>
                <c:pt idx="8814">
                  <c:v>215.0</c:v>
                </c:pt>
                <c:pt idx="8815">
                  <c:v>215.0</c:v>
                </c:pt>
                <c:pt idx="8816">
                  <c:v>215.0</c:v>
                </c:pt>
                <c:pt idx="8817">
                  <c:v>215.0</c:v>
                </c:pt>
                <c:pt idx="8818">
                  <c:v>215.0</c:v>
                </c:pt>
                <c:pt idx="8819">
                  <c:v>215.0</c:v>
                </c:pt>
                <c:pt idx="8820">
                  <c:v>215.0</c:v>
                </c:pt>
                <c:pt idx="8821">
                  <c:v>215.0</c:v>
                </c:pt>
                <c:pt idx="8822">
                  <c:v>215.0</c:v>
                </c:pt>
                <c:pt idx="8823">
                  <c:v>215.0</c:v>
                </c:pt>
                <c:pt idx="8824">
                  <c:v>215.0</c:v>
                </c:pt>
                <c:pt idx="8825">
                  <c:v>215.0</c:v>
                </c:pt>
                <c:pt idx="8826">
                  <c:v>215.0</c:v>
                </c:pt>
                <c:pt idx="8827">
                  <c:v>215.0</c:v>
                </c:pt>
                <c:pt idx="8828">
                  <c:v>215.0</c:v>
                </c:pt>
                <c:pt idx="8829">
                  <c:v>215.0</c:v>
                </c:pt>
                <c:pt idx="8830">
                  <c:v>215.0</c:v>
                </c:pt>
                <c:pt idx="8831">
                  <c:v>215.0</c:v>
                </c:pt>
                <c:pt idx="8832">
                  <c:v>215.0</c:v>
                </c:pt>
                <c:pt idx="8833">
                  <c:v>215.0</c:v>
                </c:pt>
                <c:pt idx="8834">
                  <c:v>215.0</c:v>
                </c:pt>
                <c:pt idx="8835">
                  <c:v>215.0</c:v>
                </c:pt>
                <c:pt idx="8836">
                  <c:v>215.0</c:v>
                </c:pt>
                <c:pt idx="8837">
                  <c:v>215.0</c:v>
                </c:pt>
                <c:pt idx="8838">
                  <c:v>215.0</c:v>
                </c:pt>
                <c:pt idx="8839">
                  <c:v>215.0</c:v>
                </c:pt>
                <c:pt idx="8840">
                  <c:v>215.0</c:v>
                </c:pt>
                <c:pt idx="8841">
                  <c:v>215.0</c:v>
                </c:pt>
                <c:pt idx="8842">
                  <c:v>215.0</c:v>
                </c:pt>
                <c:pt idx="8843">
                  <c:v>215.0</c:v>
                </c:pt>
                <c:pt idx="8844">
                  <c:v>215.0</c:v>
                </c:pt>
                <c:pt idx="8845">
                  <c:v>215.0</c:v>
                </c:pt>
                <c:pt idx="8846">
                  <c:v>215.0</c:v>
                </c:pt>
                <c:pt idx="8847">
                  <c:v>215.0</c:v>
                </c:pt>
                <c:pt idx="8848">
                  <c:v>215.0</c:v>
                </c:pt>
                <c:pt idx="8849">
                  <c:v>215.0</c:v>
                </c:pt>
                <c:pt idx="8850">
                  <c:v>215.0</c:v>
                </c:pt>
                <c:pt idx="8851">
                  <c:v>215.0</c:v>
                </c:pt>
                <c:pt idx="8852">
                  <c:v>215.0</c:v>
                </c:pt>
                <c:pt idx="8853">
                  <c:v>215.0</c:v>
                </c:pt>
                <c:pt idx="8854">
                  <c:v>215.0</c:v>
                </c:pt>
                <c:pt idx="8855">
                  <c:v>215.0</c:v>
                </c:pt>
                <c:pt idx="8856">
                  <c:v>215.0</c:v>
                </c:pt>
                <c:pt idx="8857">
                  <c:v>215.0</c:v>
                </c:pt>
                <c:pt idx="8858">
                  <c:v>215.0</c:v>
                </c:pt>
                <c:pt idx="8859">
                  <c:v>216.0</c:v>
                </c:pt>
                <c:pt idx="8860">
                  <c:v>217.0</c:v>
                </c:pt>
                <c:pt idx="8861">
                  <c:v>217.0</c:v>
                </c:pt>
                <c:pt idx="8862">
                  <c:v>217.0</c:v>
                </c:pt>
                <c:pt idx="8863">
                  <c:v>217.0</c:v>
                </c:pt>
                <c:pt idx="8864">
                  <c:v>217.0</c:v>
                </c:pt>
                <c:pt idx="8865">
                  <c:v>217.0</c:v>
                </c:pt>
                <c:pt idx="8866">
                  <c:v>217.0</c:v>
                </c:pt>
                <c:pt idx="8867">
                  <c:v>217.0</c:v>
                </c:pt>
                <c:pt idx="8868">
                  <c:v>217.0</c:v>
                </c:pt>
                <c:pt idx="8869">
                  <c:v>217.0</c:v>
                </c:pt>
                <c:pt idx="8870">
                  <c:v>217.0</c:v>
                </c:pt>
                <c:pt idx="8871">
                  <c:v>217.0</c:v>
                </c:pt>
                <c:pt idx="8872">
                  <c:v>217.0</c:v>
                </c:pt>
                <c:pt idx="8873">
                  <c:v>217.0</c:v>
                </c:pt>
                <c:pt idx="8874">
                  <c:v>218.0</c:v>
                </c:pt>
                <c:pt idx="8875">
                  <c:v>218.0</c:v>
                </c:pt>
                <c:pt idx="8876">
                  <c:v>218.0</c:v>
                </c:pt>
                <c:pt idx="8877">
                  <c:v>218.0</c:v>
                </c:pt>
                <c:pt idx="8878">
                  <c:v>218.0</c:v>
                </c:pt>
                <c:pt idx="8879">
                  <c:v>218.0</c:v>
                </c:pt>
                <c:pt idx="8880">
                  <c:v>218.0</c:v>
                </c:pt>
                <c:pt idx="8881">
                  <c:v>218.0</c:v>
                </c:pt>
                <c:pt idx="8882">
                  <c:v>218.0</c:v>
                </c:pt>
                <c:pt idx="8883">
                  <c:v>218.0</c:v>
                </c:pt>
                <c:pt idx="8884">
                  <c:v>219.0</c:v>
                </c:pt>
                <c:pt idx="8885">
                  <c:v>219.0</c:v>
                </c:pt>
                <c:pt idx="8886">
                  <c:v>219.0</c:v>
                </c:pt>
                <c:pt idx="8887">
                  <c:v>219.0</c:v>
                </c:pt>
                <c:pt idx="8888">
                  <c:v>219.0</c:v>
                </c:pt>
                <c:pt idx="8889">
                  <c:v>219.0</c:v>
                </c:pt>
                <c:pt idx="8890">
                  <c:v>219.0</c:v>
                </c:pt>
                <c:pt idx="8891">
                  <c:v>219.0</c:v>
                </c:pt>
                <c:pt idx="8892">
                  <c:v>219.0</c:v>
                </c:pt>
                <c:pt idx="8893">
                  <c:v>219.0</c:v>
                </c:pt>
                <c:pt idx="8894">
                  <c:v>219.0</c:v>
                </c:pt>
                <c:pt idx="8895">
                  <c:v>219.0</c:v>
                </c:pt>
                <c:pt idx="8896">
                  <c:v>219.0</c:v>
                </c:pt>
                <c:pt idx="8897">
                  <c:v>220.0</c:v>
                </c:pt>
                <c:pt idx="8898">
                  <c:v>220.0</c:v>
                </c:pt>
                <c:pt idx="8899">
                  <c:v>220.0</c:v>
                </c:pt>
                <c:pt idx="8900">
                  <c:v>220.0</c:v>
                </c:pt>
                <c:pt idx="8901">
                  <c:v>220.0</c:v>
                </c:pt>
                <c:pt idx="8902">
                  <c:v>220.0</c:v>
                </c:pt>
                <c:pt idx="8903">
                  <c:v>220.0</c:v>
                </c:pt>
                <c:pt idx="8904">
                  <c:v>220.0</c:v>
                </c:pt>
                <c:pt idx="8905">
                  <c:v>220.0</c:v>
                </c:pt>
                <c:pt idx="8906">
                  <c:v>220.0</c:v>
                </c:pt>
                <c:pt idx="8907">
                  <c:v>220.0</c:v>
                </c:pt>
                <c:pt idx="8908">
                  <c:v>220.0</c:v>
                </c:pt>
                <c:pt idx="8909">
                  <c:v>220.0</c:v>
                </c:pt>
                <c:pt idx="8910">
                  <c:v>220.0</c:v>
                </c:pt>
                <c:pt idx="8911">
                  <c:v>220.0</c:v>
                </c:pt>
                <c:pt idx="8912">
                  <c:v>220.0</c:v>
                </c:pt>
                <c:pt idx="8913">
                  <c:v>220.0</c:v>
                </c:pt>
                <c:pt idx="8914">
                  <c:v>220.0</c:v>
                </c:pt>
                <c:pt idx="8915">
                  <c:v>220.0</c:v>
                </c:pt>
                <c:pt idx="8916">
                  <c:v>220.0</c:v>
                </c:pt>
                <c:pt idx="8917">
                  <c:v>220.0</c:v>
                </c:pt>
                <c:pt idx="8918">
                  <c:v>220.0</c:v>
                </c:pt>
                <c:pt idx="8919">
                  <c:v>220.0</c:v>
                </c:pt>
                <c:pt idx="8920">
                  <c:v>220.0</c:v>
                </c:pt>
                <c:pt idx="8921">
                  <c:v>220.0</c:v>
                </c:pt>
                <c:pt idx="8922">
                  <c:v>220.0</c:v>
                </c:pt>
                <c:pt idx="8923">
                  <c:v>220.0</c:v>
                </c:pt>
                <c:pt idx="8924">
                  <c:v>220.0</c:v>
                </c:pt>
                <c:pt idx="8925">
                  <c:v>220.0</c:v>
                </c:pt>
                <c:pt idx="8926">
                  <c:v>220.0</c:v>
                </c:pt>
                <c:pt idx="8927">
                  <c:v>220.0</c:v>
                </c:pt>
                <c:pt idx="8928">
                  <c:v>220.0</c:v>
                </c:pt>
                <c:pt idx="8929">
                  <c:v>220.0</c:v>
                </c:pt>
                <c:pt idx="8930">
                  <c:v>220.0</c:v>
                </c:pt>
                <c:pt idx="8931">
                  <c:v>220.0</c:v>
                </c:pt>
                <c:pt idx="8932">
                  <c:v>220.0</c:v>
                </c:pt>
                <c:pt idx="8933">
                  <c:v>220.0</c:v>
                </c:pt>
                <c:pt idx="8934">
                  <c:v>220.0</c:v>
                </c:pt>
                <c:pt idx="8935">
                  <c:v>220.0</c:v>
                </c:pt>
                <c:pt idx="8936">
                  <c:v>220.0</c:v>
                </c:pt>
                <c:pt idx="8937">
                  <c:v>220.0</c:v>
                </c:pt>
                <c:pt idx="8938">
                  <c:v>220.0</c:v>
                </c:pt>
                <c:pt idx="8939">
                  <c:v>220.0</c:v>
                </c:pt>
                <c:pt idx="8940">
                  <c:v>220.0</c:v>
                </c:pt>
                <c:pt idx="8941">
                  <c:v>220.0</c:v>
                </c:pt>
                <c:pt idx="8942">
                  <c:v>220.0</c:v>
                </c:pt>
                <c:pt idx="8943">
                  <c:v>220.0</c:v>
                </c:pt>
                <c:pt idx="8944">
                  <c:v>220.0</c:v>
                </c:pt>
                <c:pt idx="8945">
                  <c:v>220.0</c:v>
                </c:pt>
                <c:pt idx="8946">
                  <c:v>220.0</c:v>
                </c:pt>
                <c:pt idx="8947">
                  <c:v>220.0</c:v>
                </c:pt>
                <c:pt idx="8948">
                  <c:v>220.0</c:v>
                </c:pt>
                <c:pt idx="8949">
                  <c:v>220.0</c:v>
                </c:pt>
                <c:pt idx="8950">
                  <c:v>220.0</c:v>
                </c:pt>
                <c:pt idx="8951">
                  <c:v>220.0</c:v>
                </c:pt>
                <c:pt idx="8952">
                  <c:v>220.0</c:v>
                </c:pt>
                <c:pt idx="8953">
                  <c:v>220.0</c:v>
                </c:pt>
                <c:pt idx="8954">
                  <c:v>220.0</c:v>
                </c:pt>
                <c:pt idx="8955">
                  <c:v>220.0</c:v>
                </c:pt>
                <c:pt idx="8956">
                  <c:v>220.0</c:v>
                </c:pt>
                <c:pt idx="8957">
                  <c:v>220.0</c:v>
                </c:pt>
                <c:pt idx="8958">
                  <c:v>220.0</c:v>
                </c:pt>
                <c:pt idx="8959">
                  <c:v>220.0</c:v>
                </c:pt>
                <c:pt idx="8960">
                  <c:v>220.0</c:v>
                </c:pt>
                <c:pt idx="8961">
                  <c:v>220.0</c:v>
                </c:pt>
                <c:pt idx="8962">
                  <c:v>220.0</c:v>
                </c:pt>
                <c:pt idx="8963">
                  <c:v>220.0</c:v>
                </c:pt>
                <c:pt idx="8964">
                  <c:v>220.0</c:v>
                </c:pt>
                <c:pt idx="8965">
                  <c:v>220.0</c:v>
                </c:pt>
                <c:pt idx="8966">
                  <c:v>220.0</c:v>
                </c:pt>
                <c:pt idx="8967">
                  <c:v>220.0</c:v>
                </c:pt>
                <c:pt idx="8968">
                  <c:v>220.0</c:v>
                </c:pt>
                <c:pt idx="8969">
                  <c:v>220.0</c:v>
                </c:pt>
                <c:pt idx="8970">
                  <c:v>220.0</c:v>
                </c:pt>
                <c:pt idx="8971">
                  <c:v>220.0</c:v>
                </c:pt>
                <c:pt idx="8972">
                  <c:v>220.0</c:v>
                </c:pt>
                <c:pt idx="8973">
                  <c:v>220.0</c:v>
                </c:pt>
                <c:pt idx="8974">
                  <c:v>220.0</c:v>
                </c:pt>
                <c:pt idx="8975">
                  <c:v>220.0</c:v>
                </c:pt>
                <c:pt idx="8976">
                  <c:v>220.0</c:v>
                </c:pt>
                <c:pt idx="8977">
                  <c:v>220.0</c:v>
                </c:pt>
                <c:pt idx="8978">
                  <c:v>220.0</c:v>
                </c:pt>
                <c:pt idx="8979">
                  <c:v>220.0</c:v>
                </c:pt>
                <c:pt idx="8980">
                  <c:v>220.0</c:v>
                </c:pt>
                <c:pt idx="8981">
                  <c:v>220.0</c:v>
                </c:pt>
                <c:pt idx="8982">
                  <c:v>220.0</c:v>
                </c:pt>
                <c:pt idx="8983">
                  <c:v>220.0</c:v>
                </c:pt>
                <c:pt idx="8984">
                  <c:v>220.0</c:v>
                </c:pt>
                <c:pt idx="8985">
                  <c:v>220.0</c:v>
                </c:pt>
                <c:pt idx="8986">
                  <c:v>220.0</c:v>
                </c:pt>
                <c:pt idx="8987">
                  <c:v>220.0</c:v>
                </c:pt>
                <c:pt idx="8988">
                  <c:v>220.0</c:v>
                </c:pt>
                <c:pt idx="8989">
                  <c:v>220.0</c:v>
                </c:pt>
                <c:pt idx="8990">
                  <c:v>220.0</c:v>
                </c:pt>
                <c:pt idx="8991">
                  <c:v>220.0</c:v>
                </c:pt>
                <c:pt idx="8992">
                  <c:v>220.0</c:v>
                </c:pt>
                <c:pt idx="8993">
                  <c:v>220.0</c:v>
                </c:pt>
                <c:pt idx="8994">
                  <c:v>220.0</c:v>
                </c:pt>
                <c:pt idx="8995">
                  <c:v>220.0</c:v>
                </c:pt>
                <c:pt idx="8996">
                  <c:v>220.0</c:v>
                </c:pt>
                <c:pt idx="8997">
                  <c:v>220.0</c:v>
                </c:pt>
                <c:pt idx="8998">
                  <c:v>220.0</c:v>
                </c:pt>
                <c:pt idx="8999">
                  <c:v>220.0</c:v>
                </c:pt>
                <c:pt idx="9000">
                  <c:v>220.0</c:v>
                </c:pt>
                <c:pt idx="9001">
                  <c:v>220.0</c:v>
                </c:pt>
                <c:pt idx="9002">
                  <c:v>220.0</c:v>
                </c:pt>
                <c:pt idx="9003">
                  <c:v>220.0</c:v>
                </c:pt>
                <c:pt idx="9004">
                  <c:v>220.0</c:v>
                </c:pt>
                <c:pt idx="9005">
                  <c:v>220.0</c:v>
                </c:pt>
                <c:pt idx="9006">
                  <c:v>220.0</c:v>
                </c:pt>
                <c:pt idx="9007">
                  <c:v>220.0</c:v>
                </c:pt>
                <c:pt idx="9008">
                  <c:v>220.0</c:v>
                </c:pt>
                <c:pt idx="9009">
                  <c:v>220.0</c:v>
                </c:pt>
                <c:pt idx="9010">
                  <c:v>220.0</c:v>
                </c:pt>
                <c:pt idx="9011">
                  <c:v>220.0</c:v>
                </c:pt>
                <c:pt idx="9012">
                  <c:v>220.0</c:v>
                </c:pt>
                <c:pt idx="9013">
                  <c:v>220.0</c:v>
                </c:pt>
                <c:pt idx="9014">
                  <c:v>220.0</c:v>
                </c:pt>
                <c:pt idx="9015">
                  <c:v>220.0</c:v>
                </c:pt>
                <c:pt idx="9016">
                  <c:v>220.0</c:v>
                </c:pt>
                <c:pt idx="9017">
                  <c:v>220.0</c:v>
                </c:pt>
                <c:pt idx="9018">
                  <c:v>220.0</c:v>
                </c:pt>
                <c:pt idx="9019">
                  <c:v>220.0</c:v>
                </c:pt>
                <c:pt idx="9020">
                  <c:v>220.0</c:v>
                </c:pt>
                <c:pt idx="9021">
                  <c:v>220.0</c:v>
                </c:pt>
                <c:pt idx="9022">
                  <c:v>220.0</c:v>
                </c:pt>
                <c:pt idx="9023">
                  <c:v>220.0</c:v>
                </c:pt>
                <c:pt idx="9024">
                  <c:v>220.0</c:v>
                </c:pt>
                <c:pt idx="9025">
                  <c:v>221.0</c:v>
                </c:pt>
                <c:pt idx="9026">
                  <c:v>221.0</c:v>
                </c:pt>
                <c:pt idx="9027">
                  <c:v>221.0</c:v>
                </c:pt>
                <c:pt idx="9028">
                  <c:v>221.0</c:v>
                </c:pt>
                <c:pt idx="9029">
                  <c:v>221.0</c:v>
                </c:pt>
                <c:pt idx="9030">
                  <c:v>221.0</c:v>
                </c:pt>
                <c:pt idx="9031">
                  <c:v>221.0</c:v>
                </c:pt>
                <c:pt idx="9032">
                  <c:v>222.0</c:v>
                </c:pt>
                <c:pt idx="9033">
                  <c:v>222.0</c:v>
                </c:pt>
                <c:pt idx="9034">
                  <c:v>222.0</c:v>
                </c:pt>
                <c:pt idx="9035">
                  <c:v>222.0</c:v>
                </c:pt>
                <c:pt idx="9036">
                  <c:v>222.0</c:v>
                </c:pt>
                <c:pt idx="9037">
                  <c:v>222.0</c:v>
                </c:pt>
                <c:pt idx="9038">
                  <c:v>222.0</c:v>
                </c:pt>
                <c:pt idx="9039">
                  <c:v>222.0</c:v>
                </c:pt>
                <c:pt idx="9040">
                  <c:v>222.0</c:v>
                </c:pt>
                <c:pt idx="9041">
                  <c:v>222.0</c:v>
                </c:pt>
                <c:pt idx="9042">
                  <c:v>222.0</c:v>
                </c:pt>
                <c:pt idx="9043">
                  <c:v>223.0</c:v>
                </c:pt>
                <c:pt idx="9044">
                  <c:v>223.0</c:v>
                </c:pt>
                <c:pt idx="9045">
                  <c:v>223.0</c:v>
                </c:pt>
                <c:pt idx="9046">
                  <c:v>223.0</c:v>
                </c:pt>
                <c:pt idx="9047">
                  <c:v>223.0</c:v>
                </c:pt>
                <c:pt idx="9048">
                  <c:v>223.0</c:v>
                </c:pt>
                <c:pt idx="9049">
                  <c:v>223.0</c:v>
                </c:pt>
                <c:pt idx="9050">
                  <c:v>223.0</c:v>
                </c:pt>
                <c:pt idx="9051">
                  <c:v>223.0</c:v>
                </c:pt>
                <c:pt idx="9052">
                  <c:v>223.0</c:v>
                </c:pt>
                <c:pt idx="9053">
                  <c:v>223.0</c:v>
                </c:pt>
                <c:pt idx="9054">
                  <c:v>223.0</c:v>
                </c:pt>
                <c:pt idx="9055">
                  <c:v>223.0</c:v>
                </c:pt>
                <c:pt idx="9056">
                  <c:v>223.0</c:v>
                </c:pt>
                <c:pt idx="9057">
                  <c:v>224.0</c:v>
                </c:pt>
                <c:pt idx="9058">
                  <c:v>224.0</c:v>
                </c:pt>
                <c:pt idx="9059">
                  <c:v>224.0</c:v>
                </c:pt>
                <c:pt idx="9060">
                  <c:v>224.0</c:v>
                </c:pt>
                <c:pt idx="9061">
                  <c:v>224.0</c:v>
                </c:pt>
                <c:pt idx="9062">
                  <c:v>224.0</c:v>
                </c:pt>
                <c:pt idx="9063">
                  <c:v>225.0</c:v>
                </c:pt>
                <c:pt idx="9064">
                  <c:v>225.0</c:v>
                </c:pt>
                <c:pt idx="9065">
                  <c:v>225.0</c:v>
                </c:pt>
                <c:pt idx="9066">
                  <c:v>225.0</c:v>
                </c:pt>
                <c:pt idx="9067">
                  <c:v>225.0</c:v>
                </c:pt>
                <c:pt idx="9068">
                  <c:v>225.0</c:v>
                </c:pt>
                <c:pt idx="9069">
                  <c:v>225.0</c:v>
                </c:pt>
                <c:pt idx="9070">
                  <c:v>225.0</c:v>
                </c:pt>
                <c:pt idx="9071">
                  <c:v>225.0</c:v>
                </c:pt>
                <c:pt idx="9072">
                  <c:v>225.0</c:v>
                </c:pt>
                <c:pt idx="9073">
                  <c:v>225.0</c:v>
                </c:pt>
                <c:pt idx="9074">
                  <c:v>225.0</c:v>
                </c:pt>
                <c:pt idx="9075">
                  <c:v>225.0</c:v>
                </c:pt>
                <c:pt idx="9076">
                  <c:v>225.0</c:v>
                </c:pt>
                <c:pt idx="9077">
                  <c:v>225.0</c:v>
                </c:pt>
                <c:pt idx="9078">
                  <c:v>225.0</c:v>
                </c:pt>
                <c:pt idx="9079">
                  <c:v>225.0</c:v>
                </c:pt>
                <c:pt idx="9080">
                  <c:v>225.0</c:v>
                </c:pt>
                <c:pt idx="9081">
                  <c:v>225.0</c:v>
                </c:pt>
                <c:pt idx="9082">
                  <c:v>225.0</c:v>
                </c:pt>
                <c:pt idx="9083">
                  <c:v>225.0</c:v>
                </c:pt>
                <c:pt idx="9084">
                  <c:v>225.0</c:v>
                </c:pt>
                <c:pt idx="9085">
                  <c:v>225.0</c:v>
                </c:pt>
                <c:pt idx="9086">
                  <c:v>225.0</c:v>
                </c:pt>
                <c:pt idx="9087">
                  <c:v>225.0</c:v>
                </c:pt>
                <c:pt idx="9088">
                  <c:v>225.0</c:v>
                </c:pt>
                <c:pt idx="9089">
                  <c:v>225.0</c:v>
                </c:pt>
                <c:pt idx="9090">
                  <c:v>225.0</c:v>
                </c:pt>
                <c:pt idx="9091">
                  <c:v>225.0</c:v>
                </c:pt>
                <c:pt idx="9092">
                  <c:v>225.0</c:v>
                </c:pt>
                <c:pt idx="9093">
                  <c:v>225.0</c:v>
                </c:pt>
                <c:pt idx="9094">
                  <c:v>225.0</c:v>
                </c:pt>
                <c:pt idx="9095">
                  <c:v>225.0</c:v>
                </c:pt>
                <c:pt idx="9096">
                  <c:v>225.0</c:v>
                </c:pt>
                <c:pt idx="9097">
                  <c:v>225.0</c:v>
                </c:pt>
                <c:pt idx="9098">
                  <c:v>225.0</c:v>
                </c:pt>
                <c:pt idx="9099">
                  <c:v>225.0</c:v>
                </c:pt>
                <c:pt idx="9100">
                  <c:v>225.0</c:v>
                </c:pt>
                <c:pt idx="9101">
                  <c:v>225.0</c:v>
                </c:pt>
                <c:pt idx="9102">
                  <c:v>225.0</c:v>
                </c:pt>
                <c:pt idx="9103">
                  <c:v>225.0</c:v>
                </c:pt>
                <c:pt idx="9104">
                  <c:v>225.0</c:v>
                </c:pt>
                <c:pt idx="9105">
                  <c:v>225.0</c:v>
                </c:pt>
                <c:pt idx="9106">
                  <c:v>225.0</c:v>
                </c:pt>
                <c:pt idx="9107">
                  <c:v>225.0</c:v>
                </c:pt>
                <c:pt idx="9108">
                  <c:v>225.0</c:v>
                </c:pt>
                <c:pt idx="9109">
                  <c:v>225.0</c:v>
                </c:pt>
                <c:pt idx="9110">
                  <c:v>225.0</c:v>
                </c:pt>
                <c:pt idx="9111">
                  <c:v>225.0</c:v>
                </c:pt>
                <c:pt idx="9112">
                  <c:v>225.0</c:v>
                </c:pt>
                <c:pt idx="9113">
                  <c:v>225.0</c:v>
                </c:pt>
                <c:pt idx="9114">
                  <c:v>225.0</c:v>
                </c:pt>
                <c:pt idx="9115">
                  <c:v>225.0</c:v>
                </c:pt>
                <c:pt idx="9116">
                  <c:v>225.0</c:v>
                </c:pt>
                <c:pt idx="9117">
                  <c:v>225.0</c:v>
                </c:pt>
                <c:pt idx="9118">
                  <c:v>225.0</c:v>
                </c:pt>
                <c:pt idx="9119">
                  <c:v>225.0</c:v>
                </c:pt>
                <c:pt idx="9120">
                  <c:v>225.0</c:v>
                </c:pt>
                <c:pt idx="9121">
                  <c:v>225.0</c:v>
                </c:pt>
                <c:pt idx="9122">
                  <c:v>225.0</c:v>
                </c:pt>
                <c:pt idx="9123">
                  <c:v>225.0</c:v>
                </c:pt>
                <c:pt idx="9124">
                  <c:v>225.0</c:v>
                </c:pt>
                <c:pt idx="9125">
                  <c:v>225.0</c:v>
                </c:pt>
                <c:pt idx="9126">
                  <c:v>225.0</c:v>
                </c:pt>
                <c:pt idx="9127">
                  <c:v>225.0</c:v>
                </c:pt>
                <c:pt idx="9128">
                  <c:v>225.0</c:v>
                </c:pt>
                <c:pt idx="9129">
                  <c:v>225.0</c:v>
                </c:pt>
                <c:pt idx="9130">
                  <c:v>225.0</c:v>
                </c:pt>
                <c:pt idx="9131">
                  <c:v>225.0</c:v>
                </c:pt>
                <c:pt idx="9132">
                  <c:v>225.0</c:v>
                </c:pt>
                <c:pt idx="9133">
                  <c:v>225.0</c:v>
                </c:pt>
                <c:pt idx="9134">
                  <c:v>225.0</c:v>
                </c:pt>
                <c:pt idx="9135">
                  <c:v>225.0</c:v>
                </c:pt>
                <c:pt idx="9136">
                  <c:v>225.0</c:v>
                </c:pt>
                <c:pt idx="9137">
                  <c:v>225.0</c:v>
                </c:pt>
                <c:pt idx="9138">
                  <c:v>225.0</c:v>
                </c:pt>
                <c:pt idx="9139">
                  <c:v>225.0</c:v>
                </c:pt>
                <c:pt idx="9140">
                  <c:v>225.0</c:v>
                </c:pt>
                <c:pt idx="9141">
                  <c:v>225.0</c:v>
                </c:pt>
                <c:pt idx="9142">
                  <c:v>225.0</c:v>
                </c:pt>
                <c:pt idx="9143">
                  <c:v>225.0</c:v>
                </c:pt>
                <c:pt idx="9144">
                  <c:v>225.0</c:v>
                </c:pt>
                <c:pt idx="9145">
                  <c:v>225.0</c:v>
                </c:pt>
                <c:pt idx="9146">
                  <c:v>225.0</c:v>
                </c:pt>
                <c:pt idx="9147">
                  <c:v>225.0</c:v>
                </c:pt>
                <c:pt idx="9148">
                  <c:v>225.0</c:v>
                </c:pt>
                <c:pt idx="9149">
                  <c:v>225.0</c:v>
                </c:pt>
                <c:pt idx="9150">
                  <c:v>225.0</c:v>
                </c:pt>
                <c:pt idx="9151">
                  <c:v>225.0</c:v>
                </c:pt>
                <c:pt idx="9152">
                  <c:v>225.0</c:v>
                </c:pt>
                <c:pt idx="9153">
                  <c:v>225.0</c:v>
                </c:pt>
                <c:pt idx="9154">
                  <c:v>225.0</c:v>
                </c:pt>
                <c:pt idx="9155">
                  <c:v>225.0</c:v>
                </c:pt>
                <c:pt idx="9156">
                  <c:v>225.0</c:v>
                </c:pt>
                <c:pt idx="9157">
                  <c:v>225.0</c:v>
                </c:pt>
                <c:pt idx="9158">
                  <c:v>225.0</c:v>
                </c:pt>
                <c:pt idx="9159">
                  <c:v>225.0</c:v>
                </c:pt>
                <c:pt idx="9160">
                  <c:v>225.0</c:v>
                </c:pt>
                <c:pt idx="9161">
                  <c:v>225.0</c:v>
                </c:pt>
                <c:pt idx="9162">
                  <c:v>225.0</c:v>
                </c:pt>
                <c:pt idx="9163">
                  <c:v>225.0</c:v>
                </c:pt>
                <c:pt idx="9164">
                  <c:v>225.0</c:v>
                </c:pt>
                <c:pt idx="9165">
                  <c:v>225.0</c:v>
                </c:pt>
                <c:pt idx="9166">
                  <c:v>225.0</c:v>
                </c:pt>
                <c:pt idx="9167">
                  <c:v>226.0</c:v>
                </c:pt>
                <c:pt idx="9168">
                  <c:v>226.0</c:v>
                </c:pt>
                <c:pt idx="9169">
                  <c:v>226.0</c:v>
                </c:pt>
                <c:pt idx="9170">
                  <c:v>227.0</c:v>
                </c:pt>
                <c:pt idx="9171">
                  <c:v>227.0</c:v>
                </c:pt>
                <c:pt idx="9172">
                  <c:v>227.0</c:v>
                </c:pt>
                <c:pt idx="9173">
                  <c:v>228.0</c:v>
                </c:pt>
                <c:pt idx="9174">
                  <c:v>228.0</c:v>
                </c:pt>
                <c:pt idx="9175">
                  <c:v>228.0</c:v>
                </c:pt>
                <c:pt idx="9176">
                  <c:v>228.0</c:v>
                </c:pt>
                <c:pt idx="9177">
                  <c:v>228.0</c:v>
                </c:pt>
                <c:pt idx="9178">
                  <c:v>228.0</c:v>
                </c:pt>
                <c:pt idx="9179">
                  <c:v>229.0</c:v>
                </c:pt>
                <c:pt idx="9180">
                  <c:v>230.0</c:v>
                </c:pt>
                <c:pt idx="9181">
                  <c:v>230.0</c:v>
                </c:pt>
                <c:pt idx="9182">
                  <c:v>230.0</c:v>
                </c:pt>
                <c:pt idx="9183">
                  <c:v>230.0</c:v>
                </c:pt>
                <c:pt idx="9184">
                  <c:v>230.0</c:v>
                </c:pt>
                <c:pt idx="9185">
                  <c:v>230.0</c:v>
                </c:pt>
                <c:pt idx="9186">
                  <c:v>230.0</c:v>
                </c:pt>
                <c:pt idx="9187">
                  <c:v>230.0</c:v>
                </c:pt>
                <c:pt idx="9188">
                  <c:v>230.0</c:v>
                </c:pt>
                <c:pt idx="9189">
                  <c:v>230.0</c:v>
                </c:pt>
                <c:pt idx="9190">
                  <c:v>230.0</c:v>
                </c:pt>
                <c:pt idx="9191">
                  <c:v>230.0</c:v>
                </c:pt>
                <c:pt idx="9192">
                  <c:v>230.0</c:v>
                </c:pt>
                <c:pt idx="9193">
                  <c:v>230.0</c:v>
                </c:pt>
                <c:pt idx="9194">
                  <c:v>230.0</c:v>
                </c:pt>
                <c:pt idx="9195">
                  <c:v>230.0</c:v>
                </c:pt>
                <c:pt idx="9196">
                  <c:v>230.0</c:v>
                </c:pt>
                <c:pt idx="9197">
                  <c:v>230.0</c:v>
                </c:pt>
                <c:pt idx="9198">
                  <c:v>230.0</c:v>
                </c:pt>
                <c:pt idx="9199">
                  <c:v>230.0</c:v>
                </c:pt>
                <c:pt idx="9200">
                  <c:v>230.0</c:v>
                </c:pt>
                <c:pt idx="9201">
                  <c:v>230.0</c:v>
                </c:pt>
                <c:pt idx="9202">
                  <c:v>230.0</c:v>
                </c:pt>
                <c:pt idx="9203">
                  <c:v>230.0</c:v>
                </c:pt>
                <c:pt idx="9204">
                  <c:v>230.0</c:v>
                </c:pt>
                <c:pt idx="9205">
                  <c:v>230.0</c:v>
                </c:pt>
                <c:pt idx="9206">
                  <c:v>230.0</c:v>
                </c:pt>
                <c:pt idx="9207">
                  <c:v>230.0</c:v>
                </c:pt>
                <c:pt idx="9208">
                  <c:v>230.0</c:v>
                </c:pt>
                <c:pt idx="9209">
                  <c:v>230.0</c:v>
                </c:pt>
                <c:pt idx="9210">
                  <c:v>230.0</c:v>
                </c:pt>
                <c:pt idx="9211">
                  <c:v>230.0</c:v>
                </c:pt>
                <c:pt idx="9212">
                  <c:v>230.0</c:v>
                </c:pt>
                <c:pt idx="9213">
                  <c:v>230.0</c:v>
                </c:pt>
                <c:pt idx="9214">
                  <c:v>230.0</c:v>
                </c:pt>
                <c:pt idx="9215">
                  <c:v>230.0</c:v>
                </c:pt>
                <c:pt idx="9216">
                  <c:v>230.0</c:v>
                </c:pt>
                <c:pt idx="9217">
                  <c:v>230.0</c:v>
                </c:pt>
                <c:pt idx="9218">
                  <c:v>230.0</c:v>
                </c:pt>
                <c:pt idx="9219">
                  <c:v>230.0</c:v>
                </c:pt>
                <c:pt idx="9220">
                  <c:v>230.0</c:v>
                </c:pt>
                <c:pt idx="9221">
                  <c:v>231.0</c:v>
                </c:pt>
                <c:pt idx="9222">
                  <c:v>232.0</c:v>
                </c:pt>
                <c:pt idx="9223">
                  <c:v>232.0</c:v>
                </c:pt>
                <c:pt idx="9224">
                  <c:v>232.0</c:v>
                </c:pt>
                <c:pt idx="9225">
                  <c:v>232.0</c:v>
                </c:pt>
                <c:pt idx="9226">
                  <c:v>232.0</c:v>
                </c:pt>
                <c:pt idx="9227">
                  <c:v>232.0</c:v>
                </c:pt>
                <c:pt idx="9228">
                  <c:v>232.0</c:v>
                </c:pt>
                <c:pt idx="9229">
                  <c:v>232.0</c:v>
                </c:pt>
              </c:numCache>
            </c:numRef>
          </c:val>
          <c:smooth val="0"/>
        </c:ser>
        <c:ser>
          <c:idx val="6"/>
          <c:order val="6"/>
          <c:tx>
            <c:strRef>
              <c:f>Sheet2!$H$1</c:f>
              <c:strCache>
                <c:ptCount val="1"/>
                <c:pt idx="0">
                  <c:v>Low C</c:v>
                </c:pt>
              </c:strCache>
            </c:strRef>
          </c:tx>
          <c:marker>
            <c:symbol val="none"/>
          </c:marker>
          <c:val>
            <c:numRef>
              <c:f>Sheet2!$H$2:$H$9604</c:f>
              <c:numCache>
                <c:formatCode>General</c:formatCode>
                <c:ptCount val="9603"/>
                <c:pt idx="0">
                  <c:v>0.0</c:v>
                </c:pt>
                <c:pt idx="1">
                  <c:v>0.0</c:v>
                </c:pt>
                <c:pt idx="2">
                  <c:v>1.0</c:v>
                </c:pt>
                <c:pt idx="3">
                  <c:v>1.0</c:v>
                </c:pt>
                <c:pt idx="4">
                  <c:v>1.0</c:v>
                </c:pt>
                <c:pt idx="5">
                  <c:v>1.0</c:v>
                </c:pt>
                <c:pt idx="6">
                  <c:v>2.0</c:v>
                </c:pt>
                <c:pt idx="7">
                  <c:v>2.0</c:v>
                </c:pt>
                <c:pt idx="8">
                  <c:v>2.0</c:v>
                </c:pt>
                <c:pt idx="9">
                  <c:v>3.0</c:v>
                </c:pt>
                <c:pt idx="10">
                  <c:v>3.0</c:v>
                </c:pt>
                <c:pt idx="11">
                  <c:v>4.0</c:v>
                </c:pt>
                <c:pt idx="12">
                  <c:v>4.0</c:v>
                </c:pt>
                <c:pt idx="13">
                  <c:v>5.0</c:v>
                </c:pt>
                <c:pt idx="14">
                  <c:v>6.0</c:v>
                </c:pt>
                <c:pt idx="15">
                  <c:v>7.0</c:v>
                </c:pt>
                <c:pt idx="16">
                  <c:v>7.0</c:v>
                </c:pt>
                <c:pt idx="17">
                  <c:v>8.0</c:v>
                </c:pt>
                <c:pt idx="18">
                  <c:v>8.0</c:v>
                </c:pt>
                <c:pt idx="19">
                  <c:v>8.0</c:v>
                </c:pt>
                <c:pt idx="20">
                  <c:v>8.0</c:v>
                </c:pt>
                <c:pt idx="21">
                  <c:v>9.0</c:v>
                </c:pt>
                <c:pt idx="22">
                  <c:v>10.0</c:v>
                </c:pt>
                <c:pt idx="23">
                  <c:v>11.0</c:v>
                </c:pt>
                <c:pt idx="24">
                  <c:v>11.0</c:v>
                </c:pt>
                <c:pt idx="25">
                  <c:v>12.0</c:v>
                </c:pt>
                <c:pt idx="26">
                  <c:v>13.0</c:v>
                </c:pt>
                <c:pt idx="27">
                  <c:v>13.0</c:v>
                </c:pt>
                <c:pt idx="28">
                  <c:v>14.0</c:v>
                </c:pt>
                <c:pt idx="29">
                  <c:v>14.0</c:v>
                </c:pt>
                <c:pt idx="30">
                  <c:v>14.0</c:v>
                </c:pt>
                <c:pt idx="31">
                  <c:v>14.0</c:v>
                </c:pt>
                <c:pt idx="32">
                  <c:v>15.0</c:v>
                </c:pt>
                <c:pt idx="33">
                  <c:v>16.0</c:v>
                </c:pt>
                <c:pt idx="34">
                  <c:v>16.0</c:v>
                </c:pt>
                <c:pt idx="35">
                  <c:v>16.0</c:v>
                </c:pt>
                <c:pt idx="36">
                  <c:v>17.0</c:v>
                </c:pt>
                <c:pt idx="37">
                  <c:v>18.0</c:v>
                </c:pt>
                <c:pt idx="38">
                  <c:v>18.0</c:v>
                </c:pt>
                <c:pt idx="39">
                  <c:v>18.0</c:v>
                </c:pt>
                <c:pt idx="40">
                  <c:v>19.0</c:v>
                </c:pt>
                <c:pt idx="41">
                  <c:v>20.0</c:v>
                </c:pt>
                <c:pt idx="42">
                  <c:v>21.0</c:v>
                </c:pt>
                <c:pt idx="43">
                  <c:v>21.0</c:v>
                </c:pt>
                <c:pt idx="44">
                  <c:v>22.0</c:v>
                </c:pt>
                <c:pt idx="45">
                  <c:v>22.0</c:v>
                </c:pt>
                <c:pt idx="46">
                  <c:v>22.0</c:v>
                </c:pt>
                <c:pt idx="47">
                  <c:v>23.0</c:v>
                </c:pt>
                <c:pt idx="48">
                  <c:v>23.0</c:v>
                </c:pt>
                <c:pt idx="49">
                  <c:v>23.0</c:v>
                </c:pt>
                <c:pt idx="50">
                  <c:v>23.0</c:v>
                </c:pt>
                <c:pt idx="51">
                  <c:v>24.0</c:v>
                </c:pt>
                <c:pt idx="52">
                  <c:v>25.0</c:v>
                </c:pt>
                <c:pt idx="53">
                  <c:v>25.0</c:v>
                </c:pt>
                <c:pt idx="54">
                  <c:v>25.0</c:v>
                </c:pt>
                <c:pt idx="55">
                  <c:v>26.0</c:v>
                </c:pt>
                <c:pt idx="56">
                  <c:v>27.0</c:v>
                </c:pt>
                <c:pt idx="57">
                  <c:v>27.0</c:v>
                </c:pt>
                <c:pt idx="58">
                  <c:v>27.0</c:v>
                </c:pt>
                <c:pt idx="59">
                  <c:v>28.0</c:v>
                </c:pt>
                <c:pt idx="60">
                  <c:v>29.0</c:v>
                </c:pt>
                <c:pt idx="61">
                  <c:v>30.0</c:v>
                </c:pt>
                <c:pt idx="62">
                  <c:v>30.0</c:v>
                </c:pt>
                <c:pt idx="63">
                  <c:v>30.0</c:v>
                </c:pt>
                <c:pt idx="64">
                  <c:v>30.0</c:v>
                </c:pt>
                <c:pt idx="65">
                  <c:v>30.0</c:v>
                </c:pt>
                <c:pt idx="66">
                  <c:v>31.0</c:v>
                </c:pt>
                <c:pt idx="67">
                  <c:v>32.0</c:v>
                </c:pt>
                <c:pt idx="68">
                  <c:v>32.0</c:v>
                </c:pt>
                <c:pt idx="69">
                  <c:v>32.0</c:v>
                </c:pt>
                <c:pt idx="70">
                  <c:v>32.0</c:v>
                </c:pt>
                <c:pt idx="71">
                  <c:v>32.0</c:v>
                </c:pt>
                <c:pt idx="72">
                  <c:v>32.0</c:v>
                </c:pt>
                <c:pt idx="73">
                  <c:v>32.0</c:v>
                </c:pt>
                <c:pt idx="74">
                  <c:v>32.0</c:v>
                </c:pt>
                <c:pt idx="75">
                  <c:v>32.0</c:v>
                </c:pt>
                <c:pt idx="76">
                  <c:v>33.0</c:v>
                </c:pt>
                <c:pt idx="77">
                  <c:v>33.0</c:v>
                </c:pt>
                <c:pt idx="78">
                  <c:v>34.0</c:v>
                </c:pt>
                <c:pt idx="79">
                  <c:v>34.0</c:v>
                </c:pt>
                <c:pt idx="80">
                  <c:v>34.0</c:v>
                </c:pt>
                <c:pt idx="81">
                  <c:v>34.0</c:v>
                </c:pt>
                <c:pt idx="82">
                  <c:v>34.0</c:v>
                </c:pt>
                <c:pt idx="83">
                  <c:v>35.0</c:v>
                </c:pt>
                <c:pt idx="84">
                  <c:v>35.0</c:v>
                </c:pt>
                <c:pt idx="85">
                  <c:v>35.0</c:v>
                </c:pt>
                <c:pt idx="86">
                  <c:v>36.0</c:v>
                </c:pt>
                <c:pt idx="87">
                  <c:v>37.0</c:v>
                </c:pt>
                <c:pt idx="88">
                  <c:v>37.0</c:v>
                </c:pt>
                <c:pt idx="89">
                  <c:v>38.0</c:v>
                </c:pt>
                <c:pt idx="90">
                  <c:v>38.0</c:v>
                </c:pt>
                <c:pt idx="91">
                  <c:v>38.0</c:v>
                </c:pt>
                <c:pt idx="92">
                  <c:v>38.0</c:v>
                </c:pt>
                <c:pt idx="93">
                  <c:v>39.0</c:v>
                </c:pt>
                <c:pt idx="94">
                  <c:v>40.0</c:v>
                </c:pt>
                <c:pt idx="95">
                  <c:v>40.0</c:v>
                </c:pt>
                <c:pt idx="96">
                  <c:v>40.0</c:v>
                </c:pt>
                <c:pt idx="97">
                  <c:v>41.0</c:v>
                </c:pt>
                <c:pt idx="98">
                  <c:v>42.0</c:v>
                </c:pt>
                <c:pt idx="99">
                  <c:v>42.0</c:v>
                </c:pt>
                <c:pt idx="100">
                  <c:v>42.0</c:v>
                </c:pt>
                <c:pt idx="101">
                  <c:v>42.0</c:v>
                </c:pt>
                <c:pt idx="102">
                  <c:v>43.0</c:v>
                </c:pt>
                <c:pt idx="103">
                  <c:v>44.0</c:v>
                </c:pt>
                <c:pt idx="104">
                  <c:v>45.0</c:v>
                </c:pt>
                <c:pt idx="105">
                  <c:v>45.0</c:v>
                </c:pt>
                <c:pt idx="106">
                  <c:v>45.0</c:v>
                </c:pt>
                <c:pt idx="107">
                  <c:v>46.0</c:v>
                </c:pt>
                <c:pt idx="108">
                  <c:v>47.0</c:v>
                </c:pt>
                <c:pt idx="109">
                  <c:v>47.0</c:v>
                </c:pt>
                <c:pt idx="110">
                  <c:v>48.0</c:v>
                </c:pt>
                <c:pt idx="111">
                  <c:v>49.0</c:v>
                </c:pt>
                <c:pt idx="112">
                  <c:v>49.0</c:v>
                </c:pt>
                <c:pt idx="113">
                  <c:v>49.0</c:v>
                </c:pt>
                <c:pt idx="114">
                  <c:v>49.0</c:v>
                </c:pt>
                <c:pt idx="115">
                  <c:v>50.0</c:v>
                </c:pt>
                <c:pt idx="116">
                  <c:v>51.0</c:v>
                </c:pt>
                <c:pt idx="117">
                  <c:v>52.0</c:v>
                </c:pt>
                <c:pt idx="118">
                  <c:v>52.0</c:v>
                </c:pt>
                <c:pt idx="119">
                  <c:v>53.0</c:v>
                </c:pt>
                <c:pt idx="120">
                  <c:v>53.0</c:v>
                </c:pt>
                <c:pt idx="121">
                  <c:v>54.0</c:v>
                </c:pt>
                <c:pt idx="122">
                  <c:v>55.0</c:v>
                </c:pt>
                <c:pt idx="123">
                  <c:v>56.0</c:v>
                </c:pt>
                <c:pt idx="124">
                  <c:v>57.0</c:v>
                </c:pt>
                <c:pt idx="125">
                  <c:v>58.0</c:v>
                </c:pt>
                <c:pt idx="126">
                  <c:v>59.0</c:v>
                </c:pt>
                <c:pt idx="127">
                  <c:v>59.0</c:v>
                </c:pt>
                <c:pt idx="128">
                  <c:v>60.0</c:v>
                </c:pt>
                <c:pt idx="129">
                  <c:v>61.0</c:v>
                </c:pt>
                <c:pt idx="130">
                  <c:v>61.0</c:v>
                </c:pt>
                <c:pt idx="131">
                  <c:v>61.0</c:v>
                </c:pt>
                <c:pt idx="132">
                  <c:v>61.0</c:v>
                </c:pt>
                <c:pt idx="133">
                  <c:v>61.0</c:v>
                </c:pt>
                <c:pt idx="134">
                  <c:v>61.0</c:v>
                </c:pt>
                <c:pt idx="135">
                  <c:v>62.0</c:v>
                </c:pt>
                <c:pt idx="136">
                  <c:v>62.0</c:v>
                </c:pt>
                <c:pt idx="137">
                  <c:v>62.0</c:v>
                </c:pt>
                <c:pt idx="138">
                  <c:v>62.0</c:v>
                </c:pt>
                <c:pt idx="139">
                  <c:v>62.0</c:v>
                </c:pt>
                <c:pt idx="140">
                  <c:v>62.0</c:v>
                </c:pt>
                <c:pt idx="141">
                  <c:v>62.0</c:v>
                </c:pt>
                <c:pt idx="142">
                  <c:v>62.0</c:v>
                </c:pt>
                <c:pt idx="143">
                  <c:v>63.0</c:v>
                </c:pt>
                <c:pt idx="144">
                  <c:v>64.0</c:v>
                </c:pt>
                <c:pt idx="145">
                  <c:v>65.0</c:v>
                </c:pt>
                <c:pt idx="146">
                  <c:v>65.0</c:v>
                </c:pt>
                <c:pt idx="147">
                  <c:v>66.0</c:v>
                </c:pt>
                <c:pt idx="148">
                  <c:v>67.0</c:v>
                </c:pt>
                <c:pt idx="149">
                  <c:v>67.0</c:v>
                </c:pt>
                <c:pt idx="150">
                  <c:v>67.0</c:v>
                </c:pt>
                <c:pt idx="151">
                  <c:v>67.0</c:v>
                </c:pt>
                <c:pt idx="152">
                  <c:v>67.0</c:v>
                </c:pt>
                <c:pt idx="153">
                  <c:v>67.0</c:v>
                </c:pt>
                <c:pt idx="154">
                  <c:v>67.0</c:v>
                </c:pt>
                <c:pt idx="155">
                  <c:v>68.0</c:v>
                </c:pt>
                <c:pt idx="156">
                  <c:v>68.0</c:v>
                </c:pt>
                <c:pt idx="157">
                  <c:v>68.0</c:v>
                </c:pt>
                <c:pt idx="158">
                  <c:v>68.0</c:v>
                </c:pt>
                <c:pt idx="159">
                  <c:v>69.0</c:v>
                </c:pt>
                <c:pt idx="160">
                  <c:v>70.0</c:v>
                </c:pt>
                <c:pt idx="161">
                  <c:v>70.0</c:v>
                </c:pt>
                <c:pt idx="162">
                  <c:v>70.0</c:v>
                </c:pt>
                <c:pt idx="163">
                  <c:v>70.0</c:v>
                </c:pt>
                <c:pt idx="164">
                  <c:v>71.0</c:v>
                </c:pt>
                <c:pt idx="165">
                  <c:v>72.0</c:v>
                </c:pt>
                <c:pt idx="166">
                  <c:v>73.0</c:v>
                </c:pt>
                <c:pt idx="167">
                  <c:v>73.0</c:v>
                </c:pt>
                <c:pt idx="168">
                  <c:v>74.0</c:v>
                </c:pt>
                <c:pt idx="169">
                  <c:v>74.0</c:v>
                </c:pt>
                <c:pt idx="170">
                  <c:v>75.0</c:v>
                </c:pt>
                <c:pt idx="171">
                  <c:v>76.0</c:v>
                </c:pt>
                <c:pt idx="172">
                  <c:v>76.0</c:v>
                </c:pt>
                <c:pt idx="173">
                  <c:v>76.0</c:v>
                </c:pt>
                <c:pt idx="174">
                  <c:v>76.0</c:v>
                </c:pt>
                <c:pt idx="175">
                  <c:v>76.0</c:v>
                </c:pt>
                <c:pt idx="176">
                  <c:v>76.0</c:v>
                </c:pt>
                <c:pt idx="177">
                  <c:v>76.0</c:v>
                </c:pt>
                <c:pt idx="178">
                  <c:v>76.0</c:v>
                </c:pt>
                <c:pt idx="179">
                  <c:v>76.0</c:v>
                </c:pt>
                <c:pt idx="180">
                  <c:v>76.0</c:v>
                </c:pt>
                <c:pt idx="181">
                  <c:v>76.0</c:v>
                </c:pt>
                <c:pt idx="182">
                  <c:v>76.0</c:v>
                </c:pt>
                <c:pt idx="183">
                  <c:v>77.0</c:v>
                </c:pt>
                <c:pt idx="184">
                  <c:v>77.0</c:v>
                </c:pt>
                <c:pt idx="185">
                  <c:v>77.0</c:v>
                </c:pt>
                <c:pt idx="186">
                  <c:v>77.0</c:v>
                </c:pt>
                <c:pt idx="187">
                  <c:v>77.0</c:v>
                </c:pt>
                <c:pt idx="188">
                  <c:v>77.0</c:v>
                </c:pt>
                <c:pt idx="189">
                  <c:v>77.0</c:v>
                </c:pt>
                <c:pt idx="190">
                  <c:v>77.0</c:v>
                </c:pt>
                <c:pt idx="191">
                  <c:v>77.0</c:v>
                </c:pt>
                <c:pt idx="192">
                  <c:v>78.0</c:v>
                </c:pt>
                <c:pt idx="193">
                  <c:v>79.0</c:v>
                </c:pt>
                <c:pt idx="194">
                  <c:v>80.0</c:v>
                </c:pt>
                <c:pt idx="195">
                  <c:v>81.0</c:v>
                </c:pt>
                <c:pt idx="196">
                  <c:v>81.0</c:v>
                </c:pt>
                <c:pt idx="197">
                  <c:v>81.0</c:v>
                </c:pt>
                <c:pt idx="198">
                  <c:v>81.0</c:v>
                </c:pt>
                <c:pt idx="199">
                  <c:v>81.0</c:v>
                </c:pt>
                <c:pt idx="200">
                  <c:v>81.0</c:v>
                </c:pt>
                <c:pt idx="201">
                  <c:v>81.0</c:v>
                </c:pt>
                <c:pt idx="202">
                  <c:v>82.0</c:v>
                </c:pt>
                <c:pt idx="203">
                  <c:v>82.0</c:v>
                </c:pt>
                <c:pt idx="204">
                  <c:v>82.0</c:v>
                </c:pt>
                <c:pt idx="205">
                  <c:v>83.0</c:v>
                </c:pt>
                <c:pt idx="206">
                  <c:v>83.0</c:v>
                </c:pt>
                <c:pt idx="207">
                  <c:v>84.0</c:v>
                </c:pt>
                <c:pt idx="208">
                  <c:v>84.0</c:v>
                </c:pt>
                <c:pt idx="209">
                  <c:v>84.0</c:v>
                </c:pt>
                <c:pt idx="210">
                  <c:v>84.0</c:v>
                </c:pt>
                <c:pt idx="211">
                  <c:v>84.0</c:v>
                </c:pt>
                <c:pt idx="212">
                  <c:v>84.0</c:v>
                </c:pt>
                <c:pt idx="213">
                  <c:v>84.0</c:v>
                </c:pt>
                <c:pt idx="214">
                  <c:v>85.0</c:v>
                </c:pt>
                <c:pt idx="215">
                  <c:v>85.0</c:v>
                </c:pt>
                <c:pt idx="216">
                  <c:v>85.0</c:v>
                </c:pt>
                <c:pt idx="217">
                  <c:v>85.0</c:v>
                </c:pt>
                <c:pt idx="218">
                  <c:v>85.0</c:v>
                </c:pt>
                <c:pt idx="219">
                  <c:v>86.0</c:v>
                </c:pt>
                <c:pt idx="220">
                  <c:v>87.0</c:v>
                </c:pt>
                <c:pt idx="221">
                  <c:v>87.0</c:v>
                </c:pt>
                <c:pt idx="222">
                  <c:v>87.0</c:v>
                </c:pt>
                <c:pt idx="223">
                  <c:v>88.0</c:v>
                </c:pt>
                <c:pt idx="224">
                  <c:v>89.0</c:v>
                </c:pt>
                <c:pt idx="225">
                  <c:v>89.0</c:v>
                </c:pt>
                <c:pt idx="226">
                  <c:v>89.0</c:v>
                </c:pt>
                <c:pt idx="227">
                  <c:v>90.0</c:v>
                </c:pt>
                <c:pt idx="228">
                  <c:v>91.0</c:v>
                </c:pt>
                <c:pt idx="229">
                  <c:v>92.0</c:v>
                </c:pt>
                <c:pt idx="230">
                  <c:v>93.0</c:v>
                </c:pt>
                <c:pt idx="231">
                  <c:v>94.0</c:v>
                </c:pt>
                <c:pt idx="232">
                  <c:v>94.0</c:v>
                </c:pt>
                <c:pt idx="233">
                  <c:v>94.0</c:v>
                </c:pt>
                <c:pt idx="234">
                  <c:v>94.0</c:v>
                </c:pt>
                <c:pt idx="235">
                  <c:v>95.0</c:v>
                </c:pt>
                <c:pt idx="236">
                  <c:v>95.0</c:v>
                </c:pt>
                <c:pt idx="237">
                  <c:v>95.0</c:v>
                </c:pt>
                <c:pt idx="238">
                  <c:v>95.0</c:v>
                </c:pt>
                <c:pt idx="239">
                  <c:v>96.0</c:v>
                </c:pt>
                <c:pt idx="240">
                  <c:v>97.0</c:v>
                </c:pt>
                <c:pt idx="241">
                  <c:v>97.0</c:v>
                </c:pt>
                <c:pt idx="242">
                  <c:v>98.0</c:v>
                </c:pt>
                <c:pt idx="243">
                  <c:v>98.0</c:v>
                </c:pt>
                <c:pt idx="244">
                  <c:v>98.0</c:v>
                </c:pt>
                <c:pt idx="245">
                  <c:v>98.0</c:v>
                </c:pt>
                <c:pt idx="246">
                  <c:v>98.0</c:v>
                </c:pt>
                <c:pt idx="247">
                  <c:v>98.0</c:v>
                </c:pt>
                <c:pt idx="248">
                  <c:v>98.0</c:v>
                </c:pt>
                <c:pt idx="249">
                  <c:v>99.0</c:v>
                </c:pt>
                <c:pt idx="250">
                  <c:v>100.0</c:v>
                </c:pt>
                <c:pt idx="251">
                  <c:v>101.0</c:v>
                </c:pt>
                <c:pt idx="252">
                  <c:v>102.0</c:v>
                </c:pt>
                <c:pt idx="253">
                  <c:v>103.0</c:v>
                </c:pt>
                <c:pt idx="254">
                  <c:v>103.0</c:v>
                </c:pt>
                <c:pt idx="255">
                  <c:v>103.0</c:v>
                </c:pt>
                <c:pt idx="256">
                  <c:v>103.0</c:v>
                </c:pt>
                <c:pt idx="257">
                  <c:v>103.0</c:v>
                </c:pt>
                <c:pt idx="258">
                  <c:v>103.0</c:v>
                </c:pt>
                <c:pt idx="259">
                  <c:v>103.0</c:v>
                </c:pt>
                <c:pt idx="260">
                  <c:v>103.0</c:v>
                </c:pt>
                <c:pt idx="261">
                  <c:v>103.0</c:v>
                </c:pt>
                <c:pt idx="262">
                  <c:v>103.0</c:v>
                </c:pt>
                <c:pt idx="263">
                  <c:v>104.0</c:v>
                </c:pt>
                <c:pt idx="264">
                  <c:v>104.0</c:v>
                </c:pt>
                <c:pt idx="265">
                  <c:v>105.0</c:v>
                </c:pt>
                <c:pt idx="266">
                  <c:v>105.0</c:v>
                </c:pt>
                <c:pt idx="267">
                  <c:v>105.0</c:v>
                </c:pt>
                <c:pt idx="268">
                  <c:v>106.0</c:v>
                </c:pt>
                <c:pt idx="269">
                  <c:v>107.0</c:v>
                </c:pt>
                <c:pt idx="270">
                  <c:v>107.0</c:v>
                </c:pt>
                <c:pt idx="271">
                  <c:v>108.0</c:v>
                </c:pt>
                <c:pt idx="272">
                  <c:v>109.0</c:v>
                </c:pt>
                <c:pt idx="273">
                  <c:v>110.0</c:v>
                </c:pt>
                <c:pt idx="274">
                  <c:v>110.0</c:v>
                </c:pt>
                <c:pt idx="275">
                  <c:v>110.0</c:v>
                </c:pt>
                <c:pt idx="276">
                  <c:v>110.0</c:v>
                </c:pt>
                <c:pt idx="277">
                  <c:v>110.0</c:v>
                </c:pt>
                <c:pt idx="278">
                  <c:v>111.0</c:v>
                </c:pt>
                <c:pt idx="279">
                  <c:v>111.0</c:v>
                </c:pt>
                <c:pt idx="280">
                  <c:v>111.0</c:v>
                </c:pt>
                <c:pt idx="281">
                  <c:v>111.0</c:v>
                </c:pt>
                <c:pt idx="282">
                  <c:v>112.0</c:v>
                </c:pt>
                <c:pt idx="283">
                  <c:v>113.0</c:v>
                </c:pt>
                <c:pt idx="284">
                  <c:v>114.0</c:v>
                </c:pt>
                <c:pt idx="285">
                  <c:v>114.0</c:v>
                </c:pt>
                <c:pt idx="286">
                  <c:v>114.0</c:v>
                </c:pt>
                <c:pt idx="287">
                  <c:v>114.0</c:v>
                </c:pt>
                <c:pt idx="288">
                  <c:v>115.0</c:v>
                </c:pt>
                <c:pt idx="289">
                  <c:v>115.0</c:v>
                </c:pt>
                <c:pt idx="290">
                  <c:v>115.0</c:v>
                </c:pt>
                <c:pt idx="291">
                  <c:v>115.0</c:v>
                </c:pt>
                <c:pt idx="292">
                  <c:v>115.0</c:v>
                </c:pt>
                <c:pt idx="293">
                  <c:v>115.0</c:v>
                </c:pt>
                <c:pt idx="294">
                  <c:v>115.0</c:v>
                </c:pt>
                <c:pt idx="295">
                  <c:v>115.0</c:v>
                </c:pt>
                <c:pt idx="296">
                  <c:v>116.0</c:v>
                </c:pt>
                <c:pt idx="297">
                  <c:v>116.0</c:v>
                </c:pt>
                <c:pt idx="298">
                  <c:v>116.0</c:v>
                </c:pt>
                <c:pt idx="299">
                  <c:v>116.0</c:v>
                </c:pt>
                <c:pt idx="300">
                  <c:v>116.0</c:v>
                </c:pt>
                <c:pt idx="301">
                  <c:v>116.0</c:v>
                </c:pt>
                <c:pt idx="302">
                  <c:v>116.0</c:v>
                </c:pt>
                <c:pt idx="303">
                  <c:v>116.0</c:v>
                </c:pt>
                <c:pt idx="304">
                  <c:v>117.0</c:v>
                </c:pt>
                <c:pt idx="305">
                  <c:v>118.0</c:v>
                </c:pt>
                <c:pt idx="306">
                  <c:v>119.0</c:v>
                </c:pt>
                <c:pt idx="307">
                  <c:v>120.0</c:v>
                </c:pt>
                <c:pt idx="308">
                  <c:v>120.0</c:v>
                </c:pt>
                <c:pt idx="309">
                  <c:v>120.0</c:v>
                </c:pt>
                <c:pt idx="310">
                  <c:v>120.0</c:v>
                </c:pt>
                <c:pt idx="311">
                  <c:v>120.0</c:v>
                </c:pt>
                <c:pt idx="312">
                  <c:v>120.0</c:v>
                </c:pt>
                <c:pt idx="313">
                  <c:v>121.0</c:v>
                </c:pt>
                <c:pt idx="314">
                  <c:v>121.0</c:v>
                </c:pt>
                <c:pt idx="315">
                  <c:v>121.0</c:v>
                </c:pt>
                <c:pt idx="316">
                  <c:v>121.0</c:v>
                </c:pt>
                <c:pt idx="317">
                  <c:v>121.0</c:v>
                </c:pt>
                <c:pt idx="318">
                  <c:v>121.0</c:v>
                </c:pt>
                <c:pt idx="319">
                  <c:v>122.0</c:v>
                </c:pt>
                <c:pt idx="320">
                  <c:v>122.0</c:v>
                </c:pt>
                <c:pt idx="321">
                  <c:v>122.0</c:v>
                </c:pt>
                <c:pt idx="322">
                  <c:v>122.0</c:v>
                </c:pt>
                <c:pt idx="323">
                  <c:v>123.0</c:v>
                </c:pt>
                <c:pt idx="324">
                  <c:v>123.0</c:v>
                </c:pt>
                <c:pt idx="325">
                  <c:v>123.0</c:v>
                </c:pt>
                <c:pt idx="326">
                  <c:v>124.0</c:v>
                </c:pt>
                <c:pt idx="327">
                  <c:v>125.0</c:v>
                </c:pt>
                <c:pt idx="328">
                  <c:v>125.0</c:v>
                </c:pt>
                <c:pt idx="329">
                  <c:v>125.0</c:v>
                </c:pt>
                <c:pt idx="330">
                  <c:v>126.0</c:v>
                </c:pt>
                <c:pt idx="331">
                  <c:v>126.0</c:v>
                </c:pt>
                <c:pt idx="332">
                  <c:v>126.0</c:v>
                </c:pt>
                <c:pt idx="333">
                  <c:v>126.0</c:v>
                </c:pt>
                <c:pt idx="334">
                  <c:v>126.0</c:v>
                </c:pt>
                <c:pt idx="335">
                  <c:v>127.0</c:v>
                </c:pt>
                <c:pt idx="336">
                  <c:v>127.0</c:v>
                </c:pt>
                <c:pt idx="337">
                  <c:v>127.0</c:v>
                </c:pt>
                <c:pt idx="338">
                  <c:v>127.0</c:v>
                </c:pt>
                <c:pt idx="339">
                  <c:v>127.0</c:v>
                </c:pt>
                <c:pt idx="340">
                  <c:v>127.0</c:v>
                </c:pt>
                <c:pt idx="341">
                  <c:v>127.0</c:v>
                </c:pt>
                <c:pt idx="342">
                  <c:v>127.0</c:v>
                </c:pt>
                <c:pt idx="343">
                  <c:v>127.0</c:v>
                </c:pt>
                <c:pt idx="344">
                  <c:v>127.0</c:v>
                </c:pt>
                <c:pt idx="345">
                  <c:v>128.0</c:v>
                </c:pt>
                <c:pt idx="346">
                  <c:v>129.0</c:v>
                </c:pt>
                <c:pt idx="347">
                  <c:v>130.0</c:v>
                </c:pt>
                <c:pt idx="348">
                  <c:v>130.0</c:v>
                </c:pt>
                <c:pt idx="349">
                  <c:v>130.0</c:v>
                </c:pt>
                <c:pt idx="350">
                  <c:v>131.0</c:v>
                </c:pt>
                <c:pt idx="351">
                  <c:v>131.0</c:v>
                </c:pt>
                <c:pt idx="352">
                  <c:v>131.0</c:v>
                </c:pt>
                <c:pt idx="353">
                  <c:v>131.0</c:v>
                </c:pt>
                <c:pt idx="354">
                  <c:v>132.0</c:v>
                </c:pt>
                <c:pt idx="355">
                  <c:v>132.0</c:v>
                </c:pt>
                <c:pt idx="356">
                  <c:v>133.0</c:v>
                </c:pt>
                <c:pt idx="357">
                  <c:v>133.0</c:v>
                </c:pt>
                <c:pt idx="358">
                  <c:v>134.0</c:v>
                </c:pt>
                <c:pt idx="359">
                  <c:v>134.0</c:v>
                </c:pt>
                <c:pt idx="360">
                  <c:v>134.0</c:v>
                </c:pt>
                <c:pt idx="361">
                  <c:v>134.0</c:v>
                </c:pt>
                <c:pt idx="362">
                  <c:v>134.0</c:v>
                </c:pt>
                <c:pt idx="363">
                  <c:v>135.0</c:v>
                </c:pt>
                <c:pt idx="364">
                  <c:v>136.0</c:v>
                </c:pt>
                <c:pt idx="365">
                  <c:v>137.0</c:v>
                </c:pt>
                <c:pt idx="366">
                  <c:v>138.0</c:v>
                </c:pt>
                <c:pt idx="367">
                  <c:v>139.0</c:v>
                </c:pt>
                <c:pt idx="368">
                  <c:v>140.0</c:v>
                </c:pt>
                <c:pt idx="369">
                  <c:v>140.0</c:v>
                </c:pt>
                <c:pt idx="370">
                  <c:v>141.0</c:v>
                </c:pt>
                <c:pt idx="371">
                  <c:v>141.0</c:v>
                </c:pt>
                <c:pt idx="372">
                  <c:v>141.0</c:v>
                </c:pt>
                <c:pt idx="373">
                  <c:v>142.0</c:v>
                </c:pt>
                <c:pt idx="374">
                  <c:v>143.0</c:v>
                </c:pt>
                <c:pt idx="375">
                  <c:v>144.0</c:v>
                </c:pt>
                <c:pt idx="376">
                  <c:v>144.0</c:v>
                </c:pt>
                <c:pt idx="377">
                  <c:v>145.0</c:v>
                </c:pt>
                <c:pt idx="378">
                  <c:v>145.0</c:v>
                </c:pt>
                <c:pt idx="379">
                  <c:v>146.0</c:v>
                </c:pt>
                <c:pt idx="380">
                  <c:v>146.0</c:v>
                </c:pt>
                <c:pt idx="381">
                  <c:v>146.0</c:v>
                </c:pt>
                <c:pt idx="382">
                  <c:v>147.0</c:v>
                </c:pt>
                <c:pt idx="383">
                  <c:v>148.0</c:v>
                </c:pt>
                <c:pt idx="384">
                  <c:v>148.0</c:v>
                </c:pt>
                <c:pt idx="385">
                  <c:v>148.0</c:v>
                </c:pt>
                <c:pt idx="386">
                  <c:v>148.0</c:v>
                </c:pt>
                <c:pt idx="387">
                  <c:v>148.0</c:v>
                </c:pt>
                <c:pt idx="388">
                  <c:v>149.0</c:v>
                </c:pt>
                <c:pt idx="389">
                  <c:v>149.0</c:v>
                </c:pt>
                <c:pt idx="390">
                  <c:v>150.0</c:v>
                </c:pt>
                <c:pt idx="391">
                  <c:v>151.0</c:v>
                </c:pt>
                <c:pt idx="392">
                  <c:v>152.0</c:v>
                </c:pt>
                <c:pt idx="393">
                  <c:v>152.0</c:v>
                </c:pt>
                <c:pt idx="394">
                  <c:v>152.0</c:v>
                </c:pt>
                <c:pt idx="395">
                  <c:v>152.0</c:v>
                </c:pt>
                <c:pt idx="396">
                  <c:v>153.0</c:v>
                </c:pt>
                <c:pt idx="397">
                  <c:v>153.0</c:v>
                </c:pt>
                <c:pt idx="398">
                  <c:v>154.0</c:v>
                </c:pt>
                <c:pt idx="399">
                  <c:v>154.0</c:v>
                </c:pt>
                <c:pt idx="400">
                  <c:v>154.0</c:v>
                </c:pt>
                <c:pt idx="401">
                  <c:v>155.0</c:v>
                </c:pt>
                <c:pt idx="402">
                  <c:v>156.0</c:v>
                </c:pt>
                <c:pt idx="403">
                  <c:v>157.0</c:v>
                </c:pt>
                <c:pt idx="404">
                  <c:v>158.0</c:v>
                </c:pt>
                <c:pt idx="405">
                  <c:v>159.0</c:v>
                </c:pt>
                <c:pt idx="406">
                  <c:v>159.0</c:v>
                </c:pt>
                <c:pt idx="407">
                  <c:v>159.0</c:v>
                </c:pt>
                <c:pt idx="408">
                  <c:v>159.0</c:v>
                </c:pt>
                <c:pt idx="409">
                  <c:v>159.0</c:v>
                </c:pt>
                <c:pt idx="410">
                  <c:v>159.0</c:v>
                </c:pt>
                <c:pt idx="411">
                  <c:v>159.0</c:v>
                </c:pt>
                <c:pt idx="412">
                  <c:v>160.0</c:v>
                </c:pt>
                <c:pt idx="413">
                  <c:v>160.0</c:v>
                </c:pt>
                <c:pt idx="414">
                  <c:v>160.0</c:v>
                </c:pt>
                <c:pt idx="415">
                  <c:v>161.0</c:v>
                </c:pt>
                <c:pt idx="416">
                  <c:v>161.0</c:v>
                </c:pt>
                <c:pt idx="417">
                  <c:v>162.0</c:v>
                </c:pt>
                <c:pt idx="418">
                  <c:v>163.0</c:v>
                </c:pt>
                <c:pt idx="419">
                  <c:v>163.0</c:v>
                </c:pt>
                <c:pt idx="420">
                  <c:v>164.0</c:v>
                </c:pt>
                <c:pt idx="421">
                  <c:v>164.0</c:v>
                </c:pt>
                <c:pt idx="422">
                  <c:v>164.0</c:v>
                </c:pt>
                <c:pt idx="423">
                  <c:v>165.0</c:v>
                </c:pt>
                <c:pt idx="424">
                  <c:v>166.0</c:v>
                </c:pt>
                <c:pt idx="425">
                  <c:v>166.0</c:v>
                </c:pt>
                <c:pt idx="426">
                  <c:v>166.0</c:v>
                </c:pt>
                <c:pt idx="427">
                  <c:v>166.0</c:v>
                </c:pt>
                <c:pt idx="428">
                  <c:v>167.0</c:v>
                </c:pt>
                <c:pt idx="429">
                  <c:v>168.0</c:v>
                </c:pt>
                <c:pt idx="430">
                  <c:v>168.0</c:v>
                </c:pt>
                <c:pt idx="431">
                  <c:v>168.0</c:v>
                </c:pt>
                <c:pt idx="432">
                  <c:v>168.0</c:v>
                </c:pt>
                <c:pt idx="433">
                  <c:v>169.0</c:v>
                </c:pt>
                <c:pt idx="434">
                  <c:v>170.0</c:v>
                </c:pt>
                <c:pt idx="435">
                  <c:v>170.0</c:v>
                </c:pt>
                <c:pt idx="436">
                  <c:v>171.0</c:v>
                </c:pt>
                <c:pt idx="437">
                  <c:v>171.0</c:v>
                </c:pt>
                <c:pt idx="438">
                  <c:v>172.0</c:v>
                </c:pt>
                <c:pt idx="439">
                  <c:v>172.0</c:v>
                </c:pt>
                <c:pt idx="440">
                  <c:v>173.0</c:v>
                </c:pt>
                <c:pt idx="441">
                  <c:v>173.0</c:v>
                </c:pt>
                <c:pt idx="442">
                  <c:v>173.0</c:v>
                </c:pt>
                <c:pt idx="443">
                  <c:v>173.0</c:v>
                </c:pt>
                <c:pt idx="444">
                  <c:v>173.0</c:v>
                </c:pt>
                <c:pt idx="445">
                  <c:v>174.0</c:v>
                </c:pt>
                <c:pt idx="446">
                  <c:v>174.0</c:v>
                </c:pt>
                <c:pt idx="447">
                  <c:v>174.0</c:v>
                </c:pt>
                <c:pt idx="448">
                  <c:v>175.0</c:v>
                </c:pt>
                <c:pt idx="449">
                  <c:v>176.0</c:v>
                </c:pt>
                <c:pt idx="450">
                  <c:v>177.0</c:v>
                </c:pt>
                <c:pt idx="451">
                  <c:v>178.0</c:v>
                </c:pt>
                <c:pt idx="452">
                  <c:v>178.0</c:v>
                </c:pt>
                <c:pt idx="453">
                  <c:v>179.0</c:v>
                </c:pt>
                <c:pt idx="454">
                  <c:v>180.0</c:v>
                </c:pt>
                <c:pt idx="455">
                  <c:v>181.0</c:v>
                </c:pt>
                <c:pt idx="456">
                  <c:v>182.0</c:v>
                </c:pt>
                <c:pt idx="457">
                  <c:v>183.0</c:v>
                </c:pt>
                <c:pt idx="458">
                  <c:v>184.0</c:v>
                </c:pt>
                <c:pt idx="459">
                  <c:v>185.0</c:v>
                </c:pt>
                <c:pt idx="460">
                  <c:v>185.0</c:v>
                </c:pt>
                <c:pt idx="461">
                  <c:v>185.0</c:v>
                </c:pt>
                <c:pt idx="462">
                  <c:v>185.0</c:v>
                </c:pt>
                <c:pt idx="463">
                  <c:v>185.0</c:v>
                </c:pt>
                <c:pt idx="464">
                  <c:v>185.0</c:v>
                </c:pt>
                <c:pt idx="465">
                  <c:v>185.0</c:v>
                </c:pt>
                <c:pt idx="466">
                  <c:v>185.0</c:v>
                </c:pt>
                <c:pt idx="467">
                  <c:v>185.0</c:v>
                </c:pt>
                <c:pt idx="468">
                  <c:v>185.0</c:v>
                </c:pt>
                <c:pt idx="469">
                  <c:v>185.0</c:v>
                </c:pt>
                <c:pt idx="470">
                  <c:v>185.0</c:v>
                </c:pt>
                <c:pt idx="471">
                  <c:v>185.0</c:v>
                </c:pt>
                <c:pt idx="472">
                  <c:v>186.0</c:v>
                </c:pt>
                <c:pt idx="473">
                  <c:v>186.0</c:v>
                </c:pt>
                <c:pt idx="474">
                  <c:v>187.0</c:v>
                </c:pt>
                <c:pt idx="475">
                  <c:v>188.0</c:v>
                </c:pt>
                <c:pt idx="476">
                  <c:v>188.0</c:v>
                </c:pt>
                <c:pt idx="477">
                  <c:v>189.0</c:v>
                </c:pt>
                <c:pt idx="478">
                  <c:v>190.0</c:v>
                </c:pt>
                <c:pt idx="479">
                  <c:v>191.0</c:v>
                </c:pt>
                <c:pt idx="480">
                  <c:v>192.0</c:v>
                </c:pt>
                <c:pt idx="481">
                  <c:v>192.0</c:v>
                </c:pt>
                <c:pt idx="482">
                  <c:v>192.0</c:v>
                </c:pt>
                <c:pt idx="483">
                  <c:v>192.0</c:v>
                </c:pt>
                <c:pt idx="484">
                  <c:v>192.0</c:v>
                </c:pt>
                <c:pt idx="485">
                  <c:v>192.0</c:v>
                </c:pt>
                <c:pt idx="486">
                  <c:v>193.0</c:v>
                </c:pt>
                <c:pt idx="487">
                  <c:v>194.0</c:v>
                </c:pt>
                <c:pt idx="488">
                  <c:v>194.0</c:v>
                </c:pt>
                <c:pt idx="489">
                  <c:v>194.0</c:v>
                </c:pt>
                <c:pt idx="490">
                  <c:v>194.0</c:v>
                </c:pt>
                <c:pt idx="491">
                  <c:v>194.0</c:v>
                </c:pt>
                <c:pt idx="492">
                  <c:v>194.0</c:v>
                </c:pt>
                <c:pt idx="493">
                  <c:v>194.0</c:v>
                </c:pt>
                <c:pt idx="494">
                  <c:v>195.0</c:v>
                </c:pt>
                <c:pt idx="495">
                  <c:v>195.0</c:v>
                </c:pt>
                <c:pt idx="496">
                  <c:v>196.0</c:v>
                </c:pt>
                <c:pt idx="497">
                  <c:v>197.0</c:v>
                </c:pt>
                <c:pt idx="498">
                  <c:v>198.0</c:v>
                </c:pt>
                <c:pt idx="499">
                  <c:v>199.0</c:v>
                </c:pt>
                <c:pt idx="500">
                  <c:v>200.0</c:v>
                </c:pt>
                <c:pt idx="501">
                  <c:v>201.0</c:v>
                </c:pt>
                <c:pt idx="502">
                  <c:v>202.0</c:v>
                </c:pt>
                <c:pt idx="503">
                  <c:v>202.0</c:v>
                </c:pt>
                <c:pt idx="504">
                  <c:v>202.0</c:v>
                </c:pt>
                <c:pt idx="505">
                  <c:v>203.0</c:v>
                </c:pt>
                <c:pt idx="506">
                  <c:v>204.0</c:v>
                </c:pt>
                <c:pt idx="507">
                  <c:v>205.0</c:v>
                </c:pt>
                <c:pt idx="508">
                  <c:v>205.0</c:v>
                </c:pt>
                <c:pt idx="509">
                  <c:v>206.0</c:v>
                </c:pt>
                <c:pt idx="510">
                  <c:v>206.0</c:v>
                </c:pt>
                <c:pt idx="511">
                  <c:v>206.0</c:v>
                </c:pt>
                <c:pt idx="512">
                  <c:v>207.0</c:v>
                </c:pt>
                <c:pt idx="513">
                  <c:v>207.0</c:v>
                </c:pt>
                <c:pt idx="514">
                  <c:v>208.0</c:v>
                </c:pt>
                <c:pt idx="515">
                  <c:v>209.0</c:v>
                </c:pt>
                <c:pt idx="516">
                  <c:v>210.0</c:v>
                </c:pt>
                <c:pt idx="517">
                  <c:v>211.0</c:v>
                </c:pt>
                <c:pt idx="518">
                  <c:v>212.0</c:v>
                </c:pt>
                <c:pt idx="519">
                  <c:v>213.0</c:v>
                </c:pt>
                <c:pt idx="520">
                  <c:v>214.0</c:v>
                </c:pt>
                <c:pt idx="521">
                  <c:v>215.0</c:v>
                </c:pt>
                <c:pt idx="522">
                  <c:v>215.0</c:v>
                </c:pt>
                <c:pt idx="523">
                  <c:v>215.0</c:v>
                </c:pt>
                <c:pt idx="524">
                  <c:v>216.0</c:v>
                </c:pt>
                <c:pt idx="525">
                  <c:v>217.0</c:v>
                </c:pt>
                <c:pt idx="526">
                  <c:v>217.0</c:v>
                </c:pt>
                <c:pt idx="527">
                  <c:v>218.0</c:v>
                </c:pt>
                <c:pt idx="528">
                  <c:v>218.0</c:v>
                </c:pt>
                <c:pt idx="529">
                  <c:v>218.0</c:v>
                </c:pt>
                <c:pt idx="530">
                  <c:v>218.0</c:v>
                </c:pt>
                <c:pt idx="531">
                  <c:v>219.0</c:v>
                </c:pt>
                <c:pt idx="532">
                  <c:v>220.0</c:v>
                </c:pt>
                <c:pt idx="533">
                  <c:v>220.0</c:v>
                </c:pt>
                <c:pt idx="534">
                  <c:v>220.0</c:v>
                </c:pt>
                <c:pt idx="535">
                  <c:v>220.0</c:v>
                </c:pt>
                <c:pt idx="536">
                  <c:v>220.0</c:v>
                </c:pt>
                <c:pt idx="537">
                  <c:v>220.0</c:v>
                </c:pt>
                <c:pt idx="538">
                  <c:v>221.0</c:v>
                </c:pt>
                <c:pt idx="539">
                  <c:v>222.0</c:v>
                </c:pt>
                <c:pt idx="540">
                  <c:v>223.0</c:v>
                </c:pt>
                <c:pt idx="541">
                  <c:v>223.0</c:v>
                </c:pt>
                <c:pt idx="542">
                  <c:v>223.0</c:v>
                </c:pt>
                <c:pt idx="543">
                  <c:v>223.0</c:v>
                </c:pt>
                <c:pt idx="544">
                  <c:v>223.0</c:v>
                </c:pt>
                <c:pt idx="545">
                  <c:v>224.0</c:v>
                </c:pt>
                <c:pt idx="546">
                  <c:v>225.0</c:v>
                </c:pt>
                <c:pt idx="547">
                  <c:v>225.0</c:v>
                </c:pt>
                <c:pt idx="548">
                  <c:v>226.0</c:v>
                </c:pt>
                <c:pt idx="549">
                  <c:v>226.0</c:v>
                </c:pt>
                <c:pt idx="550">
                  <c:v>227.0</c:v>
                </c:pt>
                <c:pt idx="551">
                  <c:v>227.0</c:v>
                </c:pt>
                <c:pt idx="552">
                  <c:v>228.0</c:v>
                </c:pt>
                <c:pt idx="553">
                  <c:v>228.0</c:v>
                </c:pt>
                <c:pt idx="554">
                  <c:v>229.0</c:v>
                </c:pt>
                <c:pt idx="555">
                  <c:v>230.0</c:v>
                </c:pt>
                <c:pt idx="556">
                  <c:v>230.0</c:v>
                </c:pt>
                <c:pt idx="557">
                  <c:v>230.0</c:v>
                </c:pt>
                <c:pt idx="558">
                  <c:v>230.0</c:v>
                </c:pt>
                <c:pt idx="559">
                  <c:v>230.0</c:v>
                </c:pt>
                <c:pt idx="560">
                  <c:v>231.0</c:v>
                </c:pt>
                <c:pt idx="561">
                  <c:v>232.0</c:v>
                </c:pt>
                <c:pt idx="562">
                  <c:v>232.0</c:v>
                </c:pt>
                <c:pt idx="563">
                  <c:v>233.0</c:v>
                </c:pt>
                <c:pt idx="564">
                  <c:v>233.0</c:v>
                </c:pt>
                <c:pt idx="565">
                  <c:v>233.0</c:v>
                </c:pt>
                <c:pt idx="566">
                  <c:v>234.0</c:v>
                </c:pt>
                <c:pt idx="567">
                  <c:v>235.0</c:v>
                </c:pt>
                <c:pt idx="568">
                  <c:v>235.0</c:v>
                </c:pt>
                <c:pt idx="569">
                  <c:v>236.0</c:v>
                </c:pt>
                <c:pt idx="570">
                  <c:v>237.0</c:v>
                </c:pt>
                <c:pt idx="571">
                  <c:v>237.0</c:v>
                </c:pt>
                <c:pt idx="572">
                  <c:v>237.0</c:v>
                </c:pt>
                <c:pt idx="573">
                  <c:v>238.0</c:v>
                </c:pt>
                <c:pt idx="574">
                  <c:v>238.0</c:v>
                </c:pt>
                <c:pt idx="575">
                  <c:v>239.0</c:v>
                </c:pt>
                <c:pt idx="576">
                  <c:v>239.0</c:v>
                </c:pt>
                <c:pt idx="577">
                  <c:v>239.0</c:v>
                </c:pt>
                <c:pt idx="578">
                  <c:v>239.0</c:v>
                </c:pt>
                <c:pt idx="579">
                  <c:v>240.0</c:v>
                </c:pt>
                <c:pt idx="580">
                  <c:v>240.0</c:v>
                </c:pt>
                <c:pt idx="581">
                  <c:v>240.0</c:v>
                </c:pt>
                <c:pt idx="582">
                  <c:v>240.0</c:v>
                </c:pt>
                <c:pt idx="583">
                  <c:v>240.0</c:v>
                </c:pt>
                <c:pt idx="584">
                  <c:v>240.0</c:v>
                </c:pt>
                <c:pt idx="585">
                  <c:v>241.0</c:v>
                </c:pt>
                <c:pt idx="586">
                  <c:v>242.0</c:v>
                </c:pt>
                <c:pt idx="587">
                  <c:v>242.0</c:v>
                </c:pt>
                <c:pt idx="588">
                  <c:v>242.0</c:v>
                </c:pt>
                <c:pt idx="589">
                  <c:v>242.0</c:v>
                </c:pt>
                <c:pt idx="590">
                  <c:v>242.0</c:v>
                </c:pt>
                <c:pt idx="591">
                  <c:v>243.0</c:v>
                </c:pt>
                <c:pt idx="592">
                  <c:v>243.0</c:v>
                </c:pt>
                <c:pt idx="593">
                  <c:v>243.0</c:v>
                </c:pt>
                <c:pt idx="594">
                  <c:v>243.0</c:v>
                </c:pt>
                <c:pt idx="595">
                  <c:v>243.0</c:v>
                </c:pt>
                <c:pt idx="596">
                  <c:v>243.0</c:v>
                </c:pt>
                <c:pt idx="597">
                  <c:v>244.0</c:v>
                </c:pt>
                <c:pt idx="598">
                  <c:v>244.0</c:v>
                </c:pt>
                <c:pt idx="599">
                  <c:v>244.0</c:v>
                </c:pt>
                <c:pt idx="600">
                  <c:v>244.0</c:v>
                </c:pt>
                <c:pt idx="601">
                  <c:v>245.0</c:v>
                </c:pt>
                <c:pt idx="602">
                  <c:v>246.0</c:v>
                </c:pt>
                <c:pt idx="603">
                  <c:v>247.0</c:v>
                </c:pt>
                <c:pt idx="604">
                  <c:v>248.0</c:v>
                </c:pt>
                <c:pt idx="605">
                  <c:v>248.0</c:v>
                </c:pt>
                <c:pt idx="606">
                  <c:v>248.0</c:v>
                </c:pt>
                <c:pt idx="607">
                  <c:v>248.0</c:v>
                </c:pt>
                <c:pt idx="608">
                  <c:v>249.0</c:v>
                </c:pt>
                <c:pt idx="609">
                  <c:v>250.0</c:v>
                </c:pt>
                <c:pt idx="610">
                  <c:v>250.0</c:v>
                </c:pt>
                <c:pt idx="611">
                  <c:v>250.0</c:v>
                </c:pt>
                <c:pt idx="612">
                  <c:v>251.0</c:v>
                </c:pt>
                <c:pt idx="613">
                  <c:v>252.0</c:v>
                </c:pt>
                <c:pt idx="614">
                  <c:v>253.0</c:v>
                </c:pt>
                <c:pt idx="615">
                  <c:v>254.0</c:v>
                </c:pt>
                <c:pt idx="616">
                  <c:v>255.0</c:v>
                </c:pt>
                <c:pt idx="617">
                  <c:v>256.0</c:v>
                </c:pt>
                <c:pt idx="618">
                  <c:v>257.0</c:v>
                </c:pt>
                <c:pt idx="619">
                  <c:v>258.0</c:v>
                </c:pt>
                <c:pt idx="620">
                  <c:v>259.0</c:v>
                </c:pt>
                <c:pt idx="621">
                  <c:v>260.0</c:v>
                </c:pt>
                <c:pt idx="622">
                  <c:v>261.0</c:v>
                </c:pt>
                <c:pt idx="623">
                  <c:v>261.0</c:v>
                </c:pt>
                <c:pt idx="624">
                  <c:v>261.0</c:v>
                </c:pt>
                <c:pt idx="625">
                  <c:v>261.0</c:v>
                </c:pt>
                <c:pt idx="626">
                  <c:v>261.0</c:v>
                </c:pt>
                <c:pt idx="627">
                  <c:v>261.0</c:v>
                </c:pt>
                <c:pt idx="628">
                  <c:v>261.0</c:v>
                </c:pt>
                <c:pt idx="629">
                  <c:v>261.0</c:v>
                </c:pt>
                <c:pt idx="630">
                  <c:v>261.0</c:v>
                </c:pt>
                <c:pt idx="631">
                  <c:v>261.0</c:v>
                </c:pt>
                <c:pt idx="632">
                  <c:v>262.0</c:v>
                </c:pt>
                <c:pt idx="633">
                  <c:v>263.0</c:v>
                </c:pt>
                <c:pt idx="634">
                  <c:v>264.0</c:v>
                </c:pt>
                <c:pt idx="635">
                  <c:v>264.0</c:v>
                </c:pt>
                <c:pt idx="636">
                  <c:v>265.0</c:v>
                </c:pt>
                <c:pt idx="637">
                  <c:v>266.0</c:v>
                </c:pt>
                <c:pt idx="638">
                  <c:v>267.0</c:v>
                </c:pt>
                <c:pt idx="639">
                  <c:v>268.0</c:v>
                </c:pt>
                <c:pt idx="640">
                  <c:v>269.0</c:v>
                </c:pt>
                <c:pt idx="641">
                  <c:v>270.0</c:v>
                </c:pt>
                <c:pt idx="642">
                  <c:v>270.0</c:v>
                </c:pt>
                <c:pt idx="643">
                  <c:v>271.0</c:v>
                </c:pt>
                <c:pt idx="644">
                  <c:v>271.0</c:v>
                </c:pt>
                <c:pt idx="645">
                  <c:v>271.0</c:v>
                </c:pt>
                <c:pt idx="646">
                  <c:v>271.0</c:v>
                </c:pt>
                <c:pt idx="647">
                  <c:v>272.0</c:v>
                </c:pt>
                <c:pt idx="648">
                  <c:v>272.0</c:v>
                </c:pt>
                <c:pt idx="649">
                  <c:v>272.0</c:v>
                </c:pt>
                <c:pt idx="650">
                  <c:v>272.0</c:v>
                </c:pt>
                <c:pt idx="651">
                  <c:v>273.0</c:v>
                </c:pt>
                <c:pt idx="652">
                  <c:v>273.0</c:v>
                </c:pt>
                <c:pt idx="653">
                  <c:v>273.0</c:v>
                </c:pt>
                <c:pt idx="654">
                  <c:v>273.0</c:v>
                </c:pt>
                <c:pt idx="655">
                  <c:v>273.0</c:v>
                </c:pt>
                <c:pt idx="656">
                  <c:v>273.0</c:v>
                </c:pt>
                <c:pt idx="657">
                  <c:v>274.0</c:v>
                </c:pt>
                <c:pt idx="658">
                  <c:v>274.0</c:v>
                </c:pt>
                <c:pt idx="659">
                  <c:v>274.0</c:v>
                </c:pt>
                <c:pt idx="660">
                  <c:v>274.0</c:v>
                </c:pt>
                <c:pt idx="661">
                  <c:v>274.0</c:v>
                </c:pt>
                <c:pt idx="662">
                  <c:v>275.0</c:v>
                </c:pt>
                <c:pt idx="663">
                  <c:v>275.0</c:v>
                </c:pt>
                <c:pt idx="664">
                  <c:v>276.0</c:v>
                </c:pt>
                <c:pt idx="665">
                  <c:v>276.0</c:v>
                </c:pt>
                <c:pt idx="666">
                  <c:v>277.0</c:v>
                </c:pt>
                <c:pt idx="667">
                  <c:v>278.0</c:v>
                </c:pt>
                <c:pt idx="668">
                  <c:v>279.0</c:v>
                </c:pt>
                <c:pt idx="669">
                  <c:v>280.0</c:v>
                </c:pt>
                <c:pt idx="670">
                  <c:v>280.0</c:v>
                </c:pt>
                <c:pt idx="671">
                  <c:v>280.0</c:v>
                </c:pt>
                <c:pt idx="672">
                  <c:v>280.0</c:v>
                </c:pt>
                <c:pt idx="673">
                  <c:v>281.0</c:v>
                </c:pt>
                <c:pt idx="674">
                  <c:v>282.0</c:v>
                </c:pt>
                <c:pt idx="675">
                  <c:v>283.0</c:v>
                </c:pt>
                <c:pt idx="676">
                  <c:v>283.0</c:v>
                </c:pt>
                <c:pt idx="677">
                  <c:v>284.0</c:v>
                </c:pt>
                <c:pt idx="678">
                  <c:v>285.0</c:v>
                </c:pt>
                <c:pt idx="679">
                  <c:v>286.0</c:v>
                </c:pt>
                <c:pt idx="680">
                  <c:v>287.0</c:v>
                </c:pt>
                <c:pt idx="681">
                  <c:v>288.0</c:v>
                </c:pt>
                <c:pt idx="682">
                  <c:v>289.0</c:v>
                </c:pt>
                <c:pt idx="683">
                  <c:v>290.0</c:v>
                </c:pt>
                <c:pt idx="684">
                  <c:v>291.0</c:v>
                </c:pt>
                <c:pt idx="685">
                  <c:v>291.0</c:v>
                </c:pt>
                <c:pt idx="686">
                  <c:v>291.0</c:v>
                </c:pt>
                <c:pt idx="687">
                  <c:v>292.0</c:v>
                </c:pt>
                <c:pt idx="688">
                  <c:v>292.0</c:v>
                </c:pt>
                <c:pt idx="689">
                  <c:v>292.0</c:v>
                </c:pt>
                <c:pt idx="690">
                  <c:v>293.0</c:v>
                </c:pt>
                <c:pt idx="691">
                  <c:v>294.0</c:v>
                </c:pt>
                <c:pt idx="692">
                  <c:v>294.0</c:v>
                </c:pt>
                <c:pt idx="693">
                  <c:v>294.0</c:v>
                </c:pt>
                <c:pt idx="694">
                  <c:v>295.0</c:v>
                </c:pt>
                <c:pt idx="695">
                  <c:v>295.0</c:v>
                </c:pt>
                <c:pt idx="696">
                  <c:v>295.0</c:v>
                </c:pt>
                <c:pt idx="697">
                  <c:v>295.0</c:v>
                </c:pt>
                <c:pt idx="698">
                  <c:v>295.0</c:v>
                </c:pt>
                <c:pt idx="699">
                  <c:v>296.0</c:v>
                </c:pt>
                <c:pt idx="700">
                  <c:v>296.0</c:v>
                </c:pt>
                <c:pt idx="701">
                  <c:v>297.0</c:v>
                </c:pt>
                <c:pt idx="702">
                  <c:v>297.0</c:v>
                </c:pt>
                <c:pt idx="703">
                  <c:v>298.0</c:v>
                </c:pt>
                <c:pt idx="704">
                  <c:v>299.0</c:v>
                </c:pt>
                <c:pt idx="705">
                  <c:v>299.0</c:v>
                </c:pt>
                <c:pt idx="706">
                  <c:v>300.0</c:v>
                </c:pt>
                <c:pt idx="707">
                  <c:v>301.0</c:v>
                </c:pt>
                <c:pt idx="708">
                  <c:v>302.0</c:v>
                </c:pt>
                <c:pt idx="709">
                  <c:v>303.0</c:v>
                </c:pt>
                <c:pt idx="710">
                  <c:v>304.0</c:v>
                </c:pt>
                <c:pt idx="711">
                  <c:v>305.0</c:v>
                </c:pt>
                <c:pt idx="712">
                  <c:v>305.0</c:v>
                </c:pt>
                <c:pt idx="713">
                  <c:v>306.0</c:v>
                </c:pt>
                <c:pt idx="714">
                  <c:v>307.0</c:v>
                </c:pt>
                <c:pt idx="715">
                  <c:v>308.0</c:v>
                </c:pt>
                <c:pt idx="716">
                  <c:v>309.0</c:v>
                </c:pt>
                <c:pt idx="717">
                  <c:v>310.0</c:v>
                </c:pt>
                <c:pt idx="718">
                  <c:v>310.0</c:v>
                </c:pt>
                <c:pt idx="719">
                  <c:v>310.0</c:v>
                </c:pt>
                <c:pt idx="720">
                  <c:v>310.0</c:v>
                </c:pt>
                <c:pt idx="721">
                  <c:v>310.0</c:v>
                </c:pt>
                <c:pt idx="722">
                  <c:v>310.0</c:v>
                </c:pt>
                <c:pt idx="723">
                  <c:v>311.0</c:v>
                </c:pt>
                <c:pt idx="724">
                  <c:v>311.0</c:v>
                </c:pt>
                <c:pt idx="725">
                  <c:v>312.0</c:v>
                </c:pt>
                <c:pt idx="726">
                  <c:v>312.0</c:v>
                </c:pt>
                <c:pt idx="727">
                  <c:v>313.0</c:v>
                </c:pt>
                <c:pt idx="728">
                  <c:v>314.0</c:v>
                </c:pt>
                <c:pt idx="729">
                  <c:v>314.0</c:v>
                </c:pt>
                <c:pt idx="730">
                  <c:v>314.0</c:v>
                </c:pt>
                <c:pt idx="731">
                  <c:v>315.0</c:v>
                </c:pt>
                <c:pt idx="732">
                  <c:v>316.0</c:v>
                </c:pt>
                <c:pt idx="733">
                  <c:v>316.0</c:v>
                </c:pt>
                <c:pt idx="734">
                  <c:v>316.0</c:v>
                </c:pt>
                <c:pt idx="735">
                  <c:v>316.0</c:v>
                </c:pt>
                <c:pt idx="736">
                  <c:v>316.0</c:v>
                </c:pt>
                <c:pt idx="737">
                  <c:v>316.0</c:v>
                </c:pt>
                <c:pt idx="738">
                  <c:v>316.0</c:v>
                </c:pt>
                <c:pt idx="739">
                  <c:v>316.0</c:v>
                </c:pt>
                <c:pt idx="740">
                  <c:v>316.0</c:v>
                </c:pt>
                <c:pt idx="741">
                  <c:v>316.0</c:v>
                </c:pt>
                <c:pt idx="742">
                  <c:v>317.0</c:v>
                </c:pt>
                <c:pt idx="743">
                  <c:v>318.0</c:v>
                </c:pt>
                <c:pt idx="744">
                  <c:v>319.0</c:v>
                </c:pt>
                <c:pt idx="745">
                  <c:v>320.0</c:v>
                </c:pt>
                <c:pt idx="746">
                  <c:v>321.0</c:v>
                </c:pt>
                <c:pt idx="747">
                  <c:v>322.0</c:v>
                </c:pt>
                <c:pt idx="748">
                  <c:v>322.0</c:v>
                </c:pt>
                <c:pt idx="749">
                  <c:v>322.0</c:v>
                </c:pt>
                <c:pt idx="750">
                  <c:v>322.0</c:v>
                </c:pt>
                <c:pt idx="751">
                  <c:v>322.0</c:v>
                </c:pt>
                <c:pt idx="752">
                  <c:v>322.0</c:v>
                </c:pt>
                <c:pt idx="753">
                  <c:v>323.0</c:v>
                </c:pt>
                <c:pt idx="754">
                  <c:v>323.0</c:v>
                </c:pt>
                <c:pt idx="755">
                  <c:v>324.0</c:v>
                </c:pt>
                <c:pt idx="756">
                  <c:v>325.0</c:v>
                </c:pt>
                <c:pt idx="757">
                  <c:v>326.0</c:v>
                </c:pt>
                <c:pt idx="758">
                  <c:v>327.0</c:v>
                </c:pt>
                <c:pt idx="759">
                  <c:v>327.0</c:v>
                </c:pt>
                <c:pt idx="760">
                  <c:v>327.0</c:v>
                </c:pt>
                <c:pt idx="761">
                  <c:v>328.0</c:v>
                </c:pt>
                <c:pt idx="762">
                  <c:v>328.0</c:v>
                </c:pt>
                <c:pt idx="763">
                  <c:v>328.0</c:v>
                </c:pt>
                <c:pt idx="764">
                  <c:v>328.0</c:v>
                </c:pt>
                <c:pt idx="765">
                  <c:v>328.0</c:v>
                </c:pt>
                <c:pt idx="766">
                  <c:v>329.0</c:v>
                </c:pt>
                <c:pt idx="767">
                  <c:v>329.0</c:v>
                </c:pt>
                <c:pt idx="768">
                  <c:v>330.0</c:v>
                </c:pt>
                <c:pt idx="769">
                  <c:v>330.0</c:v>
                </c:pt>
                <c:pt idx="770">
                  <c:v>330.0</c:v>
                </c:pt>
                <c:pt idx="771">
                  <c:v>331.0</c:v>
                </c:pt>
                <c:pt idx="772">
                  <c:v>331.0</c:v>
                </c:pt>
                <c:pt idx="773">
                  <c:v>331.0</c:v>
                </c:pt>
                <c:pt idx="774">
                  <c:v>331.0</c:v>
                </c:pt>
                <c:pt idx="775">
                  <c:v>331.0</c:v>
                </c:pt>
                <c:pt idx="776">
                  <c:v>331.0</c:v>
                </c:pt>
                <c:pt idx="777">
                  <c:v>331.0</c:v>
                </c:pt>
                <c:pt idx="778">
                  <c:v>331.0</c:v>
                </c:pt>
                <c:pt idx="779">
                  <c:v>331.0</c:v>
                </c:pt>
                <c:pt idx="780">
                  <c:v>331.0</c:v>
                </c:pt>
                <c:pt idx="781">
                  <c:v>332.0</c:v>
                </c:pt>
                <c:pt idx="782">
                  <c:v>332.0</c:v>
                </c:pt>
                <c:pt idx="783">
                  <c:v>332.0</c:v>
                </c:pt>
                <c:pt idx="784">
                  <c:v>332.0</c:v>
                </c:pt>
                <c:pt idx="785">
                  <c:v>332.0</c:v>
                </c:pt>
                <c:pt idx="786">
                  <c:v>333.0</c:v>
                </c:pt>
                <c:pt idx="787">
                  <c:v>333.0</c:v>
                </c:pt>
                <c:pt idx="788">
                  <c:v>334.0</c:v>
                </c:pt>
                <c:pt idx="789">
                  <c:v>335.0</c:v>
                </c:pt>
                <c:pt idx="790">
                  <c:v>335.0</c:v>
                </c:pt>
                <c:pt idx="791">
                  <c:v>336.0</c:v>
                </c:pt>
                <c:pt idx="792">
                  <c:v>336.0</c:v>
                </c:pt>
                <c:pt idx="793">
                  <c:v>337.0</c:v>
                </c:pt>
                <c:pt idx="794">
                  <c:v>337.0</c:v>
                </c:pt>
                <c:pt idx="795">
                  <c:v>337.0</c:v>
                </c:pt>
                <c:pt idx="796">
                  <c:v>337.0</c:v>
                </c:pt>
                <c:pt idx="797">
                  <c:v>337.0</c:v>
                </c:pt>
                <c:pt idx="798">
                  <c:v>337.0</c:v>
                </c:pt>
                <c:pt idx="799">
                  <c:v>337.0</c:v>
                </c:pt>
                <c:pt idx="800">
                  <c:v>337.0</c:v>
                </c:pt>
                <c:pt idx="801">
                  <c:v>338.0</c:v>
                </c:pt>
                <c:pt idx="802">
                  <c:v>338.0</c:v>
                </c:pt>
                <c:pt idx="803">
                  <c:v>338.0</c:v>
                </c:pt>
                <c:pt idx="804">
                  <c:v>338.0</c:v>
                </c:pt>
                <c:pt idx="805">
                  <c:v>339.0</c:v>
                </c:pt>
                <c:pt idx="806">
                  <c:v>339.0</c:v>
                </c:pt>
                <c:pt idx="807">
                  <c:v>340.0</c:v>
                </c:pt>
                <c:pt idx="808">
                  <c:v>341.0</c:v>
                </c:pt>
                <c:pt idx="809">
                  <c:v>341.0</c:v>
                </c:pt>
                <c:pt idx="810">
                  <c:v>341.0</c:v>
                </c:pt>
                <c:pt idx="811">
                  <c:v>341.0</c:v>
                </c:pt>
                <c:pt idx="812">
                  <c:v>341.0</c:v>
                </c:pt>
                <c:pt idx="813">
                  <c:v>341.0</c:v>
                </c:pt>
                <c:pt idx="814">
                  <c:v>341.0</c:v>
                </c:pt>
                <c:pt idx="815">
                  <c:v>341.0</c:v>
                </c:pt>
                <c:pt idx="816">
                  <c:v>341.0</c:v>
                </c:pt>
                <c:pt idx="817">
                  <c:v>341.0</c:v>
                </c:pt>
                <c:pt idx="818">
                  <c:v>341.0</c:v>
                </c:pt>
                <c:pt idx="819">
                  <c:v>341.0</c:v>
                </c:pt>
                <c:pt idx="820">
                  <c:v>342.0</c:v>
                </c:pt>
                <c:pt idx="821">
                  <c:v>343.0</c:v>
                </c:pt>
                <c:pt idx="822">
                  <c:v>343.0</c:v>
                </c:pt>
                <c:pt idx="823">
                  <c:v>343.0</c:v>
                </c:pt>
                <c:pt idx="824">
                  <c:v>344.0</c:v>
                </c:pt>
                <c:pt idx="825">
                  <c:v>344.0</c:v>
                </c:pt>
                <c:pt idx="826">
                  <c:v>344.0</c:v>
                </c:pt>
                <c:pt idx="827">
                  <c:v>345.0</c:v>
                </c:pt>
                <c:pt idx="828">
                  <c:v>345.0</c:v>
                </c:pt>
                <c:pt idx="829">
                  <c:v>345.0</c:v>
                </c:pt>
                <c:pt idx="830">
                  <c:v>346.0</c:v>
                </c:pt>
                <c:pt idx="831">
                  <c:v>346.0</c:v>
                </c:pt>
                <c:pt idx="832">
                  <c:v>347.0</c:v>
                </c:pt>
                <c:pt idx="833">
                  <c:v>348.0</c:v>
                </c:pt>
                <c:pt idx="834">
                  <c:v>349.0</c:v>
                </c:pt>
                <c:pt idx="835">
                  <c:v>350.0</c:v>
                </c:pt>
                <c:pt idx="836">
                  <c:v>351.0</c:v>
                </c:pt>
                <c:pt idx="837">
                  <c:v>352.0</c:v>
                </c:pt>
                <c:pt idx="838">
                  <c:v>353.0</c:v>
                </c:pt>
                <c:pt idx="839">
                  <c:v>354.0</c:v>
                </c:pt>
                <c:pt idx="840">
                  <c:v>355.0</c:v>
                </c:pt>
                <c:pt idx="841">
                  <c:v>356.0</c:v>
                </c:pt>
                <c:pt idx="842">
                  <c:v>357.0</c:v>
                </c:pt>
                <c:pt idx="843">
                  <c:v>358.0</c:v>
                </c:pt>
                <c:pt idx="844">
                  <c:v>359.0</c:v>
                </c:pt>
                <c:pt idx="845">
                  <c:v>359.0</c:v>
                </c:pt>
                <c:pt idx="846">
                  <c:v>359.0</c:v>
                </c:pt>
                <c:pt idx="847">
                  <c:v>360.0</c:v>
                </c:pt>
                <c:pt idx="848">
                  <c:v>361.0</c:v>
                </c:pt>
                <c:pt idx="849">
                  <c:v>362.0</c:v>
                </c:pt>
                <c:pt idx="850">
                  <c:v>362.0</c:v>
                </c:pt>
                <c:pt idx="851">
                  <c:v>362.0</c:v>
                </c:pt>
                <c:pt idx="852">
                  <c:v>363.0</c:v>
                </c:pt>
                <c:pt idx="853">
                  <c:v>364.0</c:v>
                </c:pt>
                <c:pt idx="854">
                  <c:v>364.0</c:v>
                </c:pt>
                <c:pt idx="855">
                  <c:v>365.0</c:v>
                </c:pt>
                <c:pt idx="856">
                  <c:v>365.0</c:v>
                </c:pt>
                <c:pt idx="857">
                  <c:v>366.0</c:v>
                </c:pt>
                <c:pt idx="858">
                  <c:v>367.0</c:v>
                </c:pt>
                <c:pt idx="859">
                  <c:v>368.0</c:v>
                </c:pt>
                <c:pt idx="860">
                  <c:v>368.0</c:v>
                </c:pt>
                <c:pt idx="861">
                  <c:v>368.0</c:v>
                </c:pt>
                <c:pt idx="862">
                  <c:v>369.0</c:v>
                </c:pt>
                <c:pt idx="863">
                  <c:v>370.0</c:v>
                </c:pt>
                <c:pt idx="864">
                  <c:v>370.0</c:v>
                </c:pt>
                <c:pt idx="865">
                  <c:v>371.0</c:v>
                </c:pt>
                <c:pt idx="866">
                  <c:v>372.0</c:v>
                </c:pt>
                <c:pt idx="867">
                  <c:v>372.0</c:v>
                </c:pt>
                <c:pt idx="868">
                  <c:v>372.0</c:v>
                </c:pt>
                <c:pt idx="869">
                  <c:v>372.0</c:v>
                </c:pt>
                <c:pt idx="870">
                  <c:v>372.0</c:v>
                </c:pt>
                <c:pt idx="871">
                  <c:v>372.0</c:v>
                </c:pt>
                <c:pt idx="872">
                  <c:v>372.0</c:v>
                </c:pt>
                <c:pt idx="873">
                  <c:v>372.0</c:v>
                </c:pt>
                <c:pt idx="874">
                  <c:v>373.0</c:v>
                </c:pt>
                <c:pt idx="875">
                  <c:v>373.0</c:v>
                </c:pt>
                <c:pt idx="876">
                  <c:v>374.0</c:v>
                </c:pt>
                <c:pt idx="877">
                  <c:v>374.0</c:v>
                </c:pt>
                <c:pt idx="878">
                  <c:v>374.0</c:v>
                </c:pt>
                <c:pt idx="879">
                  <c:v>374.0</c:v>
                </c:pt>
                <c:pt idx="880">
                  <c:v>375.0</c:v>
                </c:pt>
                <c:pt idx="881">
                  <c:v>375.0</c:v>
                </c:pt>
                <c:pt idx="882">
                  <c:v>376.0</c:v>
                </c:pt>
                <c:pt idx="883">
                  <c:v>376.0</c:v>
                </c:pt>
                <c:pt idx="884">
                  <c:v>376.0</c:v>
                </c:pt>
                <c:pt idx="885">
                  <c:v>376.0</c:v>
                </c:pt>
                <c:pt idx="886">
                  <c:v>376.0</c:v>
                </c:pt>
                <c:pt idx="887">
                  <c:v>377.0</c:v>
                </c:pt>
                <c:pt idx="888">
                  <c:v>377.0</c:v>
                </c:pt>
                <c:pt idx="889">
                  <c:v>377.0</c:v>
                </c:pt>
                <c:pt idx="890">
                  <c:v>378.0</c:v>
                </c:pt>
                <c:pt idx="891">
                  <c:v>379.0</c:v>
                </c:pt>
                <c:pt idx="892">
                  <c:v>379.0</c:v>
                </c:pt>
                <c:pt idx="893">
                  <c:v>379.0</c:v>
                </c:pt>
                <c:pt idx="894">
                  <c:v>379.0</c:v>
                </c:pt>
                <c:pt idx="895">
                  <c:v>380.0</c:v>
                </c:pt>
                <c:pt idx="896">
                  <c:v>381.0</c:v>
                </c:pt>
                <c:pt idx="897">
                  <c:v>381.0</c:v>
                </c:pt>
                <c:pt idx="898">
                  <c:v>382.0</c:v>
                </c:pt>
                <c:pt idx="899">
                  <c:v>382.0</c:v>
                </c:pt>
                <c:pt idx="900">
                  <c:v>383.0</c:v>
                </c:pt>
                <c:pt idx="901">
                  <c:v>383.0</c:v>
                </c:pt>
                <c:pt idx="902">
                  <c:v>383.0</c:v>
                </c:pt>
                <c:pt idx="903">
                  <c:v>384.0</c:v>
                </c:pt>
                <c:pt idx="904">
                  <c:v>385.0</c:v>
                </c:pt>
                <c:pt idx="905">
                  <c:v>386.0</c:v>
                </c:pt>
                <c:pt idx="906">
                  <c:v>387.0</c:v>
                </c:pt>
                <c:pt idx="907">
                  <c:v>388.0</c:v>
                </c:pt>
                <c:pt idx="908">
                  <c:v>388.0</c:v>
                </c:pt>
                <c:pt idx="909">
                  <c:v>388.0</c:v>
                </c:pt>
                <c:pt idx="910">
                  <c:v>388.0</c:v>
                </c:pt>
                <c:pt idx="911">
                  <c:v>388.0</c:v>
                </c:pt>
                <c:pt idx="912">
                  <c:v>388.0</c:v>
                </c:pt>
                <c:pt idx="913">
                  <c:v>389.0</c:v>
                </c:pt>
                <c:pt idx="914">
                  <c:v>390.0</c:v>
                </c:pt>
                <c:pt idx="915">
                  <c:v>391.0</c:v>
                </c:pt>
                <c:pt idx="916">
                  <c:v>391.0</c:v>
                </c:pt>
                <c:pt idx="917">
                  <c:v>391.0</c:v>
                </c:pt>
                <c:pt idx="918">
                  <c:v>392.0</c:v>
                </c:pt>
                <c:pt idx="919">
                  <c:v>393.0</c:v>
                </c:pt>
                <c:pt idx="920">
                  <c:v>394.0</c:v>
                </c:pt>
                <c:pt idx="921">
                  <c:v>394.0</c:v>
                </c:pt>
                <c:pt idx="922">
                  <c:v>395.0</c:v>
                </c:pt>
                <c:pt idx="923">
                  <c:v>395.0</c:v>
                </c:pt>
                <c:pt idx="924">
                  <c:v>395.0</c:v>
                </c:pt>
                <c:pt idx="925">
                  <c:v>396.0</c:v>
                </c:pt>
                <c:pt idx="926">
                  <c:v>396.0</c:v>
                </c:pt>
                <c:pt idx="927">
                  <c:v>397.0</c:v>
                </c:pt>
                <c:pt idx="928">
                  <c:v>398.0</c:v>
                </c:pt>
                <c:pt idx="929">
                  <c:v>398.0</c:v>
                </c:pt>
                <c:pt idx="930">
                  <c:v>399.0</c:v>
                </c:pt>
                <c:pt idx="931">
                  <c:v>400.0</c:v>
                </c:pt>
                <c:pt idx="932">
                  <c:v>401.0</c:v>
                </c:pt>
                <c:pt idx="933">
                  <c:v>402.0</c:v>
                </c:pt>
                <c:pt idx="934">
                  <c:v>403.0</c:v>
                </c:pt>
                <c:pt idx="935">
                  <c:v>404.0</c:v>
                </c:pt>
                <c:pt idx="936">
                  <c:v>405.0</c:v>
                </c:pt>
                <c:pt idx="937">
                  <c:v>406.0</c:v>
                </c:pt>
                <c:pt idx="938">
                  <c:v>406.0</c:v>
                </c:pt>
                <c:pt idx="939">
                  <c:v>407.0</c:v>
                </c:pt>
                <c:pt idx="940">
                  <c:v>408.0</c:v>
                </c:pt>
                <c:pt idx="941">
                  <c:v>408.0</c:v>
                </c:pt>
                <c:pt idx="942">
                  <c:v>408.0</c:v>
                </c:pt>
                <c:pt idx="943">
                  <c:v>409.0</c:v>
                </c:pt>
                <c:pt idx="944">
                  <c:v>409.0</c:v>
                </c:pt>
                <c:pt idx="945">
                  <c:v>410.0</c:v>
                </c:pt>
                <c:pt idx="946">
                  <c:v>410.0</c:v>
                </c:pt>
                <c:pt idx="947">
                  <c:v>411.0</c:v>
                </c:pt>
                <c:pt idx="948">
                  <c:v>411.0</c:v>
                </c:pt>
                <c:pt idx="949">
                  <c:v>411.0</c:v>
                </c:pt>
                <c:pt idx="950">
                  <c:v>411.0</c:v>
                </c:pt>
                <c:pt idx="951">
                  <c:v>411.0</c:v>
                </c:pt>
                <c:pt idx="952">
                  <c:v>411.0</c:v>
                </c:pt>
                <c:pt idx="953">
                  <c:v>411.0</c:v>
                </c:pt>
                <c:pt idx="954">
                  <c:v>411.0</c:v>
                </c:pt>
                <c:pt idx="955">
                  <c:v>411.0</c:v>
                </c:pt>
                <c:pt idx="956">
                  <c:v>411.0</c:v>
                </c:pt>
                <c:pt idx="957">
                  <c:v>412.0</c:v>
                </c:pt>
                <c:pt idx="958">
                  <c:v>413.0</c:v>
                </c:pt>
                <c:pt idx="959">
                  <c:v>413.0</c:v>
                </c:pt>
                <c:pt idx="960">
                  <c:v>414.0</c:v>
                </c:pt>
                <c:pt idx="961">
                  <c:v>415.0</c:v>
                </c:pt>
                <c:pt idx="962">
                  <c:v>416.0</c:v>
                </c:pt>
                <c:pt idx="963">
                  <c:v>416.0</c:v>
                </c:pt>
                <c:pt idx="964">
                  <c:v>417.0</c:v>
                </c:pt>
                <c:pt idx="965">
                  <c:v>418.0</c:v>
                </c:pt>
                <c:pt idx="966">
                  <c:v>419.0</c:v>
                </c:pt>
                <c:pt idx="967">
                  <c:v>419.0</c:v>
                </c:pt>
                <c:pt idx="968">
                  <c:v>420.0</c:v>
                </c:pt>
                <c:pt idx="969">
                  <c:v>421.0</c:v>
                </c:pt>
                <c:pt idx="970">
                  <c:v>422.0</c:v>
                </c:pt>
                <c:pt idx="971">
                  <c:v>423.0</c:v>
                </c:pt>
                <c:pt idx="972">
                  <c:v>423.0</c:v>
                </c:pt>
                <c:pt idx="973">
                  <c:v>423.0</c:v>
                </c:pt>
                <c:pt idx="974">
                  <c:v>423.0</c:v>
                </c:pt>
                <c:pt idx="975">
                  <c:v>423.0</c:v>
                </c:pt>
                <c:pt idx="976">
                  <c:v>424.0</c:v>
                </c:pt>
                <c:pt idx="977">
                  <c:v>424.0</c:v>
                </c:pt>
                <c:pt idx="978">
                  <c:v>425.0</c:v>
                </c:pt>
                <c:pt idx="979">
                  <c:v>426.0</c:v>
                </c:pt>
                <c:pt idx="980">
                  <c:v>427.0</c:v>
                </c:pt>
                <c:pt idx="981">
                  <c:v>427.0</c:v>
                </c:pt>
                <c:pt idx="982">
                  <c:v>428.0</c:v>
                </c:pt>
                <c:pt idx="983">
                  <c:v>428.0</c:v>
                </c:pt>
                <c:pt idx="984">
                  <c:v>429.0</c:v>
                </c:pt>
                <c:pt idx="985">
                  <c:v>430.0</c:v>
                </c:pt>
                <c:pt idx="986">
                  <c:v>431.0</c:v>
                </c:pt>
                <c:pt idx="987">
                  <c:v>432.0</c:v>
                </c:pt>
                <c:pt idx="988">
                  <c:v>432.0</c:v>
                </c:pt>
                <c:pt idx="989">
                  <c:v>433.0</c:v>
                </c:pt>
                <c:pt idx="990">
                  <c:v>434.0</c:v>
                </c:pt>
                <c:pt idx="991">
                  <c:v>435.0</c:v>
                </c:pt>
                <c:pt idx="992">
                  <c:v>435.0</c:v>
                </c:pt>
                <c:pt idx="993">
                  <c:v>436.0</c:v>
                </c:pt>
                <c:pt idx="994">
                  <c:v>436.0</c:v>
                </c:pt>
                <c:pt idx="995">
                  <c:v>436.0</c:v>
                </c:pt>
                <c:pt idx="996">
                  <c:v>437.0</c:v>
                </c:pt>
                <c:pt idx="997">
                  <c:v>438.0</c:v>
                </c:pt>
                <c:pt idx="998">
                  <c:v>438.0</c:v>
                </c:pt>
                <c:pt idx="999">
                  <c:v>439.0</c:v>
                </c:pt>
                <c:pt idx="1000">
                  <c:v>439.0</c:v>
                </c:pt>
                <c:pt idx="1001">
                  <c:v>439.0</c:v>
                </c:pt>
                <c:pt idx="1002">
                  <c:v>439.0</c:v>
                </c:pt>
                <c:pt idx="1003">
                  <c:v>439.0</c:v>
                </c:pt>
                <c:pt idx="1004">
                  <c:v>439.0</c:v>
                </c:pt>
                <c:pt idx="1005">
                  <c:v>439.0</c:v>
                </c:pt>
                <c:pt idx="1006">
                  <c:v>440.0</c:v>
                </c:pt>
                <c:pt idx="1007">
                  <c:v>440.0</c:v>
                </c:pt>
                <c:pt idx="1008">
                  <c:v>440.0</c:v>
                </c:pt>
                <c:pt idx="1009">
                  <c:v>440.0</c:v>
                </c:pt>
                <c:pt idx="1010">
                  <c:v>440.0</c:v>
                </c:pt>
                <c:pt idx="1011">
                  <c:v>440.0</c:v>
                </c:pt>
                <c:pt idx="1012">
                  <c:v>440.0</c:v>
                </c:pt>
                <c:pt idx="1013">
                  <c:v>441.0</c:v>
                </c:pt>
                <c:pt idx="1014">
                  <c:v>441.0</c:v>
                </c:pt>
                <c:pt idx="1015">
                  <c:v>442.0</c:v>
                </c:pt>
                <c:pt idx="1016">
                  <c:v>443.0</c:v>
                </c:pt>
                <c:pt idx="1017">
                  <c:v>444.0</c:v>
                </c:pt>
                <c:pt idx="1018">
                  <c:v>444.0</c:v>
                </c:pt>
                <c:pt idx="1019">
                  <c:v>444.0</c:v>
                </c:pt>
                <c:pt idx="1020">
                  <c:v>444.0</c:v>
                </c:pt>
                <c:pt idx="1021">
                  <c:v>444.0</c:v>
                </c:pt>
                <c:pt idx="1022">
                  <c:v>444.0</c:v>
                </c:pt>
                <c:pt idx="1023">
                  <c:v>444.0</c:v>
                </c:pt>
                <c:pt idx="1024">
                  <c:v>444.0</c:v>
                </c:pt>
                <c:pt idx="1025">
                  <c:v>445.0</c:v>
                </c:pt>
                <c:pt idx="1026">
                  <c:v>445.0</c:v>
                </c:pt>
                <c:pt idx="1027">
                  <c:v>446.0</c:v>
                </c:pt>
                <c:pt idx="1028">
                  <c:v>446.0</c:v>
                </c:pt>
                <c:pt idx="1029">
                  <c:v>447.0</c:v>
                </c:pt>
                <c:pt idx="1030">
                  <c:v>448.0</c:v>
                </c:pt>
                <c:pt idx="1031">
                  <c:v>448.0</c:v>
                </c:pt>
                <c:pt idx="1032">
                  <c:v>448.0</c:v>
                </c:pt>
                <c:pt idx="1033">
                  <c:v>448.0</c:v>
                </c:pt>
                <c:pt idx="1034">
                  <c:v>449.0</c:v>
                </c:pt>
                <c:pt idx="1035">
                  <c:v>449.0</c:v>
                </c:pt>
                <c:pt idx="1036">
                  <c:v>450.0</c:v>
                </c:pt>
                <c:pt idx="1037">
                  <c:v>450.0</c:v>
                </c:pt>
                <c:pt idx="1038">
                  <c:v>451.0</c:v>
                </c:pt>
                <c:pt idx="1039">
                  <c:v>452.0</c:v>
                </c:pt>
                <c:pt idx="1040">
                  <c:v>453.0</c:v>
                </c:pt>
                <c:pt idx="1041">
                  <c:v>454.0</c:v>
                </c:pt>
                <c:pt idx="1042">
                  <c:v>455.0</c:v>
                </c:pt>
                <c:pt idx="1043">
                  <c:v>456.0</c:v>
                </c:pt>
                <c:pt idx="1044">
                  <c:v>457.0</c:v>
                </c:pt>
                <c:pt idx="1045">
                  <c:v>458.0</c:v>
                </c:pt>
                <c:pt idx="1046">
                  <c:v>459.0</c:v>
                </c:pt>
                <c:pt idx="1047">
                  <c:v>459.0</c:v>
                </c:pt>
                <c:pt idx="1048">
                  <c:v>459.0</c:v>
                </c:pt>
                <c:pt idx="1049">
                  <c:v>459.0</c:v>
                </c:pt>
                <c:pt idx="1050">
                  <c:v>460.0</c:v>
                </c:pt>
                <c:pt idx="1051">
                  <c:v>461.0</c:v>
                </c:pt>
                <c:pt idx="1052">
                  <c:v>461.0</c:v>
                </c:pt>
                <c:pt idx="1053">
                  <c:v>461.0</c:v>
                </c:pt>
                <c:pt idx="1054">
                  <c:v>461.0</c:v>
                </c:pt>
                <c:pt idx="1055">
                  <c:v>461.0</c:v>
                </c:pt>
                <c:pt idx="1056">
                  <c:v>461.0</c:v>
                </c:pt>
                <c:pt idx="1057">
                  <c:v>461.0</c:v>
                </c:pt>
                <c:pt idx="1058">
                  <c:v>461.0</c:v>
                </c:pt>
                <c:pt idx="1059">
                  <c:v>461.0</c:v>
                </c:pt>
                <c:pt idx="1060">
                  <c:v>461.0</c:v>
                </c:pt>
                <c:pt idx="1061">
                  <c:v>461.0</c:v>
                </c:pt>
                <c:pt idx="1062">
                  <c:v>461.0</c:v>
                </c:pt>
                <c:pt idx="1063">
                  <c:v>461.0</c:v>
                </c:pt>
                <c:pt idx="1064">
                  <c:v>461.0</c:v>
                </c:pt>
                <c:pt idx="1065">
                  <c:v>461.0</c:v>
                </c:pt>
                <c:pt idx="1066">
                  <c:v>462.0</c:v>
                </c:pt>
                <c:pt idx="1067">
                  <c:v>462.0</c:v>
                </c:pt>
                <c:pt idx="1068">
                  <c:v>463.0</c:v>
                </c:pt>
                <c:pt idx="1069">
                  <c:v>463.0</c:v>
                </c:pt>
                <c:pt idx="1070">
                  <c:v>464.0</c:v>
                </c:pt>
                <c:pt idx="1071">
                  <c:v>464.0</c:v>
                </c:pt>
                <c:pt idx="1072">
                  <c:v>465.0</c:v>
                </c:pt>
                <c:pt idx="1073">
                  <c:v>466.0</c:v>
                </c:pt>
                <c:pt idx="1074">
                  <c:v>467.0</c:v>
                </c:pt>
                <c:pt idx="1075">
                  <c:v>468.0</c:v>
                </c:pt>
                <c:pt idx="1076">
                  <c:v>469.0</c:v>
                </c:pt>
                <c:pt idx="1077">
                  <c:v>470.0</c:v>
                </c:pt>
                <c:pt idx="1078">
                  <c:v>471.0</c:v>
                </c:pt>
                <c:pt idx="1079">
                  <c:v>472.0</c:v>
                </c:pt>
                <c:pt idx="1080">
                  <c:v>473.0</c:v>
                </c:pt>
                <c:pt idx="1081">
                  <c:v>474.0</c:v>
                </c:pt>
                <c:pt idx="1082">
                  <c:v>474.0</c:v>
                </c:pt>
                <c:pt idx="1083">
                  <c:v>474.0</c:v>
                </c:pt>
                <c:pt idx="1084">
                  <c:v>475.0</c:v>
                </c:pt>
                <c:pt idx="1085">
                  <c:v>475.0</c:v>
                </c:pt>
                <c:pt idx="1086">
                  <c:v>476.0</c:v>
                </c:pt>
                <c:pt idx="1087">
                  <c:v>477.0</c:v>
                </c:pt>
                <c:pt idx="1088">
                  <c:v>477.0</c:v>
                </c:pt>
                <c:pt idx="1089">
                  <c:v>477.0</c:v>
                </c:pt>
                <c:pt idx="1090">
                  <c:v>477.0</c:v>
                </c:pt>
                <c:pt idx="1091">
                  <c:v>477.0</c:v>
                </c:pt>
                <c:pt idx="1092">
                  <c:v>478.0</c:v>
                </c:pt>
                <c:pt idx="1093">
                  <c:v>479.0</c:v>
                </c:pt>
                <c:pt idx="1094">
                  <c:v>480.0</c:v>
                </c:pt>
                <c:pt idx="1095">
                  <c:v>480.0</c:v>
                </c:pt>
                <c:pt idx="1096">
                  <c:v>480.0</c:v>
                </c:pt>
                <c:pt idx="1097">
                  <c:v>481.0</c:v>
                </c:pt>
                <c:pt idx="1098">
                  <c:v>482.0</c:v>
                </c:pt>
                <c:pt idx="1099">
                  <c:v>483.0</c:v>
                </c:pt>
                <c:pt idx="1100">
                  <c:v>484.0</c:v>
                </c:pt>
                <c:pt idx="1101">
                  <c:v>485.0</c:v>
                </c:pt>
                <c:pt idx="1102">
                  <c:v>485.0</c:v>
                </c:pt>
                <c:pt idx="1103">
                  <c:v>485.0</c:v>
                </c:pt>
                <c:pt idx="1104">
                  <c:v>485.0</c:v>
                </c:pt>
                <c:pt idx="1105">
                  <c:v>485.0</c:v>
                </c:pt>
                <c:pt idx="1106">
                  <c:v>485.0</c:v>
                </c:pt>
                <c:pt idx="1107">
                  <c:v>485.0</c:v>
                </c:pt>
                <c:pt idx="1108">
                  <c:v>485.0</c:v>
                </c:pt>
                <c:pt idx="1109">
                  <c:v>486.0</c:v>
                </c:pt>
                <c:pt idx="1110">
                  <c:v>487.0</c:v>
                </c:pt>
                <c:pt idx="1111">
                  <c:v>487.0</c:v>
                </c:pt>
                <c:pt idx="1112">
                  <c:v>488.0</c:v>
                </c:pt>
                <c:pt idx="1113">
                  <c:v>489.0</c:v>
                </c:pt>
                <c:pt idx="1114">
                  <c:v>490.0</c:v>
                </c:pt>
                <c:pt idx="1115">
                  <c:v>490.0</c:v>
                </c:pt>
                <c:pt idx="1116">
                  <c:v>491.0</c:v>
                </c:pt>
                <c:pt idx="1117">
                  <c:v>492.0</c:v>
                </c:pt>
                <c:pt idx="1118">
                  <c:v>492.0</c:v>
                </c:pt>
                <c:pt idx="1119">
                  <c:v>492.0</c:v>
                </c:pt>
                <c:pt idx="1120">
                  <c:v>493.0</c:v>
                </c:pt>
                <c:pt idx="1121">
                  <c:v>493.0</c:v>
                </c:pt>
                <c:pt idx="1122">
                  <c:v>494.0</c:v>
                </c:pt>
                <c:pt idx="1123">
                  <c:v>495.0</c:v>
                </c:pt>
                <c:pt idx="1124">
                  <c:v>495.0</c:v>
                </c:pt>
                <c:pt idx="1125">
                  <c:v>496.0</c:v>
                </c:pt>
                <c:pt idx="1126">
                  <c:v>496.0</c:v>
                </c:pt>
                <c:pt idx="1127">
                  <c:v>497.0</c:v>
                </c:pt>
                <c:pt idx="1128">
                  <c:v>497.0</c:v>
                </c:pt>
                <c:pt idx="1129">
                  <c:v>497.0</c:v>
                </c:pt>
                <c:pt idx="1130">
                  <c:v>497.0</c:v>
                </c:pt>
                <c:pt idx="1131">
                  <c:v>497.0</c:v>
                </c:pt>
                <c:pt idx="1132">
                  <c:v>497.0</c:v>
                </c:pt>
                <c:pt idx="1133">
                  <c:v>497.0</c:v>
                </c:pt>
                <c:pt idx="1134">
                  <c:v>497.0</c:v>
                </c:pt>
                <c:pt idx="1135">
                  <c:v>497.0</c:v>
                </c:pt>
                <c:pt idx="1136">
                  <c:v>497.0</c:v>
                </c:pt>
                <c:pt idx="1137">
                  <c:v>497.0</c:v>
                </c:pt>
                <c:pt idx="1138">
                  <c:v>498.0</c:v>
                </c:pt>
                <c:pt idx="1139">
                  <c:v>499.0</c:v>
                </c:pt>
                <c:pt idx="1140">
                  <c:v>499.0</c:v>
                </c:pt>
                <c:pt idx="1141">
                  <c:v>499.0</c:v>
                </c:pt>
                <c:pt idx="1142">
                  <c:v>500.0</c:v>
                </c:pt>
                <c:pt idx="1143">
                  <c:v>501.0</c:v>
                </c:pt>
                <c:pt idx="1144">
                  <c:v>502.0</c:v>
                </c:pt>
                <c:pt idx="1145">
                  <c:v>502.0</c:v>
                </c:pt>
                <c:pt idx="1146">
                  <c:v>503.0</c:v>
                </c:pt>
                <c:pt idx="1147">
                  <c:v>504.0</c:v>
                </c:pt>
                <c:pt idx="1148">
                  <c:v>505.0</c:v>
                </c:pt>
                <c:pt idx="1149">
                  <c:v>505.0</c:v>
                </c:pt>
                <c:pt idx="1150">
                  <c:v>506.0</c:v>
                </c:pt>
                <c:pt idx="1151">
                  <c:v>506.0</c:v>
                </c:pt>
                <c:pt idx="1152">
                  <c:v>507.0</c:v>
                </c:pt>
                <c:pt idx="1153">
                  <c:v>508.0</c:v>
                </c:pt>
                <c:pt idx="1154">
                  <c:v>509.0</c:v>
                </c:pt>
                <c:pt idx="1155">
                  <c:v>510.0</c:v>
                </c:pt>
                <c:pt idx="1156">
                  <c:v>511.0</c:v>
                </c:pt>
                <c:pt idx="1157">
                  <c:v>512.0</c:v>
                </c:pt>
                <c:pt idx="1158">
                  <c:v>512.0</c:v>
                </c:pt>
                <c:pt idx="1159">
                  <c:v>513.0</c:v>
                </c:pt>
                <c:pt idx="1160">
                  <c:v>513.0</c:v>
                </c:pt>
                <c:pt idx="1161">
                  <c:v>514.0</c:v>
                </c:pt>
                <c:pt idx="1162">
                  <c:v>515.0</c:v>
                </c:pt>
                <c:pt idx="1163">
                  <c:v>516.0</c:v>
                </c:pt>
                <c:pt idx="1164">
                  <c:v>516.0</c:v>
                </c:pt>
                <c:pt idx="1165">
                  <c:v>516.0</c:v>
                </c:pt>
                <c:pt idx="1166">
                  <c:v>516.0</c:v>
                </c:pt>
                <c:pt idx="1167">
                  <c:v>516.0</c:v>
                </c:pt>
                <c:pt idx="1168">
                  <c:v>516.0</c:v>
                </c:pt>
                <c:pt idx="1169">
                  <c:v>517.0</c:v>
                </c:pt>
                <c:pt idx="1170">
                  <c:v>517.0</c:v>
                </c:pt>
                <c:pt idx="1171">
                  <c:v>518.0</c:v>
                </c:pt>
                <c:pt idx="1172">
                  <c:v>519.0</c:v>
                </c:pt>
                <c:pt idx="1173">
                  <c:v>520.0</c:v>
                </c:pt>
                <c:pt idx="1174">
                  <c:v>521.0</c:v>
                </c:pt>
                <c:pt idx="1175">
                  <c:v>522.0</c:v>
                </c:pt>
                <c:pt idx="1176">
                  <c:v>523.0</c:v>
                </c:pt>
                <c:pt idx="1177">
                  <c:v>524.0</c:v>
                </c:pt>
                <c:pt idx="1178">
                  <c:v>525.0</c:v>
                </c:pt>
                <c:pt idx="1179">
                  <c:v>526.0</c:v>
                </c:pt>
                <c:pt idx="1180">
                  <c:v>526.0</c:v>
                </c:pt>
                <c:pt idx="1181">
                  <c:v>526.0</c:v>
                </c:pt>
                <c:pt idx="1182">
                  <c:v>526.0</c:v>
                </c:pt>
                <c:pt idx="1183">
                  <c:v>527.0</c:v>
                </c:pt>
                <c:pt idx="1184">
                  <c:v>528.0</c:v>
                </c:pt>
                <c:pt idx="1185">
                  <c:v>529.0</c:v>
                </c:pt>
                <c:pt idx="1186">
                  <c:v>530.0</c:v>
                </c:pt>
                <c:pt idx="1187">
                  <c:v>531.0</c:v>
                </c:pt>
                <c:pt idx="1188">
                  <c:v>532.0</c:v>
                </c:pt>
                <c:pt idx="1189">
                  <c:v>533.0</c:v>
                </c:pt>
                <c:pt idx="1190">
                  <c:v>534.0</c:v>
                </c:pt>
                <c:pt idx="1191">
                  <c:v>535.0</c:v>
                </c:pt>
                <c:pt idx="1192">
                  <c:v>536.0</c:v>
                </c:pt>
                <c:pt idx="1193">
                  <c:v>536.0</c:v>
                </c:pt>
                <c:pt idx="1194">
                  <c:v>536.0</c:v>
                </c:pt>
                <c:pt idx="1195">
                  <c:v>536.0</c:v>
                </c:pt>
                <c:pt idx="1196">
                  <c:v>537.0</c:v>
                </c:pt>
                <c:pt idx="1197">
                  <c:v>538.0</c:v>
                </c:pt>
                <c:pt idx="1198">
                  <c:v>538.0</c:v>
                </c:pt>
                <c:pt idx="1199">
                  <c:v>538.0</c:v>
                </c:pt>
                <c:pt idx="1200">
                  <c:v>539.0</c:v>
                </c:pt>
                <c:pt idx="1201">
                  <c:v>540.0</c:v>
                </c:pt>
                <c:pt idx="1202">
                  <c:v>541.0</c:v>
                </c:pt>
                <c:pt idx="1203">
                  <c:v>542.0</c:v>
                </c:pt>
                <c:pt idx="1204">
                  <c:v>543.0</c:v>
                </c:pt>
                <c:pt idx="1205">
                  <c:v>543.0</c:v>
                </c:pt>
                <c:pt idx="1206">
                  <c:v>543.0</c:v>
                </c:pt>
                <c:pt idx="1207">
                  <c:v>544.0</c:v>
                </c:pt>
                <c:pt idx="1208">
                  <c:v>544.0</c:v>
                </c:pt>
                <c:pt idx="1209">
                  <c:v>545.0</c:v>
                </c:pt>
                <c:pt idx="1210">
                  <c:v>546.0</c:v>
                </c:pt>
                <c:pt idx="1211">
                  <c:v>547.0</c:v>
                </c:pt>
                <c:pt idx="1212">
                  <c:v>548.0</c:v>
                </c:pt>
                <c:pt idx="1213">
                  <c:v>549.0</c:v>
                </c:pt>
                <c:pt idx="1214">
                  <c:v>549.0</c:v>
                </c:pt>
                <c:pt idx="1215">
                  <c:v>550.0</c:v>
                </c:pt>
                <c:pt idx="1216">
                  <c:v>551.0</c:v>
                </c:pt>
                <c:pt idx="1217">
                  <c:v>551.0</c:v>
                </c:pt>
                <c:pt idx="1218">
                  <c:v>551.0</c:v>
                </c:pt>
                <c:pt idx="1219">
                  <c:v>551.0</c:v>
                </c:pt>
                <c:pt idx="1220">
                  <c:v>551.0</c:v>
                </c:pt>
                <c:pt idx="1221">
                  <c:v>552.0</c:v>
                </c:pt>
                <c:pt idx="1222">
                  <c:v>553.0</c:v>
                </c:pt>
                <c:pt idx="1223">
                  <c:v>554.0</c:v>
                </c:pt>
                <c:pt idx="1224">
                  <c:v>555.0</c:v>
                </c:pt>
                <c:pt idx="1225">
                  <c:v>556.0</c:v>
                </c:pt>
                <c:pt idx="1226">
                  <c:v>557.0</c:v>
                </c:pt>
                <c:pt idx="1227">
                  <c:v>558.0</c:v>
                </c:pt>
                <c:pt idx="1228">
                  <c:v>559.0</c:v>
                </c:pt>
                <c:pt idx="1229">
                  <c:v>560.0</c:v>
                </c:pt>
                <c:pt idx="1230">
                  <c:v>560.0</c:v>
                </c:pt>
                <c:pt idx="1231">
                  <c:v>561.0</c:v>
                </c:pt>
                <c:pt idx="1232">
                  <c:v>562.0</c:v>
                </c:pt>
                <c:pt idx="1233">
                  <c:v>563.0</c:v>
                </c:pt>
                <c:pt idx="1234">
                  <c:v>564.0</c:v>
                </c:pt>
                <c:pt idx="1235">
                  <c:v>565.0</c:v>
                </c:pt>
                <c:pt idx="1236">
                  <c:v>565.0</c:v>
                </c:pt>
                <c:pt idx="1237">
                  <c:v>565.0</c:v>
                </c:pt>
                <c:pt idx="1238">
                  <c:v>565.0</c:v>
                </c:pt>
                <c:pt idx="1239">
                  <c:v>566.0</c:v>
                </c:pt>
                <c:pt idx="1240">
                  <c:v>566.0</c:v>
                </c:pt>
                <c:pt idx="1241">
                  <c:v>566.0</c:v>
                </c:pt>
                <c:pt idx="1242">
                  <c:v>567.0</c:v>
                </c:pt>
                <c:pt idx="1243">
                  <c:v>567.0</c:v>
                </c:pt>
                <c:pt idx="1244">
                  <c:v>567.0</c:v>
                </c:pt>
                <c:pt idx="1245">
                  <c:v>567.0</c:v>
                </c:pt>
                <c:pt idx="1246">
                  <c:v>567.0</c:v>
                </c:pt>
                <c:pt idx="1247">
                  <c:v>568.0</c:v>
                </c:pt>
                <c:pt idx="1248">
                  <c:v>569.0</c:v>
                </c:pt>
                <c:pt idx="1249">
                  <c:v>569.0</c:v>
                </c:pt>
                <c:pt idx="1250">
                  <c:v>570.0</c:v>
                </c:pt>
                <c:pt idx="1251">
                  <c:v>570.0</c:v>
                </c:pt>
                <c:pt idx="1252">
                  <c:v>570.0</c:v>
                </c:pt>
                <c:pt idx="1253">
                  <c:v>570.0</c:v>
                </c:pt>
                <c:pt idx="1254">
                  <c:v>571.0</c:v>
                </c:pt>
                <c:pt idx="1255">
                  <c:v>572.0</c:v>
                </c:pt>
                <c:pt idx="1256">
                  <c:v>572.0</c:v>
                </c:pt>
                <c:pt idx="1257">
                  <c:v>573.0</c:v>
                </c:pt>
                <c:pt idx="1258">
                  <c:v>574.0</c:v>
                </c:pt>
                <c:pt idx="1259">
                  <c:v>575.0</c:v>
                </c:pt>
                <c:pt idx="1260">
                  <c:v>575.0</c:v>
                </c:pt>
                <c:pt idx="1261">
                  <c:v>575.0</c:v>
                </c:pt>
                <c:pt idx="1262">
                  <c:v>575.0</c:v>
                </c:pt>
                <c:pt idx="1263">
                  <c:v>575.0</c:v>
                </c:pt>
                <c:pt idx="1264">
                  <c:v>575.0</c:v>
                </c:pt>
                <c:pt idx="1265">
                  <c:v>575.0</c:v>
                </c:pt>
                <c:pt idx="1266">
                  <c:v>575.0</c:v>
                </c:pt>
                <c:pt idx="1267">
                  <c:v>576.0</c:v>
                </c:pt>
                <c:pt idx="1268">
                  <c:v>577.0</c:v>
                </c:pt>
                <c:pt idx="1269">
                  <c:v>578.0</c:v>
                </c:pt>
                <c:pt idx="1270">
                  <c:v>578.0</c:v>
                </c:pt>
                <c:pt idx="1271">
                  <c:v>578.0</c:v>
                </c:pt>
                <c:pt idx="1272">
                  <c:v>578.0</c:v>
                </c:pt>
                <c:pt idx="1273">
                  <c:v>579.0</c:v>
                </c:pt>
                <c:pt idx="1274">
                  <c:v>580.0</c:v>
                </c:pt>
                <c:pt idx="1275">
                  <c:v>580.0</c:v>
                </c:pt>
                <c:pt idx="1276">
                  <c:v>580.0</c:v>
                </c:pt>
                <c:pt idx="1277">
                  <c:v>581.0</c:v>
                </c:pt>
                <c:pt idx="1278">
                  <c:v>581.0</c:v>
                </c:pt>
                <c:pt idx="1279">
                  <c:v>582.0</c:v>
                </c:pt>
                <c:pt idx="1280">
                  <c:v>582.0</c:v>
                </c:pt>
                <c:pt idx="1281">
                  <c:v>583.0</c:v>
                </c:pt>
                <c:pt idx="1282">
                  <c:v>583.0</c:v>
                </c:pt>
                <c:pt idx="1283">
                  <c:v>583.0</c:v>
                </c:pt>
                <c:pt idx="1284">
                  <c:v>584.0</c:v>
                </c:pt>
                <c:pt idx="1285">
                  <c:v>584.0</c:v>
                </c:pt>
                <c:pt idx="1286">
                  <c:v>584.0</c:v>
                </c:pt>
                <c:pt idx="1287">
                  <c:v>585.0</c:v>
                </c:pt>
                <c:pt idx="1288">
                  <c:v>586.0</c:v>
                </c:pt>
                <c:pt idx="1289">
                  <c:v>587.0</c:v>
                </c:pt>
                <c:pt idx="1290">
                  <c:v>588.0</c:v>
                </c:pt>
                <c:pt idx="1291">
                  <c:v>588.0</c:v>
                </c:pt>
                <c:pt idx="1292">
                  <c:v>588.0</c:v>
                </c:pt>
                <c:pt idx="1293">
                  <c:v>588.0</c:v>
                </c:pt>
                <c:pt idx="1294">
                  <c:v>588.0</c:v>
                </c:pt>
                <c:pt idx="1295">
                  <c:v>589.0</c:v>
                </c:pt>
                <c:pt idx="1296">
                  <c:v>590.0</c:v>
                </c:pt>
                <c:pt idx="1297">
                  <c:v>591.0</c:v>
                </c:pt>
                <c:pt idx="1298">
                  <c:v>592.0</c:v>
                </c:pt>
                <c:pt idx="1299">
                  <c:v>593.0</c:v>
                </c:pt>
                <c:pt idx="1300">
                  <c:v>594.0</c:v>
                </c:pt>
                <c:pt idx="1301">
                  <c:v>595.0</c:v>
                </c:pt>
                <c:pt idx="1302">
                  <c:v>595.0</c:v>
                </c:pt>
                <c:pt idx="1303">
                  <c:v>595.0</c:v>
                </c:pt>
                <c:pt idx="1304">
                  <c:v>595.0</c:v>
                </c:pt>
                <c:pt idx="1305">
                  <c:v>595.0</c:v>
                </c:pt>
                <c:pt idx="1306">
                  <c:v>595.0</c:v>
                </c:pt>
                <c:pt idx="1307">
                  <c:v>595.0</c:v>
                </c:pt>
                <c:pt idx="1308">
                  <c:v>595.0</c:v>
                </c:pt>
                <c:pt idx="1309">
                  <c:v>595.0</c:v>
                </c:pt>
                <c:pt idx="1310">
                  <c:v>595.0</c:v>
                </c:pt>
                <c:pt idx="1311">
                  <c:v>595.0</c:v>
                </c:pt>
                <c:pt idx="1312">
                  <c:v>595.0</c:v>
                </c:pt>
                <c:pt idx="1313">
                  <c:v>595.0</c:v>
                </c:pt>
                <c:pt idx="1314">
                  <c:v>595.0</c:v>
                </c:pt>
                <c:pt idx="1315">
                  <c:v>595.0</c:v>
                </c:pt>
                <c:pt idx="1316">
                  <c:v>595.0</c:v>
                </c:pt>
                <c:pt idx="1317">
                  <c:v>595.0</c:v>
                </c:pt>
                <c:pt idx="1318">
                  <c:v>595.0</c:v>
                </c:pt>
                <c:pt idx="1319">
                  <c:v>595.0</c:v>
                </c:pt>
                <c:pt idx="1320">
                  <c:v>595.0</c:v>
                </c:pt>
                <c:pt idx="1321">
                  <c:v>595.0</c:v>
                </c:pt>
                <c:pt idx="1322">
                  <c:v>595.0</c:v>
                </c:pt>
                <c:pt idx="1323">
                  <c:v>595.0</c:v>
                </c:pt>
                <c:pt idx="1324">
                  <c:v>595.0</c:v>
                </c:pt>
                <c:pt idx="1325">
                  <c:v>595.0</c:v>
                </c:pt>
                <c:pt idx="1326">
                  <c:v>595.0</c:v>
                </c:pt>
                <c:pt idx="1327">
                  <c:v>595.0</c:v>
                </c:pt>
                <c:pt idx="1328">
                  <c:v>595.0</c:v>
                </c:pt>
                <c:pt idx="1329">
                  <c:v>595.0</c:v>
                </c:pt>
                <c:pt idx="1330">
                  <c:v>595.0</c:v>
                </c:pt>
                <c:pt idx="1331">
                  <c:v>595.0</c:v>
                </c:pt>
                <c:pt idx="1332">
                  <c:v>595.0</c:v>
                </c:pt>
                <c:pt idx="1333">
                  <c:v>595.0</c:v>
                </c:pt>
                <c:pt idx="1334">
                  <c:v>596.0</c:v>
                </c:pt>
                <c:pt idx="1335">
                  <c:v>596.0</c:v>
                </c:pt>
                <c:pt idx="1336">
                  <c:v>596.0</c:v>
                </c:pt>
                <c:pt idx="1337">
                  <c:v>596.0</c:v>
                </c:pt>
                <c:pt idx="1338">
                  <c:v>596.0</c:v>
                </c:pt>
                <c:pt idx="1339">
                  <c:v>596.0</c:v>
                </c:pt>
                <c:pt idx="1340">
                  <c:v>597.0</c:v>
                </c:pt>
                <c:pt idx="1341">
                  <c:v>598.0</c:v>
                </c:pt>
                <c:pt idx="1342">
                  <c:v>599.0</c:v>
                </c:pt>
                <c:pt idx="1343">
                  <c:v>600.0</c:v>
                </c:pt>
                <c:pt idx="1344">
                  <c:v>600.0</c:v>
                </c:pt>
                <c:pt idx="1345">
                  <c:v>601.0</c:v>
                </c:pt>
                <c:pt idx="1346">
                  <c:v>602.0</c:v>
                </c:pt>
                <c:pt idx="1347">
                  <c:v>603.0</c:v>
                </c:pt>
                <c:pt idx="1348">
                  <c:v>603.0</c:v>
                </c:pt>
                <c:pt idx="1349">
                  <c:v>603.0</c:v>
                </c:pt>
                <c:pt idx="1350">
                  <c:v>603.0</c:v>
                </c:pt>
                <c:pt idx="1351">
                  <c:v>604.0</c:v>
                </c:pt>
                <c:pt idx="1352">
                  <c:v>604.0</c:v>
                </c:pt>
                <c:pt idx="1353">
                  <c:v>604.0</c:v>
                </c:pt>
                <c:pt idx="1354">
                  <c:v>604.0</c:v>
                </c:pt>
                <c:pt idx="1355">
                  <c:v>604.0</c:v>
                </c:pt>
                <c:pt idx="1356">
                  <c:v>605.0</c:v>
                </c:pt>
                <c:pt idx="1357">
                  <c:v>605.0</c:v>
                </c:pt>
                <c:pt idx="1358">
                  <c:v>605.0</c:v>
                </c:pt>
                <c:pt idx="1359">
                  <c:v>605.0</c:v>
                </c:pt>
                <c:pt idx="1360">
                  <c:v>605.0</c:v>
                </c:pt>
                <c:pt idx="1361">
                  <c:v>605.0</c:v>
                </c:pt>
                <c:pt idx="1362">
                  <c:v>605.0</c:v>
                </c:pt>
                <c:pt idx="1363">
                  <c:v>605.0</c:v>
                </c:pt>
                <c:pt idx="1364">
                  <c:v>605.0</c:v>
                </c:pt>
                <c:pt idx="1365">
                  <c:v>605.0</c:v>
                </c:pt>
                <c:pt idx="1366">
                  <c:v>606.0</c:v>
                </c:pt>
                <c:pt idx="1367">
                  <c:v>606.0</c:v>
                </c:pt>
                <c:pt idx="1368">
                  <c:v>606.0</c:v>
                </c:pt>
                <c:pt idx="1369">
                  <c:v>607.0</c:v>
                </c:pt>
                <c:pt idx="1370">
                  <c:v>607.0</c:v>
                </c:pt>
                <c:pt idx="1371">
                  <c:v>608.0</c:v>
                </c:pt>
                <c:pt idx="1372">
                  <c:v>608.0</c:v>
                </c:pt>
                <c:pt idx="1373">
                  <c:v>608.0</c:v>
                </c:pt>
                <c:pt idx="1374">
                  <c:v>608.0</c:v>
                </c:pt>
                <c:pt idx="1375">
                  <c:v>609.0</c:v>
                </c:pt>
                <c:pt idx="1376">
                  <c:v>610.0</c:v>
                </c:pt>
                <c:pt idx="1377">
                  <c:v>611.0</c:v>
                </c:pt>
                <c:pt idx="1378">
                  <c:v>612.0</c:v>
                </c:pt>
                <c:pt idx="1379">
                  <c:v>613.0</c:v>
                </c:pt>
                <c:pt idx="1380">
                  <c:v>614.0</c:v>
                </c:pt>
                <c:pt idx="1381">
                  <c:v>615.0</c:v>
                </c:pt>
                <c:pt idx="1382">
                  <c:v>616.0</c:v>
                </c:pt>
                <c:pt idx="1383">
                  <c:v>616.0</c:v>
                </c:pt>
                <c:pt idx="1384">
                  <c:v>617.0</c:v>
                </c:pt>
                <c:pt idx="1385">
                  <c:v>617.0</c:v>
                </c:pt>
                <c:pt idx="1386">
                  <c:v>617.0</c:v>
                </c:pt>
                <c:pt idx="1387">
                  <c:v>617.0</c:v>
                </c:pt>
                <c:pt idx="1388">
                  <c:v>618.0</c:v>
                </c:pt>
                <c:pt idx="1389">
                  <c:v>618.0</c:v>
                </c:pt>
                <c:pt idx="1390">
                  <c:v>619.0</c:v>
                </c:pt>
                <c:pt idx="1391">
                  <c:v>620.0</c:v>
                </c:pt>
                <c:pt idx="1392">
                  <c:v>620.0</c:v>
                </c:pt>
                <c:pt idx="1393">
                  <c:v>621.0</c:v>
                </c:pt>
                <c:pt idx="1394">
                  <c:v>622.0</c:v>
                </c:pt>
                <c:pt idx="1395">
                  <c:v>622.0</c:v>
                </c:pt>
                <c:pt idx="1396">
                  <c:v>623.0</c:v>
                </c:pt>
                <c:pt idx="1397">
                  <c:v>623.0</c:v>
                </c:pt>
                <c:pt idx="1398">
                  <c:v>624.0</c:v>
                </c:pt>
                <c:pt idx="1399">
                  <c:v>624.0</c:v>
                </c:pt>
                <c:pt idx="1400">
                  <c:v>624.0</c:v>
                </c:pt>
                <c:pt idx="1401">
                  <c:v>624.0</c:v>
                </c:pt>
                <c:pt idx="1402">
                  <c:v>624.0</c:v>
                </c:pt>
                <c:pt idx="1403">
                  <c:v>624.0</c:v>
                </c:pt>
                <c:pt idx="1404">
                  <c:v>624.0</c:v>
                </c:pt>
                <c:pt idx="1405">
                  <c:v>624.0</c:v>
                </c:pt>
                <c:pt idx="1406">
                  <c:v>624.0</c:v>
                </c:pt>
                <c:pt idx="1407">
                  <c:v>624.0</c:v>
                </c:pt>
                <c:pt idx="1408">
                  <c:v>624.0</c:v>
                </c:pt>
                <c:pt idx="1409">
                  <c:v>624.0</c:v>
                </c:pt>
                <c:pt idx="1410">
                  <c:v>624.0</c:v>
                </c:pt>
                <c:pt idx="1411">
                  <c:v>624.0</c:v>
                </c:pt>
                <c:pt idx="1412">
                  <c:v>624.0</c:v>
                </c:pt>
                <c:pt idx="1413">
                  <c:v>624.0</c:v>
                </c:pt>
                <c:pt idx="1414">
                  <c:v>624.0</c:v>
                </c:pt>
                <c:pt idx="1415">
                  <c:v>625.0</c:v>
                </c:pt>
                <c:pt idx="1416">
                  <c:v>626.0</c:v>
                </c:pt>
                <c:pt idx="1417">
                  <c:v>626.0</c:v>
                </c:pt>
                <c:pt idx="1418">
                  <c:v>627.0</c:v>
                </c:pt>
                <c:pt idx="1419">
                  <c:v>627.0</c:v>
                </c:pt>
                <c:pt idx="1420">
                  <c:v>627.0</c:v>
                </c:pt>
                <c:pt idx="1421">
                  <c:v>627.0</c:v>
                </c:pt>
                <c:pt idx="1422">
                  <c:v>628.0</c:v>
                </c:pt>
                <c:pt idx="1423">
                  <c:v>628.0</c:v>
                </c:pt>
                <c:pt idx="1424">
                  <c:v>628.0</c:v>
                </c:pt>
                <c:pt idx="1425">
                  <c:v>628.0</c:v>
                </c:pt>
                <c:pt idx="1426">
                  <c:v>628.0</c:v>
                </c:pt>
                <c:pt idx="1427">
                  <c:v>628.0</c:v>
                </c:pt>
                <c:pt idx="1428">
                  <c:v>628.0</c:v>
                </c:pt>
                <c:pt idx="1429">
                  <c:v>629.0</c:v>
                </c:pt>
                <c:pt idx="1430">
                  <c:v>629.0</c:v>
                </c:pt>
                <c:pt idx="1431">
                  <c:v>630.0</c:v>
                </c:pt>
                <c:pt idx="1432">
                  <c:v>631.0</c:v>
                </c:pt>
                <c:pt idx="1433">
                  <c:v>632.0</c:v>
                </c:pt>
                <c:pt idx="1434">
                  <c:v>633.0</c:v>
                </c:pt>
                <c:pt idx="1435">
                  <c:v>633.0</c:v>
                </c:pt>
                <c:pt idx="1436">
                  <c:v>634.0</c:v>
                </c:pt>
                <c:pt idx="1437">
                  <c:v>635.0</c:v>
                </c:pt>
                <c:pt idx="1438">
                  <c:v>636.0</c:v>
                </c:pt>
                <c:pt idx="1439">
                  <c:v>637.0</c:v>
                </c:pt>
                <c:pt idx="1440">
                  <c:v>638.0</c:v>
                </c:pt>
                <c:pt idx="1441">
                  <c:v>639.0</c:v>
                </c:pt>
                <c:pt idx="1442">
                  <c:v>640.0</c:v>
                </c:pt>
                <c:pt idx="1443">
                  <c:v>640.0</c:v>
                </c:pt>
                <c:pt idx="1444">
                  <c:v>640.0</c:v>
                </c:pt>
                <c:pt idx="1445">
                  <c:v>641.0</c:v>
                </c:pt>
                <c:pt idx="1446">
                  <c:v>642.0</c:v>
                </c:pt>
                <c:pt idx="1447">
                  <c:v>643.0</c:v>
                </c:pt>
                <c:pt idx="1448">
                  <c:v>644.0</c:v>
                </c:pt>
                <c:pt idx="1449">
                  <c:v>644.0</c:v>
                </c:pt>
                <c:pt idx="1450">
                  <c:v>644.0</c:v>
                </c:pt>
                <c:pt idx="1451">
                  <c:v>645.0</c:v>
                </c:pt>
                <c:pt idx="1452">
                  <c:v>646.0</c:v>
                </c:pt>
                <c:pt idx="1453">
                  <c:v>647.0</c:v>
                </c:pt>
                <c:pt idx="1454">
                  <c:v>647.0</c:v>
                </c:pt>
                <c:pt idx="1455">
                  <c:v>648.0</c:v>
                </c:pt>
                <c:pt idx="1456">
                  <c:v>649.0</c:v>
                </c:pt>
                <c:pt idx="1457">
                  <c:v>650.0</c:v>
                </c:pt>
                <c:pt idx="1458">
                  <c:v>650.0</c:v>
                </c:pt>
                <c:pt idx="1459">
                  <c:v>651.0</c:v>
                </c:pt>
                <c:pt idx="1460">
                  <c:v>651.0</c:v>
                </c:pt>
                <c:pt idx="1461">
                  <c:v>652.0</c:v>
                </c:pt>
                <c:pt idx="1462">
                  <c:v>652.0</c:v>
                </c:pt>
                <c:pt idx="1463">
                  <c:v>653.0</c:v>
                </c:pt>
                <c:pt idx="1464">
                  <c:v>654.0</c:v>
                </c:pt>
                <c:pt idx="1465">
                  <c:v>655.0</c:v>
                </c:pt>
                <c:pt idx="1466">
                  <c:v>656.0</c:v>
                </c:pt>
                <c:pt idx="1467">
                  <c:v>656.0</c:v>
                </c:pt>
                <c:pt idx="1468">
                  <c:v>656.0</c:v>
                </c:pt>
                <c:pt idx="1469">
                  <c:v>656.0</c:v>
                </c:pt>
                <c:pt idx="1470">
                  <c:v>657.0</c:v>
                </c:pt>
                <c:pt idx="1471">
                  <c:v>657.0</c:v>
                </c:pt>
                <c:pt idx="1472">
                  <c:v>658.0</c:v>
                </c:pt>
                <c:pt idx="1473">
                  <c:v>659.0</c:v>
                </c:pt>
                <c:pt idx="1474">
                  <c:v>660.0</c:v>
                </c:pt>
                <c:pt idx="1475">
                  <c:v>661.0</c:v>
                </c:pt>
                <c:pt idx="1476">
                  <c:v>662.0</c:v>
                </c:pt>
                <c:pt idx="1477">
                  <c:v>663.0</c:v>
                </c:pt>
                <c:pt idx="1478">
                  <c:v>664.0</c:v>
                </c:pt>
                <c:pt idx="1479">
                  <c:v>664.0</c:v>
                </c:pt>
                <c:pt idx="1480">
                  <c:v>665.0</c:v>
                </c:pt>
                <c:pt idx="1481">
                  <c:v>665.0</c:v>
                </c:pt>
                <c:pt idx="1482">
                  <c:v>665.0</c:v>
                </c:pt>
                <c:pt idx="1483">
                  <c:v>666.0</c:v>
                </c:pt>
                <c:pt idx="1484">
                  <c:v>667.0</c:v>
                </c:pt>
                <c:pt idx="1485">
                  <c:v>667.0</c:v>
                </c:pt>
                <c:pt idx="1486">
                  <c:v>668.0</c:v>
                </c:pt>
                <c:pt idx="1487">
                  <c:v>669.0</c:v>
                </c:pt>
                <c:pt idx="1488">
                  <c:v>669.0</c:v>
                </c:pt>
                <c:pt idx="1489">
                  <c:v>670.0</c:v>
                </c:pt>
                <c:pt idx="1490">
                  <c:v>671.0</c:v>
                </c:pt>
                <c:pt idx="1491">
                  <c:v>672.0</c:v>
                </c:pt>
                <c:pt idx="1492">
                  <c:v>673.0</c:v>
                </c:pt>
                <c:pt idx="1493">
                  <c:v>673.0</c:v>
                </c:pt>
                <c:pt idx="1494">
                  <c:v>673.0</c:v>
                </c:pt>
                <c:pt idx="1495">
                  <c:v>673.0</c:v>
                </c:pt>
                <c:pt idx="1496">
                  <c:v>673.0</c:v>
                </c:pt>
                <c:pt idx="1497">
                  <c:v>674.0</c:v>
                </c:pt>
                <c:pt idx="1498">
                  <c:v>674.0</c:v>
                </c:pt>
                <c:pt idx="1499">
                  <c:v>674.0</c:v>
                </c:pt>
                <c:pt idx="1500">
                  <c:v>674.0</c:v>
                </c:pt>
                <c:pt idx="1501">
                  <c:v>674.0</c:v>
                </c:pt>
                <c:pt idx="1502">
                  <c:v>675.0</c:v>
                </c:pt>
                <c:pt idx="1503">
                  <c:v>676.0</c:v>
                </c:pt>
                <c:pt idx="1504">
                  <c:v>677.0</c:v>
                </c:pt>
                <c:pt idx="1505">
                  <c:v>677.0</c:v>
                </c:pt>
                <c:pt idx="1506">
                  <c:v>677.0</c:v>
                </c:pt>
                <c:pt idx="1507">
                  <c:v>677.0</c:v>
                </c:pt>
                <c:pt idx="1508">
                  <c:v>677.0</c:v>
                </c:pt>
                <c:pt idx="1509">
                  <c:v>677.0</c:v>
                </c:pt>
                <c:pt idx="1510">
                  <c:v>678.0</c:v>
                </c:pt>
                <c:pt idx="1511">
                  <c:v>679.0</c:v>
                </c:pt>
                <c:pt idx="1512">
                  <c:v>679.0</c:v>
                </c:pt>
                <c:pt idx="1513">
                  <c:v>680.0</c:v>
                </c:pt>
                <c:pt idx="1514">
                  <c:v>681.0</c:v>
                </c:pt>
                <c:pt idx="1515">
                  <c:v>682.0</c:v>
                </c:pt>
                <c:pt idx="1516">
                  <c:v>682.0</c:v>
                </c:pt>
                <c:pt idx="1517">
                  <c:v>683.0</c:v>
                </c:pt>
                <c:pt idx="1518">
                  <c:v>684.0</c:v>
                </c:pt>
                <c:pt idx="1519">
                  <c:v>684.0</c:v>
                </c:pt>
                <c:pt idx="1520">
                  <c:v>684.0</c:v>
                </c:pt>
                <c:pt idx="1521">
                  <c:v>684.0</c:v>
                </c:pt>
                <c:pt idx="1522">
                  <c:v>685.0</c:v>
                </c:pt>
                <c:pt idx="1523">
                  <c:v>685.0</c:v>
                </c:pt>
                <c:pt idx="1524">
                  <c:v>686.0</c:v>
                </c:pt>
                <c:pt idx="1525">
                  <c:v>686.0</c:v>
                </c:pt>
                <c:pt idx="1526">
                  <c:v>686.0</c:v>
                </c:pt>
                <c:pt idx="1527">
                  <c:v>687.0</c:v>
                </c:pt>
                <c:pt idx="1528">
                  <c:v>688.0</c:v>
                </c:pt>
                <c:pt idx="1529">
                  <c:v>689.0</c:v>
                </c:pt>
                <c:pt idx="1530">
                  <c:v>689.0</c:v>
                </c:pt>
                <c:pt idx="1531">
                  <c:v>689.0</c:v>
                </c:pt>
                <c:pt idx="1532">
                  <c:v>690.0</c:v>
                </c:pt>
                <c:pt idx="1533">
                  <c:v>691.0</c:v>
                </c:pt>
                <c:pt idx="1534">
                  <c:v>692.0</c:v>
                </c:pt>
                <c:pt idx="1535">
                  <c:v>692.0</c:v>
                </c:pt>
                <c:pt idx="1536">
                  <c:v>692.0</c:v>
                </c:pt>
                <c:pt idx="1537">
                  <c:v>692.0</c:v>
                </c:pt>
                <c:pt idx="1538">
                  <c:v>693.0</c:v>
                </c:pt>
                <c:pt idx="1539">
                  <c:v>693.0</c:v>
                </c:pt>
                <c:pt idx="1540">
                  <c:v>694.0</c:v>
                </c:pt>
                <c:pt idx="1541">
                  <c:v>695.0</c:v>
                </c:pt>
                <c:pt idx="1542">
                  <c:v>695.0</c:v>
                </c:pt>
                <c:pt idx="1543">
                  <c:v>696.0</c:v>
                </c:pt>
                <c:pt idx="1544">
                  <c:v>697.0</c:v>
                </c:pt>
                <c:pt idx="1545">
                  <c:v>698.0</c:v>
                </c:pt>
                <c:pt idx="1546">
                  <c:v>698.0</c:v>
                </c:pt>
                <c:pt idx="1547">
                  <c:v>698.0</c:v>
                </c:pt>
                <c:pt idx="1548">
                  <c:v>698.0</c:v>
                </c:pt>
                <c:pt idx="1549">
                  <c:v>698.0</c:v>
                </c:pt>
                <c:pt idx="1550">
                  <c:v>698.0</c:v>
                </c:pt>
                <c:pt idx="1551">
                  <c:v>698.0</c:v>
                </c:pt>
                <c:pt idx="1552">
                  <c:v>698.0</c:v>
                </c:pt>
                <c:pt idx="1553">
                  <c:v>698.0</c:v>
                </c:pt>
                <c:pt idx="1554">
                  <c:v>698.0</c:v>
                </c:pt>
                <c:pt idx="1555">
                  <c:v>698.0</c:v>
                </c:pt>
                <c:pt idx="1556">
                  <c:v>698.0</c:v>
                </c:pt>
                <c:pt idx="1557">
                  <c:v>699.0</c:v>
                </c:pt>
                <c:pt idx="1558">
                  <c:v>700.0</c:v>
                </c:pt>
                <c:pt idx="1559">
                  <c:v>701.0</c:v>
                </c:pt>
                <c:pt idx="1560">
                  <c:v>702.0</c:v>
                </c:pt>
                <c:pt idx="1561">
                  <c:v>702.0</c:v>
                </c:pt>
                <c:pt idx="1562">
                  <c:v>703.0</c:v>
                </c:pt>
                <c:pt idx="1563">
                  <c:v>704.0</c:v>
                </c:pt>
                <c:pt idx="1564">
                  <c:v>705.0</c:v>
                </c:pt>
                <c:pt idx="1565">
                  <c:v>705.0</c:v>
                </c:pt>
                <c:pt idx="1566">
                  <c:v>706.0</c:v>
                </c:pt>
                <c:pt idx="1567">
                  <c:v>706.0</c:v>
                </c:pt>
                <c:pt idx="1568">
                  <c:v>707.0</c:v>
                </c:pt>
                <c:pt idx="1569">
                  <c:v>707.0</c:v>
                </c:pt>
                <c:pt idx="1570">
                  <c:v>708.0</c:v>
                </c:pt>
                <c:pt idx="1571">
                  <c:v>708.0</c:v>
                </c:pt>
                <c:pt idx="1572">
                  <c:v>709.0</c:v>
                </c:pt>
                <c:pt idx="1573">
                  <c:v>709.0</c:v>
                </c:pt>
                <c:pt idx="1574">
                  <c:v>710.0</c:v>
                </c:pt>
                <c:pt idx="1575">
                  <c:v>710.0</c:v>
                </c:pt>
                <c:pt idx="1576">
                  <c:v>710.0</c:v>
                </c:pt>
                <c:pt idx="1577">
                  <c:v>711.0</c:v>
                </c:pt>
                <c:pt idx="1578">
                  <c:v>712.0</c:v>
                </c:pt>
                <c:pt idx="1579">
                  <c:v>712.0</c:v>
                </c:pt>
                <c:pt idx="1580">
                  <c:v>713.0</c:v>
                </c:pt>
                <c:pt idx="1581">
                  <c:v>713.0</c:v>
                </c:pt>
                <c:pt idx="1582">
                  <c:v>714.0</c:v>
                </c:pt>
                <c:pt idx="1583">
                  <c:v>715.0</c:v>
                </c:pt>
                <c:pt idx="1584">
                  <c:v>716.0</c:v>
                </c:pt>
                <c:pt idx="1585">
                  <c:v>717.0</c:v>
                </c:pt>
                <c:pt idx="1586">
                  <c:v>717.0</c:v>
                </c:pt>
                <c:pt idx="1587">
                  <c:v>717.0</c:v>
                </c:pt>
                <c:pt idx="1588">
                  <c:v>718.0</c:v>
                </c:pt>
                <c:pt idx="1589">
                  <c:v>718.0</c:v>
                </c:pt>
                <c:pt idx="1590">
                  <c:v>719.0</c:v>
                </c:pt>
                <c:pt idx="1591">
                  <c:v>720.0</c:v>
                </c:pt>
                <c:pt idx="1592">
                  <c:v>721.0</c:v>
                </c:pt>
                <c:pt idx="1593">
                  <c:v>722.0</c:v>
                </c:pt>
                <c:pt idx="1594">
                  <c:v>722.0</c:v>
                </c:pt>
                <c:pt idx="1595">
                  <c:v>722.0</c:v>
                </c:pt>
                <c:pt idx="1596">
                  <c:v>723.0</c:v>
                </c:pt>
                <c:pt idx="1597">
                  <c:v>724.0</c:v>
                </c:pt>
                <c:pt idx="1598">
                  <c:v>725.0</c:v>
                </c:pt>
                <c:pt idx="1599">
                  <c:v>726.0</c:v>
                </c:pt>
                <c:pt idx="1600">
                  <c:v>726.0</c:v>
                </c:pt>
                <c:pt idx="1601">
                  <c:v>727.0</c:v>
                </c:pt>
                <c:pt idx="1602">
                  <c:v>728.0</c:v>
                </c:pt>
                <c:pt idx="1603">
                  <c:v>728.0</c:v>
                </c:pt>
                <c:pt idx="1604">
                  <c:v>729.0</c:v>
                </c:pt>
                <c:pt idx="1605">
                  <c:v>729.0</c:v>
                </c:pt>
                <c:pt idx="1606">
                  <c:v>729.0</c:v>
                </c:pt>
                <c:pt idx="1607">
                  <c:v>729.0</c:v>
                </c:pt>
                <c:pt idx="1608">
                  <c:v>729.0</c:v>
                </c:pt>
                <c:pt idx="1609">
                  <c:v>729.0</c:v>
                </c:pt>
                <c:pt idx="1610">
                  <c:v>730.0</c:v>
                </c:pt>
                <c:pt idx="1611">
                  <c:v>731.0</c:v>
                </c:pt>
                <c:pt idx="1612">
                  <c:v>731.0</c:v>
                </c:pt>
                <c:pt idx="1613">
                  <c:v>732.0</c:v>
                </c:pt>
                <c:pt idx="1614">
                  <c:v>733.0</c:v>
                </c:pt>
                <c:pt idx="1615">
                  <c:v>733.0</c:v>
                </c:pt>
                <c:pt idx="1616">
                  <c:v>733.0</c:v>
                </c:pt>
                <c:pt idx="1617">
                  <c:v>733.0</c:v>
                </c:pt>
                <c:pt idx="1618">
                  <c:v>734.0</c:v>
                </c:pt>
                <c:pt idx="1619">
                  <c:v>734.0</c:v>
                </c:pt>
                <c:pt idx="1620">
                  <c:v>734.0</c:v>
                </c:pt>
                <c:pt idx="1621">
                  <c:v>735.0</c:v>
                </c:pt>
                <c:pt idx="1622">
                  <c:v>736.0</c:v>
                </c:pt>
                <c:pt idx="1623">
                  <c:v>737.0</c:v>
                </c:pt>
                <c:pt idx="1624">
                  <c:v>738.0</c:v>
                </c:pt>
                <c:pt idx="1625">
                  <c:v>739.0</c:v>
                </c:pt>
                <c:pt idx="1626">
                  <c:v>740.0</c:v>
                </c:pt>
                <c:pt idx="1627">
                  <c:v>741.0</c:v>
                </c:pt>
                <c:pt idx="1628">
                  <c:v>742.0</c:v>
                </c:pt>
                <c:pt idx="1629">
                  <c:v>743.0</c:v>
                </c:pt>
                <c:pt idx="1630">
                  <c:v>744.0</c:v>
                </c:pt>
                <c:pt idx="1631">
                  <c:v>745.0</c:v>
                </c:pt>
                <c:pt idx="1632">
                  <c:v>746.0</c:v>
                </c:pt>
                <c:pt idx="1633">
                  <c:v>746.0</c:v>
                </c:pt>
                <c:pt idx="1634">
                  <c:v>746.0</c:v>
                </c:pt>
                <c:pt idx="1635">
                  <c:v>746.0</c:v>
                </c:pt>
                <c:pt idx="1636">
                  <c:v>747.0</c:v>
                </c:pt>
                <c:pt idx="1637">
                  <c:v>747.0</c:v>
                </c:pt>
                <c:pt idx="1638">
                  <c:v>747.0</c:v>
                </c:pt>
                <c:pt idx="1639">
                  <c:v>748.0</c:v>
                </c:pt>
                <c:pt idx="1640">
                  <c:v>749.0</c:v>
                </c:pt>
                <c:pt idx="1641">
                  <c:v>750.0</c:v>
                </c:pt>
                <c:pt idx="1642">
                  <c:v>751.0</c:v>
                </c:pt>
                <c:pt idx="1643">
                  <c:v>751.0</c:v>
                </c:pt>
                <c:pt idx="1644">
                  <c:v>751.0</c:v>
                </c:pt>
                <c:pt idx="1645">
                  <c:v>751.0</c:v>
                </c:pt>
                <c:pt idx="1646">
                  <c:v>751.0</c:v>
                </c:pt>
                <c:pt idx="1647">
                  <c:v>751.0</c:v>
                </c:pt>
                <c:pt idx="1648">
                  <c:v>752.0</c:v>
                </c:pt>
                <c:pt idx="1649">
                  <c:v>753.0</c:v>
                </c:pt>
                <c:pt idx="1650">
                  <c:v>754.0</c:v>
                </c:pt>
                <c:pt idx="1651">
                  <c:v>755.0</c:v>
                </c:pt>
                <c:pt idx="1652">
                  <c:v>755.0</c:v>
                </c:pt>
                <c:pt idx="1653">
                  <c:v>756.0</c:v>
                </c:pt>
                <c:pt idx="1654">
                  <c:v>757.0</c:v>
                </c:pt>
                <c:pt idx="1655">
                  <c:v>758.0</c:v>
                </c:pt>
                <c:pt idx="1656">
                  <c:v>759.0</c:v>
                </c:pt>
                <c:pt idx="1657">
                  <c:v>760.0</c:v>
                </c:pt>
                <c:pt idx="1658">
                  <c:v>761.0</c:v>
                </c:pt>
                <c:pt idx="1659">
                  <c:v>761.0</c:v>
                </c:pt>
                <c:pt idx="1660">
                  <c:v>762.0</c:v>
                </c:pt>
                <c:pt idx="1661">
                  <c:v>763.0</c:v>
                </c:pt>
                <c:pt idx="1662">
                  <c:v>763.0</c:v>
                </c:pt>
                <c:pt idx="1663">
                  <c:v>764.0</c:v>
                </c:pt>
                <c:pt idx="1664">
                  <c:v>765.0</c:v>
                </c:pt>
                <c:pt idx="1665">
                  <c:v>765.0</c:v>
                </c:pt>
                <c:pt idx="1666">
                  <c:v>766.0</c:v>
                </c:pt>
                <c:pt idx="1667">
                  <c:v>767.0</c:v>
                </c:pt>
                <c:pt idx="1668">
                  <c:v>768.0</c:v>
                </c:pt>
                <c:pt idx="1669">
                  <c:v>768.0</c:v>
                </c:pt>
                <c:pt idx="1670">
                  <c:v>768.0</c:v>
                </c:pt>
                <c:pt idx="1671">
                  <c:v>769.0</c:v>
                </c:pt>
                <c:pt idx="1672">
                  <c:v>769.0</c:v>
                </c:pt>
                <c:pt idx="1673">
                  <c:v>769.0</c:v>
                </c:pt>
                <c:pt idx="1674">
                  <c:v>769.0</c:v>
                </c:pt>
                <c:pt idx="1675">
                  <c:v>770.0</c:v>
                </c:pt>
                <c:pt idx="1676">
                  <c:v>770.0</c:v>
                </c:pt>
                <c:pt idx="1677">
                  <c:v>771.0</c:v>
                </c:pt>
                <c:pt idx="1678">
                  <c:v>772.0</c:v>
                </c:pt>
                <c:pt idx="1679">
                  <c:v>773.0</c:v>
                </c:pt>
                <c:pt idx="1680">
                  <c:v>774.0</c:v>
                </c:pt>
                <c:pt idx="1681">
                  <c:v>775.0</c:v>
                </c:pt>
                <c:pt idx="1682">
                  <c:v>776.0</c:v>
                </c:pt>
                <c:pt idx="1683">
                  <c:v>777.0</c:v>
                </c:pt>
                <c:pt idx="1684">
                  <c:v>778.0</c:v>
                </c:pt>
                <c:pt idx="1685">
                  <c:v>778.0</c:v>
                </c:pt>
                <c:pt idx="1686">
                  <c:v>779.0</c:v>
                </c:pt>
                <c:pt idx="1687">
                  <c:v>779.0</c:v>
                </c:pt>
                <c:pt idx="1688">
                  <c:v>780.0</c:v>
                </c:pt>
                <c:pt idx="1689">
                  <c:v>781.0</c:v>
                </c:pt>
                <c:pt idx="1690">
                  <c:v>782.0</c:v>
                </c:pt>
                <c:pt idx="1691">
                  <c:v>782.0</c:v>
                </c:pt>
                <c:pt idx="1692">
                  <c:v>783.0</c:v>
                </c:pt>
                <c:pt idx="1693">
                  <c:v>783.0</c:v>
                </c:pt>
                <c:pt idx="1694">
                  <c:v>784.0</c:v>
                </c:pt>
                <c:pt idx="1695">
                  <c:v>785.0</c:v>
                </c:pt>
                <c:pt idx="1696">
                  <c:v>786.0</c:v>
                </c:pt>
                <c:pt idx="1697">
                  <c:v>787.0</c:v>
                </c:pt>
                <c:pt idx="1698">
                  <c:v>787.0</c:v>
                </c:pt>
                <c:pt idx="1699">
                  <c:v>788.0</c:v>
                </c:pt>
                <c:pt idx="1700">
                  <c:v>788.0</c:v>
                </c:pt>
                <c:pt idx="1701">
                  <c:v>789.0</c:v>
                </c:pt>
                <c:pt idx="1702">
                  <c:v>790.0</c:v>
                </c:pt>
                <c:pt idx="1703">
                  <c:v>790.0</c:v>
                </c:pt>
                <c:pt idx="1704">
                  <c:v>790.0</c:v>
                </c:pt>
                <c:pt idx="1705">
                  <c:v>790.0</c:v>
                </c:pt>
                <c:pt idx="1706">
                  <c:v>790.0</c:v>
                </c:pt>
                <c:pt idx="1707">
                  <c:v>790.0</c:v>
                </c:pt>
                <c:pt idx="1708">
                  <c:v>790.0</c:v>
                </c:pt>
                <c:pt idx="1709">
                  <c:v>791.0</c:v>
                </c:pt>
                <c:pt idx="1710">
                  <c:v>791.0</c:v>
                </c:pt>
                <c:pt idx="1711">
                  <c:v>791.0</c:v>
                </c:pt>
                <c:pt idx="1712">
                  <c:v>792.0</c:v>
                </c:pt>
                <c:pt idx="1713">
                  <c:v>793.0</c:v>
                </c:pt>
                <c:pt idx="1714">
                  <c:v>794.0</c:v>
                </c:pt>
                <c:pt idx="1715">
                  <c:v>795.0</c:v>
                </c:pt>
                <c:pt idx="1716">
                  <c:v>795.0</c:v>
                </c:pt>
                <c:pt idx="1717">
                  <c:v>796.0</c:v>
                </c:pt>
                <c:pt idx="1718">
                  <c:v>797.0</c:v>
                </c:pt>
                <c:pt idx="1719">
                  <c:v>798.0</c:v>
                </c:pt>
                <c:pt idx="1720">
                  <c:v>799.0</c:v>
                </c:pt>
                <c:pt idx="1721">
                  <c:v>799.0</c:v>
                </c:pt>
                <c:pt idx="1722">
                  <c:v>800.0</c:v>
                </c:pt>
                <c:pt idx="1723">
                  <c:v>801.0</c:v>
                </c:pt>
                <c:pt idx="1724">
                  <c:v>801.0</c:v>
                </c:pt>
                <c:pt idx="1725">
                  <c:v>801.0</c:v>
                </c:pt>
                <c:pt idx="1726">
                  <c:v>801.0</c:v>
                </c:pt>
                <c:pt idx="1727">
                  <c:v>801.0</c:v>
                </c:pt>
                <c:pt idx="1728">
                  <c:v>802.0</c:v>
                </c:pt>
                <c:pt idx="1729">
                  <c:v>802.0</c:v>
                </c:pt>
                <c:pt idx="1730">
                  <c:v>803.0</c:v>
                </c:pt>
                <c:pt idx="1731">
                  <c:v>804.0</c:v>
                </c:pt>
                <c:pt idx="1732">
                  <c:v>805.0</c:v>
                </c:pt>
                <c:pt idx="1733">
                  <c:v>805.0</c:v>
                </c:pt>
                <c:pt idx="1734">
                  <c:v>805.0</c:v>
                </c:pt>
                <c:pt idx="1735">
                  <c:v>806.0</c:v>
                </c:pt>
                <c:pt idx="1736">
                  <c:v>807.0</c:v>
                </c:pt>
                <c:pt idx="1737">
                  <c:v>807.0</c:v>
                </c:pt>
                <c:pt idx="1738">
                  <c:v>807.0</c:v>
                </c:pt>
                <c:pt idx="1739">
                  <c:v>807.0</c:v>
                </c:pt>
                <c:pt idx="1740">
                  <c:v>807.0</c:v>
                </c:pt>
                <c:pt idx="1741">
                  <c:v>808.0</c:v>
                </c:pt>
                <c:pt idx="1742">
                  <c:v>809.0</c:v>
                </c:pt>
                <c:pt idx="1743">
                  <c:v>810.0</c:v>
                </c:pt>
                <c:pt idx="1744">
                  <c:v>810.0</c:v>
                </c:pt>
                <c:pt idx="1745">
                  <c:v>811.0</c:v>
                </c:pt>
                <c:pt idx="1746">
                  <c:v>811.0</c:v>
                </c:pt>
                <c:pt idx="1747">
                  <c:v>812.0</c:v>
                </c:pt>
                <c:pt idx="1748">
                  <c:v>812.0</c:v>
                </c:pt>
                <c:pt idx="1749">
                  <c:v>813.0</c:v>
                </c:pt>
                <c:pt idx="1750">
                  <c:v>814.0</c:v>
                </c:pt>
                <c:pt idx="1751">
                  <c:v>814.0</c:v>
                </c:pt>
                <c:pt idx="1752">
                  <c:v>814.0</c:v>
                </c:pt>
                <c:pt idx="1753">
                  <c:v>815.0</c:v>
                </c:pt>
                <c:pt idx="1754">
                  <c:v>815.0</c:v>
                </c:pt>
                <c:pt idx="1755">
                  <c:v>816.0</c:v>
                </c:pt>
                <c:pt idx="1756">
                  <c:v>816.0</c:v>
                </c:pt>
                <c:pt idx="1757">
                  <c:v>816.0</c:v>
                </c:pt>
                <c:pt idx="1758">
                  <c:v>816.0</c:v>
                </c:pt>
                <c:pt idx="1759">
                  <c:v>816.0</c:v>
                </c:pt>
                <c:pt idx="1760">
                  <c:v>817.0</c:v>
                </c:pt>
                <c:pt idx="1761">
                  <c:v>818.0</c:v>
                </c:pt>
                <c:pt idx="1762">
                  <c:v>819.0</c:v>
                </c:pt>
                <c:pt idx="1763">
                  <c:v>819.0</c:v>
                </c:pt>
                <c:pt idx="1764">
                  <c:v>819.0</c:v>
                </c:pt>
                <c:pt idx="1765">
                  <c:v>820.0</c:v>
                </c:pt>
                <c:pt idx="1766">
                  <c:v>821.0</c:v>
                </c:pt>
                <c:pt idx="1767">
                  <c:v>822.0</c:v>
                </c:pt>
                <c:pt idx="1768">
                  <c:v>822.0</c:v>
                </c:pt>
                <c:pt idx="1769">
                  <c:v>822.0</c:v>
                </c:pt>
                <c:pt idx="1770">
                  <c:v>822.0</c:v>
                </c:pt>
                <c:pt idx="1771">
                  <c:v>822.0</c:v>
                </c:pt>
                <c:pt idx="1772">
                  <c:v>822.0</c:v>
                </c:pt>
                <c:pt idx="1773">
                  <c:v>823.0</c:v>
                </c:pt>
                <c:pt idx="1774">
                  <c:v>824.0</c:v>
                </c:pt>
                <c:pt idx="1775">
                  <c:v>825.0</c:v>
                </c:pt>
                <c:pt idx="1776">
                  <c:v>825.0</c:v>
                </c:pt>
                <c:pt idx="1777">
                  <c:v>825.0</c:v>
                </c:pt>
                <c:pt idx="1778">
                  <c:v>825.0</c:v>
                </c:pt>
                <c:pt idx="1779">
                  <c:v>825.0</c:v>
                </c:pt>
                <c:pt idx="1780">
                  <c:v>825.0</c:v>
                </c:pt>
                <c:pt idx="1781">
                  <c:v>825.0</c:v>
                </c:pt>
                <c:pt idx="1782">
                  <c:v>825.0</c:v>
                </c:pt>
                <c:pt idx="1783">
                  <c:v>825.0</c:v>
                </c:pt>
                <c:pt idx="1784">
                  <c:v>826.0</c:v>
                </c:pt>
                <c:pt idx="1785">
                  <c:v>826.0</c:v>
                </c:pt>
                <c:pt idx="1786">
                  <c:v>826.0</c:v>
                </c:pt>
                <c:pt idx="1787">
                  <c:v>827.0</c:v>
                </c:pt>
                <c:pt idx="1788">
                  <c:v>828.0</c:v>
                </c:pt>
                <c:pt idx="1789">
                  <c:v>829.0</c:v>
                </c:pt>
                <c:pt idx="1790">
                  <c:v>830.0</c:v>
                </c:pt>
                <c:pt idx="1791">
                  <c:v>830.0</c:v>
                </c:pt>
                <c:pt idx="1792">
                  <c:v>831.0</c:v>
                </c:pt>
                <c:pt idx="1793">
                  <c:v>832.0</c:v>
                </c:pt>
                <c:pt idx="1794">
                  <c:v>832.0</c:v>
                </c:pt>
                <c:pt idx="1795">
                  <c:v>832.0</c:v>
                </c:pt>
                <c:pt idx="1796">
                  <c:v>832.0</c:v>
                </c:pt>
                <c:pt idx="1797">
                  <c:v>833.0</c:v>
                </c:pt>
                <c:pt idx="1798">
                  <c:v>833.0</c:v>
                </c:pt>
                <c:pt idx="1799">
                  <c:v>834.0</c:v>
                </c:pt>
                <c:pt idx="1800">
                  <c:v>835.0</c:v>
                </c:pt>
                <c:pt idx="1801">
                  <c:v>835.0</c:v>
                </c:pt>
                <c:pt idx="1802">
                  <c:v>835.0</c:v>
                </c:pt>
                <c:pt idx="1803">
                  <c:v>835.0</c:v>
                </c:pt>
                <c:pt idx="1804">
                  <c:v>835.0</c:v>
                </c:pt>
                <c:pt idx="1805">
                  <c:v>835.0</c:v>
                </c:pt>
                <c:pt idx="1806">
                  <c:v>836.0</c:v>
                </c:pt>
                <c:pt idx="1807">
                  <c:v>836.0</c:v>
                </c:pt>
                <c:pt idx="1808">
                  <c:v>836.0</c:v>
                </c:pt>
                <c:pt idx="1809">
                  <c:v>837.0</c:v>
                </c:pt>
                <c:pt idx="1810">
                  <c:v>837.0</c:v>
                </c:pt>
                <c:pt idx="1811">
                  <c:v>837.0</c:v>
                </c:pt>
                <c:pt idx="1812">
                  <c:v>837.0</c:v>
                </c:pt>
                <c:pt idx="1813">
                  <c:v>838.0</c:v>
                </c:pt>
                <c:pt idx="1814">
                  <c:v>839.0</c:v>
                </c:pt>
                <c:pt idx="1815">
                  <c:v>840.0</c:v>
                </c:pt>
                <c:pt idx="1816">
                  <c:v>841.0</c:v>
                </c:pt>
                <c:pt idx="1817">
                  <c:v>841.0</c:v>
                </c:pt>
                <c:pt idx="1818">
                  <c:v>841.0</c:v>
                </c:pt>
                <c:pt idx="1819">
                  <c:v>842.0</c:v>
                </c:pt>
                <c:pt idx="1820">
                  <c:v>843.0</c:v>
                </c:pt>
                <c:pt idx="1821">
                  <c:v>844.0</c:v>
                </c:pt>
                <c:pt idx="1822">
                  <c:v>844.0</c:v>
                </c:pt>
                <c:pt idx="1823">
                  <c:v>845.0</c:v>
                </c:pt>
                <c:pt idx="1824">
                  <c:v>845.0</c:v>
                </c:pt>
                <c:pt idx="1825">
                  <c:v>845.0</c:v>
                </c:pt>
                <c:pt idx="1826">
                  <c:v>845.0</c:v>
                </c:pt>
                <c:pt idx="1827">
                  <c:v>846.0</c:v>
                </c:pt>
                <c:pt idx="1828">
                  <c:v>846.0</c:v>
                </c:pt>
                <c:pt idx="1829">
                  <c:v>847.0</c:v>
                </c:pt>
                <c:pt idx="1830">
                  <c:v>847.0</c:v>
                </c:pt>
                <c:pt idx="1831">
                  <c:v>848.0</c:v>
                </c:pt>
                <c:pt idx="1832">
                  <c:v>849.0</c:v>
                </c:pt>
                <c:pt idx="1833">
                  <c:v>850.0</c:v>
                </c:pt>
                <c:pt idx="1834">
                  <c:v>851.0</c:v>
                </c:pt>
                <c:pt idx="1835">
                  <c:v>852.0</c:v>
                </c:pt>
                <c:pt idx="1836">
                  <c:v>853.0</c:v>
                </c:pt>
                <c:pt idx="1837">
                  <c:v>854.0</c:v>
                </c:pt>
                <c:pt idx="1838">
                  <c:v>854.0</c:v>
                </c:pt>
                <c:pt idx="1839">
                  <c:v>854.0</c:v>
                </c:pt>
                <c:pt idx="1840">
                  <c:v>854.0</c:v>
                </c:pt>
                <c:pt idx="1841">
                  <c:v>854.0</c:v>
                </c:pt>
                <c:pt idx="1842">
                  <c:v>854.0</c:v>
                </c:pt>
                <c:pt idx="1843">
                  <c:v>854.0</c:v>
                </c:pt>
                <c:pt idx="1844">
                  <c:v>854.0</c:v>
                </c:pt>
                <c:pt idx="1845">
                  <c:v>855.0</c:v>
                </c:pt>
                <c:pt idx="1846">
                  <c:v>855.0</c:v>
                </c:pt>
                <c:pt idx="1847">
                  <c:v>855.0</c:v>
                </c:pt>
                <c:pt idx="1848">
                  <c:v>856.0</c:v>
                </c:pt>
                <c:pt idx="1849">
                  <c:v>856.0</c:v>
                </c:pt>
                <c:pt idx="1850">
                  <c:v>857.0</c:v>
                </c:pt>
                <c:pt idx="1851">
                  <c:v>858.0</c:v>
                </c:pt>
                <c:pt idx="1852">
                  <c:v>859.0</c:v>
                </c:pt>
                <c:pt idx="1853">
                  <c:v>860.0</c:v>
                </c:pt>
                <c:pt idx="1854">
                  <c:v>860.0</c:v>
                </c:pt>
                <c:pt idx="1855">
                  <c:v>860.0</c:v>
                </c:pt>
                <c:pt idx="1856">
                  <c:v>861.0</c:v>
                </c:pt>
                <c:pt idx="1857">
                  <c:v>862.0</c:v>
                </c:pt>
                <c:pt idx="1858">
                  <c:v>863.0</c:v>
                </c:pt>
                <c:pt idx="1859">
                  <c:v>864.0</c:v>
                </c:pt>
                <c:pt idx="1860">
                  <c:v>864.0</c:v>
                </c:pt>
                <c:pt idx="1861">
                  <c:v>865.0</c:v>
                </c:pt>
                <c:pt idx="1862">
                  <c:v>866.0</c:v>
                </c:pt>
                <c:pt idx="1863">
                  <c:v>867.0</c:v>
                </c:pt>
                <c:pt idx="1864">
                  <c:v>868.0</c:v>
                </c:pt>
                <c:pt idx="1865">
                  <c:v>869.0</c:v>
                </c:pt>
                <c:pt idx="1866">
                  <c:v>869.0</c:v>
                </c:pt>
                <c:pt idx="1867">
                  <c:v>870.0</c:v>
                </c:pt>
                <c:pt idx="1868">
                  <c:v>870.0</c:v>
                </c:pt>
                <c:pt idx="1869">
                  <c:v>871.0</c:v>
                </c:pt>
                <c:pt idx="1870">
                  <c:v>871.0</c:v>
                </c:pt>
                <c:pt idx="1871">
                  <c:v>872.0</c:v>
                </c:pt>
                <c:pt idx="1872">
                  <c:v>872.0</c:v>
                </c:pt>
                <c:pt idx="1873">
                  <c:v>873.0</c:v>
                </c:pt>
                <c:pt idx="1874">
                  <c:v>873.0</c:v>
                </c:pt>
                <c:pt idx="1875">
                  <c:v>874.0</c:v>
                </c:pt>
                <c:pt idx="1876">
                  <c:v>875.0</c:v>
                </c:pt>
                <c:pt idx="1877">
                  <c:v>876.0</c:v>
                </c:pt>
                <c:pt idx="1878">
                  <c:v>876.0</c:v>
                </c:pt>
                <c:pt idx="1879">
                  <c:v>877.0</c:v>
                </c:pt>
                <c:pt idx="1880">
                  <c:v>877.0</c:v>
                </c:pt>
                <c:pt idx="1881">
                  <c:v>878.0</c:v>
                </c:pt>
                <c:pt idx="1882">
                  <c:v>878.0</c:v>
                </c:pt>
                <c:pt idx="1883">
                  <c:v>879.0</c:v>
                </c:pt>
                <c:pt idx="1884">
                  <c:v>880.0</c:v>
                </c:pt>
                <c:pt idx="1885">
                  <c:v>881.0</c:v>
                </c:pt>
                <c:pt idx="1886">
                  <c:v>882.0</c:v>
                </c:pt>
                <c:pt idx="1887">
                  <c:v>883.0</c:v>
                </c:pt>
                <c:pt idx="1888">
                  <c:v>884.0</c:v>
                </c:pt>
                <c:pt idx="1889">
                  <c:v>885.0</c:v>
                </c:pt>
                <c:pt idx="1890">
                  <c:v>885.0</c:v>
                </c:pt>
                <c:pt idx="1891">
                  <c:v>885.0</c:v>
                </c:pt>
                <c:pt idx="1892">
                  <c:v>885.0</c:v>
                </c:pt>
                <c:pt idx="1893">
                  <c:v>886.0</c:v>
                </c:pt>
                <c:pt idx="1894">
                  <c:v>887.0</c:v>
                </c:pt>
                <c:pt idx="1895">
                  <c:v>888.0</c:v>
                </c:pt>
                <c:pt idx="1896">
                  <c:v>889.0</c:v>
                </c:pt>
                <c:pt idx="1897">
                  <c:v>890.0</c:v>
                </c:pt>
                <c:pt idx="1898">
                  <c:v>891.0</c:v>
                </c:pt>
                <c:pt idx="1899">
                  <c:v>891.0</c:v>
                </c:pt>
                <c:pt idx="1900">
                  <c:v>892.0</c:v>
                </c:pt>
                <c:pt idx="1901">
                  <c:v>892.0</c:v>
                </c:pt>
                <c:pt idx="1902">
                  <c:v>892.0</c:v>
                </c:pt>
                <c:pt idx="1903">
                  <c:v>892.0</c:v>
                </c:pt>
                <c:pt idx="1904">
                  <c:v>893.0</c:v>
                </c:pt>
                <c:pt idx="1905">
                  <c:v>894.0</c:v>
                </c:pt>
                <c:pt idx="1906">
                  <c:v>894.0</c:v>
                </c:pt>
                <c:pt idx="1907">
                  <c:v>895.0</c:v>
                </c:pt>
                <c:pt idx="1908">
                  <c:v>896.0</c:v>
                </c:pt>
                <c:pt idx="1909">
                  <c:v>897.0</c:v>
                </c:pt>
                <c:pt idx="1910">
                  <c:v>897.0</c:v>
                </c:pt>
                <c:pt idx="1911">
                  <c:v>898.0</c:v>
                </c:pt>
                <c:pt idx="1912">
                  <c:v>898.0</c:v>
                </c:pt>
                <c:pt idx="1913">
                  <c:v>898.0</c:v>
                </c:pt>
                <c:pt idx="1914">
                  <c:v>899.0</c:v>
                </c:pt>
                <c:pt idx="1915">
                  <c:v>900.0</c:v>
                </c:pt>
                <c:pt idx="1916">
                  <c:v>901.0</c:v>
                </c:pt>
                <c:pt idx="1917">
                  <c:v>902.0</c:v>
                </c:pt>
                <c:pt idx="1918">
                  <c:v>903.0</c:v>
                </c:pt>
                <c:pt idx="1919">
                  <c:v>904.0</c:v>
                </c:pt>
                <c:pt idx="1920">
                  <c:v>905.0</c:v>
                </c:pt>
                <c:pt idx="1921">
                  <c:v>906.0</c:v>
                </c:pt>
                <c:pt idx="1922">
                  <c:v>906.0</c:v>
                </c:pt>
                <c:pt idx="1923">
                  <c:v>906.0</c:v>
                </c:pt>
                <c:pt idx="1924">
                  <c:v>906.0</c:v>
                </c:pt>
                <c:pt idx="1925">
                  <c:v>906.0</c:v>
                </c:pt>
                <c:pt idx="1926">
                  <c:v>907.0</c:v>
                </c:pt>
                <c:pt idx="1927">
                  <c:v>907.0</c:v>
                </c:pt>
                <c:pt idx="1928">
                  <c:v>907.0</c:v>
                </c:pt>
                <c:pt idx="1929">
                  <c:v>907.0</c:v>
                </c:pt>
                <c:pt idx="1930">
                  <c:v>907.0</c:v>
                </c:pt>
                <c:pt idx="1931">
                  <c:v>908.0</c:v>
                </c:pt>
                <c:pt idx="1932">
                  <c:v>908.0</c:v>
                </c:pt>
                <c:pt idx="1933">
                  <c:v>908.0</c:v>
                </c:pt>
                <c:pt idx="1934">
                  <c:v>909.0</c:v>
                </c:pt>
                <c:pt idx="1935">
                  <c:v>909.0</c:v>
                </c:pt>
                <c:pt idx="1936">
                  <c:v>910.0</c:v>
                </c:pt>
                <c:pt idx="1937">
                  <c:v>911.0</c:v>
                </c:pt>
                <c:pt idx="1938">
                  <c:v>911.0</c:v>
                </c:pt>
                <c:pt idx="1939">
                  <c:v>912.0</c:v>
                </c:pt>
                <c:pt idx="1940">
                  <c:v>913.0</c:v>
                </c:pt>
                <c:pt idx="1941">
                  <c:v>913.0</c:v>
                </c:pt>
                <c:pt idx="1942">
                  <c:v>914.0</c:v>
                </c:pt>
                <c:pt idx="1943">
                  <c:v>915.0</c:v>
                </c:pt>
                <c:pt idx="1944">
                  <c:v>916.0</c:v>
                </c:pt>
                <c:pt idx="1945">
                  <c:v>916.0</c:v>
                </c:pt>
                <c:pt idx="1946">
                  <c:v>916.0</c:v>
                </c:pt>
                <c:pt idx="1947">
                  <c:v>916.0</c:v>
                </c:pt>
                <c:pt idx="1948">
                  <c:v>917.0</c:v>
                </c:pt>
                <c:pt idx="1949">
                  <c:v>918.0</c:v>
                </c:pt>
                <c:pt idx="1950">
                  <c:v>919.0</c:v>
                </c:pt>
                <c:pt idx="1951">
                  <c:v>919.0</c:v>
                </c:pt>
                <c:pt idx="1952">
                  <c:v>920.0</c:v>
                </c:pt>
                <c:pt idx="1953">
                  <c:v>921.0</c:v>
                </c:pt>
                <c:pt idx="1954">
                  <c:v>922.0</c:v>
                </c:pt>
                <c:pt idx="1955">
                  <c:v>922.0</c:v>
                </c:pt>
                <c:pt idx="1956">
                  <c:v>923.0</c:v>
                </c:pt>
                <c:pt idx="1957">
                  <c:v>923.0</c:v>
                </c:pt>
                <c:pt idx="1958">
                  <c:v>923.0</c:v>
                </c:pt>
                <c:pt idx="1959">
                  <c:v>924.0</c:v>
                </c:pt>
                <c:pt idx="1960">
                  <c:v>925.0</c:v>
                </c:pt>
                <c:pt idx="1961">
                  <c:v>925.0</c:v>
                </c:pt>
                <c:pt idx="1962">
                  <c:v>925.0</c:v>
                </c:pt>
                <c:pt idx="1963">
                  <c:v>925.0</c:v>
                </c:pt>
                <c:pt idx="1964">
                  <c:v>925.0</c:v>
                </c:pt>
                <c:pt idx="1965">
                  <c:v>925.0</c:v>
                </c:pt>
                <c:pt idx="1966">
                  <c:v>926.0</c:v>
                </c:pt>
                <c:pt idx="1967">
                  <c:v>926.0</c:v>
                </c:pt>
                <c:pt idx="1968">
                  <c:v>926.0</c:v>
                </c:pt>
                <c:pt idx="1969">
                  <c:v>926.0</c:v>
                </c:pt>
                <c:pt idx="1970">
                  <c:v>926.0</c:v>
                </c:pt>
                <c:pt idx="1971">
                  <c:v>927.0</c:v>
                </c:pt>
                <c:pt idx="1972">
                  <c:v>928.0</c:v>
                </c:pt>
                <c:pt idx="1973">
                  <c:v>929.0</c:v>
                </c:pt>
                <c:pt idx="1974">
                  <c:v>929.0</c:v>
                </c:pt>
                <c:pt idx="1975">
                  <c:v>929.0</c:v>
                </c:pt>
                <c:pt idx="1976">
                  <c:v>930.0</c:v>
                </c:pt>
                <c:pt idx="1977">
                  <c:v>931.0</c:v>
                </c:pt>
                <c:pt idx="1978">
                  <c:v>931.0</c:v>
                </c:pt>
                <c:pt idx="1979">
                  <c:v>931.0</c:v>
                </c:pt>
                <c:pt idx="1980">
                  <c:v>931.0</c:v>
                </c:pt>
                <c:pt idx="1981">
                  <c:v>932.0</c:v>
                </c:pt>
                <c:pt idx="1982">
                  <c:v>932.0</c:v>
                </c:pt>
                <c:pt idx="1983">
                  <c:v>932.0</c:v>
                </c:pt>
                <c:pt idx="1984">
                  <c:v>932.0</c:v>
                </c:pt>
                <c:pt idx="1985">
                  <c:v>932.0</c:v>
                </c:pt>
                <c:pt idx="1986">
                  <c:v>932.0</c:v>
                </c:pt>
                <c:pt idx="1987">
                  <c:v>933.0</c:v>
                </c:pt>
                <c:pt idx="1988">
                  <c:v>934.0</c:v>
                </c:pt>
                <c:pt idx="1989">
                  <c:v>934.0</c:v>
                </c:pt>
                <c:pt idx="1990">
                  <c:v>934.0</c:v>
                </c:pt>
                <c:pt idx="1991">
                  <c:v>934.0</c:v>
                </c:pt>
                <c:pt idx="1992">
                  <c:v>934.0</c:v>
                </c:pt>
                <c:pt idx="1993">
                  <c:v>934.0</c:v>
                </c:pt>
                <c:pt idx="1994">
                  <c:v>934.0</c:v>
                </c:pt>
                <c:pt idx="1995">
                  <c:v>934.0</c:v>
                </c:pt>
                <c:pt idx="1996">
                  <c:v>934.0</c:v>
                </c:pt>
                <c:pt idx="1997">
                  <c:v>935.0</c:v>
                </c:pt>
                <c:pt idx="1998">
                  <c:v>935.0</c:v>
                </c:pt>
                <c:pt idx="1999">
                  <c:v>935.0</c:v>
                </c:pt>
                <c:pt idx="2000">
                  <c:v>935.0</c:v>
                </c:pt>
                <c:pt idx="2001">
                  <c:v>936.0</c:v>
                </c:pt>
                <c:pt idx="2002">
                  <c:v>937.0</c:v>
                </c:pt>
                <c:pt idx="2003">
                  <c:v>938.0</c:v>
                </c:pt>
                <c:pt idx="2004">
                  <c:v>939.0</c:v>
                </c:pt>
                <c:pt idx="2005">
                  <c:v>939.0</c:v>
                </c:pt>
                <c:pt idx="2006">
                  <c:v>939.0</c:v>
                </c:pt>
                <c:pt idx="2007">
                  <c:v>939.0</c:v>
                </c:pt>
                <c:pt idx="2008">
                  <c:v>939.0</c:v>
                </c:pt>
                <c:pt idx="2009">
                  <c:v>939.0</c:v>
                </c:pt>
                <c:pt idx="2010">
                  <c:v>940.0</c:v>
                </c:pt>
                <c:pt idx="2011">
                  <c:v>941.0</c:v>
                </c:pt>
                <c:pt idx="2012">
                  <c:v>942.0</c:v>
                </c:pt>
                <c:pt idx="2013">
                  <c:v>942.0</c:v>
                </c:pt>
                <c:pt idx="2014">
                  <c:v>943.0</c:v>
                </c:pt>
                <c:pt idx="2015">
                  <c:v>944.0</c:v>
                </c:pt>
                <c:pt idx="2016">
                  <c:v>945.0</c:v>
                </c:pt>
                <c:pt idx="2017">
                  <c:v>946.0</c:v>
                </c:pt>
                <c:pt idx="2018">
                  <c:v>947.0</c:v>
                </c:pt>
                <c:pt idx="2019">
                  <c:v>948.0</c:v>
                </c:pt>
                <c:pt idx="2020">
                  <c:v>948.0</c:v>
                </c:pt>
                <c:pt idx="2021">
                  <c:v>949.0</c:v>
                </c:pt>
                <c:pt idx="2022">
                  <c:v>950.0</c:v>
                </c:pt>
                <c:pt idx="2023">
                  <c:v>951.0</c:v>
                </c:pt>
                <c:pt idx="2024">
                  <c:v>952.0</c:v>
                </c:pt>
                <c:pt idx="2025">
                  <c:v>953.0</c:v>
                </c:pt>
                <c:pt idx="2026">
                  <c:v>954.0</c:v>
                </c:pt>
                <c:pt idx="2027">
                  <c:v>955.0</c:v>
                </c:pt>
                <c:pt idx="2028">
                  <c:v>956.0</c:v>
                </c:pt>
                <c:pt idx="2029">
                  <c:v>957.0</c:v>
                </c:pt>
                <c:pt idx="2030">
                  <c:v>958.0</c:v>
                </c:pt>
                <c:pt idx="2031">
                  <c:v>959.0</c:v>
                </c:pt>
                <c:pt idx="2032">
                  <c:v>960.0</c:v>
                </c:pt>
                <c:pt idx="2033">
                  <c:v>960.0</c:v>
                </c:pt>
                <c:pt idx="2034">
                  <c:v>960.0</c:v>
                </c:pt>
                <c:pt idx="2035">
                  <c:v>960.0</c:v>
                </c:pt>
                <c:pt idx="2036">
                  <c:v>960.0</c:v>
                </c:pt>
                <c:pt idx="2037">
                  <c:v>960.0</c:v>
                </c:pt>
                <c:pt idx="2038">
                  <c:v>961.0</c:v>
                </c:pt>
                <c:pt idx="2039">
                  <c:v>962.0</c:v>
                </c:pt>
                <c:pt idx="2040">
                  <c:v>963.0</c:v>
                </c:pt>
                <c:pt idx="2041">
                  <c:v>963.0</c:v>
                </c:pt>
                <c:pt idx="2042">
                  <c:v>963.0</c:v>
                </c:pt>
                <c:pt idx="2043">
                  <c:v>964.0</c:v>
                </c:pt>
                <c:pt idx="2044">
                  <c:v>965.0</c:v>
                </c:pt>
                <c:pt idx="2045">
                  <c:v>966.0</c:v>
                </c:pt>
                <c:pt idx="2046">
                  <c:v>966.0</c:v>
                </c:pt>
                <c:pt idx="2047">
                  <c:v>966.0</c:v>
                </c:pt>
                <c:pt idx="2048">
                  <c:v>966.0</c:v>
                </c:pt>
                <c:pt idx="2049">
                  <c:v>967.0</c:v>
                </c:pt>
                <c:pt idx="2050">
                  <c:v>968.0</c:v>
                </c:pt>
                <c:pt idx="2051">
                  <c:v>968.0</c:v>
                </c:pt>
                <c:pt idx="2052">
                  <c:v>969.0</c:v>
                </c:pt>
                <c:pt idx="2053">
                  <c:v>969.0</c:v>
                </c:pt>
                <c:pt idx="2054">
                  <c:v>970.0</c:v>
                </c:pt>
                <c:pt idx="2055">
                  <c:v>971.0</c:v>
                </c:pt>
                <c:pt idx="2056">
                  <c:v>972.0</c:v>
                </c:pt>
                <c:pt idx="2057">
                  <c:v>973.0</c:v>
                </c:pt>
                <c:pt idx="2058">
                  <c:v>974.0</c:v>
                </c:pt>
                <c:pt idx="2059">
                  <c:v>974.0</c:v>
                </c:pt>
                <c:pt idx="2060">
                  <c:v>974.0</c:v>
                </c:pt>
                <c:pt idx="2061">
                  <c:v>975.0</c:v>
                </c:pt>
                <c:pt idx="2062">
                  <c:v>976.0</c:v>
                </c:pt>
                <c:pt idx="2063">
                  <c:v>976.0</c:v>
                </c:pt>
                <c:pt idx="2064">
                  <c:v>976.0</c:v>
                </c:pt>
                <c:pt idx="2065">
                  <c:v>976.0</c:v>
                </c:pt>
                <c:pt idx="2066">
                  <c:v>976.0</c:v>
                </c:pt>
                <c:pt idx="2067">
                  <c:v>977.0</c:v>
                </c:pt>
                <c:pt idx="2068">
                  <c:v>978.0</c:v>
                </c:pt>
                <c:pt idx="2069">
                  <c:v>979.0</c:v>
                </c:pt>
                <c:pt idx="2070">
                  <c:v>980.0</c:v>
                </c:pt>
                <c:pt idx="2071">
                  <c:v>980.0</c:v>
                </c:pt>
                <c:pt idx="2072">
                  <c:v>980.0</c:v>
                </c:pt>
                <c:pt idx="2073">
                  <c:v>980.0</c:v>
                </c:pt>
                <c:pt idx="2074">
                  <c:v>981.0</c:v>
                </c:pt>
                <c:pt idx="2075">
                  <c:v>982.0</c:v>
                </c:pt>
                <c:pt idx="2076">
                  <c:v>983.0</c:v>
                </c:pt>
                <c:pt idx="2077">
                  <c:v>983.0</c:v>
                </c:pt>
                <c:pt idx="2078">
                  <c:v>984.0</c:v>
                </c:pt>
                <c:pt idx="2079">
                  <c:v>985.0</c:v>
                </c:pt>
                <c:pt idx="2080">
                  <c:v>986.0</c:v>
                </c:pt>
                <c:pt idx="2081">
                  <c:v>987.0</c:v>
                </c:pt>
                <c:pt idx="2082">
                  <c:v>988.0</c:v>
                </c:pt>
                <c:pt idx="2083">
                  <c:v>989.0</c:v>
                </c:pt>
                <c:pt idx="2084">
                  <c:v>990.0</c:v>
                </c:pt>
                <c:pt idx="2085">
                  <c:v>991.0</c:v>
                </c:pt>
                <c:pt idx="2086">
                  <c:v>992.0</c:v>
                </c:pt>
                <c:pt idx="2087">
                  <c:v>992.0</c:v>
                </c:pt>
                <c:pt idx="2088">
                  <c:v>992.0</c:v>
                </c:pt>
                <c:pt idx="2089">
                  <c:v>993.0</c:v>
                </c:pt>
                <c:pt idx="2090">
                  <c:v>993.0</c:v>
                </c:pt>
                <c:pt idx="2091">
                  <c:v>994.0</c:v>
                </c:pt>
                <c:pt idx="2092">
                  <c:v>994.0</c:v>
                </c:pt>
                <c:pt idx="2093">
                  <c:v>994.0</c:v>
                </c:pt>
                <c:pt idx="2094">
                  <c:v>994.0</c:v>
                </c:pt>
                <c:pt idx="2095">
                  <c:v>994.0</c:v>
                </c:pt>
                <c:pt idx="2096">
                  <c:v>994.0</c:v>
                </c:pt>
                <c:pt idx="2097">
                  <c:v>994.0</c:v>
                </c:pt>
                <c:pt idx="2098">
                  <c:v>994.0</c:v>
                </c:pt>
                <c:pt idx="2099">
                  <c:v>995.0</c:v>
                </c:pt>
                <c:pt idx="2100">
                  <c:v>996.0</c:v>
                </c:pt>
                <c:pt idx="2101">
                  <c:v>996.0</c:v>
                </c:pt>
                <c:pt idx="2102">
                  <c:v>996.0</c:v>
                </c:pt>
                <c:pt idx="2103">
                  <c:v>996.0</c:v>
                </c:pt>
                <c:pt idx="2104">
                  <c:v>996.0</c:v>
                </c:pt>
                <c:pt idx="2105">
                  <c:v>997.0</c:v>
                </c:pt>
                <c:pt idx="2106">
                  <c:v>998.0</c:v>
                </c:pt>
                <c:pt idx="2107">
                  <c:v>998.0</c:v>
                </c:pt>
                <c:pt idx="2108">
                  <c:v>998.0</c:v>
                </c:pt>
                <c:pt idx="2109">
                  <c:v>999.0</c:v>
                </c:pt>
                <c:pt idx="2110">
                  <c:v>1000.0</c:v>
                </c:pt>
                <c:pt idx="2111">
                  <c:v>1001.0</c:v>
                </c:pt>
                <c:pt idx="2112">
                  <c:v>1002.0</c:v>
                </c:pt>
                <c:pt idx="2113">
                  <c:v>1003.0</c:v>
                </c:pt>
                <c:pt idx="2114">
                  <c:v>1004.0</c:v>
                </c:pt>
                <c:pt idx="2115">
                  <c:v>1005.0</c:v>
                </c:pt>
                <c:pt idx="2116">
                  <c:v>1006.0</c:v>
                </c:pt>
                <c:pt idx="2117">
                  <c:v>1007.0</c:v>
                </c:pt>
                <c:pt idx="2118">
                  <c:v>1008.0</c:v>
                </c:pt>
                <c:pt idx="2119">
                  <c:v>1009.0</c:v>
                </c:pt>
                <c:pt idx="2120">
                  <c:v>1009.0</c:v>
                </c:pt>
                <c:pt idx="2121">
                  <c:v>1010.0</c:v>
                </c:pt>
                <c:pt idx="2122">
                  <c:v>1010.0</c:v>
                </c:pt>
                <c:pt idx="2123">
                  <c:v>1011.0</c:v>
                </c:pt>
                <c:pt idx="2124">
                  <c:v>1012.0</c:v>
                </c:pt>
                <c:pt idx="2125">
                  <c:v>1012.0</c:v>
                </c:pt>
                <c:pt idx="2126">
                  <c:v>1012.0</c:v>
                </c:pt>
                <c:pt idx="2127">
                  <c:v>1013.0</c:v>
                </c:pt>
                <c:pt idx="2128">
                  <c:v>1013.0</c:v>
                </c:pt>
                <c:pt idx="2129">
                  <c:v>1014.0</c:v>
                </c:pt>
                <c:pt idx="2130">
                  <c:v>1014.0</c:v>
                </c:pt>
                <c:pt idx="2131">
                  <c:v>1015.0</c:v>
                </c:pt>
                <c:pt idx="2132">
                  <c:v>1015.0</c:v>
                </c:pt>
                <c:pt idx="2133">
                  <c:v>1016.0</c:v>
                </c:pt>
                <c:pt idx="2134">
                  <c:v>1017.0</c:v>
                </c:pt>
                <c:pt idx="2135">
                  <c:v>1017.0</c:v>
                </c:pt>
                <c:pt idx="2136">
                  <c:v>1017.0</c:v>
                </c:pt>
                <c:pt idx="2137">
                  <c:v>1017.0</c:v>
                </c:pt>
                <c:pt idx="2138">
                  <c:v>1017.0</c:v>
                </c:pt>
                <c:pt idx="2139">
                  <c:v>1017.0</c:v>
                </c:pt>
                <c:pt idx="2140">
                  <c:v>1017.0</c:v>
                </c:pt>
                <c:pt idx="2141">
                  <c:v>1017.0</c:v>
                </c:pt>
                <c:pt idx="2142">
                  <c:v>1017.0</c:v>
                </c:pt>
                <c:pt idx="2143">
                  <c:v>1017.0</c:v>
                </c:pt>
                <c:pt idx="2144">
                  <c:v>1018.0</c:v>
                </c:pt>
                <c:pt idx="2145">
                  <c:v>1018.0</c:v>
                </c:pt>
                <c:pt idx="2146">
                  <c:v>1019.0</c:v>
                </c:pt>
                <c:pt idx="2147">
                  <c:v>1019.0</c:v>
                </c:pt>
                <c:pt idx="2148">
                  <c:v>1019.0</c:v>
                </c:pt>
                <c:pt idx="2149">
                  <c:v>1020.0</c:v>
                </c:pt>
                <c:pt idx="2150">
                  <c:v>1020.0</c:v>
                </c:pt>
                <c:pt idx="2151">
                  <c:v>1021.0</c:v>
                </c:pt>
                <c:pt idx="2152">
                  <c:v>1021.0</c:v>
                </c:pt>
                <c:pt idx="2153">
                  <c:v>1022.0</c:v>
                </c:pt>
                <c:pt idx="2154">
                  <c:v>1023.0</c:v>
                </c:pt>
                <c:pt idx="2155">
                  <c:v>1023.0</c:v>
                </c:pt>
                <c:pt idx="2156">
                  <c:v>1023.0</c:v>
                </c:pt>
                <c:pt idx="2157">
                  <c:v>1024.0</c:v>
                </c:pt>
                <c:pt idx="2158">
                  <c:v>1025.0</c:v>
                </c:pt>
                <c:pt idx="2159">
                  <c:v>1026.0</c:v>
                </c:pt>
                <c:pt idx="2160">
                  <c:v>1027.0</c:v>
                </c:pt>
                <c:pt idx="2161">
                  <c:v>1028.0</c:v>
                </c:pt>
                <c:pt idx="2162">
                  <c:v>1029.0</c:v>
                </c:pt>
                <c:pt idx="2163">
                  <c:v>1030.0</c:v>
                </c:pt>
                <c:pt idx="2164">
                  <c:v>1031.0</c:v>
                </c:pt>
                <c:pt idx="2165">
                  <c:v>1032.0</c:v>
                </c:pt>
                <c:pt idx="2166">
                  <c:v>1032.0</c:v>
                </c:pt>
                <c:pt idx="2167">
                  <c:v>1033.0</c:v>
                </c:pt>
                <c:pt idx="2168">
                  <c:v>1034.0</c:v>
                </c:pt>
                <c:pt idx="2169">
                  <c:v>1035.0</c:v>
                </c:pt>
                <c:pt idx="2170">
                  <c:v>1036.0</c:v>
                </c:pt>
                <c:pt idx="2171">
                  <c:v>1036.0</c:v>
                </c:pt>
                <c:pt idx="2172">
                  <c:v>1037.0</c:v>
                </c:pt>
                <c:pt idx="2173">
                  <c:v>1037.0</c:v>
                </c:pt>
                <c:pt idx="2174">
                  <c:v>1038.0</c:v>
                </c:pt>
                <c:pt idx="2175">
                  <c:v>1039.0</c:v>
                </c:pt>
                <c:pt idx="2176">
                  <c:v>1039.0</c:v>
                </c:pt>
                <c:pt idx="2177">
                  <c:v>1039.0</c:v>
                </c:pt>
                <c:pt idx="2178">
                  <c:v>1039.0</c:v>
                </c:pt>
                <c:pt idx="2179">
                  <c:v>1040.0</c:v>
                </c:pt>
                <c:pt idx="2180">
                  <c:v>1041.0</c:v>
                </c:pt>
                <c:pt idx="2181">
                  <c:v>1042.0</c:v>
                </c:pt>
                <c:pt idx="2182">
                  <c:v>1042.0</c:v>
                </c:pt>
                <c:pt idx="2183">
                  <c:v>1042.0</c:v>
                </c:pt>
                <c:pt idx="2184">
                  <c:v>1043.0</c:v>
                </c:pt>
                <c:pt idx="2185">
                  <c:v>1043.0</c:v>
                </c:pt>
                <c:pt idx="2186">
                  <c:v>1044.0</c:v>
                </c:pt>
                <c:pt idx="2187">
                  <c:v>1045.0</c:v>
                </c:pt>
                <c:pt idx="2188">
                  <c:v>1046.0</c:v>
                </c:pt>
                <c:pt idx="2189">
                  <c:v>1047.0</c:v>
                </c:pt>
                <c:pt idx="2190">
                  <c:v>1048.0</c:v>
                </c:pt>
                <c:pt idx="2191">
                  <c:v>1048.0</c:v>
                </c:pt>
                <c:pt idx="2192">
                  <c:v>1048.0</c:v>
                </c:pt>
                <c:pt idx="2193">
                  <c:v>1048.0</c:v>
                </c:pt>
                <c:pt idx="2194">
                  <c:v>1048.0</c:v>
                </c:pt>
                <c:pt idx="2195">
                  <c:v>1049.0</c:v>
                </c:pt>
                <c:pt idx="2196">
                  <c:v>1050.0</c:v>
                </c:pt>
                <c:pt idx="2197">
                  <c:v>1050.0</c:v>
                </c:pt>
                <c:pt idx="2198">
                  <c:v>1051.0</c:v>
                </c:pt>
                <c:pt idx="2199">
                  <c:v>1051.0</c:v>
                </c:pt>
                <c:pt idx="2200">
                  <c:v>1052.0</c:v>
                </c:pt>
                <c:pt idx="2201">
                  <c:v>1053.0</c:v>
                </c:pt>
                <c:pt idx="2202">
                  <c:v>1053.0</c:v>
                </c:pt>
                <c:pt idx="2203">
                  <c:v>1054.0</c:v>
                </c:pt>
                <c:pt idx="2204">
                  <c:v>1054.0</c:v>
                </c:pt>
                <c:pt idx="2205">
                  <c:v>1054.0</c:v>
                </c:pt>
                <c:pt idx="2206">
                  <c:v>1055.0</c:v>
                </c:pt>
                <c:pt idx="2207">
                  <c:v>1056.0</c:v>
                </c:pt>
                <c:pt idx="2208">
                  <c:v>1057.0</c:v>
                </c:pt>
                <c:pt idx="2209">
                  <c:v>1058.0</c:v>
                </c:pt>
                <c:pt idx="2210">
                  <c:v>1058.0</c:v>
                </c:pt>
                <c:pt idx="2211">
                  <c:v>1058.0</c:v>
                </c:pt>
                <c:pt idx="2212">
                  <c:v>1058.0</c:v>
                </c:pt>
                <c:pt idx="2213">
                  <c:v>1058.0</c:v>
                </c:pt>
                <c:pt idx="2214">
                  <c:v>1058.0</c:v>
                </c:pt>
                <c:pt idx="2215">
                  <c:v>1059.0</c:v>
                </c:pt>
                <c:pt idx="2216">
                  <c:v>1060.0</c:v>
                </c:pt>
                <c:pt idx="2217">
                  <c:v>1061.0</c:v>
                </c:pt>
                <c:pt idx="2218">
                  <c:v>1061.0</c:v>
                </c:pt>
                <c:pt idx="2219">
                  <c:v>1062.0</c:v>
                </c:pt>
                <c:pt idx="2220">
                  <c:v>1063.0</c:v>
                </c:pt>
                <c:pt idx="2221">
                  <c:v>1064.0</c:v>
                </c:pt>
                <c:pt idx="2222">
                  <c:v>1065.0</c:v>
                </c:pt>
                <c:pt idx="2223">
                  <c:v>1065.0</c:v>
                </c:pt>
                <c:pt idx="2224">
                  <c:v>1065.0</c:v>
                </c:pt>
                <c:pt idx="2225">
                  <c:v>1065.0</c:v>
                </c:pt>
                <c:pt idx="2226">
                  <c:v>1066.0</c:v>
                </c:pt>
                <c:pt idx="2227">
                  <c:v>1067.0</c:v>
                </c:pt>
                <c:pt idx="2228">
                  <c:v>1067.0</c:v>
                </c:pt>
                <c:pt idx="2229">
                  <c:v>1067.0</c:v>
                </c:pt>
                <c:pt idx="2230">
                  <c:v>1068.0</c:v>
                </c:pt>
                <c:pt idx="2231">
                  <c:v>1068.0</c:v>
                </c:pt>
                <c:pt idx="2232">
                  <c:v>1069.0</c:v>
                </c:pt>
                <c:pt idx="2233">
                  <c:v>1070.0</c:v>
                </c:pt>
                <c:pt idx="2234">
                  <c:v>1071.0</c:v>
                </c:pt>
                <c:pt idx="2235">
                  <c:v>1072.0</c:v>
                </c:pt>
                <c:pt idx="2236">
                  <c:v>1073.0</c:v>
                </c:pt>
                <c:pt idx="2237">
                  <c:v>1073.0</c:v>
                </c:pt>
                <c:pt idx="2238">
                  <c:v>1074.0</c:v>
                </c:pt>
                <c:pt idx="2239">
                  <c:v>1075.0</c:v>
                </c:pt>
                <c:pt idx="2240">
                  <c:v>1076.0</c:v>
                </c:pt>
                <c:pt idx="2241">
                  <c:v>1076.0</c:v>
                </c:pt>
                <c:pt idx="2242">
                  <c:v>1076.0</c:v>
                </c:pt>
                <c:pt idx="2243">
                  <c:v>1077.0</c:v>
                </c:pt>
                <c:pt idx="2244">
                  <c:v>1078.0</c:v>
                </c:pt>
                <c:pt idx="2245">
                  <c:v>1079.0</c:v>
                </c:pt>
                <c:pt idx="2246">
                  <c:v>1080.0</c:v>
                </c:pt>
                <c:pt idx="2247">
                  <c:v>1080.0</c:v>
                </c:pt>
                <c:pt idx="2248">
                  <c:v>1080.0</c:v>
                </c:pt>
                <c:pt idx="2249">
                  <c:v>1081.0</c:v>
                </c:pt>
                <c:pt idx="2250">
                  <c:v>1082.0</c:v>
                </c:pt>
                <c:pt idx="2251">
                  <c:v>1083.0</c:v>
                </c:pt>
                <c:pt idx="2252">
                  <c:v>1084.0</c:v>
                </c:pt>
                <c:pt idx="2253">
                  <c:v>1084.0</c:v>
                </c:pt>
                <c:pt idx="2254">
                  <c:v>1084.0</c:v>
                </c:pt>
                <c:pt idx="2255">
                  <c:v>1085.0</c:v>
                </c:pt>
                <c:pt idx="2256">
                  <c:v>1086.0</c:v>
                </c:pt>
                <c:pt idx="2257">
                  <c:v>1086.0</c:v>
                </c:pt>
                <c:pt idx="2258">
                  <c:v>1087.0</c:v>
                </c:pt>
                <c:pt idx="2259">
                  <c:v>1087.0</c:v>
                </c:pt>
                <c:pt idx="2260">
                  <c:v>1088.0</c:v>
                </c:pt>
                <c:pt idx="2261">
                  <c:v>1089.0</c:v>
                </c:pt>
                <c:pt idx="2262">
                  <c:v>1090.0</c:v>
                </c:pt>
                <c:pt idx="2263">
                  <c:v>1091.0</c:v>
                </c:pt>
                <c:pt idx="2264">
                  <c:v>1092.0</c:v>
                </c:pt>
                <c:pt idx="2265">
                  <c:v>1093.0</c:v>
                </c:pt>
                <c:pt idx="2266">
                  <c:v>1094.0</c:v>
                </c:pt>
                <c:pt idx="2267">
                  <c:v>1095.0</c:v>
                </c:pt>
                <c:pt idx="2268">
                  <c:v>1096.0</c:v>
                </c:pt>
                <c:pt idx="2269">
                  <c:v>1096.0</c:v>
                </c:pt>
                <c:pt idx="2270">
                  <c:v>1096.0</c:v>
                </c:pt>
                <c:pt idx="2271">
                  <c:v>1096.0</c:v>
                </c:pt>
                <c:pt idx="2272">
                  <c:v>1096.0</c:v>
                </c:pt>
                <c:pt idx="2273">
                  <c:v>1096.0</c:v>
                </c:pt>
                <c:pt idx="2274">
                  <c:v>1097.0</c:v>
                </c:pt>
                <c:pt idx="2275">
                  <c:v>1098.0</c:v>
                </c:pt>
                <c:pt idx="2276">
                  <c:v>1098.0</c:v>
                </c:pt>
                <c:pt idx="2277">
                  <c:v>1098.0</c:v>
                </c:pt>
                <c:pt idx="2278">
                  <c:v>1099.0</c:v>
                </c:pt>
                <c:pt idx="2279">
                  <c:v>1099.0</c:v>
                </c:pt>
                <c:pt idx="2280">
                  <c:v>1099.0</c:v>
                </c:pt>
                <c:pt idx="2281">
                  <c:v>1099.0</c:v>
                </c:pt>
                <c:pt idx="2282">
                  <c:v>1099.0</c:v>
                </c:pt>
                <c:pt idx="2283">
                  <c:v>1099.0</c:v>
                </c:pt>
                <c:pt idx="2284">
                  <c:v>1099.0</c:v>
                </c:pt>
                <c:pt idx="2285">
                  <c:v>1099.0</c:v>
                </c:pt>
                <c:pt idx="2286">
                  <c:v>1099.0</c:v>
                </c:pt>
                <c:pt idx="2287">
                  <c:v>1100.0</c:v>
                </c:pt>
                <c:pt idx="2288">
                  <c:v>1100.0</c:v>
                </c:pt>
                <c:pt idx="2289">
                  <c:v>1101.0</c:v>
                </c:pt>
                <c:pt idx="2290">
                  <c:v>1101.0</c:v>
                </c:pt>
                <c:pt idx="2291">
                  <c:v>1102.0</c:v>
                </c:pt>
                <c:pt idx="2292">
                  <c:v>1103.0</c:v>
                </c:pt>
                <c:pt idx="2293">
                  <c:v>1103.0</c:v>
                </c:pt>
                <c:pt idx="2294">
                  <c:v>1104.0</c:v>
                </c:pt>
                <c:pt idx="2295">
                  <c:v>1105.0</c:v>
                </c:pt>
                <c:pt idx="2296">
                  <c:v>1106.0</c:v>
                </c:pt>
                <c:pt idx="2297">
                  <c:v>1107.0</c:v>
                </c:pt>
                <c:pt idx="2298">
                  <c:v>1108.0</c:v>
                </c:pt>
                <c:pt idx="2299">
                  <c:v>1109.0</c:v>
                </c:pt>
                <c:pt idx="2300">
                  <c:v>1109.0</c:v>
                </c:pt>
                <c:pt idx="2301">
                  <c:v>1110.0</c:v>
                </c:pt>
                <c:pt idx="2302">
                  <c:v>1110.0</c:v>
                </c:pt>
                <c:pt idx="2303">
                  <c:v>1110.0</c:v>
                </c:pt>
                <c:pt idx="2304">
                  <c:v>1110.0</c:v>
                </c:pt>
                <c:pt idx="2305">
                  <c:v>1111.0</c:v>
                </c:pt>
                <c:pt idx="2306">
                  <c:v>1112.0</c:v>
                </c:pt>
                <c:pt idx="2307">
                  <c:v>1113.0</c:v>
                </c:pt>
                <c:pt idx="2308">
                  <c:v>1114.0</c:v>
                </c:pt>
                <c:pt idx="2309">
                  <c:v>1114.0</c:v>
                </c:pt>
                <c:pt idx="2310">
                  <c:v>1114.0</c:v>
                </c:pt>
                <c:pt idx="2311">
                  <c:v>1114.0</c:v>
                </c:pt>
                <c:pt idx="2312">
                  <c:v>1114.0</c:v>
                </c:pt>
                <c:pt idx="2313">
                  <c:v>1115.0</c:v>
                </c:pt>
                <c:pt idx="2314">
                  <c:v>1115.0</c:v>
                </c:pt>
                <c:pt idx="2315">
                  <c:v>1115.0</c:v>
                </c:pt>
                <c:pt idx="2316">
                  <c:v>1116.0</c:v>
                </c:pt>
                <c:pt idx="2317">
                  <c:v>1116.0</c:v>
                </c:pt>
                <c:pt idx="2318">
                  <c:v>1116.0</c:v>
                </c:pt>
                <c:pt idx="2319">
                  <c:v>1117.0</c:v>
                </c:pt>
                <c:pt idx="2320">
                  <c:v>1117.0</c:v>
                </c:pt>
                <c:pt idx="2321">
                  <c:v>1117.0</c:v>
                </c:pt>
                <c:pt idx="2322">
                  <c:v>1117.0</c:v>
                </c:pt>
                <c:pt idx="2323">
                  <c:v>1118.0</c:v>
                </c:pt>
                <c:pt idx="2324">
                  <c:v>1118.0</c:v>
                </c:pt>
                <c:pt idx="2325">
                  <c:v>1118.0</c:v>
                </c:pt>
                <c:pt idx="2326">
                  <c:v>1119.0</c:v>
                </c:pt>
                <c:pt idx="2327">
                  <c:v>1120.0</c:v>
                </c:pt>
                <c:pt idx="2328">
                  <c:v>1120.0</c:v>
                </c:pt>
                <c:pt idx="2329">
                  <c:v>1120.0</c:v>
                </c:pt>
                <c:pt idx="2330">
                  <c:v>1121.0</c:v>
                </c:pt>
                <c:pt idx="2331">
                  <c:v>1122.0</c:v>
                </c:pt>
                <c:pt idx="2332">
                  <c:v>1123.0</c:v>
                </c:pt>
                <c:pt idx="2333">
                  <c:v>1124.0</c:v>
                </c:pt>
                <c:pt idx="2334">
                  <c:v>1125.0</c:v>
                </c:pt>
                <c:pt idx="2335">
                  <c:v>1126.0</c:v>
                </c:pt>
                <c:pt idx="2336">
                  <c:v>1127.0</c:v>
                </c:pt>
                <c:pt idx="2337">
                  <c:v>1127.0</c:v>
                </c:pt>
                <c:pt idx="2338">
                  <c:v>1127.0</c:v>
                </c:pt>
                <c:pt idx="2339">
                  <c:v>1128.0</c:v>
                </c:pt>
                <c:pt idx="2340">
                  <c:v>1129.0</c:v>
                </c:pt>
                <c:pt idx="2341">
                  <c:v>1130.0</c:v>
                </c:pt>
                <c:pt idx="2342">
                  <c:v>1131.0</c:v>
                </c:pt>
                <c:pt idx="2343">
                  <c:v>1131.0</c:v>
                </c:pt>
                <c:pt idx="2344">
                  <c:v>1132.0</c:v>
                </c:pt>
                <c:pt idx="2345">
                  <c:v>1132.0</c:v>
                </c:pt>
                <c:pt idx="2346">
                  <c:v>1133.0</c:v>
                </c:pt>
                <c:pt idx="2347">
                  <c:v>1134.0</c:v>
                </c:pt>
                <c:pt idx="2348">
                  <c:v>1134.0</c:v>
                </c:pt>
                <c:pt idx="2349">
                  <c:v>1134.0</c:v>
                </c:pt>
                <c:pt idx="2350">
                  <c:v>1134.0</c:v>
                </c:pt>
                <c:pt idx="2351">
                  <c:v>1135.0</c:v>
                </c:pt>
                <c:pt idx="2352">
                  <c:v>1136.0</c:v>
                </c:pt>
                <c:pt idx="2353">
                  <c:v>1136.0</c:v>
                </c:pt>
                <c:pt idx="2354">
                  <c:v>1136.0</c:v>
                </c:pt>
                <c:pt idx="2355">
                  <c:v>1136.0</c:v>
                </c:pt>
                <c:pt idx="2356">
                  <c:v>1136.0</c:v>
                </c:pt>
                <c:pt idx="2357">
                  <c:v>1136.0</c:v>
                </c:pt>
                <c:pt idx="2358">
                  <c:v>1136.0</c:v>
                </c:pt>
                <c:pt idx="2359">
                  <c:v>1136.0</c:v>
                </c:pt>
                <c:pt idx="2360">
                  <c:v>1136.0</c:v>
                </c:pt>
                <c:pt idx="2361">
                  <c:v>1136.0</c:v>
                </c:pt>
                <c:pt idx="2362">
                  <c:v>1136.0</c:v>
                </c:pt>
                <c:pt idx="2363">
                  <c:v>1136.0</c:v>
                </c:pt>
                <c:pt idx="2364">
                  <c:v>1136.0</c:v>
                </c:pt>
                <c:pt idx="2365">
                  <c:v>1136.0</c:v>
                </c:pt>
                <c:pt idx="2366">
                  <c:v>1136.0</c:v>
                </c:pt>
                <c:pt idx="2367">
                  <c:v>1137.0</c:v>
                </c:pt>
                <c:pt idx="2368">
                  <c:v>1137.0</c:v>
                </c:pt>
                <c:pt idx="2369">
                  <c:v>1138.0</c:v>
                </c:pt>
                <c:pt idx="2370">
                  <c:v>1138.0</c:v>
                </c:pt>
                <c:pt idx="2371">
                  <c:v>1139.0</c:v>
                </c:pt>
                <c:pt idx="2372">
                  <c:v>1140.0</c:v>
                </c:pt>
                <c:pt idx="2373">
                  <c:v>1141.0</c:v>
                </c:pt>
                <c:pt idx="2374">
                  <c:v>1141.0</c:v>
                </c:pt>
                <c:pt idx="2375">
                  <c:v>1141.0</c:v>
                </c:pt>
                <c:pt idx="2376">
                  <c:v>1141.0</c:v>
                </c:pt>
                <c:pt idx="2377">
                  <c:v>1142.0</c:v>
                </c:pt>
                <c:pt idx="2378">
                  <c:v>1143.0</c:v>
                </c:pt>
                <c:pt idx="2379">
                  <c:v>1143.0</c:v>
                </c:pt>
                <c:pt idx="2380">
                  <c:v>1144.0</c:v>
                </c:pt>
                <c:pt idx="2381">
                  <c:v>1145.0</c:v>
                </c:pt>
                <c:pt idx="2382">
                  <c:v>1146.0</c:v>
                </c:pt>
                <c:pt idx="2383">
                  <c:v>1146.0</c:v>
                </c:pt>
                <c:pt idx="2384">
                  <c:v>1146.0</c:v>
                </c:pt>
                <c:pt idx="2385">
                  <c:v>1147.0</c:v>
                </c:pt>
                <c:pt idx="2386">
                  <c:v>1148.0</c:v>
                </c:pt>
                <c:pt idx="2387">
                  <c:v>1149.0</c:v>
                </c:pt>
                <c:pt idx="2388">
                  <c:v>1150.0</c:v>
                </c:pt>
                <c:pt idx="2389">
                  <c:v>1150.0</c:v>
                </c:pt>
                <c:pt idx="2390">
                  <c:v>1150.0</c:v>
                </c:pt>
                <c:pt idx="2391">
                  <c:v>1150.0</c:v>
                </c:pt>
                <c:pt idx="2392">
                  <c:v>1150.0</c:v>
                </c:pt>
                <c:pt idx="2393">
                  <c:v>1150.0</c:v>
                </c:pt>
                <c:pt idx="2394">
                  <c:v>1151.0</c:v>
                </c:pt>
                <c:pt idx="2395">
                  <c:v>1152.0</c:v>
                </c:pt>
                <c:pt idx="2396">
                  <c:v>1153.0</c:v>
                </c:pt>
                <c:pt idx="2397">
                  <c:v>1154.0</c:v>
                </c:pt>
                <c:pt idx="2398">
                  <c:v>1155.0</c:v>
                </c:pt>
                <c:pt idx="2399">
                  <c:v>1156.0</c:v>
                </c:pt>
                <c:pt idx="2400">
                  <c:v>1157.0</c:v>
                </c:pt>
                <c:pt idx="2401">
                  <c:v>1158.0</c:v>
                </c:pt>
                <c:pt idx="2402">
                  <c:v>1159.0</c:v>
                </c:pt>
                <c:pt idx="2403">
                  <c:v>1159.0</c:v>
                </c:pt>
                <c:pt idx="2404">
                  <c:v>1160.0</c:v>
                </c:pt>
                <c:pt idx="2405">
                  <c:v>1161.0</c:v>
                </c:pt>
                <c:pt idx="2406">
                  <c:v>1162.0</c:v>
                </c:pt>
                <c:pt idx="2407">
                  <c:v>1163.0</c:v>
                </c:pt>
                <c:pt idx="2408">
                  <c:v>1164.0</c:v>
                </c:pt>
                <c:pt idx="2409">
                  <c:v>1165.0</c:v>
                </c:pt>
                <c:pt idx="2410">
                  <c:v>1166.0</c:v>
                </c:pt>
                <c:pt idx="2411">
                  <c:v>1166.0</c:v>
                </c:pt>
                <c:pt idx="2412">
                  <c:v>1166.0</c:v>
                </c:pt>
                <c:pt idx="2413">
                  <c:v>1166.0</c:v>
                </c:pt>
                <c:pt idx="2414">
                  <c:v>1166.0</c:v>
                </c:pt>
                <c:pt idx="2415">
                  <c:v>1166.0</c:v>
                </c:pt>
                <c:pt idx="2416">
                  <c:v>1166.0</c:v>
                </c:pt>
                <c:pt idx="2417">
                  <c:v>1166.0</c:v>
                </c:pt>
                <c:pt idx="2418">
                  <c:v>1166.0</c:v>
                </c:pt>
                <c:pt idx="2419">
                  <c:v>1166.0</c:v>
                </c:pt>
                <c:pt idx="2420">
                  <c:v>1167.0</c:v>
                </c:pt>
                <c:pt idx="2421">
                  <c:v>1168.0</c:v>
                </c:pt>
                <c:pt idx="2422">
                  <c:v>1169.0</c:v>
                </c:pt>
                <c:pt idx="2423">
                  <c:v>1170.0</c:v>
                </c:pt>
                <c:pt idx="2424">
                  <c:v>1171.0</c:v>
                </c:pt>
                <c:pt idx="2425">
                  <c:v>1171.0</c:v>
                </c:pt>
                <c:pt idx="2426">
                  <c:v>1171.0</c:v>
                </c:pt>
                <c:pt idx="2427">
                  <c:v>1172.0</c:v>
                </c:pt>
                <c:pt idx="2428">
                  <c:v>1173.0</c:v>
                </c:pt>
                <c:pt idx="2429">
                  <c:v>1174.0</c:v>
                </c:pt>
                <c:pt idx="2430">
                  <c:v>1175.0</c:v>
                </c:pt>
                <c:pt idx="2431">
                  <c:v>1175.0</c:v>
                </c:pt>
                <c:pt idx="2432">
                  <c:v>1176.0</c:v>
                </c:pt>
                <c:pt idx="2433">
                  <c:v>1176.0</c:v>
                </c:pt>
                <c:pt idx="2434">
                  <c:v>1177.0</c:v>
                </c:pt>
                <c:pt idx="2435">
                  <c:v>1178.0</c:v>
                </c:pt>
                <c:pt idx="2436">
                  <c:v>1179.0</c:v>
                </c:pt>
                <c:pt idx="2437">
                  <c:v>1180.0</c:v>
                </c:pt>
                <c:pt idx="2438">
                  <c:v>1181.0</c:v>
                </c:pt>
                <c:pt idx="2439">
                  <c:v>1182.0</c:v>
                </c:pt>
                <c:pt idx="2440">
                  <c:v>1183.0</c:v>
                </c:pt>
                <c:pt idx="2441">
                  <c:v>1183.0</c:v>
                </c:pt>
                <c:pt idx="2442">
                  <c:v>1183.0</c:v>
                </c:pt>
                <c:pt idx="2443">
                  <c:v>1184.0</c:v>
                </c:pt>
                <c:pt idx="2444">
                  <c:v>1184.0</c:v>
                </c:pt>
                <c:pt idx="2445">
                  <c:v>1184.0</c:v>
                </c:pt>
                <c:pt idx="2446">
                  <c:v>1184.0</c:v>
                </c:pt>
                <c:pt idx="2447">
                  <c:v>1185.0</c:v>
                </c:pt>
                <c:pt idx="2448">
                  <c:v>1185.0</c:v>
                </c:pt>
                <c:pt idx="2449">
                  <c:v>1186.0</c:v>
                </c:pt>
                <c:pt idx="2450">
                  <c:v>1187.0</c:v>
                </c:pt>
                <c:pt idx="2451">
                  <c:v>1188.0</c:v>
                </c:pt>
                <c:pt idx="2452">
                  <c:v>1189.0</c:v>
                </c:pt>
                <c:pt idx="2453">
                  <c:v>1189.0</c:v>
                </c:pt>
                <c:pt idx="2454">
                  <c:v>1190.0</c:v>
                </c:pt>
                <c:pt idx="2455">
                  <c:v>1190.0</c:v>
                </c:pt>
                <c:pt idx="2456">
                  <c:v>1190.0</c:v>
                </c:pt>
                <c:pt idx="2457">
                  <c:v>1190.0</c:v>
                </c:pt>
                <c:pt idx="2458">
                  <c:v>1191.0</c:v>
                </c:pt>
                <c:pt idx="2459">
                  <c:v>1192.0</c:v>
                </c:pt>
                <c:pt idx="2460">
                  <c:v>1192.0</c:v>
                </c:pt>
                <c:pt idx="2461">
                  <c:v>1193.0</c:v>
                </c:pt>
                <c:pt idx="2462">
                  <c:v>1193.0</c:v>
                </c:pt>
                <c:pt idx="2463">
                  <c:v>1193.0</c:v>
                </c:pt>
                <c:pt idx="2464">
                  <c:v>1193.0</c:v>
                </c:pt>
                <c:pt idx="2465">
                  <c:v>1193.0</c:v>
                </c:pt>
                <c:pt idx="2466">
                  <c:v>1193.0</c:v>
                </c:pt>
                <c:pt idx="2467">
                  <c:v>1194.0</c:v>
                </c:pt>
                <c:pt idx="2468">
                  <c:v>1194.0</c:v>
                </c:pt>
                <c:pt idx="2469">
                  <c:v>1194.0</c:v>
                </c:pt>
                <c:pt idx="2470">
                  <c:v>1195.0</c:v>
                </c:pt>
                <c:pt idx="2471">
                  <c:v>1195.0</c:v>
                </c:pt>
                <c:pt idx="2472">
                  <c:v>1195.0</c:v>
                </c:pt>
                <c:pt idx="2473">
                  <c:v>1196.0</c:v>
                </c:pt>
                <c:pt idx="2474">
                  <c:v>1197.0</c:v>
                </c:pt>
                <c:pt idx="2475">
                  <c:v>1197.0</c:v>
                </c:pt>
                <c:pt idx="2476">
                  <c:v>1197.0</c:v>
                </c:pt>
                <c:pt idx="2477">
                  <c:v>1197.0</c:v>
                </c:pt>
                <c:pt idx="2478">
                  <c:v>1197.0</c:v>
                </c:pt>
                <c:pt idx="2479">
                  <c:v>1198.0</c:v>
                </c:pt>
                <c:pt idx="2480">
                  <c:v>1198.0</c:v>
                </c:pt>
                <c:pt idx="2481">
                  <c:v>1198.0</c:v>
                </c:pt>
                <c:pt idx="2482">
                  <c:v>1198.0</c:v>
                </c:pt>
                <c:pt idx="2483">
                  <c:v>1198.0</c:v>
                </c:pt>
                <c:pt idx="2484">
                  <c:v>1198.0</c:v>
                </c:pt>
                <c:pt idx="2485">
                  <c:v>1199.0</c:v>
                </c:pt>
                <c:pt idx="2486">
                  <c:v>1200.0</c:v>
                </c:pt>
                <c:pt idx="2487">
                  <c:v>1201.0</c:v>
                </c:pt>
                <c:pt idx="2488">
                  <c:v>1202.0</c:v>
                </c:pt>
                <c:pt idx="2489">
                  <c:v>1202.0</c:v>
                </c:pt>
                <c:pt idx="2490">
                  <c:v>1202.0</c:v>
                </c:pt>
                <c:pt idx="2491">
                  <c:v>1202.0</c:v>
                </c:pt>
                <c:pt idx="2492">
                  <c:v>1203.0</c:v>
                </c:pt>
                <c:pt idx="2493">
                  <c:v>1203.0</c:v>
                </c:pt>
                <c:pt idx="2494">
                  <c:v>1204.0</c:v>
                </c:pt>
                <c:pt idx="2495">
                  <c:v>1204.0</c:v>
                </c:pt>
                <c:pt idx="2496">
                  <c:v>1205.0</c:v>
                </c:pt>
                <c:pt idx="2497">
                  <c:v>1206.0</c:v>
                </c:pt>
                <c:pt idx="2498">
                  <c:v>1206.0</c:v>
                </c:pt>
                <c:pt idx="2499">
                  <c:v>1206.0</c:v>
                </c:pt>
                <c:pt idx="2500">
                  <c:v>1206.0</c:v>
                </c:pt>
                <c:pt idx="2501">
                  <c:v>1206.0</c:v>
                </c:pt>
                <c:pt idx="2502">
                  <c:v>1206.0</c:v>
                </c:pt>
                <c:pt idx="2503">
                  <c:v>1207.0</c:v>
                </c:pt>
                <c:pt idx="2504">
                  <c:v>1207.0</c:v>
                </c:pt>
                <c:pt idx="2505">
                  <c:v>1208.0</c:v>
                </c:pt>
                <c:pt idx="2506">
                  <c:v>1209.0</c:v>
                </c:pt>
                <c:pt idx="2507">
                  <c:v>1209.0</c:v>
                </c:pt>
                <c:pt idx="2508">
                  <c:v>1210.0</c:v>
                </c:pt>
                <c:pt idx="2509">
                  <c:v>1211.0</c:v>
                </c:pt>
                <c:pt idx="2510">
                  <c:v>1211.0</c:v>
                </c:pt>
                <c:pt idx="2511">
                  <c:v>1212.0</c:v>
                </c:pt>
                <c:pt idx="2512">
                  <c:v>1213.0</c:v>
                </c:pt>
                <c:pt idx="2513">
                  <c:v>1214.0</c:v>
                </c:pt>
                <c:pt idx="2514">
                  <c:v>1215.0</c:v>
                </c:pt>
                <c:pt idx="2515">
                  <c:v>1215.0</c:v>
                </c:pt>
                <c:pt idx="2516">
                  <c:v>1215.0</c:v>
                </c:pt>
                <c:pt idx="2517">
                  <c:v>1216.0</c:v>
                </c:pt>
                <c:pt idx="2518">
                  <c:v>1217.0</c:v>
                </c:pt>
                <c:pt idx="2519">
                  <c:v>1218.0</c:v>
                </c:pt>
                <c:pt idx="2520">
                  <c:v>1219.0</c:v>
                </c:pt>
                <c:pt idx="2521">
                  <c:v>1219.0</c:v>
                </c:pt>
                <c:pt idx="2522">
                  <c:v>1220.0</c:v>
                </c:pt>
                <c:pt idx="2523">
                  <c:v>1221.0</c:v>
                </c:pt>
                <c:pt idx="2524">
                  <c:v>1222.0</c:v>
                </c:pt>
                <c:pt idx="2525">
                  <c:v>1223.0</c:v>
                </c:pt>
                <c:pt idx="2526">
                  <c:v>1223.0</c:v>
                </c:pt>
                <c:pt idx="2527">
                  <c:v>1223.0</c:v>
                </c:pt>
                <c:pt idx="2528">
                  <c:v>1223.0</c:v>
                </c:pt>
                <c:pt idx="2529">
                  <c:v>1223.0</c:v>
                </c:pt>
                <c:pt idx="2530">
                  <c:v>1223.0</c:v>
                </c:pt>
                <c:pt idx="2531">
                  <c:v>1223.0</c:v>
                </c:pt>
                <c:pt idx="2532">
                  <c:v>1224.0</c:v>
                </c:pt>
                <c:pt idx="2533">
                  <c:v>1224.0</c:v>
                </c:pt>
                <c:pt idx="2534">
                  <c:v>1224.0</c:v>
                </c:pt>
                <c:pt idx="2535">
                  <c:v>1224.0</c:v>
                </c:pt>
                <c:pt idx="2536">
                  <c:v>1224.0</c:v>
                </c:pt>
                <c:pt idx="2537">
                  <c:v>1225.0</c:v>
                </c:pt>
                <c:pt idx="2538">
                  <c:v>1225.0</c:v>
                </c:pt>
                <c:pt idx="2539">
                  <c:v>1225.0</c:v>
                </c:pt>
                <c:pt idx="2540">
                  <c:v>1226.0</c:v>
                </c:pt>
                <c:pt idx="2541">
                  <c:v>1226.0</c:v>
                </c:pt>
                <c:pt idx="2542">
                  <c:v>1226.0</c:v>
                </c:pt>
                <c:pt idx="2543">
                  <c:v>1227.0</c:v>
                </c:pt>
                <c:pt idx="2544">
                  <c:v>1228.0</c:v>
                </c:pt>
                <c:pt idx="2545">
                  <c:v>1228.0</c:v>
                </c:pt>
                <c:pt idx="2546">
                  <c:v>1229.0</c:v>
                </c:pt>
                <c:pt idx="2547">
                  <c:v>1230.0</c:v>
                </c:pt>
                <c:pt idx="2548">
                  <c:v>1231.0</c:v>
                </c:pt>
                <c:pt idx="2549">
                  <c:v>1231.0</c:v>
                </c:pt>
                <c:pt idx="2550">
                  <c:v>1232.0</c:v>
                </c:pt>
                <c:pt idx="2551">
                  <c:v>1233.0</c:v>
                </c:pt>
                <c:pt idx="2552">
                  <c:v>1234.0</c:v>
                </c:pt>
                <c:pt idx="2553">
                  <c:v>1234.0</c:v>
                </c:pt>
                <c:pt idx="2554">
                  <c:v>1234.0</c:v>
                </c:pt>
                <c:pt idx="2555">
                  <c:v>1235.0</c:v>
                </c:pt>
                <c:pt idx="2556">
                  <c:v>1236.0</c:v>
                </c:pt>
                <c:pt idx="2557">
                  <c:v>1237.0</c:v>
                </c:pt>
                <c:pt idx="2558">
                  <c:v>1237.0</c:v>
                </c:pt>
                <c:pt idx="2559">
                  <c:v>1237.0</c:v>
                </c:pt>
                <c:pt idx="2560">
                  <c:v>1237.0</c:v>
                </c:pt>
                <c:pt idx="2561">
                  <c:v>1237.0</c:v>
                </c:pt>
                <c:pt idx="2562">
                  <c:v>1237.0</c:v>
                </c:pt>
                <c:pt idx="2563">
                  <c:v>1237.0</c:v>
                </c:pt>
                <c:pt idx="2564">
                  <c:v>1237.0</c:v>
                </c:pt>
                <c:pt idx="2565">
                  <c:v>1238.0</c:v>
                </c:pt>
                <c:pt idx="2566">
                  <c:v>1239.0</c:v>
                </c:pt>
                <c:pt idx="2567">
                  <c:v>1240.0</c:v>
                </c:pt>
                <c:pt idx="2568">
                  <c:v>1241.0</c:v>
                </c:pt>
                <c:pt idx="2569">
                  <c:v>1242.0</c:v>
                </c:pt>
                <c:pt idx="2570">
                  <c:v>1242.0</c:v>
                </c:pt>
                <c:pt idx="2571">
                  <c:v>1242.0</c:v>
                </c:pt>
                <c:pt idx="2572">
                  <c:v>1242.0</c:v>
                </c:pt>
                <c:pt idx="2573">
                  <c:v>1242.0</c:v>
                </c:pt>
                <c:pt idx="2574">
                  <c:v>1242.0</c:v>
                </c:pt>
                <c:pt idx="2575">
                  <c:v>1242.0</c:v>
                </c:pt>
                <c:pt idx="2576">
                  <c:v>1243.0</c:v>
                </c:pt>
                <c:pt idx="2577">
                  <c:v>1244.0</c:v>
                </c:pt>
                <c:pt idx="2578">
                  <c:v>1245.0</c:v>
                </c:pt>
                <c:pt idx="2579">
                  <c:v>1246.0</c:v>
                </c:pt>
                <c:pt idx="2580">
                  <c:v>1247.0</c:v>
                </c:pt>
                <c:pt idx="2581">
                  <c:v>1248.0</c:v>
                </c:pt>
                <c:pt idx="2582">
                  <c:v>1249.0</c:v>
                </c:pt>
                <c:pt idx="2583">
                  <c:v>1249.0</c:v>
                </c:pt>
                <c:pt idx="2584">
                  <c:v>1250.0</c:v>
                </c:pt>
                <c:pt idx="2585">
                  <c:v>1250.0</c:v>
                </c:pt>
                <c:pt idx="2586">
                  <c:v>1250.0</c:v>
                </c:pt>
                <c:pt idx="2587">
                  <c:v>1251.0</c:v>
                </c:pt>
                <c:pt idx="2588">
                  <c:v>1251.0</c:v>
                </c:pt>
                <c:pt idx="2589">
                  <c:v>1252.0</c:v>
                </c:pt>
                <c:pt idx="2590">
                  <c:v>1252.0</c:v>
                </c:pt>
                <c:pt idx="2591">
                  <c:v>1252.0</c:v>
                </c:pt>
                <c:pt idx="2592">
                  <c:v>1252.0</c:v>
                </c:pt>
                <c:pt idx="2593">
                  <c:v>1252.0</c:v>
                </c:pt>
                <c:pt idx="2594">
                  <c:v>1252.0</c:v>
                </c:pt>
                <c:pt idx="2595">
                  <c:v>1253.0</c:v>
                </c:pt>
                <c:pt idx="2596">
                  <c:v>1253.0</c:v>
                </c:pt>
                <c:pt idx="2597">
                  <c:v>1253.0</c:v>
                </c:pt>
                <c:pt idx="2598">
                  <c:v>1253.0</c:v>
                </c:pt>
                <c:pt idx="2599">
                  <c:v>1253.0</c:v>
                </c:pt>
                <c:pt idx="2600">
                  <c:v>1253.0</c:v>
                </c:pt>
                <c:pt idx="2601">
                  <c:v>1253.0</c:v>
                </c:pt>
                <c:pt idx="2602">
                  <c:v>1253.0</c:v>
                </c:pt>
                <c:pt idx="2603">
                  <c:v>1253.0</c:v>
                </c:pt>
                <c:pt idx="2604">
                  <c:v>1254.0</c:v>
                </c:pt>
                <c:pt idx="2605">
                  <c:v>1255.0</c:v>
                </c:pt>
                <c:pt idx="2606">
                  <c:v>1256.0</c:v>
                </c:pt>
                <c:pt idx="2607">
                  <c:v>1256.0</c:v>
                </c:pt>
                <c:pt idx="2608">
                  <c:v>1257.0</c:v>
                </c:pt>
                <c:pt idx="2609">
                  <c:v>1258.0</c:v>
                </c:pt>
                <c:pt idx="2610">
                  <c:v>1259.0</c:v>
                </c:pt>
                <c:pt idx="2611">
                  <c:v>1260.0</c:v>
                </c:pt>
                <c:pt idx="2612">
                  <c:v>1261.0</c:v>
                </c:pt>
                <c:pt idx="2613">
                  <c:v>1262.0</c:v>
                </c:pt>
                <c:pt idx="2614">
                  <c:v>1263.0</c:v>
                </c:pt>
                <c:pt idx="2615">
                  <c:v>1264.0</c:v>
                </c:pt>
                <c:pt idx="2616">
                  <c:v>1265.0</c:v>
                </c:pt>
                <c:pt idx="2617">
                  <c:v>1266.0</c:v>
                </c:pt>
                <c:pt idx="2618">
                  <c:v>1267.0</c:v>
                </c:pt>
                <c:pt idx="2619">
                  <c:v>1268.0</c:v>
                </c:pt>
                <c:pt idx="2620">
                  <c:v>1269.0</c:v>
                </c:pt>
                <c:pt idx="2621">
                  <c:v>1270.0</c:v>
                </c:pt>
                <c:pt idx="2622">
                  <c:v>1271.0</c:v>
                </c:pt>
                <c:pt idx="2623">
                  <c:v>1271.0</c:v>
                </c:pt>
                <c:pt idx="2624">
                  <c:v>1272.0</c:v>
                </c:pt>
                <c:pt idx="2625">
                  <c:v>1273.0</c:v>
                </c:pt>
                <c:pt idx="2626">
                  <c:v>1274.0</c:v>
                </c:pt>
                <c:pt idx="2627">
                  <c:v>1275.0</c:v>
                </c:pt>
                <c:pt idx="2628">
                  <c:v>1276.0</c:v>
                </c:pt>
                <c:pt idx="2629">
                  <c:v>1276.0</c:v>
                </c:pt>
                <c:pt idx="2630">
                  <c:v>1276.0</c:v>
                </c:pt>
                <c:pt idx="2631">
                  <c:v>1276.0</c:v>
                </c:pt>
                <c:pt idx="2632">
                  <c:v>1277.0</c:v>
                </c:pt>
                <c:pt idx="2633">
                  <c:v>1277.0</c:v>
                </c:pt>
                <c:pt idx="2634">
                  <c:v>1278.0</c:v>
                </c:pt>
                <c:pt idx="2635">
                  <c:v>1279.0</c:v>
                </c:pt>
                <c:pt idx="2636">
                  <c:v>1280.0</c:v>
                </c:pt>
                <c:pt idx="2637">
                  <c:v>1280.0</c:v>
                </c:pt>
                <c:pt idx="2638">
                  <c:v>1281.0</c:v>
                </c:pt>
                <c:pt idx="2639">
                  <c:v>1282.0</c:v>
                </c:pt>
                <c:pt idx="2640">
                  <c:v>1282.0</c:v>
                </c:pt>
                <c:pt idx="2641">
                  <c:v>1282.0</c:v>
                </c:pt>
                <c:pt idx="2642">
                  <c:v>1282.0</c:v>
                </c:pt>
                <c:pt idx="2643">
                  <c:v>1282.0</c:v>
                </c:pt>
                <c:pt idx="2644">
                  <c:v>1282.0</c:v>
                </c:pt>
                <c:pt idx="2645">
                  <c:v>1282.0</c:v>
                </c:pt>
                <c:pt idx="2646">
                  <c:v>1283.0</c:v>
                </c:pt>
                <c:pt idx="2647">
                  <c:v>1284.0</c:v>
                </c:pt>
                <c:pt idx="2648">
                  <c:v>1285.0</c:v>
                </c:pt>
                <c:pt idx="2649">
                  <c:v>1285.0</c:v>
                </c:pt>
                <c:pt idx="2650">
                  <c:v>1286.0</c:v>
                </c:pt>
                <c:pt idx="2651">
                  <c:v>1286.0</c:v>
                </c:pt>
                <c:pt idx="2652">
                  <c:v>1287.0</c:v>
                </c:pt>
                <c:pt idx="2653">
                  <c:v>1287.0</c:v>
                </c:pt>
                <c:pt idx="2654">
                  <c:v>1288.0</c:v>
                </c:pt>
                <c:pt idx="2655">
                  <c:v>1288.0</c:v>
                </c:pt>
                <c:pt idx="2656">
                  <c:v>1289.0</c:v>
                </c:pt>
                <c:pt idx="2657">
                  <c:v>1290.0</c:v>
                </c:pt>
                <c:pt idx="2658">
                  <c:v>1291.0</c:v>
                </c:pt>
                <c:pt idx="2659">
                  <c:v>1291.0</c:v>
                </c:pt>
                <c:pt idx="2660">
                  <c:v>1291.0</c:v>
                </c:pt>
                <c:pt idx="2661">
                  <c:v>1291.0</c:v>
                </c:pt>
                <c:pt idx="2662">
                  <c:v>1291.0</c:v>
                </c:pt>
                <c:pt idx="2663">
                  <c:v>1291.0</c:v>
                </c:pt>
                <c:pt idx="2664">
                  <c:v>1292.0</c:v>
                </c:pt>
                <c:pt idx="2665">
                  <c:v>1293.0</c:v>
                </c:pt>
                <c:pt idx="2666">
                  <c:v>1293.0</c:v>
                </c:pt>
                <c:pt idx="2667">
                  <c:v>1294.0</c:v>
                </c:pt>
                <c:pt idx="2668">
                  <c:v>1295.0</c:v>
                </c:pt>
                <c:pt idx="2669">
                  <c:v>1296.0</c:v>
                </c:pt>
                <c:pt idx="2670">
                  <c:v>1297.0</c:v>
                </c:pt>
                <c:pt idx="2671">
                  <c:v>1298.0</c:v>
                </c:pt>
                <c:pt idx="2672">
                  <c:v>1299.0</c:v>
                </c:pt>
                <c:pt idx="2673">
                  <c:v>1300.0</c:v>
                </c:pt>
                <c:pt idx="2674">
                  <c:v>1300.0</c:v>
                </c:pt>
                <c:pt idx="2675">
                  <c:v>1300.0</c:v>
                </c:pt>
                <c:pt idx="2676">
                  <c:v>1301.0</c:v>
                </c:pt>
                <c:pt idx="2677">
                  <c:v>1302.0</c:v>
                </c:pt>
                <c:pt idx="2678">
                  <c:v>1302.0</c:v>
                </c:pt>
                <c:pt idx="2679">
                  <c:v>1303.0</c:v>
                </c:pt>
                <c:pt idx="2680">
                  <c:v>1303.0</c:v>
                </c:pt>
                <c:pt idx="2681">
                  <c:v>1303.0</c:v>
                </c:pt>
                <c:pt idx="2682">
                  <c:v>1303.0</c:v>
                </c:pt>
                <c:pt idx="2683">
                  <c:v>1303.0</c:v>
                </c:pt>
                <c:pt idx="2684">
                  <c:v>1304.0</c:v>
                </c:pt>
                <c:pt idx="2685">
                  <c:v>1304.0</c:v>
                </c:pt>
                <c:pt idx="2686">
                  <c:v>1305.0</c:v>
                </c:pt>
                <c:pt idx="2687">
                  <c:v>1306.0</c:v>
                </c:pt>
                <c:pt idx="2688">
                  <c:v>1307.0</c:v>
                </c:pt>
                <c:pt idx="2689">
                  <c:v>1308.0</c:v>
                </c:pt>
                <c:pt idx="2690">
                  <c:v>1309.0</c:v>
                </c:pt>
                <c:pt idx="2691">
                  <c:v>1310.0</c:v>
                </c:pt>
                <c:pt idx="2692">
                  <c:v>1310.0</c:v>
                </c:pt>
                <c:pt idx="2693">
                  <c:v>1311.0</c:v>
                </c:pt>
                <c:pt idx="2694">
                  <c:v>1311.0</c:v>
                </c:pt>
                <c:pt idx="2695">
                  <c:v>1311.0</c:v>
                </c:pt>
                <c:pt idx="2696">
                  <c:v>1311.0</c:v>
                </c:pt>
                <c:pt idx="2697">
                  <c:v>1311.0</c:v>
                </c:pt>
                <c:pt idx="2698">
                  <c:v>1311.0</c:v>
                </c:pt>
                <c:pt idx="2699">
                  <c:v>1311.0</c:v>
                </c:pt>
                <c:pt idx="2700">
                  <c:v>1311.0</c:v>
                </c:pt>
                <c:pt idx="2701">
                  <c:v>1312.0</c:v>
                </c:pt>
                <c:pt idx="2702">
                  <c:v>1312.0</c:v>
                </c:pt>
                <c:pt idx="2703">
                  <c:v>1313.0</c:v>
                </c:pt>
                <c:pt idx="2704">
                  <c:v>1314.0</c:v>
                </c:pt>
                <c:pt idx="2705">
                  <c:v>1315.0</c:v>
                </c:pt>
                <c:pt idx="2706">
                  <c:v>1316.0</c:v>
                </c:pt>
                <c:pt idx="2707">
                  <c:v>1316.0</c:v>
                </c:pt>
                <c:pt idx="2708">
                  <c:v>1316.0</c:v>
                </c:pt>
                <c:pt idx="2709">
                  <c:v>1317.0</c:v>
                </c:pt>
                <c:pt idx="2710">
                  <c:v>1317.0</c:v>
                </c:pt>
                <c:pt idx="2711">
                  <c:v>1318.0</c:v>
                </c:pt>
                <c:pt idx="2712">
                  <c:v>1319.0</c:v>
                </c:pt>
                <c:pt idx="2713">
                  <c:v>1319.0</c:v>
                </c:pt>
                <c:pt idx="2714">
                  <c:v>1319.0</c:v>
                </c:pt>
                <c:pt idx="2715">
                  <c:v>1320.0</c:v>
                </c:pt>
                <c:pt idx="2716">
                  <c:v>1321.0</c:v>
                </c:pt>
                <c:pt idx="2717">
                  <c:v>1321.0</c:v>
                </c:pt>
                <c:pt idx="2718">
                  <c:v>1322.0</c:v>
                </c:pt>
                <c:pt idx="2719">
                  <c:v>1322.0</c:v>
                </c:pt>
                <c:pt idx="2720">
                  <c:v>1323.0</c:v>
                </c:pt>
                <c:pt idx="2721">
                  <c:v>1324.0</c:v>
                </c:pt>
                <c:pt idx="2722">
                  <c:v>1325.0</c:v>
                </c:pt>
                <c:pt idx="2723">
                  <c:v>1326.0</c:v>
                </c:pt>
                <c:pt idx="2724">
                  <c:v>1327.0</c:v>
                </c:pt>
                <c:pt idx="2725">
                  <c:v>1327.0</c:v>
                </c:pt>
                <c:pt idx="2726">
                  <c:v>1328.0</c:v>
                </c:pt>
                <c:pt idx="2727">
                  <c:v>1329.0</c:v>
                </c:pt>
                <c:pt idx="2728">
                  <c:v>1329.0</c:v>
                </c:pt>
                <c:pt idx="2729">
                  <c:v>1330.0</c:v>
                </c:pt>
                <c:pt idx="2730">
                  <c:v>1331.0</c:v>
                </c:pt>
                <c:pt idx="2731">
                  <c:v>1331.0</c:v>
                </c:pt>
                <c:pt idx="2732">
                  <c:v>1332.0</c:v>
                </c:pt>
                <c:pt idx="2733">
                  <c:v>1332.0</c:v>
                </c:pt>
                <c:pt idx="2734">
                  <c:v>1332.0</c:v>
                </c:pt>
                <c:pt idx="2735">
                  <c:v>1332.0</c:v>
                </c:pt>
                <c:pt idx="2736">
                  <c:v>1332.0</c:v>
                </c:pt>
                <c:pt idx="2737">
                  <c:v>1332.0</c:v>
                </c:pt>
                <c:pt idx="2738">
                  <c:v>1332.0</c:v>
                </c:pt>
                <c:pt idx="2739">
                  <c:v>1332.0</c:v>
                </c:pt>
                <c:pt idx="2740">
                  <c:v>1332.0</c:v>
                </c:pt>
                <c:pt idx="2741">
                  <c:v>1332.0</c:v>
                </c:pt>
                <c:pt idx="2742">
                  <c:v>1332.0</c:v>
                </c:pt>
                <c:pt idx="2743">
                  <c:v>1332.0</c:v>
                </c:pt>
                <c:pt idx="2744">
                  <c:v>1333.0</c:v>
                </c:pt>
                <c:pt idx="2745">
                  <c:v>1334.0</c:v>
                </c:pt>
                <c:pt idx="2746">
                  <c:v>1335.0</c:v>
                </c:pt>
                <c:pt idx="2747">
                  <c:v>1336.0</c:v>
                </c:pt>
                <c:pt idx="2748">
                  <c:v>1337.0</c:v>
                </c:pt>
                <c:pt idx="2749">
                  <c:v>1338.0</c:v>
                </c:pt>
                <c:pt idx="2750">
                  <c:v>1339.0</c:v>
                </c:pt>
                <c:pt idx="2751">
                  <c:v>1340.0</c:v>
                </c:pt>
                <c:pt idx="2752">
                  <c:v>1341.0</c:v>
                </c:pt>
                <c:pt idx="2753">
                  <c:v>1341.0</c:v>
                </c:pt>
                <c:pt idx="2754">
                  <c:v>1342.0</c:v>
                </c:pt>
                <c:pt idx="2755">
                  <c:v>1343.0</c:v>
                </c:pt>
                <c:pt idx="2756">
                  <c:v>1343.0</c:v>
                </c:pt>
                <c:pt idx="2757">
                  <c:v>1344.0</c:v>
                </c:pt>
                <c:pt idx="2758">
                  <c:v>1345.0</c:v>
                </c:pt>
                <c:pt idx="2759">
                  <c:v>1346.0</c:v>
                </c:pt>
                <c:pt idx="2760">
                  <c:v>1347.0</c:v>
                </c:pt>
                <c:pt idx="2761">
                  <c:v>1347.0</c:v>
                </c:pt>
                <c:pt idx="2762">
                  <c:v>1348.0</c:v>
                </c:pt>
                <c:pt idx="2763">
                  <c:v>1348.0</c:v>
                </c:pt>
                <c:pt idx="2764">
                  <c:v>1348.0</c:v>
                </c:pt>
                <c:pt idx="2765">
                  <c:v>1348.0</c:v>
                </c:pt>
                <c:pt idx="2766">
                  <c:v>1348.0</c:v>
                </c:pt>
                <c:pt idx="2767">
                  <c:v>1349.0</c:v>
                </c:pt>
                <c:pt idx="2768">
                  <c:v>1350.0</c:v>
                </c:pt>
                <c:pt idx="2769">
                  <c:v>1351.0</c:v>
                </c:pt>
                <c:pt idx="2770">
                  <c:v>1352.0</c:v>
                </c:pt>
                <c:pt idx="2771">
                  <c:v>1352.0</c:v>
                </c:pt>
                <c:pt idx="2772">
                  <c:v>1352.0</c:v>
                </c:pt>
                <c:pt idx="2773">
                  <c:v>1352.0</c:v>
                </c:pt>
                <c:pt idx="2774">
                  <c:v>1352.0</c:v>
                </c:pt>
                <c:pt idx="2775">
                  <c:v>1352.0</c:v>
                </c:pt>
                <c:pt idx="2776">
                  <c:v>1353.0</c:v>
                </c:pt>
                <c:pt idx="2777">
                  <c:v>1354.0</c:v>
                </c:pt>
                <c:pt idx="2778">
                  <c:v>1355.0</c:v>
                </c:pt>
                <c:pt idx="2779">
                  <c:v>1356.0</c:v>
                </c:pt>
                <c:pt idx="2780">
                  <c:v>1356.0</c:v>
                </c:pt>
                <c:pt idx="2781">
                  <c:v>1357.0</c:v>
                </c:pt>
                <c:pt idx="2782">
                  <c:v>1358.0</c:v>
                </c:pt>
                <c:pt idx="2783">
                  <c:v>1359.0</c:v>
                </c:pt>
                <c:pt idx="2784">
                  <c:v>1359.0</c:v>
                </c:pt>
                <c:pt idx="2785">
                  <c:v>1359.0</c:v>
                </c:pt>
                <c:pt idx="2786">
                  <c:v>1360.0</c:v>
                </c:pt>
                <c:pt idx="2787">
                  <c:v>1361.0</c:v>
                </c:pt>
                <c:pt idx="2788">
                  <c:v>1361.0</c:v>
                </c:pt>
                <c:pt idx="2789">
                  <c:v>1361.0</c:v>
                </c:pt>
                <c:pt idx="2790">
                  <c:v>1361.0</c:v>
                </c:pt>
                <c:pt idx="2791">
                  <c:v>1362.0</c:v>
                </c:pt>
                <c:pt idx="2792">
                  <c:v>1363.0</c:v>
                </c:pt>
                <c:pt idx="2793">
                  <c:v>1363.0</c:v>
                </c:pt>
                <c:pt idx="2794">
                  <c:v>1363.0</c:v>
                </c:pt>
                <c:pt idx="2795">
                  <c:v>1364.0</c:v>
                </c:pt>
                <c:pt idx="2796">
                  <c:v>1364.0</c:v>
                </c:pt>
                <c:pt idx="2797">
                  <c:v>1364.0</c:v>
                </c:pt>
                <c:pt idx="2798">
                  <c:v>1364.0</c:v>
                </c:pt>
                <c:pt idx="2799">
                  <c:v>1364.0</c:v>
                </c:pt>
                <c:pt idx="2800">
                  <c:v>1364.0</c:v>
                </c:pt>
                <c:pt idx="2801">
                  <c:v>1364.0</c:v>
                </c:pt>
                <c:pt idx="2802">
                  <c:v>1365.0</c:v>
                </c:pt>
                <c:pt idx="2803">
                  <c:v>1365.0</c:v>
                </c:pt>
                <c:pt idx="2804">
                  <c:v>1365.0</c:v>
                </c:pt>
                <c:pt idx="2805">
                  <c:v>1365.0</c:v>
                </c:pt>
                <c:pt idx="2806">
                  <c:v>1365.0</c:v>
                </c:pt>
                <c:pt idx="2807">
                  <c:v>1366.0</c:v>
                </c:pt>
                <c:pt idx="2808">
                  <c:v>1366.0</c:v>
                </c:pt>
                <c:pt idx="2809">
                  <c:v>1366.0</c:v>
                </c:pt>
                <c:pt idx="2810">
                  <c:v>1366.0</c:v>
                </c:pt>
                <c:pt idx="2811">
                  <c:v>1367.0</c:v>
                </c:pt>
                <c:pt idx="2812">
                  <c:v>1367.0</c:v>
                </c:pt>
                <c:pt idx="2813">
                  <c:v>1368.0</c:v>
                </c:pt>
                <c:pt idx="2814">
                  <c:v>1369.0</c:v>
                </c:pt>
                <c:pt idx="2815">
                  <c:v>1370.0</c:v>
                </c:pt>
                <c:pt idx="2816">
                  <c:v>1371.0</c:v>
                </c:pt>
                <c:pt idx="2817">
                  <c:v>1371.0</c:v>
                </c:pt>
                <c:pt idx="2818">
                  <c:v>1371.0</c:v>
                </c:pt>
                <c:pt idx="2819">
                  <c:v>1372.0</c:v>
                </c:pt>
                <c:pt idx="2820">
                  <c:v>1372.0</c:v>
                </c:pt>
                <c:pt idx="2821">
                  <c:v>1372.0</c:v>
                </c:pt>
                <c:pt idx="2822">
                  <c:v>1372.0</c:v>
                </c:pt>
                <c:pt idx="2823">
                  <c:v>1372.0</c:v>
                </c:pt>
                <c:pt idx="2824">
                  <c:v>1372.0</c:v>
                </c:pt>
                <c:pt idx="2825">
                  <c:v>1372.0</c:v>
                </c:pt>
                <c:pt idx="2826">
                  <c:v>1372.0</c:v>
                </c:pt>
                <c:pt idx="2827">
                  <c:v>1372.0</c:v>
                </c:pt>
                <c:pt idx="2828">
                  <c:v>1373.0</c:v>
                </c:pt>
                <c:pt idx="2829">
                  <c:v>1373.0</c:v>
                </c:pt>
                <c:pt idx="2830">
                  <c:v>1373.0</c:v>
                </c:pt>
                <c:pt idx="2831">
                  <c:v>1373.0</c:v>
                </c:pt>
                <c:pt idx="2832">
                  <c:v>1373.0</c:v>
                </c:pt>
                <c:pt idx="2833">
                  <c:v>1373.0</c:v>
                </c:pt>
                <c:pt idx="2834">
                  <c:v>1373.0</c:v>
                </c:pt>
                <c:pt idx="2835">
                  <c:v>1373.0</c:v>
                </c:pt>
                <c:pt idx="2836">
                  <c:v>1373.0</c:v>
                </c:pt>
                <c:pt idx="2837">
                  <c:v>1373.0</c:v>
                </c:pt>
                <c:pt idx="2838">
                  <c:v>1374.0</c:v>
                </c:pt>
                <c:pt idx="2839">
                  <c:v>1375.0</c:v>
                </c:pt>
                <c:pt idx="2840">
                  <c:v>1375.0</c:v>
                </c:pt>
                <c:pt idx="2841">
                  <c:v>1376.0</c:v>
                </c:pt>
                <c:pt idx="2842">
                  <c:v>1377.0</c:v>
                </c:pt>
                <c:pt idx="2843">
                  <c:v>1377.0</c:v>
                </c:pt>
                <c:pt idx="2844">
                  <c:v>1378.0</c:v>
                </c:pt>
                <c:pt idx="2845">
                  <c:v>1379.0</c:v>
                </c:pt>
                <c:pt idx="2846">
                  <c:v>1379.0</c:v>
                </c:pt>
                <c:pt idx="2847">
                  <c:v>1380.0</c:v>
                </c:pt>
                <c:pt idx="2848">
                  <c:v>1380.0</c:v>
                </c:pt>
                <c:pt idx="2849">
                  <c:v>1380.0</c:v>
                </c:pt>
                <c:pt idx="2850">
                  <c:v>1380.0</c:v>
                </c:pt>
                <c:pt idx="2851">
                  <c:v>1380.0</c:v>
                </c:pt>
                <c:pt idx="2852">
                  <c:v>1380.0</c:v>
                </c:pt>
                <c:pt idx="2853">
                  <c:v>1380.0</c:v>
                </c:pt>
                <c:pt idx="2854">
                  <c:v>1380.0</c:v>
                </c:pt>
                <c:pt idx="2855">
                  <c:v>1380.0</c:v>
                </c:pt>
                <c:pt idx="2856">
                  <c:v>1380.0</c:v>
                </c:pt>
                <c:pt idx="2857">
                  <c:v>1381.0</c:v>
                </c:pt>
                <c:pt idx="2858">
                  <c:v>1382.0</c:v>
                </c:pt>
                <c:pt idx="2859">
                  <c:v>1383.0</c:v>
                </c:pt>
                <c:pt idx="2860">
                  <c:v>1384.0</c:v>
                </c:pt>
                <c:pt idx="2861">
                  <c:v>1385.0</c:v>
                </c:pt>
                <c:pt idx="2862">
                  <c:v>1386.0</c:v>
                </c:pt>
                <c:pt idx="2863">
                  <c:v>1387.0</c:v>
                </c:pt>
                <c:pt idx="2864">
                  <c:v>1388.0</c:v>
                </c:pt>
                <c:pt idx="2865">
                  <c:v>1388.0</c:v>
                </c:pt>
                <c:pt idx="2866">
                  <c:v>1389.0</c:v>
                </c:pt>
                <c:pt idx="2867">
                  <c:v>1390.0</c:v>
                </c:pt>
                <c:pt idx="2868">
                  <c:v>1390.0</c:v>
                </c:pt>
                <c:pt idx="2869">
                  <c:v>1390.0</c:v>
                </c:pt>
                <c:pt idx="2870">
                  <c:v>1390.0</c:v>
                </c:pt>
                <c:pt idx="2871">
                  <c:v>1390.0</c:v>
                </c:pt>
                <c:pt idx="2872">
                  <c:v>1390.0</c:v>
                </c:pt>
                <c:pt idx="2873">
                  <c:v>1390.0</c:v>
                </c:pt>
                <c:pt idx="2874">
                  <c:v>1390.0</c:v>
                </c:pt>
                <c:pt idx="2875">
                  <c:v>1390.0</c:v>
                </c:pt>
                <c:pt idx="2876">
                  <c:v>1390.0</c:v>
                </c:pt>
                <c:pt idx="2877">
                  <c:v>1391.0</c:v>
                </c:pt>
                <c:pt idx="2878">
                  <c:v>1392.0</c:v>
                </c:pt>
                <c:pt idx="2879">
                  <c:v>1393.0</c:v>
                </c:pt>
                <c:pt idx="2880">
                  <c:v>1393.0</c:v>
                </c:pt>
                <c:pt idx="2881">
                  <c:v>1393.0</c:v>
                </c:pt>
                <c:pt idx="2882">
                  <c:v>1393.0</c:v>
                </c:pt>
                <c:pt idx="2883">
                  <c:v>1394.0</c:v>
                </c:pt>
                <c:pt idx="2884">
                  <c:v>1394.0</c:v>
                </c:pt>
                <c:pt idx="2885">
                  <c:v>1394.0</c:v>
                </c:pt>
                <c:pt idx="2886">
                  <c:v>1394.0</c:v>
                </c:pt>
                <c:pt idx="2887">
                  <c:v>1394.0</c:v>
                </c:pt>
                <c:pt idx="2888">
                  <c:v>1395.0</c:v>
                </c:pt>
                <c:pt idx="2889">
                  <c:v>1396.0</c:v>
                </c:pt>
                <c:pt idx="2890">
                  <c:v>1397.0</c:v>
                </c:pt>
                <c:pt idx="2891">
                  <c:v>1398.0</c:v>
                </c:pt>
                <c:pt idx="2892">
                  <c:v>1399.0</c:v>
                </c:pt>
                <c:pt idx="2893">
                  <c:v>1400.0</c:v>
                </c:pt>
                <c:pt idx="2894">
                  <c:v>1401.0</c:v>
                </c:pt>
                <c:pt idx="2895">
                  <c:v>1401.0</c:v>
                </c:pt>
                <c:pt idx="2896">
                  <c:v>1401.0</c:v>
                </c:pt>
                <c:pt idx="2897">
                  <c:v>1402.0</c:v>
                </c:pt>
                <c:pt idx="2898">
                  <c:v>1403.0</c:v>
                </c:pt>
                <c:pt idx="2899">
                  <c:v>1404.0</c:v>
                </c:pt>
                <c:pt idx="2900">
                  <c:v>1404.0</c:v>
                </c:pt>
                <c:pt idx="2901">
                  <c:v>1404.0</c:v>
                </c:pt>
                <c:pt idx="2902">
                  <c:v>1405.0</c:v>
                </c:pt>
                <c:pt idx="2903">
                  <c:v>1405.0</c:v>
                </c:pt>
                <c:pt idx="2904">
                  <c:v>1405.0</c:v>
                </c:pt>
                <c:pt idx="2905">
                  <c:v>1406.0</c:v>
                </c:pt>
                <c:pt idx="2906">
                  <c:v>1406.0</c:v>
                </c:pt>
                <c:pt idx="2907">
                  <c:v>1407.0</c:v>
                </c:pt>
                <c:pt idx="2908">
                  <c:v>1408.0</c:v>
                </c:pt>
                <c:pt idx="2909">
                  <c:v>1409.0</c:v>
                </c:pt>
                <c:pt idx="2910">
                  <c:v>1409.0</c:v>
                </c:pt>
                <c:pt idx="2911">
                  <c:v>1410.0</c:v>
                </c:pt>
                <c:pt idx="2912">
                  <c:v>1411.0</c:v>
                </c:pt>
                <c:pt idx="2913">
                  <c:v>1412.0</c:v>
                </c:pt>
                <c:pt idx="2914">
                  <c:v>1413.0</c:v>
                </c:pt>
                <c:pt idx="2915">
                  <c:v>1414.0</c:v>
                </c:pt>
                <c:pt idx="2916">
                  <c:v>1415.0</c:v>
                </c:pt>
                <c:pt idx="2917">
                  <c:v>1416.0</c:v>
                </c:pt>
                <c:pt idx="2918">
                  <c:v>1416.0</c:v>
                </c:pt>
                <c:pt idx="2919">
                  <c:v>1416.0</c:v>
                </c:pt>
                <c:pt idx="2920">
                  <c:v>1416.0</c:v>
                </c:pt>
                <c:pt idx="2921">
                  <c:v>1417.0</c:v>
                </c:pt>
                <c:pt idx="2922">
                  <c:v>1417.0</c:v>
                </c:pt>
                <c:pt idx="2923">
                  <c:v>1418.0</c:v>
                </c:pt>
                <c:pt idx="2924">
                  <c:v>1419.0</c:v>
                </c:pt>
                <c:pt idx="2925">
                  <c:v>1419.0</c:v>
                </c:pt>
                <c:pt idx="2926">
                  <c:v>1419.0</c:v>
                </c:pt>
                <c:pt idx="2927">
                  <c:v>1419.0</c:v>
                </c:pt>
                <c:pt idx="2928">
                  <c:v>1420.0</c:v>
                </c:pt>
                <c:pt idx="2929">
                  <c:v>1421.0</c:v>
                </c:pt>
                <c:pt idx="2930">
                  <c:v>1422.0</c:v>
                </c:pt>
                <c:pt idx="2931">
                  <c:v>1423.0</c:v>
                </c:pt>
                <c:pt idx="2932">
                  <c:v>1423.0</c:v>
                </c:pt>
                <c:pt idx="2933">
                  <c:v>1424.0</c:v>
                </c:pt>
                <c:pt idx="2934">
                  <c:v>1425.0</c:v>
                </c:pt>
                <c:pt idx="2935">
                  <c:v>1426.0</c:v>
                </c:pt>
                <c:pt idx="2936">
                  <c:v>1426.0</c:v>
                </c:pt>
                <c:pt idx="2937">
                  <c:v>1426.0</c:v>
                </c:pt>
                <c:pt idx="2938">
                  <c:v>1427.0</c:v>
                </c:pt>
                <c:pt idx="2939">
                  <c:v>1428.0</c:v>
                </c:pt>
                <c:pt idx="2940">
                  <c:v>1429.0</c:v>
                </c:pt>
                <c:pt idx="2941">
                  <c:v>1429.0</c:v>
                </c:pt>
                <c:pt idx="2942">
                  <c:v>1429.0</c:v>
                </c:pt>
                <c:pt idx="2943">
                  <c:v>1430.0</c:v>
                </c:pt>
                <c:pt idx="2944">
                  <c:v>1431.0</c:v>
                </c:pt>
                <c:pt idx="2945">
                  <c:v>1432.0</c:v>
                </c:pt>
                <c:pt idx="2946">
                  <c:v>1433.0</c:v>
                </c:pt>
                <c:pt idx="2947">
                  <c:v>1433.0</c:v>
                </c:pt>
                <c:pt idx="2948">
                  <c:v>1433.0</c:v>
                </c:pt>
                <c:pt idx="2949">
                  <c:v>1433.0</c:v>
                </c:pt>
                <c:pt idx="2950">
                  <c:v>1433.0</c:v>
                </c:pt>
                <c:pt idx="2951">
                  <c:v>1433.0</c:v>
                </c:pt>
                <c:pt idx="2952">
                  <c:v>1434.0</c:v>
                </c:pt>
                <c:pt idx="2953">
                  <c:v>1434.0</c:v>
                </c:pt>
                <c:pt idx="2954">
                  <c:v>1434.0</c:v>
                </c:pt>
                <c:pt idx="2955">
                  <c:v>1435.0</c:v>
                </c:pt>
                <c:pt idx="2956">
                  <c:v>1436.0</c:v>
                </c:pt>
                <c:pt idx="2957">
                  <c:v>1437.0</c:v>
                </c:pt>
                <c:pt idx="2958">
                  <c:v>1438.0</c:v>
                </c:pt>
                <c:pt idx="2959">
                  <c:v>1438.0</c:v>
                </c:pt>
                <c:pt idx="2960">
                  <c:v>1439.0</c:v>
                </c:pt>
                <c:pt idx="2961">
                  <c:v>1439.0</c:v>
                </c:pt>
                <c:pt idx="2962">
                  <c:v>1439.0</c:v>
                </c:pt>
                <c:pt idx="2963">
                  <c:v>1439.0</c:v>
                </c:pt>
                <c:pt idx="2964">
                  <c:v>1439.0</c:v>
                </c:pt>
                <c:pt idx="2965">
                  <c:v>1439.0</c:v>
                </c:pt>
                <c:pt idx="2966">
                  <c:v>1439.0</c:v>
                </c:pt>
                <c:pt idx="2967">
                  <c:v>1439.0</c:v>
                </c:pt>
                <c:pt idx="2968">
                  <c:v>1439.0</c:v>
                </c:pt>
                <c:pt idx="2969">
                  <c:v>1439.0</c:v>
                </c:pt>
                <c:pt idx="2970">
                  <c:v>1439.0</c:v>
                </c:pt>
                <c:pt idx="2971">
                  <c:v>1439.0</c:v>
                </c:pt>
                <c:pt idx="2972">
                  <c:v>1439.0</c:v>
                </c:pt>
                <c:pt idx="2973">
                  <c:v>1439.0</c:v>
                </c:pt>
                <c:pt idx="2974">
                  <c:v>1439.0</c:v>
                </c:pt>
                <c:pt idx="2975">
                  <c:v>1439.0</c:v>
                </c:pt>
                <c:pt idx="2976">
                  <c:v>1439.0</c:v>
                </c:pt>
                <c:pt idx="2977">
                  <c:v>1439.0</c:v>
                </c:pt>
                <c:pt idx="2978">
                  <c:v>1439.0</c:v>
                </c:pt>
                <c:pt idx="2979">
                  <c:v>1440.0</c:v>
                </c:pt>
                <c:pt idx="2980">
                  <c:v>1440.0</c:v>
                </c:pt>
                <c:pt idx="2981">
                  <c:v>1440.0</c:v>
                </c:pt>
                <c:pt idx="2982">
                  <c:v>1440.0</c:v>
                </c:pt>
                <c:pt idx="2983">
                  <c:v>1440.0</c:v>
                </c:pt>
                <c:pt idx="2984">
                  <c:v>1441.0</c:v>
                </c:pt>
                <c:pt idx="2985">
                  <c:v>1442.0</c:v>
                </c:pt>
                <c:pt idx="2986">
                  <c:v>1443.0</c:v>
                </c:pt>
                <c:pt idx="2987">
                  <c:v>1443.0</c:v>
                </c:pt>
                <c:pt idx="2988">
                  <c:v>1444.0</c:v>
                </c:pt>
                <c:pt idx="2989">
                  <c:v>1444.0</c:v>
                </c:pt>
                <c:pt idx="2990">
                  <c:v>1445.0</c:v>
                </c:pt>
                <c:pt idx="2991">
                  <c:v>1445.0</c:v>
                </c:pt>
                <c:pt idx="2992">
                  <c:v>1445.0</c:v>
                </c:pt>
                <c:pt idx="2993">
                  <c:v>1445.0</c:v>
                </c:pt>
                <c:pt idx="2994">
                  <c:v>1446.0</c:v>
                </c:pt>
                <c:pt idx="2995">
                  <c:v>1447.0</c:v>
                </c:pt>
                <c:pt idx="2996">
                  <c:v>1448.0</c:v>
                </c:pt>
                <c:pt idx="2997">
                  <c:v>1449.0</c:v>
                </c:pt>
                <c:pt idx="2998">
                  <c:v>1450.0</c:v>
                </c:pt>
                <c:pt idx="2999">
                  <c:v>1451.0</c:v>
                </c:pt>
                <c:pt idx="3000">
                  <c:v>1452.0</c:v>
                </c:pt>
                <c:pt idx="3001">
                  <c:v>1453.0</c:v>
                </c:pt>
                <c:pt idx="3002">
                  <c:v>1454.0</c:v>
                </c:pt>
                <c:pt idx="3003">
                  <c:v>1455.0</c:v>
                </c:pt>
                <c:pt idx="3004">
                  <c:v>1456.0</c:v>
                </c:pt>
                <c:pt idx="3005">
                  <c:v>1457.0</c:v>
                </c:pt>
                <c:pt idx="3006">
                  <c:v>1458.0</c:v>
                </c:pt>
                <c:pt idx="3007">
                  <c:v>1459.0</c:v>
                </c:pt>
                <c:pt idx="3008">
                  <c:v>1460.0</c:v>
                </c:pt>
                <c:pt idx="3009">
                  <c:v>1460.0</c:v>
                </c:pt>
                <c:pt idx="3010">
                  <c:v>1460.0</c:v>
                </c:pt>
                <c:pt idx="3011">
                  <c:v>1461.0</c:v>
                </c:pt>
                <c:pt idx="3012">
                  <c:v>1462.0</c:v>
                </c:pt>
                <c:pt idx="3013">
                  <c:v>1462.0</c:v>
                </c:pt>
                <c:pt idx="3014">
                  <c:v>1462.0</c:v>
                </c:pt>
                <c:pt idx="3015">
                  <c:v>1462.0</c:v>
                </c:pt>
                <c:pt idx="3016">
                  <c:v>1463.0</c:v>
                </c:pt>
                <c:pt idx="3017">
                  <c:v>1463.0</c:v>
                </c:pt>
                <c:pt idx="3018">
                  <c:v>1464.0</c:v>
                </c:pt>
                <c:pt idx="3019">
                  <c:v>1464.0</c:v>
                </c:pt>
                <c:pt idx="3020">
                  <c:v>1464.0</c:v>
                </c:pt>
                <c:pt idx="3021">
                  <c:v>1465.0</c:v>
                </c:pt>
                <c:pt idx="3022">
                  <c:v>1465.0</c:v>
                </c:pt>
                <c:pt idx="3023">
                  <c:v>1465.0</c:v>
                </c:pt>
                <c:pt idx="3024">
                  <c:v>1466.0</c:v>
                </c:pt>
                <c:pt idx="3025">
                  <c:v>1467.0</c:v>
                </c:pt>
                <c:pt idx="3026">
                  <c:v>1468.0</c:v>
                </c:pt>
                <c:pt idx="3027">
                  <c:v>1469.0</c:v>
                </c:pt>
                <c:pt idx="3028">
                  <c:v>1470.0</c:v>
                </c:pt>
                <c:pt idx="3029">
                  <c:v>1471.0</c:v>
                </c:pt>
                <c:pt idx="3030">
                  <c:v>1472.0</c:v>
                </c:pt>
                <c:pt idx="3031">
                  <c:v>1472.0</c:v>
                </c:pt>
                <c:pt idx="3032">
                  <c:v>1473.0</c:v>
                </c:pt>
                <c:pt idx="3033">
                  <c:v>1474.0</c:v>
                </c:pt>
                <c:pt idx="3034">
                  <c:v>1475.0</c:v>
                </c:pt>
                <c:pt idx="3035">
                  <c:v>1475.0</c:v>
                </c:pt>
                <c:pt idx="3036">
                  <c:v>1476.0</c:v>
                </c:pt>
                <c:pt idx="3037">
                  <c:v>1477.0</c:v>
                </c:pt>
                <c:pt idx="3038">
                  <c:v>1478.0</c:v>
                </c:pt>
                <c:pt idx="3039">
                  <c:v>1479.0</c:v>
                </c:pt>
                <c:pt idx="3040">
                  <c:v>1480.0</c:v>
                </c:pt>
                <c:pt idx="3041">
                  <c:v>1481.0</c:v>
                </c:pt>
                <c:pt idx="3042">
                  <c:v>1482.0</c:v>
                </c:pt>
                <c:pt idx="3043">
                  <c:v>1483.0</c:v>
                </c:pt>
                <c:pt idx="3044">
                  <c:v>1483.0</c:v>
                </c:pt>
                <c:pt idx="3045">
                  <c:v>1484.0</c:v>
                </c:pt>
                <c:pt idx="3046">
                  <c:v>1485.0</c:v>
                </c:pt>
                <c:pt idx="3047">
                  <c:v>1486.0</c:v>
                </c:pt>
                <c:pt idx="3048">
                  <c:v>1486.0</c:v>
                </c:pt>
                <c:pt idx="3049">
                  <c:v>1487.0</c:v>
                </c:pt>
                <c:pt idx="3050">
                  <c:v>1487.0</c:v>
                </c:pt>
                <c:pt idx="3051">
                  <c:v>1488.0</c:v>
                </c:pt>
                <c:pt idx="3052">
                  <c:v>1488.0</c:v>
                </c:pt>
                <c:pt idx="3053">
                  <c:v>1488.0</c:v>
                </c:pt>
                <c:pt idx="3054">
                  <c:v>1488.0</c:v>
                </c:pt>
                <c:pt idx="3055">
                  <c:v>1489.0</c:v>
                </c:pt>
                <c:pt idx="3056">
                  <c:v>1490.0</c:v>
                </c:pt>
                <c:pt idx="3057">
                  <c:v>1491.0</c:v>
                </c:pt>
                <c:pt idx="3058">
                  <c:v>1492.0</c:v>
                </c:pt>
                <c:pt idx="3059">
                  <c:v>1492.0</c:v>
                </c:pt>
                <c:pt idx="3060">
                  <c:v>1492.0</c:v>
                </c:pt>
                <c:pt idx="3061">
                  <c:v>1492.0</c:v>
                </c:pt>
                <c:pt idx="3062">
                  <c:v>1492.0</c:v>
                </c:pt>
                <c:pt idx="3063">
                  <c:v>1492.0</c:v>
                </c:pt>
                <c:pt idx="3064">
                  <c:v>1493.0</c:v>
                </c:pt>
                <c:pt idx="3065">
                  <c:v>1494.0</c:v>
                </c:pt>
                <c:pt idx="3066">
                  <c:v>1495.0</c:v>
                </c:pt>
                <c:pt idx="3067">
                  <c:v>1496.0</c:v>
                </c:pt>
                <c:pt idx="3068">
                  <c:v>1496.0</c:v>
                </c:pt>
                <c:pt idx="3069">
                  <c:v>1497.0</c:v>
                </c:pt>
                <c:pt idx="3070">
                  <c:v>1498.0</c:v>
                </c:pt>
                <c:pt idx="3071">
                  <c:v>1498.0</c:v>
                </c:pt>
                <c:pt idx="3072">
                  <c:v>1498.0</c:v>
                </c:pt>
                <c:pt idx="3073">
                  <c:v>1498.0</c:v>
                </c:pt>
                <c:pt idx="3074">
                  <c:v>1498.0</c:v>
                </c:pt>
                <c:pt idx="3075">
                  <c:v>1498.0</c:v>
                </c:pt>
                <c:pt idx="3076">
                  <c:v>1498.0</c:v>
                </c:pt>
                <c:pt idx="3077">
                  <c:v>1498.0</c:v>
                </c:pt>
                <c:pt idx="3078">
                  <c:v>1499.0</c:v>
                </c:pt>
                <c:pt idx="3079">
                  <c:v>1499.0</c:v>
                </c:pt>
                <c:pt idx="3080">
                  <c:v>1499.0</c:v>
                </c:pt>
                <c:pt idx="3081">
                  <c:v>1499.0</c:v>
                </c:pt>
                <c:pt idx="3082">
                  <c:v>1499.0</c:v>
                </c:pt>
                <c:pt idx="3083">
                  <c:v>1500.0</c:v>
                </c:pt>
                <c:pt idx="3084">
                  <c:v>1500.0</c:v>
                </c:pt>
                <c:pt idx="3085">
                  <c:v>1500.0</c:v>
                </c:pt>
                <c:pt idx="3086">
                  <c:v>1501.0</c:v>
                </c:pt>
                <c:pt idx="3087">
                  <c:v>1501.0</c:v>
                </c:pt>
                <c:pt idx="3088">
                  <c:v>1501.0</c:v>
                </c:pt>
                <c:pt idx="3089">
                  <c:v>1501.0</c:v>
                </c:pt>
                <c:pt idx="3090">
                  <c:v>1502.0</c:v>
                </c:pt>
                <c:pt idx="3091">
                  <c:v>1503.0</c:v>
                </c:pt>
                <c:pt idx="3092">
                  <c:v>1504.0</c:v>
                </c:pt>
                <c:pt idx="3093">
                  <c:v>1505.0</c:v>
                </c:pt>
                <c:pt idx="3094">
                  <c:v>1506.0</c:v>
                </c:pt>
                <c:pt idx="3095">
                  <c:v>1506.0</c:v>
                </c:pt>
                <c:pt idx="3096">
                  <c:v>1507.0</c:v>
                </c:pt>
                <c:pt idx="3097">
                  <c:v>1508.0</c:v>
                </c:pt>
                <c:pt idx="3098">
                  <c:v>1509.0</c:v>
                </c:pt>
                <c:pt idx="3099">
                  <c:v>1509.0</c:v>
                </c:pt>
                <c:pt idx="3100">
                  <c:v>1509.0</c:v>
                </c:pt>
                <c:pt idx="3101">
                  <c:v>1510.0</c:v>
                </c:pt>
                <c:pt idx="3102">
                  <c:v>1510.0</c:v>
                </c:pt>
                <c:pt idx="3103">
                  <c:v>1510.0</c:v>
                </c:pt>
                <c:pt idx="3104">
                  <c:v>1511.0</c:v>
                </c:pt>
                <c:pt idx="3105">
                  <c:v>1512.0</c:v>
                </c:pt>
                <c:pt idx="3106">
                  <c:v>1513.0</c:v>
                </c:pt>
                <c:pt idx="3107">
                  <c:v>1513.0</c:v>
                </c:pt>
                <c:pt idx="3108">
                  <c:v>1513.0</c:v>
                </c:pt>
                <c:pt idx="3109">
                  <c:v>1514.0</c:v>
                </c:pt>
                <c:pt idx="3110">
                  <c:v>1514.0</c:v>
                </c:pt>
                <c:pt idx="3111">
                  <c:v>1514.0</c:v>
                </c:pt>
                <c:pt idx="3112">
                  <c:v>1515.0</c:v>
                </c:pt>
                <c:pt idx="3113">
                  <c:v>1515.0</c:v>
                </c:pt>
                <c:pt idx="3114">
                  <c:v>1515.0</c:v>
                </c:pt>
                <c:pt idx="3115">
                  <c:v>1515.0</c:v>
                </c:pt>
                <c:pt idx="3116">
                  <c:v>1515.0</c:v>
                </c:pt>
                <c:pt idx="3117">
                  <c:v>1515.0</c:v>
                </c:pt>
                <c:pt idx="3118">
                  <c:v>1516.0</c:v>
                </c:pt>
                <c:pt idx="3119">
                  <c:v>1517.0</c:v>
                </c:pt>
                <c:pt idx="3120">
                  <c:v>1517.0</c:v>
                </c:pt>
                <c:pt idx="3121">
                  <c:v>1517.0</c:v>
                </c:pt>
                <c:pt idx="3122">
                  <c:v>1517.0</c:v>
                </c:pt>
                <c:pt idx="3123">
                  <c:v>1517.0</c:v>
                </c:pt>
                <c:pt idx="3124">
                  <c:v>1517.0</c:v>
                </c:pt>
                <c:pt idx="3125">
                  <c:v>1517.0</c:v>
                </c:pt>
                <c:pt idx="3126">
                  <c:v>1517.0</c:v>
                </c:pt>
                <c:pt idx="3127">
                  <c:v>1518.0</c:v>
                </c:pt>
                <c:pt idx="3128">
                  <c:v>1519.0</c:v>
                </c:pt>
                <c:pt idx="3129">
                  <c:v>1520.0</c:v>
                </c:pt>
                <c:pt idx="3130">
                  <c:v>1521.0</c:v>
                </c:pt>
                <c:pt idx="3131">
                  <c:v>1522.0</c:v>
                </c:pt>
                <c:pt idx="3132">
                  <c:v>1523.0</c:v>
                </c:pt>
                <c:pt idx="3133">
                  <c:v>1524.0</c:v>
                </c:pt>
                <c:pt idx="3134">
                  <c:v>1525.0</c:v>
                </c:pt>
                <c:pt idx="3135">
                  <c:v>1525.0</c:v>
                </c:pt>
                <c:pt idx="3136">
                  <c:v>1525.0</c:v>
                </c:pt>
                <c:pt idx="3137">
                  <c:v>1525.0</c:v>
                </c:pt>
                <c:pt idx="3138">
                  <c:v>1526.0</c:v>
                </c:pt>
                <c:pt idx="3139">
                  <c:v>1526.0</c:v>
                </c:pt>
                <c:pt idx="3140">
                  <c:v>1527.0</c:v>
                </c:pt>
                <c:pt idx="3141">
                  <c:v>1528.0</c:v>
                </c:pt>
                <c:pt idx="3142">
                  <c:v>1529.0</c:v>
                </c:pt>
                <c:pt idx="3143">
                  <c:v>1529.0</c:v>
                </c:pt>
                <c:pt idx="3144">
                  <c:v>1530.0</c:v>
                </c:pt>
                <c:pt idx="3145">
                  <c:v>1531.0</c:v>
                </c:pt>
                <c:pt idx="3146">
                  <c:v>1531.0</c:v>
                </c:pt>
                <c:pt idx="3147">
                  <c:v>1532.0</c:v>
                </c:pt>
                <c:pt idx="3148">
                  <c:v>1533.0</c:v>
                </c:pt>
                <c:pt idx="3149">
                  <c:v>1534.0</c:v>
                </c:pt>
                <c:pt idx="3150">
                  <c:v>1535.0</c:v>
                </c:pt>
                <c:pt idx="3151">
                  <c:v>1536.0</c:v>
                </c:pt>
                <c:pt idx="3152">
                  <c:v>1537.0</c:v>
                </c:pt>
                <c:pt idx="3153">
                  <c:v>1537.0</c:v>
                </c:pt>
                <c:pt idx="3154">
                  <c:v>1537.0</c:v>
                </c:pt>
                <c:pt idx="3155">
                  <c:v>1538.0</c:v>
                </c:pt>
                <c:pt idx="3156">
                  <c:v>1539.0</c:v>
                </c:pt>
                <c:pt idx="3157">
                  <c:v>1540.0</c:v>
                </c:pt>
                <c:pt idx="3158">
                  <c:v>1541.0</c:v>
                </c:pt>
                <c:pt idx="3159">
                  <c:v>1542.0</c:v>
                </c:pt>
                <c:pt idx="3160">
                  <c:v>1542.0</c:v>
                </c:pt>
                <c:pt idx="3161">
                  <c:v>1543.0</c:v>
                </c:pt>
                <c:pt idx="3162">
                  <c:v>1543.0</c:v>
                </c:pt>
                <c:pt idx="3163">
                  <c:v>1544.0</c:v>
                </c:pt>
                <c:pt idx="3164">
                  <c:v>1544.0</c:v>
                </c:pt>
                <c:pt idx="3165">
                  <c:v>1545.0</c:v>
                </c:pt>
                <c:pt idx="3166">
                  <c:v>1546.0</c:v>
                </c:pt>
                <c:pt idx="3167">
                  <c:v>1547.0</c:v>
                </c:pt>
                <c:pt idx="3168">
                  <c:v>1548.0</c:v>
                </c:pt>
                <c:pt idx="3169">
                  <c:v>1549.0</c:v>
                </c:pt>
                <c:pt idx="3170">
                  <c:v>1549.0</c:v>
                </c:pt>
                <c:pt idx="3171">
                  <c:v>1549.0</c:v>
                </c:pt>
                <c:pt idx="3172">
                  <c:v>1549.0</c:v>
                </c:pt>
                <c:pt idx="3173">
                  <c:v>1549.0</c:v>
                </c:pt>
                <c:pt idx="3174">
                  <c:v>1549.0</c:v>
                </c:pt>
                <c:pt idx="3175">
                  <c:v>1549.0</c:v>
                </c:pt>
                <c:pt idx="3176">
                  <c:v>1549.0</c:v>
                </c:pt>
                <c:pt idx="3177">
                  <c:v>1550.0</c:v>
                </c:pt>
                <c:pt idx="3178">
                  <c:v>1550.0</c:v>
                </c:pt>
                <c:pt idx="3179">
                  <c:v>1550.0</c:v>
                </c:pt>
                <c:pt idx="3180">
                  <c:v>1551.0</c:v>
                </c:pt>
                <c:pt idx="3181">
                  <c:v>1552.0</c:v>
                </c:pt>
                <c:pt idx="3182">
                  <c:v>1552.0</c:v>
                </c:pt>
                <c:pt idx="3183">
                  <c:v>1552.0</c:v>
                </c:pt>
                <c:pt idx="3184">
                  <c:v>1553.0</c:v>
                </c:pt>
                <c:pt idx="3185">
                  <c:v>1554.0</c:v>
                </c:pt>
                <c:pt idx="3186">
                  <c:v>1555.0</c:v>
                </c:pt>
                <c:pt idx="3187">
                  <c:v>1556.0</c:v>
                </c:pt>
                <c:pt idx="3188">
                  <c:v>1556.0</c:v>
                </c:pt>
                <c:pt idx="3189">
                  <c:v>1557.0</c:v>
                </c:pt>
                <c:pt idx="3190">
                  <c:v>1558.0</c:v>
                </c:pt>
                <c:pt idx="3191">
                  <c:v>1558.0</c:v>
                </c:pt>
                <c:pt idx="3192">
                  <c:v>1559.0</c:v>
                </c:pt>
                <c:pt idx="3193">
                  <c:v>1560.0</c:v>
                </c:pt>
                <c:pt idx="3194">
                  <c:v>1561.0</c:v>
                </c:pt>
                <c:pt idx="3195">
                  <c:v>1561.0</c:v>
                </c:pt>
                <c:pt idx="3196">
                  <c:v>1562.0</c:v>
                </c:pt>
                <c:pt idx="3197">
                  <c:v>1562.0</c:v>
                </c:pt>
                <c:pt idx="3198">
                  <c:v>1563.0</c:v>
                </c:pt>
                <c:pt idx="3199">
                  <c:v>1564.0</c:v>
                </c:pt>
                <c:pt idx="3200">
                  <c:v>1565.0</c:v>
                </c:pt>
                <c:pt idx="3201">
                  <c:v>1566.0</c:v>
                </c:pt>
                <c:pt idx="3202">
                  <c:v>1567.0</c:v>
                </c:pt>
                <c:pt idx="3203">
                  <c:v>1567.0</c:v>
                </c:pt>
                <c:pt idx="3204">
                  <c:v>1567.0</c:v>
                </c:pt>
                <c:pt idx="3205">
                  <c:v>1567.0</c:v>
                </c:pt>
                <c:pt idx="3206">
                  <c:v>1567.0</c:v>
                </c:pt>
                <c:pt idx="3207">
                  <c:v>1568.0</c:v>
                </c:pt>
                <c:pt idx="3208">
                  <c:v>1569.0</c:v>
                </c:pt>
                <c:pt idx="3209">
                  <c:v>1570.0</c:v>
                </c:pt>
                <c:pt idx="3210">
                  <c:v>1571.0</c:v>
                </c:pt>
                <c:pt idx="3211">
                  <c:v>1571.0</c:v>
                </c:pt>
                <c:pt idx="3212">
                  <c:v>1572.0</c:v>
                </c:pt>
                <c:pt idx="3213">
                  <c:v>1572.0</c:v>
                </c:pt>
                <c:pt idx="3214">
                  <c:v>1572.0</c:v>
                </c:pt>
                <c:pt idx="3215">
                  <c:v>1572.0</c:v>
                </c:pt>
                <c:pt idx="3216">
                  <c:v>1572.0</c:v>
                </c:pt>
                <c:pt idx="3217">
                  <c:v>1573.0</c:v>
                </c:pt>
                <c:pt idx="3218">
                  <c:v>1573.0</c:v>
                </c:pt>
                <c:pt idx="3219">
                  <c:v>1573.0</c:v>
                </c:pt>
                <c:pt idx="3220">
                  <c:v>1574.0</c:v>
                </c:pt>
                <c:pt idx="3221">
                  <c:v>1574.0</c:v>
                </c:pt>
                <c:pt idx="3222">
                  <c:v>1574.0</c:v>
                </c:pt>
                <c:pt idx="3223">
                  <c:v>1574.0</c:v>
                </c:pt>
                <c:pt idx="3224">
                  <c:v>1575.0</c:v>
                </c:pt>
                <c:pt idx="3225">
                  <c:v>1576.0</c:v>
                </c:pt>
                <c:pt idx="3226">
                  <c:v>1577.0</c:v>
                </c:pt>
                <c:pt idx="3227">
                  <c:v>1578.0</c:v>
                </c:pt>
                <c:pt idx="3228">
                  <c:v>1579.0</c:v>
                </c:pt>
                <c:pt idx="3229">
                  <c:v>1580.0</c:v>
                </c:pt>
                <c:pt idx="3230">
                  <c:v>1581.0</c:v>
                </c:pt>
                <c:pt idx="3231">
                  <c:v>1582.0</c:v>
                </c:pt>
                <c:pt idx="3232">
                  <c:v>1582.0</c:v>
                </c:pt>
                <c:pt idx="3233">
                  <c:v>1582.0</c:v>
                </c:pt>
                <c:pt idx="3234">
                  <c:v>1583.0</c:v>
                </c:pt>
                <c:pt idx="3235">
                  <c:v>1584.0</c:v>
                </c:pt>
                <c:pt idx="3236">
                  <c:v>1585.0</c:v>
                </c:pt>
                <c:pt idx="3237">
                  <c:v>1586.0</c:v>
                </c:pt>
                <c:pt idx="3238">
                  <c:v>1587.0</c:v>
                </c:pt>
                <c:pt idx="3239">
                  <c:v>1588.0</c:v>
                </c:pt>
                <c:pt idx="3240">
                  <c:v>1588.0</c:v>
                </c:pt>
                <c:pt idx="3241">
                  <c:v>1588.0</c:v>
                </c:pt>
                <c:pt idx="3242">
                  <c:v>1588.0</c:v>
                </c:pt>
                <c:pt idx="3243">
                  <c:v>1588.0</c:v>
                </c:pt>
                <c:pt idx="3244">
                  <c:v>1588.0</c:v>
                </c:pt>
                <c:pt idx="3245">
                  <c:v>1588.0</c:v>
                </c:pt>
                <c:pt idx="3246">
                  <c:v>1588.0</c:v>
                </c:pt>
                <c:pt idx="3247">
                  <c:v>1588.0</c:v>
                </c:pt>
                <c:pt idx="3248">
                  <c:v>1589.0</c:v>
                </c:pt>
                <c:pt idx="3249">
                  <c:v>1589.0</c:v>
                </c:pt>
                <c:pt idx="3250">
                  <c:v>1589.0</c:v>
                </c:pt>
                <c:pt idx="3251">
                  <c:v>1590.0</c:v>
                </c:pt>
                <c:pt idx="3252">
                  <c:v>1590.0</c:v>
                </c:pt>
                <c:pt idx="3253">
                  <c:v>1591.0</c:v>
                </c:pt>
                <c:pt idx="3254">
                  <c:v>1592.0</c:v>
                </c:pt>
                <c:pt idx="3255">
                  <c:v>1593.0</c:v>
                </c:pt>
                <c:pt idx="3256">
                  <c:v>1594.0</c:v>
                </c:pt>
                <c:pt idx="3257">
                  <c:v>1594.0</c:v>
                </c:pt>
                <c:pt idx="3258">
                  <c:v>1595.0</c:v>
                </c:pt>
                <c:pt idx="3259">
                  <c:v>1596.0</c:v>
                </c:pt>
                <c:pt idx="3260">
                  <c:v>1597.0</c:v>
                </c:pt>
                <c:pt idx="3261">
                  <c:v>1598.0</c:v>
                </c:pt>
                <c:pt idx="3262">
                  <c:v>1599.0</c:v>
                </c:pt>
                <c:pt idx="3263">
                  <c:v>1599.0</c:v>
                </c:pt>
                <c:pt idx="3264">
                  <c:v>1599.0</c:v>
                </c:pt>
                <c:pt idx="3265">
                  <c:v>1599.0</c:v>
                </c:pt>
                <c:pt idx="3266">
                  <c:v>1600.0</c:v>
                </c:pt>
                <c:pt idx="3267">
                  <c:v>1600.0</c:v>
                </c:pt>
                <c:pt idx="3268">
                  <c:v>1600.0</c:v>
                </c:pt>
                <c:pt idx="3269">
                  <c:v>1601.0</c:v>
                </c:pt>
                <c:pt idx="3270">
                  <c:v>1602.0</c:v>
                </c:pt>
                <c:pt idx="3271">
                  <c:v>1603.0</c:v>
                </c:pt>
                <c:pt idx="3272">
                  <c:v>1604.0</c:v>
                </c:pt>
                <c:pt idx="3273">
                  <c:v>1605.0</c:v>
                </c:pt>
                <c:pt idx="3274">
                  <c:v>1606.0</c:v>
                </c:pt>
                <c:pt idx="3275">
                  <c:v>1607.0</c:v>
                </c:pt>
                <c:pt idx="3276">
                  <c:v>1608.0</c:v>
                </c:pt>
                <c:pt idx="3277">
                  <c:v>1608.0</c:v>
                </c:pt>
                <c:pt idx="3278">
                  <c:v>1609.0</c:v>
                </c:pt>
                <c:pt idx="3279">
                  <c:v>1609.0</c:v>
                </c:pt>
                <c:pt idx="3280">
                  <c:v>1609.0</c:v>
                </c:pt>
                <c:pt idx="3281">
                  <c:v>1610.0</c:v>
                </c:pt>
                <c:pt idx="3282">
                  <c:v>1610.0</c:v>
                </c:pt>
                <c:pt idx="3283">
                  <c:v>1611.0</c:v>
                </c:pt>
                <c:pt idx="3284">
                  <c:v>1611.0</c:v>
                </c:pt>
                <c:pt idx="3285">
                  <c:v>1611.0</c:v>
                </c:pt>
                <c:pt idx="3286">
                  <c:v>1611.0</c:v>
                </c:pt>
                <c:pt idx="3287">
                  <c:v>1612.0</c:v>
                </c:pt>
                <c:pt idx="3288">
                  <c:v>1612.0</c:v>
                </c:pt>
                <c:pt idx="3289">
                  <c:v>1612.0</c:v>
                </c:pt>
                <c:pt idx="3290">
                  <c:v>1612.0</c:v>
                </c:pt>
                <c:pt idx="3291">
                  <c:v>1612.0</c:v>
                </c:pt>
                <c:pt idx="3292">
                  <c:v>1612.0</c:v>
                </c:pt>
                <c:pt idx="3293">
                  <c:v>1612.0</c:v>
                </c:pt>
                <c:pt idx="3294">
                  <c:v>1612.0</c:v>
                </c:pt>
                <c:pt idx="3295">
                  <c:v>1612.0</c:v>
                </c:pt>
                <c:pt idx="3296">
                  <c:v>1612.0</c:v>
                </c:pt>
                <c:pt idx="3297">
                  <c:v>1612.0</c:v>
                </c:pt>
                <c:pt idx="3298">
                  <c:v>1612.0</c:v>
                </c:pt>
                <c:pt idx="3299">
                  <c:v>1612.0</c:v>
                </c:pt>
                <c:pt idx="3300">
                  <c:v>1613.0</c:v>
                </c:pt>
                <c:pt idx="3301">
                  <c:v>1614.0</c:v>
                </c:pt>
                <c:pt idx="3302">
                  <c:v>1614.0</c:v>
                </c:pt>
                <c:pt idx="3303">
                  <c:v>1614.0</c:v>
                </c:pt>
                <c:pt idx="3304">
                  <c:v>1614.0</c:v>
                </c:pt>
                <c:pt idx="3305">
                  <c:v>1614.0</c:v>
                </c:pt>
                <c:pt idx="3306">
                  <c:v>1614.0</c:v>
                </c:pt>
                <c:pt idx="3307">
                  <c:v>1614.0</c:v>
                </c:pt>
                <c:pt idx="3308">
                  <c:v>1614.0</c:v>
                </c:pt>
                <c:pt idx="3309">
                  <c:v>1614.0</c:v>
                </c:pt>
                <c:pt idx="3310">
                  <c:v>1615.0</c:v>
                </c:pt>
                <c:pt idx="3311">
                  <c:v>1616.0</c:v>
                </c:pt>
                <c:pt idx="3312">
                  <c:v>1617.0</c:v>
                </c:pt>
                <c:pt idx="3313">
                  <c:v>1617.0</c:v>
                </c:pt>
                <c:pt idx="3314">
                  <c:v>1618.0</c:v>
                </c:pt>
                <c:pt idx="3315">
                  <c:v>1619.0</c:v>
                </c:pt>
                <c:pt idx="3316">
                  <c:v>1619.0</c:v>
                </c:pt>
                <c:pt idx="3317">
                  <c:v>1620.0</c:v>
                </c:pt>
                <c:pt idx="3318">
                  <c:v>1620.0</c:v>
                </c:pt>
                <c:pt idx="3319">
                  <c:v>1620.0</c:v>
                </c:pt>
                <c:pt idx="3320">
                  <c:v>1620.0</c:v>
                </c:pt>
                <c:pt idx="3321">
                  <c:v>1620.0</c:v>
                </c:pt>
                <c:pt idx="3322">
                  <c:v>1620.0</c:v>
                </c:pt>
                <c:pt idx="3323">
                  <c:v>1620.0</c:v>
                </c:pt>
                <c:pt idx="3324">
                  <c:v>1620.0</c:v>
                </c:pt>
                <c:pt idx="3325">
                  <c:v>1620.0</c:v>
                </c:pt>
                <c:pt idx="3326">
                  <c:v>1620.0</c:v>
                </c:pt>
                <c:pt idx="3327">
                  <c:v>1620.0</c:v>
                </c:pt>
                <c:pt idx="3328">
                  <c:v>1620.0</c:v>
                </c:pt>
                <c:pt idx="3329">
                  <c:v>1620.0</c:v>
                </c:pt>
                <c:pt idx="3330">
                  <c:v>1620.0</c:v>
                </c:pt>
                <c:pt idx="3331">
                  <c:v>1620.0</c:v>
                </c:pt>
                <c:pt idx="3332">
                  <c:v>1620.0</c:v>
                </c:pt>
                <c:pt idx="3333">
                  <c:v>1620.0</c:v>
                </c:pt>
                <c:pt idx="3334">
                  <c:v>1620.0</c:v>
                </c:pt>
                <c:pt idx="3335">
                  <c:v>1620.0</c:v>
                </c:pt>
                <c:pt idx="3336">
                  <c:v>1620.0</c:v>
                </c:pt>
                <c:pt idx="3337">
                  <c:v>1620.0</c:v>
                </c:pt>
                <c:pt idx="3338">
                  <c:v>1620.0</c:v>
                </c:pt>
                <c:pt idx="3339">
                  <c:v>1620.0</c:v>
                </c:pt>
                <c:pt idx="3340">
                  <c:v>1620.0</c:v>
                </c:pt>
                <c:pt idx="3341">
                  <c:v>1620.0</c:v>
                </c:pt>
                <c:pt idx="3342">
                  <c:v>1620.0</c:v>
                </c:pt>
                <c:pt idx="3343">
                  <c:v>1620.0</c:v>
                </c:pt>
                <c:pt idx="3344">
                  <c:v>1620.0</c:v>
                </c:pt>
                <c:pt idx="3345">
                  <c:v>1620.0</c:v>
                </c:pt>
                <c:pt idx="3346">
                  <c:v>1621.0</c:v>
                </c:pt>
                <c:pt idx="3347">
                  <c:v>1621.0</c:v>
                </c:pt>
                <c:pt idx="3348">
                  <c:v>1622.0</c:v>
                </c:pt>
                <c:pt idx="3349">
                  <c:v>1623.0</c:v>
                </c:pt>
                <c:pt idx="3350">
                  <c:v>1623.0</c:v>
                </c:pt>
                <c:pt idx="3351">
                  <c:v>1623.0</c:v>
                </c:pt>
                <c:pt idx="3352">
                  <c:v>1623.0</c:v>
                </c:pt>
                <c:pt idx="3353">
                  <c:v>1623.0</c:v>
                </c:pt>
                <c:pt idx="3354">
                  <c:v>1623.0</c:v>
                </c:pt>
                <c:pt idx="3355">
                  <c:v>1623.0</c:v>
                </c:pt>
                <c:pt idx="3356">
                  <c:v>1623.0</c:v>
                </c:pt>
                <c:pt idx="3357">
                  <c:v>1623.0</c:v>
                </c:pt>
                <c:pt idx="3358">
                  <c:v>1624.0</c:v>
                </c:pt>
                <c:pt idx="3359">
                  <c:v>1625.0</c:v>
                </c:pt>
                <c:pt idx="3360">
                  <c:v>1625.0</c:v>
                </c:pt>
                <c:pt idx="3361">
                  <c:v>1625.0</c:v>
                </c:pt>
                <c:pt idx="3362">
                  <c:v>1625.0</c:v>
                </c:pt>
                <c:pt idx="3363">
                  <c:v>1625.0</c:v>
                </c:pt>
                <c:pt idx="3364">
                  <c:v>1625.0</c:v>
                </c:pt>
                <c:pt idx="3365">
                  <c:v>1625.0</c:v>
                </c:pt>
                <c:pt idx="3366">
                  <c:v>1625.0</c:v>
                </c:pt>
                <c:pt idx="3367">
                  <c:v>1625.0</c:v>
                </c:pt>
                <c:pt idx="3368">
                  <c:v>1625.0</c:v>
                </c:pt>
                <c:pt idx="3369">
                  <c:v>1625.0</c:v>
                </c:pt>
                <c:pt idx="3370">
                  <c:v>1625.0</c:v>
                </c:pt>
                <c:pt idx="3371">
                  <c:v>1625.0</c:v>
                </c:pt>
                <c:pt idx="3372">
                  <c:v>1625.0</c:v>
                </c:pt>
                <c:pt idx="3373">
                  <c:v>1625.0</c:v>
                </c:pt>
                <c:pt idx="3374">
                  <c:v>1625.0</c:v>
                </c:pt>
                <c:pt idx="3375">
                  <c:v>1625.0</c:v>
                </c:pt>
                <c:pt idx="3376">
                  <c:v>1625.0</c:v>
                </c:pt>
                <c:pt idx="3377">
                  <c:v>1625.0</c:v>
                </c:pt>
                <c:pt idx="3378">
                  <c:v>1625.0</c:v>
                </c:pt>
                <c:pt idx="3379">
                  <c:v>1625.0</c:v>
                </c:pt>
                <c:pt idx="3380">
                  <c:v>1625.0</c:v>
                </c:pt>
                <c:pt idx="3381">
                  <c:v>1625.0</c:v>
                </c:pt>
                <c:pt idx="3382">
                  <c:v>1625.0</c:v>
                </c:pt>
                <c:pt idx="3383">
                  <c:v>1625.0</c:v>
                </c:pt>
                <c:pt idx="3384">
                  <c:v>1625.0</c:v>
                </c:pt>
                <c:pt idx="3385">
                  <c:v>1626.0</c:v>
                </c:pt>
                <c:pt idx="3386">
                  <c:v>1626.0</c:v>
                </c:pt>
                <c:pt idx="3387">
                  <c:v>1626.0</c:v>
                </c:pt>
                <c:pt idx="3388">
                  <c:v>1627.0</c:v>
                </c:pt>
                <c:pt idx="3389">
                  <c:v>1627.0</c:v>
                </c:pt>
                <c:pt idx="3390">
                  <c:v>1627.0</c:v>
                </c:pt>
                <c:pt idx="3391">
                  <c:v>1627.0</c:v>
                </c:pt>
                <c:pt idx="3392">
                  <c:v>1627.0</c:v>
                </c:pt>
                <c:pt idx="3393">
                  <c:v>1627.0</c:v>
                </c:pt>
                <c:pt idx="3394">
                  <c:v>1628.0</c:v>
                </c:pt>
                <c:pt idx="3395">
                  <c:v>1628.0</c:v>
                </c:pt>
                <c:pt idx="3396">
                  <c:v>1628.0</c:v>
                </c:pt>
                <c:pt idx="3397">
                  <c:v>1628.0</c:v>
                </c:pt>
                <c:pt idx="3398">
                  <c:v>1628.0</c:v>
                </c:pt>
                <c:pt idx="3399">
                  <c:v>1629.0</c:v>
                </c:pt>
                <c:pt idx="3400">
                  <c:v>1629.0</c:v>
                </c:pt>
                <c:pt idx="3401">
                  <c:v>1630.0</c:v>
                </c:pt>
                <c:pt idx="3402">
                  <c:v>1630.0</c:v>
                </c:pt>
                <c:pt idx="3403">
                  <c:v>1630.0</c:v>
                </c:pt>
                <c:pt idx="3404">
                  <c:v>1630.0</c:v>
                </c:pt>
                <c:pt idx="3405">
                  <c:v>1630.0</c:v>
                </c:pt>
                <c:pt idx="3406">
                  <c:v>1630.0</c:v>
                </c:pt>
                <c:pt idx="3407">
                  <c:v>1631.0</c:v>
                </c:pt>
                <c:pt idx="3408">
                  <c:v>1632.0</c:v>
                </c:pt>
                <c:pt idx="3409">
                  <c:v>1633.0</c:v>
                </c:pt>
                <c:pt idx="3410">
                  <c:v>1633.0</c:v>
                </c:pt>
                <c:pt idx="3411">
                  <c:v>1634.0</c:v>
                </c:pt>
                <c:pt idx="3412">
                  <c:v>1634.0</c:v>
                </c:pt>
                <c:pt idx="3413">
                  <c:v>1635.0</c:v>
                </c:pt>
                <c:pt idx="3414">
                  <c:v>1635.0</c:v>
                </c:pt>
                <c:pt idx="3415">
                  <c:v>1636.0</c:v>
                </c:pt>
                <c:pt idx="3416">
                  <c:v>1637.0</c:v>
                </c:pt>
                <c:pt idx="3417">
                  <c:v>1638.0</c:v>
                </c:pt>
                <c:pt idx="3418">
                  <c:v>1638.0</c:v>
                </c:pt>
                <c:pt idx="3419">
                  <c:v>1639.0</c:v>
                </c:pt>
                <c:pt idx="3420">
                  <c:v>1639.0</c:v>
                </c:pt>
                <c:pt idx="3421">
                  <c:v>1640.0</c:v>
                </c:pt>
                <c:pt idx="3422">
                  <c:v>1641.0</c:v>
                </c:pt>
                <c:pt idx="3423">
                  <c:v>1642.0</c:v>
                </c:pt>
                <c:pt idx="3424">
                  <c:v>1642.0</c:v>
                </c:pt>
                <c:pt idx="3425">
                  <c:v>1643.0</c:v>
                </c:pt>
                <c:pt idx="3426">
                  <c:v>1643.0</c:v>
                </c:pt>
                <c:pt idx="3427">
                  <c:v>1644.0</c:v>
                </c:pt>
                <c:pt idx="3428">
                  <c:v>1645.0</c:v>
                </c:pt>
                <c:pt idx="3429">
                  <c:v>1646.0</c:v>
                </c:pt>
                <c:pt idx="3430">
                  <c:v>1646.0</c:v>
                </c:pt>
                <c:pt idx="3431">
                  <c:v>1646.0</c:v>
                </c:pt>
                <c:pt idx="3432">
                  <c:v>1647.0</c:v>
                </c:pt>
                <c:pt idx="3433">
                  <c:v>1648.0</c:v>
                </c:pt>
                <c:pt idx="3434">
                  <c:v>1649.0</c:v>
                </c:pt>
                <c:pt idx="3435">
                  <c:v>1650.0</c:v>
                </c:pt>
                <c:pt idx="3436">
                  <c:v>1651.0</c:v>
                </c:pt>
                <c:pt idx="3437">
                  <c:v>1651.0</c:v>
                </c:pt>
                <c:pt idx="3438">
                  <c:v>1652.0</c:v>
                </c:pt>
                <c:pt idx="3439">
                  <c:v>1653.0</c:v>
                </c:pt>
                <c:pt idx="3440">
                  <c:v>1653.0</c:v>
                </c:pt>
                <c:pt idx="3441">
                  <c:v>1653.0</c:v>
                </c:pt>
                <c:pt idx="3442">
                  <c:v>1654.0</c:v>
                </c:pt>
                <c:pt idx="3443">
                  <c:v>1655.0</c:v>
                </c:pt>
                <c:pt idx="3444">
                  <c:v>1655.0</c:v>
                </c:pt>
                <c:pt idx="3445">
                  <c:v>1656.0</c:v>
                </c:pt>
                <c:pt idx="3446">
                  <c:v>1656.0</c:v>
                </c:pt>
                <c:pt idx="3447">
                  <c:v>1656.0</c:v>
                </c:pt>
                <c:pt idx="3448">
                  <c:v>1656.0</c:v>
                </c:pt>
                <c:pt idx="3449">
                  <c:v>1656.0</c:v>
                </c:pt>
                <c:pt idx="3450">
                  <c:v>1656.0</c:v>
                </c:pt>
                <c:pt idx="3451">
                  <c:v>1656.0</c:v>
                </c:pt>
                <c:pt idx="3452">
                  <c:v>1657.0</c:v>
                </c:pt>
                <c:pt idx="3453">
                  <c:v>1657.0</c:v>
                </c:pt>
                <c:pt idx="3454">
                  <c:v>1657.0</c:v>
                </c:pt>
                <c:pt idx="3455">
                  <c:v>1657.0</c:v>
                </c:pt>
                <c:pt idx="3456">
                  <c:v>1658.0</c:v>
                </c:pt>
                <c:pt idx="3457">
                  <c:v>1659.0</c:v>
                </c:pt>
                <c:pt idx="3458">
                  <c:v>1660.0</c:v>
                </c:pt>
                <c:pt idx="3459">
                  <c:v>1661.0</c:v>
                </c:pt>
                <c:pt idx="3460">
                  <c:v>1661.0</c:v>
                </c:pt>
                <c:pt idx="3461">
                  <c:v>1661.0</c:v>
                </c:pt>
                <c:pt idx="3462">
                  <c:v>1661.0</c:v>
                </c:pt>
                <c:pt idx="3463">
                  <c:v>1661.0</c:v>
                </c:pt>
                <c:pt idx="3464">
                  <c:v>1661.0</c:v>
                </c:pt>
                <c:pt idx="3465">
                  <c:v>1661.0</c:v>
                </c:pt>
                <c:pt idx="3466">
                  <c:v>1662.0</c:v>
                </c:pt>
                <c:pt idx="3467">
                  <c:v>1662.0</c:v>
                </c:pt>
                <c:pt idx="3468">
                  <c:v>1662.0</c:v>
                </c:pt>
                <c:pt idx="3469">
                  <c:v>1663.0</c:v>
                </c:pt>
                <c:pt idx="3470">
                  <c:v>1664.0</c:v>
                </c:pt>
                <c:pt idx="3471">
                  <c:v>1664.0</c:v>
                </c:pt>
                <c:pt idx="3472">
                  <c:v>1664.0</c:v>
                </c:pt>
                <c:pt idx="3473">
                  <c:v>1665.0</c:v>
                </c:pt>
                <c:pt idx="3474">
                  <c:v>1666.0</c:v>
                </c:pt>
                <c:pt idx="3475">
                  <c:v>1667.0</c:v>
                </c:pt>
                <c:pt idx="3476">
                  <c:v>1668.0</c:v>
                </c:pt>
                <c:pt idx="3477">
                  <c:v>1668.0</c:v>
                </c:pt>
                <c:pt idx="3478">
                  <c:v>1668.0</c:v>
                </c:pt>
                <c:pt idx="3479">
                  <c:v>1668.0</c:v>
                </c:pt>
                <c:pt idx="3480">
                  <c:v>1668.0</c:v>
                </c:pt>
                <c:pt idx="3481">
                  <c:v>1668.0</c:v>
                </c:pt>
                <c:pt idx="3482">
                  <c:v>1669.0</c:v>
                </c:pt>
                <c:pt idx="3483">
                  <c:v>1670.0</c:v>
                </c:pt>
                <c:pt idx="3484">
                  <c:v>1670.0</c:v>
                </c:pt>
                <c:pt idx="3485">
                  <c:v>1670.0</c:v>
                </c:pt>
                <c:pt idx="3486">
                  <c:v>1670.0</c:v>
                </c:pt>
                <c:pt idx="3487">
                  <c:v>1670.0</c:v>
                </c:pt>
                <c:pt idx="3488">
                  <c:v>1670.0</c:v>
                </c:pt>
                <c:pt idx="3489">
                  <c:v>1670.0</c:v>
                </c:pt>
                <c:pt idx="3490">
                  <c:v>1670.0</c:v>
                </c:pt>
                <c:pt idx="3491">
                  <c:v>1670.0</c:v>
                </c:pt>
                <c:pt idx="3492">
                  <c:v>1670.0</c:v>
                </c:pt>
                <c:pt idx="3493">
                  <c:v>1671.0</c:v>
                </c:pt>
                <c:pt idx="3494">
                  <c:v>1671.0</c:v>
                </c:pt>
                <c:pt idx="3495">
                  <c:v>1671.0</c:v>
                </c:pt>
                <c:pt idx="3496">
                  <c:v>1671.0</c:v>
                </c:pt>
                <c:pt idx="3497">
                  <c:v>1672.0</c:v>
                </c:pt>
                <c:pt idx="3498">
                  <c:v>1672.0</c:v>
                </c:pt>
                <c:pt idx="3499">
                  <c:v>1673.0</c:v>
                </c:pt>
                <c:pt idx="3500">
                  <c:v>1673.0</c:v>
                </c:pt>
                <c:pt idx="3501">
                  <c:v>1674.0</c:v>
                </c:pt>
                <c:pt idx="3502">
                  <c:v>1674.0</c:v>
                </c:pt>
                <c:pt idx="3503">
                  <c:v>1675.0</c:v>
                </c:pt>
                <c:pt idx="3504">
                  <c:v>1675.0</c:v>
                </c:pt>
                <c:pt idx="3505">
                  <c:v>1676.0</c:v>
                </c:pt>
                <c:pt idx="3506">
                  <c:v>1676.0</c:v>
                </c:pt>
                <c:pt idx="3507">
                  <c:v>1676.0</c:v>
                </c:pt>
                <c:pt idx="3508">
                  <c:v>1676.0</c:v>
                </c:pt>
                <c:pt idx="3509">
                  <c:v>1677.0</c:v>
                </c:pt>
                <c:pt idx="3510">
                  <c:v>1678.0</c:v>
                </c:pt>
                <c:pt idx="3511">
                  <c:v>1678.0</c:v>
                </c:pt>
                <c:pt idx="3512">
                  <c:v>1679.0</c:v>
                </c:pt>
                <c:pt idx="3513">
                  <c:v>1679.0</c:v>
                </c:pt>
                <c:pt idx="3514">
                  <c:v>1679.0</c:v>
                </c:pt>
                <c:pt idx="3515">
                  <c:v>1679.0</c:v>
                </c:pt>
                <c:pt idx="3516">
                  <c:v>1679.0</c:v>
                </c:pt>
                <c:pt idx="3517">
                  <c:v>1679.0</c:v>
                </c:pt>
                <c:pt idx="3518">
                  <c:v>1680.0</c:v>
                </c:pt>
                <c:pt idx="3519">
                  <c:v>1681.0</c:v>
                </c:pt>
                <c:pt idx="3520">
                  <c:v>1682.0</c:v>
                </c:pt>
                <c:pt idx="3521">
                  <c:v>1683.0</c:v>
                </c:pt>
                <c:pt idx="3522">
                  <c:v>1684.0</c:v>
                </c:pt>
                <c:pt idx="3523">
                  <c:v>1685.0</c:v>
                </c:pt>
                <c:pt idx="3524">
                  <c:v>1686.0</c:v>
                </c:pt>
                <c:pt idx="3525">
                  <c:v>1687.0</c:v>
                </c:pt>
                <c:pt idx="3526">
                  <c:v>1688.0</c:v>
                </c:pt>
                <c:pt idx="3527">
                  <c:v>1689.0</c:v>
                </c:pt>
                <c:pt idx="3528">
                  <c:v>1689.0</c:v>
                </c:pt>
                <c:pt idx="3529">
                  <c:v>1689.0</c:v>
                </c:pt>
                <c:pt idx="3530">
                  <c:v>1689.0</c:v>
                </c:pt>
                <c:pt idx="3531">
                  <c:v>1689.0</c:v>
                </c:pt>
                <c:pt idx="3532">
                  <c:v>1689.0</c:v>
                </c:pt>
                <c:pt idx="3533">
                  <c:v>1690.0</c:v>
                </c:pt>
                <c:pt idx="3534">
                  <c:v>1691.0</c:v>
                </c:pt>
                <c:pt idx="3535">
                  <c:v>1692.0</c:v>
                </c:pt>
                <c:pt idx="3536">
                  <c:v>1693.0</c:v>
                </c:pt>
                <c:pt idx="3537">
                  <c:v>1694.0</c:v>
                </c:pt>
                <c:pt idx="3538">
                  <c:v>1695.0</c:v>
                </c:pt>
                <c:pt idx="3539">
                  <c:v>1696.0</c:v>
                </c:pt>
                <c:pt idx="3540">
                  <c:v>1697.0</c:v>
                </c:pt>
                <c:pt idx="3541">
                  <c:v>1698.0</c:v>
                </c:pt>
                <c:pt idx="3542">
                  <c:v>1699.0</c:v>
                </c:pt>
                <c:pt idx="3543">
                  <c:v>1700.0</c:v>
                </c:pt>
                <c:pt idx="3544">
                  <c:v>1701.0</c:v>
                </c:pt>
                <c:pt idx="3545">
                  <c:v>1702.0</c:v>
                </c:pt>
                <c:pt idx="3546">
                  <c:v>1702.0</c:v>
                </c:pt>
                <c:pt idx="3547">
                  <c:v>1702.0</c:v>
                </c:pt>
                <c:pt idx="3548">
                  <c:v>1703.0</c:v>
                </c:pt>
                <c:pt idx="3549">
                  <c:v>1704.0</c:v>
                </c:pt>
                <c:pt idx="3550">
                  <c:v>1704.0</c:v>
                </c:pt>
                <c:pt idx="3551">
                  <c:v>1705.0</c:v>
                </c:pt>
                <c:pt idx="3552">
                  <c:v>1706.0</c:v>
                </c:pt>
                <c:pt idx="3553">
                  <c:v>1706.0</c:v>
                </c:pt>
                <c:pt idx="3554">
                  <c:v>1707.0</c:v>
                </c:pt>
                <c:pt idx="3555">
                  <c:v>1708.0</c:v>
                </c:pt>
                <c:pt idx="3556">
                  <c:v>1709.0</c:v>
                </c:pt>
                <c:pt idx="3557">
                  <c:v>1709.0</c:v>
                </c:pt>
                <c:pt idx="3558">
                  <c:v>1710.0</c:v>
                </c:pt>
                <c:pt idx="3559">
                  <c:v>1710.0</c:v>
                </c:pt>
                <c:pt idx="3560">
                  <c:v>1710.0</c:v>
                </c:pt>
                <c:pt idx="3561">
                  <c:v>1711.0</c:v>
                </c:pt>
                <c:pt idx="3562">
                  <c:v>1712.0</c:v>
                </c:pt>
                <c:pt idx="3563">
                  <c:v>1713.0</c:v>
                </c:pt>
                <c:pt idx="3564">
                  <c:v>1713.0</c:v>
                </c:pt>
                <c:pt idx="3565">
                  <c:v>1714.0</c:v>
                </c:pt>
                <c:pt idx="3566">
                  <c:v>1715.0</c:v>
                </c:pt>
                <c:pt idx="3567">
                  <c:v>1715.0</c:v>
                </c:pt>
                <c:pt idx="3568">
                  <c:v>1715.0</c:v>
                </c:pt>
                <c:pt idx="3569">
                  <c:v>1716.0</c:v>
                </c:pt>
                <c:pt idx="3570">
                  <c:v>1717.0</c:v>
                </c:pt>
                <c:pt idx="3571">
                  <c:v>1718.0</c:v>
                </c:pt>
                <c:pt idx="3572">
                  <c:v>1718.0</c:v>
                </c:pt>
                <c:pt idx="3573">
                  <c:v>1718.0</c:v>
                </c:pt>
                <c:pt idx="3574">
                  <c:v>1718.0</c:v>
                </c:pt>
                <c:pt idx="3575">
                  <c:v>1718.0</c:v>
                </c:pt>
                <c:pt idx="3576">
                  <c:v>1718.0</c:v>
                </c:pt>
                <c:pt idx="3577">
                  <c:v>1718.0</c:v>
                </c:pt>
                <c:pt idx="3578">
                  <c:v>1719.0</c:v>
                </c:pt>
                <c:pt idx="3579">
                  <c:v>1719.0</c:v>
                </c:pt>
                <c:pt idx="3580">
                  <c:v>1719.0</c:v>
                </c:pt>
                <c:pt idx="3581">
                  <c:v>1719.0</c:v>
                </c:pt>
                <c:pt idx="3582">
                  <c:v>1719.0</c:v>
                </c:pt>
                <c:pt idx="3583">
                  <c:v>1719.0</c:v>
                </c:pt>
                <c:pt idx="3584">
                  <c:v>1719.0</c:v>
                </c:pt>
                <c:pt idx="3585">
                  <c:v>1719.0</c:v>
                </c:pt>
                <c:pt idx="3586">
                  <c:v>1719.0</c:v>
                </c:pt>
                <c:pt idx="3587">
                  <c:v>1719.0</c:v>
                </c:pt>
                <c:pt idx="3588">
                  <c:v>1719.0</c:v>
                </c:pt>
                <c:pt idx="3589">
                  <c:v>1719.0</c:v>
                </c:pt>
                <c:pt idx="3590">
                  <c:v>1719.0</c:v>
                </c:pt>
                <c:pt idx="3591">
                  <c:v>1719.0</c:v>
                </c:pt>
                <c:pt idx="3592">
                  <c:v>1719.0</c:v>
                </c:pt>
                <c:pt idx="3593">
                  <c:v>1720.0</c:v>
                </c:pt>
                <c:pt idx="3594">
                  <c:v>1721.0</c:v>
                </c:pt>
                <c:pt idx="3595">
                  <c:v>1721.0</c:v>
                </c:pt>
                <c:pt idx="3596">
                  <c:v>1722.0</c:v>
                </c:pt>
                <c:pt idx="3597">
                  <c:v>1722.0</c:v>
                </c:pt>
                <c:pt idx="3598">
                  <c:v>1723.0</c:v>
                </c:pt>
                <c:pt idx="3599">
                  <c:v>1724.0</c:v>
                </c:pt>
                <c:pt idx="3600">
                  <c:v>1724.0</c:v>
                </c:pt>
                <c:pt idx="3601">
                  <c:v>1724.0</c:v>
                </c:pt>
                <c:pt idx="3602">
                  <c:v>1724.0</c:v>
                </c:pt>
                <c:pt idx="3603">
                  <c:v>1725.0</c:v>
                </c:pt>
                <c:pt idx="3604">
                  <c:v>1725.0</c:v>
                </c:pt>
                <c:pt idx="3605">
                  <c:v>1726.0</c:v>
                </c:pt>
                <c:pt idx="3606">
                  <c:v>1726.0</c:v>
                </c:pt>
                <c:pt idx="3607">
                  <c:v>1727.0</c:v>
                </c:pt>
                <c:pt idx="3608">
                  <c:v>1728.0</c:v>
                </c:pt>
                <c:pt idx="3609">
                  <c:v>1728.0</c:v>
                </c:pt>
                <c:pt idx="3610">
                  <c:v>1728.0</c:v>
                </c:pt>
                <c:pt idx="3611">
                  <c:v>1728.0</c:v>
                </c:pt>
                <c:pt idx="3612">
                  <c:v>1729.0</c:v>
                </c:pt>
                <c:pt idx="3613">
                  <c:v>1729.0</c:v>
                </c:pt>
                <c:pt idx="3614">
                  <c:v>1730.0</c:v>
                </c:pt>
                <c:pt idx="3615">
                  <c:v>1731.0</c:v>
                </c:pt>
                <c:pt idx="3616">
                  <c:v>1732.0</c:v>
                </c:pt>
                <c:pt idx="3617">
                  <c:v>1733.0</c:v>
                </c:pt>
                <c:pt idx="3618">
                  <c:v>1734.0</c:v>
                </c:pt>
                <c:pt idx="3619">
                  <c:v>1735.0</c:v>
                </c:pt>
                <c:pt idx="3620">
                  <c:v>1736.0</c:v>
                </c:pt>
                <c:pt idx="3621">
                  <c:v>1736.0</c:v>
                </c:pt>
                <c:pt idx="3622">
                  <c:v>1737.0</c:v>
                </c:pt>
                <c:pt idx="3623">
                  <c:v>1737.0</c:v>
                </c:pt>
                <c:pt idx="3624">
                  <c:v>1737.0</c:v>
                </c:pt>
                <c:pt idx="3625">
                  <c:v>1737.0</c:v>
                </c:pt>
                <c:pt idx="3626">
                  <c:v>1737.0</c:v>
                </c:pt>
                <c:pt idx="3627">
                  <c:v>1737.0</c:v>
                </c:pt>
                <c:pt idx="3628">
                  <c:v>1737.0</c:v>
                </c:pt>
                <c:pt idx="3629">
                  <c:v>1737.0</c:v>
                </c:pt>
                <c:pt idx="3630">
                  <c:v>1737.0</c:v>
                </c:pt>
                <c:pt idx="3631">
                  <c:v>1738.0</c:v>
                </c:pt>
                <c:pt idx="3632">
                  <c:v>1739.0</c:v>
                </c:pt>
                <c:pt idx="3633">
                  <c:v>1740.0</c:v>
                </c:pt>
                <c:pt idx="3634">
                  <c:v>1741.0</c:v>
                </c:pt>
                <c:pt idx="3635">
                  <c:v>1742.0</c:v>
                </c:pt>
                <c:pt idx="3636">
                  <c:v>1743.0</c:v>
                </c:pt>
                <c:pt idx="3637">
                  <c:v>1744.0</c:v>
                </c:pt>
                <c:pt idx="3638">
                  <c:v>1745.0</c:v>
                </c:pt>
                <c:pt idx="3639">
                  <c:v>1745.0</c:v>
                </c:pt>
                <c:pt idx="3640">
                  <c:v>1745.0</c:v>
                </c:pt>
                <c:pt idx="3641">
                  <c:v>1745.0</c:v>
                </c:pt>
                <c:pt idx="3642">
                  <c:v>1745.0</c:v>
                </c:pt>
                <c:pt idx="3643">
                  <c:v>1745.0</c:v>
                </c:pt>
                <c:pt idx="3644">
                  <c:v>1745.0</c:v>
                </c:pt>
                <c:pt idx="3645">
                  <c:v>1745.0</c:v>
                </c:pt>
                <c:pt idx="3646">
                  <c:v>1745.0</c:v>
                </c:pt>
                <c:pt idx="3647">
                  <c:v>1745.0</c:v>
                </c:pt>
                <c:pt idx="3648">
                  <c:v>1745.0</c:v>
                </c:pt>
                <c:pt idx="3649">
                  <c:v>1745.0</c:v>
                </c:pt>
                <c:pt idx="3650">
                  <c:v>1745.0</c:v>
                </c:pt>
                <c:pt idx="3651">
                  <c:v>1745.0</c:v>
                </c:pt>
                <c:pt idx="3652">
                  <c:v>1745.0</c:v>
                </c:pt>
                <c:pt idx="3653">
                  <c:v>1745.0</c:v>
                </c:pt>
                <c:pt idx="3654">
                  <c:v>1745.0</c:v>
                </c:pt>
                <c:pt idx="3655">
                  <c:v>1745.0</c:v>
                </c:pt>
                <c:pt idx="3656">
                  <c:v>1745.0</c:v>
                </c:pt>
                <c:pt idx="3657">
                  <c:v>1745.0</c:v>
                </c:pt>
                <c:pt idx="3658">
                  <c:v>1745.0</c:v>
                </c:pt>
                <c:pt idx="3659">
                  <c:v>1745.0</c:v>
                </c:pt>
                <c:pt idx="3660">
                  <c:v>1745.0</c:v>
                </c:pt>
                <c:pt idx="3661">
                  <c:v>1745.0</c:v>
                </c:pt>
                <c:pt idx="3662">
                  <c:v>1746.0</c:v>
                </c:pt>
                <c:pt idx="3663">
                  <c:v>1747.0</c:v>
                </c:pt>
                <c:pt idx="3664">
                  <c:v>1747.0</c:v>
                </c:pt>
                <c:pt idx="3665">
                  <c:v>1747.0</c:v>
                </c:pt>
                <c:pt idx="3666">
                  <c:v>1748.0</c:v>
                </c:pt>
                <c:pt idx="3667">
                  <c:v>1748.0</c:v>
                </c:pt>
                <c:pt idx="3668">
                  <c:v>1748.0</c:v>
                </c:pt>
                <c:pt idx="3669">
                  <c:v>1748.0</c:v>
                </c:pt>
                <c:pt idx="3670">
                  <c:v>1748.0</c:v>
                </c:pt>
                <c:pt idx="3671">
                  <c:v>1749.0</c:v>
                </c:pt>
                <c:pt idx="3672">
                  <c:v>1749.0</c:v>
                </c:pt>
                <c:pt idx="3673">
                  <c:v>1750.0</c:v>
                </c:pt>
                <c:pt idx="3674">
                  <c:v>1750.0</c:v>
                </c:pt>
                <c:pt idx="3675">
                  <c:v>1750.0</c:v>
                </c:pt>
                <c:pt idx="3676">
                  <c:v>1750.0</c:v>
                </c:pt>
                <c:pt idx="3677">
                  <c:v>1751.0</c:v>
                </c:pt>
                <c:pt idx="3678">
                  <c:v>1752.0</c:v>
                </c:pt>
                <c:pt idx="3679">
                  <c:v>1753.0</c:v>
                </c:pt>
                <c:pt idx="3680">
                  <c:v>1754.0</c:v>
                </c:pt>
                <c:pt idx="3681">
                  <c:v>1755.0</c:v>
                </c:pt>
                <c:pt idx="3682">
                  <c:v>1756.0</c:v>
                </c:pt>
                <c:pt idx="3683">
                  <c:v>1757.0</c:v>
                </c:pt>
                <c:pt idx="3684">
                  <c:v>1757.0</c:v>
                </c:pt>
                <c:pt idx="3685">
                  <c:v>1758.0</c:v>
                </c:pt>
                <c:pt idx="3686">
                  <c:v>1759.0</c:v>
                </c:pt>
                <c:pt idx="3687">
                  <c:v>1760.0</c:v>
                </c:pt>
                <c:pt idx="3688">
                  <c:v>1761.0</c:v>
                </c:pt>
                <c:pt idx="3689">
                  <c:v>1762.0</c:v>
                </c:pt>
                <c:pt idx="3690">
                  <c:v>1762.0</c:v>
                </c:pt>
                <c:pt idx="3691">
                  <c:v>1763.0</c:v>
                </c:pt>
                <c:pt idx="3692">
                  <c:v>1764.0</c:v>
                </c:pt>
                <c:pt idx="3693">
                  <c:v>1765.0</c:v>
                </c:pt>
                <c:pt idx="3694">
                  <c:v>1766.0</c:v>
                </c:pt>
                <c:pt idx="3695">
                  <c:v>1767.0</c:v>
                </c:pt>
                <c:pt idx="3696">
                  <c:v>1767.0</c:v>
                </c:pt>
                <c:pt idx="3697">
                  <c:v>1767.0</c:v>
                </c:pt>
                <c:pt idx="3698">
                  <c:v>1767.0</c:v>
                </c:pt>
                <c:pt idx="3699">
                  <c:v>1767.0</c:v>
                </c:pt>
                <c:pt idx="3700">
                  <c:v>1767.0</c:v>
                </c:pt>
                <c:pt idx="3701">
                  <c:v>1767.0</c:v>
                </c:pt>
                <c:pt idx="3702">
                  <c:v>1767.0</c:v>
                </c:pt>
                <c:pt idx="3703">
                  <c:v>1767.0</c:v>
                </c:pt>
                <c:pt idx="3704">
                  <c:v>1767.0</c:v>
                </c:pt>
                <c:pt idx="3705">
                  <c:v>1767.0</c:v>
                </c:pt>
                <c:pt idx="3706">
                  <c:v>1768.0</c:v>
                </c:pt>
                <c:pt idx="3707">
                  <c:v>1769.0</c:v>
                </c:pt>
                <c:pt idx="3708">
                  <c:v>1770.0</c:v>
                </c:pt>
                <c:pt idx="3709">
                  <c:v>1771.0</c:v>
                </c:pt>
                <c:pt idx="3710">
                  <c:v>1771.0</c:v>
                </c:pt>
                <c:pt idx="3711">
                  <c:v>1772.0</c:v>
                </c:pt>
                <c:pt idx="3712">
                  <c:v>1772.0</c:v>
                </c:pt>
                <c:pt idx="3713">
                  <c:v>1773.0</c:v>
                </c:pt>
                <c:pt idx="3714">
                  <c:v>1774.0</c:v>
                </c:pt>
                <c:pt idx="3715">
                  <c:v>1775.0</c:v>
                </c:pt>
                <c:pt idx="3716">
                  <c:v>1776.0</c:v>
                </c:pt>
                <c:pt idx="3717">
                  <c:v>1776.0</c:v>
                </c:pt>
                <c:pt idx="3718">
                  <c:v>1776.0</c:v>
                </c:pt>
                <c:pt idx="3719">
                  <c:v>1777.0</c:v>
                </c:pt>
                <c:pt idx="3720">
                  <c:v>1777.0</c:v>
                </c:pt>
                <c:pt idx="3721">
                  <c:v>1778.0</c:v>
                </c:pt>
                <c:pt idx="3722">
                  <c:v>1779.0</c:v>
                </c:pt>
                <c:pt idx="3723">
                  <c:v>1779.0</c:v>
                </c:pt>
                <c:pt idx="3724">
                  <c:v>1779.0</c:v>
                </c:pt>
                <c:pt idx="3725">
                  <c:v>1779.0</c:v>
                </c:pt>
                <c:pt idx="3726">
                  <c:v>1779.0</c:v>
                </c:pt>
                <c:pt idx="3727">
                  <c:v>1779.0</c:v>
                </c:pt>
                <c:pt idx="3728">
                  <c:v>1779.0</c:v>
                </c:pt>
                <c:pt idx="3729">
                  <c:v>1779.0</c:v>
                </c:pt>
                <c:pt idx="3730">
                  <c:v>1779.0</c:v>
                </c:pt>
                <c:pt idx="3731">
                  <c:v>1779.0</c:v>
                </c:pt>
                <c:pt idx="3732">
                  <c:v>1779.0</c:v>
                </c:pt>
                <c:pt idx="3733">
                  <c:v>1779.0</c:v>
                </c:pt>
                <c:pt idx="3734">
                  <c:v>1779.0</c:v>
                </c:pt>
                <c:pt idx="3735">
                  <c:v>1779.0</c:v>
                </c:pt>
                <c:pt idx="3736">
                  <c:v>1779.0</c:v>
                </c:pt>
                <c:pt idx="3737">
                  <c:v>1779.0</c:v>
                </c:pt>
                <c:pt idx="3738">
                  <c:v>1779.0</c:v>
                </c:pt>
                <c:pt idx="3739">
                  <c:v>1779.0</c:v>
                </c:pt>
                <c:pt idx="3740">
                  <c:v>1779.0</c:v>
                </c:pt>
                <c:pt idx="3741">
                  <c:v>1780.0</c:v>
                </c:pt>
                <c:pt idx="3742">
                  <c:v>1780.0</c:v>
                </c:pt>
                <c:pt idx="3743">
                  <c:v>1780.0</c:v>
                </c:pt>
                <c:pt idx="3744">
                  <c:v>1780.0</c:v>
                </c:pt>
                <c:pt idx="3745">
                  <c:v>1781.0</c:v>
                </c:pt>
                <c:pt idx="3746">
                  <c:v>1781.0</c:v>
                </c:pt>
                <c:pt idx="3747">
                  <c:v>1782.0</c:v>
                </c:pt>
                <c:pt idx="3748">
                  <c:v>1783.0</c:v>
                </c:pt>
                <c:pt idx="3749">
                  <c:v>1783.0</c:v>
                </c:pt>
                <c:pt idx="3750">
                  <c:v>1784.0</c:v>
                </c:pt>
                <c:pt idx="3751">
                  <c:v>1785.0</c:v>
                </c:pt>
                <c:pt idx="3752">
                  <c:v>1785.0</c:v>
                </c:pt>
                <c:pt idx="3753">
                  <c:v>1785.0</c:v>
                </c:pt>
                <c:pt idx="3754">
                  <c:v>1786.0</c:v>
                </c:pt>
                <c:pt idx="3755">
                  <c:v>1786.0</c:v>
                </c:pt>
                <c:pt idx="3756">
                  <c:v>1786.0</c:v>
                </c:pt>
                <c:pt idx="3757">
                  <c:v>1786.0</c:v>
                </c:pt>
                <c:pt idx="3758">
                  <c:v>1786.0</c:v>
                </c:pt>
                <c:pt idx="3759">
                  <c:v>1786.0</c:v>
                </c:pt>
                <c:pt idx="3760">
                  <c:v>1786.0</c:v>
                </c:pt>
                <c:pt idx="3761">
                  <c:v>1786.0</c:v>
                </c:pt>
                <c:pt idx="3762">
                  <c:v>1786.0</c:v>
                </c:pt>
                <c:pt idx="3763">
                  <c:v>1786.0</c:v>
                </c:pt>
                <c:pt idx="3764">
                  <c:v>1786.0</c:v>
                </c:pt>
                <c:pt idx="3765">
                  <c:v>1786.0</c:v>
                </c:pt>
                <c:pt idx="3766">
                  <c:v>1786.0</c:v>
                </c:pt>
                <c:pt idx="3767">
                  <c:v>1786.0</c:v>
                </c:pt>
                <c:pt idx="3768">
                  <c:v>1787.0</c:v>
                </c:pt>
                <c:pt idx="3769">
                  <c:v>1788.0</c:v>
                </c:pt>
                <c:pt idx="3770">
                  <c:v>1789.0</c:v>
                </c:pt>
                <c:pt idx="3771">
                  <c:v>1790.0</c:v>
                </c:pt>
                <c:pt idx="3772">
                  <c:v>1791.0</c:v>
                </c:pt>
                <c:pt idx="3773">
                  <c:v>1792.0</c:v>
                </c:pt>
                <c:pt idx="3774">
                  <c:v>1793.0</c:v>
                </c:pt>
                <c:pt idx="3775">
                  <c:v>1794.0</c:v>
                </c:pt>
                <c:pt idx="3776">
                  <c:v>1794.0</c:v>
                </c:pt>
                <c:pt idx="3777">
                  <c:v>1795.0</c:v>
                </c:pt>
                <c:pt idx="3778">
                  <c:v>1795.0</c:v>
                </c:pt>
                <c:pt idx="3779">
                  <c:v>1795.0</c:v>
                </c:pt>
                <c:pt idx="3780">
                  <c:v>1795.0</c:v>
                </c:pt>
                <c:pt idx="3781">
                  <c:v>1795.0</c:v>
                </c:pt>
                <c:pt idx="3782">
                  <c:v>1795.0</c:v>
                </c:pt>
                <c:pt idx="3783">
                  <c:v>1796.0</c:v>
                </c:pt>
                <c:pt idx="3784">
                  <c:v>1796.0</c:v>
                </c:pt>
                <c:pt idx="3785">
                  <c:v>1797.0</c:v>
                </c:pt>
                <c:pt idx="3786">
                  <c:v>1797.0</c:v>
                </c:pt>
                <c:pt idx="3787">
                  <c:v>1798.0</c:v>
                </c:pt>
                <c:pt idx="3788">
                  <c:v>1798.0</c:v>
                </c:pt>
                <c:pt idx="3789">
                  <c:v>1799.0</c:v>
                </c:pt>
                <c:pt idx="3790">
                  <c:v>1800.0</c:v>
                </c:pt>
                <c:pt idx="3791">
                  <c:v>1801.0</c:v>
                </c:pt>
                <c:pt idx="3792">
                  <c:v>1801.0</c:v>
                </c:pt>
                <c:pt idx="3793">
                  <c:v>1802.0</c:v>
                </c:pt>
                <c:pt idx="3794">
                  <c:v>1803.0</c:v>
                </c:pt>
                <c:pt idx="3795">
                  <c:v>1803.0</c:v>
                </c:pt>
                <c:pt idx="3796">
                  <c:v>1804.0</c:v>
                </c:pt>
                <c:pt idx="3797">
                  <c:v>1805.0</c:v>
                </c:pt>
                <c:pt idx="3798">
                  <c:v>1806.0</c:v>
                </c:pt>
                <c:pt idx="3799">
                  <c:v>1806.0</c:v>
                </c:pt>
                <c:pt idx="3800">
                  <c:v>1806.0</c:v>
                </c:pt>
                <c:pt idx="3801">
                  <c:v>1807.0</c:v>
                </c:pt>
                <c:pt idx="3802">
                  <c:v>1808.0</c:v>
                </c:pt>
                <c:pt idx="3803">
                  <c:v>1809.0</c:v>
                </c:pt>
                <c:pt idx="3804">
                  <c:v>1809.0</c:v>
                </c:pt>
                <c:pt idx="3805">
                  <c:v>1809.0</c:v>
                </c:pt>
                <c:pt idx="3806">
                  <c:v>1810.0</c:v>
                </c:pt>
                <c:pt idx="3807">
                  <c:v>1810.0</c:v>
                </c:pt>
                <c:pt idx="3808">
                  <c:v>1810.0</c:v>
                </c:pt>
                <c:pt idx="3809">
                  <c:v>1810.0</c:v>
                </c:pt>
                <c:pt idx="3810">
                  <c:v>1811.0</c:v>
                </c:pt>
                <c:pt idx="3811">
                  <c:v>1812.0</c:v>
                </c:pt>
                <c:pt idx="3812">
                  <c:v>1812.0</c:v>
                </c:pt>
                <c:pt idx="3813">
                  <c:v>1812.0</c:v>
                </c:pt>
                <c:pt idx="3814">
                  <c:v>1812.0</c:v>
                </c:pt>
                <c:pt idx="3815">
                  <c:v>1812.0</c:v>
                </c:pt>
                <c:pt idx="3816">
                  <c:v>1812.0</c:v>
                </c:pt>
                <c:pt idx="3817">
                  <c:v>1812.0</c:v>
                </c:pt>
                <c:pt idx="3818">
                  <c:v>1813.0</c:v>
                </c:pt>
                <c:pt idx="3819">
                  <c:v>1813.0</c:v>
                </c:pt>
                <c:pt idx="3820">
                  <c:v>1814.0</c:v>
                </c:pt>
                <c:pt idx="3821">
                  <c:v>1814.0</c:v>
                </c:pt>
                <c:pt idx="3822">
                  <c:v>1814.0</c:v>
                </c:pt>
                <c:pt idx="3823">
                  <c:v>1815.0</c:v>
                </c:pt>
                <c:pt idx="3824">
                  <c:v>1816.0</c:v>
                </c:pt>
                <c:pt idx="3825">
                  <c:v>1817.0</c:v>
                </c:pt>
                <c:pt idx="3826">
                  <c:v>1818.0</c:v>
                </c:pt>
                <c:pt idx="3827">
                  <c:v>1819.0</c:v>
                </c:pt>
                <c:pt idx="3828">
                  <c:v>1820.0</c:v>
                </c:pt>
                <c:pt idx="3829">
                  <c:v>1821.0</c:v>
                </c:pt>
                <c:pt idx="3830">
                  <c:v>1822.0</c:v>
                </c:pt>
                <c:pt idx="3831">
                  <c:v>1823.0</c:v>
                </c:pt>
                <c:pt idx="3832">
                  <c:v>1823.0</c:v>
                </c:pt>
                <c:pt idx="3833">
                  <c:v>1824.0</c:v>
                </c:pt>
                <c:pt idx="3834">
                  <c:v>1824.0</c:v>
                </c:pt>
                <c:pt idx="3835">
                  <c:v>1824.0</c:v>
                </c:pt>
                <c:pt idx="3836">
                  <c:v>1824.0</c:v>
                </c:pt>
                <c:pt idx="3837">
                  <c:v>1825.0</c:v>
                </c:pt>
                <c:pt idx="3838">
                  <c:v>1826.0</c:v>
                </c:pt>
                <c:pt idx="3839">
                  <c:v>1826.0</c:v>
                </c:pt>
                <c:pt idx="3840">
                  <c:v>1826.0</c:v>
                </c:pt>
                <c:pt idx="3841">
                  <c:v>1826.0</c:v>
                </c:pt>
                <c:pt idx="3842">
                  <c:v>1826.0</c:v>
                </c:pt>
                <c:pt idx="3843">
                  <c:v>1826.0</c:v>
                </c:pt>
                <c:pt idx="3844">
                  <c:v>1826.0</c:v>
                </c:pt>
                <c:pt idx="3845">
                  <c:v>1827.0</c:v>
                </c:pt>
                <c:pt idx="3846">
                  <c:v>1828.0</c:v>
                </c:pt>
                <c:pt idx="3847">
                  <c:v>1829.0</c:v>
                </c:pt>
                <c:pt idx="3848">
                  <c:v>1830.0</c:v>
                </c:pt>
                <c:pt idx="3849">
                  <c:v>1830.0</c:v>
                </c:pt>
                <c:pt idx="3850">
                  <c:v>1831.0</c:v>
                </c:pt>
                <c:pt idx="3851">
                  <c:v>1832.0</c:v>
                </c:pt>
                <c:pt idx="3852">
                  <c:v>1832.0</c:v>
                </c:pt>
                <c:pt idx="3853">
                  <c:v>1832.0</c:v>
                </c:pt>
                <c:pt idx="3854">
                  <c:v>1833.0</c:v>
                </c:pt>
                <c:pt idx="3855">
                  <c:v>1834.0</c:v>
                </c:pt>
                <c:pt idx="3856">
                  <c:v>1834.0</c:v>
                </c:pt>
                <c:pt idx="3857">
                  <c:v>1835.0</c:v>
                </c:pt>
                <c:pt idx="3858">
                  <c:v>1836.0</c:v>
                </c:pt>
                <c:pt idx="3859">
                  <c:v>1837.0</c:v>
                </c:pt>
                <c:pt idx="3860">
                  <c:v>1838.0</c:v>
                </c:pt>
                <c:pt idx="3861">
                  <c:v>1839.0</c:v>
                </c:pt>
                <c:pt idx="3862">
                  <c:v>1840.0</c:v>
                </c:pt>
                <c:pt idx="3863">
                  <c:v>1841.0</c:v>
                </c:pt>
                <c:pt idx="3864">
                  <c:v>1842.0</c:v>
                </c:pt>
                <c:pt idx="3865">
                  <c:v>1842.0</c:v>
                </c:pt>
                <c:pt idx="3866">
                  <c:v>1842.0</c:v>
                </c:pt>
                <c:pt idx="3867">
                  <c:v>1843.0</c:v>
                </c:pt>
                <c:pt idx="3868">
                  <c:v>1843.0</c:v>
                </c:pt>
                <c:pt idx="3869">
                  <c:v>1843.0</c:v>
                </c:pt>
                <c:pt idx="3870">
                  <c:v>1843.0</c:v>
                </c:pt>
                <c:pt idx="3871">
                  <c:v>1843.0</c:v>
                </c:pt>
                <c:pt idx="3872">
                  <c:v>1843.0</c:v>
                </c:pt>
                <c:pt idx="3873">
                  <c:v>1843.0</c:v>
                </c:pt>
                <c:pt idx="3874">
                  <c:v>1843.0</c:v>
                </c:pt>
                <c:pt idx="3875">
                  <c:v>1844.0</c:v>
                </c:pt>
                <c:pt idx="3876">
                  <c:v>1845.0</c:v>
                </c:pt>
                <c:pt idx="3877">
                  <c:v>1846.0</c:v>
                </c:pt>
                <c:pt idx="3878">
                  <c:v>1847.0</c:v>
                </c:pt>
                <c:pt idx="3879">
                  <c:v>1847.0</c:v>
                </c:pt>
                <c:pt idx="3880">
                  <c:v>1847.0</c:v>
                </c:pt>
                <c:pt idx="3881">
                  <c:v>1848.0</c:v>
                </c:pt>
                <c:pt idx="3882">
                  <c:v>1849.0</c:v>
                </c:pt>
                <c:pt idx="3883">
                  <c:v>1850.0</c:v>
                </c:pt>
                <c:pt idx="3884">
                  <c:v>1851.0</c:v>
                </c:pt>
                <c:pt idx="3885">
                  <c:v>1852.0</c:v>
                </c:pt>
                <c:pt idx="3886">
                  <c:v>1853.0</c:v>
                </c:pt>
                <c:pt idx="3887">
                  <c:v>1854.0</c:v>
                </c:pt>
                <c:pt idx="3888">
                  <c:v>1855.0</c:v>
                </c:pt>
                <c:pt idx="3889">
                  <c:v>1856.0</c:v>
                </c:pt>
                <c:pt idx="3890">
                  <c:v>1856.0</c:v>
                </c:pt>
                <c:pt idx="3891">
                  <c:v>1856.0</c:v>
                </c:pt>
                <c:pt idx="3892">
                  <c:v>1856.0</c:v>
                </c:pt>
                <c:pt idx="3893">
                  <c:v>1857.0</c:v>
                </c:pt>
                <c:pt idx="3894">
                  <c:v>1857.0</c:v>
                </c:pt>
                <c:pt idx="3895">
                  <c:v>1858.0</c:v>
                </c:pt>
                <c:pt idx="3896">
                  <c:v>1858.0</c:v>
                </c:pt>
                <c:pt idx="3897">
                  <c:v>1858.0</c:v>
                </c:pt>
                <c:pt idx="3898">
                  <c:v>1859.0</c:v>
                </c:pt>
                <c:pt idx="3899">
                  <c:v>1860.0</c:v>
                </c:pt>
                <c:pt idx="3900">
                  <c:v>1861.0</c:v>
                </c:pt>
                <c:pt idx="3901">
                  <c:v>1861.0</c:v>
                </c:pt>
                <c:pt idx="3902">
                  <c:v>1861.0</c:v>
                </c:pt>
                <c:pt idx="3903">
                  <c:v>1862.0</c:v>
                </c:pt>
                <c:pt idx="3904">
                  <c:v>1863.0</c:v>
                </c:pt>
                <c:pt idx="3905">
                  <c:v>1864.0</c:v>
                </c:pt>
                <c:pt idx="3906">
                  <c:v>1865.0</c:v>
                </c:pt>
                <c:pt idx="3907">
                  <c:v>1865.0</c:v>
                </c:pt>
                <c:pt idx="3908">
                  <c:v>1865.0</c:v>
                </c:pt>
                <c:pt idx="3909">
                  <c:v>1866.0</c:v>
                </c:pt>
                <c:pt idx="3910">
                  <c:v>1867.0</c:v>
                </c:pt>
                <c:pt idx="3911">
                  <c:v>1868.0</c:v>
                </c:pt>
                <c:pt idx="3912">
                  <c:v>1868.0</c:v>
                </c:pt>
                <c:pt idx="3913">
                  <c:v>1869.0</c:v>
                </c:pt>
                <c:pt idx="3914">
                  <c:v>1869.0</c:v>
                </c:pt>
                <c:pt idx="3915">
                  <c:v>1870.0</c:v>
                </c:pt>
                <c:pt idx="3916">
                  <c:v>1871.0</c:v>
                </c:pt>
                <c:pt idx="3917">
                  <c:v>1872.0</c:v>
                </c:pt>
                <c:pt idx="3918">
                  <c:v>1873.0</c:v>
                </c:pt>
                <c:pt idx="3919">
                  <c:v>1874.0</c:v>
                </c:pt>
                <c:pt idx="3920">
                  <c:v>1875.0</c:v>
                </c:pt>
                <c:pt idx="3921">
                  <c:v>1876.0</c:v>
                </c:pt>
                <c:pt idx="3922">
                  <c:v>1877.0</c:v>
                </c:pt>
                <c:pt idx="3923">
                  <c:v>1878.0</c:v>
                </c:pt>
                <c:pt idx="3924">
                  <c:v>1878.0</c:v>
                </c:pt>
                <c:pt idx="3925">
                  <c:v>1878.0</c:v>
                </c:pt>
                <c:pt idx="3926">
                  <c:v>1878.0</c:v>
                </c:pt>
                <c:pt idx="3927">
                  <c:v>1879.0</c:v>
                </c:pt>
                <c:pt idx="3928">
                  <c:v>1879.0</c:v>
                </c:pt>
                <c:pt idx="3929">
                  <c:v>1879.0</c:v>
                </c:pt>
                <c:pt idx="3930">
                  <c:v>1879.0</c:v>
                </c:pt>
                <c:pt idx="3931">
                  <c:v>1880.0</c:v>
                </c:pt>
                <c:pt idx="3932">
                  <c:v>1880.0</c:v>
                </c:pt>
                <c:pt idx="3933">
                  <c:v>1881.0</c:v>
                </c:pt>
                <c:pt idx="3934">
                  <c:v>1881.0</c:v>
                </c:pt>
                <c:pt idx="3935">
                  <c:v>1881.0</c:v>
                </c:pt>
                <c:pt idx="3936">
                  <c:v>1881.0</c:v>
                </c:pt>
                <c:pt idx="3937">
                  <c:v>1881.0</c:v>
                </c:pt>
                <c:pt idx="3938">
                  <c:v>1881.0</c:v>
                </c:pt>
                <c:pt idx="3939">
                  <c:v>1881.0</c:v>
                </c:pt>
                <c:pt idx="3940">
                  <c:v>1881.0</c:v>
                </c:pt>
                <c:pt idx="3941">
                  <c:v>1881.0</c:v>
                </c:pt>
                <c:pt idx="3942">
                  <c:v>1882.0</c:v>
                </c:pt>
                <c:pt idx="3943">
                  <c:v>1883.0</c:v>
                </c:pt>
                <c:pt idx="3944">
                  <c:v>1884.0</c:v>
                </c:pt>
                <c:pt idx="3945">
                  <c:v>1884.0</c:v>
                </c:pt>
                <c:pt idx="3946">
                  <c:v>1884.0</c:v>
                </c:pt>
                <c:pt idx="3947">
                  <c:v>1884.0</c:v>
                </c:pt>
                <c:pt idx="3948">
                  <c:v>1885.0</c:v>
                </c:pt>
                <c:pt idx="3949">
                  <c:v>1886.0</c:v>
                </c:pt>
                <c:pt idx="3950">
                  <c:v>1887.0</c:v>
                </c:pt>
                <c:pt idx="3951">
                  <c:v>1888.0</c:v>
                </c:pt>
                <c:pt idx="3952">
                  <c:v>1889.0</c:v>
                </c:pt>
                <c:pt idx="3953">
                  <c:v>1890.0</c:v>
                </c:pt>
                <c:pt idx="3954">
                  <c:v>1891.0</c:v>
                </c:pt>
                <c:pt idx="3955">
                  <c:v>1892.0</c:v>
                </c:pt>
                <c:pt idx="3956">
                  <c:v>1893.0</c:v>
                </c:pt>
                <c:pt idx="3957">
                  <c:v>1893.0</c:v>
                </c:pt>
                <c:pt idx="3958">
                  <c:v>1893.0</c:v>
                </c:pt>
                <c:pt idx="3959">
                  <c:v>1893.0</c:v>
                </c:pt>
                <c:pt idx="3960">
                  <c:v>1894.0</c:v>
                </c:pt>
                <c:pt idx="3961">
                  <c:v>1894.0</c:v>
                </c:pt>
                <c:pt idx="3962">
                  <c:v>1895.0</c:v>
                </c:pt>
                <c:pt idx="3963">
                  <c:v>1896.0</c:v>
                </c:pt>
                <c:pt idx="3964">
                  <c:v>1897.0</c:v>
                </c:pt>
                <c:pt idx="3965">
                  <c:v>1898.0</c:v>
                </c:pt>
                <c:pt idx="3966">
                  <c:v>1899.0</c:v>
                </c:pt>
                <c:pt idx="3967">
                  <c:v>1900.0</c:v>
                </c:pt>
                <c:pt idx="3968">
                  <c:v>1901.0</c:v>
                </c:pt>
                <c:pt idx="3969">
                  <c:v>1902.0</c:v>
                </c:pt>
                <c:pt idx="3970">
                  <c:v>1903.0</c:v>
                </c:pt>
                <c:pt idx="3971">
                  <c:v>1904.0</c:v>
                </c:pt>
                <c:pt idx="3972">
                  <c:v>1905.0</c:v>
                </c:pt>
                <c:pt idx="3973">
                  <c:v>1906.0</c:v>
                </c:pt>
                <c:pt idx="3974">
                  <c:v>1906.0</c:v>
                </c:pt>
                <c:pt idx="3975">
                  <c:v>1907.0</c:v>
                </c:pt>
                <c:pt idx="3976">
                  <c:v>1908.0</c:v>
                </c:pt>
                <c:pt idx="3977">
                  <c:v>1909.0</c:v>
                </c:pt>
                <c:pt idx="3978">
                  <c:v>1910.0</c:v>
                </c:pt>
                <c:pt idx="3979">
                  <c:v>1910.0</c:v>
                </c:pt>
                <c:pt idx="3980">
                  <c:v>1910.0</c:v>
                </c:pt>
                <c:pt idx="3981">
                  <c:v>1911.0</c:v>
                </c:pt>
                <c:pt idx="3982">
                  <c:v>1912.0</c:v>
                </c:pt>
                <c:pt idx="3983">
                  <c:v>1912.0</c:v>
                </c:pt>
                <c:pt idx="3984">
                  <c:v>1912.0</c:v>
                </c:pt>
                <c:pt idx="3985">
                  <c:v>1912.0</c:v>
                </c:pt>
                <c:pt idx="3986">
                  <c:v>1912.0</c:v>
                </c:pt>
                <c:pt idx="3987">
                  <c:v>1913.0</c:v>
                </c:pt>
                <c:pt idx="3988">
                  <c:v>1913.0</c:v>
                </c:pt>
                <c:pt idx="3989">
                  <c:v>1913.0</c:v>
                </c:pt>
                <c:pt idx="3990">
                  <c:v>1913.0</c:v>
                </c:pt>
                <c:pt idx="3991">
                  <c:v>1913.0</c:v>
                </c:pt>
                <c:pt idx="3992">
                  <c:v>1913.0</c:v>
                </c:pt>
                <c:pt idx="3993">
                  <c:v>1914.0</c:v>
                </c:pt>
                <c:pt idx="3994">
                  <c:v>1915.0</c:v>
                </c:pt>
                <c:pt idx="3995">
                  <c:v>1916.0</c:v>
                </c:pt>
                <c:pt idx="3996">
                  <c:v>1916.0</c:v>
                </c:pt>
                <c:pt idx="3997">
                  <c:v>1916.0</c:v>
                </c:pt>
                <c:pt idx="3998">
                  <c:v>1916.0</c:v>
                </c:pt>
                <c:pt idx="3999">
                  <c:v>1917.0</c:v>
                </c:pt>
                <c:pt idx="4000">
                  <c:v>1918.0</c:v>
                </c:pt>
                <c:pt idx="4001">
                  <c:v>1918.0</c:v>
                </c:pt>
                <c:pt idx="4002">
                  <c:v>1918.0</c:v>
                </c:pt>
                <c:pt idx="4003">
                  <c:v>1918.0</c:v>
                </c:pt>
                <c:pt idx="4004">
                  <c:v>1918.0</c:v>
                </c:pt>
                <c:pt idx="4005">
                  <c:v>1918.0</c:v>
                </c:pt>
                <c:pt idx="4006">
                  <c:v>1918.0</c:v>
                </c:pt>
                <c:pt idx="4007">
                  <c:v>1919.0</c:v>
                </c:pt>
                <c:pt idx="4008">
                  <c:v>1919.0</c:v>
                </c:pt>
                <c:pt idx="4009">
                  <c:v>1919.0</c:v>
                </c:pt>
                <c:pt idx="4010">
                  <c:v>1919.0</c:v>
                </c:pt>
                <c:pt idx="4011">
                  <c:v>1919.0</c:v>
                </c:pt>
                <c:pt idx="4012">
                  <c:v>1920.0</c:v>
                </c:pt>
                <c:pt idx="4013">
                  <c:v>1921.0</c:v>
                </c:pt>
                <c:pt idx="4014">
                  <c:v>1922.0</c:v>
                </c:pt>
                <c:pt idx="4015">
                  <c:v>1922.0</c:v>
                </c:pt>
                <c:pt idx="4016">
                  <c:v>1923.0</c:v>
                </c:pt>
                <c:pt idx="4017">
                  <c:v>1924.0</c:v>
                </c:pt>
                <c:pt idx="4018">
                  <c:v>1924.0</c:v>
                </c:pt>
                <c:pt idx="4019">
                  <c:v>1924.0</c:v>
                </c:pt>
                <c:pt idx="4020">
                  <c:v>1924.0</c:v>
                </c:pt>
                <c:pt idx="4021">
                  <c:v>1924.0</c:v>
                </c:pt>
                <c:pt idx="4022">
                  <c:v>1924.0</c:v>
                </c:pt>
                <c:pt idx="4023">
                  <c:v>1925.0</c:v>
                </c:pt>
                <c:pt idx="4024">
                  <c:v>1926.0</c:v>
                </c:pt>
                <c:pt idx="4025">
                  <c:v>1926.0</c:v>
                </c:pt>
                <c:pt idx="4026">
                  <c:v>1926.0</c:v>
                </c:pt>
                <c:pt idx="4027">
                  <c:v>1926.0</c:v>
                </c:pt>
                <c:pt idx="4028">
                  <c:v>1926.0</c:v>
                </c:pt>
                <c:pt idx="4029">
                  <c:v>1926.0</c:v>
                </c:pt>
                <c:pt idx="4030">
                  <c:v>1926.0</c:v>
                </c:pt>
                <c:pt idx="4031">
                  <c:v>1927.0</c:v>
                </c:pt>
                <c:pt idx="4032">
                  <c:v>1928.0</c:v>
                </c:pt>
                <c:pt idx="4033">
                  <c:v>1928.0</c:v>
                </c:pt>
                <c:pt idx="4034">
                  <c:v>1928.0</c:v>
                </c:pt>
                <c:pt idx="4035">
                  <c:v>1929.0</c:v>
                </c:pt>
                <c:pt idx="4036">
                  <c:v>1929.0</c:v>
                </c:pt>
                <c:pt idx="4037">
                  <c:v>1929.0</c:v>
                </c:pt>
                <c:pt idx="4038">
                  <c:v>1929.0</c:v>
                </c:pt>
                <c:pt idx="4039">
                  <c:v>1929.0</c:v>
                </c:pt>
                <c:pt idx="4040">
                  <c:v>1929.0</c:v>
                </c:pt>
                <c:pt idx="4041">
                  <c:v>1930.0</c:v>
                </c:pt>
                <c:pt idx="4042">
                  <c:v>1930.0</c:v>
                </c:pt>
                <c:pt idx="4043">
                  <c:v>1931.0</c:v>
                </c:pt>
                <c:pt idx="4044">
                  <c:v>1932.0</c:v>
                </c:pt>
                <c:pt idx="4045">
                  <c:v>1933.0</c:v>
                </c:pt>
                <c:pt idx="4046">
                  <c:v>1933.0</c:v>
                </c:pt>
                <c:pt idx="4047">
                  <c:v>1934.0</c:v>
                </c:pt>
                <c:pt idx="4048">
                  <c:v>1934.0</c:v>
                </c:pt>
                <c:pt idx="4049">
                  <c:v>1934.0</c:v>
                </c:pt>
                <c:pt idx="4050">
                  <c:v>1935.0</c:v>
                </c:pt>
                <c:pt idx="4051">
                  <c:v>1935.0</c:v>
                </c:pt>
                <c:pt idx="4052">
                  <c:v>1935.0</c:v>
                </c:pt>
                <c:pt idx="4053">
                  <c:v>1936.0</c:v>
                </c:pt>
                <c:pt idx="4054">
                  <c:v>1936.0</c:v>
                </c:pt>
                <c:pt idx="4055">
                  <c:v>1936.0</c:v>
                </c:pt>
                <c:pt idx="4056">
                  <c:v>1936.0</c:v>
                </c:pt>
                <c:pt idx="4057">
                  <c:v>1937.0</c:v>
                </c:pt>
                <c:pt idx="4058">
                  <c:v>1938.0</c:v>
                </c:pt>
                <c:pt idx="4059">
                  <c:v>1938.0</c:v>
                </c:pt>
                <c:pt idx="4060">
                  <c:v>1938.0</c:v>
                </c:pt>
                <c:pt idx="4061">
                  <c:v>1938.0</c:v>
                </c:pt>
                <c:pt idx="4062">
                  <c:v>1938.0</c:v>
                </c:pt>
                <c:pt idx="4063">
                  <c:v>1938.0</c:v>
                </c:pt>
                <c:pt idx="4064">
                  <c:v>1938.0</c:v>
                </c:pt>
                <c:pt idx="4065">
                  <c:v>1938.0</c:v>
                </c:pt>
                <c:pt idx="4066">
                  <c:v>1938.0</c:v>
                </c:pt>
                <c:pt idx="4067">
                  <c:v>1938.0</c:v>
                </c:pt>
                <c:pt idx="4068">
                  <c:v>1938.0</c:v>
                </c:pt>
                <c:pt idx="4069">
                  <c:v>1938.0</c:v>
                </c:pt>
                <c:pt idx="4070">
                  <c:v>1938.0</c:v>
                </c:pt>
                <c:pt idx="4071">
                  <c:v>1938.0</c:v>
                </c:pt>
                <c:pt idx="4072">
                  <c:v>1938.0</c:v>
                </c:pt>
                <c:pt idx="4073">
                  <c:v>1938.0</c:v>
                </c:pt>
                <c:pt idx="4074">
                  <c:v>1938.0</c:v>
                </c:pt>
                <c:pt idx="4075">
                  <c:v>1938.0</c:v>
                </c:pt>
                <c:pt idx="4076">
                  <c:v>1939.0</c:v>
                </c:pt>
                <c:pt idx="4077">
                  <c:v>1940.0</c:v>
                </c:pt>
                <c:pt idx="4078">
                  <c:v>1940.0</c:v>
                </c:pt>
                <c:pt idx="4079">
                  <c:v>1940.0</c:v>
                </c:pt>
                <c:pt idx="4080">
                  <c:v>1940.0</c:v>
                </c:pt>
                <c:pt idx="4081">
                  <c:v>1940.0</c:v>
                </c:pt>
                <c:pt idx="4082">
                  <c:v>1940.0</c:v>
                </c:pt>
                <c:pt idx="4083">
                  <c:v>1940.0</c:v>
                </c:pt>
                <c:pt idx="4084">
                  <c:v>1940.0</c:v>
                </c:pt>
                <c:pt idx="4085">
                  <c:v>1940.0</c:v>
                </c:pt>
                <c:pt idx="4086">
                  <c:v>1940.0</c:v>
                </c:pt>
                <c:pt idx="4087">
                  <c:v>1940.0</c:v>
                </c:pt>
                <c:pt idx="4088">
                  <c:v>1940.0</c:v>
                </c:pt>
                <c:pt idx="4089">
                  <c:v>1940.0</c:v>
                </c:pt>
                <c:pt idx="4090">
                  <c:v>1940.0</c:v>
                </c:pt>
                <c:pt idx="4091">
                  <c:v>1940.0</c:v>
                </c:pt>
                <c:pt idx="4092">
                  <c:v>1940.0</c:v>
                </c:pt>
                <c:pt idx="4093">
                  <c:v>1940.0</c:v>
                </c:pt>
                <c:pt idx="4094">
                  <c:v>1940.0</c:v>
                </c:pt>
                <c:pt idx="4095">
                  <c:v>1940.0</c:v>
                </c:pt>
                <c:pt idx="4096">
                  <c:v>1940.0</c:v>
                </c:pt>
                <c:pt idx="4097">
                  <c:v>1940.0</c:v>
                </c:pt>
                <c:pt idx="4098">
                  <c:v>1940.0</c:v>
                </c:pt>
                <c:pt idx="4099">
                  <c:v>1940.0</c:v>
                </c:pt>
                <c:pt idx="4100">
                  <c:v>1940.0</c:v>
                </c:pt>
                <c:pt idx="4101">
                  <c:v>1940.0</c:v>
                </c:pt>
                <c:pt idx="4102">
                  <c:v>1940.0</c:v>
                </c:pt>
                <c:pt idx="4103">
                  <c:v>1940.0</c:v>
                </c:pt>
                <c:pt idx="4104">
                  <c:v>1940.0</c:v>
                </c:pt>
                <c:pt idx="4105">
                  <c:v>1940.0</c:v>
                </c:pt>
                <c:pt idx="4106">
                  <c:v>1940.0</c:v>
                </c:pt>
                <c:pt idx="4107">
                  <c:v>1940.0</c:v>
                </c:pt>
                <c:pt idx="4108">
                  <c:v>1940.0</c:v>
                </c:pt>
                <c:pt idx="4109">
                  <c:v>1940.0</c:v>
                </c:pt>
                <c:pt idx="4110">
                  <c:v>1940.0</c:v>
                </c:pt>
                <c:pt idx="4111">
                  <c:v>1940.0</c:v>
                </c:pt>
                <c:pt idx="4112">
                  <c:v>1940.0</c:v>
                </c:pt>
                <c:pt idx="4113">
                  <c:v>1940.0</c:v>
                </c:pt>
                <c:pt idx="4114">
                  <c:v>1940.0</c:v>
                </c:pt>
                <c:pt idx="4115">
                  <c:v>1941.0</c:v>
                </c:pt>
                <c:pt idx="4116">
                  <c:v>1941.0</c:v>
                </c:pt>
                <c:pt idx="4117">
                  <c:v>1941.0</c:v>
                </c:pt>
                <c:pt idx="4118">
                  <c:v>1941.0</c:v>
                </c:pt>
                <c:pt idx="4119">
                  <c:v>1942.0</c:v>
                </c:pt>
                <c:pt idx="4120">
                  <c:v>1943.0</c:v>
                </c:pt>
                <c:pt idx="4121">
                  <c:v>1944.0</c:v>
                </c:pt>
                <c:pt idx="4122">
                  <c:v>1945.0</c:v>
                </c:pt>
                <c:pt idx="4123">
                  <c:v>1946.0</c:v>
                </c:pt>
                <c:pt idx="4124">
                  <c:v>1947.0</c:v>
                </c:pt>
                <c:pt idx="4125">
                  <c:v>1948.0</c:v>
                </c:pt>
                <c:pt idx="4126">
                  <c:v>1949.0</c:v>
                </c:pt>
                <c:pt idx="4127">
                  <c:v>1949.0</c:v>
                </c:pt>
                <c:pt idx="4128">
                  <c:v>1949.0</c:v>
                </c:pt>
                <c:pt idx="4129">
                  <c:v>1950.0</c:v>
                </c:pt>
                <c:pt idx="4130">
                  <c:v>1950.0</c:v>
                </c:pt>
                <c:pt idx="4131">
                  <c:v>1951.0</c:v>
                </c:pt>
                <c:pt idx="4132">
                  <c:v>1952.0</c:v>
                </c:pt>
                <c:pt idx="4133">
                  <c:v>1952.0</c:v>
                </c:pt>
                <c:pt idx="4134">
                  <c:v>1953.0</c:v>
                </c:pt>
                <c:pt idx="4135">
                  <c:v>1953.0</c:v>
                </c:pt>
                <c:pt idx="4136">
                  <c:v>1953.0</c:v>
                </c:pt>
                <c:pt idx="4137">
                  <c:v>1953.0</c:v>
                </c:pt>
                <c:pt idx="4138">
                  <c:v>1953.0</c:v>
                </c:pt>
                <c:pt idx="4139">
                  <c:v>1953.0</c:v>
                </c:pt>
                <c:pt idx="4140">
                  <c:v>1953.0</c:v>
                </c:pt>
                <c:pt idx="4141">
                  <c:v>1953.0</c:v>
                </c:pt>
                <c:pt idx="4142">
                  <c:v>1953.0</c:v>
                </c:pt>
                <c:pt idx="4143">
                  <c:v>1953.0</c:v>
                </c:pt>
                <c:pt idx="4144">
                  <c:v>1953.0</c:v>
                </c:pt>
                <c:pt idx="4145">
                  <c:v>1953.0</c:v>
                </c:pt>
                <c:pt idx="4146">
                  <c:v>1953.0</c:v>
                </c:pt>
                <c:pt idx="4147">
                  <c:v>1953.0</c:v>
                </c:pt>
                <c:pt idx="4148">
                  <c:v>1953.0</c:v>
                </c:pt>
                <c:pt idx="4149">
                  <c:v>1953.0</c:v>
                </c:pt>
                <c:pt idx="4150">
                  <c:v>1953.0</c:v>
                </c:pt>
                <c:pt idx="4151">
                  <c:v>1953.0</c:v>
                </c:pt>
                <c:pt idx="4152">
                  <c:v>1953.0</c:v>
                </c:pt>
                <c:pt idx="4153">
                  <c:v>1953.0</c:v>
                </c:pt>
                <c:pt idx="4154">
                  <c:v>1953.0</c:v>
                </c:pt>
                <c:pt idx="4155">
                  <c:v>1953.0</c:v>
                </c:pt>
                <c:pt idx="4156">
                  <c:v>1953.0</c:v>
                </c:pt>
                <c:pt idx="4157">
                  <c:v>1953.0</c:v>
                </c:pt>
                <c:pt idx="4158">
                  <c:v>1953.0</c:v>
                </c:pt>
                <c:pt idx="4159">
                  <c:v>1954.0</c:v>
                </c:pt>
                <c:pt idx="4160">
                  <c:v>1954.0</c:v>
                </c:pt>
                <c:pt idx="4161">
                  <c:v>1954.0</c:v>
                </c:pt>
                <c:pt idx="4162">
                  <c:v>1954.0</c:v>
                </c:pt>
                <c:pt idx="4163">
                  <c:v>1955.0</c:v>
                </c:pt>
                <c:pt idx="4164">
                  <c:v>1955.0</c:v>
                </c:pt>
                <c:pt idx="4165">
                  <c:v>1956.0</c:v>
                </c:pt>
                <c:pt idx="4166">
                  <c:v>1956.0</c:v>
                </c:pt>
                <c:pt idx="4167">
                  <c:v>1956.0</c:v>
                </c:pt>
                <c:pt idx="4168">
                  <c:v>1956.0</c:v>
                </c:pt>
                <c:pt idx="4169">
                  <c:v>1956.0</c:v>
                </c:pt>
                <c:pt idx="4170">
                  <c:v>1956.0</c:v>
                </c:pt>
                <c:pt idx="4171">
                  <c:v>1956.0</c:v>
                </c:pt>
                <c:pt idx="4172">
                  <c:v>1956.0</c:v>
                </c:pt>
                <c:pt idx="4173">
                  <c:v>1956.0</c:v>
                </c:pt>
                <c:pt idx="4174">
                  <c:v>1956.0</c:v>
                </c:pt>
                <c:pt idx="4175">
                  <c:v>1956.0</c:v>
                </c:pt>
                <c:pt idx="4176">
                  <c:v>1956.0</c:v>
                </c:pt>
                <c:pt idx="4177">
                  <c:v>1956.0</c:v>
                </c:pt>
                <c:pt idx="4178">
                  <c:v>1956.0</c:v>
                </c:pt>
                <c:pt idx="4179">
                  <c:v>1957.0</c:v>
                </c:pt>
                <c:pt idx="4180">
                  <c:v>1957.0</c:v>
                </c:pt>
                <c:pt idx="4181">
                  <c:v>1958.0</c:v>
                </c:pt>
                <c:pt idx="4182">
                  <c:v>1958.0</c:v>
                </c:pt>
                <c:pt idx="4183">
                  <c:v>1958.0</c:v>
                </c:pt>
                <c:pt idx="4184">
                  <c:v>1958.0</c:v>
                </c:pt>
                <c:pt idx="4185">
                  <c:v>1958.0</c:v>
                </c:pt>
                <c:pt idx="4186">
                  <c:v>1958.0</c:v>
                </c:pt>
                <c:pt idx="4187">
                  <c:v>1958.0</c:v>
                </c:pt>
                <c:pt idx="4188">
                  <c:v>1959.0</c:v>
                </c:pt>
                <c:pt idx="4189">
                  <c:v>1959.0</c:v>
                </c:pt>
                <c:pt idx="4190">
                  <c:v>1959.0</c:v>
                </c:pt>
                <c:pt idx="4191">
                  <c:v>1960.0</c:v>
                </c:pt>
                <c:pt idx="4192">
                  <c:v>1960.0</c:v>
                </c:pt>
                <c:pt idx="4193">
                  <c:v>1960.0</c:v>
                </c:pt>
                <c:pt idx="4194">
                  <c:v>1960.0</c:v>
                </c:pt>
                <c:pt idx="4195">
                  <c:v>1961.0</c:v>
                </c:pt>
                <c:pt idx="4196">
                  <c:v>1962.0</c:v>
                </c:pt>
                <c:pt idx="4197">
                  <c:v>1962.0</c:v>
                </c:pt>
                <c:pt idx="4198">
                  <c:v>1962.0</c:v>
                </c:pt>
                <c:pt idx="4199">
                  <c:v>1962.0</c:v>
                </c:pt>
                <c:pt idx="4200">
                  <c:v>1962.0</c:v>
                </c:pt>
                <c:pt idx="4201">
                  <c:v>1962.0</c:v>
                </c:pt>
                <c:pt idx="4202">
                  <c:v>1963.0</c:v>
                </c:pt>
                <c:pt idx="4203">
                  <c:v>1964.0</c:v>
                </c:pt>
                <c:pt idx="4204">
                  <c:v>1965.0</c:v>
                </c:pt>
                <c:pt idx="4205">
                  <c:v>1965.0</c:v>
                </c:pt>
                <c:pt idx="4206">
                  <c:v>1966.0</c:v>
                </c:pt>
                <c:pt idx="4207">
                  <c:v>1967.0</c:v>
                </c:pt>
                <c:pt idx="4208">
                  <c:v>1968.0</c:v>
                </c:pt>
                <c:pt idx="4209">
                  <c:v>1969.0</c:v>
                </c:pt>
                <c:pt idx="4210">
                  <c:v>1970.0</c:v>
                </c:pt>
                <c:pt idx="4211">
                  <c:v>1971.0</c:v>
                </c:pt>
                <c:pt idx="4212">
                  <c:v>1971.0</c:v>
                </c:pt>
                <c:pt idx="4213">
                  <c:v>1971.0</c:v>
                </c:pt>
                <c:pt idx="4214">
                  <c:v>1971.0</c:v>
                </c:pt>
                <c:pt idx="4215">
                  <c:v>1971.0</c:v>
                </c:pt>
                <c:pt idx="4216">
                  <c:v>1971.0</c:v>
                </c:pt>
                <c:pt idx="4217">
                  <c:v>1971.0</c:v>
                </c:pt>
                <c:pt idx="4218">
                  <c:v>1972.0</c:v>
                </c:pt>
                <c:pt idx="4219">
                  <c:v>1973.0</c:v>
                </c:pt>
                <c:pt idx="4220">
                  <c:v>1974.0</c:v>
                </c:pt>
                <c:pt idx="4221">
                  <c:v>1975.0</c:v>
                </c:pt>
                <c:pt idx="4222">
                  <c:v>1976.0</c:v>
                </c:pt>
                <c:pt idx="4223">
                  <c:v>1977.0</c:v>
                </c:pt>
                <c:pt idx="4224">
                  <c:v>1978.0</c:v>
                </c:pt>
                <c:pt idx="4225">
                  <c:v>1979.0</c:v>
                </c:pt>
                <c:pt idx="4226">
                  <c:v>1979.0</c:v>
                </c:pt>
                <c:pt idx="4227">
                  <c:v>1979.0</c:v>
                </c:pt>
                <c:pt idx="4228">
                  <c:v>1980.0</c:v>
                </c:pt>
                <c:pt idx="4229">
                  <c:v>1980.0</c:v>
                </c:pt>
                <c:pt idx="4230">
                  <c:v>1981.0</c:v>
                </c:pt>
                <c:pt idx="4231">
                  <c:v>1981.0</c:v>
                </c:pt>
                <c:pt idx="4232">
                  <c:v>1982.0</c:v>
                </c:pt>
                <c:pt idx="4233">
                  <c:v>1982.0</c:v>
                </c:pt>
                <c:pt idx="4234">
                  <c:v>1982.0</c:v>
                </c:pt>
                <c:pt idx="4235">
                  <c:v>1983.0</c:v>
                </c:pt>
                <c:pt idx="4236">
                  <c:v>1983.0</c:v>
                </c:pt>
                <c:pt idx="4237">
                  <c:v>1984.0</c:v>
                </c:pt>
                <c:pt idx="4238">
                  <c:v>1985.0</c:v>
                </c:pt>
                <c:pt idx="4239">
                  <c:v>1986.0</c:v>
                </c:pt>
                <c:pt idx="4240">
                  <c:v>1986.0</c:v>
                </c:pt>
                <c:pt idx="4241">
                  <c:v>1986.0</c:v>
                </c:pt>
                <c:pt idx="4242">
                  <c:v>1986.0</c:v>
                </c:pt>
                <c:pt idx="4243">
                  <c:v>1986.0</c:v>
                </c:pt>
                <c:pt idx="4244">
                  <c:v>1986.0</c:v>
                </c:pt>
                <c:pt idx="4245">
                  <c:v>1986.0</c:v>
                </c:pt>
                <c:pt idx="4246">
                  <c:v>1986.0</c:v>
                </c:pt>
                <c:pt idx="4247">
                  <c:v>1986.0</c:v>
                </c:pt>
                <c:pt idx="4248">
                  <c:v>1986.0</c:v>
                </c:pt>
                <c:pt idx="4249">
                  <c:v>1986.0</c:v>
                </c:pt>
                <c:pt idx="4250">
                  <c:v>1986.0</c:v>
                </c:pt>
                <c:pt idx="4251">
                  <c:v>1986.0</c:v>
                </c:pt>
                <c:pt idx="4252">
                  <c:v>1986.0</c:v>
                </c:pt>
                <c:pt idx="4253">
                  <c:v>1986.0</c:v>
                </c:pt>
                <c:pt idx="4254">
                  <c:v>1986.0</c:v>
                </c:pt>
                <c:pt idx="4255">
                  <c:v>1986.0</c:v>
                </c:pt>
                <c:pt idx="4256">
                  <c:v>1986.0</c:v>
                </c:pt>
                <c:pt idx="4257">
                  <c:v>1986.0</c:v>
                </c:pt>
                <c:pt idx="4258">
                  <c:v>1986.0</c:v>
                </c:pt>
                <c:pt idx="4259">
                  <c:v>1986.0</c:v>
                </c:pt>
                <c:pt idx="4260">
                  <c:v>1987.0</c:v>
                </c:pt>
                <c:pt idx="4261">
                  <c:v>1988.0</c:v>
                </c:pt>
                <c:pt idx="4262">
                  <c:v>1989.0</c:v>
                </c:pt>
                <c:pt idx="4263">
                  <c:v>1990.0</c:v>
                </c:pt>
                <c:pt idx="4264">
                  <c:v>1991.0</c:v>
                </c:pt>
                <c:pt idx="4265">
                  <c:v>1992.0</c:v>
                </c:pt>
                <c:pt idx="4266">
                  <c:v>1993.0</c:v>
                </c:pt>
                <c:pt idx="4267">
                  <c:v>1994.0</c:v>
                </c:pt>
                <c:pt idx="4268">
                  <c:v>1995.0</c:v>
                </c:pt>
                <c:pt idx="4269">
                  <c:v>1996.0</c:v>
                </c:pt>
                <c:pt idx="4270">
                  <c:v>1997.0</c:v>
                </c:pt>
                <c:pt idx="4271">
                  <c:v>1997.0</c:v>
                </c:pt>
                <c:pt idx="4272">
                  <c:v>1997.0</c:v>
                </c:pt>
                <c:pt idx="4273">
                  <c:v>1997.0</c:v>
                </c:pt>
                <c:pt idx="4274">
                  <c:v>1998.0</c:v>
                </c:pt>
                <c:pt idx="4275">
                  <c:v>1998.0</c:v>
                </c:pt>
                <c:pt idx="4276">
                  <c:v>1999.0</c:v>
                </c:pt>
                <c:pt idx="4277">
                  <c:v>2000.0</c:v>
                </c:pt>
                <c:pt idx="4278">
                  <c:v>2000.0</c:v>
                </c:pt>
                <c:pt idx="4279">
                  <c:v>2000.0</c:v>
                </c:pt>
                <c:pt idx="4280">
                  <c:v>2001.0</c:v>
                </c:pt>
                <c:pt idx="4281">
                  <c:v>2001.0</c:v>
                </c:pt>
                <c:pt idx="4282">
                  <c:v>2001.0</c:v>
                </c:pt>
                <c:pt idx="4283">
                  <c:v>2001.0</c:v>
                </c:pt>
                <c:pt idx="4284">
                  <c:v>2002.0</c:v>
                </c:pt>
                <c:pt idx="4285">
                  <c:v>2002.0</c:v>
                </c:pt>
                <c:pt idx="4286">
                  <c:v>2002.0</c:v>
                </c:pt>
                <c:pt idx="4287">
                  <c:v>2003.0</c:v>
                </c:pt>
                <c:pt idx="4288">
                  <c:v>2003.0</c:v>
                </c:pt>
                <c:pt idx="4289">
                  <c:v>2003.0</c:v>
                </c:pt>
                <c:pt idx="4290">
                  <c:v>2003.0</c:v>
                </c:pt>
                <c:pt idx="4291">
                  <c:v>2004.0</c:v>
                </c:pt>
                <c:pt idx="4292">
                  <c:v>2005.0</c:v>
                </c:pt>
                <c:pt idx="4293">
                  <c:v>2006.0</c:v>
                </c:pt>
                <c:pt idx="4294">
                  <c:v>2006.0</c:v>
                </c:pt>
                <c:pt idx="4295">
                  <c:v>2007.0</c:v>
                </c:pt>
                <c:pt idx="4296">
                  <c:v>2008.0</c:v>
                </c:pt>
                <c:pt idx="4297">
                  <c:v>2008.0</c:v>
                </c:pt>
                <c:pt idx="4298">
                  <c:v>2009.0</c:v>
                </c:pt>
                <c:pt idx="4299">
                  <c:v>2010.0</c:v>
                </c:pt>
                <c:pt idx="4300">
                  <c:v>2011.0</c:v>
                </c:pt>
                <c:pt idx="4301">
                  <c:v>2012.0</c:v>
                </c:pt>
                <c:pt idx="4302">
                  <c:v>2012.0</c:v>
                </c:pt>
                <c:pt idx="4303">
                  <c:v>2013.0</c:v>
                </c:pt>
                <c:pt idx="4304">
                  <c:v>2014.0</c:v>
                </c:pt>
                <c:pt idx="4305">
                  <c:v>2014.0</c:v>
                </c:pt>
                <c:pt idx="4306">
                  <c:v>2014.0</c:v>
                </c:pt>
                <c:pt idx="4307">
                  <c:v>2014.0</c:v>
                </c:pt>
                <c:pt idx="4308">
                  <c:v>2014.0</c:v>
                </c:pt>
                <c:pt idx="4309">
                  <c:v>2014.0</c:v>
                </c:pt>
                <c:pt idx="4310">
                  <c:v>2014.0</c:v>
                </c:pt>
                <c:pt idx="4311">
                  <c:v>2014.0</c:v>
                </c:pt>
                <c:pt idx="4312">
                  <c:v>2014.0</c:v>
                </c:pt>
                <c:pt idx="4313">
                  <c:v>2014.0</c:v>
                </c:pt>
                <c:pt idx="4314">
                  <c:v>2014.0</c:v>
                </c:pt>
                <c:pt idx="4315">
                  <c:v>2014.0</c:v>
                </c:pt>
                <c:pt idx="4316">
                  <c:v>2014.0</c:v>
                </c:pt>
                <c:pt idx="4317">
                  <c:v>2014.0</c:v>
                </c:pt>
                <c:pt idx="4318">
                  <c:v>2014.0</c:v>
                </c:pt>
                <c:pt idx="4319">
                  <c:v>2014.0</c:v>
                </c:pt>
                <c:pt idx="4320">
                  <c:v>2014.0</c:v>
                </c:pt>
                <c:pt idx="4321">
                  <c:v>2014.0</c:v>
                </c:pt>
                <c:pt idx="4322">
                  <c:v>2014.0</c:v>
                </c:pt>
                <c:pt idx="4323">
                  <c:v>2014.0</c:v>
                </c:pt>
                <c:pt idx="4324">
                  <c:v>2014.0</c:v>
                </c:pt>
                <c:pt idx="4325">
                  <c:v>2015.0</c:v>
                </c:pt>
                <c:pt idx="4326">
                  <c:v>2016.0</c:v>
                </c:pt>
                <c:pt idx="4327">
                  <c:v>2016.0</c:v>
                </c:pt>
                <c:pt idx="4328">
                  <c:v>2016.0</c:v>
                </c:pt>
                <c:pt idx="4329">
                  <c:v>2016.0</c:v>
                </c:pt>
                <c:pt idx="4330">
                  <c:v>2016.0</c:v>
                </c:pt>
                <c:pt idx="4331">
                  <c:v>2016.0</c:v>
                </c:pt>
                <c:pt idx="4332">
                  <c:v>2016.0</c:v>
                </c:pt>
                <c:pt idx="4333">
                  <c:v>2016.0</c:v>
                </c:pt>
                <c:pt idx="4334">
                  <c:v>2016.0</c:v>
                </c:pt>
                <c:pt idx="4335">
                  <c:v>2016.0</c:v>
                </c:pt>
                <c:pt idx="4336">
                  <c:v>2016.0</c:v>
                </c:pt>
                <c:pt idx="4337">
                  <c:v>2017.0</c:v>
                </c:pt>
                <c:pt idx="4338">
                  <c:v>2018.0</c:v>
                </c:pt>
                <c:pt idx="4339">
                  <c:v>2019.0</c:v>
                </c:pt>
                <c:pt idx="4340">
                  <c:v>2020.0</c:v>
                </c:pt>
                <c:pt idx="4341">
                  <c:v>2020.0</c:v>
                </c:pt>
                <c:pt idx="4342">
                  <c:v>2021.0</c:v>
                </c:pt>
                <c:pt idx="4343">
                  <c:v>2022.0</c:v>
                </c:pt>
                <c:pt idx="4344">
                  <c:v>2023.0</c:v>
                </c:pt>
                <c:pt idx="4345">
                  <c:v>2024.0</c:v>
                </c:pt>
                <c:pt idx="4346">
                  <c:v>2025.0</c:v>
                </c:pt>
                <c:pt idx="4347">
                  <c:v>2026.0</c:v>
                </c:pt>
                <c:pt idx="4348">
                  <c:v>2027.0</c:v>
                </c:pt>
                <c:pt idx="4349">
                  <c:v>2027.0</c:v>
                </c:pt>
                <c:pt idx="4350">
                  <c:v>2028.0</c:v>
                </c:pt>
                <c:pt idx="4351">
                  <c:v>2029.0</c:v>
                </c:pt>
                <c:pt idx="4352">
                  <c:v>2029.0</c:v>
                </c:pt>
                <c:pt idx="4353">
                  <c:v>2029.0</c:v>
                </c:pt>
                <c:pt idx="4354">
                  <c:v>2029.0</c:v>
                </c:pt>
                <c:pt idx="4355">
                  <c:v>2029.0</c:v>
                </c:pt>
                <c:pt idx="4356">
                  <c:v>2029.0</c:v>
                </c:pt>
                <c:pt idx="4357">
                  <c:v>2029.0</c:v>
                </c:pt>
                <c:pt idx="4358">
                  <c:v>2029.0</c:v>
                </c:pt>
                <c:pt idx="4359">
                  <c:v>2029.0</c:v>
                </c:pt>
                <c:pt idx="4360">
                  <c:v>2030.0</c:v>
                </c:pt>
                <c:pt idx="4361">
                  <c:v>2031.0</c:v>
                </c:pt>
                <c:pt idx="4362">
                  <c:v>2032.0</c:v>
                </c:pt>
                <c:pt idx="4363">
                  <c:v>2032.0</c:v>
                </c:pt>
                <c:pt idx="4364">
                  <c:v>2033.0</c:v>
                </c:pt>
                <c:pt idx="4365">
                  <c:v>2034.0</c:v>
                </c:pt>
                <c:pt idx="4366">
                  <c:v>2034.0</c:v>
                </c:pt>
                <c:pt idx="4367">
                  <c:v>2034.0</c:v>
                </c:pt>
                <c:pt idx="4368">
                  <c:v>2034.0</c:v>
                </c:pt>
                <c:pt idx="4369">
                  <c:v>2034.0</c:v>
                </c:pt>
                <c:pt idx="4370">
                  <c:v>2034.0</c:v>
                </c:pt>
                <c:pt idx="4371">
                  <c:v>2034.0</c:v>
                </c:pt>
                <c:pt idx="4372">
                  <c:v>2034.0</c:v>
                </c:pt>
                <c:pt idx="4373">
                  <c:v>2034.0</c:v>
                </c:pt>
                <c:pt idx="4374">
                  <c:v>2035.0</c:v>
                </c:pt>
                <c:pt idx="4375">
                  <c:v>2036.0</c:v>
                </c:pt>
                <c:pt idx="4376">
                  <c:v>2037.0</c:v>
                </c:pt>
                <c:pt idx="4377">
                  <c:v>2037.0</c:v>
                </c:pt>
                <c:pt idx="4378">
                  <c:v>2037.0</c:v>
                </c:pt>
                <c:pt idx="4379">
                  <c:v>2037.0</c:v>
                </c:pt>
                <c:pt idx="4380">
                  <c:v>2037.0</c:v>
                </c:pt>
                <c:pt idx="4381">
                  <c:v>2037.0</c:v>
                </c:pt>
                <c:pt idx="4382">
                  <c:v>2037.0</c:v>
                </c:pt>
                <c:pt idx="4383">
                  <c:v>2037.0</c:v>
                </c:pt>
                <c:pt idx="4384">
                  <c:v>2037.0</c:v>
                </c:pt>
                <c:pt idx="4385">
                  <c:v>2037.0</c:v>
                </c:pt>
                <c:pt idx="4386">
                  <c:v>2037.0</c:v>
                </c:pt>
                <c:pt idx="4387">
                  <c:v>2038.0</c:v>
                </c:pt>
                <c:pt idx="4388">
                  <c:v>2038.0</c:v>
                </c:pt>
                <c:pt idx="4389">
                  <c:v>2038.0</c:v>
                </c:pt>
                <c:pt idx="4390">
                  <c:v>2039.0</c:v>
                </c:pt>
                <c:pt idx="4391">
                  <c:v>2039.0</c:v>
                </c:pt>
                <c:pt idx="4392">
                  <c:v>2039.0</c:v>
                </c:pt>
                <c:pt idx="4393">
                  <c:v>2039.0</c:v>
                </c:pt>
                <c:pt idx="4394">
                  <c:v>2039.0</c:v>
                </c:pt>
                <c:pt idx="4395">
                  <c:v>2040.0</c:v>
                </c:pt>
                <c:pt idx="4396">
                  <c:v>2041.0</c:v>
                </c:pt>
                <c:pt idx="4397">
                  <c:v>2042.0</c:v>
                </c:pt>
                <c:pt idx="4398">
                  <c:v>2043.0</c:v>
                </c:pt>
                <c:pt idx="4399">
                  <c:v>2044.0</c:v>
                </c:pt>
                <c:pt idx="4400">
                  <c:v>2045.0</c:v>
                </c:pt>
                <c:pt idx="4401">
                  <c:v>2046.0</c:v>
                </c:pt>
                <c:pt idx="4402">
                  <c:v>2046.0</c:v>
                </c:pt>
                <c:pt idx="4403">
                  <c:v>2047.0</c:v>
                </c:pt>
                <c:pt idx="4404">
                  <c:v>2048.0</c:v>
                </c:pt>
                <c:pt idx="4405">
                  <c:v>2049.0</c:v>
                </c:pt>
                <c:pt idx="4406">
                  <c:v>2050.0</c:v>
                </c:pt>
                <c:pt idx="4407">
                  <c:v>2051.0</c:v>
                </c:pt>
                <c:pt idx="4408">
                  <c:v>2052.0</c:v>
                </c:pt>
                <c:pt idx="4409">
                  <c:v>2053.0</c:v>
                </c:pt>
                <c:pt idx="4410">
                  <c:v>2054.0</c:v>
                </c:pt>
                <c:pt idx="4411">
                  <c:v>2054.0</c:v>
                </c:pt>
                <c:pt idx="4412">
                  <c:v>2055.0</c:v>
                </c:pt>
                <c:pt idx="4413">
                  <c:v>2056.0</c:v>
                </c:pt>
                <c:pt idx="4414">
                  <c:v>2057.0</c:v>
                </c:pt>
                <c:pt idx="4415">
                  <c:v>2058.0</c:v>
                </c:pt>
                <c:pt idx="4416">
                  <c:v>2059.0</c:v>
                </c:pt>
                <c:pt idx="4417">
                  <c:v>2060.0</c:v>
                </c:pt>
                <c:pt idx="4418">
                  <c:v>2061.0</c:v>
                </c:pt>
                <c:pt idx="4419">
                  <c:v>2062.0</c:v>
                </c:pt>
                <c:pt idx="4420">
                  <c:v>2063.0</c:v>
                </c:pt>
                <c:pt idx="4421">
                  <c:v>2064.0</c:v>
                </c:pt>
                <c:pt idx="4422">
                  <c:v>2065.0</c:v>
                </c:pt>
                <c:pt idx="4423">
                  <c:v>2066.0</c:v>
                </c:pt>
                <c:pt idx="4424">
                  <c:v>2067.0</c:v>
                </c:pt>
                <c:pt idx="4425">
                  <c:v>2068.0</c:v>
                </c:pt>
                <c:pt idx="4426">
                  <c:v>2068.0</c:v>
                </c:pt>
                <c:pt idx="4427">
                  <c:v>2068.0</c:v>
                </c:pt>
                <c:pt idx="4428">
                  <c:v>2068.0</c:v>
                </c:pt>
                <c:pt idx="4429">
                  <c:v>2068.0</c:v>
                </c:pt>
                <c:pt idx="4430">
                  <c:v>2068.0</c:v>
                </c:pt>
                <c:pt idx="4431">
                  <c:v>2068.0</c:v>
                </c:pt>
                <c:pt idx="4432">
                  <c:v>2068.0</c:v>
                </c:pt>
                <c:pt idx="4433">
                  <c:v>2068.0</c:v>
                </c:pt>
                <c:pt idx="4434">
                  <c:v>2068.0</c:v>
                </c:pt>
                <c:pt idx="4435">
                  <c:v>2068.0</c:v>
                </c:pt>
                <c:pt idx="4436">
                  <c:v>2068.0</c:v>
                </c:pt>
                <c:pt idx="4437">
                  <c:v>2068.0</c:v>
                </c:pt>
                <c:pt idx="4438">
                  <c:v>2068.0</c:v>
                </c:pt>
                <c:pt idx="4439">
                  <c:v>2068.0</c:v>
                </c:pt>
                <c:pt idx="4440">
                  <c:v>2068.0</c:v>
                </c:pt>
                <c:pt idx="4441">
                  <c:v>2068.0</c:v>
                </c:pt>
                <c:pt idx="4442">
                  <c:v>2068.0</c:v>
                </c:pt>
                <c:pt idx="4443">
                  <c:v>2069.0</c:v>
                </c:pt>
                <c:pt idx="4444">
                  <c:v>2069.0</c:v>
                </c:pt>
                <c:pt idx="4445">
                  <c:v>2069.0</c:v>
                </c:pt>
                <c:pt idx="4446">
                  <c:v>2070.0</c:v>
                </c:pt>
                <c:pt idx="4447">
                  <c:v>2070.0</c:v>
                </c:pt>
                <c:pt idx="4448">
                  <c:v>2070.0</c:v>
                </c:pt>
                <c:pt idx="4449">
                  <c:v>2071.0</c:v>
                </c:pt>
                <c:pt idx="4450">
                  <c:v>2071.0</c:v>
                </c:pt>
                <c:pt idx="4451">
                  <c:v>2071.0</c:v>
                </c:pt>
                <c:pt idx="4452">
                  <c:v>2072.0</c:v>
                </c:pt>
                <c:pt idx="4453">
                  <c:v>2073.0</c:v>
                </c:pt>
                <c:pt idx="4454">
                  <c:v>2074.0</c:v>
                </c:pt>
                <c:pt idx="4455">
                  <c:v>2074.0</c:v>
                </c:pt>
                <c:pt idx="4456">
                  <c:v>2074.0</c:v>
                </c:pt>
                <c:pt idx="4457">
                  <c:v>2075.0</c:v>
                </c:pt>
                <c:pt idx="4458">
                  <c:v>2076.0</c:v>
                </c:pt>
                <c:pt idx="4459">
                  <c:v>2076.0</c:v>
                </c:pt>
                <c:pt idx="4460">
                  <c:v>2077.0</c:v>
                </c:pt>
                <c:pt idx="4461">
                  <c:v>2077.0</c:v>
                </c:pt>
                <c:pt idx="4462">
                  <c:v>2077.0</c:v>
                </c:pt>
                <c:pt idx="4463">
                  <c:v>2077.0</c:v>
                </c:pt>
                <c:pt idx="4464">
                  <c:v>2077.0</c:v>
                </c:pt>
                <c:pt idx="4465">
                  <c:v>2077.0</c:v>
                </c:pt>
                <c:pt idx="4466">
                  <c:v>2077.0</c:v>
                </c:pt>
                <c:pt idx="4467">
                  <c:v>2077.0</c:v>
                </c:pt>
                <c:pt idx="4468">
                  <c:v>2078.0</c:v>
                </c:pt>
                <c:pt idx="4469">
                  <c:v>2079.0</c:v>
                </c:pt>
                <c:pt idx="4470">
                  <c:v>2080.0</c:v>
                </c:pt>
                <c:pt idx="4471">
                  <c:v>2081.0</c:v>
                </c:pt>
                <c:pt idx="4472">
                  <c:v>2082.0</c:v>
                </c:pt>
                <c:pt idx="4473">
                  <c:v>2082.0</c:v>
                </c:pt>
                <c:pt idx="4474">
                  <c:v>2083.0</c:v>
                </c:pt>
                <c:pt idx="4475">
                  <c:v>2083.0</c:v>
                </c:pt>
                <c:pt idx="4476">
                  <c:v>2083.0</c:v>
                </c:pt>
                <c:pt idx="4477">
                  <c:v>2083.0</c:v>
                </c:pt>
                <c:pt idx="4478">
                  <c:v>2084.0</c:v>
                </c:pt>
                <c:pt idx="4479">
                  <c:v>2085.0</c:v>
                </c:pt>
                <c:pt idx="4480">
                  <c:v>2086.0</c:v>
                </c:pt>
                <c:pt idx="4481">
                  <c:v>2086.0</c:v>
                </c:pt>
                <c:pt idx="4482">
                  <c:v>2087.0</c:v>
                </c:pt>
                <c:pt idx="4483">
                  <c:v>2088.0</c:v>
                </c:pt>
                <c:pt idx="4484">
                  <c:v>2089.0</c:v>
                </c:pt>
                <c:pt idx="4485">
                  <c:v>2089.0</c:v>
                </c:pt>
                <c:pt idx="4486">
                  <c:v>2089.0</c:v>
                </c:pt>
                <c:pt idx="4487">
                  <c:v>2089.0</c:v>
                </c:pt>
                <c:pt idx="4488">
                  <c:v>2089.0</c:v>
                </c:pt>
                <c:pt idx="4489">
                  <c:v>2090.0</c:v>
                </c:pt>
                <c:pt idx="4490">
                  <c:v>2090.0</c:v>
                </c:pt>
                <c:pt idx="4491">
                  <c:v>2091.0</c:v>
                </c:pt>
                <c:pt idx="4492">
                  <c:v>2092.0</c:v>
                </c:pt>
                <c:pt idx="4493">
                  <c:v>2093.0</c:v>
                </c:pt>
                <c:pt idx="4494">
                  <c:v>2094.0</c:v>
                </c:pt>
                <c:pt idx="4495">
                  <c:v>2095.0</c:v>
                </c:pt>
                <c:pt idx="4496">
                  <c:v>2096.0</c:v>
                </c:pt>
                <c:pt idx="4497">
                  <c:v>2097.0</c:v>
                </c:pt>
                <c:pt idx="4498">
                  <c:v>2097.0</c:v>
                </c:pt>
                <c:pt idx="4499">
                  <c:v>2098.0</c:v>
                </c:pt>
                <c:pt idx="4500">
                  <c:v>2099.0</c:v>
                </c:pt>
                <c:pt idx="4501">
                  <c:v>2099.0</c:v>
                </c:pt>
                <c:pt idx="4502">
                  <c:v>2099.0</c:v>
                </c:pt>
                <c:pt idx="4503">
                  <c:v>2099.0</c:v>
                </c:pt>
                <c:pt idx="4504">
                  <c:v>2100.0</c:v>
                </c:pt>
                <c:pt idx="4505">
                  <c:v>2100.0</c:v>
                </c:pt>
                <c:pt idx="4506">
                  <c:v>2100.0</c:v>
                </c:pt>
                <c:pt idx="4507">
                  <c:v>2100.0</c:v>
                </c:pt>
                <c:pt idx="4508">
                  <c:v>2100.0</c:v>
                </c:pt>
                <c:pt idx="4509">
                  <c:v>2100.0</c:v>
                </c:pt>
                <c:pt idx="4510">
                  <c:v>2100.0</c:v>
                </c:pt>
                <c:pt idx="4511">
                  <c:v>2100.0</c:v>
                </c:pt>
                <c:pt idx="4512">
                  <c:v>2100.0</c:v>
                </c:pt>
                <c:pt idx="4513">
                  <c:v>2100.0</c:v>
                </c:pt>
                <c:pt idx="4514">
                  <c:v>2100.0</c:v>
                </c:pt>
                <c:pt idx="4515">
                  <c:v>2100.0</c:v>
                </c:pt>
                <c:pt idx="4516">
                  <c:v>2100.0</c:v>
                </c:pt>
                <c:pt idx="4517">
                  <c:v>2100.0</c:v>
                </c:pt>
                <c:pt idx="4518">
                  <c:v>2100.0</c:v>
                </c:pt>
                <c:pt idx="4519">
                  <c:v>2100.0</c:v>
                </c:pt>
                <c:pt idx="4520">
                  <c:v>2100.0</c:v>
                </c:pt>
                <c:pt idx="4521">
                  <c:v>2100.0</c:v>
                </c:pt>
                <c:pt idx="4522">
                  <c:v>2100.0</c:v>
                </c:pt>
                <c:pt idx="4523">
                  <c:v>2100.0</c:v>
                </c:pt>
                <c:pt idx="4524">
                  <c:v>2100.0</c:v>
                </c:pt>
                <c:pt idx="4525">
                  <c:v>2100.0</c:v>
                </c:pt>
                <c:pt idx="4526">
                  <c:v>2100.0</c:v>
                </c:pt>
                <c:pt idx="4527">
                  <c:v>2100.0</c:v>
                </c:pt>
                <c:pt idx="4528">
                  <c:v>2100.0</c:v>
                </c:pt>
                <c:pt idx="4529">
                  <c:v>2100.0</c:v>
                </c:pt>
                <c:pt idx="4530">
                  <c:v>2100.0</c:v>
                </c:pt>
                <c:pt idx="4531">
                  <c:v>2100.0</c:v>
                </c:pt>
                <c:pt idx="4532">
                  <c:v>2100.0</c:v>
                </c:pt>
                <c:pt idx="4533">
                  <c:v>2100.0</c:v>
                </c:pt>
                <c:pt idx="4534">
                  <c:v>2100.0</c:v>
                </c:pt>
                <c:pt idx="4535">
                  <c:v>2100.0</c:v>
                </c:pt>
                <c:pt idx="4536">
                  <c:v>2100.0</c:v>
                </c:pt>
                <c:pt idx="4537">
                  <c:v>2100.0</c:v>
                </c:pt>
                <c:pt idx="4538">
                  <c:v>2100.0</c:v>
                </c:pt>
                <c:pt idx="4539">
                  <c:v>2100.0</c:v>
                </c:pt>
                <c:pt idx="4540">
                  <c:v>2100.0</c:v>
                </c:pt>
                <c:pt idx="4541">
                  <c:v>2100.0</c:v>
                </c:pt>
                <c:pt idx="4542">
                  <c:v>2101.0</c:v>
                </c:pt>
                <c:pt idx="4543">
                  <c:v>2101.0</c:v>
                </c:pt>
                <c:pt idx="4544">
                  <c:v>2101.0</c:v>
                </c:pt>
                <c:pt idx="4545">
                  <c:v>2101.0</c:v>
                </c:pt>
                <c:pt idx="4546">
                  <c:v>2101.0</c:v>
                </c:pt>
                <c:pt idx="4547">
                  <c:v>2101.0</c:v>
                </c:pt>
                <c:pt idx="4548">
                  <c:v>2101.0</c:v>
                </c:pt>
                <c:pt idx="4549">
                  <c:v>2101.0</c:v>
                </c:pt>
                <c:pt idx="4550">
                  <c:v>2101.0</c:v>
                </c:pt>
                <c:pt idx="4551">
                  <c:v>2101.0</c:v>
                </c:pt>
                <c:pt idx="4552">
                  <c:v>2101.0</c:v>
                </c:pt>
                <c:pt idx="4553">
                  <c:v>2101.0</c:v>
                </c:pt>
                <c:pt idx="4554">
                  <c:v>2101.0</c:v>
                </c:pt>
                <c:pt idx="4555">
                  <c:v>2101.0</c:v>
                </c:pt>
                <c:pt idx="4556">
                  <c:v>2101.0</c:v>
                </c:pt>
                <c:pt idx="4557">
                  <c:v>2101.0</c:v>
                </c:pt>
                <c:pt idx="4558">
                  <c:v>2101.0</c:v>
                </c:pt>
                <c:pt idx="4559">
                  <c:v>2101.0</c:v>
                </c:pt>
                <c:pt idx="4560">
                  <c:v>2101.0</c:v>
                </c:pt>
                <c:pt idx="4561">
                  <c:v>2101.0</c:v>
                </c:pt>
                <c:pt idx="4562">
                  <c:v>2102.0</c:v>
                </c:pt>
                <c:pt idx="4563">
                  <c:v>2102.0</c:v>
                </c:pt>
                <c:pt idx="4564">
                  <c:v>2103.0</c:v>
                </c:pt>
                <c:pt idx="4565">
                  <c:v>2103.0</c:v>
                </c:pt>
                <c:pt idx="4566">
                  <c:v>2103.0</c:v>
                </c:pt>
                <c:pt idx="4567">
                  <c:v>2103.0</c:v>
                </c:pt>
                <c:pt idx="4568">
                  <c:v>2103.0</c:v>
                </c:pt>
                <c:pt idx="4569">
                  <c:v>2103.0</c:v>
                </c:pt>
                <c:pt idx="4570">
                  <c:v>2104.0</c:v>
                </c:pt>
                <c:pt idx="4571">
                  <c:v>2104.0</c:v>
                </c:pt>
                <c:pt idx="4572">
                  <c:v>2104.0</c:v>
                </c:pt>
                <c:pt idx="4573">
                  <c:v>2104.0</c:v>
                </c:pt>
                <c:pt idx="4574">
                  <c:v>2104.0</c:v>
                </c:pt>
                <c:pt idx="4575">
                  <c:v>2104.0</c:v>
                </c:pt>
                <c:pt idx="4576">
                  <c:v>2105.0</c:v>
                </c:pt>
                <c:pt idx="4577">
                  <c:v>2106.0</c:v>
                </c:pt>
                <c:pt idx="4578">
                  <c:v>2107.0</c:v>
                </c:pt>
                <c:pt idx="4579">
                  <c:v>2107.0</c:v>
                </c:pt>
                <c:pt idx="4580">
                  <c:v>2107.0</c:v>
                </c:pt>
                <c:pt idx="4581">
                  <c:v>2108.0</c:v>
                </c:pt>
                <c:pt idx="4582">
                  <c:v>2108.0</c:v>
                </c:pt>
                <c:pt idx="4583">
                  <c:v>2108.0</c:v>
                </c:pt>
                <c:pt idx="4584">
                  <c:v>2109.0</c:v>
                </c:pt>
                <c:pt idx="4585">
                  <c:v>2109.0</c:v>
                </c:pt>
                <c:pt idx="4586">
                  <c:v>2109.0</c:v>
                </c:pt>
                <c:pt idx="4587">
                  <c:v>2109.0</c:v>
                </c:pt>
                <c:pt idx="4588">
                  <c:v>2109.0</c:v>
                </c:pt>
                <c:pt idx="4589">
                  <c:v>2109.0</c:v>
                </c:pt>
                <c:pt idx="4590">
                  <c:v>2109.0</c:v>
                </c:pt>
                <c:pt idx="4591">
                  <c:v>2109.0</c:v>
                </c:pt>
                <c:pt idx="4592">
                  <c:v>2109.0</c:v>
                </c:pt>
                <c:pt idx="4593">
                  <c:v>2109.0</c:v>
                </c:pt>
                <c:pt idx="4594">
                  <c:v>2109.0</c:v>
                </c:pt>
                <c:pt idx="4595">
                  <c:v>2109.0</c:v>
                </c:pt>
                <c:pt idx="4596">
                  <c:v>2109.0</c:v>
                </c:pt>
                <c:pt idx="4597">
                  <c:v>2110.0</c:v>
                </c:pt>
                <c:pt idx="4598">
                  <c:v>2110.0</c:v>
                </c:pt>
                <c:pt idx="4599">
                  <c:v>2110.0</c:v>
                </c:pt>
                <c:pt idx="4600">
                  <c:v>2110.0</c:v>
                </c:pt>
                <c:pt idx="4601">
                  <c:v>2110.0</c:v>
                </c:pt>
                <c:pt idx="4602">
                  <c:v>2110.0</c:v>
                </c:pt>
                <c:pt idx="4603">
                  <c:v>2110.0</c:v>
                </c:pt>
                <c:pt idx="4604">
                  <c:v>2110.0</c:v>
                </c:pt>
                <c:pt idx="4605">
                  <c:v>2110.0</c:v>
                </c:pt>
                <c:pt idx="4606">
                  <c:v>2110.0</c:v>
                </c:pt>
                <c:pt idx="4607">
                  <c:v>2110.0</c:v>
                </c:pt>
                <c:pt idx="4608">
                  <c:v>2110.0</c:v>
                </c:pt>
                <c:pt idx="4609">
                  <c:v>2110.0</c:v>
                </c:pt>
                <c:pt idx="4610">
                  <c:v>2111.0</c:v>
                </c:pt>
                <c:pt idx="4611">
                  <c:v>2112.0</c:v>
                </c:pt>
                <c:pt idx="4612">
                  <c:v>2112.0</c:v>
                </c:pt>
                <c:pt idx="4613">
                  <c:v>2112.0</c:v>
                </c:pt>
                <c:pt idx="4614">
                  <c:v>2113.0</c:v>
                </c:pt>
                <c:pt idx="4615">
                  <c:v>2113.0</c:v>
                </c:pt>
                <c:pt idx="4616">
                  <c:v>2114.0</c:v>
                </c:pt>
                <c:pt idx="4617">
                  <c:v>2114.0</c:v>
                </c:pt>
                <c:pt idx="4618">
                  <c:v>2114.0</c:v>
                </c:pt>
                <c:pt idx="4619">
                  <c:v>2114.0</c:v>
                </c:pt>
                <c:pt idx="4620">
                  <c:v>2114.0</c:v>
                </c:pt>
                <c:pt idx="4621">
                  <c:v>2114.0</c:v>
                </c:pt>
                <c:pt idx="4622">
                  <c:v>2114.0</c:v>
                </c:pt>
                <c:pt idx="4623">
                  <c:v>2115.0</c:v>
                </c:pt>
                <c:pt idx="4624">
                  <c:v>2116.0</c:v>
                </c:pt>
                <c:pt idx="4625">
                  <c:v>2116.0</c:v>
                </c:pt>
                <c:pt idx="4626">
                  <c:v>2116.0</c:v>
                </c:pt>
                <c:pt idx="4627">
                  <c:v>2117.0</c:v>
                </c:pt>
                <c:pt idx="4628">
                  <c:v>2117.0</c:v>
                </c:pt>
                <c:pt idx="4629">
                  <c:v>2118.0</c:v>
                </c:pt>
                <c:pt idx="4630">
                  <c:v>2119.0</c:v>
                </c:pt>
                <c:pt idx="4631">
                  <c:v>2120.0</c:v>
                </c:pt>
                <c:pt idx="4632">
                  <c:v>2121.0</c:v>
                </c:pt>
                <c:pt idx="4633">
                  <c:v>2122.0</c:v>
                </c:pt>
                <c:pt idx="4634">
                  <c:v>2122.0</c:v>
                </c:pt>
                <c:pt idx="4635">
                  <c:v>2122.0</c:v>
                </c:pt>
                <c:pt idx="4636">
                  <c:v>2122.0</c:v>
                </c:pt>
                <c:pt idx="4637">
                  <c:v>2123.0</c:v>
                </c:pt>
                <c:pt idx="4638">
                  <c:v>2124.0</c:v>
                </c:pt>
                <c:pt idx="4639">
                  <c:v>2125.0</c:v>
                </c:pt>
                <c:pt idx="4640">
                  <c:v>2126.0</c:v>
                </c:pt>
                <c:pt idx="4641">
                  <c:v>2126.0</c:v>
                </c:pt>
                <c:pt idx="4642">
                  <c:v>2127.0</c:v>
                </c:pt>
                <c:pt idx="4643">
                  <c:v>2128.0</c:v>
                </c:pt>
                <c:pt idx="4644">
                  <c:v>2128.0</c:v>
                </c:pt>
                <c:pt idx="4645">
                  <c:v>2128.0</c:v>
                </c:pt>
                <c:pt idx="4646">
                  <c:v>2128.0</c:v>
                </c:pt>
                <c:pt idx="4647">
                  <c:v>2128.0</c:v>
                </c:pt>
                <c:pt idx="4648">
                  <c:v>2128.0</c:v>
                </c:pt>
                <c:pt idx="4649">
                  <c:v>2128.0</c:v>
                </c:pt>
                <c:pt idx="4650">
                  <c:v>2128.0</c:v>
                </c:pt>
                <c:pt idx="4651">
                  <c:v>2128.0</c:v>
                </c:pt>
                <c:pt idx="4652">
                  <c:v>2128.0</c:v>
                </c:pt>
                <c:pt idx="4653">
                  <c:v>2129.0</c:v>
                </c:pt>
                <c:pt idx="4654">
                  <c:v>2130.0</c:v>
                </c:pt>
                <c:pt idx="4655">
                  <c:v>2131.0</c:v>
                </c:pt>
                <c:pt idx="4656">
                  <c:v>2132.0</c:v>
                </c:pt>
                <c:pt idx="4657">
                  <c:v>2133.0</c:v>
                </c:pt>
                <c:pt idx="4658">
                  <c:v>2134.0</c:v>
                </c:pt>
                <c:pt idx="4659">
                  <c:v>2134.0</c:v>
                </c:pt>
                <c:pt idx="4660">
                  <c:v>2135.0</c:v>
                </c:pt>
                <c:pt idx="4661">
                  <c:v>2136.0</c:v>
                </c:pt>
                <c:pt idx="4662">
                  <c:v>2137.0</c:v>
                </c:pt>
                <c:pt idx="4663">
                  <c:v>2138.0</c:v>
                </c:pt>
                <c:pt idx="4664">
                  <c:v>2139.0</c:v>
                </c:pt>
                <c:pt idx="4665">
                  <c:v>2139.0</c:v>
                </c:pt>
                <c:pt idx="4666">
                  <c:v>2140.0</c:v>
                </c:pt>
                <c:pt idx="4667">
                  <c:v>2140.0</c:v>
                </c:pt>
                <c:pt idx="4668">
                  <c:v>2140.0</c:v>
                </c:pt>
                <c:pt idx="4669">
                  <c:v>2140.0</c:v>
                </c:pt>
                <c:pt idx="4670">
                  <c:v>2140.0</c:v>
                </c:pt>
                <c:pt idx="4671">
                  <c:v>2140.0</c:v>
                </c:pt>
                <c:pt idx="4672">
                  <c:v>2140.0</c:v>
                </c:pt>
                <c:pt idx="4673">
                  <c:v>2140.0</c:v>
                </c:pt>
                <c:pt idx="4674">
                  <c:v>2140.0</c:v>
                </c:pt>
                <c:pt idx="4675">
                  <c:v>2140.0</c:v>
                </c:pt>
                <c:pt idx="4676">
                  <c:v>2140.0</c:v>
                </c:pt>
                <c:pt idx="4677">
                  <c:v>2140.0</c:v>
                </c:pt>
                <c:pt idx="4678">
                  <c:v>2140.0</c:v>
                </c:pt>
                <c:pt idx="4679">
                  <c:v>2140.0</c:v>
                </c:pt>
                <c:pt idx="4680">
                  <c:v>2140.0</c:v>
                </c:pt>
                <c:pt idx="4681">
                  <c:v>2140.0</c:v>
                </c:pt>
                <c:pt idx="4682">
                  <c:v>2140.0</c:v>
                </c:pt>
                <c:pt idx="4683">
                  <c:v>2140.0</c:v>
                </c:pt>
                <c:pt idx="4684">
                  <c:v>2140.0</c:v>
                </c:pt>
                <c:pt idx="4685">
                  <c:v>2140.0</c:v>
                </c:pt>
                <c:pt idx="4686">
                  <c:v>2140.0</c:v>
                </c:pt>
                <c:pt idx="4687">
                  <c:v>2140.0</c:v>
                </c:pt>
                <c:pt idx="4688">
                  <c:v>2140.0</c:v>
                </c:pt>
                <c:pt idx="4689">
                  <c:v>2140.0</c:v>
                </c:pt>
                <c:pt idx="4690">
                  <c:v>2140.0</c:v>
                </c:pt>
                <c:pt idx="4691">
                  <c:v>2140.0</c:v>
                </c:pt>
                <c:pt idx="4692">
                  <c:v>2140.0</c:v>
                </c:pt>
                <c:pt idx="4693">
                  <c:v>2140.0</c:v>
                </c:pt>
                <c:pt idx="4694">
                  <c:v>2140.0</c:v>
                </c:pt>
                <c:pt idx="4695">
                  <c:v>2140.0</c:v>
                </c:pt>
                <c:pt idx="4696">
                  <c:v>2140.0</c:v>
                </c:pt>
                <c:pt idx="4697">
                  <c:v>2140.0</c:v>
                </c:pt>
                <c:pt idx="4698">
                  <c:v>2140.0</c:v>
                </c:pt>
                <c:pt idx="4699">
                  <c:v>2140.0</c:v>
                </c:pt>
                <c:pt idx="4700">
                  <c:v>2140.0</c:v>
                </c:pt>
                <c:pt idx="4701">
                  <c:v>2140.0</c:v>
                </c:pt>
                <c:pt idx="4702">
                  <c:v>2140.0</c:v>
                </c:pt>
                <c:pt idx="4703">
                  <c:v>2140.0</c:v>
                </c:pt>
                <c:pt idx="4704">
                  <c:v>2140.0</c:v>
                </c:pt>
                <c:pt idx="4705">
                  <c:v>2140.0</c:v>
                </c:pt>
                <c:pt idx="4706">
                  <c:v>2140.0</c:v>
                </c:pt>
                <c:pt idx="4707">
                  <c:v>2140.0</c:v>
                </c:pt>
                <c:pt idx="4708">
                  <c:v>2140.0</c:v>
                </c:pt>
                <c:pt idx="4709">
                  <c:v>2140.0</c:v>
                </c:pt>
                <c:pt idx="4710">
                  <c:v>2140.0</c:v>
                </c:pt>
                <c:pt idx="4711">
                  <c:v>2140.0</c:v>
                </c:pt>
                <c:pt idx="4712">
                  <c:v>2140.0</c:v>
                </c:pt>
                <c:pt idx="4713">
                  <c:v>2140.0</c:v>
                </c:pt>
                <c:pt idx="4714">
                  <c:v>2141.0</c:v>
                </c:pt>
                <c:pt idx="4715">
                  <c:v>2142.0</c:v>
                </c:pt>
                <c:pt idx="4716">
                  <c:v>2143.0</c:v>
                </c:pt>
                <c:pt idx="4717">
                  <c:v>2144.0</c:v>
                </c:pt>
                <c:pt idx="4718">
                  <c:v>2145.0</c:v>
                </c:pt>
                <c:pt idx="4719">
                  <c:v>2146.0</c:v>
                </c:pt>
                <c:pt idx="4720">
                  <c:v>2147.0</c:v>
                </c:pt>
                <c:pt idx="4721">
                  <c:v>2147.0</c:v>
                </c:pt>
                <c:pt idx="4722">
                  <c:v>2148.0</c:v>
                </c:pt>
                <c:pt idx="4723">
                  <c:v>2148.0</c:v>
                </c:pt>
                <c:pt idx="4724">
                  <c:v>2148.0</c:v>
                </c:pt>
                <c:pt idx="4725">
                  <c:v>2149.0</c:v>
                </c:pt>
                <c:pt idx="4726">
                  <c:v>2150.0</c:v>
                </c:pt>
                <c:pt idx="4727">
                  <c:v>2150.0</c:v>
                </c:pt>
                <c:pt idx="4728">
                  <c:v>2150.0</c:v>
                </c:pt>
                <c:pt idx="4729">
                  <c:v>2150.0</c:v>
                </c:pt>
                <c:pt idx="4730">
                  <c:v>2150.0</c:v>
                </c:pt>
                <c:pt idx="4731">
                  <c:v>2151.0</c:v>
                </c:pt>
                <c:pt idx="4732">
                  <c:v>2151.0</c:v>
                </c:pt>
                <c:pt idx="4733">
                  <c:v>2151.0</c:v>
                </c:pt>
                <c:pt idx="4734">
                  <c:v>2151.0</c:v>
                </c:pt>
                <c:pt idx="4735">
                  <c:v>2152.0</c:v>
                </c:pt>
                <c:pt idx="4736">
                  <c:v>2152.0</c:v>
                </c:pt>
                <c:pt idx="4737">
                  <c:v>2153.0</c:v>
                </c:pt>
                <c:pt idx="4738">
                  <c:v>2153.0</c:v>
                </c:pt>
                <c:pt idx="4739">
                  <c:v>2153.0</c:v>
                </c:pt>
                <c:pt idx="4740">
                  <c:v>2154.0</c:v>
                </c:pt>
                <c:pt idx="4741">
                  <c:v>2154.0</c:v>
                </c:pt>
                <c:pt idx="4742">
                  <c:v>2155.0</c:v>
                </c:pt>
                <c:pt idx="4743">
                  <c:v>2156.0</c:v>
                </c:pt>
                <c:pt idx="4744">
                  <c:v>2157.0</c:v>
                </c:pt>
                <c:pt idx="4745">
                  <c:v>2158.0</c:v>
                </c:pt>
                <c:pt idx="4746">
                  <c:v>2159.0</c:v>
                </c:pt>
                <c:pt idx="4747">
                  <c:v>2160.0</c:v>
                </c:pt>
                <c:pt idx="4748">
                  <c:v>2161.0</c:v>
                </c:pt>
                <c:pt idx="4749">
                  <c:v>2161.0</c:v>
                </c:pt>
                <c:pt idx="4750">
                  <c:v>2161.0</c:v>
                </c:pt>
                <c:pt idx="4751">
                  <c:v>2161.0</c:v>
                </c:pt>
                <c:pt idx="4752">
                  <c:v>2161.0</c:v>
                </c:pt>
                <c:pt idx="4753">
                  <c:v>2161.0</c:v>
                </c:pt>
                <c:pt idx="4754">
                  <c:v>2161.0</c:v>
                </c:pt>
                <c:pt idx="4755">
                  <c:v>2161.0</c:v>
                </c:pt>
                <c:pt idx="4756">
                  <c:v>2161.0</c:v>
                </c:pt>
                <c:pt idx="4757">
                  <c:v>2161.0</c:v>
                </c:pt>
                <c:pt idx="4758">
                  <c:v>2161.0</c:v>
                </c:pt>
                <c:pt idx="4759">
                  <c:v>2161.0</c:v>
                </c:pt>
                <c:pt idx="4760">
                  <c:v>2161.0</c:v>
                </c:pt>
                <c:pt idx="4761">
                  <c:v>2161.0</c:v>
                </c:pt>
                <c:pt idx="4762">
                  <c:v>2162.0</c:v>
                </c:pt>
                <c:pt idx="4763">
                  <c:v>2163.0</c:v>
                </c:pt>
                <c:pt idx="4764">
                  <c:v>2163.0</c:v>
                </c:pt>
                <c:pt idx="4765">
                  <c:v>2164.0</c:v>
                </c:pt>
                <c:pt idx="4766">
                  <c:v>2164.0</c:v>
                </c:pt>
                <c:pt idx="4767">
                  <c:v>2164.0</c:v>
                </c:pt>
                <c:pt idx="4768">
                  <c:v>2164.0</c:v>
                </c:pt>
                <c:pt idx="4769">
                  <c:v>2164.0</c:v>
                </c:pt>
                <c:pt idx="4770">
                  <c:v>2165.0</c:v>
                </c:pt>
                <c:pt idx="4771">
                  <c:v>2165.0</c:v>
                </c:pt>
                <c:pt idx="4772">
                  <c:v>2165.0</c:v>
                </c:pt>
                <c:pt idx="4773">
                  <c:v>2166.0</c:v>
                </c:pt>
                <c:pt idx="4774">
                  <c:v>2166.0</c:v>
                </c:pt>
                <c:pt idx="4775">
                  <c:v>2167.0</c:v>
                </c:pt>
                <c:pt idx="4776">
                  <c:v>2167.0</c:v>
                </c:pt>
                <c:pt idx="4777">
                  <c:v>2168.0</c:v>
                </c:pt>
                <c:pt idx="4778">
                  <c:v>2168.0</c:v>
                </c:pt>
                <c:pt idx="4779">
                  <c:v>2169.0</c:v>
                </c:pt>
                <c:pt idx="4780">
                  <c:v>2169.0</c:v>
                </c:pt>
                <c:pt idx="4781">
                  <c:v>2170.0</c:v>
                </c:pt>
                <c:pt idx="4782">
                  <c:v>2171.0</c:v>
                </c:pt>
                <c:pt idx="4783">
                  <c:v>2171.0</c:v>
                </c:pt>
                <c:pt idx="4784">
                  <c:v>2172.0</c:v>
                </c:pt>
                <c:pt idx="4785">
                  <c:v>2172.0</c:v>
                </c:pt>
                <c:pt idx="4786">
                  <c:v>2172.0</c:v>
                </c:pt>
                <c:pt idx="4787">
                  <c:v>2172.0</c:v>
                </c:pt>
                <c:pt idx="4788">
                  <c:v>2173.0</c:v>
                </c:pt>
                <c:pt idx="4789">
                  <c:v>2174.0</c:v>
                </c:pt>
                <c:pt idx="4790">
                  <c:v>2174.0</c:v>
                </c:pt>
                <c:pt idx="4791">
                  <c:v>2174.0</c:v>
                </c:pt>
                <c:pt idx="4792">
                  <c:v>2175.0</c:v>
                </c:pt>
                <c:pt idx="4793">
                  <c:v>2176.0</c:v>
                </c:pt>
                <c:pt idx="4794">
                  <c:v>2176.0</c:v>
                </c:pt>
                <c:pt idx="4795">
                  <c:v>2177.0</c:v>
                </c:pt>
                <c:pt idx="4796">
                  <c:v>2177.0</c:v>
                </c:pt>
                <c:pt idx="4797">
                  <c:v>2178.0</c:v>
                </c:pt>
                <c:pt idx="4798">
                  <c:v>2179.0</c:v>
                </c:pt>
                <c:pt idx="4799">
                  <c:v>2179.0</c:v>
                </c:pt>
                <c:pt idx="4800">
                  <c:v>2180.0</c:v>
                </c:pt>
                <c:pt idx="4801">
                  <c:v>2181.0</c:v>
                </c:pt>
                <c:pt idx="4802">
                  <c:v>2182.0</c:v>
                </c:pt>
                <c:pt idx="4803">
                  <c:v>2182.0</c:v>
                </c:pt>
                <c:pt idx="4804">
                  <c:v>2182.0</c:v>
                </c:pt>
                <c:pt idx="4805">
                  <c:v>2182.0</c:v>
                </c:pt>
                <c:pt idx="4806">
                  <c:v>2182.0</c:v>
                </c:pt>
                <c:pt idx="4807">
                  <c:v>2182.0</c:v>
                </c:pt>
                <c:pt idx="4808">
                  <c:v>2182.0</c:v>
                </c:pt>
                <c:pt idx="4809">
                  <c:v>2182.0</c:v>
                </c:pt>
                <c:pt idx="4810">
                  <c:v>2182.0</c:v>
                </c:pt>
                <c:pt idx="4811">
                  <c:v>2182.0</c:v>
                </c:pt>
                <c:pt idx="4812">
                  <c:v>2182.0</c:v>
                </c:pt>
                <c:pt idx="4813">
                  <c:v>2183.0</c:v>
                </c:pt>
                <c:pt idx="4814">
                  <c:v>2183.0</c:v>
                </c:pt>
                <c:pt idx="4815">
                  <c:v>2184.0</c:v>
                </c:pt>
                <c:pt idx="4816">
                  <c:v>2185.0</c:v>
                </c:pt>
                <c:pt idx="4817">
                  <c:v>2186.0</c:v>
                </c:pt>
                <c:pt idx="4818">
                  <c:v>2187.0</c:v>
                </c:pt>
                <c:pt idx="4819">
                  <c:v>2187.0</c:v>
                </c:pt>
                <c:pt idx="4820">
                  <c:v>2188.0</c:v>
                </c:pt>
                <c:pt idx="4821">
                  <c:v>2189.0</c:v>
                </c:pt>
                <c:pt idx="4822">
                  <c:v>2189.0</c:v>
                </c:pt>
                <c:pt idx="4823">
                  <c:v>2190.0</c:v>
                </c:pt>
                <c:pt idx="4824">
                  <c:v>2190.0</c:v>
                </c:pt>
                <c:pt idx="4825">
                  <c:v>2190.0</c:v>
                </c:pt>
                <c:pt idx="4826">
                  <c:v>2191.0</c:v>
                </c:pt>
                <c:pt idx="4827">
                  <c:v>2192.0</c:v>
                </c:pt>
                <c:pt idx="4828">
                  <c:v>2193.0</c:v>
                </c:pt>
                <c:pt idx="4829">
                  <c:v>2193.0</c:v>
                </c:pt>
                <c:pt idx="4830">
                  <c:v>2194.0</c:v>
                </c:pt>
                <c:pt idx="4831">
                  <c:v>2194.0</c:v>
                </c:pt>
                <c:pt idx="4832">
                  <c:v>2194.0</c:v>
                </c:pt>
                <c:pt idx="4833">
                  <c:v>2194.0</c:v>
                </c:pt>
                <c:pt idx="4834">
                  <c:v>2195.0</c:v>
                </c:pt>
                <c:pt idx="4835">
                  <c:v>2195.0</c:v>
                </c:pt>
                <c:pt idx="4836">
                  <c:v>2196.0</c:v>
                </c:pt>
                <c:pt idx="4837">
                  <c:v>2197.0</c:v>
                </c:pt>
                <c:pt idx="4838">
                  <c:v>2198.0</c:v>
                </c:pt>
                <c:pt idx="4839">
                  <c:v>2198.0</c:v>
                </c:pt>
                <c:pt idx="4840">
                  <c:v>2198.0</c:v>
                </c:pt>
                <c:pt idx="4841">
                  <c:v>2198.0</c:v>
                </c:pt>
                <c:pt idx="4842">
                  <c:v>2198.0</c:v>
                </c:pt>
                <c:pt idx="4843">
                  <c:v>2198.0</c:v>
                </c:pt>
                <c:pt idx="4844">
                  <c:v>2199.0</c:v>
                </c:pt>
                <c:pt idx="4845">
                  <c:v>2199.0</c:v>
                </c:pt>
                <c:pt idx="4846">
                  <c:v>2200.0</c:v>
                </c:pt>
                <c:pt idx="4847">
                  <c:v>2201.0</c:v>
                </c:pt>
                <c:pt idx="4848">
                  <c:v>2202.0</c:v>
                </c:pt>
                <c:pt idx="4849">
                  <c:v>2203.0</c:v>
                </c:pt>
                <c:pt idx="4850">
                  <c:v>2203.0</c:v>
                </c:pt>
                <c:pt idx="4851">
                  <c:v>2204.0</c:v>
                </c:pt>
                <c:pt idx="4852">
                  <c:v>2205.0</c:v>
                </c:pt>
                <c:pt idx="4853">
                  <c:v>2206.0</c:v>
                </c:pt>
                <c:pt idx="4854">
                  <c:v>2206.0</c:v>
                </c:pt>
                <c:pt idx="4855">
                  <c:v>2206.0</c:v>
                </c:pt>
                <c:pt idx="4856">
                  <c:v>2206.0</c:v>
                </c:pt>
                <c:pt idx="4857">
                  <c:v>2206.0</c:v>
                </c:pt>
                <c:pt idx="4858">
                  <c:v>2207.0</c:v>
                </c:pt>
                <c:pt idx="4859">
                  <c:v>2207.0</c:v>
                </c:pt>
                <c:pt idx="4860">
                  <c:v>2208.0</c:v>
                </c:pt>
                <c:pt idx="4861">
                  <c:v>2208.0</c:v>
                </c:pt>
                <c:pt idx="4862">
                  <c:v>2208.0</c:v>
                </c:pt>
                <c:pt idx="4863">
                  <c:v>2209.0</c:v>
                </c:pt>
                <c:pt idx="4864">
                  <c:v>2210.0</c:v>
                </c:pt>
                <c:pt idx="4865">
                  <c:v>2211.0</c:v>
                </c:pt>
                <c:pt idx="4866">
                  <c:v>2212.0</c:v>
                </c:pt>
                <c:pt idx="4867">
                  <c:v>2212.0</c:v>
                </c:pt>
                <c:pt idx="4868">
                  <c:v>2213.0</c:v>
                </c:pt>
                <c:pt idx="4869">
                  <c:v>2213.0</c:v>
                </c:pt>
                <c:pt idx="4870">
                  <c:v>2214.0</c:v>
                </c:pt>
                <c:pt idx="4871">
                  <c:v>2215.0</c:v>
                </c:pt>
                <c:pt idx="4872">
                  <c:v>2216.0</c:v>
                </c:pt>
                <c:pt idx="4873">
                  <c:v>2217.0</c:v>
                </c:pt>
                <c:pt idx="4874">
                  <c:v>2218.0</c:v>
                </c:pt>
                <c:pt idx="4875">
                  <c:v>2218.0</c:v>
                </c:pt>
                <c:pt idx="4876">
                  <c:v>2219.0</c:v>
                </c:pt>
                <c:pt idx="4877">
                  <c:v>2219.0</c:v>
                </c:pt>
                <c:pt idx="4878">
                  <c:v>2219.0</c:v>
                </c:pt>
                <c:pt idx="4879">
                  <c:v>2219.0</c:v>
                </c:pt>
                <c:pt idx="4880">
                  <c:v>2219.0</c:v>
                </c:pt>
                <c:pt idx="4881">
                  <c:v>2219.0</c:v>
                </c:pt>
                <c:pt idx="4882">
                  <c:v>2219.0</c:v>
                </c:pt>
                <c:pt idx="4883">
                  <c:v>2219.0</c:v>
                </c:pt>
                <c:pt idx="4884">
                  <c:v>2219.0</c:v>
                </c:pt>
                <c:pt idx="4885">
                  <c:v>2219.0</c:v>
                </c:pt>
                <c:pt idx="4886">
                  <c:v>2219.0</c:v>
                </c:pt>
                <c:pt idx="4887">
                  <c:v>2219.0</c:v>
                </c:pt>
                <c:pt idx="4888">
                  <c:v>2219.0</c:v>
                </c:pt>
                <c:pt idx="4889">
                  <c:v>2219.0</c:v>
                </c:pt>
                <c:pt idx="4890">
                  <c:v>2219.0</c:v>
                </c:pt>
                <c:pt idx="4891">
                  <c:v>2219.0</c:v>
                </c:pt>
                <c:pt idx="4892">
                  <c:v>2219.0</c:v>
                </c:pt>
                <c:pt idx="4893">
                  <c:v>2219.0</c:v>
                </c:pt>
                <c:pt idx="4894">
                  <c:v>2220.0</c:v>
                </c:pt>
                <c:pt idx="4895">
                  <c:v>2221.0</c:v>
                </c:pt>
                <c:pt idx="4896">
                  <c:v>2222.0</c:v>
                </c:pt>
                <c:pt idx="4897">
                  <c:v>2223.0</c:v>
                </c:pt>
                <c:pt idx="4898">
                  <c:v>2223.0</c:v>
                </c:pt>
                <c:pt idx="4899">
                  <c:v>2223.0</c:v>
                </c:pt>
                <c:pt idx="4900">
                  <c:v>2224.0</c:v>
                </c:pt>
                <c:pt idx="4901">
                  <c:v>2224.0</c:v>
                </c:pt>
                <c:pt idx="4902">
                  <c:v>2225.0</c:v>
                </c:pt>
                <c:pt idx="4903">
                  <c:v>2226.0</c:v>
                </c:pt>
                <c:pt idx="4904">
                  <c:v>2227.0</c:v>
                </c:pt>
                <c:pt idx="4905">
                  <c:v>2228.0</c:v>
                </c:pt>
                <c:pt idx="4906">
                  <c:v>2229.0</c:v>
                </c:pt>
                <c:pt idx="4907">
                  <c:v>2230.0</c:v>
                </c:pt>
                <c:pt idx="4908">
                  <c:v>2230.0</c:v>
                </c:pt>
                <c:pt idx="4909">
                  <c:v>2230.0</c:v>
                </c:pt>
                <c:pt idx="4910">
                  <c:v>2230.0</c:v>
                </c:pt>
                <c:pt idx="4911">
                  <c:v>2230.0</c:v>
                </c:pt>
                <c:pt idx="4912">
                  <c:v>2230.0</c:v>
                </c:pt>
                <c:pt idx="4913">
                  <c:v>2231.0</c:v>
                </c:pt>
                <c:pt idx="4914">
                  <c:v>2232.0</c:v>
                </c:pt>
                <c:pt idx="4915">
                  <c:v>2232.0</c:v>
                </c:pt>
                <c:pt idx="4916">
                  <c:v>2232.0</c:v>
                </c:pt>
                <c:pt idx="4917">
                  <c:v>2233.0</c:v>
                </c:pt>
                <c:pt idx="4918">
                  <c:v>2233.0</c:v>
                </c:pt>
                <c:pt idx="4919">
                  <c:v>2233.0</c:v>
                </c:pt>
                <c:pt idx="4920">
                  <c:v>2234.0</c:v>
                </c:pt>
                <c:pt idx="4921">
                  <c:v>2234.0</c:v>
                </c:pt>
                <c:pt idx="4922">
                  <c:v>2235.0</c:v>
                </c:pt>
                <c:pt idx="4923">
                  <c:v>2235.0</c:v>
                </c:pt>
                <c:pt idx="4924">
                  <c:v>2235.0</c:v>
                </c:pt>
                <c:pt idx="4925">
                  <c:v>2235.0</c:v>
                </c:pt>
                <c:pt idx="4926">
                  <c:v>2236.0</c:v>
                </c:pt>
                <c:pt idx="4927">
                  <c:v>2236.0</c:v>
                </c:pt>
                <c:pt idx="4928">
                  <c:v>2236.0</c:v>
                </c:pt>
                <c:pt idx="4929">
                  <c:v>2236.0</c:v>
                </c:pt>
                <c:pt idx="4930">
                  <c:v>2236.0</c:v>
                </c:pt>
                <c:pt idx="4931">
                  <c:v>2236.0</c:v>
                </c:pt>
                <c:pt idx="4932">
                  <c:v>2236.0</c:v>
                </c:pt>
                <c:pt idx="4933">
                  <c:v>2236.0</c:v>
                </c:pt>
                <c:pt idx="4934">
                  <c:v>2236.0</c:v>
                </c:pt>
                <c:pt idx="4935">
                  <c:v>2236.0</c:v>
                </c:pt>
                <c:pt idx="4936">
                  <c:v>2236.0</c:v>
                </c:pt>
                <c:pt idx="4937">
                  <c:v>2236.0</c:v>
                </c:pt>
                <c:pt idx="4938">
                  <c:v>2236.0</c:v>
                </c:pt>
                <c:pt idx="4939">
                  <c:v>2236.0</c:v>
                </c:pt>
                <c:pt idx="4940">
                  <c:v>2236.0</c:v>
                </c:pt>
                <c:pt idx="4941">
                  <c:v>2237.0</c:v>
                </c:pt>
                <c:pt idx="4942">
                  <c:v>2237.0</c:v>
                </c:pt>
                <c:pt idx="4943">
                  <c:v>2237.0</c:v>
                </c:pt>
                <c:pt idx="4944">
                  <c:v>2237.0</c:v>
                </c:pt>
                <c:pt idx="4945">
                  <c:v>2238.0</c:v>
                </c:pt>
                <c:pt idx="4946">
                  <c:v>2238.0</c:v>
                </c:pt>
                <c:pt idx="4947">
                  <c:v>2239.0</c:v>
                </c:pt>
                <c:pt idx="4948">
                  <c:v>2239.0</c:v>
                </c:pt>
                <c:pt idx="4949">
                  <c:v>2239.0</c:v>
                </c:pt>
                <c:pt idx="4950">
                  <c:v>2239.0</c:v>
                </c:pt>
                <c:pt idx="4951">
                  <c:v>2239.0</c:v>
                </c:pt>
                <c:pt idx="4952">
                  <c:v>2239.0</c:v>
                </c:pt>
                <c:pt idx="4953">
                  <c:v>2239.0</c:v>
                </c:pt>
                <c:pt idx="4954">
                  <c:v>2239.0</c:v>
                </c:pt>
                <c:pt idx="4955">
                  <c:v>2239.0</c:v>
                </c:pt>
                <c:pt idx="4956">
                  <c:v>2239.0</c:v>
                </c:pt>
                <c:pt idx="4957">
                  <c:v>2239.0</c:v>
                </c:pt>
                <c:pt idx="4958">
                  <c:v>2239.0</c:v>
                </c:pt>
                <c:pt idx="4959">
                  <c:v>2239.0</c:v>
                </c:pt>
                <c:pt idx="4960">
                  <c:v>2240.0</c:v>
                </c:pt>
                <c:pt idx="4961">
                  <c:v>2240.0</c:v>
                </c:pt>
                <c:pt idx="4962">
                  <c:v>2241.0</c:v>
                </c:pt>
                <c:pt idx="4963">
                  <c:v>2242.0</c:v>
                </c:pt>
                <c:pt idx="4964">
                  <c:v>2242.0</c:v>
                </c:pt>
                <c:pt idx="4965">
                  <c:v>2242.0</c:v>
                </c:pt>
                <c:pt idx="4966">
                  <c:v>2243.0</c:v>
                </c:pt>
                <c:pt idx="4967">
                  <c:v>2244.0</c:v>
                </c:pt>
                <c:pt idx="4968">
                  <c:v>2244.0</c:v>
                </c:pt>
                <c:pt idx="4969">
                  <c:v>2245.0</c:v>
                </c:pt>
                <c:pt idx="4970">
                  <c:v>2245.0</c:v>
                </c:pt>
                <c:pt idx="4971">
                  <c:v>2246.0</c:v>
                </c:pt>
                <c:pt idx="4972">
                  <c:v>2247.0</c:v>
                </c:pt>
                <c:pt idx="4973">
                  <c:v>2248.0</c:v>
                </c:pt>
                <c:pt idx="4974">
                  <c:v>2249.0</c:v>
                </c:pt>
                <c:pt idx="4975">
                  <c:v>2250.0</c:v>
                </c:pt>
                <c:pt idx="4976">
                  <c:v>2251.0</c:v>
                </c:pt>
                <c:pt idx="4977">
                  <c:v>2251.0</c:v>
                </c:pt>
                <c:pt idx="4978">
                  <c:v>2251.0</c:v>
                </c:pt>
                <c:pt idx="4979">
                  <c:v>2252.0</c:v>
                </c:pt>
                <c:pt idx="4980">
                  <c:v>2252.0</c:v>
                </c:pt>
                <c:pt idx="4981">
                  <c:v>2253.0</c:v>
                </c:pt>
                <c:pt idx="4982">
                  <c:v>2254.0</c:v>
                </c:pt>
                <c:pt idx="4983">
                  <c:v>2255.0</c:v>
                </c:pt>
                <c:pt idx="4984">
                  <c:v>2256.0</c:v>
                </c:pt>
                <c:pt idx="4985">
                  <c:v>2257.0</c:v>
                </c:pt>
                <c:pt idx="4986">
                  <c:v>2258.0</c:v>
                </c:pt>
                <c:pt idx="4987">
                  <c:v>2259.0</c:v>
                </c:pt>
                <c:pt idx="4988">
                  <c:v>2260.0</c:v>
                </c:pt>
                <c:pt idx="4989">
                  <c:v>2261.0</c:v>
                </c:pt>
                <c:pt idx="4990">
                  <c:v>2262.0</c:v>
                </c:pt>
                <c:pt idx="4991">
                  <c:v>2263.0</c:v>
                </c:pt>
                <c:pt idx="4992">
                  <c:v>2264.0</c:v>
                </c:pt>
                <c:pt idx="4993">
                  <c:v>2265.0</c:v>
                </c:pt>
                <c:pt idx="4994">
                  <c:v>2266.0</c:v>
                </c:pt>
                <c:pt idx="4995">
                  <c:v>2267.0</c:v>
                </c:pt>
                <c:pt idx="4996">
                  <c:v>2268.0</c:v>
                </c:pt>
                <c:pt idx="4997">
                  <c:v>2269.0</c:v>
                </c:pt>
                <c:pt idx="4998">
                  <c:v>2270.0</c:v>
                </c:pt>
                <c:pt idx="4999">
                  <c:v>2271.0</c:v>
                </c:pt>
                <c:pt idx="5000">
                  <c:v>2272.0</c:v>
                </c:pt>
                <c:pt idx="5001">
                  <c:v>2273.0</c:v>
                </c:pt>
                <c:pt idx="5002">
                  <c:v>2274.0</c:v>
                </c:pt>
                <c:pt idx="5003">
                  <c:v>2275.0</c:v>
                </c:pt>
                <c:pt idx="5004">
                  <c:v>2276.0</c:v>
                </c:pt>
                <c:pt idx="5005">
                  <c:v>2277.0</c:v>
                </c:pt>
                <c:pt idx="5006">
                  <c:v>2277.0</c:v>
                </c:pt>
                <c:pt idx="5007">
                  <c:v>2277.0</c:v>
                </c:pt>
                <c:pt idx="5008">
                  <c:v>2277.0</c:v>
                </c:pt>
                <c:pt idx="5009">
                  <c:v>2277.0</c:v>
                </c:pt>
                <c:pt idx="5010">
                  <c:v>2277.0</c:v>
                </c:pt>
                <c:pt idx="5011">
                  <c:v>2277.0</c:v>
                </c:pt>
                <c:pt idx="5012">
                  <c:v>2277.0</c:v>
                </c:pt>
                <c:pt idx="5013">
                  <c:v>2277.0</c:v>
                </c:pt>
                <c:pt idx="5014">
                  <c:v>2277.0</c:v>
                </c:pt>
                <c:pt idx="5015">
                  <c:v>2277.0</c:v>
                </c:pt>
                <c:pt idx="5016">
                  <c:v>2277.0</c:v>
                </c:pt>
                <c:pt idx="5017">
                  <c:v>2277.0</c:v>
                </c:pt>
                <c:pt idx="5018">
                  <c:v>2277.0</c:v>
                </c:pt>
                <c:pt idx="5019">
                  <c:v>2277.0</c:v>
                </c:pt>
                <c:pt idx="5020">
                  <c:v>2277.0</c:v>
                </c:pt>
                <c:pt idx="5021">
                  <c:v>2277.0</c:v>
                </c:pt>
                <c:pt idx="5022">
                  <c:v>2277.0</c:v>
                </c:pt>
                <c:pt idx="5023">
                  <c:v>2277.0</c:v>
                </c:pt>
                <c:pt idx="5024">
                  <c:v>2278.0</c:v>
                </c:pt>
                <c:pt idx="5025">
                  <c:v>2278.0</c:v>
                </c:pt>
                <c:pt idx="5026">
                  <c:v>2278.0</c:v>
                </c:pt>
                <c:pt idx="5027">
                  <c:v>2278.0</c:v>
                </c:pt>
                <c:pt idx="5028">
                  <c:v>2278.0</c:v>
                </c:pt>
                <c:pt idx="5029">
                  <c:v>2278.0</c:v>
                </c:pt>
                <c:pt idx="5030">
                  <c:v>2279.0</c:v>
                </c:pt>
                <c:pt idx="5031">
                  <c:v>2279.0</c:v>
                </c:pt>
                <c:pt idx="5032">
                  <c:v>2279.0</c:v>
                </c:pt>
                <c:pt idx="5033">
                  <c:v>2279.0</c:v>
                </c:pt>
                <c:pt idx="5034">
                  <c:v>2279.0</c:v>
                </c:pt>
                <c:pt idx="5035">
                  <c:v>2279.0</c:v>
                </c:pt>
                <c:pt idx="5036">
                  <c:v>2279.0</c:v>
                </c:pt>
                <c:pt idx="5037">
                  <c:v>2280.0</c:v>
                </c:pt>
                <c:pt idx="5038">
                  <c:v>2280.0</c:v>
                </c:pt>
                <c:pt idx="5039">
                  <c:v>2281.0</c:v>
                </c:pt>
                <c:pt idx="5040">
                  <c:v>2282.0</c:v>
                </c:pt>
                <c:pt idx="5041">
                  <c:v>2282.0</c:v>
                </c:pt>
                <c:pt idx="5042">
                  <c:v>2282.0</c:v>
                </c:pt>
                <c:pt idx="5043">
                  <c:v>2282.0</c:v>
                </c:pt>
                <c:pt idx="5044">
                  <c:v>2282.0</c:v>
                </c:pt>
                <c:pt idx="5045">
                  <c:v>2282.0</c:v>
                </c:pt>
                <c:pt idx="5046">
                  <c:v>2282.0</c:v>
                </c:pt>
                <c:pt idx="5047">
                  <c:v>2282.0</c:v>
                </c:pt>
                <c:pt idx="5048">
                  <c:v>2282.0</c:v>
                </c:pt>
                <c:pt idx="5049">
                  <c:v>2282.0</c:v>
                </c:pt>
                <c:pt idx="5050">
                  <c:v>2282.0</c:v>
                </c:pt>
                <c:pt idx="5051">
                  <c:v>2282.0</c:v>
                </c:pt>
                <c:pt idx="5052">
                  <c:v>2283.0</c:v>
                </c:pt>
                <c:pt idx="5053">
                  <c:v>2283.0</c:v>
                </c:pt>
                <c:pt idx="5054">
                  <c:v>2283.0</c:v>
                </c:pt>
                <c:pt idx="5055">
                  <c:v>2283.0</c:v>
                </c:pt>
                <c:pt idx="5056">
                  <c:v>2284.0</c:v>
                </c:pt>
                <c:pt idx="5057">
                  <c:v>2284.0</c:v>
                </c:pt>
                <c:pt idx="5058">
                  <c:v>2285.0</c:v>
                </c:pt>
                <c:pt idx="5059">
                  <c:v>2285.0</c:v>
                </c:pt>
                <c:pt idx="5060">
                  <c:v>2285.0</c:v>
                </c:pt>
                <c:pt idx="5061">
                  <c:v>2286.0</c:v>
                </c:pt>
                <c:pt idx="5062">
                  <c:v>2287.0</c:v>
                </c:pt>
                <c:pt idx="5063">
                  <c:v>2287.0</c:v>
                </c:pt>
                <c:pt idx="5064">
                  <c:v>2287.0</c:v>
                </c:pt>
                <c:pt idx="5065">
                  <c:v>2287.0</c:v>
                </c:pt>
                <c:pt idx="5066">
                  <c:v>2287.0</c:v>
                </c:pt>
                <c:pt idx="5067">
                  <c:v>2288.0</c:v>
                </c:pt>
                <c:pt idx="5068">
                  <c:v>2288.0</c:v>
                </c:pt>
                <c:pt idx="5069">
                  <c:v>2288.0</c:v>
                </c:pt>
                <c:pt idx="5070">
                  <c:v>2288.0</c:v>
                </c:pt>
                <c:pt idx="5071">
                  <c:v>2288.0</c:v>
                </c:pt>
                <c:pt idx="5072">
                  <c:v>2288.0</c:v>
                </c:pt>
                <c:pt idx="5073">
                  <c:v>2288.0</c:v>
                </c:pt>
                <c:pt idx="5074">
                  <c:v>2288.0</c:v>
                </c:pt>
                <c:pt idx="5075">
                  <c:v>2288.0</c:v>
                </c:pt>
                <c:pt idx="5076">
                  <c:v>2288.0</c:v>
                </c:pt>
                <c:pt idx="5077">
                  <c:v>2288.0</c:v>
                </c:pt>
                <c:pt idx="5078">
                  <c:v>2289.0</c:v>
                </c:pt>
                <c:pt idx="5079">
                  <c:v>2290.0</c:v>
                </c:pt>
                <c:pt idx="5080">
                  <c:v>2290.0</c:v>
                </c:pt>
                <c:pt idx="5081">
                  <c:v>2291.0</c:v>
                </c:pt>
                <c:pt idx="5082">
                  <c:v>2291.0</c:v>
                </c:pt>
                <c:pt idx="5083">
                  <c:v>2291.0</c:v>
                </c:pt>
                <c:pt idx="5084">
                  <c:v>2291.0</c:v>
                </c:pt>
                <c:pt idx="5085">
                  <c:v>2291.0</c:v>
                </c:pt>
                <c:pt idx="5086">
                  <c:v>2291.0</c:v>
                </c:pt>
                <c:pt idx="5087">
                  <c:v>2291.0</c:v>
                </c:pt>
                <c:pt idx="5088">
                  <c:v>2291.0</c:v>
                </c:pt>
                <c:pt idx="5089">
                  <c:v>2291.0</c:v>
                </c:pt>
                <c:pt idx="5090">
                  <c:v>2291.0</c:v>
                </c:pt>
                <c:pt idx="5091">
                  <c:v>2291.0</c:v>
                </c:pt>
                <c:pt idx="5092">
                  <c:v>2291.0</c:v>
                </c:pt>
                <c:pt idx="5093">
                  <c:v>2291.0</c:v>
                </c:pt>
                <c:pt idx="5094">
                  <c:v>2291.0</c:v>
                </c:pt>
                <c:pt idx="5095">
                  <c:v>2291.0</c:v>
                </c:pt>
                <c:pt idx="5096">
                  <c:v>2291.0</c:v>
                </c:pt>
                <c:pt idx="5097">
                  <c:v>2291.0</c:v>
                </c:pt>
                <c:pt idx="5098">
                  <c:v>2291.0</c:v>
                </c:pt>
                <c:pt idx="5099">
                  <c:v>2291.0</c:v>
                </c:pt>
                <c:pt idx="5100">
                  <c:v>2291.0</c:v>
                </c:pt>
                <c:pt idx="5101">
                  <c:v>2291.0</c:v>
                </c:pt>
                <c:pt idx="5102">
                  <c:v>2292.0</c:v>
                </c:pt>
                <c:pt idx="5103">
                  <c:v>2293.0</c:v>
                </c:pt>
                <c:pt idx="5104">
                  <c:v>2294.0</c:v>
                </c:pt>
                <c:pt idx="5105">
                  <c:v>2295.0</c:v>
                </c:pt>
                <c:pt idx="5106">
                  <c:v>2296.0</c:v>
                </c:pt>
                <c:pt idx="5107">
                  <c:v>2297.0</c:v>
                </c:pt>
                <c:pt idx="5108">
                  <c:v>2298.0</c:v>
                </c:pt>
                <c:pt idx="5109">
                  <c:v>2299.0</c:v>
                </c:pt>
                <c:pt idx="5110">
                  <c:v>2300.0</c:v>
                </c:pt>
                <c:pt idx="5111">
                  <c:v>2301.0</c:v>
                </c:pt>
                <c:pt idx="5112">
                  <c:v>2302.0</c:v>
                </c:pt>
                <c:pt idx="5113">
                  <c:v>2303.0</c:v>
                </c:pt>
                <c:pt idx="5114">
                  <c:v>2303.0</c:v>
                </c:pt>
                <c:pt idx="5115">
                  <c:v>2303.0</c:v>
                </c:pt>
                <c:pt idx="5116">
                  <c:v>2303.0</c:v>
                </c:pt>
                <c:pt idx="5117">
                  <c:v>2304.0</c:v>
                </c:pt>
                <c:pt idx="5118">
                  <c:v>2304.0</c:v>
                </c:pt>
                <c:pt idx="5119">
                  <c:v>2305.0</c:v>
                </c:pt>
                <c:pt idx="5120">
                  <c:v>2306.0</c:v>
                </c:pt>
                <c:pt idx="5121">
                  <c:v>2306.0</c:v>
                </c:pt>
                <c:pt idx="5122">
                  <c:v>2307.0</c:v>
                </c:pt>
                <c:pt idx="5123">
                  <c:v>2308.0</c:v>
                </c:pt>
                <c:pt idx="5124">
                  <c:v>2309.0</c:v>
                </c:pt>
                <c:pt idx="5125">
                  <c:v>2309.0</c:v>
                </c:pt>
                <c:pt idx="5126">
                  <c:v>2310.0</c:v>
                </c:pt>
                <c:pt idx="5127">
                  <c:v>2310.0</c:v>
                </c:pt>
                <c:pt idx="5128">
                  <c:v>2311.0</c:v>
                </c:pt>
                <c:pt idx="5129">
                  <c:v>2312.0</c:v>
                </c:pt>
                <c:pt idx="5130">
                  <c:v>2313.0</c:v>
                </c:pt>
                <c:pt idx="5131">
                  <c:v>2314.0</c:v>
                </c:pt>
                <c:pt idx="5132">
                  <c:v>2315.0</c:v>
                </c:pt>
                <c:pt idx="5133">
                  <c:v>2316.0</c:v>
                </c:pt>
                <c:pt idx="5134">
                  <c:v>2317.0</c:v>
                </c:pt>
                <c:pt idx="5135">
                  <c:v>2317.0</c:v>
                </c:pt>
                <c:pt idx="5136">
                  <c:v>2318.0</c:v>
                </c:pt>
                <c:pt idx="5137">
                  <c:v>2319.0</c:v>
                </c:pt>
                <c:pt idx="5138">
                  <c:v>2319.0</c:v>
                </c:pt>
                <c:pt idx="5139">
                  <c:v>2319.0</c:v>
                </c:pt>
                <c:pt idx="5140">
                  <c:v>2320.0</c:v>
                </c:pt>
                <c:pt idx="5141">
                  <c:v>2320.0</c:v>
                </c:pt>
                <c:pt idx="5142">
                  <c:v>2321.0</c:v>
                </c:pt>
                <c:pt idx="5143">
                  <c:v>2321.0</c:v>
                </c:pt>
                <c:pt idx="5144">
                  <c:v>2322.0</c:v>
                </c:pt>
                <c:pt idx="5145">
                  <c:v>2323.0</c:v>
                </c:pt>
                <c:pt idx="5146">
                  <c:v>2324.0</c:v>
                </c:pt>
                <c:pt idx="5147">
                  <c:v>2325.0</c:v>
                </c:pt>
                <c:pt idx="5148">
                  <c:v>2326.0</c:v>
                </c:pt>
                <c:pt idx="5149">
                  <c:v>2327.0</c:v>
                </c:pt>
                <c:pt idx="5150">
                  <c:v>2328.0</c:v>
                </c:pt>
                <c:pt idx="5151">
                  <c:v>2329.0</c:v>
                </c:pt>
                <c:pt idx="5152">
                  <c:v>2330.0</c:v>
                </c:pt>
                <c:pt idx="5153">
                  <c:v>2331.0</c:v>
                </c:pt>
                <c:pt idx="5154">
                  <c:v>2332.0</c:v>
                </c:pt>
                <c:pt idx="5155">
                  <c:v>2333.0</c:v>
                </c:pt>
                <c:pt idx="5156">
                  <c:v>2333.0</c:v>
                </c:pt>
                <c:pt idx="5157">
                  <c:v>2334.0</c:v>
                </c:pt>
                <c:pt idx="5158">
                  <c:v>2335.0</c:v>
                </c:pt>
                <c:pt idx="5159">
                  <c:v>2336.0</c:v>
                </c:pt>
                <c:pt idx="5160">
                  <c:v>2337.0</c:v>
                </c:pt>
                <c:pt idx="5161">
                  <c:v>2338.0</c:v>
                </c:pt>
                <c:pt idx="5162">
                  <c:v>2339.0</c:v>
                </c:pt>
                <c:pt idx="5163">
                  <c:v>2339.0</c:v>
                </c:pt>
                <c:pt idx="5164">
                  <c:v>2340.0</c:v>
                </c:pt>
                <c:pt idx="5165">
                  <c:v>2341.0</c:v>
                </c:pt>
                <c:pt idx="5166">
                  <c:v>2342.0</c:v>
                </c:pt>
                <c:pt idx="5167">
                  <c:v>2343.0</c:v>
                </c:pt>
                <c:pt idx="5168">
                  <c:v>2344.0</c:v>
                </c:pt>
                <c:pt idx="5169">
                  <c:v>2345.0</c:v>
                </c:pt>
                <c:pt idx="5170">
                  <c:v>2346.0</c:v>
                </c:pt>
                <c:pt idx="5171">
                  <c:v>2347.0</c:v>
                </c:pt>
                <c:pt idx="5172">
                  <c:v>2348.0</c:v>
                </c:pt>
                <c:pt idx="5173">
                  <c:v>2349.0</c:v>
                </c:pt>
                <c:pt idx="5174">
                  <c:v>2350.0</c:v>
                </c:pt>
                <c:pt idx="5175">
                  <c:v>2350.0</c:v>
                </c:pt>
                <c:pt idx="5176">
                  <c:v>2351.0</c:v>
                </c:pt>
                <c:pt idx="5177">
                  <c:v>2351.0</c:v>
                </c:pt>
                <c:pt idx="5178">
                  <c:v>2352.0</c:v>
                </c:pt>
                <c:pt idx="5179">
                  <c:v>2352.0</c:v>
                </c:pt>
                <c:pt idx="5180">
                  <c:v>2353.0</c:v>
                </c:pt>
                <c:pt idx="5181">
                  <c:v>2353.0</c:v>
                </c:pt>
                <c:pt idx="5182">
                  <c:v>2353.0</c:v>
                </c:pt>
                <c:pt idx="5183">
                  <c:v>2354.0</c:v>
                </c:pt>
                <c:pt idx="5184">
                  <c:v>2355.0</c:v>
                </c:pt>
                <c:pt idx="5185">
                  <c:v>2355.0</c:v>
                </c:pt>
                <c:pt idx="5186">
                  <c:v>2356.0</c:v>
                </c:pt>
                <c:pt idx="5187">
                  <c:v>2357.0</c:v>
                </c:pt>
                <c:pt idx="5188">
                  <c:v>2357.0</c:v>
                </c:pt>
                <c:pt idx="5189">
                  <c:v>2357.0</c:v>
                </c:pt>
                <c:pt idx="5190">
                  <c:v>2358.0</c:v>
                </c:pt>
                <c:pt idx="5191">
                  <c:v>2359.0</c:v>
                </c:pt>
                <c:pt idx="5192">
                  <c:v>2360.0</c:v>
                </c:pt>
                <c:pt idx="5193">
                  <c:v>2361.0</c:v>
                </c:pt>
                <c:pt idx="5194">
                  <c:v>2361.0</c:v>
                </c:pt>
                <c:pt idx="5195">
                  <c:v>2361.0</c:v>
                </c:pt>
                <c:pt idx="5196">
                  <c:v>2361.0</c:v>
                </c:pt>
                <c:pt idx="5197">
                  <c:v>2361.0</c:v>
                </c:pt>
                <c:pt idx="5198">
                  <c:v>2362.0</c:v>
                </c:pt>
                <c:pt idx="5199">
                  <c:v>2362.0</c:v>
                </c:pt>
                <c:pt idx="5200">
                  <c:v>2362.0</c:v>
                </c:pt>
                <c:pt idx="5201">
                  <c:v>2362.0</c:v>
                </c:pt>
                <c:pt idx="5202">
                  <c:v>2362.0</c:v>
                </c:pt>
                <c:pt idx="5203">
                  <c:v>2362.0</c:v>
                </c:pt>
                <c:pt idx="5204">
                  <c:v>2362.0</c:v>
                </c:pt>
                <c:pt idx="5205">
                  <c:v>2362.0</c:v>
                </c:pt>
                <c:pt idx="5206">
                  <c:v>2363.0</c:v>
                </c:pt>
                <c:pt idx="5207">
                  <c:v>2363.0</c:v>
                </c:pt>
                <c:pt idx="5208">
                  <c:v>2364.0</c:v>
                </c:pt>
                <c:pt idx="5209">
                  <c:v>2364.0</c:v>
                </c:pt>
                <c:pt idx="5210">
                  <c:v>2364.0</c:v>
                </c:pt>
                <c:pt idx="5211">
                  <c:v>2364.0</c:v>
                </c:pt>
                <c:pt idx="5212">
                  <c:v>2365.0</c:v>
                </c:pt>
                <c:pt idx="5213">
                  <c:v>2366.0</c:v>
                </c:pt>
                <c:pt idx="5214">
                  <c:v>2366.0</c:v>
                </c:pt>
                <c:pt idx="5215">
                  <c:v>2366.0</c:v>
                </c:pt>
                <c:pt idx="5216">
                  <c:v>2366.0</c:v>
                </c:pt>
                <c:pt idx="5217">
                  <c:v>2366.0</c:v>
                </c:pt>
                <c:pt idx="5218">
                  <c:v>2366.0</c:v>
                </c:pt>
                <c:pt idx="5219">
                  <c:v>2366.0</c:v>
                </c:pt>
                <c:pt idx="5220">
                  <c:v>2366.0</c:v>
                </c:pt>
                <c:pt idx="5221">
                  <c:v>2366.0</c:v>
                </c:pt>
                <c:pt idx="5222">
                  <c:v>2366.0</c:v>
                </c:pt>
                <c:pt idx="5223">
                  <c:v>2366.0</c:v>
                </c:pt>
                <c:pt idx="5224">
                  <c:v>2366.0</c:v>
                </c:pt>
                <c:pt idx="5225">
                  <c:v>2366.0</c:v>
                </c:pt>
                <c:pt idx="5226">
                  <c:v>2366.0</c:v>
                </c:pt>
                <c:pt idx="5227">
                  <c:v>2366.0</c:v>
                </c:pt>
                <c:pt idx="5228">
                  <c:v>2366.0</c:v>
                </c:pt>
                <c:pt idx="5229">
                  <c:v>2366.0</c:v>
                </c:pt>
                <c:pt idx="5230">
                  <c:v>2366.0</c:v>
                </c:pt>
                <c:pt idx="5231">
                  <c:v>2366.0</c:v>
                </c:pt>
                <c:pt idx="5232">
                  <c:v>2366.0</c:v>
                </c:pt>
                <c:pt idx="5233">
                  <c:v>2366.0</c:v>
                </c:pt>
                <c:pt idx="5234">
                  <c:v>2366.0</c:v>
                </c:pt>
                <c:pt idx="5235">
                  <c:v>2366.0</c:v>
                </c:pt>
                <c:pt idx="5236">
                  <c:v>2366.0</c:v>
                </c:pt>
                <c:pt idx="5237">
                  <c:v>2366.0</c:v>
                </c:pt>
                <c:pt idx="5238">
                  <c:v>2366.0</c:v>
                </c:pt>
                <c:pt idx="5239">
                  <c:v>2366.0</c:v>
                </c:pt>
                <c:pt idx="5240">
                  <c:v>2366.0</c:v>
                </c:pt>
                <c:pt idx="5241">
                  <c:v>2366.0</c:v>
                </c:pt>
                <c:pt idx="5242">
                  <c:v>2366.0</c:v>
                </c:pt>
                <c:pt idx="5243">
                  <c:v>2366.0</c:v>
                </c:pt>
                <c:pt idx="5244">
                  <c:v>2366.0</c:v>
                </c:pt>
                <c:pt idx="5245">
                  <c:v>2366.0</c:v>
                </c:pt>
                <c:pt idx="5246">
                  <c:v>2367.0</c:v>
                </c:pt>
                <c:pt idx="5247">
                  <c:v>2367.0</c:v>
                </c:pt>
                <c:pt idx="5248">
                  <c:v>2367.0</c:v>
                </c:pt>
                <c:pt idx="5249">
                  <c:v>2367.0</c:v>
                </c:pt>
                <c:pt idx="5250">
                  <c:v>2367.0</c:v>
                </c:pt>
                <c:pt idx="5251">
                  <c:v>2367.0</c:v>
                </c:pt>
                <c:pt idx="5252">
                  <c:v>2367.0</c:v>
                </c:pt>
                <c:pt idx="5253">
                  <c:v>2367.0</c:v>
                </c:pt>
                <c:pt idx="5254">
                  <c:v>2367.0</c:v>
                </c:pt>
                <c:pt idx="5255">
                  <c:v>2367.0</c:v>
                </c:pt>
                <c:pt idx="5256">
                  <c:v>2367.0</c:v>
                </c:pt>
                <c:pt idx="5257">
                  <c:v>2367.0</c:v>
                </c:pt>
                <c:pt idx="5258">
                  <c:v>2367.0</c:v>
                </c:pt>
                <c:pt idx="5259">
                  <c:v>2367.0</c:v>
                </c:pt>
                <c:pt idx="5260">
                  <c:v>2367.0</c:v>
                </c:pt>
                <c:pt idx="5261">
                  <c:v>2367.0</c:v>
                </c:pt>
                <c:pt idx="5262">
                  <c:v>2368.0</c:v>
                </c:pt>
                <c:pt idx="5263">
                  <c:v>2368.0</c:v>
                </c:pt>
                <c:pt idx="5264">
                  <c:v>2368.0</c:v>
                </c:pt>
                <c:pt idx="5265">
                  <c:v>2369.0</c:v>
                </c:pt>
                <c:pt idx="5266">
                  <c:v>2369.0</c:v>
                </c:pt>
                <c:pt idx="5267">
                  <c:v>2369.0</c:v>
                </c:pt>
                <c:pt idx="5268">
                  <c:v>2370.0</c:v>
                </c:pt>
                <c:pt idx="5269">
                  <c:v>2370.0</c:v>
                </c:pt>
                <c:pt idx="5270">
                  <c:v>2370.0</c:v>
                </c:pt>
                <c:pt idx="5271">
                  <c:v>2371.0</c:v>
                </c:pt>
                <c:pt idx="5272">
                  <c:v>2372.0</c:v>
                </c:pt>
                <c:pt idx="5273">
                  <c:v>2372.0</c:v>
                </c:pt>
                <c:pt idx="5274">
                  <c:v>2372.0</c:v>
                </c:pt>
                <c:pt idx="5275">
                  <c:v>2373.0</c:v>
                </c:pt>
                <c:pt idx="5276">
                  <c:v>2374.0</c:v>
                </c:pt>
                <c:pt idx="5277">
                  <c:v>2375.0</c:v>
                </c:pt>
                <c:pt idx="5278">
                  <c:v>2376.0</c:v>
                </c:pt>
                <c:pt idx="5279">
                  <c:v>2377.0</c:v>
                </c:pt>
                <c:pt idx="5280">
                  <c:v>2378.0</c:v>
                </c:pt>
                <c:pt idx="5281">
                  <c:v>2379.0</c:v>
                </c:pt>
                <c:pt idx="5282">
                  <c:v>2380.0</c:v>
                </c:pt>
                <c:pt idx="5283">
                  <c:v>2381.0</c:v>
                </c:pt>
                <c:pt idx="5284">
                  <c:v>2382.0</c:v>
                </c:pt>
                <c:pt idx="5285">
                  <c:v>2383.0</c:v>
                </c:pt>
                <c:pt idx="5286">
                  <c:v>2383.0</c:v>
                </c:pt>
                <c:pt idx="5287">
                  <c:v>2383.0</c:v>
                </c:pt>
                <c:pt idx="5288">
                  <c:v>2383.0</c:v>
                </c:pt>
                <c:pt idx="5289">
                  <c:v>2383.0</c:v>
                </c:pt>
                <c:pt idx="5290">
                  <c:v>2383.0</c:v>
                </c:pt>
                <c:pt idx="5291">
                  <c:v>2384.0</c:v>
                </c:pt>
                <c:pt idx="5292">
                  <c:v>2385.0</c:v>
                </c:pt>
                <c:pt idx="5293">
                  <c:v>2385.0</c:v>
                </c:pt>
                <c:pt idx="5294">
                  <c:v>2385.0</c:v>
                </c:pt>
                <c:pt idx="5295">
                  <c:v>2385.0</c:v>
                </c:pt>
                <c:pt idx="5296">
                  <c:v>2385.0</c:v>
                </c:pt>
                <c:pt idx="5297">
                  <c:v>2385.0</c:v>
                </c:pt>
                <c:pt idx="5298">
                  <c:v>2386.0</c:v>
                </c:pt>
                <c:pt idx="5299">
                  <c:v>2387.0</c:v>
                </c:pt>
                <c:pt idx="5300">
                  <c:v>2387.0</c:v>
                </c:pt>
                <c:pt idx="5301">
                  <c:v>2388.0</c:v>
                </c:pt>
                <c:pt idx="5302">
                  <c:v>2389.0</c:v>
                </c:pt>
                <c:pt idx="5303">
                  <c:v>2390.0</c:v>
                </c:pt>
                <c:pt idx="5304">
                  <c:v>2390.0</c:v>
                </c:pt>
                <c:pt idx="5305">
                  <c:v>2390.0</c:v>
                </c:pt>
                <c:pt idx="5306">
                  <c:v>2391.0</c:v>
                </c:pt>
                <c:pt idx="5307">
                  <c:v>2391.0</c:v>
                </c:pt>
                <c:pt idx="5308">
                  <c:v>2392.0</c:v>
                </c:pt>
                <c:pt idx="5309">
                  <c:v>2393.0</c:v>
                </c:pt>
                <c:pt idx="5310">
                  <c:v>2394.0</c:v>
                </c:pt>
                <c:pt idx="5311">
                  <c:v>2394.0</c:v>
                </c:pt>
                <c:pt idx="5312">
                  <c:v>2395.0</c:v>
                </c:pt>
                <c:pt idx="5313">
                  <c:v>2396.0</c:v>
                </c:pt>
                <c:pt idx="5314">
                  <c:v>2396.0</c:v>
                </c:pt>
                <c:pt idx="5315">
                  <c:v>2396.0</c:v>
                </c:pt>
                <c:pt idx="5316">
                  <c:v>2397.0</c:v>
                </c:pt>
                <c:pt idx="5317">
                  <c:v>2398.0</c:v>
                </c:pt>
                <c:pt idx="5318">
                  <c:v>2398.0</c:v>
                </c:pt>
                <c:pt idx="5319">
                  <c:v>2399.0</c:v>
                </c:pt>
                <c:pt idx="5320">
                  <c:v>2400.0</c:v>
                </c:pt>
                <c:pt idx="5321">
                  <c:v>2401.0</c:v>
                </c:pt>
                <c:pt idx="5322">
                  <c:v>2402.0</c:v>
                </c:pt>
                <c:pt idx="5323">
                  <c:v>2403.0</c:v>
                </c:pt>
                <c:pt idx="5324">
                  <c:v>2404.0</c:v>
                </c:pt>
                <c:pt idx="5325">
                  <c:v>2405.0</c:v>
                </c:pt>
                <c:pt idx="5326">
                  <c:v>2405.0</c:v>
                </c:pt>
                <c:pt idx="5327">
                  <c:v>2405.0</c:v>
                </c:pt>
                <c:pt idx="5328">
                  <c:v>2405.0</c:v>
                </c:pt>
                <c:pt idx="5329">
                  <c:v>2406.0</c:v>
                </c:pt>
                <c:pt idx="5330">
                  <c:v>2407.0</c:v>
                </c:pt>
                <c:pt idx="5331">
                  <c:v>2408.0</c:v>
                </c:pt>
                <c:pt idx="5332">
                  <c:v>2409.0</c:v>
                </c:pt>
                <c:pt idx="5333">
                  <c:v>2409.0</c:v>
                </c:pt>
                <c:pt idx="5334">
                  <c:v>2409.0</c:v>
                </c:pt>
                <c:pt idx="5335">
                  <c:v>2409.0</c:v>
                </c:pt>
                <c:pt idx="5336">
                  <c:v>2409.0</c:v>
                </c:pt>
                <c:pt idx="5337">
                  <c:v>2410.0</c:v>
                </c:pt>
                <c:pt idx="5338">
                  <c:v>2411.0</c:v>
                </c:pt>
                <c:pt idx="5339">
                  <c:v>2412.0</c:v>
                </c:pt>
                <c:pt idx="5340">
                  <c:v>2413.0</c:v>
                </c:pt>
                <c:pt idx="5341">
                  <c:v>2414.0</c:v>
                </c:pt>
                <c:pt idx="5342">
                  <c:v>2415.0</c:v>
                </c:pt>
                <c:pt idx="5343">
                  <c:v>2415.0</c:v>
                </c:pt>
                <c:pt idx="5344">
                  <c:v>2415.0</c:v>
                </c:pt>
                <c:pt idx="5345">
                  <c:v>2416.0</c:v>
                </c:pt>
                <c:pt idx="5346">
                  <c:v>2417.0</c:v>
                </c:pt>
                <c:pt idx="5347">
                  <c:v>2418.0</c:v>
                </c:pt>
                <c:pt idx="5348">
                  <c:v>2419.0</c:v>
                </c:pt>
                <c:pt idx="5349">
                  <c:v>2420.0</c:v>
                </c:pt>
                <c:pt idx="5350">
                  <c:v>2421.0</c:v>
                </c:pt>
                <c:pt idx="5351">
                  <c:v>2422.0</c:v>
                </c:pt>
                <c:pt idx="5352">
                  <c:v>2423.0</c:v>
                </c:pt>
                <c:pt idx="5353">
                  <c:v>2423.0</c:v>
                </c:pt>
                <c:pt idx="5354">
                  <c:v>2424.0</c:v>
                </c:pt>
                <c:pt idx="5355">
                  <c:v>2424.0</c:v>
                </c:pt>
                <c:pt idx="5356">
                  <c:v>2424.0</c:v>
                </c:pt>
                <c:pt idx="5357">
                  <c:v>2425.0</c:v>
                </c:pt>
                <c:pt idx="5358">
                  <c:v>2425.0</c:v>
                </c:pt>
                <c:pt idx="5359">
                  <c:v>2425.0</c:v>
                </c:pt>
                <c:pt idx="5360">
                  <c:v>2425.0</c:v>
                </c:pt>
                <c:pt idx="5361">
                  <c:v>2425.0</c:v>
                </c:pt>
                <c:pt idx="5362">
                  <c:v>2425.0</c:v>
                </c:pt>
                <c:pt idx="5363">
                  <c:v>2426.0</c:v>
                </c:pt>
                <c:pt idx="5364">
                  <c:v>2427.0</c:v>
                </c:pt>
                <c:pt idx="5365">
                  <c:v>2428.0</c:v>
                </c:pt>
                <c:pt idx="5366">
                  <c:v>2428.0</c:v>
                </c:pt>
                <c:pt idx="5367">
                  <c:v>2429.0</c:v>
                </c:pt>
                <c:pt idx="5368">
                  <c:v>2430.0</c:v>
                </c:pt>
                <c:pt idx="5369">
                  <c:v>2431.0</c:v>
                </c:pt>
                <c:pt idx="5370">
                  <c:v>2431.0</c:v>
                </c:pt>
                <c:pt idx="5371">
                  <c:v>2432.0</c:v>
                </c:pt>
                <c:pt idx="5372">
                  <c:v>2433.0</c:v>
                </c:pt>
                <c:pt idx="5373">
                  <c:v>2434.0</c:v>
                </c:pt>
                <c:pt idx="5374">
                  <c:v>2435.0</c:v>
                </c:pt>
                <c:pt idx="5375">
                  <c:v>2436.0</c:v>
                </c:pt>
                <c:pt idx="5376">
                  <c:v>2437.0</c:v>
                </c:pt>
                <c:pt idx="5377">
                  <c:v>2437.0</c:v>
                </c:pt>
                <c:pt idx="5378">
                  <c:v>2438.0</c:v>
                </c:pt>
                <c:pt idx="5379">
                  <c:v>2439.0</c:v>
                </c:pt>
                <c:pt idx="5380">
                  <c:v>2439.0</c:v>
                </c:pt>
                <c:pt idx="5381">
                  <c:v>2440.0</c:v>
                </c:pt>
                <c:pt idx="5382">
                  <c:v>2441.0</c:v>
                </c:pt>
                <c:pt idx="5383">
                  <c:v>2442.0</c:v>
                </c:pt>
                <c:pt idx="5384">
                  <c:v>2443.0</c:v>
                </c:pt>
                <c:pt idx="5385">
                  <c:v>2443.0</c:v>
                </c:pt>
                <c:pt idx="5386">
                  <c:v>2443.0</c:v>
                </c:pt>
                <c:pt idx="5387">
                  <c:v>2443.0</c:v>
                </c:pt>
                <c:pt idx="5388">
                  <c:v>2443.0</c:v>
                </c:pt>
                <c:pt idx="5389">
                  <c:v>2443.0</c:v>
                </c:pt>
                <c:pt idx="5390">
                  <c:v>2443.0</c:v>
                </c:pt>
                <c:pt idx="5391">
                  <c:v>2443.0</c:v>
                </c:pt>
                <c:pt idx="5392">
                  <c:v>2444.0</c:v>
                </c:pt>
                <c:pt idx="5393">
                  <c:v>2444.0</c:v>
                </c:pt>
                <c:pt idx="5394">
                  <c:v>2444.0</c:v>
                </c:pt>
                <c:pt idx="5395">
                  <c:v>2445.0</c:v>
                </c:pt>
                <c:pt idx="5396">
                  <c:v>2446.0</c:v>
                </c:pt>
                <c:pt idx="5397">
                  <c:v>2447.0</c:v>
                </c:pt>
                <c:pt idx="5398">
                  <c:v>2448.0</c:v>
                </c:pt>
                <c:pt idx="5399">
                  <c:v>2448.0</c:v>
                </c:pt>
                <c:pt idx="5400">
                  <c:v>2449.0</c:v>
                </c:pt>
                <c:pt idx="5401">
                  <c:v>2450.0</c:v>
                </c:pt>
                <c:pt idx="5402">
                  <c:v>2451.0</c:v>
                </c:pt>
                <c:pt idx="5403">
                  <c:v>2451.0</c:v>
                </c:pt>
                <c:pt idx="5404">
                  <c:v>2451.0</c:v>
                </c:pt>
                <c:pt idx="5405">
                  <c:v>2452.0</c:v>
                </c:pt>
                <c:pt idx="5406">
                  <c:v>2452.0</c:v>
                </c:pt>
                <c:pt idx="5407">
                  <c:v>2452.0</c:v>
                </c:pt>
                <c:pt idx="5408">
                  <c:v>2452.0</c:v>
                </c:pt>
                <c:pt idx="5409">
                  <c:v>2452.0</c:v>
                </c:pt>
                <c:pt idx="5410">
                  <c:v>2453.0</c:v>
                </c:pt>
                <c:pt idx="5411">
                  <c:v>2454.0</c:v>
                </c:pt>
                <c:pt idx="5412">
                  <c:v>2454.0</c:v>
                </c:pt>
                <c:pt idx="5413">
                  <c:v>2455.0</c:v>
                </c:pt>
                <c:pt idx="5414">
                  <c:v>2455.0</c:v>
                </c:pt>
                <c:pt idx="5415">
                  <c:v>2455.0</c:v>
                </c:pt>
                <c:pt idx="5416">
                  <c:v>2456.0</c:v>
                </c:pt>
                <c:pt idx="5417">
                  <c:v>2457.0</c:v>
                </c:pt>
                <c:pt idx="5418">
                  <c:v>2457.0</c:v>
                </c:pt>
                <c:pt idx="5419">
                  <c:v>2457.0</c:v>
                </c:pt>
                <c:pt idx="5420">
                  <c:v>2458.0</c:v>
                </c:pt>
                <c:pt idx="5421">
                  <c:v>2459.0</c:v>
                </c:pt>
                <c:pt idx="5422">
                  <c:v>2460.0</c:v>
                </c:pt>
                <c:pt idx="5423">
                  <c:v>2460.0</c:v>
                </c:pt>
                <c:pt idx="5424">
                  <c:v>2461.0</c:v>
                </c:pt>
                <c:pt idx="5425">
                  <c:v>2462.0</c:v>
                </c:pt>
                <c:pt idx="5426">
                  <c:v>2462.0</c:v>
                </c:pt>
                <c:pt idx="5427">
                  <c:v>2463.0</c:v>
                </c:pt>
                <c:pt idx="5428">
                  <c:v>2464.0</c:v>
                </c:pt>
                <c:pt idx="5429">
                  <c:v>2465.0</c:v>
                </c:pt>
                <c:pt idx="5430">
                  <c:v>2465.0</c:v>
                </c:pt>
                <c:pt idx="5431">
                  <c:v>2466.0</c:v>
                </c:pt>
                <c:pt idx="5432">
                  <c:v>2466.0</c:v>
                </c:pt>
                <c:pt idx="5433">
                  <c:v>2467.0</c:v>
                </c:pt>
                <c:pt idx="5434">
                  <c:v>2467.0</c:v>
                </c:pt>
                <c:pt idx="5435">
                  <c:v>2467.0</c:v>
                </c:pt>
                <c:pt idx="5436">
                  <c:v>2467.0</c:v>
                </c:pt>
                <c:pt idx="5437">
                  <c:v>2467.0</c:v>
                </c:pt>
                <c:pt idx="5438">
                  <c:v>2468.0</c:v>
                </c:pt>
                <c:pt idx="5439">
                  <c:v>2468.0</c:v>
                </c:pt>
                <c:pt idx="5440">
                  <c:v>2469.0</c:v>
                </c:pt>
                <c:pt idx="5441">
                  <c:v>2470.0</c:v>
                </c:pt>
                <c:pt idx="5442">
                  <c:v>2471.0</c:v>
                </c:pt>
                <c:pt idx="5443">
                  <c:v>2472.0</c:v>
                </c:pt>
                <c:pt idx="5444">
                  <c:v>2473.0</c:v>
                </c:pt>
                <c:pt idx="5445">
                  <c:v>2474.0</c:v>
                </c:pt>
                <c:pt idx="5446">
                  <c:v>2475.0</c:v>
                </c:pt>
                <c:pt idx="5447">
                  <c:v>2476.0</c:v>
                </c:pt>
                <c:pt idx="5448">
                  <c:v>2477.0</c:v>
                </c:pt>
                <c:pt idx="5449">
                  <c:v>2478.0</c:v>
                </c:pt>
                <c:pt idx="5450">
                  <c:v>2479.0</c:v>
                </c:pt>
                <c:pt idx="5451">
                  <c:v>2480.0</c:v>
                </c:pt>
                <c:pt idx="5452">
                  <c:v>2481.0</c:v>
                </c:pt>
                <c:pt idx="5453">
                  <c:v>2482.0</c:v>
                </c:pt>
                <c:pt idx="5454">
                  <c:v>2483.0</c:v>
                </c:pt>
                <c:pt idx="5455">
                  <c:v>2484.0</c:v>
                </c:pt>
                <c:pt idx="5456">
                  <c:v>2485.0</c:v>
                </c:pt>
                <c:pt idx="5457">
                  <c:v>2486.0</c:v>
                </c:pt>
                <c:pt idx="5458">
                  <c:v>2487.0</c:v>
                </c:pt>
                <c:pt idx="5459">
                  <c:v>2488.0</c:v>
                </c:pt>
                <c:pt idx="5460">
                  <c:v>2488.0</c:v>
                </c:pt>
                <c:pt idx="5461">
                  <c:v>2488.0</c:v>
                </c:pt>
                <c:pt idx="5462">
                  <c:v>2488.0</c:v>
                </c:pt>
                <c:pt idx="5463">
                  <c:v>2488.0</c:v>
                </c:pt>
                <c:pt idx="5464">
                  <c:v>2488.0</c:v>
                </c:pt>
                <c:pt idx="5465">
                  <c:v>2488.0</c:v>
                </c:pt>
                <c:pt idx="5466">
                  <c:v>2489.0</c:v>
                </c:pt>
                <c:pt idx="5467">
                  <c:v>2489.0</c:v>
                </c:pt>
                <c:pt idx="5468">
                  <c:v>2489.0</c:v>
                </c:pt>
                <c:pt idx="5469">
                  <c:v>2489.0</c:v>
                </c:pt>
                <c:pt idx="5470">
                  <c:v>2489.0</c:v>
                </c:pt>
                <c:pt idx="5471">
                  <c:v>2489.0</c:v>
                </c:pt>
                <c:pt idx="5472">
                  <c:v>2489.0</c:v>
                </c:pt>
                <c:pt idx="5473">
                  <c:v>2489.0</c:v>
                </c:pt>
                <c:pt idx="5474">
                  <c:v>2489.0</c:v>
                </c:pt>
                <c:pt idx="5475">
                  <c:v>2489.0</c:v>
                </c:pt>
                <c:pt idx="5476">
                  <c:v>2489.0</c:v>
                </c:pt>
                <c:pt idx="5477">
                  <c:v>2489.0</c:v>
                </c:pt>
                <c:pt idx="5478">
                  <c:v>2489.0</c:v>
                </c:pt>
                <c:pt idx="5479">
                  <c:v>2489.0</c:v>
                </c:pt>
                <c:pt idx="5480">
                  <c:v>2489.0</c:v>
                </c:pt>
                <c:pt idx="5481">
                  <c:v>2490.0</c:v>
                </c:pt>
                <c:pt idx="5482">
                  <c:v>2490.0</c:v>
                </c:pt>
                <c:pt idx="5483">
                  <c:v>2491.0</c:v>
                </c:pt>
                <c:pt idx="5484">
                  <c:v>2492.0</c:v>
                </c:pt>
                <c:pt idx="5485">
                  <c:v>2492.0</c:v>
                </c:pt>
                <c:pt idx="5486">
                  <c:v>2492.0</c:v>
                </c:pt>
                <c:pt idx="5487">
                  <c:v>2492.0</c:v>
                </c:pt>
                <c:pt idx="5488">
                  <c:v>2492.0</c:v>
                </c:pt>
                <c:pt idx="5489">
                  <c:v>2492.0</c:v>
                </c:pt>
                <c:pt idx="5490">
                  <c:v>2492.0</c:v>
                </c:pt>
                <c:pt idx="5491">
                  <c:v>2492.0</c:v>
                </c:pt>
                <c:pt idx="5492">
                  <c:v>2492.0</c:v>
                </c:pt>
                <c:pt idx="5493">
                  <c:v>2492.0</c:v>
                </c:pt>
                <c:pt idx="5494">
                  <c:v>2492.0</c:v>
                </c:pt>
                <c:pt idx="5495">
                  <c:v>2492.0</c:v>
                </c:pt>
                <c:pt idx="5496">
                  <c:v>2492.0</c:v>
                </c:pt>
                <c:pt idx="5497">
                  <c:v>2493.0</c:v>
                </c:pt>
                <c:pt idx="5498">
                  <c:v>2494.0</c:v>
                </c:pt>
                <c:pt idx="5499">
                  <c:v>2495.0</c:v>
                </c:pt>
                <c:pt idx="5500">
                  <c:v>2496.0</c:v>
                </c:pt>
                <c:pt idx="5501">
                  <c:v>2497.0</c:v>
                </c:pt>
                <c:pt idx="5502">
                  <c:v>2498.0</c:v>
                </c:pt>
                <c:pt idx="5503">
                  <c:v>2498.0</c:v>
                </c:pt>
                <c:pt idx="5504">
                  <c:v>2498.0</c:v>
                </c:pt>
                <c:pt idx="5505">
                  <c:v>2498.0</c:v>
                </c:pt>
                <c:pt idx="5506">
                  <c:v>2498.0</c:v>
                </c:pt>
                <c:pt idx="5507">
                  <c:v>2499.0</c:v>
                </c:pt>
                <c:pt idx="5508">
                  <c:v>2500.0</c:v>
                </c:pt>
                <c:pt idx="5509">
                  <c:v>2500.0</c:v>
                </c:pt>
                <c:pt idx="5510">
                  <c:v>2500.0</c:v>
                </c:pt>
                <c:pt idx="5511">
                  <c:v>2501.0</c:v>
                </c:pt>
                <c:pt idx="5512">
                  <c:v>2501.0</c:v>
                </c:pt>
                <c:pt idx="5513">
                  <c:v>2502.0</c:v>
                </c:pt>
                <c:pt idx="5514">
                  <c:v>2502.0</c:v>
                </c:pt>
                <c:pt idx="5515">
                  <c:v>2503.0</c:v>
                </c:pt>
                <c:pt idx="5516">
                  <c:v>2503.0</c:v>
                </c:pt>
                <c:pt idx="5517">
                  <c:v>2503.0</c:v>
                </c:pt>
                <c:pt idx="5518">
                  <c:v>2504.0</c:v>
                </c:pt>
                <c:pt idx="5519">
                  <c:v>2504.0</c:v>
                </c:pt>
                <c:pt idx="5520">
                  <c:v>2504.0</c:v>
                </c:pt>
                <c:pt idx="5521">
                  <c:v>2505.0</c:v>
                </c:pt>
                <c:pt idx="5522">
                  <c:v>2506.0</c:v>
                </c:pt>
                <c:pt idx="5523">
                  <c:v>2506.0</c:v>
                </c:pt>
                <c:pt idx="5524">
                  <c:v>2506.0</c:v>
                </c:pt>
                <c:pt idx="5525">
                  <c:v>2506.0</c:v>
                </c:pt>
                <c:pt idx="5526">
                  <c:v>2507.0</c:v>
                </c:pt>
                <c:pt idx="5527">
                  <c:v>2507.0</c:v>
                </c:pt>
                <c:pt idx="5528">
                  <c:v>2508.0</c:v>
                </c:pt>
                <c:pt idx="5529">
                  <c:v>2508.0</c:v>
                </c:pt>
                <c:pt idx="5530">
                  <c:v>2508.0</c:v>
                </c:pt>
                <c:pt idx="5531">
                  <c:v>2508.0</c:v>
                </c:pt>
                <c:pt idx="5532">
                  <c:v>2508.0</c:v>
                </c:pt>
                <c:pt idx="5533">
                  <c:v>2508.0</c:v>
                </c:pt>
                <c:pt idx="5534">
                  <c:v>2508.0</c:v>
                </c:pt>
                <c:pt idx="5535">
                  <c:v>2508.0</c:v>
                </c:pt>
                <c:pt idx="5536">
                  <c:v>2508.0</c:v>
                </c:pt>
                <c:pt idx="5537">
                  <c:v>2509.0</c:v>
                </c:pt>
                <c:pt idx="5538">
                  <c:v>2509.0</c:v>
                </c:pt>
                <c:pt idx="5539">
                  <c:v>2510.0</c:v>
                </c:pt>
                <c:pt idx="5540">
                  <c:v>2511.0</c:v>
                </c:pt>
                <c:pt idx="5541">
                  <c:v>2511.0</c:v>
                </c:pt>
                <c:pt idx="5542">
                  <c:v>2511.0</c:v>
                </c:pt>
                <c:pt idx="5543">
                  <c:v>2511.0</c:v>
                </c:pt>
                <c:pt idx="5544">
                  <c:v>2512.0</c:v>
                </c:pt>
                <c:pt idx="5545">
                  <c:v>2512.0</c:v>
                </c:pt>
                <c:pt idx="5546">
                  <c:v>2513.0</c:v>
                </c:pt>
                <c:pt idx="5547">
                  <c:v>2514.0</c:v>
                </c:pt>
                <c:pt idx="5548">
                  <c:v>2514.0</c:v>
                </c:pt>
                <c:pt idx="5549">
                  <c:v>2515.0</c:v>
                </c:pt>
                <c:pt idx="5550">
                  <c:v>2516.0</c:v>
                </c:pt>
                <c:pt idx="5551">
                  <c:v>2516.0</c:v>
                </c:pt>
                <c:pt idx="5552">
                  <c:v>2516.0</c:v>
                </c:pt>
                <c:pt idx="5553">
                  <c:v>2517.0</c:v>
                </c:pt>
                <c:pt idx="5554">
                  <c:v>2517.0</c:v>
                </c:pt>
                <c:pt idx="5555">
                  <c:v>2518.0</c:v>
                </c:pt>
                <c:pt idx="5556">
                  <c:v>2519.0</c:v>
                </c:pt>
                <c:pt idx="5557">
                  <c:v>2520.0</c:v>
                </c:pt>
                <c:pt idx="5558">
                  <c:v>2521.0</c:v>
                </c:pt>
                <c:pt idx="5559">
                  <c:v>2522.0</c:v>
                </c:pt>
                <c:pt idx="5560">
                  <c:v>2523.0</c:v>
                </c:pt>
                <c:pt idx="5561">
                  <c:v>2524.0</c:v>
                </c:pt>
                <c:pt idx="5562">
                  <c:v>2525.0</c:v>
                </c:pt>
                <c:pt idx="5563">
                  <c:v>2526.0</c:v>
                </c:pt>
                <c:pt idx="5564">
                  <c:v>2526.0</c:v>
                </c:pt>
                <c:pt idx="5565">
                  <c:v>2526.0</c:v>
                </c:pt>
                <c:pt idx="5566">
                  <c:v>2527.0</c:v>
                </c:pt>
                <c:pt idx="5567">
                  <c:v>2528.0</c:v>
                </c:pt>
                <c:pt idx="5568">
                  <c:v>2529.0</c:v>
                </c:pt>
                <c:pt idx="5569">
                  <c:v>2529.0</c:v>
                </c:pt>
                <c:pt idx="5570">
                  <c:v>2529.0</c:v>
                </c:pt>
                <c:pt idx="5571">
                  <c:v>2529.0</c:v>
                </c:pt>
                <c:pt idx="5572">
                  <c:v>2529.0</c:v>
                </c:pt>
                <c:pt idx="5573">
                  <c:v>2529.0</c:v>
                </c:pt>
                <c:pt idx="5574">
                  <c:v>2529.0</c:v>
                </c:pt>
                <c:pt idx="5575">
                  <c:v>2529.0</c:v>
                </c:pt>
                <c:pt idx="5576">
                  <c:v>2530.0</c:v>
                </c:pt>
                <c:pt idx="5577">
                  <c:v>2530.0</c:v>
                </c:pt>
                <c:pt idx="5578">
                  <c:v>2531.0</c:v>
                </c:pt>
                <c:pt idx="5579">
                  <c:v>2531.0</c:v>
                </c:pt>
                <c:pt idx="5580">
                  <c:v>2531.0</c:v>
                </c:pt>
                <c:pt idx="5581">
                  <c:v>2531.0</c:v>
                </c:pt>
                <c:pt idx="5582">
                  <c:v>2531.0</c:v>
                </c:pt>
                <c:pt idx="5583">
                  <c:v>2531.0</c:v>
                </c:pt>
                <c:pt idx="5584">
                  <c:v>2531.0</c:v>
                </c:pt>
                <c:pt idx="5585">
                  <c:v>2532.0</c:v>
                </c:pt>
                <c:pt idx="5586">
                  <c:v>2532.0</c:v>
                </c:pt>
                <c:pt idx="5587">
                  <c:v>2532.0</c:v>
                </c:pt>
                <c:pt idx="5588">
                  <c:v>2532.0</c:v>
                </c:pt>
                <c:pt idx="5589">
                  <c:v>2532.0</c:v>
                </c:pt>
                <c:pt idx="5590">
                  <c:v>2532.0</c:v>
                </c:pt>
                <c:pt idx="5591">
                  <c:v>2533.0</c:v>
                </c:pt>
                <c:pt idx="5592">
                  <c:v>2534.0</c:v>
                </c:pt>
                <c:pt idx="5593">
                  <c:v>2535.0</c:v>
                </c:pt>
                <c:pt idx="5594">
                  <c:v>2535.0</c:v>
                </c:pt>
                <c:pt idx="5595">
                  <c:v>2536.0</c:v>
                </c:pt>
                <c:pt idx="5596">
                  <c:v>2537.0</c:v>
                </c:pt>
                <c:pt idx="5597">
                  <c:v>2538.0</c:v>
                </c:pt>
                <c:pt idx="5598">
                  <c:v>2538.0</c:v>
                </c:pt>
                <c:pt idx="5599">
                  <c:v>2539.0</c:v>
                </c:pt>
                <c:pt idx="5600">
                  <c:v>2539.0</c:v>
                </c:pt>
                <c:pt idx="5601">
                  <c:v>2540.0</c:v>
                </c:pt>
                <c:pt idx="5602">
                  <c:v>2541.0</c:v>
                </c:pt>
                <c:pt idx="5603">
                  <c:v>2542.0</c:v>
                </c:pt>
                <c:pt idx="5604">
                  <c:v>2543.0</c:v>
                </c:pt>
                <c:pt idx="5605">
                  <c:v>2544.0</c:v>
                </c:pt>
                <c:pt idx="5606">
                  <c:v>2545.0</c:v>
                </c:pt>
                <c:pt idx="5607">
                  <c:v>2546.0</c:v>
                </c:pt>
                <c:pt idx="5608">
                  <c:v>2547.0</c:v>
                </c:pt>
                <c:pt idx="5609">
                  <c:v>2548.0</c:v>
                </c:pt>
                <c:pt idx="5610">
                  <c:v>2548.0</c:v>
                </c:pt>
                <c:pt idx="5611">
                  <c:v>2549.0</c:v>
                </c:pt>
                <c:pt idx="5612">
                  <c:v>2549.0</c:v>
                </c:pt>
                <c:pt idx="5613">
                  <c:v>2549.0</c:v>
                </c:pt>
                <c:pt idx="5614">
                  <c:v>2549.0</c:v>
                </c:pt>
                <c:pt idx="5615">
                  <c:v>2549.0</c:v>
                </c:pt>
                <c:pt idx="5616">
                  <c:v>2549.0</c:v>
                </c:pt>
                <c:pt idx="5617">
                  <c:v>2549.0</c:v>
                </c:pt>
                <c:pt idx="5618">
                  <c:v>2549.0</c:v>
                </c:pt>
                <c:pt idx="5619">
                  <c:v>2549.0</c:v>
                </c:pt>
                <c:pt idx="5620">
                  <c:v>2549.0</c:v>
                </c:pt>
                <c:pt idx="5621">
                  <c:v>2549.0</c:v>
                </c:pt>
                <c:pt idx="5622">
                  <c:v>2549.0</c:v>
                </c:pt>
                <c:pt idx="5623">
                  <c:v>2549.0</c:v>
                </c:pt>
                <c:pt idx="5624">
                  <c:v>2549.0</c:v>
                </c:pt>
                <c:pt idx="5625">
                  <c:v>2550.0</c:v>
                </c:pt>
                <c:pt idx="5626">
                  <c:v>2551.0</c:v>
                </c:pt>
                <c:pt idx="5627">
                  <c:v>2551.0</c:v>
                </c:pt>
                <c:pt idx="5628">
                  <c:v>2551.0</c:v>
                </c:pt>
                <c:pt idx="5629">
                  <c:v>2551.0</c:v>
                </c:pt>
                <c:pt idx="5630">
                  <c:v>2551.0</c:v>
                </c:pt>
                <c:pt idx="5631">
                  <c:v>2552.0</c:v>
                </c:pt>
                <c:pt idx="5632">
                  <c:v>2552.0</c:v>
                </c:pt>
                <c:pt idx="5633">
                  <c:v>2552.0</c:v>
                </c:pt>
                <c:pt idx="5634">
                  <c:v>2553.0</c:v>
                </c:pt>
                <c:pt idx="5635">
                  <c:v>2554.0</c:v>
                </c:pt>
                <c:pt idx="5636">
                  <c:v>2555.0</c:v>
                </c:pt>
                <c:pt idx="5637">
                  <c:v>2556.0</c:v>
                </c:pt>
                <c:pt idx="5638">
                  <c:v>2557.0</c:v>
                </c:pt>
                <c:pt idx="5639">
                  <c:v>2558.0</c:v>
                </c:pt>
                <c:pt idx="5640">
                  <c:v>2559.0</c:v>
                </c:pt>
                <c:pt idx="5641">
                  <c:v>2560.0</c:v>
                </c:pt>
                <c:pt idx="5642">
                  <c:v>2561.0</c:v>
                </c:pt>
                <c:pt idx="5643">
                  <c:v>2561.0</c:v>
                </c:pt>
                <c:pt idx="5644">
                  <c:v>2562.0</c:v>
                </c:pt>
                <c:pt idx="5645">
                  <c:v>2563.0</c:v>
                </c:pt>
                <c:pt idx="5646">
                  <c:v>2564.0</c:v>
                </c:pt>
                <c:pt idx="5647">
                  <c:v>2565.0</c:v>
                </c:pt>
                <c:pt idx="5648">
                  <c:v>2565.0</c:v>
                </c:pt>
                <c:pt idx="5649">
                  <c:v>2565.0</c:v>
                </c:pt>
                <c:pt idx="5650">
                  <c:v>2565.0</c:v>
                </c:pt>
                <c:pt idx="5651">
                  <c:v>2565.0</c:v>
                </c:pt>
                <c:pt idx="5652">
                  <c:v>2565.0</c:v>
                </c:pt>
                <c:pt idx="5653">
                  <c:v>2565.0</c:v>
                </c:pt>
                <c:pt idx="5654">
                  <c:v>2566.0</c:v>
                </c:pt>
                <c:pt idx="5655">
                  <c:v>2567.0</c:v>
                </c:pt>
                <c:pt idx="5656">
                  <c:v>2568.0</c:v>
                </c:pt>
                <c:pt idx="5657">
                  <c:v>2568.0</c:v>
                </c:pt>
                <c:pt idx="5658">
                  <c:v>2568.0</c:v>
                </c:pt>
                <c:pt idx="5659">
                  <c:v>2568.0</c:v>
                </c:pt>
                <c:pt idx="5660">
                  <c:v>2569.0</c:v>
                </c:pt>
                <c:pt idx="5661">
                  <c:v>2569.0</c:v>
                </c:pt>
                <c:pt idx="5662">
                  <c:v>2569.0</c:v>
                </c:pt>
                <c:pt idx="5663">
                  <c:v>2569.0</c:v>
                </c:pt>
                <c:pt idx="5664">
                  <c:v>2570.0</c:v>
                </c:pt>
                <c:pt idx="5665">
                  <c:v>2570.0</c:v>
                </c:pt>
                <c:pt idx="5666">
                  <c:v>2570.0</c:v>
                </c:pt>
                <c:pt idx="5667">
                  <c:v>2571.0</c:v>
                </c:pt>
                <c:pt idx="5668">
                  <c:v>2571.0</c:v>
                </c:pt>
                <c:pt idx="5669">
                  <c:v>2572.0</c:v>
                </c:pt>
                <c:pt idx="5670">
                  <c:v>2572.0</c:v>
                </c:pt>
                <c:pt idx="5671">
                  <c:v>2573.0</c:v>
                </c:pt>
                <c:pt idx="5672">
                  <c:v>2573.0</c:v>
                </c:pt>
                <c:pt idx="5673">
                  <c:v>2574.0</c:v>
                </c:pt>
                <c:pt idx="5674">
                  <c:v>2574.0</c:v>
                </c:pt>
                <c:pt idx="5675">
                  <c:v>2574.0</c:v>
                </c:pt>
                <c:pt idx="5676">
                  <c:v>2574.0</c:v>
                </c:pt>
                <c:pt idx="5677">
                  <c:v>2574.0</c:v>
                </c:pt>
                <c:pt idx="5678">
                  <c:v>2574.0</c:v>
                </c:pt>
                <c:pt idx="5679">
                  <c:v>2575.0</c:v>
                </c:pt>
                <c:pt idx="5680">
                  <c:v>2576.0</c:v>
                </c:pt>
                <c:pt idx="5681">
                  <c:v>2576.0</c:v>
                </c:pt>
                <c:pt idx="5682">
                  <c:v>2577.0</c:v>
                </c:pt>
                <c:pt idx="5683">
                  <c:v>2577.0</c:v>
                </c:pt>
                <c:pt idx="5684">
                  <c:v>2578.0</c:v>
                </c:pt>
                <c:pt idx="5685">
                  <c:v>2579.0</c:v>
                </c:pt>
                <c:pt idx="5686">
                  <c:v>2580.0</c:v>
                </c:pt>
                <c:pt idx="5687">
                  <c:v>2581.0</c:v>
                </c:pt>
                <c:pt idx="5688">
                  <c:v>2582.0</c:v>
                </c:pt>
                <c:pt idx="5689">
                  <c:v>2583.0</c:v>
                </c:pt>
                <c:pt idx="5690">
                  <c:v>2584.0</c:v>
                </c:pt>
                <c:pt idx="5691">
                  <c:v>2585.0</c:v>
                </c:pt>
                <c:pt idx="5692">
                  <c:v>2586.0</c:v>
                </c:pt>
                <c:pt idx="5693">
                  <c:v>2586.0</c:v>
                </c:pt>
                <c:pt idx="5694">
                  <c:v>2586.0</c:v>
                </c:pt>
                <c:pt idx="5695">
                  <c:v>2587.0</c:v>
                </c:pt>
                <c:pt idx="5696">
                  <c:v>2588.0</c:v>
                </c:pt>
                <c:pt idx="5697">
                  <c:v>2589.0</c:v>
                </c:pt>
                <c:pt idx="5698">
                  <c:v>2589.0</c:v>
                </c:pt>
                <c:pt idx="5699">
                  <c:v>2589.0</c:v>
                </c:pt>
                <c:pt idx="5700">
                  <c:v>2589.0</c:v>
                </c:pt>
                <c:pt idx="5701">
                  <c:v>2589.0</c:v>
                </c:pt>
                <c:pt idx="5702">
                  <c:v>2590.0</c:v>
                </c:pt>
                <c:pt idx="5703">
                  <c:v>2591.0</c:v>
                </c:pt>
                <c:pt idx="5704">
                  <c:v>2592.0</c:v>
                </c:pt>
                <c:pt idx="5705">
                  <c:v>2593.0</c:v>
                </c:pt>
                <c:pt idx="5706">
                  <c:v>2594.0</c:v>
                </c:pt>
                <c:pt idx="5707">
                  <c:v>2595.0</c:v>
                </c:pt>
                <c:pt idx="5708">
                  <c:v>2596.0</c:v>
                </c:pt>
                <c:pt idx="5709">
                  <c:v>2596.0</c:v>
                </c:pt>
                <c:pt idx="5710">
                  <c:v>2596.0</c:v>
                </c:pt>
                <c:pt idx="5711">
                  <c:v>2597.0</c:v>
                </c:pt>
                <c:pt idx="5712">
                  <c:v>2598.0</c:v>
                </c:pt>
                <c:pt idx="5713">
                  <c:v>2599.0</c:v>
                </c:pt>
                <c:pt idx="5714">
                  <c:v>2600.0</c:v>
                </c:pt>
                <c:pt idx="5715">
                  <c:v>2601.0</c:v>
                </c:pt>
                <c:pt idx="5716">
                  <c:v>2602.0</c:v>
                </c:pt>
                <c:pt idx="5717">
                  <c:v>2603.0</c:v>
                </c:pt>
                <c:pt idx="5718">
                  <c:v>2604.0</c:v>
                </c:pt>
                <c:pt idx="5719">
                  <c:v>2605.0</c:v>
                </c:pt>
                <c:pt idx="5720">
                  <c:v>2606.0</c:v>
                </c:pt>
                <c:pt idx="5721">
                  <c:v>2607.0</c:v>
                </c:pt>
                <c:pt idx="5722">
                  <c:v>2608.0</c:v>
                </c:pt>
                <c:pt idx="5723">
                  <c:v>2609.0</c:v>
                </c:pt>
                <c:pt idx="5724">
                  <c:v>2610.0</c:v>
                </c:pt>
                <c:pt idx="5725">
                  <c:v>2611.0</c:v>
                </c:pt>
                <c:pt idx="5726">
                  <c:v>2612.0</c:v>
                </c:pt>
                <c:pt idx="5727">
                  <c:v>2612.0</c:v>
                </c:pt>
                <c:pt idx="5728">
                  <c:v>2612.0</c:v>
                </c:pt>
                <c:pt idx="5729">
                  <c:v>2613.0</c:v>
                </c:pt>
                <c:pt idx="5730">
                  <c:v>2613.0</c:v>
                </c:pt>
                <c:pt idx="5731">
                  <c:v>2613.0</c:v>
                </c:pt>
                <c:pt idx="5732">
                  <c:v>2613.0</c:v>
                </c:pt>
                <c:pt idx="5733">
                  <c:v>2613.0</c:v>
                </c:pt>
                <c:pt idx="5734">
                  <c:v>2613.0</c:v>
                </c:pt>
                <c:pt idx="5735">
                  <c:v>2613.0</c:v>
                </c:pt>
                <c:pt idx="5736">
                  <c:v>2613.0</c:v>
                </c:pt>
                <c:pt idx="5737">
                  <c:v>2614.0</c:v>
                </c:pt>
                <c:pt idx="5738">
                  <c:v>2615.0</c:v>
                </c:pt>
                <c:pt idx="5739">
                  <c:v>2616.0</c:v>
                </c:pt>
                <c:pt idx="5740">
                  <c:v>2617.0</c:v>
                </c:pt>
                <c:pt idx="5741">
                  <c:v>2617.0</c:v>
                </c:pt>
                <c:pt idx="5742">
                  <c:v>2617.0</c:v>
                </c:pt>
                <c:pt idx="5743">
                  <c:v>2618.0</c:v>
                </c:pt>
                <c:pt idx="5744">
                  <c:v>2619.0</c:v>
                </c:pt>
                <c:pt idx="5745">
                  <c:v>2620.0</c:v>
                </c:pt>
                <c:pt idx="5746">
                  <c:v>2620.0</c:v>
                </c:pt>
                <c:pt idx="5747">
                  <c:v>2621.0</c:v>
                </c:pt>
                <c:pt idx="5748">
                  <c:v>2621.0</c:v>
                </c:pt>
                <c:pt idx="5749">
                  <c:v>2622.0</c:v>
                </c:pt>
                <c:pt idx="5750">
                  <c:v>2622.0</c:v>
                </c:pt>
                <c:pt idx="5751">
                  <c:v>2622.0</c:v>
                </c:pt>
                <c:pt idx="5752">
                  <c:v>2622.0</c:v>
                </c:pt>
                <c:pt idx="5753">
                  <c:v>2622.0</c:v>
                </c:pt>
                <c:pt idx="5754">
                  <c:v>2622.0</c:v>
                </c:pt>
                <c:pt idx="5755">
                  <c:v>2622.0</c:v>
                </c:pt>
                <c:pt idx="5756">
                  <c:v>2622.0</c:v>
                </c:pt>
                <c:pt idx="5757">
                  <c:v>2623.0</c:v>
                </c:pt>
                <c:pt idx="5758">
                  <c:v>2624.0</c:v>
                </c:pt>
                <c:pt idx="5759">
                  <c:v>2624.0</c:v>
                </c:pt>
                <c:pt idx="5760">
                  <c:v>2624.0</c:v>
                </c:pt>
                <c:pt idx="5761">
                  <c:v>2625.0</c:v>
                </c:pt>
                <c:pt idx="5762">
                  <c:v>2625.0</c:v>
                </c:pt>
                <c:pt idx="5763">
                  <c:v>2625.0</c:v>
                </c:pt>
                <c:pt idx="5764">
                  <c:v>2626.0</c:v>
                </c:pt>
                <c:pt idx="5765">
                  <c:v>2626.0</c:v>
                </c:pt>
                <c:pt idx="5766">
                  <c:v>2626.0</c:v>
                </c:pt>
                <c:pt idx="5767">
                  <c:v>2626.0</c:v>
                </c:pt>
                <c:pt idx="5768">
                  <c:v>2626.0</c:v>
                </c:pt>
                <c:pt idx="5769">
                  <c:v>2626.0</c:v>
                </c:pt>
                <c:pt idx="5770">
                  <c:v>2626.0</c:v>
                </c:pt>
                <c:pt idx="5771">
                  <c:v>2626.0</c:v>
                </c:pt>
                <c:pt idx="5772">
                  <c:v>2626.0</c:v>
                </c:pt>
                <c:pt idx="5773">
                  <c:v>2627.0</c:v>
                </c:pt>
                <c:pt idx="5774">
                  <c:v>2628.0</c:v>
                </c:pt>
                <c:pt idx="5775">
                  <c:v>2628.0</c:v>
                </c:pt>
                <c:pt idx="5776">
                  <c:v>2628.0</c:v>
                </c:pt>
                <c:pt idx="5777">
                  <c:v>2628.0</c:v>
                </c:pt>
                <c:pt idx="5778">
                  <c:v>2628.0</c:v>
                </c:pt>
                <c:pt idx="5779">
                  <c:v>2628.0</c:v>
                </c:pt>
                <c:pt idx="5780">
                  <c:v>2628.0</c:v>
                </c:pt>
                <c:pt idx="5781">
                  <c:v>2628.0</c:v>
                </c:pt>
                <c:pt idx="5782">
                  <c:v>2628.0</c:v>
                </c:pt>
                <c:pt idx="5783">
                  <c:v>2628.0</c:v>
                </c:pt>
                <c:pt idx="5784">
                  <c:v>2628.0</c:v>
                </c:pt>
                <c:pt idx="5785">
                  <c:v>2628.0</c:v>
                </c:pt>
                <c:pt idx="5786">
                  <c:v>2628.0</c:v>
                </c:pt>
                <c:pt idx="5787">
                  <c:v>2628.0</c:v>
                </c:pt>
                <c:pt idx="5788">
                  <c:v>2628.0</c:v>
                </c:pt>
                <c:pt idx="5789">
                  <c:v>2628.0</c:v>
                </c:pt>
                <c:pt idx="5790">
                  <c:v>2628.0</c:v>
                </c:pt>
                <c:pt idx="5791">
                  <c:v>2628.0</c:v>
                </c:pt>
                <c:pt idx="5792">
                  <c:v>2628.0</c:v>
                </c:pt>
                <c:pt idx="5793">
                  <c:v>2629.0</c:v>
                </c:pt>
                <c:pt idx="5794">
                  <c:v>2630.0</c:v>
                </c:pt>
                <c:pt idx="5795">
                  <c:v>2631.0</c:v>
                </c:pt>
                <c:pt idx="5796">
                  <c:v>2631.0</c:v>
                </c:pt>
                <c:pt idx="5797">
                  <c:v>2632.0</c:v>
                </c:pt>
                <c:pt idx="5798">
                  <c:v>2633.0</c:v>
                </c:pt>
                <c:pt idx="5799">
                  <c:v>2634.0</c:v>
                </c:pt>
                <c:pt idx="5800">
                  <c:v>2635.0</c:v>
                </c:pt>
                <c:pt idx="5801">
                  <c:v>2636.0</c:v>
                </c:pt>
                <c:pt idx="5802">
                  <c:v>2636.0</c:v>
                </c:pt>
                <c:pt idx="5803">
                  <c:v>2637.0</c:v>
                </c:pt>
                <c:pt idx="5804">
                  <c:v>2637.0</c:v>
                </c:pt>
                <c:pt idx="5805">
                  <c:v>2637.0</c:v>
                </c:pt>
                <c:pt idx="5806">
                  <c:v>2637.0</c:v>
                </c:pt>
                <c:pt idx="5807">
                  <c:v>2638.0</c:v>
                </c:pt>
                <c:pt idx="5808">
                  <c:v>2638.0</c:v>
                </c:pt>
                <c:pt idx="5809">
                  <c:v>2638.0</c:v>
                </c:pt>
                <c:pt idx="5810">
                  <c:v>2639.0</c:v>
                </c:pt>
                <c:pt idx="5811">
                  <c:v>2640.0</c:v>
                </c:pt>
                <c:pt idx="5812">
                  <c:v>2641.0</c:v>
                </c:pt>
                <c:pt idx="5813">
                  <c:v>2641.0</c:v>
                </c:pt>
                <c:pt idx="5814">
                  <c:v>2641.0</c:v>
                </c:pt>
                <c:pt idx="5815">
                  <c:v>2642.0</c:v>
                </c:pt>
                <c:pt idx="5816">
                  <c:v>2643.0</c:v>
                </c:pt>
                <c:pt idx="5817">
                  <c:v>2643.0</c:v>
                </c:pt>
                <c:pt idx="5818">
                  <c:v>2643.0</c:v>
                </c:pt>
                <c:pt idx="5819">
                  <c:v>2643.0</c:v>
                </c:pt>
                <c:pt idx="5820">
                  <c:v>2643.0</c:v>
                </c:pt>
                <c:pt idx="5821">
                  <c:v>2644.0</c:v>
                </c:pt>
                <c:pt idx="5822">
                  <c:v>2644.0</c:v>
                </c:pt>
                <c:pt idx="5823">
                  <c:v>2644.0</c:v>
                </c:pt>
                <c:pt idx="5824">
                  <c:v>2644.0</c:v>
                </c:pt>
                <c:pt idx="5825">
                  <c:v>2644.0</c:v>
                </c:pt>
                <c:pt idx="5826">
                  <c:v>2644.0</c:v>
                </c:pt>
                <c:pt idx="5827">
                  <c:v>2644.0</c:v>
                </c:pt>
                <c:pt idx="5828">
                  <c:v>2644.0</c:v>
                </c:pt>
                <c:pt idx="5829">
                  <c:v>2644.0</c:v>
                </c:pt>
                <c:pt idx="5830">
                  <c:v>2644.0</c:v>
                </c:pt>
                <c:pt idx="5831">
                  <c:v>2644.0</c:v>
                </c:pt>
                <c:pt idx="5832">
                  <c:v>2644.0</c:v>
                </c:pt>
                <c:pt idx="5833">
                  <c:v>2644.0</c:v>
                </c:pt>
                <c:pt idx="5834">
                  <c:v>2644.0</c:v>
                </c:pt>
                <c:pt idx="5835">
                  <c:v>2644.0</c:v>
                </c:pt>
                <c:pt idx="5836">
                  <c:v>2645.0</c:v>
                </c:pt>
                <c:pt idx="5837">
                  <c:v>2645.0</c:v>
                </c:pt>
                <c:pt idx="5838">
                  <c:v>2646.0</c:v>
                </c:pt>
                <c:pt idx="5839">
                  <c:v>2647.0</c:v>
                </c:pt>
                <c:pt idx="5840">
                  <c:v>2648.0</c:v>
                </c:pt>
                <c:pt idx="5841">
                  <c:v>2649.0</c:v>
                </c:pt>
                <c:pt idx="5842">
                  <c:v>2649.0</c:v>
                </c:pt>
                <c:pt idx="5843">
                  <c:v>2650.0</c:v>
                </c:pt>
                <c:pt idx="5844">
                  <c:v>2650.0</c:v>
                </c:pt>
                <c:pt idx="5845">
                  <c:v>2651.0</c:v>
                </c:pt>
                <c:pt idx="5846">
                  <c:v>2652.0</c:v>
                </c:pt>
                <c:pt idx="5847">
                  <c:v>2652.0</c:v>
                </c:pt>
                <c:pt idx="5848">
                  <c:v>2652.0</c:v>
                </c:pt>
                <c:pt idx="5849">
                  <c:v>2653.0</c:v>
                </c:pt>
                <c:pt idx="5850">
                  <c:v>2654.0</c:v>
                </c:pt>
                <c:pt idx="5851">
                  <c:v>2655.0</c:v>
                </c:pt>
                <c:pt idx="5852">
                  <c:v>2655.0</c:v>
                </c:pt>
                <c:pt idx="5853">
                  <c:v>2655.0</c:v>
                </c:pt>
                <c:pt idx="5854">
                  <c:v>2656.0</c:v>
                </c:pt>
                <c:pt idx="5855">
                  <c:v>2657.0</c:v>
                </c:pt>
                <c:pt idx="5856">
                  <c:v>2657.0</c:v>
                </c:pt>
                <c:pt idx="5857">
                  <c:v>2658.0</c:v>
                </c:pt>
                <c:pt idx="5858">
                  <c:v>2659.0</c:v>
                </c:pt>
                <c:pt idx="5859">
                  <c:v>2659.0</c:v>
                </c:pt>
                <c:pt idx="5860">
                  <c:v>2659.0</c:v>
                </c:pt>
                <c:pt idx="5861">
                  <c:v>2660.0</c:v>
                </c:pt>
                <c:pt idx="5862">
                  <c:v>2660.0</c:v>
                </c:pt>
                <c:pt idx="5863">
                  <c:v>2660.0</c:v>
                </c:pt>
                <c:pt idx="5864">
                  <c:v>2660.0</c:v>
                </c:pt>
                <c:pt idx="5865">
                  <c:v>2661.0</c:v>
                </c:pt>
                <c:pt idx="5866">
                  <c:v>2662.0</c:v>
                </c:pt>
                <c:pt idx="5867">
                  <c:v>2663.0</c:v>
                </c:pt>
                <c:pt idx="5868">
                  <c:v>2664.0</c:v>
                </c:pt>
                <c:pt idx="5869">
                  <c:v>2664.0</c:v>
                </c:pt>
                <c:pt idx="5870">
                  <c:v>2665.0</c:v>
                </c:pt>
                <c:pt idx="5871">
                  <c:v>2666.0</c:v>
                </c:pt>
                <c:pt idx="5872">
                  <c:v>2666.0</c:v>
                </c:pt>
                <c:pt idx="5873">
                  <c:v>2667.0</c:v>
                </c:pt>
                <c:pt idx="5874">
                  <c:v>2667.0</c:v>
                </c:pt>
                <c:pt idx="5875">
                  <c:v>2667.0</c:v>
                </c:pt>
                <c:pt idx="5876">
                  <c:v>2668.0</c:v>
                </c:pt>
                <c:pt idx="5877">
                  <c:v>2669.0</c:v>
                </c:pt>
                <c:pt idx="5878">
                  <c:v>2670.0</c:v>
                </c:pt>
                <c:pt idx="5879">
                  <c:v>2671.0</c:v>
                </c:pt>
                <c:pt idx="5880">
                  <c:v>2672.0</c:v>
                </c:pt>
                <c:pt idx="5881">
                  <c:v>2672.0</c:v>
                </c:pt>
                <c:pt idx="5882">
                  <c:v>2673.0</c:v>
                </c:pt>
                <c:pt idx="5883">
                  <c:v>2673.0</c:v>
                </c:pt>
                <c:pt idx="5884">
                  <c:v>2673.0</c:v>
                </c:pt>
                <c:pt idx="5885">
                  <c:v>2674.0</c:v>
                </c:pt>
                <c:pt idx="5886">
                  <c:v>2675.0</c:v>
                </c:pt>
                <c:pt idx="5887">
                  <c:v>2676.0</c:v>
                </c:pt>
                <c:pt idx="5888">
                  <c:v>2677.0</c:v>
                </c:pt>
                <c:pt idx="5889">
                  <c:v>2677.0</c:v>
                </c:pt>
                <c:pt idx="5890">
                  <c:v>2677.0</c:v>
                </c:pt>
                <c:pt idx="5891">
                  <c:v>2677.0</c:v>
                </c:pt>
                <c:pt idx="5892">
                  <c:v>2678.0</c:v>
                </c:pt>
                <c:pt idx="5893">
                  <c:v>2679.0</c:v>
                </c:pt>
                <c:pt idx="5894">
                  <c:v>2680.0</c:v>
                </c:pt>
                <c:pt idx="5895">
                  <c:v>2680.0</c:v>
                </c:pt>
                <c:pt idx="5896">
                  <c:v>2681.0</c:v>
                </c:pt>
                <c:pt idx="5897">
                  <c:v>2681.0</c:v>
                </c:pt>
                <c:pt idx="5898">
                  <c:v>2681.0</c:v>
                </c:pt>
                <c:pt idx="5899">
                  <c:v>2681.0</c:v>
                </c:pt>
                <c:pt idx="5900">
                  <c:v>2682.0</c:v>
                </c:pt>
                <c:pt idx="5901">
                  <c:v>2683.0</c:v>
                </c:pt>
                <c:pt idx="5902">
                  <c:v>2683.0</c:v>
                </c:pt>
                <c:pt idx="5903">
                  <c:v>2683.0</c:v>
                </c:pt>
                <c:pt idx="5904">
                  <c:v>2683.0</c:v>
                </c:pt>
                <c:pt idx="5905">
                  <c:v>2683.0</c:v>
                </c:pt>
                <c:pt idx="5906">
                  <c:v>2683.0</c:v>
                </c:pt>
                <c:pt idx="5907">
                  <c:v>2683.0</c:v>
                </c:pt>
                <c:pt idx="5908">
                  <c:v>2683.0</c:v>
                </c:pt>
                <c:pt idx="5909">
                  <c:v>2683.0</c:v>
                </c:pt>
                <c:pt idx="5910">
                  <c:v>2683.0</c:v>
                </c:pt>
                <c:pt idx="5911">
                  <c:v>2683.0</c:v>
                </c:pt>
                <c:pt idx="5912">
                  <c:v>2684.0</c:v>
                </c:pt>
                <c:pt idx="5913">
                  <c:v>2685.0</c:v>
                </c:pt>
                <c:pt idx="5914">
                  <c:v>2686.0</c:v>
                </c:pt>
                <c:pt idx="5915">
                  <c:v>2686.0</c:v>
                </c:pt>
                <c:pt idx="5916">
                  <c:v>2687.0</c:v>
                </c:pt>
                <c:pt idx="5917">
                  <c:v>2687.0</c:v>
                </c:pt>
                <c:pt idx="5918">
                  <c:v>2688.0</c:v>
                </c:pt>
                <c:pt idx="5919">
                  <c:v>2688.0</c:v>
                </c:pt>
                <c:pt idx="5920">
                  <c:v>2689.0</c:v>
                </c:pt>
                <c:pt idx="5921">
                  <c:v>2690.0</c:v>
                </c:pt>
                <c:pt idx="5922">
                  <c:v>2691.0</c:v>
                </c:pt>
                <c:pt idx="5923">
                  <c:v>2692.0</c:v>
                </c:pt>
                <c:pt idx="5924">
                  <c:v>2692.0</c:v>
                </c:pt>
                <c:pt idx="5925">
                  <c:v>2693.0</c:v>
                </c:pt>
                <c:pt idx="5926">
                  <c:v>2693.0</c:v>
                </c:pt>
                <c:pt idx="5927">
                  <c:v>2694.0</c:v>
                </c:pt>
                <c:pt idx="5928">
                  <c:v>2695.0</c:v>
                </c:pt>
                <c:pt idx="5929">
                  <c:v>2696.0</c:v>
                </c:pt>
                <c:pt idx="5930">
                  <c:v>2696.0</c:v>
                </c:pt>
                <c:pt idx="5931">
                  <c:v>2696.0</c:v>
                </c:pt>
                <c:pt idx="5932">
                  <c:v>2696.0</c:v>
                </c:pt>
                <c:pt idx="5933">
                  <c:v>2696.0</c:v>
                </c:pt>
                <c:pt idx="5934">
                  <c:v>2697.0</c:v>
                </c:pt>
                <c:pt idx="5935">
                  <c:v>2698.0</c:v>
                </c:pt>
                <c:pt idx="5936">
                  <c:v>2698.0</c:v>
                </c:pt>
                <c:pt idx="5937">
                  <c:v>2699.0</c:v>
                </c:pt>
                <c:pt idx="5938">
                  <c:v>2700.0</c:v>
                </c:pt>
                <c:pt idx="5939">
                  <c:v>2701.0</c:v>
                </c:pt>
                <c:pt idx="5940">
                  <c:v>2702.0</c:v>
                </c:pt>
                <c:pt idx="5941">
                  <c:v>2703.0</c:v>
                </c:pt>
                <c:pt idx="5942">
                  <c:v>2703.0</c:v>
                </c:pt>
                <c:pt idx="5943">
                  <c:v>2703.0</c:v>
                </c:pt>
                <c:pt idx="5944">
                  <c:v>2704.0</c:v>
                </c:pt>
                <c:pt idx="5945">
                  <c:v>2704.0</c:v>
                </c:pt>
                <c:pt idx="5946">
                  <c:v>2705.0</c:v>
                </c:pt>
                <c:pt idx="5947">
                  <c:v>2706.0</c:v>
                </c:pt>
                <c:pt idx="5948">
                  <c:v>2706.0</c:v>
                </c:pt>
                <c:pt idx="5949">
                  <c:v>2707.0</c:v>
                </c:pt>
                <c:pt idx="5950">
                  <c:v>2707.0</c:v>
                </c:pt>
                <c:pt idx="5951">
                  <c:v>2708.0</c:v>
                </c:pt>
                <c:pt idx="5952">
                  <c:v>2709.0</c:v>
                </c:pt>
                <c:pt idx="5953">
                  <c:v>2709.0</c:v>
                </c:pt>
                <c:pt idx="5954">
                  <c:v>2710.0</c:v>
                </c:pt>
                <c:pt idx="5955">
                  <c:v>2710.0</c:v>
                </c:pt>
                <c:pt idx="5956">
                  <c:v>2711.0</c:v>
                </c:pt>
                <c:pt idx="5957">
                  <c:v>2712.0</c:v>
                </c:pt>
                <c:pt idx="5958">
                  <c:v>2713.0</c:v>
                </c:pt>
                <c:pt idx="5959">
                  <c:v>2714.0</c:v>
                </c:pt>
                <c:pt idx="5960">
                  <c:v>2715.0</c:v>
                </c:pt>
                <c:pt idx="5961">
                  <c:v>2716.0</c:v>
                </c:pt>
                <c:pt idx="5962">
                  <c:v>2717.0</c:v>
                </c:pt>
                <c:pt idx="5963">
                  <c:v>2718.0</c:v>
                </c:pt>
                <c:pt idx="5964">
                  <c:v>2718.0</c:v>
                </c:pt>
                <c:pt idx="5965">
                  <c:v>2718.0</c:v>
                </c:pt>
                <c:pt idx="5966">
                  <c:v>2718.0</c:v>
                </c:pt>
                <c:pt idx="5967">
                  <c:v>2718.0</c:v>
                </c:pt>
                <c:pt idx="5968">
                  <c:v>2719.0</c:v>
                </c:pt>
                <c:pt idx="5969">
                  <c:v>2719.0</c:v>
                </c:pt>
                <c:pt idx="5970">
                  <c:v>2720.0</c:v>
                </c:pt>
                <c:pt idx="5971">
                  <c:v>2720.0</c:v>
                </c:pt>
                <c:pt idx="5972">
                  <c:v>2720.0</c:v>
                </c:pt>
                <c:pt idx="5973">
                  <c:v>2721.0</c:v>
                </c:pt>
                <c:pt idx="5974">
                  <c:v>2721.0</c:v>
                </c:pt>
                <c:pt idx="5975">
                  <c:v>2721.0</c:v>
                </c:pt>
                <c:pt idx="5976">
                  <c:v>2721.0</c:v>
                </c:pt>
                <c:pt idx="5977">
                  <c:v>2721.0</c:v>
                </c:pt>
                <c:pt idx="5978">
                  <c:v>2721.0</c:v>
                </c:pt>
                <c:pt idx="5979">
                  <c:v>2721.0</c:v>
                </c:pt>
                <c:pt idx="5980">
                  <c:v>2722.0</c:v>
                </c:pt>
                <c:pt idx="5981">
                  <c:v>2723.0</c:v>
                </c:pt>
                <c:pt idx="5982">
                  <c:v>2724.0</c:v>
                </c:pt>
                <c:pt idx="5983">
                  <c:v>2725.0</c:v>
                </c:pt>
                <c:pt idx="5984">
                  <c:v>2726.0</c:v>
                </c:pt>
                <c:pt idx="5985">
                  <c:v>2727.0</c:v>
                </c:pt>
                <c:pt idx="5986">
                  <c:v>2727.0</c:v>
                </c:pt>
                <c:pt idx="5987">
                  <c:v>2728.0</c:v>
                </c:pt>
                <c:pt idx="5988">
                  <c:v>2728.0</c:v>
                </c:pt>
                <c:pt idx="5989">
                  <c:v>2728.0</c:v>
                </c:pt>
                <c:pt idx="5990">
                  <c:v>2728.0</c:v>
                </c:pt>
                <c:pt idx="5991">
                  <c:v>2728.0</c:v>
                </c:pt>
                <c:pt idx="5992">
                  <c:v>2728.0</c:v>
                </c:pt>
                <c:pt idx="5993">
                  <c:v>2729.0</c:v>
                </c:pt>
                <c:pt idx="5994">
                  <c:v>2729.0</c:v>
                </c:pt>
                <c:pt idx="5995">
                  <c:v>2730.0</c:v>
                </c:pt>
                <c:pt idx="5996">
                  <c:v>2730.0</c:v>
                </c:pt>
                <c:pt idx="5997">
                  <c:v>2730.0</c:v>
                </c:pt>
                <c:pt idx="5998">
                  <c:v>2731.0</c:v>
                </c:pt>
                <c:pt idx="5999">
                  <c:v>2732.0</c:v>
                </c:pt>
                <c:pt idx="6000">
                  <c:v>2732.0</c:v>
                </c:pt>
                <c:pt idx="6001">
                  <c:v>2732.0</c:v>
                </c:pt>
                <c:pt idx="6002">
                  <c:v>2732.0</c:v>
                </c:pt>
                <c:pt idx="6003">
                  <c:v>2733.0</c:v>
                </c:pt>
                <c:pt idx="6004">
                  <c:v>2733.0</c:v>
                </c:pt>
                <c:pt idx="6005">
                  <c:v>2734.0</c:v>
                </c:pt>
                <c:pt idx="6006">
                  <c:v>2735.0</c:v>
                </c:pt>
                <c:pt idx="6007">
                  <c:v>2735.0</c:v>
                </c:pt>
                <c:pt idx="6008">
                  <c:v>2735.0</c:v>
                </c:pt>
                <c:pt idx="6009">
                  <c:v>2735.0</c:v>
                </c:pt>
                <c:pt idx="6010">
                  <c:v>2736.0</c:v>
                </c:pt>
                <c:pt idx="6011">
                  <c:v>2737.0</c:v>
                </c:pt>
                <c:pt idx="6012">
                  <c:v>2737.0</c:v>
                </c:pt>
                <c:pt idx="6013">
                  <c:v>2737.0</c:v>
                </c:pt>
                <c:pt idx="6014">
                  <c:v>2738.0</c:v>
                </c:pt>
                <c:pt idx="6015">
                  <c:v>2739.0</c:v>
                </c:pt>
                <c:pt idx="6016">
                  <c:v>2740.0</c:v>
                </c:pt>
                <c:pt idx="6017">
                  <c:v>2740.0</c:v>
                </c:pt>
                <c:pt idx="6018">
                  <c:v>2740.0</c:v>
                </c:pt>
                <c:pt idx="6019">
                  <c:v>2740.0</c:v>
                </c:pt>
                <c:pt idx="6020">
                  <c:v>2740.0</c:v>
                </c:pt>
                <c:pt idx="6021">
                  <c:v>2740.0</c:v>
                </c:pt>
                <c:pt idx="6022">
                  <c:v>2740.0</c:v>
                </c:pt>
                <c:pt idx="6023">
                  <c:v>2740.0</c:v>
                </c:pt>
                <c:pt idx="6024">
                  <c:v>2741.0</c:v>
                </c:pt>
                <c:pt idx="6025">
                  <c:v>2741.0</c:v>
                </c:pt>
                <c:pt idx="6026">
                  <c:v>2741.0</c:v>
                </c:pt>
                <c:pt idx="6027">
                  <c:v>2742.0</c:v>
                </c:pt>
                <c:pt idx="6028">
                  <c:v>2742.0</c:v>
                </c:pt>
                <c:pt idx="6029">
                  <c:v>2742.0</c:v>
                </c:pt>
                <c:pt idx="6030">
                  <c:v>2743.0</c:v>
                </c:pt>
                <c:pt idx="6031">
                  <c:v>2743.0</c:v>
                </c:pt>
                <c:pt idx="6032">
                  <c:v>2744.0</c:v>
                </c:pt>
                <c:pt idx="6033">
                  <c:v>2744.0</c:v>
                </c:pt>
                <c:pt idx="6034">
                  <c:v>2744.0</c:v>
                </c:pt>
                <c:pt idx="6035">
                  <c:v>2744.0</c:v>
                </c:pt>
                <c:pt idx="6036">
                  <c:v>2744.0</c:v>
                </c:pt>
                <c:pt idx="6037">
                  <c:v>2744.0</c:v>
                </c:pt>
                <c:pt idx="6038">
                  <c:v>2745.0</c:v>
                </c:pt>
                <c:pt idx="6039">
                  <c:v>2745.0</c:v>
                </c:pt>
                <c:pt idx="6040">
                  <c:v>2745.0</c:v>
                </c:pt>
                <c:pt idx="6041">
                  <c:v>2745.0</c:v>
                </c:pt>
                <c:pt idx="6042">
                  <c:v>2745.0</c:v>
                </c:pt>
                <c:pt idx="6043">
                  <c:v>2745.0</c:v>
                </c:pt>
                <c:pt idx="6044">
                  <c:v>2745.0</c:v>
                </c:pt>
                <c:pt idx="6045">
                  <c:v>2746.0</c:v>
                </c:pt>
                <c:pt idx="6046">
                  <c:v>2746.0</c:v>
                </c:pt>
                <c:pt idx="6047">
                  <c:v>2746.0</c:v>
                </c:pt>
                <c:pt idx="6048">
                  <c:v>2747.0</c:v>
                </c:pt>
                <c:pt idx="6049">
                  <c:v>2747.0</c:v>
                </c:pt>
                <c:pt idx="6050">
                  <c:v>2747.0</c:v>
                </c:pt>
                <c:pt idx="6051">
                  <c:v>2748.0</c:v>
                </c:pt>
                <c:pt idx="6052">
                  <c:v>2749.0</c:v>
                </c:pt>
                <c:pt idx="6053">
                  <c:v>2750.0</c:v>
                </c:pt>
                <c:pt idx="6054">
                  <c:v>2750.0</c:v>
                </c:pt>
                <c:pt idx="6055">
                  <c:v>2750.0</c:v>
                </c:pt>
                <c:pt idx="6056">
                  <c:v>2751.0</c:v>
                </c:pt>
                <c:pt idx="6057">
                  <c:v>2752.0</c:v>
                </c:pt>
                <c:pt idx="6058">
                  <c:v>2753.0</c:v>
                </c:pt>
                <c:pt idx="6059">
                  <c:v>2754.0</c:v>
                </c:pt>
                <c:pt idx="6060">
                  <c:v>2755.0</c:v>
                </c:pt>
                <c:pt idx="6061">
                  <c:v>2755.0</c:v>
                </c:pt>
                <c:pt idx="6062">
                  <c:v>2756.0</c:v>
                </c:pt>
                <c:pt idx="6063">
                  <c:v>2757.0</c:v>
                </c:pt>
                <c:pt idx="6064">
                  <c:v>2758.0</c:v>
                </c:pt>
                <c:pt idx="6065">
                  <c:v>2759.0</c:v>
                </c:pt>
                <c:pt idx="6066">
                  <c:v>2759.0</c:v>
                </c:pt>
                <c:pt idx="6067">
                  <c:v>2759.0</c:v>
                </c:pt>
                <c:pt idx="6068">
                  <c:v>2759.0</c:v>
                </c:pt>
                <c:pt idx="6069">
                  <c:v>2760.0</c:v>
                </c:pt>
                <c:pt idx="6070">
                  <c:v>2760.0</c:v>
                </c:pt>
                <c:pt idx="6071">
                  <c:v>2760.0</c:v>
                </c:pt>
                <c:pt idx="6072">
                  <c:v>2761.0</c:v>
                </c:pt>
                <c:pt idx="6073">
                  <c:v>2762.0</c:v>
                </c:pt>
                <c:pt idx="6074">
                  <c:v>2763.0</c:v>
                </c:pt>
                <c:pt idx="6075">
                  <c:v>2764.0</c:v>
                </c:pt>
                <c:pt idx="6076">
                  <c:v>2764.0</c:v>
                </c:pt>
                <c:pt idx="6077">
                  <c:v>2765.0</c:v>
                </c:pt>
                <c:pt idx="6078">
                  <c:v>2766.0</c:v>
                </c:pt>
                <c:pt idx="6079">
                  <c:v>2766.0</c:v>
                </c:pt>
                <c:pt idx="6080">
                  <c:v>2766.0</c:v>
                </c:pt>
                <c:pt idx="6081">
                  <c:v>2766.0</c:v>
                </c:pt>
                <c:pt idx="6082">
                  <c:v>2767.0</c:v>
                </c:pt>
                <c:pt idx="6083">
                  <c:v>2767.0</c:v>
                </c:pt>
                <c:pt idx="6084">
                  <c:v>2768.0</c:v>
                </c:pt>
                <c:pt idx="6085">
                  <c:v>2768.0</c:v>
                </c:pt>
                <c:pt idx="6086">
                  <c:v>2769.0</c:v>
                </c:pt>
                <c:pt idx="6087">
                  <c:v>2770.0</c:v>
                </c:pt>
                <c:pt idx="6088">
                  <c:v>2771.0</c:v>
                </c:pt>
                <c:pt idx="6089">
                  <c:v>2772.0</c:v>
                </c:pt>
                <c:pt idx="6090">
                  <c:v>2773.0</c:v>
                </c:pt>
                <c:pt idx="6091">
                  <c:v>2774.0</c:v>
                </c:pt>
                <c:pt idx="6092">
                  <c:v>2775.0</c:v>
                </c:pt>
                <c:pt idx="6093">
                  <c:v>2776.0</c:v>
                </c:pt>
                <c:pt idx="6094">
                  <c:v>2777.0</c:v>
                </c:pt>
                <c:pt idx="6095">
                  <c:v>2778.0</c:v>
                </c:pt>
                <c:pt idx="6096">
                  <c:v>2778.0</c:v>
                </c:pt>
                <c:pt idx="6097">
                  <c:v>2779.0</c:v>
                </c:pt>
                <c:pt idx="6098">
                  <c:v>2780.0</c:v>
                </c:pt>
                <c:pt idx="6099">
                  <c:v>2781.0</c:v>
                </c:pt>
                <c:pt idx="6100">
                  <c:v>2782.0</c:v>
                </c:pt>
                <c:pt idx="6101">
                  <c:v>2783.0</c:v>
                </c:pt>
                <c:pt idx="6102">
                  <c:v>2784.0</c:v>
                </c:pt>
                <c:pt idx="6103">
                  <c:v>2784.0</c:v>
                </c:pt>
                <c:pt idx="6104">
                  <c:v>2785.0</c:v>
                </c:pt>
                <c:pt idx="6105">
                  <c:v>2785.0</c:v>
                </c:pt>
                <c:pt idx="6106">
                  <c:v>2786.0</c:v>
                </c:pt>
                <c:pt idx="6107">
                  <c:v>2787.0</c:v>
                </c:pt>
                <c:pt idx="6108">
                  <c:v>2788.0</c:v>
                </c:pt>
                <c:pt idx="6109">
                  <c:v>2788.0</c:v>
                </c:pt>
                <c:pt idx="6110">
                  <c:v>2788.0</c:v>
                </c:pt>
                <c:pt idx="6111">
                  <c:v>2788.0</c:v>
                </c:pt>
                <c:pt idx="6112">
                  <c:v>2788.0</c:v>
                </c:pt>
                <c:pt idx="6113">
                  <c:v>2789.0</c:v>
                </c:pt>
                <c:pt idx="6114">
                  <c:v>2790.0</c:v>
                </c:pt>
                <c:pt idx="6115">
                  <c:v>2791.0</c:v>
                </c:pt>
                <c:pt idx="6116">
                  <c:v>2791.0</c:v>
                </c:pt>
                <c:pt idx="6117">
                  <c:v>2791.0</c:v>
                </c:pt>
                <c:pt idx="6118">
                  <c:v>2792.0</c:v>
                </c:pt>
                <c:pt idx="6119">
                  <c:v>2792.0</c:v>
                </c:pt>
                <c:pt idx="6120">
                  <c:v>2792.0</c:v>
                </c:pt>
                <c:pt idx="6121">
                  <c:v>2792.0</c:v>
                </c:pt>
                <c:pt idx="6122">
                  <c:v>2793.0</c:v>
                </c:pt>
                <c:pt idx="6123">
                  <c:v>2794.0</c:v>
                </c:pt>
                <c:pt idx="6124">
                  <c:v>2795.0</c:v>
                </c:pt>
                <c:pt idx="6125">
                  <c:v>2796.0</c:v>
                </c:pt>
                <c:pt idx="6126">
                  <c:v>2796.0</c:v>
                </c:pt>
                <c:pt idx="6127">
                  <c:v>2797.0</c:v>
                </c:pt>
                <c:pt idx="6128">
                  <c:v>2798.0</c:v>
                </c:pt>
                <c:pt idx="6129">
                  <c:v>2799.0</c:v>
                </c:pt>
                <c:pt idx="6130">
                  <c:v>2799.0</c:v>
                </c:pt>
                <c:pt idx="6131">
                  <c:v>2799.0</c:v>
                </c:pt>
                <c:pt idx="6132">
                  <c:v>2799.0</c:v>
                </c:pt>
                <c:pt idx="6133">
                  <c:v>2799.0</c:v>
                </c:pt>
                <c:pt idx="6134">
                  <c:v>2799.0</c:v>
                </c:pt>
                <c:pt idx="6135">
                  <c:v>2799.0</c:v>
                </c:pt>
                <c:pt idx="6136">
                  <c:v>2799.0</c:v>
                </c:pt>
                <c:pt idx="6137">
                  <c:v>2799.0</c:v>
                </c:pt>
                <c:pt idx="6138">
                  <c:v>2799.0</c:v>
                </c:pt>
                <c:pt idx="6139">
                  <c:v>2799.0</c:v>
                </c:pt>
                <c:pt idx="6140">
                  <c:v>2799.0</c:v>
                </c:pt>
                <c:pt idx="6141">
                  <c:v>2799.0</c:v>
                </c:pt>
                <c:pt idx="6142">
                  <c:v>2799.0</c:v>
                </c:pt>
                <c:pt idx="6143">
                  <c:v>2799.0</c:v>
                </c:pt>
                <c:pt idx="6144">
                  <c:v>2799.0</c:v>
                </c:pt>
                <c:pt idx="6145">
                  <c:v>2800.0</c:v>
                </c:pt>
                <c:pt idx="6146">
                  <c:v>2800.0</c:v>
                </c:pt>
                <c:pt idx="6147">
                  <c:v>2800.0</c:v>
                </c:pt>
                <c:pt idx="6148">
                  <c:v>2800.0</c:v>
                </c:pt>
                <c:pt idx="6149">
                  <c:v>2800.0</c:v>
                </c:pt>
                <c:pt idx="6150">
                  <c:v>2800.0</c:v>
                </c:pt>
                <c:pt idx="6151">
                  <c:v>2800.0</c:v>
                </c:pt>
                <c:pt idx="6152">
                  <c:v>2800.0</c:v>
                </c:pt>
                <c:pt idx="6153">
                  <c:v>2800.0</c:v>
                </c:pt>
                <c:pt idx="6154">
                  <c:v>2801.0</c:v>
                </c:pt>
                <c:pt idx="6155">
                  <c:v>2801.0</c:v>
                </c:pt>
                <c:pt idx="6156">
                  <c:v>2801.0</c:v>
                </c:pt>
                <c:pt idx="6157">
                  <c:v>2801.0</c:v>
                </c:pt>
                <c:pt idx="6158">
                  <c:v>2802.0</c:v>
                </c:pt>
                <c:pt idx="6159">
                  <c:v>2803.0</c:v>
                </c:pt>
                <c:pt idx="6160">
                  <c:v>2804.0</c:v>
                </c:pt>
                <c:pt idx="6161">
                  <c:v>2805.0</c:v>
                </c:pt>
                <c:pt idx="6162">
                  <c:v>2806.0</c:v>
                </c:pt>
                <c:pt idx="6163">
                  <c:v>2807.0</c:v>
                </c:pt>
                <c:pt idx="6164">
                  <c:v>2808.0</c:v>
                </c:pt>
                <c:pt idx="6165">
                  <c:v>2809.0</c:v>
                </c:pt>
                <c:pt idx="6166">
                  <c:v>2810.0</c:v>
                </c:pt>
                <c:pt idx="6167">
                  <c:v>2811.0</c:v>
                </c:pt>
                <c:pt idx="6168">
                  <c:v>2812.0</c:v>
                </c:pt>
                <c:pt idx="6169">
                  <c:v>2813.0</c:v>
                </c:pt>
                <c:pt idx="6170">
                  <c:v>2814.0</c:v>
                </c:pt>
                <c:pt idx="6171">
                  <c:v>2815.0</c:v>
                </c:pt>
                <c:pt idx="6172">
                  <c:v>2816.0</c:v>
                </c:pt>
                <c:pt idx="6173">
                  <c:v>2817.0</c:v>
                </c:pt>
                <c:pt idx="6174">
                  <c:v>2818.0</c:v>
                </c:pt>
                <c:pt idx="6175">
                  <c:v>2818.0</c:v>
                </c:pt>
                <c:pt idx="6176">
                  <c:v>2819.0</c:v>
                </c:pt>
                <c:pt idx="6177">
                  <c:v>2820.0</c:v>
                </c:pt>
                <c:pt idx="6178">
                  <c:v>2821.0</c:v>
                </c:pt>
                <c:pt idx="6179">
                  <c:v>2822.0</c:v>
                </c:pt>
                <c:pt idx="6180">
                  <c:v>2823.0</c:v>
                </c:pt>
                <c:pt idx="6181">
                  <c:v>2824.0</c:v>
                </c:pt>
                <c:pt idx="6182">
                  <c:v>2825.0</c:v>
                </c:pt>
                <c:pt idx="6183">
                  <c:v>2826.0</c:v>
                </c:pt>
                <c:pt idx="6184">
                  <c:v>2827.0</c:v>
                </c:pt>
                <c:pt idx="6185">
                  <c:v>2828.0</c:v>
                </c:pt>
                <c:pt idx="6186">
                  <c:v>2829.0</c:v>
                </c:pt>
                <c:pt idx="6187">
                  <c:v>2829.0</c:v>
                </c:pt>
                <c:pt idx="6188">
                  <c:v>2829.0</c:v>
                </c:pt>
                <c:pt idx="6189">
                  <c:v>2830.0</c:v>
                </c:pt>
                <c:pt idx="6190">
                  <c:v>2831.0</c:v>
                </c:pt>
                <c:pt idx="6191">
                  <c:v>2832.0</c:v>
                </c:pt>
                <c:pt idx="6192">
                  <c:v>2833.0</c:v>
                </c:pt>
                <c:pt idx="6193">
                  <c:v>2834.0</c:v>
                </c:pt>
                <c:pt idx="6194">
                  <c:v>2835.0</c:v>
                </c:pt>
                <c:pt idx="6195">
                  <c:v>2835.0</c:v>
                </c:pt>
                <c:pt idx="6196">
                  <c:v>2836.0</c:v>
                </c:pt>
                <c:pt idx="6197">
                  <c:v>2836.0</c:v>
                </c:pt>
                <c:pt idx="6198">
                  <c:v>2836.0</c:v>
                </c:pt>
                <c:pt idx="6199">
                  <c:v>2836.0</c:v>
                </c:pt>
                <c:pt idx="6200">
                  <c:v>2836.0</c:v>
                </c:pt>
                <c:pt idx="6201">
                  <c:v>2837.0</c:v>
                </c:pt>
                <c:pt idx="6202">
                  <c:v>2837.0</c:v>
                </c:pt>
                <c:pt idx="6203">
                  <c:v>2837.0</c:v>
                </c:pt>
                <c:pt idx="6204">
                  <c:v>2837.0</c:v>
                </c:pt>
                <c:pt idx="6205">
                  <c:v>2837.0</c:v>
                </c:pt>
                <c:pt idx="6206">
                  <c:v>2837.0</c:v>
                </c:pt>
                <c:pt idx="6207">
                  <c:v>2838.0</c:v>
                </c:pt>
                <c:pt idx="6208">
                  <c:v>2839.0</c:v>
                </c:pt>
                <c:pt idx="6209">
                  <c:v>2840.0</c:v>
                </c:pt>
                <c:pt idx="6210">
                  <c:v>2840.0</c:v>
                </c:pt>
                <c:pt idx="6211">
                  <c:v>2840.0</c:v>
                </c:pt>
                <c:pt idx="6212">
                  <c:v>2840.0</c:v>
                </c:pt>
                <c:pt idx="6213">
                  <c:v>2841.0</c:v>
                </c:pt>
                <c:pt idx="6214">
                  <c:v>2841.0</c:v>
                </c:pt>
                <c:pt idx="6215">
                  <c:v>2841.0</c:v>
                </c:pt>
                <c:pt idx="6216">
                  <c:v>2841.0</c:v>
                </c:pt>
                <c:pt idx="6217">
                  <c:v>2841.0</c:v>
                </c:pt>
                <c:pt idx="6218">
                  <c:v>2841.0</c:v>
                </c:pt>
                <c:pt idx="6219">
                  <c:v>2841.0</c:v>
                </c:pt>
                <c:pt idx="6220">
                  <c:v>2841.0</c:v>
                </c:pt>
                <c:pt idx="6221">
                  <c:v>2842.0</c:v>
                </c:pt>
                <c:pt idx="6222">
                  <c:v>2843.0</c:v>
                </c:pt>
                <c:pt idx="6223">
                  <c:v>2843.0</c:v>
                </c:pt>
                <c:pt idx="6224">
                  <c:v>2843.0</c:v>
                </c:pt>
                <c:pt idx="6225">
                  <c:v>2843.0</c:v>
                </c:pt>
                <c:pt idx="6226">
                  <c:v>2843.0</c:v>
                </c:pt>
                <c:pt idx="6227">
                  <c:v>2844.0</c:v>
                </c:pt>
                <c:pt idx="6228">
                  <c:v>2844.0</c:v>
                </c:pt>
                <c:pt idx="6229">
                  <c:v>2844.0</c:v>
                </c:pt>
                <c:pt idx="6230">
                  <c:v>2844.0</c:v>
                </c:pt>
                <c:pt idx="6231">
                  <c:v>2844.0</c:v>
                </c:pt>
                <c:pt idx="6232">
                  <c:v>2844.0</c:v>
                </c:pt>
                <c:pt idx="6233">
                  <c:v>2845.0</c:v>
                </c:pt>
                <c:pt idx="6234">
                  <c:v>2845.0</c:v>
                </c:pt>
                <c:pt idx="6235">
                  <c:v>2845.0</c:v>
                </c:pt>
                <c:pt idx="6236">
                  <c:v>2845.0</c:v>
                </c:pt>
                <c:pt idx="6237">
                  <c:v>2846.0</c:v>
                </c:pt>
                <c:pt idx="6238">
                  <c:v>2846.0</c:v>
                </c:pt>
                <c:pt idx="6239">
                  <c:v>2846.0</c:v>
                </c:pt>
                <c:pt idx="6240">
                  <c:v>2846.0</c:v>
                </c:pt>
                <c:pt idx="6241">
                  <c:v>2846.0</c:v>
                </c:pt>
                <c:pt idx="6242">
                  <c:v>2846.0</c:v>
                </c:pt>
                <c:pt idx="6243">
                  <c:v>2847.0</c:v>
                </c:pt>
                <c:pt idx="6244">
                  <c:v>2848.0</c:v>
                </c:pt>
                <c:pt idx="6245">
                  <c:v>2848.0</c:v>
                </c:pt>
                <c:pt idx="6246">
                  <c:v>2848.0</c:v>
                </c:pt>
                <c:pt idx="6247">
                  <c:v>2849.0</c:v>
                </c:pt>
                <c:pt idx="6248">
                  <c:v>2850.0</c:v>
                </c:pt>
                <c:pt idx="6249">
                  <c:v>2851.0</c:v>
                </c:pt>
                <c:pt idx="6250">
                  <c:v>2852.0</c:v>
                </c:pt>
                <c:pt idx="6251">
                  <c:v>2853.0</c:v>
                </c:pt>
                <c:pt idx="6252">
                  <c:v>2854.0</c:v>
                </c:pt>
                <c:pt idx="6253">
                  <c:v>2854.0</c:v>
                </c:pt>
                <c:pt idx="6254">
                  <c:v>2855.0</c:v>
                </c:pt>
                <c:pt idx="6255">
                  <c:v>2856.0</c:v>
                </c:pt>
                <c:pt idx="6256">
                  <c:v>2856.0</c:v>
                </c:pt>
                <c:pt idx="6257">
                  <c:v>2857.0</c:v>
                </c:pt>
                <c:pt idx="6258">
                  <c:v>2858.0</c:v>
                </c:pt>
                <c:pt idx="6259">
                  <c:v>2858.0</c:v>
                </c:pt>
                <c:pt idx="6260">
                  <c:v>2858.0</c:v>
                </c:pt>
                <c:pt idx="6261">
                  <c:v>2858.0</c:v>
                </c:pt>
                <c:pt idx="6262">
                  <c:v>2859.0</c:v>
                </c:pt>
                <c:pt idx="6263">
                  <c:v>2859.0</c:v>
                </c:pt>
                <c:pt idx="6264">
                  <c:v>2860.0</c:v>
                </c:pt>
                <c:pt idx="6265">
                  <c:v>2860.0</c:v>
                </c:pt>
                <c:pt idx="6266">
                  <c:v>2861.0</c:v>
                </c:pt>
                <c:pt idx="6267">
                  <c:v>2861.0</c:v>
                </c:pt>
                <c:pt idx="6268">
                  <c:v>2862.0</c:v>
                </c:pt>
                <c:pt idx="6269">
                  <c:v>2862.0</c:v>
                </c:pt>
                <c:pt idx="6270">
                  <c:v>2862.0</c:v>
                </c:pt>
                <c:pt idx="6271">
                  <c:v>2862.0</c:v>
                </c:pt>
                <c:pt idx="6272">
                  <c:v>2862.0</c:v>
                </c:pt>
                <c:pt idx="6273">
                  <c:v>2863.0</c:v>
                </c:pt>
                <c:pt idx="6274">
                  <c:v>2864.0</c:v>
                </c:pt>
                <c:pt idx="6275">
                  <c:v>2865.0</c:v>
                </c:pt>
                <c:pt idx="6276">
                  <c:v>2866.0</c:v>
                </c:pt>
                <c:pt idx="6277">
                  <c:v>2866.0</c:v>
                </c:pt>
                <c:pt idx="6278">
                  <c:v>2866.0</c:v>
                </c:pt>
                <c:pt idx="6279">
                  <c:v>2867.0</c:v>
                </c:pt>
                <c:pt idx="6280">
                  <c:v>2868.0</c:v>
                </c:pt>
                <c:pt idx="6281">
                  <c:v>2869.0</c:v>
                </c:pt>
                <c:pt idx="6282">
                  <c:v>2870.0</c:v>
                </c:pt>
                <c:pt idx="6283">
                  <c:v>2870.0</c:v>
                </c:pt>
                <c:pt idx="6284">
                  <c:v>2870.0</c:v>
                </c:pt>
                <c:pt idx="6285">
                  <c:v>2871.0</c:v>
                </c:pt>
                <c:pt idx="6286">
                  <c:v>2871.0</c:v>
                </c:pt>
                <c:pt idx="6287">
                  <c:v>2871.0</c:v>
                </c:pt>
                <c:pt idx="6288">
                  <c:v>2871.0</c:v>
                </c:pt>
                <c:pt idx="6289">
                  <c:v>2872.0</c:v>
                </c:pt>
                <c:pt idx="6290">
                  <c:v>2873.0</c:v>
                </c:pt>
                <c:pt idx="6291">
                  <c:v>2873.0</c:v>
                </c:pt>
                <c:pt idx="6292">
                  <c:v>2873.0</c:v>
                </c:pt>
                <c:pt idx="6293">
                  <c:v>2873.0</c:v>
                </c:pt>
                <c:pt idx="6294">
                  <c:v>2874.0</c:v>
                </c:pt>
                <c:pt idx="6295">
                  <c:v>2874.0</c:v>
                </c:pt>
                <c:pt idx="6296">
                  <c:v>2874.0</c:v>
                </c:pt>
                <c:pt idx="6297">
                  <c:v>2874.0</c:v>
                </c:pt>
                <c:pt idx="6298">
                  <c:v>2875.0</c:v>
                </c:pt>
                <c:pt idx="6299">
                  <c:v>2876.0</c:v>
                </c:pt>
                <c:pt idx="6300">
                  <c:v>2876.0</c:v>
                </c:pt>
                <c:pt idx="6301">
                  <c:v>2876.0</c:v>
                </c:pt>
                <c:pt idx="6302">
                  <c:v>2877.0</c:v>
                </c:pt>
                <c:pt idx="6303">
                  <c:v>2878.0</c:v>
                </c:pt>
                <c:pt idx="6304">
                  <c:v>2879.0</c:v>
                </c:pt>
                <c:pt idx="6305">
                  <c:v>2879.0</c:v>
                </c:pt>
                <c:pt idx="6306">
                  <c:v>2879.0</c:v>
                </c:pt>
                <c:pt idx="6307">
                  <c:v>2879.0</c:v>
                </c:pt>
                <c:pt idx="6308">
                  <c:v>2879.0</c:v>
                </c:pt>
                <c:pt idx="6309">
                  <c:v>2879.0</c:v>
                </c:pt>
                <c:pt idx="6310">
                  <c:v>2879.0</c:v>
                </c:pt>
                <c:pt idx="6311">
                  <c:v>2879.0</c:v>
                </c:pt>
                <c:pt idx="6312">
                  <c:v>2880.0</c:v>
                </c:pt>
                <c:pt idx="6313">
                  <c:v>2880.0</c:v>
                </c:pt>
                <c:pt idx="6314">
                  <c:v>2880.0</c:v>
                </c:pt>
                <c:pt idx="6315">
                  <c:v>2880.0</c:v>
                </c:pt>
                <c:pt idx="6316">
                  <c:v>2881.0</c:v>
                </c:pt>
                <c:pt idx="6317">
                  <c:v>2882.0</c:v>
                </c:pt>
                <c:pt idx="6318">
                  <c:v>2883.0</c:v>
                </c:pt>
                <c:pt idx="6319">
                  <c:v>2883.0</c:v>
                </c:pt>
                <c:pt idx="6320">
                  <c:v>2883.0</c:v>
                </c:pt>
                <c:pt idx="6321">
                  <c:v>2883.0</c:v>
                </c:pt>
                <c:pt idx="6322">
                  <c:v>2883.0</c:v>
                </c:pt>
                <c:pt idx="6323">
                  <c:v>2883.0</c:v>
                </c:pt>
                <c:pt idx="6324">
                  <c:v>2883.0</c:v>
                </c:pt>
                <c:pt idx="6325">
                  <c:v>2884.0</c:v>
                </c:pt>
                <c:pt idx="6326">
                  <c:v>2885.0</c:v>
                </c:pt>
                <c:pt idx="6327">
                  <c:v>2885.0</c:v>
                </c:pt>
                <c:pt idx="6328">
                  <c:v>2886.0</c:v>
                </c:pt>
                <c:pt idx="6329">
                  <c:v>2887.0</c:v>
                </c:pt>
                <c:pt idx="6330">
                  <c:v>2887.0</c:v>
                </c:pt>
                <c:pt idx="6331">
                  <c:v>2887.0</c:v>
                </c:pt>
                <c:pt idx="6332">
                  <c:v>2888.0</c:v>
                </c:pt>
                <c:pt idx="6333">
                  <c:v>2889.0</c:v>
                </c:pt>
                <c:pt idx="6334">
                  <c:v>2889.0</c:v>
                </c:pt>
                <c:pt idx="6335">
                  <c:v>2890.0</c:v>
                </c:pt>
                <c:pt idx="6336">
                  <c:v>2891.0</c:v>
                </c:pt>
                <c:pt idx="6337">
                  <c:v>2892.0</c:v>
                </c:pt>
                <c:pt idx="6338">
                  <c:v>2892.0</c:v>
                </c:pt>
                <c:pt idx="6339">
                  <c:v>2892.0</c:v>
                </c:pt>
                <c:pt idx="6340">
                  <c:v>2892.0</c:v>
                </c:pt>
                <c:pt idx="6341">
                  <c:v>2892.0</c:v>
                </c:pt>
                <c:pt idx="6342">
                  <c:v>2893.0</c:v>
                </c:pt>
                <c:pt idx="6343">
                  <c:v>2893.0</c:v>
                </c:pt>
                <c:pt idx="6344">
                  <c:v>2894.0</c:v>
                </c:pt>
                <c:pt idx="6345">
                  <c:v>2895.0</c:v>
                </c:pt>
                <c:pt idx="6346">
                  <c:v>2895.0</c:v>
                </c:pt>
                <c:pt idx="6347">
                  <c:v>2896.0</c:v>
                </c:pt>
                <c:pt idx="6348">
                  <c:v>2897.0</c:v>
                </c:pt>
                <c:pt idx="6349">
                  <c:v>2898.0</c:v>
                </c:pt>
                <c:pt idx="6350">
                  <c:v>2899.0</c:v>
                </c:pt>
                <c:pt idx="6351">
                  <c:v>2900.0</c:v>
                </c:pt>
                <c:pt idx="6352">
                  <c:v>2901.0</c:v>
                </c:pt>
                <c:pt idx="6353">
                  <c:v>2901.0</c:v>
                </c:pt>
                <c:pt idx="6354">
                  <c:v>2901.0</c:v>
                </c:pt>
                <c:pt idx="6355">
                  <c:v>2902.0</c:v>
                </c:pt>
                <c:pt idx="6356">
                  <c:v>2903.0</c:v>
                </c:pt>
                <c:pt idx="6357">
                  <c:v>2904.0</c:v>
                </c:pt>
                <c:pt idx="6358">
                  <c:v>2905.0</c:v>
                </c:pt>
                <c:pt idx="6359">
                  <c:v>2906.0</c:v>
                </c:pt>
                <c:pt idx="6360">
                  <c:v>2907.0</c:v>
                </c:pt>
                <c:pt idx="6361">
                  <c:v>2908.0</c:v>
                </c:pt>
                <c:pt idx="6362">
                  <c:v>2909.0</c:v>
                </c:pt>
                <c:pt idx="6363">
                  <c:v>2910.0</c:v>
                </c:pt>
                <c:pt idx="6364">
                  <c:v>2911.0</c:v>
                </c:pt>
                <c:pt idx="6365">
                  <c:v>2912.0</c:v>
                </c:pt>
                <c:pt idx="6366">
                  <c:v>2913.0</c:v>
                </c:pt>
                <c:pt idx="6367">
                  <c:v>2914.0</c:v>
                </c:pt>
                <c:pt idx="6368">
                  <c:v>2915.0</c:v>
                </c:pt>
                <c:pt idx="6369">
                  <c:v>2915.0</c:v>
                </c:pt>
                <c:pt idx="6370">
                  <c:v>2916.0</c:v>
                </c:pt>
                <c:pt idx="6371">
                  <c:v>2917.0</c:v>
                </c:pt>
                <c:pt idx="6372">
                  <c:v>2918.0</c:v>
                </c:pt>
                <c:pt idx="6373">
                  <c:v>2919.0</c:v>
                </c:pt>
                <c:pt idx="6374">
                  <c:v>2920.0</c:v>
                </c:pt>
                <c:pt idx="6375">
                  <c:v>2921.0</c:v>
                </c:pt>
                <c:pt idx="6376">
                  <c:v>2921.0</c:v>
                </c:pt>
                <c:pt idx="6377">
                  <c:v>2922.0</c:v>
                </c:pt>
                <c:pt idx="6378">
                  <c:v>2923.0</c:v>
                </c:pt>
                <c:pt idx="6379">
                  <c:v>2924.0</c:v>
                </c:pt>
                <c:pt idx="6380">
                  <c:v>2924.0</c:v>
                </c:pt>
                <c:pt idx="6381">
                  <c:v>2924.0</c:v>
                </c:pt>
                <c:pt idx="6382">
                  <c:v>2925.0</c:v>
                </c:pt>
                <c:pt idx="6383">
                  <c:v>2926.0</c:v>
                </c:pt>
                <c:pt idx="6384">
                  <c:v>2926.0</c:v>
                </c:pt>
                <c:pt idx="6385">
                  <c:v>2926.0</c:v>
                </c:pt>
                <c:pt idx="6386">
                  <c:v>2927.0</c:v>
                </c:pt>
                <c:pt idx="6387">
                  <c:v>2928.0</c:v>
                </c:pt>
                <c:pt idx="6388">
                  <c:v>2929.0</c:v>
                </c:pt>
                <c:pt idx="6389">
                  <c:v>2930.0</c:v>
                </c:pt>
                <c:pt idx="6390">
                  <c:v>2930.0</c:v>
                </c:pt>
                <c:pt idx="6391">
                  <c:v>2930.0</c:v>
                </c:pt>
                <c:pt idx="6392">
                  <c:v>2930.0</c:v>
                </c:pt>
                <c:pt idx="6393">
                  <c:v>2930.0</c:v>
                </c:pt>
                <c:pt idx="6394">
                  <c:v>2930.0</c:v>
                </c:pt>
                <c:pt idx="6395">
                  <c:v>2930.0</c:v>
                </c:pt>
                <c:pt idx="6396">
                  <c:v>2930.0</c:v>
                </c:pt>
                <c:pt idx="6397">
                  <c:v>2931.0</c:v>
                </c:pt>
                <c:pt idx="6398">
                  <c:v>2931.0</c:v>
                </c:pt>
                <c:pt idx="6399">
                  <c:v>2931.0</c:v>
                </c:pt>
                <c:pt idx="6400">
                  <c:v>2932.0</c:v>
                </c:pt>
                <c:pt idx="6401">
                  <c:v>2933.0</c:v>
                </c:pt>
                <c:pt idx="6402">
                  <c:v>2933.0</c:v>
                </c:pt>
                <c:pt idx="6403">
                  <c:v>2934.0</c:v>
                </c:pt>
                <c:pt idx="6404">
                  <c:v>2934.0</c:v>
                </c:pt>
                <c:pt idx="6405">
                  <c:v>2934.0</c:v>
                </c:pt>
                <c:pt idx="6406">
                  <c:v>2934.0</c:v>
                </c:pt>
                <c:pt idx="6407">
                  <c:v>2935.0</c:v>
                </c:pt>
                <c:pt idx="6408">
                  <c:v>2935.0</c:v>
                </c:pt>
                <c:pt idx="6409">
                  <c:v>2935.0</c:v>
                </c:pt>
                <c:pt idx="6410">
                  <c:v>2935.0</c:v>
                </c:pt>
                <c:pt idx="6411">
                  <c:v>2936.0</c:v>
                </c:pt>
                <c:pt idx="6412">
                  <c:v>2937.0</c:v>
                </c:pt>
                <c:pt idx="6413">
                  <c:v>2937.0</c:v>
                </c:pt>
                <c:pt idx="6414">
                  <c:v>2937.0</c:v>
                </c:pt>
                <c:pt idx="6415">
                  <c:v>2938.0</c:v>
                </c:pt>
                <c:pt idx="6416">
                  <c:v>2939.0</c:v>
                </c:pt>
                <c:pt idx="6417">
                  <c:v>2940.0</c:v>
                </c:pt>
                <c:pt idx="6418">
                  <c:v>2940.0</c:v>
                </c:pt>
                <c:pt idx="6419">
                  <c:v>2940.0</c:v>
                </c:pt>
                <c:pt idx="6420">
                  <c:v>2941.0</c:v>
                </c:pt>
                <c:pt idx="6421">
                  <c:v>2941.0</c:v>
                </c:pt>
                <c:pt idx="6422">
                  <c:v>2941.0</c:v>
                </c:pt>
                <c:pt idx="6423">
                  <c:v>2942.0</c:v>
                </c:pt>
                <c:pt idx="6424">
                  <c:v>2942.0</c:v>
                </c:pt>
                <c:pt idx="6425">
                  <c:v>2942.0</c:v>
                </c:pt>
                <c:pt idx="6426">
                  <c:v>2943.0</c:v>
                </c:pt>
                <c:pt idx="6427">
                  <c:v>2944.0</c:v>
                </c:pt>
                <c:pt idx="6428">
                  <c:v>2945.0</c:v>
                </c:pt>
                <c:pt idx="6429">
                  <c:v>2946.0</c:v>
                </c:pt>
                <c:pt idx="6430">
                  <c:v>2947.0</c:v>
                </c:pt>
                <c:pt idx="6431">
                  <c:v>2948.0</c:v>
                </c:pt>
                <c:pt idx="6432">
                  <c:v>2948.0</c:v>
                </c:pt>
                <c:pt idx="6433">
                  <c:v>2949.0</c:v>
                </c:pt>
                <c:pt idx="6434">
                  <c:v>2950.0</c:v>
                </c:pt>
                <c:pt idx="6435">
                  <c:v>2951.0</c:v>
                </c:pt>
                <c:pt idx="6436">
                  <c:v>2952.0</c:v>
                </c:pt>
                <c:pt idx="6437">
                  <c:v>2953.0</c:v>
                </c:pt>
                <c:pt idx="6438">
                  <c:v>2953.0</c:v>
                </c:pt>
                <c:pt idx="6439">
                  <c:v>2953.0</c:v>
                </c:pt>
                <c:pt idx="6440">
                  <c:v>2954.0</c:v>
                </c:pt>
                <c:pt idx="6441">
                  <c:v>2955.0</c:v>
                </c:pt>
                <c:pt idx="6442">
                  <c:v>2956.0</c:v>
                </c:pt>
                <c:pt idx="6443">
                  <c:v>2957.0</c:v>
                </c:pt>
                <c:pt idx="6444">
                  <c:v>2958.0</c:v>
                </c:pt>
                <c:pt idx="6445">
                  <c:v>2959.0</c:v>
                </c:pt>
                <c:pt idx="6446">
                  <c:v>2960.0</c:v>
                </c:pt>
                <c:pt idx="6447">
                  <c:v>2961.0</c:v>
                </c:pt>
                <c:pt idx="6448">
                  <c:v>2962.0</c:v>
                </c:pt>
                <c:pt idx="6449">
                  <c:v>2963.0</c:v>
                </c:pt>
                <c:pt idx="6450">
                  <c:v>2964.0</c:v>
                </c:pt>
                <c:pt idx="6451">
                  <c:v>2965.0</c:v>
                </c:pt>
                <c:pt idx="6452">
                  <c:v>2965.0</c:v>
                </c:pt>
                <c:pt idx="6453">
                  <c:v>2966.0</c:v>
                </c:pt>
                <c:pt idx="6454">
                  <c:v>2967.0</c:v>
                </c:pt>
                <c:pt idx="6455">
                  <c:v>2968.0</c:v>
                </c:pt>
                <c:pt idx="6456">
                  <c:v>2968.0</c:v>
                </c:pt>
                <c:pt idx="6457">
                  <c:v>2968.0</c:v>
                </c:pt>
                <c:pt idx="6458">
                  <c:v>2968.0</c:v>
                </c:pt>
                <c:pt idx="6459">
                  <c:v>2968.0</c:v>
                </c:pt>
                <c:pt idx="6460">
                  <c:v>2968.0</c:v>
                </c:pt>
                <c:pt idx="6461">
                  <c:v>2968.0</c:v>
                </c:pt>
                <c:pt idx="6462">
                  <c:v>2969.0</c:v>
                </c:pt>
                <c:pt idx="6463">
                  <c:v>2970.0</c:v>
                </c:pt>
                <c:pt idx="6464">
                  <c:v>2970.0</c:v>
                </c:pt>
                <c:pt idx="6465">
                  <c:v>2971.0</c:v>
                </c:pt>
                <c:pt idx="6466">
                  <c:v>2972.0</c:v>
                </c:pt>
                <c:pt idx="6467">
                  <c:v>2973.0</c:v>
                </c:pt>
                <c:pt idx="6468">
                  <c:v>2973.0</c:v>
                </c:pt>
                <c:pt idx="6469">
                  <c:v>2973.0</c:v>
                </c:pt>
                <c:pt idx="6470">
                  <c:v>2974.0</c:v>
                </c:pt>
                <c:pt idx="6471">
                  <c:v>2975.0</c:v>
                </c:pt>
                <c:pt idx="6472">
                  <c:v>2976.0</c:v>
                </c:pt>
                <c:pt idx="6473">
                  <c:v>2977.0</c:v>
                </c:pt>
                <c:pt idx="6474">
                  <c:v>2978.0</c:v>
                </c:pt>
                <c:pt idx="6475">
                  <c:v>2978.0</c:v>
                </c:pt>
                <c:pt idx="6476">
                  <c:v>2978.0</c:v>
                </c:pt>
                <c:pt idx="6477">
                  <c:v>2978.0</c:v>
                </c:pt>
                <c:pt idx="6478">
                  <c:v>2979.0</c:v>
                </c:pt>
                <c:pt idx="6479">
                  <c:v>2980.0</c:v>
                </c:pt>
                <c:pt idx="6480">
                  <c:v>2981.0</c:v>
                </c:pt>
                <c:pt idx="6481">
                  <c:v>2982.0</c:v>
                </c:pt>
                <c:pt idx="6482">
                  <c:v>2983.0</c:v>
                </c:pt>
                <c:pt idx="6483">
                  <c:v>2983.0</c:v>
                </c:pt>
                <c:pt idx="6484">
                  <c:v>2983.0</c:v>
                </c:pt>
                <c:pt idx="6485">
                  <c:v>2983.0</c:v>
                </c:pt>
                <c:pt idx="6486">
                  <c:v>2983.0</c:v>
                </c:pt>
                <c:pt idx="6487">
                  <c:v>2984.0</c:v>
                </c:pt>
                <c:pt idx="6488">
                  <c:v>2985.0</c:v>
                </c:pt>
                <c:pt idx="6489">
                  <c:v>2986.0</c:v>
                </c:pt>
                <c:pt idx="6490">
                  <c:v>2986.0</c:v>
                </c:pt>
                <c:pt idx="6491">
                  <c:v>2986.0</c:v>
                </c:pt>
                <c:pt idx="6492">
                  <c:v>2987.0</c:v>
                </c:pt>
                <c:pt idx="6493">
                  <c:v>2987.0</c:v>
                </c:pt>
                <c:pt idx="6494">
                  <c:v>2988.0</c:v>
                </c:pt>
                <c:pt idx="6495">
                  <c:v>2988.0</c:v>
                </c:pt>
                <c:pt idx="6496">
                  <c:v>2988.0</c:v>
                </c:pt>
                <c:pt idx="6497">
                  <c:v>2988.0</c:v>
                </c:pt>
                <c:pt idx="6498">
                  <c:v>2988.0</c:v>
                </c:pt>
                <c:pt idx="6499">
                  <c:v>2989.0</c:v>
                </c:pt>
                <c:pt idx="6500">
                  <c:v>2989.0</c:v>
                </c:pt>
                <c:pt idx="6501">
                  <c:v>2989.0</c:v>
                </c:pt>
                <c:pt idx="6502">
                  <c:v>2989.0</c:v>
                </c:pt>
                <c:pt idx="6503">
                  <c:v>2989.0</c:v>
                </c:pt>
                <c:pt idx="6504">
                  <c:v>2989.0</c:v>
                </c:pt>
                <c:pt idx="6505">
                  <c:v>2989.0</c:v>
                </c:pt>
                <c:pt idx="6506">
                  <c:v>2989.0</c:v>
                </c:pt>
                <c:pt idx="6507">
                  <c:v>2989.0</c:v>
                </c:pt>
                <c:pt idx="6508">
                  <c:v>2989.0</c:v>
                </c:pt>
                <c:pt idx="6509">
                  <c:v>2989.0</c:v>
                </c:pt>
                <c:pt idx="6510">
                  <c:v>2989.0</c:v>
                </c:pt>
                <c:pt idx="6511">
                  <c:v>2989.0</c:v>
                </c:pt>
                <c:pt idx="6512">
                  <c:v>2989.0</c:v>
                </c:pt>
                <c:pt idx="6513">
                  <c:v>2989.0</c:v>
                </c:pt>
                <c:pt idx="6514">
                  <c:v>2989.0</c:v>
                </c:pt>
                <c:pt idx="6515">
                  <c:v>2990.0</c:v>
                </c:pt>
                <c:pt idx="6516">
                  <c:v>2991.0</c:v>
                </c:pt>
                <c:pt idx="6517">
                  <c:v>2992.0</c:v>
                </c:pt>
                <c:pt idx="6518">
                  <c:v>2992.0</c:v>
                </c:pt>
                <c:pt idx="6519">
                  <c:v>2993.0</c:v>
                </c:pt>
                <c:pt idx="6520">
                  <c:v>2994.0</c:v>
                </c:pt>
                <c:pt idx="6521">
                  <c:v>2994.0</c:v>
                </c:pt>
                <c:pt idx="6522">
                  <c:v>2995.0</c:v>
                </c:pt>
                <c:pt idx="6523">
                  <c:v>2995.0</c:v>
                </c:pt>
                <c:pt idx="6524">
                  <c:v>2996.0</c:v>
                </c:pt>
                <c:pt idx="6525">
                  <c:v>2996.0</c:v>
                </c:pt>
                <c:pt idx="6526">
                  <c:v>2997.0</c:v>
                </c:pt>
                <c:pt idx="6527">
                  <c:v>2997.0</c:v>
                </c:pt>
                <c:pt idx="6528">
                  <c:v>2997.0</c:v>
                </c:pt>
                <c:pt idx="6529">
                  <c:v>2998.0</c:v>
                </c:pt>
                <c:pt idx="6530">
                  <c:v>2998.0</c:v>
                </c:pt>
                <c:pt idx="6531">
                  <c:v>2998.0</c:v>
                </c:pt>
                <c:pt idx="6532">
                  <c:v>2998.0</c:v>
                </c:pt>
                <c:pt idx="6533">
                  <c:v>2999.0</c:v>
                </c:pt>
                <c:pt idx="6534">
                  <c:v>3000.0</c:v>
                </c:pt>
                <c:pt idx="6535">
                  <c:v>3000.0</c:v>
                </c:pt>
                <c:pt idx="6536">
                  <c:v>3000.0</c:v>
                </c:pt>
                <c:pt idx="6537">
                  <c:v>3000.0</c:v>
                </c:pt>
                <c:pt idx="6538">
                  <c:v>3000.0</c:v>
                </c:pt>
                <c:pt idx="6539">
                  <c:v>3001.0</c:v>
                </c:pt>
                <c:pt idx="6540">
                  <c:v>3002.0</c:v>
                </c:pt>
                <c:pt idx="6541">
                  <c:v>3003.0</c:v>
                </c:pt>
                <c:pt idx="6542">
                  <c:v>3004.0</c:v>
                </c:pt>
                <c:pt idx="6543">
                  <c:v>3004.0</c:v>
                </c:pt>
                <c:pt idx="6544">
                  <c:v>3004.0</c:v>
                </c:pt>
                <c:pt idx="6545">
                  <c:v>3005.0</c:v>
                </c:pt>
                <c:pt idx="6546">
                  <c:v>3005.0</c:v>
                </c:pt>
                <c:pt idx="6547">
                  <c:v>3005.0</c:v>
                </c:pt>
                <c:pt idx="6548">
                  <c:v>3006.0</c:v>
                </c:pt>
                <c:pt idx="6549">
                  <c:v>3007.0</c:v>
                </c:pt>
                <c:pt idx="6550">
                  <c:v>3007.0</c:v>
                </c:pt>
                <c:pt idx="6551">
                  <c:v>3008.0</c:v>
                </c:pt>
                <c:pt idx="6552">
                  <c:v>3008.0</c:v>
                </c:pt>
                <c:pt idx="6553">
                  <c:v>3008.0</c:v>
                </c:pt>
                <c:pt idx="6554">
                  <c:v>3008.0</c:v>
                </c:pt>
                <c:pt idx="6555">
                  <c:v>3008.0</c:v>
                </c:pt>
                <c:pt idx="6556">
                  <c:v>3008.0</c:v>
                </c:pt>
                <c:pt idx="6557">
                  <c:v>3008.0</c:v>
                </c:pt>
                <c:pt idx="6558">
                  <c:v>3008.0</c:v>
                </c:pt>
                <c:pt idx="6559">
                  <c:v>3008.0</c:v>
                </c:pt>
                <c:pt idx="6560">
                  <c:v>3008.0</c:v>
                </c:pt>
                <c:pt idx="6561">
                  <c:v>3009.0</c:v>
                </c:pt>
                <c:pt idx="6562">
                  <c:v>3010.0</c:v>
                </c:pt>
                <c:pt idx="6563">
                  <c:v>3011.0</c:v>
                </c:pt>
                <c:pt idx="6564">
                  <c:v>3011.0</c:v>
                </c:pt>
                <c:pt idx="6565">
                  <c:v>3011.0</c:v>
                </c:pt>
                <c:pt idx="6566">
                  <c:v>3011.0</c:v>
                </c:pt>
                <c:pt idx="6567">
                  <c:v>3012.0</c:v>
                </c:pt>
                <c:pt idx="6568">
                  <c:v>3012.0</c:v>
                </c:pt>
                <c:pt idx="6569">
                  <c:v>3012.0</c:v>
                </c:pt>
                <c:pt idx="6570">
                  <c:v>3013.0</c:v>
                </c:pt>
                <c:pt idx="6571">
                  <c:v>3013.0</c:v>
                </c:pt>
                <c:pt idx="6572">
                  <c:v>3013.0</c:v>
                </c:pt>
                <c:pt idx="6573">
                  <c:v>3013.0</c:v>
                </c:pt>
                <c:pt idx="6574">
                  <c:v>3013.0</c:v>
                </c:pt>
                <c:pt idx="6575">
                  <c:v>3013.0</c:v>
                </c:pt>
                <c:pt idx="6576">
                  <c:v>3013.0</c:v>
                </c:pt>
                <c:pt idx="6577">
                  <c:v>3014.0</c:v>
                </c:pt>
                <c:pt idx="6578">
                  <c:v>3014.0</c:v>
                </c:pt>
                <c:pt idx="6579">
                  <c:v>3014.0</c:v>
                </c:pt>
                <c:pt idx="6580">
                  <c:v>3014.0</c:v>
                </c:pt>
                <c:pt idx="6581">
                  <c:v>3014.0</c:v>
                </c:pt>
                <c:pt idx="6582">
                  <c:v>3014.0</c:v>
                </c:pt>
                <c:pt idx="6583">
                  <c:v>3014.0</c:v>
                </c:pt>
                <c:pt idx="6584">
                  <c:v>3014.0</c:v>
                </c:pt>
                <c:pt idx="6585">
                  <c:v>3014.0</c:v>
                </c:pt>
                <c:pt idx="6586">
                  <c:v>3015.0</c:v>
                </c:pt>
                <c:pt idx="6587">
                  <c:v>3015.0</c:v>
                </c:pt>
                <c:pt idx="6588">
                  <c:v>3015.0</c:v>
                </c:pt>
                <c:pt idx="6589">
                  <c:v>3015.0</c:v>
                </c:pt>
                <c:pt idx="6590">
                  <c:v>3016.0</c:v>
                </c:pt>
                <c:pt idx="6591">
                  <c:v>3017.0</c:v>
                </c:pt>
                <c:pt idx="6592">
                  <c:v>3018.0</c:v>
                </c:pt>
                <c:pt idx="6593">
                  <c:v>3019.0</c:v>
                </c:pt>
                <c:pt idx="6594">
                  <c:v>3019.0</c:v>
                </c:pt>
                <c:pt idx="6595">
                  <c:v>3019.0</c:v>
                </c:pt>
                <c:pt idx="6596">
                  <c:v>3019.0</c:v>
                </c:pt>
                <c:pt idx="6597">
                  <c:v>3019.0</c:v>
                </c:pt>
                <c:pt idx="6598">
                  <c:v>3019.0</c:v>
                </c:pt>
                <c:pt idx="6599">
                  <c:v>3019.0</c:v>
                </c:pt>
                <c:pt idx="6600">
                  <c:v>3019.0</c:v>
                </c:pt>
                <c:pt idx="6601">
                  <c:v>3019.0</c:v>
                </c:pt>
                <c:pt idx="6602">
                  <c:v>3019.0</c:v>
                </c:pt>
                <c:pt idx="6603">
                  <c:v>3020.0</c:v>
                </c:pt>
                <c:pt idx="6604">
                  <c:v>3020.0</c:v>
                </c:pt>
                <c:pt idx="6605">
                  <c:v>3020.0</c:v>
                </c:pt>
                <c:pt idx="6606">
                  <c:v>3020.0</c:v>
                </c:pt>
                <c:pt idx="6607">
                  <c:v>3020.0</c:v>
                </c:pt>
                <c:pt idx="6608">
                  <c:v>3021.0</c:v>
                </c:pt>
                <c:pt idx="6609">
                  <c:v>3021.0</c:v>
                </c:pt>
                <c:pt idx="6610">
                  <c:v>3022.0</c:v>
                </c:pt>
                <c:pt idx="6611">
                  <c:v>3023.0</c:v>
                </c:pt>
                <c:pt idx="6612">
                  <c:v>3024.0</c:v>
                </c:pt>
                <c:pt idx="6613">
                  <c:v>3024.0</c:v>
                </c:pt>
                <c:pt idx="6614">
                  <c:v>3025.0</c:v>
                </c:pt>
                <c:pt idx="6615">
                  <c:v>3026.0</c:v>
                </c:pt>
                <c:pt idx="6616">
                  <c:v>3026.0</c:v>
                </c:pt>
                <c:pt idx="6617">
                  <c:v>3026.0</c:v>
                </c:pt>
                <c:pt idx="6618">
                  <c:v>3026.0</c:v>
                </c:pt>
                <c:pt idx="6619">
                  <c:v>3027.0</c:v>
                </c:pt>
                <c:pt idx="6620">
                  <c:v>3028.0</c:v>
                </c:pt>
                <c:pt idx="6621">
                  <c:v>3029.0</c:v>
                </c:pt>
                <c:pt idx="6622">
                  <c:v>3030.0</c:v>
                </c:pt>
                <c:pt idx="6623">
                  <c:v>3031.0</c:v>
                </c:pt>
                <c:pt idx="6624">
                  <c:v>3032.0</c:v>
                </c:pt>
                <c:pt idx="6625">
                  <c:v>3033.0</c:v>
                </c:pt>
                <c:pt idx="6626">
                  <c:v>3033.0</c:v>
                </c:pt>
                <c:pt idx="6627">
                  <c:v>3033.0</c:v>
                </c:pt>
                <c:pt idx="6628">
                  <c:v>3033.0</c:v>
                </c:pt>
                <c:pt idx="6629">
                  <c:v>3034.0</c:v>
                </c:pt>
                <c:pt idx="6630">
                  <c:v>3035.0</c:v>
                </c:pt>
                <c:pt idx="6631">
                  <c:v>3036.0</c:v>
                </c:pt>
                <c:pt idx="6632">
                  <c:v>3037.0</c:v>
                </c:pt>
                <c:pt idx="6633">
                  <c:v>3038.0</c:v>
                </c:pt>
                <c:pt idx="6634">
                  <c:v>3038.0</c:v>
                </c:pt>
                <c:pt idx="6635">
                  <c:v>3038.0</c:v>
                </c:pt>
                <c:pt idx="6636">
                  <c:v>3038.0</c:v>
                </c:pt>
                <c:pt idx="6637">
                  <c:v>3039.0</c:v>
                </c:pt>
                <c:pt idx="6638">
                  <c:v>3039.0</c:v>
                </c:pt>
                <c:pt idx="6639">
                  <c:v>3040.0</c:v>
                </c:pt>
                <c:pt idx="6640">
                  <c:v>3040.0</c:v>
                </c:pt>
                <c:pt idx="6641">
                  <c:v>3041.0</c:v>
                </c:pt>
                <c:pt idx="6642">
                  <c:v>3041.0</c:v>
                </c:pt>
                <c:pt idx="6643">
                  <c:v>3041.0</c:v>
                </c:pt>
                <c:pt idx="6644">
                  <c:v>3042.0</c:v>
                </c:pt>
                <c:pt idx="6645">
                  <c:v>3043.0</c:v>
                </c:pt>
                <c:pt idx="6646">
                  <c:v>3043.0</c:v>
                </c:pt>
                <c:pt idx="6647">
                  <c:v>3043.0</c:v>
                </c:pt>
                <c:pt idx="6648">
                  <c:v>3043.0</c:v>
                </c:pt>
                <c:pt idx="6649">
                  <c:v>3044.0</c:v>
                </c:pt>
                <c:pt idx="6650">
                  <c:v>3045.0</c:v>
                </c:pt>
                <c:pt idx="6651">
                  <c:v>3046.0</c:v>
                </c:pt>
                <c:pt idx="6652">
                  <c:v>3047.0</c:v>
                </c:pt>
                <c:pt idx="6653">
                  <c:v>3047.0</c:v>
                </c:pt>
                <c:pt idx="6654">
                  <c:v>3047.0</c:v>
                </c:pt>
                <c:pt idx="6655">
                  <c:v>3047.0</c:v>
                </c:pt>
                <c:pt idx="6656">
                  <c:v>3047.0</c:v>
                </c:pt>
                <c:pt idx="6657">
                  <c:v>3047.0</c:v>
                </c:pt>
                <c:pt idx="6658">
                  <c:v>3047.0</c:v>
                </c:pt>
                <c:pt idx="6659">
                  <c:v>3047.0</c:v>
                </c:pt>
                <c:pt idx="6660">
                  <c:v>3047.0</c:v>
                </c:pt>
                <c:pt idx="6661">
                  <c:v>3047.0</c:v>
                </c:pt>
                <c:pt idx="6662">
                  <c:v>3048.0</c:v>
                </c:pt>
                <c:pt idx="6663">
                  <c:v>3049.0</c:v>
                </c:pt>
                <c:pt idx="6664">
                  <c:v>3050.0</c:v>
                </c:pt>
                <c:pt idx="6665">
                  <c:v>3051.0</c:v>
                </c:pt>
                <c:pt idx="6666">
                  <c:v>3052.0</c:v>
                </c:pt>
                <c:pt idx="6667">
                  <c:v>3052.0</c:v>
                </c:pt>
                <c:pt idx="6668">
                  <c:v>3053.0</c:v>
                </c:pt>
                <c:pt idx="6669">
                  <c:v>3053.0</c:v>
                </c:pt>
                <c:pt idx="6670">
                  <c:v>3053.0</c:v>
                </c:pt>
                <c:pt idx="6671">
                  <c:v>3054.0</c:v>
                </c:pt>
                <c:pt idx="6672">
                  <c:v>3055.0</c:v>
                </c:pt>
                <c:pt idx="6673">
                  <c:v>3055.0</c:v>
                </c:pt>
                <c:pt idx="6674">
                  <c:v>3056.0</c:v>
                </c:pt>
                <c:pt idx="6675">
                  <c:v>3057.0</c:v>
                </c:pt>
                <c:pt idx="6676">
                  <c:v>3058.0</c:v>
                </c:pt>
                <c:pt idx="6677">
                  <c:v>3059.0</c:v>
                </c:pt>
                <c:pt idx="6678">
                  <c:v>3060.0</c:v>
                </c:pt>
                <c:pt idx="6679">
                  <c:v>3061.0</c:v>
                </c:pt>
                <c:pt idx="6680">
                  <c:v>3062.0</c:v>
                </c:pt>
                <c:pt idx="6681">
                  <c:v>3063.0</c:v>
                </c:pt>
                <c:pt idx="6682">
                  <c:v>3064.0</c:v>
                </c:pt>
                <c:pt idx="6683">
                  <c:v>3064.0</c:v>
                </c:pt>
                <c:pt idx="6684">
                  <c:v>3065.0</c:v>
                </c:pt>
                <c:pt idx="6685">
                  <c:v>3065.0</c:v>
                </c:pt>
                <c:pt idx="6686">
                  <c:v>3066.0</c:v>
                </c:pt>
                <c:pt idx="6687">
                  <c:v>3066.0</c:v>
                </c:pt>
                <c:pt idx="6688">
                  <c:v>3067.0</c:v>
                </c:pt>
                <c:pt idx="6689">
                  <c:v>3068.0</c:v>
                </c:pt>
                <c:pt idx="6690">
                  <c:v>3069.0</c:v>
                </c:pt>
                <c:pt idx="6691">
                  <c:v>3069.0</c:v>
                </c:pt>
                <c:pt idx="6692">
                  <c:v>3069.0</c:v>
                </c:pt>
                <c:pt idx="6693">
                  <c:v>3069.0</c:v>
                </c:pt>
                <c:pt idx="6694">
                  <c:v>3069.0</c:v>
                </c:pt>
                <c:pt idx="6695">
                  <c:v>3070.0</c:v>
                </c:pt>
                <c:pt idx="6696">
                  <c:v>3070.0</c:v>
                </c:pt>
                <c:pt idx="6697">
                  <c:v>3071.0</c:v>
                </c:pt>
                <c:pt idx="6698">
                  <c:v>3071.0</c:v>
                </c:pt>
                <c:pt idx="6699">
                  <c:v>3071.0</c:v>
                </c:pt>
                <c:pt idx="6700">
                  <c:v>3072.0</c:v>
                </c:pt>
                <c:pt idx="6701">
                  <c:v>3072.0</c:v>
                </c:pt>
                <c:pt idx="6702">
                  <c:v>3072.0</c:v>
                </c:pt>
                <c:pt idx="6703">
                  <c:v>3073.0</c:v>
                </c:pt>
                <c:pt idx="6704">
                  <c:v>3074.0</c:v>
                </c:pt>
                <c:pt idx="6705">
                  <c:v>3075.0</c:v>
                </c:pt>
                <c:pt idx="6706">
                  <c:v>3076.0</c:v>
                </c:pt>
                <c:pt idx="6707">
                  <c:v>3077.0</c:v>
                </c:pt>
                <c:pt idx="6708">
                  <c:v>3078.0</c:v>
                </c:pt>
                <c:pt idx="6709">
                  <c:v>3079.0</c:v>
                </c:pt>
                <c:pt idx="6710">
                  <c:v>3079.0</c:v>
                </c:pt>
                <c:pt idx="6711">
                  <c:v>3080.0</c:v>
                </c:pt>
                <c:pt idx="6712">
                  <c:v>3081.0</c:v>
                </c:pt>
                <c:pt idx="6713">
                  <c:v>3082.0</c:v>
                </c:pt>
                <c:pt idx="6714">
                  <c:v>3082.0</c:v>
                </c:pt>
                <c:pt idx="6715">
                  <c:v>3082.0</c:v>
                </c:pt>
                <c:pt idx="6716">
                  <c:v>3083.0</c:v>
                </c:pt>
                <c:pt idx="6717">
                  <c:v>3084.0</c:v>
                </c:pt>
                <c:pt idx="6718">
                  <c:v>3085.0</c:v>
                </c:pt>
                <c:pt idx="6719">
                  <c:v>3086.0</c:v>
                </c:pt>
                <c:pt idx="6720">
                  <c:v>3086.0</c:v>
                </c:pt>
                <c:pt idx="6721">
                  <c:v>3087.0</c:v>
                </c:pt>
                <c:pt idx="6722">
                  <c:v>3088.0</c:v>
                </c:pt>
                <c:pt idx="6723">
                  <c:v>3089.0</c:v>
                </c:pt>
                <c:pt idx="6724">
                  <c:v>3089.0</c:v>
                </c:pt>
                <c:pt idx="6725">
                  <c:v>3090.0</c:v>
                </c:pt>
                <c:pt idx="6726">
                  <c:v>3090.0</c:v>
                </c:pt>
                <c:pt idx="6727">
                  <c:v>3091.0</c:v>
                </c:pt>
                <c:pt idx="6728">
                  <c:v>3091.0</c:v>
                </c:pt>
                <c:pt idx="6729">
                  <c:v>3092.0</c:v>
                </c:pt>
                <c:pt idx="6730">
                  <c:v>3092.0</c:v>
                </c:pt>
                <c:pt idx="6731">
                  <c:v>3092.0</c:v>
                </c:pt>
                <c:pt idx="6732">
                  <c:v>3093.0</c:v>
                </c:pt>
                <c:pt idx="6733">
                  <c:v>3094.0</c:v>
                </c:pt>
                <c:pt idx="6734">
                  <c:v>3095.0</c:v>
                </c:pt>
                <c:pt idx="6735">
                  <c:v>3096.0</c:v>
                </c:pt>
                <c:pt idx="6736">
                  <c:v>3097.0</c:v>
                </c:pt>
                <c:pt idx="6737">
                  <c:v>3098.0</c:v>
                </c:pt>
                <c:pt idx="6738">
                  <c:v>3098.0</c:v>
                </c:pt>
                <c:pt idx="6739">
                  <c:v>3098.0</c:v>
                </c:pt>
                <c:pt idx="6740">
                  <c:v>3099.0</c:v>
                </c:pt>
                <c:pt idx="6741">
                  <c:v>3100.0</c:v>
                </c:pt>
                <c:pt idx="6742">
                  <c:v>3101.0</c:v>
                </c:pt>
                <c:pt idx="6743">
                  <c:v>3101.0</c:v>
                </c:pt>
                <c:pt idx="6744">
                  <c:v>3101.0</c:v>
                </c:pt>
                <c:pt idx="6745">
                  <c:v>3102.0</c:v>
                </c:pt>
                <c:pt idx="6746">
                  <c:v>3102.0</c:v>
                </c:pt>
                <c:pt idx="6747">
                  <c:v>3102.0</c:v>
                </c:pt>
                <c:pt idx="6748">
                  <c:v>3102.0</c:v>
                </c:pt>
                <c:pt idx="6749">
                  <c:v>3102.0</c:v>
                </c:pt>
                <c:pt idx="6750">
                  <c:v>3102.0</c:v>
                </c:pt>
                <c:pt idx="6751">
                  <c:v>3103.0</c:v>
                </c:pt>
                <c:pt idx="6752">
                  <c:v>3104.0</c:v>
                </c:pt>
                <c:pt idx="6753">
                  <c:v>3105.0</c:v>
                </c:pt>
                <c:pt idx="6754">
                  <c:v>3106.0</c:v>
                </c:pt>
                <c:pt idx="6755">
                  <c:v>3107.0</c:v>
                </c:pt>
                <c:pt idx="6756">
                  <c:v>3108.0</c:v>
                </c:pt>
                <c:pt idx="6757">
                  <c:v>3109.0</c:v>
                </c:pt>
                <c:pt idx="6758">
                  <c:v>3109.0</c:v>
                </c:pt>
                <c:pt idx="6759">
                  <c:v>3110.0</c:v>
                </c:pt>
                <c:pt idx="6760">
                  <c:v>3110.0</c:v>
                </c:pt>
                <c:pt idx="6761">
                  <c:v>3110.0</c:v>
                </c:pt>
                <c:pt idx="6762">
                  <c:v>3111.0</c:v>
                </c:pt>
                <c:pt idx="6763">
                  <c:v>3111.0</c:v>
                </c:pt>
                <c:pt idx="6764">
                  <c:v>3111.0</c:v>
                </c:pt>
                <c:pt idx="6765">
                  <c:v>3111.0</c:v>
                </c:pt>
                <c:pt idx="6766">
                  <c:v>3111.0</c:v>
                </c:pt>
                <c:pt idx="6767">
                  <c:v>3111.0</c:v>
                </c:pt>
                <c:pt idx="6768">
                  <c:v>3112.0</c:v>
                </c:pt>
                <c:pt idx="6769">
                  <c:v>3113.0</c:v>
                </c:pt>
                <c:pt idx="6770">
                  <c:v>3113.0</c:v>
                </c:pt>
                <c:pt idx="6771">
                  <c:v>3114.0</c:v>
                </c:pt>
                <c:pt idx="6772">
                  <c:v>3114.0</c:v>
                </c:pt>
                <c:pt idx="6773">
                  <c:v>3114.0</c:v>
                </c:pt>
                <c:pt idx="6774">
                  <c:v>3114.0</c:v>
                </c:pt>
                <c:pt idx="6775">
                  <c:v>3115.0</c:v>
                </c:pt>
                <c:pt idx="6776">
                  <c:v>3115.0</c:v>
                </c:pt>
                <c:pt idx="6777">
                  <c:v>3115.0</c:v>
                </c:pt>
                <c:pt idx="6778">
                  <c:v>3115.0</c:v>
                </c:pt>
                <c:pt idx="6779">
                  <c:v>3115.0</c:v>
                </c:pt>
                <c:pt idx="6780">
                  <c:v>3115.0</c:v>
                </c:pt>
                <c:pt idx="6781">
                  <c:v>3115.0</c:v>
                </c:pt>
                <c:pt idx="6782">
                  <c:v>3115.0</c:v>
                </c:pt>
                <c:pt idx="6783">
                  <c:v>3115.0</c:v>
                </c:pt>
                <c:pt idx="6784">
                  <c:v>3115.0</c:v>
                </c:pt>
                <c:pt idx="6785">
                  <c:v>3115.0</c:v>
                </c:pt>
                <c:pt idx="6786">
                  <c:v>3116.0</c:v>
                </c:pt>
                <c:pt idx="6787">
                  <c:v>3116.0</c:v>
                </c:pt>
                <c:pt idx="6788">
                  <c:v>3116.0</c:v>
                </c:pt>
                <c:pt idx="6789">
                  <c:v>3117.0</c:v>
                </c:pt>
                <c:pt idx="6790">
                  <c:v>3118.0</c:v>
                </c:pt>
                <c:pt idx="6791">
                  <c:v>3118.0</c:v>
                </c:pt>
                <c:pt idx="6792">
                  <c:v>3118.0</c:v>
                </c:pt>
                <c:pt idx="6793">
                  <c:v>3119.0</c:v>
                </c:pt>
                <c:pt idx="6794">
                  <c:v>3120.0</c:v>
                </c:pt>
                <c:pt idx="6795">
                  <c:v>3121.0</c:v>
                </c:pt>
                <c:pt idx="6796">
                  <c:v>3122.0</c:v>
                </c:pt>
                <c:pt idx="6797">
                  <c:v>3122.0</c:v>
                </c:pt>
                <c:pt idx="6798">
                  <c:v>3122.0</c:v>
                </c:pt>
                <c:pt idx="6799">
                  <c:v>3122.0</c:v>
                </c:pt>
                <c:pt idx="6800">
                  <c:v>3122.0</c:v>
                </c:pt>
                <c:pt idx="6801">
                  <c:v>3122.0</c:v>
                </c:pt>
                <c:pt idx="6802">
                  <c:v>3122.0</c:v>
                </c:pt>
                <c:pt idx="6803">
                  <c:v>3123.0</c:v>
                </c:pt>
                <c:pt idx="6804">
                  <c:v>3124.0</c:v>
                </c:pt>
                <c:pt idx="6805">
                  <c:v>3125.0</c:v>
                </c:pt>
                <c:pt idx="6806">
                  <c:v>3126.0</c:v>
                </c:pt>
                <c:pt idx="6807">
                  <c:v>3127.0</c:v>
                </c:pt>
                <c:pt idx="6808">
                  <c:v>3127.0</c:v>
                </c:pt>
                <c:pt idx="6809">
                  <c:v>3128.0</c:v>
                </c:pt>
                <c:pt idx="6810">
                  <c:v>3128.0</c:v>
                </c:pt>
                <c:pt idx="6811">
                  <c:v>3129.0</c:v>
                </c:pt>
                <c:pt idx="6812">
                  <c:v>3130.0</c:v>
                </c:pt>
                <c:pt idx="6813">
                  <c:v>3131.0</c:v>
                </c:pt>
                <c:pt idx="6814">
                  <c:v>3132.0</c:v>
                </c:pt>
                <c:pt idx="6815">
                  <c:v>3133.0</c:v>
                </c:pt>
                <c:pt idx="6816">
                  <c:v>3134.0</c:v>
                </c:pt>
                <c:pt idx="6817">
                  <c:v>3134.0</c:v>
                </c:pt>
                <c:pt idx="6818">
                  <c:v>3135.0</c:v>
                </c:pt>
                <c:pt idx="6819">
                  <c:v>3136.0</c:v>
                </c:pt>
                <c:pt idx="6820">
                  <c:v>3136.0</c:v>
                </c:pt>
                <c:pt idx="6821">
                  <c:v>3137.0</c:v>
                </c:pt>
                <c:pt idx="6822">
                  <c:v>3138.0</c:v>
                </c:pt>
                <c:pt idx="6823">
                  <c:v>3139.0</c:v>
                </c:pt>
                <c:pt idx="6824">
                  <c:v>3139.0</c:v>
                </c:pt>
                <c:pt idx="6825">
                  <c:v>3139.0</c:v>
                </c:pt>
                <c:pt idx="6826">
                  <c:v>3140.0</c:v>
                </c:pt>
                <c:pt idx="6827">
                  <c:v>3141.0</c:v>
                </c:pt>
                <c:pt idx="6828">
                  <c:v>3142.0</c:v>
                </c:pt>
                <c:pt idx="6829">
                  <c:v>3142.0</c:v>
                </c:pt>
                <c:pt idx="6830">
                  <c:v>3142.0</c:v>
                </c:pt>
                <c:pt idx="6831">
                  <c:v>3143.0</c:v>
                </c:pt>
                <c:pt idx="6832">
                  <c:v>3143.0</c:v>
                </c:pt>
                <c:pt idx="6833">
                  <c:v>3143.0</c:v>
                </c:pt>
                <c:pt idx="6834">
                  <c:v>3143.0</c:v>
                </c:pt>
                <c:pt idx="6835">
                  <c:v>3143.0</c:v>
                </c:pt>
                <c:pt idx="6836">
                  <c:v>3144.0</c:v>
                </c:pt>
                <c:pt idx="6837">
                  <c:v>3144.0</c:v>
                </c:pt>
                <c:pt idx="6838">
                  <c:v>3144.0</c:v>
                </c:pt>
                <c:pt idx="6839">
                  <c:v>3145.0</c:v>
                </c:pt>
                <c:pt idx="6840">
                  <c:v>3145.0</c:v>
                </c:pt>
                <c:pt idx="6841">
                  <c:v>3146.0</c:v>
                </c:pt>
                <c:pt idx="6842">
                  <c:v>3146.0</c:v>
                </c:pt>
                <c:pt idx="6843">
                  <c:v>3147.0</c:v>
                </c:pt>
                <c:pt idx="6844">
                  <c:v>3147.0</c:v>
                </c:pt>
                <c:pt idx="6845">
                  <c:v>3147.0</c:v>
                </c:pt>
                <c:pt idx="6846">
                  <c:v>3147.0</c:v>
                </c:pt>
                <c:pt idx="6847">
                  <c:v>3147.0</c:v>
                </c:pt>
                <c:pt idx="6848">
                  <c:v>3147.0</c:v>
                </c:pt>
                <c:pt idx="6849">
                  <c:v>3147.0</c:v>
                </c:pt>
                <c:pt idx="6850">
                  <c:v>3147.0</c:v>
                </c:pt>
                <c:pt idx="6851">
                  <c:v>3147.0</c:v>
                </c:pt>
                <c:pt idx="6852">
                  <c:v>3148.0</c:v>
                </c:pt>
                <c:pt idx="6853">
                  <c:v>3149.0</c:v>
                </c:pt>
                <c:pt idx="6854">
                  <c:v>3149.0</c:v>
                </c:pt>
                <c:pt idx="6855">
                  <c:v>3149.0</c:v>
                </c:pt>
                <c:pt idx="6856">
                  <c:v>3150.0</c:v>
                </c:pt>
                <c:pt idx="6857">
                  <c:v>3151.0</c:v>
                </c:pt>
                <c:pt idx="6858">
                  <c:v>3151.0</c:v>
                </c:pt>
                <c:pt idx="6859">
                  <c:v>3151.0</c:v>
                </c:pt>
                <c:pt idx="6860">
                  <c:v>3152.0</c:v>
                </c:pt>
                <c:pt idx="6861">
                  <c:v>3152.0</c:v>
                </c:pt>
                <c:pt idx="6862">
                  <c:v>3153.0</c:v>
                </c:pt>
                <c:pt idx="6863">
                  <c:v>3154.0</c:v>
                </c:pt>
                <c:pt idx="6864">
                  <c:v>3155.0</c:v>
                </c:pt>
                <c:pt idx="6865">
                  <c:v>3156.0</c:v>
                </c:pt>
                <c:pt idx="6866">
                  <c:v>3157.0</c:v>
                </c:pt>
                <c:pt idx="6867">
                  <c:v>3158.0</c:v>
                </c:pt>
                <c:pt idx="6868">
                  <c:v>3159.0</c:v>
                </c:pt>
                <c:pt idx="6869">
                  <c:v>3160.0</c:v>
                </c:pt>
                <c:pt idx="6870">
                  <c:v>3161.0</c:v>
                </c:pt>
                <c:pt idx="6871">
                  <c:v>3162.0</c:v>
                </c:pt>
                <c:pt idx="6872">
                  <c:v>3162.0</c:v>
                </c:pt>
                <c:pt idx="6873">
                  <c:v>3162.0</c:v>
                </c:pt>
                <c:pt idx="6874">
                  <c:v>3163.0</c:v>
                </c:pt>
                <c:pt idx="6875">
                  <c:v>3163.0</c:v>
                </c:pt>
                <c:pt idx="6876">
                  <c:v>3163.0</c:v>
                </c:pt>
                <c:pt idx="6877">
                  <c:v>3164.0</c:v>
                </c:pt>
                <c:pt idx="6878">
                  <c:v>3164.0</c:v>
                </c:pt>
                <c:pt idx="6879">
                  <c:v>3165.0</c:v>
                </c:pt>
                <c:pt idx="6880">
                  <c:v>3165.0</c:v>
                </c:pt>
                <c:pt idx="6881">
                  <c:v>3166.0</c:v>
                </c:pt>
                <c:pt idx="6882">
                  <c:v>3166.0</c:v>
                </c:pt>
                <c:pt idx="6883">
                  <c:v>3167.0</c:v>
                </c:pt>
                <c:pt idx="6884">
                  <c:v>3168.0</c:v>
                </c:pt>
                <c:pt idx="6885">
                  <c:v>3168.0</c:v>
                </c:pt>
                <c:pt idx="6886">
                  <c:v>3169.0</c:v>
                </c:pt>
                <c:pt idx="6887">
                  <c:v>3170.0</c:v>
                </c:pt>
                <c:pt idx="6888">
                  <c:v>3171.0</c:v>
                </c:pt>
                <c:pt idx="6889">
                  <c:v>3171.0</c:v>
                </c:pt>
                <c:pt idx="6890">
                  <c:v>3171.0</c:v>
                </c:pt>
                <c:pt idx="6891">
                  <c:v>3171.0</c:v>
                </c:pt>
                <c:pt idx="6892">
                  <c:v>3171.0</c:v>
                </c:pt>
                <c:pt idx="6893">
                  <c:v>3172.0</c:v>
                </c:pt>
                <c:pt idx="6894">
                  <c:v>3173.0</c:v>
                </c:pt>
                <c:pt idx="6895">
                  <c:v>3174.0</c:v>
                </c:pt>
                <c:pt idx="6896">
                  <c:v>3174.0</c:v>
                </c:pt>
                <c:pt idx="6897">
                  <c:v>3175.0</c:v>
                </c:pt>
                <c:pt idx="6898">
                  <c:v>3176.0</c:v>
                </c:pt>
                <c:pt idx="6899">
                  <c:v>3177.0</c:v>
                </c:pt>
                <c:pt idx="6900">
                  <c:v>3177.0</c:v>
                </c:pt>
                <c:pt idx="6901">
                  <c:v>3178.0</c:v>
                </c:pt>
                <c:pt idx="6902">
                  <c:v>3179.0</c:v>
                </c:pt>
                <c:pt idx="6903">
                  <c:v>3180.0</c:v>
                </c:pt>
                <c:pt idx="6904">
                  <c:v>3180.0</c:v>
                </c:pt>
                <c:pt idx="6905">
                  <c:v>3180.0</c:v>
                </c:pt>
                <c:pt idx="6906">
                  <c:v>3180.0</c:v>
                </c:pt>
                <c:pt idx="6907">
                  <c:v>3180.0</c:v>
                </c:pt>
                <c:pt idx="6908">
                  <c:v>3180.0</c:v>
                </c:pt>
                <c:pt idx="6909">
                  <c:v>3181.0</c:v>
                </c:pt>
                <c:pt idx="6910">
                  <c:v>3182.0</c:v>
                </c:pt>
                <c:pt idx="6911">
                  <c:v>3183.0</c:v>
                </c:pt>
                <c:pt idx="6912">
                  <c:v>3184.0</c:v>
                </c:pt>
                <c:pt idx="6913">
                  <c:v>3184.0</c:v>
                </c:pt>
                <c:pt idx="6914">
                  <c:v>3184.0</c:v>
                </c:pt>
                <c:pt idx="6915">
                  <c:v>3185.0</c:v>
                </c:pt>
                <c:pt idx="6916">
                  <c:v>3185.0</c:v>
                </c:pt>
                <c:pt idx="6917">
                  <c:v>3186.0</c:v>
                </c:pt>
                <c:pt idx="6918">
                  <c:v>3187.0</c:v>
                </c:pt>
                <c:pt idx="6919">
                  <c:v>3188.0</c:v>
                </c:pt>
                <c:pt idx="6920">
                  <c:v>3189.0</c:v>
                </c:pt>
                <c:pt idx="6921">
                  <c:v>3189.0</c:v>
                </c:pt>
                <c:pt idx="6922">
                  <c:v>3189.0</c:v>
                </c:pt>
                <c:pt idx="6923">
                  <c:v>3189.0</c:v>
                </c:pt>
                <c:pt idx="6924">
                  <c:v>3189.0</c:v>
                </c:pt>
                <c:pt idx="6925">
                  <c:v>3190.0</c:v>
                </c:pt>
                <c:pt idx="6926">
                  <c:v>3190.0</c:v>
                </c:pt>
                <c:pt idx="6927">
                  <c:v>3190.0</c:v>
                </c:pt>
                <c:pt idx="6928">
                  <c:v>3190.0</c:v>
                </c:pt>
                <c:pt idx="6929">
                  <c:v>3190.0</c:v>
                </c:pt>
                <c:pt idx="6930">
                  <c:v>3190.0</c:v>
                </c:pt>
                <c:pt idx="6931">
                  <c:v>3190.0</c:v>
                </c:pt>
                <c:pt idx="6932">
                  <c:v>3190.0</c:v>
                </c:pt>
                <c:pt idx="6933">
                  <c:v>3190.0</c:v>
                </c:pt>
                <c:pt idx="6934">
                  <c:v>3191.0</c:v>
                </c:pt>
                <c:pt idx="6935">
                  <c:v>3191.0</c:v>
                </c:pt>
                <c:pt idx="6936">
                  <c:v>3192.0</c:v>
                </c:pt>
                <c:pt idx="6937">
                  <c:v>3193.0</c:v>
                </c:pt>
                <c:pt idx="6938">
                  <c:v>3194.0</c:v>
                </c:pt>
                <c:pt idx="6939">
                  <c:v>3194.0</c:v>
                </c:pt>
                <c:pt idx="6940">
                  <c:v>3195.0</c:v>
                </c:pt>
                <c:pt idx="6941">
                  <c:v>3196.0</c:v>
                </c:pt>
                <c:pt idx="6942">
                  <c:v>3197.0</c:v>
                </c:pt>
                <c:pt idx="6943">
                  <c:v>3198.0</c:v>
                </c:pt>
                <c:pt idx="6944">
                  <c:v>3198.0</c:v>
                </c:pt>
                <c:pt idx="6945">
                  <c:v>3199.0</c:v>
                </c:pt>
                <c:pt idx="6946">
                  <c:v>3200.0</c:v>
                </c:pt>
                <c:pt idx="6947">
                  <c:v>3200.0</c:v>
                </c:pt>
                <c:pt idx="6948">
                  <c:v>3201.0</c:v>
                </c:pt>
                <c:pt idx="6949">
                  <c:v>3201.0</c:v>
                </c:pt>
                <c:pt idx="6950">
                  <c:v>3202.0</c:v>
                </c:pt>
                <c:pt idx="6951">
                  <c:v>3203.0</c:v>
                </c:pt>
                <c:pt idx="6952">
                  <c:v>3204.0</c:v>
                </c:pt>
                <c:pt idx="6953">
                  <c:v>3205.0</c:v>
                </c:pt>
                <c:pt idx="6954">
                  <c:v>3206.0</c:v>
                </c:pt>
                <c:pt idx="6955">
                  <c:v>3207.0</c:v>
                </c:pt>
                <c:pt idx="6956">
                  <c:v>3208.0</c:v>
                </c:pt>
                <c:pt idx="6957">
                  <c:v>3209.0</c:v>
                </c:pt>
                <c:pt idx="6958">
                  <c:v>3210.0</c:v>
                </c:pt>
                <c:pt idx="6959">
                  <c:v>3211.0</c:v>
                </c:pt>
                <c:pt idx="6960">
                  <c:v>3212.0</c:v>
                </c:pt>
                <c:pt idx="6961">
                  <c:v>3213.0</c:v>
                </c:pt>
                <c:pt idx="6962">
                  <c:v>3214.0</c:v>
                </c:pt>
                <c:pt idx="6963">
                  <c:v>3215.0</c:v>
                </c:pt>
                <c:pt idx="6964">
                  <c:v>3216.0</c:v>
                </c:pt>
                <c:pt idx="6965">
                  <c:v>3217.0</c:v>
                </c:pt>
                <c:pt idx="6966">
                  <c:v>3218.0</c:v>
                </c:pt>
                <c:pt idx="6967">
                  <c:v>3219.0</c:v>
                </c:pt>
                <c:pt idx="6968">
                  <c:v>3220.0</c:v>
                </c:pt>
                <c:pt idx="6969">
                  <c:v>3221.0</c:v>
                </c:pt>
                <c:pt idx="6970">
                  <c:v>3222.0</c:v>
                </c:pt>
                <c:pt idx="6971">
                  <c:v>3223.0</c:v>
                </c:pt>
                <c:pt idx="6972">
                  <c:v>3223.0</c:v>
                </c:pt>
                <c:pt idx="6973">
                  <c:v>3223.0</c:v>
                </c:pt>
                <c:pt idx="6974">
                  <c:v>3224.0</c:v>
                </c:pt>
                <c:pt idx="6975">
                  <c:v>3225.0</c:v>
                </c:pt>
                <c:pt idx="6976">
                  <c:v>3225.0</c:v>
                </c:pt>
                <c:pt idx="6977">
                  <c:v>3226.0</c:v>
                </c:pt>
                <c:pt idx="6978">
                  <c:v>3227.0</c:v>
                </c:pt>
                <c:pt idx="6979">
                  <c:v>3228.0</c:v>
                </c:pt>
                <c:pt idx="6980">
                  <c:v>3229.0</c:v>
                </c:pt>
                <c:pt idx="6981">
                  <c:v>3230.0</c:v>
                </c:pt>
                <c:pt idx="6982">
                  <c:v>3231.0</c:v>
                </c:pt>
                <c:pt idx="6983">
                  <c:v>3232.0</c:v>
                </c:pt>
                <c:pt idx="6984">
                  <c:v>3232.0</c:v>
                </c:pt>
                <c:pt idx="6985">
                  <c:v>3233.0</c:v>
                </c:pt>
                <c:pt idx="6986">
                  <c:v>3234.0</c:v>
                </c:pt>
                <c:pt idx="6987">
                  <c:v>3235.0</c:v>
                </c:pt>
                <c:pt idx="6988">
                  <c:v>3236.0</c:v>
                </c:pt>
                <c:pt idx="6989">
                  <c:v>3236.0</c:v>
                </c:pt>
                <c:pt idx="6990">
                  <c:v>3237.0</c:v>
                </c:pt>
                <c:pt idx="6991">
                  <c:v>3238.0</c:v>
                </c:pt>
                <c:pt idx="6992">
                  <c:v>3239.0</c:v>
                </c:pt>
                <c:pt idx="6993">
                  <c:v>3240.0</c:v>
                </c:pt>
                <c:pt idx="6994">
                  <c:v>3240.0</c:v>
                </c:pt>
                <c:pt idx="6995">
                  <c:v>3240.0</c:v>
                </c:pt>
                <c:pt idx="6996">
                  <c:v>3241.0</c:v>
                </c:pt>
                <c:pt idx="6997">
                  <c:v>3242.0</c:v>
                </c:pt>
                <c:pt idx="6998">
                  <c:v>3243.0</c:v>
                </c:pt>
                <c:pt idx="6999">
                  <c:v>3244.0</c:v>
                </c:pt>
                <c:pt idx="7000">
                  <c:v>3245.0</c:v>
                </c:pt>
                <c:pt idx="7001">
                  <c:v>3246.0</c:v>
                </c:pt>
                <c:pt idx="7002">
                  <c:v>3246.0</c:v>
                </c:pt>
                <c:pt idx="7003">
                  <c:v>3247.0</c:v>
                </c:pt>
                <c:pt idx="7004">
                  <c:v>3247.0</c:v>
                </c:pt>
                <c:pt idx="7005">
                  <c:v>3248.0</c:v>
                </c:pt>
                <c:pt idx="7006">
                  <c:v>3249.0</c:v>
                </c:pt>
                <c:pt idx="7007">
                  <c:v>3250.0</c:v>
                </c:pt>
                <c:pt idx="7008">
                  <c:v>3251.0</c:v>
                </c:pt>
                <c:pt idx="7009">
                  <c:v>3251.0</c:v>
                </c:pt>
                <c:pt idx="7010">
                  <c:v>3251.0</c:v>
                </c:pt>
                <c:pt idx="7011">
                  <c:v>3251.0</c:v>
                </c:pt>
                <c:pt idx="7012">
                  <c:v>3251.0</c:v>
                </c:pt>
                <c:pt idx="7013">
                  <c:v>3251.0</c:v>
                </c:pt>
                <c:pt idx="7014">
                  <c:v>3251.0</c:v>
                </c:pt>
                <c:pt idx="7015">
                  <c:v>3252.0</c:v>
                </c:pt>
                <c:pt idx="7016">
                  <c:v>3252.0</c:v>
                </c:pt>
                <c:pt idx="7017">
                  <c:v>3252.0</c:v>
                </c:pt>
                <c:pt idx="7018">
                  <c:v>3252.0</c:v>
                </c:pt>
                <c:pt idx="7019">
                  <c:v>3253.0</c:v>
                </c:pt>
                <c:pt idx="7020">
                  <c:v>3254.0</c:v>
                </c:pt>
                <c:pt idx="7021">
                  <c:v>3255.0</c:v>
                </c:pt>
                <c:pt idx="7022">
                  <c:v>3256.0</c:v>
                </c:pt>
                <c:pt idx="7023">
                  <c:v>3256.0</c:v>
                </c:pt>
                <c:pt idx="7024">
                  <c:v>3256.0</c:v>
                </c:pt>
                <c:pt idx="7025">
                  <c:v>3256.0</c:v>
                </c:pt>
                <c:pt idx="7026">
                  <c:v>3256.0</c:v>
                </c:pt>
                <c:pt idx="7027">
                  <c:v>3256.0</c:v>
                </c:pt>
                <c:pt idx="7028">
                  <c:v>3256.0</c:v>
                </c:pt>
                <c:pt idx="7029">
                  <c:v>3256.0</c:v>
                </c:pt>
                <c:pt idx="7030">
                  <c:v>3256.0</c:v>
                </c:pt>
                <c:pt idx="7031">
                  <c:v>3256.0</c:v>
                </c:pt>
                <c:pt idx="7032">
                  <c:v>3256.0</c:v>
                </c:pt>
                <c:pt idx="7033">
                  <c:v>3256.0</c:v>
                </c:pt>
                <c:pt idx="7034">
                  <c:v>3256.0</c:v>
                </c:pt>
                <c:pt idx="7035">
                  <c:v>3256.0</c:v>
                </c:pt>
                <c:pt idx="7036">
                  <c:v>3256.0</c:v>
                </c:pt>
                <c:pt idx="7037">
                  <c:v>3256.0</c:v>
                </c:pt>
                <c:pt idx="7038">
                  <c:v>3256.0</c:v>
                </c:pt>
                <c:pt idx="7039">
                  <c:v>3256.0</c:v>
                </c:pt>
                <c:pt idx="7040">
                  <c:v>3256.0</c:v>
                </c:pt>
                <c:pt idx="7041">
                  <c:v>3257.0</c:v>
                </c:pt>
                <c:pt idx="7042">
                  <c:v>3257.0</c:v>
                </c:pt>
                <c:pt idx="7043">
                  <c:v>3257.0</c:v>
                </c:pt>
                <c:pt idx="7044">
                  <c:v>3258.0</c:v>
                </c:pt>
                <c:pt idx="7045">
                  <c:v>3258.0</c:v>
                </c:pt>
                <c:pt idx="7046">
                  <c:v>3258.0</c:v>
                </c:pt>
                <c:pt idx="7047">
                  <c:v>3259.0</c:v>
                </c:pt>
                <c:pt idx="7048">
                  <c:v>3259.0</c:v>
                </c:pt>
                <c:pt idx="7049">
                  <c:v>3259.0</c:v>
                </c:pt>
                <c:pt idx="7050">
                  <c:v>3259.0</c:v>
                </c:pt>
                <c:pt idx="7051">
                  <c:v>3260.0</c:v>
                </c:pt>
                <c:pt idx="7052">
                  <c:v>3260.0</c:v>
                </c:pt>
                <c:pt idx="7053">
                  <c:v>3260.0</c:v>
                </c:pt>
                <c:pt idx="7054">
                  <c:v>3260.0</c:v>
                </c:pt>
                <c:pt idx="7055">
                  <c:v>3261.0</c:v>
                </c:pt>
                <c:pt idx="7056">
                  <c:v>3261.0</c:v>
                </c:pt>
                <c:pt idx="7057">
                  <c:v>3261.0</c:v>
                </c:pt>
                <c:pt idx="7058">
                  <c:v>3261.0</c:v>
                </c:pt>
                <c:pt idx="7059">
                  <c:v>3261.0</c:v>
                </c:pt>
                <c:pt idx="7060">
                  <c:v>3261.0</c:v>
                </c:pt>
                <c:pt idx="7061">
                  <c:v>3262.0</c:v>
                </c:pt>
                <c:pt idx="7062">
                  <c:v>3262.0</c:v>
                </c:pt>
                <c:pt idx="7063">
                  <c:v>3262.0</c:v>
                </c:pt>
                <c:pt idx="7064">
                  <c:v>3262.0</c:v>
                </c:pt>
                <c:pt idx="7065">
                  <c:v>3262.0</c:v>
                </c:pt>
                <c:pt idx="7066">
                  <c:v>3263.0</c:v>
                </c:pt>
                <c:pt idx="7067">
                  <c:v>3263.0</c:v>
                </c:pt>
                <c:pt idx="7068">
                  <c:v>3264.0</c:v>
                </c:pt>
                <c:pt idx="7069">
                  <c:v>3264.0</c:v>
                </c:pt>
                <c:pt idx="7070">
                  <c:v>3264.0</c:v>
                </c:pt>
                <c:pt idx="7071">
                  <c:v>3264.0</c:v>
                </c:pt>
                <c:pt idx="7072">
                  <c:v>3264.0</c:v>
                </c:pt>
                <c:pt idx="7073">
                  <c:v>3265.0</c:v>
                </c:pt>
                <c:pt idx="7074">
                  <c:v>3265.0</c:v>
                </c:pt>
                <c:pt idx="7075">
                  <c:v>3265.0</c:v>
                </c:pt>
                <c:pt idx="7076">
                  <c:v>3266.0</c:v>
                </c:pt>
                <c:pt idx="7077">
                  <c:v>3266.0</c:v>
                </c:pt>
                <c:pt idx="7078">
                  <c:v>3266.0</c:v>
                </c:pt>
                <c:pt idx="7079">
                  <c:v>3266.0</c:v>
                </c:pt>
                <c:pt idx="7080">
                  <c:v>3266.0</c:v>
                </c:pt>
                <c:pt idx="7081">
                  <c:v>3266.0</c:v>
                </c:pt>
                <c:pt idx="7082">
                  <c:v>3266.0</c:v>
                </c:pt>
                <c:pt idx="7083">
                  <c:v>3267.0</c:v>
                </c:pt>
                <c:pt idx="7084">
                  <c:v>3268.0</c:v>
                </c:pt>
                <c:pt idx="7085">
                  <c:v>3269.0</c:v>
                </c:pt>
                <c:pt idx="7086">
                  <c:v>3269.0</c:v>
                </c:pt>
                <c:pt idx="7087">
                  <c:v>3269.0</c:v>
                </c:pt>
                <c:pt idx="7088">
                  <c:v>3269.0</c:v>
                </c:pt>
                <c:pt idx="7089">
                  <c:v>3269.0</c:v>
                </c:pt>
                <c:pt idx="7090">
                  <c:v>3269.0</c:v>
                </c:pt>
                <c:pt idx="7091">
                  <c:v>3269.0</c:v>
                </c:pt>
                <c:pt idx="7092">
                  <c:v>3270.0</c:v>
                </c:pt>
                <c:pt idx="7093">
                  <c:v>3270.0</c:v>
                </c:pt>
                <c:pt idx="7094">
                  <c:v>3271.0</c:v>
                </c:pt>
                <c:pt idx="7095">
                  <c:v>3271.0</c:v>
                </c:pt>
                <c:pt idx="7096">
                  <c:v>3271.0</c:v>
                </c:pt>
                <c:pt idx="7097">
                  <c:v>3272.0</c:v>
                </c:pt>
                <c:pt idx="7098">
                  <c:v>3273.0</c:v>
                </c:pt>
                <c:pt idx="7099">
                  <c:v>3273.0</c:v>
                </c:pt>
                <c:pt idx="7100">
                  <c:v>3273.0</c:v>
                </c:pt>
                <c:pt idx="7101">
                  <c:v>3273.0</c:v>
                </c:pt>
                <c:pt idx="7102">
                  <c:v>3273.0</c:v>
                </c:pt>
                <c:pt idx="7103">
                  <c:v>3274.0</c:v>
                </c:pt>
                <c:pt idx="7104">
                  <c:v>3275.0</c:v>
                </c:pt>
                <c:pt idx="7105">
                  <c:v>3276.0</c:v>
                </c:pt>
                <c:pt idx="7106">
                  <c:v>3277.0</c:v>
                </c:pt>
                <c:pt idx="7107">
                  <c:v>3278.0</c:v>
                </c:pt>
                <c:pt idx="7108">
                  <c:v>3279.0</c:v>
                </c:pt>
                <c:pt idx="7109">
                  <c:v>3280.0</c:v>
                </c:pt>
                <c:pt idx="7110">
                  <c:v>3280.0</c:v>
                </c:pt>
                <c:pt idx="7111">
                  <c:v>3281.0</c:v>
                </c:pt>
                <c:pt idx="7112">
                  <c:v>3282.0</c:v>
                </c:pt>
                <c:pt idx="7113">
                  <c:v>3283.0</c:v>
                </c:pt>
                <c:pt idx="7114">
                  <c:v>3283.0</c:v>
                </c:pt>
                <c:pt idx="7115">
                  <c:v>3284.0</c:v>
                </c:pt>
                <c:pt idx="7116">
                  <c:v>3284.0</c:v>
                </c:pt>
                <c:pt idx="7117">
                  <c:v>3284.0</c:v>
                </c:pt>
                <c:pt idx="7118">
                  <c:v>3285.0</c:v>
                </c:pt>
                <c:pt idx="7119">
                  <c:v>3286.0</c:v>
                </c:pt>
                <c:pt idx="7120">
                  <c:v>3286.0</c:v>
                </c:pt>
                <c:pt idx="7121">
                  <c:v>3286.0</c:v>
                </c:pt>
                <c:pt idx="7122">
                  <c:v>3287.0</c:v>
                </c:pt>
                <c:pt idx="7123">
                  <c:v>3287.0</c:v>
                </c:pt>
                <c:pt idx="7124">
                  <c:v>3288.0</c:v>
                </c:pt>
                <c:pt idx="7125">
                  <c:v>3289.0</c:v>
                </c:pt>
                <c:pt idx="7126">
                  <c:v>3289.0</c:v>
                </c:pt>
                <c:pt idx="7127">
                  <c:v>3290.0</c:v>
                </c:pt>
                <c:pt idx="7128">
                  <c:v>3290.0</c:v>
                </c:pt>
                <c:pt idx="7129">
                  <c:v>3290.0</c:v>
                </c:pt>
                <c:pt idx="7130">
                  <c:v>3291.0</c:v>
                </c:pt>
                <c:pt idx="7131">
                  <c:v>3292.0</c:v>
                </c:pt>
                <c:pt idx="7132">
                  <c:v>3293.0</c:v>
                </c:pt>
                <c:pt idx="7133">
                  <c:v>3293.0</c:v>
                </c:pt>
                <c:pt idx="7134">
                  <c:v>3293.0</c:v>
                </c:pt>
                <c:pt idx="7135">
                  <c:v>3293.0</c:v>
                </c:pt>
                <c:pt idx="7136">
                  <c:v>3293.0</c:v>
                </c:pt>
                <c:pt idx="7137">
                  <c:v>3293.0</c:v>
                </c:pt>
                <c:pt idx="7138">
                  <c:v>3294.0</c:v>
                </c:pt>
                <c:pt idx="7139">
                  <c:v>3294.0</c:v>
                </c:pt>
                <c:pt idx="7140">
                  <c:v>3294.0</c:v>
                </c:pt>
                <c:pt idx="7141">
                  <c:v>3294.0</c:v>
                </c:pt>
                <c:pt idx="7142">
                  <c:v>3294.0</c:v>
                </c:pt>
                <c:pt idx="7143">
                  <c:v>3294.0</c:v>
                </c:pt>
                <c:pt idx="7144">
                  <c:v>3295.0</c:v>
                </c:pt>
                <c:pt idx="7145">
                  <c:v>3296.0</c:v>
                </c:pt>
                <c:pt idx="7146">
                  <c:v>3297.0</c:v>
                </c:pt>
                <c:pt idx="7147">
                  <c:v>3298.0</c:v>
                </c:pt>
                <c:pt idx="7148">
                  <c:v>3299.0</c:v>
                </c:pt>
                <c:pt idx="7149">
                  <c:v>3300.0</c:v>
                </c:pt>
                <c:pt idx="7150">
                  <c:v>3300.0</c:v>
                </c:pt>
                <c:pt idx="7151">
                  <c:v>3301.0</c:v>
                </c:pt>
                <c:pt idx="7152">
                  <c:v>3302.0</c:v>
                </c:pt>
                <c:pt idx="7153">
                  <c:v>3302.0</c:v>
                </c:pt>
                <c:pt idx="7154">
                  <c:v>3303.0</c:v>
                </c:pt>
                <c:pt idx="7155">
                  <c:v>3303.0</c:v>
                </c:pt>
                <c:pt idx="7156">
                  <c:v>3304.0</c:v>
                </c:pt>
                <c:pt idx="7157">
                  <c:v>3304.0</c:v>
                </c:pt>
                <c:pt idx="7158">
                  <c:v>3304.0</c:v>
                </c:pt>
                <c:pt idx="7159">
                  <c:v>3304.0</c:v>
                </c:pt>
                <c:pt idx="7160">
                  <c:v>3305.0</c:v>
                </c:pt>
                <c:pt idx="7161">
                  <c:v>3305.0</c:v>
                </c:pt>
                <c:pt idx="7162">
                  <c:v>3306.0</c:v>
                </c:pt>
                <c:pt idx="7163">
                  <c:v>3307.0</c:v>
                </c:pt>
                <c:pt idx="7164">
                  <c:v>3307.0</c:v>
                </c:pt>
                <c:pt idx="7165">
                  <c:v>3308.0</c:v>
                </c:pt>
                <c:pt idx="7166">
                  <c:v>3309.0</c:v>
                </c:pt>
                <c:pt idx="7167">
                  <c:v>3309.0</c:v>
                </c:pt>
                <c:pt idx="7168">
                  <c:v>3310.0</c:v>
                </c:pt>
                <c:pt idx="7169">
                  <c:v>3310.0</c:v>
                </c:pt>
                <c:pt idx="7170">
                  <c:v>3310.0</c:v>
                </c:pt>
                <c:pt idx="7171">
                  <c:v>3310.0</c:v>
                </c:pt>
                <c:pt idx="7172">
                  <c:v>3310.0</c:v>
                </c:pt>
                <c:pt idx="7173">
                  <c:v>3311.0</c:v>
                </c:pt>
                <c:pt idx="7174">
                  <c:v>3311.0</c:v>
                </c:pt>
                <c:pt idx="7175">
                  <c:v>3312.0</c:v>
                </c:pt>
                <c:pt idx="7176">
                  <c:v>3313.0</c:v>
                </c:pt>
                <c:pt idx="7177">
                  <c:v>3314.0</c:v>
                </c:pt>
                <c:pt idx="7178">
                  <c:v>3314.0</c:v>
                </c:pt>
                <c:pt idx="7179">
                  <c:v>3314.0</c:v>
                </c:pt>
                <c:pt idx="7180">
                  <c:v>3315.0</c:v>
                </c:pt>
                <c:pt idx="7181">
                  <c:v>3316.0</c:v>
                </c:pt>
                <c:pt idx="7182">
                  <c:v>3317.0</c:v>
                </c:pt>
                <c:pt idx="7183">
                  <c:v>3318.0</c:v>
                </c:pt>
                <c:pt idx="7184">
                  <c:v>3318.0</c:v>
                </c:pt>
                <c:pt idx="7185">
                  <c:v>3318.0</c:v>
                </c:pt>
                <c:pt idx="7186">
                  <c:v>3319.0</c:v>
                </c:pt>
                <c:pt idx="7187">
                  <c:v>3320.0</c:v>
                </c:pt>
                <c:pt idx="7188">
                  <c:v>3321.0</c:v>
                </c:pt>
                <c:pt idx="7189">
                  <c:v>3321.0</c:v>
                </c:pt>
                <c:pt idx="7190">
                  <c:v>3321.0</c:v>
                </c:pt>
                <c:pt idx="7191">
                  <c:v>3322.0</c:v>
                </c:pt>
                <c:pt idx="7192">
                  <c:v>3323.0</c:v>
                </c:pt>
                <c:pt idx="7193">
                  <c:v>3324.0</c:v>
                </c:pt>
                <c:pt idx="7194">
                  <c:v>3325.0</c:v>
                </c:pt>
                <c:pt idx="7195">
                  <c:v>3326.0</c:v>
                </c:pt>
                <c:pt idx="7196">
                  <c:v>3327.0</c:v>
                </c:pt>
                <c:pt idx="7197">
                  <c:v>3328.0</c:v>
                </c:pt>
                <c:pt idx="7198">
                  <c:v>3329.0</c:v>
                </c:pt>
                <c:pt idx="7199">
                  <c:v>3330.0</c:v>
                </c:pt>
                <c:pt idx="7200">
                  <c:v>3330.0</c:v>
                </c:pt>
                <c:pt idx="7201">
                  <c:v>3331.0</c:v>
                </c:pt>
                <c:pt idx="7202">
                  <c:v>3332.0</c:v>
                </c:pt>
                <c:pt idx="7203">
                  <c:v>3333.0</c:v>
                </c:pt>
                <c:pt idx="7204">
                  <c:v>3334.0</c:v>
                </c:pt>
                <c:pt idx="7205">
                  <c:v>3335.0</c:v>
                </c:pt>
                <c:pt idx="7206">
                  <c:v>3336.0</c:v>
                </c:pt>
                <c:pt idx="7207">
                  <c:v>3337.0</c:v>
                </c:pt>
                <c:pt idx="7208">
                  <c:v>3338.0</c:v>
                </c:pt>
                <c:pt idx="7209">
                  <c:v>3339.0</c:v>
                </c:pt>
                <c:pt idx="7210">
                  <c:v>3340.0</c:v>
                </c:pt>
                <c:pt idx="7211">
                  <c:v>3341.0</c:v>
                </c:pt>
                <c:pt idx="7212">
                  <c:v>3342.0</c:v>
                </c:pt>
                <c:pt idx="7213">
                  <c:v>3342.0</c:v>
                </c:pt>
                <c:pt idx="7214">
                  <c:v>3342.0</c:v>
                </c:pt>
                <c:pt idx="7215">
                  <c:v>3342.0</c:v>
                </c:pt>
                <c:pt idx="7216">
                  <c:v>3342.0</c:v>
                </c:pt>
                <c:pt idx="7217">
                  <c:v>3342.0</c:v>
                </c:pt>
                <c:pt idx="7218">
                  <c:v>3342.0</c:v>
                </c:pt>
                <c:pt idx="7219">
                  <c:v>3342.0</c:v>
                </c:pt>
                <c:pt idx="7220">
                  <c:v>3343.0</c:v>
                </c:pt>
                <c:pt idx="7221">
                  <c:v>3344.0</c:v>
                </c:pt>
                <c:pt idx="7222">
                  <c:v>3345.0</c:v>
                </c:pt>
                <c:pt idx="7223">
                  <c:v>3346.0</c:v>
                </c:pt>
                <c:pt idx="7224">
                  <c:v>3346.0</c:v>
                </c:pt>
                <c:pt idx="7225">
                  <c:v>3346.0</c:v>
                </c:pt>
                <c:pt idx="7226">
                  <c:v>3346.0</c:v>
                </c:pt>
                <c:pt idx="7227">
                  <c:v>3346.0</c:v>
                </c:pt>
                <c:pt idx="7228">
                  <c:v>3346.0</c:v>
                </c:pt>
                <c:pt idx="7229">
                  <c:v>3346.0</c:v>
                </c:pt>
                <c:pt idx="7230">
                  <c:v>3346.0</c:v>
                </c:pt>
                <c:pt idx="7231">
                  <c:v>3346.0</c:v>
                </c:pt>
                <c:pt idx="7232">
                  <c:v>3347.0</c:v>
                </c:pt>
                <c:pt idx="7233">
                  <c:v>3347.0</c:v>
                </c:pt>
                <c:pt idx="7234">
                  <c:v>3348.0</c:v>
                </c:pt>
                <c:pt idx="7235">
                  <c:v>3349.0</c:v>
                </c:pt>
                <c:pt idx="7236">
                  <c:v>3350.0</c:v>
                </c:pt>
                <c:pt idx="7237">
                  <c:v>3351.0</c:v>
                </c:pt>
                <c:pt idx="7238">
                  <c:v>3351.0</c:v>
                </c:pt>
                <c:pt idx="7239">
                  <c:v>3351.0</c:v>
                </c:pt>
                <c:pt idx="7240">
                  <c:v>3351.0</c:v>
                </c:pt>
                <c:pt idx="7241">
                  <c:v>3351.0</c:v>
                </c:pt>
                <c:pt idx="7242">
                  <c:v>3351.0</c:v>
                </c:pt>
                <c:pt idx="7243">
                  <c:v>3351.0</c:v>
                </c:pt>
                <c:pt idx="7244">
                  <c:v>3352.0</c:v>
                </c:pt>
                <c:pt idx="7245">
                  <c:v>3352.0</c:v>
                </c:pt>
                <c:pt idx="7246">
                  <c:v>3353.0</c:v>
                </c:pt>
                <c:pt idx="7247">
                  <c:v>3353.0</c:v>
                </c:pt>
                <c:pt idx="7248">
                  <c:v>3353.0</c:v>
                </c:pt>
                <c:pt idx="7249">
                  <c:v>3354.0</c:v>
                </c:pt>
                <c:pt idx="7250">
                  <c:v>3355.0</c:v>
                </c:pt>
                <c:pt idx="7251">
                  <c:v>3356.0</c:v>
                </c:pt>
                <c:pt idx="7252">
                  <c:v>3357.0</c:v>
                </c:pt>
                <c:pt idx="7253">
                  <c:v>3357.0</c:v>
                </c:pt>
                <c:pt idx="7254">
                  <c:v>3357.0</c:v>
                </c:pt>
                <c:pt idx="7255">
                  <c:v>3358.0</c:v>
                </c:pt>
                <c:pt idx="7256">
                  <c:v>3359.0</c:v>
                </c:pt>
                <c:pt idx="7257">
                  <c:v>3359.0</c:v>
                </c:pt>
                <c:pt idx="7258">
                  <c:v>3360.0</c:v>
                </c:pt>
                <c:pt idx="7259">
                  <c:v>3361.0</c:v>
                </c:pt>
                <c:pt idx="7260">
                  <c:v>3361.0</c:v>
                </c:pt>
                <c:pt idx="7261">
                  <c:v>3362.0</c:v>
                </c:pt>
                <c:pt idx="7262">
                  <c:v>3363.0</c:v>
                </c:pt>
                <c:pt idx="7263">
                  <c:v>3364.0</c:v>
                </c:pt>
                <c:pt idx="7264">
                  <c:v>3364.0</c:v>
                </c:pt>
                <c:pt idx="7265">
                  <c:v>3365.0</c:v>
                </c:pt>
                <c:pt idx="7266">
                  <c:v>3366.0</c:v>
                </c:pt>
                <c:pt idx="7267">
                  <c:v>3367.0</c:v>
                </c:pt>
                <c:pt idx="7268">
                  <c:v>3368.0</c:v>
                </c:pt>
                <c:pt idx="7269">
                  <c:v>3368.0</c:v>
                </c:pt>
                <c:pt idx="7270">
                  <c:v>3368.0</c:v>
                </c:pt>
                <c:pt idx="7271">
                  <c:v>3369.0</c:v>
                </c:pt>
                <c:pt idx="7272">
                  <c:v>3370.0</c:v>
                </c:pt>
                <c:pt idx="7273">
                  <c:v>3371.0</c:v>
                </c:pt>
                <c:pt idx="7274">
                  <c:v>3371.0</c:v>
                </c:pt>
                <c:pt idx="7275">
                  <c:v>3372.0</c:v>
                </c:pt>
                <c:pt idx="7276">
                  <c:v>3372.0</c:v>
                </c:pt>
                <c:pt idx="7277">
                  <c:v>3373.0</c:v>
                </c:pt>
                <c:pt idx="7278">
                  <c:v>3374.0</c:v>
                </c:pt>
                <c:pt idx="7279">
                  <c:v>3375.0</c:v>
                </c:pt>
                <c:pt idx="7280">
                  <c:v>3376.0</c:v>
                </c:pt>
                <c:pt idx="7281">
                  <c:v>3376.0</c:v>
                </c:pt>
                <c:pt idx="7282">
                  <c:v>3376.0</c:v>
                </c:pt>
                <c:pt idx="7283">
                  <c:v>3377.0</c:v>
                </c:pt>
                <c:pt idx="7284">
                  <c:v>3377.0</c:v>
                </c:pt>
                <c:pt idx="7285">
                  <c:v>3377.0</c:v>
                </c:pt>
                <c:pt idx="7286">
                  <c:v>3378.0</c:v>
                </c:pt>
                <c:pt idx="7287">
                  <c:v>3379.0</c:v>
                </c:pt>
                <c:pt idx="7288">
                  <c:v>3379.0</c:v>
                </c:pt>
                <c:pt idx="7289">
                  <c:v>3380.0</c:v>
                </c:pt>
                <c:pt idx="7290">
                  <c:v>3380.0</c:v>
                </c:pt>
                <c:pt idx="7291">
                  <c:v>3380.0</c:v>
                </c:pt>
                <c:pt idx="7292">
                  <c:v>3381.0</c:v>
                </c:pt>
                <c:pt idx="7293">
                  <c:v>3381.0</c:v>
                </c:pt>
                <c:pt idx="7294">
                  <c:v>3381.0</c:v>
                </c:pt>
                <c:pt idx="7295">
                  <c:v>3382.0</c:v>
                </c:pt>
                <c:pt idx="7296">
                  <c:v>3383.0</c:v>
                </c:pt>
                <c:pt idx="7297">
                  <c:v>3383.0</c:v>
                </c:pt>
                <c:pt idx="7298">
                  <c:v>3384.0</c:v>
                </c:pt>
                <c:pt idx="7299">
                  <c:v>3384.0</c:v>
                </c:pt>
                <c:pt idx="7300">
                  <c:v>3385.0</c:v>
                </c:pt>
                <c:pt idx="7301">
                  <c:v>3385.0</c:v>
                </c:pt>
                <c:pt idx="7302">
                  <c:v>3386.0</c:v>
                </c:pt>
                <c:pt idx="7303">
                  <c:v>3386.0</c:v>
                </c:pt>
                <c:pt idx="7304">
                  <c:v>3386.0</c:v>
                </c:pt>
                <c:pt idx="7305">
                  <c:v>3387.0</c:v>
                </c:pt>
                <c:pt idx="7306">
                  <c:v>3388.0</c:v>
                </c:pt>
                <c:pt idx="7307">
                  <c:v>3388.0</c:v>
                </c:pt>
                <c:pt idx="7308">
                  <c:v>3388.0</c:v>
                </c:pt>
                <c:pt idx="7309">
                  <c:v>3388.0</c:v>
                </c:pt>
                <c:pt idx="7310">
                  <c:v>3389.0</c:v>
                </c:pt>
                <c:pt idx="7311">
                  <c:v>3390.0</c:v>
                </c:pt>
                <c:pt idx="7312">
                  <c:v>3390.0</c:v>
                </c:pt>
                <c:pt idx="7313">
                  <c:v>3391.0</c:v>
                </c:pt>
                <c:pt idx="7314">
                  <c:v>3391.0</c:v>
                </c:pt>
                <c:pt idx="7315">
                  <c:v>3391.0</c:v>
                </c:pt>
                <c:pt idx="7316">
                  <c:v>3391.0</c:v>
                </c:pt>
                <c:pt idx="7317">
                  <c:v>3392.0</c:v>
                </c:pt>
                <c:pt idx="7318">
                  <c:v>3393.0</c:v>
                </c:pt>
                <c:pt idx="7319">
                  <c:v>3394.0</c:v>
                </c:pt>
                <c:pt idx="7320">
                  <c:v>3395.0</c:v>
                </c:pt>
                <c:pt idx="7321">
                  <c:v>3395.0</c:v>
                </c:pt>
                <c:pt idx="7322">
                  <c:v>3395.0</c:v>
                </c:pt>
                <c:pt idx="7323">
                  <c:v>3395.0</c:v>
                </c:pt>
                <c:pt idx="7324">
                  <c:v>3395.0</c:v>
                </c:pt>
                <c:pt idx="7325">
                  <c:v>3396.0</c:v>
                </c:pt>
                <c:pt idx="7326">
                  <c:v>3396.0</c:v>
                </c:pt>
                <c:pt idx="7327">
                  <c:v>3396.0</c:v>
                </c:pt>
                <c:pt idx="7328">
                  <c:v>3397.0</c:v>
                </c:pt>
                <c:pt idx="7329">
                  <c:v>3398.0</c:v>
                </c:pt>
                <c:pt idx="7330">
                  <c:v>3398.0</c:v>
                </c:pt>
                <c:pt idx="7331">
                  <c:v>3399.0</c:v>
                </c:pt>
                <c:pt idx="7332">
                  <c:v>3399.0</c:v>
                </c:pt>
                <c:pt idx="7333">
                  <c:v>3400.0</c:v>
                </c:pt>
                <c:pt idx="7334">
                  <c:v>3400.0</c:v>
                </c:pt>
                <c:pt idx="7335">
                  <c:v>3400.0</c:v>
                </c:pt>
                <c:pt idx="7336">
                  <c:v>3400.0</c:v>
                </c:pt>
                <c:pt idx="7337">
                  <c:v>3401.0</c:v>
                </c:pt>
                <c:pt idx="7338">
                  <c:v>3401.0</c:v>
                </c:pt>
                <c:pt idx="7339">
                  <c:v>3402.0</c:v>
                </c:pt>
                <c:pt idx="7340">
                  <c:v>3402.0</c:v>
                </c:pt>
                <c:pt idx="7341">
                  <c:v>3402.0</c:v>
                </c:pt>
                <c:pt idx="7342">
                  <c:v>3403.0</c:v>
                </c:pt>
                <c:pt idx="7343">
                  <c:v>3403.0</c:v>
                </c:pt>
                <c:pt idx="7344">
                  <c:v>3403.0</c:v>
                </c:pt>
                <c:pt idx="7345">
                  <c:v>3403.0</c:v>
                </c:pt>
                <c:pt idx="7346">
                  <c:v>3403.0</c:v>
                </c:pt>
                <c:pt idx="7347">
                  <c:v>3403.0</c:v>
                </c:pt>
                <c:pt idx="7348">
                  <c:v>3404.0</c:v>
                </c:pt>
                <c:pt idx="7349">
                  <c:v>3404.0</c:v>
                </c:pt>
                <c:pt idx="7350">
                  <c:v>3405.0</c:v>
                </c:pt>
                <c:pt idx="7351">
                  <c:v>3406.0</c:v>
                </c:pt>
                <c:pt idx="7352">
                  <c:v>3407.0</c:v>
                </c:pt>
                <c:pt idx="7353">
                  <c:v>3408.0</c:v>
                </c:pt>
                <c:pt idx="7354">
                  <c:v>3409.0</c:v>
                </c:pt>
                <c:pt idx="7355">
                  <c:v>3410.0</c:v>
                </c:pt>
                <c:pt idx="7356">
                  <c:v>3411.0</c:v>
                </c:pt>
                <c:pt idx="7357">
                  <c:v>3412.0</c:v>
                </c:pt>
                <c:pt idx="7358">
                  <c:v>3413.0</c:v>
                </c:pt>
                <c:pt idx="7359">
                  <c:v>3413.0</c:v>
                </c:pt>
                <c:pt idx="7360">
                  <c:v>3414.0</c:v>
                </c:pt>
                <c:pt idx="7361">
                  <c:v>3414.0</c:v>
                </c:pt>
                <c:pt idx="7362">
                  <c:v>3414.0</c:v>
                </c:pt>
                <c:pt idx="7363">
                  <c:v>3414.0</c:v>
                </c:pt>
                <c:pt idx="7364">
                  <c:v>3414.0</c:v>
                </c:pt>
                <c:pt idx="7365">
                  <c:v>3414.0</c:v>
                </c:pt>
                <c:pt idx="7366">
                  <c:v>3415.0</c:v>
                </c:pt>
                <c:pt idx="7367">
                  <c:v>3415.0</c:v>
                </c:pt>
                <c:pt idx="7368">
                  <c:v>3415.0</c:v>
                </c:pt>
                <c:pt idx="7369">
                  <c:v>3416.0</c:v>
                </c:pt>
                <c:pt idx="7370">
                  <c:v>3417.0</c:v>
                </c:pt>
                <c:pt idx="7371">
                  <c:v>3418.0</c:v>
                </c:pt>
                <c:pt idx="7372">
                  <c:v>3419.0</c:v>
                </c:pt>
                <c:pt idx="7373">
                  <c:v>3419.0</c:v>
                </c:pt>
                <c:pt idx="7374">
                  <c:v>3420.0</c:v>
                </c:pt>
                <c:pt idx="7375">
                  <c:v>3421.0</c:v>
                </c:pt>
                <c:pt idx="7376">
                  <c:v>3422.0</c:v>
                </c:pt>
                <c:pt idx="7377">
                  <c:v>3423.0</c:v>
                </c:pt>
                <c:pt idx="7378">
                  <c:v>3424.0</c:v>
                </c:pt>
                <c:pt idx="7379">
                  <c:v>3424.0</c:v>
                </c:pt>
                <c:pt idx="7380">
                  <c:v>3424.0</c:v>
                </c:pt>
                <c:pt idx="7381">
                  <c:v>3425.0</c:v>
                </c:pt>
                <c:pt idx="7382">
                  <c:v>3426.0</c:v>
                </c:pt>
                <c:pt idx="7383">
                  <c:v>3427.0</c:v>
                </c:pt>
                <c:pt idx="7384">
                  <c:v>3428.0</c:v>
                </c:pt>
                <c:pt idx="7385">
                  <c:v>3429.0</c:v>
                </c:pt>
                <c:pt idx="7386">
                  <c:v>3429.0</c:v>
                </c:pt>
                <c:pt idx="7387">
                  <c:v>3429.0</c:v>
                </c:pt>
                <c:pt idx="7388">
                  <c:v>3430.0</c:v>
                </c:pt>
                <c:pt idx="7389">
                  <c:v>3431.0</c:v>
                </c:pt>
                <c:pt idx="7390">
                  <c:v>3432.0</c:v>
                </c:pt>
                <c:pt idx="7391">
                  <c:v>3433.0</c:v>
                </c:pt>
                <c:pt idx="7392">
                  <c:v>3434.0</c:v>
                </c:pt>
                <c:pt idx="7393">
                  <c:v>3434.0</c:v>
                </c:pt>
                <c:pt idx="7394">
                  <c:v>3435.0</c:v>
                </c:pt>
                <c:pt idx="7395">
                  <c:v>3435.0</c:v>
                </c:pt>
                <c:pt idx="7396">
                  <c:v>3435.0</c:v>
                </c:pt>
                <c:pt idx="7397">
                  <c:v>3435.0</c:v>
                </c:pt>
                <c:pt idx="7398">
                  <c:v>3436.0</c:v>
                </c:pt>
                <c:pt idx="7399">
                  <c:v>3436.0</c:v>
                </c:pt>
                <c:pt idx="7400">
                  <c:v>3436.0</c:v>
                </c:pt>
                <c:pt idx="7401">
                  <c:v>3436.0</c:v>
                </c:pt>
                <c:pt idx="7402">
                  <c:v>3437.0</c:v>
                </c:pt>
                <c:pt idx="7403">
                  <c:v>3437.0</c:v>
                </c:pt>
                <c:pt idx="7404">
                  <c:v>3437.0</c:v>
                </c:pt>
                <c:pt idx="7405">
                  <c:v>3437.0</c:v>
                </c:pt>
                <c:pt idx="7406">
                  <c:v>3437.0</c:v>
                </c:pt>
                <c:pt idx="7407">
                  <c:v>3437.0</c:v>
                </c:pt>
                <c:pt idx="7408">
                  <c:v>3437.0</c:v>
                </c:pt>
                <c:pt idx="7409">
                  <c:v>3437.0</c:v>
                </c:pt>
                <c:pt idx="7410">
                  <c:v>3438.0</c:v>
                </c:pt>
                <c:pt idx="7411">
                  <c:v>3439.0</c:v>
                </c:pt>
                <c:pt idx="7412">
                  <c:v>3439.0</c:v>
                </c:pt>
                <c:pt idx="7413">
                  <c:v>3440.0</c:v>
                </c:pt>
                <c:pt idx="7414">
                  <c:v>3440.0</c:v>
                </c:pt>
                <c:pt idx="7415">
                  <c:v>3440.0</c:v>
                </c:pt>
                <c:pt idx="7416">
                  <c:v>3440.0</c:v>
                </c:pt>
                <c:pt idx="7417">
                  <c:v>3440.0</c:v>
                </c:pt>
                <c:pt idx="7418">
                  <c:v>3441.0</c:v>
                </c:pt>
                <c:pt idx="7419">
                  <c:v>3442.0</c:v>
                </c:pt>
                <c:pt idx="7420">
                  <c:v>3443.0</c:v>
                </c:pt>
                <c:pt idx="7421">
                  <c:v>3443.0</c:v>
                </c:pt>
                <c:pt idx="7422">
                  <c:v>3444.0</c:v>
                </c:pt>
                <c:pt idx="7423">
                  <c:v>3445.0</c:v>
                </c:pt>
                <c:pt idx="7424">
                  <c:v>3445.0</c:v>
                </c:pt>
                <c:pt idx="7425">
                  <c:v>3445.0</c:v>
                </c:pt>
                <c:pt idx="7426">
                  <c:v>3445.0</c:v>
                </c:pt>
                <c:pt idx="7427">
                  <c:v>3445.0</c:v>
                </c:pt>
                <c:pt idx="7428">
                  <c:v>3446.0</c:v>
                </c:pt>
                <c:pt idx="7429">
                  <c:v>3447.0</c:v>
                </c:pt>
                <c:pt idx="7430">
                  <c:v>3447.0</c:v>
                </c:pt>
                <c:pt idx="7431">
                  <c:v>3448.0</c:v>
                </c:pt>
                <c:pt idx="7432">
                  <c:v>3449.0</c:v>
                </c:pt>
                <c:pt idx="7433">
                  <c:v>3450.0</c:v>
                </c:pt>
                <c:pt idx="7434">
                  <c:v>3451.0</c:v>
                </c:pt>
                <c:pt idx="7435">
                  <c:v>3451.0</c:v>
                </c:pt>
                <c:pt idx="7436">
                  <c:v>3451.0</c:v>
                </c:pt>
                <c:pt idx="7437">
                  <c:v>3452.0</c:v>
                </c:pt>
                <c:pt idx="7438">
                  <c:v>3453.0</c:v>
                </c:pt>
                <c:pt idx="7439">
                  <c:v>3453.0</c:v>
                </c:pt>
                <c:pt idx="7440">
                  <c:v>3454.0</c:v>
                </c:pt>
                <c:pt idx="7441">
                  <c:v>3455.0</c:v>
                </c:pt>
                <c:pt idx="7442">
                  <c:v>3456.0</c:v>
                </c:pt>
                <c:pt idx="7443">
                  <c:v>3456.0</c:v>
                </c:pt>
                <c:pt idx="7444">
                  <c:v>3456.0</c:v>
                </c:pt>
                <c:pt idx="7445">
                  <c:v>3457.0</c:v>
                </c:pt>
                <c:pt idx="7446">
                  <c:v>3457.0</c:v>
                </c:pt>
                <c:pt idx="7447">
                  <c:v>3457.0</c:v>
                </c:pt>
                <c:pt idx="7448">
                  <c:v>3457.0</c:v>
                </c:pt>
                <c:pt idx="7449">
                  <c:v>3457.0</c:v>
                </c:pt>
                <c:pt idx="7450">
                  <c:v>3458.0</c:v>
                </c:pt>
                <c:pt idx="7451">
                  <c:v>3459.0</c:v>
                </c:pt>
                <c:pt idx="7452">
                  <c:v>3459.0</c:v>
                </c:pt>
                <c:pt idx="7453">
                  <c:v>3459.0</c:v>
                </c:pt>
                <c:pt idx="7454">
                  <c:v>3459.0</c:v>
                </c:pt>
                <c:pt idx="7455">
                  <c:v>3459.0</c:v>
                </c:pt>
                <c:pt idx="7456">
                  <c:v>3460.0</c:v>
                </c:pt>
                <c:pt idx="7457">
                  <c:v>3460.0</c:v>
                </c:pt>
                <c:pt idx="7458">
                  <c:v>3461.0</c:v>
                </c:pt>
                <c:pt idx="7459">
                  <c:v>3461.0</c:v>
                </c:pt>
                <c:pt idx="7460">
                  <c:v>3461.0</c:v>
                </c:pt>
                <c:pt idx="7461">
                  <c:v>3461.0</c:v>
                </c:pt>
                <c:pt idx="7462">
                  <c:v>3462.0</c:v>
                </c:pt>
                <c:pt idx="7463">
                  <c:v>3463.0</c:v>
                </c:pt>
                <c:pt idx="7464">
                  <c:v>3463.0</c:v>
                </c:pt>
                <c:pt idx="7465">
                  <c:v>3463.0</c:v>
                </c:pt>
                <c:pt idx="7466">
                  <c:v>3464.0</c:v>
                </c:pt>
                <c:pt idx="7467">
                  <c:v>3464.0</c:v>
                </c:pt>
                <c:pt idx="7468">
                  <c:v>3464.0</c:v>
                </c:pt>
                <c:pt idx="7469">
                  <c:v>3465.0</c:v>
                </c:pt>
                <c:pt idx="7470">
                  <c:v>3466.0</c:v>
                </c:pt>
                <c:pt idx="7471">
                  <c:v>3467.0</c:v>
                </c:pt>
                <c:pt idx="7472">
                  <c:v>3467.0</c:v>
                </c:pt>
                <c:pt idx="7473">
                  <c:v>3468.0</c:v>
                </c:pt>
                <c:pt idx="7474">
                  <c:v>3468.0</c:v>
                </c:pt>
                <c:pt idx="7475">
                  <c:v>3468.0</c:v>
                </c:pt>
                <c:pt idx="7476">
                  <c:v>3468.0</c:v>
                </c:pt>
                <c:pt idx="7477">
                  <c:v>3468.0</c:v>
                </c:pt>
                <c:pt idx="7478">
                  <c:v>3468.0</c:v>
                </c:pt>
                <c:pt idx="7479">
                  <c:v>3468.0</c:v>
                </c:pt>
                <c:pt idx="7480">
                  <c:v>3469.0</c:v>
                </c:pt>
                <c:pt idx="7481">
                  <c:v>3469.0</c:v>
                </c:pt>
                <c:pt idx="7482">
                  <c:v>3469.0</c:v>
                </c:pt>
                <c:pt idx="7483">
                  <c:v>3470.0</c:v>
                </c:pt>
                <c:pt idx="7484">
                  <c:v>3470.0</c:v>
                </c:pt>
                <c:pt idx="7485">
                  <c:v>3471.0</c:v>
                </c:pt>
                <c:pt idx="7486">
                  <c:v>3471.0</c:v>
                </c:pt>
                <c:pt idx="7487">
                  <c:v>3471.0</c:v>
                </c:pt>
                <c:pt idx="7488">
                  <c:v>3472.0</c:v>
                </c:pt>
                <c:pt idx="7489">
                  <c:v>3472.0</c:v>
                </c:pt>
                <c:pt idx="7490">
                  <c:v>3472.0</c:v>
                </c:pt>
                <c:pt idx="7491">
                  <c:v>3472.0</c:v>
                </c:pt>
                <c:pt idx="7492">
                  <c:v>3472.0</c:v>
                </c:pt>
                <c:pt idx="7493">
                  <c:v>3473.0</c:v>
                </c:pt>
                <c:pt idx="7494">
                  <c:v>3473.0</c:v>
                </c:pt>
                <c:pt idx="7495">
                  <c:v>3473.0</c:v>
                </c:pt>
                <c:pt idx="7496">
                  <c:v>3474.0</c:v>
                </c:pt>
                <c:pt idx="7497">
                  <c:v>3474.0</c:v>
                </c:pt>
                <c:pt idx="7498">
                  <c:v>3474.0</c:v>
                </c:pt>
                <c:pt idx="7499">
                  <c:v>3475.0</c:v>
                </c:pt>
                <c:pt idx="7500">
                  <c:v>3475.0</c:v>
                </c:pt>
                <c:pt idx="7501">
                  <c:v>3475.0</c:v>
                </c:pt>
                <c:pt idx="7502">
                  <c:v>3475.0</c:v>
                </c:pt>
                <c:pt idx="7503">
                  <c:v>3475.0</c:v>
                </c:pt>
                <c:pt idx="7504">
                  <c:v>3475.0</c:v>
                </c:pt>
                <c:pt idx="7505">
                  <c:v>3476.0</c:v>
                </c:pt>
                <c:pt idx="7506">
                  <c:v>3477.0</c:v>
                </c:pt>
                <c:pt idx="7507">
                  <c:v>3478.0</c:v>
                </c:pt>
                <c:pt idx="7508">
                  <c:v>3478.0</c:v>
                </c:pt>
                <c:pt idx="7509">
                  <c:v>3479.0</c:v>
                </c:pt>
                <c:pt idx="7510">
                  <c:v>3479.0</c:v>
                </c:pt>
                <c:pt idx="7511">
                  <c:v>3480.0</c:v>
                </c:pt>
                <c:pt idx="7512">
                  <c:v>3481.0</c:v>
                </c:pt>
                <c:pt idx="7513">
                  <c:v>3482.0</c:v>
                </c:pt>
                <c:pt idx="7514">
                  <c:v>3483.0</c:v>
                </c:pt>
                <c:pt idx="7515">
                  <c:v>3484.0</c:v>
                </c:pt>
                <c:pt idx="7516">
                  <c:v>3485.0</c:v>
                </c:pt>
                <c:pt idx="7517">
                  <c:v>3486.0</c:v>
                </c:pt>
                <c:pt idx="7518">
                  <c:v>3487.0</c:v>
                </c:pt>
                <c:pt idx="7519">
                  <c:v>3487.0</c:v>
                </c:pt>
                <c:pt idx="7520">
                  <c:v>3488.0</c:v>
                </c:pt>
                <c:pt idx="7521">
                  <c:v>3489.0</c:v>
                </c:pt>
                <c:pt idx="7522">
                  <c:v>3490.0</c:v>
                </c:pt>
                <c:pt idx="7523">
                  <c:v>3490.0</c:v>
                </c:pt>
                <c:pt idx="7524">
                  <c:v>3490.0</c:v>
                </c:pt>
                <c:pt idx="7525">
                  <c:v>3491.0</c:v>
                </c:pt>
                <c:pt idx="7526">
                  <c:v>3491.0</c:v>
                </c:pt>
                <c:pt idx="7527">
                  <c:v>3492.0</c:v>
                </c:pt>
                <c:pt idx="7528">
                  <c:v>3492.0</c:v>
                </c:pt>
                <c:pt idx="7529">
                  <c:v>3492.0</c:v>
                </c:pt>
                <c:pt idx="7530">
                  <c:v>3492.0</c:v>
                </c:pt>
                <c:pt idx="7531">
                  <c:v>3492.0</c:v>
                </c:pt>
                <c:pt idx="7532">
                  <c:v>3492.0</c:v>
                </c:pt>
                <c:pt idx="7533">
                  <c:v>3492.0</c:v>
                </c:pt>
                <c:pt idx="7534">
                  <c:v>3493.0</c:v>
                </c:pt>
                <c:pt idx="7535">
                  <c:v>3493.0</c:v>
                </c:pt>
                <c:pt idx="7536">
                  <c:v>3494.0</c:v>
                </c:pt>
                <c:pt idx="7537">
                  <c:v>3494.0</c:v>
                </c:pt>
                <c:pt idx="7538">
                  <c:v>3494.0</c:v>
                </c:pt>
                <c:pt idx="7539">
                  <c:v>3495.0</c:v>
                </c:pt>
                <c:pt idx="7540">
                  <c:v>3495.0</c:v>
                </c:pt>
                <c:pt idx="7541">
                  <c:v>3496.0</c:v>
                </c:pt>
                <c:pt idx="7542">
                  <c:v>3496.0</c:v>
                </c:pt>
                <c:pt idx="7543">
                  <c:v>3497.0</c:v>
                </c:pt>
                <c:pt idx="7544">
                  <c:v>3498.0</c:v>
                </c:pt>
                <c:pt idx="7545">
                  <c:v>3499.0</c:v>
                </c:pt>
                <c:pt idx="7546">
                  <c:v>3499.0</c:v>
                </c:pt>
                <c:pt idx="7547">
                  <c:v>3499.0</c:v>
                </c:pt>
                <c:pt idx="7548">
                  <c:v>3499.0</c:v>
                </c:pt>
                <c:pt idx="7549">
                  <c:v>3499.0</c:v>
                </c:pt>
                <c:pt idx="7550">
                  <c:v>3499.0</c:v>
                </c:pt>
                <c:pt idx="7551">
                  <c:v>3499.0</c:v>
                </c:pt>
                <c:pt idx="7552">
                  <c:v>3500.0</c:v>
                </c:pt>
                <c:pt idx="7553">
                  <c:v>3501.0</c:v>
                </c:pt>
                <c:pt idx="7554">
                  <c:v>3502.0</c:v>
                </c:pt>
                <c:pt idx="7555">
                  <c:v>3502.0</c:v>
                </c:pt>
                <c:pt idx="7556">
                  <c:v>3502.0</c:v>
                </c:pt>
                <c:pt idx="7557">
                  <c:v>3502.0</c:v>
                </c:pt>
                <c:pt idx="7558">
                  <c:v>3502.0</c:v>
                </c:pt>
                <c:pt idx="7559">
                  <c:v>3502.0</c:v>
                </c:pt>
                <c:pt idx="7560">
                  <c:v>3503.0</c:v>
                </c:pt>
                <c:pt idx="7561">
                  <c:v>3503.0</c:v>
                </c:pt>
                <c:pt idx="7562">
                  <c:v>3503.0</c:v>
                </c:pt>
                <c:pt idx="7563">
                  <c:v>3503.0</c:v>
                </c:pt>
                <c:pt idx="7564">
                  <c:v>3503.0</c:v>
                </c:pt>
                <c:pt idx="7565">
                  <c:v>3504.0</c:v>
                </c:pt>
                <c:pt idx="7566">
                  <c:v>3504.0</c:v>
                </c:pt>
                <c:pt idx="7567">
                  <c:v>3504.0</c:v>
                </c:pt>
                <c:pt idx="7568">
                  <c:v>3504.0</c:v>
                </c:pt>
                <c:pt idx="7569">
                  <c:v>3504.0</c:v>
                </c:pt>
                <c:pt idx="7570">
                  <c:v>3505.0</c:v>
                </c:pt>
                <c:pt idx="7571">
                  <c:v>3506.0</c:v>
                </c:pt>
                <c:pt idx="7572">
                  <c:v>3507.0</c:v>
                </c:pt>
                <c:pt idx="7573">
                  <c:v>3507.0</c:v>
                </c:pt>
                <c:pt idx="7574">
                  <c:v>3508.0</c:v>
                </c:pt>
                <c:pt idx="7575">
                  <c:v>3509.0</c:v>
                </c:pt>
                <c:pt idx="7576">
                  <c:v>3510.0</c:v>
                </c:pt>
                <c:pt idx="7577">
                  <c:v>3511.0</c:v>
                </c:pt>
                <c:pt idx="7578">
                  <c:v>3511.0</c:v>
                </c:pt>
                <c:pt idx="7579">
                  <c:v>3512.0</c:v>
                </c:pt>
                <c:pt idx="7580">
                  <c:v>3512.0</c:v>
                </c:pt>
                <c:pt idx="7581">
                  <c:v>3512.0</c:v>
                </c:pt>
                <c:pt idx="7582">
                  <c:v>3512.0</c:v>
                </c:pt>
                <c:pt idx="7583">
                  <c:v>3512.0</c:v>
                </c:pt>
                <c:pt idx="7584">
                  <c:v>3513.0</c:v>
                </c:pt>
                <c:pt idx="7585">
                  <c:v>3514.0</c:v>
                </c:pt>
                <c:pt idx="7586">
                  <c:v>3514.0</c:v>
                </c:pt>
                <c:pt idx="7587">
                  <c:v>3515.0</c:v>
                </c:pt>
                <c:pt idx="7588">
                  <c:v>3515.0</c:v>
                </c:pt>
                <c:pt idx="7589">
                  <c:v>3515.0</c:v>
                </c:pt>
                <c:pt idx="7590">
                  <c:v>3516.0</c:v>
                </c:pt>
                <c:pt idx="7591">
                  <c:v>3517.0</c:v>
                </c:pt>
                <c:pt idx="7592">
                  <c:v>3517.0</c:v>
                </c:pt>
                <c:pt idx="7593">
                  <c:v>3518.0</c:v>
                </c:pt>
                <c:pt idx="7594">
                  <c:v>3519.0</c:v>
                </c:pt>
                <c:pt idx="7595">
                  <c:v>3520.0</c:v>
                </c:pt>
                <c:pt idx="7596">
                  <c:v>3521.0</c:v>
                </c:pt>
                <c:pt idx="7597">
                  <c:v>3522.0</c:v>
                </c:pt>
                <c:pt idx="7598">
                  <c:v>3523.0</c:v>
                </c:pt>
                <c:pt idx="7599">
                  <c:v>3524.0</c:v>
                </c:pt>
                <c:pt idx="7600">
                  <c:v>3525.0</c:v>
                </c:pt>
                <c:pt idx="7601">
                  <c:v>3526.0</c:v>
                </c:pt>
                <c:pt idx="7602">
                  <c:v>3526.0</c:v>
                </c:pt>
                <c:pt idx="7603">
                  <c:v>3526.0</c:v>
                </c:pt>
                <c:pt idx="7604">
                  <c:v>3526.0</c:v>
                </c:pt>
                <c:pt idx="7605">
                  <c:v>3526.0</c:v>
                </c:pt>
                <c:pt idx="7606">
                  <c:v>3527.0</c:v>
                </c:pt>
                <c:pt idx="7607">
                  <c:v>3528.0</c:v>
                </c:pt>
                <c:pt idx="7608">
                  <c:v>3529.0</c:v>
                </c:pt>
                <c:pt idx="7609">
                  <c:v>3530.0</c:v>
                </c:pt>
                <c:pt idx="7610">
                  <c:v>3531.0</c:v>
                </c:pt>
                <c:pt idx="7611">
                  <c:v>3532.0</c:v>
                </c:pt>
                <c:pt idx="7612">
                  <c:v>3532.0</c:v>
                </c:pt>
                <c:pt idx="7613">
                  <c:v>3532.0</c:v>
                </c:pt>
                <c:pt idx="7614">
                  <c:v>3532.0</c:v>
                </c:pt>
                <c:pt idx="7615">
                  <c:v>3532.0</c:v>
                </c:pt>
                <c:pt idx="7616">
                  <c:v>3532.0</c:v>
                </c:pt>
                <c:pt idx="7617">
                  <c:v>3533.0</c:v>
                </c:pt>
                <c:pt idx="7618">
                  <c:v>3534.0</c:v>
                </c:pt>
                <c:pt idx="7619">
                  <c:v>3535.0</c:v>
                </c:pt>
                <c:pt idx="7620">
                  <c:v>3535.0</c:v>
                </c:pt>
                <c:pt idx="7621">
                  <c:v>3535.0</c:v>
                </c:pt>
                <c:pt idx="7622">
                  <c:v>3535.0</c:v>
                </c:pt>
                <c:pt idx="7623">
                  <c:v>3536.0</c:v>
                </c:pt>
                <c:pt idx="7624">
                  <c:v>3536.0</c:v>
                </c:pt>
                <c:pt idx="7625">
                  <c:v>3536.0</c:v>
                </c:pt>
                <c:pt idx="7626">
                  <c:v>3536.0</c:v>
                </c:pt>
                <c:pt idx="7627">
                  <c:v>3536.0</c:v>
                </c:pt>
                <c:pt idx="7628">
                  <c:v>3536.0</c:v>
                </c:pt>
                <c:pt idx="7629">
                  <c:v>3536.0</c:v>
                </c:pt>
                <c:pt idx="7630">
                  <c:v>3537.0</c:v>
                </c:pt>
                <c:pt idx="7631">
                  <c:v>3538.0</c:v>
                </c:pt>
                <c:pt idx="7632">
                  <c:v>3538.0</c:v>
                </c:pt>
                <c:pt idx="7633">
                  <c:v>3539.0</c:v>
                </c:pt>
                <c:pt idx="7634">
                  <c:v>3540.0</c:v>
                </c:pt>
                <c:pt idx="7635">
                  <c:v>3541.0</c:v>
                </c:pt>
                <c:pt idx="7636">
                  <c:v>3541.0</c:v>
                </c:pt>
                <c:pt idx="7637">
                  <c:v>3541.0</c:v>
                </c:pt>
                <c:pt idx="7638">
                  <c:v>3542.0</c:v>
                </c:pt>
                <c:pt idx="7639">
                  <c:v>3543.0</c:v>
                </c:pt>
                <c:pt idx="7640">
                  <c:v>3543.0</c:v>
                </c:pt>
                <c:pt idx="7641">
                  <c:v>3544.0</c:v>
                </c:pt>
                <c:pt idx="7642">
                  <c:v>3545.0</c:v>
                </c:pt>
                <c:pt idx="7643">
                  <c:v>3546.0</c:v>
                </c:pt>
                <c:pt idx="7644">
                  <c:v>3547.0</c:v>
                </c:pt>
                <c:pt idx="7645">
                  <c:v>3548.0</c:v>
                </c:pt>
                <c:pt idx="7646">
                  <c:v>3548.0</c:v>
                </c:pt>
                <c:pt idx="7647">
                  <c:v>3549.0</c:v>
                </c:pt>
                <c:pt idx="7648">
                  <c:v>3550.0</c:v>
                </c:pt>
                <c:pt idx="7649">
                  <c:v>3551.0</c:v>
                </c:pt>
                <c:pt idx="7650">
                  <c:v>3551.0</c:v>
                </c:pt>
                <c:pt idx="7651">
                  <c:v>3551.0</c:v>
                </c:pt>
                <c:pt idx="7652">
                  <c:v>3551.0</c:v>
                </c:pt>
                <c:pt idx="7653">
                  <c:v>3552.0</c:v>
                </c:pt>
                <c:pt idx="7654">
                  <c:v>3553.0</c:v>
                </c:pt>
                <c:pt idx="7655">
                  <c:v>3554.0</c:v>
                </c:pt>
                <c:pt idx="7656">
                  <c:v>3554.0</c:v>
                </c:pt>
                <c:pt idx="7657">
                  <c:v>3554.0</c:v>
                </c:pt>
                <c:pt idx="7658">
                  <c:v>3555.0</c:v>
                </c:pt>
                <c:pt idx="7659">
                  <c:v>3556.0</c:v>
                </c:pt>
                <c:pt idx="7660">
                  <c:v>3556.0</c:v>
                </c:pt>
                <c:pt idx="7661">
                  <c:v>3556.0</c:v>
                </c:pt>
                <c:pt idx="7662">
                  <c:v>3557.0</c:v>
                </c:pt>
                <c:pt idx="7663">
                  <c:v>3558.0</c:v>
                </c:pt>
                <c:pt idx="7664">
                  <c:v>3559.0</c:v>
                </c:pt>
                <c:pt idx="7665">
                  <c:v>3559.0</c:v>
                </c:pt>
                <c:pt idx="7666">
                  <c:v>3560.0</c:v>
                </c:pt>
                <c:pt idx="7667">
                  <c:v>3560.0</c:v>
                </c:pt>
                <c:pt idx="7668">
                  <c:v>3560.0</c:v>
                </c:pt>
                <c:pt idx="7669">
                  <c:v>3561.0</c:v>
                </c:pt>
                <c:pt idx="7670">
                  <c:v>3561.0</c:v>
                </c:pt>
                <c:pt idx="7671">
                  <c:v>3562.0</c:v>
                </c:pt>
                <c:pt idx="7672">
                  <c:v>3562.0</c:v>
                </c:pt>
                <c:pt idx="7673">
                  <c:v>3563.0</c:v>
                </c:pt>
                <c:pt idx="7674">
                  <c:v>3563.0</c:v>
                </c:pt>
                <c:pt idx="7675">
                  <c:v>3564.0</c:v>
                </c:pt>
                <c:pt idx="7676">
                  <c:v>3565.0</c:v>
                </c:pt>
                <c:pt idx="7677">
                  <c:v>3566.0</c:v>
                </c:pt>
                <c:pt idx="7678">
                  <c:v>3566.0</c:v>
                </c:pt>
                <c:pt idx="7679">
                  <c:v>3566.0</c:v>
                </c:pt>
                <c:pt idx="7680">
                  <c:v>3566.0</c:v>
                </c:pt>
                <c:pt idx="7681">
                  <c:v>3566.0</c:v>
                </c:pt>
                <c:pt idx="7682">
                  <c:v>3566.0</c:v>
                </c:pt>
                <c:pt idx="7683">
                  <c:v>3566.0</c:v>
                </c:pt>
                <c:pt idx="7684">
                  <c:v>3566.0</c:v>
                </c:pt>
                <c:pt idx="7685">
                  <c:v>3566.0</c:v>
                </c:pt>
                <c:pt idx="7686">
                  <c:v>3566.0</c:v>
                </c:pt>
                <c:pt idx="7687">
                  <c:v>3566.0</c:v>
                </c:pt>
                <c:pt idx="7688">
                  <c:v>3566.0</c:v>
                </c:pt>
                <c:pt idx="7689">
                  <c:v>3566.0</c:v>
                </c:pt>
                <c:pt idx="7690">
                  <c:v>3566.0</c:v>
                </c:pt>
                <c:pt idx="7691">
                  <c:v>3567.0</c:v>
                </c:pt>
                <c:pt idx="7692">
                  <c:v>3568.0</c:v>
                </c:pt>
                <c:pt idx="7693">
                  <c:v>3568.0</c:v>
                </c:pt>
                <c:pt idx="7694">
                  <c:v>3569.0</c:v>
                </c:pt>
                <c:pt idx="7695">
                  <c:v>3570.0</c:v>
                </c:pt>
                <c:pt idx="7696">
                  <c:v>3571.0</c:v>
                </c:pt>
                <c:pt idx="7697">
                  <c:v>3572.0</c:v>
                </c:pt>
                <c:pt idx="7698">
                  <c:v>3573.0</c:v>
                </c:pt>
                <c:pt idx="7699">
                  <c:v>3573.0</c:v>
                </c:pt>
                <c:pt idx="7700">
                  <c:v>3573.0</c:v>
                </c:pt>
                <c:pt idx="7701">
                  <c:v>3573.0</c:v>
                </c:pt>
                <c:pt idx="7702">
                  <c:v>3574.0</c:v>
                </c:pt>
                <c:pt idx="7703">
                  <c:v>3574.0</c:v>
                </c:pt>
                <c:pt idx="7704">
                  <c:v>3574.0</c:v>
                </c:pt>
                <c:pt idx="7705">
                  <c:v>3574.0</c:v>
                </c:pt>
                <c:pt idx="7706">
                  <c:v>3574.0</c:v>
                </c:pt>
                <c:pt idx="7707">
                  <c:v>3575.0</c:v>
                </c:pt>
                <c:pt idx="7708">
                  <c:v>3575.0</c:v>
                </c:pt>
                <c:pt idx="7709">
                  <c:v>3576.0</c:v>
                </c:pt>
                <c:pt idx="7710">
                  <c:v>3576.0</c:v>
                </c:pt>
                <c:pt idx="7711">
                  <c:v>3577.0</c:v>
                </c:pt>
                <c:pt idx="7712">
                  <c:v>3577.0</c:v>
                </c:pt>
                <c:pt idx="7713">
                  <c:v>3577.0</c:v>
                </c:pt>
                <c:pt idx="7714">
                  <c:v>3578.0</c:v>
                </c:pt>
                <c:pt idx="7715">
                  <c:v>3578.0</c:v>
                </c:pt>
                <c:pt idx="7716">
                  <c:v>3578.0</c:v>
                </c:pt>
                <c:pt idx="7717">
                  <c:v>3579.0</c:v>
                </c:pt>
                <c:pt idx="7718">
                  <c:v>3580.0</c:v>
                </c:pt>
                <c:pt idx="7719">
                  <c:v>3581.0</c:v>
                </c:pt>
                <c:pt idx="7720">
                  <c:v>3582.0</c:v>
                </c:pt>
                <c:pt idx="7721">
                  <c:v>3583.0</c:v>
                </c:pt>
                <c:pt idx="7722">
                  <c:v>3584.0</c:v>
                </c:pt>
                <c:pt idx="7723">
                  <c:v>3584.0</c:v>
                </c:pt>
                <c:pt idx="7724">
                  <c:v>3584.0</c:v>
                </c:pt>
                <c:pt idx="7725">
                  <c:v>3585.0</c:v>
                </c:pt>
                <c:pt idx="7726">
                  <c:v>3586.0</c:v>
                </c:pt>
                <c:pt idx="7727">
                  <c:v>3587.0</c:v>
                </c:pt>
                <c:pt idx="7728">
                  <c:v>3588.0</c:v>
                </c:pt>
                <c:pt idx="7729">
                  <c:v>3588.0</c:v>
                </c:pt>
                <c:pt idx="7730">
                  <c:v>3588.0</c:v>
                </c:pt>
                <c:pt idx="7731">
                  <c:v>3588.0</c:v>
                </c:pt>
                <c:pt idx="7732">
                  <c:v>3588.0</c:v>
                </c:pt>
                <c:pt idx="7733">
                  <c:v>3588.0</c:v>
                </c:pt>
                <c:pt idx="7734">
                  <c:v>3588.0</c:v>
                </c:pt>
                <c:pt idx="7735">
                  <c:v>3588.0</c:v>
                </c:pt>
                <c:pt idx="7736">
                  <c:v>3588.0</c:v>
                </c:pt>
                <c:pt idx="7737">
                  <c:v>3589.0</c:v>
                </c:pt>
                <c:pt idx="7738">
                  <c:v>3589.0</c:v>
                </c:pt>
                <c:pt idx="7739">
                  <c:v>3589.0</c:v>
                </c:pt>
                <c:pt idx="7740">
                  <c:v>3589.0</c:v>
                </c:pt>
                <c:pt idx="7741">
                  <c:v>3590.0</c:v>
                </c:pt>
                <c:pt idx="7742">
                  <c:v>3591.0</c:v>
                </c:pt>
                <c:pt idx="7743">
                  <c:v>3591.0</c:v>
                </c:pt>
                <c:pt idx="7744">
                  <c:v>3592.0</c:v>
                </c:pt>
                <c:pt idx="7745">
                  <c:v>3593.0</c:v>
                </c:pt>
                <c:pt idx="7746">
                  <c:v>3593.0</c:v>
                </c:pt>
                <c:pt idx="7747">
                  <c:v>3593.0</c:v>
                </c:pt>
                <c:pt idx="7748">
                  <c:v>3594.0</c:v>
                </c:pt>
                <c:pt idx="7749">
                  <c:v>3595.0</c:v>
                </c:pt>
                <c:pt idx="7750">
                  <c:v>3595.0</c:v>
                </c:pt>
                <c:pt idx="7751">
                  <c:v>3595.0</c:v>
                </c:pt>
                <c:pt idx="7752">
                  <c:v>3595.0</c:v>
                </c:pt>
                <c:pt idx="7753">
                  <c:v>3595.0</c:v>
                </c:pt>
                <c:pt idx="7754">
                  <c:v>3595.0</c:v>
                </c:pt>
                <c:pt idx="7755">
                  <c:v>3596.0</c:v>
                </c:pt>
                <c:pt idx="7756">
                  <c:v>3597.0</c:v>
                </c:pt>
                <c:pt idx="7757">
                  <c:v>3598.0</c:v>
                </c:pt>
                <c:pt idx="7758">
                  <c:v>3598.0</c:v>
                </c:pt>
                <c:pt idx="7759">
                  <c:v>3598.0</c:v>
                </c:pt>
                <c:pt idx="7760">
                  <c:v>3598.0</c:v>
                </c:pt>
                <c:pt idx="7761">
                  <c:v>3598.0</c:v>
                </c:pt>
                <c:pt idx="7762">
                  <c:v>3598.0</c:v>
                </c:pt>
                <c:pt idx="7763">
                  <c:v>3599.0</c:v>
                </c:pt>
                <c:pt idx="7764">
                  <c:v>3600.0</c:v>
                </c:pt>
                <c:pt idx="7765">
                  <c:v>3601.0</c:v>
                </c:pt>
                <c:pt idx="7766">
                  <c:v>3602.0</c:v>
                </c:pt>
                <c:pt idx="7767">
                  <c:v>3602.0</c:v>
                </c:pt>
                <c:pt idx="7768">
                  <c:v>3602.0</c:v>
                </c:pt>
                <c:pt idx="7769">
                  <c:v>3603.0</c:v>
                </c:pt>
                <c:pt idx="7770">
                  <c:v>3604.0</c:v>
                </c:pt>
                <c:pt idx="7771">
                  <c:v>3604.0</c:v>
                </c:pt>
                <c:pt idx="7772">
                  <c:v>3605.0</c:v>
                </c:pt>
                <c:pt idx="7773">
                  <c:v>3606.0</c:v>
                </c:pt>
                <c:pt idx="7774">
                  <c:v>3607.0</c:v>
                </c:pt>
                <c:pt idx="7775">
                  <c:v>3608.0</c:v>
                </c:pt>
                <c:pt idx="7776">
                  <c:v>3608.0</c:v>
                </c:pt>
                <c:pt idx="7777">
                  <c:v>3608.0</c:v>
                </c:pt>
                <c:pt idx="7778">
                  <c:v>3609.0</c:v>
                </c:pt>
                <c:pt idx="7779">
                  <c:v>3609.0</c:v>
                </c:pt>
                <c:pt idx="7780">
                  <c:v>3610.0</c:v>
                </c:pt>
                <c:pt idx="7781">
                  <c:v>3611.0</c:v>
                </c:pt>
                <c:pt idx="7782">
                  <c:v>3612.0</c:v>
                </c:pt>
                <c:pt idx="7783">
                  <c:v>3613.0</c:v>
                </c:pt>
                <c:pt idx="7784">
                  <c:v>3614.0</c:v>
                </c:pt>
                <c:pt idx="7785">
                  <c:v>3615.0</c:v>
                </c:pt>
                <c:pt idx="7786">
                  <c:v>3616.0</c:v>
                </c:pt>
                <c:pt idx="7787">
                  <c:v>3617.0</c:v>
                </c:pt>
                <c:pt idx="7788">
                  <c:v>3618.0</c:v>
                </c:pt>
                <c:pt idx="7789">
                  <c:v>3619.0</c:v>
                </c:pt>
                <c:pt idx="7790">
                  <c:v>3619.0</c:v>
                </c:pt>
                <c:pt idx="7791">
                  <c:v>3620.0</c:v>
                </c:pt>
                <c:pt idx="7792">
                  <c:v>3620.0</c:v>
                </c:pt>
                <c:pt idx="7793">
                  <c:v>3620.0</c:v>
                </c:pt>
                <c:pt idx="7794">
                  <c:v>3621.0</c:v>
                </c:pt>
                <c:pt idx="7795">
                  <c:v>3621.0</c:v>
                </c:pt>
                <c:pt idx="7796">
                  <c:v>3622.0</c:v>
                </c:pt>
                <c:pt idx="7797">
                  <c:v>3623.0</c:v>
                </c:pt>
                <c:pt idx="7798">
                  <c:v>3624.0</c:v>
                </c:pt>
                <c:pt idx="7799">
                  <c:v>3625.0</c:v>
                </c:pt>
                <c:pt idx="7800">
                  <c:v>3626.0</c:v>
                </c:pt>
                <c:pt idx="7801">
                  <c:v>3627.0</c:v>
                </c:pt>
                <c:pt idx="7802">
                  <c:v>3627.0</c:v>
                </c:pt>
                <c:pt idx="7803">
                  <c:v>3627.0</c:v>
                </c:pt>
                <c:pt idx="7804">
                  <c:v>3628.0</c:v>
                </c:pt>
                <c:pt idx="7805">
                  <c:v>3628.0</c:v>
                </c:pt>
                <c:pt idx="7806">
                  <c:v>3628.0</c:v>
                </c:pt>
                <c:pt idx="7807">
                  <c:v>3629.0</c:v>
                </c:pt>
                <c:pt idx="7808">
                  <c:v>3630.0</c:v>
                </c:pt>
                <c:pt idx="7809">
                  <c:v>3631.0</c:v>
                </c:pt>
                <c:pt idx="7810">
                  <c:v>3632.0</c:v>
                </c:pt>
                <c:pt idx="7811">
                  <c:v>3633.0</c:v>
                </c:pt>
                <c:pt idx="7812">
                  <c:v>3634.0</c:v>
                </c:pt>
                <c:pt idx="7813">
                  <c:v>3635.0</c:v>
                </c:pt>
                <c:pt idx="7814">
                  <c:v>3636.0</c:v>
                </c:pt>
                <c:pt idx="7815">
                  <c:v>3636.0</c:v>
                </c:pt>
                <c:pt idx="7816">
                  <c:v>3636.0</c:v>
                </c:pt>
                <c:pt idx="7817">
                  <c:v>3636.0</c:v>
                </c:pt>
                <c:pt idx="7818">
                  <c:v>3636.0</c:v>
                </c:pt>
                <c:pt idx="7819">
                  <c:v>3636.0</c:v>
                </c:pt>
                <c:pt idx="7820">
                  <c:v>3636.0</c:v>
                </c:pt>
                <c:pt idx="7821">
                  <c:v>3636.0</c:v>
                </c:pt>
                <c:pt idx="7822">
                  <c:v>3637.0</c:v>
                </c:pt>
                <c:pt idx="7823">
                  <c:v>3638.0</c:v>
                </c:pt>
                <c:pt idx="7824">
                  <c:v>3638.0</c:v>
                </c:pt>
                <c:pt idx="7825">
                  <c:v>3638.0</c:v>
                </c:pt>
                <c:pt idx="7826">
                  <c:v>3639.0</c:v>
                </c:pt>
                <c:pt idx="7827">
                  <c:v>3640.0</c:v>
                </c:pt>
                <c:pt idx="7828">
                  <c:v>3640.0</c:v>
                </c:pt>
                <c:pt idx="7829">
                  <c:v>3641.0</c:v>
                </c:pt>
                <c:pt idx="7830">
                  <c:v>3642.0</c:v>
                </c:pt>
                <c:pt idx="7831">
                  <c:v>3642.0</c:v>
                </c:pt>
                <c:pt idx="7832">
                  <c:v>3643.0</c:v>
                </c:pt>
                <c:pt idx="7833">
                  <c:v>3644.0</c:v>
                </c:pt>
                <c:pt idx="7834">
                  <c:v>3644.0</c:v>
                </c:pt>
                <c:pt idx="7835">
                  <c:v>3645.0</c:v>
                </c:pt>
                <c:pt idx="7836">
                  <c:v>3646.0</c:v>
                </c:pt>
                <c:pt idx="7837">
                  <c:v>3646.0</c:v>
                </c:pt>
                <c:pt idx="7838">
                  <c:v>3647.0</c:v>
                </c:pt>
                <c:pt idx="7839">
                  <c:v>3647.0</c:v>
                </c:pt>
                <c:pt idx="7840">
                  <c:v>3648.0</c:v>
                </c:pt>
                <c:pt idx="7841">
                  <c:v>3649.0</c:v>
                </c:pt>
                <c:pt idx="7842">
                  <c:v>3650.0</c:v>
                </c:pt>
                <c:pt idx="7843">
                  <c:v>3650.0</c:v>
                </c:pt>
                <c:pt idx="7844">
                  <c:v>3650.0</c:v>
                </c:pt>
                <c:pt idx="7845">
                  <c:v>3650.0</c:v>
                </c:pt>
                <c:pt idx="7846">
                  <c:v>3650.0</c:v>
                </c:pt>
                <c:pt idx="7847">
                  <c:v>3651.0</c:v>
                </c:pt>
                <c:pt idx="7848">
                  <c:v>3652.0</c:v>
                </c:pt>
                <c:pt idx="7849">
                  <c:v>3652.0</c:v>
                </c:pt>
                <c:pt idx="7850">
                  <c:v>3652.0</c:v>
                </c:pt>
                <c:pt idx="7851">
                  <c:v>3653.0</c:v>
                </c:pt>
                <c:pt idx="7852">
                  <c:v>3653.0</c:v>
                </c:pt>
                <c:pt idx="7853">
                  <c:v>3653.0</c:v>
                </c:pt>
                <c:pt idx="7854">
                  <c:v>3654.0</c:v>
                </c:pt>
                <c:pt idx="7855">
                  <c:v>3655.0</c:v>
                </c:pt>
                <c:pt idx="7856">
                  <c:v>3655.0</c:v>
                </c:pt>
                <c:pt idx="7857">
                  <c:v>3655.0</c:v>
                </c:pt>
                <c:pt idx="7858">
                  <c:v>3655.0</c:v>
                </c:pt>
                <c:pt idx="7859">
                  <c:v>3656.0</c:v>
                </c:pt>
                <c:pt idx="7860">
                  <c:v>3657.0</c:v>
                </c:pt>
                <c:pt idx="7861">
                  <c:v>3657.0</c:v>
                </c:pt>
                <c:pt idx="7862">
                  <c:v>3657.0</c:v>
                </c:pt>
                <c:pt idx="7863">
                  <c:v>3657.0</c:v>
                </c:pt>
                <c:pt idx="7864">
                  <c:v>3658.0</c:v>
                </c:pt>
                <c:pt idx="7865">
                  <c:v>3658.0</c:v>
                </c:pt>
                <c:pt idx="7866">
                  <c:v>3658.0</c:v>
                </c:pt>
                <c:pt idx="7867">
                  <c:v>3659.0</c:v>
                </c:pt>
                <c:pt idx="7868">
                  <c:v>3660.0</c:v>
                </c:pt>
                <c:pt idx="7869">
                  <c:v>3660.0</c:v>
                </c:pt>
                <c:pt idx="7870">
                  <c:v>3660.0</c:v>
                </c:pt>
                <c:pt idx="7871">
                  <c:v>3660.0</c:v>
                </c:pt>
                <c:pt idx="7872">
                  <c:v>3660.0</c:v>
                </c:pt>
                <c:pt idx="7873">
                  <c:v>3661.0</c:v>
                </c:pt>
                <c:pt idx="7874">
                  <c:v>3661.0</c:v>
                </c:pt>
                <c:pt idx="7875">
                  <c:v>3661.0</c:v>
                </c:pt>
                <c:pt idx="7876">
                  <c:v>3661.0</c:v>
                </c:pt>
                <c:pt idx="7877">
                  <c:v>3661.0</c:v>
                </c:pt>
                <c:pt idx="7878">
                  <c:v>3661.0</c:v>
                </c:pt>
                <c:pt idx="7879">
                  <c:v>3661.0</c:v>
                </c:pt>
                <c:pt idx="7880">
                  <c:v>3661.0</c:v>
                </c:pt>
                <c:pt idx="7881">
                  <c:v>3662.0</c:v>
                </c:pt>
                <c:pt idx="7882">
                  <c:v>3663.0</c:v>
                </c:pt>
                <c:pt idx="7883">
                  <c:v>3664.0</c:v>
                </c:pt>
                <c:pt idx="7884">
                  <c:v>3664.0</c:v>
                </c:pt>
                <c:pt idx="7885">
                  <c:v>3665.0</c:v>
                </c:pt>
                <c:pt idx="7886">
                  <c:v>3666.0</c:v>
                </c:pt>
                <c:pt idx="7887">
                  <c:v>3667.0</c:v>
                </c:pt>
                <c:pt idx="7888">
                  <c:v>3668.0</c:v>
                </c:pt>
                <c:pt idx="7889">
                  <c:v>3669.0</c:v>
                </c:pt>
                <c:pt idx="7890">
                  <c:v>3670.0</c:v>
                </c:pt>
                <c:pt idx="7891">
                  <c:v>3670.0</c:v>
                </c:pt>
                <c:pt idx="7892">
                  <c:v>3671.0</c:v>
                </c:pt>
                <c:pt idx="7893">
                  <c:v>3671.0</c:v>
                </c:pt>
                <c:pt idx="7894">
                  <c:v>3672.0</c:v>
                </c:pt>
                <c:pt idx="7895">
                  <c:v>3672.0</c:v>
                </c:pt>
                <c:pt idx="7896">
                  <c:v>3672.0</c:v>
                </c:pt>
                <c:pt idx="7897">
                  <c:v>3672.0</c:v>
                </c:pt>
                <c:pt idx="7898">
                  <c:v>3672.0</c:v>
                </c:pt>
                <c:pt idx="7899">
                  <c:v>3673.0</c:v>
                </c:pt>
                <c:pt idx="7900">
                  <c:v>3673.0</c:v>
                </c:pt>
                <c:pt idx="7901">
                  <c:v>3673.0</c:v>
                </c:pt>
                <c:pt idx="7902">
                  <c:v>3673.0</c:v>
                </c:pt>
                <c:pt idx="7903">
                  <c:v>3674.0</c:v>
                </c:pt>
                <c:pt idx="7904">
                  <c:v>3675.0</c:v>
                </c:pt>
                <c:pt idx="7905">
                  <c:v>3675.0</c:v>
                </c:pt>
                <c:pt idx="7906">
                  <c:v>3675.0</c:v>
                </c:pt>
                <c:pt idx="7907">
                  <c:v>3675.0</c:v>
                </c:pt>
                <c:pt idx="7908">
                  <c:v>3675.0</c:v>
                </c:pt>
                <c:pt idx="7909">
                  <c:v>3676.0</c:v>
                </c:pt>
                <c:pt idx="7910">
                  <c:v>3677.0</c:v>
                </c:pt>
                <c:pt idx="7911">
                  <c:v>3678.0</c:v>
                </c:pt>
                <c:pt idx="7912">
                  <c:v>3679.0</c:v>
                </c:pt>
                <c:pt idx="7913">
                  <c:v>3680.0</c:v>
                </c:pt>
                <c:pt idx="7914">
                  <c:v>3681.0</c:v>
                </c:pt>
                <c:pt idx="7915">
                  <c:v>3682.0</c:v>
                </c:pt>
                <c:pt idx="7916">
                  <c:v>3682.0</c:v>
                </c:pt>
                <c:pt idx="7917">
                  <c:v>3682.0</c:v>
                </c:pt>
                <c:pt idx="7918">
                  <c:v>3683.0</c:v>
                </c:pt>
                <c:pt idx="7919">
                  <c:v>3684.0</c:v>
                </c:pt>
                <c:pt idx="7920">
                  <c:v>3684.0</c:v>
                </c:pt>
                <c:pt idx="7921">
                  <c:v>3685.0</c:v>
                </c:pt>
                <c:pt idx="7922">
                  <c:v>3685.0</c:v>
                </c:pt>
                <c:pt idx="7923">
                  <c:v>3686.0</c:v>
                </c:pt>
                <c:pt idx="7924">
                  <c:v>3687.0</c:v>
                </c:pt>
                <c:pt idx="7925">
                  <c:v>3688.0</c:v>
                </c:pt>
                <c:pt idx="7926">
                  <c:v>3689.0</c:v>
                </c:pt>
                <c:pt idx="7927">
                  <c:v>3690.0</c:v>
                </c:pt>
                <c:pt idx="7928">
                  <c:v>3690.0</c:v>
                </c:pt>
                <c:pt idx="7929">
                  <c:v>3691.0</c:v>
                </c:pt>
                <c:pt idx="7930">
                  <c:v>3692.0</c:v>
                </c:pt>
                <c:pt idx="7931">
                  <c:v>3692.0</c:v>
                </c:pt>
                <c:pt idx="7932">
                  <c:v>3693.0</c:v>
                </c:pt>
                <c:pt idx="7933">
                  <c:v>3693.0</c:v>
                </c:pt>
                <c:pt idx="7934">
                  <c:v>3693.0</c:v>
                </c:pt>
                <c:pt idx="7935">
                  <c:v>3693.0</c:v>
                </c:pt>
                <c:pt idx="7936">
                  <c:v>3693.0</c:v>
                </c:pt>
                <c:pt idx="7937">
                  <c:v>3693.0</c:v>
                </c:pt>
                <c:pt idx="7938">
                  <c:v>3693.0</c:v>
                </c:pt>
                <c:pt idx="7939">
                  <c:v>3693.0</c:v>
                </c:pt>
                <c:pt idx="7940">
                  <c:v>3693.0</c:v>
                </c:pt>
                <c:pt idx="7941">
                  <c:v>3693.0</c:v>
                </c:pt>
                <c:pt idx="7942">
                  <c:v>3694.0</c:v>
                </c:pt>
                <c:pt idx="7943">
                  <c:v>3694.0</c:v>
                </c:pt>
                <c:pt idx="7944">
                  <c:v>3694.0</c:v>
                </c:pt>
                <c:pt idx="7945">
                  <c:v>3695.0</c:v>
                </c:pt>
                <c:pt idx="7946">
                  <c:v>3695.0</c:v>
                </c:pt>
                <c:pt idx="7947">
                  <c:v>3695.0</c:v>
                </c:pt>
                <c:pt idx="7948">
                  <c:v>3696.0</c:v>
                </c:pt>
                <c:pt idx="7949">
                  <c:v>3696.0</c:v>
                </c:pt>
                <c:pt idx="7950">
                  <c:v>3696.0</c:v>
                </c:pt>
                <c:pt idx="7951">
                  <c:v>3696.0</c:v>
                </c:pt>
                <c:pt idx="7952">
                  <c:v>3696.0</c:v>
                </c:pt>
                <c:pt idx="7953">
                  <c:v>3696.0</c:v>
                </c:pt>
                <c:pt idx="7954">
                  <c:v>3696.0</c:v>
                </c:pt>
                <c:pt idx="7955">
                  <c:v>3696.0</c:v>
                </c:pt>
                <c:pt idx="7956">
                  <c:v>3696.0</c:v>
                </c:pt>
                <c:pt idx="7957">
                  <c:v>3696.0</c:v>
                </c:pt>
                <c:pt idx="7958">
                  <c:v>3696.0</c:v>
                </c:pt>
                <c:pt idx="7959">
                  <c:v>3696.0</c:v>
                </c:pt>
                <c:pt idx="7960">
                  <c:v>3696.0</c:v>
                </c:pt>
                <c:pt idx="7961">
                  <c:v>3696.0</c:v>
                </c:pt>
                <c:pt idx="7962">
                  <c:v>3697.0</c:v>
                </c:pt>
                <c:pt idx="7963">
                  <c:v>3697.0</c:v>
                </c:pt>
                <c:pt idx="7964">
                  <c:v>3698.0</c:v>
                </c:pt>
                <c:pt idx="7965">
                  <c:v>3699.0</c:v>
                </c:pt>
                <c:pt idx="7966">
                  <c:v>3699.0</c:v>
                </c:pt>
                <c:pt idx="7967">
                  <c:v>3700.0</c:v>
                </c:pt>
                <c:pt idx="7968">
                  <c:v>3700.0</c:v>
                </c:pt>
                <c:pt idx="7969">
                  <c:v>3701.0</c:v>
                </c:pt>
                <c:pt idx="7970">
                  <c:v>3702.0</c:v>
                </c:pt>
                <c:pt idx="7971">
                  <c:v>3702.0</c:v>
                </c:pt>
                <c:pt idx="7972">
                  <c:v>3702.0</c:v>
                </c:pt>
                <c:pt idx="7973">
                  <c:v>3703.0</c:v>
                </c:pt>
                <c:pt idx="7974">
                  <c:v>3704.0</c:v>
                </c:pt>
                <c:pt idx="7975">
                  <c:v>3705.0</c:v>
                </c:pt>
                <c:pt idx="7976">
                  <c:v>3705.0</c:v>
                </c:pt>
                <c:pt idx="7977">
                  <c:v>3705.0</c:v>
                </c:pt>
                <c:pt idx="7978">
                  <c:v>3705.0</c:v>
                </c:pt>
                <c:pt idx="7979">
                  <c:v>3705.0</c:v>
                </c:pt>
                <c:pt idx="7980">
                  <c:v>3705.0</c:v>
                </c:pt>
                <c:pt idx="7981">
                  <c:v>3705.0</c:v>
                </c:pt>
                <c:pt idx="7982">
                  <c:v>3705.0</c:v>
                </c:pt>
                <c:pt idx="7983">
                  <c:v>3705.0</c:v>
                </c:pt>
                <c:pt idx="7984">
                  <c:v>3706.0</c:v>
                </c:pt>
                <c:pt idx="7985">
                  <c:v>3706.0</c:v>
                </c:pt>
                <c:pt idx="7986">
                  <c:v>3707.0</c:v>
                </c:pt>
                <c:pt idx="7987">
                  <c:v>3708.0</c:v>
                </c:pt>
                <c:pt idx="7988">
                  <c:v>3709.0</c:v>
                </c:pt>
                <c:pt idx="7989">
                  <c:v>3709.0</c:v>
                </c:pt>
                <c:pt idx="7990">
                  <c:v>3709.0</c:v>
                </c:pt>
                <c:pt idx="7991">
                  <c:v>3709.0</c:v>
                </c:pt>
                <c:pt idx="7992">
                  <c:v>3709.0</c:v>
                </c:pt>
                <c:pt idx="7993">
                  <c:v>3710.0</c:v>
                </c:pt>
                <c:pt idx="7994">
                  <c:v>3710.0</c:v>
                </c:pt>
                <c:pt idx="7995">
                  <c:v>3710.0</c:v>
                </c:pt>
                <c:pt idx="7996">
                  <c:v>3710.0</c:v>
                </c:pt>
                <c:pt idx="7997">
                  <c:v>3710.0</c:v>
                </c:pt>
                <c:pt idx="7998">
                  <c:v>3710.0</c:v>
                </c:pt>
                <c:pt idx="7999">
                  <c:v>3711.0</c:v>
                </c:pt>
                <c:pt idx="8000">
                  <c:v>3712.0</c:v>
                </c:pt>
                <c:pt idx="8001">
                  <c:v>3713.0</c:v>
                </c:pt>
                <c:pt idx="8002">
                  <c:v>3714.0</c:v>
                </c:pt>
                <c:pt idx="8003">
                  <c:v>3715.0</c:v>
                </c:pt>
                <c:pt idx="8004">
                  <c:v>3715.0</c:v>
                </c:pt>
                <c:pt idx="8005">
                  <c:v>3715.0</c:v>
                </c:pt>
                <c:pt idx="8006">
                  <c:v>3715.0</c:v>
                </c:pt>
                <c:pt idx="8007">
                  <c:v>3715.0</c:v>
                </c:pt>
                <c:pt idx="8008">
                  <c:v>3716.0</c:v>
                </c:pt>
                <c:pt idx="8009">
                  <c:v>3716.0</c:v>
                </c:pt>
                <c:pt idx="8010">
                  <c:v>3716.0</c:v>
                </c:pt>
                <c:pt idx="8011">
                  <c:v>3716.0</c:v>
                </c:pt>
                <c:pt idx="8012">
                  <c:v>3716.0</c:v>
                </c:pt>
                <c:pt idx="8013">
                  <c:v>3717.0</c:v>
                </c:pt>
                <c:pt idx="8014">
                  <c:v>3717.0</c:v>
                </c:pt>
                <c:pt idx="8015">
                  <c:v>3718.0</c:v>
                </c:pt>
                <c:pt idx="8016">
                  <c:v>3718.0</c:v>
                </c:pt>
                <c:pt idx="8017">
                  <c:v>3718.0</c:v>
                </c:pt>
                <c:pt idx="8018">
                  <c:v>3719.0</c:v>
                </c:pt>
                <c:pt idx="8019">
                  <c:v>3720.0</c:v>
                </c:pt>
                <c:pt idx="8020">
                  <c:v>3721.0</c:v>
                </c:pt>
                <c:pt idx="8021">
                  <c:v>3721.0</c:v>
                </c:pt>
                <c:pt idx="8022">
                  <c:v>3722.0</c:v>
                </c:pt>
                <c:pt idx="8023">
                  <c:v>3723.0</c:v>
                </c:pt>
                <c:pt idx="8024">
                  <c:v>3724.0</c:v>
                </c:pt>
                <c:pt idx="8025">
                  <c:v>3724.0</c:v>
                </c:pt>
                <c:pt idx="8026">
                  <c:v>3724.0</c:v>
                </c:pt>
                <c:pt idx="8027">
                  <c:v>3725.0</c:v>
                </c:pt>
                <c:pt idx="8028">
                  <c:v>3726.0</c:v>
                </c:pt>
                <c:pt idx="8029">
                  <c:v>3726.0</c:v>
                </c:pt>
                <c:pt idx="8030">
                  <c:v>3727.0</c:v>
                </c:pt>
                <c:pt idx="8031">
                  <c:v>3727.0</c:v>
                </c:pt>
                <c:pt idx="8032">
                  <c:v>3727.0</c:v>
                </c:pt>
                <c:pt idx="8033">
                  <c:v>3728.0</c:v>
                </c:pt>
                <c:pt idx="8034">
                  <c:v>3728.0</c:v>
                </c:pt>
                <c:pt idx="8035">
                  <c:v>3728.0</c:v>
                </c:pt>
                <c:pt idx="8036">
                  <c:v>3728.0</c:v>
                </c:pt>
                <c:pt idx="8037">
                  <c:v>3729.0</c:v>
                </c:pt>
                <c:pt idx="8038">
                  <c:v>3729.0</c:v>
                </c:pt>
                <c:pt idx="8039">
                  <c:v>3729.0</c:v>
                </c:pt>
                <c:pt idx="8040">
                  <c:v>3729.0</c:v>
                </c:pt>
                <c:pt idx="8041">
                  <c:v>3730.0</c:v>
                </c:pt>
                <c:pt idx="8042">
                  <c:v>3730.0</c:v>
                </c:pt>
                <c:pt idx="8043">
                  <c:v>3730.0</c:v>
                </c:pt>
                <c:pt idx="8044">
                  <c:v>3730.0</c:v>
                </c:pt>
                <c:pt idx="8045">
                  <c:v>3730.0</c:v>
                </c:pt>
                <c:pt idx="8046">
                  <c:v>3730.0</c:v>
                </c:pt>
                <c:pt idx="8047">
                  <c:v>3730.0</c:v>
                </c:pt>
                <c:pt idx="8048">
                  <c:v>3730.0</c:v>
                </c:pt>
                <c:pt idx="8049">
                  <c:v>3730.0</c:v>
                </c:pt>
                <c:pt idx="8050">
                  <c:v>3730.0</c:v>
                </c:pt>
                <c:pt idx="8051">
                  <c:v>3730.0</c:v>
                </c:pt>
                <c:pt idx="8052">
                  <c:v>3730.0</c:v>
                </c:pt>
                <c:pt idx="8053">
                  <c:v>3731.0</c:v>
                </c:pt>
                <c:pt idx="8054">
                  <c:v>3732.0</c:v>
                </c:pt>
                <c:pt idx="8055">
                  <c:v>3732.0</c:v>
                </c:pt>
                <c:pt idx="8056">
                  <c:v>3733.0</c:v>
                </c:pt>
                <c:pt idx="8057">
                  <c:v>3734.0</c:v>
                </c:pt>
                <c:pt idx="8058">
                  <c:v>3734.0</c:v>
                </c:pt>
                <c:pt idx="8059">
                  <c:v>3734.0</c:v>
                </c:pt>
                <c:pt idx="8060">
                  <c:v>3735.0</c:v>
                </c:pt>
                <c:pt idx="8061">
                  <c:v>3735.0</c:v>
                </c:pt>
                <c:pt idx="8062">
                  <c:v>3735.0</c:v>
                </c:pt>
                <c:pt idx="8063">
                  <c:v>3735.0</c:v>
                </c:pt>
                <c:pt idx="8064">
                  <c:v>3735.0</c:v>
                </c:pt>
                <c:pt idx="8065">
                  <c:v>3735.0</c:v>
                </c:pt>
                <c:pt idx="8066">
                  <c:v>3735.0</c:v>
                </c:pt>
                <c:pt idx="8067">
                  <c:v>3735.0</c:v>
                </c:pt>
                <c:pt idx="8068">
                  <c:v>3735.0</c:v>
                </c:pt>
                <c:pt idx="8069">
                  <c:v>3735.0</c:v>
                </c:pt>
                <c:pt idx="8070">
                  <c:v>3735.0</c:v>
                </c:pt>
                <c:pt idx="8071">
                  <c:v>3735.0</c:v>
                </c:pt>
                <c:pt idx="8072">
                  <c:v>3736.0</c:v>
                </c:pt>
                <c:pt idx="8073">
                  <c:v>3736.0</c:v>
                </c:pt>
                <c:pt idx="8074">
                  <c:v>3736.0</c:v>
                </c:pt>
                <c:pt idx="8075">
                  <c:v>3736.0</c:v>
                </c:pt>
                <c:pt idx="8076">
                  <c:v>3736.0</c:v>
                </c:pt>
                <c:pt idx="8077">
                  <c:v>3736.0</c:v>
                </c:pt>
                <c:pt idx="8078">
                  <c:v>3736.0</c:v>
                </c:pt>
                <c:pt idx="8079">
                  <c:v>3736.0</c:v>
                </c:pt>
                <c:pt idx="8080">
                  <c:v>3736.0</c:v>
                </c:pt>
                <c:pt idx="8081">
                  <c:v>3736.0</c:v>
                </c:pt>
                <c:pt idx="8082">
                  <c:v>3737.0</c:v>
                </c:pt>
                <c:pt idx="8083">
                  <c:v>3737.0</c:v>
                </c:pt>
                <c:pt idx="8084">
                  <c:v>3738.0</c:v>
                </c:pt>
                <c:pt idx="8085">
                  <c:v>3738.0</c:v>
                </c:pt>
                <c:pt idx="8086">
                  <c:v>3739.0</c:v>
                </c:pt>
                <c:pt idx="8087">
                  <c:v>3739.0</c:v>
                </c:pt>
                <c:pt idx="8088">
                  <c:v>3739.0</c:v>
                </c:pt>
                <c:pt idx="8089">
                  <c:v>3740.0</c:v>
                </c:pt>
                <c:pt idx="8090">
                  <c:v>3740.0</c:v>
                </c:pt>
                <c:pt idx="8091">
                  <c:v>3741.0</c:v>
                </c:pt>
                <c:pt idx="8092">
                  <c:v>3741.0</c:v>
                </c:pt>
                <c:pt idx="8093">
                  <c:v>3742.0</c:v>
                </c:pt>
                <c:pt idx="8094">
                  <c:v>3742.0</c:v>
                </c:pt>
                <c:pt idx="8095">
                  <c:v>3742.0</c:v>
                </c:pt>
                <c:pt idx="8096">
                  <c:v>3743.0</c:v>
                </c:pt>
                <c:pt idx="8097">
                  <c:v>3743.0</c:v>
                </c:pt>
                <c:pt idx="8098">
                  <c:v>3743.0</c:v>
                </c:pt>
                <c:pt idx="8099">
                  <c:v>3743.0</c:v>
                </c:pt>
                <c:pt idx="8100">
                  <c:v>3743.0</c:v>
                </c:pt>
                <c:pt idx="8101">
                  <c:v>3744.0</c:v>
                </c:pt>
                <c:pt idx="8102">
                  <c:v>3745.0</c:v>
                </c:pt>
                <c:pt idx="8103">
                  <c:v>3746.0</c:v>
                </c:pt>
                <c:pt idx="8104">
                  <c:v>3746.0</c:v>
                </c:pt>
                <c:pt idx="8105">
                  <c:v>3746.0</c:v>
                </c:pt>
                <c:pt idx="8106">
                  <c:v>3747.0</c:v>
                </c:pt>
                <c:pt idx="8107">
                  <c:v>3747.0</c:v>
                </c:pt>
                <c:pt idx="8108">
                  <c:v>3747.0</c:v>
                </c:pt>
                <c:pt idx="8109">
                  <c:v>3748.0</c:v>
                </c:pt>
                <c:pt idx="8110">
                  <c:v>3748.0</c:v>
                </c:pt>
                <c:pt idx="8111">
                  <c:v>3749.0</c:v>
                </c:pt>
                <c:pt idx="8112">
                  <c:v>3749.0</c:v>
                </c:pt>
                <c:pt idx="8113">
                  <c:v>3749.0</c:v>
                </c:pt>
                <c:pt idx="8114">
                  <c:v>3750.0</c:v>
                </c:pt>
                <c:pt idx="8115">
                  <c:v>3750.0</c:v>
                </c:pt>
                <c:pt idx="8116">
                  <c:v>3751.0</c:v>
                </c:pt>
                <c:pt idx="8117">
                  <c:v>3752.0</c:v>
                </c:pt>
                <c:pt idx="8118">
                  <c:v>3753.0</c:v>
                </c:pt>
                <c:pt idx="8119">
                  <c:v>3754.0</c:v>
                </c:pt>
                <c:pt idx="8120">
                  <c:v>3755.0</c:v>
                </c:pt>
                <c:pt idx="8121">
                  <c:v>3755.0</c:v>
                </c:pt>
                <c:pt idx="8122">
                  <c:v>3755.0</c:v>
                </c:pt>
                <c:pt idx="8123">
                  <c:v>3755.0</c:v>
                </c:pt>
                <c:pt idx="8124">
                  <c:v>3756.0</c:v>
                </c:pt>
                <c:pt idx="8125">
                  <c:v>3756.0</c:v>
                </c:pt>
                <c:pt idx="8126">
                  <c:v>3757.0</c:v>
                </c:pt>
                <c:pt idx="8127">
                  <c:v>3758.0</c:v>
                </c:pt>
                <c:pt idx="8128">
                  <c:v>3759.0</c:v>
                </c:pt>
                <c:pt idx="8129">
                  <c:v>3760.0</c:v>
                </c:pt>
                <c:pt idx="8130">
                  <c:v>3761.0</c:v>
                </c:pt>
                <c:pt idx="8131">
                  <c:v>3762.0</c:v>
                </c:pt>
                <c:pt idx="8132">
                  <c:v>3762.0</c:v>
                </c:pt>
                <c:pt idx="8133">
                  <c:v>3762.0</c:v>
                </c:pt>
                <c:pt idx="8134">
                  <c:v>3762.0</c:v>
                </c:pt>
                <c:pt idx="8135">
                  <c:v>3762.0</c:v>
                </c:pt>
                <c:pt idx="8136">
                  <c:v>3763.0</c:v>
                </c:pt>
                <c:pt idx="8137">
                  <c:v>3764.0</c:v>
                </c:pt>
                <c:pt idx="8138">
                  <c:v>3764.0</c:v>
                </c:pt>
                <c:pt idx="8139">
                  <c:v>3764.0</c:v>
                </c:pt>
                <c:pt idx="8140">
                  <c:v>3764.0</c:v>
                </c:pt>
                <c:pt idx="8141">
                  <c:v>3765.0</c:v>
                </c:pt>
                <c:pt idx="8142">
                  <c:v>3766.0</c:v>
                </c:pt>
                <c:pt idx="8143">
                  <c:v>3766.0</c:v>
                </c:pt>
                <c:pt idx="8144">
                  <c:v>3766.0</c:v>
                </c:pt>
                <c:pt idx="8145">
                  <c:v>3767.0</c:v>
                </c:pt>
                <c:pt idx="8146">
                  <c:v>3768.0</c:v>
                </c:pt>
                <c:pt idx="8147">
                  <c:v>3768.0</c:v>
                </c:pt>
                <c:pt idx="8148">
                  <c:v>3769.0</c:v>
                </c:pt>
                <c:pt idx="8149">
                  <c:v>3770.0</c:v>
                </c:pt>
                <c:pt idx="8150">
                  <c:v>3770.0</c:v>
                </c:pt>
                <c:pt idx="8151">
                  <c:v>3771.0</c:v>
                </c:pt>
                <c:pt idx="8152">
                  <c:v>3772.0</c:v>
                </c:pt>
                <c:pt idx="8153">
                  <c:v>3773.0</c:v>
                </c:pt>
                <c:pt idx="8154">
                  <c:v>3773.0</c:v>
                </c:pt>
                <c:pt idx="8155">
                  <c:v>3774.0</c:v>
                </c:pt>
                <c:pt idx="8156">
                  <c:v>3775.0</c:v>
                </c:pt>
                <c:pt idx="8157">
                  <c:v>3775.0</c:v>
                </c:pt>
                <c:pt idx="8158">
                  <c:v>3776.0</c:v>
                </c:pt>
                <c:pt idx="8159">
                  <c:v>3776.0</c:v>
                </c:pt>
                <c:pt idx="8160">
                  <c:v>3777.0</c:v>
                </c:pt>
                <c:pt idx="8161">
                  <c:v>3778.0</c:v>
                </c:pt>
                <c:pt idx="8162">
                  <c:v>3778.0</c:v>
                </c:pt>
                <c:pt idx="8163">
                  <c:v>3778.0</c:v>
                </c:pt>
                <c:pt idx="8164">
                  <c:v>3778.0</c:v>
                </c:pt>
                <c:pt idx="8165">
                  <c:v>3779.0</c:v>
                </c:pt>
                <c:pt idx="8166">
                  <c:v>3780.0</c:v>
                </c:pt>
                <c:pt idx="8167">
                  <c:v>3780.0</c:v>
                </c:pt>
                <c:pt idx="8168">
                  <c:v>3781.0</c:v>
                </c:pt>
                <c:pt idx="8169">
                  <c:v>3781.0</c:v>
                </c:pt>
                <c:pt idx="8170">
                  <c:v>3782.0</c:v>
                </c:pt>
                <c:pt idx="8171">
                  <c:v>3783.0</c:v>
                </c:pt>
                <c:pt idx="8172">
                  <c:v>3783.0</c:v>
                </c:pt>
                <c:pt idx="8173">
                  <c:v>3783.0</c:v>
                </c:pt>
                <c:pt idx="8174">
                  <c:v>3783.0</c:v>
                </c:pt>
                <c:pt idx="8175">
                  <c:v>3784.0</c:v>
                </c:pt>
                <c:pt idx="8176">
                  <c:v>3785.0</c:v>
                </c:pt>
                <c:pt idx="8177">
                  <c:v>3785.0</c:v>
                </c:pt>
                <c:pt idx="8178">
                  <c:v>3785.0</c:v>
                </c:pt>
                <c:pt idx="8179">
                  <c:v>3785.0</c:v>
                </c:pt>
                <c:pt idx="8180">
                  <c:v>3785.0</c:v>
                </c:pt>
                <c:pt idx="8181">
                  <c:v>3786.0</c:v>
                </c:pt>
                <c:pt idx="8182">
                  <c:v>3786.0</c:v>
                </c:pt>
                <c:pt idx="8183">
                  <c:v>3786.0</c:v>
                </c:pt>
                <c:pt idx="8184">
                  <c:v>3786.0</c:v>
                </c:pt>
                <c:pt idx="8185">
                  <c:v>3786.0</c:v>
                </c:pt>
                <c:pt idx="8186">
                  <c:v>3786.0</c:v>
                </c:pt>
                <c:pt idx="8187">
                  <c:v>3786.0</c:v>
                </c:pt>
                <c:pt idx="8188">
                  <c:v>3787.0</c:v>
                </c:pt>
                <c:pt idx="8189">
                  <c:v>3787.0</c:v>
                </c:pt>
                <c:pt idx="8190">
                  <c:v>3788.0</c:v>
                </c:pt>
                <c:pt idx="8191">
                  <c:v>3788.0</c:v>
                </c:pt>
                <c:pt idx="8192">
                  <c:v>3788.0</c:v>
                </c:pt>
                <c:pt idx="8193">
                  <c:v>3788.0</c:v>
                </c:pt>
                <c:pt idx="8194">
                  <c:v>3788.0</c:v>
                </c:pt>
                <c:pt idx="8195">
                  <c:v>3788.0</c:v>
                </c:pt>
                <c:pt idx="8196">
                  <c:v>3789.0</c:v>
                </c:pt>
                <c:pt idx="8197">
                  <c:v>3789.0</c:v>
                </c:pt>
                <c:pt idx="8198">
                  <c:v>3790.0</c:v>
                </c:pt>
                <c:pt idx="8199">
                  <c:v>3790.0</c:v>
                </c:pt>
                <c:pt idx="8200">
                  <c:v>3790.0</c:v>
                </c:pt>
                <c:pt idx="8201">
                  <c:v>3790.0</c:v>
                </c:pt>
                <c:pt idx="8202">
                  <c:v>3790.0</c:v>
                </c:pt>
                <c:pt idx="8203">
                  <c:v>3790.0</c:v>
                </c:pt>
                <c:pt idx="8204">
                  <c:v>3790.0</c:v>
                </c:pt>
                <c:pt idx="8205">
                  <c:v>3790.0</c:v>
                </c:pt>
                <c:pt idx="8206">
                  <c:v>3790.0</c:v>
                </c:pt>
                <c:pt idx="8207">
                  <c:v>3790.0</c:v>
                </c:pt>
                <c:pt idx="8208">
                  <c:v>3790.0</c:v>
                </c:pt>
                <c:pt idx="8209">
                  <c:v>3790.0</c:v>
                </c:pt>
                <c:pt idx="8210">
                  <c:v>3790.0</c:v>
                </c:pt>
                <c:pt idx="8211">
                  <c:v>3790.0</c:v>
                </c:pt>
                <c:pt idx="8212">
                  <c:v>3790.0</c:v>
                </c:pt>
                <c:pt idx="8213">
                  <c:v>3790.0</c:v>
                </c:pt>
                <c:pt idx="8214">
                  <c:v>3790.0</c:v>
                </c:pt>
                <c:pt idx="8215">
                  <c:v>3790.0</c:v>
                </c:pt>
                <c:pt idx="8216">
                  <c:v>3790.0</c:v>
                </c:pt>
                <c:pt idx="8217">
                  <c:v>3790.0</c:v>
                </c:pt>
                <c:pt idx="8218">
                  <c:v>3790.0</c:v>
                </c:pt>
                <c:pt idx="8219">
                  <c:v>3790.0</c:v>
                </c:pt>
                <c:pt idx="8220">
                  <c:v>3790.0</c:v>
                </c:pt>
                <c:pt idx="8221">
                  <c:v>3790.0</c:v>
                </c:pt>
                <c:pt idx="8222">
                  <c:v>3790.0</c:v>
                </c:pt>
                <c:pt idx="8223">
                  <c:v>3790.0</c:v>
                </c:pt>
                <c:pt idx="8224">
                  <c:v>3791.0</c:v>
                </c:pt>
                <c:pt idx="8225">
                  <c:v>3791.0</c:v>
                </c:pt>
                <c:pt idx="8226">
                  <c:v>3791.0</c:v>
                </c:pt>
                <c:pt idx="8227">
                  <c:v>3791.0</c:v>
                </c:pt>
                <c:pt idx="8228">
                  <c:v>3791.0</c:v>
                </c:pt>
                <c:pt idx="8229">
                  <c:v>3792.0</c:v>
                </c:pt>
                <c:pt idx="8230">
                  <c:v>3792.0</c:v>
                </c:pt>
                <c:pt idx="8231">
                  <c:v>3793.0</c:v>
                </c:pt>
                <c:pt idx="8232">
                  <c:v>3794.0</c:v>
                </c:pt>
                <c:pt idx="8233">
                  <c:v>3794.0</c:v>
                </c:pt>
                <c:pt idx="8234">
                  <c:v>3794.0</c:v>
                </c:pt>
                <c:pt idx="8235">
                  <c:v>3794.0</c:v>
                </c:pt>
                <c:pt idx="8236">
                  <c:v>3795.0</c:v>
                </c:pt>
                <c:pt idx="8237">
                  <c:v>3796.0</c:v>
                </c:pt>
                <c:pt idx="8238">
                  <c:v>3797.0</c:v>
                </c:pt>
                <c:pt idx="8239">
                  <c:v>3798.0</c:v>
                </c:pt>
                <c:pt idx="8240">
                  <c:v>3799.0</c:v>
                </c:pt>
                <c:pt idx="8241">
                  <c:v>3800.0</c:v>
                </c:pt>
                <c:pt idx="8242">
                  <c:v>3801.0</c:v>
                </c:pt>
                <c:pt idx="8243">
                  <c:v>3802.0</c:v>
                </c:pt>
                <c:pt idx="8244">
                  <c:v>3802.0</c:v>
                </c:pt>
                <c:pt idx="8245">
                  <c:v>3802.0</c:v>
                </c:pt>
                <c:pt idx="8246">
                  <c:v>3802.0</c:v>
                </c:pt>
                <c:pt idx="8247">
                  <c:v>3802.0</c:v>
                </c:pt>
                <c:pt idx="8248">
                  <c:v>3802.0</c:v>
                </c:pt>
                <c:pt idx="8249">
                  <c:v>3802.0</c:v>
                </c:pt>
                <c:pt idx="8250">
                  <c:v>3802.0</c:v>
                </c:pt>
                <c:pt idx="8251">
                  <c:v>3802.0</c:v>
                </c:pt>
                <c:pt idx="8252">
                  <c:v>3803.0</c:v>
                </c:pt>
                <c:pt idx="8253">
                  <c:v>3803.0</c:v>
                </c:pt>
                <c:pt idx="8254">
                  <c:v>3804.0</c:v>
                </c:pt>
                <c:pt idx="8255">
                  <c:v>3804.0</c:v>
                </c:pt>
                <c:pt idx="8256">
                  <c:v>3805.0</c:v>
                </c:pt>
                <c:pt idx="8257">
                  <c:v>3805.0</c:v>
                </c:pt>
                <c:pt idx="8258">
                  <c:v>3805.0</c:v>
                </c:pt>
                <c:pt idx="8259">
                  <c:v>3806.0</c:v>
                </c:pt>
                <c:pt idx="8260">
                  <c:v>3806.0</c:v>
                </c:pt>
                <c:pt idx="8261">
                  <c:v>3807.0</c:v>
                </c:pt>
                <c:pt idx="8262">
                  <c:v>3808.0</c:v>
                </c:pt>
                <c:pt idx="8263">
                  <c:v>3808.0</c:v>
                </c:pt>
                <c:pt idx="8264">
                  <c:v>3808.0</c:v>
                </c:pt>
                <c:pt idx="8265">
                  <c:v>3809.0</c:v>
                </c:pt>
                <c:pt idx="8266">
                  <c:v>3810.0</c:v>
                </c:pt>
                <c:pt idx="8267">
                  <c:v>3811.0</c:v>
                </c:pt>
                <c:pt idx="8268">
                  <c:v>3812.0</c:v>
                </c:pt>
                <c:pt idx="8269">
                  <c:v>3813.0</c:v>
                </c:pt>
                <c:pt idx="8270">
                  <c:v>3814.0</c:v>
                </c:pt>
                <c:pt idx="8271">
                  <c:v>3814.0</c:v>
                </c:pt>
                <c:pt idx="8272">
                  <c:v>3815.0</c:v>
                </c:pt>
                <c:pt idx="8273">
                  <c:v>3815.0</c:v>
                </c:pt>
                <c:pt idx="8274">
                  <c:v>3816.0</c:v>
                </c:pt>
                <c:pt idx="8275">
                  <c:v>3817.0</c:v>
                </c:pt>
                <c:pt idx="8276">
                  <c:v>3817.0</c:v>
                </c:pt>
                <c:pt idx="8277">
                  <c:v>3818.0</c:v>
                </c:pt>
                <c:pt idx="8278">
                  <c:v>3819.0</c:v>
                </c:pt>
                <c:pt idx="8279">
                  <c:v>3820.0</c:v>
                </c:pt>
                <c:pt idx="8280">
                  <c:v>3820.0</c:v>
                </c:pt>
                <c:pt idx="8281">
                  <c:v>3820.0</c:v>
                </c:pt>
                <c:pt idx="8282">
                  <c:v>3820.0</c:v>
                </c:pt>
                <c:pt idx="8283">
                  <c:v>3821.0</c:v>
                </c:pt>
                <c:pt idx="8284">
                  <c:v>3821.0</c:v>
                </c:pt>
                <c:pt idx="8285">
                  <c:v>3821.0</c:v>
                </c:pt>
                <c:pt idx="8286">
                  <c:v>3821.0</c:v>
                </c:pt>
                <c:pt idx="8287">
                  <c:v>3822.0</c:v>
                </c:pt>
                <c:pt idx="8288">
                  <c:v>3822.0</c:v>
                </c:pt>
                <c:pt idx="8289">
                  <c:v>3823.0</c:v>
                </c:pt>
                <c:pt idx="8290">
                  <c:v>3824.0</c:v>
                </c:pt>
                <c:pt idx="8291">
                  <c:v>3825.0</c:v>
                </c:pt>
                <c:pt idx="8292">
                  <c:v>3826.0</c:v>
                </c:pt>
                <c:pt idx="8293">
                  <c:v>3826.0</c:v>
                </c:pt>
                <c:pt idx="8294">
                  <c:v>3827.0</c:v>
                </c:pt>
                <c:pt idx="8295">
                  <c:v>3828.0</c:v>
                </c:pt>
                <c:pt idx="8296">
                  <c:v>3828.0</c:v>
                </c:pt>
                <c:pt idx="8297">
                  <c:v>3829.0</c:v>
                </c:pt>
                <c:pt idx="8298">
                  <c:v>3830.0</c:v>
                </c:pt>
                <c:pt idx="8299">
                  <c:v>3831.0</c:v>
                </c:pt>
                <c:pt idx="8300">
                  <c:v>3831.0</c:v>
                </c:pt>
                <c:pt idx="8301">
                  <c:v>3832.0</c:v>
                </c:pt>
                <c:pt idx="8302">
                  <c:v>3832.0</c:v>
                </c:pt>
                <c:pt idx="8303">
                  <c:v>3833.0</c:v>
                </c:pt>
                <c:pt idx="8304">
                  <c:v>3834.0</c:v>
                </c:pt>
                <c:pt idx="8305">
                  <c:v>3835.0</c:v>
                </c:pt>
                <c:pt idx="8306">
                  <c:v>3836.0</c:v>
                </c:pt>
                <c:pt idx="8307">
                  <c:v>3836.0</c:v>
                </c:pt>
                <c:pt idx="8308">
                  <c:v>3836.0</c:v>
                </c:pt>
                <c:pt idx="8309">
                  <c:v>3836.0</c:v>
                </c:pt>
                <c:pt idx="8310">
                  <c:v>3836.0</c:v>
                </c:pt>
                <c:pt idx="8311">
                  <c:v>3837.0</c:v>
                </c:pt>
                <c:pt idx="8312">
                  <c:v>3837.0</c:v>
                </c:pt>
                <c:pt idx="8313">
                  <c:v>3837.0</c:v>
                </c:pt>
                <c:pt idx="8314">
                  <c:v>3838.0</c:v>
                </c:pt>
                <c:pt idx="8315">
                  <c:v>3838.0</c:v>
                </c:pt>
                <c:pt idx="8316">
                  <c:v>3839.0</c:v>
                </c:pt>
                <c:pt idx="8317">
                  <c:v>3839.0</c:v>
                </c:pt>
                <c:pt idx="8318">
                  <c:v>3840.0</c:v>
                </c:pt>
                <c:pt idx="8319">
                  <c:v>3841.0</c:v>
                </c:pt>
                <c:pt idx="8320">
                  <c:v>3842.0</c:v>
                </c:pt>
                <c:pt idx="8321">
                  <c:v>3843.0</c:v>
                </c:pt>
                <c:pt idx="8322">
                  <c:v>3844.0</c:v>
                </c:pt>
                <c:pt idx="8323">
                  <c:v>3845.0</c:v>
                </c:pt>
                <c:pt idx="8324">
                  <c:v>3845.0</c:v>
                </c:pt>
                <c:pt idx="8325">
                  <c:v>3846.0</c:v>
                </c:pt>
                <c:pt idx="8326">
                  <c:v>3847.0</c:v>
                </c:pt>
                <c:pt idx="8327">
                  <c:v>3848.0</c:v>
                </c:pt>
                <c:pt idx="8328">
                  <c:v>3849.0</c:v>
                </c:pt>
                <c:pt idx="8329">
                  <c:v>3850.0</c:v>
                </c:pt>
                <c:pt idx="8330">
                  <c:v>3851.0</c:v>
                </c:pt>
                <c:pt idx="8331">
                  <c:v>3851.0</c:v>
                </c:pt>
                <c:pt idx="8332">
                  <c:v>3851.0</c:v>
                </c:pt>
                <c:pt idx="8333">
                  <c:v>3852.0</c:v>
                </c:pt>
                <c:pt idx="8334">
                  <c:v>3853.0</c:v>
                </c:pt>
                <c:pt idx="8335">
                  <c:v>3854.0</c:v>
                </c:pt>
                <c:pt idx="8336">
                  <c:v>3855.0</c:v>
                </c:pt>
                <c:pt idx="8337">
                  <c:v>3856.0</c:v>
                </c:pt>
                <c:pt idx="8338">
                  <c:v>3857.0</c:v>
                </c:pt>
                <c:pt idx="8339">
                  <c:v>3857.0</c:v>
                </c:pt>
                <c:pt idx="8340">
                  <c:v>3858.0</c:v>
                </c:pt>
                <c:pt idx="8341">
                  <c:v>3859.0</c:v>
                </c:pt>
                <c:pt idx="8342">
                  <c:v>3860.0</c:v>
                </c:pt>
                <c:pt idx="8343">
                  <c:v>3861.0</c:v>
                </c:pt>
                <c:pt idx="8344">
                  <c:v>3861.0</c:v>
                </c:pt>
                <c:pt idx="8345">
                  <c:v>3862.0</c:v>
                </c:pt>
                <c:pt idx="8346">
                  <c:v>3863.0</c:v>
                </c:pt>
                <c:pt idx="8347">
                  <c:v>3864.0</c:v>
                </c:pt>
                <c:pt idx="8348">
                  <c:v>3865.0</c:v>
                </c:pt>
                <c:pt idx="8349">
                  <c:v>3866.0</c:v>
                </c:pt>
                <c:pt idx="8350">
                  <c:v>3867.0</c:v>
                </c:pt>
                <c:pt idx="8351">
                  <c:v>3868.0</c:v>
                </c:pt>
                <c:pt idx="8352">
                  <c:v>3869.0</c:v>
                </c:pt>
                <c:pt idx="8353">
                  <c:v>3870.0</c:v>
                </c:pt>
                <c:pt idx="8354">
                  <c:v>3871.0</c:v>
                </c:pt>
                <c:pt idx="8355">
                  <c:v>3872.0</c:v>
                </c:pt>
                <c:pt idx="8356">
                  <c:v>3873.0</c:v>
                </c:pt>
                <c:pt idx="8357">
                  <c:v>3874.0</c:v>
                </c:pt>
                <c:pt idx="8358">
                  <c:v>3875.0</c:v>
                </c:pt>
                <c:pt idx="8359">
                  <c:v>3876.0</c:v>
                </c:pt>
                <c:pt idx="8360">
                  <c:v>3877.0</c:v>
                </c:pt>
                <c:pt idx="8361">
                  <c:v>3878.0</c:v>
                </c:pt>
                <c:pt idx="8362">
                  <c:v>3879.0</c:v>
                </c:pt>
                <c:pt idx="8363">
                  <c:v>3880.0</c:v>
                </c:pt>
                <c:pt idx="8364">
                  <c:v>3881.0</c:v>
                </c:pt>
                <c:pt idx="8365">
                  <c:v>3882.0</c:v>
                </c:pt>
                <c:pt idx="8366">
                  <c:v>3883.0</c:v>
                </c:pt>
                <c:pt idx="8367">
                  <c:v>3884.0</c:v>
                </c:pt>
                <c:pt idx="8368">
                  <c:v>3885.0</c:v>
                </c:pt>
                <c:pt idx="8369">
                  <c:v>3886.0</c:v>
                </c:pt>
                <c:pt idx="8370">
                  <c:v>3887.0</c:v>
                </c:pt>
                <c:pt idx="8371">
                  <c:v>3888.0</c:v>
                </c:pt>
                <c:pt idx="8372">
                  <c:v>3889.0</c:v>
                </c:pt>
                <c:pt idx="8373">
                  <c:v>3890.0</c:v>
                </c:pt>
                <c:pt idx="8374">
                  <c:v>3891.0</c:v>
                </c:pt>
                <c:pt idx="8375">
                  <c:v>3892.0</c:v>
                </c:pt>
                <c:pt idx="8376">
                  <c:v>3893.0</c:v>
                </c:pt>
                <c:pt idx="8377">
                  <c:v>3893.0</c:v>
                </c:pt>
                <c:pt idx="8378">
                  <c:v>3894.0</c:v>
                </c:pt>
                <c:pt idx="8379">
                  <c:v>3894.0</c:v>
                </c:pt>
                <c:pt idx="8380">
                  <c:v>3895.0</c:v>
                </c:pt>
                <c:pt idx="8381">
                  <c:v>3896.0</c:v>
                </c:pt>
                <c:pt idx="8382">
                  <c:v>3897.0</c:v>
                </c:pt>
                <c:pt idx="8383">
                  <c:v>3898.0</c:v>
                </c:pt>
                <c:pt idx="8384">
                  <c:v>3898.0</c:v>
                </c:pt>
                <c:pt idx="8385">
                  <c:v>3898.0</c:v>
                </c:pt>
                <c:pt idx="8386">
                  <c:v>3898.0</c:v>
                </c:pt>
                <c:pt idx="8387">
                  <c:v>3898.0</c:v>
                </c:pt>
                <c:pt idx="8388">
                  <c:v>3898.0</c:v>
                </c:pt>
                <c:pt idx="8389">
                  <c:v>3898.0</c:v>
                </c:pt>
                <c:pt idx="8390">
                  <c:v>3899.0</c:v>
                </c:pt>
                <c:pt idx="8391">
                  <c:v>3900.0</c:v>
                </c:pt>
                <c:pt idx="8392">
                  <c:v>3900.0</c:v>
                </c:pt>
                <c:pt idx="8393">
                  <c:v>3900.0</c:v>
                </c:pt>
                <c:pt idx="8394">
                  <c:v>3901.0</c:v>
                </c:pt>
                <c:pt idx="8395">
                  <c:v>3901.0</c:v>
                </c:pt>
                <c:pt idx="8396">
                  <c:v>3901.0</c:v>
                </c:pt>
                <c:pt idx="8397">
                  <c:v>3901.0</c:v>
                </c:pt>
                <c:pt idx="8398">
                  <c:v>3902.0</c:v>
                </c:pt>
                <c:pt idx="8399">
                  <c:v>3902.0</c:v>
                </c:pt>
                <c:pt idx="8400">
                  <c:v>3902.0</c:v>
                </c:pt>
                <c:pt idx="8401">
                  <c:v>3902.0</c:v>
                </c:pt>
                <c:pt idx="8402">
                  <c:v>3902.0</c:v>
                </c:pt>
                <c:pt idx="8403">
                  <c:v>3902.0</c:v>
                </c:pt>
                <c:pt idx="8404">
                  <c:v>3902.0</c:v>
                </c:pt>
                <c:pt idx="8405">
                  <c:v>3902.0</c:v>
                </c:pt>
                <c:pt idx="8406">
                  <c:v>3902.0</c:v>
                </c:pt>
                <c:pt idx="8407">
                  <c:v>3902.0</c:v>
                </c:pt>
                <c:pt idx="8408">
                  <c:v>3903.0</c:v>
                </c:pt>
                <c:pt idx="8409">
                  <c:v>3904.0</c:v>
                </c:pt>
                <c:pt idx="8410">
                  <c:v>3905.0</c:v>
                </c:pt>
                <c:pt idx="8411">
                  <c:v>3905.0</c:v>
                </c:pt>
                <c:pt idx="8412">
                  <c:v>3906.0</c:v>
                </c:pt>
                <c:pt idx="8413">
                  <c:v>3906.0</c:v>
                </c:pt>
                <c:pt idx="8414">
                  <c:v>3906.0</c:v>
                </c:pt>
                <c:pt idx="8415">
                  <c:v>3906.0</c:v>
                </c:pt>
                <c:pt idx="8416">
                  <c:v>3906.0</c:v>
                </c:pt>
                <c:pt idx="8417">
                  <c:v>3906.0</c:v>
                </c:pt>
                <c:pt idx="8418">
                  <c:v>3906.0</c:v>
                </c:pt>
                <c:pt idx="8419">
                  <c:v>3907.0</c:v>
                </c:pt>
                <c:pt idx="8420">
                  <c:v>3907.0</c:v>
                </c:pt>
                <c:pt idx="8421">
                  <c:v>3908.0</c:v>
                </c:pt>
                <c:pt idx="8422">
                  <c:v>3909.0</c:v>
                </c:pt>
                <c:pt idx="8423">
                  <c:v>3910.0</c:v>
                </c:pt>
                <c:pt idx="8424">
                  <c:v>3910.0</c:v>
                </c:pt>
                <c:pt idx="8425">
                  <c:v>3911.0</c:v>
                </c:pt>
                <c:pt idx="8426">
                  <c:v>3912.0</c:v>
                </c:pt>
                <c:pt idx="8427">
                  <c:v>3913.0</c:v>
                </c:pt>
                <c:pt idx="8428">
                  <c:v>3914.0</c:v>
                </c:pt>
                <c:pt idx="8429">
                  <c:v>3915.0</c:v>
                </c:pt>
                <c:pt idx="8430">
                  <c:v>3916.0</c:v>
                </c:pt>
                <c:pt idx="8431">
                  <c:v>3917.0</c:v>
                </c:pt>
                <c:pt idx="8432">
                  <c:v>3918.0</c:v>
                </c:pt>
                <c:pt idx="8433">
                  <c:v>3919.0</c:v>
                </c:pt>
                <c:pt idx="8434">
                  <c:v>3919.0</c:v>
                </c:pt>
                <c:pt idx="8435">
                  <c:v>3919.0</c:v>
                </c:pt>
                <c:pt idx="8436">
                  <c:v>3920.0</c:v>
                </c:pt>
                <c:pt idx="8437">
                  <c:v>3921.0</c:v>
                </c:pt>
                <c:pt idx="8438">
                  <c:v>3922.0</c:v>
                </c:pt>
                <c:pt idx="8439">
                  <c:v>3923.0</c:v>
                </c:pt>
                <c:pt idx="8440">
                  <c:v>3923.0</c:v>
                </c:pt>
                <c:pt idx="8441">
                  <c:v>3924.0</c:v>
                </c:pt>
                <c:pt idx="8442">
                  <c:v>3924.0</c:v>
                </c:pt>
                <c:pt idx="8443">
                  <c:v>3924.0</c:v>
                </c:pt>
                <c:pt idx="8444">
                  <c:v>3924.0</c:v>
                </c:pt>
                <c:pt idx="8445">
                  <c:v>3925.0</c:v>
                </c:pt>
                <c:pt idx="8446">
                  <c:v>3926.0</c:v>
                </c:pt>
                <c:pt idx="8447">
                  <c:v>3927.0</c:v>
                </c:pt>
                <c:pt idx="8448">
                  <c:v>3928.0</c:v>
                </c:pt>
                <c:pt idx="8449">
                  <c:v>3929.0</c:v>
                </c:pt>
                <c:pt idx="8450">
                  <c:v>3930.0</c:v>
                </c:pt>
                <c:pt idx="8451">
                  <c:v>3931.0</c:v>
                </c:pt>
                <c:pt idx="8452">
                  <c:v>3932.0</c:v>
                </c:pt>
                <c:pt idx="8453">
                  <c:v>3933.0</c:v>
                </c:pt>
                <c:pt idx="8454">
                  <c:v>3934.0</c:v>
                </c:pt>
                <c:pt idx="8455">
                  <c:v>3934.0</c:v>
                </c:pt>
                <c:pt idx="8456">
                  <c:v>3935.0</c:v>
                </c:pt>
                <c:pt idx="8457">
                  <c:v>3936.0</c:v>
                </c:pt>
                <c:pt idx="8458">
                  <c:v>3937.0</c:v>
                </c:pt>
                <c:pt idx="8459">
                  <c:v>3937.0</c:v>
                </c:pt>
                <c:pt idx="8460">
                  <c:v>3938.0</c:v>
                </c:pt>
                <c:pt idx="8461">
                  <c:v>3939.0</c:v>
                </c:pt>
                <c:pt idx="8462">
                  <c:v>3940.0</c:v>
                </c:pt>
                <c:pt idx="8463">
                  <c:v>3940.0</c:v>
                </c:pt>
                <c:pt idx="8464">
                  <c:v>3940.0</c:v>
                </c:pt>
                <c:pt idx="8465">
                  <c:v>3941.0</c:v>
                </c:pt>
                <c:pt idx="8466">
                  <c:v>3941.0</c:v>
                </c:pt>
                <c:pt idx="8467">
                  <c:v>3941.0</c:v>
                </c:pt>
                <c:pt idx="8468">
                  <c:v>3942.0</c:v>
                </c:pt>
                <c:pt idx="8469">
                  <c:v>3942.0</c:v>
                </c:pt>
                <c:pt idx="8470">
                  <c:v>3943.0</c:v>
                </c:pt>
                <c:pt idx="8471">
                  <c:v>3944.0</c:v>
                </c:pt>
                <c:pt idx="8472">
                  <c:v>3945.0</c:v>
                </c:pt>
                <c:pt idx="8473">
                  <c:v>3946.0</c:v>
                </c:pt>
                <c:pt idx="8474">
                  <c:v>3946.0</c:v>
                </c:pt>
                <c:pt idx="8475">
                  <c:v>3947.0</c:v>
                </c:pt>
                <c:pt idx="8476">
                  <c:v>3947.0</c:v>
                </c:pt>
                <c:pt idx="8477">
                  <c:v>3947.0</c:v>
                </c:pt>
                <c:pt idx="8478">
                  <c:v>3947.0</c:v>
                </c:pt>
                <c:pt idx="8479">
                  <c:v>3948.0</c:v>
                </c:pt>
                <c:pt idx="8480">
                  <c:v>3949.0</c:v>
                </c:pt>
                <c:pt idx="8481">
                  <c:v>3950.0</c:v>
                </c:pt>
                <c:pt idx="8482">
                  <c:v>3950.0</c:v>
                </c:pt>
                <c:pt idx="8483">
                  <c:v>3950.0</c:v>
                </c:pt>
                <c:pt idx="8484">
                  <c:v>3950.0</c:v>
                </c:pt>
                <c:pt idx="8485">
                  <c:v>3950.0</c:v>
                </c:pt>
                <c:pt idx="8486">
                  <c:v>3950.0</c:v>
                </c:pt>
                <c:pt idx="8487">
                  <c:v>3950.0</c:v>
                </c:pt>
                <c:pt idx="8488">
                  <c:v>3950.0</c:v>
                </c:pt>
                <c:pt idx="8489">
                  <c:v>3950.0</c:v>
                </c:pt>
                <c:pt idx="8490">
                  <c:v>3950.0</c:v>
                </c:pt>
                <c:pt idx="8491">
                  <c:v>3950.0</c:v>
                </c:pt>
                <c:pt idx="8492">
                  <c:v>3950.0</c:v>
                </c:pt>
                <c:pt idx="8493">
                  <c:v>3951.0</c:v>
                </c:pt>
                <c:pt idx="8494">
                  <c:v>3952.0</c:v>
                </c:pt>
                <c:pt idx="8495">
                  <c:v>3952.0</c:v>
                </c:pt>
                <c:pt idx="8496">
                  <c:v>3952.0</c:v>
                </c:pt>
                <c:pt idx="8497">
                  <c:v>3953.0</c:v>
                </c:pt>
                <c:pt idx="8498">
                  <c:v>3953.0</c:v>
                </c:pt>
                <c:pt idx="8499">
                  <c:v>3954.0</c:v>
                </c:pt>
                <c:pt idx="8500">
                  <c:v>3954.0</c:v>
                </c:pt>
                <c:pt idx="8501">
                  <c:v>3954.0</c:v>
                </c:pt>
                <c:pt idx="8502">
                  <c:v>3955.0</c:v>
                </c:pt>
                <c:pt idx="8503">
                  <c:v>3955.0</c:v>
                </c:pt>
                <c:pt idx="8504">
                  <c:v>3955.0</c:v>
                </c:pt>
                <c:pt idx="8505">
                  <c:v>3955.0</c:v>
                </c:pt>
                <c:pt idx="8506">
                  <c:v>3955.0</c:v>
                </c:pt>
                <c:pt idx="8507">
                  <c:v>3955.0</c:v>
                </c:pt>
                <c:pt idx="8508">
                  <c:v>3955.0</c:v>
                </c:pt>
                <c:pt idx="8509">
                  <c:v>3955.0</c:v>
                </c:pt>
                <c:pt idx="8510">
                  <c:v>3955.0</c:v>
                </c:pt>
                <c:pt idx="8511">
                  <c:v>3955.0</c:v>
                </c:pt>
                <c:pt idx="8512">
                  <c:v>3955.0</c:v>
                </c:pt>
                <c:pt idx="8513">
                  <c:v>3955.0</c:v>
                </c:pt>
                <c:pt idx="8514">
                  <c:v>3955.0</c:v>
                </c:pt>
                <c:pt idx="8515">
                  <c:v>3955.0</c:v>
                </c:pt>
                <c:pt idx="8516">
                  <c:v>3955.0</c:v>
                </c:pt>
                <c:pt idx="8517">
                  <c:v>3955.0</c:v>
                </c:pt>
                <c:pt idx="8518">
                  <c:v>3955.0</c:v>
                </c:pt>
                <c:pt idx="8519">
                  <c:v>3955.0</c:v>
                </c:pt>
                <c:pt idx="8520">
                  <c:v>3955.0</c:v>
                </c:pt>
                <c:pt idx="8521">
                  <c:v>3955.0</c:v>
                </c:pt>
                <c:pt idx="8522">
                  <c:v>3955.0</c:v>
                </c:pt>
                <c:pt idx="8523">
                  <c:v>3955.0</c:v>
                </c:pt>
                <c:pt idx="8524">
                  <c:v>3955.0</c:v>
                </c:pt>
                <c:pt idx="8525">
                  <c:v>3956.0</c:v>
                </c:pt>
                <c:pt idx="8526">
                  <c:v>3956.0</c:v>
                </c:pt>
                <c:pt idx="8527">
                  <c:v>3957.0</c:v>
                </c:pt>
                <c:pt idx="8528">
                  <c:v>3957.0</c:v>
                </c:pt>
                <c:pt idx="8529">
                  <c:v>3957.0</c:v>
                </c:pt>
                <c:pt idx="8530">
                  <c:v>3957.0</c:v>
                </c:pt>
                <c:pt idx="8531">
                  <c:v>3957.0</c:v>
                </c:pt>
                <c:pt idx="8532">
                  <c:v>3957.0</c:v>
                </c:pt>
                <c:pt idx="8533">
                  <c:v>3958.0</c:v>
                </c:pt>
                <c:pt idx="8534">
                  <c:v>3959.0</c:v>
                </c:pt>
                <c:pt idx="8535">
                  <c:v>3959.0</c:v>
                </c:pt>
                <c:pt idx="8536">
                  <c:v>3960.0</c:v>
                </c:pt>
                <c:pt idx="8537">
                  <c:v>3960.0</c:v>
                </c:pt>
                <c:pt idx="8538">
                  <c:v>3960.0</c:v>
                </c:pt>
                <c:pt idx="8539">
                  <c:v>3961.0</c:v>
                </c:pt>
                <c:pt idx="8540">
                  <c:v>3962.0</c:v>
                </c:pt>
                <c:pt idx="8541">
                  <c:v>3962.0</c:v>
                </c:pt>
                <c:pt idx="8542">
                  <c:v>3962.0</c:v>
                </c:pt>
                <c:pt idx="8543">
                  <c:v>3963.0</c:v>
                </c:pt>
                <c:pt idx="8544">
                  <c:v>3963.0</c:v>
                </c:pt>
                <c:pt idx="8545">
                  <c:v>3963.0</c:v>
                </c:pt>
                <c:pt idx="8546">
                  <c:v>3963.0</c:v>
                </c:pt>
                <c:pt idx="8547">
                  <c:v>3964.0</c:v>
                </c:pt>
                <c:pt idx="8548">
                  <c:v>3964.0</c:v>
                </c:pt>
                <c:pt idx="8549">
                  <c:v>3965.0</c:v>
                </c:pt>
                <c:pt idx="8550">
                  <c:v>3965.0</c:v>
                </c:pt>
                <c:pt idx="8551">
                  <c:v>3965.0</c:v>
                </c:pt>
                <c:pt idx="8552">
                  <c:v>3965.0</c:v>
                </c:pt>
                <c:pt idx="8553">
                  <c:v>3965.0</c:v>
                </c:pt>
                <c:pt idx="8554">
                  <c:v>3965.0</c:v>
                </c:pt>
                <c:pt idx="8555">
                  <c:v>3966.0</c:v>
                </c:pt>
                <c:pt idx="8556">
                  <c:v>3966.0</c:v>
                </c:pt>
                <c:pt idx="8557">
                  <c:v>3967.0</c:v>
                </c:pt>
                <c:pt idx="8558">
                  <c:v>3967.0</c:v>
                </c:pt>
                <c:pt idx="8559">
                  <c:v>3967.0</c:v>
                </c:pt>
                <c:pt idx="8560">
                  <c:v>3968.0</c:v>
                </c:pt>
                <c:pt idx="8561">
                  <c:v>3969.0</c:v>
                </c:pt>
                <c:pt idx="8562">
                  <c:v>3970.0</c:v>
                </c:pt>
                <c:pt idx="8563">
                  <c:v>3970.0</c:v>
                </c:pt>
                <c:pt idx="8564">
                  <c:v>3970.0</c:v>
                </c:pt>
                <c:pt idx="8565">
                  <c:v>3971.0</c:v>
                </c:pt>
                <c:pt idx="8566">
                  <c:v>3971.0</c:v>
                </c:pt>
                <c:pt idx="8567">
                  <c:v>3971.0</c:v>
                </c:pt>
                <c:pt idx="8568">
                  <c:v>3971.0</c:v>
                </c:pt>
                <c:pt idx="8569">
                  <c:v>3971.0</c:v>
                </c:pt>
                <c:pt idx="8570">
                  <c:v>3971.0</c:v>
                </c:pt>
                <c:pt idx="8571">
                  <c:v>3972.0</c:v>
                </c:pt>
                <c:pt idx="8572">
                  <c:v>3972.0</c:v>
                </c:pt>
                <c:pt idx="8573">
                  <c:v>3973.0</c:v>
                </c:pt>
                <c:pt idx="8574">
                  <c:v>3973.0</c:v>
                </c:pt>
                <c:pt idx="8575">
                  <c:v>3973.0</c:v>
                </c:pt>
                <c:pt idx="8576">
                  <c:v>3973.0</c:v>
                </c:pt>
                <c:pt idx="8577">
                  <c:v>3973.0</c:v>
                </c:pt>
                <c:pt idx="8578">
                  <c:v>3974.0</c:v>
                </c:pt>
                <c:pt idx="8579">
                  <c:v>3974.0</c:v>
                </c:pt>
                <c:pt idx="8580">
                  <c:v>3975.0</c:v>
                </c:pt>
                <c:pt idx="8581">
                  <c:v>3976.0</c:v>
                </c:pt>
                <c:pt idx="8582">
                  <c:v>3976.0</c:v>
                </c:pt>
                <c:pt idx="8583">
                  <c:v>3977.0</c:v>
                </c:pt>
                <c:pt idx="8584">
                  <c:v>3978.0</c:v>
                </c:pt>
                <c:pt idx="8585">
                  <c:v>3978.0</c:v>
                </c:pt>
                <c:pt idx="8586">
                  <c:v>3979.0</c:v>
                </c:pt>
                <c:pt idx="8587">
                  <c:v>3979.0</c:v>
                </c:pt>
                <c:pt idx="8588">
                  <c:v>3979.0</c:v>
                </c:pt>
                <c:pt idx="8589">
                  <c:v>3979.0</c:v>
                </c:pt>
                <c:pt idx="8590">
                  <c:v>3979.0</c:v>
                </c:pt>
                <c:pt idx="8591">
                  <c:v>3980.0</c:v>
                </c:pt>
                <c:pt idx="8592">
                  <c:v>3980.0</c:v>
                </c:pt>
                <c:pt idx="8593">
                  <c:v>3981.0</c:v>
                </c:pt>
                <c:pt idx="8594">
                  <c:v>3981.0</c:v>
                </c:pt>
                <c:pt idx="8595">
                  <c:v>3981.0</c:v>
                </c:pt>
                <c:pt idx="8596">
                  <c:v>3981.0</c:v>
                </c:pt>
                <c:pt idx="8597">
                  <c:v>3981.0</c:v>
                </c:pt>
                <c:pt idx="8598">
                  <c:v>3982.0</c:v>
                </c:pt>
                <c:pt idx="8599">
                  <c:v>3983.0</c:v>
                </c:pt>
                <c:pt idx="8600">
                  <c:v>3984.0</c:v>
                </c:pt>
                <c:pt idx="8601">
                  <c:v>3984.0</c:v>
                </c:pt>
                <c:pt idx="8602">
                  <c:v>3985.0</c:v>
                </c:pt>
                <c:pt idx="8603">
                  <c:v>3986.0</c:v>
                </c:pt>
                <c:pt idx="8604">
                  <c:v>3986.0</c:v>
                </c:pt>
                <c:pt idx="8605">
                  <c:v>3986.0</c:v>
                </c:pt>
                <c:pt idx="8606">
                  <c:v>3986.0</c:v>
                </c:pt>
                <c:pt idx="8607">
                  <c:v>3987.0</c:v>
                </c:pt>
                <c:pt idx="8608">
                  <c:v>3988.0</c:v>
                </c:pt>
                <c:pt idx="8609">
                  <c:v>3989.0</c:v>
                </c:pt>
                <c:pt idx="8610">
                  <c:v>3990.0</c:v>
                </c:pt>
                <c:pt idx="8611">
                  <c:v>3991.0</c:v>
                </c:pt>
                <c:pt idx="8612">
                  <c:v>3991.0</c:v>
                </c:pt>
                <c:pt idx="8613">
                  <c:v>3991.0</c:v>
                </c:pt>
                <c:pt idx="8614">
                  <c:v>3991.0</c:v>
                </c:pt>
                <c:pt idx="8615">
                  <c:v>3991.0</c:v>
                </c:pt>
                <c:pt idx="8616">
                  <c:v>3991.0</c:v>
                </c:pt>
                <c:pt idx="8617">
                  <c:v>3992.0</c:v>
                </c:pt>
                <c:pt idx="8618">
                  <c:v>3993.0</c:v>
                </c:pt>
                <c:pt idx="8619">
                  <c:v>3994.0</c:v>
                </c:pt>
                <c:pt idx="8620">
                  <c:v>3995.0</c:v>
                </c:pt>
                <c:pt idx="8621">
                  <c:v>3995.0</c:v>
                </c:pt>
                <c:pt idx="8622">
                  <c:v>3995.0</c:v>
                </c:pt>
                <c:pt idx="8623">
                  <c:v>3995.0</c:v>
                </c:pt>
                <c:pt idx="8624">
                  <c:v>3996.0</c:v>
                </c:pt>
                <c:pt idx="8625">
                  <c:v>3997.0</c:v>
                </c:pt>
                <c:pt idx="8626">
                  <c:v>3998.0</c:v>
                </c:pt>
                <c:pt idx="8627">
                  <c:v>3999.0</c:v>
                </c:pt>
                <c:pt idx="8628">
                  <c:v>4000.0</c:v>
                </c:pt>
                <c:pt idx="8629">
                  <c:v>4000.0</c:v>
                </c:pt>
                <c:pt idx="8630">
                  <c:v>4000.0</c:v>
                </c:pt>
                <c:pt idx="8631">
                  <c:v>4001.0</c:v>
                </c:pt>
                <c:pt idx="8632">
                  <c:v>4002.0</c:v>
                </c:pt>
                <c:pt idx="8633">
                  <c:v>4003.0</c:v>
                </c:pt>
                <c:pt idx="8634">
                  <c:v>4003.0</c:v>
                </c:pt>
                <c:pt idx="8635">
                  <c:v>4004.0</c:v>
                </c:pt>
                <c:pt idx="8636">
                  <c:v>4005.0</c:v>
                </c:pt>
                <c:pt idx="8637">
                  <c:v>4005.0</c:v>
                </c:pt>
                <c:pt idx="8638">
                  <c:v>4005.0</c:v>
                </c:pt>
                <c:pt idx="8639">
                  <c:v>4005.0</c:v>
                </c:pt>
                <c:pt idx="8640">
                  <c:v>4005.0</c:v>
                </c:pt>
                <c:pt idx="8641">
                  <c:v>4006.0</c:v>
                </c:pt>
                <c:pt idx="8642">
                  <c:v>4007.0</c:v>
                </c:pt>
                <c:pt idx="8643">
                  <c:v>4008.0</c:v>
                </c:pt>
                <c:pt idx="8644">
                  <c:v>4009.0</c:v>
                </c:pt>
                <c:pt idx="8645">
                  <c:v>4010.0</c:v>
                </c:pt>
                <c:pt idx="8646">
                  <c:v>4011.0</c:v>
                </c:pt>
                <c:pt idx="8647">
                  <c:v>4012.0</c:v>
                </c:pt>
                <c:pt idx="8648">
                  <c:v>4013.0</c:v>
                </c:pt>
                <c:pt idx="8649">
                  <c:v>4014.0</c:v>
                </c:pt>
                <c:pt idx="8650">
                  <c:v>4014.0</c:v>
                </c:pt>
                <c:pt idx="8651">
                  <c:v>4015.0</c:v>
                </c:pt>
                <c:pt idx="8652">
                  <c:v>4016.0</c:v>
                </c:pt>
                <c:pt idx="8653">
                  <c:v>4017.0</c:v>
                </c:pt>
                <c:pt idx="8654">
                  <c:v>4018.0</c:v>
                </c:pt>
                <c:pt idx="8655">
                  <c:v>4019.0</c:v>
                </c:pt>
                <c:pt idx="8656">
                  <c:v>4020.0</c:v>
                </c:pt>
                <c:pt idx="8657">
                  <c:v>4021.0</c:v>
                </c:pt>
                <c:pt idx="8658">
                  <c:v>4021.0</c:v>
                </c:pt>
                <c:pt idx="8659">
                  <c:v>4021.0</c:v>
                </c:pt>
                <c:pt idx="8660">
                  <c:v>4022.0</c:v>
                </c:pt>
                <c:pt idx="8661">
                  <c:v>4023.0</c:v>
                </c:pt>
                <c:pt idx="8662">
                  <c:v>4023.0</c:v>
                </c:pt>
                <c:pt idx="8663">
                  <c:v>4023.0</c:v>
                </c:pt>
                <c:pt idx="8664">
                  <c:v>4024.0</c:v>
                </c:pt>
                <c:pt idx="8665">
                  <c:v>4025.0</c:v>
                </c:pt>
                <c:pt idx="8666">
                  <c:v>4025.0</c:v>
                </c:pt>
                <c:pt idx="8667">
                  <c:v>4025.0</c:v>
                </c:pt>
                <c:pt idx="8668">
                  <c:v>4026.0</c:v>
                </c:pt>
                <c:pt idx="8669">
                  <c:v>4027.0</c:v>
                </c:pt>
                <c:pt idx="8670">
                  <c:v>4028.0</c:v>
                </c:pt>
                <c:pt idx="8671">
                  <c:v>4029.0</c:v>
                </c:pt>
                <c:pt idx="8672">
                  <c:v>4030.0</c:v>
                </c:pt>
                <c:pt idx="8673">
                  <c:v>4031.0</c:v>
                </c:pt>
                <c:pt idx="8674">
                  <c:v>4032.0</c:v>
                </c:pt>
                <c:pt idx="8675">
                  <c:v>4033.0</c:v>
                </c:pt>
                <c:pt idx="8676">
                  <c:v>4034.0</c:v>
                </c:pt>
                <c:pt idx="8677">
                  <c:v>4034.0</c:v>
                </c:pt>
                <c:pt idx="8678">
                  <c:v>4035.0</c:v>
                </c:pt>
                <c:pt idx="8679">
                  <c:v>4035.0</c:v>
                </c:pt>
                <c:pt idx="8680">
                  <c:v>4035.0</c:v>
                </c:pt>
                <c:pt idx="8681">
                  <c:v>4036.0</c:v>
                </c:pt>
                <c:pt idx="8682">
                  <c:v>4036.0</c:v>
                </c:pt>
                <c:pt idx="8683">
                  <c:v>4036.0</c:v>
                </c:pt>
                <c:pt idx="8684">
                  <c:v>4037.0</c:v>
                </c:pt>
                <c:pt idx="8685">
                  <c:v>4038.0</c:v>
                </c:pt>
                <c:pt idx="8686">
                  <c:v>4039.0</c:v>
                </c:pt>
                <c:pt idx="8687">
                  <c:v>4039.0</c:v>
                </c:pt>
                <c:pt idx="8688">
                  <c:v>4040.0</c:v>
                </c:pt>
                <c:pt idx="8689">
                  <c:v>4041.0</c:v>
                </c:pt>
                <c:pt idx="8690">
                  <c:v>4042.0</c:v>
                </c:pt>
                <c:pt idx="8691">
                  <c:v>4042.0</c:v>
                </c:pt>
                <c:pt idx="8692">
                  <c:v>4043.0</c:v>
                </c:pt>
                <c:pt idx="8693">
                  <c:v>4043.0</c:v>
                </c:pt>
                <c:pt idx="8694">
                  <c:v>4043.0</c:v>
                </c:pt>
                <c:pt idx="8695">
                  <c:v>4044.0</c:v>
                </c:pt>
                <c:pt idx="8696">
                  <c:v>4044.0</c:v>
                </c:pt>
                <c:pt idx="8697">
                  <c:v>4044.0</c:v>
                </c:pt>
                <c:pt idx="8698">
                  <c:v>4045.0</c:v>
                </c:pt>
                <c:pt idx="8699">
                  <c:v>4045.0</c:v>
                </c:pt>
                <c:pt idx="8700">
                  <c:v>4046.0</c:v>
                </c:pt>
                <c:pt idx="8701">
                  <c:v>4047.0</c:v>
                </c:pt>
                <c:pt idx="8702">
                  <c:v>4047.0</c:v>
                </c:pt>
                <c:pt idx="8703">
                  <c:v>4047.0</c:v>
                </c:pt>
                <c:pt idx="8704">
                  <c:v>4047.0</c:v>
                </c:pt>
                <c:pt idx="8705">
                  <c:v>4048.0</c:v>
                </c:pt>
                <c:pt idx="8706">
                  <c:v>4049.0</c:v>
                </c:pt>
                <c:pt idx="8707">
                  <c:v>4049.0</c:v>
                </c:pt>
                <c:pt idx="8708">
                  <c:v>4049.0</c:v>
                </c:pt>
                <c:pt idx="8709">
                  <c:v>4049.0</c:v>
                </c:pt>
                <c:pt idx="8710">
                  <c:v>4049.0</c:v>
                </c:pt>
                <c:pt idx="8711">
                  <c:v>4049.0</c:v>
                </c:pt>
                <c:pt idx="8712">
                  <c:v>4049.0</c:v>
                </c:pt>
                <c:pt idx="8713">
                  <c:v>4049.0</c:v>
                </c:pt>
                <c:pt idx="8714">
                  <c:v>4049.0</c:v>
                </c:pt>
                <c:pt idx="8715">
                  <c:v>4050.0</c:v>
                </c:pt>
                <c:pt idx="8716">
                  <c:v>4051.0</c:v>
                </c:pt>
                <c:pt idx="8717">
                  <c:v>4051.0</c:v>
                </c:pt>
                <c:pt idx="8718">
                  <c:v>4052.0</c:v>
                </c:pt>
                <c:pt idx="8719">
                  <c:v>4052.0</c:v>
                </c:pt>
                <c:pt idx="8720">
                  <c:v>4052.0</c:v>
                </c:pt>
                <c:pt idx="8721">
                  <c:v>4053.0</c:v>
                </c:pt>
                <c:pt idx="8722">
                  <c:v>4053.0</c:v>
                </c:pt>
                <c:pt idx="8723">
                  <c:v>4054.0</c:v>
                </c:pt>
                <c:pt idx="8724">
                  <c:v>4054.0</c:v>
                </c:pt>
                <c:pt idx="8725">
                  <c:v>4055.0</c:v>
                </c:pt>
                <c:pt idx="8726">
                  <c:v>4056.0</c:v>
                </c:pt>
                <c:pt idx="8727">
                  <c:v>4056.0</c:v>
                </c:pt>
                <c:pt idx="8728">
                  <c:v>4057.0</c:v>
                </c:pt>
                <c:pt idx="8729">
                  <c:v>4057.0</c:v>
                </c:pt>
                <c:pt idx="8730">
                  <c:v>4058.0</c:v>
                </c:pt>
                <c:pt idx="8731">
                  <c:v>4058.0</c:v>
                </c:pt>
                <c:pt idx="8732">
                  <c:v>4058.0</c:v>
                </c:pt>
                <c:pt idx="8733">
                  <c:v>4058.0</c:v>
                </c:pt>
                <c:pt idx="8734">
                  <c:v>4059.0</c:v>
                </c:pt>
                <c:pt idx="8735">
                  <c:v>4059.0</c:v>
                </c:pt>
                <c:pt idx="8736">
                  <c:v>4060.0</c:v>
                </c:pt>
                <c:pt idx="8737">
                  <c:v>4061.0</c:v>
                </c:pt>
                <c:pt idx="8738">
                  <c:v>4061.0</c:v>
                </c:pt>
                <c:pt idx="8739">
                  <c:v>4062.0</c:v>
                </c:pt>
                <c:pt idx="8740">
                  <c:v>4063.0</c:v>
                </c:pt>
                <c:pt idx="8741">
                  <c:v>4064.0</c:v>
                </c:pt>
                <c:pt idx="8742">
                  <c:v>4065.0</c:v>
                </c:pt>
                <c:pt idx="8743">
                  <c:v>4065.0</c:v>
                </c:pt>
                <c:pt idx="8744">
                  <c:v>4065.0</c:v>
                </c:pt>
                <c:pt idx="8745">
                  <c:v>4065.0</c:v>
                </c:pt>
                <c:pt idx="8746">
                  <c:v>4065.0</c:v>
                </c:pt>
                <c:pt idx="8747">
                  <c:v>4065.0</c:v>
                </c:pt>
                <c:pt idx="8748">
                  <c:v>4065.0</c:v>
                </c:pt>
                <c:pt idx="8749">
                  <c:v>4065.0</c:v>
                </c:pt>
                <c:pt idx="8750">
                  <c:v>4065.0</c:v>
                </c:pt>
                <c:pt idx="8751">
                  <c:v>4065.0</c:v>
                </c:pt>
                <c:pt idx="8752">
                  <c:v>4065.0</c:v>
                </c:pt>
                <c:pt idx="8753">
                  <c:v>4065.0</c:v>
                </c:pt>
                <c:pt idx="8754">
                  <c:v>4065.0</c:v>
                </c:pt>
                <c:pt idx="8755">
                  <c:v>4065.0</c:v>
                </c:pt>
                <c:pt idx="8756">
                  <c:v>4065.0</c:v>
                </c:pt>
                <c:pt idx="8757">
                  <c:v>4065.0</c:v>
                </c:pt>
                <c:pt idx="8758">
                  <c:v>4065.0</c:v>
                </c:pt>
                <c:pt idx="8759">
                  <c:v>4065.0</c:v>
                </c:pt>
                <c:pt idx="8760">
                  <c:v>4065.0</c:v>
                </c:pt>
                <c:pt idx="8761">
                  <c:v>4065.0</c:v>
                </c:pt>
                <c:pt idx="8762">
                  <c:v>4065.0</c:v>
                </c:pt>
                <c:pt idx="8763">
                  <c:v>4065.0</c:v>
                </c:pt>
                <c:pt idx="8764">
                  <c:v>4065.0</c:v>
                </c:pt>
                <c:pt idx="8765">
                  <c:v>4065.0</c:v>
                </c:pt>
                <c:pt idx="8766">
                  <c:v>4065.0</c:v>
                </c:pt>
                <c:pt idx="8767">
                  <c:v>4065.0</c:v>
                </c:pt>
                <c:pt idx="8768">
                  <c:v>4065.0</c:v>
                </c:pt>
                <c:pt idx="8769">
                  <c:v>4065.0</c:v>
                </c:pt>
                <c:pt idx="8770">
                  <c:v>4065.0</c:v>
                </c:pt>
                <c:pt idx="8771">
                  <c:v>4065.0</c:v>
                </c:pt>
                <c:pt idx="8772">
                  <c:v>4065.0</c:v>
                </c:pt>
                <c:pt idx="8773">
                  <c:v>4065.0</c:v>
                </c:pt>
                <c:pt idx="8774">
                  <c:v>4065.0</c:v>
                </c:pt>
                <c:pt idx="8775">
                  <c:v>4065.0</c:v>
                </c:pt>
                <c:pt idx="8776">
                  <c:v>4065.0</c:v>
                </c:pt>
                <c:pt idx="8777">
                  <c:v>4065.0</c:v>
                </c:pt>
                <c:pt idx="8778">
                  <c:v>4065.0</c:v>
                </c:pt>
                <c:pt idx="8779">
                  <c:v>4065.0</c:v>
                </c:pt>
                <c:pt idx="8780">
                  <c:v>4065.0</c:v>
                </c:pt>
                <c:pt idx="8781">
                  <c:v>4065.0</c:v>
                </c:pt>
                <c:pt idx="8782">
                  <c:v>4065.0</c:v>
                </c:pt>
                <c:pt idx="8783">
                  <c:v>4065.0</c:v>
                </c:pt>
                <c:pt idx="8784">
                  <c:v>4065.0</c:v>
                </c:pt>
                <c:pt idx="8785">
                  <c:v>4065.0</c:v>
                </c:pt>
                <c:pt idx="8786">
                  <c:v>4065.0</c:v>
                </c:pt>
                <c:pt idx="8787">
                  <c:v>4065.0</c:v>
                </c:pt>
                <c:pt idx="8788">
                  <c:v>4065.0</c:v>
                </c:pt>
                <c:pt idx="8789">
                  <c:v>4065.0</c:v>
                </c:pt>
                <c:pt idx="8790">
                  <c:v>4065.0</c:v>
                </c:pt>
                <c:pt idx="8791">
                  <c:v>4065.0</c:v>
                </c:pt>
                <c:pt idx="8792">
                  <c:v>4066.0</c:v>
                </c:pt>
                <c:pt idx="8793">
                  <c:v>4066.0</c:v>
                </c:pt>
                <c:pt idx="8794">
                  <c:v>4066.0</c:v>
                </c:pt>
                <c:pt idx="8795">
                  <c:v>4066.0</c:v>
                </c:pt>
                <c:pt idx="8796">
                  <c:v>4066.0</c:v>
                </c:pt>
                <c:pt idx="8797">
                  <c:v>4066.0</c:v>
                </c:pt>
                <c:pt idx="8798">
                  <c:v>4067.0</c:v>
                </c:pt>
                <c:pt idx="8799">
                  <c:v>4067.0</c:v>
                </c:pt>
                <c:pt idx="8800">
                  <c:v>4068.0</c:v>
                </c:pt>
                <c:pt idx="8801">
                  <c:v>4069.0</c:v>
                </c:pt>
                <c:pt idx="8802">
                  <c:v>4069.0</c:v>
                </c:pt>
                <c:pt idx="8803">
                  <c:v>4070.0</c:v>
                </c:pt>
                <c:pt idx="8804">
                  <c:v>4070.0</c:v>
                </c:pt>
                <c:pt idx="8805">
                  <c:v>4070.0</c:v>
                </c:pt>
                <c:pt idx="8806">
                  <c:v>4070.0</c:v>
                </c:pt>
                <c:pt idx="8807">
                  <c:v>4070.0</c:v>
                </c:pt>
                <c:pt idx="8808">
                  <c:v>4071.0</c:v>
                </c:pt>
                <c:pt idx="8809">
                  <c:v>4072.0</c:v>
                </c:pt>
                <c:pt idx="8810">
                  <c:v>4073.0</c:v>
                </c:pt>
                <c:pt idx="8811">
                  <c:v>4073.0</c:v>
                </c:pt>
                <c:pt idx="8812">
                  <c:v>4073.0</c:v>
                </c:pt>
                <c:pt idx="8813">
                  <c:v>4073.0</c:v>
                </c:pt>
                <c:pt idx="8814">
                  <c:v>4073.0</c:v>
                </c:pt>
                <c:pt idx="8815">
                  <c:v>4073.0</c:v>
                </c:pt>
                <c:pt idx="8816">
                  <c:v>4073.0</c:v>
                </c:pt>
                <c:pt idx="8817">
                  <c:v>4073.0</c:v>
                </c:pt>
                <c:pt idx="8818">
                  <c:v>4074.0</c:v>
                </c:pt>
                <c:pt idx="8819">
                  <c:v>4075.0</c:v>
                </c:pt>
                <c:pt idx="8820">
                  <c:v>4076.0</c:v>
                </c:pt>
                <c:pt idx="8821">
                  <c:v>4077.0</c:v>
                </c:pt>
                <c:pt idx="8822">
                  <c:v>4077.0</c:v>
                </c:pt>
                <c:pt idx="8823">
                  <c:v>4078.0</c:v>
                </c:pt>
                <c:pt idx="8824">
                  <c:v>4078.0</c:v>
                </c:pt>
                <c:pt idx="8825">
                  <c:v>4078.0</c:v>
                </c:pt>
                <c:pt idx="8826">
                  <c:v>4078.0</c:v>
                </c:pt>
                <c:pt idx="8827">
                  <c:v>4078.0</c:v>
                </c:pt>
                <c:pt idx="8828">
                  <c:v>4078.0</c:v>
                </c:pt>
                <c:pt idx="8829">
                  <c:v>4078.0</c:v>
                </c:pt>
                <c:pt idx="8830">
                  <c:v>4078.0</c:v>
                </c:pt>
                <c:pt idx="8831">
                  <c:v>4078.0</c:v>
                </c:pt>
                <c:pt idx="8832">
                  <c:v>4078.0</c:v>
                </c:pt>
                <c:pt idx="8833">
                  <c:v>4079.0</c:v>
                </c:pt>
                <c:pt idx="8834">
                  <c:v>4079.0</c:v>
                </c:pt>
                <c:pt idx="8835">
                  <c:v>4080.0</c:v>
                </c:pt>
                <c:pt idx="8836">
                  <c:v>4081.0</c:v>
                </c:pt>
                <c:pt idx="8837">
                  <c:v>4082.0</c:v>
                </c:pt>
                <c:pt idx="8838">
                  <c:v>4083.0</c:v>
                </c:pt>
                <c:pt idx="8839">
                  <c:v>4083.0</c:v>
                </c:pt>
                <c:pt idx="8840">
                  <c:v>4083.0</c:v>
                </c:pt>
                <c:pt idx="8841">
                  <c:v>4083.0</c:v>
                </c:pt>
                <c:pt idx="8842">
                  <c:v>4083.0</c:v>
                </c:pt>
                <c:pt idx="8843">
                  <c:v>4083.0</c:v>
                </c:pt>
                <c:pt idx="8844">
                  <c:v>4083.0</c:v>
                </c:pt>
                <c:pt idx="8845">
                  <c:v>4084.0</c:v>
                </c:pt>
                <c:pt idx="8846">
                  <c:v>4084.0</c:v>
                </c:pt>
                <c:pt idx="8847">
                  <c:v>4085.0</c:v>
                </c:pt>
                <c:pt idx="8848">
                  <c:v>4086.0</c:v>
                </c:pt>
                <c:pt idx="8849">
                  <c:v>4087.0</c:v>
                </c:pt>
                <c:pt idx="8850">
                  <c:v>4088.0</c:v>
                </c:pt>
                <c:pt idx="8851">
                  <c:v>4089.0</c:v>
                </c:pt>
                <c:pt idx="8852">
                  <c:v>4090.0</c:v>
                </c:pt>
                <c:pt idx="8853">
                  <c:v>4091.0</c:v>
                </c:pt>
                <c:pt idx="8854">
                  <c:v>4092.0</c:v>
                </c:pt>
                <c:pt idx="8855">
                  <c:v>4093.0</c:v>
                </c:pt>
                <c:pt idx="8856">
                  <c:v>4093.0</c:v>
                </c:pt>
                <c:pt idx="8857">
                  <c:v>4093.0</c:v>
                </c:pt>
                <c:pt idx="8858">
                  <c:v>4094.0</c:v>
                </c:pt>
                <c:pt idx="8859">
                  <c:v>4095.0</c:v>
                </c:pt>
                <c:pt idx="8860">
                  <c:v>4096.0</c:v>
                </c:pt>
                <c:pt idx="8861">
                  <c:v>4097.0</c:v>
                </c:pt>
                <c:pt idx="8862">
                  <c:v>4098.0</c:v>
                </c:pt>
                <c:pt idx="8863">
                  <c:v>4099.0</c:v>
                </c:pt>
                <c:pt idx="8864">
                  <c:v>4100.0</c:v>
                </c:pt>
                <c:pt idx="8865">
                  <c:v>4101.0</c:v>
                </c:pt>
                <c:pt idx="8866">
                  <c:v>4102.0</c:v>
                </c:pt>
                <c:pt idx="8867">
                  <c:v>4103.0</c:v>
                </c:pt>
                <c:pt idx="8868">
                  <c:v>4104.0</c:v>
                </c:pt>
                <c:pt idx="8869">
                  <c:v>4105.0</c:v>
                </c:pt>
                <c:pt idx="8870">
                  <c:v>4106.0</c:v>
                </c:pt>
                <c:pt idx="8871">
                  <c:v>4107.0</c:v>
                </c:pt>
                <c:pt idx="8872">
                  <c:v>4107.0</c:v>
                </c:pt>
                <c:pt idx="8873">
                  <c:v>4108.0</c:v>
                </c:pt>
                <c:pt idx="8874">
                  <c:v>4108.0</c:v>
                </c:pt>
                <c:pt idx="8875">
                  <c:v>4108.0</c:v>
                </c:pt>
                <c:pt idx="8876">
                  <c:v>4109.0</c:v>
                </c:pt>
                <c:pt idx="8877">
                  <c:v>4109.0</c:v>
                </c:pt>
                <c:pt idx="8878">
                  <c:v>4110.0</c:v>
                </c:pt>
                <c:pt idx="8879">
                  <c:v>4110.0</c:v>
                </c:pt>
                <c:pt idx="8880">
                  <c:v>4111.0</c:v>
                </c:pt>
                <c:pt idx="8881">
                  <c:v>4112.0</c:v>
                </c:pt>
                <c:pt idx="8882">
                  <c:v>4113.0</c:v>
                </c:pt>
                <c:pt idx="8883">
                  <c:v>4113.0</c:v>
                </c:pt>
                <c:pt idx="8884">
                  <c:v>4114.0</c:v>
                </c:pt>
                <c:pt idx="8885">
                  <c:v>4115.0</c:v>
                </c:pt>
                <c:pt idx="8886">
                  <c:v>4116.0</c:v>
                </c:pt>
                <c:pt idx="8887">
                  <c:v>4117.0</c:v>
                </c:pt>
                <c:pt idx="8888">
                  <c:v>4118.0</c:v>
                </c:pt>
                <c:pt idx="8889">
                  <c:v>4119.0</c:v>
                </c:pt>
                <c:pt idx="8890">
                  <c:v>4120.0</c:v>
                </c:pt>
                <c:pt idx="8891">
                  <c:v>4120.0</c:v>
                </c:pt>
                <c:pt idx="8892">
                  <c:v>4120.0</c:v>
                </c:pt>
                <c:pt idx="8893">
                  <c:v>4121.0</c:v>
                </c:pt>
                <c:pt idx="8894">
                  <c:v>4121.0</c:v>
                </c:pt>
                <c:pt idx="8895">
                  <c:v>4122.0</c:v>
                </c:pt>
                <c:pt idx="8896">
                  <c:v>4123.0</c:v>
                </c:pt>
                <c:pt idx="8897">
                  <c:v>4123.0</c:v>
                </c:pt>
                <c:pt idx="8898">
                  <c:v>4123.0</c:v>
                </c:pt>
                <c:pt idx="8899">
                  <c:v>4123.0</c:v>
                </c:pt>
                <c:pt idx="8900">
                  <c:v>4123.0</c:v>
                </c:pt>
                <c:pt idx="8901">
                  <c:v>4123.0</c:v>
                </c:pt>
                <c:pt idx="8902">
                  <c:v>4123.0</c:v>
                </c:pt>
                <c:pt idx="8903">
                  <c:v>4124.0</c:v>
                </c:pt>
                <c:pt idx="8904">
                  <c:v>4125.0</c:v>
                </c:pt>
                <c:pt idx="8905">
                  <c:v>4126.0</c:v>
                </c:pt>
                <c:pt idx="8906">
                  <c:v>4127.0</c:v>
                </c:pt>
                <c:pt idx="8907">
                  <c:v>4128.0</c:v>
                </c:pt>
                <c:pt idx="8908">
                  <c:v>4129.0</c:v>
                </c:pt>
                <c:pt idx="8909">
                  <c:v>4130.0</c:v>
                </c:pt>
                <c:pt idx="8910">
                  <c:v>4131.0</c:v>
                </c:pt>
                <c:pt idx="8911">
                  <c:v>4132.0</c:v>
                </c:pt>
                <c:pt idx="8912">
                  <c:v>4133.0</c:v>
                </c:pt>
                <c:pt idx="8913">
                  <c:v>4134.0</c:v>
                </c:pt>
                <c:pt idx="8914">
                  <c:v>4134.0</c:v>
                </c:pt>
                <c:pt idx="8915">
                  <c:v>4134.0</c:v>
                </c:pt>
                <c:pt idx="8916">
                  <c:v>4134.0</c:v>
                </c:pt>
                <c:pt idx="8917">
                  <c:v>4135.0</c:v>
                </c:pt>
                <c:pt idx="8918">
                  <c:v>4136.0</c:v>
                </c:pt>
                <c:pt idx="8919">
                  <c:v>4137.0</c:v>
                </c:pt>
                <c:pt idx="8920">
                  <c:v>4138.0</c:v>
                </c:pt>
                <c:pt idx="8921">
                  <c:v>4138.0</c:v>
                </c:pt>
                <c:pt idx="8922">
                  <c:v>4139.0</c:v>
                </c:pt>
                <c:pt idx="8923">
                  <c:v>4139.0</c:v>
                </c:pt>
                <c:pt idx="8924">
                  <c:v>4139.0</c:v>
                </c:pt>
                <c:pt idx="8925">
                  <c:v>4140.0</c:v>
                </c:pt>
                <c:pt idx="8926">
                  <c:v>4141.0</c:v>
                </c:pt>
                <c:pt idx="8927">
                  <c:v>4142.0</c:v>
                </c:pt>
                <c:pt idx="8928">
                  <c:v>4143.0</c:v>
                </c:pt>
                <c:pt idx="8929">
                  <c:v>4143.0</c:v>
                </c:pt>
                <c:pt idx="8930">
                  <c:v>4144.0</c:v>
                </c:pt>
                <c:pt idx="8931">
                  <c:v>4145.0</c:v>
                </c:pt>
                <c:pt idx="8932">
                  <c:v>4145.0</c:v>
                </c:pt>
                <c:pt idx="8933">
                  <c:v>4145.0</c:v>
                </c:pt>
                <c:pt idx="8934">
                  <c:v>4145.0</c:v>
                </c:pt>
                <c:pt idx="8935">
                  <c:v>4146.0</c:v>
                </c:pt>
                <c:pt idx="8936">
                  <c:v>4146.0</c:v>
                </c:pt>
                <c:pt idx="8937">
                  <c:v>4147.0</c:v>
                </c:pt>
                <c:pt idx="8938">
                  <c:v>4148.0</c:v>
                </c:pt>
                <c:pt idx="8939">
                  <c:v>4149.0</c:v>
                </c:pt>
                <c:pt idx="8940">
                  <c:v>4150.0</c:v>
                </c:pt>
                <c:pt idx="8941">
                  <c:v>4150.0</c:v>
                </c:pt>
                <c:pt idx="8942">
                  <c:v>4151.0</c:v>
                </c:pt>
                <c:pt idx="8943">
                  <c:v>4151.0</c:v>
                </c:pt>
                <c:pt idx="8944">
                  <c:v>4152.0</c:v>
                </c:pt>
                <c:pt idx="8945">
                  <c:v>4152.0</c:v>
                </c:pt>
                <c:pt idx="8946">
                  <c:v>4152.0</c:v>
                </c:pt>
                <c:pt idx="8947">
                  <c:v>4152.0</c:v>
                </c:pt>
                <c:pt idx="8948">
                  <c:v>4153.0</c:v>
                </c:pt>
                <c:pt idx="8949">
                  <c:v>4154.0</c:v>
                </c:pt>
                <c:pt idx="8950">
                  <c:v>4155.0</c:v>
                </c:pt>
                <c:pt idx="8951">
                  <c:v>4155.0</c:v>
                </c:pt>
                <c:pt idx="8952">
                  <c:v>4155.0</c:v>
                </c:pt>
                <c:pt idx="8953">
                  <c:v>4156.0</c:v>
                </c:pt>
                <c:pt idx="8954">
                  <c:v>4157.0</c:v>
                </c:pt>
                <c:pt idx="8955">
                  <c:v>4158.0</c:v>
                </c:pt>
                <c:pt idx="8956">
                  <c:v>4159.0</c:v>
                </c:pt>
                <c:pt idx="8957">
                  <c:v>4159.0</c:v>
                </c:pt>
                <c:pt idx="8958">
                  <c:v>4160.0</c:v>
                </c:pt>
                <c:pt idx="8959">
                  <c:v>4161.0</c:v>
                </c:pt>
                <c:pt idx="8960">
                  <c:v>4161.0</c:v>
                </c:pt>
                <c:pt idx="8961">
                  <c:v>4161.0</c:v>
                </c:pt>
                <c:pt idx="8962">
                  <c:v>4161.0</c:v>
                </c:pt>
                <c:pt idx="8963">
                  <c:v>4162.0</c:v>
                </c:pt>
                <c:pt idx="8964">
                  <c:v>4162.0</c:v>
                </c:pt>
                <c:pt idx="8965">
                  <c:v>4162.0</c:v>
                </c:pt>
                <c:pt idx="8966">
                  <c:v>4162.0</c:v>
                </c:pt>
                <c:pt idx="8967">
                  <c:v>4163.0</c:v>
                </c:pt>
                <c:pt idx="8968">
                  <c:v>4163.0</c:v>
                </c:pt>
                <c:pt idx="8969">
                  <c:v>4163.0</c:v>
                </c:pt>
                <c:pt idx="8970">
                  <c:v>4163.0</c:v>
                </c:pt>
                <c:pt idx="8971">
                  <c:v>4163.0</c:v>
                </c:pt>
                <c:pt idx="8972">
                  <c:v>4163.0</c:v>
                </c:pt>
                <c:pt idx="8973">
                  <c:v>4163.0</c:v>
                </c:pt>
                <c:pt idx="8974">
                  <c:v>4163.0</c:v>
                </c:pt>
                <c:pt idx="8975">
                  <c:v>4163.0</c:v>
                </c:pt>
                <c:pt idx="8976">
                  <c:v>4163.0</c:v>
                </c:pt>
                <c:pt idx="8977">
                  <c:v>4163.0</c:v>
                </c:pt>
                <c:pt idx="8978">
                  <c:v>4163.0</c:v>
                </c:pt>
                <c:pt idx="8979">
                  <c:v>4163.0</c:v>
                </c:pt>
                <c:pt idx="8980">
                  <c:v>4163.0</c:v>
                </c:pt>
                <c:pt idx="8981">
                  <c:v>4163.0</c:v>
                </c:pt>
                <c:pt idx="8982">
                  <c:v>4164.0</c:v>
                </c:pt>
                <c:pt idx="8983">
                  <c:v>4165.0</c:v>
                </c:pt>
                <c:pt idx="8984">
                  <c:v>4165.0</c:v>
                </c:pt>
                <c:pt idx="8985">
                  <c:v>4165.0</c:v>
                </c:pt>
                <c:pt idx="8986">
                  <c:v>4166.0</c:v>
                </c:pt>
                <c:pt idx="8987">
                  <c:v>4167.0</c:v>
                </c:pt>
                <c:pt idx="8988">
                  <c:v>4168.0</c:v>
                </c:pt>
                <c:pt idx="8989">
                  <c:v>4169.0</c:v>
                </c:pt>
                <c:pt idx="8990">
                  <c:v>4170.0</c:v>
                </c:pt>
                <c:pt idx="8991">
                  <c:v>4170.0</c:v>
                </c:pt>
                <c:pt idx="8992">
                  <c:v>4170.0</c:v>
                </c:pt>
                <c:pt idx="8993">
                  <c:v>4170.0</c:v>
                </c:pt>
                <c:pt idx="8994">
                  <c:v>4170.0</c:v>
                </c:pt>
                <c:pt idx="8995">
                  <c:v>4170.0</c:v>
                </c:pt>
                <c:pt idx="8996">
                  <c:v>4170.0</c:v>
                </c:pt>
                <c:pt idx="8997">
                  <c:v>4170.0</c:v>
                </c:pt>
                <c:pt idx="8998">
                  <c:v>4171.0</c:v>
                </c:pt>
                <c:pt idx="8999">
                  <c:v>4171.0</c:v>
                </c:pt>
                <c:pt idx="9000">
                  <c:v>4172.0</c:v>
                </c:pt>
                <c:pt idx="9001">
                  <c:v>4172.0</c:v>
                </c:pt>
                <c:pt idx="9002">
                  <c:v>4172.0</c:v>
                </c:pt>
                <c:pt idx="9003">
                  <c:v>4172.0</c:v>
                </c:pt>
                <c:pt idx="9004">
                  <c:v>4173.0</c:v>
                </c:pt>
                <c:pt idx="9005">
                  <c:v>4174.0</c:v>
                </c:pt>
                <c:pt idx="9006">
                  <c:v>4174.0</c:v>
                </c:pt>
                <c:pt idx="9007">
                  <c:v>4174.0</c:v>
                </c:pt>
                <c:pt idx="9008">
                  <c:v>4174.0</c:v>
                </c:pt>
                <c:pt idx="9009">
                  <c:v>4174.0</c:v>
                </c:pt>
                <c:pt idx="9010">
                  <c:v>4174.0</c:v>
                </c:pt>
                <c:pt idx="9011">
                  <c:v>4174.0</c:v>
                </c:pt>
                <c:pt idx="9012">
                  <c:v>4174.0</c:v>
                </c:pt>
                <c:pt idx="9013">
                  <c:v>4174.0</c:v>
                </c:pt>
                <c:pt idx="9014">
                  <c:v>4174.0</c:v>
                </c:pt>
                <c:pt idx="9015">
                  <c:v>4175.0</c:v>
                </c:pt>
                <c:pt idx="9016">
                  <c:v>4175.0</c:v>
                </c:pt>
                <c:pt idx="9017">
                  <c:v>4176.0</c:v>
                </c:pt>
                <c:pt idx="9018">
                  <c:v>4176.0</c:v>
                </c:pt>
                <c:pt idx="9019">
                  <c:v>4177.0</c:v>
                </c:pt>
                <c:pt idx="9020">
                  <c:v>4177.0</c:v>
                </c:pt>
                <c:pt idx="9021">
                  <c:v>4178.0</c:v>
                </c:pt>
                <c:pt idx="9022">
                  <c:v>4178.0</c:v>
                </c:pt>
                <c:pt idx="9023">
                  <c:v>4178.0</c:v>
                </c:pt>
                <c:pt idx="9024">
                  <c:v>4178.0</c:v>
                </c:pt>
                <c:pt idx="9025">
                  <c:v>4178.0</c:v>
                </c:pt>
                <c:pt idx="9026">
                  <c:v>4178.0</c:v>
                </c:pt>
                <c:pt idx="9027">
                  <c:v>4178.0</c:v>
                </c:pt>
                <c:pt idx="9028">
                  <c:v>4178.0</c:v>
                </c:pt>
                <c:pt idx="9029">
                  <c:v>4178.0</c:v>
                </c:pt>
                <c:pt idx="9030">
                  <c:v>4178.0</c:v>
                </c:pt>
                <c:pt idx="9031">
                  <c:v>4178.0</c:v>
                </c:pt>
                <c:pt idx="9032">
                  <c:v>4179.0</c:v>
                </c:pt>
                <c:pt idx="9033">
                  <c:v>4180.0</c:v>
                </c:pt>
                <c:pt idx="9034">
                  <c:v>4180.0</c:v>
                </c:pt>
                <c:pt idx="9035">
                  <c:v>4181.0</c:v>
                </c:pt>
                <c:pt idx="9036">
                  <c:v>4182.0</c:v>
                </c:pt>
                <c:pt idx="9037">
                  <c:v>4182.0</c:v>
                </c:pt>
                <c:pt idx="9038">
                  <c:v>4182.0</c:v>
                </c:pt>
                <c:pt idx="9039">
                  <c:v>4183.0</c:v>
                </c:pt>
                <c:pt idx="9040">
                  <c:v>4184.0</c:v>
                </c:pt>
                <c:pt idx="9041">
                  <c:v>4185.0</c:v>
                </c:pt>
                <c:pt idx="9042">
                  <c:v>4185.0</c:v>
                </c:pt>
                <c:pt idx="9043">
                  <c:v>4185.0</c:v>
                </c:pt>
                <c:pt idx="9044">
                  <c:v>4186.0</c:v>
                </c:pt>
                <c:pt idx="9045">
                  <c:v>4187.0</c:v>
                </c:pt>
                <c:pt idx="9046">
                  <c:v>4187.0</c:v>
                </c:pt>
                <c:pt idx="9047">
                  <c:v>4188.0</c:v>
                </c:pt>
                <c:pt idx="9048">
                  <c:v>4188.0</c:v>
                </c:pt>
                <c:pt idx="9049">
                  <c:v>4188.0</c:v>
                </c:pt>
                <c:pt idx="9050">
                  <c:v>4188.0</c:v>
                </c:pt>
                <c:pt idx="9051">
                  <c:v>4188.0</c:v>
                </c:pt>
                <c:pt idx="9052">
                  <c:v>4188.0</c:v>
                </c:pt>
                <c:pt idx="9053">
                  <c:v>4189.0</c:v>
                </c:pt>
                <c:pt idx="9054">
                  <c:v>4190.0</c:v>
                </c:pt>
                <c:pt idx="9055">
                  <c:v>4190.0</c:v>
                </c:pt>
                <c:pt idx="9056">
                  <c:v>4190.0</c:v>
                </c:pt>
                <c:pt idx="9057">
                  <c:v>4190.0</c:v>
                </c:pt>
                <c:pt idx="9058">
                  <c:v>4191.0</c:v>
                </c:pt>
                <c:pt idx="9059">
                  <c:v>4192.0</c:v>
                </c:pt>
                <c:pt idx="9060">
                  <c:v>4193.0</c:v>
                </c:pt>
                <c:pt idx="9061">
                  <c:v>4193.0</c:v>
                </c:pt>
                <c:pt idx="9062">
                  <c:v>4194.0</c:v>
                </c:pt>
                <c:pt idx="9063">
                  <c:v>4195.0</c:v>
                </c:pt>
                <c:pt idx="9064">
                  <c:v>4196.0</c:v>
                </c:pt>
                <c:pt idx="9065">
                  <c:v>4196.0</c:v>
                </c:pt>
                <c:pt idx="9066">
                  <c:v>4197.0</c:v>
                </c:pt>
                <c:pt idx="9067">
                  <c:v>4197.0</c:v>
                </c:pt>
                <c:pt idx="9068">
                  <c:v>4197.0</c:v>
                </c:pt>
                <c:pt idx="9069">
                  <c:v>4197.0</c:v>
                </c:pt>
                <c:pt idx="9070">
                  <c:v>4197.0</c:v>
                </c:pt>
                <c:pt idx="9071">
                  <c:v>4197.0</c:v>
                </c:pt>
                <c:pt idx="9072">
                  <c:v>4197.0</c:v>
                </c:pt>
                <c:pt idx="9073">
                  <c:v>4198.0</c:v>
                </c:pt>
                <c:pt idx="9074">
                  <c:v>4198.0</c:v>
                </c:pt>
                <c:pt idx="9075">
                  <c:v>4199.0</c:v>
                </c:pt>
                <c:pt idx="9076">
                  <c:v>4200.0</c:v>
                </c:pt>
                <c:pt idx="9077">
                  <c:v>4200.0</c:v>
                </c:pt>
                <c:pt idx="9078">
                  <c:v>4200.0</c:v>
                </c:pt>
                <c:pt idx="9079">
                  <c:v>4200.0</c:v>
                </c:pt>
                <c:pt idx="9080">
                  <c:v>4200.0</c:v>
                </c:pt>
                <c:pt idx="9081">
                  <c:v>4200.0</c:v>
                </c:pt>
                <c:pt idx="9082">
                  <c:v>4200.0</c:v>
                </c:pt>
                <c:pt idx="9083">
                  <c:v>4201.0</c:v>
                </c:pt>
                <c:pt idx="9084">
                  <c:v>4202.0</c:v>
                </c:pt>
                <c:pt idx="9085">
                  <c:v>4203.0</c:v>
                </c:pt>
                <c:pt idx="9086">
                  <c:v>4203.0</c:v>
                </c:pt>
                <c:pt idx="9087">
                  <c:v>4204.0</c:v>
                </c:pt>
                <c:pt idx="9088">
                  <c:v>4204.0</c:v>
                </c:pt>
                <c:pt idx="9089">
                  <c:v>4204.0</c:v>
                </c:pt>
                <c:pt idx="9090">
                  <c:v>4205.0</c:v>
                </c:pt>
                <c:pt idx="9091">
                  <c:v>4206.0</c:v>
                </c:pt>
                <c:pt idx="9092">
                  <c:v>4207.0</c:v>
                </c:pt>
                <c:pt idx="9093">
                  <c:v>4207.0</c:v>
                </c:pt>
                <c:pt idx="9094">
                  <c:v>4207.0</c:v>
                </c:pt>
                <c:pt idx="9095">
                  <c:v>4207.0</c:v>
                </c:pt>
                <c:pt idx="9096">
                  <c:v>4207.0</c:v>
                </c:pt>
                <c:pt idx="9097">
                  <c:v>4207.0</c:v>
                </c:pt>
                <c:pt idx="9098">
                  <c:v>4207.0</c:v>
                </c:pt>
                <c:pt idx="9099">
                  <c:v>4207.0</c:v>
                </c:pt>
                <c:pt idx="9100">
                  <c:v>4207.0</c:v>
                </c:pt>
                <c:pt idx="9101">
                  <c:v>4207.0</c:v>
                </c:pt>
                <c:pt idx="9102">
                  <c:v>4208.0</c:v>
                </c:pt>
                <c:pt idx="9103">
                  <c:v>4208.0</c:v>
                </c:pt>
                <c:pt idx="9104">
                  <c:v>4208.0</c:v>
                </c:pt>
                <c:pt idx="9105">
                  <c:v>4209.0</c:v>
                </c:pt>
                <c:pt idx="9106">
                  <c:v>4210.0</c:v>
                </c:pt>
                <c:pt idx="9107">
                  <c:v>4210.0</c:v>
                </c:pt>
                <c:pt idx="9108">
                  <c:v>4210.0</c:v>
                </c:pt>
                <c:pt idx="9109">
                  <c:v>4211.0</c:v>
                </c:pt>
                <c:pt idx="9110">
                  <c:v>4211.0</c:v>
                </c:pt>
                <c:pt idx="9111">
                  <c:v>4212.0</c:v>
                </c:pt>
                <c:pt idx="9112">
                  <c:v>4213.0</c:v>
                </c:pt>
                <c:pt idx="9113">
                  <c:v>4213.0</c:v>
                </c:pt>
                <c:pt idx="9114">
                  <c:v>4213.0</c:v>
                </c:pt>
                <c:pt idx="9115">
                  <c:v>4214.0</c:v>
                </c:pt>
                <c:pt idx="9116">
                  <c:v>4214.0</c:v>
                </c:pt>
                <c:pt idx="9117">
                  <c:v>4215.0</c:v>
                </c:pt>
                <c:pt idx="9118">
                  <c:v>4215.0</c:v>
                </c:pt>
                <c:pt idx="9119">
                  <c:v>4216.0</c:v>
                </c:pt>
                <c:pt idx="9120">
                  <c:v>4217.0</c:v>
                </c:pt>
                <c:pt idx="9121">
                  <c:v>4218.0</c:v>
                </c:pt>
                <c:pt idx="9122">
                  <c:v>4218.0</c:v>
                </c:pt>
                <c:pt idx="9123">
                  <c:v>4218.0</c:v>
                </c:pt>
                <c:pt idx="9124">
                  <c:v>4218.0</c:v>
                </c:pt>
                <c:pt idx="9125">
                  <c:v>4219.0</c:v>
                </c:pt>
                <c:pt idx="9126">
                  <c:v>4219.0</c:v>
                </c:pt>
                <c:pt idx="9127">
                  <c:v>4219.0</c:v>
                </c:pt>
                <c:pt idx="9128">
                  <c:v>4219.0</c:v>
                </c:pt>
                <c:pt idx="9129">
                  <c:v>4219.0</c:v>
                </c:pt>
                <c:pt idx="9130">
                  <c:v>4219.0</c:v>
                </c:pt>
                <c:pt idx="9131">
                  <c:v>4219.0</c:v>
                </c:pt>
                <c:pt idx="9132">
                  <c:v>4220.0</c:v>
                </c:pt>
                <c:pt idx="9133">
                  <c:v>4220.0</c:v>
                </c:pt>
                <c:pt idx="9134">
                  <c:v>4220.0</c:v>
                </c:pt>
                <c:pt idx="9135">
                  <c:v>4221.0</c:v>
                </c:pt>
                <c:pt idx="9136">
                  <c:v>4221.0</c:v>
                </c:pt>
                <c:pt idx="9137">
                  <c:v>4221.0</c:v>
                </c:pt>
                <c:pt idx="9138">
                  <c:v>4221.0</c:v>
                </c:pt>
                <c:pt idx="9139">
                  <c:v>4222.0</c:v>
                </c:pt>
                <c:pt idx="9140">
                  <c:v>4222.0</c:v>
                </c:pt>
                <c:pt idx="9141">
                  <c:v>4222.0</c:v>
                </c:pt>
                <c:pt idx="9142">
                  <c:v>4223.0</c:v>
                </c:pt>
                <c:pt idx="9143">
                  <c:v>4224.0</c:v>
                </c:pt>
                <c:pt idx="9144">
                  <c:v>4224.0</c:v>
                </c:pt>
                <c:pt idx="9145">
                  <c:v>4224.0</c:v>
                </c:pt>
                <c:pt idx="9146">
                  <c:v>4225.0</c:v>
                </c:pt>
                <c:pt idx="9147">
                  <c:v>4226.0</c:v>
                </c:pt>
                <c:pt idx="9148">
                  <c:v>4226.0</c:v>
                </c:pt>
                <c:pt idx="9149">
                  <c:v>4226.0</c:v>
                </c:pt>
                <c:pt idx="9150">
                  <c:v>4227.0</c:v>
                </c:pt>
                <c:pt idx="9151">
                  <c:v>4227.0</c:v>
                </c:pt>
                <c:pt idx="9152">
                  <c:v>4228.0</c:v>
                </c:pt>
                <c:pt idx="9153">
                  <c:v>4229.0</c:v>
                </c:pt>
                <c:pt idx="9154">
                  <c:v>4230.0</c:v>
                </c:pt>
                <c:pt idx="9155">
                  <c:v>4230.0</c:v>
                </c:pt>
                <c:pt idx="9156">
                  <c:v>4230.0</c:v>
                </c:pt>
                <c:pt idx="9157">
                  <c:v>4231.0</c:v>
                </c:pt>
                <c:pt idx="9158">
                  <c:v>4232.0</c:v>
                </c:pt>
                <c:pt idx="9159">
                  <c:v>4233.0</c:v>
                </c:pt>
                <c:pt idx="9160">
                  <c:v>4234.0</c:v>
                </c:pt>
                <c:pt idx="9161">
                  <c:v>4234.0</c:v>
                </c:pt>
                <c:pt idx="9162">
                  <c:v>4235.0</c:v>
                </c:pt>
                <c:pt idx="9163">
                  <c:v>4236.0</c:v>
                </c:pt>
                <c:pt idx="9164">
                  <c:v>4236.0</c:v>
                </c:pt>
                <c:pt idx="9165">
                  <c:v>4236.0</c:v>
                </c:pt>
                <c:pt idx="9166">
                  <c:v>4237.0</c:v>
                </c:pt>
                <c:pt idx="9167">
                  <c:v>4237.0</c:v>
                </c:pt>
                <c:pt idx="9168">
                  <c:v>4237.0</c:v>
                </c:pt>
                <c:pt idx="9169">
                  <c:v>4238.0</c:v>
                </c:pt>
                <c:pt idx="9170">
                  <c:v>4239.0</c:v>
                </c:pt>
                <c:pt idx="9171">
                  <c:v>4240.0</c:v>
                </c:pt>
                <c:pt idx="9172">
                  <c:v>4241.0</c:v>
                </c:pt>
                <c:pt idx="9173">
                  <c:v>4241.0</c:v>
                </c:pt>
                <c:pt idx="9174">
                  <c:v>4242.0</c:v>
                </c:pt>
                <c:pt idx="9175">
                  <c:v>4242.0</c:v>
                </c:pt>
                <c:pt idx="9176">
                  <c:v>4242.0</c:v>
                </c:pt>
                <c:pt idx="9177">
                  <c:v>4242.0</c:v>
                </c:pt>
                <c:pt idx="9178">
                  <c:v>4242.0</c:v>
                </c:pt>
                <c:pt idx="9179">
                  <c:v>4242.0</c:v>
                </c:pt>
                <c:pt idx="9180">
                  <c:v>4242.0</c:v>
                </c:pt>
                <c:pt idx="9181">
                  <c:v>4242.0</c:v>
                </c:pt>
                <c:pt idx="9182">
                  <c:v>4242.0</c:v>
                </c:pt>
                <c:pt idx="9183">
                  <c:v>4242.0</c:v>
                </c:pt>
                <c:pt idx="9184">
                  <c:v>4242.0</c:v>
                </c:pt>
                <c:pt idx="9185">
                  <c:v>4242.0</c:v>
                </c:pt>
                <c:pt idx="9186">
                  <c:v>4243.0</c:v>
                </c:pt>
                <c:pt idx="9187">
                  <c:v>4243.0</c:v>
                </c:pt>
                <c:pt idx="9188">
                  <c:v>4243.0</c:v>
                </c:pt>
                <c:pt idx="9189">
                  <c:v>4243.0</c:v>
                </c:pt>
                <c:pt idx="9190">
                  <c:v>4243.0</c:v>
                </c:pt>
                <c:pt idx="9191">
                  <c:v>4243.0</c:v>
                </c:pt>
                <c:pt idx="9192">
                  <c:v>4243.0</c:v>
                </c:pt>
                <c:pt idx="9193">
                  <c:v>4244.0</c:v>
                </c:pt>
                <c:pt idx="9194">
                  <c:v>4244.0</c:v>
                </c:pt>
                <c:pt idx="9195">
                  <c:v>4244.0</c:v>
                </c:pt>
                <c:pt idx="9196">
                  <c:v>4245.0</c:v>
                </c:pt>
                <c:pt idx="9197">
                  <c:v>4245.0</c:v>
                </c:pt>
                <c:pt idx="9198">
                  <c:v>4246.0</c:v>
                </c:pt>
                <c:pt idx="9199">
                  <c:v>4246.0</c:v>
                </c:pt>
                <c:pt idx="9200">
                  <c:v>4246.0</c:v>
                </c:pt>
                <c:pt idx="9201">
                  <c:v>4246.0</c:v>
                </c:pt>
                <c:pt idx="9202">
                  <c:v>4246.0</c:v>
                </c:pt>
                <c:pt idx="9203">
                  <c:v>4246.0</c:v>
                </c:pt>
                <c:pt idx="9204">
                  <c:v>4246.0</c:v>
                </c:pt>
                <c:pt idx="9205">
                  <c:v>4246.0</c:v>
                </c:pt>
                <c:pt idx="9206">
                  <c:v>4247.0</c:v>
                </c:pt>
                <c:pt idx="9207">
                  <c:v>4247.0</c:v>
                </c:pt>
                <c:pt idx="9208">
                  <c:v>4247.0</c:v>
                </c:pt>
                <c:pt idx="9209">
                  <c:v>4247.0</c:v>
                </c:pt>
                <c:pt idx="9210">
                  <c:v>4247.0</c:v>
                </c:pt>
                <c:pt idx="9211">
                  <c:v>4248.0</c:v>
                </c:pt>
                <c:pt idx="9212">
                  <c:v>4249.0</c:v>
                </c:pt>
                <c:pt idx="9213">
                  <c:v>4250.0</c:v>
                </c:pt>
                <c:pt idx="9214">
                  <c:v>4251.0</c:v>
                </c:pt>
                <c:pt idx="9215">
                  <c:v>4252.0</c:v>
                </c:pt>
                <c:pt idx="9216">
                  <c:v>4253.0</c:v>
                </c:pt>
                <c:pt idx="9217">
                  <c:v>4254.0</c:v>
                </c:pt>
                <c:pt idx="9218">
                  <c:v>4255.0</c:v>
                </c:pt>
                <c:pt idx="9219">
                  <c:v>4256.0</c:v>
                </c:pt>
                <c:pt idx="9220">
                  <c:v>4257.0</c:v>
                </c:pt>
                <c:pt idx="9221">
                  <c:v>4258.0</c:v>
                </c:pt>
                <c:pt idx="9222">
                  <c:v>4258.0</c:v>
                </c:pt>
                <c:pt idx="9223">
                  <c:v>4258.0</c:v>
                </c:pt>
                <c:pt idx="9224">
                  <c:v>4259.0</c:v>
                </c:pt>
                <c:pt idx="9225">
                  <c:v>4259.0</c:v>
                </c:pt>
                <c:pt idx="9226">
                  <c:v>4260.0</c:v>
                </c:pt>
                <c:pt idx="9227">
                  <c:v>4260.0</c:v>
                </c:pt>
                <c:pt idx="9228">
                  <c:v>4261.0</c:v>
                </c:pt>
                <c:pt idx="9229">
                  <c:v>4261.0</c:v>
                </c:pt>
                <c:pt idx="9230">
                  <c:v>4261.0</c:v>
                </c:pt>
                <c:pt idx="9231">
                  <c:v>4261.0</c:v>
                </c:pt>
                <c:pt idx="9232">
                  <c:v>4261.0</c:v>
                </c:pt>
                <c:pt idx="9233">
                  <c:v>4261.0</c:v>
                </c:pt>
                <c:pt idx="9234">
                  <c:v>4261.0</c:v>
                </c:pt>
                <c:pt idx="9235">
                  <c:v>4261.0</c:v>
                </c:pt>
                <c:pt idx="9236">
                  <c:v>4262.0</c:v>
                </c:pt>
                <c:pt idx="9237">
                  <c:v>4262.0</c:v>
                </c:pt>
                <c:pt idx="9238">
                  <c:v>4263.0</c:v>
                </c:pt>
                <c:pt idx="9239">
                  <c:v>4263.0</c:v>
                </c:pt>
                <c:pt idx="9240">
                  <c:v>4263.0</c:v>
                </c:pt>
                <c:pt idx="9241">
                  <c:v>4264.0</c:v>
                </c:pt>
                <c:pt idx="9242">
                  <c:v>4265.0</c:v>
                </c:pt>
                <c:pt idx="9243">
                  <c:v>4266.0</c:v>
                </c:pt>
                <c:pt idx="9244">
                  <c:v>4267.0</c:v>
                </c:pt>
                <c:pt idx="9245">
                  <c:v>4268.0</c:v>
                </c:pt>
                <c:pt idx="9246">
                  <c:v>4269.0</c:v>
                </c:pt>
                <c:pt idx="9247">
                  <c:v>4270.0</c:v>
                </c:pt>
                <c:pt idx="9248">
                  <c:v>4271.0</c:v>
                </c:pt>
                <c:pt idx="9249">
                  <c:v>4271.0</c:v>
                </c:pt>
                <c:pt idx="9250">
                  <c:v>4271.0</c:v>
                </c:pt>
                <c:pt idx="9251">
                  <c:v>4271.0</c:v>
                </c:pt>
                <c:pt idx="9252">
                  <c:v>4272.0</c:v>
                </c:pt>
                <c:pt idx="9253">
                  <c:v>4273.0</c:v>
                </c:pt>
                <c:pt idx="9254">
                  <c:v>4274.0</c:v>
                </c:pt>
                <c:pt idx="9255">
                  <c:v>4275.0</c:v>
                </c:pt>
                <c:pt idx="9256">
                  <c:v>4276.0</c:v>
                </c:pt>
                <c:pt idx="9257">
                  <c:v>4277.0</c:v>
                </c:pt>
                <c:pt idx="9258">
                  <c:v>4278.0</c:v>
                </c:pt>
                <c:pt idx="9259">
                  <c:v>4278.0</c:v>
                </c:pt>
                <c:pt idx="9260">
                  <c:v>4278.0</c:v>
                </c:pt>
                <c:pt idx="9261">
                  <c:v>4278.0</c:v>
                </c:pt>
                <c:pt idx="9262">
                  <c:v>4279.0</c:v>
                </c:pt>
                <c:pt idx="9263">
                  <c:v>4279.0</c:v>
                </c:pt>
                <c:pt idx="9264">
                  <c:v>4279.0</c:v>
                </c:pt>
                <c:pt idx="9265">
                  <c:v>4279.0</c:v>
                </c:pt>
                <c:pt idx="9266">
                  <c:v>4280.0</c:v>
                </c:pt>
                <c:pt idx="9267">
                  <c:v>4281.0</c:v>
                </c:pt>
                <c:pt idx="9268">
                  <c:v>4281.0</c:v>
                </c:pt>
                <c:pt idx="9269">
                  <c:v>4281.0</c:v>
                </c:pt>
                <c:pt idx="9270">
                  <c:v>4281.0</c:v>
                </c:pt>
                <c:pt idx="9271">
                  <c:v>4281.0</c:v>
                </c:pt>
                <c:pt idx="9272">
                  <c:v>4281.0</c:v>
                </c:pt>
                <c:pt idx="9273">
                  <c:v>4282.0</c:v>
                </c:pt>
                <c:pt idx="9274">
                  <c:v>4282.0</c:v>
                </c:pt>
                <c:pt idx="9275">
                  <c:v>4283.0</c:v>
                </c:pt>
                <c:pt idx="9276">
                  <c:v>4283.0</c:v>
                </c:pt>
                <c:pt idx="9277">
                  <c:v>4283.0</c:v>
                </c:pt>
                <c:pt idx="9278">
                  <c:v>4283.0</c:v>
                </c:pt>
                <c:pt idx="9279">
                  <c:v>4284.0</c:v>
                </c:pt>
                <c:pt idx="9280">
                  <c:v>4284.0</c:v>
                </c:pt>
                <c:pt idx="9281">
                  <c:v>4285.0</c:v>
                </c:pt>
                <c:pt idx="9282">
                  <c:v>4286.0</c:v>
                </c:pt>
                <c:pt idx="9283">
                  <c:v>4286.0</c:v>
                </c:pt>
                <c:pt idx="9284">
                  <c:v>4286.0</c:v>
                </c:pt>
                <c:pt idx="9285">
                  <c:v>4287.0</c:v>
                </c:pt>
                <c:pt idx="9286">
                  <c:v>4287.0</c:v>
                </c:pt>
                <c:pt idx="9287">
                  <c:v>4287.0</c:v>
                </c:pt>
                <c:pt idx="9288">
                  <c:v>4288.0</c:v>
                </c:pt>
                <c:pt idx="9289">
                  <c:v>4288.0</c:v>
                </c:pt>
                <c:pt idx="9290">
                  <c:v>4289.0</c:v>
                </c:pt>
                <c:pt idx="9291">
                  <c:v>4290.0</c:v>
                </c:pt>
                <c:pt idx="9292">
                  <c:v>4291.0</c:v>
                </c:pt>
                <c:pt idx="9293">
                  <c:v>4291.0</c:v>
                </c:pt>
                <c:pt idx="9294">
                  <c:v>4292.0</c:v>
                </c:pt>
                <c:pt idx="9295">
                  <c:v>4293.0</c:v>
                </c:pt>
                <c:pt idx="9296">
                  <c:v>4294.0</c:v>
                </c:pt>
                <c:pt idx="9297">
                  <c:v>4295.0</c:v>
                </c:pt>
                <c:pt idx="9298">
                  <c:v>4296.0</c:v>
                </c:pt>
                <c:pt idx="9299">
                  <c:v>4296.0</c:v>
                </c:pt>
                <c:pt idx="9300">
                  <c:v>4297.0</c:v>
                </c:pt>
                <c:pt idx="9301">
                  <c:v>4297.0</c:v>
                </c:pt>
                <c:pt idx="9302">
                  <c:v>4298.0</c:v>
                </c:pt>
                <c:pt idx="9303">
                  <c:v>4299.0</c:v>
                </c:pt>
                <c:pt idx="9304">
                  <c:v>4299.0</c:v>
                </c:pt>
                <c:pt idx="9305">
                  <c:v>4300.0</c:v>
                </c:pt>
                <c:pt idx="9306">
                  <c:v>4301.0</c:v>
                </c:pt>
                <c:pt idx="9307">
                  <c:v>4301.0</c:v>
                </c:pt>
                <c:pt idx="9308">
                  <c:v>4301.0</c:v>
                </c:pt>
                <c:pt idx="9309">
                  <c:v>4302.0</c:v>
                </c:pt>
                <c:pt idx="9310">
                  <c:v>4302.0</c:v>
                </c:pt>
                <c:pt idx="9311">
                  <c:v>4303.0</c:v>
                </c:pt>
                <c:pt idx="9312">
                  <c:v>4304.0</c:v>
                </c:pt>
                <c:pt idx="9313">
                  <c:v>4305.0</c:v>
                </c:pt>
                <c:pt idx="9314">
                  <c:v>4305.0</c:v>
                </c:pt>
                <c:pt idx="9315">
                  <c:v>4306.0</c:v>
                </c:pt>
                <c:pt idx="9316">
                  <c:v>4307.0</c:v>
                </c:pt>
                <c:pt idx="9317">
                  <c:v>4307.0</c:v>
                </c:pt>
                <c:pt idx="9318">
                  <c:v>4307.0</c:v>
                </c:pt>
                <c:pt idx="9319">
                  <c:v>4308.0</c:v>
                </c:pt>
                <c:pt idx="9320">
                  <c:v>4309.0</c:v>
                </c:pt>
                <c:pt idx="9321">
                  <c:v>4310.0</c:v>
                </c:pt>
                <c:pt idx="9322">
                  <c:v>4310.0</c:v>
                </c:pt>
                <c:pt idx="9323">
                  <c:v>4311.0</c:v>
                </c:pt>
                <c:pt idx="9324">
                  <c:v>4311.0</c:v>
                </c:pt>
                <c:pt idx="9325">
                  <c:v>4311.0</c:v>
                </c:pt>
                <c:pt idx="9326">
                  <c:v>4311.0</c:v>
                </c:pt>
                <c:pt idx="9327">
                  <c:v>4311.0</c:v>
                </c:pt>
                <c:pt idx="9328">
                  <c:v>4311.0</c:v>
                </c:pt>
                <c:pt idx="9329">
                  <c:v>4312.0</c:v>
                </c:pt>
                <c:pt idx="9330">
                  <c:v>4312.0</c:v>
                </c:pt>
                <c:pt idx="9331">
                  <c:v>4313.0</c:v>
                </c:pt>
                <c:pt idx="9332">
                  <c:v>4314.0</c:v>
                </c:pt>
                <c:pt idx="9333">
                  <c:v>4314.0</c:v>
                </c:pt>
                <c:pt idx="9334">
                  <c:v>4314.0</c:v>
                </c:pt>
                <c:pt idx="9335">
                  <c:v>4314.0</c:v>
                </c:pt>
                <c:pt idx="9336">
                  <c:v>4315.0</c:v>
                </c:pt>
                <c:pt idx="9337">
                  <c:v>4316.0</c:v>
                </c:pt>
                <c:pt idx="9338">
                  <c:v>4316.0</c:v>
                </c:pt>
                <c:pt idx="9339">
                  <c:v>4317.0</c:v>
                </c:pt>
                <c:pt idx="9340">
                  <c:v>4318.0</c:v>
                </c:pt>
                <c:pt idx="9341">
                  <c:v>4318.0</c:v>
                </c:pt>
                <c:pt idx="9342">
                  <c:v>4318.0</c:v>
                </c:pt>
                <c:pt idx="9343">
                  <c:v>4318.0</c:v>
                </c:pt>
                <c:pt idx="9344">
                  <c:v>4318.0</c:v>
                </c:pt>
                <c:pt idx="9345">
                  <c:v>4318.0</c:v>
                </c:pt>
                <c:pt idx="9346">
                  <c:v>4318.0</c:v>
                </c:pt>
                <c:pt idx="9347">
                  <c:v>4319.0</c:v>
                </c:pt>
                <c:pt idx="9348">
                  <c:v>4320.0</c:v>
                </c:pt>
                <c:pt idx="9349">
                  <c:v>4320.0</c:v>
                </c:pt>
                <c:pt idx="9350">
                  <c:v>4320.0</c:v>
                </c:pt>
                <c:pt idx="9351">
                  <c:v>4321.0</c:v>
                </c:pt>
                <c:pt idx="9352">
                  <c:v>4321.0</c:v>
                </c:pt>
                <c:pt idx="9353">
                  <c:v>4322.0</c:v>
                </c:pt>
                <c:pt idx="9354">
                  <c:v>4323.0</c:v>
                </c:pt>
                <c:pt idx="9355">
                  <c:v>4324.0</c:v>
                </c:pt>
                <c:pt idx="9356">
                  <c:v>4325.0</c:v>
                </c:pt>
                <c:pt idx="9357">
                  <c:v>4326.0</c:v>
                </c:pt>
                <c:pt idx="9358">
                  <c:v>4327.0</c:v>
                </c:pt>
                <c:pt idx="9359">
                  <c:v>4327.0</c:v>
                </c:pt>
                <c:pt idx="9360">
                  <c:v>4327.0</c:v>
                </c:pt>
                <c:pt idx="9361">
                  <c:v>4328.0</c:v>
                </c:pt>
                <c:pt idx="9362">
                  <c:v>4328.0</c:v>
                </c:pt>
                <c:pt idx="9363">
                  <c:v>4329.0</c:v>
                </c:pt>
                <c:pt idx="9364">
                  <c:v>4329.0</c:v>
                </c:pt>
                <c:pt idx="9365">
                  <c:v>4329.0</c:v>
                </c:pt>
                <c:pt idx="9366">
                  <c:v>4329.0</c:v>
                </c:pt>
                <c:pt idx="9367">
                  <c:v>4329.0</c:v>
                </c:pt>
                <c:pt idx="9368">
                  <c:v>4330.0</c:v>
                </c:pt>
                <c:pt idx="9369">
                  <c:v>4330.0</c:v>
                </c:pt>
                <c:pt idx="9370">
                  <c:v>4330.0</c:v>
                </c:pt>
                <c:pt idx="9371">
                  <c:v>4330.0</c:v>
                </c:pt>
                <c:pt idx="9372">
                  <c:v>4330.0</c:v>
                </c:pt>
                <c:pt idx="9373">
                  <c:v>4331.0</c:v>
                </c:pt>
                <c:pt idx="9374">
                  <c:v>4331.0</c:v>
                </c:pt>
                <c:pt idx="9375">
                  <c:v>4332.0</c:v>
                </c:pt>
                <c:pt idx="9376">
                  <c:v>4332.0</c:v>
                </c:pt>
                <c:pt idx="9377">
                  <c:v>4333.0</c:v>
                </c:pt>
                <c:pt idx="9378">
                  <c:v>4333.0</c:v>
                </c:pt>
                <c:pt idx="9379">
                  <c:v>4334.0</c:v>
                </c:pt>
                <c:pt idx="9380">
                  <c:v>4335.0</c:v>
                </c:pt>
                <c:pt idx="9381">
                  <c:v>4336.0</c:v>
                </c:pt>
                <c:pt idx="9382">
                  <c:v>4336.0</c:v>
                </c:pt>
                <c:pt idx="9383">
                  <c:v>4337.0</c:v>
                </c:pt>
                <c:pt idx="9384">
                  <c:v>4337.0</c:v>
                </c:pt>
                <c:pt idx="9385">
                  <c:v>4337.0</c:v>
                </c:pt>
                <c:pt idx="9386">
                  <c:v>4337.0</c:v>
                </c:pt>
                <c:pt idx="9387">
                  <c:v>4337.0</c:v>
                </c:pt>
                <c:pt idx="9388">
                  <c:v>4338.0</c:v>
                </c:pt>
                <c:pt idx="9389">
                  <c:v>4338.0</c:v>
                </c:pt>
                <c:pt idx="9390">
                  <c:v>4338.0</c:v>
                </c:pt>
                <c:pt idx="9391">
                  <c:v>4338.0</c:v>
                </c:pt>
                <c:pt idx="9392">
                  <c:v>4338.0</c:v>
                </c:pt>
                <c:pt idx="9393">
                  <c:v>4338.0</c:v>
                </c:pt>
                <c:pt idx="9394">
                  <c:v>4338.0</c:v>
                </c:pt>
                <c:pt idx="9395">
                  <c:v>4339.0</c:v>
                </c:pt>
                <c:pt idx="9396">
                  <c:v>4340.0</c:v>
                </c:pt>
                <c:pt idx="9397">
                  <c:v>4340.0</c:v>
                </c:pt>
                <c:pt idx="9398">
                  <c:v>4340.0</c:v>
                </c:pt>
                <c:pt idx="9399">
                  <c:v>4341.0</c:v>
                </c:pt>
                <c:pt idx="9400">
                  <c:v>4342.0</c:v>
                </c:pt>
                <c:pt idx="9401">
                  <c:v>4343.0</c:v>
                </c:pt>
                <c:pt idx="9402">
                  <c:v>4343.0</c:v>
                </c:pt>
                <c:pt idx="9403">
                  <c:v>4344.0</c:v>
                </c:pt>
                <c:pt idx="9404">
                  <c:v>4345.0</c:v>
                </c:pt>
                <c:pt idx="9405">
                  <c:v>4346.0</c:v>
                </c:pt>
                <c:pt idx="9406">
                  <c:v>4346.0</c:v>
                </c:pt>
                <c:pt idx="9407">
                  <c:v>4347.0</c:v>
                </c:pt>
                <c:pt idx="9408">
                  <c:v>4347.0</c:v>
                </c:pt>
                <c:pt idx="9409">
                  <c:v>4348.0</c:v>
                </c:pt>
                <c:pt idx="9410">
                  <c:v>4348.0</c:v>
                </c:pt>
                <c:pt idx="9411">
                  <c:v>4349.0</c:v>
                </c:pt>
                <c:pt idx="9412">
                  <c:v>4350.0</c:v>
                </c:pt>
                <c:pt idx="9413">
                  <c:v>4350.0</c:v>
                </c:pt>
                <c:pt idx="9414">
                  <c:v>4350.0</c:v>
                </c:pt>
                <c:pt idx="9415">
                  <c:v>4351.0</c:v>
                </c:pt>
                <c:pt idx="9416">
                  <c:v>4352.0</c:v>
                </c:pt>
                <c:pt idx="9417">
                  <c:v>4352.0</c:v>
                </c:pt>
                <c:pt idx="9418">
                  <c:v>4353.0</c:v>
                </c:pt>
                <c:pt idx="9419">
                  <c:v>4354.0</c:v>
                </c:pt>
                <c:pt idx="9420">
                  <c:v>4354.0</c:v>
                </c:pt>
                <c:pt idx="9421">
                  <c:v>4355.0</c:v>
                </c:pt>
                <c:pt idx="9422">
                  <c:v>4356.0</c:v>
                </c:pt>
                <c:pt idx="9423">
                  <c:v>4357.0</c:v>
                </c:pt>
                <c:pt idx="9424">
                  <c:v>4357.0</c:v>
                </c:pt>
                <c:pt idx="9425">
                  <c:v>4358.0</c:v>
                </c:pt>
                <c:pt idx="9426">
                  <c:v>4359.0</c:v>
                </c:pt>
                <c:pt idx="9427">
                  <c:v>4359.0</c:v>
                </c:pt>
                <c:pt idx="9428">
                  <c:v>4359.0</c:v>
                </c:pt>
                <c:pt idx="9429">
                  <c:v>4359.0</c:v>
                </c:pt>
                <c:pt idx="9430">
                  <c:v>4359.0</c:v>
                </c:pt>
                <c:pt idx="9431">
                  <c:v>4359.0</c:v>
                </c:pt>
                <c:pt idx="9432">
                  <c:v>4359.0</c:v>
                </c:pt>
                <c:pt idx="9433">
                  <c:v>4360.0</c:v>
                </c:pt>
                <c:pt idx="9434">
                  <c:v>4360.0</c:v>
                </c:pt>
                <c:pt idx="9435">
                  <c:v>4360.0</c:v>
                </c:pt>
                <c:pt idx="9436">
                  <c:v>4361.0</c:v>
                </c:pt>
                <c:pt idx="9437">
                  <c:v>4362.0</c:v>
                </c:pt>
                <c:pt idx="9438">
                  <c:v>4363.0</c:v>
                </c:pt>
                <c:pt idx="9439">
                  <c:v>4363.0</c:v>
                </c:pt>
                <c:pt idx="9440">
                  <c:v>4363.0</c:v>
                </c:pt>
                <c:pt idx="9441">
                  <c:v>4363.0</c:v>
                </c:pt>
                <c:pt idx="9442">
                  <c:v>4363.0</c:v>
                </c:pt>
                <c:pt idx="9443">
                  <c:v>4364.0</c:v>
                </c:pt>
                <c:pt idx="9444">
                  <c:v>4365.0</c:v>
                </c:pt>
                <c:pt idx="9445">
                  <c:v>4365.0</c:v>
                </c:pt>
                <c:pt idx="9446">
                  <c:v>4365.0</c:v>
                </c:pt>
                <c:pt idx="9447">
                  <c:v>4366.0</c:v>
                </c:pt>
                <c:pt idx="9448">
                  <c:v>4367.0</c:v>
                </c:pt>
                <c:pt idx="9449">
                  <c:v>4367.0</c:v>
                </c:pt>
                <c:pt idx="9450">
                  <c:v>4367.0</c:v>
                </c:pt>
                <c:pt idx="9451">
                  <c:v>4368.0</c:v>
                </c:pt>
                <c:pt idx="9452">
                  <c:v>4368.0</c:v>
                </c:pt>
                <c:pt idx="9453">
                  <c:v>4369.0</c:v>
                </c:pt>
                <c:pt idx="9454">
                  <c:v>4370.0</c:v>
                </c:pt>
                <c:pt idx="9455">
                  <c:v>4370.0</c:v>
                </c:pt>
                <c:pt idx="9456">
                  <c:v>4370.0</c:v>
                </c:pt>
                <c:pt idx="9457">
                  <c:v>4370.0</c:v>
                </c:pt>
                <c:pt idx="9458">
                  <c:v>4370.0</c:v>
                </c:pt>
                <c:pt idx="9459">
                  <c:v>4371.0</c:v>
                </c:pt>
                <c:pt idx="9460">
                  <c:v>4372.0</c:v>
                </c:pt>
                <c:pt idx="9461">
                  <c:v>4373.0</c:v>
                </c:pt>
                <c:pt idx="9462">
                  <c:v>4374.0</c:v>
                </c:pt>
                <c:pt idx="9463">
                  <c:v>4374.0</c:v>
                </c:pt>
                <c:pt idx="9464">
                  <c:v>4374.0</c:v>
                </c:pt>
                <c:pt idx="9465">
                  <c:v>4374.0</c:v>
                </c:pt>
                <c:pt idx="9466">
                  <c:v>4374.0</c:v>
                </c:pt>
                <c:pt idx="9467">
                  <c:v>4374.0</c:v>
                </c:pt>
                <c:pt idx="9468">
                  <c:v>4374.0</c:v>
                </c:pt>
                <c:pt idx="9469">
                  <c:v>4374.0</c:v>
                </c:pt>
                <c:pt idx="9470">
                  <c:v>4374.0</c:v>
                </c:pt>
                <c:pt idx="9471">
                  <c:v>4374.0</c:v>
                </c:pt>
                <c:pt idx="9472">
                  <c:v>4375.0</c:v>
                </c:pt>
                <c:pt idx="9473">
                  <c:v>4375.0</c:v>
                </c:pt>
                <c:pt idx="9474">
                  <c:v>4375.0</c:v>
                </c:pt>
                <c:pt idx="9475">
                  <c:v>4376.0</c:v>
                </c:pt>
                <c:pt idx="9476">
                  <c:v>4376.0</c:v>
                </c:pt>
                <c:pt idx="9477">
                  <c:v>4377.0</c:v>
                </c:pt>
                <c:pt idx="9478">
                  <c:v>4377.0</c:v>
                </c:pt>
                <c:pt idx="9479">
                  <c:v>4377.0</c:v>
                </c:pt>
                <c:pt idx="9480">
                  <c:v>4377.0</c:v>
                </c:pt>
                <c:pt idx="9481">
                  <c:v>4378.0</c:v>
                </c:pt>
                <c:pt idx="9482">
                  <c:v>4378.0</c:v>
                </c:pt>
                <c:pt idx="9483">
                  <c:v>4378.0</c:v>
                </c:pt>
                <c:pt idx="9484">
                  <c:v>4378.0</c:v>
                </c:pt>
                <c:pt idx="9485">
                  <c:v>4379.0</c:v>
                </c:pt>
                <c:pt idx="9486">
                  <c:v>4379.0</c:v>
                </c:pt>
                <c:pt idx="9487">
                  <c:v>4380.0</c:v>
                </c:pt>
                <c:pt idx="9488">
                  <c:v>4380.0</c:v>
                </c:pt>
                <c:pt idx="9489">
                  <c:v>4380.0</c:v>
                </c:pt>
                <c:pt idx="9490">
                  <c:v>4381.0</c:v>
                </c:pt>
              </c:numCache>
            </c:numRef>
          </c:val>
          <c:smooth val="0"/>
        </c:ser>
        <c:ser>
          <c:idx val="7"/>
          <c:order val="7"/>
          <c:tx>
            <c:strRef>
              <c:f>Sheet2!$I$1</c:f>
              <c:strCache>
                <c:ptCount val="1"/>
                <c:pt idx="0">
                  <c:v>Med C</c:v>
                </c:pt>
              </c:strCache>
            </c:strRef>
          </c:tx>
          <c:marker>
            <c:symbol val="none"/>
          </c:marker>
          <c:val>
            <c:numRef>
              <c:f>Sheet2!$I$2:$I$9604</c:f>
              <c:numCache>
                <c:formatCode>General</c:formatCode>
                <c:ptCount val="9603"/>
                <c:pt idx="0">
                  <c:v>1.0</c:v>
                </c:pt>
                <c:pt idx="1">
                  <c:v>2.0</c:v>
                </c:pt>
                <c:pt idx="2">
                  <c:v>2.0</c:v>
                </c:pt>
                <c:pt idx="3">
                  <c:v>3.0</c:v>
                </c:pt>
                <c:pt idx="4">
                  <c:v>4.0</c:v>
                </c:pt>
                <c:pt idx="5">
                  <c:v>5.0</c:v>
                </c:pt>
                <c:pt idx="6">
                  <c:v>5.0</c:v>
                </c:pt>
                <c:pt idx="7">
                  <c:v>6.0</c:v>
                </c:pt>
                <c:pt idx="8">
                  <c:v>7.0</c:v>
                </c:pt>
                <c:pt idx="9">
                  <c:v>7.0</c:v>
                </c:pt>
                <c:pt idx="10">
                  <c:v>8.0</c:v>
                </c:pt>
                <c:pt idx="11">
                  <c:v>8.0</c:v>
                </c:pt>
                <c:pt idx="12">
                  <c:v>9.0</c:v>
                </c:pt>
                <c:pt idx="13">
                  <c:v>9.0</c:v>
                </c:pt>
                <c:pt idx="14">
                  <c:v>9.0</c:v>
                </c:pt>
                <c:pt idx="15">
                  <c:v>9.0</c:v>
                </c:pt>
                <c:pt idx="16">
                  <c:v>10.0</c:v>
                </c:pt>
                <c:pt idx="17">
                  <c:v>10.0</c:v>
                </c:pt>
                <c:pt idx="18">
                  <c:v>11.0</c:v>
                </c:pt>
                <c:pt idx="19">
                  <c:v>12.0</c:v>
                </c:pt>
                <c:pt idx="20">
                  <c:v>13.0</c:v>
                </c:pt>
                <c:pt idx="21">
                  <c:v>13.0</c:v>
                </c:pt>
                <c:pt idx="22">
                  <c:v>13.0</c:v>
                </c:pt>
                <c:pt idx="23">
                  <c:v>13.0</c:v>
                </c:pt>
                <c:pt idx="24">
                  <c:v>14.0</c:v>
                </c:pt>
                <c:pt idx="25">
                  <c:v>14.0</c:v>
                </c:pt>
                <c:pt idx="26">
                  <c:v>14.0</c:v>
                </c:pt>
                <c:pt idx="27">
                  <c:v>15.0</c:v>
                </c:pt>
                <c:pt idx="28">
                  <c:v>15.0</c:v>
                </c:pt>
                <c:pt idx="29">
                  <c:v>15.0</c:v>
                </c:pt>
                <c:pt idx="30">
                  <c:v>16.0</c:v>
                </c:pt>
                <c:pt idx="31">
                  <c:v>17.0</c:v>
                </c:pt>
                <c:pt idx="32">
                  <c:v>17.0</c:v>
                </c:pt>
                <c:pt idx="33">
                  <c:v>17.0</c:v>
                </c:pt>
                <c:pt idx="34">
                  <c:v>18.0</c:v>
                </c:pt>
                <c:pt idx="35">
                  <c:v>19.0</c:v>
                </c:pt>
                <c:pt idx="36">
                  <c:v>19.0</c:v>
                </c:pt>
                <c:pt idx="37">
                  <c:v>19.0</c:v>
                </c:pt>
                <c:pt idx="38">
                  <c:v>20.0</c:v>
                </c:pt>
                <c:pt idx="39">
                  <c:v>21.0</c:v>
                </c:pt>
                <c:pt idx="40">
                  <c:v>21.0</c:v>
                </c:pt>
                <c:pt idx="41">
                  <c:v>21.0</c:v>
                </c:pt>
                <c:pt idx="42">
                  <c:v>21.0</c:v>
                </c:pt>
                <c:pt idx="43">
                  <c:v>22.0</c:v>
                </c:pt>
                <c:pt idx="44">
                  <c:v>22.0</c:v>
                </c:pt>
                <c:pt idx="45">
                  <c:v>23.0</c:v>
                </c:pt>
                <c:pt idx="46">
                  <c:v>23.0</c:v>
                </c:pt>
                <c:pt idx="47">
                  <c:v>23.0</c:v>
                </c:pt>
                <c:pt idx="48">
                  <c:v>24.0</c:v>
                </c:pt>
                <c:pt idx="49">
                  <c:v>24.0</c:v>
                </c:pt>
                <c:pt idx="50">
                  <c:v>25.0</c:v>
                </c:pt>
                <c:pt idx="51">
                  <c:v>25.0</c:v>
                </c:pt>
                <c:pt idx="52">
                  <c:v>25.0</c:v>
                </c:pt>
                <c:pt idx="53">
                  <c:v>26.0</c:v>
                </c:pt>
                <c:pt idx="54">
                  <c:v>27.0</c:v>
                </c:pt>
                <c:pt idx="55">
                  <c:v>27.0</c:v>
                </c:pt>
                <c:pt idx="56">
                  <c:v>27.0</c:v>
                </c:pt>
                <c:pt idx="57">
                  <c:v>28.0</c:v>
                </c:pt>
                <c:pt idx="58">
                  <c:v>29.0</c:v>
                </c:pt>
                <c:pt idx="59">
                  <c:v>29.0</c:v>
                </c:pt>
                <c:pt idx="60">
                  <c:v>29.0</c:v>
                </c:pt>
                <c:pt idx="61">
                  <c:v>29.0</c:v>
                </c:pt>
                <c:pt idx="62">
                  <c:v>30.0</c:v>
                </c:pt>
                <c:pt idx="63">
                  <c:v>31.0</c:v>
                </c:pt>
                <c:pt idx="64">
                  <c:v>32.0</c:v>
                </c:pt>
                <c:pt idx="65">
                  <c:v>33.0</c:v>
                </c:pt>
                <c:pt idx="66">
                  <c:v>33.0</c:v>
                </c:pt>
                <c:pt idx="67">
                  <c:v>33.0</c:v>
                </c:pt>
                <c:pt idx="68">
                  <c:v>34.0</c:v>
                </c:pt>
                <c:pt idx="69">
                  <c:v>35.0</c:v>
                </c:pt>
                <c:pt idx="70">
                  <c:v>36.0</c:v>
                </c:pt>
                <c:pt idx="71">
                  <c:v>37.0</c:v>
                </c:pt>
                <c:pt idx="72">
                  <c:v>38.0</c:v>
                </c:pt>
                <c:pt idx="73">
                  <c:v>39.0</c:v>
                </c:pt>
                <c:pt idx="74">
                  <c:v>40.0</c:v>
                </c:pt>
                <c:pt idx="75">
                  <c:v>41.0</c:v>
                </c:pt>
                <c:pt idx="76">
                  <c:v>41.0</c:v>
                </c:pt>
                <c:pt idx="77">
                  <c:v>42.0</c:v>
                </c:pt>
                <c:pt idx="78">
                  <c:v>42.0</c:v>
                </c:pt>
                <c:pt idx="79">
                  <c:v>43.0</c:v>
                </c:pt>
                <c:pt idx="80">
                  <c:v>44.0</c:v>
                </c:pt>
                <c:pt idx="81">
                  <c:v>45.0</c:v>
                </c:pt>
                <c:pt idx="82">
                  <c:v>46.0</c:v>
                </c:pt>
                <c:pt idx="83">
                  <c:v>46.0</c:v>
                </c:pt>
                <c:pt idx="84">
                  <c:v>46.0</c:v>
                </c:pt>
                <c:pt idx="85">
                  <c:v>47.0</c:v>
                </c:pt>
                <c:pt idx="86">
                  <c:v>47.0</c:v>
                </c:pt>
                <c:pt idx="87">
                  <c:v>47.0</c:v>
                </c:pt>
                <c:pt idx="88">
                  <c:v>48.0</c:v>
                </c:pt>
                <c:pt idx="89">
                  <c:v>48.0</c:v>
                </c:pt>
                <c:pt idx="90">
                  <c:v>49.0</c:v>
                </c:pt>
                <c:pt idx="91">
                  <c:v>50.0</c:v>
                </c:pt>
                <c:pt idx="92">
                  <c:v>51.0</c:v>
                </c:pt>
                <c:pt idx="93">
                  <c:v>51.0</c:v>
                </c:pt>
                <c:pt idx="94">
                  <c:v>51.0</c:v>
                </c:pt>
                <c:pt idx="95">
                  <c:v>52.0</c:v>
                </c:pt>
                <c:pt idx="96">
                  <c:v>53.0</c:v>
                </c:pt>
                <c:pt idx="97">
                  <c:v>53.0</c:v>
                </c:pt>
                <c:pt idx="98">
                  <c:v>53.0</c:v>
                </c:pt>
                <c:pt idx="99">
                  <c:v>54.0</c:v>
                </c:pt>
                <c:pt idx="100">
                  <c:v>55.0</c:v>
                </c:pt>
                <c:pt idx="101">
                  <c:v>56.0</c:v>
                </c:pt>
                <c:pt idx="102">
                  <c:v>56.0</c:v>
                </c:pt>
                <c:pt idx="103">
                  <c:v>56.0</c:v>
                </c:pt>
                <c:pt idx="104">
                  <c:v>56.0</c:v>
                </c:pt>
                <c:pt idx="105">
                  <c:v>57.0</c:v>
                </c:pt>
                <c:pt idx="106">
                  <c:v>58.0</c:v>
                </c:pt>
                <c:pt idx="107">
                  <c:v>58.0</c:v>
                </c:pt>
                <c:pt idx="108">
                  <c:v>58.0</c:v>
                </c:pt>
                <c:pt idx="109">
                  <c:v>59.0</c:v>
                </c:pt>
                <c:pt idx="110">
                  <c:v>59.0</c:v>
                </c:pt>
                <c:pt idx="111">
                  <c:v>59.0</c:v>
                </c:pt>
                <c:pt idx="112">
                  <c:v>60.0</c:v>
                </c:pt>
                <c:pt idx="113">
                  <c:v>61.0</c:v>
                </c:pt>
                <c:pt idx="114">
                  <c:v>62.0</c:v>
                </c:pt>
                <c:pt idx="115">
                  <c:v>62.0</c:v>
                </c:pt>
                <c:pt idx="116">
                  <c:v>62.0</c:v>
                </c:pt>
                <c:pt idx="117">
                  <c:v>62.0</c:v>
                </c:pt>
                <c:pt idx="118">
                  <c:v>63.0</c:v>
                </c:pt>
                <c:pt idx="119">
                  <c:v>63.0</c:v>
                </c:pt>
                <c:pt idx="120">
                  <c:v>63.0</c:v>
                </c:pt>
                <c:pt idx="121">
                  <c:v>63.0</c:v>
                </c:pt>
                <c:pt idx="122">
                  <c:v>63.0</c:v>
                </c:pt>
                <c:pt idx="123">
                  <c:v>63.0</c:v>
                </c:pt>
                <c:pt idx="124">
                  <c:v>63.0</c:v>
                </c:pt>
                <c:pt idx="125">
                  <c:v>63.0</c:v>
                </c:pt>
                <c:pt idx="126">
                  <c:v>63.0</c:v>
                </c:pt>
                <c:pt idx="127">
                  <c:v>64.0</c:v>
                </c:pt>
                <c:pt idx="128">
                  <c:v>64.0</c:v>
                </c:pt>
                <c:pt idx="129">
                  <c:v>64.0</c:v>
                </c:pt>
                <c:pt idx="130">
                  <c:v>65.0</c:v>
                </c:pt>
                <c:pt idx="131">
                  <c:v>66.0</c:v>
                </c:pt>
                <c:pt idx="132">
                  <c:v>67.0</c:v>
                </c:pt>
                <c:pt idx="133">
                  <c:v>68.0</c:v>
                </c:pt>
                <c:pt idx="134">
                  <c:v>69.0</c:v>
                </c:pt>
                <c:pt idx="135">
                  <c:v>69.0</c:v>
                </c:pt>
                <c:pt idx="136">
                  <c:v>70.0</c:v>
                </c:pt>
                <c:pt idx="137">
                  <c:v>71.0</c:v>
                </c:pt>
                <c:pt idx="138">
                  <c:v>72.0</c:v>
                </c:pt>
                <c:pt idx="139">
                  <c:v>73.0</c:v>
                </c:pt>
                <c:pt idx="140">
                  <c:v>74.0</c:v>
                </c:pt>
                <c:pt idx="141">
                  <c:v>75.0</c:v>
                </c:pt>
                <c:pt idx="142">
                  <c:v>76.0</c:v>
                </c:pt>
                <c:pt idx="143">
                  <c:v>76.0</c:v>
                </c:pt>
                <c:pt idx="144">
                  <c:v>76.0</c:v>
                </c:pt>
                <c:pt idx="145">
                  <c:v>76.0</c:v>
                </c:pt>
                <c:pt idx="146">
                  <c:v>77.0</c:v>
                </c:pt>
                <c:pt idx="147">
                  <c:v>77.0</c:v>
                </c:pt>
                <c:pt idx="148">
                  <c:v>77.0</c:v>
                </c:pt>
                <c:pt idx="149">
                  <c:v>78.0</c:v>
                </c:pt>
                <c:pt idx="150">
                  <c:v>79.0</c:v>
                </c:pt>
                <c:pt idx="151">
                  <c:v>80.0</c:v>
                </c:pt>
                <c:pt idx="152">
                  <c:v>81.0</c:v>
                </c:pt>
                <c:pt idx="153">
                  <c:v>82.0</c:v>
                </c:pt>
                <c:pt idx="154">
                  <c:v>83.0</c:v>
                </c:pt>
                <c:pt idx="155">
                  <c:v>83.0</c:v>
                </c:pt>
                <c:pt idx="156">
                  <c:v>83.0</c:v>
                </c:pt>
                <c:pt idx="157">
                  <c:v>84.0</c:v>
                </c:pt>
                <c:pt idx="158">
                  <c:v>85.0</c:v>
                </c:pt>
                <c:pt idx="159">
                  <c:v>85.0</c:v>
                </c:pt>
                <c:pt idx="160">
                  <c:v>85.0</c:v>
                </c:pt>
                <c:pt idx="161">
                  <c:v>86.0</c:v>
                </c:pt>
                <c:pt idx="162">
                  <c:v>87.0</c:v>
                </c:pt>
                <c:pt idx="163">
                  <c:v>88.0</c:v>
                </c:pt>
                <c:pt idx="164">
                  <c:v>88.0</c:v>
                </c:pt>
                <c:pt idx="165">
                  <c:v>88.0</c:v>
                </c:pt>
                <c:pt idx="166">
                  <c:v>88.0</c:v>
                </c:pt>
                <c:pt idx="167">
                  <c:v>88.0</c:v>
                </c:pt>
                <c:pt idx="168">
                  <c:v>88.0</c:v>
                </c:pt>
                <c:pt idx="169">
                  <c:v>89.0</c:v>
                </c:pt>
                <c:pt idx="170">
                  <c:v>89.0</c:v>
                </c:pt>
                <c:pt idx="171">
                  <c:v>89.0</c:v>
                </c:pt>
                <c:pt idx="172">
                  <c:v>90.0</c:v>
                </c:pt>
                <c:pt idx="173">
                  <c:v>91.0</c:v>
                </c:pt>
                <c:pt idx="174">
                  <c:v>92.0</c:v>
                </c:pt>
                <c:pt idx="175">
                  <c:v>93.0</c:v>
                </c:pt>
                <c:pt idx="176">
                  <c:v>94.0</c:v>
                </c:pt>
                <c:pt idx="177">
                  <c:v>95.0</c:v>
                </c:pt>
                <c:pt idx="178">
                  <c:v>96.0</c:v>
                </c:pt>
                <c:pt idx="179">
                  <c:v>96.0</c:v>
                </c:pt>
                <c:pt idx="180">
                  <c:v>97.0</c:v>
                </c:pt>
                <c:pt idx="181">
                  <c:v>98.0</c:v>
                </c:pt>
                <c:pt idx="182">
                  <c:v>99.0</c:v>
                </c:pt>
                <c:pt idx="183">
                  <c:v>99.0</c:v>
                </c:pt>
                <c:pt idx="184">
                  <c:v>100.0</c:v>
                </c:pt>
                <c:pt idx="185">
                  <c:v>101.0</c:v>
                </c:pt>
                <c:pt idx="186">
                  <c:v>102.0</c:v>
                </c:pt>
                <c:pt idx="187">
                  <c:v>102.0</c:v>
                </c:pt>
                <c:pt idx="188">
                  <c:v>103.0</c:v>
                </c:pt>
                <c:pt idx="189">
                  <c:v>104.0</c:v>
                </c:pt>
                <c:pt idx="190">
                  <c:v>105.0</c:v>
                </c:pt>
                <c:pt idx="191">
                  <c:v>106.0</c:v>
                </c:pt>
                <c:pt idx="192">
                  <c:v>106.0</c:v>
                </c:pt>
                <c:pt idx="193">
                  <c:v>106.0</c:v>
                </c:pt>
                <c:pt idx="194">
                  <c:v>106.0</c:v>
                </c:pt>
                <c:pt idx="195">
                  <c:v>106.0</c:v>
                </c:pt>
                <c:pt idx="196">
                  <c:v>107.0</c:v>
                </c:pt>
                <c:pt idx="197">
                  <c:v>108.0</c:v>
                </c:pt>
                <c:pt idx="198">
                  <c:v>109.0</c:v>
                </c:pt>
                <c:pt idx="199">
                  <c:v>110.0</c:v>
                </c:pt>
                <c:pt idx="200">
                  <c:v>111.0</c:v>
                </c:pt>
                <c:pt idx="201">
                  <c:v>112.0</c:v>
                </c:pt>
                <c:pt idx="202">
                  <c:v>112.0</c:v>
                </c:pt>
                <c:pt idx="203">
                  <c:v>113.0</c:v>
                </c:pt>
                <c:pt idx="204">
                  <c:v>114.0</c:v>
                </c:pt>
                <c:pt idx="205">
                  <c:v>114.0</c:v>
                </c:pt>
                <c:pt idx="206">
                  <c:v>115.0</c:v>
                </c:pt>
                <c:pt idx="207">
                  <c:v>115.0</c:v>
                </c:pt>
                <c:pt idx="208">
                  <c:v>116.0</c:v>
                </c:pt>
                <c:pt idx="209">
                  <c:v>117.0</c:v>
                </c:pt>
                <c:pt idx="210">
                  <c:v>118.0</c:v>
                </c:pt>
                <c:pt idx="211">
                  <c:v>118.0</c:v>
                </c:pt>
                <c:pt idx="212">
                  <c:v>119.0</c:v>
                </c:pt>
                <c:pt idx="213">
                  <c:v>119.0</c:v>
                </c:pt>
                <c:pt idx="214">
                  <c:v>119.0</c:v>
                </c:pt>
                <c:pt idx="215">
                  <c:v>120.0</c:v>
                </c:pt>
                <c:pt idx="216">
                  <c:v>121.0</c:v>
                </c:pt>
                <c:pt idx="217">
                  <c:v>122.0</c:v>
                </c:pt>
                <c:pt idx="218">
                  <c:v>123.0</c:v>
                </c:pt>
                <c:pt idx="219">
                  <c:v>123.0</c:v>
                </c:pt>
                <c:pt idx="220">
                  <c:v>123.0</c:v>
                </c:pt>
                <c:pt idx="221">
                  <c:v>124.0</c:v>
                </c:pt>
                <c:pt idx="222">
                  <c:v>124.0</c:v>
                </c:pt>
                <c:pt idx="223">
                  <c:v>124.0</c:v>
                </c:pt>
                <c:pt idx="224">
                  <c:v>124.0</c:v>
                </c:pt>
                <c:pt idx="225">
                  <c:v>124.0</c:v>
                </c:pt>
                <c:pt idx="226">
                  <c:v>125.0</c:v>
                </c:pt>
                <c:pt idx="227">
                  <c:v>125.0</c:v>
                </c:pt>
                <c:pt idx="228">
                  <c:v>125.0</c:v>
                </c:pt>
                <c:pt idx="229">
                  <c:v>125.0</c:v>
                </c:pt>
                <c:pt idx="230">
                  <c:v>125.0</c:v>
                </c:pt>
                <c:pt idx="231">
                  <c:v>125.0</c:v>
                </c:pt>
                <c:pt idx="232">
                  <c:v>126.0</c:v>
                </c:pt>
                <c:pt idx="233">
                  <c:v>127.0</c:v>
                </c:pt>
                <c:pt idx="234">
                  <c:v>128.0</c:v>
                </c:pt>
                <c:pt idx="235">
                  <c:v>128.0</c:v>
                </c:pt>
                <c:pt idx="236">
                  <c:v>129.0</c:v>
                </c:pt>
                <c:pt idx="237">
                  <c:v>130.0</c:v>
                </c:pt>
                <c:pt idx="238">
                  <c:v>131.0</c:v>
                </c:pt>
                <c:pt idx="239">
                  <c:v>131.0</c:v>
                </c:pt>
                <c:pt idx="240">
                  <c:v>131.0</c:v>
                </c:pt>
                <c:pt idx="241">
                  <c:v>132.0</c:v>
                </c:pt>
                <c:pt idx="242">
                  <c:v>132.0</c:v>
                </c:pt>
                <c:pt idx="243">
                  <c:v>133.0</c:v>
                </c:pt>
                <c:pt idx="244">
                  <c:v>134.0</c:v>
                </c:pt>
                <c:pt idx="245">
                  <c:v>135.0</c:v>
                </c:pt>
                <c:pt idx="246">
                  <c:v>136.0</c:v>
                </c:pt>
                <c:pt idx="247">
                  <c:v>137.0</c:v>
                </c:pt>
                <c:pt idx="248">
                  <c:v>138.0</c:v>
                </c:pt>
                <c:pt idx="249">
                  <c:v>138.0</c:v>
                </c:pt>
                <c:pt idx="250">
                  <c:v>138.0</c:v>
                </c:pt>
                <c:pt idx="251">
                  <c:v>138.0</c:v>
                </c:pt>
                <c:pt idx="252">
                  <c:v>138.0</c:v>
                </c:pt>
                <c:pt idx="253">
                  <c:v>138.0</c:v>
                </c:pt>
                <c:pt idx="254">
                  <c:v>139.0</c:v>
                </c:pt>
                <c:pt idx="255">
                  <c:v>140.0</c:v>
                </c:pt>
                <c:pt idx="256">
                  <c:v>141.0</c:v>
                </c:pt>
                <c:pt idx="257">
                  <c:v>142.0</c:v>
                </c:pt>
                <c:pt idx="258">
                  <c:v>143.0</c:v>
                </c:pt>
                <c:pt idx="259">
                  <c:v>144.0</c:v>
                </c:pt>
                <c:pt idx="260">
                  <c:v>144.0</c:v>
                </c:pt>
                <c:pt idx="261">
                  <c:v>145.0</c:v>
                </c:pt>
                <c:pt idx="262">
                  <c:v>146.0</c:v>
                </c:pt>
                <c:pt idx="263">
                  <c:v>146.0</c:v>
                </c:pt>
                <c:pt idx="264">
                  <c:v>147.0</c:v>
                </c:pt>
                <c:pt idx="265">
                  <c:v>147.0</c:v>
                </c:pt>
                <c:pt idx="266">
                  <c:v>148.0</c:v>
                </c:pt>
                <c:pt idx="267">
                  <c:v>149.0</c:v>
                </c:pt>
                <c:pt idx="268">
                  <c:v>149.0</c:v>
                </c:pt>
                <c:pt idx="269">
                  <c:v>149.0</c:v>
                </c:pt>
                <c:pt idx="270">
                  <c:v>150.0</c:v>
                </c:pt>
                <c:pt idx="271">
                  <c:v>150.0</c:v>
                </c:pt>
                <c:pt idx="272">
                  <c:v>150.0</c:v>
                </c:pt>
                <c:pt idx="273">
                  <c:v>150.0</c:v>
                </c:pt>
                <c:pt idx="274">
                  <c:v>151.0</c:v>
                </c:pt>
                <c:pt idx="275">
                  <c:v>152.0</c:v>
                </c:pt>
                <c:pt idx="276">
                  <c:v>153.0</c:v>
                </c:pt>
                <c:pt idx="277">
                  <c:v>154.0</c:v>
                </c:pt>
                <c:pt idx="278">
                  <c:v>154.0</c:v>
                </c:pt>
                <c:pt idx="279">
                  <c:v>155.0</c:v>
                </c:pt>
                <c:pt idx="280">
                  <c:v>156.0</c:v>
                </c:pt>
                <c:pt idx="281">
                  <c:v>157.0</c:v>
                </c:pt>
                <c:pt idx="282">
                  <c:v>157.0</c:v>
                </c:pt>
                <c:pt idx="283">
                  <c:v>157.0</c:v>
                </c:pt>
                <c:pt idx="284">
                  <c:v>157.0</c:v>
                </c:pt>
                <c:pt idx="285">
                  <c:v>158.0</c:v>
                </c:pt>
                <c:pt idx="286">
                  <c:v>159.0</c:v>
                </c:pt>
                <c:pt idx="287">
                  <c:v>160.0</c:v>
                </c:pt>
                <c:pt idx="288">
                  <c:v>160.0</c:v>
                </c:pt>
                <c:pt idx="289">
                  <c:v>161.0</c:v>
                </c:pt>
                <c:pt idx="290">
                  <c:v>162.0</c:v>
                </c:pt>
                <c:pt idx="291">
                  <c:v>163.0</c:v>
                </c:pt>
                <c:pt idx="292">
                  <c:v>164.0</c:v>
                </c:pt>
                <c:pt idx="293">
                  <c:v>165.0</c:v>
                </c:pt>
                <c:pt idx="294">
                  <c:v>166.0</c:v>
                </c:pt>
                <c:pt idx="295">
                  <c:v>167.0</c:v>
                </c:pt>
                <c:pt idx="296">
                  <c:v>167.0</c:v>
                </c:pt>
                <c:pt idx="297">
                  <c:v>168.0</c:v>
                </c:pt>
                <c:pt idx="298">
                  <c:v>169.0</c:v>
                </c:pt>
                <c:pt idx="299">
                  <c:v>170.0</c:v>
                </c:pt>
                <c:pt idx="300">
                  <c:v>171.0</c:v>
                </c:pt>
                <c:pt idx="301">
                  <c:v>172.0</c:v>
                </c:pt>
                <c:pt idx="302">
                  <c:v>173.0</c:v>
                </c:pt>
                <c:pt idx="303">
                  <c:v>174.0</c:v>
                </c:pt>
                <c:pt idx="304">
                  <c:v>174.0</c:v>
                </c:pt>
                <c:pt idx="305">
                  <c:v>174.0</c:v>
                </c:pt>
                <c:pt idx="306">
                  <c:v>174.0</c:v>
                </c:pt>
                <c:pt idx="307">
                  <c:v>174.0</c:v>
                </c:pt>
                <c:pt idx="308">
                  <c:v>175.0</c:v>
                </c:pt>
                <c:pt idx="309">
                  <c:v>176.0</c:v>
                </c:pt>
                <c:pt idx="310">
                  <c:v>177.0</c:v>
                </c:pt>
                <c:pt idx="311">
                  <c:v>177.0</c:v>
                </c:pt>
                <c:pt idx="312">
                  <c:v>178.0</c:v>
                </c:pt>
                <c:pt idx="313">
                  <c:v>178.0</c:v>
                </c:pt>
                <c:pt idx="314">
                  <c:v>178.0</c:v>
                </c:pt>
                <c:pt idx="315">
                  <c:v>179.0</c:v>
                </c:pt>
                <c:pt idx="316">
                  <c:v>180.0</c:v>
                </c:pt>
                <c:pt idx="317">
                  <c:v>181.0</c:v>
                </c:pt>
                <c:pt idx="318">
                  <c:v>182.0</c:v>
                </c:pt>
                <c:pt idx="319">
                  <c:v>182.0</c:v>
                </c:pt>
                <c:pt idx="320">
                  <c:v>183.0</c:v>
                </c:pt>
                <c:pt idx="321">
                  <c:v>183.0</c:v>
                </c:pt>
                <c:pt idx="322">
                  <c:v>184.0</c:v>
                </c:pt>
                <c:pt idx="323">
                  <c:v>184.0</c:v>
                </c:pt>
                <c:pt idx="324">
                  <c:v>185.0</c:v>
                </c:pt>
                <c:pt idx="325">
                  <c:v>186.0</c:v>
                </c:pt>
                <c:pt idx="326">
                  <c:v>186.0</c:v>
                </c:pt>
                <c:pt idx="327">
                  <c:v>186.0</c:v>
                </c:pt>
                <c:pt idx="328">
                  <c:v>187.0</c:v>
                </c:pt>
                <c:pt idx="329">
                  <c:v>188.0</c:v>
                </c:pt>
                <c:pt idx="330">
                  <c:v>188.0</c:v>
                </c:pt>
                <c:pt idx="331">
                  <c:v>189.0</c:v>
                </c:pt>
                <c:pt idx="332">
                  <c:v>190.0</c:v>
                </c:pt>
                <c:pt idx="333">
                  <c:v>191.0</c:v>
                </c:pt>
                <c:pt idx="334">
                  <c:v>192.0</c:v>
                </c:pt>
                <c:pt idx="335">
                  <c:v>192.0</c:v>
                </c:pt>
                <c:pt idx="336">
                  <c:v>193.0</c:v>
                </c:pt>
                <c:pt idx="337">
                  <c:v>194.0</c:v>
                </c:pt>
                <c:pt idx="338">
                  <c:v>195.0</c:v>
                </c:pt>
                <c:pt idx="339">
                  <c:v>196.0</c:v>
                </c:pt>
                <c:pt idx="340">
                  <c:v>197.0</c:v>
                </c:pt>
                <c:pt idx="341">
                  <c:v>198.0</c:v>
                </c:pt>
                <c:pt idx="342">
                  <c:v>199.0</c:v>
                </c:pt>
                <c:pt idx="343">
                  <c:v>200.0</c:v>
                </c:pt>
                <c:pt idx="344">
                  <c:v>201.0</c:v>
                </c:pt>
                <c:pt idx="345">
                  <c:v>201.0</c:v>
                </c:pt>
                <c:pt idx="346">
                  <c:v>201.0</c:v>
                </c:pt>
                <c:pt idx="347">
                  <c:v>201.0</c:v>
                </c:pt>
                <c:pt idx="348">
                  <c:v>202.0</c:v>
                </c:pt>
                <c:pt idx="349">
                  <c:v>203.0</c:v>
                </c:pt>
                <c:pt idx="350">
                  <c:v>203.0</c:v>
                </c:pt>
                <c:pt idx="351">
                  <c:v>204.0</c:v>
                </c:pt>
                <c:pt idx="352">
                  <c:v>205.0</c:v>
                </c:pt>
                <c:pt idx="353">
                  <c:v>206.0</c:v>
                </c:pt>
                <c:pt idx="354">
                  <c:v>206.0</c:v>
                </c:pt>
                <c:pt idx="355">
                  <c:v>207.0</c:v>
                </c:pt>
                <c:pt idx="356">
                  <c:v>207.0</c:v>
                </c:pt>
                <c:pt idx="357">
                  <c:v>208.0</c:v>
                </c:pt>
                <c:pt idx="358">
                  <c:v>208.0</c:v>
                </c:pt>
                <c:pt idx="359">
                  <c:v>209.0</c:v>
                </c:pt>
                <c:pt idx="360">
                  <c:v>210.0</c:v>
                </c:pt>
                <c:pt idx="361">
                  <c:v>211.0</c:v>
                </c:pt>
                <c:pt idx="362">
                  <c:v>212.0</c:v>
                </c:pt>
                <c:pt idx="363">
                  <c:v>212.0</c:v>
                </c:pt>
                <c:pt idx="364">
                  <c:v>212.0</c:v>
                </c:pt>
                <c:pt idx="365">
                  <c:v>212.0</c:v>
                </c:pt>
                <c:pt idx="366">
                  <c:v>212.0</c:v>
                </c:pt>
                <c:pt idx="367">
                  <c:v>212.0</c:v>
                </c:pt>
                <c:pt idx="368">
                  <c:v>212.0</c:v>
                </c:pt>
                <c:pt idx="369">
                  <c:v>213.0</c:v>
                </c:pt>
                <c:pt idx="370">
                  <c:v>213.0</c:v>
                </c:pt>
                <c:pt idx="371">
                  <c:v>214.0</c:v>
                </c:pt>
                <c:pt idx="372">
                  <c:v>215.0</c:v>
                </c:pt>
                <c:pt idx="373">
                  <c:v>215.0</c:v>
                </c:pt>
                <c:pt idx="374">
                  <c:v>215.0</c:v>
                </c:pt>
                <c:pt idx="375">
                  <c:v>215.0</c:v>
                </c:pt>
                <c:pt idx="376">
                  <c:v>216.0</c:v>
                </c:pt>
                <c:pt idx="377">
                  <c:v>216.0</c:v>
                </c:pt>
                <c:pt idx="378">
                  <c:v>217.0</c:v>
                </c:pt>
                <c:pt idx="379">
                  <c:v>217.0</c:v>
                </c:pt>
                <c:pt idx="380">
                  <c:v>218.0</c:v>
                </c:pt>
                <c:pt idx="381">
                  <c:v>219.0</c:v>
                </c:pt>
                <c:pt idx="382">
                  <c:v>219.0</c:v>
                </c:pt>
                <c:pt idx="383">
                  <c:v>219.0</c:v>
                </c:pt>
                <c:pt idx="384">
                  <c:v>220.0</c:v>
                </c:pt>
                <c:pt idx="385">
                  <c:v>221.0</c:v>
                </c:pt>
                <c:pt idx="386">
                  <c:v>222.0</c:v>
                </c:pt>
                <c:pt idx="387">
                  <c:v>223.0</c:v>
                </c:pt>
                <c:pt idx="388">
                  <c:v>223.0</c:v>
                </c:pt>
                <c:pt idx="389">
                  <c:v>224.0</c:v>
                </c:pt>
                <c:pt idx="390">
                  <c:v>224.0</c:v>
                </c:pt>
                <c:pt idx="391">
                  <c:v>224.0</c:v>
                </c:pt>
                <c:pt idx="392">
                  <c:v>224.0</c:v>
                </c:pt>
                <c:pt idx="393">
                  <c:v>225.0</c:v>
                </c:pt>
                <c:pt idx="394">
                  <c:v>226.0</c:v>
                </c:pt>
                <c:pt idx="395">
                  <c:v>227.0</c:v>
                </c:pt>
                <c:pt idx="396">
                  <c:v>227.0</c:v>
                </c:pt>
                <c:pt idx="397">
                  <c:v>227.0</c:v>
                </c:pt>
                <c:pt idx="398">
                  <c:v>227.0</c:v>
                </c:pt>
                <c:pt idx="399">
                  <c:v>228.0</c:v>
                </c:pt>
                <c:pt idx="400">
                  <c:v>228.0</c:v>
                </c:pt>
                <c:pt idx="401">
                  <c:v>228.0</c:v>
                </c:pt>
                <c:pt idx="402">
                  <c:v>228.0</c:v>
                </c:pt>
                <c:pt idx="403">
                  <c:v>228.0</c:v>
                </c:pt>
                <c:pt idx="404">
                  <c:v>228.0</c:v>
                </c:pt>
                <c:pt idx="405">
                  <c:v>228.0</c:v>
                </c:pt>
                <c:pt idx="406">
                  <c:v>229.0</c:v>
                </c:pt>
                <c:pt idx="407">
                  <c:v>230.0</c:v>
                </c:pt>
                <c:pt idx="408">
                  <c:v>231.0</c:v>
                </c:pt>
                <c:pt idx="409">
                  <c:v>232.0</c:v>
                </c:pt>
                <c:pt idx="410">
                  <c:v>233.0</c:v>
                </c:pt>
                <c:pt idx="411">
                  <c:v>234.0</c:v>
                </c:pt>
                <c:pt idx="412">
                  <c:v>234.0</c:v>
                </c:pt>
                <c:pt idx="413">
                  <c:v>235.0</c:v>
                </c:pt>
                <c:pt idx="414">
                  <c:v>236.0</c:v>
                </c:pt>
                <c:pt idx="415">
                  <c:v>236.0</c:v>
                </c:pt>
                <c:pt idx="416">
                  <c:v>237.0</c:v>
                </c:pt>
                <c:pt idx="417">
                  <c:v>237.0</c:v>
                </c:pt>
                <c:pt idx="418">
                  <c:v>237.0</c:v>
                </c:pt>
                <c:pt idx="419">
                  <c:v>237.0</c:v>
                </c:pt>
                <c:pt idx="420">
                  <c:v>237.0</c:v>
                </c:pt>
                <c:pt idx="421">
                  <c:v>238.0</c:v>
                </c:pt>
                <c:pt idx="422">
                  <c:v>239.0</c:v>
                </c:pt>
                <c:pt idx="423">
                  <c:v>239.0</c:v>
                </c:pt>
                <c:pt idx="424">
                  <c:v>239.0</c:v>
                </c:pt>
                <c:pt idx="425">
                  <c:v>240.0</c:v>
                </c:pt>
                <c:pt idx="426">
                  <c:v>241.0</c:v>
                </c:pt>
                <c:pt idx="427">
                  <c:v>242.0</c:v>
                </c:pt>
                <c:pt idx="428">
                  <c:v>242.0</c:v>
                </c:pt>
                <c:pt idx="429">
                  <c:v>242.0</c:v>
                </c:pt>
                <c:pt idx="430">
                  <c:v>243.0</c:v>
                </c:pt>
                <c:pt idx="431">
                  <c:v>244.0</c:v>
                </c:pt>
                <c:pt idx="432">
                  <c:v>244.0</c:v>
                </c:pt>
                <c:pt idx="433">
                  <c:v>244.0</c:v>
                </c:pt>
                <c:pt idx="434">
                  <c:v>244.0</c:v>
                </c:pt>
                <c:pt idx="435">
                  <c:v>245.0</c:v>
                </c:pt>
                <c:pt idx="436">
                  <c:v>245.0</c:v>
                </c:pt>
                <c:pt idx="437">
                  <c:v>246.0</c:v>
                </c:pt>
                <c:pt idx="438">
                  <c:v>246.0</c:v>
                </c:pt>
                <c:pt idx="439">
                  <c:v>247.0</c:v>
                </c:pt>
                <c:pt idx="440">
                  <c:v>247.0</c:v>
                </c:pt>
                <c:pt idx="441">
                  <c:v>248.0</c:v>
                </c:pt>
                <c:pt idx="442">
                  <c:v>249.0</c:v>
                </c:pt>
                <c:pt idx="443">
                  <c:v>250.0</c:v>
                </c:pt>
                <c:pt idx="444">
                  <c:v>251.0</c:v>
                </c:pt>
                <c:pt idx="445">
                  <c:v>251.0</c:v>
                </c:pt>
                <c:pt idx="446">
                  <c:v>252.0</c:v>
                </c:pt>
                <c:pt idx="447">
                  <c:v>253.0</c:v>
                </c:pt>
                <c:pt idx="448">
                  <c:v>253.0</c:v>
                </c:pt>
                <c:pt idx="449">
                  <c:v>253.0</c:v>
                </c:pt>
                <c:pt idx="450">
                  <c:v>253.0</c:v>
                </c:pt>
                <c:pt idx="451">
                  <c:v>253.0</c:v>
                </c:pt>
                <c:pt idx="452">
                  <c:v>254.0</c:v>
                </c:pt>
                <c:pt idx="453">
                  <c:v>254.0</c:v>
                </c:pt>
                <c:pt idx="454">
                  <c:v>254.0</c:v>
                </c:pt>
                <c:pt idx="455">
                  <c:v>254.0</c:v>
                </c:pt>
                <c:pt idx="456">
                  <c:v>254.0</c:v>
                </c:pt>
                <c:pt idx="457">
                  <c:v>254.0</c:v>
                </c:pt>
                <c:pt idx="458">
                  <c:v>254.0</c:v>
                </c:pt>
                <c:pt idx="459">
                  <c:v>254.0</c:v>
                </c:pt>
                <c:pt idx="460">
                  <c:v>255.0</c:v>
                </c:pt>
                <c:pt idx="461">
                  <c:v>255.0</c:v>
                </c:pt>
                <c:pt idx="462">
                  <c:v>256.0</c:v>
                </c:pt>
                <c:pt idx="463">
                  <c:v>257.0</c:v>
                </c:pt>
                <c:pt idx="464">
                  <c:v>258.0</c:v>
                </c:pt>
                <c:pt idx="465">
                  <c:v>259.0</c:v>
                </c:pt>
                <c:pt idx="466">
                  <c:v>260.0</c:v>
                </c:pt>
                <c:pt idx="467">
                  <c:v>261.0</c:v>
                </c:pt>
                <c:pt idx="468">
                  <c:v>261.0</c:v>
                </c:pt>
                <c:pt idx="469">
                  <c:v>262.0</c:v>
                </c:pt>
                <c:pt idx="470">
                  <c:v>263.0</c:v>
                </c:pt>
                <c:pt idx="471">
                  <c:v>264.0</c:v>
                </c:pt>
                <c:pt idx="472">
                  <c:v>264.0</c:v>
                </c:pt>
                <c:pt idx="473">
                  <c:v>265.0</c:v>
                </c:pt>
                <c:pt idx="474">
                  <c:v>265.0</c:v>
                </c:pt>
                <c:pt idx="475">
                  <c:v>265.0</c:v>
                </c:pt>
                <c:pt idx="476">
                  <c:v>266.0</c:v>
                </c:pt>
                <c:pt idx="477">
                  <c:v>266.0</c:v>
                </c:pt>
                <c:pt idx="478">
                  <c:v>266.0</c:v>
                </c:pt>
                <c:pt idx="479">
                  <c:v>266.0</c:v>
                </c:pt>
                <c:pt idx="480">
                  <c:v>266.0</c:v>
                </c:pt>
                <c:pt idx="481">
                  <c:v>267.0</c:v>
                </c:pt>
                <c:pt idx="482">
                  <c:v>268.0</c:v>
                </c:pt>
                <c:pt idx="483">
                  <c:v>269.0</c:v>
                </c:pt>
                <c:pt idx="484">
                  <c:v>270.0</c:v>
                </c:pt>
                <c:pt idx="485">
                  <c:v>271.0</c:v>
                </c:pt>
                <c:pt idx="486">
                  <c:v>271.0</c:v>
                </c:pt>
                <c:pt idx="487">
                  <c:v>271.0</c:v>
                </c:pt>
                <c:pt idx="488">
                  <c:v>272.0</c:v>
                </c:pt>
                <c:pt idx="489">
                  <c:v>273.0</c:v>
                </c:pt>
                <c:pt idx="490">
                  <c:v>274.0</c:v>
                </c:pt>
                <c:pt idx="491">
                  <c:v>275.0</c:v>
                </c:pt>
                <c:pt idx="492">
                  <c:v>276.0</c:v>
                </c:pt>
                <c:pt idx="493">
                  <c:v>277.0</c:v>
                </c:pt>
                <c:pt idx="494">
                  <c:v>277.0</c:v>
                </c:pt>
                <c:pt idx="495">
                  <c:v>278.0</c:v>
                </c:pt>
                <c:pt idx="496">
                  <c:v>278.0</c:v>
                </c:pt>
                <c:pt idx="497">
                  <c:v>278.0</c:v>
                </c:pt>
                <c:pt idx="498">
                  <c:v>278.0</c:v>
                </c:pt>
                <c:pt idx="499">
                  <c:v>278.0</c:v>
                </c:pt>
                <c:pt idx="500">
                  <c:v>278.0</c:v>
                </c:pt>
                <c:pt idx="501">
                  <c:v>278.0</c:v>
                </c:pt>
                <c:pt idx="502">
                  <c:v>278.0</c:v>
                </c:pt>
                <c:pt idx="503">
                  <c:v>279.0</c:v>
                </c:pt>
                <c:pt idx="504">
                  <c:v>280.0</c:v>
                </c:pt>
                <c:pt idx="505">
                  <c:v>280.0</c:v>
                </c:pt>
                <c:pt idx="506">
                  <c:v>280.0</c:v>
                </c:pt>
                <c:pt idx="507">
                  <c:v>280.0</c:v>
                </c:pt>
                <c:pt idx="508">
                  <c:v>281.0</c:v>
                </c:pt>
                <c:pt idx="509">
                  <c:v>281.0</c:v>
                </c:pt>
                <c:pt idx="510">
                  <c:v>282.0</c:v>
                </c:pt>
                <c:pt idx="511">
                  <c:v>283.0</c:v>
                </c:pt>
                <c:pt idx="512">
                  <c:v>283.0</c:v>
                </c:pt>
                <c:pt idx="513">
                  <c:v>284.0</c:v>
                </c:pt>
                <c:pt idx="514">
                  <c:v>284.0</c:v>
                </c:pt>
                <c:pt idx="515">
                  <c:v>284.0</c:v>
                </c:pt>
                <c:pt idx="516">
                  <c:v>284.0</c:v>
                </c:pt>
                <c:pt idx="517">
                  <c:v>284.0</c:v>
                </c:pt>
                <c:pt idx="518">
                  <c:v>284.0</c:v>
                </c:pt>
                <c:pt idx="519">
                  <c:v>284.0</c:v>
                </c:pt>
                <c:pt idx="520">
                  <c:v>284.0</c:v>
                </c:pt>
                <c:pt idx="521">
                  <c:v>284.0</c:v>
                </c:pt>
                <c:pt idx="522">
                  <c:v>285.0</c:v>
                </c:pt>
                <c:pt idx="523">
                  <c:v>286.0</c:v>
                </c:pt>
                <c:pt idx="524">
                  <c:v>286.0</c:v>
                </c:pt>
                <c:pt idx="525">
                  <c:v>286.0</c:v>
                </c:pt>
                <c:pt idx="526">
                  <c:v>287.0</c:v>
                </c:pt>
                <c:pt idx="527">
                  <c:v>287.0</c:v>
                </c:pt>
                <c:pt idx="528">
                  <c:v>288.0</c:v>
                </c:pt>
                <c:pt idx="529">
                  <c:v>289.0</c:v>
                </c:pt>
                <c:pt idx="530">
                  <c:v>290.0</c:v>
                </c:pt>
                <c:pt idx="531">
                  <c:v>290.0</c:v>
                </c:pt>
                <c:pt idx="532">
                  <c:v>290.0</c:v>
                </c:pt>
                <c:pt idx="533">
                  <c:v>291.0</c:v>
                </c:pt>
                <c:pt idx="534">
                  <c:v>292.0</c:v>
                </c:pt>
                <c:pt idx="535">
                  <c:v>293.0</c:v>
                </c:pt>
                <c:pt idx="536">
                  <c:v>294.0</c:v>
                </c:pt>
                <c:pt idx="537">
                  <c:v>295.0</c:v>
                </c:pt>
                <c:pt idx="538">
                  <c:v>295.0</c:v>
                </c:pt>
                <c:pt idx="539">
                  <c:v>295.0</c:v>
                </c:pt>
                <c:pt idx="540">
                  <c:v>295.0</c:v>
                </c:pt>
                <c:pt idx="541">
                  <c:v>296.0</c:v>
                </c:pt>
                <c:pt idx="542">
                  <c:v>297.0</c:v>
                </c:pt>
                <c:pt idx="543">
                  <c:v>298.0</c:v>
                </c:pt>
                <c:pt idx="544">
                  <c:v>299.0</c:v>
                </c:pt>
                <c:pt idx="545">
                  <c:v>299.0</c:v>
                </c:pt>
                <c:pt idx="546">
                  <c:v>299.0</c:v>
                </c:pt>
                <c:pt idx="547">
                  <c:v>300.0</c:v>
                </c:pt>
                <c:pt idx="548">
                  <c:v>300.0</c:v>
                </c:pt>
                <c:pt idx="549">
                  <c:v>301.0</c:v>
                </c:pt>
                <c:pt idx="550">
                  <c:v>301.0</c:v>
                </c:pt>
                <c:pt idx="551">
                  <c:v>302.0</c:v>
                </c:pt>
                <c:pt idx="552">
                  <c:v>302.0</c:v>
                </c:pt>
                <c:pt idx="553">
                  <c:v>303.0</c:v>
                </c:pt>
                <c:pt idx="554">
                  <c:v>303.0</c:v>
                </c:pt>
                <c:pt idx="555">
                  <c:v>303.0</c:v>
                </c:pt>
                <c:pt idx="556">
                  <c:v>304.0</c:v>
                </c:pt>
                <c:pt idx="557">
                  <c:v>305.0</c:v>
                </c:pt>
                <c:pt idx="558">
                  <c:v>306.0</c:v>
                </c:pt>
                <c:pt idx="559">
                  <c:v>307.0</c:v>
                </c:pt>
                <c:pt idx="560">
                  <c:v>307.0</c:v>
                </c:pt>
                <c:pt idx="561">
                  <c:v>307.0</c:v>
                </c:pt>
                <c:pt idx="562">
                  <c:v>308.0</c:v>
                </c:pt>
                <c:pt idx="563">
                  <c:v>308.0</c:v>
                </c:pt>
                <c:pt idx="564">
                  <c:v>309.0</c:v>
                </c:pt>
                <c:pt idx="565">
                  <c:v>310.0</c:v>
                </c:pt>
                <c:pt idx="566">
                  <c:v>310.0</c:v>
                </c:pt>
                <c:pt idx="567">
                  <c:v>310.0</c:v>
                </c:pt>
                <c:pt idx="568">
                  <c:v>311.0</c:v>
                </c:pt>
                <c:pt idx="569">
                  <c:v>311.0</c:v>
                </c:pt>
                <c:pt idx="570">
                  <c:v>311.0</c:v>
                </c:pt>
                <c:pt idx="571">
                  <c:v>312.0</c:v>
                </c:pt>
                <c:pt idx="572">
                  <c:v>313.0</c:v>
                </c:pt>
                <c:pt idx="573">
                  <c:v>313.0</c:v>
                </c:pt>
                <c:pt idx="574">
                  <c:v>314.0</c:v>
                </c:pt>
                <c:pt idx="575">
                  <c:v>314.0</c:v>
                </c:pt>
                <c:pt idx="576">
                  <c:v>315.0</c:v>
                </c:pt>
                <c:pt idx="577">
                  <c:v>316.0</c:v>
                </c:pt>
                <c:pt idx="578">
                  <c:v>317.0</c:v>
                </c:pt>
                <c:pt idx="579">
                  <c:v>317.0</c:v>
                </c:pt>
                <c:pt idx="580">
                  <c:v>318.0</c:v>
                </c:pt>
                <c:pt idx="581">
                  <c:v>319.0</c:v>
                </c:pt>
                <c:pt idx="582">
                  <c:v>320.0</c:v>
                </c:pt>
                <c:pt idx="583">
                  <c:v>321.0</c:v>
                </c:pt>
                <c:pt idx="584">
                  <c:v>322.0</c:v>
                </c:pt>
                <c:pt idx="585">
                  <c:v>322.0</c:v>
                </c:pt>
                <c:pt idx="586">
                  <c:v>322.0</c:v>
                </c:pt>
                <c:pt idx="587">
                  <c:v>323.0</c:v>
                </c:pt>
                <c:pt idx="588">
                  <c:v>323.0</c:v>
                </c:pt>
                <c:pt idx="589">
                  <c:v>324.0</c:v>
                </c:pt>
                <c:pt idx="590">
                  <c:v>325.0</c:v>
                </c:pt>
                <c:pt idx="591">
                  <c:v>325.0</c:v>
                </c:pt>
                <c:pt idx="592">
                  <c:v>325.0</c:v>
                </c:pt>
                <c:pt idx="593">
                  <c:v>325.0</c:v>
                </c:pt>
                <c:pt idx="594">
                  <c:v>325.0</c:v>
                </c:pt>
                <c:pt idx="595">
                  <c:v>325.0</c:v>
                </c:pt>
                <c:pt idx="596">
                  <c:v>325.0</c:v>
                </c:pt>
                <c:pt idx="597">
                  <c:v>325.0</c:v>
                </c:pt>
                <c:pt idx="598">
                  <c:v>326.0</c:v>
                </c:pt>
                <c:pt idx="599">
                  <c:v>327.0</c:v>
                </c:pt>
                <c:pt idx="600">
                  <c:v>328.0</c:v>
                </c:pt>
                <c:pt idx="601">
                  <c:v>328.0</c:v>
                </c:pt>
                <c:pt idx="602">
                  <c:v>328.0</c:v>
                </c:pt>
                <c:pt idx="603">
                  <c:v>328.0</c:v>
                </c:pt>
                <c:pt idx="604">
                  <c:v>328.0</c:v>
                </c:pt>
                <c:pt idx="605">
                  <c:v>329.0</c:v>
                </c:pt>
                <c:pt idx="606">
                  <c:v>330.0</c:v>
                </c:pt>
                <c:pt idx="607">
                  <c:v>331.0</c:v>
                </c:pt>
                <c:pt idx="608">
                  <c:v>331.0</c:v>
                </c:pt>
                <c:pt idx="609">
                  <c:v>331.0</c:v>
                </c:pt>
                <c:pt idx="610">
                  <c:v>331.0</c:v>
                </c:pt>
                <c:pt idx="611">
                  <c:v>332.0</c:v>
                </c:pt>
                <c:pt idx="612">
                  <c:v>332.0</c:v>
                </c:pt>
                <c:pt idx="613">
                  <c:v>332.0</c:v>
                </c:pt>
                <c:pt idx="614">
                  <c:v>332.0</c:v>
                </c:pt>
                <c:pt idx="615">
                  <c:v>332.0</c:v>
                </c:pt>
                <c:pt idx="616">
                  <c:v>332.0</c:v>
                </c:pt>
                <c:pt idx="617">
                  <c:v>332.0</c:v>
                </c:pt>
                <c:pt idx="618">
                  <c:v>332.0</c:v>
                </c:pt>
                <c:pt idx="619">
                  <c:v>332.0</c:v>
                </c:pt>
                <c:pt idx="620">
                  <c:v>332.0</c:v>
                </c:pt>
                <c:pt idx="621">
                  <c:v>332.0</c:v>
                </c:pt>
                <c:pt idx="622">
                  <c:v>332.0</c:v>
                </c:pt>
                <c:pt idx="623">
                  <c:v>333.0</c:v>
                </c:pt>
                <c:pt idx="624">
                  <c:v>334.0</c:v>
                </c:pt>
                <c:pt idx="625">
                  <c:v>335.0</c:v>
                </c:pt>
                <c:pt idx="626">
                  <c:v>336.0</c:v>
                </c:pt>
                <c:pt idx="627">
                  <c:v>337.0</c:v>
                </c:pt>
                <c:pt idx="628">
                  <c:v>338.0</c:v>
                </c:pt>
                <c:pt idx="629">
                  <c:v>339.0</c:v>
                </c:pt>
                <c:pt idx="630">
                  <c:v>340.0</c:v>
                </c:pt>
                <c:pt idx="631">
                  <c:v>341.0</c:v>
                </c:pt>
                <c:pt idx="632">
                  <c:v>341.0</c:v>
                </c:pt>
                <c:pt idx="633">
                  <c:v>341.0</c:v>
                </c:pt>
                <c:pt idx="634">
                  <c:v>341.0</c:v>
                </c:pt>
                <c:pt idx="635">
                  <c:v>342.0</c:v>
                </c:pt>
                <c:pt idx="636">
                  <c:v>342.0</c:v>
                </c:pt>
                <c:pt idx="637">
                  <c:v>342.0</c:v>
                </c:pt>
                <c:pt idx="638">
                  <c:v>342.0</c:v>
                </c:pt>
                <c:pt idx="639">
                  <c:v>342.0</c:v>
                </c:pt>
                <c:pt idx="640">
                  <c:v>342.0</c:v>
                </c:pt>
                <c:pt idx="641">
                  <c:v>342.0</c:v>
                </c:pt>
                <c:pt idx="642">
                  <c:v>343.0</c:v>
                </c:pt>
                <c:pt idx="643">
                  <c:v>343.0</c:v>
                </c:pt>
                <c:pt idx="644">
                  <c:v>344.0</c:v>
                </c:pt>
                <c:pt idx="645">
                  <c:v>345.0</c:v>
                </c:pt>
                <c:pt idx="646">
                  <c:v>346.0</c:v>
                </c:pt>
                <c:pt idx="647">
                  <c:v>346.0</c:v>
                </c:pt>
                <c:pt idx="648">
                  <c:v>347.0</c:v>
                </c:pt>
                <c:pt idx="649">
                  <c:v>348.0</c:v>
                </c:pt>
                <c:pt idx="650">
                  <c:v>349.0</c:v>
                </c:pt>
                <c:pt idx="651">
                  <c:v>349.0</c:v>
                </c:pt>
                <c:pt idx="652">
                  <c:v>350.0</c:v>
                </c:pt>
                <c:pt idx="653">
                  <c:v>351.0</c:v>
                </c:pt>
                <c:pt idx="654">
                  <c:v>352.0</c:v>
                </c:pt>
                <c:pt idx="655">
                  <c:v>353.0</c:v>
                </c:pt>
                <c:pt idx="656">
                  <c:v>354.0</c:v>
                </c:pt>
                <c:pt idx="657">
                  <c:v>354.0</c:v>
                </c:pt>
                <c:pt idx="658">
                  <c:v>355.0</c:v>
                </c:pt>
                <c:pt idx="659">
                  <c:v>356.0</c:v>
                </c:pt>
                <c:pt idx="660">
                  <c:v>357.0</c:v>
                </c:pt>
                <c:pt idx="661">
                  <c:v>358.0</c:v>
                </c:pt>
                <c:pt idx="662">
                  <c:v>358.0</c:v>
                </c:pt>
                <c:pt idx="663">
                  <c:v>359.0</c:v>
                </c:pt>
                <c:pt idx="664">
                  <c:v>359.0</c:v>
                </c:pt>
                <c:pt idx="665">
                  <c:v>360.0</c:v>
                </c:pt>
                <c:pt idx="666">
                  <c:v>360.0</c:v>
                </c:pt>
                <c:pt idx="667">
                  <c:v>360.0</c:v>
                </c:pt>
                <c:pt idx="668">
                  <c:v>360.0</c:v>
                </c:pt>
                <c:pt idx="669">
                  <c:v>360.0</c:v>
                </c:pt>
                <c:pt idx="670">
                  <c:v>361.0</c:v>
                </c:pt>
                <c:pt idx="671">
                  <c:v>362.0</c:v>
                </c:pt>
                <c:pt idx="672">
                  <c:v>363.0</c:v>
                </c:pt>
                <c:pt idx="673">
                  <c:v>363.0</c:v>
                </c:pt>
                <c:pt idx="674">
                  <c:v>363.0</c:v>
                </c:pt>
                <c:pt idx="675">
                  <c:v>363.0</c:v>
                </c:pt>
                <c:pt idx="676">
                  <c:v>364.0</c:v>
                </c:pt>
                <c:pt idx="677">
                  <c:v>364.0</c:v>
                </c:pt>
                <c:pt idx="678">
                  <c:v>364.0</c:v>
                </c:pt>
                <c:pt idx="679">
                  <c:v>364.0</c:v>
                </c:pt>
                <c:pt idx="680">
                  <c:v>364.0</c:v>
                </c:pt>
                <c:pt idx="681">
                  <c:v>364.0</c:v>
                </c:pt>
                <c:pt idx="682">
                  <c:v>364.0</c:v>
                </c:pt>
                <c:pt idx="683">
                  <c:v>364.0</c:v>
                </c:pt>
                <c:pt idx="684">
                  <c:v>364.0</c:v>
                </c:pt>
                <c:pt idx="685">
                  <c:v>365.0</c:v>
                </c:pt>
                <c:pt idx="686">
                  <c:v>365.0</c:v>
                </c:pt>
                <c:pt idx="687">
                  <c:v>365.0</c:v>
                </c:pt>
                <c:pt idx="688">
                  <c:v>366.0</c:v>
                </c:pt>
                <c:pt idx="689">
                  <c:v>367.0</c:v>
                </c:pt>
                <c:pt idx="690">
                  <c:v>367.0</c:v>
                </c:pt>
                <c:pt idx="691">
                  <c:v>367.0</c:v>
                </c:pt>
                <c:pt idx="692">
                  <c:v>368.0</c:v>
                </c:pt>
                <c:pt idx="693">
                  <c:v>369.0</c:v>
                </c:pt>
                <c:pt idx="694">
                  <c:v>369.0</c:v>
                </c:pt>
                <c:pt idx="695">
                  <c:v>370.0</c:v>
                </c:pt>
                <c:pt idx="696">
                  <c:v>371.0</c:v>
                </c:pt>
                <c:pt idx="697">
                  <c:v>372.0</c:v>
                </c:pt>
                <c:pt idx="698">
                  <c:v>373.0</c:v>
                </c:pt>
                <c:pt idx="699">
                  <c:v>373.0</c:v>
                </c:pt>
                <c:pt idx="700">
                  <c:v>374.0</c:v>
                </c:pt>
                <c:pt idx="701">
                  <c:v>374.0</c:v>
                </c:pt>
                <c:pt idx="702">
                  <c:v>375.0</c:v>
                </c:pt>
                <c:pt idx="703">
                  <c:v>375.0</c:v>
                </c:pt>
                <c:pt idx="704">
                  <c:v>375.0</c:v>
                </c:pt>
                <c:pt idx="705">
                  <c:v>376.0</c:v>
                </c:pt>
                <c:pt idx="706">
                  <c:v>376.0</c:v>
                </c:pt>
                <c:pt idx="707">
                  <c:v>376.0</c:v>
                </c:pt>
                <c:pt idx="708">
                  <c:v>376.0</c:v>
                </c:pt>
                <c:pt idx="709">
                  <c:v>376.0</c:v>
                </c:pt>
                <c:pt idx="710">
                  <c:v>376.0</c:v>
                </c:pt>
                <c:pt idx="711">
                  <c:v>376.0</c:v>
                </c:pt>
                <c:pt idx="712">
                  <c:v>377.0</c:v>
                </c:pt>
                <c:pt idx="713">
                  <c:v>377.0</c:v>
                </c:pt>
                <c:pt idx="714">
                  <c:v>377.0</c:v>
                </c:pt>
                <c:pt idx="715">
                  <c:v>377.0</c:v>
                </c:pt>
                <c:pt idx="716">
                  <c:v>377.0</c:v>
                </c:pt>
                <c:pt idx="717">
                  <c:v>377.0</c:v>
                </c:pt>
                <c:pt idx="718">
                  <c:v>378.0</c:v>
                </c:pt>
                <c:pt idx="719">
                  <c:v>379.0</c:v>
                </c:pt>
                <c:pt idx="720">
                  <c:v>380.0</c:v>
                </c:pt>
                <c:pt idx="721">
                  <c:v>381.0</c:v>
                </c:pt>
                <c:pt idx="722">
                  <c:v>382.0</c:v>
                </c:pt>
                <c:pt idx="723">
                  <c:v>382.0</c:v>
                </c:pt>
                <c:pt idx="724">
                  <c:v>382.0</c:v>
                </c:pt>
                <c:pt idx="725">
                  <c:v>382.0</c:v>
                </c:pt>
                <c:pt idx="726">
                  <c:v>383.0</c:v>
                </c:pt>
                <c:pt idx="727">
                  <c:v>383.0</c:v>
                </c:pt>
                <c:pt idx="728">
                  <c:v>383.0</c:v>
                </c:pt>
                <c:pt idx="729">
                  <c:v>384.0</c:v>
                </c:pt>
                <c:pt idx="730">
                  <c:v>385.0</c:v>
                </c:pt>
                <c:pt idx="731">
                  <c:v>385.0</c:v>
                </c:pt>
                <c:pt idx="732">
                  <c:v>385.0</c:v>
                </c:pt>
                <c:pt idx="733">
                  <c:v>386.0</c:v>
                </c:pt>
                <c:pt idx="734">
                  <c:v>387.0</c:v>
                </c:pt>
                <c:pt idx="735">
                  <c:v>388.0</c:v>
                </c:pt>
                <c:pt idx="736">
                  <c:v>389.0</c:v>
                </c:pt>
                <c:pt idx="737">
                  <c:v>390.0</c:v>
                </c:pt>
                <c:pt idx="738">
                  <c:v>391.0</c:v>
                </c:pt>
                <c:pt idx="739">
                  <c:v>392.0</c:v>
                </c:pt>
                <c:pt idx="740">
                  <c:v>393.0</c:v>
                </c:pt>
                <c:pt idx="741">
                  <c:v>394.0</c:v>
                </c:pt>
                <c:pt idx="742">
                  <c:v>394.0</c:v>
                </c:pt>
                <c:pt idx="743">
                  <c:v>394.0</c:v>
                </c:pt>
                <c:pt idx="744">
                  <c:v>394.0</c:v>
                </c:pt>
                <c:pt idx="745">
                  <c:v>394.0</c:v>
                </c:pt>
                <c:pt idx="746">
                  <c:v>394.0</c:v>
                </c:pt>
                <c:pt idx="747">
                  <c:v>394.0</c:v>
                </c:pt>
                <c:pt idx="748">
                  <c:v>395.0</c:v>
                </c:pt>
                <c:pt idx="749">
                  <c:v>396.0</c:v>
                </c:pt>
                <c:pt idx="750">
                  <c:v>397.0</c:v>
                </c:pt>
                <c:pt idx="751">
                  <c:v>398.0</c:v>
                </c:pt>
                <c:pt idx="752">
                  <c:v>399.0</c:v>
                </c:pt>
                <c:pt idx="753">
                  <c:v>399.0</c:v>
                </c:pt>
                <c:pt idx="754">
                  <c:v>400.0</c:v>
                </c:pt>
                <c:pt idx="755">
                  <c:v>400.0</c:v>
                </c:pt>
                <c:pt idx="756">
                  <c:v>400.0</c:v>
                </c:pt>
                <c:pt idx="757">
                  <c:v>400.0</c:v>
                </c:pt>
                <c:pt idx="758">
                  <c:v>400.0</c:v>
                </c:pt>
                <c:pt idx="759">
                  <c:v>401.0</c:v>
                </c:pt>
                <c:pt idx="760">
                  <c:v>402.0</c:v>
                </c:pt>
                <c:pt idx="761">
                  <c:v>402.0</c:v>
                </c:pt>
                <c:pt idx="762">
                  <c:v>403.0</c:v>
                </c:pt>
                <c:pt idx="763">
                  <c:v>404.0</c:v>
                </c:pt>
                <c:pt idx="764">
                  <c:v>405.0</c:v>
                </c:pt>
                <c:pt idx="765">
                  <c:v>406.0</c:v>
                </c:pt>
                <c:pt idx="766">
                  <c:v>406.0</c:v>
                </c:pt>
                <c:pt idx="767">
                  <c:v>407.0</c:v>
                </c:pt>
                <c:pt idx="768">
                  <c:v>407.0</c:v>
                </c:pt>
                <c:pt idx="769">
                  <c:v>408.0</c:v>
                </c:pt>
                <c:pt idx="770">
                  <c:v>409.0</c:v>
                </c:pt>
                <c:pt idx="771">
                  <c:v>409.0</c:v>
                </c:pt>
                <c:pt idx="772">
                  <c:v>410.0</c:v>
                </c:pt>
                <c:pt idx="773">
                  <c:v>411.0</c:v>
                </c:pt>
                <c:pt idx="774">
                  <c:v>411.0</c:v>
                </c:pt>
                <c:pt idx="775">
                  <c:v>412.0</c:v>
                </c:pt>
                <c:pt idx="776">
                  <c:v>413.0</c:v>
                </c:pt>
                <c:pt idx="777">
                  <c:v>414.0</c:v>
                </c:pt>
                <c:pt idx="778">
                  <c:v>415.0</c:v>
                </c:pt>
                <c:pt idx="779">
                  <c:v>416.0</c:v>
                </c:pt>
                <c:pt idx="780">
                  <c:v>417.0</c:v>
                </c:pt>
                <c:pt idx="781">
                  <c:v>417.0</c:v>
                </c:pt>
                <c:pt idx="782">
                  <c:v>418.0</c:v>
                </c:pt>
                <c:pt idx="783">
                  <c:v>419.0</c:v>
                </c:pt>
                <c:pt idx="784">
                  <c:v>420.0</c:v>
                </c:pt>
                <c:pt idx="785">
                  <c:v>421.0</c:v>
                </c:pt>
                <c:pt idx="786">
                  <c:v>421.0</c:v>
                </c:pt>
                <c:pt idx="787">
                  <c:v>422.0</c:v>
                </c:pt>
                <c:pt idx="788">
                  <c:v>422.0</c:v>
                </c:pt>
                <c:pt idx="789">
                  <c:v>422.0</c:v>
                </c:pt>
                <c:pt idx="790">
                  <c:v>423.0</c:v>
                </c:pt>
                <c:pt idx="791">
                  <c:v>423.0</c:v>
                </c:pt>
                <c:pt idx="792">
                  <c:v>424.0</c:v>
                </c:pt>
                <c:pt idx="793">
                  <c:v>424.0</c:v>
                </c:pt>
                <c:pt idx="794">
                  <c:v>425.0</c:v>
                </c:pt>
                <c:pt idx="795">
                  <c:v>426.0</c:v>
                </c:pt>
                <c:pt idx="796">
                  <c:v>427.0</c:v>
                </c:pt>
                <c:pt idx="797">
                  <c:v>428.0</c:v>
                </c:pt>
                <c:pt idx="798">
                  <c:v>429.0</c:v>
                </c:pt>
                <c:pt idx="799">
                  <c:v>430.0</c:v>
                </c:pt>
                <c:pt idx="800">
                  <c:v>431.0</c:v>
                </c:pt>
                <c:pt idx="801">
                  <c:v>431.0</c:v>
                </c:pt>
                <c:pt idx="802">
                  <c:v>431.0</c:v>
                </c:pt>
                <c:pt idx="803">
                  <c:v>432.0</c:v>
                </c:pt>
                <c:pt idx="804">
                  <c:v>433.0</c:v>
                </c:pt>
                <c:pt idx="805">
                  <c:v>433.0</c:v>
                </c:pt>
                <c:pt idx="806">
                  <c:v>434.0</c:v>
                </c:pt>
                <c:pt idx="807">
                  <c:v>434.0</c:v>
                </c:pt>
                <c:pt idx="808">
                  <c:v>434.0</c:v>
                </c:pt>
                <c:pt idx="809">
                  <c:v>435.0</c:v>
                </c:pt>
                <c:pt idx="810">
                  <c:v>436.0</c:v>
                </c:pt>
                <c:pt idx="811">
                  <c:v>436.0</c:v>
                </c:pt>
                <c:pt idx="812">
                  <c:v>437.0</c:v>
                </c:pt>
                <c:pt idx="813">
                  <c:v>438.0</c:v>
                </c:pt>
                <c:pt idx="814">
                  <c:v>439.0</c:v>
                </c:pt>
                <c:pt idx="815">
                  <c:v>440.0</c:v>
                </c:pt>
                <c:pt idx="816">
                  <c:v>441.0</c:v>
                </c:pt>
                <c:pt idx="817">
                  <c:v>442.0</c:v>
                </c:pt>
                <c:pt idx="818">
                  <c:v>443.0</c:v>
                </c:pt>
                <c:pt idx="819">
                  <c:v>444.0</c:v>
                </c:pt>
                <c:pt idx="820">
                  <c:v>444.0</c:v>
                </c:pt>
                <c:pt idx="821">
                  <c:v>444.0</c:v>
                </c:pt>
                <c:pt idx="822">
                  <c:v>445.0</c:v>
                </c:pt>
                <c:pt idx="823">
                  <c:v>446.0</c:v>
                </c:pt>
                <c:pt idx="824">
                  <c:v>446.0</c:v>
                </c:pt>
                <c:pt idx="825">
                  <c:v>447.0</c:v>
                </c:pt>
                <c:pt idx="826">
                  <c:v>447.0</c:v>
                </c:pt>
                <c:pt idx="827">
                  <c:v>447.0</c:v>
                </c:pt>
                <c:pt idx="828">
                  <c:v>448.0</c:v>
                </c:pt>
                <c:pt idx="829">
                  <c:v>449.0</c:v>
                </c:pt>
                <c:pt idx="830">
                  <c:v>449.0</c:v>
                </c:pt>
                <c:pt idx="831">
                  <c:v>450.0</c:v>
                </c:pt>
                <c:pt idx="832">
                  <c:v>450.0</c:v>
                </c:pt>
                <c:pt idx="833">
                  <c:v>450.0</c:v>
                </c:pt>
                <c:pt idx="834">
                  <c:v>450.0</c:v>
                </c:pt>
                <c:pt idx="835">
                  <c:v>450.0</c:v>
                </c:pt>
                <c:pt idx="836">
                  <c:v>450.0</c:v>
                </c:pt>
                <c:pt idx="837">
                  <c:v>450.0</c:v>
                </c:pt>
                <c:pt idx="838">
                  <c:v>450.0</c:v>
                </c:pt>
                <c:pt idx="839">
                  <c:v>450.0</c:v>
                </c:pt>
                <c:pt idx="840">
                  <c:v>450.0</c:v>
                </c:pt>
                <c:pt idx="841">
                  <c:v>450.0</c:v>
                </c:pt>
                <c:pt idx="842">
                  <c:v>450.0</c:v>
                </c:pt>
                <c:pt idx="843">
                  <c:v>450.0</c:v>
                </c:pt>
                <c:pt idx="844">
                  <c:v>450.0</c:v>
                </c:pt>
                <c:pt idx="845">
                  <c:v>451.0</c:v>
                </c:pt>
                <c:pt idx="846">
                  <c:v>452.0</c:v>
                </c:pt>
                <c:pt idx="847">
                  <c:v>452.0</c:v>
                </c:pt>
                <c:pt idx="848">
                  <c:v>452.0</c:v>
                </c:pt>
                <c:pt idx="849">
                  <c:v>452.0</c:v>
                </c:pt>
                <c:pt idx="850">
                  <c:v>453.0</c:v>
                </c:pt>
                <c:pt idx="851">
                  <c:v>454.0</c:v>
                </c:pt>
                <c:pt idx="852">
                  <c:v>454.0</c:v>
                </c:pt>
                <c:pt idx="853">
                  <c:v>454.0</c:v>
                </c:pt>
                <c:pt idx="854">
                  <c:v>455.0</c:v>
                </c:pt>
                <c:pt idx="855">
                  <c:v>455.0</c:v>
                </c:pt>
                <c:pt idx="856">
                  <c:v>456.0</c:v>
                </c:pt>
                <c:pt idx="857">
                  <c:v>456.0</c:v>
                </c:pt>
                <c:pt idx="858">
                  <c:v>456.0</c:v>
                </c:pt>
                <c:pt idx="859">
                  <c:v>456.0</c:v>
                </c:pt>
                <c:pt idx="860">
                  <c:v>457.0</c:v>
                </c:pt>
                <c:pt idx="861">
                  <c:v>458.0</c:v>
                </c:pt>
                <c:pt idx="862">
                  <c:v>458.0</c:v>
                </c:pt>
                <c:pt idx="863">
                  <c:v>458.0</c:v>
                </c:pt>
                <c:pt idx="864">
                  <c:v>459.0</c:v>
                </c:pt>
                <c:pt idx="865">
                  <c:v>459.0</c:v>
                </c:pt>
                <c:pt idx="866">
                  <c:v>459.0</c:v>
                </c:pt>
                <c:pt idx="867">
                  <c:v>460.0</c:v>
                </c:pt>
                <c:pt idx="868">
                  <c:v>461.0</c:v>
                </c:pt>
                <c:pt idx="869">
                  <c:v>462.0</c:v>
                </c:pt>
                <c:pt idx="870">
                  <c:v>463.0</c:v>
                </c:pt>
                <c:pt idx="871">
                  <c:v>464.0</c:v>
                </c:pt>
                <c:pt idx="872">
                  <c:v>465.0</c:v>
                </c:pt>
                <c:pt idx="873">
                  <c:v>466.0</c:v>
                </c:pt>
                <c:pt idx="874">
                  <c:v>466.0</c:v>
                </c:pt>
                <c:pt idx="875">
                  <c:v>467.0</c:v>
                </c:pt>
                <c:pt idx="876">
                  <c:v>467.0</c:v>
                </c:pt>
                <c:pt idx="877">
                  <c:v>468.0</c:v>
                </c:pt>
                <c:pt idx="878">
                  <c:v>469.0</c:v>
                </c:pt>
                <c:pt idx="879">
                  <c:v>470.0</c:v>
                </c:pt>
                <c:pt idx="880">
                  <c:v>470.0</c:v>
                </c:pt>
                <c:pt idx="881">
                  <c:v>471.0</c:v>
                </c:pt>
                <c:pt idx="882">
                  <c:v>471.0</c:v>
                </c:pt>
                <c:pt idx="883">
                  <c:v>471.0</c:v>
                </c:pt>
                <c:pt idx="884">
                  <c:v>472.0</c:v>
                </c:pt>
                <c:pt idx="885">
                  <c:v>473.0</c:v>
                </c:pt>
                <c:pt idx="886">
                  <c:v>474.0</c:v>
                </c:pt>
                <c:pt idx="887">
                  <c:v>474.0</c:v>
                </c:pt>
                <c:pt idx="888">
                  <c:v>475.0</c:v>
                </c:pt>
                <c:pt idx="889">
                  <c:v>476.0</c:v>
                </c:pt>
                <c:pt idx="890">
                  <c:v>476.0</c:v>
                </c:pt>
                <c:pt idx="891">
                  <c:v>476.0</c:v>
                </c:pt>
                <c:pt idx="892">
                  <c:v>477.0</c:v>
                </c:pt>
                <c:pt idx="893">
                  <c:v>478.0</c:v>
                </c:pt>
                <c:pt idx="894">
                  <c:v>479.0</c:v>
                </c:pt>
                <c:pt idx="895">
                  <c:v>479.0</c:v>
                </c:pt>
                <c:pt idx="896">
                  <c:v>479.0</c:v>
                </c:pt>
                <c:pt idx="897">
                  <c:v>480.0</c:v>
                </c:pt>
                <c:pt idx="898">
                  <c:v>480.0</c:v>
                </c:pt>
                <c:pt idx="899">
                  <c:v>481.0</c:v>
                </c:pt>
                <c:pt idx="900">
                  <c:v>481.0</c:v>
                </c:pt>
                <c:pt idx="901">
                  <c:v>482.0</c:v>
                </c:pt>
                <c:pt idx="902">
                  <c:v>483.0</c:v>
                </c:pt>
                <c:pt idx="903">
                  <c:v>483.0</c:v>
                </c:pt>
                <c:pt idx="904">
                  <c:v>483.0</c:v>
                </c:pt>
                <c:pt idx="905">
                  <c:v>483.0</c:v>
                </c:pt>
                <c:pt idx="906">
                  <c:v>483.0</c:v>
                </c:pt>
                <c:pt idx="907">
                  <c:v>483.0</c:v>
                </c:pt>
                <c:pt idx="908">
                  <c:v>484.0</c:v>
                </c:pt>
                <c:pt idx="909">
                  <c:v>485.0</c:v>
                </c:pt>
                <c:pt idx="910">
                  <c:v>486.0</c:v>
                </c:pt>
                <c:pt idx="911">
                  <c:v>487.0</c:v>
                </c:pt>
                <c:pt idx="912">
                  <c:v>488.0</c:v>
                </c:pt>
                <c:pt idx="913">
                  <c:v>488.0</c:v>
                </c:pt>
                <c:pt idx="914">
                  <c:v>488.0</c:v>
                </c:pt>
                <c:pt idx="915">
                  <c:v>488.0</c:v>
                </c:pt>
                <c:pt idx="916">
                  <c:v>489.0</c:v>
                </c:pt>
                <c:pt idx="917">
                  <c:v>490.0</c:v>
                </c:pt>
                <c:pt idx="918">
                  <c:v>490.0</c:v>
                </c:pt>
                <c:pt idx="919">
                  <c:v>490.0</c:v>
                </c:pt>
                <c:pt idx="920">
                  <c:v>490.0</c:v>
                </c:pt>
                <c:pt idx="921">
                  <c:v>491.0</c:v>
                </c:pt>
                <c:pt idx="922">
                  <c:v>491.0</c:v>
                </c:pt>
                <c:pt idx="923">
                  <c:v>492.0</c:v>
                </c:pt>
                <c:pt idx="924">
                  <c:v>493.0</c:v>
                </c:pt>
                <c:pt idx="925">
                  <c:v>493.0</c:v>
                </c:pt>
                <c:pt idx="926">
                  <c:v>494.0</c:v>
                </c:pt>
                <c:pt idx="927">
                  <c:v>494.0</c:v>
                </c:pt>
                <c:pt idx="928">
                  <c:v>494.0</c:v>
                </c:pt>
                <c:pt idx="929">
                  <c:v>495.0</c:v>
                </c:pt>
                <c:pt idx="930">
                  <c:v>495.0</c:v>
                </c:pt>
                <c:pt idx="931">
                  <c:v>495.0</c:v>
                </c:pt>
                <c:pt idx="932">
                  <c:v>495.0</c:v>
                </c:pt>
                <c:pt idx="933">
                  <c:v>495.0</c:v>
                </c:pt>
                <c:pt idx="934">
                  <c:v>495.0</c:v>
                </c:pt>
                <c:pt idx="935">
                  <c:v>495.0</c:v>
                </c:pt>
                <c:pt idx="936">
                  <c:v>495.0</c:v>
                </c:pt>
                <c:pt idx="937">
                  <c:v>495.0</c:v>
                </c:pt>
                <c:pt idx="938">
                  <c:v>496.0</c:v>
                </c:pt>
                <c:pt idx="939">
                  <c:v>496.0</c:v>
                </c:pt>
                <c:pt idx="940">
                  <c:v>496.0</c:v>
                </c:pt>
                <c:pt idx="941">
                  <c:v>497.0</c:v>
                </c:pt>
                <c:pt idx="942">
                  <c:v>498.0</c:v>
                </c:pt>
                <c:pt idx="943">
                  <c:v>498.0</c:v>
                </c:pt>
                <c:pt idx="944">
                  <c:v>499.0</c:v>
                </c:pt>
                <c:pt idx="945">
                  <c:v>499.0</c:v>
                </c:pt>
                <c:pt idx="946">
                  <c:v>500.0</c:v>
                </c:pt>
                <c:pt idx="947">
                  <c:v>500.0</c:v>
                </c:pt>
                <c:pt idx="948">
                  <c:v>501.0</c:v>
                </c:pt>
                <c:pt idx="949">
                  <c:v>502.0</c:v>
                </c:pt>
                <c:pt idx="950">
                  <c:v>503.0</c:v>
                </c:pt>
                <c:pt idx="951">
                  <c:v>504.0</c:v>
                </c:pt>
                <c:pt idx="952">
                  <c:v>505.0</c:v>
                </c:pt>
                <c:pt idx="953">
                  <c:v>506.0</c:v>
                </c:pt>
                <c:pt idx="954">
                  <c:v>507.0</c:v>
                </c:pt>
                <c:pt idx="955">
                  <c:v>508.0</c:v>
                </c:pt>
                <c:pt idx="956">
                  <c:v>509.0</c:v>
                </c:pt>
                <c:pt idx="957">
                  <c:v>509.0</c:v>
                </c:pt>
                <c:pt idx="958">
                  <c:v>509.0</c:v>
                </c:pt>
                <c:pt idx="959">
                  <c:v>510.0</c:v>
                </c:pt>
                <c:pt idx="960">
                  <c:v>510.0</c:v>
                </c:pt>
                <c:pt idx="961">
                  <c:v>510.0</c:v>
                </c:pt>
                <c:pt idx="962">
                  <c:v>510.0</c:v>
                </c:pt>
                <c:pt idx="963">
                  <c:v>511.0</c:v>
                </c:pt>
                <c:pt idx="964">
                  <c:v>511.0</c:v>
                </c:pt>
                <c:pt idx="965">
                  <c:v>511.0</c:v>
                </c:pt>
                <c:pt idx="966">
                  <c:v>511.0</c:v>
                </c:pt>
                <c:pt idx="967">
                  <c:v>512.0</c:v>
                </c:pt>
                <c:pt idx="968">
                  <c:v>512.0</c:v>
                </c:pt>
                <c:pt idx="969">
                  <c:v>512.0</c:v>
                </c:pt>
                <c:pt idx="970">
                  <c:v>512.0</c:v>
                </c:pt>
                <c:pt idx="971">
                  <c:v>512.0</c:v>
                </c:pt>
                <c:pt idx="972">
                  <c:v>513.0</c:v>
                </c:pt>
                <c:pt idx="973">
                  <c:v>513.0</c:v>
                </c:pt>
                <c:pt idx="974">
                  <c:v>514.0</c:v>
                </c:pt>
                <c:pt idx="975">
                  <c:v>515.0</c:v>
                </c:pt>
                <c:pt idx="976">
                  <c:v>515.0</c:v>
                </c:pt>
                <c:pt idx="977">
                  <c:v>516.0</c:v>
                </c:pt>
                <c:pt idx="978">
                  <c:v>516.0</c:v>
                </c:pt>
                <c:pt idx="979">
                  <c:v>516.0</c:v>
                </c:pt>
                <c:pt idx="980">
                  <c:v>516.0</c:v>
                </c:pt>
                <c:pt idx="981">
                  <c:v>517.0</c:v>
                </c:pt>
                <c:pt idx="982">
                  <c:v>517.0</c:v>
                </c:pt>
                <c:pt idx="983">
                  <c:v>518.0</c:v>
                </c:pt>
                <c:pt idx="984">
                  <c:v>518.0</c:v>
                </c:pt>
                <c:pt idx="985">
                  <c:v>518.0</c:v>
                </c:pt>
                <c:pt idx="986">
                  <c:v>518.0</c:v>
                </c:pt>
                <c:pt idx="987">
                  <c:v>518.0</c:v>
                </c:pt>
                <c:pt idx="988">
                  <c:v>519.0</c:v>
                </c:pt>
                <c:pt idx="989">
                  <c:v>519.0</c:v>
                </c:pt>
                <c:pt idx="990">
                  <c:v>519.0</c:v>
                </c:pt>
                <c:pt idx="991">
                  <c:v>519.0</c:v>
                </c:pt>
                <c:pt idx="992">
                  <c:v>520.0</c:v>
                </c:pt>
                <c:pt idx="993">
                  <c:v>520.0</c:v>
                </c:pt>
                <c:pt idx="994">
                  <c:v>521.0</c:v>
                </c:pt>
                <c:pt idx="995">
                  <c:v>522.0</c:v>
                </c:pt>
                <c:pt idx="996">
                  <c:v>522.0</c:v>
                </c:pt>
                <c:pt idx="997">
                  <c:v>522.0</c:v>
                </c:pt>
                <c:pt idx="998">
                  <c:v>523.0</c:v>
                </c:pt>
                <c:pt idx="999">
                  <c:v>523.0</c:v>
                </c:pt>
                <c:pt idx="1000">
                  <c:v>524.0</c:v>
                </c:pt>
                <c:pt idx="1001">
                  <c:v>525.0</c:v>
                </c:pt>
                <c:pt idx="1002">
                  <c:v>526.0</c:v>
                </c:pt>
                <c:pt idx="1003">
                  <c:v>527.0</c:v>
                </c:pt>
                <c:pt idx="1004">
                  <c:v>528.0</c:v>
                </c:pt>
                <c:pt idx="1005">
                  <c:v>529.0</c:v>
                </c:pt>
                <c:pt idx="1006">
                  <c:v>529.0</c:v>
                </c:pt>
                <c:pt idx="1007">
                  <c:v>530.0</c:v>
                </c:pt>
                <c:pt idx="1008">
                  <c:v>531.0</c:v>
                </c:pt>
                <c:pt idx="1009">
                  <c:v>532.0</c:v>
                </c:pt>
                <c:pt idx="1010">
                  <c:v>533.0</c:v>
                </c:pt>
                <c:pt idx="1011">
                  <c:v>534.0</c:v>
                </c:pt>
                <c:pt idx="1012">
                  <c:v>535.0</c:v>
                </c:pt>
                <c:pt idx="1013">
                  <c:v>535.0</c:v>
                </c:pt>
                <c:pt idx="1014">
                  <c:v>536.0</c:v>
                </c:pt>
                <c:pt idx="1015">
                  <c:v>536.0</c:v>
                </c:pt>
                <c:pt idx="1016">
                  <c:v>536.0</c:v>
                </c:pt>
                <c:pt idx="1017">
                  <c:v>536.0</c:v>
                </c:pt>
                <c:pt idx="1018">
                  <c:v>537.0</c:v>
                </c:pt>
                <c:pt idx="1019">
                  <c:v>538.0</c:v>
                </c:pt>
                <c:pt idx="1020">
                  <c:v>539.0</c:v>
                </c:pt>
                <c:pt idx="1021">
                  <c:v>540.0</c:v>
                </c:pt>
                <c:pt idx="1022">
                  <c:v>541.0</c:v>
                </c:pt>
                <c:pt idx="1023">
                  <c:v>542.0</c:v>
                </c:pt>
                <c:pt idx="1024">
                  <c:v>543.0</c:v>
                </c:pt>
                <c:pt idx="1025">
                  <c:v>543.0</c:v>
                </c:pt>
                <c:pt idx="1026">
                  <c:v>544.0</c:v>
                </c:pt>
                <c:pt idx="1027">
                  <c:v>544.0</c:v>
                </c:pt>
                <c:pt idx="1028">
                  <c:v>545.0</c:v>
                </c:pt>
                <c:pt idx="1029">
                  <c:v>545.0</c:v>
                </c:pt>
                <c:pt idx="1030">
                  <c:v>545.0</c:v>
                </c:pt>
                <c:pt idx="1031">
                  <c:v>546.0</c:v>
                </c:pt>
                <c:pt idx="1032">
                  <c:v>547.0</c:v>
                </c:pt>
                <c:pt idx="1033">
                  <c:v>548.0</c:v>
                </c:pt>
                <c:pt idx="1034">
                  <c:v>548.0</c:v>
                </c:pt>
                <c:pt idx="1035">
                  <c:v>549.0</c:v>
                </c:pt>
                <c:pt idx="1036">
                  <c:v>549.0</c:v>
                </c:pt>
                <c:pt idx="1037">
                  <c:v>550.0</c:v>
                </c:pt>
                <c:pt idx="1038">
                  <c:v>550.0</c:v>
                </c:pt>
                <c:pt idx="1039">
                  <c:v>550.0</c:v>
                </c:pt>
                <c:pt idx="1040">
                  <c:v>550.0</c:v>
                </c:pt>
                <c:pt idx="1041">
                  <c:v>550.0</c:v>
                </c:pt>
                <c:pt idx="1042">
                  <c:v>550.0</c:v>
                </c:pt>
                <c:pt idx="1043">
                  <c:v>550.0</c:v>
                </c:pt>
                <c:pt idx="1044">
                  <c:v>550.0</c:v>
                </c:pt>
                <c:pt idx="1045">
                  <c:v>550.0</c:v>
                </c:pt>
                <c:pt idx="1046">
                  <c:v>550.0</c:v>
                </c:pt>
                <c:pt idx="1047">
                  <c:v>551.0</c:v>
                </c:pt>
                <c:pt idx="1048">
                  <c:v>552.0</c:v>
                </c:pt>
                <c:pt idx="1049">
                  <c:v>553.0</c:v>
                </c:pt>
                <c:pt idx="1050">
                  <c:v>553.0</c:v>
                </c:pt>
                <c:pt idx="1051">
                  <c:v>553.0</c:v>
                </c:pt>
                <c:pt idx="1052">
                  <c:v>554.0</c:v>
                </c:pt>
                <c:pt idx="1053">
                  <c:v>555.0</c:v>
                </c:pt>
                <c:pt idx="1054">
                  <c:v>556.0</c:v>
                </c:pt>
                <c:pt idx="1055">
                  <c:v>557.0</c:v>
                </c:pt>
                <c:pt idx="1056">
                  <c:v>558.0</c:v>
                </c:pt>
                <c:pt idx="1057">
                  <c:v>559.0</c:v>
                </c:pt>
                <c:pt idx="1058">
                  <c:v>560.0</c:v>
                </c:pt>
                <c:pt idx="1059">
                  <c:v>561.0</c:v>
                </c:pt>
                <c:pt idx="1060">
                  <c:v>562.0</c:v>
                </c:pt>
                <c:pt idx="1061">
                  <c:v>563.0</c:v>
                </c:pt>
                <c:pt idx="1062">
                  <c:v>564.0</c:v>
                </c:pt>
                <c:pt idx="1063">
                  <c:v>565.0</c:v>
                </c:pt>
                <c:pt idx="1064">
                  <c:v>566.0</c:v>
                </c:pt>
                <c:pt idx="1065">
                  <c:v>567.0</c:v>
                </c:pt>
                <c:pt idx="1066">
                  <c:v>567.0</c:v>
                </c:pt>
                <c:pt idx="1067">
                  <c:v>568.0</c:v>
                </c:pt>
                <c:pt idx="1068">
                  <c:v>568.0</c:v>
                </c:pt>
                <c:pt idx="1069">
                  <c:v>569.0</c:v>
                </c:pt>
                <c:pt idx="1070">
                  <c:v>569.0</c:v>
                </c:pt>
                <c:pt idx="1071">
                  <c:v>570.0</c:v>
                </c:pt>
                <c:pt idx="1072">
                  <c:v>570.0</c:v>
                </c:pt>
                <c:pt idx="1073">
                  <c:v>570.0</c:v>
                </c:pt>
                <c:pt idx="1074">
                  <c:v>570.0</c:v>
                </c:pt>
                <c:pt idx="1075">
                  <c:v>570.0</c:v>
                </c:pt>
                <c:pt idx="1076">
                  <c:v>570.0</c:v>
                </c:pt>
                <c:pt idx="1077">
                  <c:v>570.0</c:v>
                </c:pt>
                <c:pt idx="1078">
                  <c:v>570.0</c:v>
                </c:pt>
                <c:pt idx="1079">
                  <c:v>570.0</c:v>
                </c:pt>
                <c:pt idx="1080">
                  <c:v>570.0</c:v>
                </c:pt>
                <c:pt idx="1081">
                  <c:v>570.0</c:v>
                </c:pt>
                <c:pt idx="1082">
                  <c:v>571.0</c:v>
                </c:pt>
                <c:pt idx="1083">
                  <c:v>572.0</c:v>
                </c:pt>
                <c:pt idx="1084">
                  <c:v>572.0</c:v>
                </c:pt>
                <c:pt idx="1085">
                  <c:v>573.0</c:v>
                </c:pt>
                <c:pt idx="1086">
                  <c:v>573.0</c:v>
                </c:pt>
                <c:pt idx="1087">
                  <c:v>573.0</c:v>
                </c:pt>
                <c:pt idx="1088">
                  <c:v>574.0</c:v>
                </c:pt>
                <c:pt idx="1089">
                  <c:v>575.0</c:v>
                </c:pt>
                <c:pt idx="1090">
                  <c:v>576.0</c:v>
                </c:pt>
                <c:pt idx="1091">
                  <c:v>577.0</c:v>
                </c:pt>
                <c:pt idx="1092">
                  <c:v>577.0</c:v>
                </c:pt>
                <c:pt idx="1093">
                  <c:v>577.0</c:v>
                </c:pt>
                <c:pt idx="1094">
                  <c:v>577.0</c:v>
                </c:pt>
                <c:pt idx="1095">
                  <c:v>578.0</c:v>
                </c:pt>
                <c:pt idx="1096">
                  <c:v>579.0</c:v>
                </c:pt>
                <c:pt idx="1097">
                  <c:v>579.0</c:v>
                </c:pt>
                <c:pt idx="1098">
                  <c:v>579.0</c:v>
                </c:pt>
                <c:pt idx="1099">
                  <c:v>579.0</c:v>
                </c:pt>
                <c:pt idx="1100">
                  <c:v>579.0</c:v>
                </c:pt>
                <c:pt idx="1101">
                  <c:v>579.0</c:v>
                </c:pt>
                <c:pt idx="1102">
                  <c:v>580.0</c:v>
                </c:pt>
                <c:pt idx="1103">
                  <c:v>581.0</c:v>
                </c:pt>
                <c:pt idx="1104">
                  <c:v>582.0</c:v>
                </c:pt>
                <c:pt idx="1105">
                  <c:v>583.0</c:v>
                </c:pt>
                <c:pt idx="1106">
                  <c:v>584.0</c:v>
                </c:pt>
                <c:pt idx="1107">
                  <c:v>585.0</c:v>
                </c:pt>
                <c:pt idx="1108">
                  <c:v>586.0</c:v>
                </c:pt>
                <c:pt idx="1109">
                  <c:v>586.0</c:v>
                </c:pt>
                <c:pt idx="1110">
                  <c:v>586.0</c:v>
                </c:pt>
                <c:pt idx="1111">
                  <c:v>587.0</c:v>
                </c:pt>
                <c:pt idx="1112">
                  <c:v>587.0</c:v>
                </c:pt>
                <c:pt idx="1113">
                  <c:v>587.0</c:v>
                </c:pt>
                <c:pt idx="1114">
                  <c:v>587.0</c:v>
                </c:pt>
                <c:pt idx="1115">
                  <c:v>588.0</c:v>
                </c:pt>
                <c:pt idx="1116">
                  <c:v>588.0</c:v>
                </c:pt>
                <c:pt idx="1117">
                  <c:v>588.0</c:v>
                </c:pt>
                <c:pt idx="1118">
                  <c:v>589.0</c:v>
                </c:pt>
                <c:pt idx="1119">
                  <c:v>590.0</c:v>
                </c:pt>
                <c:pt idx="1120">
                  <c:v>590.0</c:v>
                </c:pt>
                <c:pt idx="1121">
                  <c:v>591.0</c:v>
                </c:pt>
                <c:pt idx="1122">
                  <c:v>591.0</c:v>
                </c:pt>
                <c:pt idx="1123">
                  <c:v>591.0</c:v>
                </c:pt>
                <c:pt idx="1124">
                  <c:v>592.0</c:v>
                </c:pt>
                <c:pt idx="1125">
                  <c:v>592.0</c:v>
                </c:pt>
                <c:pt idx="1126">
                  <c:v>593.0</c:v>
                </c:pt>
                <c:pt idx="1127">
                  <c:v>593.0</c:v>
                </c:pt>
                <c:pt idx="1128">
                  <c:v>594.0</c:v>
                </c:pt>
                <c:pt idx="1129">
                  <c:v>595.0</c:v>
                </c:pt>
                <c:pt idx="1130">
                  <c:v>596.0</c:v>
                </c:pt>
                <c:pt idx="1131">
                  <c:v>597.0</c:v>
                </c:pt>
                <c:pt idx="1132">
                  <c:v>598.0</c:v>
                </c:pt>
                <c:pt idx="1133">
                  <c:v>599.0</c:v>
                </c:pt>
                <c:pt idx="1134">
                  <c:v>600.0</c:v>
                </c:pt>
                <c:pt idx="1135">
                  <c:v>601.0</c:v>
                </c:pt>
                <c:pt idx="1136">
                  <c:v>602.0</c:v>
                </c:pt>
                <c:pt idx="1137">
                  <c:v>603.0</c:v>
                </c:pt>
                <c:pt idx="1138">
                  <c:v>603.0</c:v>
                </c:pt>
                <c:pt idx="1139">
                  <c:v>603.0</c:v>
                </c:pt>
                <c:pt idx="1140">
                  <c:v>604.0</c:v>
                </c:pt>
                <c:pt idx="1141">
                  <c:v>604.0</c:v>
                </c:pt>
                <c:pt idx="1142">
                  <c:v>604.0</c:v>
                </c:pt>
                <c:pt idx="1143">
                  <c:v>604.0</c:v>
                </c:pt>
                <c:pt idx="1144">
                  <c:v>604.0</c:v>
                </c:pt>
                <c:pt idx="1145">
                  <c:v>605.0</c:v>
                </c:pt>
                <c:pt idx="1146">
                  <c:v>605.0</c:v>
                </c:pt>
                <c:pt idx="1147">
                  <c:v>605.0</c:v>
                </c:pt>
                <c:pt idx="1148">
                  <c:v>605.0</c:v>
                </c:pt>
                <c:pt idx="1149">
                  <c:v>606.0</c:v>
                </c:pt>
                <c:pt idx="1150">
                  <c:v>606.0</c:v>
                </c:pt>
                <c:pt idx="1151">
                  <c:v>607.0</c:v>
                </c:pt>
                <c:pt idx="1152">
                  <c:v>607.0</c:v>
                </c:pt>
                <c:pt idx="1153">
                  <c:v>607.0</c:v>
                </c:pt>
                <c:pt idx="1154">
                  <c:v>607.0</c:v>
                </c:pt>
                <c:pt idx="1155">
                  <c:v>607.0</c:v>
                </c:pt>
                <c:pt idx="1156">
                  <c:v>607.0</c:v>
                </c:pt>
                <c:pt idx="1157">
                  <c:v>607.0</c:v>
                </c:pt>
                <c:pt idx="1158">
                  <c:v>608.0</c:v>
                </c:pt>
                <c:pt idx="1159">
                  <c:v>608.0</c:v>
                </c:pt>
                <c:pt idx="1160">
                  <c:v>609.0</c:v>
                </c:pt>
                <c:pt idx="1161">
                  <c:v>609.0</c:v>
                </c:pt>
                <c:pt idx="1162">
                  <c:v>609.0</c:v>
                </c:pt>
                <c:pt idx="1163">
                  <c:v>609.0</c:v>
                </c:pt>
                <c:pt idx="1164">
                  <c:v>610.0</c:v>
                </c:pt>
                <c:pt idx="1165">
                  <c:v>611.0</c:v>
                </c:pt>
                <c:pt idx="1166">
                  <c:v>612.0</c:v>
                </c:pt>
                <c:pt idx="1167">
                  <c:v>613.0</c:v>
                </c:pt>
                <c:pt idx="1168">
                  <c:v>614.0</c:v>
                </c:pt>
                <c:pt idx="1169">
                  <c:v>614.0</c:v>
                </c:pt>
                <c:pt idx="1170">
                  <c:v>615.0</c:v>
                </c:pt>
                <c:pt idx="1171">
                  <c:v>615.0</c:v>
                </c:pt>
                <c:pt idx="1172">
                  <c:v>615.0</c:v>
                </c:pt>
                <c:pt idx="1173">
                  <c:v>615.0</c:v>
                </c:pt>
                <c:pt idx="1174">
                  <c:v>615.0</c:v>
                </c:pt>
                <c:pt idx="1175">
                  <c:v>615.0</c:v>
                </c:pt>
                <c:pt idx="1176">
                  <c:v>615.0</c:v>
                </c:pt>
                <c:pt idx="1177">
                  <c:v>615.0</c:v>
                </c:pt>
                <c:pt idx="1178">
                  <c:v>615.0</c:v>
                </c:pt>
                <c:pt idx="1179">
                  <c:v>615.0</c:v>
                </c:pt>
                <c:pt idx="1180">
                  <c:v>616.0</c:v>
                </c:pt>
                <c:pt idx="1181">
                  <c:v>617.0</c:v>
                </c:pt>
                <c:pt idx="1182">
                  <c:v>618.0</c:v>
                </c:pt>
                <c:pt idx="1183">
                  <c:v>618.0</c:v>
                </c:pt>
                <c:pt idx="1184">
                  <c:v>618.0</c:v>
                </c:pt>
                <c:pt idx="1185">
                  <c:v>618.0</c:v>
                </c:pt>
                <c:pt idx="1186">
                  <c:v>618.0</c:v>
                </c:pt>
                <c:pt idx="1187">
                  <c:v>618.0</c:v>
                </c:pt>
                <c:pt idx="1188">
                  <c:v>618.0</c:v>
                </c:pt>
                <c:pt idx="1189">
                  <c:v>618.0</c:v>
                </c:pt>
                <c:pt idx="1190">
                  <c:v>618.0</c:v>
                </c:pt>
                <c:pt idx="1191">
                  <c:v>618.0</c:v>
                </c:pt>
                <c:pt idx="1192">
                  <c:v>618.0</c:v>
                </c:pt>
                <c:pt idx="1193">
                  <c:v>619.0</c:v>
                </c:pt>
                <c:pt idx="1194">
                  <c:v>620.0</c:v>
                </c:pt>
                <c:pt idx="1195">
                  <c:v>621.0</c:v>
                </c:pt>
                <c:pt idx="1196">
                  <c:v>621.0</c:v>
                </c:pt>
                <c:pt idx="1197">
                  <c:v>621.0</c:v>
                </c:pt>
                <c:pt idx="1198">
                  <c:v>622.0</c:v>
                </c:pt>
                <c:pt idx="1199">
                  <c:v>623.0</c:v>
                </c:pt>
                <c:pt idx="1200">
                  <c:v>623.0</c:v>
                </c:pt>
                <c:pt idx="1201">
                  <c:v>623.0</c:v>
                </c:pt>
                <c:pt idx="1202">
                  <c:v>623.0</c:v>
                </c:pt>
                <c:pt idx="1203">
                  <c:v>623.0</c:v>
                </c:pt>
                <c:pt idx="1204">
                  <c:v>623.0</c:v>
                </c:pt>
                <c:pt idx="1205">
                  <c:v>624.0</c:v>
                </c:pt>
                <c:pt idx="1206">
                  <c:v>625.0</c:v>
                </c:pt>
                <c:pt idx="1207">
                  <c:v>625.0</c:v>
                </c:pt>
                <c:pt idx="1208">
                  <c:v>626.0</c:v>
                </c:pt>
                <c:pt idx="1209">
                  <c:v>626.0</c:v>
                </c:pt>
                <c:pt idx="1210">
                  <c:v>626.0</c:v>
                </c:pt>
                <c:pt idx="1211">
                  <c:v>626.0</c:v>
                </c:pt>
                <c:pt idx="1212">
                  <c:v>626.0</c:v>
                </c:pt>
                <c:pt idx="1213">
                  <c:v>626.0</c:v>
                </c:pt>
                <c:pt idx="1214">
                  <c:v>627.0</c:v>
                </c:pt>
                <c:pt idx="1215">
                  <c:v>627.0</c:v>
                </c:pt>
                <c:pt idx="1216">
                  <c:v>627.0</c:v>
                </c:pt>
                <c:pt idx="1217">
                  <c:v>628.0</c:v>
                </c:pt>
                <c:pt idx="1218">
                  <c:v>629.0</c:v>
                </c:pt>
                <c:pt idx="1219">
                  <c:v>630.0</c:v>
                </c:pt>
                <c:pt idx="1220">
                  <c:v>631.0</c:v>
                </c:pt>
                <c:pt idx="1221">
                  <c:v>631.0</c:v>
                </c:pt>
                <c:pt idx="1222">
                  <c:v>631.0</c:v>
                </c:pt>
                <c:pt idx="1223">
                  <c:v>631.0</c:v>
                </c:pt>
                <c:pt idx="1224">
                  <c:v>631.0</c:v>
                </c:pt>
                <c:pt idx="1225">
                  <c:v>631.0</c:v>
                </c:pt>
                <c:pt idx="1226">
                  <c:v>631.0</c:v>
                </c:pt>
                <c:pt idx="1227">
                  <c:v>631.0</c:v>
                </c:pt>
                <c:pt idx="1228">
                  <c:v>631.0</c:v>
                </c:pt>
                <c:pt idx="1229">
                  <c:v>631.0</c:v>
                </c:pt>
                <c:pt idx="1230">
                  <c:v>632.0</c:v>
                </c:pt>
                <c:pt idx="1231">
                  <c:v>632.0</c:v>
                </c:pt>
                <c:pt idx="1232">
                  <c:v>632.0</c:v>
                </c:pt>
                <c:pt idx="1233">
                  <c:v>632.0</c:v>
                </c:pt>
                <c:pt idx="1234">
                  <c:v>632.0</c:v>
                </c:pt>
                <c:pt idx="1235">
                  <c:v>632.0</c:v>
                </c:pt>
                <c:pt idx="1236">
                  <c:v>633.0</c:v>
                </c:pt>
                <c:pt idx="1237">
                  <c:v>634.0</c:v>
                </c:pt>
                <c:pt idx="1238">
                  <c:v>635.0</c:v>
                </c:pt>
                <c:pt idx="1239">
                  <c:v>635.0</c:v>
                </c:pt>
                <c:pt idx="1240">
                  <c:v>636.0</c:v>
                </c:pt>
                <c:pt idx="1241">
                  <c:v>637.0</c:v>
                </c:pt>
                <c:pt idx="1242">
                  <c:v>637.0</c:v>
                </c:pt>
                <c:pt idx="1243">
                  <c:v>638.0</c:v>
                </c:pt>
                <c:pt idx="1244">
                  <c:v>639.0</c:v>
                </c:pt>
                <c:pt idx="1245">
                  <c:v>640.0</c:v>
                </c:pt>
                <c:pt idx="1246">
                  <c:v>641.0</c:v>
                </c:pt>
                <c:pt idx="1247">
                  <c:v>641.0</c:v>
                </c:pt>
                <c:pt idx="1248">
                  <c:v>641.0</c:v>
                </c:pt>
                <c:pt idx="1249">
                  <c:v>642.0</c:v>
                </c:pt>
                <c:pt idx="1250">
                  <c:v>642.0</c:v>
                </c:pt>
                <c:pt idx="1251">
                  <c:v>642.0</c:v>
                </c:pt>
                <c:pt idx="1252">
                  <c:v>643.0</c:v>
                </c:pt>
                <c:pt idx="1253">
                  <c:v>644.0</c:v>
                </c:pt>
                <c:pt idx="1254">
                  <c:v>644.0</c:v>
                </c:pt>
                <c:pt idx="1255">
                  <c:v>644.0</c:v>
                </c:pt>
                <c:pt idx="1256">
                  <c:v>645.0</c:v>
                </c:pt>
                <c:pt idx="1257">
                  <c:v>645.0</c:v>
                </c:pt>
                <c:pt idx="1258">
                  <c:v>645.0</c:v>
                </c:pt>
                <c:pt idx="1259">
                  <c:v>645.0</c:v>
                </c:pt>
                <c:pt idx="1260">
                  <c:v>646.0</c:v>
                </c:pt>
                <c:pt idx="1261">
                  <c:v>647.0</c:v>
                </c:pt>
                <c:pt idx="1262">
                  <c:v>648.0</c:v>
                </c:pt>
                <c:pt idx="1263">
                  <c:v>649.0</c:v>
                </c:pt>
                <c:pt idx="1264">
                  <c:v>650.0</c:v>
                </c:pt>
                <c:pt idx="1265">
                  <c:v>651.0</c:v>
                </c:pt>
                <c:pt idx="1266">
                  <c:v>652.0</c:v>
                </c:pt>
                <c:pt idx="1267">
                  <c:v>652.0</c:v>
                </c:pt>
                <c:pt idx="1268">
                  <c:v>652.0</c:v>
                </c:pt>
                <c:pt idx="1269">
                  <c:v>652.0</c:v>
                </c:pt>
                <c:pt idx="1270">
                  <c:v>653.0</c:v>
                </c:pt>
                <c:pt idx="1271">
                  <c:v>654.0</c:v>
                </c:pt>
                <c:pt idx="1272">
                  <c:v>655.0</c:v>
                </c:pt>
                <c:pt idx="1273">
                  <c:v>655.0</c:v>
                </c:pt>
                <c:pt idx="1274">
                  <c:v>655.0</c:v>
                </c:pt>
                <c:pt idx="1275">
                  <c:v>656.0</c:v>
                </c:pt>
                <c:pt idx="1276">
                  <c:v>657.0</c:v>
                </c:pt>
                <c:pt idx="1277">
                  <c:v>657.0</c:v>
                </c:pt>
                <c:pt idx="1278">
                  <c:v>658.0</c:v>
                </c:pt>
                <c:pt idx="1279">
                  <c:v>658.0</c:v>
                </c:pt>
                <c:pt idx="1280">
                  <c:v>659.0</c:v>
                </c:pt>
                <c:pt idx="1281">
                  <c:v>659.0</c:v>
                </c:pt>
                <c:pt idx="1282">
                  <c:v>660.0</c:v>
                </c:pt>
                <c:pt idx="1283">
                  <c:v>661.0</c:v>
                </c:pt>
                <c:pt idx="1284">
                  <c:v>661.0</c:v>
                </c:pt>
                <c:pt idx="1285">
                  <c:v>662.0</c:v>
                </c:pt>
                <c:pt idx="1286">
                  <c:v>663.0</c:v>
                </c:pt>
                <c:pt idx="1287">
                  <c:v>663.0</c:v>
                </c:pt>
                <c:pt idx="1288">
                  <c:v>663.0</c:v>
                </c:pt>
                <c:pt idx="1289">
                  <c:v>663.0</c:v>
                </c:pt>
                <c:pt idx="1290">
                  <c:v>663.0</c:v>
                </c:pt>
                <c:pt idx="1291">
                  <c:v>664.0</c:v>
                </c:pt>
                <c:pt idx="1292">
                  <c:v>665.0</c:v>
                </c:pt>
                <c:pt idx="1293">
                  <c:v>666.0</c:v>
                </c:pt>
                <c:pt idx="1294">
                  <c:v>667.0</c:v>
                </c:pt>
                <c:pt idx="1295">
                  <c:v>667.0</c:v>
                </c:pt>
                <c:pt idx="1296">
                  <c:v>667.0</c:v>
                </c:pt>
                <c:pt idx="1297">
                  <c:v>667.0</c:v>
                </c:pt>
                <c:pt idx="1298">
                  <c:v>667.0</c:v>
                </c:pt>
                <c:pt idx="1299">
                  <c:v>667.0</c:v>
                </c:pt>
                <c:pt idx="1300">
                  <c:v>667.0</c:v>
                </c:pt>
                <c:pt idx="1301">
                  <c:v>667.0</c:v>
                </c:pt>
                <c:pt idx="1302">
                  <c:v>668.0</c:v>
                </c:pt>
                <c:pt idx="1303">
                  <c:v>669.0</c:v>
                </c:pt>
                <c:pt idx="1304">
                  <c:v>670.0</c:v>
                </c:pt>
                <c:pt idx="1305">
                  <c:v>671.0</c:v>
                </c:pt>
                <c:pt idx="1306">
                  <c:v>672.0</c:v>
                </c:pt>
                <c:pt idx="1307">
                  <c:v>673.0</c:v>
                </c:pt>
                <c:pt idx="1308">
                  <c:v>674.0</c:v>
                </c:pt>
                <c:pt idx="1309">
                  <c:v>675.0</c:v>
                </c:pt>
                <c:pt idx="1310">
                  <c:v>676.0</c:v>
                </c:pt>
                <c:pt idx="1311">
                  <c:v>677.0</c:v>
                </c:pt>
                <c:pt idx="1312">
                  <c:v>678.0</c:v>
                </c:pt>
                <c:pt idx="1313">
                  <c:v>679.0</c:v>
                </c:pt>
                <c:pt idx="1314">
                  <c:v>680.0</c:v>
                </c:pt>
                <c:pt idx="1315">
                  <c:v>681.0</c:v>
                </c:pt>
                <c:pt idx="1316">
                  <c:v>682.0</c:v>
                </c:pt>
                <c:pt idx="1317">
                  <c:v>683.0</c:v>
                </c:pt>
                <c:pt idx="1318">
                  <c:v>684.0</c:v>
                </c:pt>
                <c:pt idx="1319">
                  <c:v>685.0</c:v>
                </c:pt>
                <c:pt idx="1320">
                  <c:v>686.0</c:v>
                </c:pt>
                <c:pt idx="1321">
                  <c:v>687.0</c:v>
                </c:pt>
                <c:pt idx="1322">
                  <c:v>688.0</c:v>
                </c:pt>
                <c:pt idx="1323">
                  <c:v>689.0</c:v>
                </c:pt>
                <c:pt idx="1324">
                  <c:v>690.0</c:v>
                </c:pt>
                <c:pt idx="1325">
                  <c:v>691.0</c:v>
                </c:pt>
                <c:pt idx="1326">
                  <c:v>692.0</c:v>
                </c:pt>
                <c:pt idx="1327">
                  <c:v>693.0</c:v>
                </c:pt>
                <c:pt idx="1328">
                  <c:v>694.0</c:v>
                </c:pt>
                <c:pt idx="1329">
                  <c:v>695.0</c:v>
                </c:pt>
                <c:pt idx="1330">
                  <c:v>696.0</c:v>
                </c:pt>
                <c:pt idx="1331">
                  <c:v>697.0</c:v>
                </c:pt>
                <c:pt idx="1332">
                  <c:v>698.0</c:v>
                </c:pt>
                <c:pt idx="1333">
                  <c:v>699.0</c:v>
                </c:pt>
                <c:pt idx="1334">
                  <c:v>699.0</c:v>
                </c:pt>
                <c:pt idx="1335">
                  <c:v>700.0</c:v>
                </c:pt>
                <c:pt idx="1336">
                  <c:v>701.0</c:v>
                </c:pt>
                <c:pt idx="1337">
                  <c:v>702.0</c:v>
                </c:pt>
                <c:pt idx="1338">
                  <c:v>703.0</c:v>
                </c:pt>
                <c:pt idx="1339">
                  <c:v>704.0</c:v>
                </c:pt>
                <c:pt idx="1340">
                  <c:v>704.0</c:v>
                </c:pt>
                <c:pt idx="1341">
                  <c:v>704.0</c:v>
                </c:pt>
                <c:pt idx="1342">
                  <c:v>704.0</c:v>
                </c:pt>
                <c:pt idx="1343">
                  <c:v>704.0</c:v>
                </c:pt>
                <c:pt idx="1344">
                  <c:v>705.0</c:v>
                </c:pt>
                <c:pt idx="1345">
                  <c:v>705.0</c:v>
                </c:pt>
                <c:pt idx="1346">
                  <c:v>705.0</c:v>
                </c:pt>
                <c:pt idx="1347">
                  <c:v>705.0</c:v>
                </c:pt>
                <c:pt idx="1348">
                  <c:v>706.0</c:v>
                </c:pt>
                <c:pt idx="1349">
                  <c:v>707.0</c:v>
                </c:pt>
                <c:pt idx="1350">
                  <c:v>708.0</c:v>
                </c:pt>
                <c:pt idx="1351">
                  <c:v>708.0</c:v>
                </c:pt>
                <c:pt idx="1352">
                  <c:v>709.0</c:v>
                </c:pt>
                <c:pt idx="1353">
                  <c:v>710.0</c:v>
                </c:pt>
                <c:pt idx="1354">
                  <c:v>711.0</c:v>
                </c:pt>
                <c:pt idx="1355">
                  <c:v>712.0</c:v>
                </c:pt>
                <c:pt idx="1356">
                  <c:v>712.0</c:v>
                </c:pt>
                <c:pt idx="1357">
                  <c:v>713.0</c:v>
                </c:pt>
                <c:pt idx="1358">
                  <c:v>714.0</c:v>
                </c:pt>
                <c:pt idx="1359">
                  <c:v>715.0</c:v>
                </c:pt>
                <c:pt idx="1360">
                  <c:v>716.0</c:v>
                </c:pt>
                <c:pt idx="1361">
                  <c:v>717.0</c:v>
                </c:pt>
                <c:pt idx="1362">
                  <c:v>718.0</c:v>
                </c:pt>
                <c:pt idx="1363">
                  <c:v>719.0</c:v>
                </c:pt>
                <c:pt idx="1364">
                  <c:v>720.0</c:v>
                </c:pt>
                <c:pt idx="1365">
                  <c:v>721.0</c:v>
                </c:pt>
                <c:pt idx="1366">
                  <c:v>721.0</c:v>
                </c:pt>
                <c:pt idx="1367">
                  <c:v>722.0</c:v>
                </c:pt>
                <c:pt idx="1368">
                  <c:v>723.0</c:v>
                </c:pt>
                <c:pt idx="1369">
                  <c:v>723.0</c:v>
                </c:pt>
                <c:pt idx="1370">
                  <c:v>724.0</c:v>
                </c:pt>
                <c:pt idx="1371">
                  <c:v>724.0</c:v>
                </c:pt>
                <c:pt idx="1372">
                  <c:v>725.0</c:v>
                </c:pt>
                <c:pt idx="1373">
                  <c:v>725.0</c:v>
                </c:pt>
                <c:pt idx="1374">
                  <c:v>726.0</c:v>
                </c:pt>
                <c:pt idx="1375">
                  <c:v>726.0</c:v>
                </c:pt>
                <c:pt idx="1376">
                  <c:v>726.0</c:v>
                </c:pt>
                <c:pt idx="1377">
                  <c:v>726.0</c:v>
                </c:pt>
                <c:pt idx="1378">
                  <c:v>726.0</c:v>
                </c:pt>
                <c:pt idx="1379">
                  <c:v>726.0</c:v>
                </c:pt>
                <c:pt idx="1380">
                  <c:v>726.0</c:v>
                </c:pt>
                <c:pt idx="1381">
                  <c:v>726.0</c:v>
                </c:pt>
                <c:pt idx="1382">
                  <c:v>726.0</c:v>
                </c:pt>
                <c:pt idx="1383">
                  <c:v>727.0</c:v>
                </c:pt>
                <c:pt idx="1384">
                  <c:v>727.0</c:v>
                </c:pt>
                <c:pt idx="1385">
                  <c:v>727.0</c:v>
                </c:pt>
                <c:pt idx="1386">
                  <c:v>728.0</c:v>
                </c:pt>
                <c:pt idx="1387">
                  <c:v>729.0</c:v>
                </c:pt>
                <c:pt idx="1388">
                  <c:v>729.0</c:v>
                </c:pt>
                <c:pt idx="1389">
                  <c:v>730.0</c:v>
                </c:pt>
                <c:pt idx="1390">
                  <c:v>730.0</c:v>
                </c:pt>
                <c:pt idx="1391">
                  <c:v>730.0</c:v>
                </c:pt>
                <c:pt idx="1392">
                  <c:v>730.0</c:v>
                </c:pt>
                <c:pt idx="1393">
                  <c:v>730.0</c:v>
                </c:pt>
                <c:pt idx="1394">
                  <c:v>730.0</c:v>
                </c:pt>
                <c:pt idx="1395">
                  <c:v>731.0</c:v>
                </c:pt>
                <c:pt idx="1396">
                  <c:v>731.0</c:v>
                </c:pt>
                <c:pt idx="1397">
                  <c:v>732.0</c:v>
                </c:pt>
                <c:pt idx="1398">
                  <c:v>732.0</c:v>
                </c:pt>
                <c:pt idx="1399">
                  <c:v>733.0</c:v>
                </c:pt>
                <c:pt idx="1400">
                  <c:v>734.0</c:v>
                </c:pt>
                <c:pt idx="1401">
                  <c:v>735.0</c:v>
                </c:pt>
                <c:pt idx="1402">
                  <c:v>736.0</c:v>
                </c:pt>
                <c:pt idx="1403">
                  <c:v>737.0</c:v>
                </c:pt>
                <c:pt idx="1404">
                  <c:v>738.0</c:v>
                </c:pt>
                <c:pt idx="1405">
                  <c:v>739.0</c:v>
                </c:pt>
                <c:pt idx="1406">
                  <c:v>740.0</c:v>
                </c:pt>
                <c:pt idx="1407">
                  <c:v>741.0</c:v>
                </c:pt>
                <c:pt idx="1408">
                  <c:v>742.0</c:v>
                </c:pt>
                <c:pt idx="1409">
                  <c:v>743.0</c:v>
                </c:pt>
                <c:pt idx="1410">
                  <c:v>744.0</c:v>
                </c:pt>
                <c:pt idx="1411">
                  <c:v>745.0</c:v>
                </c:pt>
                <c:pt idx="1412">
                  <c:v>746.0</c:v>
                </c:pt>
                <c:pt idx="1413">
                  <c:v>747.0</c:v>
                </c:pt>
                <c:pt idx="1414">
                  <c:v>748.0</c:v>
                </c:pt>
                <c:pt idx="1415">
                  <c:v>748.0</c:v>
                </c:pt>
                <c:pt idx="1416">
                  <c:v>748.0</c:v>
                </c:pt>
                <c:pt idx="1417">
                  <c:v>749.0</c:v>
                </c:pt>
                <c:pt idx="1418">
                  <c:v>749.0</c:v>
                </c:pt>
                <c:pt idx="1419">
                  <c:v>750.0</c:v>
                </c:pt>
                <c:pt idx="1420">
                  <c:v>751.0</c:v>
                </c:pt>
                <c:pt idx="1421">
                  <c:v>752.0</c:v>
                </c:pt>
                <c:pt idx="1422">
                  <c:v>752.0</c:v>
                </c:pt>
                <c:pt idx="1423">
                  <c:v>753.0</c:v>
                </c:pt>
                <c:pt idx="1424">
                  <c:v>754.0</c:v>
                </c:pt>
                <c:pt idx="1425">
                  <c:v>755.0</c:v>
                </c:pt>
                <c:pt idx="1426">
                  <c:v>756.0</c:v>
                </c:pt>
                <c:pt idx="1427">
                  <c:v>757.0</c:v>
                </c:pt>
                <c:pt idx="1428">
                  <c:v>758.0</c:v>
                </c:pt>
                <c:pt idx="1429">
                  <c:v>758.0</c:v>
                </c:pt>
                <c:pt idx="1430">
                  <c:v>759.0</c:v>
                </c:pt>
                <c:pt idx="1431">
                  <c:v>759.0</c:v>
                </c:pt>
                <c:pt idx="1432">
                  <c:v>759.0</c:v>
                </c:pt>
                <c:pt idx="1433">
                  <c:v>759.0</c:v>
                </c:pt>
                <c:pt idx="1434">
                  <c:v>759.0</c:v>
                </c:pt>
                <c:pt idx="1435">
                  <c:v>760.0</c:v>
                </c:pt>
                <c:pt idx="1436">
                  <c:v>760.0</c:v>
                </c:pt>
                <c:pt idx="1437">
                  <c:v>760.0</c:v>
                </c:pt>
                <c:pt idx="1438">
                  <c:v>760.0</c:v>
                </c:pt>
                <c:pt idx="1439">
                  <c:v>760.0</c:v>
                </c:pt>
                <c:pt idx="1440">
                  <c:v>760.0</c:v>
                </c:pt>
                <c:pt idx="1441">
                  <c:v>760.0</c:v>
                </c:pt>
                <c:pt idx="1442">
                  <c:v>760.0</c:v>
                </c:pt>
                <c:pt idx="1443">
                  <c:v>761.0</c:v>
                </c:pt>
                <c:pt idx="1444">
                  <c:v>762.0</c:v>
                </c:pt>
                <c:pt idx="1445">
                  <c:v>762.0</c:v>
                </c:pt>
                <c:pt idx="1446">
                  <c:v>762.0</c:v>
                </c:pt>
                <c:pt idx="1447">
                  <c:v>762.0</c:v>
                </c:pt>
                <c:pt idx="1448">
                  <c:v>762.0</c:v>
                </c:pt>
                <c:pt idx="1449">
                  <c:v>763.0</c:v>
                </c:pt>
                <c:pt idx="1450">
                  <c:v>764.0</c:v>
                </c:pt>
                <c:pt idx="1451">
                  <c:v>764.0</c:v>
                </c:pt>
                <c:pt idx="1452">
                  <c:v>764.0</c:v>
                </c:pt>
                <c:pt idx="1453">
                  <c:v>764.0</c:v>
                </c:pt>
                <c:pt idx="1454">
                  <c:v>765.0</c:v>
                </c:pt>
                <c:pt idx="1455">
                  <c:v>765.0</c:v>
                </c:pt>
                <c:pt idx="1456">
                  <c:v>765.0</c:v>
                </c:pt>
                <c:pt idx="1457">
                  <c:v>765.0</c:v>
                </c:pt>
                <c:pt idx="1458">
                  <c:v>766.0</c:v>
                </c:pt>
                <c:pt idx="1459">
                  <c:v>766.0</c:v>
                </c:pt>
                <c:pt idx="1460">
                  <c:v>767.0</c:v>
                </c:pt>
                <c:pt idx="1461">
                  <c:v>767.0</c:v>
                </c:pt>
                <c:pt idx="1462">
                  <c:v>768.0</c:v>
                </c:pt>
                <c:pt idx="1463">
                  <c:v>768.0</c:v>
                </c:pt>
                <c:pt idx="1464">
                  <c:v>768.0</c:v>
                </c:pt>
                <c:pt idx="1465">
                  <c:v>768.0</c:v>
                </c:pt>
                <c:pt idx="1466">
                  <c:v>768.0</c:v>
                </c:pt>
                <c:pt idx="1467">
                  <c:v>769.0</c:v>
                </c:pt>
                <c:pt idx="1468">
                  <c:v>770.0</c:v>
                </c:pt>
                <c:pt idx="1469">
                  <c:v>770.0</c:v>
                </c:pt>
                <c:pt idx="1470">
                  <c:v>770.0</c:v>
                </c:pt>
                <c:pt idx="1471">
                  <c:v>771.0</c:v>
                </c:pt>
                <c:pt idx="1472">
                  <c:v>771.0</c:v>
                </c:pt>
                <c:pt idx="1473">
                  <c:v>771.0</c:v>
                </c:pt>
                <c:pt idx="1474">
                  <c:v>771.0</c:v>
                </c:pt>
                <c:pt idx="1475">
                  <c:v>771.0</c:v>
                </c:pt>
                <c:pt idx="1476">
                  <c:v>771.0</c:v>
                </c:pt>
                <c:pt idx="1477">
                  <c:v>771.0</c:v>
                </c:pt>
                <c:pt idx="1478">
                  <c:v>771.0</c:v>
                </c:pt>
                <c:pt idx="1479">
                  <c:v>772.0</c:v>
                </c:pt>
                <c:pt idx="1480">
                  <c:v>772.0</c:v>
                </c:pt>
                <c:pt idx="1481">
                  <c:v>773.0</c:v>
                </c:pt>
                <c:pt idx="1482">
                  <c:v>774.0</c:v>
                </c:pt>
                <c:pt idx="1483">
                  <c:v>774.0</c:v>
                </c:pt>
                <c:pt idx="1484">
                  <c:v>774.0</c:v>
                </c:pt>
                <c:pt idx="1485">
                  <c:v>775.0</c:v>
                </c:pt>
                <c:pt idx="1486">
                  <c:v>775.0</c:v>
                </c:pt>
                <c:pt idx="1487">
                  <c:v>775.0</c:v>
                </c:pt>
                <c:pt idx="1488">
                  <c:v>776.0</c:v>
                </c:pt>
                <c:pt idx="1489">
                  <c:v>776.0</c:v>
                </c:pt>
                <c:pt idx="1490">
                  <c:v>776.0</c:v>
                </c:pt>
                <c:pt idx="1491">
                  <c:v>776.0</c:v>
                </c:pt>
                <c:pt idx="1492">
                  <c:v>776.0</c:v>
                </c:pt>
                <c:pt idx="1493">
                  <c:v>777.0</c:v>
                </c:pt>
                <c:pt idx="1494">
                  <c:v>778.0</c:v>
                </c:pt>
                <c:pt idx="1495">
                  <c:v>779.0</c:v>
                </c:pt>
                <c:pt idx="1496">
                  <c:v>780.0</c:v>
                </c:pt>
                <c:pt idx="1497">
                  <c:v>780.0</c:v>
                </c:pt>
                <c:pt idx="1498">
                  <c:v>781.0</c:v>
                </c:pt>
                <c:pt idx="1499">
                  <c:v>782.0</c:v>
                </c:pt>
                <c:pt idx="1500">
                  <c:v>783.0</c:v>
                </c:pt>
                <c:pt idx="1501">
                  <c:v>784.0</c:v>
                </c:pt>
                <c:pt idx="1502">
                  <c:v>784.0</c:v>
                </c:pt>
                <c:pt idx="1503">
                  <c:v>784.0</c:v>
                </c:pt>
                <c:pt idx="1504">
                  <c:v>784.0</c:v>
                </c:pt>
                <c:pt idx="1505">
                  <c:v>785.0</c:v>
                </c:pt>
                <c:pt idx="1506">
                  <c:v>785.0</c:v>
                </c:pt>
                <c:pt idx="1507">
                  <c:v>786.0</c:v>
                </c:pt>
                <c:pt idx="1508">
                  <c:v>787.0</c:v>
                </c:pt>
                <c:pt idx="1509">
                  <c:v>788.0</c:v>
                </c:pt>
                <c:pt idx="1510">
                  <c:v>788.0</c:v>
                </c:pt>
                <c:pt idx="1511">
                  <c:v>788.0</c:v>
                </c:pt>
                <c:pt idx="1512">
                  <c:v>789.0</c:v>
                </c:pt>
                <c:pt idx="1513">
                  <c:v>789.0</c:v>
                </c:pt>
                <c:pt idx="1514">
                  <c:v>789.0</c:v>
                </c:pt>
                <c:pt idx="1515">
                  <c:v>789.0</c:v>
                </c:pt>
                <c:pt idx="1516">
                  <c:v>790.0</c:v>
                </c:pt>
                <c:pt idx="1517">
                  <c:v>790.0</c:v>
                </c:pt>
                <c:pt idx="1518">
                  <c:v>790.0</c:v>
                </c:pt>
                <c:pt idx="1519">
                  <c:v>791.0</c:v>
                </c:pt>
                <c:pt idx="1520">
                  <c:v>792.0</c:v>
                </c:pt>
                <c:pt idx="1521">
                  <c:v>793.0</c:v>
                </c:pt>
                <c:pt idx="1522">
                  <c:v>793.0</c:v>
                </c:pt>
                <c:pt idx="1523">
                  <c:v>794.0</c:v>
                </c:pt>
                <c:pt idx="1524">
                  <c:v>794.0</c:v>
                </c:pt>
                <c:pt idx="1525">
                  <c:v>795.0</c:v>
                </c:pt>
                <c:pt idx="1526">
                  <c:v>796.0</c:v>
                </c:pt>
                <c:pt idx="1527">
                  <c:v>796.0</c:v>
                </c:pt>
                <c:pt idx="1528">
                  <c:v>796.0</c:v>
                </c:pt>
                <c:pt idx="1529">
                  <c:v>796.0</c:v>
                </c:pt>
                <c:pt idx="1530">
                  <c:v>797.0</c:v>
                </c:pt>
                <c:pt idx="1531">
                  <c:v>798.0</c:v>
                </c:pt>
                <c:pt idx="1532">
                  <c:v>798.0</c:v>
                </c:pt>
                <c:pt idx="1533">
                  <c:v>798.0</c:v>
                </c:pt>
                <c:pt idx="1534">
                  <c:v>798.0</c:v>
                </c:pt>
                <c:pt idx="1535">
                  <c:v>799.0</c:v>
                </c:pt>
                <c:pt idx="1536">
                  <c:v>800.0</c:v>
                </c:pt>
                <c:pt idx="1537">
                  <c:v>801.0</c:v>
                </c:pt>
                <c:pt idx="1538">
                  <c:v>801.0</c:v>
                </c:pt>
                <c:pt idx="1539">
                  <c:v>802.0</c:v>
                </c:pt>
                <c:pt idx="1540">
                  <c:v>802.0</c:v>
                </c:pt>
                <c:pt idx="1541">
                  <c:v>802.0</c:v>
                </c:pt>
                <c:pt idx="1542">
                  <c:v>803.0</c:v>
                </c:pt>
                <c:pt idx="1543">
                  <c:v>803.0</c:v>
                </c:pt>
                <c:pt idx="1544">
                  <c:v>803.0</c:v>
                </c:pt>
                <c:pt idx="1545">
                  <c:v>803.0</c:v>
                </c:pt>
                <c:pt idx="1546">
                  <c:v>804.0</c:v>
                </c:pt>
                <c:pt idx="1547">
                  <c:v>805.0</c:v>
                </c:pt>
                <c:pt idx="1548">
                  <c:v>806.0</c:v>
                </c:pt>
                <c:pt idx="1549">
                  <c:v>807.0</c:v>
                </c:pt>
                <c:pt idx="1550">
                  <c:v>808.0</c:v>
                </c:pt>
                <c:pt idx="1551">
                  <c:v>809.0</c:v>
                </c:pt>
                <c:pt idx="1552">
                  <c:v>810.0</c:v>
                </c:pt>
                <c:pt idx="1553">
                  <c:v>811.0</c:v>
                </c:pt>
                <c:pt idx="1554">
                  <c:v>812.0</c:v>
                </c:pt>
                <c:pt idx="1555">
                  <c:v>813.0</c:v>
                </c:pt>
                <c:pt idx="1556">
                  <c:v>814.0</c:v>
                </c:pt>
                <c:pt idx="1557">
                  <c:v>814.0</c:v>
                </c:pt>
                <c:pt idx="1558">
                  <c:v>814.0</c:v>
                </c:pt>
                <c:pt idx="1559">
                  <c:v>814.0</c:v>
                </c:pt>
                <c:pt idx="1560">
                  <c:v>814.0</c:v>
                </c:pt>
                <c:pt idx="1561">
                  <c:v>815.0</c:v>
                </c:pt>
                <c:pt idx="1562">
                  <c:v>815.0</c:v>
                </c:pt>
                <c:pt idx="1563">
                  <c:v>815.0</c:v>
                </c:pt>
                <c:pt idx="1564">
                  <c:v>815.0</c:v>
                </c:pt>
                <c:pt idx="1565">
                  <c:v>816.0</c:v>
                </c:pt>
                <c:pt idx="1566">
                  <c:v>816.0</c:v>
                </c:pt>
                <c:pt idx="1567">
                  <c:v>817.0</c:v>
                </c:pt>
                <c:pt idx="1568">
                  <c:v>817.0</c:v>
                </c:pt>
                <c:pt idx="1569">
                  <c:v>818.0</c:v>
                </c:pt>
                <c:pt idx="1570">
                  <c:v>818.0</c:v>
                </c:pt>
                <c:pt idx="1571">
                  <c:v>819.0</c:v>
                </c:pt>
                <c:pt idx="1572">
                  <c:v>819.0</c:v>
                </c:pt>
                <c:pt idx="1573">
                  <c:v>820.0</c:v>
                </c:pt>
                <c:pt idx="1574">
                  <c:v>820.0</c:v>
                </c:pt>
                <c:pt idx="1575">
                  <c:v>821.0</c:v>
                </c:pt>
                <c:pt idx="1576">
                  <c:v>822.0</c:v>
                </c:pt>
                <c:pt idx="1577">
                  <c:v>822.0</c:v>
                </c:pt>
                <c:pt idx="1578">
                  <c:v>822.0</c:v>
                </c:pt>
                <c:pt idx="1579">
                  <c:v>823.0</c:v>
                </c:pt>
                <c:pt idx="1580">
                  <c:v>823.0</c:v>
                </c:pt>
                <c:pt idx="1581">
                  <c:v>824.0</c:v>
                </c:pt>
                <c:pt idx="1582">
                  <c:v>824.0</c:v>
                </c:pt>
                <c:pt idx="1583">
                  <c:v>824.0</c:v>
                </c:pt>
                <c:pt idx="1584">
                  <c:v>824.0</c:v>
                </c:pt>
                <c:pt idx="1585">
                  <c:v>824.0</c:v>
                </c:pt>
                <c:pt idx="1586">
                  <c:v>825.0</c:v>
                </c:pt>
                <c:pt idx="1587">
                  <c:v>826.0</c:v>
                </c:pt>
                <c:pt idx="1588">
                  <c:v>826.0</c:v>
                </c:pt>
                <c:pt idx="1589">
                  <c:v>827.0</c:v>
                </c:pt>
                <c:pt idx="1590">
                  <c:v>827.0</c:v>
                </c:pt>
                <c:pt idx="1591">
                  <c:v>827.0</c:v>
                </c:pt>
                <c:pt idx="1592">
                  <c:v>827.0</c:v>
                </c:pt>
                <c:pt idx="1593">
                  <c:v>827.0</c:v>
                </c:pt>
                <c:pt idx="1594">
                  <c:v>828.0</c:v>
                </c:pt>
                <c:pt idx="1595">
                  <c:v>829.0</c:v>
                </c:pt>
                <c:pt idx="1596">
                  <c:v>829.0</c:v>
                </c:pt>
                <c:pt idx="1597">
                  <c:v>829.0</c:v>
                </c:pt>
                <c:pt idx="1598">
                  <c:v>829.0</c:v>
                </c:pt>
                <c:pt idx="1599">
                  <c:v>829.0</c:v>
                </c:pt>
                <c:pt idx="1600">
                  <c:v>830.0</c:v>
                </c:pt>
                <c:pt idx="1601">
                  <c:v>830.0</c:v>
                </c:pt>
                <c:pt idx="1602">
                  <c:v>830.0</c:v>
                </c:pt>
                <c:pt idx="1603">
                  <c:v>831.0</c:v>
                </c:pt>
                <c:pt idx="1604">
                  <c:v>831.0</c:v>
                </c:pt>
                <c:pt idx="1605">
                  <c:v>832.0</c:v>
                </c:pt>
                <c:pt idx="1606">
                  <c:v>833.0</c:v>
                </c:pt>
                <c:pt idx="1607">
                  <c:v>834.0</c:v>
                </c:pt>
                <c:pt idx="1608">
                  <c:v>835.0</c:v>
                </c:pt>
                <c:pt idx="1609">
                  <c:v>836.0</c:v>
                </c:pt>
                <c:pt idx="1610">
                  <c:v>836.0</c:v>
                </c:pt>
                <c:pt idx="1611">
                  <c:v>836.0</c:v>
                </c:pt>
                <c:pt idx="1612">
                  <c:v>837.0</c:v>
                </c:pt>
                <c:pt idx="1613">
                  <c:v>837.0</c:v>
                </c:pt>
                <c:pt idx="1614">
                  <c:v>837.0</c:v>
                </c:pt>
                <c:pt idx="1615">
                  <c:v>838.0</c:v>
                </c:pt>
                <c:pt idx="1616">
                  <c:v>839.0</c:v>
                </c:pt>
                <c:pt idx="1617">
                  <c:v>840.0</c:v>
                </c:pt>
                <c:pt idx="1618">
                  <c:v>840.0</c:v>
                </c:pt>
                <c:pt idx="1619">
                  <c:v>841.0</c:v>
                </c:pt>
                <c:pt idx="1620">
                  <c:v>842.0</c:v>
                </c:pt>
                <c:pt idx="1621">
                  <c:v>842.0</c:v>
                </c:pt>
                <c:pt idx="1622">
                  <c:v>842.0</c:v>
                </c:pt>
                <c:pt idx="1623">
                  <c:v>842.0</c:v>
                </c:pt>
                <c:pt idx="1624">
                  <c:v>842.0</c:v>
                </c:pt>
                <c:pt idx="1625">
                  <c:v>842.0</c:v>
                </c:pt>
                <c:pt idx="1626">
                  <c:v>842.0</c:v>
                </c:pt>
                <c:pt idx="1627">
                  <c:v>842.0</c:v>
                </c:pt>
                <c:pt idx="1628">
                  <c:v>842.0</c:v>
                </c:pt>
                <c:pt idx="1629">
                  <c:v>842.0</c:v>
                </c:pt>
                <c:pt idx="1630">
                  <c:v>842.0</c:v>
                </c:pt>
                <c:pt idx="1631">
                  <c:v>842.0</c:v>
                </c:pt>
                <c:pt idx="1632">
                  <c:v>842.0</c:v>
                </c:pt>
                <c:pt idx="1633">
                  <c:v>843.0</c:v>
                </c:pt>
                <c:pt idx="1634">
                  <c:v>844.0</c:v>
                </c:pt>
                <c:pt idx="1635">
                  <c:v>845.0</c:v>
                </c:pt>
                <c:pt idx="1636">
                  <c:v>845.0</c:v>
                </c:pt>
                <c:pt idx="1637">
                  <c:v>846.0</c:v>
                </c:pt>
                <c:pt idx="1638">
                  <c:v>847.0</c:v>
                </c:pt>
                <c:pt idx="1639">
                  <c:v>847.0</c:v>
                </c:pt>
                <c:pt idx="1640">
                  <c:v>847.0</c:v>
                </c:pt>
                <c:pt idx="1641">
                  <c:v>847.0</c:v>
                </c:pt>
                <c:pt idx="1642">
                  <c:v>847.0</c:v>
                </c:pt>
                <c:pt idx="1643">
                  <c:v>848.0</c:v>
                </c:pt>
                <c:pt idx="1644">
                  <c:v>849.0</c:v>
                </c:pt>
                <c:pt idx="1645">
                  <c:v>850.0</c:v>
                </c:pt>
                <c:pt idx="1646">
                  <c:v>851.0</c:v>
                </c:pt>
                <c:pt idx="1647">
                  <c:v>852.0</c:v>
                </c:pt>
                <c:pt idx="1648">
                  <c:v>852.0</c:v>
                </c:pt>
                <c:pt idx="1649">
                  <c:v>852.0</c:v>
                </c:pt>
                <c:pt idx="1650">
                  <c:v>852.0</c:v>
                </c:pt>
                <c:pt idx="1651">
                  <c:v>852.0</c:v>
                </c:pt>
                <c:pt idx="1652">
                  <c:v>853.0</c:v>
                </c:pt>
                <c:pt idx="1653">
                  <c:v>853.0</c:v>
                </c:pt>
                <c:pt idx="1654">
                  <c:v>853.0</c:v>
                </c:pt>
                <c:pt idx="1655">
                  <c:v>853.0</c:v>
                </c:pt>
                <c:pt idx="1656">
                  <c:v>853.0</c:v>
                </c:pt>
                <c:pt idx="1657">
                  <c:v>853.0</c:v>
                </c:pt>
                <c:pt idx="1658">
                  <c:v>853.0</c:v>
                </c:pt>
                <c:pt idx="1659">
                  <c:v>854.0</c:v>
                </c:pt>
                <c:pt idx="1660">
                  <c:v>854.0</c:v>
                </c:pt>
                <c:pt idx="1661">
                  <c:v>854.0</c:v>
                </c:pt>
                <c:pt idx="1662">
                  <c:v>855.0</c:v>
                </c:pt>
                <c:pt idx="1663">
                  <c:v>855.0</c:v>
                </c:pt>
                <c:pt idx="1664">
                  <c:v>855.0</c:v>
                </c:pt>
                <c:pt idx="1665">
                  <c:v>856.0</c:v>
                </c:pt>
                <c:pt idx="1666">
                  <c:v>856.0</c:v>
                </c:pt>
                <c:pt idx="1667">
                  <c:v>856.0</c:v>
                </c:pt>
                <c:pt idx="1668">
                  <c:v>856.0</c:v>
                </c:pt>
                <c:pt idx="1669">
                  <c:v>857.0</c:v>
                </c:pt>
                <c:pt idx="1670">
                  <c:v>858.0</c:v>
                </c:pt>
                <c:pt idx="1671">
                  <c:v>858.0</c:v>
                </c:pt>
                <c:pt idx="1672">
                  <c:v>859.0</c:v>
                </c:pt>
                <c:pt idx="1673">
                  <c:v>860.0</c:v>
                </c:pt>
                <c:pt idx="1674">
                  <c:v>861.0</c:v>
                </c:pt>
                <c:pt idx="1675">
                  <c:v>861.0</c:v>
                </c:pt>
                <c:pt idx="1676">
                  <c:v>862.0</c:v>
                </c:pt>
                <c:pt idx="1677">
                  <c:v>862.0</c:v>
                </c:pt>
                <c:pt idx="1678">
                  <c:v>862.0</c:v>
                </c:pt>
                <c:pt idx="1679">
                  <c:v>862.0</c:v>
                </c:pt>
                <c:pt idx="1680">
                  <c:v>862.0</c:v>
                </c:pt>
                <c:pt idx="1681">
                  <c:v>862.0</c:v>
                </c:pt>
                <c:pt idx="1682">
                  <c:v>862.0</c:v>
                </c:pt>
                <c:pt idx="1683">
                  <c:v>862.0</c:v>
                </c:pt>
                <c:pt idx="1684">
                  <c:v>862.0</c:v>
                </c:pt>
                <c:pt idx="1685">
                  <c:v>863.0</c:v>
                </c:pt>
                <c:pt idx="1686">
                  <c:v>863.0</c:v>
                </c:pt>
                <c:pt idx="1687">
                  <c:v>864.0</c:v>
                </c:pt>
                <c:pt idx="1688">
                  <c:v>864.0</c:v>
                </c:pt>
                <c:pt idx="1689">
                  <c:v>864.0</c:v>
                </c:pt>
                <c:pt idx="1690">
                  <c:v>864.0</c:v>
                </c:pt>
                <c:pt idx="1691">
                  <c:v>865.0</c:v>
                </c:pt>
                <c:pt idx="1692">
                  <c:v>865.0</c:v>
                </c:pt>
                <c:pt idx="1693">
                  <c:v>866.0</c:v>
                </c:pt>
                <c:pt idx="1694">
                  <c:v>866.0</c:v>
                </c:pt>
                <c:pt idx="1695">
                  <c:v>866.0</c:v>
                </c:pt>
                <c:pt idx="1696">
                  <c:v>866.0</c:v>
                </c:pt>
                <c:pt idx="1697">
                  <c:v>866.0</c:v>
                </c:pt>
                <c:pt idx="1698">
                  <c:v>867.0</c:v>
                </c:pt>
                <c:pt idx="1699">
                  <c:v>867.0</c:v>
                </c:pt>
                <c:pt idx="1700">
                  <c:v>868.0</c:v>
                </c:pt>
                <c:pt idx="1701">
                  <c:v>868.0</c:v>
                </c:pt>
                <c:pt idx="1702">
                  <c:v>868.0</c:v>
                </c:pt>
                <c:pt idx="1703">
                  <c:v>869.0</c:v>
                </c:pt>
                <c:pt idx="1704">
                  <c:v>870.0</c:v>
                </c:pt>
                <c:pt idx="1705">
                  <c:v>871.0</c:v>
                </c:pt>
                <c:pt idx="1706">
                  <c:v>872.0</c:v>
                </c:pt>
                <c:pt idx="1707">
                  <c:v>873.0</c:v>
                </c:pt>
                <c:pt idx="1708">
                  <c:v>874.0</c:v>
                </c:pt>
                <c:pt idx="1709">
                  <c:v>874.0</c:v>
                </c:pt>
                <c:pt idx="1710">
                  <c:v>875.0</c:v>
                </c:pt>
                <c:pt idx="1711">
                  <c:v>876.0</c:v>
                </c:pt>
                <c:pt idx="1712">
                  <c:v>876.0</c:v>
                </c:pt>
                <c:pt idx="1713">
                  <c:v>876.0</c:v>
                </c:pt>
                <c:pt idx="1714">
                  <c:v>876.0</c:v>
                </c:pt>
                <c:pt idx="1715">
                  <c:v>876.0</c:v>
                </c:pt>
                <c:pt idx="1716">
                  <c:v>877.0</c:v>
                </c:pt>
                <c:pt idx="1717">
                  <c:v>877.0</c:v>
                </c:pt>
                <c:pt idx="1718">
                  <c:v>877.0</c:v>
                </c:pt>
                <c:pt idx="1719">
                  <c:v>877.0</c:v>
                </c:pt>
                <c:pt idx="1720">
                  <c:v>877.0</c:v>
                </c:pt>
                <c:pt idx="1721">
                  <c:v>878.0</c:v>
                </c:pt>
                <c:pt idx="1722">
                  <c:v>878.0</c:v>
                </c:pt>
                <c:pt idx="1723">
                  <c:v>878.0</c:v>
                </c:pt>
                <c:pt idx="1724">
                  <c:v>879.0</c:v>
                </c:pt>
                <c:pt idx="1725">
                  <c:v>880.0</c:v>
                </c:pt>
                <c:pt idx="1726">
                  <c:v>881.0</c:v>
                </c:pt>
                <c:pt idx="1727">
                  <c:v>881.0</c:v>
                </c:pt>
                <c:pt idx="1728">
                  <c:v>881.0</c:v>
                </c:pt>
                <c:pt idx="1729">
                  <c:v>882.0</c:v>
                </c:pt>
                <c:pt idx="1730">
                  <c:v>882.0</c:v>
                </c:pt>
                <c:pt idx="1731">
                  <c:v>882.0</c:v>
                </c:pt>
                <c:pt idx="1732">
                  <c:v>882.0</c:v>
                </c:pt>
                <c:pt idx="1733">
                  <c:v>883.0</c:v>
                </c:pt>
                <c:pt idx="1734">
                  <c:v>884.0</c:v>
                </c:pt>
                <c:pt idx="1735">
                  <c:v>884.0</c:v>
                </c:pt>
                <c:pt idx="1736">
                  <c:v>884.0</c:v>
                </c:pt>
                <c:pt idx="1737">
                  <c:v>885.0</c:v>
                </c:pt>
                <c:pt idx="1738">
                  <c:v>886.0</c:v>
                </c:pt>
                <c:pt idx="1739">
                  <c:v>887.0</c:v>
                </c:pt>
                <c:pt idx="1740">
                  <c:v>888.0</c:v>
                </c:pt>
                <c:pt idx="1741">
                  <c:v>888.0</c:v>
                </c:pt>
                <c:pt idx="1742">
                  <c:v>888.0</c:v>
                </c:pt>
                <c:pt idx="1743">
                  <c:v>888.0</c:v>
                </c:pt>
                <c:pt idx="1744">
                  <c:v>889.0</c:v>
                </c:pt>
                <c:pt idx="1745">
                  <c:v>889.0</c:v>
                </c:pt>
                <c:pt idx="1746">
                  <c:v>890.0</c:v>
                </c:pt>
                <c:pt idx="1747">
                  <c:v>890.0</c:v>
                </c:pt>
                <c:pt idx="1748">
                  <c:v>891.0</c:v>
                </c:pt>
                <c:pt idx="1749">
                  <c:v>891.0</c:v>
                </c:pt>
                <c:pt idx="1750">
                  <c:v>891.0</c:v>
                </c:pt>
                <c:pt idx="1751">
                  <c:v>892.0</c:v>
                </c:pt>
                <c:pt idx="1752">
                  <c:v>893.0</c:v>
                </c:pt>
                <c:pt idx="1753">
                  <c:v>893.0</c:v>
                </c:pt>
                <c:pt idx="1754">
                  <c:v>894.0</c:v>
                </c:pt>
                <c:pt idx="1755">
                  <c:v>894.0</c:v>
                </c:pt>
                <c:pt idx="1756">
                  <c:v>895.0</c:v>
                </c:pt>
                <c:pt idx="1757">
                  <c:v>896.0</c:v>
                </c:pt>
                <c:pt idx="1758">
                  <c:v>897.0</c:v>
                </c:pt>
                <c:pt idx="1759">
                  <c:v>898.0</c:v>
                </c:pt>
                <c:pt idx="1760">
                  <c:v>898.0</c:v>
                </c:pt>
                <c:pt idx="1761">
                  <c:v>898.0</c:v>
                </c:pt>
                <c:pt idx="1762">
                  <c:v>898.0</c:v>
                </c:pt>
                <c:pt idx="1763">
                  <c:v>899.0</c:v>
                </c:pt>
                <c:pt idx="1764">
                  <c:v>900.0</c:v>
                </c:pt>
                <c:pt idx="1765">
                  <c:v>900.0</c:v>
                </c:pt>
                <c:pt idx="1766">
                  <c:v>900.0</c:v>
                </c:pt>
                <c:pt idx="1767">
                  <c:v>900.0</c:v>
                </c:pt>
                <c:pt idx="1768">
                  <c:v>901.0</c:v>
                </c:pt>
                <c:pt idx="1769">
                  <c:v>902.0</c:v>
                </c:pt>
                <c:pt idx="1770">
                  <c:v>903.0</c:v>
                </c:pt>
                <c:pt idx="1771">
                  <c:v>904.0</c:v>
                </c:pt>
                <c:pt idx="1772">
                  <c:v>905.0</c:v>
                </c:pt>
                <c:pt idx="1773">
                  <c:v>905.0</c:v>
                </c:pt>
                <c:pt idx="1774">
                  <c:v>905.0</c:v>
                </c:pt>
                <c:pt idx="1775">
                  <c:v>905.0</c:v>
                </c:pt>
                <c:pt idx="1776">
                  <c:v>906.0</c:v>
                </c:pt>
                <c:pt idx="1777">
                  <c:v>907.0</c:v>
                </c:pt>
                <c:pt idx="1778">
                  <c:v>908.0</c:v>
                </c:pt>
                <c:pt idx="1779">
                  <c:v>909.0</c:v>
                </c:pt>
                <c:pt idx="1780">
                  <c:v>910.0</c:v>
                </c:pt>
                <c:pt idx="1781">
                  <c:v>911.0</c:v>
                </c:pt>
                <c:pt idx="1782">
                  <c:v>912.0</c:v>
                </c:pt>
                <c:pt idx="1783">
                  <c:v>913.0</c:v>
                </c:pt>
                <c:pt idx="1784">
                  <c:v>913.0</c:v>
                </c:pt>
                <c:pt idx="1785">
                  <c:v>914.0</c:v>
                </c:pt>
                <c:pt idx="1786">
                  <c:v>915.0</c:v>
                </c:pt>
                <c:pt idx="1787">
                  <c:v>915.0</c:v>
                </c:pt>
                <c:pt idx="1788">
                  <c:v>915.0</c:v>
                </c:pt>
                <c:pt idx="1789">
                  <c:v>915.0</c:v>
                </c:pt>
                <c:pt idx="1790">
                  <c:v>915.0</c:v>
                </c:pt>
                <c:pt idx="1791">
                  <c:v>916.0</c:v>
                </c:pt>
                <c:pt idx="1792">
                  <c:v>916.0</c:v>
                </c:pt>
                <c:pt idx="1793">
                  <c:v>916.0</c:v>
                </c:pt>
                <c:pt idx="1794">
                  <c:v>917.0</c:v>
                </c:pt>
                <c:pt idx="1795">
                  <c:v>918.0</c:v>
                </c:pt>
                <c:pt idx="1796">
                  <c:v>919.0</c:v>
                </c:pt>
                <c:pt idx="1797">
                  <c:v>919.0</c:v>
                </c:pt>
                <c:pt idx="1798">
                  <c:v>919.0</c:v>
                </c:pt>
                <c:pt idx="1799">
                  <c:v>919.0</c:v>
                </c:pt>
                <c:pt idx="1800">
                  <c:v>919.0</c:v>
                </c:pt>
                <c:pt idx="1801">
                  <c:v>920.0</c:v>
                </c:pt>
                <c:pt idx="1802">
                  <c:v>921.0</c:v>
                </c:pt>
                <c:pt idx="1803">
                  <c:v>922.0</c:v>
                </c:pt>
                <c:pt idx="1804">
                  <c:v>923.0</c:v>
                </c:pt>
                <c:pt idx="1805">
                  <c:v>924.0</c:v>
                </c:pt>
                <c:pt idx="1806">
                  <c:v>924.0</c:v>
                </c:pt>
                <c:pt idx="1807">
                  <c:v>925.0</c:v>
                </c:pt>
                <c:pt idx="1808">
                  <c:v>926.0</c:v>
                </c:pt>
                <c:pt idx="1809">
                  <c:v>926.0</c:v>
                </c:pt>
                <c:pt idx="1810">
                  <c:v>927.0</c:v>
                </c:pt>
                <c:pt idx="1811">
                  <c:v>928.0</c:v>
                </c:pt>
                <c:pt idx="1812">
                  <c:v>929.0</c:v>
                </c:pt>
                <c:pt idx="1813">
                  <c:v>929.0</c:v>
                </c:pt>
                <c:pt idx="1814">
                  <c:v>929.0</c:v>
                </c:pt>
                <c:pt idx="1815">
                  <c:v>929.0</c:v>
                </c:pt>
                <c:pt idx="1816">
                  <c:v>929.0</c:v>
                </c:pt>
                <c:pt idx="1817">
                  <c:v>930.0</c:v>
                </c:pt>
                <c:pt idx="1818">
                  <c:v>931.0</c:v>
                </c:pt>
                <c:pt idx="1819">
                  <c:v>931.0</c:v>
                </c:pt>
                <c:pt idx="1820">
                  <c:v>931.0</c:v>
                </c:pt>
                <c:pt idx="1821">
                  <c:v>931.0</c:v>
                </c:pt>
                <c:pt idx="1822">
                  <c:v>932.0</c:v>
                </c:pt>
                <c:pt idx="1823">
                  <c:v>932.0</c:v>
                </c:pt>
                <c:pt idx="1824">
                  <c:v>932.0</c:v>
                </c:pt>
                <c:pt idx="1825">
                  <c:v>933.0</c:v>
                </c:pt>
                <c:pt idx="1826">
                  <c:v>933.0</c:v>
                </c:pt>
                <c:pt idx="1827">
                  <c:v>933.0</c:v>
                </c:pt>
                <c:pt idx="1828">
                  <c:v>934.0</c:v>
                </c:pt>
                <c:pt idx="1829">
                  <c:v>934.0</c:v>
                </c:pt>
                <c:pt idx="1830">
                  <c:v>935.0</c:v>
                </c:pt>
                <c:pt idx="1831">
                  <c:v>935.0</c:v>
                </c:pt>
                <c:pt idx="1832">
                  <c:v>935.0</c:v>
                </c:pt>
                <c:pt idx="1833">
                  <c:v>935.0</c:v>
                </c:pt>
                <c:pt idx="1834">
                  <c:v>935.0</c:v>
                </c:pt>
                <c:pt idx="1835">
                  <c:v>935.0</c:v>
                </c:pt>
                <c:pt idx="1836">
                  <c:v>935.0</c:v>
                </c:pt>
                <c:pt idx="1837">
                  <c:v>935.0</c:v>
                </c:pt>
                <c:pt idx="1838">
                  <c:v>936.0</c:v>
                </c:pt>
                <c:pt idx="1839">
                  <c:v>937.0</c:v>
                </c:pt>
                <c:pt idx="1840">
                  <c:v>938.0</c:v>
                </c:pt>
                <c:pt idx="1841">
                  <c:v>939.0</c:v>
                </c:pt>
                <c:pt idx="1842">
                  <c:v>940.0</c:v>
                </c:pt>
                <c:pt idx="1843">
                  <c:v>941.0</c:v>
                </c:pt>
                <c:pt idx="1844">
                  <c:v>942.0</c:v>
                </c:pt>
                <c:pt idx="1845">
                  <c:v>942.0</c:v>
                </c:pt>
                <c:pt idx="1846">
                  <c:v>943.0</c:v>
                </c:pt>
                <c:pt idx="1847">
                  <c:v>944.0</c:v>
                </c:pt>
                <c:pt idx="1848">
                  <c:v>944.0</c:v>
                </c:pt>
                <c:pt idx="1849">
                  <c:v>945.0</c:v>
                </c:pt>
                <c:pt idx="1850">
                  <c:v>945.0</c:v>
                </c:pt>
                <c:pt idx="1851">
                  <c:v>945.0</c:v>
                </c:pt>
                <c:pt idx="1852">
                  <c:v>945.0</c:v>
                </c:pt>
                <c:pt idx="1853">
                  <c:v>945.0</c:v>
                </c:pt>
                <c:pt idx="1854">
                  <c:v>946.0</c:v>
                </c:pt>
                <c:pt idx="1855">
                  <c:v>947.0</c:v>
                </c:pt>
                <c:pt idx="1856">
                  <c:v>947.0</c:v>
                </c:pt>
                <c:pt idx="1857">
                  <c:v>947.0</c:v>
                </c:pt>
                <c:pt idx="1858">
                  <c:v>947.0</c:v>
                </c:pt>
                <c:pt idx="1859">
                  <c:v>947.0</c:v>
                </c:pt>
                <c:pt idx="1860">
                  <c:v>948.0</c:v>
                </c:pt>
                <c:pt idx="1861">
                  <c:v>948.0</c:v>
                </c:pt>
                <c:pt idx="1862">
                  <c:v>948.0</c:v>
                </c:pt>
                <c:pt idx="1863">
                  <c:v>948.0</c:v>
                </c:pt>
                <c:pt idx="1864">
                  <c:v>948.0</c:v>
                </c:pt>
                <c:pt idx="1865">
                  <c:v>948.0</c:v>
                </c:pt>
                <c:pt idx="1866">
                  <c:v>949.0</c:v>
                </c:pt>
                <c:pt idx="1867">
                  <c:v>949.0</c:v>
                </c:pt>
                <c:pt idx="1868">
                  <c:v>950.0</c:v>
                </c:pt>
                <c:pt idx="1869">
                  <c:v>950.0</c:v>
                </c:pt>
                <c:pt idx="1870">
                  <c:v>951.0</c:v>
                </c:pt>
                <c:pt idx="1871">
                  <c:v>951.0</c:v>
                </c:pt>
                <c:pt idx="1872">
                  <c:v>952.0</c:v>
                </c:pt>
                <c:pt idx="1873">
                  <c:v>952.0</c:v>
                </c:pt>
                <c:pt idx="1874">
                  <c:v>953.0</c:v>
                </c:pt>
                <c:pt idx="1875">
                  <c:v>953.0</c:v>
                </c:pt>
                <c:pt idx="1876">
                  <c:v>953.0</c:v>
                </c:pt>
                <c:pt idx="1877">
                  <c:v>953.0</c:v>
                </c:pt>
                <c:pt idx="1878">
                  <c:v>953.0</c:v>
                </c:pt>
                <c:pt idx="1879">
                  <c:v>953.0</c:v>
                </c:pt>
                <c:pt idx="1880">
                  <c:v>954.0</c:v>
                </c:pt>
                <c:pt idx="1881">
                  <c:v>954.0</c:v>
                </c:pt>
                <c:pt idx="1882">
                  <c:v>954.0</c:v>
                </c:pt>
                <c:pt idx="1883">
                  <c:v>954.0</c:v>
                </c:pt>
                <c:pt idx="1884">
                  <c:v>954.0</c:v>
                </c:pt>
                <c:pt idx="1885">
                  <c:v>954.0</c:v>
                </c:pt>
                <c:pt idx="1886">
                  <c:v>954.0</c:v>
                </c:pt>
                <c:pt idx="1887">
                  <c:v>954.0</c:v>
                </c:pt>
                <c:pt idx="1888">
                  <c:v>954.0</c:v>
                </c:pt>
                <c:pt idx="1889">
                  <c:v>954.0</c:v>
                </c:pt>
                <c:pt idx="1890">
                  <c:v>955.0</c:v>
                </c:pt>
                <c:pt idx="1891">
                  <c:v>955.0</c:v>
                </c:pt>
                <c:pt idx="1892">
                  <c:v>956.0</c:v>
                </c:pt>
                <c:pt idx="1893">
                  <c:v>956.0</c:v>
                </c:pt>
                <c:pt idx="1894">
                  <c:v>956.0</c:v>
                </c:pt>
                <c:pt idx="1895">
                  <c:v>956.0</c:v>
                </c:pt>
                <c:pt idx="1896">
                  <c:v>956.0</c:v>
                </c:pt>
                <c:pt idx="1897">
                  <c:v>956.0</c:v>
                </c:pt>
                <c:pt idx="1898">
                  <c:v>956.0</c:v>
                </c:pt>
                <c:pt idx="1899">
                  <c:v>956.0</c:v>
                </c:pt>
                <c:pt idx="1900">
                  <c:v>956.0</c:v>
                </c:pt>
                <c:pt idx="1901">
                  <c:v>957.0</c:v>
                </c:pt>
                <c:pt idx="1902">
                  <c:v>958.0</c:v>
                </c:pt>
                <c:pt idx="1903">
                  <c:v>959.0</c:v>
                </c:pt>
                <c:pt idx="1904">
                  <c:v>959.0</c:v>
                </c:pt>
                <c:pt idx="1905">
                  <c:v>959.0</c:v>
                </c:pt>
                <c:pt idx="1906">
                  <c:v>960.0</c:v>
                </c:pt>
                <c:pt idx="1907">
                  <c:v>960.0</c:v>
                </c:pt>
                <c:pt idx="1908">
                  <c:v>960.0</c:v>
                </c:pt>
                <c:pt idx="1909">
                  <c:v>960.0</c:v>
                </c:pt>
                <c:pt idx="1910">
                  <c:v>961.0</c:v>
                </c:pt>
                <c:pt idx="1911">
                  <c:v>961.0</c:v>
                </c:pt>
                <c:pt idx="1912">
                  <c:v>962.0</c:v>
                </c:pt>
                <c:pt idx="1913">
                  <c:v>963.0</c:v>
                </c:pt>
                <c:pt idx="1914">
                  <c:v>963.0</c:v>
                </c:pt>
                <c:pt idx="1915">
                  <c:v>963.0</c:v>
                </c:pt>
                <c:pt idx="1916">
                  <c:v>963.0</c:v>
                </c:pt>
                <c:pt idx="1917">
                  <c:v>963.0</c:v>
                </c:pt>
                <c:pt idx="1918">
                  <c:v>963.0</c:v>
                </c:pt>
                <c:pt idx="1919">
                  <c:v>963.0</c:v>
                </c:pt>
                <c:pt idx="1920">
                  <c:v>963.0</c:v>
                </c:pt>
                <c:pt idx="1921">
                  <c:v>963.0</c:v>
                </c:pt>
                <c:pt idx="1922">
                  <c:v>964.0</c:v>
                </c:pt>
                <c:pt idx="1923">
                  <c:v>965.0</c:v>
                </c:pt>
                <c:pt idx="1924">
                  <c:v>966.0</c:v>
                </c:pt>
                <c:pt idx="1925">
                  <c:v>967.0</c:v>
                </c:pt>
                <c:pt idx="1926">
                  <c:v>967.0</c:v>
                </c:pt>
                <c:pt idx="1927">
                  <c:v>968.0</c:v>
                </c:pt>
                <c:pt idx="1928">
                  <c:v>969.0</c:v>
                </c:pt>
                <c:pt idx="1929">
                  <c:v>970.0</c:v>
                </c:pt>
                <c:pt idx="1930">
                  <c:v>971.0</c:v>
                </c:pt>
                <c:pt idx="1931">
                  <c:v>971.0</c:v>
                </c:pt>
                <c:pt idx="1932">
                  <c:v>972.0</c:v>
                </c:pt>
                <c:pt idx="1933">
                  <c:v>973.0</c:v>
                </c:pt>
                <c:pt idx="1934">
                  <c:v>973.0</c:v>
                </c:pt>
                <c:pt idx="1935">
                  <c:v>974.0</c:v>
                </c:pt>
                <c:pt idx="1936">
                  <c:v>974.0</c:v>
                </c:pt>
                <c:pt idx="1937">
                  <c:v>974.0</c:v>
                </c:pt>
                <c:pt idx="1938">
                  <c:v>975.0</c:v>
                </c:pt>
                <c:pt idx="1939">
                  <c:v>975.0</c:v>
                </c:pt>
                <c:pt idx="1940">
                  <c:v>975.0</c:v>
                </c:pt>
                <c:pt idx="1941">
                  <c:v>976.0</c:v>
                </c:pt>
                <c:pt idx="1942">
                  <c:v>976.0</c:v>
                </c:pt>
                <c:pt idx="1943">
                  <c:v>976.0</c:v>
                </c:pt>
                <c:pt idx="1944">
                  <c:v>976.0</c:v>
                </c:pt>
                <c:pt idx="1945">
                  <c:v>977.0</c:v>
                </c:pt>
                <c:pt idx="1946">
                  <c:v>977.0</c:v>
                </c:pt>
                <c:pt idx="1947">
                  <c:v>978.0</c:v>
                </c:pt>
                <c:pt idx="1948">
                  <c:v>978.0</c:v>
                </c:pt>
                <c:pt idx="1949">
                  <c:v>978.0</c:v>
                </c:pt>
                <c:pt idx="1950">
                  <c:v>978.0</c:v>
                </c:pt>
                <c:pt idx="1951">
                  <c:v>979.0</c:v>
                </c:pt>
                <c:pt idx="1952">
                  <c:v>979.0</c:v>
                </c:pt>
                <c:pt idx="1953">
                  <c:v>979.0</c:v>
                </c:pt>
                <c:pt idx="1954">
                  <c:v>979.0</c:v>
                </c:pt>
                <c:pt idx="1955">
                  <c:v>980.0</c:v>
                </c:pt>
                <c:pt idx="1956">
                  <c:v>980.0</c:v>
                </c:pt>
                <c:pt idx="1957">
                  <c:v>981.0</c:v>
                </c:pt>
                <c:pt idx="1958">
                  <c:v>982.0</c:v>
                </c:pt>
                <c:pt idx="1959">
                  <c:v>982.0</c:v>
                </c:pt>
                <c:pt idx="1960">
                  <c:v>982.0</c:v>
                </c:pt>
                <c:pt idx="1961">
                  <c:v>983.0</c:v>
                </c:pt>
                <c:pt idx="1962">
                  <c:v>984.0</c:v>
                </c:pt>
                <c:pt idx="1963">
                  <c:v>985.0</c:v>
                </c:pt>
                <c:pt idx="1964">
                  <c:v>985.0</c:v>
                </c:pt>
                <c:pt idx="1965">
                  <c:v>986.0</c:v>
                </c:pt>
                <c:pt idx="1966">
                  <c:v>986.0</c:v>
                </c:pt>
                <c:pt idx="1967">
                  <c:v>986.0</c:v>
                </c:pt>
                <c:pt idx="1968">
                  <c:v>987.0</c:v>
                </c:pt>
                <c:pt idx="1969">
                  <c:v>988.0</c:v>
                </c:pt>
                <c:pt idx="1970">
                  <c:v>989.0</c:v>
                </c:pt>
                <c:pt idx="1971">
                  <c:v>989.0</c:v>
                </c:pt>
                <c:pt idx="1972">
                  <c:v>989.0</c:v>
                </c:pt>
                <c:pt idx="1973">
                  <c:v>989.0</c:v>
                </c:pt>
                <c:pt idx="1974">
                  <c:v>990.0</c:v>
                </c:pt>
                <c:pt idx="1975">
                  <c:v>991.0</c:v>
                </c:pt>
                <c:pt idx="1976">
                  <c:v>991.0</c:v>
                </c:pt>
                <c:pt idx="1977">
                  <c:v>991.0</c:v>
                </c:pt>
                <c:pt idx="1978">
                  <c:v>992.0</c:v>
                </c:pt>
                <c:pt idx="1979">
                  <c:v>993.0</c:v>
                </c:pt>
                <c:pt idx="1980">
                  <c:v>994.0</c:v>
                </c:pt>
                <c:pt idx="1981">
                  <c:v>994.0</c:v>
                </c:pt>
                <c:pt idx="1982">
                  <c:v>995.0</c:v>
                </c:pt>
                <c:pt idx="1983">
                  <c:v>996.0</c:v>
                </c:pt>
                <c:pt idx="1984">
                  <c:v>997.0</c:v>
                </c:pt>
                <c:pt idx="1985">
                  <c:v>998.0</c:v>
                </c:pt>
                <c:pt idx="1986">
                  <c:v>999.0</c:v>
                </c:pt>
                <c:pt idx="1987">
                  <c:v>999.0</c:v>
                </c:pt>
                <c:pt idx="1988">
                  <c:v>999.0</c:v>
                </c:pt>
                <c:pt idx="1989">
                  <c:v>1000.0</c:v>
                </c:pt>
                <c:pt idx="1990">
                  <c:v>1001.0</c:v>
                </c:pt>
                <c:pt idx="1991">
                  <c:v>1002.0</c:v>
                </c:pt>
                <c:pt idx="1992">
                  <c:v>1003.0</c:v>
                </c:pt>
                <c:pt idx="1993">
                  <c:v>1004.0</c:v>
                </c:pt>
                <c:pt idx="1994">
                  <c:v>1005.0</c:v>
                </c:pt>
                <c:pt idx="1995">
                  <c:v>1006.0</c:v>
                </c:pt>
                <c:pt idx="1996">
                  <c:v>1007.0</c:v>
                </c:pt>
                <c:pt idx="1997">
                  <c:v>1007.0</c:v>
                </c:pt>
                <c:pt idx="1998">
                  <c:v>1008.0</c:v>
                </c:pt>
                <c:pt idx="1999">
                  <c:v>1009.0</c:v>
                </c:pt>
                <c:pt idx="2000">
                  <c:v>1010.0</c:v>
                </c:pt>
                <c:pt idx="2001">
                  <c:v>1010.0</c:v>
                </c:pt>
                <c:pt idx="2002">
                  <c:v>1010.0</c:v>
                </c:pt>
                <c:pt idx="2003">
                  <c:v>1010.0</c:v>
                </c:pt>
                <c:pt idx="2004">
                  <c:v>1010.0</c:v>
                </c:pt>
                <c:pt idx="2005">
                  <c:v>1011.0</c:v>
                </c:pt>
                <c:pt idx="2006">
                  <c:v>1012.0</c:v>
                </c:pt>
                <c:pt idx="2007">
                  <c:v>1013.0</c:v>
                </c:pt>
                <c:pt idx="2008">
                  <c:v>1014.0</c:v>
                </c:pt>
                <c:pt idx="2009">
                  <c:v>1015.0</c:v>
                </c:pt>
                <c:pt idx="2010">
                  <c:v>1015.0</c:v>
                </c:pt>
                <c:pt idx="2011">
                  <c:v>1015.0</c:v>
                </c:pt>
                <c:pt idx="2012">
                  <c:v>1015.0</c:v>
                </c:pt>
                <c:pt idx="2013">
                  <c:v>1016.0</c:v>
                </c:pt>
                <c:pt idx="2014">
                  <c:v>1016.0</c:v>
                </c:pt>
                <c:pt idx="2015">
                  <c:v>1016.0</c:v>
                </c:pt>
                <c:pt idx="2016">
                  <c:v>1016.0</c:v>
                </c:pt>
                <c:pt idx="2017">
                  <c:v>1016.0</c:v>
                </c:pt>
                <c:pt idx="2018">
                  <c:v>1016.0</c:v>
                </c:pt>
                <c:pt idx="2019">
                  <c:v>1016.0</c:v>
                </c:pt>
                <c:pt idx="2020">
                  <c:v>1017.0</c:v>
                </c:pt>
                <c:pt idx="2021">
                  <c:v>1017.0</c:v>
                </c:pt>
                <c:pt idx="2022">
                  <c:v>1017.0</c:v>
                </c:pt>
                <c:pt idx="2023">
                  <c:v>1017.0</c:v>
                </c:pt>
                <c:pt idx="2024">
                  <c:v>1017.0</c:v>
                </c:pt>
                <c:pt idx="2025">
                  <c:v>1017.0</c:v>
                </c:pt>
                <c:pt idx="2026">
                  <c:v>1017.0</c:v>
                </c:pt>
                <c:pt idx="2027">
                  <c:v>1017.0</c:v>
                </c:pt>
                <c:pt idx="2028">
                  <c:v>1017.0</c:v>
                </c:pt>
                <c:pt idx="2029">
                  <c:v>1017.0</c:v>
                </c:pt>
                <c:pt idx="2030">
                  <c:v>1017.0</c:v>
                </c:pt>
                <c:pt idx="2031">
                  <c:v>1017.0</c:v>
                </c:pt>
                <c:pt idx="2032">
                  <c:v>1017.0</c:v>
                </c:pt>
                <c:pt idx="2033">
                  <c:v>1018.0</c:v>
                </c:pt>
                <c:pt idx="2034">
                  <c:v>1019.0</c:v>
                </c:pt>
                <c:pt idx="2035">
                  <c:v>1020.0</c:v>
                </c:pt>
                <c:pt idx="2036">
                  <c:v>1021.0</c:v>
                </c:pt>
                <c:pt idx="2037">
                  <c:v>1022.0</c:v>
                </c:pt>
                <c:pt idx="2038">
                  <c:v>1022.0</c:v>
                </c:pt>
                <c:pt idx="2039">
                  <c:v>1022.0</c:v>
                </c:pt>
                <c:pt idx="2040">
                  <c:v>1022.0</c:v>
                </c:pt>
                <c:pt idx="2041">
                  <c:v>1023.0</c:v>
                </c:pt>
                <c:pt idx="2042">
                  <c:v>1024.0</c:v>
                </c:pt>
                <c:pt idx="2043">
                  <c:v>1024.0</c:v>
                </c:pt>
                <c:pt idx="2044">
                  <c:v>1024.0</c:v>
                </c:pt>
                <c:pt idx="2045">
                  <c:v>1024.0</c:v>
                </c:pt>
                <c:pt idx="2046">
                  <c:v>1025.0</c:v>
                </c:pt>
                <c:pt idx="2047">
                  <c:v>1026.0</c:v>
                </c:pt>
                <c:pt idx="2048">
                  <c:v>1027.0</c:v>
                </c:pt>
                <c:pt idx="2049">
                  <c:v>1027.0</c:v>
                </c:pt>
                <c:pt idx="2050">
                  <c:v>1027.0</c:v>
                </c:pt>
                <c:pt idx="2051">
                  <c:v>1028.0</c:v>
                </c:pt>
                <c:pt idx="2052">
                  <c:v>1028.0</c:v>
                </c:pt>
                <c:pt idx="2053">
                  <c:v>1028.0</c:v>
                </c:pt>
                <c:pt idx="2054">
                  <c:v>1028.0</c:v>
                </c:pt>
                <c:pt idx="2055">
                  <c:v>1028.0</c:v>
                </c:pt>
                <c:pt idx="2056">
                  <c:v>1028.0</c:v>
                </c:pt>
                <c:pt idx="2057">
                  <c:v>1028.0</c:v>
                </c:pt>
                <c:pt idx="2058">
                  <c:v>1028.0</c:v>
                </c:pt>
                <c:pt idx="2059">
                  <c:v>1029.0</c:v>
                </c:pt>
                <c:pt idx="2060">
                  <c:v>1030.0</c:v>
                </c:pt>
                <c:pt idx="2061">
                  <c:v>1030.0</c:v>
                </c:pt>
                <c:pt idx="2062">
                  <c:v>1030.0</c:v>
                </c:pt>
                <c:pt idx="2063">
                  <c:v>1031.0</c:v>
                </c:pt>
                <c:pt idx="2064">
                  <c:v>1031.0</c:v>
                </c:pt>
                <c:pt idx="2065">
                  <c:v>1031.0</c:v>
                </c:pt>
                <c:pt idx="2066">
                  <c:v>1032.0</c:v>
                </c:pt>
                <c:pt idx="2067">
                  <c:v>1032.0</c:v>
                </c:pt>
                <c:pt idx="2068">
                  <c:v>1032.0</c:v>
                </c:pt>
                <c:pt idx="2069">
                  <c:v>1032.0</c:v>
                </c:pt>
                <c:pt idx="2070">
                  <c:v>1032.0</c:v>
                </c:pt>
                <c:pt idx="2071">
                  <c:v>1033.0</c:v>
                </c:pt>
                <c:pt idx="2072">
                  <c:v>1034.0</c:v>
                </c:pt>
                <c:pt idx="2073">
                  <c:v>1035.0</c:v>
                </c:pt>
                <c:pt idx="2074">
                  <c:v>1035.0</c:v>
                </c:pt>
                <c:pt idx="2075">
                  <c:v>1035.0</c:v>
                </c:pt>
                <c:pt idx="2076">
                  <c:v>1035.0</c:v>
                </c:pt>
                <c:pt idx="2077">
                  <c:v>1036.0</c:v>
                </c:pt>
                <c:pt idx="2078">
                  <c:v>1036.0</c:v>
                </c:pt>
                <c:pt idx="2079">
                  <c:v>1036.0</c:v>
                </c:pt>
                <c:pt idx="2080">
                  <c:v>1036.0</c:v>
                </c:pt>
                <c:pt idx="2081">
                  <c:v>1036.0</c:v>
                </c:pt>
                <c:pt idx="2082">
                  <c:v>1036.0</c:v>
                </c:pt>
                <c:pt idx="2083">
                  <c:v>1036.0</c:v>
                </c:pt>
                <c:pt idx="2084">
                  <c:v>1036.0</c:v>
                </c:pt>
                <c:pt idx="2085">
                  <c:v>1036.0</c:v>
                </c:pt>
                <c:pt idx="2086">
                  <c:v>1036.0</c:v>
                </c:pt>
                <c:pt idx="2087">
                  <c:v>1036.0</c:v>
                </c:pt>
                <c:pt idx="2088">
                  <c:v>1037.0</c:v>
                </c:pt>
                <c:pt idx="2089">
                  <c:v>1037.0</c:v>
                </c:pt>
                <c:pt idx="2090">
                  <c:v>1038.0</c:v>
                </c:pt>
                <c:pt idx="2091">
                  <c:v>1038.0</c:v>
                </c:pt>
                <c:pt idx="2092">
                  <c:v>1039.0</c:v>
                </c:pt>
                <c:pt idx="2093">
                  <c:v>1040.0</c:v>
                </c:pt>
                <c:pt idx="2094">
                  <c:v>1041.0</c:v>
                </c:pt>
                <c:pt idx="2095">
                  <c:v>1042.0</c:v>
                </c:pt>
                <c:pt idx="2096">
                  <c:v>1043.0</c:v>
                </c:pt>
                <c:pt idx="2097">
                  <c:v>1044.0</c:v>
                </c:pt>
                <c:pt idx="2098">
                  <c:v>1045.0</c:v>
                </c:pt>
                <c:pt idx="2099">
                  <c:v>1045.0</c:v>
                </c:pt>
                <c:pt idx="2100">
                  <c:v>1045.0</c:v>
                </c:pt>
                <c:pt idx="2101">
                  <c:v>1046.0</c:v>
                </c:pt>
                <c:pt idx="2102">
                  <c:v>1047.0</c:v>
                </c:pt>
                <c:pt idx="2103">
                  <c:v>1048.0</c:v>
                </c:pt>
                <c:pt idx="2104">
                  <c:v>1049.0</c:v>
                </c:pt>
                <c:pt idx="2105">
                  <c:v>1049.0</c:v>
                </c:pt>
                <c:pt idx="2106">
                  <c:v>1049.0</c:v>
                </c:pt>
                <c:pt idx="2107">
                  <c:v>1050.0</c:v>
                </c:pt>
                <c:pt idx="2108">
                  <c:v>1051.0</c:v>
                </c:pt>
                <c:pt idx="2109">
                  <c:v>1051.0</c:v>
                </c:pt>
                <c:pt idx="2110">
                  <c:v>1051.0</c:v>
                </c:pt>
                <c:pt idx="2111">
                  <c:v>1051.0</c:v>
                </c:pt>
                <c:pt idx="2112">
                  <c:v>1051.0</c:v>
                </c:pt>
                <c:pt idx="2113">
                  <c:v>1051.0</c:v>
                </c:pt>
                <c:pt idx="2114">
                  <c:v>1051.0</c:v>
                </c:pt>
                <c:pt idx="2115">
                  <c:v>1051.0</c:v>
                </c:pt>
                <c:pt idx="2116">
                  <c:v>1051.0</c:v>
                </c:pt>
                <c:pt idx="2117">
                  <c:v>1051.0</c:v>
                </c:pt>
                <c:pt idx="2118">
                  <c:v>1051.0</c:v>
                </c:pt>
                <c:pt idx="2119">
                  <c:v>1051.0</c:v>
                </c:pt>
                <c:pt idx="2120">
                  <c:v>1052.0</c:v>
                </c:pt>
                <c:pt idx="2121">
                  <c:v>1052.0</c:v>
                </c:pt>
                <c:pt idx="2122">
                  <c:v>1053.0</c:v>
                </c:pt>
                <c:pt idx="2123">
                  <c:v>1053.0</c:v>
                </c:pt>
                <c:pt idx="2124">
                  <c:v>1053.0</c:v>
                </c:pt>
                <c:pt idx="2125">
                  <c:v>1054.0</c:v>
                </c:pt>
                <c:pt idx="2126">
                  <c:v>1055.0</c:v>
                </c:pt>
                <c:pt idx="2127">
                  <c:v>1055.0</c:v>
                </c:pt>
                <c:pt idx="2128">
                  <c:v>1056.0</c:v>
                </c:pt>
                <c:pt idx="2129">
                  <c:v>1056.0</c:v>
                </c:pt>
                <c:pt idx="2130">
                  <c:v>1056.0</c:v>
                </c:pt>
                <c:pt idx="2131">
                  <c:v>1056.0</c:v>
                </c:pt>
                <c:pt idx="2132">
                  <c:v>1057.0</c:v>
                </c:pt>
                <c:pt idx="2133">
                  <c:v>1057.0</c:v>
                </c:pt>
                <c:pt idx="2134">
                  <c:v>1057.0</c:v>
                </c:pt>
                <c:pt idx="2135">
                  <c:v>1058.0</c:v>
                </c:pt>
                <c:pt idx="2136">
                  <c:v>1059.0</c:v>
                </c:pt>
                <c:pt idx="2137">
                  <c:v>1060.0</c:v>
                </c:pt>
                <c:pt idx="2138">
                  <c:v>1061.0</c:v>
                </c:pt>
                <c:pt idx="2139">
                  <c:v>1062.0</c:v>
                </c:pt>
                <c:pt idx="2140">
                  <c:v>1063.0</c:v>
                </c:pt>
                <c:pt idx="2141">
                  <c:v>1064.0</c:v>
                </c:pt>
                <c:pt idx="2142">
                  <c:v>1065.0</c:v>
                </c:pt>
                <c:pt idx="2143">
                  <c:v>1066.0</c:v>
                </c:pt>
                <c:pt idx="2144">
                  <c:v>1066.0</c:v>
                </c:pt>
                <c:pt idx="2145">
                  <c:v>1067.0</c:v>
                </c:pt>
                <c:pt idx="2146">
                  <c:v>1067.0</c:v>
                </c:pt>
                <c:pt idx="2147">
                  <c:v>1068.0</c:v>
                </c:pt>
                <c:pt idx="2148">
                  <c:v>1069.0</c:v>
                </c:pt>
                <c:pt idx="2149">
                  <c:v>1069.0</c:v>
                </c:pt>
                <c:pt idx="2150">
                  <c:v>1070.0</c:v>
                </c:pt>
                <c:pt idx="2151">
                  <c:v>1070.0</c:v>
                </c:pt>
                <c:pt idx="2152">
                  <c:v>1071.0</c:v>
                </c:pt>
                <c:pt idx="2153">
                  <c:v>1071.0</c:v>
                </c:pt>
                <c:pt idx="2154">
                  <c:v>1071.0</c:v>
                </c:pt>
                <c:pt idx="2155">
                  <c:v>1072.0</c:v>
                </c:pt>
                <c:pt idx="2156">
                  <c:v>1073.0</c:v>
                </c:pt>
                <c:pt idx="2157">
                  <c:v>1073.0</c:v>
                </c:pt>
                <c:pt idx="2158">
                  <c:v>1073.0</c:v>
                </c:pt>
                <c:pt idx="2159">
                  <c:v>1073.0</c:v>
                </c:pt>
                <c:pt idx="2160">
                  <c:v>1073.0</c:v>
                </c:pt>
                <c:pt idx="2161">
                  <c:v>1073.0</c:v>
                </c:pt>
                <c:pt idx="2162">
                  <c:v>1073.0</c:v>
                </c:pt>
                <c:pt idx="2163">
                  <c:v>1073.0</c:v>
                </c:pt>
                <c:pt idx="2164">
                  <c:v>1073.0</c:v>
                </c:pt>
                <c:pt idx="2165">
                  <c:v>1073.0</c:v>
                </c:pt>
                <c:pt idx="2166">
                  <c:v>1074.0</c:v>
                </c:pt>
                <c:pt idx="2167">
                  <c:v>1074.0</c:v>
                </c:pt>
                <c:pt idx="2168">
                  <c:v>1074.0</c:v>
                </c:pt>
                <c:pt idx="2169">
                  <c:v>1074.0</c:v>
                </c:pt>
                <c:pt idx="2170">
                  <c:v>1074.0</c:v>
                </c:pt>
                <c:pt idx="2171">
                  <c:v>1075.0</c:v>
                </c:pt>
                <c:pt idx="2172">
                  <c:v>1075.0</c:v>
                </c:pt>
                <c:pt idx="2173">
                  <c:v>1076.0</c:v>
                </c:pt>
                <c:pt idx="2174">
                  <c:v>1076.0</c:v>
                </c:pt>
                <c:pt idx="2175">
                  <c:v>1076.0</c:v>
                </c:pt>
                <c:pt idx="2176">
                  <c:v>1077.0</c:v>
                </c:pt>
                <c:pt idx="2177">
                  <c:v>1078.0</c:v>
                </c:pt>
                <c:pt idx="2178">
                  <c:v>1079.0</c:v>
                </c:pt>
                <c:pt idx="2179">
                  <c:v>1079.0</c:v>
                </c:pt>
                <c:pt idx="2180">
                  <c:v>1079.0</c:v>
                </c:pt>
                <c:pt idx="2181">
                  <c:v>1079.0</c:v>
                </c:pt>
                <c:pt idx="2182">
                  <c:v>1080.0</c:v>
                </c:pt>
                <c:pt idx="2183">
                  <c:v>1081.0</c:v>
                </c:pt>
                <c:pt idx="2184">
                  <c:v>1081.0</c:v>
                </c:pt>
                <c:pt idx="2185">
                  <c:v>1082.0</c:v>
                </c:pt>
                <c:pt idx="2186">
                  <c:v>1082.0</c:v>
                </c:pt>
                <c:pt idx="2187">
                  <c:v>1082.0</c:v>
                </c:pt>
                <c:pt idx="2188">
                  <c:v>1082.0</c:v>
                </c:pt>
                <c:pt idx="2189">
                  <c:v>1082.0</c:v>
                </c:pt>
                <c:pt idx="2190">
                  <c:v>1082.0</c:v>
                </c:pt>
                <c:pt idx="2191">
                  <c:v>1083.0</c:v>
                </c:pt>
                <c:pt idx="2192">
                  <c:v>1084.0</c:v>
                </c:pt>
                <c:pt idx="2193">
                  <c:v>1085.0</c:v>
                </c:pt>
                <c:pt idx="2194">
                  <c:v>1086.0</c:v>
                </c:pt>
                <c:pt idx="2195">
                  <c:v>1086.0</c:v>
                </c:pt>
                <c:pt idx="2196">
                  <c:v>1086.0</c:v>
                </c:pt>
                <c:pt idx="2197">
                  <c:v>1087.0</c:v>
                </c:pt>
                <c:pt idx="2198">
                  <c:v>1087.0</c:v>
                </c:pt>
                <c:pt idx="2199">
                  <c:v>1088.0</c:v>
                </c:pt>
                <c:pt idx="2200">
                  <c:v>1088.0</c:v>
                </c:pt>
                <c:pt idx="2201">
                  <c:v>1088.0</c:v>
                </c:pt>
                <c:pt idx="2202">
                  <c:v>1089.0</c:v>
                </c:pt>
                <c:pt idx="2203">
                  <c:v>1089.0</c:v>
                </c:pt>
                <c:pt idx="2204">
                  <c:v>1090.0</c:v>
                </c:pt>
                <c:pt idx="2205">
                  <c:v>1091.0</c:v>
                </c:pt>
                <c:pt idx="2206">
                  <c:v>1091.0</c:v>
                </c:pt>
                <c:pt idx="2207">
                  <c:v>1091.0</c:v>
                </c:pt>
                <c:pt idx="2208">
                  <c:v>1091.0</c:v>
                </c:pt>
                <c:pt idx="2209">
                  <c:v>1091.0</c:v>
                </c:pt>
                <c:pt idx="2210">
                  <c:v>1092.0</c:v>
                </c:pt>
                <c:pt idx="2211">
                  <c:v>1093.0</c:v>
                </c:pt>
                <c:pt idx="2212">
                  <c:v>1094.0</c:v>
                </c:pt>
                <c:pt idx="2213">
                  <c:v>1095.0</c:v>
                </c:pt>
                <c:pt idx="2214">
                  <c:v>1096.0</c:v>
                </c:pt>
                <c:pt idx="2215">
                  <c:v>1096.0</c:v>
                </c:pt>
                <c:pt idx="2216">
                  <c:v>1096.0</c:v>
                </c:pt>
                <c:pt idx="2217">
                  <c:v>1096.0</c:v>
                </c:pt>
                <c:pt idx="2218">
                  <c:v>1097.0</c:v>
                </c:pt>
                <c:pt idx="2219">
                  <c:v>1097.0</c:v>
                </c:pt>
                <c:pt idx="2220">
                  <c:v>1097.0</c:v>
                </c:pt>
                <c:pt idx="2221">
                  <c:v>1097.0</c:v>
                </c:pt>
                <c:pt idx="2222">
                  <c:v>1097.0</c:v>
                </c:pt>
                <c:pt idx="2223">
                  <c:v>1098.0</c:v>
                </c:pt>
                <c:pt idx="2224">
                  <c:v>1099.0</c:v>
                </c:pt>
                <c:pt idx="2225">
                  <c:v>1100.0</c:v>
                </c:pt>
                <c:pt idx="2226">
                  <c:v>1100.0</c:v>
                </c:pt>
                <c:pt idx="2227">
                  <c:v>1100.0</c:v>
                </c:pt>
                <c:pt idx="2228">
                  <c:v>1101.0</c:v>
                </c:pt>
                <c:pt idx="2229">
                  <c:v>1102.0</c:v>
                </c:pt>
                <c:pt idx="2230">
                  <c:v>1102.0</c:v>
                </c:pt>
                <c:pt idx="2231">
                  <c:v>1102.0</c:v>
                </c:pt>
                <c:pt idx="2232">
                  <c:v>1102.0</c:v>
                </c:pt>
                <c:pt idx="2233">
                  <c:v>1102.0</c:v>
                </c:pt>
                <c:pt idx="2234">
                  <c:v>1102.0</c:v>
                </c:pt>
                <c:pt idx="2235">
                  <c:v>1102.0</c:v>
                </c:pt>
                <c:pt idx="2236">
                  <c:v>1102.0</c:v>
                </c:pt>
                <c:pt idx="2237">
                  <c:v>1103.0</c:v>
                </c:pt>
                <c:pt idx="2238">
                  <c:v>1103.0</c:v>
                </c:pt>
                <c:pt idx="2239">
                  <c:v>1103.0</c:v>
                </c:pt>
                <c:pt idx="2240">
                  <c:v>1103.0</c:v>
                </c:pt>
                <c:pt idx="2241">
                  <c:v>1104.0</c:v>
                </c:pt>
                <c:pt idx="2242">
                  <c:v>1105.0</c:v>
                </c:pt>
                <c:pt idx="2243">
                  <c:v>1105.0</c:v>
                </c:pt>
                <c:pt idx="2244">
                  <c:v>1105.0</c:v>
                </c:pt>
                <c:pt idx="2245">
                  <c:v>1105.0</c:v>
                </c:pt>
                <c:pt idx="2246">
                  <c:v>1105.0</c:v>
                </c:pt>
                <c:pt idx="2247">
                  <c:v>1106.0</c:v>
                </c:pt>
                <c:pt idx="2248">
                  <c:v>1107.0</c:v>
                </c:pt>
                <c:pt idx="2249">
                  <c:v>1107.0</c:v>
                </c:pt>
                <c:pt idx="2250">
                  <c:v>1107.0</c:v>
                </c:pt>
                <c:pt idx="2251">
                  <c:v>1107.0</c:v>
                </c:pt>
                <c:pt idx="2252">
                  <c:v>1107.0</c:v>
                </c:pt>
                <c:pt idx="2253">
                  <c:v>1108.0</c:v>
                </c:pt>
                <c:pt idx="2254">
                  <c:v>1109.0</c:v>
                </c:pt>
                <c:pt idx="2255">
                  <c:v>1109.0</c:v>
                </c:pt>
                <c:pt idx="2256">
                  <c:v>1109.0</c:v>
                </c:pt>
                <c:pt idx="2257">
                  <c:v>1110.0</c:v>
                </c:pt>
                <c:pt idx="2258">
                  <c:v>1110.0</c:v>
                </c:pt>
                <c:pt idx="2259">
                  <c:v>1111.0</c:v>
                </c:pt>
                <c:pt idx="2260">
                  <c:v>1111.0</c:v>
                </c:pt>
                <c:pt idx="2261">
                  <c:v>1111.0</c:v>
                </c:pt>
                <c:pt idx="2262">
                  <c:v>1111.0</c:v>
                </c:pt>
                <c:pt idx="2263">
                  <c:v>1111.0</c:v>
                </c:pt>
                <c:pt idx="2264">
                  <c:v>1111.0</c:v>
                </c:pt>
                <c:pt idx="2265">
                  <c:v>1111.0</c:v>
                </c:pt>
                <c:pt idx="2266">
                  <c:v>1111.0</c:v>
                </c:pt>
                <c:pt idx="2267">
                  <c:v>1111.0</c:v>
                </c:pt>
                <c:pt idx="2268">
                  <c:v>1111.0</c:v>
                </c:pt>
                <c:pt idx="2269">
                  <c:v>1111.0</c:v>
                </c:pt>
                <c:pt idx="2270">
                  <c:v>1112.0</c:v>
                </c:pt>
                <c:pt idx="2271">
                  <c:v>1112.0</c:v>
                </c:pt>
                <c:pt idx="2272">
                  <c:v>1112.0</c:v>
                </c:pt>
                <c:pt idx="2273">
                  <c:v>1113.0</c:v>
                </c:pt>
                <c:pt idx="2274">
                  <c:v>1113.0</c:v>
                </c:pt>
                <c:pt idx="2275">
                  <c:v>1113.0</c:v>
                </c:pt>
                <c:pt idx="2276">
                  <c:v>1114.0</c:v>
                </c:pt>
                <c:pt idx="2277">
                  <c:v>1115.0</c:v>
                </c:pt>
                <c:pt idx="2278">
                  <c:v>1115.0</c:v>
                </c:pt>
                <c:pt idx="2279">
                  <c:v>1116.0</c:v>
                </c:pt>
                <c:pt idx="2280">
                  <c:v>1117.0</c:v>
                </c:pt>
                <c:pt idx="2281">
                  <c:v>1118.0</c:v>
                </c:pt>
                <c:pt idx="2282">
                  <c:v>1119.0</c:v>
                </c:pt>
                <c:pt idx="2283">
                  <c:v>1120.0</c:v>
                </c:pt>
                <c:pt idx="2284">
                  <c:v>1121.0</c:v>
                </c:pt>
                <c:pt idx="2285">
                  <c:v>1122.0</c:v>
                </c:pt>
                <c:pt idx="2286">
                  <c:v>1123.0</c:v>
                </c:pt>
                <c:pt idx="2287">
                  <c:v>1123.0</c:v>
                </c:pt>
                <c:pt idx="2288">
                  <c:v>1124.0</c:v>
                </c:pt>
                <c:pt idx="2289">
                  <c:v>1124.0</c:v>
                </c:pt>
                <c:pt idx="2290">
                  <c:v>1125.0</c:v>
                </c:pt>
                <c:pt idx="2291">
                  <c:v>1125.0</c:v>
                </c:pt>
                <c:pt idx="2292">
                  <c:v>1125.0</c:v>
                </c:pt>
                <c:pt idx="2293">
                  <c:v>1126.0</c:v>
                </c:pt>
                <c:pt idx="2294">
                  <c:v>1126.0</c:v>
                </c:pt>
                <c:pt idx="2295">
                  <c:v>1126.0</c:v>
                </c:pt>
                <c:pt idx="2296">
                  <c:v>1126.0</c:v>
                </c:pt>
                <c:pt idx="2297">
                  <c:v>1126.0</c:v>
                </c:pt>
                <c:pt idx="2298">
                  <c:v>1126.0</c:v>
                </c:pt>
                <c:pt idx="2299">
                  <c:v>1126.0</c:v>
                </c:pt>
                <c:pt idx="2300">
                  <c:v>1127.0</c:v>
                </c:pt>
                <c:pt idx="2301">
                  <c:v>1127.0</c:v>
                </c:pt>
                <c:pt idx="2302">
                  <c:v>1128.0</c:v>
                </c:pt>
                <c:pt idx="2303">
                  <c:v>1129.0</c:v>
                </c:pt>
                <c:pt idx="2304">
                  <c:v>1130.0</c:v>
                </c:pt>
                <c:pt idx="2305">
                  <c:v>1130.0</c:v>
                </c:pt>
                <c:pt idx="2306">
                  <c:v>1130.0</c:v>
                </c:pt>
                <c:pt idx="2307">
                  <c:v>1130.0</c:v>
                </c:pt>
                <c:pt idx="2308">
                  <c:v>1130.0</c:v>
                </c:pt>
                <c:pt idx="2309">
                  <c:v>1131.0</c:v>
                </c:pt>
                <c:pt idx="2310">
                  <c:v>1132.0</c:v>
                </c:pt>
                <c:pt idx="2311">
                  <c:v>1132.0</c:v>
                </c:pt>
                <c:pt idx="2312">
                  <c:v>1132.0</c:v>
                </c:pt>
                <c:pt idx="2313">
                  <c:v>1132.0</c:v>
                </c:pt>
                <c:pt idx="2314">
                  <c:v>1133.0</c:v>
                </c:pt>
                <c:pt idx="2315">
                  <c:v>1134.0</c:v>
                </c:pt>
                <c:pt idx="2316">
                  <c:v>1134.0</c:v>
                </c:pt>
                <c:pt idx="2317">
                  <c:v>1135.0</c:v>
                </c:pt>
                <c:pt idx="2318">
                  <c:v>1136.0</c:v>
                </c:pt>
                <c:pt idx="2319">
                  <c:v>1136.0</c:v>
                </c:pt>
                <c:pt idx="2320">
                  <c:v>1137.0</c:v>
                </c:pt>
                <c:pt idx="2321">
                  <c:v>1138.0</c:v>
                </c:pt>
                <c:pt idx="2322">
                  <c:v>1139.0</c:v>
                </c:pt>
                <c:pt idx="2323">
                  <c:v>1139.0</c:v>
                </c:pt>
                <c:pt idx="2324">
                  <c:v>1140.0</c:v>
                </c:pt>
                <c:pt idx="2325">
                  <c:v>1141.0</c:v>
                </c:pt>
                <c:pt idx="2326">
                  <c:v>1141.0</c:v>
                </c:pt>
                <c:pt idx="2327">
                  <c:v>1141.0</c:v>
                </c:pt>
                <c:pt idx="2328">
                  <c:v>1142.0</c:v>
                </c:pt>
                <c:pt idx="2329">
                  <c:v>1143.0</c:v>
                </c:pt>
                <c:pt idx="2330">
                  <c:v>1143.0</c:v>
                </c:pt>
                <c:pt idx="2331">
                  <c:v>1143.0</c:v>
                </c:pt>
                <c:pt idx="2332">
                  <c:v>1143.0</c:v>
                </c:pt>
                <c:pt idx="2333">
                  <c:v>1143.0</c:v>
                </c:pt>
                <c:pt idx="2334">
                  <c:v>1143.0</c:v>
                </c:pt>
                <c:pt idx="2335">
                  <c:v>1143.0</c:v>
                </c:pt>
                <c:pt idx="2336">
                  <c:v>1143.0</c:v>
                </c:pt>
                <c:pt idx="2337">
                  <c:v>1144.0</c:v>
                </c:pt>
                <c:pt idx="2338">
                  <c:v>1145.0</c:v>
                </c:pt>
                <c:pt idx="2339">
                  <c:v>1145.0</c:v>
                </c:pt>
                <c:pt idx="2340">
                  <c:v>1145.0</c:v>
                </c:pt>
                <c:pt idx="2341">
                  <c:v>1145.0</c:v>
                </c:pt>
                <c:pt idx="2342">
                  <c:v>1145.0</c:v>
                </c:pt>
                <c:pt idx="2343">
                  <c:v>1146.0</c:v>
                </c:pt>
                <c:pt idx="2344">
                  <c:v>1146.0</c:v>
                </c:pt>
                <c:pt idx="2345">
                  <c:v>1147.0</c:v>
                </c:pt>
                <c:pt idx="2346">
                  <c:v>1147.0</c:v>
                </c:pt>
                <c:pt idx="2347">
                  <c:v>1147.0</c:v>
                </c:pt>
                <c:pt idx="2348">
                  <c:v>1148.0</c:v>
                </c:pt>
                <c:pt idx="2349">
                  <c:v>1149.0</c:v>
                </c:pt>
                <c:pt idx="2350">
                  <c:v>1150.0</c:v>
                </c:pt>
                <c:pt idx="2351">
                  <c:v>1150.0</c:v>
                </c:pt>
                <c:pt idx="2352">
                  <c:v>1150.0</c:v>
                </c:pt>
                <c:pt idx="2353">
                  <c:v>1151.0</c:v>
                </c:pt>
                <c:pt idx="2354">
                  <c:v>1152.0</c:v>
                </c:pt>
                <c:pt idx="2355">
                  <c:v>1153.0</c:v>
                </c:pt>
                <c:pt idx="2356">
                  <c:v>1154.0</c:v>
                </c:pt>
                <c:pt idx="2357">
                  <c:v>1155.0</c:v>
                </c:pt>
                <c:pt idx="2358">
                  <c:v>1156.0</c:v>
                </c:pt>
                <c:pt idx="2359">
                  <c:v>1157.0</c:v>
                </c:pt>
                <c:pt idx="2360">
                  <c:v>1158.0</c:v>
                </c:pt>
                <c:pt idx="2361">
                  <c:v>1159.0</c:v>
                </c:pt>
                <c:pt idx="2362">
                  <c:v>1160.0</c:v>
                </c:pt>
                <c:pt idx="2363">
                  <c:v>1161.0</c:v>
                </c:pt>
                <c:pt idx="2364">
                  <c:v>1162.0</c:v>
                </c:pt>
                <c:pt idx="2365">
                  <c:v>1163.0</c:v>
                </c:pt>
                <c:pt idx="2366">
                  <c:v>1164.0</c:v>
                </c:pt>
                <c:pt idx="2367">
                  <c:v>1164.0</c:v>
                </c:pt>
                <c:pt idx="2368">
                  <c:v>1165.0</c:v>
                </c:pt>
                <c:pt idx="2369">
                  <c:v>1165.0</c:v>
                </c:pt>
                <c:pt idx="2370">
                  <c:v>1166.0</c:v>
                </c:pt>
                <c:pt idx="2371">
                  <c:v>1166.0</c:v>
                </c:pt>
                <c:pt idx="2372">
                  <c:v>1166.0</c:v>
                </c:pt>
                <c:pt idx="2373">
                  <c:v>1166.0</c:v>
                </c:pt>
                <c:pt idx="2374">
                  <c:v>1167.0</c:v>
                </c:pt>
                <c:pt idx="2375">
                  <c:v>1167.0</c:v>
                </c:pt>
                <c:pt idx="2376">
                  <c:v>1167.0</c:v>
                </c:pt>
                <c:pt idx="2377">
                  <c:v>1167.0</c:v>
                </c:pt>
                <c:pt idx="2378">
                  <c:v>1167.0</c:v>
                </c:pt>
                <c:pt idx="2379">
                  <c:v>1168.0</c:v>
                </c:pt>
                <c:pt idx="2380">
                  <c:v>1168.0</c:v>
                </c:pt>
                <c:pt idx="2381">
                  <c:v>1168.0</c:v>
                </c:pt>
                <c:pt idx="2382">
                  <c:v>1168.0</c:v>
                </c:pt>
                <c:pt idx="2383">
                  <c:v>1169.0</c:v>
                </c:pt>
                <c:pt idx="2384">
                  <c:v>1170.0</c:v>
                </c:pt>
                <c:pt idx="2385">
                  <c:v>1170.0</c:v>
                </c:pt>
                <c:pt idx="2386">
                  <c:v>1170.0</c:v>
                </c:pt>
                <c:pt idx="2387">
                  <c:v>1170.0</c:v>
                </c:pt>
                <c:pt idx="2388">
                  <c:v>1170.0</c:v>
                </c:pt>
                <c:pt idx="2389">
                  <c:v>1171.0</c:v>
                </c:pt>
                <c:pt idx="2390">
                  <c:v>1172.0</c:v>
                </c:pt>
                <c:pt idx="2391">
                  <c:v>1173.0</c:v>
                </c:pt>
                <c:pt idx="2392">
                  <c:v>1174.0</c:v>
                </c:pt>
                <c:pt idx="2393">
                  <c:v>1175.0</c:v>
                </c:pt>
                <c:pt idx="2394">
                  <c:v>1175.0</c:v>
                </c:pt>
                <c:pt idx="2395">
                  <c:v>1175.0</c:v>
                </c:pt>
                <c:pt idx="2396">
                  <c:v>1175.0</c:v>
                </c:pt>
                <c:pt idx="2397">
                  <c:v>1175.0</c:v>
                </c:pt>
                <c:pt idx="2398">
                  <c:v>1175.0</c:v>
                </c:pt>
                <c:pt idx="2399">
                  <c:v>1175.0</c:v>
                </c:pt>
                <c:pt idx="2400">
                  <c:v>1175.0</c:v>
                </c:pt>
                <c:pt idx="2401">
                  <c:v>1175.0</c:v>
                </c:pt>
                <c:pt idx="2402">
                  <c:v>1175.0</c:v>
                </c:pt>
                <c:pt idx="2403">
                  <c:v>1176.0</c:v>
                </c:pt>
                <c:pt idx="2404">
                  <c:v>1176.0</c:v>
                </c:pt>
                <c:pt idx="2405">
                  <c:v>1176.0</c:v>
                </c:pt>
                <c:pt idx="2406">
                  <c:v>1176.0</c:v>
                </c:pt>
                <c:pt idx="2407">
                  <c:v>1176.0</c:v>
                </c:pt>
                <c:pt idx="2408">
                  <c:v>1176.0</c:v>
                </c:pt>
                <c:pt idx="2409">
                  <c:v>1176.0</c:v>
                </c:pt>
                <c:pt idx="2410">
                  <c:v>1176.0</c:v>
                </c:pt>
                <c:pt idx="2411">
                  <c:v>1177.0</c:v>
                </c:pt>
                <c:pt idx="2412">
                  <c:v>1178.0</c:v>
                </c:pt>
                <c:pt idx="2413">
                  <c:v>1179.0</c:v>
                </c:pt>
                <c:pt idx="2414">
                  <c:v>1180.0</c:v>
                </c:pt>
                <c:pt idx="2415">
                  <c:v>1181.0</c:v>
                </c:pt>
                <c:pt idx="2416">
                  <c:v>1181.0</c:v>
                </c:pt>
                <c:pt idx="2417">
                  <c:v>1182.0</c:v>
                </c:pt>
                <c:pt idx="2418">
                  <c:v>1183.0</c:v>
                </c:pt>
                <c:pt idx="2419">
                  <c:v>1184.0</c:v>
                </c:pt>
                <c:pt idx="2420">
                  <c:v>1184.0</c:v>
                </c:pt>
                <c:pt idx="2421">
                  <c:v>1184.0</c:v>
                </c:pt>
                <c:pt idx="2422">
                  <c:v>1184.0</c:v>
                </c:pt>
                <c:pt idx="2423">
                  <c:v>1184.0</c:v>
                </c:pt>
                <c:pt idx="2424">
                  <c:v>1184.0</c:v>
                </c:pt>
                <c:pt idx="2425">
                  <c:v>1185.0</c:v>
                </c:pt>
                <c:pt idx="2426">
                  <c:v>1186.0</c:v>
                </c:pt>
                <c:pt idx="2427">
                  <c:v>1186.0</c:v>
                </c:pt>
                <c:pt idx="2428">
                  <c:v>1186.0</c:v>
                </c:pt>
                <c:pt idx="2429">
                  <c:v>1186.0</c:v>
                </c:pt>
                <c:pt idx="2430">
                  <c:v>1186.0</c:v>
                </c:pt>
                <c:pt idx="2431">
                  <c:v>1187.0</c:v>
                </c:pt>
                <c:pt idx="2432">
                  <c:v>1187.0</c:v>
                </c:pt>
                <c:pt idx="2433">
                  <c:v>1188.0</c:v>
                </c:pt>
                <c:pt idx="2434">
                  <c:v>1188.0</c:v>
                </c:pt>
                <c:pt idx="2435">
                  <c:v>1188.0</c:v>
                </c:pt>
                <c:pt idx="2436">
                  <c:v>1188.0</c:v>
                </c:pt>
                <c:pt idx="2437">
                  <c:v>1188.0</c:v>
                </c:pt>
                <c:pt idx="2438">
                  <c:v>1188.0</c:v>
                </c:pt>
                <c:pt idx="2439">
                  <c:v>1188.0</c:v>
                </c:pt>
                <c:pt idx="2440">
                  <c:v>1188.0</c:v>
                </c:pt>
                <c:pt idx="2441">
                  <c:v>1189.0</c:v>
                </c:pt>
                <c:pt idx="2442">
                  <c:v>1190.0</c:v>
                </c:pt>
                <c:pt idx="2443">
                  <c:v>1190.0</c:v>
                </c:pt>
                <c:pt idx="2444">
                  <c:v>1191.0</c:v>
                </c:pt>
                <c:pt idx="2445">
                  <c:v>1192.0</c:v>
                </c:pt>
                <c:pt idx="2446">
                  <c:v>1193.0</c:v>
                </c:pt>
                <c:pt idx="2447">
                  <c:v>1193.0</c:v>
                </c:pt>
                <c:pt idx="2448">
                  <c:v>1194.0</c:v>
                </c:pt>
                <c:pt idx="2449">
                  <c:v>1194.0</c:v>
                </c:pt>
                <c:pt idx="2450">
                  <c:v>1194.0</c:v>
                </c:pt>
                <c:pt idx="2451">
                  <c:v>1194.0</c:v>
                </c:pt>
                <c:pt idx="2452">
                  <c:v>1194.0</c:v>
                </c:pt>
                <c:pt idx="2453">
                  <c:v>1195.0</c:v>
                </c:pt>
                <c:pt idx="2454">
                  <c:v>1195.0</c:v>
                </c:pt>
                <c:pt idx="2455">
                  <c:v>1196.0</c:v>
                </c:pt>
                <c:pt idx="2456">
                  <c:v>1197.0</c:v>
                </c:pt>
                <c:pt idx="2457">
                  <c:v>1198.0</c:v>
                </c:pt>
                <c:pt idx="2458">
                  <c:v>1198.0</c:v>
                </c:pt>
                <c:pt idx="2459">
                  <c:v>1198.0</c:v>
                </c:pt>
                <c:pt idx="2460">
                  <c:v>1199.0</c:v>
                </c:pt>
                <c:pt idx="2461">
                  <c:v>1199.0</c:v>
                </c:pt>
                <c:pt idx="2462">
                  <c:v>1200.0</c:v>
                </c:pt>
                <c:pt idx="2463">
                  <c:v>1201.0</c:v>
                </c:pt>
                <c:pt idx="2464">
                  <c:v>1202.0</c:v>
                </c:pt>
                <c:pt idx="2465">
                  <c:v>1203.0</c:v>
                </c:pt>
                <c:pt idx="2466">
                  <c:v>1204.0</c:v>
                </c:pt>
                <c:pt idx="2467">
                  <c:v>1204.0</c:v>
                </c:pt>
                <c:pt idx="2468">
                  <c:v>1205.0</c:v>
                </c:pt>
                <c:pt idx="2469">
                  <c:v>1206.0</c:v>
                </c:pt>
                <c:pt idx="2470">
                  <c:v>1206.0</c:v>
                </c:pt>
                <c:pt idx="2471">
                  <c:v>1207.0</c:v>
                </c:pt>
                <c:pt idx="2472">
                  <c:v>1208.0</c:v>
                </c:pt>
                <c:pt idx="2473">
                  <c:v>1208.0</c:v>
                </c:pt>
                <c:pt idx="2474">
                  <c:v>1208.0</c:v>
                </c:pt>
                <c:pt idx="2475">
                  <c:v>1208.0</c:v>
                </c:pt>
                <c:pt idx="2476">
                  <c:v>1209.0</c:v>
                </c:pt>
                <c:pt idx="2477">
                  <c:v>1210.0</c:v>
                </c:pt>
                <c:pt idx="2478">
                  <c:v>1211.0</c:v>
                </c:pt>
                <c:pt idx="2479">
                  <c:v>1211.0</c:v>
                </c:pt>
                <c:pt idx="2480">
                  <c:v>1212.0</c:v>
                </c:pt>
                <c:pt idx="2481">
                  <c:v>1213.0</c:v>
                </c:pt>
                <c:pt idx="2482">
                  <c:v>1214.0</c:v>
                </c:pt>
                <c:pt idx="2483">
                  <c:v>1215.0</c:v>
                </c:pt>
                <c:pt idx="2484">
                  <c:v>1216.0</c:v>
                </c:pt>
                <c:pt idx="2485">
                  <c:v>1216.0</c:v>
                </c:pt>
                <c:pt idx="2486">
                  <c:v>1216.0</c:v>
                </c:pt>
                <c:pt idx="2487">
                  <c:v>1216.0</c:v>
                </c:pt>
                <c:pt idx="2488">
                  <c:v>1216.0</c:v>
                </c:pt>
                <c:pt idx="2489">
                  <c:v>1217.0</c:v>
                </c:pt>
                <c:pt idx="2490">
                  <c:v>1218.0</c:v>
                </c:pt>
                <c:pt idx="2491">
                  <c:v>1219.0</c:v>
                </c:pt>
                <c:pt idx="2492">
                  <c:v>1219.0</c:v>
                </c:pt>
                <c:pt idx="2493">
                  <c:v>1220.0</c:v>
                </c:pt>
                <c:pt idx="2494">
                  <c:v>1220.0</c:v>
                </c:pt>
                <c:pt idx="2495">
                  <c:v>1221.0</c:v>
                </c:pt>
                <c:pt idx="2496">
                  <c:v>1221.0</c:v>
                </c:pt>
                <c:pt idx="2497">
                  <c:v>1221.0</c:v>
                </c:pt>
                <c:pt idx="2498">
                  <c:v>1222.0</c:v>
                </c:pt>
                <c:pt idx="2499">
                  <c:v>1223.0</c:v>
                </c:pt>
                <c:pt idx="2500">
                  <c:v>1224.0</c:v>
                </c:pt>
                <c:pt idx="2501">
                  <c:v>1224.0</c:v>
                </c:pt>
                <c:pt idx="2502">
                  <c:v>1225.0</c:v>
                </c:pt>
                <c:pt idx="2503">
                  <c:v>1225.0</c:v>
                </c:pt>
                <c:pt idx="2504">
                  <c:v>1226.0</c:v>
                </c:pt>
                <c:pt idx="2505">
                  <c:v>1226.0</c:v>
                </c:pt>
                <c:pt idx="2506">
                  <c:v>1226.0</c:v>
                </c:pt>
                <c:pt idx="2507">
                  <c:v>1226.0</c:v>
                </c:pt>
                <c:pt idx="2508">
                  <c:v>1226.0</c:v>
                </c:pt>
                <c:pt idx="2509">
                  <c:v>1226.0</c:v>
                </c:pt>
                <c:pt idx="2510">
                  <c:v>1227.0</c:v>
                </c:pt>
                <c:pt idx="2511">
                  <c:v>1227.0</c:v>
                </c:pt>
                <c:pt idx="2512">
                  <c:v>1227.0</c:v>
                </c:pt>
                <c:pt idx="2513">
                  <c:v>1227.0</c:v>
                </c:pt>
                <c:pt idx="2514">
                  <c:v>1227.0</c:v>
                </c:pt>
                <c:pt idx="2515">
                  <c:v>1228.0</c:v>
                </c:pt>
                <c:pt idx="2516">
                  <c:v>1229.0</c:v>
                </c:pt>
                <c:pt idx="2517">
                  <c:v>1229.0</c:v>
                </c:pt>
                <c:pt idx="2518">
                  <c:v>1229.0</c:v>
                </c:pt>
                <c:pt idx="2519">
                  <c:v>1229.0</c:v>
                </c:pt>
                <c:pt idx="2520">
                  <c:v>1229.0</c:v>
                </c:pt>
                <c:pt idx="2521">
                  <c:v>1230.0</c:v>
                </c:pt>
                <c:pt idx="2522">
                  <c:v>1230.0</c:v>
                </c:pt>
                <c:pt idx="2523">
                  <c:v>1230.0</c:v>
                </c:pt>
                <c:pt idx="2524">
                  <c:v>1230.0</c:v>
                </c:pt>
                <c:pt idx="2525">
                  <c:v>1230.0</c:v>
                </c:pt>
                <c:pt idx="2526">
                  <c:v>1231.0</c:v>
                </c:pt>
                <c:pt idx="2527">
                  <c:v>1231.0</c:v>
                </c:pt>
                <c:pt idx="2528">
                  <c:v>1232.0</c:v>
                </c:pt>
                <c:pt idx="2529">
                  <c:v>1233.0</c:v>
                </c:pt>
                <c:pt idx="2530">
                  <c:v>1234.0</c:v>
                </c:pt>
                <c:pt idx="2531">
                  <c:v>1235.0</c:v>
                </c:pt>
                <c:pt idx="2532">
                  <c:v>1235.0</c:v>
                </c:pt>
                <c:pt idx="2533">
                  <c:v>1236.0</c:v>
                </c:pt>
                <c:pt idx="2534">
                  <c:v>1237.0</c:v>
                </c:pt>
                <c:pt idx="2535">
                  <c:v>1238.0</c:v>
                </c:pt>
                <c:pt idx="2536">
                  <c:v>1239.0</c:v>
                </c:pt>
                <c:pt idx="2537">
                  <c:v>1239.0</c:v>
                </c:pt>
                <c:pt idx="2538">
                  <c:v>1240.0</c:v>
                </c:pt>
                <c:pt idx="2539">
                  <c:v>1241.0</c:v>
                </c:pt>
                <c:pt idx="2540">
                  <c:v>1241.0</c:v>
                </c:pt>
                <c:pt idx="2541">
                  <c:v>1242.0</c:v>
                </c:pt>
                <c:pt idx="2542">
                  <c:v>1243.0</c:v>
                </c:pt>
                <c:pt idx="2543">
                  <c:v>1243.0</c:v>
                </c:pt>
                <c:pt idx="2544">
                  <c:v>1243.0</c:v>
                </c:pt>
                <c:pt idx="2545">
                  <c:v>1244.0</c:v>
                </c:pt>
                <c:pt idx="2546">
                  <c:v>1244.0</c:v>
                </c:pt>
                <c:pt idx="2547">
                  <c:v>1244.0</c:v>
                </c:pt>
                <c:pt idx="2548">
                  <c:v>1244.0</c:v>
                </c:pt>
                <c:pt idx="2549">
                  <c:v>1245.0</c:v>
                </c:pt>
                <c:pt idx="2550">
                  <c:v>1245.0</c:v>
                </c:pt>
                <c:pt idx="2551">
                  <c:v>1245.0</c:v>
                </c:pt>
                <c:pt idx="2552">
                  <c:v>1245.0</c:v>
                </c:pt>
                <c:pt idx="2553">
                  <c:v>1246.0</c:v>
                </c:pt>
                <c:pt idx="2554">
                  <c:v>1247.0</c:v>
                </c:pt>
                <c:pt idx="2555">
                  <c:v>1247.0</c:v>
                </c:pt>
                <c:pt idx="2556">
                  <c:v>1247.0</c:v>
                </c:pt>
                <c:pt idx="2557">
                  <c:v>1247.0</c:v>
                </c:pt>
                <c:pt idx="2558">
                  <c:v>1248.0</c:v>
                </c:pt>
                <c:pt idx="2559">
                  <c:v>1248.0</c:v>
                </c:pt>
                <c:pt idx="2560">
                  <c:v>1249.0</c:v>
                </c:pt>
                <c:pt idx="2561">
                  <c:v>1250.0</c:v>
                </c:pt>
                <c:pt idx="2562">
                  <c:v>1251.0</c:v>
                </c:pt>
                <c:pt idx="2563">
                  <c:v>1252.0</c:v>
                </c:pt>
                <c:pt idx="2564">
                  <c:v>1253.0</c:v>
                </c:pt>
                <c:pt idx="2565">
                  <c:v>1253.0</c:v>
                </c:pt>
                <c:pt idx="2566">
                  <c:v>1253.0</c:v>
                </c:pt>
                <c:pt idx="2567">
                  <c:v>1253.0</c:v>
                </c:pt>
                <c:pt idx="2568">
                  <c:v>1253.0</c:v>
                </c:pt>
                <c:pt idx="2569">
                  <c:v>1253.0</c:v>
                </c:pt>
                <c:pt idx="2570">
                  <c:v>1254.0</c:v>
                </c:pt>
                <c:pt idx="2571">
                  <c:v>1255.0</c:v>
                </c:pt>
                <c:pt idx="2572">
                  <c:v>1256.0</c:v>
                </c:pt>
                <c:pt idx="2573">
                  <c:v>1257.0</c:v>
                </c:pt>
                <c:pt idx="2574">
                  <c:v>1258.0</c:v>
                </c:pt>
                <c:pt idx="2575">
                  <c:v>1259.0</c:v>
                </c:pt>
                <c:pt idx="2576">
                  <c:v>1259.0</c:v>
                </c:pt>
                <c:pt idx="2577">
                  <c:v>1259.0</c:v>
                </c:pt>
                <c:pt idx="2578">
                  <c:v>1259.0</c:v>
                </c:pt>
                <c:pt idx="2579">
                  <c:v>1259.0</c:v>
                </c:pt>
                <c:pt idx="2580">
                  <c:v>1259.0</c:v>
                </c:pt>
                <c:pt idx="2581">
                  <c:v>1259.0</c:v>
                </c:pt>
                <c:pt idx="2582">
                  <c:v>1259.0</c:v>
                </c:pt>
                <c:pt idx="2583">
                  <c:v>1260.0</c:v>
                </c:pt>
                <c:pt idx="2584">
                  <c:v>1260.0</c:v>
                </c:pt>
                <c:pt idx="2585">
                  <c:v>1261.0</c:v>
                </c:pt>
                <c:pt idx="2586">
                  <c:v>1262.0</c:v>
                </c:pt>
                <c:pt idx="2587">
                  <c:v>1262.0</c:v>
                </c:pt>
                <c:pt idx="2588">
                  <c:v>1263.0</c:v>
                </c:pt>
                <c:pt idx="2589">
                  <c:v>1263.0</c:v>
                </c:pt>
                <c:pt idx="2590">
                  <c:v>1264.0</c:v>
                </c:pt>
                <c:pt idx="2591">
                  <c:v>1265.0</c:v>
                </c:pt>
                <c:pt idx="2592">
                  <c:v>1266.0</c:v>
                </c:pt>
                <c:pt idx="2593">
                  <c:v>1267.0</c:v>
                </c:pt>
                <c:pt idx="2594">
                  <c:v>1268.0</c:v>
                </c:pt>
                <c:pt idx="2595">
                  <c:v>1268.0</c:v>
                </c:pt>
                <c:pt idx="2596">
                  <c:v>1269.0</c:v>
                </c:pt>
                <c:pt idx="2597">
                  <c:v>1270.0</c:v>
                </c:pt>
                <c:pt idx="2598">
                  <c:v>1271.0</c:v>
                </c:pt>
                <c:pt idx="2599">
                  <c:v>1272.0</c:v>
                </c:pt>
                <c:pt idx="2600">
                  <c:v>1273.0</c:v>
                </c:pt>
                <c:pt idx="2601">
                  <c:v>1274.0</c:v>
                </c:pt>
                <c:pt idx="2602">
                  <c:v>1275.0</c:v>
                </c:pt>
                <c:pt idx="2603">
                  <c:v>1275.0</c:v>
                </c:pt>
                <c:pt idx="2604">
                  <c:v>1275.0</c:v>
                </c:pt>
                <c:pt idx="2605">
                  <c:v>1275.0</c:v>
                </c:pt>
                <c:pt idx="2606">
                  <c:v>1275.0</c:v>
                </c:pt>
                <c:pt idx="2607">
                  <c:v>1276.0</c:v>
                </c:pt>
                <c:pt idx="2608">
                  <c:v>1276.0</c:v>
                </c:pt>
                <c:pt idx="2609">
                  <c:v>1276.0</c:v>
                </c:pt>
                <c:pt idx="2610">
                  <c:v>1276.0</c:v>
                </c:pt>
                <c:pt idx="2611">
                  <c:v>1276.0</c:v>
                </c:pt>
                <c:pt idx="2612">
                  <c:v>1276.0</c:v>
                </c:pt>
                <c:pt idx="2613">
                  <c:v>1276.0</c:v>
                </c:pt>
                <c:pt idx="2614">
                  <c:v>1276.0</c:v>
                </c:pt>
                <c:pt idx="2615">
                  <c:v>1276.0</c:v>
                </c:pt>
                <c:pt idx="2616">
                  <c:v>1276.0</c:v>
                </c:pt>
                <c:pt idx="2617">
                  <c:v>1276.0</c:v>
                </c:pt>
                <c:pt idx="2618">
                  <c:v>1276.0</c:v>
                </c:pt>
                <c:pt idx="2619">
                  <c:v>1276.0</c:v>
                </c:pt>
                <c:pt idx="2620">
                  <c:v>1276.0</c:v>
                </c:pt>
                <c:pt idx="2621">
                  <c:v>1276.0</c:v>
                </c:pt>
                <c:pt idx="2622">
                  <c:v>1276.0</c:v>
                </c:pt>
                <c:pt idx="2623">
                  <c:v>1277.0</c:v>
                </c:pt>
                <c:pt idx="2624">
                  <c:v>1277.0</c:v>
                </c:pt>
                <c:pt idx="2625">
                  <c:v>1277.0</c:v>
                </c:pt>
                <c:pt idx="2626">
                  <c:v>1277.0</c:v>
                </c:pt>
                <c:pt idx="2627">
                  <c:v>1277.0</c:v>
                </c:pt>
                <c:pt idx="2628">
                  <c:v>1277.0</c:v>
                </c:pt>
                <c:pt idx="2629">
                  <c:v>1277.0</c:v>
                </c:pt>
                <c:pt idx="2630">
                  <c:v>1278.0</c:v>
                </c:pt>
                <c:pt idx="2631">
                  <c:v>1279.0</c:v>
                </c:pt>
                <c:pt idx="2632">
                  <c:v>1279.0</c:v>
                </c:pt>
                <c:pt idx="2633">
                  <c:v>1280.0</c:v>
                </c:pt>
                <c:pt idx="2634">
                  <c:v>1280.0</c:v>
                </c:pt>
                <c:pt idx="2635">
                  <c:v>1280.0</c:v>
                </c:pt>
                <c:pt idx="2636">
                  <c:v>1280.0</c:v>
                </c:pt>
                <c:pt idx="2637">
                  <c:v>1280.0</c:v>
                </c:pt>
                <c:pt idx="2638">
                  <c:v>1280.0</c:v>
                </c:pt>
                <c:pt idx="2639">
                  <c:v>1280.0</c:v>
                </c:pt>
                <c:pt idx="2640">
                  <c:v>1281.0</c:v>
                </c:pt>
                <c:pt idx="2641">
                  <c:v>1282.0</c:v>
                </c:pt>
                <c:pt idx="2642">
                  <c:v>1283.0</c:v>
                </c:pt>
                <c:pt idx="2643">
                  <c:v>1284.0</c:v>
                </c:pt>
                <c:pt idx="2644">
                  <c:v>1285.0</c:v>
                </c:pt>
                <c:pt idx="2645">
                  <c:v>1286.0</c:v>
                </c:pt>
                <c:pt idx="2646">
                  <c:v>1286.0</c:v>
                </c:pt>
                <c:pt idx="2647">
                  <c:v>1286.0</c:v>
                </c:pt>
                <c:pt idx="2648">
                  <c:v>1286.0</c:v>
                </c:pt>
                <c:pt idx="2649">
                  <c:v>1286.0</c:v>
                </c:pt>
                <c:pt idx="2650">
                  <c:v>1286.0</c:v>
                </c:pt>
                <c:pt idx="2651">
                  <c:v>1287.0</c:v>
                </c:pt>
                <c:pt idx="2652">
                  <c:v>1287.0</c:v>
                </c:pt>
                <c:pt idx="2653">
                  <c:v>1288.0</c:v>
                </c:pt>
                <c:pt idx="2654">
                  <c:v>1288.0</c:v>
                </c:pt>
                <c:pt idx="2655">
                  <c:v>1289.0</c:v>
                </c:pt>
                <c:pt idx="2656">
                  <c:v>1289.0</c:v>
                </c:pt>
                <c:pt idx="2657">
                  <c:v>1289.0</c:v>
                </c:pt>
                <c:pt idx="2658">
                  <c:v>1289.0</c:v>
                </c:pt>
                <c:pt idx="2659">
                  <c:v>1289.0</c:v>
                </c:pt>
                <c:pt idx="2660">
                  <c:v>1290.0</c:v>
                </c:pt>
                <c:pt idx="2661">
                  <c:v>1291.0</c:v>
                </c:pt>
                <c:pt idx="2662">
                  <c:v>1292.0</c:v>
                </c:pt>
                <c:pt idx="2663">
                  <c:v>1293.0</c:v>
                </c:pt>
                <c:pt idx="2664">
                  <c:v>1293.0</c:v>
                </c:pt>
                <c:pt idx="2665">
                  <c:v>1293.0</c:v>
                </c:pt>
                <c:pt idx="2666">
                  <c:v>1294.0</c:v>
                </c:pt>
                <c:pt idx="2667">
                  <c:v>1294.0</c:v>
                </c:pt>
                <c:pt idx="2668">
                  <c:v>1294.0</c:v>
                </c:pt>
                <c:pt idx="2669">
                  <c:v>1294.0</c:v>
                </c:pt>
                <c:pt idx="2670">
                  <c:v>1294.0</c:v>
                </c:pt>
                <c:pt idx="2671">
                  <c:v>1294.0</c:v>
                </c:pt>
                <c:pt idx="2672">
                  <c:v>1294.0</c:v>
                </c:pt>
                <c:pt idx="2673">
                  <c:v>1294.0</c:v>
                </c:pt>
                <c:pt idx="2674">
                  <c:v>1295.0</c:v>
                </c:pt>
                <c:pt idx="2675">
                  <c:v>1296.0</c:v>
                </c:pt>
                <c:pt idx="2676">
                  <c:v>1296.0</c:v>
                </c:pt>
                <c:pt idx="2677">
                  <c:v>1296.0</c:v>
                </c:pt>
                <c:pt idx="2678">
                  <c:v>1297.0</c:v>
                </c:pt>
                <c:pt idx="2679">
                  <c:v>1297.0</c:v>
                </c:pt>
                <c:pt idx="2680">
                  <c:v>1298.0</c:v>
                </c:pt>
                <c:pt idx="2681">
                  <c:v>1299.0</c:v>
                </c:pt>
                <c:pt idx="2682">
                  <c:v>1300.0</c:v>
                </c:pt>
                <c:pt idx="2683">
                  <c:v>1301.0</c:v>
                </c:pt>
                <c:pt idx="2684">
                  <c:v>1301.0</c:v>
                </c:pt>
                <c:pt idx="2685">
                  <c:v>1301.0</c:v>
                </c:pt>
                <c:pt idx="2686">
                  <c:v>1301.0</c:v>
                </c:pt>
                <c:pt idx="2687">
                  <c:v>1301.0</c:v>
                </c:pt>
                <c:pt idx="2688">
                  <c:v>1301.0</c:v>
                </c:pt>
                <c:pt idx="2689">
                  <c:v>1301.0</c:v>
                </c:pt>
                <c:pt idx="2690">
                  <c:v>1301.0</c:v>
                </c:pt>
                <c:pt idx="2691">
                  <c:v>1301.0</c:v>
                </c:pt>
                <c:pt idx="2692">
                  <c:v>1302.0</c:v>
                </c:pt>
                <c:pt idx="2693">
                  <c:v>1302.0</c:v>
                </c:pt>
                <c:pt idx="2694">
                  <c:v>1303.0</c:v>
                </c:pt>
                <c:pt idx="2695">
                  <c:v>1303.0</c:v>
                </c:pt>
                <c:pt idx="2696">
                  <c:v>1304.0</c:v>
                </c:pt>
                <c:pt idx="2697">
                  <c:v>1305.0</c:v>
                </c:pt>
                <c:pt idx="2698">
                  <c:v>1305.0</c:v>
                </c:pt>
                <c:pt idx="2699">
                  <c:v>1305.0</c:v>
                </c:pt>
                <c:pt idx="2700">
                  <c:v>1306.0</c:v>
                </c:pt>
                <c:pt idx="2701">
                  <c:v>1306.0</c:v>
                </c:pt>
                <c:pt idx="2702">
                  <c:v>1307.0</c:v>
                </c:pt>
                <c:pt idx="2703">
                  <c:v>1307.0</c:v>
                </c:pt>
                <c:pt idx="2704">
                  <c:v>1307.0</c:v>
                </c:pt>
                <c:pt idx="2705">
                  <c:v>1307.0</c:v>
                </c:pt>
                <c:pt idx="2706">
                  <c:v>1307.0</c:v>
                </c:pt>
                <c:pt idx="2707">
                  <c:v>1308.0</c:v>
                </c:pt>
                <c:pt idx="2708">
                  <c:v>1309.0</c:v>
                </c:pt>
                <c:pt idx="2709">
                  <c:v>1309.0</c:v>
                </c:pt>
                <c:pt idx="2710">
                  <c:v>1310.0</c:v>
                </c:pt>
                <c:pt idx="2711">
                  <c:v>1310.0</c:v>
                </c:pt>
                <c:pt idx="2712">
                  <c:v>1310.0</c:v>
                </c:pt>
                <c:pt idx="2713">
                  <c:v>1311.0</c:v>
                </c:pt>
                <c:pt idx="2714">
                  <c:v>1312.0</c:v>
                </c:pt>
                <c:pt idx="2715">
                  <c:v>1312.0</c:v>
                </c:pt>
                <c:pt idx="2716">
                  <c:v>1312.0</c:v>
                </c:pt>
                <c:pt idx="2717">
                  <c:v>1313.0</c:v>
                </c:pt>
                <c:pt idx="2718">
                  <c:v>1313.0</c:v>
                </c:pt>
                <c:pt idx="2719">
                  <c:v>1314.0</c:v>
                </c:pt>
                <c:pt idx="2720">
                  <c:v>1314.0</c:v>
                </c:pt>
                <c:pt idx="2721">
                  <c:v>1314.0</c:v>
                </c:pt>
                <c:pt idx="2722">
                  <c:v>1314.0</c:v>
                </c:pt>
                <c:pt idx="2723">
                  <c:v>1314.0</c:v>
                </c:pt>
                <c:pt idx="2724">
                  <c:v>1314.0</c:v>
                </c:pt>
                <c:pt idx="2725">
                  <c:v>1315.0</c:v>
                </c:pt>
                <c:pt idx="2726">
                  <c:v>1315.0</c:v>
                </c:pt>
                <c:pt idx="2727">
                  <c:v>1315.0</c:v>
                </c:pt>
                <c:pt idx="2728">
                  <c:v>1316.0</c:v>
                </c:pt>
                <c:pt idx="2729">
                  <c:v>1316.0</c:v>
                </c:pt>
                <c:pt idx="2730">
                  <c:v>1316.0</c:v>
                </c:pt>
                <c:pt idx="2731">
                  <c:v>1317.0</c:v>
                </c:pt>
                <c:pt idx="2732">
                  <c:v>1317.0</c:v>
                </c:pt>
                <c:pt idx="2733">
                  <c:v>1318.0</c:v>
                </c:pt>
                <c:pt idx="2734">
                  <c:v>1319.0</c:v>
                </c:pt>
                <c:pt idx="2735">
                  <c:v>1320.0</c:v>
                </c:pt>
                <c:pt idx="2736">
                  <c:v>1321.0</c:v>
                </c:pt>
                <c:pt idx="2737">
                  <c:v>1322.0</c:v>
                </c:pt>
                <c:pt idx="2738">
                  <c:v>1323.0</c:v>
                </c:pt>
                <c:pt idx="2739">
                  <c:v>1324.0</c:v>
                </c:pt>
                <c:pt idx="2740">
                  <c:v>1325.0</c:v>
                </c:pt>
                <c:pt idx="2741">
                  <c:v>1325.0</c:v>
                </c:pt>
                <c:pt idx="2742">
                  <c:v>1326.0</c:v>
                </c:pt>
                <c:pt idx="2743">
                  <c:v>1327.0</c:v>
                </c:pt>
                <c:pt idx="2744">
                  <c:v>1327.0</c:v>
                </c:pt>
                <c:pt idx="2745">
                  <c:v>1327.0</c:v>
                </c:pt>
                <c:pt idx="2746">
                  <c:v>1327.0</c:v>
                </c:pt>
                <c:pt idx="2747">
                  <c:v>1327.0</c:v>
                </c:pt>
                <c:pt idx="2748">
                  <c:v>1327.0</c:v>
                </c:pt>
                <c:pt idx="2749">
                  <c:v>1327.0</c:v>
                </c:pt>
                <c:pt idx="2750">
                  <c:v>1327.0</c:v>
                </c:pt>
                <c:pt idx="2751">
                  <c:v>1327.0</c:v>
                </c:pt>
                <c:pt idx="2752">
                  <c:v>1327.0</c:v>
                </c:pt>
                <c:pt idx="2753">
                  <c:v>1328.0</c:v>
                </c:pt>
                <c:pt idx="2754">
                  <c:v>1328.0</c:v>
                </c:pt>
                <c:pt idx="2755">
                  <c:v>1328.0</c:v>
                </c:pt>
                <c:pt idx="2756">
                  <c:v>1329.0</c:v>
                </c:pt>
                <c:pt idx="2757">
                  <c:v>1329.0</c:v>
                </c:pt>
                <c:pt idx="2758">
                  <c:v>1329.0</c:v>
                </c:pt>
                <c:pt idx="2759">
                  <c:v>1329.0</c:v>
                </c:pt>
                <c:pt idx="2760">
                  <c:v>1329.0</c:v>
                </c:pt>
                <c:pt idx="2761">
                  <c:v>1330.0</c:v>
                </c:pt>
                <c:pt idx="2762">
                  <c:v>1330.0</c:v>
                </c:pt>
                <c:pt idx="2763">
                  <c:v>1331.0</c:v>
                </c:pt>
                <c:pt idx="2764">
                  <c:v>1332.0</c:v>
                </c:pt>
                <c:pt idx="2765">
                  <c:v>1333.0</c:v>
                </c:pt>
                <c:pt idx="2766">
                  <c:v>1334.0</c:v>
                </c:pt>
                <c:pt idx="2767">
                  <c:v>1334.0</c:v>
                </c:pt>
                <c:pt idx="2768">
                  <c:v>1334.0</c:v>
                </c:pt>
                <c:pt idx="2769">
                  <c:v>1334.0</c:v>
                </c:pt>
                <c:pt idx="2770">
                  <c:v>1334.0</c:v>
                </c:pt>
                <c:pt idx="2771">
                  <c:v>1335.0</c:v>
                </c:pt>
                <c:pt idx="2772">
                  <c:v>1336.0</c:v>
                </c:pt>
                <c:pt idx="2773">
                  <c:v>1337.0</c:v>
                </c:pt>
                <c:pt idx="2774">
                  <c:v>1338.0</c:v>
                </c:pt>
                <c:pt idx="2775">
                  <c:v>1339.0</c:v>
                </c:pt>
                <c:pt idx="2776">
                  <c:v>1339.0</c:v>
                </c:pt>
                <c:pt idx="2777">
                  <c:v>1339.0</c:v>
                </c:pt>
                <c:pt idx="2778">
                  <c:v>1339.0</c:v>
                </c:pt>
                <c:pt idx="2779">
                  <c:v>1339.0</c:v>
                </c:pt>
                <c:pt idx="2780">
                  <c:v>1340.0</c:v>
                </c:pt>
                <c:pt idx="2781">
                  <c:v>1340.0</c:v>
                </c:pt>
                <c:pt idx="2782">
                  <c:v>1340.0</c:v>
                </c:pt>
                <c:pt idx="2783">
                  <c:v>1340.0</c:v>
                </c:pt>
                <c:pt idx="2784">
                  <c:v>1341.0</c:v>
                </c:pt>
                <c:pt idx="2785">
                  <c:v>1342.0</c:v>
                </c:pt>
                <c:pt idx="2786">
                  <c:v>1342.0</c:v>
                </c:pt>
                <c:pt idx="2787">
                  <c:v>1342.0</c:v>
                </c:pt>
                <c:pt idx="2788">
                  <c:v>1343.0</c:v>
                </c:pt>
                <c:pt idx="2789">
                  <c:v>1344.0</c:v>
                </c:pt>
                <c:pt idx="2790">
                  <c:v>1345.0</c:v>
                </c:pt>
                <c:pt idx="2791">
                  <c:v>1345.0</c:v>
                </c:pt>
                <c:pt idx="2792">
                  <c:v>1345.0</c:v>
                </c:pt>
                <c:pt idx="2793">
                  <c:v>1346.0</c:v>
                </c:pt>
                <c:pt idx="2794">
                  <c:v>1347.0</c:v>
                </c:pt>
                <c:pt idx="2795">
                  <c:v>1347.0</c:v>
                </c:pt>
                <c:pt idx="2796">
                  <c:v>1348.0</c:v>
                </c:pt>
                <c:pt idx="2797">
                  <c:v>1349.0</c:v>
                </c:pt>
                <c:pt idx="2798">
                  <c:v>1350.0</c:v>
                </c:pt>
                <c:pt idx="2799">
                  <c:v>1351.0</c:v>
                </c:pt>
                <c:pt idx="2800">
                  <c:v>1352.0</c:v>
                </c:pt>
                <c:pt idx="2801">
                  <c:v>1353.0</c:v>
                </c:pt>
                <c:pt idx="2802">
                  <c:v>1353.0</c:v>
                </c:pt>
                <c:pt idx="2803">
                  <c:v>1354.0</c:v>
                </c:pt>
                <c:pt idx="2804">
                  <c:v>1355.0</c:v>
                </c:pt>
                <c:pt idx="2805">
                  <c:v>1356.0</c:v>
                </c:pt>
                <c:pt idx="2806">
                  <c:v>1357.0</c:v>
                </c:pt>
                <c:pt idx="2807">
                  <c:v>1357.0</c:v>
                </c:pt>
                <c:pt idx="2808">
                  <c:v>1358.0</c:v>
                </c:pt>
                <c:pt idx="2809">
                  <c:v>1359.0</c:v>
                </c:pt>
                <c:pt idx="2810">
                  <c:v>1360.0</c:v>
                </c:pt>
                <c:pt idx="2811">
                  <c:v>1360.0</c:v>
                </c:pt>
                <c:pt idx="2812">
                  <c:v>1361.0</c:v>
                </c:pt>
                <c:pt idx="2813">
                  <c:v>1361.0</c:v>
                </c:pt>
                <c:pt idx="2814">
                  <c:v>1361.0</c:v>
                </c:pt>
                <c:pt idx="2815">
                  <c:v>1361.0</c:v>
                </c:pt>
                <c:pt idx="2816">
                  <c:v>1361.0</c:v>
                </c:pt>
                <c:pt idx="2817">
                  <c:v>1362.0</c:v>
                </c:pt>
                <c:pt idx="2818">
                  <c:v>1363.0</c:v>
                </c:pt>
                <c:pt idx="2819">
                  <c:v>1363.0</c:v>
                </c:pt>
                <c:pt idx="2820">
                  <c:v>1364.0</c:v>
                </c:pt>
                <c:pt idx="2821">
                  <c:v>1365.0</c:v>
                </c:pt>
                <c:pt idx="2822">
                  <c:v>1366.0</c:v>
                </c:pt>
                <c:pt idx="2823">
                  <c:v>1367.0</c:v>
                </c:pt>
                <c:pt idx="2824">
                  <c:v>1368.0</c:v>
                </c:pt>
                <c:pt idx="2825">
                  <c:v>1369.0</c:v>
                </c:pt>
                <c:pt idx="2826">
                  <c:v>1370.0</c:v>
                </c:pt>
                <c:pt idx="2827">
                  <c:v>1371.0</c:v>
                </c:pt>
                <c:pt idx="2828">
                  <c:v>1371.0</c:v>
                </c:pt>
                <c:pt idx="2829">
                  <c:v>1372.0</c:v>
                </c:pt>
                <c:pt idx="2830">
                  <c:v>1373.0</c:v>
                </c:pt>
                <c:pt idx="2831">
                  <c:v>1374.0</c:v>
                </c:pt>
                <c:pt idx="2832">
                  <c:v>1375.0</c:v>
                </c:pt>
                <c:pt idx="2833">
                  <c:v>1376.0</c:v>
                </c:pt>
                <c:pt idx="2834">
                  <c:v>1377.0</c:v>
                </c:pt>
                <c:pt idx="2835">
                  <c:v>1378.0</c:v>
                </c:pt>
                <c:pt idx="2836">
                  <c:v>1379.0</c:v>
                </c:pt>
                <c:pt idx="2837">
                  <c:v>1380.0</c:v>
                </c:pt>
                <c:pt idx="2838">
                  <c:v>1380.0</c:v>
                </c:pt>
                <c:pt idx="2839">
                  <c:v>1380.0</c:v>
                </c:pt>
                <c:pt idx="2840">
                  <c:v>1381.0</c:v>
                </c:pt>
                <c:pt idx="2841">
                  <c:v>1381.0</c:v>
                </c:pt>
                <c:pt idx="2842">
                  <c:v>1381.0</c:v>
                </c:pt>
                <c:pt idx="2843">
                  <c:v>1382.0</c:v>
                </c:pt>
                <c:pt idx="2844">
                  <c:v>1382.0</c:v>
                </c:pt>
                <c:pt idx="2845">
                  <c:v>1382.0</c:v>
                </c:pt>
                <c:pt idx="2846">
                  <c:v>1383.0</c:v>
                </c:pt>
                <c:pt idx="2847">
                  <c:v>1383.0</c:v>
                </c:pt>
                <c:pt idx="2848">
                  <c:v>1384.0</c:v>
                </c:pt>
                <c:pt idx="2849">
                  <c:v>1385.0</c:v>
                </c:pt>
                <c:pt idx="2850">
                  <c:v>1386.0</c:v>
                </c:pt>
                <c:pt idx="2851">
                  <c:v>1387.0</c:v>
                </c:pt>
                <c:pt idx="2852">
                  <c:v>1388.0</c:v>
                </c:pt>
                <c:pt idx="2853">
                  <c:v>1389.0</c:v>
                </c:pt>
                <c:pt idx="2854">
                  <c:v>1390.0</c:v>
                </c:pt>
                <c:pt idx="2855">
                  <c:v>1391.0</c:v>
                </c:pt>
                <c:pt idx="2856">
                  <c:v>1392.0</c:v>
                </c:pt>
                <c:pt idx="2857">
                  <c:v>1392.0</c:v>
                </c:pt>
                <c:pt idx="2858">
                  <c:v>1392.0</c:v>
                </c:pt>
                <c:pt idx="2859">
                  <c:v>1392.0</c:v>
                </c:pt>
                <c:pt idx="2860">
                  <c:v>1392.0</c:v>
                </c:pt>
                <c:pt idx="2861">
                  <c:v>1392.0</c:v>
                </c:pt>
                <c:pt idx="2862">
                  <c:v>1392.0</c:v>
                </c:pt>
                <c:pt idx="2863">
                  <c:v>1392.0</c:v>
                </c:pt>
                <c:pt idx="2864">
                  <c:v>1392.0</c:v>
                </c:pt>
                <c:pt idx="2865">
                  <c:v>1393.0</c:v>
                </c:pt>
                <c:pt idx="2866">
                  <c:v>1393.0</c:v>
                </c:pt>
                <c:pt idx="2867">
                  <c:v>1393.0</c:v>
                </c:pt>
                <c:pt idx="2868">
                  <c:v>1394.0</c:v>
                </c:pt>
                <c:pt idx="2869">
                  <c:v>1395.0</c:v>
                </c:pt>
                <c:pt idx="2870">
                  <c:v>1396.0</c:v>
                </c:pt>
                <c:pt idx="2871">
                  <c:v>1397.0</c:v>
                </c:pt>
                <c:pt idx="2872">
                  <c:v>1398.0</c:v>
                </c:pt>
                <c:pt idx="2873">
                  <c:v>1399.0</c:v>
                </c:pt>
                <c:pt idx="2874">
                  <c:v>1400.0</c:v>
                </c:pt>
                <c:pt idx="2875">
                  <c:v>1401.0</c:v>
                </c:pt>
                <c:pt idx="2876">
                  <c:v>1402.0</c:v>
                </c:pt>
                <c:pt idx="2877">
                  <c:v>1402.0</c:v>
                </c:pt>
                <c:pt idx="2878">
                  <c:v>1402.0</c:v>
                </c:pt>
                <c:pt idx="2879">
                  <c:v>1402.0</c:v>
                </c:pt>
                <c:pt idx="2880">
                  <c:v>1403.0</c:v>
                </c:pt>
                <c:pt idx="2881">
                  <c:v>1404.0</c:v>
                </c:pt>
                <c:pt idx="2882">
                  <c:v>1405.0</c:v>
                </c:pt>
                <c:pt idx="2883">
                  <c:v>1405.0</c:v>
                </c:pt>
                <c:pt idx="2884">
                  <c:v>1406.0</c:v>
                </c:pt>
                <c:pt idx="2885">
                  <c:v>1407.0</c:v>
                </c:pt>
                <c:pt idx="2886">
                  <c:v>1408.0</c:v>
                </c:pt>
                <c:pt idx="2887">
                  <c:v>1409.0</c:v>
                </c:pt>
                <c:pt idx="2888">
                  <c:v>1409.0</c:v>
                </c:pt>
                <c:pt idx="2889">
                  <c:v>1409.0</c:v>
                </c:pt>
                <c:pt idx="2890">
                  <c:v>1409.0</c:v>
                </c:pt>
                <c:pt idx="2891">
                  <c:v>1409.0</c:v>
                </c:pt>
                <c:pt idx="2892">
                  <c:v>1409.0</c:v>
                </c:pt>
                <c:pt idx="2893">
                  <c:v>1409.0</c:v>
                </c:pt>
                <c:pt idx="2894">
                  <c:v>1409.0</c:v>
                </c:pt>
                <c:pt idx="2895">
                  <c:v>1410.0</c:v>
                </c:pt>
                <c:pt idx="2896">
                  <c:v>1411.0</c:v>
                </c:pt>
                <c:pt idx="2897">
                  <c:v>1411.0</c:v>
                </c:pt>
                <c:pt idx="2898">
                  <c:v>1411.0</c:v>
                </c:pt>
                <c:pt idx="2899">
                  <c:v>1411.0</c:v>
                </c:pt>
                <c:pt idx="2900">
                  <c:v>1412.0</c:v>
                </c:pt>
                <c:pt idx="2901">
                  <c:v>1413.0</c:v>
                </c:pt>
                <c:pt idx="2902">
                  <c:v>1413.0</c:v>
                </c:pt>
                <c:pt idx="2903">
                  <c:v>1414.0</c:v>
                </c:pt>
                <c:pt idx="2904">
                  <c:v>1415.0</c:v>
                </c:pt>
                <c:pt idx="2905">
                  <c:v>1415.0</c:v>
                </c:pt>
                <c:pt idx="2906">
                  <c:v>1416.0</c:v>
                </c:pt>
                <c:pt idx="2907">
                  <c:v>1416.0</c:v>
                </c:pt>
                <c:pt idx="2908">
                  <c:v>1416.0</c:v>
                </c:pt>
                <c:pt idx="2909">
                  <c:v>1416.0</c:v>
                </c:pt>
                <c:pt idx="2910">
                  <c:v>1417.0</c:v>
                </c:pt>
                <c:pt idx="2911">
                  <c:v>1417.0</c:v>
                </c:pt>
                <c:pt idx="2912">
                  <c:v>1417.0</c:v>
                </c:pt>
                <c:pt idx="2913">
                  <c:v>1417.0</c:v>
                </c:pt>
                <c:pt idx="2914">
                  <c:v>1417.0</c:v>
                </c:pt>
                <c:pt idx="2915">
                  <c:v>1417.0</c:v>
                </c:pt>
                <c:pt idx="2916">
                  <c:v>1417.0</c:v>
                </c:pt>
                <c:pt idx="2917">
                  <c:v>1417.0</c:v>
                </c:pt>
                <c:pt idx="2918">
                  <c:v>1417.0</c:v>
                </c:pt>
                <c:pt idx="2919">
                  <c:v>1417.0</c:v>
                </c:pt>
                <c:pt idx="2920">
                  <c:v>1417.0</c:v>
                </c:pt>
                <c:pt idx="2921">
                  <c:v>1417.0</c:v>
                </c:pt>
                <c:pt idx="2922">
                  <c:v>1417.0</c:v>
                </c:pt>
                <c:pt idx="2923">
                  <c:v>1417.0</c:v>
                </c:pt>
                <c:pt idx="2924">
                  <c:v>1417.0</c:v>
                </c:pt>
                <c:pt idx="2925">
                  <c:v>1418.0</c:v>
                </c:pt>
                <c:pt idx="2926">
                  <c:v>1419.0</c:v>
                </c:pt>
                <c:pt idx="2927">
                  <c:v>1420.0</c:v>
                </c:pt>
                <c:pt idx="2928">
                  <c:v>1420.0</c:v>
                </c:pt>
                <c:pt idx="2929">
                  <c:v>1420.0</c:v>
                </c:pt>
                <c:pt idx="2930">
                  <c:v>1420.0</c:v>
                </c:pt>
                <c:pt idx="2931">
                  <c:v>1420.0</c:v>
                </c:pt>
                <c:pt idx="2932">
                  <c:v>1421.0</c:v>
                </c:pt>
                <c:pt idx="2933">
                  <c:v>1421.0</c:v>
                </c:pt>
                <c:pt idx="2934">
                  <c:v>1421.0</c:v>
                </c:pt>
                <c:pt idx="2935">
                  <c:v>1421.0</c:v>
                </c:pt>
                <c:pt idx="2936">
                  <c:v>1422.0</c:v>
                </c:pt>
                <c:pt idx="2937">
                  <c:v>1423.0</c:v>
                </c:pt>
                <c:pt idx="2938">
                  <c:v>1423.0</c:v>
                </c:pt>
                <c:pt idx="2939">
                  <c:v>1423.0</c:v>
                </c:pt>
                <c:pt idx="2940">
                  <c:v>1423.0</c:v>
                </c:pt>
                <c:pt idx="2941">
                  <c:v>1424.0</c:v>
                </c:pt>
                <c:pt idx="2942">
                  <c:v>1425.0</c:v>
                </c:pt>
                <c:pt idx="2943">
                  <c:v>1425.0</c:v>
                </c:pt>
                <c:pt idx="2944">
                  <c:v>1425.0</c:v>
                </c:pt>
                <c:pt idx="2945">
                  <c:v>1425.0</c:v>
                </c:pt>
                <c:pt idx="2946">
                  <c:v>1425.0</c:v>
                </c:pt>
                <c:pt idx="2947">
                  <c:v>1426.0</c:v>
                </c:pt>
                <c:pt idx="2948">
                  <c:v>1427.0</c:v>
                </c:pt>
                <c:pt idx="2949">
                  <c:v>1428.0</c:v>
                </c:pt>
                <c:pt idx="2950">
                  <c:v>1429.0</c:v>
                </c:pt>
                <c:pt idx="2951">
                  <c:v>1430.0</c:v>
                </c:pt>
                <c:pt idx="2952">
                  <c:v>1430.0</c:v>
                </c:pt>
                <c:pt idx="2953">
                  <c:v>1431.0</c:v>
                </c:pt>
                <c:pt idx="2954">
                  <c:v>1432.0</c:v>
                </c:pt>
                <c:pt idx="2955">
                  <c:v>1432.0</c:v>
                </c:pt>
                <c:pt idx="2956">
                  <c:v>1432.0</c:v>
                </c:pt>
                <c:pt idx="2957">
                  <c:v>1432.0</c:v>
                </c:pt>
                <c:pt idx="2958">
                  <c:v>1432.0</c:v>
                </c:pt>
                <c:pt idx="2959">
                  <c:v>1433.0</c:v>
                </c:pt>
                <c:pt idx="2960">
                  <c:v>1433.0</c:v>
                </c:pt>
                <c:pt idx="2961">
                  <c:v>1434.0</c:v>
                </c:pt>
                <c:pt idx="2962">
                  <c:v>1435.0</c:v>
                </c:pt>
                <c:pt idx="2963">
                  <c:v>1436.0</c:v>
                </c:pt>
                <c:pt idx="2964">
                  <c:v>1437.0</c:v>
                </c:pt>
                <c:pt idx="2965">
                  <c:v>1438.0</c:v>
                </c:pt>
                <c:pt idx="2966">
                  <c:v>1439.0</c:v>
                </c:pt>
                <c:pt idx="2967">
                  <c:v>1440.0</c:v>
                </c:pt>
                <c:pt idx="2968">
                  <c:v>1441.0</c:v>
                </c:pt>
                <c:pt idx="2969">
                  <c:v>1442.0</c:v>
                </c:pt>
                <c:pt idx="2970">
                  <c:v>1443.0</c:v>
                </c:pt>
                <c:pt idx="2971">
                  <c:v>1444.0</c:v>
                </c:pt>
                <c:pt idx="2972">
                  <c:v>1445.0</c:v>
                </c:pt>
                <c:pt idx="2973">
                  <c:v>1446.0</c:v>
                </c:pt>
                <c:pt idx="2974">
                  <c:v>1447.0</c:v>
                </c:pt>
                <c:pt idx="2975">
                  <c:v>1448.0</c:v>
                </c:pt>
                <c:pt idx="2976">
                  <c:v>1449.0</c:v>
                </c:pt>
                <c:pt idx="2977">
                  <c:v>1450.0</c:v>
                </c:pt>
                <c:pt idx="2978">
                  <c:v>1451.0</c:v>
                </c:pt>
                <c:pt idx="2979">
                  <c:v>1451.0</c:v>
                </c:pt>
                <c:pt idx="2980">
                  <c:v>1452.0</c:v>
                </c:pt>
                <c:pt idx="2981">
                  <c:v>1453.0</c:v>
                </c:pt>
                <c:pt idx="2982">
                  <c:v>1454.0</c:v>
                </c:pt>
                <c:pt idx="2983">
                  <c:v>1455.0</c:v>
                </c:pt>
                <c:pt idx="2984">
                  <c:v>1455.0</c:v>
                </c:pt>
                <c:pt idx="2985">
                  <c:v>1455.0</c:v>
                </c:pt>
                <c:pt idx="2986">
                  <c:v>1455.0</c:v>
                </c:pt>
                <c:pt idx="2987">
                  <c:v>1455.0</c:v>
                </c:pt>
                <c:pt idx="2988">
                  <c:v>1455.0</c:v>
                </c:pt>
                <c:pt idx="2989">
                  <c:v>1456.0</c:v>
                </c:pt>
                <c:pt idx="2990">
                  <c:v>1456.0</c:v>
                </c:pt>
                <c:pt idx="2991">
                  <c:v>1457.0</c:v>
                </c:pt>
                <c:pt idx="2992">
                  <c:v>1458.0</c:v>
                </c:pt>
                <c:pt idx="2993">
                  <c:v>1459.0</c:v>
                </c:pt>
                <c:pt idx="2994">
                  <c:v>1459.0</c:v>
                </c:pt>
                <c:pt idx="2995">
                  <c:v>1459.0</c:v>
                </c:pt>
                <c:pt idx="2996">
                  <c:v>1459.0</c:v>
                </c:pt>
                <c:pt idx="2997">
                  <c:v>1459.0</c:v>
                </c:pt>
                <c:pt idx="2998">
                  <c:v>1459.0</c:v>
                </c:pt>
                <c:pt idx="2999">
                  <c:v>1459.0</c:v>
                </c:pt>
                <c:pt idx="3000">
                  <c:v>1459.0</c:v>
                </c:pt>
                <c:pt idx="3001">
                  <c:v>1459.0</c:v>
                </c:pt>
                <c:pt idx="3002">
                  <c:v>1459.0</c:v>
                </c:pt>
                <c:pt idx="3003">
                  <c:v>1459.0</c:v>
                </c:pt>
                <c:pt idx="3004">
                  <c:v>1459.0</c:v>
                </c:pt>
                <c:pt idx="3005">
                  <c:v>1459.0</c:v>
                </c:pt>
                <c:pt idx="3006">
                  <c:v>1459.0</c:v>
                </c:pt>
                <c:pt idx="3007">
                  <c:v>1459.0</c:v>
                </c:pt>
                <c:pt idx="3008">
                  <c:v>1459.0</c:v>
                </c:pt>
                <c:pt idx="3009">
                  <c:v>1459.0</c:v>
                </c:pt>
                <c:pt idx="3010">
                  <c:v>1460.0</c:v>
                </c:pt>
                <c:pt idx="3011">
                  <c:v>1460.0</c:v>
                </c:pt>
                <c:pt idx="3012">
                  <c:v>1460.0</c:v>
                </c:pt>
                <c:pt idx="3013">
                  <c:v>1461.0</c:v>
                </c:pt>
                <c:pt idx="3014">
                  <c:v>1462.0</c:v>
                </c:pt>
                <c:pt idx="3015">
                  <c:v>1463.0</c:v>
                </c:pt>
                <c:pt idx="3016">
                  <c:v>1463.0</c:v>
                </c:pt>
                <c:pt idx="3017">
                  <c:v>1463.0</c:v>
                </c:pt>
                <c:pt idx="3018">
                  <c:v>1463.0</c:v>
                </c:pt>
                <c:pt idx="3019">
                  <c:v>1464.0</c:v>
                </c:pt>
                <c:pt idx="3020">
                  <c:v>1465.0</c:v>
                </c:pt>
                <c:pt idx="3021">
                  <c:v>1465.0</c:v>
                </c:pt>
                <c:pt idx="3022">
                  <c:v>1466.0</c:v>
                </c:pt>
                <c:pt idx="3023">
                  <c:v>1467.0</c:v>
                </c:pt>
                <c:pt idx="3024">
                  <c:v>1467.0</c:v>
                </c:pt>
                <c:pt idx="3025">
                  <c:v>1467.0</c:v>
                </c:pt>
                <c:pt idx="3026">
                  <c:v>1467.0</c:v>
                </c:pt>
                <c:pt idx="3027">
                  <c:v>1467.0</c:v>
                </c:pt>
                <c:pt idx="3028">
                  <c:v>1467.0</c:v>
                </c:pt>
                <c:pt idx="3029">
                  <c:v>1467.0</c:v>
                </c:pt>
                <c:pt idx="3030">
                  <c:v>1467.0</c:v>
                </c:pt>
                <c:pt idx="3031">
                  <c:v>1468.0</c:v>
                </c:pt>
                <c:pt idx="3032">
                  <c:v>1468.0</c:v>
                </c:pt>
                <c:pt idx="3033">
                  <c:v>1468.0</c:v>
                </c:pt>
                <c:pt idx="3034">
                  <c:v>1468.0</c:v>
                </c:pt>
                <c:pt idx="3035">
                  <c:v>1469.0</c:v>
                </c:pt>
                <c:pt idx="3036">
                  <c:v>1469.0</c:v>
                </c:pt>
                <c:pt idx="3037">
                  <c:v>1469.0</c:v>
                </c:pt>
                <c:pt idx="3038">
                  <c:v>1469.0</c:v>
                </c:pt>
                <c:pt idx="3039">
                  <c:v>1469.0</c:v>
                </c:pt>
                <c:pt idx="3040">
                  <c:v>1469.0</c:v>
                </c:pt>
                <c:pt idx="3041">
                  <c:v>1469.0</c:v>
                </c:pt>
                <c:pt idx="3042">
                  <c:v>1469.0</c:v>
                </c:pt>
                <c:pt idx="3043">
                  <c:v>1469.0</c:v>
                </c:pt>
                <c:pt idx="3044">
                  <c:v>1470.0</c:v>
                </c:pt>
                <c:pt idx="3045">
                  <c:v>1470.0</c:v>
                </c:pt>
                <c:pt idx="3046">
                  <c:v>1470.0</c:v>
                </c:pt>
                <c:pt idx="3047">
                  <c:v>1470.0</c:v>
                </c:pt>
                <c:pt idx="3048">
                  <c:v>1471.0</c:v>
                </c:pt>
                <c:pt idx="3049">
                  <c:v>1471.0</c:v>
                </c:pt>
                <c:pt idx="3050">
                  <c:v>1472.0</c:v>
                </c:pt>
                <c:pt idx="3051">
                  <c:v>1472.0</c:v>
                </c:pt>
                <c:pt idx="3052">
                  <c:v>1473.0</c:v>
                </c:pt>
                <c:pt idx="3053">
                  <c:v>1474.0</c:v>
                </c:pt>
                <c:pt idx="3054">
                  <c:v>1475.0</c:v>
                </c:pt>
                <c:pt idx="3055">
                  <c:v>1475.0</c:v>
                </c:pt>
                <c:pt idx="3056">
                  <c:v>1475.0</c:v>
                </c:pt>
                <c:pt idx="3057">
                  <c:v>1475.0</c:v>
                </c:pt>
                <c:pt idx="3058">
                  <c:v>1475.0</c:v>
                </c:pt>
                <c:pt idx="3059">
                  <c:v>1476.0</c:v>
                </c:pt>
                <c:pt idx="3060">
                  <c:v>1476.0</c:v>
                </c:pt>
                <c:pt idx="3061">
                  <c:v>1476.0</c:v>
                </c:pt>
                <c:pt idx="3062">
                  <c:v>1476.0</c:v>
                </c:pt>
                <c:pt idx="3063">
                  <c:v>1476.0</c:v>
                </c:pt>
                <c:pt idx="3064">
                  <c:v>1476.0</c:v>
                </c:pt>
                <c:pt idx="3065">
                  <c:v>1476.0</c:v>
                </c:pt>
                <c:pt idx="3066">
                  <c:v>1476.0</c:v>
                </c:pt>
                <c:pt idx="3067">
                  <c:v>1476.0</c:v>
                </c:pt>
                <c:pt idx="3068">
                  <c:v>1477.0</c:v>
                </c:pt>
                <c:pt idx="3069">
                  <c:v>1477.0</c:v>
                </c:pt>
                <c:pt idx="3070">
                  <c:v>1477.0</c:v>
                </c:pt>
                <c:pt idx="3071">
                  <c:v>1478.0</c:v>
                </c:pt>
                <c:pt idx="3072">
                  <c:v>1479.0</c:v>
                </c:pt>
                <c:pt idx="3073">
                  <c:v>1480.0</c:v>
                </c:pt>
                <c:pt idx="3074">
                  <c:v>1481.0</c:v>
                </c:pt>
                <c:pt idx="3075">
                  <c:v>1482.0</c:v>
                </c:pt>
                <c:pt idx="3076">
                  <c:v>1483.0</c:v>
                </c:pt>
                <c:pt idx="3077">
                  <c:v>1484.0</c:v>
                </c:pt>
                <c:pt idx="3078">
                  <c:v>1484.0</c:v>
                </c:pt>
                <c:pt idx="3079">
                  <c:v>1485.0</c:v>
                </c:pt>
                <c:pt idx="3080">
                  <c:v>1486.0</c:v>
                </c:pt>
                <c:pt idx="3081">
                  <c:v>1487.0</c:v>
                </c:pt>
                <c:pt idx="3082">
                  <c:v>1488.0</c:v>
                </c:pt>
                <c:pt idx="3083">
                  <c:v>1488.0</c:v>
                </c:pt>
                <c:pt idx="3084">
                  <c:v>1489.0</c:v>
                </c:pt>
                <c:pt idx="3085">
                  <c:v>1490.0</c:v>
                </c:pt>
                <c:pt idx="3086">
                  <c:v>1490.0</c:v>
                </c:pt>
                <c:pt idx="3087">
                  <c:v>1491.0</c:v>
                </c:pt>
                <c:pt idx="3088">
                  <c:v>1492.0</c:v>
                </c:pt>
                <c:pt idx="3089">
                  <c:v>1493.0</c:v>
                </c:pt>
                <c:pt idx="3090">
                  <c:v>1493.0</c:v>
                </c:pt>
                <c:pt idx="3091">
                  <c:v>1493.0</c:v>
                </c:pt>
                <c:pt idx="3092">
                  <c:v>1493.0</c:v>
                </c:pt>
                <c:pt idx="3093">
                  <c:v>1493.0</c:v>
                </c:pt>
                <c:pt idx="3094">
                  <c:v>1493.0</c:v>
                </c:pt>
                <c:pt idx="3095">
                  <c:v>1494.0</c:v>
                </c:pt>
                <c:pt idx="3096">
                  <c:v>1494.0</c:v>
                </c:pt>
                <c:pt idx="3097">
                  <c:v>1494.0</c:v>
                </c:pt>
                <c:pt idx="3098">
                  <c:v>1494.0</c:v>
                </c:pt>
                <c:pt idx="3099">
                  <c:v>1495.0</c:v>
                </c:pt>
                <c:pt idx="3100">
                  <c:v>1496.0</c:v>
                </c:pt>
                <c:pt idx="3101">
                  <c:v>1496.0</c:v>
                </c:pt>
                <c:pt idx="3102">
                  <c:v>1497.0</c:v>
                </c:pt>
                <c:pt idx="3103">
                  <c:v>1498.0</c:v>
                </c:pt>
                <c:pt idx="3104">
                  <c:v>1498.0</c:v>
                </c:pt>
                <c:pt idx="3105">
                  <c:v>1498.0</c:v>
                </c:pt>
                <c:pt idx="3106">
                  <c:v>1498.0</c:v>
                </c:pt>
                <c:pt idx="3107">
                  <c:v>1499.0</c:v>
                </c:pt>
                <c:pt idx="3108">
                  <c:v>1500.0</c:v>
                </c:pt>
                <c:pt idx="3109">
                  <c:v>1500.0</c:v>
                </c:pt>
                <c:pt idx="3110">
                  <c:v>1501.0</c:v>
                </c:pt>
                <c:pt idx="3111">
                  <c:v>1502.0</c:v>
                </c:pt>
                <c:pt idx="3112">
                  <c:v>1502.0</c:v>
                </c:pt>
                <c:pt idx="3113">
                  <c:v>1502.0</c:v>
                </c:pt>
                <c:pt idx="3114">
                  <c:v>1503.0</c:v>
                </c:pt>
                <c:pt idx="3115">
                  <c:v>1504.0</c:v>
                </c:pt>
                <c:pt idx="3116">
                  <c:v>1505.0</c:v>
                </c:pt>
                <c:pt idx="3117">
                  <c:v>1506.0</c:v>
                </c:pt>
                <c:pt idx="3118">
                  <c:v>1506.0</c:v>
                </c:pt>
                <c:pt idx="3119">
                  <c:v>1506.0</c:v>
                </c:pt>
                <c:pt idx="3120">
                  <c:v>1507.0</c:v>
                </c:pt>
                <c:pt idx="3121">
                  <c:v>1508.0</c:v>
                </c:pt>
                <c:pt idx="3122">
                  <c:v>1509.0</c:v>
                </c:pt>
                <c:pt idx="3123">
                  <c:v>1510.0</c:v>
                </c:pt>
                <c:pt idx="3124">
                  <c:v>1511.0</c:v>
                </c:pt>
                <c:pt idx="3125">
                  <c:v>1512.0</c:v>
                </c:pt>
                <c:pt idx="3126">
                  <c:v>1513.0</c:v>
                </c:pt>
                <c:pt idx="3127">
                  <c:v>1513.0</c:v>
                </c:pt>
                <c:pt idx="3128">
                  <c:v>1513.0</c:v>
                </c:pt>
                <c:pt idx="3129">
                  <c:v>1513.0</c:v>
                </c:pt>
                <c:pt idx="3130">
                  <c:v>1513.0</c:v>
                </c:pt>
                <c:pt idx="3131">
                  <c:v>1513.0</c:v>
                </c:pt>
                <c:pt idx="3132">
                  <c:v>1513.0</c:v>
                </c:pt>
                <c:pt idx="3133">
                  <c:v>1513.0</c:v>
                </c:pt>
                <c:pt idx="3134">
                  <c:v>1513.0</c:v>
                </c:pt>
                <c:pt idx="3135">
                  <c:v>1514.0</c:v>
                </c:pt>
                <c:pt idx="3136">
                  <c:v>1515.0</c:v>
                </c:pt>
                <c:pt idx="3137">
                  <c:v>1516.0</c:v>
                </c:pt>
                <c:pt idx="3138">
                  <c:v>1516.0</c:v>
                </c:pt>
                <c:pt idx="3139">
                  <c:v>1517.0</c:v>
                </c:pt>
                <c:pt idx="3140">
                  <c:v>1517.0</c:v>
                </c:pt>
                <c:pt idx="3141">
                  <c:v>1517.0</c:v>
                </c:pt>
                <c:pt idx="3142">
                  <c:v>1517.0</c:v>
                </c:pt>
                <c:pt idx="3143">
                  <c:v>1518.0</c:v>
                </c:pt>
                <c:pt idx="3144">
                  <c:v>1518.0</c:v>
                </c:pt>
                <c:pt idx="3145">
                  <c:v>1518.0</c:v>
                </c:pt>
                <c:pt idx="3146">
                  <c:v>1519.0</c:v>
                </c:pt>
                <c:pt idx="3147">
                  <c:v>1519.0</c:v>
                </c:pt>
                <c:pt idx="3148">
                  <c:v>1519.0</c:v>
                </c:pt>
                <c:pt idx="3149">
                  <c:v>1519.0</c:v>
                </c:pt>
                <c:pt idx="3150">
                  <c:v>1519.0</c:v>
                </c:pt>
                <c:pt idx="3151">
                  <c:v>1519.0</c:v>
                </c:pt>
                <c:pt idx="3152">
                  <c:v>1519.0</c:v>
                </c:pt>
                <c:pt idx="3153">
                  <c:v>1520.0</c:v>
                </c:pt>
                <c:pt idx="3154">
                  <c:v>1521.0</c:v>
                </c:pt>
                <c:pt idx="3155">
                  <c:v>1521.0</c:v>
                </c:pt>
                <c:pt idx="3156">
                  <c:v>1521.0</c:v>
                </c:pt>
                <c:pt idx="3157">
                  <c:v>1521.0</c:v>
                </c:pt>
                <c:pt idx="3158">
                  <c:v>1521.0</c:v>
                </c:pt>
                <c:pt idx="3159">
                  <c:v>1521.0</c:v>
                </c:pt>
                <c:pt idx="3160">
                  <c:v>1522.0</c:v>
                </c:pt>
                <c:pt idx="3161">
                  <c:v>1522.0</c:v>
                </c:pt>
                <c:pt idx="3162">
                  <c:v>1523.0</c:v>
                </c:pt>
                <c:pt idx="3163">
                  <c:v>1523.0</c:v>
                </c:pt>
                <c:pt idx="3164">
                  <c:v>1523.0</c:v>
                </c:pt>
                <c:pt idx="3165">
                  <c:v>1523.0</c:v>
                </c:pt>
                <c:pt idx="3166">
                  <c:v>1523.0</c:v>
                </c:pt>
                <c:pt idx="3167">
                  <c:v>1523.0</c:v>
                </c:pt>
                <c:pt idx="3168">
                  <c:v>1523.0</c:v>
                </c:pt>
                <c:pt idx="3169">
                  <c:v>1523.0</c:v>
                </c:pt>
                <c:pt idx="3170">
                  <c:v>1524.0</c:v>
                </c:pt>
                <c:pt idx="3171">
                  <c:v>1525.0</c:v>
                </c:pt>
                <c:pt idx="3172">
                  <c:v>1526.0</c:v>
                </c:pt>
                <c:pt idx="3173">
                  <c:v>1527.0</c:v>
                </c:pt>
                <c:pt idx="3174">
                  <c:v>1528.0</c:v>
                </c:pt>
                <c:pt idx="3175">
                  <c:v>1529.0</c:v>
                </c:pt>
                <c:pt idx="3176">
                  <c:v>1530.0</c:v>
                </c:pt>
                <c:pt idx="3177">
                  <c:v>1530.0</c:v>
                </c:pt>
                <c:pt idx="3178">
                  <c:v>1531.0</c:v>
                </c:pt>
                <c:pt idx="3179">
                  <c:v>1532.0</c:v>
                </c:pt>
                <c:pt idx="3180">
                  <c:v>1532.0</c:v>
                </c:pt>
                <c:pt idx="3181">
                  <c:v>1532.0</c:v>
                </c:pt>
                <c:pt idx="3182">
                  <c:v>1533.0</c:v>
                </c:pt>
                <c:pt idx="3183">
                  <c:v>1534.0</c:v>
                </c:pt>
                <c:pt idx="3184">
                  <c:v>1534.0</c:v>
                </c:pt>
                <c:pt idx="3185">
                  <c:v>1534.0</c:v>
                </c:pt>
                <c:pt idx="3186">
                  <c:v>1534.0</c:v>
                </c:pt>
                <c:pt idx="3187">
                  <c:v>1534.0</c:v>
                </c:pt>
                <c:pt idx="3188">
                  <c:v>1535.0</c:v>
                </c:pt>
                <c:pt idx="3189">
                  <c:v>1535.0</c:v>
                </c:pt>
                <c:pt idx="3190">
                  <c:v>1535.0</c:v>
                </c:pt>
                <c:pt idx="3191">
                  <c:v>1536.0</c:v>
                </c:pt>
                <c:pt idx="3192">
                  <c:v>1536.0</c:v>
                </c:pt>
                <c:pt idx="3193">
                  <c:v>1536.0</c:v>
                </c:pt>
                <c:pt idx="3194">
                  <c:v>1536.0</c:v>
                </c:pt>
                <c:pt idx="3195">
                  <c:v>1537.0</c:v>
                </c:pt>
                <c:pt idx="3196">
                  <c:v>1537.0</c:v>
                </c:pt>
                <c:pt idx="3197">
                  <c:v>1538.0</c:v>
                </c:pt>
                <c:pt idx="3198">
                  <c:v>1538.0</c:v>
                </c:pt>
                <c:pt idx="3199">
                  <c:v>1538.0</c:v>
                </c:pt>
                <c:pt idx="3200">
                  <c:v>1538.0</c:v>
                </c:pt>
                <c:pt idx="3201">
                  <c:v>1538.0</c:v>
                </c:pt>
                <c:pt idx="3202">
                  <c:v>1538.0</c:v>
                </c:pt>
                <c:pt idx="3203">
                  <c:v>1539.0</c:v>
                </c:pt>
                <c:pt idx="3204">
                  <c:v>1540.0</c:v>
                </c:pt>
                <c:pt idx="3205">
                  <c:v>1541.0</c:v>
                </c:pt>
                <c:pt idx="3206">
                  <c:v>1542.0</c:v>
                </c:pt>
                <c:pt idx="3207">
                  <c:v>1542.0</c:v>
                </c:pt>
                <c:pt idx="3208">
                  <c:v>1542.0</c:v>
                </c:pt>
                <c:pt idx="3209">
                  <c:v>1542.0</c:v>
                </c:pt>
                <c:pt idx="3210">
                  <c:v>1542.0</c:v>
                </c:pt>
                <c:pt idx="3211">
                  <c:v>1543.0</c:v>
                </c:pt>
                <c:pt idx="3212">
                  <c:v>1543.0</c:v>
                </c:pt>
                <c:pt idx="3213">
                  <c:v>1544.0</c:v>
                </c:pt>
                <c:pt idx="3214">
                  <c:v>1545.0</c:v>
                </c:pt>
                <c:pt idx="3215">
                  <c:v>1546.0</c:v>
                </c:pt>
                <c:pt idx="3216">
                  <c:v>1547.0</c:v>
                </c:pt>
                <c:pt idx="3217">
                  <c:v>1547.0</c:v>
                </c:pt>
                <c:pt idx="3218">
                  <c:v>1548.0</c:v>
                </c:pt>
                <c:pt idx="3219">
                  <c:v>1549.0</c:v>
                </c:pt>
                <c:pt idx="3220">
                  <c:v>1549.0</c:v>
                </c:pt>
                <c:pt idx="3221">
                  <c:v>1550.0</c:v>
                </c:pt>
                <c:pt idx="3222">
                  <c:v>1551.0</c:v>
                </c:pt>
                <c:pt idx="3223">
                  <c:v>1552.0</c:v>
                </c:pt>
                <c:pt idx="3224">
                  <c:v>1552.0</c:v>
                </c:pt>
                <c:pt idx="3225">
                  <c:v>1552.0</c:v>
                </c:pt>
                <c:pt idx="3226">
                  <c:v>1552.0</c:v>
                </c:pt>
                <c:pt idx="3227">
                  <c:v>1552.0</c:v>
                </c:pt>
                <c:pt idx="3228">
                  <c:v>1552.0</c:v>
                </c:pt>
                <c:pt idx="3229">
                  <c:v>1552.0</c:v>
                </c:pt>
                <c:pt idx="3230">
                  <c:v>1552.0</c:v>
                </c:pt>
                <c:pt idx="3231">
                  <c:v>1552.0</c:v>
                </c:pt>
                <c:pt idx="3232">
                  <c:v>1553.0</c:v>
                </c:pt>
                <c:pt idx="3233">
                  <c:v>1554.0</c:v>
                </c:pt>
                <c:pt idx="3234">
                  <c:v>1554.0</c:v>
                </c:pt>
                <c:pt idx="3235">
                  <c:v>1554.0</c:v>
                </c:pt>
                <c:pt idx="3236">
                  <c:v>1554.0</c:v>
                </c:pt>
                <c:pt idx="3237">
                  <c:v>1554.0</c:v>
                </c:pt>
                <c:pt idx="3238">
                  <c:v>1554.0</c:v>
                </c:pt>
                <c:pt idx="3239">
                  <c:v>1554.0</c:v>
                </c:pt>
                <c:pt idx="3240">
                  <c:v>1555.0</c:v>
                </c:pt>
                <c:pt idx="3241">
                  <c:v>1556.0</c:v>
                </c:pt>
                <c:pt idx="3242">
                  <c:v>1557.0</c:v>
                </c:pt>
                <c:pt idx="3243">
                  <c:v>1558.0</c:v>
                </c:pt>
                <c:pt idx="3244">
                  <c:v>1559.0</c:v>
                </c:pt>
                <c:pt idx="3245">
                  <c:v>1560.0</c:v>
                </c:pt>
                <c:pt idx="3246">
                  <c:v>1561.0</c:v>
                </c:pt>
                <c:pt idx="3247">
                  <c:v>1562.0</c:v>
                </c:pt>
                <c:pt idx="3248">
                  <c:v>1562.0</c:v>
                </c:pt>
                <c:pt idx="3249">
                  <c:v>1563.0</c:v>
                </c:pt>
                <c:pt idx="3250">
                  <c:v>1563.0</c:v>
                </c:pt>
                <c:pt idx="3251">
                  <c:v>1563.0</c:v>
                </c:pt>
                <c:pt idx="3252">
                  <c:v>1564.0</c:v>
                </c:pt>
                <c:pt idx="3253">
                  <c:v>1564.0</c:v>
                </c:pt>
                <c:pt idx="3254">
                  <c:v>1564.0</c:v>
                </c:pt>
                <c:pt idx="3255">
                  <c:v>1564.0</c:v>
                </c:pt>
                <c:pt idx="3256">
                  <c:v>1564.0</c:v>
                </c:pt>
                <c:pt idx="3257">
                  <c:v>1565.0</c:v>
                </c:pt>
                <c:pt idx="3258">
                  <c:v>1565.0</c:v>
                </c:pt>
                <c:pt idx="3259">
                  <c:v>1565.0</c:v>
                </c:pt>
                <c:pt idx="3260">
                  <c:v>1565.0</c:v>
                </c:pt>
                <c:pt idx="3261">
                  <c:v>1565.0</c:v>
                </c:pt>
                <c:pt idx="3262">
                  <c:v>1565.0</c:v>
                </c:pt>
                <c:pt idx="3263">
                  <c:v>1566.0</c:v>
                </c:pt>
                <c:pt idx="3264">
                  <c:v>1567.0</c:v>
                </c:pt>
                <c:pt idx="3265">
                  <c:v>1568.0</c:v>
                </c:pt>
                <c:pt idx="3266">
                  <c:v>1568.0</c:v>
                </c:pt>
                <c:pt idx="3267">
                  <c:v>1569.0</c:v>
                </c:pt>
                <c:pt idx="3268">
                  <c:v>1569.0</c:v>
                </c:pt>
                <c:pt idx="3269">
                  <c:v>1569.0</c:v>
                </c:pt>
                <c:pt idx="3270">
                  <c:v>1569.0</c:v>
                </c:pt>
                <c:pt idx="3271">
                  <c:v>1569.0</c:v>
                </c:pt>
                <c:pt idx="3272">
                  <c:v>1569.0</c:v>
                </c:pt>
                <c:pt idx="3273">
                  <c:v>1569.0</c:v>
                </c:pt>
                <c:pt idx="3274">
                  <c:v>1569.0</c:v>
                </c:pt>
                <c:pt idx="3275">
                  <c:v>1569.0</c:v>
                </c:pt>
                <c:pt idx="3276">
                  <c:v>1569.0</c:v>
                </c:pt>
                <c:pt idx="3277">
                  <c:v>1570.0</c:v>
                </c:pt>
                <c:pt idx="3278">
                  <c:v>1570.0</c:v>
                </c:pt>
                <c:pt idx="3279">
                  <c:v>1571.0</c:v>
                </c:pt>
                <c:pt idx="3280">
                  <c:v>1572.0</c:v>
                </c:pt>
                <c:pt idx="3281">
                  <c:v>1572.0</c:v>
                </c:pt>
                <c:pt idx="3282">
                  <c:v>1573.0</c:v>
                </c:pt>
                <c:pt idx="3283">
                  <c:v>1573.0</c:v>
                </c:pt>
                <c:pt idx="3284">
                  <c:v>1574.0</c:v>
                </c:pt>
                <c:pt idx="3285">
                  <c:v>1575.0</c:v>
                </c:pt>
                <c:pt idx="3286">
                  <c:v>1576.0</c:v>
                </c:pt>
                <c:pt idx="3287">
                  <c:v>1576.0</c:v>
                </c:pt>
                <c:pt idx="3288">
                  <c:v>1577.0</c:v>
                </c:pt>
                <c:pt idx="3289">
                  <c:v>1578.0</c:v>
                </c:pt>
                <c:pt idx="3290">
                  <c:v>1579.0</c:v>
                </c:pt>
                <c:pt idx="3291">
                  <c:v>1580.0</c:v>
                </c:pt>
                <c:pt idx="3292">
                  <c:v>1581.0</c:v>
                </c:pt>
                <c:pt idx="3293">
                  <c:v>1582.0</c:v>
                </c:pt>
                <c:pt idx="3294">
                  <c:v>1583.0</c:v>
                </c:pt>
                <c:pt idx="3295">
                  <c:v>1583.0</c:v>
                </c:pt>
                <c:pt idx="3296">
                  <c:v>1583.0</c:v>
                </c:pt>
                <c:pt idx="3297">
                  <c:v>1584.0</c:v>
                </c:pt>
                <c:pt idx="3298">
                  <c:v>1585.0</c:v>
                </c:pt>
                <c:pt idx="3299">
                  <c:v>1586.0</c:v>
                </c:pt>
                <c:pt idx="3300">
                  <c:v>1586.0</c:v>
                </c:pt>
                <c:pt idx="3301">
                  <c:v>1586.0</c:v>
                </c:pt>
                <c:pt idx="3302">
                  <c:v>1587.0</c:v>
                </c:pt>
                <c:pt idx="3303">
                  <c:v>1588.0</c:v>
                </c:pt>
                <c:pt idx="3304">
                  <c:v>1589.0</c:v>
                </c:pt>
                <c:pt idx="3305">
                  <c:v>1590.0</c:v>
                </c:pt>
                <c:pt idx="3306">
                  <c:v>1591.0</c:v>
                </c:pt>
                <c:pt idx="3307">
                  <c:v>1592.0</c:v>
                </c:pt>
                <c:pt idx="3308">
                  <c:v>1593.0</c:v>
                </c:pt>
                <c:pt idx="3309">
                  <c:v>1594.0</c:v>
                </c:pt>
                <c:pt idx="3310">
                  <c:v>1594.0</c:v>
                </c:pt>
                <c:pt idx="3311">
                  <c:v>1594.0</c:v>
                </c:pt>
                <c:pt idx="3312">
                  <c:v>1594.0</c:v>
                </c:pt>
                <c:pt idx="3313">
                  <c:v>1595.0</c:v>
                </c:pt>
                <c:pt idx="3314">
                  <c:v>1595.0</c:v>
                </c:pt>
                <c:pt idx="3315">
                  <c:v>1595.0</c:v>
                </c:pt>
                <c:pt idx="3316">
                  <c:v>1596.0</c:v>
                </c:pt>
                <c:pt idx="3317">
                  <c:v>1596.0</c:v>
                </c:pt>
                <c:pt idx="3318">
                  <c:v>1597.0</c:v>
                </c:pt>
                <c:pt idx="3319">
                  <c:v>1598.0</c:v>
                </c:pt>
                <c:pt idx="3320">
                  <c:v>1599.0</c:v>
                </c:pt>
                <c:pt idx="3321">
                  <c:v>1600.0</c:v>
                </c:pt>
                <c:pt idx="3322">
                  <c:v>1601.0</c:v>
                </c:pt>
                <c:pt idx="3323">
                  <c:v>1602.0</c:v>
                </c:pt>
                <c:pt idx="3324">
                  <c:v>1603.0</c:v>
                </c:pt>
                <c:pt idx="3325">
                  <c:v>1604.0</c:v>
                </c:pt>
                <c:pt idx="3326">
                  <c:v>1605.0</c:v>
                </c:pt>
                <c:pt idx="3327">
                  <c:v>1606.0</c:v>
                </c:pt>
                <c:pt idx="3328">
                  <c:v>1607.0</c:v>
                </c:pt>
                <c:pt idx="3329">
                  <c:v>1608.0</c:v>
                </c:pt>
                <c:pt idx="3330">
                  <c:v>1609.0</c:v>
                </c:pt>
                <c:pt idx="3331">
                  <c:v>1610.0</c:v>
                </c:pt>
                <c:pt idx="3332">
                  <c:v>1611.0</c:v>
                </c:pt>
                <c:pt idx="3333">
                  <c:v>1612.0</c:v>
                </c:pt>
                <c:pt idx="3334">
                  <c:v>1613.0</c:v>
                </c:pt>
                <c:pt idx="3335">
                  <c:v>1614.0</c:v>
                </c:pt>
                <c:pt idx="3336">
                  <c:v>1615.0</c:v>
                </c:pt>
                <c:pt idx="3337">
                  <c:v>1616.0</c:v>
                </c:pt>
                <c:pt idx="3338">
                  <c:v>1617.0</c:v>
                </c:pt>
                <c:pt idx="3339">
                  <c:v>1618.0</c:v>
                </c:pt>
                <c:pt idx="3340">
                  <c:v>1618.0</c:v>
                </c:pt>
                <c:pt idx="3341">
                  <c:v>1619.0</c:v>
                </c:pt>
                <c:pt idx="3342">
                  <c:v>1620.0</c:v>
                </c:pt>
                <c:pt idx="3343">
                  <c:v>1621.0</c:v>
                </c:pt>
                <c:pt idx="3344">
                  <c:v>1622.0</c:v>
                </c:pt>
                <c:pt idx="3345">
                  <c:v>1623.0</c:v>
                </c:pt>
                <c:pt idx="3346">
                  <c:v>1623.0</c:v>
                </c:pt>
                <c:pt idx="3347">
                  <c:v>1624.0</c:v>
                </c:pt>
                <c:pt idx="3348">
                  <c:v>1624.0</c:v>
                </c:pt>
                <c:pt idx="3349">
                  <c:v>1624.0</c:v>
                </c:pt>
                <c:pt idx="3350">
                  <c:v>1625.0</c:v>
                </c:pt>
                <c:pt idx="3351">
                  <c:v>1626.0</c:v>
                </c:pt>
                <c:pt idx="3352">
                  <c:v>1627.0</c:v>
                </c:pt>
                <c:pt idx="3353">
                  <c:v>1628.0</c:v>
                </c:pt>
                <c:pt idx="3354">
                  <c:v>1629.0</c:v>
                </c:pt>
                <c:pt idx="3355">
                  <c:v>1630.0</c:v>
                </c:pt>
                <c:pt idx="3356">
                  <c:v>1631.0</c:v>
                </c:pt>
                <c:pt idx="3357">
                  <c:v>1632.0</c:v>
                </c:pt>
                <c:pt idx="3358">
                  <c:v>1632.0</c:v>
                </c:pt>
                <c:pt idx="3359">
                  <c:v>1632.0</c:v>
                </c:pt>
                <c:pt idx="3360">
                  <c:v>1632.0</c:v>
                </c:pt>
                <c:pt idx="3361">
                  <c:v>1633.0</c:v>
                </c:pt>
                <c:pt idx="3362">
                  <c:v>1634.0</c:v>
                </c:pt>
                <c:pt idx="3363">
                  <c:v>1635.0</c:v>
                </c:pt>
                <c:pt idx="3364">
                  <c:v>1636.0</c:v>
                </c:pt>
                <c:pt idx="3365">
                  <c:v>1637.0</c:v>
                </c:pt>
                <c:pt idx="3366">
                  <c:v>1638.0</c:v>
                </c:pt>
                <c:pt idx="3367">
                  <c:v>1639.0</c:v>
                </c:pt>
                <c:pt idx="3368">
                  <c:v>1639.0</c:v>
                </c:pt>
                <c:pt idx="3369">
                  <c:v>1640.0</c:v>
                </c:pt>
                <c:pt idx="3370">
                  <c:v>1641.0</c:v>
                </c:pt>
                <c:pt idx="3371">
                  <c:v>1642.0</c:v>
                </c:pt>
                <c:pt idx="3372">
                  <c:v>1643.0</c:v>
                </c:pt>
                <c:pt idx="3373">
                  <c:v>1644.0</c:v>
                </c:pt>
                <c:pt idx="3374">
                  <c:v>1645.0</c:v>
                </c:pt>
                <c:pt idx="3375">
                  <c:v>1646.0</c:v>
                </c:pt>
                <c:pt idx="3376">
                  <c:v>1647.0</c:v>
                </c:pt>
                <c:pt idx="3377">
                  <c:v>1648.0</c:v>
                </c:pt>
                <c:pt idx="3378">
                  <c:v>1649.0</c:v>
                </c:pt>
                <c:pt idx="3379">
                  <c:v>1650.0</c:v>
                </c:pt>
                <c:pt idx="3380">
                  <c:v>1651.0</c:v>
                </c:pt>
                <c:pt idx="3381">
                  <c:v>1652.0</c:v>
                </c:pt>
                <c:pt idx="3382">
                  <c:v>1653.0</c:v>
                </c:pt>
                <c:pt idx="3383">
                  <c:v>1654.0</c:v>
                </c:pt>
                <c:pt idx="3384">
                  <c:v>1655.0</c:v>
                </c:pt>
                <c:pt idx="3385">
                  <c:v>1655.0</c:v>
                </c:pt>
                <c:pt idx="3386">
                  <c:v>1656.0</c:v>
                </c:pt>
                <c:pt idx="3387">
                  <c:v>1657.0</c:v>
                </c:pt>
                <c:pt idx="3388">
                  <c:v>1657.0</c:v>
                </c:pt>
                <c:pt idx="3389">
                  <c:v>1658.0</c:v>
                </c:pt>
                <c:pt idx="3390">
                  <c:v>1659.0</c:v>
                </c:pt>
                <c:pt idx="3391">
                  <c:v>1659.0</c:v>
                </c:pt>
                <c:pt idx="3392">
                  <c:v>1660.0</c:v>
                </c:pt>
                <c:pt idx="3393">
                  <c:v>1661.0</c:v>
                </c:pt>
                <c:pt idx="3394">
                  <c:v>1661.0</c:v>
                </c:pt>
                <c:pt idx="3395">
                  <c:v>1662.0</c:v>
                </c:pt>
                <c:pt idx="3396">
                  <c:v>1663.0</c:v>
                </c:pt>
                <c:pt idx="3397">
                  <c:v>1664.0</c:v>
                </c:pt>
                <c:pt idx="3398">
                  <c:v>1665.0</c:v>
                </c:pt>
                <c:pt idx="3399">
                  <c:v>1665.0</c:v>
                </c:pt>
                <c:pt idx="3400">
                  <c:v>1666.0</c:v>
                </c:pt>
                <c:pt idx="3401">
                  <c:v>1666.0</c:v>
                </c:pt>
                <c:pt idx="3402">
                  <c:v>1667.0</c:v>
                </c:pt>
                <c:pt idx="3403">
                  <c:v>1668.0</c:v>
                </c:pt>
                <c:pt idx="3404">
                  <c:v>1669.0</c:v>
                </c:pt>
                <c:pt idx="3405">
                  <c:v>1670.0</c:v>
                </c:pt>
                <c:pt idx="3406">
                  <c:v>1671.0</c:v>
                </c:pt>
                <c:pt idx="3407">
                  <c:v>1671.0</c:v>
                </c:pt>
                <c:pt idx="3408">
                  <c:v>1671.0</c:v>
                </c:pt>
                <c:pt idx="3409">
                  <c:v>1671.0</c:v>
                </c:pt>
                <c:pt idx="3410">
                  <c:v>1672.0</c:v>
                </c:pt>
                <c:pt idx="3411">
                  <c:v>1672.0</c:v>
                </c:pt>
                <c:pt idx="3412">
                  <c:v>1673.0</c:v>
                </c:pt>
                <c:pt idx="3413">
                  <c:v>1673.0</c:v>
                </c:pt>
                <c:pt idx="3414">
                  <c:v>1674.0</c:v>
                </c:pt>
                <c:pt idx="3415">
                  <c:v>1674.0</c:v>
                </c:pt>
                <c:pt idx="3416">
                  <c:v>1674.0</c:v>
                </c:pt>
                <c:pt idx="3417">
                  <c:v>1674.0</c:v>
                </c:pt>
                <c:pt idx="3418">
                  <c:v>1675.0</c:v>
                </c:pt>
                <c:pt idx="3419">
                  <c:v>1675.0</c:v>
                </c:pt>
                <c:pt idx="3420">
                  <c:v>1676.0</c:v>
                </c:pt>
                <c:pt idx="3421">
                  <c:v>1676.0</c:v>
                </c:pt>
                <c:pt idx="3422">
                  <c:v>1676.0</c:v>
                </c:pt>
                <c:pt idx="3423">
                  <c:v>1676.0</c:v>
                </c:pt>
                <c:pt idx="3424">
                  <c:v>1676.0</c:v>
                </c:pt>
                <c:pt idx="3425">
                  <c:v>1676.0</c:v>
                </c:pt>
                <c:pt idx="3426">
                  <c:v>1677.0</c:v>
                </c:pt>
                <c:pt idx="3427">
                  <c:v>1677.0</c:v>
                </c:pt>
                <c:pt idx="3428">
                  <c:v>1677.0</c:v>
                </c:pt>
                <c:pt idx="3429">
                  <c:v>1677.0</c:v>
                </c:pt>
                <c:pt idx="3430">
                  <c:v>1678.0</c:v>
                </c:pt>
                <c:pt idx="3431">
                  <c:v>1678.0</c:v>
                </c:pt>
                <c:pt idx="3432">
                  <c:v>1678.0</c:v>
                </c:pt>
                <c:pt idx="3433">
                  <c:v>1678.0</c:v>
                </c:pt>
                <c:pt idx="3434">
                  <c:v>1678.0</c:v>
                </c:pt>
                <c:pt idx="3435">
                  <c:v>1678.0</c:v>
                </c:pt>
                <c:pt idx="3436">
                  <c:v>1678.0</c:v>
                </c:pt>
                <c:pt idx="3437">
                  <c:v>1679.0</c:v>
                </c:pt>
                <c:pt idx="3438">
                  <c:v>1679.0</c:v>
                </c:pt>
                <c:pt idx="3439">
                  <c:v>1679.0</c:v>
                </c:pt>
                <c:pt idx="3440">
                  <c:v>1680.0</c:v>
                </c:pt>
                <c:pt idx="3441">
                  <c:v>1681.0</c:v>
                </c:pt>
                <c:pt idx="3442">
                  <c:v>1681.0</c:v>
                </c:pt>
                <c:pt idx="3443">
                  <c:v>1681.0</c:v>
                </c:pt>
                <c:pt idx="3444">
                  <c:v>1682.0</c:v>
                </c:pt>
                <c:pt idx="3445">
                  <c:v>1682.0</c:v>
                </c:pt>
                <c:pt idx="3446">
                  <c:v>1683.0</c:v>
                </c:pt>
                <c:pt idx="3447">
                  <c:v>1684.0</c:v>
                </c:pt>
                <c:pt idx="3448">
                  <c:v>1685.0</c:v>
                </c:pt>
                <c:pt idx="3449">
                  <c:v>1686.0</c:v>
                </c:pt>
                <c:pt idx="3450">
                  <c:v>1687.0</c:v>
                </c:pt>
                <c:pt idx="3451">
                  <c:v>1688.0</c:v>
                </c:pt>
                <c:pt idx="3452">
                  <c:v>1688.0</c:v>
                </c:pt>
                <c:pt idx="3453">
                  <c:v>1689.0</c:v>
                </c:pt>
                <c:pt idx="3454">
                  <c:v>1690.0</c:v>
                </c:pt>
                <c:pt idx="3455">
                  <c:v>1691.0</c:v>
                </c:pt>
                <c:pt idx="3456">
                  <c:v>1691.0</c:v>
                </c:pt>
                <c:pt idx="3457">
                  <c:v>1691.0</c:v>
                </c:pt>
                <c:pt idx="3458">
                  <c:v>1691.0</c:v>
                </c:pt>
                <c:pt idx="3459">
                  <c:v>1691.0</c:v>
                </c:pt>
                <c:pt idx="3460">
                  <c:v>1692.0</c:v>
                </c:pt>
                <c:pt idx="3461">
                  <c:v>1693.0</c:v>
                </c:pt>
                <c:pt idx="3462">
                  <c:v>1694.0</c:v>
                </c:pt>
                <c:pt idx="3463">
                  <c:v>1695.0</c:v>
                </c:pt>
                <c:pt idx="3464">
                  <c:v>1696.0</c:v>
                </c:pt>
                <c:pt idx="3465">
                  <c:v>1697.0</c:v>
                </c:pt>
                <c:pt idx="3466">
                  <c:v>1697.0</c:v>
                </c:pt>
                <c:pt idx="3467">
                  <c:v>1698.0</c:v>
                </c:pt>
                <c:pt idx="3468">
                  <c:v>1699.0</c:v>
                </c:pt>
                <c:pt idx="3469">
                  <c:v>1699.0</c:v>
                </c:pt>
                <c:pt idx="3470">
                  <c:v>1699.0</c:v>
                </c:pt>
                <c:pt idx="3471">
                  <c:v>1700.0</c:v>
                </c:pt>
                <c:pt idx="3472">
                  <c:v>1701.0</c:v>
                </c:pt>
                <c:pt idx="3473">
                  <c:v>1701.0</c:v>
                </c:pt>
                <c:pt idx="3474">
                  <c:v>1701.0</c:v>
                </c:pt>
                <c:pt idx="3475">
                  <c:v>1701.0</c:v>
                </c:pt>
                <c:pt idx="3476">
                  <c:v>1701.0</c:v>
                </c:pt>
                <c:pt idx="3477">
                  <c:v>1702.0</c:v>
                </c:pt>
                <c:pt idx="3478">
                  <c:v>1703.0</c:v>
                </c:pt>
                <c:pt idx="3479">
                  <c:v>1704.0</c:v>
                </c:pt>
                <c:pt idx="3480">
                  <c:v>1705.0</c:v>
                </c:pt>
                <c:pt idx="3481">
                  <c:v>1706.0</c:v>
                </c:pt>
                <c:pt idx="3482">
                  <c:v>1706.0</c:v>
                </c:pt>
                <c:pt idx="3483">
                  <c:v>1706.0</c:v>
                </c:pt>
                <c:pt idx="3484">
                  <c:v>1707.0</c:v>
                </c:pt>
                <c:pt idx="3485">
                  <c:v>1708.0</c:v>
                </c:pt>
                <c:pt idx="3486">
                  <c:v>1709.0</c:v>
                </c:pt>
                <c:pt idx="3487">
                  <c:v>1710.0</c:v>
                </c:pt>
                <c:pt idx="3488">
                  <c:v>1711.0</c:v>
                </c:pt>
                <c:pt idx="3489">
                  <c:v>1712.0</c:v>
                </c:pt>
                <c:pt idx="3490">
                  <c:v>1713.0</c:v>
                </c:pt>
                <c:pt idx="3491">
                  <c:v>1714.0</c:v>
                </c:pt>
                <c:pt idx="3492">
                  <c:v>1715.0</c:v>
                </c:pt>
                <c:pt idx="3493">
                  <c:v>1715.0</c:v>
                </c:pt>
                <c:pt idx="3494">
                  <c:v>1716.0</c:v>
                </c:pt>
                <c:pt idx="3495">
                  <c:v>1717.0</c:v>
                </c:pt>
                <c:pt idx="3496">
                  <c:v>1718.0</c:v>
                </c:pt>
                <c:pt idx="3497">
                  <c:v>1718.0</c:v>
                </c:pt>
                <c:pt idx="3498">
                  <c:v>1719.0</c:v>
                </c:pt>
                <c:pt idx="3499">
                  <c:v>1719.0</c:v>
                </c:pt>
                <c:pt idx="3500">
                  <c:v>1720.0</c:v>
                </c:pt>
                <c:pt idx="3501">
                  <c:v>1720.0</c:v>
                </c:pt>
                <c:pt idx="3502">
                  <c:v>1721.0</c:v>
                </c:pt>
                <c:pt idx="3503">
                  <c:v>1721.0</c:v>
                </c:pt>
                <c:pt idx="3504">
                  <c:v>1722.0</c:v>
                </c:pt>
                <c:pt idx="3505">
                  <c:v>1722.0</c:v>
                </c:pt>
                <c:pt idx="3506">
                  <c:v>1723.0</c:v>
                </c:pt>
                <c:pt idx="3507">
                  <c:v>1724.0</c:v>
                </c:pt>
                <c:pt idx="3508">
                  <c:v>1724.0</c:v>
                </c:pt>
                <c:pt idx="3509">
                  <c:v>1724.0</c:v>
                </c:pt>
                <c:pt idx="3510">
                  <c:v>1724.0</c:v>
                </c:pt>
                <c:pt idx="3511">
                  <c:v>1725.0</c:v>
                </c:pt>
                <c:pt idx="3512">
                  <c:v>1725.0</c:v>
                </c:pt>
                <c:pt idx="3513">
                  <c:v>1726.0</c:v>
                </c:pt>
                <c:pt idx="3514">
                  <c:v>1727.0</c:v>
                </c:pt>
                <c:pt idx="3515">
                  <c:v>1728.0</c:v>
                </c:pt>
                <c:pt idx="3516">
                  <c:v>1729.0</c:v>
                </c:pt>
                <c:pt idx="3517">
                  <c:v>1730.0</c:v>
                </c:pt>
                <c:pt idx="3518">
                  <c:v>1730.0</c:v>
                </c:pt>
                <c:pt idx="3519">
                  <c:v>1730.0</c:v>
                </c:pt>
                <c:pt idx="3520">
                  <c:v>1730.0</c:v>
                </c:pt>
                <c:pt idx="3521">
                  <c:v>1730.0</c:v>
                </c:pt>
                <c:pt idx="3522">
                  <c:v>1730.0</c:v>
                </c:pt>
                <c:pt idx="3523">
                  <c:v>1730.0</c:v>
                </c:pt>
                <c:pt idx="3524">
                  <c:v>1730.0</c:v>
                </c:pt>
                <c:pt idx="3525">
                  <c:v>1730.0</c:v>
                </c:pt>
                <c:pt idx="3526">
                  <c:v>1730.0</c:v>
                </c:pt>
                <c:pt idx="3527">
                  <c:v>1730.0</c:v>
                </c:pt>
                <c:pt idx="3528">
                  <c:v>1731.0</c:v>
                </c:pt>
                <c:pt idx="3529">
                  <c:v>1732.0</c:v>
                </c:pt>
                <c:pt idx="3530">
                  <c:v>1733.0</c:v>
                </c:pt>
                <c:pt idx="3531">
                  <c:v>1734.0</c:v>
                </c:pt>
                <c:pt idx="3532">
                  <c:v>1735.0</c:v>
                </c:pt>
                <c:pt idx="3533">
                  <c:v>1735.0</c:v>
                </c:pt>
                <c:pt idx="3534">
                  <c:v>1735.0</c:v>
                </c:pt>
                <c:pt idx="3535">
                  <c:v>1735.0</c:v>
                </c:pt>
                <c:pt idx="3536">
                  <c:v>1735.0</c:v>
                </c:pt>
                <c:pt idx="3537">
                  <c:v>1735.0</c:v>
                </c:pt>
                <c:pt idx="3538">
                  <c:v>1735.0</c:v>
                </c:pt>
                <c:pt idx="3539">
                  <c:v>1735.0</c:v>
                </c:pt>
                <c:pt idx="3540">
                  <c:v>1735.0</c:v>
                </c:pt>
                <c:pt idx="3541">
                  <c:v>1735.0</c:v>
                </c:pt>
                <c:pt idx="3542">
                  <c:v>1735.0</c:v>
                </c:pt>
                <c:pt idx="3543">
                  <c:v>1735.0</c:v>
                </c:pt>
                <c:pt idx="3544">
                  <c:v>1735.0</c:v>
                </c:pt>
                <c:pt idx="3545">
                  <c:v>1735.0</c:v>
                </c:pt>
                <c:pt idx="3546">
                  <c:v>1735.0</c:v>
                </c:pt>
                <c:pt idx="3547">
                  <c:v>1736.0</c:v>
                </c:pt>
                <c:pt idx="3548">
                  <c:v>1736.0</c:v>
                </c:pt>
                <c:pt idx="3549">
                  <c:v>1736.0</c:v>
                </c:pt>
                <c:pt idx="3550">
                  <c:v>1737.0</c:v>
                </c:pt>
                <c:pt idx="3551">
                  <c:v>1737.0</c:v>
                </c:pt>
                <c:pt idx="3552">
                  <c:v>1737.0</c:v>
                </c:pt>
                <c:pt idx="3553">
                  <c:v>1738.0</c:v>
                </c:pt>
                <c:pt idx="3554">
                  <c:v>1738.0</c:v>
                </c:pt>
                <c:pt idx="3555">
                  <c:v>1738.0</c:v>
                </c:pt>
                <c:pt idx="3556">
                  <c:v>1738.0</c:v>
                </c:pt>
                <c:pt idx="3557">
                  <c:v>1739.0</c:v>
                </c:pt>
                <c:pt idx="3558">
                  <c:v>1739.0</c:v>
                </c:pt>
                <c:pt idx="3559">
                  <c:v>1740.0</c:v>
                </c:pt>
                <c:pt idx="3560">
                  <c:v>1741.0</c:v>
                </c:pt>
                <c:pt idx="3561">
                  <c:v>1741.0</c:v>
                </c:pt>
                <c:pt idx="3562">
                  <c:v>1741.0</c:v>
                </c:pt>
                <c:pt idx="3563">
                  <c:v>1741.0</c:v>
                </c:pt>
                <c:pt idx="3564">
                  <c:v>1742.0</c:v>
                </c:pt>
                <c:pt idx="3565">
                  <c:v>1742.0</c:v>
                </c:pt>
                <c:pt idx="3566">
                  <c:v>1742.0</c:v>
                </c:pt>
                <c:pt idx="3567">
                  <c:v>1743.0</c:v>
                </c:pt>
                <c:pt idx="3568">
                  <c:v>1744.0</c:v>
                </c:pt>
                <c:pt idx="3569">
                  <c:v>1744.0</c:v>
                </c:pt>
                <c:pt idx="3570">
                  <c:v>1744.0</c:v>
                </c:pt>
                <c:pt idx="3571">
                  <c:v>1744.0</c:v>
                </c:pt>
                <c:pt idx="3572">
                  <c:v>1745.0</c:v>
                </c:pt>
                <c:pt idx="3573">
                  <c:v>1746.0</c:v>
                </c:pt>
                <c:pt idx="3574">
                  <c:v>1747.0</c:v>
                </c:pt>
                <c:pt idx="3575">
                  <c:v>1748.0</c:v>
                </c:pt>
                <c:pt idx="3576">
                  <c:v>1749.0</c:v>
                </c:pt>
                <c:pt idx="3577">
                  <c:v>1750.0</c:v>
                </c:pt>
                <c:pt idx="3578">
                  <c:v>1750.0</c:v>
                </c:pt>
                <c:pt idx="3579">
                  <c:v>1751.0</c:v>
                </c:pt>
                <c:pt idx="3580">
                  <c:v>1752.0</c:v>
                </c:pt>
                <c:pt idx="3581">
                  <c:v>1753.0</c:v>
                </c:pt>
                <c:pt idx="3582">
                  <c:v>1754.0</c:v>
                </c:pt>
                <c:pt idx="3583">
                  <c:v>1755.0</c:v>
                </c:pt>
                <c:pt idx="3584">
                  <c:v>1756.0</c:v>
                </c:pt>
                <c:pt idx="3585">
                  <c:v>1757.0</c:v>
                </c:pt>
                <c:pt idx="3586">
                  <c:v>1758.0</c:v>
                </c:pt>
                <c:pt idx="3587">
                  <c:v>1759.0</c:v>
                </c:pt>
                <c:pt idx="3588">
                  <c:v>1760.0</c:v>
                </c:pt>
                <c:pt idx="3589">
                  <c:v>1761.0</c:v>
                </c:pt>
                <c:pt idx="3590">
                  <c:v>1762.0</c:v>
                </c:pt>
                <c:pt idx="3591">
                  <c:v>1763.0</c:v>
                </c:pt>
                <c:pt idx="3592">
                  <c:v>1764.0</c:v>
                </c:pt>
                <c:pt idx="3593">
                  <c:v>1764.0</c:v>
                </c:pt>
                <c:pt idx="3594">
                  <c:v>1764.0</c:v>
                </c:pt>
                <c:pt idx="3595">
                  <c:v>1765.0</c:v>
                </c:pt>
                <c:pt idx="3596">
                  <c:v>1765.0</c:v>
                </c:pt>
                <c:pt idx="3597">
                  <c:v>1765.0</c:v>
                </c:pt>
                <c:pt idx="3598">
                  <c:v>1765.0</c:v>
                </c:pt>
                <c:pt idx="3599">
                  <c:v>1765.0</c:v>
                </c:pt>
                <c:pt idx="3600">
                  <c:v>1766.0</c:v>
                </c:pt>
                <c:pt idx="3601">
                  <c:v>1767.0</c:v>
                </c:pt>
                <c:pt idx="3602">
                  <c:v>1768.0</c:v>
                </c:pt>
                <c:pt idx="3603">
                  <c:v>1768.0</c:v>
                </c:pt>
                <c:pt idx="3604">
                  <c:v>1769.0</c:v>
                </c:pt>
                <c:pt idx="3605">
                  <c:v>1769.0</c:v>
                </c:pt>
                <c:pt idx="3606">
                  <c:v>1770.0</c:v>
                </c:pt>
                <c:pt idx="3607">
                  <c:v>1770.0</c:v>
                </c:pt>
                <c:pt idx="3608">
                  <c:v>1770.0</c:v>
                </c:pt>
                <c:pt idx="3609">
                  <c:v>1771.0</c:v>
                </c:pt>
                <c:pt idx="3610">
                  <c:v>1772.0</c:v>
                </c:pt>
                <c:pt idx="3611">
                  <c:v>1773.0</c:v>
                </c:pt>
                <c:pt idx="3612">
                  <c:v>1773.0</c:v>
                </c:pt>
                <c:pt idx="3613">
                  <c:v>1773.0</c:v>
                </c:pt>
                <c:pt idx="3614">
                  <c:v>1773.0</c:v>
                </c:pt>
                <c:pt idx="3615">
                  <c:v>1773.0</c:v>
                </c:pt>
                <c:pt idx="3616">
                  <c:v>1773.0</c:v>
                </c:pt>
                <c:pt idx="3617">
                  <c:v>1773.0</c:v>
                </c:pt>
                <c:pt idx="3618">
                  <c:v>1773.0</c:v>
                </c:pt>
                <c:pt idx="3619">
                  <c:v>1773.0</c:v>
                </c:pt>
                <c:pt idx="3620">
                  <c:v>1773.0</c:v>
                </c:pt>
                <c:pt idx="3621">
                  <c:v>1774.0</c:v>
                </c:pt>
                <c:pt idx="3622">
                  <c:v>1774.0</c:v>
                </c:pt>
                <c:pt idx="3623">
                  <c:v>1775.0</c:v>
                </c:pt>
                <c:pt idx="3624">
                  <c:v>1776.0</c:v>
                </c:pt>
                <c:pt idx="3625">
                  <c:v>1777.0</c:v>
                </c:pt>
                <c:pt idx="3626">
                  <c:v>1778.0</c:v>
                </c:pt>
                <c:pt idx="3627">
                  <c:v>1779.0</c:v>
                </c:pt>
                <c:pt idx="3628">
                  <c:v>1780.0</c:v>
                </c:pt>
                <c:pt idx="3629">
                  <c:v>1781.0</c:v>
                </c:pt>
                <c:pt idx="3630">
                  <c:v>1782.0</c:v>
                </c:pt>
                <c:pt idx="3631">
                  <c:v>1782.0</c:v>
                </c:pt>
                <c:pt idx="3632">
                  <c:v>1782.0</c:v>
                </c:pt>
                <c:pt idx="3633">
                  <c:v>1782.0</c:v>
                </c:pt>
                <c:pt idx="3634">
                  <c:v>1782.0</c:v>
                </c:pt>
                <c:pt idx="3635">
                  <c:v>1782.0</c:v>
                </c:pt>
                <c:pt idx="3636">
                  <c:v>1782.0</c:v>
                </c:pt>
                <c:pt idx="3637">
                  <c:v>1782.0</c:v>
                </c:pt>
                <c:pt idx="3638">
                  <c:v>1782.0</c:v>
                </c:pt>
                <c:pt idx="3639">
                  <c:v>1783.0</c:v>
                </c:pt>
                <c:pt idx="3640">
                  <c:v>1784.0</c:v>
                </c:pt>
                <c:pt idx="3641">
                  <c:v>1785.0</c:v>
                </c:pt>
                <c:pt idx="3642">
                  <c:v>1786.0</c:v>
                </c:pt>
                <c:pt idx="3643">
                  <c:v>1787.0</c:v>
                </c:pt>
                <c:pt idx="3644">
                  <c:v>1788.0</c:v>
                </c:pt>
                <c:pt idx="3645">
                  <c:v>1789.0</c:v>
                </c:pt>
                <c:pt idx="3646">
                  <c:v>1790.0</c:v>
                </c:pt>
                <c:pt idx="3647">
                  <c:v>1791.0</c:v>
                </c:pt>
                <c:pt idx="3648">
                  <c:v>1792.0</c:v>
                </c:pt>
                <c:pt idx="3649">
                  <c:v>1793.0</c:v>
                </c:pt>
                <c:pt idx="3650">
                  <c:v>1794.0</c:v>
                </c:pt>
                <c:pt idx="3651">
                  <c:v>1795.0</c:v>
                </c:pt>
                <c:pt idx="3652">
                  <c:v>1796.0</c:v>
                </c:pt>
                <c:pt idx="3653">
                  <c:v>1797.0</c:v>
                </c:pt>
                <c:pt idx="3654">
                  <c:v>1798.0</c:v>
                </c:pt>
                <c:pt idx="3655">
                  <c:v>1799.0</c:v>
                </c:pt>
                <c:pt idx="3656">
                  <c:v>1800.0</c:v>
                </c:pt>
                <c:pt idx="3657">
                  <c:v>1801.0</c:v>
                </c:pt>
                <c:pt idx="3658">
                  <c:v>1802.0</c:v>
                </c:pt>
                <c:pt idx="3659">
                  <c:v>1803.0</c:v>
                </c:pt>
                <c:pt idx="3660">
                  <c:v>1804.0</c:v>
                </c:pt>
                <c:pt idx="3661">
                  <c:v>1805.0</c:v>
                </c:pt>
                <c:pt idx="3662">
                  <c:v>1805.0</c:v>
                </c:pt>
                <c:pt idx="3663">
                  <c:v>1805.0</c:v>
                </c:pt>
                <c:pt idx="3664">
                  <c:v>1806.0</c:v>
                </c:pt>
                <c:pt idx="3665">
                  <c:v>1807.0</c:v>
                </c:pt>
                <c:pt idx="3666">
                  <c:v>1807.0</c:v>
                </c:pt>
                <c:pt idx="3667">
                  <c:v>1808.0</c:v>
                </c:pt>
                <c:pt idx="3668">
                  <c:v>1809.0</c:v>
                </c:pt>
                <c:pt idx="3669">
                  <c:v>1810.0</c:v>
                </c:pt>
                <c:pt idx="3670">
                  <c:v>1811.0</c:v>
                </c:pt>
                <c:pt idx="3671">
                  <c:v>1811.0</c:v>
                </c:pt>
                <c:pt idx="3672">
                  <c:v>1812.0</c:v>
                </c:pt>
                <c:pt idx="3673">
                  <c:v>1812.0</c:v>
                </c:pt>
                <c:pt idx="3674">
                  <c:v>1813.0</c:v>
                </c:pt>
                <c:pt idx="3675">
                  <c:v>1814.0</c:v>
                </c:pt>
                <c:pt idx="3676">
                  <c:v>1815.0</c:v>
                </c:pt>
                <c:pt idx="3677">
                  <c:v>1815.0</c:v>
                </c:pt>
                <c:pt idx="3678">
                  <c:v>1815.0</c:v>
                </c:pt>
                <c:pt idx="3679">
                  <c:v>1815.0</c:v>
                </c:pt>
                <c:pt idx="3680">
                  <c:v>1815.0</c:v>
                </c:pt>
                <c:pt idx="3681">
                  <c:v>1815.0</c:v>
                </c:pt>
                <c:pt idx="3682">
                  <c:v>1815.0</c:v>
                </c:pt>
                <c:pt idx="3683">
                  <c:v>1815.0</c:v>
                </c:pt>
                <c:pt idx="3684">
                  <c:v>1816.0</c:v>
                </c:pt>
                <c:pt idx="3685">
                  <c:v>1816.0</c:v>
                </c:pt>
                <c:pt idx="3686">
                  <c:v>1816.0</c:v>
                </c:pt>
                <c:pt idx="3687">
                  <c:v>1816.0</c:v>
                </c:pt>
                <c:pt idx="3688">
                  <c:v>1816.0</c:v>
                </c:pt>
                <c:pt idx="3689">
                  <c:v>1816.0</c:v>
                </c:pt>
                <c:pt idx="3690">
                  <c:v>1816.0</c:v>
                </c:pt>
                <c:pt idx="3691">
                  <c:v>1816.0</c:v>
                </c:pt>
                <c:pt idx="3692">
                  <c:v>1816.0</c:v>
                </c:pt>
                <c:pt idx="3693">
                  <c:v>1816.0</c:v>
                </c:pt>
                <c:pt idx="3694">
                  <c:v>1816.0</c:v>
                </c:pt>
                <c:pt idx="3695">
                  <c:v>1816.0</c:v>
                </c:pt>
                <c:pt idx="3696">
                  <c:v>1817.0</c:v>
                </c:pt>
                <c:pt idx="3697">
                  <c:v>1818.0</c:v>
                </c:pt>
                <c:pt idx="3698">
                  <c:v>1819.0</c:v>
                </c:pt>
                <c:pt idx="3699">
                  <c:v>1820.0</c:v>
                </c:pt>
                <c:pt idx="3700">
                  <c:v>1821.0</c:v>
                </c:pt>
                <c:pt idx="3701">
                  <c:v>1822.0</c:v>
                </c:pt>
                <c:pt idx="3702">
                  <c:v>1823.0</c:v>
                </c:pt>
                <c:pt idx="3703">
                  <c:v>1824.0</c:v>
                </c:pt>
                <c:pt idx="3704">
                  <c:v>1825.0</c:v>
                </c:pt>
                <c:pt idx="3705">
                  <c:v>1826.0</c:v>
                </c:pt>
                <c:pt idx="3706">
                  <c:v>1826.0</c:v>
                </c:pt>
                <c:pt idx="3707">
                  <c:v>1826.0</c:v>
                </c:pt>
                <c:pt idx="3708">
                  <c:v>1826.0</c:v>
                </c:pt>
                <c:pt idx="3709">
                  <c:v>1826.0</c:v>
                </c:pt>
                <c:pt idx="3710">
                  <c:v>1827.0</c:v>
                </c:pt>
                <c:pt idx="3711">
                  <c:v>1827.0</c:v>
                </c:pt>
                <c:pt idx="3712">
                  <c:v>1828.0</c:v>
                </c:pt>
                <c:pt idx="3713">
                  <c:v>1828.0</c:v>
                </c:pt>
                <c:pt idx="3714">
                  <c:v>1828.0</c:v>
                </c:pt>
                <c:pt idx="3715">
                  <c:v>1828.0</c:v>
                </c:pt>
                <c:pt idx="3716">
                  <c:v>1828.0</c:v>
                </c:pt>
                <c:pt idx="3717">
                  <c:v>1829.0</c:v>
                </c:pt>
                <c:pt idx="3718">
                  <c:v>1830.0</c:v>
                </c:pt>
                <c:pt idx="3719">
                  <c:v>1830.0</c:v>
                </c:pt>
                <c:pt idx="3720">
                  <c:v>1831.0</c:v>
                </c:pt>
                <c:pt idx="3721">
                  <c:v>1831.0</c:v>
                </c:pt>
                <c:pt idx="3722">
                  <c:v>1831.0</c:v>
                </c:pt>
                <c:pt idx="3723">
                  <c:v>1832.0</c:v>
                </c:pt>
                <c:pt idx="3724">
                  <c:v>1833.0</c:v>
                </c:pt>
                <c:pt idx="3725">
                  <c:v>1834.0</c:v>
                </c:pt>
                <c:pt idx="3726">
                  <c:v>1835.0</c:v>
                </c:pt>
                <c:pt idx="3727">
                  <c:v>1836.0</c:v>
                </c:pt>
                <c:pt idx="3728">
                  <c:v>1837.0</c:v>
                </c:pt>
                <c:pt idx="3729">
                  <c:v>1838.0</c:v>
                </c:pt>
                <c:pt idx="3730">
                  <c:v>1839.0</c:v>
                </c:pt>
                <c:pt idx="3731">
                  <c:v>1840.0</c:v>
                </c:pt>
                <c:pt idx="3732">
                  <c:v>1841.0</c:v>
                </c:pt>
                <c:pt idx="3733">
                  <c:v>1842.0</c:v>
                </c:pt>
                <c:pt idx="3734">
                  <c:v>1843.0</c:v>
                </c:pt>
                <c:pt idx="3735">
                  <c:v>1844.0</c:v>
                </c:pt>
                <c:pt idx="3736">
                  <c:v>1845.0</c:v>
                </c:pt>
                <c:pt idx="3737">
                  <c:v>1846.0</c:v>
                </c:pt>
                <c:pt idx="3738">
                  <c:v>1847.0</c:v>
                </c:pt>
                <c:pt idx="3739">
                  <c:v>1848.0</c:v>
                </c:pt>
                <c:pt idx="3740">
                  <c:v>1849.0</c:v>
                </c:pt>
                <c:pt idx="3741">
                  <c:v>1849.0</c:v>
                </c:pt>
                <c:pt idx="3742">
                  <c:v>1850.0</c:v>
                </c:pt>
                <c:pt idx="3743">
                  <c:v>1851.0</c:v>
                </c:pt>
                <c:pt idx="3744">
                  <c:v>1852.0</c:v>
                </c:pt>
                <c:pt idx="3745">
                  <c:v>1852.0</c:v>
                </c:pt>
                <c:pt idx="3746">
                  <c:v>1853.0</c:v>
                </c:pt>
                <c:pt idx="3747">
                  <c:v>1853.0</c:v>
                </c:pt>
                <c:pt idx="3748">
                  <c:v>1853.0</c:v>
                </c:pt>
                <c:pt idx="3749">
                  <c:v>1854.0</c:v>
                </c:pt>
                <c:pt idx="3750">
                  <c:v>1854.0</c:v>
                </c:pt>
                <c:pt idx="3751">
                  <c:v>1854.0</c:v>
                </c:pt>
                <c:pt idx="3752">
                  <c:v>1855.0</c:v>
                </c:pt>
                <c:pt idx="3753">
                  <c:v>1856.0</c:v>
                </c:pt>
                <c:pt idx="3754">
                  <c:v>1856.0</c:v>
                </c:pt>
                <c:pt idx="3755">
                  <c:v>1857.0</c:v>
                </c:pt>
                <c:pt idx="3756">
                  <c:v>1858.0</c:v>
                </c:pt>
                <c:pt idx="3757">
                  <c:v>1859.0</c:v>
                </c:pt>
                <c:pt idx="3758">
                  <c:v>1860.0</c:v>
                </c:pt>
                <c:pt idx="3759">
                  <c:v>1861.0</c:v>
                </c:pt>
                <c:pt idx="3760">
                  <c:v>1862.0</c:v>
                </c:pt>
                <c:pt idx="3761">
                  <c:v>1863.0</c:v>
                </c:pt>
                <c:pt idx="3762">
                  <c:v>1864.0</c:v>
                </c:pt>
                <c:pt idx="3763">
                  <c:v>1865.0</c:v>
                </c:pt>
                <c:pt idx="3764">
                  <c:v>1866.0</c:v>
                </c:pt>
                <c:pt idx="3765">
                  <c:v>1867.0</c:v>
                </c:pt>
                <c:pt idx="3766">
                  <c:v>1868.0</c:v>
                </c:pt>
                <c:pt idx="3767">
                  <c:v>1869.0</c:v>
                </c:pt>
                <c:pt idx="3768">
                  <c:v>1869.0</c:v>
                </c:pt>
                <c:pt idx="3769">
                  <c:v>1869.0</c:v>
                </c:pt>
                <c:pt idx="3770">
                  <c:v>1869.0</c:v>
                </c:pt>
                <c:pt idx="3771">
                  <c:v>1869.0</c:v>
                </c:pt>
                <c:pt idx="3772">
                  <c:v>1869.0</c:v>
                </c:pt>
                <c:pt idx="3773">
                  <c:v>1869.0</c:v>
                </c:pt>
                <c:pt idx="3774">
                  <c:v>1869.0</c:v>
                </c:pt>
                <c:pt idx="3775">
                  <c:v>1869.0</c:v>
                </c:pt>
                <c:pt idx="3776">
                  <c:v>1870.0</c:v>
                </c:pt>
                <c:pt idx="3777">
                  <c:v>1870.0</c:v>
                </c:pt>
                <c:pt idx="3778">
                  <c:v>1871.0</c:v>
                </c:pt>
                <c:pt idx="3779">
                  <c:v>1872.0</c:v>
                </c:pt>
                <c:pt idx="3780">
                  <c:v>1873.0</c:v>
                </c:pt>
                <c:pt idx="3781">
                  <c:v>1874.0</c:v>
                </c:pt>
                <c:pt idx="3782">
                  <c:v>1875.0</c:v>
                </c:pt>
                <c:pt idx="3783">
                  <c:v>1875.0</c:v>
                </c:pt>
                <c:pt idx="3784">
                  <c:v>1876.0</c:v>
                </c:pt>
                <c:pt idx="3785">
                  <c:v>1876.0</c:v>
                </c:pt>
                <c:pt idx="3786">
                  <c:v>1877.0</c:v>
                </c:pt>
                <c:pt idx="3787">
                  <c:v>1877.0</c:v>
                </c:pt>
                <c:pt idx="3788">
                  <c:v>1878.0</c:v>
                </c:pt>
                <c:pt idx="3789">
                  <c:v>1878.0</c:v>
                </c:pt>
                <c:pt idx="3790">
                  <c:v>1878.0</c:v>
                </c:pt>
                <c:pt idx="3791">
                  <c:v>1878.0</c:v>
                </c:pt>
                <c:pt idx="3792">
                  <c:v>1879.0</c:v>
                </c:pt>
                <c:pt idx="3793">
                  <c:v>1879.0</c:v>
                </c:pt>
                <c:pt idx="3794">
                  <c:v>1879.0</c:v>
                </c:pt>
                <c:pt idx="3795">
                  <c:v>1880.0</c:v>
                </c:pt>
                <c:pt idx="3796">
                  <c:v>1880.0</c:v>
                </c:pt>
                <c:pt idx="3797">
                  <c:v>1880.0</c:v>
                </c:pt>
                <c:pt idx="3798">
                  <c:v>1880.0</c:v>
                </c:pt>
                <c:pt idx="3799">
                  <c:v>1881.0</c:v>
                </c:pt>
                <c:pt idx="3800">
                  <c:v>1882.0</c:v>
                </c:pt>
                <c:pt idx="3801">
                  <c:v>1882.0</c:v>
                </c:pt>
                <c:pt idx="3802">
                  <c:v>1882.0</c:v>
                </c:pt>
                <c:pt idx="3803">
                  <c:v>1882.0</c:v>
                </c:pt>
                <c:pt idx="3804">
                  <c:v>1883.0</c:v>
                </c:pt>
                <c:pt idx="3805">
                  <c:v>1884.0</c:v>
                </c:pt>
                <c:pt idx="3806">
                  <c:v>1884.0</c:v>
                </c:pt>
                <c:pt idx="3807">
                  <c:v>1885.0</c:v>
                </c:pt>
                <c:pt idx="3808">
                  <c:v>1886.0</c:v>
                </c:pt>
                <c:pt idx="3809">
                  <c:v>1887.0</c:v>
                </c:pt>
                <c:pt idx="3810">
                  <c:v>1887.0</c:v>
                </c:pt>
                <c:pt idx="3811">
                  <c:v>1887.0</c:v>
                </c:pt>
                <c:pt idx="3812">
                  <c:v>1888.0</c:v>
                </c:pt>
                <c:pt idx="3813">
                  <c:v>1889.0</c:v>
                </c:pt>
                <c:pt idx="3814">
                  <c:v>1890.0</c:v>
                </c:pt>
                <c:pt idx="3815">
                  <c:v>1891.0</c:v>
                </c:pt>
                <c:pt idx="3816">
                  <c:v>1892.0</c:v>
                </c:pt>
                <c:pt idx="3817">
                  <c:v>1893.0</c:v>
                </c:pt>
                <c:pt idx="3818">
                  <c:v>1893.0</c:v>
                </c:pt>
                <c:pt idx="3819">
                  <c:v>1894.0</c:v>
                </c:pt>
                <c:pt idx="3820">
                  <c:v>1894.0</c:v>
                </c:pt>
                <c:pt idx="3821">
                  <c:v>1895.0</c:v>
                </c:pt>
                <c:pt idx="3822">
                  <c:v>1896.0</c:v>
                </c:pt>
                <c:pt idx="3823">
                  <c:v>1896.0</c:v>
                </c:pt>
                <c:pt idx="3824">
                  <c:v>1896.0</c:v>
                </c:pt>
                <c:pt idx="3825">
                  <c:v>1896.0</c:v>
                </c:pt>
                <c:pt idx="3826">
                  <c:v>1896.0</c:v>
                </c:pt>
                <c:pt idx="3827">
                  <c:v>1896.0</c:v>
                </c:pt>
                <c:pt idx="3828">
                  <c:v>1896.0</c:v>
                </c:pt>
                <c:pt idx="3829">
                  <c:v>1896.0</c:v>
                </c:pt>
                <c:pt idx="3830">
                  <c:v>1896.0</c:v>
                </c:pt>
                <c:pt idx="3831">
                  <c:v>1896.0</c:v>
                </c:pt>
                <c:pt idx="3832">
                  <c:v>1897.0</c:v>
                </c:pt>
                <c:pt idx="3833">
                  <c:v>1897.0</c:v>
                </c:pt>
                <c:pt idx="3834">
                  <c:v>1898.0</c:v>
                </c:pt>
                <c:pt idx="3835">
                  <c:v>1899.0</c:v>
                </c:pt>
                <c:pt idx="3836">
                  <c:v>1900.0</c:v>
                </c:pt>
                <c:pt idx="3837">
                  <c:v>1900.0</c:v>
                </c:pt>
                <c:pt idx="3838">
                  <c:v>1900.0</c:v>
                </c:pt>
                <c:pt idx="3839">
                  <c:v>1901.0</c:v>
                </c:pt>
                <c:pt idx="3840">
                  <c:v>1902.0</c:v>
                </c:pt>
                <c:pt idx="3841">
                  <c:v>1903.0</c:v>
                </c:pt>
                <c:pt idx="3842">
                  <c:v>1904.0</c:v>
                </c:pt>
                <c:pt idx="3843">
                  <c:v>1905.0</c:v>
                </c:pt>
                <c:pt idx="3844">
                  <c:v>1906.0</c:v>
                </c:pt>
                <c:pt idx="3845">
                  <c:v>1906.0</c:v>
                </c:pt>
                <c:pt idx="3846">
                  <c:v>1906.0</c:v>
                </c:pt>
                <c:pt idx="3847">
                  <c:v>1906.0</c:v>
                </c:pt>
                <c:pt idx="3848">
                  <c:v>1906.0</c:v>
                </c:pt>
                <c:pt idx="3849">
                  <c:v>1907.0</c:v>
                </c:pt>
                <c:pt idx="3850">
                  <c:v>1907.0</c:v>
                </c:pt>
                <c:pt idx="3851">
                  <c:v>1907.0</c:v>
                </c:pt>
                <c:pt idx="3852">
                  <c:v>1908.0</c:v>
                </c:pt>
                <c:pt idx="3853">
                  <c:v>1909.0</c:v>
                </c:pt>
                <c:pt idx="3854">
                  <c:v>1909.0</c:v>
                </c:pt>
                <c:pt idx="3855">
                  <c:v>1909.0</c:v>
                </c:pt>
                <c:pt idx="3856">
                  <c:v>1910.0</c:v>
                </c:pt>
                <c:pt idx="3857">
                  <c:v>1910.0</c:v>
                </c:pt>
                <c:pt idx="3858">
                  <c:v>1910.0</c:v>
                </c:pt>
                <c:pt idx="3859">
                  <c:v>1910.0</c:v>
                </c:pt>
                <c:pt idx="3860">
                  <c:v>1910.0</c:v>
                </c:pt>
                <c:pt idx="3861">
                  <c:v>1910.0</c:v>
                </c:pt>
                <c:pt idx="3862">
                  <c:v>1910.0</c:v>
                </c:pt>
                <c:pt idx="3863">
                  <c:v>1910.0</c:v>
                </c:pt>
                <c:pt idx="3864">
                  <c:v>1910.0</c:v>
                </c:pt>
                <c:pt idx="3865">
                  <c:v>1911.0</c:v>
                </c:pt>
                <c:pt idx="3866">
                  <c:v>1912.0</c:v>
                </c:pt>
                <c:pt idx="3867">
                  <c:v>1912.0</c:v>
                </c:pt>
                <c:pt idx="3868">
                  <c:v>1913.0</c:v>
                </c:pt>
                <c:pt idx="3869">
                  <c:v>1914.0</c:v>
                </c:pt>
                <c:pt idx="3870">
                  <c:v>1915.0</c:v>
                </c:pt>
                <c:pt idx="3871">
                  <c:v>1916.0</c:v>
                </c:pt>
                <c:pt idx="3872">
                  <c:v>1917.0</c:v>
                </c:pt>
                <c:pt idx="3873">
                  <c:v>1918.0</c:v>
                </c:pt>
                <c:pt idx="3874">
                  <c:v>1919.0</c:v>
                </c:pt>
                <c:pt idx="3875">
                  <c:v>1919.0</c:v>
                </c:pt>
                <c:pt idx="3876">
                  <c:v>1919.0</c:v>
                </c:pt>
                <c:pt idx="3877">
                  <c:v>1919.0</c:v>
                </c:pt>
                <c:pt idx="3878">
                  <c:v>1919.0</c:v>
                </c:pt>
                <c:pt idx="3879">
                  <c:v>1920.0</c:v>
                </c:pt>
                <c:pt idx="3880">
                  <c:v>1921.0</c:v>
                </c:pt>
                <c:pt idx="3881">
                  <c:v>1921.0</c:v>
                </c:pt>
                <c:pt idx="3882">
                  <c:v>1921.0</c:v>
                </c:pt>
                <c:pt idx="3883">
                  <c:v>1921.0</c:v>
                </c:pt>
                <c:pt idx="3884">
                  <c:v>1921.0</c:v>
                </c:pt>
                <c:pt idx="3885">
                  <c:v>1921.0</c:v>
                </c:pt>
                <c:pt idx="3886">
                  <c:v>1921.0</c:v>
                </c:pt>
                <c:pt idx="3887">
                  <c:v>1921.0</c:v>
                </c:pt>
                <c:pt idx="3888">
                  <c:v>1921.0</c:v>
                </c:pt>
                <c:pt idx="3889">
                  <c:v>1921.0</c:v>
                </c:pt>
                <c:pt idx="3890">
                  <c:v>1922.0</c:v>
                </c:pt>
                <c:pt idx="3891">
                  <c:v>1923.0</c:v>
                </c:pt>
                <c:pt idx="3892">
                  <c:v>1924.0</c:v>
                </c:pt>
                <c:pt idx="3893">
                  <c:v>1924.0</c:v>
                </c:pt>
                <c:pt idx="3894">
                  <c:v>1925.0</c:v>
                </c:pt>
                <c:pt idx="3895">
                  <c:v>1925.0</c:v>
                </c:pt>
                <c:pt idx="3896">
                  <c:v>1926.0</c:v>
                </c:pt>
                <c:pt idx="3897">
                  <c:v>1927.0</c:v>
                </c:pt>
                <c:pt idx="3898">
                  <c:v>1927.0</c:v>
                </c:pt>
                <c:pt idx="3899">
                  <c:v>1927.0</c:v>
                </c:pt>
                <c:pt idx="3900">
                  <c:v>1927.0</c:v>
                </c:pt>
                <c:pt idx="3901">
                  <c:v>1928.0</c:v>
                </c:pt>
                <c:pt idx="3902">
                  <c:v>1929.0</c:v>
                </c:pt>
                <c:pt idx="3903">
                  <c:v>1929.0</c:v>
                </c:pt>
                <c:pt idx="3904">
                  <c:v>1929.0</c:v>
                </c:pt>
                <c:pt idx="3905">
                  <c:v>1929.0</c:v>
                </c:pt>
                <c:pt idx="3906">
                  <c:v>1929.0</c:v>
                </c:pt>
                <c:pt idx="3907">
                  <c:v>1930.0</c:v>
                </c:pt>
                <c:pt idx="3908">
                  <c:v>1931.0</c:v>
                </c:pt>
                <c:pt idx="3909">
                  <c:v>1931.0</c:v>
                </c:pt>
                <c:pt idx="3910">
                  <c:v>1931.0</c:v>
                </c:pt>
                <c:pt idx="3911">
                  <c:v>1931.0</c:v>
                </c:pt>
                <c:pt idx="3912">
                  <c:v>1932.0</c:v>
                </c:pt>
                <c:pt idx="3913">
                  <c:v>1932.0</c:v>
                </c:pt>
                <c:pt idx="3914">
                  <c:v>1933.0</c:v>
                </c:pt>
                <c:pt idx="3915">
                  <c:v>1933.0</c:v>
                </c:pt>
                <c:pt idx="3916">
                  <c:v>1933.0</c:v>
                </c:pt>
                <c:pt idx="3917">
                  <c:v>1933.0</c:v>
                </c:pt>
                <c:pt idx="3918">
                  <c:v>1933.0</c:v>
                </c:pt>
                <c:pt idx="3919">
                  <c:v>1933.0</c:v>
                </c:pt>
                <c:pt idx="3920">
                  <c:v>1933.0</c:v>
                </c:pt>
                <c:pt idx="3921">
                  <c:v>1933.0</c:v>
                </c:pt>
                <c:pt idx="3922">
                  <c:v>1933.0</c:v>
                </c:pt>
                <c:pt idx="3923">
                  <c:v>1933.0</c:v>
                </c:pt>
                <c:pt idx="3924">
                  <c:v>1934.0</c:v>
                </c:pt>
                <c:pt idx="3925">
                  <c:v>1935.0</c:v>
                </c:pt>
                <c:pt idx="3926">
                  <c:v>1936.0</c:v>
                </c:pt>
                <c:pt idx="3927">
                  <c:v>1936.0</c:v>
                </c:pt>
                <c:pt idx="3928">
                  <c:v>1937.0</c:v>
                </c:pt>
                <c:pt idx="3929">
                  <c:v>1938.0</c:v>
                </c:pt>
                <c:pt idx="3930">
                  <c:v>1939.0</c:v>
                </c:pt>
                <c:pt idx="3931">
                  <c:v>1939.0</c:v>
                </c:pt>
                <c:pt idx="3932">
                  <c:v>1940.0</c:v>
                </c:pt>
                <c:pt idx="3933">
                  <c:v>1940.0</c:v>
                </c:pt>
                <c:pt idx="3934">
                  <c:v>1941.0</c:v>
                </c:pt>
                <c:pt idx="3935">
                  <c:v>1942.0</c:v>
                </c:pt>
                <c:pt idx="3936">
                  <c:v>1943.0</c:v>
                </c:pt>
                <c:pt idx="3937">
                  <c:v>1944.0</c:v>
                </c:pt>
                <c:pt idx="3938">
                  <c:v>1945.0</c:v>
                </c:pt>
                <c:pt idx="3939">
                  <c:v>1946.0</c:v>
                </c:pt>
                <c:pt idx="3940">
                  <c:v>1947.0</c:v>
                </c:pt>
                <c:pt idx="3941">
                  <c:v>1948.0</c:v>
                </c:pt>
                <c:pt idx="3942">
                  <c:v>1948.0</c:v>
                </c:pt>
                <c:pt idx="3943">
                  <c:v>1948.0</c:v>
                </c:pt>
                <c:pt idx="3944">
                  <c:v>1948.0</c:v>
                </c:pt>
                <c:pt idx="3945">
                  <c:v>1949.0</c:v>
                </c:pt>
                <c:pt idx="3946">
                  <c:v>1950.0</c:v>
                </c:pt>
                <c:pt idx="3947">
                  <c:v>1951.0</c:v>
                </c:pt>
                <c:pt idx="3948">
                  <c:v>1951.0</c:v>
                </c:pt>
                <c:pt idx="3949">
                  <c:v>1951.0</c:v>
                </c:pt>
                <c:pt idx="3950">
                  <c:v>1951.0</c:v>
                </c:pt>
                <c:pt idx="3951">
                  <c:v>1951.0</c:v>
                </c:pt>
                <c:pt idx="3952">
                  <c:v>1951.0</c:v>
                </c:pt>
                <c:pt idx="3953">
                  <c:v>1951.0</c:v>
                </c:pt>
                <c:pt idx="3954">
                  <c:v>1951.0</c:v>
                </c:pt>
                <c:pt idx="3955">
                  <c:v>1951.0</c:v>
                </c:pt>
                <c:pt idx="3956">
                  <c:v>1951.0</c:v>
                </c:pt>
                <c:pt idx="3957">
                  <c:v>1952.0</c:v>
                </c:pt>
                <c:pt idx="3958">
                  <c:v>1953.0</c:v>
                </c:pt>
                <c:pt idx="3959">
                  <c:v>1954.0</c:v>
                </c:pt>
                <c:pt idx="3960">
                  <c:v>1954.0</c:v>
                </c:pt>
                <c:pt idx="3961">
                  <c:v>1954.0</c:v>
                </c:pt>
                <c:pt idx="3962">
                  <c:v>1954.0</c:v>
                </c:pt>
                <c:pt idx="3963">
                  <c:v>1954.0</c:v>
                </c:pt>
                <c:pt idx="3964">
                  <c:v>1954.0</c:v>
                </c:pt>
                <c:pt idx="3965">
                  <c:v>1954.0</c:v>
                </c:pt>
                <c:pt idx="3966">
                  <c:v>1954.0</c:v>
                </c:pt>
                <c:pt idx="3967">
                  <c:v>1954.0</c:v>
                </c:pt>
                <c:pt idx="3968">
                  <c:v>1954.0</c:v>
                </c:pt>
                <c:pt idx="3969">
                  <c:v>1954.0</c:v>
                </c:pt>
                <c:pt idx="3970">
                  <c:v>1954.0</c:v>
                </c:pt>
                <c:pt idx="3971">
                  <c:v>1954.0</c:v>
                </c:pt>
                <c:pt idx="3972">
                  <c:v>1954.0</c:v>
                </c:pt>
                <c:pt idx="3973">
                  <c:v>1954.0</c:v>
                </c:pt>
                <c:pt idx="3974">
                  <c:v>1955.0</c:v>
                </c:pt>
                <c:pt idx="3975">
                  <c:v>1955.0</c:v>
                </c:pt>
                <c:pt idx="3976">
                  <c:v>1955.0</c:v>
                </c:pt>
                <c:pt idx="3977">
                  <c:v>1955.0</c:v>
                </c:pt>
                <c:pt idx="3978">
                  <c:v>1955.0</c:v>
                </c:pt>
                <c:pt idx="3979">
                  <c:v>1956.0</c:v>
                </c:pt>
                <c:pt idx="3980">
                  <c:v>1957.0</c:v>
                </c:pt>
                <c:pt idx="3981">
                  <c:v>1957.0</c:v>
                </c:pt>
                <c:pt idx="3982">
                  <c:v>1957.0</c:v>
                </c:pt>
                <c:pt idx="3983">
                  <c:v>1958.0</c:v>
                </c:pt>
                <c:pt idx="3984">
                  <c:v>1959.0</c:v>
                </c:pt>
                <c:pt idx="3985">
                  <c:v>1960.0</c:v>
                </c:pt>
                <c:pt idx="3986">
                  <c:v>1961.0</c:v>
                </c:pt>
                <c:pt idx="3987">
                  <c:v>1961.0</c:v>
                </c:pt>
                <c:pt idx="3988">
                  <c:v>1962.0</c:v>
                </c:pt>
                <c:pt idx="3989">
                  <c:v>1962.0</c:v>
                </c:pt>
                <c:pt idx="3990">
                  <c:v>1962.0</c:v>
                </c:pt>
                <c:pt idx="3991">
                  <c:v>1963.0</c:v>
                </c:pt>
                <c:pt idx="3992">
                  <c:v>1964.0</c:v>
                </c:pt>
                <c:pt idx="3993">
                  <c:v>1964.0</c:v>
                </c:pt>
                <c:pt idx="3994">
                  <c:v>1964.0</c:v>
                </c:pt>
                <c:pt idx="3995">
                  <c:v>1964.0</c:v>
                </c:pt>
                <c:pt idx="3996">
                  <c:v>1965.0</c:v>
                </c:pt>
                <c:pt idx="3997">
                  <c:v>1966.0</c:v>
                </c:pt>
                <c:pt idx="3998">
                  <c:v>1967.0</c:v>
                </c:pt>
                <c:pt idx="3999">
                  <c:v>1967.0</c:v>
                </c:pt>
                <c:pt idx="4000">
                  <c:v>1967.0</c:v>
                </c:pt>
                <c:pt idx="4001">
                  <c:v>1968.0</c:v>
                </c:pt>
                <c:pt idx="4002">
                  <c:v>1969.0</c:v>
                </c:pt>
                <c:pt idx="4003">
                  <c:v>1970.0</c:v>
                </c:pt>
                <c:pt idx="4004">
                  <c:v>1971.0</c:v>
                </c:pt>
                <c:pt idx="4005">
                  <c:v>1972.0</c:v>
                </c:pt>
                <c:pt idx="4006">
                  <c:v>1973.0</c:v>
                </c:pt>
                <c:pt idx="4007">
                  <c:v>1973.0</c:v>
                </c:pt>
                <c:pt idx="4008">
                  <c:v>1974.0</c:v>
                </c:pt>
                <c:pt idx="4009">
                  <c:v>1975.0</c:v>
                </c:pt>
                <c:pt idx="4010">
                  <c:v>1976.0</c:v>
                </c:pt>
                <c:pt idx="4011">
                  <c:v>1977.0</c:v>
                </c:pt>
                <c:pt idx="4012">
                  <c:v>1977.0</c:v>
                </c:pt>
                <c:pt idx="4013">
                  <c:v>1977.0</c:v>
                </c:pt>
                <c:pt idx="4014">
                  <c:v>1977.0</c:v>
                </c:pt>
                <c:pt idx="4015">
                  <c:v>1978.0</c:v>
                </c:pt>
                <c:pt idx="4016">
                  <c:v>1978.0</c:v>
                </c:pt>
                <c:pt idx="4017">
                  <c:v>1978.0</c:v>
                </c:pt>
                <c:pt idx="4018">
                  <c:v>1978.0</c:v>
                </c:pt>
                <c:pt idx="4019">
                  <c:v>1979.0</c:v>
                </c:pt>
                <c:pt idx="4020">
                  <c:v>1980.0</c:v>
                </c:pt>
                <c:pt idx="4021">
                  <c:v>1981.0</c:v>
                </c:pt>
                <c:pt idx="4022">
                  <c:v>1982.0</c:v>
                </c:pt>
                <c:pt idx="4023">
                  <c:v>1982.0</c:v>
                </c:pt>
                <c:pt idx="4024">
                  <c:v>1982.0</c:v>
                </c:pt>
                <c:pt idx="4025">
                  <c:v>1983.0</c:v>
                </c:pt>
                <c:pt idx="4026">
                  <c:v>1984.0</c:v>
                </c:pt>
                <c:pt idx="4027">
                  <c:v>1985.0</c:v>
                </c:pt>
                <c:pt idx="4028">
                  <c:v>1986.0</c:v>
                </c:pt>
                <c:pt idx="4029">
                  <c:v>1987.0</c:v>
                </c:pt>
                <c:pt idx="4030">
                  <c:v>1988.0</c:v>
                </c:pt>
                <c:pt idx="4031">
                  <c:v>1988.0</c:v>
                </c:pt>
                <c:pt idx="4032">
                  <c:v>1988.0</c:v>
                </c:pt>
                <c:pt idx="4033">
                  <c:v>1989.0</c:v>
                </c:pt>
                <c:pt idx="4034">
                  <c:v>1990.0</c:v>
                </c:pt>
                <c:pt idx="4035">
                  <c:v>1990.0</c:v>
                </c:pt>
                <c:pt idx="4036">
                  <c:v>1991.0</c:v>
                </c:pt>
                <c:pt idx="4037">
                  <c:v>1992.0</c:v>
                </c:pt>
                <c:pt idx="4038">
                  <c:v>1992.0</c:v>
                </c:pt>
                <c:pt idx="4039">
                  <c:v>1993.0</c:v>
                </c:pt>
                <c:pt idx="4040">
                  <c:v>1994.0</c:v>
                </c:pt>
                <c:pt idx="4041">
                  <c:v>1994.0</c:v>
                </c:pt>
                <c:pt idx="4042">
                  <c:v>1995.0</c:v>
                </c:pt>
                <c:pt idx="4043">
                  <c:v>1995.0</c:v>
                </c:pt>
                <c:pt idx="4044">
                  <c:v>1995.0</c:v>
                </c:pt>
                <c:pt idx="4045">
                  <c:v>1995.0</c:v>
                </c:pt>
                <c:pt idx="4046">
                  <c:v>1996.0</c:v>
                </c:pt>
                <c:pt idx="4047">
                  <c:v>1996.0</c:v>
                </c:pt>
                <c:pt idx="4048">
                  <c:v>1996.0</c:v>
                </c:pt>
                <c:pt idx="4049">
                  <c:v>1997.0</c:v>
                </c:pt>
                <c:pt idx="4050">
                  <c:v>1997.0</c:v>
                </c:pt>
                <c:pt idx="4051">
                  <c:v>1998.0</c:v>
                </c:pt>
                <c:pt idx="4052">
                  <c:v>1999.0</c:v>
                </c:pt>
                <c:pt idx="4053">
                  <c:v>1999.0</c:v>
                </c:pt>
                <c:pt idx="4054">
                  <c:v>2000.0</c:v>
                </c:pt>
                <c:pt idx="4055">
                  <c:v>2001.0</c:v>
                </c:pt>
                <c:pt idx="4056">
                  <c:v>2002.0</c:v>
                </c:pt>
                <c:pt idx="4057">
                  <c:v>2002.0</c:v>
                </c:pt>
                <c:pt idx="4058">
                  <c:v>2002.0</c:v>
                </c:pt>
                <c:pt idx="4059">
                  <c:v>2003.0</c:v>
                </c:pt>
                <c:pt idx="4060">
                  <c:v>2004.0</c:v>
                </c:pt>
                <c:pt idx="4061">
                  <c:v>2005.0</c:v>
                </c:pt>
                <c:pt idx="4062">
                  <c:v>2006.0</c:v>
                </c:pt>
                <c:pt idx="4063">
                  <c:v>2007.0</c:v>
                </c:pt>
                <c:pt idx="4064">
                  <c:v>2008.0</c:v>
                </c:pt>
                <c:pt idx="4065">
                  <c:v>2009.0</c:v>
                </c:pt>
                <c:pt idx="4066">
                  <c:v>2010.0</c:v>
                </c:pt>
                <c:pt idx="4067">
                  <c:v>2011.0</c:v>
                </c:pt>
                <c:pt idx="4068">
                  <c:v>2012.0</c:v>
                </c:pt>
                <c:pt idx="4069">
                  <c:v>2013.0</c:v>
                </c:pt>
                <c:pt idx="4070">
                  <c:v>2014.0</c:v>
                </c:pt>
                <c:pt idx="4071">
                  <c:v>2015.0</c:v>
                </c:pt>
                <c:pt idx="4072">
                  <c:v>2016.0</c:v>
                </c:pt>
                <c:pt idx="4073">
                  <c:v>2017.0</c:v>
                </c:pt>
                <c:pt idx="4074">
                  <c:v>2018.0</c:v>
                </c:pt>
                <c:pt idx="4075">
                  <c:v>2019.0</c:v>
                </c:pt>
                <c:pt idx="4076">
                  <c:v>2019.0</c:v>
                </c:pt>
                <c:pt idx="4077">
                  <c:v>2019.0</c:v>
                </c:pt>
                <c:pt idx="4078">
                  <c:v>2020.0</c:v>
                </c:pt>
                <c:pt idx="4079">
                  <c:v>2021.0</c:v>
                </c:pt>
                <c:pt idx="4080">
                  <c:v>2022.0</c:v>
                </c:pt>
                <c:pt idx="4081">
                  <c:v>2023.0</c:v>
                </c:pt>
                <c:pt idx="4082">
                  <c:v>2024.0</c:v>
                </c:pt>
                <c:pt idx="4083">
                  <c:v>2025.0</c:v>
                </c:pt>
                <c:pt idx="4084">
                  <c:v>2026.0</c:v>
                </c:pt>
                <c:pt idx="4085">
                  <c:v>2027.0</c:v>
                </c:pt>
                <c:pt idx="4086">
                  <c:v>2028.0</c:v>
                </c:pt>
                <c:pt idx="4087">
                  <c:v>2029.0</c:v>
                </c:pt>
                <c:pt idx="4088">
                  <c:v>2030.0</c:v>
                </c:pt>
                <c:pt idx="4089">
                  <c:v>2031.0</c:v>
                </c:pt>
                <c:pt idx="4090">
                  <c:v>2032.0</c:v>
                </c:pt>
                <c:pt idx="4091">
                  <c:v>2033.0</c:v>
                </c:pt>
                <c:pt idx="4092">
                  <c:v>2034.0</c:v>
                </c:pt>
                <c:pt idx="4093">
                  <c:v>2035.0</c:v>
                </c:pt>
                <c:pt idx="4094">
                  <c:v>2036.0</c:v>
                </c:pt>
                <c:pt idx="4095">
                  <c:v>2037.0</c:v>
                </c:pt>
                <c:pt idx="4096">
                  <c:v>2038.0</c:v>
                </c:pt>
                <c:pt idx="4097">
                  <c:v>2039.0</c:v>
                </c:pt>
                <c:pt idx="4098">
                  <c:v>2040.0</c:v>
                </c:pt>
                <c:pt idx="4099">
                  <c:v>2041.0</c:v>
                </c:pt>
                <c:pt idx="4100">
                  <c:v>2042.0</c:v>
                </c:pt>
                <c:pt idx="4101">
                  <c:v>2043.0</c:v>
                </c:pt>
                <c:pt idx="4102">
                  <c:v>2044.0</c:v>
                </c:pt>
                <c:pt idx="4103">
                  <c:v>2045.0</c:v>
                </c:pt>
                <c:pt idx="4104">
                  <c:v>2046.0</c:v>
                </c:pt>
                <c:pt idx="4105">
                  <c:v>2047.0</c:v>
                </c:pt>
                <c:pt idx="4106">
                  <c:v>2048.0</c:v>
                </c:pt>
                <c:pt idx="4107">
                  <c:v>2049.0</c:v>
                </c:pt>
                <c:pt idx="4108">
                  <c:v>2050.0</c:v>
                </c:pt>
                <c:pt idx="4109">
                  <c:v>2051.0</c:v>
                </c:pt>
                <c:pt idx="4110">
                  <c:v>2052.0</c:v>
                </c:pt>
                <c:pt idx="4111">
                  <c:v>2053.0</c:v>
                </c:pt>
                <c:pt idx="4112">
                  <c:v>2054.0</c:v>
                </c:pt>
                <c:pt idx="4113">
                  <c:v>2055.0</c:v>
                </c:pt>
                <c:pt idx="4114">
                  <c:v>2056.0</c:v>
                </c:pt>
                <c:pt idx="4115">
                  <c:v>2056.0</c:v>
                </c:pt>
                <c:pt idx="4116">
                  <c:v>2057.0</c:v>
                </c:pt>
                <c:pt idx="4117">
                  <c:v>2058.0</c:v>
                </c:pt>
                <c:pt idx="4118">
                  <c:v>2059.0</c:v>
                </c:pt>
                <c:pt idx="4119">
                  <c:v>2059.0</c:v>
                </c:pt>
                <c:pt idx="4120">
                  <c:v>2059.0</c:v>
                </c:pt>
                <c:pt idx="4121">
                  <c:v>2059.0</c:v>
                </c:pt>
                <c:pt idx="4122">
                  <c:v>2059.0</c:v>
                </c:pt>
                <c:pt idx="4123">
                  <c:v>2059.0</c:v>
                </c:pt>
                <c:pt idx="4124">
                  <c:v>2059.0</c:v>
                </c:pt>
                <c:pt idx="4125">
                  <c:v>2059.0</c:v>
                </c:pt>
                <c:pt idx="4126">
                  <c:v>2059.0</c:v>
                </c:pt>
                <c:pt idx="4127">
                  <c:v>2060.0</c:v>
                </c:pt>
                <c:pt idx="4128">
                  <c:v>2060.0</c:v>
                </c:pt>
                <c:pt idx="4129">
                  <c:v>2060.0</c:v>
                </c:pt>
                <c:pt idx="4130">
                  <c:v>2061.0</c:v>
                </c:pt>
                <c:pt idx="4131">
                  <c:v>2061.0</c:v>
                </c:pt>
                <c:pt idx="4132">
                  <c:v>2061.0</c:v>
                </c:pt>
                <c:pt idx="4133">
                  <c:v>2061.0</c:v>
                </c:pt>
                <c:pt idx="4134">
                  <c:v>2061.0</c:v>
                </c:pt>
                <c:pt idx="4135">
                  <c:v>2062.0</c:v>
                </c:pt>
                <c:pt idx="4136">
                  <c:v>2063.0</c:v>
                </c:pt>
                <c:pt idx="4137">
                  <c:v>2064.0</c:v>
                </c:pt>
                <c:pt idx="4138">
                  <c:v>2065.0</c:v>
                </c:pt>
                <c:pt idx="4139">
                  <c:v>2066.0</c:v>
                </c:pt>
                <c:pt idx="4140">
                  <c:v>2067.0</c:v>
                </c:pt>
                <c:pt idx="4141">
                  <c:v>2068.0</c:v>
                </c:pt>
                <c:pt idx="4142">
                  <c:v>2069.0</c:v>
                </c:pt>
                <c:pt idx="4143">
                  <c:v>2070.0</c:v>
                </c:pt>
                <c:pt idx="4144">
                  <c:v>2071.0</c:v>
                </c:pt>
                <c:pt idx="4145">
                  <c:v>2072.0</c:v>
                </c:pt>
                <c:pt idx="4146">
                  <c:v>2073.0</c:v>
                </c:pt>
                <c:pt idx="4147">
                  <c:v>2074.0</c:v>
                </c:pt>
                <c:pt idx="4148">
                  <c:v>2075.0</c:v>
                </c:pt>
                <c:pt idx="4149">
                  <c:v>2076.0</c:v>
                </c:pt>
                <c:pt idx="4150">
                  <c:v>2077.0</c:v>
                </c:pt>
                <c:pt idx="4151">
                  <c:v>2078.0</c:v>
                </c:pt>
                <c:pt idx="4152">
                  <c:v>2079.0</c:v>
                </c:pt>
                <c:pt idx="4153">
                  <c:v>2080.0</c:v>
                </c:pt>
                <c:pt idx="4154">
                  <c:v>2081.0</c:v>
                </c:pt>
                <c:pt idx="4155">
                  <c:v>2082.0</c:v>
                </c:pt>
                <c:pt idx="4156">
                  <c:v>2083.0</c:v>
                </c:pt>
                <c:pt idx="4157">
                  <c:v>2084.0</c:v>
                </c:pt>
                <c:pt idx="4158">
                  <c:v>2085.0</c:v>
                </c:pt>
                <c:pt idx="4159">
                  <c:v>2085.0</c:v>
                </c:pt>
                <c:pt idx="4160">
                  <c:v>2085.0</c:v>
                </c:pt>
                <c:pt idx="4161">
                  <c:v>2086.0</c:v>
                </c:pt>
                <c:pt idx="4162">
                  <c:v>2087.0</c:v>
                </c:pt>
                <c:pt idx="4163">
                  <c:v>2087.0</c:v>
                </c:pt>
                <c:pt idx="4164">
                  <c:v>2088.0</c:v>
                </c:pt>
                <c:pt idx="4165">
                  <c:v>2088.0</c:v>
                </c:pt>
                <c:pt idx="4166">
                  <c:v>2089.0</c:v>
                </c:pt>
                <c:pt idx="4167">
                  <c:v>2090.0</c:v>
                </c:pt>
                <c:pt idx="4168">
                  <c:v>2091.0</c:v>
                </c:pt>
                <c:pt idx="4169">
                  <c:v>2092.0</c:v>
                </c:pt>
                <c:pt idx="4170">
                  <c:v>2093.0</c:v>
                </c:pt>
                <c:pt idx="4171">
                  <c:v>2094.0</c:v>
                </c:pt>
                <c:pt idx="4172">
                  <c:v>2095.0</c:v>
                </c:pt>
                <c:pt idx="4173">
                  <c:v>2096.0</c:v>
                </c:pt>
                <c:pt idx="4174">
                  <c:v>2097.0</c:v>
                </c:pt>
                <c:pt idx="4175">
                  <c:v>2098.0</c:v>
                </c:pt>
                <c:pt idx="4176">
                  <c:v>2099.0</c:v>
                </c:pt>
                <c:pt idx="4177">
                  <c:v>2100.0</c:v>
                </c:pt>
                <c:pt idx="4178">
                  <c:v>2101.0</c:v>
                </c:pt>
                <c:pt idx="4179">
                  <c:v>2101.0</c:v>
                </c:pt>
                <c:pt idx="4180">
                  <c:v>2102.0</c:v>
                </c:pt>
                <c:pt idx="4181">
                  <c:v>2102.0</c:v>
                </c:pt>
                <c:pt idx="4182">
                  <c:v>2103.0</c:v>
                </c:pt>
                <c:pt idx="4183">
                  <c:v>2104.0</c:v>
                </c:pt>
                <c:pt idx="4184">
                  <c:v>2105.0</c:v>
                </c:pt>
                <c:pt idx="4185">
                  <c:v>2106.0</c:v>
                </c:pt>
                <c:pt idx="4186">
                  <c:v>2107.0</c:v>
                </c:pt>
                <c:pt idx="4187">
                  <c:v>2108.0</c:v>
                </c:pt>
                <c:pt idx="4188">
                  <c:v>2108.0</c:v>
                </c:pt>
                <c:pt idx="4189">
                  <c:v>2109.0</c:v>
                </c:pt>
                <c:pt idx="4190">
                  <c:v>2110.0</c:v>
                </c:pt>
                <c:pt idx="4191">
                  <c:v>2110.0</c:v>
                </c:pt>
                <c:pt idx="4192">
                  <c:v>2111.0</c:v>
                </c:pt>
                <c:pt idx="4193">
                  <c:v>2112.0</c:v>
                </c:pt>
                <c:pt idx="4194">
                  <c:v>2113.0</c:v>
                </c:pt>
                <c:pt idx="4195">
                  <c:v>2113.0</c:v>
                </c:pt>
                <c:pt idx="4196">
                  <c:v>2113.0</c:v>
                </c:pt>
                <c:pt idx="4197">
                  <c:v>2114.0</c:v>
                </c:pt>
                <c:pt idx="4198">
                  <c:v>2115.0</c:v>
                </c:pt>
                <c:pt idx="4199">
                  <c:v>2116.0</c:v>
                </c:pt>
                <c:pt idx="4200">
                  <c:v>2117.0</c:v>
                </c:pt>
                <c:pt idx="4201">
                  <c:v>2118.0</c:v>
                </c:pt>
                <c:pt idx="4202">
                  <c:v>2118.0</c:v>
                </c:pt>
                <c:pt idx="4203">
                  <c:v>2118.0</c:v>
                </c:pt>
                <c:pt idx="4204">
                  <c:v>2118.0</c:v>
                </c:pt>
                <c:pt idx="4205">
                  <c:v>2119.0</c:v>
                </c:pt>
                <c:pt idx="4206">
                  <c:v>2119.0</c:v>
                </c:pt>
                <c:pt idx="4207">
                  <c:v>2119.0</c:v>
                </c:pt>
                <c:pt idx="4208">
                  <c:v>2119.0</c:v>
                </c:pt>
                <c:pt idx="4209">
                  <c:v>2119.0</c:v>
                </c:pt>
                <c:pt idx="4210">
                  <c:v>2119.0</c:v>
                </c:pt>
                <c:pt idx="4211">
                  <c:v>2119.0</c:v>
                </c:pt>
                <c:pt idx="4212">
                  <c:v>2120.0</c:v>
                </c:pt>
                <c:pt idx="4213">
                  <c:v>2121.0</c:v>
                </c:pt>
                <c:pt idx="4214">
                  <c:v>2122.0</c:v>
                </c:pt>
                <c:pt idx="4215">
                  <c:v>2123.0</c:v>
                </c:pt>
                <c:pt idx="4216">
                  <c:v>2124.0</c:v>
                </c:pt>
                <c:pt idx="4217">
                  <c:v>2125.0</c:v>
                </c:pt>
                <c:pt idx="4218">
                  <c:v>2125.0</c:v>
                </c:pt>
                <c:pt idx="4219">
                  <c:v>2125.0</c:v>
                </c:pt>
                <c:pt idx="4220">
                  <c:v>2125.0</c:v>
                </c:pt>
                <c:pt idx="4221">
                  <c:v>2125.0</c:v>
                </c:pt>
                <c:pt idx="4222">
                  <c:v>2125.0</c:v>
                </c:pt>
                <c:pt idx="4223">
                  <c:v>2125.0</c:v>
                </c:pt>
                <c:pt idx="4224">
                  <c:v>2125.0</c:v>
                </c:pt>
                <c:pt idx="4225">
                  <c:v>2125.0</c:v>
                </c:pt>
                <c:pt idx="4226">
                  <c:v>2126.0</c:v>
                </c:pt>
                <c:pt idx="4227">
                  <c:v>2127.0</c:v>
                </c:pt>
                <c:pt idx="4228">
                  <c:v>2127.0</c:v>
                </c:pt>
                <c:pt idx="4229">
                  <c:v>2128.0</c:v>
                </c:pt>
                <c:pt idx="4230">
                  <c:v>2128.0</c:v>
                </c:pt>
                <c:pt idx="4231">
                  <c:v>2129.0</c:v>
                </c:pt>
                <c:pt idx="4232">
                  <c:v>2129.0</c:v>
                </c:pt>
                <c:pt idx="4233">
                  <c:v>2130.0</c:v>
                </c:pt>
                <c:pt idx="4234">
                  <c:v>2131.0</c:v>
                </c:pt>
                <c:pt idx="4235">
                  <c:v>2131.0</c:v>
                </c:pt>
                <c:pt idx="4236">
                  <c:v>2132.0</c:v>
                </c:pt>
                <c:pt idx="4237">
                  <c:v>2132.0</c:v>
                </c:pt>
                <c:pt idx="4238">
                  <c:v>2132.0</c:v>
                </c:pt>
                <c:pt idx="4239">
                  <c:v>2132.0</c:v>
                </c:pt>
                <c:pt idx="4240">
                  <c:v>2133.0</c:v>
                </c:pt>
                <c:pt idx="4241">
                  <c:v>2134.0</c:v>
                </c:pt>
                <c:pt idx="4242">
                  <c:v>2135.0</c:v>
                </c:pt>
                <c:pt idx="4243">
                  <c:v>2136.0</c:v>
                </c:pt>
                <c:pt idx="4244">
                  <c:v>2137.0</c:v>
                </c:pt>
                <c:pt idx="4245">
                  <c:v>2138.0</c:v>
                </c:pt>
                <c:pt idx="4246">
                  <c:v>2139.0</c:v>
                </c:pt>
                <c:pt idx="4247">
                  <c:v>2140.0</c:v>
                </c:pt>
                <c:pt idx="4248">
                  <c:v>2141.0</c:v>
                </c:pt>
                <c:pt idx="4249">
                  <c:v>2142.0</c:v>
                </c:pt>
                <c:pt idx="4250">
                  <c:v>2143.0</c:v>
                </c:pt>
                <c:pt idx="4251">
                  <c:v>2144.0</c:v>
                </c:pt>
                <c:pt idx="4252">
                  <c:v>2145.0</c:v>
                </c:pt>
                <c:pt idx="4253">
                  <c:v>2146.0</c:v>
                </c:pt>
                <c:pt idx="4254">
                  <c:v>2147.0</c:v>
                </c:pt>
                <c:pt idx="4255">
                  <c:v>2148.0</c:v>
                </c:pt>
                <c:pt idx="4256">
                  <c:v>2149.0</c:v>
                </c:pt>
                <c:pt idx="4257">
                  <c:v>2150.0</c:v>
                </c:pt>
                <c:pt idx="4258">
                  <c:v>2151.0</c:v>
                </c:pt>
                <c:pt idx="4259">
                  <c:v>2152.0</c:v>
                </c:pt>
                <c:pt idx="4260">
                  <c:v>2152.0</c:v>
                </c:pt>
                <c:pt idx="4261">
                  <c:v>2152.0</c:v>
                </c:pt>
                <c:pt idx="4262">
                  <c:v>2152.0</c:v>
                </c:pt>
                <c:pt idx="4263">
                  <c:v>2152.0</c:v>
                </c:pt>
                <c:pt idx="4264">
                  <c:v>2152.0</c:v>
                </c:pt>
                <c:pt idx="4265">
                  <c:v>2152.0</c:v>
                </c:pt>
                <c:pt idx="4266">
                  <c:v>2152.0</c:v>
                </c:pt>
                <c:pt idx="4267">
                  <c:v>2152.0</c:v>
                </c:pt>
                <c:pt idx="4268">
                  <c:v>2152.0</c:v>
                </c:pt>
                <c:pt idx="4269">
                  <c:v>2152.0</c:v>
                </c:pt>
                <c:pt idx="4270">
                  <c:v>2152.0</c:v>
                </c:pt>
                <c:pt idx="4271">
                  <c:v>2153.0</c:v>
                </c:pt>
                <c:pt idx="4272">
                  <c:v>2154.0</c:v>
                </c:pt>
                <c:pt idx="4273">
                  <c:v>2155.0</c:v>
                </c:pt>
                <c:pt idx="4274">
                  <c:v>2155.0</c:v>
                </c:pt>
                <c:pt idx="4275">
                  <c:v>2156.0</c:v>
                </c:pt>
                <c:pt idx="4276">
                  <c:v>2156.0</c:v>
                </c:pt>
                <c:pt idx="4277">
                  <c:v>2156.0</c:v>
                </c:pt>
                <c:pt idx="4278">
                  <c:v>2157.0</c:v>
                </c:pt>
                <c:pt idx="4279">
                  <c:v>2158.0</c:v>
                </c:pt>
                <c:pt idx="4280">
                  <c:v>2158.0</c:v>
                </c:pt>
                <c:pt idx="4281">
                  <c:v>2159.0</c:v>
                </c:pt>
                <c:pt idx="4282">
                  <c:v>2160.0</c:v>
                </c:pt>
                <c:pt idx="4283">
                  <c:v>2161.0</c:v>
                </c:pt>
                <c:pt idx="4284">
                  <c:v>2161.0</c:v>
                </c:pt>
                <c:pt idx="4285">
                  <c:v>2162.0</c:v>
                </c:pt>
                <c:pt idx="4286">
                  <c:v>2162.0</c:v>
                </c:pt>
                <c:pt idx="4287">
                  <c:v>2162.0</c:v>
                </c:pt>
                <c:pt idx="4288">
                  <c:v>2163.0</c:v>
                </c:pt>
                <c:pt idx="4289">
                  <c:v>2164.0</c:v>
                </c:pt>
                <c:pt idx="4290">
                  <c:v>2165.0</c:v>
                </c:pt>
                <c:pt idx="4291">
                  <c:v>2165.0</c:v>
                </c:pt>
                <c:pt idx="4292">
                  <c:v>2165.0</c:v>
                </c:pt>
                <c:pt idx="4293">
                  <c:v>2165.0</c:v>
                </c:pt>
                <c:pt idx="4294">
                  <c:v>2166.0</c:v>
                </c:pt>
                <c:pt idx="4295">
                  <c:v>2166.0</c:v>
                </c:pt>
                <c:pt idx="4296">
                  <c:v>2166.0</c:v>
                </c:pt>
                <c:pt idx="4297">
                  <c:v>2166.0</c:v>
                </c:pt>
                <c:pt idx="4298">
                  <c:v>2166.0</c:v>
                </c:pt>
                <c:pt idx="4299">
                  <c:v>2166.0</c:v>
                </c:pt>
                <c:pt idx="4300">
                  <c:v>2166.0</c:v>
                </c:pt>
                <c:pt idx="4301">
                  <c:v>2166.0</c:v>
                </c:pt>
                <c:pt idx="4302">
                  <c:v>2167.0</c:v>
                </c:pt>
                <c:pt idx="4303">
                  <c:v>2167.0</c:v>
                </c:pt>
                <c:pt idx="4304">
                  <c:v>2167.0</c:v>
                </c:pt>
                <c:pt idx="4305">
                  <c:v>2168.0</c:v>
                </c:pt>
                <c:pt idx="4306">
                  <c:v>2169.0</c:v>
                </c:pt>
                <c:pt idx="4307">
                  <c:v>2170.0</c:v>
                </c:pt>
                <c:pt idx="4308">
                  <c:v>2171.0</c:v>
                </c:pt>
                <c:pt idx="4309">
                  <c:v>2172.0</c:v>
                </c:pt>
                <c:pt idx="4310">
                  <c:v>2173.0</c:v>
                </c:pt>
                <c:pt idx="4311">
                  <c:v>2174.0</c:v>
                </c:pt>
                <c:pt idx="4312">
                  <c:v>2175.0</c:v>
                </c:pt>
                <c:pt idx="4313">
                  <c:v>2176.0</c:v>
                </c:pt>
                <c:pt idx="4314">
                  <c:v>2177.0</c:v>
                </c:pt>
                <c:pt idx="4315">
                  <c:v>2178.0</c:v>
                </c:pt>
                <c:pt idx="4316">
                  <c:v>2179.0</c:v>
                </c:pt>
                <c:pt idx="4317">
                  <c:v>2180.0</c:v>
                </c:pt>
                <c:pt idx="4318">
                  <c:v>2181.0</c:v>
                </c:pt>
                <c:pt idx="4319">
                  <c:v>2182.0</c:v>
                </c:pt>
                <c:pt idx="4320">
                  <c:v>2183.0</c:v>
                </c:pt>
                <c:pt idx="4321">
                  <c:v>2184.0</c:v>
                </c:pt>
                <c:pt idx="4322">
                  <c:v>2185.0</c:v>
                </c:pt>
                <c:pt idx="4323">
                  <c:v>2186.0</c:v>
                </c:pt>
                <c:pt idx="4324">
                  <c:v>2187.0</c:v>
                </c:pt>
                <c:pt idx="4325">
                  <c:v>2187.0</c:v>
                </c:pt>
                <c:pt idx="4326">
                  <c:v>2187.0</c:v>
                </c:pt>
                <c:pt idx="4327">
                  <c:v>2188.0</c:v>
                </c:pt>
                <c:pt idx="4328">
                  <c:v>2189.0</c:v>
                </c:pt>
                <c:pt idx="4329">
                  <c:v>2190.0</c:v>
                </c:pt>
                <c:pt idx="4330">
                  <c:v>2191.0</c:v>
                </c:pt>
                <c:pt idx="4331">
                  <c:v>2192.0</c:v>
                </c:pt>
                <c:pt idx="4332">
                  <c:v>2193.0</c:v>
                </c:pt>
                <c:pt idx="4333">
                  <c:v>2194.0</c:v>
                </c:pt>
                <c:pt idx="4334">
                  <c:v>2194.0</c:v>
                </c:pt>
                <c:pt idx="4335">
                  <c:v>2195.0</c:v>
                </c:pt>
                <c:pt idx="4336">
                  <c:v>2196.0</c:v>
                </c:pt>
                <c:pt idx="4337">
                  <c:v>2196.0</c:v>
                </c:pt>
                <c:pt idx="4338">
                  <c:v>2196.0</c:v>
                </c:pt>
                <c:pt idx="4339">
                  <c:v>2196.0</c:v>
                </c:pt>
                <c:pt idx="4340">
                  <c:v>2196.0</c:v>
                </c:pt>
                <c:pt idx="4341">
                  <c:v>2197.0</c:v>
                </c:pt>
                <c:pt idx="4342">
                  <c:v>2197.0</c:v>
                </c:pt>
                <c:pt idx="4343">
                  <c:v>2197.0</c:v>
                </c:pt>
                <c:pt idx="4344">
                  <c:v>2197.0</c:v>
                </c:pt>
                <c:pt idx="4345">
                  <c:v>2197.0</c:v>
                </c:pt>
                <c:pt idx="4346">
                  <c:v>2197.0</c:v>
                </c:pt>
                <c:pt idx="4347">
                  <c:v>2197.0</c:v>
                </c:pt>
                <c:pt idx="4348">
                  <c:v>2197.0</c:v>
                </c:pt>
                <c:pt idx="4349">
                  <c:v>2198.0</c:v>
                </c:pt>
                <c:pt idx="4350">
                  <c:v>2198.0</c:v>
                </c:pt>
                <c:pt idx="4351">
                  <c:v>2198.0</c:v>
                </c:pt>
                <c:pt idx="4352">
                  <c:v>2199.0</c:v>
                </c:pt>
                <c:pt idx="4353">
                  <c:v>2200.0</c:v>
                </c:pt>
                <c:pt idx="4354">
                  <c:v>2201.0</c:v>
                </c:pt>
                <c:pt idx="4355">
                  <c:v>2202.0</c:v>
                </c:pt>
                <c:pt idx="4356">
                  <c:v>2203.0</c:v>
                </c:pt>
                <c:pt idx="4357">
                  <c:v>2204.0</c:v>
                </c:pt>
                <c:pt idx="4358">
                  <c:v>2205.0</c:v>
                </c:pt>
                <c:pt idx="4359">
                  <c:v>2206.0</c:v>
                </c:pt>
                <c:pt idx="4360">
                  <c:v>2206.0</c:v>
                </c:pt>
                <c:pt idx="4361">
                  <c:v>2206.0</c:v>
                </c:pt>
                <c:pt idx="4362">
                  <c:v>2206.0</c:v>
                </c:pt>
                <c:pt idx="4363">
                  <c:v>2206.0</c:v>
                </c:pt>
                <c:pt idx="4364">
                  <c:v>2206.0</c:v>
                </c:pt>
                <c:pt idx="4365">
                  <c:v>2206.0</c:v>
                </c:pt>
                <c:pt idx="4366">
                  <c:v>2207.0</c:v>
                </c:pt>
                <c:pt idx="4367">
                  <c:v>2207.0</c:v>
                </c:pt>
                <c:pt idx="4368">
                  <c:v>2208.0</c:v>
                </c:pt>
                <c:pt idx="4369">
                  <c:v>2209.0</c:v>
                </c:pt>
                <c:pt idx="4370">
                  <c:v>2210.0</c:v>
                </c:pt>
                <c:pt idx="4371">
                  <c:v>2210.0</c:v>
                </c:pt>
                <c:pt idx="4372">
                  <c:v>2211.0</c:v>
                </c:pt>
                <c:pt idx="4373">
                  <c:v>2212.0</c:v>
                </c:pt>
                <c:pt idx="4374">
                  <c:v>2212.0</c:v>
                </c:pt>
                <c:pt idx="4375">
                  <c:v>2212.0</c:v>
                </c:pt>
                <c:pt idx="4376">
                  <c:v>2212.0</c:v>
                </c:pt>
                <c:pt idx="4377">
                  <c:v>2213.0</c:v>
                </c:pt>
                <c:pt idx="4378">
                  <c:v>2214.0</c:v>
                </c:pt>
                <c:pt idx="4379">
                  <c:v>2215.0</c:v>
                </c:pt>
                <c:pt idx="4380">
                  <c:v>2216.0</c:v>
                </c:pt>
                <c:pt idx="4381">
                  <c:v>2217.0</c:v>
                </c:pt>
                <c:pt idx="4382">
                  <c:v>2218.0</c:v>
                </c:pt>
                <c:pt idx="4383">
                  <c:v>2219.0</c:v>
                </c:pt>
                <c:pt idx="4384">
                  <c:v>2220.0</c:v>
                </c:pt>
                <c:pt idx="4385">
                  <c:v>2221.0</c:v>
                </c:pt>
                <c:pt idx="4386">
                  <c:v>2222.0</c:v>
                </c:pt>
                <c:pt idx="4387">
                  <c:v>2222.0</c:v>
                </c:pt>
                <c:pt idx="4388">
                  <c:v>2223.0</c:v>
                </c:pt>
                <c:pt idx="4389">
                  <c:v>2224.0</c:v>
                </c:pt>
                <c:pt idx="4390">
                  <c:v>2224.0</c:v>
                </c:pt>
                <c:pt idx="4391">
                  <c:v>2225.0</c:v>
                </c:pt>
                <c:pt idx="4392">
                  <c:v>2226.0</c:v>
                </c:pt>
                <c:pt idx="4393">
                  <c:v>2227.0</c:v>
                </c:pt>
                <c:pt idx="4394">
                  <c:v>2228.0</c:v>
                </c:pt>
                <c:pt idx="4395">
                  <c:v>2228.0</c:v>
                </c:pt>
                <c:pt idx="4396">
                  <c:v>2228.0</c:v>
                </c:pt>
                <c:pt idx="4397">
                  <c:v>2228.0</c:v>
                </c:pt>
                <c:pt idx="4398">
                  <c:v>2228.0</c:v>
                </c:pt>
                <c:pt idx="4399">
                  <c:v>2228.0</c:v>
                </c:pt>
                <c:pt idx="4400">
                  <c:v>2228.0</c:v>
                </c:pt>
                <c:pt idx="4401">
                  <c:v>2228.0</c:v>
                </c:pt>
                <c:pt idx="4402">
                  <c:v>2229.0</c:v>
                </c:pt>
                <c:pt idx="4403">
                  <c:v>2229.0</c:v>
                </c:pt>
                <c:pt idx="4404">
                  <c:v>2229.0</c:v>
                </c:pt>
                <c:pt idx="4405">
                  <c:v>2229.0</c:v>
                </c:pt>
                <c:pt idx="4406">
                  <c:v>2229.0</c:v>
                </c:pt>
                <c:pt idx="4407">
                  <c:v>2229.0</c:v>
                </c:pt>
                <c:pt idx="4408">
                  <c:v>2229.0</c:v>
                </c:pt>
                <c:pt idx="4409">
                  <c:v>2229.0</c:v>
                </c:pt>
                <c:pt idx="4410">
                  <c:v>2229.0</c:v>
                </c:pt>
                <c:pt idx="4411">
                  <c:v>2230.0</c:v>
                </c:pt>
                <c:pt idx="4412">
                  <c:v>2230.0</c:v>
                </c:pt>
                <c:pt idx="4413">
                  <c:v>2230.0</c:v>
                </c:pt>
                <c:pt idx="4414">
                  <c:v>2230.0</c:v>
                </c:pt>
                <c:pt idx="4415">
                  <c:v>2230.0</c:v>
                </c:pt>
                <c:pt idx="4416">
                  <c:v>2230.0</c:v>
                </c:pt>
                <c:pt idx="4417">
                  <c:v>2230.0</c:v>
                </c:pt>
                <c:pt idx="4418">
                  <c:v>2230.0</c:v>
                </c:pt>
                <c:pt idx="4419">
                  <c:v>2230.0</c:v>
                </c:pt>
                <c:pt idx="4420">
                  <c:v>2230.0</c:v>
                </c:pt>
                <c:pt idx="4421">
                  <c:v>2230.0</c:v>
                </c:pt>
                <c:pt idx="4422">
                  <c:v>2230.0</c:v>
                </c:pt>
                <c:pt idx="4423">
                  <c:v>2230.0</c:v>
                </c:pt>
                <c:pt idx="4424">
                  <c:v>2230.0</c:v>
                </c:pt>
                <c:pt idx="4425">
                  <c:v>2230.0</c:v>
                </c:pt>
                <c:pt idx="4426">
                  <c:v>2231.0</c:v>
                </c:pt>
                <c:pt idx="4427">
                  <c:v>2232.0</c:v>
                </c:pt>
                <c:pt idx="4428">
                  <c:v>2233.0</c:v>
                </c:pt>
                <c:pt idx="4429">
                  <c:v>2234.0</c:v>
                </c:pt>
                <c:pt idx="4430">
                  <c:v>2235.0</c:v>
                </c:pt>
                <c:pt idx="4431">
                  <c:v>2236.0</c:v>
                </c:pt>
                <c:pt idx="4432">
                  <c:v>2237.0</c:v>
                </c:pt>
                <c:pt idx="4433">
                  <c:v>2238.0</c:v>
                </c:pt>
                <c:pt idx="4434">
                  <c:v>2239.0</c:v>
                </c:pt>
                <c:pt idx="4435">
                  <c:v>2240.0</c:v>
                </c:pt>
                <c:pt idx="4436">
                  <c:v>2241.0</c:v>
                </c:pt>
                <c:pt idx="4437">
                  <c:v>2242.0</c:v>
                </c:pt>
                <c:pt idx="4438">
                  <c:v>2243.0</c:v>
                </c:pt>
                <c:pt idx="4439">
                  <c:v>2244.0</c:v>
                </c:pt>
                <c:pt idx="4440">
                  <c:v>2245.0</c:v>
                </c:pt>
                <c:pt idx="4441">
                  <c:v>2246.0</c:v>
                </c:pt>
                <c:pt idx="4442">
                  <c:v>2247.0</c:v>
                </c:pt>
                <c:pt idx="4443">
                  <c:v>2247.0</c:v>
                </c:pt>
                <c:pt idx="4444">
                  <c:v>2248.0</c:v>
                </c:pt>
                <c:pt idx="4445">
                  <c:v>2249.0</c:v>
                </c:pt>
                <c:pt idx="4446">
                  <c:v>2249.0</c:v>
                </c:pt>
                <c:pt idx="4447">
                  <c:v>2250.0</c:v>
                </c:pt>
                <c:pt idx="4448">
                  <c:v>2251.0</c:v>
                </c:pt>
                <c:pt idx="4449">
                  <c:v>2251.0</c:v>
                </c:pt>
                <c:pt idx="4450">
                  <c:v>2252.0</c:v>
                </c:pt>
                <c:pt idx="4451">
                  <c:v>2253.0</c:v>
                </c:pt>
                <c:pt idx="4452">
                  <c:v>2253.0</c:v>
                </c:pt>
                <c:pt idx="4453">
                  <c:v>2253.0</c:v>
                </c:pt>
                <c:pt idx="4454">
                  <c:v>2253.0</c:v>
                </c:pt>
                <c:pt idx="4455">
                  <c:v>2253.0</c:v>
                </c:pt>
                <c:pt idx="4456">
                  <c:v>2254.0</c:v>
                </c:pt>
                <c:pt idx="4457">
                  <c:v>2254.0</c:v>
                </c:pt>
                <c:pt idx="4458">
                  <c:v>2254.0</c:v>
                </c:pt>
                <c:pt idx="4459">
                  <c:v>2255.0</c:v>
                </c:pt>
                <c:pt idx="4460">
                  <c:v>2255.0</c:v>
                </c:pt>
                <c:pt idx="4461">
                  <c:v>2256.0</c:v>
                </c:pt>
                <c:pt idx="4462">
                  <c:v>2257.0</c:v>
                </c:pt>
                <c:pt idx="4463">
                  <c:v>2258.0</c:v>
                </c:pt>
                <c:pt idx="4464">
                  <c:v>2259.0</c:v>
                </c:pt>
                <c:pt idx="4465">
                  <c:v>2260.0</c:v>
                </c:pt>
                <c:pt idx="4466">
                  <c:v>2261.0</c:v>
                </c:pt>
                <c:pt idx="4467">
                  <c:v>2262.0</c:v>
                </c:pt>
                <c:pt idx="4468">
                  <c:v>2262.0</c:v>
                </c:pt>
                <c:pt idx="4469">
                  <c:v>2262.0</c:v>
                </c:pt>
                <c:pt idx="4470">
                  <c:v>2262.0</c:v>
                </c:pt>
                <c:pt idx="4471">
                  <c:v>2262.0</c:v>
                </c:pt>
                <c:pt idx="4472">
                  <c:v>2262.0</c:v>
                </c:pt>
                <c:pt idx="4473">
                  <c:v>2263.0</c:v>
                </c:pt>
                <c:pt idx="4474">
                  <c:v>2263.0</c:v>
                </c:pt>
                <c:pt idx="4475">
                  <c:v>2263.0</c:v>
                </c:pt>
                <c:pt idx="4476">
                  <c:v>2264.0</c:v>
                </c:pt>
                <c:pt idx="4477">
                  <c:v>2265.0</c:v>
                </c:pt>
                <c:pt idx="4478">
                  <c:v>2265.0</c:v>
                </c:pt>
                <c:pt idx="4479">
                  <c:v>2265.0</c:v>
                </c:pt>
                <c:pt idx="4480">
                  <c:v>2265.0</c:v>
                </c:pt>
                <c:pt idx="4481">
                  <c:v>2266.0</c:v>
                </c:pt>
                <c:pt idx="4482">
                  <c:v>2266.0</c:v>
                </c:pt>
                <c:pt idx="4483">
                  <c:v>2266.0</c:v>
                </c:pt>
                <c:pt idx="4484">
                  <c:v>2266.0</c:v>
                </c:pt>
                <c:pt idx="4485">
                  <c:v>2267.0</c:v>
                </c:pt>
                <c:pt idx="4486">
                  <c:v>2268.0</c:v>
                </c:pt>
                <c:pt idx="4487">
                  <c:v>2269.0</c:v>
                </c:pt>
                <c:pt idx="4488">
                  <c:v>2270.0</c:v>
                </c:pt>
                <c:pt idx="4489">
                  <c:v>2270.0</c:v>
                </c:pt>
                <c:pt idx="4490">
                  <c:v>2271.0</c:v>
                </c:pt>
                <c:pt idx="4491">
                  <c:v>2271.0</c:v>
                </c:pt>
                <c:pt idx="4492">
                  <c:v>2271.0</c:v>
                </c:pt>
                <c:pt idx="4493">
                  <c:v>2271.0</c:v>
                </c:pt>
                <c:pt idx="4494">
                  <c:v>2271.0</c:v>
                </c:pt>
                <c:pt idx="4495">
                  <c:v>2271.0</c:v>
                </c:pt>
                <c:pt idx="4496">
                  <c:v>2271.0</c:v>
                </c:pt>
                <c:pt idx="4497">
                  <c:v>2271.0</c:v>
                </c:pt>
                <c:pt idx="4498">
                  <c:v>2272.0</c:v>
                </c:pt>
                <c:pt idx="4499">
                  <c:v>2272.0</c:v>
                </c:pt>
                <c:pt idx="4500">
                  <c:v>2272.0</c:v>
                </c:pt>
                <c:pt idx="4501">
                  <c:v>2273.0</c:v>
                </c:pt>
                <c:pt idx="4502">
                  <c:v>2274.0</c:v>
                </c:pt>
                <c:pt idx="4503">
                  <c:v>2275.0</c:v>
                </c:pt>
                <c:pt idx="4504">
                  <c:v>2275.0</c:v>
                </c:pt>
                <c:pt idx="4505">
                  <c:v>2276.0</c:v>
                </c:pt>
                <c:pt idx="4506">
                  <c:v>2277.0</c:v>
                </c:pt>
                <c:pt idx="4507">
                  <c:v>2278.0</c:v>
                </c:pt>
                <c:pt idx="4508">
                  <c:v>2279.0</c:v>
                </c:pt>
                <c:pt idx="4509">
                  <c:v>2280.0</c:v>
                </c:pt>
                <c:pt idx="4510">
                  <c:v>2281.0</c:v>
                </c:pt>
                <c:pt idx="4511">
                  <c:v>2282.0</c:v>
                </c:pt>
                <c:pt idx="4512">
                  <c:v>2283.0</c:v>
                </c:pt>
                <c:pt idx="4513">
                  <c:v>2284.0</c:v>
                </c:pt>
                <c:pt idx="4514">
                  <c:v>2285.0</c:v>
                </c:pt>
                <c:pt idx="4515">
                  <c:v>2286.0</c:v>
                </c:pt>
                <c:pt idx="4516">
                  <c:v>2287.0</c:v>
                </c:pt>
                <c:pt idx="4517">
                  <c:v>2288.0</c:v>
                </c:pt>
                <c:pt idx="4518">
                  <c:v>2289.0</c:v>
                </c:pt>
                <c:pt idx="4519">
                  <c:v>2290.0</c:v>
                </c:pt>
                <c:pt idx="4520">
                  <c:v>2291.0</c:v>
                </c:pt>
                <c:pt idx="4521">
                  <c:v>2292.0</c:v>
                </c:pt>
                <c:pt idx="4522">
                  <c:v>2292.0</c:v>
                </c:pt>
                <c:pt idx="4523">
                  <c:v>2293.0</c:v>
                </c:pt>
                <c:pt idx="4524">
                  <c:v>2294.0</c:v>
                </c:pt>
                <c:pt idx="4525">
                  <c:v>2295.0</c:v>
                </c:pt>
                <c:pt idx="4526">
                  <c:v>2296.0</c:v>
                </c:pt>
                <c:pt idx="4527">
                  <c:v>2297.0</c:v>
                </c:pt>
                <c:pt idx="4528">
                  <c:v>2298.0</c:v>
                </c:pt>
                <c:pt idx="4529">
                  <c:v>2299.0</c:v>
                </c:pt>
                <c:pt idx="4530">
                  <c:v>2300.0</c:v>
                </c:pt>
                <c:pt idx="4531">
                  <c:v>2301.0</c:v>
                </c:pt>
                <c:pt idx="4532">
                  <c:v>2302.0</c:v>
                </c:pt>
                <c:pt idx="4533">
                  <c:v>2303.0</c:v>
                </c:pt>
                <c:pt idx="4534">
                  <c:v>2304.0</c:v>
                </c:pt>
                <c:pt idx="4535">
                  <c:v>2305.0</c:v>
                </c:pt>
                <c:pt idx="4536">
                  <c:v>2306.0</c:v>
                </c:pt>
                <c:pt idx="4537">
                  <c:v>2307.0</c:v>
                </c:pt>
                <c:pt idx="4538">
                  <c:v>2308.0</c:v>
                </c:pt>
                <c:pt idx="4539">
                  <c:v>2309.0</c:v>
                </c:pt>
                <c:pt idx="4540">
                  <c:v>2310.0</c:v>
                </c:pt>
                <c:pt idx="4541">
                  <c:v>2311.0</c:v>
                </c:pt>
                <c:pt idx="4542">
                  <c:v>2311.0</c:v>
                </c:pt>
                <c:pt idx="4543">
                  <c:v>2311.0</c:v>
                </c:pt>
                <c:pt idx="4544">
                  <c:v>2312.0</c:v>
                </c:pt>
                <c:pt idx="4545">
                  <c:v>2313.0</c:v>
                </c:pt>
                <c:pt idx="4546">
                  <c:v>2314.0</c:v>
                </c:pt>
                <c:pt idx="4547">
                  <c:v>2315.0</c:v>
                </c:pt>
                <c:pt idx="4548">
                  <c:v>2316.0</c:v>
                </c:pt>
                <c:pt idx="4549">
                  <c:v>2317.0</c:v>
                </c:pt>
                <c:pt idx="4550">
                  <c:v>2318.0</c:v>
                </c:pt>
                <c:pt idx="4551">
                  <c:v>2319.0</c:v>
                </c:pt>
                <c:pt idx="4552">
                  <c:v>2320.0</c:v>
                </c:pt>
                <c:pt idx="4553">
                  <c:v>2321.0</c:v>
                </c:pt>
                <c:pt idx="4554">
                  <c:v>2322.0</c:v>
                </c:pt>
                <c:pt idx="4555">
                  <c:v>2323.0</c:v>
                </c:pt>
                <c:pt idx="4556">
                  <c:v>2324.0</c:v>
                </c:pt>
                <c:pt idx="4557">
                  <c:v>2325.0</c:v>
                </c:pt>
                <c:pt idx="4558">
                  <c:v>2326.0</c:v>
                </c:pt>
                <c:pt idx="4559">
                  <c:v>2327.0</c:v>
                </c:pt>
                <c:pt idx="4560">
                  <c:v>2328.0</c:v>
                </c:pt>
                <c:pt idx="4561">
                  <c:v>2329.0</c:v>
                </c:pt>
                <c:pt idx="4562">
                  <c:v>2329.0</c:v>
                </c:pt>
                <c:pt idx="4563">
                  <c:v>2330.0</c:v>
                </c:pt>
                <c:pt idx="4564">
                  <c:v>2330.0</c:v>
                </c:pt>
                <c:pt idx="4565">
                  <c:v>2331.0</c:v>
                </c:pt>
                <c:pt idx="4566">
                  <c:v>2331.0</c:v>
                </c:pt>
                <c:pt idx="4567">
                  <c:v>2332.0</c:v>
                </c:pt>
                <c:pt idx="4568">
                  <c:v>2333.0</c:v>
                </c:pt>
                <c:pt idx="4569">
                  <c:v>2334.0</c:v>
                </c:pt>
                <c:pt idx="4570">
                  <c:v>2334.0</c:v>
                </c:pt>
                <c:pt idx="4571">
                  <c:v>2335.0</c:v>
                </c:pt>
                <c:pt idx="4572">
                  <c:v>2336.0</c:v>
                </c:pt>
                <c:pt idx="4573">
                  <c:v>2337.0</c:v>
                </c:pt>
                <c:pt idx="4574">
                  <c:v>2338.0</c:v>
                </c:pt>
                <c:pt idx="4575">
                  <c:v>2339.0</c:v>
                </c:pt>
                <c:pt idx="4576">
                  <c:v>2339.0</c:v>
                </c:pt>
                <c:pt idx="4577">
                  <c:v>2339.0</c:v>
                </c:pt>
                <c:pt idx="4578">
                  <c:v>2339.0</c:v>
                </c:pt>
                <c:pt idx="4579">
                  <c:v>2340.0</c:v>
                </c:pt>
                <c:pt idx="4580">
                  <c:v>2341.0</c:v>
                </c:pt>
                <c:pt idx="4581">
                  <c:v>2341.0</c:v>
                </c:pt>
                <c:pt idx="4582">
                  <c:v>2342.0</c:v>
                </c:pt>
                <c:pt idx="4583">
                  <c:v>2343.0</c:v>
                </c:pt>
                <c:pt idx="4584">
                  <c:v>2343.0</c:v>
                </c:pt>
                <c:pt idx="4585">
                  <c:v>2344.0</c:v>
                </c:pt>
                <c:pt idx="4586">
                  <c:v>2345.0</c:v>
                </c:pt>
                <c:pt idx="4587">
                  <c:v>2346.0</c:v>
                </c:pt>
                <c:pt idx="4588">
                  <c:v>2347.0</c:v>
                </c:pt>
                <c:pt idx="4589">
                  <c:v>2348.0</c:v>
                </c:pt>
                <c:pt idx="4590">
                  <c:v>2349.0</c:v>
                </c:pt>
                <c:pt idx="4591">
                  <c:v>2350.0</c:v>
                </c:pt>
                <c:pt idx="4592">
                  <c:v>2351.0</c:v>
                </c:pt>
                <c:pt idx="4593">
                  <c:v>2352.0</c:v>
                </c:pt>
                <c:pt idx="4594">
                  <c:v>2353.0</c:v>
                </c:pt>
                <c:pt idx="4595">
                  <c:v>2354.0</c:v>
                </c:pt>
                <c:pt idx="4596">
                  <c:v>2355.0</c:v>
                </c:pt>
                <c:pt idx="4597">
                  <c:v>2355.0</c:v>
                </c:pt>
                <c:pt idx="4598">
                  <c:v>2356.0</c:v>
                </c:pt>
                <c:pt idx="4599">
                  <c:v>2357.0</c:v>
                </c:pt>
                <c:pt idx="4600">
                  <c:v>2358.0</c:v>
                </c:pt>
                <c:pt idx="4601">
                  <c:v>2359.0</c:v>
                </c:pt>
                <c:pt idx="4602">
                  <c:v>2360.0</c:v>
                </c:pt>
                <c:pt idx="4603">
                  <c:v>2361.0</c:v>
                </c:pt>
                <c:pt idx="4604">
                  <c:v>2362.0</c:v>
                </c:pt>
                <c:pt idx="4605">
                  <c:v>2363.0</c:v>
                </c:pt>
                <c:pt idx="4606">
                  <c:v>2364.0</c:v>
                </c:pt>
                <c:pt idx="4607">
                  <c:v>2365.0</c:v>
                </c:pt>
                <c:pt idx="4608">
                  <c:v>2366.0</c:v>
                </c:pt>
                <c:pt idx="4609">
                  <c:v>2367.0</c:v>
                </c:pt>
                <c:pt idx="4610">
                  <c:v>2367.0</c:v>
                </c:pt>
                <c:pt idx="4611">
                  <c:v>2367.0</c:v>
                </c:pt>
                <c:pt idx="4612">
                  <c:v>2368.0</c:v>
                </c:pt>
                <c:pt idx="4613">
                  <c:v>2369.0</c:v>
                </c:pt>
                <c:pt idx="4614">
                  <c:v>2369.0</c:v>
                </c:pt>
                <c:pt idx="4615">
                  <c:v>2370.0</c:v>
                </c:pt>
                <c:pt idx="4616">
                  <c:v>2370.0</c:v>
                </c:pt>
                <c:pt idx="4617">
                  <c:v>2371.0</c:v>
                </c:pt>
                <c:pt idx="4618">
                  <c:v>2372.0</c:v>
                </c:pt>
                <c:pt idx="4619">
                  <c:v>2373.0</c:v>
                </c:pt>
                <c:pt idx="4620">
                  <c:v>2374.0</c:v>
                </c:pt>
                <c:pt idx="4621">
                  <c:v>2375.0</c:v>
                </c:pt>
                <c:pt idx="4622">
                  <c:v>2376.0</c:v>
                </c:pt>
                <c:pt idx="4623">
                  <c:v>2376.0</c:v>
                </c:pt>
                <c:pt idx="4624">
                  <c:v>2376.0</c:v>
                </c:pt>
                <c:pt idx="4625">
                  <c:v>2377.0</c:v>
                </c:pt>
                <c:pt idx="4626">
                  <c:v>2378.0</c:v>
                </c:pt>
                <c:pt idx="4627">
                  <c:v>2378.0</c:v>
                </c:pt>
                <c:pt idx="4628">
                  <c:v>2379.0</c:v>
                </c:pt>
                <c:pt idx="4629">
                  <c:v>2379.0</c:v>
                </c:pt>
                <c:pt idx="4630">
                  <c:v>2379.0</c:v>
                </c:pt>
                <c:pt idx="4631">
                  <c:v>2379.0</c:v>
                </c:pt>
                <c:pt idx="4632">
                  <c:v>2379.0</c:v>
                </c:pt>
                <c:pt idx="4633">
                  <c:v>2379.0</c:v>
                </c:pt>
                <c:pt idx="4634">
                  <c:v>2379.0</c:v>
                </c:pt>
                <c:pt idx="4635">
                  <c:v>2380.0</c:v>
                </c:pt>
                <c:pt idx="4636">
                  <c:v>2381.0</c:v>
                </c:pt>
                <c:pt idx="4637">
                  <c:v>2381.0</c:v>
                </c:pt>
                <c:pt idx="4638">
                  <c:v>2381.0</c:v>
                </c:pt>
                <c:pt idx="4639">
                  <c:v>2381.0</c:v>
                </c:pt>
                <c:pt idx="4640">
                  <c:v>2381.0</c:v>
                </c:pt>
                <c:pt idx="4641">
                  <c:v>2382.0</c:v>
                </c:pt>
                <c:pt idx="4642">
                  <c:v>2382.0</c:v>
                </c:pt>
                <c:pt idx="4643">
                  <c:v>2382.0</c:v>
                </c:pt>
                <c:pt idx="4644">
                  <c:v>2383.0</c:v>
                </c:pt>
                <c:pt idx="4645">
                  <c:v>2384.0</c:v>
                </c:pt>
                <c:pt idx="4646">
                  <c:v>2385.0</c:v>
                </c:pt>
                <c:pt idx="4647">
                  <c:v>2386.0</c:v>
                </c:pt>
                <c:pt idx="4648">
                  <c:v>2387.0</c:v>
                </c:pt>
                <c:pt idx="4649">
                  <c:v>2388.0</c:v>
                </c:pt>
                <c:pt idx="4650">
                  <c:v>2389.0</c:v>
                </c:pt>
                <c:pt idx="4651">
                  <c:v>2390.0</c:v>
                </c:pt>
                <c:pt idx="4652">
                  <c:v>2391.0</c:v>
                </c:pt>
                <c:pt idx="4653">
                  <c:v>2391.0</c:v>
                </c:pt>
                <c:pt idx="4654">
                  <c:v>2391.0</c:v>
                </c:pt>
                <c:pt idx="4655">
                  <c:v>2391.0</c:v>
                </c:pt>
                <c:pt idx="4656">
                  <c:v>2391.0</c:v>
                </c:pt>
                <c:pt idx="4657">
                  <c:v>2391.0</c:v>
                </c:pt>
                <c:pt idx="4658">
                  <c:v>2391.0</c:v>
                </c:pt>
                <c:pt idx="4659">
                  <c:v>2392.0</c:v>
                </c:pt>
                <c:pt idx="4660">
                  <c:v>2392.0</c:v>
                </c:pt>
                <c:pt idx="4661">
                  <c:v>2392.0</c:v>
                </c:pt>
                <c:pt idx="4662">
                  <c:v>2392.0</c:v>
                </c:pt>
                <c:pt idx="4663">
                  <c:v>2392.0</c:v>
                </c:pt>
                <c:pt idx="4664">
                  <c:v>2392.0</c:v>
                </c:pt>
                <c:pt idx="4665">
                  <c:v>2393.0</c:v>
                </c:pt>
                <c:pt idx="4666">
                  <c:v>2393.0</c:v>
                </c:pt>
                <c:pt idx="4667">
                  <c:v>2394.0</c:v>
                </c:pt>
                <c:pt idx="4668">
                  <c:v>2395.0</c:v>
                </c:pt>
                <c:pt idx="4669">
                  <c:v>2396.0</c:v>
                </c:pt>
                <c:pt idx="4670">
                  <c:v>2397.0</c:v>
                </c:pt>
                <c:pt idx="4671">
                  <c:v>2398.0</c:v>
                </c:pt>
                <c:pt idx="4672">
                  <c:v>2399.0</c:v>
                </c:pt>
                <c:pt idx="4673">
                  <c:v>2400.0</c:v>
                </c:pt>
                <c:pt idx="4674">
                  <c:v>2401.0</c:v>
                </c:pt>
                <c:pt idx="4675">
                  <c:v>2402.0</c:v>
                </c:pt>
                <c:pt idx="4676">
                  <c:v>2403.0</c:v>
                </c:pt>
                <c:pt idx="4677">
                  <c:v>2404.0</c:v>
                </c:pt>
                <c:pt idx="4678">
                  <c:v>2405.0</c:v>
                </c:pt>
                <c:pt idx="4679">
                  <c:v>2406.0</c:v>
                </c:pt>
                <c:pt idx="4680">
                  <c:v>2407.0</c:v>
                </c:pt>
                <c:pt idx="4681">
                  <c:v>2408.0</c:v>
                </c:pt>
                <c:pt idx="4682">
                  <c:v>2409.0</c:v>
                </c:pt>
                <c:pt idx="4683">
                  <c:v>2410.0</c:v>
                </c:pt>
                <c:pt idx="4684">
                  <c:v>2411.0</c:v>
                </c:pt>
                <c:pt idx="4685">
                  <c:v>2412.0</c:v>
                </c:pt>
                <c:pt idx="4686">
                  <c:v>2413.0</c:v>
                </c:pt>
                <c:pt idx="4687">
                  <c:v>2414.0</c:v>
                </c:pt>
                <c:pt idx="4688">
                  <c:v>2415.0</c:v>
                </c:pt>
                <c:pt idx="4689">
                  <c:v>2416.0</c:v>
                </c:pt>
                <c:pt idx="4690">
                  <c:v>2417.0</c:v>
                </c:pt>
                <c:pt idx="4691">
                  <c:v>2418.0</c:v>
                </c:pt>
                <c:pt idx="4692">
                  <c:v>2419.0</c:v>
                </c:pt>
                <c:pt idx="4693">
                  <c:v>2420.0</c:v>
                </c:pt>
                <c:pt idx="4694">
                  <c:v>2421.0</c:v>
                </c:pt>
                <c:pt idx="4695">
                  <c:v>2422.0</c:v>
                </c:pt>
                <c:pt idx="4696">
                  <c:v>2423.0</c:v>
                </c:pt>
                <c:pt idx="4697">
                  <c:v>2424.0</c:v>
                </c:pt>
                <c:pt idx="4698">
                  <c:v>2425.0</c:v>
                </c:pt>
                <c:pt idx="4699">
                  <c:v>2426.0</c:v>
                </c:pt>
                <c:pt idx="4700">
                  <c:v>2427.0</c:v>
                </c:pt>
                <c:pt idx="4701">
                  <c:v>2428.0</c:v>
                </c:pt>
                <c:pt idx="4702">
                  <c:v>2429.0</c:v>
                </c:pt>
                <c:pt idx="4703">
                  <c:v>2430.0</c:v>
                </c:pt>
                <c:pt idx="4704">
                  <c:v>2431.0</c:v>
                </c:pt>
                <c:pt idx="4705">
                  <c:v>2432.0</c:v>
                </c:pt>
                <c:pt idx="4706">
                  <c:v>2433.0</c:v>
                </c:pt>
                <c:pt idx="4707">
                  <c:v>2434.0</c:v>
                </c:pt>
                <c:pt idx="4708">
                  <c:v>2435.0</c:v>
                </c:pt>
                <c:pt idx="4709">
                  <c:v>2436.0</c:v>
                </c:pt>
                <c:pt idx="4710">
                  <c:v>2437.0</c:v>
                </c:pt>
                <c:pt idx="4711">
                  <c:v>2438.0</c:v>
                </c:pt>
                <c:pt idx="4712">
                  <c:v>2439.0</c:v>
                </c:pt>
                <c:pt idx="4713">
                  <c:v>2440.0</c:v>
                </c:pt>
                <c:pt idx="4714">
                  <c:v>2440.0</c:v>
                </c:pt>
                <c:pt idx="4715">
                  <c:v>2440.0</c:v>
                </c:pt>
                <c:pt idx="4716">
                  <c:v>2440.0</c:v>
                </c:pt>
                <c:pt idx="4717">
                  <c:v>2440.0</c:v>
                </c:pt>
                <c:pt idx="4718">
                  <c:v>2440.0</c:v>
                </c:pt>
                <c:pt idx="4719">
                  <c:v>2440.0</c:v>
                </c:pt>
                <c:pt idx="4720">
                  <c:v>2440.0</c:v>
                </c:pt>
                <c:pt idx="4721">
                  <c:v>2441.0</c:v>
                </c:pt>
                <c:pt idx="4722">
                  <c:v>2441.0</c:v>
                </c:pt>
                <c:pt idx="4723">
                  <c:v>2442.0</c:v>
                </c:pt>
                <c:pt idx="4724">
                  <c:v>2443.0</c:v>
                </c:pt>
                <c:pt idx="4725">
                  <c:v>2443.0</c:v>
                </c:pt>
                <c:pt idx="4726">
                  <c:v>2443.0</c:v>
                </c:pt>
                <c:pt idx="4727">
                  <c:v>2443.0</c:v>
                </c:pt>
                <c:pt idx="4728">
                  <c:v>2443.0</c:v>
                </c:pt>
                <c:pt idx="4729">
                  <c:v>2443.0</c:v>
                </c:pt>
                <c:pt idx="4730">
                  <c:v>2444.0</c:v>
                </c:pt>
                <c:pt idx="4731">
                  <c:v>2444.0</c:v>
                </c:pt>
                <c:pt idx="4732">
                  <c:v>2444.0</c:v>
                </c:pt>
                <c:pt idx="4733">
                  <c:v>2445.0</c:v>
                </c:pt>
                <c:pt idx="4734">
                  <c:v>2446.0</c:v>
                </c:pt>
                <c:pt idx="4735">
                  <c:v>2446.0</c:v>
                </c:pt>
                <c:pt idx="4736">
                  <c:v>2447.0</c:v>
                </c:pt>
                <c:pt idx="4737">
                  <c:v>2447.0</c:v>
                </c:pt>
                <c:pt idx="4738">
                  <c:v>2448.0</c:v>
                </c:pt>
                <c:pt idx="4739">
                  <c:v>2449.0</c:v>
                </c:pt>
                <c:pt idx="4740">
                  <c:v>2449.0</c:v>
                </c:pt>
                <c:pt idx="4741">
                  <c:v>2450.0</c:v>
                </c:pt>
                <c:pt idx="4742">
                  <c:v>2450.0</c:v>
                </c:pt>
                <c:pt idx="4743">
                  <c:v>2450.0</c:v>
                </c:pt>
                <c:pt idx="4744">
                  <c:v>2450.0</c:v>
                </c:pt>
                <c:pt idx="4745">
                  <c:v>2450.0</c:v>
                </c:pt>
                <c:pt idx="4746">
                  <c:v>2450.0</c:v>
                </c:pt>
                <c:pt idx="4747">
                  <c:v>2450.0</c:v>
                </c:pt>
                <c:pt idx="4748">
                  <c:v>2450.0</c:v>
                </c:pt>
                <c:pt idx="4749">
                  <c:v>2451.0</c:v>
                </c:pt>
                <c:pt idx="4750">
                  <c:v>2452.0</c:v>
                </c:pt>
                <c:pt idx="4751">
                  <c:v>2453.0</c:v>
                </c:pt>
                <c:pt idx="4752">
                  <c:v>2454.0</c:v>
                </c:pt>
                <c:pt idx="4753">
                  <c:v>2455.0</c:v>
                </c:pt>
                <c:pt idx="4754">
                  <c:v>2456.0</c:v>
                </c:pt>
                <c:pt idx="4755">
                  <c:v>2457.0</c:v>
                </c:pt>
                <c:pt idx="4756">
                  <c:v>2458.0</c:v>
                </c:pt>
                <c:pt idx="4757">
                  <c:v>2459.0</c:v>
                </c:pt>
                <c:pt idx="4758">
                  <c:v>2460.0</c:v>
                </c:pt>
                <c:pt idx="4759">
                  <c:v>2461.0</c:v>
                </c:pt>
                <c:pt idx="4760">
                  <c:v>2462.0</c:v>
                </c:pt>
                <c:pt idx="4761">
                  <c:v>2463.0</c:v>
                </c:pt>
                <c:pt idx="4762">
                  <c:v>2463.0</c:v>
                </c:pt>
                <c:pt idx="4763">
                  <c:v>2463.0</c:v>
                </c:pt>
                <c:pt idx="4764">
                  <c:v>2464.0</c:v>
                </c:pt>
                <c:pt idx="4765">
                  <c:v>2464.0</c:v>
                </c:pt>
                <c:pt idx="4766">
                  <c:v>2465.0</c:v>
                </c:pt>
                <c:pt idx="4767">
                  <c:v>2466.0</c:v>
                </c:pt>
                <c:pt idx="4768">
                  <c:v>2467.0</c:v>
                </c:pt>
                <c:pt idx="4769">
                  <c:v>2468.0</c:v>
                </c:pt>
                <c:pt idx="4770">
                  <c:v>2468.0</c:v>
                </c:pt>
                <c:pt idx="4771">
                  <c:v>2469.0</c:v>
                </c:pt>
                <c:pt idx="4772">
                  <c:v>2469.0</c:v>
                </c:pt>
                <c:pt idx="4773">
                  <c:v>2469.0</c:v>
                </c:pt>
                <c:pt idx="4774">
                  <c:v>2470.0</c:v>
                </c:pt>
                <c:pt idx="4775">
                  <c:v>2470.0</c:v>
                </c:pt>
                <c:pt idx="4776">
                  <c:v>2471.0</c:v>
                </c:pt>
                <c:pt idx="4777">
                  <c:v>2471.0</c:v>
                </c:pt>
                <c:pt idx="4778">
                  <c:v>2472.0</c:v>
                </c:pt>
                <c:pt idx="4779">
                  <c:v>2472.0</c:v>
                </c:pt>
                <c:pt idx="4780">
                  <c:v>2473.0</c:v>
                </c:pt>
                <c:pt idx="4781">
                  <c:v>2473.0</c:v>
                </c:pt>
                <c:pt idx="4782">
                  <c:v>2473.0</c:v>
                </c:pt>
                <c:pt idx="4783">
                  <c:v>2474.0</c:v>
                </c:pt>
                <c:pt idx="4784">
                  <c:v>2474.0</c:v>
                </c:pt>
                <c:pt idx="4785">
                  <c:v>2475.0</c:v>
                </c:pt>
                <c:pt idx="4786">
                  <c:v>2476.0</c:v>
                </c:pt>
                <c:pt idx="4787">
                  <c:v>2477.0</c:v>
                </c:pt>
                <c:pt idx="4788">
                  <c:v>2477.0</c:v>
                </c:pt>
                <c:pt idx="4789">
                  <c:v>2477.0</c:v>
                </c:pt>
                <c:pt idx="4790">
                  <c:v>2478.0</c:v>
                </c:pt>
                <c:pt idx="4791">
                  <c:v>2479.0</c:v>
                </c:pt>
                <c:pt idx="4792">
                  <c:v>2479.0</c:v>
                </c:pt>
                <c:pt idx="4793">
                  <c:v>2479.0</c:v>
                </c:pt>
                <c:pt idx="4794">
                  <c:v>2480.0</c:v>
                </c:pt>
                <c:pt idx="4795">
                  <c:v>2480.0</c:v>
                </c:pt>
                <c:pt idx="4796">
                  <c:v>2481.0</c:v>
                </c:pt>
                <c:pt idx="4797">
                  <c:v>2481.0</c:v>
                </c:pt>
                <c:pt idx="4798">
                  <c:v>2481.0</c:v>
                </c:pt>
                <c:pt idx="4799">
                  <c:v>2482.0</c:v>
                </c:pt>
                <c:pt idx="4800">
                  <c:v>2482.0</c:v>
                </c:pt>
                <c:pt idx="4801">
                  <c:v>2482.0</c:v>
                </c:pt>
                <c:pt idx="4802">
                  <c:v>2482.0</c:v>
                </c:pt>
                <c:pt idx="4803">
                  <c:v>2483.0</c:v>
                </c:pt>
                <c:pt idx="4804">
                  <c:v>2484.0</c:v>
                </c:pt>
                <c:pt idx="4805">
                  <c:v>2485.0</c:v>
                </c:pt>
                <c:pt idx="4806">
                  <c:v>2486.0</c:v>
                </c:pt>
                <c:pt idx="4807">
                  <c:v>2487.0</c:v>
                </c:pt>
                <c:pt idx="4808">
                  <c:v>2488.0</c:v>
                </c:pt>
                <c:pt idx="4809">
                  <c:v>2489.0</c:v>
                </c:pt>
                <c:pt idx="4810">
                  <c:v>2490.0</c:v>
                </c:pt>
                <c:pt idx="4811">
                  <c:v>2491.0</c:v>
                </c:pt>
                <c:pt idx="4812">
                  <c:v>2492.0</c:v>
                </c:pt>
                <c:pt idx="4813">
                  <c:v>2492.0</c:v>
                </c:pt>
                <c:pt idx="4814">
                  <c:v>2493.0</c:v>
                </c:pt>
                <c:pt idx="4815">
                  <c:v>2493.0</c:v>
                </c:pt>
                <c:pt idx="4816">
                  <c:v>2493.0</c:v>
                </c:pt>
                <c:pt idx="4817">
                  <c:v>2493.0</c:v>
                </c:pt>
                <c:pt idx="4818">
                  <c:v>2493.0</c:v>
                </c:pt>
                <c:pt idx="4819">
                  <c:v>2494.0</c:v>
                </c:pt>
                <c:pt idx="4820">
                  <c:v>2494.0</c:v>
                </c:pt>
                <c:pt idx="4821">
                  <c:v>2494.0</c:v>
                </c:pt>
                <c:pt idx="4822">
                  <c:v>2495.0</c:v>
                </c:pt>
                <c:pt idx="4823">
                  <c:v>2495.0</c:v>
                </c:pt>
                <c:pt idx="4824">
                  <c:v>2496.0</c:v>
                </c:pt>
                <c:pt idx="4825">
                  <c:v>2497.0</c:v>
                </c:pt>
                <c:pt idx="4826">
                  <c:v>2497.0</c:v>
                </c:pt>
                <c:pt idx="4827">
                  <c:v>2497.0</c:v>
                </c:pt>
                <c:pt idx="4828">
                  <c:v>2497.0</c:v>
                </c:pt>
                <c:pt idx="4829">
                  <c:v>2497.0</c:v>
                </c:pt>
                <c:pt idx="4830">
                  <c:v>2497.0</c:v>
                </c:pt>
                <c:pt idx="4831">
                  <c:v>2498.0</c:v>
                </c:pt>
                <c:pt idx="4832">
                  <c:v>2499.0</c:v>
                </c:pt>
                <c:pt idx="4833">
                  <c:v>2500.0</c:v>
                </c:pt>
                <c:pt idx="4834">
                  <c:v>2500.0</c:v>
                </c:pt>
                <c:pt idx="4835">
                  <c:v>2501.0</c:v>
                </c:pt>
                <c:pt idx="4836">
                  <c:v>2501.0</c:v>
                </c:pt>
                <c:pt idx="4837">
                  <c:v>2501.0</c:v>
                </c:pt>
                <c:pt idx="4838">
                  <c:v>2501.0</c:v>
                </c:pt>
                <c:pt idx="4839">
                  <c:v>2502.0</c:v>
                </c:pt>
                <c:pt idx="4840">
                  <c:v>2503.0</c:v>
                </c:pt>
                <c:pt idx="4841">
                  <c:v>2504.0</c:v>
                </c:pt>
                <c:pt idx="4842">
                  <c:v>2505.0</c:v>
                </c:pt>
                <c:pt idx="4843">
                  <c:v>2506.0</c:v>
                </c:pt>
                <c:pt idx="4844">
                  <c:v>2506.0</c:v>
                </c:pt>
                <c:pt idx="4845">
                  <c:v>2507.0</c:v>
                </c:pt>
                <c:pt idx="4846">
                  <c:v>2507.0</c:v>
                </c:pt>
                <c:pt idx="4847">
                  <c:v>2507.0</c:v>
                </c:pt>
                <c:pt idx="4848">
                  <c:v>2507.0</c:v>
                </c:pt>
                <c:pt idx="4849">
                  <c:v>2507.0</c:v>
                </c:pt>
                <c:pt idx="4850">
                  <c:v>2507.0</c:v>
                </c:pt>
                <c:pt idx="4851">
                  <c:v>2507.0</c:v>
                </c:pt>
                <c:pt idx="4852">
                  <c:v>2507.0</c:v>
                </c:pt>
                <c:pt idx="4853">
                  <c:v>2507.0</c:v>
                </c:pt>
                <c:pt idx="4854">
                  <c:v>2508.0</c:v>
                </c:pt>
                <c:pt idx="4855">
                  <c:v>2509.0</c:v>
                </c:pt>
                <c:pt idx="4856">
                  <c:v>2509.0</c:v>
                </c:pt>
                <c:pt idx="4857">
                  <c:v>2510.0</c:v>
                </c:pt>
                <c:pt idx="4858">
                  <c:v>2510.0</c:v>
                </c:pt>
                <c:pt idx="4859">
                  <c:v>2511.0</c:v>
                </c:pt>
                <c:pt idx="4860">
                  <c:v>2511.0</c:v>
                </c:pt>
                <c:pt idx="4861">
                  <c:v>2512.0</c:v>
                </c:pt>
                <c:pt idx="4862">
                  <c:v>2513.0</c:v>
                </c:pt>
                <c:pt idx="4863">
                  <c:v>2513.0</c:v>
                </c:pt>
                <c:pt idx="4864">
                  <c:v>2513.0</c:v>
                </c:pt>
                <c:pt idx="4865">
                  <c:v>2513.0</c:v>
                </c:pt>
                <c:pt idx="4866">
                  <c:v>2513.0</c:v>
                </c:pt>
                <c:pt idx="4867">
                  <c:v>2514.0</c:v>
                </c:pt>
                <c:pt idx="4868">
                  <c:v>2514.0</c:v>
                </c:pt>
                <c:pt idx="4869">
                  <c:v>2515.0</c:v>
                </c:pt>
                <c:pt idx="4870">
                  <c:v>2515.0</c:v>
                </c:pt>
                <c:pt idx="4871">
                  <c:v>2515.0</c:v>
                </c:pt>
                <c:pt idx="4872">
                  <c:v>2515.0</c:v>
                </c:pt>
                <c:pt idx="4873">
                  <c:v>2515.0</c:v>
                </c:pt>
                <c:pt idx="4874">
                  <c:v>2515.0</c:v>
                </c:pt>
                <c:pt idx="4875">
                  <c:v>2516.0</c:v>
                </c:pt>
                <c:pt idx="4876">
                  <c:v>2516.0</c:v>
                </c:pt>
                <c:pt idx="4877">
                  <c:v>2517.0</c:v>
                </c:pt>
                <c:pt idx="4878">
                  <c:v>2518.0</c:v>
                </c:pt>
                <c:pt idx="4879">
                  <c:v>2519.0</c:v>
                </c:pt>
                <c:pt idx="4880">
                  <c:v>2520.0</c:v>
                </c:pt>
                <c:pt idx="4881">
                  <c:v>2521.0</c:v>
                </c:pt>
                <c:pt idx="4882">
                  <c:v>2522.0</c:v>
                </c:pt>
                <c:pt idx="4883">
                  <c:v>2523.0</c:v>
                </c:pt>
                <c:pt idx="4884">
                  <c:v>2524.0</c:v>
                </c:pt>
                <c:pt idx="4885">
                  <c:v>2525.0</c:v>
                </c:pt>
                <c:pt idx="4886">
                  <c:v>2526.0</c:v>
                </c:pt>
                <c:pt idx="4887">
                  <c:v>2527.0</c:v>
                </c:pt>
                <c:pt idx="4888">
                  <c:v>2528.0</c:v>
                </c:pt>
                <c:pt idx="4889">
                  <c:v>2529.0</c:v>
                </c:pt>
                <c:pt idx="4890">
                  <c:v>2530.0</c:v>
                </c:pt>
                <c:pt idx="4891">
                  <c:v>2531.0</c:v>
                </c:pt>
                <c:pt idx="4892">
                  <c:v>2532.0</c:v>
                </c:pt>
                <c:pt idx="4893">
                  <c:v>2533.0</c:v>
                </c:pt>
                <c:pt idx="4894">
                  <c:v>2533.0</c:v>
                </c:pt>
                <c:pt idx="4895">
                  <c:v>2533.0</c:v>
                </c:pt>
                <c:pt idx="4896">
                  <c:v>2533.0</c:v>
                </c:pt>
                <c:pt idx="4897">
                  <c:v>2533.0</c:v>
                </c:pt>
                <c:pt idx="4898">
                  <c:v>2534.0</c:v>
                </c:pt>
                <c:pt idx="4899">
                  <c:v>2535.0</c:v>
                </c:pt>
                <c:pt idx="4900">
                  <c:v>2535.0</c:v>
                </c:pt>
                <c:pt idx="4901">
                  <c:v>2536.0</c:v>
                </c:pt>
                <c:pt idx="4902">
                  <c:v>2536.0</c:v>
                </c:pt>
                <c:pt idx="4903">
                  <c:v>2536.0</c:v>
                </c:pt>
                <c:pt idx="4904">
                  <c:v>2536.0</c:v>
                </c:pt>
                <c:pt idx="4905">
                  <c:v>2536.0</c:v>
                </c:pt>
                <c:pt idx="4906">
                  <c:v>2536.0</c:v>
                </c:pt>
                <c:pt idx="4907">
                  <c:v>2536.0</c:v>
                </c:pt>
                <c:pt idx="4908">
                  <c:v>2537.0</c:v>
                </c:pt>
                <c:pt idx="4909">
                  <c:v>2538.0</c:v>
                </c:pt>
                <c:pt idx="4910">
                  <c:v>2539.0</c:v>
                </c:pt>
                <c:pt idx="4911">
                  <c:v>2540.0</c:v>
                </c:pt>
                <c:pt idx="4912">
                  <c:v>2541.0</c:v>
                </c:pt>
                <c:pt idx="4913">
                  <c:v>2541.0</c:v>
                </c:pt>
                <c:pt idx="4914">
                  <c:v>2541.0</c:v>
                </c:pt>
                <c:pt idx="4915">
                  <c:v>2542.0</c:v>
                </c:pt>
                <c:pt idx="4916">
                  <c:v>2543.0</c:v>
                </c:pt>
                <c:pt idx="4917">
                  <c:v>2543.0</c:v>
                </c:pt>
                <c:pt idx="4918">
                  <c:v>2544.0</c:v>
                </c:pt>
                <c:pt idx="4919">
                  <c:v>2545.0</c:v>
                </c:pt>
                <c:pt idx="4920">
                  <c:v>2545.0</c:v>
                </c:pt>
                <c:pt idx="4921">
                  <c:v>2546.0</c:v>
                </c:pt>
                <c:pt idx="4922">
                  <c:v>2546.0</c:v>
                </c:pt>
                <c:pt idx="4923">
                  <c:v>2547.0</c:v>
                </c:pt>
                <c:pt idx="4924">
                  <c:v>2548.0</c:v>
                </c:pt>
                <c:pt idx="4925">
                  <c:v>2549.0</c:v>
                </c:pt>
                <c:pt idx="4926">
                  <c:v>2549.0</c:v>
                </c:pt>
                <c:pt idx="4927">
                  <c:v>2550.0</c:v>
                </c:pt>
                <c:pt idx="4928">
                  <c:v>2551.0</c:v>
                </c:pt>
                <c:pt idx="4929">
                  <c:v>2552.0</c:v>
                </c:pt>
                <c:pt idx="4930">
                  <c:v>2553.0</c:v>
                </c:pt>
                <c:pt idx="4931">
                  <c:v>2554.0</c:v>
                </c:pt>
                <c:pt idx="4932">
                  <c:v>2555.0</c:v>
                </c:pt>
                <c:pt idx="4933">
                  <c:v>2556.0</c:v>
                </c:pt>
                <c:pt idx="4934">
                  <c:v>2557.0</c:v>
                </c:pt>
                <c:pt idx="4935">
                  <c:v>2557.0</c:v>
                </c:pt>
                <c:pt idx="4936">
                  <c:v>2557.0</c:v>
                </c:pt>
                <c:pt idx="4937">
                  <c:v>2558.0</c:v>
                </c:pt>
                <c:pt idx="4938">
                  <c:v>2558.0</c:v>
                </c:pt>
                <c:pt idx="4939">
                  <c:v>2559.0</c:v>
                </c:pt>
                <c:pt idx="4940">
                  <c:v>2560.0</c:v>
                </c:pt>
                <c:pt idx="4941">
                  <c:v>2560.0</c:v>
                </c:pt>
                <c:pt idx="4942">
                  <c:v>2561.0</c:v>
                </c:pt>
                <c:pt idx="4943">
                  <c:v>2562.0</c:v>
                </c:pt>
                <c:pt idx="4944">
                  <c:v>2563.0</c:v>
                </c:pt>
                <c:pt idx="4945">
                  <c:v>2563.0</c:v>
                </c:pt>
                <c:pt idx="4946">
                  <c:v>2564.0</c:v>
                </c:pt>
                <c:pt idx="4947">
                  <c:v>2564.0</c:v>
                </c:pt>
                <c:pt idx="4948">
                  <c:v>2564.0</c:v>
                </c:pt>
                <c:pt idx="4949">
                  <c:v>2565.0</c:v>
                </c:pt>
                <c:pt idx="4950">
                  <c:v>2566.0</c:v>
                </c:pt>
                <c:pt idx="4951">
                  <c:v>2567.0</c:v>
                </c:pt>
                <c:pt idx="4952">
                  <c:v>2568.0</c:v>
                </c:pt>
                <c:pt idx="4953">
                  <c:v>2569.0</c:v>
                </c:pt>
                <c:pt idx="4954">
                  <c:v>2570.0</c:v>
                </c:pt>
                <c:pt idx="4955">
                  <c:v>2571.0</c:v>
                </c:pt>
                <c:pt idx="4956">
                  <c:v>2572.0</c:v>
                </c:pt>
                <c:pt idx="4957">
                  <c:v>2573.0</c:v>
                </c:pt>
                <c:pt idx="4958">
                  <c:v>2574.0</c:v>
                </c:pt>
                <c:pt idx="4959">
                  <c:v>2575.0</c:v>
                </c:pt>
                <c:pt idx="4960">
                  <c:v>2575.0</c:v>
                </c:pt>
                <c:pt idx="4961">
                  <c:v>2576.0</c:v>
                </c:pt>
                <c:pt idx="4962">
                  <c:v>2576.0</c:v>
                </c:pt>
                <c:pt idx="4963">
                  <c:v>2576.0</c:v>
                </c:pt>
                <c:pt idx="4964">
                  <c:v>2577.0</c:v>
                </c:pt>
                <c:pt idx="4965">
                  <c:v>2578.0</c:v>
                </c:pt>
                <c:pt idx="4966">
                  <c:v>2578.0</c:v>
                </c:pt>
                <c:pt idx="4967">
                  <c:v>2578.0</c:v>
                </c:pt>
                <c:pt idx="4968">
                  <c:v>2579.0</c:v>
                </c:pt>
                <c:pt idx="4969">
                  <c:v>2579.0</c:v>
                </c:pt>
                <c:pt idx="4970">
                  <c:v>2580.0</c:v>
                </c:pt>
                <c:pt idx="4971">
                  <c:v>2580.0</c:v>
                </c:pt>
                <c:pt idx="4972">
                  <c:v>2580.0</c:v>
                </c:pt>
                <c:pt idx="4973">
                  <c:v>2580.0</c:v>
                </c:pt>
                <c:pt idx="4974">
                  <c:v>2580.0</c:v>
                </c:pt>
                <c:pt idx="4975">
                  <c:v>2580.0</c:v>
                </c:pt>
                <c:pt idx="4976">
                  <c:v>2580.0</c:v>
                </c:pt>
                <c:pt idx="4977">
                  <c:v>2581.0</c:v>
                </c:pt>
                <c:pt idx="4978">
                  <c:v>2582.0</c:v>
                </c:pt>
                <c:pt idx="4979">
                  <c:v>2582.0</c:v>
                </c:pt>
                <c:pt idx="4980">
                  <c:v>2583.0</c:v>
                </c:pt>
                <c:pt idx="4981">
                  <c:v>2583.0</c:v>
                </c:pt>
                <c:pt idx="4982">
                  <c:v>2583.0</c:v>
                </c:pt>
                <c:pt idx="4983">
                  <c:v>2583.0</c:v>
                </c:pt>
                <c:pt idx="4984">
                  <c:v>2583.0</c:v>
                </c:pt>
                <c:pt idx="4985">
                  <c:v>2583.0</c:v>
                </c:pt>
                <c:pt idx="4986">
                  <c:v>2583.0</c:v>
                </c:pt>
                <c:pt idx="4987">
                  <c:v>2583.0</c:v>
                </c:pt>
                <c:pt idx="4988">
                  <c:v>2583.0</c:v>
                </c:pt>
                <c:pt idx="4989">
                  <c:v>2583.0</c:v>
                </c:pt>
                <c:pt idx="4990">
                  <c:v>2583.0</c:v>
                </c:pt>
                <c:pt idx="4991">
                  <c:v>2583.0</c:v>
                </c:pt>
                <c:pt idx="4992">
                  <c:v>2583.0</c:v>
                </c:pt>
                <c:pt idx="4993">
                  <c:v>2583.0</c:v>
                </c:pt>
                <c:pt idx="4994">
                  <c:v>2583.0</c:v>
                </c:pt>
                <c:pt idx="4995">
                  <c:v>2583.0</c:v>
                </c:pt>
                <c:pt idx="4996">
                  <c:v>2583.0</c:v>
                </c:pt>
                <c:pt idx="4997">
                  <c:v>2583.0</c:v>
                </c:pt>
                <c:pt idx="4998">
                  <c:v>2583.0</c:v>
                </c:pt>
                <c:pt idx="4999">
                  <c:v>2583.0</c:v>
                </c:pt>
                <c:pt idx="5000">
                  <c:v>2583.0</c:v>
                </c:pt>
                <c:pt idx="5001">
                  <c:v>2583.0</c:v>
                </c:pt>
                <c:pt idx="5002">
                  <c:v>2583.0</c:v>
                </c:pt>
                <c:pt idx="5003">
                  <c:v>2583.0</c:v>
                </c:pt>
                <c:pt idx="5004">
                  <c:v>2583.0</c:v>
                </c:pt>
                <c:pt idx="5005">
                  <c:v>2583.0</c:v>
                </c:pt>
                <c:pt idx="5006">
                  <c:v>2584.0</c:v>
                </c:pt>
                <c:pt idx="5007">
                  <c:v>2585.0</c:v>
                </c:pt>
                <c:pt idx="5008">
                  <c:v>2586.0</c:v>
                </c:pt>
                <c:pt idx="5009">
                  <c:v>2587.0</c:v>
                </c:pt>
                <c:pt idx="5010">
                  <c:v>2588.0</c:v>
                </c:pt>
                <c:pt idx="5011">
                  <c:v>2589.0</c:v>
                </c:pt>
                <c:pt idx="5012">
                  <c:v>2590.0</c:v>
                </c:pt>
                <c:pt idx="5013">
                  <c:v>2591.0</c:v>
                </c:pt>
                <c:pt idx="5014">
                  <c:v>2592.0</c:v>
                </c:pt>
                <c:pt idx="5015">
                  <c:v>2593.0</c:v>
                </c:pt>
                <c:pt idx="5016">
                  <c:v>2593.0</c:v>
                </c:pt>
                <c:pt idx="5017">
                  <c:v>2593.0</c:v>
                </c:pt>
                <c:pt idx="5018">
                  <c:v>2593.0</c:v>
                </c:pt>
                <c:pt idx="5019">
                  <c:v>2593.0</c:v>
                </c:pt>
                <c:pt idx="5020">
                  <c:v>2593.0</c:v>
                </c:pt>
                <c:pt idx="5021">
                  <c:v>2593.0</c:v>
                </c:pt>
                <c:pt idx="5022">
                  <c:v>2594.0</c:v>
                </c:pt>
                <c:pt idx="5023">
                  <c:v>2595.0</c:v>
                </c:pt>
                <c:pt idx="5024">
                  <c:v>2595.0</c:v>
                </c:pt>
                <c:pt idx="5025">
                  <c:v>2596.0</c:v>
                </c:pt>
                <c:pt idx="5026">
                  <c:v>2597.0</c:v>
                </c:pt>
                <c:pt idx="5027">
                  <c:v>2598.0</c:v>
                </c:pt>
                <c:pt idx="5028">
                  <c:v>2598.0</c:v>
                </c:pt>
                <c:pt idx="5029">
                  <c:v>2599.0</c:v>
                </c:pt>
                <c:pt idx="5030">
                  <c:v>2599.0</c:v>
                </c:pt>
                <c:pt idx="5031">
                  <c:v>2600.0</c:v>
                </c:pt>
                <c:pt idx="5032">
                  <c:v>2601.0</c:v>
                </c:pt>
                <c:pt idx="5033">
                  <c:v>2602.0</c:v>
                </c:pt>
                <c:pt idx="5034">
                  <c:v>2603.0</c:v>
                </c:pt>
                <c:pt idx="5035">
                  <c:v>2604.0</c:v>
                </c:pt>
                <c:pt idx="5036">
                  <c:v>2605.0</c:v>
                </c:pt>
                <c:pt idx="5037">
                  <c:v>2605.0</c:v>
                </c:pt>
                <c:pt idx="5038">
                  <c:v>2606.0</c:v>
                </c:pt>
                <c:pt idx="5039">
                  <c:v>2606.0</c:v>
                </c:pt>
                <c:pt idx="5040">
                  <c:v>2606.0</c:v>
                </c:pt>
                <c:pt idx="5041">
                  <c:v>2607.0</c:v>
                </c:pt>
                <c:pt idx="5042">
                  <c:v>2608.0</c:v>
                </c:pt>
                <c:pt idx="5043">
                  <c:v>2609.0</c:v>
                </c:pt>
                <c:pt idx="5044">
                  <c:v>2610.0</c:v>
                </c:pt>
                <c:pt idx="5045">
                  <c:v>2611.0</c:v>
                </c:pt>
                <c:pt idx="5046">
                  <c:v>2612.0</c:v>
                </c:pt>
                <c:pt idx="5047">
                  <c:v>2613.0</c:v>
                </c:pt>
                <c:pt idx="5048">
                  <c:v>2614.0</c:v>
                </c:pt>
                <c:pt idx="5049">
                  <c:v>2615.0</c:v>
                </c:pt>
                <c:pt idx="5050">
                  <c:v>2616.0</c:v>
                </c:pt>
                <c:pt idx="5051">
                  <c:v>2617.0</c:v>
                </c:pt>
                <c:pt idx="5052">
                  <c:v>2617.0</c:v>
                </c:pt>
                <c:pt idx="5053">
                  <c:v>2618.0</c:v>
                </c:pt>
                <c:pt idx="5054">
                  <c:v>2619.0</c:v>
                </c:pt>
                <c:pt idx="5055">
                  <c:v>2620.0</c:v>
                </c:pt>
                <c:pt idx="5056">
                  <c:v>2620.0</c:v>
                </c:pt>
                <c:pt idx="5057">
                  <c:v>2621.0</c:v>
                </c:pt>
                <c:pt idx="5058">
                  <c:v>2621.0</c:v>
                </c:pt>
                <c:pt idx="5059">
                  <c:v>2622.0</c:v>
                </c:pt>
                <c:pt idx="5060">
                  <c:v>2623.0</c:v>
                </c:pt>
                <c:pt idx="5061">
                  <c:v>2623.0</c:v>
                </c:pt>
                <c:pt idx="5062">
                  <c:v>2623.0</c:v>
                </c:pt>
                <c:pt idx="5063">
                  <c:v>2624.0</c:v>
                </c:pt>
                <c:pt idx="5064">
                  <c:v>2625.0</c:v>
                </c:pt>
                <c:pt idx="5065">
                  <c:v>2626.0</c:v>
                </c:pt>
                <c:pt idx="5066">
                  <c:v>2627.0</c:v>
                </c:pt>
                <c:pt idx="5067">
                  <c:v>2627.0</c:v>
                </c:pt>
                <c:pt idx="5068">
                  <c:v>2628.0</c:v>
                </c:pt>
                <c:pt idx="5069">
                  <c:v>2629.0</c:v>
                </c:pt>
                <c:pt idx="5070">
                  <c:v>2630.0</c:v>
                </c:pt>
                <c:pt idx="5071">
                  <c:v>2631.0</c:v>
                </c:pt>
                <c:pt idx="5072">
                  <c:v>2632.0</c:v>
                </c:pt>
                <c:pt idx="5073">
                  <c:v>2633.0</c:v>
                </c:pt>
                <c:pt idx="5074">
                  <c:v>2634.0</c:v>
                </c:pt>
                <c:pt idx="5075">
                  <c:v>2635.0</c:v>
                </c:pt>
                <c:pt idx="5076">
                  <c:v>2636.0</c:v>
                </c:pt>
                <c:pt idx="5077">
                  <c:v>2637.0</c:v>
                </c:pt>
                <c:pt idx="5078">
                  <c:v>2637.0</c:v>
                </c:pt>
                <c:pt idx="5079">
                  <c:v>2637.0</c:v>
                </c:pt>
                <c:pt idx="5080">
                  <c:v>2638.0</c:v>
                </c:pt>
                <c:pt idx="5081">
                  <c:v>2638.0</c:v>
                </c:pt>
                <c:pt idx="5082">
                  <c:v>2639.0</c:v>
                </c:pt>
                <c:pt idx="5083">
                  <c:v>2640.0</c:v>
                </c:pt>
                <c:pt idx="5084">
                  <c:v>2641.0</c:v>
                </c:pt>
                <c:pt idx="5085">
                  <c:v>2642.0</c:v>
                </c:pt>
                <c:pt idx="5086">
                  <c:v>2643.0</c:v>
                </c:pt>
                <c:pt idx="5087">
                  <c:v>2644.0</c:v>
                </c:pt>
                <c:pt idx="5088">
                  <c:v>2645.0</c:v>
                </c:pt>
                <c:pt idx="5089">
                  <c:v>2646.0</c:v>
                </c:pt>
                <c:pt idx="5090">
                  <c:v>2647.0</c:v>
                </c:pt>
                <c:pt idx="5091">
                  <c:v>2648.0</c:v>
                </c:pt>
                <c:pt idx="5092">
                  <c:v>2649.0</c:v>
                </c:pt>
                <c:pt idx="5093">
                  <c:v>2650.0</c:v>
                </c:pt>
                <c:pt idx="5094">
                  <c:v>2651.0</c:v>
                </c:pt>
                <c:pt idx="5095">
                  <c:v>2652.0</c:v>
                </c:pt>
                <c:pt idx="5096">
                  <c:v>2653.0</c:v>
                </c:pt>
                <c:pt idx="5097">
                  <c:v>2654.0</c:v>
                </c:pt>
                <c:pt idx="5098">
                  <c:v>2655.0</c:v>
                </c:pt>
                <c:pt idx="5099">
                  <c:v>2656.0</c:v>
                </c:pt>
                <c:pt idx="5100">
                  <c:v>2657.0</c:v>
                </c:pt>
                <c:pt idx="5101">
                  <c:v>2657.0</c:v>
                </c:pt>
                <c:pt idx="5102">
                  <c:v>2657.0</c:v>
                </c:pt>
                <c:pt idx="5103">
                  <c:v>2657.0</c:v>
                </c:pt>
                <c:pt idx="5104">
                  <c:v>2657.0</c:v>
                </c:pt>
                <c:pt idx="5105">
                  <c:v>2657.0</c:v>
                </c:pt>
                <c:pt idx="5106">
                  <c:v>2657.0</c:v>
                </c:pt>
                <c:pt idx="5107">
                  <c:v>2657.0</c:v>
                </c:pt>
                <c:pt idx="5108">
                  <c:v>2657.0</c:v>
                </c:pt>
                <c:pt idx="5109">
                  <c:v>2657.0</c:v>
                </c:pt>
                <c:pt idx="5110">
                  <c:v>2657.0</c:v>
                </c:pt>
                <c:pt idx="5111">
                  <c:v>2657.0</c:v>
                </c:pt>
                <c:pt idx="5112">
                  <c:v>2657.0</c:v>
                </c:pt>
                <c:pt idx="5113">
                  <c:v>2657.0</c:v>
                </c:pt>
                <c:pt idx="5114">
                  <c:v>2658.0</c:v>
                </c:pt>
                <c:pt idx="5115">
                  <c:v>2659.0</c:v>
                </c:pt>
                <c:pt idx="5116">
                  <c:v>2660.0</c:v>
                </c:pt>
                <c:pt idx="5117">
                  <c:v>2660.0</c:v>
                </c:pt>
                <c:pt idx="5118">
                  <c:v>2661.0</c:v>
                </c:pt>
                <c:pt idx="5119">
                  <c:v>2661.0</c:v>
                </c:pt>
                <c:pt idx="5120">
                  <c:v>2661.0</c:v>
                </c:pt>
                <c:pt idx="5121">
                  <c:v>2662.0</c:v>
                </c:pt>
                <c:pt idx="5122">
                  <c:v>2662.0</c:v>
                </c:pt>
                <c:pt idx="5123">
                  <c:v>2662.0</c:v>
                </c:pt>
                <c:pt idx="5124">
                  <c:v>2662.0</c:v>
                </c:pt>
                <c:pt idx="5125">
                  <c:v>2662.0</c:v>
                </c:pt>
                <c:pt idx="5126">
                  <c:v>2662.0</c:v>
                </c:pt>
                <c:pt idx="5127">
                  <c:v>2663.0</c:v>
                </c:pt>
                <c:pt idx="5128">
                  <c:v>2663.0</c:v>
                </c:pt>
                <c:pt idx="5129">
                  <c:v>2663.0</c:v>
                </c:pt>
                <c:pt idx="5130">
                  <c:v>2663.0</c:v>
                </c:pt>
                <c:pt idx="5131">
                  <c:v>2663.0</c:v>
                </c:pt>
                <c:pt idx="5132">
                  <c:v>2663.0</c:v>
                </c:pt>
                <c:pt idx="5133">
                  <c:v>2663.0</c:v>
                </c:pt>
                <c:pt idx="5134">
                  <c:v>2663.0</c:v>
                </c:pt>
                <c:pt idx="5135">
                  <c:v>2664.0</c:v>
                </c:pt>
                <c:pt idx="5136">
                  <c:v>2664.0</c:v>
                </c:pt>
                <c:pt idx="5137">
                  <c:v>2664.0</c:v>
                </c:pt>
                <c:pt idx="5138">
                  <c:v>2665.0</c:v>
                </c:pt>
                <c:pt idx="5139">
                  <c:v>2666.0</c:v>
                </c:pt>
                <c:pt idx="5140">
                  <c:v>2666.0</c:v>
                </c:pt>
                <c:pt idx="5141">
                  <c:v>2667.0</c:v>
                </c:pt>
                <c:pt idx="5142">
                  <c:v>2667.0</c:v>
                </c:pt>
                <c:pt idx="5143">
                  <c:v>2668.0</c:v>
                </c:pt>
                <c:pt idx="5144">
                  <c:v>2668.0</c:v>
                </c:pt>
                <c:pt idx="5145">
                  <c:v>2668.0</c:v>
                </c:pt>
                <c:pt idx="5146">
                  <c:v>2668.0</c:v>
                </c:pt>
                <c:pt idx="5147">
                  <c:v>2668.0</c:v>
                </c:pt>
                <c:pt idx="5148">
                  <c:v>2668.0</c:v>
                </c:pt>
                <c:pt idx="5149">
                  <c:v>2668.0</c:v>
                </c:pt>
                <c:pt idx="5150">
                  <c:v>2668.0</c:v>
                </c:pt>
                <c:pt idx="5151">
                  <c:v>2668.0</c:v>
                </c:pt>
                <c:pt idx="5152">
                  <c:v>2668.0</c:v>
                </c:pt>
                <c:pt idx="5153">
                  <c:v>2668.0</c:v>
                </c:pt>
                <c:pt idx="5154">
                  <c:v>2668.0</c:v>
                </c:pt>
                <c:pt idx="5155">
                  <c:v>2668.0</c:v>
                </c:pt>
                <c:pt idx="5156">
                  <c:v>2669.0</c:v>
                </c:pt>
                <c:pt idx="5157">
                  <c:v>2669.0</c:v>
                </c:pt>
                <c:pt idx="5158">
                  <c:v>2669.0</c:v>
                </c:pt>
                <c:pt idx="5159">
                  <c:v>2669.0</c:v>
                </c:pt>
                <c:pt idx="5160">
                  <c:v>2669.0</c:v>
                </c:pt>
                <c:pt idx="5161">
                  <c:v>2669.0</c:v>
                </c:pt>
                <c:pt idx="5162">
                  <c:v>2669.0</c:v>
                </c:pt>
                <c:pt idx="5163">
                  <c:v>2670.0</c:v>
                </c:pt>
                <c:pt idx="5164">
                  <c:v>2670.0</c:v>
                </c:pt>
                <c:pt idx="5165">
                  <c:v>2670.0</c:v>
                </c:pt>
                <c:pt idx="5166">
                  <c:v>2670.0</c:v>
                </c:pt>
                <c:pt idx="5167">
                  <c:v>2670.0</c:v>
                </c:pt>
                <c:pt idx="5168">
                  <c:v>2670.0</c:v>
                </c:pt>
                <c:pt idx="5169">
                  <c:v>2670.0</c:v>
                </c:pt>
                <c:pt idx="5170">
                  <c:v>2670.0</c:v>
                </c:pt>
                <c:pt idx="5171">
                  <c:v>2670.0</c:v>
                </c:pt>
                <c:pt idx="5172">
                  <c:v>2670.0</c:v>
                </c:pt>
                <c:pt idx="5173">
                  <c:v>2670.0</c:v>
                </c:pt>
                <c:pt idx="5174">
                  <c:v>2670.0</c:v>
                </c:pt>
                <c:pt idx="5175">
                  <c:v>2671.0</c:v>
                </c:pt>
                <c:pt idx="5176">
                  <c:v>2671.0</c:v>
                </c:pt>
                <c:pt idx="5177">
                  <c:v>2672.0</c:v>
                </c:pt>
                <c:pt idx="5178">
                  <c:v>2672.0</c:v>
                </c:pt>
                <c:pt idx="5179">
                  <c:v>2673.0</c:v>
                </c:pt>
                <c:pt idx="5180">
                  <c:v>2673.0</c:v>
                </c:pt>
                <c:pt idx="5181">
                  <c:v>2674.0</c:v>
                </c:pt>
                <c:pt idx="5182">
                  <c:v>2675.0</c:v>
                </c:pt>
                <c:pt idx="5183">
                  <c:v>2675.0</c:v>
                </c:pt>
                <c:pt idx="5184">
                  <c:v>2675.0</c:v>
                </c:pt>
                <c:pt idx="5185">
                  <c:v>2676.0</c:v>
                </c:pt>
                <c:pt idx="5186">
                  <c:v>2676.0</c:v>
                </c:pt>
                <c:pt idx="5187">
                  <c:v>2676.0</c:v>
                </c:pt>
                <c:pt idx="5188">
                  <c:v>2677.0</c:v>
                </c:pt>
                <c:pt idx="5189">
                  <c:v>2678.0</c:v>
                </c:pt>
                <c:pt idx="5190">
                  <c:v>2678.0</c:v>
                </c:pt>
                <c:pt idx="5191">
                  <c:v>2678.0</c:v>
                </c:pt>
                <c:pt idx="5192">
                  <c:v>2678.0</c:v>
                </c:pt>
                <c:pt idx="5193">
                  <c:v>2678.0</c:v>
                </c:pt>
                <c:pt idx="5194">
                  <c:v>2679.0</c:v>
                </c:pt>
                <c:pt idx="5195">
                  <c:v>2680.0</c:v>
                </c:pt>
                <c:pt idx="5196">
                  <c:v>2681.0</c:v>
                </c:pt>
                <c:pt idx="5197">
                  <c:v>2681.0</c:v>
                </c:pt>
                <c:pt idx="5198">
                  <c:v>2681.0</c:v>
                </c:pt>
                <c:pt idx="5199">
                  <c:v>2682.0</c:v>
                </c:pt>
                <c:pt idx="5200">
                  <c:v>2683.0</c:v>
                </c:pt>
                <c:pt idx="5201">
                  <c:v>2684.0</c:v>
                </c:pt>
                <c:pt idx="5202">
                  <c:v>2685.0</c:v>
                </c:pt>
                <c:pt idx="5203">
                  <c:v>2686.0</c:v>
                </c:pt>
                <c:pt idx="5204">
                  <c:v>2687.0</c:v>
                </c:pt>
                <c:pt idx="5205">
                  <c:v>2687.0</c:v>
                </c:pt>
                <c:pt idx="5206">
                  <c:v>2687.0</c:v>
                </c:pt>
                <c:pt idx="5207">
                  <c:v>2688.0</c:v>
                </c:pt>
                <c:pt idx="5208">
                  <c:v>2688.0</c:v>
                </c:pt>
                <c:pt idx="5209">
                  <c:v>2689.0</c:v>
                </c:pt>
                <c:pt idx="5210">
                  <c:v>2690.0</c:v>
                </c:pt>
                <c:pt idx="5211">
                  <c:v>2691.0</c:v>
                </c:pt>
                <c:pt idx="5212">
                  <c:v>2691.0</c:v>
                </c:pt>
                <c:pt idx="5213">
                  <c:v>2691.0</c:v>
                </c:pt>
                <c:pt idx="5214">
                  <c:v>2692.0</c:v>
                </c:pt>
                <c:pt idx="5215">
                  <c:v>2693.0</c:v>
                </c:pt>
                <c:pt idx="5216">
                  <c:v>2694.0</c:v>
                </c:pt>
                <c:pt idx="5217">
                  <c:v>2695.0</c:v>
                </c:pt>
                <c:pt idx="5218">
                  <c:v>2696.0</c:v>
                </c:pt>
                <c:pt idx="5219">
                  <c:v>2697.0</c:v>
                </c:pt>
                <c:pt idx="5220">
                  <c:v>2698.0</c:v>
                </c:pt>
                <c:pt idx="5221">
                  <c:v>2699.0</c:v>
                </c:pt>
                <c:pt idx="5222">
                  <c:v>2700.0</c:v>
                </c:pt>
                <c:pt idx="5223">
                  <c:v>2701.0</c:v>
                </c:pt>
                <c:pt idx="5224">
                  <c:v>2702.0</c:v>
                </c:pt>
                <c:pt idx="5225">
                  <c:v>2703.0</c:v>
                </c:pt>
                <c:pt idx="5226">
                  <c:v>2704.0</c:v>
                </c:pt>
                <c:pt idx="5227">
                  <c:v>2705.0</c:v>
                </c:pt>
                <c:pt idx="5228">
                  <c:v>2706.0</c:v>
                </c:pt>
                <c:pt idx="5229">
                  <c:v>2707.0</c:v>
                </c:pt>
                <c:pt idx="5230">
                  <c:v>2708.0</c:v>
                </c:pt>
                <c:pt idx="5231">
                  <c:v>2709.0</c:v>
                </c:pt>
                <c:pt idx="5232">
                  <c:v>2710.0</c:v>
                </c:pt>
                <c:pt idx="5233">
                  <c:v>2711.0</c:v>
                </c:pt>
                <c:pt idx="5234">
                  <c:v>2712.0</c:v>
                </c:pt>
                <c:pt idx="5235">
                  <c:v>2713.0</c:v>
                </c:pt>
                <c:pt idx="5236">
                  <c:v>2714.0</c:v>
                </c:pt>
                <c:pt idx="5237">
                  <c:v>2715.0</c:v>
                </c:pt>
                <c:pt idx="5238">
                  <c:v>2716.0</c:v>
                </c:pt>
                <c:pt idx="5239">
                  <c:v>2717.0</c:v>
                </c:pt>
                <c:pt idx="5240">
                  <c:v>2718.0</c:v>
                </c:pt>
                <c:pt idx="5241">
                  <c:v>2719.0</c:v>
                </c:pt>
                <c:pt idx="5242">
                  <c:v>2720.0</c:v>
                </c:pt>
                <c:pt idx="5243">
                  <c:v>2721.0</c:v>
                </c:pt>
                <c:pt idx="5244">
                  <c:v>2722.0</c:v>
                </c:pt>
                <c:pt idx="5245">
                  <c:v>2723.0</c:v>
                </c:pt>
                <c:pt idx="5246">
                  <c:v>2723.0</c:v>
                </c:pt>
                <c:pt idx="5247">
                  <c:v>2724.0</c:v>
                </c:pt>
                <c:pt idx="5248">
                  <c:v>2725.0</c:v>
                </c:pt>
                <c:pt idx="5249">
                  <c:v>2726.0</c:v>
                </c:pt>
                <c:pt idx="5250">
                  <c:v>2727.0</c:v>
                </c:pt>
                <c:pt idx="5251">
                  <c:v>2728.0</c:v>
                </c:pt>
                <c:pt idx="5252">
                  <c:v>2729.0</c:v>
                </c:pt>
                <c:pt idx="5253">
                  <c:v>2730.0</c:v>
                </c:pt>
                <c:pt idx="5254">
                  <c:v>2731.0</c:v>
                </c:pt>
                <c:pt idx="5255">
                  <c:v>2732.0</c:v>
                </c:pt>
                <c:pt idx="5256">
                  <c:v>2733.0</c:v>
                </c:pt>
                <c:pt idx="5257">
                  <c:v>2734.0</c:v>
                </c:pt>
                <c:pt idx="5258">
                  <c:v>2735.0</c:v>
                </c:pt>
                <c:pt idx="5259">
                  <c:v>2736.0</c:v>
                </c:pt>
                <c:pt idx="5260">
                  <c:v>2737.0</c:v>
                </c:pt>
                <c:pt idx="5261">
                  <c:v>2738.0</c:v>
                </c:pt>
                <c:pt idx="5262">
                  <c:v>2738.0</c:v>
                </c:pt>
                <c:pt idx="5263">
                  <c:v>2739.0</c:v>
                </c:pt>
                <c:pt idx="5264">
                  <c:v>2740.0</c:v>
                </c:pt>
                <c:pt idx="5265">
                  <c:v>2740.0</c:v>
                </c:pt>
                <c:pt idx="5266">
                  <c:v>2741.0</c:v>
                </c:pt>
                <c:pt idx="5267">
                  <c:v>2742.0</c:v>
                </c:pt>
                <c:pt idx="5268">
                  <c:v>2742.0</c:v>
                </c:pt>
                <c:pt idx="5269">
                  <c:v>2743.0</c:v>
                </c:pt>
                <c:pt idx="5270">
                  <c:v>2744.0</c:v>
                </c:pt>
                <c:pt idx="5271">
                  <c:v>2744.0</c:v>
                </c:pt>
                <c:pt idx="5272">
                  <c:v>2744.0</c:v>
                </c:pt>
                <c:pt idx="5273">
                  <c:v>2745.0</c:v>
                </c:pt>
                <c:pt idx="5274">
                  <c:v>2746.0</c:v>
                </c:pt>
                <c:pt idx="5275">
                  <c:v>2746.0</c:v>
                </c:pt>
                <c:pt idx="5276">
                  <c:v>2746.0</c:v>
                </c:pt>
                <c:pt idx="5277">
                  <c:v>2746.0</c:v>
                </c:pt>
                <c:pt idx="5278">
                  <c:v>2746.0</c:v>
                </c:pt>
                <c:pt idx="5279">
                  <c:v>2746.0</c:v>
                </c:pt>
                <c:pt idx="5280">
                  <c:v>2746.0</c:v>
                </c:pt>
                <c:pt idx="5281">
                  <c:v>2746.0</c:v>
                </c:pt>
                <c:pt idx="5282">
                  <c:v>2746.0</c:v>
                </c:pt>
                <c:pt idx="5283">
                  <c:v>2746.0</c:v>
                </c:pt>
                <c:pt idx="5284">
                  <c:v>2746.0</c:v>
                </c:pt>
                <c:pt idx="5285">
                  <c:v>2746.0</c:v>
                </c:pt>
                <c:pt idx="5286">
                  <c:v>2747.0</c:v>
                </c:pt>
                <c:pt idx="5287">
                  <c:v>2748.0</c:v>
                </c:pt>
                <c:pt idx="5288">
                  <c:v>2749.0</c:v>
                </c:pt>
                <c:pt idx="5289">
                  <c:v>2750.0</c:v>
                </c:pt>
                <c:pt idx="5290">
                  <c:v>2751.0</c:v>
                </c:pt>
                <c:pt idx="5291">
                  <c:v>2751.0</c:v>
                </c:pt>
                <c:pt idx="5292">
                  <c:v>2751.0</c:v>
                </c:pt>
                <c:pt idx="5293">
                  <c:v>2751.0</c:v>
                </c:pt>
                <c:pt idx="5294">
                  <c:v>2752.0</c:v>
                </c:pt>
                <c:pt idx="5295">
                  <c:v>2753.0</c:v>
                </c:pt>
                <c:pt idx="5296">
                  <c:v>2754.0</c:v>
                </c:pt>
                <c:pt idx="5297">
                  <c:v>2755.0</c:v>
                </c:pt>
                <c:pt idx="5298">
                  <c:v>2755.0</c:v>
                </c:pt>
                <c:pt idx="5299">
                  <c:v>2755.0</c:v>
                </c:pt>
                <c:pt idx="5300">
                  <c:v>2756.0</c:v>
                </c:pt>
                <c:pt idx="5301">
                  <c:v>2756.0</c:v>
                </c:pt>
                <c:pt idx="5302">
                  <c:v>2756.0</c:v>
                </c:pt>
                <c:pt idx="5303">
                  <c:v>2756.0</c:v>
                </c:pt>
                <c:pt idx="5304">
                  <c:v>2757.0</c:v>
                </c:pt>
                <c:pt idx="5305">
                  <c:v>2758.0</c:v>
                </c:pt>
                <c:pt idx="5306">
                  <c:v>2758.0</c:v>
                </c:pt>
                <c:pt idx="5307">
                  <c:v>2759.0</c:v>
                </c:pt>
                <c:pt idx="5308">
                  <c:v>2759.0</c:v>
                </c:pt>
                <c:pt idx="5309">
                  <c:v>2759.0</c:v>
                </c:pt>
                <c:pt idx="5310">
                  <c:v>2759.0</c:v>
                </c:pt>
                <c:pt idx="5311">
                  <c:v>2760.0</c:v>
                </c:pt>
                <c:pt idx="5312">
                  <c:v>2760.0</c:v>
                </c:pt>
                <c:pt idx="5313">
                  <c:v>2760.0</c:v>
                </c:pt>
                <c:pt idx="5314">
                  <c:v>2761.0</c:v>
                </c:pt>
                <c:pt idx="5315">
                  <c:v>2762.0</c:v>
                </c:pt>
                <c:pt idx="5316">
                  <c:v>2762.0</c:v>
                </c:pt>
                <c:pt idx="5317">
                  <c:v>2762.0</c:v>
                </c:pt>
                <c:pt idx="5318">
                  <c:v>2762.0</c:v>
                </c:pt>
                <c:pt idx="5319">
                  <c:v>2762.0</c:v>
                </c:pt>
                <c:pt idx="5320">
                  <c:v>2762.0</c:v>
                </c:pt>
                <c:pt idx="5321">
                  <c:v>2762.0</c:v>
                </c:pt>
                <c:pt idx="5322">
                  <c:v>2762.0</c:v>
                </c:pt>
                <c:pt idx="5323">
                  <c:v>2762.0</c:v>
                </c:pt>
                <c:pt idx="5324">
                  <c:v>2762.0</c:v>
                </c:pt>
                <c:pt idx="5325">
                  <c:v>2762.0</c:v>
                </c:pt>
                <c:pt idx="5326">
                  <c:v>2763.0</c:v>
                </c:pt>
                <c:pt idx="5327">
                  <c:v>2764.0</c:v>
                </c:pt>
                <c:pt idx="5328">
                  <c:v>2765.0</c:v>
                </c:pt>
                <c:pt idx="5329">
                  <c:v>2765.0</c:v>
                </c:pt>
                <c:pt idx="5330">
                  <c:v>2765.0</c:v>
                </c:pt>
                <c:pt idx="5331">
                  <c:v>2765.0</c:v>
                </c:pt>
                <c:pt idx="5332">
                  <c:v>2765.0</c:v>
                </c:pt>
                <c:pt idx="5333">
                  <c:v>2766.0</c:v>
                </c:pt>
                <c:pt idx="5334">
                  <c:v>2767.0</c:v>
                </c:pt>
                <c:pt idx="5335">
                  <c:v>2768.0</c:v>
                </c:pt>
                <c:pt idx="5336">
                  <c:v>2769.0</c:v>
                </c:pt>
                <c:pt idx="5337">
                  <c:v>2769.0</c:v>
                </c:pt>
                <c:pt idx="5338">
                  <c:v>2769.0</c:v>
                </c:pt>
                <c:pt idx="5339">
                  <c:v>2769.0</c:v>
                </c:pt>
                <c:pt idx="5340">
                  <c:v>2769.0</c:v>
                </c:pt>
                <c:pt idx="5341">
                  <c:v>2769.0</c:v>
                </c:pt>
                <c:pt idx="5342">
                  <c:v>2769.0</c:v>
                </c:pt>
                <c:pt idx="5343">
                  <c:v>2770.0</c:v>
                </c:pt>
                <c:pt idx="5344">
                  <c:v>2771.0</c:v>
                </c:pt>
                <c:pt idx="5345">
                  <c:v>2771.0</c:v>
                </c:pt>
                <c:pt idx="5346">
                  <c:v>2771.0</c:v>
                </c:pt>
                <c:pt idx="5347">
                  <c:v>2771.0</c:v>
                </c:pt>
                <c:pt idx="5348">
                  <c:v>2771.0</c:v>
                </c:pt>
                <c:pt idx="5349">
                  <c:v>2771.0</c:v>
                </c:pt>
                <c:pt idx="5350">
                  <c:v>2771.0</c:v>
                </c:pt>
                <c:pt idx="5351">
                  <c:v>2771.0</c:v>
                </c:pt>
                <c:pt idx="5352">
                  <c:v>2771.0</c:v>
                </c:pt>
                <c:pt idx="5353">
                  <c:v>2772.0</c:v>
                </c:pt>
                <c:pt idx="5354">
                  <c:v>2772.0</c:v>
                </c:pt>
                <c:pt idx="5355">
                  <c:v>2773.0</c:v>
                </c:pt>
                <c:pt idx="5356">
                  <c:v>2774.0</c:v>
                </c:pt>
                <c:pt idx="5357">
                  <c:v>2774.0</c:v>
                </c:pt>
                <c:pt idx="5358">
                  <c:v>2775.0</c:v>
                </c:pt>
                <c:pt idx="5359">
                  <c:v>2776.0</c:v>
                </c:pt>
                <c:pt idx="5360">
                  <c:v>2777.0</c:v>
                </c:pt>
                <c:pt idx="5361">
                  <c:v>2778.0</c:v>
                </c:pt>
                <c:pt idx="5362">
                  <c:v>2779.0</c:v>
                </c:pt>
                <c:pt idx="5363">
                  <c:v>2779.0</c:v>
                </c:pt>
                <c:pt idx="5364">
                  <c:v>2779.0</c:v>
                </c:pt>
                <c:pt idx="5365">
                  <c:v>2779.0</c:v>
                </c:pt>
                <c:pt idx="5366">
                  <c:v>2780.0</c:v>
                </c:pt>
                <c:pt idx="5367">
                  <c:v>2780.0</c:v>
                </c:pt>
                <c:pt idx="5368">
                  <c:v>2780.0</c:v>
                </c:pt>
                <c:pt idx="5369">
                  <c:v>2780.0</c:v>
                </c:pt>
                <c:pt idx="5370">
                  <c:v>2781.0</c:v>
                </c:pt>
                <c:pt idx="5371">
                  <c:v>2781.0</c:v>
                </c:pt>
                <c:pt idx="5372">
                  <c:v>2781.0</c:v>
                </c:pt>
                <c:pt idx="5373">
                  <c:v>2781.0</c:v>
                </c:pt>
                <c:pt idx="5374">
                  <c:v>2781.0</c:v>
                </c:pt>
                <c:pt idx="5375">
                  <c:v>2781.0</c:v>
                </c:pt>
                <c:pt idx="5376">
                  <c:v>2781.0</c:v>
                </c:pt>
                <c:pt idx="5377">
                  <c:v>2782.0</c:v>
                </c:pt>
                <c:pt idx="5378">
                  <c:v>2782.0</c:v>
                </c:pt>
                <c:pt idx="5379">
                  <c:v>2782.0</c:v>
                </c:pt>
                <c:pt idx="5380">
                  <c:v>2783.0</c:v>
                </c:pt>
                <c:pt idx="5381">
                  <c:v>2783.0</c:v>
                </c:pt>
                <c:pt idx="5382">
                  <c:v>2783.0</c:v>
                </c:pt>
                <c:pt idx="5383">
                  <c:v>2783.0</c:v>
                </c:pt>
                <c:pt idx="5384">
                  <c:v>2783.0</c:v>
                </c:pt>
                <c:pt idx="5385">
                  <c:v>2783.0</c:v>
                </c:pt>
                <c:pt idx="5386">
                  <c:v>2784.0</c:v>
                </c:pt>
                <c:pt idx="5387">
                  <c:v>2785.0</c:v>
                </c:pt>
                <c:pt idx="5388">
                  <c:v>2786.0</c:v>
                </c:pt>
                <c:pt idx="5389">
                  <c:v>2787.0</c:v>
                </c:pt>
                <c:pt idx="5390">
                  <c:v>2787.0</c:v>
                </c:pt>
                <c:pt idx="5391">
                  <c:v>2788.0</c:v>
                </c:pt>
                <c:pt idx="5392">
                  <c:v>2788.0</c:v>
                </c:pt>
                <c:pt idx="5393">
                  <c:v>2789.0</c:v>
                </c:pt>
                <c:pt idx="5394">
                  <c:v>2790.0</c:v>
                </c:pt>
                <c:pt idx="5395">
                  <c:v>2790.0</c:v>
                </c:pt>
                <c:pt idx="5396">
                  <c:v>2790.0</c:v>
                </c:pt>
                <c:pt idx="5397">
                  <c:v>2790.0</c:v>
                </c:pt>
                <c:pt idx="5398">
                  <c:v>2790.0</c:v>
                </c:pt>
                <c:pt idx="5399">
                  <c:v>2791.0</c:v>
                </c:pt>
                <c:pt idx="5400">
                  <c:v>2791.0</c:v>
                </c:pt>
                <c:pt idx="5401">
                  <c:v>2791.0</c:v>
                </c:pt>
                <c:pt idx="5402">
                  <c:v>2791.0</c:v>
                </c:pt>
                <c:pt idx="5403">
                  <c:v>2792.0</c:v>
                </c:pt>
                <c:pt idx="5404">
                  <c:v>2792.0</c:v>
                </c:pt>
                <c:pt idx="5405">
                  <c:v>2792.0</c:v>
                </c:pt>
                <c:pt idx="5406">
                  <c:v>2792.0</c:v>
                </c:pt>
                <c:pt idx="5407">
                  <c:v>2793.0</c:v>
                </c:pt>
                <c:pt idx="5408">
                  <c:v>2794.0</c:v>
                </c:pt>
                <c:pt idx="5409">
                  <c:v>2795.0</c:v>
                </c:pt>
                <c:pt idx="5410">
                  <c:v>2795.0</c:v>
                </c:pt>
                <c:pt idx="5411">
                  <c:v>2795.0</c:v>
                </c:pt>
                <c:pt idx="5412">
                  <c:v>2796.0</c:v>
                </c:pt>
                <c:pt idx="5413">
                  <c:v>2796.0</c:v>
                </c:pt>
                <c:pt idx="5414">
                  <c:v>2797.0</c:v>
                </c:pt>
                <c:pt idx="5415">
                  <c:v>2798.0</c:v>
                </c:pt>
                <c:pt idx="5416">
                  <c:v>2798.0</c:v>
                </c:pt>
                <c:pt idx="5417">
                  <c:v>2798.0</c:v>
                </c:pt>
                <c:pt idx="5418">
                  <c:v>2799.0</c:v>
                </c:pt>
                <c:pt idx="5419">
                  <c:v>2800.0</c:v>
                </c:pt>
                <c:pt idx="5420">
                  <c:v>2800.0</c:v>
                </c:pt>
                <c:pt idx="5421">
                  <c:v>2800.0</c:v>
                </c:pt>
                <c:pt idx="5422">
                  <c:v>2800.0</c:v>
                </c:pt>
                <c:pt idx="5423">
                  <c:v>2800.0</c:v>
                </c:pt>
                <c:pt idx="5424">
                  <c:v>2800.0</c:v>
                </c:pt>
                <c:pt idx="5425">
                  <c:v>2800.0</c:v>
                </c:pt>
                <c:pt idx="5426">
                  <c:v>2801.0</c:v>
                </c:pt>
                <c:pt idx="5427">
                  <c:v>2801.0</c:v>
                </c:pt>
                <c:pt idx="5428">
                  <c:v>2801.0</c:v>
                </c:pt>
                <c:pt idx="5429">
                  <c:v>2801.0</c:v>
                </c:pt>
                <c:pt idx="5430">
                  <c:v>2802.0</c:v>
                </c:pt>
                <c:pt idx="5431">
                  <c:v>2802.0</c:v>
                </c:pt>
                <c:pt idx="5432">
                  <c:v>2803.0</c:v>
                </c:pt>
                <c:pt idx="5433">
                  <c:v>2803.0</c:v>
                </c:pt>
                <c:pt idx="5434">
                  <c:v>2804.0</c:v>
                </c:pt>
                <c:pt idx="5435">
                  <c:v>2805.0</c:v>
                </c:pt>
                <c:pt idx="5436">
                  <c:v>2806.0</c:v>
                </c:pt>
                <c:pt idx="5437">
                  <c:v>2807.0</c:v>
                </c:pt>
                <c:pt idx="5438">
                  <c:v>2807.0</c:v>
                </c:pt>
                <c:pt idx="5439">
                  <c:v>2808.0</c:v>
                </c:pt>
                <c:pt idx="5440">
                  <c:v>2808.0</c:v>
                </c:pt>
                <c:pt idx="5441">
                  <c:v>2808.0</c:v>
                </c:pt>
                <c:pt idx="5442">
                  <c:v>2808.0</c:v>
                </c:pt>
                <c:pt idx="5443">
                  <c:v>2808.0</c:v>
                </c:pt>
                <c:pt idx="5444">
                  <c:v>2808.0</c:v>
                </c:pt>
                <c:pt idx="5445">
                  <c:v>2808.0</c:v>
                </c:pt>
                <c:pt idx="5446">
                  <c:v>2808.0</c:v>
                </c:pt>
                <c:pt idx="5447">
                  <c:v>2808.0</c:v>
                </c:pt>
                <c:pt idx="5448">
                  <c:v>2808.0</c:v>
                </c:pt>
                <c:pt idx="5449">
                  <c:v>2808.0</c:v>
                </c:pt>
                <c:pt idx="5450">
                  <c:v>2808.0</c:v>
                </c:pt>
                <c:pt idx="5451">
                  <c:v>2808.0</c:v>
                </c:pt>
                <c:pt idx="5452">
                  <c:v>2808.0</c:v>
                </c:pt>
                <c:pt idx="5453">
                  <c:v>2808.0</c:v>
                </c:pt>
                <c:pt idx="5454">
                  <c:v>2808.0</c:v>
                </c:pt>
                <c:pt idx="5455">
                  <c:v>2808.0</c:v>
                </c:pt>
                <c:pt idx="5456">
                  <c:v>2808.0</c:v>
                </c:pt>
                <c:pt idx="5457">
                  <c:v>2808.0</c:v>
                </c:pt>
                <c:pt idx="5458">
                  <c:v>2808.0</c:v>
                </c:pt>
                <c:pt idx="5459">
                  <c:v>2808.0</c:v>
                </c:pt>
                <c:pt idx="5460">
                  <c:v>2809.0</c:v>
                </c:pt>
                <c:pt idx="5461">
                  <c:v>2810.0</c:v>
                </c:pt>
                <c:pt idx="5462">
                  <c:v>2811.0</c:v>
                </c:pt>
                <c:pt idx="5463">
                  <c:v>2812.0</c:v>
                </c:pt>
                <c:pt idx="5464">
                  <c:v>2813.0</c:v>
                </c:pt>
                <c:pt idx="5465">
                  <c:v>2814.0</c:v>
                </c:pt>
                <c:pt idx="5466">
                  <c:v>2814.0</c:v>
                </c:pt>
                <c:pt idx="5467">
                  <c:v>2815.0</c:v>
                </c:pt>
                <c:pt idx="5468">
                  <c:v>2816.0</c:v>
                </c:pt>
                <c:pt idx="5469">
                  <c:v>2817.0</c:v>
                </c:pt>
                <c:pt idx="5470">
                  <c:v>2818.0</c:v>
                </c:pt>
                <c:pt idx="5471">
                  <c:v>2819.0</c:v>
                </c:pt>
                <c:pt idx="5472">
                  <c:v>2820.0</c:v>
                </c:pt>
                <c:pt idx="5473">
                  <c:v>2821.0</c:v>
                </c:pt>
                <c:pt idx="5474">
                  <c:v>2821.0</c:v>
                </c:pt>
                <c:pt idx="5475">
                  <c:v>2822.0</c:v>
                </c:pt>
                <c:pt idx="5476">
                  <c:v>2823.0</c:v>
                </c:pt>
                <c:pt idx="5477">
                  <c:v>2824.0</c:v>
                </c:pt>
                <c:pt idx="5478">
                  <c:v>2825.0</c:v>
                </c:pt>
                <c:pt idx="5479">
                  <c:v>2826.0</c:v>
                </c:pt>
                <c:pt idx="5480">
                  <c:v>2827.0</c:v>
                </c:pt>
                <c:pt idx="5481">
                  <c:v>2827.0</c:v>
                </c:pt>
                <c:pt idx="5482">
                  <c:v>2828.0</c:v>
                </c:pt>
                <c:pt idx="5483">
                  <c:v>2828.0</c:v>
                </c:pt>
                <c:pt idx="5484">
                  <c:v>2828.0</c:v>
                </c:pt>
                <c:pt idx="5485">
                  <c:v>2829.0</c:v>
                </c:pt>
                <c:pt idx="5486">
                  <c:v>2830.0</c:v>
                </c:pt>
                <c:pt idx="5487">
                  <c:v>2830.0</c:v>
                </c:pt>
                <c:pt idx="5488">
                  <c:v>2831.0</c:v>
                </c:pt>
                <c:pt idx="5489">
                  <c:v>2832.0</c:v>
                </c:pt>
                <c:pt idx="5490">
                  <c:v>2833.0</c:v>
                </c:pt>
                <c:pt idx="5491">
                  <c:v>2834.0</c:v>
                </c:pt>
                <c:pt idx="5492">
                  <c:v>2835.0</c:v>
                </c:pt>
                <c:pt idx="5493">
                  <c:v>2836.0</c:v>
                </c:pt>
                <c:pt idx="5494">
                  <c:v>2837.0</c:v>
                </c:pt>
                <c:pt idx="5495">
                  <c:v>2838.0</c:v>
                </c:pt>
                <c:pt idx="5496">
                  <c:v>2839.0</c:v>
                </c:pt>
                <c:pt idx="5497">
                  <c:v>2839.0</c:v>
                </c:pt>
                <c:pt idx="5498">
                  <c:v>2839.0</c:v>
                </c:pt>
                <c:pt idx="5499">
                  <c:v>2839.0</c:v>
                </c:pt>
                <c:pt idx="5500">
                  <c:v>2839.0</c:v>
                </c:pt>
                <c:pt idx="5501">
                  <c:v>2839.0</c:v>
                </c:pt>
                <c:pt idx="5502">
                  <c:v>2839.0</c:v>
                </c:pt>
                <c:pt idx="5503">
                  <c:v>2840.0</c:v>
                </c:pt>
                <c:pt idx="5504">
                  <c:v>2841.0</c:v>
                </c:pt>
                <c:pt idx="5505">
                  <c:v>2842.0</c:v>
                </c:pt>
                <c:pt idx="5506">
                  <c:v>2843.0</c:v>
                </c:pt>
                <c:pt idx="5507">
                  <c:v>2843.0</c:v>
                </c:pt>
                <c:pt idx="5508">
                  <c:v>2843.0</c:v>
                </c:pt>
                <c:pt idx="5509">
                  <c:v>2844.0</c:v>
                </c:pt>
                <c:pt idx="5510">
                  <c:v>2845.0</c:v>
                </c:pt>
                <c:pt idx="5511">
                  <c:v>2845.0</c:v>
                </c:pt>
                <c:pt idx="5512">
                  <c:v>2846.0</c:v>
                </c:pt>
                <c:pt idx="5513">
                  <c:v>2846.0</c:v>
                </c:pt>
                <c:pt idx="5514">
                  <c:v>2846.0</c:v>
                </c:pt>
                <c:pt idx="5515">
                  <c:v>2846.0</c:v>
                </c:pt>
                <c:pt idx="5516">
                  <c:v>2847.0</c:v>
                </c:pt>
                <c:pt idx="5517">
                  <c:v>2848.0</c:v>
                </c:pt>
                <c:pt idx="5518">
                  <c:v>2848.0</c:v>
                </c:pt>
                <c:pt idx="5519">
                  <c:v>2849.0</c:v>
                </c:pt>
                <c:pt idx="5520">
                  <c:v>2850.0</c:v>
                </c:pt>
                <c:pt idx="5521">
                  <c:v>2850.0</c:v>
                </c:pt>
                <c:pt idx="5522">
                  <c:v>2850.0</c:v>
                </c:pt>
                <c:pt idx="5523">
                  <c:v>2851.0</c:v>
                </c:pt>
                <c:pt idx="5524">
                  <c:v>2852.0</c:v>
                </c:pt>
                <c:pt idx="5525">
                  <c:v>2853.0</c:v>
                </c:pt>
                <c:pt idx="5526">
                  <c:v>2853.0</c:v>
                </c:pt>
                <c:pt idx="5527">
                  <c:v>2854.0</c:v>
                </c:pt>
                <c:pt idx="5528">
                  <c:v>2854.0</c:v>
                </c:pt>
                <c:pt idx="5529">
                  <c:v>2855.0</c:v>
                </c:pt>
                <c:pt idx="5530">
                  <c:v>2856.0</c:v>
                </c:pt>
                <c:pt idx="5531">
                  <c:v>2857.0</c:v>
                </c:pt>
                <c:pt idx="5532">
                  <c:v>2858.0</c:v>
                </c:pt>
                <c:pt idx="5533">
                  <c:v>2858.0</c:v>
                </c:pt>
                <c:pt idx="5534">
                  <c:v>2859.0</c:v>
                </c:pt>
                <c:pt idx="5535">
                  <c:v>2860.0</c:v>
                </c:pt>
                <c:pt idx="5536">
                  <c:v>2861.0</c:v>
                </c:pt>
                <c:pt idx="5537">
                  <c:v>2861.0</c:v>
                </c:pt>
                <c:pt idx="5538">
                  <c:v>2862.0</c:v>
                </c:pt>
                <c:pt idx="5539">
                  <c:v>2862.0</c:v>
                </c:pt>
                <c:pt idx="5540">
                  <c:v>2862.0</c:v>
                </c:pt>
                <c:pt idx="5541">
                  <c:v>2862.0</c:v>
                </c:pt>
                <c:pt idx="5542">
                  <c:v>2863.0</c:v>
                </c:pt>
                <c:pt idx="5543">
                  <c:v>2864.0</c:v>
                </c:pt>
                <c:pt idx="5544">
                  <c:v>2864.0</c:v>
                </c:pt>
                <c:pt idx="5545">
                  <c:v>2865.0</c:v>
                </c:pt>
                <c:pt idx="5546">
                  <c:v>2865.0</c:v>
                </c:pt>
                <c:pt idx="5547">
                  <c:v>2865.0</c:v>
                </c:pt>
                <c:pt idx="5548">
                  <c:v>2866.0</c:v>
                </c:pt>
                <c:pt idx="5549">
                  <c:v>2866.0</c:v>
                </c:pt>
                <c:pt idx="5550">
                  <c:v>2866.0</c:v>
                </c:pt>
                <c:pt idx="5551">
                  <c:v>2867.0</c:v>
                </c:pt>
                <c:pt idx="5552">
                  <c:v>2868.0</c:v>
                </c:pt>
                <c:pt idx="5553">
                  <c:v>2868.0</c:v>
                </c:pt>
                <c:pt idx="5554">
                  <c:v>2869.0</c:v>
                </c:pt>
                <c:pt idx="5555">
                  <c:v>2869.0</c:v>
                </c:pt>
                <c:pt idx="5556">
                  <c:v>2869.0</c:v>
                </c:pt>
                <c:pt idx="5557">
                  <c:v>2869.0</c:v>
                </c:pt>
                <c:pt idx="5558">
                  <c:v>2869.0</c:v>
                </c:pt>
                <c:pt idx="5559">
                  <c:v>2869.0</c:v>
                </c:pt>
                <c:pt idx="5560">
                  <c:v>2869.0</c:v>
                </c:pt>
                <c:pt idx="5561">
                  <c:v>2869.0</c:v>
                </c:pt>
                <c:pt idx="5562">
                  <c:v>2869.0</c:v>
                </c:pt>
                <c:pt idx="5563">
                  <c:v>2869.0</c:v>
                </c:pt>
                <c:pt idx="5564">
                  <c:v>2870.0</c:v>
                </c:pt>
                <c:pt idx="5565">
                  <c:v>2871.0</c:v>
                </c:pt>
                <c:pt idx="5566">
                  <c:v>2871.0</c:v>
                </c:pt>
                <c:pt idx="5567">
                  <c:v>2871.0</c:v>
                </c:pt>
                <c:pt idx="5568">
                  <c:v>2871.0</c:v>
                </c:pt>
                <c:pt idx="5569">
                  <c:v>2872.0</c:v>
                </c:pt>
                <c:pt idx="5570">
                  <c:v>2873.0</c:v>
                </c:pt>
                <c:pt idx="5571">
                  <c:v>2874.0</c:v>
                </c:pt>
                <c:pt idx="5572">
                  <c:v>2875.0</c:v>
                </c:pt>
                <c:pt idx="5573">
                  <c:v>2876.0</c:v>
                </c:pt>
                <c:pt idx="5574">
                  <c:v>2877.0</c:v>
                </c:pt>
                <c:pt idx="5575">
                  <c:v>2878.0</c:v>
                </c:pt>
                <c:pt idx="5576">
                  <c:v>2878.0</c:v>
                </c:pt>
                <c:pt idx="5577">
                  <c:v>2879.0</c:v>
                </c:pt>
                <c:pt idx="5578">
                  <c:v>2879.0</c:v>
                </c:pt>
                <c:pt idx="5579">
                  <c:v>2879.0</c:v>
                </c:pt>
                <c:pt idx="5580">
                  <c:v>2880.0</c:v>
                </c:pt>
                <c:pt idx="5581">
                  <c:v>2881.0</c:v>
                </c:pt>
                <c:pt idx="5582">
                  <c:v>2882.0</c:v>
                </c:pt>
                <c:pt idx="5583">
                  <c:v>2883.0</c:v>
                </c:pt>
                <c:pt idx="5584">
                  <c:v>2884.0</c:v>
                </c:pt>
                <c:pt idx="5585">
                  <c:v>2884.0</c:v>
                </c:pt>
                <c:pt idx="5586">
                  <c:v>2885.0</c:v>
                </c:pt>
                <c:pt idx="5587">
                  <c:v>2885.0</c:v>
                </c:pt>
                <c:pt idx="5588">
                  <c:v>2886.0</c:v>
                </c:pt>
                <c:pt idx="5589">
                  <c:v>2887.0</c:v>
                </c:pt>
                <c:pt idx="5590">
                  <c:v>2888.0</c:v>
                </c:pt>
                <c:pt idx="5591">
                  <c:v>2888.0</c:v>
                </c:pt>
                <c:pt idx="5592">
                  <c:v>2888.0</c:v>
                </c:pt>
                <c:pt idx="5593">
                  <c:v>2888.0</c:v>
                </c:pt>
                <c:pt idx="5594">
                  <c:v>2889.0</c:v>
                </c:pt>
                <c:pt idx="5595">
                  <c:v>2889.0</c:v>
                </c:pt>
                <c:pt idx="5596">
                  <c:v>2889.0</c:v>
                </c:pt>
                <c:pt idx="5597">
                  <c:v>2889.0</c:v>
                </c:pt>
                <c:pt idx="5598">
                  <c:v>2890.0</c:v>
                </c:pt>
                <c:pt idx="5599">
                  <c:v>2890.0</c:v>
                </c:pt>
                <c:pt idx="5600">
                  <c:v>2891.0</c:v>
                </c:pt>
                <c:pt idx="5601">
                  <c:v>2891.0</c:v>
                </c:pt>
                <c:pt idx="5602">
                  <c:v>2891.0</c:v>
                </c:pt>
                <c:pt idx="5603">
                  <c:v>2891.0</c:v>
                </c:pt>
                <c:pt idx="5604">
                  <c:v>2891.0</c:v>
                </c:pt>
                <c:pt idx="5605">
                  <c:v>2891.0</c:v>
                </c:pt>
                <c:pt idx="5606">
                  <c:v>2891.0</c:v>
                </c:pt>
                <c:pt idx="5607">
                  <c:v>2891.0</c:v>
                </c:pt>
                <c:pt idx="5608">
                  <c:v>2891.0</c:v>
                </c:pt>
                <c:pt idx="5609">
                  <c:v>2891.0</c:v>
                </c:pt>
                <c:pt idx="5610">
                  <c:v>2892.0</c:v>
                </c:pt>
                <c:pt idx="5611">
                  <c:v>2892.0</c:v>
                </c:pt>
                <c:pt idx="5612">
                  <c:v>2893.0</c:v>
                </c:pt>
                <c:pt idx="5613">
                  <c:v>2894.0</c:v>
                </c:pt>
                <c:pt idx="5614">
                  <c:v>2895.0</c:v>
                </c:pt>
                <c:pt idx="5615">
                  <c:v>2896.0</c:v>
                </c:pt>
                <c:pt idx="5616">
                  <c:v>2897.0</c:v>
                </c:pt>
                <c:pt idx="5617">
                  <c:v>2898.0</c:v>
                </c:pt>
                <c:pt idx="5618">
                  <c:v>2899.0</c:v>
                </c:pt>
                <c:pt idx="5619">
                  <c:v>2900.0</c:v>
                </c:pt>
                <c:pt idx="5620">
                  <c:v>2901.0</c:v>
                </c:pt>
                <c:pt idx="5621">
                  <c:v>2902.0</c:v>
                </c:pt>
                <c:pt idx="5622">
                  <c:v>2903.0</c:v>
                </c:pt>
                <c:pt idx="5623">
                  <c:v>2904.0</c:v>
                </c:pt>
                <c:pt idx="5624">
                  <c:v>2905.0</c:v>
                </c:pt>
                <c:pt idx="5625">
                  <c:v>2905.0</c:v>
                </c:pt>
                <c:pt idx="5626">
                  <c:v>2905.0</c:v>
                </c:pt>
                <c:pt idx="5627">
                  <c:v>2906.0</c:v>
                </c:pt>
                <c:pt idx="5628">
                  <c:v>2907.0</c:v>
                </c:pt>
                <c:pt idx="5629">
                  <c:v>2908.0</c:v>
                </c:pt>
                <c:pt idx="5630">
                  <c:v>2909.0</c:v>
                </c:pt>
                <c:pt idx="5631">
                  <c:v>2909.0</c:v>
                </c:pt>
                <c:pt idx="5632">
                  <c:v>2910.0</c:v>
                </c:pt>
                <c:pt idx="5633">
                  <c:v>2911.0</c:v>
                </c:pt>
                <c:pt idx="5634">
                  <c:v>2911.0</c:v>
                </c:pt>
                <c:pt idx="5635">
                  <c:v>2911.0</c:v>
                </c:pt>
                <c:pt idx="5636">
                  <c:v>2911.0</c:v>
                </c:pt>
                <c:pt idx="5637">
                  <c:v>2911.0</c:v>
                </c:pt>
                <c:pt idx="5638">
                  <c:v>2911.0</c:v>
                </c:pt>
                <c:pt idx="5639">
                  <c:v>2911.0</c:v>
                </c:pt>
                <c:pt idx="5640">
                  <c:v>2911.0</c:v>
                </c:pt>
                <c:pt idx="5641">
                  <c:v>2911.0</c:v>
                </c:pt>
                <c:pt idx="5642">
                  <c:v>2911.0</c:v>
                </c:pt>
                <c:pt idx="5643">
                  <c:v>2912.0</c:v>
                </c:pt>
                <c:pt idx="5644">
                  <c:v>2912.0</c:v>
                </c:pt>
                <c:pt idx="5645">
                  <c:v>2912.0</c:v>
                </c:pt>
                <c:pt idx="5646">
                  <c:v>2912.0</c:v>
                </c:pt>
                <c:pt idx="5647">
                  <c:v>2912.0</c:v>
                </c:pt>
                <c:pt idx="5648">
                  <c:v>2913.0</c:v>
                </c:pt>
                <c:pt idx="5649">
                  <c:v>2914.0</c:v>
                </c:pt>
                <c:pt idx="5650">
                  <c:v>2915.0</c:v>
                </c:pt>
                <c:pt idx="5651">
                  <c:v>2916.0</c:v>
                </c:pt>
                <c:pt idx="5652">
                  <c:v>2917.0</c:v>
                </c:pt>
                <c:pt idx="5653">
                  <c:v>2918.0</c:v>
                </c:pt>
                <c:pt idx="5654">
                  <c:v>2918.0</c:v>
                </c:pt>
                <c:pt idx="5655">
                  <c:v>2918.0</c:v>
                </c:pt>
                <c:pt idx="5656">
                  <c:v>2918.0</c:v>
                </c:pt>
                <c:pt idx="5657">
                  <c:v>2918.0</c:v>
                </c:pt>
                <c:pt idx="5658">
                  <c:v>2918.0</c:v>
                </c:pt>
                <c:pt idx="5659">
                  <c:v>2918.0</c:v>
                </c:pt>
                <c:pt idx="5660">
                  <c:v>2918.0</c:v>
                </c:pt>
                <c:pt idx="5661">
                  <c:v>2919.0</c:v>
                </c:pt>
                <c:pt idx="5662">
                  <c:v>2919.0</c:v>
                </c:pt>
                <c:pt idx="5663">
                  <c:v>2920.0</c:v>
                </c:pt>
                <c:pt idx="5664">
                  <c:v>2920.0</c:v>
                </c:pt>
                <c:pt idx="5665">
                  <c:v>2921.0</c:v>
                </c:pt>
                <c:pt idx="5666">
                  <c:v>2922.0</c:v>
                </c:pt>
                <c:pt idx="5667">
                  <c:v>2922.0</c:v>
                </c:pt>
                <c:pt idx="5668">
                  <c:v>2922.0</c:v>
                </c:pt>
                <c:pt idx="5669">
                  <c:v>2922.0</c:v>
                </c:pt>
                <c:pt idx="5670">
                  <c:v>2923.0</c:v>
                </c:pt>
                <c:pt idx="5671">
                  <c:v>2923.0</c:v>
                </c:pt>
                <c:pt idx="5672">
                  <c:v>2924.0</c:v>
                </c:pt>
                <c:pt idx="5673">
                  <c:v>2924.0</c:v>
                </c:pt>
                <c:pt idx="5674">
                  <c:v>2925.0</c:v>
                </c:pt>
                <c:pt idx="5675">
                  <c:v>2926.0</c:v>
                </c:pt>
                <c:pt idx="5676">
                  <c:v>2927.0</c:v>
                </c:pt>
                <c:pt idx="5677">
                  <c:v>2928.0</c:v>
                </c:pt>
                <c:pt idx="5678">
                  <c:v>2929.0</c:v>
                </c:pt>
                <c:pt idx="5679">
                  <c:v>2929.0</c:v>
                </c:pt>
                <c:pt idx="5680">
                  <c:v>2929.0</c:v>
                </c:pt>
                <c:pt idx="5681">
                  <c:v>2930.0</c:v>
                </c:pt>
                <c:pt idx="5682">
                  <c:v>2930.0</c:v>
                </c:pt>
                <c:pt idx="5683">
                  <c:v>2931.0</c:v>
                </c:pt>
                <c:pt idx="5684">
                  <c:v>2931.0</c:v>
                </c:pt>
                <c:pt idx="5685">
                  <c:v>2931.0</c:v>
                </c:pt>
                <c:pt idx="5686">
                  <c:v>2931.0</c:v>
                </c:pt>
                <c:pt idx="5687">
                  <c:v>2931.0</c:v>
                </c:pt>
                <c:pt idx="5688">
                  <c:v>2931.0</c:v>
                </c:pt>
                <c:pt idx="5689">
                  <c:v>2931.0</c:v>
                </c:pt>
                <c:pt idx="5690">
                  <c:v>2931.0</c:v>
                </c:pt>
                <c:pt idx="5691">
                  <c:v>2931.0</c:v>
                </c:pt>
                <c:pt idx="5692">
                  <c:v>2931.0</c:v>
                </c:pt>
                <c:pt idx="5693">
                  <c:v>2932.0</c:v>
                </c:pt>
                <c:pt idx="5694">
                  <c:v>2933.0</c:v>
                </c:pt>
                <c:pt idx="5695">
                  <c:v>2933.0</c:v>
                </c:pt>
                <c:pt idx="5696">
                  <c:v>2933.0</c:v>
                </c:pt>
                <c:pt idx="5697">
                  <c:v>2933.0</c:v>
                </c:pt>
                <c:pt idx="5698">
                  <c:v>2934.0</c:v>
                </c:pt>
                <c:pt idx="5699">
                  <c:v>2935.0</c:v>
                </c:pt>
                <c:pt idx="5700">
                  <c:v>2936.0</c:v>
                </c:pt>
                <c:pt idx="5701">
                  <c:v>2937.0</c:v>
                </c:pt>
                <c:pt idx="5702">
                  <c:v>2937.0</c:v>
                </c:pt>
                <c:pt idx="5703">
                  <c:v>2937.0</c:v>
                </c:pt>
                <c:pt idx="5704">
                  <c:v>2937.0</c:v>
                </c:pt>
                <c:pt idx="5705">
                  <c:v>2937.0</c:v>
                </c:pt>
                <c:pt idx="5706">
                  <c:v>2937.0</c:v>
                </c:pt>
                <c:pt idx="5707">
                  <c:v>2937.0</c:v>
                </c:pt>
                <c:pt idx="5708">
                  <c:v>2937.0</c:v>
                </c:pt>
                <c:pt idx="5709">
                  <c:v>2938.0</c:v>
                </c:pt>
                <c:pt idx="5710">
                  <c:v>2939.0</c:v>
                </c:pt>
                <c:pt idx="5711">
                  <c:v>2939.0</c:v>
                </c:pt>
                <c:pt idx="5712">
                  <c:v>2939.0</c:v>
                </c:pt>
                <c:pt idx="5713">
                  <c:v>2939.0</c:v>
                </c:pt>
                <c:pt idx="5714">
                  <c:v>2939.0</c:v>
                </c:pt>
                <c:pt idx="5715">
                  <c:v>2939.0</c:v>
                </c:pt>
                <c:pt idx="5716">
                  <c:v>2939.0</c:v>
                </c:pt>
                <c:pt idx="5717">
                  <c:v>2939.0</c:v>
                </c:pt>
                <c:pt idx="5718">
                  <c:v>2939.0</c:v>
                </c:pt>
                <c:pt idx="5719">
                  <c:v>2939.0</c:v>
                </c:pt>
                <c:pt idx="5720">
                  <c:v>2939.0</c:v>
                </c:pt>
                <c:pt idx="5721">
                  <c:v>2939.0</c:v>
                </c:pt>
                <c:pt idx="5722">
                  <c:v>2939.0</c:v>
                </c:pt>
                <c:pt idx="5723">
                  <c:v>2939.0</c:v>
                </c:pt>
                <c:pt idx="5724">
                  <c:v>2939.0</c:v>
                </c:pt>
                <c:pt idx="5725">
                  <c:v>2939.0</c:v>
                </c:pt>
                <c:pt idx="5726">
                  <c:v>2939.0</c:v>
                </c:pt>
                <c:pt idx="5727">
                  <c:v>2940.0</c:v>
                </c:pt>
                <c:pt idx="5728">
                  <c:v>2941.0</c:v>
                </c:pt>
                <c:pt idx="5729">
                  <c:v>2941.0</c:v>
                </c:pt>
                <c:pt idx="5730">
                  <c:v>2942.0</c:v>
                </c:pt>
                <c:pt idx="5731">
                  <c:v>2943.0</c:v>
                </c:pt>
                <c:pt idx="5732">
                  <c:v>2944.0</c:v>
                </c:pt>
                <c:pt idx="5733">
                  <c:v>2945.0</c:v>
                </c:pt>
                <c:pt idx="5734">
                  <c:v>2946.0</c:v>
                </c:pt>
                <c:pt idx="5735">
                  <c:v>2947.0</c:v>
                </c:pt>
                <c:pt idx="5736">
                  <c:v>2948.0</c:v>
                </c:pt>
                <c:pt idx="5737">
                  <c:v>2948.0</c:v>
                </c:pt>
                <c:pt idx="5738">
                  <c:v>2948.0</c:v>
                </c:pt>
                <c:pt idx="5739">
                  <c:v>2948.0</c:v>
                </c:pt>
                <c:pt idx="5740">
                  <c:v>2948.0</c:v>
                </c:pt>
                <c:pt idx="5741">
                  <c:v>2949.0</c:v>
                </c:pt>
                <c:pt idx="5742">
                  <c:v>2949.0</c:v>
                </c:pt>
                <c:pt idx="5743">
                  <c:v>2949.0</c:v>
                </c:pt>
                <c:pt idx="5744">
                  <c:v>2949.0</c:v>
                </c:pt>
                <c:pt idx="5745">
                  <c:v>2949.0</c:v>
                </c:pt>
                <c:pt idx="5746">
                  <c:v>2950.0</c:v>
                </c:pt>
                <c:pt idx="5747">
                  <c:v>2950.0</c:v>
                </c:pt>
                <c:pt idx="5748">
                  <c:v>2951.0</c:v>
                </c:pt>
                <c:pt idx="5749">
                  <c:v>2951.0</c:v>
                </c:pt>
                <c:pt idx="5750">
                  <c:v>2952.0</c:v>
                </c:pt>
                <c:pt idx="5751">
                  <c:v>2953.0</c:v>
                </c:pt>
                <c:pt idx="5752">
                  <c:v>2954.0</c:v>
                </c:pt>
                <c:pt idx="5753">
                  <c:v>2955.0</c:v>
                </c:pt>
                <c:pt idx="5754">
                  <c:v>2956.0</c:v>
                </c:pt>
                <c:pt idx="5755">
                  <c:v>2957.0</c:v>
                </c:pt>
                <c:pt idx="5756">
                  <c:v>2958.0</c:v>
                </c:pt>
                <c:pt idx="5757">
                  <c:v>2958.0</c:v>
                </c:pt>
                <c:pt idx="5758">
                  <c:v>2958.0</c:v>
                </c:pt>
                <c:pt idx="5759">
                  <c:v>2959.0</c:v>
                </c:pt>
                <c:pt idx="5760">
                  <c:v>2960.0</c:v>
                </c:pt>
                <c:pt idx="5761">
                  <c:v>2960.0</c:v>
                </c:pt>
                <c:pt idx="5762">
                  <c:v>2961.0</c:v>
                </c:pt>
                <c:pt idx="5763">
                  <c:v>2962.0</c:v>
                </c:pt>
                <c:pt idx="5764">
                  <c:v>2962.0</c:v>
                </c:pt>
                <c:pt idx="5765">
                  <c:v>2963.0</c:v>
                </c:pt>
                <c:pt idx="5766">
                  <c:v>2964.0</c:v>
                </c:pt>
                <c:pt idx="5767">
                  <c:v>2965.0</c:v>
                </c:pt>
                <c:pt idx="5768">
                  <c:v>2966.0</c:v>
                </c:pt>
                <c:pt idx="5769">
                  <c:v>2967.0</c:v>
                </c:pt>
                <c:pt idx="5770">
                  <c:v>2968.0</c:v>
                </c:pt>
                <c:pt idx="5771">
                  <c:v>2969.0</c:v>
                </c:pt>
                <c:pt idx="5772">
                  <c:v>2970.0</c:v>
                </c:pt>
                <c:pt idx="5773">
                  <c:v>2970.0</c:v>
                </c:pt>
                <c:pt idx="5774">
                  <c:v>2970.0</c:v>
                </c:pt>
                <c:pt idx="5775">
                  <c:v>2971.0</c:v>
                </c:pt>
                <c:pt idx="5776">
                  <c:v>2972.0</c:v>
                </c:pt>
                <c:pt idx="5777">
                  <c:v>2973.0</c:v>
                </c:pt>
                <c:pt idx="5778">
                  <c:v>2974.0</c:v>
                </c:pt>
                <c:pt idx="5779">
                  <c:v>2975.0</c:v>
                </c:pt>
                <c:pt idx="5780">
                  <c:v>2976.0</c:v>
                </c:pt>
                <c:pt idx="5781">
                  <c:v>2977.0</c:v>
                </c:pt>
                <c:pt idx="5782">
                  <c:v>2978.0</c:v>
                </c:pt>
                <c:pt idx="5783">
                  <c:v>2979.0</c:v>
                </c:pt>
                <c:pt idx="5784">
                  <c:v>2980.0</c:v>
                </c:pt>
                <c:pt idx="5785">
                  <c:v>2981.0</c:v>
                </c:pt>
                <c:pt idx="5786">
                  <c:v>2982.0</c:v>
                </c:pt>
                <c:pt idx="5787">
                  <c:v>2983.0</c:v>
                </c:pt>
                <c:pt idx="5788">
                  <c:v>2984.0</c:v>
                </c:pt>
                <c:pt idx="5789">
                  <c:v>2985.0</c:v>
                </c:pt>
                <c:pt idx="5790">
                  <c:v>2986.0</c:v>
                </c:pt>
                <c:pt idx="5791">
                  <c:v>2987.0</c:v>
                </c:pt>
                <c:pt idx="5792">
                  <c:v>2988.0</c:v>
                </c:pt>
                <c:pt idx="5793">
                  <c:v>2988.0</c:v>
                </c:pt>
                <c:pt idx="5794">
                  <c:v>2988.0</c:v>
                </c:pt>
                <c:pt idx="5795">
                  <c:v>2988.0</c:v>
                </c:pt>
                <c:pt idx="5796">
                  <c:v>2989.0</c:v>
                </c:pt>
                <c:pt idx="5797">
                  <c:v>2989.0</c:v>
                </c:pt>
                <c:pt idx="5798">
                  <c:v>2989.0</c:v>
                </c:pt>
                <c:pt idx="5799">
                  <c:v>2989.0</c:v>
                </c:pt>
                <c:pt idx="5800">
                  <c:v>2989.0</c:v>
                </c:pt>
                <c:pt idx="5801">
                  <c:v>2989.0</c:v>
                </c:pt>
                <c:pt idx="5802">
                  <c:v>2990.0</c:v>
                </c:pt>
                <c:pt idx="5803">
                  <c:v>2990.0</c:v>
                </c:pt>
                <c:pt idx="5804">
                  <c:v>2991.0</c:v>
                </c:pt>
                <c:pt idx="5805">
                  <c:v>2992.0</c:v>
                </c:pt>
                <c:pt idx="5806">
                  <c:v>2993.0</c:v>
                </c:pt>
                <c:pt idx="5807">
                  <c:v>2993.0</c:v>
                </c:pt>
                <c:pt idx="5808">
                  <c:v>2993.0</c:v>
                </c:pt>
                <c:pt idx="5809">
                  <c:v>2994.0</c:v>
                </c:pt>
                <c:pt idx="5810">
                  <c:v>2994.0</c:v>
                </c:pt>
                <c:pt idx="5811">
                  <c:v>2994.0</c:v>
                </c:pt>
                <c:pt idx="5812">
                  <c:v>2994.0</c:v>
                </c:pt>
                <c:pt idx="5813">
                  <c:v>2995.0</c:v>
                </c:pt>
                <c:pt idx="5814">
                  <c:v>2996.0</c:v>
                </c:pt>
                <c:pt idx="5815">
                  <c:v>2996.0</c:v>
                </c:pt>
                <c:pt idx="5816">
                  <c:v>2996.0</c:v>
                </c:pt>
                <c:pt idx="5817">
                  <c:v>2997.0</c:v>
                </c:pt>
                <c:pt idx="5818">
                  <c:v>2998.0</c:v>
                </c:pt>
                <c:pt idx="5819">
                  <c:v>2999.0</c:v>
                </c:pt>
                <c:pt idx="5820">
                  <c:v>3000.0</c:v>
                </c:pt>
                <c:pt idx="5821">
                  <c:v>3000.0</c:v>
                </c:pt>
                <c:pt idx="5822">
                  <c:v>3001.0</c:v>
                </c:pt>
                <c:pt idx="5823">
                  <c:v>3002.0</c:v>
                </c:pt>
                <c:pt idx="5824">
                  <c:v>3003.0</c:v>
                </c:pt>
                <c:pt idx="5825">
                  <c:v>3004.0</c:v>
                </c:pt>
                <c:pt idx="5826">
                  <c:v>3005.0</c:v>
                </c:pt>
                <c:pt idx="5827">
                  <c:v>3006.0</c:v>
                </c:pt>
                <c:pt idx="5828">
                  <c:v>3007.0</c:v>
                </c:pt>
                <c:pt idx="5829">
                  <c:v>3008.0</c:v>
                </c:pt>
                <c:pt idx="5830">
                  <c:v>3009.0</c:v>
                </c:pt>
                <c:pt idx="5831">
                  <c:v>3010.0</c:v>
                </c:pt>
                <c:pt idx="5832">
                  <c:v>3011.0</c:v>
                </c:pt>
                <c:pt idx="5833">
                  <c:v>3012.0</c:v>
                </c:pt>
                <c:pt idx="5834">
                  <c:v>3013.0</c:v>
                </c:pt>
                <c:pt idx="5835">
                  <c:v>3014.0</c:v>
                </c:pt>
                <c:pt idx="5836">
                  <c:v>3014.0</c:v>
                </c:pt>
                <c:pt idx="5837">
                  <c:v>3015.0</c:v>
                </c:pt>
                <c:pt idx="5838">
                  <c:v>3015.0</c:v>
                </c:pt>
                <c:pt idx="5839">
                  <c:v>3015.0</c:v>
                </c:pt>
                <c:pt idx="5840">
                  <c:v>3015.0</c:v>
                </c:pt>
                <c:pt idx="5841">
                  <c:v>3015.0</c:v>
                </c:pt>
                <c:pt idx="5842">
                  <c:v>3016.0</c:v>
                </c:pt>
                <c:pt idx="5843">
                  <c:v>3016.0</c:v>
                </c:pt>
                <c:pt idx="5844">
                  <c:v>3017.0</c:v>
                </c:pt>
                <c:pt idx="5845">
                  <c:v>3017.0</c:v>
                </c:pt>
                <c:pt idx="5846">
                  <c:v>3017.0</c:v>
                </c:pt>
                <c:pt idx="5847">
                  <c:v>3018.0</c:v>
                </c:pt>
                <c:pt idx="5848">
                  <c:v>3019.0</c:v>
                </c:pt>
                <c:pt idx="5849">
                  <c:v>3019.0</c:v>
                </c:pt>
                <c:pt idx="5850">
                  <c:v>3019.0</c:v>
                </c:pt>
                <c:pt idx="5851">
                  <c:v>3019.0</c:v>
                </c:pt>
                <c:pt idx="5852">
                  <c:v>3020.0</c:v>
                </c:pt>
                <c:pt idx="5853">
                  <c:v>3021.0</c:v>
                </c:pt>
                <c:pt idx="5854">
                  <c:v>3021.0</c:v>
                </c:pt>
                <c:pt idx="5855">
                  <c:v>3021.0</c:v>
                </c:pt>
                <c:pt idx="5856">
                  <c:v>3022.0</c:v>
                </c:pt>
                <c:pt idx="5857">
                  <c:v>3022.0</c:v>
                </c:pt>
                <c:pt idx="5858">
                  <c:v>3022.0</c:v>
                </c:pt>
                <c:pt idx="5859">
                  <c:v>3023.0</c:v>
                </c:pt>
                <c:pt idx="5860">
                  <c:v>3024.0</c:v>
                </c:pt>
                <c:pt idx="5861">
                  <c:v>3024.0</c:v>
                </c:pt>
                <c:pt idx="5862">
                  <c:v>3025.0</c:v>
                </c:pt>
                <c:pt idx="5863">
                  <c:v>3026.0</c:v>
                </c:pt>
                <c:pt idx="5864">
                  <c:v>3027.0</c:v>
                </c:pt>
                <c:pt idx="5865">
                  <c:v>3027.0</c:v>
                </c:pt>
                <c:pt idx="5866">
                  <c:v>3027.0</c:v>
                </c:pt>
                <c:pt idx="5867">
                  <c:v>3027.0</c:v>
                </c:pt>
                <c:pt idx="5868">
                  <c:v>3027.0</c:v>
                </c:pt>
                <c:pt idx="5869">
                  <c:v>3028.0</c:v>
                </c:pt>
                <c:pt idx="5870">
                  <c:v>3028.0</c:v>
                </c:pt>
                <c:pt idx="5871">
                  <c:v>3028.0</c:v>
                </c:pt>
                <c:pt idx="5872">
                  <c:v>3029.0</c:v>
                </c:pt>
                <c:pt idx="5873">
                  <c:v>3029.0</c:v>
                </c:pt>
                <c:pt idx="5874">
                  <c:v>3030.0</c:v>
                </c:pt>
                <c:pt idx="5875">
                  <c:v>3030.0</c:v>
                </c:pt>
                <c:pt idx="5876">
                  <c:v>3030.0</c:v>
                </c:pt>
                <c:pt idx="5877">
                  <c:v>3030.0</c:v>
                </c:pt>
                <c:pt idx="5878">
                  <c:v>3030.0</c:v>
                </c:pt>
                <c:pt idx="5879">
                  <c:v>3030.0</c:v>
                </c:pt>
                <c:pt idx="5880">
                  <c:v>3030.0</c:v>
                </c:pt>
                <c:pt idx="5881">
                  <c:v>3031.0</c:v>
                </c:pt>
                <c:pt idx="5882">
                  <c:v>3031.0</c:v>
                </c:pt>
                <c:pt idx="5883">
                  <c:v>3032.0</c:v>
                </c:pt>
                <c:pt idx="5884">
                  <c:v>3033.0</c:v>
                </c:pt>
                <c:pt idx="5885">
                  <c:v>3033.0</c:v>
                </c:pt>
                <c:pt idx="5886">
                  <c:v>3033.0</c:v>
                </c:pt>
                <c:pt idx="5887">
                  <c:v>3033.0</c:v>
                </c:pt>
                <c:pt idx="5888">
                  <c:v>3033.0</c:v>
                </c:pt>
                <c:pt idx="5889">
                  <c:v>3034.0</c:v>
                </c:pt>
                <c:pt idx="5890">
                  <c:v>3035.0</c:v>
                </c:pt>
                <c:pt idx="5891">
                  <c:v>3036.0</c:v>
                </c:pt>
                <c:pt idx="5892">
                  <c:v>3036.0</c:v>
                </c:pt>
                <c:pt idx="5893">
                  <c:v>3036.0</c:v>
                </c:pt>
                <c:pt idx="5894">
                  <c:v>3036.0</c:v>
                </c:pt>
                <c:pt idx="5895">
                  <c:v>3037.0</c:v>
                </c:pt>
                <c:pt idx="5896">
                  <c:v>3037.0</c:v>
                </c:pt>
                <c:pt idx="5897">
                  <c:v>3038.0</c:v>
                </c:pt>
                <c:pt idx="5898">
                  <c:v>3039.0</c:v>
                </c:pt>
                <c:pt idx="5899">
                  <c:v>3040.0</c:v>
                </c:pt>
                <c:pt idx="5900">
                  <c:v>3040.0</c:v>
                </c:pt>
                <c:pt idx="5901">
                  <c:v>3040.0</c:v>
                </c:pt>
                <c:pt idx="5902">
                  <c:v>3041.0</c:v>
                </c:pt>
                <c:pt idx="5903">
                  <c:v>3042.0</c:v>
                </c:pt>
                <c:pt idx="5904">
                  <c:v>3043.0</c:v>
                </c:pt>
                <c:pt idx="5905">
                  <c:v>3044.0</c:v>
                </c:pt>
                <c:pt idx="5906">
                  <c:v>3045.0</c:v>
                </c:pt>
                <c:pt idx="5907">
                  <c:v>3046.0</c:v>
                </c:pt>
                <c:pt idx="5908">
                  <c:v>3047.0</c:v>
                </c:pt>
                <c:pt idx="5909">
                  <c:v>3048.0</c:v>
                </c:pt>
                <c:pt idx="5910">
                  <c:v>3049.0</c:v>
                </c:pt>
                <c:pt idx="5911">
                  <c:v>3050.0</c:v>
                </c:pt>
                <c:pt idx="5912">
                  <c:v>3050.0</c:v>
                </c:pt>
                <c:pt idx="5913">
                  <c:v>3050.0</c:v>
                </c:pt>
                <c:pt idx="5914">
                  <c:v>3050.0</c:v>
                </c:pt>
                <c:pt idx="5915">
                  <c:v>3051.0</c:v>
                </c:pt>
                <c:pt idx="5916">
                  <c:v>3051.0</c:v>
                </c:pt>
                <c:pt idx="5917">
                  <c:v>3052.0</c:v>
                </c:pt>
                <c:pt idx="5918">
                  <c:v>3052.0</c:v>
                </c:pt>
                <c:pt idx="5919">
                  <c:v>3052.0</c:v>
                </c:pt>
                <c:pt idx="5920">
                  <c:v>3052.0</c:v>
                </c:pt>
                <c:pt idx="5921">
                  <c:v>3052.0</c:v>
                </c:pt>
                <c:pt idx="5922">
                  <c:v>3052.0</c:v>
                </c:pt>
                <c:pt idx="5923">
                  <c:v>3052.0</c:v>
                </c:pt>
                <c:pt idx="5924">
                  <c:v>3053.0</c:v>
                </c:pt>
                <c:pt idx="5925">
                  <c:v>3053.0</c:v>
                </c:pt>
                <c:pt idx="5926">
                  <c:v>3054.0</c:v>
                </c:pt>
                <c:pt idx="5927">
                  <c:v>3054.0</c:v>
                </c:pt>
                <c:pt idx="5928">
                  <c:v>3054.0</c:v>
                </c:pt>
                <c:pt idx="5929">
                  <c:v>3054.0</c:v>
                </c:pt>
                <c:pt idx="5930">
                  <c:v>3055.0</c:v>
                </c:pt>
                <c:pt idx="5931">
                  <c:v>3056.0</c:v>
                </c:pt>
                <c:pt idx="5932">
                  <c:v>3056.0</c:v>
                </c:pt>
                <c:pt idx="5933">
                  <c:v>3057.0</c:v>
                </c:pt>
                <c:pt idx="5934">
                  <c:v>3057.0</c:v>
                </c:pt>
                <c:pt idx="5935">
                  <c:v>3057.0</c:v>
                </c:pt>
                <c:pt idx="5936">
                  <c:v>3058.0</c:v>
                </c:pt>
                <c:pt idx="5937">
                  <c:v>3058.0</c:v>
                </c:pt>
                <c:pt idx="5938">
                  <c:v>3058.0</c:v>
                </c:pt>
                <c:pt idx="5939">
                  <c:v>3058.0</c:v>
                </c:pt>
                <c:pt idx="5940">
                  <c:v>3058.0</c:v>
                </c:pt>
                <c:pt idx="5941">
                  <c:v>3058.0</c:v>
                </c:pt>
                <c:pt idx="5942">
                  <c:v>3059.0</c:v>
                </c:pt>
                <c:pt idx="5943">
                  <c:v>3059.0</c:v>
                </c:pt>
                <c:pt idx="5944">
                  <c:v>3059.0</c:v>
                </c:pt>
                <c:pt idx="5945">
                  <c:v>3060.0</c:v>
                </c:pt>
                <c:pt idx="5946">
                  <c:v>3060.0</c:v>
                </c:pt>
                <c:pt idx="5947">
                  <c:v>3060.0</c:v>
                </c:pt>
                <c:pt idx="5948">
                  <c:v>3061.0</c:v>
                </c:pt>
                <c:pt idx="5949">
                  <c:v>3061.0</c:v>
                </c:pt>
                <c:pt idx="5950">
                  <c:v>3062.0</c:v>
                </c:pt>
                <c:pt idx="5951">
                  <c:v>3062.0</c:v>
                </c:pt>
                <c:pt idx="5952">
                  <c:v>3062.0</c:v>
                </c:pt>
                <c:pt idx="5953">
                  <c:v>3063.0</c:v>
                </c:pt>
                <c:pt idx="5954">
                  <c:v>3063.0</c:v>
                </c:pt>
                <c:pt idx="5955">
                  <c:v>3064.0</c:v>
                </c:pt>
                <c:pt idx="5956">
                  <c:v>3064.0</c:v>
                </c:pt>
                <c:pt idx="5957">
                  <c:v>3064.0</c:v>
                </c:pt>
                <c:pt idx="5958">
                  <c:v>3064.0</c:v>
                </c:pt>
                <c:pt idx="5959">
                  <c:v>3064.0</c:v>
                </c:pt>
                <c:pt idx="5960">
                  <c:v>3064.0</c:v>
                </c:pt>
                <c:pt idx="5961">
                  <c:v>3064.0</c:v>
                </c:pt>
                <c:pt idx="5962">
                  <c:v>3064.0</c:v>
                </c:pt>
                <c:pt idx="5963">
                  <c:v>3064.0</c:v>
                </c:pt>
                <c:pt idx="5964">
                  <c:v>3064.0</c:v>
                </c:pt>
                <c:pt idx="5965">
                  <c:v>3065.0</c:v>
                </c:pt>
                <c:pt idx="5966">
                  <c:v>3066.0</c:v>
                </c:pt>
                <c:pt idx="5967">
                  <c:v>3067.0</c:v>
                </c:pt>
                <c:pt idx="5968">
                  <c:v>3067.0</c:v>
                </c:pt>
                <c:pt idx="5969">
                  <c:v>3068.0</c:v>
                </c:pt>
                <c:pt idx="5970">
                  <c:v>3068.0</c:v>
                </c:pt>
                <c:pt idx="5971">
                  <c:v>3068.0</c:v>
                </c:pt>
                <c:pt idx="5972">
                  <c:v>3069.0</c:v>
                </c:pt>
                <c:pt idx="5973">
                  <c:v>3069.0</c:v>
                </c:pt>
                <c:pt idx="5974">
                  <c:v>3070.0</c:v>
                </c:pt>
                <c:pt idx="5975">
                  <c:v>3071.0</c:v>
                </c:pt>
                <c:pt idx="5976">
                  <c:v>3072.0</c:v>
                </c:pt>
                <c:pt idx="5977">
                  <c:v>3073.0</c:v>
                </c:pt>
                <c:pt idx="5978">
                  <c:v>3074.0</c:v>
                </c:pt>
                <c:pt idx="5979">
                  <c:v>3075.0</c:v>
                </c:pt>
                <c:pt idx="5980">
                  <c:v>3075.0</c:v>
                </c:pt>
                <c:pt idx="5981">
                  <c:v>3075.0</c:v>
                </c:pt>
                <c:pt idx="5982">
                  <c:v>3075.0</c:v>
                </c:pt>
                <c:pt idx="5983">
                  <c:v>3075.0</c:v>
                </c:pt>
                <c:pt idx="5984">
                  <c:v>3075.0</c:v>
                </c:pt>
                <c:pt idx="5985">
                  <c:v>3075.0</c:v>
                </c:pt>
                <c:pt idx="5986">
                  <c:v>3076.0</c:v>
                </c:pt>
                <c:pt idx="5987">
                  <c:v>3076.0</c:v>
                </c:pt>
                <c:pt idx="5988">
                  <c:v>3077.0</c:v>
                </c:pt>
                <c:pt idx="5989">
                  <c:v>3077.0</c:v>
                </c:pt>
                <c:pt idx="5990">
                  <c:v>3078.0</c:v>
                </c:pt>
                <c:pt idx="5991">
                  <c:v>3079.0</c:v>
                </c:pt>
                <c:pt idx="5992">
                  <c:v>3080.0</c:v>
                </c:pt>
                <c:pt idx="5993">
                  <c:v>3080.0</c:v>
                </c:pt>
                <c:pt idx="5994">
                  <c:v>3081.0</c:v>
                </c:pt>
                <c:pt idx="5995">
                  <c:v>3081.0</c:v>
                </c:pt>
                <c:pt idx="5996">
                  <c:v>3082.0</c:v>
                </c:pt>
                <c:pt idx="5997">
                  <c:v>3082.0</c:v>
                </c:pt>
                <c:pt idx="5998">
                  <c:v>3082.0</c:v>
                </c:pt>
                <c:pt idx="5999">
                  <c:v>3082.0</c:v>
                </c:pt>
                <c:pt idx="6000">
                  <c:v>3083.0</c:v>
                </c:pt>
                <c:pt idx="6001">
                  <c:v>3083.0</c:v>
                </c:pt>
                <c:pt idx="6002">
                  <c:v>3084.0</c:v>
                </c:pt>
                <c:pt idx="6003">
                  <c:v>3084.0</c:v>
                </c:pt>
                <c:pt idx="6004">
                  <c:v>3085.0</c:v>
                </c:pt>
                <c:pt idx="6005">
                  <c:v>3085.0</c:v>
                </c:pt>
                <c:pt idx="6006">
                  <c:v>3085.0</c:v>
                </c:pt>
                <c:pt idx="6007">
                  <c:v>3086.0</c:v>
                </c:pt>
                <c:pt idx="6008">
                  <c:v>3087.0</c:v>
                </c:pt>
                <c:pt idx="6009">
                  <c:v>3088.0</c:v>
                </c:pt>
                <c:pt idx="6010">
                  <c:v>3088.0</c:v>
                </c:pt>
                <c:pt idx="6011">
                  <c:v>3088.0</c:v>
                </c:pt>
                <c:pt idx="6012">
                  <c:v>3089.0</c:v>
                </c:pt>
                <c:pt idx="6013">
                  <c:v>3090.0</c:v>
                </c:pt>
                <c:pt idx="6014">
                  <c:v>3090.0</c:v>
                </c:pt>
                <c:pt idx="6015">
                  <c:v>3090.0</c:v>
                </c:pt>
                <c:pt idx="6016">
                  <c:v>3090.0</c:v>
                </c:pt>
                <c:pt idx="6017">
                  <c:v>3091.0</c:v>
                </c:pt>
                <c:pt idx="6018">
                  <c:v>3092.0</c:v>
                </c:pt>
                <c:pt idx="6019">
                  <c:v>3093.0</c:v>
                </c:pt>
                <c:pt idx="6020">
                  <c:v>3094.0</c:v>
                </c:pt>
                <c:pt idx="6021">
                  <c:v>3095.0</c:v>
                </c:pt>
                <c:pt idx="6022">
                  <c:v>3095.0</c:v>
                </c:pt>
                <c:pt idx="6023">
                  <c:v>3095.0</c:v>
                </c:pt>
                <c:pt idx="6024">
                  <c:v>3095.0</c:v>
                </c:pt>
                <c:pt idx="6025">
                  <c:v>3095.0</c:v>
                </c:pt>
                <c:pt idx="6026">
                  <c:v>3096.0</c:v>
                </c:pt>
                <c:pt idx="6027">
                  <c:v>3096.0</c:v>
                </c:pt>
                <c:pt idx="6028">
                  <c:v>3097.0</c:v>
                </c:pt>
                <c:pt idx="6029">
                  <c:v>3098.0</c:v>
                </c:pt>
                <c:pt idx="6030">
                  <c:v>3098.0</c:v>
                </c:pt>
                <c:pt idx="6031">
                  <c:v>3099.0</c:v>
                </c:pt>
                <c:pt idx="6032">
                  <c:v>3099.0</c:v>
                </c:pt>
                <c:pt idx="6033">
                  <c:v>3100.0</c:v>
                </c:pt>
                <c:pt idx="6034">
                  <c:v>3100.0</c:v>
                </c:pt>
                <c:pt idx="6035">
                  <c:v>3101.0</c:v>
                </c:pt>
                <c:pt idx="6036">
                  <c:v>3102.0</c:v>
                </c:pt>
                <c:pt idx="6037">
                  <c:v>3103.0</c:v>
                </c:pt>
                <c:pt idx="6038">
                  <c:v>3103.0</c:v>
                </c:pt>
                <c:pt idx="6039">
                  <c:v>3104.0</c:v>
                </c:pt>
                <c:pt idx="6040">
                  <c:v>3105.0</c:v>
                </c:pt>
                <c:pt idx="6041">
                  <c:v>3106.0</c:v>
                </c:pt>
                <c:pt idx="6042">
                  <c:v>3107.0</c:v>
                </c:pt>
                <c:pt idx="6043">
                  <c:v>3108.0</c:v>
                </c:pt>
                <c:pt idx="6044">
                  <c:v>3109.0</c:v>
                </c:pt>
                <c:pt idx="6045">
                  <c:v>3109.0</c:v>
                </c:pt>
                <c:pt idx="6046">
                  <c:v>3110.0</c:v>
                </c:pt>
                <c:pt idx="6047">
                  <c:v>3111.0</c:v>
                </c:pt>
                <c:pt idx="6048">
                  <c:v>3111.0</c:v>
                </c:pt>
                <c:pt idx="6049">
                  <c:v>3112.0</c:v>
                </c:pt>
                <c:pt idx="6050">
                  <c:v>3113.0</c:v>
                </c:pt>
                <c:pt idx="6051">
                  <c:v>3113.0</c:v>
                </c:pt>
                <c:pt idx="6052">
                  <c:v>3113.0</c:v>
                </c:pt>
                <c:pt idx="6053">
                  <c:v>3113.0</c:v>
                </c:pt>
                <c:pt idx="6054">
                  <c:v>3114.0</c:v>
                </c:pt>
                <c:pt idx="6055">
                  <c:v>3115.0</c:v>
                </c:pt>
                <c:pt idx="6056">
                  <c:v>3115.0</c:v>
                </c:pt>
                <c:pt idx="6057">
                  <c:v>3115.0</c:v>
                </c:pt>
                <c:pt idx="6058">
                  <c:v>3115.0</c:v>
                </c:pt>
                <c:pt idx="6059">
                  <c:v>3115.0</c:v>
                </c:pt>
                <c:pt idx="6060">
                  <c:v>3115.0</c:v>
                </c:pt>
                <c:pt idx="6061">
                  <c:v>3116.0</c:v>
                </c:pt>
                <c:pt idx="6062">
                  <c:v>3116.0</c:v>
                </c:pt>
                <c:pt idx="6063">
                  <c:v>3116.0</c:v>
                </c:pt>
                <c:pt idx="6064">
                  <c:v>3116.0</c:v>
                </c:pt>
                <c:pt idx="6065">
                  <c:v>3116.0</c:v>
                </c:pt>
                <c:pt idx="6066">
                  <c:v>3117.0</c:v>
                </c:pt>
                <c:pt idx="6067">
                  <c:v>3118.0</c:v>
                </c:pt>
                <c:pt idx="6068">
                  <c:v>3119.0</c:v>
                </c:pt>
                <c:pt idx="6069">
                  <c:v>3119.0</c:v>
                </c:pt>
                <c:pt idx="6070">
                  <c:v>3120.0</c:v>
                </c:pt>
                <c:pt idx="6071">
                  <c:v>3121.0</c:v>
                </c:pt>
                <c:pt idx="6072">
                  <c:v>3121.0</c:v>
                </c:pt>
                <c:pt idx="6073">
                  <c:v>3121.0</c:v>
                </c:pt>
                <c:pt idx="6074">
                  <c:v>3121.0</c:v>
                </c:pt>
                <c:pt idx="6075">
                  <c:v>3121.0</c:v>
                </c:pt>
                <c:pt idx="6076">
                  <c:v>3122.0</c:v>
                </c:pt>
                <c:pt idx="6077">
                  <c:v>3122.0</c:v>
                </c:pt>
                <c:pt idx="6078">
                  <c:v>3122.0</c:v>
                </c:pt>
                <c:pt idx="6079">
                  <c:v>3123.0</c:v>
                </c:pt>
                <c:pt idx="6080">
                  <c:v>3124.0</c:v>
                </c:pt>
                <c:pt idx="6081">
                  <c:v>3125.0</c:v>
                </c:pt>
                <c:pt idx="6082">
                  <c:v>3125.0</c:v>
                </c:pt>
                <c:pt idx="6083">
                  <c:v>3126.0</c:v>
                </c:pt>
                <c:pt idx="6084">
                  <c:v>3126.0</c:v>
                </c:pt>
                <c:pt idx="6085">
                  <c:v>3127.0</c:v>
                </c:pt>
                <c:pt idx="6086">
                  <c:v>3127.0</c:v>
                </c:pt>
                <c:pt idx="6087">
                  <c:v>3127.0</c:v>
                </c:pt>
                <c:pt idx="6088">
                  <c:v>3127.0</c:v>
                </c:pt>
                <c:pt idx="6089">
                  <c:v>3127.0</c:v>
                </c:pt>
                <c:pt idx="6090">
                  <c:v>3127.0</c:v>
                </c:pt>
                <c:pt idx="6091">
                  <c:v>3127.0</c:v>
                </c:pt>
                <c:pt idx="6092">
                  <c:v>3127.0</c:v>
                </c:pt>
                <c:pt idx="6093">
                  <c:v>3127.0</c:v>
                </c:pt>
                <c:pt idx="6094">
                  <c:v>3127.0</c:v>
                </c:pt>
                <c:pt idx="6095">
                  <c:v>3127.0</c:v>
                </c:pt>
                <c:pt idx="6096">
                  <c:v>3127.0</c:v>
                </c:pt>
                <c:pt idx="6097">
                  <c:v>3127.0</c:v>
                </c:pt>
                <c:pt idx="6098">
                  <c:v>3127.0</c:v>
                </c:pt>
                <c:pt idx="6099">
                  <c:v>3127.0</c:v>
                </c:pt>
                <c:pt idx="6100">
                  <c:v>3127.0</c:v>
                </c:pt>
                <c:pt idx="6101">
                  <c:v>3127.0</c:v>
                </c:pt>
                <c:pt idx="6102">
                  <c:v>3127.0</c:v>
                </c:pt>
                <c:pt idx="6103">
                  <c:v>3127.0</c:v>
                </c:pt>
                <c:pt idx="6104">
                  <c:v>3127.0</c:v>
                </c:pt>
                <c:pt idx="6105">
                  <c:v>3128.0</c:v>
                </c:pt>
                <c:pt idx="6106">
                  <c:v>3128.0</c:v>
                </c:pt>
                <c:pt idx="6107">
                  <c:v>3128.0</c:v>
                </c:pt>
                <c:pt idx="6108">
                  <c:v>3128.0</c:v>
                </c:pt>
                <c:pt idx="6109">
                  <c:v>3129.0</c:v>
                </c:pt>
                <c:pt idx="6110">
                  <c:v>3130.0</c:v>
                </c:pt>
                <c:pt idx="6111">
                  <c:v>3131.0</c:v>
                </c:pt>
                <c:pt idx="6112">
                  <c:v>3132.0</c:v>
                </c:pt>
                <c:pt idx="6113">
                  <c:v>3132.0</c:v>
                </c:pt>
                <c:pt idx="6114">
                  <c:v>3132.0</c:v>
                </c:pt>
                <c:pt idx="6115">
                  <c:v>3132.0</c:v>
                </c:pt>
                <c:pt idx="6116">
                  <c:v>3133.0</c:v>
                </c:pt>
                <c:pt idx="6117">
                  <c:v>3134.0</c:v>
                </c:pt>
                <c:pt idx="6118">
                  <c:v>3134.0</c:v>
                </c:pt>
                <c:pt idx="6119">
                  <c:v>3135.0</c:v>
                </c:pt>
                <c:pt idx="6120">
                  <c:v>3136.0</c:v>
                </c:pt>
                <c:pt idx="6121">
                  <c:v>3137.0</c:v>
                </c:pt>
                <c:pt idx="6122">
                  <c:v>3137.0</c:v>
                </c:pt>
                <c:pt idx="6123">
                  <c:v>3137.0</c:v>
                </c:pt>
                <c:pt idx="6124">
                  <c:v>3137.0</c:v>
                </c:pt>
                <c:pt idx="6125">
                  <c:v>3137.0</c:v>
                </c:pt>
                <c:pt idx="6126">
                  <c:v>3137.0</c:v>
                </c:pt>
                <c:pt idx="6127">
                  <c:v>3137.0</c:v>
                </c:pt>
                <c:pt idx="6128">
                  <c:v>3137.0</c:v>
                </c:pt>
                <c:pt idx="6129">
                  <c:v>3137.0</c:v>
                </c:pt>
                <c:pt idx="6130">
                  <c:v>3138.0</c:v>
                </c:pt>
                <c:pt idx="6131">
                  <c:v>3138.0</c:v>
                </c:pt>
                <c:pt idx="6132">
                  <c:v>3139.0</c:v>
                </c:pt>
                <c:pt idx="6133">
                  <c:v>3140.0</c:v>
                </c:pt>
                <c:pt idx="6134">
                  <c:v>3141.0</c:v>
                </c:pt>
                <c:pt idx="6135">
                  <c:v>3142.0</c:v>
                </c:pt>
                <c:pt idx="6136">
                  <c:v>3143.0</c:v>
                </c:pt>
                <c:pt idx="6137">
                  <c:v>3143.0</c:v>
                </c:pt>
                <c:pt idx="6138">
                  <c:v>3144.0</c:v>
                </c:pt>
                <c:pt idx="6139">
                  <c:v>3145.0</c:v>
                </c:pt>
                <c:pt idx="6140">
                  <c:v>3146.0</c:v>
                </c:pt>
                <c:pt idx="6141">
                  <c:v>3147.0</c:v>
                </c:pt>
                <c:pt idx="6142">
                  <c:v>3148.0</c:v>
                </c:pt>
                <c:pt idx="6143">
                  <c:v>3149.0</c:v>
                </c:pt>
                <c:pt idx="6144">
                  <c:v>3150.0</c:v>
                </c:pt>
                <c:pt idx="6145">
                  <c:v>3150.0</c:v>
                </c:pt>
                <c:pt idx="6146">
                  <c:v>3151.0</c:v>
                </c:pt>
                <c:pt idx="6147">
                  <c:v>3152.0</c:v>
                </c:pt>
                <c:pt idx="6148">
                  <c:v>3153.0</c:v>
                </c:pt>
                <c:pt idx="6149">
                  <c:v>3154.0</c:v>
                </c:pt>
                <c:pt idx="6150">
                  <c:v>3155.0</c:v>
                </c:pt>
                <c:pt idx="6151">
                  <c:v>3155.0</c:v>
                </c:pt>
                <c:pt idx="6152">
                  <c:v>3156.0</c:v>
                </c:pt>
                <c:pt idx="6153">
                  <c:v>3157.0</c:v>
                </c:pt>
                <c:pt idx="6154">
                  <c:v>3157.0</c:v>
                </c:pt>
                <c:pt idx="6155">
                  <c:v>3158.0</c:v>
                </c:pt>
                <c:pt idx="6156">
                  <c:v>3159.0</c:v>
                </c:pt>
                <c:pt idx="6157">
                  <c:v>3159.0</c:v>
                </c:pt>
                <c:pt idx="6158">
                  <c:v>3159.0</c:v>
                </c:pt>
                <c:pt idx="6159">
                  <c:v>3159.0</c:v>
                </c:pt>
                <c:pt idx="6160">
                  <c:v>3159.0</c:v>
                </c:pt>
                <c:pt idx="6161">
                  <c:v>3159.0</c:v>
                </c:pt>
                <c:pt idx="6162">
                  <c:v>3159.0</c:v>
                </c:pt>
                <c:pt idx="6163">
                  <c:v>3159.0</c:v>
                </c:pt>
                <c:pt idx="6164">
                  <c:v>3159.0</c:v>
                </c:pt>
                <c:pt idx="6165">
                  <c:v>3159.0</c:v>
                </c:pt>
                <c:pt idx="6166">
                  <c:v>3159.0</c:v>
                </c:pt>
                <c:pt idx="6167">
                  <c:v>3159.0</c:v>
                </c:pt>
                <c:pt idx="6168">
                  <c:v>3159.0</c:v>
                </c:pt>
                <c:pt idx="6169">
                  <c:v>3159.0</c:v>
                </c:pt>
                <c:pt idx="6170">
                  <c:v>3159.0</c:v>
                </c:pt>
                <c:pt idx="6171">
                  <c:v>3159.0</c:v>
                </c:pt>
                <c:pt idx="6172">
                  <c:v>3159.0</c:v>
                </c:pt>
                <c:pt idx="6173">
                  <c:v>3159.0</c:v>
                </c:pt>
                <c:pt idx="6174">
                  <c:v>3159.0</c:v>
                </c:pt>
                <c:pt idx="6175">
                  <c:v>3160.0</c:v>
                </c:pt>
                <c:pt idx="6176">
                  <c:v>3160.0</c:v>
                </c:pt>
                <c:pt idx="6177">
                  <c:v>3160.0</c:v>
                </c:pt>
                <c:pt idx="6178">
                  <c:v>3160.0</c:v>
                </c:pt>
                <c:pt idx="6179">
                  <c:v>3160.0</c:v>
                </c:pt>
                <c:pt idx="6180">
                  <c:v>3160.0</c:v>
                </c:pt>
                <c:pt idx="6181">
                  <c:v>3160.0</c:v>
                </c:pt>
                <c:pt idx="6182">
                  <c:v>3160.0</c:v>
                </c:pt>
                <c:pt idx="6183">
                  <c:v>3160.0</c:v>
                </c:pt>
                <c:pt idx="6184">
                  <c:v>3160.0</c:v>
                </c:pt>
                <c:pt idx="6185">
                  <c:v>3160.0</c:v>
                </c:pt>
                <c:pt idx="6186">
                  <c:v>3160.0</c:v>
                </c:pt>
                <c:pt idx="6187">
                  <c:v>3161.0</c:v>
                </c:pt>
                <c:pt idx="6188">
                  <c:v>3162.0</c:v>
                </c:pt>
                <c:pt idx="6189">
                  <c:v>3162.0</c:v>
                </c:pt>
                <c:pt idx="6190">
                  <c:v>3162.0</c:v>
                </c:pt>
                <c:pt idx="6191">
                  <c:v>3162.0</c:v>
                </c:pt>
                <c:pt idx="6192">
                  <c:v>3162.0</c:v>
                </c:pt>
                <c:pt idx="6193">
                  <c:v>3162.0</c:v>
                </c:pt>
                <c:pt idx="6194">
                  <c:v>3162.0</c:v>
                </c:pt>
                <c:pt idx="6195">
                  <c:v>3162.0</c:v>
                </c:pt>
                <c:pt idx="6196">
                  <c:v>3162.0</c:v>
                </c:pt>
                <c:pt idx="6197">
                  <c:v>3163.0</c:v>
                </c:pt>
                <c:pt idx="6198">
                  <c:v>3164.0</c:v>
                </c:pt>
                <c:pt idx="6199">
                  <c:v>3164.0</c:v>
                </c:pt>
                <c:pt idx="6200">
                  <c:v>3165.0</c:v>
                </c:pt>
                <c:pt idx="6201">
                  <c:v>3165.0</c:v>
                </c:pt>
                <c:pt idx="6202">
                  <c:v>3165.0</c:v>
                </c:pt>
                <c:pt idx="6203">
                  <c:v>3166.0</c:v>
                </c:pt>
                <c:pt idx="6204">
                  <c:v>3166.0</c:v>
                </c:pt>
                <c:pt idx="6205">
                  <c:v>3167.0</c:v>
                </c:pt>
                <c:pt idx="6206">
                  <c:v>3168.0</c:v>
                </c:pt>
                <c:pt idx="6207">
                  <c:v>3168.0</c:v>
                </c:pt>
                <c:pt idx="6208">
                  <c:v>3168.0</c:v>
                </c:pt>
                <c:pt idx="6209">
                  <c:v>3168.0</c:v>
                </c:pt>
                <c:pt idx="6210">
                  <c:v>3169.0</c:v>
                </c:pt>
                <c:pt idx="6211">
                  <c:v>3170.0</c:v>
                </c:pt>
                <c:pt idx="6212">
                  <c:v>3171.0</c:v>
                </c:pt>
                <c:pt idx="6213">
                  <c:v>3171.0</c:v>
                </c:pt>
                <c:pt idx="6214">
                  <c:v>3172.0</c:v>
                </c:pt>
                <c:pt idx="6215">
                  <c:v>3173.0</c:v>
                </c:pt>
                <c:pt idx="6216">
                  <c:v>3174.0</c:v>
                </c:pt>
                <c:pt idx="6217">
                  <c:v>3175.0</c:v>
                </c:pt>
                <c:pt idx="6218">
                  <c:v>3176.0</c:v>
                </c:pt>
                <c:pt idx="6219">
                  <c:v>3177.0</c:v>
                </c:pt>
                <c:pt idx="6220">
                  <c:v>3178.0</c:v>
                </c:pt>
                <c:pt idx="6221">
                  <c:v>3178.0</c:v>
                </c:pt>
                <c:pt idx="6222">
                  <c:v>3178.0</c:v>
                </c:pt>
                <c:pt idx="6223">
                  <c:v>3179.0</c:v>
                </c:pt>
                <c:pt idx="6224">
                  <c:v>3180.0</c:v>
                </c:pt>
                <c:pt idx="6225">
                  <c:v>3181.0</c:v>
                </c:pt>
                <c:pt idx="6226">
                  <c:v>3182.0</c:v>
                </c:pt>
                <c:pt idx="6227">
                  <c:v>3182.0</c:v>
                </c:pt>
                <c:pt idx="6228">
                  <c:v>3183.0</c:v>
                </c:pt>
                <c:pt idx="6229">
                  <c:v>3184.0</c:v>
                </c:pt>
                <c:pt idx="6230">
                  <c:v>3185.0</c:v>
                </c:pt>
                <c:pt idx="6231">
                  <c:v>3186.0</c:v>
                </c:pt>
                <c:pt idx="6232">
                  <c:v>3186.0</c:v>
                </c:pt>
                <c:pt idx="6233">
                  <c:v>3186.0</c:v>
                </c:pt>
                <c:pt idx="6234">
                  <c:v>3187.0</c:v>
                </c:pt>
                <c:pt idx="6235">
                  <c:v>3188.0</c:v>
                </c:pt>
                <c:pt idx="6236">
                  <c:v>3189.0</c:v>
                </c:pt>
                <c:pt idx="6237">
                  <c:v>3189.0</c:v>
                </c:pt>
                <c:pt idx="6238">
                  <c:v>3190.0</c:v>
                </c:pt>
                <c:pt idx="6239">
                  <c:v>3191.0</c:v>
                </c:pt>
                <c:pt idx="6240">
                  <c:v>3192.0</c:v>
                </c:pt>
                <c:pt idx="6241">
                  <c:v>3193.0</c:v>
                </c:pt>
                <c:pt idx="6242">
                  <c:v>3194.0</c:v>
                </c:pt>
                <c:pt idx="6243">
                  <c:v>3194.0</c:v>
                </c:pt>
                <c:pt idx="6244">
                  <c:v>3194.0</c:v>
                </c:pt>
                <c:pt idx="6245">
                  <c:v>3195.0</c:v>
                </c:pt>
                <c:pt idx="6246">
                  <c:v>3196.0</c:v>
                </c:pt>
                <c:pt idx="6247">
                  <c:v>3196.0</c:v>
                </c:pt>
                <c:pt idx="6248">
                  <c:v>3196.0</c:v>
                </c:pt>
                <c:pt idx="6249">
                  <c:v>3196.0</c:v>
                </c:pt>
                <c:pt idx="6250">
                  <c:v>3196.0</c:v>
                </c:pt>
                <c:pt idx="6251">
                  <c:v>3196.0</c:v>
                </c:pt>
                <c:pt idx="6252">
                  <c:v>3196.0</c:v>
                </c:pt>
                <c:pt idx="6253">
                  <c:v>3197.0</c:v>
                </c:pt>
                <c:pt idx="6254">
                  <c:v>3197.0</c:v>
                </c:pt>
                <c:pt idx="6255">
                  <c:v>3197.0</c:v>
                </c:pt>
                <c:pt idx="6256">
                  <c:v>3198.0</c:v>
                </c:pt>
                <c:pt idx="6257">
                  <c:v>3198.0</c:v>
                </c:pt>
                <c:pt idx="6258">
                  <c:v>3198.0</c:v>
                </c:pt>
                <c:pt idx="6259">
                  <c:v>3199.0</c:v>
                </c:pt>
                <c:pt idx="6260">
                  <c:v>3200.0</c:v>
                </c:pt>
                <c:pt idx="6261">
                  <c:v>3201.0</c:v>
                </c:pt>
                <c:pt idx="6262">
                  <c:v>3201.0</c:v>
                </c:pt>
                <c:pt idx="6263">
                  <c:v>3202.0</c:v>
                </c:pt>
                <c:pt idx="6264">
                  <c:v>3202.0</c:v>
                </c:pt>
                <c:pt idx="6265">
                  <c:v>3203.0</c:v>
                </c:pt>
                <c:pt idx="6266">
                  <c:v>3203.0</c:v>
                </c:pt>
                <c:pt idx="6267">
                  <c:v>3203.0</c:v>
                </c:pt>
                <c:pt idx="6268">
                  <c:v>3203.0</c:v>
                </c:pt>
                <c:pt idx="6269">
                  <c:v>3204.0</c:v>
                </c:pt>
                <c:pt idx="6270">
                  <c:v>3205.0</c:v>
                </c:pt>
                <c:pt idx="6271">
                  <c:v>3205.0</c:v>
                </c:pt>
                <c:pt idx="6272">
                  <c:v>3206.0</c:v>
                </c:pt>
                <c:pt idx="6273">
                  <c:v>3206.0</c:v>
                </c:pt>
                <c:pt idx="6274">
                  <c:v>3206.0</c:v>
                </c:pt>
                <c:pt idx="6275">
                  <c:v>3206.0</c:v>
                </c:pt>
                <c:pt idx="6276">
                  <c:v>3206.0</c:v>
                </c:pt>
                <c:pt idx="6277">
                  <c:v>3207.0</c:v>
                </c:pt>
                <c:pt idx="6278">
                  <c:v>3208.0</c:v>
                </c:pt>
                <c:pt idx="6279">
                  <c:v>3208.0</c:v>
                </c:pt>
                <c:pt idx="6280">
                  <c:v>3208.0</c:v>
                </c:pt>
                <c:pt idx="6281">
                  <c:v>3208.0</c:v>
                </c:pt>
                <c:pt idx="6282">
                  <c:v>3208.0</c:v>
                </c:pt>
                <c:pt idx="6283">
                  <c:v>3209.0</c:v>
                </c:pt>
                <c:pt idx="6284">
                  <c:v>3210.0</c:v>
                </c:pt>
                <c:pt idx="6285">
                  <c:v>3210.0</c:v>
                </c:pt>
                <c:pt idx="6286">
                  <c:v>3211.0</c:v>
                </c:pt>
                <c:pt idx="6287">
                  <c:v>3212.0</c:v>
                </c:pt>
                <c:pt idx="6288">
                  <c:v>3213.0</c:v>
                </c:pt>
                <c:pt idx="6289">
                  <c:v>3213.0</c:v>
                </c:pt>
                <c:pt idx="6290">
                  <c:v>3213.0</c:v>
                </c:pt>
                <c:pt idx="6291">
                  <c:v>3214.0</c:v>
                </c:pt>
                <c:pt idx="6292">
                  <c:v>3215.0</c:v>
                </c:pt>
                <c:pt idx="6293">
                  <c:v>3215.0</c:v>
                </c:pt>
                <c:pt idx="6294">
                  <c:v>3215.0</c:v>
                </c:pt>
                <c:pt idx="6295">
                  <c:v>3216.0</c:v>
                </c:pt>
                <c:pt idx="6296">
                  <c:v>3217.0</c:v>
                </c:pt>
                <c:pt idx="6297">
                  <c:v>3217.0</c:v>
                </c:pt>
                <c:pt idx="6298">
                  <c:v>3217.0</c:v>
                </c:pt>
                <c:pt idx="6299">
                  <c:v>3217.0</c:v>
                </c:pt>
                <c:pt idx="6300">
                  <c:v>3218.0</c:v>
                </c:pt>
                <c:pt idx="6301">
                  <c:v>3219.0</c:v>
                </c:pt>
                <c:pt idx="6302">
                  <c:v>3219.0</c:v>
                </c:pt>
                <c:pt idx="6303">
                  <c:v>3219.0</c:v>
                </c:pt>
                <c:pt idx="6304">
                  <c:v>3219.0</c:v>
                </c:pt>
                <c:pt idx="6305">
                  <c:v>3220.0</c:v>
                </c:pt>
                <c:pt idx="6306">
                  <c:v>3221.0</c:v>
                </c:pt>
                <c:pt idx="6307">
                  <c:v>3221.0</c:v>
                </c:pt>
                <c:pt idx="6308">
                  <c:v>3222.0</c:v>
                </c:pt>
                <c:pt idx="6309">
                  <c:v>3223.0</c:v>
                </c:pt>
                <c:pt idx="6310">
                  <c:v>3224.0</c:v>
                </c:pt>
                <c:pt idx="6311">
                  <c:v>3225.0</c:v>
                </c:pt>
                <c:pt idx="6312">
                  <c:v>3225.0</c:v>
                </c:pt>
                <c:pt idx="6313">
                  <c:v>3226.0</c:v>
                </c:pt>
                <c:pt idx="6314">
                  <c:v>3227.0</c:v>
                </c:pt>
                <c:pt idx="6315">
                  <c:v>3228.0</c:v>
                </c:pt>
                <c:pt idx="6316">
                  <c:v>3228.0</c:v>
                </c:pt>
                <c:pt idx="6317">
                  <c:v>3228.0</c:v>
                </c:pt>
                <c:pt idx="6318">
                  <c:v>3228.0</c:v>
                </c:pt>
                <c:pt idx="6319">
                  <c:v>3229.0</c:v>
                </c:pt>
                <c:pt idx="6320">
                  <c:v>3230.0</c:v>
                </c:pt>
                <c:pt idx="6321">
                  <c:v>3231.0</c:v>
                </c:pt>
                <c:pt idx="6322">
                  <c:v>3232.0</c:v>
                </c:pt>
                <c:pt idx="6323">
                  <c:v>3233.0</c:v>
                </c:pt>
                <c:pt idx="6324">
                  <c:v>3234.0</c:v>
                </c:pt>
                <c:pt idx="6325">
                  <c:v>3234.0</c:v>
                </c:pt>
                <c:pt idx="6326">
                  <c:v>3234.0</c:v>
                </c:pt>
                <c:pt idx="6327">
                  <c:v>3235.0</c:v>
                </c:pt>
                <c:pt idx="6328">
                  <c:v>3235.0</c:v>
                </c:pt>
                <c:pt idx="6329">
                  <c:v>3235.0</c:v>
                </c:pt>
                <c:pt idx="6330">
                  <c:v>3236.0</c:v>
                </c:pt>
                <c:pt idx="6331">
                  <c:v>3236.0</c:v>
                </c:pt>
                <c:pt idx="6332">
                  <c:v>3236.0</c:v>
                </c:pt>
                <c:pt idx="6333">
                  <c:v>3236.0</c:v>
                </c:pt>
                <c:pt idx="6334">
                  <c:v>3237.0</c:v>
                </c:pt>
                <c:pt idx="6335">
                  <c:v>3237.0</c:v>
                </c:pt>
                <c:pt idx="6336">
                  <c:v>3237.0</c:v>
                </c:pt>
                <c:pt idx="6337">
                  <c:v>3237.0</c:v>
                </c:pt>
                <c:pt idx="6338">
                  <c:v>3238.0</c:v>
                </c:pt>
                <c:pt idx="6339">
                  <c:v>3239.0</c:v>
                </c:pt>
                <c:pt idx="6340">
                  <c:v>3240.0</c:v>
                </c:pt>
                <c:pt idx="6341">
                  <c:v>3241.0</c:v>
                </c:pt>
                <c:pt idx="6342">
                  <c:v>3241.0</c:v>
                </c:pt>
                <c:pt idx="6343">
                  <c:v>3242.0</c:v>
                </c:pt>
                <c:pt idx="6344">
                  <c:v>3242.0</c:v>
                </c:pt>
                <c:pt idx="6345">
                  <c:v>3242.0</c:v>
                </c:pt>
                <c:pt idx="6346">
                  <c:v>3242.0</c:v>
                </c:pt>
                <c:pt idx="6347">
                  <c:v>3242.0</c:v>
                </c:pt>
                <c:pt idx="6348">
                  <c:v>3242.0</c:v>
                </c:pt>
                <c:pt idx="6349">
                  <c:v>3242.0</c:v>
                </c:pt>
                <c:pt idx="6350">
                  <c:v>3242.0</c:v>
                </c:pt>
                <c:pt idx="6351">
                  <c:v>3242.0</c:v>
                </c:pt>
                <c:pt idx="6352">
                  <c:v>3242.0</c:v>
                </c:pt>
                <c:pt idx="6353">
                  <c:v>3243.0</c:v>
                </c:pt>
                <c:pt idx="6354">
                  <c:v>3244.0</c:v>
                </c:pt>
                <c:pt idx="6355">
                  <c:v>3244.0</c:v>
                </c:pt>
                <c:pt idx="6356">
                  <c:v>3244.0</c:v>
                </c:pt>
                <c:pt idx="6357">
                  <c:v>3244.0</c:v>
                </c:pt>
                <c:pt idx="6358">
                  <c:v>3244.0</c:v>
                </c:pt>
                <c:pt idx="6359">
                  <c:v>3244.0</c:v>
                </c:pt>
                <c:pt idx="6360">
                  <c:v>3244.0</c:v>
                </c:pt>
                <c:pt idx="6361">
                  <c:v>3244.0</c:v>
                </c:pt>
                <c:pt idx="6362">
                  <c:v>3244.0</c:v>
                </c:pt>
                <c:pt idx="6363">
                  <c:v>3244.0</c:v>
                </c:pt>
                <c:pt idx="6364">
                  <c:v>3244.0</c:v>
                </c:pt>
                <c:pt idx="6365">
                  <c:v>3244.0</c:v>
                </c:pt>
                <c:pt idx="6366">
                  <c:v>3244.0</c:v>
                </c:pt>
                <c:pt idx="6367">
                  <c:v>3244.0</c:v>
                </c:pt>
                <c:pt idx="6368">
                  <c:v>3244.0</c:v>
                </c:pt>
                <c:pt idx="6369">
                  <c:v>3245.0</c:v>
                </c:pt>
                <c:pt idx="6370">
                  <c:v>3245.0</c:v>
                </c:pt>
                <c:pt idx="6371">
                  <c:v>3245.0</c:v>
                </c:pt>
                <c:pt idx="6372">
                  <c:v>3245.0</c:v>
                </c:pt>
                <c:pt idx="6373">
                  <c:v>3245.0</c:v>
                </c:pt>
                <c:pt idx="6374">
                  <c:v>3245.0</c:v>
                </c:pt>
                <c:pt idx="6375">
                  <c:v>3245.0</c:v>
                </c:pt>
                <c:pt idx="6376">
                  <c:v>3246.0</c:v>
                </c:pt>
                <c:pt idx="6377">
                  <c:v>3246.0</c:v>
                </c:pt>
                <c:pt idx="6378">
                  <c:v>3246.0</c:v>
                </c:pt>
                <c:pt idx="6379">
                  <c:v>3246.0</c:v>
                </c:pt>
                <c:pt idx="6380">
                  <c:v>3247.0</c:v>
                </c:pt>
                <c:pt idx="6381">
                  <c:v>3248.0</c:v>
                </c:pt>
                <c:pt idx="6382">
                  <c:v>3248.0</c:v>
                </c:pt>
                <c:pt idx="6383">
                  <c:v>3248.0</c:v>
                </c:pt>
                <c:pt idx="6384">
                  <c:v>3249.0</c:v>
                </c:pt>
                <c:pt idx="6385">
                  <c:v>3250.0</c:v>
                </c:pt>
                <c:pt idx="6386">
                  <c:v>3250.0</c:v>
                </c:pt>
                <c:pt idx="6387">
                  <c:v>3250.0</c:v>
                </c:pt>
                <c:pt idx="6388">
                  <c:v>3250.0</c:v>
                </c:pt>
                <c:pt idx="6389">
                  <c:v>3250.0</c:v>
                </c:pt>
                <c:pt idx="6390">
                  <c:v>3251.0</c:v>
                </c:pt>
                <c:pt idx="6391">
                  <c:v>3252.0</c:v>
                </c:pt>
                <c:pt idx="6392">
                  <c:v>3253.0</c:v>
                </c:pt>
                <c:pt idx="6393">
                  <c:v>3254.0</c:v>
                </c:pt>
                <c:pt idx="6394">
                  <c:v>3255.0</c:v>
                </c:pt>
                <c:pt idx="6395">
                  <c:v>3256.0</c:v>
                </c:pt>
                <c:pt idx="6396">
                  <c:v>3257.0</c:v>
                </c:pt>
                <c:pt idx="6397">
                  <c:v>3257.0</c:v>
                </c:pt>
                <c:pt idx="6398">
                  <c:v>3258.0</c:v>
                </c:pt>
                <c:pt idx="6399">
                  <c:v>3259.0</c:v>
                </c:pt>
                <c:pt idx="6400">
                  <c:v>3259.0</c:v>
                </c:pt>
                <c:pt idx="6401">
                  <c:v>3259.0</c:v>
                </c:pt>
                <c:pt idx="6402">
                  <c:v>3260.0</c:v>
                </c:pt>
                <c:pt idx="6403">
                  <c:v>3260.0</c:v>
                </c:pt>
                <c:pt idx="6404">
                  <c:v>3261.0</c:v>
                </c:pt>
                <c:pt idx="6405">
                  <c:v>3261.0</c:v>
                </c:pt>
                <c:pt idx="6406">
                  <c:v>3262.0</c:v>
                </c:pt>
                <c:pt idx="6407">
                  <c:v>3262.0</c:v>
                </c:pt>
                <c:pt idx="6408">
                  <c:v>3263.0</c:v>
                </c:pt>
                <c:pt idx="6409">
                  <c:v>3264.0</c:v>
                </c:pt>
                <c:pt idx="6410">
                  <c:v>3265.0</c:v>
                </c:pt>
                <c:pt idx="6411">
                  <c:v>3265.0</c:v>
                </c:pt>
                <c:pt idx="6412">
                  <c:v>3265.0</c:v>
                </c:pt>
                <c:pt idx="6413">
                  <c:v>3266.0</c:v>
                </c:pt>
                <c:pt idx="6414">
                  <c:v>3267.0</c:v>
                </c:pt>
                <c:pt idx="6415">
                  <c:v>3267.0</c:v>
                </c:pt>
                <c:pt idx="6416">
                  <c:v>3267.0</c:v>
                </c:pt>
                <c:pt idx="6417">
                  <c:v>3267.0</c:v>
                </c:pt>
                <c:pt idx="6418">
                  <c:v>3268.0</c:v>
                </c:pt>
                <c:pt idx="6419">
                  <c:v>3269.0</c:v>
                </c:pt>
                <c:pt idx="6420">
                  <c:v>3269.0</c:v>
                </c:pt>
                <c:pt idx="6421">
                  <c:v>3270.0</c:v>
                </c:pt>
                <c:pt idx="6422">
                  <c:v>3271.0</c:v>
                </c:pt>
                <c:pt idx="6423">
                  <c:v>3271.0</c:v>
                </c:pt>
                <c:pt idx="6424">
                  <c:v>3272.0</c:v>
                </c:pt>
                <c:pt idx="6425">
                  <c:v>3273.0</c:v>
                </c:pt>
                <c:pt idx="6426">
                  <c:v>3273.0</c:v>
                </c:pt>
                <c:pt idx="6427">
                  <c:v>3273.0</c:v>
                </c:pt>
                <c:pt idx="6428">
                  <c:v>3273.0</c:v>
                </c:pt>
                <c:pt idx="6429">
                  <c:v>3273.0</c:v>
                </c:pt>
                <c:pt idx="6430">
                  <c:v>3273.0</c:v>
                </c:pt>
                <c:pt idx="6431">
                  <c:v>3273.0</c:v>
                </c:pt>
                <c:pt idx="6432">
                  <c:v>3274.0</c:v>
                </c:pt>
                <c:pt idx="6433">
                  <c:v>3274.0</c:v>
                </c:pt>
                <c:pt idx="6434">
                  <c:v>3274.0</c:v>
                </c:pt>
                <c:pt idx="6435">
                  <c:v>3274.0</c:v>
                </c:pt>
                <c:pt idx="6436">
                  <c:v>3274.0</c:v>
                </c:pt>
                <c:pt idx="6437">
                  <c:v>3274.0</c:v>
                </c:pt>
                <c:pt idx="6438">
                  <c:v>3275.0</c:v>
                </c:pt>
                <c:pt idx="6439">
                  <c:v>3276.0</c:v>
                </c:pt>
                <c:pt idx="6440">
                  <c:v>3276.0</c:v>
                </c:pt>
                <c:pt idx="6441">
                  <c:v>3276.0</c:v>
                </c:pt>
                <c:pt idx="6442">
                  <c:v>3276.0</c:v>
                </c:pt>
                <c:pt idx="6443">
                  <c:v>3276.0</c:v>
                </c:pt>
                <c:pt idx="6444">
                  <c:v>3276.0</c:v>
                </c:pt>
                <c:pt idx="6445">
                  <c:v>3276.0</c:v>
                </c:pt>
                <c:pt idx="6446">
                  <c:v>3276.0</c:v>
                </c:pt>
                <c:pt idx="6447">
                  <c:v>3276.0</c:v>
                </c:pt>
                <c:pt idx="6448">
                  <c:v>3276.0</c:v>
                </c:pt>
                <c:pt idx="6449">
                  <c:v>3276.0</c:v>
                </c:pt>
                <c:pt idx="6450">
                  <c:v>3276.0</c:v>
                </c:pt>
                <c:pt idx="6451">
                  <c:v>3276.0</c:v>
                </c:pt>
                <c:pt idx="6452">
                  <c:v>3277.0</c:v>
                </c:pt>
                <c:pt idx="6453">
                  <c:v>3277.0</c:v>
                </c:pt>
                <c:pt idx="6454">
                  <c:v>3277.0</c:v>
                </c:pt>
                <c:pt idx="6455">
                  <c:v>3277.0</c:v>
                </c:pt>
                <c:pt idx="6456">
                  <c:v>3278.0</c:v>
                </c:pt>
                <c:pt idx="6457">
                  <c:v>3279.0</c:v>
                </c:pt>
                <c:pt idx="6458">
                  <c:v>3280.0</c:v>
                </c:pt>
                <c:pt idx="6459">
                  <c:v>3281.0</c:v>
                </c:pt>
                <c:pt idx="6460">
                  <c:v>3282.0</c:v>
                </c:pt>
                <c:pt idx="6461">
                  <c:v>3283.0</c:v>
                </c:pt>
                <c:pt idx="6462">
                  <c:v>3283.0</c:v>
                </c:pt>
                <c:pt idx="6463">
                  <c:v>3283.0</c:v>
                </c:pt>
                <c:pt idx="6464">
                  <c:v>3284.0</c:v>
                </c:pt>
                <c:pt idx="6465">
                  <c:v>3284.0</c:v>
                </c:pt>
                <c:pt idx="6466">
                  <c:v>3284.0</c:v>
                </c:pt>
                <c:pt idx="6467">
                  <c:v>3284.0</c:v>
                </c:pt>
                <c:pt idx="6468">
                  <c:v>3285.0</c:v>
                </c:pt>
                <c:pt idx="6469">
                  <c:v>3286.0</c:v>
                </c:pt>
                <c:pt idx="6470">
                  <c:v>3286.0</c:v>
                </c:pt>
                <c:pt idx="6471">
                  <c:v>3286.0</c:v>
                </c:pt>
                <c:pt idx="6472">
                  <c:v>3286.0</c:v>
                </c:pt>
                <c:pt idx="6473">
                  <c:v>3286.0</c:v>
                </c:pt>
                <c:pt idx="6474">
                  <c:v>3286.0</c:v>
                </c:pt>
                <c:pt idx="6475">
                  <c:v>3287.0</c:v>
                </c:pt>
                <c:pt idx="6476">
                  <c:v>3287.0</c:v>
                </c:pt>
                <c:pt idx="6477">
                  <c:v>3288.0</c:v>
                </c:pt>
                <c:pt idx="6478">
                  <c:v>3288.0</c:v>
                </c:pt>
                <c:pt idx="6479">
                  <c:v>3288.0</c:v>
                </c:pt>
                <c:pt idx="6480">
                  <c:v>3288.0</c:v>
                </c:pt>
                <c:pt idx="6481">
                  <c:v>3288.0</c:v>
                </c:pt>
                <c:pt idx="6482">
                  <c:v>3288.0</c:v>
                </c:pt>
                <c:pt idx="6483">
                  <c:v>3289.0</c:v>
                </c:pt>
                <c:pt idx="6484">
                  <c:v>3289.0</c:v>
                </c:pt>
                <c:pt idx="6485">
                  <c:v>3290.0</c:v>
                </c:pt>
                <c:pt idx="6486">
                  <c:v>3291.0</c:v>
                </c:pt>
                <c:pt idx="6487">
                  <c:v>3291.0</c:v>
                </c:pt>
                <c:pt idx="6488">
                  <c:v>3291.0</c:v>
                </c:pt>
                <c:pt idx="6489">
                  <c:v>3291.0</c:v>
                </c:pt>
                <c:pt idx="6490">
                  <c:v>3292.0</c:v>
                </c:pt>
                <c:pt idx="6491">
                  <c:v>3293.0</c:v>
                </c:pt>
                <c:pt idx="6492">
                  <c:v>3293.0</c:v>
                </c:pt>
                <c:pt idx="6493">
                  <c:v>3294.0</c:v>
                </c:pt>
                <c:pt idx="6494">
                  <c:v>3294.0</c:v>
                </c:pt>
                <c:pt idx="6495">
                  <c:v>3295.0</c:v>
                </c:pt>
                <c:pt idx="6496">
                  <c:v>3296.0</c:v>
                </c:pt>
                <c:pt idx="6497">
                  <c:v>3297.0</c:v>
                </c:pt>
                <c:pt idx="6498">
                  <c:v>3298.0</c:v>
                </c:pt>
                <c:pt idx="6499">
                  <c:v>3298.0</c:v>
                </c:pt>
                <c:pt idx="6500">
                  <c:v>3299.0</c:v>
                </c:pt>
                <c:pt idx="6501">
                  <c:v>3300.0</c:v>
                </c:pt>
                <c:pt idx="6502">
                  <c:v>3301.0</c:v>
                </c:pt>
                <c:pt idx="6503">
                  <c:v>3302.0</c:v>
                </c:pt>
                <c:pt idx="6504">
                  <c:v>3303.0</c:v>
                </c:pt>
                <c:pt idx="6505">
                  <c:v>3304.0</c:v>
                </c:pt>
                <c:pt idx="6506">
                  <c:v>3305.0</c:v>
                </c:pt>
                <c:pt idx="6507">
                  <c:v>3306.0</c:v>
                </c:pt>
                <c:pt idx="6508">
                  <c:v>3307.0</c:v>
                </c:pt>
                <c:pt idx="6509">
                  <c:v>3308.0</c:v>
                </c:pt>
                <c:pt idx="6510">
                  <c:v>3309.0</c:v>
                </c:pt>
                <c:pt idx="6511">
                  <c:v>3310.0</c:v>
                </c:pt>
                <c:pt idx="6512">
                  <c:v>3311.0</c:v>
                </c:pt>
                <c:pt idx="6513">
                  <c:v>3312.0</c:v>
                </c:pt>
                <c:pt idx="6514">
                  <c:v>3312.0</c:v>
                </c:pt>
                <c:pt idx="6515">
                  <c:v>3312.0</c:v>
                </c:pt>
                <c:pt idx="6516">
                  <c:v>3312.0</c:v>
                </c:pt>
                <c:pt idx="6517">
                  <c:v>3312.0</c:v>
                </c:pt>
                <c:pt idx="6518">
                  <c:v>3313.0</c:v>
                </c:pt>
                <c:pt idx="6519">
                  <c:v>3313.0</c:v>
                </c:pt>
                <c:pt idx="6520">
                  <c:v>3313.0</c:v>
                </c:pt>
                <c:pt idx="6521">
                  <c:v>3314.0</c:v>
                </c:pt>
                <c:pt idx="6522">
                  <c:v>3314.0</c:v>
                </c:pt>
                <c:pt idx="6523">
                  <c:v>3315.0</c:v>
                </c:pt>
                <c:pt idx="6524">
                  <c:v>3315.0</c:v>
                </c:pt>
                <c:pt idx="6525">
                  <c:v>3316.0</c:v>
                </c:pt>
                <c:pt idx="6526">
                  <c:v>3316.0</c:v>
                </c:pt>
                <c:pt idx="6527">
                  <c:v>3317.0</c:v>
                </c:pt>
                <c:pt idx="6528">
                  <c:v>3318.0</c:v>
                </c:pt>
                <c:pt idx="6529">
                  <c:v>3318.0</c:v>
                </c:pt>
                <c:pt idx="6530">
                  <c:v>3319.0</c:v>
                </c:pt>
                <c:pt idx="6531">
                  <c:v>3320.0</c:v>
                </c:pt>
                <c:pt idx="6532">
                  <c:v>3321.0</c:v>
                </c:pt>
                <c:pt idx="6533">
                  <c:v>3321.0</c:v>
                </c:pt>
                <c:pt idx="6534">
                  <c:v>3321.0</c:v>
                </c:pt>
                <c:pt idx="6535">
                  <c:v>3322.0</c:v>
                </c:pt>
                <c:pt idx="6536">
                  <c:v>3323.0</c:v>
                </c:pt>
                <c:pt idx="6537">
                  <c:v>3324.0</c:v>
                </c:pt>
                <c:pt idx="6538">
                  <c:v>3325.0</c:v>
                </c:pt>
                <c:pt idx="6539">
                  <c:v>3325.0</c:v>
                </c:pt>
                <c:pt idx="6540">
                  <c:v>3325.0</c:v>
                </c:pt>
                <c:pt idx="6541">
                  <c:v>3325.0</c:v>
                </c:pt>
                <c:pt idx="6542">
                  <c:v>3325.0</c:v>
                </c:pt>
                <c:pt idx="6543">
                  <c:v>3326.0</c:v>
                </c:pt>
                <c:pt idx="6544">
                  <c:v>3327.0</c:v>
                </c:pt>
                <c:pt idx="6545">
                  <c:v>3327.0</c:v>
                </c:pt>
                <c:pt idx="6546">
                  <c:v>3328.0</c:v>
                </c:pt>
                <c:pt idx="6547">
                  <c:v>3328.0</c:v>
                </c:pt>
                <c:pt idx="6548">
                  <c:v>3328.0</c:v>
                </c:pt>
                <c:pt idx="6549">
                  <c:v>3328.0</c:v>
                </c:pt>
                <c:pt idx="6550">
                  <c:v>3329.0</c:v>
                </c:pt>
                <c:pt idx="6551">
                  <c:v>3329.0</c:v>
                </c:pt>
                <c:pt idx="6552">
                  <c:v>3330.0</c:v>
                </c:pt>
                <c:pt idx="6553">
                  <c:v>3331.0</c:v>
                </c:pt>
                <c:pt idx="6554">
                  <c:v>3332.0</c:v>
                </c:pt>
                <c:pt idx="6555">
                  <c:v>3333.0</c:v>
                </c:pt>
                <c:pt idx="6556">
                  <c:v>3334.0</c:v>
                </c:pt>
                <c:pt idx="6557">
                  <c:v>3335.0</c:v>
                </c:pt>
                <c:pt idx="6558">
                  <c:v>3336.0</c:v>
                </c:pt>
                <c:pt idx="6559">
                  <c:v>3337.0</c:v>
                </c:pt>
                <c:pt idx="6560">
                  <c:v>3338.0</c:v>
                </c:pt>
                <c:pt idx="6561">
                  <c:v>3338.0</c:v>
                </c:pt>
                <c:pt idx="6562">
                  <c:v>3338.0</c:v>
                </c:pt>
                <c:pt idx="6563">
                  <c:v>3338.0</c:v>
                </c:pt>
                <c:pt idx="6564">
                  <c:v>3339.0</c:v>
                </c:pt>
                <c:pt idx="6565">
                  <c:v>3340.0</c:v>
                </c:pt>
                <c:pt idx="6566">
                  <c:v>3341.0</c:v>
                </c:pt>
                <c:pt idx="6567">
                  <c:v>3341.0</c:v>
                </c:pt>
                <c:pt idx="6568">
                  <c:v>3342.0</c:v>
                </c:pt>
                <c:pt idx="6569">
                  <c:v>3343.0</c:v>
                </c:pt>
                <c:pt idx="6570">
                  <c:v>3343.0</c:v>
                </c:pt>
                <c:pt idx="6571">
                  <c:v>3344.0</c:v>
                </c:pt>
                <c:pt idx="6572">
                  <c:v>3345.0</c:v>
                </c:pt>
                <c:pt idx="6573">
                  <c:v>3346.0</c:v>
                </c:pt>
                <c:pt idx="6574">
                  <c:v>3347.0</c:v>
                </c:pt>
                <c:pt idx="6575">
                  <c:v>3348.0</c:v>
                </c:pt>
                <c:pt idx="6576">
                  <c:v>3349.0</c:v>
                </c:pt>
                <c:pt idx="6577">
                  <c:v>3349.0</c:v>
                </c:pt>
                <c:pt idx="6578">
                  <c:v>3350.0</c:v>
                </c:pt>
                <c:pt idx="6579">
                  <c:v>3351.0</c:v>
                </c:pt>
                <c:pt idx="6580">
                  <c:v>3351.0</c:v>
                </c:pt>
                <c:pt idx="6581">
                  <c:v>3352.0</c:v>
                </c:pt>
                <c:pt idx="6582">
                  <c:v>3353.0</c:v>
                </c:pt>
                <c:pt idx="6583">
                  <c:v>3354.0</c:v>
                </c:pt>
                <c:pt idx="6584">
                  <c:v>3355.0</c:v>
                </c:pt>
                <c:pt idx="6585">
                  <c:v>3356.0</c:v>
                </c:pt>
                <c:pt idx="6586">
                  <c:v>3356.0</c:v>
                </c:pt>
                <c:pt idx="6587">
                  <c:v>3357.0</c:v>
                </c:pt>
                <c:pt idx="6588">
                  <c:v>3358.0</c:v>
                </c:pt>
                <c:pt idx="6589">
                  <c:v>3359.0</c:v>
                </c:pt>
                <c:pt idx="6590">
                  <c:v>3359.0</c:v>
                </c:pt>
                <c:pt idx="6591">
                  <c:v>3359.0</c:v>
                </c:pt>
                <c:pt idx="6592">
                  <c:v>3359.0</c:v>
                </c:pt>
                <c:pt idx="6593">
                  <c:v>3359.0</c:v>
                </c:pt>
                <c:pt idx="6594">
                  <c:v>3360.0</c:v>
                </c:pt>
                <c:pt idx="6595">
                  <c:v>3361.0</c:v>
                </c:pt>
                <c:pt idx="6596">
                  <c:v>3362.0</c:v>
                </c:pt>
                <c:pt idx="6597">
                  <c:v>3363.0</c:v>
                </c:pt>
                <c:pt idx="6598">
                  <c:v>3364.0</c:v>
                </c:pt>
                <c:pt idx="6599">
                  <c:v>3365.0</c:v>
                </c:pt>
                <c:pt idx="6600">
                  <c:v>3366.0</c:v>
                </c:pt>
                <c:pt idx="6601">
                  <c:v>3367.0</c:v>
                </c:pt>
                <c:pt idx="6602">
                  <c:v>3368.0</c:v>
                </c:pt>
                <c:pt idx="6603">
                  <c:v>3368.0</c:v>
                </c:pt>
                <c:pt idx="6604">
                  <c:v>3369.0</c:v>
                </c:pt>
                <c:pt idx="6605">
                  <c:v>3370.0</c:v>
                </c:pt>
                <c:pt idx="6606">
                  <c:v>3371.0</c:v>
                </c:pt>
                <c:pt idx="6607">
                  <c:v>3372.0</c:v>
                </c:pt>
                <c:pt idx="6608">
                  <c:v>3372.0</c:v>
                </c:pt>
                <c:pt idx="6609">
                  <c:v>3373.0</c:v>
                </c:pt>
                <c:pt idx="6610">
                  <c:v>3373.0</c:v>
                </c:pt>
                <c:pt idx="6611">
                  <c:v>3373.0</c:v>
                </c:pt>
                <c:pt idx="6612">
                  <c:v>3373.0</c:v>
                </c:pt>
                <c:pt idx="6613">
                  <c:v>3374.0</c:v>
                </c:pt>
                <c:pt idx="6614">
                  <c:v>3374.0</c:v>
                </c:pt>
                <c:pt idx="6615">
                  <c:v>3374.0</c:v>
                </c:pt>
                <c:pt idx="6616">
                  <c:v>3375.0</c:v>
                </c:pt>
                <c:pt idx="6617">
                  <c:v>3376.0</c:v>
                </c:pt>
                <c:pt idx="6618">
                  <c:v>3377.0</c:v>
                </c:pt>
                <c:pt idx="6619">
                  <c:v>3377.0</c:v>
                </c:pt>
                <c:pt idx="6620">
                  <c:v>3377.0</c:v>
                </c:pt>
                <c:pt idx="6621">
                  <c:v>3377.0</c:v>
                </c:pt>
                <c:pt idx="6622">
                  <c:v>3377.0</c:v>
                </c:pt>
                <c:pt idx="6623">
                  <c:v>3377.0</c:v>
                </c:pt>
                <c:pt idx="6624">
                  <c:v>3377.0</c:v>
                </c:pt>
                <c:pt idx="6625">
                  <c:v>3377.0</c:v>
                </c:pt>
                <c:pt idx="6626">
                  <c:v>3378.0</c:v>
                </c:pt>
                <c:pt idx="6627">
                  <c:v>3379.0</c:v>
                </c:pt>
                <c:pt idx="6628">
                  <c:v>3380.0</c:v>
                </c:pt>
                <c:pt idx="6629">
                  <c:v>3380.0</c:v>
                </c:pt>
                <c:pt idx="6630">
                  <c:v>3380.0</c:v>
                </c:pt>
                <c:pt idx="6631">
                  <c:v>3380.0</c:v>
                </c:pt>
                <c:pt idx="6632">
                  <c:v>3380.0</c:v>
                </c:pt>
                <c:pt idx="6633">
                  <c:v>3380.0</c:v>
                </c:pt>
                <c:pt idx="6634">
                  <c:v>3381.0</c:v>
                </c:pt>
                <c:pt idx="6635">
                  <c:v>3382.0</c:v>
                </c:pt>
                <c:pt idx="6636">
                  <c:v>3383.0</c:v>
                </c:pt>
                <c:pt idx="6637">
                  <c:v>3383.0</c:v>
                </c:pt>
                <c:pt idx="6638">
                  <c:v>3384.0</c:v>
                </c:pt>
                <c:pt idx="6639">
                  <c:v>3384.0</c:v>
                </c:pt>
                <c:pt idx="6640">
                  <c:v>3385.0</c:v>
                </c:pt>
                <c:pt idx="6641">
                  <c:v>3385.0</c:v>
                </c:pt>
                <c:pt idx="6642">
                  <c:v>3386.0</c:v>
                </c:pt>
                <c:pt idx="6643">
                  <c:v>3386.0</c:v>
                </c:pt>
                <c:pt idx="6644">
                  <c:v>3386.0</c:v>
                </c:pt>
                <c:pt idx="6645">
                  <c:v>3386.0</c:v>
                </c:pt>
                <c:pt idx="6646">
                  <c:v>3387.0</c:v>
                </c:pt>
                <c:pt idx="6647">
                  <c:v>3388.0</c:v>
                </c:pt>
                <c:pt idx="6648">
                  <c:v>3389.0</c:v>
                </c:pt>
                <c:pt idx="6649">
                  <c:v>3389.0</c:v>
                </c:pt>
                <c:pt idx="6650">
                  <c:v>3389.0</c:v>
                </c:pt>
                <c:pt idx="6651">
                  <c:v>3389.0</c:v>
                </c:pt>
                <c:pt idx="6652">
                  <c:v>3389.0</c:v>
                </c:pt>
                <c:pt idx="6653">
                  <c:v>3390.0</c:v>
                </c:pt>
                <c:pt idx="6654">
                  <c:v>3391.0</c:v>
                </c:pt>
                <c:pt idx="6655">
                  <c:v>3392.0</c:v>
                </c:pt>
                <c:pt idx="6656">
                  <c:v>3393.0</c:v>
                </c:pt>
                <c:pt idx="6657">
                  <c:v>3394.0</c:v>
                </c:pt>
                <c:pt idx="6658">
                  <c:v>3395.0</c:v>
                </c:pt>
                <c:pt idx="6659">
                  <c:v>3396.0</c:v>
                </c:pt>
                <c:pt idx="6660">
                  <c:v>3397.0</c:v>
                </c:pt>
                <c:pt idx="6661">
                  <c:v>3398.0</c:v>
                </c:pt>
                <c:pt idx="6662">
                  <c:v>3398.0</c:v>
                </c:pt>
                <c:pt idx="6663">
                  <c:v>3398.0</c:v>
                </c:pt>
                <c:pt idx="6664">
                  <c:v>3398.0</c:v>
                </c:pt>
                <c:pt idx="6665">
                  <c:v>3398.0</c:v>
                </c:pt>
                <c:pt idx="6666">
                  <c:v>3398.0</c:v>
                </c:pt>
                <c:pt idx="6667">
                  <c:v>3399.0</c:v>
                </c:pt>
                <c:pt idx="6668">
                  <c:v>3399.0</c:v>
                </c:pt>
                <c:pt idx="6669">
                  <c:v>3400.0</c:v>
                </c:pt>
                <c:pt idx="6670">
                  <c:v>3401.0</c:v>
                </c:pt>
                <c:pt idx="6671">
                  <c:v>3401.0</c:v>
                </c:pt>
                <c:pt idx="6672">
                  <c:v>3401.0</c:v>
                </c:pt>
                <c:pt idx="6673">
                  <c:v>3402.0</c:v>
                </c:pt>
                <c:pt idx="6674">
                  <c:v>3402.0</c:v>
                </c:pt>
                <c:pt idx="6675">
                  <c:v>3402.0</c:v>
                </c:pt>
                <c:pt idx="6676">
                  <c:v>3402.0</c:v>
                </c:pt>
                <c:pt idx="6677">
                  <c:v>3402.0</c:v>
                </c:pt>
                <c:pt idx="6678">
                  <c:v>3402.0</c:v>
                </c:pt>
                <c:pt idx="6679">
                  <c:v>3402.0</c:v>
                </c:pt>
                <c:pt idx="6680">
                  <c:v>3402.0</c:v>
                </c:pt>
                <c:pt idx="6681">
                  <c:v>3402.0</c:v>
                </c:pt>
                <c:pt idx="6682">
                  <c:v>3402.0</c:v>
                </c:pt>
                <c:pt idx="6683">
                  <c:v>3403.0</c:v>
                </c:pt>
                <c:pt idx="6684">
                  <c:v>3403.0</c:v>
                </c:pt>
                <c:pt idx="6685">
                  <c:v>3404.0</c:v>
                </c:pt>
                <c:pt idx="6686">
                  <c:v>3404.0</c:v>
                </c:pt>
                <c:pt idx="6687">
                  <c:v>3405.0</c:v>
                </c:pt>
                <c:pt idx="6688">
                  <c:v>3405.0</c:v>
                </c:pt>
                <c:pt idx="6689">
                  <c:v>3405.0</c:v>
                </c:pt>
                <c:pt idx="6690">
                  <c:v>3405.0</c:v>
                </c:pt>
                <c:pt idx="6691">
                  <c:v>3406.0</c:v>
                </c:pt>
                <c:pt idx="6692">
                  <c:v>3407.0</c:v>
                </c:pt>
                <c:pt idx="6693">
                  <c:v>3408.0</c:v>
                </c:pt>
                <c:pt idx="6694">
                  <c:v>3409.0</c:v>
                </c:pt>
                <c:pt idx="6695">
                  <c:v>3409.0</c:v>
                </c:pt>
                <c:pt idx="6696">
                  <c:v>3409.0</c:v>
                </c:pt>
                <c:pt idx="6697">
                  <c:v>3409.0</c:v>
                </c:pt>
                <c:pt idx="6698">
                  <c:v>3410.0</c:v>
                </c:pt>
                <c:pt idx="6699">
                  <c:v>3411.0</c:v>
                </c:pt>
                <c:pt idx="6700">
                  <c:v>3411.0</c:v>
                </c:pt>
                <c:pt idx="6701">
                  <c:v>3412.0</c:v>
                </c:pt>
                <c:pt idx="6702">
                  <c:v>3413.0</c:v>
                </c:pt>
                <c:pt idx="6703">
                  <c:v>3413.0</c:v>
                </c:pt>
                <c:pt idx="6704">
                  <c:v>3413.0</c:v>
                </c:pt>
                <c:pt idx="6705">
                  <c:v>3413.0</c:v>
                </c:pt>
                <c:pt idx="6706">
                  <c:v>3413.0</c:v>
                </c:pt>
                <c:pt idx="6707">
                  <c:v>3413.0</c:v>
                </c:pt>
                <c:pt idx="6708">
                  <c:v>3413.0</c:v>
                </c:pt>
                <c:pt idx="6709">
                  <c:v>3413.0</c:v>
                </c:pt>
                <c:pt idx="6710">
                  <c:v>3414.0</c:v>
                </c:pt>
                <c:pt idx="6711">
                  <c:v>3414.0</c:v>
                </c:pt>
                <c:pt idx="6712">
                  <c:v>3414.0</c:v>
                </c:pt>
                <c:pt idx="6713">
                  <c:v>3414.0</c:v>
                </c:pt>
                <c:pt idx="6714">
                  <c:v>3415.0</c:v>
                </c:pt>
                <c:pt idx="6715">
                  <c:v>3415.0</c:v>
                </c:pt>
                <c:pt idx="6716">
                  <c:v>3415.0</c:v>
                </c:pt>
                <c:pt idx="6717">
                  <c:v>3415.0</c:v>
                </c:pt>
                <c:pt idx="6718">
                  <c:v>3415.0</c:v>
                </c:pt>
                <c:pt idx="6719">
                  <c:v>3415.0</c:v>
                </c:pt>
                <c:pt idx="6720">
                  <c:v>3416.0</c:v>
                </c:pt>
                <c:pt idx="6721">
                  <c:v>3416.0</c:v>
                </c:pt>
                <c:pt idx="6722">
                  <c:v>3416.0</c:v>
                </c:pt>
                <c:pt idx="6723">
                  <c:v>3416.0</c:v>
                </c:pt>
                <c:pt idx="6724">
                  <c:v>3417.0</c:v>
                </c:pt>
                <c:pt idx="6725">
                  <c:v>3417.0</c:v>
                </c:pt>
                <c:pt idx="6726">
                  <c:v>3417.0</c:v>
                </c:pt>
                <c:pt idx="6727">
                  <c:v>3417.0</c:v>
                </c:pt>
                <c:pt idx="6728">
                  <c:v>3418.0</c:v>
                </c:pt>
                <c:pt idx="6729">
                  <c:v>3418.0</c:v>
                </c:pt>
                <c:pt idx="6730">
                  <c:v>3419.0</c:v>
                </c:pt>
                <c:pt idx="6731">
                  <c:v>3420.0</c:v>
                </c:pt>
                <c:pt idx="6732">
                  <c:v>3420.0</c:v>
                </c:pt>
                <c:pt idx="6733">
                  <c:v>3420.0</c:v>
                </c:pt>
                <c:pt idx="6734">
                  <c:v>3420.0</c:v>
                </c:pt>
                <c:pt idx="6735">
                  <c:v>3420.0</c:v>
                </c:pt>
                <c:pt idx="6736">
                  <c:v>3420.0</c:v>
                </c:pt>
                <c:pt idx="6737">
                  <c:v>3420.0</c:v>
                </c:pt>
                <c:pt idx="6738">
                  <c:v>3421.0</c:v>
                </c:pt>
                <c:pt idx="6739">
                  <c:v>3421.0</c:v>
                </c:pt>
                <c:pt idx="6740">
                  <c:v>3421.0</c:v>
                </c:pt>
                <c:pt idx="6741">
                  <c:v>3421.0</c:v>
                </c:pt>
                <c:pt idx="6742">
                  <c:v>3421.0</c:v>
                </c:pt>
                <c:pt idx="6743">
                  <c:v>3422.0</c:v>
                </c:pt>
                <c:pt idx="6744">
                  <c:v>3423.0</c:v>
                </c:pt>
                <c:pt idx="6745">
                  <c:v>3423.0</c:v>
                </c:pt>
                <c:pt idx="6746">
                  <c:v>3424.0</c:v>
                </c:pt>
                <c:pt idx="6747">
                  <c:v>3424.0</c:v>
                </c:pt>
                <c:pt idx="6748">
                  <c:v>3425.0</c:v>
                </c:pt>
                <c:pt idx="6749">
                  <c:v>3426.0</c:v>
                </c:pt>
                <c:pt idx="6750">
                  <c:v>3427.0</c:v>
                </c:pt>
                <c:pt idx="6751">
                  <c:v>3427.0</c:v>
                </c:pt>
                <c:pt idx="6752">
                  <c:v>3427.0</c:v>
                </c:pt>
                <c:pt idx="6753">
                  <c:v>3427.0</c:v>
                </c:pt>
                <c:pt idx="6754">
                  <c:v>3427.0</c:v>
                </c:pt>
                <c:pt idx="6755">
                  <c:v>3427.0</c:v>
                </c:pt>
                <c:pt idx="6756">
                  <c:v>3427.0</c:v>
                </c:pt>
                <c:pt idx="6757">
                  <c:v>3427.0</c:v>
                </c:pt>
                <c:pt idx="6758">
                  <c:v>3428.0</c:v>
                </c:pt>
                <c:pt idx="6759">
                  <c:v>3428.0</c:v>
                </c:pt>
                <c:pt idx="6760">
                  <c:v>3429.0</c:v>
                </c:pt>
                <c:pt idx="6761">
                  <c:v>3430.0</c:v>
                </c:pt>
                <c:pt idx="6762">
                  <c:v>3430.0</c:v>
                </c:pt>
                <c:pt idx="6763">
                  <c:v>3431.0</c:v>
                </c:pt>
                <c:pt idx="6764">
                  <c:v>3432.0</c:v>
                </c:pt>
                <c:pt idx="6765">
                  <c:v>3433.0</c:v>
                </c:pt>
                <c:pt idx="6766">
                  <c:v>3434.0</c:v>
                </c:pt>
                <c:pt idx="6767">
                  <c:v>3435.0</c:v>
                </c:pt>
                <c:pt idx="6768">
                  <c:v>3435.0</c:v>
                </c:pt>
                <c:pt idx="6769">
                  <c:v>3435.0</c:v>
                </c:pt>
                <c:pt idx="6770">
                  <c:v>3436.0</c:v>
                </c:pt>
                <c:pt idx="6771">
                  <c:v>3436.0</c:v>
                </c:pt>
                <c:pt idx="6772">
                  <c:v>3437.0</c:v>
                </c:pt>
                <c:pt idx="6773">
                  <c:v>3438.0</c:v>
                </c:pt>
                <c:pt idx="6774">
                  <c:v>3439.0</c:v>
                </c:pt>
                <c:pt idx="6775">
                  <c:v>3439.0</c:v>
                </c:pt>
                <c:pt idx="6776">
                  <c:v>3440.0</c:v>
                </c:pt>
                <c:pt idx="6777">
                  <c:v>3441.0</c:v>
                </c:pt>
                <c:pt idx="6778">
                  <c:v>3442.0</c:v>
                </c:pt>
                <c:pt idx="6779">
                  <c:v>3443.0</c:v>
                </c:pt>
                <c:pt idx="6780">
                  <c:v>3444.0</c:v>
                </c:pt>
                <c:pt idx="6781">
                  <c:v>3445.0</c:v>
                </c:pt>
                <c:pt idx="6782">
                  <c:v>3446.0</c:v>
                </c:pt>
                <c:pt idx="6783">
                  <c:v>3447.0</c:v>
                </c:pt>
                <c:pt idx="6784">
                  <c:v>3448.0</c:v>
                </c:pt>
                <c:pt idx="6785">
                  <c:v>3449.0</c:v>
                </c:pt>
                <c:pt idx="6786">
                  <c:v>3449.0</c:v>
                </c:pt>
                <c:pt idx="6787">
                  <c:v>3450.0</c:v>
                </c:pt>
                <c:pt idx="6788">
                  <c:v>3451.0</c:v>
                </c:pt>
                <c:pt idx="6789">
                  <c:v>3451.0</c:v>
                </c:pt>
                <c:pt idx="6790">
                  <c:v>3451.0</c:v>
                </c:pt>
                <c:pt idx="6791">
                  <c:v>3452.0</c:v>
                </c:pt>
                <c:pt idx="6792">
                  <c:v>3453.0</c:v>
                </c:pt>
                <c:pt idx="6793">
                  <c:v>3453.0</c:v>
                </c:pt>
                <c:pt idx="6794">
                  <c:v>3453.0</c:v>
                </c:pt>
                <c:pt idx="6795">
                  <c:v>3453.0</c:v>
                </c:pt>
                <c:pt idx="6796">
                  <c:v>3453.0</c:v>
                </c:pt>
                <c:pt idx="6797">
                  <c:v>3454.0</c:v>
                </c:pt>
                <c:pt idx="6798">
                  <c:v>3455.0</c:v>
                </c:pt>
                <c:pt idx="6799">
                  <c:v>3456.0</c:v>
                </c:pt>
                <c:pt idx="6800">
                  <c:v>3456.0</c:v>
                </c:pt>
                <c:pt idx="6801">
                  <c:v>3457.0</c:v>
                </c:pt>
                <c:pt idx="6802">
                  <c:v>3458.0</c:v>
                </c:pt>
                <c:pt idx="6803">
                  <c:v>3458.0</c:v>
                </c:pt>
                <c:pt idx="6804">
                  <c:v>3458.0</c:v>
                </c:pt>
                <c:pt idx="6805">
                  <c:v>3458.0</c:v>
                </c:pt>
                <c:pt idx="6806">
                  <c:v>3458.0</c:v>
                </c:pt>
                <c:pt idx="6807">
                  <c:v>3458.0</c:v>
                </c:pt>
                <c:pt idx="6808">
                  <c:v>3459.0</c:v>
                </c:pt>
                <c:pt idx="6809">
                  <c:v>3459.0</c:v>
                </c:pt>
                <c:pt idx="6810">
                  <c:v>3460.0</c:v>
                </c:pt>
                <c:pt idx="6811">
                  <c:v>3460.0</c:v>
                </c:pt>
                <c:pt idx="6812">
                  <c:v>3460.0</c:v>
                </c:pt>
                <c:pt idx="6813">
                  <c:v>3460.0</c:v>
                </c:pt>
                <c:pt idx="6814">
                  <c:v>3460.0</c:v>
                </c:pt>
                <c:pt idx="6815">
                  <c:v>3460.0</c:v>
                </c:pt>
                <c:pt idx="6816">
                  <c:v>3460.0</c:v>
                </c:pt>
                <c:pt idx="6817">
                  <c:v>3461.0</c:v>
                </c:pt>
                <c:pt idx="6818">
                  <c:v>3461.0</c:v>
                </c:pt>
                <c:pt idx="6819">
                  <c:v>3461.0</c:v>
                </c:pt>
                <c:pt idx="6820">
                  <c:v>3462.0</c:v>
                </c:pt>
                <c:pt idx="6821">
                  <c:v>3462.0</c:v>
                </c:pt>
                <c:pt idx="6822">
                  <c:v>3462.0</c:v>
                </c:pt>
                <c:pt idx="6823">
                  <c:v>3462.0</c:v>
                </c:pt>
                <c:pt idx="6824">
                  <c:v>3463.0</c:v>
                </c:pt>
                <c:pt idx="6825">
                  <c:v>3464.0</c:v>
                </c:pt>
                <c:pt idx="6826">
                  <c:v>3464.0</c:v>
                </c:pt>
                <c:pt idx="6827">
                  <c:v>3464.0</c:v>
                </c:pt>
                <c:pt idx="6828">
                  <c:v>3464.0</c:v>
                </c:pt>
                <c:pt idx="6829">
                  <c:v>3465.0</c:v>
                </c:pt>
                <c:pt idx="6830">
                  <c:v>3466.0</c:v>
                </c:pt>
                <c:pt idx="6831">
                  <c:v>3466.0</c:v>
                </c:pt>
                <c:pt idx="6832">
                  <c:v>3466.0</c:v>
                </c:pt>
                <c:pt idx="6833">
                  <c:v>3466.0</c:v>
                </c:pt>
                <c:pt idx="6834">
                  <c:v>3467.0</c:v>
                </c:pt>
                <c:pt idx="6835">
                  <c:v>3468.0</c:v>
                </c:pt>
                <c:pt idx="6836">
                  <c:v>3468.0</c:v>
                </c:pt>
                <c:pt idx="6837">
                  <c:v>3469.0</c:v>
                </c:pt>
                <c:pt idx="6838">
                  <c:v>3470.0</c:v>
                </c:pt>
                <c:pt idx="6839">
                  <c:v>3470.0</c:v>
                </c:pt>
                <c:pt idx="6840">
                  <c:v>3471.0</c:v>
                </c:pt>
                <c:pt idx="6841">
                  <c:v>3471.0</c:v>
                </c:pt>
                <c:pt idx="6842">
                  <c:v>3472.0</c:v>
                </c:pt>
                <c:pt idx="6843">
                  <c:v>3472.0</c:v>
                </c:pt>
                <c:pt idx="6844">
                  <c:v>3473.0</c:v>
                </c:pt>
                <c:pt idx="6845">
                  <c:v>3474.0</c:v>
                </c:pt>
                <c:pt idx="6846">
                  <c:v>3475.0</c:v>
                </c:pt>
                <c:pt idx="6847">
                  <c:v>3476.0</c:v>
                </c:pt>
                <c:pt idx="6848">
                  <c:v>3477.0</c:v>
                </c:pt>
                <c:pt idx="6849">
                  <c:v>3478.0</c:v>
                </c:pt>
                <c:pt idx="6850">
                  <c:v>3479.0</c:v>
                </c:pt>
                <c:pt idx="6851">
                  <c:v>3480.0</c:v>
                </c:pt>
                <c:pt idx="6852">
                  <c:v>3480.0</c:v>
                </c:pt>
                <c:pt idx="6853">
                  <c:v>3480.0</c:v>
                </c:pt>
                <c:pt idx="6854">
                  <c:v>3481.0</c:v>
                </c:pt>
                <c:pt idx="6855">
                  <c:v>3482.0</c:v>
                </c:pt>
                <c:pt idx="6856">
                  <c:v>3482.0</c:v>
                </c:pt>
                <c:pt idx="6857">
                  <c:v>3482.0</c:v>
                </c:pt>
                <c:pt idx="6858">
                  <c:v>3483.0</c:v>
                </c:pt>
                <c:pt idx="6859">
                  <c:v>3484.0</c:v>
                </c:pt>
                <c:pt idx="6860">
                  <c:v>3484.0</c:v>
                </c:pt>
                <c:pt idx="6861">
                  <c:v>3485.0</c:v>
                </c:pt>
                <c:pt idx="6862">
                  <c:v>3485.0</c:v>
                </c:pt>
                <c:pt idx="6863">
                  <c:v>3485.0</c:v>
                </c:pt>
                <c:pt idx="6864">
                  <c:v>3485.0</c:v>
                </c:pt>
                <c:pt idx="6865">
                  <c:v>3485.0</c:v>
                </c:pt>
                <c:pt idx="6866">
                  <c:v>3485.0</c:v>
                </c:pt>
                <c:pt idx="6867">
                  <c:v>3485.0</c:v>
                </c:pt>
                <c:pt idx="6868">
                  <c:v>3485.0</c:v>
                </c:pt>
                <c:pt idx="6869">
                  <c:v>3485.0</c:v>
                </c:pt>
                <c:pt idx="6870">
                  <c:v>3485.0</c:v>
                </c:pt>
                <c:pt idx="6871">
                  <c:v>3485.0</c:v>
                </c:pt>
                <c:pt idx="6872">
                  <c:v>3486.0</c:v>
                </c:pt>
                <c:pt idx="6873">
                  <c:v>3486.0</c:v>
                </c:pt>
                <c:pt idx="6874">
                  <c:v>3486.0</c:v>
                </c:pt>
                <c:pt idx="6875">
                  <c:v>3487.0</c:v>
                </c:pt>
                <c:pt idx="6876">
                  <c:v>3488.0</c:v>
                </c:pt>
                <c:pt idx="6877">
                  <c:v>3488.0</c:v>
                </c:pt>
                <c:pt idx="6878">
                  <c:v>3489.0</c:v>
                </c:pt>
                <c:pt idx="6879">
                  <c:v>3489.0</c:v>
                </c:pt>
                <c:pt idx="6880">
                  <c:v>3490.0</c:v>
                </c:pt>
                <c:pt idx="6881">
                  <c:v>3490.0</c:v>
                </c:pt>
                <c:pt idx="6882">
                  <c:v>3491.0</c:v>
                </c:pt>
                <c:pt idx="6883">
                  <c:v>3491.0</c:v>
                </c:pt>
                <c:pt idx="6884">
                  <c:v>3491.0</c:v>
                </c:pt>
                <c:pt idx="6885">
                  <c:v>3492.0</c:v>
                </c:pt>
                <c:pt idx="6886">
                  <c:v>3492.0</c:v>
                </c:pt>
                <c:pt idx="6887">
                  <c:v>3492.0</c:v>
                </c:pt>
                <c:pt idx="6888">
                  <c:v>3492.0</c:v>
                </c:pt>
                <c:pt idx="6889">
                  <c:v>3493.0</c:v>
                </c:pt>
                <c:pt idx="6890">
                  <c:v>3494.0</c:v>
                </c:pt>
                <c:pt idx="6891">
                  <c:v>3495.0</c:v>
                </c:pt>
                <c:pt idx="6892">
                  <c:v>3496.0</c:v>
                </c:pt>
                <c:pt idx="6893">
                  <c:v>3496.0</c:v>
                </c:pt>
                <c:pt idx="6894">
                  <c:v>3496.0</c:v>
                </c:pt>
                <c:pt idx="6895">
                  <c:v>3496.0</c:v>
                </c:pt>
                <c:pt idx="6896">
                  <c:v>3497.0</c:v>
                </c:pt>
                <c:pt idx="6897">
                  <c:v>3497.0</c:v>
                </c:pt>
                <c:pt idx="6898">
                  <c:v>3497.0</c:v>
                </c:pt>
                <c:pt idx="6899">
                  <c:v>3497.0</c:v>
                </c:pt>
                <c:pt idx="6900">
                  <c:v>3498.0</c:v>
                </c:pt>
                <c:pt idx="6901">
                  <c:v>3498.0</c:v>
                </c:pt>
                <c:pt idx="6902">
                  <c:v>3498.0</c:v>
                </c:pt>
                <c:pt idx="6903">
                  <c:v>3498.0</c:v>
                </c:pt>
                <c:pt idx="6904">
                  <c:v>3499.0</c:v>
                </c:pt>
                <c:pt idx="6905">
                  <c:v>3500.0</c:v>
                </c:pt>
                <c:pt idx="6906">
                  <c:v>3501.0</c:v>
                </c:pt>
                <c:pt idx="6907">
                  <c:v>3502.0</c:v>
                </c:pt>
                <c:pt idx="6908">
                  <c:v>3503.0</c:v>
                </c:pt>
                <c:pt idx="6909">
                  <c:v>3503.0</c:v>
                </c:pt>
                <c:pt idx="6910">
                  <c:v>3503.0</c:v>
                </c:pt>
                <c:pt idx="6911">
                  <c:v>3503.0</c:v>
                </c:pt>
                <c:pt idx="6912">
                  <c:v>3503.0</c:v>
                </c:pt>
                <c:pt idx="6913">
                  <c:v>3504.0</c:v>
                </c:pt>
                <c:pt idx="6914">
                  <c:v>3505.0</c:v>
                </c:pt>
                <c:pt idx="6915">
                  <c:v>3505.0</c:v>
                </c:pt>
                <c:pt idx="6916">
                  <c:v>3506.0</c:v>
                </c:pt>
                <c:pt idx="6917">
                  <c:v>3506.0</c:v>
                </c:pt>
                <c:pt idx="6918">
                  <c:v>3506.0</c:v>
                </c:pt>
                <c:pt idx="6919">
                  <c:v>3506.0</c:v>
                </c:pt>
                <c:pt idx="6920">
                  <c:v>3506.0</c:v>
                </c:pt>
                <c:pt idx="6921">
                  <c:v>3507.0</c:v>
                </c:pt>
                <c:pt idx="6922">
                  <c:v>3508.0</c:v>
                </c:pt>
                <c:pt idx="6923">
                  <c:v>3509.0</c:v>
                </c:pt>
                <c:pt idx="6924">
                  <c:v>3510.0</c:v>
                </c:pt>
                <c:pt idx="6925">
                  <c:v>3510.0</c:v>
                </c:pt>
                <c:pt idx="6926">
                  <c:v>3511.0</c:v>
                </c:pt>
                <c:pt idx="6927">
                  <c:v>3512.0</c:v>
                </c:pt>
                <c:pt idx="6928">
                  <c:v>3513.0</c:v>
                </c:pt>
                <c:pt idx="6929">
                  <c:v>3514.0</c:v>
                </c:pt>
                <c:pt idx="6930">
                  <c:v>3515.0</c:v>
                </c:pt>
                <c:pt idx="6931">
                  <c:v>3516.0</c:v>
                </c:pt>
                <c:pt idx="6932">
                  <c:v>3517.0</c:v>
                </c:pt>
                <c:pt idx="6933">
                  <c:v>3518.0</c:v>
                </c:pt>
                <c:pt idx="6934">
                  <c:v>3518.0</c:v>
                </c:pt>
                <c:pt idx="6935">
                  <c:v>3519.0</c:v>
                </c:pt>
                <c:pt idx="6936">
                  <c:v>3519.0</c:v>
                </c:pt>
                <c:pt idx="6937">
                  <c:v>3519.0</c:v>
                </c:pt>
                <c:pt idx="6938">
                  <c:v>3519.0</c:v>
                </c:pt>
                <c:pt idx="6939">
                  <c:v>3520.0</c:v>
                </c:pt>
                <c:pt idx="6940">
                  <c:v>3520.0</c:v>
                </c:pt>
                <c:pt idx="6941">
                  <c:v>3520.0</c:v>
                </c:pt>
                <c:pt idx="6942">
                  <c:v>3520.0</c:v>
                </c:pt>
                <c:pt idx="6943">
                  <c:v>3520.0</c:v>
                </c:pt>
                <c:pt idx="6944">
                  <c:v>3521.0</c:v>
                </c:pt>
                <c:pt idx="6945">
                  <c:v>3521.0</c:v>
                </c:pt>
                <c:pt idx="6946">
                  <c:v>3521.0</c:v>
                </c:pt>
                <c:pt idx="6947">
                  <c:v>3522.0</c:v>
                </c:pt>
                <c:pt idx="6948">
                  <c:v>3522.0</c:v>
                </c:pt>
                <c:pt idx="6949">
                  <c:v>3523.0</c:v>
                </c:pt>
                <c:pt idx="6950">
                  <c:v>3523.0</c:v>
                </c:pt>
                <c:pt idx="6951">
                  <c:v>3523.0</c:v>
                </c:pt>
                <c:pt idx="6952">
                  <c:v>3523.0</c:v>
                </c:pt>
                <c:pt idx="6953">
                  <c:v>3523.0</c:v>
                </c:pt>
                <c:pt idx="6954">
                  <c:v>3523.0</c:v>
                </c:pt>
                <c:pt idx="6955">
                  <c:v>3523.0</c:v>
                </c:pt>
                <c:pt idx="6956">
                  <c:v>3523.0</c:v>
                </c:pt>
                <c:pt idx="6957">
                  <c:v>3523.0</c:v>
                </c:pt>
                <c:pt idx="6958">
                  <c:v>3523.0</c:v>
                </c:pt>
                <c:pt idx="6959">
                  <c:v>3523.0</c:v>
                </c:pt>
                <c:pt idx="6960">
                  <c:v>3523.0</c:v>
                </c:pt>
                <c:pt idx="6961">
                  <c:v>3523.0</c:v>
                </c:pt>
                <c:pt idx="6962">
                  <c:v>3523.0</c:v>
                </c:pt>
                <c:pt idx="6963">
                  <c:v>3523.0</c:v>
                </c:pt>
                <c:pt idx="6964">
                  <c:v>3523.0</c:v>
                </c:pt>
                <c:pt idx="6965">
                  <c:v>3523.0</c:v>
                </c:pt>
                <c:pt idx="6966">
                  <c:v>3523.0</c:v>
                </c:pt>
                <c:pt idx="6967">
                  <c:v>3523.0</c:v>
                </c:pt>
                <c:pt idx="6968">
                  <c:v>3523.0</c:v>
                </c:pt>
                <c:pt idx="6969">
                  <c:v>3523.0</c:v>
                </c:pt>
                <c:pt idx="6970">
                  <c:v>3523.0</c:v>
                </c:pt>
                <c:pt idx="6971">
                  <c:v>3523.0</c:v>
                </c:pt>
                <c:pt idx="6972">
                  <c:v>3524.0</c:v>
                </c:pt>
                <c:pt idx="6973">
                  <c:v>3525.0</c:v>
                </c:pt>
                <c:pt idx="6974">
                  <c:v>3525.0</c:v>
                </c:pt>
                <c:pt idx="6975">
                  <c:v>3525.0</c:v>
                </c:pt>
                <c:pt idx="6976">
                  <c:v>3526.0</c:v>
                </c:pt>
                <c:pt idx="6977">
                  <c:v>3526.0</c:v>
                </c:pt>
                <c:pt idx="6978">
                  <c:v>3526.0</c:v>
                </c:pt>
                <c:pt idx="6979">
                  <c:v>3526.0</c:v>
                </c:pt>
                <c:pt idx="6980">
                  <c:v>3526.0</c:v>
                </c:pt>
                <c:pt idx="6981">
                  <c:v>3526.0</c:v>
                </c:pt>
                <c:pt idx="6982">
                  <c:v>3526.0</c:v>
                </c:pt>
                <c:pt idx="6983">
                  <c:v>3526.0</c:v>
                </c:pt>
                <c:pt idx="6984">
                  <c:v>3527.0</c:v>
                </c:pt>
                <c:pt idx="6985">
                  <c:v>3527.0</c:v>
                </c:pt>
                <c:pt idx="6986">
                  <c:v>3527.0</c:v>
                </c:pt>
                <c:pt idx="6987">
                  <c:v>3527.0</c:v>
                </c:pt>
                <c:pt idx="6988">
                  <c:v>3527.0</c:v>
                </c:pt>
                <c:pt idx="6989">
                  <c:v>3528.0</c:v>
                </c:pt>
                <c:pt idx="6990">
                  <c:v>3528.0</c:v>
                </c:pt>
                <c:pt idx="6991">
                  <c:v>3528.0</c:v>
                </c:pt>
                <c:pt idx="6992">
                  <c:v>3528.0</c:v>
                </c:pt>
                <c:pt idx="6993">
                  <c:v>3528.0</c:v>
                </c:pt>
                <c:pt idx="6994">
                  <c:v>3529.0</c:v>
                </c:pt>
                <c:pt idx="6995">
                  <c:v>3530.0</c:v>
                </c:pt>
                <c:pt idx="6996">
                  <c:v>3530.0</c:v>
                </c:pt>
                <c:pt idx="6997">
                  <c:v>3530.0</c:v>
                </c:pt>
                <c:pt idx="6998">
                  <c:v>3530.0</c:v>
                </c:pt>
                <c:pt idx="6999">
                  <c:v>3530.0</c:v>
                </c:pt>
                <c:pt idx="7000">
                  <c:v>3530.0</c:v>
                </c:pt>
                <c:pt idx="7001">
                  <c:v>3530.0</c:v>
                </c:pt>
                <c:pt idx="7002">
                  <c:v>3531.0</c:v>
                </c:pt>
                <c:pt idx="7003">
                  <c:v>3531.0</c:v>
                </c:pt>
                <c:pt idx="7004">
                  <c:v>3532.0</c:v>
                </c:pt>
                <c:pt idx="7005">
                  <c:v>3532.0</c:v>
                </c:pt>
                <c:pt idx="7006">
                  <c:v>3532.0</c:v>
                </c:pt>
                <c:pt idx="7007">
                  <c:v>3532.0</c:v>
                </c:pt>
                <c:pt idx="7008">
                  <c:v>3532.0</c:v>
                </c:pt>
                <c:pt idx="7009">
                  <c:v>3533.0</c:v>
                </c:pt>
                <c:pt idx="7010">
                  <c:v>3534.0</c:v>
                </c:pt>
                <c:pt idx="7011">
                  <c:v>3535.0</c:v>
                </c:pt>
                <c:pt idx="7012">
                  <c:v>3536.0</c:v>
                </c:pt>
                <c:pt idx="7013">
                  <c:v>3537.0</c:v>
                </c:pt>
                <c:pt idx="7014">
                  <c:v>3538.0</c:v>
                </c:pt>
                <c:pt idx="7015">
                  <c:v>3538.0</c:v>
                </c:pt>
                <c:pt idx="7016">
                  <c:v>3539.0</c:v>
                </c:pt>
                <c:pt idx="7017">
                  <c:v>3540.0</c:v>
                </c:pt>
                <c:pt idx="7018">
                  <c:v>3541.0</c:v>
                </c:pt>
                <c:pt idx="7019">
                  <c:v>3541.0</c:v>
                </c:pt>
                <c:pt idx="7020">
                  <c:v>3541.0</c:v>
                </c:pt>
                <c:pt idx="7021">
                  <c:v>3541.0</c:v>
                </c:pt>
                <c:pt idx="7022">
                  <c:v>3541.0</c:v>
                </c:pt>
                <c:pt idx="7023">
                  <c:v>3542.0</c:v>
                </c:pt>
                <c:pt idx="7024">
                  <c:v>3543.0</c:v>
                </c:pt>
                <c:pt idx="7025">
                  <c:v>3544.0</c:v>
                </c:pt>
                <c:pt idx="7026">
                  <c:v>3545.0</c:v>
                </c:pt>
                <c:pt idx="7027">
                  <c:v>3546.0</c:v>
                </c:pt>
                <c:pt idx="7028">
                  <c:v>3547.0</c:v>
                </c:pt>
                <c:pt idx="7029">
                  <c:v>3548.0</c:v>
                </c:pt>
                <c:pt idx="7030">
                  <c:v>3549.0</c:v>
                </c:pt>
                <c:pt idx="7031">
                  <c:v>3550.0</c:v>
                </c:pt>
                <c:pt idx="7032">
                  <c:v>3551.0</c:v>
                </c:pt>
                <c:pt idx="7033">
                  <c:v>3552.0</c:v>
                </c:pt>
                <c:pt idx="7034">
                  <c:v>3553.0</c:v>
                </c:pt>
                <c:pt idx="7035">
                  <c:v>3554.0</c:v>
                </c:pt>
                <c:pt idx="7036">
                  <c:v>3555.0</c:v>
                </c:pt>
                <c:pt idx="7037">
                  <c:v>3556.0</c:v>
                </c:pt>
                <c:pt idx="7038">
                  <c:v>3557.0</c:v>
                </c:pt>
                <c:pt idx="7039">
                  <c:v>3558.0</c:v>
                </c:pt>
                <c:pt idx="7040">
                  <c:v>3559.0</c:v>
                </c:pt>
                <c:pt idx="7041">
                  <c:v>3559.0</c:v>
                </c:pt>
                <c:pt idx="7042">
                  <c:v>3560.0</c:v>
                </c:pt>
                <c:pt idx="7043">
                  <c:v>3561.0</c:v>
                </c:pt>
                <c:pt idx="7044">
                  <c:v>3561.0</c:v>
                </c:pt>
                <c:pt idx="7045">
                  <c:v>3562.0</c:v>
                </c:pt>
                <c:pt idx="7046">
                  <c:v>3563.0</c:v>
                </c:pt>
                <c:pt idx="7047">
                  <c:v>3563.0</c:v>
                </c:pt>
                <c:pt idx="7048">
                  <c:v>3564.0</c:v>
                </c:pt>
                <c:pt idx="7049">
                  <c:v>3565.0</c:v>
                </c:pt>
                <c:pt idx="7050">
                  <c:v>3566.0</c:v>
                </c:pt>
                <c:pt idx="7051">
                  <c:v>3566.0</c:v>
                </c:pt>
                <c:pt idx="7052">
                  <c:v>3567.0</c:v>
                </c:pt>
                <c:pt idx="7053">
                  <c:v>3568.0</c:v>
                </c:pt>
                <c:pt idx="7054">
                  <c:v>3569.0</c:v>
                </c:pt>
                <c:pt idx="7055">
                  <c:v>3569.0</c:v>
                </c:pt>
                <c:pt idx="7056">
                  <c:v>3570.0</c:v>
                </c:pt>
                <c:pt idx="7057">
                  <c:v>3571.0</c:v>
                </c:pt>
                <c:pt idx="7058">
                  <c:v>3572.0</c:v>
                </c:pt>
                <c:pt idx="7059">
                  <c:v>3573.0</c:v>
                </c:pt>
                <c:pt idx="7060">
                  <c:v>3574.0</c:v>
                </c:pt>
                <c:pt idx="7061">
                  <c:v>3574.0</c:v>
                </c:pt>
                <c:pt idx="7062">
                  <c:v>3575.0</c:v>
                </c:pt>
                <c:pt idx="7063">
                  <c:v>3576.0</c:v>
                </c:pt>
                <c:pt idx="7064">
                  <c:v>3577.0</c:v>
                </c:pt>
                <c:pt idx="7065">
                  <c:v>3578.0</c:v>
                </c:pt>
                <c:pt idx="7066">
                  <c:v>3578.0</c:v>
                </c:pt>
                <c:pt idx="7067">
                  <c:v>3579.0</c:v>
                </c:pt>
                <c:pt idx="7068">
                  <c:v>3579.0</c:v>
                </c:pt>
                <c:pt idx="7069">
                  <c:v>3580.0</c:v>
                </c:pt>
                <c:pt idx="7070">
                  <c:v>3580.0</c:v>
                </c:pt>
                <c:pt idx="7071">
                  <c:v>3581.0</c:v>
                </c:pt>
                <c:pt idx="7072">
                  <c:v>3582.0</c:v>
                </c:pt>
                <c:pt idx="7073">
                  <c:v>3582.0</c:v>
                </c:pt>
                <c:pt idx="7074">
                  <c:v>3583.0</c:v>
                </c:pt>
                <c:pt idx="7075">
                  <c:v>3584.0</c:v>
                </c:pt>
                <c:pt idx="7076">
                  <c:v>3584.0</c:v>
                </c:pt>
                <c:pt idx="7077">
                  <c:v>3585.0</c:v>
                </c:pt>
                <c:pt idx="7078">
                  <c:v>3586.0</c:v>
                </c:pt>
                <c:pt idx="7079">
                  <c:v>3587.0</c:v>
                </c:pt>
                <c:pt idx="7080">
                  <c:v>3587.0</c:v>
                </c:pt>
                <c:pt idx="7081">
                  <c:v>3588.0</c:v>
                </c:pt>
                <c:pt idx="7082">
                  <c:v>3589.0</c:v>
                </c:pt>
                <c:pt idx="7083">
                  <c:v>3589.0</c:v>
                </c:pt>
                <c:pt idx="7084">
                  <c:v>3589.0</c:v>
                </c:pt>
                <c:pt idx="7085">
                  <c:v>3589.0</c:v>
                </c:pt>
                <c:pt idx="7086">
                  <c:v>3590.0</c:v>
                </c:pt>
                <c:pt idx="7087">
                  <c:v>3591.0</c:v>
                </c:pt>
                <c:pt idx="7088">
                  <c:v>3592.0</c:v>
                </c:pt>
                <c:pt idx="7089">
                  <c:v>3593.0</c:v>
                </c:pt>
                <c:pt idx="7090">
                  <c:v>3594.0</c:v>
                </c:pt>
                <c:pt idx="7091">
                  <c:v>3595.0</c:v>
                </c:pt>
                <c:pt idx="7092">
                  <c:v>3595.0</c:v>
                </c:pt>
                <c:pt idx="7093">
                  <c:v>3596.0</c:v>
                </c:pt>
                <c:pt idx="7094">
                  <c:v>3596.0</c:v>
                </c:pt>
                <c:pt idx="7095">
                  <c:v>3597.0</c:v>
                </c:pt>
                <c:pt idx="7096">
                  <c:v>3598.0</c:v>
                </c:pt>
                <c:pt idx="7097">
                  <c:v>3598.0</c:v>
                </c:pt>
                <c:pt idx="7098">
                  <c:v>3598.0</c:v>
                </c:pt>
                <c:pt idx="7099">
                  <c:v>3599.0</c:v>
                </c:pt>
                <c:pt idx="7100">
                  <c:v>3600.0</c:v>
                </c:pt>
                <c:pt idx="7101">
                  <c:v>3601.0</c:v>
                </c:pt>
                <c:pt idx="7102">
                  <c:v>3602.0</c:v>
                </c:pt>
                <c:pt idx="7103">
                  <c:v>3602.0</c:v>
                </c:pt>
                <c:pt idx="7104">
                  <c:v>3602.0</c:v>
                </c:pt>
                <c:pt idx="7105">
                  <c:v>3602.0</c:v>
                </c:pt>
                <c:pt idx="7106">
                  <c:v>3602.0</c:v>
                </c:pt>
                <c:pt idx="7107">
                  <c:v>3602.0</c:v>
                </c:pt>
                <c:pt idx="7108">
                  <c:v>3602.0</c:v>
                </c:pt>
                <c:pt idx="7109">
                  <c:v>3602.0</c:v>
                </c:pt>
                <c:pt idx="7110">
                  <c:v>3603.0</c:v>
                </c:pt>
                <c:pt idx="7111">
                  <c:v>3603.0</c:v>
                </c:pt>
                <c:pt idx="7112">
                  <c:v>3603.0</c:v>
                </c:pt>
                <c:pt idx="7113">
                  <c:v>3603.0</c:v>
                </c:pt>
                <c:pt idx="7114">
                  <c:v>3603.0</c:v>
                </c:pt>
                <c:pt idx="7115">
                  <c:v>3603.0</c:v>
                </c:pt>
                <c:pt idx="7116">
                  <c:v>3604.0</c:v>
                </c:pt>
                <c:pt idx="7117">
                  <c:v>3605.0</c:v>
                </c:pt>
                <c:pt idx="7118">
                  <c:v>3605.0</c:v>
                </c:pt>
                <c:pt idx="7119">
                  <c:v>3605.0</c:v>
                </c:pt>
                <c:pt idx="7120">
                  <c:v>3606.0</c:v>
                </c:pt>
                <c:pt idx="7121">
                  <c:v>3607.0</c:v>
                </c:pt>
                <c:pt idx="7122">
                  <c:v>3607.0</c:v>
                </c:pt>
                <c:pt idx="7123">
                  <c:v>3607.0</c:v>
                </c:pt>
                <c:pt idx="7124">
                  <c:v>3607.0</c:v>
                </c:pt>
                <c:pt idx="7125">
                  <c:v>3607.0</c:v>
                </c:pt>
                <c:pt idx="7126">
                  <c:v>3607.0</c:v>
                </c:pt>
                <c:pt idx="7127">
                  <c:v>3607.0</c:v>
                </c:pt>
                <c:pt idx="7128">
                  <c:v>3608.0</c:v>
                </c:pt>
                <c:pt idx="7129">
                  <c:v>3609.0</c:v>
                </c:pt>
                <c:pt idx="7130">
                  <c:v>3609.0</c:v>
                </c:pt>
                <c:pt idx="7131">
                  <c:v>3609.0</c:v>
                </c:pt>
                <c:pt idx="7132">
                  <c:v>3609.0</c:v>
                </c:pt>
                <c:pt idx="7133">
                  <c:v>3610.0</c:v>
                </c:pt>
                <c:pt idx="7134">
                  <c:v>3611.0</c:v>
                </c:pt>
                <c:pt idx="7135">
                  <c:v>3612.0</c:v>
                </c:pt>
                <c:pt idx="7136">
                  <c:v>3613.0</c:v>
                </c:pt>
                <c:pt idx="7137">
                  <c:v>3614.0</c:v>
                </c:pt>
                <c:pt idx="7138">
                  <c:v>3614.0</c:v>
                </c:pt>
                <c:pt idx="7139">
                  <c:v>3615.0</c:v>
                </c:pt>
                <c:pt idx="7140">
                  <c:v>3616.0</c:v>
                </c:pt>
                <c:pt idx="7141">
                  <c:v>3617.0</c:v>
                </c:pt>
                <c:pt idx="7142">
                  <c:v>3618.0</c:v>
                </c:pt>
                <c:pt idx="7143">
                  <c:v>3619.0</c:v>
                </c:pt>
                <c:pt idx="7144">
                  <c:v>3619.0</c:v>
                </c:pt>
                <c:pt idx="7145">
                  <c:v>3619.0</c:v>
                </c:pt>
                <c:pt idx="7146">
                  <c:v>3619.0</c:v>
                </c:pt>
                <c:pt idx="7147">
                  <c:v>3619.0</c:v>
                </c:pt>
                <c:pt idx="7148">
                  <c:v>3619.0</c:v>
                </c:pt>
                <c:pt idx="7149">
                  <c:v>3619.0</c:v>
                </c:pt>
                <c:pt idx="7150">
                  <c:v>3620.0</c:v>
                </c:pt>
                <c:pt idx="7151">
                  <c:v>3620.0</c:v>
                </c:pt>
                <c:pt idx="7152">
                  <c:v>3620.0</c:v>
                </c:pt>
                <c:pt idx="7153">
                  <c:v>3620.0</c:v>
                </c:pt>
                <c:pt idx="7154">
                  <c:v>3620.0</c:v>
                </c:pt>
                <c:pt idx="7155">
                  <c:v>3621.0</c:v>
                </c:pt>
                <c:pt idx="7156">
                  <c:v>3621.0</c:v>
                </c:pt>
                <c:pt idx="7157">
                  <c:v>3622.0</c:v>
                </c:pt>
                <c:pt idx="7158">
                  <c:v>3623.0</c:v>
                </c:pt>
                <c:pt idx="7159">
                  <c:v>3624.0</c:v>
                </c:pt>
                <c:pt idx="7160">
                  <c:v>3624.0</c:v>
                </c:pt>
                <c:pt idx="7161">
                  <c:v>3625.0</c:v>
                </c:pt>
                <c:pt idx="7162">
                  <c:v>3625.0</c:v>
                </c:pt>
                <c:pt idx="7163">
                  <c:v>3625.0</c:v>
                </c:pt>
                <c:pt idx="7164">
                  <c:v>3626.0</c:v>
                </c:pt>
                <c:pt idx="7165">
                  <c:v>3626.0</c:v>
                </c:pt>
                <c:pt idx="7166">
                  <c:v>3626.0</c:v>
                </c:pt>
                <c:pt idx="7167">
                  <c:v>3626.0</c:v>
                </c:pt>
                <c:pt idx="7168">
                  <c:v>3626.0</c:v>
                </c:pt>
                <c:pt idx="7169">
                  <c:v>3627.0</c:v>
                </c:pt>
                <c:pt idx="7170">
                  <c:v>3628.0</c:v>
                </c:pt>
                <c:pt idx="7171">
                  <c:v>3629.0</c:v>
                </c:pt>
                <c:pt idx="7172">
                  <c:v>3630.0</c:v>
                </c:pt>
                <c:pt idx="7173">
                  <c:v>3630.0</c:v>
                </c:pt>
                <c:pt idx="7174">
                  <c:v>3631.0</c:v>
                </c:pt>
                <c:pt idx="7175">
                  <c:v>3631.0</c:v>
                </c:pt>
                <c:pt idx="7176">
                  <c:v>3631.0</c:v>
                </c:pt>
                <c:pt idx="7177">
                  <c:v>3631.0</c:v>
                </c:pt>
                <c:pt idx="7178">
                  <c:v>3632.0</c:v>
                </c:pt>
                <c:pt idx="7179">
                  <c:v>3632.0</c:v>
                </c:pt>
                <c:pt idx="7180">
                  <c:v>3632.0</c:v>
                </c:pt>
                <c:pt idx="7181">
                  <c:v>3632.0</c:v>
                </c:pt>
                <c:pt idx="7182">
                  <c:v>3632.0</c:v>
                </c:pt>
                <c:pt idx="7183">
                  <c:v>3632.0</c:v>
                </c:pt>
                <c:pt idx="7184">
                  <c:v>3633.0</c:v>
                </c:pt>
                <c:pt idx="7185">
                  <c:v>3634.0</c:v>
                </c:pt>
                <c:pt idx="7186">
                  <c:v>3634.0</c:v>
                </c:pt>
                <c:pt idx="7187">
                  <c:v>3634.0</c:v>
                </c:pt>
                <c:pt idx="7188">
                  <c:v>3634.0</c:v>
                </c:pt>
                <c:pt idx="7189">
                  <c:v>3635.0</c:v>
                </c:pt>
                <c:pt idx="7190">
                  <c:v>3635.0</c:v>
                </c:pt>
                <c:pt idx="7191">
                  <c:v>3635.0</c:v>
                </c:pt>
                <c:pt idx="7192">
                  <c:v>3635.0</c:v>
                </c:pt>
                <c:pt idx="7193">
                  <c:v>3635.0</c:v>
                </c:pt>
                <c:pt idx="7194">
                  <c:v>3635.0</c:v>
                </c:pt>
                <c:pt idx="7195">
                  <c:v>3635.0</c:v>
                </c:pt>
                <c:pt idx="7196">
                  <c:v>3635.0</c:v>
                </c:pt>
                <c:pt idx="7197">
                  <c:v>3635.0</c:v>
                </c:pt>
                <c:pt idx="7198">
                  <c:v>3635.0</c:v>
                </c:pt>
                <c:pt idx="7199">
                  <c:v>3635.0</c:v>
                </c:pt>
                <c:pt idx="7200">
                  <c:v>3636.0</c:v>
                </c:pt>
                <c:pt idx="7201">
                  <c:v>3636.0</c:v>
                </c:pt>
                <c:pt idx="7202">
                  <c:v>3636.0</c:v>
                </c:pt>
                <c:pt idx="7203">
                  <c:v>3636.0</c:v>
                </c:pt>
                <c:pt idx="7204">
                  <c:v>3636.0</c:v>
                </c:pt>
                <c:pt idx="7205">
                  <c:v>3636.0</c:v>
                </c:pt>
                <c:pt idx="7206">
                  <c:v>3636.0</c:v>
                </c:pt>
                <c:pt idx="7207">
                  <c:v>3636.0</c:v>
                </c:pt>
                <c:pt idx="7208">
                  <c:v>3636.0</c:v>
                </c:pt>
                <c:pt idx="7209">
                  <c:v>3636.0</c:v>
                </c:pt>
                <c:pt idx="7210">
                  <c:v>3636.0</c:v>
                </c:pt>
                <c:pt idx="7211">
                  <c:v>3636.0</c:v>
                </c:pt>
                <c:pt idx="7212">
                  <c:v>3636.0</c:v>
                </c:pt>
                <c:pt idx="7213">
                  <c:v>3637.0</c:v>
                </c:pt>
                <c:pt idx="7214">
                  <c:v>3638.0</c:v>
                </c:pt>
                <c:pt idx="7215">
                  <c:v>3639.0</c:v>
                </c:pt>
                <c:pt idx="7216">
                  <c:v>3640.0</c:v>
                </c:pt>
                <c:pt idx="7217">
                  <c:v>3640.0</c:v>
                </c:pt>
                <c:pt idx="7218">
                  <c:v>3641.0</c:v>
                </c:pt>
                <c:pt idx="7219">
                  <c:v>3641.0</c:v>
                </c:pt>
                <c:pt idx="7220">
                  <c:v>3641.0</c:v>
                </c:pt>
                <c:pt idx="7221">
                  <c:v>3641.0</c:v>
                </c:pt>
                <c:pt idx="7222">
                  <c:v>3641.0</c:v>
                </c:pt>
                <c:pt idx="7223">
                  <c:v>3641.0</c:v>
                </c:pt>
                <c:pt idx="7224">
                  <c:v>3642.0</c:v>
                </c:pt>
                <c:pt idx="7225">
                  <c:v>3643.0</c:v>
                </c:pt>
                <c:pt idx="7226">
                  <c:v>3644.0</c:v>
                </c:pt>
                <c:pt idx="7227">
                  <c:v>3645.0</c:v>
                </c:pt>
                <c:pt idx="7228">
                  <c:v>3646.0</c:v>
                </c:pt>
                <c:pt idx="7229">
                  <c:v>3647.0</c:v>
                </c:pt>
                <c:pt idx="7230">
                  <c:v>3648.0</c:v>
                </c:pt>
                <c:pt idx="7231">
                  <c:v>3649.0</c:v>
                </c:pt>
                <c:pt idx="7232">
                  <c:v>3649.0</c:v>
                </c:pt>
                <c:pt idx="7233">
                  <c:v>3650.0</c:v>
                </c:pt>
                <c:pt idx="7234">
                  <c:v>3650.0</c:v>
                </c:pt>
                <c:pt idx="7235">
                  <c:v>3650.0</c:v>
                </c:pt>
                <c:pt idx="7236">
                  <c:v>3650.0</c:v>
                </c:pt>
                <c:pt idx="7237">
                  <c:v>3650.0</c:v>
                </c:pt>
                <c:pt idx="7238">
                  <c:v>3651.0</c:v>
                </c:pt>
                <c:pt idx="7239">
                  <c:v>3652.0</c:v>
                </c:pt>
                <c:pt idx="7240">
                  <c:v>3653.0</c:v>
                </c:pt>
                <c:pt idx="7241">
                  <c:v>3654.0</c:v>
                </c:pt>
                <c:pt idx="7242">
                  <c:v>3655.0</c:v>
                </c:pt>
                <c:pt idx="7243">
                  <c:v>3656.0</c:v>
                </c:pt>
                <c:pt idx="7244">
                  <c:v>3656.0</c:v>
                </c:pt>
                <c:pt idx="7245">
                  <c:v>3657.0</c:v>
                </c:pt>
                <c:pt idx="7246">
                  <c:v>3657.0</c:v>
                </c:pt>
                <c:pt idx="7247">
                  <c:v>3658.0</c:v>
                </c:pt>
                <c:pt idx="7248">
                  <c:v>3659.0</c:v>
                </c:pt>
                <c:pt idx="7249">
                  <c:v>3659.0</c:v>
                </c:pt>
                <c:pt idx="7250">
                  <c:v>3659.0</c:v>
                </c:pt>
                <c:pt idx="7251">
                  <c:v>3659.0</c:v>
                </c:pt>
                <c:pt idx="7252">
                  <c:v>3659.0</c:v>
                </c:pt>
                <c:pt idx="7253">
                  <c:v>3660.0</c:v>
                </c:pt>
                <c:pt idx="7254">
                  <c:v>3661.0</c:v>
                </c:pt>
                <c:pt idx="7255">
                  <c:v>3661.0</c:v>
                </c:pt>
                <c:pt idx="7256">
                  <c:v>3661.0</c:v>
                </c:pt>
                <c:pt idx="7257">
                  <c:v>3662.0</c:v>
                </c:pt>
                <c:pt idx="7258">
                  <c:v>3662.0</c:v>
                </c:pt>
                <c:pt idx="7259">
                  <c:v>3662.0</c:v>
                </c:pt>
                <c:pt idx="7260">
                  <c:v>3663.0</c:v>
                </c:pt>
                <c:pt idx="7261">
                  <c:v>3663.0</c:v>
                </c:pt>
                <c:pt idx="7262">
                  <c:v>3663.0</c:v>
                </c:pt>
                <c:pt idx="7263">
                  <c:v>3663.0</c:v>
                </c:pt>
                <c:pt idx="7264">
                  <c:v>3664.0</c:v>
                </c:pt>
                <c:pt idx="7265">
                  <c:v>3664.0</c:v>
                </c:pt>
                <c:pt idx="7266">
                  <c:v>3664.0</c:v>
                </c:pt>
                <c:pt idx="7267">
                  <c:v>3664.0</c:v>
                </c:pt>
                <c:pt idx="7268">
                  <c:v>3664.0</c:v>
                </c:pt>
                <c:pt idx="7269">
                  <c:v>3664.0</c:v>
                </c:pt>
                <c:pt idx="7270">
                  <c:v>3665.0</c:v>
                </c:pt>
                <c:pt idx="7271">
                  <c:v>3665.0</c:v>
                </c:pt>
                <c:pt idx="7272">
                  <c:v>3665.0</c:v>
                </c:pt>
                <c:pt idx="7273">
                  <c:v>3665.0</c:v>
                </c:pt>
                <c:pt idx="7274">
                  <c:v>3665.0</c:v>
                </c:pt>
                <c:pt idx="7275">
                  <c:v>3665.0</c:v>
                </c:pt>
                <c:pt idx="7276">
                  <c:v>3666.0</c:v>
                </c:pt>
                <c:pt idx="7277">
                  <c:v>3666.0</c:v>
                </c:pt>
                <c:pt idx="7278">
                  <c:v>3666.0</c:v>
                </c:pt>
                <c:pt idx="7279">
                  <c:v>3666.0</c:v>
                </c:pt>
                <c:pt idx="7280">
                  <c:v>3666.0</c:v>
                </c:pt>
                <c:pt idx="7281">
                  <c:v>3667.0</c:v>
                </c:pt>
                <c:pt idx="7282">
                  <c:v>3668.0</c:v>
                </c:pt>
                <c:pt idx="7283">
                  <c:v>3668.0</c:v>
                </c:pt>
                <c:pt idx="7284">
                  <c:v>3669.0</c:v>
                </c:pt>
                <c:pt idx="7285">
                  <c:v>3669.0</c:v>
                </c:pt>
                <c:pt idx="7286">
                  <c:v>3669.0</c:v>
                </c:pt>
                <c:pt idx="7287">
                  <c:v>3669.0</c:v>
                </c:pt>
                <c:pt idx="7288">
                  <c:v>3670.0</c:v>
                </c:pt>
                <c:pt idx="7289">
                  <c:v>3670.0</c:v>
                </c:pt>
                <c:pt idx="7290">
                  <c:v>3671.0</c:v>
                </c:pt>
                <c:pt idx="7291">
                  <c:v>3672.0</c:v>
                </c:pt>
                <c:pt idx="7292">
                  <c:v>3672.0</c:v>
                </c:pt>
                <c:pt idx="7293">
                  <c:v>3673.0</c:v>
                </c:pt>
                <c:pt idx="7294">
                  <c:v>3674.0</c:v>
                </c:pt>
                <c:pt idx="7295">
                  <c:v>3674.0</c:v>
                </c:pt>
                <c:pt idx="7296">
                  <c:v>3674.0</c:v>
                </c:pt>
                <c:pt idx="7297">
                  <c:v>3675.0</c:v>
                </c:pt>
                <c:pt idx="7298">
                  <c:v>3675.0</c:v>
                </c:pt>
                <c:pt idx="7299">
                  <c:v>3675.0</c:v>
                </c:pt>
                <c:pt idx="7300">
                  <c:v>3675.0</c:v>
                </c:pt>
                <c:pt idx="7301">
                  <c:v>3676.0</c:v>
                </c:pt>
                <c:pt idx="7302">
                  <c:v>3676.0</c:v>
                </c:pt>
                <c:pt idx="7303">
                  <c:v>3676.0</c:v>
                </c:pt>
                <c:pt idx="7304">
                  <c:v>3677.0</c:v>
                </c:pt>
                <c:pt idx="7305">
                  <c:v>3677.0</c:v>
                </c:pt>
                <c:pt idx="7306">
                  <c:v>3677.0</c:v>
                </c:pt>
                <c:pt idx="7307">
                  <c:v>3678.0</c:v>
                </c:pt>
                <c:pt idx="7308">
                  <c:v>3679.0</c:v>
                </c:pt>
                <c:pt idx="7309">
                  <c:v>3680.0</c:v>
                </c:pt>
                <c:pt idx="7310">
                  <c:v>3680.0</c:v>
                </c:pt>
                <c:pt idx="7311">
                  <c:v>3680.0</c:v>
                </c:pt>
                <c:pt idx="7312">
                  <c:v>3681.0</c:v>
                </c:pt>
                <c:pt idx="7313">
                  <c:v>3681.0</c:v>
                </c:pt>
                <c:pt idx="7314">
                  <c:v>3682.0</c:v>
                </c:pt>
                <c:pt idx="7315">
                  <c:v>3683.0</c:v>
                </c:pt>
                <c:pt idx="7316">
                  <c:v>3684.0</c:v>
                </c:pt>
                <c:pt idx="7317">
                  <c:v>3684.0</c:v>
                </c:pt>
                <c:pt idx="7318">
                  <c:v>3684.0</c:v>
                </c:pt>
                <c:pt idx="7319">
                  <c:v>3684.0</c:v>
                </c:pt>
                <c:pt idx="7320">
                  <c:v>3684.0</c:v>
                </c:pt>
                <c:pt idx="7321">
                  <c:v>3685.0</c:v>
                </c:pt>
                <c:pt idx="7322">
                  <c:v>3686.0</c:v>
                </c:pt>
                <c:pt idx="7323">
                  <c:v>3687.0</c:v>
                </c:pt>
                <c:pt idx="7324">
                  <c:v>3687.0</c:v>
                </c:pt>
                <c:pt idx="7325">
                  <c:v>3687.0</c:v>
                </c:pt>
                <c:pt idx="7326">
                  <c:v>3688.0</c:v>
                </c:pt>
                <c:pt idx="7327">
                  <c:v>3689.0</c:v>
                </c:pt>
                <c:pt idx="7328">
                  <c:v>3689.0</c:v>
                </c:pt>
                <c:pt idx="7329">
                  <c:v>3689.0</c:v>
                </c:pt>
                <c:pt idx="7330">
                  <c:v>3690.0</c:v>
                </c:pt>
                <c:pt idx="7331">
                  <c:v>3690.0</c:v>
                </c:pt>
                <c:pt idx="7332">
                  <c:v>3691.0</c:v>
                </c:pt>
                <c:pt idx="7333">
                  <c:v>3691.0</c:v>
                </c:pt>
                <c:pt idx="7334">
                  <c:v>3692.0</c:v>
                </c:pt>
                <c:pt idx="7335">
                  <c:v>3693.0</c:v>
                </c:pt>
                <c:pt idx="7336">
                  <c:v>3694.0</c:v>
                </c:pt>
                <c:pt idx="7337">
                  <c:v>3694.0</c:v>
                </c:pt>
                <c:pt idx="7338">
                  <c:v>3695.0</c:v>
                </c:pt>
                <c:pt idx="7339">
                  <c:v>3695.0</c:v>
                </c:pt>
                <c:pt idx="7340">
                  <c:v>3696.0</c:v>
                </c:pt>
                <c:pt idx="7341">
                  <c:v>3697.0</c:v>
                </c:pt>
                <c:pt idx="7342">
                  <c:v>3697.0</c:v>
                </c:pt>
                <c:pt idx="7343">
                  <c:v>3698.0</c:v>
                </c:pt>
                <c:pt idx="7344">
                  <c:v>3699.0</c:v>
                </c:pt>
                <c:pt idx="7345">
                  <c:v>3700.0</c:v>
                </c:pt>
                <c:pt idx="7346">
                  <c:v>3701.0</c:v>
                </c:pt>
                <c:pt idx="7347">
                  <c:v>3702.0</c:v>
                </c:pt>
                <c:pt idx="7348">
                  <c:v>3702.0</c:v>
                </c:pt>
                <c:pt idx="7349">
                  <c:v>3702.0</c:v>
                </c:pt>
                <c:pt idx="7350">
                  <c:v>3702.0</c:v>
                </c:pt>
                <c:pt idx="7351">
                  <c:v>3702.0</c:v>
                </c:pt>
                <c:pt idx="7352">
                  <c:v>3702.0</c:v>
                </c:pt>
                <c:pt idx="7353">
                  <c:v>3702.0</c:v>
                </c:pt>
                <c:pt idx="7354">
                  <c:v>3702.0</c:v>
                </c:pt>
                <c:pt idx="7355">
                  <c:v>3702.0</c:v>
                </c:pt>
                <c:pt idx="7356">
                  <c:v>3702.0</c:v>
                </c:pt>
                <c:pt idx="7357">
                  <c:v>3702.0</c:v>
                </c:pt>
                <c:pt idx="7358">
                  <c:v>3702.0</c:v>
                </c:pt>
                <c:pt idx="7359">
                  <c:v>3703.0</c:v>
                </c:pt>
                <c:pt idx="7360">
                  <c:v>3703.0</c:v>
                </c:pt>
                <c:pt idx="7361">
                  <c:v>3704.0</c:v>
                </c:pt>
                <c:pt idx="7362">
                  <c:v>3705.0</c:v>
                </c:pt>
                <c:pt idx="7363">
                  <c:v>3706.0</c:v>
                </c:pt>
                <c:pt idx="7364">
                  <c:v>3707.0</c:v>
                </c:pt>
                <c:pt idx="7365">
                  <c:v>3708.0</c:v>
                </c:pt>
                <c:pt idx="7366">
                  <c:v>3708.0</c:v>
                </c:pt>
                <c:pt idx="7367">
                  <c:v>3709.0</c:v>
                </c:pt>
                <c:pt idx="7368">
                  <c:v>3710.0</c:v>
                </c:pt>
                <c:pt idx="7369">
                  <c:v>3710.0</c:v>
                </c:pt>
                <c:pt idx="7370">
                  <c:v>3710.0</c:v>
                </c:pt>
                <c:pt idx="7371">
                  <c:v>3710.0</c:v>
                </c:pt>
                <c:pt idx="7372">
                  <c:v>3710.0</c:v>
                </c:pt>
                <c:pt idx="7373">
                  <c:v>3711.0</c:v>
                </c:pt>
                <c:pt idx="7374">
                  <c:v>3711.0</c:v>
                </c:pt>
                <c:pt idx="7375">
                  <c:v>3711.0</c:v>
                </c:pt>
                <c:pt idx="7376">
                  <c:v>3711.0</c:v>
                </c:pt>
                <c:pt idx="7377">
                  <c:v>3711.0</c:v>
                </c:pt>
                <c:pt idx="7378">
                  <c:v>3711.0</c:v>
                </c:pt>
                <c:pt idx="7379">
                  <c:v>3712.0</c:v>
                </c:pt>
                <c:pt idx="7380">
                  <c:v>3713.0</c:v>
                </c:pt>
                <c:pt idx="7381">
                  <c:v>3713.0</c:v>
                </c:pt>
                <c:pt idx="7382">
                  <c:v>3713.0</c:v>
                </c:pt>
                <c:pt idx="7383">
                  <c:v>3713.0</c:v>
                </c:pt>
                <c:pt idx="7384">
                  <c:v>3713.0</c:v>
                </c:pt>
                <c:pt idx="7385">
                  <c:v>3713.0</c:v>
                </c:pt>
                <c:pt idx="7386">
                  <c:v>3714.0</c:v>
                </c:pt>
                <c:pt idx="7387">
                  <c:v>3715.0</c:v>
                </c:pt>
                <c:pt idx="7388">
                  <c:v>3715.0</c:v>
                </c:pt>
                <c:pt idx="7389">
                  <c:v>3715.0</c:v>
                </c:pt>
                <c:pt idx="7390">
                  <c:v>3715.0</c:v>
                </c:pt>
                <c:pt idx="7391">
                  <c:v>3715.0</c:v>
                </c:pt>
                <c:pt idx="7392">
                  <c:v>3715.0</c:v>
                </c:pt>
                <c:pt idx="7393">
                  <c:v>3716.0</c:v>
                </c:pt>
                <c:pt idx="7394">
                  <c:v>3716.0</c:v>
                </c:pt>
                <c:pt idx="7395">
                  <c:v>3717.0</c:v>
                </c:pt>
                <c:pt idx="7396">
                  <c:v>3718.0</c:v>
                </c:pt>
                <c:pt idx="7397">
                  <c:v>3719.0</c:v>
                </c:pt>
                <c:pt idx="7398">
                  <c:v>3719.0</c:v>
                </c:pt>
                <c:pt idx="7399">
                  <c:v>3719.0</c:v>
                </c:pt>
                <c:pt idx="7400">
                  <c:v>3720.0</c:v>
                </c:pt>
                <c:pt idx="7401">
                  <c:v>3721.0</c:v>
                </c:pt>
                <c:pt idx="7402">
                  <c:v>3721.0</c:v>
                </c:pt>
                <c:pt idx="7403">
                  <c:v>3722.0</c:v>
                </c:pt>
                <c:pt idx="7404">
                  <c:v>3723.0</c:v>
                </c:pt>
                <c:pt idx="7405">
                  <c:v>3724.0</c:v>
                </c:pt>
                <c:pt idx="7406">
                  <c:v>3725.0</c:v>
                </c:pt>
                <c:pt idx="7407">
                  <c:v>3726.0</c:v>
                </c:pt>
                <c:pt idx="7408">
                  <c:v>3727.0</c:v>
                </c:pt>
                <c:pt idx="7409">
                  <c:v>3728.0</c:v>
                </c:pt>
                <c:pt idx="7410">
                  <c:v>3728.0</c:v>
                </c:pt>
                <c:pt idx="7411">
                  <c:v>3728.0</c:v>
                </c:pt>
                <c:pt idx="7412">
                  <c:v>3729.0</c:v>
                </c:pt>
                <c:pt idx="7413">
                  <c:v>3729.0</c:v>
                </c:pt>
                <c:pt idx="7414">
                  <c:v>3730.0</c:v>
                </c:pt>
                <c:pt idx="7415">
                  <c:v>3731.0</c:v>
                </c:pt>
                <c:pt idx="7416">
                  <c:v>3732.0</c:v>
                </c:pt>
                <c:pt idx="7417">
                  <c:v>3733.0</c:v>
                </c:pt>
                <c:pt idx="7418">
                  <c:v>3733.0</c:v>
                </c:pt>
                <c:pt idx="7419">
                  <c:v>3733.0</c:v>
                </c:pt>
                <c:pt idx="7420">
                  <c:v>3733.0</c:v>
                </c:pt>
                <c:pt idx="7421">
                  <c:v>3734.0</c:v>
                </c:pt>
                <c:pt idx="7422">
                  <c:v>3734.0</c:v>
                </c:pt>
                <c:pt idx="7423">
                  <c:v>3734.0</c:v>
                </c:pt>
                <c:pt idx="7424">
                  <c:v>3735.0</c:v>
                </c:pt>
                <c:pt idx="7425">
                  <c:v>3735.0</c:v>
                </c:pt>
                <c:pt idx="7426">
                  <c:v>3736.0</c:v>
                </c:pt>
                <c:pt idx="7427">
                  <c:v>3737.0</c:v>
                </c:pt>
                <c:pt idx="7428">
                  <c:v>3737.0</c:v>
                </c:pt>
                <c:pt idx="7429">
                  <c:v>3737.0</c:v>
                </c:pt>
                <c:pt idx="7430">
                  <c:v>3738.0</c:v>
                </c:pt>
                <c:pt idx="7431">
                  <c:v>3738.0</c:v>
                </c:pt>
                <c:pt idx="7432">
                  <c:v>3738.0</c:v>
                </c:pt>
                <c:pt idx="7433">
                  <c:v>3738.0</c:v>
                </c:pt>
                <c:pt idx="7434">
                  <c:v>3738.0</c:v>
                </c:pt>
                <c:pt idx="7435">
                  <c:v>3738.0</c:v>
                </c:pt>
                <c:pt idx="7436">
                  <c:v>3739.0</c:v>
                </c:pt>
                <c:pt idx="7437">
                  <c:v>3739.0</c:v>
                </c:pt>
                <c:pt idx="7438">
                  <c:v>3739.0</c:v>
                </c:pt>
                <c:pt idx="7439">
                  <c:v>3740.0</c:v>
                </c:pt>
                <c:pt idx="7440">
                  <c:v>3740.0</c:v>
                </c:pt>
                <c:pt idx="7441">
                  <c:v>3740.0</c:v>
                </c:pt>
                <c:pt idx="7442">
                  <c:v>3740.0</c:v>
                </c:pt>
                <c:pt idx="7443">
                  <c:v>3741.0</c:v>
                </c:pt>
                <c:pt idx="7444">
                  <c:v>3742.0</c:v>
                </c:pt>
                <c:pt idx="7445">
                  <c:v>3742.0</c:v>
                </c:pt>
                <c:pt idx="7446">
                  <c:v>3743.0</c:v>
                </c:pt>
                <c:pt idx="7447">
                  <c:v>3743.0</c:v>
                </c:pt>
                <c:pt idx="7448">
                  <c:v>3744.0</c:v>
                </c:pt>
                <c:pt idx="7449">
                  <c:v>3745.0</c:v>
                </c:pt>
                <c:pt idx="7450">
                  <c:v>3745.0</c:v>
                </c:pt>
                <c:pt idx="7451">
                  <c:v>3745.0</c:v>
                </c:pt>
                <c:pt idx="7452">
                  <c:v>3746.0</c:v>
                </c:pt>
                <c:pt idx="7453">
                  <c:v>3747.0</c:v>
                </c:pt>
                <c:pt idx="7454">
                  <c:v>3748.0</c:v>
                </c:pt>
                <c:pt idx="7455">
                  <c:v>3749.0</c:v>
                </c:pt>
                <c:pt idx="7456">
                  <c:v>3749.0</c:v>
                </c:pt>
                <c:pt idx="7457">
                  <c:v>3750.0</c:v>
                </c:pt>
                <c:pt idx="7458">
                  <c:v>3750.0</c:v>
                </c:pt>
                <c:pt idx="7459">
                  <c:v>3751.0</c:v>
                </c:pt>
                <c:pt idx="7460">
                  <c:v>3752.0</c:v>
                </c:pt>
                <c:pt idx="7461">
                  <c:v>3753.0</c:v>
                </c:pt>
                <c:pt idx="7462">
                  <c:v>3753.0</c:v>
                </c:pt>
                <c:pt idx="7463">
                  <c:v>3753.0</c:v>
                </c:pt>
                <c:pt idx="7464">
                  <c:v>3754.0</c:v>
                </c:pt>
                <c:pt idx="7465">
                  <c:v>3755.0</c:v>
                </c:pt>
                <c:pt idx="7466">
                  <c:v>3755.0</c:v>
                </c:pt>
                <c:pt idx="7467">
                  <c:v>3756.0</c:v>
                </c:pt>
                <c:pt idx="7468">
                  <c:v>3757.0</c:v>
                </c:pt>
                <c:pt idx="7469">
                  <c:v>3757.0</c:v>
                </c:pt>
                <c:pt idx="7470">
                  <c:v>3757.0</c:v>
                </c:pt>
                <c:pt idx="7471">
                  <c:v>3757.0</c:v>
                </c:pt>
                <c:pt idx="7472">
                  <c:v>3757.0</c:v>
                </c:pt>
                <c:pt idx="7473">
                  <c:v>3757.0</c:v>
                </c:pt>
                <c:pt idx="7474">
                  <c:v>3758.0</c:v>
                </c:pt>
                <c:pt idx="7475">
                  <c:v>3759.0</c:v>
                </c:pt>
                <c:pt idx="7476">
                  <c:v>3760.0</c:v>
                </c:pt>
                <c:pt idx="7477">
                  <c:v>3761.0</c:v>
                </c:pt>
                <c:pt idx="7478">
                  <c:v>3762.0</c:v>
                </c:pt>
                <c:pt idx="7479">
                  <c:v>3763.0</c:v>
                </c:pt>
                <c:pt idx="7480">
                  <c:v>3763.0</c:v>
                </c:pt>
                <c:pt idx="7481">
                  <c:v>3764.0</c:v>
                </c:pt>
                <c:pt idx="7482">
                  <c:v>3765.0</c:v>
                </c:pt>
                <c:pt idx="7483">
                  <c:v>3765.0</c:v>
                </c:pt>
                <c:pt idx="7484">
                  <c:v>3765.0</c:v>
                </c:pt>
                <c:pt idx="7485">
                  <c:v>3765.0</c:v>
                </c:pt>
                <c:pt idx="7486">
                  <c:v>3766.0</c:v>
                </c:pt>
                <c:pt idx="7487">
                  <c:v>3767.0</c:v>
                </c:pt>
                <c:pt idx="7488">
                  <c:v>3767.0</c:v>
                </c:pt>
                <c:pt idx="7489">
                  <c:v>3768.0</c:v>
                </c:pt>
                <c:pt idx="7490">
                  <c:v>3769.0</c:v>
                </c:pt>
                <c:pt idx="7491">
                  <c:v>3770.0</c:v>
                </c:pt>
                <c:pt idx="7492">
                  <c:v>3771.0</c:v>
                </c:pt>
                <c:pt idx="7493">
                  <c:v>3771.0</c:v>
                </c:pt>
                <c:pt idx="7494">
                  <c:v>3772.0</c:v>
                </c:pt>
                <c:pt idx="7495">
                  <c:v>3773.0</c:v>
                </c:pt>
                <c:pt idx="7496">
                  <c:v>3773.0</c:v>
                </c:pt>
                <c:pt idx="7497">
                  <c:v>3774.0</c:v>
                </c:pt>
                <c:pt idx="7498">
                  <c:v>3775.0</c:v>
                </c:pt>
                <c:pt idx="7499">
                  <c:v>3775.0</c:v>
                </c:pt>
                <c:pt idx="7500">
                  <c:v>3776.0</c:v>
                </c:pt>
                <c:pt idx="7501">
                  <c:v>3777.0</c:v>
                </c:pt>
                <c:pt idx="7502">
                  <c:v>3778.0</c:v>
                </c:pt>
                <c:pt idx="7503">
                  <c:v>3779.0</c:v>
                </c:pt>
                <c:pt idx="7504">
                  <c:v>3780.0</c:v>
                </c:pt>
                <c:pt idx="7505">
                  <c:v>3780.0</c:v>
                </c:pt>
                <c:pt idx="7506">
                  <c:v>3780.0</c:v>
                </c:pt>
                <c:pt idx="7507">
                  <c:v>3780.0</c:v>
                </c:pt>
                <c:pt idx="7508">
                  <c:v>3780.0</c:v>
                </c:pt>
                <c:pt idx="7509">
                  <c:v>3780.0</c:v>
                </c:pt>
                <c:pt idx="7510">
                  <c:v>3781.0</c:v>
                </c:pt>
                <c:pt idx="7511">
                  <c:v>3781.0</c:v>
                </c:pt>
                <c:pt idx="7512">
                  <c:v>3781.0</c:v>
                </c:pt>
                <c:pt idx="7513">
                  <c:v>3781.0</c:v>
                </c:pt>
                <c:pt idx="7514">
                  <c:v>3781.0</c:v>
                </c:pt>
                <c:pt idx="7515">
                  <c:v>3781.0</c:v>
                </c:pt>
                <c:pt idx="7516">
                  <c:v>3781.0</c:v>
                </c:pt>
                <c:pt idx="7517">
                  <c:v>3781.0</c:v>
                </c:pt>
                <c:pt idx="7518">
                  <c:v>3781.0</c:v>
                </c:pt>
                <c:pt idx="7519">
                  <c:v>3782.0</c:v>
                </c:pt>
                <c:pt idx="7520">
                  <c:v>3782.0</c:v>
                </c:pt>
                <c:pt idx="7521">
                  <c:v>3782.0</c:v>
                </c:pt>
                <c:pt idx="7522">
                  <c:v>3782.0</c:v>
                </c:pt>
                <c:pt idx="7523">
                  <c:v>3783.0</c:v>
                </c:pt>
                <c:pt idx="7524">
                  <c:v>3784.0</c:v>
                </c:pt>
                <c:pt idx="7525">
                  <c:v>3784.0</c:v>
                </c:pt>
                <c:pt idx="7526">
                  <c:v>3785.0</c:v>
                </c:pt>
                <c:pt idx="7527">
                  <c:v>3785.0</c:v>
                </c:pt>
                <c:pt idx="7528">
                  <c:v>3786.0</c:v>
                </c:pt>
                <c:pt idx="7529">
                  <c:v>3787.0</c:v>
                </c:pt>
                <c:pt idx="7530">
                  <c:v>3788.0</c:v>
                </c:pt>
                <c:pt idx="7531">
                  <c:v>3789.0</c:v>
                </c:pt>
                <c:pt idx="7532">
                  <c:v>3790.0</c:v>
                </c:pt>
                <c:pt idx="7533">
                  <c:v>3791.0</c:v>
                </c:pt>
                <c:pt idx="7534">
                  <c:v>3791.0</c:v>
                </c:pt>
                <c:pt idx="7535">
                  <c:v>3792.0</c:v>
                </c:pt>
                <c:pt idx="7536">
                  <c:v>3792.0</c:v>
                </c:pt>
                <c:pt idx="7537">
                  <c:v>3793.0</c:v>
                </c:pt>
                <c:pt idx="7538">
                  <c:v>3794.0</c:v>
                </c:pt>
                <c:pt idx="7539">
                  <c:v>3794.0</c:v>
                </c:pt>
                <c:pt idx="7540">
                  <c:v>3795.0</c:v>
                </c:pt>
                <c:pt idx="7541">
                  <c:v>3795.0</c:v>
                </c:pt>
                <c:pt idx="7542">
                  <c:v>3796.0</c:v>
                </c:pt>
                <c:pt idx="7543">
                  <c:v>3796.0</c:v>
                </c:pt>
                <c:pt idx="7544">
                  <c:v>3796.0</c:v>
                </c:pt>
                <c:pt idx="7545">
                  <c:v>3796.0</c:v>
                </c:pt>
                <c:pt idx="7546">
                  <c:v>3796.0</c:v>
                </c:pt>
                <c:pt idx="7547">
                  <c:v>3797.0</c:v>
                </c:pt>
                <c:pt idx="7548">
                  <c:v>3798.0</c:v>
                </c:pt>
                <c:pt idx="7549">
                  <c:v>3799.0</c:v>
                </c:pt>
                <c:pt idx="7550">
                  <c:v>3800.0</c:v>
                </c:pt>
                <c:pt idx="7551">
                  <c:v>3801.0</c:v>
                </c:pt>
                <c:pt idx="7552">
                  <c:v>3801.0</c:v>
                </c:pt>
                <c:pt idx="7553">
                  <c:v>3801.0</c:v>
                </c:pt>
                <c:pt idx="7554">
                  <c:v>3801.0</c:v>
                </c:pt>
                <c:pt idx="7555">
                  <c:v>3802.0</c:v>
                </c:pt>
                <c:pt idx="7556">
                  <c:v>3803.0</c:v>
                </c:pt>
                <c:pt idx="7557">
                  <c:v>3803.0</c:v>
                </c:pt>
                <c:pt idx="7558">
                  <c:v>3804.0</c:v>
                </c:pt>
                <c:pt idx="7559">
                  <c:v>3805.0</c:v>
                </c:pt>
                <c:pt idx="7560">
                  <c:v>3805.0</c:v>
                </c:pt>
                <c:pt idx="7561">
                  <c:v>3806.0</c:v>
                </c:pt>
                <c:pt idx="7562">
                  <c:v>3807.0</c:v>
                </c:pt>
                <c:pt idx="7563">
                  <c:v>3808.0</c:v>
                </c:pt>
                <c:pt idx="7564">
                  <c:v>3809.0</c:v>
                </c:pt>
                <c:pt idx="7565">
                  <c:v>3809.0</c:v>
                </c:pt>
                <c:pt idx="7566">
                  <c:v>3810.0</c:v>
                </c:pt>
                <c:pt idx="7567">
                  <c:v>3811.0</c:v>
                </c:pt>
                <c:pt idx="7568">
                  <c:v>3812.0</c:v>
                </c:pt>
                <c:pt idx="7569">
                  <c:v>3813.0</c:v>
                </c:pt>
                <c:pt idx="7570">
                  <c:v>3813.0</c:v>
                </c:pt>
                <c:pt idx="7571">
                  <c:v>3813.0</c:v>
                </c:pt>
                <c:pt idx="7572">
                  <c:v>3813.0</c:v>
                </c:pt>
                <c:pt idx="7573">
                  <c:v>3814.0</c:v>
                </c:pt>
                <c:pt idx="7574">
                  <c:v>3814.0</c:v>
                </c:pt>
                <c:pt idx="7575">
                  <c:v>3814.0</c:v>
                </c:pt>
                <c:pt idx="7576">
                  <c:v>3814.0</c:v>
                </c:pt>
                <c:pt idx="7577">
                  <c:v>3814.0</c:v>
                </c:pt>
                <c:pt idx="7578">
                  <c:v>3815.0</c:v>
                </c:pt>
                <c:pt idx="7579">
                  <c:v>3815.0</c:v>
                </c:pt>
                <c:pt idx="7580">
                  <c:v>3815.0</c:v>
                </c:pt>
                <c:pt idx="7581">
                  <c:v>3815.0</c:v>
                </c:pt>
                <c:pt idx="7582">
                  <c:v>3816.0</c:v>
                </c:pt>
                <c:pt idx="7583">
                  <c:v>3817.0</c:v>
                </c:pt>
                <c:pt idx="7584">
                  <c:v>3817.0</c:v>
                </c:pt>
                <c:pt idx="7585">
                  <c:v>3817.0</c:v>
                </c:pt>
                <c:pt idx="7586">
                  <c:v>3818.0</c:v>
                </c:pt>
                <c:pt idx="7587">
                  <c:v>3818.0</c:v>
                </c:pt>
                <c:pt idx="7588">
                  <c:v>3818.0</c:v>
                </c:pt>
                <c:pt idx="7589">
                  <c:v>3818.0</c:v>
                </c:pt>
                <c:pt idx="7590">
                  <c:v>3818.0</c:v>
                </c:pt>
                <c:pt idx="7591">
                  <c:v>3818.0</c:v>
                </c:pt>
                <c:pt idx="7592">
                  <c:v>3819.0</c:v>
                </c:pt>
                <c:pt idx="7593">
                  <c:v>3819.0</c:v>
                </c:pt>
                <c:pt idx="7594">
                  <c:v>3819.0</c:v>
                </c:pt>
                <c:pt idx="7595">
                  <c:v>3819.0</c:v>
                </c:pt>
                <c:pt idx="7596">
                  <c:v>3819.0</c:v>
                </c:pt>
                <c:pt idx="7597">
                  <c:v>3819.0</c:v>
                </c:pt>
                <c:pt idx="7598">
                  <c:v>3819.0</c:v>
                </c:pt>
                <c:pt idx="7599">
                  <c:v>3819.0</c:v>
                </c:pt>
                <c:pt idx="7600">
                  <c:v>3819.0</c:v>
                </c:pt>
                <c:pt idx="7601">
                  <c:v>3819.0</c:v>
                </c:pt>
                <c:pt idx="7602">
                  <c:v>3820.0</c:v>
                </c:pt>
                <c:pt idx="7603">
                  <c:v>3821.0</c:v>
                </c:pt>
                <c:pt idx="7604">
                  <c:v>3822.0</c:v>
                </c:pt>
                <c:pt idx="7605">
                  <c:v>3823.0</c:v>
                </c:pt>
                <c:pt idx="7606">
                  <c:v>3823.0</c:v>
                </c:pt>
                <c:pt idx="7607">
                  <c:v>3823.0</c:v>
                </c:pt>
                <c:pt idx="7608">
                  <c:v>3823.0</c:v>
                </c:pt>
                <c:pt idx="7609">
                  <c:v>3823.0</c:v>
                </c:pt>
                <c:pt idx="7610">
                  <c:v>3823.0</c:v>
                </c:pt>
                <c:pt idx="7611">
                  <c:v>3823.0</c:v>
                </c:pt>
                <c:pt idx="7612">
                  <c:v>3824.0</c:v>
                </c:pt>
                <c:pt idx="7613">
                  <c:v>3825.0</c:v>
                </c:pt>
                <c:pt idx="7614">
                  <c:v>3826.0</c:v>
                </c:pt>
                <c:pt idx="7615">
                  <c:v>3827.0</c:v>
                </c:pt>
                <c:pt idx="7616">
                  <c:v>3827.0</c:v>
                </c:pt>
                <c:pt idx="7617">
                  <c:v>3827.0</c:v>
                </c:pt>
                <c:pt idx="7618">
                  <c:v>3827.0</c:v>
                </c:pt>
                <c:pt idx="7619">
                  <c:v>3827.0</c:v>
                </c:pt>
                <c:pt idx="7620">
                  <c:v>3828.0</c:v>
                </c:pt>
                <c:pt idx="7621">
                  <c:v>3829.0</c:v>
                </c:pt>
                <c:pt idx="7622">
                  <c:v>3830.0</c:v>
                </c:pt>
                <c:pt idx="7623">
                  <c:v>3830.0</c:v>
                </c:pt>
                <c:pt idx="7624">
                  <c:v>3831.0</c:v>
                </c:pt>
                <c:pt idx="7625">
                  <c:v>3832.0</c:v>
                </c:pt>
                <c:pt idx="7626">
                  <c:v>3833.0</c:v>
                </c:pt>
                <c:pt idx="7627">
                  <c:v>3834.0</c:v>
                </c:pt>
                <c:pt idx="7628">
                  <c:v>3835.0</c:v>
                </c:pt>
                <c:pt idx="7629">
                  <c:v>3836.0</c:v>
                </c:pt>
                <c:pt idx="7630">
                  <c:v>3836.0</c:v>
                </c:pt>
                <c:pt idx="7631">
                  <c:v>3836.0</c:v>
                </c:pt>
                <c:pt idx="7632">
                  <c:v>3837.0</c:v>
                </c:pt>
                <c:pt idx="7633">
                  <c:v>3837.0</c:v>
                </c:pt>
                <c:pt idx="7634">
                  <c:v>3837.0</c:v>
                </c:pt>
                <c:pt idx="7635">
                  <c:v>3837.0</c:v>
                </c:pt>
                <c:pt idx="7636">
                  <c:v>3838.0</c:v>
                </c:pt>
                <c:pt idx="7637">
                  <c:v>3839.0</c:v>
                </c:pt>
                <c:pt idx="7638">
                  <c:v>3839.0</c:v>
                </c:pt>
                <c:pt idx="7639">
                  <c:v>3839.0</c:v>
                </c:pt>
                <c:pt idx="7640">
                  <c:v>3840.0</c:v>
                </c:pt>
                <c:pt idx="7641">
                  <c:v>3840.0</c:v>
                </c:pt>
                <c:pt idx="7642">
                  <c:v>3840.0</c:v>
                </c:pt>
                <c:pt idx="7643">
                  <c:v>3840.0</c:v>
                </c:pt>
                <c:pt idx="7644">
                  <c:v>3840.0</c:v>
                </c:pt>
                <c:pt idx="7645">
                  <c:v>3840.0</c:v>
                </c:pt>
                <c:pt idx="7646">
                  <c:v>3841.0</c:v>
                </c:pt>
                <c:pt idx="7647">
                  <c:v>3841.0</c:v>
                </c:pt>
                <c:pt idx="7648">
                  <c:v>3841.0</c:v>
                </c:pt>
                <c:pt idx="7649">
                  <c:v>3841.0</c:v>
                </c:pt>
                <c:pt idx="7650">
                  <c:v>3842.0</c:v>
                </c:pt>
                <c:pt idx="7651">
                  <c:v>3843.0</c:v>
                </c:pt>
                <c:pt idx="7652">
                  <c:v>3844.0</c:v>
                </c:pt>
                <c:pt idx="7653">
                  <c:v>3844.0</c:v>
                </c:pt>
                <c:pt idx="7654">
                  <c:v>3844.0</c:v>
                </c:pt>
                <c:pt idx="7655">
                  <c:v>3844.0</c:v>
                </c:pt>
                <c:pt idx="7656">
                  <c:v>3845.0</c:v>
                </c:pt>
                <c:pt idx="7657">
                  <c:v>3846.0</c:v>
                </c:pt>
                <c:pt idx="7658">
                  <c:v>3846.0</c:v>
                </c:pt>
                <c:pt idx="7659">
                  <c:v>3846.0</c:v>
                </c:pt>
                <c:pt idx="7660">
                  <c:v>3847.0</c:v>
                </c:pt>
                <c:pt idx="7661">
                  <c:v>3848.0</c:v>
                </c:pt>
                <c:pt idx="7662">
                  <c:v>3848.0</c:v>
                </c:pt>
                <c:pt idx="7663">
                  <c:v>3848.0</c:v>
                </c:pt>
                <c:pt idx="7664">
                  <c:v>3848.0</c:v>
                </c:pt>
                <c:pt idx="7665">
                  <c:v>3849.0</c:v>
                </c:pt>
                <c:pt idx="7666">
                  <c:v>3849.0</c:v>
                </c:pt>
                <c:pt idx="7667">
                  <c:v>3849.0</c:v>
                </c:pt>
                <c:pt idx="7668">
                  <c:v>3850.0</c:v>
                </c:pt>
                <c:pt idx="7669">
                  <c:v>3850.0</c:v>
                </c:pt>
                <c:pt idx="7670">
                  <c:v>3851.0</c:v>
                </c:pt>
                <c:pt idx="7671">
                  <c:v>3851.0</c:v>
                </c:pt>
                <c:pt idx="7672">
                  <c:v>3852.0</c:v>
                </c:pt>
                <c:pt idx="7673">
                  <c:v>3852.0</c:v>
                </c:pt>
                <c:pt idx="7674">
                  <c:v>3852.0</c:v>
                </c:pt>
                <c:pt idx="7675">
                  <c:v>3852.0</c:v>
                </c:pt>
                <c:pt idx="7676">
                  <c:v>3852.0</c:v>
                </c:pt>
                <c:pt idx="7677">
                  <c:v>3852.0</c:v>
                </c:pt>
                <c:pt idx="7678">
                  <c:v>3853.0</c:v>
                </c:pt>
                <c:pt idx="7679">
                  <c:v>3854.0</c:v>
                </c:pt>
                <c:pt idx="7680">
                  <c:v>3855.0</c:v>
                </c:pt>
                <c:pt idx="7681">
                  <c:v>3855.0</c:v>
                </c:pt>
                <c:pt idx="7682">
                  <c:v>3856.0</c:v>
                </c:pt>
                <c:pt idx="7683">
                  <c:v>3857.0</c:v>
                </c:pt>
                <c:pt idx="7684">
                  <c:v>3858.0</c:v>
                </c:pt>
                <c:pt idx="7685">
                  <c:v>3859.0</c:v>
                </c:pt>
                <c:pt idx="7686">
                  <c:v>3860.0</c:v>
                </c:pt>
                <c:pt idx="7687">
                  <c:v>3861.0</c:v>
                </c:pt>
                <c:pt idx="7688">
                  <c:v>3862.0</c:v>
                </c:pt>
                <c:pt idx="7689">
                  <c:v>3863.0</c:v>
                </c:pt>
                <c:pt idx="7690">
                  <c:v>3864.0</c:v>
                </c:pt>
                <c:pt idx="7691">
                  <c:v>3864.0</c:v>
                </c:pt>
                <c:pt idx="7692">
                  <c:v>3864.0</c:v>
                </c:pt>
                <c:pt idx="7693">
                  <c:v>3865.0</c:v>
                </c:pt>
                <c:pt idx="7694">
                  <c:v>3865.0</c:v>
                </c:pt>
                <c:pt idx="7695">
                  <c:v>3865.0</c:v>
                </c:pt>
                <c:pt idx="7696">
                  <c:v>3865.0</c:v>
                </c:pt>
                <c:pt idx="7697">
                  <c:v>3865.0</c:v>
                </c:pt>
                <c:pt idx="7698">
                  <c:v>3865.0</c:v>
                </c:pt>
                <c:pt idx="7699">
                  <c:v>3866.0</c:v>
                </c:pt>
                <c:pt idx="7700">
                  <c:v>3867.0</c:v>
                </c:pt>
                <c:pt idx="7701">
                  <c:v>3868.0</c:v>
                </c:pt>
                <c:pt idx="7702">
                  <c:v>3868.0</c:v>
                </c:pt>
                <c:pt idx="7703">
                  <c:v>3869.0</c:v>
                </c:pt>
                <c:pt idx="7704">
                  <c:v>3870.0</c:v>
                </c:pt>
                <c:pt idx="7705">
                  <c:v>3871.0</c:v>
                </c:pt>
                <c:pt idx="7706">
                  <c:v>3872.0</c:v>
                </c:pt>
                <c:pt idx="7707">
                  <c:v>3872.0</c:v>
                </c:pt>
                <c:pt idx="7708">
                  <c:v>3872.0</c:v>
                </c:pt>
                <c:pt idx="7709">
                  <c:v>3872.0</c:v>
                </c:pt>
                <c:pt idx="7710">
                  <c:v>3873.0</c:v>
                </c:pt>
                <c:pt idx="7711">
                  <c:v>3873.0</c:v>
                </c:pt>
                <c:pt idx="7712">
                  <c:v>3873.0</c:v>
                </c:pt>
                <c:pt idx="7713">
                  <c:v>3874.0</c:v>
                </c:pt>
                <c:pt idx="7714">
                  <c:v>3874.0</c:v>
                </c:pt>
                <c:pt idx="7715">
                  <c:v>3875.0</c:v>
                </c:pt>
                <c:pt idx="7716">
                  <c:v>3876.0</c:v>
                </c:pt>
                <c:pt idx="7717">
                  <c:v>3876.0</c:v>
                </c:pt>
                <c:pt idx="7718">
                  <c:v>3876.0</c:v>
                </c:pt>
                <c:pt idx="7719">
                  <c:v>3876.0</c:v>
                </c:pt>
                <c:pt idx="7720">
                  <c:v>3876.0</c:v>
                </c:pt>
                <c:pt idx="7721">
                  <c:v>3876.0</c:v>
                </c:pt>
                <c:pt idx="7722">
                  <c:v>3876.0</c:v>
                </c:pt>
                <c:pt idx="7723">
                  <c:v>3877.0</c:v>
                </c:pt>
                <c:pt idx="7724">
                  <c:v>3878.0</c:v>
                </c:pt>
                <c:pt idx="7725">
                  <c:v>3878.0</c:v>
                </c:pt>
                <c:pt idx="7726">
                  <c:v>3878.0</c:v>
                </c:pt>
                <c:pt idx="7727">
                  <c:v>3878.0</c:v>
                </c:pt>
                <c:pt idx="7728">
                  <c:v>3878.0</c:v>
                </c:pt>
                <c:pt idx="7729">
                  <c:v>3879.0</c:v>
                </c:pt>
                <c:pt idx="7730">
                  <c:v>3880.0</c:v>
                </c:pt>
                <c:pt idx="7731">
                  <c:v>3881.0</c:v>
                </c:pt>
                <c:pt idx="7732">
                  <c:v>3882.0</c:v>
                </c:pt>
                <c:pt idx="7733">
                  <c:v>3883.0</c:v>
                </c:pt>
                <c:pt idx="7734">
                  <c:v>3884.0</c:v>
                </c:pt>
                <c:pt idx="7735">
                  <c:v>3885.0</c:v>
                </c:pt>
                <c:pt idx="7736">
                  <c:v>3886.0</c:v>
                </c:pt>
                <c:pt idx="7737">
                  <c:v>3886.0</c:v>
                </c:pt>
                <c:pt idx="7738">
                  <c:v>3887.0</c:v>
                </c:pt>
                <c:pt idx="7739">
                  <c:v>3888.0</c:v>
                </c:pt>
                <c:pt idx="7740">
                  <c:v>3889.0</c:v>
                </c:pt>
                <c:pt idx="7741">
                  <c:v>3889.0</c:v>
                </c:pt>
                <c:pt idx="7742">
                  <c:v>3889.0</c:v>
                </c:pt>
                <c:pt idx="7743">
                  <c:v>3890.0</c:v>
                </c:pt>
                <c:pt idx="7744">
                  <c:v>3890.0</c:v>
                </c:pt>
                <c:pt idx="7745">
                  <c:v>3890.0</c:v>
                </c:pt>
                <c:pt idx="7746">
                  <c:v>3891.0</c:v>
                </c:pt>
                <c:pt idx="7747">
                  <c:v>3892.0</c:v>
                </c:pt>
                <c:pt idx="7748">
                  <c:v>3892.0</c:v>
                </c:pt>
                <c:pt idx="7749">
                  <c:v>3892.0</c:v>
                </c:pt>
                <c:pt idx="7750">
                  <c:v>3893.0</c:v>
                </c:pt>
                <c:pt idx="7751">
                  <c:v>3894.0</c:v>
                </c:pt>
                <c:pt idx="7752">
                  <c:v>3895.0</c:v>
                </c:pt>
                <c:pt idx="7753">
                  <c:v>3896.0</c:v>
                </c:pt>
                <c:pt idx="7754">
                  <c:v>3897.0</c:v>
                </c:pt>
                <c:pt idx="7755">
                  <c:v>3897.0</c:v>
                </c:pt>
                <c:pt idx="7756">
                  <c:v>3897.0</c:v>
                </c:pt>
                <c:pt idx="7757">
                  <c:v>3897.0</c:v>
                </c:pt>
                <c:pt idx="7758">
                  <c:v>3897.0</c:v>
                </c:pt>
                <c:pt idx="7759">
                  <c:v>3898.0</c:v>
                </c:pt>
                <c:pt idx="7760">
                  <c:v>3899.0</c:v>
                </c:pt>
                <c:pt idx="7761">
                  <c:v>3900.0</c:v>
                </c:pt>
                <c:pt idx="7762">
                  <c:v>3901.0</c:v>
                </c:pt>
                <c:pt idx="7763">
                  <c:v>3901.0</c:v>
                </c:pt>
                <c:pt idx="7764">
                  <c:v>3901.0</c:v>
                </c:pt>
                <c:pt idx="7765">
                  <c:v>3901.0</c:v>
                </c:pt>
                <c:pt idx="7766">
                  <c:v>3901.0</c:v>
                </c:pt>
                <c:pt idx="7767">
                  <c:v>3902.0</c:v>
                </c:pt>
                <c:pt idx="7768">
                  <c:v>3903.0</c:v>
                </c:pt>
                <c:pt idx="7769">
                  <c:v>3903.0</c:v>
                </c:pt>
                <c:pt idx="7770">
                  <c:v>3903.0</c:v>
                </c:pt>
                <c:pt idx="7771">
                  <c:v>3904.0</c:v>
                </c:pt>
                <c:pt idx="7772">
                  <c:v>3904.0</c:v>
                </c:pt>
                <c:pt idx="7773">
                  <c:v>3904.0</c:v>
                </c:pt>
                <c:pt idx="7774">
                  <c:v>3904.0</c:v>
                </c:pt>
                <c:pt idx="7775">
                  <c:v>3904.0</c:v>
                </c:pt>
                <c:pt idx="7776">
                  <c:v>3905.0</c:v>
                </c:pt>
                <c:pt idx="7777">
                  <c:v>3906.0</c:v>
                </c:pt>
                <c:pt idx="7778">
                  <c:v>3906.0</c:v>
                </c:pt>
                <c:pt idx="7779">
                  <c:v>3907.0</c:v>
                </c:pt>
                <c:pt idx="7780">
                  <c:v>3907.0</c:v>
                </c:pt>
                <c:pt idx="7781">
                  <c:v>3907.0</c:v>
                </c:pt>
                <c:pt idx="7782">
                  <c:v>3907.0</c:v>
                </c:pt>
                <c:pt idx="7783">
                  <c:v>3907.0</c:v>
                </c:pt>
                <c:pt idx="7784">
                  <c:v>3907.0</c:v>
                </c:pt>
                <c:pt idx="7785">
                  <c:v>3907.0</c:v>
                </c:pt>
                <c:pt idx="7786">
                  <c:v>3907.0</c:v>
                </c:pt>
                <c:pt idx="7787">
                  <c:v>3907.0</c:v>
                </c:pt>
                <c:pt idx="7788">
                  <c:v>3907.0</c:v>
                </c:pt>
                <c:pt idx="7789">
                  <c:v>3907.0</c:v>
                </c:pt>
                <c:pt idx="7790">
                  <c:v>3908.0</c:v>
                </c:pt>
                <c:pt idx="7791">
                  <c:v>3908.0</c:v>
                </c:pt>
                <c:pt idx="7792">
                  <c:v>3909.0</c:v>
                </c:pt>
                <c:pt idx="7793">
                  <c:v>3910.0</c:v>
                </c:pt>
                <c:pt idx="7794">
                  <c:v>3910.0</c:v>
                </c:pt>
                <c:pt idx="7795">
                  <c:v>3911.0</c:v>
                </c:pt>
                <c:pt idx="7796">
                  <c:v>3911.0</c:v>
                </c:pt>
                <c:pt idx="7797">
                  <c:v>3911.0</c:v>
                </c:pt>
                <c:pt idx="7798">
                  <c:v>3911.0</c:v>
                </c:pt>
                <c:pt idx="7799">
                  <c:v>3911.0</c:v>
                </c:pt>
                <c:pt idx="7800">
                  <c:v>3911.0</c:v>
                </c:pt>
                <c:pt idx="7801">
                  <c:v>3911.0</c:v>
                </c:pt>
                <c:pt idx="7802">
                  <c:v>3912.0</c:v>
                </c:pt>
                <c:pt idx="7803">
                  <c:v>3913.0</c:v>
                </c:pt>
                <c:pt idx="7804">
                  <c:v>3913.0</c:v>
                </c:pt>
                <c:pt idx="7805">
                  <c:v>3913.0</c:v>
                </c:pt>
                <c:pt idx="7806">
                  <c:v>3913.0</c:v>
                </c:pt>
                <c:pt idx="7807">
                  <c:v>3913.0</c:v>
                </c:pt>
                <c:pt idx="7808">
                  <c:v>3913.0</c:v>
                </c:pt>
                <c:pt idx="7809">
                  <c:v>3913.0</c:v>
                </c:pt>
                <c:pt idx="7810">
                  <c:v>3913.0</c:v>
                </c:pt>
                <c:pt idx="7811">
                  <c:v>3913.0</c:v>
                </c:pt>
                <c:pt idx="7812">
                  <c:v>3913.0</c:v>
                </c:pt>
                <c:pt idx="7813">
                  <c:v>3913.0</c:v>
                </c:pt>
                <c:pt idx="7814">
                  <c:v>3913.0</c:v>
                </c:pt>
                <c:pt idx="7815">
                  <c:v>3914.0</c:v>
                </c:pt>
                <c:pt idx="7816">
                  <c:v>3915.0</c:v>
                </c:pt>
                <c:pt idx="7817">
                  <c:v>3916.0</c:v>
                </c:pt>
                <c:pt idx="7818">
                  <c:v>3917.0</c:v>
                </c:pt>
                <c:pt idx="7819">
                  <c:v>3918.0</c:v>
                </c:pt>
                <c:pt idx="7820">
                  <c:v>3919.0</c:v>
                </c:pt>
                <c:pt idx="7821">
                  <c:v>3920.0</c:v>
                </c:pt>
                <c:pt idx="7822">
                  <c:v>3920.0</c:v>
                </c:pt>
                <c:pt idx="7823">
                  <c:v>3920.0</c:v>
                </c:pt>
                <c:pt idx="7824">
                  <c:v>3921.0</c:v>
                </c:pt>
                <c:pt idx="7825">
                  <c:v>3922.0</c:v>
                </c:pt>
                <c:pt idx="7826">
                  <c:v>3922.0</c:v>
                </c:pt>
                <c:pt idx="7827">
                  <c:v>3922.0</c:v>
                </c:pt>
                <c:pt idx="7828">
                  <c:v>3922.0</c:v>
                </c:pt>
                <c:pt idx="7829">
                  <c:v>3922.0</c:v>
                </c:pt>
                <c:pt idx="7830">
                  <c:v>3922.0</c:v>
                </c:pt>
                <c:pt idx="7831">
                  <c:v>3923.0</c:v>
                </c:pt>
                <c:pt idx="7832">
                  <c:v>3923.0</c:v>
                </c:pt>
                <c:pt idx="7833">
                  <c:v>3923.0</c:v>
                </c:pt>
                <c:pt idx="7834">
                  <c:v>3924.0</c:v>
                </c:pt>
                <c:pt idx="7835">
                  <c:v>3924.0</c:v>
                </c:pt>
                <c:pt idx="7836">
                  <c:v>3924.0</c:v>
                </c:pt>
                <c:pt idx="7837">
                  <c:v>3925.0</c:v>
                </c:pt>
                <c:pt idx="7838">
                  <c:v>3925.0</c:v>
                </c:pt>
                <c:pt idx="7839">
                  <c:v>3926.0</c:v>
                </c:pt>
                <c:pt idx="7840">
                  <c:v>3926.0</c:v>
                </c:pt>
                <c:pt idx="7841">
                  <c:v>3926.0</c:v>
                </c:pt>
                <c:pt idx="7842">
                  <c:v>3926.0</c:v>
                </c:pt>
                <c:pt idx="7843">
                  <c:v>3926.0</c:v>
                </c:pt>
                <c:pt idx="7844">
                  <c:v>3927.0</c:v>
                </c:pt>
                <c:pt idx="7845">
                  <c:v>3928.0</c:v>
                </c:pt>
                <c:pt idx="7846">
                  <c:v>3929.0</c:v>
                </c:pt>
                <c:pt idx="7847">
                  <c:v>3929.0</c:v>
                </c:pt>
                <c:pt idx="7848">
                  <c:v>3929.0</c:v>
                </c:pt>
                <c:pt idx="7849">
                  <c:v>3930.0</c:v>
                </c:pt>
                <c:pt idx="7850">
                  <c:v>3931.0</c:v>
                </c:pt>
                <c:pt idx="7851">
                  <c:v>3931.0</c:v>
                </c:pt>
                <c:pt idx="7852">
                  <c:v>3932.0</c:v>
                </c:pt>
                <c:pt idx="7853">
                  <c:v>3933.0</c:v>
                </c:pt>
                <c:pt idx="7854">
                  <c:v>3933.0</c:v>
                </c:pt>
                <c:pt idx="7855">
                  <c:v>3933.0</c:v>
                </c:pt>
                <c:pt idx="7856">
                  <c:v>3934.0</c:v>
                </c:pt>
                <c:pt idx="7857">
                  <c:v>3935.0</c:v>
                </c:pt>
                <c:pt idx="7858">
                  <c:v>3936.0</c:v>
                </c:pt>
                <c:pt idx="7859">
                  <c:v>3936.0</c:v>
                </c:pt>
                <c:pt idx="7860">
                  <c:v>3936.0</c:v>
                </c:pt>
                <c:pt idx="7861">
                  <c:v>3937.0</c:v>
                </c:pt>
                <c:pt idx="7862">
                  <c:v>3938.0</c:v>
                </c:pt>
                <c:pt idx="7863">
                  <c:v>3939.0</c:v>
                </c:pt>
                <c:pt idx="7864">
                  <c:v>3939.0</c:v>
                </c:pt>
                <c:pt idx="7865">
                  <c:v>3940.0</c:v>
                </c:pt>
                <c:pt idx="7866">
                  <c:v>3941.0</c:v>
                </c:pt>
                <c:pt idx="7867">
                  <c:v>3941.0</c:v>
                </c:pt>
                <c:pt idx="7868">
                  <c:v>3941.0</c:v>
                </c:pt>
                <c:pt idx="7869">
                  <c:v>3942.0</c:v>
                </c:pt>
                <c:pt idx="7870">
                  <c:v>3943.0</c:v>
                </c:pt>
                <c:pt idx="7871">
                  <c:v>3944.0</c:v>
                </c:pt>
                <c:pt idx="7872">
                  <c:v>3945.0</c:v>
                </c:pt>
                <c:pt idx="7873">
                  <c:v>3945.0</c:v>
                </c:pt>
                <c:pt idx="7874">
                  <c:v>3946.0</c:v>
                </c:pt>
                <c:pt idx="7875">
                  <c:v>3947.0</c:v>
                </c:pt>
                <c:pt idx="7876">
                  <c:v>3948.0</c:v>
                </c:pt>
                <c:pt idx="7877">
                  <c:v>3949.0</c:v>
                </c:pt>
                <c:pt idx="7878">
                  <c:v>3950.0</c:v>
                </c:pt>
                <c:pt idx="7879">
                  <c:v>3951.0</c:v>
                </c:pt>
                <c:pt idx="7880">
                  <c:v>3952.0</c:v>
                </c:pt>
                <c:pt idx="7881">
                  <c:v>3952.0</c:v>
                </c:pt>
                <c:pt idx="7882">
                  <c:v>3952.0</c:v>
                </c:pt>
                <c:pt idx="7883">
                  <c:v>3952.0</c:v>
                </c:pt>
                <c:pt idx="7884">
                  <c:v>3953.0</c:v>
                </c:pt>
                <c:pt idx="7885">
                  <c:v>3953.0</c:v>
                </c:pt>
                <c:pt idx="7886">
                  <c:v>3953.0</c:v>
                </c:pt>
                <c:pt idx="7887">
                  <c:v>3953.0</c:v>
                </c:pt>
                <c:pt idx="7888">
                  <c:v>3953.0</c:v>
                </c:pt>
                <c:pt idx="7889">
                  <c:v>3953.0</c:v>
                </c:pt>
                <c:pt idx="7890">
                  <c:v>3953.0</c:v>
                </c:pt>
                <c:pt idx="7891">
                  <c:v>3954.0</c:v>
                </c:pt>
                <c:pt idx="7892">
                  <c:v>3954.0</c:v>
                </c:pt>
                <c:pt idx="7893">
                  <c:v>3955.0</c:v>
                </c:pt>
                <c:pt idx="7894">
                  <c:v>3955.0</c:v>
                </c:pt>
                <c:pt idx="7895">
                  <c:v>3956.0</c:v>
                </c:pt>
                <c:pt idx="7896">
                  <c:v>3957.0</c:v>
                </c:pt>
                <c:pt idx="7897">
                  <c:v>3958.0</c:v>
                </c:pt>
                <c:pt idx="7898">
                  <c:v>3959.0</c:v>
                </c:pt>
                <c:pt idx="7899">
                  <c:v>3959.0</c:v>
                </c:pt>
                <c:pt idx="7900">
                  <c:v>3960.0</c:v>
                </c:pt>
                <c:pt idx="7901">
                  <c:v>3961.0</c:v>
                </c:pt>
                <c:pt idx="7902">
                  <c:v>3962.0</c:v>
                </c:pt>
                <c:pt idx="7903">
                  <c:v>3962.0</c:v>
                </c:pt>
                <c:pt idx="7904">
                  <c:v>3962.0</c:v>
                </c:pt>
                <c:pt idx="7905">
                  <c:v>3963.0</c:v>
                </c:pt>
                <c:pt idx="7906">
                  <c:v>3964.0</c:v>
                </c:pt>
                <c:pt idx="7907">
                  <c:v>3965.0</c:v>
                </c:pt>
                <c:pt idx="7908">
                  <c:v>3966.0</c:v>
                </c:pt>
                <c:pt idx="7909">
                  <c:v>3966.0</c:v>
                </c:pt>
                <c:pt idx="7910">
                  <c:v>3966.0</c:v>
                </c:pt>
                <c:pt idx="7911">
                  <c:v>3966.0</c:v>
                </c:pt>
                <c:pt idx="7912">
                  <c:v>3966.0</c:v>
                </c:pt>
                <c:pt idx="7913">
                  <c:v>3966.0</c:v>
                </c:pt>
                <c:pt idx="7914">
                  <c:v>3966.0</c:v>
                </c:pt>
                <c:pt idx="7915">
                  <c:v>3966.0</c:v>
                </c:pt>
                <c:pt idx="7916">
                  <c:v>3967.0</c:v>
                </c:pt>
                <c:pt idx="7917">
                  <c:v>3968.0</c:v>
                </c:pt>
                <c:pt idx="7918">
                  <c:v>3968.0</c:v>
                </c:pt>
                <c:pt idx="7919">
                  <c:v>3968.0</c:v>
                </c:pt>
                <c:pt idx="7920">
                  <c:v>3969.0</c:v>
                </c:pt>
                <c:pt idx="7921">
                  <c:v>3969.0</c:v>
                </c:pt>
                <c:pt idx="7922">
                  <c:v>3970.0</c:v>
                </c:pt>
                <c:pt idx="7923">
                  <c:v>3970.0</c:v>
                </c:pt>
                <c:pt idx="7924">
                  <c:v>3970.0</c:v>
                </c:pt>
                <c:pt idx="7925">
                  <c:v>3970.0</c:v>
                </c:pt>
                <c:pt idx="7926">
                  <c:v>3970.0</c:v>
                </c:pt>
                <c:pt idx="7927">
                  <c:v>3970.0</c:v>
                </c:pt>
                <c:pt idx="7928">
                  <c:v>3971.0</c:v>
                </c:pt>
                <c:pt idx="7929">
                  <c:v>3971.0</c:v>
                </c:pt>
                <c:pt idx="7930">
                  <c:v>3971.0</c:v>
                </c:pt>
                <c:pt idx="7931">
                  <c:v>3972.0</c:v>
                </c:pt>
                <c:pt idx="7932">
                  <c:v>3972.0</c:v>
                </c:pt>
                <c:pt idx="7933">
                  <c:v>3972.0</c:v>
                </c:pt>
                <c:pt idx="7934">
                  <c:v>3973.0</c:v>
                </c:pt>
                <c:pt idx="7935">
                  <c:v>3974.0</c:v>
                </c:pt>
                <c:pt idx="7936">
                  <c:v>3975.0</c:v>
                </c:pt>
                <c:pt idx="7937">
                  <c:v>3976.0</c:v>
                </c:pt>
                <c:pt idx="7938">
                  <c:v>3977.0</c:v>
                </c:pt>
                <c:pt idx="7939">
                  <c:v>3978.0</c:v>
                </c:pt>
                <c:pt idx="7940">
                  <c:v>3979.0</c:v>
                </c:pt>
                <c:pt idx="7941">
                  <c:v>3980.0</c:v>
                </c:pt>
                <c:pt idx="7942">
                  <c:v>3980.0</c:v>
                </c:pt>
                <c:pt idx="7943">
                  <c:v>3981.0</c:v>
                </c:pt>
                <c:pt idx="7944">
                  <c:v>3982.0</c:v>
                </c:pt>
                <c:pt idx="7945">
                  <c:v>3982.0</c:v>
                </c:pt>
                <c:pt idx="7946">
                  <c:v>3983.0</c:v>
                </c:pt>
                <c:pt idx="7947">
                  <c:v>3984.0</c:v>
                </c:pt>
                <c:pt idx="7948">
                  <c:v>3984.0</c:v>
                </c:pt>
                <c:pt idx="7949">
                  <c:v>3985.0</c:v>
                </c:pt>
                <c:pt idx="7950">
                  <c:v>3986.0</c:v>
                </c:pt>
                <c:pt idx="7951">
                  <c:v>3987.0</c:v>
                </c:pt>
                <c:pt idx="7952">
                  <c:v>3988.0</c:v>
                </c:pt>
                <c:pt idx="7953">
                  <c:v>3989.0</c:v>
                </c:pt>
                <c:pt idx="7954">
                  <c:v>3990.0</c:v>
                </c:pt>
                <c:pt idx="7955">
                  <c:v>3991.0</c:v>
                </c:pt>
                <c:pt idx="7956">
                  <c:v>3992.0</c:v>
                </c:pt>
                <c:pt idx="7957">
                  <c:v>3993.0</c:v>
                </c:pt>
                <c:pt idx="7958">
                  <c:v>3994.0</c:v>
                </c:pt>
                <c:pt idx="7959">
                  <c:v>3995.0</c:v>
                </c:pt>
                <c:pt idx="7960">
                  <c:v>3996.0</c:v>
                </c:pt>
                <c:pt idx="7961">
                  <c:v>3997.0</c:v>
                </c:pt>
                <c:pt idx="7962">
                  <c:v>3997.0</c:v>
                </c:pt>
                <c:pt idx="7963">
                  <c:v>3998.0</c:v>
                </c:pt>
                <c:pt idx="7964">
                  <c:v>3998.0</c:v>
                </c:pt>
                <c:pt idx="7965">
                  <c:v>3998.0</c:v>
                </c:pt>
                <c:pt idx="7966">
                  <c:v>3999.0</c:v>
                </c:pt>
                <c:pt idx="7967">
                  <c:v>3999.0</c:v>
                </c:pt>
                <c:pt idx="7968">
                  <c:v>4000.0</c:v>
                </c:pt>
                <c:pt idx="7969">
                  <c:v>4000.0</c:v>
                </c:pt>
                <c:pt idx="7970">
                  <c:v>4000.0</c:v>
                </c:pt>
                <c:pt idx="7971">
                  <c:v>4001.0</c:v>
                </c:pt>
                <c:pt idx="7972">
                  <c:v>4002.0</c:v>
                </c:pt>
                <c:pt idx="7973">
                  <c:v>4002.0</c:v>
                </c:pt>
                <c:pt idx="7974">
                  <c:v>4002.0</c:v>
                </c:pt>
                <c:pt idx="7975">
                  <c:v>4002.0</c:v>
                </c:pt>
                <c:pt idx="7976">
                  <c:v>4003.0</c:v>
                </c:pt>
                <c:pt idx="7977">
                  <c:v>4004.0</c:v>
                </c:pt>
                <c:pt idx="7978">
                  <c:v>4005.0</c:v>
                </c:pt>
                <c:pt idx="7979">
                  <c:v>4006.0</c:v>
                </c:pt>
                <c:pt idx="7980">
                  <c:v>4007.0</c:v>
                </c:pt>
                <c:pt idx="7981">
                  <c:v>4008.0</c:v>
                </c:pt>
                <c:pt idx="7982">
                  <c:v>4009.0</c:v>
                </c:pt>
                <c:pt idx="7983">
                  <c:v>4010.0</c:v>
                </c:pt>
                <c:pt idx="7984">
                  <c:v>4010.0</c:v>
                </c:pt>
                <c:pt idx="7985">
                  <c:v>4011.0</c:v>
                </c:pt>
                <c:pt idx="7986">
                  <c:v>4011.0</c:v>
                </c:pt>
                <c:pt idx="7987">
                  <c:v>4011.0</c:v>
                </c:pt>
                <c:pt idx="7988">
                  <c:v>4011.0</c:v>
                </c:pt>
                <c:pt idx="7989">
                  <c:v>4012.0</c:v>
                </c:pt>
                <c:pt idx="7990">
                  <c:v>4013.0</c:v>
                </c:pt>
                <c:pt idx="7991">
                  <c:v>4013.0</c:v>
                </c:pt>
                <c:pt idx="7992">
                  <c:v>4014.0</c:v>
                </c:pt>
                <c:pt idx="7993">
                  <c:v>4014.0</c:v>
                </c:pt>
                <c:pt idx="7994">
                  <c:v>4015.0</c:v>
                </c:pt>
                <c:pt idx="7995">
                  <c:v>4016.0</c:v>
                </c:pt>
                <c:pt idx="7996">
                  <c:v>4017.0</c:v>
                </c:pt>
                <c:pt idx="7997">
                  <c:v>4017.0</c:v>
                </c:pt>
                <c:pt idx="7998">
                  <c:v>4018.0</c:v>
                </c:pt>
                <c:pt idx="7999">
                  <c:v>4018.0</c:v>
                </c:pt>
                <c:pt idx="8000">
                  <c:v>4018.0</c:v>
                </c:pt>
                <c:pt idx="8001">
                  <c:v>4018.0</c:v>
                </c:pt>
                <c:pt idx="8002">
                  <c:v>4018.0</c:v>
                </c:pt>
                <c:pt idx="8003">
                  <c:v>4018.0</c:v>
                </c:pt>
                <c:pt idx="8004">
                  <c:v>4018.0</c:v>
                </c:pt>
                <c:pt idx="8005">
                  <c:v>4019.0</c:v>
                </c:pt>
                <c:pt idx="8006">
                  <c:v>4020.0</c:v>
                </c:pt>
                <c:pt idx="8007">
                  <c:v>4021.0</c:v>
                </c:pt>
                <c:pt idx="8008">
                  <c:v>4021.0</c:v>
                </c:pt>
                <c:pt idx="8009">
                  <c:v>4021.0</c:v>
                </c:pt>
                <c:pt idx="8010">
                  <c:v>4021.0</c:v>
                </c:pt>
                <c:pt idx="8011">
                  <c:v>4022.0</c:v>
                </c:pt>
                <c:pt idx="8012">
                  <c:v>4022.0</c:v>
                </c:pt>
                <c:pt idx="8013">
                  <c:v>4022.0</c:v>
                </c:pt>
                <c:pt idx="8014">
                  <c:v>4023.0</c:v>
                </c:pt>
                <c:pt idx="8015">
                  <c:v>4023.0</c:v>
                </c:pt>
                <c:pt idx="8016">
                  <c:v>4024.0</c:v>
                </c:pt>
                <c:pt idx="8017">
                  <c:v>4024.0</c:v>
                </c:pt>
                <c:pt idx="8018">
                  <c:v>4024.0</c:v>
                </c:pt>
                <c:pt idx="8019">
                  <c:v>4024.0</c:v>
                </c:pt>
                <c:pt idx="8020">
                  <c:v>4024.0</c:v>
                </c:pt>
                <c:pt idx="8021">
                  <c:v>4025.0</c:v>
                </c:pt>
                <c:pt idx="8022">
                  <c:v>4025.0</c:v>
                </c:pt>
                <c:pt idx="8023">
                  <c:v>4025.0</c:v>
                </c:pt>
                <c:pt idx="8024">
                  <c:v>4025.0</c:v>
                </c:pt>
                <c:pt idx="8025">
                  <c:v>4026.0</c:v>
                </c:pt>
                <c:pt idx="8026">
                  <c:v>4026.0</c:v>
                </c:pt>
                <c:pt idx="8027">
                  <c:v>4026.0</c:v>
                </c:pt>
                <c:pt idx="8028">
                  <c:v>4026.0</c:v>
                </c:pt>
                <c:pt idx="8029">
                  <c:v>4027.0</c:v>
                </c:pt>
                <c:pt idx="8030">
                  <c:v>4027.0</c:v>
                </c:pt>
                <c:pt idx="8031">
                  <c:v>4028.0</c:v>
                </c:pt>
                <c:pt idx="8032">
                  <c:v>4029.0</c:v>
                </c:pt>
                <c:pt idx="8033">
                  <c:v>4029.0</c:v>
                </c:pt>
                <c:pt idx="8034">
                  <c:v>4030.0</c:v>
                </c:pt>
                <c:pt idx="8035">
                  <c:v>4031.0</c:v>
                </c:pt>
                <c:pt idx="8036">
                  <c:v>4032.0</c:v>
                </c:pt>
                <c:pt idx="8037">
                  <c:v>4032.0</c:v>
                </c:pt>
                <c:pt idx="8038">
                  <c:v>4033.0</c:v>
                </c:pt>
                <c:pt idx="8039">
                  <c:v>4034.0</c:v>
                </c:pt>
                <c:pt idx="8040">
                  <c:v>4034.0</c:v>
                </c:pt>
                <c:pt idx="8041">
                  <c:v>4034.0</c:v>
                </c:pt>
                <c:pt idx="8042">
                  <c:v>4034.0</c:v>
                </c:pt>
                <c:pt idx="8043">
                  <c:v>4035.0</c:v>
                </c:pt>
                <c:pt idx="8044">
                  <c:v>4036.0</c:v>
                </c:pt>
                <c:pt idx="8045">
                  <c:v>4037.0</c:v>
                </c:pt>
                <c:pt idx="8046">
                  <c:v>4038.0</c:v>
                </c:pt>
                <c:pt idx="8047">
                  <c:v>4039.0</c:v>
                </c:pt>
                <c:pt idx="8048">
                  <c:v>4040.0</c:v>
                </c:pt>
                <c:pt idx="8049">
                  <c:v>4041.0</c:v>
                </c:pt>
                <c:pt idx="8050">
                  <c:v>4042.0</c:v>
                </c:pt>
                <c:pt idx="8051">
                  <c:v>4043.0</c:v>
                </c:pt>
                <c:pt idx="8052">
                  <c:v>4044.0</c:v>
                </c:pt>
                <c:pt idx="8053">
                  <c:v>4044.0</c:v>
                </c:pt>
                <c:pt idx="8054">
                  <c:v>4044.0</c:v>
                </c:pt>
                <c:pt idx="8055">
                  <c:v>4045.0</c:v>
                </c:pt>
                <c:pt idx="8056">
                  <c:v>4045.0</c:v>
                </c:pt>
                <c:pt idx="8057">
                  <c:v>4045.0</c:v>
                </c:pt>
                <c:pt idx="8058">
                  <c:v>4046.0</c:v>
                </c:pt>
                <c:pt idx="8059">
                  <c:v>4047.0</c:v>
                </c:pt>
                <c:pt idx="8060">
                  <c:v>4047.0</c:v>
                </c:pt>
                <c:pt idx="8061">
                  <c:v>4048.0</c:v>
                </c:pt>
                <c:pt idx="8062">
                  <c:v>4049.0</c:v>
                </c:pt>
                <c:pt idx="8063">
                  <c:v>4050.0</c:v>
                </c:pt>
                <c:pt idx="8064">
                  <c:v>4051.0</c:v>
                </c:pt>
                <c:pt idx="8065">
                  <c:v>4052.0</c:v>
                </c:pt>
                <c:pt idx="8066">
                  <c:v>4053.0</c:v>
                </c:pt>
                <c:pt idx="8067">
                  <c:v>4054.0</c:v>
                </c:pt>
                <c:pt idx="8068">
                  <c:v>4055.0</c:v>
                </c:pt>
                <c:pt idx="8069">
                  <c:v>4056.0</c:v>
                </c:pt>
                <c:pt idx="8070">
                  <c:v>4057.0</c:v>
                </c:pt>
                <c:pt idx="8071">
                  <c:v>4058.0</c:v>
                </c:pt>
                <c:pt idx="8072">
                  <c:v>4058.0</c:v>
                </c:pt>
                <c:pt idx="8073">
                  <c:v>4058.0</c:v>
                </c:pt>
                <c:pt idx="8074">
                  <c:v>4058.0</c:v>
                </c:pt>
                <c:pt idx="8075">
                  <c:v>4059.0</c:v>
                </c:pt>
                <c:pt idx="8076">
                  <c:v>4060.0</c:v>
                </c:pt>
                <c:pt idx="8077">
                  <c:v>4061.0</c:v>
                </c:pt>
                <c:pt idx="8078">
                  <c:v>4062.0</c:v>
                </c:pt>
                <c:pt idx="8079">
                  <c:v>4063.0</c:v>
                </c:pt>
                <c:pt idx="8080">
                  <c:v>4064.0</c:v>
                </c:pt>
                <c:pt idx="8081">
                  <c:v>4065.0</c:v>
                </c:pt>
                <c:pt idx="8082">
                  <c:v>4065.0</c:v>
                </c:pt>
                <c:pt idx="8083">
                  <c:v>4066.0</c:v>
                </c:pt>
                <c:pt idx="8084">
                  <c:v>4066.0</c:v>
                </c:pt>
                <c:pt idx="8085">
                  <c:v>4067.0</c:v>
                </c:pt>
                <c:pt idx="8086">
                  <c:v>4067.0</c:v>
                </c:pt>
                <c:pt idx="8087">
                  <c:v>4068.0</c:v>
                </c:pt>
                <c:pt idx="8088">
                  <c:v>4069.0</c:v>
                </c:pt>
                <c:pt idx="8089">
                  <c:v>4069.0</c:v>
                </c:pt>
                <c:pt idx="8090">
                  <c:v>4070.0</c:v>
                </c:pt>
                <c:pt idx="8091">
                  <c:v>4070.0</c:v>
                </c:pt>
                <c:pt idx="8092">
                  <c:v>4071.0</c:v>
                </c:pt>
                <c:pt idx="8093">
                  <c:v>4071.0</c:v>
                </c:pt>
                <c:pt idx="8094">
                  <c:v>4072.0</c:v>
                </c:pt>
                <c:pt idx="8095">
                  <c:v>4073.0</c:v>
                </c:pt>
                <c:pt idx="8096">
                  <c:v>4073.0</c:v>
                </c:pt>
                <c:pt idx="8097">
                  <c:v>4074.0</c:v>
                </c:pt>
                <c:pt idx="8098">
                  <c:v>4075.0</c:v>
                </c:pt>
                <c:pt idx="8099">
                  <c:v>4076.0</c:v>
                </c:pt>
                <c:pt idx="8100">
                  <c:v>4077.0</c:v>
                </c:pt>
                <c:pt idx="8101">
                  <c:v>4077.0</c:v>
                </c:pt>
                <c:pt idx="8102">
                  <c:v>4077.0</c:v>
                </c:pt>
                <c:pt idx="8103">
                  <c:v>4077.0</c:v>
                </c:pt>
                <c:pt idx="8104">
                  <c:v>4078.0</c:v>
                </c:pt>
                <c:pt idx="8105">
                  <c:v>4079.0</c:v>
                </c:pt>
                <c:pt idx="8106">
                  <c:v>4079.0</c:v>
                </c:pt>
                <c:pt idx="8107">
                  <c:v>4080.0</c:v>
                </c:pt>
                <c:pt idx="8108">
                  <c:v>4081.0</c:v>
                </c:pt>
                <c:pt idx="8109">
                  <c:v>4081.0</c:v>
                </c:pt>
                <c:pt idx="8110">
                  <c:v>4082.0</c:v>
                </c:pt>
                <c:pt idx="8111">
                  <c:v>4082.0</c:v>
                </c:pt>
                <c:pt idx="8112">
                  <c:v>4083.0</c:v>
                </c:pt>
                <c:pt idx="8113">
                  <c:v>4084.0</c:v>
                </c:pt>
                <c:pt idx="8114">
                  <c:v>4084.0</c:v>
                </c:pt>
                <c:pt idx="8115">
                  <c:v>4085.0</c:v>
                </c:pt>
                <c:pt idx="8116">
                  <c:v>4085.0</c:v>
                </c:pt>
                <c:pt idx="8117">
                  <c:v>4085.0</c:v>
                </c:pt>
                <c:pt idx="8118">
                  <c:v>4085.0</c:v>
                </c:pt>
                <c:pt idx="8119">
                  <c:v>4085.0</c:v>
                </c:pt>
                <c:pt idx="8120">
                  <c:v>4085.0</c:v>
                </c:pt>
                <c:pt idx="8121">
                  <c:v>4086.0</c:v>
                </c:pt>
                <c:pt idx="8122">
                  <c:v>4087.0</c:v>
                </c:pt>
                <c:pt idx="8123">
                  <c:v>4088.0</c:v>
                </c:pt>
                <c:pt idx="8124">
                  <c:v>4088.0</c:v>
                </c:pt>
                <c:pt idx="8125">
                  <c:v>4089.0</c:v>
                </c:pt>
                <c:pt idx="8126">
                  <c:v>4089.0</c:v>
                </c:pt>
                <c:pt idx="8127">
                  <c:v>4089.0</c:v>
                </c:pt>
                <c:pt idx="8128">
                  <c:v>4089.0</c:v>
                </c:pt>
                <c:pt idx="8129">
                  <c:v>4089.0</c:v>
                </c:pt>
                <c:pt idx="8130">
                  <c:v>4089.0</c:v>
                </c:pt>
                <c:pt idx="8131">
                  <c:v>4089.0</c:v>
                </c:pt>
                <c:pt idx="8132">
                  <c:v>4090.0</c:v>
                </c:pt>
                <c:pt idx="8133">
                  <c:v>4091.0</c:v>
                </c:pt>
                <c:pt idx="8134">
                  <c:v>4092.0</c:v>
                </c:pt>
                <c:pt idx="8135">
                  <c:v>4093.0</c:v>
                </c:pt>
                <c:pt idx="8136">
                  <c:v>4093.0</c:v>
                </c:pt>
                <c:pt idx="8137">
                  <c:v>4093.0</c:v>
                </c:pt>
                <c:pt idx="8138">
                  <c:v>4094.0</c:v>
                </c:pt>
                <c:pt idx="8139">
                  <c:v>4095.0</c:v>
                </c:pt>
                <c:pt idx="8140">
                  <c:v>4096.0</c:v>
                </c:pt>
                <c:pt idx="8141">
                  <c:v>4096.0</c:v>
                </c:pt>
                <c:pt idx="8142">
                  <c:v>4096.0</c:v>
                </c:pt>
                <c:pt idx="8143">
                  <c:v>4097.0</c:v>
                </c:pt>
                <c:pt idx="8144">
                  <c:v>4098.0</c:v>
                </c:pt>
                <c:pt idx="8145">
                  <c:v>4098.0</c:v>
                </c:pt>
                <c:pt idx="8146">
                  <c:v>4098.0</c:v>
                </c:pt>
                <c:pt idx="8147">
                  <c:v>4099.0</c:v>
                </c:pt>
                <c:pt idx="8148">
                  <c:v>4099.0</c:v>
                </c:pt>
                <c:pt idx="8149">
                  <c:v>4099.0</c:v>
                </c:pt>
                <c:pt idx="8150">
                  <c:v>4100.0</c:v>
                </c:pt>
                <c:pt idx="8151">
                  <c:v>4100.0</c:v>
                </c:pt>
                <c:pt idx="8152">
                  <c:v>4100.0</c:v>
                </c:pt>
                <c:pt idx="8153">
                  <c:v>4100.0</c:v>
                </c:pt>
                <c:pt idx="8154">
                  <c:v>4100.0</c:v>
                </c:pt>
                <c:pt idx="8155">
                  <c:v>4100.0</c:v>
                </c:pt>
                <c:pt idx="8156">
                  <c:v>4100.0</c:v>
                </c:pt>
                <c:pt idx="8157">
                  <c:v>4101.0</c:v>
                </c:pt>
                <c:pt idx="8158">
                  <c:v>4101.0</c:v>
                </c:pt>
                <c:pt idx="8159">
                  <c:v>4102.0</c:v>
                </c:pt>
                <c:pt idx="8160">
                  <c:v>4102.0</c:v>
                </c:pt>
                <c:pt idx="8161">
                  <c:v>4102.0</c:v>
                </c:pt>
                <c:pt idx="8162">
                  <c:v>4103.0</c:v>
                </c:pt>
                <c:pt idx="8163">
                  <c:v>4104.0</c:v>
                </c:pt>
                <c:pt idx="8164">
                  <c:v>4105.0</c:v>
                </c:pt>
                <c:pt idx="8165">
                  <c:v>4105.0</c:v>
                </c:pt>
                <c:pt idx="8166">
                  <c:v>4105.0</c:v>
                </c:pt>
                <c:pt idx="8167">
                  <c:v>4106.0</c:v>
                </c:pt>
                <c:pt idx="8168">
                  <c:v>4106.0</c:v>
                </c:pt>
                <c:pt idx="8169">
                  <c:v>4107.0</c:v>
                </c:pt>
                <c:pt idx="8170">
                  <c:v>4107.0</c:v>
                </c:pt>
                <c:pt idx="8171">
                  <c:v>4107.0</c:v>
                </c:pt>
                <c:pt idx="8172">
                  <c:v>4108.0</c:v>
                </c:pt>
                <c:pt idx="8173">
                  <c:v>4109.0</c:v>
                </c:pt>
                <c:pt idx="8174">
                  <c:v>4110.0</c:v>
                </c:pt>
                <c:pt idx="8175">
                  <c:v>4110.0</c:v>
                </c:pt>
                <c:pt idx="8176">
                  <c:v>4110.0</c:v>
                </c:pt>
                <c:pt idx="8177">
                  <c:v>4111.0</c:v>
                </c:pt>
                <c:pt idx="8178">
                  <c:v>4112.0</c:v>
                </c:pt>
                <c:pt idx="8179">
                  <c:v>4112.0</c:v>
                </c:pt>
                <c:pt idx="8180">
                  <c:v>4112.0</c:v>
                </c:pt>
                <c:pt idx="8181">
                  <c:v>4112.0</c:v>
                </c:pt>
                <c:pt idx="8182">
                  <c:v>4113.0</c:v>
                </c:pt>
                <c:pt idx="8183">
                  <c:v>4114.0</c:v>
                </c:pt>
                <c:pt idx="8184">
                  <c:v>4115.0</c:v>
                </c:pt>
                <c:pt idx="8185">
                  <c:v>4116.0</c:v>
                </c:pt>
                <c:pt idx="8186">
                  <c:v>4117.0</c:v>
                </c:pt>
                <c:pt idx="8187">
                  <c:v>4118.0</c:v>
                </c:pt>
                <c:pt idx="8188">
                  <c:v>4118.0</c:v>
                </c:pt>
                <c:pt idx="8189">
                  <c:v>4119.0</c:v>
                </c:pt>
                <c:pt idx="8190">
                  <c:v>4119.0</c:v>
                </c:pt>
                <c:pt idx="8191">
                  <c:v>4120.0</c:v>
                </c:pt>
                <c:pt idx="8192">
                  <c:v>4121.0</c:v>
                </c:pt>
                <c:pt idx="8193">
                  <c:v>4122.0</c:v>
                </c:pt>
                <c:pt idx="8194">
                  <c:v>4123.0</c:v>
                </c:pt>
                <c:pt idx="8195">
                  <c:v>4123.0</c:v>
                </c:pt>
                <c:pt idx="8196">
                  <c:v>4123.0</c:v>
                </c:pt>
                <c:pt idx="8197">
                  <c:v>4124.0</c:v>
                </c:pt>
                <c:pt idx="8198">
                  <c:v>4124.0</c:v>
                </c:pt>
                <c:pt idx="8199">
                  <c:v>4125.0</c:v>
                </c:pt>
                <c:pt idx="8200">
                  <c:v>4126.0</c:v>
                </c:pt>
                <c:pt idx="8201">
                  <c:v>4127.0</c:v>
                </c:pt>
                <c:pt idx="8202">
                  <c:v>4128.0</c:v>
                </c:pt>
                <c:pt idx="8203">
                  <c:v>4129.0</c:v>
                </c:pt>
                <c:pt idx="8204">
                  <c:v>4130.0</c:v>
                </c:pt>
                <c:pt idx="8205">
                  <c:v>4131.0</c:v>
                </c:pt>
                <c:pt idx="8206">
                  <c:v>4132.0</c:v>
                </c:pt>
                <c:pt idx="8207">
                  <c:v>4133.0</c:v>
                </c:pt>
                <c:pt idx="8208">
                  <c:v>4134.0</c:v>
                </c:pt>
                <c:pt idx="8209">
                  <c:v>4135.0</c:v>
                </c:pt>
                <c:pt idx="8210">
                  <c:v>4136.0</c:v>
                </c:pt>
                <c:pt idx="8211">
                  <c:v>4137.0</c:v>
                </c:pt>
                <c:pt idx="8212">
                  <c:v>4138.0</c:v>
                </c:pt>
                <c:pt idx="8213">
                  <c:v>4139.0</c:v>
                </c:pt>
                <c:pt idx="8214">
                  <c:v>4140.0</c:v>
                </c:pt>
                <c:pt idx="8215">
                  <c:v>4141.0</c:v>
                </c:pt>
                <c:pt idx="8216">
                  <c:v>4142.0</c:v>
                </c:pt>
                <c:pt idx="8217">
                  <c:v>4143.0</c:v>
                </c:pt>
                <c:pt idx="8218">
                  <c:v>4144.0</c:v>
                </c:pt>
                <c:pt idx="8219">
                  <c:v>4145.0</c:v>
                </c:pt>
                <c:pt idx="8220">
                  <c:v>4146.0</c:v>
                </c:pt>
                <c:pt idx="8221">
                  <c:v>4147.0</c:v>
                </c:pt>
                <c:pt idx="8222">
                  <c:v>4148.0</c:v>
                </c:pt>
                <c:pt idx="8223">
                  <c:v>4149.0</c:v>
                </c:pt>
                <c:pt idx="8224">
                  <c:v>4149.0</c:v>
                </c:pt>
                <c:pt idx="8225">
                  <c:v>4150.0</c:v>
                </c:pt>
                <c:pt idx="8226">
                  <c:v>4151.0</c:v>
                </c:pt>
                <c:pt idx="8227">
                  <c:v>4152.0</c:v>
                </c:pt>
                <c:pt idx="8228">
                  <c:v>4153.0</c:v>
                </c:pt>
                <c:pt idx="8229">
                  <c:v>4153.0</c:v>
                </c:pt>
                <c:pt idx="8230">
                  <c:v>4154.0</c:v>
                </c:pt>
                <c:pt idx="8231">
                  <c:v>4154.0</c:v>
                </c:pt>
                <c:pt idx="8232">
                  <c:v>4154.0</c:v>
                </c:pt>
                <c:pt idx="8233">
                  <c:v>4155.0</c:v>
                </c:pt>
                <c:pt idx="8234">
                  <c:v>4156.0</c:v>
                </c:pt>
                <c:pt idx="8235">
                  <c:v>4157.0</c:v>
                </c:pt>
                <c:pt idx="8236">
                  <c:v>4157.0</c:v>
                </c:pt>
                <c:pt idx="8237">
                  <c:v>4157.0</c:v>
                </c:pt>
                <c:pt idx="8238">
                  <c:v>4157.0</c:v>
                </c:pt>
                <c:pt idx="8239">
                  <c:v>4157.0</c:v>
                </c:pt>
                <c:pt idx="8240">
                  <c:v>4157.0</c:v>
                </c:pt>
                <c:pt idx="8241">
                  <c:v>4157.0</c:v>
                </c:pt>
                <c:pt idx="8242">
                  <c:v>4157.0</c:v>
                </c:pt>
                <c:pt idx="8243">
                  <c:v>4157.0</c:v>
                </c:pt>
                <c:pt idx="8244">
                  <c:v>4158.0</c:v>
                </c:pt>
                <c:pt idx="8245">
                  <c:v>4159.0</c:v>
                </c:pt>
                <c:pt idx="8246">
                  <c:v>4160.0</c:v>
                </c:pt>
                <c:pt idx="8247">
                  <c:v>4161.0</c:v>
                </c:pt>
                <c:pt idx="8248">
                  <c:v>4162.0</c:v>
                </c:pt>
                <c:pt idx="8249">
                  <c:v>4163.0</c:v>
                </c:pt>
                <c:pt idx="8250">
                  <c:v>4164.0</c:v>
                </c:pt>
                <c:pt idx="8251">
                  <c:v>4164.0</c:v>
                </c:pt>
                <c:pt idx="8252">
                  <c:v>4164.0</c:v>
                </c:pt>
                <c:pt idx="8253">
                  <c:v>4165.0</c:v>
                </c:pt>
                <c:pt idx="8254">
                  <c:v>4165.0</c:v>
                </c:pt>
                <c:pt idx="8255">
                  <c:v>4166.0</c:v>
                </c:pt>
                <c:pt idx="8256">
                  <c:v>4166.0</c:v>
                </c:pt>
                <c:pt idx="8257">
                  <c:v>4167.0</c:v>
                </c:pt>
                <c:pt idx="8258">
                  <c:v>4168.0</c:v>
                </c:pt>
                <c:pt idx="8259">
                  <c:v>4168.0</c:v>
                </c:pt>
                <c:pt idx="8260">
                  <c:v>4169.0</c:v>
                </c:pt>
                <c:pt idx="8261">
                  <c:v>4169.0</c:v>
                </c:pt>
                <c:pt idx="8262">
                  <c:v>4169.0</c:v>
                </c:pt>
                <c:pt idx="8263">
                  <c:v>4170.0</c:v>
                </c:pt>
                <c:pt idx="8264">
                  <c:v>4171.0</c:v>
                </c:pt>
                <c:pt idx="8265">
                  <c:v>4171.0</c:v>
                </c:pt>
                <c:pt idx="8266">
                  <c:v>4171.0</c:v>
                </c:pt>
                <c:pt idx="8267">
                  <c:v>4171.0</c:v>
                </c:pt>
                <c:pt idx="8268">
                  <c:v>4171.0</c:v>
                </c:pt>
                <c:pt idx="8269">
                  <c:v>4171.0</c:v>
                </c:pt>
                <c:pt idx="8270">
                  <c:v>4171.0</c:v>
                </c:pt>
                <c:pt idx="8271">
                  <c:v>4172.0</c:v>
                </c:pt>
                <c:pt idx="8272">
                  <c:v>4172.0</c:v>
                </c:pt>
                <c:pt idx="8273">
                  <c:v>4173.0</c:v>
                </c:pt>
                <c:pt idx="8274">
                  <c:v>4173.0</c:v>
                </c:pt>
                <c:pt idx="8275">
                  <c:v>4173.0</c:v>
                </c:pt>
                <c:pt idx="8276">
                  <c:v>4174.0</c:v>
                </c:pt>
                <c:pt idx="8277">
                  <c:v>4174.0</c:v>
                </c:pt>
                <c:pt idx="8278">
                  <c:v>4174.0</c:v>
                </c:pt>
                <c:pt idx="8279">
                  <c:v>4174.0</c:v>
                </c:pt>
                <c:pt idx="8280">
                  <c:v>4175.0</c:v>
                </c:pt>
                <c:pt idx="8281">
                  <c:v>4175.0</c:v>
                </c:pt>
                <c:pt idx="8282">
                  <c:v>4176.0</c:v>
                </c:pt>
                <c:pt idx="8283">
                  <c:v>4176.0</c:v>
                </c:pt>
                <c:pt idx="8284">
                  <c:v>4177.0</c:v>
                </c:pt>
                <c:pt idx="8285">
                  <c:v>4178.0</c:v>
                </c:pt>
                <c:pt idx="8286">
                  <c:v>4179.0</c:v>
                </c:pt>
                <c:pt idx="8287">
                  <c:v>4179.0</c:v>
                </c:pt>
                <c:pt idx="8288">
                  <c:v>4180.0</c:v>
                </c:pt>
                <c:pt idx="8289">
                  <c:v>4180.0</c:v>
                </c:pt>
                <c:pt idx="8290">
                  <c:v>4180.0</c:v>
                </c:pt>
                <c:pt idx="8291">
                  <c:v>4180.0</c:v>
                </c:pt>
                <c:pt idx="8292">
                  <c:v>4180.0</c:v>
                </c:pt>
                <c:pt idx="8293">
                  <c:v>4181.0</c:v>
                </c:pt>
                <c:pt idx="8294">
                  <c:v>4181.0</c:v>
                </c:pt>
                <c:pt idx="8295">
                  <c:v>4181.0</c:v>
                </c:pt>
                <c:pt idx="8296">
                  <c:v>4182.0</c:v>
                </c:pt>
                <c:pt idx="8297">
                  <c:v>4182.0</c:v>
                </c:pt>
                <c:pt idx="8298">
                  <c:v>4182.0</c:v>
                </c:pt>
                <c:pt idx="8299">
                  <c:v>4182.0</c:v>
                </c:pt>
                <c:pt idx="8300">
                  <c:v>4183.0</c:v>
                </c:pt>
                <c:pt idx="8301">
                  <c:v>4183.0</c:v>
                </c:pt>
                <c:pt idx="8302">
                  <c:v>4184.0</c:v>
                </c:pt>
                <c:pt idx="8303">
                  <c:v>4184.0</c:v>
                </c:pt>
                <c:pt idx="8304">
                  <c:v>4184.0</c:v>
                </c:pt>
                <c:pt idx="8305">
                  <c:v>4184.0</c:v>
                </c:pt>
                <c:pt idx="8306">
                  <c:v>4184.0</c:v>
                </c:pt>
                <c:pt idx="8307">
                  <c:v>4185.0</c:v>
                </c:pt>
                <c:pt idx="8308">
                  <c:v>4185.0</c:v>
                </c:pt>
                <c:pt idx="8309">
                  <c:v>4186.0</c:v>
                </c:pt>
                <c:pt idx="8310">
                  <c:v>4186.0</c:v>
                </c:pt>
                <c:pt idx="8311">
                  <c:v>4186.0</c:v>
                </c:pt>
                <c:pt idx="8312">
                  <c:v>4187.0</c:v>
                </c:pt>
                <c:pt idx="8313">
                  <c:v>4188.0</c:v>
                </c:pt>
                <c:pt idx="8314">
                  <c:v>4188.0</c:v>
                </c:pt>
                <c:pt idx="8315">
                  <c:v>4188.0</c:v>
                </c:pt>
                <c:pt idx="8316">
                  <c:v>4188.0</c:v>
                </c:pt>
                <c:pt idx="8317">
                  <c:v>4189.0</c:v>
                </c:pt>
                <c:pt idx="8318">
                  <c:v>4189.0</c:v>
                </c:pt>
                <c:pt idx="8319">
                  <c:v>4189.0</c:v>
                </c:pt>
                <c:pt idx="8320">
                  <c:v>4189.0</c:v>
                </c:pt>
                <c:pt idx="8321">
                  <c:v>4189.0</c:v>
                </c:pt>
                <c:pt idx="8322">
                  <c:v>4189.0</c:v>
                </c:pt>
                <c:pt idx="8323">
                  <c:v>4189.0</c:v>
                </c:pt>
                <c:pt idx="8324">
                  <c:v>4190.0</c:v>
                </c:pt>
                <c:pt idx="8325">
                  <c:v>4190.0</c:v>
                </c:pt>
                <c:pt idx="8326">
                  <c:v>4190.0</c:v>
                </c:pt>
                <c:pt idx="8327">
                  <c:v>4190.0</c:v>
                </c:pt>
                <c:pt idx="8328">
                  <c:v>4190.0</c:v>
                </c:pt>
                <c:pt idx="8329">
                  <c:v>4190.0</c:v>
                </c:pt>
                <c:pt idx="8330">
                  <c:v>4190.0</c:v>
                </c:pt>
                <c:pt idx="8331">
                  <c:v>4191.0</c:v>
                </c:pt>
                <c:pt idx="8332">
                  <c:v>4192.0</c:v>
                </c:pt>
                <c:pt idx="8333">
                  <c:v>4192.0</c:v>
                </c:pt>
                <c:pt idx="8334">
                  <c:v>4192.0</c:v>
                </c:pt>
                <c:pt idx="8335">
                  <c:v>4192.0</c:v>
                </c:pt>
                <c:pt idx="8336">
                  <c:v>4192.0</c:v>
                </c:pt>
                <c:pt idx="8337">
                  <c:v>4192.0</c:v>
                </c:pt>
                <c:pt idx="8338">
                  <c:v>4192.0</c:v>
                </c:pt>
                <c:pt idx="8339">
                  <c:v>4193.0</c:v>
                </c:pt>
                <c:pt idx="8340">
                  <c:v>4193.0</c:v>
                </c:pt>
                <c:pt idx="8341">
                  <c:v>4193.0</c:v>
                </c:pt>
                <c:pt idx="8342">
                  <c:v>4193.0</c:v>
                </c:pt>
                <c:pt idx="8343">
                  <c:v>4193.0</c:v>
                </c:pt>
                <c:pt idx="8344">
                  <c:v>4194.0</c:v>
                </c:pt>
                <c:pt idx="8345">
                  <c:v>4194.0</c:v>
                </c:pt>
                <c:pt idx="8346">
                  <c:v>4194.0</c:v>
                </c:pt>
                <c:pt idx="8347">
                  <c:v>4194.0</c:v>
                </c:pt>
                <c:pt idx="8348">
                  <c:v>4194.0</c:v>
                </c:pt>
                <c:pt idx="8349">
                  <c:v>4194.0</c:v>
                </c:pt>
                <c:pt idx="8350">
                  <c:v>4194.0</c:v>
                </c:pt>
                <c:pt idx="8351">
                  <c:v>4194.0</c:v>
                </c:pt>
                <c:pt idx="8352">
                  <c:v>4194.0</c:v>
                </c:pt>
                <c:pt idx="8353">
                  <c:v>4194.0</c:v>
                </c:pt>
                <c:pt idx="8354">
                  <c:v>4194.0</c:v>
                </c:pt>
                <c:pt idx="8355">
                  <c:v>4194.0</c:v>
                </c:pt>
                <c:pt idx="8356">
                  <c:v>4194.0</c:v>
                </c:pt>
                <c:pt idx="8357">
                  <c:v>4194.0</c:v>
                </c:pt>
                <c:pt idx="8358">
                  <c:v>4194.0</c:v>
                </c:pt>
                <c:pt idx="8359">
                  <c:v>4194.0</c:v>
                </c:pt>
                <c:pt idx="8360">
                  <c:v>4194.0</c:v>
                </c:pt>
                <c:pt idx="8361">
                  <c:v>4194.0</c:v>
                </c:pt>
                <c:pt idx="8362">
                  <c:v>4194.0</c:v>
                </c:pt>
                <c:pt idx="8363">
                  <c:v>4194.0</c:v>
                </c:pt>
                <c:pt idx="8364">
                  <c:v>4194.0</c:v>
                </c:pt>
                <c:pt idx="8365">
                  <c:v>4194.0</c:v>
                </c:pt>
                <c:pt idx="8366">
                  <c:v>4194.0</c:v>
                </c:pt>
                <c:pt idx="8367">
                  <c:v>4194.0</c:v>
                </c:pt>
                <c:pt idx="8368">
                  <c:v>4194.0</c:v>
                </c:pt>
                <c:pt idx="8369">
                  <c:v>4194.0</c:v>
                </c:pt>
                <c:pt idx="8370">
                  <c:v>4194.0</c:v>
                </c:pt>
                <c:pt idx="8371">
                  <c:v>4194.0</c:v>
                </c:pt>
                <c:pt idx="8372">
                  <c:v>4194.0</c:v>
                </c:pt>
                <c:pt idx="8373">
                  <c:v>4194.0</c:v>
                </c:pt>
                <c:pt idx="8374">
                  <c:v>4194.0</c:v>
                </c:pt>
                <c:pt idx="8375">
                  <c:v>4194.0</c:v>
                </c:pt>
                <c:pt idx="8376">
                  <c:v>4194.0</c:v>
                </c:pt>
                <c:pt idx="8377">
                  <c:v>4195.0</c:v>
                </c:pt>
                <c:pt idx="8378">
                  <c:v>4195.0</c:v>
                </c:pt>
                <c:pt idx="8379">
                  <c:v>4196.0</c:v>
                </c:pt>
                <c:pt idx="8380">
                  <c:v>4196.0</c:v>
                </c:pt>
                <c:pt idx="8381">
                  <c:v>4196.0</c:v>
                </c:pt>
                <c:pt idx="8382">
                  <c:v>4196.0</c:v>
                </c:pt>
                <c:pt idx="8383">
                  <c:v>4196.0</c:v>
                </c:pt>
                <c:pt idx="8384">
                  <c:v>4197.0</c:v>
                </c:pt>
                <c:pt idx="8385">
                  <c:v>4198.0</c:v>
                </c:pt>
                <c:pt idx="8386">
                  <c:v>4199.0</c:v>
                </c:pt>
                <c:pt idx="8387">
                  <c:v>4200.0</c:v>
                </c:pt>
                <c:pt idx="8388">
                  <c:v>4201.0</c:v>
                </c:pt>
                <c:pt idx="8389">
                  <c:v>4202.0</c:v>
                </c:pt>
                <c:pt idx="8390">
                  <c:v>4202.0</c:v>
                </c:pt>
                <c:pt idx="8391">
                  <c:v>4202.0</c:v>
                </c:pt>
                <c:pt idx="8392">
                  <c:v>4203.0</c:v>
                </c:pt>
                <c:pt idx="8393">
                  <c:v>4204.0</c:v>
                </c:pt>
                <c:pt idx="8394">
                  <c:v>4204.0</c:v>
                </c:pt>
                <c:pt idx="8395">
                  <c:v>4205.0</c:v>
                </c:pt>
                <c:pt idx="8396">
                  <c:v>4206.0</c:v>
                </c:pt>
                <c:pt idx="8397">
                  <c:v>4207.0</c:v>
                </c:pt>
                <c:pt idx="8398">
                  <c:v>4207.0</c:v>
                </c:pt>
                <c:pt idx="8399">
                  <c:v>4208.0</c:v>
                </c:pt>
                <c:pt idx="8400">
                  <c:v>4209.0</c:v>
                </c:pt>
                <c:pt idx="8401">
                  <c:v>4210.0</c:v>
                </c:pt>
                <c:pt idx="8402">
                  <c:v>4211.0</c:v>
                </c:pt>
                <c:pt idx="8403">
                  <c:v>4212.0</c:v>
                </c:pt>
                <c:pt idx="8404">
                  <c:v>4213.0</c:v>
                </c:pt>
                <c:pt idx="8405">
                  <c:v>4214.0</c:v>
                </c:pt>
                <c:pt idx="8406">
                  <c:v>4215.0</c:v>
                </c:pt>
                <c:pt idx="8407">
                  <c:v>4216.0</c:v>
                </c:pt>
                <c:pt idx="8408">
                  <c:v>4216.0</c:v>
                </c:pt>
                <c:pt idx="8409">
                  <c:v>4216.0</c:v>
                </c:pt>
                <c:pt idx="8410">
                  <c:v>4216.0</c:v>
                </c:pt>
                <c:pt idx="8411">
                  <c:v>4217.0</c:v>
                </c:pt>
                <c:pt idx="8412">
                  <c:v>4217.0</c:v>
                </c:pt>
                <c:pt idx="8413">
                  <c:v>4218.0</c:v>
                </c:pt>
                <c:pt idx="8414">
                  <c:v>4219.0</c:v>
                </c:pt>
                <c:pt idx="8415">
                  <c:v>4220.0</c:v>
                </c:pt>
                <c:pt idx="8416">
                  <c:v>4221.0</c:v>
                </c:pt>
                <c:pt idx="8417">
                  <c:v>4222.0</c:v>
                </c:pt>
                <c:pt idx="8418">
                  <c:v>4223.0</c:v>
                </c:pt>
                <c:pt idx="8419">
                  <c:v>4223.0</c:v>
                </c:pt>
                <c:pt idx="8420">
                  <c:v>4224.0</c:v>
                </c:pt>
                <c:pt idx="8421">
                  <c:v>4224.0</c:v>
                </c:pt>
                <c:pt idx="8422">
                  <c:v>4224.0</c:v>
                </c:pt>
                <c:pt idx="8423">
                  <c:v>4224.0</c:v>
                </c:pt>
                <c:pt idx="8424">
                  <c:v>4225.0</c:v>
                </c:pt>
                <c:pt idx="8425">
                  <c:v>4225.0</c:v>
                </c:pt>
                <c:pt idx="8426">
                  <c:v>4225.0</c:v>
                </c:pt>
                <c:pt idx="8427">
                  <c:v>4225.0</c:v>
                </c:pt>
                <c:pt idx="8428">
                  <c:v>4225.0</c:v>
                </c:pt>
                <c:pt idx="8429">
                  <c:v>4225.0</c:v>
                </c:pt>
                <c:pt idx="8430">
                  <c:v>4225.0</c:v>
                </c:pt>
                <c:pt idx="8431">
                  <c:v>4225.0</c:v>
                </c:pt>
                <c:pt idx="8432">
                  <c:v>4225.0</c:v>
                </c:pt>
                <c:pt idx="8433">
                  <c:v>4225.0</c:v>
                </c:pt>
                <c:pt idx="8434">
                  <c:v>4226.0</c:v>
                </c:pt>
                <c:pt idx="8435">
                  <c:v>4227.0</c:v>
                </c:pt>
                <c:pt idx="8436">
                  <c:v>4227.0</c:v>
                </c:pt>
                <c:pt idx="8437">
                  <c:v>4227.0</c:v>
                </c:pt>
                <c:pt idx="8438">
                  <c:v>4227.0</c:v>
                </c:pt>
                <c:pt idx="8439">
                  <c:v>4227.0</c:v>
                </c:pt>
                <c:pt idx="8440">
                  <c:v>4228.0</c:v>
                </c:pt>
                <c:pt idx="8441">
                  <c:v>4228.0</c:v>
                </c:pt>
                <c:pt idx="8442">
                  <c:v>4229.0</c:v>
                </c:pt>
                <c:pt idx="8443">
                  <c:v>4230.0</c:v>
                </c:pt>
                <c:pt idx="8444">
                  <c:v>4230.0</c:v>
                </c:pt>
                <c:pt idx="8445">
                  <c:v>4230.0</c:v>
                </c:pt>
                <c:pt idx="8446">
                  <c:v>4230.0</c:v>
                </c:pt>
                <c:pt idx="8447">
                  <c:v>4230.0</c:v>
                </c:pt>
                <c:pt idx="8448">
                  <c:v>4230.0</c:v>
                </c:pt>
                <c:pt idx="8449">
                  <c:v>4230.0</c:v>
                </c:pt>
                <c:pt idx="8450">
                  <c:v>4230.0</c:v>
                </c:pt>
                <c:pt idx="8451">
                  <c:v>4230.0</c:v>
                </c:pt>
                <c:pt idx="8452">
                  <c:v>4230.0</c:v>
                </c:pt>
                <c:pt idx="8453">
                  <c:v>4230.0</c:v>
                </c:pt>
                <c:pt idx="8454">
                  <c:v>4230.0</c:v>
                </c:pt>
                <c:pt idx="8455">
                  <c:v>4231.0</c:v>
                </c:pt>
                <c:pt idx="8456">
                  <c:v>4231.0</c:v>
                </c:pt>
                <c:pt idx="8457">
                  <c:v>4231.0</c:v>
                </c:pt>
                <c:pt idx="8458">
                  <c:v>4231.0</c:v>
                </c:pt>
                <c:pt idx="8459">
                  <c:v>4232.0</c:v>
                </c:pt>
                <c:pt idx="8460">
                  <c:v>4232.0</c:v>
                </c:pt>
                <c:pt idx="8461">
                  <c:v>4232.0</c:v>
                </c:pt>
                <c:pt idx="8462">
                  <c:v>4232.0</c:v>
                </c:pt>
                <c:pt idx="8463">
                  <c:v>4233.0</c:v>
                </c:pt>
                <c:pt idx="8464">
                  <c:v>4234.0</c:v>
                </c:pt>
                <c:pt idx="8465">
                  <c:v>4234.0</c:v>
                </c:pt>
                <c:pt idx="8466">
                  <c:v>4235.0</c:v>
                </c:pt>
                <c:pt idx="8467">
                  <c:v>4236.0</c:v>
                </c:pt>
                <c:pt idx="8468">
                  <c:v>4236.0</c:v>
                </c:pt>
                <c:pt idx="8469">
                  <c:v>4237.0</c:v>
                </c:pt>
                <c:pt idx="8470">
                  <c:v>4237.0</c:v>
                </c:pt>
                <c:pt idx="8471">
                  <c:v>4237.0</c:v>
                </c:pt>
                <c:pt idx="8472">
                  <c:v>4237.0</c:v>
                </c:pt>
                <c:pt idx="8473">
                  <c:v>4237.0</c:v>
                </c:pt>
                <c:pt idx="8474">
                  <c:v>4238.0</c:v>
                </c:pt>
                <c:pt idx="8475">
                  <c:v>4238.0</c:v>
                </c:pt>
                <c:pt idx="8476">
                  <c:v>4238.0</c:v>
                </c:pt>
                <c:pt idx="8477">
                  <c:v>4239.0</c:v>
                </c:pt>
                <c:pt idx="8478">
                  <c:v>4240.0</c:v>
                </c:pt>
                <c:pt idx="8479">
                  <c:v>4240.0</c:v>
                </c:pt>
                <c:pt idx="8480">
                  <c:v>4240.0</c:v>
                </c:pt>
                <c:pt idx="8481">
                  <c:v>4240.0</c:v>
                </c:pt>
                <c:pt idx="8482">
                  <c:v>4241.0</c:v>
                </c:pt>
                <c:pt idx="8483">
                  <c:v>4242.0</c:v>
                </c:pt>
                <c:pt idx="8484">
                  <c:v>4243.0</c:v>
                </c:pt>
                <c:pt idx="8485">
                  <c:v>4244.0</c:v>
                </c:pt>
                <c:pt idx="8486">
                  <c:v>4245.0</c:v>
                </c:pt>
                <c:pt idx="8487">
                  <c:v>4246.0</c:v>
                </c:pt>
                <c:pt idx="8488">
                  <c:v>4247.0</c:v>
                </c:pt>
                <c:pt idx="8489">
                  <c:v>4248.0</c:v>
                </c:pt>
                <c:pt idx="8490">
                  <c:v>4249.0</c:v>
                </c:pt>
                <c:pt idx="8491">
                  <c:v>4250.0</c:v>
                </c:pt>
                <c:pt idx="8492">
                  <c:v>4251.0</c:v>
                </c:pt>
                <c:pt idx="8493">
                  <c:v>4251.0</c:v>
                </c:pt>
                <c:pt idx="8494">
                  <c:v>4251.0</c:v>
                </c:pt>
                <c:pt idx="8495">
                  <c:v>4251.0</c:v>
                </c:pt>
                <c:pt idx="8496">
                  <c:v>4252.0</c:v>
                </c:pt>
                <c:pt idx="8497">
                  <c:v>4252.0</c:v>
                </c:pt>
                <c:pt idx="8498">
                  <c:v>4253.0</c:v>
                </c:pt>
                <c:pt idx="8499">
                  <c:v>4253.0</c:v>
                </c:pt>
                <c:pt idx="8500">
                  <c:v>4254.0</c:v>
                </c:pt>
                <c:pt idx="8501">
                  <c:v>4255.0</c:v>
                </c:pt>
                <c:pt idx="8502">
                  <c:v>4255.0</c:v>
                </c:pt>
                <c:pt idx="8503">
                  <c:v>4256.0</c:v>
                </c:pt>
                <c:pt idx="8504">
                  <c:v>4257.0</c:v>
                </c:pt>
                <c:pt idx="8505">
                  <c:v>4258.0</c:v>
                </c:pt>
                <c:pt idx="8506">
                  <c:v>4259.0</c:v>
                </c:pt>
                <c:pt idx="8507">
                  <c:v>4260.0</c:v>
                </c:pt>
                <c:pt idx="8508">
                  <c:v>4260.0</c:v>
                </c:pt>
                <c:pt idx="8509">
                  <c:v>4261.0</c:v>
                </c:pt>
                <c:pt idx="8510">
                  <c:v>4262.0</c:v>
                </c:pt>
                <c:pt idx="8511">
                  <c:v>4263.0</c:v>
                </c:pt>
                <c:pt idx="8512">
                  <c:v>4264.0</c:v>
                </c:pt>
                <c:pt idx="8513">
                  <c:v>4265.0</c:v>
                </c:pt>
                <c:pt idx="8514">
                  <c:v>4265.0</c:v>
                </c:pt>
                <c:pt idx="8515">
                  <c:v>4265.0</c:v>
                </c:pt>
                <c:pt idx="8516">
                  <c:v>4265.0</c:v>
                </c:pt>
                <c:pt idx="8517">
                  <c:v>4266.0</c:v>
                </c:pt>
                <c:pt idx="8518">
                  <c:v>4267.0</c:v>
                </c:pt>
                <c:pt idx="8519">
                  <c:v>4268.0</c:v>
                </c:pt>
                <c:pt idx="8520">
                  <c:v>4269.0</c:v>
                </c:pt>
                <c:pt idx="8521">
                  <c:v>4270.0</c:v>
                </c:pt>
                <c:pt idx="8522">
                  <c:v>4271.0</c:v>
                </c:pt>
                <c:pt idx="8523">
                  <c:v>4272.0</c:v>
                </c:pt>
                <c:pt idx="8524">
                  <c:v>4272.0</c:v>
                </c:pt>
                <c:pt idx="8525">
                  <c:v>4272.0</c:v>
                </c:pt>
                <c:pt idx="8526">
                  <c:v>4272.0</c:v>
                </c:pt>
                <c:pt idx="8527">
                  <c:v>4272.0</c:v>
                </c:pt>
                <c:pt idx="8528">
                  <c:v>4273.0</c:v>
                </c:pt>
                <c:pt idx="8529">
                  <c:v>4274.0</c:v>
                </c:pt>
                <c:pt idx="8530">
                  <c:v>4274.0</c:v>
                </c:pt>
                <c:pt idx="8531">
                  <c:v>4274.0</c:v>
                </c:pt>
                <c:pt idx="8532">
                  <c:v>4274.0</c:v>
                </c:pt>
                <c:pt idx="8533">
                  <c:v>4274.0</c:v>
                </c:pt>
                <c:pt idx="8534">
                  <c:v>4274.0</c:v>
                </c:pt>
                <c:pt idx="8535">
                  <c:v>4274.0</c:v>
                </c:pt>
                <c:pt idx="8536">
                  <c:v>4274.0</c:v>
                </c:pt>
                <c:pt idx="8537">
                  <c:v>4275.0</c:v>
                </c:pt>
                <c:pt idx="8538">
                  <c:v>4275.0</c:v>
                </c:pt>
                <c:pt idx="8539">
                  <c:v>4275.0</c:v>
                </c:pt>
                <c:pt idx="8540">
                  <c:v>4275.0</c:v>
                </c:pt>
                <c:pt idx="8541">
                  <c:v>4275.0</c:v>
                </c:pt>
                <c:pt idx="8542">
                  <c:v>4276.0</c:v>
                </c:pt>
                <c:pt idx="8543">
                  <c:v>4276.0</c:v>
                </c:pt>
                <c:pt idx="8544">
                  <c:v>4277.0</c:v>
                </c:pt>
                <c:pt idx="8545">
                  <c:v>4278.0</c:v>
                </c:pt>
                <c:pt idx="8546">
                  <c:v>4279.0</c:v>
                </c:pt>
                <c:pt idx="8547">
                  <c:v>4279.0</c:v>
                </c:pt>
                <c:pt idx="8548">
                  <c:v>4280.0</c:v>
                </c:pt>
                <c:pt idx="8549">
                  <c:v>4280.0</c:v>
                </c:pt>
                <c:pt idx="8550">
                  <c:v>4280.0</c:v>
                </c:pt>
                <c:pt idx="8551">
                  <c:v>4281.0</c:v>
                </c:pt>
                <c:pt idx="8552">
                  <c:v>4282.0</c:v>
                </c:pt>
                <c:pt idx="8553">
                  <c:v>4283.0</c:v>
                </c:pt>
                <c:pt idx="8554">
                  <c:v>4284.0</c:v>
                </c:pt>
                <c:pt idx="8555">
                  <c:v>4284.0</c:v>
                </c:pt>
                <c:pt idx="8556">
                  <c:v>4285.0</c:v>
                </c:pt>
                <c:pt idx="8557">
                  <c:v>4285.0</c:v>
                </c:pt>
                <c:pt idx="8558">
                  <c:v>4286.0</c:v>
                </c:pt>
                <c:pt idx="8559">
                  <c:v>4287.0</c:v>
                </c:pt>
                <c:pt idx="8560">
                  <c:v>4287.0</c:v>
                </c:pt>
                <c:pt idx="8561">
                  <c:v>4287.0</c:v>
                </c:pt>
                <c:pt idx="8562">
                  <c:v>4287.0</c:v>
                </c:pt>
                <c:pt idx="8563">
                  <c:v>4288.0</c:v>
                </c:pt>
                <c:pt idx="8564">
                  <c:v>4288.0</c:v>
                </c:pt>
                <c:pt idx="8565">
                  <c:v>4288.0</c:v>
                </c:pt>
                <c:pt idx="8566">
                  <c:v>4289.0</c:v>
                </c:pt>
                <c:pt idx="8567">
                  <c:v>4290.0</c:v>
                </c:pt>
                <c:pt idx="8568">
                  <c:v>4291.0</c:v>
                </c:pt>
                <c:pt idx="8569">
                  <c:v>4292.0</c:v>
                </c:pt>
                <c:pt idx="8570">
                  <c:v>4293.0</c:v>
                </c:pt>
                <c:pt idx="8571">
                  <c:v>4293.0</c:v>
                </c:pt>
                <c:pt idx="8572">
                  <c:v>4294.0</c:v>
                </c:pt>
                <c:pt idx="8573">
                  <c:v>4294.0</c:v>
                </c:pt>
                <c:pt idx="8574">
                  <c:v>4295.0</c:v>
                </c:pt>
                <c:pt idx="8575">
                  <c:v>4296.0</c:v>
                </c:pt>
                <c:pt idx="8576">
                  <c:v>4297.0</c:v>
                </c:pt>
                <c:pt idx="8577">
                  <c:v>4298.0</c:v>
                </c:pt>
                <c:pt idx="8578">
                  <c:v>4298.0</c:v>
                </c:pt>
                <c:pt idx="8579">
                  <c:v>4299.0</c:v>
                </c:pt>
                <c:pt idx="8580">
                  <c:v>4299.0</c:v>
                </c:pt>
                <c:pt idx="8581">
                  <c:v>4299.0</c:v>
                </c:pt>
                <c:pt idx="8582">
                  <c:v>4300.0</c:v>
                </c:pt>
                <c:pt idx="8583">
                  <c:v>4300.0</c:v>
                </c:pt>
                <c:pt idx="8584">
                  <c:v>4300.0</c:v>
                </c:pt>
                <c:pt idx="8585">
                  <c:v>4301.0</c:v>
                </c:pt>
                <c:pt idx="8586">
                  <c:v>4301.0</c:v>
                </c:pt>
                <c:pt idx="8587">
                  <c:v>4302.0</c:v>
                </c:pt>
                <c:pt idx="8588">
                  <c:v>4303.0</c:v>
                </c:pt>
                <c:pt idx="8589">
                  <c:v>4303.0</c:v>
                </c:pt>
                <c:pt idx="8590">
                  <c:v>4304.0</c:v>
                </c:pt>
                <c:pt idx="8591">
                  <c:v>4304.0</c:v>
                </c:pt>
                <c:pt idx="8592">
                  <c:v>4305.0</c:v>
                </c:pt>
                <c:pt idx="8593">
                  <c:v>4305.0</c:v>
                </c:pt>
                <c:pt idx="8594">
                  <c:v>4305.0</c:v>
                </c:pt>
                <c:pt idx="8595">
                  <c:v>4306.0</c:v>
                </c:pt>
                <c:pt idx="8596">
                  <c:v>4307.0</c:v>
                </c:pt>
                <c:pt idx="8597">
                  <c:v>4307.0</c:v>
                </c:pt>
                <c:pt idx="8598">
                  <c:v>4307.0</c:v>
                </c:pt>
                <c:pt idx="8599">
                  <c:v>4307.0</c:v>
                </c:pt>
                <c:pt idx="8600">
                  <c:v>4307.0</c:v>
                </c:pt>
                <c:pt idx="8601">
                  <c:v>4308.0</c:v>
                </c:pt>
                <c:pt idx="8602">
                  <c:v>4308.0</c:v>
                </c:pt>
                <c:pt idx="8603">
                  <c:v>4308.0</c:v>
                </c:pt>
                <c:pt idx="8604">
                  <c:v>4309.0</c:v>
                </c:pt>
                <c:pt idx="8605">
                  <c:v>4310.0</c:v>
                </c:pt>
                <c:pt idx="8606">
                  <c:v>4311.0</c:v>
                </c:pt>
                <c:pt idx="8607">
                  <c:v>4311.0</c:v>
                </c:pt>
                <c:pt idx="8608">
                  <c:v>4311.0</c:v>
                </c:pt>
                <c:pt idx="8609">
                  <c:v>4311.0</c:v>
                </c:pt>
                <c:pt idx="8610">
                  <c:v>4311.0</c:v>
                </c:pt>
                <c:pt idx="8611">
                  <c:v>4311.0</c:v>
                </c:pt>
                <c:pt idx="8612">
                  <c:v>4312.0</c:v>
                </c:pt>
                <c:pt idx="8613">
                  <c:v>4313.0</c:v>
                </c:pt>
                <c:pt idx="8614">
                  <c:v>4314.0</c:v>
                </c:pt>
                <c:pt idx="8615">
                  <c:v>4315.0</c:v>
                </c:pt>
                <c:pt idx="8616">
                  <c:v>4316.0</c:v>
                </c:pt>
                <c:pt idx="8617">
                  <c:v>4316.0</c:v>
                </c:pt>
                <c:pt idx="8618">
                  <c:v>4316.0</c:v>
                </c:pt>
                <c:pt idx="8619">
                  <c:v>4316.0</c:v>
                </c:pt>
                <c:pt idx="8620">
                  <c:v>4316.0</c:v>
                </c:pt>
                <c:pt idx="8621">
                  <c:v>4317.0</c:v>
                </c:pt>
                <c:pt idx="8622">
                  <c:v>4317.0</c:v>
                </c:pt>
                <c:pt idx="8623">
                  <c:v>4318.0</c:v>
                </c:pt>
                <c:pt idx="8624">
                  <c:v>4318.0</c:v>
                </c:pt>
                <c:pt idx="8625">
                  <c:v>4318.0</c:v>
                </c:pt>
                <c:pt idx="8626">
                  <c:v>4318.0</c:v>
                </c:pt>
                <c:pt idx="8627">
                  <c:v>4318.0</c:v>
                </c:pt>
                <c:pt idx="8628">
                  <c:v>4318.0</c:v>
                </c:pt>
                <c:pt idx="8629">
                  <c:v>4319.0</c:v>
                </c:pt>
                <c:pt idx="8630">
                  <c:v>4320.0</c:v>
                </c:pt>
                <c:pt idx="8631">
                  <c:v>4320.0</c:v>
                </c:pt>
                <c:pt idx="8632">
                  <c:v>4320.0</c:v>
                </c:pt>
                <c:pt idx="8633">
                  <c:v>4320.0</c:v>
                </c:pt>
                <c:pt idx="8634">
                  <c:v>4320.0</c:v>
                </c:pt>
                <c:pt idx="8635">
                  <c:v>4320.0</c:v>
                </c:pt>
                <c:pt idx="8636">
                  <c:v>4320.0</c:v>
                </c:pt>
                <c:pt idx="8637">
                  <c:v>4321.0</c:v>
                </c:pt>
                <c:pt idx="8638">
                  <c:v>4322.0</c:v>
                </c:pt>
                <c:pt idx="8639">
                  <c:v>4323.0</c:v>
                </c:pt>
                <c:pt idx="8640">
                  <c:v>4324.0</c:v>
                </c:pt>
                <c:pt idx="8641">
                  <c:v>4324.0</c:v>
                </c:pt>
                <c:pt idx="8642">
                  <c:v>4324.0</c:v>
                </c:pt>
                <c:pt idx="8643">
                  <c:v>4324.0</c:v>
                </c:pt>
                <c:pt idx="8644">
                  <c:v>4324.0</c:v>
                </c:pt>
                <c:pt idx="8645">
                  <c:v>4324.0</c:v>
                </c:pt>
                <c:pt idx="8646">
                  <c:v>4324.0</c:v>
                </c:pt>
                <c:pt idx="8647">
                  <c:v>4324.0</c:v>
                </c:pt>
                <c:pt idx="8648">
                  <c:v>4324.0</c:v>
                </c:pt>
                <c:pt idx="8649">
                  <c:v>4324.0</c:v>
                </c:pt>
                <c:pt idx="8650">
                  <c:v>4325.0</c:v>
                </c:pt>
                <c:pt idx="8651">
                  <c:v>4325.0</c:v>
                </c:pt>
                <c:pt idx="8652">
                  <c:v>4325.0</c:v>
                </c:pt>
                <c:pt idx="8653">
                  <c:v>4325.0</c:v>
                </c:pt>
                <c:pt idx="8654">
                  <c:v>4325.0</c:v>
                </c:pt>
                <c:pt idx="8655">
                  <c:v>4325.0</c:v>
                </c:pt>
                <c:pt idx="8656">
                  <c:v>4325.0</c:v>
                </c:pt>
                <c:pt idx="8657">
                  <c:v>4325.0</c:v>
                </c:pt>
                <c:pt idx="8658">
                  <c:v>4326.0</c:v>
                </c:pt>
                <c:pt idx="8659">
                  <c:v>4326.0</c:v>
                </c:pt>
                <c:pt idx="8660">
                  <c:v>4326.0</c:v>
                </c:pt>
                <c:pt idx="8661">
                  <c:v>4326.0</c:v>
                </c:pt>
                <c:pt idx="8662">
                  <c:v>4327.0</c:v>
                </c:pt>
                <c:pt idx="8663">
                  <c:v>4328.0</c:v>
                </c:pt>
                <c:pt idx="8664">
                  <c:v>4328.0</c:v>
                </c:pt>
                <c:pt idx="8665">
                  <c:v>4328.0</c:v>
                </c:pt>
                <c:pt idx="8666">
                  <c:v>4329.0</c:v>
                </c:pt>
                <c:pt idx="8667">
                  <c:v>4329.0</c:v>
                </c:pt>
                <c:pt idx="8668">
                  <c:v>4329.0</c:v>
                </c:pt>
                <c:pt idx="8669">
                  <c:v>4329.0</c:v>
                </c:pt>
                <c:pt idx="8670">
                  <c:v>4329.0</c:v>
                </c:pt>
                <c:pt idx="8671">
                  <c:v>4329.0</c:v>
                </c:pt>
                <c:pt idx="8672">
                  <c:v>4329.0</c:v>
                </c:pt>
                <c:pt idx="8673">
                  <c:v>4329.0</c:v>
                </c:pt>
                <c:pt idx="8674">
                  <c:v>4329.0</c:v>
                </c:pt>
                <c:pt idx="8675">
                  <c:v>4329.0</c:v>
                </c:pt>
                <c:pt idx="8676">
                  <c:v>4329.0</c:v>
                </c:pt>
                <c:pt idx="8677">
                  <c:v>4330.0</c:v>
                </c:pt>
                <c:pt idx="8678">
                  <c:v>4330.0</c:v>
                </c:pt>
                <c:pt idx="8679">
                  <c:v>4331.0</c:v>
                </c:pt>
                <c:pt idx="8680">
                  <c:v>4332.0</c:v>
                </c:pt>
                <c:pt idx="8681">
                  <c:v>4332.0</c:v>
                </c:pt>
                <c:pt idx="8682">
                  <c:v>4333.0</c:v>
                </c:pt>
                <c:pt idx="8683">
                  <c:v>4334.0</c:v>
                </c:pt>
                <c:pt idx="8684">
                  <c:v>4334.0</c:v>
                </c:pt>
                <c:pt idx="8685">
                  <c:v>4334.0</c:v>
                </c:pt>
                <c:pt idx="8686">
                  <c:v>4334.0</c:v>
                </c:pt>
                <c:pt idx="8687">
                  <c:v>4334.0</c:v>
                </c:pt>
                <c:pt idx="8688">
                  <c:v>4334.0</c:v>
                </c:pt>
                <c:pt idx="8689">
                  <c:v>4334.0</c:v>
                </c:pt>
                <c:pt idx="8690">
                  <c:v>4334.0</c:v>
                </c:pt>
                <c:pt idx="8691">
                  <c:v>4334.0</c:v>
                </c:pt>
                <c:pt idx="8692">
                  <c:v>4334.0</c:v>
                </c:pt>
                <c:pt idx="8693">
                  <c:v>4335.0</c:v>
                </c:pt>
                <c:pt idx="8694">
                  <c:v>4336.0</c:v>
                </c:pt>
                <c:pt idx="8695">
                  <c:v>4336.0</c:v>
                </c:pt>
                <c:pt idx="8696">
                  <c:v>4337.0</c:v>
                </c:pt>
                <c:pt idx="8697">
                  <c:v>4338.0</c:v>
                </c:pt>
                <c:pt idx="8698">
                  <c:v>4338.0</c:v>
                </c:pt>
                <c:pt idx="8699">
                  <c:v>4339.0</c:v>
                </c:pt>
                <c:pt idx="8700">
                  <c:v>4339.0</c:v>
                </c:pt>
                <c:pt idx="8701">
                  <c:v>4339.0</c:v>
                </c:pt>
                <c:pt idx="8702">
                  <c:v>4340.0</c:v>
                </c:pt>
                <c:pt idx="8703">
                  <c:v>4341.0</c:v>
                </c:pt>
                <c:pt idx="8704">
                  <c:v>4342.0</c:v>
                </c:pt>
                <c:pt idx="8705">
                  <c:v>4342.0</c:v>
                </c:pt>
                <c:pt idx="8706">
                  <c:v>4342.0</c:v>
                </c:pt>
                <c:pt idx="8707">
                  <c:v>4343.0</c:v>
                </c:pt>
                <c:pt idx="8708">
                  <c:v>4344.0</c:v>
                </c:pt>
                <c:pt idx="8709">
                  <c:v>4345.0</c:v>
                </c:pt>
                <c:pt idx="8710">
                  <c:v>4346.0</c:v>
                </c:pt>
                <c:pt idx="8711">
                  <c:v>4347.0</c:v>
                </c:pt>
                <c:pt idx="8712">
                  <c:v>4348.0</c:v>
                </c:pt>
                <c:pt idx="8713">
                  <c:v>4349.0</c:v>
                </c:pt>
                <c:pt idx="8714">
                  <c:v>4350.0</c:v>
                </c:pt>
                <c:pt idx="8715">
                  <c:v>4350.0</c:v>
                </c:pt>
                <c:pt idx="8716">
                  <c:v>4350.0</c:v>
                </c:pt>
                <c:pt idx="8717">
                  <c:v>4351.0</c:v>
                </c:pt>
                <c:pt idx="8718">
                  <c:v>4351.0</c:v>
                </c:pt>
                <c:pt idx="8719">
                  <c:v>4352.0</c:v>
                </c:pt>
                <c:pt idx="8720">
                  <c:v>4352.0</c:v>
                </c:pt>
                <c:pt idx="8721">
                  <c:v>4352.0</c:v>
                </c:pt>
                <c:pt idx="8722">
                  <c:v>4353.0</c:v>
                </c:pt>
                <c:pt idx="8723">
                  <c:v>4353.0</c:v>
                </c:pt>
                <c:pt idx="8724">
                  <c:v>4354.0</c:v>
                </c:pt>
                <c:pt idx="8725">
                  <c:v>4354.0</c:v>
                </c:pt>
                <c:pt idx="8726">
                  <c:v>4354.0</c:v>
                </c:pt>
                <c:pt idx="8727">
                  <c:v>4355.0</c:v>
                </c:pt>
                <c:pt idx="8728">
                  <c:v>4355.0</c:v>
                </c:pt>
                <c:pt idx="8729">
                  <c:v>4356.0</c:v>
                </c:pt>
                <c:pt idx="8730">
                  <c:v>4356.0</c:v>
                </c:pt>
                <c:pt idx="8731">
                  <c:v>4357.0</c:v>
                </c:pt>
                <c:pt idx="8732">
                  <c:v>4358.0</c:v>
                </c:pt>
                <c:pt idx="8733">
                  <c:v>4359.0</c:v>
                </c:pt>
                <c:pt idx="8734">
                  <c:v>4359.0</c:v>
                </c:pt>
                <c:pt idx="8735">
                  <c:v>4360.0</c:v>
                </c:pt>
                <c:pt idx="8736">
                  <c:v>4360.0</c:v>
                </c:pt>
                <c:pt idx="8737">
                  <c:v>4360.0</c:v>
                </c:pt>
                <c:pt idx="8738">
                  <c:v>4361.0</c:v>
                </c:pt>
                <c:pt idx="8739">
                  <c:v>4361.0</c:v>
                </c:pt>
                <c:pt idx="8740">
                  <c:v>4361.0</c:v>
                </c:pt>
                <c:pt idx="8741">
                  <c:v>4361.0</c:v>
                </c:pt>
                <c:pt idx="8742">
                  <c:v>4361.0</c:v>
                </c:pt>
                <c:pt idx="8743">
                  <c:v>4362.0</c:v>
                </c:pt>
                <c:pt idx="8744">
                  <c:v>4363.0</c:v>
                </c:pt>
                <c:pt idx="8745">
                  <c:v>4364.0</c:v>
                </c:pt>
                <c:pt idx="8746">
                  <c:v>4365.0</c:v>
                </c:pt>
                <c:pt idx="8747">
                  <c:v>4366.0</c:v>
                </c:pt>
                <c:pt idx="8748">
                  <c:v>4367.0</c:v>
                </c:pt>
                <c:pt idx="8749">
                  <c:v>4368.0</c:v>
                </c:pt>
                <c:pt idx="8750">
                  <c:v>4369.0</c:v>
                </c:pt>
                <c:pt idx="8751">
                  <c:v>4370.0</c:v>
                </c:pt>
                <c:pt idx="8752">
                  <c:v>4371.0</c:v>
                </c:pt>
                <c:pt idx="8753">
                  <c:v>4372.0</c:v>
                </c:pt>
                <c:pt idx="8754">
                  <c:v>4373.0</c:v>
                </c:pt>
                <c:pt idx="8755">
                  <c:v>4374.0</c:v>
                </c:pt>
                <c:pt idx="8756">
                  <c:v>4375.0</c:v>
                </c:pt>
                <c:pt idx="8757">
                  <c:v>4376.0</c:v>
                </c:pt>
                <c:pt idx="8758">
                  <c:v>4377.0</c:v>
                </c:pt>
                <c:pt idx="8759">
                  <c:v>4378.0</c:v>
                </c:pt>
                <c:pt idx="8760">
                  <c:v>4379.0</c:v>
                </c:pt>
                <c:pt idx="8761">
                  <c:v>4380.0</c:v>
                </c:pt>
                <c:pt idx="8762">
                  <c:v>4381.0</c:v>
                </c:pt>
                <c:pt idx="8763">
                  <c:v>4382.0</c:v>
                </c:pt>
                <c:pt idx="8764">
                  <c:v>4383.0</c:v>
                </c:pt>
                <c:pt idx="8765">
                  <c:v>4384.0</c:v>
                </c:pt>
                <c:pt idx="8766">
                  <c:v>4385.0</c:v>
                </c:pt>
                <c:pt idx="8767">
                  <c:v>4386.0</c:v>
                </c:pt>
                <c:pt idx="8768">
                  <c:v>4387.0</c:v>
                </c:pt>
                <c:pt idx="8769">
                  <c:v>4388.0</c:v>
                </c:pt>
                <c:pt idx="8770">
                  <c:v>4389.0</c:v>
                </c:pt>
                <c:pt idx="8771">
                  <c:v>4390.0</c:v>
                </c:pt>
                <c:pt idx="8772">
                  <c:v>4391.0</c:v>
                </c:pt>
                <c:pt idx="8773">
                  <c:v>4392.0</c:v>
                </c:pt>
                <c:pt idx="8774">
                  <c:v>4393.0</c:v>
                </c:pt>
                <c:pt idx="8775">
                  <c:v>4394.0</c:v>
                </c:pt>
                <c:pt idx="8776">
                  <c:v>4395.0</c:v>
                </c:pt>
                <c:pt idx="8777">
                  <c:v>4396.0</c:v>
                </c:pt>
                <c:pt idx="8778">
                  <c:v>4397.0</c:v>
                </c:pt>
                <c:pt idx="8779">
                  <c:v>4398.0</c:v>
                </c:pt>
                <c:pt idx="8780">
                  <c:v>4399.0</c:v>
                </c:pt>
                <c:pt idx="8781">
                  <c:v>4400.0</c:v>
                </c:pt>
                <c:pt idx="8782">
                  <c:v>4401.0</c:v>
                </c:pt>
                <c:pt idx="8783">
                  <c:v>4402.0</c:v>
                </c:pt>
                <c:pt idx="8784">
                  <c:v>4403.0</c:v>
                </c:pt>
                <c:pt idx="8785">
                  <c:v>4404.0</c:v>
                </c:pt>
                <c:pt idx="8786">
                  <c:v>4405.0</c:v>
                </c:pt>
                <c:pt idx="8787">
                  <c:v>4406.0</c:v>
                </c:pt>
                <c:pt idx="8788">
                  <c:v>4407.0</c:v>
                </c:pt>
                <c:pt idx="8789">
                  <c:v>4408.0</c:v>
                </c:pt>
                <c:pt idx="8790">
                  <c:v>4409.0</c:v>
                </c:pt>
                <c:pt idx="8791">
                  <c:v>4410.0</c:v>
                </c:pt>
                <c:pt idx="8792">
                  <c:v>4410.0</c:v>
                </c:pt>
                <c:pt idx="8793">
                  <c:v>4411.0</c:v>
                </c:pt>
                <c:pt idx="8794">
                  <c:v>4412.0</c:v>
                </c:pt>
                <c:pt idx="8795">
                  <c:v>4413.0</c:v>
                </c:pt>
                <c:pt idx="8796">
                  <c:v>4414.0</c:v>
                </c:pt>
                <c:pt idx="8797">
                  <c:v>4415.0</c:v>
                </c:pt>
                <c:pt idx="8798">
                  <c:v>4415.0</c:v>
                </c:pt>
                <c:pt idx="8799">
                  <c:v>4416.0</c:v>
                </c:pt>
                <c:pt idx="8800">
                  <c:v>4416.0</c:v>
                </c:pt>
                <c:pt idx="8801">
                  <c:v>4416.0</c:v>
                </c:pt>
                <c:pt idx="8802">
                  <c:v>4417.0</c:v>
                </c:pt>
                <c:pt idx="8803">
                  <c:v>4417.0</c:v>
                </c:pt>
                <c:pt idx="8804">
                  <c:v>4418.0</c:v>
                </c:pt>
                <c:pt idx="8805">
                  <c:v>4419.0</c:v>
                </c:pt>
                <c:pt idx="8806">
                  <c:v>4420.0</c:v>
                </c:pt>
                <c:pt idx="8807">
                  <c:v>4421.0</c:v>
                </c:pt>
                <c:pt idx="8808">
                  <c:v>4421.0</c:v>
                </c:pt>
                <c:pt idx="8809">
                  <c:v>4421.0</c:v>
                </c:pt>
                <c:pt idx="8810">
                  <c:v>4421.0</c:v>
                </c:pt>
                <c:pt idx="8811">
                  <c:v>4422.0</c:v>
                </c:pt>
                <c:pt idx="8812">
                  <c:v>4423.0</c:v>
                </c:pt>
                <c:pt idx="8813">
                  <c:v>4424.0</c:v>
                </c:pt>
                <c:pt idx="8814">
                  <c:v>4425.0</c:v>
                </c:pt>
                <c:pt idx="8815">
                  <c:v>4426.0</c:v>
                </c:pt>
                <c:pt idx="8816">
                  <c:v>4427.0</c:v>
                </c:pt>
                <c:pt idx="8817">
                  <c:v>4428.0</c:v>
                </c:pt>
                <c:pt idx="8818">
                  <c:v>4428.0</c:v>
                </c:pt>
                <c:pt idx="8819">
                  <c:v>4428.0</c:v>
                </c:pt>
                <c:pt idx="8820">
                  <c:v>4428.0</c:v>
                </c:pt>
                <c:pt idx="8821">
                  <c:v>4428.0</c:v>
                </c:pt>
                <c:pt idx="8822">
                  <c:v>4429.0</c:v>
                </c:pt>
                <c:pt idx="8823">
                  <c:v>4429.0</c:v>
                </c:pt>
                <c:pt idx="8824">
                  <c:v>4430.0</c:v>
                </c:pt>
                <c:pt idx="8825">
                  <c:v>4431.0</c:v>
                </c:pt>
                <c:pt idx="8826">
                  <c:v>4432.0</c:v>
                </c:pt>
                <c:pt idx="8827">
                  <c:v>4433.0</c:v>
                </c:pt>
                <c:pt idx="8828">
                  <c:v>4434.0</c:v>
                </c:pt>
                <c:pt idx="8829">
                  <c:v>4435.0</c:v>
                </c:pt>
                <c:pt idx="8830">
                  <c:v>4436.0</c:v>
                </c:pt>
                <c:pt idx="8831">
                  <c:v>4437.0</c:v>
                </c:pt>
                <c:pt idx="8832">
                  <c:v>4438.0</c:v>
                </c:pt>
                <c:pt idx="8833">
                  <c:v>4438.0</c:v>
                </c:pt>
                <c:pt idx="8834">
                  <c:v>4439.0</c:v>
                </c:pt>
                <c:pt idx="8835">
                  <c:v>4439.0</c:v>
                </c:pt>
                <c:pt idx="8836">
                  <c:v>4439.0</c:v>
                </c:pt>
                <c:pt idx="8837">
                  <c:v>4439.0</c:v>
                </c:pt>
                <c:pt idx="8838">
                  <c:v>4439.0</c:v>
                </c:pt>
                <c:pt idx="8839">
                  <c:v>4440.0</c:v>
                </c:pt>
                <c:pt idx="8840">
                  <c:v>4441.0</c:v>
                </c:pt>
                <c:pt idx="8841">
                  <c:v>4442.0</c:v>
                </c:pt>
                <c:pt idx="8842">
                  <c:v>4443.0</c:v>
                </c:pt>
                <c:pt idx="8843">
                  <c:v>4444.0</c:v>
                </c:pt>
                <c:pt idx="8844">
                  <c:v>4445.0</c:v>
                </c:pt>
                <c:pt idx="8845">
                  <c:v>4445.0</c:v>
                </c:pt>
                <c:pt idx="8846">
                  <c:v>4446.0</c:v>
                </c:pt>
                <c:pt idx="8847">
                  <c:v>4446.0</c:v>
                </c:pt>
                <c:pt idx="8848">
                  <c:v>4446.0</c:v>
                </c:pt>
                <c:pt idx="8849">
                  <c:v>4446.0</c:v>
                </c:pt>
                <c:pt idx="8850">
                  <c:v>4446.0</c:v>
                </c:pt>
                <c:pt idx="8851">
                  <c:v>4446.0</c:v>
                </c:pt>
                <c:pt idx="8852">
                  <c:v>4446.0</c:v>
                </c:pt>
                <c:pt idx="8853">
                  <c:v>4446.0</c:v>
                </c:pt>
                <c:pt idx="8854">
                  <c:v>4446.0</c:v>
                </c:pt>
                <c:pt idx="8855">
                  <c:v>4446.0</c:v>
                </c:pt>
                <c:pt idx="8856">
                  <c:v>4447.0</c:v>
                </c:pt>
                <c:pt idx="8857">
                  <c:v>4448.0</c:v>
                </c:pt>
                <c:pt idx="8858">
                  <c:v>4448.0</c:v>
                </c:pt>
                <c:pt idx="8859">
                  <c:v>4448.0</c:v>
                </c:pt>
                <c:pt idx="8860">
                  <c:v>4448.0</c:v>
                </c:pt>
                <c:pt idx="8861">
                  <c:v>4448.0</c:v>
                </c:pt>
                <c:pt idx="8862">
                  <c:v>4448.0</c:v>
                </c:pt>
                <c:pt idx="8863">
                  <c:v>4448.0</c:v>
                </c:pt>
                <c:pt idx="8864">
                  <c:v>4448.0</c:v>
                </c:pt>
                <c:pt idx="8865">
                  <c:v>4448.0</c:v>
                </c:pt>
                <c:pt idx="8866">
                  <c:v>4448.0</c:v>
                </c:pt>
                <c:pt idx="8867">
                  <c:v>4448.0</c:v>
                </c:pt>
                <c:pt idx="8868">
                  <c:v>4448.0</c:v>
                </c:pt>
                <c:pt idx="8869">
                  <c:v>4448.0</c:v>
                </c:pt>
                <c:pt idx="8870">
                  <c:v>4448.0</c:v>
                </c:pt>
                <c:pt idx="8871">
                  <c:v>4448.0</c:v>
                </c:pt>
                <c:pt idx="8872">
                  <c:v>4449.0</c:v>
                </c:pt>
                <c:pt idx="8873">
                  <c:v>4449.0</c:v>
                </c:pt>
                <c:pt idx="8874">
                  <c:v>4450.0</c:v>
                </c:pt>
                <c:pt idx="8875">
                  <c:v>4451.0</c:v>
                </c:pt>
                <c:pt idx="8876">
                  <c:v>4451.0</c:v>
                </c:pt>
                <c:pt idx="8877">
                  <c:v>4452.0</c:v>
                </c:pt>
                <c:pt idx="8878">
                  <c:v>4452.0</c:v>
                </c:pt>
                <c:pt idx="8879">
                  <c:v>4453.0</c:v>
                </c:pt>
                <c:pt idx="8880">
                  <c:v>4453.0</c:v>
                </c:pt>
                <c:pt idx="8881">
                  <c:v>4453.0</c:v>
                </c:pt>
                <c:pt idx="8882">
                  <c:v>4453.0</c:v>
                </c:pt>
                <c:pt idx="8883">
                  <c:v>4454.0</c:v>
                </c:pt>
                <c:pt idx="8884">
                  <c:v>4454.0</c:v>
                </c:pt>
                <c:pt idx="8885">
                  <c:v>4454.0</c:v>
                </c:pt>
                <c:pt idx="8886">
                  <c:v>4454.0</c:v>
                </c:pt>
                <c:pt idx="8887">
                  <c:v>4454.0</c:v>
                </c:pt>
                <c:pt idx="8888">
                  <c:v>4454.0</c:v>
                </c:pt>
                <c:pt idx="8889">
                  <c:v>4454.0</c:v>
                </c:pt>
                <c:pt idx="8890">
                  <c:v>4454.0</c:v>
                </c:pt>
                <c:pt idx="8891">
                  <c:v>4455.0</c:v>
                </c:pt>
                <c:pt idx="8892">
                  <c:v>4456.0</c:v>
                </c:pt>
                <c:pt idx="8893">
                  <c:v>4456.0</c:v>
                </c:pt>
                <c:pt idx="8894">
                  <c:v>4457.0</c:v>
                </c:pt>
                <c:pt idx="8895">
                  <c:v>4457.0</c:v>
                </c:pt>
                <c:pt idx="8896">
                  <c:v>4457.0</c:v>
                </c:pt>
                <c:pt idx="8897">
                  <c:v>4458.0</c:v>
                </c:pt>
                <c:pt idx="8898">
                  <c:v>4459.0</c:v>
                </c:pt>
                <c:pt idx="8899">
                  <c:v>4460.0</c:v>
                </c:pt>
                <c:pt idx="8900">
                  <c:v>4461.0</c:v>
                </c:pt>
                <c:pt idx="8901">
                  <c:v>4462.0</c:v>
                </c:pt>
                <c:pt idx="8902">
                  <c:v>4463.0</c:v>
                </c:pt>
                <c:pt idx="8903">
                  <c:v>4463.0</c:v>
                </c:pt>
                <c:pt idx="8904">
                  <c:v>4463.0</c:v>
                </c:pt>
                <c:pt idx="8905">
                  <c:v>4463.0</c:v>
                </c:pt>
                <c:pt idx="8906">
                  <c:v>4463.0</c:v>
                </c:pt>
                <c:pt idx="8907">
                  <c:v>4463.0</c:v>
                </c:pt>
                <c:pt idx="8908">
                  <c:v>4463.0</c:v>
                </c:pt>
                <c:pt idx="8909">
                  <c:v>4463.0</c:v>
                </c:pt>
                <c:pt idx="8910">
                  <c:v>4463.0</c:v>
                </c:pt>
                <c:pt idx="8911">
                  <c:v>4463.0</c:v>
                </c:pt>
                <c:pt idx="8912">
                  <c:v>4463.0</c:v>
                </c:pt>
                <c:pt idx="8913">
                  <c:v>4463.0</c:v>
                </c:pt>
                <c:pt idx="8914">
                  <c:v>4464.0</c:v>
                </c:pt>
                <c:pt idx="8915">
                  <c:v>4465.0</c:v>
                </c:pt>
                <c:pt idx="8916">
                  <c:v>4465.0</c:v>
                </c:pt>
                <c:pt idx="8917">
                  <c:v>4465.0</c:v>
                </c:pt>
                <c:pt idx="8918">
                  <c:v>4465.0</c:v>
                </c:pt>
                <c:pt idx="8919">
                  <c:v>4465.0</c:v>
                </c:pt>
                <c:pt idx="8920">
                  <c:v>4465.0</c:v>
                </c:pt>
                <c:pt idx="8921">
                  <c:v>4466.0</c:v>
                </c:pt>
                <c:pt idx="8922">
                  <c:v>4466.0</c:v>
                </c:pt>
                <c:pt idx="8923">
                  <c:v>4467.0</c:v>
                </c:pt>
                <c:pt idx="8924">
                  <c:v>4468.0</c:v>
                </c:pt>
                <c:pt idx="8925">
                  <c:v>4468.0</c:v>
                </c:pt>
                <c:pt idx="8926">
                  <c:v>4468.0</c:v>
                </c:pt>
                <c:pt idx="8927">
                  <c:v>4468.0</c:v>
                </c:pt>
                <c:pt idx="8928">
                  <c:v>4468.0</c:v>
                </c:pt>
                <c:pt idx="8929">
                  <c:v>4469.0</c:v>
                </c:pt>
                <c:pt idx="8930">
                  <c:v>4469.0</c:v>
                </c:pt>
                <c:pt idx="8931">
                  <c:v>4469.0</c:v>
                </c:pt>
                <c:pt idx="8932">
                  <c:v>4470.0</c:v>
                </c:pt>
                <c:pt idx="8933">
                  <c:v>4471.0</c:v>
                </c:pt>
                <c:pt idx="8934">
                  <c:v>4472.0</c:v>
                </c:pt>
                <c:pt idx="8935">
                  <c:v>4472.0</c:v>
                </c:pt>
                <c:pt idx="8936">
                  <c:v>4473.0</c:v>
                </c:pt>
                <c:pt idx="8937">
                  <c:v>4473.0</c:v>
                </c:pt>
                <c:pt idx="8938">
                  <c:v>4473.0</c:v>
                </c:pt>
                <c:pt idx="8939">
                  <c:v>4473.0</c:v>
                </c:pt>
                <c:pt idx="8940">
                  <c:v>4473.0</c:v>
                </c:pt>
                <c:pt idx="8941">
                  <c:v>4474.0</c:v>
                </c:pt>
                <c:pt idx="8942">
                  <c:v>4474.0</c:v>
                </c:pt>
                <c:pt idx="8943">
                  <c:v>4475.0</c:v>
                </c:pt>
                <c:pt idx="8944">
                  <c:v>4475.0</c:v>
                </c:pt>
                <c:pt idx="8945">
                  <c:v>4476.0</c:v>
                </c:pt>
                <c:pt idx="8946">
                  <c:v>4477.0</c:v>
                </c:pt>
                <c:pt idx="8947">
                  <c:v>4478.0</c:v>
                </c:pt>
                <c:pt idx="8948">
                  <c:v>4478.0</c:v>
                </c:pt>
                <c:pt idx="8949">
                  <c:v>4478.0</c:v>
                </c:pt>
                <c:pt idx="8950">
                  <c:v>4478.0</c:v>
                </c:pt>
                <c:pt idx="8951">
                  <c:v>4478.0</c:v>
                </c:pt>
                <c:pt idx="8952">
                  <c:v>4479.0</c:v>
                </c:pt>
                <c:pt idx="8953">
                  <c:v>4479.0</c:v>
                </c:pt>
                <c:pt idx="8954">
                  <c:v>4479.0</c:v>
                </c:pt>
                <c:pt idx="8955">
                  <c:v>4479.0</c:v>
                </c:pt>
                <c:pt idx="8956">
                  <c:v>4479.0</c:v>
                </c:pt>
                <c:pt idx="8957">
                  <c:v>4480.0</c:v>
                </c:pt>
                <c:pt idx="8958">
                  <c:v>4480.0</c:v>
                </c:pt>
                <c:pt idx="8959">
                  <c:v>4480.0</c:v>
                </c:pt>
                <c:pt idx="8960">
                  <c:v>4480.0</c:v>
                </c:pt>
                <c:pt idx="8961">
                  <c:v>4481.0</c:v>
                </c:pt>
                <c:pt idx="8962">
                  <c:v>4482.0</c:v>
                </c:pt>
                <c:pt idx="8963">
                  <c:v>4482.0</c:v>
                </c:pt>
                <c:pt idx="8964">
                  <c:v>4483.0</c:v>
                </c:pt>
                <c:pt idx="8965">
                  <c:v>4484.0</c:v>
                </c:pt>
                <c:pt idx="8966">
                  <c:v>4485.0</c:v>
                </c:pt>
                <c:pt idx="8967">
                  <c:v>4485.0</c:v>
                </c:pt>
                <c:pt idx="8968">
                  <c:v>4486.0</c:v>
                </c:pt>
                <c:pt idx="8969">
                  <c:v>4487.0</c:v>
                </c:pt>
                <c:pt idx="8970">
                  <c:v>4488.0</c:v>
                </c:pt>
                <c:pt idx="8971">
                  <c:v>4489.0</c:v>
                </c:pt>
                <c:pt idx="8972">
                  <c:v>4490.0</c:v>
                </c:pt>
                <c:pt idx="8973">
                  <c:v>4491.0</c:v>
                </c:pt>
                <c:pt idx="8974">
                  <c:v>4492.0</c:v>
                </c:pt>
                <c:pt idx="8975">
                  <c:v>4493.0</c:v>
                </c:pt>
                <c:pt idx="8976">
                  <c:v>4494.0</c:v>
                </c:pt>
                <c:pt idx="8977">
                  <c:v>4495.0</c:v>
                </c:pt>
                <c:pt idx="8978">
                  <c:v>4496.0</c:v>
                </c:pt>
                <c:pt idx="8979">
                  <c:v>4497.0</c:v>
                </c:pt>
                <c:pt idx="8980">
                  <c:v>4498.0</c:v>
                </c:pt>
                <c:pt idx="8981">
                  <c:v>4499.0</c:v>
                </c:pt>
                <c:pt idx="8982">
                  <c:v>4499.0</c:v>
                </c:pt>
                <c:pt idx="8983">
                  <c:v>4499.0</c:v>
                </c:pt>
                <c:pt idx="8984">
                  <c:v>4500.0</c:v>
                </c:pt>
                <c:pt idx="8985">
                  <c:v>4501.0</c:v>
                </c:pt>
                <c:pt idx="8986">
                  <c:v>4501.0</c:v>
                </c:pt>
                <c:pt idx="8987">
                  <c:v>4501.0</c:v>
                </c:pt>
                <c:pt idx="8988">
                  <c:v>4501.0</c:v>
                </c:pt>
                <c:pt idx="8989">
                  <c:v>4501.0</c:v>
                </c:pt>
                <c:pt idx="8990">
                  <c:v>4501.0</c:v>
                </c:pt>
                <c:pt idx="8991">
                  <c:v>4502.0</c:v>
                </c:pt>
                <c:pt idx="8992">
                  <c:v>4503.0</c:v>
                </c:pt>
                <c:pt idx="8993">
                  <c:v>4504.0</c:v>
                </c:pt>
                <c:pt idx="8994">
                  <c:v>4505.0</c:v>
                </c:pt>
                <c:pt idx="8995">
                  <c:v>4506.0</c:v>
                </c:pt>
                <c:pt idx="8996">
                  <c:v>4507.0</c:v>
                </c:pt>
                <c:pt idx="8997">
                  <c:v>4508.0</c:v>
                </c:pt>
                <c:pt idx="8998">
                  <c:v>4508.0</c:v>
                </c:pt>
                <c:pt idx="8999">
                  <c:v>4509.0</c:v>
                </c:pt>
                <c:pt idx="9000">
                  <c:v>4509.0</c:v>
                </c:pt>
                <c:pt idx="9001">
                  <c:v>4510.0</c:v>
                </c:pt>
                <c:pt idx="9002">
                  <c:v>4511.0</c:v>
                </c:pt>
                <c:pt idx="9003">
                  <c:v>4512.0</c:v>
                </c:pt>
                <c:pt idx="9004">
                  <c:v>4512.0</c:v>
                </c:pt>
                <c:pt idx="9005">
                  <c:v>4512.0</c:v>
                </c:pt>
                <c:pt idx="9006">
                  <c:v>4513.0</c:v>
                </c:pt>
                <c:pt idx="9007">
                  <c:v>4514.0</c:v>
                </c:pt>
                <c:pt idx="9008">
                  <c:v>4515.0</c:v>
                </c:pt>
                <c:pt idx="9009">
                  <c:v>4516.0</c:v>
                </c:pt>
                <c:pt idx="9010">
                  <c:v>4517.0</c:v>
                </c:pt>
                <c:pt idx="9011">
                  <c:v>4518.0</c:v>
                </c:pt>
                <c:pt idx="9012">
                  <c:v>4519.0</c:v>
                </c:pt>
                <c:pt idx="9013">
                  <c:v>4520.0</c:v>
                </c:pt>
                <c:pt idx="9014">
                  <c:v>4521.0</c:v>
                </c:pt>
                <c:pt idx="9015">
                  <c:v>4521.0</c:v>
                </c:pt>
                <c:pt idx="9016">
                  <c:v>4521.0</c:v>
                </c:pt>
                <c:pt idx="9017">
                  <c:v>4521.0</c:v>
                </c:pt>
                <c:pt idx="9018">
                  <c:v>4522.0</c:v>
                </c:pt>
                <c:pt idx="9019">
                  <c:v>4522.0</c:v>
                </c:pt>
                <c:pt idx="9020">
                  <c:v>4523.0</c:v>
                </c:pt>
                <c:pt idx="9021">
                  <c:v>4523.0</c:v>
                </c:pt>
                <c:pt idx="9022">
                  <c:v>4524.0</c:v>
                </c:pt>
                <c:pt idx="9023">
                  <c:v>4525.0</c:v>
                </c:pt>
                <c:pt idx="9024">
                  <c:v>4526.0</c:v>
                </c:pt>
                <c:pt idx="9025">
                  <c:v>4527.0</c:v>
                </c:pt>
                <c:pt idx="9026">
                  <c:v>4528.0</c:v>
                </c:pt>
                <c:pt idx="9027">
                  <c:v>4529.0</c:v>
                </c:pt>
                <c:pt idx="9028">
                  <c:v>4530.0</c:v>
                </c:pt>
                <c:pt idx="9029">
                  <c:v>4531.0</c:v>
                </c:pt>
                <c:pt idx="9030">
                  <c:v>4532.0</c:v>
                </c:pt>
                <c:pt idx="9031">
                  <c:v>4533.0</c:v>
                </c:pt>
                <c:pt idx="9032">
                  <c:v>4533.0</c:v>
                </c:pt>
                <c:pt idx="9033">
                  <c:v>4533.0</c:v>
                </c:pt>
                <c:pt idx="9034">
                  <c:v>4534.0</c:v>
                </c:pt>
                <c:pt idx="9035">
                  <c:v>4534.0</c:v>
                </c:pt>
                <c:pt idx="9036">
                  <c:v>4534.0</c:v>
                </c:pt>
                <c:pt idx="9037">
                  <c:v>4535.0</c:v>
                </c:pt>
                <c:pt idx="9038">
                  <c:v>4535.0</c:v>
                </c:pt>
                <c:pt idx="9039">
                  <c:v>4535.0</c:v>
                </c:pt>
                <c:pt idx="9040">
                  <c:v>4535.0</c:v>
                </c:pt>
                <c:pt idx="9041">
                  <c:v>4535.0</c:v>
                </c:pt>
                <c:pt idx="9042">
                  <c:v>4536.0</c:v>
                </c:pt>
                <c:pt idx="9043">
                  <c:v>4537.0</c:v>
                </c:pt>
                <c:pt idx="9044">
                  <c:v>4537.0</c:v>
                </c:pt>
                <c:pt idx="9045">
                  <c:v>4537.0</c:v>
                </c:pt>
                <c:pt idx="9046">
                  <c:v>4538.0</c:v>
                </c:pt>
                <c:pt idx="9047">
                  <c:v>4538.0</c:v>
                </c:pt>
                <c:pt idx="9048">
                  <c:v>4539.0</c:v>
                </c:pt>
                <c:pt idx="9049">
                  <c:v>4540.0</c:v>
                </c:pt>
                <c:pt idx="9050">
                  <c:v>4541.0</c:v>
                </c:pt>
                <c:pt idx="9051">
                  <c:v>4542.0</c:v>
                </c:pt>
                <c:pt idx="9052">
                  <c:v>4542.0</c:v>
                </c:pt>
                <c:pt idx="9053">
                  <c:v>4542.0</c:v>
                </c:pt>
                <c:pt idx="9054">
                  <c:v>4542.0</c:v>
                </c:pt>
                <c:pt idx="9055">
                  <c:v>4543.0</c:v>
                </c:pt>
                <c:pt idx="9056">
                  <c:v>4544.0</c:v>
                </c:pt>
                <c:pt idx="9057">
                  <c:v>4545.0</c:v>
                </c:pt>
                <c:pt idx="9058">
                  <c:v>4545.0</c:v>
                </c:pt>
                <c:pt idx="9059">
                  <c:v>4545.0</c:v>
                </c:pt>
                <c:pt idx="9060">
                  <c:v>4545.0</c:v>
                </c:pt>
                <c:pt idx="9061">
                  <c:v>4545.0</c:v>
                </c:pt>
                <c:pt idx="9062">
                  <c:v>4545.0</c:v>
                </c:pt>
                <c:pt idx="9063">
                  <c:v>4545.0</c:v>
                </c:pt>
                <c:pt idx="9064">
                  <c:v>4545.0</c:v>
                </c:pt>
                <c:pt idx="9065">
                  <c:v>4546.0</c:v>
                </c:pt>
                <c:pt idx="9066">
                  <c:v>4546.0</c:v>
                </c:pt>
                <c:pt idx="9067">
                  <c:v>4547.0</c:v>
                </c:pt>
                <c:pt idx="9068">
                  <c:v>4548.0</c:v>
                </c:pt>
                <c:pt idx="9069">
                  <c:v>4549.0</c:v>
                </c:pt>
                <c:pt idx="9070">
                  <c:v>4550.0</c:v>
                </c:pt>
                <c:pt idx="9071">
                  <c:v>4551.0</c:v>
                </c:pt>
                <c:pt idx="9072">
                  <c:v>4552.0</c:v>
                </c:pt>
                <c:pt idx="9073">
                  <c:v>4552.0</c:v>
                </c:pt>
                <c:pt idx="9074">
                  <c:v>4553.0</c:v>
                </c:pt>
                <c:pt idx="9075">
                  <c:v>4553.0</c:v>
                </c:pt>
                <c:pt idx="9076">
                  <c:v>4553.0</c:v>
                </c:pt>
                <c:pt idx="9077">
                  <c:v>4554.0</c:v>
                </c:pt>
                <c:pt idx="9078">
                  <c:v>4555.0</c:v>
                </c:pt>
                <c:pt idx="9079">
                  <c:v>4556.0</c:v>
                </c:pt>
                <c:pt idx="9080">
                  <c:v>4557.0</c:v>
                </c:pt>
                <c:pt idx="9081">
                  <c:v>4558.0</c:v>
                </c:pt>
                <c:pt idx="9082">
                  <c:v>4559.0</c:v>
                </c:pt>
                <c:pt idx="9083">
                  <c:v>4559.0</c:v>
                </c:pt>
                <c:pt idx="9084">
                  <c:v>4559.0</c:v>
                </c:pt>
                <c:pt idx="9085">
                  <c:v>4559.0</c:v>
                </c:pt>
                <c:pt idx="9086">
                  <c:v>4560.0</c:v>
                </c:pt>
                <c:pt idx="9087">
                  <c:v>4560.0</c:v>
                </c:pt>
                <c:pt idx="9088">
                  <c:v>4561.0</c:v>
                </c:pt>
                <c:pt idx="9089">
                  <c:v>4562.0</c:v>
                </c:pt>
                <c:pt idx="9090">
                  <c:v>4562.0</c:v>
                </c:pt>
                <c:pt idx="9091">
                  <c:v>4562.0</c:v>
                </c:pt>
                <c:pt idx="9092">
                  <c:v>4562.0</c:v>
                </c:pt>
                <c:pt idx="9093">
                  <c:v>4563.0</c:v>
                </c:pt>
                <c:pt idx="9094">
                  <c:v>4563.0</c:v>
                </c:pt>
                <c:pt idx="9095">
                  <c:v>4564.0</c:v>
                </c:pt>
                <c:pt idx="9096">
                  <c:v>4565.0</c:v>
                </c:pt>
                <c:pt idx="9097">
                  <c:v>4566.0</c:v>
                </c:pt>
                <c:pt idx="9098">
                  <c:v>4566.0</c:v>
                </c:pt>
                <c:pt idx="9099">
                  <c:v>4567.0</c:v>
                </c:pt>
                <c:pt idx="9100">
                  <c:v>4568.0</c:v>
                </c:pt>
                <c:pt idx="9101">
                  <c:v>4569.0</c:v>
                </c:pt>
                <c:pt idx="9102">
                  <c:v>4569.0</c:v>
                </c:pt>
                <c:pt idx="9103">
                  <c:v>4570.0</c:v>
                </c:pt>
                <c:pt idx="9104">
                  <c:v>4571.0</c:v>
                </c:pt>
                <c:pt idx="9105">
                  <c:v>4571.0</c:v>
                </c:pt>
                <c:pt idx="9106">
                  <c:v>4571.0</c:v>
                </c:pt>
                <c:pt idx="9107">
                  <c:v>4572.0</c:v>
                </c:pt>
                <c:pt idx="9108">
                  <c:v>4573.0</c:v>
                </c:pt>
                <c:pt idx="9109">
                  <c:v>4573.0</c:v>
                </c:pt>
                <c:pt idx="9110">
                  <c:v>4574.0</c:v>
                </c:pt>
                <c:pt idx="9111">
                  <c:v>4574.0</c:v>
                </c:pt>
                <c:pt idx="9112">
                  <c:v>4574.0</c:v>
                </c:pt>
                <c:pt idx="9113">
                  <c:v>4575.0</c:v>
                </c:pt>
                <c:pt idx="9114">
                  <c:v>4575.0</c:v>
                </c:pt>
                <c:pt idx="9115">
                  <c:v>4575.0</c:v>
                </c:pt>
                <c:pt idx="9116">
                  <c:v>4576.0</c:v>
                </c:pt>
                <c:pt idx="9117">
                  <c:v>4576.0</c:v>
                </c:pt>
                <c:pt idx="9118">
                  <c:v>4577.0</c:v>
                </c:pt>
                <c:pt idx="9119">
                  <c:v>4577.0</c:v>
                </c:pt>
                <c:pt idx="9120">
                  <c:v>4577.0</c:v>
                </c:pt>
                <c:pt idx="9121">
                  <c:v>4577.0</c:v>
                </c:pt>
                <c:pt idx="9122">
                  <c:v>4578.0</c:v>
                </c:pt>
                <c:pt idx="9123">
                  <c:v>4578.0</c:v>
                </c:pt>
                <c:pt idx="9124">
                  <c:v>4578.0</c:v>
                </c:pt>
                <c:pt idx="9125">
                  <c:v>4578.0</c:v>
                </c:pt>
                <c:pt idx="9126">
                  <c:v>4579.0</c:v>
                </c:pt>
                <c:pt idx="9127">
                  <c:v>4580.0</c:v>
                </c:pt>
                <c:pt idx="9128">
                  <c:v>4581.0</c:v>
                </c:pt>
                <c:pt idx="9129">
                  <c:v>4582.0</c:v>
                </c:pt>
                <c:pt idx="9130">
                  <c:v>4583.0</c:v>
                </c:pt>
                <c:pt idx="9131">
                  <c:v>4584.0</c:v>
                </c:pt>
                <c:pt idx="9132">
                  <c:v>4584.0</c:v>
                </c:pt>
                <c:pt idx="9133">
                  <c:v>4585.0</c:v>
                </c:pt>
                <c:pt idx="9134">
                  <c:v>4586.0</c:v>
                </c:pt>
                <c:pt idx="9135">
                  <c:v>4586.0</c:v>
                </c:pt>
                <c:pt idx="9136">
                  <c:v>4586.0</c:v>
                </c:pt>
                <c:pt idx="9137">
                  <c:v>4586.0</c:v>
                </c:pt>
                <c:pt idx="9138">
                  <c:v>4586.0</c:v>
                </c:pt>
                <c:pt idx="9139">
                  <c:v>4586.0</c:v>
                </c:pt>
                <c:pt idx="9140">
                  <c:v>4587.0</c:v>
                </c:pt>
                <c:pt idx="9141">
                  <c:v>4588.0</c:v>
                </c:pt>
                <c:pt idx="9142">
                  <c:v>4588.0</c:v>
                </c:pt>
                <c:pt idx="9143">
                  <c:v>4588.0</c:v>
                </c:pt>
                <c:pt idx="9144">
                  <c:v>4589.0</c:v>
                </c:pt>
                <c:pt idx="9145">
                  <c:v>4589.0</c:v>
                </c:pt>
                <c:pt idx="9146">
                  <c:v>4589.0</c:v>
                </c:pt>
                <c:pt idx="9147">
                  <c:v>4589.0</c:v>
                </c:pt>
                <c:pt idx="9148">
                  <c:v>4589.0</c:v>
                </c:pt>
                <c:pt idx="9149">
                  <c:v>4590.0</c:v>
                </c:pt>
                <c:pt idx="9150">
                  <c:v>4590.0</c:v>
                </c:pt>
                <c:pt idx="9151">
                  <c:v>4591.0</c:v>
                </c:pt>
                <c:pt idx="9152">
                  <c:v>4591.0</c:v>
                </c:pt>
                <c:pt idx="9153">
                  <c:v>4591.0</c:v>
                </c:pt>
                <c:pt idx="9154">
                  <c:v>4591.0</c:v>
                </c:pt>
                <c:pt idx="9155">
                  <c:v>4592.0</c:v>
                </c:pt>
                <c:pt idx="9156">
                  <c:v>4593.0</c:v>
                </c:pt>
                <c:pt idx="9157">
                  <c:v>4593.0</c:v>
                </c:pt>
                <c:pt idx="9158">
                  <c:v>4593.0</c:v>
                </c:pt>
                <c:pt idx="9159">
                  <c:v>4593.0</c:v>
                </c:pt>
                <c:pt idx="9160">
                  <c:v>4593.0</c:v>
                </c:pt>
                <c:pt idx="9161">
                  <c:v>4594.0</c:v>
                </c:pt>
                <c:pt idx="9162">
                  <c:v>4594.0</c:v>
                </c:pt>
                <c:pt idx="9163">
                  <c:v>4594.0</c:v>
                </c:pt>
                <c:pt idx="9164">
                  <c:v>4595.0</c:v>
                </c:pt>
                <c:pt idx="9165">
                  <c:v>4596.0</c:v>
                </c:pt>
                <c:pt idx="9166">
                  <c:v>4596.0</c:v>
                </c:pt>
                <c:pt idx="9167">
                  <c:v>4597.0</c:v>
                </c:pt>
                <c:pt idx="9168">
                  <c:v>4598.0</c:v>
                </c:pt>
                <c:pt idx="9169">
                  <c:v>4598.0</c:v>
                </c:pt>
                <c:pt idx="9170">
                  <c:v>4598.0</c:v>
                </c:pt>
                <c:pt idx="9171">
                  <c:v>4598.0</c:v>
                </c:pt>
                <c:pt idx="9172">
                  <c:v>4598.0</c:v>
                </c:pt>
                <c:pt idx="9173">
                  <c:v>4599.0</c:v>
                </c:pt>
                <c:pt idx="9174">
                  <c:v>4599.0</c:v>
                </c:pt>
                <c:pt idx="9175">
                  <c:v>4600.0</c:v>
                </c:pt>
                <c:pt idx="9176">
                  <c:v>4600.0</c:v>
                </c:pt>
                <c:pt idx="9177">
                  <c:v>4600.0</c:v>
                </c:pt>
                <c:pt idx="9178">
                  <c:v>4601.0</c:v>
                </c:pt>
                <c:pt idx="9179">
                  <c:v>4602.0</c:v>
                </c:pt>
                <c:pt idx="9180">
                  <c:v>4603.0</c:v>
                </c:pt>
                <c:pt idx="9181">
                  <c:v>4604.0</c:v>
                </c:pt>
                <c:pt idx="9182">
                  <c:v>4605.0</c:v>
                </c:pt>
                <c:pt idx="9183">
                  <c:v>4606.0</c:v>
                </c:pt>
                <c:pt idx="9184">
                  <c:v>4607.0</c:v>
                </c:pt>
                <c:pt idx="9185">
                  <c:v>4608.0</c:v>
                </c:pt>
                <c:pt idx="9186">
                  <c:v>4608.0</c:v>
                </c:pt>
                <c:pt idx="9187">
                  <c:v>4609.0</c:v>
                </c:pt>
                <c:pt idx="9188">
                  <c:v>4610.0</c:v>
                </c:pt>
                <c:pt idx="9189">
                  <c:v>4611.0</c:v>
                </c:pt>
                <c:pt idx="9190">
                  <c:v>4612.0</c:v>
                </c:pt>
                <c:pt idx="9191">
                  <c:v>4613.0</c:v>
                </c:pt>
                <c:pt idx="9192">
                  <c:v>4613.0</c:v>
                </c:pt>
                <c:pt idx="9193">
                  <c:v>4613.0</c:v>
                </c:pt>
                <c:pt idx="9194">
                  <c:v>4614.0</c:v>
                </c:pt>
                <c:pt idx="9195">
                  <c:v>4615.0</c:v>
                </c:pt>
                <c:pt idx="9196">
                  <c:v>4615.0</c:v>
                </c:pt>
                <c:pt idx="9197">
                  <c:v>4616.0</c:v>
                </c:pt>
                <c:pt idx="9198">
                  <c:v>4616.0</c:v>
                </c:pt>
                <c:pt idx="9199">
                  <c:v>4616.0</c:v>
                </c:pt>
                <c:pt idx="9200">
                  <c:v>4617.0</c:v>
                </c:pt>
                <c:pt idx="9201">
                  <c:v>4618.0</c:v>
                </c:pt>
                <c:pt idx="9202">
                  <c:v>4619.0</c:v>
                </c:pt>
                <c:pt idx="9203">
                  <c:v>4620.0</c:v>
                </c:pt>
                <c:pt idx="9204">
                  <c:v>4621.0</c:v>
                </c:pt>
                <c:pt idx="9205">
                  <c:v>4622.0</c:v>
                </c:pt>
                <c:pt idx="9206">
                  <c:v>4622.0</c:v>
                </c:pt>
                <c:pt idx="9207">
                  <c:v>4623.0</c:v>
                </c:pt>
                <c:pt idx="9208">
                  <c:v>4624.0</c:v>
                </c:pt>
                <c:pt idx="9209">
                  <c:v>4625.0</c:v>
                </c:pt>
                <c:pt idx="9210">
                  <c:v>4626.0</c:v>
                </c:pt>
                <c:pt idx="9211">
                  <c:v>4626.0</c:v>
                </c:pt>
                <c:pt idx="9212">
                  <c:v>4626.0</c:v>
                </c:pt>
                <c:pt idx="9213">
                  <c:v>4626.0</c:v>
                </c:pt>
                <c:pt idx="9214">
                  <c:v>4626.0</c:v>
                </c:pt>
                <c:pt idx="9215">
                  <c:v>4626.0</c:v>
                </c:pt>
                <c:pt idx="9216">
                  <c:v>4626.0</c:v>
                </c:pt>
                <c:pt idx="9217">
                  <c:v>4626.0</c:v>
                </c:pt>
                <c:pt idx="9218">
                  <c:v>4626.0</c:v>
                </c:pt>
                <c:pt idx="9219">
                  <c:v>4626.0</c:v>
                </c:pt>
                <c:pt idx="9220">
                  <c:v>4626.0</c:v>
                </c:pt>
                <c:pt idx="9221">
                  <c:v>4626.0</c:v>
                </c:pt>
                <c:pt idx="9222">
                  <c:v>4627.0</c:v>
                </c:pt>
                <c:pt idx="9223">
                  <c:v>4628.0</c:v>
                </c:pt>
                <c:pt idx="9224">
                  <c:v>4628.0</c:v>
                </c:pt>
                <c:pt idx="9225">
                  <c:v>4629.0</c:v>
                </c:pt>
                <c:pt idx="9226">
                  <c:v>4629.0</c:v>
                </c:pt>
                <c:pt idx="9227">
                  <c:v>4630.0</c:v>
                </c:pt>
                <c:pt idx="9228">
                  <c:v>4630.0</c:v>
                </c:pt>
                <c:pt idx="9229">
                  <c:v>4631.0</c:v>
                </c:pt>
                <c:pt idx="9230">
                  <c:v>4632.0</c:v>
                </c:pt>
                <c:pt idx="9231">
                  <c:v>4633.0</c:v>
                </c:pt>
                <c:pt idx="9232">
                  <c:v>4634.0</c:v>
                </c:pt>
                <c:pt idx="9233">
                  <c:v>4635.0</c:v>
                </c:pt>
                <c:pt idx="9234">
                  <c:v>4636.0</c:v>
                </c:pt>
                <c:pt idx="9235">
                  <c:v>4637.0</c:v>
                </c:pt>
                <c:pt idx="9236">
                  <c:v>4637.0</c:v>
                </c:pt>
                <c:pt idx="9237">
                  <c:v>4638.0</c:v>
                </c:pt>
                <c:pt idx="9238">
                  <c:v>4638.0</c:v>
                </c:pt>
                <c:pt idx="9239">
                  <c:v>4639.0</c:v>
                </c:pt>
                <c:pt idx="9240">
                  <c:v>4640.0</c:v>
                </c:pt>
                <c:pt idx="9241">
                  <c:v>4640.0</c:v>
                </c:pt>
                <c:pt idx="9242">
                  <c:v>4640.0</c:v>
                </c:pt>
                <c:pt idx="9243">
                  <c:v>4640.0</c:v>
                </c:pt>
                <c:pt idx="9244">
                  <c:v>4640.0</c:v>
                </c:pt>
                <c:pt idx="9245">
                  <c:v>4640.0</c:v>
                </c:pt>
                <c:pt idx="9246">
                  <c:v>4640.0</c:v>
                </c:pt>
                <c:pt idx="9247">
                  <c:v>4640.0</c:v>
                </c:pt>
                <c:pt idx="9248">
                  <c:v>4640.0</c:v>
                </c:pt>
                <c:pt idx="9249">
                  <c:v>4641.0</c:v>
                </c:pt>
                <c:pt idx="9250">
                  <c:v>4642.0</c:v>
                </c:pt>
                <c:pt idx="9251">
                  <c:v>4643.0</c:v>
                </c:pt>
                <c:pt idx="9252">
                  <c:v>4643.0</c:v>
                </c:pt>
                <c:pt idx="9253">
                  <c:v>4643.0</c:v>
                </c:pt>
                <c:pt idx="9254">
                  <c:v>4643.0</c:v>
                </c:pt>
                <c:pt idx="9255">
                  <c:v>4643.0</c:v>
                </c:pt>
                <c:pt idx="9256">
                  <c:v>4643.0</c:v>
                </c:pt>
                <c:pt idx="9257">
                  <c:v>4643.0</c:v>
                </c:pt>
                <c:pt idx="9258">
                  <c:v>4643.0</c:v>
                </c:pt>
                <c:pt idx="9259">
                  <c:v>4644.0</c:v>
                </c:pt>
                <c:pt idx="9260">
                  <c:v>4645.0</c:v>
                </c:pt>
                <c:pt idx="9261">
                  <c:v>4646.0</c:v>
                </c:pt>
                <c:pt idx="9262">
                  <c:v>4646.0</c:v>
                </c:pt>
                <c:pt idx="9263">
                  <c:v>4647.0</c:v>
                </c:pt>
                <c:pt idx="9264">
                  <c:v>4648.0</c:v>
                </c:pt>
                <c:pt idx="9265">
                  <c:v>4649.0</c:v>
                </c:pt>
                <c:pt idx="9266">
                  <c:v>4649.0</c:v>
                </c:pt>
                <c:pt idx="9267">
                  <c:v>4649.0</c:v>
                </c:pt>
                <c:pt idx="9268">
                  <c:v>4650.0</c:v>
                </c:pt>
                <c:pt idx="9269">
                  <c:v>4651.0</c:v>
                </c:pt>
                <c:pt idx="9270">
                  <c:v>4652.0</c:v>
                </c:pt>
                <c:pt idx="9271">
                  <c:v>4653.0</c:v>
                </c:pt>
                <c:pt idx="9272">
                  <c:v>4654.0</c:v>
                </c:pt>
                <c:pt idx="9273">
                  <c:v>4654.0</c:v>
                </c:pt>
                <c:pt idx="9274">
                  <c:v>4655.0</c:v>
                </c:pt>
                <c:pt idx="9275">
                  <c:v>4655.0</c:v>
                </c:pt>
                <c:pt idx="9276">
                  <c:v>4656.0</c:v>
                </c:pt>
                <c:pt idx="9277">
                  <c:v>4657.0</c:v>
                </c:pt>
                <c:pt idx="9278">
                  <c:v>4658.0</c:v>
                </c:pt>
                <c:pt idx="9279">
                  <c:v>4658.0</c:v>
                </c:pt>
                <c:pt idx="9280">
                  <c:v>4659.0</c:v>
                </c:pt>
                <c:pt idx="9281">
                  <c:v>4659.0</c:v>
                </c:pt>
                <c:pt idx="9282">
                  <c:v>4659.0</c:v>
                </c:pt>
                <c:pt idx="9283">
                  <c:v>4660.0</c:v>
                </c:pt>
                <c:pt idx="9284">
                  <c:v>4661.0</c:v>
                </c:pt>
                <c:pt idx="9285">
                  <c:v>4661.0</c:v>
                </c:pt>
                <c:pt idx="9286">
                  <c:v>4662.0</c:v>
                </c:pt>
                <c:pt idx="9287">
                  <c:v>4663.0</c:v>
                </c:pt>
                <c:pt idx="9288">
                  <c:v>4663.0</c:v>
                </c:pt>
                <c:pt idx="9289">
                  <c:v>4664.0</c:v>
                </c:pt>
                <c:pt idx="9290">
                  <c:v>4664.0</c:v>
                </c:pt>
                <c:pt idx="9291">
                  <c:v>4664.0</c:v>
                </c:pt>
                <c:pt idx="9292">
                  <c:v>4664.0</c:v>
                </c:pt>
                <c:pt idx="9293">
                  <c:v>4664.0</c:v>
                </c:pt>
                <c:pt idx="9294">
                  <c:v>4664.0</c:v>
                </c:pt>
                <c:pt idx="9295">
                  <c:v>4664.0</c:v>
                </c:pt>
                <c:pt idx="9296">
                  <c:v>4664.0</c:v>
                </c:pt>
                <c:pt idx="9297">
                  <c:v>4664.0</c:v>
                </c:pt>
                <c:pt idx="9298">
                  <c:v>4664.0</c:v>
                </c:pt>
                <c:pt idx="9299">
                  <c:v>4665.0</c:v>
                </c:pt>
                <c:pt idx="9300">
                  <c:v>4665.0</c:v>
                </c:pt>
                <c:pt idx="9301">
                  <c:v>4666.0</c:v>
                </c:pt>
                <c:pt idx="9302">
                  <c:v>4666.0</c:v>
                </c:pt>
                <c:pt idx="9303">
                  <c:v>4666.0</c:v>
                </c:pt>
                <c:pt idx="9304">
                  <c:v>4666.0</c:v>
                </c:pt>
                <c:pt idx="9305">
                  <c:v>4666.0</c:v>
                </c:pt>
                <c:pt idx="9306">
                  <c:v>4666.0</c:v>
                </c:pt>
                <c:pt idx="9307">
                  <c:v>4667.0</c:v>
                </c:pt>
                <c:pt idx="9308">
                  <c:v>4668.0</c:v>
                </c:pt>
                <c:pt idx="9309">
                  <c:v>4668.0</c:v>
                </c:pt>
                <c:pt idx="9310">
                  <c:v>4669.0</c:v>
                </c:pt>
                <c:pt idx="9311">
                  <c:v>4669.0</c:v>
                </c:pt>
                <c:pt idx="9312">
                  <c:v>4669.0</c:v>
                </c:pt>
                <c:pt idx="9313">
                  <c:v>4669.0</c:v>
                </c:pt>
                <c:pt idx="9314">
                  <c:v>4670.0</c:v>
                </c:pt>
                <c:pt idx="9315">
                  <c:v>4670.0</c:v>
                </c:pt>
                <c:pt idx="9316">
                  <c:v>4670.0</c:v>
                </c:pt>
                <c:pt idx="9317">
                  <c:v>4671.0</c:v>
                </c:pt>
                <c:pt idx="9318">
                  <c:v>4671.0</c:v>
                </c:pt>
                <c:pt idx="9319">
                  <c:v>4671.0</c:v>
                </c:pt>
                <c:pt idx="9320">
                  <c:v>4671.0</c:v>
                </c:pt>
                <c:pt idx="9321">
                  <c:v>4671.0</c:v>
                </c:pt>
                <c:pt idx="9322">
                  <c:v>4672.0</c:v>
                </c:pt>
                <c:pt idx="9323">
                  <c:v>4672.0</c:v>
                </c:pt>
                <c:pt idx="9324">
                  <c:v>4673.0</c:v>
                </c:pt>
                <c:pt idx="9325">
                  <c:v>4674.0</c:v>
                </c:pt>
                <c:pt idx="9326">
                  <c:v>4675.0</c:v>
                </c:pt>
                <c:pt idx="9327">
                  <c:v>4676.0</c:v>
                </c:pt>
                <c:pt idx="9328">
                  <c:v>4677.0</c:v>
                </c:pt>
                <c:pt idx="9329">
                  <c:v>4677.0</c:v>
                </c:pt>
                <c:pt idx="9330">
                  <c:v>4678.0</c:v>
                </c:pt>
                <c:pt idx="9331">
                  <c:v>4678.0</c:v>
                </c:pt>
                <c:pt idx="9332">
                  <c:v>4678.0</c:v>
                </c:pt>
                <c:pt idx="9333">
                  <c:v>4679.0</c:v>
                </c:pt>
                <c:pt idx="9334">
                  <c:v>4680.0</c:v>
                </c:pt>
                <c:pt idx="9335">
                  <c:v>4681.0</c:v>
                </c:pt>
                <c:pt idx="9336">
                  <c:v>4681.0</c:v>
                </c:pt>
                <c:pt idx="9337">
                  <c:v>4681.0</c:v>
                </c:pt>
                <c:pt idx="9338">
                  <c:v>4681.0</c:v>
                </c:pt>
                <c:pt idx="9339">
                  <c:v>4681.0</c:v>
                </c:pt>
                <c:pt idx="9340">
                  <c:v>4681.0</c:v>
                </c:pt>
                <c:pt idx="9341">
                  <c:v>4682.0</c:v>
                </c:pt>
                <c:pt idx="9342">
                  <c:v>4682.0</c:v>
                </c:pt>
                <c:pt idx="9343">
                  <c:v>4683.0</c:v>
                </c:pt>
                <c:pt idx="9344">
                  <c:v>4684.0</c:v>
                </c:pt>
                <c:pt idx="9345">
                  <c:v>4685.0</c:v>
                </c:pt>
                <c:pt idx="9346">
                  <c:v>4685.0</c:v>
                </c:pt>
                <c:pt idx="9347">
                  <c:v>4685.0</c:v>
                </c:pt>
                <c:pt idx="9348">
                  <c:v>4685.0</c:v>
                </c:pt>
                <c:pt idx="9349">
                  <c:v>4686.0</c:v>
                </c:pt>
                <c:pt idx="9350">
                  <c:v>4687.0</c:v>
                </c:pt>
                <c:pt idx="9351">
                  <c:v>4687.0</c:v>
                </c:pt>
                <c:pt idx="9352">
                  <c:v>4688.0</c:v>
                </c:pt>
                <c:pt idx="9353">
                  <c:v>4688.0</c:v>
                </c:pt>
                <c:pt idx="9354">
                  <c:v>4688.0</c:v>
                </c:pt>
                <c:pt idx="9355">
                  <c:v>4688.0</c:v>
                </c:pt>
                <c:pt idx="9356">
                  <c:v>4688.0</c:v>
                </c:pt>
                <c:pt idx="9357">
                  <c:v>4688.0</c:v>
                </c:pt>
                <c:pt idx="9358">
                  <c:v>4688.0</c:v>
                </c:pt>
                <c:pt idx="9359">
                  <c:v>4689.0</c:v>
                </c:pt>
                <c:pt idx="9360">
                  <c:v>4690.0</c:v>
                </c:pt>
                <c:pt idx="9361">
                  <c:v>4690.0</c:v>
                </c:pt>
                <c:pt idx="9362">
                  <c:v>4691.0</c:v>
                </c:pt>
                <c:pt idx="9363">
                  <c:v>4691.0</c:v>
                </c:pt>
                <c:pt idx="9364">
                  <c:v>4692.0</c:v>
                </c:pt>
                <c:pt idx="9365">
                  <c:v>4693.0</c:v>
                </c:pt>
                <c:pt idx="9366">
                  <c:v>4694.0</c:v>
                </c:pt>
                <c:pt idx="9367">
                  <c:v>4695.0</c:v>
                </c:pt>
                <c:pt idx="9368">
                  <c:v>4695.0</c:v>
                </c:pt>
                <c:pt idx="9369">
                  <c:v>4696.0</c:v>
                </c:pt>
                <c:pt idx="9370">
                  <c:v>4697.0</c:v>
                </c:pt>
                <c:pt idx="9371">
                  <c:v>4698.0</c:v>
                </c:pt>
                <c:pt idx="9372">
                  <c:v>4699.0</c:v>
                </c:pt>
                <c:pt idx="9373">
                  <c:v>4699.0</c:v>
                </c:pt>
                <c:pt idx="9374">
                  <c:v>4700.0</c:v>
                </c:pt>
                <c:pt idx="9375">
                  <c:v>4700.0</c:v>
                </c:pt>
                <c:pt idx="9376">
                  <c:v>4701.0</c:v>
                </c:pt>
                <c:pt idx="9377">
                  <c:v>4701.0</c:v>
                </c:pt>
                <c:pt idx="9378">
                  <c:v>4702.0</c:v>
                </c:pt>
                <c:pt idx="9379">
                  <c:v>4702.0</c:v>
                </c:pt>
                <c:pt idx="9380">
                  <c:v>4702.0</c:v>
                </c:pt>
                <c:pt idx="9381">
                  <c:v>4702.0</c:v>
                </c:pt>
                <c:pt idx="9382">
                  <c:v>4703.0</c:v>
                </c:pt>
                <c:pt idx="9383">
                  <c:v>4703.0</c:v>
                </c:pt>
                <c:pt idx="9384">
                  <c:v>4704.0</c:v>
                </c:pt>
                <c:pt idx="9385">
                  <c:v>4705.0</c:v>
                </c:pt>
                <c:pt idx="9386">
                  <c:v>4706.0</c:v>
                </c:pt>
                <c:pt idx="9387">
                  <c:v>4707.0</c:v>
                </c:pt>
                <c:pt idx="9388">
                  <c:v>4707.0</c:v>
                </c:pt>
                <c:pt idx="9389">
                  <c:v>4708.0</c:v>
                </c:pt>
                <c:pt idx="9390">
                  <c:v>4709.0</c:v>
                </c:pt>
                <c:pt idx="9391">
                  <c:v>4709.0</c:v>
                </c:pt>
                <c:pt idx="9392">
                  <c:v>4710.0</c:v>
                </c:pt>
                <c:pt idx="9393">
                  <c:v>4711.0</c:v>
                </c:pt>
                <c:pt idx="9394">
                  <c:v>4711.0</c:v>
                </c:pt>
                <c:pt idx="9395">
                  <c:v>4711.0</c:v>
                </c:pt>
                <c:pt idx="9396">
                  <c:v>4711.0</c:v>
                </c:pt>
                <c:pt idx="9397">
                  <c:v>4712.0</c:v>
                </c:pt>
                <c:pt idx="9398">
                  <c:v>4713.0</c:v>
                </c:pt>
                <c:pt idx="9399">
                  <c:v>4713.0</c:v>
                </c:pt>
                <c:pt idx="9400">
                  <c:v>4713.0</c:v>
                </c:pt>
                <c:pt idx="9401">
                  <c:v>4713.0</c:v>
                </c:pt>
                <c:pt idx="9402">
                  <c:v>4713.0</c:v>
                </c:pt>
                <c:pt idx="9403">
                  <c:v>4713.0</c:v>
                </c:pt>
                <c:pt idx="9404">
                  <c:v>4713.0</c:v>
                </c:pt>
                <c:pt idx="9405">
                  <c:v>4713.0</c:v>
                </c:pt>
                <c:pt idx="9406">
                  <c:v>4714.0</c:v>
                </c:pt>
                <c:pt idx="9407">
                  <c:v>4714.0</c:v>
                </c:pt>
                <c:pt idx="9408">
                  <c:v>4715.0</c:v>
                </c:pt>
                <c:pt idx="9409">
                  <c:v>4715.0</c:v>
                </c:pt>
                <c:pt idx="9410">
                  <c:v>4716.0</c:v>
                </c:pt>
                <c:pt idx="9411">
                  <c:v>4716.0</c:v>
                </c:pt>
                <c:pt idx="9412">
                  <c:v>4716.0</c:v>
                </c:pt>
                <c:pt idx="9413">
                  <c:v>4717.0</c:v>
                </c:pt>
                <c:pt idx="9414">
                  <c:v>4718.0</c:v>
                </c:pt>
                <c:pt idx="9415">
                  <c:v>4718.0</c:v>
                </c:pt>
                <c:pt idx="9416">
                  <c:v>4718.0</c:v>
                </c:pt>
                <c:pt idx="9417">
                  <c:v>4719.0</c:v>
                </c:pt>
                <c:pt idx="9418">
                  <c:v>4719.0</c:v>
                </c:pt>
                <c:pt idx="9419">
                  <c:v>4719.0</c:v>
                </c:pt>
                <c:pt idx="9420">
                  <c:v>4720.0</c:v>
                </c:pt>
                <c:pt idx="9421">
                  <c:v>4720.0</c:v>
                </c:pt>
                <c:pt idx="9422">
                  <c:v>4720.0</c:v>
                </c:pt>
                <c:pt idx="9423">
                  <c:v>4720.0</c:v>
                </c:pt>
                <c:pt idx="9424">
                  <c:v>4721.0</c:v>
                </c:pt>
                <c:pt idx="9425">
                  <c:v>4721.0</c:v>
                </c:pt>
                <c:pt idx="9426">
                  <c:v>4721.0</c:v>
                </c:pt>
                <c:pt idx="9427">
                  <c:v>4722.0</c:v>
                </c:pt>
                <c:pt idx="9428">
                  <c:v>4723.0</c:v>
                </c:pt>
                <c:pt idx="9429">
                  <c:v>4724.0</c:v>
                </c:pt>
                <c:pt idx="9430">
                  <c:v>4725.0</c:v>
                </c:pt>
                <c:pt idx="9431">
                  <c:v>4725.0</c:v>
                </c:pt>
                <c:pt idx="9432">
                  <c:v>4726.0</c:v>
                </c:pt>
                <c:pt idx="9433">
                  <c:v>4726.0</c:v>
                </c:pt>
                <c:pt idx="9434">
                  <c:v>4727.0</c:v>
                </c:pt>
                <c:pt idx="9435">
                  <c:v>4728.0</c:v>
                </c:pt>
                <c:pt idx="9436">
                  <c:v>4728.0</c:v>
                </c:pt>
                <c:pt idx="9437">
                  <c:v>4728.0</c:v>
                </c:pt>
                <c:pt idx="9438">
                  <c:v>4728.0</c:v>
                </c:pt>
                <c:pt idx="9439">
                  <c:v>4729.0</c:v>
                </c:pt>
                <c:pt idx="9440">
                  <c:v>4730.0</c:v>
                </c:pt>
                <c:pt idx="9441">
                  <c:v>4730.0</c:v>
                </c:pt>
                <c:pt idx="9442">
                  <c:v>4731.0</c:v>
                </c:pt>
                <c:pt idx="9443">
                  <c:v>4731.0</c:v>
                </c:pt>
                <c:pt idx="9444">
                  <c:v>4731.0</c:v>
                </c:pt>
                <c:pt idx="9445">
                  <c:v>4732.0</c:v>
                </c:pt>
                <c:pt idx="9446">
                  <c:v>4733.0</c:v>
                </c:pt>
                <c:pt idx="9447">
                  <c:v>4733.0</c:v>
                </c:pt>
                <c:pt idx="9448">
                  <c:v>4733.0</c:v>
                </c:pt>
                <c:pt idx="9449">
                  <c:v>4734.0</c:v>
                </c:pt>
                <c:pt idx="9450">
                  <c:v>4735.0</c:v>
                </c:pt>
                <c:pt idx="9451">
                  <c:v>4735.0</c:v>
                </c:pt>
                <c:pt idx="9452">
                  <c:v>4736.0</c:v>
                </c:pt>
                <c:pt idx="9453">
                  <c:v>4736.0</c:v>
                </c:pt>
                <c:pt idx="9454">
                  <c:v>4736.0</c:v>
                </c:pt>
                <c:pt idx="9455">
                  <c:v>4737.0</c:v>
                </c:pt>
                <c:pt idx="9456">
                  <c:v>4738.0</c:v>
                </c:pt>
                <c:pt idx="9457">
                  <c:v>4739.0</c:v>
                </c:pt>
                <c:pt idx="9458">
                  <c:v>4740.0</c:v>
                </c:pt>
                <c:pt idx="9459">
                  <c:v>4740.0</c:v>
                </c:pt>
                <c:pt idx="9460">
                  <c:v>4740.0</c:v>
                </c:pt>
                <c:pt idx="9461">
                  <c:v>4740.0</c:v>
                </c:pt>
                <c:pt idx="9462">
                  <c:v>4740.0</c:v>
                </c:pt>
                <c:pt idx="9463">
                  <c:v>4740.0</c:v>
                </c:pt>
                <c:pt idx="9464">
                  <c:v>4741.0</c:v>
                </c:pt>
                <c:pt idx="9465">
                  <c:v>4742.0</c:v>
                </c:pt>
                <c:pt idx="9466">
                  <c:v>4743.0</c:v>
                </c:pt>
                <c:pt idx="9467">
                  <c:v>4744.0</c:v>
                </c:pt>
                <c:pt idx="9468">
                  <c:v>4745.0</c:v>
                </c:pt>
                <c:pt idx="9469">
                  <c:v>4746.0</c:v>
                </c:pt>
                <c:pt idx="9470">
                  <c:v>4747.0</c:v>
                </c:pt>
                <c:pt idx="9471">
                  <c:v>4748.0</c:v>
                </c:pt>
                <c:pt idx="9472">
                  <c:v>4748.0</c:v>
                </c:pt>
                <c:pt idx="9473">
                  <c:v>4749.0</c:v>
                </c:pt>
                <c:pt idx="9474">
                  <c:v>4750.0</c:v>
                </c:pt>
                <c:pt idx="9475">
                  <c:v>4750.0</c:v>
                </c:pt>
                <c:pt idx="9476">
                  <c:v>4751.0</c:v>
                </c:pt>
                <c:pt idx="9477">
                  <c:v>4751.0</c:v>
                </c:pt>
                <c:pt idx="9478">
                  <c:v>4752.0</c:v>
                </c:pt>
                <c:pt idx="9479">
                  <c:v>4753.0</c:v>
                </c:pt>
                <c:pt idx="9480">
                  <c:v>4754.0</c:v>
                </c:pt>
                <c:pt idx="9481">
                  <c:v>4754.0</c:v>
                </c:pt>
                <c:pt idx="9482">
                  <c:v>4754.0</c:v>
                </c:pt>
                <c:pt idx="9483">
                  <c:v>4754.0</c:v>
                </c:pt>
                <c:pt idx="9484">
                  <c:v>4755.0</c:v>
                </c:pt>
                <c:pt idx="9485">
                  <c:v>4755.0</c:v>
                </c:pt>
                <c:pt idx="9486">
                  <c:v>4756.0</c:v>
                </c:pt>
                <c:pt idx="9487">
                  <c:v>4756.0</c:v>
                </c:pt>
                <c:pt idx="9488">
                  <c:v>4757.0</c:v>
                </c:pt>
                <c:pt idx="9489">
                  <c:v>4758.0</c:v>
                </c:pt>
                <c:pt idx="9490">
                  <c:v>4758.0</c:v>
                </c:pt>
              </c:numCache>
            </c:numRef>
          </c:val>
          <c:smooth val="0"/>
        </c:ser>
        <c:ser>
          <c:idx val="8"/>
          <c:order val="8"/>
          <c:tx>
            <c:strRef>
              <c:f>Sheet2!$J$1</c:f>
              <c:strCache>
                <c:ptCount val="1"/>
                <c:pt idx="0">
                  <c:v>High C</c:v>
                </c:pt>
              </c:strCache>
            </c:strRef>
          </c:tx>
          <c:marker>
            <c:symbol val="none"/>
          </c:marker>
          <c:val>
            <c:numRef>
              <c:f>Sheet2!$J$2:$J$9604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2.0</c:v>
                </c:pt>
                <c:pt idx="47">
                  <c:v>2.0</c:v>
                </c:pt>
                <c:pt idx="48">
                  <c:v>2.0</c:v>
                </c:pt>
                <c:pt idx="49">
                  <c:v>3.0</c:v>
                </c:pt>
                <c:pt idx="50">
                  <c:v>3.0</c:v>
                </c:pt>
                <c:pt idx="51">
                  <c:v>3.0</c:v>
                </c:pt>
                <c:pt idx="52">
                  <c:v>3.0</c:v>
                </c:pt>
                <c:pt idx="53">
                  <c:v>3.0</c:v>
                </c:pt>
                <c:pt idx="54">
                  <c:v>3.0</c:v>
                </c:pt>
                <c:pt idx="55">
                  <c:v>3.0</c:v>
                </c:pt>
                <c:pt idx="56">
                  <c:v>3.0</c:v>
                </c:pt>
                <c:pt idx="57">
                  <c:v>3.0</c:v>
                </c:pt>
                <c:pt idx="58">
                  <c:v>3.0</c:v>
                </c:pt>
                <c:pt idx="59">
                  <c:v>3.0</c:v>
                </c:pt>
                <c:pt idx="60">
                  <c:v>3.0</c:v>
                </c:pt>
                <c:pt idx="61">
                  <c:v>3.0</c:v>
                </c:pt>
                <c:pt idx="62">
                  <c:v>3.0</c:v>
                </c:pt>
                <c:pt idx="63">
                  <c:v>3.0</c:v>
                </c:pt>
                <c:pt idx="64">
                  <c:v>3.0</c:v>
                </c:pt>
                <c:pt idx="65">
                  <c:v>3.0</c:v>
                </c:pt>
                <c:pt idx="66">
                  <c:v>3.0</c:v>
                </c:pt>
                <c:pt idx="67">
                  <c:v>3.0</c:v>
                </c:pt>
                <c:pt idx="68">
                  <c:v>3.0</c:v>
                </c:pt>
                <c:pt idx="69">
                  <c:v>3.0</c:v>
                </c:pt>
                <c:pt idx="70">
                  <c:v>3.0</c:v>
                </c:pt>
                <c:pt idx="71">
                  <c:v>3.0</c:v>
                </c:pt>
                <c:pt idx="72">
                  <c:v>3.0</c:v>
                </c:pt>
                <c:pt idx="73">
                  <c:v>3.0</c:v>
                </c:pt>
                <c:pt idx="74">
                  <c:v>3.0</c:v>
                </c:pt>
                <c:pt idx="75">
                  <c:v>3.0</c:v>
                </c:pt>
                <c:pt idx="76">
                  <c:v>3.0</c:v>
                </c:pt>
                <c:pt idx="77">
                  <c:v>3.0</c:v>
                </c:pt>
                <c:pt idx="78">
                  <c:v>3.0</c:v>
                </c:pt>
                <c:pt idx="79">
                  <c:v>3.0</c:v>
                </c:pt>
                <c:pt idx="80">
                  <c:v>3.0</c:v>
                </c:pt>
                <c:pt idx="81">
                  <c:v>3.0</c:v>
                </c:pt>
                <c:pt idx="82">
                  <c:v>3.0</c:v>
                </c:pt>
                <c:pt idx="83">
                  <c:v>3.0</c:v>
                </c:pt>
                <c:pt idx="84">
                  <c:v>4.0</c:v>
                </c:pt>
                <c:pt idx="85">
                  <c:v>4.0</c:v>
                </c:pt>
                <c:pt idx="86">
                  <c:v>4.0</c:v>
                </c:pt>
                <c:pt idx="87">
                  <c:v>4.0</c:v>
                </c:pt>
                <c:pt idx="88">
                  <c:v>4.0</c:v>
                </c:pt>
                <c:pt idx="89">
                  <c:v>4.0</c:v>
                </c:pt>
                <c:pt idx="90">
                  <c:v>4.0</c:v>
                </c:pt>
                <c:pt idx="91">
                  <c:v>4.0</c:v>
                </c:pt>
                <c:pt idx="92">
                  <c:v>4.0</c:v>
                </c:pt>
                <c:pt idx="93">
                  <c:v>4.0</c:v>
                </c:pt>
                <c:pt idx="94">
                  <c:v>4.0</c:v>
                </c:pt>
                <c:pt idx="95">
                  <c:v>4.0</c:v>
                </c:pt>
                <c:pt idx="96">
                  <c:v>4.0</c:v>
                </c:pt>
                <c:pt idx="97">
                  <c:v>4.0</c:v>
                </c:pt>
                <c:pt idx="98">
                  <c:v>4.0</c:v>
                </c:pt>
                <c:pt idx="99">
                  <c:v>4.0</c:v>
                </c:pt>
                <c:pt idx="100">
                  <c:v>4.0</c:v>
                </c:pt>
                <c:pt idx="101">
                  <c:v>4.0</c:v>
                </c:pt>
                <c:pt idx="102">
                  <c:v>4.0</c:v>
                </c:pt>
                <c:pt idx="103">
                  <c:v>4.0</c:v>
                </c:pt>
                <c:pt idx="104">
                  <c:v>4.0</c:v>
                </c:pt>
                <c:pt idx="105">
                  <c:v>4.0</c:v>
                </c:pt>
                <c:pt idx="106">
                  <c:v>4.0</c:v>
                </c:pt>
                <c:pt idx="107">
                  <c:v>4.0</c:v>
                </c:pt>
                <c:pt idx="108">
                  <c:v>4.0</c:v>
                </c:pt>
                <c:pt idx="109">
                  <c:v>4.0</c:v>
                </c:pt>
                <c:pt idx="110">
                  <c:v>4.0</c:v>
                </c:pt>
                <c:pt idx="111">
                  <c:v>4.0</c:v>
                </c:pt>
                <c:pt idx="112">
                  <c:v>4.0</c:v>
                </c:pt>
                <c:pt idx="113">
                  <c:v>4.0</c:v>
                </c:pt>
                <c:pt idx="114">
                  <c:v>4.0</c:v>
                </c:pt>
                <c:pt idx="115">
                  <c:v>4.0</c:v>
                </c:pt>
                <c:pt idx="116">
                  <c:v>4.0</c:v>
                </c:pt>
                <c:pt idx="117">
                  <c:v>4.0</c:v>
                </c:pt>
                <c:pt idx="118">
                  <c:v>4.0</c:v>
                </c:pt>
                <c:pt idx="119">
                  <c:v>4.0</c:v>
                </c:pt>
                <c:pt idx="120">
                  <c:v>5.0</c:v>
                </c:pt>
                <c:pt idx="121">
                  <c:v>5.0</c:v>
                </c:pt>
                <c:pt idx="122">
                  <c:v>5.0</c:v>
                </c:pt>
                <c:pt idx="123">
                  <c:v>5.0</c:v>
                </c:pt>
                <c:pt idx="124">
                  <c:v>5.0</c:v>
                </c:pt>
                <c:pt idx="125">
                  <c:v>5.0</c:v>
                </c:pt>
                <c:pt idx="126">
                  <c:v>5.0</c:v>
                </c:pt>
                <c:pt idx="127">
                  <c:v>5.0</c:v>
                </c:pt>
                <c:pt idx="128">
                  <c:v>5.0</c:v>
                </c:pt>
                <c:pt idx="129">
                  <c:v>5.0</c:v>
                </c:pt>
                <c:pt idx="130">
                  <c:v>5.0</c:v>
                </c:pt>
                <c:pt idx="131">
                  <c:v>5.0</c:v>
                </c:pt>
                <c:pt idx="132">
                  <c:v>5.0</c:v>
                </c:pt>
                <c:pt idx="133">
                  <c:v>5.0</c:v>
                </c:pt>
                <c:pt idx="134">
                  <c:v>5.0</c:v>
                </c:pt>
                <c:pt idx="135">
                  <c:v>5.0</c:v>
                </c:pt>
                <c:pt idx="136">
                  <c:v>5.0</c:v>
                </c:pt>
                <c:pt idx="137">
                  <c:v>5.0</c:v>
                </c:pt>
                <c:pt idx="138">
                  <c:v>5.0</c:v>
                </c:pt>
                <c:pt idx="139">
                  <c:v>5.0</c:v>
                </c:pt>
                <c:pt idx="140">
                  <c:v>5.0</c:v>
                </c:pt>
                <c:pt idx="141">
                  <c:v>5.0</c:v>
                </c:pt>
                <c:pt idx="142">
                  <c:v>5.0</c:v>
                </c:pt>
                <c:pt idx="143">
                  <c:v>5.0</c:v>
                </c:pt>
                <c:pt idx="144">
                  <c:v>5.0</c:v>
                </c:pt>
                <c:pt idx="145">
                  <c:v>5.0</c:v>
                </c:pt>
                <c:pt idx="146">
                  <c:v>5.0</c:v>
                </c:pt>
                <c:pt idx="147">
                  <c:v>5.0</c:v>
                </c:pt>
                <c:pt idx="148">
                  <c:v>5.0</c:v>
                </c:pt>
                <c:pt idx="149">
                  <c:v>5.0</c:v>
                </c:pt>
                <c:pt idx="150">
                  <c:v>5.0</c:v>
                </c:pt>
                <c:pt idx="151">
                  <c:v>5.0</c:v>
                </c:pt>
                <c:pt idx="152">
                  <c:v>5.0</c:v>
                </c:pt>
                <c:pt idx="153">
                  <c:v>5.0</c:v>
                </c:pt>
                <c:pt idx="154">
                  <c:v>5.0</c:v>
                </c:pt>
                <c:pt idx="155">
                  <c:v>5.0</c:v>
                </c:pt>
                <c:pt idx="156">
                  <c:v>6.0</c:v>
                </c:pt>
                <c:pt idx="157">
                  <c:v>6.0</c:v>
                </c:pt>
                <c:pt idx="158">
                  <c:v>6.0</c:v>
                </c:pt>
                <c:pt idx="159">
                  <c:v>6.0</c:v>
                </c:pt>
                <c:pt idx="160">
                  <c:v>6.0</c:v>
                </c:pt>
                <c:pt idx="161">
                  <c:v>6.0</c:v>
                </c:pt>
                <c:pt idx="162">
                  <c:v>6.0</c:v>
                </c:pt>
                <c:pt idx="163">
                  <c:v>6.0</c:v>
                </c:pt>
                <c:pt idx="164">
                  <c:v>6.0</c:v>
                </c:pt>
                <c:pt idx="165">
                  <c:v>6.0</c:v>
                </c:pt>
                <c:pt idx="166">
                  <c:v>6.0</c:v>
                </c:pt>
                <c:pt idx="167">
                  <c:v>7.0</c:v>
                </c:pt>
                <c:pt idx="168">
                  <c:v>7.0</c:v>
                </c:pt>
                <c:pt idx="169">
                  <c:v>7.0</c:v>
                </c:pt>
                <c:pt idx="170">
                  <c:v>7.0</c:v>
                </c:pt>
                <c:pt idx="171">
                  <c:v>7.0</c:v>
                </c:pt>
                <c:pt idx="172">
                  <c:v>7.0</c:v>
                </c:pt>
                <c:pt idx="173">
                  <c:v>7.0</c:v>
                </c:pt>
                <c:pt idx="174">
                  <c:v>7.0</c:v>
                </c:pt>
                <c:pt idx="175">
                  <c:v>7.0</c:v>
                </c:pt>
                <c:pt idx="176">
                  <c:v>7.0</c:v>
                </c:pt>
                <c:pt idx="177">
                  <c:v>7.0</c:v>
                </c:pt>
                <c:pt idx="178">
                  <c:v>7.0</c:v>
                </c:pt>
                <c:pt idx="179">
                  <c:v>8.0</c:v>
                </c:pt>
                <c:pt idx="180">
                  <c:v>8.0</c:v>
                </c:pt>
                <c:pt idx="181">
                  <c:v>8.0</c:v>
                </c:pt>
                <c:pt idx="182">
                  <c:v>8.0</c:v>
                </c:pt>
                <c:pt idx="183">
                  <c:v>8.0</c:v>
                </c:pt>
                <c:pt idx="184">
                  <c:v>8.0</c:v>
                </c:pt>
                <c:pt idx="185">
                  <c:v>8.0</c:v>
                </c:pt>
                <c:pt idx="186">
                  <c:v>8.0</c:v>
                </c:pt>
                <c:pt idx="187">
                  <c:v>9.0</c:v>
                </c:pt>
                <c:pt idx="188">
                  <c:v>9.0</c:v>
                </c:pt>
                <c:pt idx="189">
                  <c:v>9.0</c:v>
                </c:pt>
                <c:pt idx="190">
                  <c:v>9.0</c:v>
                </c:pt>
                <c:pt idx="191">
                  <c:v>9.0</c:v>
                </c:pt>
                <c:pt idx="192">
                  <c:v>9.0</c:v>
                </c:pt>
                <c:pt idx="193">
                  <c:v>9.0</c:v>
                </c:pt>
                <c:pt idx="194">
                  <c:v>9.0</c:v>
                </c:pt>
                <c:pt idx="195">
                  <c:v>9.0</c:v>
                </c:pt>
                <c:pt idx="196">
                  <c:v>9.0</c:v>
                </c:pt>
                <c:pt idx="197">
                  <c:v>9.0</c:v>
                </c:pt>
                <c:pt idx="198">
                  <c:v>9.0</c:v>
                </c:pt>
                <c:pt idx="199">
                  <c:v>9.0</c:v>
                </c:pt>
                <c:pt idx="200">
                  <c:v>9.0</c:v>
                </c:pt>
                <c:pt idx="201">
                  <c:v>9.0</c:v>
                </c:pt>
                <c:pt idx="202">
                  <c:v>9.0</c:v>
                </c:pt>
                <c:pt idx="203">
                  <c:v>9.0</c:v>
                </c:pt>
                <c:pt idx="204">
                  <c:v>9.0</c:v>
                </c:pt>
                <c:pt idx="205">
                  <c:v>9.0</c:v>
                </c:pt>
                <c:pt idx="206">
                  <c:v>9.0</c:v>
                </c:pt>
                <c:pt idx="207">
                  <c:v>9.0</c:v>
                </c:pt>
                <c:pt idx="208">
                  <c:v>9.0</c:v>
                </c:pt>
                <c:pt idx="209">
                  <c:v>9.0</c:v>
                </c:pt>
                <c:pt idx="210">
                  <c:v>9.0</c:v>
                </c:pt>
                <c:pt idx="211">
                  <c:v>10.0</c:v>
                </c:pt>
                <c:pt idx="212">
                  <c:v>10.0</c:v>
                </c:pt>
                <c:pt idx="213">
                  <c:v>11.0</c:v>
                </c:pt>
                <c:pt idx="214">
                  <c:v>11.0</c:v>
                </c:pt>
                <c:pt idx="215">
                  <c:v>11.0</c:v>
                </c:pt>
                <c:pt idx="216">
                  <c:v>11.0</c:v>
                </c:pt>
                <c:pt idx="217">
                  <c:v>11.0</c:v>
                </c:pt>
                <c:pt idx="218">
                  <c:v>11.0</c:v>
                </c:pt>
                <c:pt idx="219">
                  <c:v>11.0</c:v>
                </c:pt>
                <c:pt idx="220">
                  <c:v>11.0</c:v>
                </c:pt>
                <c:pt idx="221">
                  <c:v>11.0</c:v>
                </c:pt>
                <c:pt idx="222">
                  <c:v>12.0</c:v>
                </c:pt>
                <c:pt idx="223">
                  <c:v>12.0</c:v>
                </c:pt>
                <c:pt idx="224">
                  <c:v>12.0</c:v>
                </c:pt>
                <c:pt idx="225">
                  <c:v>13.0</c:v>
                </c:pt>
                <c:pt idx="226">
                  <c:v>13.0</c:v>
                </c:pt>
                <c:pt idx="227">
                  <c:v>13.0</c:v>
                </c:pt>
                <c:pt idx="228">
                  <c:v>13.0</c:v>
                </c:pt>
                <c:pt idx="229">
                  <c:v>13.0</c:v>
                </c:pt>
                <c:pt idx="230">
                  <c:v>13.0</c:v>
                </c:pt>
                <c:pt idx="231">
                  <c:v>13.0</c:v>
                </c:pt>
                <c:pt idx="232">
                  <c:v>13.0</c:v>
                </c:pt>
                <c:pt idx="233">
                  <c:v>13.0</c:v>
                </c:pt>
                <c:pt idx="234">
                  <c:v>13.0</c:v>
                </c:pt>
                <c:pt idx="235">
                  <c:v>13.0</c:v>
                </c:pt>
                <c:pt idx="236">
                  <c:v>13.0</c:v>
                </c:pt>
                <c:pt idx="237">
                  <c:v>13.0</c:v>
                </c:pt>
                <c:pt idx="238">
                  <c:v>13.0</c:v>
                </c:pt>
                <c:pt idx="239">
                  <c:v>13.0</c:v>
                </c:pt>
                <c:pt idx="240">
                  <c:v>13.0</c:v>
                </c:pt>
                <c:pt idx="241">
                  <c:v>13.0</c:v>
                </c:pt>
                <c:pt idx="242">
                  <c:v>13.0</c:v>
                </c:pt>
                <c:pt idx="243">
                  <c:v>13.0</c:v>
                </c:pt>
                <c:pt idx="244">
                  <c:v>13.0</c:v>
                </c:pt>
                <c:pt idx="245">
                  <c:v>13.0</c:v>
                </c:pt>
                <c:pt idx="246">
                  <c:v>13.0</c:v>
                </c:pt>
                <c:pt idx="247">
                  <c:v>13.0</c:v>
                </c:pt>
                <c:pt idx="248">
                  <c:v>13.0</c:v>
                </c:pt>
                <c:pt idx="249">
                  <c:v>13.0</c:v>
                </c:pt>
                <c:pt idx="250">
                  <c:v>13.0</c:v>
                </c:pt>
                <c:pt idx="251">
                  <c:v>13.0</c:v>
                </c:pt>
                <c:pt idx="252">
                  <c:v>13.0</c:v>
                </c:pt>
                <c:pt idx="253">
                  <c:v>13.0</c:v>
                </c:pt>
                <c:pt idx="254">
                  <c:v>13.0</c:v>
                </c:pt>
                <c:pt idx="255">
                  <c:v>13.0</c:v>
                </c:pt>
                <c:pt idx="256">
                  <c:v>13.0</c:v>
                </c:pt>
                <c:pt idx="257">
                  <c:v>13.0</c:v>
                </c:pt>
                <c:pt idx="258">
                  <c:v>13.0</c:v>
                </c:pt>
                <c:pt idx="259">
                  <c:v>13.0</c:v>
                </c:pt>
                <c:pt idx="260">
                  <c:v>14.0</c:v>
                </c:pt>
                <c:pt idx="261">
                  <c:v>14.0</c:v>
                </c:pt>
                <c:pt idx="262">
                  <c:v>14.0</c:v>
                </c:pt>
                <c:pt idx="263">
                  <c:v>14.0</c:v>
                </c:pt>
                <c:pt idx="264">
                  <c:v>14.0</c:v>
                </c:pt>
                <c:pt idx="265">
                  <c:v>14.0</c:v>
                </c:pt>
                <c:pt idx="266">
                  <c:v>14.0</c:v>
                </c:pt>
                <c:pt idx="267">
                  <c:v>14.0</c:v>
                </c:pt>
                <c:pt idx="268">
                  <c:v>14.0</c:v>
                </c:pt>
                <c:pt idx="269">
                  <c:v>14.0</c:v>
                </c:pt>
                <c:pt idx="270">
                  <c:v>14.0</c:v>
                </c:pt>
                <c:pt idx="271">
                  <c:v>14.0</c:v>
                </c:pt>
                <c:pt idx="272">
                  <c:v>14.0</c:v>
                </c:pt>
                <c:pt idx="273">
                  <c:v>14.0</c:v>
                </c:pt>
                <c:pt idx="274">
                  <c:v>14.0</c:v>
                </c:pt>
                <c:pt idx="275">
                  <c:v>14.0</c:v>
                </c:pt>
                <c:pt idx="276">
                  <c:v>14.0</c:v>
                </c:pt>
                <c:pt idx="277">
                  <c:v>14.0</c:v>
                </c:pt>
                <c:pt idx="278">
                  <c:v>14.0</c:v>
                </c:pt>
                <c:pt idx="279">
                  <c:v>14.0</c:v>
                </c:pt>
                <c:pt idx="280">
                  <c:v>14.0</c:v>
                </c:pt>
                <c:pt idx="281">
                  <c:v>14.0</c:v>
                </c:pt>
                <c:pt idx="282">
                  <c:v>14.0</c:v>
                </c:pt>
                <c:pt idx="283">
                  <c:v>14.0</c:v>
                </c:pt>
                <c:pt idx="284">
                  <c:v>14.0</c:v>
                </c:pt>
                <c:pt idx="285">
                  <c:v>14.0</c:v>
                </c:pt>
                <c:pt idx="286">
                  <c:v>14.0</c:v>
                </c:pt>
                <c:pt idx="287">
                  <c:v>14.0</c:v>
                </c:pt>
                <c:pt idx="288">
                  <c:v>14.0</c:v>
                </c:pt>
                <c:pt idx="289">
                  <c:v>14.0</c:v>
                </c:pt>
                <c:pt idx="290">
                  <c:v>14.0</c:v>
                </c:pt>
                <c:pt idx="291">
                  <c:v>14.0</c:v>
                </c:pt>
                <c:pt idx="292">
                  <c:v>14.0</c:v>
                </c:pt>
                <c:pt idx="293">
                  <c:v>14.0</c:v>
                </c:pt>
                <c:pt idx="294">
                  <c:v>14.0</c:v>
                </c:pt>
                <c:pt idx="295">
                  <c:v>14.0</c:v>
                </c:pt>
                <c:pt idx="296">
                  <c:v>14.0</c:v>
                </c:pt>
                <c:pt idx="297">
                  <c:v>14.0</c:v>
                </c:pt>
                <c:pt idx="298">
                  <c:v>14.0</c:v>
                </c:pt>
                <c:pt idx="299">
                  <c:v>14.0</c:v>
                </c:pt>
                <c:pt idx="300">
                  <c:v>14.0</c:v>
                </c:pt>
                <c:pt idx="301">
                  <c:v>14.0</c:v>
                </c:pt>
                <c:pt idx="302">
                  <c:v>14.0</c:v>
                </c:pt>
                <c:pt idx="303">
                  <c:v>14.0</c:v>
                </c:pt>
                <c:pt idx="304">
                  <c:v>14.0</c:v>
                </c:pt>
                <c:pt idx="305">
                  <c:v>14.0</c:v>
                </c:pt>
                <c:pt idx="306">
                  <c:v>14.0</c:v>
                </c:pt>
                <c:pt idx="307">
                  <c:v>14.0</c:v>
                </c:pt>
                <c:pt idx="308">
                  <c:v>14.0</c:v>
                </c:pt>
                <c:pt idx="309">
                  <c:v>14.0</c:v>
                </c:pt>
                <c:pt idx="310">
                  <c:v>14.0</c:v>
                </c:pt>
                <c:pt idx="311">
                  <c:v>15.0</c:v>
                </c:pt>
                <c:pt idx="312">
                  <c:v>15.0</c:v>
                </c:pt>
                <c:pt idx="313">
                  <c:v>15.0</c:v>
                </c:pt>
                <c:pt idx="314">
                  <c:v>16.0</c:v>
                </c:pt>
                <c:pt idx="315">
                  <c:v>16.0</c:v>
                </c:pt>
                <c:pt idx="316">
                  <c:v>16.0</c:v>
                </c:pt>
                <c:pt idx="317">
                  <c:v>16.0</c:v>
                </c:pt>
                <c:pt idx="318">
                  <c:v>16.0</c:v>
                </c:pt>
                <c:pt idx="319">
                  <c:v>16.0</c:v>
                </c:pt>
                <c:pt idx="320">
                  <c:v>16.0</c:v>
                </c:pt>
                <c:pt idx="321">
                  <c:v>17.0</c:v>
                </c:pt>
                <c:pt idx="322">
                  <c:v>17.0</c:v>
                </c:pt>
                <c:pt idx="323">
                  <c:v>17.0</c:v>
                </c:pt>
                <c:pt idx="324">
                  <c:v>17.0</c:v>
                </c:pt>
                <c:pt idx="325">
                  <c:v>17.0</c:v>
                </c:pt>
                <c:pt idx="326">
                  <c:v>17.0</c:v>
                </c:pt>
                <c:pt idx="327">
                  <c:v>17.0</c:v>
                </c:pt>
                <c:pt idx="328">
                  <c:v>17.0</c:v>
                </c:pt>
                <c:pt idx="329">
                  <c:v>17.0</c:v>
                </c:pt>
                <c:pt idx="330">
                  <c:v>17.0</c:v>
                </c:pt>
                <c:pt idx="331">
                  <c:v>17.0</c:v>
                </c:pt>
                <c:pt idx="332">
                  <c:v>17.0</c:v>
                </c:pt>
                <c:pt idx="333">
                  <c:v>17.0</c:v>
                </c:pt>
                <c:pt idx="334">
                  <c:v>17.0</c:v>
                </c:pt>
                <c:pt idx="335">
                  <c:v>17.0</c:v>
                </c:pt>
                <c:pt idx="336">
                  <c:v>17.0</c:v>
                </c:pt>
                <c:pt idx="337">
                  <c:v>17.0</c:v>
                </c:pt>
                <c:pt idx="338">
                  <c:v>17.0</c:v>
                </c:pt>
                <c:pt idx="339">
                  <c:v>17.0</c:v>
                </c:pt>
                <c:pt idx="340">
                  <c:v>17.0</c:v>
                </c:pt>
                <c:pt idx="341">
                  <c:v>17.0</c:v>
                </c:pt>
                <c:pt idx="342">
                  <c:v>17.0</c:v>
                </c:pt>
                <c:pt idx="343">
                  <c:v>17.0</c:v>
                </c:pt>
                <c:pt idx="344">
                  <c:v>17.0</c:v>
                </c:pt>
                <c:pt idx="345">
                  <c:v>17.0</c:v>
                </c:pt>
                <c:pt idx="346">
                  <c:v>17.0</c:v>
                </c:pt>
                <c:pt idx="347">
                  <c:v>17.0</c:v>
                </c:pt>
                <c:pt idx="348">
                  <c:v>17.0</c:v>
                </c:pt>
                <c:pt idx="349">
                  <c:v>17.0</c:v>
                </c:pt>
                <c:pt idx="350">
                  <c:v>17.0</c:v>
                </c:pt>
                <c:pt idx="351">
                  <c:v>17.0</c:v>
                </c:pt>
                <c:pt idx="352">
                  <c:v>17.0</c:v>
                </c:pt>
                <c:pt idx="353">
                  <c:v>17.0</c:v>
                </c:pt>
                <c:pt idx="354">
                  <c:v>17.0</c:v>
                </c:pt>
                <c:pt idx="355">
                  <c:v>17.0</c:v>
                </c:pt>
                <c:pt idx="356">
                  <c:v>17.0</c:v>
                </c:pt>
                <c:pt idx="357">
                  <c:v>17.0</c:v>
                </c:pt>
                <c:pt idx="358">
                  <c:v>17.0</c:v>
                </c:pt>
                <c:pt idx="359">
                  <c:v>17.0</c:v>
                </c:pt>
                <c:pt idx="360">
                  <c:v>17.0</c:v>
                </c:pt>
                <c:pt idx="361">
                  <c:v>17.0</c:v>
                </c:pt>
                <c:pt idx="362">
                  <c:v>17.0</c:v>
                </c:pt>
                <c:pt idx="363">
                  <c:v>17.0</c:v>
                </c:pt>
                <c:pt idx="364">
                  <c:v>17.0</c:v>
                </c:pt>
                <c:pt idx="365">
                  <c:v>17.0</c:v>
                </c:pt>
                <c:pt idx="366">
                  <c:v>17.0</c:v>
                </c:pt>
                <c:pt idx="367">
                  <c:v>17.0</c:v>
                </c:pt>
                <c:pt idx="368">
                  <c:v>17.0</c:v>
                </c:pt>
                <c:pt idx="369">
                  <c:v>17.0</c:v>
                </c:pt>
                <c:pt idx="370">
                  <c:v>17.0</c:v>
                </c:pt>
                <c:pt idx="371">
                  <c:v>17.0</c:v>
                </c:pt>
                <c:pt idx="372">
                  <c:v>17.0</c:v>
                </c:pt>
                <c:pt idx="373">
                  <c:v>17.0</c:v>
                </c:pt>
                <c:pt idx="374">
                  <c:v>17.0</c:v>
                </c:pt>
                <c:pt idx="375">
                  <c:v>17.0</c:v>
                </c:pt>
                <c:pt idx="376">
                  <c:v>17.0</c:v>
                </c:pt>
                <c:pt idx="377">
                  <c:v>17.0</c:v>
                </c:pt>
                <c:pt idx="378">
                  <c:v>17.0</c:v>
                </c:pt>
                <c:pt idx="379">
                  <c:v>17.0</c:v>
                </c:pt>
                <c:pt idx="380">
                  <c:v>17.0</c:v>
                </c:pt>
                <c:pt idx="381">
                  <c:v>17.0</c:v>
                </c:pt>
                <c:pt idx="382">
                  <c:v>17.0</c:v>
                </c:pt>
                <c:pt idx="383">
                  <c:v>17.0</c:v>
                </c:pt>
                <c:pt idx="384">
                  <c:v>17.0</c:v>
                </c:pt>
                <c:pt idx="385">
                  <c:v>17.0</c:v>
                </c:pt>
                <c:pt idx="386">
                  <c:v>17.0</c:v>
                </c:pt>
                <c:pt idx="387">
                  <c:v>17.0</c:v>
                </c:pt>
                <c:pt idx="388">
                  <c:v>17.0</c:v>
                </c:pt>
                <c:pt idx="389">
                  <c:v>17.0</c:v>
                </c:pt>
                <c:pt idx="390">
                  <c:v>17.0</c:v>
                </c:pt>
                <c:pt idx="391">
                  <c:v>17.0</c:v>
                </c:pt>
                <c:pt idx="392">
                  <c:v>17.0</c:v>
                </c:pt>
                <c:pt idx="393">
                  <c:v>17.0</c:v>
                </c:pt>
                <c:pt idx="394">
                  <c:v>17.0</c:v>
                </c:pt>
                <c:pt idx="395">
                  <c:v>17.0</c:v>
                </c:pt>
                <c:pt idx="396">
                  <c:v>17.0</c:v>
                </c:pt>
                <c:pt idx="397">
                  <c:v>18.0</c:v>
                </c:pt>
                <c:pt idx="398">
                  <c:v>18.0</c:v>
                </c:pt>
                <c:pt idx="399">
                  <c:v>18.0</c:v>
                </c:pt>
                <c:pt idx="400">
                  <c:v>19.0</c:v>
                </c:pt>
                <c:pt idx="401">
                  <c:v>19.0</c:v>
                </c:pt>
                <c:pt idx="402">
                  <c:v>19.0</c:v>
                </c:pt>
                <c:pt idx="403">
                  <c:v>19.0</c:v>
                </c:pt>
                <c:pt idx="404">
                  <c:v>19.0</c:v>
                </c:pt>
                <c:pt idx="405">
                  <c:v>19.0</c:v>
                </c:pt>
                <c:pt idx="406">
                  <c:v>19.0</c:v>
                </c:pt>
                <c:pt idx="407">
                  <c:v>19.0</c:v>
                </c:pt>
                <c:pt idx="408">
                  <c:v>19.0</c:v>
                </c:pt>
                <c:pt idx="409">
                  <c:v>19.0</c:v>
                </c:pt>
                <c:pt idx="410">
                  <c:v>19.0</c:v>
                </c:pt>
                <c:pt idx="411">
                  <c:v>19.0</c:v>
                </c:pt>
                <c:pt idx="412">
                  <c:v>19.0</c:v>
                </c:pt>
                <c:pt idx="413">
                  <c:v>19.0</c:v>
                </c:pt>
                <c:pt idx="414">
                  <c:v>19.0</c:v>
                </c:pt>
                <c:pt idx="415">
                  <c:v>19.0</c:v>
                </c:pt>
                <c:pt idx="416">
                  <c:v>19.0</c:v>
                </c:pt>
                <c:pt idx="417">
                  <c:v>19.0</c:v>
                </c:pt>
                <c:pt idx="418">
                  <c:v>19.0</c:v>
                </c:pt>
                <c:pt idx="419">
                  <c:v>20.0</c:v>
                </c:pt>
                <c:pt idx="420">
                  <c:v>20.0</c:v>
                </c:pt>
                <c:pt idx="421">
                  <c:v>20.0</c:v>
                </c:pt>
                <c:pt idx="422">
                  <c:v>20.0</c:v>
                </c:pt>
                <c:pt idx="423">
                  <c:v>20.0</c:v>
                </c:pt>
                <c:pt idx="424">
                  <c:v>20.0</c:v>
                </c:pt>
                <c:pt idx="425">
                  <c:v>20.0</c:v>
                </c:pt>
                <c:pt idx="426">
                  <c:v>20.0</c:v>
                </c:pt>
                <c:pt idx="427">
                  <c:v>20.0</c:v>
                </c:pt>
                <c:pt idx="428">
                  <c:v>20.0</c:v>
                </c:pt>
                <c:pt idx="429">
                  <c:v>20.0</c:v>
                </c:pt>
                <c:pt idx="430">
                  <c:v>20.0</c:v>
                </c:pt>
                <c:pt idx="431">
                  <c:v>20.0</c:v>
                </c:pt>
                <c:pt idx="432">
                  <c:v>21.0</c:v>
                </c:pt>
                <c:pt idx="433">
                  <c:v>21.0</c:v>
                </c:pt>
                <c:pt idx="434">
                  <c:v>21.0</c:v>
                </c:pt>
                <c:pt idx="435">
                  <c:v>21.0</c:v>
                </c:pt>
                <c:pt idx="436">
                  <c:v>21.0</c:v>
                </c:pt>
                <c:pt idx="437">
                  <c:v>21.0</c:v>
                </c:pt>
                <c:pt idx="438">
                  <c:v>21.0</c:v>
                </c:pt>
                <c:pt idx="439">
                  <c:v>21.0</c:v>
                </c:pt>
                <c:pt idx="440">
                  <c:v>21.0</c:v>
                </c:pt>
                <c:pt idx="441">
                  <c:v>21.0</c:v>
                </c:pt>
                <c:pt idx="442">
                  <c:v>21.0</c:v>
                </c:pt>
                <c:pt idx="443">
                  <c:v>21.0</c:v>
                </c:pt>
                <c:pt idx="444">
                  <c:v>21.0</c:v>
                </c:pt>
                <c:pt idx="445">
                  <c:v>21.0</c:v>
                </c:pt>
                <c:pt idx="446">
                  <c:v>21.0</c:v>
                </c:pt>
                <c:pt idx="447">
                  <c:v>21.0</c:v>
                </c:pt>
                <c:pt idx="448">
                  <c:v>21.0</c:v>
                </c:pt>
                <c:pt idx="449">
                  <c:v>21.0</c:v>
                </c:pt>
                <c:pt idx="450">
                  <c:v>21.0</c:v>
                </c:pt>
                <c:pt idx="451">
                  <c:v>21.0</c:v>
                </c:pt>
                <c:pt idx="452">
                  <c:v>21.0</c:v>
                </c:pt>
                <c:pt idx="453">
                  <c:v>21.0</c:v>
                </c:pt>
                <c:pt idx="454">
                  <c:v>21.0</c:v>
                </c:pt>
                <c:pt idx="455">
                  <c:v>21.0</c:v>
                </c:pt>
                <c:pt idx="456">
                  <c:v>21.0</c:v>
                </c:pt>
                <c:pt idx="457">
                  <c:v>21.0</c:v>
                </c:pt>
                <c:pt idx="458">
                  <c:v>21.0</c:v>
                </c:pt>
                <c:pt idx="459">
                  <c:v>21.0</c:v>
                </c:pt>
                <c:pt idx="460">
                  <c:v>21.0</c:v>
                </c:pt>
                <c:pt idx="461">
                  <c:v>22.0</c:v>
                </c:pt>
                <c:pt idx="462">
                  <c:v>22.0</c:v>
                </c:pt>
                <c:pt idx="463">
                  <c:v>22.0</c:v>
                </c:pt>
                <c:pt idx="464">
                  <c:v>22.0</c:v>
                </c:pt>
                <c:pt idx="465">
                  <c:v>22.0</c:v>
                </c:pt>
                <c:pt idx="466">
                  <c:v>22.0</c:v>
                </c:pt>
                <c:pt idx="467">
                  <c:v>22.0</c:v>
                </c:pt>
                <c:pt idx="468">
                  <c:v>23.0</c:v>
                </c:pt>
                <c:pt idx="469">
                  <c:v>23.0</c:v>
                </c:pt>
                <c:pt idx="470">
                  <c:v>23.0</c:v>
                </c:pt>
                <c:pt idx="471">
                  <c:v>23.0</c:v>
                </c:pt>
                <c:pt idx="472">
                  <c:v>23.0</c:v>
                </c:pt>
                <c:pt idx="473">
                  <c:v>23.0</c:v>
                </c:pt>
                <c:pt idx="474">
                  <c:v>23.0</c:v>
                </c:pt>
                <c:pt idx="475">
                  <c:v>23.0</c:v>
                </c:pt>
                <c:pt idx="476">
                  <c:v>23.0</c:v>
                </c:pt>
                <c:pt idx="477">
                  <c:v>23.0</c:v>
                </c:pt>
                <c:pt idx="478">
                  <c:v>23.0</c:v>
                </c:pt>
                <c:pt idx="479">
                  <c:v>23.0</c:v>
                </c:pt>
                <c:pt idx="480">
                  <c:v>23.0</c:v>
                </c:pt>
                <c:pt idx="481">
                  <c:v>23.0</c:v>
                </c:pt>
                <c:pt idx="482">
                  <c:v>23.0</c:v>
                </c:pt>
                <c:pt idx="483">
                  <c:v>23.0</c:v>
                </c:pt>
                <c:pt idx="484">
                  <c:v>23.0</c:v>
                </c:pt>
                <c:pt idx="485">
                  <c:v>23.0</c:v>
                </c:pt>
                <c:pt idx="486">
                  <c:v>23.0</c:v>
                </c:pt>
                <c:pt idx="487">
                  <c:v>23.0</c:v>
                </c:pt>
                <c:pt idx="488">
                  <c:v>23.0</c:v>
                </c:pt>
                <c:pt idx="489">
                  <c:v>23.0</c:v>
                </c:pt>
                <c:pt idx="490">
                  <c:v>23.0</c:v>
                </c:pt>
                <c:pt idx="491">
                  <c:v>23.0</c:v>
                </c:pt>
                <c:pt idx="492">
                  <c:v>23.0</c:v>
                </c:pt>
                <c:pt idx="493">
                  <c:v>23.0</c:v>
                </c:pt>
                <c:pt idx="494">
                  <c:v>23.0</c:v>
                </c:pt>
                <c:pt idx="495">
                  <c:v>23.0</c:v>
                </c:pt>
                <c:pt idx="496">
                  <c:v>23.0</c:v>
                </c:pt>
                <c:pt idx="497">
                  <c:v>23.0</c:v>
                </c:pt>
                <c:pt idx="498">
                  <c:v>23.0</c:v>
                </c:pt>
                <c:pt idx="499">
                  <c:v>23.0</c:v>
                </c:pt>
                <c:pt idx="500">
                  <c:v>23.0</c:v>
                </c:pt>
                <c:pt idx="501">
                  <c:v>23.0</c:v>
                </c:pt>
                <c:pt idx="502">
                  <c:v>23.0</c:v>
                </c:pt>
                <c:pt idx="503">
                  <c:v>23.0</c:v>
                </c:pt>
                <c:pt idx="504">
                  <c:v>23.0</c:v>
                </c:pt>
                <c:pt idx="505">
                  <c:v>23.0</c:v>
                </c:pt>
                <c:pt idx="506">
                  <c:v>23.0</c:v>
                </c:pt>
                <c:pt idx="507">
                  <c:v>23.0</c:v>
                </c:pt>
                <c:pt idx="508">
                  <c:v>23.0</c:v>
                </c:pt>
                <c:pt idx="509">
                  <c:v>23.0</c:v>
                </c:pt>
                <c:pt idx="510">
                  <c:v>23.0</c:v>
                </c:pt>
                <c:pt idx="511">
                  <c:v>23.0</c:v>
                </c:pt>
                <c:pt idx="512">
                  <c:v>23.0</c:v>
                </c:pt>
                <c:pt idx="513">
                  <c:v>23.0</c:v>
                </c:pt>
                <c:pt idx="514">
                  <c:v>23.0</c:v>
                </c:pt>
                <c:pt idx="515">
                  <c:v>23.0</c:v>
                </c:pt>
                <c:pt idx="516">
                  <c:v>23.0</c:v>
                </c:pt>
                <c:pt idx="517">
                  <c:v>23.0</c:v>
                </c:pt>
                <c:pt idx="518">
                  <c:v>23.0</c:v>
                </c:pt>
                <c:pt idx="519">
                  <c:v>23.0</c:v>
                </c:pt>
                <c:pt idx="520">
                  <c:v>23.0</c:v>
                </c:pt>
                <c:pt idx="521">
                  <c:v>23.0</c:v>
                </c:pt>
                <c:pt idx="522">
                  <c:v>23.0</c:v>
                </c:pt>
                <c:pt idx="523">
                  <c:v>23.0</c:v>
                </c:pt>
                <c:pt idx="524">
                  <c:v>23.0</c:v>
                </c:pt>
                <c:pt idx="525">
                  <c:v>23.0</c:v>
                </c:pt>
                <c:pt idx="526">
                  <c:v>23.0</c:v>
                </c:pt>
                <c:pt idx="527">
                  <c:v>23.0</c:v>
                </c:pt>
                <c:pt idx="528">
                  <c:v>23.0</c:v>
                </c:pt>
                <c:pt idx="529">
                  <c:v>23.0</c:v>
                </c:pt>
                <c:pt idx="530">
                  <c:v>23.0</c:v>
                </c:pt>
                <c:pt idx="531">
                  <c:v>23.0</c:v>
                </c:pt>
                <c:pt idx="532">
                  <c:v>23.0</c:v>
                </c:pt>
                <c:pt idx="533">
                  <c:v>23.0</c:v>
                </c:pt>
                <c:pt idx="534">
                  <c:v>23.0</c:v>
                </c:pt>
                <c:pt idx="535">
                  <c:v>23.0</c:v>
                </c:pt>
                <c:pt idx="536">
                  <c:v>23.0</c:v>
                </c:pt>
                <c:pt idx="537">
                  <c:v>23.0</c:v>
                </c:pt>
                <c:pt idx="538">
                  <c:v>23.0</c:v>
                </c:pt>
                <c:pt idx="539">
                  <c:v>23.0</c:v>
                </c:pt>
                <c:pt idx="540">
                  <c:v>23.0</c:v>
                </c:pt>
                <c:pt idx="541">
                  <c:v>23.0</c:v>
                </c:pt>
                <c:pt idx="542">
                  <c:v>23.0</c:v>
                </c:pt>
                <c:pt idx="543">
                  <c:v>23.0</c:v>
                </c:pt>
                <c:pt idx="544">
                  <c:v>23.0</c:v>
                </c:pt>
                <c:pt idx="545">
                  <c:v>23.0</c:v>
                </c:pt>
                <c:pt idx="546">
                  <c:v>23.0</c:v>
                </c:pt>
                <c:pt idx="547">
                  <c:v>23.0</c:v>
                </c:pt>
                <c:pt idx="548">
                  <c:v>23.0</c:v>
                </c:pt>
                <c:pt idx="549">
                  <c:v>23.0</c:v>
                </c:pt>
                <c:pt idx="550">
                  <c:v>23.0</c:v>
                </c:pt>
                <c:pt idx="551">
                  <c:v>23.0</c:v>
                </c:pt>
                <c:pt idx="552">
                  <c:v>23.0</c:v>
                </c:pt>
                <c:pt idx="553">
                  <c:v>23.0</c:v>
                </c:pt>
                <c:pt idx="554">
                  <c:v>23.0</c:v>
                </c:pt>
                <c:pt idx="555">
                  <c:v>23.0</c:v>
                </c:pt>
                <c:pt idx="556">
                  <c:v>23.0</c:v>
                </c:pt>
                <c:pt idx="557">
                  <c:v>23.0</c:v>
                </c:pt>
                <c:pt idx="558">
                  <c:v>23.0</c:v>
                </c:pt>
                <c:pt idx="559">
                  <c:v>23.0</c:v>
                </c:pt>
                <c:pt idx="560">
                  <c:v>23.0</c:v>
                </c:pt>
                <c:pt idx="561">
                  <c:v>23.0</c:v>
                </c:pt>
                <c:pt idx="562">
                  <c:v>23.0</c:v>
                </c:pt>
                <c:pt idx="563">
                  <c:v>23.0</c:v>
                </c:pt>
                <c:pt idx="564">
                  <c:v>23.0</c:v>
                </c:pt>
                <c:pt idx="565">
                  <c:v>23.0</c:v>
                </c:pt>
                <c:pt idx="566">
                  <c:v>23.0</c:v>
                </c:pt>
                <c:pt idx="567">
                  <c:v>23.0</c:v>
                </c:pt>
                <c:pt idx="568">
                  <c:v>23.0</c:v>
                </c:pt>
                <c:pt idx="569">
                  <c:v>23.0</c:v>
                </c:pt>
                <c:pt idx="570">
                  <c:v>23.0</c:v>
                </c:pt>
                <c:pt idx="571">
                  <c:v>23.0</c:v>
                </c:pt>
                <c:pt idx="572">
                  <c:v>23.0</c:v>
                </c:pt>
                <c:pt idx="573">
                  <c:v>23.0</c:v>
                </c:pt>
                <c:pt idx="574">
                  <c:v>23.0</c:v>
                </c:pt>
                <c:pt idx="575">
                  <c:v>23.0</c:v>
                </c:pt>
                <c:pt idx="576">
                  <c:v>23.0</c:v>
                </c:pt>
                <c:pt idx="577">
                  <c:v>23.0</c:v>
                </c:pt>
                <c:pt idx="578">
                  <c:v>23.0</c:v>
                </c:pt>
                <c:pt idx="579">
                  <c:v>23.0</c:v>
                </c:pt>
                <c:pt idx="580">
                  <c:v>23.0</c:v>
                </c:pt>
                <c:pt idx="581">
                  <c:v>23.0</c:v>
                </c:pt>
                <c:pt idx="582">
                  <c:v>23.0</c:v>
                </c:pt>
                <c:pt idx="583">
                  <c:v>23.0</c:v>
                </c:pt>
                <c:pt idx="584">
                  <c:v>23.0</c:v>
                </c:pt>
                <c:pt idx="585">
                  <c:v>23.0</c:v>
                </c:pt>
                <c:pt idx="586">
                  <c:v>23.0</c:v>
                </c:pt>
                <c:pt idx="587">
                  <c:v>23.0</c:v>
                </c:pt>
                <c:pt idx="588">
                  <c:v>24.0</c:v>
                </c:pt>
                <c:pt idx="589">
                  <c:v>24.0</c:v>
                </c:pt>
                <c:pt idx="590">
                  <c:v>24.0</c:v>
                </c:pt>
                <c:pt idx="591">
                  <c:v>24.0</c:v>
                </c:pt>
                <c:pt idx="592">
                  <c:v>25.0</c:v>
                </c:pt>
                <c:pt idx="593">
                  <c:v>26.0</c:v>
                </c:pt>
                <c:pt idx="594">
                  <c:v>27.0</c:v>
                </c:pt>
                <c:pt idx="595">
                  <c:v>28.0</c:v>
                </c:pt>
                <c:pt idx="596">
                  <c:v>29.0</c:v>
                </c:pt>
                <c:pt idx="597">
                  <c:v>29.0</c:v>
                </c:pt>
                <c:pt idx="598">
                  <c:v>29.0</c:v>
                </c:pt>
                <c:pt idx="599">
                  <c:v>29.0</c:v>
                </c:pt>
                <c:pt idx="600">
                  <c:v>29.0</c:v>
                </c:pt>
                <c:pt idx="601">
                  <c:v>29.0</c:v>
                </c:pt>
                <c:pt idx="602">
                  <c:v>29.0</c:v>
                </c:pt>
                <c:pt idx="603">
                  <c:v>29.0</c:v>
                </c:pt>
                <c:pt idx="604">
                  <c:v>29.0</c:v>
                </c:pt>
                <c:pt idx="605">
                  <c:v>29.0</c:v>
                </c:pt>
                <c:pt idx="606">
                  <c:v>29.0</c:v>
                </c:pt>
                <c:pt idx="607">
                  <c:v>29.0</c:v>
                </c:pt>
                <c:pt idx="608">
                  <c:v>29.0</c:v>
                </c:pt>
                <c:pt idx="609">
                  <c:v>29.0</c:v>
                </c:pt>
                <c:pt idx="610">
                  <c:v>30.0</c:v>
                </c:pt>
                <c:pt idx="611">
                  <c:v>30.0</c:v>
                </c:pt>
                <c:pt idx="612">
                  <c:v>30.0</c:v>
                </c:pt>
                <c:pt idx="613">
                  <c:v>30.0</c:v>
                </c:pt>
                <c:pt idx="614">
                  <c:v>30.0</c:v>
                </c:pt>
                <c:pt idx="615">
                  <c:v>30.0</c:v>
                </c:pt>
                <c:pt idx="616">
                  <c:v>30.0</c:v>
                </c:pt>
                <c:pt idx="617">
                  <c:v>30.0</c:v>
                </c:pt>
                <c:pt idx="618">
                  <c:v>30.0</c:v>
                </c:pt>
                <c:pt idx="619">
                  <c:v>30.0</c:v>
                </c:pt>
                <c:pt idx="620">
                  <c:v>30.0</c:v>
                </c:pt>
                <c:pt idx="621">
                  <c:v>30.0</c:v>
                </c:pt>
                <c:pt idx="622">
                  <c:v>30.0</c:v>
                </c:pt>
                <c:pt idx="623">
                  <c:v>30.0</c:v>
                </c:pt>
                <c:pt idx="624">
                  <c:v>30.0</c:v>
                </c:pt>
                <c:pt idx="625">
                  <c:v>30.0</c:v>
                </c:pt>
                <c:pt idx="626">
                  <c:v>30.0</c:v>
                </c:pt>
                <c:pt idx="627">
                  <c:v>30.0</c:v>
                </c:pt>
                <c:pt idx="628">
                  <c:v>30.0</c:v>
                </c:pt>
                <c:pt idx="629">
                  <c:v>30.0</c:v>
                </c:pt>
                <c:pt idx="630">
                  <c:v>30.0</c:v>
                </c:pt>
                <c:pt idx="631">
                  <c:v>30.0</c:v>
                </c:pt>
                <c:pt idx="632">
                  <c:v>30.0</c:v>
                </c:pt>
                <c:pt idx="633">
                  <c:v>30.0</c:v>
                </c:pt>
                <c:pt idx="634">
                  <c:v>30.0</c:v>
                </c:pt>
                <c:pt idx="635">
                  <c:v>30.0</c:v>
                </c:pt>
                <c:pt idx="636">
                  <c:v>30.0</c:v>
                </c:pt>
                <c:pt idx="637">
                  <c:v>30.0</c:v>
                </c:pt>
                <c:pt idx="638">
                  <c:v>30.0</c:v>
                </c:pt>
                <c:pt idx="639">
                  <c:v>30.0</c:v>
                </c:pt>
                <c:pt idx="640">
                  <c:v>30.0</c:v>
                </c:pt>
                <c:pt idx="641">
                  <c:v>30.0</c:v>
                </c:pt>
                <c:pt idx="642">
                  <c:v>30.0</c:v>
                </c:pt>
                <c:pt idx="643">
                  <c:v>30.0</c:v>
                </c:pt>
                <c:pt idx="644">
                  <c:v>30.0</c:v>
                </c:pt>
                <c:pt idx="645">
                  <c:v>30.0</c:v>
                </c:pt>
                <c:pt idx="646">
                  <c:v>30.0</c:v>
                </c:pt>
                <c:pt idx="647">
                  <c:v>30.0</c:v>
                </c:pt>
                <c:pt idx="648">
                  <c:v>30.0</c:v>
                </c:pt>
                <c:pt idx="649">
                  <c:v>30.0</c:v>
                </c:pt>
                <c:pt idx="650">
                  <c:v>30.0</c:v>
                </c:pt>
                <c:pt idx="651">
                  <c:v>30.0</c:v>
                </c:pt>
                <c:pt idx="652">
                  <c:v>30.0</c:v>
                </c:pt>
                <c:pt idx="653">
                  <c:v>30.0</c:v>
                </c:pt>
                <c:pt idx="654">
                  <c:v>30.0</c:v>
                </c:pt>
                <c:pt idx="655">
                  <c:v>30.0</c:v>
                </c:pt>
                <c:pt idx="656">
                  <c:v>30.0</c:v>
                </c:pt>
                <c:pt idx="657">
                  <c:v>30.0</c:v>
                </c:pt>
                <c:pt idx="658">
                  <c:v>30.0</c:v>
                </c:pt>
                <c:pt idx="659">
                  <c:v>30.0</c:v>
                </c:pt>
                <c:pt idx="660">
                  <c:v>30.0</c:v>
                </c:pt>
                <c:pt idx="661">
                  <c:v>30.0</c:v>
                </c:pt>
                <c:pt idx="662">
                  <c:v>30.0</c:v>
                </c:pt>
                <c:pt idx="663">
                  <c:v>30.0</c:v>
                </c:pt>
                <c:pt idx="664">
                  <c:v>30.0</c:v>
                </c:pt>
                <c:pt idx="665">
                  <c:v>30.0</c:v>
                </c:pt>
                <c:pt idx="666">
                  <c:v>30.0</c:v>
                </c:pt>
                <c:pt idx="667">
                  <c:v>30.0</c:v>
                </c:pt>
                <c:pt idx="668">
                  <c:v>30.0</c:v>
                </c:pt>
                <c:pt idx="669">
                  <c:v>30.0</c:v>
                </c:pt>
                <c:pt idx="670">
                  <c:v>30.0</c:v>
                </c:pt>
                <c:pt idx="671">
                  <c:v>30.0</c:v>
                </c:pt>
                <c:pt idx="672">
                  <c:v>30.0</c:v>
                </c:pt>
                <c:pt idx="673">
                  <c:v>30.0</c:v>
                </c:pt>
                <c:pt idx="674">
                  <c:v>30.0</c:v>
                </c:pt>
                <c:pt idx="675">
                  <c:v>30.0</c:v>
                </c:pt>
                <c:pt idx="676">
                  <c:v>30.0</c:v>
                </c:pt>
                <c:pt idx="677">
                  <c:v>30.0</c:v>
                </c:pt>
                <c:pt idx="678">
                  <c:v>30.0</c:v>
                </c:pt>
                <c:pt idx="679">
                  <c:v>30.0</c:v>
                </c:pt>
                <c:pt idx="680">
                  <c:v>30.0</c:v>
                </c:pt>
                <c:pt idx="681">
                  <c:v>30.0</c:v>
                </c:pt>
                <c:pt idx="682">
                  <c:v>30.0</c:v>
                </c:pt>
                <c:pt idx="683">
                  <c:v>30.0</c:v>
                </c:pt>
                <c:pt idx="684">
                  <c:v>30.0</c:v>
                </c:pt>
                <c:pt idx="685">
                  <c:v>30.0</c:v>
                </c:pt>
                <c:pt idx="686">
                  <c:v>31.0</c:v>
                </c:pt>
                <c:pt idx="687">
                  <c:v>31.0</c:v>
                </c:pt>
                <c:pt idx="688">
                  <c:v>31.0</c:v>
                </c:pt>
                <c:pt idx="689">
                  <c:v>31.0</c:v>
                </c:pt>
                <c:pt idx="690">
                  <c:v>31.0</c:v>
                </c:pt>
                <c:pt idx="691">
                  <c:v>31.0</c:v>
                </c:pt>
                <c:pt idx="692">
                  <c:v>31.0</c:v>
                </c:pt>
                <c:pt idx="693">
                  <c:v>31.0</c:v>
                </c:pt>
                <c:pt idx="694">
                  <c:v>31.0</c:v>
                </c:pt>
                <c:pt idx="695">
                  <c:v>31.0</c:v>
                </c:pt>
                <c:pt idx="696">
                  <c:v>31.0</c:v>
                </c:pt>
                <c:pt idx="697">
                  <c:v>31.0</c:v>
                </c:pt>
                <c:pt idx="698">
                  <c:v>31.0</c:v>
                </c:pt>
                <c:pt idx="699">
                  <c:v>31.0</c:v>
                </c:pt>
                <c:pt idx="700">
                  <c:v>31.0</c:v>
                </c:pt>
                <c:pt idx="701">
                  <c:v>31.0</c:v>
                </c:pt>
                <c:pt idx="702">
                  <c:v>31.0</c:v>
                </c:pt>
                <c:pt idx="703">
                  <c:v>31.0</c:v>
                </c:pt>
                <c:pt idx="704">
                  <c:v>31.0</c:v>
                </c:pt>
                <c:pt idx="705">
                  <c:v>31.0</c:v>
                </c:pt>
                <c:pt idx="706">
                  <c:v>31.0</c:v>
                </c:pt>
                <c:pt idx="707">
                  <c:v>31.0</c:v>
                </c:pt>
                <c:pt idx="708">
                  <c:v>31.0</c:v>
                </c:pt>
                <c:pt idx="709">
                  <c:v>31.0</c:v>
                </c:pt>
                <c:pt idx="710">
                  <c:v>31.0</c:v>
                </c:pt>
                <c:pt idx="711">
                  <c:v>31.0</c:v>
                </c:pt>
                <c:pt idx="712">
                  <c:v>31.0</c:v>
                </c:pt>
                <c:pt idx="713">
                  <c:v>31.0</c:v>
                </c:pt>
                <c:pt idx="714">
                  <c:v>31.0</c:v>
                </c:pt>
                <c:pt idx="715">
                  <c:v>31.0</c:v>
                </c:pt>
                <c:pt idx="716">
                  <c:v>31.0</c:v>
                </c:pt>
                <c:pt idx="717">
                  <c:v>31.0</c:v>
                </c:pt>
                <c:pt idx="718">
                  <c:v>31.0</c:v>
                </c:pt>
                <c:pt idx="719">
                  <c:v>31.0</c:v>
                </c:pt>
                <c:pt idx="720">
                  <c:v>31.0</c:v>
                </c:pt>
                <c:pt idx="721">
                  <c:v>31.0</c:v>
                </c:pt>
                <c:pt idx="722">
                  <c:v>31.0</c:v>
                </c:pt>
                <c:pt idx="723">
                  <c:v>31.0</c:v>
                </c:pt>
                <c:pt idx="724">
                  <c:v>32.0</c:v>
                </c:pt>
                <c:pt idx="725">
                  <c:v>32.0</c:v>
                </c:pt>
                <c:pt idx="726">
                  <c:v>32.0</c:v>
                </c:pt>
                <c:pt idx="727">
                  <c:v>32.0</c:v>
                </c:pt>
                <c:pt idx="728">
                  <c:v>32.0</c:v>
                </c:pt>
                <c:pt idx="729">
                  <c:v>32.0</c:v>
                </c:pt>
                <c:pt idx="730">
                  <c:v>32.0</c:v>
                </c:pt>
                <c:pt idx="731">
                  <c:v>32.0</c:v>
                </c:pt>
                <c:pt idx="732">
                  <c:v>32.0</c:v>
                </c:pt>
                <c:pt idx="733">
                  <c:v>32.0</c:v>
                </c:pt>
                <c:pt idx="734">
                  <c:v>32.0</c:v>
                </c:pt>
                <c:pt idx="735">
                  <c:v>32.0</c:v>
                </c:pt>
                <c:pt idx="736">
                  <c:v>32.0</c:v>
                </c:pt>
                <c:pt idx="737">
                  <c:v>32.0</c:v>
                </c:pt>
                <c:pt idx="738">
                  <c:v>32.0</c:v>
                </c:pt>
                <c:pt idx="739">
                  <c:v>32.0</c:v>
                </c:pt>
                <c:pt idx="740">
                  <c:v>32.0</c:v>
                </c:pt>
                <c:pt idx="741">
                  <c:v>32.0</c:v>
                </c:pt>
                <c:pt idx="742">
                  <c:v>32.0</c:v>
                </c:pt>
                <c:pt idx="743">
                  <c:v>32.0</c:v>
                </c:pt>
                <c:pt idx="744">
                  <c:v>32.0</c:v>
                </c:pt>
                <c:pt idx="745">
                  <c:v>32.0</c:v>
                </c:pt>
                <c:pt idx="746">
                  <c:v>32.0</c:v>
                </c:pt>
                <c:pt idx="747">
                  <c:v>32.0</c:v>
                </c:pt>
                <c:pt idx="748">
                  <c:v>32.0</c:v>
                </c:pt>
                <c:pt idx="749">
                  <c:v>32.0</c:v>
                </c:pt>
                <c:pt idx="750">
                  <c:v>32.0</c:v>
                </c:pt>
                <c:pt idx="751">
                  <c:v>32.0</c:v>
                </c:pt>
                <c:pt idx="752">
                  <c:v>32.0</c:v>
                </c:pt>
                <c:pt idx="753">
                  <c:v>32.0</c:v>
                </c:pt>
                <c:pt idx="754">
                  <c:v>32.0</c:v>
                </c:pt>
                <c:pt idx="755">
                  <c:v>32.0</c:v>
                </c:pt>
                <c:pt idx="756">
                  <c:v>32.0</c:v>
                </c:pt>
                <c:pt idx="757">
                  <c:v>32.0</c:v>
                </c:pt>
                <c:pt idx="758">
                  <c:v>32.0</c:v>
                </c:pt>
                <c:pt idx="759">
                  <c:v>32.0</c:v>
                </c:pt>
                <c:pt idx="760">
                  <c:v>32.0</c:v>
                </c:pt>
                <c:pt idx="761">
                  <c:v>32.0</c:v>
                </c:pt>
                <c:pt idx="762">
                  <c:v>32.0</c:v>
                </c:pt>
                <c:pt idx="763">
                  <c:v>32.0</c:v>
                </c:pt>
                <c:pt idx="764">
                  <c:v>32.0</c:v>
                </c:pt>
                <c:pt idx="765">
                  <c:v>32.0</c:v>
                </c:pt>
                <c:pt idx="766">
                  <c:v>32.0</c:v>
                </c:pt>
                <c:pt idx="767">
                  <c:v>32.0</c:v>
                </c:pt>
                <c:pt idx="768">
                  <c:v>32.0</c:v>
                </c:pt>
                <c:pt idx="769">
                  <c:v>32.0</c:v>
                </c:pt>
                <c:pt idx="770">
                  <c:v>32.0</c:v>
                </c:pt>
                <c:pt idx="771">
                  <c:v>32.0</c:v>
                </c:pt>
                <c:pt idx="772">
                  <c:v>32.0</c:v>
                </c:pt>
                <c:pt idx="773">
                  <c:v>32.0</c:v>
                </c:pt>
                <c:pt idx="774">
                  <c:v>33.0</c:v>
                </c:pt>
                <c:pt idx="775">
                  <c:v>33.0</c:v>
                </c:pt>
                <c:pt idx="776">
                  <c:v>33.0</c:v>
                </c:pt>
                <c:pt idx="777">
                  <c:v>33.0</c:v>
                </c:pt>
                <c:pt idx="778">
                  <c:v>33.0</c:v>
                </c:pt>
                <c:pt idx="779">
                  <c:v>33.0</c:v>
                </c:pt>
                <c:pt idx="780">
                  <c:v>33.0</c:v>
                </c:pt>
                <c:pt idx="781">
                  <c:v>33.0</c:v>
                </c:pt>
                <c:pt idx="782">
                  <c:v>33.0</c:v>
                </c:pt>
                <c:pt idx="783">
                  <c:v>33.0</c:v>
                </c:pt>
                <c:pt idx="784">
                  <c:v>33.0</c:v>
                </c:pt>
                <c:pt idx="785">
                  <c:v>33.0</c:v>
                </c:pt>
                <c:pt idx="786">
                  <c:v>33.0</c:v>
                </c:pt>
                <c:pt idx="787">
                  <c:v>33.0</c:v>
                </c:pt>
                <c:pt idx="788">
                  <c:v>33.0</c:v>
                </c:pt>
                <c:pt idx="789">
                  <c:v>33.0</c:v>
                </c:pt>
                <c:pt idx="790">
                  <c:v>33.0</c:v>
                </c:pt>
                <c:pt idx="791">
                  <c:v>33.0</c:v>
                </c:pt>
                <c:pt idx="792">
                  <c:v>33.0</c:v>
                </c:pt>
                <c:pt idx="793">
                  <c:v>33.0</c:v>
                </c:pt>
                <c:pt idx="794">
                  <c:v>33.0</c:v>
                </c:pt>
                <c:pt idx="795">
                  <c:v>33.0</c:v>
                </c:pt>
                <c:pt idx="796">
                  <c:v>33.0</c:v>
                </c:pt>
                <c:pt idx="797">
                  <c:v>33.0</c:v>
                </c:pt>
                <c:pt idx="798">
                  <c:v>33.0</c:v>
                </c:pt>
                <c:pt idx="799">
                  <c:v>33.0</c:v>
                </c:pt>
                <c:pt idx="800">
                  <c:v>33.0</c:v>
                </c:pt>
                <c:pt idx="801">
                  <c:v>33.0</c:v>
                </c:pt>
                <c:pt idx="802">
                  <c:v>34.0</c:v>
                </c:pt>
                <c:pt idx="803">
                  <c:v>34.0</c:v>
                </c:pt>
                <c:pt idx="804">
                  <c:v>34.0</c:v>
                </c:pt>
                <c:pt idx="805">
                  <c:v>34.0</c:v>
                </c:pt>
                <c:pt idx="806">
                  <c:v>34.0</c:v>
                </c:pt>
                <c:pt idx="807">
                  <c:v>34.0</c:v>
                </c:pt>
                <c:pt idx="808">
                  <c:v>34.0</c:v>
                </c:pt>
                <c:pt idx="809">
                  <c:v>34.0</c:v>
                </c:pt>
                <c:pt idx="810">
                  <c:v>34.0</c:v>
                </c:pt>
                <c:pt idx="811">
                  <c:v>35.0</c:v>
                </c:pt>
                <c:pt idx="812">
                  <c:v>35.0</c:v>
                </c:pt>
                <c:pt idx="813">
                  <c:v>35.0</c:v>
                </c:pt>
                <c:pt idx="814">
                  <c:v>35.0</c:v>
                </c:pt>
                <c:pt idx="815">
                  <c:v>35.0</c:v>
                </c:pt>
                <c:pt idx="816">
                  <c:v>35.0</c:v>
                </c:pt>
                <c:pt idx="817">
                  <c:v>35.0</c:v>
                </c:pt>
                <c:pt idx="818">
                  <c:v>35.0</c:v>
                </c:pt>
                <c:pt idx="819">
                  <c:v>35.0</c:v>
                </c:pt>
                <c:pt idx="820">
                  <c:v>35.0</c:v>
                </c:pt>
                <c:pt idx="821">
                  <c:v>35.0</c:v>
                </c:pt>
                <c:pt idx="822">
                  <c:v>35.0</c:v>
                </c:pt>
                <c:pt idx="823">
                  <c:v>35.0</c:v>
                </c:pt>
                <c:pt idx="824">
                  <c:v>35.0</c:v>
                </c:pt>
                <c:pt idx="825">
                  <c:v>35.0</c:v>
                </c:pt>
                <c:pt idx="826">
                  <c:v>36.0</c:v>
                </c:pt>
                <c:pt idx="827">
                  <c:v>36.0</c:v>
                </c:pt>
                <c:pt idx="828">
                  <c:v>36.0</c:v>
                </c:pt>
                <c:pt idx="829">
                  <c:v>36.0</c:v>
                </c:pt>
                <c:pt idx="830">
                  <c:v>36.0</c:v>
                </c:pt>
                <c:pt idx="831">
                  <c:v>36.0</c:v>
                </c:pt>
                <c:pt idx="832">
                  <c:v>36.0</c:v>
                </c:pt>
                <c:pt idx="833">
                  <c:v>36.0</c:v>
                </c:pt>
                <c:pt idx="834">
                  <c:v>36.0</c:v>
                </c:pt>
                <c:pt idx="835">
                  <c:v>36.0</c:v>
                </c:pt>
                <c:pt idx="836">
                  <c:v>36.0</c:v>
                </c:pt>
                <c:pt idx="837">
                  <c:v>36.0</c:v>
                </c:pt>
                <c:pt idx="838">
                  <c:v>36.0</c:v>
                </c:pt>
                <c:pt idx="839">
                  <c:v>36.0</c:v>
                </c:pt>
                <c:pt idx="840">
                  <c:v>36.0</c:v>
                </c:pt>
                <c:pt idx="841">
                  <c:v>36.0</c:v>
                </c:pt>
                <c:pt idx="842">
                  <c:v>36.0</c:v>
                </c:pt>
                <c:pt idx="843">
                  <c:v>36.0</c:v>
                </c:pt>
                <c:pt idx="844">
                  <c:v>36.0</c:v>
                </c:pt>
                <c:pt idx="845">
                  <c:v>36.0</c:v>
                </c:pt>
                <c:pt idx="846">
                  <c:v>36.0</c:v>
                </c:pt>
                <c:pt idx="847">
                  <c:v>36.0</c:v>
                </c:pt>
                <c:pt idx="848">
                  <c:v>36.0</c:v>
                </c:pt>
                <c:pt idx="849">
                  <c:v>36.0</c:v>
                </c:pt>
                <c:pt idx="850">
                  <c:v>36.0</c:v>
                </c:pt>
                <c:pt idx="851">
                  <c:v>36.0</c:v>
                </c:pt>
                <c:pt idx="852">
                  <c:v>36.0</c:v>
                </c:pt>
                <c:pt idx="853">
                  <c:v>36.0</c:v>
                </c:pt>
                <c:pt idx="854">
                  <c:v>36.0</c:v>
                </c:pt>
                <c:pt idx="855">
                  <c:v>36.0</c:v>
                </c:pt>
                <c:pt idx="856">
                  <c:v>36.0</c:v>
                </c:pt>
                <c:pt idx="857">
                  <c:v>36.0</c:v>
                </c:pt>
                <c:pt idx="858">
                  <c:v>36.0</c:v>
                </c:pt>
                <c:pt idx="859">
                  <c:v>36.0</c:v>
                </c:pt>
                <c:pt idx="860">
                  <c:v>36.0</c:v>
                </c:pt>
                <c:pt idx="861">
                  <c:v>36.0</c:v>
                </c:pt>
                <c:pt idx="862">
                  <c:v>36.0</c:v>
                </c:pt>
                <c:pt idx="863">
                  <c:v>36.0</c:v>
                </c:pt>
                <c:pt idx="864">
                  <c:v>36.0</c:v>
                </c:pt>
                <c:pt idx="865">
                  <c:v>36.0</c:v>
                </c:pt>
                <c:pt idx="866">
                  <c:v>36.0</c:v>
                </c:pt>
                <c:pt idx="867">
                  <c:v>36.0</c:v>
                </c:pt>
                <c:pt idx="868">
                  <c:v>36.0</c:v>
                </c:pt>
                <c:pt idx="869">
                  <c:v>36.0</c:v>
                </c:pt>
                <c:pt idx="870">
                  <c:v>36.0</c:v>
                </c:pt>
                <c:pt idx="871">
                  <c:v>36.0</c:v>
                </c:pt>
                <c:pt idx="872">
                  <c:v>36.0</c:v>
                </c:pt>
                <c:pt idx="873">
                  <c:v>36.0</c:v>
                </c:pt>
                <c:pt idx="874">
                  <c:v>36.0</c:v>
                </c:pt>
                <c:pt idx="875">
                  <c:v>36.0</c:v>
                </c:pt>
                <c:pt idx="876">
                  <c:v>36.0</c:v>
                </c:pt>
                <c:pt idx="877">
                  <c:v>36.0</c:v>
                </c:pt>
                <c:pt idx="878">
                  <c:v>36.0</c:v>
                </c:pt>
                <c:pt idx="879">
                  <c:v>36.0</c:v>
                </c:pt>
                <c:pt idx="880">
                  <c:v>36.0</c:v>
                </c:pt>
                <c:pt idx="881">
                  <c:v>36.0</c:v>
                </c:pt>
                <c:pt idx="882">
                  <c:v>36.0</c:v>
                </c:pt>
                <c:pt idx="883">
                  <c:v>37.0</c:v>
                </c:pt>
                <c:pt idx="884">
                  <c:v>37.0</c:v>
                </c:pt>
                <c:pt idx="885">
                  <c:v>37.0</c:v>
                </c:pt>
                <c:pt idx="886">
                  <c:v>37.0</c:v>
                </c:pt>
                <c:pt idx="887">
                  <c:v>37.0</c:v>
                </c:pt>
                <c:pt idx="888">
                  <c:v>37.0</c:v>
                </c:pt>
                <c:pt idx="889">
                  <c:v>37.0</c:v>
                </c:pt>
                <c:pt idx="890">
                  <c:v>37.0</c:v>
                </c:pt>
                <c:pt idx="891">
                  <c:v>37.0</c:v>
                </c:pt>
                <c:pt idx="892">
                  <c:v>37.0</c:v>
                </c:pt>
                <c:pt idx="893">
                  <c:v>37.0</c:v>
                </c:pt>
                <c:pt idx="894">
                  <c:v>37.0</c:v>
                </c:pt>
                <c:pt idx="895">
                  <c:v>37.0</c:v>
                </c:pt>
                <c:pt idx="896">
                  <c:v>37.0</c:v>
                </c:pt>
                <c:pt idx="897">
                  <c:v>37.0</c:v>
                </c:pt>
                <c:pt idx="898">
                  <c:v>37.0</c:v>
                </c:pt>
                <c:pt idx="899">
                  <c:v>37.0</c:v>
                </c:pt>
                <c:pt idx="900">
                  <c:v>37.0</c:v>
                </c:pt>
                <c:pt idx="901">
                  <c:v>37.0</c:v>
                </c:pt>
                <c:pt idx="902">
                  <c:v>37.0</c:v>
                </c:pt>
                <c:pt idx="903">
                  <c:v>37.0</c:v>
                </c:pt>
                <c:pt idx="904">
                  <c:v>37.0</c:v>
                </c:pt>
                <c:pt idx="905">
                  <c:v>37.0</c:v>
                </c:pt>
                <c:pt idx="906">
                  <c:v>37.0</c:v>
                </c:pt>
                <c:pt idx="907">
                  <c:v>37.0</c:v>
                </c:pt>
                <c:pt idx="908">
                  <c:v>37.0</c:v>
                </c:pt>
                <c:pt idx="909">
                  <c:v>37.0</c:v>
                </c:pt>
                <c:pt idx="910">
                  <c:v>37.0</c:v>
                </c:pt>
                <c:pt idx="911">
                  <c:v>37.0</c:v>
                </c:pt>
                <c:pt idx="912">
                  <c:v>37.0</c:v>
                </c:pt>
                <c:pt idx="913">
                  <c:v>37.0</c:v>
                </c:pt>
                <c:pt idx="914">
                  <c:v>37.0</c:v>
                </c:pt>
                <c:pt idx="915">
                  <c:v>37.0</c:v>
                </c:pt>
                <c:pt idx="916">
                  <c:v>37.0</c:v>
                </c:pt>
                <c:pt idx="917">
                  <c:v>37.0</c:v>
                </c:pt>
                <c:pt idx="918">
                  <c:v>37.0</c:v>
                </c:pt>
                <c:pt idx="919">
                  <c:v>37.0</c:v>
                </c:pt>
                <c:pt idx="920">
                  <c:v>37.0</c:v>
                </c:pt>
                <c:pt idx="921">
                  <c:v>37.0</c:v>
                </c:pt>
                <c:pt idx="922">
                  <c:v>37.0</c:v>
                </c:pt>
                <c:pt idx="923">
                  <c:v>37.0</c:v>
                </c:pt>
                <c:pt idx="924">
                  <c:v>37.0</c:v>
                </c:pt>
                <c:pt idx="925">
                  <c:v>37.0</c:v>
                </c:pt>
                <c:pt idx="926">
                  <c:v>37.0</c:v>
                </c:pt>
                <c:pt idx="927">
                  <c:v>37.0</c:v>
                </c:pt>
                <c:pt idx="928">
                  <c:v>37.0</c:v>
                </c:pt>
                <c:pt idx="929">
                  <c:v>37.0</c:v>
                </c:pt>
                <c:pt idx="930">
                  <c:v>37.0</c:v>
                </c:pt>
                <c:pt idx="931">
                  <c:v>37.0</c:v>
                </c:pt>
                <c:pt idx="932">
                  <c:v>37.0</c:v>
                </c:pt>
                <c:pt idx="933">
                  <c:v>37.0</c:v>
                </c:pt>
                <c:pt idx="934">
                  <c:v>37.0</c:v>
                </c:pt>
                <c:pt idx="935">
                  <c:v>37.0</c:v>
                </c:pt>
                <c:pt idx="936">
                  <c:v>37.0</c:v>
                </c:pt>
                <c:pt idx="937">
                  <c:v>37.0</c:v>
                </c:pt>
                <c:pt idx="938">
                  <c:v>37.0</c:v>
                </c:pt>
                <c:pt idx="939">
                  <c:v>37.0</c:v>
                </c:pt>
                <c:pt idx="940">
                  <c:v>37.0</c:v>
                </c:pt>
                <c:pt idx="941">
                  <c:v>37.0</c:v>
                </c:pt>
                <c:pt idx="942">
                  <c:v>37.0</c:v>
                </c:pt>
                <c:pt idx="943">
                  <c:v>37.0</c:v>
                </c:pt>
                <c:pt idx="944">
                  <c:v>37.0</c:v>
                </c:pt>
                <c:pt idx="945">
                  <c:v>37.0</c:v>
                </c:pt>
                <c:pt idx="946">
                  <c:v>37.0</c:v>
                </c:pt>
                <c:pt idx="947">
                  <c:v>37.0</c:v>
                </c:pt>
                <c:pt idx="948">
                  <c:v>37.0</c:v>
                </c:pt>
                <c:pt idx="949">
                  <c:v>37.0</c:v>
                </c:pt>
                <c:pt idx="950">
                  <c:v>37.0</c:v>
                </c:pt>
                <c:pt idx="951">
                  <c:v>37.0</c:v>
                </c:pt>
                <c:pt idx="952">
                  <c:v>37.0</c:v>
                </c:pt>
                <c:pt idx="953">
                  <c:v>37.0</c:v>
                </c:pt>
                <c:pt idx="954">
                  <c:v>37.0</c:v>
                </c:pt>
                <c:pt idx="955">
                  <c:v>37.0</c:v>
                </c:pt>
                <c:pt idx="956">
                  <c:v>37.0</c:v>
                </c:pt>
                <c:pt idx="957">
                  <c:v>37.0</c:v>
                </c:pt>
                <c:pt idx="958">
                  <c:v>37.0</c:v>
                </c:pt>
                <c:pt idx="959">
                  <c:v>37.0</c:v>
                </c:pt>
                <c:pt idx="960">
                  <c:v>37.0</c:v>
                </c:pt>
                <c:pt idx="961">
                  <c:v>37.0</c:v>
                </c:pt>
                <c:pt idx="962">
                  <c:v>37.0</c:v>
                </c:pt>
                <c:pt idx="963">
                  <c:v>37.0</c:v>
                </c:pt>
                <c:pt idx="964">
                  <c:v>37.0</c:v>
                </c:pt>
                <c:pt idx="965">
                  <c:v>37.0</c:v>
                </c:pt>
                <c:pt idx="966">
                  <c:v>37.0</c:v>
                </c:pt>
                <c:pt idx="967">
                  <c:v>37.0</c:v>
                </c:pt>
                <c:pt idx="968">
                  <c:v>37.0</c:v>
                </c:pt>
                <c:pt idx="969">
                  <c:v>37.0</c:v>
                </c:pt>
                <c:pt idx="970">
                  <c:v>37.0</c:v>
                </c:pt>
                <c:pt idx="971">
                  <c:v>37.0</c:v>
                </c:pt>
                <c:pt idx="972">
                  <c:v>37.0</c:v>
                </c:pt>
                <c:pt idx="973">
                  <c:v>38.0</c:v>
                </c:pt>
                <c:pt idx="974">
                  <c:v>38.0</c:v>
                </c:pt>
                <c:pt idx="975">
                  <c:v>38.0</c:v>
                </c:pt>
                <c:pt idx="976">
                  <c:v>38.0</c:v>
                </c:pt>
                <c:pt idx="977">
                  <c:v>38.0</c:v>
                </c:pt>
                <c:pt idx="978">
                  <c:v>38.0</c:v>
                </c:pt>
                <c:pt idx="979">
                  <c:v>38.0</c:v>
                </c:pt>
                <c:pt idx="980">
                  <c:v>38.0</c:v>
                </c:pt>
                <c:pt idx="981">
                  <c:v>38.0</c:v>
                </c:pt>
                <c:pt idx="982">
                  <c:v>38.0</c:v>
                </c:pt>
                <c:pt idx="983">
                  <c:v>38.0</c:v>
                </c:pt>
                <c:pt idx="984">
                  <c:v>38.0</c:v>
                </c:pt>
                <c:pt idx="985">
                  <c:v>38.0</c:v>
                </c:pt>
                <c:pt idx="986">
                  <c:v>38.0</c:v>
                </c:pt>
                <c:pt idx="987">
                  <c:v>38.0</c:v>
                </c:pt>
                <c:pt idx="988">
                  <c:v>38.0</c:v>
                </c:pt>
                <c:pt idx="989">
                  <c:v>38.0</c:v>
                </c:pt>
                <c:pt idx="990">
                  <c:v>38.0</c:v>
                </c:pt>
                <c:pt idx="991">
                  <c:v>38.0</c:v>
                </c:pt>
                <c:pt idx="992">
                  <c:v>38.0</c:v>
                </c:pt>
                <c:pt idx="993">
                  <c:v>38.0</c:v>
                </c:pt>
                <c:pt idx="994">
                  <c:v>38.0</c:v>
                </c:pt>
                <c:pt idx="995">
                  <c:v>38.0</c:v>
                </c:pt>
                <c:pt idx="996">
                  <c:v>38.0</c:v>
                </c:pt>
                <c:pt idx="997">
                  <c:v>38.0</c:v>
                </c:pt>
                <c:pt idx="998">
                  <c:v>38.0</c:v>
                </c:pt>
                <c:pt idx="999">
                  <c:v>38.0</c:v>
                </c:pt>
                <c:pt idx="1000">
                  <c:v>38.0</c:v>
                </c:pt>
                <c:pt idx="1001">
                  <c:v>38.0</c:v>
                </c:pt>
                <c:pt idx="1002">
                  <c:v>38.0</c:v>
                </c:pt>
                <c:pt idx="1003">
                  <c:v>38.0</c:v>
                </c:pt>
                <c:pt idx="1004">
                  <c:v>38.0</c:v>
                </c:pt>
                <c:pt idx="1005">
                  <c:v>38.0</c:v>
                </c:pt>
                <c:pt idx="1006">
                  <c:v>38.0</c:v>
                </c:pt>
                <c:pt idx="1007">
                  <c:v>38.0</c:v>
                </c:pt>
                <c:pt idx="1008">
                  <c:v>38.0</c:v>
                </c:pt>
                <c:pt idx="1009">
                  <c:v>38.0</c:v>
                </c:pt>
                <c:pt idx="1010">
                  <c:v>38.0</c:v>
                </c:pt>
                <c:pt idx="1011">
                  <c:v>38.0</c:v>
                </c:pt>
                <c:pt idx="1012">
                  <c:v>38.0</c:v>
                </c:pt>
                <c:pt idx="1013">
                  <c:v>38.0</c:v>
                </c:pt>
                <c:pt idx="1014">
                  <c:v>38.0</c:v>
                </c:pt>
                <c:pt idx="1015">
                  <c:v>38.0</c:v>
                </c:pt>
                <c:pt idx="1016">
                  <c:v>38.0</c:v>
                </c:pt>
                <c:pt idx="1017">
                  <c:v>38.0</c:v>
                </c:pt>
                <c:pt idx="1018">
                  <c:v>38.0</c:v>
                </c:pt>
                <c:pt idx="1019">
                  <c:v>38.0</c:v>
                </c:pt>
                <c:pt idx="1020">
                  <c:v>38.0</c:v>
                </c:pt>
                <c:pt idx="1021">
                  <c:v>38.0</c:v>
                </c:pt>
                <c:pt idx="1022">
                  <c:v>38.0</c:v>
                </c:pt>
                <c:pt idx="1023">
                  <c:v>38.0</c:v>
                </c:pt>
                <c:pt idx="1024">
                  <c:v>38.0</c:v>
                </c:pt>
                <c:pt idx="1025">
                  <c:v>38.0</c:v>
                </c:pt>
                <c:pt idx="1026">
                  <c:v>38.0</c:v>
                </c:pt>
                <c:pt idx="1027">
                  <c:v>38.0</c:v>
                </c:pt>
                <c:pt idx="1028">
                  <c:v>38.0</c:v>
                </c:pt>
                <c:pt idx="1029">
                  <c:v>38.0</c:v>
                </c:pt>
                <c:pt idx="1030">
                  <c:v>38.0</c:v>
                </c:pt>
                <c:pt idx="1031">
                  <c:v>38.0</c:v>
                </c:pt>
                <c:pt idx="1032">
                  <c:v>38.0</c:v>
                </c:pt>
                <c:pt idx="1033">
                  <c:v>38.0</c:v>
                </c:pt>
                <c:pt idx="1034">
                  <c:v>38.0</c:v>
                </c:pt>
                <c:pt idx="1035">
                  <c:v>38.0</c:v>
                </c:pt>
                <c:pt idx="1036">
                  <c:v>38.0</c:v>
                </c:pt>
                <c:pt idx="1037">
                  <c:v>38.0</c:v>
                </c:pt>
                <c:pt idx="1038">
                  <c:v>38.0</c:v>
                </c:pt>
                <c:pt idx="1039">
                  <c:v>38.0</c:v>
                </c:pt>
                <c:pt idx="1040">
                  <c:v>38.0</c:v>
                </c:pt>
                <c:pt idx="1041">
                  <c:v>38.0</c:v>
                </c:pt>
                <c:pt idx="1042">
                  <c:v>38.0</c:v>
                </c:pt>
                <c:pt idx="1043">
                  <c:v>38.0</c:v>
                </c:pt>
                <c:pt idx="1044">
                  <c:v>38.0</c:v>
                </c:pt>
                <c:pt idx="1045">
                  <c:v>38.0</c:v>
                </c:pt>
                <c:pt idx="1046">
                  <c:v>38.0</c:v>
                </c:pt>
                <c:pt idx="1047">
                  <c:v>38.0</c:v>
                </c:pt>
                <c:pt idx="1048">
                  <c:v>38.0</c:v>
                </c:pt>
                <c:pt idx="1049">
                  <c:v>38.0</c:v>
                </c:pt>
                <c:pt idx="1050">
                  <c:v>38.0</c:v>
                </c:pt>
                <c:pt idx="1051">
                  <c:v>38.0</c:v>
                </c:pt>
                <c:pt idx="1052">
                  <c:v>38.0</c:v>
                </c:pt>
                <c:pt idx="1053">
                  <c:v>38.0</c:v>
                </c:pt>
                <c:pt idx="1054">
                  <c:v>38.0</c:v>
                </c:pt>
                <c:pt idx="1055">
                  <c:v>38.0</c:v>
                </c:pt>
                <c:pt idx="1056">
                  <c:v>38.0</c:v>
                </c:pt>
                <c:pt idx="1057">
                  <c:v>38.0</c:v>
                </c:pt>
                <c:pt idx="1058">
                  <c:v>38.0</c:v>
                </c:pt>
                <c:pt idx="1059">
                  <c:v>38.0</c:v>
                </c:pt>
                <c:pt idx="1060">
                  <c:v>38.0</c:v>
                </c:pt>
                <c:pt idx="1061">
                  <c:v>38.0</c:v>
                </c:pt>
                <c:pt idx="1062">
                  <c:v>38.0</c:v>
                </c:pt>
                <c:pt idx="1063">
                  <c:v>38.0</c:v>
                </c:pt>
                <c:pt idx="1064">
                  <c:v>38.0</c:v>
                </c:pt>
                <c:pt idx="1065">
                  <c:v>38.0</c:v>
                </c:pt>
                <c:pt idx="1066">
                  <c:v>38.0</c:v>
                </c:pt>
                <c:pt idx="1067">
                  <c:v>38.0</c:v>
                </c:pt>
                <c:pt idx="1068">
                  <c:v>38.0</c:v>
                </c:pt>
                <c:pt idx="1069">
                  <c:v>38.0</c:v>
                </c:pt>
                <c:pt idx="1070">
                  <c:v>38.0</c:v>
                </c:pt>
                <c:pt idx="1071">
                  <c:v>38.0</c:v>
                </c:pt>
                <c:pt idx="1072">
                  <c:v>38.0</c:v>
                </c:pt>
                <c:pt idx="1073">
                  <c:v>38.0</c:v>
                </c:pt>
                <c:pt idx="1074">
                  <c:v>38.0</c:v>
                </c:pt>
                <c:pt idx="1075">
                  <c:v>38.0</c:v>
                </c:pt>
                <c:pt idx="1076">
                  <c:v>38.0</c:v>
                </c:pt>
                <c:pt idx="1077">
                  <c:v>38.0</c:v>
                </c:pt>
                <c:pt idx="1078">
                  <c:v>38.0</c:v>
                </c:pt>
                <c:pt idx="1079">
                  <c:v>38.0</c:v>
                </c:pt>
                <c:pt idx="1080">
                  <c:v>38.0</c:v>
                </c:pt>
                <c:pt idx="1081">
                  <c:v>38.0</c:v>
                </c:pt>
                <c:pt idx="1082">
                  <c:v>38.0</c:v>
                </c:pt>
                <c:pt idx="1083">
                  <c:v>38.0</c:v>
                </c:pt>
                <c:pt idx="1084">
                  <c:v>38.0</c:v>
                </c:pt>
                <c:pt idx="1085">
                  <c:v>38.0</c:v>
                </c:pt>
                <c:pt idx="1086">
                  <c:v>38.0</c:v>
                </c:pt>
                <c:pt idx="1087">
                  <c:v>38.0</c:v>
                </c:pt>
                <c:pt idx="1088">
                  <c:v>38.0</c:v>
                </c:pt>
                <c:pt idx="1089">
                  <c:v>38.0</c:v>
                </c:pt>
                <c:pt idx="1090">
                  <c:v>38.0</c:v>
                </c:pt>
                <c:pt idx="1091">
                  <c:v>38.0</c:v>
                </c:pt>
                <c:pt idx="1092">
                  <c:v>38.0</c:v>
                </c:pt>
                <c:pt idx="1093">
                  <c:v>38.0</c:v>
                </c:pt>
                <c:pt idx="1094">
                  <c:v>38.0</c:v>
                </c:pt>
                <c:pt idx="1095">
                  <c:v>38.0</c:v>
                </c:pt>
                <c:pt idx="1096">
                  <c:v>38.0</c:v>
                </c:pt>
                <c:pt idx="1097">
                  <c:v>38.0</c:v>
                </c:pt>
                <c:pt idx="1098">
                  <c:v>38.0</c:v>
                </c:pt>
                <c:pt idx="1099">
                  <c:v>38.0</c:v>
                </c:pt>
                <c:pt idx="1100">
                  <c:v>38.0</c:v>
                </c:pt>
                <c:pt idx="1101">
                  <c:v>38.0</c:v>
                </c:pt>
                <c:pt idx="1102">
                  <c:v>38.0</c:v>
                </c:pt>
                <c:pt idx="1103">
                  <c:v>38.0</c:v>
                </c:pt>
                <c:pt idx="1104">
                  <c:v>38.0</c:v>
                </c:pt>
                <c:pt idx="1105">
                  <c:v>38.0</c:v>
                </c:pt>
                <c:pt idx="1106">
                  <c:v>38.0</c:v>
                </c:pt>
                <c:pt idx="1107">
                  <c:v>38.0</c:v>
                </c:pt>
                <c:pt idx="1108">
                  <c:v>38.0</c:v>
                </c:pt>
                <c:pt idx="1109">
                  <c:v>38.0</c:v>
                </c:pt>
                <c:pt idx="1110">
                  <c:v>38.0</c:v>
                </c:pt>
                <c:pt idx="1111">
                  <c:v>38.0</c:v>
                </c:pt>
                <c:pt idx="1112">
                  <c:v>38.0</c:v>
                </c:pt>
                <c:pt idx="1113">
                  <c:v>38.0</c:v>
                </c:pt>
                <c:pt idx="1114">
                  <c:v>38.0</c:v>
                </c:pt>
                <c:pt idx="1115">
                  <c:v>38.0</c:v>
                </c:pt>
                <c:pt idx="1116">
                  <c:v>38.0</c:v>
                </c:pt>
                <c:pt idx="1117">
                  <c:v>38.0</c:v>
                </c:pt>
                <c:pt idx="1118">
                  <c:v>38.0</c:v>
                </c:pt>
                <c:pt idx="1119">
                  <c:v>38.0</c:v>
                </c:pt>
                <c:pt idx="1120">
                  <c:v>38.0</c:v>
                </c:pt>
                <c:pt idx="1121">
                  <c:v>38.0</c:v>
                </c:pt>
                <c:pt idx="1122">
                  <c:v>38.0</c:v>
                </c:pt>
                <c:pt idx="1123">
                  <c:v>38.0</c:v>
                </c:pt>
                <c:pt idx="1124">
                  <c:v>38.0</c:v>
                </c:pt>
                <c:pt idx="1125">
                  <c:v>38.0</c:v>
                </c:pt>
                <c:pt idx="1126">
                  <c:v>38.0</c:v>
                </c:pt>
                <c:pt idx="1127">
                  <c:v>38.0</c:v>
                </c:pt>
                <c:pt idx="1128">
                  <c:v>38.0</c:v>
                </c:pt>
                <c:pt idx="1129">
                  <c:v>38.0</c:v>
                </c:pt>
                <c:pt idx="1130">
                  <c:v>38.0</c:v>
                </c:pt>
                <c:pt idx="1131">
                  <c:v>38.0</c:v>
                </c:pt>
                <c:pt idx="1132">
                  <c:v>38.0</c:v>
                </c:pt>
                <c:pt idx="1133">
                  <c:v>38.0</c:v>
                </c:pt>
                <c:pt idx="1134">
                  <c:v>38.0</c:v>
                </c:pt>
                <c:pt idx="1135">
                  <c:v>38.0</c:v>
                </c:pt>
                <c:pt idx="1136">
                  <c:v>38.0</c:v>
                </c:pt>
                <c:pt idx="1137">
                  <c:v>38.0</c:v>
                </c:pt>
                <c:pt idx="1138">
                  <c:v>38.0</c:v>
                </c:pt>
                <c:pt idx="1139">
                  <c:v>38.0</c:v>
                </c:pt>
                <c:pt idx="1140">
                  <c:v>38.0</c:v>
                </c:pt>
                <c:pt idx="1141">
                  <c:v>39.0</c:v>
                </c:pt>
                <c:pt idx="1142">
                  <c:v>39.0</c:v>
                </c:pt>
                <c:pt idx="1143">
                  <c:v>39.0</c:v>
                </c:pt>
                <c:pt idx="1144">
                  <c:v>39.0</c:v>
                </c:pt>
                <c:pt idx="1145">
                  <c:v>39.0</c:v>
                </c:pt>
                <c:pt idx="1146">
                  <c:v>39.0</c:v>
                </c:pt>
                <c:pt idx="1147">
                  <c:v>39.0</c:v>
                </c:pt>
                <c:pt idx="1148">
                  <c:v>39.0</c:v>
                </c:pt>
                <c:pt idx="1149">
                  <c:v>39.0</c:v>
                </c:pt>
                <c:pt idx="1150">
                  <c:v>39.0</c:v>
                </c:pt>
                <c:pt idx="1151">
                  <c:v>39.0</c:v>
                </c:pt>
                <c:pt idx="1152">
                  <c:v>39.0</c:v>
                </c:pt>
                <c:pt idx="1153">
                  <c:v>39.0</c:v>
                </c:pt>
                <c:pt idx="1154">
                  <c:v>39.0</c:v>
                </c:pt>
                <c:pt idx="1155">
                  <c:v>39.0</c:v>
                </c:pt>
                <c:pt idx="1156">
                  <c:v>39.0</c:v>
                </c:pt>
                <c:pt idx="1157">
                  <c:v>39.0</c:v>
                </c:pt>
                <c:pt idx="1158">
                  <c:v>39.0</c:v>
                </c:pt>
                <c:pt idx="1159">
                  <c:v>39.0</c:v>
                </c:pt>
                <c:pt idx="1160">
                  <c:v>39.0</c:v>
                </c:pt>
                <c:pt idx="1161">
                  <c:v>39.0</c:v>
                </c:pt>
                <c:pt idx="1162">
                  <c:v>39.0</c:v>
                </c:pt>
                <c:pt idx="1163">
                  <c:v>39.0</c:v>
                </c:pt>
                <c:pt idx="1164">
                  <c:v>39.0</c:v>
                </c:pt>
                <c:pt idx="1165">
                  <c:v>39.0</c:v>
                </c:pt>
                <c:pt idx="1166">
                  <c:v>39.0</c:v>
                </c:pt>
                <c:pt idx="1167">
                  <c:v>39.0</c:v>
                </c:pt>
                <c:pt idx="1168">
                  <c:v>39.0</c:v>
                </c:pt>
                <c:pt idx="1169">
                  <c:v>39.0</c:v>
                </c:pt>
                <c:pt idx="1170">
                  <c:v>39.0</c:v>
                </c:pt>
                <c:pt idx="1171">
                  <c:v>39.0</c:v>
                </c:pt>
                <c:pt idx="1172">
                  <c:v>39.0</c:v>
                </c:pt>
                <c:pt idx="1173">
                  <c:v>39.0</c:v>
                </c:pt>
                <c:pt idx="1174">
                  <c:v>39.0</c:v>
                </c:pt>
                <c:pt idx="1175">
                  <c:v>39.0</c:v>
                </c:pt>
                <c:pt idx="1176">
                  <c:v>39.0</c:v>
                </c:pt>
                <c:pt idx="1177">
                  <c:v>39.0</c:v>
                </c:pt>
                <c:pt idx="1178">
                  <c:v>39.0</c:v>
                </c:pt>
                <c:pt idx="1179">
                  <c:v>39.0</c:v>
                </c:pt>
                <c:pt idx="1180">
                  <c:v>39.0</c:v>
                </c:pt>
                <c:pt idx="1181">
                  <c:v>39.0</c:v>
                </c:pt>
                <c:pt idx="1182">
                  <c:v>39.0</c:v>
                </c:pt>
                <c:pt idx="1183">
                  <c:v>39.0</c:v>
                </c:pt>
                <c:pt idx="1184">
                  <c:v>39.0</c:v>
                </c:pt>
                <c:pt idx="1185">
                  <c:v>39.0</c:v>
                </c:pt>
                <c:pt idx="1186">
                  <c:v>39.0</c:v>
                </c:pt>
                <c:pt idx="1187">
                  <c:v>39.0</c:v>
                </c:pt>
                <c:pt idx="1188">
                  <c:v>39.0</c:v>
                </c:pt>
                <c:pt idx="1189">
                  <c:v>39.0</c:v>
                </c:pt>
                <c:pt idx="1190">
                  <c:v>39.0</c:v>
                </c:pt>
                <c:pt idx="1191">
                  <c:v>39.0</c:v>
                </c:pt>
                <c:pt idx="1192">
                  <c:v>39.0</c:v>
                </c:pt>
                <c:pt idx="1193">
                  <c:v>39.0</c:v>
                </c:pt>
                <c:pt idx="1194">
                  <c:v>39.0</c:v>
                </c:pt>
                <c:pt idx="1195">
                  <c:v>39.0</c:v>
                </c:pt>
                <c:pt idx="1196">
                  <c:v>39.0</c:v>
                </c:pt>
                <c:pt idx="1197">
                  <c:v>39.0</c:v>
                </c:pt>
                <c:pt idx="1198">
                  <c:v>39.0</c:v>
                </c:pt>
                <c:pt idx="1199">
                  <c:v>39.0</c:v>
                </c:pt>
                <c:pt idx="1200">
                  <c:v>39.0</c:v>
                </c:pt>
                <c:pt idx="1201">
                  <c:v>39.0</c:v>
                </c:pt>
                <c:pt idx="1202">
                  <c:v>39.0</c:v>
                </c:pt>
                <c:pt idx="1203">
                  <c:v>39.0</c:v>
                </c:pt>
                <c:pt idx="1204">
                  <c:v>39.0</c:v>
                </c:pt>
                <c:pt idx="1205">
                  <c:v>39.0</c:v>
                </c:pt>
                <c:pt idx="1206">
                  <c:v>39.0</c:v>
                </c:pt>
                <c:pt idx="1207">
                  <c:v>39.0</c:v>
                </c:pt>
                <c:pt idx="1208">
                  <c:v>39.0</c:v>
                </c:pt>
                <c:pt idx="1209">
                  <c:v>39.0</c:v>
                </c:pt>
                <c:pt idx="1210">
                  <c:v>39.0</c:v>
                </c:pt>
                <c:pt idx="1211">
                  <c:v>39.0</c:v>
                </c:pt>
                <c:pt idx="1212">
                  <c:v>39.0</c:v>
                </c:pt>
                <c:pt idx="1213">
                  <c:v>39.0</c:v>
                </c:pt>
                <c:pt idx="1214">
                  <c:v>39.0</c:v>
                </c:pt>
                <c:pt idx="1215">
                  <c:v>39.0</c:v>
                </c:pt>
                <c:pt idx="1216">
                  <c:v>39.0</c:v>
                </c:pt>
                <c:pt idx="1217">
                  <c:v>39.0</c:v>
                </c:pt>
                <c:pt idx="1218">
                  <c:v>39.0</c:v>
                </c:pt>
                <c:pt idx="1219">
                  <c:v>39.0</c:v>
                </c:pt>
                <c:pt idx="1220">
                  <c:v>39.0</c:v>
                </c:pt>
                <c:pt idx="1221">
                  <c:v>39.0</c:v>
                </c:pt>
                <c:pt idx="1222">
                  <c:v>39.0</c:v>
                </c:pt>
                <c:pt idx="1223">
                  <c:v>39.0</c:v>
                </c:pt>
                <c:pt idx="1224">
                  <c:v>39.0</c:v>
                </c:pt>
                <c:pt idx="1225">
                  <c:v>39.0</c:v>
                </c:pt>
                <c:pt idx="1226">
                  <c:v>39.0</c:v>
                </c:pt>
                <c:pt idx="1227">
                  <c:v>39.0</c:v>
                </c:pt>
                <c:pt idx="1228">
                  <c:v>39.0</c:v>
                </c:pt>
                <c:pt idx="1229">
                  <c:v>39.0</c:v>
                </c:pt>
                <c:pt idx="1230">
                  <c:v>39.0</c:v>
                </c:pt>
                <c:pt idx="1231">
                  <c:v>39.0</c:v>
                </c:pt>
                <c:pt idx="1232">
                  <c:v>39.0</c:v>
                </c:pt>
                <c:pt idx="1233">
                  <c:v>39.0</c:v>
                </c:pt>
                <c:pt idx="1234">
                  <c:v>39.0</c:v>
                </c:pt>
                <c:pt idx="1235">
                  <c:v>39.0</c:v>
                </c:pt>
                <c:pt idx="1236">
                  <c:v>39.0</c:v>
                </c:pt>
                <c:pt idx="1237">
                  <c:v>39.0</c:v>
                </c:pt>
                <c:pt idx="1238">
                  <c:v>39.0</c:v>
                </c:pt>
                <c:pt idx="1239">
                  <c:v>39.0</c:v>
                </c:pt>
                <c:pt idx="1240">
                  <c:v>39.0</c:v>
                </c:pt>
                <c:pt idx="1241">
                  <c:v>39.0</c:v>
                </c:pt>
                <c:pt idx="1242">
                  <c:v>39.0</c:v>
                </c:pt>
                <c:pt idx="1243">
                  <c:v>39.0</c:v>
                </c:pt>
                <c:pt idx="1244">
                  <c:v>39.0</c:v>
                </c:pt>
                <c:pt idx="1245">
                  <c:v>39.0</c:v>
                </c:pt>
                <c:pt idx="1246">
                  <c:v>39.0</c:v>
                </c:pt>
                <c:pt idx="1247">
                  <c:v>39.0</c:v>
                </c:pt>
                <c:pt idx="1248">
                  <c:v>39.0</c:v>
                </c:pt>
                <c:pt idx="1249">
                  <c:v>39.0</c:v>
                </c:pt>
                <c:pt idx="1250">
                  <c:v>39.0</c:v>
                </c:pt>
                <c:pt idx="1251">
                  <c:v>40.0</c:v>
                </c:pt>
                <c:pt idx="1252">
                  <c:v>40.0</c:v>
                </c:pt>
                <c:pt idx="1253">
                  <c:v>40.0</c:v>
                </c:pt>
                <c:pt idx="1254">
                  <c:v>40.0</c:v>
                </c:pt>
                <c:pt idx="1255">
                  <c:v>40.0</c:v>
                </c:pt>
                <c:pt idx="1256">
                  <c:v>40.0</c:v>
                </c:pt>
                <c:pt idx="1257">
                  <c:v>40.0</c:v>
                </c:pt>
                <c:pt idx="1258">
                  <c:v>40.0</c:v>
                </c:pt>
                <c:pt idx="1259">
                  <c:v>40.0</c:v>
                </c:pt>
                <c:pt idx="1260">
                  <c:v>40.0</c:v>
                </c:pt>
                <c:pt idx="1261">
                  <c:v>40.0</c:v>
                </c:pt>
                <c:pt idx="1262">
                  <c:v>40.0</c:v>
                </c:pt>
                <c:pt idx="1263">
                  <c:v>40.0</c:v>
                </c:pt>
                <c:pt idx="1264">
                  <c:v>40.0</c:v>
                </c:pt>
                <c:pt idx="1265">
                  <c:v>40.0</c:v>
                </c:pt>
                <c:pt idx="1266">
                  <c:v>40.0</c:v>
                </c:pt>
                <c:pt idx="1267">
                  <c:v>40.0</c:v>
                </c:pt>
                <c:pt idx="1268">
                  <c:v>40.0</c:v>
                </c:pt>
                <c:pt idx="1269">
                  <c:v>40.0</c:v>
                </c:pt>
                <c:pt idx="1270">
                  <c:v>40.0</c:v>
                </c:pt>
                <c:pt idx="1271">
                  <c:v>40.0</c:v>
                </c:pt>
                <c:pt idx="1272">
                  <c:v>40.0</c:v>
                </c:pt>
                <c:pt idx="1273">
                  <c:v>40.0</c:v>
                </c:pt>
                <c:pt idx="1274">
                  <c:v>40.0</c:v>
                </c:pt>
                <c:pt idx="1275">
                  <c:v>40.0</c:v>
                </c:pt>
                <c:pt idx="1276">
                  <c:v>40.0</c:v>
                </c:pt>
                <c:pt idx="1277">
                  <c:v>40.0</c:v>
                </c:pt>
                <c:pt idx="1278">
                  <c:v>40.0</c:v>
                </c:pt>
                <c:pt idx="1279">
                  <c:v>40.0</c:v>
                </c:pt>
                <c:pt idx="1280">
                  <c:v>40.0</c:v>
                </c:pt>
                <c:pt idx="1281">
                  <c:v>40.0</c:v>
                </c:pt>
                <c:pt idx="1282">
                  <c:v>40.0</c:v>
                </c:pt>
                <c:pt idx="1283">
                  <c:v>40.0</c:v>
                </c:pt>
                <c:pt idx="1284">
                  <c:v>40.0</c:v>
                </c:pt>
                <c:pt idx="1285">
                  <c:v>40.0</c:v>
                </c:pt>
                <c:pt idx="1286">
                  <c:v>40.0</c:v>
                </c:pt>
                <c:pt idx="1287">
                  <c:v>40.0</c:v>
                </c:pt>
                <c:pt idx="1288">
                  <c:v>40.0</c:v>
                </c:pt>
                <c:pt idx="1289">
                  <c:v>40.0</c:v>
                </c:pt>
                <c:pt idx="1290">
                  <c:v>40.0</c:v>
                </c:pt>
                <c:pt idx="1291">
                  <c:v>40.0</c:v>
                </c:pt>
                <c:pt idx="1292">
                  <c:v>40.0</c:v>
                </c:pt>
                <c:pt idx="1293">
                  <c:v>40.0</c:v>
                </c:pt>
                <c:pt idx="1294">
                  <c:v>40.0</c:v>
                </c:pt>
                <c:pt idx="1295">
                  <c:v>40.0</c:v>
                </c:pt>
                <c:pt idx="1296">
                  <c:v>40.0</c:v>
                </c:pt>
                <c:pt idx="1297">
                  <c:v>40.0</c:v>
                </c:pt>
                <c:pt idx="1298">
                  <c:v>40.0</c:v>
                </c:pt>
                <c:pt idx="1299">
                  <c:v>40.0</c:v>
                </c:pt>
                <c:pt idx="1300">
                  <c:v>40.0</c:v>
                </c:pt>
                <c:pt idx="1301">
                  <c:v>40.0</c:v>
                </c:pt>
                <c:pt idx="1302">
                  <c:v>40.0</c:v>
                </c:pt>
                <c:pt idx="1303">
                  <c:v>40.0</c:v>
                </c:pt>
                <c:pt idx="1304">
                  <c:v>40.0</c:v>
                </c:pt>
                <c:pt idx="1305">
                  <c:v>40.0</c:v>
                </c:pt>
                <c:pt idx="1306">
                  <c:v>40.0</c:v>
                </c:pt>
                <c:pt idx="1307">
                  <c:v>40.0</c:v>
                </c:pt>
                <c:pt idx="1308">
                  <c:v>40.0</c:v>
                </c:pt>
                <c:pt idx="1309">
                  <c:v>40.0</c:v>
                </c:pt>
                <c:pt idx="1310">
                  <c:v>40.0</c:v>
                </c:pt>
                <c:pt idx="1311">
                  <c:v>40.0</c:v>
                </c:pt>
                <c:pt idx="1312">
                  <c:v>40.0</c:v>
                </c:pt>
                <c:pt idx="1313">
                  <c:v>40.0</c:v>
                </c:pt>
                <c:pt idx="1314">
                  <c:v>40.0</c:v>
                </c:pt>
                <c:pt idx="1315">
                  <c:v>40.0</c:v>
                </c:pt>
                <c:pt idx="1316">
                  <c:v>40.0</c:v>
                </c:pt>
                <c:pt idx="1317">
                  <c:v>40.0</c:v>
                </c:pt>
                <c:pt idx="1318">
                  <c:v>40.0</c:v>
                </c:pt>
                <c:pt idx="1319">
                  <c:v>40.0</c:v>
                </c:pt>
                <c:pt idx="1320">
                  <c:v>40.0</c:v>
                </c:pt>
                <c:pt idx="1321">
                  <c:v>40.0</c:v>
                </c:pt>
                <c:pt idx="1322">
                  <c:v>40.0</c:v>
                </c:pt>
                <c:pt idx="1323">
                  <c:v>40.0</c:v>
                </c:pt>
                <c:pt idx="1324">
                  <c:v>40.0</c:v>
                </c:pt>
                <c:pt idx="1325">
                  <c:v>40.0</c:v>
                </c:pt>
                <c:pt idx="1326">
                  <c:v>40.0</c:v>
                </c:pt>
                <c:pt idx="1327">
                  <c:v>40.0</c:v>
                </c:pt>
                <c:pt idx="1328">
                  <c:v>40.0</c:v>
                </c:pt>
                <c:pt idx="1329">
                  <c:v>40.0</c:v>
                </c:pt>
                <c:pt idx="1330">
                  <c:v>40.0</c:v>
                </c:pt>
                <c:pt idx="1331">
                  <c:v>40.0</c:v>
                </c:pt>
                <c:pt idx="1332">
                  <c:v>40.0</c:v>
                </c:pt>
                <c:pt idx="1333">
                  <c:v>40.0</c:v>
                </c:pt>
                <c:pt idx="1334">
                  <c:v>40.0</c:v>
                </c:pt>
                <c:pt idx="1335">
                  <c:v>40.0</c:v>
                </c:pt>
                <c:pt idx="1336">
                  <c:v>40.0</c:v>
                </c:pt>
                <c:pt idx="1337">
                  <c:v>40.0</c:v>
                </c:pt>
                <c:pt idx="1338">
                  <c:v>40.0</c:v>
                </c:pt>
                <c:pt idx="1339">
                  <c:v>40.0</c:v>
                </c:pt>
                <c:pt idx="1340">
                  <c:v>40.0</c:v>
                </c:pt>
                <c:pt idx="1341">
                  <c:v>40.0</c:v>
                </c:pt>
                <c:pt idx="1342">
                  <c:v>40.0</c:v>
                </c:pt>
                <c:pt idx="1343">
                  <c:v>40.0</c:v>
                </c:pt>
                <c:pt idx="1344">
                  <c:v>40.0</c:v>
                </c:pt>
                <c:pt idx="1345">
                  <c:v>40.0</c:v>
                </c:pt>
                <c:pt idx="1346">
                  <c:v>40.0</c:v>
                </c:pt>
                <c:pt idx="1347">
                  <c:v>40.0</c:v>
                </c:pt>
                <c:pt idx="1348">
                  <c:v>40.0</c:v>
                </c:pt>
                <c:pt idx="1349">
                  <c:v>40.0</c:v>
                </c:pt>
                <c:pt idx="1350">
                  <c:v>40.0</c:v>
                </c:pt>
                <c:pt idx="1351">
                  <c:v>40.0</c:v>
                </c:pt>
                <c:pt idx="1352">
                  <c:v>40.0</c:v>
                </c:pt>
                <c:pt idx="1353">
                  <c:v>40.0</c:v>
                </c:pt>
                <c:pt idx="1354">
                  <c:v>40.0</c:v>
                </c:pt>
                <c:pt idx="1355">
                  <c:v>40.0</c:v>
                </c:pt>
                <c:pt idx="1356">
                  <c:v>40.0</c:v>
                </c:pt>
                <c:pt idx="1357">
                  <c:v>40.0</c:v>
                </c:pt>
                <c:pt idx="1358">
                  <c:v>40.0</c:v>
                </c:pt>
                <c:pt idx="1359">
                  <c:v>40.0</c:v>
                </c:pt>
                <c:pt idx="1360">
                  <c:v>40.0</c:v>
                </c:pt>
                <c:pt idx="1361">
                  <c:v>40.0</c:v>
                </c:pt>
                <c:pt idx="1362">
                  <c:v>40.0</c:v>
                </c:pt>
                <c:pt idx="1363">
                  <c:v>40.0</c:v>
                </c:pt>
                <c:pt idx="1364">
                  <c:v>40.0</c:v>
                </c:pt>
                <c:pt idx="1365">
                  <c:v>40.0</c:v>
                </c:pt>
                <c:pt idx="1366">
                  <c:v>40.0</c:v>
                </c:pt>
                <c:pt idx="1367">
                  <c:v>40.0</c:v>
                </c:pt>
                <c:pt idx="1368">
                  <c:v>40.0</c:v>
                </c:pt>
                <c:pt idx="1369">
                  <c:v>40.0</c:v>
                </c:pt>
                <c:pt idx="1370">
                  <c:v>40.0</c:v>
                </c:pt>
                <c:pt idx="1371">
                  <c:v>40.0</c:v>
                </c:pt>
                <c:pt idx="1372">
                  <c:v>40.0</c:v>
                </c:pt>
                <c:pt idx="1373">
                  <c:v>41.0</c:v>
                </c:pt>
                <c:pt idx="1374">
                  <c:v>41.0</c:v>
                </c:pt>
                <c:pt idx="1375">
                  <c:v>41.0</c:v>
                </c:pt>
                <c:pt idx="1376">
                  <c:v>41.0</c:v>
                </c:pt>
                <c:pt idx="1377">
                  <c:v>41.0</c:v>
                </c:pt>
                <c:pt idx="1378">
                  <c:v>41.0</c:v>
                </c:pt>
                <c:pt idx="1379">
                  <c:v>41.0</c:v>
                </c:pt>
                <c:pt idx="1380">
                  <c:v>41.0</c:v>
                </c:pt>
                <c:pt idx="1381">
                  <c:v>41.0</c:v>
                </c:pt>
                <c:pt idx="1382">
                  <c:v>41.0</c:v>
                </c:pt>
                <c:pt idx="1383">
                  <c:v>41.0</c:v>
                </c:pt>
                <c:pt idx="1384">
                  <c:v>41.0</c:v>
                </c:pt>
                <c:pt idx="1385">
                  <c:v>42.0</c:v>
                </c:pt>
                <c:pt idx="1386">
                  <c:v>42.0</c:v>
                </c:pt>
                <c:pt idx="1387">
                  <c:v>42.0</c:v>
                </c:pt>
                <c:pt idx="1388">
                  <c:v>42.0</c:v>
                </c:pt>
                <c:pt idx="1389">
                  <c:v>42.0</c:v>
                </c:pt>
                <c:pt idx="1390">
                  <c:v>42.0</c:v>
                </c:pt>
                <c:pt idx="1391">
                  <c:v>42.0</c:v>
                </c:pt>
                <c:pt idx="1392">
                  <c:v>43.0</c:v>
                </c:pt>
                <c:pt idx="1393">
                  <c:v>43.0</c:v>
                </c:pt>
                <c:pt idx="1394">
                  <c:v>43.0</c:v>
                </c:pt>
                <c:pt idx="1395">
                  <c:v>43.0</c:v>
                </c:pt>
                <c:pt idx="1396">
                  <c:v>43.0</c:v>
                </c:pt>
                <c:pt idx="1397">
                  <c:v>43.0</c:v>
                </c:pt>
                <c:pt idx="1398">
                  <c:v>43.0</c:v>
                </c:pt>
                <c:pt idx="1399">
                  <c:v>43.0</c:v>
                </c:pt>
                <c:pt idx="1400">
                  <c:v>43.0</c:v>
                </c:pt>
                <c:pt idx="1401">
                  <c:v>43.0</c:v>
                </c:pt>
                <c:pt idx="1402">
                  <c:v>43.0</c:v>
                </c:pt>
                <c:pt idx="1403">
                  <c:v>43.0</c:v>
                </c:pt>
                <c:pt idx="1404">
                  <c:v>43.0</c:v>
                </c:pt>
                <c:pt idx="1405">
                  <c:v>43.0</c:v>
                </c:pt>
                <c:pt idx="1406">
                  <c:v>43.0</c:v>
                </c:pt>
                <c:pt idx="1407">
                  <c:v>43.0</c:v>
                </c:pt>
                <c:pt idx="1408">
                  <c:v>43.0</c:v>
                </c:pt>
                <c:pt idx="1409">
                  <c:v>43.0</c:v>
                </c:pt>
                <c:pt idx="1410">
                  <c:v>43.0</c:v>
                </c:pt>
                <c:pt idx="1411">
                  <c:v>43.0</c:v>
                </c:pt>
                <c:pt idx="1412">
                  <c:v>43.0</c:v>
                </c:pt>
                <c:pt idx="1413">
                  <c:v>43.0</c:v>
                </c:pt>
                <c:pt idx="1414">
                  <c:v>43.0</c:v>
                </c:pt>
                <c:pt idx="1415">
                  <c:v>43.0</c:v>
                </c:pt>
                <c:pt idx="1416">
                  <c:v>43.0</c:v>
                </c:pt>
                <c:pt idx="1417">
                  <c:v>43.0</c:v>
                </c:pt>
                <c:pt idx="1418">
                  <c:v>43.0</c:v>
                </c:pt>
                <c:pt idx="1419">
                  <c:v>43.0</c:v>
                </c:pt>
                <c:pt idx="1420">
                  <c:v>43.0</c:v>
                </c:pt>
                <c:pt idx="1421">
                  <c:v>43.0</c:v>
                </c:pt>
                <c:pt idx="1422">
                  <c:v>43.0</c:v>
                </c:pt>
                <c:pt idx="1423">
                  <c:v>43.0</c:v>
                </c:pt>
                <c:pt idx="1424">
                  <c:v>43.0</c:v>
                </c:pt>
                <c:pt idx="1425">
                  <c:v>43.0</c:v>
                </c:pt>
                <c:pt idx="1426">
                  <c:v>43.0</c:v>
                </c:pt>
                <c:pt idx="1427">
                  <c:v>43.0</c:v>
                </c:pt>
                <c:pt idx="1428">
                  <c:v>43.0</c:v>
                </c:pt>
                <c:pt idx="1429">
                  <c:v>43.0</c:v>
                </c:pt>
                <c:pt idx="1430">
                  <c:v>43.0</c:v>
                </c:pt>
                <c:pt idx="1431">
                  <c:v>43.0</c:v>
                </c:pt>
                <c:pt idx="1432">
                  <c:v>43.0</c:v>
                </c:pt>
                <c:pt idx="1433">
                  <c:v>43.0</c:v>
                </c:pt>
                <c:pt idx="1434">
                  <c:v>43.0</c:v>
                </c:pt>
                <c:pt idx="1435">
                  <c:v>43.0</c:v>
                </c:pt>
                <c:pt idx="1436">
                  <c:v>43.0</c:v>
                </c:pt>
                <c:pt idx="1437">
                  <c:v>43.0</c:v>
                </c:pt>
                <c:pt idx="1438">
                  <c:v>43.0</c:v>
                </c:pt>
                <c:pt idx="1439">
                  <c:v>43.0</c:v>
                </c:pt>
                <c:pt idx="1440">
                  <c:v>43.0</c:v>
                </c:pt>
                <c:pt idx="1441">
                  <c:v>43.0</c:v>
                </c:pt>
                <c:pt idx="1442">
                  <c:v>43.0</c:v>
                </c:pt>
                <c:pt idx="1443">
                  <c:v>43.0</c:v>
                </c:pt>
                <c:pt idx="1444">
                  <c:v>43.0</c:v>
                </c:pt>
                <c:pt idx="1445">
                  <c:v>43.0</c:v>
                </c:pt>
                <c:pt idx="1446">
                  <c:v>43.0</c:v>
                </c:pt>
                <c:pt idx="1447">
                  <c:v>43.0</c:v>
                </c:pt>
                <c:pt idx="1448">
                  <c:v>43.0</c:v>
                </c:pt>
                <c:pt idx="1449">
                  <c:v>43.0</c:v>
                </c:pt>
                <c:pt idx="1450">
                  <c:v>43.0</c:v>
                </c:pt>
                <c:pt idx="1451">
                  <c:v>43.0</c:v>
                </c:pt>
                <c:pt idx="1452">
                  <c:v>43.0</c:v>
                </c:pt>
                <c:pt idx="1453">
                  <c:v>43.0</c:v>
                </c:pt>
                <c:pt idx="1454">
                  <c:v>43.0</c:v>
                </c:pt>
                <c:pt idx="1455">
                  <c:v>43.0</c:v>
                </c:pt>
                <c:pt idx="1456">
                  <c:v>43.0</c:v>
                </c:pt>
                <c:pt idx="1457">
                  <c:v>43.0</c:v>
                </c:pt>
                <c:pt idx="1458">
                  <c:v>43.0</c:v>
                </c:pt>
                <c:pt idx="1459">
                  <c:v>43.0</c:v>
                </c:pt>
                <c:pt idx="1460">
                  <c:v>43.0</c:v>
                </c:pt>
                <c:pt idx="1461">
                  <c:v>43.0</c:v>
                </c:pt>
                <c:pt idx="1462">
                  <c:v>43.0</c:v>
                </c:pt>
                <c:pt idx="1463">
                  <c:v>43.0</c:v>
                </c:pt>
                <c:pt idx="1464">
                  <c:v>43.0</c:v>
                </c:pt>
                <c:pt idx="1465">
                  <c:v>43.0</c:v>
                </c:pt>
                <c:pt idx="1466">
                  <c:v>43.0</c:v>
                </c:pt>
                <c:pt idx="1467">
                  <c:v>43.0</c:v>
                </c:pt>
                <c:pt idx="1468">
                  <c:v>43.0</c:v>
                </c:pt>
                <c:pt idx="1469">
                  <c:v>44.0</c:v>
                </c:pt>
                <c:pt idx="1470">
                  <c:v>44.0</c:v>
                </c:pt>
                <c:pt idx="1471">
                  <c:v>44.0</c:v>
                </c:pt>
                <c:pt idx="1472">
                  <c:v>44.0</c:v>
                </c:pt>
                <c:pt idx="1473">
                  <c:v>44.0</c:v>
                </c:pt>
                <c:pt idx="1474">
                  <c:v>44.0</c:v>
                </c:pt>
                <c:pt idx="1475">
                  <c:v>44.0</c:v>
                </c:pt>
                <c:pt idx="1476">
                  <c:v>44.0</c:v>
                </c:pt>
                <c:pt idx="1477">
                  <c:v>44.0</c:v>
                </c:pt>
                <c:pt idx="1478">
                  <c:v>44.0</c:v>
                </c:pt>
                <c:pt idx="1479">
                  <c:v>44.0</c:v>
                </c:pt>
                <c:pt idx="1480">
                  <c:v>44.0</c:v>
                </c:pt>
                <c:pt idx="1481">
                  <c:v>44.0</c:v>
                </c:pt>
                <c:pt idx="1482">
                  <c:v>44.0</c:v>
                </c:pt>
                <c:pt idx="1483">
                  <c:v>44.0</c:v>
                </c:pt>
                <c:pt idx="1484">
                  <c:v>44.0</c:v>
                </c:pt>
                <c:pt idx="1485">
                  <c:v>44.0</c:v>
                </c:pt>
                <c:pt idx="1486">
                  <c:v>44.0</c:v>
                </c:pt>
                <c:pt idx="1487">
                  <c:v>44.0</c:v>
                </c:pt>
                <c:pt idx="1488">
                  <c:v>44.0</c:v>
                </c:pt>
                <c:pt idx="1489">
                  <c:v>44.0</c:v>
                </c:pt>
                <c:pt idx="1490">
                  <c:v>44.0</c:v>
                </c:pt>
                <c:pt idx="1491">
                  <c:v>44.0</c:v>
                </c:pt>
                <c:pt idx="1492">
                  <c:v>44.0</c:v>
                </c:pt>
                <c:pt idx="1493">
                  <c:v>44.0</c:v>
                </c:pt>
                <c:pt idx="1494">
                  <c:v>44.0</c:v>
                </c:pt>
                <c:pt idx="1495">
                  <c:v>44.0</c:v>
                </c:pt>
                <c:pt idx="1496">
                  <c:v>44.0</c:v>
                </c:pt>
                <c:pt idx="1497">
                  <c:v>44.0</c:v>
                </c:pt>
                <c:pt idx="1498">
                  <c:v>44.0</c:v>
                </c:pt>
                <c:pt idx="1499">
                  <c:v>44.0</c:v>
                </c:pt>
                <c:pt idx="1500">
                  <c:v>44.0</c:v>
                </c:pt>
                <c:pt idx="1501">
                  <c:v>44.0</c:v>
                </c:pt>
                <c:pt idx="1502">
                  <c:v>44.0</c:v>
                </c:pt>
                <c:pt idx="1503">
                  <c:v>44.0</c:v>
                </c:pt>
                <c:pt idx="1504">
                  <c:v>44.0</c:v>
                </c:pt>
                <c:pt idx="1505">
                  <c:v>44.0</c:v>
                </c:pt>
                <c:pt idx="1506">
                  <c:v>45.0</c:v>
                </c:pt>
                <c:pt idx="1507">
                  <c:v>45.0</c:v>
                </c:pt>
                <c:pt idx="1508">
                  <c:v>45.0</c:v>
                </c:pt>
                <c:pt idx="1509">
                  <c:v>45.0</c:v>
                </c:pt>
                <c:pt idx="1510">
                  <c:v>45.0</c:v>
                </c:pt>
                <c:pt idx="1511">
                  <c:v>45.0</c:v>
                </c:pt>
                <c:pt idx="1512">
                  <c:v>45.0</c:v>
                </c:pt>
                <c:pt idx="1513">
                  <c:v>45.0</c:v>
                </c:pt>
                <c:pt idx="1514">
                  <c:v>45.0</c:v>
                </c:pt>
                <c:pt idx="1515">
                  <c:v>45.0</c:v>
                </c:pt>
                <c:pt idx="1516">
                  <c:v>45.0</c:v>
                </c:pt>
                <c:pt idx="1517">
                  <c:v>45.0</c:v>
                </c:pt>
                <c:pt idx="1518">
                  <c:v>45.0</c:v>
                </c:pt>
                <c:pt idx="1519">
                  <c:v>45.0</c:v>
                </c:pt>
                <c:pt idx="1520">
                  <c:v>45.0</c:v>
                </c:pt>
                <c:pt idx="1521">
                  <c:v>45.0</c:v>
                </c:pt>
                <c:pt idx="1522">
                  <c:v>45.0</c:v>
                </c:pt>
                <c:pt idx="1523">
                  <c:v>45.0</c:v>
                </c:pt>
                <c:pt idx="1524">
                  <c:v>45.0</c:v>
                </c:pt>
                <c:pt idx="1525">
                  <c:v>45.0</c:v>
                </c:pt>
                <c:pt idx="1526">
                  <c:v>45.0</c:v>
                </c:pt>
                <c:pt idx="1527">
                  <c:v>45.0</c:v>
                </c:pt>
                <c:pt idx="1528">
                  <c:v>45.0</c:v>
                </c:pt>
                <c:pt idx="1529">
                  <c:v>45.0</c:v>
                </c:pt>
                <c:pt idx="1530">
                  <c:v>45.0</c:v>
                </c:pt>
                <c:pt idx="1531">
                  <c:v>45.0</c:v>
                </c:pt>
                <c:pt idx="1532">
                  <c:v>45.0</c:v>
                </c:pt>
                <c:pt idx="1533">
                  <c:v>45.0</c:v>
                </c:pt>
                <c:pt idx="1534">
                  <c:v>45.0</c:v>
                </c:pt>
                <c:pt idx="1535">
                  <c:v>45.0</c:v>
                </c:pt>
                <c:pt idx="1536">
                  <c:v>45.0</c:v>
                </c:pt>
                <c:pt idx="1537">
                  <c:v>45.0</c:v>
                </c:pt>
                <c:pt idx="1538">
                  <c:v>45.0</c:v>
                </c:pt>
                <c:pt idx="1539">
                  <c:v>45.0</c:v>
                </c:pt>
                <c:pt idx="1540">
                  <c:v>45.0</c:v>
                </c:pt>
                <c:pt idx="1541">
                  <c:v>45.0</c:v>
                </c:pt>
                <c:pt idx="1542">
                  <c:v>45.0</c:v>
                </c:pt>
                <c:pt idx="1543">
                  <c:v>45.0</c:v>
                </c:pt>
                <c:pt idx="1544">
                  <c:v>45.0</c:v>
                </c:pt>
                <c:pt idx="1545">
                  <c:v>45.0</c:v>
                </c:pt>
                <c:pt idx="1546">
                  <c:v>45.0</c:v>
                </c:pt>
                <c:pt idx="1547">
                  <c:v>45.0</c:v>
                </c:pt>
                <c:pt idx="1548">
                  <c:v>45.0</c:v>
                </c:pt>
                <c:pt idx="1549">
                  <c:v>45.0</c:v>
                </c:pt>
                <c:pt idx="1550">
                  <c:v>45.0</c:v>
                </c:pt>
                <c:pt idx="1551">
                  <c:v>45.0</c:v>
                </c:pt>
                <c:pt idx="1552">
                  <c:v>45.0</c:v>
                </c:pt>
                <c:pt idx="1553">
                  <c:v>45.0</c:v>
                </c:pt>
                <c:pt idx="1554">
                  <c:v>45.0</c:v>
                </c:pt>
                <c:pt idx="1555">
                  <c:v>45.0</c:v>
                </c:pt>
                <c:pt idx="1556">
                  <c:v>45.0</c:v>
                </c:pt>
                <c:pt idx="1557">
                  <c:v>45.0</c:v>
                </c:pt>
                <c:pt idx="1558">
                  <c:v>45.0</c:v>
                </c:pt>
                <c:pt idx="1559">
                  <c:v>45.0</c:v>
                </c:pt>
                <c:pt idx="1560">
                  <c:v>45.0</c:v>
                </c:pt>
                <c:pt idx="1561">
                  <c:v>45.0</c:v>
                </c:pt>
                <c:pt idx="1562">
                  <c:v>45.0</c:v>
                </c:pt>
                <c:pt idx="1563">
                  <c:v>45.0</c:v>
                </c:pt>
                <c:pt idx="1564">
                  <c:v>45.0</c:v>
                </c:pt>
                <c:pt idx="1565">
                  <c:v>45.0</c:v>
                </c:pt>
                <c:pt idx="1566">
                  <c:v>45.0</c:v>
                </c:pt>
                <c:pt idx="1567">
                  <c:v>45.0</c:v>
                </c:pt>
                <c:pt idx="1568">
                  <c:v>45.0</c:v>
                </c:pt>
                <c:pt idx="1569">
                  <c:v>45.0</c:v>
                </c:pt>
                <c:pt idx="1570">
                  <c:v>45.0</c:v>
                </c:pt>
                <c:pt idx="1571">
                  <c:v>45.0</c:v>
                </c:pt>
                <c:pt idx="1572">
                  <c:v>45.0</c:v>
                </c:pt>
                <c:pt idx="1573">
                  <c:v>45.0</c:v>
                </c:pt>
                <c:pt idx="1574">
                  <c:v>45.0</c:v>
                </c:pt>
                <c:pt idx="1575">
                  <c:v>45.0</c:v>
                </c:pt>
                <c:pt idx="1576">
                  <c:v>45.0</c:v>
                </c:pt>
                <c:pt idx="1577">
                  <c:v>45.0</c:v>
                </c:pt>
                <c:pt idx="1578">
                  <c:v>45.0</c:v>
                </c:pt>
                <c:pt idx="1579">
                  <c:v>45.0</c:v>
                </c:pt>
                <c:pt idx="1580">
                  <c:v>45.0</c:v>
                </c:pt>
                <c:pt idx="1581">
                  <c:v>45.0</c:v>
                </c:pt>
                <c:pt idx="1582">
                  <c:v>45.0</c:v>
                </c:pt>
                <c:pt idx="1583">
                  <c:v>45.0</c:v>
                </c:pt>
                <c:pt idx="1584">
                  <c:v>45.0</c:v>
                </c:pt>
                <c:pt idx="1585">
                  <c:v>45.0</c:v>
                </c:pt>
                <c:pt idx="1586">
                  <c:v>45.0</c:v>
                </c:pt>
                <c:pt idx="1587">
                  <c:v>45.0</c:v>
                </c:pt>
                <c:pt idx="1588">
                  <c:v>45.0</c:v>
                </c:pt>
                <c:pt idx="1589">
                  <c:v>45.0</c:v>
                </c:pt>
                <c:pt idx="1590">
                  <c:v>45.0</c:v>
                </c:pt>
                <c:pt idx="1591">
                  <c:v>45.0</c:v>
                </c:pt>
                <c:pt idx="1592">
                  <c:v>45.0</c:v>
                </c:pt>
                <c:pt idx="1593">
                  <c:v>45.0</c:v>
                </c:pt>
                <c:pt idx="1594">
                  <c:v>45.0</c:v>
                </c:pt>
                <c:pt idx="1595">
                  <c:v>45.0</c:v>
                </c:pt>
                <c:pt idx="1596">
                  <c:v>45.0</c:v>
                </c:pt>
                <c:pt idx="1597">
                  <c:v>45.0</c:v>
                </c:pt>
                <c:pt idx="1598">
                  <c:v>45.0</c:v>
                </c:pt>
                <c:pt idx="1599">
                  <c:v>45.0</c:v>
                </c:pt>
                <c:pt idx="1600">
                  <c:v>45.0</c:v>
                </c:pt>
                <c:pt idx="1601">
                  <c:v>45.0</c:v>
                </c:pt>
                <c:pt idx="1602">
                  <c:v>45.0</c:v>
                </c:pt>
                <c:pt idx="1603">
                  <c:v>45.0</c:v>
                </c:pt>
                <c:pt idx="1604">
                  <c:v>45.0</c:v>
                </c:pt>
                <c:pt idx="1605">
                  <c:v>45.0</c:v>
                </c:pt>
                <c:pt idx="1606">
                  <c:v>45.0</c:v>
                </c:pt>
                <c:pt idx="1607">
                  <c:v>45.0</c:v>
                </c:pt>
                <c:pt idx="1608">
                  <c:v>45.0</c:v>
                </c:pt>
                <c:pt idx="1609">
                  <c:v>45.0</c:v>
                </c:pt>
                <c:pt idx="1610">
                  <c:v>45.0</c:v>
                </c:pt>
                <c:pt idx="1611">
                  <c:v>45.0</c:v>
                </c:pt>
                <c:pt idx="1612">
                  <c:v>45.0</c:v>
                </c:pt>
                <c:pt idx="1613">
                  <c:v>45.0</c:v>
                </c:pt>
                <c:pt idx="1614">
                  <c:v>45.0</c:v>
                </c:pt>
                <c:pt idx="1615">
                  <c:v>45.0</c:v>
                </c:pt>
                <c:pt idx="1616">
                  <c:v>45.0</c:v>
                </c:pt>
                <c:pt idx="1617">
                  <c:v>45.0</c:v>
                </c:pt>
                <c:pt idx="1618">
                  <c:v>45.0</c:v>
                </c:pt>
                <c:pt idx="1619">
                  <c:v>45.0</c:v>
                </c:pt>
                <c:pt idx="1620">
                  <c:v>45.0</c:v>
                </c:pt>
                <c:pt idx="1621">
                  <c:v>45.0</c:v>
                </c:pt>
                <c:pt idx="1622">
                  <c:v>45.0</c:v>
                </c:pt>
                <c:pt idx="1623">
                  <c:v>45.0</c:v>
                </c:pt>
                <c:pt idx="1624">
                  <c:v>45.0</c:v>
                </c:pt>
                <c:pt idx="1625">
                  <c:v>45.0</c:v>
                </c:pt>
                <c:pt idx="1626">
                  <c:v>45.0</c:v>
                </c:pt>
                <c:pt idx="1627">
                  <c:v>45.0</c:v>
                </c:pt>
                <c:pt idx="1628">
                  <c:v>45.0</c:v>
                </c:pt>
                <c:pt idx="1629">
                  <c:v>45.0</c:v>
                </c:pt>
                <c:pt idx="1630">
                  <c:v>45.0</c:v>
                </c:pt>
                <c:pt idx="1631">
                  <c:v>45.0</c:v>
                </c:pt>
                <c:pt idx="1632">
                  <c:v>45.0</c:v>
                </c:pt>
                <c:pt idx="1633">
                  <c:v>45.0</c:v>
                </c:pt>
                <c:pt idx="1634">
                  <c:v>45.0</c:v>
                </c:pt>
                <c:pt idx="1635">
                  <c:v>45.0</c:v>
                </c:pt>
                <c:pt idx="1636">
                  <c:v>45.0</c:v>
                </c:pt>
                <c:pt idx="1637">
                  <c:v>45.0</c:v>
                </c:pt>
                <c:pt idx="1638">
                  <c:v>45.0</c:v>
                </c:pt>
                <c:pt idx="1639">
                  <c:v>45.0</c:v>
                </c:pt>
                <c:pt idx="1640">
                  <c:v>45.0</c:v>
                </c:pt>
                <c:pt idx="1641">
                  <c:v>45.0</c:v>
                </c:pt>
                <c:pt idx="1642">
                  <c:v>45.0</c:v>
                </c:pt>
                <c:pt idx="1643">
                  <c:v>45.0</c:v>
                </c:pt>
                <c:pt idx="1644">
                  <c:v>45.0</c:v>
                </c:pt>
                <c:pt idx="1645">
                  <c:v>45.0</c:v>
                </c:pt>
                <c:pt idx="1646">
                  <c:v>45.0</c:v>
                </c:pt>
                <c:pt idx="1647">
                  <c:v>45.0</c:v>
                </c:pt>
                <c:pt idx="1648">
                  <c:v>45.0</c:v>
                </c:pt>
                <c:pt idx="1649">
                  <c:v>45.0</c:v>
                </c:pt>
                <c:pt idx="1650">
                  <c:v>45.0</c:v>
                </c:pt>
                <c:pt idx="1651">
                  <c:v>45.0</c:v>
                </c:pt>
                <c:pt idx="1652">
                  <c:v>45.0</c:v>
                </c:pt>
                <c:pt idx="1653">
                  <c:v>45.0</c:v>
                </c:pt>
                <c:pt idx="1654">
                  <c:v>45.0</c:v>
                </c:pt>
                <c:pt idx="1655">
                  <c:v>45.0</c:v>
                </c:pt>
                <c:pt idx="1656">
                  <c:v>45.0</c:v>
                </c:pt>
                <c:pt idx="1657">
                  <c:v>45.0</c:v>
                </c:pt>
                <c:pt idx="1658">
                  <c:v>45.0</c:v>
                </c:pt>
                <c:pt idx="1659">
                  <c:v>45.0</c:v>
                </c:pt>
                <c:pt idx="1660">
                  <c:v>45.0</c:v>
                </c:pt>
                <c:pt idx="1661">
                  <c:v>45.0</c:v>
                </c:pt>
                <c:pt idx="1662">
                  <c:v>45.0</c:v>
                </c:pt>
                <c:pt idx="1663">
                  <c:v>45.0</c:v>
                </c:pt>
                <c:pt idx="1664">
                  <c:v>45.0</c:v>
                </c:pt>
                <c:pt idx="1665">
                  <c:v>45.0</c:v>
                </c:pt>
                <c:pt idx="1666">
                  <c:v>45.0</c:v>
                </c:pt>
                <c:pt idx="1667">
                  <c:v>45.0</c:v>
                </c:pt>
                <c:pt idx="1668">
                  <c:v>45.0</c:v>
                </c:pt>
                <c:pt idx="1669">
                  <c:v>45.0</c:v>
                </c:pt>
                <c:pt idx="1670">
                  <c:v>45.0</c:v>
                </c:pt>
                <c:pt idx="1671">
                  <c:v>45.0</c:v>
                </c:pt>
                <c:pt idx="1672">
                  <c:v>45.0</c:v>
                </c:pt>
                <c:pt idx="1673">
                  <c:v>45.0</c:v>
                </c:pt>
                <c:pt idx="1674">
                  <c:v>45.0</c:v>
                </c:pt>
                <c:pt idx="1675">
                  <c:v>45.0</c:v>
                </c:pt>
                <c:pt idx="1676">
                  <c:v>45.0</c:v>
                </c:pt>
                <c:pt idx="1677">
                  <c:v>45.0</c:v>
                </c:pt>
                <c:pt idx="1678">
                  <c:v>45.0</c:v>
                </c:pt>
                <c:pt idx="1679">
                  <c:v>45.0</c:v>
                </c:pt>
                <c:pt idx="1680">
                  <c:v>45.0</c:v>
                </c:pt>
                <c:pt idx="1681">
                  <c:v>45.0</c:v>
                </c:pt>
                <c:pt idx="1682">
                  <c:v>45.0</c:v>
                </c:pt>
                <c:pt idx="1683">
                  <c:v>45.0</c:v>
                </c:pt>
                <c:pt idx="1684">
                  <c:v>45.0</c:v>
                </c:pt>
                <c:pt idx="1685">
                  <c:v>45.0</c:v>
                </c:pt>
                <c:pt idx="1686">
                  <c:v>45.0</c:v>
                </c:pt>
                <c:pt idx="1687">
                  <c:v>45.0</c:v>
                </c:pt>
                <c:pt idx="1688">
                  <c:v>45.0</c:v>
                </c:pt>
                <c:pt idx="1689">
                  <c:v>45.0</c:v>
                </c:pt>
                <c:pt idx="1690">
                  <c:v>45.0</c:v>
                </c:pt>
                <c:pt idx="1691">
                  <c:v>45.0</c:v>
                </c:pt>
                <c:pt idx="1692">
                  <c:v>45.0</c:v>
                </c:pt>
                <c:pt idx="1693">
                  <c:v>45.0</c:v>
                </c:pt>
                <c:pt idx="1694">
                  <c:v>45.0</c:v>
                </c:pt>
                <c:pt idx="1695">
                  <c:v>45.0</c:v>
                </c:pt>
                <c:pt idx="1696">
                  <c:v>45.0</c:v>
                </c:pt>
                <c:pt idx="1697">
                  <c:v>45.0</c:v>
                </c:pt>
                <c:pt idx="1698">
                  <c:v>45.0</c:v>
                </c:pt>
                <c:pt idx="1699">
                  <c:v>45.0</c:v>
                </c:pt>
                <c:pt idx="1700">
                  <c:v>45.0</c:v>
                </c:pt>
                <c:pt idx="1701">
                  <c:v>45.0</c:v>
                </c:pt>
                <c:pt idx="1702">
                  <c:v>45.0</c:v>
                </c:pt>
                <c:pt idx="1703">
                  <c:v>45.0</c:v>
                </c:pt>
                <c:pt idx="1704">
                  <c:v>45.0</c:v>
                </c:pt>
                <c:pt idx="1705">
                  <c:v>45.0</c:v>
                </c:pt>
                <c:pt idx="1706">
                  <c:v>45.0</c:v>
                </c:pt>
                <c:pt idx="1707">
                  <c:v>45.0</c:v>
                </c:pt>
                <c:pt idx="1708">
                  <c:v>45.0</c:v>
                </c:pt>
                <c:pt idx="1709">
                  <c:v>45.0</c:v>
                </c:pt>
                <c:pt idx="1710">
                  <c:v>45.0</c:v>
                </c:pt>
                <c:pt idx="1711">
                  <c:v>45.0</c:v>
                </c:pt>
                <c:pt idx="1712">
                  <c:v>45.0</c:v>
                </c:pt>
                <c:pt idx="1713">
                  <c:v>45.0</c:v>
                </c:pt>
                <c:pt idx="1714">
                  <c:v>45.0</c:v>
                </c:pt>
                <c:pt idx="1715">
                  <c:v>45.0</c:v>
                </c:pt>
                <c:pt idx="1716">
                  <c:v>45.0</c:v>
                </c:pt>
                <c:pt idx="1717">
                  <c:v>45.0</c:v>
                </c:pt>
                <c:pt idx="1718">
                  <c:v>45.0</c:v>
                </c:pt>
                <c:pt idx="1719">
                  <c:v>45.0</c:v>
                </c:pt>
                <c:pt idx="1720">
                  <c:v>45.0</c:v>
                </c:pt>
                <c:pt idx="1721">
                  <c:v>45.0</c:v>
                </c:pt>
                <c:pt idx="1722">
                  <c:v>45.0</c:v>
                </c:pt>
                <c:pt idx="1723">
                  <c:v>45.0</c:v>
                </c:pt>
                <c:pt idx="1724">
                  <c:v>45.0</c:v>
                </c:pt>
                <c:pt idx="1725">
                  <c:v>45.0</c:v>
                </c:pt>
                <c:pt idx="1726">
                  <c:v>45.0</c:v>
                </c:pt>
                <c:pt idx="1727">
                  <c:v>46.0</c:v>
                </c:pt>
                <c:pt idx="1728">
                  <c:v>46.0</c:v>
                </c:pt>
                <c:pt idx="1729">
                  <c:v>46.0</c:v>
                </c:pt>
                <c:pt idx="1730">
                  <c:v>46.0</c:v>
                </c:pt>
                <c:pt idx="1731">
                  <c:v>46.0</c:v>
                </c:pt>
                <c:pt idx="1732">
                  <c:v>46.0</c:v>
                </c:pt>
                <c:pt idx="1733">
                  <c:v>46.0</c:v>
                </c:pt>
                <c:pt idx="1734">
                  <c:v>46.0</c:v>
                </c:pt>
                <c:pt idx="1735">
                  <c:v>46.0</c:v>
                </c:pt>
                <c:pt idx="1736">
                  <c:v>46.0</c:v>
                </c:pt>
                <c:pt idx="1737">
                  <c:v>46.0</c:v>
                </c:pt>
                <c:pt idx="1738">
                  <c:v>46.0</c:v>
                </c:pt>
                <c:pt idx="1739">
                  <c:v>46.0</c:v>
                </c:pt>
                <c:pt idx="1740">
                  <c:v>46.0</c:v>
                </c:pt>
                <c:pt idx="1741">
                  <c:v>46.0</c:v>
                </c:pt>
                <c:pt idx="1742">
                  <c:v>46.0</c:v>
                </c:pt>
                <c:pt idx="1743">
                  <c:v>46.0</c:v>
                </c:pt>
                <c:pt idx="1744">
                  <c:v>46.0</c:v>
                </c:pt>
                <c:pt idx="1745">
                  <c:v>46.0</c:v>
                </c:pt>
                <c:pt idx="1746">
                  <c:v>46.0</c:v>
                </c:pt>
                <c:pt idx="1747">
                  <c:v>46.0</c:v>
                </c:pt>
                <c:pt idx="1748">
                  <c:v>46.0</c:v>
                </c:pt>
                <c:pt idx="1749">
                  <c:v>46.0</c:v>
                </c:pt>
                <c:pt idx="1750">
                  <c:v>46.0</c:v>
                </c:pt>
                <c:pt idx="1751">
                  <c:v>46.0</c:v>
                </c:pt>
                <c:pt idx="1752">
                  <c:v>46.0</c:v>
                </c:pt>
                <c:pt idx="1753">
                  <c:v>46.0</c:v>
                </c:pt>
                <c:pt idx="1754">
                  <c:v>46.0</c:v>
                </c:pt>
                <c:pt idx="1755">
                  <c:v>46.0</c:v>
                </c:pt>
                <c:pt idx="1756">
                  <c:v>46.0</c:v>
                </c:pt>
                <c:pt idx="1757">
                  <c:v>46.0</c:v>
                </c:pt>
                <c:pt idx="1758">
                  <c:v>46.0</c:v>
                </c:pt>
                <c:pt idx="1759">
                  <c:v>46.0</c:v>
                </c:pt>
                <c:pt idx="1760">
                  <c:v>46.0</c:v>
                </c:pt>
                <c:pt idx="1761">
                  <c:v>46.0</c:v>
                </c:pt>
                <c:pt idx="1762">
                  <c:v>46.0</c:v>
                </c:pt>
                <c:pt idx="1763">
                  <c:v>46.0</c:v>
                </c:pt>
                <c:pt idx="1764">
                  <c:v>46.0</c:v>
                </c:pt>
                <c:pt idx="1765">
                  <c:v>46.0</c:v>
                </c:pt>
                <c:pt idx="1766">
                  <c:v>46.0</c:v>
                </c:pt>
                <c:pt idx="1767">
                  <c:v>46.0</c:v>
                </c:pt>
                <c:pt idx="1768">
                  <c:v>46.0</c:v>
                </c:pt>
                <c:pt idx="1769">
                  <c:v>46.0</c:v>
                </c:pt>
                <c:pt idx="1770">
                  <c:v>46.0</c:v>
                </c:pt>
                <c:pt idx="1771">
                  <c:v>46.0</c:v>
                </c:pt>
                <c:pt idx="1772">
                  <c:v>46.0</c:v>
                </c:pt>
                <c:pt idx="1773">
                  <c:v>46.0</c:v>
                </c:pt>
                <c:pt idx="1774">
                  <c:v>46.0</c:v>
                </c:pt>
                <c:pt idx="1775">
                  <c:v>46.0</c:v>
                </c:pt>
                <c:pt idx="1776">
                  <c:v>46.0</c:v>
                </c:pt>
                <c:pt idx="1777">
                  <c:v>46.0</c:v>
                </c:pt>
                <c:pt idx="1778">
                  <c:v>46.0</c:v>
                </c:pt>
                <c:pt idx="1779">
                  <c:v>46.0</c:v>
                </c:pt>
                <c:pt idx="1780">
                  <c:v>46.0</c:v>
                </c:pt>
                <c:pt idx="1781">
                  <c:v>46.0</c:v>
                </c:pt>
                <c:pt idx="1782">
                  <c:v>46.0</c:v>
                </c:pt>
                <c:pt idx="1783">
                  <c:v>46.0</c:v>
                </c:pt>
                <c:pt idx="1784">
                  <c:v>46.0</c:v>
                </c:pt>
                <c:pt idx="1785">
                  <c:v>46.0</c:v>
                </c:pt>
                <c:pt idx="1786">
                  <c:v>46.0</c:v>
                </c:pt>
                <c:pt idx="1787">
                  <c:v>46.0</c:v>
                </c:pt>
                <c:pt idx="1788">
                  <c:v>46.0</c:v>
                </c:pt>
                <c:pt idx="1789">
                  <c:v>46.0</c:v>
                </c:pt>
                <c:pt idx="1790">
                  <c:v>46.0</c:v>
                </c:pt>
                <c:pt idx="1791">
                  <c:v>46.0</c:v>
                </c:pt>
                <c:pt idx="1792">
                  <c:v>46.0</c:v>
                </c:pt>
                <c:pt idx="1793">
                  <c:v>46.0</c:v>
                </c:pt>
                <c:pt idx="1794">
                  <c:v>46.0</c:v>
                </c:pt>
                <c:pt idx="1795">
                  <c:v>46.0</c:v>
                </c:pt>
                <c:pt idx="1796">
                  <c:v>46.0</c:v>
                </c:pt>
                <c:pt idx="1797">
                  <c:v>46.0</c:v>
                </c:pt>
                <c:pt idx="1798">
                  <c:v>47.0</c:v>
                </c:pt>
                <c:pt idx="1799">
                  <c:v>47.0</c:v>
                </c:pt>
                <c:pt idx="1800">
                  <c:v>47.0</c:v>
                </c:pt>
                <c:pt idx="1801">
                  <c:v>47.0</c:v>
                </c:pt>
                <c:pt idx="1802">
                  <c:v>47.0</c:v>
                </c:pt>
                <c:pt idx="1803">
                  <c:v>47.0</c:v>
                </c:pt>
                <c:pt idx="1804">
                  <c:v>47.0</c:v>
                </c:pt>
                <c:pt idx="1805">
                  <c:v>47.0</c:v>
                </c:pt>
                <c:pt idx="1806">
                  <c:v>47.0</c:v>
                </c:pt>
                <c:pt idx="1807">
                  <c:v>47.0</c:v>
                </c:pt>
                <c:pt idx="1808">
                  <c:v>47.0</c:v>
                </c:pt>
                <c:pt idx="1809">
                  <c:v>47.0</c:v>
                </c:pt>
                <c:pt idx="1810">
                  <c:v>47.0</c:v>
                </c:pt>
                <c:pt idx="1811">
                  <c:v>47.0</c:v>
                </c:pt>
                <c:pt idx="1812">
                  <c:v>47.0</c:v>
                </c:pt>
                <c:pt idx="1813">
                  <c:v>47.0</c:v>
                </c:pt>
                <c:pt idx="1814">
                  <c:v>47.0</c:v>
                </c:pt>
                <c:pt idx="1815">
                  <c:v>47.0</c:v>
                </c:pt>
                <c:pt idx="1816">
                  <c:v>47.0</c:v>
                </c:pt>
                <c:pt idx="1817">
                  <c:v>47.0</c:v>
                </c:pt>
                <c:pt idx="1818">
                  <c:v>47.0</c:v>
                </c:pt>
                <c:pt idx="1819">
                  <c:v>47.0</c:v>
                </c:pt>
                <c:pt idx="1820">
                  <c:v>47.0</c:v>
                </c:pt>
                <c:pt idx="1821">
                  <c:v>47.0</c:v>
                </c:pt>
                <c:pt idx="1822">
                  <c:v>47.0</c:v>
                </c:pt>
                <c:pt idx="1823">
                  <c:v>47.0</c:v>
                </c:pt>
                <c:pt idx="1824">
                  <c:v>48.0</c:v>
                </c:pt>
                <c:pt idx="1825">
                  <c:v>48.0</c:v>
                </c:pt>
                <c:pt idx="1826">
                  <c:v>49.0</c:v>
                </c:pt>
                <c:pt idx="1827">
                  <c:v>49.0</c:v>
                </c:pt>
                <c:pt idx="1828">
                  <c:v>49.0</c:v>
                </c:pt>
                <c:pt idx="1829">
                  <c:v>49.0</c:v>
                </c:pt>
                <c:pt idx="1830">
                  <c:v>49.0</c:v>
                </c:pt>
                <c:pt idx="1831">
                  <c:v>49.0</c:v>
                </c:pt>
                <c:pt idx="1832">
                  <c:v>49.0</c:v>
                </c:pt>
                <c:pt idx="1833">
                  <c:v>49.0</c:v>
                </c:pt>
                <c:pt idx="1834">
                  <c:v>49.0</c:v>
                </c:pt>
                <c:pt idx="1835">
                  <c:v>49.0</c:v>
                </c:pt>
                <c:pt idx="1836">
                  <c:v>49.0</c:v>
                </c:pt>
                <c:pt idx="1837">
                  <c:v>49.0</c:v>
                </c:pt>
                <c:pt idx="1838">
                  <c:v>49.0</c:v>
                </c:pt>
                <c:pt idx="1839">
                  <c:v>49.0</c:v>
                </c:pt>
                <c:pt idx="1840">
                  <c:v>49.0</c:v>
                </c:pt>
                <c:pt idx="1841">
                  <c:v>49.0</c:v>
                </c:pt>
                <c:pt idx="1842">
                  <c:v>49.0</c:v>
                </c:pt>
                <c:pt idx="1843">
                  <c:v>49.0</c:v>
                </c:pt>
                <c:pt idx="1844">
                  <c:v>49.0</c:v>
                </c:pt>
                <c:pt idx="1845">
                  <c:v>49.0</c:v>
                </c:pt>
                <c:pt idx="1846">
                  <c:v>49.0</c:v>
                </c:pt>
                <c:pt idx="1847">
                  <c:v>49.0</c:v>
                </c:pt>
                <c:pt idx="1848">
                  <c:v>49.0</c:v>
                </c:pt>
                <c:pt idx="1849">
                  <c:v>49.0</c:v>
                </c:pt>
                <c:pt idx="1850">
                  <c:v>49.0</c:v>
                </c:pt>
                <c:pt idx="1851">
                  <c:v>49.0</c:v>
                </c:pt>
                <c:pt idx="1852">
                  <c:v>49.0</c:v>
                </c:pt>
                <c:pt idx="1853">
                  <c:v>49.0</c:v>
                </c:pt>
                <c:pt idx="1854">
                  <c:v>49.0</c:v>
                </c:pt>
                <c:pt idx="1855">
                  <c:v>49.0</c:v>
                </c:pt>
                <c:pt idx="1856">
                  <c:v>49.0</c:v>
                </c:pt>
                <c:pt idx="1857">
                  <c:v>49.0</c:v>
                </c:pt>
                <c:pt idx="1858">
                  <c:v>49.0</c:v>
                </c:pt>
                <c:pt idx="1859">
                  <c:v>49.0</c:v>
                </c:pt>
                <c:pt idx="1860">
                  <c:v>49.0</c:v>
                </c:pt>
                <c:pt idx="1861">
                  <c:v>49.0</c:v>
                </c:pt>
                <c:pt idx="1862">
                  <c:v>49.0</c:v>
                </c:pt>
                <c:pt idx="1863">
                  <c:v>49.0</c:v>
                </c:pt>
                <c:pt idx="1864">
                  <c:v>49.0</c:v>
                </c:pt>
                <c:pt idx="1865">
                  <c:v>49.0</c:v>
                </c:pt>
                <c:pt idx="1866">
                  <c:v>49.0</c:v>
                </c:pt>
                <c:pt idx="1867">
                  <c:v>49.0</c:v>
                </c:pt>
                <c:pt idx="1868">
                  <c:v>49.0</c:v>
                </c:pt>
                <c:pt idx="1869">
                  <c:v>49.0</c:v>
                </c:pt>
                <c:pt idx="1870">
                  <c:v>49.0</c:v>
                </c:pt>
                <c:pt idx="1871">
                  <c:v>49.0</c:v>
                </c:pt>
                <c:pt idx="1872">
                  <c:v>49.0</c:v>
                </c:pt>
                <c:pt idx="1873">
                  <c:v>49.0</c:v>
                </c:pt>
                <c:pt idx="1874">
                  <c:v>49.0</c:v>
                </c:pt>
                <c:pt idx="1875">
                  <c:v>49.0</c:v>
                </c:pt>
                <c:pt idx="1876">
                  <c:v>49.0</c:v>
                </c:pt>
                <c:pt idx="1877">
                  <c:v>49.0</c:v>
                </c:pt>
                <c:pt idx="1878">
                  <c:v>50.0</c:v>
                </c:pt>
                <c:pt idx="1879">
                  <c:v>50.0</c:v>
                </c:pt>
                <c:pt idx="1880">
                  <c:v>50.0</c:v>
                </c:pt>
                <c:pt idx="1881">
                  <c:v>50.0</c:v>
                </c:pt>
                <c:pt idx="1882">
                  <c:v>51.0</c:v>
                </c:pt>
                <c:pt idx="1883">
                  <c:v>51.0</c:v>
                </c:pt>
                <c:pt idx="1884">
                  <c:v>51.0</c:v>
                </c:pt>
                <c:pt idx="1885">
                  <c:v>51.0</c:v>
                </c:pt>
                <c:pt idx="1886">
                  <c:v>51.0</c:v>
                </c:pt>
                <c:pt idx="1887">
                  <c:v>51.0</c:v>
                </c:pt>
                <c:pt idx="1888">
                  <c:v>51.0</c:v>
                </c:pt>
                <c:pt idx="1889">
                  <c:v>51.0</c:v>
                </c:pt>
                <c:pt idx="1890">
                  <c:v>51.0</c:v>
                </c:pt>
                <c:pt idx="1891">
                  <c:v>52.0</c:v>
                </c:pt>
                <c:pt idx="1892">
                  <c:v>52.0</c:v>
                </c:pt>
                <c:pt idx="1893">
                  <c:v>52.0</c:v>
                </c:pt>
                <c:pt idx="1894">
                  <c:v>52.0</c:v>
                </c:pt>
                <c:pt idx="1895">
                  <c:v>52.0</c:v>
                </c:pt>
                <c:pt idx="1896">
                  <c:v>52.0</c:v>
                </c:pt>
                <c:pt idx="1897">
                  <c:v>52.0</c:v>
                </c:pt>
                <c:pt idx="1898">
                  <c:v>52.0</c:v>
                </c:pt>
                <c:pt idx="1899">
                  <c:v>53.0</c:v>
                </c:pt>
                <c:pt idx="1900">
                  <c:v>53.0</c:v>
                </c:pt>
                <c:pt idx="1901">
                  <c:v>53.0</c:v>
                </c:pt>
                <c:pt idx="1902">
                  <c:v>53.0</c:v>
                </c:pt>
                <c:pt idx="1903">
                  <c:v>53.0</c:v>
                </c:pt>
                <c:pt idx="1904">
                  <c:v>53.0</c:v>
                </c:pt>
                <c:pt idx="1905">
                  <c:v>53.0</c:v>
                </c:pt>
                <c:pt idx="1906">
                  <c:v>53.0</c:v>
                </c:pt>
                <c:pt idx="1907">
                  <c:v>53.0</c:v>
                </c:pt>
                <c:pt idx="1908">
                  <c:v>53.0</c:v>
                </c:pt>
                <c:pt idx="1909">
                  <c:v>53.0</c:v>
                </c:pt>
                <c:pt idx="1910">
                  <c:v>53.0</c:v>
                </c:pt>
                <c:pt idx="1911">
                  <c:v>53.0</c:v>
                </c:pt>
                <c:pt idx="1912">
                  <c:v>53.0</c:v>
                </c:pt>
                <c:pt idx="1913">
                  <c:v>53.0</c:v>
                </c:pt>
                <c:pt idx="1914">
                  <c:v>53.0</c:v>
                </c:pt>
                <c:pt idx="1915">
                  <c:v>53.0</c:v>
                </c:pt>
                <c:pt idx="1916">
                  <c:v>53.0</c:v>
                </c:pt>
                <c:pt idx="1917">
                  <c:v>53.0</c:v>
                </c:pt>
                <c:pt idx="1918">
                  <c:v>53.0</c:v>
                </c:pt>
                <c:pt idx="1919">
                  <c:v>53.0</c:v>
                </c:pt>
                <c:pt idx="1920">
                  <c:v>53.0</c:v>
                </c:pt>
                <c:pt idx="1921">
                  <c:v>53.0</c:v>
                </c:pt>
                <c:pt idx="1922">
                  <c:v>53.0</c:v>
                </c:pt>
                <c:pt idx="1923">
                  <c:v>53.0</c:v>
                </c:pt>
                <c:pt idx="1924">
                  <c:v>53.0</c:v>
                </c:pt>
                <c:pt idx="1925">
                  <c:v>53.0</c:v>
                </c:pt>
                <c:pt idx="1926">
                  <c:v>53.0</c:v>
                </c:pt>
                <c:pt idx="1927">
                  <c:v>53.0</c:v>
                </c:pt>
                <c:pt idx="1928">
                  <c:v>53.0</c:v>
                </c:pt>
                <c:pt idx="1929">
                  <c:v>53.0</c:v>
                </c:pt>
                <c:pt idx="1930">
                  <c:v>53.0</c:v>
                </c:pt>
                <c:pt idx="1931">
                  <c:v>53.0</c:v>
                </c:pt>
                <c:pt idx="1932">
                  <c:v>53.0</c:v>
                </c:pt>
                <c:pt idx="1933">
                  <c:v>53.0</c:v>
                </c:pt>
                <c:pt idx="1934">
                  <c:v>53.0</c:v>
                </c:pt>
                <c:pt idx="1935">
                  <c:v>53.0</c:v>
                </c:pt>
                <c:pt idx="1936">
                  <c:v>53.0</c:v>
                </c:pt>
                <c:pt idx="1937">
                  <c:v>53.0</c:v>
                </c:pt>
                <c:pt idx="1938">
                  <c:v>53.0</c:v>
                </c:pt>
                <c:pt idx="1939">
                  <c:v>53.0</c:v>
                </c:pt>
                <c:pt idx="1940">
                  <c:v>53.0</c:v>
                </c:pt>
                <c:pt idx="1941">
                  <c:v>53.0</c:v>
                </c:pt>
                <c:pt idx="1942">
                  <c:v>53.0</c:v>
                </c:pt>
                <c:pt idx="1943">
                  <c:v>53.0</c:v>
                </c:pt>
                <c:pt idx="1944">
                  <c:v>53.0</c:v>
                </c:pt>
                <c:pt idx="1945">
                  <c:v>53.0</c:v>
                </c:pt>
                <c:pt idx="1946">
                  <c:v>54.0</c:v>
                </c:pt>
                <c:pt idx="1947">
                  <c:v>54.0</c:v>
                </c:pt>
                <c:pt idx="1948">
                  <c:v>54.0</c:v>
                </c:pt>
                <c:pt idx="1949">
                  <c:v>54.0</c:v>
                </c:pt>
                <c:pt idx="1950">
                  <c:v>54.0</c:v>
                </c:pt>
                <c:pt idx="1951">
                  <c:v>54.0</c:v>
                </c:pt>
                <c:pt idx="1952">
                  <c:v>54.0</c:v>
                </c:pt>
                <c:pt idx="1953">
                  <c:v>54.0</c:v>
                </c:pt>
                <c:pt idx="1954">
                  <c:v>54.0</c:v>
                </c:pt>
                <c:pt idx="1955">
                  <c:v>54.0</c:v>
                </c:pt>
                <c:pt idx="1956">
                  <c:v>54.0</c:v>
                </c:pt>
                <c:pt idx="1957">
                  <c:v>54.0</c:v>
                </c:pt>
                <c:pt idx="1958">
                  <c:v>54.0</c:v>
                </c:pt>
                <c:pt idx="1959">
                  <c:v>54.0</c:v>
                </c:pt>
                <c:pt idx="1960">
                  <c:v>54.0</c:v>
                </c:pt>
                <c:pt idx="1961">
                  <c:v>54.0</c:v>
                </c:pt>
                <c:pt idx="1962">
                  <c:v>54.0</c:v>
                </c:pt>
                <c:pt idx="1963">
                  <c:v>54.0</c:v>
                </c:pt>
                <c:pt idx="1964">
                  <c:v>55.0</c:v>
                </c:pt>
                <c:pt idx="1965">
                  <c:v>55.0</c:v>
                </c:pt>
                <c:pt idx="1966">
                  <c:v>55.0</c:v>
                </c:pt>
                <c:pt idx="1967">
                  <c:v>56.0</c:v>
                </c:pt>
                <c:pt idx="1968">
                  <c:v>56.0</c:v>
                </c:pt>
                <c:pt idx="1969">
                  <c:v>56.0</c:v>
                </c:pt>
                <c:pt idx="1970">
                  <c:v>56.0</c:v>
                </c:pt>
                <c:pt idx="1971">
                  <c:v>56.0</c:v>
                </c:pt>
                <c:pt idx="1972">
                  <c:v>56.0</c:v>
                </c:pt>
                <c:pt idx="1973">
                  <c:v>56.0</c:v>
                </c:pt>
                <c:pt idx="1974">
                  <c:v>56.0</c:v>
                </c:pt>
                <c:pt idx="1975">
                  <c:v>56.0</c:v>
                </c:pt>
                <c:pt idx="1976">
                  <c:v>56.0</c:v>
                </c:pt>
                <c:pt idx="1977">
                  <c:v>56.0</c:v>
                </c:pt>
                <c:pt idx="1978">
                  <c:v>56.0</c:v>
                </c:pt>
                <c:pt idx="1979">
                  <c:v>56.0</c:v>
                </c:pt>
                <c:pt idx="1980">
                  <c:v>56.0</c:v>
                </c:pt>
                <c:pt idx="1981">
                  <c:v>56.0</c:v>
                </c:pt>
                <c:pt idx="1982">
                  <c:v>56.0</c:v>
                </c:pt>
                <c:pt idx="1983">
                  <c:v>56.0</c:v>
                </c:pt>
                <c:pt idx="1984">
                  <c:v>56.0</c:v>
                </c:pt>
                <c:pt idx="1985">
                  <c:v>56.0</c:v>
                </c:pt>
                <c:pt idx="1986">
                  <c:v>56.0</c:v>
                </c:pt>
                <c:pt idx="1987">
                  <c:v>56.0</c:v>
                </c:pt>
                <c:pt idx="1988">
                  <c:v>56.0</c:v>
                </c:pt>
                <c:pt idx="1989">
                  <c:v>56.0</c:v>
                </c:pt>
                <c:pt idx="1990">
                  <c:v>56.0</c:v>
                </c:pt>
                <c:pt idx="1991">
                  <c:v>56.0</c:v>
                </c:pt>
                <c:pt idx="1992">
                  <c:v>56.0</c:v>
                </c:pt>
                <c:pt idx="1993">
                  <c:v>56.0</c:v>
                </c:pt>
                <c:pt idx="1994">
                  <c:v>56.0</c:v>
                </c:pt>
                <c:pt idx="1995">
                  <c:v>56.0</c:v>
                </c:pt>
                <c:pt idx="1996">
                  <c:v>56.0</c:v>
                </c:pt>
                <c:pt idx="1997">
                  <c:v>56.0</c:v>
                </c:pt>
                <c:pt idx="1998">
                  <c:v>56.0</c:v>
                </c:pt>
                <c:pt idx="1999">
                  <c:v>56.0</c:v>
                </c:pt>
                <c:pt idx="2000">
                  <c:v>56.0</c:v>
                </c:pt>
                <c:pt idx="2001">
                  <c:v>56.0</c:v>
                </c:pt>
                <c:pt idx="2002">
                  <c:v>56.0</c:v>
                </c:pt>
                <c:pt idx="2003">
                  <c:v>56.0</c:v>
                </c:pt>
                <c:pt idx="2004">
                  <c:v>56.0</c:v>
                </c:pt>
                <c:pt idx="2005">
                  <c:v>56.0</c:v>
                </c:pt>
                <c:pt idx="2006">
                  <c:v>56.0</c:v>
                </c:pt>
                <c:pt idx="2007">
                  <c:v>56.0</c:v>
                </c:pt>
                <c:pt idx="2008">
                  <c:v>56.0</c:v>
                </c:pt>
                <c:pt idx="2009">
                  <c:v>56.0</c:v>
                </c:pt>
                <c:pt idx="2010">
                  <c:v>56.0</c:v>
                </c:pt>
                <c:pt idx="2011">
                  <c:v>56.0</c:v>
                </c:pt>
                <c:pt idx="2012">
                  <c:v>56.0</c:v>
                </c:pt>
                <c:pt idx="2013">
                  <c:v>56.0</c:v>
                </c:pt>
                <c:pt idx="2014">
                  <c:v>56.0</c:v>
                </c:pt>
                <c:pt idx="2015">
                  <c:v>56.0</c:v>
                </c:pt>
                <c:pt idx="2016">
                  <c:v>56.0</c:v>
                </c:pt>
                <c:pt idx="2017">
                  <c:v>56.0</c:v>
                </c:pt>
                <c:pt idx="2018">
                  <c:v>56.0</c:v>
                </c:pt>
                <c:pt idx="2019">
                  <c:v>56.0</c:v>
                </c:pt>
                <c:pt idx="2020">
                  <c:v>56.0</c:v>
                </c:pt>
                <c:pt idx="2021">
                  <c:v>56.0</c:v>
                </c:pt>
                <c:pt idx="2022">
                  <c:v>56.0</c:v>
                </c:pt>
                <c:pt idx="2023">
                  <c:v>56.0</c:v>
                </c:pt>
                <c:pt idx="2024">
                  <c:v>56.0</c:v>
                </c:pt>
                <c:pt idx="2025">
                  <c:v>56.0</c:v>
                </c:pt>
                <c:pt idx="2026">
                  <c:v>56.0</c:v>
                </c:pt>
                <c:pt idx="2027">
                  <c:v>56.0</c:v>
                </c:pt>
                <c:pt idx="2028">
                  <c:v>56.0</c:v>
                </c:pt>
                <c:pt idx="2029">
                  <c:v>56.0</c:v>
                </c:pt>
                <c:pt idx="2030">
                  <c:v>56.0</c:v>
                </c:pt>
                <c:pt idx="2031">
                  <c:v>56.0</c:v>
                </c:pt>
                <c:pt idx="2032">
                  <c:v>56.0</c:v>
                </c:pt>
                <c:pt idx="2033">
                  <c:v>56.0</c:v>
                </c:pt>
                <c:pt idx="2034">
                  <c:v>56.0</c:v>
                </c:pt>
                <c:pt idx="2035">
                  <c:v>56.0</c:v>
                </c:pt>
                <c:pt idx="2036">
                  <c:v>56.0</c:v>
                </c:pt>
                <c:pt idx="2037">
                  <c:v>56.0</c:v>
                </c:pt>
                <c:pt idx="2038">
                  <c:v>56.0</c:v>
                </c:pt>
                <c:pt idx="2039">
                  <c:v>56.0</c:v>
                </c:pt>
                <c:pt idx="2040">
                  <c:v>56.0</c:v>
                </c:pt>
                <c:pt idx="2041">
                  <c:v>56.0</c:v>
                </c:pt>
                <c:pt idx="2042">
                  <c:v>56.0</c:v>
                </c:pt>
                <c:pt idx="2043">
                  <c:v>56.0</c:v>
                </c:pt>
                <c:pt idx="2044">
                  <c:v>56.0</c:v>
                </c:pt>
                <c:pt idx="2045">
                  <c:v>56.0</c:v>
                </c:pt>
                <c:pt idx="2046">
                  <c:v>56.0</c:v>
                </c:pt>
                <c:pt idx="2047">
                  <c:v>56.0</c:v>
                </c:pt>
                <c:pt idx="2048">
                  <c:v>56.0</c:v>
                </c:pt>
                <c:pt idx="2049">
                  <c:v>56.0</c:v>
                </c:pt>
                <c:pt idx="2050">
                  <c:v>56.0</c:v>
                </c:pt>
                <c:pt idx="2051">
                  <c:v>56.0</c:v>
                </c:pt>
                <c:pt idx="2052">
                  <c:v>56.0</c:v>
                </c:pt>
                <c:pt idx="2053">
                  <c:v>57.0</c:v>
                </c:pt>
                <c:pt idx="2054">
                  <c:v>57.0</c:v>
                </c:pt>
                <c:pt idx="2055">
                  <c:v>57.0</c:v>
                </c:pt>
                <c:pt idx="2056">
                  <c:v>57.0</c:v>
                </c:pt>
                <c:pt idx="2057">
                  <c:v>57.0</c:v>
                </c:pt>
                <c:pt idx="2058">
                  <c:v>57.0</c:v>
                </c:pt>
                <c:pt idx="2059">
                  <c:v>57.0</c:v>
                </c:pt>
                <c:pt idx="2060">
                  <c:v>57.0</c:v>
                </c:pt>
                <c:pt idx="2061">
                  <c:v>57.0</c:v>
                </c:pt>
                <c:pt idx="2062">
                  <c:v>57.0</c:v>
                </c:pt>
                <c:pt idx="2063">
                  <c:v>57.0</c:v>
                </c:pt>
                <c:pt idx="2064">
                  <c:v>58.0</c:v>
                </c:pt>
                <c:pt idx="2065">
                  <c:v>59.0</c:v>
                </c:pt>
                <c:pt idx="2066">
                  <c:v>59.0</c:v>
                </c:pt>
                <c:pt idx="2067">
                  <c:v>59.0</c:v>
                </c:pt>
                <c:pt idx="2068">
                  <c:v>59.0</c:v>
                </c:pt>
                <c:pt idx="2069">
                  <c:v>59.0</c:v>
                </c:pt>
                <c:pt idx="2070">
                  <c:v>59.0</c:v>
                </c:pt>
                <c:pt idx="2071">
                  <c:v>59.0</c:v>
                </c:pt>
                <c:pt idx="2072">
                  <c:v>59.0</c:v>
                </c:pt>
                <c:pt idx="2073">
                  <c:v>59.0</c:v>
                </c:pt>
                <c:pt idx="2074">
                  <c:v>59.0</c:v>
                </c:pt>
                <c:pt idx="2075">
                  <c:v>59.0</c:v>
                </c:pt>
                <c:pt idx="2076">
                  <c:v>59.0</c:v>
                </c:pt>
                <c:pt idx="2077">
                  <c:v>59.0</c:v>
                </c:pt>
                <c:pt idx="2078">
                  <c:v>59.0</c:v>
                </c:pt>
                <c:pt idx="2079">
                  <c:v>59.0</c:v>
                </c:pt>
                <c:pt idx="2080">
                  <c:v>59.0</c:v>
                </c:pt>
                <c:pt idx="2081">
                  <c:v>59.0</c:v>
                </c:pt>
                <c:pt idx="2082">
                  <c:v>59.0</c:v>
                </c:pt>
                <c:pt idx="2083">
                  <c:v>59.0</c:v>
                </c:pt>
                <c:pt idx="2084">
                  <c:v>59.0</c:v>
                </c:pt>
                <c:pt idx="2085">
                  <c:v>59.0</c:v>
                </c:pt>
                <c:pt idx="2086">
                  <c:v>59.0</c:v>
                </c:pt>
                <c:pt idx="2087">
                  <c:v>60.0</c:v>
                </c:pt>
                <c:pt idx="2088">
                  <c:v>60.0</c:v>
                </c:pt>
                <c:pt idx="2089">
                  <c:v>60.0</c:v>
                </c:pt>
                <c:pt idx="2090">
                  <c:v>60.0</c:v>
                </c:pt>
                <c:pt idx="2091">
                  <c:v>60.0</c:v>
                </c:pt>
                <c:pt idx="2092">
                  <c:v>60.0</c:v>
                </c:pt>
                <c:pt idx="2093">
                  <c:v>60.0</c:v>
                </c:pt>
                <c:pt idx="2094">
                  <c:v>60.0</c:v>
                </c:pt>
                <c:pt idx="2095">
                  <c:v>60.0</c:v>
                </c:pt>
                <c:pt idx="2096">
                  <c:v>60.0</c:v>
                </c:pt>
                <c:pt idx="2097">
                  <c:v>60.0</c:v>
                </c:pt>
                <c:pt idx="2098">
                  <c:v>60.0</c:v>
                </c:pt>
                <c:pt idx="2099">
                  <c:v>60.0</c:v>
                </c:pt>
                <c:pt idx="2100">
                  <c:v>60.0</c:v>
                </c:pt>
                <c:pt idx="2101">
                  <c:v>60.0</c:v>
                </c:pt>
                <c:pt idx="2102">
                  <c:v>60.0</c:v>
                </c:pt>
                <c:pt idx="2103">
                  <c:v>60.0</c:v>
                </c:pt>
                <c:pt idx="2104">
                  <c:v>60.0</c:v>
                </c:pt>
                <c:pt idx="2105">
                  <c:v>60.0</c:v>
                </c:pt>
                <c:pt idx="2106">
                  <c:v>60.0</c:v>
                </c:pt>
                <c:pt idx="2107">
                  <c:v>60.0</c:v>
                </c:pt>
                <c:pt idx="2108">
                  <c:v>60.0</c:v>
                </c:pt>
                <c:pt idx="2109">
                  <c:v>60.0</c:v>
                </c:pt>
                <c:pt idx="2110">
                  <c:v>60.0</c:v>
                </c:pt>
                <c:pt idx="2111">
                  <c:v>60.0</c:v>
                </c:pt>
                <c:pt idx="2112">
                  <c:v>60.0</c:v>
                </c:pt>
                <c:pt idx="2113">
                  <c:v>60.0</c:v>
                </c:pt>
                <c:pt idx="2114">
                  <c:v>60.0</c:v>
                </c:pt>
                <c:pt idx="2115">
                  <c:v>60.0</c:v>
                </c:pt>
                <c:pt idx="2116">
                  <c:v>60.0</c:v>
                </c:pt>
                <c:pt idx="2117">
                  <c:v>60.0</c:v>
                </c:pt>
                <c:pt idx="2118">
                  <c:v>60.0</c:v>
                </c:pt>
                <c:pt idx="2119">
                  <c:v>60.0</c:v>
                </c:pt>
                <c:pt idx="2120">
                  <c:v>60.0</c:v>
                </c:pt>
                <c:pt idx="2121">
                  <c:v>60.0</c:v>
                </c:pt>
                <c:pt idx="2122">
                  <c:v>60.0</c:v>
                </c:pt>
                <c:pt idx="2123">
                  <c:v>60.0</c:v>
                </c:pt>
                <c:pt idx="2124">
                  <c:v>60.0</c:v>
                </c:pt>
                <c:pt idx="2125">
                  <c:v>60.0</c:v>
                </c:pt>
                <c:pt idx="2126">
                  <c:v>60.0</c:v>
                </c:pt>
                <c:pt idx="2127">
                  <c:v>60.0</c:v>
                </c:pt>
                <c:pt idx="2128">
                  <c:v>60.0</c:v>
                </c:pt>
                <c:pt idx="2129">
                  <c:v>60.0</c:v>
                </c:pt>
                <c:pt idx="2130">
                  <c:v>61.0</c:v>
                </c:pt>
                <c:pt idx="2131">
                  <c:v>61.0</c:v>
                </c:pt>
                <c:pt idx="2132">
                  <c:v>61.0</c:v>
                </c:pt>
                <c:pt idx="2133">
                  <c:v>61.0</c:v>
                </c:pt>
                <c:pt idx="2134">
                  <c:v>61.0</c:v>
                </c:pt>
                <c:pt idx="2135">
                  <c:v>61.0</c:v>
                </c:pt>
                <c:pt idx="2136">
                  <c:v>61.0</c:v>
                </c:pt>
                <c:pt idx="2137">
                  <c:v>61.0</c:v>
                </c:pt>
                <c:pt idx="2138">
                  <c:v>61.0</c:v>
                </c:pt>
                <c:pt idx="2139">
                  <c:v>61.0</c:v>
                </c:pt>
                <c:pt idx="2140">
                  <c:v>61.0</c:v>
                </c:pt>
                <c:pt idx="2141">
                  <c:v>61.0</c:v>
                </c:pt>
                <c:pt idx="2142">
                  <c:v>61.0</c:v>
                </c:pt>
                <c:pt idx="2143">
                  <c:v>61.0</c:v>
                </c:pt>
                <c:pt idx="2144">
                  <c:v>61.0</c:v>
                </c:pt>
                <c:pt idx="2145">
                  <c:v>61.0</c:v>
                </c:pt>
                <c:pt idx="2146">
                  <c:v>61.0</c:v>
                </c:pt>
                <c:pt idx="2147">
                  <c:v>61.0</c:v>
                </c:pt>
                <c:pt idx="2148">
                  <c:v>61.0</c:v>
                </c:pt>
                <c:pt idx="2149">
                  <c:v>61.0</c:v>
                </c:pt>
                <c:pt idx="2150">
                  <c:v>61.0</c:v>
                </c:pt>
                <c:pt idx="2151">
                  <c:v>61.0</c:v>
                </c:pt>
                <c:pt idx="2152">
                  <c:v>61.0</c:v>
                </c:pt>
                <c:pt idx="2153">
                  <c:v>61.0</c:v>
                </c:pt>
                <c:pt idx="2154">
                  <c:v>61.0</c:v>
                </c:pt>
                <c:pt idx="2155">
                  <c:v>61.0</c:v>
                </c:pt>
                <c:pt idx="2156">
                  <c:v>61.0</c:v>
                </c:pt>
                <c:pt idx="2157">
                  <c:v>61.0</c:v>
                </c:pt>
                <c:pt idx="2158">
                  <c:v>61.0</c:v>
                </c:pt>
                <c:pt idx="2159">
                  <c:v>61.0</c:v>
                </c:pt>
                <c:pt idx="2160">
                  <c:v>61.0</c:v>
                </c:pt>
                <c:pt idx="2161">
                  <c:v>61.0</c:v>
                </c:pt>
                <c:pt idx="2162">
                  <c:v>61.0</c:v>
                </c:pt>
                <c:pt idx="2163">
                  <c:v>61.0</c:v>
                </c:pt>
                <c:pt idx="2164">
                  <c:v>61.0</c:v>
                </c:pt>
                <c:pt idx="2165">
                  <c:v>61.0</c:v>
                </c:pt>
                <c:pt idx="2166">
                  <c:v>61.0</c:v>
                </c:pt>
                <c:pt idx="2167">
                  <c:v>61.0</c:v>
                </c:pt>
                <c:pt idx="2168">
                  <c:v>61.0</c:v>
                </c:pt>
                <c:pt idx="2169">
                  <c:v>61.0</c:v>
                </c:pt>
                <c:pt idx="2170">
                  <c:v>61.0</c:v>
                </c:pt>
                <c:pt idx="2171">
                  <c:v>61.0</c:v>
                </c:pt>
                <c:pt idx="2172">
                  <c:v>61.0</c:v>
                </c:pt>
                <c:pt idx="2173">
                  <c:v>61.0</c:v>
                </c:pt>
                <c:pt idx="2174">
                  <c:v>61.0</c:v>
                </c:pt>
                <c:pt idx="2175">
                  <c:v>61.0</c:v>
                </c:pt>
                <c:pt idx="2176">
                  <c:v>61.0</c:v>
                </c:pt>
                <c:pt idx="2177">
                  <c:v>61.0</c:v>
                </c:pt>
                <c:pt idx="2178">
                  <c:v>61.0</c:v>
                </c:pt>
                <c:pt idx="2179">
                  <c:v>61.0</c:v>
                </c:pt>
                <c:pt idx="2180">
                  <c:v>61.0</c:v>
                </c:pt>
                <c:pt idx="2181">
                  <c:v>61.0</c:v>
                </c:pt>
                <c:pt idx="2182">
                  <c:v>61.0</c:v>
                </c:pt>
                <c:pt idx="2183">
                  <c:v>61.0</c:v>
                </c:pt>
                <c:pt idx="2184">
                  <c:v>61.0</c:v>
                </c:pt>
                <c:pt idx="2185">
                  <c:v>61.0</c:v>
                </c:pt>
                <c:pt idx="2186">
                  <c:v>61.0</c:v>
                </c:pt>
                <c:pt idx="2187">
                  <c:v>61.0</c:v>
                </c:pt>
                <c:pt idx="2188">
                  <c:v>61.0</c:v>
                </c:pt>
                <c:pt idx="2189">
                  <c:v>61.0</c:v>
                </c:pt>
                <c:pt idx="2190">
                  <c:v>61.0</c:v>
                </c:pt>
                <c:pt idx="2191">
                  <c:v>61.0</c:v>
                </c:pt>
                <c:pt idx="2192">
                  <c:v>61.0</c:v>
                </c:pt>
                <c:pt idx="2193">
                  <c:v>61.0</c:v>
                </c:pt>
                <c:pt idx="2194">
                  <c:v>61.0</c:v>
                </c:pt>
                <c:pt idx="2195">
                  <c:v>61.0</c:v>
                </c:pt>
                <c:pt idx="2196">
                  <c:v>61.0</c:v>
                </c:pt>
                <c:pt idx="2197">
                  <c:v>61.0</c:v>
                </c:pt>
                <c:pt idx="2198">
                  <c:v>61.0</c:v>
                </c:pt>
                <c:pt idx="2199">
                  <c:v>61.0</c:v>
                </c:pt>
                <c:pt idx="2200">
                  <c:v>61.0</c:v>
                </c:pt>
                <c:pt idx="2201">
                  <c:v>61.0</c:v>
                </c:pt>
                <c:pt idx="2202">
                  <c:v>61.0</c:v>
                </c:pt>
                <c:pt idx="2203">
                  <c:v>61.0</c:v>
                </c:pt>
                <c:pt idx="2204">
                  <c:v>61.0</c:v>
                </c:pt>
                <c:pt idx="2205">
                  <c:v>61.0</c:v>
                </c:pt>
                <c:pt idx="2206">
                  <c:v>61.0</c:v>
                </c:pt>
                <c:pt idx="2207">
                  <c:v>61.0</c:v>
                </c:pt>
                <c:pt idx="2208">
                  <c:v>61.0</c:v>
                </c:pt>
                <c:pt idx="2209">
                  <c:v>61.0</c:v>
                </c:pt>
                <c:pt idx="2210">
                  <c:v>61.0</c:v>
                </c:pt>
                <c:pt idx="2211">
                  <c:v>61.0</c:v>
                </c:pt>
                <c:pt idx="2212">
                  <c:v>61.0</c:v>
                </c:pt>
                <c:pt idx="2213">
                  <c:v>61.0</c:v>
                </c:pt>
                <c:pt idx="2214">
                  <c:v>61.0</c:v>
                </c:pt>
                <c:pt idx="2215">
                  <c:v>61.0</c:v>
                </c:pt>
                <c:pt idx="2216">
                  <c:v>61.0</c:v>
                </c:pt>
                <c:pt idx="2217">
                  <c:v>61.0</c:v>
                </c:pt>
                <c:pt idx="2218">
                  <c:v>61.0</c:v>
                </c:pt>
                <c:pt idx="2219">
                  <c:v>61.0</c:v>
                </c:pt>
                <c:pt idx="2220">
                  <c:v>61.0</c:v>
                </c:pt>
                <c:pt idx="2221">
                  <c:v>61.0</c:v>
                </c:pt>
                <c:pt idx="2222">
                  <c:v>61.0</c:v>
                </c:pt>
                <c:pt idx="2223">
                  <c:v>61.0</c:v>
                </c:pt>
                <c:pt idx="2224">
                  <c:v>61.0</c:v>
                </c:pt>
                <c:pt idx="2225">
                  <c:v>61.0</c:v>
                </c:pt>
                <c:pt idx="2226">
                  <c:v>61.0</c:v>
                </c:pt>
                <c:pt idx="2227">
                  <c:v>61.0</c:v>
                </c:pt>
                <c:pt idx="2228">
                  <c:v>61.0</c:v>
                </c:pt>
                <c:pt idx="2229">
                  <c:v>61.0</c:v>
                </c:pt>
                <c:pt idx="2230">
                  <c:v>61.0</c:v>
                </c:pt>
                <c:pt idx="2231">
                  <c:v>62.0</c:v>
                </c:pt>
                <c:pt idx="2232">
                  <c:v>62.0</c:v>
                </c:pt>
                <c:pt idx="2233">
                  <c:v>62.0</c:v>
                </c:pt>
                <c:pt idx="2234">
                  <c:v>62.0</c:v>
                </c:pt>
                <c:pt idx="2235">
                  <c:v>62.0</c:v>
                </c:pt>
                <c:pt idx="2236">
                  <c:v>62.0</c:v>
                </c:pt>
                <c:pt idx="2237">
                  <c:v>62.0</c:v>
                </c:pt>
                <c:pt idx="2238">
                  <c:v>62.0</c:v>
                </c:pt>
                <c:pt idx="2239">
                  <c:v>62.0</c:v>
                </c:pt>
                <c:pt idx="2240">
                  <c:v>62.0</c:v>
                </c:pt>
                <c:pt idx="2241">
                  <c:v>62.0</c:v>
                </c:pt>
                <c:pt idx="2242">
                  <c:v>62.0</c:v>
                </c:pt>
                <c:pt idx="2243">
                  <c:v>62.0</c:v>
                </c:pt>
                <c:pt idx="2244">
                  <c:v>62.0</c:v>
                </c:pt>
                <c:pt idx="2245">
                  <c:v>62.0</c:v>
                </c:pt>
                <c:pt idx="2246">
                  <c:v>62.0</c:v>
                </c:pt>
                <c:pt idx="2247">
                  <c:v>62.0</c:v>
                </c:pt>
                <c:pt idx="2248">
                  <c:v>62.0</c:v>
                </c:pt>
                <c:pt idx="2249">
                  <c:v>62.0</c:v>
                </c:pt>
                <c:pt idx="2250">
                  <c:v>62.0</c:v>
                </c:pt>
                <c:pt idx="2251">
                  <c:v>62.0</c:v>
                </c:pt>
                <c:pt idx="2252">
                  <c:v>62.0</c:v>
                </c:pt>
                <c:pt idx="2253">
                  <c:v>62.0</c:v>
                </c:pt>
                <c:pt idx="2254">
                  <c:v>62.0</c:v>
                </c:pt>
                <c:pt idx="2255">
                  <c:v>62.0</c:v>
                </c:pt>
                <c:pt idx="2256">
                  <c:v>62.0</c:v>
                </c:pt>
                <c:pt idx="2257">
                  <c:v>62.0</c:v>
                </c:pt>
                <c:pt idx="2258">
                  <c:v>62.0</c:v>
                </c:pt>
                <c:pt idx="2259">
                  <c:v>62.0</c:v>
                </c:pt>
                <c:pt idx="2260">
                  <c:v>62.0</c:v>
                </c:pt>
                <c:pt idx="2261">
                  <c:v>62.0</c:v>
                </c:pt>
                <c:pt idx="2262">
                  <c:v>62.0</c:v>
                </c:pt>
                <c:pt idx="2263">
                  <c:v>62.0</c:v>
                </c:pt>
                <c:pt idx="2264">
                  <c:v>62.0</c:v>
                </c:pt>
                <c:pt idx="2265">
                  <c:v>62.0</c:v>
                </c:pt>
                <c:pt idx="2266">
                  <c:v>62.0</c:v>
                </c:pt>
                <c:pt idx="2267">
                  <c:v>62.0</c:v>
                </c:pt>
                <c:pt idx="2268">
                  <c:v>62.0</c:v>
                </c:pt>
                <c:pt idx="2269">
                  <c:v>63.0</c:v>
                </c:pt>
                <c:pt idx="2270">
                  <c:v>63.0</c:v>
                </c:pt>
                <c:pt idx="2271">
                  <c:v>64.0</c:v>
                </c:pt>
                <c:pt idx="2272">
                  <c:v>65.0</c:v>
                </c:pt>
                <c:pt idx="2273">
                  <c:v>65.0</c:v>
                </c:pt>
                <c:pt idx="2274">
                  <c:v>65.0</c:v>
                </c:pt>
                <c:pt idx="2275">
                  <c:v>65.0</c:v>
                </c:pt>
                <c:pt idx="2276">
                  <c:v>65.0</c:v>
                </c:pt>
                <c:pt idx="2277">
                  <c:v>65.0</c:v>
                </c:pt>
                <c:pt idx="2278">
                  <c:v>65.0</c:v>
                </c:pt>
                <c:pt idx="2279">
                  <c:v>65.0</c:v>
                </c:pt>
                <c:pt idx="2280">
                  <c:v>65.0</c:v>
                </c:pt>
                <c:pt idx="2281">
                  <c:v>65.0</c:v>
                </c:pt>
                <c:pt idx="2282">
                  <c:v>65.0</c:v>
                </c:pt>
                <c:pt idx="2283">
                  <c:v>65.0</c:v>
                </c:pt>
                <c:pt idx="2284">
                  <c:v>65.0</c:v>
                </c:pt>
                <c:pt idx="2285">
                  <c:v>65.0</c:v>
                </c:pt>
                <c:pt idx="2286">
                  <c:v>65.0</c:v>
                </c:pt>
                <c:pt idx="2287">
                  <c:v>65.0</c:v>
                </c:pt>
                <c:pt idx="2288">
                  <c:v>65.0</c:v>
                </c:pt>
                <c:pt idx="2289">
                  <c:v>65.0</c:v>
                </c:pt>
                <c:pt idx="2290">
                  <c:v>65.0</c:v>
                </c:pt>
                <c:pt idx="2291">
                  <c:v>65.0</c:v>
                </c:pt>
                <c:pt idx="2292">
                  <c:v>65.0</c:v>
                </c:pt>
                <c:pt idx="2293">
                  <c:v>65.0</c:v>
                </c:pt>
                <c:pt idx="2294">
                  <c:v>65.0</c:v>
                </c:pt>
                <c:pt idx="2295">
                  <c:v>65.0</c:v>
                </c:pt>
                <c:pt idx="2296">
                  <c:v>65.0</c:v>
                </c:pt>
                <c:pt idx="2297">
                  <c:v>65.0</c:v>
                </c:pt>
                <c:pt idx="2298">
                  <c:v>65.0</c:v>
                </c:pt>
                <c:pt idx="2299">
                  <c:v>65.0</c:v>
                </c:pt>
                <c:pt idx="2300">
                  <c:v>65.0</c:v>
                </c:pt>
                <c:pt idx="2301">
                  <c:v>65.0</c:v>
                </c:pt>
                <c:pt idx="2302">
                  <c:v>65.0</c:v>
                </c:pt>
                <c:pt idx="2303">
                  <c:v>65.0</c:v>
                </c:pt>
                <c:pt idx="2304">
                  <c:v>65.0</c:v>
                </c:pt>
                <c:pt idx="2305">
                  <c:v>65.0</c:v>
                </c:pt>
                <c:pt idx="2306">
                  <c:v>65.0</c:v>
                </c:pt>
                <c:pt idx="2307">
                  <c:v>65.0</c:v>
                </c:pt>
                <c:pt idx="2308">
                  <c:v>65.0</c:v>
                </c:pt>
                <c:pt idx="2309">
                  <c:v>65.0</c:v>
                </c:pt>
                <c:pt idx="2310">
                  <c:v>65.0</c:v>
                </c:pt>
                <c:pt idx="2311">
                  <c:v>66.0</c:v>
                </c:pt>
                <c:pt idx="2312">
                  <c:v>67.0</c:v>
                </c:pt>
                <c:pt idx="2313">
                  <c:v>67.0</c:v>
                </c:pt>
                <c:pt idx="2314">
                  <c:v>67.0</c:v>
                </c:pt>
                <c:pt idx="2315">
                  <c:v>67.0</c:v>
                </c:pt>
                <c:pt idx="2316">
                  <c:v>67.0</c:v>
                </c:pt>
                <c:pt idx="2317">
                  <c:v>67.0</c:v>
                </c:pt>
                <c:pt idx="2318">
                  <c:v>67.0</c:v>
                </c:pt>
                <c:pt idx="2319">
                  <c:v>67.0</c:v>
                </c:pt>
                <c:pt idx="2320">
                  <c:v>67.0</c:v>
                </c:pt>
                <c:pt idx="2321">
                  <c:v>67.0</c:v>
                </c:pt>
                <c:pt idx="2322">
                  <c:v>67.0</c:v>
                </c:pt>
                <c:pt idx="2323">
                  <c:v>67.0</c:v>
                </c:pt>
                <c:pt idx="2324">
                  <c:v>67.0</c:v>
                </c:pt>
                <c:pt idx="2325">
                  <c:v>67.0</c:v>
                </c:pt>
                <c:pt idx="2326">
                  <c:v>67.0</c:v>
                </c:pt>
                <c:pt idx="2327">
                  <c:v>67.0</c:v>
                </c:pt>
                <c:pt idx="2328">
                  <c:v>67.0</c:v>
                </c:pt>
                <c:pt idx="2329">
                  <c:v>67.0</c:v>
                </c:pt>
                <c:pt idx="2330">
                  <c:v>67.0</c:v>
                </c:pt>
                <c:pt idx="2331">
                  <c:v>67.0</c:v>
                </c:pt>
                <c:pt idx="2332">
                  <c:v>67.0</c:v>
                </c:pt>
                <c:pt idx="2333">
                  <c:v>67.0</c:v>
                </c:pt>
                <c:pt idx="2334">
                  <c:v>67.0</c:v>
                </c:pt>
                <c:pt idx="2335">
                  <c:v>67.0</c:v>
                </c:pt>
                <c:pt idx="2336">
                  <c:v>67.0</c:v>
                </c:pt>
                <c:pt idx="2337">
                  <c:v>67.0</c:v>
                </c:pt>
                <c:pt idx="2338">
                  <c:v>67.0</c:v>
                </c:pt>
                <c:pt idx="2339">
                  <c:v>67.0</c:v>
                </c:pt>
                <c:pt idx="2340">
                  <c:v>67.0</c:v>
                </c:pt>
                <c:pt idx="2341">
                  <c:v>67.0</c:v>
                </c:pt>
                <c:pt idx="2342">
                  <c:v>67.0</c:v>
                </c:pt>
                <c:pt idx="2343">
                  <c:v>67.0</c:v>
                </c:pt>
                <c:pt idx="2344">
                  <c:v>67.0</c:v>
                </c:pt>
                <c:pt idx="2345">
                  <c:v>67.0</c:v>
                </c:pt>
                <c:pt idx="2346">
                  <c:v>67.0</c:v>
                </c:pt>
                <c:pt idx="2347">
                  <c:v>67.0</c:v>
                </c:pt>
                <c:pt idx="2348">
                  <c:v>67.0</c:v>
                </c:pt>
                <c:pt idx="2349">
                  <c:v>67.0</c:v>
                </c:pt>
                <c:pt idx="2350">
                  <c:v>67.0</c:v>
                </c:pt>
                <c:pt idx="2351">
                  <c:v>67.0</c:v>
                </c:pt>
                <c:pt idx="2352">
                  <c:v>67.0</c:v>
                </c:pt>
                <c:pt idx="2353">
                  <c:v>67.0</c:v>
                </c:pt>
                <c:pt idx="2354">
                  <c:v>67.0</c:v>
                </c:pt>
                <c:pt idx="2355">
                  <c:v>67.0</c:v>
                </c:pt>
                <c:pt idx="2356">
                  <c:v>67.0</c:v>
                </c:pt>
                <c:pt idx="2357">
                  <c:v>67.0</c:v>
                </c:pt>
                <c:pt idx="2358">
                  <c:v>67.0</c:v>
                </c:pt>
                <c:pt idx="2359">
                  <c:v>67.0</c:v>
                </c:pt>
                <c:pt idx="2360">
                  <c:v>67.0</c:v>
                </c:pt>
                <c:pt idx="2361">
                  <c:v>67.0</c:v>
                </c:pt>
                <c:pt idx="2362">
                  <c:v>67.0</c:v>
                </c:pt>
                <c:pt idx="2363">
                  <c:v>67.0</c:v>
                </c:pt>
                <c:pt idx="2364">
                  <c:v>67.0</c:v>
                </c:pt>
                <c:pt idx="2365">
                  <c:v>67.0</c:v>
                </c:pt>
                <c:pt idx="2366">
                  <c:v>67.0</c:v>
                </c:pt>
                <c:pt idx="2367">
                  <c:v>67.0</c:v>
                </c:pt>
                <c:pt idx="2368">
                  <c:v>67.0</c:v>
                </c:pt>
                <c:pt idx="2369">
                  <c:v>67.0</c:v>
                </c:pt>
                <c:pt idx="2370">
                  <c:v>67.0</c:v>
                </c:pt>
                <c:pt idx="2371">
                  <c:v>67.0</c:v>
                </c:pt>
                <c:pt idx="2372">
                  <c:v>67.0</c:v>
                </c:pt>
                <c:pt idx="2373">
                  <c:v>67.0</c:v>
                </c:pt>
                <c:pt idx="2374">
                  <c:v>67.0</c:v>
                </c:pt>
                <c:pt idx="2375">
                  <c:v>68.0</c:v>
                </c:pt>
                <c:pt idx="2376">
                  <c:v>69.0</c:v>
                </c:pt>
                <c:pt idx="2377">
                  <c:v>69.0</c:v>
                </c:pt>
                <c:pt idx="2378">
                  <c:v>69.0</c:v>
                </c:pt>
                <c:pt idx="2379">
                  <c:v>69.0</c:v>
                </c:pt>
                <c:pt idx="2380">
                  <c:v>69.0</c:v>
                </c:pt>
                <c:pt idx="2381">
                  <c:v>69.0</c:v>
                </c:pt>
                <c:pt idx="2382">
                  <c:v>69.0</c:v>
                </c:pt>
                <c:pt idx="2383">
                  <c:v>69.0</c:v>
                </c:pt>
                <c:pt idx="2384">
                  <c:v>69.0</c:v>
                </c:pt>
                <c:pt idx="2385">
                  <c:v>69.0</c:v>
                </c:pt>
                <c:pt idx="2386">
                  <c:v>69.0</c:v>
                </c:pt>
                <c:pt idx="2387">
                  <c:v>69.0</c:v>
                </c:pt>
                <c:pt idx="2388">
                  <c:v>69.0</c:v>
                </c:pt>
                <c:pt idx="2389">
                  <c:v>69.0</c:v>
                </c:pt>
                <c:pt idx="2390">
                  <c:v>69.0</c:v>
                </c:pt>
                <c:pt idx="2391">
                  <c:v>69.0</c:v>
                </c:pt>
                <c:pt idx="2392">
                  <c:v>69.0</c:v>
                </c:pt>
                <c:pt idx="2393">
                  <c:v>69.0</c:v>
                </c:pt>
                <c:pt idx="2394">
                  <c:v>69.0</c:v>
                </c:pt>
                <c:pt idx="2395">
                  <c:v>69.0</c:v>
                </c:pt>
                <c:pt idx="2396">
                  <c:v>69.0</c:v>
                </c:pt>
                <c:pt idx="2397">
                  <c:v>69.0</c:v>
                </c:pt>
                <c:pt idx="2398">
                  <c:v>69.0</c:v>
                </c:pt>
                <c:pt idx="2399">
                  <c:v>69.0</c:v>
                </c:pt>
                <c:pt idx="2400">
                  <c:v>69.0</c:v>
                </c:pt>
                <c:pt idx="2401">
                  <c:v>69.0</c:v>
                </c:pt>
                <c:pt idx="2402">
                  <c:v>69.0</c:v>
                </c:pt>
                <c:pt idx="2403">
                  <c:v>69.0</c:v>
                </c:pt>
                <c:pt idx="2404">
                  <c:v>69.0</c:v>
                </c:pt>
                <c:pt idx="2405">
                  <c:v>69.0</c:v>
                </c:pt>
                <c:pt idx="2406">
                  <c:v>69.0</c:v>
                </c:pt>
                <c:pt idx="2407">
                  <c:v>69.0</c:v>
                </c:pt>
                <c:pt idx="2408">
                  <c:v>69.0</c:v>
                </c:pt>
                <c:pt idx="2409">
                  <c:v>69.0</c:v>
                </c:pt>
                <c:pt idx="2410">
                  <c:v>69.0</c:v>
                </c:pt>
                <c:pt idx="2411">
                  <c:v>69.0</c:v>
                </c:pt>
                <c:pt idx="2412">
                  <c:v>69.0</c:v>
                </c:pt>
                <c:pt idx="2413">
                  <c:v>69.0</c:v>
                </c:pt>
                <c:pt idx="2414">
                  <c:v>69.0</c:v>
                </c:pt>
                <c:pt idx="2415">
                  <c:v>69.0</c:v>
                </c:pt>
                <c:pt idx="2416">
                  <c:v>70.0</c:v>
                </c:pt>
                <c:pt idx="2417">
                  <c:v>70.0</c:v>
                </c:pt>
                <c:pt idx="2418">
                  <c:v>70.0</c:v>
                </c:pt>
                <c:pt idx="2419">
                  <c:v>70.0</c:v>
                </c:pt>
                <c:pt idx="2420">
                  <c:v>70.0</c:v>
                </c:pt>
                <c:pt idx="2421">
                  <c:v>70.0</c:v>
                </c:pt>
                <c:pt idx="2422">
                  <c:v>70.0</c:v>
                </c:pt>
                <c:pt idx="2423">
                  <c:v>70.0</c:v>
                </c:pt>
                <c:pt idx="2424">
                  <c:v>70.0</c:v>
                </c:pt>
                <c:pt idx="2425">
                  <c:v>70.0</c:v>
                </c:pt>
                <c:pt idx="2426">
                  <c:v>70.0</c:v>
                </c:pt>
                <c:pt idx="2427">
                  <c:v>70.0</c:v>
                </c:pt>
                <c:pt idx="2428">
                  <c:v>70.0</c:v>
                </c:pt>
                <c:pt idx="2429">
                  <c:v>70.0</c:v>
                </c:pt>
                <c:pt idx="2430">
                  <c:v>70.0</c:v>
                </c:pt>
                <c:pt idx="2431">
                  <c:v>70.0</c:v>
                </c:pt>
                <c:pt idx="2432">
                  <c:v>70.0</c:v>
                </c:pt>
                <c:pt idx="2433">
                  <c:v>70.0</c:v>
                </c:pt>
                <c:pt idx="2434">
                  <c:v>70.0</c:v>
                </c:pt>
                <c:pt idx="2435">
                  <c:v>70.0</c:v>
                </c:pt>
                <c:pt idx="2436">
                  <c:v>70.0</c:v>
                </c:pt>
                <c:pt idx="2437">
                  <c:v>70.0</c:v>
                </c:pt>
                <c:pt idx="2438">
                  <c:v>70.0</c:v>
                </c:pt>
                <c:pt idx="2439">
                  <c:v>70.0</c:v>
                </c:pt>
                <c:pt idx="2440">
                  <c:v>70.0</c:v>
                </c:pt>
                <c:pt idx="2441">
                  <c:v>70.0</c:v>
                </c:pt>
                <c:pt idx="2442">
                  <c:v>70.0</c:v>
                </c:pt>
                <c:pt idx="2443">
                  <c:v>70.0</c:v>
                </c:pt>
                <c:pt idx="2444">
                  <c:v>70.0</c:v>
                </c:pt>
                <c:pt idx="2445">
                  <c:v>70.0</c:v>
                </c:pt>
                <c:pt idx="2446">
                  <c:v>70.0</c:v>
                </c:pt>
                <c:pt idx="2447">
                  <c:v>70.0</c:v>
                </c:pt>
                <c:pt idx="2448">
                  <c:v>70.0</c:v>
                </c:pt>
                <c:pt idx="2449">
                  <c:v>70.0</c:v>
                </c:pt>
                <c:pt idx="2450">
                  <c:v>70.0</c:v>
                </c:pt>
                <c:pt idx="2451">
                  <c:v>70.0</c:v>
                </c:pt>
                <c:pt idx="2452">
                  <c:v>70.0</c:v>
                </c:pt>
                <c:pt idx="2453">
                  <c:v>70.0</c:v>
                </c:pt>
                <c:pt idx="2454">
                  <c:v>70.0</c:v>
                </c:pt>
                <c:pt idx="2455">
                  <c:v>70.0</c:v>
                </c:pt>
                <c:pt idx="2456">
                  <c:v>70.0</c:v>
                </c:pt>
                <c:pt idx="2457">
                  <c:v>70.0</c:v>
                </c:pt>
                <c:pt idx="2458">
                  <c:v>70.0</c:v>
                </c:pt>
                <c:pt idx="2459">
                  <c:v>70.0</c:v>
                </c:pt>
                <c:pt idx="2460">
                  <c:v>70.0</c:v>
                </c:pt>
                <c:pt idx="2461">
                  <c:v>70.0</c:v>
                </c:pt>
                <c:pt idx="2462">
                  <c:v>70.0</c:v>
                </c:pt>
                <c:pt idx="2463">
                  <c:v>70.0</c:v>
                </c:pt>
                <c:pt idx="2464">
                  <c:v>70.0</c:v>
                </c:pt>
                <c:pt idx="2465">
                  <c:v>70.0</c:v>
                </c:pt>
                <c:pt idx="2466">
                  <c:v>70.0</c:v>
                </c:pt>
                <c:pt idx="2467">
                  <c:v>70.0</c:v>
                </c:pt>
                <c:pt idx="2468">
                  <c:v>70.0</c:v>
                </c:pt>
                <c:pt idx="2469">
                  <c:v>70.0</c:v>
                </c:pt>
                <c:pt idx="2470">
                  <c:v>70.0</c:v>
                </c:pt>
                <c:pt idx="2471">
                  <c:v>70.0</c:v>
                </c:pt>
                <c:pt idx="2472">
                  <c:v>70.0</c:v>
                </c:pt>
                <c:pt idx="2473">
                  <c:v>70.0</c:v>
                </c:pt>
                <c:pt idx="2474">
                  <c:v>70.0</c:v>
                </c:pt>
                <c:pt idx="2475">
                  <c:v>71.0</c:v>
                </c:pt>
                <c:pt idx="2476">
                  <c:v>71.0</c:v>
                </c:pt>
                <c:pt idx="2477">
                  <c:v>71.0</c:v>
                </c:pt>
                <c:pt idx="2478">
                  <c:v>71.0</c:v>
                </c:pt>
                <c:pt idx="2479">
                  <c:v>71.0</c:v>
                </c:pt>
                <c:pt idx="2480">
                  <c:v>71.0</c:v>
                </c:pt>
                <c:pt idx="2481">
                  <c:v>71.0</c:v>
                </c:pt>
                <c:pt idx="2482">
                  <c:v>71.0</c:v>
                </c:pt>
                <c:pt idx="2483">
                  <c:v>71.0</c:v>
                </c:pt>
                <c:pt idx="2484">
                  <c:v>71.0</c:v>
                </c:pt>
                <c:pt idx="2485">
                  <c:v>71.0</c:v>
                </c:pt>
                <c:pt idx="2486">
                  <c:v>71.0</c:v>
                </c:pt>
                <c:pt idx="2487">
                  <c:v>71.0</c:v>
                </c:pt>
                <c:pt idx="2488">
                  <c:v>71.0</c:v>
                </c:pt>
                <c:pt idx="2489">
                  <c:v>71.0</c:v>
                </c:pt>
                <c:pt idx="2490">
                  <c:v>71.0</c:v>
                </c:pt>
                <c:pt idx="2491">
                  <c:v>71.0</c:v>
                </c:pt>
                <c:pt idx="2492">
                  <c:v>71.0</c:v>
                </c:pt>
                <c:pt idx="2493">
                  <c:v>71.0</c:v>
                </c:pt>
                <c:pt idx="2494">
                  <c:v>71.0</c:v>
                </c:pt>
                <c:pt idx="2495">
                  <c:v>71.0</c:v>
                </c:pt>
                <c:pt idx="2496">
                  <c:v>71.0</c:v>
                </c:pt>
                <c:pt idx="2497">
                  <c:v>71.0</c:v>
                </c:pt>
                <c:pt idx="2498">
                  <c:v>71.0</c:v>
                </c:pt>
                <c:pt idx="2499">
                  <c:v>71.0</c:v>
                </c:pt>
                <c:pt idx="2500">
                  <c:v>71.0</c:v>
                </c:pt>
                <c:pt idx="2501">
                  <c:v>72.0</c:v>
                </c:pt>
                <c:pt idx="2502">
                  <c:v>72.0</c:v>
                </c:pt>
                <c:pt idx="2503">
                  <c:v>72.0</c:v>
                </c:pt>
                <c:pt idx="2504">
                  <c:v>72.0</c:v>
                </c:pt>
                <c:pt idx="2505">
                  <c:v>72.0</c:v>
                </c:pt>
                <c:pt idx="2506">
                  <c:v>72.0</c:v>
                </c:pt>
                <c:pt idx="2507">
                  <c:v>73.0</c:v>
                </c:pt>
                <c:pt idx="2508">
                  <c:v>73.0</c:v>
                </c:pt>
                <c:pt idx="2509">
                  <c:v>73.0</c:v>
                </c:pt>
                <c:pt idx="2510">
                  <c:v>73.0</c:v>
                </c:pt>
                <c:pt idx="2511">
                  <c:v>73.0</c:v>
                </c:pt>
                <c:pt idx="2512">
                  <c:v>73.0</c:v>
                </c:pt>
                <c:pt idx="2513">
                  <c:v>73.0</c:v>
                </c:pt>
                <c:pt idx="2514">
                  <c:v>73.0</c:v>
                </c:pt>
                <c:pt idx="2515">
                  <c:v>73.0</c:v>
                </c:pt>
                <c:pt idx="2516">
                  <c:v>73.0</c:v>
                </c:pt>
                <c:pt idx="2517">
                  <c:v>73.0</c:v>
                </c:pt>
                <c:pt idx="2518">
                  <c:v>73.0</c:v>
                </c:pt>
                <c:pt idx="2519">
                  <c:v>73.0</c:v>
                </c:pt>
                <c:pt idx="2520">
                  <c:v>73.0</c:v>
                </c:pt>
                <c:pt idx="2521">
                  <c:v>73.0</c:v>
                </c:pt>
                <c:pt idx="2522">
                  <c:v>73.0</c:v>
                </c:pt>
                <c:pt idx="2523">
                  <c:v>73.0</c:v>
                </c:pt>
                <c:pt idx="2524">
                  <c:v>73.0</c:v>
                </c:pt>
                <c:pt idx="2525">
                  <c:v>73.0</c:v>
                </c:pt>
                <c:pt idx="2526">
                  <c:v>73.0</c:v>
                </c:pt>
                <c:pt idx="2527">
                  <c:v>74.0</c:v>
                </c:pt>
                <c:pt idx="2528">
                  <c:v>74.0</c:v>
                </c:pt>
                <c:pt idx="2529">
                  <c:v>74.0</c:v>
                </c:pt>
                <c:pt idx="2530">
                  <c:v>74.0</c:v>
                </c:pt>
                <c:pt idx="2531">
                  <c:v>74.0</c:v>
                </c:pt>
                <c:pt idx="2532">
                  <c:v>74.0</c:v>
                </c:pt>
                <c:pt idx="2533">
                  <c:v>74.0</c:v>
                </c:pt>
                <c:pt idx="2534">
                  <c:v>74.0</c:v>
                </c:pt>
                <c:pt idx="2535">
                  <c:v>74.0</c:v>
                </c:pt>
                <c:pt idx="2536">
                  <c:v>74.0</c:v>
                </c:pt>
                <c:pt idx="2537">
                  <c:v>74.0</c:v>
                </c:pt>
                <c:pt idx="2538">
                  <c:v>74.0</c:v>
                </c:pt>
                <c:pt idx="2539">
                  <c:v>74.0</c:v>
                </c:pt>
                <c:pt idx="2540">
                  <c:v>74.0</c:v>
                </c:pt>
                <c:pt idx="2541">
                  <c:v>74.0</c:v>
                </c:pt>
                <c:pt idx="2542">
                  <c:v>74.0</c:v>
                </c:pt>
                <c:pt idx="2543">
                  <c:v>74.0</c:v>
                </c:pt>
                <c:pt idx="2544">
                  <c:v>74.0</c:v>
                </c:pt>
                <c:pt idx="2545">
                  <c:v>74.0</c:v>
                </c:pt>
                <c:pt idx="2546">
                  <c:v>74.0</c:v>
                </c:pt>
                <c:pt idx="2547">
                  <c:v>74.0</c:v>
                </c:pt>
                <c:pt idx="2548">
                  <c:v>74.0</c:v>
                </c:pt>
                <c:pt idx="2549">
                  <c:v>74.0</c:v>
                </c:pt>
                <c:pt idx="2550">
                  <c:v>74.0</c:v>
                </c:pt>
                <c:pt idx="2551">
                  <c:v>74.0</c:v>
                </c:pt>
                <c:pt idx="2552">
                  <c:v>74.0</c:v>
                </c:pt>
                <c:pt idx="2553">
                  <c:v>74.0</c:v>
                </c:pt>
                <c:pt idx="2554">
                  <c:v>74.0</c:v>
                </c:pt>
                <c:pt idx="2555">
                  <c:v>74.0</c:v>
                </c:pt>
                <c:pt idx="2556">
                  <c:v>74.0</c:v>
                </c:pt>
                <c:pt idx="2557">
                  <c:v>74.0</c:v>
                </c:pt>
                <c:pt idx="2558">
                  <c:v>74.0</c:v>
                </c:pt>
                <c:pt idx="2559">
                  <c:v>75.0</c:v>
                </c:pt>
                <c:pt idx="2560">
                  <c:v>75.0</c:v>
                </c:pt>
                <c:pt idx="2561">
                  <c:v>75.0</c:v>
                </c:pt>
                <c:pt idx="2562">
                  <c:v>75.0</c:v>
                </c:pt>
                <c:pt idx="2563">
                  <c:v>75.0</c:v>
                </c:pt>
                <c:pt idx="2564">
                  <c:v>75.0</c:v>
                </c:pt>
                <c:pt idx="2565">
                  <c:v>75.0</c:v>
                </c:pt>
                <c:pt idx="2566">
                  <c:v>75.0</c:v>
                </c:pt>
                <c:pt idx="2567">
                  <c:v>75.0</c:v>
                </c:pt>
                <c:pt idx="2568">
                  <c:v>75.0</c:v>
                </c:pt>
                <c:pt idx="2569">
                  <c:v>75.0</c:v>
                </c:pt>
                <c:pt idx="2570">
                  <c:v>75.0</c:v>
                </c:pt>
                <c:pt idx="2571">
                  <c:v>75.0</c:v>
                </c:pt>
                <c:pt idx="2572">
                  <c:v>75.0</c:v>
                </c:pt>
                <c:pt idx="2573">
                  <c:v>75.0</c:v>
                </c:pt>
                <c:pt idx="2574">
                  <c:v>75.0</c:v>
                </c:pt>
                <c:pt idx="2575">
                  <c:v>75.0</c:v>
                </c:pt>
                <c:pt idx="2576">
                  <c:v>75.0</c:v>
                </c:pt>
                <c:pt idx="2577">
                  <c:v>75.0</c:v>
                </c:pt>
                <c:pt idx="2578">
                  <c:v>75.0</c:v>
                </c:pt>
                <c:pt idx="2579">
                  <c:v>75.0</c:v>
                </c:pt>
                <c:pt idx="2580">
                  <c:v>75.0</c:v>
                </c:pt>
                <c:pt idx="2581">
                  <c:v>75.0</c:v>
                </c:pt>
                <c:pt idx="2582">
                  <c:v>75.0</c:v>
                </c:pt>
                <c:pt idx="2583">
                  <c:v>75.0</c:v>
                </c:pt>
                <c:pt idx="2584">
                  <c:v>75.0</c:v>
                </c:pt>
                <c:pt idx="2585">
                  <c:v>75.0</c:v>
                </c:pt>
                <c:pt idx="2586">
                  <c:v>75.0</c:v>
                </c:pt>
                <c:pt idx="2587">
                  <c:v>75.0</c:v>
                </c:pt>
                <c:pt idx="2588">
                  <c:v>75.0</c:v>
                </c:pt>
                <c:pt idx="2589">
                  <c:v>75.0</c:v>
                </c:pt>
                <c:pt idx="2590">
                  <c:v>75.0</c:v>
                </c:pt>
                <c:pt idx="2591">
                  <c:v>75.0</c:v>
                </c:pt>
                <c:pt idx="2592">
                  <c:v>75.0</c:v>
                </c:pt>
                <c:pt idx="2593">
                  <c:v>75.0</c:v>
                </c:pt>
                <c:pt idx="2594">
                  <c:v>75.0</c:v>
                </c:pt>
                <c:pt idx="2595">
                  <c:v>75.0</c:v>
                </c:pt>
                <c:pt idx="2596">
                  <c:v>75.0</c:v>
                </c:pt>
                <c:pt idx="2597">
                  <c:v>75.0</c:v>
                </c:pt>
                <c:pt idx="2598">
                  <c:v>75.0</c:v>
                </c:pt>
                <c:pt idx="2599">
                  <c:v>75.0</c:v>
                </c:pt>
                <c:pt idx="2600">
                  <c:v>75.0</c:v>
                </c:pt>
                <c:pt idx="2601">
                  <c:v>75.0</c:v>
                </c:pt>
                <c:pt idx="2602">
                  <c:v>75.0</c:v>
                </c:pt>
                <c:pt idx="2603">
                  <c:v>76.0</c:v>
                </c:pt>
                <c:pt idx="2604">
                  <c:v>76.0</c:v>
                </c:pt>
                <c:pt idx="2605">
                  <c:v>76.0</c:v>
                </c:pt>
                <c:pt idx="2606">
                  <c:v>76.0</c:v>
                </c:pt>
                <c:pt idx="2607">
                  <c:v>76.0</c:v>
                </c:pt>
                <c:pt idx="2608">
                  <c:v>76.0</c:v>
                </c:pt>
                <c:pt idx="2609">
                  <c:v>76.0</c:v>
                </c:pt>
                <c:pt idx="2610">
                  <c:v>76.0</c:v>
                </c:pt>
                <c:pt idx="2611">
                  <c:v>76.0</c:v>
                </c:pt>
                <c:pt idx="2612">
                  <c:v>76.0</c:v>
                </c:pt>
                <c:pt idx="2613">
                  <c:v>76.0</c:v>
                </c:pt>
                <c:pt idx="2614">
                  <c:v>76.0</c:v>
                </c:pt>
                <c:pt idx="2615">
                  <c:v>76.0</c:v>
                </c:pt>
                <c:pt idx="2616">
                  <c:v>76.0</c:v>
                </c:pt>
                <c:pt idx="2617">
                  <c:v>76.0</c:v>
                </c:pt>
                <c:pt idx="2618">
                  <c:v>76.0</c:v>
                </c:pt>
                <c:pt idx="2619">
                  <c:v>76.0</c:v>
                </c:pt>
                <c:pt idx="2620">
                  <c:v>76.0</c:v>
                </c:pt>
                <c:pt idx="2621">
                  <c:v>76.0</c:v>
                </c:pt>
                <c:pt idx="2622">
                  <c:v>76.0</c:v>
                </c:pt>
                <c:pt idx="2623">
                  <c:v>76.0</c:v>
                </c:pt>
                <c:pt idx="2624">
                  <c:v>76.0</c:v>
                </c:pt>
                <c:pt idx="2625">
                  <c:v>76.0</c:v>
                </c:pt>
                <c:pt idx="2626">
                  <c:v>76.0</c:v>
                </c:pt>
                <c:pt idx="2627">
                  <c:v>76.0</c:v>
                </c:pt>
                <c:pt idx="2628">
                  <c:v>76.0</c:v>
                </c:pt>
                <c:pt idx="2629">
                  <c:v>77.0</c:v>
                </c:pt>
                <c:pt idx="2630">
                  <c:v>77.0</c:v>
                </c:pt>
                <c:pt idx="2631">
                  <c:v>77.0</c:v>
                </c:pt>
                <c:pt idx="2632">
                  <c:v>77.0</c:v>
                </c:pt>
                <c:pt idx="2633">
                  <c:v>77.0</c:v>
                </c:pt>
                <c:pt idx="2634">
                  <c:v>77.0</c:v>
                </c:pt>
                <c:pt idx="2635">
                  <c:v>77.0</c:v>
                </c:pt>
                <c:pt idx="2636">
                  <c:v>77.0</c:v>
                </c:pt>
                <c:pt idx="2637">
                  <c:v>78.0</c:v>
                </c:pt>
                <c:pt idx="2638">
                  <c:v>78.0</c:v>
                </c:pt>
                <c:pt idx="2639">
                  <c:v>78.0</c:v>
                </c:pt>
                <c:pt idx="2640">
                  <c:v>78.0</c:v>
                </c:pt>
                <c:pt idx="2641">
                  <c:v>78.0</c:v>
                </c:pt>
                <c:pt idx="2642">
                  <c:v>78.0</c:v>
                </c:pt>
                <c:pt idx="2643">
                  <c:v>78.0</c:v>
                </c:pt>
                <c:pt idx="2644">
                  <c:v>78.0</c:v>
                </c:pt>
                <c:pt idx="2645">
                  <c:v>78.0</c:v>
                </c:pt>
                <c:pt idx="2646">
                  <c:v>78.0</c:v>
                </c:pt>
                <c:pt idx="2647">
                  <c:v>78.0</c:v>
                </c:pt>
                <c:pt idx="2648">
                  <c:v>78.0</c:v>
                </c:pt>
                <c:pt idx="2649">
                  <c:v>79.0</c:v>
                </c:pt>
                <c:pt idx="2650">
                  <c:v>79.0</c:v>
                </c:pt>
                <c:pt idx="2651">
                  <c:v>79.0</c:v>
                </c:pt>
                <c:pt idx="2652">
                  <c:v>79.0</c:v>
                </c:pt>
                <c:pt idx="2653">
                  <c:v>79.0</c:v>
                </c:pt>
                <c:pt idx="2654">
                  <c:v>79.0</c:v>
                </c:pt>
                <c:pt idx="2655">
                  <c:v>79.0</c:v>
                </c:pt>
                <c:pt idx="2656">
                  <c:v>79.0</c:v>
                </c:pt>
                <c:pt idx="2657">
                  <c:v>79.0</c:v>
                </c:pt>
                <c:pt idx="2658">
                  <c:v>79.0</c:v>
                </c:pt>
                <c:pt idx="2659">
                  <c:v>80.0</c:v>
                </c:pt>
                <c:pt idx="2660">
                  <c:v>80.0</c:v>
                </c:pt>
                <c:pt idx="2661">
                  <c:v>80.0</c:v>
                </c:pt>
                <c:pt idx="2662">
                  <c:v>80.0</c:v>
                </c:pt>
                <c:pt idx="2663">
                  <c:v>80.0</c:v>
                </c:pt>
                <c:pt idx="2664">
                  <c:v>80.0</c:v>
                </c:pt>
                <c:pt idx="2665">
                  <c:v>80.0</c:v>
                </c:pt>
                <c:pt idx="2666">
                  <c:v>80.0</c:v>
                </c:pt>
                <c:pt idx="2667">
                  <c:v>80.0</c:v>
                </c:pt>
                <c:pt idx="2668">
                  <c:v>80.0</c:v>
                </c:pt>
                <c:pt idx="2669">
                  <c:v>80.0</c:v>
                </c:pt>
                <c:pt idx="2670">
                  <c:v>80.0</c:v>
                </c:pt>
                <c:pt idx="2671">
                  <c:v>80.0</c:v>
                </c:pt>
                <c:pt idx="2672">
                  <c:v>80.0</c:v>
                </c:pt>
                <c:pt idx="2673">
                  <c:v>80.0</c:v>
                </c:pt>
                <c:pt idx="2674">
                  <c:v>80.0</c:v>
                </c:pt>
                <c:pt idx="2675">
                  <c:v>80.0</c:v>
                </c:pt>
                <c:pt idx="2676">
                  <c:v>80.0</c:v>
                </c:pt>
                <c:pt idx="2677">
                  <c:v>80.0</c:v>
                </c:pt>
                <c:pt idx="2678">
                  <c:v>80.0</c:v>
                </c:pt>
                <c:pt idx="2679">
                  <c:v>80.0</c:v>
                </c:pt>
                <c:pt idx="2680">
                  <c:v>80.0</c:v>
                </c:pt>
                <c:pt idx="2681">
                  <c:v>80.0</c:v>
                </c:pt>
                <c:pt idx="2682">
                  <c:v>80.0</c:v>
                </c:pt>
                <c:pt idx="2683">
                  <c:v>80.0</c:v>
                </c:pt>
                <c:pt idx="2684">
                  <c:v>80.0</c:v>
                </c:pt>
                <c:pt idx="2685">
                  <c:v>81.0</c:v>
                </c:pt>
                <c:pt idx="2686">
                  <c:v>81.0</c:v>
                </c:pt>
                <c:pt idx="2687">
                  <c:v>81.0</c:v>
                </c:pt>
                <c:pt idx="2688">
                  <c:v>81.0</c:v>
                </c:pt>
                <c:pt idx="2689">
                  <c:v>81.0</c:v>
                </c:pt>
                <c:pt idx="2690">
                  <c:v>81.0</c:v>
                </c:pt>
                <c:pt idx="2691">
                  <c:v>81.0</c:v>
                </c:pt>
                <c:pt idx="2692">
                  <c:v>81.0</c:v>
                </c:pt>
                <c:pt idx="2693">
                  <c:v>81.0</c:v>
                </c:pt>
                <c:pt idx="2694">
                  <c:v>81.0</c:v>
                </c:pt>
                <c:pt idx="2695">
                  <c:v>82.0</c:v>
                </c:pt>
                <c:pt idx="2696">
                  <c:v>82.0</c:v>
                </c:pt>
                <c:pt idx="2697">
                  <c:v>82.0</c:v>
                </c:pt>
                <c:pt idx="2698">
                  <c:v>83.0</c:v>
                </c:pt>
                <c:pt idx="2699">
                  <c:v>84.0</c:v>
                </c:pt>
                <c:pt idx="2700">
                  <c:v>84.0</c:v>
                </c:pt>
                <c:pt idx="2701">
                  <c:v>84.0</c:v>
                </c:pt>
                <c:pt idx="2702">
                  <c:v>84.0</c:v>
                </c:pt>
                <c:pt idx="2703">
                  <c:v>84.0</c:v>
                </c:pt>
                <c:pt idx="2704">
                  <c:v>84.0</c:v>
                </c:pt>
                <c:pt idx="2705">
                  <c:v>84.0</c:v>
                </c:pt>
                <c:pt idx="2706">
                  <c:v>84.0</c:v>
                </c:pt>
                <c:pt idx="2707">
                  <c:v>84.0</c:v>
                </c:pt>
                <c:pt idx="2708">
                  <c:v>84.0</c:v>
                </c:pt>
                <c:pt idx="2709">
                  <c:v>84.0</c:v>
                </c:pt>
                <c:pt idx="2710">
                  <c:v>84.0</c:v>
                </c:pt>
                <c:pt idx="2711">
                  <c:v>84.0</c:v>
                </c:pt>
                <c:pt idx="2712">
                  <c:v>84.0</c:v>
                </c:pt>
                <c:pt idx="2713">
                  <c:v>84.0</c:v>
                </c:pt>
                <c:pt idx="2714">
                  <c:v>84.0</c:v>
                </c:pt>
                <c:pt idx="2715">
                  <c:v>84.0</c:v>
                </c:pt>
                <c:pt idx="2716">
                  <c:v>84.0</c:v>
                </c:pt>
                <c:pt idx="2717">
                  <c:v>84.0</c:v>
                </c:pt>
                <c:pt idx="2718">
                  <c:v>84.0</c:v>
                </c:pt>
                <c:pt idx="2719">
                  <c:v>84.0</c:v>
                </c:pt>
                <c:pt idx="2720">
                  <c:v>84.0</c:v>
                </c:pt>
                <c:pt idx="2721">
                  <c:v>84.0</c:v>
                </c:pt>
                <c:pt idx="2722">
                  <c:v>84.0</c:v>
                </c:pt>
                <c:pt idx="2723">
                  <c:v>84.0</c:v>
                </c:pt>
                <c:pt idx="2724">
                  <c:v>84.0</c:v>
                </c:pt>
                <c:pt idx="2725">
                  <c:v>84.0</c:v>
                </c:pt>
                <c:pt idx="2726">
                  <c:v>84.0</c:v>
                </c:pt>
                <c:pt idx="2727">
                  <c:v>84.0</c:v>
                </c:pt>
                <c:pt idx="2728">
                  <c:v>84.0</c:v>
                </c:pt>
                <c:pt idx="2729">
                  <c:v>84.0</c:v>
                </c:pt>
                <c:pt idx="2730">
                  <c:v>84.0</c:v>
                </c:pt>
                <c:pt idx="2731">
                  <c:v>84.0</c:v>
                </c:pt>
                <c:pt idx="2732">
                  <c:v>84.0</c:v>
                </c:pt>
                <c:pt idx="2733">
                  <c:v>84.0</c:v>
                </c:pt>
                <c:pt idx="2734">
                  <c:v>84.0</c:v>
                </c:pt>
                <c:pt idx="2735">
                  <c:v>84.0</c:v>
                </c:pt>
                <c:pt idx="2736">
                  <c:v>84.0</c:v>
                </c:pt>
                <c:pt idx="2737">
                  <c:v>84.0</c:v>
                </c:pt>
                <c:pt idx="2738">
                  <c:v>84.0</c:v>
                </c:pt>
                <c:pt idx="2739">
                  <c:v>84.0</c:v>
                </c:pt>
                <c:pt idx="2740">
                  <c:v>84.0</c:v>
                </c:pt>
                <c:pt idx="2741">
                  <c:v>85.0</c:v>
                </c:pt>
                <c:pt idx="2742">
                  <c:v>85.0</c:v>
                </c:pt>
                <c:pt idx="2743">
                  <c:v>85.0</c:v>
                </c:pt>
                <c:pt idx="2744">
                  <c:v>85.0</c:v>
                </c:pt>
                <c:pt idx="2745">
                  <c:v>85.0</c:v>
                </c:pt>
                <c:pt idx="2746">
                  <c:v>85.0</c:v>
                </c:pt>
                <c:pt idx="2747">
                  <c:v>85.0</c:v>
                </c:pt>
                <c:pt idx="2748">
                  <c:v>85.0</c:v>
                </c:pt>
                <c:pt idx="2749">
                  <c:v>85.0</c:v>
                </c:pt>
                <c:pt idx="2750">
                  <c:v>85.0</c:v>
                </c:pt>
                <c:pt idx="2751">
                  <c:v>85.0</c:v>
                </c:pt>
                <c:pt idx="2752">
                  <c:v>85.0</c:v>
                </c:pt>
                <c:pt idx="2753">
                  <c:v>85.0</c:v>
                </c:pt>
                <c:pt idx="2754">
                  <c:v>85.0</c:v>
                </c:pt>
                <c:pt idx="2755">
                  <c:v>85.0</c:v>
                </c:pt>
                <c:pt idx="2756">
                  <c:v>85.0</c:v>
                </c:pt>
                <c:pt idx="2757">
                  <c:v>85.0</c:v>
                </c:pt>
                <c:pt idx="2758">
                  <c:v>85.0</c:v>
                </c:pt>
                <c:pt idx="2759">
                  <c:v>85.0</c:v>
                </c:pt>
                <c:pt idx="2760">
                  <c:v>85.0</c:v>
                </c:pt>
                <c:pt idx="2761">
                  <c:v>85.0</c:v>
                </c:pt>
                <c:pt idx="2762">
                  <c:v>85.0</c:v>
                </c:pt>
                <c:pt idx="2763">
                  <c:v>85.0</c:v>
                </c:pt>
                <c:pt idx="2764">
                  <c:v>85.0</c:v>
                </c:pt>
                <c:pt idx="2765">
                  <c:v>85.0</c:v>
                </c:pt>
                <c:pt idx="2766">
                  <c:v>85.0</c:v>
                </c:pt>
                <c:pt idx="2767">
                  <c:v>85.0</c:v>
                </c:pt>
                <c:pt idx="2768">
                  <c:v>85.0</c:v>
                </c:pt>
                <c:pt idx="2769">
                  <c:v>85.0</c:v>
                </c:pt>
                <c:pt idx="2770">
                  <c:v>85.0</c:v>
                </c:pt>
                <c:pt idx="2771">
                  <c:v>85.0</c:v>
                </c:pt>
                <c:pt idx="2772">
                  <c:v>85.0</c:v>
                </c:pt>
                <c:pt idx="2773">
                  <c:v>85.0</c:v>
                </c:pt>
                <c:pt idx="2774">
                  <c:v>85.0</c:v>
                </c:pt>
                <c:pt idx="2775">
                  <c:v>85.0</c:v>
                </c:pt>
                <c:pt idx="2776">
                  <c:v>85.0</c:v>
                </c:pt>
                <c:pt idx="2777">
                  <c:v>85.0</c:v>
                </c:pt>
                <c:pt idx="2778">
                  <c:v>85.0</c:v>
                </c:pt>
                <c:pt idx="2779">
                  <c:v>85.0</c:v>
                </c:pt>
                <c:pt idx="2780">
                  <c:v>85.0</c:v>
                </c:pt>
                <c:pt idx="2781">
                  <c:v>85.0</c:v>
                </c:pt>
                <c:pt idx="2782">
                  <c:v>85.0</c:v>
                </c:pt>
                <c:pt idx="2783">
                  <c:v>85.0</c:v>
                </c:pt>
                <c:pt idx="2784">
                  <c:v>85.0</c:v>
                </c:pt>
                <c:pt idx="2785">
                  <c:v>85.0</c:v>
                </c:pt>
                <c:pt idx="2786">
                  <c:v>85.0</c:v>
                </c:pt>
                <c:pt idx="2787">
                  <c:v>85.0</c:v>
                </c:pt>
                <c:pt idx="2788">
                  <c:v>85.0</c:v>
                </c:pt>
                <c:pt idx="2789">
                  <c:v>85.0</c:v>
                </c:pt>
                <c:pt idx="2790">
                  <c:v>85.0</c:v>
                </c:pt>
                <c:pt idx="2791">
                  <c:v>85.0</c:v>
                </c:pt>
                <c:pt idx="2792">
                  <c:v>85.0</c:v>
                </c:pt>
                <c:pt idx="2793">
                  <c:v>85.0</c:v>
                </c:pt>
                <c:pt idx="2794">
                  <c:v>85.0</c:v>
                </c:pt>
                <c:pt idx="2795">
                  <c:v>85.0</c:v>
                </c:pt>
                <c:pt idx="2796">
                  <c:v>85.0</c:v>
                </c:pt>
                <c:pt idx="2797">
                  <c:v>85.0</c:v>
                </c:pt>
                <c:pt idx="2798">
                  <c:v>85.0</c:v>
                </c:pt>
                <c:pt idx="2799">
                  <c:v>85.0</c:v>
                </c:pt>
                <c:pt idx="2800">
                  <c:v>85.0</c:v>
                </c:pt>
                <c:pt idx="2801">
                  <c:v>85.0</c:v>
                </c:pt>
                <c:pt idx="2802">
                  <c:v>85.0</c:v>
                </c:pt>
                <c:pt idx="2803">
                  <c:v>85.0</c:v>
                </c:pt>
                <c:pt idx="2804">
                  <c:v>85.0</c:v>
                </c:pt>
                <c:pt idx="2805">
                  <c:v>85.0</c:v>
                </c:pt>
                <c:pt idx="2806">
                  <c:v>85.0</c:v>
                </c:pt>
                <c:pt idx="2807">
                  <c:v>85.0</c:v>
                </c:pt>
                <c:pt idx="2808">
                  <c:v>85.0</c:v>
                </c:pt>
                <c:pt idx="2809">
                  <c:v>85.0</c:v>
                </c:pt>
                <c:pt idx="2810">
                  <c:v>85.0</c:v>
                </c:pt>
                <c:pt idx="2811">
                  <c:v>85.0</c:v>
                </c:pt>
                <c:pt idx="2812">
                  <c:v>85.0</c:v>
                </c:pt>
                <c:pt idx="2813">
                  <c:v>85.0</c:v>
                </c:pt>
                <c:pt idx="2814">
                  <c:v>85.0</c:v>
                </c:pt>
                <c:pt idx="2815">
                  <c:v>85.0</c:v>
                </c:pt>
                <c:pt idx="2816">
                  <c:v>85.0</c:v>
                </c:pt>
                <c:pt idx="2817">
                  <c:v>85.0</c:v>
                </c:pt>
                <c:pt idx="2818">
                  <c:v>85.0</c:v>
                </c:pt>
                <c:pt idx="2819">
                  <c:v>85.0</c:v>
                </c:pt>
                <c:pt idx="2820">
                  <c:v>85.0</c:v>
                </c:pt>
                <c:pt idx="2821">
                  <c:v>85.0</c:v>
                </c:pt>
                <c:pt idx="2822">
                  <c:v>85.0</c:v>
                </c:pt>
                <c:pt idx="2823">
                  <c:v>85.0</c:v>
                </c:pt>
                <c:pt idx="2824">
                  <c:v>85.0</c:v>
                </c:pt>
                <c:pt idx="2825">
                  <c:v>85.0</c:v>
                </c:pt>
                <c:pt idx="2826">
                  <c:v>85.0</c:v>
                </c:pt>
                <c:pt idx="2827">
                  <c:v>85.0</c:v>
                </c:pt>
                <c:pt idx="2828">
                  <c:v>85.0</c:v>
                </c:pt>
                <c:pt idx="2829">
                  <c:v>85.0</c:v>
                </c:pt>
                <c:pt idx="2830">
                  <c:v>85.0</c:v>
                </c:pt>
                <c:pt idx="2831">
                  <c:v>85.0</c:v>
                </c:pt>
                <c:pt idx="2832">
                  <c:v>85.0</c:v>
                </c:pt>
                <c:pt idx="2833">
                  <c:v>85.0</c:v>
                </c:pt>
                <c:pt idx="2834">
                  <c:v>85.0</c:v>
                </c:pt>
                <c:pt idx="2835">
                  <c:v>85.0</c:v>
                </c:pt>
                <c:pt idx="2836">
                  <c:v>85.0</c:v>
                </c:pt>
                <c:pt idx="2837">
                  <c:v>85.0</c:v>
                </c:pt>
                <c:pt idx="2838">
                  <c:v>85.0</c:v>
                </c:pt>
                <c:pt idx="2839">
                  <c:v>85.0</c:v>
                </c:pt>
                <c:pt idx="2840">
                  <c:v>85.0</c:v>
                </c:pt>
                <c:pt idx="2841">
                  <c:v>85.0</c:v>
                </c:pt>
                <c:pt idx="2842">
                  <c:v>85.0</c:v>
                </c:pt>
                <c:pt idx="2843">
                  <c:v>85.0</c:v>
                </c:pt>
                <c:pt idx="2844">
                  <c:v>85.0</c:v>
                </c:pt>
                <c:pt idx="2845">
                  <c:v>85.0</c:v>
                </c:pt>
                <c:pt idx="2846">
                  <c:v>85.0</c:v>
                </c:pt>
                <c:pt idx="2847">
                  <c:v>85.0</c:v>
                </c:pt>
                <c:pt idx="2848">
                  <c:v>85.0</c:v>
                </c:pt>
                <c:pt idx="2849">
                  <c:v>85.0</c:v>
                </c:pt>
                <c:pt idx="2850">
                  <c:v>85.0</c:v>
                </c:pt>
                <c:pt idx="2851">
                  <c:v>85.0</c:v>
                </c:pt>
                <c:pt idx="2852">
                  <c:v>85.0</c:v>
                </c:pt>
                <c:pt idx="2853">
                  <c:v>85.0</c:v>
                </c:pt>
                <c:pt idx="2854">
                  <c:v>85.0</c:v>
                </c:pt>
                <c:pt idx="2855">
                  <c:v>85.0</c:v>
                </c:pt>
                <c:pt idx="2856">
                  <c:v>85.0</c:v>
                </c:pt>
                <c:pt idx="2857">
                  <c:v>85.0</c:v>
                </c:pt>
                <c:pt idx="2858">
                  <c:v>85.0</c:v>
                </c:pt>
                <c:pt idx="2859">
                  <c:v>85.0</c:v>
                </c:pt>
                <c:pt idx="2860">
                  <c:v>85.0</c:v>
                </c:pt>
                <c:pt idx="2861">
                  <c:v>85.0</c:v>
                </c:pt>
                <c:pt idx="2862">
                  <c:v>85.0</c:v>
                </c:pt>
                <c:pt idx="2863">
                  <c:v>85.0</c:v>
                </c:pt>
                <c:pt idx="2864">
                  <c:v>85.0</c:v>
                </c:pt>
                <c:pt idx="2865">
                  <c:v>85.0</c:v>
                </c:pt>
                <c:pt idx="2866">
                  <c:v>85.0</c:v>
                </c:pt>
                <c:pt idx="2867">
                  <c:v>85.0</c:v>
                </c:pt>
                <c:pt idx="2868">
                  <c:v>85.0</c:v>
                </c:pt>
                <c:pt idx="2869">
                  <c:v>85.0</c:v>
                </c:pt>
                <c:pt idx="2870">
                  <c:v>85.0</c:v>
                </c:pt>
                <c:pt idx="2871">
                  <c:v>85.0</c:v>
                </c:pt>
                <c:pt idx="2872">
                  <c:v>85.0</c:v>
                </c:pt>
                <c:pt idx="2873">
                  <c:v>85.0</c:v>
                </c:pt>
                <c:pt idx="2874">
                  <c:v>85.0</c:v>
                </c:pt>
                <c:pt idx="2875">
                  <c:v>85.0</c:v>
                </c:pt>
                <c:pt idx="2876">
                  <c:v>85.0</c:v>
                </c:pt>
                <c:pt idx="2877">
                  <c:v>85.0</c:v>
                </c:pt>
                <c:pt idx="2878">
                  <c:v>85.0</c:v>
                </c:pt>
                <c:pt idx="2879">
                  <c:v>85.0</c:v>
                </c:pt>
                <c:pt idx="2880">
                  <c:v>85.0</c:v>
                </c:pt>
                <c:pt idx="2881">
                  <c:v>85.0</c:v>
                </c:pt>
                <c:pt idx="2882">
                  <c:v>85.0</c:v>
                </c:pt>
                <c:pt idx="2883">
                  <c:v>85.0</c:v>
                </c:pt>
                <c:pt idx="2884">
                  <c:v>85.0</c:v>
                </c:pt>
                <c:pt idx="2885">
                  <c:v>85.0</c:v>
                </c:pt>
                <c:pt idx="2886">
                  <c:v>85.0</c:v>
                </c:pt>
                <c:pt idx="2887">
                  <c:v>85.0</c:v>
                </c:pt>
                <c:pt idx="2888">
                  <c:v>85.0</c:v>
                </c:pt>
                <c:pt idx="2889">
                  <c:v>85.0</c:v>
                </c:pt>
                <c:pt idx="2890">
                  <c:v>85.0</c:v>
                </c:pt>
                <c:pt idx="2891">
                  <c:v>85.0</c:v>
                </c:pt>
                <c:pt idx="2892">
                  <c:v>85.0</c:v>
                </c:pt>
                <c:pt idx="2893">
                  <c:v>85.0</c:v>
                </c:pt>
                <c:pt idx="2894">
                  <c:v>85.0</c:v>
                </c:pt>
                <c:pt idx="2895">
                  <c:v>85.0</c:v>
                </c:pt>
                <c:pt idx="2896">
                  <c:v>85.0</c:v>
                </c:pt>
                <c:pt idx="2897">
                  <c:v>85.0</c:v>
                </c:pt>
                <c:pt idx="2898">
                  <c:v>85.0</c:v>
                </c:pt>
                <c:pt idx="2899">
                  <c:v>85.0</c:v>
                </c:pt>
                <c:pt idx="2900">
                  <c:v>85.0</c:v>
                </c:pt>
                <c:pt idx="2901">
                  <c:v>85.0</c:v>
                </c:pt>
                <c:pt idx="2902">
                  <c:v>85.0</c:v>
                </c:pt>
                <c:pt idx="2903">
                  <c:v>85.0</c:v>
                </c:pt>
                <c:pt idx="2904">
                  <c:v>85.0</c:v>
                </c:pt>
                <c:pt idx="2905">
                  <c:v>85.0</c:v>
                </c:pt>
                <c:pt idx="2906">
                  <c:v>85.0</c:v>
                </c:pt>
                <c:pt idx="2907">
                  <c:v>85.0</c:v>
                </c:pt>
                <c:pt idx="2908">
                  <c:v>85.0</c:v>
                </c:pt>
                <c:pt idx="2909">
                  <c:v>85.0</c:v>
                </c:pt>
                <c:pt idx="2910">
                  <c:v>85.0</c:v>
                </c:pt>
                <c:pt idx="2911">
                  <c:v>85.0</c:v>
                </c:pt>
                <c:pt idx="2912">
                  <c:v>85.0</c:v>
                </c:pt>
                <c:pt idx="2913">
                  <c:v>85.0</c:v>
                </c:pt>
                <c:pt idx="2914">
                  <c:v>85.0</c:v>
                </c:pt>
                <c:pt idx="2915">
                  <c:v>85.0</c:v>
                </c:pt>
                <c:pt idx="2916">
                  <c:v>85.0</c:v>
                </c:pt>
                <c:pt idx="2917">
                  <c:v>85.0</c:v>
                </c:pt>
                <c:pt idx="2918">
                  <c:v>86.0</c:v>
                </c:pt>
                <c:pt idx="2919">
                  <c:v>87.0</c:v>
                </c:pt>
                <c:pt idx="2920">
                  <c:v>88.0</c:v>
                </c:pt>
                <c:pt idx="2921">
                  <c:v>88.0</c:v>
                </c:pt>
                <c:pt idx="2922">
                  <c:v>89.0</c:v>
                </c:pt>
                <c:pt idx="2923">
                  <c:v>89.0</c:v>
                </c:pt>
                <c:pt idx="2924">
                  <c:v>89.0</c:v>
                </c:pt>
                <c:pt idx="2925">
                  <c:v>89.0</c:v>
                </c:pt>
                <c:pt idx="2926">
                  <c:v>89.0</c:v>
                </c:pt>
                <c:pt idx="2927">
                  <c:v>89.0</c:v>
                </c:pt>
                <c:pt idx="2928">
                  <c:v>89.0</c:v>
                </c:pt>
                <c:pt idx="2929">
                  <c:v>89.0</c:v>
                </c:pt>
                <c:pt idx="2930">
                  <c:v>89.0</c:v>
                </c:pt>
                <c:pt idx="2931">
                  <c:v>89.0</c:v>
                </c:pt>
                <c:pt idx="2932">
                  <c:v>89.0</c:v>
                </c:pt>
                <c:pt idx="2933">
                  <c:v>89.0</c:v>
                </c:pt>
                <c:pt idx="2934">
                  <c:v>89.0</c:v>
                </c:pt>
                <c:pt idx="2935">
                  <c:v>89.0</c:v>
                </c:pt>
                <c:pt idx="2936">
                  <c:v>89.0</c:v>
                </c:pt>
                <c:pt idx="2937">
                  <c:v>89.0</c:v>
                </c:pt>
                <c:pt idx="2938">
                  <c:v>89.0</c:v>
                </c:pt>
                <c:pt idx="2939">
                  <c:v>89.0</c:v>
                </c:pt>
                <c:pt idx="2940">
                  <c:v>89.0</c:v>
                </c:pt>
                <c:pt idx="2941">
                  <c:v>89.0</c:v>
                </c:pt>
                <c:pt idx="2942">
                  <c:v>89.0</c:v>
                </c:pt>
                <c:pt idx="2943">
                  <c:v>89.0</c:v>
                </c:pt>
                <c:pt idx="2944">
                  <c:v>89.0</c:v>
                </c:pt>
                <c:pt idx="2945">
                  <c:v>89.0</c:v>
                </c:pt>
                <c:pt idx="2946">
                  <c:v>89.0</c:v>
                </c:pt>
                <c:pt idx="2947">
                  <c:v>89.0</c:v>
                </c:pt>
                <c:pt idx="2948">
                  <c:v>89.0</c:v>
                </c:pt>
                <c:pt idx="2949">
                  <c:v>89.0</c:v>
                </c:pt>
                <c:pt idx="2950">
                  <c:v>89.0</c:v>
                </c:pt>
                <c:pt idx="2951">
                  <c:v>89.0</c:v>
                </c:pt>
                <c:pt idx="2952">
                  <c:v>89.0</c:v>
                </c:pt>
                <c:pt idx="2953">
                  <c:v>89.0</c:v>
                </c:pt>
                <c:pt idx="2954">
                  <c:v>89.0</c:v>
                </c:pt>
                <c:pt idx="2955">
                  <c:v>89.0</c:v>
                </c:pt>
                <c:pt idx="2956">
                  <c:v>89.0</c:v>
                </c:pt>
                <c:pt idx="2957">
                  <c:v>89.0</c:v>
                </c:pt>
                <c:pt idx="2958">
                  <c:v>89.0</c:v>
                </c:pt>
                <c:pt idx="2959">
                  <c:v>89.0</c:v>
                </c:pt>
                <c:pt idx="2960">
                  <c:v>89.0</c:v>
                </c:pt>
                <c:pt idx="2961">
                  <c:v>89.0</c:v>
                </c:pt>
                <c:pt idx="2962">
                  <c:v>89.0</c:v>
                </c:pt>
                <c:pt idx="2963">
                  <c:v>89.0</c:v>
                </c:pt>
                <c:pt idx="2964">
                  <c:v>89.0</c:v>
                </c:pt>
                <c:pt idx="2965">
                  <c:v>89.0</c:v>
                </c:pt>
                <c:pt idx="2966">
                  <c:v>89.0</c:v>
                </c:pt>
                <c:pt idx="2967">
                  <c:v>89.0</c:v>
                </c:pt>
                <c:pt idx="2968">
                  <c:v>89.0</c:v>
                </c:pt>
                <c:pt idx="2969">
                  <c:v>89.0</c:v>
                </c:pt>
                <c:pt idx="2970">
                  <c:v>89.0</c:v>
                </c:pt>
                <c:pt idx="2971">
                  <c:v>89.0</c:v>
                </c:pt>
                <c:pt idx="2972">
                  <c:v>89.0</c:v>
                </c:pt>
                <c:pt idx="2973">
                  <c:v>89.0</c:v>
                </c:pt>
                <c:pt idx="2974">
                  <c:v>89.0</c:v>
                </c:pt>
                <c:pt idx="2975">
                  <c:v>89.0</c:v>
                </c:pt>
                <c:pt idx="2976">
                  <c:v>89.0</c:v>
                </c:pt>
                <c:pt idx="2977">
                  <c:v>89.0</c:v>
                </c:pt>
                <c:pt idx="2978">
                  <c:v>89.0</c:v>
                </c:pt>
                <c:pt idx="2979">
                  <c:v>89.0</c:v>
                </c:pt>
                <c:pt idx="2980">
                  <c:v>89.0</c:v>
                </c:pt>
                <c:pt idx="2981">
                  <c:v>89.0</c:v>
                </c:pt>
                <c:pt idx="2982">
                  <c:v>89.0</c:v>
                </c:pt>
                <c:pt idx="2983">
                  <c:v>89.0</c:v>
                </c:pt>
                <c:pt idx="2984">
                  <c:v>89.0</c:v>
                </c:pt>
                <c:pt idx="2985">
                  <c:v>89.0</c:v>
                </c:pt>
                <c:pt idx="2986">
                  <c:v>89.0</c:v>
                </c:pt>
                <c:pt idx="2987">
                  <c:v>90.0</c:v>
                </c:pt>
                <c:pt idx="2988">
                  <c:v>90.0</c:v>
                </c:pt>
                <c:pt idx="2989">
                  <c:v>90.0</c:v>
                </c:pt>
                <c:pt idx="2990">
                  <c:v>90.0</c:v>
                </c:pt>
                <c:pt idx="2991">
                  <c:v>90.0</c:v>
                </c:pt>
                <c:pt idx="2992">
                  <c:v>90.0</c:v>
                </c:pt>
                <c:pt idx="2993">
                  <c:v>90.0</c:v>
                </c:pt>
                <c:pt idx="2994">
                  <c:v>90.0</c:v>
                </c:pt>
                <c:pt idx="2995">
                  <c:v>90.0</c:v>
                </c:pt>
                <c:pt idx="2996">
                  <c:v>90.0</c:v>
                </c:pt>
                <c:pt idx="2997">
                  <c:v>90.0</c:v>
                </c:pt>
                <c:pt idx="2998">
                  <c:v>90.0</c:v>
                </c:pt>
                <c:pt idx="2999">
                  <c:v>90.0</c:v>
                </c:pt>
                <c:pt idx="3000">
                  <c:v>90.0</c:v>
                </c:pt>
                <c:pt idx="3001">
                  <c:v>90.0</c:v>
                </c:pt>
                <c:pt idx="3002">
                  <c:v>90.0</c:v>
                </c:pt>
                <c:pt idx="3003">
                  <c:v>90.0</c:v>
                </c:pt>
                <c:pt idx="3004">
                  <c:v>90.0</c:v>
                </c:pt>
                <c:pt idx="3005">
                  <c:v>90.0</c:v>
                </c:pt>
                <c:pt idx="3006">
                  <c:v>90.0</c:v>
                </c:pt>
                <c:pt idx="3007">
                  <c:v>90.0</c:v>
                </c:pt>
                <c:pt idx="3008">
                  <c:v>90.0</c:v>
                </c:pt>
                <c:pt idx="3009">
                  <c:v>91.0</c:v>
                </c:pt>
                <c:pt idx="3010">
                  <c:v>91.0</c:v>
                </c:pt>
                <c:pt idx="3011">
                  <c:v>91.0</c:v>
                </c:pt>
                <c:pt idx="3012">
                  <c:v>91.0</c:v>
                </c:pt>
                <c:pt idx="3013">
                  <c:v>91.0</c:v>
                </c:pt>
                <c:pt idx="3014">
                  <c:v>91.0</c:v>
                </c:pt>
                <c:pt idx="3015">
                  <c:v>91.0</c:v>
                </c:pt>
                <c:pt idx="3016">
                  <c:v>91.0</c:v>
                </c:pt>
                <c:pt idx="3017">
                  <c:v>92.0</c:v>
                </c:pt>
                <c:pt idx="3018">
                  <c:v>92.0</c:v>
                </c:pt>
                <c:pt idx="3019">
                  <c:v>92.0</c:v>
                </c:pt>
                <c:pt idx="3020">
                  <c:v>92.0</c:v>
                </c:pt>
                <c:pt idx="3021">
                  <c:v>92.0</c:v>
                </c:pt>
                <c:pt idx="3022">
                  <c:v>92.0</c:v>
                </c:pt>
                <c:pt idx="3023">
                  <c:v>92.0</c:v>
                </c:pt>
                <c:pt idx="3024">
                  <c:v>92.0</c:v>
                </c:pt>
                <c:pt idx="3025">
                  <c:v>92.0</c:v>
                </c:pt>
                <c:pt idx="3026">
                  <c:v>92.0</c:v>
                </c:pt>
                <c:pt idx="3027">
                  <c:v>92.0</c:v>
                </c:pt>
                <c:pt idx="3028">
                  <c:v>92.0</c:v>
                </c:pt>
                <c:pt idx="3029">
                  <c:v>92.0</c:v>
                </c:pt>
                <c:pt idx="3030">
                  <c:v>92.0</c:v>
                </c:pt>
                <c:pt idx="3031">
                  <c:v>92.0</c:v>
                </c:pt>
                <c:pt idx="3032">
                  <c:v>92.0</c:v>
                </c:pt>
                <c:pt idx="3033">
                  <c:v>92.0</c:v>
                </c:pt>
                <c:pt idx="3034">
                  <c:v>92.0</c:v>
                </c:pt>
                <c:pt idx="3035">
                  <c:v>92.0</c:v>
                </c:pt>
                <c:pt idx="3036">
                  <c:v>92.0</c:v>
                </c:pt>
                <c:pt idx="3037">
                  <c:v>92.0</c:v>
                </c:pt>
                <c:pt idx="3038">
                  <c:v>92.0</c:v>
                </c:pt>
                <c:pt idx="3039">
                  <c:v>92.0</c:v>
                </c:pt>
                <c:pt idx="3040">
                  <c:v>92.0</c:v>
                </c:pt>
                <c:pt idx="3041">
                  <c:v>92.0</c:v>
                </c:pt>
                <c:pt idx="3042">
                  <c:v>92.0</c:v>
                </c:pt>
                <c:pt idx="3043">
                  <c:v>92.0</c:v>
                </c:pt>
                <c:pt idx="3044">
                  <c:v>92.0</c:v>
                </c:pt>
                <c:pt idx="3045">
                  <c:v>92.0</c:v>
                </c:pt>
                <c:pt idx="3046">
                  <c:v>92.0</c:v>
                </c:pt>
                <c:pt idx="3047">
                  <c:v>92.0</c:v>
                </c:pt>
                <c:pt idx="3048">
                  <c:v>92.0</c:v>
                </c:pt>
                <c:pt idx="3049">
                  <c:v>92.0</c:v>
                </c:pt>
                <c:pt idx="3050">
                  <c:v>92.0</c:v>
                </c:pt>
                <c:pt idx="3051">
                  <c:v>92.0</c:v>
                </c:pt>
                <c:pt idx="3052">
                  <c:v>92.0</c:v>
                </c:pt>
                <c:pt idx="3053">
                  <c:v>92.0</c:v>
                </c:pt>
                <c:pt idx="3054">
                  <c:v>92.0</c:v>
                </c:pt>
                <c:pt idx="3055">
                  <c:v>92.0</c:v>
                </c:pt>
                <c:pt idx="3056">
                  <c:v>92.0</c:v>
                </c:pt>
                <c:pt idx="3057">
                  <c:v>92.0</c:v>
                </c:pt>
                <c:pt idx="3058">
                  <c:v>92.0</c:v>
                </c:pt>
                <c:pt idx="3059">
                  <c:v>92.0</c:v>
                </c:pt>
                <c:pt idx="3060">
                  <c:v>93.0</c:v>
                </c:pt>
                <c:pt idx="3061">
                  <c:v>94.0</c:v>
                </c:pt>
                <c:pt idx="3062">
                  <c:v>95.0</c:v>
                </c:pt>
                <c:pt idx="3063">
                  <c:v>96.0</c:v>
                </c:pt>
                <c:pt idx="3064">
                  <c:v>96.0</c:v>
                </c:pt>
                <c:pt idx="3065">
                  <c:v>96.0</c:v>
                </c:pt>
                <c:pt idx="3066">
                  <c:v>96.0</c:v>
                </c:pt>
                <c:pt idx="3067">
                  <c:v>96.0</c:v>
                </c:pt>
                <c:pt idx="3068">
                  <c:v>96.0</c:v>
                </c:pt>
                <c:pt idx="3069">
                  <c:v>96.0</c:v>
                </c:pt>
                <c:pt idx="3070">
                  <c:v>96.0</c:v>
                </c:pt>
                <c:pt idx="3071">
                  <c:v>96.0</c:v>
                </c:pt>
                <c:pt idx="3072">
                  <c:v>96.0</c:v>
                </c:pt>
                <c:pt idx="3073">
                  <c:v>96.0</c:v>
                </c:pt>
                <c:pt idx="3074">
                  <c:v>96.0</c:v>
                </c:pt>
                <c:pt idx="3075">
                  <c:v>96.0</c:v>
                </c:pt>
                <c:pt idx="3076">
                  <c:v>96.0</c:v>
                </c:pt>
                <c:pt idx="3077">
                  <c:v>96.0</c:v>
                </c:pt>
                <c:pt idx="3078">
                  <c:v>96.0</c:v>
                </c:pt>
                <c:pt idx="3079">
                  <c:v>96.0</c:v>
                </c:pt>
                <c:pt idx="3080">
                  <c:v>96.0</c:v>
                </c:pt>
                <c:pt idx="3081">
                  <c:v>96.0</c:v>
                </c:pt>
                <c:pt idx="3082">
                  <c:v>96.0</c:v>
                </c:pt>
                <c:pt idx="3083">
                  <c:v>96.0</c:v>
                </c:pt>
                <c:pt idx="3084">
                  <c:v>96.0</c:v>
                </c:pt>
                <c:pt idx="3085">
                  <c:v>96.0</c:v>
                </c:pt>
                <c:pt idx="3086">
                  <c:v>96.0</c:v>
                </c:pt>
                <c:pt idx="3087">
                  <c:v>96.0</c:v>
                </c:pt>
                <c:pt idx="3088">
                  <c:v>96.0</c:v>
                </c:pt>
                <c:pt idx="3089">
                  <c:v>96.0</c:v>
                </c:pt>
                <c:pt idx="3090">
                  <c:v>96.0</c:v>
                </c:pt>
                <c:pt idx="3091">
                  <c:v>96.0</c:v>
                </c:pt>
                <c:pt idx="3092">
                  <c:v>96.0</c:v>
                </c:pt>
                <c:pt idx="3093">
                  <c:v>96.0</c:v>
                </c:pt>
                <c:pt idx="3094">
                  <c:v>96.0</c:v>
                </c:pt>
                <c:pt idx="3095">
                  <c:v>96.0</c:v>
                </c:pt>
                <c:pt idx="3096">
                  <c:v>96.0</c:v>
                </c:pt>
                <c:pt idx="3097">
                  <c:v>96.0</c:v>
                </c:pt>
                <c:pt idx="3098">
                  <c:v>96.0</c:v>
                </c:pt>
                <c:pt idx="3099">
                  <c:v>96.0</c:v>
                </c:pt>
                <c:pt idx="3100">
                  <c:v>96.0</c:v>
                </c:pt>
                <c:pt idx="3101">
                  <c:v>96.0</c:v>
                </c:pt>
                <c:pt idx="3102">
                  <c:v>96.0</c:v>
                </c:pt>
                <c:pt idx="3103">
                  <c:v>96.0</c:v>
                </c:pt>
                <c:pt idx="3104">
                  <c:v>96.0</c:v>
                </c:pt>
                <c:pt idx="3105">
                  <c:v>96.0</c:v>
                </c:pt>
                <c:pt idx="3106">
                  <c:v>96.0</c:v>
                </c:pt>
                <c:pt idx="3107">
                  <c:v>96.0</c:v>
                </c:pt>
                <c:pt idx="3108">
                  <c:v>96.0</c:v>
                </c:pt>
                <c:pt idx="3109">
                  <c:v>96.0</c:v>
                </c:pt>
                <c:pt idx="3110">
                  <c:v>96.0</c:v>
                </c:pt>
                <c:pt idx="3111">
                  <c:v>96.0</c:v>
                </c:pt>
                <c:pt idx="3112">
                  <c:v>96.0</c:v>
                </c:pt>
                <c:pt idx="3113">
                  <c:v>97.0</c:v>
                </c:pt>
                <c:pt idx="3114">
                  <c:v>97.0</c:v>
                </c:pt>
                <c:pt idx="3115">
                  <c:v>97.0</c:v>
                </c:pt>
                <c:pt idx="3116">
                  <c:v>97.0</c:v>
                </c:pt>
                <c:pt idx="3117">
                  <c:v>97.0</c:v>
                </c:pt>
                <c:pt idx="3118">
                  <c:v>97.0</c:v>
                </c:pt>
                <c:pt idx="3119">
                  <c:v>97.0</c:v>
                </c:pt>
                <c:pt idx="3120">
                  <c:v>97.0</c:v>
                </c:pt>
                <c:pt idx="3121">
                  <c:v>97.0</c:v>
                </c:pt>
                <c:pt idx="3122">
                  <c:v>97.0</c:v>
                </c:pt>
                <c:pt idx="3123">
                  <c:v>97.0</c:v>
                </c:pt>
                <c:pt idx="3124">
                  <c:v>97.0</c:v>
                </c:pt>
                <c:pt idx="3125">
                  <c:v>97.0</c:v>
                </c:pt>
                <c:pt idx="3126">
                  <c:v>97.0</c:v>
                </c:pt>
                <c:pt idx="3127">
                  <c:v>97.0</c:v>
                </c:pt>
                <c:pt idx="3128">
                  <c:v>97.0</c:v>
                </c:pt>
                <c:pt idx="3129">
                  <c:v>97.0</c:v>
                </c:pt>
                <c:pt idx="3130">
                  <c:v>97.0</c:v>
                </c:pt>
                <c:pt idx="3131">
                  <c:v>97.0</c:v>
                </c:pt>
                <c:pt idx="3132">
                  <c:v>97.0</c:v>
                </c:pt>
                <c:pt idx="3133">
                  <c:v>97.0</c:v>
                </c:pt>
                <c:pt idx="3134">
                  <c:v>97.0</c:v>
                </c:pt>
                <c:pt idx="3135">
                  <c:v>97.0</c:v>
                </c:pt>
                <c:pt idx="3136">
                  <c:v>97.0</c:v>
                </c:pt>
                <c:pt idx="3137">
                  <c:v>97.0</c:v>
                </c:pt>
                <c:pt idx="3138">
                  <c:v>97.0</c:v>
                </c:pt>
                <c:pt idx="3139">
                  <c:v>97.0</c:v>
                </c:pt>
                <c:pt idx="3140">
                  <c:v>97.0</c:v>
                </c:pt>
                <c:pt idx="3141">
                  <c:v>97.0</c:v>
                </c:pt>
                <c:pt idx="3142">
                  <c:v>97.0</c:v>
                </c:pt>
                <c:pt idx="3143">
                  <c:v>97.0</c:v>
                </c:pt>
                <c:pt idx="3144">
                  <c:v>97.0</c:v>
                </c:pt>
                <c:pt idx="3145">
                  <c:v>97.0</c:v>
                </c:pt>
                <c:pt idx="3146">
                  <c:v>97.0</c:v>
                </c:pt>
                <c:pt idx="3147">
                  <c:v>97.0</c:v>
                </c:pt>
                <c:pt idx="3148">
                  <c:v>97.0</c:v>
                </c:pt>
                <c:pt idx="3149">
                  <c:v>97.0</c:v>
                </c:pt>
                <c:pt idx="3150">
                  <c:v>97.0</c:v>
                </c:pt>
                <c:pt idx="3151">
                  <c:v>97.0</c:v>
                </c:pt>
                <c:pt idx="3152">
                  <c:v>97.0</c:v>
                </c:pt>
                <c:pt idx="3153">
                  <c:v>97.0</c:v>
                </c:pt>
                <c:pt idx="3154">
                  <c:v>97.0</c:v>
                </c:pt>
                <c:pt idx="3155">
                  <c:v>97.0</c:v>
                </c:pt>
                <c:pt idx="3156">
                  <c:v>97.0</c:v>
                </c:pt>
                <c:pt idx="3157">
                  <c:v>97.0</c:v>
                </c:pt>
                <c:pt idx="3158">
                  <c:v>97.0</c:v>
                </c:pt>
                <c:pt idx="3159">
                  <c:v>97.0</c:v>
                </c:pt>
                <c:pt idx="3160">
                  <c:v>97.0</c:v>
                </c:pt>
                <c:pt idx="3161">
                  <c:v>97.0</c:v>
                </c:pt>
                <c:pt idx="3162">
                  <c:v>97.0</c:v>
                </c:pt>
                <c:pt idx="3163">
                  <c:v>97.0</c:v>
                </c:pt>
                <c:pt idx="3164">
                  <c:v>98.0</c:v>
                </c:pt>
                <c:pt idx="3165">
                  <c:v>98.0</c:v>
                </c:pt>
                <c:pt idx="3166">
                  <c:v>98.0</c:v>
                </c:pt>
                <c:pt idx="3167">
                  <c:v>98.0</c:v>
                </c:pt>
                <c:pt idx="3168">
                  <c:v>98.0</c:v>
                </c:pt>
                <c:pt idx="3169">
                  <c:v>98.0</c:v>
                </c:pt>
                <c:pt idx="3170">
                  <c:v>98.0</c:v>
                </c:pt>
                <c:pt idx="3171">
                  <c:v>98.0</c:v>
                </c:pt>
                <c:pt idx="3172">
                  <c:v>98.0</c:v>
                </c:pt>
                <c:pt idx="3173">
                  <c:v>98.0</c:v>
                </c:pt>
                <c:pt idx="3174">
                  <c:v>98.0</c:v>
                </c:pt>
                <c:pt idx="3175">
                  <c:v>98.0</c:v>
                </c:pt>
                <c:pt idx="3176">
                  <c:v>98.0</c:v>
                </c:pt>
                <c:pt idx="3177">
                  <c:v>98.0</c:v>
                </c:pt>
                <c:pt idx="3178">
                  <c:v>98.0</c:v>
                </c:pt>
                <c:pt idx="3179">
                  <c:v>98.0</c:v>
                </c:pt>
                <c:pt idx="3180">
                  <c:v>98.0</c:v>
                </c:pt>
                <c:pt idx="3181">
                  <c:v>98.0</c:v>
                </c:pt>
                <c:pt idx="3182">
                  <c:v>98.0</c:v>
                </c:pt>
                <c:pt idx="3183">
                  <c:v>98.0</c:v>
                </c:pt>
                <c:pt idx="3184">
                  <c:v>98.0</c:v>
                </c:pt>
                <c:pt idx="3185">
                  <c:v>98.0</c:v>
                </c:pt>
                <c:pt idx="3186">
                  <c:v>98.0</c:v>
                </c:pt>
                <c:pt idx="3187">
                  <c:v>98.0</c:v>
                </c:pt>
                <c:pt idx="3188">
                  <c:v>98.0</c:v>
                </c:pt>
                <c:pt idx="3189">
                  <c:v>98.0</c:v>
                </c:pt>
                <c:pt idx="3190">
                  <c:v>98.0</c:v>
                </c:pt>
                <c:pt idx="3191">
                  <c:v>98.0</c:v>
                </c:pt>
                <c:pt idx="3192">
                  <c:v>98.0</c:v>
                </c:pt>
                <c:pt idx="3193">
                  <c:v>98.0</c:v>
                </c:pt>
                <c:pt idx="3194">
                  <c:v>98.0</c:v>
                </c:pt>
                <c:pt idx="3195">
                  <c:v>98.0</c:v>
                </c:pt>
                <c:pt idx="3196">
                  <c:v>98.0</c:v>
                </c:pt>
                <c:pt idx="3197">
                  <c:v>98.0</c:v>
                </c:pt>
                <c:pt idx="3198">
                  <c:v>98.0</c:v>
                </c:pt>
                <c:pt idx="3199">
                  <c:v>98.0</c:v>
                </c:pt>
                <c:pt idx="3200">
                  <c:v>98.0</c:v>
                </c:pt>
                <c:pt idx="3201">
                  <c:v>98.0</c:v>
                </c:pt>
                <c:pt idx="3202">
                  <c:v>98.0</c:v>
                </c:pt>
                <c:pt idx="3203">
                  <c:v>98.0</c:v>
                </c:pt>
                <c:pt idx="3204">
                  <c:v>98.0</c:v>
                </c:pt>
                <c:pt idx="3205">
                  <c:v>98.0</c:v>
                </c:pt>
                <c:pt idx="3206">
                  <c:v>98.0</c:v>
                </c:pt>
                <c:pt idx="3207">
                  <c:v>98.0</c:v>
                </c:pt>
                <c:pt idx="3208">
                  <c:v>98.0</c:v>
                </c:pt>
                <c:pt idx="3209">
                  <c:v>98.0</c:v>
                </c:pt>
                <c:pt idx="3210">
                  <c:v>98.0</c:v>
                </c:pt>
                <c:pt idx="3211">
                  <c:v>98.0</c:v>
                </c:pt>
                <c:pt idx="3212">
                  <c:v>98.0</c:v>
                </c:pt>
                <c:pt idx="3213">
                  <c:v>98.0</c:v>
                </c:pt>
                <c:pt idx="3214">
                  <c:v>98.0</c:v>
                </c:pt>
                <c:pt idx="3215">
                  <c:v>98.0</c:v>
                </c:pt>
                <c:pt idx="3216">
                  <c:v>98.0</c:v>
                </c:pt>
                <c:pt idx="3217">
                  <c:v>98.0</c:v>
                </c:pt>
                <c:pt idx="3218">
                  <c:v>98.0</c:v>
                </c:pt>
                <c:pt idx="3219">
                  <c:v>98.0</c:v>
                </c:pt>
                <c:pt idx="3220">
                  <c:v>98.0</c:v>
                </c:pt>
                <c:pt idx="3221">
                  <c:v>98.0</c:v>
                </c:pt>
                <c:pt idx="3222">
                  <c:v>98.0</c:v>
                </c:pt>
                <c:pt idx="3223">
                  <c:v>98.0</c:v>
                </c:pt>
                <c:pt idx="3224">
                  <c:v>98.0</c:v>
                </c:pt>
                <c:pt idx="3225">
                  <c:v>98.0</c:v>
                </c:pt>
                <c:pt idx="3226">
                  <c:v>98.0</c:v>
                </c:pt>
                <c:pt idx="3227">
                  <c:v>98.0</c:v>
                </c:pt>
                <c:pt idx="3228">
                  <c:v>98.0</c:v>
                </c:pt>
                <c:pt idx="3229">
                  <c:v>98.0</c:v>
                </c:pt>
                <c:pt idx="3230">
                  <c:v>98.0</c:v>
                </c:pt>
                <c:pt idx="3231">
                  <c:v>98.0</c:v>
                </c:pt>
                <c:pt idx="3232">
                  <c:v>98.0</c:v>
                </c:pt>
                <c:pt idx="3233">
                  <c:v>98.0</c:v>
                </c:pt>
                <c:pt idx="3234">
                  <c:v>98.0</c:v>
                </c:pt>
                <c:pt idx="3235">
                  <c:v>98.0</c:v>
                </c:pt>
                <c:pt idx="3236">
                  <c:v>98.0</c:v>
                </c:pt>
                <c:pt idx="3237">
                  <c:v>98.0</c:v>
                </c:pt>
                <c:pt idx="3238">
                  <c:v>98.0</c:v>
                </c:pt>
                <c:pt idx="3239">
                  <c:v>98.0</c:v>
                </c:pt>
                <c:pt idx="3240">
                  <c:v>98.0</c:v>
                </c:pt>
                <c:pt idx="3241">
                  <c:v>98.0</c:v>
                </c:pt>
                <c:pt idx="3242">
                  <c:v>98.0</c:v>
                </c:pt>
                <c:pt idx="3243">
                  <c:v>98.0</c:v>
                </c:pt>
                <c:pt idx="3244">
                  <c:v>98.0</c:v>
                </c:pt>
                <c:pt idx="3245">
                  <c:v>98.0</c:v>
                </c:pt>
                <c:pt idx="3246">
                  <c:v>98.0</c:v>
                </c:pt>
                <c:pt idx="3247">
                  <c:v>98.0</c:v>
                </c:pt>
                <c:pt idx="3248">
                  <c:v>98.0</c:v>
                </c:pt>
                <c:pt idx="3249">
                  <c:v>98.0</c:v>
                </c:pt>
                <c:pt idx="3250">
                  <c:v>99.0</c:v>
                </c:pt>
                <c:pt idx="3251">
                  <c:v>99.0</c:v>
                </c:pt>
                <c:pt idx="3252">
                  <c:v>99.0</c:v>
                </c:pt>
                <c:pt idx="3253">
                  <c:v>99.0</c:v>
                </c:pt>
                <c:pt idx="3254">
                  <c:v>99.0</c:v>
                </c:pt>
                <c:pt idx="3255">
                  <c:v>99.0</c:v>
                </c:pt>
                <c:pt idx="3256">
                  <c:v>99.0</c:v>
                </c:pt>
                <c:pt idx="3257">
                  <c:v>99.0</c:v>
                </c:pt>
                <c:pt idx="3258">
                  <c:v>99.0</c:v>
                </c:pt>
                <c:pt idx="3259">
                  <c:v>99.0</c:v>
                </c:pt>
                <c:pt idx="3260">
                  <c:v>99.0</c:v>
                </c:pt>
                <c:pt idx="3261">
                  <c:v>99.0</c:v>
                </c:pt>
                <c:pt idx="3262">
                  <c:v>99.0</c:v>
                </c:pt>
                <c:pt idx="3263">
                  <c:v>99.0</c:v>
                </c:pt>
                <c:pt idx="3264">
                  <c:v>99.0</c:v>
                </c:pt>
                <c:pt idx="3265">
                  <c:v>99.0</c:v>
                </c:pt>
                <c:pt idx="3266">
                  <c:v>99.0</c:v>
                </c:pt>
                <c:pt idx="3267">
                  <c:v>99.0</c:v>
                </c:pt>
                <c:pt idx="3268">
                  <c:v>100.0</c:v>
                </c:pt>
                <c:pt idx="3269">
                  <c:v>100.0</c:v>
                </c:pt>
                <c:pt idx="3270">
                  <c:v>100.0</c:v>
                </c:pt>
                <c:pt idx="3271">
                  <c:v>100.0</c:v>
                </c:pt>
                <c:pt idx="3272">
                  <c:v>100.0</c:v>
                </c:pt>
                <c:pt idx="3273">
                  <c:v>100.0</c:v>
                </c:pt>
                <c:pt idx="3274">
                  <c:v>100.0</c:v>
                </c:pt>
                <c:pt idx="3275">
                  <c:v>100.0</c:v>
                </c:pt>
                <c:pt idx="3276">
                  <c:v>100.0</c:v>
                </c:pt>
                <c:pt idx="3277">
                  <c:v>100.0</c:v>
                </c:pt>
                <c:pt idx="3278">
                  <c:v>100.0</c:v>
                </c:pt>
                <c:pt idx="3279">
                  <c:v>100.0</c:v>
                </c:pt>
                <c:pt idx="3280">
                  <c:v>100.0</c:v>
                </c:pt>
                <c:pt idx="3281">
                  <c:v>100.0</c:v>
                </c:pt>
                <c:pt idx="3282">
                  <c:v>100.0</c:v>
                </c:pt>
                <c:pt idx="3283">
                  <c:v>100.0</c:v>
                </c:pt>
                <c:pt idx="3284">
                  <c:v>100.0</c:v>
                </c:pt>
                <c:pt idx="3285">
                  <c:v>100.0</c:v>
                </c:pt>
                <c:pt idx="3286">
                  <c:v>100.0</c:v>
                </c:pt>
                <c:pt idx="3287">
                  <c:v>100.0</c:v>
                </c:pt>
                <c:pt idx="3288">
                  <c:v>100.0</c:v>
                </c:pt>
                <c:pt idx="3289">
                  <c:v>100.0</c:v>
                </c:pt>
                <c:pt idx="3290">
                  <c:v>100.0</c:v>
                </c:pt>
                <c:pt idx="3291">
                  <c:v>100.0</c:v>
                </c:pt>
                <c:pt idx="3292">
                  <c:v>100.0</c:v>
                </c:pt>
                <c:pt idx="3293">
                  <c:v>100.0</c:v>
                </c:pt>
                <c:pt idx="3294">
                  <c:v>100.0</c:v>
                </c:pt>
                <c:pt idx="3295">
                  <c:v>101.0</c:v>
                </c:pt>
                <c:pt idx="3296">
                  <c:v>102.0</c:v>
                </c:pt>
                <c:pt idx="3297">
                  <c:v>102.0</c:v>
                </c:pt>
                <c:pt idx="3298">
                  <c:v>102.0</c:v>
                </c:pt>
                <c:pt idx="3299">
                  <c:v>102.0</c:v>
                </c:pt>
                <c:pt idx="3300">
                  <c:v>102.0</c:v>
                </c:pt>
                <c:pt idx="3301">
                  <c:v>102.0</c:v>
                </c:pt>
                <c:pt idx="3302">
                  <c:v>102.0</c:v>
                </c:pt>
                <c:pt idx="3303">
                  <c:v>102.0</c:v>
                </c:pt>
                <c:pt idx="3304">
                  <c:v>102.0</c:v>
                </c:pt>
                <c:pt idx="3305">
                  <c:v>102.0</c:v>
                </c:pt>
                <c:pt idx="3306">
                  <c:v>102.0</c:v>
                </c:pt>
                <c:pt idx="3307">
                  <c:v>102.0</c:v>
                </c:pt>
                <c:pt idx="3308">
                  <c:v>102.0</c:v>
                </c:pt>
                <c:pt idx="3309">
                  <c:v>102.0</c:v>
                </c:pt>
                <c:pt idx="3310">
                  <c:v>102.0</c:v>
                </c:pt>
                <c:pt idx="3311">
                  <c:v>102.0</c:v>
                </c:pt>
                <c:pt idx="3312">
                  <c:v>102.0</c:v>
                </c:pt>
                <c:pt idx="3313">
                  <c:v>102.0</c:v>
                </c:pt>
                <c:pt idx="3314">
                  <c:v>102.0</c:v>
                </c:pt>
                <c:pt idx="3315">
                  <c:v>102.0</c:v>
                </c:pt>
                <c:pt idx="3316">
                  <c:v>102.0</c:v>
                </c:pt>
                <c:pt idx="3317">
                  <c:v>102.0</c:v>
                </c:pt>
                <c:pt idx="3318">
                  <c:v>102.0</c:v>
                </c:pt>
                <c:pt idx="3319">
                  <c:v>102.0</c:v>
                </c:pt>
                <c:pt idx="3320">
                  <c:v>102.0</c:v>
                </c:pt>
                <c:pt idx="3321">
                  <c:v>102.0</c:v>
                </c:pt>
                <c:pt idx="3322">
                  <c:v>102.0</c:v>
                </c:pt>
                <c:pt idx="3323">
                  <c:v>102.0</c:v>
                </c:pt>
                <c:pt idx="3324">
                  <c:v>102.0</c:v>
                </c:pt>
                <c:pt idx="3325">
                  <c:v>102.0</c:v>
                </c:pt>
                <c:pt idx="3326">
                  <c:v>102.0</c:v>
                </c:pt>
                <c:pt idx="3327">
                  <c:v>102.0</c:v>
                </c:pt>
                <c:pt idx="3328">
                  <c:v>102.0</c:v>
                </c:pt>
                <c:pt idx="3329">
                  <c:v>102.0</c:v>
                </c:pt>
                <c:pt idx="3330">
                  <c:v>102.0</c:v>
                </c:pt>
                <c:pt idx="3331">
                  <c:v>102.0</c:v>
                </c:pt>
                <c:pt idx="3332">
                  <c:v>102.0</c:v>
                </c:pt>
                <c:pt idx="3333">
                  <c:v>102.0</c:v>
                </c:pt>
                <c:pt idx="3334">
                  <c:v>102.0</c:v>
                </c:pt>
                <c:pt idx="3335">
                  <c:v>102.0</c:v>
                </c:pt>
                <c:pt idx="3336">
                  <c:v>102.0</c:v>
                </c:pt>
                <c:pt idx="3337">
                  <c:v>102.0</c:v>
                </c:pt>
                <c:pt idx="3338">
                  <c:v>102.0</c:v>
                </c:pt>
                <c:pt idx="3339">
                  <c:v>102.0</c:v>
                </c:pt>
                <c:pt idx="3340">
                  <c:v>103.0</c:v>
                </c:pt>
                <c:pt idx="3341">
                  <c:v>103.0</c:v>
                </c:pt>
                <c:pt idx="3342">
                  <c:v>103.0</c:v>
                </c:pt>
                <c:pt idx="3343">
                  <c:v>103.0</c:v>
                </c:pt>
                <c:pt idx="3344">
                  <c:v>103.0</c:v>
                </c:pt>
                <c:pt idx="3345">
                  <c:v>103.0</c:v>
                </c:pt>
                <c:pt idx="3346">
                  <c:v>103.0</c:v>
                </c:pt>
                <c:pt idx="3347">
                  <c:v>103.0</c:v>
                </c:pt>
                <c:pt idx="3348">
                  <c:v>103.0</c:v>
                </c:pt>
                <c:pt idx="3349">
                  <c:v>103.0</c:v>
                </c:pt>
                <c:pt idx="3350">
                  <c:v>103.0</c:v>
                </c:pt>
                <c:pt idx="3351">
                  <c:v>103.0</c:v>
                </c:pt>
                <c:pt idx="3352">
                  <c:v>103.0</c:v>
                </c:pt>
                <c:pt idx="3353">
                  <c:v>103.0</c:v>
                </c:pt>
                <c:pt idx="3354">
                  <c:v>103.0</c:v>
                </c:pt>
                <c:pt idx="3355">
                  <c:v>103.0</c:v>
                </c:pt>
                <c:pt idx="3356">
                  <c:v>103.0</c:v>
                </c:pt>
                <c:pt idx="3357">
                  <c:v>103.0</c:v>
                </c:pt>
                <c:pt idx="3358">
                  <c:v>103.0</c:v>
                </c:pt>
                <c:pt idx="3359">
                  <c:v>103.0</c:v>
                </c:pt>
                <c:pt idx="3360">
                  <c:v>104.0</c:v>
                </c:pt>
                <c:pt idx="3361">
                  <c:v>104.0</c:v>
                </c:pt>
                <c:pt idx="3362">
                  <c:v>104.0</c:v>
                </c:pt>
                <c:pt idx="3363">
                  <c:v>104.0</c:v>
                </c:pt>
                <c:pt idx="3364">
                  <c:v>104.0</c:v>
                </c:pt>
                <c:pt idx="3365">
                  <c:v>104.0</c:v>
                </c:pt>
                <c:pt idx="3366">
                  <c:v>104.0</c:v>
                </c:pt>
                <c:pt idx="3367">
                  <c:v>104.0</c:v>
                </c:pt>
                <c:pt idx="3368">
                  <c:v>105.0</c:v>
                </c:pt>
                <c:pt idx="3369">
                  <c:v>105.0</c:v>
                </c:pt>
                <c:pt idx="3370">
                  <c:v>105.0</c:v>
                </c:pt>
                <c:pt idx="3371">
                  <c:v>105.0</c:v>
                </c:pt>
                <c:pt idx="3372">
                  <c:v>105.0</c:v>
                </c:pt>
                <c:pt idx="3373">
                  <c:v>105.0</c:v>
                </c:pt>
                <c:pt idx="3374">
                  <c:v>105.0</c:v>
                </c:pt>
                <c:pt idx="3375">
                  <c:v>105.0</c:v>
                </c:pt>
                <c:pt idx="3376">
                  <c:v>105.0</c:v>
                </c:pt>
                <c:pt idx="3377">
                  <c:v>105.0</c:v>
                </c:pt>
                <c:pt idx="3378">
                  <c:v>105.0</c:v>
                </c:pt>
                <c:pt idx="3379">
                  <c:v>105.0</c:v>
                </c:pt>
                <c:pt idx="3380">
                  <c:v>105.0</c:v>
                </c:pt>
                <c:pt idx="3381">
                  <c:v>105.0</c:v>
                </c:pt>
                <c:pt idx="3382">
                  <c:v>105.0</c:v>
                </c:pt>
                <c:pt idx="3383">
                  <c:v>105.0</c:v>
                </c:pt>
                <c:pt idx="3384">
                  <c:v>105.0</c:v>
                </c:pt>
                <c:pt idx="3385">
                  <c:v>105.0</c:v>
                </c:pt>
                <c:pt idx="3386">
                  <c:v>105.0</c:v>
                </c:pt>
                <c:pt idx="3387">
                  <c:v>105.0</c:v>
                </c:pt>
                <c:pt idx="3388">
                  <c:v>105.0</c:v>
                </c:pt>
                <c:pt idx="3389">
                  <c:v>105.0</c:v>
                </c:pt>
                <c:pt idx="3390">
                  <c:v>105.0</c:v>
                </c:pt>
                <c:pt idx="3391">
                  <c:v>106.0</c:v>
                </c:pt>
                <c:pt idx="3392">
                  <c:v>106.0</c:v>
                </c:pt>
                <c:pt idx="3393">
                  <c:v>106.0</c:v>
                </c:pt>
                <c:pt idx="3394">
                  <c:v>106.0</c:v>
                </c:pt>
                <c:pt idx="3395">
                  <c:v>106.0</c:v>
                </c:pt>
                <c:pt idx="3396">
                  <c:v>106.0</c:v>
                </c:pt>
                <c:pt idx="3397">
                  <c:v>106.0</c:v>
                </c:pt>
                <c:pt idx="3398">
                  <c:v>106.0</c:v>
                </c:pt>
                <c:pt idx="3399">
                  <c:v>106.0</c:v>
                </c:pt>
                <c:pt idx="3400">
                  <c:v>106.0</c:v>
                </c:pt>
                <c:pt idx="3401">
                  <c:v>106.0</c:v>
                </c:pt>
                <c:pt idx="3402">
                  <c:v>106.0</c:v>
                </c:pt>
                <c:pt idx="3403">
                  <c:v>106.0</c:v>
                </c:pt>
                <c:pt idx="3404">
                  <c:v>106.0</c:v>
                </c:pt>
                <c:pt idx="3405">
                  <c:v>106.0</c:v>
                </c:pt>
                <c:pt idx="3406">
                  <c:v>106.0</c:v>
                </c:pt>
                <c:pt idx="3407">
                  <c:v>106.0</c:v>
                </c:pt>
                <c:pt idx="3408">
                  <c:v>106.0</c:v>
                </c:pt>
                <c:pt idx="3409">
                  <c:v>106.0</c:v>
                </c:pt>
                <c:pt idx="3410">
                  <c:v>106.0</c:v>
                </c:pt>
                <c:pt idx="3411">
                  <c:v>106.0</c:v>
                </c:pt>
                <c:pt idx="3412">
                  <c:v>106.0</c:v>
                </c:pt>
                <c:pt idx="3413">
                  <c:v>106.0</c:v>
                </c:pt>
                <c:pt idx="3414">
                  <c:v>106.0</c:v>
                </c:pt>
                <c:pt idx="3415">
                  <c:v>106.0</c:v>
                </c:pt>
                <c:pt idx="3416">
                  <c:v>106.0</c:v>
                </c:pt>
                <c:pt idx="3417">
                  <c:v>106.0</c:v>
                </c:pt>
                <c:pt idx="3418">
                  <c:v>106.0</c:v>
                </c:pt>
                <c:pt idx="3419">
                  <c:v>106.0</c:v>
                </c:pt>
                <c:pt idx="3420">
                  <c:v>106.0</c:v>
                </c:pt>
                <c:pt idx="3421">
                  <c:v>106.0</c:v>
                </c:pt>
                <c:pt idx="3422">
                  <c:v>106.0</c:v>
                </c:pt>
                <c:pt idx="3423">
                  <c:v>106.0</c:v>
                </c:pt>
                <c:pt idx="3424">
                  <c:v>107.0</c:v>
                </c:pt>
                <c:pt idx="3425">
                  <c:v>107.0</c:v>
                </c:pt>
                <c:pt idx="3426">
                  <c:v>107.0</c:v>
                </c:pt>
                <c:pt idx="3427">
                  <c:v>107.0</c:v>
                </c:pt>
                <c:pt idx="3428">
                  <c:v>107.0</c:v>
                </c:pt>
                <c:pt idx="3429">
                  <c:v>107.0</c:v>
                </c:pt>
                <c:pt idx="3430">
                  <c:v>107.0</c:v>
                </c:pt>
                <c:pt idx="3431">
                  <c:v>108.0</c:v>
                </c:pt>
                <c:pt idx="3432">
                  <c:v>108.0</c:v>
                </c:pt>
                <c:pt idx="3433">
                  <c:v>108.0</c:v>
                </c:pt>
                <c:pt idx="3434">
                  <c:v>108.0</c:v>
                </c:pt>
                <c:pt idx="3435">
                  <c:v>108.0</c:v>
                </c:pt>
                <c:pt idx="3436">
                  <c:v>108.0</c:v>
                </c:pt>
                <c:pt idx="3437">
                  <c:v>108.0</c:v>
                </c:pt>
                <c:pt idx="3438">
                  <c:v>108.0</c:v>
                </c:pt>
                <c:pt idx="3439">
                  <c:v>108.0</c:v>
                </c:pt>
                <c:pt idx="3440">
                  <c:v>108.0</c:v>
                </c:pt>
                <c:pt idx="3441">
                  <c:v>108.0</c:v>
                </c:pt>
                <c:pt idx="3442">
                  <c:v>108.0</c:v>
                </c:pt>
                <c:pt idx="3443">
                  <c:v>108.0</c:v>
                </c:pt>
                <c:pt idx="3444">
                  <c:v>108.0</c:v>
                </c:pt>
                <c:pt idx="3445">
                  <c:v>108.0</c:v>
                </c:pt>
                <c:pt idx="3446">
                  <c:v>108.0</c:v>
                </c:pt>
                <c:pt idx="3447">
                  <c:v>108.0</c:v>
                </c:pt>
                <c:pt idx="3448">
                  <c:v>108.0</c:v>
                </c:pt>
                <c:pt idx="3449">
                  <c:v>108.0</c:v>
                </c:pt>
                <c:pt idx="3450">
                  <c:v>108.0</c:v>
                </c:pt>
                <c:pt idx="3451">
                  <c:v>108.0</c:v>
                </c:pt>
                <c:pt idx="3452">
                  <c:v>108.0</c:v>
                </c:pt>
                <c:pt idx="3453">
                  <c:v>108.0</c:v>
                </c:pt>
                <c:pt idx="3454">
                  <c:v>108.0</c:v>
                </c:pt>
                <c:pt idx="3455">
                  <c:v>108.0</c:v>
                </c:pt>
                <c:pt idx="3456">
                  <c:v>108.0</c:v>
                </c:pt>
                <c:pt idx="3457">
                  <c:v>108.0</c:v>
                </c:pt>
                <c:pt idx="3458">
                  <c:v>108.0</c:v>
                </c:pt>
                <c:pt idx="3459">
                  <c:v>108.0</c:v>
                </c:pt>
                <c:pt idx="3460">
                  <c:v>108.0</c:v>
                </c:pt>
                <c:pt idx="3461">
                  <c:v>108.0</c:v>
                </c:pt>
                <c:pt idx="3462">
                  <c:v>108.0</c:v>
                </c:pt>
                <c:pt idx="3463">
                  <c:v>108.0</c:v>
                </c:pt>
                <c:pt idx="3464">
                  <c:v>108.0</c:v>
                </c:pt>
                <c:pt idx="3465">
                  <c:v>108.0</c:v>
                </c:pt>
                <c:pt idx="3466">
                  <c:v>108.0</c:v>
                </c:pt>
                <c:pt idx="3467">
                  <c:v>108.0</c:v>
                </c:pt>
                <c:pt idx="3468">
                  <c:v>108.0</c:v>
                </c:pt>
                <c:pt idx="3469">
                  <c:v>108.0</c:v>
                </c:pt>
                <c:pt idx="3470">
                  <c:v>108.0</c:v>
                </c:pt>
                <c:pt idx="3471">
                  <c:v>108.0</c:v>
                </c:pt>
                <c:pt idx="3472">
                  <c:v>108.0</c:v>
                </c:pt>
                <c:pt idx="3473">
                  <c:v>108.0</c:v>
                </c:pt>
                <c:pt idx="3474">
                  <c:v>108.0</c:v>
                </c:pt>
                <c:pt idx="3475">
                  <c:v>108.0</c:v>
                </c:pt>
                <c:pt idx="3476">
                  <c:v>108.0</c:v>
                </c:pt>
                <c:pt idx="3477">
                  <c:v>108.0</c:v>
                </c:pt>
                <c:pt idx="3478">
                  <c:v>108.0</c:v>
                </c:pt>
                <c:pt idx="3479">
                  <c:v>108.0</c:v>
                </c:pt>
                <c:pt idx="3480">
                  <c:v>108.0</c:v>
                </c:pt>
                <c:pt idx="3481">
                  <c:v>108.0</c:v>
                </c:pt>
                <c:pt idx="3482">
                  <c:v>108.0</c:v>
                </c:pt>
                <c:pt idx="3483">
                  <c:v>108.0</c:v>
                </c:pt>
                <c:pt idx="3484">
                  <c:v>108.0</c:v>
                </c:pt>
                <c:pt idx="3485">
                  <c:v>108.0</c:v>
                </c:pt>
                <c:pt idx="3486">
                  <c:v>108.0</c:v>
                </c:pt>
                <c:pt idx="3487">
                  <c:v>108.0</c:v>
                </c:pt>
                <c:pt idx="3488">
                  <c:v>108.0</c:v>
                </c:pt>
                <c:pt idx="3489">
                  <c:v>108.0</c:v>
                </c:pt>
                <c:pt idx="3490">
                  <c:v>108.0</c:v>
                </c:pt>
                <c:pt idx="3491">
                  <c:v>108.0</c:v>
                </c:pt>
                <c:pt idx="3492">
                  <c:v>108.0</c:v>
                </c:pt>
                <c:pt idx="3493">
                  <c:v>108.0</c:v>
                </c:pt>
                <c:pt idx="3494">
                  <c:v>108.0</c:v>
                </c:pt>
                <c:pt idx="3495">
                  <c:v>108.0</c:v>
                </c:pt>
                <c:pt idx="3496">
                  <c:v>108.0</c:v>
                </c:pt>
                <c:pt idx="3497">
                  <c:v>108.0</c:v>
                </c:pt>
                <c:pt idx="3498">
                  <c:v>108.0</c:v>
                </c:pt>
                <c:pt idx="3499">
                  <c:v>108.0</c:v>
                </c:pt>
                <c:pt idx="3500">
                  <c:v>108.0</c:v>
                </c:pt>
                <c:pt idx="3501">
                  <c:v>108.0</c:v>
                </c:pt>
                <c:pt idx="3502">
                  <c:v>108.0</c:v>
                </c:pt>
                <c:pt idx="3503">
                  <c:v>108.0</c:v>
                </c:pt>
                <c:pt idx="3504">
                  <c:v>108.0</c:v>
                </c:pt>
                <c:pt idx="3505">
                  <c:v>108.0</c:v>
                </c:pt>
                <c:pt idx="3506">
                  <c:v>108.0</c:v>
                </c:pt>
                <c:pt idx="3507">
                  <c:v>108.0</c:v>
                </c:pt>
                <c:pt idx="3508">
                  <c:v>109.0</c:v>
                </c:pt>
                <c:pt idx="3509">
                  <c:v>109.0</c:v>
                </c:pt>
                <c:pt idx="3510">
                  <c:v>109.0</c:v>
                </c:pt>
                <c:pt idx="3511">
                  <c:v>109.0</c:v>
                </c:pt>
                <c:pt idx="3512">
                  <c:v>109.0</c:v>
                </c:pt>
                <c:pt idx="3513">
                  <c:v>109.0</c:v>
                </c:pt>
                <c:pt idx="3514">
                  <c:v>109.0</c:v>
                </c:pt>
                <c:pt idx="3515">
                  <c:v>109.0</c:v>
                </c:pt>
                <c:pt idx="3516">
                  <c:v>109.0</c:v>
                </c:pt>
                <c:pt idx="3517">
                  <c:v>109.0</c:v>
                </c:pt>
                <c:pt idx="3518">
                  <c:v>109.0</c:v>
                </c:pt>
                <c:pt idx="3519">
                  <c:v>109.0</c:v>
                </c:pt>
                <c:pt idx="3520">
                  <c:v>109.0</c:v>
                </c:pt>
                <c:pt idx="3521">
                  <c:v>109.0</c:v>
                </c:pt>
                <c:pt idx="3522">
                  <c:v>109.0</c:v>
                </c:pt>
                <c:pt idx="3523">
                  <c:v>109.0</c:v>
                </c:pt>
                <c:pt idx="3524">
                  <c:v>109.0</c:v>
                </c:pt>
                <c:pt idx="3525">
                  <c:v>109.0</c:v>
                </c:pt>
                <c:pt idx="3526">
                  <c:v>109.0</c:v>
                </c:pt>
                <c:pt idx="3527">
                  <c:v>109.0</c:v>
                </c:pt>
                <c:pt idx="3528">
                  <c:v>109.0</c:v>
                </c:pt>
                <c:pt idx="3529">
                  <c:v>109.0</c:v>
                </c:pt>
                <c:pt idx="3530">
                  <c:v>109.0</c:v>
                </c:pt>
                <c:pt idx="3531">
                  <c:v>109.0</c:v>
                </c:pt>
                <c:pt idx="3532">
                  <c:v>109.0</c:v>
                </c:pt>
                <c:pt idx="3533">
                  <c:v>109.0</c:v>
                </c:pt>
                <c:pt idx="3534">
                  <c:v>109.0</c:v>
                </c:pt>
                <c:pt idx="3535">
                  <c:v>109.0</c:v>
                </c:pt>
                <c:pt idx="3536">
                  <c:v>109.0</c:v>
                </c:pt>
                <c:pt idx="3537">
                  <c:v>109.0</c:v>
                </c:pt>
                <c:pt idx="3538">
                  <c:v>109.0</c:v>
                </c:pt>
                <c:pt idx="3539">
                  <c:v>109.0</c:v>
                </c:pt>
                <c:pt idx="3540">
                  <c:v>109.0</c:v>
                </c:pt>
                <c:pt idx="3541">
                  <c:v>109.0</c:v>
                </c:pt>
                <c:pt idx="3542">
                  <c:v>109.0</c:v>
                </c:pt>
                <c:pt idx="3543">
                  <c:v>109.0</c:v>
                </c:pt>
                <c:pt idx="3544">
                  <c:v>109.0</c:v>
                </c:pt>
                <c:pt idx="3545">
                  <c:v>109.0</c:v>
                </c:pt>
                <c:pt idx="3546">
                  <c:v>110.0</c:v>
                </c:pt>
                <c:pt idx="3547">
                  <c:v>110.0</c:v>
                </c:pt>
                <c:pt idx="3548">
                  <c:v>110.0</c:v>
                </c:pt>
                <c:pt idx="3549">
                  <c:v>110.0</c:v>
                </c:pt>
                <c:pt idx="3550">
                  <c:v>110.0</c:v>
                </c:pt>
                <c:pt idx="3551">
                  <c:v>110.0</c:v>
                </c:pt>
                <c:pt idx="3552">
                  <c:v>110.0</c:v>
                </c:pt>
                <c:pt idx="3553">
                  <c:v>110.0</c:v>
                </c:pt>
                <c:pt idx="3554">
                  <c:v>110.0</c:v>
                </c:pt>
                <c:pt idx="3555">
                  <c:v>110.0</c:v>
                </c:pt>
                <c:pt idx="3556">
                  <c:v>110.0</c:v>
                </c:pt>
                <c:pt idx="3557">
                  <c:v>110.0</c:v>
                </c:pt>
                <c:pt idx="3558">
                  <c:v>110.0</c:v>
                </c:pt>
                <c:pt idx="3559">
                  <c:v>110.0</c:v>
                </c:pt>
                <c:pt idx="3560">
                  <c:v>110.0</c:v>
                </c:pt>
                <c:pt idx="3561">
                  <c:v>110.0</c:v>
                </c:pt>
                <c:pt idx="3562">
                  <c:v>110.0</c:v>
                </c:pt>
                <c:pt idx="3563">
                  <c:v>110.0</c:v>
                </c:pt>
                <c:pt idx="3564">
                  <c:v>110.0</c:v>
                </c:pt>
                <c:pt idx="3565">
                  <c:v>110.0</c:v>
                </c:pt>
                <c:pt idx="3566">
                  <c:v>110.0</c:v>
                </c:pt>
                <c:pt idx="3567">
                  <c:v>110.0</c:v>
                </c:pt>
                <c:pt idx="3568">
                  <c:v>110.0</c:v>
                </c:pt>
                <c:pt idx="3569">
                  <c:v>110.0</c:v>
                </c:pt>
                <c:pt idx="3570">
                  <c:v>110.0</c:v>
                </c:pt>
                <c:pt idx="3571">
                  <c:v>110.0</c:v>
                </c:pt>
                <c:pt idx="3572">
                  <c:v>110.0</c:v>
                </c:pt>
                <c:pt idx="3573">
                  <c:v>110.0</c:v>
                </c:pt>
                <c:pt idx="3574">
                  <c:v>110.0</c:v>
                </c:pt>
                <c:pt idx="3575">
                  <c:v>110.0</c:v>
                </c:pt>
                <c:pt idx="3576">
                  <c:v>110.0</c:v>
                </c:pt>
                <c:pt idx="3577">
                  <c:v>110.0</c:v>
                </c:pt>
                <c:pt idx="3578">
                  <c:v>110.0</c:v>
                </c:pt>
                <c:pt idx="3579">
                  <c:v>110.0</c:v>
                </c:pt>
                <c:pt idx="3580">
                  <c:v>110.0</c:v>
                </c:pt>
                <c:pt idx="3581">
                  <c:v>110.0</c:v>
                </c:pt>
                <c:pt idx="3582">
                  <c:v>110.0</c:v>
                </c:pt>
                <c:pt idx="3583">
                  <c:v>110.0</c:v>
                </c:pt>
                <c:pt idx="3584">
                  <c:v>110.0</c:v>
                </c:pt>
                <c:pt idx="3585">
                  <c:v>110.0</c:v>
                </c:pt>
                <c:pt idx="3586">
                  <c:v>110.0</c:v>
                </c:pt>
                <c:pt idx="3587">
                  <c:v>110.0</c:v>
                </c:pt>
                <c:pt idx="3588">
                  <c:v>110.0</c:v>
                </c:pt>
                <c:pt idx="3589">
                  <c:v>110.0</c:v>
                </c:pt>
                <c:pt idx="3590">
                  <c:v>110.0</c:v>
                </c:pt>
                <c:pt idx="3591">
                  <c:v>110.0</c:v>
                </c:pt>
                <c:pt idx="3592">
                  <c:v>110.0</c:v>
                </c:pt>
                <c:pt idx="3593">
                  <c:v>110.0</c:v>
                </c:pt>
                <c:pt idx="3594">
                  <c:v>110.0</c:v>
                </c:pt>
                <c:pt idx="3595">
                  <c:v>110.0</c:v>
                </c:pt>
                <c:pt idx="3596">
                  <c:v>110.0</c:v>
                </c:pt>
                <c:pt idx="3597">
                  <c:v>111.0</c:v>
                </c:pt>
                <c:pt idx="3598">
                  <c:v>111.0</c:v>
                </c:pt>
                <c:pt idx="3599">
                  <c:v>111.0</c:v>
                </c:pt>
                <c:pt idx="3600">
                  <c:v>111.0</c:v>
                </c:pt>
                <c:pt idx="3601">
                  <c:v>111.0</c:v>
                </c:pt>
                <c:pt idx="3602">
                  <c:v>111.0</c:v>
                </c:pt>
                <c:pt idx="3603">
                  <c:v>111.0</c:v>
                </c:pt>
                <c:pt idx="3604">
                  <c:v>111.0</c:v>
                </c:pt>
                <c:pt idx="3605">
                  <c:v>111.0</c:v>
                </c:pt>
                <c:pt idx="3606">
                  <c:v>111.0</c:v>
                </c:pt>
                <c:pt idx="3607">
                  <c:v>111.0</c:v>
                </c:pt>
                <c:pt idx="3608">
                  <c:v>111.0</c:v>
                </c:pt>
                <c:pt idx="3609">
                  <c:v>111.0</c:v>
                </c:pt>
                <c:pt idx="3610">
                  <c:v>111.0</c:v>
                </c:pt>
                <c:pt idx="3611">
                  <c:v>111.0</c:v>
                </c:pt>
                <c:pt idx="3612">
                  <c:v>111.0</c:v>
                </c:pt>
                <c:pt idx="3613">
                  <c:v>112.0</c:v>
                </c:pt>
                <c:pt idx="3614">
                  <c:v>112.0</c:v>
                </c:pt>
                <c:pt idx="3615">
                  <c:v>112.0</c:v>
                </c:pt>
                <c:pt idx="3616">
                  <c:v>112.0</c:v>
                </c:pt>
                <c:pt idx="3617">
                  <c:v>112.0</c:v>
                </c:pt>
                <c:pt idx="3618">
                  <c:v>112.0</c:v>
                </c:pt>
                <c:pt idx="3619">
                  <c:v>112.0</c:v>
                </c:pt>
                <c:pt idx="3620">
                  <c:v>112.0</c:v>
                </c:pt>
                <c:pt idx="3621">
                  <c:v>112.0</c:v>
                </c:pt>
                <c:pt idx="3622">
                  <c:v>112.0</c:v>
                </c:pt>
                <c:pt idx="3623">
                  <c:v>112.0</c:v>
                </c:pt>
                <c:pt idx="3624">
                  <c:v>112.0</c:v>
                </c:pt>
                <c:pt idx="3625">
                  <c:v>112.0</c:v>
                </c:pt>
                <c:pt idx="3626">
                  <c:v>112.0</c:v>
                </c:pt>
                <c:pt idx="3627">
                  <c:v>112.0</c:v>
                </c:pt>
                <c:pt idx="3628">
                  <c:v>112.0</c:v>
                </c:pt>
                <c:pt idx="3629">
                  <c:v>112.0</c:v>
                </c:pt>
                <c:pt idx="3630">
                  <c:v>112.0</c:v>
                </c:pt>
                <c:pt idx="3631">
                  <c:v>112.0</c:v>
                </c:pt>
                <c:pt idx="3632">
                  <c:v>112.0</c:v>
                </c:pt>
                <c:pt idx="3633">
                  <c:v>112.0</c:v>
                </c:pt>
                <c:pt idx="3634">
                  <c:v>112.0</c:v>
                </c:pt>
                <c:pt idx="3635">
                  <c:v>112.0</c:v>
                </c:pt>
                <c:pt idx="3636">
                  <c:v>112.0</c:v>
                </c:pt>
                <c:pt idx="3637">
                  <c:v>112.0</c:v>
                </c:pt>
                <c:pt idx="3638">
                  <c:v>112.0</c:v>
                </c:pt>
                <c:pt idx="3639">
                  <c:v>112.0</c:v>
                </c:pt>
                <c:pt idx="3640">
                  <c:v>112.0</c:v>
                </c:pt>
                <c:pt idx="3641">
                  <c:v>112.0</c:v>
                </c:pt>
                <c:pt idx="3642">
                  <c:v>112.0</c:v>
                </c:pt>
                <c:pt idx="3643">
                  <c:v>112.0</c:v>
                </c:pt>
                <c:pt idx="3644">
                  <c:v>112.0</c:v>
                </c:pt>
                <c:pt idx="3645">
                  <c:v>112.0</c:v>
                </c:pt>
                <c:pt idx="3646">
                  <c:v>112.0</c:v>
                </c:pt>
                <c:pt idx="3647">
                  <c:v>112.0</c:v>
                </c:pt>
                <c:pt idx="3648">
                  <c:v>112.0</c:v>
                </c:pt>
                <c:pt idx="3649">
                  <c:v>112.0</c:v>
                </c:pt>
                <c:pt idx="3650">
                  <c:v>112.0</c:v>
                </c:pt>
                <c:pt idx="3651">
                  <c:v>112.0</c:v>
                </c:pt>
                <c:pt idx="3652">
                  <c:v>112.0</c:v>
                </c:pt>
                <c:pt idx="3653">
                  <c:v>112.0</c:v>
                </c:pt>
                <c:pt idx="3654">
                  <c:v>112.0</c:v>
                </c:pt>
                <c:pt idx="3655">
                  <c:v>112.0</c:v>
                </c:pt>
                <c:pt idx="3656">
                  <c:v>112.0</c:v>
                </c:pt>
                <c:pt idx="3657">
                  <c:v>112.0</c:v>
                </c:pt>
                <c:pt idx="3658">
                  <c:v>112.0</c:v>
                </c:pt>
                <c:pt idx="3659">
                  <c:v>112.0</c:v>
                </c:pt>
                <c:pt idx="3660">
                  <c:v>112.0</c:v>
                </c:pt>
                <c:pt idx="3661">
                  <c:v>112.0</c:v>
                </c:pt>
                <c:pt idx="3662">
                  <c:v>112.0</c:v>
                </c:pt>
                <c:pt idx="3663">
                  <c:v>112.0</c:v>
                </c:pt>
                <c:pt idx="3664">
                  <c:v>112.0</c:v>
                </c:pt>
                <c:pt idx="3665">
                  <c:v>112.0</c:v>
                </c:pt>
                <c:pt idx="3666">
                  <c:v>112.0</c:v>
                </c:pt>
                <c:pt idx="3667">
                  <c:v>112.0</c:v>
                </c:pt>
                <c:pt idx="3668">
                  <c:v>112.0</c:v>
                </c:pt>
                <c:pt idx="3669">
                  <c:v>112.0</c:v>
                </c:pt>
                <c:pt idx="3670">
                  <c:v>112.0</c:v>
                </c:pt>
                <c:pt idx="3671">
                  <c:v>112.0</c:v>
                </c:pt>
                <c:pt idx="3672">
                  <c:v>112.0</c:v>
                </c:pt>
                <c:pt idx="3673">
                  <c:v>112.0</c:v>
                </c:pt>
                <c:pt idx="3674">
                  <c:v>112.0</c:v>
                </c:pt>
                <c:pt idx="3675">
                  <c:v>112.0</c:v>
                </c:pt>
                <c:pt idx="3676">
                  <c:v>112.0</c:v>
                </c:pt>
                <c:pt idx="3677">
                  <c:v>112.0</c:v>
                </c:pt>
                <c:pt idx="3678">
                  <c:v>112.0</c:v>
                </c:pt>
                <c:pt idx="3679">
                  <c:v>112.0</c:v>
                </c:pt>
                <c:pt idx="3680">
                  <c:v>112.0</c:v>
                </c:pt>
                <c:pt idx="3681">
                  <c:v>112.0</c:v>
                </c:pt>
                <c:pt idx="3682">
                  <c:v>112.0</c:v>
                </c:pt>
                <c:pt idx="3683">
                  <c:v>112.0</c:v>
                </c:pt>
                <c:pt idx="3684">
                  <c:v>112.0</c:v>
                </c:pt>
                <c:pt idx="3685">
                  <c:v>112.0</c:v>
                </c:pt>
                <c:pt idx="3686">
                  <c:v>112.0</c:v>
                </c:pt>
                <c:pt idx="3687">
                  <c:v>112.0</c:v>
                </c:pt>
                <c:pt idx="3688">
                  <c:v>112.0</c:v>
                </c:pt>
                <c:pt idx="3689">
                  <c:v>112.0</c:v>
                </c:pt>
                <c:pt idx="3690">
                  <c:v>113.0</c:v>
                </c:pt>
                <c:pt idx="3691">
                  <c:v>113.0</c:v>
                </c:pt>
                <c:pt idx="3692">
                  <c:v>113.0</c:v>
                </c:pt>
                <c:pt idx="3693">
                  <c:v>113.0</c:v>
                </c:pt>
                <c:pt idx="3694">
                  <c:v>113.0</c:v>
                </c:pt>
                <c:pt idx="3695">
                  <c:v>113.0</c:v>
                </c:pt>
                <c:pt idx="3696">
                  <c:v>113.0</c:v>
                </c:pt>
                <c:pt idx="3697">
                  <c:v>113.0</c:v>
                </c:pt>
                <c:pt idx="3698">
                  <c:v>113.0</c:v>
                </c:pt>
                <c:pt idx="3699">
                  <c:v>113.0</c:v>
                </c:pt>
                <c:pt idx="3700">
                  <c:v>113.0</c:v>
                </c:pt>
                <c:pt idx="3701">
                  <c:v>113.0</c:v>
                </c:pt>
                <c:pt idx="3702">
                  <c:v>113.0</c:v>
                </c:pt>
                <c:pt idx="3703">
                  <c:v>113.0</c:v>
                </c:pt>
                <c:pt idx="3704">
                  <c:v>113.0</c:v>
                </c:pt>
                <c:pt idx="3705">
                  <c:v>113.0</c:v>
                </c:pt>
                <c:pt idx="3706">
                  <c:v>113.0</c:v>
                </c:pt>
                <c:pt idx="3707">
                  <c:v>113.0</c:v>
                </c:pt>
                <c:pt idx="3708">
                  <c:v>113.0</c:v>
                </c:pt>
                <c:pt idx="3709">
                  <c:v>113.0</c:v>
                </c:pt>
                <c:pt idx="3710">
                  <c:v>113.0</c:v>
                </c:pt>
                <c:pt idx="3711">
                  <c:v>113.0</c:v>
                </c:pt>
                <c:pt idx="3712">
                  <c:v>113.0</c:v>
                </c:pt>
                <c:pt idx="3713">
                  <c:v>113.0</c:v>
                </c:pt>
                <c:pt idx="3714">
                  <c:v>113.0</c:v>
                </c:pt>
                <c:pt idx="3715">
                  <c:v>113.0</c:v>
                </c:pt>
                <c:pt idx="3716">
                  <c:v>113.0</c:v>
                </c:pt>
                <c:pt idx="3717">
                  <c:v>113.0</c:v>
                </c:pt>
                <c:pt idx="3718">
                  <c:v>113.0</c:v>
                </c:pt>
                <c:pt idx="3719">
                  <c:v>113.0</c:v>
                </c:pt>
                <c:pt idx="3720">
                  <c:v>113.0</c:v>
                </c:pt>
                <c:pt idx="3721">
                  <c:v>113.0</c:v>
                </c:pt>
                <c:pt idx="3722">
                  <c:v>113.0</c:v>
                </c:pt>
                <c:pt idx="3723">
                  <c:v>113.0</c:v>
                </c:pt>
                <c:pt idx="3724">
                  <c:v>113.0</c:v>
                </c:pt>
                <c:pt idx="3725">
                  <c:v>113.0</c:v>
                </c:pt>
                <c:pt idx="3726">
                  <c:v>113.0</c:v>
                </c:pt>
                <c:pt idx="3727">
                  <c:v>113.0</c:v>
                </c:pt>
                <c:pt idx="3728">
                  <c:v>113.0</c:v>
                </c:pt>
                <c:pt idx="3729">
                  <c:v>113.0</c:v>
                </c:pt>
                <c:pt idx="3730">
                  <c:v>113.0</c:v>
                </c:pt>
                <c:pt idx="3731">
                  <c:v>113.0</c:v>
                </c:pt>
                <c:pt idx="3732">
                  <c:v>113.0</c:v>
                </c:pt>
                <c:pt idx="3733">
                  <c:v>113.0</c:v>
                </c:pt>
                <c:pt idx="3734">
                  <c:v>113.0</c:v>
                </c:pt>
                <c:pt idx="3735">
                  <c:v>113.0</c:v>
                </c:pt>
                <c:pt idx="3736">
                  <c:v>113.0</c:v>
                </c:pt>
                <c:pt idx="3737">
                  <c:v>113.0</c:v>
                </c:pt>
                <c:pt idx="3738">
                  <c:v>113.0</c:v>
                </c:pt>
                <c:pt idx="3739">
                  <c:v>113.0</c:v>
                </c:pt>
                <c:pt idx="3740">
                  <c:v>113.0</c:v>
                </c:pt>
                <c:pt idx="3741">
                  <c:v>113.0</c:v>
                </c:pt>
                <c:pt idx="3742">
                  <c:v>113.0</c:v>
                </c:pt>
                <c:pt idx="3743">
                  <c:v>113.0</c:v>
                </c:pt>
                <c:pt idx="3744">
                  <c:v>113.0</c:v>
                </c:pt>
                <c:pt idx="3745">
                  <c:v>113.0</c:v>
                </c:pt>
                <c:pt idx="3746">
                  <c:v>113.0</c:v>
                </c:pt>
                <c:pt idx="3747">
                  <c:v>113.0</c:v>
                </c:pt>
                <c:pt idx="3748">
                  <c:v>113.0</c:v>
                </c:pt>
                <c:pt idx="3749">
                  <c:v>113.0</c:v>
                </c:pt>
                <c:pt idx="3750">
                  <c:v>113.0</c:v>
                </c:pt>
                <c:pt idx="3751">
                  <c:v>113.0</c:v>
                </c:pt>
                <c:pt idx="3752">
                  <c:v>113.0</c:v>
                </c:pt>
                <c:pt idx="3753">
                  <c:v>113.0</c:v>
                </c:pt>
                <c:pt idx="3754">
                  <c:v>113.0</c:v>
                </c:pt>
                <c:pt idx="3755">
                  <c:v>113.0</c:v>
                </c:pt>
                <c:pt idx="3756">
                  <c:v>113.0</c:v>
                </c:pt>
                <c:pt idx="3757">
                  <c:v>113.0</c:v>
                </c:pt>
                <c:pt idx="3758">
                  <c:v>113.0</c:v>
                </c:pt>
                <c:pt idx="3759">
                  <c:v>113.0</c:v>
                </c:pt>
                <c:pt idx="3760">
                  <c:v>113.0</c:v>
                </c:pt>
                <c:pt idx="3761">
                  <c:v>113.0</c:v>
                </c:pt>
                <c:pt idx="3762">
                  <c:v>113.0</c:v>
                </c:pt>
                <c:pt idx="3763">
                  <c:v>113.0</c:v>
                </c:pt>
                <c:pt idx="3764">
                  <c:v>113.0</c:v>
                </c:pt>
                <c:pt idx="3765">
                  <c:v>113.0</c:v>
                </c:pt>
                <c:pt idx="3766">
                  <c:v>113.0</c:v>
                </c:pt>
                <c:pt idx="3767">
                  <c:v>113.0</c:v>
                </c:pt>
                <c:pt idx="3768">
                  <c:v>113.0</c:v>
                </c:pt>
                <c:pt idx="3769">
                  <c:v>113.0</c:v>
                </c:pt>
                <c:pt idx="3770">
                  <c:v>113.0</c:v>
                </c:pt>
                <c:pt idx="3771">
                  <c:v>113.0</c:v>
                </c:pt>
                <c:pt idx="3772">
                  <c:v>113.0</c:v>
                </c:pt>
                <c:pt idx="3773">
                  <c:v>113.0</c:v>
                </c:pt>
                <c:pt idx="3774">
                  <c:v>113.0</c:v>
                </c:pt>
                <c:pt idx="3775">
                  <c:v>113.0</c:v>
                </c:pt>
                <c:pt idx="3776">
                  <c:v>113.0</c:v>
                </c:pt>
                <c:pt idx="3777">
                  <c:v>113.0</c:v>
                </c:pt>
                <c:pt idx="3778">
                  <c:v>113.0</c:v>
                </c:pt>
                <c:pt idx="3779">
                  <c:v>113.0</c:v>
                </c:pt>
                <c:pt idx="3780">
                  <c:v>113.0</c:v>
                </c:pt>
                <c:pt idx="3781">
                  <c:v>113.0</c:v>
                </c:pt>
                <c:pt idx="3782">
                  <c:v>113.0</c:v>
                </c:pt>
                <c:pt idx="3783">
                  <c:v>113.0</c:v>
                </c:pt>
                <c:pt idx="3784">
                  <c:v>113.0</c:v>
                </c:pt>
                <c:pt idx="3785">
                  <c:v>113.0</c:v>
                </c:pt>
                <c:pt idx="3786">
                  <c:v>113.0</c:v>
                </c:pt>
                <c:pt idx="3787">
                  <c:v>113.0</c:v>
                </c:pt>
                <c:pt idx="3788">
                  <c:v>113.0</c:v>
                </c:pt>
                <c:pt idx="3789">
                  <c:v>113.0</c:v>
                </c:pt>
                <c:pt idx="3790">
                  <c:v>113.0</c:v>
                </c:pt>
                <c:pt idx="3791">
                  <c:v>113.0</c:v>
                </c:pt>
                <c:pt idx="3792">
                  <c:v>113.0</c:v>
                </c:pt>
                <c:pt idx="3793">
                  <c:v>113.0</c:v>
                </c:pt>
                <c:pt idx="3794">
                  <c:v>113.0</c:v>
                </c:pt>
                <c:pt idx="3795">
                  <c:v>113.0</c:v>
                </c:pt>
                <c:pt idx="3796">
                  <c:v>113.0</c:v>
                </c:pt>
                <c:pt idx="3797">
                  <c:v>113.0</c:v>
                </c:pt>
                <c:pt idx="3798">
                  <c:v>113.0</c:v>
                </c:pt>
                <c:pt idx="3799">
                  <c:v>113.0</c:v>
                </c:pt>
                <c:pt idx="3800">
                  <c:v>113.0</c:v>
                </c:pt>
                <c:pt idx="3801">
                  <c:v>113.0</c:v>
                </c:pt>
                <c:pt idx="3802">
                  <c:v>113.0</c:v>
                </c:pt>
                <c:pt idx="3803">
                  <c:v>113.0</c:v>
                </c:pt>
                <c:pt idx="3804">
                  <c:v>113.0</c:v>
                </c:pt>
                <c:pt idx="3805">
                  <c:v>113.0</c:v>
                </c:pt>
                <c:pt idx="3806">
                  <c:v>113.0</c:v>
                </c:pt>
                <c:pt idx="3807">
                  <c:v>113.0</c:v>
                </c:pt>
                <c:pt idx="3808">
                  <c:v>113.0</c:v>
                </c:pt>
                <c:pt idx="3809">
                  <c:v>113.0</c:v>
                </c:pt>
                <c:pt idx="3810">
                  <c:v>113.0</c:v>
                </c:pt>
                <c:pt idx="3811">
                  <c:v>113.0</c:v>
                </c:pt>
                <c:pt idx="3812">
                  <c:v>113.0</c:v>
                </c:pt>
                <c:pt idx="3813">
                  <c:v>113.0</c:v>
                </c:pt>
                <c:pt idx="3814">
                  <c:v>113.0</c:v>
                </c:pt>
                <c:pt idx="3815">
                  <c:v>113.0</c:v>
                </c:pt>
                <c:pt idx="3816">
                  <c:v>113.0</c:v>
                </c:pt>
                <c:pt idx="3817">
                  <c:v>113.0</c:v>
                </c:pt>
                <c:pt idx="3818">
                  <c:v>113.0</c:v>
                </c:pt>
                <c:pt idx="3819">
                  <c:v>113.0</c:v>
                </c:pt>
                <c:pt idx="3820">
                  <c:v>113.0</c:v>
                </c:pt>
                <c:pt idx="3821">
                  <c:v>113.0</c:v>
                </c:pt>
                <c:pt idx="3822">
                  <c:v>113.0</c:v>
                </c:pt>
                <c:pt idx="3823">
                  <c:v>113.0</c:v>
                </c:pt>
                <c:pt idx="3824">
                  <c:v>113.0</c:v>
                </c:pt>
                <c:pt idx="3825">
                  <c:v>113.0</c:v>
                </c:pt>
                <c:pt idx="3826">
                  <c:v>113.0</c:v>
                </c:pt>
                <c:pt idx="3827">
                  <c:v>113.0</c:v>
                </c:pt>
                <c:pt idx="3828">
                  <c:v>113.0</c:v>
                </c:pt>
                <c:pt idx="3829">
                  <c:v>113.0</c:v>
                </c:pt>
                <c:pt idx="3830">
                  <c:v>113.0</c:v>
                </c:pt>
                <c:pt idx="3831">
                  <c:v>113.0</c:v>
                </c:pt>
                <c:pt idx="3832">
                  <c:v>113.0</c:v>
                </c:pt>
                <c:pt idx="3833">
                  <c:v>113.0</c:v>
                </c:pt>
                <c:pt idx="3834">
                  <c:v>113.0</c:v>
                </c:pt>
                <c:pt idx="3835">
                  <c:v>113.0</c:v>
                </c:pt>
                <c:pt idx="3836">
                  <c:v>113.0</c:v>
                </c:pt>
                <c:pt idx="3837">
                  <c:v>113.0</c:v>
                </c:pt>
                <c:pt idx="3838">
                  <c:v>113.0</c:v>
                </c:pt>
                <c:pt idx="3839">
                  <c:v>113.0</c:v>
                </c:pt>
                <c:pt idx="3840">
                  <c:v>113.0</c:v>
                </c:pt>
                <c:pt idx="3841">
                  <c:v>113.0</c:v>
                </c:pt>
                <c:pt idx="3842">
                  <c:v>113.0</c:v>
                </c:pt>
                <c:pt idx="3843">
                  <c:v>113.0</c:v>
                </c:pt>
                <c:pt idx="3844">
                  <c:v>113.0</c:v>
                </c:pt>
                <c:pt idx="3845">
                  <c:v>113.0</c:v>
                </c:pt>
                <c:pt idx="3846">
                  <c:v>113.0</c:v>
                </c:pt>
                <c:pt idx="3847">
                  <c:v>113.0</c:v>
                </c:pt>
                <c:pt idx="3848">
                  <c:v>113.0</c:v>
                </c:pt>
                <c:pt idx="3849">
                  <c:v>113.0</c:v>
                </c:pt>
                <c:pt idx="3850">
                  <c:v>113.0</c:v>
                </c:pt>
                <c:pt idx="3851">
                  <c:v>113.0</c:v>
                </c:pt>
                <c:pt idx="3852">
                  <c:v>113.0</c:v>
                </c:pt>
                <c:pt idx="3853">
                  <c:v>113.0</c:v>
                </c:pt>
                <c:pt idx="3854">
                  <c:v>113.0</c:v>
                </c:pt>
                <c:pt idx="3855">
                  <c:v>113.0</c:v>
                </c:pt>
                <c:pt idx="3856">
                  <c:v>113.0</c:v>
                </c:pt>
                <c:pt idx="3857">
                  <c:v>113.0</c:v>
                </c:pt>
                <c:pt idx="3858">
                  <c:v>113.0</c:v>
                </c:pt>
                <c:pt idx="3859">
                  <c:v>113.0</c:v>
                </c:pt>
                <c:pt idx="3860">
                  <c:v>113.0</c:v>
                </c:pt>
                <c:pt idx="3861">
                  <c:v>113.0</c:v>
                </c:pt>
                <c:pt idx="3862">
                  <c:v>113.0</c:v>
                </c:pt>
                <c:pt idx="3863">
                  <c:v>113.0</c:v>
                </c:pt>
                <c:pt idx="3864">
                  <c:v>113.0</c:v>
                </c:pt>
                <c:pt idx="3865">
                  <c:v>113.0</c:v>
                </c:pt>
                <c:pt idx="3866">
                  <c:v>113.0</c:v>
                </c:pt>
                <c:pt idx="3867">
                  <c:v>113.0</c:v>
                </c:pt>
                <c:pt idx="3868">
                  <c:v>113.0</c:v>
                </c:pt>
                <c:pt idx="3869">
                  <c:v>113.0</c:v>
                </c:pt>
                <c:pt idx="3870">
                  <c:v>113.0</c:v>
                </c:pt>
                <c:pt idx="3871">
                  <c:v>113.0</c:v>
                </c:pt>
                <c:pt idx="3872">
                  <c:v>113.0</c:v>
                </c:pt>
                <c:pt idx="3873">
                  <c:v>113.0</c:v>
                </c:pt>
                <c:pt idx="3874">
                  <c:v>113.0</c:v>
                </c:pt>
                <c:pt idx="3875">
                  <c:v>113.0</c:v>
                </c:pt>
                <c:pt idx="3876">
                  <c:v>113.0</c:v>
                </c:pt>
                <c:pt idx="3877">
                  <c:v>113.0</c:v>
                </c:pt>
                <c:pt idx="3878">
                  <c:v>113.0</c:v>
                </c:pt>
                <c:pt idx="3879">
                  <c:v>113.0</c:v>
                </c:pt>
                <c:pt idx="3880">
                  <c:v>113.0</c:v>
                </c:pt>
                <c:pt idx="3881">
                  <c:v>113.0</c:v>
                </c:pt>
                <c:pt idx="3882">
                  <c:v>113.0</c:v>
                </c:pt>
                <c:pt idx="3883">
                  <c:v>113.0</c:v>
                </c:pt>
                <c:pt idx="3884">
                  <c:v>113.0</c:v>
                </c:pt>
                <c:pt idx="3885">
                  <c:v>113.0</c:v>
                </c:pt>
                <c:pt idx="3886">
                  <c:v>113.0</c:v>
                </c:pt>
                <c:pt idx="3887">
                  <c:v>113.0</c:v>
                </c:pt>
                <c:pt idx="3888">
                  <c:v>113.0</c:v>
                </c:pt>
                <c:pt idx="3889">
                  <c:v>113.0</c:v>
                </c:pt>
                <c:pt idx="3890">
                  <c:v>113.0</c:v>
                </c:pt>
                <c:pt idx="3891">
                  <c:v>113.0</c:v>
                </c:pt>
                <c:pt idx="3892">
                  <c:v>113.0</c:v>
                </c:pt>
                <c:pt idx="3893">
                  <c:v>113.0</c:v>
                </c:pt>
                <c:pt idx="3894">
                  <c:v>113.0</c:v>
                </c:pt>
                <c:pt idx="3895">
                  <c:v>113.0</c:v>
                </c:pt>
                <c:pt idx="3896">
                  <c:v>113.0</c:v>
                </c:pt>
                <c:pt idx="3897">
                  <c:v>113.0</c:v>
                </c:pt>
                <c:pt idx="3898">
                  <c:v>113.0</c:v>
                </c:pt>
                <c:pt idx="3899">
                  <c:v>113.0</c:v>
                </c:pt>
                <c:pt idx="3900">
                  <c:v>113.0</c:v>
                </c:pt>
                <c:pt idx="3901">
                  <c:v>113.0</c:v>
                </c:pt>
                <c:pt idx="3902">
                  <c:v>113.0</c:v>
                </c:pt>
                <c:pt idx="3903">
                  <c:v>113.0</c:v>
                </c:pt>
                <c:pt idx="3904">
                  <c:v>113.0</c:v>
                </c:pt>
                <c:pt idx="3905">
                  <c:v>113.0</c:v>
                </c:pt>
                <c:pt idx="3906">
                  <c:v>113.0</c:v>
                </c:pt>
                <c:pt idx="3907">
                  <c:v>113.0</c:v>
                </c:pt>
                <c:pt idx="3908">
                  <c:v>113.0</c:v>
                </c:pt>
                <c:pt idx="3909">
                  <c:v>113.0</c:v>
                </c:pt>
                <c:pt idx="3910">
                  <c:v>113.0</c:v>
                </c:pt>
                <c:pt idx="3911">
                  <c:v>113.0</c:v>
                </c:pt>
                <c:pt idx="3912">
                  <c:v>113.0</c:v>
                </c:pt>
                <c:pt idx="3913">
                  <c:v>113.0</c:v>
                </c:pt>
                <c:pt idx="3914">
                  <c:v>113.0</c:v>
                </c:pt>
                <c:pt idx="3915">
                  <c:v>113.0</c:v>
                </c:pt>
                <c:pt idx="3916">
                  <c:v>113.0</c:v>
                </c:pt>
                <c:pt idx="3917">
                  <c:v>113.0</c:v>
                </c:pt>
                <c:pt idx="3918">
                  <c:v>113.0</c:v>
                </c:pt>
                <c:pt idx="3919">
                  <c:v>113.0</c:v>
                </c:pt>
                <c:pt idx="3920">
                  <c:v>113.0</c:v>
                </c:pt>
                <c:pt idx="3921">
                  <c:v>113.0</c:v>
                </c:pt>
                <c:pt idx="3922">
                  <c:v>113.0</c:v>
                </c:pt>
                <c:pt idx="3923">
                  <c:v>113.0</c:v>
                </c:pt>
                <c:pt idx="3924">
                  <c:v>113.0</c:v>
                </c:pt>
                <c:pt idx="3925">
                  <c:v>113.0</c:v>
                </c:pt>
                <c:pt idx="3926">
                  <c:v>113.0</c:v>
                </c:pt>
                <c:pt idx="3927">
                  <c:v>113.0</c:v>
                </c:pt>
                <c:pt idx="3928">
                  <c:v>113.0</c:v>
                </c:pt>
                <c:pt idx="3929">
                  <c:v>113.0</c:v>
                </c:pt>
                <c:pt idx="3930">
                  <c:v>113.0</c:v>
                </c:pt>
                <c:pt idx="3931">
                  <c:v>113.0</c:v>
                </c:pt>
                <c:pt idx="3932">
                  <c:v>113.0</c:v>
                </c:pt>
                <c:pt idx="3933">
                  <c:v>113.0</c:v>
                </c:pt>
                <c:pt idx="3934">
                  <c:v>113.0</c:v>
                </c:pt>
                <c:pt idx="3935">
                  <c:v>113.0</c:v>
                </c:pt>
                <c:pt idx="3936">
                  <c:v>113.0</c:v>
                </c:pt>
                <c:pt idx="3937">
                  <c:v>113.0</c:v>
                </c:pt>
                <c:pt idx="3938">
                  <c:v>113.0</c:v>
                </c:pt>
                <c:pt idx="3939">
                  <c:v>113.0</c:v>
                </c:pt>
                <c:pt idx="3940">
                  <c:v>113.0</c:v>
                </c:pt>
                <c:pt idx="3941">
                  <c:v>113.0</c:v>
                </c:pt>
                <c:pt idx="3942">
                  <c:v>113.0</c:v>
                </c:pt>
                <c:pt idx="3943">
                  <c:v>113.0</c:v>
                </c:pt>
                <c:pt idx="3944">
                  <c:v>113.0</c:v>
                </c:pt>
                <c:pt idx="3945">
                  <c:v>113.0</c:v>
                </c:pt>
                <c:pt idx="3946">
                  <c:v>113.0</c:v>
                </c:pt>
                <c:pt idx="3947">
                  <c:v>113.0</c:v>
                </c:pt>
                <c:pt idx="3948">
                  <c:v>113.0</c:v>
                </c:pt>
                <c:pt idx="3949">
                  <c:v>113.0</c:v>
                </c:pt>
                <c:pt idx="3950">
                  <c:v>113.0</c:v>
                </c:pt>
                <c:pt idx="3951">
                  <c:v>113.0</c:v>
                </c:pt>
                <c:pt idx="3952">
                  <c:v>113.0</c:v>
                </c:pt>
                <c:pt idx="3953">
                  <c:v>113.0</c:v>
                </c:pt>
                <c:pt idx="3954">
                  <c:v>113.0</c:v>
                </c:pt>
                <c:pt idx="3955">
                  <c:v>113.0</c:v>
                </c:pt>
                <c:pt idx="3956">
                  <c:v>113.0</c:v>
                </c:pt>
                <c:pt idx="3957">
                  <c:v>113.0</c:v>
                </c:pt>
                <c:pt idx="3958">
                  <c:v>113.0</c:v>
                </c:pt>
                <c:pt idx="3959">
                  <c:v>113.0</c:v>
                </c:pt>
                <c:pt idx="3960">
                  <c:v>113.0</c:v>
                </c:pt>
                <c:pt idx="3961">
                  <c:v>114.0</c:v>
                </c:pt>
                <c:pt idx="3962">
                  <c:v>114.0</c:v>
                </c:pt>
                <c:pt idx="3963">
                  <c:v>114.0</c:v>
                </c:pt>
                <c:pt idx="3964">
                  <c:v>114.0</c:v>
                </c:pt>
                <c:pt idx="3965">
                  <c:v>114.0</c:v>
                </c:pt>
                <c:pt idx="3966">
                  <c:v>114.0</c:v>
                </c:pt>
                <c:pt idx="3967">
                  <c:v>114.0</c:v>
                </c:pt>
                <c:pt idx="3968">
                  <c:v>114.0</c:v>
                </c:pt>
                <c:pt idx="3969">
                  <c:v>114.0</c:v>
                </c:pt>
                <c:pt idx="3970">
                  <c:v>114.0</c:v>
                </c:pt>
                <c:pt idx="3971">
                  <c:v>114.0</c:v>
                </c:pt>
                <c:pt idx="3972">
                  <c:v>114.0</c:v>
                </c:pt>
                <c:pt idx="3973">
                  <c:v>114.0</c:v>
                </c:pt>
                <c:pt idx="3974">
                  <c:v>114.0</c:v>
                </c:pt>
                <c:pt idx="3975">
                  <c:v>114.0</c:v>
                </c:pt>
                <c:pt idx="3976">
                  <c:v>114.0</c:v>
                </c:pt>
                <c:pt idx="3977">
                  <c:v>114.0</c:v>
                </c:pt>
                <c:pt idx="3978">
                  <c:v>114.0</c:v>
                </c:pt>
                <c:pt idx="3979">
                  <c:v>114.0</c:v>
                </c:pt>
                <c:pt idx="3980">
                  <c:v>114.0</c:v>
                </c:pt>
                <c:pt idx="3981">
                  <c:v>114.0</c:v>
                </c:pt>
                <c:pt idx="3982">
                  <c:v>114.0</c:v>
                </c:pt>
                <c:pt idx="3983">
                  <c:v>114.0</c:v>
                </c:pt>
                <c:pt idx="3984">
                  <c:v>114.0</c:v>
                </c:pt>
                <c:pt idx="3985">
                  <c:v>114.0</c:v>
                </c:pt>
                <c:pt idx="3986">
                  <c:v>114.0</c:v>
                </c:pt>
                <c:pt idx="3987">
                  <c:v>114.0</c:v>
                </c:pt>
                <c:pt idx="3988">
                  <c:v>114.0</c:v>
                </c:pt>
                <c:pt idx="3989">
                  <c:v>115.0</c:v>
                </c:pt>
                <c:pt idx="3990">
                  <c:v>116.0</c:v>
                </c:pt>
                <c:pt idx="3991">
                  <c:v>116.0</c:v>
                </c:pt>
                <c:pt idx="3992">
                  <c:v>116.0</c:v>
                </c:pt>
                <c:pt idx="3993">
                  <c:v>116.0</c:v>
                </c:pt>
                <c:pt idx="3994">
                  <c:v>116.0</c:v>
                </c:pt>
                <c:pt idx="3995">
                  <c:v>116.0</c:v>
                </c:pt>
                <c:pt idx="3996">
                  <c:v>116.0</c:v>
                </c:pt>
                <c:pt idx="3997">
                  <c:v>116.0</c:v>
                </c:pt>
                <c:pt idx="3998">
                  <c:v>116.0</c:v>
                </c:pt>
                <c:pt idx="3999">
                  <c:v>116.0</c:v>
                </c:pt>
                <c:pt idx="4000">
                  <c:v>116.0</c:v>
                </c:pt>
                <c:pt idx="4001">
                  <c:v>116.0</c:v>
                </c:pt>
                <c:pt idx="4002">
                  <c:v>116.0</c:v>
                </c:pt>
                <c:pt idx="4003">
                  <c:v>116.0</c:v>
                </c:pt>
                <c:pt idx="4004">
                  <c:v>116.0</c:v>
                </c:pt>
                <c:pt idx="4005">
                  <c:v>116.0</c:v>
                </c:pt>
                <c:pt idx="4006">
                  <c:v>116.0</c:v>
                </c:pt>
                <c:pt idx="4007">
                  <c:v>116.0</c:v>
                </c:pt>
                <c:pt idx="4008">
                  <c:v>116.0</c:v>
                </c:pt>
                <c:pt idx="4009">
                  <c:v>116.0</c:v>
                </c:pt>
                <c:pt idx="4010">
                  <c:v>116.0</c:v>
                </c:pt>
                <c:pt idx="4011">
                  <c:v>116.0</c:v>
                </c:pt>
                <c:pt idx="4012">
                  <c:v>116.0</c:v>
                </c:pt>
                <c:pt idx="4013">
                  <c:v>116.0</c:v>
                </c:pt>
                <c:pt idx="4014">
                  <c:v>116.0</c:v>
                </c:pt>
                <c:pt idx="4015">
                  <c:v>116.0</c:v>
                </c:pt>
                <c:pt idx="4016">
                  <c:v>116.0</c:v>
                </c:pt>
                <c:pt idx="4017">
                  <c:v>116.0</c:v>
                </c:pt>
                <c:pt idx="4018">
                  <c:v>117.0</c:v>
                </c:pt>
                <c:pt idx="4019">
                  <c:v>117.0</c:v>
                </c:pt>
                <c:pt idx="4020">
                  <c:v>117.0</c:v>
                </c:pt>
                <c:pt idx="4021">
                  <c:v>117.0</c:v>
                </c:pt>
                <c:pt idx="4022">
                  <c:v>117.0</c:v>
                </c:pt>
                <c:pt idx="4023">
                  <c:v>117.0</c:v>
                </c:pt>
                <c:pt idx="4024">
                  <c:v>117.0</c:v>
                </c:pt>
                <c:pt idx="4025">
                  <c:v>117.0</c:v>
                </c:pt>
                <c:pt idx="4026">
                  <c:v>117.0</c:v>
                </c:pt>
                <c:pt idx="4027">
                  <c:v>117.0</c:v>
                </c:pt>
                <c:pt idx="4028">
                  <c:v>117.0</c:v>
                </c:pt>
                <c:pt idx="4029">
                  <c:v>117.0</c:v>
                </c:pt>
                <c:pt idx="4030">
                  <c:v>117.0</c:v>
                </c:pt>
                <c:pt idx="4031">
                  <c:v>117.0</c:v>
                </c:pt>
                <c:pt idx="4032">
                  <c:v>117.0</c:v>
                </c:pt>
                <c:pt idx="4033">
                  <c:v>117.0</c:v>
                </c:pt>
                <c:pt idx="4034">
                  <c:v>117.0</c:v>
                </c:pt>
                <c:pt idx="4035">
                  <c:v>117.0</c:v>
                </c:pt>
                <c:pt idx="4036">
                  <c:v>117.0</c:v>
                </c:pt>
                <c:pt idx="4037">
                  <c:v>117.0</c:v>
                </c:pt>
                <c:pt idx="4038">
                  <c:v>118.0</c:v>
                </c:pt>
                <c:pt idx="4039">
                  <c:v>118.0</c:v>
                </c:pt>
                <c:pt idx="4040">
                  <c:v>118.0</c:v>
                </c:pt>
                <c:pt idx="4041">
                  <c:v>118.0</c:v>
                </c:pt>
                <c:pt idx="4042">
                  <c:v>118.0</c:v>
                </c:pt>
                <c:pt idx="4043">
                  <c:v>118.0</c:v>
                </c:pt>
                <c:pt idx="4044">
                  <c:v>118.0</c:v>
                </c:pt>
                <c:pt idx="4045">
                  <c:v>118.0</c:v>
                </c:pt>
                <c:pt idx="4046">
                  <c:v>118.0</c:v>
                </c:pt>
                <c:pt idx="4047">
                  <c:v>118.0</c:v>
                </c:pt>
                <c:pt idx="4048">
                  <c:v>119.0</c:v>
                </c:pt>
                <c:pt idx="4049">
                  <c:v>119.0</c:v>
                </c:pt>
                <c:pt idx="4050">
                  <c:v>119.0</c:v>
                </c:pt>
                <c:pt idx="4051">
                  <c:v>119.0</c:v>
                </c:pt>
                <c:pt idx="4052">
                  <c:v>119.0</c:v>
                </c:pt>
                <c:pt idx="4053">
                  <c:v>119.0</c:v>
                </c:pt>
                <c:pt idx="4054">
                  <c:v>119.0</c:v>
                </c:pt>
                <c:pt idx="4055">
                  <c:v>119.0</c:v>
                </c:pt>
                <c:pt idx="4056">
                  <c:v>119.0</c:v>
                </c:pt>
                <c:pt idx="4057">
                  <c:v>119.0</c:v>
                </c:pt>
                <c:pt idx="4058">
                  <c:v>119.0</c:v>
                </c:pt>
                <c:pt idx="4059">
                  <c:v>119.0</c:v>
                </c:pt>
                <c:pt idx="4060">
                  <c:v>119.0</c:v>
                </c:pt>
                <c:pt idx="4061">
                  <c:v>119.0</c:v>
                </c:pt>
                <c:pt idx="4062">
                  <c:v>119.0</c:v>
                </c:pt>
                <c:pt idx="4063">
                  <c:v>119.0</c:v>
                </c:pt>
                <c:pt idx="4064">
                  <c:v>119.0</c:v>
                </c:pt>
                <c:pt idx="4065">
                  <c:v>119.0</c:v>
                </c:pt>
                <c:pt idx="4066">
                  <c:v>119.0</c:v>
                </c:pt>
                <c:pt idx="4067">
                  <c:v>119.0</c:v>
                </c:pt>
                <c:pt idx="4068">
                  <c:v>119.0</c:v>
                </c:pt>
                <c:pt idx="4069">
                  <c:v>119.0</c:v>
                </c:pt>
                <c:pt idx="4070">
                  <c:v>119.0</c:v>
                </c:pt>
                <c:pt idx="4071">
                  <c:v>119.0</c:v>
                </c:pt>
                <c:pt idx="4072">
                  <c:v>119.0</c:v>
                </c:pt>
                <c:pt idx="4073">
                  <c:v>119.0</c:v>
                </c:pt>
                <c:pt idx="4074">
                  <c:v>119.0</c:v>
                </c:pt>
                <c:pt idx="4075">
                  <c:v>119.0</c:v>
                </c:pt>
                <c:pt idx="4076">
                  <c:v>119.0</c:v>
                </c:pt>
                <c:pt idx="4077">
                  <c:v>119.0</c:v>
                </c:pt>
                <c:pt idx="4078">
                  <c:v>119.0</c:v>
                </c:pt>
                <c:pt idx="4079">
                  <c:v>119.0</c:v>
                </c:pt>
                <c:pt idx="4080">
                  <c:v>119.0</c:v>
                </c:pt>
                <c:pt idx="4081">
                  <c:v>119.0</c:v>
                </c:pt>
                <c:pt idx="4082">
                  <c:v>119.0</c:v>
                </c:pt>
                <c:pt idx="4083">
                  <c:v>119.0</c:v>
                </c:pt>
                <c:pt idx="4084">
                  <c:v>119.0</c:v>
                </c:pt>
                <c:pt idx="4085">
                  <c:v>119.0</c:v>
                </c:pt>
                <c:pt idx="4086">
                  <c:v>119.0</c:v>
                </c:pt>
                <c:pt idx="4087">
                  <c:v>119.0</c:v>
                </c:pt>
                <c:pt idx="4088">
                  <c:v>119.0</c:v>
                </c:pt>
                <c:pt idx="4089">
                  <c:v>119.0</c:v>
                </c:pt>
                <c:pt idx="4090">
                  <c:v>119.0</c:v>
                </c:pt>
                <c:pt idx="4091">
                  <c:v>119.0</c:v>
                </c:pt>
                <c:pt idx="4092">
                  <c:v>119.0</c:v>
                </c:pt>
                <c:pt idx="4093">
                  <c:v>119.0</c:v>
                </c:pt>
                <c:pt idx="4094">
                  <c:v>119.0</c:v>
                </c:pt>
                <c:pt idx="4095">
                  <c:v>119.0</c:v>
                </c:pt>
                <c:pt idx="4096">
                  <c:v>119.0</c:v>
                </c:pt>
                <c:pt idx="4097">
                  <c:v>119.0</c:v>
                </c:pt>
                <c:pt idx="4098">
                  <c:v>119.0</c:v>
                </c:pt>
                <c:pt idx="4099">
                  <c:v>119.0</c:v>
                </c:pt>
                <c:pt idx="4100">
                  <c:v>119.0</c:v>
                </c:pt>
                <c:pt idx="4101">
                  <c:v>119.0</c:v>
                </c:pt>
                <c:pt idx="4102">
                  <c:v>119.0</c:v>
                </c:pt>
                <c:pt idx="4103">
                  <c:v>119.0</c:v>
                </c:pt>
                <c:pt idx="4104">
                  <c:v>119.0</c:v>
                </c:pt>
                <c:pt idx="4105">
                  <c:v>119.0</c:v>
                </c:pt>
                <c:pt idx="4106">
                  <c:v>119.0</c:v>
                </c:pt>
                <c:pt idx="4107">
                  <c:v>119.0</c:v>
                </c:pt>
                <c:pt idx="4108">
                  <c:v>119.0</c:v>
                </c:pt>
                <c:pt idx="4109">
                  <c:v>119.0</c:v>
                </c:pt>
                <c:pt idx="4110">
                  <c:v>119.0</c:v>
                </c:pt>
                <c:pt idx="4111">
                  <c:v>119.0</c:v>
                </c:pt>
                <c:pt idx="4112">
                  <c:v>119.0</c:v>
                </c:pt>
                <c:pt idx="4113">
                  <c:v>119.0</c:v>
                </c:pt>
                <c:pt idx="4114">
                  <c:v>119.0</c:v>
                </c:pt>
                <c:pt idx="4115">
                  <c:v>119.0</c:v>
                </c:pt>
                <c:pt idx="4116">
                  <c:v>119.0</c:v>
                </c:pt>
                <c:pt idx="4117">
                  <c:v>119.0</c:v>
                </c:pt>
                <c:pt idx="4118">
                  <c:v>119.0</c:v>
                </c:pt>
                <c:pt idx="4119">
                  <c:v>119.0</c:v>
                </c:pt>
                <c:pt idx="4120">
                  <c:v>119.0</c:v>
                </c:pt>
                <c:pt idx="4121">
                  <c:v>119.0</c:v>
                </c:pt>
                <c:pt idx="4122">
                  <c:v>119.0</c:v>
                </c:pt>
                <c:pt idx="4123">
                  <c:v>119.0</c:v>
                </c:pt>
                <c:pt idx="4124">
                  <c:v>119.0</c:v>
                </c:pt>
                <c:pt idx="4125">
                  <c:v>119.0</c:v>
                </c:pt>
                <c:pt idx="4126">
                  <c:v>119.0</c:v>
                </c:pt>
                <c:pt idx="4127">
                  <c:v>119.0</c:v>
                </c:pt>
                <c:pt idx="4128">
                  <c:v>120.0</c:v>
                </c:pt>
                <c:pt idx="4129">
                  <c:v>120.0</c:v>
                </c:pt>
                <c:pt idx="4130">
                  <c:v>120.0</c:v>
                </c:pt>
                <c:pt idx="4131">
                  <c:v>120.0</c:v>
                </c:pt>
                <c:pt idx="4132">
                  <c:v>120.0</c:v>
                </c:pt>
                <c:pt idx="4133">
                  <c:v>121.0</c:v>
                </c:pt>
                <c:pt idx="4134">
                  <c:v>121.0</c:v>
                </c:pt>
                <c:pt idx="4135">
                  <c:v>121.0</c:v>
                </c:pt>
                <c:pt idx="4136">
                  <c:v>121.0</c:v>
                </c:pt>
                <c:pt idx="4137">
                  <c:v>121.0</c:v>
                </c:pt>
                <c:pt idx="4138">
                  <c:v>121.0</c:v>
                </c:pt>
                <c:pt idx="4139">
                  <c:v>121.0</c:v>
                </c:pt>
                <c:pt idx="4140">
                  <c:v>121.0</c:v>
                </c:pt>
                <c:pt idx="4141">
                  <c:v>121.0</c:v>
                </c:pt>
                <c:pt idx="4142">
                  <c:v>121.0</c:v>
                </c:pt>
                <c:pt idx="4143">
                  <c:v>121.0</c:v>
                </c:pt>
                <c:pt idx="4144">
                  <c:v>121.0</c:v>
                </c:pt>
                <c:pt idx="4145">
                  <c:v>121.0</c:v>
                </c:pt>
                <c:pt idx="4146">
                  <c:v>121.0</c:v>
                </c:pt>
                <c:pt idx="4147">
                  <c:v>121.0</c:v>
                </c:pt>
                <c:pt idx="4148">
                  <c:v>121.0</c:v>
                </c:pt>
                <c:pt idx="4149">
                  <c:v>121.0</c:v>
                </c:pt>
                <c:pt idx="4150">
                  <c:v>121.0</c:v>
                </c:pt>
                <c:pt idx="4151">
                  <c:v>121.0</c:v>
                </c:pt>
                <c:pt idx="4152">
                  <c:v>121.0</c:v>
                </c:pt>
                <c:pt idx="4153">
                  <c:v>121.0</c:v>
                </c:pt>
                <c:pt idx="4154">
                  <c:v>121.0</c:v>
                </c:pt>
                <c:pt idx="4155">
                  <c:v>121.0</c:v>
                </c:pt>
                <c:pt idx="4156">
                  <c:v>121.0</c:v>
                </c:pt>
                <c:pt idx="4157">
                  <c:v>121.0</c:v>
                </c:pt>
                <c:pt idx="4158">
                  <c:v>121.0</c:v>
                </c:pt>
                <c:pt idx="4159">
                  <c:v>121.0</c:v>
                </c:pt>
                <c:pt idx="4160">
                  <c:v>122.0</c:v>
                </c:pt>
                <c:pt idx="4161">
                  <c:v>122.0</c:v>
                </c:pt>
                <c:pt idx="4162">
                  <c:v>122.0</c:v>
                </c:pt>
                <c:pt idx="4163">
                  <c:v>122.0</c:v>
                </c:pt>
                <c:pt idx="4164">
                  <c:v>122.0</c:v>
                </c:pt>
                <c:pt idx="4165">
                  <c:v>122.0</c:v>
                </c:pt>
                <c:pt idx="4166">
                  <c:v>122.0</c:v>
                </c:pt>
                <c:pt idx="4167">
                  <c:v>122.0</c:v>
                </c:pt>
                <c:pt idx="4168">
                  <c:v>122.0</c:v>
                </c:pt>
                <c:pt idx="4169">
                  <c:v>122.0</c:v>
                </c:pt>
                <c:pt idx="4170">
                  <c:v>122.0</c:v>
                </c:pt>
                <c:pt idx="4171">
                  <c:v>122.0</c:v>
                </c:pt>
                <c:pt idx="4172">
                  <c:v>122.0</c:v>
                </c:pt>
                <c:pt idx="4173">
                  <c:v>122.0</c:v>
                </c:pt>
                <c:pt idx="4174">
                  <c:v>122.0</c:v>
                </c:pt>
                <c:pt idx="4175">
                  <c:v>122.0</c:v>
                </c:pt>
                <c:pt idx="4176">
                  <c:v>122.0</c:v>
                </c:pt>
                <c:pt idx="4177">
                  <c:v>122.0</c:v>
                </c:pt>
                <c:pt idx="4178">
                  <c:v>122.0</c:v>
                </c:pt>
                <c:pt idx="4179">
                  <c:v>122.0</c:v>
                </c:pt>
                <c:pt idx="4180">
                  <c:v>122.0</c:v>
                </c:pt>
                <c:pt idx="4181">
                  <c:v>122.0</c:v>
                </c:pt>
                <c:pt idx="4182">
                  <c:v>122.0</c:v>
                </c:pt>
                <c:pt idx="4183">
                  <c:v>122.0</c:v>
                </c:pt>
                <c:pt idx="4184">
                  <c:v>122.0</c:v>
                </c:pt>
                <c:pt idx="4185">
                  <c:v>122.0</c:v>
                </c:pt>
                <c:pt idx="4186">
                  <c:v>122.0</c:v>
                </c:pt>
                <c:pt idx="4187">
                  <c:v>122.0</c:v>
                </c:pt>
                <c:pt idx="4188">
                  <c:v>122.0</c:v>
                </c:pt>
                <c:pt idx="4189">
                  <c:v>122.0</c:v>
                </c:pt>
                <c:pt idx="4190">
                  <c:v>122.0</c:v>
                </c:pt>
                <c:pt idx="4191">
                  <c:v>122.0</c:v>
                </c:pt>
                <c:pt idx="4192">
                  <c:v>122.0</c:v>
                </c:pt>
                <c:pt idx="4193">
                  <c:v>122.0</c:v>
                </c:pt>
                <c:pt idx="4194">
                  <c:v>122.0</c:v>
                </c:pt>
                <c:pt idx="4195">
                  <c:v>122.0</c:v>
                </c:pt>
                <c:pt idx="4196">
                  <c:v>122.0</c:v>
                </c:pt>
                <c:pt idx="4197">
                  <c:v>122.0</c:v>
                </c:pt>
                <c:pt idx="4198">
                  <c:v>122.0</c:v>
                </c:pt>
                <c:pt idx="4199">
                  <c:v>122.0</c:v>
                </c:pt>
                <c:pt idx="4200">
                  <c:v>122.0</c:v>
                </c:pt>
                <c:pt idx="4201">
                  <c:v>122.0</c:v>
                </c:pt>
                <c:pt idx="4202">
                  <c:v>122.0</c:v>
                </c:pt>
                <c:pt idx="4203">
                  <c:v>122.0</c:v>
                </c:pt>
                <c:pt idx="4204">
                  <c:v>122.0</c:v>
                </c:pt>
                <c:pt idx="4205">
                  <c:v>122.0</c:v>
                </c:pt>
                <c:pt idx="4206">
                  <c:v>122.0</c:v>
                </c:pt>
                <c:pt idx="4207">
                  <c:v>122.0</c:v>
                </c:pt>
                <c:pt idx="4208">
                  <c:v>122.0</c:v>
                </c:pt>
                <c:pt idx="4209">
                  <c:v>122.0</c:v>
                </c:pt>
                <c:pt idx="4210">
                  <c:v>122.0</c:v>
                </c:pt>
                <c:pt idx="4211">
                  <c:v>122.0</c:v>
                </c:pt>
                <c:pt idx="4212">
                  <c:v>122.0</c:v>
                </c:pt>
                <c:pt idx="4213">
                  <c:v>122.0</c:v>
                </c:pt>
                <c:pt idx="4214">
                  <c:v>122.0</c:v>
                </c:pt>
                <c:pt idx="4215">
                  <c:v>122.0</c:v>
                </c:pt>
                <c:pt idx="4216">
                  <c:v>122.0</c:v>
                </c:pt>
                <c:pt idx="4217">
                  <c:v>122.0</c:v>
                </c:pt>
                <c:pt idx="4218">
                  <c:v>122.0</c:v>
                </c:pt>
                <c:pt idx="4219">
                  <c:v>122.0</c:v>
                </c:pt>
                <c:pt idx="4220">
                  <c:v>122.0</c:v>
                </c:pt>
                <c:pt idx="4221">
                  <c:v>122.0</c:v>
                </c:pt>
                <c:pt idx="4222">
                  <c:v>122.0</c:v>
                </c:pt>
                <c:pt idx="4223">
                  <c:v>122.0</c:v>
                </c:pt>
                <c:pt idx="4224">
                  <c:v>122.0</c:v>
                </c:pt>
                <c:pt idx="4225">
                  <c:v>122.0</c:v>
                </c:pt>
                <c:pt idx="4226">
                  <c:v>122.0</c:v>
                </c:pt>
                <c:pt idx="4227">
                  <c:v>122.0</c:v>
                </c:pt>
                <c:pt idx="4228">
                  <c:v>122.0</c:v>
                </c:pt>
                <c:pt idx="4229">
                  <c:v>122.0</c:v>
                </c:pt>
                <c:pt idx="4230">
                  <c:v>122.0</c:v>
                </c:pt>
                <c:pt idx="4231">
                  <c:v>122.0</c:v>
                </c:pt>
                <c:pt idx="4232">
                  <c:v>122.0</c:v>
                </c:pt>
                <c:pt idx="4233">
                  <c:v>122.0</c:v>
                </c:pt>
                <c:pt idx="4234">
                  <c:v>122.0</c:v>
                </c:pt>
                <c:pt idx="4235">
                  <c:v>122.0</c:v>
                </c:pt>
                <c:pt idx="4236">
                  <c:v>122.0</c:v>
                </c:pt>
                <c:pt idx="4237">
                  <c:v>122.0</c:v>
                </c:pt>
                <c:pt idx="4238">
                  <c:v>122.0</c:v>
                </c:pt>
                <c:pt idx="4239">
                  <c:v>122.0</c:v>
                </c:pt>
                <c:pt idx="4240">
                  <c:v>122.0</c:v>
                </c:pt>
                <c:pt idx="4241">
                  <c:v>122.0</c:v>
                </c:pt>
                <c:pt idx="4242">
                  <c:v>122.0</c:v>
                </c:pt>
                <c:pt idx="4243">
                  <c:v>122.0</c:v>
                </c:pt>
                <c:pt idx="4244">
                  <c:v>122.0</c:v>
                </c:pt>
                <c:pt idx="4245">
                  <c:v>122.0</c:v>
                </c:pt>
                <c:pt idx="4246">
                  <c:v>122.0</c:v>
                </c:pt>
                <c:pt idx="4247">
                  <c:v>122.0</c:v>
                </c:pt>
                <c:pt idx="4248">
                  <c:v>122.0</c:v>
                </c:pt>
                <c:pt idx="4249">
                  <c:v>122.0</c:v>
                </c:pt>
                <c:pt idx="4250">
                  <c:v>122.0</c:v>
                </c:pt>
                <c:pt idx="4251">
                  <c:v>122.0</c:v>
                </c:pt>
                <c:pt idx="4252">
                  <c:v>122.0</c:v>
                </c:pt>
                <c:pt idx="4253">
                  <c:v>122.0</c:v>
                </c:pt>
                <c:pt idx="4254">
                  <c:v>122.0</c:v>
                </c:pt>
                <c:pt idx="4255">
                  <c:v>122.0</c:v>
                </c:pt>
                <c:pt idx="4256">
                  <c:v>122.0</c:v>
                </c:pt>
                <c:pt idx="4257">
                  <c:v>122.0</c:v>
                </c:pt>
                <c:pt idx="4258">
                  <c:v>122.0</c:v>
                </c:pt>
                <c:pt idx="4259">
                  <c:v>122.0</c:v>
                </c:pt>
                <c:pt idx="4260">
                  <c:v>122.0</c:v>
                </c:pt>
                <c:pt idx="4261">
                  <c:v>122.0</c:v>
                </c:pt>
                <c:pt idx="4262">
                  <c:v>122.0</c:v>
                </c:pt>
                <c:pt idx="4263">
                  <c:v>122.0</c:v>
                </c:pt>
                <c:pt idx="4264">
                  <c:v>122.0</c:v>
                </c:pt>
                <c:pt idx="4265">
                  <c:v>122.0</c:v>
                </c:pt>
                <c:pt idx="4266">
                  <c:v>122.0</c:v>
                </c:pt>
                <c:pt idx="4267">
                  <c:v>122.0</c:v>
                </c:pt>
                <c:pt idx="4268">
                  <c:v>122.0</c:v>
                </c:pt>
                <c:pt idx="4269">
                  <c:v>122.0</c:v>
                </c:pt>
                <c:pt idx="4270">
                  <c:v>122.0</c:v>
                </c:pt>
                <c:pt idx="4271">
                  <c:v>122.0</c:v>
                </c:pt>
                <c:pt idx="4272">
                  <c:v>122.0</c:v>
                </c:pt>
                <c:pt idx="4273">
                  <c:v>122.0</c:v>
                </c:pt>
                <c:pt idx="4274">
                  <c:v>122.0</c:v>
                </c:pt>
                <c:pt idx="4275">
                  <c:v>122.0</c:v>
                </c:pt>
                <c:pt idx="4276">
                  <c:v>122.0</c:v>
                </c:pt>
                <c:pt idx="4277">
                  <c:v>122.0</c:v>
                </c:pt>
                <c:pt idx="4278">
                  <c:v>122.0</c:v>
                </c:pt>
                <c:pt idx="4279">
                  <c:v>122.0</c:v>
                </c:pt>
                <c:pt idx="4280">
                  <c:v>122.0</c:v>
                </c:pt>
                <c:pt idx="4281">
                  <c:v>122.0</c:v>
                </c:pt>
                <c:pt idx="4282">
                  <c:v>122.0</c:v>
                </c:pt>
                <c:pt idx="4283">
                  <c:v>122.0</c:v>
                </c:pt>
                <c:pt idx="4284">
                  <c:v>122.0</c:v>
                </c:pt>
                <c:pt idx="4285">
                  <c:v>122.0</c:v>
                </c:pt>
                <c:pt idx="4286">
                  <c:v>123.0</c:v>
                </c:pt>
                <c:pt idx="4287">
                  <c:v>123.0</c:v>
                </c:pt>
                <c:pt idx="4288">
                  <c:v>123.0</c:v>
                </c:pt>
                <c:pt idx="4289">
                  <c:v>123.0</c:v>
                </c:pt>
                <c:pt idx="4290">
                  <c:v>123.0</c:v>
                </c:pt>
                <c:pt idx="4291">
                  <c:v>123.0</c:v>
                </c:pt>
                <c:pt idx="4292">
                  <c:v>123.0</c:v>
                </c:pt>
                <c:pt idx="4293">
                  <c:v>123.0</c:v>
                </c:pt>
                <c:pt idx="4294">
                  <c:v>123.0</c:v>
                </c:pt>
                <c:pt idx="4295">
                  <c:v>123.0</c:v>
                </c:pt>
                <c:pt idx="4296">
                  <c:v>123.0</c:v>
                </c:pt>
                <c:pt idx="4297">
                  <c:v>124.0</c:v>
                </c:pt>
                <c:pt idx="4298">
                  <c:v>124.0</c:v>
                </c:pt>
                <c:pt idx="4299">
                  <c:v>124.0</c:v>
                </c:pt>
                <c:pt idx="4300">
                  <c:v>124.0</c:v>
                </c:pt>
                <c:pt idx="4301">
                  <c:v>124.0</c:v>
                </c:pt>
                <c:pt idx="4302">
                  <c:v>124.0</c:v>
                </c:pt>
                <c:pt idx="4303">
                  <c:v>124.0</c:v>
                </c:pt>
                <c:pt idx="4304">
                  <c:v>124.0</c:v>
                </c:pt>
                <c:pt idx="4305">
                  <c:v>124.0</c:v>
                </c:pt>
                <c:pt idx="4306">
                  <c:v>124.0</c:v>
                </c:pt>
                <c:pt idx="4307">
                  <c:v>124.0</c:v>
                </c:pt>
                <c:pt idx="4308">
                  <c:v>124.0</c:v>
                </c:pt>
                <c:pt idx="4309">
                  <c:v>124.0</c:v>
                </c:pt>
                <c:pt idx="4310">
                  <c:v>124.0</c:v>
                </c:pt>
                <c:pt idx="4311">
                  <c:v>124.0</c:v>
                </c:pt>
                <c:pt idx="4312">
                  <c:v>124.0</c:v>
                </c:pt>
                <c:pt idx="4313">
                  <c:v>124.0</c:v>
                </c:pt>
                <c:pt idx="4314">
                  <c:v>124.0</c:v>
                </c:pt>
                <c:pt idx="4315">
                  <c:v>124.0</c:v>
                </c:pt>
                <c:pt idx="4316">
                  <c:v>124.0</c:v>
                </c:pt>
                <c:pt idx="4317">
                  <c:v>124.0</c:v>
                </c:pt>
                <c:pt idx="4318">
                  <c:v>124.0</c:v>
                </c:pt>
                <c:pt idx="4319">
                  <c:v>124.0</c:v>
                </c:pt>
                <c:pt idx="4320">
                  <c:v>124.0</c:v>
                </c:pt>
                <c:pt idx="4321">
                  <c:v>124.0</c:v>
                </c:pt>
                <c:pt idx="4322">
                  <c:v>124.0</c:v>
                </c:pt>
                <c:pt idx="4323">
                  <c:v>124.0</c:v>
                </c:pt>
                <c:pt idx="4324">
                  <c:v>124.0</c:v>
                </c:pt>
                <c:pt idx="4325">
                  <c:v>124.0</c:v>
                </c:pt>
                <c:pt idx="4326">
                  <c:v>124.0</c:v>
                </c:pt>
                <c:pt idx="4327">
                  <c:v>124.0</c:v>
                </c:pt>
                <c:pt idx="4328">
                  <c:v>124.0</c:v>
                </c:pt>
                <c:pt idx="4329">
                  <c:v>124.0</c:v>
                </c:pt>
                <c:pt idx="4330">
                  <c:v>124.0</c:v>
                </c:pt>
                <c:pt idx="4331">
                  <c:v>124.0</c:v>
                </c:pt>
                <c:pt idx="4332">
                  <c:v>124.0</c:v>
                </c:pt>
                <c:pt idx="4333">
                  <c:v>124.0</c:v>
                </c:pt>
                <c:pt idx="4334">
                  <c:v>125.0</c:v>
                </c:pt>
                <c:pt idx="4335">
                  <c:v>125.0</c:v>
                </c:pt>
                <c:pt idx="4336">
                  <c:v>125.0</c:v>
                </c:pt>
                <c:pt idx="4337">
                  <c:v>125.0</c:v>
                </c:pt>
                <c:pt idx="4338">
                  <c:v>125.0</c:v>
                </c:pt>
                <c:pt idx="4339">
                  <c:v>125.0</c:v>
                </c:pt>
                <c:pt idx="4340">
                  <c:v>125.0</c:v>
                </c:pt>
                <c:pt idx="4341">
                  <c:v>125.0</c:v>
                </c:pt>
                <c:pt idx="4342">
                  <c:v>125.0</c:v>
                </c:pt>
                <c:pt idx="4343">
                  <c:v>125.0</c:v>
                </c:pt>
                <c:pt idx="4344">
                  <c:v>125.0</c:v>
                </c:pt>
                <c:pt idx="4345">
                  <c:v>125.0</c:v>
                </c:pt>
                <c:pt idx="4346">
                  <c:v>125.0</c:v>
                </c:pt>
                <c:pt idx="4347">
                  <c:v>125.0</c:v>
                </c:pt>
                <c:pt idx="4348">
                  <c:v>125.0</c:v>
                </c:pt>
                <c:pt idx="4349">
                  <c:v>125.0</c:v>
                </c:pt>
                <c:pt idx="4350">
                  <c:v>125.0</c:v>
                </c:pt>
                <c:pt idx="4351">
                  <c:v>125.0</c:v>
                </c:pt>
                <c:pt idx="4352">
                  <c:v>125.0</c:v>
                </c:pt>
                <c:pt idx="4353">
                  <c:v>125.0</c:v>
                </c:pt>
                <c:pt idx="4354">
                  <c:v>125.0</c:v>
                </c:pt>
                <c:pt idx="4355">
                  <c:v>125.0</c:v>
                </c:pt>
                <c:pt idx="4356">
                  <c:v>125.0</c:v>
                </c:pt>
                <c:pt idx="4357">
                  <c:v>125.0</c:v>
                </c:pt>
                <c:pt idx="4358">
                  <c:v>125.0</c:v>
                </c:pt>
                <c:pt idx="4359">
                  <c:v>125.0</c:v>
                </c:pt>
                <c:pt idx="4360">
                  <c:v>125.0</c:v>
                </c:pt>
                <c:pt idx="4361">
                  <c:v>125.0</c:v>
                </c:pt>
                <c:pt idx="4362">
                  <c:v>125.0</c:v>
                </c:pt>
                <c:pt idx="4363">
                  <c:v>126.0</c:v>
                </c:pt>
                <c:pt idx="4364">
                  <c:v>126.0</c:v>
                </c:pt>
                <c:pt idx="4365">
                  <c:v>126.0</c:v>
                </c:pt>
                <c:pt idx="4366">
                  <c:v>126.0</c:v>
                </c:pt>
                <c:pt idx="4367">
                  <c:v>127.0</c:v>
                </c:pt>
                <c:pt idx="4368">
                  <c:v>127.0</c:v>
                </c:pt>
                <c:pt idx="4369">
                  <c:v>127.0</c:v>
                </c:pt>
                <c:pt idx="4370">
                  <c:v>127.0</c:v>
                </c:pt>
                <c:pt idx="4371">
                  <c:v>128.0</c:v>
                </c:pt>
                <c:pt idx="4372">
                  <c:v>128.0</c:v>
                </c:pt>
                <c:pt idx="4373">
                  <c:v>128.0</c:v>
                </c:pt>
                <c:pt idx="4374">
                  <c:v>128.0</c:v>
                </c:pt>
                <c:pt idx="4375">
                  <c:v>128.0</c:v>
                </c:pt>
                <c:pt idx="4376">
                  <c:v>128.0</c:v>
                </c:pt>
                <c:pt idx="4377">
                  <c:v>128.0</c:v>
                </c:pt>
                <c:pt idx="4378">
                  <c:v>128.0</c:v>
                </c:pt>
                <c:pt idx="4379">
                  <c:v>128.0</c:v>
                </c:pt>
                <c:pt idx="4380">
                  <c:v>128.0</c:v>
                </c:pt>
                <c:pt idx="4381">
                  <c:v>128.0</c:v>
                </c:pt>
                <c:pt idx="4382">
                  <c:v>128.0</c:v>
                </c:pt>
                <c:pt idx="4383">
                  <c:v>128.0</c:v>
                </c:pt>
                <c:pt idx="4384">
                  <c:v>128.0</c:v>
                </c:pt>
                <c:pt idx="4385">
                  <c:v>128.0</c:v>
                </c:pt>
                <c:pt idx="4386">
                  <c:v>128.0</c:v>
                </c:pt>
                <c:pt idx="4387">
                  <c:v>128.0</c:v>
                </c:pt>
                <c:pt idx="4388">
                  <c:v>128.0</c:v>
                </c:pt>
                <c:pt idx="4389">
                  <c:v>128.0</c:v>
                </c:pt>
                <c:pt idx="4390">
                  <c:v>128.0</c:v>
                </c:pt>
                <c:pt idx="4391">
                  <c:v>128.0</c:v>
                </c:pt>
                <c:pt idx="4392">
                  <c:v>128.0</c:v>
                </c:pt>
                <c:pt idx="4393">
                  <c:v>128.0</c:v>
                </c:pt>
                <c:pt idx="4394">
                  <c:v>128.0</c:v>
                </c:pt>
                <c:pt idx="4395">
                  <c:v>128.0</c:v>
                </c:pt>
                <c:pt idx="4396">
                  <c:v>128.0</c:v>
                </c:pt>
                <c:pt idx="4397">
                  <c:v>128.0</c:v>
                </c:pt>
                <c:pt idx="4398">
                  <c:v>128.0</c:v>
                </c:pt>
                <c:pt idx="4399">
                  <c:v>128.0</c:v>
                </c:pt>
                <c:pt idx="4400">
                  <c:v>128.0</c:v>
                </c:pt>
                <c:pt idx="4401">
                  <c:v>128.0</c:v>
                </c:pt>
                <c:pt idx="4402">
                  <c:v>128.0</c:v>
                </c:pt>
                <c:pt idx="4403">
                  <c:v>128.0</c:v>
                </c:pt>
                <c:pt idx="4404">
                  <c:v>128.0</c:v>
                </c:pt>
                <c:pt idx="4405">
                  <c:v>128.0</c:v>
                </c:pt>
                <c:pt idx="4406">
                  <c:v>128.0</c:v>
                </c:pt>
                <c:pt idx="4407">
                  <c:v>128.0</c:v>
                </c:pt>
                <c:pt idx="4408">
                  <c:v>128.0</c:v>
                </c:pt>
                <c:pt idx="4409">
                  <c:v>128.0</c:v>
                </c:pt>
                <c:pt idx="4410">
                  <c:v>128.0</c:v>
                </c:pt>
                <c:pt idx="4411">
                  <c:v>128.0</c:v>
                </c:pt>
                <c:pt idx="4412">
                  <c:v>128.0</c:v>
                </c:pt>
                <c:pt idx="4413">
                  <c:v>128.0</c:v>
                </c:pt>
                <c:pt idx="4414">
                  <c:v>128.0</c:v>
                </c:pt>
                <c:pt idx="4415">
                  <c:v>128.0</c:v>
                </c:pt>
                <c:pt idx="4416">
                  <c:v>128.0</c:v>
                </c:pt>
                <c:pt idx="4417">
                  <c:v>128.0</c:v>
                </c:pt>
                <c:pt idx="4418">
                  <c:v>128.0</c:v>
                </c:pt>
                <c:pt idx="4419">
                  <c:v>128.0</c:v>
                </c:pt>
                <c:pt idx="4420">
                  <c:v>128.0</c:v>
                </c:pt>
                <c:pt idx="4421">
                  <c:v>128.0</c:v>
                </c:pt>
                <c:pt idx="4422">
                  <c:v>128.0</c:v>
                </c:pt>
                <c:pt idx="4423">
                  <c:v>128.0</c:v>
                </c:pt>
                <c:pt idx="4424">
                  <c:v>128.0</c:v>
                </c:pt>
                <c:pt idx="4425">
                  <c:v>128.0</c:v>
                </c:pt>
                <c:pt idx="4426">
                  <c:v>128.0</c:v>
                </c:pt>
                <c:pt idx="4427">
                  <c:v>128.0</c:v>
                </c:pt>
                <c:pt idx="4428">
                  <c:v>128.0</c:v>
                </c:pt>
                <c:pt idx="4429">
                  <c:v>128.0</c:v>
                </c:pt>
                <c:pt idx="4430">
                  <c:v>128.0</c:v>
                </c:pt>
                <c:pt idx="4431">
                  <c:v>128.0</c:v>
                </c:pt>
                <c:pt idx="4432">
                  <c:v>128.0</c:v>
                </c:pt>
                <c:pt idx="4433">
                  <c:v>128.0</c:v>
                </c:pt>
                <c:pt idx="4434">
                  <c:v>128.0</c:v>
                </c:pt>
                <c:pt idx="4435">
                  <c:v>128.0</c:v>
                </c:pt>
                <c:pt idx="4436">
                  <c:v>128.0</c:v>
                </c:pt>
                <c:pt idx="4437">
                  <c:v>128.0</c:v>
                </c:pt>
                <c:pt idx="4438">
                  <c:v>128.0</c:v>
                </c:pt>
                <c:pt idx="4439">
                  <c:v>128.0</c:v>
                </c:pt>
                <c:pt idx="4440">
                  <c:v>128.0</c:v>
                </c:pt>
                <c:pt idx="4441">
                  <c:v>128.0</c:v>
                </c:pt>
                <c:pt idx="4442">
                  <c:v>128.0</c:v>
                </c:pt>
                <c:pt idx="4443">
                  <c:v>128.0</c:v>
                </c:pt>
                <c:pt idx="4444">
                  <c:v>128.0</c:v>
                </c:pt>
                <c:pt idx="4445">
                  <c:v>128.0</c:v>
                </c:pt>
                <c:pt idx="4446">
                  <c:v>128.0</c:v>
                </c:pt>
                <c:pt idx="4447">
                  <c:v>128.0</c:v>
                </c:pt>
                <c:pt idx="4448">
                  <c:v>128.0</c:v>
                </c:pt>
                <c:pt idx="4449">
                  <c:v>128.0</c:v>
                </c:pt>
                <c:pt idx="4450">
                  <c:v>128.0</c:v>
                </c:pt>
                <c:pt idx="4451">
                  <c:v>128.0</c:v>
                </c:pt>
                <c:pt idx="4452">
                  <c:v>128.0</c:v>
                </c:pt>
                <c:pt idx="4453">
                  <c:v>128.0</c:v>
                </c:pt>
                <c:pt idx="4454">
                  <c:v>128.0</c:v>
                </c:pt>
                <c:pt idx="4455">
                  <c:v>129.0</c:v>
                </c:pt>
                <c:pt idx="4456">
                  <c:v>129.0</c:v>
                </c:pt>
                <c:pt idx="4457">
                  <c:v>129.0</c:v>
                </c:pt>
                <c:pt idx="4458">
                  <c:v>129.0</c:v>
                </c:pt>
                <c:pt idx="4459">
                  <c:v>129.0</c:v>
                </c:pt>
                <c:pt idx="4460">
                  <c:v>129.0</c:v>
                </c:pt>
                <c:pt idx="4461">
                  <c:v>129.0</c:v>
                </c:pt>
                <c:pt idx="4462">
                  <c:v>129.0</c:v>
                </c:pt>
                <c:pt idx="4463">
                  <c:v>129.0</c:v>
                </c:pt>
                <c:pt idx="4464">
                  <c:v>129.0</c:v>
                </c:pt>
                <c:pt idx="4465">
                  <c:v>129.0</c:v>
                </c:pt>
                <c:pt idx="4466">
                  <c:v>129.0</c:v>
                </c:pt>
                <c:pt idx="4467">
                  <c:v>129.0</c:v>
                </c:pt>
                <c:pt idx="4468">
                  <c:v>129.0</c:v>
                </c:pt>
                <c:pt idx="4469">
                  <c:v>129.0</c:v>
                </c:pt>
                <c:pt idx="4470">
                  <c:v>129.0</c:v>
                </c:pt>
                <c:pt idx="4471">
                  <c:v>129.0</c:v>
                </c:pt>
                <c:pt idx="4472">
                  <c:v>129.0</c:v>
                </c:pt>
                <c:pt idx="4473">
                  <c:v>129.0</c:v>
                </c:pt>
                <c:pt idx="4474">
                  <c:v>129.0</c:v>
                </c:pt>
                <c:pt idx="4475">
                  <c:v>130.0</c:v>
                </c:pt>
                <c:pt idx="4476">
                  <c:v>130.0</c:v>
                </c:pt>
                <c:pt idx="4477">
                  <c:v>130.0</c:v>
                </c:pt>
                <c:pt idx="4478">
                  <c:v>130.0</c:v>
                </c:pt>
                <c:pt idx="4479">
                  <c:v>130.0</c:v>
                </c:pt>
                <c:pt idx="4480">
                  <c:v>130.0</c:v>
                </c:pt>
                <c:pt idx="4481">
                  <c:v>130.0</c:v>
                </c:pt>
                <c:pt idx="4482">
                  <c:v>130.0</c:v>
                </c:pt>
                <c:pt idx="4483">
                  <c:v>130.0</c:v>
                </c:pt>
                <c:pt idx="4484">
                  <c:v>130.0</c:v>
                </c:pt>
                <c:pt idx="4485">
                  <c:v>130.0</c:v>
                </c:pt>
                <c:pt idx="4486">
                  <c:v>130.0</c:v>
                </c:pt>
                <c:pt idx="4487">
                  <c:v>130.0</c:v>
                </c:pt>
                <c:pt idx="4488">
                  <c:v>130.0</c:v>
                </c:pt>
                <c:pt idx="4489">
                  <c:v>130.0</c:v>
                </c:pt>
                <c:pt idx="4490">
                  <c:v>130.0</c:v>
                </c:pt>
                <c:pt idx="4491">
                  <c:v>130.0</c:v>
                </c:pt>
                <c:pt idx="4492">
                  <c:v>130.0</c:v>
                </c:pt>
                <c:pt idx="4493">
                  <c:v>130.0</c:v>
                </c:pt>
                <c:pt idx="4494">
                  <c:v>130.0</c:v>
                </c:pt>
                <c:pt idx="4495">
                  <c:v>130.0</c:v>
                </c:pt>
                <c:pt idx="4496">
                  <c:v>130.0</c:v>
                </c:pt>
                <c:pt idx="4497">
                  <c:v>130.0</c:v>
                </c:pt>
                <c:pt idx="4498">
                  <c:v>130.0</c:v>
                </c:pt>
                <c:pt idx="4499">
                  <c:v>130.0</c:v>
                </c:pt>
                <c:pt idx="4500">
                  <c:v>130.0</c:v>
                </c:pt>
                <c:pt idx="4501">
                  <c:v>130.0</c:v>
                </c:pt>
                <c:pt idx="4502">
                  <c:v>130.0</c:v>
                </c:pt>
                <c:pt idx="4503">
                  <c:v>130.0</c:v>
                </c:pt>
                <c:pt idx="4504">
                  <c:v>130.0</c:v>
                </c:pt>
                <c:pt idx="4505">
                  <c:v>130.0</c:v>
                </c:pt>
                <c:pt idx="4506">
                  <c:v>130.0</c:v>
                </c:pt>
                <c:pt idx="4507">
                  <c:v>130.0</c:v>
                </c:pt>
                <c:pt idx="4508">
                  <c:v>130.0</c:v>
                </c:pt>
                <c:pt idx="4509">
                  <c:v>130.0</c:v>
                </c:pt>
                <c:pt idx="4510">
                  <c:v>130.0</c:v>
                </c:pt>
                <c:pt idx="4511">
                  <c:v>130.0</c:v>
                </c:pt>
                <c:pt idx="4512">
                  <c:v>130.0</c:v>
                </c:pt>
                <c:pt idx="4513">
                  <c:v>130.0</c:v>
                </c:pt>
                <c:pt idx="4514">
                  <c:v>130.0</c:v>
                </c:pt>
                <c:pt idx="4515">
                  <c:v>130.0</c:v>
                </c:pt>
                <c:pt idx="4516">
                  <c:v>130.0</c:v>
                </c:pt>
                <c:pt idx="4517">
                  <c:v>130.0</c:v>
                </c:pt>
                <c:pt idx="4518">
                  <c:v>130.0</c:v>
                </c:pt>
                <c:pt idx="4519">
                  <c:v>130.0</c:v>
                </c:pt>
                <c:pt idx="4520">
                  <c:v>130.0</c:v>
                </c:pt>
                <c:pt idx="4521">
                  <c:v>130.0</c:v>
                </c:pt>
                <c:pt idx="4522">
                  <c:v>131.0</c:v>
                </c:pt>
                <c:pt idx="4523">
                  <c:v>131.0</c:v>
                </c:pt>
                <c:pt idx="4524">
                  <c:v>131.0</c:v>
                </c:pt>
                <c:pt idx="4525">
                  <c:v>131.0</c:v>
                </c:pt>
                <c:pt idx="4526">
                  <c:v>131.0</c:v>
                </c:pt>
                <c:pt idx="4527">
                  <c:v>131.0</c:v>
                </c:pt>
                <c:pt idx="4528">
                  <c:v>131.0</c:v>
                </c:pt>
                <c:pt idx="4529">
                  <c:v>131.0</c:v>
                </c:pt>
                <c:pt idx="4530">
                  <c:v>131.0</c:v>
                </c:pt>
                <c:pt idx="4531">
                  <c:v>131.0</c:v>
                </c:pt>
                <c:pt idx="4532">
                  <c:v>131.0</c:v>
                </c:pt>
                <c:pt idx="4533">
                  <c:v>131.0</c:v>
                </c:pt>
                <c:pt idx="4534">
                  <c:v>131.0</c:v>
                </c:pt>
                <c:pt idx="4535">
                  <c:v>131.0</c:v>
                </c:pt>
                <c:pt idx="4536">
                  <c:v>131.0</c:v>
                </c:pt>
                <c:pt idx="4537">
                  <c:v>131.0</c:v>
                </c:pt>
                <c:pt idx="4538">
                  <c:v>131.0</c:v>
                </c:pt>
                <c:pt idx="4539">
                  <c:v>131.0</c:v>
                </c:pt>
                <c:pt idx="4540">
                  <c:v>131.0</c:v>
                </c:pt>
                <c:pt idx="4541">
                  <c:v>131.0</c:v>
                </c:pt>
                <c:pt idx="4542">
                  <c:v>131.0</c:v>
                </c:pt>
                <c:pt idx="4543">
                  <c:v>132.0</c:v>
                </c:pt>
                <c:pt idx="4544">
                  <c:v>132.0</c:v>
                </c:pt>
                <c:pt idx="4545">
                  <c:v>132.0</c:v>
                </c:pt>
                <c:pt idx="4546">
                  <c:v>132.0</c:v>
                </c:pt>
                <c:pt idx="4547">
                  <c:v>132.0</c:v>
                </c:pt>
                <c:pt idx="4548">
                  <c:v>132.0</c:v>
                </c:pt>
                <c:pt idx="4549">
                  <c:v>132.0</c:v>
                </c:pt>
                <c:pt idx="4550">
                  <c:v>132.0</c:v>
                </c:pt>
                <c:pt idx="4551">
                  <c:v>132.0</c:v>
                </c:pt>
                <c:pt idx="4552">
                  <c:v>132.0</c:v>
                </c:pt>
                <c:pt idx="4553">
                  <c:v>132.0</c:v>
                </c:pt>
                <c:pt idx="4554">
                  <c:v>132.0</c:v>
                </c:pt>
                <c:pt idx="4555">
                  <c:v>132.0</c:v>
                </c:pt>
                <c:pt idx="4556">
                  <c:v>132.0</c:v>
                </c:pt>
                <c:pt idx="4557">
                  <c:v>132.0</c:v>
                </c:pt>
                <c:pt idx="4558">
                  <c:v>132.0</c:v>
                </c:pt>
                <c:pt idx="4559">
                  <c:v>132.0</c:v>
                </c:pt>
                <c:pt idx="4560">
                  <c:v>132.0</c:v>
                </c:pt>
                <c:pt idx="4561">
                  <c:v>132.0</c:v>
                </c:pt>
                <c:pt idx="4562">
                  <c:v>132.0</c:v>
                </c:pt>
                <c:pt idx="4563">
                  <c:v>132.0</c:v>
                </c:pt>
                <c:pt idx="4564">
                  <c:v>132.0</c:v>
                </c:pt>
                <c:pt idx="4565">
                  <c:v>132.0</c:v>
                </c:pt>
                <c:pt idx="4566">
                  <c:v>133.0</c:v>
                </c:pt>
                <c:pt idx="4567">
                  <c:v>133.0</c:v>
                </c:pt>
                <c:pt idx="4568">
                  <c:v>133.0</c:v>
                </c:pt>
                <c:pt idx="4569">
                  <c:v>133.0</c:v>
                </c:pt>
                <c:pt idx="4570">
                  <c:v>133.0</c:v>
                </c:pt>
                <c:pt idx="4571">
                  <c:v>133.0</c:v>
                </c:pt>
                <c:pt idx="4572">
                  <c:v>133.0</c:v>
                </c:pt>
                <c:pt idx="4573">
                  <c:v>133.0</c:v>
                </c:pt>
                <c:pt idx="4574">
                  <c:v>133.0</c:v>
                </c:pt>
                <c:pt idx="4575">
                  <c:v>133.0</c:v>
                </c:pt>
                <c:pt idx="4576">
                  <c:v>133.0</c:v>
                </c:pt>
                <c:pt idx="4577">
                  <c:v>133.0</c:v>
                </c:pt>
                <c:pt idx="4578">
                  <c:v>133.0</c:v>
                </c:pt>
                <c:pt idx="4579">
                  <c:v>133.0</c:v>
                </c:pt>
                <c:pt idx="4580">
                  <c:v>133.0</c:v>
                </c:pt>
                <c:pt idx="4581">
                  <c:v>133.0</c:v>
                </c:pt>
                <c:pt idx="4582">
                  <c:v>133.0</c:v>
                </c:pt>
                <c:pt idx="4583">
                  <c:v>133.0</c:v>
                </c:pt>
                <c:pt idx="4584">
                  <c:v>133.0</c:v>
                </c:pt>
                <c:pt idx="4585">
                  <c:v>133.0</c:v>
                </c:pt>
                <c:pt idx="4586">
                  <c:v>133.0</c:v>
                </c:pt>
                <c:pt idx="4587">
                  <c:v>133.0</c:v>
                </c:pt>
                <c:pt idx="4588">
                  <c:v>133.0</c:v>
                </c:pt>
                <c:pt idx="4589">
                  <c:v>133.0</c:v>
                </c:pt>
                <c:pt idx="4590">
                  <c:v>133.0</c:v>
                </c:pt>
                <c:pt idx="4591">
                  <c:v>133.0</c:v>
                </c:pt>
                <c:pt idx="4592">
                  <c:v>133.0</c:v>
                </c:pt>
                <c:pt idx="4593">
                  <c:v>133.0</c:v>
                </c:pt>
                <c:pt idx="4594">
                  <c:v>133.0</c:v>
                </c:pt>
                <c:pt idx="4595">
                  <c:v>133.0</c:v>
                </c:pt>
                <c:pt idx="4596">
                  <c:v>133.0</c:v>
                </c:pt>
                <c:pt idx="4597">
                  <c:v>133.0</c:v>
                </c:pt>
                <c:pt idx="4598">
                  <c:v>133.0</c:v>
                </c:pt>
                <c:pt idx="4599">
                  <c:v>133.0</c:v>
                </c:pt>
                <c:pt idx="4600">
                  <c:v>133.0</c:v>
                </c:pt>
                <c:pt idx="4601">
                  <c:v>133.0</c:v>
                </c:pt>
                <c:pt idx="4602">
                  <c:v>133.0</c:v>
                </c:pt>
                <c:pt idx="4603">
                  <c:v>133.0</c:v>
                </c:pt>
                <c:pt idx="4604">
                  <c:v>133.0</c:v>
                </c:pt>
                <c:pt idx="4605">
                  <c:v>133.0</c:v>
                </c:pt>
                <c:pt idx="4606">
                  <c:v>133.0</c:v>
                </c:pt>
                <c:pt idx="4607">
                  <c:v>133.0</c:v>
                </c:pt>
                <c:pt idx="4608">
                  <c:v>133.0</c:v>
                </c:pt>
                <c:pt idx="4609">
                  <c:v>133.0</c:v>
                </c:pt>
                <c:pt idx="4610">
                  <c:v>133.0</c:v>
                </c:pt>
                <c:pt idx="4611">
                  <c:v>133.0</c:v>
                </c:pt>
                <c:pt idx="4612">
                  <c:v>133.0</c:v>
                </c:pt>
                <c:pt idx="4613">
                  <c:v>133.0</c:v>
                </c:pt>
                <c:pt idx="4614">
                  <c:v>133.0</c:v>
                </c:pt>
                <c:pt idx="4615">
                  <c:v>133.0</c:v>
                </c:pt>
                <c:pt idx="4616">
                  <c:v>133.0</c:v>
                </c:pt>
                <c:pt idx="4617">
                  <c:v>133.0</c:v>
                </c:pt>
                <c:pt idx="4618">
                  <c:v>133.0</c:v>
                </c:pt>
                <c:pt idx="4619">
                  <c:v>133.0</c:v>
                </c:pt>
                <c:pt idx="4620">
                  <c:v>133.0</c:v>
                </c:pt>
                <c:pt idx="4621">
                  <c:v>133.0</c:v>
                </c:pt>
                <c:pt idx="4622">
                  <c:v>133.0</c:v>
                </c:pt>
                <c:pt idx="4623">
                  <c:v>133.0</c:v>
                </c:pt>
                <c:pt idx="4624">
                  <c:v>133.0</c:v>
                </c:pt>
                <c:pt idx="4625">
                  <c:v>133.0</c:v>
                </c:pt>
                <c:pt idx="4626">
                  <c:v>133.0</c:v>
                </c:pt>
                <c:pt idx="4627">
                  <c:v>133.0</c:v>
                </c:pt>
                <c:pt idx="4628">
                  <c:v>133.0</c:v>
                </c:pt>
                <c:pt idx="4629">
                  <c:v>133.0</c:v>
                </c:pt>
                <c:pt idx="4630">
                  <c:v>133.0</c:v>
                </c:pt>
                <c:pt idx="4631">
                  <c:v>133.0</c:v>
                </c:pt>
                <c:pt idx="4632">
                  <c:v>133.0</c:v>
                </c:pt>
                <c:pt idx="4633">
                  <c:v>133.0</c:v>
                </c:pt>
                <c:pt idx="4634">
                  <c:v>134.0</c:v>
                </c:pt>
                <c:pt idx="4635">
                  <c:v>134.0</c:v>
                </c:pt>
                <c:pt idx="4636">
                  <c:v>134.0</c:v>
                </c:pt>
                <c:pt idx="4637">
                  <c:v>134.0</c:v>
                </c:pt>
                <c:pt idx="4638">
                  <c:v>134.0</c:v>
                </c:pt>
                <c:pt idx="4639">
                  <c:v>134.0</c:v>
                </c:pt>
                <c:pt idx="4640">
                  <c:v>134.0</c:v>
                </c:pt>
                <c:pt idx="4641">
                  <c:v>134.0</c:v>
                </c:pt>
                <c:pt idx="4642">
                  <c:v>134.0</c:v>
                </c:pt>
                <c:pt idx="4643">
                  <c:v>134.0</c:v>
                </c:pt>
                <c:pt idx="4644">
                  <c:v>134.0</c:v>
                </c:pt>
                <c:pt idx="4645">
                  <c:v>134.0</c:v>
                </c:pt>
                <c:pt idx="4646">
                  <c:v>134.0</c:v>
                </c:pt>
                <c:pt idx="4647">
                  <c:v>134.0</c:v>
                </c:pt>
                <c:pt idx="4648">
                  <c:v>134.0</c:v>
                </c:pt>
                <c:pt idx="4649">
                  <c:v>134.0</c:v>
                </c:pt>
                <c:pt idx="4650">
                  <c:v>134.0</c:v>
                </c:pt>
                <c:pt idx="4651">
                  <c:v>134.0</c:v>
                </c:pt>
                <c:pt idx="4652">
                  <c:v>134.0</c:v>
                </c:pt>
                <c:pt idx="4653">
                  <c:v>134.0</c:v>
                </c:pt>
                <c:pt idx="4654">
                  <c:v>134.0</c:v>
                </c:pt>
                <c:pt idx="4655">
                  <c:v>134.0</c:v>
                </c:pt>
                <c:pt idx="4656">
                  <c:v>134.0</c:v>
                </c:pt>
                <c:pt idx="4657">
                  <c:v>134.0</c:v>
                </c:pt>
                <c:pt idx="4658">
                  <c:v>134.0</c:v>
                </c:pt>
                <c:pt idx="4659">
                  <c:v>134.0</c:v>
                </c:pt>
                <c:pt idx="4660">
                  <c:v>134.0</c:v>
                </c:pt>
                <c:pt idx="4661">
                  <c:v>134.0</c:v>
                </c:pt>
                <c:pt idx="4662">
                  <c:v>134.0</c:v>
                </c:pt>
                <c:pt idx="4663">
                  <c:v>134.0</c:v>
                </c:pt>
                <c:pt idx="4664">
                  <c:v>134.0</c:v>
                </c:pt>
                <c:pt idx="4665">
                  <c:v>134.0</c:v>
                </c:pt>
                <c:pt idx="4666">
                  <c:v>134.0</c:v>
                </c:pt>
                <c:pt idx="4667">
                  <c:v>134.0</c:v>
                </c:pt>
                <c:pt idx="4668">
                  <c:v>134.0</c:v>
                </c:pt>
                <c:pt idx="4669">
                  <c:v>134.0</c:v>
                </c:pt>
                <c:pt idx="4670">
                  <c:v>134.0</c:v>
                </c:pt>
                <c:pt idx="4671">
                  <c:v>134.0</c:v>
                </c:pt>
                <c:pt idx="4672">
                  <c:v>134.0</c:v>
                </c:pt>
                <c:pt idx="4673">
                  <c:v>134.0</c:v>
                </c:pt>
                <c:pt idx="4674">
                  <c:v>134.0</c:v>
                </c:pt>
                <c:pt idx="4675">
                  <c:v>134.0</c:v>
                </c:pt>
                <c:pt idx="4676">
                  <c:v>134.0</c:v>
                </c:pt>
                <c:pt idx="4677">
                  <c:v>134.0</c:v>
                </c:pt>
                <c:pt idx="4678">
                  <c:v>134.0</c:v>
                </c:pt>
                <c:pt idx="4679">
                  <c:v>134.0</c:v>
                </c:pt>
                <c:pt idx="4680">
                  <c:v>134.0</c:v>
                </c:pt>
                <c:pt idx="4681">
                  <c:v>134.0</c:v>
                </c:pt>
                <c:pt idx="4682">
                  <c:v>134.0</c:v>
                </c:pt>
                <c:pt idx="4683">
                  <c:v>134.0</c:v>
                </c:pt>
                <c:pt idx="4684">
                  <c:v>134.0</c:v>
                </c:pt>
                <c:pt idx="4685">
                  <c:v>134.0</c:v>
                </c:pt>
                <c:pt idx="4686">
                  <c:v>134.0</c:v>
                </c:pt>
                <c:pt idx="4687">
                  <c:v>134.0</c:v>
                </c:pt>
                <c:pt idx="4688">
                  <c:v>134.0</c:v>
                </c:pt>
                <c:pt idx="4689">
                  <c:v>134.0</c:v>
                </c:pt>
                <c:pt idx="4690">
                  <c:v>134.0</c:v>
                </c:pt>
                <c:pt idx="4691">
                  <c:v>134.0</c:v>
                </c:pt>
                <c:pt idx="4692">
                  <c:v>134.0</c:v>
                </c:pt>
                <c:pt idx="4693">
                  <c:v>134.0</c:v>
                </c:pt>
                <c:pt idx="4694">
                  <c:v>134.0</c:v>
                </c:pt>
                <c:pt idx="4695">
                  <c:v>134.0</c:v>
                </c:pt>
                <c:pt idx="4696">
                  <c:v>134.0</c:v>
                </c:pt>
                <c:pt idx="4697">
                  <c:v>134.0</c:v>
                </c:pt>
                <c:pt idx="4698">
                  <c:v>134.0</c:v>
                </c:pt>
                <c:pt idx="4699">
                  <c:v>134.0</c:v>
                </c:pt>
                <c:pt idx="4700">
                  <c:v>134.0</c:v>
                </c:pt>
                <c:pt idx="4701">
                  <c:v>134.0</c:v>
                </c:pt>
                <c:pt idx="4702">
                  <c:v>134.0</c:v>
                </c:pt>
                <c:pt idx="4703">
                  <c:v>134.0</c:v>
                </c:pt>
                <c:pt idx="4704">
                  <c:v>134.0</c:v>
                </c:pt>
                <c:pt idx="4705">
                  <c:v>134.0</c:v>
                </c:pt>
                <c:pt idx="4706">
                  <c:v>134.0</c:v>
                </c:pt>
                <c:pt idx="4707">
                  <c:v>134.0</c:v>
                </c:pt>
                <c:pt idx="4708">
                  <c:v>134.0</c:v>
                </c:pt>
                <c:pt idx="4709">
                  <c:v>134.0</c:v>
                </c:pt>
                <c:pt idx="4710">
                  <c:v>134.0</c:v>
                </c:pt>
                <c:pt idx="4711">
                  <c:v>134.0</c:v>
                </c:pt>
                <c:pt idx="4712">
                  <c:v>134.0</c:v>
                </c:pt>
                <c:pt idx="4713">
                  <c:v>134.0</c:v>
                </c:pt>
                <c:pt idx="4714">
                  <c:v>134.0</c:v>
                </c:pt>
                <c:pt idx="4715">
                  <c:v>134.0</c:v>
                </c:pt>
                <c:pt idx="4716">
                  <c:v>134.0</c:v>
                </c:pt>
                <c:pt idx="4717">
                  <c:v>134.0</c:v>
                </c:pt>
                <c:pt idx="4718">
                  <c:v>134.0</c:v>
                </c:pt>
                <c:pt idx="4719">
                  <c:v>134.0</c:v>
                </c:pt>
                <c:pt idx="4720">
                  <c:v>134.0</c:v>
                </c:pt>
                <c:pt idx="4721">
                  <c:v>134.0</c:v>
                </c:pt>
                <c:pt idx="4722">
                  <c:v>134.0</c:v>
                </c:pt>
                <c:pt idx="4723">
                  <c:v>134.0</c:v>
                </c:pt>
                <c:pt idx="4724">
                  <c:v>134.0</c:v>
                </c:pt>
                <c:pt idx="4725">
                  <c:v>134.0</c:v>
                </c:pt>
                <c:pt idx="4726">
                  <c:v>134.0</c:v>
                </c:pt>
                <c:pt idx="4727">
                  <c:v>135.0</c:v>
                </c:pt>
                <c:pt idx="4728">
                  <c:v>136.0</c:v>
                </c:pt>
                <c:pt idx="4729">
                  <c:v>137.0</c:v>
                </c:pt>
                <c:pt idx="4730">
                  <c:v>137.0</c:v>
                </c:pt>
                <c:pt idx="4731">
                  <c:v>137.0</c:v>
                </c:pt>
                <c:pt idx="4732">
                  <c:v>138.0</c:v>
                </c:pt>
                <c:pt idx="4733">
                  <c:v>138.0</c:v>
                </c:pt>
                <c:pt idx="4734">
                  <c:v>138.0</c:v>
                </c:pt>
                <c:pt idx="4735">
                  <c:v>138.0</c:v>
                </c:pt>
                <c:pt idx="4736">
                  <c:v>138.0</c:v>
                </c:pt>
                <c:pt idx="4737">
                  <c:v>138.0</c:v>
                </c:pt>
                <c:pt idx="4738">
                  <c:v>138.0</c:v>
                </c:pt>
                <c:pt idx="4739">
                  <c:v>138.0</c:v>
                </c:pt>
                <c:pt idx="4740">
                  <c:v>138.0</c:v>
                </c:pt>
                <c:pt idx="4741">
                  <c:v>138.0</c:v>
                </c:pt>
                <c:pt idx="4742">
                  <c:v>138.0</c:v>
                </c:pt>
                <c:pt idx="4743">
                  <c:v>138.0</c:v>
                </c:pt>
                <c:pt idx="4744">
                  <c:v>138.0</c:v>
                </c:pt>
                <c:pt idx="4745">
                  <c:v>138.0</c:v>
                </c:pt>
                <c:pt idx="4746">
                  <c:v>138.0</c:v>
                </c:pt>
                <c:pt idx="4747">
                  <c:v>138.0</c:v>
                </c:pt>
                <c:pt idx="4748">
                  <c:v>138.0</c:v>
                </c:pt>
                <c:pt idx="4749">
                  <c:v>138.0</c:v>
                </c:pt>
                <c:pt idx="4750">
                  <c:v>138.0</c:v>
                </c:pt>
                <c:pt idx="4751">
                  <c:v>138.0</c:v>
                </c:pt>
                <c:pt idx="4752">
                  <c:v>138.0</c:v>
                </c:pt>
                <c:pt idx="4753">
                  <c:v>138.0</c:v>
                </c:pt>
                <c:pt idx="4754">
                  <c:v>138.0</c:v>
                </c:pt>
                <c:pt idx="4755">
                  <c:v>138.0</c:v>
                </c:pt>
                <c:pt idx="4756">
                  <c:v>138.0</c:v>
                </c:pt>
                <c:pt idx="4757">
                  <c:v>138.0</c:v>
                </c:pt>
                <c:pt idx="4758">
                  <c:v>138.0</c:v>
                </c:pt>
                <c:pt idx="4759">
                  <c:v>138.0</c:v>
                </c:pt>
                <c:pt idx="4760">
                  <c:v>138.0</c:v>
                </c:pt>
                <c:pt idx="4761">
                  <c:v>138.0</c:v>
                </c:pt>
                <c:pt idx="4762">
                  <c:v>138.0</c:v>
                </c:pt>
                <c:pt idx="4763">
                  <c:v>138.0</c:v>
                </c:pt>
                <c:pt idx="4764">
                  <c:v>138.0</c:v>
                </c:pt>
                <c:pt idx="4765">
                  <c:v>138.0</c:v>
                </c:pt>
                <c:pt idx="4766">
                  <c:v>138.0</c:v>
                </c:pt>
                <c:pt idx="4767">
                  <c:v>138.0</c:v>
                </c:pt>
                <c:pt idx="4768">
                  <c:v>138.0</c:v>
                </c:pt>
                <c:pt idx="4769">
                  <c:v>138.0</c:v>
                </c:pt>
                <c:pt idx="4770">
                  <c:v>138.0</c:v>
                </c:pt>
                <c:pt idx="4771">
                  <c:v>138.0</c:v>
                </c:pt>
                <c:pt idx="4772">
                  <c:v>139.0</c:v>
                </c:pt>
                <c:pt idx="4773">
                  <c:v>139.0</c:v>
                </c:pt>
                <c:pt idx="4774">
                  <c:v>139.0</c:v>
                </c:pt>
                <c:pt idx="4775">
                  <c:v>139.0</c:v>
                </c:pt>
                <c:pt idx="4776">
                  <c:v>139.0</c:v>
                </c:pt>
                <c:pt idx="4777">
                  <c:v>139.0</c:v>
                </c:pt>
                <c:pt idx="4778">
                  <c:v>139.0</c:v>
                </c:pt>
                <c:pt idx="4779">
                  <c:v>139.0</c:v>
                </c:pt>
                <c:pt idx="4780">
                  <c:v>139.0</c:v>
                </c:pt>
                <c:pt idx="4781">
                  <c:v>139.0</c:v>
                </c:pt>
                <c:pt idx="4782">
                  <c:v>139.0</c:v>
                </c:pt>
                <c:pt idx="4783">
                  <c:v>139.0</c:v>
                </c:pt>
                <c:pt idx="4784">
                  <c:v>139.0</c:v>
                </c:pt>
                <c:pt idx="4785">
                  <c:v>139.0</c:v>
                </c:pt>
                <c:pt idx="4786">
                  <c:v>139.0</c:v>
                </c:pt>
                <c:pt idx="4787">
                  <c:v>139.0</c:v>
                </c:pt>
                <c:pt idx="4788">
                  <c:v>139.0</c:v>
                </c:pt>
                <c:pt idx="4789">
                  <c:v>139.0</c:v>
                </c:pt>
                <c:pt idx="4790">
                  <c:v>139.0</c:v>
                </c:pt>
                <c:pt idx="4791">
                  <c:v>139.0</c:v>
                </c:pt>
                <c:pt idx="4792">
                  <c:v>139.0</c:v>
                </c:pt>
                <c:pt idx="4793">
                  <c:v>139.0</c:v>
                </c:pt>
                <c:pt idx="4794">
                  <c:v>139.0</c:v>
                </c:pt>
                <c:pt idx="4795">
                  <c:v>139.0</c:v>
                </c:pt>
                <c:pt idx="4796">
                  <c:v>139.0</c:v>
                </c:pt>
                <c:pt idx="4797">
                  <c:v>139.0</c:v>
                </c:pt>
                <c:pt idx="4798">
                  <c:v>139.0</c:v>
                </c:pt>
                <c:pt idx="4799">
                  <c:v>139.0</c:v>
                </c:pt>
                <c:pt idx="4800">
                  <c:v>139.0</c:v>
                </c:pt>
                <c:pt idx="4801">
                  <c:v>139.0</c:v>
                </c:pt>
                <c:pt idx="4802">
                  <c:v>139.0</c:v>
                </c:pt>
                <c:pt idx="4803">
                  <c:v>139.0</c:v>
                </c:pt>
                <c:pt idx="4804">
                  <c:v>139.0</c:v>
                </c:pt>
                <c:pt idx="4805">
                  <c:v>139.0</c:v>
                </c:pt>
                <c:pt idx="4806">
                  <c:v>139.0</c:v>
                </c:pt>
                <c:pt idx="4807">
                  <c:v>139.0</c:v>
                </c:pt>
                <c:pt idx="4808">
                  <c:v>139.0</c:v>
                </c:pt>
                <c:pt idx="4809">
                  <c:v>139.0</c:v>
                </c:pt>
                <c:pt idx="4810">
                  <c:v>139.0</c:v>
                </c:pt>
                <c:pt idx="4811">
                  <c:v>139.0</c:v>
                </c:pt>
                <c:pt idx="4812">
                  <c:v>139.0</c:v>
                </c:pt>
                <c:pt idx="4813">
                  <c:v>139.0</c:v>
                </c:pt>
                <c:pt idx="4814">
                  <c:v>139.0</c:v>
                </c:pt>
                <c:pt idx="4815">
                  <c:v>139.0</c:v>
                </c:pt>
                <c:pt idx="4816">
                  <c:v>139.0</c:v>
                </c:pt>
                <c:pt idx="4817">
                  <c:v>139.0</c:v>
                </c:pt>
                <c:pt idx="4818">
                  <c:v>139.0</c:v>
                </c:pt>
                <c:pt idx="4819">
                  <c:v>139.0</c:v>
                </c:pt>
                <c:pt idx="4820">
                  <c:v>139.0</c:v>
                </c:pt>
                <c:pt idx="4821">
                  <c:v>139.0</c:v>
                </c:pt>
                <c:pt idx="4822">
                  <c:v>139.0</c:v>
                </c:pt>
                <c:pt idx="4823">
                  <c:v>139.0</c:v>
                </c:pt>
                <c:pt idx="4824">
                  <c:v>139.0</c:v>
                </c:pt>
                <c:pt idx="4825">
                  <c:v>139.0</c:v>
                </c:pt>
                <c:pt idx="4826">
                  <c:v>139.0</c:v>
                </c:pt>
                <c:pt idx="4827">
                  <c:v>139.0</c:v>
                </c:pt>
                <c:pt idx="4828">
                  <c:v>139.0</c:v>
                </c:pt>
                <c:pt idx="4829">
                  <c:v>140.0</c:v>
                </c:pt>
                <c:pt idx="4830">
                  <c:v>140.0</c:v>
                </c:pt>
                <c:pt idx="4831">
                  <c:v>140.0</c:v>
                </c:pt>
                <c:pt idx="4832">
                  <c:v>140.0</c:v>
                </c:pt>
                <c:pt idx="4833">
                  <c:v>140.0</c:v>
                </c:pt>
                <c:pt idx="4834">
                  <c:v>140.0</c:v>
                </c:pt>
                <c:pt idx="4835">
                  <c:v>140.0</c:v>
                </c:pt>
                <c:pt idx="4836">
                  <c:v>140.0</c:v>
                </c:pt>
                <c:pt idx="4837">
                  <c:v>140.0</c:v>
                </c:pt>
                <c:pt idx="4838">
                  <c:v>140.0</c:v>
                </c:pt>
                <c:pt idx="4839">
                  <c:v>140.0</c:v>
                </c:pt>
                <c:pt idx="4840">
                  <c:v>140.0</c:v>
                </c:pt>
                <c:pt idx="4841">
                  <c:v>140.0</c:v>
                </c:pt>
                <c:pt idx="4842">
                  <c:v>140.0</c:v>
                </c:pt>
                <c:pt idx="4843">
                  <c:v>140.0</c:v>
                </c:pt>
                <c:pt idx="4844">
                  <c:v>140.0</c:v>
                </c:pt>
                <c:pt idx="4845">
                  <c:v>140.0</c:v>
                </c:pt>
                <c:pt idx="4846">
                  <c:v>140.0</c:v>
                </c:pt>
                <c:pt idx="4847">
                  <c:v>140.0</c:v>
                </c:pt>
                <c:pt idx="4848">
                  <c:v>140.0</c:v>
                </c:pt>
                <c:pt idx="4849">
                  <c:v>140.0</c:v>
                </c:pt>
                <c:pt idx="4850">
                  <c:v>141.0</c:v>
                </c:pt>
                <c:pt idx="4851">
                  <c:v>141.0</c:v>
                </c:pt>
                <c:pt idx="4852">
                  <c:v>141.0</c:v>
                </c:pt>
                <c:pt idx="4853">
                  <c:v>141.0</c:v>
                </c:pt>
                <c:pt idx="4854">
                  <c:v>141.0</c:v>
                </c:pt>
                <c:pt idx="4855">
                  <c:v>141.0</c:v>
                </c:pt>
                <c:pt idx="4856">
                  <c:v>142.0</c:v>
                </c:pt>
                <c:pt idx="4857">
                  <c:v>142.0</c:v>
                </c:pt>
                <c:pt idx="4858">
                  <c:v>142.0</c:v>
                </c:pt>
                <c:pt idx="4859">
                  <c:v>142.0</c:v>
                </c:pt>
                <c:pt idx="4860">
                  <c:v>142.0</c:v>
                </c:pt>
                <c:pt idx="4861">
                  <c:v>142.0</c:v>
                </c:pt>
                <c:pt idx="4862">
                  <c:v>142.0</c:v>
                </c:pt>
                <c:pt idx="4863">
                  <c:v>142.0</c:v>
                </c:pt>
                <c:pt idx="4864">
                  <c:v>142.0</c:v>
                </c:pt>
                <c:pt idx="4865">
                  <c:v>142.0</c:v>
                </c:pt>
                <c:pt idx="4866">
                  <c:v>142.0</c:v>
                </c:pt>
                <c:pt idx="4867">
                  <c:v>142.0</c:v>
                </c:pt>
                <c:pt idx="4868">
                  <c:v>142.0</c:v>
                </c:pt>
                <c:pt idx="4869">
                  <c:v>142.0</c:v>
                </c:pt>
                <c:pt idx="4870">
                  <c:v>142.0</c:v>
                </c:pt>
                <c:pt idx="4871">
                  <c:v>142.0</c:v>
                </c:pt>
                <c:pt idx="4872">
                  <c:v>142.0</c:v>
                </c:pt>
                <c:pt idx="4873">
                  <c:v>142.0</c:v>
                </c:pt>
                <c:pt idx="4874">
                  <c:v>142.0</c:v>
                </c:pt>
                <c:pt idx="4875">
                  <c:v>142.0</c:v>
                </c:pt>
                <c:pt idx="4876">
                  <c:v>142.0</c:v>
                </c:pt>
                <c:pt idx="4877">
                  <c:v>142.0</c:v>
                </c:pt>
                <c:pt idx="4878">
                  <c:v>142.0</c:v>
                </c:pt>
                <c:pt idx="4879">
                  <c:v>142.0</c:v>
                </c:pt>
                <c:pt idx="4880">
                  <c:v>142.0</c:v>
                </c:pt>
                <c:pt idx="4881">
                  <c:v>142.0</c:v>
                </c:pt>
                <c:pt idx="4882">
                  <c:v>142.0</c:v>
                </c:pt>
                <c:pt idx="4883">
                  <c:v>142.0</c:v>
                </c:pt>
                <c:pt idx="4884">
                  <c:v>142.0</c:v>
                </c:pt>
                <c:pt idx="4885">
                  <c:v>142.0</c:v>
                </c:pt>
                <c:pt idx="4886">
                  <c:v>142.0</c:v>
                </c:pt>
                <c:pt idx="4887">
                  <c:v>142.0</c:v>
                </c:pt>
                <c:pt idx="4888">
                  <c:v>142.0</c:v>
                </c:pt>
                <c:pt idx="4889">
                  <c:v>142.0</c:v>
                </c:pt>
                <c:pt idx="4890">
                  <c:v>142.0</c:v>
                </c:pt>
                <c:pt idx="4891">
                  <c:v>142.0</c:v>
                </c:pt>
                <c:pt idx="4892">
                  <c:v>142.0</c:v>
                </c:pt>
                <c:pt idx="4893">
                  <c:v>142.0</c:v>
                </c:pt>
                <c:pt idx="4894">
                  <c:v>142.0</c:v>
                </c:pt>
                <c:pt idx="4895">
                  <c:v>142.0</c:v>
                </c:pt>
                <c:pt idx="4896">
                  <c:v>142.0</c:v>
                </c:pt>
                <c:pt idx="4897">
                  <c:v>142.0</c:v>
                </c:pt>
                <c:pt idx="4898">
                  <c:v>142.0</c:v>
                </c:pt>
                <c:pt idx="4899">
                  <c:v>142.0</c:v>
                </c:pt>
                <c:pt idx="4900">
                  <c:v>142.0</c:v>
                </c:pt>
                <c:pt idx="4901">
                  <c:v>142.0</c:v>
                </c:pt>
                <c:pt idx="4902">
                  <c:v>142.0</c:v>
                </c:pt>
                <c:pt idx="4903">
                  <c:v>142.0</c:v>
                </c:pt>
                <c:pt idx="4904">
                  <c:v>142.0</c:v>
                </c:pt>
                <c:pt idx="4905">
                  <c:v>142.0</c:v>
                </c:pt>
                <c:pt idx="4906">
                  <c:v>142.0</c:v>
                </c:pt>
                <c:pt idx="4907">
                  <c:v>142.0</c:v>
                </c:pt>
                <c:pt idx="4908">
                  <c:v>142.0</c:v>
                </c:pt>
                <c:pt idx="4909">
                  <c:v>142.0</c:v>
                </c:pt>
                <c:pt idx="4910">
                  <c:v>142.0</c:v>
                </c:pt>
                <c:pt idx="4911">
                  <c:v>142.0</c:v>
                </c:pt>
                <c:pt idx="4912">
                  <c:v>142.0</c:v>
                </c:pt>
                <c:pt idx="4913">
                  <c:v>142.0</c:v>
                </c:pt>
                <c:pt idx="4914">
                  <c:v>142.0</c:v>
                </c:pt>
                <c:pt idx="4915">
                  <c:v>142.0</c:v>
                </c:pt>
                <c:pt idx="4916">
                  <c:v>142.0</c:v>
                </c:pt>
                <c:pt idx="4917">
                  <c:v>142.0</c:v>
                </c:pt>
                <c:pt idx="4918">
                  <c:v>142.0</c:v>
                </c:pt>
                <c:pt idx="4919">
                  <c:v>142.0</c:v>
                </c:pt>
                <c:pt idx="4920">
                  <c:v>142.0</c:v>
                </c:pt>
                <c:pt idx="4921">
                  <c:v>142.0</c:v>
                </c:pt>
                <c:pt idx="4922">
                  <c:v>142.0</c:v>
                </c:pt>
                <c:pt idx="4923">
                  <c:v>142.0</c:v>
                </c:pt>
                <c:pt idx="4924">
                  <c:v>142.0</c:v>
                </c:pt>
                <c:pt idx="4925">
                  <c:v>142.0</c:v>
                </c:pt>
                <c:pt idx="4926">
                  <c:v>142.0</c:v>
                </c:pt>
                <c:pt idx="4927">
                  <c:v>142.0</c:v>
                </c:pt>
                <c:pt idx="4928">
                  <c:v>142.0</c:v>
                </c:pt>
                <c:pt idx="4929">
                  <c:v>142.0</c:v>
                </c:pt>
                <c:pt idx="4930">
                  <c:v>142.0</c:v>
                </c:pt>
                <c:pt idx="4931">
                  <c:v>142.0</c:v>
                </c:pt>
                <c:pt idx="4932">
                  <c:v>142.0</c:v>
                </c:pt>
                <c:pt idx="4933">
                  <c:v>142.0</c:v>
                </c:pt>
                <c:pt idx="4934">
                  <c:v>142.0</c:v>
                </c:pt>
                <c:pt idx="4935">
                  <c:v>143.0</c:v>
                </c:pt>
                <c:pt idx="4936">
                  <c:v>144.0</c:v>
                </c:pt>
                <c:pt idx="4937">
                  <c:v>144.0</c:v>
                </c:pt>
                <c:pt idx="4938">
                  <c:v>145.0</c:v>
                </c:pt>
                <c:pt idx="4939">
                  <c:v>145.0</c:v>
                </c:pt>
                <c:pt idx="4940">
                  <c:v>145.0</c:v>
                </c:pt>
                <c:pt idx="4941">
                  <c:v>145.0</c:v>
                </c:pt>
                <c:pt idx="4942">
                  <c:v>145.0</c:v>
                </c:pt>
                <c:pt idx="4943">
                  <c:v>145.0</c:v>
                </c:pt>
                <c:pt idx="4944">
                  <c:v>145.0</c:v>
                </c:pt>
                <c:pt idx="4945">
                  <c:v>145.0</c:v>
                </c:pt>
                <c:pt idx="4946">
                  <c:v>145.0</c:v>
                </c:pt>
                <c:pt idx="4947">
                  <c:v>145.0</c:v>
                </c:pt>
                <c:pt idx="4948">
                  <c:v>146.0</c:v>
                </c:pt>
                <c:pt idx="4949">
                  <c:v>146.0</c:v>
                </c:pt>
                <c:pt idx="4950">
                  <c:v>146.0</c:v>
                </c:pt>
                <c:pt idx="4951">
                  <c:v>146.0</c:v>
                </c:pt>
                <c:pt idx="4952">
                  <c:v>146.0</c:v>
                </c:pt>
                <c:pt idx="4953">
                  <c:v>146.0</c:v>
                </c:pt>
                <c:pt idx="4954">
                  <c:v>146.0</c:v>
                </c:pt>
                <c:pt idx="4955">
                  <c:v>146.0</c:v>
                </c:pt>
                <c:pt idx="4956">
                  <c:v>146.0</c:v>
                </c:pt>
                <c:pt idx="4957">
                  <c:v>146.0</c:v>
                </c:pt>
                <c:pt idx="4958">
                  <c:v>146.0</c:v>
                </c:pt>
                <c:pt idx="4959">
                  <c:v>146.0</c:v>
                </c:pt>
                <c:pt idx="4960">
                  <c:v>146.0</c:v>
                </c:pt>
                <c:pt idx="4961">
                  <c:v>146.0</c:v>
                </c:pt>
                <c:pt idx="4962">
                  <c:v>146.0</c:v>
                </c:pt>
                <c:pt idx="4963">
                  <c:v>146.0</c:v>
                </c:pt>
                <c:pt idx="4964">
                  <c:v>146.0</c:v>
                </c:pt>
                <c:pt idx="4965">
                  <c:v>146.0</c:v>
                </c:pt>
                <c:pt idx="4966">
                  <c:v>146.0</c:v>
                </c:pt>
                <c:pt idx="4967">
                  <c:v>146.0</c:v>
                </c:pt>
                <c:pt idx="4968">
                  <c:v>146.0</c:v>
                </c:pt>
                <c:pt idx="4969">
                  <c:v>146.0</c:v>
                </c:pt>
                <c:pt idx="4970">
                  <c:v>146.0</c:v>
                </c:pt>
                <c:pt idx="4971">
                  <c:v>146.0</c:v>
                </c:pt>
                <c:pt idx="4972">
                  <c:v>146.0</c:v>
                </c:pt>
                <c:pt idx="4973">
                  <c:v>146.0</c:v>
                </c:pt>
                <c:pt idx="4974">
                  <c:v>146.0</c:v>
                </c:pt>
                <c:pt idx="4975">
                  <c:v>146.0</c:v>
                </c:pt>
                <c:pt idx="4976">
                  <c:v>146.0</c:v>
                </c:pt>
                <c:pt idx="4977">
                  <c:v>146.0</c:v>
                </c:pt>
                <c:pt idx="4978">
                  <c:v>146.0</c:v>
                </c:pt>
                <c:pt idx="4979">
                  <c:v>146.0</c:v>
                </c:pt>
                <c:pt idx="4980">
                  <c:v>146.0</c:v>
                </c:pt>
                <c:pt idx="4981">
                  <c:v>146.0</c:v>
                </c:pt>
                <c:pt idx="4982">
                  <c:v>146.0</c:v>
                </c:pt>
                <c:pt idx="4983">
                  <c:v>146.0</c:v>
                </c:pt>
                <c:pt idx="4984">
                  <c:v>146.0</c:v>
                </c:pt>
                <c:pt idx="4985">
                  <c:v>146.0</c:v>
                </c:pt>
                <c:pt idx="4986">
                  <c:v>146.0</c:v>
                </c:pt>
                <c:pt idx="4987">
                  <c:v>146.0</c:v>
                </c:pt>
                <c:pt idx="4988">
                  <c:v>146.0</c:v>
                </c:pt>
                <c:pt idx="4989">
                  <c:v>146.0</c:v>
                </c:pt>
                <c:pt idx="4990">
                  <c:v>146.0</c:v>
                </c:pt>
                <c:pt idx="4991">
                  <c:v>146.0</c:v>
                </c:pt>
                <c:pt idx="4992">
                  <c:v>146.0</c:v>
                </c:pt>
                <c:pt idx="4993">
                  <c:v>146.0</c:v>
                </c:pt>
                <c:pt idx="4994">
                  <c:v>146.0</c:v>
                </c:pt>
                <c:pt idx="4995">
                  <c:v>146.0</c:v>
                </c:pt>
                <c:pt idx="4996">
                  <c:v>146.0</c:v>
                </c:pt>
                <c:pt idx="4997">
                  <c:v>146.0</c:v>
                </c:pt>
                <c:pt idx="4998">
                  <c:v>146.0</c:v>
                </c:pt>
                <c:pt idx="4999">
                  <c:v>146.0</c:v>
                </c:pt>
                <c:pt idx="5000">
                  <c:v>146.0</c:v>
                </c:pt>
                <c:pt idx="5001">
                  <c:v>146.0</c:v>
                </c:pt>
                <c:pt idx="5002">
                  <c:v>146.0</c:v>
                </c:pt>
                <c:pt idx="5003">
                  <c:v>146.0</c:v>
                </c:pt>
                <c:pt idx="5004">
                  <c:v>146.0</c:v>
                </c:pt>
                <c:pt idx="5005">
                  <c:v>146.0</c:v>
                </c:pt>
                <c:pt idx="5006">
                  <c:v>146.0</c:v>
                </c:pt>
                <c:pt idx="5007">
                  <c:v>146.0</c:v>
                </c:pt>
                <c:pt idx="5008">
                  <c:v>146.0</c:v>
                </c:pt>
                <c:pt idx="5009">
                  <c:v>146.0</c:v>
                </c:pt>
                <c:pt idx="5010">
                  <c:v>146.0</c:v>
                </c:pt>
                <c:pt idx="5011">
                  <c:v>146.0</c:v>
                </c:pt>
                <c:pt idx="5012">
                  <c:v>146.0</c:v>
                </c:pt>
                <c:pt idx="5013">
                  <c:v>146.0</c:v>
                </c:pt>
                <c:pt idx="5014">
                  <c:v>146.0</c:v>
                </c:pt>
                <c:pt idx="5015">
                  <c:v>146.0</c:v>
                </c:pt>
                <c:pt idx="5016">
                  <c:v>147.0</c:v>
                </c:pt>
                <c:pt idx="5017">
                  <c:v>148.0</c:v>
                </c:pt>
                <c:pt idx="5018">
                  <c:v>149.0</c:v>
                </c:pt>
                <c:pt idx="5019">
                  <c:v>150.0</c:v>
                </c:pt>
                <c:pt idx="5020">
                  <c:v>151.0</c:v>
                </c:pt>
                <c:pt idx="5021">
                  <c:v>152.0</c:v>
                </c:pt>
                <c:pt idx="5022">
                  <c:v>152.0</c:v>
                </c:pt>
                <c:pt idx="5023">
                  <c:v>152.0</c:v>
                </c:pt>
                <c:pt idx="5024">
                  <c:v>152.0</c:v>
                </c:pt>
                <c:pt idx="5025">
                  <c:v>152.0</c:v>
                </c:pt>
                <c:pt idx="5026">
                  <c:v>152.0</c:v>
                </c:pt>
                <c:pt idx="5027">
                  <c:v>152.0</c:v>
                </c:pt>
                <c:pt idx="5028">
                  <c:v>153.0</c:v>
                </c:pt>
                <c:pt idx="5029">
                  <c:v>153.0</c:v>
                </c:pt>
                <c:pt idx="5030">
                  <c:v>153.0</c:v>
                </c:pt>
                <c:pt idx="5031">
                  <c:v>153.0</c:v>
                </c:pt>
                <c:pt idx="5032">
                  <c:v>153.0</c:v>
                </c:pt>
                <c:pt idx="5033">
                  <c:v>153.0</c:v>
                </c:pt>
                <c:pt idx="5034">
                  <c:v>153.0</c:v>
                </c:pt>
                <c:pt idx="5035">
                  <c:v>153.0</c:v>
                </c:pt>
                <c:pt idx="5036">
                  <c:v>153.0</c:v>
                </c:pt>
                <c:pt idx="5037">
                  <c:v>153.0</c:v>
                </c:pt>
                <c:pt idx="5038">
                  <c:v>153.0</c:v>
                </c:pt>
                <c:pt idx="5039">
                  <c:v>153.0</c:v>
                </c:pt>
                <c:pt idx="5040">
                  <c:v>153.0</c:v>
                </c:pt>
                <c:pt idx="5041">
                  <c:v>153.0</c:v>
                </c:pt>
                <c:pt idx="5042">
                  <c:v>153.0</c:v>
                </c:pt>
                <c:pt idx="5043">
                  <c:v>153.0</c:v>
                </c:pt>
                <c:pt idx="5044">
                  <c:v>153.0</c:v>
                </c:pt>
                <c:pt idx="5045">
                  <c:v>153.0</c:v>
                </c:pt>
                <c:pt idx="5046">
                  <c:v>153.0</c:v>
                </c:pt>
                <c:pt idx="5047">
                  <c:v>153.0</c:v>
                </c:pt>
                <c:pt idx="5048">
                  <c:v>153.0</c:v>
                </c:pt>
                <c:pt idx="5049">
                  <c:v>153.0</c:v>
                </c:pt>
                <c:pt idx="5050">
                  <c:v>153.0</c:v>
                </c:pt>
                <c:pt idx="5051">
                  <c:v>153.0</c:v>
                </c:pt>
                <c:pt idx="5052">
                  <c:v>153.0</c:v>
                </c:pt>
                <c:pt idx="5053">
                  <c:v>153.0</c:v>
                </c:pt>
                <c:pt idx="5054">
                  <c:v>153.0</c:v>
                </c:pt>
                <c:pt idx="5055">
                  <c:v>153.0</c:v>
                </c:pt>
                <c:pt idx="5056">
                  <c:v>153.0</c:v>
                </c:pt>
                <c:pt idx="5057">
                  <c:v>153.0</c:v>
                </c:pt>
                <c:pt idx="5058">
                  <c:v>153.0</c:v>
                </c:pt>
                <c:pt idx="5059">
                  <c:v>153.0</c:v>
                </c:pt>
                <c:pt idx="5060">
                  <c:v>153.0</c:v>
                </c:pt>
                <c:pt idx="5061">
                  <c:v>153.0</c:v>
                </c:pt>
                <c:pt idx="5062">
                  <c:v>153.0</c:v>
                </c:pt>
                <c:pt idx="5063">
                  <c:v>153.0</c:v>
                </c:pt>
                <c:pt idx="5064">
                  <c:v>153.0</c:v>
                </c:pt>
                <c:pt idx="5065">
                  <c:v>153.0</c:v>
                </c:pt>
                <c:pt idx="5066">
                  <c:v>153.0</c:v>
                </c:pt>
                <c:pt idx="5067">
                  <c:v>153.0</c:v>
                </c:pt>
                <c:pt idx="5068">
                  <c:v>153.0</c:v>
                </c:pt>
                <c:pt idx="5069">
                  <c:v>153.0</c:v>
                </c:pt>
                <c:pt idx="5070">
                  <c:v>153.0</c:v>
                </c:pt>
                <c:pt idx="5071">
                  <c:v>153.0</c:v>
                </c:pt>
                <c:pt idx="5072">
                  <c:v>153.0</c:v>
                </c:pt>
                <c:pt idx="5073">
                  <c:v>153.0</c:v>
                </c:pt>
                <c:pt idx="5074">
                  <c:v>153.0</c:v>
                </c:pt>
                <c:pt idx="5075">
                  <c:v>153.0</c:v>
                </c:pt>
                <c:pt idx="5076">
                  <c:v>153.0</c:v>
                </c:pt>
                <c:pt idx="5077">
                  <c:v>153.0</c:v>
                </c:pt>
                <c:pt idx="5078">
                  <c:v>153.0</c:v>
                </c:pt>
                <c:pt idx="5079">
                  <c:v>153.0</c:v>
                </c:pt>
                <c:pt idx="5080">
                  <c:v>153.0</c:v>
                </c:pt>
                <c:pt idx="5081">
                  <c:v>153.0</c:v>
                </c:pt>
                <c:pt idx="5082">
                  <c:v>153.0</c:v>
                </c:pt>
                <c:pt idx="5083">
                  <c:v>153.0</c:v>
                </c:pt>
                <c:pt idx="5084">
                  <c:v>153.0</c:v>
                </c:pt>
                <c:pt idx="5085">
                  <c:v>153.0</c:v>
                </c:pt>
                <c:pt idx="5086">
                  <c:v>153.0</c:v>
                </c:pt>
                <c:pt idx="5087">
                  <c:v>153.0</c:v>
                </c:pt>
                <c:pt idx="5088">
                  <c:v>153.0</c:v>
                </c:pt>
                <c:pt idx="5089">
                  <c:v>153.0</c:v>
                </c:pt>
                <c:pt idx="5090">
                  <c:v>153.0</c:v>
                </c:pt>
                <c:pt idx="5091">
                  <c:v>153.0</c:v>
                </c:pt>
                <c:pt idx="5092">
                  <c:v>153.0</c:v>
                </c:pt>
                <c:pt idx="5093">
                  <c:v>153.0</c:v>
                </c:pt>
                <c:pt idx="5094">
                  <c:v>153.0</c:v>
                </c:pt>
                <c:pt idx="5095">
                  <c:v>153.0</c:v>
                </c:pt>
                <c:pt idx="5096">
                  <c:v>153.0</c:v>
                </c:pt>
                <c:pt idx="5097">
                  <c:v>153.0</c:v>
                </c:pt>
                <c:pt idx="5098">
                  <c:v>153.0</c:v>
                </c:pt>
                <c:pt idx="5099">
                  <c:v>153.0</c:v>
                </c:pt>
                <c:pt idx="5100">
                  <c:v>153.0</c:v>
                </c:pt>
                <c:pt idx="5101">
                  <c:v>154.0</c:v>
                </c:pt>
                <c:pt idx="5102">
                  <c:v>154.0</c:v>
                </c:pt>
                <c:pt idx="5103">
                  <c:v>154.0</c:v>
                </c:pt>
                <c:pt idx="5104">
                  <c:v>154.0</c:v>
                </c:pt>
                <c:pt idx="5105">
                  <c:v>154.0</c:v>
                </c:pt>
                <c:pt idx="5106">
                  <c:v>154.0</c:v>
                </c:pt>
                <c:pt idx="5107">
                  <c:v>154.0</c:v>
                </c:pt>
                <c:pt idx="5108">
                  <c:v>154.0</c:v>
                </c:pt>
                <c:pt idx="5109">
                  <c:v>154.0</c:v>
                </c:pt>
                <c:pt idx="5110">
                  <c:v>154.0</c:v>
                </c:pt>
                <c:pt idx="5111">
                  <c:v>154.0</c:v>
                </c:pt>
                <c:pt idx="5112">
                  <c:v>154.0</c:v>
                </c:pt>
                <c:pt idx="5113">
                  <c:v>154.0</c:v>
                </c:pt>
                <c:pt idx="5114">
                  <c:v>154.0</c:v>
                </c:pt>
                <c:pt idx="5115">
                  <c:v>154.0</c:v>
                </c:pt>
                <c:pt idx="5116">
                  <c:v>154.0</c:v>
                </c:pt>
                <c:pt idx="5117">
                  <c:v>154.0</c:v>
                </c:pt>
                <c:pt idx="5118">
                  <c:v>154.0</c:v>
                </c:pt>
                <c:pt idx="5119">
                  <c:v>154.0</c:v>
                </c:pt>
                <c:pt idx="5120">
                  <c:v>154.0</c:v>
                </c:pt>
                <c:pt idx="5121">
                  <c:v>154.0</c:v>
                </c:pt>
                <c:pt idx="5122">
                  <c:v>154.0</c:v>
                </c:pt>
                <c:pt idx="5123">
                  <c:v>154.0</c:v>
                </c:pt>
                <c:pt idx="5124">
                  <c:v>154.0</c:v>
                </c:pt>
                <c:pt idx="5125">
                  <c:v>155.0</c:v>
                </c:pt>
                <c:pt idx="5126">
                  <c:v>155.0</c:v>
                </c:pt>
                <c:pt idx="5127">
                  <c:v>155.0</c:v>
                </c:pt>
                <c:pt idx="5128">
                  <c:v>155.0</c:v>
                </c:pt>
                <c:pt idx="5129">
                  <c:v>155.0</c:v>
                </c:pt>
                <c:pt idx="5130">
                  <c:v>155.0</c:v>
                </c:pt>
                <c:pt idx="5131">
                  <c:v>155.0</c:v>
                </c:pt>
                <c:pt idx="5132">
                  <c:v>155.0</c:v>
                </c:pt>
                <c:pt idx="5133">
                  <c:v>155.0</c:v>
                </c:pt>
                <c:pt idx="5134">
                  <c:v>155.0</c:v>
                </c:pt>
                <c:pt idx="5135">
                  <c:v>155.0</c:v>
                </c:pt>
                <c:pt idx="5136">
                  <c:v>155.0</c:v>
                </c:pt>
                <c:pt idx="5137">
                  <c:v>155.0</c:v>
                </c:pt>
                <c:pt idx="5138">
                  <c:v>155.0</c:v>
                </c:pt>
                <c:pt idx="5139">
                  <c:v>155.0</c:v>
                </c:pt>
                <c:pt idx="5140">
                  <c:v>155.0</c:v>
                </c:pt>
                <c:pt idx="5141">
                  <c:v>155.0</c:v>
                </c:pt>
                <c:pt idx="5142">
                  <c:v>155.0</c:v>
                </c:pt>
                <c:pt idx="5143">
                  <c:v>155.0</c:v>
                </c:pt>
                <c:pt idx="5144">
                  <c:v>155.0</c:v>
                </c:pt>
                <c:pt idx="5145">
                  <c:v>155.0</c:v>
                </c:pt>
                <c:pt idx="5146">
                  <c:v>155.0</c:v>
                </c:pt>
                <c:pt idx="5147">
                  <c:v>155.0</c:v>
                </c:pt>
                <c:pt idx="5148">
                  <c:v>155.0</c:v>
                </c:pt>
                <c:pt idx="5149">
                  <c:v>155.0</c:v>
                </c:pt>
                <c:pt idx="5150">
                  <c:v>155.0</c:v>
                </c:pt>
                <c:pt idx="5151">
                  <c:v>155.0</c:v>
                </c:pt>
                <c:pt idx="5152">
                  <c:v>155.0</c:v>
                </c:pt>
                <c:pt idx="5153">
                  <c:v>155.0</c:v>
                </c:pt>
                <c:pt idx="5154">
                  <c:v>155.0</c:v>
                </c:pt>
                <c:pt idx="5155">
                  <c:v>155.0</c:v>
                </c:pt>
                <c:pt idx="5156">
                  <c:v>155.0</c:v>
                </c:pt>
                <c:pt idx="5157">
                  <c:v>155.0</c:v>
                </c:pt>
                <c:pt idx="5158">
                  <c:v>155.0</c:v>
                </c:pt>
                <c:pt idx="5159">
                  <c:v>155.0</c:v>
                </c:pt>
                <c:pt idx="5160">
                  <c:v>155.0</c:v>
                </c:pt>
                <c:pt idx="5161">
                  <c:v>155.0</c:v>
                </c:pt>
                <c:pt idx="5162">
                  <c:v>155.0</c:v>
                </c:pt>
                <c:pt idx="5163">
                  <c:v>155.0</c:v>
                </c:pt>
                <c:pt idx="5164">
                  <c:v>155.0</c:v>
                </c:pt>
                <c:pt idx="5165">
                  <c:v>155.0</c:v>
                </c:pt>
                <c:pt idx="5166">
                  <c:v>155.0</c:v>
                </c:pt>
                <c:pt idx="5167">
                  <c:v>155.0</c:v>
                </c:pt>
                <c:pt idx="5168">
                  <c:v>155.0</c:v>
                </c:pt>
                <c:pt idx="5169">
                  <c:v>155.0</c:v>
                </c:pt>
                <c:pt idx="5170">
                  <c:v>155.0</c:v>
                </c:pt>
                <c:pt idx="5171">
                  <c:v>155.0</c:v>
                </c:pt>
                <c:pt idx="5172">
                  <c:v>155.0</c:v>
                </c:pt>
                <c:pt idx="5173">
                  <c:v>155.0</c:v>
                </c:pt>
                <c:pt idx="5174">
                  <c:v>155.0</c:v>
                </c:pt>
                <c:pt idx="5175">
                  <c:v>155.0</c:v>
                </c:pt>
                <c:pt idx="5176">
                  <c:v>155.0</c:v>
                </c:pt>
                <c:pt idx="5177">
                  <c:v>155.0</c:v>
                </c:pt>
                <c:pt idx="5178">
                  <c:v>155.0</c:v>
                </c:pt>
                <c:pt idx="5179">
                  <c:v>155.0</c:v>
                </c:pt>
                <c:pt idx="5180">
                  <c:v>155.0</c:v>
                </c:pt>
                <c:pt idx="5181">
                  <c:v>155.0</c:v>
                </c:pt>
                <c:pt idx="5182">
                  <c:v>155.0</c:v>
                </c:pt>
                <c:pt idx="5183">
                  <c:v>155.0</c:v>
                </c:pt>
                <c:pt idx="5184">
                  <c:v>155.0</c:v>
                </c:pt>
                <c:pt idx="5185">
                  <c:v>155.0</c:v>
                </c:pt>
                <c:pt idx="5186">
                  <c:v>155.0</c:v>
                </c:pt>
                <c:pt idx="5187">
                  <c:v>155.0</c:v>
                </c:pt>
                <c:pt idx="5188">
                  <c:v>155.0</c:v>
                </c:pt>
                <c:pt idx="5189">
                  <c:v>155.0</c:v>
                </c:pt>
                <c:pt idx="5190">
                  <c:v>155.0</c:v>
                </c:pt>
                <c:pt idx="5191">
                  <c:v>155.0</c:v>
                </c:pt>
                <c:pt idx="5192">
                  <c:v>155.0</c:v>
                </c:pt>
                <c:pt idx="5193">
                  <c:v>155.0</c:v>
                </c:pt>
                <c:pt idx="5194">
                  <c:v>155.0</c:v>
                </c:pt>
                <c:pt idx="5195">
                  <c:v>155.0</c:v>
                </c:pt>
                <c:pt idx="5196">
                  <c:v>155.0</c:v>
                </c:pt>
                <c:pt idx="5197">
                  <c:v>156.0</c:v>
                </c:pt>
                <c:pt idx="5198">
                  <c:v>156.0</c:v>
                </c:pt>
                <c:pt idx="5199">
                  <c:v>156.0</c:v>
                </c:pt>
                <c:pt idx="5200">
                  <c:v>156.0</c:v>
                </c:pt>
                <c:pt idx="5201">
                  <c:v>156.0</c:v>
                </c:pt>
                <c:pt idx="5202">
                  <c:v>156.0</c:v>
                </c:pt>
                <c:pt idx="5203">
                  <c:v>156.0</c:v>
                </c:pt>
                <c:pt idx="5204">
                  <c:v>156.0</c:v>
                </c:pt>
                <c:pt idx="5205">
                  <c:v>157.0</c:v>
                </c:pt>
                <c:pt idx="5206">
                  <c:v>157.0</c:v>
                </c:pt>
                <c:pt idx="5207">
                  <c:v>157.0</c:v>
                </c:pt>
                <c:pt idx="5208">
                  <c:v>157.0</c:v>
                </c:pt>
                <c:pt idx="5209">
                  <c:v>157.0</c:v>
                </c:pt>
                <c:pt idx="5210">
                  <c:v>157.0</c:v>
                </c:pt>
                <c:pt idx="5211">
                  <c:v>157.0</c:v>
                </c:pt>
                <c:pt idx="5212">
                  <c:v>157.0</c:v>
                </c:pt>
                <c:pt idx="5213">
                  <c:v>157.0</c:v>
                </c:pt>
                <c:pt idx="5214">
                  <c:v>157.0</c:v>
                </c:pt>
                <c:pt idx="5215">
                  <c:v>157.0</c:v>
                </c:pt>
                <c:pt idx="5216">
                  <c:v>157.0</c:v>
                </c:pt>
                <c:pt idx="5217">
                  <c:v>157.0</c:v>
                </c:pt>
                <c:pt idx="5218">
                  <c:v>157.0</c:v>
                </c:pt>
                <c:pt idx="5219">
                  <c:v>157.0</c:v>
                </c:pt>
                <c:pt idx="5220">
                  <c:v>157.0</c:v>
                </c:pt>
                <c:pt idx="5221">
                  <c:v>157.0</c:v>
                </c:pt>
                <c:pt idx="5222">
                  <c:v>157.0</c:v>
                </c:pt>
                <c:pt idx="5223">
                  <c:v>157.0</c:v>
                </c:pt>
                <c:pt idx="5224">
                  <c:v>157.0</c:v>
                </c:pt>
                <c:pt idx="5225">
                  <c:v>157.0</c:v>
                </c:pt>
                <c:pt idx="5226">
                  <c:v>157.0</c:v>
                </c:pt>
                <c:pt idx="5227">
                  <c:v>157.0</c:v>
                </c:pt>
                <c:pt idx="5228">
                  <c:v>157.0</c:v>
                </c:pt>
                <c:pt idx="5229">
                  <c:v>157.0</c:v>
                </c:pt>
                <c:pt idx="5230">
                  <c:v>157.0</c:v>
                </c:pt>
                <c:pt idx="5231">
                  <c:v>157.0</c:v>
                </c:pt>
                <c:pt idx="5232">
                  <c:v>157.0</c:v>
                </c:pt>
                <c:pt idx="5233">
                  <c:v>157.0</c:v>
                </c:pt>
                <c:pt idx="5234">
                  <c:v>157.0</c:v>
                </c:pt>
                <c:pt idx="5235">
                  <c:v>157.0</c:v>
                </c:pt>
                <c:pt idx="5236">
                  <c:v>157.0</c:v>
                </c:pt>
                <c:pt idx="5237">
                  <c:v>157.0</c:v>
                </c:pt>
                <c:pt idx="5238">
                  <c:v>157.0</c:v>
                </c:pt>
                <c:pt idx="5239">
                  <c:v>157.0</c:v>
                </c:pt>
                <c:pt idx="5240">
                  <c:v>157.0</c:v>
                </c:pt>
                <c:pt idx="5241">
                  <c:v>157.0</c:v>
                </c:pt>
                <c:pt idx="5242">
                  <c:v>157.0</c:v>
                </c:pt>
                <c:pt idx="5243">
                  <c:v>157.0</c:v>
                </c:pt>
                <c:pt idx="5244">
                  <c:v>157.0</c:v>
                </c:pt>
                <c:pt idx="5245">
                  <c:v>157.0</c:v>
                </c:pt>
                <c:pt idx="5246">
                  <c:v>157.0</c:v>
                </c:pt>
                <c:pt idx="5247">
                  <c:v>157.0</c:v>
                </c:pt>
                <c:pt idx="5248">
                  <c:v>157.0</c:v>
                </c:pt>
                <c:pt idx="5249">
                  <c:v>157.0</c:v>
                </c:pt>
                <c:pt idx="5250">
                  <c:v>157.0</c:v>
                </c:pt>
                <c:pt idx="5251">
                  <c:v>157.0</c:v>
                </c:pt>
                <c:pt idx="5252">
                  <c:v>157.0</c:v>
                </c:pt>
                <c:pt idx="5253">
                  <c:v>157.0</c:v>
                </c:pt>
                <c:pt idx="5254">
                  <c:v>157.0</c:v>
                </c:pt>
                <c:pt idx="5255">
                  <c:v>157.0</c:v>
                </c:pt>
                <c:pt idx="5256">
                  <c:v>157.0</c:v>
                </c:pt>
                <c:pt idx="5257">
                  <c:v>157.0</c:v>
                </c:pt>
                <c:pt idx="5258">
                  <c:v>157.0</c:v>
                </c:pt>
                <c:pt idx="5259">
                  <c:v>157.0</c:v>
                </c:pt>
                <c:pt idx="5260">
                  <c:v>157.0</c:v>
                </c:pt>
                <c:pt idx="5261">
                  <c:v>157.0</c:v>
                </c:pt>
                <c:pt idx="5262">
                  <c:v>157.0</c:v>
                </c:pt>
                <c:pt idx="5263">
                  <c:v>157.0</c:v>
                </c:pt>
                <c:pt idx="5264">
                  <c:v>157.0</c:v>
                </c:pt>
                <c:pt idx="5265">
                  <c:v>157.0</c:v>
                </c:pt>
                <c:pt idx="5266">
                  <c:v>157.0</c:v>
                </c:pt>
                <c:pt idx="5267">
                  <c:v>157.0</c:v>
                </c:pt>
                <c:pt idx="5268">
                  <c:v>157.0</c:v>
                </c:pt>
                <c:pt idx="5269">
                  <c:v>157.0</c:v>
                </c:pt>
                <c:pt idx="5270">
                  <c:v>157.0</c:v>
                </c:pt>
                <c:pt idx="5271">
                  <c:v>157.0</c:v>
                </c:pt>
                <c:pt idx="5272">
                  <c:v>157.0</c:v>
                </c:pt>
                <c:pt idx="5273">
                  <c:v>157.0</c:v>
                </c:pt>
                <c:pt idx="5274">
                  <c:v>157.0</c:v>
                </c:pt>
                <c:pt idx="5275">
                  <c:v>157.0</c:v>
                </c:pt>
                <c:pt idx="5276">
                  <c:v>157.0</c:v>
                </c:pt>
                <c:pt idx="5277">
                  <c:v>157.0</c:v>
                </c:pt>
                <c:pt idx="5278">
                  <c:v>157.0</c:v>
                </c:pt>
                <c:pt idx="5279">
                  <c:v>157.0</c:v>
                </c:pt>
                <c:pt idx="5280">
                  <c:v>157.0</c:v>
                </c:pt>
                <c:pt idx="5281">
                  <c:v>157.0</c:v>
                </c:pt>
                <c:pt idx="5282">
                  <c:v>157.0</c:v>
                </c:pt>
                <c:pt idx="5283">
                  <c:v>157.0</c:v>
                </c:pt>
                <c:pt idx="5284">
                  <c:v>157.0</c:v>
                </c:pt>
                <c:pt idx="5285">
                  <c:v>157.0</c:v>
                </c:pt>
                <c:pt idx="5286">
                  <c:v>157.0</c:v>
                </c:pt>
                <c:pt idx="5287">
                  <c:v>157.0</c:v>
                </c:pt>
                <c:pt idx="5288">
                  <c:v>157.0</c:v>
                </c:pt>
                <c:pt idx="5289">
                  <c:v>157.0</c:v>
                </c:pt>
                <c:pt idx="5290">
                  <c:v>157.0</c:v>
                </c:pt>
                <c:pt idx="5291">
                  <c:v>157.0</c:v>
                </c:pt>
                <c:pt idx="5292">
                  <c:v>157.0</c:v>
                </c:pt>
                <c:pt idx="5293">
                  <c:v>158.0</c:v>
                </c:pt>
                <c:pt idx="5294">
                  <c:v>158.0</c:v>
                </c:pt>
                <c:pt idx="5295">
                  <c:v>158.0</c:v>
                </c:pt>
                <c:pt idx="5296">
                  <c:v>158.0</c:v>
                </c:pt>
                <c:pt idx="5297">
                  <c:v>158.0</c:v>
                </c:pt>
                <c:pt idx="5298">
                  <c:v>158.0</c:v>
                </c:pt>
                <c:pt idx="5299">
                  <c:v>158.0</c:v>
                </c:pt>
                <c:pt idx="5300">
                  <c:v>158.0</c:v>
                </c:pt>
                <c:pt idx="5301">
                  <c:v>158.0</c:v>
                </c:pt>
                <c:pt idx="5302">
                  <c:v>158.0</c:v>
                </c:pt>
                <c:pt idx="5303">
                  <c:v>158.0</c:v>
                </c:pt>
                <c:pt idx="5304">
                  <c:v>158.0</c:v>
                </c:pt>
                <c:pt idx="5305">
                  <c:v>158.0</c:v>
                </c:pt>
                <c:pt idx="5306">
                  <c:v>158.0</c:v>
                </c:pt>
                <c:pt idx="5307">
                  <c:v>158.0</c:v>
                </c:pt>
                <c:pt idx="5308">
                  <c:v>158.0</c:v>
                </c:pt>
                <c:pt idx="5309">
                  <c:v>158.0</c:v>
                </c:pt>
                <c:pt idx="5310">
                  <c:v>158.0</c:v>
                </c:pt>
                <c:pt idx="5311">
                  <c:v>158.0</c:v>
                </c:pt>
                <c:pt idx="5312">
                  <c:v>158.0</c:v>
                </c:pt>
                <c:pt idx="5313">
                  <c:v>158.0</c:v>
                </c:pt>
                <c:pt idx="5314">
                  <c:v>158.0</c:v>
                </c:pt>
                <c:pt idx="5315">
                  <c:v>158.0</c:v>
                </c:pt>
                <c:pt idx="5316">
                  <c:v>158.0</c:v>
                </c:pt>
                <c:pt idx="5317">
                  <c:v>158.0</c:v>
                </c:pt>
                <c:pt idx="5318">
                  <c:v>159.0</c:v>
                </c:pt>
                <c:pt idx="5319">
                  <c:v>159.0</c:v>
                </c:pt>
                <c:pt idx="5320">
                  <c:v>159.0</c:v>
                </c:pt>
                <c:pt idx="5321">
                  <c:v>159.0</c:v>
                </c:pt>
                <c:pt idx="5322">
                  <c:v>159.0</c:v>
                </c:pt>
                <c:pt idx="5323">
                  <c:v>159.0</c:v>
                </c:pt>
                <c:pt idx="5324">
                  <c:v>159.0</c:v>
                </c:pt>
                <c:pt idx="5325">
                  <c:v>159.0</c:v>
                </c:pt>
                <c:pt idx="5326">
                  <c:v>159.0</c:v>
                </c:pt>
                <c:pt idx="5327">
                  <c:v>159.0</c:v>
                </c:pt>
                <c:pt idx="5328">
                  <c:v>159.0</c:v>
                </c:pt>
                <c:pt idx="5329">
                  <c:v>159.0</c:v>
                </c:pt>
                <c:pt idx="5330">
                  <c:v>159.0</c:v>
                </c:pt>
                <c:pt idx="5331">
                  <c:v>159.0</c:v>
                </c:pt>
                <c:pt idx="5332">
                  <c:v>159.0</c:v>
                </c:pt>
                <c:pt idx="5333">
                  <c:v>159.0</c:v>
                </c:pt>
                <c:pt idx="5334">
                  <c:v>159.0</c:v>
                </c:pt>
                <c:pt idx="5335">
                  <c:v>159.0</c:v>
                </c:pt>
                <c:pt idx="5336">
                  <c:v>159.0</c:v>
                </c:pt>
                <c:pt idx="5337">
                  <c:v>159.0</c:v>
                </c:pt>
                <c:pt idx="5338">
                  <c:v>159.0</c:v>
                </c:pt>
                <c:pt idx="5339">
                  <c:v>159.0</c:v>
                </c:pt>
                <c:pt idx="5340">
                  <c:v>159.0</c:v>
                </c:pt>
                <c:pt idx="5341">
                  <c:v>159.0</c:v>
                </c:pt>
                <c:pt idx="5342">
                  <c:v>159.0</c:v>
                </c:pt>
                <c:pt idx="5343">
                  <c:v>159.0</c:v>
                </c:pt>
                <c:pt idx="5344">
                  <c:v>159.0</c:v>
                </c:pt>
                <c:pt idx="5345">
                  <c:v>159.0</c:v>
                </c:pt>
                <c:pt idx="5346">
                  <c:v>159.0</c:v>
                </c:pt>
                <c:pt idx="5347">
                  <c:v>159.0</c:v>
                </c:pt>
                <c:pt idx="5348">
                  <c:v>159.0</c:v>
                </c:pt>
                <c:pt idx="5349">
                  <c:v>159.0</c:v>
                </c:pt>
                <c:pt idx="5350">
                  <c:v>159.0</c:v>
                </c:pt>
                <c:pt idx="5351">
                  <c:v>159.0</c:v>
                </c:pt>
                <c:pt idx="5352">
                  <c:v>159.0</c:v>
                </c:pt>
                <c:pt idx="5353">
                  <c:v>159.0</c:v>
                </c:pt>
                <c:pt idx="5354">
                  <c:v>159.0</c:v>
                </c:pt>
                <c:pt idx="5355">
                  <c:v>159.0</c:v>
                </c:pt>
                <c:pt idx="5356">
                  <c:v>159.0</c:v>
                </c:pt>
                <c:pt idx="5357">
                  <c:v>159.0</c:v>
                </c:pt>
                <c:pt idx="5358">
                  <c:v>159.0</c:v>
                </c:pt>
                <c:pt idx="5359">
                  <c:v>159.0</c:v>
                </c:pt>
                <c:pt idx="5360">
                  <c:v>159.0</c:v>
                </c:pt>
                <c:pt idx="5361">
                  <c:v>159.0</c:v>
                </c:pt>
                <c:pt idx="5362">
                  <c:v>159.0</c:v>
                </c:pt>
                <c:pt idx="5363">
                  <c:v>159.0</c:v>
                </c:pt>
                <c:pt idx="5364">
                  <c:v>159.0</c:v>
                </c:pt>
                <c:pt idx="5365">
                  <c:v>159.0</c:v>
                </c:pt>
                <c:pt idx="5366">
                  <c:v>159.0</c:v>
                </c:pt>
                <c:pt idx="5367">
                  <c:v>159.0</c:v>
                </c:pt>
                <c:pt idx="5368">
                  <c:v>159.0</c:v>
                </c:pt>
                <c:pt idx="5369">
                  <c:v>159.0</c:v>
                </c:pt>
                <c:pt idx="5370">
                  <c:v>159.0</c:v>
                </c:pt>
                <c:pt idx="5371">
                  <c:v>159.0</c:v>
                </c:pt>
                <c:pt idx="5372">
                  <c:v>159.0</c:v>
                </c:pt>
                <c:pt idx="5373">
                  <c:v>159.0</c:v>
                </c:pt>
                <c:pt idx="5374">
                  <c:v>159.0</c:v>
                </c:pt>
                <c:pt idx="5375">
                  <c:v>159.0</c:v>
                </c:pt>
                <c:pt idx="5376">
                  <c:v>159.0</c:v>
                </c:pt>
                <c:pt idx="5377">
                  <c:v>159.0</c:v>
                </c:pt>
                <c:pt idx="5378">
                  <c:v>159.0</c:v>
                </c:pt>
                <c:pt idx="5379">
                  <c:v>159.0</c:v>
                </c:pt>
                <c:pt idx="5380">
                  <c:v>159.0</c:v>
                </c:pt>
                <c:pt idx="5381">
                  <c:v>159.0</c:v>
                </c:pt>
                <c:pt idx="5382">
                  <c:v>159.0</c:v>
                </c:pt>
                <c:pt idx="5383">
                  <c:v>159.0</c:v>
                </c:pt>
                <c:pt idx="5384">
                  <c:v>159.0</c:v>
                </c:pt>
                <c:pt idx="5385">
                  <c:v>160.0</c:v>
                </c:pt>
                <c:pt idx="5386">
                  <c:v>160.0</c:v>
                </c:pt>
                <c:pt idx="5387">
                  <c:v>160.0</c:v>
                </c:pt>
                <c:pt idx="5388">
                  <c:v>160.0</c:v>
                </c:pt>
                <c:pt idx="5389">
                  <c:v>160.0</c:v>
                </c:pt>
                <c:pt idx="5390">
                  <c:v>161.0</c:v>
                </c:pt>
                <c:pt idx="5391">
                  <c:v>161.0</c:v>
                </c:pt>
                <c:pt idx="5392">
                  <c:v>161.0</c:v>
                </c:pt>
                <c:pt idx="5393">
                  <c:v>161.0</c:v>
                </c:pt>
                <c:pt idx="5394">
                  <c:v>161.0</c:v>
                </c:pt>
                <c:pt idx="5395">
                  <c:v>161.0</c:v>
                </c:pt>
                <c:pt idx="5396">
                  <c:v>161.0</c:v>
                </c:pt>
                <c:pt idx="5397">
                  <c:v>161.0</c:v>
                </c:pt>
                <c:pt idx="5398">
                  <c:v>161.0</c:v>
                </c:pt>
                <c:pt idx="5399">
                  <c:v>161.0</c:v>
                </c:pt>
                <c:pt idx="5400">
                  <c:v>161.0</c:v>
                </c:pt>
                <c:pt idx="5401">
                  <c:v>161.0</c:v>
                </c:pt>
                <c:pt idx="5402">
                  <c:v>161.0</c:v>
                </c:pt>
                <c:pt idx="5403">
                  <c:v>161.0</c:v>
                </c:pt>
                <c:pt idx="5404">
                  <c:v>162.0</c:v>
                </c:pt>
                <c:pt idx="5405">
                  <c:v>162.0</c:v>
                </c:pt>
                <c:pt idx="5406">
                  <c:v>163.0</c:v>
                </c:pt>
                <c:pt idx="5407">
                  <c:v>163.0</c:v>
                </c:pt>
                <c:pt idx="5408">
                  <c:v>163.0</c:v>
                </c:pt>
                <c:pt idx="5409">
                  <c:v>163.0</c:v>
                </c:pt>
                <c:pt idx="5410">
                  <c:v>163.0</c:v>
                </c:pt>
                <c:pt idx="5411">
                  <c:v>163.0</c:v>
                </c:pt>
                <c:pt idx="5412">
                  <c:v>163.0</c:v>
                </c:pt>
                <c:pt idx="5413">
                  <c:v>163.0</c:v>
                </c:pt>
                <c:pt idx="5414">
                  <c:v>163.0</c:v>
                </c:pt>
                <c:pt idx="5415">
                  <c:v>163.0</c:v>
                </c:pt>
                <c:pt idx="5416">
                  <c:v>163.0</c:v>
                </c:pt>
                <c:pt idx="5417">
                  <c:v>163.0</c:v>
                </c:pt>
                <c:pt idx="5418">
                  <c:v>163.0</c:v>
                </c:pt>
                <c:pt idx="5419">
                  <c:v>163.0</c:v>
                </c:pt>
                <c:pt idx="5420">
                  <c:v>163.0</c:v>
                </c:pt>
                <c:pt idx="5421">
                  <c:v>163.0</c:v>
                </c:pt>
                <c:pt idx="5422">
                  <c:v>163.0</c:v>
                </c:pt>
                <c:pt idx="5423">
                  <c:v>164.0</c:v>
                </c:pt>
                <c:pt idx="5424">
                  <c:v>164.0</c:v>
                </c:pt>
                <c:pt idx="5425">
                  <c:v>164.0</c:v>
                </c:pt>
                <c:pt idx="5426">
                  <c:v>164.0</c:v>
                </c:pt>
                <c:pt idx="5427">
                  <c:v>164.0</c:v>
                </c:pt>
                <c:pt idx="5428">
                  <c:v>164.0</c:v>
                </c:pt>
                <c:pt idx="5429">
                  <c:v>164.0</c:v>
                </c:pt>
                <c:pt idx="5430">
                  <c:v>164.0</c:v>
                </c:pt>
                <c:pt idx="5431">
                  <c:v>164.0</c:v>
                </c:pt>
                <c:pt idx="5432">
                  <c:v>164.0</c:v>
                </c:pt>
                <c:pt idx="5433">
                  <c:v>164.0</c:v>
                </c:pt>
                <c:pt idx="5434">
                  <c:v>164.0</c:v>
                </c:pt>
                <c:pt idx="5435">
                  <c:v>164.0</c:v>
                </c:pt>
                <c:pt idx="5436">
                  <c:v>164.0</c:v>
                </c:pt>
                <c:pt idx="5437">
                  <c:v>164.0</c:v>
                </c:pt>
                <c:pt idx="5438">
                  <c:v>164.0</c:v>
                </c:pt>
                <c:pt idx="5439">
                  <c:v>164.0</c:v>
                </c:pt>
                <c:pt idx="5440">
                  <c:v>164.0</c:v>
                </c:pt>
                <c:pt idx="5441">
                  <c:v>164.0</c:v>
                </c:pt>
                <c:pt idx="5442">
                  <c:v>164.0</c:v>
                </c:pt>
                <c:pt idx="5443">
                  <c:v>164.0</c:v>
                </c:pt>
                <c:pt idx="5444">
                  <c:v>164.0</c:v>
                </c:pt>
                <c:pt idx="5445">
                  <c:v>164.0</c:v>
                </c:pt>
                <c:pt idx="5446">
                  <c:v>164.0</c:v>
                </c:pt>
                <c:pt idx="5447">
                  <c:v>164.0</c:v>
                </c:pt>
                <c:pt idx="5448">
                  <c:v>164.0</c:v>
                </c:pt>
                <c:pt idx="5449">
                  <c:v>164.0</c:v>
                </c:pt>
                <c:pt idx="5450">
                  <c:v>164.0</c:v>
                </c:pt>
                <c:pt idx="5451">
                  <c:v>164.0</c:v>
                </c:pt>
                <c:pt idx="5452">
                  <c:v>164.0</c:v>
                </c:pt>
                <c:pt idx="5453">
                  <c:v>164.0</c:v>
                </c:pt>
                <c:pt idx="5454">
                  <c:v>164.0</c:v>
                </c:pt>
                <c:pt idx="5455">
                  <c:v>164.0</c:v>
                </c:pt>
                <c:pt idx="5456">
                  <c:v>164.0</c:v>
                </c:pt>
                <c:pt idx="5457">
                  <c:v>164.0</c:v>
                </c:pt>
                <c:pt idx="5458">
                  <c:v>164.0</c:v>
                </c:pt>
                <c:pt idx="5459">
                  <c:v>164.0</c:v>
                </c:pt>
                <c:pt idx="5460">
                  <c:v>164.0</c:v>
                </c:pt>
                <c:pt idx="5461">
                  <c:v>164.0</c:v>
                </c:pt>
                <c:pt idx="5462">
                  <c:v>164.0</c:v>
                </c:pt>
                <c:pt idx="5463">
                  <c:v>164.0</c:v>
                </c:pt>
                <c:pt idx="5464">
                  <c:v>164.0</c:v>
                </c:pt>
                <c:pt idx="5465">
                  <c:v>164.0</c:v>
                </c:pt>
                <c:pt idx="5466">
                  <c:v>164.0</c:v>
                </c:pt>
                <c:pt idx="5467">
                  <c:v>164.0</c:v>
                </c:pt>
                <c:pt idx="5468">
                  <c:v>164.0</c:v>
                </c:pt>
                <c:pt idx="5469">
                  <c:v>164.0</c:v>
                </c:pt>
                <c:pt idx="5470">
                  <c:v>164.0</c:v>
                </c:pt>
                <c:pt idx="5471">
                  <c:v>164.0</c:v>
                </c:pt>
                <c:pt idx="5472">
                  <c:v>164.0</c:v>
                </c:pt>
                <c:pt idx="5473">
                  <c:v>164.0</c:v>
                </c:pt>
                <c:pt idx="5474">
                  <c:v>165.0</c:v>
                </c:pt>
                <c:pt idx="5475">
                  <c:v>165.0</c:v>
                </c:pt>
                <c:pt idx="5476">
                  <c:v>165.0</c:v>
                </c:pt>
                <c:pt idx="5477">
                  <c:v>165.0</c:v>
                </c:pt>
                <c:pt idx="5478">
                  <c:v>165.0</c:v>
                </c:pt>
                <c:pt idx="5479">
                  <c:v>165.0</c:v>
                </c:pt>
                <c:pt idx="5480">
                  <c:v>165.0</c:v>
                </c:pt>
                <c:pt idx="5481">
                  <c:v>165.0</c:v>
                </c:pt>
                <c:pt idx="5482">
                  <c:v>165.0</c:v>
                </c:pt>
                <c:pt idx="5483">
                  <c:v>165.0</c:v>
                </c:pt>
                <c:pt idx="5484">
                  <c:v>165.0</c:v>
                </c:pt>
                <c:pt idx="5485">
                  <c:v>165.0</c:v>
                </c:pt>
                <c:pt idx="5486">
                  <c:v>165.0</c:v>
                </c:pt>
                <c:pt idx="5487">
                  <c:v>166.0</c:v>
                </c:pt>
                <c:pt idx="5488">
                  <c:v>166.0</c:v>
                </c:pt>
                <c:pt idx="5489">
                  <c:v>166.0</c:v>
                </c:pt>
                <c:pt idx="5490">
                  <c:v>166.0</c:v>
                </c:pt>
                <c:pt idx="5491">
                  <c:v>166.0</c:v>
                </c:pt>
                <c:pt idx="5492">
                  <c:v>166.0</c:v>
                </c:pt>
                <c:pt idx="5493">
                  <c:v>166.0</c:v>
                </c:pt>
                <c:pt idx="5494">
                  <c:v>166.0</c:v>
                </c:pt>
                <c:pt idx="5495">
                  <c:v>166.0</c:v>
                </c:pt>
                <c:pt idx="5496">
                  <c:v>166.0</c:v>
                </c:pt>
                <c:pt idx="5497">
                  <c:v>166.0</c:v>
                </c:pt>
                <c:pt idx="5498">
                  <c:v>166.0</c:v>
                </c:pt>
                <c:pt idx="5499">
                  <c:v>166.0</c:v>
                </c:pt>
                <c:pt idx="5500">
                  <c:v>166.0</c:v>
                </c:pt>
                <c:pt idx="5501">
                  <c:v>166.0</c:v>
                </c:pt>
                <c:pt idx="5502">
                  <c:v>166.0</c:v>
                </c:pt>
                <c:pt idx="5503">
                  <c:v>166.0</c:v>
                </c:pt>
                <c:pt idx="5504">
                  <c:v>166.0</c:v>
                </c:pt>
                <c:pt idx="5505">
                  <c:v>166.0</c:v>
                </c:pt>
                <c:pt idx="5506">
                  <c:v>166.0</c:v>
                </c:pt>
                <c:pt idx="5507">
                  <c:v>166.0</c:v>
                </c:pt>
                <c:pt idx="5508">
                  <c:v>166.0</c:v>
                </c:pt>
                <c:pt idx="5509">
                  <c:v>166.0</c:v>
                </c:pt>
                <c:pt idx="5510">
                  <c:v>166.0</c:v>
                </c:pt>
                <c:pt idx="5511">
                  <c:v>166.0</c:v>
                </c:pt>
                <c:pt idx="5512">
                  <c:v>166.0</c:v>
                </c:pt>
                <c:pt idx="5513">
                  <c:v>166.0</c:v>
                </c:pt>
                <c:pt idx="5514">
                  <c:v>167.0</c:v>
                </c:pt>
                <c:pt idx="5515">
                  <c:v>167.0</c:v>
                </c:pt>
                <c:pt idx="5516">
                  <c:v>167.0</c:v>
                </c:pt>
                <c:pt idx="5517">
                  <c:v>167.0</c:v>
                </c:pt>
                <c:pt idx="5518">
                  <c:v>167.0</c:v>
                </c:pt>
                <c:pt idx="5519">
                  <c:v>167.0</c:v>
                </c:pt>
                <c:pt idx="5520">
                  <c:v>167.0</c:v>
                </c:pt>
                <c:pt idx="5521">
                  <c:v>167.0</c:v>
                </c:pt>
                <c:pt idx="5522">
                  <c:v>167.0</c:v>
                </c:pt>
                <c:pt idx="5523">
                  <c:v>167.0</c:v>
                </c:pt>
                <c:pt idx="5524">
                  <c:v>167.0</c:v>
                </c:pt>
                <c:pt idx="5525">
                  <c:v>167.0</c:v>
                </c:pt>
                <c:pt idx="5526">
                  <c:v>167.0</c:v>
                </c:pt>
                <c:pt idx="5527">
                  <c:v>167.0</c:v>
                </c:pt>
                <c:pt idx="5528">
                  <c:v>167.0</c:v>
                </c:pt>
                <c:pt idx="5529">
                  <c:v>167.0</c:v>
                </c:pt>
                <c:pt idx="5530">
                  <c:v>167.0</c:v>
                </c:pt>
                <c:pt idx="5531">
                  <c:v>167.0</c:v>
                </c:pt>
                <c:pt idx="5532">
                  <c:v>167.0</c:v>
                </c:pt>
                <c:pt idx="5533">
                  <c:v>168.0</c:v>
                </c:pt>
                <c:pt idx="5534">
                  <c:v>168.0</c:v>
                </c:pt>
                <c:pt idx="5535">
                  <c:v>168.0</c:v>
                </c:pt>
                <c:pt idx="5536">
                  <c:v>168.0</c:v>
                </c:pt>
                <c:pt idx="5537">
                  <c:v>168.0</c:v>
                </c:pt>
                <c:pt idx="5538">
                  <c:v>168.0</c:v>
                </c:pt>
                <c:pt idx="5539">
                  <c:v>168.0</c:v>
                </c:pt>
                <c:pt idx="5540">
                  <c:v>168.0</c:v>
                </c:pt>
                <c:pt idx="5541">
                  <c:v>169.0</c:v>
                </c:pt>
                <c:pt idx="5542">
                  <c:v>169.0</c:v>
                </c:pt>
                <c:pt idx="5543">
                  <c:v>169.0</c:v>
                </c:pt>
                <c:pt idx="5544">
                  <c:v>169.0</c:v>
                </c:pt>
                <c:pt idx="5545">
                  <c:v>169.0</c:v>
                </c:pt>
                <c:pt idx="5546">
                  <c:v>169.0</c:v>
                </c:pt>
                <c:pt idx="5547">
                  <c:v>169.0</c:v>
                </c:pt>
                <c:pt idx="5548">
                  <c:v>169.0</c:v>
                </c:pt>
                <c:pt idx="5549">
                  <c:v>169.0</c:v>
                </c:pt>
                <c:pt idx="5550">
                  <c:v>169.0</c:v>
                </c:pt>
                <c:pt idx="5551">
                  <c:v>169.0</c:v>
                </c:pt>
                <c:pt idx="5552">
                  <c:v>169.0</c:v>
                </c:pt>
                <c:pt idx="5553">
                  <c:v>169.0</c:v>
                </c:pt>
                <c:pt idx="5554">
                  <c:v>169.0</c:v>
                </c:pt>
                <c:pt idx="5555">
                  <c:v>169.0</c:v>
                </c:pt>
                <c:pt idx="5556">
                  <c:v>169.0</c:v>
                </c:pt>
                <c:pt idx="5557">
                  <c:v>169.0</c:v>
                </c:pt>
                <c:pt idx="5558">
                  <c:v>169.0</c:v>
                </c:pt>
                <c:pt idx="5559">
                  <c:v>169.0</c:v>
                </c:pt>
                <c:pt idx="5560">
                  <c:v>169.0</c:v>
                </c:pt>
                <c:pt idx="5561">
                  <c:v>169.0</c:v>
                </c:pt>
                <c:pt idx="5562">
                  <c:v>169.0</c:v>
                </c:pt>
                <c:pt idx="5563">
                  <c:v>169.0</c:v>
                </c:pt>
                <c:pt idx="5564">
                  <c:v>169.0</c:v>
                </c:pt>
                <c:pt idx="5565">
                  <c:v>169.0</c:v>
                </c:pt>
                <c:pt idx="5566">
                  <c:v>169.0</c:v>
                </c:pt>
                <c:pt idx="5567">
                  <c:v>169.0</c:v>
                </c:pt>
                <c:pt idx="5568">
                  <c:v>169.0</c:v>
                </c:pt>
                <c:pt idx="5569">
                  <c:v>169.0</c:v>
                </c:pt>
                <c:pt idx="5570">
                  <c:v>169.0</c:v>
                </c:pt>
                <c:pt idx="5571">
                  <c:v>169.0</c:v>
                </c:pt>
                <c:pt idx="5572">
                  <c:v>169.0</c:v>
                </c:pt>
                <c:pt idx="5573">
                  <c:v>169.0</c:v>
                </c:pt>
                <c:pt idx="5574">
                  <c:v>169.0</c:v>
                </c:pt>
                <c:pt idx="5575">
                  <c:v>169.0</c:v>
                </c:pt>
                <c:pt idx="5576">
                  <c:v>169.0</c:v>
                </c:pt>
                <c:pt idx="5577">
                  <c:v>169.0</c:v>
                </c:pt>
                <c:pt idx="5578">
                  <c:v>169.0</c:v>
                </c:pt>
                <c:pt idx="5579">
                  <c:v>170.0</c:v>
                </c:pt>
                <c:pt idx="5580">
                  <c:v>170.0</c:v>
                </c:pt>
                <c:pt idx="5581">
                  <c:v>170.0</c:v>
                </c:pt>
                <c:pt idx="5582">
                  <c:v>170.0</c:v>
                </c:pt>
                <c:pt idx="5583">
                  <c:v>170.0</c:v>
                </c:pt>
                <c:pt idx="5584">
                  <c:v>170.0</c:v>
                </c:pt>
                <c:pt idx="5585">
                  <c:v>170.0</c:v>
                </c:pt>
                <c:pt idx="5586">
                  <c:v>170.0</c:v>
                </c:pt>
                <c:pt idx="5587">
                  <c:v>171.0</c:v>
                </c:pt>
                <c:pt idx="5588">
                  <c:v>171.0</c:v>
                </c:pt>
                <c:pt idx="5589">
                  <c:v>171.0</c:v>
                </c:pt>
                <c:pt idx="5590">
                  <c:v>171.0</c:v>
                </c:pt>
                <c:pt idx="5591">
                  <c:v>171.0</c:v>
                </c:pt>
                <c:pt idx="5592">
                  <c:v>171.0</c:v>
                </c:pt>
                <c:pt idx="5593">
                  <c:v>171.0</c:v>
                </c:pt>
                <c:pt idx="5594">
                  <c:v>171.0</c:v>
                </c:pt>
                <c:pt idx="5595">
                  <c:v>171.0</c:v>
                </c:pt>
                <c:pt idx="5596">
                  <c:v>171.0</c:v>
                </c:pt>
                <c:pt idx="5597">
                  <c:v>171.0</c:v>
                </c:pt>
                <c:pt idx="5598">
                  <c:v>171.0</c:v>
                </c:pt>
                <c:pt idx="5599">
                  <c:v>171.0</c:v>
                </c:pt>
                <c:pt idx="5600">
                  <c:v>171.0</c:v>
                </c:pt>
                <c:pt idx="5601">
                  <c:v>171.0</c:v>
                </c:pt>
                <c:pt idx="5602">
                  <c:v>171.0</c:v>
                </c:pt>
                <c:pt idx="5603">
                  <c:v>171.0</c:v>
                </c:pt>
                <c:pt idx="5604">
                  <c:v>171.0</c:v>
                </c:pt>
                <c:pt idx="5605">
                  <c:v>171.0</c:v>
                </c:pt>
                <c:pt idx="5606">
                  <c:v>171.0</c:v>
                </c:pt>
                <c:pt idx="5607">
                  <c:v>171.0</c:v>
                </c:pt>
                <c:pt idx="5608">
                  <c:v>171.0</c:v>
                </c:pt>
                <c:pt idx="5609">
                  <c:v>171.0</c:v>
                </c:pt>
                <c:pt idx="5610">
                  <c:v>171.0</c:v>
                </c:pt>
                <c:pt idx="5611">
                  <c:v>171.0</c:v>
                </c:pt>
                <c:pt idx="5612">
                  <c:v>171.0</c:v>
                </c:pt>
                <c:pt idx="5613">
                  <c:v>171.0</c:v>
                </c:pt>
                <c:pt idx="5614">
                  <c:v>171.0</c:v>
                </c:pt>
                <c:pt idx="5615">
                  <c:v>171.0</c:v>
                </c:pt>
                <c:pt idx="5616">
                  <c:v>171.0</c:v>
                </c:pt>
                <c:pt idx="5617">
                  <c:v>171.0</c:v>
                </c:pt>
                <c:pt idx="5618">
                  <c:v>171.0</c:v>
                </c:pt>
                <c:pt idx="5619">
                  <c:v>171.0</c:v>
                </c:pt>
                <c:pt idx="5620">
                  <c:v>171.0</c:v>
                </c:pt>
                <c:pt idx="5621">
                  <c:v>171.0</c:v>
                </c:pt>
                <c:pt idx="5622">
                  <c:v>171.0</c:v>
                </c:pt>
                <c:pt idx="5623">
                  <c:v>171.0</c:v>
                </c:pt>
                <c:pt idx="5624">
                  <c:v>171.0</c:v>
                </c:pt>
                <c:pt idx="5625">
                  <c:v>171.0</c:v>
                </c:pt>
                <c:pt idx="5626">
                  <c:v>171.0</c:v>
                </c:pt>
                <c:pt idx="5627">
                  <c:v>171.0</c:v>
                </c:pt>
                <c:pt idx="5628">
                  <c:v>171.0</c:v>
                </c:pt>
                <c:pt idx="5629">
                  <c:v>171.0</c:v>
                </c:pt>
                <c:pt idx="5630">
                  <c:v>171.0</c:v>
                </c:pt>
                <c:pt idx="5631">
                  <c:v>171.0</c:v>
                </c:pt>
                <c:pt idx="5632">
                  <c:v>171.0</c:v>
                </c:pt>
                <c:pt idx="5633">
                  <c:v>171.0</c:v>
                </c:pt>
                <c:pt idx="5634">
                  <c:v>171.0</c:v>
                </c:pt>
                <c:pt idx="5635">
                  <c:v>171.0</c:v>
                </c:pt>
                <c:pt idx="5636">
                  <c:v>171.0</c:v>
                </c:pt>
                <c:pt idx="5637">
                  <c:v>171.0</c:v>
                </c:pt>
                <c:pt idx="5638">
                  <c:v>171.0</c:v>
                </c:pt>
                <c:pt idx="5639">
                  <c:v>171.0</c:v>
                </c:pt>
                <c:pt idx="5640">
                  <c:v>171.0</c:v>
                </c:pt>
                <c:pt idx="5641">
                  <c:v>171.0</c:v>
                </c:pt>
                <c:pt idx="5642">
                  <c:v>171.0</c:v>
                </c:pt>
                <c:pt idx="5643">
                  <c:v>171.0</c:v>
                </c:pt>
                <c:pt idx="5644">
                  <c:v>171.0</c:v>
                </c:pt>
                <c:pt idx="5645">
                  <c:v>171.0</c:v>
                </c:pt>
                <c:pt idx="5646">
                  <c:v>171.0</c:v>
                </c:pt>
                <c:pt idx="5647">
                  <c:v>171.0</c:v>
                </c:pt>
                <c:pt idx="5648">
                  <c:v>171.0</c:v>
                </c:pt>
                <c:pt idx="5649">
                  <c:v>171.0</c:v>
                </c:pt>
                <c:pt idx="5650">
                  <c:v>171.0</c:v>
                </c:pt>
                <c:pt idx="5651">
                  <c:v>171.0</c:v>
                </c:pt>
                <c:pt idx="5652">
                  <c:v>171.0</c:v>
                </c:pt>
                <c:pt idx="5653">
                  <c:v>171.0</c:v>
                </c:pt>
                <c:pt idx="5654">
                  <c:v>171.0</c:v>
                </c:pt>
                <c:pt idx="5655">
                  <c:v>171.0</c:v>
                </c:pt>
                <c:pt idx="5656">
                  <c:v>171.0</c:v>
                </c:pt>
                <c:pt idx="5657">
                  <c:v>172.0</c:v>
                </c:pt>
                <c:pt idx="5658">
                  <c:v>173.0</c:v>
                </c:pt>
                <c:pt idx="5659">
                  <c:v>174.0</c:v>
                </c:pt>
                <c:pt idx="5660">
                  <c:v>174.0</c:v>
                </c:pt>
                <c:pt idx="5661">
                  <c:v>174.0</c:v>
                </c:pt>
                <c:pt idx="5662">
                  <c:v>175.0</c:v>
                </c:pt>
                <c:pt idx="5663">
                  <c:v>175.0</c:v>
                </c:pt>
                <c:pt idx="5664">
                  <c:v>175.0</c:v>
                </c:pt>
                <c:pt idx="5665">
                  <c:v>175.0</c:v>
                </c:pt>
                <c:pt idx="5666">
                  <c:v>175.0</c:v>
                </c:pt>
                <c:pt idx="5667">
                  <c:v>175.0</c:v>
                </c:pt>
                <c:pt idx="5668">
                  <c:v>176.0</c:v>
                </c:pt>
                <c:pt idx="5669">
                  <c:v>176.0</c:v>
                </c:pt>
                <c:pt idx="5670">
                  <c:v>176.0</c:v>
                </c:pt>
                <c:pt idx="5671">
                  <c:v>176.0</c:v>
                </c:pt>
                <c:pt idx="5672">
                  <c:v>176.0</c:v>
                </c:pt>
                <c:pt idx="5673">
                  <c:v>176.0</c:v>
                </c:pt>
                <c:pt idx="5674">
                  <c:v>176.0</c:v>
                </c:pt>
                <c:pt idx="5675">
                  <c:v>176.0</c:v>
                </c:pt>
                <c:pt idx="5676">
                  <c:v>176.0</c:v>
                </c:pt>
                <c:pt idx="5677">
                  <c:v>176.0</c:v>
                </c:pt>
                <c:pt idx="5678">
                  <c:v>176.0</c:v>
                </c:pt>
                <c:pt idx="5679">
                  <c:v>176.0</c:v>
                </c:pt>
                <c:pt idx="5680">
                  <c:v>176.0</c:v>
                </c:pt>
                <c:pt idx="5681">
                  <c:v>176.0</c:v>
                </c:pt>
                <c:pt idx="5682">
                  <c:v>176.0</c:v>
                </c:pt>
                <c:pt idx="5683">
                  <c:v>176.0</c:v>
                </c:pt>
                <c:pt idx="5684">
                  <c:v>176.0</c:v>
                </c:pt>
                <c:pt idx="5685">
                  <c:v>176.0</c:v>
                </c:pt>
                <c:pt idx="5686">
                  <c:v>176.0</c:v>
                </c:pt>
                <c:pt idx="5687">
                  <c:v>176.0</c:v>
                </c:pt>
                <c:pt idx="5688">
                  <c:v>176.0</c:v>
                </c:pt>
                <c:pt idx="5689">
                  <c:v>176.0</c:v>
                </c:pt>
                <c:pt idx="5690">
                  <c:v>176.0</c:v>
                </c:pt>
                <c:pt idx="5691">
                  <c:v>176.0</c:v>
                </c:pt>
                <c:pt idx="5692">
                  <c:v>176.0</c:v>
                </c:pt>
                <c:pt idx="5693">
                  <c:v>176.0</c:v>
                </c:pt>
                <c:pt idx="5694">
                  <c:v>176.0</c:v>
                </c:pt>
                <c:pt idx="5695">
                  <c:v>176.0</c:v>
                </c:pt>
                <c:pt idx="5696">
                  <c:v>176.0</c:v>
                </c:pt>
                <c:pt idx="5697">
                  <c:v>176.0</c:v>
                </c:pt>
                <c:pt idx="5698">
                  <c:v>176.0</c:v>
                </c:pt>
                <c:pt idx="5699">
                  <c:v>176.0</c:v>
                </c:pt>
                <c:pt idx="5700">
                  <c:v>176.0</c:v>
                </c:pt>
                <c:pt idx="5701">
                  <c:v>176.0</c:v>
                </c:pt>
                <c:pt idx="5702">
                  <c:v>176.0</c:v>
                </c:pt>
                <c:pt idx="5703">
                  <c:v>176.0</c:v>
                </c:pt>
                <c:pt idx="5704">
                  <c:v>176.0</c:v>
                </c:pt>
                <c:pt idx="5705">
                  <c:v>176.0</c:v>
                </c:pt>
                <c:pt idx="5706">
                  <c:v>176.0</c:v>
                </c:pt>
                <c:pt idx="5707">
                  <c:v>176.0</c:v>
                </c:pt>
                <c:pt idx="5708">
                  <c:v>176.0</c:v>
                </c:pt>
                <c:pt idx="5709">
                  <c:v>176.0</c:v>
                </c:pt>
                <c:pt idx="5710">
                  <c:v>176.0</c:v>
                </c:pt>
                <c:pt idx="5711">
                  <c:v>176.0</c:v>
                </c:pt>
                <c:pt idx="5712">
                  <c:v>176.0</c:v>
                </c:pt>
                <c:pt idx="5713">
                  <c:v>176.0</c:v>
                </c:pt>
                <c:pt idx="5714">
                  <c:v>176.0</c:v>
                </c:pt>
                <c:pt idx="5715">
                  <c:v>176.0</c:v>
                </c:pt>
                <c:pt idx="5716">
                  <c:v>176.0</c:v>
                </c:pt>
                <c:pt idx="5717">
                  <c:v>176.0</c:v>
                </c:pt>
                <c:pt idx="5718">
                  <c:v>176.0</c:v>
                </c:pt>
                <c:pt idx="5719">
                  <c:v>176.0</c:v>
                </c:pt>
                <c:pt idx="5720">
                  <c:v>176.0</c:v>
                </c:pt>
                <c:pt idx="5721">
                  <c:v>176.0</c:v>
                </c:pt>
                <c:pt idx="5722">
                  <c:v>176.0</c:v>
                </c:pt>
                <c:pt idx="5723">
                  <c:v>176.0</c:v>
                </c:pt>
                <c:pt idx="5724">
                  <c:v>176.0</c:v>
                </c:pt>
                <c:pt idx="5725">
                  <c:v>176.0</c:v>
                </c:pt>
                <c:pt idx="5726">
                  <c:v>176.0</c:v>
                </c:pt>
                <c:pt idx="5727">
                  <c:v>176.0</c:v>
                </c:pt>
                <c:pt idx="5728">
                  <c:v>176.0</c:v>
                </c:pt>
                <c:pt idx="5729">
                  <c:v>176.0</c:v>
                </c:pt>
                <c:pt idx="5730">
                  <c:v>176.0</c:v>
                </c:pt>
                <c:pt idx="5731">
                  <c:v>176.0</c:v>
                </c:pt>
                <c:pt idx="5732">
                  <c:v>176.0</c:v>
                </c:pt>
                <c:pt idx="5733">
                  <c:v>176.0</c:v>
                </c:pt>
                <c:pt idx="5734">
                  <c:v>176.0</c:v>
                </c:pt>
                <c:pt idx="5735">
                  <c:v>176.0</c:v>
                </c:pt>
                <c:pt idx="5736">
                  <c:v>176.0</c:v>
                </c:pt>
                <c:pt idx="5737">
                  <c:v>176.0</c:v>
                </c:pt>
                <c:pt idx="5738">
                  <c:v>176.0</c:v>
                </c:pt>
                <c:pt idx="5739">
                  <c:v>176.0</c:v>
                </c:pt>
                <c:pt idx="5740">
                  <c:v>176.0</c:v>
                </c:pt>
                <c:pt idx="5741">
                  <c:v>176.0</c:v>
                </c:pt>
                <c:pt idx="5742">
                  <c:v>177.0</c:v>
                </c:pt>
                <c:pt idx="5743">
                  <c:v>177.0</c:v>
                </c:pt>
                <c:pt idx="5744">
                  <c:v>177.0</c:v>
                </c:pt>
                <c:pt idx="5745">
                  <c:v>177.0</c:v>
                </c:pt>
                <c:pt idx="5746">
                  <c:v>177.0</c:v>
                </c:pt>
                <c:pt idx="5747">
                  <c:v>177.0</c:v>
                </c:pt>
                <c:pt idx="5748">
                  <c:v>177.0</c:v>
                </c:pt>
                <c:pt idx="5749">
                  <c:v>177.0</c:v>
                </c:pt>
                <c:pt idx="5750">
                  <c:v>177.0</c:v>
                </c:pt>
                <c:pt idx="5751">
                  <c:v>177.0</c:v>
                </c:pt>
                <c:pt idx="5752">
                  <c:v>177.0</c:v>
                </c:pt>
                <c:pt idx="5753">
                  <c:v>177.0</c:v>
                </c:pt>
                <c:pt idx="5754">
                  <c:v>177.0</c:v>
                </c:pt>
                <c:pt idx="5755">
                  <c:v>177.0</c:v>
                </c:pt>
                <c:pt idx="5756">
                  <c:v>177.0</c:v>
                </c:pt>
                <c:pt idx="5757">
                  <c:v>177.0</c:v>
                </c:pt>
                <c:pt idx="5758">
                  <c:v>177.0</c:v>
                </c:pt>
                <c:pt idx="5759">
                  <c:v>177.0</c:v>
                </c:pt>
                <c:pt idx="5760">
                  <c:v>177.0</c:v>
                </c:pt>
                <c:pt idx="5761">
                  <c:v>177.0</c:v>
                </c:pt>
                <c:pt idx="5762">
                  <c:v>177.0</c:v>
                </c:pt>
                <c:pt idx="5763">
                  <c:v>177.0</c:v>
                </c:pt>
                <c:pt idx="5764">
                  <c:v>177.0</c:v>
                </c:pt>
                <c:pt idx="5765">
                  <c:v>177.0</c:v>
                </c:pt>
                <c:pt idx="5766">
                  <c:v>177.0</c:v>
                </c:pt>
                <c:pt idx="5767">
                  <c:v>177.0</c:v>
                </c:pt>
                <c:pt idx="5768">
                  <c:v>177.0</c:v>
                </c:pt>
                <c:pt idx="5769">
                  <c:v>177.0</c:v>
                </c:pt>
                <c:pt idx="5770">
                  <c:v>177.0</c:v>
                </c:pt>
                <c:pt idx="5771">
                  <c:v>177.0</c:v>
                </c:pt>
                <c:pt idx="5772">
                  <c:v>177.0</c:v>
                </c:pt>
                <c:pt idx="5773">
                  <c:v>177.0</c:v>
                </c:pt>
                <c:pt idx="5774">
                  <c:v>177.0</c:v>
                </c:pt>
                <c:pt idx="5775">
                  <c:v>177.0</c:v>
                </c:pt>
                <c:pt idx="5776">
                  <c:v>177.0</c:v>
                </c:pt>
                <c:pt idx="5777">
                  <c:v>177.0</c:v>
                </c:pt>
                <c:pt idx="5778">
                  <c:v>177.0</c:v>
                </c:pt>
                <c:pt idx="5779">
                  <c:v>177.0</c:v>
                </c:pt>
                <c:pt idx="5780">
                  <c:v>177.0</c:v>
                </c:pt>
                <c:pt idx="5781">
                  <c:v>177.0</c:v>
                </c:pt>
                <c:pt idx="5782">
                  <c:v>177.0</c:v>
                </c:pt>
                <c:pt idx="5783">
                  <c:v>177.0</c:v>
                </c:pt>
                <c:pt idx="5784">
                  <c:v>177.0</c:v>
                </c:pt>
                <c:pt idx="5785">
                  <c:v>177.0</c:v>
                </c:pt>
                <c:pt idx="5786">
                  <c:v>177.0</c:v>
                </c:pt>
                <c:pt idx="5787">
                  <c:v>177.0</c:v>
                </c:pt>
                <c:pt idx="5788">
                  <c:v>177.0</c:v>
                </c:pt>
                <c:pt idx="5789">
                  <c:v>177.0</c:v>
                </c:pt>
                <c:pt idx="5790">
                  <c:v>177.0</c:v>
                </c:pt>
                <c:pt idx="5791">
                  <c:v>177.0</c:v>
                </c:pt>
                <c:pt idx="5792">
                  <c:v>177.0</c:v>
                </c:pt>
                <c:pt idx="5793">
                  <c:v>177.0</c:v>
                </c:pt>
                <c:pt idx="5794">
                  <c:v>177.0</c:v>
                </c:pt>
                <c:pt idx="5795">
                  <c:v>177.0</c:v>
                </c:pt>
                <c:pt idx="5796">
                  <c:v>177.0</c:v>
                </c:pt>
                <c:pt idx="5797">
                  <c:v>177.0</c:v>
                </c:pt>
                <c:pt idx="5798">
                  <c:v>177.0</c:v>
                </c:pt>
                <c:pt idx="5799">
                  <c:v>177.0</c:v>
                </c:pt>
                <c:pt idx="5800">
                  <c:v>177.0</c:v>
                </c:pt>
                <c:pt idx="5801">
                  <c:v>177.0</c:v>
                </c:pt>
                <c:pt idx="5802">
                  <c:v>177.0</c:v>
                </c:pt>
                <c:pt idx="5803">
                  <c:v>177.0</c:v>
                </c:pt>
                <c:pt idx="5804">
                  <c:v>177.0</c:v>
                </c:pt>
                <c:pt idx="5805">
                  <c:v>177.0</c:v>
                </c:pt>
                <c:pt idx="5806">
                  <c:v>177.0</c:v>
                </c:pt>
                <c:pt idx="5807">
                  <c:v>177.0</c:v>
                </c:pt>
                <c:pt idx="5808">
                  <c:v>178.0</c:v>
                </c:pt>
                <c:pt idx="5809">
                  <c:v>178.0</c:v>
                </c:pt>
                <c:pt idx="5810">
                  <c:v>178.0</c:v>
                </c:pt>
                <c:pt idx="5811">
                  <c:v>178.0</c:v>
                </c:pt>
                <c:pt idx="5812">
                  <c:v>178.0</c:v>
                </c:pt>
                <c:pt idx="5813">
                  <c:v>178.0</c:v>
                </c:pt>
                <c:pt idx="5814">
                  <c:v>178.0</c:v>
                </c:pt>
                <c:pt idx="5815">
                  <c:v>178.0</c:v>
                </c:pt>
                <c:pt idx="5816">
                  <c:v>178.0</c:v>
                </c:pt>
                <c:pt idx="5817">
                  <c:v>178.0</c:v>
                </c:pt>
                <c:pt idx="5818">
                  <c:v>178.0</c:v>
                </c:pt>
                <c:pt idx="5819">
                  <c:v>178.0</c:v>
                </c:pt>
                <c:pt idx="5820">
                  <c:v>178.0</c:v>
                </c:pt>
                <c:pt idx="5821">
                  <c:v>178.0</c:v>
                </c:pt>
                <c:pt idx="5822">
                  <c:v>178.0</c:v>
                </c:pt>
                <c:pt idx="5823">
                  <c:v>178.0</c:v>
                </c:pt>
                <c:pt idx="5824">
                  <c:v>178.0</c:v>
                </c:pt>
                <c:pt idx="5825">
                  <c:v>178.0</c:v>
                </c:pt>
                <c:pt idx="5826">
                  <c:v>178.0</c:v>
                </c:pt>
                <c:pt idx="5827">
                  <c:v>178.0</c:v>
                </c:pt>
                <c:pt idx="5828">
                  <c:v>178.0</c:v>
                </c:pt>
                <c:pt idx="5829">
                  <c:v>178.0</c:v>
                </c:pt>
                <c:pt idx="5830">
                  <c:v>178.0</c:v>
                </c:pt>
                <c:pt idx="5831">
                  <c:v>178.0</c:v>
                </c:pt>
                <c:pt idx="5832">
                  <c:v>178.0</c:v>
                </c:pt>
                <c:pt idx="5833">
                  <c:v>178.0</c:v>
                </c:pt>
                <c:pt idx="5834">
                  <c:v>178.0</c:v>
                </c:pt>
                <c:pt idx="5835">
                  <c:v>178.0</c:v>
                </c:pt>
                <c:pt idx="5836">
                  <c:v>178.0</c:v>
                </c:pt>
                <c:pt idx="5837">
                  <c:v>178.0</c:v>
                </c:pt>
                <c:pt idx="5838">
                  <c:v>178.0</c:v>
                </c:pt>
                <c:pt idx="5839">
                  <c:v>178.0</c:v>
                </c:pt>
                <c:pt idx="5840">
                  <c:v>178.0</c:v>
                </c:pt>
                <c:pt idx="5841">
                  <c:v>178.0</c:v>
                </c:pt>
                <c:pt idx="5842">
                  <c:v>178.0</c:v>
                </c:pt>
                <c:pt idx="5843">
                  <c:v>178.0</c:v>
                </c:pt>
                <c:pt idx="5844">
                  <c:v>178.0</c:v>
                </c:pt>
                <c:pt idx="5845">
                  <c:v>178.0</c:v>
                </c:pt>
                <c:pt idx="5846">
                  <c:v>178.0</c:v>
                </c:pt>
                <c:pt idx="5847">
                  <c:v>178.0</c:v>
                </c:pt>
                <c:pt idx="5848">
                  <c:v>178.0</c:v>
                </c:pt>
                <c:pt idx="5849">
                  <c:v>178.0</c:v>
                </c:pt>
                <c:pt idx="5850">
                  <c:v>178.0</c:v>
                </c:pt>
                <c:pt idx="5851">
                  <c:v>178.0</c:v>
                </c:pt>
                <c:pt idx="5852">
                  <c:v>178.0</c:v>
                </c:pt>
                <c:pt idx="5853">
                  <c:v>178.0</c:v>
                </c:pt>
                <c:pt idx="5854">
                  <c:v>178.0</c:v>
                </c:pt>
                <c:pt idx="5855">
                  <c:v>178.0</c:v>
                </c:pt>
                <c:pt idx="5856">
                  <c:v>178.0</c:v>
                </c:pt>
                <c:pt idx="5857">
                  <c:v>178.0</c:v>
                </c:pt>
                <c:pt idx="5858">
                  <c:v>178.0</c:v>
                </c:pt>
                <c:pt idx="5859">
                  <c:v>178.0</c:v>
                </c:pt>
                <c:pt idx="5860">
                  <c:v>178.0</c:v>
                </c:pt>
                <c:pt idx="5861">
                  <c:v>178.0</c:v>
                </c:pt>
                <c:pt idx="5862">
                  <c:v>178.0</c:v>
                </c:pt>
                <c:pt idx="5863">
                  <c:v>178.0</c:v>
                </c:pt>
                <c:pt idx="5864">
                  <c:v>178.0</c:v>
                </c:pt>
                <c:pt idx="5865">
                  <c:v>178.0</c:v>
                </c:pt>
                <c:pt idx="5866">
                  <c:v>178.0</c:v>
                </c:pt>
                <c:pt idx="5867">
                  <c:v>178.0</c:v>
                </c:pt>
                <c:pt idx="5868">
                  <c:v>178.0</c:v>
                </c:pt>
                <c:pt idx="5869">
                  <c:v>178.0</c:v>
                </c:pt>
                <c:pt idx="5870">
                  <c:v>178.0</c:v>
                </c:pt>
                <c:pt idx="5871">
                  <c:v>178.0</c:v>
                </c:pt>
                <c:pt idx="5872">
                  <c:v>178.0</c:v>
                </c:pt>
                <c:pt idx="5873">
                  <c:v>178.0</c:v>
                </c:pt>
                <c:pt idx="5874">
                  <c:v>178.0</c:v>
                </c:pt>
                <c:pt idx="5875">
                  <c:v>179.0</c:v>
                </c:pt>
                <c:pt idx="5876">
                  <c:v>179.0</c:v>
                </c:pt>
                <c:pt idx="5877">
                  <c:v>179.0</c:v>
                </c:pt>
                <c:pt idx="5878">
                  <c:v>179.0</c:v>
                </c:pt>
                <c:pt idx="5879">
                  <c:v>179.0</c:v>
                </c:pt>
                <c:pt idx="5880">
                  <c:v>179.0</c:v>
                </c:pt>
                <c:pt idx="5881">
                  <c:v>179.0</c:v>
                </c:pt>
                <c:pt idx="5882">
                  <c:v>179.0</c:v>
                </c:pt>
                <c:pt idx="5883">
                  <c:v>179.0</c:v>
                </c:pt>
                <c:pt idx="5884">
                  <c:v>179.0</c:v>
                </c:pt>
                <c:pt idx="5885">
                  <c:v>179.0</c:v>
                </c:pt>
                <c:pt idx="5886">
                  <c:v>179.0</c:v>
                </c:pt>
                <c:pt idx="5887">
                  <c:v>179.0</c:v>
                </c:pt>
                <c:pt idx="5888">
                  <c:v>179.0</c:v>
                </c:pt>
                <c:pt idx="5889">
                  <c:v>179.0</c:v>
                </c:pt>
                <c:pt idx="5890">
                  <c:v>179.0</c:v>
                </c:pt>
                <c:pt idx="5891">
                  <c:v>179.0</c:v>
                </c:pt>
                <c:pt idx="5892">
                  <c:v>179.0</c:v>
                </c:pt>
                <c:pt idx="5893">
                  <c:v>179.0</c:v>
                </c:pt>
                <c:pt idx="5894">
                  <c:v>179.0</c:v>
                </c:pt>
                <c:pt idx="5895">
                  <c:v>179.0</c:v>
                </c:pt>
                <c:pt idx="5896">
                  <c:v>179.0</c:v>
                </c:pt>
                <c:pt idx="5897">
                  <c:v>179.0</c:v>
                </c:pt>
                <c:pt idx="5898">
                  <c:v>179.0</c:v>
                </c:pt>
                <c:pt idx="5899">
                  <c:v>179.0</c:v>
                </c:pt>
                <c:pt idx="5900">
                  <c:v>179.0</c:v>
                </c:pt>
                <c:pt idx="5901">
                  <c:v>179.0</c:v>
                </c:pt>
                <c:pt idx="5902">
                  <c:v>179.0</c:v>
                </c:pt>
                <c:pt idx="5903">
                  <c:v>179.0</c:v>
                </c:pt>
                <c:pt idx="5904">
                  <c:v>179.0</c:v>
                </c:pt>
                <c:pt idx="5905">
                  <c:v>179.0</c:v>
                </c:pt>
                <c:pt idx="5906">
                  <c:v>179.0</c:v>
                </c:pt>
                <c:pt idx="5907">
                  <c:v>179.0</c:v>
                </c:pt>
                <c:pt idx="5908">
                  <c:v>179.0</c:v>
                </c:pt>
                <c:pt idx="5909">
                  <c:v>179.0</c:v>
                </c:pt>
                <c:pt idx="5910">
                  <c:v>179.0</c:v>
                </c:pt>
                <c:pt idx="5911">
                  <c:v>179.0</c:v>
                </c:pt>
                <c:pt idx="5912">
                  <c:v>179.0</c:v>
                </c:pt>
                <c:pt idx="5913">
                  <c:v>179.0</c:v>
                </c:pt>
                <c:pt idx="5914">
                  <c:v>179.0</c:v>
                </c:pt>
                <c:pt idx="5915">
                  <c:v>179.0</c:v>
                </c:pt>
                <c:pt idx="5916">
                  <c:v>179.0</c:v>
                </c:pt>
                <c:pt idx="5917">
                  <c:v>179.0</c:v>
                </c:pt>
                <c:pt idx="5918">
                  <c:v>179.0</c:v>
                </c:pt>
                <c:pt idx="5919">
                  <c:v>180.0</c:v>
                </c:pt>
                <c:pt idx="5920">
                  <c:v>180.0</c:v>
                </c:pt>
                <c:pt idx="5921">
                  <c:v>180.0</c:v>
                </c:pt>
                <c:pt idx="5922">
                  <c:v>180.0</c:v>
                </c:pt>
                <c:pt idx="5923">
                  <c:v>180.0</c:v>
                </c:pt>
                <c:pt idx="5924">
                  <c:v>180.0</c:v>
                </c:pt>
                <c:pt idx="5925">
                  <c:v>180.0</c:v>
                </c:pt>
                <c:pt idx="5926">
                  <c:v>180.0</c:v>
                </c:pt>
                <c:pt idx="5927">
                  <c:v>180.0</c:v>
                </c:pt>
                <c:pt idx="5928">
                  <c:v>180.0</c:v>
                </c:pt>
                <c:pt idx="5929">
                  <c:v>180.0</c:v>
                </c:pt>
                <c:pt idx="5930">
                  <c:v>180.0</c:v>
                </c:pt>
                <c:pt idx="5931">
                  <c:v>180.0</c:v>
                </c:pt>
                <c:pt idx="5932">
                  <c:v>181.0</c:v>
                </c:pt>
                <c:pt idx="5933">
                  <c:v>181.0</c:v>
                </c:pt>
                <c:pt idx="5934">
                  <c:v>181.0</c:v>
                </c:pt>
                <c:pt idx="5935">
                  <c:v>181.0</c:v>
                </c:pt>
                <c:pt idx="5936">
                  <c:v>181.0</c:v>
                </c:pt>
                <c:pt idx="5937">
                  <c:v>181.0</c:v>
                </c:pt>
                <c:pt idx="5938">
                  <c:v>181.0</c:v>
                </c:pt>
                <c:pt idx="5939">
                  <c:v>181.0</c:v>
                </c:pt>
                <c:pt idx="5940">
                  <c:v>181.0</c:v>
                </c:pt>
                <c:pt idx="5941">
                  <c:v>181.0</c:v>
                </c:pt>
                <c:pt idx="5942">
                  <c:v>181.0</c:v>
                </c:pt>
                <c:pt idx="5943">
                  <c:v>182.0</c:v>
                </c:pt>
                <c:pt idx="5944">
                  <c:v>182.0</c:v>
                </c:pt>
                <c:pt idx="5945">
                  <c:v>182.0</c:v>
                </c:pt>
                <c:pt idx="5946">
                  <c:v>182.0</c:v>
                </c:pt>
                <c:pt idx="5947">
                  <c:v>182.0</c:v>
                </c:pt>
                <c:pt idx="5948">
                  <c:v>182.0</c:v>
                </c:pt>
                <c:pt idx="5949">
                  <c:v>182.0</c:v>
                </c:pt>
                <c:pt idx="5950">
                  <c:v>182.0</c:v>
                </c:pt>
                <c:pt idx="5951">
                  <c:v>182.0</c:v>
                </c:pt>
                <c:pt idx="5952">
                  <c:v>182.0</c:v>
                </c:pt>
                <c:pt idx="5953">
                  <c:v>182.0</c:v>
                </c:pt>
                <c:pt idx="5954">
                  <c:v>182.0</c:v>
                </c:pt>
                <c:pt idx="5955">
                  <c:v>182.0</c:v>
                </c:pt>
                <c:pt idx="5956">
                  <c:v>182.0</c:v>
                </c:pt>
                <c:pt idx="5957">
                  <c:v>182.0</c:v>
                </c:pt>
                <c:pt idx="5958">
                  <c:v>182.0</c:v>
                </c:pt>
                <c:pt idx="5959">
                  <c:v>182.0</c:v>
                </c:pt>
                <c:pt idx="5960">
                  <c:v>182.0</c:v>
                </c:pt>
                <c:pt idx="5961">
                  <c:v>182.0</c:v>
                </c:pt>
                <c:pt idx="5962">
                  <c:v>182.0</c:v>
                </c:pt>
                <c:pt idx="5963">
                  <c:v>182.0</c:v>
                </c:pt>
                <c:pt idx="5964">
                  <c:v>183.0</c:v>
                </c:pt>
                <c:pt idx="5965">
                  <c:v>183.0</c:v>
                </c:pt>
                <c:pt idx="5966">
                  <c:v>183.0</c:v>
                </c:pt>
                <c:pt idx="5967">
                  <c:v>183.0</c:v>
                </c:pt>
                <c:pt idx="5968">
                  <c:v>183.0</c:v>
                </c:pt>
                <c:pt idx="5969">
                  <c:v>183.0</c:v>
                </c:pt>
                <c:pt idx="5970">
                  <c:v>183.0</c:v>
                </c:pt>
                <c:pt idx="5971">
                  <c:v>184.0</c:v>
                </c:pt>
                <c:pt idx="5972">
                  <c:v>184.0</c:v>
                </c:pt>
                <c:pt idx="5973">
                  <c:v>184.0</c:v>
                </c:pt>
                <c:pt idx="5974">
                  <c:v>184.0</c:v>
                </c:pt>
                <c:pt idx="5975">
                  <c:v>184.0</c:v>
                </c:pt>
                <c:pt idx="5976">
                  <c:v>184.0</c:v>
                </c:pt>
                <c:pt idx="5977">
                  <c:v>184.0</c:v>
                </c:pt>
                <c:pt idx="5978">
                  <c:v>184.0</c:v>
                </c:pt>
                <c:pt idx="5979">
                  <c:v>184.0</c:v>
                </c:pt>
                <c:pt idx="5980">
                  <c:v>184.0</c:v>
                </c:pt>
                <c:pt idx="5981">
                  <c:v>184.0</c:v>
                </c:pt>
                <c:pt idx="5982">
                  <c:v>184.0</c:v>
                </c:pt>
                <c:pt idx="5983">
                  <c:v>184.0</c:v>
                </c:pt>
                <c:pt idx="5984">
                  <c:v>184.0</c:v>
                </c:pt>
                <c:pt idx="5985">
                  <c:v>184.0</c:v>
                </c:pt>
                <c:pt idx="5986">
                  <c:v>184.0</c:v>
                </c:pt>
                <c:pt idx="5987">
                  <c:v>184.0</c:v>
                </c:pt>
                <c:pt idx="5988">
                  <c:v>184.0</c:v>
                </c:pt>
                <c:pt idx="5989">
                  <c:v>185.0</c:v>
                </c:pt>
                <c:pt idx="5990">
                  <c:v>185.0</c:v>
                </c:pt>
                <c:pt idx="5991">
                  <c:v>185.0</c:v>
                </c:pt>
                <c:pt idx="5992">
                  <c:v>185.0</c:v>
                </c:pt>
                <c:pt idx="5993">
                  <c:v>185.0</c:v>
                </c:pt>
                <c:pt idx="5994">
                  <c:v>185.0</c:v>
                </c:pt>
                <c:pt idx="5995">
                  <c:v>185.0</c:v>
                </c:pt>
                <c:pt idx="5996">
                  <c:v>185.0</c:v>
                </c:pt>
                <c:pt idx="5997">
                  <c:v>186.0</c:v>
                </c:pt>
                <c:pt idx="5998">
                  <c:v>186.0</c:v>
                </c:pt>
                <c:pt idx="5999">
                  <c:v>186.0</c:v>
                </c:pt>
                <c:pt idx="6000">
                  <c:v>186.0</c:v>
                </c:pt>
                <c:pt idx="6001">
                  <c:v>187.0</c:v>
                </c:pt>
                <c:pt idx="6002">
                  <c:v>187.0</c:v>
                </c:pt>
                <c:pt idx="6003">
                  <c:v>187.0</c:v>
                </c:pt>
                <c:pt idx="6004">
                  <c:v>187.0</c:v>
                </c:pt>
                <c:pt idx="6005">
                  <c:v>187.0</c:v>
                </c:pt>
                <c:pt idx="6006">
                  <c:v>187.0</c:v>
                </c:pt>
                <c:pt idx="6007">
                  <c:v>187.0</c:v>
                </c:pt>
                <c:pt idx="6008">
                  <c:v>187.0</c:v>
                </c:pt>
                <c:pt idx="6009">
                  <c:v>187.0</c:v>
                </c:pt>
                <c:pt idx="6010">
                  <c:v>187.0</c:v>
                </c:pt>
                <c:pt idx="6011">
                  <c:v>187.0</c:v>
                </c:pt>
                <c:pt idx="6012">
                  <c:v>187.0</c:v>
                </c:pt>
                <c:pt idx="6013">
                  <c:v>187.0</c:v>
                </c:pt>
                <c:pt idx="6014">
                  <c:v>187.0</c:v>
                </c:pt>
                <c:pt idx="6015">
                  <c:v>187.0</c:v>
                </c:pt>
                <c:pt idx="6016">
                  <c:v>187.0</c:v>
                </c:pt>
                <c:pt idx="6017">
                  <c:v>187.0</c:v>
                </c:pt>
                <c:pt idx="6018">
                  <c:v>187.0</c:v>
                </c:pt>
                <c:pt idx="6019">
                  <c:v>187.0</c:v>
                </c:pt>
                <c:pt idx="6020">
                  <c:v>187.0</c:v>
                </c:pt>
                <c:pt idx="6021">
                  <c:v>187.0</c:v>
                </c:pt>
                <c:pt idx="6022">
                  <c:v>188.0</c:v>
                </c:pt>
                <c:pt idx="6023">
                  <c:v>189.0</c:v>
                </c:pt>
                <c:pt idx="6024">
                  <c:v>189.0</c:v>
                </c:pt>
                <c:pt idx="6025">
                  <c:v>190.0</c:v>
                </c:pt>
                <c:pt idx="6026">
                  <c:v>190.0</c:v>
                </c:pt>
                <c:pt idx="6027">
                  <c:v>190.0</c:v>
                </c:pt>
                <c:pt idx="6028">
                  <c:v>190.0</c:v>
                </c:pt>
                <c:pt idx="6029">
                  <c:v>190.0</c:v>
                </c:pt>
                <c:pt idx="6030">
                  <c:v>190.0</c:v>
                </c:pt>
                <c:pt idx="6031">
                  <c:v>190.0</c:v>
                </c:pt>
                <c:pt idx="6032">
                  <c:v>190.0</c:v>
                </c:pt>
                <c:pt idx="6033">
                  <c:v>190.0</c:v>
                </c:pt>
                <c:pt idx="6034">
                  <c:v>191.0</c:v>
                </c:pt>
                <c:pt idx="6035">
                  <c:v>191.0</c:v>
                </c:pt>
                <c:pt idx="6036">
                  <c:v>191.0</c:v>
                </c:pt>
                <c:pt idx="6037">
                  <c:v>191.0</c:v>
                </c:pt>
                <c:pt idx="6038">
                  <c:v>191.0</c:v>
                </c:pt>
                <c:pt idx="6039">
                  <c:v>191.0</c:v>
                </c:pt>
                <c:pt idx="6040">
                  <c:v>191.0</c:v>
                </c:pt>
                <c:pt idx="6041">
                  <c:v>191.0</c:v>
                </c:pt>
                <c:pt idx="6042">
                  <c:v>191.0</c:v>
                </c:pt>
                <c:pt idx="6043">
                  <c:v>191.0</c:v>
                </c:pt>
                <c:pt idx="6044">
                  <c:v>191.0</c:v>
                </c:pt>
                <c:pt idx="6045">
                  <c:v>191.0</c:v>
                </c:pt>
                <c:pt idx="6046">
                  <c:v>191.0</c:v>
                </c:pt>
                <c:pt idx="6047">
                  <c:v>191.0</c:v>
                </c:pt>
                <c:pt idx="6048">
                  <c:v>191.0</c:v>
                </c:pt>
                <c:pt idx="6049">
                  <c:v>191.0</c:v>
                </c:pt>
                <c:pt idx="6050">
                  <c:v>191.0</c:v>
                </c:pt>
                <c:pt idx="6051">
                  <c:v>191.0</c:v>
                </c:pt>
                <c:pt idx="6052">
                  <c:v>191.0</c:v>
                </c:pt>
                <c:pt idx="6053">
                  <c:v>191.0</c:v>
                </c:pt>
                <c:pt idx="6054">
                  <c:v>191.0</c:v>
                </c:pt>
                <c:pt idx="6055">
                  <c:v>191.0</c:v>
                </c:pt>
                <c:pt idx="6056">
                  <c:v>191.0</c:v>
                </c:pt>
                <c:pt idx="6057">
                  <c:v>191.0</c:v>
                </c:pt>
                <c:pt idx="6058">
                  <c:v>191.0</c:v>
                </c:pt>
                <c:pt idx="6059">
                  <c:v>191.0</c:v>
                </c:pt>
                <c:pt idx="6060">
                  <c:v>191.0</c:v>
                </c:pt>
                <c:pt idx="6061">
                  <c:v>191.0</c:v>
                </c:pt>
                <c:pt idx="6062">
                  <c:v>191.0</c:v>
                </c:pt>
                <c:pt idx="6063">
                  <c:v>191.0</c:v>
                </c:pt>
                <c:pt idx="6064">
                  <c:v>191.0</c:v>
                </c:pt>
                <c:pt idx="6065">
                  <c:v>191.0</c:v>
                </c:pt>
                <c:pt idx="6066">
                  <c:v>191.0</c:v>
                </c:pt>
                <c:pt idx="6067">
                  <c:v>191.0</c:v>
                </c:pt>
                <c:pt idx="6068">
                  <c:v>191.0</c:v>
                </c:pt>
                <c:pt idx="6069">
                  <c:v>191.0</c:v>
                </c:pt>
                <c:pt idx="6070">
                  <c:v>191.0</c:v>
                </c:pt>
                <c:pt idx="6071">
                  <c:v>191.0</c:v>
                </c:pt>
                <c:pt idx="6072">
                  <c:v>191.0</c:v>
                </c:pt>
                <c:pt idx="6073">
                  <c:v>191.0</c:v>
                </c:pt>
                <c:pt idx="6074">
                  <c:v>191.0</c:v>
                </c:pt>
                <c:pt idx="6075">
                  <c:v>191.0</c:v>
                </c:pt>
                <c:pt idx="6076">
                  <c:v>191.0</c:v>
                </c:pt>
                <c:pt idx="6077">
                  <c:v>191.0</c:v>
                </c:pt>
                <c:pt idx="6078">
                  <c:v>191.0</c:v>
                </c:pt>
                <c:pt idx="6079">
                  <c:v>191.0</c:v>
                </c:pt>
                <c:pt idx="6080">
                  <c:v>191.0</c:v>
                </c:pt>
                <c:pt idx="6081">
                  <c:v>191.0</c:v>
                </c:pt>
                <c:pt idx="6082">
                  <c:v>191.0</c:v>
                </c:pt>
                <c:pt idx="6083">
                  <c:v>191.0</c:v>
                </c:pt>
                <c:pt idx="6084">
                  <c:v>191.0</c:v>
                </c:pt>
                <c:pt idx="6085">
                  <c:v>191.0</c:v>
                </c:pt>
                <c:pt idx="6086">
                  <c:v>191.0</c:v>
                </c:pt>
                <c:pt idx="6087">
                  <c:v>191.0</c:v>
                </c:pt>
                <c:pt idx="6088">
                  <c:v>191.0</c:v>
                </c:pt>
                <c:pt idx="6089">
                  <c:v>191.0</c:v>
                </c:pt>
                <c:pt idx="6090">
                  <c:v>191.0</c:v>
                </c:pt>
                <c:pt idx="6091">
                  <c:v>191.0</c:v>
                </c:pt>
                <c:pt idx="6092">
                  <c:v>191.0</c:v>
                </c:pt>
                <c:pt idx="6093">
                  <c:v>191.0</c:v>
                </c:pt>
                <c:pt idx="6094">
                  <c:v>191.0</c:v>
                </c:pt>
                <c:pt idx="6095">
                  <c:v>191.0</c:v>
                </c:pt>
                <c:pt idx="6096">
                  <c:v>192.0</c:v>
                </c:pt>
                <c:pt idx="6097">
                  <c:v>192.0</c:v>
                </c:pt>
                <c:pt idx="6098">
                  <c:v>192.0</c:v>
                </c:pt>
                <c:pt idx="6099">
                  <c:v>192.0</c:v>
                </c:pt>
                <c:pt idx="6100">
                  <c:v>192.0</c:v>
                </c:pt>
                <c:pt idx="6101">
                  <c:v>192.0</c:v>
                </c:pt>
                <c:pt idx="6102">
                  <c:v>192.0</c:v>
                </c:pt>
                <c:pt idx="6103">
                  <c:v>193.0</c:v>
                </c:pt>
                <c:pt idx="6104">
                  <c:v>193.0</c:v>
                </c:pt>
                <c:pt idx="6105">
                  <c:v>193.0</c:v>
                </c:pt>
                <c:pt idx="6106">
                  <c:v>193.0</c:v>
                </c:pt>
                <c:pt idx="6107">
                  <c:v>193.0</c:v>
                </c:pt>
                <c:pt idx="6108">
                  <c:v>193.0</c:v>
                </c:pt>
                <c:pt idx="6109">
                  <c:v>193.0</c:v>
                </c:pt>
                <c:pt idx="6110">
                  <c:v>193.0</c:v>
                </c:pt>
                <c:pt idx="6111">
                  <c:v>193.0</c:v>
                </c:pt>
                <c:pt idx="6112">
                  <c:v>193.0</c:v>
                </c:pt>
                <c:pt idx="6113">
                  <c:v>193.0</c:v>
                </c:pt>
                <c:pt idx="6114">
                  <c:v>193.0</c:v>
                </c:pt>
                <c:pt idx="6115">
                  <c:v>193.0</c:v>
                </c:pt>
                <c:pt idx="6116">
                  <c:v>193.0</c:v>
                </c:pt>
                <c:pt idx="6117">
                  <c:v>193.0</c:v>
                </c:pt>
                <c:pt idx="6118">
                  <c:v>193.0</c:v>
                </c:pt>
                <c:pt idx="6119">
                  <c:v>193.0</c:v>
                </c:pt>
                <c:pt idx="6120">
                  <c:v>193.0</c:v>
                </c:pt>
                <c:pt idx="6121">
                  <c:v>193.0</c:v>
                </c:pt>
                <c:pt idx="6122">
                  <c:v>193.0</c:v>
                </c:pt>
                <c:pt idx="6123">
                  <c:v>193.0</c:v>
                </c:pt>
                <c:pt idx="6124">
                  <c:v>193.0</c:v>
                </c:pt>
                <c:pt idx="6125">
                  <c:v>193.0</c:v>
                </c:pt>
                <c:pt idx="6126">
                  <c:v>194.0</c:v>
                </c:pt>
                <c:pt idx="6127">
                  <c:v>194.0</c:v>
                </c:pt>
                <c:pt idx="6128">
                  <c:v>194.0</c:v>
                </c:pt>
                <c:pt idx="6129">
                  <c:v>194.0</c:v>
                </c:pt>
                <c:pt idx="6130">
                  <c:v>194.0</c:v>
                </c:pt>
                <c:pt idx="6131">
                  <c:v>195.0</c:v>
                </c:pt>
                <c:pt idx="6132">
                  <c:v>195.0</c:v>
                </c:pt>
                <c:pt idx="6133">
                  <c:v>195.0</c:v>
                </c:pt>
                <c:pt idx="6134">
                  <c:v>195.0</c:v>
                </c:pt>
                <c:pt idx="6135">
                  <c:v>195.0</c:v>
                </c:pt>
                <c:pt idx="6136">
                  <c:v>195.0</c:v>
                </c:pt>
                <c:pt idx="6137">
                  <c:v>196.0</c:v>
                </c:pt>
                <c:pt idx="6138">
                  <c:v>196.0</c:v>
                </c:pt>
                <c:pt idx="6139">
                  <c:v>196.0</c:v>
                </c:pt>
                <c:pt idx="6140">
                  <c:v>196.0</c:v>
                </c:pt>
                <c:pt idx="6141">
                  <c:v>196.0</c:v>
                </c:pt>
                <c:pt idx="6142">
                  <c:v>196.0</c:v>
                </c:pt>
                <c:pt idx="6143">
                  <c:v>196.0</c:v>
                </c:pt>
                <c:pt idx="6144">
                  <c:v>196.0</c:v>
                </c:pt>
                <c:pt idx="6145">
                  <c:v>196.0</c:v>
                </c:pt>
                <c:pt idx="6146">
                  <c:v>196.0</c:v>
                </c:pt>
                <c:pt idx="6147">
                  <c:v>196.0</c:v>
                </c:pt>
                <c:pt idx="6148">
                  <c:v>196.0</c:v>
                </c:pt>
                <c:pt idx="6149">
                  <c:v>196.0</c:v>
                </c:pt>
                <c:pt idx="6150">
                  <c:v>196.0</c:v>
                </c:pt>
                <c:pt idx="6151">
                  <c:v>197.0</c:v>
                </c:pt>
                <c:pt idx="6152">
                  <c:v>197.0</c:v>
                </c:pt>
                <c:pt idx="6153">
                  <c:v>197.0</c:v>
                </c:pt>
                <c:pt idx="6154">
                  <c:v>197.0</c:v>
                </c:pt>
                <c:pt idx="6155">
                  <c:v>197.0</c:v>
                </c:pt>
                <c:pt idx="6156">
                  <c:v>197.0</c:v>
                </c:pt>
                <c:pt idx="6157">
                  <c:v>198.0</c:v>
                </c:pt>
                <c:pt idx="6158">
                  <c:v>198.0</c:v>
                </c:pt>
                <c:pt idx="6159">
                  <c:v>198.0</c:v>
                </c:pt>
                <c:pt idx="6160">
                  <c:v>198.0</c:v>
                </c:pt>
                <c:pt idx="6161">
                  <c:v>198.0</c:v>
                </c:pt>
                <c:pt idx="6162">
                  <c:v>198.0</c:v>
                </c:pt>
                <c:pt idx="6163">
                  <c:v>198.0</c:v>
                </c:pt>
                <c:pt idx="6164">
                  <c:v>198.0</c:v>
                </c:pt>
                <c:pt idx="6165">
                  <c:v>198.0</c:v>
                </c:pt>
                <c:pt idx="6166">
                  <c:v>198.0</c:v>
                </c:pt>
                <c:pt idx="6167">
                  <c:v>198.0</c:v>
                </c:pt>
                <c:pt idx="6168">
                  <c:v>198.0</c:v>
                </c:pt>
                <c:pt idx="6169">
                  <c:v>198.0</c:v>
                </c:pt>
                <c:pt idx="6170">
                  <c:v>198.0</c:v>
                </c:pt>
                <c:pt idx="6171">
                  <c:v>198.0</c:v>
                </c:pt>
                <c:pt idx="6172">
                  <c:v>198.0</c:v>
                </c:pt>
                <c:pt idx="6173">
                  <c:v>198.0</c:v>
                </c:pt>
                <c:pt idx="6174">
                  <c:v>198.0</c:v>
                </c:pt>
                <c:pt idx="6175">
                  <c:v>198.0</c:v>
                </c:pt>
                <c:pt idx="6176">
                  <c:v>198.0</c:v>
                </c:pt>
                <c:pt idx="6177">
                  <c:v>198.0</c:v>
                </c:pt>
                <c:pt idx="6178">
                  <c:v>198.0</c:v>
                </c:pt>
                <c:pt idx="6179">
                  <c:v>198.0</c:v>
                </c:pt>
                <c:pt idx="6180">
                  <c:v>198.0</c:v>
                </c:pt>
                <c:pt idx="6181">
                  <c:v>198.0</c:v>
                </c:pt>
                <c:pt idx="6182">
                  <c:v>198.0</c:v>
                </c:pt>
                <c:pt idx="6183">
                  <c:v>198.0</c:v>
                </c:pt>
                <c:pt idx="6184">
                  <c:v>198.0</c:v>
                </c:pt>
                <c:pt idx="6185">
                  <c:v>198.0</c:v>
                </c:pt>
                <c:pt idx="6186">
                  <c:v>198.0</c:v>
                </c:pt>
                <c:pt idx="6187">
                  <c:v>198.0</c:v>
                </c:pt>
                <c:pt idx="6188">
                  <c:v>198.0</c:v>
                </c:pt>
                <c:pt idx="6189">
                  <c:v>198.0</c:v>
                </c:pt>
                <c:pt idx="6190">
                  <c:v>198.0</c:v>
                </c:pt>
                <c:pt idx="6191">
                  <c:v>198.0</c:v>
                </c:pt>
                <c:pt idx="6192">
                  <c:v>198.0</c:v>
                </c:pt>
                <c:pt idx="6193">
                  <c:v>198.0</c:v>
                </c:pt>
                <c:pt idx="6194">
                  <c:v>198.0</c:v>
                </c:pt>
                <c:pt idx="6195">
                  <c:v>199.0</c:v>
                </c:pt>
                <c:pt idx="6196">
                  <c:v>199.0</c:v>
                </c:pt>
                <c:pt idx="6197">
                  <c:v>199.0</c:v>
                </c:pt>
                <c:pt idx="6198">
                  <c:v>199.0</c:v>
                </c:pt>
                <c:pt idx="6199">
                  <c:v>200.0</c:v>
                </c:pt>
                <c:pt idx="6200">
                  <c:v>200.0</c:v>
                </c:pt>
                <c:pt idx="6201">
                  <c:v>200.0</c:v>
                </c:pt>
                <c:pt idx="6202">
                  <c:v>201.0</c:v>
                </c:pt>
                <c:pt idx="6203">
                  <c:v>201.0</c:v>
                </c:pt>
                <c:pt idx="6204">
                  <c:v>202.0</c:v>
                </c:pt>
                <c:pt idx="6205">
                  <c:v>202.0</c:v>
                </c:pt>
                <c:pt idx="6206">
                  <c:v>202.0</c:v>
                </c:pt>
                <c:pt idx="6207">
                  <c:v>202.0</c:v>
                </c:pt>
                <c:pt idx="6208">
                  <c:v>202.0</c:v>
                </c:pt>
                <c:pt idx="6209">
                  <c:v>202.0</c:v>
                </c:pt>
                <c:pt idx="6210">
                  <c:v>202.0</c:v>
                </c:pt>
                <c:pt idx="6211">
                  <c:v>202.0</c:v>
                </c:pt>
                <c:pt idx="6212">
                  <c:v>202.0</c:v>
                </c:pt>
                <c:pt idx="6213">
                  <c:v>202.0</c:v>
                </c:pt>
                <c:pt idx="6214">
                  <c:v>202.0</c:v>
                </c:pt>
                <c:pt idx="6215">
                  <c:v>202.0</c:v>
                </c:pt>
                <c:pt idx="6216">
                  <c:v>202.0</c:v>
                </c:pt>
                <c:pt idx="6217">
                  <c:v>202.0</c:v>
                </c:pt>
                <c:pt idx="6218">
                  <c:v>202.0</c:v>
                </c:pt>
                <c:pt idx="6219">
                  <c:v>202.0</c:v>
                </c:pt>
                <c:pt idx="6220">
                  <c:v>202.0</c:v>
                </c:pt>
                <c:pt idx="6221">
                  <c:v>202.0</c:v>
                </c:pt>
                <c:pt idx="6222">
                  <c:v>202.0</c:v>
                </c:pt>
                <c:pt idx="6223">
                  <c:v>202.0</c:v>
                </c:pt>
                <c:pt idx="6224">
                  <c:v>202.0</c:v>
                </c:pt>
                <c:pt idx="6225">
                  <c:v>202.0</c:v>
                </c:pt>
                <c:pt idx="6226">
                  <c:v>202.0</c:v>
                </c:pt>
                <c:pt idx="6227">
                  <c:v>202.0</c:v>
                </c:pt>
                <c:pt idx="6228">
                  <c:v>202.0</c:v>
                </c:pt>
                <c:pt idx="6229">
                  <c:v>202.0</c:v>
                </c:pt>
                <c:pt idx="6230">
                  <c:v>202.0</c:v>
                </c:pt>
                <c:pt idx="6231">
                  <c:v>202.0</c:v>
                </c:pt>
                <c:pt idx="6232">
                  <c:v>203.0</c:v>
                </c:pt>
                <c:pt idx="6233">
                  <c:v>203.0</c:v>
                </c:pt>
                <c:pt idx="6234">
                  <c:v>203.0</c:v>
                </c:pt>
                <c:pt idx="6235">
                  <c:v>203.0</c:v>
                </c:pt>
                <c:pt idx="6236">
                  <c:v>203.0</c:v>
                </c:pt>
                <c:pt idx="6237">
                  <c:v>203.0</c:v>
                </c:pt>
                <c:pt idx="6238">
                  <c:v>203.0</c:v>
                </c:pt>
                <c:pt idx="6239">
                  <c:v>203.0</c:v>
                </c:pt>
                <c:pt idx="6240">
                  <c:v>203.0</c:v>
                </c:pt>
                <c:pt idx="6241">
                  <c:v>203.0</c:v>
                </c:pt>
                <c:pt idx="6242">
                  <c:v>203.0</c:v>
                </c:pt>
                <c:pt idx="6243">
                  <c:v>203.0</c:v>
                </c:pt>
                <c:pt idx="6244">
                  <c:v>203.0</c:v>
                </c:pt>
                <c:pt idx="6245">
                  <c:v>203.0</c:v>
                </c:pt>
                <c:pt idx="6246">
                  <c:v>203.0</c:v>
                </c:pt>
                <c:pt idx="6247">
                  <c:v>203.0</c:v>
                </c:pt>
                <c:pt idx="6248">
                  <c:v>203.0</c:v>
                </c:pt>
                <c:pt idx="6249">
                  <c:v>203.0</c:v>
                </c:pt>
                <c:pt idx="6250">
                  <c:v>203.0</c:v>
                </c:pt>
                <c:pt idx="6251">
                  <c:v>203.0</c:v>
                </c:pt>
                <c:pt idx="6252">
                  <c:v>203.0</c:v>
                </c:pt>
                <c:pt idx="6253">
                  <c:v>203.0</c:v>
                </c:pt>
                <c:pt idx="6254">
                  <c:v>203.0</c:v>
                </c:pt>
                <c:pt idx="6255">
                  <c:v>203.0</c:v>
                </c:pt>
                <c:pt idx="6256">
                  <c:v>203.0</c:v>
                </c:pt>
                <c:pt idx="6257">
                  <c:v>203.0</c:v>
                </c:pt>
                <c:pt idx="6258">
                  <c:v>203.0</c:v>
                </c:pt>
                <c:pt idx="6259">
                  <c:v>203.0</c:v>
                </c:pt>
                <c:pt idx="6260">
                  <c:v>203.0</c:v>
                </c:pt>
                <c:pt idx="6261">
                  <c:v>203.0</c:v>
                </c:pt>
                <c:pt idx="6262">
                  <c:v>203.0</c:v>
                </c:pt>
                <c:pt idx="6263">
                  <c:v>203.0</c:v>
                </c:pt>
                <c:pt idx="6264">
                  <c:v>203.0</c:v>
                </c:pt>
                <c:pt idx="6265">
                  <c:v>203.0</c:v>
                </c:pt>
                <c:pt idx="6266">
                  <c:v>203.0</c:v>
                </c:pt>
                <c:pt idx="6267">
                  <c:v>204.0</c:v>
                </c:pt>
                <c:pt idx="6268">
                  <c:v>204.0</c:v>
                </c:pt>
                <c:pt idx="6269">
                  <c:v>204.0</c:v>
                </c:pt>
                <c:pt idx="6270">
                  <c:v>204.0</c:v>
                </c:pt>
                <c:pt idx="6271">
                  <c:v>205.0</c:v>
                </c:pt>
                <c:pt idx="6272">
                  <c:v>205.0</c:v>
                </c:pt>
                <c:pt idx="6273">
                  <c:v>205.0</c:v>
                </c:pt>
                <c:pt idx="6274">
                  <c:v>205.0</c:v>
                </c:pt>
                <c:pt idx="6275">
                  <c:v>205.0</c:v>
                </c:pt>
                <c:pt idx="6276">
                  <c:v>205.0</c:v>
                </c:pt>
                <c:pt idx="6277">
                  <c:v>205.0</c:v>
                </c:pt>
                <c:pt idx="6278">
                  <c:v>205.0</c:v>
                </c:pt>
                <c:pt idx="6279">
                  <c:v>205.0</c:v>
                </c:pt>
                <c:pt idx="6280">
                  <c:v>205.0</c:v>
                </c:pt>
                <c:pt idx="6281">
                  <c:v>205.0</c:v>
                </c:pt>
                <c:pt idx="6282">
                  <c:v>205.0</c:v>
                </c:pt>
                <c:pt idx="6283">
                  <c:v>205.0</c:v>
                </c:pt>
                <c:pt idx="6284">
                  <c:v>205.0</c:v>
                </c:pt>
                <c:pt idx="6285">
                  <c:v>205.0</c:v>
                </c:pt>
                <c:pt idx="6286">
                  <c:v>205.0</c:v>
                </c:pt>
                <c:pt idx="6287">
                  <c:v>205.0</c:v>
                </c:pt>
                <c:pt idx="6288">
                  <c:v>205.0</c:v>
                </c:pt>
                <c:pt idx="6289">
                  <c:v>205.0</c:v>
                </c:pt>
                <c:pt idx="6290">
                  <c:v>205.0</c:v>
                </c:pt>
                <c:pt idx="6291">
                  <c:v>205.0</c:v>
                </c:pt>
                <c:pt idx="6292">
                  <c:v>205.0</c:v>
                </c:pt>
                <c:pt idx="6293">
                  <c:v>206.0</c:v>
                </c:pt>
                <c:pt idx="6294">
                  <c:v>206.0</c:v>
                </c:pt>
                <c:pt idx="6295">
                  <c:v>206.0</c:v>
                </c:pt>
                <c:pt idx="6296">
                  <c:v>206.0</c:v>
                </c:pt>
                <c:pt idx="6297">
                  <c:v>207.0</c:v>
                </c:pt>
                <c:pt idx="6298">
                  <c:v>207.0</c:v>
                </c:pt>
                <c:pt idx="6299">
                  <c:v>207.0</c:v>
                </c:pt>
                <c:pt idx="6300">
                  <c:v>207.0</c:v>
                </c:pt>
                <c:pt idx="6301">
                  <c:v>207.0</c:v>
                </c:pt>
                <c:pt idx="6302">
                  <c:v>207.0</c:v>
                </c:pt>
                <c:pt idx="6303">
                  <c:v>207.0</c:v>
                </c:pt>
                <c:pt idx="6304">
                  <c:v>207.0</c:v>
                </c:pt>
                <c:pt idx="6305">
                  <c:v>207.0</c:v>
                </c:pt>
                <c:pt idx="6306">
                  <c:v>207.0</c:v>
                </c:pt>
                <c:pt idx="6307">
                  <c:v>208.0</c:v>
                </c:pt>
                <c:pt idx="6308">
                  <c:v>208.0</c:v>
                </c:pt>
                <c:pt idx="6309">
                  <c:v>208.0</c:v>
                </c:pt>
                <c:pt idx="6310">
                  <c:v>208.0</c:v>
                </c:pt>
                <c:pt idx="6311">
                  <c:v>208.0</c:v>
                </c:pt>
                <c:pt idx="6312">
                  <c:v>208.0</c:v>
                </c:pt>
                <c:pt idx="6313">
                  <c:v>208.0</c:v>
                </c:pt>
                <c:pt idx="6314">
                  <c:v>208.0</c:v>
                </c:pt>
                <c:pt idx="6315">
                  <c:v>208.0</c:v>
                </c:pt>
                <c:pt idx="6316">
                  <c:v>208.0</c:v>
                </c:pt>
                <c:pt idx="6317">
                  <c:v>208.0</c:v>
                </c:pt>
                <c:pt idx="6318">
                  <c:v>208.0</c:v>
                </c:pt>
                <c:pt idx="6319">
                  <c:v>208.0</c:v>
                </c:pt>
                <c:pt idx="6320">
                  <c:v>208.0</c:v>
                </c:pt>
                <c:pt idx="6321">
                  <c:v>208.0</c:v>
                </c:pt>
                <c:pt idx="6322">
                  <c:v>208.0</c:v>
                </c:pt>
                <c:pt idx="6323">
                  <c:v>208.0</c:v>
                </c:pt>
                <c:pt idx="6324">
                  <c:v>208.0</c:v>
                </c:pt>
                <c:pt idx="6325">
                  <c:v>208.0</c:v>
                </c:pt>
                <c:pt idx="6326">
                  <c:v>208.0</c:v>
                </c:pt>
                <c:pt idx="6327">
                  <c:v>208.0</c:v>
                </c:pt>
                <c:pt idx="6328">
                  <c:v>208.0</c:v>
                </c:pt>
                <c:pt idx="6329">
                  <c:v>208.0</c:v>
                </c:pt>
                <c:pt idx="6330">
                  <c:v>208.0</c:v>
                </c:pt>
                <c:pt idx="6331">
                  <c:v>209.0</c:v>
                </c:pt>
                <c:pt idx="6332">
                  <c:v>209.0</c:v>
                </c:pt>
                <c:pt idx="6333">
                  <c:v>209.0</c:v>
                </c:pt>
                <c:pt idx="6334">
                  <c:v>209.0</c:v>
                </c:pt>
                <c:pt idx="6335">
                  <c:v>209.0</c:v>
                </c:pt>
                <c:pt idx="6336">
                  <c:v>209.0</c:v>
                </c:pt>
                <c:pt idx="6337">
                  <c:v>209.0</c:v>
                </c:pt>
                <c:pt idx="6338">
                  <c:v>209.0</c:v>
                </c:pt>
                <c:pt idx="6339">
                  <c:v>209.0</c:v>
                </c:pt>
                <c:pt idx="6340">
                  <c:v>209.0</c:v>
                </c:pt>
                <c:pt idx="6341">
                  <c:v>209.0</c:v>
                </c:pt>
                <c:pt idx="6342">
                  <c:v>209.0</c:v>
                </c:pt>
                <c:pt idx="6343">
                  <c:v>209.0</c:v>
                </c:pt>
                <c:pt idx="6344">
                  <c:v>209.0</c:v>
                </c:pt>
                <c:pt idx="6345">
                  <c:v>209.0</c:v>
                </c:pt>
                <c:pt idx="6346">
                  <c:v>210.0</c:v>
                </c:pt>
                <c:pt idx="6347">
                  <c:v>210.0</c:v>
                </c:pt>
                <c:pt idx="6348">
                  <c:v>210.0</c:v>
                </c:pt>
                <c:pt idx="6349">
                  <c:v>210.0</c:v>
                </c:pt>
                <c:pt idx="6350">
                  <c:v>210.0</c:v>
                </c:pt>
                <c:pt idx="6351">
                  <c:v>210.0</c:v>
                </c:pt>
                <c:pt idx="6352">
                  <c:v>210.0</c:v>
                </c:pt>
                <c:pt idx="6353">
                  <c:v>210.0</c:v>
                </c:pt>
                <c:pt idx="6354">
                  <c:v>210.0</c:v>
                </c:pt>
                <c:pt idx="6355">
                  <c:v>210.0</c:v>
                </c:pt>
                <c:pt idx="6356">
                  <c:v>210.0</c:v>
                </c:pt>
                <c:pt idx="6357">
                  <c:v>210.0</c:v>
                </c:pt>
                <c:pt idx="6358">
                  <c:v>210.0</c:v>
                </c:pt>
                <c:pt idx="6359">
                  <c:v>210.0</c:v>
                </c:pt>
                <c:pt idx="6360">
                  <c:v>210.0</c:v>
                </c:pt>
                <c:pt idx="6361">
                  <c:v>210.0</c:v>
                </c:pt>
                <c:pt idx="6362">
                  <c:v>210.0</c:v>
                </c:pt>
                <c:pt idx="6363">
                  <c:v>210.0</c:v>
                </c:pt>
                <c:pt idx="6364">
                  <c:v>210.0</c:v>
                </c:pt>
                <c:pt idx="6365">
                  <c:v>210.0</c:v>
                </c:pt>
                <c:pt idx="6366">
                  <c:v>210.0</c:v>
                </c:pt>
                <c:pt idx="6367">
                  <c:v>210.0</c:v>
                </c:pt>
                <c:pt idx="6368">
                  <c:v>210.0</c:v>
                </c:pt>
                <c:pt idx="6369">
                  <c:v>210.0</c:v>
                </c:pt>
                <c:pt idx="6370">
                  <c:v>210.0</c:v>
                </c:pt>
                <c:pt idx="6371">
                  <c:v>210.0</c:v>
                </c:pt>
                <c:pt idx="6372">
                  <c:v>210.0</c:v>
                </c:pt>
                <c:pt idx="6373">
                  <c:v>210.0</c:v>
                </c:pt>
                <c:pt idx="6374">
                  <c:v>210.0</c:v>
                </c:pt>
                <c:pt idx="6375">
                  <c:v>210.0</c:v>
                </c:pt>
                <c:pt idx="6376">
                  <c:v>210.0</c:v>
                </c:pt>
                <c:pt idx="6377">
                  <c:v>210.0</c:v>
                </c:pt>
                <c:pt idx="6378">
                  <c:v>210.0</c:v>
                </c:pt>
                <c:pt idx="6379">
                  <c:v>210.0</c:v>
                </c:pt>
                <c:pt idx="6380">
                  <c:v>210.0</c:v>
                </c:pt>
                <c:pt idx="6381">
                  <c:v>210.0</c:v>
                </c:pt>
                <c:pt idx="6382">
                  <c:v>210.0</c:v>
                </c:pt>
                <c:pt idx="6383">
                  <c:v>210.0</c:v>
                </c:pt>
                <c:pt idx="6384">
                  <c:v>210.0</c:v>
                </c:pt>
                <c:pt idx="6385">
                  <c:v>210.0</c:v>
                </c:pt>
                <c:pt idx="6386">
                  <c:v>210.0</c:v>
                </c:pt>
                <c:pt idx="6387">
                  <c:v>210.0</c:v>
                </c:pt>
                <c:pt idx="6388">
                  <c:v>210.0</c:v>
                </c:pt>
                <c:pt idx="6389">
                  <c:v>210.0</c:v>
                </c:pt>
                <c:pt idx="6390">
                  <c:v>210.0</c:v>
                </c:pt>
                <c:pt idx="6391">
                  <c:v>210.0</c:v>
                </c:pt>
                <c:pt idx="6392">
                  <c:v>210.0</c:v>
                </c:pt>
                <c:pt idx="6393">
                  <c:v>210.0</c:v>
                </c:pt>
                <c:pt idx="6394">
                  <c:v>210.0</c:v>
                </c:pt>
                <c:pt idx="6395">
                  <c:v>210.0</c:v>
                </c:pt>
                <c:pt idx="6396">
                  <c:v>210.0</c:v>
                </c:pt>
                <c:pt idx="6397">
                  <c:v>210.0</c:v>
                </c:pt>
                <c:pt idx="6398">
                  <c:v>210.0</c:v>
                </c:pt>
                <c:pt idx="6399">
                  <c:v>210.0</c:v>
                </c:pt>
                <c:pt idx="6400">
                  <c:v>210.0</c:v>
                </c:pt>
                <c:pt idx="6401">
                  <c:v>210.0</c:v>
                </c:pt>
                <c:pt idx="6402">
                  <c:v>210.0</c:v>
                </c:pt>
                <c:pt idx="6403">
                  <c:v>210.0</c:v>
                </c:pt>
                <c:pt idx="6404">
                  <c:v>210.0</c:v>
                </c:pt>
                <c:pt idx="6405">
                  <c:v>211.0</c:v>
                </c:pt>
                <c:pt idx="6406">
                  <c:v>211.0</c:v>
                </c:pt>
                <c:pt idx="6407">
                  <c:v>211.0</c:v>
                </c:pt>
                <c:pt idx="6408">
                  <c:v>211.0</c:v>
                </c:pt>
                <c:pt idx="6409">
                  <c:v>211.0</c:v>
                </c:pt>
                <c:pt idx="6410">
                  <c:v>211.0</c:v>
                </c:pt>
                <c:pt idx="6411">
                  <c:v>211.0</c:v>
                </c:pt>
                <c:pt idx="6412">
                  <c:v>211.0</c:v>
                </c:pt>
                <c:pt idx="6413">
                  <c:v>211.0</c:v>
                </c:pt>
                <c:pt idx="6414">
                  <c:v>211.0</c:v>
                </c:pt>
                <c:pt idx="6415">
                  <c:v>211.0</c:v>
                </c:pt>
                <c:pt idx="6416">
                  <c:v>211.0</c:v>
                </c:pt>
                <c:pt idx="6417">
                  <c:v>211.0</c:v>
                </c:pt>
                <c:pt idx="6418">
                  <c:v>211.0</c:v>
                </c:pt>
                <c:pt idx="6419">
                  <c:v>211.0</c:v>
                </c:pt>
                <c:pt idx="6420">
                  <c:v>211.0</c:v>
                </c:pt>
                <c:pt idx="6421">
                  <c:v>211.0</c:v>
                </c:pt>
                <c:pt idx="6422">
                  <c:v>211.0</c:v>
                </c:pt>
                <c:pt idx="6423">
                  <c:v>211.0</c:v>
                </c:pt>
                <c:pt idx="6424">
                  <c:v>211.0</c:v>
                </c:pt>
                <c:pt idx="6425">
                  <c:v>211.0</c:v>
                </c:pt>
                <c:pt idx="6426">
                  <c:v>211.0</c:v>
                </c:pt>
                <c:pt idx="6427">
                  <c:v>211.0</c:v>
                </c:pt>
                <c:pt idx="6428">
                  <c:v>211.0</c:v>
                </c:pt>
                <c:pt idx="6429">
                  <c:v>211.0</c:v>
                </c:pt>
                <c:pt idx="6430">
                  <c:v>211.0</c:v>
                </c:pt>
                <c:pt idx="6431">
                  <c:v>211.0</c:v>
                </c:pt>
                <c:pt idx="6432">
                  <c:v>211.0</c:v>
                </c:pt>
                <c:pt idx="6433">
                  <c:v>211.0</c:v>
                </c:pt>
                <c:pt idx="6434">
                  <c:v>211.0</c:v>
                </c:pt>
                <c:pt idx="6435">
                  <c:v>211.0</c:v>
                </c:pt>
                <c:pt idx="6436">
                  <c:v>211.0</c:v>
                </c:pt>
                <c:pt idx="6437">
                  <c:v>211.0</c:v>
                </c:pt>
                <c:pt idx="6438">
                  <c:v>211.0</c:v>
                </c:pt>
                <c:pt idx="6439">
                  <c:v>211.0</c:v>
                </c:pt>
                <c:pt idx="6440">
                  <c:v>211.0</c:v>
                </c:pt>
                <c:pt idx="6441">
                  <c:v>211.0</c:v>
                </c:pt>
                <c:pt idx="6442">
                  <c:v>211.0</c:v>
                </c:pt>
                <c:pt idx="6443">
                  <c:v>211.0</c:v>
                </c:pt>
                <c:pt idx="6444">
                  <c:v>211.0</c:v>
                </c:pt>
                <c:pt idx="6445">
                  <c:v>211.0</c:v>
                </c:pt>
                <c:pt idx="6446">
                  <c:v>211.0</c:v>
                </c:pt>
                <c:pt idx="6447">
                  <c:v>211.0</c:v>
                </c:pt>
                <c:pt idx="6448">
                  <c:v>211.0</c:v>
                </c:pt>
                <c:pt idx="6449">
                  <c:v>211.0</c:v>
                </c:pt>
                <c:pt idx="6450">
                  <c:v>211.0</c:v>
                </c:pt>
                <c:pt idx="6451">
                  <c:v>211.0</c:v>
                </c:pt>
                <c:pt idx="6452">
                  <c:v>211.0</c:v>
                </c:pt>
                <c:pt idx="6453">
                  <c:v>211.0</c:v>
                </c:pt>
                <c:pt idx="6454">
                  <c:v>211.0</c:v>
                </c:pt>
                <c:pt idx="6455">
                  <c:v>211.0</c:v>
                </c:pt>
                <c:pt idx="6456">
                  <c:v>211.0</c:v>
                </c:pt>
                <c:pt idx="6457">
                  <c:v>211.0</c:v>
                </c:pt>
                <c:pt idx="6458">
                  <c:v>211.0</c:v>
                </c:pt>
                <c:pt idx="6459">
                  <c:v>211.0</c:v>
                </c:pt>
                <c:pt idx="6460">
                  <c:v>211.0</c:v>
                </c:pt>
                <c:pt idx="6461">
                  <c:v>211.0</c:v>
                </c:pt>
                <c:pt idx="6462">
                  <c:v>211.0</c:v>
                </c:pt>
                <c:pt idx="6463">
                  <c:v>211.0</c:v>
                </c:pt>
                <c:pt idx="6464">
                  <c:v>211.0</c:v>
                </c:pt>
                <c:pt idx="6465">
                  <c:v>211.0</c:v>
                </c:pt>
                <c:pt idx="6466">
                  <c:v>211.0</c:v>
                </c:pt>
                <c:pt idx="6467">
                  <c:v>211.0</c:v>
                </c:pt>
                <c:pt idx="6468">
                  <c:v>211.0</c:v>
                </c:pt>
                <c:pt idx="6469">
                  <c:v>211.0</c:v>
                </c:pt>
                <c:pt idx="6470">
                  <c:v>211.0</c:v>
                </c:pt>
                <c:pt idx="6471">
                  <c:v>211.0</c:v>
                </c:pt>
                <c:pt idx="6472">
                  <c:v>211.0</c:v>
                </c:pt>
                <c:pt idx="6473">
                  <c:v>211.0</c:v>
                </c:pt>
                <c:pt idx="6474">
                  <c:v>211.0</c:v>
                </c:pt>
                <c:pt idx="6475">
                  <c:v>211.0</c:v>
                </c:pt>
                <c:pt idx="6476">
                  <c:v>212.0</c:v>
                </c:pt>
                <c:pt idx="6477">
                  <c:v>212.0</c:v>
                </c:pt>
                <c:pt idx="6478">
                  <c:v>212.0</c:v>
                </c:pt>
                <c:pt idx="6479">
                  <c:v>212.0</c:v>
                </c:pt>
                <c:pt idx="6480">
                  <c:v>212.0</c:v>
                </c:pt>
                <c:pt idx="6481">
                  <c:v>212.0</c:v>
                </c:pt>
                <c:pt idx="6482">
                  <c:v>212.0</c:v>
                </c:pt>
                <c:pt idx="6483">
                  <c:v>212.0</c:v>
                </c:pt>
                <c:pt idx="6484">
                  <c:v>213.0</c:v>
                </c:pt>
                <c:pt idx="6485">
                  <c:v>213.0</c:v>
                </c:pt>
                <c:pt idx="6486">
                  <c:v>213.0</c:v>
                </c:pt>
                <c:pt idx="6487">
                  <c:v>213.0</c:v>
                </c:pt>
                <c:pt idx="6488">
                  <c:v>213.0</c:v>
                </c:pt>
                <c:pt idx="6489">
                  <c:v>213.0</c:v>
                </c:pt>
                <c:pt idx="6490">
                  <c:v>213.0</c:v>
                </c:pt>
                <c:pt idx="6491">
                  <c:v>213.0</c:v>
                </c:pt>
                <c:pt idx="6492">
                  <c:v>213.0</c:v>
                </c:pt>
                <c:pt idx="6493">
                  <c:v>213.0</c:v>
                </c:pt>
                <c:pt idx="6494">
                  <c:v>213.0</c:v>
                </c:pt>
                <c:pt idx="6495">
                  <c:v>213.0</c:v>
                </c:pt>
                <c:pt idx="6496">
                  <c:v>213.0</c:v>
                </c:pt>
                <c:pt idx="6497">
                  <c:v>213.0</c:v>
                </c:pt>
                <c:pt idx="6498">
                  <c:v>213.0</c:v>
                </c:pt>
                <c:pt idx="6499">
                  <c:v>213.0</c:v>
                </c:pt>
                <c:pt idx="6500">
                  <c:v>213.0</c:v>
                </c:pt>
                <c:pt idx="6501">
                  <c:v>213.0</c:v>
                </c:pt>
                <c:pt idx="6502">
                  <c:v>213.0</c:v>
                </c:pt>
                <c:pt idx="6503">
                  <c:v>213.0</c:v>
                </c:pt>
                <c:pt idx="6504">
                  <c:v>213.0</c:v>
                </c:pt>
                <c:pt idx="6505">
                  <c:v>213.0</c:v>
                </c:pt>
                <c:pt idx="6506">
                  <c:v>213.0</c:v>
                </c:pt>
                <c:pt idx="6507">
                  <c:v>213.0</c:v>
                </c:pt>
                <c:pt idx="6508">
                  <c:v>213.0</c:v>
                </c:pt>
                <c:pt idx="6509">
                  <c:v>213.0</c:v>
                </c:pt>
                <c:pt idx="6510">
                  <c:v>213.0</c:v>
                </c:pt>
                <c:pt idx="6511">
                  <c:v>213.0</c:v>
                </c:pt>
                <c:pt idx="6512">
                  <c:v>213.0</c:v>
                </c:pt>
                <c:pt idx="6513">
                  <c:v>213.0</c:v>
                </c:pt>
                <c:pt idx="6514">
                  <c:v>214.0</c:v>
                </c:pt>
                <c:pt idx="6515">
                  <c:v>214.0</c:v>
                </c:pt>
                <c:pt idx="6516">
                  <c:v>214.0</c:v>
                </c:pt>
                <c:pt idx="6517">
                  <c:v>214.0</c:v>
                </c:pt>
                <c:pt idx="6518">
                  <c:v>214.0</c:v>
                </c:pt>
                <c:pt idx="6519">
                  <c:v>214.0</c:v>
                </c:pt>
                <c:pt idx="6520">
                  <c:v>214.0</c:v>
                </c:pt>
                <c:pt idx="6521">
                  <c:v>214.0</c:v>
                </c:pt>
                <c:pt idx="6522">
                  <c:v>214.0</c:v>
                </c:pt>
                <c:pt idx="6523">
                  <c:v>214.0</c:v>
                </c:pt>
                <c:pt idx="6524">
                  <c:v>214.0</c:v>
                </c:pt>
                <c:pt idx="6525">
                  <c:v>214.0</c:v>
                </c:pt>
                <c:pt idx="6526">
                  <c:v>214.0</c:v>
                </c:pt>
                <c:pt idx="6527">
                  <c:v>214.0</c:v>
                </c:pt>
                <c:pt idx="6528">
                  <c:v>214.0</c:v>
                </c:pt>
                <c:pt idx="6529">
                  <c:v>214.0</c:v>
                </c:pt>
                <c:pt idx="6530">
                  <c:v>214.0</c:v>
                </c:pt>
                <c:pt idx="6531">
                  <c:v>214.0</c:v>
                </c:pt>
                <c:pt idx="6532">
                  <c:v>214.0</c:v>
                </c:pt>
                <c:pt idx="6533">
                  <c:v>214.0</c:v>
                </c:pt>
                <c:pt idx="6534">
                  <c:v>214.0</c:v>
                </c:pt>
                <c:pt idx="6535">
                  <c:v>214.0</c:v>
                </c:pt>
                <c:pt idx="6536">
                  <c:v>214.0</c:v>
                </c:pt>
                <c:pt idx="6537">
                  <c:v>214.0</c:v>
                </c:pt>
                <c:pt idx="6538">
                  <c:v>214.0</c:v>
                </c:pt>
                <c:pt idx="6539">
                  <c:v>214.0</c:v>
                </c:pt>
                <c:pt idx="6540">
                  <c:v>214.0</c:v>
                </c:pt>
                <c:pt idx="6541">
                  <c:v>214.0</c:v>
                </c:pt>
                <c:pt idx="6542">
                  <c:v>214.0</c:v>
                </c:pt>
                <c:pt idx="6543">
                  <c:v>214.0</c:v>
                </c:pt>
                <c:pt idx="6544">
                  <c:v>214.0</c:v>
                </c:pt>
                <c:pt idx="6545">
                  <c:v>214.0</c:v>
                </c:pt>
                <c:pt idx="6546">
                  <c:v>214.0</c:v>
                </c:pt>
                <c:pt idx="6547">
                  <c:v>215.0</c:v>
                </c:pt>
                <c:pt idx="6548">
                  <c:v>215.0</c:v>
                </c:pt>
                <c:pt idx="6549">
                  <c:v>215.0</c:v>
                </c:pt>
                <c:pt idx="6550">
                  <c:v>215.0</c:v>
                </c:pt>
                <c:pt idx="6551">
                  <c:v>215.0</c:v>
                </c:pt>
                <c:pt idx="6552">
                  <c:v>215.0</c:v>
                </c:pt>
                <c:pt idx="6553">
                  <c:v>215.0</c:v>
                </c:pt>
                <c:pt idx="6554">
                  <c:v>215.0</c:v>
                </c:pt>
                <c:pt idx="6555">
                  <c:v>215.0</c:v>
                </c:pt>
                <c:pt idx="6556">
                  <c:v>215.0</c:v>
                </c:pt>
                <c:pt idx="6557">
                  <c:v>215.0</c:v>
                </c:pt>
                <c:pt idx="6558">
                  <c:v>215.0</c:v>
                </c:pt>
                <c:pt idx="6559">
                  <c:v>215.0</c:v>
                </c:pt>
                <c:pt idx="6560">
                  <c:v>215.0</c:v>
                </c:pt>
                <c:pt idx="6561">
                  <c:v>215.0</c:v>
                </c:pt>
                <c:pt idx="6562">
                  <c:v>215.0</c:v>
                </c:pt>
                <c:pt idx="6563">
                  <c:v>215.0</c:v>
                </c:pt>
                <c:pt idx="6564">
                  <c:v>215.0</c:v>
                </c:pt>
                <c:pt idx="6565">
                  <c:v>215.0</c:v>
                </c:pt>
                <c:pt idx="6566">
                  <c:v>215.0</c:v>
                </c:pt>
                <c:pt idx="6567">
                  <c:v>215.0</c:v>
                </c:pt>
                <c:pt idx="6568">
                  <c:v>215.0</c:v>
                </c:pt>
                <c:pt idx="6569">
                  <c:v>215.0</c:v>
                </c:pt>
                <c:pt idx="6570">
                  <c:v>215.0</c:v>
                </c:pt>
                <c:pt idx="6571">
                  <c:v>215.0</c:v>
                </c:pt>
                <c:pt idx="6572">
                  <c:v>215.0</c:v>
                </c:pt>
                <c:pt idx="6573">
                  <c:v>215.0</c:v>
                </c:pt>
                <c:pt idx="6574">
                  <c:v>215.0</c:v>
                </c:pt>
                <c:pt idx="6575">
                  <c:v>215.0</c:v>
                </c:pt>
                <c:pt idx="6576">
                  <c:v>215.0</c:v>
                </c:pt>
                <c:pt idx="6577">
                  <c:v>215.0</c:v>
                </c:pt>
                <c:pt idx="6578">
                  <c:v>215.0</c:v>
                </c:pt>
                <c:pt idx="6579">
                  <c:v>215.0</c:v>
                </c:pt>
                <c:pt idx="6580">
                  <c:v>216.0</c:v>
                </c:pt>
                <c:pt idx="6581">
                  <c:v>216.0</c:v>
                </c:pt>
                <c:pt idx="6582">
                  <c:v>216.0</c:v>
                </c:pt>
                <c:pt idx="6583">
                  <c:v>216.0</c:v>
                </c:pt>
                <c:pt idx="6584">
                  <c:v>216.0</c:v>
                </c:pt>
                <c:pt idx="6585">
                  <c:v>216.0</c:v>
                </c:pt>
                <c:pt idx="6586">
                  <c:v>216.0</c:v>
                </c:pt>
                <c:pt idx="6587">
                  <c:v>216.0</c:v>
                </c:pt>
                <c:pt idx="6588">
                  <c:v>216.0</c:v>
                </c:pt>
                <c:pt idx="6589">
                  <c:v>216.0</c:v>
                </c:pt>
                <c:pt idx="6590">
                  <c:v>216.0</c:v>
                </c:pt>
                <c:pt idx="6591">
                  <c:v>216.0</c:v>
                </c:pt>
                <c:pt idx="6592">
                  <c:v>216.0</c:v>
                </c:pt>
                <c:pt idx="6593">
                  <c:v>216.0</c:v>
                </c:pt>
                <c:pt idx="6594">
                  <c:v>216.0</c:v>
                </c:pt>
                <c:pt idx="6595">
                  <c:v>216.0</c:v>
                </c:pt>
                <c:pt idx="6596">
                  <c:v>216.0</c:v>
                </c:pt>
                <c:pt idx="6597">
                  <c:v>216.0</c:v>
                </c:pt>
                <c:pt idx="6598">
                  <c:v>216.0</c:v>
                </c:pt>
                <c:pt idx="6599">
                  <c:v>216.0</c:v>
                </c:pt>
                <c:pt idx="6600">
                  <c:v>216.0</c:v>
                </c:pt>
                <c:pt idx="6601">
                  <c:v>216.0</c:v>
                </c:pt>
                <c:pt idx="6602">
                  <c:v>216.0</c:v>
                </c:pt>
                <c:pt idx="6603">
                  <c:v>216.0</c:v>
                </c:pt>
                <c:pt idx="6604">
                  <c:v>216.0</c:v>
                </c:pt>
                <c:pt idx="6605">
                  <c:v>216.0</c:v>
                </c:pt>
                <c:pt idx="6606">
                  <c:v>216.0</c:v>
                </c:pt>
                <c:pt idx="6607">
                  <c:v>216.0</c:v>
                </c:pt>
                <c:pt idx="6608">
                  <c:v>216.0</c:v>
                </c:pt>
                <c:pt idx="6609">
                  <c:v>216.0</c:v>
                </c:pt>
                <c:pt idx="6610">
                  <c:v>216.0</c:v>
                </c:pt>
                <c:pt idx="6611">
                  <c:v>216.0</c:v>
                </c:pt>
                <c:pt idx="6612">
                  <c:v>216.0</c:v>
                </c:pt>
                <c:pt idx="6613">
                  <c:v>216.0</c:v>
                </c:pt>
                <c:pt idx="6614">
                  <c:v>216.0</c:v>
                </c:pt>
                <c:pt idx="6615">
                  <c:v>216.0</c:v>
                </c:pt>
                <c:pt idx="6616">
                  <c:v>216.0</c:v>
                </c:pt>
                <c:pt idx="6617">
                  <c:v>216.0</c:v>
                </c:pt>
                <c:pt idx="6618">
                  <c:v>216.0</c:v>
                </c:pt>
                <c:pt idx="6619">
                  <c:v>216.0</c:v>
                </c:pt>
                <c:pt idx="6620">
                  <c:v>216.0</c:v>
                </c:pt>
                <c:pt idx="6621">
                  <c:v>216.0</c:v>
                </c:pt>
                <c:pt idx="6622">
                  <c:v>216.0</c:v>
                </c:pt>
                <c:pt idx="6623">
                  <c:v>216.0</c:v>
                </c:pt>
                <c:pt idx="6624">
                  <c:v>216.0</c:v>
                </c:pt>
                <c:pt idx="6625">
                  <c:v>216.0</c:v>
                </c:pt>
                <c:pt idx="6626">
                  <c:v>216.0</c:v>
                </c:pt>
                <c:pt idx="6627">
                  <c:v>216.0</c:v>
                </c:pt>
                <c:pt idx="6628">
                  <c:v>216.0</c:v>
                </c:pt>
                <c:pt idx="6629">
                  <c:v>216.0</c:v>
                </c:pt>
                <c:pt idx="6630">
                  <c:v>216.0</c:v>
                </c:pt>
                <c:pt idx="6631">
                  <c:v>216.0</c:v>
                </c:pt>
                <c:pt idx="6632">
                  <c:v>216.0</c:v>
                </c:pt>
                <c:pt idx="6633">
                  <c:v>216.0</c:v>
                </c:pt>
                <c:pt idx="6634">
                  <c:v>216.0</c:v>
                </c:pt>
                <c:pt idx="6635">
                  <c:v>216.0</c:v>
                </c:pt>
                <c:pt idx="6636">
                  <c:v>216.0</c:v>
                </c:pt>
                <c:pt idx="6637">
                  <c:v>216.0</c:v>
                </c:pt>
                <c:pt idx="6638">
                  <c:v>216.0</c:v>
                </c:pt>
                <c:pt idx="6639">
                  <c:v>216.0</c:v>
                </c:pt>
                <c:pt idx="6640">
                  <c:v>216.0</c:v>
                </c:pt>
                <c:pt idx="6641">
                  <c:v>216.0</c:v>
                </c:pt>
                <c:pt idx="6642">
                  <c:v>216.0</c:v>
                </c:pt>
                <c:pt idx="6643">
                  <c:v>217.0</c:v>
                </c:pt>
                <c:pt idx="6644">
                  <c:v>217.0</c:v>
                </c:pt>
                <c:pt idx="6645">
                  <c:v>217.0</c:v>
                </c:pt>
                <c:pt idx="6646">
                  <c:v>217.0</c:v>
                </c:pt>
                <c:pt idx="6647">
                  <c:v>217.0</c:v>
                </c:pt>
                <c:pt idx="6648">
                  <c:v>217.0</c:v>
                </c:pt>
                <c:pt idx="6649">
                  <c:v>217.0</c:v>
                </c:pt>
                <c:pt idx="6650">
                  <c:v>217.0</c:v>
                </c:pt>
                <c:pt idx="6651">
                  <c:v>217.0</c:v>
                </c:pt>
                <c:pt idx="6652">
                  <c:v>217.0</c:v>
                </c:pt>
                <c:pt idx="6653">
                  <c:v>217.0</c:v>
                </c:pt>
                <c:pt idx="6654">
                  <c:v>217.0</c:v>
                </c:pt>
                <c:pt idx="6655">
                  <c:v>217.0</c:v>
                </c:pt>
                <c:pt idx="6656">
                  <c:v>217.0</c:v>
                </c:pt>
                <c:pt idx="6657">
                  <c:v>217.0</c:v>
                </c:pt>
                <c:pt idx="6658">
                  <c:v>217.0</c:v>
                </c:pt>
                <c:pt idx="6659">
                  <c:v>217.0</c:v>
                </c:pt>
                <c:pt idx="6660">
                  <c:v>217.0</c:v>
                </c:pt>
                <c:pt idx="6661">
                  <c:v>217.0</c:v>
                </c:pt>
                <c:pt idx="6662">
                  <c:v>217.0</c:v>
                </c:pt>
                <c:pt idx="6663">
                  <c:v>217.0</c:v>
                </c:pt>
                <c:pt idx="6664">
                  <c:v>217.0</c:v>
                </c:pt>
                <c:pt idx="6665">
                  <c:v>217.0</c:v>
                </c:pt>
                <c:pt idx="6666">
                  <c:v>217.0</c:v>
                </c:pt>
                <c:pt idx="6667">
                  <c:v>217.0</c:v>
                </c:pt>
                <c:pt idx="6668">
                  <c:v>217.0</c:v>
                </c:pt>
                <c:pt idx="6669">
                  <c:v>217.0</c:v>
                </c:pt>
                <c:pt idx="6670">
                  <c:v>217.0</c:v>
                </c:pt>
                <c:pt idx="6671">
                  <c:v>217.0</c:v>
                </c:pt>
                <c:pt idx="6672">
                  <c:v>217.0</c:v>
                </c:pt>
                <c:pt idx="6673">
                  <c:v>217.0</c:v>
                </c:pt>
                <c:pt idx="6674">
                  <c:v>217.0</c:v>
                </c:pt>
                <c:pt idx="6675">
                  <c:v>217.0</c:v>
                </c:pt>
                <c:pt idx="6676">
                  <c:v>217.0</c:v>
                </c:pt>
                <c:pt idx="6677">
                  <c:v>217.0</c:v>
                </c:pt>
                <c:pt idx="6678">
                  <c:v>217.0</c:v>
                </c:pt>
                <c:pt idx="6679">
                  <c:v>217.0</c:v>
                </c:pt>
                <c:pt idx="6680">
                  <c:v>217.0</c:v>
                </c:pt>
                <c:pt idx="6681">
                  <c:v>217.0</c:v>
                </c:pt>
                <c:pt idx="6682">
                  <c:v>217.0</c:v>
                </c:pt>
                <c:pt idx="6683">
                  <c:v>217.0</c:v>
                </c:pt>
                <c:pt idx="6684">
                  <c:v>217.0</c:v>
                </c:pt>
                <c:pt idx="6685">
                  <c:v>217.0</c:v>
                </c:pt>
                <c:pt idx="6686">
                  <c:v>217.0</c:v>
                </c:pt>
                <c:pt idx="6687">
                  <c:v>217.0</c:v>
                </c:pt>
                <c:pt idx="6688">
                  <c:v>217.0</c:v>
                </c:pt>
                <c:pt idx="6689">
                  <c:v>217.0</c:v>
                </c:pt>
                <c:pt idx="6690">
                  <c:v>217.0</c:v>
                </c:pt>
                <c:pt idx="6691">
                  <c:v>217.0</c:v>
                </c:pt>
                <c:pt idx="6692">
                  <c:v>217.0</c:v>
                </c:pt>
                <c:pt idx="6693">
                  <c:v>217.0</c:v>
                </c:pt>
                <c:pt idx="6694">
                  <c:v>217.0</c:v>
                </c:pt>
                <c:pt idx="6695">
                  <c:v>217.0</c:v>
                </c:pt>
                <c:pt idx="6696">
                  <c:v>218.0</c:v>
                </c:pt>
                <c:pt idx="6697">
                  <c:v>218.0</c:v>
                </c:pt>
                <c:pt idx="6698">
                  <c:v>218.0</c:v>
                </c:pt>
                <c:pt idx="6699">
                  <c:v>218.0</c:v>
                </c:pt>
                <c:pt idx="6700">
                  <c:v>218.0</c:v>
                </c:pt>
                <c:pt idx="6701">
                  <c:v>218.0</c:v>
                </c:pt>
                <c:pt idx="6702">
                  <c:v>218.0</c:v>
                </c:pt>
                <c:pt idx="6703">
                  <c:v>218.0</c:v>
                </c:pt>
                <c:pt idx="6704">
                  <c:v>218.0</c:v>
                </c:pt>
                <c:pt idx="6705">
                  <c:v>218.0</c:v>
                </c:pt>
                <c:pt idx="6706">
                  <c:v>218.0</c:v>
                </c:pt>
                <c:pt idx="6707">
                  <c:v>218.0</c:v>
                </c:pt>
                <c:pt idx="6708">
                  <c:v>218.0</c:v>
                </c:pt>
                <c:pt idx="6709">
                  <c:v>218.0</c:v>
                </c:pt>
                <c:pt idx="6710">
                  <c:v>218.0</c:v>
                </c:pt>
                <c:pt idx="6711">
                  <c:v>218.0</c:v>
                </c:pt>
                <c:pt idx="6712">
                  <c:v>218.0</c:v>
                </c:pt>
                <c:pt idx="6713">
                  <c:v>218.0</c:v>
                </c:pt>
                <c:pt idx="6714">
                  <c:v>218.0</c:v>
                </c:pt>
                <c:pt idx="6715">
                  <c:v>219.0</c:v>
                </c:pt>
                <c:pt idx="6716">
                  <c:v>219.0</c:v>
                </c:pt>
                <c:pt idx="6717">
                  <c:v>219.0</c:v>
                </c:pt>
                <c:pt idx="6718">
                  <c:v>219.0</c:v>
                </c:pt>
                <c:pt idx="6719">
                  <c:v>219.0</c:v>
                </c:pt>
                <c:pt idx="6720">
                  <c:v>219.0</c:v>
                </c:pt>
                <c:pt idx="6721">
                  <c:v>219.0</c:v>
                </c:pt>
                <c:pt idx="6722">
                  <c:v>219.0</c:v>
                </c:pt>
                <c:pt idx="6723">
                  <c:v>219.0</c:v>
                </c:pt>
                <c:pt idx="6724">
                  <c:v>219.0</c:v>
                </c:pt>
                <c:pt idx="6725">
                  <c:v>219.0</c:v>
                </c:pt>
                <c:pt idx="6726">
                  <c:v>220.0</c:v>
                </c:pt>
                <c:pt idx="6727">
                  <c:v>220.0</c:v>
                </c:pt>
                <c:pt idx="6728">
                  <c:v>220.0</c:v>
                </c:pt>
                <c:pt idx="6729">
                  <c:v>220.0</c:v>
                </c:pt>
                <c:pt idx="6730">
                  <c:v>220.0</c:v>
                </c:pt>
                <c:pt idx="6731">
                  <c:v>220.0</c:v>
                </c:pt>
                <c:pt idx="6732">
                  <c:v>220.0</c:v>
                </c:pt>
                <c:pt idx="6733">
                  <c:v>220.0</c:v>
                </c:pt>
                <c:pt idx="6734">
                  <c:v>220.0</c:v>
                </c:pt>
                <c:pt idx="6735">
                  <c:v>220.0</c:v>
                </c:pt>
                <c:pt idx="6736">
                  <c:v>220.0</c:v>
                </c:pt>
                <c:pt idx="6737">
                  <c:v>220.0</c:v>
                </c:pt>
                <c:pt idx="6738">
                  <c:v>220.0</c:v>
                </c:pt>
                <c:pt idx="6739">
                  <c:v>221.0</c:v>
                </c:pt>
                <c:pt idx="6740">
                  <c:v>221.0</c:v>
                </c:pt>
                <c:pt idx="6741">
                  <c:v>221.0</c:v>
                </c:pt>
                <c:pt idx="6742">
                  <c:v>221.0</c:v>
                </c:pt>
                <c:pt idx="6743">
                  <c:v>221.0</c:v>
                </c:pt>
                <c:pt idx="6744">
                  <c:v>221.0</c:v>
                </c:pt>
                <c:pt idx="6745">
                  <c:v>221.0</c:v>
                </c:pt>
                <c:pt idx="6746">
                  <c:v>221.0</c:v>
                </c:pt>
                <c:pt idx="6747">
                  <c:v>222.0</c:v>
                </c:pt>
                <c:pt idx="6748">
                  <c:v>222.0</c:v>
                </c:pt>
                <c:pt idx="6749">
                  <c:v>222.0</c:v>
                </c:pt>
                <c:pt idx="6750">
                  <c:v>222.0</c:v>
                </c:pt>
                <c:pt idx="6751">
                  <c:v>222.0</c:v>
                </c:pt>
                <c:pt idx="6752">
                  <c:v>222.0</c:v>
                </c:pt>
                <c:pt idx="6753">
                  <c:v>222.0</c:v>
                </c:pt>
                <c:pt idx="6754">
                  <c:v>222.0</c:v>
                </c:pt>
                <c:pt idx="6755">
                  <c:v>222.0</c:v>
                </c:pt>
                <c:pt idx="6756">
                  <c:v>222.0</c:v>
                </c:pt>
                <c:pt idx="6757">
                  <c:v>222.0</c:v>
                </c:pt>
                <c:pt idx="6758">
                  <c:v>222.0</c:v>
                </c:pt>
                <c:pt idx="6759">
                  <c:v>222.0</c:v>
                </c:pt>
                <c:pt idx="6760">
                  <c:v>222.0</c:v>
                </c:pt>
                <c:pt idx="6761">
                  <c:v>222.0</c:v>
                </c:pt>
                <c:pt idx="6762">
                  <c:v>222.0</c:v>
                </c:pt>
                <c:pt idx="6763">
                  <c:v>222.0</c:v>
                </c:pt>
                <c:pt idx="6764">
                  <c:v>222.0</c:v>
                </c:pt>
                <c:pt idx="6765">
                  <c:v>222.0</c:v>
                </c:pt>
                <c:pt idx="6766">
                  <c:v>222.0</c:v>
                </c:pt>
                <c:pt idx="6767">
                  <c:v>222.0</c:v>
                </c:pt>
                <c:pt idx="6768">
                  <c:v>222.0</c:v>
                </c:pt>
                <c:pt idx="6769">
                  <c:v>222.0</c:v>
                </c:pt>
                <c:pt idx="6770">
                  <c:v>222.0</c:v>
                </c:pt>
                <c:pt idx="6771">
                  <c:v>222.0</c:v>
                </c:pt>
                <c:pt idx="6772">
                  <c:v>222.0</c:v>
                </c:pt>
                <c:pt idx="6773">
                  <c:v>222.0</c:v>
                </c:pt>
                <c:pt idx="6774">
                  <c:v>222.0</c:v>
                </c:pt>
                <c:pt idx="6775">
                  <c:v>222.0</c:v>
                </c:pt>
                <c:pt idx="6776">
                  <c:v>222.0</c:v>
                </c:pt>
                <c:pt idx="6777">
                  <c:v>222.0</c:v>
                </c:pt>
                <c:pt idx="6778">
                  <c:v>222.0</c:v>
                </c:pt>
                <c:pt idx="6779">
                  <c:v>222.0</c:v>
                </c:pt>
                <c:pt idx="6780">
                  <c:v>222.0</c:v>
                </c:pt>
                <c:pt idx="6781">
                  <c:v>222.0</c:v>
                </c:pt>
                <c:pt idx="6782">
                  <c:v>222.0</c:v>
                </c:pt>
                <c:pt idx="6783">
                  <c:v>222.0</c:v>
                </c:pt>
                <c:pt idx="6784">
                  <c:v>222.0</c:v>
                </c:pt>
                <c:pt idx="6785">
                  <c:v>222.0</c:v>
                </c:pt>
                <c:pt idx="6786">
                  <c:v>222.0</c:v>
                </c:pt>
                <c:pt idx="6787">
                  <c:v>222.0</c:v>
                </c:pt>
                <c:pt idx="6788">
                  <c:v>222.0</c:v>
                </c:pt>
                <c:pt idx="6789">
                  <c:v>222.0</c:v>
                </c:pt>
                <c:pt idx="6790">
                  <c:v>222.0</c:v>
                </c:pt>
                <c:pt idx="6791">
                  <c:v>222.0</c:v>
                </c:pt>
                <c:pt idx="6792">
                  <c:v>222.0</c:v>
                </c:pt>
                <c:pt idx="6793">
                  <c:v>222.0</c:v>
                </c:pt>
                <c:pt idx="6794">
                  <c:v>222.0</c:v>
                </c:pt>
                <c:pt idx="6795">
                  <c:v>222.0</c:v>
                </c:pt>
                <c:pt idx="6796">
                  <c:v>222.0</c:v>
                </c:pt>
                <c:pt idx="6797">
                  <c:v>222.0</c:v>
                </c:pt>
                <c:pt idx="6798">
                  <c:v>222.0</c:v>
                </c:pt>
                <c:pt idx="6799">
                  <c:v>222.0</c:v>
                </c:pt>
                <c:pt idx="6800">
                  <c:v>223.0</c:v>
                </c:pt>
                <c:pt idx="6801">
                  <c:v>223.0</c:v>
                </c:pt>
                <c:pt idx="6802">
                  <c:v>223.0</c:v>
                </c:pt>
                <c:pt idx="6803">
                  <c:v>223.0</c:v>
                </c:pt>
                <c:pt idx="6804">
                  <c:v>223.0</c:v>
                </c:pt>
                <c:pt idx="6805">
                  <c:v>223.0</c:v>
                </c:pt>
                <c:pt idx="6806">
                  <c:v>223.0</c:v>
                </c:pt>
                <c:pt idx="6807">
                  <c:v>223.0</c:v>
                </c:pt>
                <c:pt idx="6808">
                  <c:v>223.0</c:v>
                </c:pt>
                <c:pt idx="6809">
                  <c:v>223.0</c:v>
                </c:pt>
                <c:pt idx="6810">
                  <c:v>223.0</c:v>
                </c:pt>
                <c:pt idx="6811">
                  <c:v>223.0</c:v>
                </c:pt>
                <c:pt idx="6812">
                  <c:v>223.0</c:v>
                </c:pt>
                <c:pt idx="6813">
                  <c:v>223.0</c:v>
                </c:pt>
                <c:pt idx="6814">
                  <c:v>223.0</c:v>
                </c:pt>
                <c:pt idx="6815">
                  <c:v>223.0</c:v>
                </c:pt>
                <c:pt idx="6816">
                  <c:v>223.0</c:v>
                </c:pt>
                <c:pt idx="6817">
                  <c:v>223.0</c:v>
                </c:pt>
                <c:pt idx="6818">
                  <c:v>223.0</c:v>
                </c:pt>
                <c:pt idx="6819">
                  <c:v>223.0</c:v>
                </c:pt>
                <c:pt idx="6820">
                  <c:v>223.0</c:v>
                </c:pt>
                <c:pt idx="6821">
                  <c:v>223.0</c:v>
                </c:pt>
                <c:pt idx="6822">
                  <c:v>223.0</c:v>
                </c:pt>
                <c:pt idx="6823">
                  <c:v>223.0</c:v>
                </c:pt>
                <c:pt idx="6824">
                  <c:v>223.0</c:v>
                </c:pt>
                <c:pt idx="6825">
                  <c:v>223.0</c:v>
                </c:pt>
                <c:pt idx="6826">
                  <c:v>223.0</c:v>
                </c:pt>
                <c:pt idx="6827">
                  <c:v>223.0</c:v>
                </c:pt>
                <c:pt idx="6828">
                  <c:v>223.0</c:v>
                </c:pt>
                <c:pt idx="6829">
                  <c:v>223.0</c:v>
                </c:pt>
                <c:pt idx="6830">
                  <c:v>223.0</c:v>
                </c:pt>
                <c:pt idx="6831">
                  <c:v>223.0</c:v>
                </c:pt>
                <c:pt idx="6832">
                  <c:v>224.0</c:v>
                </c:pt>
                <c:pt idx="6833">
                  <c:v>225.0</c:v>
                </c:pt>
                <c:pt idx="6834">
                  <c:v>225.0</c:v>
                </c:pt>
                <c:pt idx="6835">
                  <c:v>225.0</c:v>
                </c:pt>
                <c:pt idx="6836">
                  <c:v>225.0</c:v>
                </c:pt>
                <c:pt idx="6837">
                  <c:v>225.0</c:v>
                </c:pt>
                <c:pt idx="6838">
                  <c:v>225.0</c:v>
                </c:pt>
                <c:pt idx="6839">
                  <c:v>225.0</c:v>
                </c:pt>
                <c:pt idx="6840">
                  <c:v>225.0</c:v>
                </c:pt>
                <c:pt idx="6841">
                  <c:v>225.0</c:v>
                </c:pt>
                <c:pt idx="6842">
                  <c:v>225.0</c:v>
                </c:pt>
                <c:pt idx="6843">
                  <c:v>225.0</c:v>
                </c:pt>
                <c:pt idx="6844">
                  <c:v>225.0</c:v>
                </c:pt>
                <c:pt idx="6845">
                  <c:v>225.0</c:v>
                </c:pt>
                <c:pt idx="6846">
                  <c:v>225.0</c:v>
                </c:pt>
                <c:pt idx="6847">
                  <c:v>225.0</c:v>
                </c:pt>
                <c:pt idx="6848">
                  <c:v>225.0</c:v>
                </c:pt>
                <c:pt idx="6849">
                  <c:v>225.0</c:v>
                </c:pt>
                <c:pt idx="6850">
                  <c:v>225.0</c:v>
                </c:pt>
                <c:pt idx="6851">
                  <c:v>225.0</c:v>
                </c:pt>
                <c:pt idx="6852">
                  <c:v>225.0</c:v>
                </c:pt>
                <c:pt idx="6853">
                  <c:v>225.0</c:v>
                </c:pt>
                <c:pt idx="6854">
                  <c:v>225.0</c:v>
                </c:pt>
                <c:pt idx="6855">
                  <c:v>225.0</c:v>
                </c:pt>
                <c:pt idx="6856">
                  <c:v>225.0</c:v>
                </c:pt>
                <c:pt idx="6857">
                  <c:v>225.0</c:v>
                </c:pt>
                <c:pt idx="6858">
                  <c:v>225.0</c:v>
                </c:pt>
                <c:pt idx="6859">
                  <c:v>225.0</c:v>
                </c:pt>
                <c:pt idx="6860">
                  <c:v>225.0</c:v>
                </c:pt>
                <c:pt idx="6861">
                  <c:v>225.0</c:v>
                </c:pt>
                <c:pt idx="6862">
                  <c:v>225.0</c:v>
                </c:pt>
                <c:pt idx="6863">
                  <c:v>225.0</c:v>
                </c:pt>
                <c:pt idx="6864">
                  <c:v>225.0</c:v>
                </c:pt>
                <c:pt idx="6865">
                  <c:v>225.0</c:v>
                </c:pt>
                <c:pt idx="6866">
                  <c:v>225.0</c:v>
                </c:pt>
                <c:pt idx="6867">
                  <c:v>225.0</c:v>
                </c:pt>
                <c:pt idx="6868">
                  <c:v>225.0</c:v>
                </c:pt>
                <c:pt idx="6869">
                  <c:v>225.0</c:v>
                </c:pt>
                <c:pt idx="6870">
                  <c:v>225.0</c:v>
                </c:pt>
                <c:pt idx="6871">
                  <c:v>225.0</c:v>
                </c:pt>
                <c:pt idx="6872">
                  <c:v>225.0</c:v>
                </c:pt>
                <c:pt idx="6873">
                  <c:v>226.0</c:v>
                </c:pt>
                <c:pt idx="6874">
                  <c:v>226.0</c:v>
                </c:pt>
                <c:pt idx="6875">
                  <c:v>226.0</c:v>
                </c:pt>
                <c:pt idx="6876">
                  <c:v>226.0</c:v>
                </c:pt>
                <c:pt idx="6877">
                  <c:v>226.0</c:v>
                </c:pt>
                <c:pt idx="6878">
                  <c:v>226.0</c:v>
                </c:pt>
                <c:pt idx="6879">
                  <c:v>226.0</c:v>
                </c:pt>
                <c:pt idx="6880">
                  <c:v>226.0</c:v>
                </c:pt>
                <c:pt idx="6881">
                  <c:v>226.0</c:v>
                </c:pt>
                <c:pt idx="6882">
                  <c:v>226.0</c:v>
                </c:pt>
                <c:pt idx="6883">
                  <c:v>226.0</c:v>
                </c:pt>
                <c:pt idx="6884">
                  <c:v>226.0</c:v>
                </c:pt>
                <c:pt idx="6885">
                  <c:v>226.0</c:v>
                </c:pt>
                <c:pt idx="6886">
                  <c:v>226.0</c:v>
                </c:pt>
                <c:pt idx="6887">
                  <c:v>226.0</c:v>
                </c:pt>
                <c:pt idx="6888">
                  <c:v>226.0</c:v>
                </c:pt>
                <c:pt idx="6889">
                  <c:v>226.0</c:v>
                </c:pt>
                <c:pt idx="6890">
                  <c:v>226.0</c:v>
                </c:pt>
                <c:pt idx="6891">
                  <c:v>226.0</c:v>
                </c:pt>
                <c:pt idx="6892">
                  <c:v>226.0</c:v>
                </c:pt>
                <c:pt idx="6893">
                  <c:v>226.0</c:v>
                </c:pt>
                <c:pt idx="6894">
                  <c:v>226.0</c:v>
                </c:pt>
                <c:pt idx="6895">
                  <c:v>226.0</c:v>
                </c:pt>
                <c:pt idx="6896">
                  <c:v>226.0</c:v>
                </c:pt>
                <c:pt idx="6897">
                  <c:v>226.0</c:v>
                </c:pt>
                <c:pt idx="6898">
                  <c:v>226.0</c:v>
                </c:pt>
                <c:pt idx="6899">
                  <c:v>226.0</c:v>
                </c:pt>
                <c:pt idx="6900">
                  <c:v>226.0</c:v>
                </c:pt>
                <c:pt idx="6901">
                  <c:v>226.0</c:v>
                </c:pt>
                <c:pt idx="6902">
                  <c:v>226.0</c:v>
                </c:pt>
                <c:pt idx="6903">
                  <c:v>226.0</c:v>
                </c:pt>
                <c:pt idx="6904">
                  <c:v>226.0</c:v>
                </c:pt>
                <c:pt idx="6905">
                  <c:v>226.0</c:v>
                </c:pt>
                <c:pt idx="6906">
                  <c:v>226.0</c:v>
                </c:pt>
                <c:pt idx="6907">
                  <c:v>226.0</c:v>
                </c:pt>
                <c:pt idx="6908">
                  <c:v>226.0</c:v>
                </c:pt>
                <c:pt idx="6909">
                  <c:v>226.0</c:v>
                </c:pt>
                <c:pt idx="6910">
                  <c:v>226.0</c:v>
                </c:pt>
                <c:pt idx="6911">
                  <c:v>226.0</c:v>
                </c:pt>
                <c:pt idx="6912">
                  <c:v>226.0</c:v>
                </c:pt>
                <c:pt idx="6913">
                  <c:v>226.0</c:v>
                </c:pt>
                <c:pt idx="6914">
                  <c:v>226.0</c:v>
                </c:pt>
                <c:pt idx="6915">
                  <c:v>226.0</c:v>
                </c:pt>
                <c:pt idx="6916">
                  <c:v>226.0</c:v>
                </c:pt>
                <c:pt idx="6917">
                  <c:v>226.0</c:v>
                </c:pt>
                <c:pt idx="6918">
                  <c:v>226.0</c:v>
                </c:pt>
                <c:pt idx="6919">
                  <c:v>226.0</c:v>
                </c:pt>
                <c:pt idx="6920">
                  <c:v>226.0</c:v>
                </c:pt>
                <c:pt idx="6921">
                  <c:v>226.0</c:v>
                </c:pt>
                <c:pt idx="6922">
                  <c:v>226.0</c:v>
                </c:pt>
                <c:pt idx="6923">
                  <c:v>226.0</c:v>
                </c:pt>
                <c:pt idx="6924">
                  <c:v>226.0</c:v>
                </c:pt>
                <c:pt idx="6925">
                  <c:v>226.0</c:v>
                </c:pt>
                <c:pt idx="6926">
                  <c:v>226.0</c:v>
                </c:pt>
                <c:pt idx="6927">
                  <c:v>226.0</c:v>
                </c:pt>
                <c:pt idx="6928">
                  <c:v>226.0</c:v>
                </c:pt>
                <c:pt idx="6929">
                  <c:v>226.0</c:v>
                </c:pt>
                <c:pt idx="6930">
                  <c:v>226.0</c:v>
                </c:pt>
                <c:pt idx="6931">
                  <c:v>226.0</c:v>
                </c:pt>
                <c:pt idx="6932">
                  <c:v>226.0</c:v>
                </c:pt>
                <c:pt idx="6933">
                  <c:v>226.0</c:v>
                </c:pt>
                <c:pt idx="6934">
                  <c:v>226.0</c:v>
                </c:pt>
                <c:pt idx="6935">
                  <c:v>226.0</c:v>
                </c:pt>
                <c:pt idx="6936">
                  <c:v>226.0</c:v>
                </c:pt>
                <c:pt idx="6937">
                  <c:v>226.0</c:v>
                </c:pt>
                <c:pt idx="6938">
                  <c:v>226.0</c:v>
                </c:pt>
                <c:pt idx="6939">
                  <c:v>226.0</c:v>
                </c:pt>
                <c:pt idx="6940">
                  <c:v>226.0</c:v>
                </c:pt>
                <c:pt idx="6941">
                  <c:v>226.0</c:v>
                </c:pt>
                <c:pt idx="6942">
                  <c:v>226.0</c:v>
                </c:pt>
                <c:pt idx="6943">
                  <c:v>226.0</c:v>
                </c:pt>
                <c:pt idx="6944">
                  <c:v>226.0</c:v>
                </c:pt>
                <c:pt idx="6945">
                  <c:v>226.0</c:v>
                </c:pt>
                <c:pt idx="6946">
                  <c:v>226.0</c:v>
                </c:pt>
                <c:pt idx="6947">
                  <c:v>226.0</c:v>
                </c:pt>
                <c:pt idx="6948">
                  <c:v>226.0</c:v>
                </c:pt>
                <c:pt idx="6949">
                  <c:v>226.0</c:v>
                </c:pt>
                <c:pt idx="6950">
                  <c:v>226.0</c:v>
                </c:pt>
                <c:pt idx="6951">
                  <c:v>226.0</c:v>
                </c:pt>
                <c:pt idx="6952">
                  <c:v>226.0</c:v>
                </c:pt>
                <c:pt idx="6953">
                  <c:v>226.0</c:v>
                </c:pt>
                <c:pt idx="6954">
                  <c:v>226.0</c:v>
                </c:pt>
                <c:pt idx="6955">
                  <c:v>226.0</c:v>
                </c:pt>
                <c:pt idx="6956">
                  <c:v>226.0</c:v>
                </c:pt>
                <c:pt idx="6957">
                  <c:v>226.0</c:v>
                </c:pt>
                <c:pt idx="6958">
                  <c:v>226.0</c:v>
                </c:pt>
                <c:pt idx="6959">
                  <c:v>226.0</c:v>
                </c:pt>
                <c:pt idx="6960">
                  <c:v>226.0</c:v>
                </c:pt>
                <c:pt idx="6961">
                  <c:v>226.0</c:v>
                </c:pt>
                <c:pt idx="6962">
                  <c:v>226.0</c:v>
                </c:pt>
                <c:pt idx="6963">
                  <c:v>226.0</c:v>
                </c:pt>
                <c:pt idx="6964">
                  <c:v>226.0</c:v>
                </c:pt>
                <c:pt idx="6965">
                  <c:v>226.0</c:v>
                </c:pt>
                <c:pt idx="6966">
                  <c:v>226.0</c:v>
                </c:pt>
                <c:pt idx="6967">
                  <c:v>226.0</c:v>
                </c:pt>
                <c:pt idx="6968">
                  <c:v>226.0</c:v>
                </c:pt>
                <c:pt idx="6969">
                  <c:v>226.0</c:v>
                </c:pt>
                <c:pt idx="6970">
                  <c:v>226.0</c:v>
                </c:pt>
                <c:pt idx="6971">
                  <c:v>226.0</c:v>
                </c:pt>
                <c:pt idx="6972">
                  <c:v>226.0</c:v>
                </c:pt>
                <c:pt idx="6973">
                  <c:v>226.0</c:v>
                </c:pt>
                <c:pt idx="6974">
                  <c:v>226.0</c:v>
                </c:pt>
                <c:pt idx="6975">
                  <c:v>226.0</c:v>
                </c:pt>
                <c:pt idx="6976">
                  <c:v>226.0</c:v>
                </c:pt>
                <c:pt idx="6977">
                  <c:v>226.0</c:v>
                </c:pt>
                <c:pt idx="6978">
                  <c:v>226.0</c:v>
                </c:pt>
                <c:pt idx="6979">
                  <c:v>226.0</c:v>
                </c:pt>
                <c:pt idx="6980">
                  <c:v>226.0</c:v>
                </c:pt>
                <c:pt idx="6981">
                  <c:v>226.0</c:v>
                </c:pt>
                <c:pt idx="6982">
                  <c:v>226.0</c:v>
                </c:pt>
                <c:pt idx="6983">
                  <c:v>226.0</c:v>
                </c:pt>
                <c:pt idx="6984">
                  <c:v>226.0</c:v>
                </c:pt>
                <c:pt idx="6985">
                  <c:v>226.0</c:v>
                </c:pt>
                <c:pt idx="6986">
                  <c:v>226.0</c:v>
                </c:pt>
                <c:pt idx="6987">
                  <c:v>226.0</c:v>
                </c:pt>
                <c:pt idx="6988">
                  <c:v>226.0</c:v>
                </c:pt>
                <c:pt idx="6989">
                  <c:v>226.0</c:v>
                </c:pt>
                <c:pt idx="6990">
                  <c:v>226.0</c:v>
                </c:pt>
                <c:pt idx="6991">
                  <c:v>226.0</c:v>
                </c:pt>
                <c:pt idx="6992">
                  <c:v>226.0</c:v>
                </c:pt>
                <c:pt idx="6993">
                  <c:v>226.0</c:v>
                </c:pt>
                <c:pt idx="6994">
                  <c:v>226.0</c:v>
                </c:pt>
                <c:pt idx="6995">
                  <c:v>226.0</c:v>
                </c:pt>
                <c:pt idx="6996">
                  <c:v>226.0</c:v>
                </c:pt>
                <c:pt idx="6997">
                  <c:v>226.0</c:v>
                </c:pt>
                <c:pt idx="6998">
                  <c:v>226.0</c:v>
                </c:pt>
                <c:pt idx="6999">
                  <c:v>226.0</c:v>
                </c:pt>
                <c:pt idx="7000">
                  <c:v>226.0</c:v>
                </c:pt>
                <c:pt idx="7001">
                  <c:v>226.0</c:v>
                </c:pt>
                <c:pt idx="7002">
                  <c:v>226.0</c:v>
                </c:pt>
                <c:pt idx="7003">
                  <c:v>226.0</c:v>
                </c:pt>
                <c:pt idx="7004">
                  <c:v>226.0</c:v>
                </c:pt>
                <c:pt idx="7005">
                  <c:v>226.0</c:v>
                </c:pt>
                <c:pt idx="7006">
                  <c:v>226.0</c:v>
                </c:pt>
                <c:pt idx="7007">
                  <c:v>226.0</c:v>
                </c:pt>
                <c:pt idx="7008">
                  <c:v>226.0</c:v>
                </c:pt>
                <c:pt idx="7009">
                  <c:v>226.0</c:v>
                </c:pt>
                <c:pt idx="7010">
                  <c:v>226.0</c:v>
                </c:pt>
                <c:pt idx="7011">
                  <c:v>226.0</c:v>
                </c:pt>
                <c:pt idx="7012">
                  <c:v>226.0</c:v>
                </c:pt>
                <c:pt idx="7013">
                  <c:v>226.0</c:v>
                </c:pt>
                <c:pt idx="7014">
                  <c:v>226.0</c:v>
                </c:pt>
                <c:pt idx="7015">
                  <c:v>226.0</c:v>
                </c:pt>
                <c:pt idx="7016">
                  <c:v>226.0</c:v>
                </c:pt>
                <c:pt idx="7017">
                  <c:v>226.0</c:v>
                </c:pt>
                <c:pt idx="7018">
                  <c:v>226.0</c:v>
                </c:pt>
                <c:pt idx="7019">
                  <c:v>226.0</c:v>
                </c:pt>
                <c:pt idx="7020">
                  <c:v>226.0</c:v>
                </c:pt>
                <c:pt idx="7021">
                  <c:v>226.0</c:v>
                </c:pt>
                <c:pt idx="7022">
                  <c:v>226.0</c:v>
                </c:pt>
                <c:pt idx="7023">
                  <c:v>226.0</c:v>
                </c:pt>
                <c:pt idx="7024">
                  <c:v>226.0</c:v>
                </c:pt>
                <c:pt idx="7025">
                  <c:v>226.0</c:v>
                </c:pt>
                <c:pt idx="7026">
                  <c:v>226.0</c:v>
                </c:pt>
                <c:pt idx="7027">
                  <c:v>226.0</c:v>
                </c:pt>
                <c:pt idx="7028">
                  <c:v>226.0</c:v>
                </c:pt>
                <c:pt idx="7029">
                  <c:v>226.0</c:v>
                </c:pt>
                <c:pt idx="7030">
                  <c:v>226.0</c:v>
                </c:pt>
                <c:pt idx="7031">
                  <c:v>226.0</c:v>
                </c:pt>
                <c:pt idx="7032">
                  <c:v>226.0</c:v>
                </c:pt>
                <c:pt idx="7033">
                  <c:v>226.0</c:v>
                </c:pt>
                <c:pt idx="7034">
                  <c:v>226.0</c:v>
                </c:pt>
                <c:pt idx="7035">
                  <c:v>226.0</c:v>
                </c:pt>
                <c:pt idx="7036">
                  <c:v>226.0</c:v>
                </c:pt>
                <c:pt idx="7037">
                  <c:v>226.0</c:v>
                </c:pt>
                <c:pt idx="7038">
                  <c:v>226.0</c:v>
                </c:pt>
                <c:pt idx="7039">
                  <c:v>226.0</c:v>
                </c:pt>
                <c:pt idx="7040">
                  <c:v>226.0</c:v>
                </c:pt>
                <c:pt idx="7041">
                  <c:v>226.0</c:v>
                </c:pt>
                <c:pt idx="7042">
                  <c:v>226.0</c:v>
                </c:pt>
                <c:pt idx="7043">
                  <c:v>226.0</c:v>
                </c:pt>
                <c:pt idx="7044">
                  <c:v>226.0</c:v>
                </c:pt>
                <c:pt idx="7045">
                  <c:v>226.0</c:v>
                </c:pt>
                <c:pt idx="7046">
                  <c:v>226.0</c:v>
                </c:pt>
                <c:pt idx="7047">
                  <c:v>226.0</c:v>
                </c:pt>
                <c:pt idx="7048">
                  <c:v>226.0</c:v>
                </c:pt>
                <c:pt idx="7049">
                  <c:v>226.0</c:v>
                </c:pt>
                <c:pt idx="7050">
                  <c:v>226.0</c:v>
                </c:pt>
                <c:pt idx="7051">
                  <c:v>226.0</c:v>
                </c:pt>
                <c:pt idx="7052">
                  <c:v>226.0</c:v>
                </c:pt>
                <c:pt idx="7053">
                  <c:v>226.0</c:v>
                </c:pt>
                <c:pt idx="7054">
                  <c:v>226.0</c:v>
                </c:pt>
                <c:pt idx="7055">
                  <c:v>226.0</c:v>
                </c:pt>
                <c:pt idx="7056">
                  <c:v>226.0</c:v>
                </c:pt>
                <c:pt idx="7057">
                  <c:v>226.0</c:v>
                </c:pt>
                <c:pt idx="7058">
                  <c:v>226.0</c:v>
                </c:pt>
                <c:pt idx="7059">
                  <c:v>226.0</c:v>
                </c:pt>
                <c:pt idx="7060">
                  <c:v>226.0</c:v>
                </c:pt>
                <c:pt idx="7061">
                  <c:v>226.0</c:v>
                </c:pt>
                <c:pt idx="7062">
                  <c:v>226.0</c:v>
                </c:pt>
                <c:pt idx="7063">
                  <c:v>226.0</c:v>
                </c:pt>
                <c:pt idx="7064">
                  <c:v>226.0</c:v>
                </c:pt>
                <c:pt idx="7065">
                  <c:v>226.0</c:v>
                </c:pt>
                <c:pt idx="7066">
                  <c:v>226.0</c:v>
                </c:pt>
                <c:pt idx="7067">
                  <c:v>226.0</c:v>
                </c:pt>
                <c:pt idx="7068">
                  <c:v>226.0</c:v>
                </c:pt>
                <c:pt idx="7069">
                  <c:v>226.0</c:v>
                </c:pt>
                <c:pt idx="7070">
                  <c:v>227.0</c:v>
                </c:pt>
                <c:pt idx="7071">
                  <c:v>227.0</c:v>
                </c:pt>
                <c:pt idx="7072">
                  <c:v>227.0</c:v>
                </c:pt>
                <c:pt idx="7073">
                  <c:v>227.0</c:v>
                </c:pt>
                <c:pt idx="7074">
                  <c:v>227.0</c:v>
                </c:pt>
                <c:pt idx="7075">
                  <c:v>227.0</c:v>
                </c:pt>
                <c:pt idx="7076">
                  <c:v>227.0</c:v>
                </c:pt>
                <c:pt idx="7077">
                  <c:v>227.0</c:v>
                </c:pt>
                <c:pt idx="7078">
                  <c:v>227.0</c:v>
                </c:pt>
                <c:pt idx="7079">
                  <c:v>227.0</c:v>
                </c:pt>
                <c:pt idx="7080">
                  <c:v>228.0</c:v>
                </c:pt>
                <c:pt idx="7081">
                  <c:v>228.0</c:v>
                </c:pt>
                <c:pt idx="7082">
                  <c:v>228.0</c:v>
                </c:pt>
                <c:pt idx="7083">
                  <c:v>228.0</c:v>
                </c:pt>
                <c:pt idx="7084">
                  <c:v>228.0</c:v>
                </c:pt>
                <c:pt idx="7085">
                  <c:v>228.0</c:v>
                </c:pt>
                <c:pt idx="7086">
                  <c:v>228.0</c:v>
                </c:pt>
                <c:pt idx="7087">
                  <c:v>228.0</c:v>
                </c:pt>
                <c:pt idx="7088">
                  <c:v>228.0</c:v>
                </c:pt>
                <c:pt idx="7089">
                  <c:v>228.0</c:v>
                </c:pt>
                <c:pt idx="7090">
                  <c:v>228.0</c:v>
                </c:pt>
                <c:pt idx="7091">
                  <c:v>228.0</c:v>
                </c:pt>
                <c:pt idx="7092">
                  <c:v>228.0</c:v>
                </c:pt>
                <c:pt idx="7093">
                  <c:v>228.0</c:v>
                </c:pt>
                <c:pt idx="7094">
                  <c:v>228.0</c:v>
                </c:pt>
                <c:pt idx="7095">
                  <c:v>228.0</c:v>
                </c:pt>
                <c:pt idx="7096">
                  <c:v>228.0</c:v>
                </c:pt>
                <c:pt idx="7097">
                  <c:v>228.0</c:v>
                </c:pt>
                <c:pt idx="7098">
                  <c:v>228.0</c:v>
                </c:pt>
                <c:pt idx="7099">
                  <c:v>228.0</c:v>
                </c:pt>
                <c:pt idx="7100">
                  <c:v>228.0</c:v>
                </c:pt>
                <c:pt idx="7101">
                  <c:v>228.0</c:v>
                </c:pt>
                <c:pt idx="7102">
                  <c:v>228.0</c:v>
                </c:pt>
                <c:pt idx="7103">
                  <c:v>228.0</c:v>
                </c:pt>
                <c:pt idx="7104">
                  <c:v>228.0</c:v>
                </c:pt>
                <c:pt idx="7105">
                  <c:v>228.0</c:v>
                </c:pt>
                <c:pt idx="7106">
                  <c:v>228.0</c:v>
                </c:pt>
                <c:pt idx="7107">
                  <c:v>228.0</c:v>
                </c:pt>
                <c:pt idx="7108">
                  <c:v>228.0</c:v>
                </c:pt>
                <c:pt idx="7109">
                  <c:v>228.0</c:v>
                </c:pt>
                <c:pt idx="7110">
                  <c:v>228.0</c:v>
                </c:pt>
                <c:pt idx="7111">
                  <c:v>228.0</c:v>
                </c:pt>
                <c:pt idx="7112">
                  <c:v>228.0</c:v>
                </c:pt>
                <c:pt idx="7113">
                  <c:v>228.0</c:v>
                </c:pt>
                <c:pt idx="7114">
                  <c:v>229.0</c:v>
                </c:pt>
                <c:pt idx="7115">
                  <c:v>229.0</c:v>
                </c:pt>
                <c:pt idx="7116">
                  <c:v>229.0</c:v>
                </c:pt>
                <c:pt idx="7117">
                  <c:v>229.0</c:v>
                </c:pt>
                <c:pt idx="7118">
                  <c:v>229.0</c:v>
                </c:pt>
                <c:pt idx="7119">
                  <c:v>229.0</c:v>
                </c:pt>
                <c:pt idx="7120">
                  <c:v>229.0</c:v>
                </c:pt>
                <c:pt idx="7121">
                  <c:v>229.0</c:v>
                </c:pt>
                <c:pt idx="7122">
                  <c:v>229.0</c:v>
                </c:pt>
                <c:pt idx="7123">
                  <c:v>230.0</c:v>
                </c:pt>
                <c:pt idx="7124">
                  <c:v>230.0</c:v>
                </c:pt>
                <c:pt idx="7125">
                  <c:v>230.0</c:v>
                </c:pt>
                <c:pt idx="7126">
                  <c:v>231.0</c:v>
                </c:pt>
                <c:pt idx="7127">
                  <c:v>231.0</c:v>
                </c:pt>
                <c:pt idx="7128">
                  <c:v>231.0</c:v>
                </c:pt>
                <c:pt idx="7129">
                  <c:v>231.0</c:v>
                </c:pt>
                <c:pt idx="7130">
                  <c:v>231.0</c:v>
                </c:pt>
                <c:pt idx="7131">
                  <c:v>231.0</c:v>
                </c:pt>
                <c:pt idx="7132">
                  <c:v>231.0</c:v>
                </c:pt>
                <c:pt idx="7133">
                  <c:v>231.0</c:v>
                </c:pt>
                <c:pt idx="7134">
                  <c:v>231.0</c:v>
                </c:pt>
                <c:pt idx="7135">
                  <c:v>231.0</c:v>
                </c:pt>
                <c:pt idx="7136">
                  <c:v>231.0</c:v>
                </c:pt>
                <c:pt idx="7137">
                  <c:v>231.0</c:v>
                </c:pt>
                <c:pt idx="7138">
                  <c:v>231.0</c:v>
                </c:pt>
                <c:pt idx="7139">
                  <c:v>231.0</c:v>
                </c:pt>
                <c:pt idx="7140">
                  <c:v>231.0</c:v>
                </c:pt>
                <c:pt idx="7141">
                  <c:v>231.0</c:v>
                </c:pt>
                <c:pt idx="7142">
                  <c:v>231.0</c:v>
                </c:pt>
                <c:pt idx="7143">
                  <c:v>231.0</c:v>
                </c:pt>
                <c:pt idx="7144">
                  <c:v>231.0</c:v>
                </c:pt>
                <c:pt idx="7145">
                  <c:v>231.0</c:v>
                </c:pt>
                <c:pt idx="7146">
                  <c:v>231.0</c:v>
                </c:pt>
                <c:pt idx="7147">
                  <c:v>231.0</c:v>
                </c:pt>
                <c:pt idx="7148">
                  <c:v>231.0</c:v>
                </c:pt>
                <c:pt idx="7149">
                  <c:v>231.0</c:v>
                </c:pt>
                <c:pt idx="7150">
                  <c:v>231.0</c:v>
                </c:pt>
                <c:pt idx="7151">
                  <c:v>231.0</c:v>
                </c:pt>
                <c:pt idx="7152">
                  <c:v>231.0</c:v>
                </c:pt>
                <c:pt idx="7153">
                  <c:v>232.0</c:v>
                </c:pt>
                <c:pt idx="7154">
                  <c:v>232.0</c:v>
                </c:pt>
                <c:pt idx="7155">
                  <c:v>232.0</c:v>
                </c:pt>
                <c:pt idx="7156">
                  <c:v>232.0</c:v>
                </c:pt>
                <c:pt idx="7157">
                  <c:v>232.0</c:v>
                </c:pt>
                <c:pt idx="7158">
                  <c:v>232.0</c:v>
                </c:pt>
                <c:pt idx="7159">
                  <c:v>232.0</c:v>
                </c:pt>
                <c:pt idx="7160">
                  <c:v>232.0</c:v>
                </c:pt>
                <c:pt idx="7161">
                  <c:v>232.0</c:v>
                </c:pt>
                <c:pt idx="7162">
                  <c:v>232.0</c:v>
                </c:pt>
                <c:pt idx="7163">
                  <c:v>232.0</c:v>
                </c:pt>
                <c:pt idx="7164">
                  <c:v>232.0</c:v>
                </c:pt>
                <c:pt idx="7165">
                  <c:v>232.0</c:v>
                </c:pt>
                <c:pt idx="7166">
                  <c:v>232.0</c:v>
                </c:pt>
                <c:pt idx="7167">
                  <c:v>233.0</c:v>
                </c:pt>
                <c:pt idx="7168">
                  <c:v>233.0</c:v>
                </c:pt>
                <c:pt idx="7169">
                  <c:v>233.0</c:v>
                </c:pt>
                <c:pt idx="7170">
                  <c:v>233.0</c:v>
                </c:pt>
                <c:pt idx="7171">
                  <c:v>233.0</c:v>
                </c:pt>
                <c:pt idx="7172">
                  <c:v>233.0</c:v>
                </c:pt>
                <c:pt idx="7173">
                  <c:v>233.0</c:v>
                </c:pt>
                <c:pt idx="7174">
                  <c:v>233.0</c:v>
                </c:pt>
                <c:pt idx="7175">
                  <c:v>233.0</c:v>
                </c:pt>
                <c:pt idx="7176">
                  <c:v>233.0</c:v>
                </c:pt>
                <c:pt idx="7177">
                  <c:v>233.0</c:v>
                </c:pt>
                <c:pt idx="7178">
                  <c:v>233.0</c:v>
                </c:pt>
                <c:pt idx="7179">
                  <c:v>234.0</c:v>
                </c:pt>
                <c:pt idx="7180">
                  <c:v>234.0</c:v>
                </c:pt>
                <c:pt idx="7181">
                  <c:v>234.0</c:v>
                </c:pt>
                <c:pt idx="7182">
                  <c:v>234.0</c:v>
                </c:pt>
                <c:pt idx="7183">
                  <c:v>234.0</c:v>
                </c:pt>
                <c:pt idx="7184">
                  <c:v>234.0</c:v>
                </c:pt>
                <c:pt idx="7185">
                  <c:v>234.0</c:v>
                </c:pt>
                <c:pt idx="7186">
                  <c:v>234.0</c:v>
                </c:pt>
                <c:pt idx="7187">
                  <c:v>234.0</c:v>
                </c:pt>
                <c:pt idx="7188">
                  <c:v>234.0</c:v>
                </c:pt>
                <c:pt idx="7189">
                  <c:v>234.0</c:v>
                </c:pt>
                <c:pt idx="7190">
                  <c:v>235.0</c:v>
                </c:pt>
                <c:pt idx="7191">
                  <c:v>235.0</c:v>
                </c:pt>
                <c:pt idx="7192">
                  <c:v>235.0</c:v>
                </c:pt>
                <c:pt idx="7193">
                  <c:v>235.0</c:v>
                </c:pt>
                <c:pt idx="7194">
                  <c:v>235.0</c:v>
                </c:pt>
                <c:pt idx="7195">
                  <c:v>235.0</c:v>
                </c:pt>
                <c:pt idx="7196">
                  <c:v>235.0</c:v>
                </c:pt>
                <c:pt idx="7197">
                  <c:v>235.0</c:v>
                </c:pt>
                <c:pt idx="7198">
                  <c:v>235.0</c:v>
                </c:pt>
                <c:pt idx="7199">
                  <c:v>235.0</c:v>
                </c:pt>
                <c:pt idx="7200">
                  <c:v>235.0</c:v>
                </c:pt>
                <c:pt idx="7201">
                  <c:v>235.0</c:v>
                </c:pt>
                <c:pt idx="7202">
                  <c:v>235.0</c:v>
                </c:pt>
                <c:pt idx="7203">
                  <c:v>235.0</c:v>
                </c:pt>
                <c:pt idx="7204">
                  <c:v>235.0</c:v>
                </c:pt>
                <c:pt idx="7205">
                  <c:v>235.0</c:v>
                </c:pt>
                <c:pt idx="7206">
                  <c:v>235.0</c:v>
                </c:pt>
                <c:pt idx="7207">
                  <c:v>235.0</c:v>
                </c:pt>
                <c:pt idx="7208">
                  <c:v>235.0</c:v>
                </c:pt>
                <c:pt idx="7209">
                  <c:v>235.0</c:v>
                </c:pt>
                <c:pt idx="7210">
                  <c:v>235.0</c:v>
                </c:pt>
                <c:pt idx="7211">
                  <c:v>235.0</c:v>
                </c:pt>
                <c:pt idx="7212">
                  <c:v>235.0</c:v>
                </c:pt>
                <c:pt idx="7213">
                  <c:v>235.0</c:v>
                </c:pt>
                <c:pt idx="7214">
                  <c:v>235.0</c:v>
                </c:pt>
                <c:pt idx="7215">
                  <c:v>235.0</c:v>
                </c:pt>
                <c:pt idx="7216">
                  <c:v>235.0</c:v>
                </c:pt>
                <c:pt idx="7217">
                  <c:v>236.0</c:v>
                </c:pt>
                <c:pt idx="7218">
                  <c:v>236.0</c:v>
                </c:pt>
                <c:pt idx="7219">
                  <c:v>237.0</c:v>
                </c:pt>
                <c:pt idx="7220">
                  <c:v>237.0</c:v>
                </c:pt>
                <c:pt idx="7221">
                  <c:v>237.0</c:v>
                </c:pt>
                <c:pt idx="7222">
                  <c:v>237.0</c:v>
                </c:pt>
                <c:pt idx="7223">
                  <c:v>237.0</c:v>
                </c:pt>
                <c:pt idx="7224">
                  <c:v>237.0</c:v>
                </c:pt>
                <c:pt idx="7225">
                  <c:v>237.0</c:v>
                </c:pt>
                <c:pt idx="7226">
                  <c:v>237.0</c:v>
                </c:pt>
                <c:pt idx="7227">
                  <c:v>237.0</c:v>
                </c:pt>
                <c:pt idx="7228">
                  <c:v>237.0</c:v>
                </c:pt>
                <c:pt idx="7229">
                  <c:v>237.0</c:v>
                </c:pt>
                <c:pt idx="7230">
                  <c:v>237.0</c:v>
                </c:pt>
                <c:pt idx="7231">
                  <c:v>237.0</c:v>
                </c:pt>
                <c:pt idx="7232">
                  <c:v>237.0</c:v>
                </c:pt>
                <c:pt idx="7233">
                  <c:v>237.0</c:v>
                </c:pt>
                <c:pt idx="7234">
                  <c:v>237.0</c:v>
                </c:pt>
                <c:pt idx="7235">
                  <c:v>237.0</c:v>
                </c:pt>
                <c:pt idx="7236">
                  <c:v>237.0</c:v>
                </c:pt>
                <c:pt idx="7237">
                  <c:v>237.0</c:v>
                </c:pt>
                <c:pt idx="7238">
                  <c:v>237.0</c:v>
                </c:pt>
                <c:pt idx="7239">
                  <c:v>237.0</c:v>
                </c:pt>
                <c:pt idx="7240">
                  <c:v>237.0</c:v>
                </c:pt>
                <c:pt idx="7241">
                  <c:v>237.0</c:v>
                </c:pt>
                <c:pt idx="7242">
                  <c:v>237.0</c:v>
                </c:pt>
                <c:pt idx="7243">
                  <c:v>237.0</c:v>
                </c:pt>
                <c:pt idx="7244">
                  <c:v>237.0</c:v>
                </c:pt>
                <c:pt idx="7245">
                  <c:v>237.0</c:v>
                </c:pt>
                <c:pt idx="7246">
                  <c:v>237.0</c:v>
                </c:pt>
                <c:pt idx="7247">
                  <c:v>237.0</c:v>
                </c:pt>
                <c:pt idx="7248">
                  <c:v>237.0</c:v>
                </c:pt>
                <c:pt idx="7249">
                  <c:v>237.0</c:v>
                </c:pt>
                <c:pt idx="7250">
                  <c:v>237.0</c:v>
                </c:pt>
                <c:pt idx="7251">
                  <c:v>237.0</c:v>
                </c:pt>
                <c:pt idx="7252">
                  <c:v>237.0</c:v>
                </c:pt>
                <c:pt idx="7253">
                  <c:v>237.0</c:v>
                </c:pt>
                <c:pt idx="7254">
                  <c:v>237.0</c:v>
                </c:pt>
                <c:pt idx="7255">
                  <c:v>237.0</c:v>
                </c:pt>
                <c:pt idx="7256">
                  <c:v>237.0</c:v>
                </c:pt>
                <c:pt idx="7257">
                  <c:v>237.0</c:v>
                </c:pt>
                <c:pt idx="7258">
                  <c:v>237.0</c:v>
                </c:pt>
                <c:pt idx="7259">
                  <c:v>237.0</c:v>
                </c:pt>
                <c:pt idx="7260">
                  <c:v>237.0</c:v>
                </c:pt>
                <c:pt idx="7261">
                  <c:v>237.0</c:v>
                </c:pt>
                <c:pt idx="7262">
                  <c:v>237.0</c:v>
                </c:pt>
                <c:pt idx="7263">
                  <c:v>237.0</c:v>
                </c:pt>
                <c:pt idx="7264">
                  <c:v>237.0</c:v>
                </c:pt>
                <c:pt idx="7265">
                  <c:v>237.0</c:v>
                </c:pt>
                <c:pt idx="7266">
                  <c:v>237.0</c:v>
                </c:pt>
                <c:pt idx="7267">
                  <c:v>237.0</c:v>
                </c:pt>
                <c:pt idx="7268">
                  <c:v>237.0</c:v>
                </c:pt>
                <c:pt idx="7269">
                  <c:v>238.0</c:v>
                </c:pt>
                <c:pt idx="7270">
                  <c:v>238.0</c:v>
                </c:pt>
                <c:pt idx="7271">
                  <c:v>238.0</c:v>
                </c:pt>
                <c:pt idx="7272">
                  <c:v>238.0</c:v>
                </c:pt>
                <c:pt idx="7273">
                  <c:v>238.0</c:v>
                </c:pt>
                <c:pt idx="7274">
                  <c:v>239.0</c:v>
                </c:pt>
                <c:pt idx="7275">
                  <c:v>239.0</c:v>
                </c:pt>
                <c:pt idx="7276">
                  <c:v>239.0</c:v>
                </c:pt>
                <c:pt idx="7277">
                  <c:v>239.0</c:v>
                </c:pt>
                <c:pt idx="7278">
                  <c:v>239.0</c:v>
                </c:pt>
                <c:pt idx="7279">
                  <c:v>239.0</c:v>
                </c:pt>
                <c:pt idx="7280">
                  <c:v>239.0</c:v>
                </c:pt>
                <c:pt idx="7281">
                  <c:v>239.0</c:v>
                </c:pt>
                <c:pt idx="7282">
                  <c:v>239.0</c:v>
                </c:pt>
                <c:pt idx="7283">
                  <c:v>239.0</c:v>
                </c:pt>
                <c:pt idx="7284">
                  <c:v>239.0</c:v>
                </c:pt>
                <c:pt idx="7285">
                  <c:v>240.0</c:v>
                </c:pt>
                <c:pt idx="7286">
                  <c:v>240.0</c:v>
                </c:pt>
                <c:pt idx="7287">
                  <c:v>240.0</c:v>
                </c:pt>
                <c:pt idx="7288">
                  <c:v>240.0</c:v>
                </c:pt>
                <c:pt idx="7289">
                  <c:v>240.0</c:v>
                </c:pt>
                <c:pt idx="7290">
                  <c:v>240.0</c:v>
                </c:pt>
                <c:pt idx="7291">
                  <c:v>240.0</c:v>
                </c:pt>
                <c:pt idx="7292">
                  <c:v>240.0</c:v>
                </c:pt>
                <c:pt idx="7293">
                  <c:v>240.0</c:v>
                </c:pt>
                <c:pt idx="7294">
                  <c:v>240.0</c:v>
                </c:pt>
                <c:pt idx="7295">
                  <c:v>240.0</c:v>
                </c:pt>
                <c:pt idx="7296">
                  <c:v>240.0</c:v>
                </c:pt>
                <c:pt idx="7297">
                  <c:v>240.0</c:v>
                </c:pt>
                <c:pt idx="7298">
                  <c:v>240.0</c:v>
                </c:pt>
                <c:pt idx="7299">
                  <c:v>241.0</c:v>
                </c:pt>
                <c:pt idx="7300">
                  <c:v>241.0</c:v>
                </c:pt>
                <c:pt idx="7301">
                  <c:v>241.0</c:v>
                </c:pt>
                <c:pt idx="7302">
                  <c:v>241.0</c:v>
                </c:pt>
                <c:pt idx="7303">
                  <c:v>242.0</c:v>
                </c:pt>
                <c:pt idx="7304">
                  <c:v>242.0</c:v>
                </c:pt>
                <c:pt idx="7305">
                  <c:v>242.0</c:v>
                </c:pt>
                <c:pt idx="7306">
                  <c:v>242.0</c:v>
                </c:pt>
                <c:pt idx="7307">
                  <c:v>242.0</c:v>
                </c:pt>
                <c:pt idx="7308">
                  <c:v>242.0</c:v>
                </c:pt>
                <c:pt idx="7309">
                  <c:v>242.0</c:v>
                </c:pt>
                <c:pt idx="7310">
                  <c:v>242.0</c:v>
                </c:pt>
                <c:pt idx="7311">
                  <c:v>242.0</c:v>
                </c:pt>
                <c:pt idx="7312">
                  <c:v>242.0</c:v>
                </c:pt>
                <c:pt idx="7313">
                  <c:v>242.0</c:v>
                </c:pt>
                <c:pt idx="7314">
                  <c:v>242.0</c:v>
                </c:pt>
                <c:pt idx="7315">
                  <c:v>242.0</c:v>
                </c:pt>
                <c:pt idx="7316">
                  <c:v>242.0</c:v>
                </c:pt>
                <c:pt idx="7317">
                  <c:v>242.0</c:v>
                </c:pt>
                <c:pt idx="7318">
                  <c:v>242.0</c:v>
                </c:pt>
                <c:pt idx="7319">
                  <c:v>242.0</c:v>
                </c:pt>
                <c:pt idx="7320">
                  <c:v>242.0</c:v>
                </c:pt>
                <c:pt idx="7321">
                  <c:v>242.0</c:v>
                </c:pt>
                <c:pt idx="7322">
                  <c:v>242.0</c:v>
                </c:pt>
                <c:pt idx="7323">
                  <c:v>242.0</c:v>
                </c:pt>
                <c:pt idx="7324">
                  <c:v>243.0</c:v>
                </c:pt>
                <c:pt idx="7325">
                  <c:v>243.0</c:v>
                </c:pt>
                <c:pt idx="7326">
                  <c:v>243.0</c:v>
                </c:pt>
                <c:pt idx="7327">
                  <c:v>243.0</c:v>
                </c:pt>
                <c:pt idx="7328">
                  <c:v>243.0</c:v>
                </c:pt>
                <c:pt idx="7329">
                  <c:v>243.0</c:v>
                </c:pt>
                <c:pt idx="7330">
                  <c:v>243.0</c:v>
                </c:pt>
                <c:pt idx="7331">
                  <c:v>243.0</c:v>
                </c:pt>
                <c:pt idx="7332">
                  <c:v>243.0</c:v>
                </c:pt>
                <c:pt idx="7333">
                  <c:v>243.0</c:v>
                </c:pt>
                <c:pt idx="7334">
                  <c:v>243.0</c:v>
                </c:pt>
                <c:pt idx="7335">
                  <c:v>243.0</c:v>
                </c:pt>
                <c:pt idx="7336">
                  <c:v>243.0</c:v>
                </c:pt>
                <c:pt idx="7337">
                  <c:v>243.0</c:v>
                </c:pt>
                <c:pt idx="7338">
                  <c:v>243.0</c:v>
                </c:pt>
                <c:pt idx="7339">
                  <c:v>243.0</c:v>
                </c:pt>
                <c:pt idx="7340">
                  <c:v>243.0</c:v>
                </c:pt>
                <c:pt idx="7341">
                  <c:v>243.0</c:v>
                </c:pt>
                <c:pt idx="7342">
                  <c:v>243.0</c:v>
                </c:pt>
                <c:pt idx="7343">
                  <c:v>243.0</c:v>
                </c:pt>
                <c:pt idx="7344">
                  <c:v>243.0</c:v>
                </c:pt>
                <c:pt idx="7345">
                  <c:v>243.0</c:v>
                </c:pt>
                <c:pt idx="7346">
                  <c:v>243.0</c:v>
                </c:pt>
                <c:pt idx="7347">
                  <c:v>243.0</c:v>
                </c:pt>
                <c:pt idx="7348">
                  <c:v>243.0</c:v>
                </c:pt>
                <c:pt idx="7349">
                  <c:v>244.0</c:v>
                </c:pt>
                <c:pt idx="7350">
                  <c:v>244.0</c:v>
                </c:pt>
                <c:pt idx="7351">
                  <c:v>244.0</c:v>
                </c:pt>
                <c:pt idx="7352">
                  <c:v>244.0</c:v>
                </c:pt>
                <c:pt idx="7353">
                  <c:v>244.0</c:v>
                </c:pt>
                <c:pt idx="7354">
                  <c:v>244.0</c:v>
                </c:pt>
                <c:pt idx="7355">
                  <c:v>244.0</c:v>
                </c:pt>
                <c:pt idx="7356">
                  <c:v>244.0</c:v>
                </c:pt>
                <c:pt idx="7357">
                  <c:v>244.0</c:v>
                </c:pt>
                <c:pt idx="7358">
                  <c:v>244.0</c:v>
                </c:pt>
                <c:pt idx="7359">
                  <c:v>244.0</c:v>
                </c:pt>
                <c:pt idx="7360">
                  <c:v>244.0</c:v>
                </c:pt>
                <c:pt idx="7361">
                  <c:v>244.0</c:v>
                </c:pt>
                <c:pt idx="7362">
                  <c:v>244.0</c:v>
                </c:pt>
                <c:pt idx="7363">
                  <c:v>244.0</c:v>
                </c:pt>
                <c:pt idx="7364">
                  <c:v>244.0</c:v>
                </c:pt>
                <c:pt idx="7365">
                  <c:v>244.0</c:v>
                </c:pt>
                <c:pt idx="7366">
                  <c:v>244.0</c:v>
                </c:pt>
                <c:pt idx="7367">
                  <c:v>244.0</c:v>
                </c:pt>
                <c:pt idx="7368">
                  <c:v>244.0</c:v>
                </c:pt>
                <c:pt idx="7369">
                  <c:v>244.0</c:v>
                </c:pt>
                <c:pt idx="7370">
                  <c:v>244.0</c:v>
                </c:pt>
                <c:pt idx="7371">
                  <c:v>244.0</c:v>
                </c:pt>
                <c:pt idx="7372">
                  <c:v>244.0</c:v>
                </c:pt>
                <c:pt idx="7373">
                  <c:v>244.0</c:v>
                </c:pt>
                <c:pt idx="7374">
                  <c:v>244.0</c:v>
                </c:pt>
                <c:pt idx="7375">
                  <c:v>244.0</c:v>
                </c:pt>
                <c:pt idx="7376">
                  <c:v>244.0</c:v>
                </c:pt>
                <c:pt idx="7377">
                  <c:v>244.0</c:v>
                </c:pt>
                <c:pt idx="7378">
                  <c:v>244.0</c:v>
                </c:pt>
                <c:pt idx="7379">
                  <c:v>244.0</c:v>
                </c:pt>
                <c:pt idx="7380">
                  <c:v>244.0</c:v>
                </c:pt>
                <c:pt idx="7381">
                  <c:v>244.0</c:v>
                </c:pt>
                <c:pt idx="7382">
                  <c:v>244.0</c:v>
                </c:pt>
                <c:pt idx="7383">
                  <c:v>244.0</c:v>
                </c:pt>
                <c:pt idx="7384">
                  <c:v>244.0</c:v>
                </c:pt>
                <c:pt idx="7385">
                  <c:v>244.0</c:v>
                </c:pt>
                <c:pt idx="7386">
                  <c:v>244.0</c:v>
                </c:pt>
                <c:pt idx="7387">
                  <c:v>244.0</c:v>
                </c:pt>
                <c:pt idx="7388">
                  <c:v>244.0</c:v>
                </c:pt>
                <c:pt idx="7389">
                  <c:v>244.0</c:v>
                </c:pt>
                <c:pt idx="7390">
                  <c:v>244.0</c:v>
                </c:pt>
                <c:pt idx="7391">
                  <c:v>244.0</c:v>
                </c:pt>
                <c:pt idx="7392">
                  <c:v>244.0</c:v>
                </c:pt>
                <c:pt idx="7393">
                  <c:v>244.0</c:v>
                </c:pt>
                <c:pt idx="7394">
                  <c:v>244.0</c:v>
                </c:pt>
                <c:pt idx="7395">
                  <c:v>244.0</c:v>
                </c:pt>
                <c:pt idx="7396">
                  <c:v>244.0</c:v>
                </c:pt>
                <c:pt idx="7397">
                  <c:v>244.0</c:v>
                </c:pt>
                <c:pt idx="7398">
                  <c:v>244.0</c:v>
                </c:pt>
                <c:pt idx="7399">
                  <c:v>245.0</c:v>
                </c:pt>
                <c:pt idx="7400">
                  <c:v>245.0</c:v>
                </c:pt>
                <c:pt idx="7401">
                  <c:v>245.0</c:v>
                </c:pt>
                <c:pt idx="7402">
                  <c:v>245.0</c:v>
                </c:pt>
                <c:pt idx="7403">
                  <c:v>245.0</c:v>
                </c:pt>
                <c:pt idx="7404">
                  <c:v>245.0</c:v>
                </c:pt>
                <c:pt idx="7405">
                  <c:v>245.0</c:v>
                </c:pt>
                <c:pt idx="7406">
                  <c:v>245.0</c:v>
                </c:pt>
                <c:pt idx="7407">
                  <c:v>245.0</c:v>
                </c:pt>
                <c:pt idx="7408">
                  <c:v>245.0</c:v>
                </c:pt>
                <c:pt idx="7409">
                  <c:v>245.0</c:v>
                </c:pt>
                <c:pt idx="7410">
                  <c:v>245.0</c:v>
                </c:pt>
                <c:pt idx="7411">
                  <c:v>245.0</c:v>
                </c:pt>
                <c:pt idx="7412">
                  <c:v>245.0</c:v>
                </c:pt>
                <c:pt idx="7413">
                  <c:v>245.0</c:v>
                </c:pt>
                <c:pt idx="7414">
                  <c:v>245.0</c:v>
                </c:pt>
                <c:pt idx="7415">
                  <c:v>245.0</c:v>
                </c:pt>
                <c:pt idx="7416">
                  <c:v>245.0</c:v>
                </c:pt>
                <c:pt idx="7417">
                  <c:v>245.0</c:v>
                </c:pt>
                <c:pt idx="7418">
                  <c:v>245.0</c:v>
                </c:pt>
                <c:pt idx="7419">
                  <c:v>245.0</c:v>
                </c:pt>
                <c:pt idx="7420">
                  <c:v>245.0</c:v>
                </c:pt>
                <c:pt idx="7421">
                  <c:v>245.0</c:v>
                </c:pt>
                <c:pt idx="7422">
                  <c:v>245.0</c:v>
                </c:pt>
                <c:pt idx="7423">
                  <c:v>245.0</c:v>
                </c:pt>
                <c:pt idx="7424">
                  <c:v>245.0</c:v>
                </c:pt>
                <c:pt idx="7425">
                  <c:v>246.0</c:v>
                </c:pt>
                <c:pt idx="7426">
                  <c:v>246.0</c:v>
                </c:pt>
                <c:pt idx="7427">
                  <c:v>246.0</c:v>
                </c:pt>
                <c:pt idx="7428">
                  <c:v>246.0</c:v>
                </c:pt>
                <c:pt idx="7429">
                  <c:v>246.0</c:v>
                </c:pt>
                <c:pt idx="7430">
                  <c:v>246.0</c:v>
                </c:pt>
                <c:pt idx="7431">
                  <c:v>246.0</c:v>
                </c:pt>
                <c:pt idx="7432">
                  <c:v>246.0</c:v>
                </c:pt>
                <c:pt idx="7433">
                  <c:v>246.0</c:v>
                </c:pt>
                <c:pt idx="7434">
                  <c:v>246.0</c:v>
                </c:pt>
                <c:pt idx="7435">
                  <c:v>247.0</c:v>
                </c:pt>
                <c:pt idx="7436">
                  <c:v>247.0</c:v>
                </c:pt>
                <c:pt idx="7437">
                  <c:v>247.0</c:v>
                </c:pt>
                <c:pt idx="7438">
                  <c:v>247.0</c:v>
                </c:pt>
                <c:pt idx="7439">
                  <c:v>247.0</c:v>
                </c:pt>
                <c:pt idx="7440">
                  <c:v>247.0</c:v>
                </c:pt>
                <c:pt idx="7441">
                  <c:v>247.0</c:v>
                </c:pt>
                <c:pt idx="7442">
                  <c:v>247.0</c:v>
                </c:pt>
                <c:pt idx="7443">
                  <c:v>247.0</c:v>
                </c:pt>
                <c:pt idx="7444">
                  <c:v>247.0</c:v>
                </c:pt>
                <c:pt idx="7445">
                  <c:v>247.0</c:v>
                </c:pt>
                <c:pt idx="7446">
                  <c:v>247.0</c:v>
                </c:pt>
                <c:pt idx="7447">
                  <c:v>248.0</c:v>
                </c:pt>
                <c:pt idx="7448">
                  <c:v>248.0</c:v>
                </c:pt>
                <c:pt idx="7449">
                  <c:v>248.0</c:v>
                </c:pt>
                <c:pt idx="7450">
                  <c:v>248.0</c:v>
                </c:pt>
                <c:pt idx="7451">
                  <c:v>248.0</c:v>
                </c:pt>
                <c:pt idx="7452">
                  <c:v>248.0</c:v>
                </c:pt>
                <c:pt idx="7453">
                  <c:v>248.0</c:v>
                </c:pt>
                <c:pt idx="7454">
                  <c:v>248.0</c:v>
                </c:pt>
                <c:pt idx="7455">
                  <c:v>248.0</c:v>
                </c:pt>
                <c:pt idx="7456">
                  <c:v>248.0</c:v>
                </c:pt>
                <c:pt idx="7457">
                  <c:v>248.0</c:v>
                </c:pt>
                <c:pt idx="7458">
                  <c:v>248.0</c:v>
                </c:pt>
                <c:pt idx="7459">
                  <c:v>248.0</c:v>
                </c:pt>
                <c:pt idx="7460">
                  <c:v>248.0</c:v>
                </c:pt>
                <c:pt idx="7461">
                  <c:v>248.0</c:v>
                </c:pt>
                <c:pt idx="7462">
                  <c:v>248.0</c:v>
                </c:pt>
                <c:pt idx="7463">
                  <c:v>248.0</c:v>
                </c:pt>
                <c:pt idx="7464">
                  <c:v>248.0</c:v>
                </c:pt>
                <c:pt idx="7465">
                  <c:v>248.0</c:v>
                </c:pt>
                <c:pt idx="7466">
                  <c:v>248.0</c:v>
                </c:pt>
                <c:pt idx="7467">
                  <c:v>248.0</c:v>
                </c:pt>
                <c:pt idx="7468">
                  <c:v>248.0</c:v>
                </c:pt>
                <c:pt idx="7469">
                  <c:v>248.0</c:v>
                </c:pt>
                <c:pt idx="7470">
                  <c:v>248.0</c:v>
                </c:pt>
                <c:pt idx="7471">
                  <c:v>248.0</c:v>
                </c:pt>
                <c:pt idx="7472">
                  <c:v>249.0</c:v>
                </c:pt>
                <c:pt idx="7473">
                  <c:v>249.0</c:v>
                </c:pt>
                <c:pt idx="7474">
                  <c:v>249.0</c:v>
                </c:pt>
                <c:pt idx="7475">
                  <c:v>249.0</c:v>
                </c:pt>
                <c:pt idx="7476">
                  <c:v>249.0</c:v>
                </c:pt>
                <c:pt idx="7477">
                  <c:v>249.0</c:v>
                </c:pt>
                <c:pt idx="7478">
                  <c:v>249.0</c:v>
                </c:pt>
                <c:pt idx="7479">
                  <c:v>249.0</c:v>
                </c:pt>
                <c:pt idx="7480">
                  <c:v>249.0</c:v>
                </c:pt>
                <c:pt idx="7481">
                  <c:v>249.0</c:v>
                </c:pt>
                <c:pt idx="7482">
                  <c:v>249.0</c:v>
                </c:pt>
                <c:pt idx="7483">
                  <c:v>249.0</c:v>
                </c:pt>
                <c:pt idx="7484">
                  <c:v>250.0</c:v>
                </c:pt>
                <c:pt idx="7485">
                  <c:v>250.0</c:v>
                </c:pt>
                <c:pt idx="7486">
                  <c:v>250.0</c:v>
                </c:pt>
                <c:pt idx="7487">
                  <c:v>250.0</c:v>
                </c:pt>
                <c:pt idx="7488">
                  <c:v>250.0</c:v>
                </c:pt>
                <c:pt idx="7489">
                  <c:v>250.0</c:v>
                </c:pt>
                <c:pt idx="7490">
                  <c:v>250.0</c:v>
                </c:pt>
                <c:pt idx="7491">
                  <c:v>250.0</c:v>
                </c:pt>
                <c:pt idx="7492">
                  <c:v>250.0</c:v>
                </c:pt>
                <c:pt idx="7493">
                  <c:v>250.0</c:v>
                </c:pt>
                <c:pt idx="7494">
                  <c:v>250.0</c:v>
                </c:pt>
                <c:pt idx="7495">
                  <c:v>250.0</c:v>
                </c:pt>
                <c:pt idx="7496">
                  <c:v>250.0</c:v>
                </c:pt>
                <c:pt idx="7497">
                  <c:v>250.0</c:v>
                </c:pt>
                <c:pt idx="7498">
                  <c:v>250.0</c:v>
                </c:pt>
                <c:pt idx="7499">
                  <c:v>250.0</c:v>
                </c:pt>
                <c:pt idx="7500">
                  <c:v>250.0</c:v>
                </c:pt>
                <c:pt idx="7501">
                  <c:v>250.0</c:v>
                </c:pt>
                <c:pt idx="7502">
                  <c:v>250.0</c:v>
                </c:pt>
                <c:pt idx="7503">
                  <c:v>250.0</c:v>
                </c:pt>
                <c:pt idx="7504">
                  <c:v>250.0</c:v>
                </c:pt>
                <c:pt idx="7505">
                  <c:v>250.0</c:v>
                </c:pt>
                <c:pt idx="7506">
                  <c:v>250.0</c:v>
                </c:pt>
                <c:pt idx="7507">
                  <c:v>250.0</c:v>
                </c:pt>
                <c:pt idx="7508">
                  <c:v>251.0</c:v>
                </c:pt>
                <c:pt idx="7509">
                  <c:v>251.0</c:v>
                </c:pt>
                <c:pt idx="7510">
                  <c:v>251.0</c:v>
                </c:pt>
                <c:pt idx="7511">
                  <c:v>251.0</c:v>
                </c:pt>
                <c:pt idx="7512">
                  <c:v>251.0</c:v>
                </c:pt>
                <c:pt idx="7513">
                  <c:v>251.0</c:v>
                </c:pt>
                <c:pt idx="7514">
                  <c:v>251.0</c:v>
                </c:pt>
                <c:pt idx="7515">
                  <c:v>251.0</c:v>
                </c:pt>
                <c:pt idx="7516">
                  <c:v>251.0</c:v>
                </c:pt>
                <c:pt idx="7517">
                  <c:v>251.0</c:v>
                </c:pt>
                <c:pt idx="7518">
                  <c:v>251.0</c:v>
                </c:pt>
                <c:pt idx="7519">
                  <c:v>251.0</c:v>
                </c:pt>
                <c:pt idx="7520">
                  <c:v>251.0</c:v>
                </c:pt>
                <c:pt idx="7521">
                  <c:v>251.0</c:v>
                </c:pt>
                <c:pt idx="7522">
                  <c:v>251.0</c:v>
                </c:pt>
                <c:pt idx="7523">
                  <c:v>251.0</c:v>
                </c:pt>
                <c:pt idx="7524">
                  <c:v>251.0</c:v>
                </c:pt>
                <c:pt idx="7525">
                  <c:v>251.0</c:v>
                </c:pt>
                <c:pt idx="7526">
                  <c:v>251.0</c:v>
                </c:pt>
                <c:pt idx="7527">
                  <c:v>251.0</c:v>
                </c:pt>
                <c:pt idx="7528">
                  <c:v>251.0</c:v>
                </c:pt>
                <c:pt idx="7529">
                  <c:v>251.0</c:v>
                </c:pt>
                <c:pt idx="7530">
                  <c:v>251.0</c:v>
                </c:pt>
                <c:pt idx="7531">
                  <c:v>251.0</c:v>
                </c:pt>
                <c:pt idx="7532">
                  <c:v>251.0</c:v>
                </c:pt>
                <c:pt idx="7533">
                  <c:v>251.0</c:v>
                </c:pt>
                <c:pt idx="7534">
                  <c:v>251.0</c:v>
                </c:pt>
                <c:pt idx="7535">
                  <c:v>251.0</c:v>
                </c:pt>
                <c:pt idx="7536">
                  <c:v>251.0</c:v>
                </c:pt>
                <c:pt idx="7537">
                  <c:v>251.0</c:v>
                </c:pt>
                <c:pt idx="7538">
                  <c:v>251.0</c:v>
                </c:pt>
                <c:pt idx="7539">
                  <c:v>251.0</c:v>
                </c:pt>
                <c:pt idx="7540">
                  <c:v>251.0</c:v>
                </c:pt>
                <c:pt idx="7541">
                  <c:v>251.0</c:v>
                </c:pt>
                <c:pt idx="7542">
                  <c:v>251.0</c:v>
                </c:pt>
                <c:pt idx="7543">
                  <c:v>251.0</c:v>
                </c:pt>
                <c:pt idx="7544">
                  <c:v>251.0</c:v>
                </c:pt>
                <c:pt idx="7545">
                  <c:v>251.0</c:v>
                </c:pt>
                <c:pt idx="7546">
                  <c:v>252.0</c:v>
                </c:pt>
                <c:pt idx="7547">
                  <c:v>252.0</c:v>
                </c:pt>
                <c:pt idx="7548">
                  <c:v>252.0</c:v>
                </c:pt>
                <c:pt idx="7549">
                  <c:v>252.0</c:v>
                </c:pt>
                <c:pt idx="7550">
                  <c:v>252.0</c:v>
                </c:pt>
                <c:pt idx="7551">
                  <c:v>252.0</c:v>
                </c:pt>
                <c:pt idx="7552">
                  <c:v>252.0</c:v>
                </c:pt>
                <c:pt idx="7553">
                  <c:v>252.0</c:v>
                </c:pt>
                <c:pt idx="7554">
                  <c:v>252.0</c:v>
                </c:pt>
                <c:pt idx="7555">
                  <c:v>252.0</c:v>
                </c:pt>
                <c:pt idx="7556">
                  <c:v>252.0</c:v>
                </c:pt>
                <c:pt idx="7557">
                  <c:v>253.0</c:v>
                </c:pt>
                <c:pt idx="7558">
                  <c:v>253.0</c:v>
                </c:pt>
                <c:pt idx="7559">
                  <c:v>253.0</c:v>
                </c:pt>
                <c:pt idx="7560">
                  <c:v>253.0</c:v>
                </c:pt>
                <c:pt idx="7561">
                  <c:v>253.0</c:v>
                </c:pt>
                <c:pt idx="7562">
                  <c:v>253.0</c:v>
                </c:pt>
                <c:pt idx="7563">
                  <c:v>253.0</c:v>
                </c:pt>
                <c:pt idx="7564">
                  <c:v>253.0</c:v>
                </c:pt>
                <c:pt idx="7565">
                  <c:v>253.0</c:v>
                </c:pt>
                <c:pt idx="7566">
                  <c:v>253.0</c:v>
                </c:pt>
                <c:pt idx="7567">
                  <c:v>253.0</c:v>
                </c:pt>
                <c:pt idx="7568">
                  <c:v>253.0</c:v>
                </c:pt>
                <c:pt idx="7569">
                  <c:v>253.0</c:v>
                </c:pt>
                <c:pt idx="7570">
                  <c:v>253.0</c:v>
                </c:pt>
                <c:pt idx="7571">
                  <c:v>253.0</c:v>
                </c:pt>
                <c:pt idx="7572">
                  <c:v>253.0</c:v>
                </c:pt>
                <c:pt idx="7573">
                  <c:v>253.0</c:v>
                </c:pt>
                <c:pt idx="7574">
                  <c:v>253.0</c:v>
                </c:pt>
                <c:pt idx="7575">
                  <c:v>253.0</c:v>
                </c:pt>
                <c:pt idx="7576">
                  <c:v>253.0</c:v>
                </c:pt>
                <c:pt idx="7577">
                  <c:v>253.0</c:v>
                </c:pt>
                <c:pt idx="7578">
                  <c:v>253.0</c:v>
                </c:pt>
                <c:pt idx="7579">
                  <c:v>253.0</c:v>
                </c:pt>
                <c:pt idx="7580">
                  <c:v>254.0</c:v>
                </c:pt>
                <c:pt idx="7581">
                  <c:v>255.0</c:v>
                </c:pt>
                <c:pt idx="7582">
                  <c:v>255.0</c:v>
                </c:pt>
                <c:pt idx="7583">
                  <c:v>255.0</c:v>
                </c:pt>
                <c:pt idx="7584">
                  <c:v>255.0</c:v>
                </c:pt>
                <c:pt idx="7585">
                  <c:v>255.0</c:v>
                </c:pt>
                <c:pt idx="7586">
                  <c:v>255.0</c:v>
                </c:pt>
                <c:pt idx="7587">
                  <c:v>255.0</c:v>
                </c:pt>
                <c:pt idx="7588">
                  <c:v>256.0</c:v>
                </c:pt>
                <c:pt idx="7589">
                  <c:v>257.0</c:v>
                </c:pt>
                <c:pt idx="7590">
                  <c:v>257.0</c:v>
                </c:pt>
                <c:pt idx="7591">
                  <c:v>257.0</c:v>
                </c:pt>
                <c:pt idx="7592">
                  <c:v>257.0</c:v>
                </c:pt>
                <c:pt idx="7593">
                  <c:v>257.0</c:v>
                </c:pt>
                <c:pt idx="7594">
                  <c:v>257.0</c:v>
                </c:pt>
                <c:pt idx="7595">
                  <c:v>257.0</c:v>
                </c:pt>
                <c:pt idx="7596">
                  <c:v>257.0</c:v>
                </c:pt>
                <c:pt idx="7597">
                  <c:v>257.0</c:v>
                </c:pt>
                <c:pt idx="7598">
                  <c:v>257.0</c:v>
                </c:pt>
                <c:pt idx="7599">
                  <c:v>257.0</c:v>
                </c:pt>
                <c:pt idx="7600">
                  <c:v>257.0</c:v>
                </c:pt>
                <c:pt idx="7601">
                  <c:v>257.0</c:v>
                </c:pt>
                <c:pt idx="7602">
                  <c:v>257.0</c:v>
                </c:pt>
                <c:pt idx="7603">
                  <c:v>257.0</c:v>
                </c:pt>
                <c:pt idx="7604">
                  <c:v>257.0</c:v>
                </c:pt>
                <c:pt idx="7605">
                  <c:v>257.0</c:v>
                </c:pt>
                <c:pt idx="7606">
                  <c:v>257.0</c:v>
                </c:pt>
                <c:pt idx="7607">
                  <c:v>257.0</c:v>
                </c:pt>
                <c:pt idx="7608">
                  <c:v>257.0</c:v>
                </c:pt>
                <c:pt idx="7609">
                  <c:v>257.0</c:v>
                </c:pt>
                <c:pt idx="7610">
                  <c:v>257.0</c:v>
                </c:pt>
                <c:pt idx="7611">
                  <c:v>257.0</c:v>
                </c:pt>
                <c:pt idx="7612">
                  <c:v>257.0</c:v>
                </c:pt>
                <c:pt idx="7613">
                  <c:v>257.0</c:v>
                </c:pt>
                <c:pt idx="7614">
                  <c:v>257.0</c:v>
                </c:pt>
                <c:pt idx="7615">
                  <c:v>257.0</c:v>
                </c:pt>
                <c:pt idx="7616">
                  <c:v>258.0</c:v>
                </c:pt>
                <c:pt idx="7617">
                  <c:v>258.0</c:v>
                </c:pt>
                <c:pt idx="7618">
                  <c:v>258.0</c:v>
                </c:pt>
                <c:pt idx="7619">
                  <c:v>258.0</c:v>
                </c:pt>
                <c:pt idx="7620">
                  <c:v>258.0</c:v>
                </c:pt>
                <c:pt idx="7621">
                  <c:v>258.0</c:v>
                </c:pt>
                <c:pt idx="7622">
                  <c:v>258.0</c:v>
                </c:pt>
                <c:pt idx="7623">
                  <c:v>258.0</c:v>
                </c:pt>
                <c:pt idx="7624">
                  <c:v>258.0</c:v>
                </c:pt>
                <c:pt idx="7625">
                  <c:v>258.0</c:v>
                </c:pt>
                <c:pt idx="7626">
                  <c:v>258.0</c:v>
                </c:pt>
                <c:pt idx="7627">
                  <c:v>258.0</c:v>
                </c:pt>
                <c:pt idx="7628">
                  <c:v>258.0</c:v>
                </c:pt>
                <c:pt idx="7629">
                  <c:v>258.0</c:v>
                </c:pt>
                <c:pt idx="7630">
                  <c:v>258.0</c:v>
                </c:pt>
                <c:pt idx="7631">
                  <c:v>258.0</c:v>
                </c:pt>
                <c:pt idx="7632">
                  <c:v>258.0</c:v>
                </c:pt>
                <c:pt idx="7633">
                  <c:v>258.0</c:v>
                </c:pt>
                <c:pt idx="7634">
                  <c:v>258.0</c:v>
                </c:pt>
                <c:pt idx="7635">
                  <c:v>258.0</c:v>
                </c:pt>
                <c:pt idx="7636">
                  <c:v>258.0</c:v>
                </c:pt>
                <c:pt idx="7637">
                  <c:v>258.0</c:v>
                </c:pt>
                <c:pt idx="7638">
                  <c:v>258.0</c:v>
                </c:pt>
                <c:pt idx="7639">
                  <c:v>258.0</c:v>
                </c:pt>
                <c:pt idx="7640">
                  <c:v>258.0</c:v>
                </c:pt>
                <c:pt idx="7641">
                  <c:v>258.0</c:v>
                </c:pt>
                <c:pt idx="7642">
                  <c:v>258.0</c:v>
                </c:pt>
                <c:pt idx="7643">
                  <c:v>258.0</c:v>
                </c:pt>
                <c:pt idx="7644">
                  <c:v>258.0</c:v>
                </c:pt>
                <c:pt idx="7645">
                  <c:v>258.0</c:v>
                </c:pt>
                <c:pt idx="7646">
                  <c:v>258.0</c:v>
                </c:pt>
                <c:pt idx="7647">
                  <c:v>258.0</c:v>
                </c:pt>
                <c:pt idx="7648">
                  <c:v>258.0</c:v>
                </c:pt>
                <c:pt idx="7649">
                  <c:v>258.0</c:v>
                </c:pt>
                <c:pt idx="7650">
                  <c:v>258.0</c:v>
                </c:pt>
                <c:pt idx="7651">
                  <c:v>258.0</c:v>
                </c:pt>
                <c:pt idx="7652">
                  <c:v>258.0</c:v>
                </c:pt>
                <c:pt idx="7653">
                  <c:v>258.0</c:v>
                </c:pt>
                <c:pt idx="7654">
                  <c:v>258.0</c:v>
                </c:pt>
                <c:pt idx="7655">
                  <c:v>258.0</c:v>
                </c:pt>
                <c:pt idx="7656">
                  <c:v>258.0</c:v>
                </c:pt>
                <c:pt idx="7657">
                  <c:v>258.0</c:v>
                </c:pt>
                <c:pt idx="7658">
                  <c:v>258.0</c:v>
                </c:pt>
                <c:pt idx="7659">
                  <c:v>258.0</c:v>
                </c:pt>
                <c:pt idx="7660">
                  <c:v>258.0</c:v>
                </c:pt>
                <c:pt idx="7661">
                  <c:v>258.0</c:v>
                </c:pt>
                <c:pt idx="7662">
                  <c:v>258.0</c:v>
                </c:pt>
                <c:pt idx="7663">
                  <c:v>258.0</c:v>
                </c:pt>
                <c:pt idx="7664">
                  <c:v>258.0</c:v>
                </c:pt>
                <c:pt idx="7665">
                  <c:v>258.0</c:v>
                </c:pt>
                <c:pt idx="7666">
                  <c:v>258.0</c:v>
                </c:pt>
                <c:pt idx="7667">
                  <c:v>259.0</c:v>
                </c:pt>
                <c:pt idx="7668">
                  <c:v>259.0</c:v>
                </c:pt>
                <c:pt idx="7669">
                  <c:v>259.0</c:v>
                </c:pt>
                <c:pt idx="7670">
                  <c:v>259.0</c:v>
                </c:pt>
                <c:pt idx="7671">
                  <c:v>259.0</c:v>
                </c:pt>
                <c:pt idx="7672">
                  <c:v>259.0</c:v>
                </c:pt>
                <c:pt idx="7673">
                  <c:v>259.0</c:v>
                </c:pt>
                <c:pt idx="7674">
                  <c:v>260.0</c:v>
                </c:pt>
                <c:pt idx="7675">
                  <c:v>260.0</c:v>
                </c:pt>
                <c:pt idx="7676">
                  <c:v>260.0</c:v>
                </c:pt>
                <c:pt idx="7677">
                  <c:v>260.0</c:v>
                </c:pt>
                <c:pt idx="7678">
                  <c:v>260.0</c:v>
                </c:pt>
                <c:pt idx="7679">
                  <c:v>260.0</c:v>
                </c:pt>
                <c:pt idx="7680">
                  <c:v>260.0</c:v>
                </c:pt>
                <c:pt idx="7681">
                  <c:v>261.0</c:v>
                </c:pt>
                <c:pt idx="7682">
                  <c:v>261.0</c:v>
                </c:pt>
                <c:pt idx="7683">
                  <c:v>261.0</c:v>
                </c:pt>
                <c:pt idx="7684">
                  <c:v>261.0</c:v>
                </c:pt>
                <c:pt idx="7685">
                  <c:v>261.0</c:v>
                </c:pt>
                <c:pt idx="7686">
                  <c:v>261.0</c:v>
                </c:pt>
                <c:pt idx="7687">
                  <c:v>261.0</c:v>
                </c:pt>
                <c:pt idx="7688">
                  <c:v>261.0</c:v>
                </c:pt>
                <c:pt idx="7689">
                  <c:v>261.0</c:v>
                </c:pt>
                <c:pt idx="7690">
                  <c:v>261.0</c:v>
                </c:pt>
                <c:pt idx="7691">
                  <c:v>261.0</c:v>
                </c:pt>
                <c:pt idx="7692">
                  <c:v>261.0</c:v>
                </c:pt>
                <c:pt idx="7693">
                  <c:v>261.0</c:v>
                </c:pt>
                <c:pt idx="7694">
                  <c:v>261.0</c:v>
                </c:pt>
                <c:pt idx="7695">
                  <c:v>261.0</c:v>
                </c:pt>
                <c:pt idx="7696">
                  <c:v>261.0</c:v>
                </c:pt>
                <c:pt idx="7697">
                  <c:v>261.0</c:v>
                </c:pt>
                <c:pt idx="7698">
                  <c:v>261.0</c:v>
                </c:pt>
                <c:pt idx="7699">
                  <c:v>261.0</c:v>
                </c:pt>
                <c:pt idx="7700">
                  <c:v>261.0</c:v>
                </c:pt>
                <c:pt idx="7701">
                  <c:v>261.0</c:v>
                </c:pt>
                <c:pt idx="7702">
                  <c:v>261.0</c:v>
                </c:pt>
                <c:pt idx="7703">
                  <c:v>261.0</c:v>
                </c:pt>
                <c:pt idx="7704">
                  <c:v>261.0</c:v>
                </c:pt>
                <c:pt idx="7705">
                  <c:v>261.0</c:v>
                </c:pt>
                <c:pt idx="7706">
                  <c:v>261.0</c:v>
                </c:pt>
                <c:pt idx="7707">
                  <c:v>261.0</c:v>
                </c:pt>
                <c:pt idx="7708">
                  <c:v>262.0</c:v>
                </c:pt>
                <c:pt idx="7709">
                  <c:v>262.0</c:v>
                </c:pt>
                <c:pt idx="7710">
                  <c:v>262.0</c:v>
                </c:pt>
                <c:pt idx="7711">
                  <c:v>262.0</c:v>
                </c:pt>
                <c:pt idx="7712">
                  <c:v>263.0</c:v>
                </c:pt>
                <c:pt idx="7713">
                  <c:v>263.0</c:v>
                </c:pt>
                <c:pt idx="7714">
                  <c:v>263.0</c:v>
                </c:pt>
                <c:pt idx="7715">
                  <c:v>263.0</c:v>
                </c:pt>
                <c:pt idx="7716">
                  <c:v>263.0</c:v>
                </c:pt>
                <c:pt idx="7717">
                  <c:v>263.0</c:v>
                </c:pt>
                <c:pt idx="7718">
                  <c:v>263.0</c:v>
                </c:pt>
                <c:pt idx="7719">
                  <c:v>263.0</c:v>
                </c:pt>
                <c:pt idx="7720">
                  <c:v>263.0</c:v>
                </c:pt>
                <c:pt idx="7721">
                  <c:v>263.0</c:v>
                </c:pt>
                <c:pt idx="7722">
                  <c:v>263.0</c:v>
                </c:pt>
                <c:pt idx="7723">
                  <c:v>263.0</c:v>
                </c:pt>
                <c:pt idx="7724">
                  <c:v>263.0</c:v>
                </c:pt>
                <c:pt idx="7725">
                  <c:v>263.0</c:v>
                </c:pt>
                <c:pt idx="7726">
                  <c:v>263.0</c:v>
                </c:pt>
                <c:pt idx="7727">
                  <c:v>263.0</c:v>
                </c:pt>
                <c:pt idx="7728">
                  <c:v>263.0</c:v>
                </c:pt>
                <c:pt idx="7729">
                  <c:v>263.0</c:v>
                </c:pt>
                <c:pt idx="7730">
                  <c:v>263.0</c:v>
                </c:pt>
                <c:pt idx="7731">
                  <c:v>263.0</c:v>
                </c:pt>
                <c:pt idx="7732">
                  <c:v>263.0</c:v>
                </c:pt>
                <c:pt idx="7733">
                  <c:v>263.0</c:v>
                </c:pt>
                <c:pt idx="7734">
                  <c:v>263.0</c:v>
                </c:pt>
                <c:pt idx="7735">
                  <c:v>263.0</c:v>
                </c:pt>
                <c:pt idx="7736">
                  <c:v>263.0</c:v>
                </c:pt>
                <c:pt idx="7737">
                  <c:v>263.0</c:v>
                </c:pt>
                <c:pt idx="7738">
                  <c:v>263.0</c:v>
                </c:pt>
                <c:pt idx="7739">
                  <c:v>263.0</c:v>
                </c:pt>
                <c:pt idx="7740">
                  <c:v>263.0</c:v>
                </c:pt>
                <c:pt idx="7741">
                  <c:v>263.0</c:v>
                </c:pt>
                <c:pt idx="7742">
                  <c:v>263.0</c:v>
                </c:pt>
                <c:pt idx="7743">
                  <c:v>263.0</c:v>
                </c:pt>
                <c:pt idx="7744">
                  <c:v>263.0</c:v>
                </c:pt>
                <c:pt idx="7745">
                  <c:v>263.0</c:v>
                </c:pt>
                <c:pt idx="7746">
                  <c:v>263.0</c:v>
                </c:pt>
                <c:pt idx="7747">
                  <c:v>263.0</c:v>
                </c:pt>
                <c:pt idx="7748">
                  <c:v>263.0</c:v>
                </c:pt>
                <c:pt idx="7749">
                  <c:v>263.0</c:v>
                </c:pt>
                <c:pt idx="7750">
                  <c:v>263.0</c:v>
                </c:pt>
                <c:pt idx="7751">
                  <c:v>263.0</c:v>
                </c:pt>
                <c:pt idx="7752">
                  <c:v>263.0</c:v>
                </c:pt>
                <c:pt idx="7753">
                  <c:v>263.0</c:v>
                </c:pt>
                <c:pt idx="7754">
                  <c:v>263.0</c:v>
                </c:pt>
                <c:pt idx="7755">
                  <c:v>263.0</c:v>
                </c:pt>
                <c:pt idx="7756">
                  <c:v>263.0</c:v>
                </c:pt>
                <c:pt idx="7757">
                  <c:v>263.0</c:v>
                </c:pt>
                <c:pt idx="7758">
                  <c:v>264.0</c:v>
                </c:pt>
                <c:pt idx="7759">
                  <c:v>264.0</c:v>
                </c:pt>
                <c:pt idx="7760">
                  <c:v>264.0</c:v>
                </c:pt>
                <c:pt idx="7761">
                  <c:v>264.0</c:v>
                </c:pt>
                <c:pt idx="7762">
                  <c:v>264.0</c:v>
                </c:pt>
                <c:pt idx="7763">
                  <c:v>264.0</c:v>
                </c:pt>
                <c:pt idx="7764">
                  <c:v>264.0</c:v>
                </c:pt>
                <c:pt idx="7765">
                  <c:v>264.0</c:v>
                </c:pt>
                <c:pt idx="7766">
                  <c:v>264.0</c:v>
                </c:pt>
                <c:pt idx="7767">
                  <c:v>264.0</c:v>
                </c:pt>
                <c:pt idx="7768">
                  <c:v>264.0</c:v>
                </c:pt>
                <c:pt idx="7769">
                  <c:v>264.0</c:v>
                </c:pt>
                <c:pt idx="7770">
                  <c:v>264.0</c:v>
                </c:pt>
                <c:pt idx="7771">
                  <c:v>264.0</c:v>
                </c:pt>
                <c:pt idx="7772">
                  <c:v>264.0</c:v>
                </c:pt>
                <c:pt idx="7773">
                  <c:v>264.0</c:v>
                </c:pt>
                <c:pt idx="7774">
                  <c:v>264.0</c:v>
                </c:pt>
                <c:pt idx="7775">
                  <c:v>264.0</c:v>
                </c:pt>
                <c:pt idx="7776">
                  <c:v>264.0</c:v>
                </c:pt>
                <c:pt idx="7777">
                  <c:v>264.0</c:v>
                </c:pt>
                <c:pt idx="7778">
                  <c:v>264.0</c:v>
                </c:pt>
                <c:pt idx="7779">
                  <c:v>264.0</c:v>
                </c:pt>
                <c:pt idx="7780">
                  <c:v>264.0</c:v>
                </c:pt>
                <c:pt idx="7781">
                  <c:v>264.0</c:v>
                </c:pt>
                <c:pt idx="7782">
                  <c:v>264.0</c:v>
                </c:pt>
                <c:pt idx="7783">
                  <c:v>264.0</c:v>
                </c:pt>
                <c:pt idx="7784">
                  <c:v>264.0</c:v>
                </c:pt>
                <c:pt idx="7785">
                  <c:v>264.0</c:v>
                </c:pt>
                <c:pt idx="7786">
                  <c:v>264.0</c:v>
                </c:pt>
                <c:pt idx="7787">
                  <c:v>264.0</c:v>
                </c:pt>
                <c:pt idx="7788">
                  <c:v>264.0</c:v>
                </c:pt>
                <c:pt idx="7789">
                  <c:v>264.0</c:v>
                </c:pt>
                <c:pt idx="7790">
                  <c:v>264.0</c:v>
                </c:pt>
                <c:pt idx="7791">
                  <c:v>264.0</c:v>
                </c:pt>
                <c:pt idx="7792">
                  <c:v>264.0</c:v>
                </c:pt>
                <c:pt idx="7793">
                  <c:v>264.0</c:v>
                </c:pt>
                <c:pt idx="7794">
                  <c:v>264.0</c:v>
                </c:pt>
                <c:pt idx="7795">
                  <c:v>264.0</c:v>
                </c:pt>
                <c:pt idx="7796">
                  <c:v>264.0</c:v>
                </c:pt>
                <c:pt idx="7797">
                  <c:v>264.0</c:v>
                </c:pt>
                <c:pt idx="7798">
                  <c:v>264.0</c:v>
                </c:pt>
                <c:pt idx="7799">
                  <c:v>264.0</c:v>
                </c:pt>
                <c:pt idx="7800">
                  <c:v>264.0</c:v>
                </c:pt>
                <c:pt idx="7801">
                  <c:v>264.0</c:v>
                </c:pt>
                <c:pt idx="7802">
                  <c:v>264.0</c:v>
                </c:pt>
                <c:pt idx="7803">
                  <c:v>264.0</c:v>
                </c:pt>
                <c:pt idx="7804">
                  <c:v>264.0</c:v>
                </c:pt>
                <c:pt idx="7805">
                  <c:v>265.0</c:v>
                </c:pt>
                <c:pt idx="7806">
                  <c:v>266.0</c:v>
                </c:pt>
                <c:pt idx="7807">
                  <c:v>266.0</c:v>
                </c:pt>
                <c:pt idx="7808">
                  <c:v>266.0</c:v>
                </c:pt>
                <c:pt idx="7809">
                  <c:v>266.0</c:v>
                </c:pt>
                <c:pt idx="7810">
                  <c:v>266.0</c:v>
                </c:pt>
                <c:pt idx="7811">
                  <c:v>266.0</c:v>
                </c:pt>
                <c:pt idx="7812">
                  <c:v>266.0</c:v>
                </c:pt>
                <c:pt idx="7813">
                  <c:v>266.0</c:v>
                </c:pt>
                <c:pt idx="7814">
                  <c:v>266.0</c:v>
                </c:pt>
                <c:pt idx="7815">
                  <c:v>266.0</c:v>
                </c:pt>
                <c:pt idx="7816">
                  <c:v>266.0</c:v>
                </c:pt>
                <c:pt idx="7817">
                  <c:v>266.0</c:v>
                </c:pt>
                <c:pt idx="7818">
                  <c:v>266.0</c:v>
                </c:pt>
                <c:pt idx="7819">
                  <c:v>266.0</c:v>
                </c:pt>
                <c:pt idx="7820">
                  <c:v>266.0</c:v>
                </c:pt>
                <c:pt idx="7821">
                  <c:v>266.0</c:v>
                </c:pt>
                <c:pt idx="7822">
                  <c:v>266.0</c:v>
                </c:pt>
                <c:pt idx="7823">
                  <c:v>266.0</c:v>
                </c:pt>
                <c:pt idx="7824">
                  <c:v>266.0</c:v>
                </c:pt>
                <c:pt idx="7825">
                  <c:v>266.0</c:v>
                </c:pt>
                <c:pt idx="7826">
                  <c:v>266.0</c:v>
                </c:pt>
                <c:pt idx="7827">
                  <c:v>266.0</c:v>
                </c:pt>
                <c:pt idx="7828">
                  <c:v>267.0</c:v>
                </c:pt>
                <c:pt idx="7829">
                  <c:v>267.0</c:v>
                </c:pt>
                <c:pt idx="7830">
                  <c:v>267.0</c:v>
                </c:pt>
                <c:pt idx="7831">
                  <c:v>267.0</c:v>
                </c:pt>
                <c:pt idx="7832">
                  <c:v>267.0</c:v>
                </c:pt>
                <c:pt idx="7833">
                  <c:v>267.0</c:v>
                </c:pt>
                <c:pt idx="7834">
                  <c:v>267.0</c:v>
                </c:pt>
                <c:pt idx="7835">
                  <c:v>267.0</c:v>
                </c:pt>
                <c:pt idx="7836">
                  <c:v>267.0</c:v>
                </c:pt>
                <c:pt idx="7837">
                  <c:v>267.0</c:v>
                </c:pt>
                <c:pt idx="7838">
                  <c:v>267.0</c:v>
                </c:pt>
                <c:pt idx="7839">
                  <c:v>267.0</c:v>
                </c:pt>
                <c:pt idx="7840">
                  <c:v>267.0</c:v>
                </c:pt>
                <c:pt idx="7841">
                  <c:v>267.0</c:v>
                </c:pt>
                <c:pt idx="7842">
                  <c:v>267.0</c:v>
                </c:pt>
                <c:pt idx="7843">
                  <c:v>268.0</c:v>
                </c:pt>
                <c:pt idx="7844">
                  <c:v>268.0</c:v>
                </c:pt>
                <c:pt idx="7845">
                  <c:v>268.0</c:v>
                </c:pt>
                <c:pt idx="7846">
                  <c:v>268.0</c:v>
                </c:pt>
                <c:pt idx="7847">
                  <c:v>268.0</c:v>
                </c:pt>
                <c:pt idx="7848">
                  <c:v>268.0</c:v>
                </c:pt>
                <c:pt idx="7849">
                  <c:v>268.0</c:v>
                </c:pt>
                <c:pt idx="7850">
                  <c:v>268.0</c:v>
                </c:pt>
                <c:pt idx="7851">
                  <c:v>268.0</c:v>
                </c:pt>
                <c:pt idx="7852">
                  <c:v>268.0</c:v>
                </c:pt>
                <c:pt idx="7853">
                  <c:v>268.0</c:v>
                </c:pt>
                <c:pt idx="7854">
                  <c:v>268.0</c:v>
                </c:pt>
                <c:pt idx="7855">
                  <c:v>268.0</c:v>
                </c:pt>
                <c:pt idx="7856">
                  <c:v>268.0</c:v>
                </c:pt>
                <c:pt idx="7857">
                  <c:v>268.0</c:v>
                </c:pt>
                <c:pt idx="7858">
                  <c:v>268.0</c:v>
                </c:pt>
                <c:pt idx="7859">
                  <c:v>268.0</c:v>
                </c:pt>
                <c:pt idx="7860">
                  <c:v>268.0</c:v>
                </c:pt>
                <c:pt idx="7861">
                  <c:v>268.0</c:v>
                </c:pt>
                <c:pt idx="7862">
                  <c:v>268.0</c:v>
                </c:pt>
                <c:pt idx="7863">
                  <c:v>268.0</c:v>
                </c:pt>
                <c:pt idx="7864">
                  <c:v>268.0</c:v>
                </c:pt>
                <c:pt idx="7865">
                  <c:v>268.0</c:v>
                </c:pt>
                <c:pt idx="7866">
                  <c:v>268.0</c:v>
                </c:pt>
                <c:pt idx="7867">
                  <c:v>268.0</c:v>
                </c:pt>
                <c:pt idx="7868">
                  <c:v>268.0</c:v>
                </c:pt>
                <c:pt idx="7869">
                  <c:v>268.0</c:v>
                </c:pt>
                <c:pt idx="7870">
                  <c:v>268.0</c:v>
                </c:pt>
                <c:pt idx="7871">
                  <c:v>268.0</c:v>
                </c:pt>
                <c:pt idx="7872">
                  <c:v>268.0</c:v>
                </c:pt>
                <c:pt idx="7873">
                  <c:v>268.0</c:v>
                </c:pt>
                <c:pt idx="7874">
                  <c:v>268.0</c:v>
                </c:pt>
                <c:pt idx="7875">
                  <c:v>268.0</c:v>
                </c:pt>
                <c:pt idx="7876">
                  <c:v>268.0</c:v>
                </c:pt>
                <c:pt idx="7877">
                  <c:v>268.0</c:v>
                </c:pt>
                <c:pt idx="7878">
                  <c:v>268.0</c:v>
                </c:pt>
                <c:pt idx="7879">
                  <c:v>268.0</c:v>
                </c:pt>
                <c:pt idx="7880">
                  <c:v>268.0</c:v>
                </c:pt>
                <c:pt idx="7881">
                  <c:v>268.0</c:v>
                </c:pt>
                <c:pt idx="7882">
                  <c:v>268.0</c:v>
                </c:pt>
                <c:pt idx="7883">
                  <c:v>268.0</c:v>
                </c:pt>
                <c:pt idx="7884">
                  <c:v>268.0</c:v>
                </c:pt>
                <c:pt idx="7885">
                  <c:v>268.0</c:v>
                </c:pt>
                <c:pt idx="7886">
                  <c:v>268.0</c:v>
                </c:pt>
                <c:pt idx="7887">
                  <c:v>268.0</c:v>
                </c:pt>
                <c:pt idx="7888">
                  <c:v>268.0</c:v>
                </c:pt>
                <c:pt idx="7889">
                  <c:v>268.0</c:v>
                </c:pt>
                <c:pt idx="7890">
                  <c:v>268.0</c:v>
                </c:pt>
                <c:pt idx="7891">
                  <c:v>268.0</c:v>
                </c:pt>
                <c:pt idx="7892">
                  <c:v>268.0</c:v>
                </c:pt>
                <c:pt idx="7893">
                  <c:v>268.0</c:v>
                </c:pt>
                <c:pt idx="7894">
                  <c:v>268.0</c:v>
                </c:pt>
                <c:pt idx="7895">
                  <c:v>268.0</c:v>
                </c:pt>
                <c:pt idx="7896">
                  <c:v>268.0</c:v>
                </c:pt>
                <c:pt idx="7897">
                  <c:v>268.0</c:v>
                </c:pt>
                <c:pt idx="7898">
                  <c:v>268.0</c:v>
                </c:pt>
                <c:pt idx="7899">
                  <c:v>268.0</c:v>
                </c:pt>
                <c:pt idx="7900">
                  <c:v>268.0</c:v>
                </c:pt>
                <c:pt idx="7901">
                  <c:v>268.0</c:v>
                </c:pt>
                <c:pt idx="7902">
                  <c:v>268.0</c:v>
                </c:pt>
                <c:pt idx="7903">
                  <c:v>268.0</c:v>
                </c:pt>
                <c:pt idx="7904">
                  <c:v>268.0</c:v>
                </c:pt>
                <c:pt idx="7905">
                  <c:v>268.0</c:v>
                </c:pt>
                <c:pt idx="7906">
                  <c:v>268.0</c:v>
                </c:pt>
                <c:pt idx="7907">
                  <c:v>268.0</c:v>
                </c:pt>
                <c:pt idx="7908">
                  <c:v>268.0</c:v>
                </c:pt>
                <c:pt idx="7909">
                  <c:v>268.0</c:v>
                </c:pt>
                <c:pt idx="7910">
                  <c:v>268.0</c:v>
                </c:pt>
                <c:pt idx="7911">
                  <c:v>268.0</c:v>
                </c:pt>
                <c:pt idx="7912">
                  <c:v>268.0</c:v>
                </c:pt>
                <c:pt idx="7913">
                  <c:v>268.0</c:v>
                </c:pt>
                <c:pt idx="7914">
                  <c:v>268.0</c:v>
                </c:pt>
                <c:pt idx="7915">
                  <c:v>268.0</c:v>
                </c:pt>
                <c:pt idx="7916">
                  <c:v>268.0</c:v>
                </c:pt>
                <c:pt idx="7917">
                  <c:v>268.0</c:v>
                </c:pt>
                <c:pt idx="7918">
                  <c:v>268.0</c:v>
                </c:pt>
                <c:pt idx="7919">
                  <c:v>268.0</c:v>
                </c:pt>
                <c:pt idx="7920">
                  <c:v>268.0</c:v>
                </c:pt>
                <c:pt idx="7921">
                  <c:v>268.0</c:v>
                </c:pt>
                <c:pt idx="7922">
                  <c:v>268.0</c:v>
                </c:pt>
                <c:pt idx="7923">
                  <c:v>268.0</c:v>
                </c:pt>
                <c:pt idx="7924">
                  <c:v>268.0</c:v>
                </c:pt>
                <c:pt idx="7925">
                  <c:v>268.0</c:v>
                </c:pt>
                <c:pt idx="7926">
                  <c:v>268.0</c:v>
                </c:pt>
                <c:pt idx="7927">
                  <c:v>268.0</c:v>
                </c:pt>
                <c:pt idx="7928">
                  <c:v>268.0</c:v>
                </c:pt>
                <c:pt idx="7929">
                  <c:v>268.0</c:v>
                </c:pt>
                <c:pt idx="7930">
                  <c:v>268.0</c:v>
                </c:pt>
                <c:pt idx="7931">
                  <c:v>268.0</c:v>
                </c:pt>
                <c:pt idx="7932">
                  <c:v>268.0</c:v>
                </c:pt>
                <c:pt idx="7933">
                  <c:v>269.0</c:v>
                </c:pt>
                <c:pt idx="7934">
                  <c:v>269.0</c:v>
                </c:pt>
                <c:pt idx="7935">
                  <c:v>269.0</c:v>
                </c:pt>
                <c:pt idx="7936">
                  <c:v>269.0</c:v>
                </c:pt>
                <c:pt idx="7937">
                  <c:v>269.0</c:v>
                </c:pt>
                <c:pt idx="7938">
                  <c:v>269.0</c:v>
                </c:pt>
                <c:pt idx="7939">
                  <c:v>269.0</c:v>
                </c:pt>
                <c:pt idx="7940">
                  <c:v>269.0</c:v>
                </c:pt>
                <c:pt idx="7941">
                  <c:v>269.0</c:v>
                </c:pt>
                <c:pt idx="7942">
                  <c:v>269.0</c:v>
                </c:pt>
                <c:pt idx="7943">
                  <c:v>269.0</c:v>
                </c:pt>
                <c:pt idx="7944">
                  <c:v>269.0</c:v>
                </c:pt>
                <c:pt idx="7945">
                  <c:v>269.0</c:v>
                </c:pt>
                <c:pt idx="7946">
                  <c:v>269.0</c:v>
                </c:pt>
                <c:pt idx="7947">
                  <c:v>269.0</c:v>
                </c:pt>
                <c:pt idx="7948">
                  <c:v>269.0</c:v>
                </c:pt>
                <c:pt idx="7949">
                  <c:v>269.0</c:v>
                </c:pt>
                <c:pt idx="7950">
                  <c:v>269.0</c:v>
                </c:pt>
                <c:pt idx="7951">
                  <c:v>269.0</c:v>
                </c:pt>
                <c:pt idx="7952">
                  <c:v>269.0</c:v>
                </c:pt>
                <c:pt idx="7953">
                  <c:v>269.0</c:v>
                </c:pt>
                <c:pt idx="7954">
                  <c:v>269.0</c:v>
                </c:pt>
                <c:pt idx="7955">
                  <c:v>269.0</c:v>
                </c:pt>
                <c:pt idx="7956">
                  <c:v>269.0</c:v>
                </c:pt>
                <c:pt idx="7957">
                  <c:v>269.0</c:v>
                </c:pt>
                <c:pt idx="7958">
                  <c:v>269.0</c:v>
                </c:pt>
                <c:pt idx="7959">
                  <c:v>269.0</c:v>
                </c:pt>
                <c:pt idx="7960">
                  <c:v>269.0</c:v>
                </c:pt>
                <c:pt idx="7961">
                  <c:v>269.0</c:v>
                </c:pt>
                <c:pt idx="7962">
                  <c:v>269.0</c:v>
                </c:pt>
                <c:pt idx="7963">
                  <c:v>269.0</c:v>
                </c:pt>
                <c:pt idx="7964">
                  <c:v>269.0</c:v>
                </c:pt>
                <c:pt idx="7965">
                  <c:v>269.0</c:v>
                </c:pt>
                <c:pt idx="7966">
                  <c:v>269.0</c:v>
                </c:pt>
                <c:pt idx="7967">
                  <c:v>269.0</c:v>
                </c:pt>
                <c:pt idx="7968">
                  <c:v>269.0</c:v>
                </c:pt>
                <c:pt idx="7969">
                  <c:v>269.0</c:v>
                </c:pt>
                <c:pt idx="7970">
                  <c:v>269.0</c:v>
                </c:pt>
                <c:pt idx="7971">
                  <c:v>269.0</c:v>
                </c:pt>
                <c:pt idx="7972">
                  <c:v>269.0</c:v>
                </c:pt>
                <c:pt idx="7973">
                  <c:v>269.0</c:v>
                </c:pt>
                <c:pt idx="7974">
                  <c:v>269.0</c:v>
                </c:pt>
                <c:pt idx="7975">
                  <c:v>269.0</c:v>
                </c:pt>
                <c:pt idx="7976">
                  <c:v>269.0</c:v>
                </c:pt>
                <c:pt idx="7977">
                  <c:v>269.0</c:v>
                </c:pt>
                <c:pt idx="7978">
                  <c:v>269.0</c:v>
                </c:pt>
                <c:pt idx="7979">
                  <c:v>269.0</c:v>
                </c:pt>
                <c:pt idx="7980">
                  <c:v>269.0</c:v>
                </c:pt>
                <c:pt idx="7981">
                  <c:v>269.0</c:v>
                </c:pt>
                <c:pt idx="7982">
                  <c:v>269.0</c:v>
                </c:pt>
                <c:pt idx="7983">
                  <c:v>269.0</c:v>
                </c:pt>
                <c:pt idx="7984">
                  <c:v>269.0</c:v>
                </c:pt>
                <c:pt idx="7985">
                  <c:v>269.0</c:v>
                </c:pt>
                <c:pt idx="7986">
                  <c:v>269.0</c:v>
                </c:pt>
                <c:pt idx="7987">
                  <c:v>269.0</c:v>
                </c:pt>
                <c:pt idx="7988">
                  <c:v>269.0</c:v>
                </c:pt>
                <c:pt idx="7989">
                  <c:v>269.0</c:v>
                </c:pt>
                <c:pt idx="7990">
                  <c:v>269.0</c:v>
                </c:pt>
                <c:pt idx="7991">
                  <c:v>270.0</c:v>
                </c:pt>
                <c:pt idx="7992">
                  <c:v>270.0</c:v>
                </c:pt>
                <c:pt idx="7993">
                  <c:v>270.0</c:v>
                </c:pt>
                <c:pt idx="7994">
                  <c:v>270.0</c:v>
                </c:pt>
                <c:pt idx="7995">
                  <c:v>270.0</c:v>
                </c:pt>
                <c:pt idx="7996">
                  <c:v>270.0</c:v>
                </c:pt>
                <c:pt idx="7997">
                  <c:v>271.0</c:v>
                </c:pt>
                <c:pt idx="7998">
                  <c:v>271.0</c:v>
                </c:pt>
                <c:pt idx="7999">
                  <c:v>271.0</c:v>
                </c:pt>
                <c:pt idx="8000">
                  <c:v>271.0</c:v>
                </c:pt>
                <c:pt idx="8001">
                  <c:v>271.0</c:v>
                </c:pt>
                <c:pt idx="8002">
                  <c:v>271.0</c:v>
                </c:pt>
                <c:pt idx="8003">
                  <c:v>271.0</c:v>
                </c:pt>
                <c:pt idx="8004">
                  <c:v>272.0</c:v>
                </c:pt>
                <c:pt idx="8005">
                  <c:v>272.0</c:v>
                </c:pt>
                <c:pt idx="8006">
                  <c:v>272.0</c:v>
                </c:pt>
                <c:pt idx="8007">
                  <c:v>272.0</c:v>
                </c:pt>
                <c:pt idx="8008">
                  <c:v>272.0</c:v>
                </c:pt>
                <c:pt idx="8009">
                  <c:v>273.0</c:v>
                </c:pt>
                <c:pt idx="8010">
                  <c:v>274.0</c:v>
                </c:pt>
                <c:pt idx="8011">
                  <c:v>274.0</c:v>
                </c:pt>
                <c:pt idx="8012">
                  <c:v>275.0</c:v>
                </c:pt>
                <c:pt idx="8013">
                  <c:v>275.0</c:v>
                </c:pt>
                <c:pt idx="8014">
                  <c:v>275.0</c:v>
                </c:pt>
                <c:pt idx="8015">
                  <c:v>275.0</c:v>
                </c:pt>
                <c:pt idx="8016">
                  <c:v>275.0</c:v>
                </c:pt>
                <c:pt idx="8017">
                  <c:v>276.0</c:v>
                </c:pt>
                <c:pt idx="8018">
                  <c:v>276.0</c:v>
                </c:pt>
                <c:pt idx="8019">
                  <c:v>276.0</c:v>
                </c:pt>
                <c:pt idx="8020">
                  <c:v>276.0</c:v>
                </c:pt>
                <c:pt idx="8021">
                  <c:v>276.0</c:v>
                </c:pt>
                <c:pt idx="8022">
                  <c:v>276.0</c:v>
                </c:pt>
                <c:pt idx="8023">
                  <c:v>276.0</c:v>
                </c:pt>
                <c:pt idx="8024">
                  <c:v>276.0</c:v>
                </c:pt>
                <c:pt idx="8025">
                  <c:v>276.0</c:v>
                </c:pt>
                <c:pt idx="8026">
                  <c:v>277.0</c:v>
                </c:pt>
                <c:pt idx="8027">
                  <c:v>277.0</c:v>
                </c:pt>
                <c:pt idx="8028">
                  <c:v>277.0</c:v>
                </c:pt>
                <c:pt idx="8029">
                  <c:v>277.0</c:v>
                </c:pt>
                <c:pt idx="8030">
                  <c:v>277.0</c:v>
                </c:pt>
                <c:pt idx="8031">
                  <c:v>277.0</c:v>
                </c:pt>
                <c:pt idx="8032">
                  <c:v>277.0</c:v>
                </c:pt>
                <c:pt idx="8033">
                  <c:v>277.0</c:v>
                </c:pt>
                <c:pt idx="8034">
                  <c:v>277.0</c:v>
                </c:pt>
                <c:pt idx="8035">
                  <c:v>277.0</c:v>
                </c:pt>
                <c:pt idx="8036">
                  <c:v>277.0</c:v>
                </c:pt>
                <c:pt idx="8037">
                  <c:v>277.0</c:v>
                </c:pt>
                <c:pt idx="8038">
                  <c:v>277.0</c:v>
                </c:pt>
                <c:pt idx="8039">
                  <c:v>277.0</c:v>
                </c:pt>
                <c:pt idx="8040">
                  <c:v>278.0</c:v>
                </c:pt>
                <c:pt idx="8041">
                  <c:v>278.0</c:v>
                </c:pt>
                <c:pt idx="8042">
                  <c:v>279.0</c:v>
                </c:pt>
                <c:pt idx="8043">
                  <c:v>279.0</c:v>
                </c:pt>
                <c:pt idx="8044">
                  <c:v>279.0</c:v>
                </c:pt>
                <c:pt idx="8045">
                  <c:v>279.0</c:v>
                </c:pt>
                <c:pt idx="8046">
                  <c:v>279.0</c:v>
                </c:pt>
                <c:pt idx="8047">
                  <c:v>279.0</c:v>
                </c:pt>
                <c:pt idx="8048">
                  <c:v>279.0</c:v>
                </c:pt>
                <c:pt idx="8049">
                  <c:v>279.0</c:v>
                </c:pt>
                <c:pt idx="8050">
                  <c:v>279.0</c:v>
                </c:pt>
                <c:pt idx="8051">
                  <c:v>279.0</c:v>
                </c:pt>
                <c:pt idx="8052">
                  <c:v>279.0</c:v>
                </c:pt>
                <c:pt idx="8053">
                  <c:v>279.0</c:v>
                </c:pt>
                <c:pt idx="8054">
                  <c:v>279.0</c:v>
                </c:pt>
                <c:pt idx="8055">
                  <c:v>279.0</c:v>
                </c:pt>
                <c:pt idx="8056">
                  <c:v>279.0</c:v>
                </c:pt>
                <c:pt idx="8057">
                  <c:v>279.0</c:v>
                </c:pt>
                <c:pt idx="8058">
                  <c:v>279.0</c:v>
                </c:pt>
                <c:pt idx="8059">
                  <c:v>279.0</c:v>
                </c:pt>
                <c:pt idx="8060">
                  <c:v>279.0</c:v>
                </c:pt>
                <c:pt idx="8061">
                  <c:v>279.0</c:v>
                </c:pt>
                <c:pt idx="8062">
                  <c:v>279.0</c:v>
                </c:pt>
                <c:pt idx="8063">
                  <c:v>279.0</c:v>
                </c:pt>
                <c:pt idx="8064">
                  <c:v>279.0</c:v>
                </c:pt>
                <c:pt idx="8065">
                  <c:v>279.0</c:v>
                </c:pt>
                <c:pt idx="8066">
                  <c:v>279.0</c:v>
                </c:pt>
                <c:pt idx="8067">
                  <c:v>279.0</c:v>
                </c:pt>
                <c:pt idx="8068">
                  <c:v>279.0</c:v>
                </c:pt>
                <c:pt idx="8069">
                  <c:v>279.0</c:v>
                </c:pt>
                <c:pt idx="8070">
                  <c:v>279.0</c:v>
                </c:pt>
                <c:pt idx="8071">
                  <c:v>279.0</c:v>
                </c:pt>
                <c:pt idx="8072">
                  <c:v>279.0</c:v>
                </c:pt>
                <c:pt idx="8073">
                  <c:v>280.0</c:v>
                </c:pt>
                <c:pt idx="8074">
                  <c:v>281.0</c:v>
                </c:pt>
                <c:pt idx="8075">
                  <c:v>281.0</c:v>
                </c:pt>
                <c:pt idx="8076">
                  <c:v>281.0</c:v>
                </c:pt>
                <c:pt idx="8077">
                  <c:v>281.0</c:v>
                </c:pt>
                <c:pt idx="8078">
                  <c:v>281.0</c:v>
                </c:pt>
                <c:pt idx="8079">
                  <c:v>281.0</c:v>
                </c:pt>
                <c:pt idx="8080">
                  <c:v>281.0</c:v>
                </c:pt>
                <c:pt idx="8081">
                  <c:v>281.0</c:v>
                </c:pt>
                <c:pt idx="8082">
                  <c:v>281.0</c:v>
                </c:pt>
                <c:pt idx="8083">
                  <c:v>281.0</c:v>
                </c:pt>
                <c:pt idx="8084">
                  <c:v>281.0</c:v>
                </c:pt>
                <c:pt idx="8085">
                  <c:v>281.0</c:v>
                </c:pt>
                <c:pt idx="8086">
                  <c:v>281.0</c:v>
                </c:pt>
                <c:pt idx="8087">
                  <c:v>281.0</c:v>
                </c:pt>
                <c:pt idx="8088">
                  <c:v>281.0</c:v>
                </c:pt>
                <c:pt idx="8089">
                  <c:v>281.0</c:v>
                </c:pt>
                <c:pt idx="8090">
                  <c:v>281.0</c:v>
                </c:pt>
                <c:pt idx="8091">
                  <c:v>281.0</c:v>
                </c:pt>
                <c:pt idx="8092">
                  <c:v>281.0</c:v>
                </c:pt>
                <c:pt idx="8093">
                  <c:v>281.0</c:v>
                </c:pt>
                <c:pt idx="8094">
                  <c:v>281.0</c:v>
                </c:pt>
                <c:pt idx="8095">
                  <c:v>281.0</c:v>
                </c:pt>
                <c:pt idx="8096">
                  <c:v>281.0</c:v>
                </c:pt>
                <c:pt idx="8097">
                  <c:v>281.0</c:v>
                </c:pt>
                <c:pt idx="8098">
                  <c:v>281.0</c:v>
                </c:pt>
                <c:pt idx="8099">
                  <c:v>281.0</c:v>
                </c:pt>
                <c:pt idx="8100">
                  <c:v>281.0</c:v>
                </c:pt>
                <c:pt idx="8101">
                  <c:v>281.0</c:v>
                </c:pt>
                <c:pt idx="8102">
                  <c:v>281.0</c:v>
                </c:pt>
                <c:pt idx="8103">
                  <c:v>281.0</c:v>
                </c:pt>
                <c:pt idx="8104">
                  <c:v>281.0</c:v>
                </c:pt>
                <c:pt idx="8105">
                  <c:v>281.0</c:v>
                </c:pt>
                <c:pt idx="8106">
                  <c:v>281.0</c:v>
                </c:pt>
                <c:pt idx="8107">
                  <c:v>281.0</c:v>
                </c:pt>
                <c:pt idx="8108">
                  <c:v>281.0</c:v>
                </c:pt>
                <c:pt idx="8109">
                  <c:v>281.0</c:v>
                </c:pt>
                <c:pt idx="8110">
                  <c:v>281.0</c:v>
                </c:pt>
                <c:pt idx="8111">
                  <c:v>281.0</c:v>
                </c:pt>
                <c:pt idx="8112">
                  <c:v>281.0</c:v>
                </c:pt>
                <c:pt idx="8113">
                  <c:v>281.0</c:v>
                </c:pt>
                <c:pt idx="8114">
                  <c:v>281.0</c:v>
                </c:pt>
                <c:pt idx="8115">
                  <c:v>281.0</c:v>
                </c:pt>
                <c:pt idx="8116">
                  <c:v>281.0</c:v>
                </c:pt>
                <c:pt idx="8117">
                  <c:v>281.0</c:v>
                </c:pt>
                <c:pt idx="8118">
                  <c:v>281.0</c:v>
                </c:pt>
                <c:pt idx="8119">
                  <c:v>281.0</c:v>
                </c:pt>
                <c:pt idx="8120">
                  <c:v>281.0</c:v>
                </c:pt>
                <c:pt idx="8121">
                  <c:v>281.0</c:v>
                </c:pt>
                <c:pt idx="8122">
                  <c:v>281.0</c:v>
                </c:pt>
                <c:pt idx="8123">
                  <c:v>281.0</c:v>
                </c:pt>
                <c:pt idx="8124">
                  <c:v>281.0</c:v>
                </c:pt>
                <c:pt idx="8125">
                  <c:v>281.0</c:v>
                </c:pt>
                <c:pt idx="8126">
                  <c:v>281.0</c:v>
                </c:pt>
                <c:pt idx="8127">
                  <c:v>281.0</c:v>
                </c:pt>
                <c:pt idx="8128">
                  <c:v>281.0</c:v>
                </c:pt>
                <c:pt idx="8129">
                  <c:v>281.0</c:v>
                </c:pt>
                <c:pt idx="8130">
                  <c:v>281.0</c:v>
                </c:pt>
                <c:pt idx="8131">
                  <c:v>281.0</c:v>
                </c:pt>
                <c:pt idx="8132">
                  <c:v>281.0</c:v>
                </c:pt>
                <c:pt idx="8133">
                  <c:v>281.0</c:v>
                </c:pt>
                <c:pt idx="8134">
                  <c:v>281.0</c:v>
                </c:pt>
                <c:pt idx="8135">
                  <c:v>281.0</c:v>
                </c:pt>
                <c:pt idx="8136">
                  <c:v>281.0</c:v>
                </c:pt>
                <c:pt idx="8137">
                  <c:v>281.0</c:v>
                </c:pt>
                <c:pt idx="8138">
                  <c:v>281.0</c:v>
                </c:pt>
                <c:pt idx="8139">
                  <c:v>281.0</c:v>
                </c:pt>
                <c:pt idx="8140">
                  <c:v>281.0</c:v>
                </c:pt>
                <c:pt idx="8141">
                  <c:v>281.0</c:v>
                </c:pt>
                <c:pt idx="8142">
                  <c:v>281.0</c:v>
                </c:pt>
                <c:pt idx="8143">
                  <c:v>281.0</c:v>
                </c:pt>
                <c:pt idx="8144">
                  <c:v>281.0</c:v>
                </c:pt>
                <c:pt idx="8145">
                  <c:v>281.0</c:v>
                </c:pt>
                <c:pt idx="8146">
                  <c:v>281.0</c:v>
                </c:pt>
                <c:pt idx="8147">
                  <c:v>281.0</c:v>
                </c:pt>
                <c:pt idx="8148">
                  <c:v>281.0</c:v>
                </c:pt>
                <c:pt idx="8149">
                  <c:v>281.0</c:v>
                </c:pt>
                <c:pt idx="8150">
                  <c:v>281.0</c:v>
                </c:pt>
                <c:pt idx="8151">
                  <c:v>281.0</c:v>
                </c:pt>
                <c:pt idx="8152">
                  <c:v>281.0</c:v>
                </c:pt>
                <c:pt idx="8153">
                  <c:v>281.0</c:v>
                </c:pt>
                <c:pt idx="8154">
                  <c:v>282.0</c:v>
                </c:pt>
                <c:pt idx="8155">
                  <c:v>282.0</c:v>
                </c:pt>
                <c:pt idx="8156">
                  <c:v>282.0</c:v>
                </c:pt>
                <c:pt idx="8157">
                  <c:v>282.0</c:v>
                </c:pt>
                <c:pt idx="8158">
                  <c:v>282.0</c:v>
                </c:pt>
                <c:pt idx="8159">
                  <c:v>282.0</c:v>
                </c:pt>
                <c:pt idx="8160">
                  <c:v>282.0</c:v>
                </c:pt>
                <c:pt idx="8161">
                  <c:v>282.0</c:v>
                </c:pt>
                <c:pt idx="8162">
                  <c:v>282.0</c:v>
                </c:pt>
                <c:pt idx="8163">
                  <c:v>282.0</c:v>
                </c:pt>
                <c:pt idx="8164">
                  <c:v>282.0</c:v>
                </c:pt>
                <c:pt idx="8165">
                  <c:v>282.0</c:v>
                </c:pt>
                <c:pt idx="8166">
                  <c:v>282.0</c:v>
                </c:pt>
                <c:pt idx="8167">
                  <c:v>282.0</c:v>
                </c:pt>
                <c:pt idx="8168">
                  <c:v>282.0</c:v>
                </c:pt>
                <c:pt idx="8169">
                  <c:v>282.0</c:v>
                </c:pt>
                <c:pt idx="8170">
                  <c:v>282.0</c:v>
                </c:pt>
                <c:pt idx="8171">
                  <c:v>282.0</c:v>
                </c:pt>
                <c:pt idx="8172">
                  <c:v>282.0</c:v>
                </c:pt>
                <c:pt idx="8173">
                  <c:v>282.0</c:v>
                </c:pt>
                <c:pt idx="8174">
                  <c:v>282.0</c:v>
                </c:pt>
                <c:pt idx="8175">
                  <c:v>282.0</c:v>
                </c:pt>
                <c:pt idx="8176">
                  <c:v>282.0</c:v>
                </c:pt>
                <c:pt idx="8177">
                  <c:v>282.0</c:v>
                </c:pt>
                <c:pt idx="8178">
                  <c:v>282.0</c:v>
                </c:pt>
                <c:pt idx="8179">
                  <c:v>283.0</c:v>
                </c:pt>
                <c:pt idx="8180">
                  <c:v>284.0</c:v>
                </c:pt>
                <c:pt idx="8181">
                  <c:v>284.0</c:v>
                </c:pt>
                <c:pt idx="8182">
                  <c:v>284.0</c:v>
                </c:pt>
                <c:pt idx="8183">
                  <c:v>284.0</c:v>
                </c:pt>
                <c:pt idx="8184">
                  <c:v>284.0</c:v>
                </c:pt>
                <c:pt idx="8185">
                  <c:v>284.0</c:v>
                </c:pt>
                <c:pt idx="8186">
                  <c:v>284.0</c:v>
                </c:pt>
                <c:pt idx="8187">
                  <c:v>284.0</c:v>
                </c:pt>
                <c:pt idx="8188">
                  <c:v>284.0</c:v>
                </c:pt>
                <c:pt idx="8189">
                  <c:v>284.0</c:v>
                </c:pt>
                <c:pt idx="8190">
                  <c:v>284.0</c:v>
                </c:pt>
                <c:pt idx="8191">
                  <c:v>284.0</c:v>
                </c:pt>
                <c:pt idx="8192">
                  <c:v>284.0</c:v>
                </c:pt>
                <c:pt idx="8193">
                  <c:v>284.0</c:v>
                </c:pt>
                <c:pt idx="8194">
                  <c:v>284.0</c:v>
                </c:pt>
                <c:pt idx="8195">
                  <c:v>285.0</c:v>
                </c:pt>
                <c:pt idx="8196">
                  <c:v>285.0</c:v>
                </c:pt>
                <c:pt idx="8197">
                  <c:v>285.0</c:v>
                </c:pt>
                <c:pt idx="8198">
                  <c:v>285.0</c:v>
                </c:pt>
                <c:pt idx="8199">
                  <c:v>285.0</c:v>
                </c:pt>
                <c:pt idx="8200">
                  <c:v>285.0</c:v>
                </c:pt>
                <c:pt idx="8201">
                  <c:v>285.0</c:v>
                </c:pt>
                <c:pt idx="8202">
                  <c:v>285.0</c:v>
                </c:pt>
                <c:pt idx="8203">
                  <c:v>285.0</c:v>
                </c:pt>
                <c:pt idx="8204">
                  <c:v>285.0</c:v>
                </c:pt>
                <c:pt idx="8205">
                  <c:v>285.0</c:v>
                </c:pt>
                <c:pt idx="8206">
                  <c:v>285.0</c:v>
                </c:pt>
                <c:pt idx="8207">
                  <c:v>285.0</c:v>
                </c:pt>
                <c:pt idx="8208">
                  <c:v>285.0</c:v>
                </c:pt>
                <c:pt idx="8209">
                  <c:v>285.0</c:v>
                </c:pt>
                <c:pt idx="8210">
                  <c:v>285.0</c:v>
                </c:pt>
                <c:pt idx="8211">
                  <c:v>285.0</c:v>
                </c:pt>
                <c:pt idx="8212">
                  <c:v>285.0</c:v>
                </c:pt>
                <c:pt idx="8213">
                  <c:v>285.0</c:v>
                </c:pt>
                <c:pt idx="8214">
                  <c:v>285.0</c:v>
                </c:pt>
                <c:pt idx="8215">
                  <c:v>285.0</c:v>
                </c:pt>
                <c:pt idx="8216">
                  <c:v>285.0</c:v>
                </c:pt>
                <c:pt idx="8217">
                  <c:v>285.0</c:v>
                </c:pt>
                <c:pt idx="8218">
                  <c:v>285.0</c:v>
                </c:pt>
                <c:pt idx="8219">
                  <c:v>285.0</c:v>
                </c:pt>
                <c:pt idx="8220">
                  <c:v>285.0</c:v>
                </c:pt>
                <c:pt idx="8221">
                  <c:v>285.0</c:v>
                </c:pt>
                <c:pt idx="8222">
                  <c:v>285.0</c:v>
                </c:pt>
                <c:pt idx="8223">
                  <c:v>285.0</c:v>
                </c:pt>
                <c:pt idx="8224">
                  <c:v>285.0</c:v>
                </c:pt>
                <c:pt idx="8225">
                  <c:v>285.0</c:v>
                </c:pt>
                <c:pt idx="8226">
                  <c:v>285.0</c:v>
                </c:pt>
                <c:pt idx="8227">
                  <c:v>285.0</c:v>
                </c:pt>
                <c:pt idx="8228">
                  <c:v>285.0</c:v>
                </c:pt>
                <c:pt idx="8229">
                  <c:v>285.0</c:v>
                </c:pt>
                <c:pt idx="8230">
                  <c:v>285.0</c:v>
                </c:pt>
                <c:pt idx="8231">
                  <c:v>285.0</c:v>
                </c:pt>
                <c:pt idx="8232">
                  <c:v>285.0</c:v>
                </c:pt>
                <c:pt idx="8233">
                  <c:v>285.0</c:v>
                </c:pt>
                <c:pt idx="8234">
                  <c:v>285.0</c:v>
                </c:pt>
                <c:pt idx="8235">
                  <c:v>285.0</c:v>
                </c:pt>
                <c:pt idx="8236">
                  <c:v>285.0</c:v>
                </c:pt>
                <c:pt idx="8237">
                  <c:v>285.0</c:v>
                </c:pt>
                <c:pt idx="8238">
                  <c:v>285.0</c:v>
                </c:pt>
                <c:pt idx="8239">
                  <c:v>285.0</c:v>
                </c:pt>
                <c:pt idx="8240">
                  <c:v>285.0</c:v>
                </c:pt>
                <c:pt idx="8241">
                  <c:v>285.0</c:v>
                </c:pt>
                <c:pt idx="8242">
                  <c:v>285.0</c:v>
                </c:pt>
                <c:pt idx="8243">
                  <c:v>285.0</c:v>
                </c:pt>
                <c:pt idx="8244">
                  <c:v>285.0</c:v>
                </c:pt>
                <c:pt idx="8245">
                  <c:v>285.0</c:v>
                </c:pt>
                <c:pt idx="8246">
                  <c:v>285.0</c:v>
                </c:pt>
                <c:pt idx="8247">
                  <c:v>285.0</c:v>
                </c:pt>
                <c:pt idx="8248">
                  <c:v>285.0</c:v>
                </c:pt>
                <c:pt idx="8249">
                  <c:v>285.0</c:v>
                </c:pt>
                <c:pt idx="8250">
                  <c:v>285.0</c:v>
                </c:pt>
                <c:pt idx="8251">
                  <c:v>286.0</c:v>
                </c:pt>
                <c:pt idx="8252">
                  <c:v>286.0</c:v>
                </c:pt>
                <c:pt idx="8253">
                  <c:v>286.0</c:v>
                </c:pt>
                <c:pt idx="8254">
                  <c:v>286.0</c:v>
                </c:pt>
                <c:pt idx="8255">
                  <c:v>286.0</c:v>
                </c:pt>
                <c:pt idx="8256">
                  <c:v>286.0</c:v>
                </c:pt>
                <c:pt idx="8257">
                  <c:v>286.0</c:v>
                </c:pt>
                <c:pt idx="8258">
                  <c:v>286.0</c:v>
                </c:pt>
                <c:pt idx="8259">
                  <c:v>286.0</c:v>
                </c:pt>
                <c:pt idx="8260">
                  <c:v>286.0</c:v>
                </c:pt>
                <c:pt idx="8261">
                  <c:v>286.0</c:v>
                </c:pt>
                <c:pt idx="8262">
                  <c:v>286.0</c:v>
                </c:pt>
                <c:pt idx="8263">
                  <c:v>286.0</c:v>
                </c:pt>
                <c:pt idx="8264">
                  <c:v>286.0</c:v>
                </c:pt>
                <c:pt idx="8265">
                  <c:v>286.0</c:v>
                </c:pt>
                <c:pt idx="8266">
                  <c:v>286.0</c:v>
                </c:pt>
                <c:pt idx="8267">
                  <c:v>286.0</c:v>
                </c:pt>
                <c:pt idx="8268">
                  <c:v>286.0</c:v>
                </c:pt>
                <c:pt idx="8269">
                  <c:v>286.0</c:v>
                </c:pt>
                <c:pt idx="8270">
                  <c:v>286.0</c:v>
                </c:pt>
                <c:pt idx="8271">
                  <c:v>286.0</c:v>
                </c:pt>
                <c:pt idx="8272">
                  <c:v>286.0</c:v>
                </c:pt>
                <c:pt idx="8273">
                  <c:v>286.0</c:v>
                </c:pt>
                <c:pt idx="8274">
                  <c:v>286.0</c:v>
                </c:pt>
                <c:pt idx="8275">
                  <c:v>286.0</c:v>
                </c:pt>
                <c:pt idx="8276">
                  <c:v>286.0</c:v>
                </c:pt>
                <c:pt idx="8277">
                  <c:v>286.0</c:v>
                </c:pt>
                <c:pt idx="8278">
                  <c:v>286.0</c:v>
                </c:pt>
                <c:pt idx="8279">
                  <c:v>286.0</c:v>
                </c:pt>
                <c:pt idx="8280">
                  <c:v>286.0</c:v>
                </c:pt>
                <c:pt idx="8281">
                  <c:v>287.0</c:v>
                </c:pt>
                <c:pt idx="8282">
                  <c:v>287.0</c:v>
                </c:pt>
                <c:pt idx="8283">
                  <c:v>287.0</c:v>
                </c:pt>
                <c:pt idx="8284">
                  <c:v>287.0</c:v>
                </c:pt>
                <c:pt idx="8285">
                  <c:v>287.0</c:v>
                </c:pt>
                <c:pt idx="8286">
                  <c:v>287.0</c:v>
                </c:pt>
                <c:pt idx="8287">
                  <c:v>287.0</c:v>
                </c:pt>
                <c:pt idx="8288">
                  <c:v>287.0</c:v>
                </c:pt>
                <c:pt idx="8289">
                  <c:v>287.0</c:v>
                </c:pt>
                <c:pt idx="8290">
                  <c:v>287.0</c:v>
                </c:pt>
                <c:pt idx="8291">
                  <c:v>287.0</c:v>
                </c:pt>
                <c:pt idx="8292">
                  <c:v>287.0</c:v>
                </c:pt>
                <c:pt idx="8293">
                  <c:v>287.0</c:v>
                </c:pt>
                <c:pt idx="8294">
                  <c:v>287.0</c:v>
                </c:pt>
                <c:pt idx="8295">
                  <c:v>287.0</c:v>
                </c:pt>
                <c:pt idx="8296">
                  <c:v>287.0</c:v>
                </c:pt>
                <c:pt idx="8297">
                  <c:v>287.0</c:v>
                </c:pt>
                <c:pt idx="8298">
                  <c:v>287.0</c:v>
                </c:pt>
                <c:pt idx="8299">
                  <c:v>287.0</c:v>
                </c:pt>
                <c:pt idx="8300">
                  <c:v>287.0</c:v>
                </c:pt>
                <c:pt idx="8301">
                  <c:v>287.0</c:v>
                </c:pt>
                <c:pt idx="8302">
                  <c:v>287.0</c:v>
                </c:pt>
                <c:pt idx="8303">
                  <c:v>287.0</c:v>
                </c:pt>
                <c:pt idx="8304">
                  <c:v>287.0</c:v>
                </c:pt>
                <c:pt idx="8305">
                  <c:v>287.0</c:v>
                </c:pt>
                <c:pt idx="8306">
                  <c:v>287.0</c:v>
                </c:pt>
                <c:pt idx="8307">
                  <c:v>287.0</c:v>
                </c:pt>
                <c:pt idx="8308">
                  <c:v>288.0</c:v>
                </c:pt>
                <c:pt idx="8309">
                  <c:v>288.0</c:v>
                </c:pt>
                <c:pt idx="8310">
                  <c:v>289.0</c:v>
                </c:pt>
                <c:pt idx="8311">
                  <c:v>289.0</c:v>
                </c:pt>
                <c:pt idx="8312">
                  <c:v>289.0</c:v>
                </c:pt>
                <c:pt idx="8313">
                  <c:v>289.0</c:v>
                </c:pt>
                <c:pt idx="8314">
                  <c:v>289.0</c:v>
                </c:pt>
                <c:pt idx="8315">
                  <c:v>290.0</c:v>
                </c:pt>
                <c:pt idx="8316">
                  <c:v>290.0</c:v>
                </c:pt>
                <c:pt idx="8317">
                  <c:v>290.0</c:v>
                </c:pt>
                <c:pt idx="8318">
                  <c:v>290.0</c:v>
                </c:pt>
                <c:pt idx="8319">
                  <c:v>290.0</c:v>
                </c:pt>
                <c:pt idx="8320">
                  <c:v>290.0</c:v>
                </c:pt>
                <c:pt idx="8321">
                  <c:v>290.0</c:v>
                </c:pt>
                <c:pt idx="8322">
                  <c:v>290.0</c:v>
                </c:pt>
                <c:pt idx="8323">
                  <c:v>290.0</c:v>
                </c:pt>
                <c:pt idx="8324">
                  <c:v>290.0</c:v>
                </c:pt>
                <c:pt idx="8325">
                  <c:v>290.0</c:v>
                </c:pt>
                <c:pt idx="8326">
                  <c:v>290.0</c:v>
                </c:pt>
                <c:pt idx="8327">
                  <c:v>290.0</c:v>
                </c:pt>
                <c:pt idx="8328">
                  <c:v>290.0</c:v>
                </c:pt>
                <c:pt idx="8329">
                  <c:v>290.0</c:v>
                </c:pt>
                <c:pt idx="8330">
                  <c:v>290.0</c:v>
                </c:pt>
                <c:pt idx="8331">
                  <c:v>290.0</c:v>
                </c:pt>
                <c:pt idx="8332">
                  <c:v>290.0</c:v>
                </c:pt>
                <c:pt idx="8333">
                  <c:v>290.0</c:v>
                </c:pt>
                <c:pt idx="8334">
                  <c:v>290.0</c:v>
                </c:pt>
                <c:pt idx="8335">
                  <c:v>290.0</c:v>
                </c:pt>
                <c:pt idx="8336">
                  <c:v>290.0</c:v>
                </c:pt>
                <c:pt idx="8337">
                  <c:v>290.0</c:v>
                </c:pt>
                <c:pt idx="8338">
                  <c:v>290.0</c:v>
                </c:pt>
                <c:pt idx="8339">
                  <c:v>290.0</c:v>
                </c:pt>
                <c:pt idx="8340">
                  <c:v>290.0</c:v>
                </c:pt>
                <c:pt idx="8341">
                  <c:v>290.0</c:v>
                </c:pt>
                <c:pt idx="8342">
                  <c:v>290.0</c:v>
                </c:pt>
                <c:pt idx="8343">
                  <c:v>290.0</c:v>
                </c:pt>
                <c:pt idx="8344">
                  <c:v>290.0</c:v>
                </c:pt>
                <c:pt idx="8345">
                  <c:v>290.0</c:v>
                </c:pt>
                <c:pt idx="8346">
                  <c:v>290.0</c:v>
                </c:pt>
                <c:pt idx="8347">
                  <c:v>290.0</c:v>
                </c:pt>
                <c:pt idx="8348">
                  <c:v>290.0</c:v>
                </c:pt>
                <c:pt idx="8349">
                  <c:v>290.0</c:v>
                </c:pt>
                <c:pt idx="8350">
                  <c:v>290.0</c:v>
                </c:pt>
                <c:pt idx="8351">
                  <c:v>290.0</c:v>
                </c:pt>
                <c:pt idx="8352">
                  <c:v>290.0</c:v>
                </c:pt>
                <c:pt idx="8353">
                  <c:v>290.0</c:v>
                </c:pt>
                <c:pt idx="8354">
                  <c:v>290.0</c:v>
                </c:pt>
                <c:pt idx="8355">
                  <c:v>290.0</c:v>
                </c:pt>
                <c:pt idx="8356">
                  <c:v>290.0</c:v>
                </c:pt>
                <c:pt idx="8357">
                  <c:v>290.0</c:v>
                </c:pt>
                <c:pt idx="8358">
                  <c:v>290.0</c:v>
                </c:pt>
                <c:pt idx="8359">
                  <c:v>290.0</c:v>
                </c:pt>
                <c:pt idx="8360">
                  <c:v>290.0</c:v>
                </c:pt>
                <c:pt idx="8361">
                  <c:v>290.0</c:v>
                </c:pt>
                <c:pt idx="8362">
                  <c:v>290.0</c:v>
                </c:pt>
                <c:pt idx="8363">
                  <c:v>290.0</c:v>
                </c:pt>
                <c:pt idx="8364">
                  <c:v>290.0</c:v>
                </c:pt>
                <c:pt idx="8365">
                  <c:v>290.0</c:v>
                </c:pt>
                <c:pt idx="8366">
                  <c:v>290.0</c:v>
                </c:pt>
                <c:pt idx="8367">
                  <c:v>290.0</c:v>
                </c:pt>
                <c:pt idx="8368">
                  <c:v>290.0</c:v>
                </c:pt>
                <c:pt idx="8369">
                  <c:v>290.0</c:v>
                </c:pt>
                <c:pt idx="8370">
                  <c:v>290.0</c:v>
                </c:pt>
                <c:pt idx="8371">
                  <c:v>290.0</c:v>
                </c:pt>
                <c:pt idx="8372">
                  <c:v>290.0</c:v>
                </c:pt>
                <c:pt idx="8373">
                  <c:v>290.0</c:v>
                </c:pt>
                <c:pt idx="8374">
                  <c:v>290.0</c:v>
                </c:pt>
                <c:pt idx="8375">
                  <c:v>290.0</c:v>
                </c:pt>
                <c:pt idx="8376">
                  <c:v>290.0</c:v>
                </c:pt>
                <c:pt idx="8377">
                  <c:v>290.0</c:v>
                </c:pt>
                <c:pt idx="8378">
                  <c:v>290.0</c:v>
                </c:pt>
                <c:pt idx="8379">
                  <c:v>290.0</c:v>
                </c:pt>
                <c:pt idx="8380">
                  <c:v>290.0</c:v>
                </c:pt>
                <c:pt idx="8381">
                  <c:v>290.0</c:v>
                </c:pt>
                <c:pt idx="8382">
                  <c:v>290.0</c:v>
                </c:pt>
                <c:pt idx="8383">
                  <c:v>290.0</c:v>
                </c:pt>
                <c:pt idx="8384">
                  <c:v>290.0</c:v>
                </c:pt>
                <c:pt idx="8385">
                  <c:v>290.0</c:v>
                </c:pt>
                <c:pt idx="8386">
                  <c:v>290.0</c:v>
                </c:pt>
                <c:pt idx="8387">
                  <c:v>290.0</c:v>
                </c:pt>
                <c:pt idx="8388">
                  <c:v>290.0</c:v>
                </c:pt>
                <c:pt idx="8389">
                  <c:v>290.0</c:v>
                </c:pt>
                <c:pt idx="8390">
                  <c:v>290.0</c:v>
                </c:pt>
                <c:pt idx="8391">
                  <c:v>290.0</c:v>
                </c:pt>
                <c:pt idx="8392">
                  <c:v>290.0</c:v>
                </c:pt>
                <c:pt idx="8393">
                  <c:v>290.0</c:v>
                </c:pt>
                <c:pt idx="8394">
                  <c:v>290.0</c:v>
                </c:pt>
                <c:pt idx="8395">
                  <c:v>290.0</c:v>
                </c:pt>
                <c:pt idx="8396">
                  <c:v>290.0</c:v>
                </c:pt>
                <c:pt idx="8397">
                  <c:v>290.0</c:v>
                </c:pt>
                <c:pt idx="8398">
                  <c:v>290.0</c:v>
                </c:pt>
                <c:pt idx="8399">
                  <c:v>290.0</c:v>
                </c:pt>
                <c:pt idx="8400">
                  <c:v>290.0</c:v>
                </c:pt>
                <c:pt idx="8401">
                  <c:v>290.0</c:v>
                </c:pt>
                <c:pt idx="8402">
                  <c:v>290.0</c:v>
                </c:pt>
                <c:pt idx="8403">
                  <c:v>290.0</c:v>
                </c:pt>
                <c:pt idx="8404">
                  <c:v>290.0</c:v>
                </c:pt>
                <c:pt idx="8405">
                  <c:v>290.0</c:v>
                </c:pt>
                <c:pt idx="8406">
                  <c:v>290.0</c:v>
                </c:pt>
                <c:pt idx="8407">
                  <c:v>290.0</c:v>
                </c:pt>
                <c:pt idx="8408">
                  <c:v>290.0</c:v>
                </c:pt>
                <c:pt idx="8409">
                  <c:v>290.0</c:v>
                </c:pt>
                <c:pt idx="8410">
                  <c:v>290.0</c:v>
                </c:pt>
                <c:pt idx="8411">
                  <c:v>290.0</c:v>
                </c:pt>
                <c:pt idx="8412">
                  <c:v>290.0</c:v>
                </c:pt>
                <c:pt idx="8413">
                  <c:v>290.0</c:v>
                </c:pt>
                <c:pt idx="8414">
                  <c:v>290.0</c:v>
                </c:pt>
                <c:pt idx="8415">
                  <c:v>290.0</c:v>
                </c:pt>
                <c:pt idx="8416">
                  <c:v>290.0</c:v>
                </c:pt>
                <c:pt idx="8417">
                  <c:v>290.0</c:v>
                </c:pt>
                <c:pt idx="8418">
                  <c:v>290.0</c:v>
                </c:pt>
                <c:pt idx="8419">
                  <c:v>290.0</c:v>
                </c:pt>
                <c:pt idx="8420">
                  <c:v>290.0</c:v>
                </c:pt>
                <c:pt idx="8421">
                  <c:v>290.0</c:v>
                </c:pt>
                <c:pt idx="8422">
                  <c:v>290.0</c:v>
                </c:pt>
                <c:pt idx="8423">
                  <c:v>290.0</c:v>
                </c:pt>
                <c:pt idx="8424">
                  <c:v>290.0</c:v>
                </c:pt>
                <c:pt idx="8425">
                  <c:v>290.0</c:v>
                </c:pt>
                <c:pt idx="8426">
                  <c:v>290.0</c:v>
                </c:pt>
                <c:pt idx="8427">
                  <c:v>290.0</c:v>
                </c:pt>
                <c:pt idx="8428">
                  <c:v>290.0</c:v>
                </c:pt>
                <c:pt idx="8429">
                  <c:v>290.0</c:v>
                </c:pt>
                <c:pt idx="8430">
                  <c:v>290.0</c:v>
                </c:pt>
                <c:pt idx="8431">
                  <c:v>290.0</c:v>
                </c:pt>
                <c:pt idx="8432">
                  <c:v>290.0</c:v>
                </c:pt>
                <c:pt idx="8433">
                  <c:v>290.0</c:v>
                </c:pt>
                <c:pt idx="8434">
                  <c:v>290.0</c:v>
                </c:pt>
                <c:pt idx="8435">
                  <c:v>290.0</c:v>
                </c:pt>
                <c:pt idx="8436">
                  <c:v>290.0</c:v>
                </c:pt>
                <c:pt idx="8437">
                  <c:v>290.0</c:v>
                </c:pt>
                <c:pt idx="8438">
                  <c:v>290.0</c:v>
                </c:pt>
                <c:pt idx="8439">
                  <c:v>290.0</c:v>
                </c:pt>
                <c:pt idx="8440">
                  <c:v>290.0</c:v>
                </c:pt>
                <c:pt idx="8441">
                  <c:v>290.0</c:v>
                </c:pt>
                <c:pt idx="8442">
                  <c:v>290.0</c:v>
                </c:pt>
                <c:pt idx="8443">
                  <c:v>290.0</c:v>
                </c:pt>
                <c:pt idx="8444">
                  <c:v>291.0</c:v>
                </c:pt>
                <c:pt idx="8445">
                  <c:v>291.0</c:v>
                </c:pt>
                <c:pt idx="8446">
                  <c:v>291.0</c:v>
                </c:pt>
                <c:pt idx="8447">
                  <c:v>291.0</c:v>
                </c:pt>
                <c:pt idx="8448">
                  <c:v>291.0</c:v>
                </c:pt>
                <c:pt idx="8449">
                  <c:v>291.0</c:v>
                </c:pt>
                <c:pt idx="8450">
                  <c:v>291.0</c:v>
                </c:pt>
                <c:pt idx="8451">
                  <c:v>291.0</c:v>
                </c:pt>
                <c:pt idx="8452">
                  <c:v>291.0</c:v>
                </c:pt>
                <c:pt idx="8453">
                  <c:v>291.0</c:v>
                </c:pt>
                <c:pt idx="8454">
                  <c:v>291.0</c:v>
                </c:pt>
                <c:pt idx="8455">
                  <c:v>291.0</c:v>
                </c:pt>
                <c:pt idx="8456">
                  <c:v>291.0</c:v>
                </c:pt>
                <c:pt idx="8457">
                  <c:v>291.0</c:v>
                </c:pt>
                <c:pt idx="8458">
                  <c:v>291.0</c:v>
                </c:pt>
                <c:pt idx="8459">
                  <c:v>291.0</c:v>
                </c:pt>
                <c:pt idx="8460">
                  <c:v>291.0</c:v>
                </c:pt>
                <c:pt idx="8461">
                  <c:v>291.0</c:v>
                </c:pt>
                <c:pt idx="8462">
                  <c:v>291.0</c:v>
                </c:pt>
                <c:pt idx="8463">
                  <c:v>291.0</c:v>
                </c:pt>
                <c:pt idx="8464">
                  <c:v>291.0</c:v>
                </c:pt>
                <c:pt idx="8465">
                  <c:v>291.0</c:v>
                </c:pt>
                <c:pt idx="8466">
                  <c:v>291.0</c:v>
                </c:pt>
                <c:pt idx="8467">
                  <c:v>291.0</c:v>
                </c:pt>
                <c:pt idx="8468">
                  <c:v>291.0</c:v>
                </c:pt>
                <c:pt idx="8469">
                  <c:v>291.0</c:v>
                </c:pt>
                <c:pt idx="8470">
                  <c:v>291.0</c:v>
                </c:pt>
                <c:pt idx="8471">
                  <c:v>291.0</c:v>
                </c:pt>
                <c:pt idx="8472">
                  <c:v>291.0</c:v>
                </c:pt>
                <c:pt idx="8473">
                  <c:v>291.0</c:v>
                </c:pt>
                <c:pt idx="8474">
                  <c:v>291.0</c:v>
                </c:pt>
                <c:pt idx="8475">
                  <c:v>291.0</c:v>
                </c:pt>
                <c:pt idx="8476">
                  <c:v>292.0</c:v>
                </c:pt>
                <c:pt idx="8477">
                  <c:v>292.0</c:v>
                </c:pt>
                <c:pt idx="8478">
                  <c:v>292.0</c:v>
                </c:pt>
                <c:pt idx="8479">
                  <c:v>292.0</c:v>
                </c:pt>
                <c:pt idx="8480">
                  <c:v>292.0</c:v>
                </c:pt>
                <c:pt idx="8481">
                  <c:v>292.0</c:v>
                </c:pt>
                <c:pt idx="8482">
                  <c:v>292.0</c:v>
                </c:pt>
                <c:pt idx="8483">
                  <c:v>292.0</c:v>
                </c:pt>
                <c:pt idx="8484">
                  <c:v>292.0</c:v>
                </c:pt>
                <c:pt idx="8485">
                  <c:v>292.0</c:v>
                </c:pt>
                <c:pt idx="8486">
                  <c:v>292.0</c:v>
                </c:pt>
                <c:pt idx="8487">
                  <c:v>292.0</c:v>
                </c:pt>
                <c:pt idx="8488">
                  <c:v>292.0</c:v>
                </c:pt>
                <c:pt idx="8489">
                  <c:v>292.0</c:v>
                </c:pt>
                <c:pt idx="8490">
                  <c:v>292.0</c:v>
                </c:pt>
                <c:pt idx="8491">
                  <c:v>292.0</c:v>
                </c:pt>
                <c:pt idx="8492">
                  <c:v>292.0</c:v>
                </c:pt>
                <c:pt idx="8493">
                  <c:v>292.0</c:v>
                </c:pt>
                <c:pt idx="8494">
                  <c:v>292.0</c:v>
                </c:pt>
                <c:pt idx="8495">
                  <c:v>293.0</c:v>
                </c:pt>
                <c:pt idx="8496">
                  <c:v>293.0</c:v>
                </c:pt>
                <c:pt idx="8497">
                  <c:v>293.0</c:v>
                </c:pt>
                <c:pt idx="8498">
                  <c:v>293.0</c:v>
                </c:pt>
                <c:pt idx="8499">
                  <c:v>293.0</c:v>
                </c:pt>
                <c:pt idx="8500">
                  <c:v>293.0</c:v>
                </c:pt>
                <c:pt idx="8501">
                  <c:v>293.0</c:v>
                </c:pt>
                <c:pt idx="8502">
                  <c:v>293.0</c:v>
                </c:pt>
                <c:pt idx="8503">
                  <c:v>293.0</c:v>
                </c:pt>
                <c:pt idx="8504">
                  <c:v>293.0</c:v>
                </c:pt>
                <c:pt idx="8505">
                  <c:v>293.0</c:v>
                </c:pt>
                <c:pt idx="8506">
                  <c:v>293.0</c:v>
                </c:pt>
                <c:pt idx="8507">
                  <c:v>293.0</c:v>
                </c:pt>
                <c:pt idx="8508">
                  <c:v>294.0</c:v>
                </c:pt>
                <c:pt idx="8509">
                  <c:v>294.0</c:v>
                </c:pt>
                <c:pt idx="8510">
                  <c:v>294.0</c:v>
                </c:pt>
                <c:pt idx="8511">
                  <c:v>294.0</c:v>
                </c:pt>
                <c:pt idx="8512">
                  <c:v>294.0</c:v>
                </c:pt>
                <c:pt idx="8513">
                  <c:v>294.0</c:v>
                </c:pt>
                <c:pt idx="8514">
                  <c:v>295.0</c:v>
                </c:pt>
                <c:pt idx="8515">
                  <c:v>296.0</c:v>
                </c:pt>
                <c:pt idx="8516">
                  <c:v>297.0</c:v>
                </c:pt>
                <c:pt idx="8517">
                  <c:v>297.0</c:v>
                </c:pt>
                <c:pt idx="8518">
                  <c:v>297.0</c:v>
                </c:pt>
                <c:pt idx="8519">
                  <c:v>297.0</c:v>
                </c:pt>
                <c:pt idx="8520">
                  <c:v>297.0</c:v>
                </c:pt>
                <c:pt idx="8521">
                  <c:v>297.0</c:v>
                </c:pt>
                <c:pt idx="8522">
                  <c:v>297.0</c:v>
                </c:pt>
                <c:pt idx="8523">
                  <c:v>297.0</c:v>
                </c:pt>
                <c:pt idx="8524">
                  <c:v>298.0</c:v>
                </c:pt>
                <c:pt idx="8525">
                  <c:v>298.0</c:v>
                </c:pt>
                <c:pt idx="8526">
                  <c:v>299.0</c:v>
                </c:pt>
                <c:pt idx="8527">
                  <c:v>299.0</c:v>
                </c:pt>
                <c:pt idx="8528">
                  <c:v>299.0</c:v>
                </c:pt>
                <c:pt idx="8529">
                  <c:v>299.0</c:v>
                </c:pt>
                <c:pt idx="8530">
                  <c:v>300.0</c:v>
                </c:pt>
                <c:pt idx="8531">
                  <c:v>301.0</c:v>
                </c:pt>
                <c:pt idx="8532">
                  <c:v>302.0</c:v>
                </c:pt>
                <c:pt idx="8533">
                  <c:v>302.0</c:v>
                </c:pt>
                <c:pt idx="8534">
                  <c:v>302.0</c:v>
                </c:pt>
                <c:pt idx="8535">
                  <c:v>303.0</c:v>
                </c:pt>
                <c:pt idx="8536">
                  <c:v>303.0</c:v>
                </c:pt>
                <c:pt idx="8537">
                  <c:v>303.0</c:v>
                </c:pt>
                <c:pt idx="8538">
                  <c:v>304.0</c:v>
                </c:pt>
                <c:pt idx="8539">
                  <c:v>304.0</c:v>
                </c:pt>
                <c:pt idx="8540">
                  <c:v>304.0</c:v>
                </c:pt>
                <c:pt idx="8541">
                  <c:v>305.0</c:v>
                </c:pt>
                <c:pt idx="8542">
                  <c:v>305.0</c:v>
                </c:pt>
                <c:pt idx="8543">
                  <c:v>305.0</c:v>
                </c:pt>
                <c:pt idx="8544">
                  <c:v>305.0</c:v>
                </c:pt>
                <c:pt idx="8545">
                  <c:v>305.0</c:v>
                </c:pt>
                <c:pt idx="8546">
                  <c:v>305.0</c:v>
                </c:pt>
                <c:pt idx="8547">
                  <c:v>305.0</c:v>
                </c:pt>
                <c:pt idx="8548">
                  <c:v>305.0</c:v>
                </c:pt>
                <c:pt idx="8549">
                  <c:v>305.0</c:v>
                </c:pt>
                <c:pt idx="8550">
                  <c:v>306.0</c:v>
                </c:pt>
                <c:pt idx="8551">
                  <c:v>306.0</c:v>
                </c:pt>
                <c:pt idx="8552">
                  <c:v>306.0</c:v>
                </c:pt>
                <c:pt idx="8553">
                  <c:v>306.0</c:v>
                </c:pt>
                <c:pt idx="8554">
                  <c:v>306.0</c:v>
                </c:pt>
                <c:pt idx="8555">
                  <c:v>306.0</c:v>
                </c:pt>
                <c:pt idx="8556">
                  <c:v>306.0</c:v>
                </c:pt>
                <c:pt idx="8557">
                  <c:v>306.0</c:v>
                </c:pt>
                <c:pt idx="8558">
                  <c:v>306.0</c:v>
                </c:pt>
                <c:pt idx="8559">
                  <c:v>306.0</c:v>
                </c:pt>
                <c:pt idx="8560">
                  <c:v>306.0</c:v>
                </c:pt>
                <c:pt idx="8561">
                  <c:v>306.0</c:v>
                </c:pt>
                <c:pt idx="8562">
                  <c:v>306.0</c:v>
                </c:pt>
                <c:pt idx="8563">
                  <c:v>306.0</c:v>
                </c:pt>
                <c:pt idx="8564">
                  <c:v>307.0</c:v>
                </c:pt>
                <c:pt idx="8565">
                  <c:v>307.0</c:v>
                </c:pt>
                <c:pt idx="8566">
                  <c:v>307.0</c:v>
                </c:pt>
                <c:pt idx="8567">
                  <c:v>307.0</c:v>
                </c:pt>
                <c:pt idx="8568">
                  <c:v>307.0</c:v>
                </c:pt>
                <c:pt idx="8569">
                  <c:v>307.0</c:v>
                </c:pt>
                <c:pt idx="8570">
                  <c:v>307.0</c:v>
                </c:pt>
                <c:pt idx="8571">
                  <c:v>307.0</c:v>
                </c:pt>
                <c:pt idx="8572">
                  <c:v>307.0</c:v>
                </c:pt>
                <c:pt idx="8573">
                  <c:v>307.0</c:v>
                </c:pt>
                <c:pt idx="8574">
                  <c:v>307.0</c:v>
                </c:pt>
                <c:pt idx="8575">
                  <c:v>307.0</c:v>
                </c:pt>
                <c:pt idx="8576">
                  <c:v>307.0</c:v>
                </c:pt>
                <c:pt idx="8577">
                  <c:v>307.0</c:v>
                </c:pt>
                <c:pt idx="8578">
                  <c:v>307.0</c:v>
                </c:pt>
                <c:pt idx="8579">
                  <c:v>307.0</c:v>
                </c:pt>
                <c:pt idx="8580">
                  <c:v>307.0</c:v>
                </c:pt>
                <c:pt idx="8581">
                  <c:v>307.0</c:v>
                </c:pt>
                <c:pt idx="8582">
                  <c:v>307.0</c:v>
                </c:pt>
                <c:pt idx="8583">
                  <c:v>307.0</c:v>
                </c:pt>
                <c:pt idx="8584">
                  <c:v>307.0</c:v>
                </c:pt>
                <c:pt idx="8585">
                  <c:v>307.0</c:v>
                </c:pt>
                <c:pt idx="8586">
                  <c:v>307.0</c:v>
                </c:pt>
                <c:pt idx="8587">
                  <c:v>307.0</c:v>
                </c:pt>
                <c:pt idx="8588">
                  <c:v>307.0</c:v>
                </c:pt>
                <c:pt idx="8589">
                  <c:v>308.0</c:v>
                </c:pt>
                <c:pt idx="8590">
                  <c:v>308.0</c:v>
                </c:pt>
                <c:pt idx="8591">
                  <c:v>308.0</c:v>
                </c:pt>
                <c:pt idx="8592">
                  <c:v>308.0</c:v>
                </c:pt>
                <c:pt idx="8593">
                  <c:v>308.0</c:v>
                </c:pt>
                <c:pt idx="8594">
                  <c:v>309.0</c:v>
                </c:pt>
                <c:pt idx="8595">
                  <c:v>309.0</c:v>
                </c:pt>
                <c:pt idx="8596">
                  <c:v>309.0</c:v>
                </c:pt>
                <c:pt idx="8597">
                  <c:v>310.0</c:v>
                </c:pt>
                <c:pt idx="8598">
                  <c:v>310.0</c:v>
                </c:pt>
                <c:pt idx="8599">
                  <c:v>310.0</c:v>
                </c:pt>
                <c:pt idx="8600">
                  <c:v>310.0</c:v>
                </c:pt>
                <c:pt idx="8601">
                  <c:v>310.0</c:v>
                </c:pt>
                <c:pt idx="8602">
                  <c:v>310.0</c:v>
                </c:pt>
                <c:pt idx="8603">
                  <c:v>310.0</c:v>
                </c:pt>
                <c:pt idx="8604">
                  <c:v>310.0</c:v>
                </c:pt>
                <c:pt idx="8605">
                  <c:v>310.0</c:v>
                </c:pt>
                <c:pt idx="8606">
                  <c:v>310.0</c:v>
                </c:pt>
                <c:pt idx="8607">
                  <c:v>310.0</c:v>
                </c:pt>
                <c:pt idx="8608">
                  <c:v>310.0</c:v>
                </c:pt>
                <c:pt idx="8609">
                  <c:v>310.0</c:v>
                </c:pt>
                <c:pt idx="8610">
                  <c:v>310.0</c:v>
                </c:pt>
                <c:pt idx="8611">
                  <c:v>310.0</c:v>
                </c:pt>
                <c:pt idx="8612">
                  <c:v>310.0</c:v>
                </c:pt>
                <c:pt idx="8613">
                  <c:v>310.0</c:v>
                </c:pt>
                <c:pt idx="8614">
                  <c:v>310.0</c:v>
                </c:pt>
                <c:pt idx="8615">
                  <c:v>310.0</c:v>
                </c:pt>
                <c:pt idx="8616">
                  <c:v>310.0</c:v>
                </c:pt>
                <c:pt idx="8617">
                  <c:v>310.0</c:v>
                </c:pt>
                <c:pt idx="8618">
                  <c:v>310.0</c:v>
                </c:pt>
                <c:pt idx="8619">
                  <c:v>310.0</c:v>
                </c:pt>
                <c:pt idx="8620">
                  <c:v>310.0</c:v>
                </c:pt>
                <c:pt idx="8621">
                  <c:v>310.0</c:v>
                </c:pt>
                <c:pt idx="8622">
                  <c:v>311.0</c:v>
                </c:pt>
                <c:pt idx="8623">
                  <c:v>311.0</c:v>
                </c:pt>
                <c:pt idx="8624">
                  <c:v>311.0</c:v>
                </c:pt>
                <c:pt idx="8625">
                  <c:v>311.0</c:v>
                </c:pt>
                <c:pt idx="8626">
                  <c:v>311.0</c:v>
                </c:pt>
                <c:pt idx="8627">
                  <c:v>311.0</c:v>
                </c:pt>
                <c:pt idx="8628">
                  <c:v>311.0</c:v>
                </c:pt>
                <c:pt idx="8629">
                  <c:v>311.0</c:v>
                </c:pt>
                <c:pt idx="8630">
                  <c:v>311.0</c:v>
                </c:pt>
                <c:pt idx="8631">
                  <c:v>311.0</c:v>
                </c:pt>
                <c:pt idx="8632">
                  <c:v>311.0</c:v>
                </c:pt>
                <c:pt idx="8633">
                  <c:v>311.0</c:v>
                </c:pt>
                <c:pt idx="8634">
                  <c:v>312.0</c:v>
                </c:pt>
                <c:pt idx="8635">
                  <c:v>312.0</c:v>
                </c:pt>
                <c:pt idx="8636">
                  <c:v>312.0</c:v>
                </c:pt>
                <c:pt idx="8637">
                  <c:v>312.0</c:v>
                </c:pt>
                <c:pt idx="8638">
                  <c:v>312.0</c:v>
                </c:pt>
                <c:pt idx="8639">
                  <c:v>312.0</c:v>
                </c:pt>
                <c:pt idx="8640">
                  <c:v>312.0</c:v>
                </c:pt>
                <c:pt idx="8641">
                  <c:v>312.0</c:v>
                </c:pt>
                <c:pt idx="8642">
                  <c:v>312.0</c:v>
                </c:pt>
                <c:pt idx="8643">
                  <c:v>312.0</c:v>
                </c:pt>
                <c:pt idx="8644">
                  <c:v>312.0</c:v>
                </c:pt>
                <c:pt idx="8645">
                  <c:v>312.0</c:v>
                </c:pt>
                <c:pt idx="8646">
                  <c:v>312.0</c:v>
                </c:pt>
                <c:pt idx="8647">
                  <c:v>312.0</c:v>
                </c:pt>
                <c:pt idx="8648">
                  <c:v>312.0</c:v>
                </c:pt>
                <c:pt idx="8649">
                  <c:v>312.0</c:v>
                </c:pt>
                <c:pt idx="8650">
                  <c:v>312.0</c:v>
                </c:pt>
                <c:pt idx="8651">
                  <c:v>312.0</c:v>
                </c:pt>
                <c:pt idx="8652">
                  <c:v>312.0</c:v>
                </c:pt>
                <c:pt idx="8653">
                  <c:v>312.0</c:v>
                </c:pt>
                <c:pt idx="8654">
                  <c:v>312.0</c:v>
                </c:pt>
                <c:pt idx="8655">
                  <c:v>312.0</c:v>
                </c:pt>
                <c:pt idx="8656">
                  <c:v>312.0</c:v>
                </c:pt>
                <c:pt idx="8657">
                  <c:v>312.0</c:v>
                </c:pt>
                <c:pt idx="8658">
                  <c:v>312.0</c:v>
                </c:pt>
                <c:pt idx="8659">
                  <c:v>313.0</c:v>
                </c:pt>
                <c:pt idx="8660">
                  <c:v>313.0</c:v>
                </c:pt>
                <c:pt idx="8661">
                  <c:v>313.0</c:v>
                </c:pt>
                <c:pt idx="8662">
                  <c:v>313.0</c:v>
                </c:pt>
                <c:pt idx="8663">
                  <c:v>313.0</c:v>
                </c:pt>
                <c:pt idx="8664">
                  <c:v>313.0</c:v>
                </c:pt>
                <c:pt idx="8665">
                  <c:v>313.0</c:v>
                </c:pt>
                <c:pt idx="8666">
                  <c:v>313.0</c:v>
                </c:pt>
                <c:pt idx="8667">
                  <c:v>314.0</c:v>
                </c:pt>
                <c:pt idx="8668">
                  <c:v>314.0</c:v>
                </c:pt>
                <c:pt idx="8669">
                  <c:v>314.0</c:v>
                </c:pt>
                <c:pt idx="8670">
                  <c:v>314.0</c:v>
                </c:pt>
                <c:pt idx="8671">
                  <c:v>314.0</c:v>
                </c:pt>
                <c:pt idx="8672">
                  <c:v>314.0</c:v>
                </c:pt>
                <c:pt idx="8673">
                  <c:v>314.0</c:v>
                </c:pt>
                <c:pt idx="8674">
                  <c:v>314.0</c:v>
                </c:pt>
                <c:pt idx="8675">
                  <c:v>314.0</c:v>
                </c:pt>
                <c:pt idx="8676">
                  <c:v>314.0</c:v>
                </c:pt>
                <c:pt idx="8677">
                  <c:v>314.0</c:v>
                </c:pt>
                <c:pt idx="8678">
                  <c:v>314.0</c:v>
                </c:pt>
                <c:pt idx="8679">
                  <c:v>314.0</c:v>
                </c:pt>
                <c:pt idx="8680">
                  <c:v>314.0</c:v>
                </c:pt>
                <c:pt idx="8681">
                  <c:v>314.0</c:v>
                </c:pt>
                <c:pt idx="8682">
                  <c:v>314.0</c:v>
                </c:pt>
                <c:pt idx="8683">
                  <c:v>314.0</c:v>
                </c:pt>
                <c:pt idx="8684">
                  <c:v>314.0</c:v>
                </c:pt>
                <c:pt idx="8685">
                  <c:v>314.0</c:v>
                </c:pt>
                <c:pt idx="8686">
                  <c:v>314.0</c:v>
                </c:pt>
                <c:pt idx="8687">
                  <c:v>315.0</c:v>
                </c:pt>
                <c:pt idx="8688">
                  <c:v>315.0</c:v>
                </c:pt>
                <c:pt idx="8689">
                  <c:v>315.0</c:v>
                </c:pt>
                <c:pt idx="8690">
                  <c:v>315.0</c:v>
                </c:pt>
                <c:pt idx="8691">
                  <c:v>316.0</c:v>
                </c:pt>
                <c:pt idx="8692">
                  <c:v>316.0</c:v>
                </c:pt>
                <c:pt idx="8693">
                  <c:v>316.0</c:v>
                </c:pt>
                <c:pt idx="8694">
                  <c:v>316.0</c:v>
                </c:pt>
                <c:pt idx="8695">
                  <c:v>316.0</c:v>
                </c:pt>
                <c:pt idx="8696">
                  <c:v>316.0</c:v>
                </c:pt>
                <c:pt idx="8697">
                  <c:v>316.0</c:v>
                </c:pt>
                <c:pt idx="8698">
                  <c:v>316.0</c:v>
                </c:pt>
                <c:pt idx="8699">
                  <c:v>316.0</c:v>
                </c:pt>
                <c:pt idx="8700">
                  <c:v>316.0</c:v>
                </c:pt>
                <c:pt idx="8701">
                  <c:v>316.0</c:v>
                </c:pt>
                <c:pt idx="8702">
                  <c:v>316.0</c:v>
                </c:pt>
                <c:pt idx="8703">
                  <c:v>316.0</c:v>
                </c:pt>
                <c:pt idx="8704">
                  <c:v>316.0</c:v>
                </c:pt>
                <c:pt idx="8705">
                  <c:v>316.0</c:v>
                </c:pt>
                <c:pt idx="8706">
                  <c:v>316.0</c:v>
                </c:pt>
                <c:pt idx="8707">
                  <c:v>316.0</c:v>
                </c:pt>
                <c:pt idx="8708">
                  <c:v>316.0</c:v>
                </c:pt>
                <c:pt idx="8709">
                  <c:v>316.0</c:v>
                </c:pt>
                <c:pt idx="8710">
                  <c:v>316.0</c:v>
                </c:pt>
                <c:pt idx="8711">
                  <c:v>316.0</c:v>
                </c:pt>
                <c:pt idx="8712">
                  <c:v>316.0</c:v>
                </c:pt>
                <c:pt idx="8713">
                  <c:v>316.0</c:v>
                </c:pt>
                <c:pt idx="8714">
                  <c:v>316.0</c:v>
                </c:pt>
                <c:pt idx="8715">
                  <c:v>316.0</c:v>
                </c:pt>
                <c:pt idx="8716">
                  <c:v>316.0</c:v>
                </c:pt>
                <c:pt idx="8717">
                  <c:v>316.0</c:v>
                </c:pt>
                <c:pt idx="8718">
                  <c:v>316.0</c:v>
                </c:pt>
                <c:pt idx="8719">
                  <c:v>316.0</c:v>
                </c:pt>
                <c:pt idx="8720">
                  <c:v>317.0</c:v>
                </c:pt>
                <c:pt idx="8721">
                  <c:v>317.0</c:v>
                </c:pt>
                <c:pt idx="8722">
                  <c:v>317.0</c:v>
                </c:pt>
                <c:pt idx="8723">
                  <c:v>317.0</c:v>
                </c:pt>
                <c:pt idx="8724">
                  <c:v>317.0</c:v>
                </c:pt>
                <c:pt idx="8725">
                  <c:v>317.0</c:v>
                </c:pt>
                <c:pt idx="8726">
                  <c:v>317.0</c:v>
                </c:pt>
                <c:pt idx="8727">
                  <c:v>317.0</c:v>
                </c:pt>
                <c:pt idx="8728">
                  <c:v>317.0</c:v>
                </c:pt>
                <c:pt idx="8729">
                  <c:v>317.0</c:v>
                </c:pt>
                <c:pt idx="8730">
                  <c:v>317.0</c:v>
                </c:pt>
                <c:pt idx="8731">
                  <c:v>317.0</c:v>
                </c:pt>
                <c:pt idx="8732">
                  <c:v>317.0</c:v>
                </c:pt>
                <c:pt idx="8733">
                  <c:v>317.0</c:v>
                </c:pt>
                <c:pt idx="8734">
                  <c:v>317.0</c:v>
                </c:pt>
                <c:pt idx="8735">
                  <c:v>317.0</c:v>
                </c:pt>
                <c:pt idx="8736">
                  <c:v>317.0</c:v>
                </c:pt>
                <c:pt idx="8737">
                  <c:v>317.0</c:v>
                </c:pt>
                <c:pt idx="8738">
                  <c:v>317.0</c:v>
                </c:pt>
                <c:pt idx="8739">
                  <c:v>317.0</c:v>
                </c:pt>
                <c:pt idx="8740">
                  <c:v>317.0</c:v>
                </c:pt>
                <c:pt idx="8741">
                  <c:v>317.0</c:v>
                </c:pt>
                <c:pt idx="8742">
                  <c:v>317.0</c:v>
                </c:pt>
                <c:pt idx="8743">
                  <c:v>317.0</c:v>
                </c:pt>
                <c:pt idx="8744">
                  <c:v>317.0</c:v>
                </c:pt>
                <c:pt idx="8745">
                  <c:v>317.0</c:v>
                </c:pt>
                <c:pt idx="8746">
                  <c:v>317.0</c:v>
                </c:pt>
                <c:pt idx="8747">
                  <c:v>317.0</c:v>
                </c:pt>
                <c:pt idx="8748">
                  <c:v>317.0</c:v>
                </c:pt>
                <c:pt idx="8749">
                  <c:v>317.0</c:v>
                </c:pt>
                <c:pt idx="8750">
                  <c:v>317.0</c:v>
                </c:pt>
                <c:pt idx="8751">
                  <c:v>317.0</c:v>
                </c:pt>
                <c:pt idx="8752">
                  <c:v>317.0</c:v>
                </c:pt>
                <c:pt idx="8753">
                  <c:v>317.0</c:v>
                </c:pt>
                <c:pt idx="8754">
                  <c:v>317.0</c:v>
                </c:pt>
                <c:pt idx="8755">
                  <c:v>317.0</c:v>
                </c:pt>
                <c:pt idx="8756">
                  <c:v>317.0</c:v>
                </c:pt>
                <c:pt idx="8757">
                  <c:v>317.0</c:v>
                </c:pt>
                <c:pt idx="8758">
                  <c:v>317.0</c:v>
                </c:pt>
                <c:pt idx="8759">
                  <c:v>317.0</c:v>
                </c:pt>
                <c:pt idx="8760">
                  <c:v>317.0</c:v>
                </c:pt>
                <c:pt idx="8761">
                  <c:v>317.0</c:v>
                </c:pt>
                <c:pt idx="8762">
                  <c:v>317.0</c:v>
                </c:pt>
                <c:pt idx="8763">
                  <c:v>317.0</c:v>
                </c:pt>
                <c:pt idx="8764">
                  <c:v>317.0</c:v>
                </c:pt>
                <c:pt idx="8765">
                  <c:v>317.0</c:v>
                </c:pt>
                <c:pt idx="8766">
                  <c:v>317.0</c:v>
                </c:pt>
                <c:pt idx="8767">
                  <c:v>317.0</c:v>
                </c:pt>
                <c:pt idx="8768">
                  <c:v>317.0</c:v>
                </c:pt>
                <c:pt idx="8769">
                  <c:v>317.0</c:v>
                </c:pt>
                <c:pt idx="8770">
                  <c:v>317.0</c:v>
                </c:pt>
                <c:pt idx="8771">
                  <c:v>317.0</c:v>
                </c:pt>
                <c:pt idx="8772">
                  <c:v>317.0</c:v>
                </c:pt>
                <c:pt idx="8773">
                  <c:v>317.0</c:v>
                </c:pt>
                <c:pt idx="8774">
                  <c:v>317.0</c:v>
                </c:pt>
                <c:pt idx="8775">
                  <c:v>317.0</c:v>
                </c:pt>
                <c:pt idx="8776">
                  <c:v>317.0</c:v>
                </c:pt>
                <c:pt idx="8777">
                  <c:v>317.0</c:v>
                </c:pt>
                <c:pt idx="8778">
                  <c:v>317.0</c:v>
                </c:pt>
                <c:pt idx="8779">
                  <c:v>317.0</c:v>
                </c:pt>
                <c:pt idx="8780">
                  <c:v>317.0</c:v>
                </c:pt>
                <c:pt idx="8781">
                  <c:v>317.0</c:v>
                </c:pt>
                <c:pt idx="8782">
                  <c:v>317.0</c:v>
                </c:pt>
                <c:pt idx="8783">
                  <c:v>317.0</c:v>
                </c:pt>
                <c:pt idx="8784">
                  <c:v>317.0</c:v>
                </c:pt>
                <c:pt idx="8785">
                  <c:v>317.0</c:v>
                </c:pt>
                <c:pt idx="8786">
                  <c:v>317.0</c:v>
                </c:pt>
                <c:pt idx="8787">
                  <c:v>317.0</c:v>
                </c:pt>
                <c:pt idx="8788">
                  <c:v>317.0</c:v>
                </c:pt>
                <c:pt idx="8789">
                  <c:v>317.0</c:v>
                </c:pt>
                <c:pt idx="8790">
                  <c:v>317.0</c:v>
                </c:pt>
                <c:pt idx="8791">
                  <c:v>317.0</c:v>
                </c:pt>
                <c:pt idx="8792">
                  <c:v>317.0</c:v>
                </c:pt>
                <c:pt idx="8793">
                  <c:v>317.0</c:v>
                </c:pt>
                <c:pt idx="8794">
                  <c:v>317.0</c:v>
                </c:pt>
                <c:pt idx="8795">
                  <c:v>317.0</c:v>
                </c:pt>
                <c:pt idx="8796">
                  <c:v>317.0</c:v>
                </c:pt>
                <c:pt idx="8797">
                  <c:v>317.0</c:v>
                </c:pt>
                <c:pt idx="8798">
                  <c:v>317.0</c:v>
                </c:pt>
                <c:pt idx="8799">
                  <c:v>317.0</c:v>
                </c:pt>
                <c:pt idx="8800">
                  <c:v>317.0</c:v>
                </c:pt>
                <c:pt idx="8801">
                  <c:v>317.0</c:v>
                </c:pt>
                <c:pt idx="8802">
                  <c:v>317.0</c:v>
                </c:pt>
                <c:pt idx="8803">
                  <c:v>317.0</c:v>
                </c:pt>
                <c:pt idx="8804">
                  <c:v>317.0</c:v>
                </c:pt>
                <c:pt idx="8805">
                  <c:v>317.0</c:v>
                </c:pt>
                <c:pt idx="8806">
                  <c:v>317.0</c:v>
                </c:pt>
                <c:pt idx="8807">
                  <c:v>317.0</c:v>
                </c:pt>
                <c:pt idx="8808">
                  <c:v>317.0</c:v>
                </c:pt>
                <c:pt idx="8809">
                  <c:v>317.0</c:v>
                </c:pt>
                <c:pt idx="8810">
                  <c:v>317.0</c:v>
                </c:pt>
                <c:pt idx="8811">
                  <c:v>317.0</c:v>
                </c:pt>
                <c:pt idx="8812">
                  <c:v>317.0</c:v>
                </c:pt>
                <c:pt idx="8813">
                  <c:v>317.0</c:v>
                </c:pt>
                <c:pt idx="8814">
                  <c:v>317.0</c:v>
                </c:pt>
                <c:pt idx="8815">
                  <c:v>317.0</c:v>
                </c:pt>
                <c:pt idx="8816">
                  <c:v>317.0</c:v>
                </c:pt>
                <c:pt idx="8817">
                  <c:v>317.0</c:v>
                </c:pt>
                <c:pt idx="8818">
                  <c:v>317.0</c:v>
                </c:pt>
                <c:pt idx="8819">
                  <c:v>317.0</c:v>
                </c:pt>
                <c:pt idx="8820">
                  <c:v>317.0</c:v>
                </c:pt>
                <c:pt idx="8821">
                  <c:v>317.0</c:v>
                </c:pt>
                <c:pt idx="8822">
                  <c:v>317.0</c:v>
                </c:pt>
                <c:pt idx="8823">
                  <c:v>317.0</c:v>
                </c:pt>
                <c:pt idx="8824">
                  <c:v>317.0</c:v>
                </c:pt>
                <c:pt idx="8825">
                  <c:v>317.0</c:v>
                </c:pt>
                <c:pt idx="8826">
                  <c:v>317.0</c:v>
                </c:pt>
                <c:pt idx="8827">
                  <c:v>317.0</c:v>
                </c:pt>
                <c:pt idx="8828">
                  <c:v>317.0</c:v>
                </c:pt>
                <c:pt idx="8829">
                  <c:v>317.0</c:v>
                </c:pt>
                <c:pt idx="8830">
                  <c:v>317.0</c:v>
                </c:pt>
                <c:pt idx="8831">
                  <c:v>317.0</c:v>
                </c:pt>
                <c:pt idx="8832">
                  <c:v>317.0</c:v>
                </c:pt>
                <c:pt idx="8833">
                  <c:v>317.0</c:v>
                </c:pt>
                <c:pt idx="8834">
                  <c:v>317.0</c:v>
                </c:pt>
                <c:pt idx="8835">
                  <c:v>317.0</c:v>
                </c:pt>
                <c:pt idx="8836">
                  <c:v>317.0</c:v>
                </c:pt>
                <c:pt idx="8837">
                  <c:v>317.0</c:v>
                </c:pt>
                <c:pt idx="8838">
                  <c:v>317.0</c:v>
                </c:pt>
                <c:pt idx="8839">
                  <c:v>317.0</c:v>
                </c:pt>
                <c:pt idx="8840">
                  <c:v>317.0</c:v>
                </c:pt>
                <c:pt idx="8841">
                  <c:v>317.0</c:v>
                </c:pt>
                <c:pt idx="8842">
                  <c:v>317.0</c:v>
                </c:pt>
                <c:pt idx="8843">
                  <c:v>317.0</c:v>
                </c:pt>
                <c:pt idx="8844">
                  <c:v>317.0</c:v>
                </c:pt>
                <c:pt idx="8845">
                  <c:v>317.0</c:v>
                </c:pt>
                <c:pt idx="8846">
                  <c:v>317.0</c:v>
                </c:pt>
                <c:pt idx="8847">
                  <c:v>317.0</c:v>
                </c:pt>
                <c:pt idx="8848">
                  <c:v>317.0</c:v>
                </c:pt>
                <c:pt idx="8849">
                  <c:v>317.0</c:v>
                </c:pt>
                <c:pt idx="8850">
                  <c:v>317.0</c:v>
                </c:pt>
                <c:pt idx="8851">
                  <c:v>317.0</c:v>
                </c:pt>
                <c:pt idx="8852">
                  <c:v>317.0</c:v>
                </c:pt>
                <c:pt idx="8853">
                  <c:v>317.0</c:v>
                </c:pt>
                <c:pt idx="8854">
                  <c:v>317.0</c:v>
                </c:pt>
                <c:pt idx="8855">
                  <c:v>317.0</c:v>
                </c:pt>
                <c:pt idx="8856">
                  <c:v>317.0</c:v>
                </c:pt>
                <c:pt idx="8857">
                  <c:v>317.0</c:v>
                </c:pt>
                <c:pt idx="8858">
                  <c:v>317.0</c:v>
                </c:pt>
                <c:pt idx="8859">
                  <c:v>317.0</c:v>
                </c:pt>
                <c:pt idx="8860">
                  <c:v>317.0</c:v>
                </c:pt>
                <c:pt idx="8861">
                  <c:v>317.0</c:v>
                </c:pt>
                <c:pt idx="8862">
                  <c:v>317.0</c:v>
                </c:pt>
                <c:pt idx="8863">
                  <c:v>317.0</c:v>
                </c:pt>
                <c:pt idx="8864">
                  <c:v>317.0</c:v>
                </c:pt>
                <c:pt idx="8865">
                  <c:v>317.0</c:v>
                </c:pt>
                <c:pt idx="8866">
                  <c:v>317.0</c:v>
                </c:pt>
                <c:pt idx="8867">
                  <c:v>317.0</c:v>
                </c:pt>
                <c:pt idx="8868">
                  <c:v>317.0</c:v>
                </c:pt>
                <c:pt idx="8869">
                  <c:v>317.0</c:v>
                </c:pt>
                <c:pt idx="8870">
                  <c:v>317.0</c:v>
                </c:pt>
                <c:pt idx="8871">
                  <c:v>317.0</c:v>
                </c:pt>
                <c:pt idx="8872">
                  <c:v>317.0</c:v>
                </c:pt>
                <c:pt idx="8873">
                  <c:v>317.0</c:v>
                </c:pt>
                <c:pt idx="8874">
                  <c:v>317.0</c:v>
                </c:pt>
                <c:pt idx="8875">
                  <c:v>317.0</c:v>
                </c:pt>
                <c:pt idx="8876">
                  <c:v>317.0</c:v>
                </c:pt>
                <c:pt idx="8877">
                  <c:v>317.0</c:v>
                </c:pt>
                <c:pt idx="8878">
                  <c:v>317.0</c:v>
                </c:pt>
                <c:pt idx="8879">
                  <c:v>317.0</c:v>
                </c:pt>
                <c:pt idx="8880">
                  <c:v>317.0</c:v>
                </c:pt>
                <c:pt idx="8881">
                  <c:v>317.0</c:v>
                </c:pt>
                <c:pt idx="8882">
                  <c:v>317.0</c:v>
                </c:pt>
                <c:pt idx="8883">
                  <c:v>317.0</c:v>
                </c:pt>
                <c:pt idx="8884">
                  <c:v>317.0</c:v>
                </c:pt>
                <c:pt idx="8885">
                  <c:v>317.0</c:v>
                </c:pt>
                <c:pt idx="8886">
                  <c:v>317.0</c:v>
                </c:pt>
                <c:pt idx="8887">
                  <c:v>317.0</c:v>
                </c:pt>
                <c:pt idx="8888">
                  <c:v>317.0</c:v>
                </c:pt>
                <c:pt idx="8889">
                  <c:v>317.0</c:v>
                </c:pt>
                <c:pt idx="8890">
                  <c:v>317.0</c:v>
                </c:pt>
                <c:pt idx="8891">
                  <c:v>317.0</c:v>
                </c:pt>
                <c:pt idx="8892">
                  <c:v>317.0</c:v>
                </c:pt>
                <c:pt idx="8893">
                  <c:v>317.0</c:v>
                </c:pt>
                <c:pt idx="8894">
                  <c:v>317.0</c:v>
                </c:pt>
                <c:pt idx="8895">
                  <c:v>317.0</c:v>
                </c:pt>
                <c:pt idx="8896">
                  <c:v>317.0</c:v>
                </c:pt>
                <c:pt idx="8897">
                  <c:v>317.0</c:v>
                </c:pt>
                <c:pt idx="8898">
                  <c:v>317.0</c:v>
                </c:pt>
                <c:pt idx="8899">
                  <c:v>317.0</c:v>
                </c:pt>
                <c:pt idx="8900">
                  <c:v>317.0</c:v>
                </c:pt>
                <c:pt idx="8901">
                  <c:v>317.0</c:v>
                </c:pt>
                <c:pt idx="8902">
                  <c:v>317.0</c:v>
                </c:pt>
                <c:pt idx="8903">
                  <c:v>317.0</c:v>
                </c:pt>
                <c:pt idx="8904">
                  <c:v>317.0</c:v>
                </c:pt>
                <c:pt idx="8905">
                  <c:v>317.0</c:v>
                </c:pt>
                <c:pt idx="8906">
                  <c:v>317.0</c:v>
                </c:pt>
                <c:pt idx="8907">
                  <c:v>317.0</c:v>
                </c:pt>
                <c:pt idx="8908">
                  <c:v>317.0</c:v>
                </c:pt>
                <c:pt idx="8909">
                  <c:v>317.0</c:v>
                </c:pt>
                <c:pt idx="8910">
                  <c:v>317.0</c:v>
                </c:pt>
                <c:pt idx="8911">
                  <c:v>317.0</c:v>
                </c:pt>
                <c:pt idx="8912">
                  <c:v>317.0</c:v>
                </c:pt>
                <c:pt idx="8913">
                  <c:v>317.0</c:v>
                </c:pt>
                <c:pt idx="8914">
                  <c:v>317.0</c:v>
                </c:pt>
                <c:pt idx="8915">
                  <c:v>317.0</c:v>
                </c:pt>
                <c:pt idx="8916">
                  <c:v>318.0</c:v>
                </c:pt>
                <c:pt idx="8917">
                  <c:v>318.0</c:v>
                </c:pt>
                <c:pt idx="8918">
                  <c:v>318.0</c:v>
                </c:pt>
                <c:pt idx="8919">
                  <c:v>318.0</c:v>
                </c:pt>
                <c:pt idx="8920">
                  <c:v>318.0</c:v>
                </c:pt>
                <c:pt idx="8921">
                  <c:v>318.0</c:v>
                </c:pt>
                <c:pt idx="8922">
                  <c:v>318.0</c:v>
                </c:pt>
                <c:pt idx="8923">
                  <c:v>318.0</c:v>
                </c:pt>
                <c:pt idx="8924">
                  <c:v>318.0</c:v>
                </c:pt>
                <c:pt idx="8925">
                  <c:v>318.0</c:v>
                </c:pt>
                <c:pt idx="8926">
                  <c:v>318.0</c:v>
                </c:pt>
                <c:pt idx="8927">
                  <c:v>318.0</c:v>
                </c:pt>
                <c:pt idx="8928">
                  <c:v>318.0</c:v>
                </c:pt>
                <c:pt idx="8929">
                  <c:v>318.0</c:v>
                </c:pt>
                <c:pt idx="8930">
                  <c:v>318.0</c:v>
                </c:pt>
                <c:pt idx="8931">
                  <c:v>318.0</c:v>
                </c:pt>
                <c:pt idx="8932">
                  <c:v>318.0</c:v>
                </c:pt>
                <c:pt idx="8933">
                  <c:v>318.0</c:v>
                </c:pt>
                <c:pt idx="8934">
                  <c:v>318.0</c:v>
                </c:pt>
                <c:pt idx="8935">
                  <c:v>318.0</c:v>
                </c:pt>
                <c:pt idx="8936">
                  <c:v>318.0</c:v>
                </c:pt>
                <c:pt idx="8937">
                  <c:v>318.0</c:v>
                </c:pt>
                <c:pt idx="8938">
                  <c:v>318.0</c:v>
                </c:pt>
                <c:pt idx="8939">
                  <c:v>318.0</c:v>
                </c:pt>
                <c:pt idx="8940">
                  <c:v>318.0</c:v>
                </c:pt>
                <c:pt idx="8941">
                  <c:v>318.0</c:v>
                </c:pt>
                <c:pt idx="8942">
                  <c:v>318.0</c:v>
                </c:pt>
                <c:pt idx="8943">
                  <c:v>318.0</c:v>
                </c:pt>
                <c:pt idx="8944">
                  <c:v>318.0</c:v>
                </c:pt>
                <c:pt idx="8945">
                  <c:v>318.0</c:v>
                </c:pt>
                <c:pt idx="8946">
                  <c:v>318.0</c:v>
                </c:pt>
                <c:pt idx="8947">
                  <c:v>318.0</c:v>
                </c:pt>
                <c:pt idx="8948">
                  <c:v>318.0</c:v>
                </c:pt>
                <c:pt idx="8949">
                  <c:v>318.0</c:v>
                </c:pt>
                <c:pt idx="8950">
                  <c:v>318.0</c:v>
                </c:pt>
                <c:pt idx="8951">
                  <c:v>319.0</c:v>
                </c:pt>
                <c:pt idx="8952">
                  <c:v>319.0</c:v>
                </c:pt>
                <c:pt idx="8953">
                  <c:v>319.0</c:v>
                </c:pt>
                <c:pt idx="8954">
                  <c:v>319.0</c:v>
                </c:pt>
                <c:pt idx="8955">
                  <c:v>319.0</c:v>
                </c:pt>
                <c:pt idx="8956">
                  <c:v>319.0</c:v>
                </c:pt>
                <c:pt idx="8957">
                  <c:v>319.0</c:v>
                </c:pt>
                <c:pt idx="8958">
                  <c:v>319.0</c:v>
                </c:pt>
                <c:pt idx="8959">
                  <c:v>319.0</c:v>
                </c:pt>
                <c:pt idx="8960">
                  <c:v>320.0</c:v>
                </c:pt>
                <c:pt idx="8961">
                  <c:v>320.0</c:v>
                </c:pt>
                <c:pt idx="8962">
                  <c:v>320.0</c:v>
                </c:pt>
                <c:pt idx="8963">
                  <c:v>320.0</c:v>
                </c:pt>
                <c:pt idx="8964">
                  <c:v>320.0</c:v>
                </c:pt>
                <c:pt idx="8965">
                  <c:v>320.0</c:v>
                </c:pt>
                <c:pt idx="8966">
                  <c:v>320.0</c:v>
                </c:pt>
                <c:pt idx="8967">
                  <c:v>320.0</c:v>
                </c:pt>
                <c:pt idx="8968">
                  <c:v>320.0</c:v>
                </c:pt>
                <c:pt idx="8969">
                  <c:v>320.0</c:v>
                </c:pt>
                <c:pt idx="8970">
                  <c:v>320.0</c:v>
                </c:pt>
                <c:pt idx="8971">
                  <c:v>320.0</c:v>
                </c:pt>
                <c:pt idx="8972">
                  <c:v>320.0</c:v>
                </c:pt>
                <c:pt idx="8973">
                  <c:v>320.0</c:v>
                </c:pt>
                <c:pt idx="8974">
                  <c:v>320.0</c:v>
                </c:pt>
                <c:pt idx="8975">
                  <c:v>320.0</c:v>
                </c:pt>
                <c:pt idx="8976">
                  <c:v>320.0</c:v>
                </c:pt>
                <c:pt idx="8977">
                  <c:v>320.0</c:v>
                </c:pt>
                <c:pt idx="8978">
                  <c:v>320.0</c:v>
                </c:pt>
                <c:pt idx="8979">
                  <c:v>320.0</c:v>
                </c:pt>
                <c:pt idx="8980">
                  <c:v>320.0</c:v>
                </c:pt>
                <c:pt idx="8981">
                  <c:v>320.0</c:v>
                </c:pt>
                <c:pt idx="8982">
                  <c:v>320.0</c:v>
                </c:pt>
                <c:pt idx="8983">
                  <c:v>320.0</c:v>
                </c:pt>
                <c:pt idx="8984">
                  <c:v>320.0</c:v>
                </c:pt>
                <c:pt idx="8985">
                  <c:v>320.0</c:v>
                </c:pt>
                <c:pt idx="8986">
                  <c:v>320.0</c:v>
                </c:pt>
                <c:pt idx="8987">
                  <c:v>320.0</c:v>
                </c:pt>
                <c:pt idx="8988">
                  <c:v>320.0</c:v>
                </c:pt>
                <c:pt idx="8989">
                  <c:v>320.0</c:v>
                </c:pt>
                <c:pt idx="8990">
                  <c:v>320.0</c:v>
                </c:pt>
                <c:pt idx="8991">
                  <c:v>320.0</c:v>
                </c:pt>
                <c:pt idx="8992">
                  <c:v>320.0</c:v>
                </c:pt>
                <c:pt idx="8993">
                  <c:v>320.0</c:v>
                </c:pt>
                <c:pt idx="8994">
                  <c:v>320.0</c:v>
                </c:pt>
                <c:pt idx="8995">
                  <c:v>320.0</c:v>
                </c:pt>
                <c:pt idx="8996">
                  <c:v>320.0</c:v>
                </c:pt>
                <c:pt idx="8997">
                  <c:v>320.0</c:v>
                </c:pt>
                <c:pt idx="8998">
                  <c:v>320.0</c:v>
                </c:pt>
                <c:pt idx="8999">
                  <c:v>320.0</c:v>
                </c:pt>
                <c:pt idx="9000">
                  <c:v>320.0</c:v>
                </c:pt>
                <c:pt idx="9001">
                  <c:v>320.0</c:v>
                </c:pt>
                <c:pt idx="9002">
                  <c:v>320.0</c:v>
                </c:pt>
                <c:pt idx="9003">
                  <c:v>320.0</c:v>
                </c:pt>
                <c:pt idx="9004">
                  <c:v>320.0</c:v>
                </c:pt>
                <c:pt idx="9005">
                  <c:v>320.0</c:v>
                </c:pt>
                <c:pt idx="9006">
                  <c:v>320.0</c:v>
                </c:pt>
                <c:pt idx="9007">
                  <c:v>320.0</c:v>
                </c:pt>
                <c:pt idx="9008">
                  <c:v>320.0</c:v>
                </c:pt>
                <c:pt idx="9009">
                  <c:v>320.0</c:v>
                </c:pt>
                <c:pt idx="9010">
                  <c:v>320.0</c:v>
                </c:pt>
                <c:pt idx="9011">
                  <c:v>320.0</c:v>
                </c:pt>
                <c:pt idx="9012">
                  <c:v>320.0</c:v>
                </c:pt>
                <c:pt idx="9013">
                  <c:v>320.0</c:v>
                </c:pt>
                <c:pt idx="9014">
                  <c:v>320.0</c:v>
                </c:pt>
                <c:pt idx="9015">
                  <c:v>320.0</c:v>
                </c:pt>
                <c:pt idx="9016">
                  <c:v>321.0</c:v>
                </c:pt>
                <c:pt idx="9017">
                  <c:v>321.0</c:v>
                </c:pt>
                <c:pt idx="9018">
                  <c:v>321.0</c:v>
                </c:pt>
                <c:pt idx="9019">
                  <c:v>321.0</c:v>
                </c:pt>
                <c:pt idx="9020">
                  <c:v>321.0</c:v>
                </c:pt>
                <c:pt idx="9021">
                  <c:v>321.0</c:v>
                </c:pt>
                <c:pt idx="9022">
                  <c:v>321.0</c:v>
                </c:pt>
                <c:pt idx="9023">
                  <c:v>321.0</c:v>
                </c:pt>
                <c:pt idx="9024">
                  <c:v>321.0</c:v>
                </c:pt>
                <c:pt idx="9025">
                  <c:v>321.0</c:v>
                </c:pt>
                <c:pt idx="9026">
                  <c:v>321.0</c:v>
                </c:pt>
                <c:pt idx="9027">
                  <c:v>321.0</c:v>
                </c:pt>
                <c:pt idx="9028">
                  <c:v>321.0</c:v>
                </c:pt>
                <c:pt idx="9029">
                  <c:v>321.0</c:v>
                </c:pt>
                <c:pt idx="9030">
                  <c:v>321.0</c:v>
                </c:pt>
                <c:pt idx="9031">
                  <c:v>321.0</c:v>
                </c:pt>
                <c:pt idx="9032">
                  <c:v>321.0</c:v>
                </c:pt>
                <c:pt idx="9033">
                  <c:v>321.0</c:v>
                </c:pt>
                <c:pt idx="9034">
                  <c:v>321.0</c:v>
                </c:pt>
                <c:pt idx="9035">
                  <c:v>321.0</c:v>
                </c:pt>
                <c:pt idx="9036">
                  <c:v>321.0</c:v>
                </c:pt>
                <c:pt idx="9037">
                  <c:v>321.0</c:v>
                </c:pt>
                <c:pt idx="9038">
                  <c:v>322.0</c:v>
                </c:pt>
                <c:pt idx="9039">
                  <c:v>322.0</c:v>
                </c:pt>
                <c:pt idx="9040">
                  <c:v>322.0</c:v>
                </c:pt>
                <c:pt idx="9041">
                  <c:v>322.0</c:v>
                </c:pt>
                <c:pt idx="9042">
                  <c:v>322.0</c:v>
                </c:pt>
                <c:pt idx="9043">
                  <c:v>322.0</c:v>
                </c:pt>
                <c:pt idx="9044">
                  <c:v>322.0</c:v>
                </c:pt>
                <c:pt idx="9045">
                  <c:v>322.0</c:v>
                </c:pt>
                <c:pt idx="9046">
                  <c:v>322.0</c:v>
                </c:pt>
                <c:pt idx="9047">
                  <c:v>322.0</c:v>
                </c:pt>
                <c:pt idx="9048">
                  <c:v>322.0</c:v>
                </c:pt>
                <c:pt idx="9049">
                  <c:v>322.0</c:v>
                </c:pt>
                <c:pt idx="9050">
                  <c:v>322.0</c:v>
                </c:pt>
                <c:pt idx="9051">
                  <c:v>322.0</c:v>
                </c:pt>
                <c:pt idx="9052">
                  <c:v>323.0</c:v>
                </c:pt>
                <c:pt idx="9053">
                  <c:v>323.0</c:v>
                </c:pt>
                <c:pt idx="9054">
                  <c:v>323.0</c:v>
                </c:pt>
                <c:pt idx="9055">
                  <c:v>323.0</c:v>
                </c:pt>
                <c:pt idx="9056">
                  <c:v>323.0</c:v>
                </c:pt>
                <c:pt idx="9057">
                  <c:v>323.0</c:v>
                </c:pt>
                <c:pt idx="9058">
                  <c:v>323.0</c:v>
                </c:pt>
                <c:pt idx="9059">
                  <c:v>323.0</c:v>
                </c:pt>
                <c:pt idx="9060">
                  <c:v>323.0</c:v>
                </c:pt>
                <c:pt idx="9061">
                  <c:v>324.0</c:v>
                </c:pt>
                <c:pt idx="9062">
                  <c:v>324.0</c:v>
                </c:pt>
                <c:pt idx="9063">
                  <c:v>324.0</c:v>
                </c:pt>
                <c:pt idx="9064">
                  <c:v>324.0</c:v>
                </c:pt>
                <c:pt idx="9065">
                  <c:v>324.0</c:v>
                </c:pt>
                <c:pt idx="9066">
                  <c:v>324.0</c:v>
                </c:pt>
                <c:pt idx="9067">
                  <c:v>324.0</c:v>
                </c:pt>
                <c:pt idx="9068">
                  <c:v>324.0</c:v>
                </c:pt>
                <c:pt idx="9069">
                  <c:v>324.0</c:v>
                </c:pt>
                <c:pt idx="9070">
                  <c:v>324.0</c:v>
                </c:pt>
                <c:pt idx="9071">
                  <c:v>324.0</c:v>
                </c:pt>
                <c:pt idx="9072">
                  <c:v>324.0</c:v>
                </c:pt>
                <c:pt idx="9073">
                  <c:v>324.0</c:v>
                </c:pt>
                <c:pt idx="9074">
                  <c:v>324.0</c:v>
                </c:pt>
                <c:pt idx="9075">
                  <c:v>324.0</c:v>
                </c:pt>
                <c:pt idx="9076">
                  <c:v>324.0</c:v>
                </c:pt>
                <c:pt idx="9077">
                  <c:v>324.0</c:v>
                </c:pt>
                <c:pt idx="9078">
                  <c:v>324.0</c:v>
                </c:pt>
                <c:pt idx="9079">
                  <c:v>324.0</c:v>
                </c:pt>
                <c:pt idx="9080">
                  <c:v>324.0</c:v>
                </c:pt>
                <c:pt idx="9081">
                  <c:v>324.0</c:v>
                </c:pt>
                <c:pt idx="9082">
                  <c:v>324.0</c:v>
                </c:pt>
                <c:pt idx="9083">
                  <c:v>324.0</c:v>
                </c:pt>
                <c:pt idx="9084">
                  <c:v>324.0</c:v>
                </c:pt>
                <c:pt idx="9085">
                  <c:v>324.0</c:v>
                </c:pt>
                <c:pt idx="9086">
                  <c:v>324.0</c:v>
                </c:pt>
                <c:pt idx="9087">
                  <c:v>324.0</c:v>
                </c:pt>
                <c:pt idx="9088">
                  <c:v>324.0</c:v>
                </c:pt>
                <c:pt idx="9089">
                  <c:v>324.0</c:v>
                </c:pt>
                <c:pt idx="9090">
                  <c:v>324.0</c:v>
                </c:pt>
                <c:pt idx="9091">
                  <c:v>324.0</c:v>
                </c:pt>
                <c:pt idx="9092">
                  <c:v>324.0</c:v>
                </c:pt>
                <c:pt idx="9093">
                  <c:v>324.0</c:v>
                </c:pt>
                <c:pt idx="9094">
                  <c:v>325.0</c:v>
                </c:pt>
                <c:pt idx="9095">
                  <c:v>325.0</c:v>
                </c:pt>
                <c:pt idx="9096">
                  <c:v>325.0</c:v>
                </c:pt>
                <c:pt idx="9097">
                  <c:v>325.0</c:v>
                </c:pt>
                <c:pt idx="9098">
                  <c:v>326.0</c:v>
                </c:pt>
                <c:pt idx="9099">
                  <c:v>326.0</c:v>
                </c:pt>
                <c:pt idx="9100">
                  <c:v>326.0</c:v>
                </c:pt>
                <c:pt idx="9101">
                  <c:v>326.0</c:v>
                </c:pt>
                <c:pt idx="9102">
                  <c:v>326.0</c:v>
                </c:pt>
                <c:pt idx="9103">
                  <c:v>326.0</c:v>
                </c:pt>
                <c:pt idx="9104">
                  <c:v>326.0</c:v>
                </c:pt>
                <c:pt idx="9105">
                  <c:v>326.0</c:v>
                </c:pt>
                <c:pt idx="9106">
                  <c:v>326.0</c:v>
                </c:pt>
                <c:pt idx="9107">
                  <c:v>326.0</c:v>
                </c:pt>
                <c:pt idx="9108">
                  <c:v>326.0</c:v>
                </c:pt>
                <c:pt idx="9109">
                  <c:v>326.0</c:v>
                </c:pt>
                <c:pt idx="9110">
                  <c:v>326.0</c:v>
                </c:pt>
                <c:pt idx="9111">
                  <c:v>326.0</c:v>
                </c:pt>
                <c:pt idx="9112">
                  <c:v>326.0</c:v>
                </c:pt>
                <c:pt idx="9113">
                  <c:v>326.0</c:v>
                </c:pt>
                <c:pt idx="9114">
                  <c:v>327.0</c:v>
                </c:pt>
                <c:pt idx="9115">
                  <c:v>327.0</c:v>
                </c:pt>
                <c:pt idx="9116">
                  <c:v>327.0</c:v>
                </c:pt>
                <c:pt idx="9117">
                  <c:v>327.0</c:v>
                </c:pt>
                <c:pt idx="9118">
                  <c:v>327.0</c:v>
                </c:pt>
                <c:pt idx="9119">
                  <c:v>327.0</c:v>
                </c:pt>
                <c:pt idx="9120">
                  <c:v>327.0</c:v>
                </c:pt>
                <c:pt idx="9121">
                  <c:v>327.0</c:v>
                </c:pt>
                <c:pt idx="9122">
                  <c:v>327.0</c:v>
                </c:pt>
                <c:pt idx="9123">
                  <c:v>328.0</c:v>
                </c:pt>
                <c:pt idx="9124">
                  <c:v>329.0</c:v>
                </c:pt>
                <c:pt idx="9125">
                  <c:v>329.0</c:v>
                </c:pt>
                <c:pt idx="9126">
                  <c:v>329.0</c:v>
                </c:pt>
                <c:pt idx="9127">
                  <c:v>329.0</c:v>
                </c:pt>
                <c:pt idx="9128">
                  <c:v>329.0</c:v>
                </c:pt>
                <c:pt idx="9129">
                  <c:v>329.0</c:v>
                </c:pt>
                <c:pt idx="9130">
                  <c:v>329.0</c:v>
                </c:pt>
                <c:pt idx="9131">
                  <c:v>329.0</c:v>
                </c:pt>
                <c:pt idx="9132">
                  <c:v>329.0</c:v>
                </c:pt>
                <c:pt idx="9133">
                  <c:v>329.0</c:v>
                </c:pt>
                <c:pt idx="9134">
                  <c:v>329.0</c:v>
                </c:pt>
                <c:pt idx="9135">
                  <c:v>329.0</c:v>
                </c:pt>
                <c:pt idx="9136">
                  <c:v>330.0</c:v>
                </c:pt>
                <c:pt idx="9137">
                  <c:v>331.0</c:v>
                </c:pt>
                <c:pt idx="9138">
                  <c:v>332.0</c:v>
                </c:pt>
                <c:pt idx="9139">
                  <c:v>332.0</c:v>
                </c:pt>
                <c:pt idx="9140">
                  <c:v>332.0</c:v>
                </c:pt>
                <c:pt idx="9141">
                  <c:v>332.0</c:v>
                </c:pt>
                <c:pt idx="9142">
                  <c:v>332.0</c:v>
                </c:pt>
                <c:pt idx="9143">
                  <c:v>332.0</c:v>
                </c:pt>
                <c:pt idx="9144">
                  <c:v>332.0</c:v>
                </c:pt>
                <c:pt idx="9145">
                  <c:v>333.0</c:v>
                </c:pt>
                <c:pt idx="9146">
                  <c:v>333.0</c:v>
                </c:pt>
                <c:pt idx="9147">
                  <c:v>333.0</c:v>
                </c:pt>
                <c:pt idx="9148">
                  <c:v>334.0</c:v>
                </c:pt>
                <c:pt idx="9149">
                  <c:v>334.0</c:v>
                </c:pt>
                <c:pt idx="9150">
                  <c:v>334.0</c:v>
                </c:pt>
                <c:pt idx="9151">
                  <c:v>334.0</c:v>
                </c:pt>
                <c:pt idx="9152">
                  <c:v>334.0</c:v>
                </c:pt>
                <c:pt idx="9153">
                  <c:v>334.0</c:v>
                </c:pt>
                <c:pt idx="9154">
                  <c:v>334.0</c:v>
                </c:pt>
                <c:pt idx="9155">
                  <c:v>334.0</c:v>
                </c:pt>
                <c:pt idx="9156">
                  <c:v>334.0</c:v>
                </c:pt>
                <c:pt idx="9157">
                  <c:v>334.0</c:v>
                </c:pt>
                <c:pt idx="9158">
                  <c:v>334.0</c:v>
                </c:pt>
                <c:pt idx="9159">
                  <c:v>334.0</c:v>
                </c:pt>
                <c:pt idx="9160">
                  <c:v>334.0</c:v>
                </c:pt>
                <c:pt idx="9161">
                  <c:v>334.0</c:v>
                </c:pt>
                <c:pt idx="9162">
                  <c:v>334.0</c:v>
                </c:pt>
                <c:pt idx="9163">
                  <c:v>334.0</c:v>
                </c:pt>
                <c:pt idx="9164">
                  <c:v>334.0</c:v>
                </c:pt>
                <c:pt idx="9165">
                  <c:v>334.0</c:v>
                </c:pt>
                <c:pt idx="9166">
                  <c:v>334.0</c:v>
                </c:pt>
                <c:pt idx="9167">
                  <c:v>334.0</c:v>
                </c:pt>
                <c:pt idx="9168">
                  <c:v>334.0</c:v>
                </c:pt>
                <c:pt idx="9169">
                  <c:v>334.0</c:v>
                </c:pt>
                <c:pt idx="9170">
                  <c:v>334.0</c:v>
                </c:pt>
                <c:pt idx="9171">
                  <c:v>334.0</c:v>
                </c:pt>
                <c:pt idx="9172">
                  <c:v>334.0</c:v>
                </c:pt>
                <c:pt idx="9173">
                  <c:v>334.0</c:v>
                </c:pt>
                <c:pt idx="9174">
                  <c:v>334.0</c:v>
                </c:pt>
                <c:pt idx="9175">
                  <c:v>334.0</c:v>
                </c:pt>
                <c:pt idx="9176">
                  <c:v>335.0</c:v>
                </c:pt>
                <c:pt idx="9177">
                  <c:v>336.0</c:v>
                </c:pt>
                <c:pt idx="9178">
                  <c:v>336.0</c:v>
                </c:pt>
                <c:pt idx="9179">
                  <c:v>336.0</c:v>
                </c:pt>
                <c:pt idx="9180">
                  <c:v>336.0</c:v>
                </c:pt>
                <c:pt idx="9181">
                  <c:v>336.0</c:v>
                </c:pt>
                <c:pt idx="9182">
                  <c:v>336.0</c:v>
                </c:pt>
                <c:pt idx="9183">
                  <c:v>336.0</c:v>
                </c:pt>
                <c:pt idx="9184">
                  <c:v>336.0</c:v>
                </c:pt>
                <c:pt idx="9185">
                  <c:v>336.0</c:v>
                </c:pt>
                <c:pt idx="9186">
                  <c:v>336.0</c:v>
                </c:pt>
                <c:pt idx="9187">
                  <c:v>336.0</c:v>
                </c:pt>
                <c:pt idx="9188">
                  <c:v>336.0</c:v>
                </c:pt>
                <c:pt idx="9189">
                  <c:v>336.0</c:v>
                </c:pt>
                <c:pt idx="9190">
                  <c:v>336.0</c:v>
                </c:pt>
                <c:pt idx="9191">
                  <c:v>336.0</c:v>
                </c:pt>
                <c:pt idx="9192">
                  <c:v>337.0</c:v>
                </c:pt>
                <c:pt idx="9193">
                  <c:v>337.0</c:v>
                </c:pt>
                <c:pt idx="9194">
                  <c:v>337.0</c:v>
                </c:pt>
                <c:pt idx="9195">
                  <c:v>337.0</c:v>
                </c:pt>
                <c:pt idx="9196">
                  <c:v>337.0</c:v>
                </c:pt>
                <c:pt idx="9197">
                  <c:v>337.0</c:v>
                </c:pt>
                <c:pt idx="9198">
                  <c:v>337.0</c:v>
                </c:pt>
                <c:pt idx="9199">
                  <c:v>338.0</c:v>
                </c:pt>
                <c:pt idx="9200">
                  <c:v>338.0</c:v>
                </c:pt>
                <c:pt idx="9201">
                  <c:v>338.0</c:v>
                </c:pt>
                <c:pt idx="9202">
                  <c:v>338.0</c:v>
                </c:pt>
                <c:pt idx="9203">
                  <c:v>338.0</c:v>
                </c:pt>
                <c:pt idx="9204">
                  <c:v>338.0</c:v>
                </c:pt>
                <c:pt idx="9205">
                  <c:v>338.0</c:v>
                </c:pt>
                <c:pt idx="9206">
                  <c:v>338.0</c:v>
                </c:pt>
                <c:pt idx="9207">
                  <c:v>338.0</c:v>
                </c:pt>
                <c:pt idx="9208">
                  <c:v>338.0</c:v>
                </c:pt>
                <c:pt idx="9209">
                  <c:v>338.0</c:v>
                </c:pt>
                <c:pt idx="9210">
                  <c:v>338.0</c:v>
                </c:pt>
                <c:pt idx="9211">
                  <c:v>338.0</c:v>
                </c:pt>
                <c:pt idx="9212">
                  <c:v>338.0</c:v>
                </c:pt>
                <c:pt idx="9213">
                  <c:v>338.0</c:v>
                </c:pt>
                <c:pt idx="9214">
                  <c:v>338.0</c:v>
                </c:pt>
                <c:pt idx="9215">
                  <c:v>338.0</c:v>
                </c:pt>
                <c:pt idx="9216">
                  <c:v>338.0</c:v>
                </c:pt>
                <c:pt idx="9217">
                  <c:v>338.0</c:v>
                </c:pt>
                <c:pt idx="9218">
                  <c:v>338.0</c:v>
                </c:pt>
                <c:pt idx="9219">
                  <c:v>338.0</c:v>
                </c:pt>
                <c:pt idx="9220">
                  <c:v>338.0</c:v>
                </c:pt>
                <c:pt idx="9221">
                  <c:v>338.0</c:v>
                </c:pt>
                <c:pt idx="9222">
                  <c:v>338.0</c:v>
                </c:pt>
                <c:pt idx="9223">
                  <c:v>338.0</c:v>
                </c:pt>
                <c:pt idx="9224">
                  <c:v>338.0</c:v>
                </c:pt>
                <c:pt idx="9225">
                  <c:v>338.0</c:v>
                </c:pt>
                <c:pt idx="9226">
                  <c:v>338.0</c:v>
                </c:pt>
                <c:pt idx="9227">
                  <c:v>338.0</c:v>
                </c:pt>
                <c:pt idx="9228">
                  <c:v>338.0</c:v>
                </c:pt>
                <c:pt idx="9229">
                  <c:v>338.0</c:v>
                </c:pt>
                <c:pt idx="9230">
                  <c:v>338.0</c:v>
                </c:pt>
                <c:pt idx="9231">
                  <c:v>338.0</c:v>
                </c:pt>
                <c:pt idx="9232">
                  <c:v>338.0</c:v>
                </c:pt>
                <c:pt idx="9233">
                  <c:v>338.0</c:v>
                </c:pt>
                <c:pt idx="9234">
                  <c:v>338.0</c:v>
                </c:pt>
                <c:pt idx="9235">
                  <c:v>338.0</c:v>
                </c:pt>
                <c:pt idx="9236">
                  <c:v>338.0</c:v>
                </c:pt>
                <c:pt idx="9237">
                  <c:v>338.0</c:v>
                </c:pt>
                <c:pt idx="9238">
                  <c:v>338.0</c:v>
                </c:pt>
                <c:pt idx="9239">
                  <c:v>338.0</c:v>
                </c:pt>
                <c:pt idx="9240">
                  <c:v>338.0</c:v>
                </c:pt>
                <c:pt idx="9241">
                  <c:v>338.0</c:v>
                </c:pt>
                <c:pt idx="9242">
                  <c:v>338.0</c:v>
                </c:pt>
                <c:pt idx="9243">
                  <c:v>338.0</c:v>
                </c:pt>
                <c:pt idx="9244">
                  <c:v>338.0</c:v>
                </c:pt>
                <c:pt idx="9245">
                  <c:v>338.0</c:v>
                </c:pt>
                <c:pt idx="9246">
                  <c:v>338.0</c:v>
                </c:pt>
                <c:pt idx="9247">
                  <c:v>338.0</c:v>
                </c:pt>
                <c:pt idx="9248">
                  <c:v>338.0</c:v>
                </c:pt>
                <c:pt idx="9249">
                  <c:v>338.0</c:v>
                </c:pt>
                <c:pt idx="9250">
                  <c:v>338.0</c:v>
                </c:pt>
                <c:pt idx="9251">
                  <c:v>338.0</c:v>
                </c:pt>
                <c:pt idx="9252">
                  <c:v>338.0</c:v>
                </c:pt>
                <c:pt idx="9253">
                  <c:v>338.0</c:v>
                </c:pt>
                <c:pt idx="9254">
                  <c:v>338.0</c:v>
                </c:pt>
                <c:pt idx="9255">
                  <c:v>338.0</c:v>
                </c:pt>
                <c:pt idx="9256">
                  <c:v>338.0</c:v>
                </c:pt>
                <c:pt idx="9257">
                  <c:v>338.0</c:v>
                </c:pt>
                <c:pt idx="9258">
                  <c:v>338.0</c:v>
                </c:pt>
                <c:pt idx="9259">
                  <c:v>338.0</c:v>
                </c:pt>
                <c:pt idx="9260">
                  <c:v>338.0</c:v>
                </c:pt>
                <c:pt idx="9261">
                  <c:v>338.0</c:v>
                </c:pt>
                <c:pt idx="9262">
                  <c:v>338.0</c:v>
                </c:pt>
                <c:pt idx="9263">
                  <c:v>338.0</c:v>
                </c:pt>
                <c:pt idx="9264">
                  <c:v>338.0</c:v>
                </c:pt>
                <c:pt idx="9265">
                  <c:v>338.0</c:v>
                </c:pt>
                <c:pt idx="9266">
                  <c:v>338.0</c:v>
                </c:pt>
                <c:pt idx="9267">
                  <c:v>338.0</c:v>
                </c:pt>
                <c:pt idx="9268">
                  <c:v>338.0</c:v>
                </c:pt>
                <c:pt idx="9269">
                  <c:v>338.0</c:v>
                </c:pt>
                <c:pt idx="9270">
                  <c:v>338.0</c:v>
                </c:pt>
                <c:pt idx="9271">
                  <c:v>338.0</c:v>
                </c:pt>
                <c:pt idx="9272">
                  <c:v>338.0</c:v>
                </c:pt>
                <c:pt idx="9273">
                  <c:v>338.0</c:v>
                </c:pt>
                <c:pt idx="9274">
                  <c:v>338.0</c:v>
                </c:pt>
                <c:pt idx="9275">
                  <c:v>338.0</c:v>
                </c:pt>
                <c:pt idx="9276">
                  <c:v>338.0</c:v>
                </c:pt>
                <c:pt idx="9277">
                  <c:v>338.0</c:v>
                </c:pt>
                <c:pt idx="9278">
                  <c:v>338.0</c:v>
                </c:pt>
                <c:pt idx="9279">
                  <c:v>338.0</c:v>
                </c:pt>
                <c:pt idx="9280">
                  <c:v>338.0</c:v>
                </c:pt>
                <c:pt idx="9281">
                  <c:v>338.0</c:v>
                </c:pt>
                <c:pt idx="9282">
                  <c:v>338.0</c:v>
                </c:pt>
                <c:pt idx="9283">
                  <c:v>338.0</c:v>
                </c:pt>
                <c:pt idx="9284">
                  <c:v>338.0</c:v>
                </c:pt>
                <c:pt idx="9285">
                  <c:v>338.0</c:v>
                </c:pt>
                <c:pt idx="9286">
                  <c:v>338.0</c:v>
                </c:pt>
                <c:pt idx="9287">
                  <c:v>338.0</c:v>
                </c:pt>
                <c:pt idx="9288">
                  <c:v>338.0</c:v>
                </c:pt>
                <c:pt idx="9289">
                  <c:v>338.0</c:v>
                </c:pt>
                <c:pt idx="9290">
                  <c:v>338.0</c:v>
                </c:pt>
                <c:pt idx="9291">
                  <c:v>338.0</c:v>
                </c:pt>
                <c:pt idx="9292">
                  <c:v>338.0</c:v>
                </c:pt>
                <c:pt idx="9293">
                  <c:v>339.0</c:v>
                </c:pt>
                <c:pt idx="9294">
                  <c:v>339.0</c:v>
                </c:pt>
                <c:pt idx="9295">
                  <c:v>339.0</c:v>
                </c:pt>
                <c:pt idx="9296">
                  <c:v>339.0</c:v>
                </c:pt>
                <c:pt idx="9297">
                  <c:v>339.0</c:v>
                </c:pt>
                <c:pt idx="9298">
                  <c:v>339.0</c:v>
                </c:pt>
                <c:pt idx="9299">
                  <c:v>339.0</c:v>
                </c:pt>
                <c:pt idx="9300">
                  <c:v>339.0</c:v>
                </c:pt>
                <c:pt idx="9301">
                  <c:v>339.0</c:v>
                </c:pt>
                <c:pt idx="9302">
                  <c:v>339.0</c:v>
                </c:pt>
                <c:pt idx="9303">
                  <c:v>339.0</c:v>
                </c:pt>
                <c:pt idx="9304">
                  <c:v>340.0</c:v>
                </c:pt>
                <c:pt idx="9305">
                  <c:v>340.0</c:v>
                </c:pt>
                <c:pt idx="9306">
                  <c:v>340.0</c:v>
                </c:pt>
                <c:pt idx="9307">
                  <c:v>340.0</c:v>
                </c:pt>
                <c:pt idx="9308">
                  <c:v>340.0</c:v>
                </c:pt>
                <c:pt idx="9309">
                  <c:v>340.0</c:v>
                </c:pt>
                <c:pt idx="9310">
                  <c:v>340.0</c:v>
                </c:pt>
                <c:pt idx="9311">
                  <c:v>340.0</c:v>
                </c:pt>
                <c:pt idx="9312">
                  <c:v>340.0</c:v>
                </c:pt>
                <c:pt idx="9313">
                  <c:v>340.0</c:v>
                </c:pt>
                <c:pt idx="9314">
                  <c:v>340.0</c:v>
                </c:pt>
                <c:pt idx="9315">
                  <c:v>340.0</c:v>
                </c:pt>
                <c:pt idx="9316">
                  <c:v>340.0</c:v>
                </c:pt>
                <c:pt idx="9317">
                  <c:v>340.0</c:v>
                </c:pt>
                <c:pt idx="9318">
                  <c:v>341.0</c:v>
                </c:pt>
                <c:pt idx="9319">
                  <c:v>341.0</c:v>
                </c:pt>
                <c:pt idx="9320">
                  <c:v>341.0</c:v>
                </c:pt>
                <c:pt idx="9321">
                  <c:v>341.0</c:v>
                </c:pt>
                <c:pt idx="9322">
                  <c:v>341.0</c:v>
                </c:pt>
                <c:pt idx="9323">
                  <c:v>341.0</c:v>
                </c:pt>
                <c:pt idx="9324">
                  <c:v>341.0</c:v>
                </c:pt>
                <c:pt idx="9325">
                  <c:v>341.0</c:v>
                </c:pt>
                <c:pt idx="9326">
                  <c:v>341.0</c:v>
                </c:pt>
                <c:pt idx="9327">
                  <c:v>341.0</c:v>
                </c:pt>
                <c:pt idx="9328">
                  <c:v>341.0</c:v>
                </c:pt>
                <c:pt idx="9329">
                  <c:v>341.0</c:v>
                </c:pt>
                <c:pt idx="9330">
                  <c:v>341.0</c:v>
                </c:pt>
                <c:pt idx="9331">
                  <c:v>341.0</c:v>
                </c:pt>
                <c:pt idx="9332">
                  <c:v>341.0</c:v>
                </c:pt>
                <c:pt idx="9333">
                  <c:v>341.0</c:v>
                </c:pt>
                <c:pt idx="9334">
                  <c:v>341.0</c:v>
                </c:pt>
                <c:pt idx="9335">
                  <c:v>341.0</c:v>
                </c:pt>
                <c:pt idx="9336">
                  <c:v>341.0</c:v>
                </c:pt>
                <c:pt idx="9337">
                  <c:v>341.0</c:v>
                </c:pt>
                <c:pt idx="9338">
                  <c:v>342.0</c:v>
                </c:pt>
                <c:pt idx="9339">
                  <c:v>342.0</c:v>
                </c:pt>
                <c:pt idx="9340">
                  <c:v>342.0</c:v>
                </c:pt>
                <c:pt idx="9341">
                  <c:v>342.0</c:v>
                </c:pt>
                <c:pt idx="9342">
                  <c:v>343.0</c:v>
                </c:pt>
                <c:pt idx="9343">
                  <c:v>343.0</c:v>
                </c:pt>
                <c:pt idx="9344">
                  <c:v>343.0</c:v>
                </c:pt>
                <c:pt idx="9345">
                  <c:v>343.0</c:v>
                </c:pt>
                <c:pt idx="9346">
                  <c:v>344.0</c:v>
                </c:pt>
                <c:pt idx="9347">
                  <c:v>344.0</c:v>
                </c:pt>
                <c:pt idx="9348">
                  <c:v>344.0</c:v>
                </c:pt>
                <c:pt idx="9349">
                  <c:v>344.0</c:v>
                </c:pt>
                <c:pt idx="9350">
                  <c:v>344.0</c:v>
                </c:pt>
                <c:pt idx="9351">
                  <c:v>344.0</c:v>
                </c:pt>
                <c:pt idx="9352">
                  <c:v>344.0</c:v>
                </c:pt>
                <c:pt idx="9353">
                  <c:v>344.0</c:v>
                </c:pt>
                <c:pt idx="9354">
                  <c:v>344.0</c:v>
                </c:pt>
                <c:pt idx="9355">
                  <c:v>344.0</c:v>
                </c:pt>
                <c:pt idx="9356">
                  <c:v>344.0</c:v>
                </c:pt>
                <c:pt idx="9357">
                  <c:v>344.0</c:v>
                </c:pt>
                <c:pt idx="9358">
                  <c:v>344.0</c:v>
                </c:pt>
                <c:pt idx="9359">
                  <c:v>344.0</c:v>
                </c:pt>
                <c:pt idx="9360">
                  <c:v>344.0</c:v>
                </c:pt>
                <c:pt idx="9361">
                  <c:v>344.0</c:v>
                </c:pt>
                <c:pt idx="9362">
                  <c:v>344.0</c:v>
                </c:pt>
                <c:pt idx="9363">
                  <c:v>344.0</c:v>
                </c:pt>
                <c:pt idx="9364">
                  <c:v>344.0</c:v>
                </c:pt>
                <c:pt idx="9365">
                  <c:v>344.0</c:v>
                </c:pt>
                <c:pt idx="9366">
                  <c:v>344.0</c:v>
                </c:pt>
                <c:pt idx="9367">
                  <c:v>344.0</c:v>
                </c:pt>
                <c:pt idx="9368">
                  <c:v>344.0</c:v>
                </c:pt>
                <c:pt idx="9369">
                  <c:v>344.0</c:v>
                </c:pt>
                <c:pt idx="9370">
                  <c:v>344.0</c:v>
                </c:pt>
                <c:pt idx="9371">
                  <c:v>344.0</c:v>
                </c:pt>
                <c:pt idx="9372">
                  <c:v>344.0</c:v>
                </c:pt>
                <c:pt idx="9373">
                  <c:v>344.0</c:v>
                </c:pt>
                <c:pt idx="9374">
                  <c:v>344.0</c:v>
                </c:pt>
                <c:pt idx="9375">
                  <c:v>344.0</c:v>
                </c:pt>
                <c:pt idx="9376">
                  <c:v>344.0</c:v>
                </c:pt>
                <c:pt idx="9377">
                  <c:v>344.0</c:v>
                </c:pt>
                <c:pt idx="9378">
                  <c:v>344.0</c:v>
                </c:pt>
                <c:pt idx="9379">
                  <c:v>344.0</c:v>
                </c:pt>
                <c:pt idx="9380">
                  <c:v>344.0</c:v>
                </c:pt>
                <c:pt idx="9381">
                  <c:v>344.0</c:v>
                </c:pt>
                <c:pt idx="9382">
                  <c:v>344.0</c:v>
                </c:pt>
                <c:pt idx="9383">
                  <c:v>344.0</c:v>
                </c:pt>
                <c:pt idx="9384">
                  <c:v>344.0</c:v>
                </c:pt>
                <c:pt idx="9385">
                  <c:v>344.0</c:v>
                </c:pt>
                <c:pt idx="9386">
                  <c:v>344.0</c:v>
                </c:pt>
                <c:pt idx="9387">
                  <c:v>344.0</c:v>
                </c:pt>
                <c:pt idx="9388">
                  <c:v>344.0</c:v>
                </c:pt>
                <c:pt idx="9389">
                  <c:v>344.0</c:v>
                </c:pt>
                <c:pt idx="9390">
                  <c:v>344.0</c:v>
                </c:pt>
                <c:pt idx="9391">
                  <c:v>345.0</c:v>
                </c:pt>
                <c:pt idx="9392">
                  <c:v>345.0</c:v>
                </c:pt>
                <c:pt idx="9393">
                  <c:v>345.0</c:v>
                </c:pt>
                <c:pt idx="9394">
                  <c:v>346.0</c:v>
                </c:pt>
                <c:pt idx="9395">
                  <c:v>346.0</c:v>
                </c:pt>
                <c:pt idx="9396">
                  <c:v>346.0</c:v>
                </c:pt>
                <c:pt idx="9397">
                  <c:v>346.0</c:v>
                </c:pt>
                <c:pt idx="9398">
                  <c:v>346.0</c:v>
                </c:pt>
                <c:pt idx="9399">
                  <c:v>346.0</c:v>
                </c:pt>
                <c:pt idx="9400">
                  <c:v>346.0</c:v>
                </c:pt>
                <c:pt idx="9401">
                  <c:v>346.0</c:v>
                </c:pt>
                <c:pt idx="9402">
                  <c:v>347.0</c:v>
                </c:pt>
                <c:pt idx="9403">
                  <c:v>347.0</c:v>
                </c:pt>
                <c:pt idx="9404">
                  <c:v>347.0</c:v>
                </c:pt>
                <c:pt idx="9405">
                  <c:v>347.0</c:v>
                </c:pt>
                <c:pt idx="9406">
                  <c:v>347.0</c:v>
                </c:pt>
                <c:pt idx="9407">
                  <c:v>347.0</c:v>
                </c:pt>
                <c:pt idx="9408">
                  <c:v>347.0</c:v>
                </c:pt>
                <c:pt idx="9409">
                  <c:v>347.0</c:v>
                </c:pt>
                <c:pt idx="9410">
                  <c:v>347.0</c:v>
                </c:pt>
                <c:pt idx="9411">
                  <c:v>347.0</c:v>
                </c:pt>
                <c:pt idx="9412">
                  <c:v>347.0</c:v>
                </c:pt>
                <c:pt idx="9413">
                  <c:v>347.0</c:v>
                </c:pt>
                <c:pt idx="9414">
                  <c:v>347.0</c:v>
                </c:pt>
                <c:pt idx="9415">
                  <c:v>347.0</c:v>
                </c:pt>
                <c:pt idx="9416">
                  <c:v>347.0</c:v>
                </c:pt>
                <c:pt idx="9417">
                  <c:v>347.0</c:v>
                </c:pt>
                <c:pt idx="9418">
                  <c:v>347.0</c:v>
                </c:pt>
                <c:pt idx="9419">
                  <c:v>347.0</c:v>
                </c:pt>
                <c:pt idx="9420">
                  <c:v>347.0</c:v>
                </c:pt>
                <c:pt idx="9421">
                  <c:v>347.0</c:v>
                </c:pt>
                <c:pt idx="9422">
                  <c:v>347.0</c:v>
                </c:pt>
                <c:pt idx="9423">
                  <c:v>347.0</c:v>
                </c:pt>
                <c:pt idx="9424">
                  <c:v>347.0</c:v>
                </c:pt>
                <c:pt idx="9425">
                  <c:v>347.0</c:v>
                </c:pt>
                <c:pt idx="9426">
                  <c:v>347.0</c:v>
                </c:pt>
                <c:pt idx="9427">
                  <c:v>347.0</c:v>
                </c:pt>
                <c:pt idx="9428">
                  <c:v>347.0</c:v>
                </c:pt>
                <c:pt idx="9429">
                  <c:v>347.0</c:v>
                </c:pt>
                <c:pt idx="9430">
                  <c:v>347.0</c:v>
                </c:pt>
                <c:pt idx="9431">
                  <c:v>348.0</c:v>
                </c:pt>
                <c:pt idx="9432">
                  <c:v>348.0</c:v>
                </c:pt>
                <c:pt idx="9433">
                  <c:v>348.0</c:v>
                </c:pt>
                <c:pt idx="9434">
                  <c:v>348.0</c:v>
                </c:pt>
                <c:pt idx="9435">
                  <c:v>348.0</c:v>
                </c:pt>
                <c:pt idx="9436">
                  <c:v>348.0</c:v>
                </c:pt>
                <c:pt idx="9437">
                  <c:v>348.0</c:v>
                </c:pt>
                <c:pt idx="9438">
                  <c:v>348.0</c:v>
                </c:pt>
                <c:pt idx="9439">
                  <c:v>348.0</c:v>
                </c:pt>
                <c:pt idx="9440">
                  <c:v>348.0</c:v>
                </c:pt>
                <c:pt idx="9441">
                  <c:v>349.0</c:v>
                </c:pt>
                <c:pt idx="9442">
                  <c:v>349.0</c:v>
                </c:pt>
                <c:pt idx="9443">
                  <c:v>349.0</c:v>
                </c:pt>
                <c:pt idx="9444">
                  <c:v>349.0</c:v>
                </c:pt>
                <c:pt idx="9445">
                  <c:v>349.0</c:v>
                </c:pt>
                <c:pt idx="9446">
                  <c:v>349.0</c:v>
                </c:pt>
                <c:pt idx="9447">
                  <c:v>349.0</c:v>
                </c:pt>
                <c:pt idx="9448">
                  <c:v>349.0</c:v>
                </c:pt>
                <c:pt idx="9449">
                  <c:v>349.0</c:v>
                </c:pt>
                <c:pt idx="9450">
                  <c:v>349.0</c:v>
                </c:pt>
                <c:pt idx="9451">
                  <c:v>349.0</c:v>
                </c:pt>
                <c:pt idx="9452">
                  <c:v>349.0</c:v>
                </c:pt>
                <c:pt idx="9453">
                  <c:v>349.0</c:v>
                </c:pt>
                <c:pt idx="9454">
                  <c:v>349.0</c:v>
                </c:pt>
                <c:pt idx="9455">
                  <c:v>349.0</c:v>
                </c:pt>
                <c:pt idx="9456">
                  <c:v>349.0</c:v>
                </c:pt>
                <c:pt idx="9457">
                  <c:v>349.0</c:v>
                </c:pt>
                <c:pt idx="9458">
                  <c:v>349.0</c:v>
                </c:pt>
                <c:pt idx="9459">
                  <c:v>349.0</c:v>
                </c:pt>
                <c:pt idx="9460">
                  <c:v>349.0</c:v>
                </c:pt>
                <c:pt idx="9461">
                  <c:v>349.0</c:v>
                </c:pt>
                <c:pt idx="9462">
                  <c:v>349.0</c:v>
                </c:pt>
                <c:pt idx="9463">
                  <c:v>350.0</c:v>
                </c:pt>
                <c:pt idx="9464">
                  <c:v>350.0</c:v>
                </c:pt>
                <c:pt idx="9465">
                  <c:v>350.0</c:v>
                </c:pt>
                <c:pt idx="9466">
                  <c:v>350.0</c:v>
                </c:pt>
                <c:pt idx="9467">
                  <c:v>350.0</c:v>
                </c:pt>
                <c:pt idx="9468">
                  <c:v>350.0</c:v>
                </c:pt>
                <c:pt idx="9469">
                  <c:v>350.0</c:v>
                </c:pt>
                <c:pt idx="9470">
                  <c:v>350.0</c:v>
                </c:pt>
                <c:pt idx="9471">
                  <c:v>350.0</c:v>
                </c:pt>
                <c:pt idx="9472">
                  <c:v>350.0</c:v>
                </c:pt>
                <c:pt idx="9473">
                  <c:v>350.0</c:v>
                </c:pt>
                <c:pt idx="9474">
                  <c:v>350.0</c:v>
                </c:pt>
                <c:pt idx="9475">
                  <c:v>350.0</c:v>
                </c:pt>
                <c:pt idx="9476">
                  <c:v>350.0</c:v>
                </c:pt>
                <c:pt idx="9477">
                  <c:v>350.0</c:v>
                </c:pt>
                <c:pt idx="9478">
                  <c:v>350.0</c:v>
                </c:pt>
                <c:pt idx="9479">
                  <c:v>350.0</c:v>
                </c:pt>
                <c:pt idx="9480">
                  <c:v>350.0</c:v>
                </c:pt>
                <c:pt idx="9481">
                  <c:v>350.0</c:v>
                </c:pt>
                <c:pt idx="9482">
                  <c:v>351.0</c:v>
                </c:pt>
                <c:pt idx="9483">
                  <c:v>352.0</c:v>
                </c:pt>
                <c:pt idx="9484">
                  <c:v>352.0</c:v>
                </c:pt>
                <c:pt idx="9485">
                  <c:v>352.0</c:v>
                </c:pt>
                <c:pt idx="9486">
                  <c:v>352.0</c:v>
                </c:pt>
                <c:pt idx="9487">
                  <c:v>352.0</c:v>
                </c:pt>
                <c:pt idx="9488">
                  <c:v>352.0</c:v>
                </c:pt>
                <c:pt idx="9489">
                  <c:v>352.0</c:v>
                </c:pt>
                <c:pt idx="9490">
                  <c:v>352.0</c:v>
                </c:pt>
              </c:numCache>
            </c:numRef>
          </c:val>
          <c:smooth val="0"/>
        </c:ser>
        <c:dLbls>
          <c:showLegendKey val="0"/>
          <c:showVal val="0"/>
          <c:showCatName val="0"/>
          <c:showSerName val="0"/>
          <c:showPercent val="0"/>
          <c:showBubbleSize val="0"/>
        </c:dLbls>
        <c:marker val="1"/>
        <c:smooth val="0"/>
        <c:axId val="-2032717544"/>
        <c:axId val="-2009379160"/>
      </c:lineChart>
      <c:catAx>
        <c:axId val="-2032717544"/>
        <c:scaling>
          <c:orientation val="minMax"/>
        </c:scaling>
        <c:delete val="0"/>
        <c:axPos val="b"/>
        <c:title>
          <c:tx>
            <c:rich>
              <a:bodyPr/>
              <a:lstStyle/>
              <a:p>
                <a:pPr>
                  <a:defRPr/>
                </a:pPr>
                <a:r>
                  <a:rPr lang="en-GB"/>
                  <a:t>Series Order</a:t>
                </a:r>
              </a:p>
            </c:rich>
          </c:tx>
          <c:layout/>
          <c:overlay val="0"/>
        </c:title>
        <c:majorTickMark val="out"/>
        <c:minorTickMark val="none"/>
        <c:tickLblPos val="nextTo"/>
        <c:crossAx val="-2009379160"/>
        <c:crosses val="autoZero"/>
        <c:auto val="1"/>
        <c:lblAlgn val="ctr"/>
        <c:lblOffset val="100"/>
        <c:noMultiLvlLbl val="0"/>
      </c:catAx>
      <c:valAx>
        <c:axId val="-2009379160"/>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2032717544"/>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Sheet2!$B$1</c:f>
              <c:strCache>
                <c:ptCount val="1"/>
                <c:pt idx="0">
                  <c:v>Low A</c:v>
                </c:pt>
              </c:strCache>
            </c:strRef>
          </c:tx>
          <c:marker>
            <c:symbol val="none"/>
          </c:marker>
          <c:val>
            <c:numRef>
              <c:f>Sheet2!$B$2:$B$9604</c:f>
              <c:numCache>
                <c:formatCode>General</c:formatCode>
                <c:ptCount val="9603"/>
                <c:pt idx="0">
                  <c:v>0.0</c:v>
                </c:pt>
                <c:pt idx="1">
                  <c:v>1.0</c:v>
                </c:pt>
                <c:pt idx="2">
                  <c:v>1.0</c:v>
                </c:pt>
                <c:pt idx="3">
                  <c:v>1.0</c:v>
                </c:pt>
                <c:pt idx="4">
                  <c:v>1.0</c:v>
                </c:pt>
                <c:pt idx="5">
                  <c:v>1.0</c:v>
                </c:pt>
                <c:pt idx="6">
                  <c:v>1.0</c:v>
                </c:pt>
                <c:pt idx="7">
                  <c:v>1.0</c:v>
                </c:pt>
                <c:pt idx="8">
                  <c:v>1.0</c:v>
                </c:pt>
                <c:pt idx="9">
                  <c:v>1.0</c:v>
                </c:pt>
                <c:pt idx="10">
                  <c:v>1.0</c:v>
                </c:pt>
                <c:pt idx="11">
                  <c:v>1.0</c:v>
                </c:pt>
                <c:pt idx="12">
                  <c:v>1.0</c:v>
                </c:pt>
                <c:pt idx="13">
                  <c:v>2.0</c:v>
                </c:pt>
                <c:pt idx="14">
                  <c:v>3.0</c:v>
                </c:pt>
                <c:pt idx="15">
                  <c:v>4.0</c:v>
                </c:pt>
                <c:pt idx="16">
                  <c:v>4.0</c:v>
                </c:pt>
                <c:pt idx="17">
                  <c:v>4.0</c:v>
                </c:pt>
                <c:pt idx="18">
                  <c:v>4.0</c:v>
                </c:pt>
                <c:pt idx="19">
                  <c:v>4.0</c:v>
                </c:pt>
                <c:pt idx="20">
                  <c:v>4.0</c:v>
                </c:pt>
                <c:pt idx="21">
                  <c:v>5.0</c:v>
                </c:pt>
                <c:pt idx="22">
                  <c:v>6.0</c:v>
                </c:pt>
                <c:pt idx="23">
                  <c:v>7.0</c:v>
                </c:pt>
                <c:pt idx="24">
                  <c:v>7.0</c:v>
                </c:pt>
                <c:pt idx="25">
                  <c:v>7.0</c:v>
                </c:pt>
                <c:pt idx="26">
                  <c:v>8.0</c:v>
                </c:pt>
                <c:pt idx="27">
                  <c:v>8.0</c:v>
                </c:pt>
                <c:pt idx="28">
                  <c:v>9.0</c:v>
                </c:pt>
                <c:pt idx="29">
                  <c:v>9.0</c:v>
                </c:pt>
                <c:pt idx="30">
                  <c:v>9.0</c:v>
                </c:pt>
                <c:pt idx="31">
                  <c:v>9.0</c:v>
                </c:pt>
                <c:pt idx="32">
                  <c:v>10.0</c:v>
                </c:pt>
                <c:pt idx="33">
                  <c:v>11.0</c:v>
                </c:pt>
                <c:pt idx="34">
                  <c:v>11.0</c:v>
                </c:pt>
                <c:pt idx="35">
                  <c:v>11.0</c:v>
                </c:pt>
                <c:pt idx="36">
                  <c:v>12.0</c:v>
                </c:pt>
                <c:pt idx="37">
                  <c:v>12.0</c:v>
                </c:pt>
                <c:pt idx="38">
                  <c:v>12.0</c:v>
                </c:pt>
                <c:pt idx="39">
                  <c:v>13.0</c:v>
                </c:pt>
                <c:pt idx="40">
                  <c:v>14.0</c:v>
                </c:pt>
                <c:pt idx="41">
                  <c:v>14.0</c:v>
                </c:pt>
                <c:pt idx="42">
                  <c:v>15.0</c:v>
                </c:pt>
                <c:pt idx="43">
                  <c:v>15.0</c:v>
                </c:pt>
                <c:pt idx="44">
                  <c:v>16.0</c:v>
                </c:pt>
                <c:pt idx="45">
                  <c:v>16.0</c:v>
                </c:pt>
                <c:pt idx="46">
                  <c:v>16.0</c:v>
                </c:pt>
                <c:pt idx="47">
                  <c:v>17.0</c:v>
                </c:pt>
                <c:pt idx="48">
                  <c:v>17.0</c:v>
                </c:pt>
                <c:pt idx="49">
                  <c:v>17.0</c:v>
                </c:pt>
                <c:pt idx="50">
                  <c:v>18.0</c:v>
                </c:pt>
                <c:pt idx="51">
                  <c:v>18.0</c:v>
                </c:pt>
                <c:pt idx="52">
                  <c:v>19.0</c:v>
                </c:pt>
                <c:pt idx="53">
                  <c:v>20.0</c:v>
                </c:pt>
                <c:pt idx="54">
                  <c:v>21.0</c:v>
                </c:pt>
                <c:pt idx="55">
                  <c:v>22.0</c:v>
                </c:pt>
                <c:pt idx="56">
                  <c:v>22.0</c:v>
                </c:pt>
                <c:pt idx="57">
                  <c:v>22.0</c:v>
                </c:pt>
                <c:pt idx="58">
                  <c:v>23.0</c:v>
                </c:pt>
                <c:pt idx="59">
                  <c:v>23.0</c:v>
                </c:pt>
                <c:pt idx="60">
                  <c:v>24.0</c:v>
                </c:pt>
                <c:pt idx="61">
                  <c:v>24.0</c:v>
                </c:pt>
                <c:pt idx="62">
                  <c:v>25.0</c:v>
                </c:pt>
                <c:pt idx="63">
                  <c:v>25.0</c:v>
                </c:pt>
                <c:pt idx="64">
                  <c:v>25.0</c:v>
                </c:pt>
                <c:pt idx="65">
                  <c:v>26.0</c:v>
                </c:pt>
                <c:pt idx="66">
                  <c:v>26.0</c:v>
                </c:pt>
                <c:pt idx="67">
                  <c:v>27.0</c:v>
                </c:pt>
                <c:pt idx="68">
                  <c:v>27.0</c:v>
                </c:pt>
                <c:pt idx="69">
                  <c:v>27.0</c:v>
                </c:pt>
                <c:pt idx="70">
                  <c:v>27.0</c:v>
                </c:pt>
                <c:pt idx="71">
                  <c:v>27.0</c:v>
                </c:pt>
                <c:pt idx="72">
                  <c:v>27.0</c:v>
                </c:pt>
                <c:pt idx="73">
                  <c:v>28.0</c:v>
                </c:pt>
                <c:pt idx="74">
                  <c:v>29.0</c:v>
                </c:pt>
                <c:pt idx="75">
                  <c:v>29.0</c:v>
                </c:pt>
                <c:pt idx="76">
                  <c:v>30.0</c:v>
                </c:pt>
                <c:pt idx="77">
                  <c:v>31.0</c:v>
                </c:pt>
                <c:pt idx="78">
                  <c:v>31.0</c:v>
                </c:pt>
                <c:pt idx="79">
                  <c:v>31.0</c:v>
                </c:pt>
                <c:pt idx="80">
                  <c:v>32.0</c:v>
                </c:pt>
                <c:pt idx="81">
                  <c:v>33.0</c:v>
                </c:pt>
                <c:pt idx="82">
                  <c:v>34.0</c:v>
                </c:pt>
                <c:pt idx="83">
                  <c:v>34.0</c:v>
                </c:pt>
                <c:pt idx="84">
                  <c:v>34.0</c:v>
                </c:pt>
                <c:pt idx="85">
                  <c:v>35.0</c:v>
                </c:pt>
                <c:pt idx="86">
                  <c:v>36.0</c:v>
                </c:pt>
                <c:pt idx="87">
                  <c:v>37.0</c:v>
                </c:pt>
                <c:pt idx="88">
                  <c:v>37.0</c:v>
                </c:pt>
                <c:pt idx="89">
                  <c:v>38.0</c:v>
                </c:pt>
                <c:pt idx="90">
                  <c:v>38.0</c:v>
                </c:pt>
                <c:pt idx="91">
                  <c:v>39.0</c:v>
                </c:pt>
                <c:pt idx="92">
                  <c:v>40.0</c:v>
                </c:pt>
                <c:pt idx="93">
                  <c:v>41.0</c:v>
                </c:pt>
                <c:pt idx="94">
                  <c:v>41.0</c:v>
                </c:pt>
                <c:pt idx="95">
                  <c:v>41.0</c:v>
                </c:pt>
                <c:pt idx="96">
                  <c:v>41.0</c:v>
                </c:pt>
                <c:pt idx="97">
                  <c:v>41.0</c:v>
                </c:pt>
                <c:pt idx="98">
                  <c:v>41.0</c:v>
                </c:pt>
                <c:pt idx="99">
                  <c:v>41.0</c:v>
                </c:pt>
                <c:pt idx="100">
                  <c:v>41.0</c:v>
                </c:pt>
                <c:pt idx="101">
                  <c:v>41.0</c:v>
                </c:pt>
                <c:pt idx="102">
                  <c:v>42.0</c:v>
                </c:pt>
                <c:pt idx="103">
                  <c:v>42.0</c:v>
                </c:pt>
                <c:pt idx="104">
                  <c:v>43.0</c:v>
                </c:pt>
                <c:pt idx="105">
                  <c:v>44.0</c:v>
                </c:pt>
                <c:pt idx="106">
                  <c:v>45.0</c:v>
                </c:pt>
                <c:pt idx="107">
                  <c:v>46.0</c:v>
                </c:pt>
                <c:pt idx="108">
                  <c:v>47.0</c:v>
                </c:pt>
                <c:pt idx="109">
                  <c:v>47.0</c:v>
                </c:pt>
                <c:pt idx="110">
                  <c:v>47.0</c:v>
                </c:pt>
                <c:pt idx="111">
                  <c:v>48.0</c:v>
                </c:pt>
                <c:pt idx="112">
                  <c:v>49.0</c:v>
                </c:pt>
                <c:pt idx="113">
                  <c:v>49.0</c:v>
                </c:pt>
                <c:pt idx="114">
                  <c:v>49.0</c:v>
                </c:pt>
                <c:pt idx="115">
                  <c:v>50.0</c:v>
                </c:pt>
                <c:pt idx="116">
                  <c:v>51.0</c:v>
                </c:pt>
                <c:pt idx="117">
                  <c:v>51.0</c:v>
                </c:pt>
                <c:pt idx="118">
                  <c:v>51.0</c:v>
                </c:pt>
                <c:pt idx="119">
                  <c:v>52.0</c:v>
                </c:pt>
                <c:pt idx="120">
                  <c:v>52.0</c:v>
                </c:pt>
                <c:pt idx="121">
                  <c:v>53.0</c:v>
                </c:pt>
                <c:pt idx="122">
                  <c:v>54.0</c:v>
                </c:pt>
                <c:pt idx="123">
                  <c:v>55.0</c:v>
                </c:pt>
                <c:pt idx="124">
                  <c:v>56.0</c:v>
                </c:pt>
                <c:pt idx="125">
                  <c:v>57.0</c:v>
                </c:pt>
                <c:pt idx="126">
                  <c:v>58.0</c:v>
                </c:pt>
                <c:pt idx="127">
                  <c:v>59.0</c:v>
                </c:pt>
                <c:pt idx="128">
                  <c:v>60.0</c:v>
                </c:pt>
                <c:pt idx="129">
                  <c:v>60.0</c:v>
                </c:pt>
                <c:pt idx="130">
                  <c:v>61.0</c:v>
                </c:pt>
                <c:pt idx="131">
                  <c:v>61.0</c:v>
                </c:pt>
                <c:pt idx="132">
                  <c:v>61.0</c:v>
                </c:pt>
                <c:pt idx="133">
                  <c:v>61.0</c:v>
                </c:pt>
                <c:pt idx="134">
                  <c:v>61.0</c:v>
                </c:pt>
                <c:pt idx="135">
                  <c:v>62.0</c:v>
                </c:pt>
                <c:pt idx="136">
                  <c:v>63.0</c:v>
                </c:pt>
                <c:pt idx="137">
                  <c:v>63.0</c:v>
                </c:pt>
                <c:pt idx="138">
                  <c:v>63.0</c:v>
                </c:pt>
                <c:pt idx="139">
                  <c:v>63.0</c:v>
                </c:pt>
                <c:pt idx="140">
                  <c:v>63.0</c:v>
                </c:pt>
                <c:pt idx="141">
                  <c:v>63.0</c:v>
                </c:pt>
                <c:pt idx="142">
                  <c:v>63.0</c:v>
                </c:pt>
                <c:pt idx="143">
                  <c:v>64.0</c:v>
                </c:pt>
                <c:pt idx="144">
                  <c:v>65.0</c:v>
                </c:pt>
                <c:pt idx="145">
                  <c:v>65.0</c:v>
                </c:pt>
                <c:pt idx="146">
                  <c:v>65.0</c:v>
                </c:pt>
                <c:pt idx="147">
                  <c:v>65.0</c:v>
                </c:pt>
                <c:pt idx="148">
                  <c:v>65.0</c:v>
                </c:pt>
                <c:pt idx="149">
                  <c:v>66.0</c:v>
                </c:pt>
                <c:pt idx="150">
                  <c:v>66.0</c:v>
                </c:pt>
                <c:pt idx="151">
                  <c:v>66.0</c:v>
                </c:pt>
                <c:pt idx="152">
                  <c:v>66.0</c:v>
                </c:pt>
                <c:pt idx="153">
                  <c:v>66.0</c:v>
                </c:pt>
                <c:pt idx="154">
                  <c:v>66.0</c:v>
                </c:pt>
                <c:pt idx="155">
                  <c:v>66.0</c:v>
                </c:pt>
                <c:pt idx="156">
                  <c:v>66.0</c:v>
                </c:pt>
                <c:pt idx="157">
                  <c:v>67.0</c:v>
                </c:pt>
                <c:pt idx="158">
                  <c:v>68.0</c:v>
                </c:pt>
                <c:pt idx="159">
                  <c:v>68.0</c:v>
                </c:pt>
                <c:pt idx="160">
                  <c:v>69.0</c:v>
                </c:pt>
                <c:pt idx="161">
                  <c:v>70.0</c:v>
                </c:pt>
                <c:pt idx="162">
                  <c:v>70.0</c:v>
                </c:pt>
                <c:pt idx="163">
                  <c:v>71.0</c:v>
                </c:pt>
                <c:pt idx="164">
                  <c:v>72.0</c:v>
                </c:pt>
                <c:pt idx="165">
                  <c:v>72.0</c:v>
                </c:pt>
                <c:pt idx="166">
                  <c:v>72.0</c:v>
                </c:pt>
                <c:pt idx="167">
                  <c:v>73.0</c:v>
                </c:pt>
                <c:pt idx="168">
                  <c:v>74.0</c:v>
                </c:pt>
                <c:pt idx="169">
                  <c:v>74.0</c:v>
                </c:pt>
                <c:pt idx="170">
                  <c:v>75.0</c:v>
                </c:pt>
                <c:pt idx="171">
                  <c:v>76.0</c:v>
                </c:pt>
                <c:pt idx="172">
                  <c:v>77.0</c:v>
                </c:pt>
                <c:pt idx="173">
                  <c:v>77.0</c:v>
                </c:pt>
                <c:pt idx="174">
                  <c:v>77.0</c:v>
                </c:pt>
                <c:pt idx="175">
                  <c:v>77.0</c:v>
                </c:pt>
                <c:pt idx="176">
                  <c:v>77.0</c:v>
                </c:pt>
                <c:pt idx="177">
                  <c:v>77.0</c:v>
                </c:pt>
                <c:pt idx="178">
                  <c:v>77.0</c:v>
                </c:pt>
                <c:pt idx="179">
                  <c:v>77.0</c:v>
                </c:pt>
                <c:pt idx="180">
                  <c:v>78.0</c:v>
                </c:pt>
                <c:pt idx="181">
                  <c:v>78.0</c:v>
                </c:pt>
                <c:pt idx="182">
                  <c:v>78.0</c:v>
                </c:pt>
                <c:pt idx="183">
                  <c:v>79.0</c:v>
                </c:pt>
                <c:pt idx="184">
                  <c:v>79.0</c:v>
                </c:pt>
                <c:pt idx="185">
                  <c:v>80.0</c:v>
                </c:pt>
                <c:pt idx="186">
                  <c:v>81.0</c:v>
                </c:pt>
                <c:pt idx="187">
                  <c:v>81.0</c:v>
                </c:pt>
                <c:pt idx="188">
                  <c:v>81.0</c:v>
                </c:pt>
                <c:pt idx="189">
                  <c:v>81.0</c:v>
                </c:pt>
                <c:pt idx="190">
                  <c:v>82.0</c:v>
                </c:pt>
                <c:pt idx="191">
                  <c:v>83.0</c:v>
                </c:pt>
                <c:pt idx="192">
                  <c:v>83.0</c:v>
                </c:pt>
                <c:pt idx="193">
                  <c:v>83.0</c:v>
                </c:pt>
                <c:pt idx="194">
                  <c:v>84.0</c:v>
                </c:pt>
                <c:pt idx="195">
                  <c:v>84.0</c:v>
                </c:pt>
                <c:pt idx="196">
                  <c:v>85.0</c:v>
                </c:pt>
                <c:pt idx="197">
                  <c:v>85.0</c:v>
                </c:pt>
                <c:pt idx="198">
                  <c:v>85.0</c:v>
                </c:pt>
                <c:pt idx="199">
                  <c:v>85.0</c:v>
                </c:pt>
                <c:pt idx="200">
                  <c:v>85.0</c:v>
                </c:pt>
                <c:pt idx="201">
                  <c:v>85.0</c:v>
                </c:pt>
                <c:pt idx="202">
                  <c:v>85.0</c:v>
                </c:pt>
                <c:pt idx="203">
                  <c:v>85.0</c:v>
                </c:pt>
                <c:pt idx="204">
                  <c:v>85.0</c:v>
                </c:pt>
                <c:pt idx="205">
                  <c:v>86.0</c:v>
                </c:pt>
                <c:pt idx="206">
                  <c:v>87.0</c:v>
                </c:pt>
                <c:pt idx="207">
                  <c:v>87.0</c:v>
                </c:pt>
                <c:pt idx="208">
                  <c:v>88.0</c:v>
                </c:pt>
                <c:pt idx="209">
                  <c:v>89.0</c:v>
                </c:pt>
                <c:pt idx="210">
                  <c:v>89.0</c:v>
                </c:pt>
                <c:pt idx="211">
                  <c:v>89.0</c:v>
                </c:pt>
                <c:pt idx="212">
                  <c:v>89.0</c:v>
                </c:pt>
                <c:pt idx="213">
                  <c:v>89.0</c:v>
                </c:pt>
                <c:pt idx="214">
                  <c:v>90.0</c:v>
                </c:pt>
                <c:pt idx="215">
                  <c:v>90.0</c:v>
                </c:pt>
                <c:pt idx="216">
                  <c:v>90.0</c:v>
                </c:pt>
                <c:pt idx="217">
                  <c:v>90.0</c:v>
                </c:pt>
                <c:pt idx="218">
                  <c:v>90.0</c:v>
                </c:pt>
                <c:pt idx="219">
                  <c:v>90.0</c:v>
                </c:pt>
                <c:pt idx="220">
                  <c:v>90.0</c:v>
                </c:pt>
                <c:pt idx="221">
                  <c:v>91.0</c:v>
                </c:pt>
                <c:pt idx="222">
                  <c:v>92.0</c:v>
                </c:pt>
                <c:pt idx="223">
                  <c:v>93.0</c:v>
                </c:pt>
                <c:pt idx="224">
                  <c:v>93.0</c:v>
                </c:pt>
                <c:pt idx="225">
                  <c:v>94.0</c:v>
                </c:pt>
                <c:pt idx="226">
                  <c:v>94.0</c:v>
                </c:pt>
                <c:pt idx="227">
                  <c:v>94.0</c:v>
                </c:pt>
                <c:pt idx="228">
                  <c:v>94.0</c:v>
                </c:pt>
                <c:pt idx="229">
                  <c:v>94.0</c:v>
                </c:pt>
                <c:pt idx="230">
                  <c:v>95.0</c:v>
                </c:pt>
                <c:pt idx="231">
                  <c:v>96.0</c:v>
                </c:pt>
                <c:pt idx="232">
                  <c:v>97.0</c:v>
                </c:pt>
                <c:pt idx="233">
                  <c:v>98.0</c:v>
                </c:pt>
                <c:pt idx="234">
                  <c:v>98.0</c:v>
                </c:pt>
                <c:pt idx="235">
                  <c:v>98.0</c:v>
                </c:pt>
                <c:pt idx="236">
                  <c:v>98.0</c:v>
                </c:pt>
                <c:pt idx="237">
                  <c:v>98.0</c:v>
                </c:pt>
                <c:pt idx="238">
                  <c:v>98.0</c:v>
                </c:pt>
                <c:pt idx="239">
                  <c:v>98.0</c:v>
                </c:pt>
                <c:pt idx="240">
                  <c:v>98.0</c:v>
                </c:pt>
                <c:pt idx="241">
                  <c:v>99.0</c:v>
                </c:pt>
                <c:pt idx="242">
                  <c:v>100.0</c:v>
                </c:pt>
                <c:pt idx="243">
                  <c:v>100.0</c:v>
                </c:pt>
                <c:pt idx="244">
                  <c:v>101.0</c:v>
                </c:pt>
                <c:pt idx="245">
                  <c:v>102.0</c:v>
                </c:pt>
                <c:pt idx="246">
                  <c:v>102.0</c:v>
                </c:pt>
                <c:pt idx="247">
                  <c:v>102.0</c:v>
                </c:pt>
                <c:pt idx="248">
                  <c:v>102.0</c:v>
                </c:pt>
                <c:pt idx="249">
                  <c:v>102.0</c:v>
                </c:pt>
                <c:pt idx="250">
                  <c:v>102.0</c:v>
                </c:pt>
                <c:pt idx="251">
                  <c:v>103.0</c:v>
                </c:pt>
                <c:pt idx="252">
                  <c:v>103.0</c:v>
                </c:pt>
                <c:pt idx="253">
                  <c:v>104.0</c:v>
                </c:pt>
                <c:pt idx="254">
                  <c:v>105.0</c:v>
                </c:pt>
                <c:pt idx="255">
                  <c:v>106.0</c:v>
                </c:pt>
                <c:pt idx="256">
                  <c:v>107.0</c:v>
                </c:pt>
                <c:pt idx="257">
                  <c:v>107.0</c:v>
                </c:pt>
                <c:pt idx="258">
                  <c:v>107.0</c:v>
                </c:pt>
                <c:pt idx="259">
                  <c:v>108.0</c:v>
                </c:pt>
                <c:pt idx="260">
                  <c:v>108.0</c:v>
                </c:pt>
                <c:pt idx="261">
                  <c:v>108.0</c:v>
                </c:pt>
                <c:pt idx="262">
                  <c:v>109.0</c:v>
                </c:pt>
                <c:pt idx="263">
                  <c:v>109.0</c:v>
                </c:pt>
                <c:pt idx="264">
                  <c:v>109.0</c:v>
                </c:pt>
                <c:pt idx="265">
                  <c:v>109.0</c:v>
                </c:pt>
                <c:pt idx="266">
                  <c:v>109.0</c:v>
                </c:pt>
                <c:pt idx="267">
                  <c:v>109.0</c:v>
                </c:pt>
                <c:pt idx="268">
                  <c:v>109.0</c:v>
                </c:pt>
                <c:pt idx="269">
                  <c:v>109.0</c:v>
                </c:pt>
                <c:pt idx="270">
                  <c:v>110.0</c:v>
                </c:pt>
                <c:pt idx="271">
                  <c:v>110.0</c:v>
                </c:pt>
                <c:pt idx="272">
                  <c:v>110.0</c:v>
                </c:pt>
                <c:pt idx="273">
                  <c:v>111.0</c:v>
                </c:pt>
                <c:pt idx="274">
                  <c:v>112.0</c:v>
                </c:pt>
                <c:pt idx="275">
                  <c:v>113.0</c:v>
                </c:pt>
                <c:pt idx="276">
                  <c:v>114.0</c:v>
                </c:pt>
                <c:pt idx="277">
                  <c:v>114.0</c:v>
                </c:pt>
                <c:pt idx="278">
                  <c:v>114.0</c:v>
                </c:pt>
                <c:pt idx="279">
                  <c:v>114.0</c:v>
                </c:pt>
                <c:pt idx="280">
                  <c:v>115.0</c:v>
                </c:pt>
                <c:pt idx="281">
                  <c:v>115.0</c:v>
                </c:pt>
                <c:pt idx="282">
                  <c:v>115.0</c:v>
                </c:pt>
                <c:pt idx="283">
                  <c:v>115.0</c:v>
                </c:pt>
                <c:pt idx="284">
                  <c:v>116.0</c:v>
                </c:pt>
                <c:pt idx="285">
                  <c:v>117.0</c:v>
                </c:pt>
                <c:pt idx="286">
                  <c:v>117.0</c:v>
                </c:pt>
                <c:pt idx="287">
                  <c:v>118.0</c:v>
                </c:pt>
                <c:pt idx="288">
                  <c:v>118.0</c:v>
                </c:pt>
                <c:pt idx="289">
                  <c:v>119.0</c:v>
                </c:pt>
                <c:pt idx="290">
                  <c:v>120.0</c:v>
                </c:pt>
                <c:pt idx="291">
                  <c:v>120.0</c:v>
                </c:pt>
                <c:pt idx="292">
                  <c:v>120.0</c:v>
                </c:pt>
                <c:pt idx="293">
                  <c:v>120.0</c:v>
                </c:pt>
                <c:pt idx="294">
                  <c:v>120.0</c:v>
                </c:pt>
                <c:pt idx="295">
                  <c:v>120.0</c:v>
                </c:pt>
                <c:pt idx="296">
                  <c:v>121.0</c:v>
                </c:pt>
                <c:pt idx="297">
                  <c:v>121.0</c:v>
                </c:pt>
                <c:pt idx="298">
                  <c:v>122.0</c:v>
                </c:pt>
                <c:pt idx="299">
                  <c:v>122.0</c:v>
                </c:pt>
                <c:pt idx="300">
                  <c:v>122.0</c:v>
                </c:pt>
                <c:pt idx="301">
                  <c:v>122.0</c:v>
                </c:pt>
                <c:pt idx="302">
                  <c:v>123.0</c:v>
                </c:pt>
                <c:pt idx="303">
                  <c:v>123.0</c:v>
                </c:pt>
                <c:pt idx="304">
                  <c:v>123.0</c:v>
                </c:pt>
                <c:pt idx="305">
                  <c:v>123.0</c:v>
                </c:pt>
                <c:pt idx="306">
                  <c:v>123.0</c:v>
                </c:pt>
                <c:pt idx="307">
                  <c:v>123.0</c:v>
                </c:pt>
                <c:pt idx="308">
                  <c:v>124.0</c:v>
                </c:pt>
                <c:pt idx="309">
                  <c:v>125.0</c:v>
                </c:pt>
                <c:pt idx="310">
                  <c:v>126.0</c:v>
                </c:pt>
                <c:pt idx="311">
                  <c:v>126.0</c:v>
                </c:pt>
                <c:pt idx="312">
                  <c:v>127.0</c:v>
                </c:pt>
                <c:pt idx="313">
                  <c:v>128.0</c:v>
                </c:pt>
                <c:pt idx="314">
                  <c:v>128.0</c:v>
                </c:pt>
                <c:pt idx="315">
                  <c:v>128.0</c:v>
                </c:pt>
                <c:pt idx="316">
                  <c:v>128.0</c:v>
                </c:pt>
                <c:pt idx="317">
                  <c:v>128.0</c:v>
                </c:pt>
                <c:pt idx="318">
                  <c:v>128.0</c:v>
                </c:pt>
                <c:pt idx="319">
                  <c:v>128.0</c:v>
                </c:pt>
                <c:pt idx="320">
                  <c:v>129.0</c:v>
                </c:pt>
                <c:pt idx="321">
                  <c:v>129.0</c:v>
                </c:pt>
                <c:pt idx="322">
                  <c:v>130.0</c:v>
                </c:pt>
                <c:pt idx="323">
                  <c:v>130.0</c:v>
                </c:pt>
                <c:pt idx="324">
                  <c:v>130.0</c:v>
                </c:pt>
                <c:pt idx="325">
                  <c:v>131.0</c:v>
                </c:pt>
                <c:pt idx="326">
                  <c:v>132.0</c:v>
                </c:pt>
                <c:pt idx="327">
                  <c:v>133.0</c:v>
                </c:pt>
                <c:pt idx="328">
                  <c:v>133.0</c:v>
                </c:pt>
                <c:pt idx="329">
                  <c:v>134.0</c:v>
                </c:pt>
                <c:pt idx="330">
                  <c:v>134.0</c:v>
                </c:pt>
                <c:pt idx="331">
                  <c:v>134.0</c:v>
                </c:pt>
                <c:pt idx="332">
                  <c:v>134.0</c:v>
                </c:pt>
                <c:pt idx="333">
                  <c:v>134.0</c:v>
                </c:pt>
                <c:pt idx="334">
                  <c:v>134.0</c:v>
                </c:pt>
                <c:pt idx="335">
                  <c:v>134.0</c:v>
                </c:pt>
                <c:pt idx="336">
                  <c:v>134.0</c:v>
                </c:pt>
                <c:pt idx="337">
                  <c:v>134.0</c:v>
                </c:pt>
                <c:pt idx="338">
                  <c:v>134.0</c:v>
                </c:pt>
                <c:pt idx="339">
                  <c:v>134.0</c:v>
                </c:pt>
                <c:pt idx="340">
                  <c:v>134.0</c:v>
                </c:pt>
                <c:pt idx="341">
                  <c:v>134.0</c:v>
                </c:pt>
                <c:pt idx="342">
                  <c:v>135.0</c:v>
                </c:pt>
                <c:pt idx="343">
                  <c:v>135.0</c:v>
                </c:pt>
                <c:pt idx="344">
                  <c:v>135.0</c:v>
                </c:pt>
                <c:pt idx="345">
                  <c:v>135.0</c:v>
                </c:pt>
                <c:pt idx="346">
                  <c:v>135.0</c:v>
                </c:pt>
                <c:pt idx="347">
                  <c:v>135.0</c:v>
                </c:pt>
                <c:pt idx="348">
                  <c:v>136.0</c:v>
                </c:pt>
                <c:pt idx="349">
                  <c:v>137.0</c:v>
                </c:pt>
                <c:pt idx="350">
                  <c:v>137.0</c:v>
                </c:pt>
                <c:pt idx="351">
                  <c:v>137.0</c:v>
                </c:pt>
                <c:pt idx="352">
                  <c:v>137.0</c:v>
                </c:pt>
                <c:pt idx="353">
                  <c:v>137.0</c:v>
                </c:pt>
                <c:pt idx="354">
                  <c:v>138.0</c:v>
                </c:pt>
                <c:pt idx="355">
                  <c:v>139.0</c:v>
                </c:pt>
                <c:pt idx="356">
                  <c:v>140.0</c:v>
                </c:pt>
                <c:pt idx="357">
                  <c:v>140.0</c:v>
                </c:pt>
                <c:pt idx="358">
                  <c:v>141.0</c:v>
                </c:pt>
                <c:pt idx="359">
                  <c:v>142.0</c:v>
                </c:pt>
                <c:pt idx="360">
                  <c:v>142.0</c:v>
                </c:pt>
                <c:pt idx="361">
                  <c:v>143.0</c:v>
                </c:pt>
                <c:pt idx="362">
                  <c:v>143.0</c:v>
                </c:pt>
                <c:pt idx="363">
                  <c:v>144.0</c:v>
                </c:pt>
                <c:pt idx="364">
                  <c:v>145.0</c:v>
                </c:pt>
                <c:pt idx="365">
                  <c:v>146.0</c:v>
                </c:pt>
                <c:pt idx="366">
                  <c:v>147.0</c:v>
                </c:pt>
                <c:pt idx="367">
                  <c:v>148.0</c:v>
                </c:pt>
                <c:pt idx="368">
                  <c:v>149.0</c:v>
                </c:pt>
                <c:pt idx="369">
                  <c:v>150.0</c:v>
                </c:pt>
                <c:pt idx="370">
                  <c:v>150.0</c:v>
                </c:pt>
                <c:pt idx="371">
                  <c:v>150.0</c:v>
                </c:pt>
                <c:pt idx="372">
                  <c:v>150.0</c:v>
                </c:pt>
                <c:pt idx="373">
                  <c:v>150.0</c:v>
                </c:pt>
                <c:pt idx="374">
                  <c:v>150.0</c:v>
                </c:pt>
                <c:pt idx="375">
                  <c:v>150.0</c:v>
                </c:pt>
                <c:pt idx="376">
                  <c:v>151.0</c:v>
                </c:pt>
                <c:pt idx="377">
                  <c:v>152.0</c:v>
                </c:pt>
                <c:pt idx="378">
                  <c:v>152.0</c:v>
                </c:pt>
                <c:pt idx="379">
                  <c:v>153.0</c:v>
                </c:pt>
                <c:pt idx="380">
                  <c:v>154.0</c:v>
                </c:pt>
                <c:pt idx="381">
                  <c:v>155.0</c:v>
                </c:pt>
                <c:pt idx="382">
                  <c:v>155.0</c:v>
                </c:pt>
                <c:pt idx="383">
                  <c:v>156.0</c:v>
                </c:pt>
                <c:pt idx="384">
                  <c:v>157.0</c:v>
                </c:pt>
                <c:pt idx="385">
                  <c:v>157.0</c:v>
                </c:pt>
                <c:pt idx="386">
                  <c:v>157.0</c:v>
                </c:pt>
                <c:pt idx="387">
                  <c:v>158.0</c:v>
                </c:pt>
                <c:pt idx="388">
                  <c:v>159.0</c:v>
                </c:pt>
                <c:pt idx="389">
                  <c:v>160.0</c:v>
                </c:pt>
                <c:pt idx="390">
                  <c:v>160.0</c:v>
                </c:pt>
                <c:pt idx="391">
                  <c:v>160.0</c:v>
                </c:pt>
                <c:pt idx="392">
                  <c:v>160.0</c:v>
                </c:pt>
                <c:pt idx="393">
                  <c:v>161.0</c:v>
                </c:pt>
                <c:pt idx="394">
                  <c:v>162.0</c:v>
                </c:pt>
                <c:pt idx="395">
                  <c:v>162.0</c:v>
                </c:pt>
                <c:pt idx="396">
                  <c:v>163.0</c:v>
                </c:pt>
                <c:pt idx="397">
                  <c:v>163.0</c:v>
                </c:pt>
                <c:pt idx="398">
                  <c:v>164.0</c:v>
                </c:pt>
                <c:pt idx="399">
                  <c:v>164.0</c:v>
                </c:pt>
                <c:pt idx="400">
                  <c:v>165.0</c:v>
                </c:pt>
                <c:pt idx="401">
                  <c:v>165.0</c:v>
                </c:pt>
                <c:pt idx="402">
                  <c:v>165.0</c:v>
                </c:pt>
                <c:pt idx="403">
                  <c:v>166.0</c:v>
                </c:pt>
                <c:pt idx="404">
                  <c:v>167.0</c:v>
                </c:pt>
                <c:pt idx="405">
                  <c:v>168.0</c:v>
                </c:pt>
                <c:pt idx="406">
                  <c:v>168.0</c:v>
                </c:pt>
                <c:pt idx="407">
                  <c:v>169.0</c:v>
                </c:pt>
                <c:pt idx="408">
                  <c:v>170.0</c:v>
                </c:pt>
                <c:pt idx="409">
                  <c:v>170.0</c:v>
                </c:pt>
                <c:pt idx="410">
                  <c:v>170.0</c:v>
                </c:pt>
                <c:pt idx="411">
                  <c:v>170.0</c:v>
                </c:pt>
                <c:pt idx="412">
                  <c:v>170.0</c:v>
                </c:pt>
                <c:pt idx="413">
                  <c:v>170.0</c:v>
                </c:pt>
                <c:pt idx="414">
                  <c:v>171.0</c:v>
                </c:pt>
                <c:pt idx="415">
                  <c:v>171.0</c:v>
                </c:pt>
                <c:pt idx="416">
                  <c:v>171.0</c:v>
                </c:pt>
                <c:pt idx="417">
                  <c:v>171.0</c:v>
                </c:pt>
                <c:pt idx="418">
                  <c:v>171.0</c:v>
                </c:pt>
                <c:pt idx="419">
                  <c:v>172.0</c:v>
                </c:pt>
                <c:pt idx="420">
                  <c:v>173.0</c:v>
                </c:pt>
                <c:pt idx="421">
                  <c:v>174.0</c:v>
                </c:pt>
                <c:pt idx="422">
                  <c:v>175.0</c:v>
                </c:pt>
                <c:pt idx="423">
                  <c:v>176.0</c:v>
                </c:pt>
                <c:pt idx="424">
                  <c:v>176.0</c:v>
                </c:pt>
                <c:pt idx="425">
                  <c:v>177.0</c:v>
                </c:pt>
                <c:pt idx="426">
                  <c:v>178.0</c:v>
                </c:pt>
                <c:pt idx="427">
                  <c:v>178.0</c:v>
                </c:pt>
                <c:pt idx="428">
                  <c:v>179.0</c:v>
                </c:pt>
                <c:pt idx="429">
                  <c:v>180.0</c:v>
                </c:pt>
                <c:pt idx="430">
                  <c:v>180.0</c:v>
                </c:pt>
                <c:pt idx="431">
                  <c:v>180.0</c:v>
                </c:pt>
                <c:pt idx="432">
                  <c:v>181.0</c:v>
                </c:pt>
                <c:pt idx="433">
                  <c:v>181.0</c:v>
                </c:pt>
                <c:pt idx="434">
                  <c:v>181.0</c:v>
                </c:pt>
                <c:pt idx="435">
                  <c:v>181.0</c:v>
                </c:pt>
                <c:pt idx="436">
                  <c:v>182.0</c:v>
                </c:pt>
                <c:pt idx="437">
                  <c:v>183.0</c:v>
                </c:pt>
                <c:pt idx="438">
                  <c:v>183.0</c:v>
                </c:pt>
                <c:pt idx="439">
                  <c:v>184.0</c:v>
                </c:pt>
                <c:pt idx="440">
                  <c:v>185.0</c:v>
                </c:pt>
                <c:pt idx="441">
                  <c:v>186.0</c:v>
                </c:pt>
                <c:pt idx="442">
                  <c:v>187.0</c:v>
                </c:pt>
                <c:pt idx="443">
                  <c:v>188.0</c:v>
                </c:pt>
                <c:pt idx="444">
                  <c:v>188.0</c:v>
                </c:pt>
                <c:pt idx="445">
                  <c:v>188.0</c:v>
                </c:pt>
                <c:pt idx="446">
                  <c:v>188.0</c:v>
                </c:pt>
                <c:pt idx="447">
                  <c:v>188.0</c:v>
                </c:pt>
                <c:pt idx="448">
                  <c:v>188.0</c:v>
                </c:pt>
                <c:pt idx="449">
                  <c:v>188.0</c:v>
                </c:pt>
                <c:pt idx="450">
                  <c:v>189.0</c:v>
                </c:pt>
                <c:pt idx="451">
                  <c:v>190.0</c:v>
                </c:pt>
                <c:pt idx="452">
                  <c:v>191.0</c:v>
                </c:pt>
                <c:pt idx="453">
                  <c:v>192.0</c:v>
                </c:pt>
                <c:pt idx="454">
                  <c:v>193.0</c:v>
                </c:pt>
                <c:pt idx="455">
                  <c:v>194.0</c:v>
                </c:pt>
                <c:pt idx="456">
                  <c:v>195.0</c:v>
                </c:pt>
                <c:pt idx="457">
                  <c:v>196.0</c:v>
                </c:pt>
                <c:pt idx="458">
                  <c:v>197.0</c:v>
                </c:pt>
                <c:pt idx="459">
                  <c:v>198.0</c:v>
                </c:pt>
                <c:pt idx="460">
                  <c:v>199.0</c:v>
                </c:pt>
                <c:pt idx="461">
                  <c:v>200.0</c:v>
                </c:pt>
                <c:pt idx="462">
                  <c:v>201.0</c:v>
                </c:pt>
                <c:pt idx="463">
                  <c:v>201.0</c:v>
                </c:pt>
                <c:pt idx="464">
                  <c:v>201.0</c:v>
                </c:pt>
                <c:pt idx="465">
                  <c:v>201.0</c:v>
                </c:pt>
                <c:pt idx="466">
                  <c:v>201.0</c:v>
                </c:pt>
                <c:pt idx="467">
                  <c:v>201.0</c:v>
                </c:pt>
                <c:pt idx="468">
                  <c:v>201.0</c:v>
                </c:pt>
                <c:pt idx="469">
                  <c:v>201.0</c:v>
                </c:pt>
                <c:pt idx="470">
                  <c:v>201.0</c:v>
                </c:pt>
                <c:pt idx="471">
                  <c:v>201.0</c:v>
                </c:pt>
                <c:pt idx="472">
                  <c:v>201.0</c:v>
                </c:pt>
                <c:pt idx="473">
                  <c:v>201.0</c:v>
                </c:pt>
                <c:pt idx="474">
                  <c:v>202.0</c:v>
                </c:pt>
                <c:pt idx="475">
                  <c:v>203.0</c:v>
                </c:pt>
                <c:pt idx="476">
                  <c:v>204.0</c:v>
                </c:pt>
                <c:pt idx="477">
                  <c:v>205.0</c:v>
                </c:pt>
                <c:pt idx="478">
                  <c:v>206.0</c:v>
                </c:pt>
                <c:pt idx="479">
                  <c:v>207.0</c:v>
                </c:pt>
                <c:pt idx="480">
                  <c:v>208.0</c:v>
                </c:pt>
                <c:pt idx="481">
                  <c:v>209.0</c:v>
                </c:pt>
                <c:pt idx="482">
                  <c:v>209.0</c:v>
                </c:pt>
                <c:pt idx="483">
                  <c:v>209.0</c:v>
                </c:pt>
                <c:pt idx="484">
                  <c:v>210.0</c:v>
                </c:pt>
                <c:pt idx="485">
                  <c:v>210.0</c:v>
                </c:pt>
                <c:pt idx="486">
                  <c:v>210.0</c:v>
                </c:pt>
                <c:pt idx="487">
                  <c:v>210.0</c:v>
                </c:pt>
                <c:pt idx="488">
                  <c:v>210.0</c:v>
                </c:pt>
                <c:pt idx="489">
                  <c:v>211.0</c:v>
                </c:pt>
                <c:pt idx="490">
                  <c:v>211.0</c:v>
                </c:pt>
                <c:pt idx="491">
                  <c:v>211.0</c:v>
                </c:pt>
                <c:pt idx="492">
                  <c:v>211.0</c:v>
                </c:pt>
                <c:pt idx="493">
                  <c:v>211.0</c:v>
                </c:pt>
                <c:pt idx="494">
                  <c:v>211.0</c:v>
                </c:pt>
                <c:pt idx="495">
                  <c:v>211.0</c:v>
                </c:pt>
                <c:pt idx="496">
                  <c:v>212.0</c:v>
                </c:pt>
                <c:pt idx="497">
                  <c:v>212.0</c:v>
                </c:pt>
                <c:pt idx="498">
                  <c:v>213.0</c:v>
                </c:pt>
                <c:pt idx="499">
                  <c:v>214.0</c:v>
                </c:pt>
                <c:pt idx="500">
                  <c:v>215.0</c:v>
                </c:pt>
                <c:pt idx="501">
                  <c:v>215.0</c:v>
                </c:pt>
                <c:pt idx="502">
                  <c:v>216.0</c:v>
                </c:pt>
                <c:pt idx="503">
                  <c:v>217.0</c:v>
                </c:pt>
                <c:pt idx="504">
                  <c:v>218.0</c:v>
                </c:pt>
                <c:pt idx="505">
                  <c:v>218.0</c:v>
                </c:pt>
                <c:pt idx="506">
                  <c:v>219.0</c:v>
                </c:pt>
                <c:pt idx="507">
                  <c:v>220.0</c:v>
                </c:pt>
                <c:pt idx="508">
                  <c:v>221.0</c:v>
                </c:pt>
                <c:pt idx="509">
                  <c:v>222.0</c:v>
                </c:pt>
                <c:pt idx="510">
                  <c:v>223.0</c:v>
                </c:pt>
                <c:pt idx="511">
                  <c:v>224.0</c:v>
                </c:pt>
                <c:pt idx="512">
                  <c:v>225.0</c:v>
                </c:pt>
                <c:pt idx="513">
                  <c:v>226.0</c:v>
                </c:pt>
                <c:pt idx="514">
                  <c:v>227.0</c:v>
                </c:pt>
                <c:pt idx="515">
                  <c:v>227.0</c:v>
                </c:pt>
                <c:pt idx="516">
                  <c:v>228.0</c:v>
                </c:pt>
                <c:pt idx="517">
                  <c:v>229.0</c:v>
                </c:pt>
                <c:pt idx="518">
                  <c:v>230.0</c:v>
                </c:pt>
                <c:pt idx="519">
                  <c:v>230.0</c:v>
                </c:pt>
                <c:pt idx="520">
                  <c:v>230.0</c:v>
                </c:pt>
                <c:pt idx="521">
                  <c:v>230.0</c:v>
                </c:pt>
                <c:pt idx="522">
                  <c:v>231.0</c:v>
                </c:pt>
                <c:pt idx="523">
                  <c:v>231.0</c:v>
                </c:pt>
                <c:pt idx="524">
                  <c:v>231.0</c:v>
                </c:pt>
                <c:pt idx="525">
                  <c:v>231.0</c:v>
                </c:pt>
                <c:pt idx="526">
                  <c:v>232.0</c:v>
                </c:pt>
                <c:pt idx="527">
                  <c:v>232.0</c:v>
                </c:pt>
                <c:pt idx="528">
                  <c:v>233.0</c:v>
                </c:pt>
                <c:pt idx="529">
                  <c:v>234.0</c:v>
                </c:pt>
                <c:pt idx="530">
                  <c:v>234.0</c:v>
                </c:pt>
                <c:pt idx="531">
                  <c:v>234.0</c:v>
                </c:pt>
                <c:pt idx="532">
                  <c:v>234.0</c:v>
                </c:pt>
                <c:pt idx="533">
                  <c:v>234.0</c:v>
                </c:pt>
                <c:pt idx="534">
                  <c:v>235.0</c:v>
                </c:pt>
                <c:pt idx="535">
                  <c:v>235.0</c:v>
                </c:pt>
                <c:pt idx="536">
                  <c:v>236.0</c:v>
                </c:pt>
                <c:pt idx="537">
                  <c:v>236.0</c:v>
                </c:pt>
                <c:pt idx="538">
                  <c:v>236.0</c:v>
                </c:pt>
                <c:pt idx="539">
                  <c:v>237.0</c:v>
                </c:pt>
                <c:pt idx="540">
                  <c:v>238.0</c:v>
                </c:pt>
                <c:pt idx="541">
                  <c:v>239.0</c:v>
                </c:pt>
                <c:pt idx="542">
                  <c:v>240.0</c:v>
                </c:pt>
                <c:pt idx="543">
                  <c:v>241.0</c:v>
                </c:pt>
                <c:pt idx="544">
                  <c:v>242.0</c:v>
                </c:pt>
                <c:pt idx="545">
                  <c:v>243.0</c:v>
                </c:pt>
                <c:pt idx="546">
                  <c:v>243.0</c:v>
                </c:pt>
                <c:pt idx="547">
                  <c:v>244.0</c:v>
                </c:pt>
                <c:pt idx="548">
                  <c:v>245.0</c:v>
                </c:pt>
                <c:pt idx="549">
                  <c:v>246.0</c:v>
                </c:pt>
                <c:pt idx="550">
                  <c:v>247.0</c:v>
                </c:pt>
                <c:pt idx="551">
                  <c:v>247.0</c:v>
                </c:pt>
                <c:pt idx="552">
                  <c:v>247.0</c:v>
                </c:pt>
                <c:pt idx="553">
                  <c:v>247.0</c:v>
                </c:pt>
                <c:pt idx="554">
                  <c:v>248.0</c:v>
                </c:pt>
                <c:pt idx="555">
                  <c:v>249.0</c:v>
                </c:pt>
                <c:pt idx="556">
                  <c:v>250.0</c:v>
                </c:pt>
                <c:pt idx="557">
                  <c:v>251.0</c:v>
                </c:pt>
                <c:pt idx="558">
                  <c:v>252.0</c:v>
                </c:pt>
                <c:pt idx="559">
                  <c:v>253.0</c:v>
                </c:pt>
                <c:pt idx="560">
                  <c:v>253.0</c:v>
                </c:pt>
                <c:pt idx="561">
                  <c:v>253.0</c:v>
                </c:pt>
                <c:pt idx="562">
                  <c:v>254.0</c:v>
                </c:pt>
                <c:pt idx="563">
                  <c:v>255.0</c:v>
                </c:pt>
                <c:pt idx="564">
                  <c:v>255.0</c:v>
                </c:pt>
                <c:pt idx="565">
                  <c:v>256.0</c:v>
                </c:pt>
                <c:pt idx="566">
                  <c:v>256.0</c:v>
                </c:pt>
                <c:pt idx="567">
                  <c:v>256.0</c:v>
                </c:pt>
                <c:pt idx="568">
                  <c:v>257.0</c:v>
                </c:pt>
                <c:pt idx="569">
                  <c:v>258.0</c:v>
                </c:pt>
                <c:pt idx="570">
                  <c:v>259.0</c:v>
                </c:pt>
                <c:pt idx="571">
                  <c:v>260.0</c:v>
                </c:pt>
                <c:pt idx="572">
                  <c:v>260.0</c:v>
                </c:pt>
                <c:pt idx="573">
                  <c:v>261.0</c:v>
                </c:pt>
                <c:pt idx="574">
                  <c:v>261.0</c:v>
                </c:pt>
                <c:pt idx="575">
                  <c:v>261.0</c:v>
                </c:pt>
                <c:pt idx="576">
                  <c:v>261.0</c:v>
                </c:pt>
                <c:pt idx="577">
                  <c:v>262.0</c:v>
                </c:pt>
                <c:pt idx="578">
                  <c:v>263.0</c:v>
                </c:pt>
                <c:pt idx="579">
                  <c:v>263.0</c:v>
                </c:pt>
                <c:pt idx="580">
                  <c:v>263.0</c:v>
                </c:pt>
                <c:pt idx="581">
                  <c:v>264.0</c:v>
                </c:pt>
                <c:pt idx="582">
                  <c:v>265.0</c:v>
                </c:pt>
                <c:pt idx="583">
                  <c:v>265.0</c:v>
                </c:pt>
                <c:pt idx="584">
                  <c:v>265.0</c:v>
                </c:pt>
                <c:pt idx="585">
                  <c:v>266.0</c:v>
                </c:pt>
                <c:pt idx="586">
                  <c:v>266.0</c:v>
                </c:pt>
                <c:pt idx="587">
                  <c:v>266.0</c:v>
                </c:pt>
                <c:pt idx="588">
                  <c:v>267.0</c:v>
                </c:pt>
                <c:pt idx="589">
                  <c:v>267.0</c:v>
                </c:pt>
                <c:pt idx="590">
                  <c:v>268.0</c:v>
                </c:pt>
                <c:pt idx="591">
                  <c:v>269.0</c:v>
                </c:pt>
                <c:pt idx="592">
                  <c:v>269.0</c:v>
                </c:pt>
                <c:pt idx="593">
                  <c:v>270.0</c:v>
                </c:pt>
                <c:pt idx="594">
                  <c:v>270.0</c:v>
                </c:pt>
                <c:pt idx="595">
                  <c:v>270.0</c:v>
                </c:pt>
                <c:pt idx="596">
                  <c:v>270.0</c:v>
                </c:pt>
                <c:pt idx="597">
                  <c:v>270.0</c:v>
                </c:pt>
                <c:pt idx="598">
                  <c:v>270.0</c:v>
                </c:pt>
                <c:pt idx="599">
                  <c:v>271.0</c:v>
                </c:pt>
                <c:pt idx="600">
                  <c:v>271.0</c:v>
                </c:pt>
                <c:pt idx="601">
                  <c:v>272.0</c:v>
                </c:pt>
                <c:pt idx="602">
                  <c:v>273.0</c:v>
                </c:pt>
                <c:pt idx="603">
                  <c:v>274.0</c:v>
                </c:pt>
                <c:pt idx="604">
                  <c:v>275.0</c:v>
                </c:pt>
                <c:pt idx="605">
                  <c:v>276.0</c:v>
                </c:pt>
                <c:pt idx="606">
                  <c:v>276.0</c:v>
                </c:pt>
                <c:pt idx="607">
                  <c:v>276.0</c:v>
                </c:pt>
                <c:pt idx="608">
                  <c:v>276.0</c:v>
                </c:pt>
                <c:pt idx="609">
                  <c:v>276.0</c:v>
                </c:pt>
                <c:pt idx="610">
                  <c:v>276.0</c:v>
                </c:pt>
                <c:pt idx="611">
                  <c:v>276.0</c:v>
                </c:pt>
                <c:pt idx="612">
                  <c:v>277.0</c:v>
                </c:pt>
                <c:pt idx="613">
                  <c:v>278.0</c:v>
                </c:pt>
                <c:pt idx="614">
                  <c:v>279.0</c:v>
                </c:pt>
                <c:pt idx="615">
                  <c:v>279.0</c:v>
                </c:pt>
                <c:pt idx="616">
                  <c:v>280.0</c:v>
                </c:pt>
                <c:pt idx="617">
                  <c:v>281.0</c:v>
                </c:pt>
                <c:pt idx="618">
                  <c:v>282.0</c:v>
                </c:pt>
                <c:pt idx="619">
                  <c:v>283.0</c:v>
                </c:pt>
                <c:pt idx="620">
                  <c:v>284.0</c:v>
                </c:pt>
                <c:pt idx="621">
                  <c:v>285.0</c:v>
                </c:pt>
                <c:pt idx="622">
                  <c:v>286.0</c:v>
                </c:pt>
                <c:pt idx="623">
                  <c:v>287.0</c:v>
                </c:pt>
                <c:pt idx="624">
                  <c:v>288.0</c:v>
                </c:pt>
                <c:pt idx="625">
                  <c:v>289.0</c:v>
                </c:pt>
                <c:pt idx="626">
                  <c:v>289.0</c:v>
                </c:pt>
                <c:pt idx="627">
                  <c:v>290.0</c:v>
                </c:pt>
                <c:pt idx="628">
                  <c:v>290.0</c:v>
                </c:pt>
                <c:pt idx="629">
                  <c:v>290.0</c:v>
                </c:pt>
                <c:pt idx="630">
                  <c:v>290.0</c:v>
                </c:pt>
                <c:pt idx="631">
                  <c:v>290.0</c:v>
                </c:pt>
                <c:pt idx="632">
                  <c:v>290.0</c:v>
                </c:pt>
                <c:pt idx="633">
                  <c:v>290.0</c:v>
                </c:pt>
                <c:pt idx="634">
                  <c:v>290.0</c:v>
                </c:pt>
                <c:pt idx="635">
                  <c:v>290.0</c:v>
                </c:pt>
                <c:pt idx="636">
                  <c:v>291.0</c:v>
                </c:pt>
                <c:pt idx="637">
                  <c:v>291.0</c:v>
                </c:pt>
                <c:pt idx="638">
                  <c:v>291.0</c:v>
                </c:pt>
                <c:pt idx="639">
                  <c:v>291.0</c:v>
                </c:pt>
                <c:pt idx="640">
                  <c:v>292.0</c:v>
                </c:pt>
                <c:pt idx="641">
                  <c:v>293.0</c:v>
                </c:pt>
                <c:pt idx="642">
                  <c:v>294.0</c:v>
                </c:pt>
                <c:pt idx="643">
                  <c:v>295.0</c:v>
                </c:pt>
                <c:pt idx="644">
                  <c:v>296.0</c:v>
                </c:pt>
                <c:pt idx="645">
                  <c:v>297.0</c:v>
                </c:pt>
                <c:pt idx="646">
                  <c:v>297.0</c:v>
                </c:pt>
                <c:pt idx="647">
                  <c:v>297.0</c:v>
                </c:pt>
                <c:pt idx="648">
                  <c:v>297.0</c:v>
                </c:pt>
                <c:pt idx="649">
                  <c:v>297.0</c:v>
                </c:pt>
                <c:pt idx="650">
                  <c:v>297.0</c:v>
                </c:pt>
                <c:pt idx="651">
                  <c:v>298.0</c:v>
                </c:pt>
                <c:pt idx="652">
                  <c:v>298.0</c:v>
                </c:pt>
                <c:pt idx="653">
                  <c:v>298.0</c:v>
                </c:pt>
                <c:pt idx="654">
                  <c:v>298.0</c:v>
                </c:pt>
                <c:pt idx="655">
                  <c:v>299.0</c:v>
                </c:pt>
                <c:pt idx="656">
                  <c:v>300.0</c:v>
                </c:pt>
                <c:pt idx="657">
                  <c:v>300.0</c:v>
                </c:pt>
                <c:pt idx="658">
                  <c:v>300.0</c:v>
                </c:pt>
                <c:pt idx="659">
                  <c:v>300.0</c:v>
                </c:pt>
                <c:pt idx="660">
                  <c:v>300.0</c:v>
                </c:pt>
                <c:pt idx="661">
                  <c:v>301.0</c:v>
                </c:pt>
                <c:pt idx="662">
                  <c:v>302.0</c:v>
                </c:pt>
                <c:pt idx="663">
                  <c:v>302.0</c:v>
                </c:pt>
                <c:pt idx="664">
                  <c:v>303.0</c:v>
                </c:pt>
                <c:pt idx="665">
                  <c:v>304.0</c:v>
                </c:pt>
                <c:pt idx="666">
                  <c:v>305.0</c:v>
                </c:pt>
                <c:pt idx="667">
                  <c:v>305.0</c:v>
                </c:pt>
                <c:pt idx="668">
                  <c:v>306.0</c:v>
                </c:pt>
                <c:pt idx="669">
                  <c:v>307.0</c:v>
                </c:pt>
                <c:pt idx="670">
                  <c:v>308.0</c:v>
                </c:pt>
                <c:pt idx="671">
                  <c:v>308.0</c:v>
                </c:pt>
                <c:pt idx="672">
                  <c:v>309.0</c:v>
                </c:pt>
                <c:pt idx="673">
                  <c:v>310.0</c:v>
                </c:pt>
                <c:pt idx="674">
                  <c:v>310.0</c:v>
                </c:pt>
                <c:pt idx="675">
                  <c:v>310.0</c:v>
                </c:pt>
                <c:pt idx="676">
                  <c:v>310.0</c:v>
                </c:pt>
                <c:pt idx="677">
                  <c:v>311.0</c:v>
                </c:pt>
                <c:pt idx="678">
                  <c:v>312.0</c:v>
                </c:pt>
                <c:pt idx="679">
                  <c:v>313.0</c:v>
                </c:pt>
                <c:pt idx="680">
                  <c:v>313.0</c:v>
                </c:pt>
                <c:pt idx="681">
                  <c:v>314.0</c:v>
                </c:pt>
                <c:pt idx="682">
                  <c:v>315.0</c:v>
                </c:pt>
                <c:pt idx="683">
                  <c:v>316.0</c:v>
                </c:pt>
                <c:pt idx="684">
                  <c:v>317.0</c:v>
                </c:pt>
                <c:pt idx="685">
                  <c:v>318.0</c:v>
                </c:pt>
                <c:pt idx="686">
                  <c:v>319.0</c:v>
                </c:pt>
                <c:pt idx="687">
                  <c:v>320.0</c:v>
                </c:pt>
                <c:pt idx="688">
                  <c:v>320.0</c:v>
                </c:pt>
                <c:pt idx="689">
                  <c:v>320.0</c:v>
                </c:pt>
                <c:pt idx="690">
                  <c:v>320.0</c:v>
                </c:pt>
                <c:pt idx="691">
                  <c:v>321.0</c:v>
                </c:pt>
                <c:pt idx="692">
                  <c:v>322.0</c:v>
                </c:pt>
                <c:pt idx="693">
                  <c:v>322.0</c:v>
                </c:pt>
                <c:pt idx="694">
                  <c:v>323.0</c:v>
                </c:pt>
                <c:pt idx="695">
                  <c:v>324.0</c:v>
                </c:pt>
                <c:pt idx="696">
                  <c:v>325.0</c:v>
                </c:pt>
                <c:pt idx="697">
                  <c:v>325.0</c:v>
                </c:pt>
                <c:pt idx="698">
                  <c:v>326.0</c:v>
                </c:pt>
                <c:pt idx="699">
                  <c:v>327.0</c:v>
                </c:pt>
                <c:pt idx="700">
                  <c:v>328.0</c:v>
                </c:pt>
                <c:pt idx="701">
                  <c:v>328.0</c:v>
                </c:pt>
                <c:pt idx="702">
                  <c:v>328.0</c:v>
                </c:pt>
                <c:pt idx="703">
                  <c:v>328.0</c:v>
                </c:pt>
                <c:pt idx="704">
                  <c:v>328.0</c:v>
                </c:pt>
                <c:pt idx="705">
                  <c:v>328.0</c:v>
                </c:pt>
                <c:pt idx="706">
                  <c:v>328.0</c:v>
                </c:pt>
                <c:pt idx="707">
                  <c:v>328.0</c:v>
                </c:pt>
                <c:pt idx="708">
                  <c:v>328.0</c:v>
                </c:pt>
                <c:pt idx="709">
                  <c:v>328.0</c:v>
                </c:pt>
                <c:pt idx="710">
                  <c:v>328.0</c:v>
                </c:pt>
                <c:pt idx="711">
                  <c:v>328.0</c:v>
                </c:pt>
                <c:pt idx="712">
                  <c:v>329.0</c:v>
                </c:pt>
                <c:pt idx="713">
                  <c:v>329.0</c:v>
                </c:pt>
                <c:pt idx="714">
                  <c:v>330.0</c:v>
                </c:pt>
                <c:pt idx="715">
                  <c:v>331.0</c:v>
                </c:pt>
                <c:pt idx="716">
                  <c:v>332.0</c:v>
                </c:pt>
                <c:pt idx="717">
                  <c:v>332.0</c:v>
                </c:pt>
                <c:pt idx="718">
                  <c:v>333.0</c:v>
                </c:pt>
                <c:pt idx="719">
                  <c:v>334.0</c:v>
                </c:pt>
                <c:pt idx="720">
                  <c:v>335.0</c:v>
                </c:pt>
                <c:pt idx="721">
                  <c:v>336.0</c:v>
                </c:pt>
                <c:pt idx="722">
                  <c:v>337.0</c:v>
                </c:pt>
                <c:pt idx="723">
                  <c:v>337.0</c:v>
                </c:pt>
                <c:pt idx="724">
                  <c:v>337.0</c:v>
                </c:pt>
                <c:pt idx="725">
                  <c:v>337.0</c:v>
                </c:pt>
                <c:pt idx="726">
                  <c:v>337.0</c:v>
                </c:pt>
                <c:pt idx="727">
                  <c:v>338.0</c:v>
                </c:pt>
                <c:pt idx="728">
                  <c:v>339.0</c:v>
                </c:pt>
                <c:pt idx="729">
                  <c:v>339.0</c:v>
                </c:pt>
                <c:pt idx="730">
                  <c:v>340.0</c:v>
                </c:pt>
                <c:pt idx="731">
                  <c:v>341.0</c:v>
                </c:pt>
                <c:pt idx="732">
                  <c:v>342.0</c:v>
                </c:pt>
                <c:pt idx="733">
                  <c:v>342.0</c:v>
                </c:pt>
                <c:pt idx="734">
                  <c:v>343.0</c:v>
                </c:pt>
                <c:pt idx="735">
                  <c:v>343.0</c:v>
                </c:pt>
                <c:pt idx="736">
                  <c:v>344.0</c:v>
                </c:pt>
                <c:pt idx="737">
                  <c:v>345.0</c:v>
                </c:pt>
                <c:pt idx="738">
                  <c:v>346.0</c:v>
                </c:pt>
                <c:pt idx="739">
                  <c:v>347.0</c:v>
                </c:pt>
                <c:pt idx="740">
                  <c:v>347.0</c:v>
                </c:pt>
                <c:pt idx="741">
                  <c:v>347.0</c:v>
                </c:pt>
                <c:pt idx="742">
                  <c:v>347.0</c:v>
                </c:pt>
                <c:pt idx="743">
                  <c:v>347.0</c:v>
                </c:pt>
                <c:pt idx="744">
                  <c:v>347.0</c:v>
                </c:pt>
                <c:pt idx="745">
                  <c:v>348.0</c:v>
                </c:pt>
                <c:pt idx="746">
                  <c:v>349.0</c:v>
                </c:pt>
                <c:pt idx="747">
                  <c:v>350.0</c:v>
                </c:pt>
                <c:pt idx="748">
                  <c:v>351.0</c:v>
                </c:pt>
                <c:pt idx="749">
                  <c:v>352.0</c:v>
                </c:pt>
                <c:pt idx="750">
                  <c:v>353.0</c:v>
                </c:pt>
                <c:pt idx="751">
                  <c:v>354.0</c:v>
                </c:pt>
                <c:pt idx="752">
                  <c:v>355.0</c:v>
                </c:pt>
                <c:pt idx="753">
                  <c:v>355.0</c:v>
                </c:pt>
                <c:pt idx="754">
                  <c:v>355.0</c:v>
                </c:pt>
                <c:pt idx="755">
                  <c:v>355.0</c:v>
                </c:pt>
                <c:pt idx="756">
                  <c:v>355.0</c:v>
                </c:pt>
                <c:pt idx="757">
                  <c:v>356.0</c:v>
                </c:pt>
                <c:pt idx="758">
                  <c:v>357.0</c:v>
                </c:pt>
                <c:pt idx="759">
                  <c:v>358.0</c:v>
                </c:pt>
                <c:pt idx="760">
                  <c:v>358.0</c:v>
                </c:pt>
                <c:pt idx="761">
                  <c:v>358.0</c:v>
                </c:pt>
                <c:pt idx="762">
                  <c:v>359.0</c:v>
                </c:pt>
                <c:pt idx="763">
                  <c:v>360.0</c:v>
                </c:pt>
                <c:pt idx="764">
                  <c:v>361.0</c:v>
                </c:pt>
                <c:pt idx="765">
                  <c:v>361.0</c:v>
                </c:pt>
                <c:pt idx="766">
                  <c:v>361.0</c:v>
                </c:pt>
                <c:pt idx="767">
                  <c:v>362.0</c:v>
                </c:pt>
                <c:pt idx="768">
                  <c:v>362.0</c:v>
                </c:pt>
                <c:pt idx="769">
                  <c:v>362.0</c:v>
                </c:pt>
                <c:pt idx="770">
                  <c:v>362.0</c:v>
                </c:pt>
                <c:pt idx="771">
                  <c:v>362.0</c:v>
                </c:pt>
                <c:pt idx="772">
                  <c:v>363.0</c:v>
                </c:pt>
                <c:pt idx="773">
                  <c:v>363.0</c:v>
                </c:pt>
                <c:pt idx="774">
                  <c:v>363.0</c:v>
                </c:pt>
                <c:pt idx="775">
                  <c:v>363.0</c:v>
                </c:pt>
                <c:pt idx="776">
                  <c:v>363.0</c:v>
                </c:pt>
                <c:pt idx="777">
                  <c:v>364.0</c:v>
                </c:pt>
                <c:pt idx="778">
                  <c:v>365.0</c:v>
                </c:pt>
                <c:pt idx="779">
                  <c:v>365.0</c:v>
                </c:pt>
                <c:pt idx="780">
                  <c:v>366.0</c:v>
                </c:pt>
                <c:pt idx="781">
                  <c:v>367.0</c:v>
                </c:pt>
                <c:pt idx="782">
                  <c:v>368.0</c:v>
                </c:pt>
                <c:pt idx="783">
                  <c:v>368.0</c:v>
                </c:pt>
                <c:pt idx="784">
                  <c:v>368.0</c:v>
                </c:pt>
                <c:pt idx="785">
                  <c:v>368.0</c:v>
                </c:pt>
                <c:pt idx="786">
                  <c:v>368.0</c:v>
                </c:pt>
                <c:pt idx="787">
                  <c:v>369.0</c:v>
                </c:pt>
                <c:pt idx="788">
                  <c:v>369.0</c:v>
                </c:pt>
                <c:pt idx="789">
                  <c:v>369.0</c:v>
                </c:pt>
                <c:pt idx="790">
                  <c:v>370.0</c:v>
                </c:pt>
                <c:pt idx="791">
                  <c:v>371.0</c:v>
                </c:pt>
                <c:pt idx="792">
                  <c:v>371.0</c:v>
                </c:pt>
                <c:pt idx="793">
                  <c:v>371.0</c:v>
                </c:pt>
                <c:pt idx="794">
                  <c:v>372.0</c:v>
                </c:pt>
                <c:pt idx="795">
                  <c:v>373.0</c:v>
                </c:pt>
                <c:pt idx="796">
                  <c:v>373.0</c:v>
                </c:pt>
                <c:pt idx="797">
                  <c:v>374.0</c:v>
                </c:pt>
                <c:pt idx="798">
                  <c:v>375.0</c:v>
                </c:pt>
                <c:pt idx="799">
                  <c:v>375.0</c:v>
                </c:pt>
                <c:pt idx="800">
                  <c:v>375.0</c:v>
                </c:pt>
                <c:pt idx="801">
                  <c:v>375.0</c:v>
                </c:pt>
                <c:pt idx="802">
                  <c:v>375.0</c:v>
                </c:pt>
                <c:pt idx="803">
                  <c:v>376.0</c:v>
                </c:pt>
                <c:pt idx="804">
                  <c:v>377.0</c:v>
                </c:pt>
                <c:pt idx="805">
                  <c:v>377.0</c:v>
                </c:pt>
                <c:pt idx="806">
                  <c:v>378.0</c:v>
                </c:pt>
                <c:pt idx="807">
                  <c:v>379.0</c:v>
                </c:pt>
                <c:pt idx="808">
                  <c:v>380.0</c:v>
                </c:pt>
                <c:pt idx="809">
                  <c:v>381.0</c:v>
                </c:pt>
                <c:pt idx="810">
                  <c:v>381.0</c:v>
                </c:pt>
                <c:pt idx="811">
                  <c:v>381.0</c:v>
                </c:pt>
                <c:pt idx="812">
                  <c:v>381.0</c:v>
                </c:pt>
                <c:pt idx="813">
                  <c:v>382.0</c:v>
                </c:pt>
                <c:pt idx="814">
                  <c:v>382.0</c:v>
                </c:pt>
                <c:pt idx="815">
                  <c:v>382.0</c:v>
                </c:pt>
                <c:pt idx="816">
                  <c:v>382.0</c:v>
                </c:pt>
                <c:pt idx="817">
                  <c:v>382.0</c:v>
                </c:pt>
                <c:pt idx="818">
                  <c:v>382.0</c:v>
                </c:pt>
                <c:pt idx="819">
                  <c:v>382.0</c:v>
                </c:pt>
                <c:pt idx="820">
                  <c:v>382.0</c:v>
                </c:pt>
                <c:pt idx="821">
                  <c:v>382.0</c:v>
                </c:pt>
                <c:pt idx="822">
                  <c:v>383.0</c:v>
                </c:pt>
                <c:pt idx="823">
                  <c:v>383.0</c:v>
                </c:pt>
                <c:pt idx="824">
                  <c:v>383.0</c:v>
                </c:pt>
                <c:pt idx="825">
                  <c:v>383.0</c:v>
                </c:pt>
                <c:pt idx="826">
                  <c:v>384.0</c:v>
                </c:pt>
                <c:pt idx="827">
                  <c:v>385.0</c:v>
                </c:pt>
                <c:pt idx="828">
                  <c:v>385.0</c:v>
                </c:pt>
                <c:pt idx="829">
                  <c:v>386.0</c:v>
                </c:pt>
                <c:pt idx="830">
                  <c:v>387.0</c:v>
                </c:pt>
                <c:pt idx="831">
                  <c:v>387.0</c:v>
                </c:pt>
                <c:pt idx="832">
                  <c:v>387.0</c:v>
                </c:pt>
                <c:pt idx="833">
                  <c:v>388.0</c:v>
                </c:pt>
                <c:pt idx="834">
                  <c:v>388.0</c:v>
                </c:pt>
                <c:pt idx="835">
                  <c:v>389.0</c:v>
                </c:pt>
                <c:pt idx="836">
                  <c:v>390.0</c:v>
                </c:pt>
                <c:pt idx="837">
                  <c:v>391.0</c:v>
                </c:pt>
                <c:pt idx="838">
                  <c:v>392.0</c:v>
                </c:pt>
                <c:pt idx="839">
                  <c:v>392.0</c:v>
                </c:pt>
                <c:pt idx="840">
                  <c:v>393.0</c:v>
                </c:pt>
                <c:pt idx="841">
                  <c:v>394.0</c:v>
                </c:pt>
                <c:pt idx="842">
                  <c:v>394.0</c:v>
                </c:pt>
                <c:pt idx="843">
                  <c:v>395.0</c:v>
                </c:pt>
                <c:pt idx="844">
                  <c:v>396.0</c:v>
                </c:pt>
                <c:pt idx="845">
                  <c:v>397.0</c:v>
                </c:pt>
                <c:pt idx="846">
                  <c:v>398.0</c:v>
                </c:pt>
                <c:pt idx="847">
                  <c:v>399.0</c:v>
                </c:pt>
                <c:pt idx="848">
                  <c:v>400.0</c:v>
                </c:pt>
                <c:pt idx="849">
                  <c:v>401.0</c:v>
                </c:pt>
                <c:pt idx="850">
                  <c:v>402.0</c:v>
                </c:pt>
                <c:pt idx="851">
                  <c:v>402.0</c:v>
                </c:pt>
                <c:pt idx="852">
                  <c:v>402.0</c:v>
                </c:pt>
                <c:pt idx="853">
                  <c:v>402.0</c:v>
                </c:pt>
                <c:pt idx="854">
                  <c:v>402.0</c:v>
                </c:pt>
                <c:pt idx="855">
                  <c:v>402.0</c:v>
                </c:pt>
                <c:pt idx="856">
                  <c:v>402.0</c:v>
                </c:pt>
                <c:pt idx="857">
                  <c:v>403.0</c:v>
                </c:pt>
                <c:pt idx="858">
                  <c:v>404.0</c:v>
                </c:pt>
                <c:pt idx="859">
                  <c:v>405.0</c:v>
                </c:pt>
                <c:pt idx="860">
                  <c:v>405.0</c:v>
                </c:pt>
                <c:pt idx="861">
                  <c:v>406.0</c:v>
                </c:pt>
                <c:pt idx="862">
                  <c:v>406.0</c:v>
                </c:pt>
                <c:pt idx="863">
                  <c:v>407.0</c:v>
                </c:pt>
                <c:pt idx="864">
                  <c:v>408.0</c:v>
                </c:pt>
                <c:pt idx="865">
                  <c:v>409.0</c:v>
                </c:pt>
                <c:pt idx="866">
                  <c:v>409.0</c:v>
                </c:pt>
                <c:pt idx="867">
                  <c:v>409.0</c:v>
                </c:pt>
                <c:pt idx="868">
                  <c:v>409.0</c:v>
                </c:pt>
                <c:pt idx="869">
                  <c:v>410.0</c:v>
                </c:pt>
                <c:pt idx="870">
                  <c:v>410.0</c:v>
                </c:pt>
                <c:pt idx="871">
                  <c:v>410.0</c:v>
                </c:pt>
                <c:pt idx="872">
                  <c:v>411.0</c:v>
                </c:pt>
                <c:pt idx="873">
                  <c:v>411.0</c:v>
                </c:pt>
                <c:pt idx="874">
                  <c:v>411.0</c:v>
                </c:pt>
                <c:pt idx="875">
                  <c:v>411.0</c:v>
                </c:pt>
                <c:pt idx="876">
                  <c:v>411.0</c:v>
                </c:pt>
                <c:pt idx="877">
                  <c:v>412.0</c:v>
                </c:pt>
                <c:pt idx="878">
                  <c:v>412.0</c:v>
                </c:pt>
                <c:pt idx="879">
                  <c:v>412.0</c:v>
                </c:pt>
                <c:pt idx="880">
                  <c:v>413.0</c:v>
                </c:pt>
                <c:pt idx="881">
                  <c:v>413.0</c:v>
                </c:pt>
                <c:pt idx="882">
                  <c:v>414.0</c:v>
                </c:pt>
                <c:pt idx="883">
                  <c:v>414.0</c:v>
                </c:pt>
                <c:pt idx="884">
                  <c:v>414.0</c:v>
                </c:pt>
                <c:pt idx="885">
                  <c:v>414.0</c:v>
                </c:pt>
                <c:pt idx="886">
                  <c:v>415.0</c:v>
                </c:pt>
                <c:pt idx="887">
                  <c:v>416.0</c:v>
                </c:pt>
                <c:pt idx="888">
                  <c:v>417.0</c:v>
                </c:pt>
                <c:pt idx="889">
                  <c:v>417.0</c:v>
                </c:pt>
                <c:pt idx="890">
                  <c:v>418.0</c:v>
                </c:pt>
                <c:pt idx="891">
                  <c:v>418.0</c:v>
                </c:pt>
                <c:pt idx="892">
                  <c:v>419.0</c:v>
                </c:pt>
                <c:pt idx="893">
                  <c:v>419.0</c:v>
                </c:pt>
                <c:pt idx="894">
                  <c:v>419.0</c:v>
                </c:pt>
                <c:pt idx="895">
                  <c:v>419.0</c:v>
                </c:pt>
                <c:pt idx="896">
                  <c:v>420.0</c:v>
                </c:pt>
                <c:pt idx="897">
                  <c:v>420.0</c:v>
                </c:pt>
                <c:pt idx="898">
                  <c:v>420.0</c:v>
                </c:pt>
                <c:pt idx="899">
                  <c:v>420.0</c:v>
                </c:pt>
                <c:pt idx="900">
                  <c:v>420.0</c:v>
                </c:pt>
                <c:pt idx="901">
                  <c:v>421.0</c:v>
                </c:pt>
                <c:pt idx="902">
                  <c:v>422.0</c:v>
                </c:pt>
                <c:pt idx="903">
                  <c:v>423.0</c:v>
                </c:pt>
                <c:pt idx="904">
                  <c:v>424.0</c:v>
                </c:pt>
                <c:pt idx="905">
                  <c:v>424.0</c:v>
                </c:pt>
                <c:pt idx="906">
                  <c:v>425.0</c:v>
                </c:pt>
                <c:pt idx="907">
                  <c:v>425.0</c:v>
                </c:pt>
                <c:pt idx="908">
                  <c:v>426.0</c:v>
                </c:pt>
                <c:pt idx="909">
                  <c:v>426.0</c:v>
                </c:pt>
                <c:pt idx="910">
                  <c:v>427.0</c:v>
                </c:pt>
                <c:pt idx="911">
                  <c:v>428.0</c:v>
                </c:pt>
                <c:pt idx="912">
                  <c:v>429.0</c:v>
                </c:pt>
                <c:pt idx="913">
                  <c:v>429.0</c:v>
                </c:pt>
                <c:pt idx="914">
                  <c:v>429.0</c:v>
                </c:pt>
                <c:pt idx="915">
                  <c:v>429.0</c:v>
                </c:pt>
                <c:pt idx="916">
                  <c:v>429.0</c:v>
                </c:pt>
                <c:pt idx="917">
                  <c:v>429.0</c:v>
                </c:pt>
                <c:pt idx="918">
                  <c:v>429.0</c:v>
                </c:pt>
                <c:pt idx="919">
                  <c:v>430.0</c:v>
                </c:pt>
                <c:pt idx="920">
                  <c:v>431.0</c:v>
                </c:pt>
                <c:pt idx="921">
                  <c:v>432.0</c:v>
                </c:pt>
                <c:pt idx="922">
                  <c:v>432.0</c:v>
                </c:pt>
                <c:pt idx="923">
                  <c:v>432.0</c:v>
                </c:pt>
                <c:pt idx="924">
                  <c:v>433.0</c:v>
                </c:pt>
                <c:pt idx="925">
                  <c:v>434.0</c:v>
                </c:pt>
                <c:pt idx="926">
                  <c:v>435.0</c:v>
                </c:pt>
                <c:pt idx="927">
                  <c:v>436.0</c:v>
                </c:pt>
                <c:pt idx="928">
                  <c:v>437.0</c:v>
                </c:pt>
                <c:pt idx="929">
                  <c:v>438.0</c:v>
                </c:pt>
                <c:pt idx="930">
                  <c:v>438.0</c:v>
                </c:pt>
                <c:pt idx="931">
                  <c:v>439.0</c:v>
                </c:pt>
                <c:pt idx="932">
                  <c:v>439.0</c:v>
                </c:pt>
                <c:pt idx="933">
                  <c:v>440.0</c:v>
                </c:pt>
                <c:pt idx="934">
                  <c:v>441.0</c:v>
                </c:pt>
                <c:pt idx="935">
                  <c:v>441.0</c:v>
                </c:pt>
                <c:pt idx="936">
                  <c:v>442.0</c:v>
                </c:pt>
                <c:pt idx="937">
                  <c:v>443.0</c:v>
                </c:pt>
                <c:pt idx="938">
                  <c:v>444.0</c:v>
                </c:pt>
                <c:pt idx="939">
                  <c:v>445.0</c:v>
                </c:pt>
                <c:pt idx="940">
                  <c:v>446.0</c:v>
                </c:pt>
                <c:pt idx="941">
                  <c:v>447.0</c:v>
                </c:pt>
                <c:pt idx="942">
                  <c:v>448.0</c:v>
                </c:pt>
                <c:pt idx="943">
                  <c:v>449.0</c:v>
                </c:pt>
                <c:pt idx="944">
                  <c:v>449.0</c:v>
                </c:pt>
                <c:pt idx="945">
                  <c:v>450.0</c:v>
                </c:pt>
                <c:pt idx="946">
                  <c:v>451.0</c:v>
                </c:pt>
                <c:pt idx="947">
                  <c:v>452.0</c:v>
                </c:pt>
                <c:pt idx="948">
                  <c:v>453.0</c:v>
                </c:pt>
                <c:pt idx="949">
                  <c:v>454.0</c:v>
                </c:pt>
                <c:pt idx="950">
                  <c:v>454.0</c:v>
                </c:pt>
                <c:pt idx="951">
                  <c:v>454.0</c:v>
                </c:pt>
                <c:pt idx="952">
                  <c:v>454.0</c:v>
                </c:pt>
                <c:pt idx="953">
                  <c:v>454.0</c:v>
                </c:pt>
                <c:pt idx="954">
                  <c:v>454.0</c:v>
                </c:pt>
                <c:pt idx="955">
                  <c:v>454.0</c:v>
                </c:pt>
                <c:pt idx="956">
                  <c:v>454.0</c:v>
                </c:pt>
                <c:pt idx="957">
                  <c:v>454.0</c:v>
                </c:pt>
                <c:pt idx="958">
                  <c:v>454.0</c:v>
                </c:pt>
                <c:pt idx="959">
                  <c:v>455.0</c:v>
                </c:pt>
                <c:pt idx="960">
                  <c:v>455.0</c:v>
                </c:pt>
                <c:pt idx="961">
                  <c:v>455.0</c:v>
                </c:pt>
                <c:pt idx="962">
                  <c:v>455.0</c:v>
                </c:pt>
                <c:pt idx="963">
                  <c:v>455.0</c:v>
                </c:pt>
                <c:pt idx="964">
                  <c:v>455.0</c:v>
                </c:pt>
                <c:pt idx="965">
                  <c:v>456.0</c:v>
                </c:pt>
                <c:pt idx="966">
                  <c:v>456.0</c:v>
                </c:pt>
                <c:pt idx="967">
                  <c:v>457.0</c:v>
                </c:pt>
                <c:pt idx="968">
                  <c:v>457.0</c:v>
                </c:pt>
                <c:pt idx="969">
                  <c:v>458.0</c:v>
                </c:pt>
                <c:pt idx="970">
                  <c:v>458.0</c:v>
                </c:pt>
                <c:pt idx="971">
                  <c:v>459.0</c:v>
                </c:pt>
                <c:pt idx="972">
                  <c:v>460.0</c:v>
                </c:pt>
                <c:pt idx="973">
                  <c:v>461.0</c:v>
                </c:pt>
                <c:pt idx="974">
                  <c:v>461.0</c:v>
                </c:pt>
                <c:pt idx="975">
                  <c:v>462.0</c:v>
                </c:pt>
                <c:pt idx="976">
                  <c:v>463.0</c:v>
                </c:pt>
                <c:pt idx="977">
                  <c:v>464.0</c:v>
                </c:pt>
                <c:pt idx="978">
                  <c:v>465.0</c:v>
                </c:pt>
                <c:pt idx="979">
                  <c:v>465.0</c:v>
                </c:pt>
                <c:pt idx="980">
                  <c:v>465.0</c:v>
                </c:pt>
                <c:pt idx="981">
                  <c:v>466.0</c:v>
                </c:pt>
                <c:pt idx="982">
                  <c:v>466.0</c:v>
                </c:pt>
                <c:pt idx="983">
                  <c:v>467.0</c:v>
                </c:pt>
                <c:pt idx="984">
                  <c:v>468.0</c:v>
                </c:pt>
                <c:pt idx="985">
                  <c:v>469.0</c:v>
                </c:pt>
                <c:pt idx="986">
                  <c:v>469.0</c:v>
                </c:pt>
                <c:pt idx="987">
                  <c:v>470.0</c:v>
                </c:pt>
                <c:pt idx="988">
                  <c:v>470.0</c:v>
                </c:pt>
                <c:pt idx="989">
                  <c:v>471.0</c:v>
                </c:pt>
                <c:pt idx="990">
                  <c:v>471.0</c:v>
                </c:pt>
                <c:pt idx="991">
                  <c:v>472.0</c:v>
                </c:pt>
                <c:pt idx="992">
                  <c:v>473.0</c:v>
                </c:pt>
                <c:pt idx="993">
                  <c:v>474.0</c:v>
                </c:pt>
                <c:pt idx="994">
                  <c:v>475.0</c:v>
                </c:pt>
                <c:pt idx="995">
                  <c:v>475.0</c:v>
                </c:pt>
                <c:pt idx="996">
                  <c:v>476.0</c:v>
                </c:pt>
                <c:pt idx="997">
                  <c:v>477.0</c:v>
                </c:pt>
                <c:pt idx="998">
                  <c:v>478.0</c:v>
                </c:pt>
                <c:pt idx="999">
                  <c:v>478.0</c:v>
                </c:pt>
                <c:pt idx="1000">
                  <c:v>478.0</c:v>
                </c:pt>
                <c:pt idx="1001">
                  <c:v>478.0</c:v>
                </c:pt>
                <c:pt idx="1002">
                  <c:v>478.0</c:v>
                </c:pt>
                <c:pt idx="1003">
                  <c:v>478.0</c:v>
                </c:pt>
                <c:pt idx="1004">
                  <c:v>479.0</c:v>
                </c:pt>
                <c:pt idx="1005">
                  <c:v>480.0</c:v>
                </c:pt>
                <c:pt idx="1006">
                  <c:v>481.0</c:v>
                </c:pt>
                <c:pt idx="1007">
                  <c:v>482.0</c:v>
                </c:pt>
                <c:pt idx="1008">
                  <c:v>482.0</c:v>
                </c:pt>
                <c:pt idx="1009">
                  <c:v>482.0</c:v>
                </c:pt>
                <c:pt idx="1010">
                  <c:v>482.0</c:v>
                </c:pt>
                <c:pt idx="1011">
                  <c:v>482.0</c:v>
                </c:pt>
                <c:pt idx="1012">
                  <c:v>482.0</c:v>
                </c:pt>
                <c:pt idx="1013">
                  <c:v>482.0</c:v>
                </c:pt>
                <c:pt idx="1014">
                  <c:v>482.0</c:v>
                </c:pt>
                <c:pt idx="1015">
                  <c:v>482.0</c:v>
                </c:pt>
                <c:pt idx="1016">
                  <c:v>482.0</c:v>
                </c:pt>
                <c:pt idx="1017">
                  <c:v>483.0</c:v>
                </c:pt>
                <c:pt idx="1018">
                  <c:v>484.0</c:v>
                </c:pt>
                <c:pt idx="1019">
                  <c:v>484.0</c:v>
                </c:pt>
                <c:pt idx="1020">
                  <c:v>485.0</c:v>
                </c:pt>
                <c:pt idx="1021">
                  <c:v>485.0</c:v>
                </c:pt>
                <c:pt idx="1022">
                  <c:v>486.0</c:v>
                </c:pt>
                <c:pt idx="1023">
                  <c:v>487.0</c:v>
                </c:pt>
                <c:pt idx="1024">
                  <c:v>487.0</c:v>
                </c:pt>
                <c:pt idx="1025">
                  <c:v>487.0</c:v>
                </c:pt>
                <c:pt idx="1026">
                  <c:v>487.0</c:v>
                </c:pt>
                <c:pt idx="1027">
                  <c:v>487.0</c:v>
                </c:pt>
                <c:pt idx="1028">
                  <c:v>487.0</c:v>
                </c:pt>
                <c:pt idx="1029">
                  <c:v>487.0</c:v>
                </c:pt>
                <c:pt idx="1030">
                  <c:v>487.0</c:v>
                </c:pt>
                <c:pt idx="1031">
                  <c:v>487.0</c:v>
                </c:pt>
                <c:pt idx="1032">
                  <c:v>487.0</c:v>
                </c:pt>
                <c:pt idx="1033">
                  <c:v>487.0</c:v>
                </c:pt>
                <c:pt idx="1034">
                  <c:v>487.0</c:v>
                </c:pt>
                <c:pt idx="1035">
                  <c:v>488.0</c:v>
                </c:pt>
                <c:pt idx="1036">
                  <c:v>488.0</c:v>
                </c:pt>
                <c:pt idx="1037">
                  <c:v>488.0</c:v>
                </c:pt>
                <c:pt idx="1038">
                  <c:v>488.0</c:v>
                </c:pt>
                <c:pt idx="1039">
                  <c:v>488.0</c:v>
                </c:pt>
                <c:pt idx="1040">
                  <c:v>488.0</c:v>
                </c:pt>
                <c:pt idx="1041">
                  <c:v>488.0</c:v>
                </c:pt>
                <c:pt idx="1042">
                  <c:v>488.0</c:v>
                </c:pt>
                <c:pt idx="1043">
                  <c:v>488.0</c:v>
                </c:pt>
                <c:pt idx="1044">
                  <c:v>488.0</c:v>
                </c:pt>
                <c:pt idx="1045">
                  <c:v>488.0</c:v>
                </c:pt>
                <c:pt idx="1046">
                  <c:v>489.0</c:v>
                </c:pt>
                <c:pt idx="1047">
                  <c:v>489.0</c:v>
                </c:pt>
                <c:pt idx="1048">
                  <c:v>489.0</c:v>
                </c:pt>
                <c:pt idx="1049">
                  <c:v>490.0</c:v>
                </c:pt>
                <c:pt idx="1050">
                  <c:v>491.0</c:v>
                </c:pt>
                <c:pt idx="1051">
                  <c:v>492.0</c:v>
                </c:pt>
                <c:pt idx="1052">
                  <c:v>493.0</c:v>
                </c:pt>
                <c:pt idx="1053">
                  <c:v>493.0</c:v>
                </c:pt>
                <c:pt idx="1054">
                  <c:v>493.0</c:v>
                </c:pt>
                <c:pt idx="1055">
                  <c:v>493.0</c:v>
                </c:pt>
                <c:pt idx="1056">
                  <c:v>493.0</c:v>
                </c:pt>
                <c:pt idx="1057">
                  <c:v>493.0</c:v>
                </c:pt>
                <c:pt idx="1058">
                  <c:v>493.0</c:v>
                </c:pt>
                <c:pt idx="1059">
                  <c:v>494.0</c:v>
                </c:pt>
                <c:pt idx="1060">
                  <c:v>494.0</c:v>
                </c:pt>
                <c:pt idx="1061">
                  <c:v>494.0</c:v>
                </c:pt>
                <c:pt idx="1062">
                  <c:v>494.0</c:v>
                </c:pt>
                <c:pt idx="1063">
                  <c:v>494.0</c:v>
                </c:pt>
                <c:pt idx="1064">
                  <c:v>494.0</c:v>
                </c:pt>
                <c:pt idx="1065">
                  <c:v>494.0</c:v>
                </c:pt>
                <c:pt idx="1066">
                  <c:v>494.0</c:v>
                </c:pt>
                <c:pt idx="1067">
                  <c:v>494.0</c:v>
                </c:pt>
                <c:pt idx="1068">
                  <c:v>494.0</c:v>
                </c:pt>
                <c:pt idx="1069">
                  <c:v>494.0</c:v>
                </c:pt>
                <c:pt idx="1070">
                  <c:v>494.0</c:v>
                </c:pt>
                <c:pt idx="1071">
                  <c:v>494.0</c:v>
                </c:pt>
                <c:pt idx="1072">
                  <c:v>494.0</c:v>
                </c:pt>
                <c:pt idx="1073">
                  <c:v>494.0</c:v>
                </c:pt>
                <c:pt idx="1074">
                  <c:v>495.0</c:v>
                </c:pt>
                <c:pt idx="1075">
                  <c:v>495.0</c:v>
                </c:pt>
                <c:pt idx="1076">
                  <c:v>496.0</c:v>
                </c:pt>
                <c:pt idx="1077">
                  <c:v>496.0</c:v>
                </c:pt>
                <c:pt idx="1078">
                  <c:v>497.0</c:v>
                </c:pt>
                <c:pt idx="1079">
                  <c:v>498.0</c:v>
                </c:pt>
                <c:pt idx="1080">
                  <c:v>499.0</c:v>
                </c:pt>
                <c:pt idx="1081">
                  <c:v>500.0</c:v>
                </c:pt>
                <c:pt idx="1082">
                  <c:v>501.0</c:v>
                </c:pt>
                <c:pt idx="1083">
                  <c:v>502.0</c:v>
                </c:pt>
                <c:pt idx="1084">
                  <c:v>503.0</c:v>
                </c:pt>
                <c:pt idx="1085">
                  <c:v>504.0</c:v>
                </c:pt>
                <c:pt idx="1086">
                  <c:v>504.0</c:v>
                </c:pt>
                <c:pt idx="1087">
                  <c:v>505.0</c:v>
                </c:pt>
                <c:pt idx="1088">
                  <c:v>506.0</c:v>
                </c:pt>
                <c:pt idx="1089">
                  <c:v>507.0</c:v>
                </c:pt>
                <c:pt idx="1090">
                  <c:v>507.0</c:v>
                </c:pt>
                <c:pt idx="1091">
                  <c:v>507.0</c:v>
                </c:pt>
                <c:pt idx="1092">
                  <c:v>507.0</c:v>
                </c:pt>
                <c:pt idx="1093">
                  <c:v>507.0</c:v>
                </c:pt>
                <c:pt idx="1094">
                  <c:v>508.0</c:v>
                </c:pt>
                <c:pt idx="1095">
                  <c:v>509.0</c:v>
                </c:pt>
                <c:pt idx="1096">
                  <c:v>509.0</c:v>
                </c:pt>
                <c:pt idx="1097">
                  <c:v>509.0</c:v>
                </c:pt>
                <c:pt idx="1098">
                  <c:v>509.0</c:v>
                </c:pt>
                <c:pt idx="1099">
                  <c:v>509.0</c:v>
                </c:pt>
                <c:pt idx="1100">
                  <c:v>510.0</c:v>
                </c:pt>
                <c:pt idx="1101">
                  <c:v>511.0</c:v>
                </c:pt>
                <c:pt idx="1102">
                  <c:v>512.0</c:v>
                </c:pt>
                <c:pt idx="1103">
                  <c:v>512.0</c:v>
                </c:pt>
                <c:pt idx="1104">
                  <c:v>512.0</c:v>
                </c:pt>
                <c:pt idx="1105">
                  <c:v>513.0</c:v>
                </c:pt>
                <c:pt idx="1106">
                  <c:v>514.0</c:v>
                </c:pt>
                <c:pt idx="1107">
                  <c:v>515.0</c:v>
                </c:pt>
                <c:pt idx="1108">
                  <c:v>516.0</c:v>
                </c:pt>
                <c:pt idx="1109">
                  <c:v>516.0</c:v>
                </c:pt>
                <c:pt idx="1110">
                  <c:v>517.0</c:v>
                </c:pt>
                <c:pt idx="1111">
                  <c:v>518.0</c:v>
                </c:pt>
                <c:pt idx="1112">
                  <c:v>519.0</c:v>
                </c:pt>
                <c:pt idx="1113">
                  <c:v>520.0</c:v>
                </c:pt>
                <c:pt idx="1114">
                  <c:v>520.0</c:v>
                </c:pt>
                <c:pt idx="1115">
                  <c:v>520.0</c:v>
                </c:pt>
                <c:pt idx="1116">
                  <c:v>520.0</c:v>
                </c:pt>
                <c:pt idx="1117">
                  <c:v>521.0</c:v>
                </c:pt>
                <c:pt idx="1118">
                  <c:v>522.0</c:v>
                </c:pt>
                <c:pt idx="1119">
                  <c:v>522.0</c:v>
                </c:pt>
                <c:pt idx="1120">
                  <c:v>523.0</c:v>
                </c:pt>
                <c:pt idx="1121">
                  <c:v>524.0</c:v>
                </c:pt>
                <c:pt idx="1122">
                  <c:v>525.0</c:v>
                </c:pt>
                <c:pt idx="1123">
                  <c:v>525.0</c:v>
                </c:pt>
                <c:pt idx="1124">
                  <c:v>526.0</c:v>
                </c:pt>
                <c:pt idx="1125">
                  <c:v>527.0</c:v>
                </c:pt>
                <c:pt idx="1126">
                  <c:v>528.0</c:v>
                </c:pt>
                <c:pt idx="1127">
                  <c:v>528.0</c:v>
                </c:pt>
                <c:pt idx="1128">
                  <c:v>529.0</c:v>
                </c:pt>
                <c:pt idx="1129">
                  <c:v>529.0</c:v>
                </c:pt>
                <c:pt idx="1130">
                  <c:v>530.0</c:v>
                </c:pt>
                <c:pt idx="1131">
                  <c:v>531.0</c:v>
                </c:pt>
                <c:pt idx="1132">
                  <c:v>531.0</c:v>
                </c:pt>
                <c:pt idx="1133">
                  <c:v>532.0</c:v>
                </c:pt>
                <c:pt idx="1134">
                  <c:v>532.0</c:v>
                </c:pt>
                <c:pt idx="1135">
                  <c:v>533.0</c:v>
                </c:pt>
                <c:pt idx="1136">
                  <c:v>533.0</c:v>
                </c:pt>
                <c:pt idx="1137">
                  <c:v>533.0</c:v>
                </c:pt>
                <c:pt idx="1138">
                  <c:v>533.0</c:v>
                </c:pt>
                <c:pt idx="1139">
                  <c:v>533.0</c:v>
                </c:pt>
                <c:pt idx="1140">
                  <c:v>533.0</c:v>
                </c:pt>
                <c:pt idx="1141">
                  <c:v>533.0</c:v>
                </c:pt>
                <c:pt idx="1142">
                  <c:v>533.0</c:v>
                </c:pt>
                <c:pt idx="1143">
                  <c:v>533.0</c:v>
                </c:pt>
                <c:pt idx="1144">
                  <c:v>533.0</c:v>
                </c:pt>
                <c:pt idx="1145">
                  <c:v>534.0</c:v>
                </c:pt>
                <c:pt idx="1146">
                  <c:v>534.0</c:v>
                </c:pt>
                <c:pt idx="1147">
                  <c:v>534.0</c:v>
                </c:pt>
                <c:pt idx="1148">
                  <c:v>534.0</c:v>
                </c:pt>
                <c:pt idx="1149">
                  <c:v>534.0</c:v>
                </c:pt>
                <c:pt idx="1150">
                  <c:v>535.0</c:v>
                </c:pt>
                <c:pt idx="1151">
                  <c:v>536.0</c:v>
                </c:pt>
                <c:pt idx="1152">
                  <c:v>537.0</c:v>
                </c:pt>
                <c:pt idx="1153">
                  <c:v>537.0</c:v>
                </c:pt>
                <c:pt idx="1154">
                  <c:v>538.0</c:v>
                </c:pt>
                <c:pt idx="1155">
                  <c:v>539.0</c:v>
                </c:pt>
                <c:pt idx="1156">
                  <c:v>539.0</c:v>
                </c:pt>
                <c:pt idx="1157">
                  <c:v>539.0</c:v>
                </c:pt>
                <c:pt idx="1158">
                  <c:v>540.0</c:v>
                </c:pt>
                <c:pt idx="1159">
                  <c:v>541.0</c:v>
                </c:pt>
                <c:pt idx="1160">
                  <c:v>542.0</c:v>
                </c:pt>
                <c:pt idx="1161">
                  <c:v>543.0</c:v>
                </c:pt>
                <c:pt idx="1162">
                  <c:v>544.0</c:v>
                </c:pt>
                <c:pt idx="1163">
                  <c:v>545.0</c:v>
                </c:pt>
                <c:pt idx="1164">
                  <c:v>545.0</c:v>
                </c:pt>
                <c:pt idx="1165">
                  <c:v>546.0</c:v>
                </c:pt>
                <c:pt idx="1166">
                  <c:v>546.0</c:v>
                </c:pt>
                <c:pt idx="1167">
                  <c:v>547.0</c:v>
                </c:pt>
                <c:pt idx="1168">
                  <c:v>547.0</c:v>
                </c:pt>
                <c:pt idx="1169">
                  <c:v>548.0</c:v>
                </c:pt>
                <c:pt idx="1170">
                  <c:v>549.0</c:v>
                </c:pt>
                <c:pt idx="1171">
                  <c:v>550.0</c:v>
                </c:pt>
                <c:pt idx="1172">
                  <c:v>551.0</c:v>
                </c:pt>
                <c:pt idx="1173">
                  <c:v>551.0</c:v>
                </c:pt>
                <c:pt idx="1174">
                  <c:v>551.0</c:v>
                </c:pt>
                <c:pt idx="1175">
                  <c:v>551.0</c:v>
                </c:pt>
                <c:pt idx="1176">
                  <c:v>552.0</c:v>
                </c:pt>
                <c:pt idx="1177">
                  <c:v>553.0</c:v>
                </c:pt>
                <c:pt idx="1178">
                  <c:v>553.0</c:v>
                </c:pt>
                <c:pt idx="1179">
                  <c:v>554.0</c:v>
                </c:pt>
                <c:pt idx="1180">
                  <c:v>554.0</c:v>
                </c:pt>
                <c:pt idx="1181">
                  <c:v>554.0</c:v>
                </c:pt>
                <c:pt idx="1182">
                  <c:v>555.0</c:v>
                </c:pt>
                <c:pt idx="1183">
                  <c:v>555.0</c:v>
                </c:pt>
                <c:pt idx="1184">
                  <c:v>555.0</c:v>
                </c:pt>
                <c:pt idx="1185">
                  <c:v>555.0</c:v>
                </c:pt>
                <c:pt idx="1186">
                  <c:v>556.0</c:v>
                </c:pt>
                <c:pt idx="1187">
                  <c:v>557.0</c:v>
                </c:pt>
                <c:pt idx="1188">
                  <c:v>557.0</c:v>
                </c:pt>
                <c:pt idx="1189">
                  <c:v>557.0</c:v>
                </c:pt>
                <c:pt idx="1190">
                  <c:v>557.0</c:v>
                </c:pt>
                <c:pt idx="1191">
                  <c:v>557.0</c:v>
                </c:pt>
                <c:pt idx="1192">
                  <c:v>558.0</c:v>
                </c:pt>
                <c:pt idx="1193">
                  <c:v>559.0</c:v>
                </c:pt>
                <c:pt idx="1194">
                  <c:v>560.0</c:v>
                </c:pt>
                <c:pt idx="1195">
                  <c:v>561.0</c:v>
                </c:pt>
                <c:pt idx="1196">
                  <c:v>562.0</c:v>
                </c:pt>
                <c:pt idx="1197">
                  <c:v>563.0</c:v>
                </c:pt>
                <c:pt idx="1198">
                  <c:v>564.0</c:v>
                </c:pt>
                <c:pt idx="1199">
                  <c:v>565.0</c:v>
                </c:pt>
                <c:pt idx="1200">
                  <c:v>566.0</c:v>
                </c:pt>
                <c:pt idx="1201">
                  <c:v>566.0</c:v>
                </c:pt>
                <c:pt idx="1202">
                  <c:v>566.0</c:v>
                </c:pt>
                <c:pt idx="1203">
                  <c:v>567.0</c:v>
                </c:pt>
                <c:pt idx="1204">
                  <c:v>568.0</c:v>
                </c:pt>
                <c:pt idx="1205">
                  <c:v>568.0</c:v>
                </c:pt>
                <c:pt idx="1206">
                  <c:v>568.0</c:v>
                </c:pt>
                <c:pt idx="1207">
                  <c:v>568.0</c:v>
                </c:pt>
                <c:pt idx="1208">
                  <c:v>568.0</c:v>
                </c:pt>
                <c:pt idx="1209">
                  <c:v>569.0</c:v>
                </c:pt>
                <c:pt idx="1210">
                  <c:v>569.0</c:v>
                </c:pt>
                <c:pt idx="1211">
                  <c:v>570.0</c:v>
                </c:pt>
                <c:pt idx="1212">
                  <c:v>571.0</c:v>
                </c:pt>
                <c:pt idx="1213">
                  <c:v>571.0</c:v>
                </c:pt>
                <c:pt idx="1214">
                  <c:v>571.0</c:v>
                </c:pt>
                <c:pt idx="1215">
                  <c:v>571.0</c:v>
                </c:pt>
                <c:pt idx="1216">
                  <c:v>571.0</c:v>
                </c:pt>
                <c:pt idx="1217">
                  <c:v>572.0</c:v>
                </c:pt>
                <c:pt idx="1218">
                  <c:v>573.0</c:v>
                </c:pt>
                <c:pt idx="1219">
                  <c:v>574.0</c:v>
                </c:pt>
                <c:pt idx="1220">
                  <c:v>575.0</c:v>
                </c:pt>
                <c:pt idx="1221">
                  <c:v>576.0</c:v>
                </c:pt>
                <c:pt idx="1222">
                  <c:v>577.0</c:v>
                </c:pt>
                <c:pt idx="1223">
                  <c:v>578.0</c:v>
                </c:pt>
                <c:pt idx="1224">
                  <c:v>579.0</c:v>
                </c:pt>
                <c:pt idx="1225">
                  <c:v>579.0</c:v>
                </c:pt>
                <c:pt idx="1226">
                  <c:v>580.0</c:v>
                </c:pt>
                <c:pt idx="1227">
                  <c:v>580.0</c:v>
                </c:pt>
                <c:pt idx="1228">
                  <c:v>580.0</c:v>
                </c:pt>
                <c:pt idx="1229">
                  <c:v>581.0</c:v>
                </c:pt>
                <c:pt idx="1230">
                  <c:v>582.0</c:v>
                </c:pt>
                <c:pt idx="1231">
                  <c:v>582.0</c:v>
                </c:pt>
                <c:pt idx="1232">
                  <c:v>582.0</c:v>
                </c:pt>
                <c:pt idx="1233">
                  <c:v>583.0</c:v>
                </c:pt>
                <c:pt idx="1234">
                  <c:v>584.0</c:v>
                </c:pt>
                <c:pt idx="1235">
                  <c:v>585.0</c:v>
                </c:pt>
                <c:pt idx="1236">
                  <c:v>586.0</c:v>
                </c:pt>
                <c:pt idx="1237">
                  <c:v>587.0</c:v>
                </c:pt>
                <c:pt idx="1238">
                  <c:v>587.0</c:v>
                </c:pt>
                <c:pt idx="1239">
                  <c:v>588.0</c:v>
                </c:pt>
                <c:pt idx="1240">
                  <c:v>588.0</c:v>
                </c:pt>
                <c:pt idx="1241">
                  <c:v>589.0</c:v>
                </c:pt>
                <c:pt idx="1242">
                  <c:v>590.0</c:v>
                </c:pt>
                <c:pt idx="1243">
                  <c:v>591.0</c:v>
                </c:pt>
                <c:pt idx="1244">
                  <c:v>592.0</c:v>
                </c:pt>
                <c:pt idx="1245">
                  <c:v>592.0</c:v>
                </c:pt>
                <c:pt idx="1246">
                  <c:v>592.0</c:v>
                </c:pt>
                <c:pt idx="1247">
                  <c:v>592.0</c:v>
                </c:pt>
                <c:pt idx="1248">
                  <c:v>592.0</c:v>
                </c:pt>
                <c:pt idx="1249">
                  <c:v>592.0</c:v>
                </c:pt>
                <c:pt idx="1250">
                  <c:v>592.0</c:v>
                </c:pt>
                <c:pt idx="1251">
                  <c:v>592.0</c:v>
                </c:pt>
                <c:pt idx="1252">
                  <c:v>593.0</c:v>
                </c:pt>
                <c:pt idx="1253">
                  <c:v>594.0</c:v>
                </c:pt>
                <c:pt idx="1254">
                  <c:v>594.0</c:v>
                </c:pt>
                <c:pt idx="1255">
                  <c:v>594.0</c:v>
                </c:pt>
                <c:pt idx="1256">
                  <c:v>595.0</c:v>
                </c:pt>
                <c:pt idx="1257">
                  <c:v>596.0</c:v>
                </c:pt>
                <c:pt idx="1258">
                  <c:v>597.0</c:v>
                </c:pt>
                <c:pt idx="1259">
                  <c:v>597.0</c:v>
                </c:pt>
                <c:pt idx="1260">
                  <c:v>598.0</c:v>
                </c:pt>
                <c:pt idx="1261">
                  <c:v>598.0</c:v>
                </c:pt>
                <c:pt idx="1262">
                  <c:v>599.0</c:v>
                </c:pt>
                <c:pt idx="1263">
                  <c:v>600.0</c:v>
                </c:pt>
                <c:pt idx="1264">
                  <c:v>601.0</c:v>
                </c:pt>
                <c:pt idx="1265">
                  <c:v>602.0</c:v>
                </c:pt>
                <c:pt idx="1266">
                  <c:v>603.0</c:v>
                </c:pt>
                <c:pt idx="1267">
                  <c:v>604.0</c:v>
                </c:pt>
                <c:pt idx="1268">
                  <c:v>604.0</c:v>
                </c:pt>
                <c:pt idx="1269">
                  <c:v>604.0</c:v>
                </c:pt>
                <c:pt idx="1270">
                  <c:v>604.0</c:v>
                </c:pt>
                <c:pt idx="1271">
                  <c:v>604.0</c:v>
                </c:pt>
                <c:pt idx="1272">
                  <c:v>604.0</c:v>
                </c:pt>
                <c:pt idx="1273">
                  <c:v>604.0</c:v>
                </c:pt>
                <c:pt idx="1274">
                  <c:v>605.0</c:v>
                </c:pt>
                <c:pt idx="1275">
                  <c:v>606.0</c:v>
                </c:pt>
                <c:pt idx="1276">
                  <c:v>607.0</c:v>
                </c:pt>
                <c:pt idx="1277">
                  <c:v>608.0</c:v>
                </c:pt>
                <c:pt idx="1278">
                  <c:v>609.0</c:v>
                </c:pt>
                <c:pt idx="1279">
                  <c:v>610.0</c:v>
                </c:pt>
                <c:pt idx="1280">
                  <c:v>610.0</c:v>
                </c:pt>
                <c:pt idx="1281">
                  <c:v>611.0</c:v>
                </c:pt>
                <c:pt idx="1282">
                  <c:v>612.0</c:v>
                </c:pt>
                <c:pt idx="1283">
                  <c:v>612.0</c:v>
                </c:pt>
                <c:pt idx="1284">
                  <c:v>613.0</c:v>
                </c:pt>
                <c:pt idx="1285">
                  <c:v>613.0</c:v>
                </c:pt>
                <c:pt idx="1286">
                  <c:v>613.0</c:v>
                </c:pt>
                <c:pt idx="1287">
                  <c:v>614.0</c:v>
                </c:pt>
                <c:pt idx="1288">
                  <c:v>614.0</c:v>
                </c:pt>
                <c:pt idx="1289">
                  <c:v>615.0</c:v>
                </c:pt>
                <c:pt idx="1290">
                  <c:v>616.0</c:v>
                </c:pt>
                <c:pt idx="1291">
                  <c:v>616.0</c:v>
                </c:pt>
                <c:pt idx="1292">
                  <c:v>616.0</c:v>
                </c:pt>
                <c:pt idx="1293">
                  <c:v>616.0</c:v>
                </c:pt>
                <c:pt idx="1294">
                  <c:v>616.0</c:v>
                </c:pt>
                <c:pt idx="1295">
                  <c:v>617.0</c:v>
                </c:pt>
                <c:pt idx="1296">
                  <c:v>618.0</c:v>
                </c:pt>
                <c:pt idx="1297">
                  <c:v>619.0</c:v>
                </c:pt>
                <c:pt idx="1298">
                  <c:v>620.0</c:v>
                </c:pt>
                <c:pt idx="1299">
                  <c:v>621.0</c:v>
                </c:pt>
                <c:pt idx="1300">
                  <c:v>622.0</c:v>
                </c:pt>
                <c:pt idx="1301">
                  <c:v>623.0</c:v>
                </c:pt>
                <c:pt idx="1302">
                  <c:v>623.0</c:v>
                </c:pt>
                <c:pt idx="1303">
                  <c:v>624.0</c:v>
                </c:pt>
                <c:pt idx="1304">
                  <c:v>625.0</c:v>
                </c:pt>
                <c:pt idx="1305">
                  <c:v>626.0</c:v>
                </c:pt>
                <c:pt idx="1306">
                  <c:v>627.0</c:v>
                </c:pt>
                <c:pt idx="1307">
                  <c:v>628.0</c:v>
                </c:pt>
                <c:pt idx="1308">
                  <c:v>629.0</c:v>
                </c:pt>
                <c:pt idx="1309">
                  <c:v>630.0</c:v>
                </c:pt>
                <c:pt idx="1310">
                  <c:v>630.0</c:v>
                </c:pt>
                <c:pt idx="1311">
                  <c:v>631.0</c:v>
                </c:pt>
                <c:pt idx="1312">
                  <c:v>632.0</c:v>
                </c:pt>
                <c:pt idx="1313">
                  <c:v>632.0</c:v>
                </c:pt>
                <c:pt idx="1314">
                  <c:v>632.0</c:v>
                </c:pt>
                <c:pt idx="1315">
                  <c:v>633.0</c:v>
                </c:pt>
                <c:pt idx="1316">
                  <c:v>633.0</c:v>
                </c:pt>
                <c:pt idx="1317">
                  <c:v>633.0</c:v>
                </c:pt>
                <c:pt idx="1318">
                  <c:v>633.0</c:v>
                </c:pt>
                <c:pt idx="1319">
                  <c:v>633.0</c:v>
                </c:pt>
                <c:pt idx="1320">
                  <c:v>633.0</c:v>
                </c:pt>
                <c:pt idx="1321">
                  <c:v>633.0</c:v>
                </c:pt>
                <c:pt idx="1322">
                  <c:v>633.0</c:v>
                </c:pt>
                <c:pt idx="1323">
                  <c:v>633.0</c:v>
                </c:pt>
                <c:pt idx="1324">
                  <c:v>633.0</c:v>
                </c:pt>
                <c:pt idx="1325">
                  <c:v>633.0</c:v>
                </c:pt>
                <c:pt idx="1326">
                  <c:v>634.0</c:v>
                </c:pt>
                <c:pt idx="1327">
                  <c:v>634.0</c:v>
                </c:pt>
                <c:pt idx="1328">
                  <c:v>634.0</c:v>
                </c:pt>
                <c:pt idx="1329">
                  <c:v>634.0</c:v>
                </c:pt>
                <c:pt idx="1330">
                  <c:v>634.0</c:v>
                </c:pt>
                <c:pt idx="1331">
                  <c:v>634.0</c:v>
                </c:pt>
                <c:pt idx="1332">
                  <c:v>634.0</c:v>
                </c:pt>
                <c:pt idx="1333">
                  <c:v>634.0</c:v>
                </c:pt>
                <c:pt idx="1334">
                  <c:v>634.0</c:v>
                </c:pt>
                <c:pt idx="1335">
                  <c:v>634.0</c:v>
                </c:pt>
                <c:pt idx="1336">
                  <c:v>634.0</c:v>
                </c:pt>
                <c:pt idx="1337">
                  <c:v>634.0</c:v>
                </c:pt>
                <c:pt idx="1338">
                  <c:v>634.0</c:v>
                </c:pt>
                <c:pt idx="1339">
                  <c:v>634.0</c:v>
                </c:pt>
                <c:pt idx="1340">
                  <c:v>634.0</c:v>
                </c:pt>
                <c:pt idx="1341">
                  <c:v>634.0</c:v>
                </c:pt>
                <c:pt idx="1342">
                  <c:v>634.0</c:v>
                </c:pt>
                <c:pt idx="1343">
                  <c:v>634.0</c:v>
                </c:pt>
                <c:pt idx="1344">
                  <c:v>634.0</c:v>
                </c:pt>
                <c:pt idx="1345">
                  <c:v>634.0</c:v>
                </c:pt>
                <c:pt idx="1346">
                  <c:v>634.0</c:v>
                </c:pt>
                <c:pt idx="1347">
                  <c:v>634.0</c:v>
                </c:pt>
                <c:pt idx="1348">
                  <c:v>635.0</c:v>
                </c:pt>
                <c:pt idx="1349">
                  <c:v>635.0</c:v>
                </c:pt>
                <c:pt idx="1350">
                  <c:v>636.0</c:v>
                </c:pt>
                <c:pt idx="1351">
                  <c:v>637.0</c:v>
                </c:pt>
                <c:pt idx="1352">
                  <c:v>638.0</c:v>
                </c:pt>
                <c:pt idx="1353">
                  <c:v>639.0</c:v>
                </c:pt>
                <c:pt idx="1354">
                  <c:v>640.0</c:v>
                </c:pt>
                <c:pt idx="1355">
                  <c:v>641.0</c:v>
                </c:pt>
                <c:pt idx="1356">
                  <c:v>642.0</c:v>
                </c:pt>
                <c:pt idx="1357">
                  <c:v>643.0</c:v>
                </c:pt>
                <c:pt idx="1358">
                  <c:v>643.0</c:v>
                </c:pt>
                <c:pt idx="1359">
                  <c:v>644.0</c:v>
                </c:pt>
                <c:pt idx="1360">
                  <c:v>644.0</c:v>
                </c:pt>
                <c:pt idx="1361">
                  <c:v>644.0</c:v>
                </c:pt>
                <c:pt idx="1362">
                  <c:v>644.0</c:v>
                </c:pt>
                <c:pt idx="1363">
                  <c:v>644.0</c:v>
                </c:pt>
                <c:pt idx="1364">
                  <c:v>645.0</c:v>
                </c:pt>
                <c:pt idx="1365">
                  <c:v>645.0</c:v>
                </c:pt>
                <c:pt idx="1366">
                  <c:v>645.0</c:v>
                </c:pt>
                <c:pt idx="1367">
                  <c:v>645.0</c:v>
                </c:pt>
                <c:pt idx="1368">
                  <c:v>645.0</c:v>
                </c:pt>
                <c:pt idx="1369">
                  <c:v>645.0</c:v>
                </c:pt>
                <c:pt idx="1370">
                  <c:v>645.0</c:v>
                </c:pt>
                <c:pt idx="1371">
                  <c:v>645.0</c:v>
                </c:pt>
                <c:pt idx="1372">
                  <c:v>645.0</c:v>
                </c:pt>
                <c:pt idx="1373">
                  <c:v>645.0</c:v>
                </c:pt>
                <c:pt idx="1374">
                  <c:v>646.0</c:v>
                </c:pt>
                <c:pt idx="1375">
                  <c:v>646.0</c:v>
                </c:pt>
                <c:pt idx="1376">
                  <c:v>646.0</c:v>
                </c:pt>
                <c:pt idx="1377">
                  <c:v>647.0</c:v>
                </c:pt>
                <c:pt idx="1378">
                  <c:v>647.0</c:v>
                </c:pt>
                <c:pt idx="1379">
                  <c:v>647.0</c:v>
                </c:pt>
                <c:pt idx="1380">
                  <c:v>647.0</c:v>
                </c:pt>
                <c:pt idx="1381">
                  <c:v>647.0</c:v>
                </c:pt>
                <c:pt idx="1382">
                  <c:v>647.0</c:v>
                </c:pt>
                <c:pt idx="1383">
                  <c:v>648.0</c:v>
                </c:pt>
                <c:pt idx="1384">
                  <c:v>649.0</c:v>
                </c:pt>
                <c:pt idx="1385">
                  <c:v>650.0</c:v>
                </c:pt>
                <c:pt idx="1386">
                  <c:v>651.0</c:v>
                </c:pt>
                <c:pt idx="1387">
                  <c:v>652.0</c:v>
                </c:pt>
                <c:pt idx="1388">
                  <c:v>653.0</c:v>
                </c:pt>
                <c:pt idx="1389">
                  <c:v>654.0</c:v>
                </c:pt>
                <c:pt idx="1390">
                  <c:v>655.0</c:v>
                </c:pt>
                <c:pt idx="1391">
                  <c:v>656.0</c:v>
                </c:pt>
                <c:pt idx="1392">
                  <c:v>657.0</c:v>
                </c:pt>
                <c:pt idx="1393">
                  <c:v>657.0</c:v>
                </c:pt>
                <c:pt idx="1394">
                  <c:v>657.0</c:v>
                </c:pt>
                <c:pt idx="1395">
                  <c:v>657.0</c:v>
                </c:pt>
                <c:pt idx="1396">
                  <c:v>658.0</c:v>
                </c:pt>
                <c:pt idx="1397">
                  <c:v>659.0</c:v>
                </c:pt>
                <c:pt idx="1398">
                  <c:v>660.0</c:v>
                </c:pt>
                <c:pt idx="1399">
                  <c:v>661.0</c:v>
                </c:pt>
                <c:pt idx="1400">
                  <c:v>662.0</c:v>
                </c:pt>
                <c:pt idx="1401">
                  <c:v>663.0</c:v>
                </c:pt>
                <c:pt idx="1402">
                  <c:v>664.0</c:v>
                </c:pt>
                <c:pt idx="1403">
                  <c:v>665.0</c:v>
                </c:pt>
                <c:pt idx="1404">
                  <c:v>666.0</c:v>
                </c:pt>
                <c:pt idx="1405">
                  <c:v>666.0</c:v>
                </c:pt>
                <c:pt idx="1406">
                  <c:v>667.0</c:v>
                </c:pt>
                <c:pt idx="1407">
                  <c:v>667.0</c:v>
                </c:pt>
                <c:pt idx="1408">
                  <c:v>667.0</c:v>
                </c:pt>
                <c:pt idx="1409">
                  <c:v>667.0</c:v>
                </c:pt>
                <c:pt idx="1410">
                  <c:v>667.0</c:v>
                </c:pt>
                <c:pt idx="1411">
                  <c:v>667.0</c:v>
                </c:pt>
                <c:pt idx="1412">
                  <c:v>667.0</c:v>
                </c:pt>
                <c:pt idx="1413">
                  <c:v>667.0</c:v>
                </c:pt>
                <c:pt idx="1414">
                  <c:v>667.0</c:v>
                </c:pt>
                <c:pt idx="1415">
                  <c:v>667.0</c:v>
                </c:pt>
                <c:pt idx="1416">
                  <c:v>667.0</c:v>
                </c:pt>
                <c:pt idx="1417">
                  <c:v>667.0</c:v>
                </c:pt>
                <c:pt idx="1418">
                  <c:v>667.0</c:v>
                </c:pt>
                <c:pt idx="1419">
                  <c:v>668.0</c:v>
                </c:pt>
                <c:pt idx="1420">
                  <c:v>668.0</c:v>
                </c:pt>
                <c:pt idx="1421">
                  <c:v>668.0</c:v>
                </c:pt>
                <c:pt idx="1422">
                  <c:v>668.0</c:v>
                </c:pt>
                <c:pt idx="1423">
                  <c:v>669.0</c:v>
                </c:pt>
                <c:pt idx="1424">
                  <c:v>670.0</c:v>
                </c:pt>
                <c:pt idx="1425">
                  <c:v>670.0</c:v>
                </c:pt>
                <c:pt idx="1426">
                  <c:v>671.0</c:v>
                </c:pt>
                <c:pt idx="1427">
                  <c:v>671.0</c:v>
                </c:pt>
                <c:pt idx="1428">
                  <c:v>671.0</c:v>
                </c:pt>
                <c:pt idx="1429">
                  <c:v>671.0</c:v>
                </c:pt>
                <c:pt idx="1430">
                  <c:v>672.0</c:v>
                </c:pt>
                <c:pt idx="1431">
                  <c:v>672.0</c:v>
                </c:pt>
                <c:pt idx="1432">
                  <c:v>672.0</c:v>
                </c:pt>
                <c:pt idx="1433">
                  <c:v>672.0</c:v>
                </c:pt>
                <c:pt idx="1434">
                  <c:v>672.0</c:v>
                </c:pt>
                <c:pt idx="1435">
                  <c:v>672.0</c:v>
                </c:pt>
                <c:pt idx="1436">
                  <c:v>672.0</c:v>
                </c:pt>
                <c:pt idx="1437">
                  <c:v>672.0</c:v>
                </c:pt>
                <c:pt idx="1438">
                  <c:v>672.0</c:v>
                </c:pt>
                <c:pt idx="1439">
                  <c:v>673.0</c:v>
                </c:pt>
                <c:pt idx="1440">
                  <c:v>674.0</c:v>
                </c:pt>
                <c:pt idx="1441">
                  <c:v>675.0</c:v>
                </c:pt>
                <c:pt idx="1442">
                  <c:v>676.0</c:v>
                </c:pt>
                <c:pt idx="1443">
                  <c:v>676.0</c:v>
                </c:pt>
                <c:pt idx="1444">
                  <c:v>677.0</c:v>
                </c:pt>
                <c:pt idx="1445">
                  <c:v>678.0</c:v>
                </c:pt>
                <c:pt idx="1446">
                  <c:v>679.0</c:v>
                </c:pt>
                <c:pt idx="1447">
                  <c:v>680.0</c:v>
                </c:pt>
                <c:pt idx="1448">
                  <c:v>681.0</c:v>
                </c:pt>
                <c:pt idx="1449">
                  <c:v>682.0</c:v>
                </c:pt>
                <c:pt idx="1450">
                  <c:v>683.0</c:v>
                </c:pt>
                <c:pt idx="1451">
                  <c:v>684.0</c:v>
                </c:pt>
                <c:pt idx="1452">
                  <c:v>684.0</c:v>
                </c:pt>
                <c:pt idx="1453">
                  <c:v>685.0</c:v>
                </c:pt>
                <c:pt idx="1454">
                  <c:v>686.0</c:v>
                </c:pt>
                <c:pt idx="1455">
                  <c:v>687.0</c:v>
                </c:pt>
                <c:pt idx="1456">
                  <c:v>688.0</c:v>
                </c:pt>
                <c:pt idx="1457">
                  <c:v>688.0</c:v>
                </c:pt>
                <c:pt idx="1458">
                  <c:v>688.0</c:v>
                </c:pt>
                <c:pt idx="1459">
                  <c:v>689.0</c:v>
                </c:pt>
                <c:pt idx="1460">
                  <c:v>690.0</c:v>
                </c:pt>
                <c:pt idx="1461">
                  <c:v>691.0</c:v>
                </c:pt>
                <c:pt idx="1462">
                  <c:v>692.0</c:v>
                </c:pt>
                <c:pt idx="1463">
                  <c:v>693.0</c:v>
                </c:pt>
                <c:pt idx="1464">
                  <c:v>694.0</c:v>
                </c:pt>
                <c:pt idx="1465">
                  <c:v>695.0</c:v>
                </c:pt>
                <c:pt idx="1466">
                  <c:v>696.0</c:v>
                </c:pt>
                <c:pt idx="1467">
                  <c:v>696.0</c:v>
                </c:pt>
                <c:pt idx="1468">
                  <c:v>696.0</c:v>
                </c:pt>
                <c:pt idx="1469">
                  <c:v>697.0</c:v>
                </c:pt>
                <c:pt idx="1470">
                  <c:v>698.0</c:v>
                </c:pt>
                <c:pt idx="1471">
                  <c:v>699.0</c:v>
                </c:pt>
                <c:pt idx="1472">
                  <c:v>700.0</c:v>
                </c:pt>
                <c:pt idx="1473">
                  <c:v>701.0</c:v>
                </c:pt>
                <c:pt idx="1474">
                  <c:v>702.0</c:v>
                </c:pt>
                <c:pt idx="1475">
                  <c:v>702.0</c:v>
                </c:pt>
                <c:pt idx="1476">
                  <c:v>703.0</c:v>
                </c:pt>
                <c:pt idx="1477">
                  <c:v>704.0</c:v>
                </c:pt>
                <c:pt idx="1478">
                  <c:v>705.0</c:v>
                </c:pt>
                <c:pt idx="1479">
                  <c:v>705.0</c:v>
                </c:pt>
                <c:pt idx="1480">
                  <c:v>706.0</c:v>
                </c:pt>
                <c:pt idx="1481">
                  <c:v>707.0</c:v>
                </c:pt>
                <c:pt idx="1482">
                  <c:v>708.0</c:v>
                </c:pt>
                <c:pt idx="1483">
                  <c:v>709.0</c:v>
                </c:pt>
                <c:pt idx="1484">
                  <c:v>710.0</c:v>
                </c:pt>
                <c:pt idx="1485">
                  <c:v>711.0</c:v>
                </c:pt>
                <c:pt idx="1486">
                  <c:v>712.0</c:v>
                </c:pt>
                <c:pt idx="1487">
                  <c:v>713.0</c:v>
                </c:pt>
                <c:pt idx="1488">
                  <c:v>714.0</c:v>
                </c:pt>
                <c:pt idx="1489">
                  <c:v>715.0</c:v>
                </c:pt>
                <c:pt idx="1490">
                  <c:v>716.0</c:v>
                </c:pt>
                <c:pt idx="1491">
                  <c:v>717.0</c:v>
                </c:pt>
                <c:pt idx="1492">
                  <c:v>718.0</c:v>
                </c:pt>
                <c:pt idx="1493">
                  <c:v>718.0</c:v>
                </c:pt>
                <c:pt idx="1494">
                  <c:v>718.0</c:v>
                </c:pt>
                <c:pt idx="1495">
                  <c:v>719.0</c:v>
                </c:pt>
                <c:pt idx="1496">
                  <c:v>720.0</c:v>
                </c:pt>
                <c:pt idx="1497">
                  <c:v>721.0</c:v>
                </c:pt>
                <c:pt idx="1498">
                  <c:v>721.0</c:v>
                </c:pt>
                <c:pt idx="1499">
                  <c:v>721.0</c:v>
                </c:pt>
                <c:pt idx="1500">
                  <c:v>722.0</c:v>
                </c:pt>
                <c:pt idx="1501">
                  <c:v>723.0</c:v>
                </c:pt>
                <c:pt idx="1502">
                  <c:v>724.0</c:v>
                </c:pt>
                <c:pt idx="1503">
                  <c:v>725.0</c:v>
                </c:pt>
                <c:pt idx="1504">
                  <c:v>726.0</c:v>
                </c:pt>
                <c:pt idx="1505">
                  <c:v>727.0</c:v>
                </c:pt>
                <c:pt idx="1506">
                  <c:v>728.0</c:v>
                </c:pt>
                <c:pt idx="1507">
                  <c:v>728.0</c:v>
                </c:pt>
                <c:pt idx="1508">
                  <c:v>728.0</c:v>
                </c:pt>
                <c:pt idx="1509">
                  <c:v>728.0</c:v>
                </c:pt>
                <c:pt idx="1510">
                  <c:v>729.0</c:v>
                </c:pt>
                <c:pt idx="1511">
                  <c:v>729.0</c:v>
                </c:pt>
                <c:pt idx="1512">
                  <c:v>729.0</c:v>
                </c:pt>
                <c:pt idx="1513">
                  <c:v>729.0</c:v>
                </c:pt>
                <c:pt idx="1514">
                  <c:v>729.0</c:v>
                </c:pt>
                <c:pt idx="1515">
                  <c:v>729.0</c:v>
                </c:pt>
                <c:pt idx="1516">
                  <c:v>729.0</c:v>
                </c:pt>
                <c:pt idx="1517">
                  <c:v>730.0</c:v>
                </c:pt>
                <c:pt idx="1518">
                  <c:v>731.0</c:v>
                </c:pt>
                <c:pt idx="1519">
                  <c:v>732.0</c:v>
                </c:pt>
                <c:pt idx="1520">
                  <c:v>732.0</c:v>
                </c:pt>
                <c:pt idx="1521">
                  <c:v>733.0</c:v>
                </c:pt>
                <c:pt idx="1522">
                  <c:v>733.0</c:v>
                </c:pt>
                <c:pt idx="1523">
                  <c:v>733.0</c:v>
                </c:pt>
                <c:pt idx="1524">
                  <c:v>733.0</c:v>
                </c:pt>
                <c:pt idx="1525">
                  <c:v>734.0</c:v>
                </c:pt>
                <c:pt idx="1526">
                  <c:v>735.0</c:v>
                </c:pt>
                <c:pt idx="1527">
                  <c:v>735.0</c:v>
                </c:pt>
                <c:pt idx="1528">
                  <c:v>735.0</c:v>
                </c:pt>
                <c:pt idx="1529">
                  <c:v>735.0</c:v>
                </c:pt>
                <c:pt idx="1530">
                  <c:v>736.0</c:v>
                </c:pt>
                <c:pt idx="1531">
                  <c:v>736.0</c:v>
                </c:pt>
                <c:pt idx="1532">
                  <c:v>737.0</c:v>
                </c:pt>
                <c:pt idx="1533">
                  <c:v>738.0</c:v>
                </c:pt>
                <c:pt idx="1534">
                  <c:v>738.0</c:v>
                </c:pt>
                <c:pt idx="1535">
                  <c:v>739.0</c:v>
                </c:pt>
                <c:pt idx="1536">
                  <c:v>740.0</c:v>
                </c:pt>
                <c:pt idx="1537">
                  <c:v>741.0</c:v>
                </c:pt>
                <c:pt idx="1538">
                  <c:v>741.0</c:v>
                </c:pt>
                <c:pt idx="1539">
                  <c:v>741.0</c:v>
                </c:pt>
                <c:pt idx="1540">
                  <c:v>742.0</c:v>
                </c:pt>
                <c:pt idx="1541">
                  <c:v>743.0</c:v>
                </c:pt>
                <c:pt idx="1542">
                  <c:v>744.0</c:v>
                </c:pt>
                <c:pt idx="1543">
                  <c:v>744.0</c:v>
                </c:pt>
                <c:pt idx="1544">
                  <c:v>744.0</c:v>
                </c:pt>
                <c:pt idx="1545">
                  <c:v>744.0</c:v>
                </c:pt>
                <c:pt idx="1546">
                  <c:v>745.0</c:v>
                </c:pt>
                <c:pt idx="1547">
                  <c:v>745.0</c:v>
                </c:pt>
                <c:pt idx="1548">
                  <c:v>746.0</c:v>
                </c:pt>
                <c:pt idx="1549">
                  <c:v>747.0</c:v>
                </c:pt>
                <c:pt idx="1550">
                  <c:v>747.0</c:v>
                </c:pt>
                <c:pt idx="1551">
                  <c:v>748.0</c:v>
                </c:pt>
                <c:pt idx="1552">
                  <c:v>749.0</c:v>
                </c:pt>
                <c:pt idx="1553">
                  <c:v>749.0</c:v>
                </c:pt>
                <c:pt idx="1554">
                  <c:v>749.0</c:v>
                </c:pt>
                <c:pt idx="1555">
                  <c:v>749.0</c:v>
                </c:pt>
                <c:pt idx="1556">
                  <c:v>749.0</c:v>
                </c:pt>
                <c:pt idx="1557">
                  <c:v>749.0</c:v>
                </c:pt>
                <c:pt idx="1558">
                  <c:v>749.0</c:v>
                </c:pt>
                <c:pt idx="1559">
                  <c:v>749.0</c:v>
                </c:pt>
                <c:pt idx="1560">
                  <c:v>749.0</c:v>
                </c:pt>
                <c:pt idx="1561">
                  <c:v>749.0</c:v>
                </c:pt>
                <c:pt idx="1562">
                  <c:v>749.0</c:v>
                </c:pt>
                <c:pt idx="1563">
                  <c:v>749.0</c:v>
                </c:pt>
                <c:pt idx="1564">
                  <c:v>749.0</c:v>
                </c:pt>
                <c:pt idx="1565">
                  <c:v>750.0</c:v>
                </c:pt>
                <c:pt idx="1566">
                  <c:v>751.0</c:v>
                </c:pt>
                <c:pt idx="1567">
                  <c:v>752.0</c:v>
                </c:pt>
                <c:pt idx="1568">
                  <c:v>753.0</c:v>
                </c:pt>
                <c:pt idx="1569">
                  <c:v>754.0</c:v>
                </c:pt>
                <c:pt idx="1570">
                  <c:v>755.0</c:v>
                </c:pt>
                <c:pt idx="1571">
                  <c:v>756.0</c:v>
                </c:pt>
                <c:pt idx="1572">
                  <c:v>757.0</c:v>
                </c:pt>
                <c:pt idx="1573">
                  <c:v>757.0</c:v>
                </c:pt>
                <c:pt idx="1574">
                  <c:v>758.0</c:v>
                </c:pt>
                <c:pt idx="1575">
                  <c:v>759.0</c:v>
                </c:pt>
                <c:pt idx="1576">
                  <c:v>760.0</c:v>
                </c:pt>
                <c:pt idx="1577">
                  <c:v>760.0</c:v>
                </c:pt>
                <c:pt idx="1578">
                  <c:v>761.0</c:v>
                </c:pt>
                <c:pt idx="1579">
                  <c:v>762.0</c:v>
                </c:pt>
                <c:pt idx="1580">
                  <c:v>763.0</c:v>
                </c:pt>
                <c:pt idx="1581">
                  <c:v>764.0</c:v>
                </c:pt>
                <c:pt idx="1582">
                  <c:v>765.0</c:v>
                </c:pt>
                <c:pt idx="1583">
                  <c:v>765.0</c:v>
                </c:pt>
                <c:pt idx="1584">
                  <c:v>765.0</c:v>
                </c:pt>
                <c:pt idx="1585">
                  <c:v>766.0</c:v>
                </c:pt>
                <c:pt idx="1586">
                  <c:v>767.0</c:v>
                </c:pt>
                <c:pt idx="1587">
                  <c:v>767.0</c:v>
                </c:pt>
                <c:pt idx="1588">
                  <c:v>767.0</c:v>
                </c:pt>
                <c:pt idx="1589">
                  <c:v>767.0</c:v>
                </c:pt>
                <c:pt idx="1590">
                  <c:v>768.0</c:v>
                </c:pt>
                <c:pt idx="1591">
                  <c:v>769.0</c:v>
                </c:pt>
                <c:pt idx="1592">
                  <c:v>770.0</c:v>
                </c:pt>
                <c:pt idx="1593">
                  <c:v>770.0</c:v>
                </c:pt>
                <c:pt idx="1594">
                  <c:v>770.0</c:v>
                </c:pt>
                <c:pt idx="1595">
                  <c:v>770.0</c:v>
                </c:pt>
                <c:pt idx="1596">
                  <c:v>771.0</c:v>
                </c:pt>
                <c:pt idx="1597">
                  <c:v>772.0</c:v>
                </c:pt>
                <c:pt idx="1598">
                  <c:v>773.0</c:v>
                </c:pt>
                <c:pt idx="1599">
                  <c:v>774.0</c:v>
                </c:pt>
                <c:pt idx="1600">
                  <c:v>775.0</c:v>
                </c:pt>
                <c:pt idx="1601">
                  <c:v>776.0</c:v>
                </c:pt>
                <c:pt idx="1602">
                  <c:v>776.0</c:v>
                </c:pt>
                <c:pt idx="1603">
                  <c:v>776.0</c:v>
                </c:pt>
                <c:pt idx="1604">
                  <c:v>776.0</c:v>
                </c:pt>
                <c:pt idx="1605">
                  <c:v>777.0</c:v>
                </c:pt>
                <c:pt idx="1606">
                  <c:v>778.0</c:v>
                </c:pt>
                <c:pt idx="1607">
                  <c:v>779.0</c:v>
                </c:pt>
                <c:pt idx="1608">
                  <c:v>779.0</c:v>
                </c:pt>
                <c:pt idx="1609">
                  <c:v>779.0</c:v>
                </c:pt>
                <c:pt idx="1610">
                  <c:v>780.0</c:v>
                </c:pt>
                <c:pt idx="1611">
                  <c:v>781.0</c:v>
                </c:pt>
                <c:pt idx="1612">
                  <c:v>782.0</c:v>
                </c:pt>
                <c:pt idx="1613">
                  <c:v>783.0</c:v>
                </c:pt>
                <c:pt idx="1614">
                  <c:v>784.0</c:v>
                </c:pt>
                <c:pt idx="1615">
                  <c:v>785.0</c:v>
                </c:pt>
                <c:pt idx="1616">
                  <c:v>786.0</c:v>
                </c:pt>
                <c:pt idx="1617">
                  <c:v>786.0</c:v>
                </c:pt>
                <c:pt idx="1618">
                  <c:v>786.0</c:v>
                </c:pt>
                <c:pt idx="1619">
                  <c:v>787.0</c:v>
                </c:pt>
                <c:pt idx="1620">
                  <c:v>787.0</c:v>
                </c:pt>
                <c:pt idx="1621">
                  <c:v>787.0</c:v>
                </c:pt>
                <c:pt idx="1622">
                  <c:v>788.0</c:v>
                </c:pt>
                <c:pt idx="1623">
                  <c:v>788.0</c:v>
                </c:pt>
                <c:pt idx="1624">
                  <c:v>788.0</c:v>
                </c:pt>
                <c:pt idx="1625">
                  <c:v>788.0</c:v>
                </c:pt>
                <c:pt idx="1626">
                  <c:v>789.0</c:v>
                </c:pt>
                <c:pt idx="1627">
                  <c:v>789.0</c:v>
                </c:pt>
                <c:pt idx="1628">
                  <c:v>789.0</c:v>
                </c:pt>
                <c:pt idx="1629">
                  <c:v>790.0</c:v>
                </c:pt>
                <c:pt idx="1630">
                  <c:v>791.0</c:v>
                </c:pt>
                <c:pt idx="1631">
                  <c:v>792.0</c:v>
                </c:pt>
                <c:pt idx="1632">
                  <c:v>793.0</c:v>
                </c:pt>
                <c:pt idx="1633">
                  <c:v>794.0</c:v>
                </c:pt>
                <c:pt idx="1634">
                  <c:v>795.0</c:v>
                </c:pt>
                <c:pt idx="1635">
                  <c:v>796.0</c:v>
                </c:pt>
                <c:pt idx="1636">
                  <c:v>797.0</c:v>
                </c:pt>
                <c:pt idx="1637">
                  <c:v>798.0</c:v>
                </c:pt>
                <c:pt idx="1638">
                  <c:v>799.0</c:v>
                </c:pt>
                <c:pt idx="1639">
                  <c:v>799.0</c:v>
                </c:pt>
                <c:pt idx="1640">
                  <c:v>800.0</c:v>
                </c:pt>
                <c:pt idx="1641">
                  <c:v>800.0</c:v>
                </c:pt>
                <c:pt idx="1642">
                  <c:v>800.0</c:v>
                </c:pt>
                <c:pt idx="1643">
                  <c:v>800.0</c:v>
                </c:pt>
                <c:pt idx="1644">
                  <c:v>801.0</c:v>
                </c:pt>
                <c:pt idx="1645">
                  <c:v>801.0</c:v>
                </c:pt>
                <c:pt idx="1646">
                  <c:v>801.0</c:v>
                </c:pt>
                <c:pt idx="1647">
                  <c:v>802.0</c:v>
                </c:pt>
                <c:pt idx="1648">
                  <c:v>803.0</c:v>
                </c:pt>
                <c:pt idx="1649">
                  <c:v>803.0</c:v>
                </c:pt>
                <c:pt idx="1650">
                  <c:v>804.0</c:v>
                </c:pt>
                <c:pt idx="1651">
                  <c:v>804.0</c:v>
                </c:pt>
                <c:pt idx="1652">
                  <c:v>804.0</c:v>
                </c:pt>
                <c:pt idx="1653">
                  <c:v>804.0</c:v>
                </c:pt>
                <c:pt idx="1654">
                  <c:v>804.0</c:v>
                </c:pt>
                <c:pt idx="1655">
                  <c:v>805.0</c:v>
                </c:pt>
                <c:pt idx="1656">
                  <c:v>806.0</c:v>
                </c:pt>
                <c:pt idx="1657">
                  <c:v>807.0</c:v>
                </c:pt>
                <c:pt idx="1658">
                  <c:v>808.0</c:v>
                </c:pt>
                <c:pt idx="1659">
                  <c:v>809.0</c:v>
                </c:pt>
                <c:pt idx="1660">
                  <c:v>810.0</c:v>
                </c:pt>
                <c:pt idx="1661">
                  <c:v>811.0</c:v>
                </c:pt>
                <c:pt idx="1662">
                  <c:v>812.0</c:v>
                </c:pt>
                <c:pt idx="1663">
                  <c:v>813.0</c:v>
                </c:pt>
                <c:pt idx="1664">
                  <c:v>814.0</c:v>
                </c:pt>
                <c:pt idx="1665">
                  <c:v>815.0</c:v>
                </c:pt>
                <c:pt idx="1666">
                  <c:v>816.0</c:v>
                </c:pt>
                <c:pt idx="1667">
                  <c:v>817.0</c:v>
                </c:pt>
                <c:pt idx="1668">
                  <c:v>818.0</c:v>
                </c:pt>
                <c:pt idx="1669">
                  <c:v>819.0</c:v>
                </c:pt>
                <c:pt idx="1670">
                  <c:v>819.0</c:v>
                </c:pt>
                <c:pt idx="1671">
                  <c:v>820.0</c:v>
                </c:pt>
                <c:pt idx="1672">
                  <c:v>821.0</c:v>
                </c:pt>
                <c:pt idx="1673">
                  <c:v>822.0</c:v>
                </c:pt>
                <c:pt idx="1674">
                  <c:v>823.0</c:v>
                </c:pt>
                <c:pt idx="1675">
                  <c:v>823.0</c:v>
                </c:pt>
                <c:pt idx="1676">
                  <c:v>824.0</c:v>
                </c:pt>
                <c:pt idx="1677">
                  <c:v>825.0</c:v>
                </c:pt>
                <c:pt idx="1678">
                  <c:v>825.0</c:v>
                </c:pt>
                <c:pt idx="1679">
                  <c:v>826.0</c:v>
                </c:pt>
                <c:pt idx="1680">
                  <c:v>826.0</c:v>
                </c:pt>
                <c:pt idx="1681">
                  <c:v>827.0</c:v>
                </c:pt>
                <c:pt idx="1682">
                  <c:v>827.0</c:v>
                </c:pt>
                <c:pt idx="1683">
                  <c:v>828.0</c:v>
                </c:pt>
                <c:pt idx="1684">
                  <c:v>829.0</c:v>
                </c:pt>
                <c:pt idx="1685">
                  <c:v>830.0</c:v>
                </c:pt>
                <c:pt idx="1686">
                  <c:v>831.0</c:v>
                </c:pt>
                <c:pt idx="1687">
                  <c:v>832.0</c:v>
                </c:pt>
                <c:pt idx="1688">
                  <c:v>833.0</c:v>
                </c:pt>
                <c:pt idx="1689">
                  <c:v>834.0</c:v>
                </c:pt>
                <c:pt idx="1690">
                  <c:v>835.0</c:v>
                </c:pt>
                <c:pt idx="1691">
                  <c:v>836.0</c:v>
                </c:pt>
                <c:pt idx="1692">
                  <c:v>837.0</c:v>
                </c:pt>
                <c:pt idx="1693">
                  <c:v>837.0</c:v>
                </c:pt>
                <c:pt idx="1694">
                  <c:v>838.0</c:v>
                </c:pt>
                <c:pt idx="1695">
                  <c:v>839.0</c:v>
                </c:pt>
                <c:pt idx="1696">
                  <c:v>840.0</c:v>
                </c:pt>
                <c:pt idx="1697">
                  <c:v>841.0</c:v>
                </c:pt>
                <c:pt idx="1698">
                  <c:v>842.0</c:v>
                </c:pt>
                <c:pt idx="1699">
                  <c:v>842.0</c:v>
                </c:pt>
                <c:pt idx="1700">
                  <c:v>843.0</c:v>
                </c:pt>
                <c:pt idx="1701">
                  <c:v>843.0</c:v>
                </c:pt>
                <c:pt idx="1702">
                  <c:v>844.0</c:v>
                </c:pt>
                <c:pt idx="1703">
                  <c:v>845.0</c:v>
                </c:pt>
                <c:pt idx="1704">
                  <c:v>846.0</c:v>
                </c:pt>
                <c:pt idx="1705">
                  <c:v>847.0</c:v>
                </c:pt>
                <c:pt idx="1706">
                  <c:v>848.0</c:v>
                </c:pt>
                <c:pt idx="1707">
                  <c:v>848.0</c:v>
                </c:pt>
                <c:pt idx="1708">
                  <c:v>848.0</c:v>
                </c:pt>
                <c:pt idx="1709">
                  <c:v>849.0</c:v>
                </c:pt>
                <c:pt idx="1710">
                  <c:v>850.0</c:v>
                </c:pt>
                <c:pt idx="1711">
                  <c:v>850.0</c:v>
                </c:pt>
                <c:pt idx="1712">
                  <c:v>850.0</c:v>
                </c:pt>
                <c:pt idx="1713">
                  <c:v>850.0</c:v>
                </c:pt>
                <c:pt idx="1714">
                  <c:v>850.0</c:v>
                </c:pt>
                <c:pt idx="1715">
                  <c:v>850.0</c:v>
                </c:pt>
                <c:pt idx="1716">
                  <c:v>850.0</c:v>
                </c:pt>
                <c:pt idx="1717">
                  <c:v>850.0</c:v>
                </c:pt>
                <c:pt idx="1718">
                  <c:v>851.0</c:v>
                </c:pt>
                <c:pt idx="1719">
                  <c:v>851.0</c:v>
                </c:pt>
                <c:pt idx="1720">
                  <c:v>851.0</c:v>
                </c:pt>
                <c:pt idx="1721">
                  <c:v>852.0</c:v>
                </c:pt>
                <c:pt idx="1722">
                  <c:v>853.0</c:v>
                </c:pt>
                <c:pt idx="1723">
                  <c:v>854.0</c:v>
                </c:pt>
                <c:pt idx="1724">
                  <c:v>855.0</c:v>
                </c:pt>
                <c:pt idx="1725">
                  <c:v>855.0</c:v>
                </c:pt>
                <c:pt idx="1726">
                  <c:v>856.0</c:v>
                </c:pt>
                <c:pt idx="1727">
                  <c:v>857.0</c:v>
                </c:pt>
                <c:pt idx="1728">
                  <c:v>858.0</c:v>
                </c:pt>
                <c:pt idx="1729">
                  <c:v>859.0</c:v>
                </c:pt>
                <c:pt idx="1730">
                  <c:v>859.0</c:v>
                </c:pt>
                <c:pt idx="1731">
                  <c:v>860.0</c:v>
                </c:pt>
                <c:pt idx="1732">
                  <c:v>861.0</c:v>
                </c:pt>
                <c:pt idx="1733">
                  <c:v>861.0</c:v>
                </c:pt>
                <c:pt idx="1734">
                  <c:v>861.0</c:v>
                </c:pt>
                <c:pt idx="1735">
                  <c:v>861.0</c:v>
                </c:pt>
                <c:pt idx="1736">
                  <c:v>861.0</c:v>
                </c:pt>
                <c:pt idx="1737">
                  <c:v>861.0</c:v>
                </c:pt>
                <c:pt idx="1738">
                  <c:v>861.0</c:v>
                </c:pt>
                <c:pt idx="1739">
                  <c:v>862.0</c:v>
                </c:pt>
                <c:pt idx="1740">
                  <c:v>863.0</c:v>
                </c:pt>
                <c:pt idx="1741">
                  <c:v>864.0</c:v>
                </c:pt>
                <c:pt idx="1742">
                  <c:v>865.0</c:v>
                </c:pt>
                <c:pt idx="1743">
                  <c:v>866.0</c:v>
                </c:pt>
                <c:pt idx="1744">
                  <c:v>867.0</c:v>
                </c:pt>
                <c:pt idx="1745">
                  <c:v>867.0</c:v>
                </c:pt>
                <c:pt idx="1746">
                  <c:v>868.0</c:v>
                </c:pt>
                <c:pt idx="1747">
                  <c:v>868.0</c:v>
                </c:pt>
                <c:pt idx="1748">
                  <c:v>869.0</c:v>
                </c:pt>
                <c:pt idx="1749">
                  <c:v>870.0</c:v>
                </c:pt>
                <c:pt idx="1750">
                  <c:v>871.0</c:v>
                </c:pt>
                <c:pt idx="1751">
                  <c:v>872.0</c:v>
                </c:pt>
                <c:pt idx="1752">
                  <c:v>873.0</c:v>
                </c:pt>
                <c:pt idx="1753">
                  <c:v>873.0</c:v>
                </c:pt>
                <c:pt idx="1754">
                  <c:v>874.0</c:v>
                </c:pt>
                <c:pt idx="1755">
                  <c:v>875.0</c:v>
                </c:pt>
                <c:pt idx="1756">
                  <c:v>876.0</c:v>
                </c:pt>
                <c:pt idx="1757">
                  <c:v>876.0</c:v>
                </c:pt>
                <c:pt idx="1758">
                  <c:v>877.0</c:v>
                </c:pt>
                <c:pt idx="1759">
                  <c:v>878.0</c:v>
                </c:pt>
                <c:pt idx="1760">
                  <c:v>878.0</c:v>
                </c:pt>
                <c:pt idx="1761">
                  <c:v>879.0</c:v>
                </c:pt>
                <c:pt idx="1762">
                  <c:v>880.0</c:v>
                </c:pt>
                <c:pt idx="1763">
                  <c:v>880.0</c:v>
                </c:pt>
                <c:pt idx="1764">
                  <c:v>881.0</c:v>
                </c:pt>
                <c:pt idx="1765">
                  <c:v>881.0</c:v>
                </c:pt>
                <c:pt idx="1766">
                  <c:v>881.0</c:v>
                </c:pt>
                <c:pt idx="1767">
                  <c:v>881.0</c:v>
                </c:pt>
                <c:pt idx="1768">
                  <c:v>881.0</c:v>
                </c:pt>
                <c:pt idx="1769">
                  <c:v>882.0</c:v>
                </c:pt>
                <c:pt idx="1770">
                  <c:v>882.0</c:v>
                </c:pt>
                <c:pt idx="1771">
                  <c:v>883.0</c:v>
                </c:pt>
                <c:pt idx="1772">
                  <c:v>883.0</c:v>
                </c:pt>
                <c:pt idx="1773">
                  <c:v>883.0</c:v>
                </c:pt>
                <c:pt idx="1774">
                  <c:v>884.0</c:v>
                </c:pt>
                <c:pt idx="1775">
                  <c:v>885.0</c:v>
                </c:pt>
                <c:pt idx="1776">
                  <c:v>886.0</c:v>
                </c:pt>
                <c:pt idx="1777">
                  <c:v>886.0</c:v>
                </c:pt>
                <c:pt idx="1778">
                  <c:v>886.0</c:v>
                </c:pt>
                <c:pt idx="1779">
                  <c:v>886.0</c:v>
                </c:pt>
                <c:pt idx="1780">
                  <c:v>886.0</c:v>
                </c:pt>
                <c:pt idx="1781">
                  <c:v>886.0</c:v>
                </c:pt>
                <c:pt idx="1782">
                  <c:v>887.0</c:v>
                </c:pt>
                <c:pt idx="1783">
                  <c:v>888.0</c:v>
                </c:pt>
                <c:pt idx="1784">
                  <c:v>889.0</c:v>
                </c:pt>
                <c:pt idx="1785">
                  <c:v>889.0</c:v>
                </c:pt>
                <c:pt idx="1786">
                  <c:v>889.0</c:v>
                </c:pt>
                <c:pt idx="1787">
                  <c:v>889.0</c:v>
                </c:pt>
                <c:pt idx="1788">
                  <c:v>889.0</c:v>
                </c:pt>
                <c:pt idx="1789">
                  <c:v>889.0</c:v>
                </c:pt>
                <c:pt idx="1790">
                  <c:v>889.0</c:v>
                </c:pt>
                <c:pt idx="1791">
                  <c:v>889.0</c:v>
                </c:pt>
                <c:pt idx="1792">
                  <c:v>889.0</c:v>
                </c:pt>
                <c:pt idx="1793">
                  <c:v>890.0</c:v>
                </c:pt>
                <c:pt idx="1794">
                  <c:v>890.0</c:v>
                </c:pt>
                <c:pt idx="1795">
                  <c:v>890.0</c:v>
                </c:pt>
                <c:pt idx="1796">
                  <c:v>891.0</c:v>
                </c:pt>
                <c:pt idx="1797">
                  <c:v>892.0</c:v>
                </c:pt>
                <c:pt idx="1798">
                  <c:v>893.0</c:v>
                </c:pt>
                <c:pt idx="1799">
                  <c:v>894.0</c:v>
                </c:pt>
                <c:pt idx="1800">
                  <c:v>894.0</c:v>
                </c:pt>
                <c:pt idx="1801">
                  <c:v>895.0</c:v>
                </c:pt>
                <c:pt idx="1802">
                  <c:v>895.0</c:v>
                </c:pt>
                <c:pt idx="1803">
                  <c:v>895.0</c:v>
                </c:pt>
                <c:pt idx="1804">
                  <c:v>895.0</c:v>
                </c:pt>
                <c:pt idx="1805">
                  <c:v>895.0</c:v>
                </c:pt>
                <c:pt idx="1806">
                  <c:v>895.0</c:v>
                </c:pt>
                <c:pt idx="1807">
                  <c:v>895.0</c:v>
                </c:pt>
                <c:pt idx="1808">
                  <c:v>895.0</c:v>
                </c:pt>
                <c:pt idx="1809">
                  <c:v>896.0</c:v>
                </c:pt>
                <c:pt idx="1810">
                  <c:v>896.0</c:v>
                </c:pt>
                <c:pt idx="1811">
                  <c:v>896.0</c:v>
                </c:pt>
                <c:pt idx="1812">
                  <c:v>896.0</c:v>
                </c:pt>
                <c:pt idx="1813">
                  <c:v>896.0</c:v>
                </c:pt>
                <c:pt idx="1814">
                  <c:v>896.0</c:v>
                </c:pt>
                <c:pt idx="1815">
                  <c:v>897.0</c:v>
                </c:pt>
                <c:pt idx="1816">
                  <c:v>897.0</c:v>
                </c:pt>
                <c:pt idx="1817">
                  <c:v>898.0</c:v>
                </c:pt>
                <c:pt idx="1818">
                  <c:v>899.0</c:v>
                </c:pt>
                <c:pt idx="1819">
                  <c:v>899.0</c:v>
                </c:pt>
                <c:pt idx="1820">
                  <c:v>899.0</c:v>
                </c:pt>
                <c:pt idx="1821">
                  <c:v>899.0</c:v>
                </c:pt>
                <c:pt idx="1822">
                  <c:v>900.0</c:v>
                </c:pt>
                <c:pt idx="1823">
                  <c:v>901.0</c:v>
                </c:pt>
                <c:pt idx="1824">
                  <c:v>902.0</c:v>
                </c:pt>
                <c:pt idx="1825">
                  <c:v>903.0</c:v>
                </c:pt>
                <c:pt idx="1826">
                  <c:v>904.0</c:v>
                </c:pt>
                <c:pt idx="1827">
                  <c:v>904.0</c:v>
                </c:pt>
                <c:pt idx="1828">
                  <c:v>905.0</c:v>
                </c:pt>
                <c:pt idx="1829">
                  <c:v>906.0</c:v>
                </c:pt>
                <c:pt idx="1830">
                  <c:v>907.0</c:v>
                </c:pt>
                <c:pt idx="1831">
                  <c:v>908.0</c:v>
                </c:pt>
                <c:pt idx="1832">
                  <c:v>908.0</c:v>
                </c:pt>
                <c:pt idx="1833">
                  <c:v>909.0</c:v>
                </c:pt>
                <c:pt idx="1834">
                  <c:v>909.0</c:v>
                </c:pt>
                <c:pt idx="1835">
                  <c:v>910.0</c:v>
                </c:pt>
                <c:pt idx="1836">
                  <c:v>911.0</c:v>
                </c:pt>
                <c:pt idx="1837">
                  <c:v>911.0</c:v>
                </c:pt>
                <c:pt idx="1838">
                  <c:v>912.0</c:v>
                </c:pt>
                <c:pt idx="1839">
                  <c:v>912.0</c:v>
                </c:pt>
                <c:pt idx="1840">
                  <c:v>913.0</c:v>
                </c:pt>
                <c:pt idx="1841">
                  <c:v>914.0</c:v>
                </c:pt>
                <c:pt idx="1842">
                  <c:v>915.0</c:v>
                </c:pt>
                <c:pt idx="1843">
                  <c:v>916.0</c:v>
                </c:pt>
                <c:pt idx="1844">
                  <c:v>917.0</c:v>
                </c:pt>
                <c:pt idx="1845">
                  <c:v>918.0</c:v>
                </c:pt>
                <c:pt idx="1846">
                  <c:v>919.0</c:v>
                </c:pt>
                <c:pt idx="1847">
                  <c:v>920.0</c:v>
                </c:pt>
                <c:pt idx="1848">
                  <c:v>921.0</c:v>
                </c:pt>
                <c:pt idx="1849">
                  <c:v>921.0</c:v>
                </c:pt>
                <c:pt idx="1850">
                  <c:v>921.0</c:v>
                </c:pt>
                <c:pt idx="1851">
                  <c:v>921.0</c:v>
                </c:pt>
                <c:pt idx="1852">
                  <c:v>921.0</c:v>
                </c:pt>
                <c:pt idx="1853">
                  <c:v>921.0</c:v>
                </c:pt>
                <c:pt idx="1854">
                  <c:v>922.0</c:v>
                </c:pt>
                <c:pt idx="1855">
                  <c:v>922.0</c:v>
                </c:pt>
                <c:pt idx="1856">
                  <c:v>922.0</c:v>
                </c:pt>
                <c:pt idx="1857">
                  <c:v>922.0</c:v>
                </c:pt>
                <c:pt idx="1858">
                  <c:v>922.0</c:v>
                </c:pt>
                <c:pt idx="1859">
                  <c:v>923.0</c:v>
                </c:pt>
                <c:pt idx="1860">
                  <c:v>924.0</c:v>
                </c:pt>
                <c:pt idx="1861">
                  <c:v>925.0</c:v>
                </c:pt>
                <c:pt idx="1862">
                  <c:v>925.0</c:v>
                </c:pt>
                <c:pt idx="1863">
                  <c:v>925.0</c:v>
                </c:pt>
                <c:pt idx="1864">
                  <c:v>926.0</c:v>
                </c:pt>
                <c:pt idx="1865">
                  <c:v>927.0</c:v>
                </c:pt>
                <c:pt idx="1866">
                  <c:v>928.0</c:v>
                </c:pt>
                <c:pt idx="1867">
                  <c:v>929.0</c:v>
                </c:pt>
                <c:pt idx="1868">
                  <c:v>930.0</c:v>
                </c:pt>
                <c:pt idx="1869">
                  <c:v>930.0</c:v>
                </c:pt>
                <c:pt idx="1870">
                  <c:v>931.0</c:v>
                </c:pt>
                <c:pt idx="1871">
                  <c:v>932.0</c:v>
                </c:pt>
                <c:pt idx="1872">
                  <c:v>933.0</c:v>
                </c:pt>
                <c:pt idx="1873">
                  <c:v>934.0</c:v>
                </c:pt>
                <c:pt idx="1874">
                  <c:v>934.0</c:v>
                </c:pt>
                <c:pt idx="1875">
                  <c:v>934.0</c:v>
                </c:pt>
                <c:pt idx="1876">
                  <c:v>935.0</c:v>
                </c:pt>
                <c:pt idx="1877">
                  <c:v>936.0</c:v>
                </c:pt>
                <c:pt idx="1878">
                  <c:v>937.0</c:v>
                </c:pt>
                <c:pt idx="1879">
                  <c:v>937.0</c:v>
                </c:pt>
                <c:pt idx="1880">
                  <c:v>938.0</c:v>
                </c:pt>
                <c:pt idx="1881">
                  <c:v>938.0</c:v>
                </c:pt>
                <c:pt idx="1882">
                  <c:v>939.0</c:v>
                </c:pt>
                <c:pt idx="1883">
                  <c:v>939.0</c:v>
                </c:pt>
                <c:pt idx="1884">
                  <c:v>940.0</c:v>
                </c:pt>
                <c:pt idx="1885">
                  <c:v>941.0</c:v>
                </c:pt>
                <c:pt idx="1886">
                  <c:v>941.0</c:v>
                </c:pt>
                <c:pt idx="1887">
                  <c:v>941.0</c:v>
                </c:pt>
                <c:pt idx="1888">
                  <c:v>942.0</c:v>
                </c:pt>
                <c:pt idx="1889">
                  <c:v>942.0</c:v>
                </c:pt>
                <c:pt idx="1890">
                  <c:v>942.0</c:v>
                </c:pt>
                <c:pt idx="1891">
                  <c:v>942.0</c:v>
                </c:pt>
                <c:pt idx="1892">
                  <c:v>943.0</c:v>
                </c:pt>
                <c:pt idx="1893">
                  <c:v>944.0</c:v>
                </c:pt>
                <c:pt idx="1894">
                  <c:v>945.0</c:v>
                </c:pt>
                <c:pt idx="1895">
                  <c:v>946.0</c:v>
                </c:pt>
                <c:pt idx="1896">
                  <c:v>946.0</c:v>
                </c:pt>
                <c:pt idx="1897">
                  <c:v>946.0</c:v>
                </c:pt>
                <c:pt idx="1898">
                  <c:v>947.0</c:v>
                </c:pt>
                <c:pt idx="1899">
                  <c:v>947.0</c:v>
                </c:pt>
                <c:pt idx="1900">
                  <c:v>947.0</c:v>
                </c:pt>
                <c:pt idx="1901">
                  <c:v>947.0</c:v>
                </c:pt>
                <c:pt idx="1902">
                  <c:v>947.0</c:v>
                </c:pt>
                <c:pt idx="1903">
                  <c:v>948.0</c:v>
                </c:pt>
                <c:pt idx="1904">
                  <c:v>949.0</c:v>
                </c:pt>
                <c:pt idx="1905">
                  <c:v>950.0</c:v>
                </c:pt>
                <c:pt idx="1906">
                  <c:v>951.0</c:v>
                </c:pt>
                <c:pt idx="1907">
                  <c:v>952.0</c:v>
                </c:pt>
                <c:pt idx="1908">
                  <c:v>953.0</c:v>
                </c:pt>
                <c:pt idx="1909">
                  <c:v>954.0</c:v>
                </c:pt>
                <c:pt idx="1910">
                  <c:v>954.0</c:v>
                </c:pt>
                <c:pt idx="1911">
                  <c:v>954.0</c:v>
                </c:pt>
                <c:pt idx="1912">
                  <c:v>954.0</c:v>
                </c:pt>
                <c:pt idx="1913">
                  <c:v>954.0</c:v>
                </c:pt>
                <c:pt idx="1914">
                  <c:v>954.0</c:v>
                </c:pt>
                <c:pt idx="1915">
                  <c:v>955.0</c:v>
                </c:pt>
                <c:pt idx="1916">
                  <c:v>956.0</c:v>
                </c:pt>
                <c:pt idx="1917">
                  <c:v>957.0</c:v>
                </c:pt>
                <c:pt idx="1918">
                  <c:v>958.0</c:v>
                </c:pt>
                <c:pt idx="1919">
                  <c:v>959.0</c:v>
                </c:pt>
                <c:pt idx="1920">
                  <c:v>960.0</c:v>
                </c:pt>
                <c:pt idx="1921">
                  <c:v>960.0</c:v>
                </c:pt>
                <c:pt idx="1922">
                  <c:v>960.0</c:v>
                </c:pt>
                <c:pt idx="1923">
                  <c:v>961.0</c:v>
                </c:pt>
                <c:pt idx="1924">
                  <c:v>961.0</c:v>
                </c:pt>
                <c:pt idx="1925">
                  <c:v>961.0</c:v>
                </c:pt>
                <c:pt idx="1926">
                  <c:v>962.0</c:v>
                </c:pt>
                <c:pt idx="1927">
                  <c:v>963.0</c:v>
                </c:pt>
                <c:pt idx="1928">
                  <c:v>964.0</c:v>
                </c:pt>
                <c:pt idx="1929">
                  <c:v>965.0</c:v>
                </c:pt>
                <c:pt idx="1930">
                  <c:v>966.0</c:v>
                </c:pt>
                <c:pt idx="1931">
                  <c:v>967.0</c:v>
                </c:pt>
                <c:pt idx="1932">
                  <c:v>968.0</c:v>
                </c:pt>
                <c:pt idx="1933">
                  <c:v>969.0</c:v>
                </c:pt>
                <c:pt idx="1934">
                  <c:v>969.0</c:v>
                </c:pt>
                <c:pt idx="1935">
                  <c:v>970.0</c:v>
                </c:pt>
                <c:pt idx="1936">
                  <c:v>970.0</c:v>
                </c:pt>
                <c:pt idx="1937">
                  <c:v>971.0</c:v>
                </c:pt>
                <c:pt idx="1938">
                  <c:v>971.0</c:v>
                </c:pt>
                <c:pt idx="1939">
                  <c:v>971.0</c:v>
                </c:pt>
                <c:pt idx="1940">
                  <c:v>972.0</c:v>
                </c:pt>
                <c:pt idx="1941">
                  <c:v>972.0</c:v>
                </c:pt>
                <c:pt idx="1942">
                  <c:v>972.0</c:v>
                </c:pt>
                <c:pt idx="1943">
                  <c:v>973.0</c:v>
                </c:pt>
                <c:pt idx="1944">
                  <c:v>973.0</c:v>
                </c:pt>
                <c:pt idx="1945">
                  <c:v>973.0</c:v>
                </c:pt>
                <c:pt idx="1946">
                  <c:v>973.0</c:v>
                </c:pt>
                <c:pt idx="1947">
                  <c:v>973.0</c:v>
                </c:pt>
                <c:pt idx="1948">
                  <c:v>973.0</c:v>
                </c:pt>
                <c:pt idx="1949">
                  <c:v>973.0</c:v>
                </c:pt>
                <c:pt idx="1950">
                  <c:v>973.0</c:v>
                </c:pt>
                <c:pt idx="1951">
                  <c:v>973.0</c:v>
                </c:pt>
                <c:pt idx="1952">
                  <c:v>973.0</c:v>
                </c:pt>
                <c:pt idx="1953">
                  <c:v>973.0</c:v>
                </c:pt>
                <c:pt idx="1954">
                  <c:v>973.0</c:v>
                </c:pt>
                <c:pt idx="1955">
                  <c:v>973.0</c:v>
                </c:pt>
                <c:pt idx="1956">
                  <c:v>973.0</c:v>
                </c:pt>
                <c:pt idx="1957">
                  <c:v>973.0</c:v>
                </c:pt>
                <c:pt idx="1958">
                  <c:v>974.0</c:v>
                </c:pt>
                <c:pt idx="1959">
                  <c:v>975.0</c:v>
                </c:pt>
                <c:pt idx="1960">
                  <c:v>975.0</c:v>
                </c:pt>
                <c:pt idx="1961">
                  <c:v>975.0</c:v>
                </c:pt>
                <c:pt idx="1962">
                  <c:v>976.0</c:v>
                </c:pt>
                <c:pt idx="1963">
                  <c:v>977.0</c:v>
                </c:pt>
                <c:pt idx="1964">
                  <c:v>977.0</c:v>
                </c:pt>
                <c:pt idx="1965">
                  <c:v>978.0</c:v>
                </c:pt>
                <c:pt idx="1966">
                  <c:v>978.0</c:v>
                </c:pt>
                <c:pt idx="1967">
                  <c:v>978.0</c:v>
                </c:pt>
                <c:pt idx="1968">
                  <c:v>979.0</c:v>
                </c:pt>
                <c:pt idx="1969">
                  <c:v>980.0</c:v>
                </c:pt>
                <c:pt idx="1970">
                  <c:v>980.0</c:v>
                </c:pt>
                <c:pt idx="1971">
                  <c:v>981.0</c:v>
                </c:pt>
                <c:pt idx="1972">
                  <c:v>982.0</c:v>
                </c:pt>
                <c:pt idx="1973">
                  <c:v>982.0</c:v>
                </c:pt>
                <c:pt idx="1974">
                  <c:v>982.0</c:v>
                </c:pt>
                <c:pt idx="1975">
                  <c:v>983.0</c:v>
                </c:pt>
                <c:pt idx="1976">
                  <c:v>984.0</c:v>
                </c:pt>
                <c:pt idx="1977">
                  <c:v>984.0</c:v>
                </c:pt>
                <c:pt idx="1978">
                  <c:v>985.0</c:v>
                </c:pt>
                <c:pt idx="1979">
                  <c:v>985.0</c:v>
                </c:pt>
                <c:pt idx="1980">
                  <c:v>986.0</c:v>
                </c:pt>
                <c:pt idx="1981">
                  <c:v>986.0</c:v>
                </c:pt>
                <c:pt idx="1982">
                  <c:v>987.0</c:v>
                </c:pt>
                <c:pt idx="1983">
                  <c:v>987.0</c:v>
                </c:pt>
                <c:pt idx="1984">
                  <c:v>987.0</c:v>
                </c:pt>
                <c:pt idx="1985">
                  <c:v>987.0</c:v>
                </c:pt>
                <c:pt idx="1986">
                  <c:v>988.0</c:v>
                </c:pt>
                <c:pt idx="1987">
                  <c:v>988.0</c:v>
                </c:pt>
                <c:pt idx="1988">
                  <c:v>988.0</c:v>
                </c:pt>
                <c:pt idx="1989">
                  <c:v>988.0</c:v>
                </c:pt>
                <c:pt idx="1990">
                  <c:v>989.0</c:v>
                </c:pt>
                <c:pt idx="1991">
                  <c:v>989.0</c:v>
                </c:pt>
                <c:pt idx="1992">
                  <c:v>989.0</c:v>
                </c:pt>
                <c:pt idx="1993">
                  <c:v>989.0</c:v>
                </c:pt>
                <c:pt idx="1994">
                  <c:v>989.0</c:v>
                </c:pt>
                <c:pt idx="1995">
                  <c:v>989.0</c:v>
                </c:pt>
                <c:pt idx="1996">
                  <c:v>989.0</c:v>
                </c:pt>
                <c:pt idx="1997">
                  <c:v>989.0</c:v>
                </c:pt>
                <c:pt idx="1998">
                  <c:v>989.0</c:v>
                </c:pt>
                <c:pt idx="1999">
                  <c:v>989.0</c:v>
                </c:pt>
                <c:pt idx="2000">
                  <c:v>989.0</c:v>
                </c:pt>
                <c:pt idx="2001">
                  <c:v>989.0</c:v>
                </c:pt>
                <c:pt idx="2002">
                  <c:v>989.0</c:v>
                </c:pt>
                <c:pt idx="2003">
                  <c:v>989.0</c:v>
                </c:pt>
                <c:pt idx="2004">
                  <c:v>989.0</c:v>
                </c:pt>
                <c:pt idx="2005">
                  <c:v>989.0</c:v>
                </c:pt>
                <c:pt idx="2006">
                  <c:v>989.0</c:v>
                </c:pt>
                <c:pt idx="2007">
                  <c:v>989.0</c:v>
                </c:pt>
                <c:pt idx="2008">
                  <c:v>989.0</c:v>
                </c:pt>
                <c:pt idx="2009">
                  <c:v>989.0</c:v>
                </c:pt>
                <c:pt idx="2010">
                  <c:v>990.0</c:v>
                </c:pt>
                <c:pt idx="2011">
                  <c:v>990.0</c:v>
                </c:pt>
                <c:pt idx="2012">
                  <c:v>990.0</c:v>
                </c:pt>
                <c:pt idx="2013">
                  <c:v>991.0</c:v>
                </c:pt>
                <c:pt idx="2014">
                  <c:v>991.0</c:v>
                </c:pt>
                <c:pt idx="2015">
                  <c:v>992.0</c:v>
                </c:pt>
                <c:pt idx="2016">
                  <c:v>992.0</c:v>
                </c:pt>
                <c:pt idx="2017">
                  <c:v>993.0</c:v>
                </c:pt>
                <c:pt idx="2018">
                  <c:v>993.0</c:v>
                </c:pt>
                <c:pt idx="2019">
                  <c:v>993.0</c:v>
                </c:pt>
                <c:pt idx="2020">
                  <c:v>993.0</c:v>
                </c:pt>
                <c:pt idx="2021">
                  <c:v>993.0</c:v>
                </c:pt>
                <c:pt idx="2022">
                  <c:v>993.0</c:v>
                </c:pt>
                <c:pt idx="2023">
                  <c:v>993.0</c:v>
                </c:pt>
                <c:pt idx="2024">
                  <c:v>993.0</c:v>
                </c:pt>
                <c:pt idx="2025">
                  <c:v>993.0</c:v>
                </c:pt>
                <c:pt idx="2026">
                  <c:v>993.0</c:v>
                </c:pt>
                <c:pt idx="2027">
                  <c:v>994.0</c:v>
                </c:pt>
                <c:pt idx="2028">
                  <c:v>994.0</c:v>
                </c:pt>
                <c:pt idx="2029">
                  <c:v>995.0</c:v>
                </c:pt>
                <c:pt idx="2030">
                  <c:v>996.0</c:v>
                </c:pt>
                <c:pt idx="2031">
                  <c:v>997.0</c:v>
                </c:pt>
                <c:pt idx="2032">
                  <c:v>998.0</c:v>
                </c:pt>
                <c:pt idx="2033">
                  <c:v>999.0</c:v>
                </c:pt>
                <c:pt idx="2034">
                  <c:v>1000.0</c:v>
                </c:pt>
                <c:pt idx="2035">
                  <c:v>1001.0</c:v>
                </c:pt>
                <c:pt idx="2036">
                  <c:v>1002.0</c:v>
                </c:pt>
                <c:pt idx="2037">
                  <c:v>1003.0</c:v>
                </c:pt>
                <c:pt idx="2038">
                  <c:v>1004.0</c:v>
                </c:pt>
                <c:pt idx="2039">
                  <c:v>1005.0</c:v>
                </c:pt>
                <c:pt idx="2040">
                  <c:v>1006.0</c:v>
                </c:pt>
                <c:pt idx="2041">
                  <c:v>1007.0</c:v>
                </c:pt>
                <c:pt idx="2042">
                  <c:v>1007.0</c:v>
                </c:pt>
                <c:pt idx="2043">
                  <c:v>1007.0</c:v>
                </c:pt>
                <c:pt idx="2044">
                  <c:v>1007.0</c:v>
                </c:pt>
                <c:pt idx="2045">
                  <c:v>1007.0</c:v>
                </c:pt>
                <c:pt idx="2046">
                  <c:v>1007.0</c:v>
                </c:pt>
                <c:pt idx="2047">
                  <c:v>1008.0</c:v>
                </c:pt>
                <c:pt idx="2048">
                  <c:v>1009.0</c:v>
                </c:pt>
                <c:pt idx="2049">
                  <c:v>1010.0</c:v>
                </c:pt>
                <c:pt idx="2050">
                  <c:v>1010.0</c:v>
                </c:pt>
                <c:pt idx="2051">
                  <c:v>1010.0</c:v>
                </c:pt>
                <c:pt idx="2052">
                  <c:v>1010.0</c:v>
                </c:pt>
                <c:pt idx="2053">
                  <c:v>1011.0</c:v>
                </c:pt>
                <c:pt idx="2054">
                  <c:v>1011.0</c:v>
                </c:pt>
                <c:pt idx="2055">
                  <c:v>1012.0</c:v>
                </c:pt>
                <c:pt idx="2056">
                  <c:v>1012.0</c:v>
                </c:pt>
                <c:pt idx="2057">
                  <c:v>1012.0</c:v>
                </c:pt>
                <c:pt idx="2058">
                  <c:v>1013.0</c:v>
                </c:pt>
                <c:pt idx="2059">
                  <c:v>1013.0</c:v>
                </c:pt>
                <c:pt idx="2060">
                  <c:v>1013.0</c:v>
                </c:pt>
                <c:pt idx="2061">
                  <c:v>1014.0</c:v>
                </c:pt>
                <c:pt idx="2062">
                  <c:v>1014.0</c:v>
                </c:pt>
                <c:pt idx="2063">
                  <c:v>1015.0</c:v>
                </c:pt>
                <c:pt idx="2064">
                  <c:v>1016.0</c:v>
                </c:pt>
                <c:pt idx="2065">
                  <c:v>1017.0</c:v>
                </c:pt>
                <c:pt idx="2066">
                  <c:v>1018.0</c:v>
                </c:pt>
                <c:pt idx="2067">
                  <c:v>1019.0</c:v>
                </c:pt>
                <c:pt idx="2068">
                  <c:v>1019.0</c:v>
                </c:pt>
                <c:pt idx="2069">
                  <c:v>1020.0</c:v>
                </c:pt>
                <c:pt idx="2070">
                  <c:v>1020.0</c:v>
                </c:pt>
                <c:pt idx="2071">
                  <c:v>1021.0</c:v>
                </c:pt>
                <c:pt idx="2072">
                  <c:v>1022.0</c:v>
                </c:pt>
                <c:pt idx="2073">
                  <c:v>1023.0</c:v>
                </c:pt>
                <c:pt idx="2074">
                  <c:v>1024.0</c:v>
                </c:pt>
                <c:pt idx="2075">
                  <c:v>1024.0</c:v>
                </c:pt>
                <c:pt idx="2076">
                  <c:v>1024.0</c:v>
                </c:pt>
                <c:pt idx="2077">
                  <c:v>1025.0</c:v>
                </c:pt>
                <c:pt idx="2078">
                  <c:v>1026.0</c:v>
                </c:pt>
                <c:pt idx="2079">
                  <c:v>1027.0</c:v>
                </c:pt>
                <c:pt idx="2080">
                  <c:v>1027.0</c:v>
                </c:pt>
                <c:pt idx="2081">
                  <c:v>1027.0</c:v>
                </c:pt>
                <c:pt idx="2082">
                  <c:v>1027.0</c:v>
                </c:pt>
                <c:pt idx="2083">
                  <c:v>1027.0</c:v>
                </c:pt>
                <c:pt idx="2084">
                  <c:v>1028.0</c:v>
                </c:pt>
                <c:pt idx="2085">
                  <c:v>1029.0</c:v>
                </c:pt>
                <c:pt idx="2086">
                  <c:v>1030.0</c:v>
                </c:pt>
                <c:pt idx="2087">
                  <c:v>1030.0</c:v>
                </c:pt>
                <c:pt idx="2088">
                  <c:v>1030.0</c:v>
                </c:pt>
                <c:pt idx="2089">
                  <c:v>1030.0</c:v>
                </c:pt>
                <c:pt idx="2090">
                  <c:v>1031.0</c:v>
                </c:pt>
                <c:pt idx="2091">
                  <c:v>1032.0</c:v>
                </c:pt>
                <c:pt idx="2092">
                  <c:v>1033.0</c:v>
                </c:pt>
                <c:pt idx="2093">
                  <c:v>1034.0</c:v>
                </c:pt>
                <c:pt idx="2094">
                  <c:v>1035.0</c:v>
                </c:pt>
                <c:pt idx="2095">
                  <c:v>1036.0</c:v>
                </c:pt>
                <c:pt idx="2096">
                  <c:v>1037.0</c:v>
                </c:pt>
                <c:pt idx="2097">
                  <c:v>1037.0</c:v>
                </c:pt>
                <c:pt idx="2098">
                  <c:v>1037.0</c:v>
                </c:pt>
                <c:pt idx="2099">
                  <c:v>1038.0</c:v>
                </c:pt>
                <c:pt idx="2100">
                  <c:v>1038.0</c:v>
                </c:pt>
                <c:pt idx="2101">
                  <c:v>1039.0</c:v>
                </c:pt>
                <c:pt idx="2102">
                  <c:v>1039.0</c:v>
                </c:pt>
                <c:pt idx="2103">
                  <c:v>1039.0</c:v>
                </c:pt>
                <c:pt idx="2104">
                  <c:v>1039.0</c:v>
                </c:pt>
                <c:pt idx="2105">
                  <c:v>1039.0</c:v>
                </c:pt>
                <c:pt idx="2106">
                  <c:v>1039.0</c:v>
                </c:pt>
                <c:pt idx="2107">
                  <c:v>1039.0</c:v>
                </c:pt>
                <c:pt idx="2108">
                  <c:v>1039.0</c:v>
                </c:pt>
                <c:pt idx="2109">
                  <c:v>1040.0</c:v>
                </c:pt>
                <c:pt idx="2110">
                  <c:v>1041.0</c:v>
                </c:pt>
                <c:pt idx="2111">
                  <c:v>1041.0</c:v>
                </c:pt>
                <c:pt idx="2112">
                  <c:v>1041.0</c:v>
                </c:pt>
                <c:pt idx="2113">
                  <c:v>1041.0</c:v>
                </c:pt>
                <c:pt idx="2114">
                  <c:v>1042.0</c:v>
                </c:pt>
                <c:pt idx="2115">
                  <c:v>1043.0</c:v>
                </c:pt>
                <c:pt idx="2116">
                  <c:v>1044.0</c:v>
                </c:pt>
                <c:pt idx="2117">
                  <c:v>1045.0</c:v>
                </c:pt>
                <c:pt idx="2118">
                  <c:v>1045.0</c:v>
                </c:pt>
                <c:pt idx="2119">
                  <c:v>1045.0</c:v>
                </c:pt>
                <c:pt idx="2120">
                  <c:v>1046.0</c:v>
                </c:pt>
                <c:pt idx="2121">
                  <c:v>1047.0</c:v>
                </c:pt>
                <c:pt idx="2122">
                  <c:v>1048.0</c:v>
                </c:pt>
                <c:pt idx="2123">
                  <c:v>1049.0</c:v>
                </c:pt>
                <c:pt idx="2124">
                  <c:v>1050.0</c:v>
                </c:pt>
                <c:pt idx="2125">
                  <c:v>1051.0</c:v>
                </c:pt>
                <c:pt idx="2126">
                  <c:v>1052.0</c:v>
                </c:pt>
                <c:pt idx="2127">
                  <c:v>1053.0</c:v>
                </c:pt>
                <c:pt idx="2128">
                  <c:v>1054.0</c:v>
                </c:pt>
                <c:pt idx="2129">
                  <c:v>1055.0</c:v>
                </c:pt>
                <c:pt idx="2130">
                  <c:v>1056.0</c:v>
                </c:pt>
                <c:pt idx="2131">
                  <c:v>1057.0</c:v>
                </c:pt>
                <c:pt idx="2132">
                  <c:v>1057.0</c:v>
                </c:pt>
                <c:pt idx="2133">
                  <c:v>1057.0</c:v>
                </c:pt>
                <c:pt idx="2134">
                  <c:v>1058.0</c:v>
                </c:pt>
                <c:pt idx="2135">
                  <c:v>1058.0</c:v>
                </c:pt>
                <c:pt idx="2136">
                  <c:v>1059.0</c:v>
                </c:pt>
                <c:pt idx="2137">
                  <c:v>1060.0</c:v>
                </c:pt>
                <c:pt idx="2138">
                  <c:v>1061.0</c:v>
                </c:pt>
                <c:pt idx="2139">
                  <c:v>1061.0</c:v>
                </c:pt>
                <c:pt idx="2140">
                  <c:v>1062.0</c:v>
                </c:pt>
                <c:pt idx="2141">
                  <c:v>1062.0</c:v>
                </c:pt>
                <c:pt idx="2142">
                  <c:v>1063.0</c:v>
                </c:pt>
                <c:pt idx="2143">
                  <c:v>1063.0</c:v>
                </c:pt>
                <c:pt idx="2144">
                  <c:v>1064.0</c:v>
                </c:pt>
                <c:pt idx="2145">
                  <c:v>1065.0</c:v>
                </c:pt>
                <c:pt idx="2146">
                  <c:v>1065.0</c:v>
                </c:pt>
                <c:pt idx="2147">
                  <c:v>1065.0</c:v>
                </c:pt>
                <c:pt idx="2148">
                  <c:v>1065.0</c:v>
                </c:pt>
                <c:pt idx="2149">
                  <c:v>1065.0</c:v>
                </c:pt>
                <c:pt idx="2150">
                  <c:v>1065.0</c:v>
                </c:pt>
                <c:pt idx="2151">
                  <c:v>1065.0</c:v>
                </c:pt>
                <c:pt idx="2152">
                  <c:v>1065.0</c:v>
                </c:pt>
                <c:pt idx="2153">
                  <c:v>1065.0</c:v>
                </c:pt>
                <c:pt idx="2154">
                  <c:v>1065.0</c:v>
                </c:pt>
                <c:pt idx="2155">
                  <c:v>1066.0</c:v>
                </c:pt>
                <c:pt idx="2156">
                  <c:v>1066.0</c:v>
                </c:pt>
                <c:pt idx="2157">
                  <c:v>1067.0</c:v>
                </c:pt>
                <c:pt idx="2158">
                  <c:v>1067.0</c:v>
                </c:pt>
                <c:pt idx="2159">
                  <c:v>1067.0</c:v>
                </c:pt>
                <c:pt idx="2160">
                  <c:v>1067.0</c:v>
                </c:pt>
                <c:pt idx="2161">
                  <c:v>1067.0</c:v>
                </c:pt>
                <c:pt idx="2162">
                  <c:v>1067.0</c:v>
                </c:pt>
                <c:pt idx="2163">
                  <c:v>1067.0</c:v>
                </c:pt>
                <c:pt idx="2164">
                  <c:v>1067.0</c:v>
                </c:pt>
                <c:pt idx="2165">
                  <c:v>1068.0</c:v>
                </c:pt>
                <c:pt idx="2166">
                  <c:v>1068.0</c:v>
                </c:pt>
                <c:pt idx="2167">
                  <c:v>1068.0</c:v>
                </c:pt>
                <c:pt idx="2168">
                  <c:v>1068.0</c:v>
                </c:pt>
                <c:pt idx="2169">
                  <c:v>1069.0</c:v>
                </c:pt>
                <c:pt idx="2170">
                  <c:v>1070.0</c:v>
                </c:pt>
                <c:pt idx="2171">
                  <c:v>1071.0</c:v>
                </c:pt>
                <c:pt idx="2172">
                  <c:v>1072.0</c:v>
                </c:pt>
                <c:pt idx="2173">
                  <c:v>1073.0</c:v>
                </c:pt>
                <c:pt idx="2174">
                  <c:v>1074.0</c:v>
                </c:pt>
                <c:pt idx="2175">
                  <c:v>1075.0</c:v>
                </c:pt>
                <c:pt idx="2176">
                  <c:v>1076.0</c:v>
                </c:pt>
                <c:pt idx="2177">
                  <c:v>1077.0</c:v>
                </c:pt>
                <c:pt idx="2178">
                  <c:v>1078.0</c:v>
                </c:pt>
                <c:pt idx="2179">
                  <c:v>1079.0</c:v>
                </c:pt>
                <c:pt idx="2180">
                  <c:v>1080.0</c:v>
                </c:pt>
                <c:pt idx="2181">
                  <c:v>1081.0</c:v>
                </c:pt>
                <c:pt idx="2182">
                  <c:v>1082.0</c:v>
                </c:pt>
                <c:pt idx="2183">
                  <c:v>1083.0</c:v>
                </c:pt>
                <c:pt idx="2184">
                  <c:v>1083.0</c:v>
                </c:pt>
                <c:pt idx="2185">
                  <c:v>1083.0</c:v>
                </c:pt>
                <c:pt idx="2186">
                  <c:v>1084.0</c:v>
                </c:pt>
                <c:pt idx="2187">
                  <c:v>1084.0</c:v>
                </c:pt>
                <c:pt idx="2188">
                  <c:v>1084.0</c:v>
                </c:pt>
                <c:pt idx="2189">
                  <c:v>1084.0</c:v>
                </c:pt>
                <c:pt idx="2190">
                  <c:v>1085.0</c:v>
                </c:pt>
                <c:pt idx="2191">
                  <c:v>1086.0</c:v>
                </c:pt>
                <c:pt idx="2192">
                  <c:v>1087.0</c:v>
                </c:pt>
                <c:pt idx="2193">
                  <c:v>1087.0</c:v>
                </c:pt>
                <c:pt idx="2194">
                  <c:v>1087.0</c:v>
                </c:pt>
                <c:pt idx="2195">
                  <c:v>1088.0</c:v>
                </c:pt>
                <c:pt idx="2196">
                  <c:v>1088.0</c:v>
                </c:pt>
                <c:pt idx="2197">
                  <c:v>1089.0</c:v>
                </c:pt>
                <c:pt idx="2198">
                  <c:v>1090.0</c:v>
                </c:pt>
                <c:pt idx="2199">
                  <c:v>1091.0</c:v>
                </c:pt>
                <c:pt idx="2200">
                  <c:v>1092.0</c:v>
                </c:pt>
                <c:pt idx="2201">
                  <c:v>1093.0</c:v>
                </c:pt>
                <c:pt idx="2202">
                  <c:v>1094.0</c:v>
                </c:pt>
                <c:pt idx="2203">
                  <c:v>1095.0</c:v>
                </c:pt>
                <c:pt idx="2204">
                  <c:v>1096.0</c:v>
                </c:pt>
                <c:pt idx="2205">
                  <c:v>1097.0</c:v>
                </c:pt>
                <c:pt idx="2206">
                  <c:v>1098.0</c:v>
                </c:pt>
                <c:pt idx="2207">
                  <c:v>1099.0</c:v>
                </c:pt>
                <c:pt idx="2208">
                  <c:v>1100.0</c:v>
                </c:pt>
                <c:pt idx="2209">
                  <c:v>1101.0</c:v>
                </c:pt>
                <c:pt idx="2210">
                  <c:v>1102.0</c:v>
                </c:pt>
                <c:pt idx="2211">
                  <c:v>1103.0</c:v>
                </c:pt>
                <c:pt idx="2212">
                  <c:v>1104.0</c:v>
                </c:pt>
                <c:pt idx="2213">
                  <c:v>1105.0</c:v>
                </c:pt>
                <c:pt idx="2214">
                  <c:v>1106.0</c:v>
                </c:pt>
                <c:pt idx="2215">
                  <c:v>1106.0</c:v>
                </c:pt>
                <c:pt idx="2216">
                  <c:v>1106.0</c:v>
                </c:pt>
                <c:pt idx="2217">
                  <c:v>1107.0</c:v>
                </c:pt>
                <c:pt idx="2218">
                  <c:v>1108.0</c:v>
                </c:pt>
                <c:pt idx="2219">
                  <c:v>1109.0</c:v>
                </c:pt>
                <c:pt idx="2220">
                  <c:v>1110.0</c:v>
                </c:pt>
                <c:pt idx="2221">
                  <c:v>1110.0</c:v>
                </c:pt>
                <c:pt idx="2222">
                  <c:v>1110.0</c:v>
                </c:pt>
                <c:pt idx="2223">
                  <c:v>1110.0</c:v>
                </c:pt>
                <c:pt idx="2224">
                  <c:v>1110.0</c:v>
                </c:pt>
                <c:pt idx="2225">
                  <c:v>1110.0</c:v>
                </c:pt>
                <c:pt idx="2226">
                  <c:v>1111.0</c:v>
                </c:pt>
                <c:pt idx="2227">
                  <c:v>1112.0</c:v>
                </c:pt>
                <c:pt idx="2228">
                  <c:v>1113.0</c:v>
                </c:pt>
                <c:pt idx="2229">
                  <c:v>1114.0</c:v>
                </c:pt>
                <c:pt idx="2230">
                  <c:v>1115.0</c:v>
                </c:pt>
                <c:pt idx="2231">
                  <c:v>1116.0</c:v>
                </c:pt>
                <c:pt idx="2232">
                  <c:v>1116.0</c:v>
                </c:pt>
                <c:pt idx="2233">
                  <c:v>1116.0</c:v>
                </c:pt>
                <c:pt idx="2234">
                  <c:v>1116.0</c:v>
                </c:pt>
                <c:pt idx="2235">
                  <c:v>1117.0</c:v>
                </c:pt>
                <c:pt idx="2236">
                  <c:v>1118.0</c:v>
                </c:pt>
                <c:pt idx="2237">
                  <c:v>1119.0</c:v>
                </c:pt>
                <c:pt idx="2238">
                  <c:v>1120.0</c:v>
                </c:pt>
                <c:pt idx="2239">
                  <c:v>1121.0</c:v>
                </c:pt>
                <c:pt idx="2240">
                  <c:v>1121.0</c:v>
                </c:pt>
                <c:pt idx="2241">
                  <c:v>1122.0</c:v>
                </c:pt>
                <c:pt idx="2242">
                  <c:v>1122.0</c:v>
                </c:pt>
                <c:pt idx="2243">
                  <c:v>1123.0</c:v>
                </c:pt>
                <c:pt idx="2244">
                  <c:v>1124.0</c:v>
                </c:pt>
                <c:pt idx="2245">
                  <c:v>1125.0</c:v>
                </c:pt>
                <c:pt idx="2246">
                  <c:v>1126.0</c:v>
                </c:pt>
                <c:pt idx="2247">
                  <c:v>1127.0</c:v>
                </c:pt>
                <c:pt idx="2248">
                  <c:v>1127.0</c:v>
                </c:pt>
                <c:pt idx="2249">
                  <c:v>1128.0</c:v>
                </c:pt>
                <c:pt idx="2250">
                  <c:v>1129.0</c:v>
                </c:pt>
                <c:pt idx="2251">
                  <c:v>1129.0</c:v>
                </c:pt>
                <c:pt idx="2252">
                  <c:v>1129.0</c:v>
                </c:pt>
                <c:pt idx="2253">
                  <c:v>1129.0</c:v>
                </c:pt>
                <c:pt idx="2254">
                  <c:v>1130.0</c:v>
                </c:pt>
                <c:pt idx="2255">
                  <c:v>1131.0</c:v>
                </c:pt>
                <c:pt idx="2256">
                  <c:v>1132.0</c:v>
                </c:pt>
                <c:pt idx="2257">
                  <c:v>1133.0</c:v>
                </c:pt>
                <c:pt idx="2258">
                  <c:v>1133.0</c:v>
                </c:pt>
                <c:pt idx="2259">
                  <c:v>1133.0</c:v>
                </c:pt>
                <c:pt idx="2260">
                  <c:v>1134.0</c:v>
                </c:pt>
                <c:pt idx="2261">
                  <c:v>1135.0</c:v>
                </c:pt>
                <c:pt idx="2262">
                  <c:v>1135.0</c:v>
                </c:pt>
                <c:pt idx="2263">
                  <c:v>1136.0</c:v>
                </c:pt>
                <c:pt idx="2264">
                  <c:v>1136.0</c:v>
                </c:pt>
                <c:pt idx="2265">
                  <c:v>1136.0</c:v>
                </c:pt>
                <c:pt idx="2266">
                  <c:v>1137.0</c:v>
                </c:pt>
                <c:pt idx="2267">
                  <c:v>1138.0</c:v>
                </c:pt>
                <c:pt idx="2268">
                  <c:v>1138.0</c:v>
                </c:pt>
                <c:pt idx="2269">
                  <c:v>1139.0</c:v>
                </c:pt>
                <c:pt idx="2270">
                  <c:v>1139.0</c:v>
                </c:pt>
                <c:pt idx="2271">
                  <c:v>1140.0</c:v>
                </c:pt>
                <c:pt idx="2272">
                  <c:v>1141.0</c:v>
                </c:pt>
                <c:pt idx="2273">
                  <c:v>1142.0</c:v>
                </c:pt>
                <c:pt idx="2274">
                  <c:v>1143.0</c:v>
                </c:pt>
                <c:pt idx="2275">
                  <c:v>1144.0</c:v>
                </c:pt>
                <c:pt idx="2276">
                  <c:v>1145.0</c:v>
                </c:pt>
                <c:pt idx="2277">
                  <c:v>1146.0</c:v>
                </c:pt>
                <c:pt idx="2278">
                  <c:v>1147.0</c:v>
                </c:pt>
                <c:pt idx="2279">
                  <c:v>1148.0</c:v>
                </c:pt>
                <c:pt idx="2280">
                  <c:v>1148.0</c:v>
                </c:pt>
                <c:pt idx="2281">
                  <c:v>1148.0</c:v>
                </c:pt>
                <c:pt idx="2282">
                  <c:v>1148.0</c:v>
                </c:pt>
                <c:pt idx="2283">
                  <c:v>1148.0</c:v>
                </c:pt>
                <c:pt idx="2284">
                  <c:v>1148.0</c:v>
                </c:pt>
                <c:pt idx="2285">
                  <c:v>1148.0</c:v>
                </c:pt>
                <c:pt idx="2286">
                  <c:v>1148.0</c:v>
                </c:pt>
                <c:pt idx="2287">
                  <c:v>1148.0</c:v>
                </c:pt>
                <c:pt idx="2288">
                  <c:v>1148.0</c:v>
                </c:pt>
                <c:pt idx="2289">
                  <c:v>1149.0</c:v>
                </c:pt>
                <c:pt idx="2290">
                  <c:v>1149.0</c:v>
                </c:pt>
                <c:pt idx="2291">
                  <c:v>1149.0</c:v>
                </c:pt>
                <c:pt idx="2292">
                  <c:v>1149.0</c:v>
                </c:pt>
                <c:pt idx="2293">
                  <c:v>1149.0</c:v>
                </c:pt>
                <c:pt idx="2294">
                  <c:v>1149.0</c:v>
                </c:pt>
                <c:pt idx="2295">
                  <c:v>1149.0</c:v>
                </c:pt>
                <c:pt idx="2296">
                  <c:v>1149.0</c:v>
                </c:pt>
                <c:pt idx="2297">
                  <c:v>1149.0</c:v>
                </c:pt>
                <c:pt idx="2298">
                  <c:v>1150.0</c:v>
                </c:pt>
                <c:pt idx="2299">
                  <c:v>1150.0</c:v>
                </c:pt>
                <c:pt idx="2300">
                  <c:v>1151.0</c:v>
                </c:pt>
                <c:pt idx="2301">
                  <c:v>1151.0</c:v>
                </c:pt>
                <c:pt idx="2302">
                  <c:v>1152.0</c:v>
                </c:pt>
                <c:pt idx="2303">
                  <c:v>1153.0</c:v>
                </c:pt>
                <c:pt idx="2304">
                  <c:v>1153.0</c:v>
                </c:pt>
                <c:pt idx="2305">
                  <c:v>1154.0</c:v>
                </c:pt>
                <c:pt idx="2306">
                  <c:v>1154.0</c:v>
                </c:pt>
                <c:pt idx="2307">
                  <c:v>1154.0</c:v>
                </c:pt>
                <c:pt idx="2308">
                  <c:v>1154.0</c:v>
                </c:pt>
                <c:pt idx="2309">
                  <c:v>1154.0</c:v>
                </c:pt>
                <c:pt idx="2310">
                  <c:v>1154.0</c:v>
                </c:pt>
                <c:pt idx="2311">
                  <c:v>1154.0</c:v>
                </c:pt>
                <c:pt idx="2312">
                  <c:v>1154.0</c:v>
                </c:pt>
                <c:pt idx="2313">
                  <c:v>1154.0</c:v>
                </c:pt>
                <c:pt idx="2314">
                  <c:v>1154.0</c:v>
                </c:pt>
                <c:pt idx="2315">
                  <c:v>1155.0</c:v>
                </c:pt>
                <c:pt idx="2316">
                  <c:v>1156.0</c:v>
                </c:pt>
                <c:pt idx="2317">
                  <c:v>1156.0</c:v>
                </c:pt>
                <c:pt idx="2318">
                  <c:v>1156.0</c:v>
                </c:pt>
                <c:pt idx="2319">
                  <c:v>1157.0</c:v>
                </c:pt>
                <c:pt idx="2320">
                  <c:v>1158.0</c:v>
                </c:pt>
                <c:pt idx="2321">
                  <c:v>1158.0</c:v>
                </c:pt>
                <c:pt idx="2322">
                  <c:v>1159.0</c:v>
                </c:pt>
                <c:pt idx="2323">
                  <c:v>1160.0</c:v>
                </c:pt>
                <c:pt idx="2324">
                  <c:v>1161.0</c:v>
                </c:pt>
                <c:pt idx="2325">
                  <c:v>1161.0</c:v>
                </c:pt>
                <c:pt idx="2326">
                  <c:v>1161.0</c:v>
                </c:pt>
                <c:pt idx="2327">
                  <c:v>1162.0</c:v>
                </c:pt>
                <c:pt idx="2328">
                  <c:v>1162.0</c:v>
                </c:pt>
                <c:pt idx="2329">
                  <c:v>1162.0</c:v>
                </c:pt>
                <c:pt idx="2330">
                  <c:v>1162.0</c:v>
                </c:pt>
                <c:pt idx="2331">
                  <c:v>1162.0</c:v>
                </c:pt>
                <c:pt idx="2332">
                  <c:v>1163.0</c:v>
                </c:pt>
                <c:pt idx="2333">
                  <c:v>1164.0</c:v>
                </c:pt>
                <c:pt idx="2334">
                  <c:v>1165.0</c:v>
                </c:pt>
                <c:pt idx="2335">
                  <c:v>1165.0</c:v>
                </c:pt>
                <c:pt idx="2336">
                  <c:v>1166.0</c:v>
                </c:pt>
                <c:pt idx="2337">
                  <c:v>1167.0</c:v>
                </c:pt>
                <c:pt idx="2338">
                  <c:v>1168.0</c:v>
                </c:pt>
                <c:pt idx="2339">
                  <c:v>1168.0</c:v>
                </c:pt>
                <c:pt idx="2340">
                  <c:v>1168.0</c:v>
                </c:pt>
                <c:pt idx="2341">
                  <c:v>1168.0</c:v>
                </c:pt>
                <c:pt idx="2342">
                  <c:v>1169.0</c:v>
                </c:pt>
                <c:pt idx="2343">
                  <c:v>1169.0</c:v>
                </c:pt>
                <c:pt idx="2344">
                  <c:v>1169.0</c:v>
                </c:pt>
                <c:pt idx="2345">
                  <c:v>1169.0</c:v>
                </c:pt>
                <c:pt idx="2346">
                  <c:v>1169.0</c:v>
                </c:pt>
                <c:pt idx="2347">
                  <c:v>1170.0</c:v>
                </c:pt>
                <c:pt idx="2348">
                  <c:v>1171.0</c:v>
                </c:pt>
                <c:pt idx="2349">
                  <c:v>1171.0</c:v>
                </c:pt>
                <c:pt idx="2350">
                  <c:v>1171.0</c:v>
                </c:pt>
                <c:pt idx="2351">
                  <c:v>1172.0</c:v>
                </c:pt>
                <c:pt idx="2352">
                  <c:v>1173.0</c:v>
                </c:pt>
                <c:pt idx="2353">
                  <c:v>1174.0</c:v>
                </c:pt>
                <c:pt idx="2354">
                  <c:v>1175.0</c:v>
                </c:pt>
                <c:pt idx="2355">
                  <c:v>1176.0</c:v>
                </c:pt>
                <c:pt idx="2356">
                  <c:v>1176.0</c:v>
                </c:pt>
                <c:pt idx="2357">
                  <c:v>1176.0</c:v>
                </c:pt>
                <c:pt idx="2358">
                  <c:v>1177.0</c:v>
                </c:pt>
                <c:pt idx="2359">
                  <c:v>1178.0</c:v>
                </c:pt>
                <c:pt idx="2360">
                  <c:v>1178.0</c:v>
                </c:pt>
                <c:pt idx="2361">
                  <c:v>1178.0</c:v>
                </c:pt>
                <c:pt idx="2362">
                  <c:v>1178.0</c:v>
                </c:pt>
                <c:pt idx="2363">
                  <c:v>1178.0</c:v>
                </c:pt>
                <c:pt idx="2364">
                  <c:v>1179.0</c:v>
                </c:pt>
                <c:pt idx="2365">
                  <c:v>1179.0</c:v>
                </c:pt>
                <c:pt idx="2366">
                  <c:v>1179.0</c:v>
                </c:pt>
                <c:pt idx="2367">
                  <c:v>1179.0</c:v>
                </c:pt>
                <c:pt idx="2368">
                  <c:v>1179.0</c:v>
                </c:pt>
                <c:pt idx="2369">
                  <c:v>1179.0</c:v>
                </c:pt>
                <c:pt idx="2370">
                  <c:v>1179.0</c:v>
                </c:pt>
                <c:pt idx="2371">
                  <c:v>1179.0</c:v>
                </c:pt>
                <c:pt idx="2372">
                  <c:v>1179.0</c:v>
                </c:pt>
                <c:pt idx="2373">
                  <c:v>1179.0</c:v>
                </c:pt>
                <c:pt idx="2374">
                  <c:v>1179.0</c:v>
                </c:pt>
                <c:pt idx="2375">
                  <c:v>1179.0</c:v>
                </c:pt>
                <c:pt idx="2376">
                  <c:v>1179.0</c:v>
                </c:pt>
                <c:pt idx="2377">
                  <c:v>1179.0</c:v>
                </c:pt>
                <c:pt idx="2378">
                  <c:v>1179.0</c:v>
                </c:pt>
                <c:pt idx="2379">
                  <c:v>1179.0</c:v>
                </c:pt>
                <c:pt idx="2380">
                  <c:v>1180.0</c:v>
                </c:pt>
                <c:pt idx="2381">
                  <c:v>1180.0</c:v>
                </c:pt>
                <c:pt idx="2382">
                  <c:v>1181.0</c:v>
                </c:pt>
                <c:pt idx="2383">
                  <c:v>1182.0</c:v>
                </c:pt>
                <c:pt idx="2384">
                  <c:v>1182.0</c:v>
                </c:pt>
                <c:pt idx="2385">
                  <c:v>1182.0</c:v>
                </c:pt>
                <c:pt idx="2386">
                  <c:v>1183.0</c:v>
                </c:pt>
                <c:pt idx="2387">
                  <c:v>1183.0</c:v>
                </c:pt>
                <c:pt idx="2388">
                  <c:v>1184.0</c:v>
                </c:pt>
                <c:pt idx="2389">
                  <c:v>1184.0</c:v>
                </c:pt>
                <c:pt idx="2390">
                  <c:v>1185.0</c:v>
                </c:pt>
                <c:pt idx="2391">
                  <c:v>1186.0</c:v>
                </c:pt>
                <c:pt idx="2392">
                  <c:v>1187.0</c:v>
                </c:pt>
                <c:pt idx="2393">
                  <c:v>1188.0</c:v>
                </c:pt>
                <c:pt idx="2394">
                  <c:v>1189.0</c:v>
                </c:pt>
                <c:pt idx="2395">
                  <c:v>1190.0</c:v>
                </c:pt>
                <c:pt idx="2396">
                  <c:v>1190.0</c:v>
                </c:pt>
                <c:pt idx="2397">
                  <c:v>1190.0</c:v>
                </c:pt>
                <c:pt idx="2398">
                  <c:v>1191.0</c:v>
                </c:pt>
                <c:pt idx="2399">
                  <c:v>1192.0</c:v>
                </c:pt>
                <c:pt idx="2400">
                  <c:v>1193.0</c:v>
                </c:pt>
                <c:pt idx="2401">
                  <c:v>1194.0</c:v>
                </c:pt>
                <c:pt idx="2402">
                  <c:v>1194.0</c:v>
                </c:pt>
                <c:pt idx="2403">
                  <c:v>1194.0</c:v>
                </c:pt>
                <c:pt idx="2404">
                  <c:v>1194.0</c:v>
                </c:pt>
                <c:pt idx="2405">
                  <c:v>1194.0</c:v>
                </c:pt>
                <c:pt idx="2406">
                  <c:v>1194.0</c:v>
                </c:pt>
                <c:pt idx="2407">
                  <c:v>1195.0</c:v>
                </c:pt>
                <c:pt idx="2408">
                  <c:v>1196.0</c:v>
                </c:pt>
                <c:pt idx="2409">
                  <c:v>1197.0</c:v>
                </c:pt>
                <c:pt idx="2410">
                  <c:v>1197.0</c:v>
                </c:pt>
                <c:pt idx="2411">
                  <c:v>1198.0</c:v>
                </c:pt>
                <c:pt idx="2412">
                  <c:v>1199.0</c:v>
                </c:pt>
                <c:pt idx="2413">
                  <c:v>1200.0</c:v>
                </c:pt>
                <c:pt idx="2414">
                  <c:v>1201.0</c:v>
                </c:pt>
                <c:pt idx="2415">
                  <c:v>1202.0</c:v>
                </c:pt>
                <c:pt idx="2416">
                  <c:v>1203.0</c:v>
                </c:pt>
                <c:pt idx="2417">
                  <c:v>1204.0</c:v>
                </c:pt>
                <c:pt idx="2418">
                  <c:v>1205.0</c:v>
                </c:pt>
                <c:pt idx="2419">
                  <c:v>1206.0</c:v>
                </c:pt>
                <c:pt idx="2420">
                  <c:v>1207.0</c:v>
                </c:pt>
                <c:pt idx="2421">
                  <c:v>1208.0</c:v>
                </c:pt>
                <c:pt idx="2422">
                  <c:v>1209.0</c:v>
                </c:pt>
                <c:pt idx="2423">
                  <c:v>1210.0</c:v>
                </c:pt>
                <c:pt idx="2424">
                  <c:v>1211.0</c:v>
                </c:pt>
                <c:pt idx="2425">
                  <c:v>1211.0</c:v>
                </c:pt>
                <c:pt idx="2426">
                  <c:v>1212.0</c:v>
                </c:pt>
                <c:pt idx="2427">
                  <c:v>1212.0</c:v>
                </c:pt>
                <c:pt idx="2428">
                  <c:v>1212.0</c:v>
                </c:pt>
                <c:pt idx="2429">
                  <c:v>1212.0</c:v>
                </c:pt>
                <c:pt idx="2430">
                  <c:v>1212.0</c:v>
                </c:pt>
                <c:pt idx="2431">
                  <c:v>1212.0</c:v>
                </c:pt>
                <c:pt idx="2432">
                  <c:v>1212.0</c:v>
                </c:pt>
                <c:pt idx="2433">
                  <c:v>1212.0</c:v>
                </c:pt>
                <c:pt idx="2434">
                  <c:v>1213.0</c:v>
                </c:pt>
                <c:pt idx="2435">
                  <c:v>1214.0</c:v>
                </c:pt>
                <c:pt idx="2436">
                  <c:v>1215.0</c:v>
                </c:pt>
                <c:pt idx="2437">
                  <c:v>1216.0</c:v>
                </c:pt>
                <c:pt idx="2438">
                  <c:v>1216.0</c:v>
                </c:pt>
                <c:pt idx="2439">
                  <c:v>1216.0</c:v>
                </c:pt>
                <c:pt idx="2440">
                  <c:v>1217.0</c:v>
                </c:pt>
                <c:pt idx="2441">
                  <c:v>1218.0</c:v>
                </c:pt>
                <c:pt idx="2442">
                  <c:v>1219.0</c:v>
                </c:pt>
                <c:pt idx="2443">
                  <c:v>1220.0</c:v>
                </c:pt>
                <c:pt idx="2444">
                  <c:v>1221.0</c:v>
                </c:pt>
                <c:pt idx="2445">
                  <c:v>1222.0</c:v>
                </c:pt>
                <c:pt idx="2446">
                  <c:v>1222.0</c:v>
                </c:pt>
                <c:pt idx="2447">
                  <c:v>1223.0</c:v>
                </c:pt>
                <c:pt idx="2448">
                  <c:v>1223.0</c:v>
                </c:pt>
                <c:pt idx="2449">
                  <c:v>1223.0</c:v>
                </c:pt>
                <c:pt idx="2450">
                  <c:v>1224.0</c:v>
                </c:pt>
                <c:pt idx="2451">
                  <c:v>1225.0</c:v>
                </c:pt>
                <c:pt idx="2452">
                  <c:v>1226.0</c:v>
                </c:pt>
                <c:pt idx="2453">
                  <c:v>1227.0</c:v>
                </c:pt>
                <c:pt idx="2454">
                  <c:v>1228.0</c:v>
                </c:pt>
                <c:pt idx="2455">
                  <c:v>1228.0</c:v>
                </c:pt>
                <c:pt idx="2456">
                  <c:v>1229.0</c:v>
                </c:pt>
                <c:pt idx="2457">
                  <c:v>1229.0</c:v>
                </c:pt>
                <c:pt idx="2458">
                  <c:v>1229.0</c:v>
                </c:pt>
                <c:pt idx="2459">
                  <c:v>1229.0</c:v>
                </c:pt>
                <c:pt idx="2460">
                  <c:v>1230.0</c:v>
                </c:pt>
                <c:pt idx="2461">
                  <c:v>1231.0</c:v>
                </c:pt>
                <c:pt idx="2462">
                  <c:v>1232.0</c:v>
                </c:pt>
                <c:pt idx="2463">
                  <c:v>1233.0</c:v>
                </c:pt>
                <c:pt idx="2464">
                  <c:v>1234.0</c:v>
                </c:pt>
                <c:pt idx="2465">
                  <c:v>1235.0</c:v>
                </c:pt>
                <c:pt idx="2466">
                  <c:v>1235.0</c:v>
                </c:pt>
                <c:pt idx="2467">
                  <c:v>1236.0</c:v>
                </c:pt>
                <c:pt idx="2468">
                  <c:v>1236.0</c:v>
                </c:pt>
                <c:pt idx="2469">
                  <c:v>1237.0</c:v>
                </c:pt>
                <c:pt idx="2470">
                  <c:v>1238.0</c:v>
                </c:pt>
                <c:pt idx="2471">
                  <c:v>1238.0</c:v>
                </c:pt>
                <c:pt idx="2472">
                  <c:v>1239.0</c:v>
                </c:pt>
                <c:pt idx="2473">
                  <c:v>1240.0</c:v>
                </c:pt>
                <c:pt idx="2474">
                  <c:v>1241.0</c:v>
                </c:pt>
                <c:pt idx="2475">
                  <c:v>1241.0</c:v>
                </c:pt>
                <c:pt idx="2476">
                  <c:v>1241.0</c:v>
                </c:pt>
                <c:pt idx="2477">
                  <c:v>1241.0</c:v>
                </c:pt>
                <c:pt idx="2478">
                  <c:v>1241.0</c:v>
                </c:pt>
                <c:pt idx="2479">
                  <c:v>1241.0</c:v>
                </c:pt>
                <c:pt idx="2480">
                  <c:v>1242.0</c:v>
                </c:pt>
                <c:pt idx="2481">
                  <c:v>1242.0</c:v>
                </c:pt>
                <c:pt idx="2482">
                  <c:v>1242.0</c:v>
                </c:pt>
                <c:pt idx="2483">
                  <c:v>1243.0</c:v>
                </c:pt>
                <c:pt idx="2484">
                  <c:v>1243.0</c:v>
                </c:pt>
                <c:pt idx="2485">
                  <c:v>1243.0</c:v>
                </c:pt>
                <c:pt idx="2486">
                  <c:v>1244.0</c:v>
                </c:pt>
                <c:pt idx="2487">
                  <c:v>1244.0</c:v>
                </c:pt>
                <c:pt idx="2488">
                  <c:v>1244.0</c:v>
                </c:pt>
                <c:pt idx="2489">
                  <c:v>1244.0</c:v>
                </c:pt>
                <c:pt idx="2490">
                  <c:v>1244.0</c:v>
                </c:pt>
                <c:pt idx="2491">
                  <c:v>1244.0</c:v>
                </c:pt>
                <c:pt idx="2492">
                  <c:v>1245.0</c:v>
                </c:pt>
                <c:pt idx="2493">
                  <c:v>1245.0</c:v>
                </c:pt>
                <c:pt idx="2494">
                  <c:v>1245.0</c:v>
                </c:pt>
                <c:pt idx="2495">
                  <c:v>1245.0</c:v>
                </c:pt>
                <c:pt idx="2496">
                  <c:v>1245.0</c:v>
                </c:pt>
                <c:pt idx="2497">
                  <c:v>1245.0</c:v>
                </c:pt>
                <c:pt idx="2498">
                  <c:v>1246.0</c:v>
                </c:pt>
                <c:pt idx="2499">
                  <c:v>1247.0</c:v>
                </c:pt>
                <c:pt idx="2500">
                  <c:v>1248.0</c:v>
                </c:pt>
                <c:pt idx="2501">
                  <c:v>1249.0</c:v>
                </c:pt>
                <c:pt idx="2502">
                  <c:v>1249.0</c:v>
                </c:pt>
                <c:pt idx="2503">
                  <c:v>1249.0</c:v>
                </c:pt>
                <c:pt idx="2504">
                  <c:v>1249.0</c:v>
                </c:pt>
                <c:pt idx="2505">
                  <c:v>1249.0</c:v>
                </c:pt>
                <c:pt idx="2506">
                  <c:v>1250.0</c:v>
                </c:pt>
                <c:pt idx="2507">
                  <c:v>1251.0</c:v>
                </c:pt>
                <c:pt idx="2508">
                  <c:v>1251.0</c:v>
                </c:pt>
                <c:pt idx="2509">
                  <c:v>1252.0</c:v>
                </c:pt>
                <c:pt idx="2510">
                  <c:v>1253.0</c:v>
                </c:pt>
                <c:pt idx="2511">
                  <c:v>1254.0</c:v>
                </c:pt>
                <c:pt idx="2512">
                  <c:v>1254.0</c:v>
                </c:pt>
                <c:pt idx="2513">
                  <c:v>1254.0</c:v>
                </c:pt>
                <c:pt idx="2514">
                  <c:v>1254.0</c:v>
                </c:pt>
                <c:pt idx="2515">
                  <c:v>1254.0</c:v>
                </c:pt>
                <c:pt idx="2516">
                  <c:v>1254.0</c:v>
                </c:pt>
                <c:pt idx="2517">
                  <c:v>1254.0</c:v>
                </c:pt>
                <c:pt idx="2518">
                  <c:v>1254.0</c:v>
                </c:pt>
                <c:pt idx="2519">
                  <c:v>1255.0</c:v>
                </c:pt>
                <c:pt idx="2520">
                  <c:v>1255.0</c:v>
                </c:pt>
                <c:pt idx="2521">
                  <c:v>1256.0</c:v>
                </c:pt>
                <c:pt idx="2522">
                  <c:v>1257.0</c:v>
                </c:pt>
                <c:pt idx="2523">
                  <c:v>1257.0</c:v>
                </c:pt>
                <c:pt idx="2524">
                  <c:v>1257.0</c:v>
                </c:pt>
                <c:pt idx="2525">
                  <c:v>1257.0</c:v>
                </c:pt>
                <c:pt idx="2526">
                  <c:v>1257.0</c:v>
                </c:pt>
                <c:pt idx="2527">
                  <c:v>1257.0</c:v>
                </c:pt>
                <c:pt idx="2528">
                  <c:v>1257.0</c:v>
                </c:pt>
                <c:pt idx="2529">
                  <c:v>1257.0</c:v>
                </c:pt>
                <c:pt idx="2530">
                  <c:v>1257.0</c:v>
                </c:pt>
                <c:pt idx="2531">
                  <c:v>1257.0</c:v>
                </c:pt>
                <c:pt idx="2532">
                  <c:v>1257.0</c:v>
                </c:pt>
                <c:pt idx="2533">
                  <c:v>1257.0</c:v>
                </c:pt>
                <c:pt idx="2534">
                  <c:v>1257.0</c:v>
                </c:pt>
                <c:pt idx="2535">
                  <c:v>1257.0</c:v>
                </c:pt>
                <c:pt idx="2536">
                  <c:v>1258.0</c:v>
                </c:pt>
                <c:pt idx="2537">
                  <c:v>1259.0</c:v>
                </c:pt>
                <c:pt idx="2538">
                  <c:v>1260.0</c:v>
                </c:pt>
                <c:pt idx="2539">
                  <c:v>1260.0</c:v>
                </c:pt>
                <c:pt idx="2540">
                  <c:v>1260.0</c:v>
                </c:pt>
                <c:pt idx="2541">
                  <c:v>1260.0</c:v>
                </c:pt>
                <c:pt idx="2542">
                  <c:v>1261.0</c:v>
                </c:pt>
                <c:pt idx="2543">
                  <c:v>1261.0</c:v>
                </c:pt>
                <c:pt idx="2544">
                  <c:v>1261.0</c:v>
                </c:pt>
                <c:pt idx="2545">
                  <c:v>1261.0</c:v>
                </c:pt>
                <c:pt idx="2546">
                  <c:v>1262.0</c:v>
                </c:pt>
                <c:pt idx="2547">
                  <c:v>1262.0</c:v>
                </c:pt>
                <c:pt idx="2548">
                  <c:v>1262.0</c:v>
                </c:pt>
                <c:pt idx="2549">
                  <c:v>1262.0</c:v>
                </c:pt>
                <c:pt idx="2550">
                  <c:v>1262.0</c:v>
                </c:pt>
                <c:pt idx="2551">
                  <c:v>1263.0</c:v>
                </c:pt>
                <c:pt idx="2552">
                  <c:v>1263.0</c:v>
                </c:pt>
                <c:pt idx="2553">
                  <c:v>1264.0</c:v>
                </c:pt>
                <c:pt idx="2554">
                  <c:v>1265.0</c:v>
                </c:pt>
                <c:pt idx="2555">
                  <c:v>1265.0</c:v>
                </c:pt>
                <c:pt idx="2556">
                  <c:v>1265.0</c:v>
                </c:pt>
                <c:pt idx="2557">
                  <c:v>1266.0</c:v>
                </c:pt>
                <c:pt idx="2558">
                  <c:v>1266.0</c:v>
                </c:pt>
                <c:pt idx="2559">
                  <c:v>1266.0</c:v>
                </c:pt>
                <c:pt idx="2560">
                  <c:v>1267.0</c:v>
                </c:pt>
                <c:pt idx="2561">
                  <c:v>1268.0</c:v>
                </c:pt>
                <c:pt idx="2562">
                  <c:v>1269.0</c:v>
                </c:pt>
                <c:pt idx="2563">
                  <c:v>1269.0</c:v>
                </c:pt>
                <c:pt idx="2564">
                  <c:v>1270.0</c:v>
                </c:pt>
                <c:pt idx="2565">
                  <c:v>1271.0</c:v>
                </c:pt>
                <c:pt idx="2566">
                  <c:v>1272.0</c:v>
                </c:pt>
                <c:pt idx="2567">
                  <c:v>1272.0</c:v>
                </c:pt>
                <c:pt idx="2568">
                  <c:v>1273.0</c:v>
                </c:pt>
                <c:pt idx="2569">
                  <c:v>1273.0</c:v>
                </c:pt>
                <c:pt idx="2570">
                  <c:v>1273.0</c:v>
                </c:pt>
                <c:pt idx="2571">
                  <c:v>1274.0</c:v>
                </c:pt>
                <c:pt idx="2572">
                  <c:v>1274.0</c:v>
                </c:pt>
                <c:pt idx="2573">
                  <c:v>1274.0</c:v>
                </c:pt>
                <c:pt idx="2574">
                  <c:v>1274.0</c:v>
                </c:pt>
                <c:pt idx="2575">
                  <c:v>1275.0</c:v>
                </c:pt>
                <c:pt idx="2576">
                  <c:v>1275.0</c:v>
                </c:pt>
                <c:pt idx="2577">
                  <c:v>1275.0</c:v>
                </c:pt>
                <c:pt idx="2578">
                  <c:v>1275.0</c:v>
                </c:pt>
                <c:pt idx="2579">
                  <c:v>1276.0</c:v>
                </c:pt>
                <c:pt idx="2580">
                  <c:v>1277.0</c:v>
                </c:pt>
                <c:pt idx="2581">
                  <c:v>1278.0</c:v>
                </c:pt>
                <c:pt idx="2582">
                  <c:v>1279.0</c:v>
                </c:pt>
                <c:pt idx="2583">
                  <c:v>1280.0</c:v>
                </c:pt>
                <c:pt idx="2584">
                  <c:v>1280.0</c:v>
                </c:pt>
                <c:pt idx="2585">
                  <c:v>1280.0</c:v>
                </c:pt>
                <c:pt idx="2586">
                  <c:v>1281.0</c:v>
                </c:pt>
                <c:pt idx="2587">
                  <c:v>1281.0</c:v>
                </c:pt>
                <c:pt idx="2588">
                  <c:v>1282.0</c:v>
                </c:pt>
                <c:pt idx="2589">
                  <c:v>1282.0</c:v>
                </c:pt>
                <c:pt idx="2590">
                  <c:v>1282.0</c:v>
                </c:pt>
                <c:pt idx="2591">
                  <c:v>1282.0</c:v>
                </c:pt>
                <c:pt idx="2592">
                  <c:v>1282.0</c:v>
                </c:pt>
                <c:pt idx="2593">
                  <c:v>1282.0</c:v>
                </c:pt>
                <c:pt idx="2594">
                  <c:v>1283.0</c:v>
                </c:pt>
                <c:pt idx="2595">
                  <c:v>1283.0</c:v>
                </c:pt>
                <c:pt idx="2596">
                  <c:v>1284.0</c:v>
                </c:pt>
                <c:pt idx="2597">
                  <c:v>1284.0</c:v>
                </c:pt>
                <c:pt idx="2598">
                  <c:v>1284.0</c:v>
                </c:pt>
                <c:pt idx="2599">
                  <c:v>1285.0</c:v>
                </c:pt>
                <c:pt idx="2600">
                  <c:v>1286.0</c:v>
                </c:pt>
                <c:pt idx="2601">
                  <c:v>1286.0</c:v>
                </c:pt>
                <c:pt idx="2602">
                  <c:v>1286.0</c:v>
                </c:pt>
                <c:pt idx="2603">
                  <c:v>1286.0</c:v>
                </c:pt>
                <c:pt idx="2604">
                  <c:v>1286.0</c:v>
                </c:pt>
                <c:pt idx="2605">
                  <c:v>1286.0</c:v>
                </c:pt>
                <c:pt idx="2606">
                  <c:v>1286.0</c:v>
                </c:pt>
                <c:pt idx="2607">
                  <c:v>1286.0</c:v>
                </c:pt>
                <c:pt idx="2608">
                  <c:v>1286.0</c:v>
                </c:pt>
                <c:pt idx="2609">
                  <c:v>1286.0</c:v>
                </c:pt>
                <c:pt idx="2610">
                  <c:v>1286.0</c:v>
                </c:pt>
                <c:pt idx="2611">
                  <c:v>1286.0</c:v>
                </c:pt>
                <c:pt idx="2612">
                  <c:v>1286.0</c:v>
                </c:pt>
                <c:pt idx="2613">
                  <c:v>1286.0</c:v>
                </c:pt>
                <c:pt idx="2614">
                  <c:v>1286.0</c:v>
                </c:pt>
                <c:pt idx="2615">
                  <c:v>1287.0</c:v>
                </c:pt>
                <c:pt idx="2616">
                  <c:v>1288.0</c:v>
                </c:pt>
                <c:pt idx="2617">
                  <c:v>1289.0</c:v>
                </c:pt>
                <c:pt idx="2618">
                  <c:v>1289.0</c:v>
                </c:pt>
                <c:pt idx="2619">
                  <c:v>1290.0</c:v>
                </c:pt>
                <c:pt idx="2620">
                  <c:v>1290.0</c:v>
                </c:pt>
                <c:pt idx="2621">
                  <c:v>1291.0</c:v>
                </c:pt>
                <c:pt idx="2622">
                  <c:v>1292.0</c:v>
                </c:pt>
                <c:pt idx="2623">
                  <c:v>1293.0</c:v>
                </c:pt>
                <c:pt idx="2624">
                  <c:v>1294.0</c:v>
                </c:pt>
                <c:pt idx="2625">
                  <c:v>1295.0</c:v>
                </c:pt>
                <c:pt idx="2626">
                  <c:v>1296.0</c:v>
                </c:pt>
                <c:pt idx="2627">
                  <c:v>1297.0</c:v>
                </c:pt>
                <c:pt idx="2628">
                  <c:v>1298.0</c:v>
                </c:pt>
                <c:pt idx="2629">
                  <c:v>1299.0</c:v>
                </c:pt>
                <c:pt idx="2630">
                  <c:v>1300.0</c:v>
                </c:pt>
                <c:pt idx="2631">
                  <c:v>1301.0</c:v>
                </c:pt>
                <c:pt idx="2632">
                  <c:v>1302.0</c:v>
                </c:pt>
                <c:pt idx="2633">
                  <c:v>1303.0</c:v>
                </c:pt>
                <c:pt idx="2634">
                  <c:v>1304.0</c:v>
                </c:pt>
                <c:pt idx="2635">
                  <c:v>1305.0</c:v>
                </c:pt>
                <c:pt idx="2636">
                  <c:v>1306.0</c:v>
                </c:pt>
                <c:pt idx="2637">
                  <c:v>1307.0</c:v>
                </c:pt>
                <c:pt idx="2638">
                  <c:v>1308.0</c:v>
                </c:pt>
                <c:pt idx="2639">
                  <c:v>1309.0</c:v>
                </c:pt>
                <c:pt idx="2640">
                  <c:v>1310.0</c:v>
                </c:pt>
                <c:pt idx="2641">
                  <c:v>1311.0</c:v>
                </c:pt>
                <c:pt idx="2642">
                  <c:v>1312.0</c:v>
                </c:pt>
                <c:pt idx="2643">
                  <c:v>1312.0</c:v>
                </c:pt>
                <c:pt idx="2644">
                  <c:v>1312.0</c:v>
                </c:pt>
                <c:pt idx="2645">
                  <c:v>1312.0</c:v>
                </c:pt>
                <c:pt idx="2646">
                  <c:v>1313.0</c:v>
                </c:pt>
                <c:pt idx="2647">
                  <c:v>1313.0</c:v>
                </c:pt>
                <c:pt idx="2648">
                  <c:v>1313.0</c:v>
                </c:pt>
                <c:pt idx="2649">
                  <c:v>1313.0</c:v>
                </c:pt>
                <c:pt idx="2650">
                  <c:v>1313.0</c:v>
                </c:pt>
                <c:pt idx="2651">
                  <c:v>1313.0</c:v>
                </c:pt>
                <c:pt idx="2652">
                  <c:v>1313.0</c:v>
                </c:pt>
                <c:pt idx="2653">
                  <c:v>1313.0</c:v>
                </c:pt>
                <c:pt idx="2654">
                  <c:v>1313.0</c:v>
                </c:pt>
                <c:pt idx="2655">
                  <c:v>1313.0</c:v>
                </c:pt>
                <c:pt idx="2656">
                  <c:v>1313.0</c:v>
                </c:pt>
                <c:pt idx="2657">
                  <c:v>1313.0</c:v>
                </c:pt>
                <c:pt idx="2658">
                  <c:v>1313.0</c:v>
                </c:pt>
                <c:pt idx="2659">
                  <c:v>1314.0</c:v>
                </c:pt>
                <c:pt idx="2660">
                  <c:v>1314.0</c:v>
                </c:pt>
                <c:pt idx="2661">
                  <c:v>1315.0</c:v>
                </c:pt>
                <c:pt idx="2662">
                  <c:v>1316.0</c:v>
                </c:pt>
                <c:pt idx="2663">
                  <c:v>1317.0</c:v>
                </c:pt>
                <c:pt idx="2664">
                  <c:v>1318.0</c:v>
                </c:pt>
                <c:pt idx="2665">
                  <c:v>1318.0</c:v>
                </c:pt>
                <c:pt idx="2666">
                  <c:v>1319.0</c:v>
                </c:pt>
                <c:pt idx="2667">
                  <c:v>1320.0</c:v>
                </c:pt>
                <c:pt idx="2668">
                  <c:v>1321.0</c:v>
                </c:pt>
                <c:pt idx="2669">
                  <c:v>1321.0</c:v>
                </c:pt>
                <c:pt idx="2670">
                  <c:v>1321.0</c:v>
                </c:pt>
                <c:pt idx="2671">
                  <c:v>1322.0</c:v>
                </c:pt>
                <c:pt idx="2672">
                  <c:v>1323.0</c:v>
                </c:pt>
                <c:pt idx="2673">
                  <c:v>1323.0</c:v>
                </c:pt>
                <c:pt idx="2674">
                  <c:v>1323.0</c:v>
                </c:pt>
                <c:pt idx="2675">
                  <c:v>1323.0</c:v>
                </c:pt>
                <c:pt idx="2676">
                  <c:v>1323.0</c:v>
                </c:pt>
                <c:pt idx="2677">
                  <c:v>1323.0</c:v>
                </c:pt>
                <c:pt idx="2678">
                  <c:v>1323.0</c:v>
                </c:pt>
                <c:pt idx="2679">
                  <c:v>1324.0</c:v>
                </c:pt>
                <c:pt idx="2680">
                  <c:v>1325.0</c:v>
                </c:pt>
                <c:pt idx="2681">
                  <c:v>1326.0</c:v>
                </c:pt>
                <c:pt idx="2682">
                  <c:v>1327.0</c:v>
                </c:pt>
                <c:pt idx="2683">
                  <c:v>1328.0</c:v>
                </c:pt>
                <c:pt idx="2684">
                  <c:v>1329.0</c:v>
                </c:pt>
                <c:pt idx="2685">
                  <c:v>1329.0</c:v>
                </c:pt>
                <c:pt idx="2686">
                  <c:v>1330.0</c:v>
                </c:pt>
                <c:pt idx="2687">
                  <c:v>1331.0</c:v>
                </c:pt>
                <c:pt idx="2688">
                  <c:v>1332.0</c:v>
                </c:pt>
                <c:pt idx="2689">
                  <c:v>1332.0</c:v>
                </c:pt>
                <c:pt idx="2690">
                  <c:v>1332.0</c:v>
                </c:pt>
                <c:pt idx="2691">
                  <c:v>1333.0</c:v>
                </c:pt>
                <c:pt idx="2692">
                  <c:v>1334.0</c:v>
                </c:pt>
                <c:pt idx="2693">
                  <c:v>1334.0</c:v>
                </c:pt>
                <c:pt idx="2694">
                  <c:v>1335.0</c:v>
                </c:pt>
                <c:pt idx="2695">
                  <c:v>1335.0</c:v>
                </c:pt>
                <c:pt idx="2696">
                  <c:v>1335.0</c:v>
                </c:pt>
                <c:pt idx="2697">
                  <c:v>1335.0</c:v>
                </c:pt>
                <c:pt idx="2698">
                  <c:v>1335.0</c:v>
                </c:pt>
                <c:pt idx="2699">
                  <c:v>1336.0</c:v>
                </c:pt>
                <c:pt idx="2700">
                  <c:v>1336.0</c:v>
                </c:pt>
                <c:pt idx="2701">
                  <c:v>1336.0</c:v>
                </c:pt>
                <c:pt idx="2702">
                  <c:v>1337.0</c:v>
                </c:pt>
                <c:pt idx="2703">
                  <c:v>1338.0</c:v>
                </c:pt>
                <c:pt idx="2704">
                  <c:v>1339.0</c:v>
                </c:pt>
                <c:pt idx="2705">
                  <c:v>1340.0</c:v>
                </c:pt>
                <c:pt idx="2706">
                  <c:v>1341.0</c:v>
                </c:pt>
                <c:pt idx="2707">
                  <c:v>1341.0</c:v>
                </c:pt>
                <c:pt idx="2708">
                  <c:v>1342.0</c:v>
                </c:pt>
                <c:pt idx="2709">
                  <c:v>1342.0</c:v>
                </c:pt>
                <c:pt idx="2710">
                  <c:v>1342.0</c:v>
                </c:pt>
                <c:pt idx="2711">
                  <c:v>1342.0</c:v>
                </c:pt>
                <c:pt idx="2712">
                  <c:v>1342.0</c:v>
                </c:pt>
                <c:pt idx="2713">
                  <c:v>1342.0</c:v>
                </c:pt>
                <c:pt idx="2714">
                  <c:v>1343.0</c:v>
                </c:pt>
                <c:pt idx="2715">
                  <c:v>1343.0</c:v>
                </c:pt>
                <c:pt idx="2716">
                  <c:v>1344.0</c:v>
                </c:pt>
                <c:pt idx="2717">
                  <c:v>1344.0</c:v>
                </c:pt>
                <c:pt idx="2718">
                  <c:v>1345.0</c:v>
                </c:pt>
                <c:pt idx="2719">
                  <c:v>1346.0</c:v>
                </c:pt>
                <c:pt idx="2720">
                  <c:v>1347.0</c:v>
                </c:pt>
                <c:pt idx="2721">
                  <c:v>1348.0</c:v>
                </c:pt>
                <c:pt idx="2722">
                  <c:v>1348.0</c:v>
                </c:pt>
                <c:pt idx="2723">
                  <c:v>1349.0</c:v>
                </c:pt>
                <c:pt idx="2724">
                  <c:v>1350.0</c:v>
                </c:pt>
                <c:pt idx="2725">
                  <c:v>1350.0</c:v>
                </c:pt>
                <c:pt idx="2726">
                  <c:v>1351.0</c:v>
                </c:pt>
                <c:pt idx="2727">
                  <c:v>1352.0</c:v>
                </c:pt>
                <c:pt idx="2728">
                  <c:v>1352.0</c:v>
                </c:pt>
                <c:pt idx="2729">
                  <c:v>1353.0</c:v>
                </c:pt>
                <c:pt idx="2730">
                  <c:v>1354.0</c:v>
                </c:pt>
                <c:pt idx="2731">
                  <c:v>1355.0</c:v>
                </c:pt>
                <c:pt idx="2732">
                  <c:v>1355.0</c:v>
                </c:pt>
                <c:pt idx="2733">
                  <c:v>1356.0</c:v>
                </c:pt>
                <c:pt idx="2734">
                  <c:v>1357.0</c:v>
                </c:pt>
                <c:pt idx="2735">
                  <c:v>1358.0</c:v>
                </c:pt>
                <c:pt idx="2736">
                  <c:v>1359.0</c:v>
                </c:pt>
                <c:pt idx="2737">
                  <c:v>1360.0</c:v>
                </c:pt>
                <c:pt idx="2738">
                  <c:v>1361.0</c:v>
                </c:pt>
                <c:pt idx="2739">
                  <c:v>1362.0</c:v>
                </c:pt>
                <c:pt idx="2740">
                  <c:v>1362.0</c:v>
                </c:pt>
                <c:pt idx="2741">
                  <c:v>1363.0</c:v>
                </c:pt>
                <c:pt idx="2742">
                  <c:v>1363.0</c:v>
                </c:pt>
                <c:pt idx="2743">
                  <c:v>1363.0</c:v>
                </c:pt>
                <c:pt idx="2744">
                  <c:v>1364.0</c:v>
                </c:pt>
                <c:pt idx="2745">
                  <c:v>1365.0</c:v>
                </c:pt>
                <c:pt idx="2746">
                  <c:v>1365.0</c:v>
                </c:pt>
                <c:pt idx="2747">
                  <c:v>1366.0</c:v>
                </c:pt>
                <c:pt idx="2748">
                  <c:v>1366.0</c:v>
                </c:pt>
                <c:pt idx="2749">
                  <c:v>1366.0</c:v>
                </c:pt>
                <c:pt idx="2750">
                  <c:v>1366.0</c:v>
                </c:pt>
                <c:pt idx="2751">
                  <c:v>1366.0</c:v>
                </c:pt>
                <c:pt idx="2752">
                  <c:v>1366.0</c:v>
                </c:pt>
                <c:pt idx="2753">
                  <c:v>1366.0</c:v>
                </c:pt>
                <c:pt idx="2754">
                  <c:v>1366.0</c:v>
                </c:pt>
                <c:pt idx="2755">
                  <c:v>1366.0</c:v>
                </c:pt>
                <c:pt idx="2756">
                  <c:v>1366.0</c:v>
                </c:pt>
                <c:pt idx="2757">
                  <c:v>1366.0</c:v>
                </c:pt>
                <c:pt idx="2758">
                  <c:v>1366.0</c:v>
                </c:pt>
                <c:pt idx="2759">
                  <c:v>1366.0</c:v>
                </c:pt>
                <c:pt idx="2760">
                  <c:v>1366.0</c:v>
                </c:pt>
                <c:pt idx="2761">
                  <c:v>1367.0</c:v>
                </c:pt>
                <c:pt idx="2762">
                  <c:v>1368.0</c:v>
                </c:pt>
                <c:pt idx="2763">
                  <c:v>1369.0</c:v>
                </c:pt>
                <c:pt idx="2764">
                  <c:v>1370.0</c:v>
                </c:pt>
                <c:pt idx="2765">
                  <c:v>1371.0</c:v>
                </c:pt>
                <c:pt idx="2766">
                  <c:v>1371.0</c:v>
                </c:pt>
                <c:pt idx="2767">
                  <c:v>1372.0</c:v>
                </c:pt>
                <c:pt idx="2768">
                  <c:v>1372.0</c:v>
                </c:pt>
                <c:pt idx="2769">
                  <c:v>1373.0</c:v>
                </c:pt>
                <c:pt idx="2770">
                  <c:v>1373.0</c:v>
                </c:pt>
                <c:pt idx="2771">
                  <c:v>1373.0</c:v>
                </c:pt>
                <c:pt idx="2772">
                  <c:v>1374.0</c:v>
                </c:pt>
                <c:pt idx="2773">
                  <c:v>1374.0</c:v>
                </c:pt>
                <c:pt idx="2774">
                  <c:v>1375.0</c:v>
                </c:pt>
                <c:pt idx="2775">
                  <c:v>1376.0</c:v>
                </c:pt>
                <c:pt idx="2776">
                  <c:v>1377.0</c:v>
                </c:pt>
                <c:pt idx="2777">
                  <c:v>1378.0</c:v>
                </c:pt>
                <c:pt idx="2778">
                  <c:v>1378.0</c:v>
                </c:pt>
                <c:pt idx="2779">
                  <c:v>1379.0</c:v>
                </c:pt>
                <c:pt idx="2780">
                  <c:v>1379.0</c:v>
                </c:pt>
                <c:pt idx="2781">
                  <c:v>1380.0</c:v>
                </c:pt>
                <c:pt idx="2782">
                  <c:v>1381.0</c:v>
                </c:pt>
                <c:pt idx="2783">
                  <c:v>1382.0</c:v>
                </c:pt>
                <c:pt idx="2784">
                  <c:v>1383.0</c:v>
                </c:pt>
                <c:pt idx="2785">
                  <c:v>1384.0</c:v>
                </c:pt>
                <c:pt idx="2786">
                  <c:v>1384.0</c:v>
                </c:pt>
                <c:pt idx="2787">
                  <c:v>1384.0</c:v>
                </c:pt>
                <c:pt idx="2788">
                  <c:v>1384.0</c:v>
                </c:pt>
                <c:pt idx="2789">
                  <c:v>1384.0</c:v>
                </c:pt>
                <c:pt idx="2790">
                  <c:v>1385.0</c:v>
                </c:pt>
                <c:pt idx="2791">
                  <c:v>1386.0</c:v>
                </c:pt>
                <c:pt idx="2792">
                  <c:v>1387.0</c:v>
                </c:pt>
                <c:pt idx="2793">
                  <c:v>1388.0</c:v>
                </c:pt>
                <c:pt idx="2794">
                  <c:v>1389.0</c:v>
                </c:pt>
                <c:pt idx="2795">
                  <c:v>1389.0</c:v>
                </c:pt>
                <c:pt idx="2796">
                  <c:v>1390.0</c:v>
                </c:pt>
                <c:pt idx="2797">
                  <c:v>1390.0</c:v>
                </c:pt>
                <c:pt idx="2798">
                  <c:v>1391.0</c:v>
                </c:pt>
                <c:pt idx="2799">
                  <c:v>1391.0</c:v>
                </c:pt>
                <c:pt idx="2800">
                  <c:v>1391.0</c:v>
                </c:pt>
                <c:pt idx="2801">
                  <c:v>1392.0</c:v>
                </c:pt>
                <c:pt idx="2802">
                  <c:v>1393.0</c:v>
                </c:pt>
                <c:pt idx="2803">
                  <c:v>1394.0</c:v>
                </c:pt>
                <c:pt idx="2804">
                  <c:v>1395.0</c:v>
                </c:pt>
                <c:pt idx="2805">
                  <c:v>1395.0</c:v>
                </c:pt>
                <c:pt idx="2806">
                  <c:v>1396.0</c:v>
                </c:pt>
                <c:pt idx="2807">
                  <c:v>1397.0</c:v>
                </c:pt>
                <c:pt idx="2808">
                  <c:v>1397.0</c:v>
                </c:pt>
                <c:pt idx="2809">
                  <c:v>1397.0</c:v>
                </c:pt>
                <c:pt idx="2810">
                  <c:v>1397.0</c:v>
                </c:pt>
                <c:pt idx="2811">
                  <c:v>1397.0</c:v>
                </c:pt>
                <c:pt idx="2812">
                  <c:v>1397.0</c:v>
                </c:pt>
                <c:pt idx="2813">
                  <c:v>1397.0</c:v>
                </c:pt>
                <c:pt idx="2814">
                  <c:v>1397.0</c:v>
                </c:pt>
                <c:pt idx="2815">
                  <c:v>1397.0</c:v>
                </c:pt>
                <c:pt idx="2816">
                  <c:v>1397.0</c:v>
                </c:pt>
                <c:pt idx="2817">
                  <c:v>1397.0</c:v>
                </c:pt>
                <c:pt idx="2818">
                  <c:v>1397.0</c:v>
                </c:pt>
                <c:pt idx="2819">
                  <c:v>1397.0</c:v>
                </c:pt>
                <c:pt idx="2820">
                  <c:v>1397.0</c:v>
                </c:pt>
                <c:pt idx="2821">
                  <c:v>1398.0</c:v>
                </c:pt>
                <c:pt idx="2822">
                  <c:v>1399.0</c:v>
                </c:pt>
                <c:pt idx="2823">
                  <c:v>1399.0</c:v>
                </c:pt>
                <c:pt idx="2824">
                  <c:v>1399.0</c:v>
                </c:pt>
                <c:pt idx="2825">
                  <c:v>1399.0</c:v>
                </c:pt>
                <c:pt idx="2826">
                  <c:v>1400.0</c:v>
                </c:pt>
                <c:pt idx="2827">
                  <c:v>1401.0</c:v>
                </c:pt>
                <c:pt idx="2828">
                  <c:v>1401.0</c:v>
                </c:pt>
                <c:pt idx="2829">
                  <c:v>1402.0</c:v>
                </c:pt>
                <c:pt idx="2830">
                  <c:v>1402.0</c:v>
                </c:pt>
                <c:pt idx="2831">
                  <c:v>1403.0</c:v>
                </c:pt>
                <c:pt idx="2832">
                  <c:v>1403.0</c:v>
                </c:pt>
                <c:pt idx="2833">
                  <c:v>1403.0</c:v>
                </c:pt>
                <c:pt idx="2834">
                  <c:v>1404.0</c:v>
                </c:pt>
                <c:pt idx="2835">
                  <c:v>1405.0</c:v>
                </c:pt>
                <c:pt idx="2836">
                  <c:v>1405.0</c:v>
                </c:pt>
                <c:pt idx="2837">
                  <c:v>1405.0</c:v>
                </c:pt>
                <c:pt idx="2838">
                  <c:v>1405.0</c:v>
                </c:pt>
                <c:pt idx="2839">
                  <c:v>1405.0</c:v>
                </c:pt>
                <c:pt idx="2840">
                  <c:v>1405.0</c:v>
                </c:pt>
                <c:pt idx="2841">
                  <c:v>1406.0</c:v>
                </c:pt>
                <c:pt idx="2842">
                  <c:v>1407.0</c:v>
                </c:pt>
                <c:pt idx="2843">
                  <c:v>1408.0</c:v>
                </c:pt>
                <c:pt idx="2844">
                  <c:v>1408.0</c:v>
                </c:pt>
                <c:pt idx="2845">
                  <c:v>1408.0</c:v>
                </c:pt>
                <c:pt idx="2846">
                  <c:v>1408.0</c:v>
                </c:pt>
                <c:pt idx="2847">
                  <c:v>1408.0</c:v>
                </c:pt>
                <c:pt idx="2848">
                  <c:v>1408.0</c:v>
                </c:pt>
                <c:pt idx="2849">
                  <c:v>1409.0</c:v>
                </c:pt>
                <c:pt idx="2850">
                  <c:v>1409.0</c:v>
                </c:pt>
                <c:pt idx="2851">
                  <c:v>1409.0</c:v>
                </c:pt>
                <c:pt idx="2852">
                  <c:v>1410.0</c:v>
                </c:pt>
                <c:pt idx="2853">
                  <c:v>1410.0</c:v>
                </c:pt>
                <c:pt idx="2854">
                  <c:v>1410.0</c:v>
                </c:pt>
                <c:pt idx="2855">
                  <c:v>1411.0</c:v>
                </c:pt>
                <c:pt idx="2856">
                  <c:v>1412.0</c:v>
                </c:pt>
                <c:pt idx="2857">
                  <c:v>1412.0</c:v>
                </c:pt>
                <c:pt idx="2858">
                  <c:v>1413.0</c:v>
                </c:pt>
                <c:pt idx="2859">
                  <c:v>1414.0</c:v>
                </c:pt>
                <c:pt idx="2860">
                  <c:v>1415.0</c:v>
                </c:pt>
                <c:pt idx="2861">
                  <c:v>1415.0</c:v>
                </c:pt>
                <c:pt idx="2862">
                  <c:v>1416.0</c:v>
                </c:pt>
                <c:pt idx="2863">
                  <c:v>1416.0</c:v>
                </c:pt>
                <c:pt idx="2864">
                  <c:v>1416.0</c:v>
                </c:pt>
                <c:pt idx="2865">
                  <c:v>1416.0</c:v>
                </c:pt>
                <c:pt idx="2866">
                  <c:v>1416.0</c:v>
                </c:pt>
                <c:pt idx="2867">
                  <c:v>1416.0</c:v>
                </c:pt>
                <c:pt idx="2868">
                  <c:v>1416.0</c:v>
                </c:pt>
                <c:pt idx="2869">
                  <c:v>1416.0</c:v>
                </c:pt>
                <c:pt idx="2870">
                  <c:v>1416.0</c:v>
                </c:pt>
                <c:pt idx="2871">
                  <c:v>1416.0</c:v>
                </c:pt>
                <c:pt idx="2872">
                  <c:v>1416.0</c:v>
                </c:pt>
                <c:pt idx="2873">
                  <c:v>1417.0</c:v>
                </c:pt>
                <c:pt idx="2874">
                  <c:v>1418.0</c:v>
                </c:pt>
                <c:pt idx="2875">
                  <c:v>1419.0</c:v>
                </c:pt>
                <c:pt idx="2876">
                  <c:v>1420.0</c:v>
                </c:pt>
                <c:pt idx="2877">
                  <c:v>1421.0</c:v>
                </c:pt>
                <c:pt idx="2878">
                  <c:v>1422.0</c:v>
                </c:pt>
                <c:pt idx="2879">
                  <c:v>1423.0</c:v>
                </c:pt>
                <c:pt idx="2880">
                  <c:v>1424.0</c:v>
                </c:pt>
                <c:pt idx="2881">
                  <c:v>1425.0</c:v>
                </c:pt>
                <c:pt idx="2882">
                  <c:v>1425.0</c:v>
                </c:pt>
                <c:pt idx="2883">
                  <c:v>1426.0</c:v>
                </c:pt>
                <c:pt idx="2884">
                  <c:v>1427.0</c:v>
                </c:pt>
                <c:pt idx="2885">
                  <c:v>1427.0</c:v>
                </c:pt>
                <c:pt idx="2886">
                  <c:v>1427.0</c:v>
                </c:pt>
                <c:pt idx="2887">
                  <c:v>1427.0</c:v>
                </c:pt>
                <c:pt idx="2888">
                  <c:v>1427.0</c:v>
                </c:pt>
                <c:pt idx="2889">
                  <c:v>1427.0</c:v>
                </c:pt>
                <c:pt idx="2890">
                  <c:v>1427.0</c:v>
                </c:pt>
                <c:pt idx="2891">
                  <c:v>1427.0</c:v>
                </c:pt>
                <c:pt idx="2892">
                  <c:v>1427.0</c:v>
                </c:pt>
                <c:pt idx="2893">
                  <c:v>1427.0</c:v>
                </c:pt>
                <c:pt idx="2894">
                  <c:v>1428.0</c:v>
                </c:pt>
                <c:pt idx="2895">
                  <c:v>1429.0</c:v>
                </c:pt>
                <c:pt idx="2896">
                  <c:v>1430.0</c:v>
                </c:pt>
                <c:pt idx="2897">
                  <c:v>1430.0</c:v>
                </c:pt>
                <c:pt idx="2898">
                  <c:v>1430.0</c:v>
                </c:pt>
                <c:pt idx="2899">
                  <c:v>1430.0</c:v>
                </c:pt>
                <c:pt idx="2900">
                  <c:v>1430.0</c:v>
                </c:pt>
                <c:pt idx="2901">
                  <c:v>1430.0</c:v>
                </c:pt>
                <c:pt idx="2902">
                  <c:v>1430.0</c:v>
                </c:pt>
                <c:pt idx="2903">
                  <c:v>1430.0</c:v>
                </c:pt>
                <c:pt idx="2904">
                  <c:v>1430.0</c:v>
                </c:pt>
                <c:pt idx="2905">
                  <c:v>1431.0</c:v>
                </c:pt>
                <c:pt idx="2906">
                  <c:v>1431.0</c:v>
                </c:pt>
                <c:pt idx="2907">
                  <c:v>1432.0</c:v>
                </c:pt>
                <c:pt idx="2908">
                  <c:v>1433.0</c:v>
                </c:pt>
                <c:pt idx="2909">
                  <c:v>1434.0</c:v>
                </c:pt>
                <c:pt idx="2910">
                  <c:v>1434.0</c:v>
                </c:pt>
                <c:pt idx="2911">
                  <c:v>1435.0</c:v>
                </c:pt>
                <c:pt idx="2912">
                  <c:v>1435.0</c:v>
                </c:pt>
                <c:pt idx="2913">
                  <c:v>1435.0</c:v>
                </c:pt>
                <c:pt idx="2914">
                  <c:v>1436.0</c:v>
                </c:pt>
                <c:pt idx="2915">
                  <c:v>1436.0</c:v>
                </c:pt>
                <c:pt idx="2916">
                  <c:v>1437.0</c:v>
                </c:pt>
                <c:pt idx="2917">
                  <c:v>1438.0</c:v>
                </c:pt>
                <c:pt idx="2918">
                  <c:v>1438.0</c:v>
                </c:pt>
                <c:pt idx="2919">
                  <c:v>1439.0</c:v>
                </c:pt>
                <c:pt idx="2920">
                  <c:v>1439.0</c:v>
                </c:pt>
                <c:pt idx="2921">
                  <c:v>1439.0</c:v>
                </c:pt>
                <c:pt idx="2922">
                  <c:v>1440.0</c:v>
                </c:pt>
                <c:pt idx="2923">
                  <c:v>1441.0</c:v>
                </c:pt>
                <c:pt idx="2924">
                  <c:v>1442.0</c:v>
                </c:pt>
                <c:pt idx="2925">
                  <c:v>1442.0</c:v>
                </c:pt>
                <c:pt idx="2926">
                  <c:v>1442.0</c:v>
                </c:pt>
                <c:pt idx="2927">
                  <c:v>1442.0</c:v>
                </c:pt>
                <c:pt idx="2928">
                  <c:v>1443.0</c:v>
                </c:pt>
                <c:pt idx="2929">
                  <c:v>1444.0</c:v>
                </c:pt>
                <c:pt idx="2930">
                  <c:v>1445.0</c:v>
                </c:pt>
                <c:pt idx="2931">
                  <c:v>1446.0</c:v>
                </c:pt>
                <c:pt idx="2932">
                  <c:v>1447.0</c:v>
                </c:pt>
                <c:pt idx="2933">
                  <c:v>1447.0</c:v>
                </c:pt>
                <c:pt idx="2934">
                  <c:v>1447.0</c:v>
                </c:pt>
                <c:pt idx="2935">
                  <c:v>1447.0</c:v>
                </c:pt>
                <c:pt idx="2936">
                  <c:v>1447.0</c:v>
                </c:pt>
                <c:pt idx="2937">
                  <c:v>1447.0</c:v>
                </c:pt>
                <c:pt idx="2938">
                  <c:v>1448.0</c:v>
                </c:pt>
                <c:pt idx="2939">
                  <c:v>1449.0</c:v>
                </c:pt>
                <c:pt idx="2940">
                  <c:v>1450.0</c:v>
                </c:pt>
                <c:pt idx="2941">
                  <c:v>1451.0</c:v>
                </c:pt>
                <c:pt idx="2942">
                  <c:v>1451.0</c:v>
                </c:pt>
                <c:pt idx="2943">
                  <c:v>1451.0</c:v>
                </c:pt>
                <c:pt idx="2944">
                  <c:v>1451.0</c:v>
                </c:pt>
                <c:pt idx="2945">
                  <c:v>1451.0</c:v>
                </c:pt>
                <c:pt idx="2946">
                  <c:v>1452.0</c:v>
                </c:pt>
                <c:pt idx="2947">
                  <c:v>1453.0</c:v>
                </c:pt>
                <c:pt idx="2948">
                  <c:v>1453.0</c:v>
                </c:pt>
                <c:pt idx="2949">
                  <c:v>1454.0</c:v>
                </c:pt>
                <c:pt idx="2950">
                  <c:v>1455.0</c:v>
                </c:pt>
                <c:pt idx="2951">
                  <c:v>1456.0</c:v>
                </c:pt>
                <c:pt idx="2952">
                  <c:v>1457.0</c:v>
                </c:pt>
                <c:pt idx="2953">
                  <c:v>1457.0</c:v>
                </c:pt>
                <c:pt idx="2954">
                  <c:v>1457.0</c:v>
                </c:pt>
                <c:pt idx="2955">
                  <c:v>1458.0</c:v>
                </c:pt>
                <c:pt idx="2956">
                  <c:v>1459.0</c:v>
                </c:pt>
                <c:pt idx="2957">
                  <c:v>1460.0</c:v>
                </c:pt>
                <c:pt idx="2958">
                  <c:v>1460.0</c:v>
                </c:pt>
                <c:pt idx="2959">
                  <c:v>1460.0</c:v>
                </c:pt>
                <c:pt idx="2960">
                  <c:v>1461.0</c:v>
                </c:pt>
                <c:pt idx="2961">
                  <c:v>1462.0</c:v>
                </c:pt>
                <c:pt idx="2962">
                  <c:v>1463.0</c:v>
                </c:pt>
                <c:pt idx="2963">
                  <c:v>1463.0</c:v>
                </c:pt>
                <c:pt idx="2964">
                  <c:v>1463.0</c:v>
                </c:pt>
                <c:pt idx="2965">
                  <c:v>1463.0</c:v>
                </c:pt>
                <c:pt idx="2966">
                  <c:v>1463.0</c:v>
                </c:pt>
                <c:pt idx="2967">
                  <c:v>1463.0</c:v>
                </c:pt>
                <c:pt idx="2968">
                  <c:v>1463.0</c:v>
                </c:pt>
                <c:pt idx="2969">
                  <c:v>1464.0</c:v>
                </c:pt>
                <c:pt idx="2970">
                  <c:v>1464.0</c:v>
                </c:pt>
                <c:pt idx="2971">
                  <c:v>1464.0</c:v>
                </c:pt>
                <c:pt idx="2972">
                  <c:v>1465.0</c:v>
                </c:pt>
                <c:pt idx="2973">
                  <c:v>1466.0</c:v>
                </c:pt>
                <c:pt idx="2974">
                  <c:v>1467.0</c:v>
                </c:pt>
                <c:pt idx="2975">
                  <c:v>1468.0</c:v>
                </c:pt>
                <c:pt idx="2976">
                  <c:v>1469.0</c:v>
                </c:pt>
                <c:pt idx="2977">
                  <c:v>1469.0</c:v>
                </c:pt>
                <c:pt idx="2978">
                  <c:v>1469.0</c:v>
                </c:pt>
                <c:pt idx="2979">
                  <c:v>1469.0</c:v>
                </c:pt>
                <c:pt idx="2980">
                  <c:v>1469.0</c:v>
                </c:pt>
                <c:pt idx="2981">
                  <c:v>1469.0</c:v>
                </c:pt>
                <c:pt idx="2982">
                  <c:v>1469.0</c:v>
                </c:pt>
                <c:pt idx="2983">
                  <c:v>1469.0</c:v>
                </c:pt>
                <c:pt idx="2984">
                  <c:v>1469.0</c:v>
                </c:pt>
                <c:pt idx="2985">
                  <c:v>1469.0</c:v>
                </c:pt>
                <c:pt idx="2986">
                  <c:v>1469.0</c:v>
                </c:pt>
                <c:pt idx="2987">
                  <c:v>1469.0</c:v>
                </c:pt>
                <c:pt idx="2988">
                  <c:v>1469.0</c:v>
                </c:pt>
                <c:pt idx="2989">
                  <c:v>1469.0</c:v>
                </c:pt>
                <c:pt idx="2990">
                  <c:v>1469.0</c:v>
                </c:pt>
                <c:pt idx="2991">
                  <c:v>1469.0</c:v>
                </c:pt>
                <c:pt idx="2992">
                  <c:v>1469.0</c:v>
                </c:pt>
                <c:pt idx="2993">
                  <c:v>1469.0</c:v>
                </c:pt>
                <c:pt idx="2994">
                  <c:v>1469.0</c:v>
                </c:pt>
                <c:pt idx="2995">
                  <c:v>1469.0</c:v>
                </c:pt>
                <c:pt idx="2996">
                  <c:v>1470.0</c:v>
                </c:pt>
                <c:pt idx="2997">
                  <c:v>1471.0</c:v>
                </c:pt>
                <c:pt idx="2998">
                  <c:v>1472.0</c:v>
                </c:pt>
                <c:pt idx="2999">
                  <c:v>1472.0</c:v>
                </c:pt>
                <c:pt idx="3000">
                  <c:v>1472.0</c:v>
                </c:pt>
                <c:pt idx="3001">
                  <c:v>1473.0</c:v>
                </c:pt>
                <c:pt idx="3002">
                  <c:v>1474.0</c:v>
                </c:pt>
                <c:pt idx="3003">
                  <c:v>1475.0</c:v>
                </c:pt>
                <c:pt idx="3004">
                  <c:v>1475.0</c:v>
                </c:pt>
                <c:pt idx="3005">
                  <c:v>1475.0</c:v>
                </c:pt>
                <c:pt idx="3006">
                  <c:v>1475.0</c:v>
                </c:pt>
                <c:pt idx="3007">
                  <c:v>1476.0</c:v>
                </c:pt>
                <c:pt idx="3008">
                  <c:v>1476.0</c:v>
                </c:pt>
                <c:pt idx="3009">
                  <c:v>1476.0</c:v>
                </c:pt>
                <c:pt idx="3010">
                  <c:v>1476.0</c:v>
                </c:pt>
                <c:pt idx="3011">
                  <c:v>1477.0</c:v>
                </c:pt>
                <c:pt idx="3012">
                  <c:v>1478.0</c:v>
                </c:pt>
                <c:pt idx="3013">
                  <c:v>1479.0</c:v>
                </c:pt>
                <c:pt idx="3014">
                  <c:v>1480.0</c:v>
                </c:pt>
                <c:pt idx="3015">
                  <c:v>1481.0</c:v>
                </c:pt>
                <c:pt idx="3016">
                  <c:v>1482.0</c:v>
                </c:pt>
                <c:pt idx="3017">
                  <c:v>1483.0</c:v>
                </c:pt>
                <c:pt idx="3018">
                  <c:v>1484.0</c:v>
                </c:pt>
                <c:pt idx="3019">
                  <c:v>1485.0</c:v>
                </c:pt>
                <c:pt idx="3020">
                  <c:v>1486.0</c:v>
                </c:pt>
                <c:pt idx="3021">
                  <c:v>1487.0</c:v>
                </c:pt>
                <c:pt idx="3022">
                  <c:v>1488.0</c:v>
                </c:pt>
                <c:pt idx="3023">
                  <c:v>1489.0</c:v>
                </c:pt>
                <c:pt idx="3024">
                  <c:v>1490.0</c:v>
                </c:pt>
                <c:pt idx="3025">
                  <c:v>1491.0</c:v>
                </c:pt>
                <c:pt idx="3026">
                  <c:v>1492.0</c:v>
                </c:pt>
                <c:pt idx="3027">
                  <c:v>1493.0</c:v>
                </c:pt>
                <c:pt idx="3028">
                  <c:v>1494.0</c:v>
                </c:pt>
                <c:pt idx="3029">
                  <c:v>1495.0</c:v>
                </c:pt>
                <c:pt idx="3030">
                  <c:v>1496.0</c:v>
                </c:pt>
                <c:pt idx="3031">
                  <c:v>1496.0</c:v>
                </c:pt>
                <c:pt idx="3032">
                  <c:v>1497.0</c:v>
                </c:pt>
                <c:pt idx="3033">
                  <c:v>1498.0</c:v>
                </c:pt>
                <c:pt idx="3034">
                  <c:v>1499.0</c:v>
                </c:pt>
                <c:pt idx="3035">
                  <c:v>1500.0</c:v>
                </c:pt>
                <c:pt idx="3036">
                  <c:v>1501.0</c:v>
                </c:pt>
                <c:pt idx="3037">
                  <c:v>1502.0</c:v>
                </c:pt>
                <c:pt idx="3038">
                  <c:v>1503.0</c:v>
                </c:pt>
                <c:pt idx="3039">
                  <c:v>1503.0</c:v>
                </c:pt>
                <c:pt idx="3040">
                  <c:v>1503.0</c:v>
                </c:pt>
                <c:pt idx="3041">
                  <c:v>1504.0</c:v>
                </c:pt>
                <c:pt idx="3042">
                  <c:v>1505.0</c:v>
                </c:pt>
                <c:pt idx="3043">
                  <c:v>1506.0</c:v>
                </c:pt>
                <c:pt idx="3044">
                  <c:v>1507.0</c:v>
                </c:pt>
                <c:pt idx="3045">
                  <c:v>1508.0</c:v>
                </c:pt>
                <c:pt idx="3046">
                  <c:v>1509.0</c:v>
                </c:pt>
                <c:pt idx="3047">
                  <c:v>1510.0</c:v>
                </c:pt>
                <c:pt idx="3048">
                  <c:v>1510.0</c:v>
                </c:pt>
                <c:pt idx="3049">
                  <c:v>1510.0</c:v>
                </c:pt>
                <c:pt idx="3050">
                  <c:v>1511.0</c:v>
                </c:pt>
                <c:pt idx="3051">
                  <c:v>1512.0</c:v>
                </c:pt>
                <c:pt idx="3052">
                  <c:v>1513.0</c:v>
                </c:pt>
                <c:pt idx="3053">
                  <c:v>1514.0</c:v>
                </c:pt>
                <c:pt idx="3054">
                  <c:v>1515.0</c:v>
                </c:pt>
                <c:pt idx="3055">
                  <c:v>1516.0</c:v>
                </c:pt>
                <c:pt idx="3056">
                  <c:v>1517.0</c:v>
                </c:pt>
                <c:pt idx="3057">
                  <c:v>1517.0</c:v>
                </c:pt>
                <c:pt idx="3058">
                  <c:v>1518.0</c:v>
                </c:pt>
                <c:pt idx="3059">
                  <c:v>1519.0</c:v>
                </c:pt>
                <c:pt idx="3060">
                  <c:v>1520.0</c:v>
                </c:pt>
                <c:pt idx="3061">
                  <c:v>1521.0</c:v>
                </c:pt>
                <c:pt idx="3062">
                  <c:v>1521.0</c:v>
                </c:pt>
                <c:pt idx="3063">
                  <c:v>1522.0</c:v>
                </c:pt>
                <c:pt idx="3064">
                  <c:v>1523.0</c:v>
                </c:pt>
                <c:pt idx="3065">
                  <c:v>1523.0</c:v>
                </c:pt>
                <c:pt idx="3066">
                  <c:v>1523.0</c:v>
                </c:pt>
                <c:pt idx="3067">
                  <c:v>1523.0</c:v>
                </c:pt>
                <c:pt idx="3068">
                  <c:v>1523.0</c:v>
                </c:pt>
                <c:pt idx="3069">
                  <c:v>1523.0</c:v>
                </c:pt>
                <c:pt idx="3070">
                  <c:v>1523.0</c:v>
                </c:pt>
                <c:pt idx="3071">
                  <c:v>1523.0</c:v>
                </c:pt>
                <c:pt idx="3072">
                  <c:v>1524.0</c:v>
                </c:pt>
                <c:pt idx="3073">
                  <c:v>1525.0</c:v>
                </c:pt>
                <c:pt idx="3074">
                  <c:v>1525.0</c:v>
                </c:pt>
                <c:pt idx="3075">
                  <c:v>1526.0</c:v>
                </c:pt>
                <c:pt idx="3076">
                  <c:v>1527.0</c:v>
                </c:pt>
                <c:pt idx="3077">
                  <c:v>1528.0</c:v>
                </c:pt>
                <c:pt idx="3078">
                  <c:v>1528.0</c:v>
                </c:pt>
                <c:pt idx="3079">
                  <c:v>1528.0</c:v>
                </c:pt>
                <c:pt idx="3080">
                  <c:v>1528.0</c:v>
                </c:pt>
                <c:pt idx="3081">
                  <c:v>1528.0</c:v>
                </c:pt>
                <c:pt idx="3082">
                  <c:v>1529.0</c:v>
                </c:pt>
                <c:pt idx="3083">
                  <c:v>1530.0</c:v>
                </c:pt>
                <c:pt idx="3084">
                  <c:v>1531.0</c:v>
                </c:pt>
                <c:pt idx="3085">
                  <c:v>1532.0</c:v>
                </c:pt>
                <c:pt idx="3086">
                  <c:v>1533.0</c:v>
                </c:pt>
                <c:pt idx="3087">
                  <c:v>1534.0</c:v>
                </c:pt>
                <c:pt idx="3088">
                  <c:v>1535.0</c:v>
                </c:pt>
                <c:pt idx="3089">
                  <c:v>1536.0</c:v>
                </c:pt>
                <c:pt idx="3090">
                  <c:v>1536.0</c:v>
                </c:pt>
                <c:pt idx="3091">
                  <c:v>1536.0</c:v>
                </c:pt>
                <c:pt idx="3092">
                  <c:v>1536.0</c:v>
                </c:pt>
                <c:pt idx="3093">
                  <c:v>1536.0</c:v>
                </c:pt>
                <c:pt idx="3094">
                  <c:v>1537.0</c:v>
                </c:pt>
                <c:pt idx="3095">
                  <c:v>1537.0</c:v>
                </c:pt>
                <c:pt idx="3096">
                  <c:v>1538.0</c:v>
                </c:pt>
                <c:pt idx="3097">
                  <c:v>1539.0</c:v>
                </c:pt>
                <c:pt idx="3098">
                  <c:v>1540.0</c:v>
                </c:pt>
                <c:pt idx="3099">
                  <c:v>1541.0</c:v>
                </c:pt>
                <c:pt idx="3100">
                  <c:v>1542.0</c:v>
                </c:pt>
                <c:pt idx="3101">
                  <c:v>1543.0</c:v>
                </c:pt>
                <c:pt idx="3102">
                  <c:v>1544.0</c:v>
                </c:pt>
                <c:pt idx="3103">
                  <c:v>1545.0</c:v>
                </c:pt>
                <c:pt idx="3104">
                  <c:v>1546.0</c:v>
                </c:pt>
                <c:pt idx="3105">
                  <c:v>1547.0</c:v>
                </c:pt>
                <c:pt idx="3106">
                  <c:v>1547.0</c:v>
                </c:pt>
                <c:pt idx="3107">
                  <c:v>1547.0</c:v>
                </c:pt>
                <c:pt idx="3108">
                  <c:v>1547.0</c:v>
                </c:pt>
                <c:pt idx="3109">
                  <c:v>1547.0</c:v>
                </c:pt>
                <c:pt idx="3110">
                  <c:v>1548.0</c:v>
                </c:pt>
                <c:pt idx="3111">
                  <c:v>1549.0</c:v>
                </c:pt>
                <c:pt idx="3112">
                  <c:v>1550.0</c:v>
                </c:pt>
                <c:pt idx="3113">
                  <c:v>1550.0</c:v>
                </c:pt>
                <c:pt idx="3114">
                  <c:v>1551.0</c:v>
                </c:pt>
                <c:pt idx="3115">
                  <c:v>1552.0</c:v>
                </c:pt>
                <c:pt idx="3116">
                  <c:v>1552.0</c:v>
                </c:pt>
                <c:pt idx="3117">
                  <c:v>1552.0</c:v>
                </c:pt>
                <c:pt idx="3118">
                  <c:v>1552.0</c:v>
                </c:pt>
                <c:pt idx="3119">
                  <c:v>1553.0</c:v>
                </c:pt>
                <c:pt idx="3120">
                  <c:v>1553.0</c:v>
                </c:pt>
                <c:pt idx="3121">
                  <c:v>1553.0</c:v>
                </c:pt>
                <c:pt idx="3122">
                  <c:v>1554.0</c:v>
                </c:pt>
                <c:pt idx="3123">
                  <c:v>1555.0</c:v>
                </c:pt>
                <c:pt idx="3124">
                  <c:v>1556.0</c:v>
                </c:pt>
                <c:pt idx="3125">
                  <c:v>1557.0</c:v>
                </c:pt>
                <c:pt idx="3126">
                  <c:v>1557.0</c:v>
                </c:pt>
                <c:pt idx="3127">
                  <c:v>1557.0</c:v>
                </c:pt>
                <c:pt idx="3128">
                  <c:v>1557.0</c:v>
                </c:pt>
                <c:pt idx="3129">
                  <c:v>1557.0</c:v>
                </c:pt>
                <c:pt idx="3130">
                  <c:v>1558.0</c:v>
                </c:pt>
                <c:pt idx="3131">
                  <c:v>1558.0</c:v>
                </c:pt>
                <c:pt idx="3132">
                  <c:v>1558.0</c:v>
                </c:pt>
                <c:pt idx="3133">
                  <c:v>1558.0</c:v>
                </c:pt>
                <c:pt idx="3134">
                  <c:v>1558.0</c:v>
                </c:pt>
                <c:pt idx="3135">
                  <c:v>1558.0</c:v>
                </c:pt>
                <c:pt idx="3136">
                  <c:v>1558.0</c:v>
                </c:pt>
                <c:pt idx="3137">
                  <c:v>1559.0</c:v>
                </c:pt>
                <c:pt idx="3138">
                  <c:v>1559.0</c:v>
                </c:pt>
                <c:pt idx="3139">
                  <c:v>1559.0</c:v>
                </c:pt>
                <c:pt idx="3140">
                  <c:v>1559.0</c:v>
                </c:pt>
                <c:pt idx="3141">
                  <c:v>1559.0</c:v>
                </c:pt>
                <c:pt idx="3142">
                  <c:v>1559.0</c:v>
                </c:pt>
                <c:pt idx="3143">
                  <c:v>1559.0</c:v>
                </c:pt>
                <c:pt idx="3144">
                  <c:v>1559.0</c:v>
                </c:pt>
                <c:pt idx="3145">
                  <c:v>1560.0</c:v>
                </c:pt>
                <c:pt idx="3146">
                  <c:v>1561.0</c:v>
                </c:pt>
                <c:pt idx="3147">
                  <c:v>1562.0</c:v>
                </c:pt>
                <c:pt idx="3148">
                  <c:v>1562.0</c:v>
                </c:pt>
                <c:pt idx="3149">
                  <c:v>1563.0</c:v>
                </c:pt>
                <c:pt idx="3150">
                  <c:v>1564.0</c:v>
                </c:pt>
                <c:pt idx="3151">
                  <c:v>1565.0</c:v>
                </c:pt>
                <c:pt idx="3152">
                  <c:v>1566.0</c:v>
                </c:pt>
                <c:pt idx="3153">
                  <c:v>1566.0</c:v>
                </c:pt>
                <c:pt idx="3154">
                  <c:v>1566.0</c:v>
                </c:pt>
                <c:pt idx="3155">
                  <c:v>1566.0</c:v>
                </c:pt>
                <c:pt idx="3156">
                  <c:v>1567.0</c:v>
                </c:pt>
                <c:pt idx="3157">
                  <c:v>1567.0</c:v>
                </c:pt>
                <c:pt idx="3158">
                  <c:v>1568.0</c:v>
                </c:pt>
                <c:pt idx="3159">
                  <c:v>1569.0</c:v>
                </c:pt>
                <c:pt idx="3160">
                  <c:v>1570.0</c:v>
                </c:pt>
                <c:pt idx="3161">
                  <c:v>1570.0</c:v>
                </c:pt>
                <c:pt idx="3162">
                  <c:v>1571.0</c:v>
                </c:pt>
                <c:pt idx="3163">
                  <c:v>1572.0</c:v>
                </c:pt>
                <c:pt idx="3164">
                  <c:v>1572.0</c:v>
                </c:pt>
                <c:pt idx="3165">
                  <c:v>1573.0</c:v>
                </c:pt>
                <c:pt idx="3166">
                  <c:v>1574.0</c:v>
                </c:pt>
                <c:pt idx="3167">
                  <c:v>1575.0</c:v>
                </c:pt>
                <c:pt idx="3168">
                  <c:v>1576.0</c:v>
                </c:pt>
                <c:pt idx="3169">
                  <c:v>1576.0</c:v>
                </c:pt>
                <c:pt idx="3170">
                  <c:v>1576.0</c:v>
                </c:pt>
                <c:pt idx="3171">
                  <c:v>1576.0</c:v>
                </c:pt>
                <c:pt idx="3172">
                  <c:v>1576.0</c:v>
                </c:pt>
                <c:pt idx="3173">
                  <c:v>1576.0</c:v>
                </c:pt>
                <c:pt idx="3174">
                  <c:v>1576.0</c:v>
                </c:pt>
                <c:pt idx="3175">
                  <c:v>1577.0</c:v>
                </c:pt>
                <c:pt idx="3176">
                  <c:v>1577.0</c:v>
                </c:pt>
                <c:pt idx="3177">
                  <c:v>1577.0</c:v>
                </c:pt>
                <c:pt idx="3178">
                  <c:v>1577.0</c:v>
                </c:pt>
                <c:pt idx="3179">
                  <c:v>1577.0</c:v>
                </c:pt>
                <c:pt idx="3180">
                  <c:v>1577.0</c:v>
                </c:pt>
                <c:pt idx="3181">
                  <c:v>1578.0</c:v>
                </c:pt>
                <c:pt idx="3182">
                  <c:v>1579.0</c:v>
                </c:pt>
                <c:pt idx="3183">
                  <c:v>1580.0</c:v>
                </c:pt>
                <c:pt idx="3184">
                  <c:v>1581.0</c:v>
                </c:pt>
                <c:pt idx="3185">
                  <c:v>1582.0</c:v>
                </c:pt>
                <c:pt idx="3186">
                  <c:v>1583.0</c:v>
                </c:pt>
                <c:pt idx="3187">
                  <c:v>1584.0</c:v>
                </c:pt>
                <c:pt idx="3188">
                  <c:v>1584.0</c:v>
                </c:pt>
                <c:pt idx="3189">
                  <c:v>1584.0</c:v>
                </c:pt>
                <c:pt idx="3190">
                  <c:v>1584.0</c:v>
                </c:pt>
                <c:pt idx="3191">
                  <c:v>1584.0</c:v>
                </c:pt>
                <c:pt idx="3192">
                  <c:v>1585.0</c:v>
                </c:pt>
                <c:pt idx="3193">
                  <c:v>1585.0</c:v>
                </c:pt>
                <c:pt idx="3194">
                  <c:v>1585.0</c:v>
                </c:pt>
                <c:pt idx="3195">
                  <c:v>1585.0</c:v>
                </c:pt>
                <c:pt idx="3196">
                  <c:v>1585.0</c:v>
                </c:pt>
                <c:pt idx="3197">
                  <c:v>1585.0</c:v>
                </c:pt>
                <c:pt idx="3198">
                  <c:v>1586.0</c:v>
                </c:pt>
                <c:pt idx="3199">
                  <c:v>1587.0</c:v>
                </c:pt>
                <c:pt idx="3200">
                  <c:v>1587.0</c:v>
                </c:pt>
                <c:pt idx="3201">
                  <c:v>1587.0</c:v>
                </c:pt>
                <c:pt idx="3202">
                  <c:v>1588.0</c:v>
                </c:pt>
                <c:pt idx="3203">
                  <c:v>1589.0</c:v>
                </c:pt>
                <c:pt idx="3204">
                  <c:v>1589.0</c:v>
                </c:pt>
                <c:pt idx="3205">
                  <c:v>1589.0</c:v>
                </c:pt>
                <c:pt idx="3206">
                  <c:v>1589.0</c:v>
                </c:pt>
                <c:pt idx="3207">
                  <c:v>1589.0</c:v>
                </c:pt>
                <c:pt idx="3208">
                  <c:v>1590.0</c:v>
                </c:pt>
                <c:pt idx="3209">
                  <c:v>1591.0</c:v>
                </c:pt>
                <c:pt idx="3210">
                  <c:v>1592.0</c:v>
                </c:pt>
                <c:pt idx="3211">
                  <c:v>1593.0</c:v>
                </c:pt>
                <c:pt idx="3212">
                  <c:v>1594.0</c:v>
                </c:pt>
                <c:pt idx="3213">
                  <c:v>1594.0</c:v>
                </c:pt>
                <c:pt idx="3214">
                  <c:v>1595.0</c:v>
                </c:pt>
                <c:pt idx="3215">
                  <c:v>1595.0</c:v>
                </c:pt>
                <c:pt idx="3216">
                  <c:v>1596.0</c:v>
                </c:pt>
                <c:pt idx="3217">
                  <c:v>1597.0</c:v>
                </c:pt>
                <c:pt idx="3218">
                  <c:v>1598.0</c:v>
                </c:pt>
                <c:pt idx="3219">
                  <c:v>1599.0</c:v>
                </c:pt>
                <c:pt idx="3220">
                  <c:v>1600.0</c:v>
                </c:pt>
                <c:pt idx="3221">
                  <c:v>1600.0</c:v>
                </c:pt>
                <c:pt idx="3222">
                  <c:v>1600.0</c:v>
                </c:pt>
                <c:pt idx="3223">
                  <c:v>1600.0</c:v>
                </c:pt>
                <c:pt idx="3224">
                  <c:v>1601.0</c:v>
                </c:pt>
                <c:pt idx="3225">
                  <c:v>1602.0</c:v>
                </c:pt>
                <c:pt idx="3226">
                  <c:v>1602.0</c:v>
                </c:pt>
                <c:pt idx="3227">
                  <c:v>1603.0</c:v>
                </c:pt>
                <c:pt idx="3228">
                  <c:v>1604.0</c:v>
                </c:pt>
                <c:pt idx="3229">
                  <c:v>1604.0</c:v>
                </c:pt>
                <c:pt idx="3230">
                  <c:v>1605.0</c:v>
                </c:pt>
                <c:pt idx="3231">
                  <c:v>1605.0</c:v>
                </c:pt>
                <c:pt idx="3232">
                  <c:v>1605.0</c:v>
                </c:pt>
                <c:pt idx="3233">
                  <c:v>1605.0</c:v>
                </c:pt>
                <c:pt idx="3234">
                  <c:v>1605.0</c:v>
                </c:pt>
                <c:pt idx="3235">
                  <c:v>1605.0</c:v>
                </c:pt>
                <c:pt idx="3236">
                  <c:v>1605.0</c:v>
                </c:pt>
                <c:pt idx="3237">
                  <c:v>1605.0</c:v>
                </c:pt>
                <c:pt idx="3238">
                  <c:v>1606.0</c:v>
                </c:pt>
                <c:pt idx="3239">
                  <c:v>1606.0</c:v>
                </c:pt>
                <c:pt idx="3240">
                  <c:v>1606.0</c:v>
                </c:pt>
                <c:pt idx="3241">
                  <c:v>1606.0</c:v>
                </c:pt>
                <c:pt idx="3242">
                  <c:v>1607.0</c:v>
                </c:pt>
                <c:pt idx="3243">
                  <c:v>1608.0</c:v>
                </c:pt>
                <c:pt idx="3244">
                  <c:v>1608.0</c:v>
                </c:pt>
                <c:pt idx="3245">
                  <c:v>1609.0</c:v>
                </c:pt>
                <c:pt idx="3246">
                  <c:v>1610.0</c:v>
                </c:pt>
                <c:pt idx="3247">
                  <c:v>1611.0</c:v>
                </c:pt>
                <c:pt idx="3248">
                  <c:v>1612.0</c:v>
                </c:pt>
                <c:pt idx="3249">
                  <c:v>1613.0</c:v>
                </c:pt>
                <c:pt idx="3250">
                  <c:v>1614.0</c:v>
                </c:pt>
                <c:pt idx="3251">
                  <c:v>1614.0</c:v>
                </c:pt>
                <c:pt idx="3252">
                  <c:v>1615.0</c:v>
                </c:pt>
                <c:pt idx="3253">
                  <c:v>1616.0</c:v>
                </c:pt>
                <c:pt idx="3254">
                  <c:v>1616.0</c:v>
                </c:pt>
                <c:pt idx="3255">
                  <c:v>1616.0</c:v>
                </c:pt>
                <c:pt idx="3256">
                  <c:v>1616.0</c:v>
                </c:pt>
                <c:pt idx="3257">
                  <c:v>1617.0</c:v>
                </c:pt>
                <c:pt idx="3258">
                  <c:v>1617.0</c:v>
                </c:pt>
                <c:pt idx="3259">
                  <c:v>1617.0</c:v>
                </c:pt>
                <c:pt idx="3260">
                  <c:v>1617.0</c:v>
                </c:pt>
                <c:pt idx="3261">
                  <c:v>1617.0</c:v>
                </c:pt>
                <c:pt idx="3262">
                  <c:v>1617.0</c:v>
                </c:pt>
                <c:pt idx="3263">
                  <c:v>1617.0</c:v>
                </c:pt>
                <c:pt idx="3264">
                  <c:v>1617.0</c:v>
                </c:pt>
                <c:pt idx="3265">
                  <c:v>1617.0</c:v>
                </c:pt>
                <c:pt idx="3266">
                  <c:v>1618.0</c:v>
                </c:pt>
                <c:pt idx="3267">
                  <c:v>1619.0</c:v>
                </c:pt>
                <c:pt idx="3268">
                  <c:v>1619.0</c:v>
                </c:pt>
                <c:pt idx="3269">
                  <c:v>1620.0</c:v>
                </c:pt>
                <c:pt idx="3270">
                  <c:v>1621.0</c:v>
                </c:pt>
                <c:pt idx="3271">
                  <c:v>1621.0</c:v>
                </c:pt>
                <c:pt idx="3272">
                  <c:v>1622.0</c:v>
                </c:pt>
                <c:pt idx="3273">
                  <c:v>1623.0</c:v>
                </c:pt>
                <c:pt idx="3274">
                  <c:v>1624.0</c:v>
                </c:pt>
                <c:pt idx="3275">
                  <c:v>1625.0</c:v>
                </c:pt>
                <c:pt idx="3276">
                  <c:v>1625.0</c:v>
                </c:pt>
                <c:pt idx="3277">
                  <c:v>1626.0</c:v>
                </c:pt>
                <c:pt idx="3278">
                  <c:v>1627.0</c:v>
                </c:pt>
                <c:pt idx="3279">
                  <c:v>1628.0</c:v>
                </c:pt>
                <c:pt idx="3280">
                  <c:v>1629.0</c:v>
                </c:pt>
                <c:pt idx="3281">
                  <c:v>1630.0</c:v>
                </c:pt>
                <c:pt idx="3282">
                  <c:v>1630.0</c:v>
                </c:pt>
                <c:pt idx="3283">
                  <c:v>1630.0</c:v>
                </c:pt>
                <c:pt idx="3284">
                  <c:v>1630.0</c:v>
                </c:pt>
                <c:pt idx="3285">
                  <c:v>1631.0</c:v>
                </c:pt>
                <c:pt idx="3286">
                  <c:v>1631.0</c:v>
                </c:pt>
                <c:pt idx="3287">
                  <c:v>1632.0</c:v>
                </c:pt>
                <c:pt idx="3288">
                  <c:v>1633.0</c:v>
                </c:pt>
                <c:pt idx="3289">
                  <c:v>1634.0</c:v>
                </c:pt>
                <c:pt idx="3290">
                  <c:v>1634.0</c:v>
                </c:pt>
                <c:pt idx="3291">
                  <c:v>1634.0</c:v>
                </c:pt>
                <c:pt idx="3292">
                  <c:v>1634.0</c:v>
                </c:pt>
                <c:pt idx="3293">
                  <c:v>1634.0</c:v>
                </c:pt>
                <c:pt idx="3294">
                  <c:v>1635.0</c:v>
                </c:pt>
                <c:pt idx="3295">
                  <c:v>1635.0</c:v>
                </c:pt>
                <c:pt idx="3296">
                  <c:v>1636.0</c:v>
                </c:pt>
                <c:pt idx="3297">
                  <c:v>1637.0</c:v>
                </c:pt>
                <c:pt idx="3298">
                  <c:v>1638.0</c:v>
                </c:pt>
                <c:pt idx="3299">
                  <c:v>1639.0</c:v>
                </c:pt>
                <c:pt idx="3300">
                  <c:v>1639.0</c:v>
                </c:pt>
                <c:pt idx="3301">
                  <c:v>1639.0</c:v>
                </c:pt>
                <c:pt idx="3302">
                  <c:v>1640.0</c:v>
                </c:pt>
                <c:pt idx="3303">
                  <c:v>1641.0</c:v>
                </c:pt>
                <c:pt idx="3304">
                  <c:v>1641.0</c:v>
                </c:pt>
                <c:pt idx="3305">
                  <c:v>1641.0</c:v>
                </c:pt>
                <c:pt idx="3306">
                  <c:v>1641.0</c:v>
                </c:pt>
                <c:pt idx="3307">
                  <c:v>1641.0</c:v>
                </c:pt>
                <c:pt idx="3308">
                  <c:v>1641.0</c:v>
                </c:pt>
                <c:pt idx="3309">
                  <c:v>1641.0</c:v>
                </c:pt>
                <c:pt idx="3310">
                  <c:v>1641.0</c:v>
                </c:pt>
                <c:pt idx="3311">
                  <c:v>1641.0</c:v>
                </c:pt>
                <c:pt idx="3312">
                  <c:v>1641.0</c:v>
                </c:pt>
                <c:pt idx="3313">
                  <c:v>1641.0</c:v>
                </c:pt>
                <c:pt idx="3314">
                  <c:v>1642.0</c:v>
                </c:pt>
                <c:pt idx="3315">
                  <c:v>1643.0</c:v>
                </c:pt>
                <c:pt idx="3316">
                  <c:v>1643.0</c:v>
                </c:pt>
                <c:pt idx="3317">
                  <c:v>1643.0</c:v>
                </c:pt>
                <c:pt idx="3318">
                  <c:v>1643.0</c:v>
                </c:pt>
                <c:pt idx="3319">
                  <c:v>1644.0</c:v>
                </c:pt>
                <c:pt idx="3320">
                  <c:v>1645.0</c:v>
                </c:pt>
                <c:pt idx="3321">
                  <c:v>1645.0</c:v>
                </c:pt>
                <c:pt idx="3322">
                  <c:v>1645.0</c:v>
                </c:pt>
                <c:pt idx="3323">
                  <c:v>1645.0</c:v>
                </c:pt>
                <c:pt idx="3324">
                  <c:v>1645.0</c:v>
                </c:pt>
                <c:pt idx="3325">
                  <c:v>1645.0</c:v>
                </c:pt>
                <c:pt idx="3326">
                  <c:v>1645.0</c:v>
                </c:pt>
                <c:pt idx="3327">
                  <c:v>1645.0</c:v>
                </c:pt>
                <c:pt idx="3328">
                  <c:v>1645.0</c:v>
                </c:pt>
                <c:pt idx="3329">
                  <c:v>1645.0</c:v>
                </c:pt>
                <c:pt idx="3330">
                  <c:v>1645.0</c:v>
                </c:pt>
                <c:pt idx="3331">
                  <c:v>1646.0</c:v>
                </c:pt>
                <c:pt idx="3332">
                  <c:v>1647.0</c:v>
                </c:pt>
                <c:pt idx="3333">
                  <c:v>1648.0</c:v>
                </c:pt>
                <c:pt idx="3334">
                  <c:v>1649.0</c:v>
                </c:pt>
                <c:pt idx="3335">
                  <c:v>1649.0</c:v>
                </c:pt>
                <c:pt idx="3336">
                  <c:v>1649.0</c:v>
                </c:pt>
                <c:pt idx="3337">
                  <c:v>1650.0</c:v>
                </c:pt>
                <c:pt idx="3338">
                  <c:v>1650.0</c:v>
                </c:pt>
                <c:pt idx="3339">
                  <c:v>1650.0</c:v>
                </c:pt>
                <c:pt idx="3340">
                  <c:v>1650.0</c:v>
                </c:pt>
                <c:pt idx="3341">
                  <c:v>1650.0</c:v>
                </c:pt>
                <c:pt idx="3342">
                  <c:v>1650.0</c:v>
                </c:pt>
                <c:pt idx="3343">
                  <c:v>1650.0</c:v>
                </c:pt>
                <c:pt idx="3344">
                  <c:v>1650.0</c:v>
                </c:pt>
                <c:pt idx="3345">
                  <c:v>1650.0</c:v>
                </c:pt>
                <c:pt idx="3346">
                  <c:v>1650.0</c:v>
                </c:pt>
                <c:pt idx="3347">
                  <c:v>1650.0</c:v>
                </c:pt>
                <c:pt idx="3348">
                  <c:v>1650.0</c:v>
                </c:pt>
                <c:pt idx="3349">
                  <c:v>1650.0</c:v>
                </c:pt>
                <c:pt idx="3350">
                  <c:v>1650.0</c:v>
                </c:pt>
                <c:pt idx="3351">
                  <c:v>1650.0</c:v>
                </c:pt>
                <c:pt idx="3352">
                  <c:v>1651.0</c:v>
                </c:pt>
                <c:pt idx="3353">
                  <c:v>1651.0</c:v>
                </c:pt>
                <c:pt idx="3354">
                  <c:v>1651.0</c:v>
                </c:pt>
                <c:pt idx="3355">
                  <c:v>1651.0</c:v>
                </c:pt>
                <c:pt idx="3356">
                  <c:v>1651.0</c:v>
                </c:pt>
                <c:pt idx="3357">
                  <c:v>1651.0</c:v>
                </c:pt>
                <c:pt idx="3358">
                  <c:v>1651.0</c:v>
                </c:pt>
                <c:pt idx="3359">
                  <c:v>1651.0</c:v>
                </c:pt>
                <c:pt idx="3360">
                  <c:v>1651.0</c:v>
                </c:pt>
                <c:pt idx="3361">
                  <c:v>1651.0</c:v>
                </c:pt>
                <c:pt idx="3362">
                  <c:v>1651.0</c:v>
                </c:pt>
                <c:pt idx="3363">
                  <c:v>1651.0</c:v>
                </c:pt>
                <c:pt idx="3364">
                  <c:v>1651.0</c:v>
                </c:pt>
                <c:pt idx="3365">
                  <c:v>1651.0</c:v>
                </c:pt>
                <c:pt idx="3366">
                  <c:v>1652.0</c:v>
                </c:pt>
                <c:pt idx="3367">
                  <c:v>1652.0</c:v>
                </c:pt>
                <c:pt idx="3368">
                  <c:v>1652.0</c:v>
                </c:pt>
                <c:pt idx="3369">
                  <c:v>1652.0</c:v>
                </c:pt>
                <c:pt idx="3370">
                  <c:v>1652.0</c:v>
                </c:pt>
                <c:pt idx="3371">
                  <c:v>1652.0</c:v>
                </c:pt>
                <c:pt idx="3372">
                  <c:v>1652.0</c:v>
                </c:pt>
                <c:pt idx="3373">
                  <c:v>1652.0</c:v>
                </c:pt>
                <c:pt idx="3374">
                  <c:v>1652.0</c:v>
                </c:pt>
                <c:pt idx="3375">
                  <c:v>1652.0</c:v>
                </c:pt>
                <c:pt idx="3376">
                  <c:v>1652.0</c:v>
                </c:pt>
                <c:pt idx="3377">
                  <c:v>1652.0</c:v>
                </c:pt>
                <c:pt idx="3378">
                  <c:v>1653.0</c:v>
                </c:pt>
                <c:pt idx="3379">
                  <c:v>1654.0</c:v>
                </c:pt>
                <c:pt idx="3380">
                  <c:v>1654.0</c:v>
                </c:pt>
                <c:pt idx="3381">
                  <c:v>1654.0</c:v>
                </c:pt>
                <c:pt idx="3382">
                  <c:v>1654.0</c:v>
                </c:pt>
                <c:pt idx="3383">
                  <c:v>1654.0</c:v>
                </c:pt>
                <c:pt idx="3384">
                  <c:v>1654.0</c:v>
                </c:pt>
                <c:pt idx="3385">
                  <c:v>1655.0</c:v>
                </c:pt>
                <c:pt idx="3386">
                  <c:v>1655.0</c:v>
                </c:pt>
                <c:pt idx="3387">
                  <c:v>1655.0</c:v>
                </c:pt>
                <c:pt idx="3388">
                  <c:v>1655.0</c:v>
                </c:pt>
                <c:pt idx="3389">
                  <c:v>1655.0</c:v>
                </c:pt>
                <c:pt idx="3390">
                  <c:v>1655.0</c:v>
                </c:pt>
                <c:pt idx="3391">
                  <c:v>1655.0</c:v>
                </c:pt>
                <c:pt idx="3392">
                  <c:v>1655.0</c:v>
                </c:pt>
                <c:pt idx="3393">
                  <c:v>1655.0</c:v>
                </c:pt>
                <c:pt idx="3394">
                  <c:v>1655.0</c:v>
                </c:pt>
                <c:pt idx="3395">
                  <c:v>1655.0</c:v>
                </c:pt>
                <c:pt idx="3396">
                  <c:v>1655.0</c:v>
                </c:pt>
                <c:pt idx="3397">
                  <c:v>1655.0</c:v>
                </c:pt>
                <c:pt idx="3398">
                  <c:v>1655.0</c:v>
                </c:pt>
                <c:pt idx="3399">
                  <c:v>1655.0</c:v>
                </c:pt>
                <c:pt idx="3400">
                  <c:v>1655.0</c:v>
                </c:pt>
                <c:pt idx="3401">
                  <c:v>1655.0</c:v>
                </c:pt>
                <c:pt idx="3402">
                  <c:v>1655.0</c:v>
                </c:pt>
                <c:pt idx="3403">
                  <c:v>1655.0</c:v>
                </c:pt>
                <c:pt idx="3404">
                  <c:v>1655.0</c:v>
                </c:pt>
                <c:pt idx="3405">
                  <c:v>1656.0</c:v>
                </c:pt>
                <c:pt idx="3406">
                  <c:v>1656.0</c:v>
                </c:pt>
                <c:pt idx="3407">
                  <c:v>1656.0</c:v>
                </c:pt>
                <c:pt idx="3408">
                  <c:v>1657.0</c:v>
                </c:pt>
                <c:pt idx="3409">
                  <c:v>1657.0</c:v>
                </c:pt>
                <c:pt idx="3410">
                  <c:v>1657.0</c:v>
                </c:pt>
                <c:pt idx="3411">
                  <c:v>1657.0</c:v>
                </c:pt>
                <c:pt idx="3412">
                  <c:v>1657.0</c:v>
                </c:pt>
                <c:pt idx="3413">
                  <c:v>1658.0</c:v>
                </c:pt>
                <c:pt idx="3414">
                  <c:v>1659.0</c:v>
                </c:pt>
                <c:pt idx="3415">
                  <c:v>1659.0</c:v>
                </c:pt>
                <c:pt idx="3416">
                  <c:v>1659.0</c:v>
                </c:pt>
                <c:pt idx="3417">
                  <c:v>1659.0</c:v>
                </c:pt>
                <c:pt idx="3418">
                  <c:v>1659.0</c:v>
                </c:pt>
                <c:pt idx="3419">
                  <c:v>1660.0</c:v>
                </c:pt>
                <c:pt idx="3420">
                  <c:v>1660.0</c:v>
                </c:pt>
                <c:pt idx="3421">
                  <c:v>1660.0</c:v>
                </c:pt>
                <c:pt idx="3422">
                  <c:v>1660.0</c:v>
                </c:pt>
                <c:pt idx="3423">
                  <c:v>1660.0</c:v>
                </c:pt>
                <c:pt idx="3424">
                  <c:v>1661.0</c:v>
                </c:pt>
                <c:pt idx="3425">
                  <c:v>1661.0</c:v>
                </c:pt>
                <c:pt idx="3426">
                  <c:v>1661.0</c:v>
                </c:pt>
                <c:pt idx="3427">
                  <c:v>1662.0</c:v>
                </c:pt>
                <c:pt idx="3428">
                  <c:v>1663.0</c:v>
                </c:pt>
                <c:pt idx="3429">
                  <c:v>1664.0</c:v>
                </c:pt>
                <c:pt idx="3430">
                  <c:v>1664.0</c:v>
                </c:pt>
                <c:pt idx="3431">
                  <c:v>1664.0</c:v>
                </c:pt>
                <c:pt idx="3432">
                  <c:v>1665.0</c:v>
                </c:pt>
                <c:pt idx="3433">
                  <c:v>1666.0</c:v>
                </c:pt>
                <c:pt idx="3434">
                  <c:v>1666.0</c:v>
                </c:pt>
                <c:pt idx="3435">
                  <c:v>1667.0</c:v>
                </c:pt>
                <c:pt idx="3436">
                  <c:v>1668.0</c:v>
                </c:pt>
                <c:pt idx="3437">
                  <c:v>1669.0</c:v>
                </c:pt>
                <c:pt idx="3438">
                  <c:v>1669.0</c:v>
                </c:pt>
                <c:pt idx="3439">
                  <c:v>1670.0</c:v>
                </c:pt>
                <c:pt idx="3440">
                  <c:v>1670.0</c:v>
                </c:pt>
                <c:pt idx="3441">
                  <c:v>1671.0</c:v>
                </c:pt>
                <c:pt idx="3442">
                  <c:v>1672.0</c:v>
                </c:pt>
                <c:pt idx="3443">
                  <c:v>1673.0</c:v>
                </c:pt>
                <c:pt idx="3444">
                  <c:v>1673.0</c:v>
                </c:pt>
                <c:pt idx="3445">
                  <c:v>1673.0</c:v>
                </c:pt>
                <c:pt idx="3446">
                  <c:v>1673.0</c:v>
                </c:pt>
                <c:pt idx="3447">
                  <c:v>1674.0</c:v>
                </c:pt>
                <c:pt idx="3448">
                  <c:v>1675.0</c:v>
                </c:pt>
                <c:pt idx="3449">
                  <c:v>1676.0</c:v>
                </c:pt>
                <c:pt idx="3450">
                  <c:v>1677.0</c:v>
                </c:pt>
                <c:pt idx="3451">
                  <c:v>1677.0</c:v>
                </c:pt>
                <c:pt idx="3452">
                  <c:v>1678.0</c:v>
                </c:pt>
                <c:pt idx="3453">
                  <c:v>1679.0</c:v>
                </c:pt>
                <c:pt idx="3454">
                  <c:v>1680.0</c:v>
                </c:pt>
                <c:pt idx="3455">
                  <c:v>1681.0</c:v>
                </c:pt>
                <c:pt idx="3456">
                  <c:v>1682.0</c:v>
                </c:pt>
                <c:pt idx="3457">
                  <c:v>1682.0</c:v>
                </c:pt>
                <c:pt idx="3458">
                  <c:v>1683.0</c:v>
                </c:pt>
                <c:pt idx="3459">
                  <c:v>1684.0</c:v>
                </c:pt>
                <c:pt idx="3460">
                  <c:v>1685.0</c:v>
                </c:pt>
                <c:pt idx="3461">
                  <c:v>1685.0</c:v>
                </c:pt>
                <c:pt idx="3462">
                  <c:v>1686.0</c:v>
                </c:pt>
                <c:pt idx="3463">
                  <c:v>1687.0</c:v>
                </c:pt>
                <c:pt idx="3464">
                  <c:v>1687.0</c:v>
                </c:pt>
                <c:pt idx="3465">
                  <c:v>1687.0</c:v>
                </c:pt>
                <c:pt idx="3466">
                  <c:v>1687.0</c:v>
                </c:pt>
                <c:pt idx="3467">
                  <c:v>1687.0</c:v>
                </c:pt>
                <c:pt idx="3468">
                  <c:v>1687.0</c:v>
                </c:pt>
                <c:pt idx="3469">
                  <c:v>1687.0</c:v>
                </c:pt>
                <c:pt idx="3470">
                  <c:v>1687.0</c:v>
                </c:pt>
                <c:pt idx="3471">
                  <c:v>1687.0</c:v>
                </c:pt>
                <c:pt idx="3472">
                  <c:v>1687.0</c:v>
                </c:pt>
                <c:pt idx="3473">
                  <c:v>1688.0</c:v>
                </c:pt>
                <c:pt idx="3474">
                  <c:v>1688.0</c:v>
                </c:pt>
                <c:pt idx="3475">
                  <c:v>1688.0</c:v>
                </c:pt>
                <c:pt idx="3476">
                  <c:v>1689.0</c:v>
                </c:pt>
                <c:pt idx="3477">
                  <c:v>1690.0</c:v>
                </c:pt>
                <c:pt idx="3478">
                  <c:v>1691.0</c:v>
                </c:pt>
                <c:pt idx="3479">
                  <c:v>1692.0</c:v>
                </c:pt>
                <c:pt idx="3480">
                  <c:v>1692.0</c:v>
                </c:pt>
                <c:pt idx="3481">
                  <c:v>1692.0</c:v>
                </c:pt>
                <c:pt idx="3482">
                  <c:v>1692.0</c:v>
                </c:pt>
                <c:pt idx="3483">
                  <c:v>1692.0</c:v>
                </c:pt>
                <c:pt idx="3484">
                  <c:v>1692.0</c:v>
                </c:pt>
                <c:pt idx="3485">
                  <c:v>1692.0</c:v>
                </c:pt>
                <c:pt idx="3486">
                  <c:v>1693.0</c:v>
                </c:pt>
                <c:pt idx="3487">
                  <c:v>1694.0</c:v>
                </c:pt>
                <c:pt idx="3488">
                  <c:v>1695.0</c:v>
                </c:pt>
                <c:pt idx="3489">
                  <c:v>1695.0</c:v>
                </c:pt>
                <c:pt idx="3490">
                  <c:v>1696.0</c:v>
                </c:pt>
                <c:pt idx="3491">
                  <c:v>1696.0</c:v>
                </c:pt>
                <c:pt idx="3492">
                  <c:v>1696.0</c:v>
                </c:pt>
                <c:pt idx="3493">
                  <c:v>1696.0</c:v>
                </c:pt>
                <c:pt idx="3494">
                  <c:v>1696.0</c:v>
                </c:pt>
                <c:pt idx="3495">
                  <c:v>1696.0</c:v>
                </c:pt>
                <c:pt idx="3496">
                  <c:v>1696.0</c:v>
                </c:pt>
                <c:pt idx="3497">
                  <c:v>1696.0</c:v>
                </c:pt>
                <c:pt idx="3498">
                  <c:v>1696.0</c:v>
                </c:pt>
                <c:pt idx="3499">
                  <c:v>1696.0</c:v>
                </c:pt>
                <c:pt idx="3500">
                  <c:v>1696.0</c:v>
                </c:pt>
                <c:pt idx="3501">
                  <c:v>1696.0</c:v>
                </c:pt>
                <c:pt idx="3502">
                  <c:v>1696.0</c:v>
                </c:pt>
                <c:pt idx="3503">
                  <c:v>1696.0</c:v>
                </c:pt>
                <c:pt idx="3504">
                  <c:v>1696.0</c:v>
                </c:pt>
                <c:pt idx="3505">
                  <c:v>1696.0</c:v>
                </c:pt>
                <c:pt idx="3506">
                  <c:v>1696.0</c:v>
                </c:pt>
                <c:pt idx="3507">
                  <c:v>1696.0</c:v>
                </c:pt>
                <c:pt idx="3508">
                  <c:v>1696.0</c:v>
                </c:pt>
                <c:pt idx="3509">
                  <c:v>1696.0</c:v>
                </c:pt>
                <c:pt idx="3510">
                  <c:v>1696.0</c:v>
                </c:pt>
                <c:pt idx="3511">
                  <c:v>1696.0</c:v>
                </c:pt>
                <c:pt idx="3512">
                  <c:v>1696.0</c:v>
                </c:pt>
                <c:pt idx="3513">
                  <c:v>1697.0</c:v>
                </c:pt>
                <c:pt idx="3514">
                  <c:v>1697.0</c:v>
                </c:pt>
                <c:pt idx="3515">
                  <c:v>1697.0</c:v>
                </c:pt>
                <c:pt idx="3516">
                  <c:v>1698.0</c:v>
                </c:pt>
                <c:pt idx="3517">
                  <c:v>1699.0</c:v>
                </c:pt>
                <c:pt idx="3518">
                  <c:v>1699.0</c:v>
                </c:pt>
                <c:pt idx="3519">
                  <c:v>1699.0</c:v>
                </c:pt>
                <c:pt idx="3520">
                  <c:v>1700.0</c:v>
                </c:pt>
                <c:pt idx="3521">
                  <c:v>1701.0</c:v>
                </c:pt>
                <c:pt idx="3522">
                  <c:v>1701.0</c:v>
                </c:pt>
                <c:pt idx="3523">
                  <c:v>1702.0</c:v>
                </c:pt>
                <c:pt idx="3524">
                  <c:v>1703.0</c:v>
                </c:pt>
                <c:pt idx="3525">
                  <c:v>1704.0</c:v>
                </c:pt>
                <c:pt idx="3526">
                  <c:v>1704.0</c:v>
                </c:pt>
                <c:pt idx="3527">
                  <c:v>1704.0</c:v>
                </c:pt>
                <c:pt idx="3528">
                  <c:v>1705.0</c:v>
                </c:pt>
                <c:pt idx="3529">
                  <c:v>1705.0</c:v>
                </c:pt>
                <c:pt idx="3530">
                  <c:v>1706.0</c:v>
                </c:pt>
                <c:pt idx="3531">
                  <c:v>1706.0</c:v>
                </c:pt>
                <c:pt idx="3532">
                  <c:v>1707.0</c:v>
                </c:pt>
                <c:pt idx="3533">
                  <c:v>1707.0</c:v>
                </c:pt>
                <c:pt idx="3534">
                  <c:v>1707.0</c:v>
                </c:pt>
                <c:pt idx="3535">
                  <c:v>1707.0</c:v>
                </c:pt>
                <c:pt idx="3536">
                  <c:v>1707.0</c:v>
                </c:pt>
                <c:pt idx="3537">
                  <c:v>1707.0</c:v>
                </c:pt>
                <c:pt idx="3538">
                  <c:v>1708.0</c:v>
                </c:pt>
                <c:pt idx="3539">
                  <c:v>1709.0</c:v>
                </c:pt>
                <c:pt idx="3540">
                  <c:v>1710.0</c:v>
                </c:pt>
                <c:pt idx="3541">
                  <c:v>1711.0</c:v>
                </c:pt>
                <c:pt idx="3542">
                  <c:v>1712.0</c:v>
                </c:pt>
                <c:pt idx="3543">
                  <c:v>1713.0</c:v>
                </c:pt>
                <c:pt idx="3544">
                  <c:v>1713.0</c:v>
                </c:pt>
                <c:pt idx="3545">
                  <c:v>1714.0</c:v>
                </c:pt>
                <c:pt idx="3546">
                  <c:v>1714.0</c:v>
                </c:pt>
                <c:pt idx="3547">
                  <c:v>1715.0</c:v>
                </c:pt>
                <c:pt idx="3548">
                  <c:v>1715.0</c:v>
                </c:pt>
                <c:pt idx="3549">
                  <c:v>1715.0</c:v>
                </c:pt>
                <c:pt idx="3550">
                  <c:v>1715.0</c:v>
                </c:pt>
                <c:pt idx="3551">
                  <c:v>1715.0</c:v>
                </c:pt>
                <c:pt idx="3552">
                  <c:v>1715.0</c:v>
                </c:pt>
                <c:pt idx="3553">
                  <c:v>1715.0</c:v>
                </c:pt>
                <c:pt idx="3554">
                  <c:v>1715.0</c:v>
                </c:pt>
                <c:pt idx="3555">
                  <c:v>1715.0</c:v>
                </c:pt>
                <c:pt idx="3556">
                  <c:v>1715.0</c:v>
                </c:pt>
                <c:pt idx="3557">
                  <c:v>1715.0</c:v>
                </c:pt>
                <c:pt idx="3558">
                  <c:v>1715.0</c:v>
                </c:pt>
                <c:pt idx="3559">
                  <c:v>1715.0</c:v>
                </c:pt>
                <c:pt idx="3560">
                  <c:v>1715.0</c:v>
                </c:pt>
                <c:pt idx="3561">
                  <c:v>1716.0</c:v>
                </c:pt>
                <c:pt idx="3562">
                  <c:v>1717.0</c:v>
                </c:pt>
                <c:pt idx="3563">
                  <c:v>1718.0</c:v>
                </c:pt>
                <c:pt idx="3564">
                  <c:v>1719.0</c:v>
                </c:pt>
                <c:pt idx="3565">
                  <c:v>1720.0</c:v>
                </c:pt>
                <c:pt idx="3566">
                  <c:v>1720.0</c:v>
                </c:pt>
                <c:pt idx="3567">
                  <c:v>1721.0</c:v>
                </c:pt>
                <c:pt idx="3568">
                  <c:v>1721.0</c:v>
                </c:pt>
                <c:pt idx="3569">
                  <c:v>1721.0</c:v>
                </c:pt>
                <c:pt idx="3570">
                  <c:v>1722.0</c:v>
                </c:pt>
                <c:pt idx="3571">
                  <c:v>1723.0</c:v>
                </c:pt>
                <c:pt idx="3572">
                  <c:v>1724.0</c:v>
                </c:pt>
                <c:pt idx="3573">
                  <c:v>1725.0</c:v>
                </c:pt>
                <c:pt idx="3574">
                  <c:v>1726.0</c:v>
                </c:pt>
                <c:pt idx="3575">
                  <c:v>1727.0</c:v>
                </c:pt>
                <c:pt idx="3576">
                  <c:v>1728.0</c:v>
                </c:pt>
                <c:pt idx="3577">
                  <c:v>1728.0</c:v>
                </c:pt>
                <c:pt idx="3578">
                  <c:v>1728.0</c:v>
                </c:pt>
                <c:pt idx="3579">
                  <c:v>1728.0</c:v>
                </c:pt>
                <c:pt idx="3580">
                  <c:v>1728.0</c:v>
                </c:pt>
                <c:pt idx="3581">
                  <c:v>1729.0</c:v>
                </c:pt>
                <c:pt idx="3582">
                  <c:v>1729.0</c:v>
                </c:pt>
                <c:pt idx="3583">
                  <c:v>1730.0</c:v>
                </c:pt>
                <c:pt idx="3584">
                  <c:v>1730.0</c:v>
                </c:pt>
                <c:pt idx="3585">
                  <c:v>1731.0</c:v>
                </c:pt>
                <c:pt idx="3586">
                  <c:v>1731.0</c:v>
                </c:pt>
                <c:pt idx="3587">
                  <c:v>1731.0</c:v>
                </c:pt>
                <c:pt idx="3588">
                  <c:v>1731.0</c:v>
                </c:pt>
                <c:pt idx="3589">
                  <c:v>1731.0</c:v>
                </c:pt>
                <c:pt idx="3590">
                  <c:v>1731.0</c:v>
                </c:pt>
                <c:pt idx="3591">
                  <c:v>1731.0</c:v>
                </c:pt>
                <c:pt idx="3592">
                  <c:v>1731.0</c:v>
                </c:pt>
                <c:pt idx="3593">
                  <c:v>1731.0</c:v>
                </c:pt>
                <c:pt idx="3594">
                  <c:v>1731.0</c:v>
                </c:pt>
                <c:pt idx="3595">
                  <c:v>1731.0</c:v>
                </c:pt>
                <c:pt idx="3596">
                  <c:v>1731.0</c:v>
                </c:pt>
                <c:pt idx="3597">
                  <c:v>1731.0</c:v>
                </c:pt>
                <c:pt idx="3598">
                  <c:v>1732.0</c:v>
                </c:pt>
                <c:pt idx="3599">
                  <c:v>1732.0</c:v>
                </c:pt>
                <c:pt idx="3600">
                  <c:v>1732.0</c:v>
                </c:pt>
                <c:pt idx="3601">
                  <c:v>1732.0</c:v>
                </c:pt>
                <c:pt idx="3602">
                  <c:v>1732.0</c:v>
                </c:pt>
                <c:pt idx="3603">
                  <c:v>1732.0</c:v>
                </c:pt>
                <c:pt idx="3604">
                  <c:v>1732.0</c:v>
                </c:pt>
                <c:pt idx="3605">
                  <c:v>1732.0</c:v>
                </c:pt>
                <c:pt idx="3606">
                  <c:v>1732.0</c:v>
                </c:pt>
                <c:pt idx="3607">
                  <c:v>1732.0</c:v>
                </c:pt>
                <c:pt idx="3608">
                  <c:v>1732.0</c:v>
                </c:pt>
                <c:pt idx="3609">
                  <c:v>1732.0</c:v>
                </c:pt>
                <c:pt idx="3610">
                  <c:v>1732.0</c:v>
                </c:pt>
                <c:pt idx="3611">
                  <c:v>1732.0</c:v>
                </c:pt>
                <c:pt idx="3612">
                  <c:v>1732.0</c:v>
                </c:pt>
                <c:pt idx="3613">
                  <c:v>1732.0</c:v>
                </c:pt>
                <c:pt idx="3614">
                  <c:v>1733.0</c:v>
                </c:pt>
                <c:pt idx="3615">
                  <c:v>1733.0</c:v>
                </c:pt>
                <c:pt idx="3616">
                  <c:v>1734.0</c:v>
                </c:pt>
                <c:pt idx="3617">
                  <c:v>1735.0</c:v>
                </c:pt>
                <c:pt idx="3618">
                  <c:v>1735.0</c:v>
                </c:pt>
                <c:pt idx="3619">
                  <c:v>1736.0</c:v>
                </c:pt>
                <c:pt idx="3620">
                  <c:v>1736.0</c:v>
                </c:pt>
                <c:pt idx="3621">
                  <c:v>1736.0</c:v>
                </c:pt>
                <c:pt idx="3622">
                  <c:v>1736.0</c:v>
                </c:pt>
                <c:pt idx="3623">
                  <c:v>1736.0</c:v>
                </c:pt>
                <c:pt idx="3624">
                  <c:v>1736.0</c:v>
                </c:pt>
                <c:pt idx="3625">
                  <c:v>1736.0</c:v>
                </c:pt>
                <c:pt idx="3626">
                  <c:v>1737.0</c:v>
                </c:pt>
                <c:pt idx="3627">
                  <c:v>1738.0</c:v>
                </c:pt>
                <c:pt idx="3628">
                  <c:v>1739.0</c:v>
                </c:pt>
                <c:pt idx="3629">
                  <c:v>1739.0</c:v>
                </c:pt>
                <c:pt idx="3630">
                  <c:v>1739.0</c:v>
                </c:pt>
                <c:pt idx="3631">
                  <c:v>1739.0</c:v>
                </c:pt>
                <c:pt idx="3632">
                  <c:v>1740.0</c:v>
                </c:pt>
                <c:pt idx="3633">
                  <c:v>1740.0</c:v>
                </c:pt>
                <c:pt idx="3634">
                  <c:v>1741.0</c:v>
                </c:pt>
                <c:pt idx="3635">
                  <c:v>1742.0</c:v>
                </c:pt>
                <c:pt idx="3636">
                  <c:v>1743.0</c:v>
                </c:pt>
                <c:pt idx="3637">
                  <c:v>1744.0</c:v>
                </c:pt>
                <c:pt idx="3638">
                  <c:v>1745.0</c:v>
                </c:pt>
                <c:pt idx="3639">
                  <c:v>1746.0</c:v>
                </c:pt>
                <c:pt idx="3640">
                  <c:v>1746.0</c:v>
                </c:pt>
                <c:pt idx="3641">
                  <c:v>1746.0</c:v>
                </c:pt>
                <c:pt idx="3642">
                  <c:v>1747.0</c:v>
                </c:pt>
                <c:pt idx="3643">
                  <c:v>1747.0</c:v>
                </c:pt>
                <c:pt idx="3644">
                  <c:v>1747.0</c:v>
                </c:pt>
                <c:pt idx="3645">
                  <c:v>1747.0</c:v>
                </c:pt>
                <c:pt idx="3646">
                  <c:v>1747.0</c:v>
                </c:pt>
                <c:pt idx="3647">
                  <c:v>1747.0</c:v>
                </c:pt>
                <c:pt idx="3648">
                  <c:v>1747.0</c:v>
                </c:pt>
                <c:pt idx="3649">
                  <c:v>1748.0</c:v>
                </c:pt>
                <c:pt idx="3650">
                  <c:v>1749.0</c:v>
                </c:pt>
                <c:pt idx="3651">
                  <c:v>1749.0</c:v>
                </c:pt>
                <c:pt idx="3652">
                  <c:v>1750.0</c:v>
                </c:pt>
                <c:pt idx="3653">
                  <c:v>1751.0</c:v>
                </c:pt>
                <c:pt idx="3654">
                  <c:v>1752.0</c:v>
                </c:pt>
                <c:pt idx="3655">
                  <c:v>1753.0</c:v>
                </c:pt>
                <c:pt idx="3656">
                  <c:v>1753.0</c:v>
                </c:pt>
                <c:pt idx="3657">
                  <c:v>1754.0</c:v>
                </c:pt>
                <c:pt idx="3658">
                  <c:v>1755.0</c:v>
                </c:pt>
                <c:pt idx="3659">
                  <c:v>1756.0</c:v>
                </c:pt>
                <c:pt idx="3660">
                  <c:v>1756.0</c:v>
                </c:pt>
                <c:pt idx="3661">
                  <c:v>1756.0</c:v>
                </c:pt>
                <c:pt idx="3662">
                  <c:v>1756.0</c:v>
                </c:pt>
                <c:pt idx="3663">
                  <c:v>1756.0</c:v>
                </c:pt>
                <c:pt idx="3664">
                  <c:v>1757.0</c:v>
                </c:pt>
                <c:pt idx="3665">
                  <c:v>1757.0</c:v>
                </c:pt>
                <c:pt idx="3666">
                  <c:v>1757.0</c:v>
                </c:pt>
                <c:pt idx="3667">
                  <c:v>1757.0</c:v>
                </c:pt>
                <c:pt idx="3668">
                  <c:v>1757.0</c:v>
                </c:pt>
                <c:pt idx="3669">
                  <c:v>1757.0</c:v>
                </c:pt>
                <c:pt idx="3670">
                  <c:v>1757.0</c:v>
                </c:pt>
                <c:pt idx="3671">
                  <c:v>1757.0</c:v>
                </c:pt>
                <c:pt idx="3672">
                  <c:v>1757.0</c:v>
                </c:pt>
                <c:pt idx="3673">
                  <c:v>1757.0</c:v>
                </c:pt>
                <c:pt idx="3674">
                  <c:v>1757.0</c:v>
                </c:pt>
                <c:pt idx="3675">
                  <c:v>1757.0</c:v>
                </c:pt>
                <c:pt idx="3676">
                  <c:v>1757.0</c:v>
                </c:pt>
                <c:pt idx="3677">
                  <c:v>1757.0</c:v>
                </c:pt>
                <c:pt idx="3678">
                  <c:v>1757.0</c:v>
                </c:pt>
                <c:pt idx="3679">
                  <c:v>1757.0</c:v>
                </c:pt>
                <c:pt idx="3680">
                  <c:v>1757.0</c:v>
                </c:pt>
                <c:pt idx="3681">
                  <c:v>1757.0</c:v>
                </c:pt>
                <c:pt idx="3682">
                  <c:v>1757.0</c:v>
                </c:pt>
                <c:pt idx="3683">
                  <c:v>1758.0</c:v>
                </c:pt>
                <c:pt idx="3684">
                  <c:v>1759.0</c:v>
                </c:pt>
                <c:pt idx="3685">
                  <c:v>1759.0</c:v>
                </c:pt>
                <c:pt idx="3686">
                  <c:v>1760.0</c:v>
                </c:pt>
                <c:pt idx="3687">
                  <c:v>1760.0</c:v>
                </c:pt>
                <c:pt idx="3688">
                  <c:v>1760.0</c:v>
                </c:pt>
                <c:pt idx="3689">
                  <c:v>1760.0</c:v>
                </c:pt>
                <c:pt idx="3690">
                  <c:v>1760.0</c:v>
                </c:pt>
                <c:pt idx="3691">
                  <c:v>1761.0</c:v>
                </c:pt>
                <c:pt idx="3692">
                  <c:v>1761.0</c:v>
                </c:pt>
                <c:pt idx="3693">
                  <c:v>1761.0</c:v>
                </c:pt>
                <c:pt idx="3694">
                  <c:v>1761.0</c:v>
                </c:pt>
                <c:pt idx="3695">
                  <c:v>1761.0</c:v>
                </c:pt>
                <c:pt idx="3696">
                  <c:v>1761.0</c:v>
                </c:pt>
                <c:pt idx="3697">
                  <c:v>1762.0</c:v>
                </c:pt>
                <c:pt idx="3698">
                  <c:v>1762.0</c:v>
                </c:pt>
                <c:pt idx="3699">
                  <c:v>1762.0</c:v>
                </c:pt>
                <c:pt idx="3700">
                  <c:v>1762.0</c:v>
                </c:pt>
                <c:pt idx="3701">
                  <c:v>1762.0</c:v>
                </c:pt>
                <c:pt idx="3702">
                  <c:v>1762.0</c:v>
                </c:pt>
                <c:pt idx="3703">
                  <c:v>1762.0</c:v>
                </c:pt>
                <c:pt idx="3704">
                  <c:v>1762.0</c:v>
                </c:pt>
                <c:pt idx="3705">
                  <c:v>1762.0</c:v>
                </c:pt>
                <c:pt idx="3706">
                  <c:v>1762.0</c:v>
                </c:pt>
                <c:pt idx="3707">
                  <c:v>1762.0</c:v>
                </c:pt>
                <c:pt idx="3708">
                  <c:v>1763.0</c:v>
                </c:pt>
                <c:pt idx="3709">
                  <c:v>1764.0</c:v>
                </c:pt>
                <c:pt idx="3710">
                  <c:v>1765.0</c:v>
                </c:pt>
                <c:pt idx="3711">
                  <c:v>1766.0</c:v>
                </c:pt>
                <c:pt idx="3712">
                  <c:v>1766.0</c:v>
                </c:pt>
                <c:pt idx="3713">
                  <c:v>1767.0</c:v>
                </c:pt>
                <c:pt idx="3714">
                  <c:v>1767.0</c:v>
                </c:pt>
                <c:pt idx="3715">
                  <c:v>1768.0</c:v>
                </c:pt>
                <c:pt idx="3716">
                  <c:v>1769.0</c:v>
                </c:pt>
                <c:pt idx="3717">
                  <c:v>1769.0</c:v>
                </c:pt>
                <c:pt idx="3718">
                  <c:v>1769.0</c:v>
                </c:pt>
                <c:pt idx="3719">
                  <c:v>1769.0</c:v>
                </c:pt>
                <c:pt idx="3720">
                  <c:v>1769.0</c:v>
                </c:pt>
                <c:pt idx="3721">
                  <c:v>1769.0</c:v>
                </c:pt>
                <c:pt idx="3722">
                  <c:v>1769.0</c:v>
                </c:pt>
                <c:pt idx="3723">
                  <c:v>1769.0</c:v>
                </c:pt>
                <c:pt idx="3724">
                  <c:v>1769.0</c:v>
                </c:pt>
                <c:pt idx="3725">
                  <c:v>1769.0</c:v>
                </c:pt>
                <c:pt idx="3726">
                  <c:v>1769.0</c:v>
                </c:pt>
                <c:pt idx="3727">
                  <c:v>1770.0</c:v>
                </c:pt>
                <c:pt idx="3728">
                  <c:v>1771.0</c:v>
                </c:pt>
                <c:pt idx="3729">
                  <c:v>1772.0</c:v>
                </c:pt>
                <c:pt idx="3730">
                  <c:v>1772.0</c:v>
                </c:pt>
                <c:pt idx="3731">
                  <c:v>1773.0</c:v>
                </c:pt>
                <c:pt idx="3732">
                  <c:v>1774.0</c:v>
                </c:pt>
                <c:pt idx="3733">
                  <c:v>1774.0</c:v>
                </c:pt>
                <c:pt idx="3734">
                  <c:v>1775.0</c:v>
                </c:pt>
                <c:pt idx="3735">
                  <c:v>1776.0</c:v>
                </c:pt>
                <c:pt idx="3736">
                  <c:v>1777.0</c:v>
                </c:pt>
                <c:pt idx="3737">
                  <c:v>1778.0</c:v>
                </c:pt>
                <c:pt idx="3738">
                  <c:v>1778.0</c:v>
                </c:pt>
                <c:pt idx="3739">
                  <c:v>1778.0</c:v>
                </c:pt>
                <c:pt idx="3740">
                  <c:v>1778.0</c:v>
                </c:pt>
                <c:pt idx="3741">
                  <c:v>1778.0</c:v>
                </c:pt>
                <c:pt idx="3742">
                  <c:v>1778.0</c:v>
                </c:pt>
                <c:pt idx="3743">
                  <c:v>1778.0</c:v>
                </c:pt>
                <c:pt idx="3744">
                  <c:v>1778.0</c:v>
                </c:pt>
                <c:pt idx="3745">
                  <c:v>1778.0</c:v>
                </c:pt>
                <c:pt idx="3746">
                  <c:v>1778.0</c:v>
                </c:pt>
                <c:pt idx="3747">
                  <c:v>1778.0</c:v>
                </c:pt>
                <c:pt idx="3748">
                  <c:v>1778.0</c:v>
                </c:pt>
                <c:pt idx="3749">
                  <c:v>1778.0</c:v>
                </c:pt>
                <c:pt idx="3750">
                  <c:v>1778.0</c:v>
                </c:pt>
                <c:pt idx="3751">
                  <c:v>1778.0</c:v>
                </c:pt>
                <c:pt idx="3752">
                  <c:v>1778.0</c:v>
                </c:pt>
                <c:pt idx="3753">
                  <c:v>1778.0</c:v>
                </c:pt>
                <c:pt idx="3754">
                  <c:v>1778.0</c:v>
                </c:pt>
                <c:pt idx="3755">
                  <c:v>1778.0</c:v>
                </c:pt>
                <c:pt idx="3756">
                  <c:v>1778.0</c:v>
                </c:pt>
                <c:pt idx="3757">
                  <c:v>1778.0</c:v>
                </c:pt>
                <c:pt idx="3758">
                  <c:v>1778.0</c:v>
                </c:pt>
                <c:pt idx="3759">
                  <c:v>1778.0</c:v>
                </c:pt>
                <c:pt idx="3760">
                  <c:v>1779.0</c:v>
                </c:pt>
                <c:pt idx="3761">
                  <c:v>1779.0</c:v>
                </c:pt>
                <c:pt idx="3762">
                  <c:v>1779.0</c:v>
                </c:pt>
                <c:pt idx="3763">
                  <c:v>1780.0</c:v>
                </c:pt>
                <c:pt idx="3764">
                  <c:v>1780.0</c:v>
                </c:pt>
                <c:pt idx="3765">
                  <c:v>1781.0</c:v>
                </c:pt>
                <c:pt idx="3766">
                  <c:v>1781.0</c:v>
                </c:pt>
                <c:pt idx="3767">
                  <c:v>1781.0</c:v>
                </c:pt>
                <c:pt idx="3768">
                  <c:v>1781.0</c:v>
                </c:pt>
                <c:pt idx="3769">
                  <c:v>1781.0</c:v>
                </c:pt>
                <c:pt idx="3770">
                  <c:v>1782.0</c:v>
                </c:pt>
                <c:pt idx="3771">
                  <c:v>1783.0</c:v>
                </c:pt>
                <c:pt idx="3772">
                  <c:v>1784.0</c:v>
                </c:pt>
                <c:pt idx="3773">
                  <c:v>1784.0</c:v>
                </c:pt>
                <c:pt idx="3774">
                  <c:v>1785.0</c:v>
                </c:pt>
                <c:pt idx="3775">
                  <c:v>1785.0</c:v>
                </c:pt>
                <c:pt idx="3776">
                  <c:v>1785.0</c:v>
                </c:pt>
                <c:pt idx="3777">
                  <c:v>1786.0</c:v>
                </c:pt>
                <c:pt idx="3778">
                  <c:v>1786.0</c:v>
                </c:pt>
                <c:pt idx="3779">
                  <c:v>1786.0</c:v>
                </c:pt>
                <c:pt idx="3780">
                  <c:v>1786.0</c:v>
                </c:pt>
                <c:pt idx="3781">
                  <c:v>1786.0</c:v>
                </c:pt>
                <c:pt idx="3782">
                  <c:v>1786.0</c:v>
                </c:pt>
                <c:pt idx="3783">
                  <c:v>1787.0</c:v>
                </c:pt>
                <c:pt idx="3784">
                  <c:v>1788.0</c:v>
                </c:pt>
                <c:pt idx="3785">
                  <c:v>1788.0</c:v>
                </c:pt>
                <c:pt idx="3786">
                  <c:v>1788.0</c:v>
                </c:pt>
                <c:pt idx="3787">
                  <c:v>1788.0</c:v>
                </c:pt>
                <c:pt idx="3788">
                  <c:v>1788.0</c:v>
                </c:pt>
                <c:pt idx="3789">
                  <c:v>1788.0</c:v>
                </c:pt>
                <c:pt idx="3790">
                  <c:v>1788.0</c:v>
                </c:pt>
                <c:pt idx="3791">
                  <c:v>1789.0</c:v>
                </c:pt>
                <c:pt idx="3792">
                  <c:v>1790.0</c:v>
                </c:pt>
                <c:pt idx="3793">
                  <c:v>1791.0</c:v>
                </c:pt>
                <c:pt idx="3794">
                  <c:v>1792.0</c:v>
                </c:pt>
                <c:pt idx="3795">
                  <c:v>1793.0</c:v>
                </c:pt>
                <c:pt idx="3796">
                  <c:v>1793.0</c:v>
                </c:pt>
                <c:pt idx="3797">
                  <c:v>1794.0</c:v>
                </c:pt>
                <c:pt idx="3798">
                  <c:v>1795.0</c:v>
                </c:pt>
                <c:pt idx="3799">
                  <c:v>1795.0</c:v>
                </c:pt>
                <c:pt idx="3800">
                  <c:v>1796.0</c:v>
                </c:pt>
                <c:pt idx="3801">
                  <c:v>1797.0</c:v>
                </c:pt>
                <c:pt idx="3802">
                  <c:v>1797.0</c:v>
                </c:pt>
                <c:pt idx="3803">
                  <c:v>1797.0</c:v>
                </c:pt>
                <c:pt idx="3804">
                  <c:v>1797.0</c:v>
                </c:pt>
                <c:pt idx="3805">
                  <c:v>1797.0</c:v>
                </c:pt>
                <c:pt idx="3806">
                  <c:v>1798.0</c:v>
                </c:pt>
                <c:pt idx="3807">
                  <c:v>1798.0</c:v>
                </c:pt>
                <c:pt idx="3808">
                  <c:v>1799.0</c:v>
                </c:pt>
                <c:pt idx="3809">
                  <c:v>1799.0</c:v>
                </c:pt>
                <c:pt idx="3810">
                  <c:v>1799.0</c:v>
                </c:pt>
                <c:pt idx="3811">
                  <c:v>1799.0</c:v>
                </c:pt>
                <c:pt idx="3812">
                  <c:v>1800.0</c:v>
                </c:pt>
                <c:pt idx="3813">
                  <c:v>1801.0</c:v>
                </c:pt>
                <c:pt idx="3814">
                  <c:v>1802.0</c:v>
                </c:pt>
                <c:pt idx="3815">
                  <c:v>1802.0</c:v>
                </c:pt>
                <c:pt idx="3816">
                  <c:v>1803.0</c:v>
                </c:pt>
                <c:pt idx="3817">
                  <c:v>1803.0</c:v>
                </c:pt>
                <c:pt idx="3818">
                  <c:v>1803.0</c:v>
                </c:pt>
                <c:pt idx="3819">
                  <c:v>1804.0</c:v>
                </c:pt>
                <c:pt idx="3820">
                  <c:v>1804.0</c:v>
                </c:pt>
                <c:pt idx="3821">
                  <c:v>1804.0</c:v>
                </c:pt>
                <c:pt idx="3822">
                  <c:v>1804.0</c:v>
                </c:pt>
                <c:pt idx="3823">
                  <c:v>1804.0</c:v>
                </c:pt>
                <c:pt idx="3824">
                  <c:v>1804.0</c:v>
                </c:pt>
                <c:pt idx="3825">
                  <c:v>1805.0</c:v>
                </c:pt>
                <c:pt idx="3826">
                  <c:v>1806.0</c:v>
                </c:pt>
                <c:pt idx="3827">
                  <c:v>1806.0</c:v>
                </c:pt>
                <c:pt idx="3828">
                  <c:v>1806.0</c:v>
                </c:pt>
                <c:pt idx="3829">
                  <c:v>1807.0</c:v>
                </c:pt>
                <c:pt idx="3830">
                  <c:v>1807.0</c:v>
                </c:pt>
                <c:pt idx="3831">
                  <c:v>1808.0</c:v>
                </c:pt>
                <c:pt idx="3832">
                  <c:v>1808.0</c:v>
                </c:pt>
                <c:pt idx="3833">
                  <c:v>1809.0</c:v>
                </c:pt>
                <c:pt idx="3834">
                  <c:v>1810.0</c:v>
                </c:pt>
                <c:pt idx="3835">
                  <c:v>1810.0</c:v>
                </c:pt>
                <c:pt idx="3836">
                  <c:v>1810.0</c:v>
                </c:pt>
                <c:pt idx="3837">
                  <c:v>1810.0</c:v>
                </c:pt>
                <c:pt idx="3838">
                  <c:v>1810.0</c:v>
                </c:pt>
                <c:pt idx="3839">
                  <c:v>1810.0</c:v>
                </c:pt>
                <c:pt idx="3840">
                  <c:v>1810.0</c:v>
                </c:pt>
                <c:pt idx="3841">
                  <c:v>1811.0</c:v>
                </c:pt>
                <c:pt idx="3842">
                  <c:v>1811.0</c:v>
                </c:pt>
                <c:pt idx="3843">
                  <c:v>1812.0</c:v>
                </c:pt>
                <c:pt idx="3844">
                  <c:v>1812.0</c:v>
                </c:pt>
                <c:pt idx="3845">
                  <c:v>1812.0</c:v>
                </c:pt>
                <c:pt idx="3846">
                  <c:v>1813.0</c:v>
                </c:pt>
                <c:pt idx="3847">
                  <c:v>1814.0</c:v>
                </c:pt>
                <c:pt idx="3848">
                  <c:v>1815.0</c:v>
                </c:pt>
                <c:pt idx="3849">
                  <c:v>1816.0</c:v>
                </c:pt>
                <c:pt idx="3850">
                  <c:v>1816.0</c:v>
                </c:pt>
                <c:pt idx="3851">
                  <c:v>1817.0</c:v>
                </c:pt>
                <c:pt idx="3852">
                  <c:v>1818.0</c:v>
                </c:pt>
                <c:pt idx="3853">
                  <c:v>1819.0</c:v>
                </c:pt>
                <c:pt idx="3854">
                  <c:v>1820.0</c:v>
                </c:pt>
                <c:pt idx="3855">
                  <c:v>1820.0</c:v>
                </c:pt>
                <c:pt idx="3856">
                  <c:v>1821.0</c:v>
                </c:pt>
                <c:pt idx="3857">
                  <c:v>1821.0</c:v>
                </c:pt>
                <c:pt idx="3858">
                  <c:v>1821.0</c:v>
                </c:pt>
                <c:pt idx="3859">
                  <c:v>1822.0</c:v>
                </c:pt>
                <c:pt idx="3860">
                  <c:v>1823.0</c:v>
                </c:pt>
                <c:pt idx="3861">
                  <c:v>1823.0</c:v>
                </c:pt>
                <c:pt idx="3862">
                  <c:v>1823.0</c:v>
                </c:pt>
                <c:pt idx="3863">
                  <c:v>1823.0</c:v>
                </c:pt>
                <c:pt idx="3864">
                  <c:v>1823.0</c:v>
                </c:pt>
                <c:pt idx="3865">
                  <c:v>1823.0</c:v>
                </c:pt>
                <c:pt idx="3866">
                  <c:v>1823.0</c:v>
                </c:pt>
                <c:pt idx="3867">
                  <c:v>1823.0</c:v>
                </c:pt>
                <c:pt idx="3868">
                  <c:v>1824.0</c:v>
                </c:pt>
                <c:pt idx="3869">
                  <c:v>1824.0</c:v>
                </c:pt>
                <c:pt idx="3870">
                  <c:v>1824.0</c:v>
                </c:pt>
                <c:pt idx="3871">
                  <c:v>1825.0</c:v>
                </c:pt>
                <c:pt idx="3872">
                  <c:v>1825.0</c:v>
                </c:pt>
                <c:pt idx="3873">
                  <c:v>1826.0</c:v>
                </c:pt>
                <c:pt idx="3874">
                  <c:v>1826.0</c:v>
                </c:pt>
                <c:pt idx="3875">
                  <c:v>1826.0</c:v>
                </c:pt>
                <c:pt idx="3876">
                  <c:v>1826.0</c:v>
                </c:pt>
                <c:pt idx="3877">
                  <c:v>1827.0</c:v>
                </c:pt>
                <c:pt idx="3878">
                  <c:v>1828.0</c:v>
                </c:pt>
                <c:pt idx="3879">
                  <c:v>1828.0</c:v>
                </c:pt>
                <c:pt idx="3880">
                  <c:v>1828.0</c:v>
                </c:pt>
                <c:pt idx="3881">
                  <c:v>1828.0</c:v>
                </c:pt>
                <c:pt idx="3882">
                  <c:v>1828.0</c:v>
                </c:pt>
                <c:pt idx="3883">
                  <c:v>1828.0</c:v>
                </c:pt>
                <c:pt idx="3884">
                  <c:v>1828.0</c:v>
                </c:pt>
                <c:pt idx="3885">
                  <c:v>1828.0</c:v>
                </c:pt>
                <c:pt idx="3886">
                  <c:v>1828.0</c:v>
                </c:pt>
                <c:pt idx="3887">
                  <c:v>1828.0</c:v>
                </c:pt>
                <c:pt idx="3888">
                  <c:v>1829.0</c:v>
                </c:pt>
                <c:pt idx="3889">
                  <c:v>1829.0</c:v>
                </c:pt>
                <c:pt idx="3890">
                  <c:v>1829.0</c:v>
                </c:pt>
                <c:pt idx="3891">
                  <c:v>1829.0</c:v>
                </c:pt>
                <c:pt idx="3892">
                  <c:v>1829.0</c:v>
                </c:pt>
                <c:pt idx="3893">
                  <c:v>1829.0</c:v>
                </c:pt>
                <c:pt idx="3894">
                  <c:v>1829.0</c:v>
                </c:pt>
                <c:pt idx="3895">
                  <c:v>1829.0</c:v>
                </c:pt>
                <c:pt idx="3896">
                  <c:v>1829.0</c:v>
                </c:pt>
                <c:pt idx="3897">
                  <c:v>1829.0</c:v>
                </c:pt>
                <c:pt idx="3898">
                  <c:v>1829.0</c:v>
                </c:pt>
                <c:pt idx="3899">
                  <c:v>1829.0</c:v>
                </c:pt>
                <c:pt idx="3900">
                  <c:v>1830.0</c:v>
                </c:pt>
                <c:pt idx="3901">
                  <c:v>1831.0</c:v>
                </c:pt>
                <c:pt idx="3902">
                  <c:v>1831.0</c:v>
                </c:pt>
                <c:pt idx="3903">
                  <c:v>1831.0</c:v>
                </c:pt>
                <c:pt idx="3904">
                  <c:v>1832.0</c:v>
                </c:pt>
                <c:pt idx="3905">
                  <c:v>1833.0</c:v>
                </c:pt>
                <c:pt idx="3906">
                  <c:v>1834.0</c:v>
                </c:pt>
                <c:pt idx="3907">
                  <c:v>1835.0</c:v>
                </c:pt>
                <c:pt idx="3908">
                  <c:v>1836.0</c:v>
                </c:pt>
                <c:pt idx="3909">
                  <c:v>1837.0</c:v>
                </c:pt>
                <c:pt idx="3910">
                  <c:v>1837.0</c:v>
                </c:pt>
                <c:pt idx="3911">
                  <c:v>1838.0</c:v>
                </c:pt>
                <c:pt idx="3912">
                  <c:v>1838.0</c:v>
                </c:pt>
                <c:pt idx="3913">
                  <c:v>1838.0</c:v>
                </c:pt>
                <c:pt idx="3914">
                  <c:v>1838.0</c:v>
                </c:pt>
                <c:pt idx="3915">
                  <c:v>1838.0</c:v>
                </c:pt>
                <c:pt idx="3916">
                  <c:v>1839.0</c:v>
                </c:pt>
                <c:pt idx="3917">
                  <c:v>1839.0</c:v>
                </c:pt>
                <c:pt idx="3918">
                  <c:v>1839.0</c:v>
                </c:pt>
                <c:pt idx="3919">
                  <c:v>1839.0</c:v>
                </c:pt>
                <c:pt idx="3920">
                  <c:v>1839.0</c:v>
                </c:pt>
                <c:pt idx="3921">
                  <c:v>1840.0</c:v>
                </c:pt>
                <c:pt idx="3922">
                  <c:v>1841.0</c:v>
                </c:pt>
                <c:pt idx="3923">
                  <c:v>1841.0</c:v>
                </c:pt>
                <c:pt idx="3924">
                  <c:v>1841.0</c:v>
                </c:pt>
                <c:pt idx="3925">
                  <c:v>1841.0</c:v>
                </c:pt>
                <c:pt idx="3926">
                  <c:v>1842.0</c:v>
                </c:pt>
                <c:pt idx="3927">
                  <c:v>1843.0</c:v>
                </c:pt>
                <c:pt idx="3928">
                  <c:v>1843.0</c:v>
                </c:pt>
                <c:pt idx="3929">
                  <c:v>1843.0</c:v>
                </c:pt>
                <c:pt idx="3930">
                  <c:v>1844.0</c:v>
                </c:pt>
                <c:pt idx="3931">
                  <c:v>1844.0</c:v>
                </c:pt>
                <c:pt idx="3932">
                  <c:v>1845.0</c:v>
                </c:pt>
                <c:pt idx="3933">
                  <c:v>1846.0</c:v>
                </c:pt>
                <c:pt idx="3934">
                  <c:v>1847.0</c:v>
                </c:pt>
                <c:pt idx="3935">
                  <c:v>1847.0</c:v>
                </c:pt>
                <c:pt idx="3936">
                  <c:v>1848.0</c:v>
                </c:pt>
                <c:pt idx="3937">
                  <c:v>1848.0</c:v>
                </c:pt>
                <c:pt idx="3938">
                  <c:v>1849.0</c:v>
                </c:pt>
                <c:pt idx="3939">
                  <c:v>1850.0</c:v>
                </c:pt>
                <c:pt idx="3940">
                  <c:v>1851.0</c:v>
                </c:pt>
                <c:pt idx="3941">
                  <c:v>1852.0</c:v>
                </c:pt>
                <c:pt idx="3942">
                  <c:v>1853.0</c:v>
                </c:pt>
                <c:pt idx="3943">
                  <c:v>1854.0</c:v>
                </c:pt>
                <c:pt idx="3944">
                  <c:v>1855.0</c:v>
                </c:pt>
                <c:pt idx="3945">
                  <c:v>1856.0</c:v>
                </c:pt>
                <c:pt idx="3946">
                  <c:v>1857.0</c:v>
                </c:pt>
                <c:pt idx="3947">
                  <c:v>1858.0</c:v>
                </c:pt>
                <c:pt idx="3948">
                  <c:v>1858.0</c:v>
                </c:pt>
                <c:pt idx="3949">
                  <c:v>1858.0</c:v>
                </c:pt>
                <c:pt idx="3950">
                  <c:v>1859.0</c:v>
                </c:pt>
                <c:pt idx="3951">
                  <c:v>1859.0</c:v>
                </c:pt>
                <c:pt idx="3952">
                  <c:v>1859.0</c:v>
                </c:pt>
                <c:pt idx="3953">
                  <c:v>1859.0</c:v>
                </c:pt>
                <c:pt idx="3954">
                  <c:v>1860.0</c:v>
                </c:pt>
                <c:pt idx="3955">
                  <c:v>1860.0</c:v>
                </c:pt>
                <c:pt idx="3956">
                  <c:v>1861.0</c:v>
                </c:pt>
                <c:pt idx="3957">
                  <c:v>1861.0</c:v>
                </c:pt>
                <c:pt idx="3958">
                  <c:v>1861.0</c:v>
                </c:pt>
                <c:pt idx="3959">
                  <c:v>1861.0</c:v>
                </c:pt>
                <c:pt idx="3960">
                  <c:v>1861.0</c:v>
                </c:pt>
                <c:pt idx="3961">
                  <c:v>1861.0</c:v>
                </c:pt>
                <c:pt idx="3962">
                  <c:v>1861.0</c:v>
                </c:pt>
                <c:pt idx="3963">
                  <c:v>1861.0</c:v>
                </c:pt>
                <c:pt idx="3964">
                  <c:v>1861.0</c:v>
                </c:pt>
                <c:pt idx="3965">
                  <c:v>1862.0</c:v>
                </c:pt>
                <c:pt idx="3966">
                  <c:v>1862.0</c:v>
                </c:pt>
                <c:pt idx="3967">
                  <c:v>1862.0</c:v>
                </c:pt>
                <c:pt idx="3968">
                  <c:v>1862.0</c:v>
                </c:pt>
                <c:pt idx="3969">
                  <c:v>1862.0</c:v>
                </c:pt>
                <c:pt idx="3970">
                  <c:v>1862.0</c:v>
                </c:pt>
                <c:pt idx="3971">
                  <c:v>1863.0</c:v>
                </c:pt>
                <c:pt idx="3972">
                  <c:v>1864.0</c:v>
                </c:pt>
                <c:pt idx="3973">
                  <c:v>1865.0</c:v>
                </c:pt>
                <c:pt idx="3974">
                  <c:v>1866.0</c:v>
                </c:pt>
                <c:pt idx="3975">
                  <c:v>1867.0</c:v>
                </c:pt>
                <c:pt idx="3976">
                  <c:v>1868.0</c:v>
                </c:pt>
                <c:pt idx="3977">
                  <c:v>1869.0</c:v>
                </c:pt>
                <c:pt idx="3978">
                  <c:v>1870.0</c:v>
                </c:pt>
                <c:pt idx="3979">
                  <c:v>1871.0</c:v>
                </c:pt>
                <c:pt idx="3980">
                  <c:v>1872.0</c:v>
                </c:pt>
                <c:pt idx="3981">
                  <c:v>1873.0</c:v>
                </c:pt>
                <c:pt idx="3982">
                  <c:v>1874.0</c:v>
                </c:pt>
                <c:pt idx="3983">
                  <c:v>1875.0</c:v>
                </c:pt>
                <c:pt idx="3984">
                  <c:v>1875.0</c:v>
                </c:pt>
                <c:pt idx="3985">
                  <c:v>1876.0</c:v>
                </c:pt>
                <c:pt idx="3986">
                  <c:v>1877.0</c:v>
                </c:pt>
                <c:pt idx="3987">
                  <c:v>1878.0</c:v>
                </c:pt>
                <c:pt idx="3988">
                  <c:v>1878.0</c:v>
                </c:pt>
                <c:pt idx="3989">
                  <c:v>1879.0</c:v>
                </c:pt>
                <c:pt idx="3990">
                  <c:v>1880.0</c:v>
                </c:pt>
                <c:pt idx="3991">
                  <c:v>1880.0</c:v>
                </c:pt>
                <c:pt idx="3992">
                  <c:v>1880.0</c:v>
                </c:pt>
                <c:pt idx="3993">
                  <c:v>1881.0</c:v>
                </c:pt>
                <c:pt idx="3994">
                  <c:v>1882.0</c:v>
                </c:pt>
                <c:pt idx="3995">
                  <c:v>1883.0</c:v>
                </c:pt>
                <c:pt idx="3996">
                  <c:v>1883.0</c:v>
                </c:pt>
                <c:pt idx="3997">
                  <c:v>1883.0</c:v>
                </c:pt>
                <c:pt idx="3998">
                  <c:v>1883.0</c:v>
                </c:pt>
                <c:pt idx="3999">
                  <c:v>1884.0</c:v>
                </c:pt>
                <c:pt idx="4000">
                  <c:v>1884.0</c:v>
                </c:pt>
                <c:pt idx="4001">
                  <c:v>1884.0</c:v>
                </c:pt>
                <c:pt idx="4002">
                  <c:v>1884.0</c:v>
                </c:pt>
                <c:pt idx="4003">
                  <c:v>1884.0</c:v>
                </c:pt>
                <c:pt idx="4004">
                  <c:v>1885.0</c:v>
                </c:pt>
                <c:pt idx="4005">
                  <c:v>1886.0</c:v>
                </c:pt>
                <c:pt idx="4006">
                  <c:v>1886.0</c:v>
                </c:pt>
                <c:pt idx="4007">
                  <c:v>1886.0</c:v>
                </c:pt>
                <c:pt idx="4008">
                  <c:v>1886.0</c:v>
                </c:pt>
                <c:pt idx="4009">
                  <c:v>1886.0</c:v>
                </c:pt>
                <c:pt idx="4010">
                  <c:v>1887.0</c:v>
                </c:pt>
                <c:pt idx="4011">
                  <c:v>1888.0</c:v>
                </c:pt>
                <c:pt idx="4012">
                  <c:v>1888.0</c:v>
                </c:pt>
                <c:pt idx="4013">
                  <c:v>1888.0</c:v>
                </c:pt>
                <c:pt idx="4014">
                  <c:v>1888.0</c:v>
                </c:pt>
                <c:pt idx="4015">
                  <c:v>1889.0</c:v>
                </c:pt>
                <c:pt idx="4016">
                  <c:v>1890.0</c:v>
                </c:pt>
                <c:pt idx="4017">
                  <c:v>1891.0</c:v>
                </c:pt>
                <c:pt idx="4018">
                  <c:v>1892.0</c:v>
                </c:pt>
                <c:pt idx="4019">
                  <c:v>1892.0</c:v>
                </c:pt>
                <c:pt idx="4020">
                  <c:v>1892.0</c:v>
                </c:pt>
                <c:pt idx="4021">
                  <c:v>1892.0</c:v>
                </c:pt>
                <c:pt idx="4022">
                  <c:v>1892.0</c:v>
                </c:pt>
                <c:pt idx="4023">
                  <c:v>1892.0</c:v>
                </c:pt>
                <c:pt idx="4024">
                  <c:v>1892.0</c:v>
                </c:pt>
                <c:pt idx="4025">
                  <c:v>1892.0</c:v>
                </c:pt>
                <c:pt idx="4026">
                  <c:v>1892.0</c:v>
                </c:pt>
                <c:pt idx="4027">
                  <c:v>1892.0</c:v>
                </c:pt>
                <c:pt idx="4028">
                  <c:v>1893.0</c:v>
                </c:pt>
                <c:pt idx="4029">
                  <c:v>1893.0</c:v>
                </c:pt>
                <c:pt idx="4030">
                  <c:v>1894.0</c:v>
                </c:pt>
                <c:pt idx="4031">
                  <c:v>1894.0</c:v>
                </c:pt>
                <c:pt idx="4032">
                  <c:v>1895.0</c:v>
                </c:pt>
                <c:pt idx="4033">
                  <c:v>1895.0</c:v>
                </c:pt>
                <c:pt idx="4034">
                  <c:v>1895.0</c:v>
                </c:pt>
                <c:pt idx="4035">
                  <c:v>1896.0</c:v>
                </c:pt>
                <c:pt idx="4036">
                  <c:v>1897.0</c:v>
                </c:pt>
                <c:pt idx="4037">
                  <c:v>1898.0</c:v>
                </c:pt>
                <c:pt idx="4038">
                  <c:v>1898.0</c:v>
                </c:pt>
                <c:pt idx="4039">
                  <c:v>1899.0</c:v>
                </c:pt>
                <c:pt idx="4040">
                  <c:v>1899.0</c:v>
                </c:pt>
                <c:pt idx="4041">
                  <c:v>1900.0</c:v>
                </c:pt>
                <c:pt idx="4042">
                  <c:v>1900.0</c:v>
                </c:pt>
                <c:pt idx="4043">
                  <c:v>1901.0</c:v>
                </c:pt>
                <c:pt idx="4044">
                  <c:v>1902.0</c:v>
                </c:pt>
                <c:pt idx="4045">
                  <c:v>1903.0</c:v>
                </c:pt>
                <c:pt idx="4046">
                  <c:v>1904.0</c:v>
                </c:pt>
                <c:pt idx="4047">
                  <c:v>1905.0</c:v>
                </c:pt>
                <c:pt idx="4048">
                  <c:v>1905.0</c:v>
                </c:pt>
                <c:pt idx="4049">
                  <c:v>1905.0</c:v>
                </c:pt>
                <c:pt idx="4050">
                  <c:v>1906.0</c:v>
                </c:pt>
                <c:pt idx="4051">
                  <c:v>1906.0</c:v>
                </c:pt>
                <c:pt idx="4052">
                  <c:v>1906.0</c:v>
                </c:pt>
                <c:pt idx="4053">
                  <c:v>1906.0</c:v>
                </c:pt>
                <c:pt idx="4054">
                  <c:v>1907.0</c:v>
                </c:pt>
                <c:pt idx="4055">
                  <c:v>1908.0</c:v>
                </c:pt>
                <c:pt idx="4056">
                  <c:v>1908.0</c:v>
                </c:pt>
                <c:pt idx="4057">
                  <c:v>1908.0</c:v>
                </c:pt>
                <c:pt idx="4058">
                  <c:v>1909.0</c:v>
                </c:pt>
                <c:pt idx="4059">
                  <c:v>1909.0</c:v>
                </c:pt>
                <c:pt idx="4060">
                  <c:v>1909.0</c:v>
                </c:pt>
                <c:pt idx="4061">
                  <c:v>1909.0</c:v>
                </c:pt>
                <c:pt idx="4062">
                  <c:v>1909.0</c:v>
                </c:pt>
                <c:pt idx="4063">
                  <c:v>1909.0</c:v>
                </c:pt>
                <c:pt idx="4064">
                  <c:v>1910.0</c:v>
                </c:pt>
                <c:pt idx="4065">
                  <c:v>1910.0</c:v>
                </c:pt>
                <c:pt idx="4066">
                  <c:v>1911.0</c:v>
                </c:pt>
                <c:pt idx="4067">
                  <c:v>1912.0</c:v>
                </c:pt>
                <c:pt idx="4068">
                  <c:v>1913.0</c:v>
                </c:pt>
                <c:pt idx="4069">
                  <c:v>1913.0</c:v>
                </c:pt>
                <c:pt idx="4070">
                  <c:v>1914.0</c:v>
                </c:pt>
                <c:pt idx="4071">
                  <c:v>1914.0</c:v>
                </c:pt>
                <c:pt idx="4072">
                  <c:v>1914.0</c:v>
                </c:pt>
                <c:pt idx="4073">
                  <c:v>1914.0</c:v>
                </c:pt>
                <c:pt idx="4074">
                  <c:v>1914.0</c:v>
                </c:pt>
                <c:pt idx="4075">
                  <c:v>1914.0</c:v>
                </c:pt>
                <c:pt idx="4076">
                  <c:v>1915.0</c:v>
                </c:pt>
                <c:pt idx="4077">
                  <c:v>1915.0</c:v>
                </c:pt>
                <c:pt idx="4078">
                  <c:v>1915.0</c:v>
                </c:pt>
                <c:pt idx="4079">
                  <c:v>1915.0</c:v>
                </c:pt>
                <c:pt idx="4080">
                  <c:v>1915.0</c:v>
                </c:pt>
                <c:pt idx="4081">
                  <c:v>1915.0</c:v>
                </c:pt>
                <c:pt idx="4082">
                  <c:v>1916.0</c:v>
                </c:pt>
                <c:pt idx="4083">
                  <c:v>1916.0</c:v>
                </c:pt>
                <c:pt idx="4084">
                  <c:v>1917.0</c:v>
                </c:pt>
                <c:pt idx="4085">
                  <c:v>1917.0</c:v>
                </c:pt>
                <c:pt idx="4086">
                  <c:v>1917.0</c:v>
                </c:pt>
                <c:pt idx="4087">
                  <c:v>1917.0</c:v>
                </c:pt>
                <c:pt idx="4088">
                  <c:v>1917.0</c:v>
                </c:pt>
                <c:pt idx="4089">
                  <c:v>1917.0</c:v>
                </c:pt>
                <c:pt idx="4090">
                  <c:v>1917.0</c:v>
                </c:pt>
                <c:pt idx="4091">
                  <c:v>1917.0</c:v>
                </c:pt>
                <c:pt idx="4092">
                  <c:v>1918.0</c:v>
                </c:pt>
                <c:pt idx="4093">
                  <c:v>1918.0</c:v>
                </c:pt>
                <c:pt idx="4094">
                  <c:v>1918.0</c:v>
                </c:pt>
                <c:pt idx="4095">
                  <c:v>1918.0</c:v>
                </c:pt>
                <c:pt idx="4096">
                  <c:v>1919.0</c:v>
                </c:pt>
                <c:pt idx="4097">
                  <c:v>1920.0</c:v>
                </c:pt>
                <c:pt idx="4098">
                  <c:v>1920.0</c:v>
                </c:pt>
                <c:pt idx="4099">
                  <c:v>1921.0</c:v>
                </c:pt>
                <c:pt idx="4100">
                  <c:v>1921.0</c:v>
                </c:pt>
                <c:pt idx="4101">
                  <c:v>1921.0</c:v>
                </c:pt>
                <c:pt idx="4102">
                  <c:v>1921.0</c:v>
                </c:pt>
                <c:pt idx="4103">
                  <c:v>1921.0</c:v>
                </c:pt>
                <c:pt idx="4104">
                  <c:v>1921.0</c:v>
                </c:pt>
                <c:pt idx="4105">
                  <c:v>1921.0</c:v>
                </c:pt>
                <c:pt idx="4106">
                  <c:v>1921.0</c:v>
                </c:pt>
                <c:pt idx="4107">
                  <c:v>1921.0</c:v>
                </c:pt>
                <c:pt idx="4108">
                  <c:v>1921.0</c:v>
                </c:pt>
                <c:pt idx="4109">
                  <c:v>1921.0</c:v>
                </c:pt>
                <c:pt idx="4110">
                  <c:v>1921.0</c:v>
                </c:pt>
                <c:pt idx="4111">
                  <c:v>1921.0</c:v>
                </c:pt>
                <c:pt idx="4112">
                  <c:v>1921.0</c:v>
                </c:pt>
                <c:pt idx="4113">
                  <c:v>1921.0</c:v>
                </c:pt>
                <c:pt idx="4114">
                  <c:v>1921.0</c:v>
                </c:pt>
                <c:pt idx="4115">
                  <c:v>1921.0</c:v>
                </c:pt>
                <c:pt idx="4116">
                  <c:v>1921.0</c:v>
                </c:pt>
                <c:pt idx="4117">
                  <c:v>1921.0</c:v>
                </c:pt>
                <c:pt idx="4118">
                  <c:v>1921.0</c:v>
                </c:pt>
                <c:pt idx="4119">
                  <c:v>1921.0</c:v>
                </c:pt>
                <c:pt idx="4120">
                  <c:v>1921.0</c:v>
                </c:pt>
                <c:pt idx="4121">
                  <c:v>1921.0</c:v>
                </c:pt>
                <c:pt idx="4122">
                  <c:v>1921.0</c:v>
                </c:pt>
                <c:pt idx="4123">
                  <c:v>1921.0</c:v>
                </c:pt>
                <c:pt idx="4124">
                  <c:v>1921.0</c:v>
                </c:pt>
                <c:pt idx="4125">
                  <c:v>1921.0</c:v>
                </c:pt>
                <c:pt idx="4126">
                  <c:v>1921.0</c:v>
                </c:pt>
                <c:pt idx="4127">
                  <c:v>1921.0</c:v>
                </c:pt>
                <c:pt idx="4128">
                  <c:v>1921.0</c:v>
                </c:pt>
                <c:pt idx="4129">
                  <c:v>1921.0</c:v>
                </c:pt>
                <c:pt idx="4130">
                  <c:v>1921.0</c:v>
                </c:pt>
                <c:pt idx="4131">
                  <c:v>1921.0</c:v>
                </c:pt>
                <c:pt idx="4132">
                  <c:v>1921.0</c:v>
                </c:pt>
                <c:pt idx="4133">
                  <c:v>1921.0</c:v>
                </c:pt>
                <c:pt idx="4134">
                  <c:v>1921.0</c:v>
                </c:pt>
                <c:pt idx="4135">
                  <c:v>1921.0</c:v>
                </c:pt>
                <c:pt idx="4136">
                  <c:v>1921.0</c:v>
                </c:pt>
                <c:pt idx="4137">
                  <c:v>1922.0</c:v>
                </c:pt>
                <c:pt idx="4138">
                  <c:v>1923.0</c:v>
                </c:pt>
                <c:pt idx="4139">
                  <c:v>1923.0</c:v>
                </c:pt>
                <c:pt idx="4140">
                  <c:v>1923.0</c:v>
                </c:pt>
                <c:pt idx="4141">
                  <c:v>1923.0</c:v>
                </c:pt>
                <c:pt idx="4142">
                  <c:v>1924.0</c:v>
                </c:pt>
                <c:pt idx="4143">
                  <c:v>1925.0</c:v>
                </c:pt>
                <c:pt idx="4144">
                  <c:v>1925.0</c:v>
                </c:pt>
                <c:pt idx="4145">
                  <c:v>1926.0</c:v>
                </c:pt>
                <c:pt idx="4146">
                  <c:v>1927.0</c:v>
                </c:pt>
                <c:pt idx="4147">
                  <c:v>1928.0</c:v>
                </c:pt>
                <c:pt idx="4148">
                  <c:v>1929.0</c:v>
                </c:pt>
                <c:pt idx="4149">
                  <c:v>1930.0</c:v>
                </c:pt>
                <c:pt idx="4150">
                  <c:v>1930.0</c:v>
                </c:pt>
                <c:pt idx="4151">
                  <c:v>1930.0</c:v>
                </c:pt>
                <c:pt idx="4152">
                  <c:v>1931.0</c:v>
                </c:pt>
                <c:pt idx="4153">
                  <c:v>1931.0</c:v>
                </c:pt>
                <c:pt idx="4154">
                  <c:v>1931.0</c:v>
                </c:pt>
                <c:pt idx="4155">
                  <c:v>1931.0</c:v>
                </c:pt>
                <c:pt idx="4156">
                  <c:v>1931.0</c:v>
                </c:pt>
                <c:pt idx="4157">
                  <c:v>1932.0</c:v>
                </c:pt>
                <c:pt idx="4158">
                  <c:v>1932.0</c:v>
                </c:pt>
                <c:pt idx="4159">
                  <c:v>1932.0</c:v>
                </c:pt>
                <c:pt idx="4160">
                  <c:v>1933.0</c:v>
                </c:pt>
                <c:pt idx="4161">
                  <c:v>1933.0</c:v>
                </c:pt>
                <c:pt idx="4162">
                  <c:v>1933.0</c:v>
                </c:pt>
                <c:pt idx="4163">
                  <c:v>1933.0</c:v>
                </c:pt>
                <c:pt idx="4164">
                  <c:v>1933.0</c:v>
                </c:pt>
                <c:pt idx="4165">
                  <c:v>1933.0</c:v>
                </c:pt>
                <c:pt idx="4166">
                  <c:v>1933.0</c:v>
                </c:pt>
                <c:pt idx="4167">
                  <c:v>1933.0</c:v>
                </c:pt>
                <c:pt idx="4168">
                  <c:v>1933.0</c:v>
                </c:pt>
                <c:pt idx="4169">
                  <c:v>1933.0</c:v>
                </c:pt>
                <c:pt idx="4170">
                  <c:v>1933.0</c:v>
                </c:pt>
                <c:pt idx="4171">
                  <c:v>1933.0</c:v>
                </c:pt>
                <c:pt idx="4172">
                  <c:v>1933.0</c:v>
                </c:pt>
                <c:pt idx="4173">
                  <c:v>1933.0</c:v>
                </c:pt>
                <c:pt idx="4174">
                  <c:v>1933.0</c:v>
                </c:pt>
                <c:pt idx="4175">
                  <c:v>1933.0</c:v>
                </c:pt>
                <c:pt idx="4176">
                  <c:v>1933.0</c:v>
                </c:pt>
                <c:pt idx="4177">
                  <c:v>1933.0</c:v>
                </c:pt>
                <c:pt idx="4178">
                  <c:v>1933.0</c:v>
                </c:pt>
                <c:pt idx="4179">
                  <c:v>1933.0</c:v>
                </c:pt>
                <c:pt idx="4180">
                  <c:v>1933.0</c:v>
                </c:pt>
                <c:pt idx="4181">
                  <c:v>1933.0</c:v>
                </c:pt>
                <c:pt idx="4182">
                  <c:v>1934.0</c:v>
                </c:pt>
                <c:pt idx="4183">
                  <c:v>1935.0</c:v>
                </c:pt>
                <c:pt idx="4184">
                  <c:v>1935.0</c:v>
                </c:pt>
                <c:pt idx="4185">
                  <c:v>1935.0</c:v>
                </c:pt>
                <c:pt idx="4186">
                  <c:v>1935.0</c:v>
                </c:pt>
                <c:pt idx="4187">
                  <c:v>1935.0</c:v>
                </c:pt>
                <c:pt idx="4188">
                  <c:v>1935.0</c:v>
                </c:pt>
                <c:pt idx="4189">
                  <c:v>1936.0</c:v>
                </c:pt>
                <c:pt idx="4190">
                  <c:v>1936.0</c:v>
                </c:pt>
                <c:pt idx="4191">
                  <c:v>1937.0</c:v>
                </c:pt>
                <c:pt idx="4192">
                  <c:v>1937.0</c:v>
                </c:pt>
                <c:pt idx="4193">
                  <c:v>1937.0</c:v>
                </c:pt>
                <c:pt idx="4194">
                  <c:v>1937.0</c:v>
                </c:pt>
                <c:pt idx="4195">
                  <c:v>1937.0</c:v>
                </c:pt>
                <c:pt idx="4196">
                  <c:v>1937.0</c:v>
                </c:pt>
                <c:pt idx="4197">
                  <c:v>1937.0</c:v>
                </c:pt>
                <c:pt idx="4198">
                  <c:v>1937.0</c:v>
                </c:pt>
                <c:pt idx="4199">
                  <c:v>1937.0</c:v>
                </c:pt>
                <c:pt idx="4200">
                  <c:v>1937.0</c:v>
                </c:pt>
                <c:pt idx="4201">
                  <c:v>1937.0</c:v>
                </c:pt>
                <c:pt idx="4202">
                  <c:v>1937.0</c:v>
                </c:pt>
                <c:pt idx="4203">
                  <c:v>1938.0</c:v>
                </c:pt>
                <c:pt idx="4204">
                  <c:v>1938.0</c:v>
                </c:pt>
                <c:pt idx="4205">
                  <c:v>1939.0</c:v>
                </c:pt>
                <c:pt idx="4206">
                  <c:v>1940.0</c:v>
                </c:pt>
                <c:pt idx="4207">
                  <c:v>1940.0</c:v>
                </c:pt>
                <c:pt idx="4208">
                  <c:v>1940.0</c:v>
                </c:pt>
                <c:pt idx="4209">
                  <c:v>1940.0</c:v>
                </c:pt>
                <c:pt idx="4210">
                  <c:v>1940.0</c:v>
                </c:pt>
                <c:pt idx="4211">
                  <c:v>1940.0</c:v>
                </c:pt>
                <c:pt idx="4212">
                  <c:v>1940.0</c:v>
                </c:pt>
                <c:pt idx="4213">
                  <c:v>1941.0</c:v>
                </c:pt>
                <c:pt idx="4214">
                  <c:v>1941.0</c:v>
                </c:pt>
                <c:pt idx="4215">
                  <c:v>1941.0</c:v>
                </c:pt>
                <c:pt idx="4216">
                  <c:v>1942.0</c:v>
                </c:pt>
                <c:pt idx="4217">
                  <c:v>1942.0</c:v>
                </c:pt>
                <c:pt idx="4218">
                  <c:v>1942.0</c:v>
                </c:pt>
                <c:pt idx="4219">
                  <c:v>1942.0</c:v>
                </c:pt>
                <c:pt idx="4220">
                  <c:v>1943.0</c:v>
                </c:pt>
                <c:pt idx="4221">
                  <c:v>1944.0</c:v>
                </c:pt>
                <c:pt idx="4222">
                  <c:v>1944.0</c:v>
                </c:pt>
                <c:pt idx="4223">
                  <c:v>1945.0</c:v>
                </c:pt>
                <c:pt idx="4224">
                  <c:v>1945.0</c:v>
                </c:pt>
                <c:pt idx="4225">
                  <c:v>1945.0</c:v>
                </c:pt>
                <c:pt idx="4226">
                  <c:v>1946.0</c:v>
                </c:pt>
                <c:pt idx="4227">
                  <c:v>1947.0</c:v>
                </c:pt>
                <c:pt idx="4228">
                  <c:v>1948.0</c:v>
                </c:pt>
                <c:pt idx="4229">
                  <c:v>1949.0</c:v>
                </c:pt>
                <c:pt idx="4230">
                  <c:v>1950.0</c:v>
                </c:pt>
                <c:pt idx="4231">
                  <c:v>1951.0</c:v>
                </c:pt>
                <c:pt idx="4232">
                  <c:v>1952.0</c:v>
                </c:pt>
                <c:pt idx="4233">
                  <c:v>1953.0</c:v>
                </c:pt>
                <c:pt idx="4234">
                  <c:v>1954.0</c:v>
                </c:pt>
                <c:pt idx="4235">
                  <c:v>1955.0</c:v>
                </c:pt>
                <c:pt idx="4236">
                  <c:v>1956.0</c:v>
                </c:pt>
                <c:pt idx="4237">
                  <c:v>1957.0</c:v>
                </c:pt>
                <c:pt idx="4238">
                  <c:v>1958.0</c:v>
                </c:pt>
                <c:pt idx="4239">
                  <c:v>1959.0</c:v>
                </c:pt>
                <c:pt idx="4240">
                  <c:v>1960.0</c:v>
                </c:pt>
                <c:pt idx="4241">
                  <c:v>1961.0</c:v>
                </c:pt>
                <c:pt idx="4242">
                  <c:v>1962.0</c:v>
                </c:pt>
                <c:pt idx="4243">
                  <c:v>1962.0</c:v>
                </c:pt>
                <c:pt idx="4244">
                  <c:v>1963.0</c:v>
                </c:pt>
                <c:pt idx="4245">
                  <c:v>1964.0</c:v>
                </c:pt>
                <c:pt idx="4246">
                  <c:v>1965.0</c:v>
                </c:pt>
                <c:pt idx="4247">
                  <c:v>1966.0</c:v>
                </c:pt>
                <c:pt idx="4248">
                  <c:v>1967.0</c:v>
                </c:pt>
                <c:pt idx="4249">
                  <c:v>1968.0</c:v>
                </c:pt>
                <c:pt idx="4250">
                  <c:v>1969.0</c:v>
                </c:pt>
                <c:pt idx="4251">
                  <c:v>1969.0</c:v>
                </c:pt>
                <c:pt idx="4252">
                  <c:v>1969.0</c:v>
                </c:pt>
                <c:pt idx="4253">
                  <c:v>1970.0</c:v>
                </c:pt>
                <c:pt idx="4254">
                  <c:v>1970.0</c:v>
                </c:pt>
                <c:pt idx="4255">
                  <c:v>1971.0</c:v>
                </c:pt>
                <c:pt idx="4256">
                  <c:v>1972.0</c:v>
                </c:pt>
                <c:pt idx="4257">
                  <c:v>1973.0</c:v>
                </c:pt>
                <c:pt idx="4258">
                  <c:v>1973.0</c:v>
                </c:pt>
                <c:pt idx="4259">
                  <c:v>1973.0</c:v>
                </c:pt>
                <c:pt idx="4260">
                  <c:v>1973.0</c:v>
                </c:pt>
                <c:pt idx="4261">
                  <c:v>1973.0</c:v>
                </c:pt>
                <c:pt idx="4262">
                  <c:v>1973.0</c:v>
                </c:pt>
                <c:pt idx="4263">
                  <c:v>1973.0</c:v>
                </c:pt>
                <c:pt idx="4264">
                  <c:v>1974.0</c:v>
                </c:pt>
                <c:pt idx="4265">
                  <c:v>1974.0</c:v>
                </c:pt>
                <c:pt idx="4266">
                  <c:v>1974.0</c:v>
                </c:pt>
                <c:pt idx="4267">
                  <c:v>1974.0</c:v>
                </c:pt>
                <c:pt idx="4268">
                  <c:v>1974.0</c:v>
                </c:pt>
                <c:pt idx="4269">
                  <c:v>1974.0</c:v>
                </c:pt>
                <c:pt idx="4270">
                  <c:v>1974.0</c:v>
                </c:pt>
                <c:pt idx="4271">
                  <c:v>1975.0</c:v>
                </c:pt>
                <c:pt idx="4272">
                  <c:v>1975.0</c:v>
                </c:pt>
                <c:pt idx="4273">
                  <c:v>1975.0</c:v>
                </c:pt>
                <c:pt idx="4274">
                  <c:v>1975.0</c:v>
                </c:pt>
                <c:pt idx="4275">
                  <c:v>1975.0</c:v>
                </c:pt>
                <c:pt idx="4276">
                  <c:v>1975.0</c:v>
                </c:pt>
                <c:pt idx="4277">
                  <c:v>1975.0</c:v>
                </c:pt>
                <c:pt idx="4278">
                  <c:v>1975.0</c:v>
                </c:pt>
                <c:pt idx="4279">
                  <c:v>1975.0</c:v>
                </c:pt>
                <c:pt idx="4280">
                  <c:v>1975.0</c:v>
                </c:pt>
                <c:pt idx="4281">
                  <c:v>1975.0</c:v>
                </c:pt>
                <c:pt idx="4282">
                  <c:v>1975.0</c:v>
                </c:pt>
                <c:pt idx="4283">
                  <c:v>1975.0</c:v>
                </c:pt>
                <c:pt idx="4284">
                  <c:v>1975.0</c:v>
                </c:pt>
                <c:pt idx="4285">
                  <c:v>1976.0</c:v>
                </c:pt>
                <c:pt idx="4286">
                  <c:v>1976.0</c:v>
                </c:pt>
                <c:pt idx="4287">
                  <c:v>1977.0</c:v>
                </c:pt>
                <c:pt idx="4288">
                  <c:v>1978.0</c:v>
                </c:pt>
                <c:pt idx="4289">
                  <c:v>1978.0</c:v>
                </c:pt>
                <c:pt idx="4290">
                  <c:v>1979.0</c:v>
                </c:pt>
                <c:pt idx="4291">
                  <c:v>1979.0</c:v>
                </c:pt>
                <c:pt idx="4292">
                  <c:v>1979.0</c:v>
                </c:pt>
                <c:pt idx="4293">
                  <c:v>1979.0</c:v>
                </c:pt>
                <c:pt idx="4294">
                  <c:v>1979.0</c:v>
                </c:pt>
                <c:pt idx="4295">
                  <c:v>1979.0</c:v>
                </c:pt>
                <c:pt idx="4296">
                  <c:v>1979.0</c:v>
                </c:pt>
                <c:pt idx="4297">
                  <c:v>1979.0</c:v>
                </c:pt>
                <c:pt idx="4298">
                  <c:v>1980.0</c:v>
                </c:pt>
                <c:pt idx="4299">
                  <c:v>1981.0</c:v>
                </c:pt>
                <c:pt idx="4300">
                  <c:v>1981.0</c:v>
                </c:pt>
                <c:pt idx="4301">
                  <c:v>1982.0</c:v>
                </c:pt>
                <c:pt idx="4302">
                  <c:v>1983.0</c:v>
                </c:pt>
                <c:pt idx="4303">
                  <c:v>1984.0</c:v>
                </c:pt>
                <c:pt idx="4304">
                  <c:v>1984.0</c:v>
                </c:pt>
                <c:pt idx="4305">
                  <c:v>1985.0</c:v>
                </c:pt>
                <c:pt idx="4306">
                  <c:v>1985.0</c:v>
                </c:pt>
                <c:pt idx="4307">
                  <c:v>1985.0</c:v>
                </c:pt>
                <c:pt idx="4308">
                  <c:v>1985.0</c:v>
                </c:pt>
                <c:pt idx="4309">
                  <c:v>1985.0</c:v>
                </c:pt>
                <c:pt idx="4310">
                  <c:v>1985.0</c:v>
                </c:pt>
                <c:pt idx="4311">
                  <c:v>1985.0</c:v>
                </c:pt>
                <c:pt idx="4312">
                  <c:v>1986.0</c:v>
                </c:pt>
                <c:pt idx="4313">
                  <c:v>1986.0</c:v>
                </c:pt>
                <c:pt idx="4314">
                  <c:v>1986.0</c:v>
                </c:pt>
                <c:pt idx="4315">
                  <c:v>1986.0</c:v>
                </c:pt>
                <c:pt idx="4316">
                  <c:v>1987.0</c:v>
                </c:pt>
                <c:pt idx="4317">
                  <c:v>1987.0</c:v>
                </c:pt>
                <c:pt idx="4318">
                  <c:v>1988.0</c:v>
                </c:pt>
                <c:pt idx="4319">
                  <c:v>1988.0</c:v>
                </c:pt>
                <c:pt idx="4320">
                  <c:v>1989.0</c:v>
                </c:pt>
                <c:pt idx="4321">
                  <c:v>1990.0</c:v>
                </c:pt>
                <c:pt idx="4322">
                  <c:v>1990.0</c:v>
                </c:pt>
                <c:pt idx="4323">
                  <c:v>1991.0</c:v>
                </c:pt>
                <c:pt idx="4324">
                  <c:v>1992.0</c:v>
                </c:pt>
                <c:pt idx="4325">
                  <c:v>1993.0</c:v>
                </c:pt>
                <c:pt idx="4326">
                  <c:v>1994.0</c:v>
                </c:pt>
                <c:pt idx="4327">
                  <c:v>1995.0</c:v>
                </c:pt>
                <c:pt idx="4328">
                  <c:v>1996.0</c:v>
                </c:pt>
                <c:pt idx="4329">
                  <c:v>1997.0</c:v>
                </c:pt>
                <c:pt idx="4330">
                  <c:v>1998.0</c:v>
                </c:pt>
                <c:pt idx="4331">
                  <c:v>1999.0</c:v>
                </c:pt>
                <c:pt idx="4332">
                  <c:v>2000.0</c:v>
                </c:pt>
                <c:pt idx="4333">
                  <c:v>2001.0</c:v>
                </c:pt>
                <c:pt idx="4334">
                  <c:v>2002.0</c:v>
                </c:pt>
                <c:pt idx="4335">
                  <c:v>2003.0</c:v>
                </c:pt>
                <c:pt idx="4336">
                  <c:v>2004.0</c:v>
                </c:pt>
                <c:pt idx="4337">
                  <c:v>2004.0</c:v>
                </c:pt>
                <c:pt idx="4338">
                  <c:v>2005.0</c:v>
                </c:pt>
                <c:pt idx="4339">
                  <c:v>2006.0</c:v>
                </c:pt>
                <c:pt idx="4340">
                  <c:v>2006.0</c:v>
                </c:pt>
                <c:pt idx="4341">
                  <c:v>2006.0</c:v>
                </c:pt>
                <c:pt idx="4342">
                  <c:v>2006.0</c:v>
                </c:pt>
                <c:pt idx="4343">
                  <c:v>2006.0</c:v>
                </c:pt>
                <c:pt idx="4344">
                  <c:v>2006.0</c:v>
                </c:pt>
                <c:pt idx="4345">
                  <c:v>2006.0</c:v>
                </c:pt>
                <c:pt idx="4346">
                  <c:v>2006.0</c:v>
                </c:pt>
                <c:pt idx="4347">
                  <c:v>2006.0</c:v>
                </c:pt>
                <c:pt idx="4348">
                  <c:v>2006.0</c:v>
                </c:pt>
                <c:pt idx="4349">
                  <c:v>2006.0</c:v>
                </c:pt>
                <c:pt idx="4350">
                  <c:v>2006.0</c:v>
                </c:pt>
                <c:pt idx="4351">
                  <c:v>2007.0</c:v>
                </c:pt>
                <c:pt idx="4352">
                  <c:v>2007.0</c:v>
                </c:pt>
                <c:pt idx="4353">
                  <c:v>2007.0</c:v>
                </c:pt>
                <c:pt idx="4354">
                  <c:v>2008.0</c:v>
                </c:pt>
                <c:pt idx="4355">
                  <c:v>2008.0</c:v>
                </c:pt>
                <c:pt idx="4356">
                  <c:v>2008.0</c:v>
                </c:pt>
                <c:pt idx="4357">
                  <c:v>2008.0</c:v>
                </c:pt>
                <c:pt idx="4358">
                  <c:v>2008.0</c:v>
                </c:pt>
                <c:pt idx="4359">
                  <c:v>2008.0</c:v>
                </c:pt>
                <c:pt idx="4360">
                  <c:v>2009.0</c:v>
                </c:pt>
                <c:pt idx="4361">
                  <c:v>2009.0</c:v>
                </c:pt>
                <c:pt idx="4362">
                  <c:v>2010.0</c:v>
                </c:pt>
                <c:pt idx="4363">
                  <c:v>2010.0</c:v>
                </c:pt>
                <c:pt idx="4364">
                  <c:v>2011.0</c:v>
                </c:pt>
                <c:pt idx="4365">
                  <c:v>2012.0</c:v>
                </c:pt>
                <c:pt idx="4366">
                  <c:v>2012.0</c:v>
                </c:pt>
                <c:pt idx="4367">
                  <c:v>2012.0</c:v>
                </c:pt>
                <c:pt idx="4368">
                  <c:v>2013.0</c:v>
                </c:pt>
                <c:pt idx="4369">
                  <c:v>2014.0</c:v>
                </c:pt>
                <c:pt idx="4370">
                  <c:v>2015.0</c:v>
                </c:pt>
                <c:pt idx="4371">
                  <c:v>2016.0</c:v>
                </c:pt>
                <c:pt idx="4372">
                  <c:v>2017.0</c:v>
                </c:pt>
                <c:pt idx="4373">
                  <c:v>2018.0</c:v>
                </c:pt>
                <c:pt idx="4374">
                  <c:v>2019.0</c:v>
                </c:pt>
                <c:pt idx="4375">
                  <c:v>2020.0</c:v>
                </c:pt>
                <c:pt idx="4376">
                  <c:v>2021.0</c:v>
                </c:pt>
                <c:pt idx="4377">
                  <c:v>2021.0</c:v>
                </c:pt>
                <c:pt idx="4378">
                  <c:v>2022.0</c:v>
                </c:pt>
                <c:pt idx="4379">
                  <c:v>2023.0</c:v>
                </c:pt>
                <c:pt idx="4380">
                  <c:v>2024.0</c:v>
                </c:pt>
                <c:pt idx="4381">
                  <c:v>2024.0</c:v>
                </c:pt>
                <c:pt idx="4382">
                  <c:v>2024.0</c:v>
                </c:pt>
                <c:pt idx="4383">
                  <c:v>2024.0</c:v>
                </c:pt>
                <c:pt idx="4384">
                  <c:v>2024.0</c:v>
                </c:pt>
                <c:pt idx="4385">
                  <c:v>2025.0</c:v>
                </c:pt>
                <c:pt idx="4386">
                  <c:v>2026.0</c:v>
                </c:pt>
                <c:pt idx="4387">
                  <c:v>2027.0</c:v>
                </c:pt>
                <c:pt idx="4388">
                  <c:v>2028.0</c:v>
                </c:pt>
                <c:pt idx="4389">
                  <c:v>2029.0</c:v>
                </c:pt>
                <c:pt idx="4390">
                  <c:v>2030.0</c:v>
                </c:pt>
                <c:pt idx="4391">
                  <c:v>2030.0</c:v>
                </c:pt>
                <c:pt idx="4392">
                  <c:v>2030.0</c:v>
                </c:pt>
                <c:pt idx="4393">
                  <c:v>2030.0</c:v>
                </c:pt>
                <c:pt idx="4394">
                  <c:v>2030.0</c:v>
                </c:pt>
                <c:pt idx="4395">
                  <c:v>2030.0</c:v>
                </c:pt>
                <c:pt idx="4396">
                  <c:v>2030.0</c:v>
                </c:pt>
                <c:pt idx="4397">
                  <c:v>2030.0</c:v>
                </c:pt>
                <c:pt idx="4398">
                  <c:v>2030.0</c:v>
                </c:pt>
                <c:pt idx="4399">
                  <c:v>2031.0</c:v>
                </c:pt>
                <c:pt idx="4400">
                  <c:v>2032.0</c:v>
                </c:pt>
                <c:pt idx="4401">
                  <c:v>2033.0</c:v>
                </c:pt>
                <c:pt idx="4402">
                  <c:v>2033.0</c:v>
                </c:pt>
                <c:pt idx="4403">
                  <c:v>2033.0</c:v>
                </c:pt>
                <c:pt idx="4404">
                  <c:v>2033.0</c:v>
                </c:pt>
                <c:pt idx="4405">
                  <c:v>2033.0</c:v>
                </c:pt>
                <c:pt idx="4406">
                  <c:v>2033.0</c:v>
                </c:pt>
                <c:pt idx="4407">
                  <c:v>2033.0</c:v>
                </c:pt>
                <c:pt idx="4408">
                  <c:v>2033.0</c:v>
                </c:pt>
                <c:pt idx="4409">
                  <c:v>2033.0</c:v>
                </c:pt>
                <c:pt idx="4410">
                  <c:v>2033.0</c:v>
                </c:pt>
                <c:pt idx="4411">
                  <c:v>2034.0</c:v>
                </c:pt>
                <c:pt idx="4412">
                  <c:v>2035.0</c:v>
                </c:pt>
                <c:pt idx="4413">
                  <c:v>2035.0</c:v>
                </c:pt>
                <c:pt idx="4414">
                  <c:v>2035.0</c:v>
                </c:pt>
                <c:pt idx="4415">
                  <c:v>2035.0</c:v>
                </c:pt>
                <c:pt idx="4416">
                  <c:v>2036.0</c:v>
                </c:pt>
                <c:pt idx="4417">
                  <c:v>2036.0</c:v>
                </c:pt>
                <c:pt idx="4418">
                  <c:v>2036.0</c:v>
                </c:pt>
                <c:pt idx="4419">
                  <c:v>2036.0</c:v>
                </c:pt>
                <c:pt idx="4420">
                  <c:v>2037.0</c:v>
                </c:pt>
                <c:pt idx="4421">
                  <c:v>2038.0</c:v>
                </c:pt>
                <c:pt idx="4422">
                  <c:v>2039.0</c:v>
                </c:pt>
                <c:pt idx="4423">
                  <c:v>2040.0</c:v>
                </c:pt>
                <c:pt idx="4424">
                  <c:v>2041.0</c:v>
                </c:pt>
                <c:pt idx="4425">
                  <c:v>2042.0</c:v>
                </c:pt>
                <c:pt idx="4426">
                  <c:v>2043.0</c:v>
                </c:pt>
                <c:pt idx="4427">
                  <c:v>2044.0</c:v>
                </c:pt>
                <c:pt idx="4428">
                  <c:v>2045.0</c:v>
                </c:pt>
                <c:pt idx="4429">
                  <c:v>2046.0</c:v>
                </c:pt>
                <c:pt idx="4430">
                  <c:v>2047.0</c:v>
                </c:pt>
                <c:pt idx="4431">
                  <c:v>2048.0</c:v>
                </c:pt>
                <c:pt idx="4432">
                  <c:v>2049.0</c:v>
                </c:pt>
                <c:pt idx="4433">
                  <c:v>2050.0</c:v>
                </c:pt>
                <c:pt idx="4434">
                  <c:v>2051.0</c:v>
                </c:pt>
                <c:pt idx="4435">
                  <c:v>2052.0</c:v>
                </c:pt>
                <c:pt idx="4436">
                  <c:v>2053.0</c:v>
                </c:pt>
                <c:pt idx="4437">
                  <c:v>2053.0</c:v>
                </c:pt>
                <c:pt idx="4438">
                  <c:v>2054.0</c:v>
                </c:pt>
                <c:pt idx="4439">
                  <c:v>2055.0</c:v>
                </c:pt>
                <c:pt idx="4440">
                  <c:v>2056.0</c:v>
                </c:pt>
                <c:pt idx="4441">
                  <c:v>2057.0</c:v>
                </c:pt>
                <c:pt idx="4442">
                  <c:v>2058.0</c:v>
                </c:pt>
                <c:pt idx="4443">
                  <c:v>2059.0</c:v>
                </c:pt>
                <c:pt idx="4444">
                  <c:v>2060.0</c:v>
                </c:pt>
                <c:pt idx="4445">
                  <c:v>2061.0</c:v>
                </c:pt>
                <c:pt idx="4446">
                  <c:v>2062.0</c:v>
                </c:pt>
                <c:pt idx="4447">
                  <c:v>2063.0</c:v>
                </c:pt>
                <c:pt idx="4448">
                  <c:v>2064.0</c:v>
                </c:pt>
                <c:pt idx="4449">
                  <c:v>2065.0</c:v>
                </c:pt>
                <c:pt idx="4450">
                  <c:v>2066.0</c:v>
                </c:pt>
                <c:pt idx="4451">
                  <c:v>2067.0</c:v>
                </c:pt>
                <c:pt idx="4452">
                  <c:v>2067.0</c:v>
                </c:pt>
                <c:pt idx="4453">
                  <c:v>2067.0</c:v>
                </c:pt>
                <c:pt idx="4454">
                  <c:v>2067.0</c:v>
                </c:pt>
                <c:pt idx="4455">
                  <c:v>2067.0</c:v>
                </c:pt>
                <c:pt idx="4456">
                  <c:v>2067.0</c:v>
                </c:pt>
                <c:pt idx="4457">
                  <c:v>2067.0</c:v>
                </c:pt>
                <c:pt idx="4458">
                  <c:v>2067.0</c:v>
                </c:pt>
                <c:pt idx="4459">
                  <c:v>2067.0</c:v>
                </c:pt>
                <c:pt idx="4460">
                  <c:v>2067.0</c:v>
                </c:pt>
                <c:pt idx="4461">
                  <c:v>2067.0</c:v>
                </c:pt>
                <c:pt idx="4462">
                  <c:v>2067.0</c:v>
                </c:pt>
                <c:pt idx="4463">
                  <c:v>2067.0</c:v>
                </c:pt>
                <c:pt idx="4464">
                  <c:v>2067.0</c:v>
                </c:pt>
                <c:pt idx="4465">
                  <c:v>2068.0</c:v>
                </c:pt>
                <c:pt idx="4466">
                  <c:v>2068.0</c:v>
                </c:pt>
                <c:pt idx="4467">
                  <c:v>2068.0</c:v>
                </c:pt>
                <c:pt idx="4468">
                  <c:v>2068.0</c:v>
                </c:pt>
                <c:pt idx="4469">
                  <c:v>2068.0</c:v>
                </c:pt>
                <c:pt idx="4470">
                  <c:v>2068.0</c:v>
                </c:pt>
                <c:pt idx="4471">
                  <c:v>2069.0</c:v>
                </c:pt>
                <c:pt idx="4472">
                  <c:v>2070.0</c:v>
                </c:pt>
                <c:pt idx="4473">
                  <c:v>2070.0</c:v>
                </c:pt>
                <c:pt idx="4474">
                  <c:v>2071.0</c:v>
                </c:pt>
                <c:pt idx="4475">
                  <c:v>2072.0</c:v>
                </c:pt>
                <c:pt idx="4476">
                  <c:v>2072.0</c:v>
                </c:pt>
                <c:pt idx="4477">
                  <c:v>2072.0</c:v>
                </c:pt>
                <c:pt idx="4478">
                  <c:v>2073.0</c:v>
                </c:pt>
                <c:pt idx="4479">
                  <c:v>2074.0</c:v>
                </c:pt>
                <c:pt idx="4480">
                  <c:v>2074.0</c:v>
                </c:pt>
                <c:pt idx="4481">
                  <c:v>2075.0</c:v>
                </c:pt>
                <c:pt idx="4482">
                  <c:v>2075.0</c:v>
                </c:pt>
                <c:pt idx="4483">
                  <c:v>2076.0</c:v>
                </c:pt>
                <c:pt idx="4484">
                  <c:v>2077.0</c:v>
                </c:pt>
                <c:pt idx="4485">
                  <c:v>2077.0</c:v>
                </c:pt>
                <c:pt idx="4486">
                  <c:v>2077.0</c:v>
                </c:pt>
                <c:pt idx="4487">
                  <c:v>2077.0</c:v>
                </c:pt>
                <c:pt idx="4488">
                  <c:v>2077.0</c:v>
                </c:pt>
                <c:pt idx="4489">
                  <c:v>2077.0</c:v>
                </c:pt>
                <c:pt idx="4490">
                  <c:v>2077.0</c:v>
                </c:pt>
                <c:pt idx="4491">
                  <c:v>2077.0</c:v>
                </c:pt>
                <c:pt idx="4492">
                  <c:v>2077.0</c:v>
                </c:pt>
                <c:pt idx="4493">
                  <c:v>2077.0</c:v>
                </c:pt>
                <c:pt idx="4494">
                  <c:v>2078.0</c:v>
                </c:pt>
                <c:pt idx="4495">
                  <c:v>2079.0</c:v>
                </c:pt>
                <c:pt idx="4496">
                  <c:v>2080.0</c:v>
                </c:pt>
                <c:pt idx="4497">
                  <c:v>2081.0</c:v>
                </c:pt>
                <c:pt idx="4498">
                  <c:v>2082.0</c:v>
                </c:pt>
                <c:pt idx="4499">
                  <c:v>2082.0</c:v>
                </c:pt>
                <c:pt idx="4500">
                  <c:v>2083.0</c:v>
                </c:pt>
                <c:pt idx="4501">
                  <c:v>2084.0</c:v>
                </c:pt>
                <c:pt idx="4502">
                  <c:v>2084.0</c:v>
                </c:pt>
                <c:pt idx="4503">
                  <c:v>2084.0</c:v>
                </c:pt>
                <c:pt idx="4504">
                  <c:v>2085.0</c:v>
                </c:pt>
                <c:pt idx="4505">
                  <c:v>2086.0</c:v>
                </c:pt>
                <c:pt idx="4506">
                  <c:v>2087.0</c:v>
                </c:pt>
                <c:pt idx="4507">
                  <c:v>2087.0</c:v>
                </c:pt>
                <c:pt idx="4508">
                  <c:v>2088.0</c:v>
                </c:pt>
                <c:pt idx="4509">
                  <c:v>2089.0</c:v>
                </c:pt>
                <c:pt idx="4510">
                  <c:v>2090.0</c:v>
                </c:pt>
                <c:pt idx="4511">
                  <c:v>2090.0</c:v>
                </c:pt>
                <c:pt idx="4512">
                  <c:v>2090.0</c:v>
                </c:pt>
                <c:pt idx="4513">
                  <c:v>2090.0</c:v>
                </c:pt>
                <c:pt idx="4514">
                  <c:v>2090.0</c:v>
                </c:pt>
                <c:pt idx="4515">
                  <c:v>2090.0</c:v>
                </c:pt>
                <c:pt idx="4516">
                  <c:v>2090.0</c:v>
                </c:pt>
                <c:pt idx="4517">
                  <c:v>2091.0</c:v>
                </c:pt>
                <c:pt idx="4518">
                  <c:v>2092.0</c:v>
                </c:pt>
                <c:pt idx="4519">
                  <c:v>2093.0</c:v>
                </c:pt>
                <c:pt idx="4520">
                  <c:v>2094.0</c:v>
                </c:pt>
                <c:pt idx="4521">
                  <c:v>2094.0</c:v>
                </c:pt>
                <c:pt idx="4522">
                  <c:v>2095.0</c:v>
                </c:pt>
                <c:pt idx="4523">
                  <c:v>2095.0</c:v>
                </c:pt>
                <c:pt idx="4524">
                  <c:v>2096.0</c:v>
                </c:pt>
                <c:pt idx="4525">
                  <c:v>2097.0</c:v>
                </c:pt>
                <c:pt idx="4526">
                  <c:v>2098.0</c:v>
                </c:pt>
                <c:pt idx="4527">
                  <c:v>2098.0</c:v>
                </c:pt>
                <c:pt idx="4528">
                  <c:v>2098.0</c:v>
                </c:pt>
                <c:pt idx="4529">
                  <c:v>2098.0</c:v>
                </c:pt>
                <c:pt idx="4530">
                  <c:v>2098.0</c:v>
                </c:pt>
                <c:pt idx="4531">
                  <c:v>2098.0</c:v>
                </c:pt>
                <c:pt idx="4532">
                  <c:v>2098.0</c:v>
                </c:pt>
                <c:pt idx="4533">
                  <c:v>2098.0</c:v>
                </c:pt>
                <c:pt idx="4534">
                  <c:v>2098.0</c:v>
                </c:pt>
                <c:pt idx="4535">
                  <c:v>2098.0</c:v>
                </c:pt>
                <c:pt idx="4536">
                  <c:v>2098.0</c:v>
                </c:pt>
                <c:pt idx="4537">
                  <c:v>2098.0</c:v>
                </c:pt>
                <c:pt idx="4538">
                  <c:v>2098.0</c:v>
                </c:pt>
                <c:pt idx="4539">
                  <c:v>2098.0</c:v>
                </c:pt>
                <c:pt idx="4540">
                  <c:v>2098.0</c:v>
                </c:pt>
                <c:pt idx="4541">
                  <c:v>2098.0</c:v>
                </c:pt>
                <c:pt idx="4542">
                  <c:v>2098.0</c:v>
                </c:pt>
                <c:pt idx="4543">
                  <c:v>2098.0</c:v>
                </c:pt>
                <c:pt idx="4544">
                  <c:v>2098.0</c:v>
                </c:pt>
                <c:pt idx="4545">
                  <c:v>2098.0</c:v>
                </c:pt>
                <c:pt idx="4546">
                  <c:v>2098.0</c:v>
                </c:pt>
                <c:pt idx="4547">
                  <c:v>2098.0</c:v>
                </c:pt>
                <c:pt idx="4548">
                  <c:v>2099.0</c:v>
                </c:pt>
                <c:pt idx="4549">
                  <c:v>2099.0</c:v>
                </c:pt>
                <c:pt idx="4550">
                  <c:v>2099.0</c:v>
                </c:pt>
                <c:pt idx="4551">
                  <c:v>2099.0</c:v>
                </c:pt>
                <c:pt idx="4552">
                  <c:v>2099.0</c:v>
                </c:pt>
                <c:pt idx="4553">
                  <c:v>2099.0</c:v>
                </c:pt>
                <c:pt idx="4554">
                  <c:v>2099.0</c:v>
                </c:pt>
                <c:pt idx="4555">
                  <c:v>2099.0</c:v>
                </c:pt>
                <c:pt idx="4556">
                  <c:v>2099.0</c:v>
                </c:pt>
                <c:pt idx="4557">
                  <c:v>2099.0</c:v>
                </c:pt>
                <c:pt idx="4558">
                  <c:v>2099.0</c:v>
                </c:pt>
                <c:pt idx="4559">
                  <c:v>2099.0</c:v>
                </c:pt>
                <c:pt idx="4560">
                  <c:v>2099.0</c:v>
                </c:pt>
                <c:pt idx="4561">
                  <c:v>2099.0</c:v>
                </c:pt>
                <c:pt idx="4562">
                  <c:v>2099.0</c:v>
                </c:pt>
                <c:pt idx="4563">
                  <c:v>2099.0</c:v>
                </c:pt>
                <c:pt idx="4564">
                  <c:v>2099.0</c:v>
                </c:pt>
                <c:pt idx="4565">
                  <c:v>2099.0</c:v>
                </c:pt>
                <c:pt idx="4566">
                  <c:v>2099.0</c:v>
                </c:pt>
                <c:pt idx="4567">
                  <c:v>2099.0</c:v>
                </c:pt>
                <c:pt idx="4568">
                  <c:v>2100.0</c:v>
                </c:pt>
                <c:pt idx="4569">
                  <c:v>2101.0</c:v>
                </c:pt>
                <c:pt idx="4570">
                  <c:v>2101.0</c:v>
                </c:pt>
                <c:pt idx="4571">
                  <c:v>2101.0</c:v>
                </c:pt>
                <c:pt idx="4572">
                  <c:v>2101.0</c:v>
                </c:pt>
                <c:pt idx="4573">
                  <c:v>2101.0</c:v>
                </c:pt>
                <c:pt idx="4574">
                  <c:v>2101.0</c:v>
                </c:pt>
                <c:pt idx="4575">
                  <c:v>2101.0</c:v>
                </c:pt>
                <c:pt idx="4576">
                  <c:v>2101.0</c:v>
                </c:pt>
                <c:pt idx="4577">
                  <c:v>2101.0</c:v>
                </c:pt>
                <c:pt idx="4578">
                  <c:v>2101.0</c:v>
                </c:pt>
                <c:pt idx="4579">
                  <c:v>2101.0</c:v>
                </c:pt>
                <c:pt idx="4580">
                  <c:v>2101.0</c:v>
                </c:pt>
                <c:pt idx="4581">
                  <c:v>2101.0</c:v>
                </c:pt>
                <c:pt idx="4582">
                  <c:v>2101.0</c:v>
                </c:pt>
                <c:pt idx="4583">
                  <c:v>2101.0</c:v>
                </c:pt>
                <c:pt idx="4584">
                  <c:v>2101.0</c:v>
                </c:pt>
                <c:pt idx="4585">
                  <c:v>2101.0</c:v>
                </c:pt>
                <c:pt idx="4586">
                  <c:v>2101.0</c:v>
                </c:pt>
                <c:pt idx="4587">
                  <c:v>2101.0</c:v>
                </c:pt>
                <c:pt idx="4588">
                  <c:v>2102.0</c:v>
                </c:pt>
                <c:pt idx="4589">
                  <c:v>2102.0</c:v>
                </c:pt>
                <c:pt idx="4590">
                  <c:v>2103.0</c:v>
                </c:pt>
                <c:pt idx="4591">
                  <c:v>2103.0</c:v>
                </c:pt>
                <c:pt idx="4592">
                  <c:v>2103.0</c:v>
                </c:pt>
                <c:pt idx="4593">
                  <c:v>2103.0</c:v>
                </c:pt>
                <c:pt idx="4594">
                  <c:v>2103.0</c:v>
                </c:pt>
                <c:pt idx="4595">
                  <c:v>2103.0</c:v>
                </c:pt>
                <c:pt idx="4596">
                  <c:v>2103.0</c:v>
                </c:pt>
                <c:pt idx="4597">
                  <c:v>2103.0</c:v>
                </c:pt>
                <c:pt idx="4598">
                  <c:v>2103.0</c:v>
                </c:pt>
                <c:pt idx="4599">
                  <c:v>2103.0</c:v>
                </c:pt>
                <c:pt idx="4600">
                  <c:v>2104.0</c:v>
                </c:pt>
                <c:pt idx="4601">
                  <c:v>2104.0</c:v>
                </c:pt>
                <c:pt idx="4602">
                  <c:v>2104.0</c:v>
                </c:pt>
                <c:pt idx="4603">
                  <c:v>2104.0</c:v>
                </c:pt>
                <c:pt idx="4604">
                  <c:v>2105.0</c:v>
                </c:pt>
                <c:pt idx="4605">
                  <c:v>2106.0</c:v>
                </c:pt>
                <c:pt idx="4606">
                  <c:v>2106.0</c:v>
                </c:pt>
                <c:pt idx="4607">
                  <c:v>2106.0</c:v>
                </c:pt>
                <c:pt idx="4608">
                  <c:v>2107.0</c:v>
                </c:pt>
                <c:pt idx="4609">
                  <c:v>2107.0</c:v>
                </c:pt>
                <c:pt idx="4610">
                  <c:v>2107.0</c:v>
                </c:pt>
                <c:pt idx="4611">
                  <c:v>2107.0</c:v>
                </c:pt>
                <c:pt idx="4612">
                  <c:v>2107.0</c:v>
                </c:pt>
                <c:pt idx="4613">
                  <c:v>2107.0</c:v>
                </c:pt>
                <c:pt idx="4614">
                  <c:v>2108.0</c:v>
                </c:pt>
                <c:pt idx="4615">
                  <c:v>2108.0</c:v>
                </c:pt>
                <c:pt idx="4616">
                  <c:v>2108.0</c:v>
                </c:pt>
                <c:pt idx="4617">
                  <c:v>2108.0</c:v>
                </c:pt>
                <c:pt idx="4618">
                  <c:v>2108.0</c:v>
                </c:pt>
                <c:pt idx="4619">
                  <c:v>2108.0</c:v>
                </c:pt>
                <c:pt idx="4620">
                  <c:v>2108.0</c:v>
                </c:pt>
                <c:pt idx="4621">
                  <c:v>2108.0</c:v>
                </c:pt>
                <c:pt idx="4622">
                  <c:v>2108.0</c:v>
                </c:pt>
                <c:pt idx="4623">
                  <c:v>2108.0</c:v>
                </c:pt>
                <c:pt idx="4624">
                  <c:v>2108.0</c:v>
                </c:pt>
                <c:pt idx="4625">
                  <c:v>2108.0</c:v>
                </c:pt>
                <c:pt idx="4626">
                  <c:v>2108.0</c:v>
                </c:pt>
                <c:pt idx="4627">
                  <c:v>2108.0</c:v>
                </c:pt>
                <c:pt idx="4628">
                  <c:v>2108.0</c:v>
                </c:pt>
                <c:pt idx="4629">
                  <c:v>2108.0</c:v>
                </c:pt>
                <c:pt idx="4630">
                  <c:v>2108.0</c:v>
                </c:pt>
                <c:pt idx="4631">
                  <c:v>2108.0</c:v>
                </c:pt>
                <c:pt idx="4632">
                  <c:v>2108.0</c:v>
                </c:pt>
                <c:pt idx="4633">
                  <c:v>2108.0</c:v>
                </c:pt>
                <c:pt idx="4634">
                  <c:v>2108.0</c:v>
                </c:pt>
                <c:pt idx="4635">
                  <c:v>2108.0</c:v>
                </c:pt>
                <c:pt idx="4636">
                  <c:v>2108.0</c:v>
                </c:pt>
                <c:pt idx="4637">
                  <c:v>2109.0</c:v>
                </c:pt>
                <c:pt idx="4638">
                  <c:v>2110.0</c:v>
                </c:pt>
                <c:pt idx="4639">
                  <c:v>2111.0</c:v>
                </c:pt>
                <c:pt idx="4640">
                  <c:v>2112.0</c:v>
                </c:pt>
                <c:pt idx="4641">
                  <c:v>2113.0</c:v>
                </c:pt>
                <c:pt idx="4642">
                  <c:v>2113.0</c:v>
                </c:pt>
                <c:pt idx="4643">
                  <c:v>2113.0</c:v>
                </c:pt>
                <c:pt idx="4644">
                  <c:v>2114.0</c:v>
                </c:pt>
                <c:pt idx="4645">
                  <c:v>2114.0</c:v>
                </c:pt>
                <c:pt idx="4646">
                  <c:v>2114.0</c:v>
                </c:pt>
                <c:pt idx="4647">
                  <c:v>2114.0</c:v>
                </c:pt>
                <c:pt idx="4648">
                  <c:v>2114.0</c:v>
                </c:pt>
                <c:pt idx="4649">
                  <c:v>2114.0</c:v>
                </c:pt>
                <c:pt idx="4650">
                  <c:v>2115.0</c:v>
                </c:pt>
                <c:pt idx="4651">
                  <c:v>2116.0</c:v>
                </c:pt>
                <c:pt idx="4652">
                  <c:v>2117.0</c:v>
                </c:pt>
                <c:pt idx="4653">
                  <c:v>2117.0</c:v>
                </c:pt>
                <c:pt idx="4654">
                  <c:v>2117.0</c:v>
                </c:pt>
                <c:pt idx="4655">
                  <c:v>2117.0</c:v>
                </c:pt>
                <c:pt idx="4656">
                  <c:v>2117.0</c:v>
                </c:pt>
                <c:pt idx="4657">
                  <c:v>2117.0</c:v>
                </c:pt>
                <c:pt idx="4658">
                  <c:v>2118.0</c:v>
                </c:pt>
                <c:pt idx="4659">
                  <c:v>2118.0</c:v>
                </c:pt>
                <c:pt idx="4660">
                  <c:v>2119.0</c:v>
                </c:pt>
                <c:pt idx="4661">
                  <c:v>2119.0</c:v>
                </c:pt>
                <c:pt idx="4662">
                  <c:v>2119.0</c:v>
                </c:pt>
                <c:pt idx="4663">
                  <c:v>2119.0</c:v>
                </c:pt>
                <c:pt idx="4664">
                  <c:v>2120.0</c:v>
                </c:pt>
                <c:pt idx="4665">
                  <c:v>2120.0</c:v>
                </c:pt>
                <c:pt idx="4666">
                  <c:v>2120.0</c:v>
                </c:pt>
                <c:pt idx="4667">
                  <c:v>2121.0</c:v>
                </c:pt>
                <c:pt idx="4668">
                  <c:v>2122.0</c:v>
                </c:pt>
                <c:pt idx="4669">
                  <c:v>2123.0</c:v>
                </c:pt>
                <c:pt idx="4670">
                  <c:v>2124.0</c:v>
                </c:pt>
                <c:pt idx="4671">
                  <c:v>2124.0</c:v>
                </c:pt>
                <c:pt idx="4672">
                  <c:v>2124.0</c:v>
                </c:pt>
                <c:pt idx="4673">
                  <c:v>2124.0</c:v>
                </c:pt>
                <c:pt idx="4674">
                  <c:v>2124.0</c:v>
                </c:pt>
                <c:pt idx="4675">
                  <c:v>2124.0</c:v>
                </c:pt>
                <c:pt idx="4676">
                  <c:v>2124.0</c:v>
                </c:pt>
                <c:pt idx="4677">
                  <c:v>2125.0</c:v>
                </c:pt>
                <c:pt idx="4678">
                  <c:v>2125.0</c:v>
                </c:pt>
                <c:pt idx="4679">
                  <c:v>2125.0</c:v>
                </c:pt>
                <c:pt idx="4680">
                  <c:v>2126.0</c:v>
                </c:pt>
                <c:pt idx="4681">
                  <c:v>2127.0</c:v>
                </c:pt>
                <c:pt idx="4682">
                  <c:v>2128.0</c:v>
                </c:pt>
                <c:pt idx="4683">
                  <c:v>2129.0</c:v>
                </c:pt>
                <c:pt idx="4684">
                  <c:v>2130.0</c:v>
                </c:pt>
                <c:pt idx="4685">
                  <c:v>2131.0</c:v>
                </c:pt>
                <c:pt idx="4686">
                  <c:v>2131.0</c:v>
                </c:pt>
                <c:pt idx="4687">
                  <c:v>2131.0</c:v>
                </c:pt>
                <c:pt idx="4688">
                  <c:v>2132.0</c:v>
                </c:pt>
                <c:pt idx="4689">
                  <c:v>2133.0</c:v>
                </c:pt>
                <c:pt idx="4690">
                  <c:v>2133.0</c:v>
                </c:pt>
                <c:pt idx="4691">
                  <c:v>2134.0</c:v>
                </c:pt>
                <c:pt idx="4692">
                  <c:v>2134.0</c:v>
                </c:pt>
                <c:pt idx="4693">
                  <c:v>2134.0</c:v>
                </c:pt>
                <c:pt idx="4694">
                  <c:v>2134.0</c:v>
                </c:pt>
                <c:pt idx="4695">
                  <c:v>2134.0</c:v>
                </c:pt>
                <c:pt idx="4696">
                  <c:v>2134.0</c:v>
                </c:pt>
                <c:pt idx="4697">
                  <c:v>2134.0</c:v>
                </c:pt>
                <c:pt idx="4698">
                  <c:v>2134.0</c:v>
                </c:pt>
                <c:pt idx="4699">
                  <c:v>2134.0</c:v>
                </c:pt>
                <c:pt idx="4700">
                  <c:v>2134.0</c:v>
                </c:pt>
                <c:pt idx="4701">
                  <c:v>2134.0</c:v>
                </c:pt>
                <c:pt idx="4702">
                  <c:v>2134.0</c:v>
                </c:pt>
                <c:pt idx="4703">
                  <c:v>2134.0</c:v>
                </c:pt>
                <c:pt idx="4704">
                  <c:v>2134.0</c:v>
                </c:pt>
                <c:pt idx="4705">
                  <c:v>2134.0</c:v>
                </c:pt>
                <c:pt idx="4706">
                  <c:v>2134.0</c:v>
                </c:pt>
                <c:pt idx="4707">
                  <c:v>2134.0</c:v>
                </c:pt>
                <c:pt idx="4708">
                  <c:v>2134.0</c:v>
                </c:pt>
                <c:pt idx="4709">
                  <c:v>2134.0</c:v>
                </c:pt>
                <c:pt idx="4710">
                  <c:v>2134.0</c:v>
                </c:pt>
                <c:pt idx="4711">
                  <c:v>2134.0</c:v>
                </c:pt>
                <c:pt idx="4712">
                  <c:v>2134.0</c:v>
                </c:pt>
                <c:pt idx="4713">
                  <c:v>2134.0</c:v>
                </c:pt>
                <c:pt idx="4714">
                  <c:v>2134.0</c:v>
                </c:pt>
                <c:pt idx="4715">
                  <c:v>2134.0</c:v>
                </c:pt>
                <c:pt idx="4716">
                  <c:v>2134.0</c:v>
                </c:pt>
                <c:pt idx="4717">
                  <c:v>2134.0</c:v>
                </c:pt>
                <c:pt idx="4718">
                  <c:v>2134.0</c:v>
                </c:pt>
                <c:pt idx="4719">
                  <c:v>2134.0</c:v>
                </c:pt>
                <c:pt idx="4720">
                  <c:v>2134.0</c:v>
                </c:pt>
                <c:pt idx="4721">
                  <c:v>2134.0</c:v>
                </c:pt>
                <c:pt idx="4722">
                  <c:v>2134.0</c:v>
                </c:pt>
                <c:pt idx="4723">
                  <c:v>2134.0</c:v>
                </c:pt>
                <c:pt idx="4724">
                  <c:v>2134.0</c:v>
                </c:pt>
                <c:pt idx="4725">
                  <c:v>2134.0</c:v>
                </c:pt>
                <c:pt idx="4726">
                  <c:v>2134.0</c:v>
                </c:pt>
                <c:pt idx="4727">
                  <c:v>2134.0</c:v>
                </c:pt>
                <c:pt idx="4728">
                  <c:v>2134.0</c:v>
                </c:pt>
                <c:pt idx="4729">
                  <c:v>2134.0</c:v>
                </c:pt>
                <c:pt idx="4730">
                  <c:v>2134.0</c:v>
                </c:pt>
                <c:pt idx="4731">
                  <c:v>2134.0</c:v>
                </c:pt>
                <c:pt idx="4732">
                  <c:v>2134.0</c:v>
                </c:pt>
                <c:pt idx="4733">
                  <c:v>2134.0</c:v>
                </c:pt>
                <c:pt idx="4734">
                  <c:v>2134.0</c:v>
                </c:pt>
                <c:pt idx="4735">
                  <c:v>2134.0</c:v>
                </c:pt>
                <c:pt idx="4736">
                  <c:v>2134.0</c:v>
                </c:pt>
                <c:pt idx="4737">
                  <c:v>2134.0</c:v>
                </c:pt>
                <c:pt idx="4738">
                  <c:v>2134.0</c:v>
                </c:pt>
                <c:pt idx="4739">
                  <c:v>2134.0</c:v>
                </c:pt>
                <c:pt idx="4740">
                  <c:v>2134.0</c:v>
                </c:pt>
                <c:pt idx="4741">
                  <c:v>2135.0</c:v>
                </c:pt>
                <c:pt idx="4742">
                  <c:v>2136.0</c:v>
                </c:pt>
                <c:pt idx="4743">
                  <c:v>2137.0</c:v>
                </c:pt>
                <c:pt idx="4744">
                  <c:v>2138.0</c:v>
                </c:pt>
                <c:pt idx="4745">
                  <c:v>2139.0</c:v>
                </c:pt>
                <c:pt idx="4746">
                  <c:v>2140.0</c:v>
                </c:pt>
                <c:pt idx="4747">
                  <c:v>2141.0</c:v>
                </c:pt>
                <c:pt idx="4748">
                  <c:v>2141.0</c:v>
                </c:pt>
                <c:pt idx="4749">
                  <c:v>2141.0</c:v>
                </c:pt>
                <c:pt idx="4750">
                  <c:v>2142.0</c:v>
                </c:pt>
                <c:pt idx="4751">
                  <c:v>2142.0</c:v>
                </c:pt>
                <c:pt idx="4752">
                  <c:v>2143.0</c:v>
                </c:pt>
                <c:pt idx="4753">
                  <c:v>2144.0</c:v>
                </c:pt>
                <c:pt idx="4754">
                  <c:v>2144.0</c:v>
                </c:pt>
                <c:pt idx="4755">
                  <c:v>2144.0</c:v>
                </c:pt>
                <c:pt idx="4756">
                  <c:v>2145.0</c:v>
                </c:pt>
                <c:pt idx="4757">
                  <c:v>2145.0</c:v>
                </c:pt>
                <c:pt idx="4758">
                  <c:v>2145.0</c:v>
                </c:pt>
                <c:pt idx="4759">
                  <c:v>2146.0</c:v>
                </c:pt>
                <c:pt idx="4760">
                  <c:v>2146.0</c:v>
                </c:pt>
                <c:pt idx="4761">
                  <c:v>2147.0</c:v>
                </c:pt>
                <c:pt idx="4762">
                  <c:v>2148.0</c:v>
                </c:pt>
                <c:pt idx="4763">
                  <c:v>2149.0</c:v>
                </c:pt>
                <c:pt idx="4764">
                  <c:v>2150.0</c:v>
                </c:pt>
                <c:pt idx="4765">
                  <c:v>2150.0</c:v>
                </c:pt>
                <c:pt idx="4766">
                  <c:v>2150.0</c:v>
                </c:pt>
                <c:pt idx="4767">
                  <c:v>2151.0</c:v>
                </c:pt>
                <c:pt idx="4768">
                  <c:v>2151.0</c:v>
                </c:pt>
                <c:pt idx="4769">
                  <c:v>2152.0</c:v>
                </c:pt>
                <c:pt idx="4770">
                  <c:v>2153.0</c:v>
                </c:pt>
                <c:pt idx="4771">
                  <c:v>2154.0</c:v>
                </c:pt>
                <c:pt idx="4772">
                  <c:v>2155.0</c:v>
                </c:pt>
                <c:pt idx="4773">
                  <c:v>2156.0</c:v>
                </c:pt>
                <c:pt idx="4774">
                  <c:v>2157.0</c:v>
                </c:pt>
                <c:pt idx="4775">
                  <c:v>2157.0</c:v>
                </c:pt>
                <c:pt idx="4776">
                  <c:v>2157.0</c:v>
                </c:pt>
                <c:pt idx="4777">
                  <c:v>2157.0</c:v>
                </c:pt>
                <c:pt idx="4778">
                  <c:v>2157.0</c:v>
                </c:pt>
                <c:pt idx="4779">
                  <c:v>2157.0</c:v>
                </c:pt>
                <c:pt idx="4780">
                  <c:v>2157.0</c:v>
                </c:pt>
                <c:pt idx="4781">
                  <c:v>2157.0</c:v>
                </c:pt>
                <c:pt idx="4782">
                  <c:v>2157.0</c:v>
                </c:pt>
                <c:pt idx="4783">
                  <c:v>2157.0</c:v>
                </c:pt>
                <c:pt idx="4784">
                  <c:v>2157.0</c:v>
                </c:pt>
                <c:pt idx="4785">
                  <c:v>2157.0</c:v>
                </c:pt>
                <c:pt idx="4786">
                  <c:v>2157.0</c:v>
                </c:pt>
                <c:pt idx="4787">
                  <c:v>2157.0</c:v>
                </c:pt>
                <c:pt idx="4788">
                  <c:v>2157.0</c:v>
                </c:pt>
                <c:pt idx="4789">
                  <c:v>2158.0</c:v>
                </c:pt>
                <c:pt idx="4790">
                  <c:v>2159.0</c:v>
                </c:pt>
                <c:pt idx="4791">
                  <c:v>2159.0</c:v>
                </c:pt>
                <c:pt idx="4792">
                  <c:v>2160.0</c:v>
                </c:pt>
                <c:pt idx="4793">
                  <c:v>2160.0</c:v>
                </c:pt>
                <c:pt idx="4794">
                  <c:v>2160.0</c:v>
                </c:pt>
                <c:pt idx="4795">
                  <c:v>2160.0</c:v>
                </c:pt>
                <c:pt idx="4796">
                  <c:v>2160.0</c:v>
                </c:pt>
                <c:pt idx="4797">
                  <c:v>2160.0</c:v>
                </c:pt>
                <c:pt idx="4798">
                  <c:v>2161.0</c:v>
                </c:pt>
                <c:pt idx="4799">
                  <c:v>2161.0</c:v>
                </c:pt>
                <c:pt idx="4800">
                  <c:v>2161.0</c:v>
                </c:pt>
                <c:pt idx="4801">
                  <c:v>2162.0</c:v>
                </c:pt>
                <c:pt idx="4802">
                  <c:v>2163.0</c:v>
                </c:pt>
                <c:pt idx="4803">
                  <c:v>2164.0</c:v>
                </c:pt>
                <c:pt idx="4804">
                  <c:v>2164.0</c:v>
                </c:pt>
                <c:pt idx="4805">
                  <c:v>2165.0</c:v>
                </c:pt>
                <c:pt idx="4806">
                  <c:v>2165.0</c:v>
                </c:pt>
                <c:pt idx="4807">
                  <c:v>2166.0</c:v>
                </c:pt>
                <c:pt idx="4808">
                  <c:v>2166.0</c:v>
                </c:pt>
                <c:pt idx="4809">
                  <c:v>2167.0</c:v>
                </c:pt>
                <c:pt idx="4810">
                  <c:v>2168.0</c:v>
                </c:pt>
                <c:pt idx="4811">
                  <c:v>2168.0</c:v>
                </c:pt>
                <c:pt idx="4812">
                  <c:v>2169.0</c:v>
                </c:pt>
                <c:pt idx="4813">
                  <c:v>2169.0</c:v>
                </c:pt>
                <c:pt idx="4814">
                  <c:v>2169.0</c:v>
                </c:pt>
                <c:pt idx="4815">
                  <c:v>2169.0</c:v>
                </c:pt>
                <c:pt idx="4816">
                  <c:v>2169.0</c:v>
                </c:pt>
                <c:pt idx="4817">
                  <c:v>2170.0</c:v>
                </c:pt>
                <c:pt idx="4818">
                  <c:v>2170.0</c:v>
                </c:pt>
                <c:pt idx="4819">
                  <c:v>2170.0</c:v>
                </c:pt>
                <c:pt idx="4820">
                  <c:v>2171.0</c:v>
                </c:pt>
                <c:pt idx="4821">
                  <c:v>2172.0</c:v>
                </c:pt>
                <c:pt idx="4822">
                  <c:v>2172.0</c:v>
                </c:pt>
                <c:pt idx="4823">
                  <c:v>2173.0</c:v>
                </c:pt>
                <c:pt idx="4824">
                  <c:v>2173.0</c:v>
                </c:pt>
                <c:pt idx="4825">
                  <c:v>2174.0</c:v>
                </c:pt>
                <c:pt idx="4826">
                  <c:v>2175.0</c:v>
                </c:pt>
                <c:pt idx="4827">
                  <c:v>2175.0</c:v>
                </c:pt>
                <c:pt idx="4828">
                  <c:v>2176.0</c:v>
                </c:pt>
                <c:pt idx="4829">
                  <c:v>2177.0</c:v>
                </c:pt>
                <c:pt idx="4830">
                  <c:v>2178.0</c:v>
                </c:pt>
                <c:pt idx="4831">
                  <c:v>2178.0</c:v>
                </c:pt>
                <c:pt idx="4832">
                  <c:v>2178.0</c:v>
                </c:pt>
                <c:pt idx="4833">
                  <c:v>2178.0</c:v>
                </c:pt>
                <c:pt idx="4834">
                  <c:v>2178.0</c:v>
                </c:pt>
                <c:pt idx="4835">
                  <c:v>2179.0</c:v>
                </c:pt>
                <c:pt idx="4836">
                  <c:v>2180.0</c:v>
                </c:pt>
                <c:pt idx="4837">
                  <c:v>2180.0</c:v>
                </c:pt>
                <c:pt idx="4838">
                  <c:v>2180.0</c:v>
                </c:pt>
                <c:pt idx="4839">
                  <c:v>2180.0</c:v>
                </c:pt>
                <c:pt idx="4840">
                  <c:v>2180.0</c:v>
                </c:pt>
                <c:pt idx="4841">
                  <c:v>2181.0</c:v>
                </c:pt>
                <c:pt idx="4842">
                  <c:v>2181.0</c:v>
                </c:pt>
                <c:pt idx="4843">
                  <c:v>2182.0</c:v>
                </c:pt>
                <c:pt idx="4844">
                  <c:v>2183.0</c:v>
                </c:pt>
                <c:pt idx="4845">
                  <c:v>2184.0</c:v>
                </c:pt>
                <c:pt idx="4846">
                  <c:v>2185.0</c:v>
                </c:pt>
                <c:pt idx="4847">
                  <c:v>2185.0</c:v>
                </c:pt>
                <c:pt idx="4848">
                  <c:v>2186.0</c:v>
                </c:pt>
                <c:pt idx="4849">
                  <c:v>2187.0</c:v>
                </c:pt>
                <c:pt idx="4850">
                  <c:v>2187.0</c:v>
                </c:pt>
                <c:pt idx="4851">
                  <c:v>2188.0</c:v>
                </c:pt>
                <c:pt idx="4852">
                  <c:v>2189.0</c:v>
                </c:pt>
                <c:pt idx="4853">
                  <c:v>2189.0</c:v>
                </c:pt>
                <c:pt idx="4854">
                  <c:v>2190.0</c:v>
                </c:pt>
                <c:pt idx="4855">
                  <c:v>2191.0</c:v>
                </c:pt>
                <c:pt idx="4856">
                  <c:v>2192.0</c:v>
                </c:pt>
                <c:pt idx="4857">
                  <c:v>2192.0</c:v>
                </c:pt>
                <c:pt idx="4858">
                  <c:v>2192.0</c:v>
                </c:pt>
                <c:pt idx="4859">
                  <c:v>2192.0</c:v>
                </c:pt>
                <c:pt idx="4860">
                  <c:v>2193.0</c:v>
                </c:pt>
                <c:pt idx="4861">
                  <c:v>2194.0</c:v>
                </c:pt>
                <c:pt idx="4862">
                  <c:v>2195.0</c:v>
                </c:pt>
                <c:pt idx="4863">
                  <c:v>2195.0</c:v>
                </c:pt>
                <c:pt idx="4864">
                  <c:v>2195.0</c:v>
                </c:pt>
                <c:pt idx="4865">
                  <c:v>2196.0</c:v>
                </c:pt>
                <c:pt idx="4866">
                  <c:v>2197.0</c:v>
                </c:pt>
                <c:pt idx="4867">
                  <c:v>2197.0</c:v>
                </c:pt>
                <c:pt idx="4868">
                  <c:v>2197.0</c:v>
                </c:pt>
                <c:pt idx="4869">
                  <c:v>2197.0</c:v>
                </c:pt>
                <c:pt idx="4870">
                  <c:v>2197.0</c:v>
                </c:pt>
                <c:pt idx="4871">
                  <c:v>2197.0</c:v>
                </c:pt>
                <c:pt idx="4872">
                  <c:v>2198.0</c:v>
                </c:pt>
                <c:pt idx="4873">
                  <c:v>2198.0</c:v>
                </c:pt>
                <c:pt idx="4874">
                  <c:v>2199.0</c:v>
                </c:pt>
                <c:pt idx="4875">
                  <c:v>2200.0</c:v>
                </c:pt>
                <c:pt idx="4876">
                  <c:v>2200.0</c:v>
                </c:pt>
                <c:pt idx="4877">
                  <c:v>2200.0</c:v>
                </c:pt>
                <c:pt idx="4878">
                  <c:v>2201.0</c:v>
                </c:pt>
                <c:pt idx="4879">
                  <c:v>2202.0</c:v>
                </c:pt>
                <c:pt idx="4880">
                  <c:v>2203.0</c:v>
                </c:pt>
                <c:pt idx="4881">
                  <c:v>2204.0</c:v>
                </c:pt>
                <c:pt idx="4882">
                  <c:v>2204.0</c:v>
                </c:pt>
                <c:pt idx="4883">
                  <c:v>2205.0</c:v>
                </c:pt>
                <c:pt idx="4884">
                  <c:v>2205.0</c:v>
                </c:pt>
                <c:pt idx="4885">
                  <c:v>2206.0</c:v>
                </c:pt>
                <c:pt idx="4886">
                  <c:v>2206.0</c:v>
                </c:pt>
                <c:pt idx="4887">
                  <c:v>2206.0</c:v>
                </c:pt>
                <c:pt idx="4888">
                  <c:v>2206.0</c:v>
                </c:pt>
                <c:pt idx="4889">
                  <c:v>2206.0</c:v>
                </c:pt>
                <c:pt idx="4890">
                  <c:v>2206.0</c:v>
                </c:pt>
                <c:pt idx="4891">
                  <c:v>2207.0</c:v>
                </c:pt>
                <c:pt idx="4892">
                  <c:v>2208.0</c:v>
                </c:pt>
                <c:pt idx="4893">
                  <c:v>2209.0</c:v>
                </c:pt>
                <c:pt idx="4894">
                  <c:v>2210.0</c:v>
                </c:pt>
                <c:pt idx="4895">
                  <c:v>2210.0</c:v>
                </c:pt>
                <c:pt idx="4896">
                  <c:v>2211.0</c:v>
                </c:pt>
                <c:pt idx="4897">
                  <c:v>2211.0</c:v>
                </c:pt>
                <c:pt idx="4898">
                  <c:v>2212.0</c:v>
                </c:pt>
                <c:pt idx="4899">
                  <c:v>2213.0</c:v>
                </c:pt>
                <c:pt idx="4900">
                  <c:v>2213.0</c:v>
                </c:pt>
                <c:pt idx="4901">
                  <c:v>2214.0</c:v>
                </c:pt>
                <c:pt idx="4902">
                  <c:v>2215.0</c:v>
                </c:pt>
                <c:pt idx="4903">
                  <c:v>2216.0</c:v>
                </c:pt>
                <c:pt idx="4904">
                  <c:v>2216.0</c:v>
                </c:pt>
                <c:pt idx="4905">
                  <c:v>2216.0</c:v>
                </c:pt>
                <c:pt idx="4906">
                  <c:v>2216.0</c:v>
                </c:pt>
                <c:pt idx="4907">
                  <c:v>2216.0</c:v>
                </c:pt>
                <c:pt idx="4908">
                  <c:v>2216.0</c:v>
                </c:pt>
                <c:pt idx="4909">
                  <c:v>2216.0</c:v>
                </c:pt>
                <c:pt idx="4910">
                  <c:v>2216.0</c:v>
                </c:pt>
                <c:pt idx="4911">
                  <c:v>2216.0</c:v>
                </c:pt>
                <c:pt idx="4912">
                  <c:v>2216.0</c:v>
                </c:pt>
                <c:pt idx="4913">
                  <c:v>2216.0</c:v>
                </c:pt>
                <c:pt idx="4914">
                  <c:v>2216.0</c:v>
                </c:pt>
                <c:pt idx="4915">
                  <c:v>2216.0</c:v>
                </c:pt>
                <c:pt idx="4916">
                  <c:v>2216.0</c:v>
                </c:pt>
                <c:pt idx="4917">
                  <c:v>2216.0</c:v>
                </c:pt>
                <c:pt idx="4918">
                  <c:v>2216.0</c:v>
                </c:pt>
                <c:pt idx="4919">
                  <c:v>2216.0</c:v>
                </c:pt>
                <c:pt idx="4920">
                  <c:v>2216.0</c:v>
                </c:pt>
                <c:pt idx="4921">
                  <c:v>2216.0</c:v>
                </c:pt>
                <c:pt idx="4922">
                  <c:v>2217.0</c:v>
                </c:pt>
                <c:pt idx="4923">
                  <c:v>2218.0</c:v>
                </c:pt>
                <c:pt idx="4924">
                  <c:v>2219.0</c:v>
                </c:pt>
                <c:pt idx="4925">
                  <c:v>2219.0</c:v>
                </c:pt>
                <c:pt idx="4926">
                  <c:v>2219.0</c:v>
                </c:pt>
                <c:pt idx="4927">
                  <c:v>2219.0</c:v>
                </c:pt>
                <c:pt idx="4928">
                  <c:v>2219.0</c:v>
                </c:pt>
                <c:pt idx="4929">
                  <c:v>2219.0</c:v>
                </c:pt>
                <c:pt idx="4930">
                  <c:v>2220.0</c:v>
                </c:pt>
                <c:pt idx="4931">
                  <c:v>2220.0</c:v>
                </c:pt>
                <c:pt idx="4932">
                  <c:v>2220.0</c:v>
                </c:pt>
                <c:pt idx="4933">
                  <c:v>2220.0</c:v>
                </c:pt>
                <c:pt idx="4934">
                  <c:v>2220.0</c:v>
                </c:pt>
                <c:pt idx="4935">
                  <c:v>2220.0</c:v>
                </c:pt>
                <c:pt idx="4936">
                  <c:v>2220.0</c:v>
                </c:pt>
                <c:pt idx="4937">
                  <c:v>2220.0</c:v>
                </c:pt>
                <c:pt idx="4938">
                  <c:v>2220.0</c:v>
                </c:pt>
                <c:pt idx="4939">
                  <c:v>2220.0</c:v>
                </c:pt>
                <c:pt idx="4940">
                  <c:v>2221.0</c:v>
                </c:pt>
                <c:pt idx="4941">
                  <c:v>2221.0</c:v>
                </c:pt>
                <c:pt idx="4942">
                  <c:v>2222.0</c:v>
                </c:pt>
                <c:pt idx="4943">
                  <c:v>2222.0</c:v>
                </c:pt>
                <c:pt idx="4944">
                  <c:v>2222.0</c:v>
                </c:pt>
                <c:pt idx="4945">
                  <c:v>2223.0</c:v>
                </c:pt>
                <c:pt idx="4946">
                  <c:v>2223.0</c:v>
                </c:pt>
                <c:pt idx="4947">
                  <c:v>2223.0</c:v>
                </c:pt>
                <c:pt idx="4948">
                  <c:v>2224.0</c:v>
                </c:pt>
                <c:pt idx="4949">
                  <c:v>2225.0</c:v>
                </c:pt>
                <c:pt idx="4950">
                  <c:v>2226.0</c:v>
                </c:pt>
                <c:pt idx="4951">
                  <c:v>2226.0</c:v>
                </c:pt>
                <c:pt idx="4952">
                  <c:v>2226.0</c:v>
                </c:pt>
                <c:pt idx="4953">
                  <c:v>2227.0</c:v>
                </c:pt>
                <c:pt idx="4954">
                  <c:v>2228.0</c:v>
                </c:pt>
                <c:pt idx="4955">
                  <c:v>2229.0</c:v>
                </c:pt>
                <c:pt idx="4956">
                  <c:v>2229.0</c:v>
                </c:pt>
                <c:pt idx="4957">
                  <c:v>2229.0</c:v>
                </c:pt>
                <c:pt idx="4958">
                  <c:v>2229.0</c:v>
                </c:pt>
                <c:pt idx="4959">
                  <c:v>2230.0</c:v>
                </c:pt>
                <c:pt idx="4960">
                  <c:v>2230.0</c:v>
                </c:pt>
                <c:pt idx="4961">
                  <c:v>2230.0</c:v>
                </c:pt>
                <c:pt idx="4962">
                  <c:v>2230.0</c:v>
                </c:pt>
                <c:pt idx="4963">
                  <c:v>2231.0</c:v>
                </c:pt>
                <c:pt idx="4964">
                  <c:v>2232.0</c:v>
                </c:pt>
                <c:pt idx="4965">
                  <c:v>2232.0</c:v>
                </c:pt>
                <c:pt idx="4966">
                  <c:v>2232.0</c:v>
                </c:pt>
                <c:pt idx="4967">
                  <c:v>2232.0</c:v>
                </c:pt>
                <c:pt idx="4968">
                  <c:v>2232.0</c:v>
                </c:pt>
                <c:pt idx="4969">
                  <c:v>2232.0</c:v>
                </c:pt>
                <c:pt idx="4970">
                  <c:v>2233.0</c:v>
                </c:pt>
                <c:pt idx="4971">
                  <c:v>2233.0</c:v>
                </c:pt>
                <c:pt idx="4972">
                  <c:v>2234.0</c:v>
                </c:pt>
                <c:pt idx="4973">
                  <c:v>2234.0</c:v>
                </c:pt>
                <c:pt idx="4974">
                  <c:v>2235.0</c:v>
                </c:pt>
                <c:pt idx="4975">
                  <c:v>2235.0</c:v>
                </c:pt>
                <c:pt idx="4976">
                  <c:v>2236.0</c:v>
                </c:pt>
                <c:pt idx="4977">
                  <c:v>2236.0</c:v>
                </c:pt>
                <c:pt idx="4978">
                  <c:v>2236.0</c:v>
                </c:pt>
                <c:pt idx="4979">
                  <c:v>2236.0</c:v>
                </c:pt>
                <c:pt idx="4980">
                  <c:v>2236.0</c:v>
                </c:pt>
                <c:pt idx="4981">
                  <c:v>2236.0</c:v>
                </c:pt>
                <c:pt idx="4982">
                  <c:v>2237.0</c:v>
                </c:pt>
                <c:pt idx="4983">
                  <c:v>2237.0</c:v>
                </c:pt>
                <c:pt idx="4984">
                  <c:v>2237.0</c:v>
                </c:pt>
                <c:pt idx="4985">
                  <c:v>2237.0</c:v>
                </c:pt>
                <c:pt idx="4986">
                  <c:v>2237.0</c:v>
                </c:pt>
                <c:pt idx="4987">
                  <c:v>2237.0</c:v>
                </c:pt>
                <c:pt idx="4988">
                  <c:v>2237.0</c:v>
                </c:pt>
                <c:pt idx="4989">
                  <c:v>2238.0</c:v>
                </c:pt>
                <c:pt idx="4990">
                  <c:v>2238.0</c:v>
                </c:pt>
                <c:pt idx="4991">
                  <c:v>2239.0</c:v>
                </c:pt>
                <c:pt idx="4992">
                  <c:v>2239.0</c:v>
                </c:pt>
                <c:pt idx="4993">
                  <c:v>2239.0</c:v>
                </c:pt>
                <c:pt idx="4994">
                  <c:v>2239.0</c:v>
                </c:pt>
                <c:pt idx="4995">
                  <c:v>2240.0</c:v>
                </c:pt>
                <c:pt idx="4996">
                  <c:v>2241.0</c:v>
                </c:pt>
                <c:pt idx="4997">
                  <c:v>2241.0</c:v>
                </c:pt>
                <c:pt idx="4998">
                  <c:v>2242.0</c:v>
                </c:pt>
                <c:pt idx="4999">
                  <c:v>2242.0</c:v>
                </c:pt>
                <c:pt idx="5000">
                  <c:v>2242.0</c:v>
                </c:pt>
                <c:pt idx="5001">
                  <c:v>2242.0</c:v>
                </c:pt>
                <c:pt idx="5002">
                  <c:v>2242.0</c:v>
                </c:pt>
                <c:pt idx="5003">
                  <c:v>2242.0</c:v>
                </c:pt>
                <c:pt idx="5004">
                  <c:v>2242.0</c:v>
                </c:pt>
                <c:pt idx="5005">
                  <c:v>2242.0</c:v>
                </c:pt>
                <c:pt idx="5006">
                  <c:v>2242.0</c:v>
                </c:pt>
                <c:pt idx="5007">
                  <c:v>2242.0</c:v>
                </c:pt>
                <c:pt idx="5008">
                  <c:v>2242.0</c:v>
                </c:pt>
                <c:pt idx="5009">
                  <c:v>2242.0</c:v>
                </c:pt>
                <c:pt idx="5010">
                  <c:v>2242.0</c:v>
                </c:pt>
                <c:pt idx="5011">
                  <c:v>2242.0</c:v>
                </c:pt>
                <c:pt idx="5012">
                  <c:v>2242.0</c:v>
                </c:pt>
                <c:pt idx="5013">
                  <c:v>2242.0</c:v>
                </c:pt>
                <c:pt idx="5014">
                  <c:v>2242.0</c:v>
                </c:pt>
                <c:pt idx="5015">
                  <c:v>2242.0</c:v>
                </c:pt>
                <c:pt idx="5016">
                  <c:v>2242.0</c:v>
                </c:pt>
                <c:pt idx="5017">
                  <c:v>2242.0</c:v>
                </c:pt>
                <c:pt idx="5018">
                  <c:v>2242.0</c:v>
                </c:pt>
                <c:pt idx="5019">
                  <c:v>2242.0</c:v>
                </c:pt>
                <c:pt idx="5020">
                  <c:v>2242.0</c:v>
                </c:pt>
                <c:pt idx="5021">
                  <c:v>2242.0</c:v>
                </c:pt>
                <c:pt idx="5022">
                  <c:v>2242.0</c:v>
                </c:pt>
                <c:pt idx="5023">
                  <c:v>2242.0</c:v>
                </c:pt>
                <c:pt idx="5024">
                  <c:v>2242.0</c:v>
                </c:pt>
                <c:pt idx="5025">
                  <c:v>2242.0</c:v>
                </c:pt>
                <c:pt idx="5026">
                  <c:v>2242.0</c:v>
                </c:pt>
                <c:pt idx="5027">
                  <c:v>2242.0</c:v>
                </c:pt>
                <c:pt idx="5028">
                  <c:v>2242.0</c:v>
                </c:pt>
                <c:pt idx="5029">
                  <c:v>2242.0</c:v>
                </c:pt>
                <c:pt idx="5030">
                  <c:v>2243.0</c:v>
                </c:pt>
                <c:pt idx="5031">
                  <c:v>2244.0</c:v>
                </c:pt>
                <c:pt idx="5032">
                  <c:v>2245.0</c:v>
                </c:pt>
                <c:pt idx="5033">
                  <c:v>2246.0</c:v>
                </c:pt>
                <c:pt idx="5034">
                  <c:v>2247.0</c:v>
                </c:pt>
                <c:pt idx="5035">
                  <c:v>2247.0</c:v>
                </c:pt>
                <c:pt idx="5036">
                  <c:v>2247.0</c:v>
                </c:pt>
                <c:pt idx="5037">
                  <c:v>2247.0</c:v>
                </c:pt>
                <c:pt idx="5038">
                  <c:v>2247.0</c:v>
                </c:pt>
                <c:pt idx="5039">
                  <c:v>2247.0</c:v>
                </c:pt>
                <c:pt idx="5040">
                  <c:v>2247.0</c:v>
                </c:pt>
                <c:pt idx="5041">
                  <c:v>2247.0</c:v>
                </c:pt>
                <c:pt idx="5042">
                  <c:v>2247.0</c:v>
                </c:pt>
                <c:pt idx="5043">
                  <c:v>2247.0</c:v>
                </c:pt>
                <c:pt idx="5044">
                  <c:v>2247.0</c:v>
                </c:pt>
                <c:pt idx="5045">
                  <c:v>2247.0</c:v>
                </c:pt>
                <c:pt idx="5046">
                  <c:v>2247.0</c:v>
                </c:pt>
                <c:pt idx="5047">
                  <c:v>2247.0</c:v>
                </c:pt>
                <c:pt idx="5048">
                  <c:v>2247.0</c:v>
                </c:pt>
                <c:pt idx="5049">
                  <c:v>2248.0</c:v>
                </c:pt>
                <c:pt idx="5050">
                  <c:v>2248.0</c:v>
                </c:pt>
                <c:pt idx="5051">
                  <c:v>2248.0</c:v>
                </c:pt>
                <c:pt idx="5052">
                  <c:v>2248.0</c:v>
                </c:pt>
                <c:pt idx="5053">
                  <c:v>2248.0</c:v>
                </c:pt>
                <c:pt idx="5054">
                  <c:v>2248.0</c:v>
                </c:pt>
                <c:pt idx="5055">
                  <c:v>2248.0</c:v>
                </c:pt>
                <c:pt idx="5056">
                  <c:v>2248.0</c:v>
                </c:pt>
                <c:pt idx="5057">
                  <c:v>2248.0</c:v>
                </c:pt>
                <c:pt idx="5058">
                  <c:v>2248.0</c:v>
                </c:pt>
                <c:pt idx="5059">
                  <c:v>2248.0</c:v>
                </c:pt>
                <c:pt idx="5060">
                  <c:v>2249.0</c:v>
                </c:pt>
                <c:pt idx="5061">
                  <c:v>2249.0</c:v>
                </c:pt>
                <c:pt idx="5062">
                  <c:v>2249.0</c:v>
                </c:pt>
                <c:pt idx="5063">
                  <c:v>2249.0</c:v>
                </c:pt>
                <c:pt idx="5064">
                  <c:v>2249.0</c:v>
                </c:pt>
                <c:pt idx="5065">
                  <c:v>2249.0</c:v>
                </c:pt>
                <c:pt idx="5066">
                  <c:v>2249.0</c:v>
                </c:pt>
                <c:pt idx="5067">
                  <c:v>2250.0</c:v>
                </c:pt>
                <c:pt idx="5068">
                  <c:v>2250.0</c:v>
                </c:pt>
                <c:pt idx="5069">
                  <c:v>2250.0</c:v>
                </c:pt>
                <c:pt idx="5070">
                  <c:v>2251.0</c:v>
                </c:pt>
                <c:pt idx="5071">
                  <c:v>2251.0</c:v>
                </c:pt>
                <c:pt idx="5072">
                  <c:v>2252.0</c:v>
                </c:pt>
                <c:pt idx="5073">
                  <c:v>2252.0</c:v>
                </c:pt>
                <c:pt idx="5074">
                  <c:v>2252.0</c:v>
                </c:pt>
                <c:pt idx="5075">
                  <c:v>2252.0</c:v>
                </c:pt>
                <c:pt idx="5076">
                  <c:v>2252.0</c:v>
                </c:pt>
                <c:pt idx="5077">
                  <c:v>2252.0</c:v>
                </c:pt>
                <c:pt idx="5078">
                  <c:v>2252.0</c:v>
                </c:pt>
                <c:pt idx="5079">
                  <c:v>2252.0</c:v>
                </c:pt>
                <c:pt idx="5080">
                  <c:v>2252.0</c:v>
                </c:pt>
                <c:pt idx="5081">
                  <c:v>2252.0</c:v>
                </c:pt>
                <c:pt idx="5082">
                  <c:v>2253.0</c:v>
                </c:pt>
                <c:pt idx="5083">
                  <c:v>2253.0</c:v>
                </c:pt>
                <c:pt idx="5084">
                  <c:v>2254.0</c:v>
                </c:pt>
                <c:pt idx="5085">
                  <c:v>2254.0</c:v>
                </c:pt>
                <c:pt idx="5086">
                  <c:v>2254.0</c:v>
                </c:pt>
                <c:pt idx="5087">
                  <c:v>2254.0</c:v>
                </c:pt>
                <c:pt idx="5088">
                  <c:v>2254.0</c:v>
                </c:pt>
                <c:pt idx="5089">
                  <c:v>2254.0</c:v>
                </c:pt>
                <c:pt idx="5090">
                  <c:v>2254.0</c:v>
                </c:pt>
                <c:pt idx="5091">
                  <c:v>2254.0</c:v>
                </c:pt>
                <c:pt idx="5092">
                  <c:v>2254.0</c:v>
                </c:pt>
                <c:pt idx="5093">
                  <c:v>2254.0</c:v>
                </c:pt>
                <c:pt idx="5094">
                  <c:v>2254.0</c:v>
                </c:pt>
                <c:pt idx="5095">
                  <c:v>2254.0</c:v>
                </c:pt>
                <c:pt idx="5096">
                  <c:v>2254.0</c:v>
                </c:pt>
                <c:pt idx="5097">
                  <c:v>2254.0</c:v>
                </c:pt>
                <c:pt idx="5098">
                  <c:v>2254.0</c:v>
                </c:pt>
                <c:pt idx="5099">
                  <c:v>2254.0</c:v>
                </c:pt>
                <c:pt idx="5100">
                  <c:v>2254.0</c:v>
                </c:pt>
                <c:pt idx="5101">
                  <c:v>2254.0</c:v>
                </c:pt>
                <c:pt idx="5102">
                  <c:v>2254.0</c:v>
                </c:pt>
                <c:pt idx="5103">
                  <c:v>2254.0</c:v>
                </c:pt>
                <c:pt idx="5104">
                  <c:v>2254.0</c:v>
                </c:pt>
                <c:pt idx="5105">
                  <c:v>2254.0</c:v>
                </c:pt>
                <c:pt idx="5106">
                  <c:v>2254.0</c:v>
                </c:pt>
                <c:pt idx="5107">
                  <c:v>2254.0</c:v>
                </c:pt>
                <c:pt idx="5108">
                  <c:v>2255.0</c:v>
                </c:pt>
                <c:pt idx="5109">
                  <c:v>2255.0</c:v>
                </c:pt>
                <c:pt idx="5110">
                  <c:v>2255.0</c:v>
                </c:pt>
                <c:pt idx="5111">
                  <c:v>2255.0</c:v>
                </c:pt>
                <c:pt idx="5112">
                  <c:v>2255.0</c:v>
                </c:pt>
                <c:pt idx="5113">
                  <c:v>2255.0</c:v>
                </c:pt>
                <c:pt idx="5114">
                  <c:v>2255.0</c:v>
                </c:pt>
                <c:pt idx="5115">
                  <c:v>2255.0</c:v>
                </c:pt>
                <c:pt idx="5116">
                  <c:v>2255.0</c:v>
                </c:pt>
                <c:pt idx="5117">
                  <c:v>2255.0</c:v>
                </c:pt>
                <c:pt idx="5118">
                  <c:v>2255.0</c:v>
                </c:pt>
                <c:pt idx="5119">
                  <c:v>2255.0</c:v>
                </c:pt>
                <c:pt idx="5120">
                  <c:v>2255.0</c:v>
                </c:pt>
                <c:pt idx="5121">
                  <c:v>2255.0</c:v>
                </c:pt>
                <c:pt idx="5122">
                  <c:v>2255.0</c:v>
                </c:pt>
                <c:pt idx="5123">
                  <c:v>2255.0</c:v>
                </c:pt>
                <c:pt idx="5124">
                  <c:v>2255.0</c:v>
                </c:pt>
                <c:pt idx="5125">
                  <c:v>2255.0</c:v>
                </c:pt>
                <c:pt idx="5126">
                  <c:v>2255.0</c:v>
                </c:pt>
                <c:pt idx="5127">
                  <c:v>2255.0</c:v>
                </c:pt>
                <c:pt idx="5128">
                  <c:v>2255.0</c:v>
                </c:pt>
                <c:pt idx="5129">
                  <c:v>2255.0</c:v>
                </c:pt>
                <c:pt idx="5130">
                  <c:v>2255.0</c:v>
                </c:pt>
                <c:pt idx="5131">
                  <c:v>2256.0</c:v>
                </c:pt>
                <c:pt idx="5132">
                  <c:v>2256.0</c:v>
                </c:pt>
                <c:pt idx="5133">
                  <c:v>2256.0</c:v>
                </c:pt>
                <c:pt idx="5134">
                  <c:v>2257.0</c:v>
                </c:pt>
                <c:pt idx="5135">
                  <c:v>2258.0</c:v>
                </c:pt>
                <c:pt idx="5136">
                  <c:v>2259.0</c:v>
                </c:pt>
                <c:pt idx="5137">
                  <c:v>2260.0</c:v>
                </c:pt>
                <c:pt idx="5138">
                  <c:v>2261.0</c:v>
                </c:pt>
                <c:pt idx="5139">
                  <c:v>2262.0</c:v>
                </c:pt>
                <c:pt idx="5140">
                  <c:v>2263.0</c:v>
                </c:pt>
                <c:pt idx="5141">
                  <c:v>2264.0</c:v>
                </c:pt>
                <c:pt idx="5142">
                  <c:v>2265.0</c:v>
                </c:pt>
                <c:pt idx="5143">
                  <c:v>2266.0</c:v>
                </c:pt>
                <c:pt idx="5144">
                  <c:v>2267.0</c:v>
                </c:pt>
                <c:pt idx="5145">
                  <c:v>2267.0</c:v>
                </c:pt>
                <c:pt idx="5146">
                  <c:v>2267.0</c:v>
                </c:pt>
                <c:pt idx="5147">
                  <c:v>2267.0</c:v>
                </c:pt>
                <c:pt idx="5148">
                  <c:v>2267.0</c:v>
                </c:pt>
                <c:pt idx="5149">
                  <c:v>2268.0</c:v>
                </c:pt>
                <c:pt idx="5150">
                  <c:v>2268.0</c:v>
                </c:pt>
                <c:pt idx="5151">
                  <c:v>2268.0</c:v>
                </c:pt>
                <c:pt idx="5152">
                  <c:v>2269.0</c:v>
                </c:pt>
                <c:pt idx="5153">
                  <c:v>2270.0</c:v>
                </c:pt>
                <c:pt idx="5154">
                  <c:v>2271.0</c:v>
                </c:pt>
                <c:pt idx="5155">
                  <c:v>2271.0</c:v>
                </c:pt>
                <c:pt idx="5156">
                  <c:v>2272.0</c:v>
                </c:pt>
                <c:pt idx="5157">
                  <c:v>2272.0</c:v>
                </c:pt>
                <c:pt idx="5158">
                  <c:v>2272.0</c:v>
                </c:pt>
                <c:pt idx="5159">
                  <c:v>2272.0</c:v>
                </c:pt>
                <c:pt idx="5160">
                  <c:v>2272.0</c:v>
                </c:pt>
                <c:pt idx="5161">
                  <c:v>2273.0</c:v>
                </c:pt>
                <c:pt idx="5162">
                  <c:v>2274.0</c:v>
                </c:pt>
                <c:pt idx="5163">
                  <c:v>2275.0</c:v>
                </c:pt>
                <c:pt idx="5164">
                  <c:v>2276.0</c:v>
                </c:pt>
                <c:pt idx="5165">
                  <c:v>2276.0</c:v>
                </c:pt>
                <c:pt idx="5166">
                  <c:v>2277.0</c:v>
                </c:pt>
                <c:pt idx="5167">
                  <c:v>2277.0</c:v>
                </c:pt>
                <c:pt idx="5168">
                  <c:v>2277.0</c:v>
                </c:pt>
                <c:pt idx="5169">
                  <c:v>2277.0</c:v>
                </c:pt>
                <c:pt idx="5170">
                  <c:v>2277.0</c:v>
                </c:pt>
                <c:pt idx="5171">
                  <c:v>2277.0</c:v>
                </c:pt>
                <c:pt idx="5172">
                  <c:v>2277.0</c:v>
                </c:pt>
                <c:pt idx="5173">
                  <c:v>2277.0</c:v>
                </c:pt>
                <c:pt idx="5174">
                  <c:v>2278.0</c:v>
                </c:pt>
                <c:pt idx="5175">
                  <c:v>2278.0</c:v>
                </c:pt>
                <c:pt idx="5176">
                  <c:v>2278.0</c:v>
                </c:pt>
                <c:pt idx="5177">
                  <c:v>2279.0</c:v>
                </c:pt>
                <c:pt idx="5178">
                  <c:v>2280.0</c:v>
                </c:pt>
                <c:pt idx="5179">
                  <c:v>2281.0</c:v>
                </c:pt>
                <c:pt idx="5180">
                  <c:v>2282.0</c:v>
                </c:pt>
                <c:pt idx="5181">
                  <c:v>2283.0</c:v>
                </c:pt>
                <c:pt idx="5182">
                  <c:v>2284.0</c:v>
                </c:pt>
                <c:pt idx="5183">
                  <c:v>2285.0</c:v>
                </c:pt>
                <c:pt idx="5184">
                  <c:v>2286.0</c:v>
                </c:pt>
                <c:pt idx="5185">
                  <c:v>2287.0</c:v>
                </c:pt>
                <c:pt idx="5186">
                  <c:v>2288.0</c:v>
                </c:pt>
                <c:pt idx="5187">
                  <c:v>2289.0</c:v>
                </c:pt>
                <c:pt idx="5188">
                  <c:v>2290.0</c:v>
                </c:pt>
                <c:pt idx="5189">
                  <c:v>2290.0</c:v>
                </c:pt>
                <c:pt idx="5190">
                  <c:v>2291.0</c:v>
                </c:pt>
                <c:pt idx="5191">
                  <c:v>2292.0</c:v>
                </c:pt>
                <c:pt idx="5192">
                  <c:v>2293.0</c:v>
                </c:pt>
                <c:pt idx="5193">
                  <c:v>2294.0</c:v>
                </c:pt>
                <c:pt idx="5194">
                  <c:v>2295.0</c:v>
                </c:pt>
                <c:pt idx="5195">
                  <c:v>2296.0</c:v>
                </c:pt>
                <c:pt idx="5196">
                  <c:v>2296.0</c:v>
                </c:pt>
                <c:pt idx="5197">
                  <c:v>2297.0</c:v>
                </c:pt>
                <c:pt idx="5198">
                  <c:v>2298.0</c:v>
                </c:pt>
                <c:pt idx="5199">
                  <c:v>2299.0</c:v>
                </c:pt>
                <c:pt idx="5200">
                  <c:v>2300.0</c:v>
                </c:pt>
                <c:pt idx="5201">
                  <c:v>2301.0</c:v>
                </c:pt>
                <c:pt idx="5202">
                  <c:v>2302.0</c:v>
                </c:pt>
                <c:pt idx="5203">
                  <c:v>2303.0</c:v>
                </c:pt>
                <c:pt idx="5204">
                  <c:v>2304.0</c:v>
                </c:pt>
                <c:pt idx="5205">
                  <c:v>2305.0</c:v>
                </c:pt>
                <c:pt idx="5206">
                  <c:v>2306.0</c:v>
                </c:pt>
                <c:pt idx="5207">
                  <c:v>2307.0</c:v>
                </c:pt>
                <c:pt idx="5208">
                  <c:v>2307.0</c:v>
                </c:pt>
                <c:pt idx="5209">
                  <c:v>2307.0</c:v>
                </c:pt>
                <c:pt idx="5210">
                  <c:v>2307.0</c:v>
                </c:pt>
                <c:pt idx="5211">
                  <c:v>2308.0</c:v>
                </c:pt>
                <c:pt idx="5212">
                  <c:v>2308.0</c:v>
                </c:pt>
                <c:pt idx="5213">
                  <c:v>2309.0</c:v>
                </c:pt>
                <c:pt idx="5214">
                  <c:v>2310.0</c:v>
                </c:pt>
                <c:pt idx="5215">
                  <c:v>2311.0</c:v>
                </c:pt>
                <c:pt idx="5216">
                  <c:v>2311.0</c:v>
                </c:pt>
                <c:pt idx="5217">
                  <c:v>2311.0</c:v>
                </c:pt>
                <c:pt idx="5218">
                  <c:v>2311.0</c:v>
                </c:pt>
                <c:pt idx="5219">
                  <c:v>2312.0</c:v>
                </c:pt>
                <c:pt idx="5220">
                  <c:v>2312.0</c:v>
                </c:pt>
                <c:pt idx="5221">
                  <c:v>2312.0</c:v>
                </c:pt>
                <c:pt idx="5222">
                  <c:v>2312.0</c:v>
                </c:pt>
                <c:pt idx="5223">
                  <c:v>2313.0</c:v>
                </c:pt>
                <c:pt idx="5224">
                  <c:v>2314.0</c:v>
                </c:pt>
                <c:pt idx="5225">
                  <c:v>2315.0</c:v>
                </c:pt>
                <c:pt idx="5226">
                  <c:v>2316.0</c:v>
                </c:pt>
                <c:pt idx="5227">
                  <c:v>2316.0</c:v>
                </c:pt>
                <c:pt idx="5228">
                  <c:v>2317.0</c:v>
                </c:pt>
                <c:pt idx="5229">
                  <c:v>2318.0</c:v>
                </c:pt>
                <c:pt idx="5230">
                  <c:v>2318.0</c:v>
                </c:pt>
                <c:pt idx="5231">
                  <c:v>2319.0</c:v>
                </c:pt>
                <c:pt idx="5232">
                  <c:v>2320.0</c:v>
                </c:pt>
                <c:pt idx="5233">
                  <c:v>2320.0</c:v>
                </c:pt>
                <c:pt idx="5234">
                  <c:v>2321.0</c:v>
                </c:pt>
                <c:pt idx="5235">
                  <c:v>2322.0</c:v>
                </c:pt>
                <c:pt idx="5236">
                  <c:v>2323.0</c:v>
                </c:pt>
                <c:pt idx="5237">
                  <c:v>2323.0</c:v>
                </c:pt>
                <c:pt idx="5238">
                  <c:v>2323.0</c:v>
                </c:pt>
                <c:pt idx="5239">
                  <c:v>2324.0</c:v>
                </c:pt>
                <c:pt idx="5240">
                  <c:v>2324.0</c:v>
                </c:pt>
                <c:pt idx="5241">
                  <c:v>2325.0</c:v>
                </c:pt>
                <c:pt idx="5242">
                  <c:v>2325.0</c:v>
                </c:pt>
                <c:pt idx="5243">
                  <c:v>2325.0</c:v>
                </c:pt>
                <c:pt idx="5244">
                  <c:v>2325.0</c:v>
                </c:pt>
                <c:pt idx="5245">
                  <c:v>2325.0</c:v>
                </c:pt>
                <c:pt idx="5246">
                  <c:v>2325.0</c:v>
                </c:pt>
                <c:pt idx="5247">
                  <c:v>2325.0</c:v>
                </c:pt>
                <c:pt idx="5248">
                  <c:v>2325.0</c:v>
                </c:pt>
                <c:pt idx="5249">
                  <c:v>2326.0</c:v>
                </c:pt>
                <c:pt idx="5250">
                  <c:v>2326.0</c:v>
                </c:pt>
                <c:pt idx="5251">
                  <c:v>2326.0</c:v>
                </c:pt>
                <c:pt idx="5252">
                  <c:v>2326.0</c:v>
                </c:pt>
                <c:pt idx="5253">
                  <c:v>2326.0</c:v>
                </c:pt>
                <c:pt idx="5254">
                  <c:v>2326.0</c:v>
                </c:pt>
                <c:pt idx="5255">
                  <c:v>2326.0</c:v>
                </c:pt>
                <c:pt idx="5256">
                  <c:v>2326.0</c:v>
                </c:pt>
                <c:pt idx="5257">
                  <c:v>2326.0</c:v>
                </c:pt>
                <c:pt idx="5258">
                  <c:v>2326.0</c:v>
                </c:pt>
                <c:pt idx="5259">
                  <c:v>2326.0</c:v>
                </c:pt>
                <c:pt idx="5260">
                  <c:v>2326.0</c:v>
                </c:pt>
                <c:pt idx="5261">
                  <c:v>2326.0</c:v>
                </c:pt>
                <c:pt idx="5262">
                  <c:v>2326.0</c:v>
                </c:pt>
                <c:pt idx="5263">
                  <c:v>2326.0</c:v>
                </c:pt>
                <c:pt idx="5264">
                  <c:v>2326.0</c:v>
                </c:pt>
                <c:pt idx="5265">
                  <c:v>2326.0</c:v>
                </c:pt>
                <c:pt idx="5266">
                  <c:v>2326.0</c:v>
                </c:pt>
                <c:pt idx="5267">
                  <c:v>2326.0</c:v>
                </c:pt>
                <c:pt idx="5268">
                  <c:v>2326.0</c:v>
                </c:pt>
                <c:pt idx="5269">
                  <c:v>2327.0</c:v>
                </c:pt>
                <c:pt idx="5270">
                  <c:v>2328.0</c:v>
                </c:pt>
                <c:pt idx="5271">
                  <c:v>2328.0</c:v>
                </c:pt>
                <c:pt idx="5272">
                  <c:v>2328.0</c:v>
                </c:pt>
                <c:pt idx="5273">
                  <c:v>2328.0</c:v>
                </c:pt>
                <c:pt idx="5274">
                  <c:v>2328.0</c:v>
                </c:pt>
                <c:pt idx="5275">
                  <c:v>2328.0</c:v>
                </c:pt>
                <c:pt idx="5276">
                  <c:v>2328.0</c:v>
                </c:pt>
                <c:pt idx="5277">
                  <c:v>2328.0</c:v>
                </c:pt>
                <c:pt idx="5278">
                  <c:v>2328.0</c:v>
                </c:pt>
                <c:pt idx="5279">
                  <c:v>2328.0</c:v>
                </c:pt>
                <c:pt idx="5280">
                  <c:v>2328.0</c:v>
                </c:pt>
                <c:pt idx="5281">
                  <c:v>2328.0</c:v>
                </c:pt>
                <c:pt idx="5282">
                  <c:v>2328.0</c:v>
                </c:pt>
                <c:pt idx="5283">
                  <c:v>2328.0</c:v>
                </c:pt>
                <c:pt idx="5284">
                  <c:v>2328.0</c:v>
                </c:pt>
                <c:pt idx="5285">
                  <c:v>2328.0</c:v>
                </c:pt>
                <c:pt idx="5286">
                  <c:v>2328.0</c:v>
                </c:pt>
                <c:pt idx="5287">
                  <c:v>2328.0</c:v>
                </c:pt>
                <c:pt idx="5288">
                  <c:v>2328.0</c:v>
                </c:pt>
                <c:pt idx="5289">
                  <c:v>2328.0</c:v>
                </c:pt>
                <c:pt idx="5290">
                  <c:v>2328.0</c:v>
                </c:pt>
                <c:pt idx="5291">
                  <c:v>2328.0</c:v>
                </c:pt>
                <c:pt idx="5292">
                  <c:v>2328.0</c:v>
                </c:pt>
                <c:pt idx="5293">
                  <c:v>2328.0</c:v>
                </c:pt>
                <c:pt idx="5294">
                  <c:v>2328.0</c:v>
                </c:pt>
                <c:pt idx="5295">
                  <c:v>2328.0</c:v>
                </c:pt>
                <c:pt idx="5296">
                  <c:v>2329.0</c:v>
                </c:pt>
                <c:pt idx="5297">
                  <c:v>2329.0</c:v>
                </c:pt>
                <c:pt idx="5298">
                  <c:v>2329.0</c:v>
                </c:pt>
                <c:pt idx="5299">
                  <c:v>2330.0</c:v>
                </c:pt>
                <c:pt idx="5300">
                  <c:v>2330.0</c:v>
                </c:pt>
                <c:pt idx="5301">
                  <c:v>2330.0</c:v>
                </c:pt>
                <c:pt idx="5302">
                  <c:v>2331.0</c:v>
                </c:pt>
                <c:pt idx="5303">
                  <c:v>2331.0</c:v>
                </c:pt>
                <c:pt idx="5304">
                  <c:v>2331.0</c:v>
                </c:pt>
                <c:pt idx="5305">
                  <c:v>2332.0</c:v>
                </c:pt>
                <c:pt idx="5306">
                  <c:v>2333.0</c:v>
                </c:pt>
                <c:pt idx="5307">
                  <c:v>2333.0</c:v>
                </c:pt>
                <c:pt idx="5308">
                  <c:v>2333.0</c:v>
                </c:pt>
                <c:pt idx="5309">
                  <c:v>2334.0</c:v>
                </c:pt>
                <c:pt idx="5310">
                  <c:v>2335.0</c:v>
                </c:pt>
                <c:pt idx="5311">
                  <c:v>2336.0</c:v>
                </c:pt>
                <c:pt idx="5312">
                  <c:v>2337.0</c:v>
                </c:pt>
                <c:pt idx="5313">
                  <c:v>2338.0</c:v>
                </c:pt>
                <c:pt idx="5314">
                  <c:v>2339.0</c:v>
                </c:pt>
                <c:pt idx="5315">
                  <c:v>2340.0</c:v>
                </c:pt>
                <c:pt idx="5316">
                  <c:v>2341.0</c:v>
                </c:pt>
                <c:pt idx="5317">
                  <c:v>2342.0</c:v>
                </c:pt>
                <c:pt idx="5318">
                  <c:v>2343.0</c:v>
                </c:pt>
                <c:pt idx="5319">
                  <c:v>2344.0</c:v>
                </c:pt>
                <c:pt idx="5320">
                  <c:v>2344.0</c:v>
                </c:pt>
                <c:pt idx="5321">
                  <c:v>2345.0</c:v>
                </c:pt>
                <c:pt idx="5322">
                  <c:v>2345.0</c:v>
                </c:pt>
                <c:pt idx="5323">
                  <c:v>2345.0</c:v>
                </c:pt>
                <c:pt idx="5324">
                  <c:v>2345.0</c:v>
                </c:pt>
                <c:pt idx="5325">
                  <c:v>2346.0</c:v>
                </c:pt>
                <c:pt idx="5326">
                  <c:v>2347.0</c:v>
                </c:pt>
                <c:pt idx="5327">
                  <c:v>2347.0</c:v>
                </c:pt>
                <c:pt idx="5328">
                  <c:v>2347.0</c:v>
                </c:pt>
                <c:pt idx="5329">
                  <c:v>2347.0</c:v>
                </c:pt>
                <c:pt idx="5330">
                  <c:v>2348.0</c:v>
                </c:pt>
                <c:pt idx="5331">
                  <c:v>2349.0</c:v>
                </c:pt>
                <c:pt idx="5332">
                  <c:v>2350.0</c:v>
                </c:pt>
                <c:pt idx="5333">
                  <c:v>2351.0</c:v>
                </c:pt>
                <c:pt idx="5334">
                  <c:v>2351.0</c:v>
                </c:pt>
                <c:pt idx="5335">
                  <c:v>2352.0</c:v>
                </c:pt>
                <c:pt idx="5336">
                  <c:v>2353.0</c:v>
                </c:pt>
                <c:pt idx="5337">
                  <c:v>2354.0</c:v>
                </c:pt>
                <c:pt idx="5338">
                  <c:v>2354.0</c:v>
                </c:pt>
                <c:pt idx="5339">
                  <c:v>2354.0</c:v>
                </c:pt>
                <c:pt idx="5340">
                  <c:v>2355.0</c:v>
                </c:pt>
                <c:pt idx="5341">
                  <c:v>2355.0</c:v>
                </c:pt>
                <c:pt idx="5342">
                  <c:v>2356.0</c:v>
                </c:pt>
                <c:pt idx="5343">
                  <c:v>2356.0</c:v>
                </c:pt>
                <c:pt idx="5344">
                  <c:v>2357.0</c:v>
                </c:pt>
                <c:pt idx="5345">
                  <c:v>2357.0</c:v>
                </c:pt>
                <c:pt idx="5346">
                  <c:v>2357.0</c:v>
                </c:pt>
                <c:pt idx="5347">
                  <c:v>2357.0</c:v>
                </c:pt>
                <c:pt idx="5348">
                  <c:v>2357.0</c:v>
                </c:pt>
                <c:pt idx="5349">
                  <c:v>2357.0</c:v>
                </c:pt>
                <c:pt idx="5350">
                  <c:v>2357.0</c:v>
                </c:pt>
                <c:pt idx="5351">
                  <c:v>2357.0</c:v>
                </c:pt>
                <c:pt idx="5352">
                  <c:v>2357.0</c:v>
                </c:pt>
                <c:pt idx="5353">
                  <c:v>2357.0</c:v>
                </c:pt>
                <c:pt idx="5354">
                  <c:v>2358.0</c:v>
                </c:pt>
                <c:pt idx="5355">
                  <c:v>2359.0</c:v>
                </c:pt>
                <c:pt idx="5356">
                  <c:v>2360.0</c:v>
                </c:pt>
                <c:pt idx="5357">
                  <c:v>2360.0</c:v>
                </c:pt>
                <c:pt idx="5358">
                  <c:v>2361.0</c:v>
                </c:pt>
                <c:pt idx="5359">
                  <c:v>2362.0</c:v>
                </c:pt>
                <c:pt idx="5360">
                  <c:v>2362.0</c:v>
                </c:pt>
                <c:pt idx="5361">
                  <c:v>2362.0</c:v>
                </c:pt>
                <c:pt idx="5362">
                  <c:v>2362.0</c:v>
                </c:pt>
                <c:pt idx="5363">
                  <c:v>2363.0</c:v>
                </c:pt>
                <c:pt idx="5364">
                  <c:v>2364.0</c:v>
                </c:pt>
                <c:pt idx="5365">
                  <c:v>2365.0</c:v>
                </c:pt>
                <c:pt idx="5366">
                  <c:v>2366.0</c:v>
                </c:pt>
                <c:pt idx="5367">
                  <c:v>2366.0</c:v>
                </c:pt>
                <c:pt idx="5368">
                  <c:v>2366.0</c:v>
                </c:pt>
                <c:pt idx="5369">
                  <c:v>2366.0</c:v>
                </c:pt>
                <c:pt idx="5370">
                  <c:v>2366.0</c:v>
                </c:pt>
                <c:pt idx="5371">
                  <c:v>2366.0</c:v>
                </c:pt>
                <c:pt idx="5372">
                  <c:v>2367.0</c:v>
                </c:pt>
                <c:pt idx="5373">
                  <c:v>2368.0</c:v>
                </c:pt>
                <c:pt idx="5374">
                  <c:v>2369.0</c:v>
                </c:pt>
                <c:pt idx="5375">
                  <c:v>2370.0</c:v>
                </c:pt>
                <c:pt idx="5376">
                  <c:v>2371.0</c:v>
                </c:pt>
                <c:pt idx="5377">
                  <c:v>2371.0</c:v>
                </c:pt>
                <c:pt idx="5378">
                  <c:v>2371.0</c:v>
                </c:pt>
                <c:pt idx="5379">
                  <c:v>2372.0</c:v>
                </c:pt>
                <c:pt idx="5380">
                  <c:v>2372.0</c:v>
                </c:pt>
                <c:pt idx="5381">
                  <c:v>2373.0</c:v>
                </c:pt>
                <c:pt idx="5382">
                  <c:v>2374.0</c:v>
                </c:pt>
                <c:pt idx="5383">
                  <c:v>2375.0</c:v>
                </c:pt>
                <c:pt idx="5384">
                  <c:v>2376.0</c:v>
                </c:pt>
                <c:pt idx="5385">
                  <c:v>2377.0</c:v>
                </c:pt>
                <c:pt idx="5386">
                  <c:v>2378.0</c:v>
                </c:pt>
                <c:pt idx="5387">
                  <c:v>2378.0</c:v>
                </c:pt>
                <c:pt idx="5388">
                  <c:v>2379.0</c:v>
                </c:pt>
                <c:pt idx="5389">
                  <c:v>2379.0</c:v>
                </c:pt>
                <c:pt idx="5390">
                  <c:v>2379.0</c:v>
                </c:pt>
                <c:pt idx="5391">
                  <c:v>2380.0</c:v>
                </c:pt>
                <c:pt idx="5392">
                  <c:v>2380.0</c:v>
                </c:pt>
                <c:pt idx="5393">
                  <c:v>2380.0</c:v>
                </c:pt>
                <c:pt idx="5394">
                  <c:v>2380.0</c:v>
                </c:pt>
                <c:pt idx="5395">
                  <c:v>2380.0</c:v>
                </c:pt>
                <c:pt idx="5396">
                  <c:v>2380.0</c:v>
                </c:pt>
                <c:pt idx="5397">
                  <c:v>2381.0</c:v>
                </c:pt>
                <c:pt idx="5398">
                  <c:v>2381.0</c:v>
                </c:pt>
                <c:pt idx="5399">
                  <c:v>2381.0</c:v>
                </c:pt>
                <c:pt idx="5400">
                  <c:v>2381.0</c:v>
                </c:pt>
                <c:pt idx="5401">
                  <c:v>2381.0</c:v>
                </c:pt>
                <c:pt idx="5402">
                  <c:v>2382.0</c:v>
                </c:pt>
                <c:pt idx="5403">
                  <c:v>2382.0</c:v>
                </c:pt>
                <c:pt idx="5404">
                  <c:v>2383.0</c:v>
                </c:pt>
                <c:pt idx="5405">
                  <c:v>2384.0</c:v>
                </c:pt>
                <c:pt idx="5406">
                  <c:v>2385.0</c:v>
                </c:pt>
                <c:pt idx="5407">
                  <c:v>2386.0</c:v>
                </c:pt>
                <c:pt idx="5408">
                  <c:v>2387.0</c:v>
                </c:pt>
                <c:pt idx="5409">
                  <c:v>2387.0</c:v>
                </c:pt>
                <c:pt idx="5410">
                  <c:v>2387.0</c:v>
                </c:pt>
                <c:pt idx="5411">
                  <c:v>2388.0</c:v>
                </c:pt>
                <c:pt idx="5412">
                  <c:v>2389.0</c:v>
                </c:pt>
                <c:pt idx="5413">
                  <c:v>2389.0</c:v>
                </c:pt>
                <c:pt idx="5414">
                  <c:v>2390.0</c:v>
                </c:pt>
                <c:pt idx="5415">
                  <c:v>2390.0</c:v>
                </c:pt>
                <c:pt idx="5416">
                  <c:v>2390.0</c:v>
                </c:pt>
                <c:pt idx="5417">
                  <c:v>2390.0</c:v>
                </c:pt>
                <c:pt idx="5418">
                  <c:v>2391.0</c:v>
                </c:pt>
                <c:pt idx="5419">
                  <c:v>2392.0</c:v>
                </c:pt>
                <c:pt idx="5420">
                  <c:v>2393.0</c:v>
                </c:pt>
                <c:pt idx="5421">
                  <c:v>2393.0</c:v>
                </c:pt>
                <c:pt idx="5422">
                  <c:v>2393.0</c:v>
                </c:pt>
                <c:pt idx="5423">
                  <c:v>2394.0</c:v>
                </c:pt>
                <c:pt idx="5424">
                  <c:v>2395.0</c:v>
                </c:pt>
                <c:pt idx="5425">
                  <c:v>2395.0</c:v>
                </c:pt>
                <c:pt idx="5426">
                  <c:v>2396.0</c:v>
                </c:pt>
                <c:pt idx="5427">
                  <c:v>2397.0</c:v>
                </c:pt>
                <c:pt idx="5428">
                  <c:v>2397.0</c:v>
                </c:pt>
                <c:pt idx="5429">
                  <c:v>2398.0</c:v>
                </c:pt>
                <c:pt idx="5430">
                  <c:v>2399.0</c:v>
                </c:pt>
                <c:pt idx="5431">
                  <c:v>2400.0</c:v>
                </c:pt>
                <c:pt idx="5432">
                  <c:v>2400.0</c:v>
                </c:pt>
                <c:pt idx="5433">
                  <c:v>2401.0</c:v>
                </c:pt>
                <c:pt idx="5434">
                  <c:v>2402.0</c:v>
                </c:pt>
                <c:pt idx="5435">
                  <c:v>2402.0</c:v>
                </c:pt>
                <c:pt idx="5436">
                  <c:v>2403.0</c:v>
                </c:pt>
                <c:pt idx="5437">
                  <c:v>2403.0</c:v>
                </c:pt>
                <c:pt idx="5438">
                  <c:v>2404.0</c:v>
                </c:pt>
                <c:pt idx="5439">
                  <c:v>2405.0</c:v>
                </c:pt>
                <c:pt idx="5440">
                  <c:v>2405.0</c:v>
                </c:pt>
                <c:pt idx="5441">
                  <c:v>2405.0</c:v>
                </c:pt>
                <c:pt idx="5442">
                  <c:v>2405.0</c:v>
                </c:pt>
                <c:pt idx="5443">
                  <c:v>2406.0</c:v>
                </c:pt>
                <c:pt idx="5444">
                  <c:v>2406.0</c:v>
                </c:pt>
                <c:pt idx="5445">
                  <c:v>2407.0</c:v>
                </c:pt>
                <c:pt idx="5446">
                  <c:v>2408.0</c:v>
                </c:pt>
                <c:pt idx="5447">
                  <c:v>2408.0</c:v>
                </c:pt>
                <c:pt idx="5448">
                  <c:v>2409.0</c:v>
                </c:pt>
                <c:pt idx="5449">
                  <c:v>2410.0</c:v>
                </c:pt>
                <c:pt idx="5450">
                  <c:v>2410.0</c:v>
                </c:pt>
                <c:pt idx="5451">
                  <c:v>2411.0</c:v>
                </c:pt>
                <c:pt idx="5452">
                  <c:v>2412.0</c:v>
                </c:pt>
                <c:pt idx="5453">
                  <c:v>2412.0</c:v>
                </c:pt>
                <c:pt idx="5454">
                  <c:v>2412.0</c:v>
                </c:pt>
                <c:pt idx="5455">
                  <c:v>2412.0</c:v>
                </c:pt>
                <c:pt idx="5456">
                  <c:v>2412.0</c:v>
                </c:pt>
                <c:pt idx="5457">
                  <c:v>2412.0</c:v>
                </c:pt>
                <c:pt idx="5458">
                  <c:v>2413.0</c:v>
                </c:pt>
                <c:pt idx="5459">
                  <c:v>2414.0</c:v>
                </c:pt>
                <c:pt idx="5460">
                  <c:v>2415.0</c:v>
                </c:pt>
                <c:pt idx="5461">
                  <c:v>2415.0</c:v>
                </c:pt>
                <c:pt idx="5462">
                  <c:v>2415.0</c:v>
                </c:pt>
                <c:pt idx="5463">
                  <c:v>2415.0</c:v>
                </c:pt>
                <c:pt idx="5464">
                  <c:v>2416.0</c:v>
                </c:pt>
                <c:pt idx="5465">
                  <c:v>2417.0</c:v>
                </c:pt>
                <c:pt idx="5466">
                  <c:v>2417.0</c:v>
                </c:pt>
                <c:pt idx="5467">
                  <c:v>2418.0</c:v>
                </c:pt>
                <c:pt idx="5468">
                  <c:v>2419.0</c:v>
                </c:pt>
                <c:pt idx="5469">
                  <c:v>2419.0</c:v>
                </c:pt>
                <c:pt idx="5470">
                  <c:v>2419.0</c:v>
                </c:pt>
                <c:pt idx="5471">
                  <c:v>2419.0</c:v>
                </c:pt>
                <c:pt idx="5472">
                  <c:v>2419.0</c:v>
                </c:pt>
                <c:pt idx="5473">
                  <c:v>2420.0</c:v>
                </c:pt>
                <c:pt idx="5474">
                  <c:v>2420.0</c:v>
                </c:pt>
                <c:pt idx="5475">
                  <c:v>2421.0</c:v>
                </c:pt>
                <c:pt idx="5476">
                  <c:v>2421.0</c:v>
                </c:pt>
                <c:pt idx="5477">
                  <c:v>2422.0</c:v>
                </c:pt>
                <c:pt idx="5478">
                  <c:v>2423.0</c:v>
                </c:pt>
                <c:pt idx="5479">
                  <c:v>2424.0</c:v>
                </c:pt>
                <c:pt idx="5480">
                  <c:v>2425.0</c:v>
                </c:pt>
                <c:pt idx="5481">
                  <c:v>2426.0</c:v>
                </c:pt>
                <c:pt idx="5482">
                  <c:v>2427.0</c:v>
                </c:pt>
                <c:pt idx="5483">
                  <c:v>2428.0</c:v>
                </c:pt>
                <c:pt idx="5484">
                  <c:v>2429.0</c:v>
                </c:pt>
                <c:pt idx="5485">
                  <c:v>2430.0</c:v>
                </c:pt>
                <c:pt idx="5486">
                  <c:v>2431.0</c:v>
                </c:pt>
                <c:pt idx="5487">
                  <c:v>2432.0</c:v>
                </c:pt>
                <c:pt idx="5488">
                  <c:v>2433.0</c:v>
                </c:pt>
                <c:pt idx="5489">
                  <c:v>2434.0</c:v>
                </c:pt>
                <c:pt idx="5490">
                  <c:v>2435.0</c:v>
                </c:pt>
                <c:pt idx="5491">
                  <c:v>2436.0</c:v>
                </c:pt>
                <c:pt idx="5492">
                  <c:v>2437.0</c:v>
                </c:pt>
                <c:pt idx="5493">
                  <c:v>2438.0</c:v>
                </c:pt>
                <c:pt idx="5494">
                  <c:v>2439.0</c:v>
                </c:pt>
                <c:pt idx="5495">
                  <c:v>2439.0</c:v>
                </c:pt>
                <c:pt idx="5496">
                  <c:v>2439.0</c:v>
                </c:pt>
                <c:pt idx="5497">
                  <c:v>2439.0</c:v>
                </c:pt>
                <c:pt idx="5498">
                  <c:v>2439.0</c:v>
                </c:pt>
                <c:pt idx="5499">
                  <c:v>2439.0</c:v>
                </c:pt>
                <c:pt idx="5500">
                  <c:v>2440.0</c:v>
                </c:pt>
                <c:pt idx="5501">
                  <c:v>2441.0</c:v>
                </c:pt>
                <c:pt idx="5502">
                  <c:v>2441.0</c:v>
                </c:pt>
                <c:pt idx="5503">
                  <c:v>2441.0</c:v>
                </c:pt>
                <c:pt idx="5504">
                  <c:v>2441.0</c:v>
                </c:pt>
                <c:pt idx="5505">
                  <c:v>2441.0</c:v>
                </c:pt>
                <c:pt idx="5506">
                  <c:v>2441.0</c:v>
                </c:pt>
                <c:pt idx="5507">
                  <c:v>2441.0</c:v>
                </c:pt>
                <c:pt idx="5508">
                  <c:v>2441.0</c:v>
                </c:pt>
                <c:pt idx="5509">
                  <c:v>2441.0</c:v>
                </c:pt>
                <c:pt idx="5510">
                  <c:v>2441.0</c:v>
                </c:pt>
                <c:pt idx="5511">
                  <c:v>2441.0</c:v>
                </c:pt>
                <c:pt idx="5512">
                  <c:v>2441.0</c:v>
                </c:pt>
                <c:pt idx="5513">
                  <c:v>2441.0</c:v>
                </c:pt>
                <c:pt idx="5514">
                  <c:v>2441.0</c:v>
                </c:pt>
                <c:pt idx="5515">
                  <c:v>2441.0</c:v>
                </c:pt>
                <c:pt idx="5516">
                  <c:v>2442.0</c:v>
                </c:pt>
                <c:pt idx="5517">
                  <c:v>2442.0</c:v>
                </c:pt>
                <c:pt idx="5518">
                  <c:v>2443.0</c:v>
                </c:pt>
                <c:pt idx="5519">
                  <c:v>2443.0</c:v>
                </c:pt>
                <c:pt idx="5520">
                  <c:v>2443.0</c:v>
                </c:pt>
                <c:pt idx="5521">
                  <c:v>2443.0</c:v>
                </c:pt>
                <c:pt idx="5522">
                  <c:v>2443.0</c:v>
                </c:pt>
                <c:pt idx="5523">
                  <c:v>2443.0</c:v>
                </c:pt>
                <c:pt idx="5524">
                  <c:v>2443.0</c:v>
                </c:pt>
                <c:pt idx="5525">
                  <c:v>2443.0</c:v>
                </c:pt>
                <c:pt idx="5526">
                  <c:v>2443.0</c:v>
                </c:pt>
                <c:pt idx="5527">
                  <c:v>2443.0</c:v>
                </c:pt>
                <c:pt idx="5528">
                  <c:v>2443.0</c:v>
                </c:pt>
                <c:pt idx="5529">
                  <c:v>2443.0</c:v>
                </c:pt>
                <c:pt idx="5530">
                  <c:v>2443.0</c:v>
                </c:pt>
                <c:pt idx="5531">
                  <c:v>2443.0</c:v>
                </c:pt>
                <c:pt idx="5532">
                  <c:v>2444.0</c:v>
                </c:pt>
                <c:pt idx="5533">
                  <c:v>2445.0</c:v>
                </c:pt>
                <c:pt idx="5534">
                  <c:v>2446.0</c:v>
                </c:pt>
                <c:pt idx="5535">
                  <c:v>2447.0</c:v>
                </c:pt>
                <c:pt idx="5536">
                  <c:v>2447.0</c:v>
                </c:pt>
                <c:pt idx="5537">
                  <c:v>2447.0</c:v>
                </c:pt>
                <c:pt idx="5538">
                  <c:v>2447.0</c:v>
                </c:pt>
                <c:pt idx="5539">
                  <c:v>2447.0</c:v>
                </c:pt>
                <c:pt idx="5540">
                  <c:v>2447.0</c:v>
                </c:pt>
                <c:pt idx="5541">
                  <c:v>2447.0</c:v>
                </c:pt>
                <c:pt idx="5542">
                  <c:v>2448.0</c:v>
                </c:pt>
                <c:pt idx="5543">
                  <c:v>2448.0</c:v>
                </c:pt>
                <c:pt idx="5544">
                  <c:v>2448.0</c:v>
                </c:pt>
                <c:pt idx="5545">
                  <c:v>2448.0</c:v>
                </c:pt>
                <c:pt idx="5546">
                  <c:v>2449.0</c:v>
                </c:pt>
                <c:pt idx="5547">
                  <c:v>2449.0</c:v>
                </c:pt>
                <c:pt idx="5548">
                  <c:v>2450.0</c:v>
                </c:pt>
                <c:pt idx="5549">
                  <c:v>2450.0</c:v>
                </c:pt>
                <c:pt idx="5550">
                  <c:v>2451.0</c:v>
                </c:pt>
                <c:pt idx="5551">
                  <c:v>2451.0</c:v>
                </c:pt>
                <c:pt idx="5552">
                  <c:v>2451.0</c:v>
                </c:pt>
                <c:pt idx="5553">
                  <c:v>2452.0</c:v>
                </c:pt>
                <c:pt idx="5554">
                  <c:v>2452.0</c:v>
                </c:pt>
                <c:pt idx="5555">
                  <c:v>2452.0</c:v>
                </c:pt>
                <c:pt idx="5556">
                  <c:v>2453.0</c:v>
                </c:pt>
                <c:pt idx="5557">
                  <c:v>2454.0</c:v>
                </c:pt>
                <c:pt idx="5558">
                  <c:v>2454.0</c:v>
                </c:pt>
                <c:pt idx="5559">
                  <c:v>2454.0</c:v>
                </c:pt>
                <c:pt idx="5560">
                  <c:v>2454.0</c:v>
                </c:pt>
                <c:pt idx="5561">
                  <c:v>2454.0</c:v>
                </c:pt>
                <c:pt idx="5562">
                  <c:v>2454.0</c:v>
                </c:pt>
                <c:pt idx="5563">
                  <c:v>2454.0</c:v>
                </c:pt>
                <c:pt idx="5564">
                  <c:v>2455.0</c:v>
                </c:pt>
                <c:pt idx="5565">
                  <c:v>2455.0</c:v>
                </c:pt>
                <c:pt idx="5566">
                  <c:v>2455.0</c:v>
                </c:pt>
                <c:pt idx="5567">
                  <c:v>2455.0</c:v>
                </c:pt>
                <c:pt idx="5568">
                  <c:v>2455.0</c:v>
                </c:pt>
                <c:pt idx="5569">
                  <c:v>2455.0</c:v>
                </c:pt>
                <c:pt idx="5570">
                  <c:v>2455.0</c:v>
                </c:pt>
                <c:pt idx="5571">
                  <c:v>2455.0</c:v>
                </c:pt>
                <c:pt idx="5572">
                  <c:v>2455.0</c:v>
                </c:pt>
                <c:pt idx="5573">
                  <c:v>2455.0</c:v>
                </c:pt>
                <c:pt idx="5574">
                  <c:v>2456.0</c:v>
                </c:pt>
                <c:pt idx="5575">
                  <c:v>2457.0</c:v>
                </c:pt>
                <c:pt idx="5576">
                  <c:v>2457.0</c:v>
                </c:pt>
                <c:pt idx="5577">
                  <c:v>2458.0</c:v>
                </c:pt>
                <c:pt idx="5578">
                  <c:v>2458.0</c:v>
                </c:pt>
                <c:pt idx="5579">
                  <c:v>2459.0</c:v>
                </c:pt>
                <c:pt idx="5580">
                  <c:v>2460.0</c:v>
                </c:pt>
                <c:pt idx="5581">
                  <c:v>2460.0</c:v>
                </c:pt>
                <c:pt idx="5582">
                  <c:v>2461.0</c:v>
                </c:pt>
                <c:pt idx="5583">
                  <c:v>2461.0</c:v>
                </c:pt>
                <c:pt idx="5584">
                  <c:v>2461.0</c:v>
                </c:pt>
                <c:pt idx="5585">
                  <c:v>2462.0</c:v>
                </c:pt>
                <c:pt idx="5586">
                  <c:v>2462.0</c:v>
                </c:pt>
                <c:pt idx="5587">
                  <c:v>2462.0</c:v>
                </c:pt>
                <c:pt idx="5588">
                  <c:v>2463.0</c:v>
                </c:pt>
                <c:pt idx="5589">
                  <c:v>2463.0</c:v>
                </c:pt>
                <c:pt idx="5590">
                  <c:v>2464.0</c:v>
                </c:pt>
                <c:pt idx="5591">
                  <c:v>2464.0</c:v>
                </c:pt>
                <c:pt idx="5592">
                  <c:v>2464.0</c:v>
                </c:pt>
                <c:pt idx="5593">
                  <c:v>2465.0</c:v>
                </c:pt>
                <c:pt idx="5594">
                  <c:v>2466.0</c:v>
                </c:pt>
                <c:pt idx="5595">
                  <c:v>2467.0</c:v>
                </c:pt>
                <c:pt idx="5596">
                  <c:v>2468.0</c:v>
                </c:pt>
                <c:pt idx="5597">
                  <c:v>2469.0</c:v>
                </c:pt>
                <c:pt idx="5598">
                  <c:v>2470.0</c:v>
                </c:pt>
                <c:pt idx="5599">
                  <c:v>2471.0</c:v>
                </c:pt>
                <c:pt idx="5600">
                  <c:v>2471.0</c:v>
                </c:pt>
                <c:pt idx="5601">
                  <c:v>2471.0</c:v>
                </c:pt>
                <c:pt idx="5602">
                  <c:v>2472.0</c:v>
                </c:pt>
                <c:pt idx="5603">
                  <c:v>2473.0</c:v>
                </c:pt>
                <c:pt idx="5604">
                  <c:v>2474.0</c:v>
                </c:pt>
                <c:pt idx="5605">
                  <c:v>2474.0</c:v>
                </c:pt>
                <c:pt idx="5606">
                  <c:v>2474.0</c:v>
                </c:pt>
                <c:pt idx="5607">
                  <c:v>2474.0</c:v>
                </c:pt>
                <c:pt idx="5608">
                  <c:v>2474.0</c:v>
                </c:pt>
                <c:pt idx="5609">
                  <c:v>2474.0</c:v>
                </c:pt>
                <c:pt idx="5610">
                  <c:v>2474.0</c:v>
                </c:pt>
                <c:pt idx="5611">
                  <c:v>2474.0</c:v>
                </c:pt>
                <c:pt idx="5612">
                  <c:v>2475.0</c:v>
                </c:pt>
                <c:pt idx="5613">
                  <c:v>2475.0</c:v>
                </c:pt>
                <c:pt idx="5614">
                  <c:v>2476.0</c:v>
                </c:pt>
                <c:pt idx="5615">
                  <c:v>2477.0</c:v>
                </c:pt>
                <c:pt idx="5616">
                  <c:v>2478.0</c:v>
                </c:pt>
                <c:pt idx="5617">
                  <c:v>2479.0</c:v>
                </c:pt>
                <c:pt idx="5618">
                  <c:v>2479.0</c:v>
                </c:pt>
                <c:pt idx="5619">
                  <c:v>2479.0</c:v>
                </c:pt>
                <c:pt idx="5620">
                  <c:v>2479.0</c:v>
                </c:pt>
                <c:pt idx="5621">
                  <c:v>2479.0</c:v>
                </c:pt>
                <c:pt idx="5622">
                  <c:v>2479.0</c:v>
                </c:pt>
                <c:pt idx="5623">
                  <c:v>2479.0</c:v>
                </c:pt>
                <c:pt idx="5624">
                  <c:v>2479.0</c:v>
                </c:pt>
                <c:pt idx="5625">
                  <c:v>2479.0</c:v>
                </c:pt>
                <c:pt idx="5626">
                  <c:v>2479.0</c:v>
                </c:pt>
                <c:pt idx="5627">
                  <c:v>2480.0</c:v>
                </c:pt>
                <c:pt idx="5628">
                  <c:v>2481.0</c:v>
                </c:pt>
                <c:pt idx="5629">
                  <c:v>2482.0</c:v>
                </c:pt>
                <c:pt idx="5630">
                  <c:v>2482.0</c:v>
                </c:pt>
                <c:pt idx="5631">
                  <c:v>2483.0</c:v>
                </c:pt>
                <c:pt idx="5632">
                  <c:v>2484.0</c:v>
                </c:pt>
                <c:pt idx="5633">
                  <c:v>2485.0</c:v>
                </c:pt>
                <c:pt idx="5634">
                  <c:v>2485.0</c:v>
                </c:pt>
                <c:pt idx="5635">
                  <c:v>2485.0</c:v>
                </c:pt>
                <c:pt idx="5636">
                  <c:v>2486.0</c:v>
                </c:pt>
                <c:pt idx="5637">
                  <c:v>2486.0</c:v>
                </c:pt>
                <c:pt idx="5638">
                  <c:v>2487.0</c:v>
                </c:pt>
                <c:pt idx="5639">
                  <c:v>2488.0</c:v>
                </c:pt>
                <c:pt idx="5640">
                  <c:v>2489.0</c:v>
                </c:pt>
                <c:pt idx="5641">
                  <c:v>2490.0</c:v>
                </c:pt>
                <c:pt idx="5642">
                  <c:v>2490.0</c:v>
                </c:pt>
                <c:pt idx="5643">
                  <c:v>2491.0</c:v>
                </c:pt>
                <c:pt idx="5644">
                  <c:v>2492.0</c:v>
                </c:pt>
                <c:pt idx="5645">
                  <c:v>2493.0</c:v>
                </c:pt>
                <c:pt idx="5646">
                  <c:v>2494.0</c:v>
                </c:pt>
                <c:pt idx="5647">
                  <c:v>2495.0</c:v>
                </c:pt>
                <c:pt idx="5648">
                  <c:v>2495.0</c:v>
                </c:pt>
                <c:pt idx="5649">
                  <c:v>2495.0</c:v>
                </c:pt>
                <c:pt idx="5650">
                  <c:v>2495.0</c:v>
                </c:pt>
                <c:pt idx="5651">
                  <c:v>2495.0</c:v>
                </c:pt>
                <c:pt idx="5652">
                  <c:v>2495.0</c:v>
                </c:pt>
                <c:pt idx="5653">
                  <c:v>2495.0</c:v>
                </c:pt>
                <c:pt idx="5654">
                  <c:v>2495.0</c:v>
                </c:pt>
                <c:pt idx="5655">
                  <c:v>2495.0</c:v>
                </c:pt>
                <c:pt idx="5656">
                  <c:v>2495.0</c:v>
                </c:pt>
                <c:pt idx="5657">
                  <c:v>2495.0</c:v>
                </c:pt>
                <c:pt idx="5658">
                  <c:v>2495.0</c:v>
                </c:pt>
                <c:pt idx="5659">
                  <c:v>2495.0</c:v>
                </c:pt>
                <c:pt idx="5660">
                  <c:v>2495.0</c:v>
                </c:pt>
                <c:pt idx="5661">
                  <c:v>2495.0</c:v>
                </c:pt>
                <c:pt idx="5662">
                  <c:v>2495.0</c:v>
                </c:pt>
                <c:pt idx="5663">
                  <c:v>2496.0</c:v>
                </c:pt>
                <c:pt idx="5664">
                  <c:v>2496.0</c:v>
                </c:pt>
                <c:pt idx="5665">
                  <c:v>2497.0</c:v>
                </c:pt>
                <c:pt idx="5666">
                  <c:v>2497.0</c:v>
                </c:pt>
                <c:pt idx="5667">
                  <c:v>2497.0</c:v>
                </c:pt>
                <c:pt idx="5668">
                  <c:v>2498.0</c:v>
                </c:pt>
                <c:pt idx="5669">
                  <c:v>2499.0</c:v>
                </c:pt>
                <c:pt idx="5670">
                  <c:v>2499.0</c:v>
                </c:pt>
                <c:pt idx="5671">
                  <c:v>2499.0</c:v>
                </c:pt>
                <c:pt idx="5672">
                  <c:v>2500.0</c:v>
                </c:pt>
                <c:pt idx="5673">
                  <c:v>2501.0</c:v>
                </c:pt>
                <c:pt idx="5674">
                  <c:v>2502.0</c:v>
                </c:pt>
                <c:pt idx="5675">
                  <c:v>2503.0</c:v>
                </c:pt>
                <c:pt idx="5676">
                  <c:v>2504.0</c:v>
                </c:pt>
                <c:pt idx="5677">
                  <c:v>2505.0</c:v>
                </c:pt>
                <c:pt idx="5678">
                  <c:v>2506.0</c:v>
                </c:pt>
                <c:pt idx="5679">
                  <c:v>2507.0</c:v>
                </c:pt>
                <c:pt idx="5680">
                  <c:v>2508.0</c:v>
                </c:pt>
                <c:pt idx="5681">
                  <c:v>2508.0</c:v>
                </c:pt>
                <c:pt idx="5682">
                  <c:v>2508.0</c:v>
                </c:pt>
                <c:pt idx="5683">
                  <c:v>2508.0</c:v>
                </c:pt>
                <c:pt idx="5684">
                  <c:v>2509.0</c:v>
                </c:pt>
                <c:pt idx="5685">
                  <c:v>2509.0</c:v>
                </c:pt>
                <c:pt idx="5686">
                  <c:v>2509.0</c:v>
                </c:pt>
                <c:pt idx="5687">
                  <c:v>2510.0</c:v>
                </c:pt>
                <c:pt idx="5688">
                  <c:v>2510.0</c:v>
                </c:pt>
                <c:pt idx="5689">
                  <c:v>2510.0</c:v>
                </c:pt>
                <c:pt idx="5690">
                  <c:v>2510.0</c:v>
                </c:pt>
                <c:pt idx="5691">
                  <c:v>2511.0</c:v>
                </c:pt>
                <c:pt idx="5692">
                  <c:v>2512.0</c:v>
                </c:pt>
                <c:pt idx="5693">
                  <c:v>2513.0</c:v>
                </c:pt>
                <c:pt idx="5694">
                  <c:v>2514.0</c:v>
                </c:pt>
                <c:pt idx="5695">
                  <c:v>2515.0</c:v>
                </c:pt>
                <c:pt idx="5696">
                  <c:v>2515.0</c:v>
                </c:pt>
                <c:pt idx="5697">
                  <c:v>2515.0</c:v>
                </c:pt>
                <c:pt idx="5698">
                  <c:v>2515.0</c:v>
                </c:pt>
                <c:pt idx="5699">
                  <c:v>2516.0</c:v>
                </c:pt>
                <c:pt idx="5700">
                  <c:v>2517.0</c:v>
                </c:pt>
                <c:pt idx="5701">
                  <c:v>2517.0</c:v>
                </c:pt>
                <c:pt idx="5702">
                  <c:v>2517.0</c:v>
                </c:pt>
                <c:pt idx="5703">
                  <c:v>2517.0</c:v>
                </c:pt>
                <c:pt idx="5704">
                  <c:v>2517.0</c:v>
                </c:pt>
                <c:pt idx="5705">
                  <c:v>2517.0</c:v>
                </c:pt>
                <c:pt idx="5706">
                  <c:v>2518.0</c:v>
                </c:pt>
                <c:pt idx="5707">
                  <c:v>2518.0</c:v>
                </c:pt>
                <c:pt idx="5708">
                  <c:v>2518.0</c:v>
                </c:pt>
                <c:pt idx="5709">
                  <c:v>2518.0</c:v>
                </c:pt>
                <c:pt idx="5710">
                  <c:v>2519.0</c:v>
                </c:pt>
                <c:pt idx="5711">
                  <c:v>2520.0</c:v>
                </c:pt>
                <c:pt idx="5712">
                  <c:v>2521.0</c:v>
                </c:pt>
                <c:pt idx="5713">
                  <c:v>2521.0</c:v>
                </c:pt>
                <c:pt idx="5714">
                  <c:v>2521.0</c:v>
                </c:pt>
                <c:pt idx="5715">
                  <c:v>2521.0</c:v>
                </c:pt>
                <c:pt idx="5716">
                  <c:v>2521.0</c:v>
                </c:pt>
                <c:pt idx="5717">
                  <c:v>2521.0</c:v>
                </c:pt>
                <c:pt idx="5718">
                  <c:v>2521.0</c:v>
                </c:pt>
                <c:pt idx="5719">
                  <c:v>2522.0</c:v>
                </c:pt>
                <c:pt idx="5720">
                  <c:v>2523.0</c:v>
                </c:pt>
                <c:pt idx="5721">
                  <c:v>2524.0</c:v>
                </c:pt>
                <c:pt idx="5722">
                  <c:v>2525.0</c:v>
                </c:pt>
                <c:pt idx="5723">
                  <c:v>2525.0</c:v>
                </c:pt>
                <c:pt idx="5724">
                  <c:v>2526.0</c:v>
                </c:pt>
                <c:pt idx="5725">
                  <c:v>2527.0</c:v>
                </c:pt>
                <c:pt idx="5726">
                  <c:v>2528.0</c:v>
                </c:pt>
                <c:pt idx="5727">
                  <c:v>2529.0</c:v>
                </c:pt>
                <c:pt idx="5728">
                  <c:v>2530.0</c:v>
                </c:pt>
                <c:pt idx="5729">
                  <c:v>2531.0</c:v>
                </c:pt>
                <c:pt idx="5730">
                  <c:v>2531.0</c:v>
                </c:pt>
                <c:pt idx="5731">
                  <c:v>2532.0</c:v>
                </c:pt>
                <c:pt idx="5732">
                  <c:v>2532.0</c:v>
                </c:pt>
                <c:pt idx="5733">
                  <c:v>2533.0</c:v>
                </c:pt>
                <c:pt idx="5734">
                  <c:v>2534.0</c:v>
                </c:pt>
                <c:pt idx="5735">
                  <c:v>2535.0</c:v>
                </c:pt>
                <c:pt idx="5736">
                  <c:v>2536.0</c:v>
                </c:pt>
                <c:pt idx="5737">
                  <c:v>2536.0</c:v>
                </c:pt>
                <c:pt idx="5738">
                  <c:v>2536.0</c:v>
                </c:pt>
                <c:pt idx="5739">
                  <c:v>2536.0</c:v>
                </c:pt>
                <c:pt idx="5740">
                  <c:v>2536.0</c:v>
                </c:pt>
                <c:pt idx="5741">
                  <c:v>2537.0</c:v>
                </c:pt>
                <c:pt idx="5742">
                  <c:v>2538.0</c:v>
                </c:pt>
                <c:pt idx="5743">
                  <c:v>2539.0</c:v>
                </c:pt>
                <c:pt idx="5744">
                  <c:v>2539.0</c:v>
                </c:pt>
                <c:pt idx="5745">
                  <c:v>2539.0</c:v>
                </c:pt>
                <c:pt idx="5746">
                  <c:v>2540.0</c:v>
                </c:pt>
                <c:pt idx="5747">
                  <c:v>2541.0</c:v>
                </c:pt>
                <c:pt idx="5748">
                  <c:v>2542.0</c:v>
                </c:pt>
                <c:pt idx="5749">
                  <c:v>2542.0</c:v>
                </c:pt>
                <c:pt idx="5750">
                  <c:v>2543.0</c:v>
                </c:pt>
                <c:pt idx="5751">
                  <c:v>2544.0</c:v>
                </c:pt>
                <c:pt idx="5752">
                  <c:v>2545.0</c:v>
                </c:pt>
                <c:pt idx="5753">
                  <c:v>2546.0</c:v>
                </c:pt>
                <c:pt idx="5754">
                  <c:v>2547.0</c:v>
                </c:pt>
                <c:pt idx="5755">
                  <c:v>2548.0</c:v>
                </c:pt>
                <c:pt idx="5756">
                  <c:v>2549.0</c:v>
                </c:pt>
                <c:pt idx="5757">
                  <c:v>2550.0</c:v>
                </c:pt>
                <c:pt idx="5758">
                  <c:v>2551.0</c:v>
                </c:pt>
                <c:pt idx="5759">
                  <c:v>2552.0</c:v>
                </c:pt>
                <c:pt idx="5760">
                  <c:v>2553.0</c:v>
                </c:pt>
                <c:pt idx="5761">
                  <c:v>2554.0</c:v>
                </c:pt>
                <c:pt idx="5762">
                  <c:v>2555.0</c:v>
                </c:pt>
                <c:pt idx="5763">
                  <c:v>2556.0</c:v>
                </c:pt>
                <c:pt idx="5764">
                  <c:v>2557.0</c:v>
                </c:pt>
                <c:pt idx="5765">
                  <c:v>2558.0</c:v>
                </c:pt>
                <c:pt idx="5766">
                  <c:v>2558.0</c:v>
                </c:pt>
                <c:pt idx="5767">
                  <c:v>2558.0</c:v>
                </c:pt>
                <c:pt idx="5768">
                  <c:v>2559.0</c:v>
                </c:pt>
                <c:pt idx="5769">
                  <c:v>2559.0</c:v>
                </c:pt>
                <c:pt idx="5770">
                  <c:v>2559.0</c:v>
                </c:pt>
                <c:pt idx="5771">
                  <c:v>2559.0</c:v>
                </c:pt>
                <c:pt idx="5772">
                  <c:v>2559.0</c:v>
                </c:pt>
                <c:pt idx="5773">
                  <c:v>2559.0</c:v>
                </c:pt>
                <c:pt idx="5774">
                  <c:v>2559.0</c:v>
                </c:pt>
                <c:pt idx="5775">
                  <c:v>2559.0</c:v>
                </c:pt>
                <c:pt idx="5776">
                  <c:v>2560.0</c:v>
                </c:pt>
                <c:pt idx="5777">
                  <c:v>2561.0</c:v>
                </c:pt>
                <c:pt idx="5778">
                  <c:v>2561.0</c:v>
                </c:pt>
                <c:pt idx="5779">
                  <c:v>2562.0</c:v>
                </c:pt>
                <c:pt idx="5780">
                  <c:v>2563.0</c:v>
                </c:pt>
                <c:pt idx="5781">
                  <c:v>2563.0</c:v>
                </c:pt>
                <c:pt idx="5782">
                  <c:v>2564.0</c:v>
                </c:pt>
                <c:pt idx="5783">
                  <c:v>2564.0</c:v>
                </c:pt>
                <c:pt idx="5784">
                  <c:v>2565.0</c:v>
                </c:pt>
                <c:pt idx="5785">
                  <c:v>2565.0</c:v>
                </c:pt>
                <c:pt idx="5786">
                  <c:v>2565.0</c:v>
                </c:pt>
                <c:pt idx="5787">
                  <c:v>2565.0</c:v>
                </c:pt>
                <c:pt idx="5788">
                  <c:v>2566.0</c:v>
                </c:pt>
                <c:pt idx="5789">
                  <c:v>2566.0</c:v>
                </c:pt>
                <c:pt idx="5790">
                  <c:v>2566.0</c:v>
                </c:pt>
                <c:pt idx="5791">
                  <c:v>2566.0</c:v>
                </c:pt>
                <c:pt idx="5792">
                  <c:v>2566.0</c:v>
                </c:pt>
                <c:pt idx="5793">
                  <c:v>2566.0</c:v>
                </c:pt>
                <c:pt idx="5794">
                  <c:v>2566.0</c:v>
                </c:pt>
                <c:pt idx="5795">
                  <c:v>2566.0</c:v>
                </c:pt>
                <c:pt idx="5796">
                  <c:v>2567.0</c:v>
                </c:pt>
                <c:pt idx="5797">
                  <c:v>2567.0</c:v>
                </c:pt>
                <c:pt idx="5798">
                  <c:v>2567.0</c:v>
                </c:pt>
                <c:pt idx="5799">
                  <c:v>2567.0</c:v>
                </c:pt>
                <c:pt idx="5800">
                  <c:v>2568.0</c:v>
                </c:pt>
                <c:pt idx="5801">
                  <c:v>2568.0</c:v>
                </c:pt>
                <c:pt idx="5802">
                  <c:v>2568.0</c:v>
                </c:pt>
                <c:pt idx="5803">
                  <c:v>2569.0</c:v>
                </c:pt>
                <c:pt idx="5804">
                  <c:v>2569.0</c:v>
                </c:pt>
                <c:pt idx="5805">
                  <c:v>2569.0</c:v>
                </c:pt>
                <c:pt idx="5806">
                  <c:v>2570.0</c:v>
                </c:pt>
                <c:pt idx="5807">
                  <c:v>2570.0</c:v>
                </c:pt>
                <c:pt idx="5808">
                  <c:v>2570.0</c:v>
                </c:pt>
                <c:pt idx="5809">
                  <c:v>2570.0</c:v>
                </c:pt>
                <c:pt idx="5810">
                  <c:v>2570.0</c:v>
                </c:pt>
                <c:pt idx="5811">
                  <c:v>2570.0</c:v>
                </c:pt>
                <c:pt idx="5812">
                  <c:v>2571.0</c:v>
                </c:pt>
                <c:pt idx="5813">
                  <c:v>2572.0</c:v>
                </c:pt>
                <c:pt idx="5814">
                  <c:v>2572.0</c:v>
                </c:pt>
                <c:pt idx="5815">
                  <c:v>2572.0</c:v>
                </c:pt>
                <c:pt idx="5816">
                  <c:v>2572.0</c:v>
                </c:pt>
                <c:pt idx="5817">
                  <c:v>2572.0</c:v>
                </c:pt>
                <c:pt idx="5818">
                  <c:v>2572.0</c:v>
                </c:pt>
                <c:pt idx="5819">
                  <c:v>2572.0</c:v>
                </c:pt>
                <c:pt idx="5820">
                  <c:v>2572.0</c:v>
                </c:pt>
                <c:pt idx="5821">
                  <c:v>2572.0</c:v>
                </c:pt>
                <c:pt idx="5822">
                  <c:v>2572.0</c:v>
                </c:pt>
                <c:pt idx="5823">
                  <c:v>2572.0</c:v>
                </c:pt>
                <c:pt idx="5824">
                  <c:v>2572.0</c:v>
                </c:pt>
                <c:pt idx="5825">
                  <c:v>2572.0</c:v>
                </c:pt>
                <c:pt idx="5826">
                  <c:v>2572.0</c:v>
                </c:pt>
                <c:pt idx="5827">
                  <c:v>2572.0</c:v>
                </c:pt>
                <c:pt idx="5828">
                  <c:v>2572.0</c:v>
                </c:pt>
                <c:pt idx="5829">
                  <c:v>2572.0</c:v>
                </c:pt>
                <c:pt idx="5830">
                  <c:v>2572.0</c:v>
                </c:pt>
                <c:pt idx="5831">
                  <c:v>2572.0</c:v>
                </c:pt>
                <c:pt idx="5832">
                  <c:v>2573.0</c:v>
                </c:pt>
                <c:pt idx="5833">
                  <c:v>2574.0</c:v>
                </c:pt>
                <c:pt idx="5834">
                  <c:v>2575.0</c:v>
                </c:pt>
                <c:pt idx="5835">
                  <c:v>2575.0</c:v>
                </c:pt>
                <c:pt idx="5836">
                  <c:v>2576.0</c:v>
                </c:pt>
                <c:pt idx="5837">
                  <c:v>2577.0</c:v>
                </c:pt>
                <c:pt idx="5838">
                  <c:v>2578.0</c:v>
                </c:pt>
                <c:pt idx="5839">
                  <c:v>2579.0</c:v>
                </c:pt>
                <c:pt idx="5840">
                  <c:v>2579.0</c:v>
                </c:pt>
                <c:pt idx="5841">
                  <c:v>2579.0</c:v>
                </c:pt>
                <c:pt idx="5842">
                  <c:v>2580.0</c:v>
                </c:pt>
                <c:pt idx="5843">
                  <c:v>2580.0</c:v>
                </c:pt>
                <c:pt idx="5844">
                  <c:v>2580.0</c:v>
                </c:pt>
                <c:pt idx="5845">
                  <c:v>2580.0</c:v>
                </c:pt>
                <c:pt idx="5846">
                  <c:v>2581.0</c:v>
                </c:pt>
                <c:pt idx="5847">
                  <c:v>2581.0</c:v>
                </c:pt>
                <c:pt idx="5848">
                  <c:v>2581.0</c:v>
                </c:pt>
                <c:pt idx="5849">
                  <c:v>2582.0</c:v>
                </c:pt>
                <c:pt idx="5850">
                  <c:v>2583.0</c:v>
                </c:pt>
                <c:pt idx="5851">
                  <c:v>2584.0</c:v>
                </c:pt>
                <c:pt idx="5852">
                  <c:v>2584.0</c:v>
                </c:pt>
                <c:pt idx="5853">
                  <c:v>2584.0</c:v>
                </c:pt>
                <c:pt idx="5854">
                  <c:v>2584.0</c:v>
                </c:pt>
                <c:pt idx="5855">
                  <c:v>2584.0</c:v>
                </c:pt>
                <c:pt idx="5856">
                  <c:v>2584.0</c:v>
                </c:pt>
                <c:pt idx="5857">
                  <c:v>2584.0</c:v>
                </c:pt>
                <c:pt idx="5858">
                  <c:v>2584.0</c:v>
                </c:pt>
                <c:pt idx="5859">
                  <c:v>2584.0</c:v>
                </c:pt>
                <c:pt idx="5860">
                  <c:v>2585.0</c:v>
                </c:pt>
                <c:pt idx="5861">
                  <c:v>2585.0</c:v>
                </c:pt>
                <c:pt idx="5862">
                  <c:v>2585.0</c:v>
                </c:pt>
                <c:pt idx="5863">
                  <c:v>2585.0</c:v>
                </c:pt>
                <c:pt idx="5864">
                  <c:v>2585.0</c:v>
                </c:pt>
                <c:pt idx="5865">
                  <c:v>2585.0</c:v>
                </c:pt>
                <c:pt idx="5866">
                  <c:v>2585.0</c:v>
                </c:pt>
                <c:pt idx="5867">
                  <c:v>2585.0</c:v>
                </c:pt>
                <c:pt idx="5868">
                  <c:v>2585.0</c:v>
                </c:pt>
                <c:pt idx="5869">
                  <c:v>2585.0</c:v>
                </c:pt>
                <c:pt idx="5870">
                  <c:v>2585.0</c:v>
                </c:pt>
                <c:pt idx="5871">
                  <c:v>2585.0</c:v>
                </c:pt>
                <c:pt idx="5872">
                  <c:v>2585.0</c:v>
                </c:pt>
                <c:pt idx="5873">
                  <c:v>2585.0</c:v>
                </c:pt>
                <c:pt idx="5874">
                  <c:v>2585.0</c:v>
                </c:pt>
                <c:pt idx="5875">
                  <c:v>2585.0</c:v>
                </c:pt>
                <c:pt idx="5876">
                  <c:v>2585.0</c:v>
                </c:pt>
                <c:pt idx="5877">
                  <c:v>2585.0</c:v>
                </c:pt>
                <c:pt idx="5878">
                  <c:v>2585.0</c:v>
                </c:pt>
                <c:pt idx="5879">
                  <c:v>2585.0</c:v>
                </c:pt>
                <c:pt idx="5880">
                  <c:v>2585.0</c:v>
                </c:pt>
                <c:pt idx="5881">
                  <c:v>2585.0</c:v>
                </c:pt>
                <c:pt idx="5882">
                  <c:v>2586.0</c:v>
                </c:pt>
                <c:pt idx="5883">
                  <c:v>2586.0</c:v>
                </c:pt>
                <c:pt idx="5884">
                  <c:v>2586.0</c:v>
                </c:pt>
                <c:pt idx="5885">
                  <c:v>2587.0</c:v>
                </c:pt>
                <c:pt idx="5886">
                  <c:v>2587.0</c:v>
                </c:pt>
                <c:pt idx="5887">
                  <c:v>2587.0</c:v>
                </c:pt>
                <c:pt idx="5888">
                  <c:v>2587.0</c:v>
                </c:pt>
                <c:pt idx="5889">
                  <c:v>2588.0</c:v>
                </c:pt>
                <c:pt idx="5890">
                  <c:v>2588.0</c:v>
                </c:pt>
                <c:pt idx="5891">
                  <c:v>2588.0</c:v>
                </c:pt>
                <c:pt idx="5892">
                  <c:v>2588.0</c:v>
                </c:pt>
                <c:pt idx="5893">
                  <c:v>2589.0</c:v>
                </c:pt>
                <c:pt idx="5894">
                  <c:v>2589.0</c:v>
                </c:pt>
                <c:pt idx="5895">
                  <c:v>2589.0</c:v>
                </c:pt>
                <c:pt idx="5896">
                  <c:v>2589.0</c:v>
                </c:pt>
                <c:pt idx="5897">
                  <c:v>2590.0</c:v>
                </c:pt>
                <c:pt idx="5898">
                  <c:v>2590.0</c:v>
                </c:pt>
                <c:pt idx="5899">
                  <c:v>2590.0</c:v>
                </c:pt>
                <c:pt idx="5900">
                  <c:v>2591.0</c:v>
                </c:pt>
                <c:pt idx="5901">
                  <c:v>2591.0</c:v>
                </c:pt>
                <c:pt idx="5902">
                  <c:v>2591.0</c:v>
                </c:pt>
                <c:pt idx="5903">
                  <c:v>2591.0</c:v>
                </c:pt>
                <c:pt idx="5904">
                  <c:v>2591.0</c:v>
                </c:pt>
                <c:pt idx="5905">
                  <c:v>2591.0</c:v>
                </c:pt>
                <c:pt idx="5906">
                  <c:v>2591.0</c:v>
                </c:pt>
                <c:pt idx="5907">
                  <c:v>2591.0</c:v>
                </c:pt>
                <c:pt idx="5908">
                  <c:v>2591.0</c:v>
                </c:pt>
                <c:pt idx="5909">
                  <c:v>2591.0</c:v>
                </c:pt>
                <c:pt idx="5910">
                  <c:v>2591.0</c:v>
                </c:pt>
                <c:pt idx="5911">
                  <c:v>2591.0</c:v>
                </c:pt>
                <c:pt idx="5912">
                  <c:v>2591.0</c:v>
                </c:pt>
                <c:pt idx="5913">
                  <c:v>2591.0</c:v>
                </c:pt>
                <c:pt idx="5914">
                  <c:v>2591.0</c:v>
                </c:pt>
                <c:pt idx="5915">
                  <c:v>2591.0</c:v>
                </c:pt>
                <c:pt idx="5916">
                  <c:v>2591.0</c:v>
                </c:pt>
                <c:pt idx="5917">
                  <c:v>2591.0</c:v>
                </c:pt>
                <c:pt idx="5918">
                  <c:v>2591.0</c:v>
                </c:pt>
                <c:pt idx="5919">
                  <c:v>2591.0</c:v>
                </c:pt>
                <c:pt idx="5920">
                  <c:v>2591.0</c:v>
                </c:pt>
                <c:pt idx="5921">
                  <c:v>2591.0</c:v>
                </c:pt>
                <c:pt idx="5922">
                  <c:v>2591.0</c:v>
                </c:pt>
                <c:pt idx="5923">
                  <c:v>2591.0</c:v>
                </c:pt>
                <c:pt idx="5924">
                  <c:v>2592.0</c:v>
                </c:pt>
                <c:pt idx="5925">
                  <c:v>2593.0</c:v>
                </c:pt>
                <c:pt idx="5926">
                  <c:v>2594.0</c:v>
                </c:pt>
                <c:pt idx="5927">
                  <c:v>2595.0</c:v>
                </c:pt>
                <c:pt idx="5928">
                  <c:v>2595.0</c:v>
                </c:pt>
                <c:pt idx="5929">
                  <c:v>2595.0</c:v>
                </c:pt>
                <c:pt idx="5930">
                  <c:v>2595.0</c:v>
                </c:pt>
                <c:pt idx="5931">
                  <c:v>2596.0</c:v>
                </c:pt>
                <c:pt idx="5932">
                  <c:v>2596.0</c:v>
                </c:pt>
                <c:pt idx="5933">
                  <c:v>2597.0</c:v>
                </c:pt>
                <c:pt idx="5934">
                  <c:v>2598.0</c:v>
                </c:pt>
                <c:pt idx="5935">
                  <c:v>2599.0</c:v>
                </c:pt>
                <c:pt idx="5936">
                  <c:v>2599.0</c:v>
                </c:pt>
                <c:pt idx="5937">
                  <c:v>2600.0</c:v>
                </c:pt>
                <c:pt idx="5938">
                  <c:v>2600.0</c:v>
                </c:pt>
                <c:pt idx="5939">
                  <c:v>2600.0</c:v>
                </c:pt>
                <c:pt idx="5940">
                  <c:v>2600.0</c:v>
                </c:pt>
                <c:pt idx="5941">
                  <c:v>2600.0</c:v>
                </c:pt>
                <c:pt idx="5942">
                  <c:v>2600.0</c:v>
                </c:pt>
                <c:pt idx="5943">
                  <c:v>2600.0</c:v>
                </c:pt>
                <c:pt idx="5944">
                  <c:v>2600.0</c:v>
                </c:pt>
                <c:pt idx="5945">
                  <c:v>2600.0</c:v>
                </c:pt>
                <c:pt idx="5946">
                  <c:v>2600.0</c:v>
                </c:pt>
                <c:pt idx="5947">
                  <c:v>2600.0</c:v>
                </c:pt>
                <c:pt idx="5948">
                  <c:v>2600.0</c:v>
                </c:pt>
                <c:pt idx="5949">
                  <c:v>2600.0</c:v>
                </c:pt>
                <c:pt idx="5950">
                  <c:v>2600.0</c:v>
                </c:pt>
                <c:pt idx="5951">
                  <c:v>2600.0</c:v>
                </c:pt>
                <c:pt idx="5952">
                  <c:v>2600.0</c:v>
                </c:pt>
                <c:pt idx="5953">
                  <c:v>2600.0</c:v>
                </c:pt>
                <c:pt idx="5954">
                  <c:v>2600.0</c:v>
                </c:pt>
                <c:pt idx="5955">
                  <c:v>2600.0</c:v>
                </c:pt>
                <c:pt idx="5956">
                  <c:v>2600.0</c:v>
                </c:pt>
                <c:pt idx="5957">
                  <c:v>2601.0</c:v>
                </c:pt>
                <c:pt idx="5958">
                  <c:v>2602.0</c:v>
                </c:pt>
                <c:pt idx="5959">
                  <c:v>2603.0</c:v>
                </c:pt>
                <c:pt idx="5960">
                  <c:v>2604.0</c:v>
                </c:pt>
                <c:pt idx="5961">
                  <c:v>2604.0</c:v>
                </c:pt>
                <c:pt idx="5962">
                  <c:v>2604.0</c:v>
                </c:pt>
                <c:pt idx="5963">
                  <c:v>2605.0</c:v>
                </c:pt>
                <c:pt idx="5964">
                  <c:v>2606.0</c:v>
                </c:pt>
                <c:pt idx="5965">
                  <c:v>2606.0</c:v>
                </c:pt>
                <c:pt idx="5966">
                  <c:v>2606.0</c:v>
                </c:pt>
                <c:pt idx="5967">
                  <c:v>2607.0</c:v>
                </c:pt>
                <c:pt idx="5968">
                  <c:v>2607.0</c:v>
                </c:pt>
                <c:pt idx="5969">
                  <c:v>2608.0</c:v>
                </c:pt>
                <c:pt idx="5970">
                  <c:v>2608.0</c:v>
                </c:pt>
                <c:pt idx="5971">
                  <c:v>2609.0</c:v>
                </c:pt>
                <c:pt idx="5972">
                  <c:v>2609.0</c:v>
                </c:pt>
                <c:pt idx="5973">
                  <c:v>2609.0</c:v>
                </c:pt>
                <c:pt idx="5974">
                  <c:v>2610.0</c:v>
                </c:pt>
                <c:pt idx="5975">
                  <c:v>2611.0</c:v>
                </c:pt>
                <c:pt idx="5976">
                  <c:v>2612.0</c:v>
                </c:pt>
                <c:pt idx="5977">
                  <c:v>2613.0</c:v>
                </c:pt>
                <c:pt idx="5978">
                  <c:v>2613.0</c:v>
                </c:pt>
                <c:pt idx="5979">
                  <c:v>2613.0</c:v>
                </c:pt>
                <c:pt idx="5980">
                  <c:v>2613.0</c:v>
                </c:pt>
                <c:pt idx="5981">
                  <c:v>2614.0</c:v>
                </c:pt>
                <c:pt idx="5982">
                  <c:v>2614.0</c:v>
                </c:pt>
                <c:pt idx="5983">
                  <c:v>2614.0</c:v>
                </c:pt>
                <c:pt idx="5984">
                  <c:v>2615.0</c:v>
                </c:pt>
                <c:pt idx="5985">
                  <c:v>2615.0</c:v>
                </c:pt>
                <c:pt idx="5986">
                  <c:v>2615.0</c:v>
                </c:pt>
                <c:pt idx="5987">
                  <c:v>2615.0</c:v>
                </c:pt>
                <c:pt idx="5988">
                  <c:v>2616.0</c:v>
                </c:pt>
                <c:pt idx="5989">
                  <c:v>2617.0</c:v>
                </c:pt>
                <c:pt idx="5990">
                  <c:v>2617.0</c:v>
                </c:pt>
                <c:pt idx="5991">
                  <c:v>2618.0</c:v>
                </c:pt>
                <c:pt idx="5992">
                  <c:v>2618.0</c:v>
                </c:pt>
                <c:pt idx="5993">
                  <c:v>2619.0</c:v>
                </c:pt>
                <c:pt idx="5994">
                  <c:v>2619.0</c:v>
                </c:pt>
                <c:pt idx="5995">
                  <c:v>2619.0</c:v>
                </c:pt>
                <c:pt idx="5996">
                  <c:v>2620.0</c:v>
                </c:pt>
                <c:pt idx="5997">
                  <c:v>2620.0</c:v>
                </c:pt>
                <c:pt idx="5998">
                  <c:v>2621.0</c:v>
                </c:pt>
                <c:pt idx="5999">
                  <c:v>2622.0</c:v>
                </c:pt>
                <c:pt idx="6000">
                  <c:v>2623.0</c:v>
                </c:pt>
                <c:pt idx="6001">
                  <c:v>2624.0</c:v>
                </c:pt>
                <c:pt idx="6002">
                  <c:v>2625.0</c:v>
                </c:pt>
                <c:pt idx="6003">
                  <c:v>2626.0</c:v>
                </c:pt>
                <c:pt idx="6004">
                  <c:v>2627.0</c:v>
                </c:pt>
                <c:pt idx="6005">
                  <c:v>2628.0</c:v>
                </c:pt>
                <c:pt idx="6006">
                  <c:v>2628.0</c:v>
                </c:pt>
                <c:pt idx="6007">
                  <c:v>2628.0</c:v>
                </c:pt>
                <c:pt idx="6008">
                  <c:v>2628.0</c:v>
                </c:pt>
                <c:pt idx="6009">
                  <c:v>2629.0</c:v>
                </c:pt>
                <c:pt idx="6010">
                  <c:v>2629.0</c:v>
                </c:pt>
                <c:pt idx="6011">
                  <c:v>2629.0</c:v>
                </c:pt>
                <c:pt idx="6012">
                  <c:v>2630.0</c:v>
                </c:pt>
                <c:pt idx="6013">
                  <c:v>2630.0</c:v>
                </c:pt>
                <c:pt idx="6014">
                  <c:v>2630.0</c:v>
                </c:pt>
                <c:pt idx="6015">
                  <c:v>2630.0</c:v>
                </c:pt>
                <c:pt idx="6016">
                  <c:v>2631.0</c:v>
                </c:pt>
                <c:pt idx="6017">
                  <c:v>2632.0</c:v>
                </c:pt>
                <c:pt idx="6018">
                  <c:v>2632.0</c:v>
                </c:pt>
                <c:pt idx="6019">
                  <c:v>2632.0</c:v>
                </c:pt>
                <c:pt idx="6020">
                  <c:v>2632.0</c:v>
                </c:pt>
                <c:pt idx="6021">
                  <c:v>2632.0</c:v>
                </c:pt>
                <c:pt idx="6022">
                  <c:v>2632.0</c:v>
                </c:pt>
                <c:pt idx="6023">
                  <c:v>2632.0</c:v>
                </c:pt>
                <c:pt idx="6024">
                  <c:v>2633.0</c:v>
                </c:pt>
                <c:pt idx="6025">
                  <c:v>2634.0</c:v>
                </c:pt>
                <c:pt idx="6026">
                  <c:v>2635.0</c:v>
                </c:pt>
                <c:pt idx="6027">
                  <c:v>2636.0</c:v>
                </c:pt>
                <c:pt idx="6028">
                  <c:v>2636.0</c:v>
                </c:pt>
                <c:pt idx="6029">
                  <c:v>2636.0</c:v>
                </c:pt>
                <c:pt idx="6030">
                  <c:v>2636.0</c:v>
                </c:pt>
                <c:pt idx="6031">
                  <c:v>2636.0</c:v>
                </c:pt>
                <c:pt idx="6032">
                  <c:v>2636.0</c:v>
                </c:pt>
                <c:pt idx="6033">
                  <c:v>2636.0</c:v>
                </c:pt>
                <c:pt idx="6034">
                  <c:v>2636.0</c:v>
                </c:pt>
                <c:pt idx="6035">
                  <c:v>2636.0</c:v>
                </c:pt>
                <c:pt idx="6036">
                  <c:v>2636.0</c:v>
                </c:pt>
                <c:pt idx="6037">
                  <c:v>2637.0</c:v>
                </c:pt>
                <c:pt idx="6038">
                  <c:v>2637.0</c:v>
                </c:pt>
                <c:pt idx="6039">
                  <c:v>2638.0</c:v>
                </c:pt>
                <c:pt idx="6040">
                  <c:v>2638.0</c:v>
                </c:pt>
                <c:pt idx="6041">
                  <c:v>2638.0</c:v>
                </c:pt>
                <c:pt idx="6042">
                  <c:v>2639.0</c:v>
                </c:pt>
                <c:pt idx="6043">
                  <c:v>2639.0</c:v>
                </c:pt>
                <c:pt idx="6044">
                  <c:v>2639.0</c:v>
                </c:pt>
                <c:pt idx="6045">
                  <c:v>2639.0</c:v>
                </c:pt>
                <c:pt idx="6046">
                  <c:v>2640.0</c:v>
                </c:pt>
                <c:pt idx="6047">
                  <c:v>2641.0</c:v>
                </c:pt>
                <c:pt idx="6048">
                  <c:v>2641.0</c:v>
                </c:pt>
                <c:pt idx="6049">
                  <c:v>2642.0</c:v>
                </c:pt>
                <c:pt idx="6050">
                  <c:v>2643.0</c:v>
                </c:pt>
                <c:pt idx="6051">
                  <c:v>2643.0</c:v>
                </c:pt>
                <c:pt idx="6052">
                  <c:v>2643.0</c:v>
                </c:pt>
                <c:pt idx="6053">
                  <c:v>2644.0</c:v>
                </c:pt>
                <c:pt idx="6054">
                  <c:v>2645.0</c:v>
                </c:pt>
                <c:pt idx="6055">
                  <c:v>2646.0</c:v>
                </c:pt>
                <c:pt idx="6056">
                  <c:v>2646.0</c:v>
                </c:pt>
                <c:pt idx="6057">
                  <c:v>2646.0</c:v>
                </c:pt>
                <c:pt idx="6058">
                  <c:v>2646.0</c:v>
                </c:pt>
                <c:pt idx="6059">
                  <c:v>2646.0</c:v>
                </c:pt>
                <c:pt idx="6060">
                  <c:v>2646.0</c:v>
                </c:pt>
                <c:pt idx="6061">
                  <c:v>2646.0</c:v>
                </c:pt>
                <c:pt idx="6062">
                  <c:v>2646.0</c:v>
                </c:pt>
                <c:pt idx="6063">
                  <c:v>2646.0</c:v>
                </c:pt>
                <c:pt idx="6064">
                  <c:v>2647.0</c:v>
                </c:pt>
                <c:pt idx="6065">
                  <c:v>2647.0</c:v>
                </c:pt>
                <c:pt idx="6066">
                  <c:v>2647.0</c:v>
                </c:pt>
                <c:pt idx="6067">
                  <c:v>2647.0</c:v>
                </c:pt>
                <c:pt idx="6068">
                  <c:v>2648.0</c:v>
                </c:pt>
                <c:pt idx="6069">
                  <c:v>2649.0</c:v>
                </c:pt>
                <c:pt idx="6070">
                  <c:v>2649.0</c:v>
                </c:pt>
                <c:pt idx="6071">
                  <c:v>2649.0</c:v>
                </c:pt>
                <c:pt idx="6072">
                  <c:v>2649.0</c:v>
                </c:pt>
                <c:pt idx="6073">
                  <c:v>2649.0</c:v>
                </c:pt>
                <c:pt idx="6074">
                  <c:v>2650.0</c:v>
                </c:pt>
                <c:pt idx="6075">
                  <c:v>2650.0</c:v>
                </c:pt>
                <c:pt idx="6076">
                  <c:v>2650.0</c:v>
                </c:pt>
                <c:pt idx="6077">
                  <c:v>2650.0</c:v>
                </c:pt>
                <c:pt idx="6078">
                  <c:v>2651.0</c:v>
                </c:pt>
                <c:pt idx="6079">
                  <c:v>2651.0</c:v>
                </c:pt>
                <c:pt idx="6080">
                  <c:v>2651.0</c:v>
                </c:pt>
                <c:pt idx="6081">
                  <c:v>2652.0</c:v>
                </c:pt>
                <c:pt idx="6082">
                  <c:v>2652.0</c:v>
                </c:pt>
                <c:pt idx="6083">
                  <c:v>2652.0</c:v>
                </c:pt>
                <c:pt idx="6084">
                  <c:v>2652.0</c:v>
                </c:pt>
                <c:pt idx="6085">
                  <c:v>2652.0</c:v>
                </c:pt>
                <c:pt idx="6086">
                  <c:v>2652.0</c:v>
                </c:pt>
                <c:pt idx="6087">
                  <c:v>2652.0</c:v>
                </c:pt>
                <c:pt idx="6088">
                  <c:v>2652.0</c:v>
                </c:pt>
                <c:pt idx="6089">
                  <c:v>2652.0</c:v>
                </c:pt>
                <c:pt idx="6090">
                  <c:v>2652.0</c:v>
                </c:pt>
                <c:pt idx="6091">
                  <c:v>2652.0</c:v>
                </c:pt>
                <c:pt idx="6092">
                  <c:v>2652.0</c:v>
                </c:pt>
                <c:pt idx="6093">
                  <c:v>2653.0</c:v>
                </c:pt>
                <c:pt idx="6094">
                  <c:v>2653.0</c:v>
                </c:pt>
                <c:pt idx="6095">
                  <c:v>2653.0</c:v>
                </c:pt>
                <c:pt idx="6096">
                  <c:v>2654.0</c:v>
                </c:pt>
                <c:pt idx="6097">
                  <c:v>2654.0</c:v>
                </c:pt>
                <c:pt idx="6098">
                  <c:v>2654.0</c:v>
                </c:pt>
                <c:pt idx="6099">
                  <c:v>2654.0</c:v>
                </c:pt>
                <c:pt idx="6100">
                  <c:v>2654.0</c:v>
                </c:pt>
                <c:pt idx="6101">
                  <c:v>2654.0</c:v>
                </c:pt>
                <c:pt idx="6102">
                  <c:v>2654.0</c:v>
                </c:pt>
                <c:pt idx="6103">
                  <c:v>2654.0</c:v>
                </c:pt>
                <c:pt idx="6104">
                  <c:v>2654.0</c:v>
                </c:pt>
                <c:pt idx="6105">
                  <c:v>2654.0</c:v>
                </c:pt>
                <c:pt idx="6106">
                  <c:v>2654.0</c:v>
                </c:pt>
                <c:pt idx="6107">
                  <c:v>2654.0</c:v>
                </c:pt>
                <c:pt idx="6108">
                  <c:v>2654.0</c:v>
                </c:pt>
                <c:pt idx="6109">
                  <c:v>2654.0</c:v>
                </c:pt>
                <c:pt idx="6110">
                  <c:v>2654.0</c:v>
                </c:pt>
                <c:pt idx="6111">
                  <c:v>2654.0</c:v>
                </c:pt>
                <c:pt idx="6112">
                  <c:v>2654.0</c:v>
                </c:pt>
                <c:pt idx="6113">
                  <c:v>2654.0</c:v>
                </c:pt>
                <c:pt idx="6114">
                  <c:v>2654.0</c:v>
                </c:pt>
                <c:pt idx="6115">
                  <c:v>2654.0</c:v>
                </c:pt>
                <c:pt idx="6116">
                  <c:v>2654.0</c:v>
                </c:pt>
                <c:pt idx="6117">
                  <c:v>2654.0</c:v>
                </c:pt>
                <c:pt idx="6118">
                  <c:v>2654.0</c:v>
                </c:pt>
                <c:pt idx="6119">
                  <c:v>2654.0</c:v>
                </c:pt>
                <c:pt idx="6120">
                  <c:v>2654.0</c:v>
                </c:pt>
                <c:pt idx="6121">
                  <c:v>2654.0</c:v>
                </c:pt>
                <c:pt idx="6122">
                  <c:v>2654.0</c:v>
                </c:pt>
                <c:pt idx="6123">
                  <c:v>2654.0</c:v>
                </c:pt>
                <c:pt idx="6124">
                  <c:v>2654.0</c:v>
                </c:pt>
                <c:pt idx="6125">
                  <c:v>2654.0</c:v>
                </c:pt>
                <c:pt idx="6126">
                  <c:v>2654.0</c:v>
                </c:pt>
                <c:pt idx="6127">
                  <c:v>2655.0</c:v>
                </c:pt>
                <c:pt idx="6128">
                  <c:v>2655.0</c:v>
                </c:pt>
                <c:pt idx="6129">
                  <c:v>2655.0</c:v>
                </c:pt>
                <c:pt idx="6130">
                  <c:v>2655.0</c:v>
                </c:pt>
                <c:pt idx="6131">
                  <c:v>2655.0</c:v>
                </c:pt>
                <c:pt idx="6132">
                  <c:v>2655.0</c:v>
                </c:pt>
                <c:pt idx="6133">
                  <c:v>2655.0</c:v>
                </c:pt>
                <c:pt idx="6134">
                  <c:v>2656.0</c:v>
                </c:pt>
                <c:pt idx="6135">
                  <c:v>2657.0</c:v>
                </c:pt>
                <c:pt idx="6136">
                  <c:v>2658.0</c:v>
                </c:pt>
                <c:pt idx="6137">
                  <c:v>2659.0</c:v>
                </c:pt>
                <c:pt idx="6138">
                  <c:v>2660.0</c:v>
                </c:pt>
                <c:pt idx="6139">
                  <c:v>2661.0</c:v>
                </c:pt>
                <c:pt idx="6140">
                  <c:v>2662.0</c:v>
                </c:pt>
                <c:pt idx="6141">
                  <c:v>2663.0</c:v>
                </c:pt>
                <c:pt idx="6142">
                  <c:v>2663.0</c:v>
                </c:pt>
                <c:pt idx="6143">
                  <c:v>2664.0</c:v>
                </c:pt>
                <c:pt idx="6144">
                  <c:v>2665.0</c:v>
                </c:pt>
                <c:pt idx="6145">
                  <c:v>2666.0</c:v>
                </c:pt>
                <c:pt idx="6146">
                  <c:v>2667.0</c:v>
                </c:pt>
                <c:pt idx="6147">
                  <c:v>2668.0</c:v>
                </c:pt>
                <c:pt idx="6148">
                  <c:v>2669.0</c:v>
                </c:pt>
                <c:pt idx="6149">
                  <c:v>2669.0</c:v>
                </c:pt>
                <c:pt idx="6150">
                  <c:v>2669.0</c:v>
                </c:pt>
                <c:pt idx="6151">
                  <c:v>2669.0</c:v>
                </c:pt>
                <c:pt idx="6152">
                  <c:v>2670.0</c:v>
                </c:pt>
                <c:pt idx="6153">
                  <c:v>2671.0</c:v>
                </c:pt>
                <c:pt idx="6154">
                  <c:v>2672.0</c:v>
                </c:pt>
                <c:pt idx="6155">
                  <c:v>2672.0</c:v>
                </c:pt>
                <c:pt idx="6156">
                  <c:v>2673.0</c:v>
                </c:pt>
                <c:pt idx="6157">
                  <c:v>2673.0</c:v>
                </c:pt>
                <c:pt idx="6158">
                  <c:v>2673.0</c:v>
                </c:pt>
                <c:pt idx="6159">
                  <c:v>2674.0</c:v>
                </c:pt>
                <c:pt idx="6160">
                  <c:v>2675.0</c:v>
                </c:pt>
                <c:pt idx="6161">
                  <c:v>2676.0</c:v>
                </c:pt>
                <c:pt idx="6162">
                  <c:v>2676.0</c:v>
                </c:pt>
                <c:pt idx="6163">
                  <c:v>2676.0</c:v>
                </c:pt>
                <c:pt idx="6164">
                  <c:v>2676.0</c:v>
                </c:pt>
                <c:pt idx="6165">
                  <c:v>2676.0</c:v>
                </c:pt>
                <c:pt idx="6166">
                  <c:v>2677.0</c:v>
                </c:pt>
                <c:pt idx="6167">
                  <c:v>2677.0</c:v>
                </c:pt>
                <c:pt idx="6168">
                  <c:v>2678.0</c:v>
                </c:pt>
                <c:pt idx="6169">
                  <c:v>2678.0</c:v>
                </c:pt>
                <c:pt idx="6170">
                  <c:v>2679.0</c:v>
                </c:pt>
                <c:pt idx="6171">
                  <c:v>2680.0</c:v>
                </c:pt>
                <c:pt idx="6172">
                  <c:v>2681.0</c:v>
                </c:pt>
                <c:pt idx="6173">
                  <c:v>2682.0</c:v>
                </c:pt>
                <c:pt idx="6174">
                  <c:v>2683.0</c:v>
                </c:pt>
                <c:pt idx="6175">
                  <c:v>2684.0</c:v>
                </c:pt>
                <c:pt idx="6176">
                  <c:v>2684.0</c:v>
                </c:pt>
                <c:pt idx="6177">
                  <c:v>2684.0</c:v>
                </c:pt>
                <c:pt idx="6178">
                  <c:v>2684.0</c:v>
                </c:pt>
                <c:pt idx="6179">
                  <c:v>2684.0</c:v>
                </c:pt>
                <c:pt idx="6180">
                  <c:v>2684.0</c:v>
                </c:pt>
                <c:pt idx="6181">
                  <c:v>2684.0</c:v>
                </c:pt>
                <c:pt idx="6182">
                  <c:v>2684.0</c:v>
                </c:pt>
                <c:pt idx="6183">
                  <c:v>2684.0</c:v>
                </c:pt>
                <c:pt idx="6184">
                  <c:v>2684.0</c:v>
                </c:pt>
                <c:pt idx="6185">
                  <c:v>2684.0</c:v>
                </c:pt>
                <c:pt idx="6186">
                  <c:v>2684.0</c:v>
                </c:pt>
                <c:pt idx="6187">
                  <c:v>2684.0</c:v>
                </c:pt>
                <c:pt idx="6188">
                  <c:v>2684.0</c:v>
                </c:pt>
                <c:pt idx="6189">
                  <c:v>2684.0</c:v>
                </c:pt>
                <c:pt idx="6190">
                  <c:v>2684.0</c:v>
                </c:pt>
                <c:pt idx="6191">
                  <c:v>2684.0</c:v>
                </c:pt>
                <c:pt idx="6192">
                  <c:v>2684.0</c:v>
                </c:pt>
                <c:pt idx="6193">
                  <c:v>2684.0</c:v>
                </c:pt>
                <c:pt idx="6194">
                  <c:v>2684.0</c:v>
                </c:pt>
                <c:pt idx="6195">
                  <c:v>2684.0</c:v>
                </c:pt>
                <c:pt idx="6196">
                  <c:v>2684.0</c:v>
                </c:pt>
                <c:pt idx="6197">
                  <c:v>2684.0</c:v>
                </c:pt>
                <c:pt idx="6198">
                  <c:v>2684.0</c:v>
                </c:pt>
                <c:pt idx="6199">
                  <c:v>2684.0</c:v>
                </c:pt>
                <c:pt idx="6200">
                  <c:v>2685.0</c:v>
                </c:pt>
                <c:pt idx="6201">
                  <c:v>2685.0</c:v>
                </c:pt>
                <c:pt idx="6202">
                  <c:v>2685.0</c:v>
                </c:pt>
                <c:pt idx="6203">
                  <c:v>2685.0</c:v>
                </c:pt>
                <c:pt idx="6204">
                  <c:v>2685.0</c:v>
                </c:pt>
                <c:pt idx="6205">
                  <c:v>2686.0</c:v>
                </c:pt>
                <c:pt idx="6206">
                  <c:v>2687.0</c:v>
                </c:pt>
                <c:pt idx="6207">
                  <c:v>2688.0</c:v>
                </c:pt>
                <c:pt idx="6208">
                  <c:v>2689.0</c:v>
                </c:pt>
                <c:pt idx="6209">
                  <c:v>2690.0</c:v>
                </c:pt>
                <c:pt idx="6210">
                  <c:v>2691.0</c:v>
                </c:pt>
                <c:pt idx="6211">
                  <c:v>2692.0</c:v>
                </c:pt>
                <c:pt idx="6212">
                  <c:v>2693.0</c:v>
                </c:pt>
                <c:pt idx="6213">
                  <c:v>2694.0</c:v>
                </c:pt>
                <c:pt idx="6214">
                  <c:v>2695.0</c:v>
                </c:pt>
                <c:pt idx="6215">
                  <c:v>2696.0</c:v>
                </c:pt>
                <c:pt idx="6216">
                  <c:v>2697.0</c:v>
                </c:pt>
                <c:pt idx="6217">
                  <c:v>2698.0</c:v>
                </c:pt>
                <c:pt idx="6218">
                  <c:v>2699.0</c:v>
                </c:pt>
                <c:pt idx="6219">
                  <c:v>2700.0</c:v>
                </c:pt>
                <c:pt idx="6220">
                  <c:v>2701.0</c:v>
                </c:pt>
                <c:pt idx="6221">
                  <c:v>2701.0</c:v>
                </c:pt>
                <c:pt idx="6222">
                  <c:v>2702.0</c:v>
                </c:pt>
                <c:pt idx="6223">
                  <c:v>2703.0</c:v>
                </c:pt>
                <c:pt idx="6224">
                  <c:v>2704.0</c:v>
                </c:pt>
                <c:pt idx="6225">
                  <c:v>2705.0</c:v>
                </c:pt>
                <c:pt idx="6226">
                  <c:v>2706.0</c:v>
                </c:pt>
                <c:pt idx="6227">
                  <c:v>2707.0</c:v>
                </c:pt>
                <c:pt idx="6228">
                  <c:v>2708.0</c:v>
                </c:pt>
                <c:pt idx="6229">
                  <c:v>2709.0</c:v>
                </c:pt>
                <c:pt idx="6230">
                  <c:v>2710.0</c:v>
                </c:pt>
                <c:pt idx="6231">
                  <c:v>2711.0</c:v>
                </c:pt>
                <c:pt idx="6232">
                  <c:v>2712.0</c:v>
                </c:pt>
                <c:pt idx="6233">
                  <c:v>2712.0</c:v>
                </c:pt>
                <c:pt idx="6234">
                  <c:v>2712.0</c:v>
                </c:pt>
                <c:pt idx="6235">
                  <c:v>2712.0</c:v>
                </c:pt>
                <c:pt idx="6236">
                  <c:v>2712.0</c:v>
                </c:pt>
                <c:pt idx="6237">
                  <c:v>2713.0</c:v>
                </c:pt>
                <c:pt idx="6238">
                  <c:v>2714.0</c:v>
                </c:pt>
                <c:pt idx="6239">
                  <c:v>2714.0</c:v>
                </c:pt>
                <c:pt idx="6240">
                  <c:v>2714.0</c:v>
                </c:pt>
                <c:pt idx="6241">
                  <c:v>2714.0</c:v>
                </c:pt>
                <c:pt idx="6242">
                  <c:v>2714.0</c:v>
                </c:pt>
                <c:pt idx="6243">
                  <c:v>2715.0</c:v>
                </c:pt>
                <c:pt idx="6244">
                  <c:v>2715.0</c:v>
                </c:pt>
                <c:pt idx="6245">
                  <c:v>2715.0</c:v>
                </c:pt>
                <c:pt idx="6246">
                  <c:v>2715.0</c:v>
                </c:pt>
                <c:pt idx="6247">
                  <c:v>2715.0</c:v>
                </c:pt>
                <c:pt idx="6248">
                  <c:v>2715.0</c:v>
                </c:pt>
                <c:pt idx="6249">
                  <c:v>2716.0</c:v>
                </c:pt>
                <c:pt idx="6250">
                  <c:v>2716.0</c:v>
                </c:pt>
                <c:pt idx="6251">
                  <c:v>2716.0</c:v>
                </c:pt>
                <c:pt idx="6252">
                  <c:v>2716.0</c:v>
                </c:pt>
                <c:pt idx="6253">
                  <c:v>2717.0</c:v>
                </c:pt>
                <c:pt idx="6254">
                  <c:v>2717.0</c:v>
                </c:pt>
                <c:pt idx="6255">
                  <c:v>2718.0</c:v>
                </c:pt>
                <c:pt idx="6256">
                  <c:v>2718.0</c:v>
                </c:pt>
                <c:pt idx="6257">
                  <c:v>2718.0</c:v>
                </c:pt>
                <c:pt idx="6258">
                  <c:v>2719.0</c:v>
                </c:pt>
                <c:pt idx="6259">
                  <c:v>2719.0</c:v>
                </c:pt>
                <c:pt idx="6260">
                  <c:v>2719.0</c:v>
                </c:pt>
                <c:pt idx="6261">
                  <c:v>2720.0</c:v>
                </c:pt>
                <c:pt idx="6262">
                  <c:v>2720.0</c:v>
                </c:pt>
                <c:pt idx="6263">
                  <c:v>2720.0</c:v>
                </c:pt>
                <c:pt idx="6264">
                  <c:v>2720.0</c:v>
                </c:pt>
                <c:pt idx="6265">
                  <c:v>2720.0</c:v>
                </c:pt>
                <c:pt idx="6266">
                  <c:v>2720.0</c:v>
                </c:pt>
                <c:pt idx="6267">
                  <c:v>2720.0</c:v>
                </c:pt>
                <c:pt idx="6268">
                  <c:v>2720.0</c:v>
                </c:pt>
                <c:pt idx="6269">
                  <c:v>2721.0</c:v>
                </c:pt>
                <c:pt idx="6270">
                  <c:v>2722.0</c:v>
                </c:pt>
                <c:pt idx="6271">
                  <c:v>2722.0</c:v>
                </c:pt>
                <c:pt idx="6272">
                  <c:v>2722.0</c:v>
                </c:pt>
                <c:pt idx="6273">
                  <c:v>2722.0</c:v>
                </c:pt>
                <c:pt idx="6274">
                  <c:v>2722.0</c:v>
                </c:pt>
                <c:pt idx="6275">
                  <c:v>2722.0</c:v>
                </c:pt>
                <c:pt idx="6276">
                  <c:v>2722.0</c:v>
                </c:pt>
                <c:pt idx="6277">
                  <c:v>2722.0</c:v>
                </c:pt>
                <c:pt idx="6278">
                  <c:v>2722.0</c:v>
                </c:pt>
                <c:pt idx="6279">
                  <c:v>2722.0</c:v>
                </c:pt>
                <c:pt idx="6280">
                  <c:v>2722.0</c:v>
                </c:pt>
                <c:pt idx="6281">
                  <c:v>2722.0</c:v>
                </c:pt>
                <c:pt idx="6282">
                  <c:v>2722.0</c:v>
                </c:pt>
                <c:pt idx="6283">
                  <c:v>2723.0</c:v>
                </c:pt>
                <c:pt idx="6284">
                  <c:v>2723.0</c:v>
                </c:pt>
                <c:pt idx="6285">
                  <c:v>2723.0</c:v>
                </c:pt>
                <c:pt idx="6286">
                  <c:v>2724.0</c:v>
                </c:pt>
                <c:pt idx="6287">
                  <c:v>2724.0</c:v>
                </c:pt>
                <c:pt idx="6288">
                  <c:v>2724.0</c:v>
                </c:pt>
                <c:pt idx="6289">
                  <c:v>2724.0</c:v>
                </c:pt>
                <c:pt idx="6290">
                  <c:v>2724.0</c:v>
                </c:pt>
                <c:pt idx="6291">
                  <c:v>2724.0</c:v>
                </c:pt>
                <c:pt idx="6292">
                  <c:v>2724.0</c:v>
                </c:pt>
                <c:pt idx="6293">
                  <c:v>2724.0</c:v>
                </c:pt>
                <c:pt idx="6294">
                  <c:v>2724.0</c:v>
                </c:pt>
                <c:pt idx="6295">
                  <c:v>2724.0</c:v>
                </c:pt>
                <c:pt idx="6296">
                  <c:v>2725.0</c:v>
                </c:pt>
                <c:pt idx="6297">
                  <c:v>2726.0</c:v>
                </c:pt>
                <c:pt idx="6298">
                  <c:v>2726.0</c:v>
                </c:pt>
                <c:pt idx="6299">
                  <c:v>2727.0</c:v>
                </c:pt>
                <c:pt idx="6300">
                  <c:v>2728.0</c:v>
                </c:pt>
                <c:pt idx="6301">
                  <c:v>2728.0</c:v>
                </c:pt>
                <c:pt idx="6302">
                  <c:v>2729.0</c:v>
                </c:pt>
                <c:pt idx="6303">
                  <c:v>2729.0</c:v>
                </c:pt>
                <c:pt idx="6304">
                  <c:v>2729.0</c:v>
                </c:pt>
                <c:pt idx="6305">
                  <c:v>2730.0</c:v>
                </c:pt>
                <c:pt idx="6306">
                  <c:v>2730.0</c:v>
                </c:pt>
                <c:pt idx="6307">
                  <c:v>2730.0</c:v>
                </c:pt>
                <c:pt idx="6308">
                  <c:v>2730.0</c:v>
                </c:pt>
                <c:pt idx="6309">
                  <c:v>2731.0</c:v>
                </c:pt>
                <c:pt idx="6310">
                  <c:v>2731.0</c:v>
                </c:pt>
                <c:pt idx="6311">
                  <c:v>2731.0</c:v>
                </c:pt>
                <c:pt idx="6312">
                  <c:v>2732.0</c:v>
                </c:pt>
                <c:pt idx="6313">
                  <c:v>2732.0</c:v>
                </c:pt>
                <c:pt idx="6314">
                  <c:v>2732.0</c:v>
                </c:pt>
                <c:pt idx="6315">
                  <c:v>2732.0</c:v>
                </c:pt>
                <c:pt idx="6316">
                  <c:v>2733.0</c:v>
                </c:pt>
                <c:pt idx="6317">
                  <c:v>2733.0</c:v>
                </c:pt>
                <c:pt idx="6318">
                  <c:v>2734.0</c:v>
                </c:pt>
                <c:pt idx="6319">
                  <c:v>2734.0</c:v>
                </c:pt>
                <c:pt idx="6320">
                  <c:v>2734.0</c:v>
                </c:pt>
                <c:pt idx="6321">
                  <c:v>2734.0</c:v>
                </c:pt>
                <c:pt idx="6322">
                  <c:v>2734.0</c:v>
                </c:pt>
                <c:pt idx="6323">
                  <c:v>2734.0</c:v>
                </c:pt>
                <c:pt idx="6324">
                  <c:v>2734.0</c:v>
                </c:pt>
                <c:pt idx="6325">
                  <c:v>2734.0</c:v>
                </c:pt>
                <c:pt idx="6326">
                  <c:v>2734.0</c:v>
                </c:pt>
                <c:pt idx="6327">
                  <c:v>2734.0</c:v>
                </c:pt>
                <c:pt idx="6328">
                  <c:v>2734.0</c:v>
                </c:pt>
                <c:pt idx="6329">
                  <c:v>2734.0</c:v>
                </c:pt>
                <c:pt idx="6330">
                  <c:v>2734.0</c:v>
                </c:pt>
                <c:pt idx="6331">
                  <c:v>2734.0</c:v>
                </c:pt>
                <c:pt idx="6332">
                  <c:v>2734.0</c:v>
                </c:pt>
                <c:pt idx="6333">
                  <c:v>2734.0</c:v>
                </c:pt>
                <c:pt idx="6334">
                  <c:v>2734.0</c:v>
                </c:pt>
                <c:pt idx="6335">
                  <c:v>2734.0</c:v>
                </c:pt>
                <c:pt idx="6336">
                  <c:v>2734.0</c:v>
                </c:pt>
                <c:pt idx="6337">
                  <c:v>2735.0</c:v>
                </c:pt>
                <c:pt idx="6338">
                  <c:v>2736.0</c:v>
                </c:pt>
                <c:pt idx="6339">
                  <c:v>2736.0</c:v>
                </c:pt>
                <c:pt idx="6340">
                  <c:v>2736.0</c:v>
                </c:pt>
                <c:pt idx="6341">
                  <c:v>2736.0</c:v>
                </c:pt>
                <c:pt idx="6342">
                  <c:v>2737.0</c:v>
                </c:pt>
                <c:pt idx="6343">
                  <c:v>2737.0</c:v>
                </c:pt>
                <c:pt idx="6344">
                  <c:v>2738.0</c:v>
                </c:pt>
                <c:pt idx="6345">
                  <c:v>2738.0</c:v>
                </c:pt>
                <c:pt idx="6346">
                  <c:v>2738.0</c:v>
                </c:pt>
                <c:pt idx="6347">
                  <c:v>2738.0</c:v>
                </c:pt>
                <c:pt idx="6348">
                  <c:v>2738.0</c:v>
                </c:pt>
                <c:pt idx="6349">
                  <c:v>2738.0</c:v>
                </c:pt>
                <c:pt idx="6350">
                  <c:v>2738.0</c:v>
                </c:pt>
                <c:pt idx="6351">
                  <c:v>2738.0</c:v>
                </c:pt>
                <c:pt idx="6352">
                  <c:v>2738.0</c:v>
                </c:pt>
                <c:pt idx="6353">
                  <c:v>2738.0</c:v>
                </c:pt>
                <c:pt idx="6354">
                  <c:v>2739.0</c:v>
                </c:pt>
                <c:pt idx="6355">
                  <c:v>2739.0</c:v>
                </c:pt>
                <c:pt idx="6356">
                  <c:v>2739.0</c:v>
                </c:pt>
                <c:pt idx="6357">
                  <c:v>2739.0</c:v>
                </c:pt>
                <c:pt idx="6358">
                  <c:v>2739.0</c:v>
                </c:pt>
                <c:pt idx="6359">
                  <c:v>2740.0</c:v>
                </c:pt>
                <c:pt idx="6360">
                  <c:v>2740.0</c:v>
                </c:pt>
                <c:pt idx="6361">
                  <c:v>2740.0</c:v>
                </c:pt>
                <c:pt idx="6362">
                  <c:v>2740.0</c:v>
                </c:pt>
                <c:pt idx="6363">
                  <c:v>2740.0</c:v>
                </c:pt>
                <c:pt idx="6364">
                  <c:v>2741.0</c:v>
                </c:pt>
                <c:pt idx="6365">
                  <c:v>2741.0</c:v>
                </c:pt>
                <c:pt idx="6366">
                  <c:v>2741.0</c:v>
                </c:pt>
                <c:pt idx="6367">
                  <c:v>2741.0</c:v>
                </c:pt>
                <c:pt idx="6368">
                  <c:v>2742.0</c:v>
                </c:pt>
                <c:pt idx="6369">
                  <c:v>2743.0</c:v>
                </c:pt>
                <c:pt idx="6370">
                  <c:v>2744.0</c:v>
                </c:pt>
                <c:pt idx="6371">
                  <c:v>2745.0</c:v>
                </c:pt>
                <c:pt idx="6372">
                  <c:v>2745.0</c:v>
                </c:pt>
                <c:pt idx="6373">
                  <c:v>2745.0</c:v>
                </c:pt>
                <c:pt idx="6374">
                  <c:v>2745.0</c:v>
                </c:pt>
                <c:pt idx="6375">
                  <c:v>2745.0</c:v>
                </c:pt>
                <c:pt idx="6376">
                  <c:v>2746.0</c:v>
                </c:pt>
                <c:pt idx="6377">
                  <c:v>2746.0</c:v>
                </c:pt>
                <c:pt idx="6378">
                  <c:v>2746.0</c:v>
                </c:pt>
                <c:pt idx="6379">
                  <c:v>2746.0</c:v>
                </c:pt>
                <c:pt idx="6380">
                  <c:v>2746.0</c:v>
                </c:pt>
                <c:pt idx="6381">
                  <c:v>2747.0</c:v>
                </c:pt>
                <c:pt idx="6382">
                  <c:v>2747.0</c:v>
                </c:pt>
                <c:pt idx="6383">
                  <c:v>2748.0</c:v>
                </c:pt>
                <c:pt idx="6384">
                  <c:v>2749.0</c:v>
                </c:pt>
                <c:pt idx="6385">
                  <c:v>2750.0</c:v>
                </c:pt>
                <c:pt idx="6386">
                  <c:v>2751.0</c:v>
                </c:pt>
                <c:pt idx="6387">
                  <c:v>2752.0</c:v>
                </c:pt>
                <c:pt idx="6388">
                  <c:v>2753.0</c:v>
                </c:pt>
                <c:pt idx="6389">
                  <c:v>2754.0</c:v>
                </c:pt>
                <c:pt idx="6390">
                  <c:v>2754.0</c:v>
                </c:pt>
                <c:pt idx="6391">
                  <c:v>2754.0</c:v>
                </c:pt>
                <c:pt idx="6392">
                  <c:v>2754.0</c:v>
                </c:pt>
                <c:pt idx="6393">
                  <c:v>2754.0</c:v>
                </c:pt>
                <c:pt idx="6394">
                  <c:v>2755.0</c:v>
                </c:pt>
                <c:pt idx="6395">
                  <c:v>2756.0</c:v>
                </c:pt>
                <c:pt idx="6396">
                  <c:v>2756.0</c:v>
                </c:pt>
                <c:pt idx="6397">
                  <c:v>2757.0</c:v>
                </c:pt>
                <c:pt idx="6398">
                  <c:v>2758.0</c:v>
                </c:pt>
                <c:pt idx="6399">
                  <c:v>2758.0</c:v>
                </c:pt>
                <c:pt idx="6400">
                  <c:v>2759.0</c:v>
                </c:pt>
                <c:pt idx="6401">
                  <c:v>2760.0</c:v>
                </c:pt>
                <c:pt idx="6402">
                  <c:v>2761.0</c:v>
                </c:pt>
                <c:pt idx="6403">
                  <c:v>2762.0</c:v>
                </c:pt>
                <c:pt idx="6404">
                  <c:v>2762.0</c:v>
                </c:pt>
                <c:pt idx="6405">
                  <c:v>2763.0</c:v>
                </c:pt>
                <c:pt idx="6406">
                  <c:v>2764.0</c:v>
                </c:pt>
                <c:pt idx="6407">
                  <c:v>2764.0</c:v>
                </c:pt>
                <c:pt idx="6408">
                  <c:v>2764.0</c:v>
                </c:pt>
                <c:pt idx="6409">
                  <c:v>2765.0</c:v>
                </c:pt>
                <c:pt idx="6410">
                  <c:v>2766.0</c:v>
                </c:pt>
                <c:pt idx="6411">
                  <c:v>2767.0</c:v>
                </c:pt>
                <c:pt idx="6412">
                  <c:v>2767.0</c:v>
                </c:pt>
                <c:pt idx="6413">
                  <c:v>2768.0</c:v>
                </c:pt>
                <c:pt idx="6414">
                  <c:v>2768.0</c:v>
                </c:pt>
                <c:pt idx="6415">
                  <c:v>2769.0</c:v>
                </c:pt>
                <c:pt idx="6416">
                  <c:v>2770.0</c:v>
                </c:pt>
                <c:pt idx="6417">
                  <c:v>2771.0</c:v>
                </c:pt>
                <c:pt idx="6418">
                  <c:v>2772.0</c:v>
                </c:pt>
                <c:pt idx="6419">
                  <c:v>2773.0</c:v>
                </c:pt>
                <c:pt idx="6420">
                  <c:v>2774.0</c:v>
                </c:pt>
                <c:pt idx="6421">
                  <c:v>2775.0</c:v>
                </c:pt>
                <c:pt idx="6422">
                  <c:v>2775.0</c:v>
                </c:pt>
                <c:pt idx="6423">
                  <c:v>2775.0</c:v>
                </c:pt>
                <c:pt idx="6424">
                  <c:v>2775.0</c:v>
                </c:pt>
                <c:pt idx="6425">
                  <c:v>2775.0</c:v>
                </c:pt>
                <c:pt idx="6426">
                  <c:v>2775.0</c:v>
                </c:pt>
                <c:pt idx="6427">
                  <c:v>2775.0</c:v>
                </c:pt>
                <c:pt idx="6428">
                  <c:v>2775.0</c:v>
                </c:pt>
                <c:pt idx="6429">
                  <c:v>2776.0</c:v>
                </c:pt>
                <c:pt idx="6430">
                  <c:v>2776.0</c:v>
                </c:pt>
                <c:pt idx="6431">
                  <c:v>2776.0</c:v>
                </c:pt>
                <c:pt idx="6432">
                  <c:v>2776.0</c:v>
                </c:pt>
                <c:pt idx="6433">
                  <c:v>2776.0</c:v>
                </c:pt>
                <c:pt idx="6434">
                  <c:v>2777.0</c:v>
                </c:pt>
                <c:pt idx="6435">
                  <c:v>2777.0</c:v>
                </c:pt>
                <c:pt idx="6436">
                  <c:v>2777.0</c:v>
                </c:pt>
                <c:pt idx="6437">
                  <c:v>2777.0</c:v>
                </c:pt>
                <c:pt idx="6438">
                  <c:v>2777.0</c:v>
                </c:pt>
                <c:pt idx="6439">
                  <c:v>2777.0</c:v>
                </c:pt>
                <c:pt idx="6440">
                  <c:v>2777.0</c:v>
                </c:pt>
                <c:pt idx="6441">
                  <c:v>2777.0</c:v>
                </c:pt>
                <c:pt idx="6442">
                  <c:v>2777.0</c:v>
                </c:pt>
                <c:pt idx="6443">
                  <c:v>2777.0</c:v>
                </c:pt>
                <c:pt idx="6444">
                  <c:v>2777.0</c:v>
                </c:pt>
                <c:pt idx="6445">
                  <c:v>2777.0</c:v>
                </c:pt>
                <c:pt idx="6446">
                  <c:v>2777.0</c:v>
                </c:pt>
                <c:pt idx="6447">
                  <c:v>2777.0</c:v>
                </c:pt>
                <c:pt idx="6448">
                  <c:v>2777.0</c:v>
                </c:pt>
                <c:pt idx="6449">
                  <c:v>2778.0</c:v>
                </c:pt>
                <c:pt idx="6450">
                  <c:v>2778.0</c:v>
                </c:pt>
                <c:pt idx="6451">
                  <c:v>2779.0</c:v>
                </c:pt>
                <c:pt idx="6452">
                  <c:v>2779.0</c:v>
                </c:pt>
                <c:pt idx="6453">
                  <c:v>2780.0</c:v>
                </c:pt>
                <c:pt idx="6454">
                  <c:v>2781.0</c:v>
                </c:pt>
                <c:pt idx="6455">
                  <c:v>2782.0</c:v>
                </c:pt>
                <c:pt idx="6456">
                  <c:v>2782.0</c:v>
                </c:pt>
                <c:pt idx="6457">
                  <c:v>2783.0</c:v>
                </c:pt>
                <c:pt idx="6458">
                  <c:v>2783.0</c:v>
                </c:pt>
                <c:pt idx="6459">
                  <c:v>2784.0</c:v>
                </c:pt>
                <c:pt idx="6460">
                  <c:v>2784.0</c:v>
                </c:pt>
                <c:pt idx="6461">
                  <c:v>2784.0</c:v>
                </c:pt>
                <c:pt idx="6462">
                  <c:v>2784.0</c:v>
                </c:pt>
                <c:pt idx="6463">
                  <c:v>2784.0</c:v>
                </c:pt>
                <c:pt idx="6464">
                  <c:v>2785.0</c:v>
                </c:pt>
                <c:pt idx="6465">
                  <c:v>2786.0</c:v>
                </c:pt>
                <c:pt idx="6466">
                  <c:v>2787.0</c:v>
                </c:pt>
                <c:pt idx="6467">
                  <c:v>2787.0</c:v>
                </c:pt>
                <c:pt idx="6468">
                  <c:v>2787.0</c:v>
                </c:pt>
                <c:pt idx="6469">
                  <c:v>2787.0</c:v>
                </c:pt>
                <c:pt idx="6470">
                  <c:v>2788.0</c:v>
                </c:pt>
                <c:pt idx="6471">
                  <c:v>2789.0</c:v>
                </c:pt>
                <c:pt idx="6472">
                  <c:v>2789.0</c:v>
                </c:pt>
                <c:pt idx="6473">
                  <c:v>2789.0</c:v>
                </c:pt>
                <c:pt idx="6474">
                  <c:v>2790.0</c:v>
                </c:pt>
                <c:pt idx="6475">
                  <c:v>2790.0</c:v>
                </c:pt>
                <c:pt idx="6476">
                  <c:v>2790.0</c:v>
                </c:pt>
                <c:pt idx="6477">
                  <c:v>2790.0</c:v>
                </c:pt>
                <c:pt idx="6478">
                  <c:v>2790.0</c:v>
                </c:pt>
                <c:pt idx="6479">
                  <c:v>2790.0</c:v>
                </c:pt>
                <c:pt idx="6480">
                  <c:v>2791.0</c:v>
                </c:pt>
                <c:pt idx="6481">
                  <c:v>2792.0</c:v>
                </c:pt>
                <c:pt idx="6482">
                  <c:v>2793.0</c:v>
                </c:pt>
                <c:pt idx="6483">
                  <c:v>2794.0</c:v>
                </c:pt>
                <c:pt idx="6484">
                  <c:v>2795.0</c:v>
                </c:pt>
                <c:pt idx="6485">
                  <c:v>2796.0</c:v>
                </c:pt>
                <c:pt idx="6486">
                  <c:v>2796.0</c:v>
                </c:pt>
                <c:pt idx="6487">
                  <c:v>2796.0</c:v>
                </c:pt>
                <c:pt idx="6488">
                  <c:v>2797.0</c:v>
                </c:pt>
                <c:pt idx="6489">
                  <c:v>2798.0</c:v>
                </c:pt>
                <c:pt idx="6490">
                  <c:v>2799.0</c:v>
                </c:pt>
                <c:pt idx="6491">
                  <c:v>2799.0</c:v>
                </c:pt>
                <c:pt idx="6492">
                  <c:v>2800.0</c:v>
                </c:pt>
                <c:pt idx="6493">
                  <c:v>2800.0</c:v>
                </c:pt>
                <c:pt idx="6494">
                  <c:v>2800.0</c:v>
                </c:pt>
                <c:pt idx="6495">
                  <c:v>2800.0</c:v>
                </c:pt>
                <c:pt idx="6496">
                  <c:v>2801.0</c:v>
                </c:pt>
                <c:pt idx="6497">
                  <c:v>2802.0</c:v>
                </c:pt>
                <c:pt idx="6498">
                  <c:v>2803.0</c:v>
                </c:pt>
                <c:pt idx="6499">
                  <c:v>2803.0</c:v>
                </c:pt>
                <c:pt idx="6500">
                  <c:v>2804.0</c:v>
                </c:pt>
                <c:pt idx="6501">
                  <c:v>2805.0</c:v>
                </c:pt>
                <c:pt idx="6502">
                  <c:v>2806.0</c:v>
                </c:pt>
                <c:pt idx="6503">
                  <c:v>2807.0</c:v>
                </c:pt>
                <c:pt idx="6504">
                  <c:v>2808.0</c:v>
                </c:pt>
                <c:pt idx="6505">
                  <c:v>2808.0</c:v>
                </c:pt>
                <c:pt idx="6506">
                  <c:v>2809.0</c:v>
                </c:pt>
                <c:pt idx="6507">
                  <c:v>2809.0</c:v>
                </c:pt>
                <c:pt idx="6508">
                  <c:v>2809.0</c:v>
                </c:pt>
                <c:pt idx="6509">
                  <c:v>2810.0</c:v>
                </c:pt>
                <c:pt idx="6510">
                  <c:v>2810.0</c:v>
                </c:pt>
                <c:pt idx="6511">
                  <c:v>2810.0</c:v>
                </c:pt>
                <c:pt idx="6512">
                  <c:v>2810.0</c:v>
                </c:pt>
                <c:pt idx="6513">
                  <c:v>2810.0</c:v>
                </c:pt>
                <c:pt idx="6514">
                  <c:v>2810.0</c:v>
                </c:pt>
                <c:pt idx="6515">
                  <c:v>2810.0</c:v>
                </c:pt>
                <c:pt idx="6516">
                  <c:v>2810.0</c:v>
                </c:pt>
                <c:pt idx="6517">
                  <c:v>2811.0</c:v>
                </c:pt>
                <c:pt idx="6518">
                  <c:v>2812.0</c:v>
                </c:pt>
                <c:pt idx="6519">
                  <c:v>2813.0</c:v>
                </c:pt>
                <c:pt idx="6520">
                  <c:v>2814.0</c:v>
                </c:pt>
                <c:pt idx="6521">
                  <c:v>2814.0</c:v>
                </c:pt>
                <c:pt idx="6522">
                  <c:v>2815.0</c:v>
                </c:pt>
                <c:pt idx="6523">
                  <c:v>2816.0</c:v>
                </c:pt>
                <c:pt idx="6524">
                  <c:v>2816.0</c:v>
                </c:pt>
                <c:pt idx="6525">
                  <c:v>2816.0</c:v>
                </c:pt>
                <c:pt idx="6526">
                  <c:v>2816.0</c:v>
                </c:pt>
                <c:pt idx="6527">
                  <c:v>2817.0</c:v>
                </c:pt>
                <c:pt idx="6528">
                  <c:v>2817.0</c:v>
                </c:pt>
                <c:pt idx="6529">
                  <c:v>2817.0</c:v>
                </c:pt>
                <c:pt idx="6530">
                  <c:v>2818.0</c:v>
                </c:pt>
                <c:pt idx="6531">
                  <c:v>2819.0</c:v>
                </c:pt>
                <c:pt idx="6532">
                  <c:v>2820.0</c:v>
                </c:pt>
                <c:pt idx="6533">
                  <c:v>2820.0</c:v>
                </c:pt>
                <c:pt idx="6534">
                  <c:v>2821.0</c:v>
                </c:pt>
                <c:pt idx="6535">
                  <c:v>2821.0</c:v>
                </c:pt>
                <c:pt idx="6536">
                  <c:v>2822.0</c:v>
                </c:pt>
                <c:pt idx="6537">
                  <c:v>2823.0</c:v>
                </c:pt>
                <c:pt idx="6538">
                  <c:v>2824.0</c:v>
                </c:pt>
                <c:pt idx="6539">
                  <c:v>2825.0</c:v>
                </c:pt>
                <c:pt idx="6540">
                  <c:v>2826.0</c:v>
                </c:pt>
                <c:pt idx="6541">
                  <c:v>2827.0</c:v>
                </c:pt>
                <c:pt idx="6542">
                  <c:v>2827.0</c:v>
                </c:pt>
                <c:pt idx="6543">
                  <c:v>2827.0</c:v>
                </c:pt>
                <c:pt idx="6544">
                  <c:v>2828.0</c:v>
                </c:pt>
                <c:pt idx="6545">
                  <c:v>2829.0</c:v>
                </c:pt>
                <c:pt idx="6546">
                  <c:v>2830.0</c:v>
                </c:pt>
                <c:pt idx="6547">
                  <c:v>2831.0</c:v>
                </c:pt>
                <c:pt idx="6548">
                  <c:v>2832.0</c:v>
                </c:pt>
                <c:pt idx="6549">
                  <c:v>2832.0</c:v>
                </c:pt>
                <c:pt idx="6550">
                  <c:v>2833.0</c:v>
                </c:pt>
                <c:pt idx="6551">
                  <c:v>2833.0</c:v>
                </c:pt>
                <c:pt idx="6552">
                  <c:v>2833.0</c:v>
                </c:pt>
                <c:pt idx="6553">
                  <c:v>2834.0</c:v>
                </c:pt>
                <c:pt idx="6554">
                  <c:v>2835.0</c:v>
                </c:pt>
                <c:pt idx="6555">
                  <c:v>2835.0</c:v>
                </c:pt>
                <c:pt idx="6556">
                  <c:v>2835.0</c:v>
                </c:pt>
                <c:pt idx="6557">
                  <c:v>2836.0</c:v>
                </c:pt>
                <c:pt idx="6558">
                  <c:v>2837.0</c:v>
                </c:pt>
                <c:pt idx="6559">
                  <c:v>2837.0</c:v>
                </c:pt>
                <c:pt idx="6560">
                  <c:v>2837.0</c:v>
                </c:pt>
                <c:pt idx="6561">
                  <c:v>2837.0</c:v>
                </c:pt>
                <c:pt idx="6562">
                  <c:v>2837.0</c:v>
                </c:pt>
                <c:pt idx="6563">
                  <c:v>2837.0</c:v>
                </c:pt>
                <c:pt idx="6564">
                  <c:v>2837.0</c:v>
                </c:pt>
                <c:pt idx="6565">
                  <c:v>2837.0</c:v>
                </c:pt>
                <c:pt idx="6566">
                  <c:v>2837.0</c:v>
                </c:pt>
                <c:pt idx="6567">
                  <c:v>2837.0</c:v>
                </c:pt>
                <c:pt idx="6568">
                  <c:v>2837.0</c:v>
                </c:pt>
                <c:pt idx="6569">
                  <c:v>2837.0</c:v>
                </c:pt>
                <c:pt idx="6570">
                  <c:v>2837.0</c:v>
                </c:pt>
                <c:pt idx="6571">
                  <c:v>2837.0</c:v>
                </c:pt>
                <c:pt idx="6572">
                  <c:v>2837.0</c:v>
                </c:pt>
                <c:pt idx="6573">
                  <c:v>2838.0</c:v>
                </c:pt>
                <c:pt idx="6574">
                  <c:v>2838.0</c:v>
                </c:pt>
                <c:pt idx="6575">
                  <c:v>2839.0</c:v>
                </c:pt>
                <c:pt idx="6576">
                  <c:v>2839.0</c:v>
                </c:pt>
                <c:pt idx="6577">
                  <c:v>2839.0</c:v>
                </c:pt>
                <c:pt idx="6578">
                  <c:v>2840.0</c:v>
                </c:pt>
                <c:pt idx="6579">
                  <c:v>2840.0</c:v>
                </c:pt>
                <c:pt idx="6580">
                  <c:v>2840.0</c:v>
                </c:pt>
                <c:pt idx="6581">
                  <c:v>2840.0</c:v>
                </c:pt>
                <c:pt idx="6582">
                  <c:v>2840.0</c:v>
                </c:pt>
                <c:pt idx="6583">
                  <c:v>2840.0</c:v>
                </c:pt>
                <c:pt idx="6584">
                  <c:v>2841.0</c:v>
                </c:pt>
                <c:pt idx="6585">
                  <c:v>2842.0</c:v>
                </c:pt>
                <c:pt idx="6586">
                  <c:v>2842.0</c:v>
                </c:pt>
                <c:pt idx="6587">
                  <c:v>2842.0</c:v>
                </c:pt>
                <c:pt idx="6588">
                  <c:v>2843.0</c:v>
                </c:pt>
                <c:pt idx="6589">
                  <c:v>2843.0</c:v>
                </c:pt>
                <c:pt idx="6590">
                  <c:v>2843.0</c:v>
                </c:pt>
                <c:pt idx="6591">
                  <c:v>2844.0</c:v>
                </c:pt>
                <c:pt idx="6592">
                  <c:v>2844.0</c:v>
                </c:pt>
                <c:pt idx="6593">
                  <c:v>2845.0</c:v>
                </c:pt>
                <c:pt idx="6594">
                  <c:v>2845.0</c:v>
                </c:pt>
                <c:pt idx="6595">
                  <c:v>2845.0</c:v>
                </c:pt>
                <c:pt idx="6596">
                  <c:v>2845.0</c:v>
                </c:pt>
                <c:pt idx="6597">
                  <c:v>2846.0</c:v>
                </c:pt>
                <c:pt idx="6598">
                  <c:v>2847.0</c:v>
                </c:pt>
                <c:pt idx="6599">
                  <c:v>2848.0</c:v>
                </c:pt>
                <c:pt idx="6600">
                  <c:v>2849.0</c:v>
                </c:pt>
                <c:pt idx="6601">
                  <c:v>2850.0</c:v>
                </c:pt>
                <c:pt idx="6602">
                  <c:v>2850.0</c:v>
                </c:pt>
                <c:pt idx="6603">
                  <c:v>2850.0</c:v>
                </c:pt>
                <c:pt idx="6604">
                  <c:v>2851.0</c:v>
                </c:pt>
                <c:pt idx="6605">
                  <c:v>2851.0</c:v>
                </c:pt>
                <c:pt idx="6606">
                  <c:v>2851.0</c:v>
                </c:pt>
                <c:pt idx="6607">
                  <c:v>2852.0</c:v>
                </c:pt>
                <c:pt idx="6608">
                  <c:v>2853.0</c:v>
                </c:pt>
                <c:pt idx="6609">
                  <c:v>2853.0</c:v>
                </c:pt>
                <c:pt idx="6610">
                  <c:v>2854.0</c:v>
                </c:pt>
                <c:pt idx="6611">
                  <c:v>2854.0</c:v>
                </c:pt>
                <c:pt idx="6612">
                  <c:v>2854.0</c:v>
                </c:pt>
                <c:pt idx="6613">
                  <c:v>2854.0</c:v>
                </c:pt>
                <c:pt idx="6614">
                  <c:v>2854.0</c:v>
                </c:pt>
                <c:pt idx="6615">
                  <c:v>2854.0</c:v>
                </c:pt>
                <c:pt idx="6616">
                  <c:v>2854.0</c:v>
                </c:pt>
                <c:pt idx="6617">
                  <c:v>2854.0</c:v>
                </c:pt>
                <c:pt idx="6618">
                  <c:v>2854.0</c:v>
                </c:pt>
                <c:pt idx="6619">
                  <c:v>2854.0</c:v>
                </c:pt>
                <c:pt idx="6620">
                  <c:v>2854.0</c:v>
                </c:pt>
                <c:pt idx="6621">
                  <c:v>2855.0</c:v>
                </c:pt>
                <c:pt idx="6622">
                  <c:v>2856.0</c:v>
                </c:pt>
                <c:pt idx="6623">
                  <c:v>2856.0</c:v>
                </c:pt>
                <c:pt idx="6624">
                  <c:v>2856.0</c:v>
                </c:pt>
                <c:pt idx="6625">
                  <c:v>2857.0</c:v>
                </c:pt>
                <c:pt idx="6626">
                  <c:v>2858.0</c:v>
                </c:pt>
                <c:pt idx="6627">
                  <c:v>2858.0</c:v>
                </c:pt>
                <c:pt idx="6628">
                  <c:v>2858.0</c:v>
                </c:pt>
                <c:pt idx="6629">
                  <c:v>2859.0</c:v>
                </c:pt>
                <c:pt idx="6630">
                  <c:v>2859.0</c:v>
                </c:pt>
                <c:pt idx="6631">
                  <c:v>2859.0</c:v>
                </c:pt>
                <c:pt idx="6632">
                  <c:v>2859.0</c:v>
                </c:pt>
                <c:pt idx="6633">
                  <c:v>2859.0</c:v>
                </c:pt>
                <c:pt idx="6634">
                  <c:v>2859.0</c:v>
                </c:pt>
                <c:pt idx="6635">
                  <c:v>2859.0</c:v>
                </c:pt>
                <c:pt idx="6636">
                  <c:v>2859.0</c:v>
                </c:pt>
                <c:pt idx="6637">
                  <c:v>2859.0</c:v>
                </c:pt>
                <c:pt idx="6638">
                  <c:v>2859.0</c:v>
                </c:pt>
                <c:pt idx="6639">
                  <c:v>2859.0</c:v>
                </c:pt>
                <c:pt idx="6640">
                  <c:v>2859.0</c:v>
                </c:pt>
                <c:pt idx="6641">
                  <c:v>2859.0</c:v>
                </c:pt>
                <c:pt idx="6642">
                  <c:v>2859.0</c:v>
                </c:pt>
                <c:pt idx="6643">
                  <c:v>2859.0</c:v>
                </c:pt>
                <c:pt idx="6644">
                  <c:v>2860.0</c:v>
                </c:pt>
                <c:pt idx="6645">
                  <c:v>2860.0</c:v>
                </c:pt>
                <c:pt idx="6646">
                  <c:v>2860.0</c:v>
                </c:pt>
                <c:pt idx="6647">
                  <c:v>2860.0</c:v>
                </c:pt>
                <c:pt idx="6648">
                  <c:v>2860.0</c:v>
                </c:pt>
                <c:pt idx="6649">
                  <c:v>2861.0</c:v>
                </c:pt>
                <c:pt idx="6650">
                  <c:v>2861.0</c:v>
                </c:pt>
                <c:pt idx="6651">
                  <c:v>2862.0</c:v>
                </c:pt>
                <c:pt idx="6652">
                  <c:v>2863.0</c:v>
                </c:pt>
                <c:pt idx="6653">
                  <c:v>2863.0</c:v>
                </c:pt>
                <c:pt idx="6654">
                  <c:v>2863.0</c:v>
                </c:pt>
                <c:pt idx="6655">
                  <c:v>2863.0</c:v>
                </c:pt>
                <c:pt idx="6656">
                  <c:v>2863.0</c:v>
                </c:pt>
                <c:pt idx="6657">
                  <c:v>2863.0</c:v>
                </c:pt>
                <c:pt idx="6658">
                  <c:v>2863.0</c:v>
                </c:pt>
                <c:pt idx="6659">
                  <c:v>2863.0</c:v>
                </c:pt>
                <c:pt idx="6660">
                  <c:v>2863.0</c:v>
                </c:pt>
                <c:pt idx="6661">
                  <c:v>2863.0</c:v>
                </c:pt>
                <c:pt idx="6662">
                  <c:v>2864.0</c:v>
                </c:pt>
                <c:pt idx="6663">
                  <c:v>2864.0</c:v>
                </c:pt>
                <c:pt idx="6664">
                  <c:v>2864.0</c:v>
                </c:pt>
                <c:pt idx="6665">
                  <c:v>2864.0</c:v>
                </c:pt>
                <c:pt idx="6666">
                  <c:v>2864.0</c:v>
                </c:pt>
                <c:pt idx="6667">
                  <c:v>2864.0</c:v>
                </c:pt>
                <c:pt idx="6668">
                  <c:v>2864.0</c:v>
                </c:pt>
                <c:pt idx="6669">
                  <c:v>2865.0</c:v>
                </c:pt>
                <c:pt idx="6670">
                  <c:v>2866.0</c:v>
                </c:pt>
                <c:pt idx="6671">
                  <c:v>2867.0</c:v>
                </c:pt>
                <c:pt idx="6672">
                  <c:v>2867.0</c:v>
                </c:pt>
                <c:pt idx="6673">
                  <c:v>2868.0</c:v>
                </c:pt>
                <c:pt idx="6674">
                  <c:v>2869.0</c:v>
                </c:pt>
                <c:pt idx="6675">
                  <c:v>2869.0</c:v>
                </c:pt>
                <c:pt idx="6676">
                  <c:v>2869.0</c:v>
                </c:pt>
                <c:pt idx="6677">
                  <c:v>2869.0</c:v>
                </c:pt>
                <c:pt idx="6678">
                  <c:v>2870.0</c:v>
                </c:pt>
                <c:pt idx="6679">
                  <c:v>2871.0</c:v>
                </c:pt>
                <c:pt idx="6680">
                  <c:v>2871.0</c:v>
                </c:pt>
                <c:pt idx="6681">
                  <c:v>2871.0</c:v>
                </c:pt>
                <c:pt idx="6682">
                  <c:v>2871.0</c:v>
                </c:pt>
                <c:pt idx="6683">
                  <c:v>2871.0</c:v>
                </c:pt>
                <c:pt idx="6684">
                  <c:v>2872.0</c:v>
                </c:pt>
                <c:pt idx="6685">
                  <c:v>2872.0</c:v>
                </c:pt>
                <c:pt idx="6686">
                  <c:v>2872.0</c:v>
                </c:pt>
                <c:pt idx="6687">
                  <c:v>2872.0</c:v>
                </c:pt>
                <c:pt idx="6688">
                  <c:v>2873.0</c:v>
                </c:pt>
                <c:pt idx="6689">
                  <c:v>2874.0</c:v>
                </c:pt>
                <c:pt idx="6690">
                  <c:v>2874.0</c:v>
                </c:pt>
                <c:pt idx="6691">
                  <c:v>2875.0</c:v>
                </c:pt>
                <c:pt idx="6692">
                  <c:v>2876.0</c:v>
                </c:pt>
                <c:pt idx="6693">
                  <c:v>2876.0</c:v>
                </c:pt>
                <c:pt idx="6694">
                  <c:v>2876.0</c:v>
                </c:pt>
                <c:pt idx="6695">
                  <c:v>2876.0</c:v>
                </c:pt>
                <c:pt idx="6696">
                  <c:v>2876.0</c:v>
                </c:pt>
                <c:pt idx="6697">
                  <c:v>2876.0</c:v>
                </c:pt>
                <c:pt idx="6698">
                  <c:v>2877.0</c:v>
                </c:pt>
                <c:pt idx="6699">
                  <c:v>2878.0</c:v>
                </c:pt>
                <c:pt idx="6700">
                  <c:v>2878.0</c:v>
                </c:pt>
                <c:pt idx="6701">
                  <c:v>2878.0</c:v>
                </c:pt>
                <c:pt idx="6702">
                  <c:v>2878.0</c:v>
                </c:pt>
                <c:pt idx="6703">
                  <c:v>2879.0</c:v>
                </c:pt>
                <c:pt idx="6704">
                  <c:v>2880.0</c:v>
                </c:pt>
                <c:pt idx="6705">
                  <c:v>2881.0</c:v>
                </c:pt>
                <c:pt idx="6706">
                  <c:v>2881.0</c:v>
                </c:pt>
                <c:pt idx="6707">
                  <c:v>2881.0</c:v>
                </c:pt>
                <c:pt idx="6708">
                  <c:v>2882.0</c:v>
                </c:pt>
                <c:pt idx="6709">
                  <c:v>2883.0</c:v>
                </c:pt>
                <c:pt idx="6710">
                  <c:v>2884.0</c:v>
                </c:pt>
                <c:pt idx="6711">
                  <c:v>2885.0</c:v>
                </c:pt>
                <c:pt idx="6712">
                  <c:v>2885.0</c:v>
                </c:pt>
                <c:pt idx="6713">
                  <c:v>2885.0</c:v>
                </c:pt>
                <c:pt idx="6714">
                  <c:v>2885.0</c:v>
                </c:pt>
                <c:pt idx="6715">
                  <c:v>2885.0</c:v>
                </c:pt>
                <c:pt idx="6716">
                  <c:v>2885.0</c:v>
                </c:pt>
                <c:pt idx="6717">
                  <c:v>2885.0</c:v>
                </c:pt>
                <c:pt idx="6718">
                  <c:v>2885.0</c:v>
                </c:pt>
                <c:pt idx="6719">
                  <c:v>2885.0</c:v>
                </c:pt>
                <c:pt idx="6720">
                  <c:v>2885.0</c:v>
                </c:pt>
                <c:pt idx="6721">
                  <c:v>2886.0</c:v>
                </c:pt>
                <c:pt idx="6722">
                  <c:v>2887.0</c:v>
                </c:pt>
                <c:pt idx="6723">
                  <c:v>2888.0</c:v>
                </c:pt>
                <c:pt idx="6724">
                  <c:v>2888.0</c:v>
                </c:pt>
                <c:pt idx="6725">
                  <c:v>2888.0</c:v>
                </c:pt>
                <c:pt idx="6726">
                  <c:v>2889.0</c:v>
                </c:pt>
                <c:pt idx="6727">
                  <c:v>2889.0</c:v>
                </c:pt>
                <c:pt idx="6728">
                  <c:v>2890.0</c:v>
                </c:pt>
                <c:pt idx="6729">
                  <c:v>2890.0</c:v>
                </c:pt>
                <c:pt idx="6730">
                  <c:v>2890.0</c:v>
                </c:pt>
                <c:pt idx="6731">
                  <c:v>2891.0</c:v>
                </c:pt>
                <c:pt idx="6732">
                  <c:v>2892.0</c:v>
                </c:pt>
                <c:pt idx="6733">
                  <c:v>2892.0</c:v>
                </c:pt>
                <c:pt idx="6734">
                  <c:v>2893.0</c:v>
                </c:pt>
                <c:pt idx="6735">
                  <c:v>2894.0</c:v>
                </c:pt>
                <c:pt idx="6736">
                  <c:v>2895.0</c:v>
                </c:pt>
                <c:pt idx="6737">
                  <c:v>2896.0</c:v>
                </c:pt>
                <c:pt idx="6738">
                  <c:v>2897.0</c:v>
                </c:pt>
                <c:pt idx="6739">
                  <c:v>2898.0</c:v>
                </c:pt>
                <c:pt idx="6740">
                  <c:v>2899.0</c:v>
                </c:pt>
                <c:pt idx="6741">
                  <c:v>2900.0</c:v>
                </c:pt>
                <c:pt idx="6742">
                  <c:v>2901.0</c:v>
                </c:pt>
                <c:pt idx="6743">
                  <c:v>2901.0</c:v>
                </c:pt>
                <c:pt idx="6744">
                  <c:v>2902.0</c:v>
                </c:pt>
                <c:pt idx="6745">
                  <c:v>2902.0</c:v>
                </c:pt>
                <c:pt idx="6746">
                  <c:v>2903.0</c:v>
                </c:pt>
                <c:pt idx="6747">
                  <c:v>2903.0</c:v>
                </c:pt>
                <c:pt idx="6748">
                  <c:v>2904.0</c:v>
                </c:pt>
                <c:pt idx="6749">
                  <c:v>2905.0</c:v>
                </c:pt>
                <c:pt idx="6750">
                  <c:v>2906.0</c:v>
                </c:pt>
                <c:pt idx="6751">
                  <c:v>2906.0</c:v>
                </c:pt>
                <c:pt idx="6752">
                  <c:v>2906.0</c:v>
                </c:pt>
                <c:pt idx="6753">
                  <c:v>2906.0</c:v>
                </c:pt>
                <c:pt idx="6754">
                  <c:v>2907.0</c:v>
                </c:pt>
                <c:pt idx="6755">
                  <c:v>2908.0</c:v>
                </c:pt>
                <c:pt idx="6756">
                  <c:v>2908.0</c:v>
                </c:pt>
                <c:pt idx="6757">
                  <c:v>2909.0</c:v>
                </c:pt>
                <c:pt idx="6758">
                  <c:v>2909.0</c:v>
                </c:pt>
                <c:pt idx="6759">
                  <c:v>2909.0</c:v>
                </c:pt>
                <c:pt idx="6760">
                  <c:v>2910.0</c:v>
                </c:pt>
                <c:pt idx="6761">
                  <c:v>2911.0</c:v>
                </c:pt>
                <c:pt idx="6762">
                  <c:v>2911.0</c:v>
                </c:pt>
                <c:pt idx="6763">
                  <c:v>2912.0</c:v>
                </c:pt>
                <c:pt idx="6764">
                  <c:v>2913.0</c:v>
                </c:pt>
                <c:pt idx="6765">
                  <c:v>2913.0</c:v>
                </c:pt>
                <c:pt idx="6766">
                  <c:v>2914.0</c:v>
                </c:pt>
                <c:pt idx="6767">
                  <c:v>2915.0</c:v>
                </c:pt>
                <c:pt idx="6768">
                  <c:v>2916.0</c:v>
                </c:pt>
                <c:pt idx="6769">
                  <c:v>2916.0</c:v>
                </c:pt>
                <c:pt idx="6770">
                  <c:v>2916.0</c:v>
                </c:pt>
                <c:pt idx="6771">
                  <c:v>2917.0</c:v>
                </c:pt>
                <c:pt idx="6772">
                  <c:v>2917.0</c:v>
                </c:pt>
                <c:pt idx="6773">
                  <c:v>2918.0</c:v>
                </c:pt>
                <c:pt idx="6774">
                  <c:v>2918.0</c:v>
                </c:pt>
                <c:pt idx="6775">
                  <c:v>2918.0</c:v>
                </c:pt>
                <c:pt idx="6776">
                  <c:v>2919.0</c:v>
                </c:pt>
                <c:pt idx="6777">
                  <c:v>2919.0</c:v>
                </c:pt>
                <c:pt idx="6778">
                  <c:v>2919.0</c:v>
                </c:pt>
                <c:pt idx="6779">
                  <c:v>2919.0</c:v>
                </c:pt>
                <c:pt idx="6780">
                  <c:v>2919.0</c:v>
                </c:pt>
                <c:pt idx="6781">
                  <c:v>2919.0</c:v>
                </c:pt>
                <c:pt idx="6782">
                  <c:v>2919.0</c:v>
                </c:pt>
                <c:pt idx="6783">
                  <c:v>2919.0</c:v>
                </c:pt>
                <c:pt idx="6784">
                  <c:v>2919.0</c:v>
                </c:pt>
                <c:pt idx="6785">
                  <c:v>2919.0</c:v>
                </c:pt>
                <c:pt idx="6786">
                  <c:v>2920.0</c:v>
                </c:pt>
                <c:pt idx="6787">
                  <c:v>2920.0</c:v>
                </c:pt>
                <c:pt idx="6788">
                  <c:v>2920.0</c:v>
                </c:pt>
                <c:pt idx="6789">
                  <c:v>2920.0</c:v>
                </c:pt>
                <c:pt idx="6790">
                  <c:v>2920.0</c:v>
                </c:pt>
                <c:pt idx="6791">
                  <c:v>2920.0</c:v>
                </c:pt>
                <c:pt idx="6792">
                  <c:v>2920.0</c:v>
                </c:pt>
                <c:pt idx="6793">
                  <c:v>2920.0</c:v>
                </c:pt>
                <c:pt idx="6794">
                  <c:v>2920.0</c:v>
                </c:pt>
                <c:pt idx="6795">
                  <c:v>2920.0</c:v>
                </c:pt>
                <c:pt idx="6796">
                  <c:v>2920.0</c:v>
                </c:pt>
                <c:pt idx="6797">
                  <c:v>2920.0</c:v>
                </c:pt>
                <c:pt idx="6798">
                  <c:v>2920.0</c:v>
                </c:pt>
                <c:pt idx="6799">
                  <c:v>2920.0</c:v>
                </c:pt>
                <c:pt idx="6800">
                  <c:v>2920.0</c:v>
                </c:pt>
                <c:pt idx="6801">
                  <c:v>2920.0</c:v>
                </c:pt>
                <c:pt idx="6802">
                  <c:v>2920.0</c:v>
                </c:pt>
                <c:pt idx="6803">
                  <c:v>2920.0</c:v>
                </c:pt>
                <c:pt idx="6804">
                  <c:v>2920.0</c:v>
                </c:pt>
                <c:pt idx="6805">
                  <c:v>2920.0</c:v>
                </c:pt>
                <c:pt idx="6806">
                  <c:v>2920.0</c:v>
                </c:pt>
                <c:pt idx="6807">
                  <c:v>2921.0</c:v>
                </c:pt>
                <c:pt idx="6808">
                  <c:v>2921.0</c:v>
                </c:pt>
                <c:pt idx="6809">
                  <c:v>2921.0</c:v>
                </c:pt>
                <c:pt idx="6810">
                  <c:v>2922.0</c:v>
                </c:pt>
                <c:pt idx="6811">
                  <c:v>2922.0</c:v>
                </c:pt>
                <c:pt idx="6812">
                  <c:v>2922.0</c:v>
                </c:pt>
                <c:pt idx="6813">
                  <c:v>2922.0</c:v>
                </c:pt>
                <c:pt idx="6814">
                  <c:v>2922.0</c:v>
                </c:pt>
                <c:pt idx="6815">
                  <c:v>2922.0</c:v>
                </c:pt>
                <c:pt idx="6816">
                  <c:v>2922.0</c:v>
                </c:pt>
                <c:pt idx="6817">
                  <c:v>2923.0</c:v>
                </c:pt>
                <c:pt idx="6818">
                  <c:v>2923.0</c:v>
                </c:pt>
                <c:pt idx="6819">
                  <c:v>2924.0</c:v>
                </c:pt>
                <c:pt idx="6820">
                  <c:v>2924.0</c:v>
                </c:pt>
                <c:pt idx="6821">
                  <c:v>2924.0</c:v>
                </c:pt>
                <c:pt idx="6822">
                  <c:v>2924.0</c:v>
                </c:pt>
                <c:pt idx="6823">
                  <c:v>2924.0</c:v>
                </c:pt>
                <c:pt idx="6824">
                  <c:v>2924.0</c:v>
                </c:pt>
                <c:pt idx="6825">
                  <c:v>2924.0</c:v>
                </c:pt>
                <c:pt idx="6826">
                  <c:v>2924.0</c:v>
                </c:pt>
                <c:pt idx="6827">
                  <c:v>2925.0</c:v>
                </c:pt>
                <c:pt idx="6828">
                  <c:v>2926.0</c:v>
                </c:pt>
                <c:pt idx="6829">
                  <c:v>2927.0</c:v>
                </c:pt>
                <c:pt idx="6830">
                  <c:v>2927.0</c:v>
                </c:pt>
                <c:pt idx="6831">
                  <c:v>2928.0</c:v>
                </c:pt>
                <c:pt idx="6832">
                  <c:v>2928.0</c:v>
                </c:pt>
                <c:pt idx="6833">
                  <c:v>2928.0</c:v>
                </c:pt>
                <c:pt idx="6834">
                  <c:v>2928.0</c:v>
                </c:pt>
                <c:pt idx="6835">
                  <c:v>2929.0</c:v>
                </c:pt>
                <c:pt idx="6836">
                  <c:v>2929.0</c:v>
                </c:pt>
                <c:pt idx="6837">
                  <c:v>2929.0</c:v>
                </c:pt>
                <c:pt idx="6838">
                  <c:v>2929.0</c:v>
                </c:pt>
                <c:pt idx="6839">
                  <c:v>2929.0</c:v>
                </c:pt>
                <c:pt idx="6840">
                  <c:v>2929.0</c:v>
                </c:pt>
                <c:pt idx="6841">
                  <c:v>2929.0</c:v>
                </c:pt>
                <c:pt idx="6842">
                  <c:v>2929.0</c:v>
                </c:pt>
                <c:pt idx="6843">
                  <c:v>2929.0</c:v>
                </c:pt>
                <c:pt idx="6844">
                  <c:v>2929.0</c:v>
                </c:pt>
                <c:pt idx="6845">
                  <c:v>2930.0</c:v>
                </c:pt>
                <c:pt idx="6846">
                  <c:v>2930.0</c:v>
                </c:pt>
                <c:pt idx="6847">
                  <c:v>2930.0</c:v>
                </c:pt>
                <c:pt idx="6848">
                  <c:v>2930.0</c:v>
                </c:pt>
                <c:pt idx="6849">
                  <c:v>2931.0</c:v>
                </c:pt>
                <c:pt idx="6850">
                  <c:v>2931.0</c:v>
                </c:pt>
                <c:pt idx="6851">
                  <c:v>2931.0</c:v>
                </c:pt>
                <c:pt idx="6852">
                  <c:v>2931.0</c:v>
                </c:pt>
                <c:pt idx="6853">
                  <c:v>2932.0</c:v>
                </c:pt>
                <c:pt idx="6854">
                  <c:v>2933.0</c:v>
                </c:pt>
                <c:pt idx="6855">
                  <c:v>2933.0</c:v>
                </c:pt>
                <c:pt idx="6856">
                  <c:v>2934.0</c:v>
                </c:pt>
                <c:pt idx="6857">
                  <c:v>2935.0</c:v>
                </c:pt>
                <c:pt idx="6858">
                  <c:v>2935.0</c:v>
                </c:pt>
                <c:pt idx="6859">
                  <c:v>2935.0</c:v>
                </c:pt>
                <c:pt idx="6860">
                  <c:v>2936.0</c:v>
                </c:pt>
                <c:pt idx="6861">
                  <c:v>2936.0</c:v>
                </c:pt>
                <c:pt idx="6862">
                  <c:v>2936.0</c:v>
                </c:pt>
                <c:pt idx="6863">
                  <c:v>2937.0</c:v>
                </c:pt>
                <c:pt idx="6864">
                  <c:v>2937.0</c:v>
                </c:pt>
                <c:pt idx="6865">
                  <c:v>2937.0</c:v>
                </c:pt>
                <c:pt idx="6866">
                  <c:v>2938.0</c:v>
                </c:pt>
                <c:pt idx="6867">
                  <c:v>2938.0</c:v>
                </c:pt>
                <c:pt idx="6868">
                  <c:v>2938.0</c:v>
                </c:pt>
                <c:pt idx="6869">
                  <c:v>2938.0</c:v>
                </c:pt>
                <c:pt idx="6870">
                  <c:v>2938.0</c:v>
                </c:pt>
                <c:pt idx="6871">
                  <c:v>2938.0</c:v>
                </c:pt>
                <c:pt idx="6872">
                  <c:v>2939.0</c:v>
                </c:pt>
                <c:pt idx="6873">
                  <c:v>2940.0</c:v>
                </c:pt>
                <c:pt idx="6874">
                  <c:v>2940.0</c:v>
                </c:pt>
                <c:pt idx="6875">
                  <c:v>2940.0</c:v>
                </c:pt>
                <c:pt idx="6876">
                  <c:v>2940.0</c:v>
                </c:pt>
                <c:pt idx="6877">
                  <c:v>2940.0</c:v>
                </c:pt>
                <c:pt idx="6878">
                  <c:v>2940.0</c:v>
                </c:pt>
                <c:pt idx="6879">
                  <c:v>2940.0</c:v>
                </c:pt>
                <c:pt idx="6880">
                  <c:v>2940.0</c:v>
                </c:pt>
                <c:pt idx="6881">
                  <c:v>2941.0</c:v>
                </c:pt>
                <c:pt idx="6882">
                  <c:v>2942.0</c:v>
                </c:pt>
                <c:pt idx="6883">
                  <c:v>2942.0</c:v>
                </c:pt>
                <c:pt idx="6884">
                  <c:v>2943.0</c:v>
                </c:pt>
                <c:pt idx="6885">
                  <c:v>2944.0</c:v>
                </c:pt>
                <c:pt idx="6886">
                  <c:v>2945.0</c:v>
                </c:pt>
                <c:pt idx="6887">
                  <c:v>2945.0</c:v>
                </c:pt>
                <c:pt idx="6888">
                  <c:v>2946.0</c:v>
                </c:pt>
                <c:pt idx="6889">
                  <c:v>2947.0</c:v>
                </c:pt>
                <c:pt idx="6890">
                  <c:v>2948.0</c:v>
                </c:pt>
                <c:pt idx="6891">
                  <c:v>2949.0</c:v>
                </c:pt>
                <c:pt idx="6892">
                  <c:v>2949.0</c:v>
                </c:pt>
                <c:pt idx="6893">
                  <c:v>2950.0</c:v>
                </c:pt>
                <c:pt idx="6894">
                  <c:v>2950.0</c:v>
                </c:pt>
                <c:pt idx="6895">
                  <c:v>2951.0</c:v>
                </c:pt>
                <c:pt idx="6896">
                  <c:v>2951.0</c:v>
                </c:pt>
                <c:pt idx="6897">
                  <c:v>2951.0</c:v>
                </c:pt>
                <c:pt idx="6898">
                  <c:v>2952.0</c:v>
                </c:pt>
                <c:pt idx="6899">
                  <c:v>2952.0</c:v>
                </c:pt>
                <c:pt idx="6900">
                  <c:v>2952.0</c:v>
                </c:pt>
                <c:pt idx="6901">
                  <c:v>2952.0</c:v>
                </c:pt>
                <c:pt idx="6902">
                  <c:v>2953.0</c:v>
                </c:pt>
                <c:pt idx="6903">
                  <c:v>2954.0</c:v>
                </c:pt>
                <c:pt idx="6904">
                  <c:v>2954.0</c:v>
                </c:pt>
                <c:pt idx="6905">
                  <c:v>2955.0</c:v>
                </c:pt>
                <c:pt idx="6906">
                  <c:v>2955.0</c:v>
                </c:pt>
                <c:pt idx="6907">
                  <c:v>2955.0</c:v>
                </c:pt>
                <c:pt idx="6908">
                  <c:v>2955.0</c:v>
                </c:pt>
                <c:pt idx="6909">
                  <c:v>2955.0</c:v>
                </c:pt>
                <c:pt idx="6910">
                  <c:v>2956.0</c:v>
                </c:pt>
                <c:pt idx="6911">
                  <c:v>2956.0</c:v>
                </c:pt>
                <c:pt idx="6912">
                  <c:v>2956.0</c:v>
                </c:pt>
                <c:pt idx="6913">
                  <c:v>2956.0</c:v>
                </c:pt>
                <c:pt idx="6914">
                  <c:v>2957.0</c:v>
                </c:pt>
                <c:pt idx="6915">
                  <c:v>2958.0</c:v>
                </c:pt>
                <c:pt idx="6916">
                  <c:v>2958.0</c:v>
                </c:pt>
                <c:pt idx="6917">
                  <c:v>2959.0</c:v>
                </c:pt>
                <c:pt idx="6918">
                  <c:v>2959.0</c:v>
                </c:pt>
                <c:pt idx="6919">
                  <c:v>2960.0</c:v>
                </c:pt>
                <c:pt idx="6920">
                  <c:v>2961.0</c:v>
                </c:pt>
                <c:pt idx="6921">
                  <c:v>2962.0</c:v>
                </c:pt>
                <c:pt idx="6922">
                  <c:v>2962.0</c:v>
                </c:pt>
                <c:pt idx="6923">
                  <c:v>2963.0</c:v>
                </c:pt>
                <c:pt idx="6924">
                  <c:v>2964.0</c:v>
                </c:pt>
                <c:pt idx="6925">
                  <c:v>2965.0</c:v>
                </c:pt>
                <c:pt idx="6926">
                  <c:v>2965.0</c:v>
                </c:pt>
                <c:pt idx="6927">
                  <c:v>2965.0</c:v>
                </c:pt>
                <c:pt idx="6928">
                  <c:v>2966.0</c:v>
                </c:pt>
                <c:pt idx="6929">
                  <c:v>2967.0</c:v>
                </c:pt>
                <c:pt idx="6930">
                  <c:v>2967.0</c:v>
                </c:pt>
                <c:pt idx="6931">
                  <c:v>2967.0</c:v>
                </c:pt>
                <c:pt idx="6932">
                  <c:v>2968.0</c:v>
                </c:pt>
                <c:pt idx="6933">
                  <c:v>2968.0</c:v>
                </c:pt>
                <c:pt idx="6934">
                  <c:v>2968.0</c:v>
                </c:pt>
                <c:pt idx="6935">
                  <c:v>2969.0</c:v>
                </c:pt>
                <c:pt idx="6936">
                  <c:v>2970.0</c:v>
                </c:pt>
                <c:pt idx="6937">
                  <c:v>2970.0</c:v>
                </c:pt>
                <c:pt idx="6938">
                  <c:v>2970.0</c:v>
                </c:pt>
                <c:pt idx="6939">
                  <c:v>2971.0</c:v>
                </c:pt>
                <c:pt idx="6940">
                  <c:v>2971.0</c:v>
                </c:pt>
                <c:pt idx="6941">
                  <c:v>2972.0</c:v>
                </c:pt>
                <c:pt idx="6942">
                  <c:v>2972.0</c:v>
                </c:pt>
                <c:pt idx="6943">
                  <c:v>2972.0</c:v>
                </c:pt>
                <c:pt idx="6944">
                  <c:v>2972.0</c:v>
                </c:pt>
                <c:pt idx="6945">
                  <c:v>2972.0</c:v>
                </c:pt>
                <c:pt idx="6946">
                  <c:v>2973.0</c:v>
                </c:pt>
                <c:pt idx="6947">
                  <c:v>2974.0</c:v>
                </c:pt>
                <c:pt idx="6948">
                  <c:v>2974.0</c:v>
                </c:pt>
                <c:pt idx="6949">
                  <c:v>2975.0</c:v>
                </c:pt>
                <c:pt idx="6950">
                  <c:v>2976.0</c:v>
                </c:pt>
                <c:pt idx="6951">
                  <c:v>2977.0</c:v>
                </c:pt>
                <c:pt idx="6952">
                  <c:v>2977.0</c:v>
                </c:pt>
                <c:pt idx="6953">
                  <c:v>2977.0</c:v>
                </c:pt>
                <c:pt idx="6954">
                  <c:v>2977.0</c:v>
                </c:pt>
                <c:pt idx="6955">
                  <c:v>2977.0</c:v>
                </c:pt>
                <c:pt idx="6956">
                  <c:v>2977.0</c:v>
                </c:pt>
                <c:pt idx="6957">
                  <c:v>2977.0</c:v>
                </c:pt>
                <c:pt idx="6958">
                  <c:v>2978.0</c:v>
                </c:pt>
                <c:pt idx="6959">
                  <c:v>2978.0</c:v>
                </c:pt>
                <c:pt idx="6960">
                  <c:v>2978.0</c:v>
                </c:pt>
                <c:pt idx="6961">
                  <c:v>2979.0</c:v>
                </c:pt>
                <c:pt idx="6962">
                  <c:v>2980.0</c:v>
                </c:pt>
                <c:pt idx="6963">
                  <c:v>2981.0</c:v>
                </c:pt>
                <c:pt idx="6964">
                  <c:v>2982.0</c:v>
                </c:pt>
                <c:pt idx="6965">
                  <c:v>2982.0</c:v>
                </c:pt>
                <c:pt idx="6966">
                  <c:v>2983.0</c:v>
                </c:pt>
                <c:pt idx="6967">
                  <c:v>2984.0</c:v>
                </c:pt>
                <c:pt idx="6968">
                  <c:v>2984.0</c:v>
                </c:pt>
                <c:pt idx="6969">
                  <c:v>2984.0</c:v>
                </c:pt>
                <c:pt idx="6970">
                  <c:v>2984.0</c:v>
                </c:pt>
                <c:pt idx="6971">
                  <c:v>2984.0</c:v>
                </c:pt>
                <c:pt idx="6972">
                  <c:v>2984.0</c:v>
                </c:pt>
                <c:pt idx="6973">
                  <c:v>2984.0</c:v>
                </c:pt>
                <c:pt idx="6974">
                  <c:v>2985.0</c:v>
                </c:pt>
                <c:pt idx="6975">
                  <c:v>2986.0</c:v>
                </c:pt>
                <c:pt idx="6976">
                  <c:v>2986.0</c:v>
                </c:pt>
                <c:pt idx="6977">
                  <c:v>2986.0</c:v>
                </c:pt>
                <c:pt idx="6978">
                  <c:v>2986.0</c:v>
                </c:pt>
                <c:pt idx="6979">
                  <c:v>2986.0</c:v>
                </c:pt>
                <c:pt idx="6980">
                  <c:v>2987.0</c:v>
                </c:pt>
                <c:pt idx="6981">
                  <c:v>2987.0</c:v>
                </c:pt>
                <c:pt idx="6982">
                  <c:v>2988.0</c:v>
                </c:pt>
                <c:pt idx="6983">
                  <c:v>2988.0</c:v>
                </c:pt>
                <c:pt idx="6984">
                  <c:v>2989.0</c:v>
                </c:pt>
                <c:pt idx="6985">
                  <c:v>2990.0</c:v>
                </c:pt>
                <c:pt idx="6986">
                  <c:v>2990.0</c:v>
                </c:pt>
                <c:pt idx="6987">
                  <c:v>2990.0</c:v>
                </c:pt>
                <c:pt idx="6988">
                  <c:v>2990.0</c:v>
                </c:pt>
                <c:pt idx="6989">
                  <c:v>2990.0</c:v>
                </c:pt>
                <c:pt idx="6990">
                  <c:v>2990.0</c:v>
                </c:pt>
                <c:pt idx="6991">
                  <c:v>2990.0</c:v>
                </c:pt>
                <c:pt idx="6992">
                  <c:v>2990.0</c:v>
                </c:pt>
                <c:pt idx="6993">
                  <c:v>2990.0</c:v>
                </c:pt>
                <c:pt idx="6994">
                  <c:v>2990.0</c:v>
                </c:pt>
                <c:pt idx="6995">
                  <c:v>2990.0</c:v>
                </c:pt>
                <c:pt idx="6996">
                  <c:v>2990.0</c:v>
                </c:pt>
                <c:pt idx="6997">
                  <c:v>2990.0</c:v>
                </c:pt>
                <c:pt idx="6998">
                  <c:v>2990.0</c:v>
                </c:pt>
                <c:pt idx="6999">
                  <c:v>2991.0</c:v>
                </c:pt>
                <c:pt idx="7000">
                  <c:v>2992.0</c:v>
                </c:pt>
                <c:pt idx="7001">
                  <c:v>2992.0</c:v>
                </c:pt>
                <c:pt idx="7002">
                  <c:v>2993.0</c:v>
                </c:pt>
                <c:pt idx="7003">
                  <c:v>2994.0</c:v>
                </c:pt>
                <c:pt idx="7004">
                  <c:v>2994.0</c:v>
                </c:pt>
                <c:pt idx="7005">
                  <c:v>2995.0</c:v>
                </c:pt>
                <c:pt idx="7006">
                  <c:v>2996.0</c:v>
                </c:pt>
                <c:pt idx="7007">
                  <c:v>2996.0</c:v>
                </c:pt>
                <c:pt idx="7008">
                  <c:v>2996.0</c:v>
                </c:pt>
                <c:pt idx="7009">
                  <c:v>2996.0</c:v>
                </c:pt>
                <c:pt idx="7010">
                  <c:v>2997.0</c:v>
                </c:pt>
                <c:pt idx="7011">
                  <c:v>2997.0</c:v>
                </c:pt>
                <c:pt idx="7012">
                  <c:v>2997.0</c:v>
                </c:pt>
                <c:pt idx="7013">
                  <c:v>2997.0</c:v>
                </c:pt>
                <c:pt idx="7014">
                  <c:v>2998.0</c:v>
                </c:pt>
                <c:pt idx="7015">
                  <c:v>2999.0</c:v>
                </c:pt>
                <c:pt idx="7016">
                  <c:v>3000.0</c:v>
                </c:pt>
                <c:pt idx="7017">
                  <c:v>3001.0</c:v>
                </c:pt>
                <c:pt idx="7018">
                  <c:v>3002.0</c:v>
                </c:pt>
                <c:pt idx="7019">
                  <c:v>3003.0</c:v>
                </c:pt>
                <c:pt idx="7020">
                  <c:v>3003.0</c:v>
                </c:pt>
                <c:pt idx="7021">
                  <c:v>3004.0</c:v>
                </c:pt>
                <c:pt idx="7022">
                  <c:v>3005.0</c:v>
                </c:pt>
                <c:pt idx="7023">
                  <c:v>3005.0</c:v>
                </c:pt>
                <c:pt idx="7024">
                  <c:v>3006.0</c:v>
                </c:pt>
                <c:pt idx="7025">
                  <c:v>3006.0</c:v>
                </c:pt>
                <c:pt idx="7026">
                  <c:v>3007.0</c:v>
                </c:pt>
                <c:pt idx="7027">
                  <c:v>3008.0</c:v>
                </c:pt>
                <c:pt idx="7028">
                  <c:v>3009.0</c:v>
                </c:pt>
                <c:pt idx="7029">
                  <c:v>3009.0</c:v>
                </c:pt>
                <c:pt idx="7030">
                  <c:v>3009.0</c:v>
                </c:pt>
                <c:pt idx="7031">
                  <c:v>3009.0</c:v>
                </c:pt>
                <c:pt idx="7032">
                  <c:v>3009.0</c:v>
                </c:pt>
                <c:pt idx="7033">
                  <c:v>3009.0</c:v>
                </c:pt>
                <c:pt idx="7034">
                  <c:v>3009.0</c:v>
                </c:pt>
                <c:pt idx="7035">
                  <c:v>3009.0</c:v>
                </c:pt>
                <c:pt idx="7036">
                  <c:v>3009.0</c:v>
                </c:pt>
                <c:pt idx="7037">
                  <c:v>3009.0</c:v>
                </c:pt>
                <c:pt idx="7038">
                  <c:v>3009.0</c:v>
                </c:pt>
                <c:pt idx="7039">
                  <c:v>3009.0</c:v>
                </c:pt>
                <c:pt idx="7040">
                  <c:v>3009.0</c:v>
                </c:pt>
                <c:pt idx="7041">
                  <c:v>3010.0</c:v>
                </c:pt>
                <c:pt idx="7042">
                  <c:v>3011.0</c:v>
                </c:pt>
                <c:pt idx="7043">
                  <c:v>3011.0</c:v>
                </c:pt>
                <c:pt idx="7044">
                  <c:v>3012.0</c:v>
                </c:pt>
                <c:pt idx="7045">
                  <c:v>3013.0</c:v>
                </c:pt>
                <c:pt idx="7046">
                  <c:v>3013.0</c:v>
                </c:pt>
                <c:pt idx="7047">
                  <c:v>3014.0</c:v>
                </c:pt>
                <c:pt idx="7048">
                  <c:v>3015.0</c:v>
                </c:pt>
                <c:pt idx="7049">
                  <c:v>3016.0</c:v>
                </c:pt>
                <c:pt idx="7050">
                  <c:v>3017.0</c:v>
                </c:pt>
                <c:pt idx="7051">
                  <c:v>3017.0</c:v>
                </c:pt>
                <c:pt idx="7052">
                  <c:v>3018.0</c:v>
                </c:pt>
                <c:pt idx="7053">
                  <c:v>3019.0</c:v>
                </c:pt>
                <c:pt idx="7054">
                  <c:v>3020.0</c:v>
                </c:pt>
                <c:pt idx="7055">
                  <c:v>3021.0</c:v>
                </c:pt>
                <c:pt idx="7056">
                  <c:v>3021.0</c:v>
                </c:pt>
                <c:pt idx="7057">
                  <c:v>3021.0</c:v>
                </c:pt>
                <c:pt idx="7058">
                  <c:v>3022.0</c:v>
                </c:pt>
                <c:pt idx="7059">
                  <c:v>3022.0</c:v>
                </c:pt>
                <c:pt idx="7060">
                  <c:v>3022.0</c:v>
                </c:pt>
                <c:pt idx="7061">
                  <c:v>3022.0</c:v>
                </c:pt>
                <c:pt idx="7062">
                  <c:v>3023.0</c:v>
                </c:pt>
                <c:pt idx="7063">
                  <c:v>3024.0</c:v>
                </c:pt>
                <c:pt idx="7064">
                  <c:v>3025.0</c:v>
                </c:pt>
                <c:pt idx="7065">
                  <c:v>3025.0</c:v>
                </c:pt>
                <c:pt idx="7066">
                  <c:v>3026.0</c:v>
                </c:pt>
                <c:pt idx="7067">
                  <c:v>3027.0</c:v>
                </c:pt>
                <c:pt idx="7068">
                  <c:v>3028.0</c:v>
                </c:pt>
                <c:pt idx="7069">
                  <c:v>3028.0</c:v>
                </c:pt>
                <c:pt idx="7070">
                  <c:v>3029.0</c:v>
                </c:pt>
                <c:pt idx="7071">
                  <c:v>3029.0</c:v>
                </c:pt>
                <c:pt idx="7072">
                  <c:v>3030.0</c:v>
                </c:pt>
                <c:pt idx="7073">
                  <c:v>3031.0</c:v>
                </c:pt>
                <c:pt idx="7074">
                  <c:v>3032.0</c:v>
                </c:pt>
                <c:pt idx="7075">
                  <c:v>3033.0</c:v>
                </c:pt>
                <c:pt idx="7076">
                  <c:v>3033.0</c:v>
                </c:pt>
                <c:pt idx="7077">
                  <c:v>3033.0</c:v>
                </c:pt>
                <c:pt idx="7078">
                  <c:v>3033.0</c:v>
                </c:pt>
                <c:pt idx="7079">
                  <c:v>3033.0</c:v>
                </c:pt>
                <c:pt idx="7080">
                  <c:v>3033.0</c:v>
                </c:pt>
                <c:pt idx="7081">
                  <c:v>3033.0</c:v>
                </c:pt>
                <c:pt idx="7082">
                  <c:v>3034.0</c:v>
                </c:pt>
                <c:pt idx="7083">
                  <c:v>3034.0</c:v>
                </c:pt>
                <c:pt idx="7084">
                  <c:v>3034.0</c:v>
                </c:pt>
                <c:pt idx="7085">
                  <c:v>3034.0</c:v>
                </c:pt>
                <c:pt idx="7086">
                  <c:v>3035.0</c:v>
                </c:pt>
                <c:pt idx="7087">
                  <c:v>3036.0</c:v>
                </c:pt>
                <c:pt idx="7088">
                  <c:v>3037.0</c:v>
                </c:pt>
                <c:pt idx="7089">
                  <c:v>3038.0</c:v>
                </c:pt>
                <c:pt idx="7090">
                  <c:v>3039.0</c:v>
                </c:pt>
                <c:pt idx="7091">
                  <c:v>3039.0</c:v>
                </c:pt>
                <c:pt idx="7092">
                  <c:v>3039.0</c:v>
                </c:pt>
                <c:pt idx="7093">
                  <c:v>3039.0</c:v>
                </c:pt>
                <c:pt idx="7094">
                  <c:v>3039.0</c:v>
                </c:pt>
                <c:pt idx="7095">
                  <c:v>3039.0</c:v>
                </c:pt>
                <c:pt idx="7096">
                  <c:v>3039.0</c:v>
                </c:pt>
                <c:pt idx="7097">
                  <c:v>3039.0</c:v>
                </c:pt>
                <c:pt idx="7098">
                  <c:v>3039.0</c:v>
                </c:pt>
                <c:pt idx="7099">
                  <c:v>3039.0</c:v>
                </c:pt>
                <c:pt idx="7100">
                  <c:v>3039.0</c:v>
                </c:pt>
                <c:pt idx="7101">
                  <c:v>3039.0</c:v>
                </c:pt>
                <c:pt idx="7102">
                  <c:v>3039.0</c:v>
                </c:pt>
                <c:pt idx="7103">
                  <c:v>3039.0</c:v>
                </c:pt>
                <c:pt idx="7104">
                  <c:v>3039.0</c:v>
                </c:pt>
                <c:pt idx="7105">
                  <c:v>3039.0</c:v>
                </c:pt>
                <c:pt idx="7106">
                  <c:v>3039.0</c:v>
                </c:pt>
                <c:pt idx="7107">
                  <c:v>3039.0</c:v>
                </c:pt>
                <c:pt idx="7108">
                  <c:v>3040.0</c:v>
                </c:pt>
                <c:pt idx="7109">
                  <c:v>3040.0</c:v>
                </c:pt>
                <c:pt idx="7110">
                  <c:v>3040.0</c:v>
                </c:pt>
                <c:pt idx="7111">
                  <c:v>3041.0</c:v>
                </c:pt>
                <c:pt idx="7112">
                  <c:v>3041.0</c:v>
                </c:pt>
                <c:pt idx="7113">
                  <c:v>3041.0</c:v>
                </c:pt>
                <c:pt idx="7114">
                  <c:v>3041.0</c:v>
                </c:pt>
                <c:pt idx="7115">
                  <c:v>3041.0</c:v>
                </c:pt>
                <c:pt idx="7116">
                  <c:v>3042.0</c:v>
                </c:pt>
                <c:pt idx="7117">
                  <c:v>3042.0</c:v>
                </c:pt>
                <c:pt idx="7118">
                  <c:v>3043.0</c:v>
                </c:pt>
                <c:pt idx="7119">
                  <c:v>3043.0</c:v>
                </c:pt>
                <c:pt idx="7120">
                  <c:v>3043.0</c:v>
                </c:pt>
                <c:pt idx="7121">
                  <c:v>3043.0</c:v>
                </c:pt>
                <c:pt idx="7122">
                  <c:v>3044.0</c:v>
                </c:pt>
                <c:pt idx="7123">
                  <c:v>3045.0</c:v>
                </c:pt>
                <c:pt idx="7124">
                  <c:v>3045.0</c:v>
                </c:pt>
                <c:pt idx="7125">
                  <c:v>3045.0</c:v>
                </c:pt>
                <c:pt idx="7126">
                  <c:v>3045.0</c:v>
                </c:pt>
                <c:pt idx="7127">
                  <c:v>3045.0</c:v>
                </c:pt>
                <c:pt idx="7128">
                  <c:v>3046.0</c:v>
                </c:pt>
                <c:pt idx="7129">
                  <c:v>3046.0</c:v>
                </c:pt>
                <c:pt idx="7130">
                  <c:v>3046.0</c:v>
                </c:pt>
                <c:pt idx="7131">
                  <c:v>3046.0</c:v>
                </c:pt>
                <c:pt idx="7132">
                  <c:v>3046.0</c:v>
                </c:pt>
                <c:pt idx="7133">
                  <c:v>3046.0</c:v>
                </c:pt>
                <c:pt idx="7134">
                  <c:v>3046.0</c:v>
                </c:pt>
                <c:pt idx="7135">
                  <c:v>3047.0</c:v>
                </c:pt>
                <c:pt idx="7136">
                  <c:v>3047.0</c:v>
                </c:pt>
                <c:pt idx="7137">
                  <c:v>3047.0</c:v>
                </c:pt>
                <c:pt idx="7138">
                  <c:v>3047.0</c:v>
                </c:pt>
                <c:pt idx="7139">
                  <c:v>3047.0</c:v>
                </c:pt>
                <c:pt idx="7140">
                  <c:v>3047.0</c:v>
                </c:pt>
                <c:pt idx="7141">
                  <c:v>3048.0</c:v>
                </c:pt>
                <c:pt idx="7142">
                  <c:v>3048.0</c:v>
                </c:pt>
                <c:pt idx="7143">
                  <c:v>3048.0</c:v>
                </c:pt>
                <c:pt idx="7144">
                  <c:v>3048.0</c:v>
                </c:pt>
                <c:pt idx="7145">
                  <c:v>3048.0</c:v>
                </c:pt>
                <c:pt idx="7146">
                  <c:v>3048.0</c:v>
                </c:pt>
                <c:pt idx="7147">
                  <c:v>3049.0</c:v>
                </c:pt>
                <c:pt idx="7148">
                  <c:v>3050.0</c:v>
                </c:pt>
                <c:pt idx="7149">
                  <c:v>3051.0</c:v>
                </c:pt>
                <c:pt idx="7150">
                  <c:v>3052.0</c:v>
                </c:pt>
                <c:pt idx="7151">
                  <c:v>3053.0</c:v>
                </c:pt>
                <c:pt idx="7152">
                  <c:v>3054.0</c:v>
                </c:pt>
                <c:pt idx="7153">
                  <c:v>3054.0</c:v>
                </c:pt>
                <c:pt idx="7154">
                  <c:v>3054.0</c:v>
                </c:pt>
                <c:pt idx="7155">
                  <c:v>3054.0</c:v>
                </c:pt>
                <c:pt idx="7156">
                  <c:v>3054.0</c:v>
                </c:pt>
                <c:pt idx="7157">
                  <c:v>3054.0</c:v>
                </c:pt>
                <c:pt idx="7158">
                  <c:v>3054.0</c:v>
                </c:pt>
                <c:pt idx="7159">
                  <c:v>3055.0</c:v>
                </c:pt>
                <c:pt idx="7160">
                  <c:v>3055.0</c:v>
                </c:pt>
                <c:pt idx="7161">
                  <c:v>3055.0</c:v>
                </c:pt>
                <c:pt idx="7162">
                  <c:v>3055.0</c:v>
                </c:pt>
                <c:pt idx="7163">
                  <c:v>3055.0</c:v>
                </c:pt>
                <c:pt idx="7164">
                  <c:v>3056.0</c:v>
                </c:pt>
                <c:pt idx="7165">
                  <c:v>3057.0</c:v>
                </c:pt>
                <c:pt idx="7166">
                  <c:v>3058.0</c:v>
                </c:pt>
                <c:pt idx="7167">
                  <c:v>3058.0</c:v>
                </c:pt>
                <c:pt idx="7168">
                  <c:v>3058.0</c:v>
                </c:pt>
                <c:pt idx="7169">
                  <c:v>3058.0</c:v>
                </c:pt>
                <c:pt idx="7170">
                  <c:v>3058.0</c:v>
                </c:pt>
                <c:pt idx="7171">
                  <c:v>3058.0</c:v>
                </c:pt>
                <c:pt idx="7172">
                  <c:v>3058.0</c:v>
                </c:pt>
                <c:pt idx="7173">
                  <c:v>3058.0</c:v>
                </c:pt>
                <c:pt idx="7174">
                  <c:v>3058.0</c:v>
                </c:pt>
                <c:pt idx="7175">
                  <c:v>3058.0</c:v>
                </c:pt>
                <c:pt idx="7176">
                  <c:v>3058.0</c:v>
                </c:pt>
                <c:pt idx="7177">
                  <c:v>3058.0</c:v>
                </c:pt>
                <c:pt idx="7178">
                  <c:v>3058.0</c:v>
                </c:pt>
                <c:pt idx="7179">
                  <c:v>3058.0</c:v>
                </c:pt>
                <c:pt idx="7180">
                  <c:v>3058.0</c:v>
                </c:pt>
                <c:pt idx="7181">
                  <c:v>3058.0</c:v>
                </c:pt>
                <c:pt idx="7182">
                  <c:v>3058.0</c:v>
                </c:pt>
                <c:pt idx="7183">
                  <c:v>3058.0</c:v>
                </c:pt>
                <c:pt idx="7184">
                  <c:v>3058.0</c:v>
                </c:pt>
                <c:pt idx="7185">
                  <c:v>3059.0</c:v>
                </c:pt>
                <c:pt idx="7186">
                  <c:v>3060.0</c:v>
                </c:pt>
                <c:pt idx="7187">
                  <c:v>3060.0</c:v>
                </c:pt>
                <c:pt idx="7188">
                  <c:v>3060.0</c:v>
                </c:pt>
                <c:pt idx="7189">
                  <c:v>3060.0</c:v>
                </c:pt>
                <c:pt idx="7190">
                  <c:v>3060.0</c:v>
                </c:pt>
                <c:pt idx="7191">
                  <c:v>3060.0</c:v>
                </c:pt>
                <c:pt idx="7192">
                  <c:v>3061.0</c:v>
                </c:pt>
                <c:pt idx="7193">
                  <c:v>3062.0</c:v>
                </c:pt>
                <c:pt idx="7194">
                  <c:v>3063.0</c:v>
                </c:pt>
                <c:pt idx="7195">
                  <c:v>3064.0</c:v>
                </c:pt>
                <c:pt idx="7196">
                  <c:v>3064.0</c:v>
                </c:pt>
                <c:pt idx="7197">
                  <c:v>3064.0</c:v>
                </c:pt>
                <c:pt idx="7198">
                  <c:v>3065.0</c:v>
                </c:pt>
                <c:pt idx="7199">
                  <c:v>3066.0</c:v>
                </c:pt>
                <c:pt idx="7200">
                  <c:v>3066.0</c:v>
                </c:pt>
                <c:pt idx="7201">
                  <c:v>3066.0</c:v>
                </c:pt>
                <c:pt idx="7202">
                  <c:v>3066.0</c:v>
                </c:pt>
                <c:pt idx="7203">
                  <c:v>3066.0</c:v>
                </c:pt>
                <c:pt idx="7204">
                  <c:v>3066.0</c:v>
                </c:pt>
                <c:pt idx="7205">
                  <c:v>3066.0</c:v>
                </c:pt>
                <c:pt idx="7206">
                  <c:v>3066.0</c:v>
                </c:pt>
                <c:pt idx="7207">
                  <c:v>3067.0</c:v>
                </c:pt>
                <c:pt idx="7208">
                  <c:v>3067.0</c:v>
                </c:pt>
                <c:pt idx="7209">
                  <c:v>3067.0</c:v>
                </c:pt>
                <c:pt idx="7210">
                  <c:v>3067.0</c:v>
                </c:pt>
                <c:pt idx="7211">
                  <c:v>3067.0</c:v>
                </c:pt>
                <c:pt idx="7212">
                  <c:v>3067.0</c:v>
                </c:pt>
                <c:pt idx="7213">
                  <c:v>3068.0</c:v>
                </c:pt>
                <c:pt idx="7214">
                  <c:v>3068.0</c:v>
                </c:pt>
                <c:pt idx="7215">
                  <c:v>3069.0</c:v>
                </c:pt>
                <c:pt idx="7216">
                  <c:v>3070.0</c:v>
                </c:pt>
                <c:pt idx="7217">
                  <c:v>3071.0</c:v>
                </c:pt>
                <c:pt idx="7218">
                  <c:v>3072.0</c:v>
                </c:pt>
                <c:pt idx="7219">
                  <c:v>3072.0</c:v>
                </c:pt>
                <c:pt idx="7220">
                  <c:v>3073.0</c:v>
                </c:pt>
                <c:pt idx="7221">
                  <c:v>3074.0</c:v>
                </c:pt>
                <c:pt idx="7222">
                  <c:v>3075.0</c:v>
                </c:pt>
                <c:pt idx="7223">
                  <c:v>3076.0</c:v>
                </c:pt>
                <c:pt idx="7224">
                  <c:v>3077.0</c:v>
                </c:pt>
                <c:pt idx="7225">
                  <c:v>3077.0</c:v>
                </c:pt>
                <c:pt idx="7226">
                  <c:v>3077.0</c:v>
                </c:pt>
                <c:pt idx="7227">
                  <c:v>3078.0</c:v>
                </c:pt>
                <c:pt idx="7228">
                  <c:v>3079.0</c:v>
                </c:pt>
                <c:pt idx="7229">
                  <c:v>3079.0</c:v>
                </c:pt>
                <c:pt idx="7230">
                  <c:v>3080.0</c:v>
                </c:pt>
                <c:pt idx="7231">
                  <c:v>3081.0</c:v>
                </c:pt>
                <c:pt idx="7232">
                  <c:v>3081.0</c:v>
                </c:pt>
                <c:pt idx="7233">
                  <c:v>3081.0</c:v>
                </c:pt>
                <c:pt idx="7234">
                  <c:v>3081.0</c:v>
                </c:pt>
                <c:pt idx="7235">
                  <c:v>3081.0</c:v>
                </c:pt>
                <c:pt idx="7236">
                  <c:v>3081.0</c:v>
                </c:pt>
                <c:pt idx="7237">
                  <c:v>3081.0</c:v>
                </c:pt>
                <c:pt idx="7238">
                  <c:v>3082.0</c:v>
                </c:pt>
                <c:pt idx="7239">
                  <c:v>3082.0</c:v>
                </c:pt>
                <c:pt idx="7240">
                  <c:v>3082.0</c:v>
                </c:pt>
                <c:pt idx="7241">
                  <c:v>3082.0</c:v>
                </c:pt>
                <c:pt idx="7242">
                  <c:v>3083.0</c:v>
                </c:pt>
                <c:pt idx="7243">
                  <c:v>3084.0</c:v>
                </c:pt>
                <c:pt idx="7244">
                  <c:v>3084.0</c:v>
                </c:pt>
                <c:pt idx="7245">
                  <c:v>3085.0</c:v>
                </c:pt>
                <c:pt idx="7246">
                  <c:v>3085.0</c:v>
                </c:pt>
                <c:pt idx="7247">
                  <c:v>3086.0</c:v>
                </c:pt>
                <c:pt idx="7248">
                  <c:v>3086.0</c:v>
                </c:pt>
                <c:pt idx="7249">
                  <c:v>3087.0</c:v>
                </c:pt>
                <c:pt idx="7250">
                  <c:v>3088.0</c:v>
                </c:pt>
                <c:pt idx="7251">
                  <c:v>3089.0</c:v>
                </c:pt>
                <c:pt idx="7252">
                  <c:v>3090.0</c:v>
                </c:pt>
                <c:pt idx="7253">
                  <c:v>3091.0</c:v>
                </c:pt>
                <c:pt idx="7254">
                  <c:v>3092.0</c:v>
                </c:pt>
                <c:pt idx="7255">
                  <c:v>3092.0</c:v>
                </c:pt>
                <c:pt idx="7256">
                  <c:v>3093.0</c:v>
                </c:pt>
                <c:pt idx="7257">
                  <c:v>3093.0</c:v>
                </c:pt>
                <c:pt idx="7258">
                  <c:v>3094.0</c:v>
                </c:pt>
                <c:pt idx="7259">
                  <c:v>3095.0</c:v>
                </c:pt>
                <c:pt idx="7260">
                  <c:v>3095.0</c:v>
                </c:pt>
                <c:pt idx="7261">
                  <c:v>3095.0</c:v>
                </c:pt>
                <c:pt idx="7262">
                  <c:v>3096.0</c:v>
                </c:pt>
                <c:pt idx="7263">
                  <c:v>3097.0</c:v>
                </c:pt>
                <c:pt idx="7264">
                  <c:v>3097.0</c:v>
                </c:pt>
                <c:pt idx="7265">
                  <c:v>3098.0</c:v>
                </c:pt>
                <c:pt idx="7266">
                  <c:v>3098.0</c:v>
                </c:pt>
                <c:pt idx="7267">
                  <c:v>3098.0</c:v>
                </c:pt>
                <c:pt idx="7268">
                  <c:v>3098.0</c:v>
                </c:pt>
                <c:pt idx="7269">
                  <c:v>3099.0</c:v>
                </c:pt>
                <c:pt idx="7270">
                  <c:v>3099.0</c:v>
                </c:pt>
                <c:pt idx="7271">
                  <c:v>3099.0</c:v>
                </c:pt>
                <c:pt idx="7272">
                  <c:v>3099.0</c:v>
                </c:pt>
                <c:pt idx="7273">
                  <c:v>3099.0</c:v>
                </c:pt>
                <c:pt idx="7274">
                  <c:v>3100.0</c:v>
                </c:pt>
                <c:pt idx="7275">
                  <c:v>3101.0</c:v>
                </c:pt>
                <c:pt idx="7276">
                  <c:v>3102.0</c:v>
                </c:pt>
                <c:pt idx="7277">
                  <c:v>3103.0</c:v>
                </c:pt>
                <c:pt idx="7278">
                  <c:v>3104.0</c:v>
                </c:pt>
                <c:pt idx="7279">
                  <c:v>3105.0</c:v>
                </c:pt>
                <c:pt idx="7280">
                  <c:v>3106.0</c:v>
                </c:pt>
                <c:pt idx="7281">
                  <c:v>3107.0</c:v>
                </c:pt>
                <c:pt idx="7282">
                  <c:v>3107.0</c:v>
                </c:pt>
                <c:pt idx="7283">
                  <c:v>3107.0</c:v>
                </c:pt>
                <c:pt idx="7284">
                  <c:v>3107.0</c:v>
                </c:pt>
                <c:pt idx="7285">
                  <c:v>3107.0</c:v>
                </c:pt>
                <c:pt idx="7286">
                  <c:v>3107.0</c:v>
                </c:pt>
                <c:pt idx="7287">
                  <c:v>3107.0</c:v>
                </c:pt>
                <c:pt idx="7288">
                  <c:v>3107.0</c:v>
                </c:pt>
                <c:pt idx="7289">
                  <c:v>3107.0</c:v>
                </c:pt>
                <c:pt idx="7290">
                  <c:v>3108.0</c:v>
                </c:pt>
                <c:pt idx="7291">
                  <c:v>3109.0</c:v>
                </c:pt>
                <c:pt idx="7292">
                  <c:v>3110.0</c:v>
                </c:pt>
                <c:pt idx="7293">
                  <c:v>3111.0</c:v>
                </c:pt>
                <c:pt idx="7294">
                  <c:v>3111.0</c:v>
                </c:pt>
                <c:pt idx="7295">
                  <c:v>3111.0</c:v>
                </c:pt>
                <c:pt idx="7296">
                  <c:v>3111.0</c:v>
                </c:pt>
                <c:pt idx="7297">
                  <c:v>3111.0</c:v>
                </c:pt>
                <c:pt idx="7298">
                  <c:v>3111.0</c:v>
                </c:pt>
                <c:pt idx="7299">
                  <c:v>3111.0</c:v>
                </c:pt>
                <c:pt idx="7300">
                  <c:v>3111.0</c:v>
                </c:pt>
                <c:pt idx="7301">
                  <c:v>3112.0</c:v>
                </c:pt>
                <c:pt idx="7302">
                  <c:v>3113.0</c:v>
                </c:pt>
                <c:pt idx="7303">
                  <c:v>3113.0</c:v>
                </c:pt>
                <c:pt idx="7304">
                  <c:v>3114.0</c:v>
                </c:pt>
                <c:pt idx="7305">
                  <c:v>3115.0</c:v>
                </c:pt>
                <c:pt idx="7306">
                  <c:v>3116.0</c:v>
                </c:pt>
                <c:pt idx="7307">
                  <c:v>3117.0</c:v>
                </c:pt>
                <c:pt idx="7308">
                  <c:v>3117.0</c:v>
                </c:pt>
                <c:pt idx="7309">
                  <c:v>3117.0</c:v>
                </c:pt>
                <c:pt idx="7310">
                  <c:v>3117.0</c:v>
                </c:pt>
                <c:pt idx="7311">
                  <c:v>3117.0</c:v>
                </c:pt>
                <c:pt idx="7312">
                  <c:v>3117.0</c:v>
                </c:pt>
                <c:pt idx="7313">
                  <c:v>3117.0</c:v>
                </c:pt>
                <c:pt idx="7314">
                  <c:v>3118.0</c:v>
                </c:pt>
                <c:pt idx="7315">
                  <c:v>3118.0</c:v>
                </c:pt>
                <c:pt idx="7316">
                  <c:v>3119.0</c:v>
                </c:pt>
                <c:pt idx="7317">
                  <c:v>3119.0</c:v>
                </c:pt>
                <c:pt idx="7318">
                  <c:v>3119.0</c:v>
                </c:pt>
                <c:pt idx="7319">
                  <c:v>3120.0</c:v>
                </c:pt>
                <c:pt idx="7320">
                  <c:v>3121.0</c:v>
                </c:pt>
                <c:pt idx="7321">
                  <c:v>3122.0</c:v>
                </c:pt>
                <c:pt idx="7322">
                  <c:v>3123.0</c:v>
                </c:pt>
                <c:pt idx="7323">
                  <c:v>3123.0</c:v>
                </c:pt>
                <c:pt idx="7324">
                  <c:v>3123.0</c:v>
                </c:pt>
                <c:pt idx="7325">
                  <c:v>3123.0</c:v>
                </c:pt>
                <c:pt idx="7326">
                  <c:v>3123.0</c:v>
                </c:pt>
                <c:pt idx="7327">
                  <c:v>3124.0</c:v>
                </c:pt>
                <c:pt idx="7328">
                  <c:v>3125.0</c:v>
                </c:pt>
                <c:pt idx="7329">
                  <c:v>3125.0</c:v>
                </c:pt>
                <c:pt idx="7330">
                  <c:v>3126.0</c:v>
                </c:pt>
                <c:pt idx="7331">
                  <c:v>3126.0</c:v>
                </c:pt>
                <c:pt idx="7332">
                  <c:v>3127.0</c:v>
                </c:pt>
                <c:pt idx="7333">
                  <c:v>3128.0</c:v>
                </c:pt>
                <c:pt idx="7334">
                  <c:v>3129.0</c:v>
                </c:pt>
                <c:pt idx="7335">
                  <c:v>3130.0</c:v>
                </c:pt>
                <c:pt idx="7336">
                  <c:v>3130.0</c:v>
                </c:pt>
                <c:pt idx="7337">
                  <c:v>3131.0</c:v>
                </c:pt>
                <c:pt idx="7338">
                  <c:v>3131.0</c:v>
                </c:pt>
                <c:pt idx="7339">
                  <c:v>3132.0</c:v>
                </c:pt>
                <c:pt idx="7340">
                  <c:v>3132.0</c:v>
                </c:pt>
                <c:pt idx="7341">
                  <c:v>3133.0</c:v>
                </c:pt>
                <c:pt idx="7342">
                  <c:v>3133.0</c:v>
                </c:pt>
                <c:pt idx="7343">
                  <c:v>3133.0</c:v>
                </c:pt>
                <c:pt idx="7344">
                  <c:v>3134.0</c:v>
                </c:pt>
                <c:pt idx="7345">
                  <c:v>3134.0</c:v>
                </c:pt>
                <c:pt idx="7346">
                  <c:v>3134.0</c:v>
                </c:pt>
                <c:pt idx="7347">
                  <c:v>3135.0</c:v>
                </c:pt>
                <c:pt idx="7348">
                  <c:v>3136.0</c:v>
                </c:pt>
                <c:pt idx="7349">
                  <c:v>3137.0</c:v>
                </c:pt>
                <c:pt idx="7350">
                  <c:v>3138.0</c:v>
                </c:pt>
                <c:pt idx="7351">
                  <c:v>3138.0</c:v>
                </c:pt>
                <c:pt idx="7352">
                  <c:v>3139.0</c:v>
                </c:pt>
                <c:pt idx="7353">
                  <c:v>3139.0</c:v>
                </c:pt>
                <c:pt idx="7354">
                  <c:v>3139.0</c:v>
                </c:pt>
                <c:pt idx="7355">
                  <c:v>3140.0</c:v>
                </c:pt>
                <c:pt idx="7356">
                  <c:v>3140.0</c:v>
                </c:pt>
                <c:pt idx="7357">
                  <c:v>3141.0</c:v>
                </c:pt>
                <c:pt idx="7358">
                  <c:v>3141.0</c:v>
                </c:pt>
                <c:pt idx="7359">
                  <c:v>3142.0</c:v>
                </c:pt>
                <c:pt idx="7360">
                  <c:v>3142.0</c:v>
                </c:pt>
                <c:pt idx="7361">
                  <c:v>3142.0</c:v>
                </c:pt>
                <c:pt idx="7362">
                  <c:v>3142.0</c:v>
                </c:pt>
                <c:pt idx="7363">
                  <c:v>3142.0</c:v>
                </c:pt>
                <c:pt idx="7364">
                  <c:v>3142.0</c:v>
                </c:pt>
                <c:pt idx="7365">
                  <c:v>3142.0</c:v>
                </c:pt>
                <c:pt idx="7366">
                  <c:v>3142.0</c:v>
                </c:pt>
                <c:pt idx="7367">
                  <c:v>3143.0</c:v>
                </c:pt>
                <c:pt idx="7368">
                  <c:v>3144.0</c:v>
                </c:pt>
                <c:pt idx="7369">
                  <c:v>3144.0</c:v>
                </c:pt>
                <c:pt idx="7370">
                  <c:v>3145.0</c:v>
                </c:pt>
                <c:pt idx="7371">
                  <c:v>3146.0</c:v>
                </c:pt>
                <c:pt idx="7372">
                  <c:v>3147.0</c:v>
                </c:pt>
                <c:pt idx="7373">
                  <c:v>3147.0</c:v>
                </c:pt>
                <c:pt idx="7374">
                  <c:v>3147.0</c:v>
                </c:pt>
                <c:pt idx="7375">
                  <c:v>3147.0</c:v>
                </c:pt>
                <c:pt idx="7376">
                  <c:v>3147.0</c:v>
                </c:pt>
                <c:pt idx="7377">
                  <c:v>3148.0</c:v>
                </c:pt>
                <c:pt idx="7378">
                  <c:v>3149.0</c:v>
                </c:pt>
                <c:pt idx="7379">
                  <c:v>3149.0</c:v>
                </c:pt>
                <c:pt idx="7380">
                  <c:v>3150.0</c:v>
                </c:pt>
                <c:pt idx="7381">
                  <c:v>3151.0</c:v>
                </c:pt>
                <c:pt idx="7382">
                  <c:v>3151.0</c:v>
                </c:pt>
                <c:pt idx="7383">
                  <c:v>3152.0</c:v>
                </c:pt>
                <c:pt idx="7384">
                  <c:v>3152.0</c:v>
                </c:pt>
                <c:pt idx="7385">
                  <c:v>3153.0</c:v>
                </c:pt>
                <c:pt idx="7386">
                  <c:v>3153.0</c:v>
                </c:pt>
                <c:pt idx="7387">
                  <c:v>3153.0</c:v>
                </c:pt>
                <c:pt idx="7388">
                  <c:v>3153.0</c:v>
                </c:pt>
                <c:pt idx="7389">
                  <c:v>3153.0</c:v>
                </c:pt>
                <c:pt idx="7390">
                  <c:v>3153.0</c:v>
                </c:pt>
                <c:pt idx="7391">
                  <c:v>3153.0</c:v>
                </c:pt>
                <c:pt idx="7392">
                  <c:v>3154.0</c:v>
                </c:pt>
                <c:pt idx="7393">
                  <c:v>3154.0</c:v>
                </c:pt>
                <c:pt idx="7394">
                  <c:v>3155.0</c:v>
                </c:pt>
                <c:pt idx="7395">
                  <c:v>3155.0</c:v>
                </c:pt>
                <c:pt idx="7396">
                  <c:v>3155.0</c:v>
                </c:pt>
                <c:pt idx="7397">
                  <c:v>3156.0</c:v>
                </c:pt>
                <c:pt idx="7398">
                  <c:v>3156.0</c:v>
                </c:pt>
                <c:pt idx="7399">
                  <c:v>3156.0</c:v>
                </c:pt>
                <c:pt idx="7400">
                  <c:v>3157.0</c:v>
                </c:pt>
                <c:pt idx="7401">
                  <c:v>3158.0</c:v>
                </c:pt>
                <c:pt idx="7402">
                  <c:v>3158.0</c:v>
                </c:pt>
                <c:pt idx="7403">
                  <c:v>3159.0</c:v>
                </c:pt>
                <c:pt idx="7404">
                  <c:v>3159.0</c:v>
                </c:pt>
                <c:pt idx="7405">
                  <c:v>3160.0</c:v>
                </c:pt>
                <c:pt idx="7406">
                  <c:v>3160.0</c:v>
                </c:pt>
                <c:pt idx="7407">
                  <c:v>3160.0</c:v>
                </c:pt>
                <c:pt idx="7408">
                  <c:v>3160.0</c:v>
                </c:pt>
                <c:pt idx="7409">
                  <c:v>3161.0</c:v>
                </c:pt>
                <c:pt idx="7410">
                  <c:v>3161.0</c:v>
                </c:pt>
                <c:pt idx="7411">
                  <c:v>3162.0</c:v>
                </c:pt>
                <c:pt idx="7412">
                  <c:v>3162.0</c:v>
                </c:pt>
                <c:pt idx="7413">
                  <c:v>3162.0</c:v>
                </c:pt>
                <c:pt idx="7414">
                  <c:v>3163.0</c:v>
                </c:pt>
                <c:pt idx="7415">
                  <c:v>3163.0</c:v>
                </c:pt>
                <c:pt idx="7416">
                  <c:v>3163.0</c:v>
                </c:pt>
                <c:pt idx="7417">
                  <c:v>3163.0</c:v>
                </c:pt>
                <c:pt idx="7418">
                  <c:v>3163.0</c:v>
                </c:pt>
                <c:pt idx="7419">
                  <c:v>3163.0</c:v>
                </c:pt>
                <c:pt idx="7420">
                  <c:v>3164.0</c:v>
                </c:pt>
                <c:pt idx="7421">
                  <c:v>3164.0</c:v>
                </c:pt>
                <c:pt idx="7422">
                  <c:v>3165.0</c:v>
                </c:pt>
                <c:pt idx="7423">
                  <c:v>3166.0</c:v>
                </c:pt>
                <c:pt idx="7424">
                  <c:v>3167.0</c:v>
                </c:pt>
                <c:pt idx="7425">
                  <c:v>3167.0</c:v>
                </c:pt>
                <c:pt idx="7426">
                  <c:v>3167.0</c:v>
                </c:pt>
                <c:pt idx="7427">
                  <c:v>3167.0</c:v>
                </c:pt>
                <c:pt idx="7428">
                  <c:v>3167.0</c:v>
                </c:pt>
                <c:pt idx="7429">
                  <c:v>3167.0</c:v>
                </c:pt>
                <c:pt idx="7430">
                  <c:v>3168.0</c:v>
                </c:pt>
                <c:pt idx="7431">
                  <c:v>3169.0</c:v>
                </c:pt>
                <c:pt idx="7432">
                  <c:v>3169.0</c:v>
                </c:pt>
                <c:pt idx="7433">
                  <c:v>3169.0</c:v>
                </c:pt>
                <c:pt idx="7434">
                  <c:v>3169.0</c:v>
                </c:pt>
                <c:pt idx="7435">
                  <c:v>3169.0</c:v>
                </c:pt>
                <c:pt idx="7436">
                  <c:v>3169.0</c:v>
                </c:pt>
                <c:pt idx="7437">
                  <c:v>3169.0</c:v>
                </c:pt>
                <c:pt idx="7438">
                  <c:v>3170.0</c:v>
                </c:pt>
                <c:pt idx="7439">
                  <c:v>3171.0</c:v>
                </c:pt>
                <c:pt idx="7440">
                  <c:v>3172.0</c:v>
                </c:pt>
                <c:pt idx="7441">
                  <c:v>3172.0</c:v>
                </c:pt>
                <c:pt idx="7442">
                  <c:v>3173.0</c:v>
                </c:pt>
                <c:pt idx="7443">
                  <c:v>3174.0</c:v>
                </c:pt>
                <c:pt idx="7444">
                  <c:v>3174.0</c:v>
                </c:pt>
                <c:pt idx="7445">
                  <c:v>3175.0</c:v>
                </c:pt>
                <c:pt idx="7446">
                  <c:v>3175.0</c:v>
                </c:pt>
                <c:pt idx="7447">
                  <c:v>3176.0</c:v>
                </c:pt>
                <c:pt idx="7448">
                  <c:v>3177.0</c:v>
                </c:pt>
                <c:pt idx="7449">
                  <c:v>3178.0</c:v>
                </c:pt>
                <c:pt idx="7450">
                  <c:v>3179.0</c:v>
                </c:pt>
                <c:pt idx="7451">
                  <c:v>3180.0</c:v>
                </c:pt>
                <c:pt idx="7452">
                  <c:v>3180.0</c:v>
                </c:pt>
                <c:pt idx="7453">
                  <c:v>3180.0</c:v>
                </c:pt>
                <c:pt idx="7454">
                  <c:v>3181.0</c:v>
                </c:pt>
                <c:pt idx="7455">
                  <c:v>3181.0</c:v>
                </c:pt>
                <c:pt idx="7456">
                  <c:v>3182.0</c:v>
                </c:pt>
                <c:pt idx="7457">
                  <c:v>3183.0</c:v>
                </c:pt>
                <c:pt idx="7458">
                  <c:v>3184.0</c:v>
                </c:pt>
                <c:pt idx="7459">
                  <c:v>3184.0</c:v>
                </c:pt>
                <c:pt idx="7460">
                  <c:v>3185.0</c:v>
                </c:pt>
                <c:pt idx="7461">
                  <c:v>3186.0</c:v>
                </c:pt>
                <c:pt idx="7462">
                  <c:v>3187.0</c:v>
                </c:pt>
                <c:pt idx="7463">
                  <c:v>3188.0</c:v>
                </c:pt>
                <c:pt idx="7464">
                  <c:v>3189.0</c:v>
                </c:pt>
                <c:pt idx="7465">
                  <c:v>3190.0</c:v>
                </c:pt>
                <c:pt idx="7466">
                  <c:v>3190.0</c:v>
                </c:pt>
                <c:pt idx="7467">
                  <c:v>3191.0</c:v>
                </c:pt>
                <c:pt idx="7468">
                  <c:v>3191.0</c:v>
                </c:pt>
                <c:pt idx="7469">
                  <c:v>3191.0</c:v>
                </c:pt>
                <c:pt idx="7470">
                  <c:v>3191.0</c:v>
                </c:pt>
                <c:pt idx="7471">
                  <c:v>3192.0</c:v>
                </c:pt>
                <c:pt idx="7472">
                  <c:v>3193.0</c:v>
                </c:pt>
                <c:pt idx="7473">
                  <c:v>3193.0</c:v>
                </c:pt>
                <c:pt idx="7474">
                  <c:v>3193.0</c:v>
                </c:pt>
                <c:pt idx="7475">
                  <c:v>3194.0</c:v>
                </c:pt>
                <c:pt idx="7476">
                  <c:v>3194.0</c:v>
                </c:pt>
                <c:pt idx="7477">
                  <c:v>3194.0</c:v>
                </c:pt>
                <c:pt idx="7478">
                  <c:v>3194.0</c:v>
                </c:pt>
                <c:pt idx="7479">
                  <c:v>3195.0</c:v>
                </c:pt>
                <c:pt idx="7480">
                  <c:v>3195.0</c:v>
                </c:pt>
                <c:pt idx="7481">
                  <c:v>3195.0</c:v>
                </c:pt>
                <c:pt idx="7482">
                  <c:v>3195.0</c:v>
                </c:pt>
                <c:pt idx="7483">
                  <c:v>3196.0</c:v>
                </c:pt>
                <c:pt idx="7484">
                  <c:v>3197.0</c:v>
                </c:pt>
                <c:pt idx="7485">
                  <c:v>3197.0</c:v>
                </c:pt>
                <c:pt idx="7486">
                  <c:v>3197.0</c:v>
                </c:pt>
                <c:pt idx="7487">
                  <c:v>3197.0</c:v>
                </c:pt>
                <c:pt idx="7488">
                  <c:v>3197.0</c:v>
                </c:pt>
                <c:pt idx="7489">
                  <c:v>3197.0</c:v>
                </c:pt>
                <c:pt idx="7490">
                  <c:v>3198.0</c:v>
                </c:pt>
                <c:pt idx="7491">
                  <c:v>3199.0</c:v>
                </c:pt>
                <c:pt idx="7492">
                  <c:v>3199.0</c:v>
                </c:pt>
                <c:pt idx="7493">
                  <c:v>3200.0</c:v>
                </c:pt>
                <c:pt idx="7494">
                  <c:v>3200.0</c:v>
                </c:pt>
                <c:pt idx="7495">
                  <c:v>3200.0</c:v>
                </c:pt>
                <c:pt idx="7496">
                  <c:v>3200.0</c:v>
                </c:pt>
                <c:pt idx="7497">
                  <c:v>3200.0</c:v>
                </c:pt>
                <c:pt idx="7498">
                  <c:v>3201.0</c:v>
                </c:pt>
                <c:pt idx="7499">
                  <c:v>3201.0</c:v>
                </c:pt>
                <c:pt idx="7500">
                  <c:v>3201.0</c:v>
                </c:pt>
                <c:pt idx="7501">
                  <c:v>3201.0</c:v>
                </c:pt>
                <c:pt idx="7502">
                  <c:v>3201.0</c:v>
                </c:pt>
                <c:pt idx="7503">
                  <c:v>3201.0</c:v>
                </c:pt>
                <c:pt idx="7504">
                  <c:v>3202.0</c:v>
                </c:pt>
                <c:pt idx="7505">
                  <c:v>3203.0</c:v>
                </c:pt>
                <c:pt idx="7506">
                  <c:v>3204.0</c:v>
                </c:pt>
                <c:pt idx="7507">
                  <c:v>3205.0</c:v>
                </c:pt>
                <c:pt idx="7508">
                  <c:v>3206.0</c:v>
                </c:pt>
                <c:pt idx="7509">
                  <c:v>3206.0</c:v>
                </c:pt>
                <c:pt idx="7510">
                  <c:v>3206.0</c:v>
                </c:pt>
                <c:pt idx="7511">
                  <c:v>3207.0</c:v>
                </c:pt>
                <c:pt idx="7512">
                  <c:v>3207.0</c:v>
                </c:pt>
                <c:pt idx="7513">
                  <c:v>3208.0</c:v>
                </c:pt>
                <c:pt idx="7514">
                  <c:v>3209.0</c:v>
                </c:pt>
                <c:pt idx="7515">
                  <c:v>3210.0</c:v>
                </c:pt>
                <c:pt idx="7516">
                  <c:v>3211.0</c:v>
                </c:pt>
                <c:pt idx="7517">
                  <c:v>3211.0</c:v>
                </c:pt>
                <c:pt idx="7518">
                  <c:v>3211.0</c:v>
                </c:pt>
                <c:pt idx="7519">
                  <c:v>3211.0</c:v>
                </c:pt>
                <c:pt idx="7520">
                  <c:v>3211.0</c:v>
                </c:pt>
                <c:pt idx="7521">
                  <c:v>3211.0</c:v>
                </c:pt>
                <c:pt idx="7522">
                  <c:v>3212.0</c:v>
                </c:pt>
                <c:pt idx="7523">
                  <c:v>3213.0</c:v>
                </c:pt>
                <c:pt idx="7524">
                  <c:v>3213.0</c:v>
                </c:pt>
                <c:pt idx="7525">
                  <c:v>3213.0</c:v>
                </c:pt>
                <c:pt idx="7526">
                  <c:v>3214.0</c:v>
                </c:pt>
                <c:pt idx="7527">
                  <c:v>3214.0</c:v>
                </c:pt>
                <c:pt idx="7528">
                  <c:v>3214.0</c:v>
                </c:pt>
                <c:pt idx="7529">
                  <c:v>3214.0</c:v>
                </c:pt>
                <c:pt idx="7530">
                  <c:v>3214.0</c:v>
                </c:pt>
                <c:pt idx="7531">
                  <c:v>3214.0</c:v>
                </c:pt>
                <c:pt idx="7532">
                  <c:v>3214.0</c:v>
                </c:pt>
                <c:pt idx="7533">
                  <c:v>3214.0</c:v>
                </c:pt>
                <c:pt idx="7534">
                  <c:v>3215.0</c:v>
                </c:pt>
                <c:pt idx="7535">
                  <c:v>3216.0</c:v>
                </c:pt>
                <c:pt idx="7536">
                  <c:v>3216.0</c:v>
                </c:pt>
                <c:pt idx="7537">
                  <c:v>3216.0</c:v>
                </c:pt>
                <c:pt idx="7538">
                  <c:v>3216.0</c:v>
                </c:pt>
                <c:pt idx="7539">
                  <c:v>3216.0</c:v>
                </c:pt>
                <c:pt idx="7540">
                  <c:v>3216.0</c:v>
                </c:pt>
                <c:pt idx="7541">
                  <c:v>3216.0</c:v>
                </c:pt>
                <c:pt idx="7542">
                  <c:v>3217.0</c:v>
                </c:pt>
                <c:pt idx="7543">
                  <c:v>3218.0</c:v>
                </c:pt>
                <c:pt idx="7544">
                  <c:v>3219.0</c:v>
                </c:pt>
                <c:pt idx="7545">
                  <c:v>3220.0</c:v>
                </c:pt>
                <c:pt idx="7546">
                  <c:v>3221.0</c:v>
                </c:pt>
                <c:pt idx="7547">
                  <c:v>3221.0</c:v>
                </c:pt>
                <c:pt idx="7548">
                  <c:v>3221.0</c:v>
                </c:pt>
                <c:pt idx="7549">
                  <c:v>3222.0</c:v>
                </c:pt>
                <c:pt idx="7550">
                  <c:v>3222.0</c:v>
                </c:pt>
                <c:pt idx="7551">
                  <c:v>3222.0</c:v>
                </c:pt>
                <c:pt idx="7552">
                  <c:v>3222.0</c:v>
                </c:pt>
                <c:pt idx="7553">
                  <c:v>3222.0</c:v>
                </c:pt>
                <c:pt idx="7554">
                  <c:v>3222.0</c:v>
                </c:pt>
                <c:pt idx="7555">
                  <c:v>3223.0</c:v>
                </c:pt>
                <c:pt idx="7556">
                  <c:v>3224.0</c:v>
                </c:pt>
                <c:pt idx="7557">
                  <c:v>3225.0</c:v>
                </c:pt>
                <c:pt idx="7558">
                  <c:v>3226.0</c:v>
                </c:pt>
                <c:pt idx="7559">
                  <c:v>3227.0</c:v>
                </c:pt>
                <c:pt idx="7560">
                  <c:v>3227.0</c:v>
                </c:pt>
                <c:pt idx="7561">
                  <c:v>3228.0</c:v>
                </c:pt>
                <c:pt idx="7562">
                  <c:v>3229.0</c:v>
                </c:pt>
                <c:pt idx="7563">
                  <c:v>3230.0</c:v>
                </c:pt>
                <c:pt idx="7564">
                  <c:v>3230.0</c:v>
                </c:pt>
                <c:pt idx="7565">
                  <c:v>3230.0</c:v>
                </c:pt>
                <c:pt idx="7566">
                  <c:v>3230.0</c:v>
                </c:pt>
                <c:pt idx="7567">
                  <c:v>3230.0</c:v>
                </c:pt>
                <c:pt idx="7568">
                  <c:v>3230.0</c:v>
                </c:pt>
                <c:pt idx="7569">
                  <c:v>3230.0</c:v>
                </c:pt>
                <c:pt idx="7570">
                  <c:v>3230.0</c:v>
                </c:pt>
                <c:pt idx="7571">
                  <c:v>3230.0</c:v>
                </c:pt>
                <c:pt idx="7572">
                  <c:v>3230.0</c:v>
                </c:pt>
                <c:pt idx="7573">
                  <c:v>3230.0</c:v>
                </c:pt>
                <c:pt idx="7574">
                  <c:v>3230.0</c:v>
                </c:pt>
                <c:pt idx="7575">
                  <c:v>3230.0</c:v>
                </c:pt>
                <c:pt idx="7576">
                  <c:v>3231.0</c:v>
                </c:pt>
                <c:pt idx="7577">
                  <c:v>3232.0</c:v>
                </c:pt>
                <c:pt idx="7578">
                  <c:v>3233.0</c:v>
                </c:pt>
                <c:pt idx="7579">
                  <c:v>3233.0</c:v>
                </c:pt>
                <c:pt idx="7580">
                  <c:v>3234.0</c:v>
                </c:pt>
                <c:pt idx="7581">
                  <c:v>3234.0</c:v>
                </c:pt>
                <c:pt idx="7582">
                  <c:v>3234.0</c:v>
                </c:pt>
                <c:pt idx="7583">
                  <c:v>3234.0</c:v>
                </c:pt>
                <c:pt idx="7584">
                  <c:v>3234.0</c:v>
                </c:pt>
                <c:pt idx="7585">
                  <c:v>3234.0</c:v>
                </c:pt>
                <c:pt idx="7586">
                  <c:v>3234.0</c:v>
                </c:pt>
                <c:pt idx="7587">
                  <c:v>3235.0</c:v>
                </c:pt>
                <c:pt idx="7588">
                  <c:v>3236.0</c:v>
                </c:pt>
                <c:pt idx="7589">
                  <c:v>3236.0</c:v>
                </c:pt>
                <c:pt idx="7590">
                  <c:v>3237.0</c:v>
                </c:pt>
                <c:pt idx="7591">
                  <c:v>3238.0</c:v>
                </c:pt>
                <c:pt idx="7592">
                  <c:v>3239.0</c:v>
                </c:pt>
                <c:pt idx="7593">
                  <c:v>3240.0</c:v>
                </c:pt>
                <c:pt idx="7594">
                  <c:v>3241.0</c:v>
                </c:pt>
                <c:pt idx="7595">
                  <c:v>3242.0</c:v>
                </c:pt>
                <c:pt idx="7596">
                  <c:v>3243.0</c:v>
                </c:pt>
                <c:pt idx="7597">
                  <c:v>3244.0</c:v>
                </c:pt>
                <c:pt idx="7598">
                  <c:v>3244.0</c:v>
                </c:pt>
                <c:pt idx="7599">
                  <c:v>3245.0</c:v>
                </c:pt>
                <c:pt idx="7600">
                  <c:v>3245.0</c:v>
                </c:pt>
                <c:pt idx="7601">
                  <c:v>3246.0</c:v>
                </c:pt>
                <c:pt idx="7602">
                  <c:v>3246.0</c:v>
                </c:pt>
                <c:pt idx="7603">
                  <c:v>3246.0</c:v>
                </c:pt>
                <c:pt idx="7604">
                  <c:v>3246.0</c:v>
                </c:pt>
                <c:pt idx="7605">
                  <c:v>3246.0</c:v>
                </c:pt>
                <c:pt idx="7606">
                  <c:v>3246.0</c:v>
                </c:pt>
                <c:pt idx="7607">
                  <c:v>3246.0</c:v>
                </c:pt>
                <c:pt idx="7608">
                  <c:v>3247.0</c:v>
                </c:pt>
                <c:pt idx="7609">
                  <c:v>3248.0</c:v>
                </c:pt>
                <c:pt idx="7610">
                  <c:v>3249.0</c:v>
                </c:pt>
                <c:pt idx="7611">
                  <c:v>3249.0</c:v>
                </c:pt>
                <c:pt idx="7612">
                  <c:v>3249.0</c:v>
                </c:pt>
                <c:pt idx="7613">
                  <c:v>3249.0</c:v>
                </c:pt>
                <c:pt idx="7614">
                  <c:v>3249.0</c:v>
                </c:pt>
                <c:pt idx="7615">
                  <c:v>3249.0</c:v>
                </c:pt>
                <c:pt idx="7616">
                  <c:v>3250.0</c:v>
                </c:pt>
                <c:pt idx="7617">
                  <c:v>3250.0</c:v>
                </c:pt>
                <c:pt idx="7618">
                  <c:v>3250.0</c:v>
                </c:pt>
                <c:pt idx="7619">
                  <c:v>3250.0</c:v>
                </c:pt>
                <c:pt idx="7620">
                  <c:v>3250.0</c:v>
                </c:pt>
                <c:pt idx="7621">
                  <c:v>3250.0</c:v>
                </c:pt>
                <c:pt idx="7622">
                  <c:v>3250.0</c:v>
                </c:pt>
                <c:pt idx="7623">
                  <c:v>3250.0</c:v>
                </c:pt>
                <c:pt idx="7624">
                  <c:v>3250.0</c:v>
                </c:pt>
                <c:pt idx="7625">
                  <c:v>3250.0</c:v>
                </c:pt>
                <c:pt idx="7626">
                  <c:v>3251.0</c:v>
                </c:pt>
                <c:pt idx="7627">
                  <c:v>3251.0</c:v>
                </c:pt>
                <c:pt idx="7628">
                  <c:v>3251.0</c:v>
                </c:pt>
                <c:pt idx="7629">
                  <c:v>3251.0</c:v>
                </c:pt>
                <c:pt idx="7630">
                  <c:v>3251.0</c:v>
                </c:pt>
                <c:pt idx="7631">
                  <c:v>3251.0</c:v>
                </c:pt>
                <c:pt idx="7632">
                  <c:v>3251.0</c:v>
                </c:pt>
                <c:pt idx="7633">
                  <c:v>3251.0</c:v>
                </c:pt>
                <c:pt idx="7634">
                  <c:v>3251.0</c:v>
                </c:pt>
                <c:pt idx="7635">
                  <c:v>3251.0</c:v>
                </c:pt>
                <c:pt idx="7636">
                  <c:v>3251.0</c:v>
                </c:pt>
                <c:pt idx="7637">
                  <c:v>3251.0</c:v>
                </c:pt>
                <c:pt idx="7638">
                  <c:v>3251.0</c:v>
                </c:pt>
                <c:pt idx="7639">
                  <c:v>3252.0</c:v>
                </c:pt>
                <c:pt idx="7640">
                  <c:v>3252.0</c:v>
                </c:pt>
                <c:pt idx="7641">
                  <c:v>3252.0</c:v>
                </c:pt>
                <c:pt idx="7642">
                  <c:v>3252.0</c:v>
                </c:pt>
                <c:pt idx="7643">
                  <c:v>3252.0</c:v>
                </c:pt>
                <c:pt idx="7644">
                  <c:v>3253.0</c:v>
                </c:pt>
                <c:pt idx="7645">
                  <c:v>3254.0</c:v>
                </c:pt>
                <c:pt idx="7646">
                  <c:v>3255.0</c:v>
                </c:pt>
                <c:pt idx="7647">
                  <c:v>3255.0</c:v>
                </c:pt>
                <c:pt idx="7648">
                  <c:v>3256.0</c:v>
                </c:pt>
                <c:pt idx="7649">
                  <c:v>3257.0</c:v>
                </c:pt>
                <c:pt idx="7650">
                  <c:v>3258.0</c:v>
                </c:pt>
                <c:pt idx="7651">
                  <c:v>3259.0</c:v>
                </c:pt>
                <c:pt idx="7652">
                  <c:v>3259.0</c:v>
                </c:pt>
                <c:pt idx="7653">
                  <c:v>3260.0</c:v>
                </c:pt>
                <c:pt idx="7654">
                  <c:v>3260.0</c:v>
                </c:pt>
                <c:pt idx="7655">
                  <c:v>3260.0</c:v>
                </c:pt>
                <c:pt idx="7656">
                  <c:v>3261.0</c:v>
                </c:pt>
                <c:pt idx="7657">
                  <c:v>3261.0</c:v>
                </c:pt>
                <c:pt idx="7658">
                  <c:v>3262.0</c:v>
                </c:pt>
                <c:pt idx="7659">
                  <c:v>3263.0</c:v>
                </c:pt>
                <c:pt idx="7660">
                  <c:v>3263.0</c:v>
                </c:pt>
                <c:pt idx="7661">
                  <c:v>3264.0</c:v>
                </c:pt>
                <c:pt idx="7662">
                  <c:v>3264.0</c:v>
                </c:pt>
                <c:pt idx="7663">
                  <c:v>3264.0</c:v>
                </c:pt>
                <c:pt idx="7664">
                  <c:v>3265.0</c:v>
                </c:pt>
                <c:pt idx="7665">
                  <c:v>3266.0</c:v>
                </c:pt>
                <c:pt idx="7666">
                  <c:v>3266.0</c:v>
                </c:pt>
                <c:pt idx="7667">
                  <c:v>3267.0</c:v>
                </c:pt>
                <c:pt idx="7668">
                  <c:v>3268.0</c:v>
                </c:pt>
                <c:pt idx="7669">
                  <c:v>3269.0</c:v>
                </c:pt>
                <c:pt idx="7670">
                  <c:v>3270.0</c:v>
                </c:pt>
                <c:pt idx="7671">
                  <c:v>3271.0</c:v>
                </c:pt>
                <c:pt idx="7672">
                  <c:v>3272.0</c:v>
                </c:pt>
                <c:pt idx="7673">
                  <c:v>3273.0</c:v>
                </c:pt>
                <c:pt idx="7674">
                  <c:v>3274.0</c:v>
                </c:pt>
                <c:pt idx="7675">
                  <c:v>3275.0</c:v>
                </c:pt>
                <c:pt idx="7676">
                  <c:v>3275.0</c:v>
                </c:pt>
                <c:pt idx="7677">
                  <c:v>3275.0</c:v>
                </c:pt>
                <c:pt idx="7678">
                  <c:v>3275.0</c:v>
                </c:pt>
                <c:pt idx="7679">
                  <c:v>3275.0</c:v>
                </c:pt>
                <c:pt idx="7680">
                  <c:v>3276.0</c:v>
                </c:pt>
                <c:pt idx="7681">
                  <c:v>3277.0</c:v>
                </c:pt>
                <c:pt idx="7682">
                  <c:v>3278.0</c:v>
                </c:pt>
                <c:pt idx="7683">
                  <c:v>3279.0</c:v>
                </c:pt>
                <c:pt idx="7684">
                  <c:v>3280.0</c:v>
                </c:pt>
                <c:pt idx="7685">
                  <c:v>3281.0</c:v>
                </c:pt>
                <c:pt idx="7686">
                  <c:v>3281.0</c:v>
                </c:pt>
                <c:pt idx="7687">
                  <c:v>3281.0</c:v>
                </c:pt>
                <c:pt idx="7688">
                  <c:v>3281.0</c:v>
                </c:pt>
                <c:pt idx="7689">
                  <c:v>3281.0</c:v>
                </c:pt>
                <c:pt idx="7690">
                  <c:v>3281.0</c:v>
                </c:pt>
                <c:pt idx="7691">
                  <c:v>3281.0</c:v>
                </c:pt>
                <c:pt idx="7692">
                  <c:v>3282.0</c:v>
                </c:pt>
                <c:pt idx="7693">
                  <c:v>3283.0</c:v>
                </c:pt>
                <c:pt idx="7694">
                  <c:v>3284.0</c:v>
                </c:pt>
                <c:pt idx="7695">
                  <c:v>3284.0</c:v>
                </c:pt>
                <c:pt idx="7696">
                  <c:v>3284.0</c:v>
                </c:pt>
                <c:pt idx="7697">
                  <c:v>3284.0</c:v>
                </c:pt>
                <c:pt idx="7698">
                  <c:v>3284.0</c:v>
                </c:pt>
                <c:pt idx="7699">
                  <c:v>3284.0</c:v>
                </c:pt>
                <c:pt idx="7700">
                  <c:v>3284.0</c:v>
                </c:pt>
                <c:pt idx="7701">
                  <c:v>3284.0</c:v>
                </c:pt>
                <c:pt idx="7702">
                  <c:v>3284.0</c:v>
                </c:pt>
                <c:pt idx="7703">
                  <c:v>3284.0</c:v>
                </c:pt>
                <c:pt idx="7704">
                  <c:v>3284.0</c:v>
                </c:pt>
                <c:pt idx="7705">
                  <c:v>3285.0</c:v>
                </c:pt>
                <c:pt idx="7706">
                  <c:v>3285.0</c:v>
                </c:pt>
                <c:pt idx="7707">
                  <c:v>3286.0</c:v>
                </c:pt>
                <c:pt idx="7708">
                  <c:v>3286.0</c:v>
                </c:pt>
                <c:pt idx="7709">
                  <c:v>3287.0</c:v>
                </c:pt>
                <c:pt idx="7710">
                  <c:v>3287.0</c:v>
                </c:pt>
                <c:pt idx="7711">
                  <c:v>3287.0</c:v>
                </c:pt>
                <c:pt idx="7712">
                  <c:v>3287.0</c:v>
                </c:pt>
                <c:pt idx="7713">
                  <c:v>3288.0</c:v>
                </c:pt>
                <c:pt idx="7714">
                  <c:v>3288.0</c:v>
                </c:pt>
                <c:pt idx="7715">
                  <c:v>3288.0</c:v>
                </c:pt>
                <c:pt idx="7716">
                  <c:v>3289.0</c:v>
                </c:pt>
                <c:pt idx="7717">
                  <c:v>3289.0</c:v>
                </c:pt>
                <c:pt idx="7718">
                  <c:v>3290.0</c:v>
                </c:pt>
                <c:pt idx="7719">
                  <c:v>3291.0</c:v>
                </c:pt>
                <c:pt idx="7720">
                  <c:v>3292.0</c:v>
                </c:pt>
                <c:pt idx="7721">
                  <c:v>3293.0</c:v>
                </c:pt>
                <c:pt idx="7722">
                  <c:v>3293.0</c:v>
                </c:pt>
                <c:pt idx="7723">
                  <c:v>3294.0</c:v>
                </c:pt>
                <c:pt idx="7724">
                  <c:v>3295.0</c:v>
                </c:pt>
                <c:pt idx="7725">
                  <c:v>3296.0</c:v>
                </c:pt>
                <c:pt idx="7726">
                  <c:v>3296.0</c:v>
                </c:pt>
                <c:pt idx="7727">
                  <c:v>3297.0</c:v>
                </c:pt>
                <c:pt idx="7728">
                  <c:v>3298.0</c:v>
                </c:pt>
                <c:pt idx="7729">
                  <c:v>3299.0</c:v>
                </c:pt>
                <c:pt idx="7730">
                  <c:v>3299.0</c:v>
                </c:pt>
                <c:pt idx="7731">
                  <c:v>3299.0</c:v>
                </c:pt>
                <c:pt idx="7732">
                  <c:v>3299.0</c:v>
                </c:pt>
                <c:pt idx="7733">
                  <c:v>3299.0</c:v>
                </c:pt>
                <c:pt idx="7734">
                  <c:v>3300.0</c:v>
                </c:pt>
                <c:pt idx="7735">
                  <c:v>3300.0</c:v>
                </c:pt>
                <c:pt idx="7736">
                  <c:v>3300.0</c:v>
                </c:pt>
                <c:pt idx="7737">
                  <c:v>3300.0</c:v>
                </c:pt>
                <c:pt idx="7738">
                  <c:v>3300.0</c:v>
                </c:pt>
                <c:pt idx="7739">
                  <c:v>3301.0</c:v>
                </c:pt>
                <c:pt idx="7740">
                  <c:v>3301.0</c:v>
                </c:pt>
                <c:pt idx="7741">
                  <c:v>3302.0</c:v>
                </c:pt>
                <c:pt idx="7742">
                  <c:v>3303.0</c:v>
                </c:pt>
                <c:pt idx="7743">
                  <c:v>3303.0</c:v>
                </c:pt>
                <c:pt idx="7744">
                  <c:v>3303.0</c:v>
                </c:pt>
                <c:pt idx="7745">
                  <c:v>3303.0</c:v>
                </c:pt>
                <c:pt idx="7746">
                  <c:v>3303.0</c:v>
                </c:pt>
                <c:pt idx="7747">
                  <c:v>3303.0</c:v>
                </c:pt>
                <c:pt idx="7748">
                  <c:v>3304.0</c:v>
                </c:pt>
                <c:pt idx="7749">
                  <c:v>3304.0</c:v>
                </c:pt>
                <c:pt idx="7750">
                  <c:v>3305.0</c:v>
                </c:pt>
                <c:pt idx="7751">
                  <c:v>3306.0</c:v>
                </c:pt>
                <c:pt idx="7752">
                  <c:v>3307.0</c:v>
                </c:pt>
                <c:pt idx="7753">
                  <c:v>3307.0</c:v>
                </c:pt>
                <c:pt idx="7754">
                  <c:v>3307.0</c:v>
                </c:pt>
                <c:pt idx="7755">
                  <c:v>3308.0</c:v>
                </c:pt>
                <c:pt idx="7756">
                  <c:v>3308.0</c:v>
                </c:pt>
                <c:pt idx="7757">
                  <c:v>3309.0</c:v>
                </c:pt>
                <c:pt idx="7758">
                  <c:v>3309.0</c:v>
                </c:pt>
                <c:pt idx="7759">
                  <c:v>3309.0</c:v>
                </c:pt>
                <c:pt idx="7760">
                  <c:v>3309.0</c:v>
                </c:pt>
                <c:pt idx="7761">
                  <c:v>3309.0</c:v>
                </c:pt>
                <c:pt idx="7762">
                  <c:v>3309.0</c:v>
                </c:pt>
                <c:pt idx="7763">
                  <c:v>3309.0</c:v>
                </c:pt>
                <c:pt idx="7764">
                  <c:v>3309.0</c:v>
                </c:pt>
                <c:pt idx="7765">
                  <c:v>3309.0</c:v>
                </c:pt>
                <c:pt idx="7766">
                  <c:v>3309.0</c:v>
                </c:pt>
                <c:pt idx="7767">
                  <c:v>3309.0</c:v>
                </c:pt>
                <c:pt idx="7768">
                  <c:v>3309.0</c:v>
                </c:pt>
                <c:pt idx="7769">
                  <c:v>3309.0</c:v>
                </c:pt>
                <c:pt idx="7770">
                  <c:v>3310.0</c:v>
                </c:pt>
                <c:pt idx="7771">
                  <c:v>3310.0</c:v>
                </c:pt>
                <c:pt idx="7772">
                  <c:v>3311.0</c:v>
                </c:pt>
                <c:pt idx="7773">
                  <c:v>3312.0</c:v>
                </c:pt>
                <c:pt idx="7774">
                  <c:v>3313.0</c:v>
                </c:pt>
                <c:pt idx="7775">
                  <c:v>3314.0</c:v>
                </c:pt>
                <c:pt idx="7776">
                  <c:v>3314.0</c:v>
                </c:pt>
                <c:pt idx="7777">
                  <c:v>3314.0</c:v>
                </c:pt>
                <c:pt idx="7778">
                  <c:v>3314.0</c:v>
                </c:pt>
                <c:pt idx="7779">
                  <c:v>3314.0</c:v>
                </c:pt>
                <c:pt idx="7780">
                  <c:v>3315.0</c:v>
                </c:pt>
                <c:pt idx="7781">
                  <c:v>3315.0</c:v>
                </c:pt>
                <c:pt idx="7782">
                  <c:v>3315.0</c:v>
                </c:pt>
                <c:pt idx="7783">
                  <c:v>3315.0</c:v>
                </c:pt>
                <c:pt idx="7784">
                  <c:v>3316.0</c:v>
                </c:pt>
                <c:pt idx="7785">
                  <c:v>3316.0</c:v>
                </c:pt>
                <c:pt idx="7786">
                  <c:v>3316.0</c:v>
                </c:pt>
                <c:pt idx="7787">
                  <c:v>3317.0</c:v>
                </c:pt>
                <c:pt idx="7788">
                  <c:v>3317.0</c:v>
                </c:pt>
                <c:pt idx="7789">
                  <c:v>3318.0</c:v>
                </c:pt>
                <c:pt idx="7790">
                  <c:v>3318.0</c:v>
                </c:pt>
                <c:pt idx="7791">
                  <c:v>3319.0</c:v>
                </c:pt>
                <c:pt idx="7792">
                  <c:v>3320.0</c:v>
                </c:pt>
                <c:pt idx="7793">
                  <c:v>3320.0</c:v>
                </c:pt>
                <c:pt idx="7794">
                  <c:v>3320.0</c:v>
                </c:pt>
                <c:pt idx="7795">
                  <c:v>3321.0</c:v>
                </c:pt>
                <c:pt idx="7796">
                  <c:v>3322.0</c:v>
                </c:pt>
                <c:pt idx="7797">
                  <c:v>3323.0</c:v>
                </c:pt>
                <c:pt idx="7798">
                  <c:v>3324.0</c:v>
                </c:pt>
                <c:pt idx="7799">
                  <c:v>3325.0</c:v>
                </c:pt>
                <c:pt idx="7800">
                  <c:v>3326.0</c:v>
                </c:pt>
                <c:pt idx="7801">
                  <c:v>3326.0</c:v>
                </c:pt>
                <c:pt idx="7802">
                  <c:v>3326.0</c:v>
                </c:pt>
                <c:pt idx="7803">
                  <c:v>3327.0</c:v>
                </c:pt>
                <c:pt idx="7804">
                  <c:v>3328.0</c:v>
                </c:pt>
                <c:pt idx="7805">
                  <c:v>3329.0</c:v>
                </c:pt>
                <c:pt idx="7806">
                  <c:v>3330.0</c:v>
                </c:pt>
                <c:pt idx="7807">
                  <c:v>3331.0</c:v>
                </c:pt>
                <c:pt idx="7808">
                  <c:v>3331.0</c:v>
                </c:pt>
                <c:pt idx="7809">
                  <c:v>3331.0</c:v>
                </c:pt>
                <c:pt idx="7810">
                  <c:v>3331.0</c:v>
                </c:pt>
                <c:pt idx="7811">
                  <c:v>3331.0</c:v>
                </c:pt>
                <c:pt idx="7812">
                  <c:v>3331.0</c:v>
                </c:pt>
                <c:pt idx="7813">
                  <c:v>3331.0</c:v>
                </c:pt>
                <c:pt idx="7814">
                  <c:v>3331.0</c:v>
                </c:pt>
                <c:pt idx="7815">
                  <c:v>3331.0</c:v>
                </c:pt>
                <c:pt idx="7816">
                  <c:v>3331.0</c:v>
                </c:pt>
                <c:pt idx="7817">
                  <c:v>3332.0</c:v>
                </c:pt>
                <c:pt idx="7818">
                  <c:v>3332.0</c:v>
                </c:pt>
                <c:pt idx="7819">
                  <c:v>3333.0</c:v>
                </c:pt>
                <c:pt idx="7820">
                  <c:v>3334.0</c:v>
                </c:pt>
                <c:pt idx="7821">
                  <c:v>3335.0</c:v>
                </c:pt>
                <c:pt idx="7822">
                  <c:v>3335.0</c:v>
                </c:pt>
                <c:pt idx="7823">
                  <c:v>3336.0</c:v>
                </c:pt>
                <c:pt idx="7824">
                  <c:v>3337.0</c:v>
                </c:pt>
                <c:pt idx="7825">
                  <c:v>3337.0</c:v>
                </c:pt>
                <c:pt idx="7826">
                  <c:v>3337.0</c:v>
                </c:pt>
                <c:pt idx="7827">
                  <c:v>3338.0</c:v>
                </c:pt>
                <c:pt idx="7828">
                  <c:v>3339.0</c:v>
                </c:pt>
                <c:pt idx="7829">
                  <c:v>3339.0</c:v>
                </c:pt>
                <c:pt idx="7830">
                  <c:v>3340.0</c:v>
                </c:pt>
                <c:pt idx="7831">
                  <c:v>3340.0</c:v>
                </c:pt>
                <c:pt idx="7832">
                  <c:v>3340.0</c:v>
                </c:pt>
                <c:pt idx="7833">
                  <c:v>3340.0</c:v>
                </c:pt>
                <c:pt idx="7834">
                  <c:v>3341.0</c:v>
                </c:pt>
                <c:pt idx="7835">
                  <c:v>3342.0</c:v>
                </c:pt>
                <c:pt idx="7836">
                  <c:v>3343.0</c:v>
                </c:pt>
                <c:pt idx="7837">
                  <c:v>3343.0</c:v>
                </c:pt>
                <c:pt idx="7838">
                  <c:v>3343.0</c:v>
                </c:pt>
                <c:pt idx="7839">
                  <c:v>3343.0</c:v>
                </c:pt>
                <c:pt idx="7840">
                  <c:v>3343.0</c:v>
                </c:pt>
                <c:pt idx="7841">
                  <c:v>3344.0</c:v>
                </c:pt>
                <c:pt idx="7842">
                  <c:v>3345.0</c:v>
                </c:pt>
                <c:pt idx="7843">
                  <c:v>3346.0</c:v>
                </c:pt>
                <c:pt idx="7844">
                  <c:v>3347.0</c:v>
                </c:pt>
                <c:pt idx="7845">
                  <c:v>3348.0</c:v>
                </c:pt>
                <c:pt idx="7846">
                  <c:v>3348.0</c:v>
                </c:pt>
                <c:pt idx="7847">
                  <c:v>3348.0</c:v>
                </c:pt>
                <c:pt idx="7848">
                  <c:v>3349.0</c:v>
                </c:pt>
                <c:pt idx="7849">
                  <c:v>3350.0</c:v>
                </c:pt>
                <c:pt idx="7850">
                  <c:v>3350.0</c:v>
                </c:pt>
                <c:pt idx="7851">
                  <c:v>3351.0</c:v>
                </c:pt>
                <c:pt idx="7852">
                  <c:v>3352.0</c:v>
                </c:pt>
                <c:pt idx="7853">
                  <c:v>3353.0</c:v>
                </c:pt>
                <c:pt idx="7854">
                  <c:v>3354.0</c:v>
                </c:pt>
                <c:pt idx="7855">
                  <c:v>3354.0</c:v>
                </c:pt>
                <c:pt idx="7856">
                  <c:v>3355.0</c:v>
                </c:pt>
                <c:pt idx="7857">
                  <c:v>3356.0</c:v>
                </c:pt>
                <c:pt idx="7858">
                  <c:v>3356.0</c:v>
                </c:pt>
                <c:pt idx="7859">
                  <c:v>3357.0</c:v>
                </c:pt>
                <c:pt idx="7860">
                  <c:v>3358.0</c:v>
                </c:pt>
                <c:pt idx="7861">
                  <c:v>3359.0</c:v>
                </c:pt>
                <c:pt idx="7862">
                  <c:v>3360.0</c:v>
                </c:pt>
                <c:pt idx="7863">
                  <c:v>3361.0</c:v>
                </c:pt>
                <c:pt idx="7864">
                  <c:v>3362.0</c:v>
                </c:pt>
                <c:pt idx="7865">
                  <c:v>3363.0</c:v>
                </c:pt>
                <c:pt idx="7866">
                  <c:v>3364.0</c:v>
                </c:pt>
                <c:pt idx="7867">
                  <c:v>3365.0</c:v>
                </c:pt>
                <c:pt idx="7868">
                  <c:v>3366.0</c:v>
                </c:pt>
                <c:pt idx="7869">
                  <c:v>3366.0</c:v>
                </c:pt>
                <c:pt idx="7870">
                  <c:v>3367.0</c:v>
                </c:pt>
                <c:pt idx="7871">
                  <c:v>3367.0</c:v>
                </c:pt>
                <c:pt idx="7872">
                  <c:v>3367.0</c:v>
                </c:pt>
                <c:pt idx="7873">
                  <c:v>3368.0</c:v>
                </c:pt>
                <c:pt idx="7874">
                  <c:v>3369.0</c:v>
                </c:pt>
                <c:pt idx="7875">
                  <c:v>3370.0</c:v>
                </c:pt>
                <c:pt idx="7876">
                  <c:v>3371.0</c:v>
                </c:pt>
                <c:pt idx="7877">
                  <c:v>3372.0</c:v>
                </c:pt>
                <c:pt idx="7878">
                  <c:v>3373.0</c:v>
                </c:pt>
                <c:pt idx="7879">
                  <c:v>3373.0</c:v>
                </c:pt>
                <c:pt idx="7880">
                  <c:v>3373.0</c:v>
                </c:pt>
                <c:pt idx="7881">
                  <c:v>3373.0</c:v>
                </c:pt>
                <c:pt idx="7882">
                  <c:v>3373.0</c:v>
                </c:pt>
                <c:pt idx="7883">
                  <c:v>3373.0</c:v>
                </c:pt>
                <c:pt idx="7884">
                  <c:v>3373.0</c:v>
                </c:pt>
                <c:pt idx="7885">
                  <c:v>3374.0</c:v>
                </c:pt>
                <c:pt idx="7886">
                  <c:v>3375.0</c:v>
                </c:pt>
                <c:pt idx="7887">
                  <c:v>3376.0</c:v>
                </c:pt>
                <c:pt idx="7888">
                  <c:v>3377.0</c:v>
                </c:pt>
                <c:pt idx="7889">
                  <c:v>3378.0</c:v>
                </c:pt>
                <c:pt idx="7890">
                  <c:v>3379.0</c:v>
                </c:pt>
                <c:pt idx="7891">
                  <c:v>3380.0</c:v>
                </c:pt>
                <c:pt idx="7892">
                  <c:v>3381.0</c:v>
                </c:pt>
                <c:pt idx="7893">
                  <c:v>3382.0</c:v>
                </c:pt>
                <c:pt idx="7894">
                  <c:v>3382.0</c:v>
                </c:pt>
                <c:pt idx="7895">
                  <c:v>3382.0</c:v>
                </c:pt>
                <c:pt idx="7896">
                  <c:v>3382.0</c:v>
                </c:pt>
                <c:pt idx="7897">
                  <c:v>3382.0</c:v>
                </c:pt>
                <c:pt idx="7898">
                  <c:v>3382.0</c:v>
                </c:pt>
                <c:pt idx="7899">
                  <c:v>3382.0</c:v>
                </c:pt>
                <c:pt idx="7900">
                  <c:v>3382.0</c:v>
                </c:pt>
                <c:pt idx="7901">
                  <c:v>3382.0</c:v>
                </c:pt>
                <c:pt idx="7902">
                  <c:v>3382.0</c:v>
                </c:pt>
                <c:pt idx="7903">
                  <c:v>3383.0</c:v>
                </c:pt>
                <c:pt idx="7904">
                  <c:v>3383.0</c:v>
                </c:pt>
                <c:pt idx="7905">
                  <c:v>3384.0</c:v>
                </c:pt>
                <c:pt idx="7906">
                  <c:v>3384.0</c:v>
                </c:pt>
                <c:pt idx="7907">
                  <c:v>3385.0</c:v>
                </c:pt>
                <c:pt idx="7908">
                  <c:v>3386.0</c:v>
                </c:pt>
                <c:pt idx="7909">
                  <c:v>3386.0</c:v>
                </c:pt>
                <c:pt idx="7910">
                  <c:v>3387.0</c:v>
                </c:pt>
                <c:pt idx="7911">
                  <c:v>3387.0</c:v>
                </c:pt>
                <c:pt idx="7912">
                  <c:v>3387.0</c:v>
                </c:pt>
                <c:pt idx="7913">
                  <c:v>3388.0</c:v>
                </c:pt>
                <c:pt idx="7914">
                  <c:v>3389.0</c:v>
                </c:pt>
                <c:pt idx="7915">
                  <c:v>3389.0</c:v>
                </c:pt>
                <c:pt idx="7916">
                  <c:v>3390.0</c:v>
                </c:pt>
                <c:pt idx="7917">
                  <c:v>3391.0</c:v>
                </c:pt>
                <c:pt idx="7918">
                  <c:v>3392.0</c:v>
                </c:pt>
                <c:pt idx="7919">
                  <c:v>3393.0</c:v>
                </c:pt>
                <c:pt idx="7920">
                  <c:v>3393.0</c:v>
                </c:pt>
                <c:pt idx="7921">
                  <c:v>3394.0</c:v>
                </c:pt>
                <c:pt idx="7922">
                  <c:v>3395.0</c:v>
                </c:pt>
                <c:pt idx="7923">
                  <c:v>3396.0</c:v>
                </c:pt>
                <c:pt idx="7924">
                  <c:v>3397.0</c:v>
                </c:pt>
                <c:pt idx="7925">
                  <c:v>3398.0</c:v>
                </c:pt>
                <c:pt idx="7926">
                  <c:v>3398.0</c:v>
                </c:pt>
                <c:pt idx="7927">
                  <c:v>3398.0</c:v>
                </c:pt>
                <c:pt idx="7928">
                  <c:v>3398.0</c:v>
                </c:pt>
                <c:pt idx="7929">
                  <c:v>3399.0</c:v>
                </c:pt>
                <c:pt idx="7930">
                  <c:v>3400.0</c:v>
                </c:pt>
                <c:pt idx="7931">
                  <c:v>3400.0</c:v>
                </c:pt>
                <c:pt idx="7932">
                  <c:v>3401.0</c:v>
                </c:pt>
                <c:pt idx="7933">
                  <c:v>3401.0</c:v>
                </c:pt>
                <c:pt idx="7934">
                  <c:v>3401.0</c:v>
                </c:pt>
                <c:pt idx="7935">
                  <c:v>3402.0</c:v>
                </c:pt>
                <c:pt idx="7936">
                  <c:v>3403.0</c:v>
                </c:pt>
                <c:pt idx="7937">
                  <c:v>3403.0</c:v>
                </c:pt>
                <c:pt idx="7938">
                  <c:v>3403.0</c:v>
                </c:pt>
                <c:pt idx="7939">
                  <c:v>3403.0</c:v>
                </c:pt>
                <c:pt idx="7940">
                  <c:v>3404.0</c:v>
                </c:pt>
                <c:pt idx="7941">
                  <c:v>3405.0</c:v>
                </c:pt>
                <c:pt idx="7942">
                  <c:v>3405.0</c:v>
                </c:pt>
                <c:pt idx="7943">
                  <c:v>3405.0</c:v>
                </c:pt>
                <c:pt idx="7944">
                  <c:v>3405.0</c:v>
                </c:pt>
                <c:pt idx="7945">
                  <c:v>3405.0</c:v>
                </c:pt>
                <c:pt idx="7946">
                  <c:v>3405.0</c:v>
                </c:pt>
                <c:pt idx="7947">
                  <c:v>3405.0</c:v>
                </c:pt>
                <c:pt idx="7948">
                  <c:v>3405.0</c:v>
                </c:pt>
                <c:pt idx="7949">
                  <c:v>3405.0</c:v>
                </c:pt>
                <c:pt idx="7950">
                  <c:v>3405.0</c:v>
                </c:pt>
                <c:pt idx="7951">
                  <c:v>3405.0</c:v>
                </c:pt>
                <c:pt idx="7952">
                  <c:v>3405.0</c:v>
                </c:pt>
                <c:pt idx="7953">
                  <c:v>3405.0</c:v>
                </c:pt>
                <c:pt idx="7954">
                  <c:v>3406.0</c:v>
                </c:pt>
                <c:pt idx="7955">
                  <c:v>3406.0</c:v>
                </c:pt>
                <c:pt idx="7956">
                  <c:v>3406.0</c:v>
                </c:pt>
                <c:pt idx="7957">
                  <c:v>3406.0</c:v>
                </c:pt>
                <c:pt idx="7958">
                  <c:v>3406.0</c:v>
                </c:pt>
                <c:pt idx="7959">
                  <c:v>3406.0</c:v>
                </c:pt>
                <c:pt idx="7960">
                  <c:v>3406.0</c:v>
                </c:pt>
                <c:pt idx="7961">
                  <c:v>3406.0</c:v>
                </c:pt>
                <c:pt idx="7962">
                  <c:v>3407.0</c:v>
                </c:pt>
                <c:pt idx="7963">
                  <c:v>3408.0</c:v>
                </c:pt>
                <c:pt idx="7964">
                  <c:v>3409.0</c:v>
                </c:pt>
                <c:pt idx="7965">
                  <c:v>3409.0</c:v>
                </c:pt>
                <c:pt idx="7966">
                  <c:v>3410.0</c:v>
                </c:pt>
                <c:pt idx="7967">
                  <c:v>3411.0</c:v>
                </c:pt>
                <c:pt idx="7968">
                  <c:v>3412.0</c:v>
                </c:pt>
                <c:pt idx="7969">
                  <c:v>3413.0</c:v>
                </c:pt>
                <c:pt idx="7970">
                  <c:v>3413.0</c:v>
                </c:pt>
                <c:pt idx="7971">
                  <c:v>3414.0</c:v>
                </c:pt>
                <c:pt idx="7972">
                  <c:v>3414.0</c:v>
                </c:pt>
                <c:pt idx="7973">
                  <c:v>3414.0</c:v>
                </c:pt>
                <c:pt idx="7974">
                  <c:v>3415.0</c:v>
                </c:pt>
                <c:pt idx="7975">
                  <c:v>3416.0</c:v>
                </c:pt>
                <c:pt idx="7976">
                  <c:v>3416.0</c:v>
                </c:pt>
                <c:pt idx="7977">
                  <c:v>3417.0</c:v>
                </c:pt>
                <c:pt idx="7978">
                  <c:v>3417.0</c:v>
                </c:pt>
                <c:pt idx="7979">
                  <c:v>3417.0</c:v>
                </c:pt>
                <c:pt idx="7980">
                  <c:v>3418.0</c:v>
                </c:pt>
                <c:pt idx="7981">
                  <c:v>3418.0</c:v>
                </c:pt>
                <c:pt idx="7982">
                  <c:v>3419.0</c:v>
                </c:pt>
                <c:pt idx="7983">
                  <c:v>3420.0</c:v>
                </c:pt>
                <c:pt idx="7984">
                  <c:v>3420.0</c:v>
                </c:pt>
                <c:pt idx="7985">
                  <c:v>3420.0</c:v>
                </c:pt>
                <c:pt idx="7986">
                  <c:v>3421.0</c:v>
                </c:pt>
                <c:pt idx="7987">
                  <c:v>3421.0</c:v>
                </c:pt>
                <c:pt idx="7988">
                  <c:v>3421.0</c:v>
                </c:pt>
                <c:pt idx="7989">
                  <c:v>3422.0</c:v>
                </c:pt>
                <c:pt idx="7990">
                  <c:v>3423.0</c:v>
                </c:pt>
                <c:pt idx="7991">
                  <c:v>3423.0</c:v>
                </c:pt>
                <c:pt idx="7992">
                  <c:v>3424.0</c:v>
                </c:pt>
                <c:pt idx="7993">
                  <c:v>3425.0</c:v>
                </c:pt>
                <c:pt idx="7994">
                  <c:v>3426.0</c:v>
                </c:pt>
                <c:pt idx="7995">
                  <c:v>3426.0</c:v>
                </c:pt>
                <c:pt idx="7996">
                  <c:v>3427.0</c:v>
                </c:pt>
                <c:pt idx="7997">
                  <c:v>3428.0</c:v>
                </c:pt>
                <c:pt idx="7998">
                  <c:v>3428.0</c:v>
                </c:pt>
                <c:pt idx="7999">
                  <c:v>3428.0</c:v>
                </c:pt>
                <c:pt idx="8000">
                  <c:v>3429.0</c:v>
                </c:pt>
                <c:pt idx="8001">
                  <c:v>3430.0</c:v>
                </c:pt>
                <c:pt idx="8002">
                  <c:v>3430.0</c:v>
                </c:pt>
                <c:pt idx="8003">
                  <c:v>3431.0</c:v>
                </c:pt>
                <c:pt idx="8004">
                  <c:v>3431.0</c:v>
                </c:pt>
                <c:pt idx="8005">
                  <c:v>3431.0</c:v>
                </c:pt>
                <c:pt idx="8006">
                  <c:v>3432.0</c:v>
                </c:pt>
                <c:pt idx="8007">
                  <c:v>3433.0</c:v>
                </c:pt>
                <c:pt idx="8008">
                  <c:v>3434.0</c:v>
                </c:pt>
                <c:pt idx="8009">
                  <c:v>3435.0</c:v>
                </c:pt>
                <c:pt idx="8010">
                  <c:v>3436.0</c:v>
                </c:pt>
                <c:pt idx="8011">
                  <c:v>3436.0</c:v>
                </c:pt>
                <c:pt idx="8012">
                  <c:v>3437.0</c:v>
                </c:pt>
                <c:pt idx="8013">
                  <c:v>3438.0</c:v>
                </c:pt>
                <c:pt idx="8014">
                  <c:v>3438.0</c:v>
                </c:pt>
                <c:pt idx="8015">
                  <c:v>3439.0</c:v>
                </c:pt>
                <c:pt idx="8016">
                  <c:v>3439.0</c:v>
                </c:pt>
                <c:pt idx="8017">
                  <c:v>3439.0</c:v>
                </c:pt>
                <c:pt idx="8018">
                  <c:v>3440.0</c:v>
                </c:pt>
                <c:pt idx="8019">
                  <c:v>3441.0</c:v>
                </c:pt>
                <c:pt idx="8020">
                  <c:v>3442.0</c:v>
                </c:pt>
                <c:pt idx="8021">
                  <c:v>3442.0</c:v>
                </c:pt>
                <c:pt idx="8022">
                  <c:v>3442.0</c:v>
                </c:pt>
                <c:pt idx="8023">
                  <c:v>3442.0</c:v>
                </c:pt>
                <c:pt idx="8024">
                  <c:v>3442.0</c:v>
                </c:pt>
                <c:pt idx="8025">
                  <c:v>3442.0</c:v>
                </c:pt>
                <c:pt idx="8026">
                  <c:v>3442.0</c:v>
                </c:pt>
                <c:pt idx="8027">
                  <c:v>3442.0</c:v>
                </c:pt>
                <c:pt idx="8028">
                  <c:v>3443.0</c:v>
                </c:pt>
                <c:pt idx="8029">
                  <c:v>3443.0</c:v>
                </c:pt>
                <c:pt idx="8030">
                  <c:v>3443.0</c:v>
                </c:pt>
                <c:pt idx="8031">
                  <c:v>3444.0</c:v>
                </c:pt>
                <c:pt idx="8032">
                  <c:v>3444.0</c:v>
                </c:pt>
                <c:pt idx="8033">
                  <c:v>3444.0</c:v>
                </c:pt>
                <c:pt idx="8034">
                  <c:v>3444.0</c:v>
                </c:pt>
                <c:pt idx="8035">
                  <c:v>3444.0</c:v>
                </c:pt>
                <c:pt idx="8036">
                  <c:v>3444.0</c:v>
                </c:pt>
                <c:pt idx="8037">
                  <c:v>3444.0</c:v>
                </c:pt>
                <c:pt idx="8038">
                  <c:v>3444.0</c:v>
                </c:pt>
                <c:pt idx="8039">
                  <c:v>3444.0</c:v>
                </c:pt>
                <c:pt idx="8040">
                  <c:v>3444.0</c:v>
                </c:pt>
                <c:pt idx="8041">
                  <c:v>3444.0</c:v>
                </c:pt>
                <c:pt idx="8042">
                  <c:v>3444.0</c:v>
                </c:pt>
                <c:pt idx="8043">
                  <c:v>3444.0</c:v>
                </c:pt>
                <c:pt idx="8044">
                  <c:v>3444.0</c:v>
                </c:pt>
                <c:pt idx="8045">
                  <c:v>3444.0</c:v>
                </c:pt>
                <c:pt idx="8046">
                  <c:v>3444.0</c:v>
                </c:pt>
                <c:pt idx="8047">
                  <c:v>3445.0</c:v>
                </c:pt>
                <c:pt idx="8048">
                  <c:v>3446.0</c:v>
                </c:pt>
                <c:pt idx="8049">
                  <c:v>3446.0</c:v>
                </c:pt>
                <c:pt idx="8050">
                  <c:v>3447.0</c:v>
                </c:pt>
                <c:pt idx="8051">
                  <c:v>3447.0</c:v>
                </c:pt>
                <c:pt idx="8052">
                  <c:v>3447.0</c:v>
                </c:pt>
                <c:pt idx="8053">
                  <c:v>3448.0</c:v>
                </c:pt>
                <c:pt idx="8054">
                  <c:v>3448.0</c:v>
                </c:pt>
                <c:pt idx="8055">
                  <c:v>3448.0</c:v>
                </c:pt>
                <c:pt idx="8056">
                  <c:v>3448.0</c:v>
                </c:pt>
                <c:pt idx="8057">
                  <c:v>3448.0</c:v>
                </c:pt>
                <c:pt idx="8058">
                  <c:v>3448.0</c:v>
                </c:pt>
                <c:pt idx="8059">
                  <c:v>3448.0</c:v>
                </c:pt>
                <c:pt idx="8060">
                  <c:v>3448.0</c:v>
                </c:pt>
                <c:pt idx="8061">
                  <c:v>3448.0</c:v>
                </c:pt>
                <c:pt idx="8062">
                  <c:v>3448.0</c:v>
                </c:pt>
                <c:pt idx="8063">
                  <c:v>3448.0</c:v>
                </c:pt>
                <c:pt idx="8064">
                  <c:v>3448.0</c:v>
                </c:pt>
                <c:pt idx="8065">
                  <c:v>3448.0</c:v>
                </c:pt>
                <c:pt idx="8066">
                  <c:v>3448.0</c:v>
                </c:pt>
                <c:pt idx="8067">
                  <c:v>3448.0</c:v>
                </c:pt>
                <c:pt idx="8068">
                  <c:v>3448.0</c:v>
                </c:pt>
                <c:pt idx="8069">
                  <c:v>3449.0</c:v>
                </c:pt>
                <c:pt idx="8070">
                  <c:v>3450.0</c:v>
                </c:pt>
                <c:pt idx="8071">
                  <c:v>3451.0</c:v>
                </c:pt>
                <c:pt idx="8072">
                  <c:v>3451.0</c:v>
                </c:pt>
                <c:pt idx="8073">
                  <c:v>3451.0</c:v>
                </c:pt>
                <c:pt idx="8074">
                  <c:v>3451.0</c:v>
                </c:pt>
                <c:pt idx="8075">
                  <c:v>3451.0</c:v>
                </c:pt>
                <c:pt idx="8076">
                  <c:v>3451.0</c:v>
                </c:pt>
                <c:pt idx="8077">
                  <c:v>3451.0</c:v>
                </c:pt>
                <c:pt idx="8078">
                  <c:v>3452.0</c:v>
                </c:pt>
                <c:pt idx="8079">
                  <c:v>3453.0</c:v>
                </c:pt>
                <c:pt idx="8080">
                  <c:v>3454.0</c:v>
                </c:pt>
                <c:pt idx="8081">
                  <c:v>3454.0</c:v>
                </c:pt>
                <c:pt idx="8082">
                  <c:v>3455.0</c:v>
                </c:pt>
                <c:pt idx="8083">
                  <c:v>3456.0</c:v>
                </c:pt>
                <c:pt idx="8084">
                  <c:v>3457.0</c:v>
                </c:pt>
                <c:pt idx="8085">
                  <c:v>3457.0</c:v>
                </c:pt>
                <c:pt idx="8086">
                  <c:v>3458.0</c:v>
                </c:pt>
                <c:pt idx="8087">
                  <c:v>3458.0</c:v>
                </c:pt>
                <c:pt idx="8088">
                  <c:v>3459.0</c:v>
                </c:pt>
                <c:pt idx="8089">
                  <c:v>3460.0</c:v>
                </c:pt>
                <c:pt idx="8090">
                  <c:v>3460.0</c:v>
                </c:pt>
                <c:pt idx="8091">
                  <c:v>3461.0</c:v>
                </c:pt>
                <c:pt idx="8092">
                  <c:v>3462.0</c:v>
                </c:pt>
                <c:pt idx="8093">
                  <c:v>3462.0</c:v>
                </c:pt>
                <c:pt idx="8094">
                  <c:v>3462.0</c:v>
                </c:pt>
                <c:pt idx="8095">
                  <c:v>3463.0</c:v>
                </c:pt>
                <c:pt idx="8096">
                  <c:v>3463.0</c:v>
                </c:pt>
                <c:pt idx="8097">
                  <c:v>3464.0</c:v>
                </c:pt>
                <c:pt idx="8098">
                  <c:v>3465.0</c:v>
                </c:pt>
                <c:pt idx="8099">
                  <c:v>3466.0</c:v>
                </c:pt>
                <c:pt idx="8100">
                  <c:v>3467.0</c:v>
                </c:pt>
                <c:pt idx="8101">
                  <c:v>3468.0</c:v>
                </c:pt>
                <c:pt idx="8102">
                  <c:v>3468.0</c:v>
                </c:pt>
                <c:pt idx="8103">
                  <c:v>3469.0</c:v>
                </c:pt>
                <c:pt idx="8104">
                  <c:v>3470.0</c:v>
                </c:pt>
                <c:pt idx="8105">
                  <c:v>3470.0</c:v>
                </c:pt>
                <c:pt idx="8106">
                  <c:v>3471.0</c:v>
                </c:pt>
                <c:pt idx="8107">
                  <c:v>3471.0</c:v>
                </c:pt>
                <c:pt idx="8108">
                  <c:v>3472.0</c:v>
                </c:pt>
                <c:pt idx="8109">
                  <c:v>3472.0</c:v>
                </c:pt>
                <c:pt idx="8110">
                  <c:v>3472.0</c:v>
                </c:pt>
                <c:pt idx="8111">
                  <c:v>3473.0</c:v>
                </c:pt>
                <c:pt idx="8112">
                  <c:v>3474.0</c:v>
                </c:pt>
                <c:pt idx="8113">
                  <c:v>3474.0</c:v>
                </c:pt>
                <c:pt idx="8114">
                  <c:v>3475.0</c:v>
                </c:pt>
                <c:pt idx="8115">
                  <c:v>3475.0</c:v>
                </c:pt>
                <c:pt idx="8116">
                  <c:v>3475.0</c:v>
                </c:pt>
                <c:pt idx="8117">
                  <c:v>3476.0</c:v>
                </c:pt>
                <c:pt idx="8118">
                  <c:v>3477.0</c:v>
                </c:pt>
                <c:pt idx="8119">
                  <c:v>3477.0</c:v>
                </c:pt>
                <c:pt idx="8120">
                  <c:v>3478.0</c:v>
                </c:pt>
                <c:pt idx="8121">
                  <c:v>3478.0</c:v>
                </c:pt>
                <c:pt idx="8122">
                  <c:v>3478.0</c:v>
                </c:pt>
                <c:pt idx="8123">
                  <c:v>3479.0</c:v>
                </c:pt>
                <c:pt idx="8124">
                  <c:v>3480.0</c:v>
                </c:pt>
                <c:pt idx="8125">
                  <c:v>3481.0</c:v>
                </c:pt>
                <c:pt idx="8126">
                  <c:v>3482.0</c:v>
                </c:pt>
                <c:pt idx="8127">
                  <c:v>3483.0</c:v>
                </c:pt>
                <c:pt idx="8128">
                  <c:v>3483.0</c:v>
                </c:pt>
                <c:pt idx="8129">
                  <c:v>3483.0</c:v>
                </c:pt>
                <c:pt idx="8130">
                  <c:v>3484.0</c:v>
                </c:pt>
                <c:pt idx="8131">
                  <c:v>3485.0</c:v>
                </c:pt>
                <c:pt idx="8132">
                  <c:v>3485.0</c:v>
                </c:pt>
                <c:pt idx="8133">
                  <c:v>3485.0</c:v>
                </c:pt>
                <c:pt idx="8134">
                  <c:v>3485.0</c:v>
                </c:pt>
                <c:pt idx="8135">
                  <c:v>3485.0</c:v>
                </c:pt>
                <c:pt idx="8136">
                  <c:v>3486.0</c:v>
                </c:pt>
                <c:pt idx="8137">
                  <c:v>3487.0</c:v>
                </c:pt>
                <c:pt idx="8138">
                  <c:v>3487.0</c:v>
                </c:pt>
                <c:pt idx="8139">
                  <c:v>3487.0</c:v>
                </c:pt>
                <c:pt idx="8140">
                  <c:v>3487.0</c:v>
                </c:pt>
                <c:pt idx="8141">
                  <c:v>3488.0</c:v>
                </c:pt>
                <c:pt idx="8142">
                  <c:v>3488.0</c:v>
                </c:pt>
                <c:pt idx="8143">
                  <c:v>3488.0</c:v>
                </c:pt>
                <c:pt idx="8144">
                  <c:v>3489.0</c:v>
                </c:pt>
                <c:pt idx="8145">
                  <c:v>3489.0</c:v>
                </c:pt>
                <c:pt idx="8146">
                  <c:v>3489.0</c:v>
                </c:pt>
                <c:pt idx="8147">
                  <c:v>3489.0</c:v>
                </c:pt>
                <c:pt idx="8148">
                  <c:v>3489.0</c:v>
                </c:pt>
                <c:pt idx="8149">
                  <c:v>3489.0</c:v>
                </c:pt>
                <c:pt idx="8150">
                  <c:v>3489.0</c:v>
                </c:pt>
                <c:pt idx="8151">
                  <c:v>3489.0</c:v>
                </c:pt>
                <c:pt idx="8152">
                  <c:v>3489.0</c:v>
                </c:pt>
                <c:pt idx="8153">
                  <c:v>3489.0</c:v>
                </c:pt>
                <c:pt idx="8154">
                  <c:v>3489.0</c:v>
                </c:pt>
                <c:pt idx="8155">
                  <c:v>3489.0</c:v>
                </c:pt>
                <c:pt idx="8156">
                  <c:v>3489.0</c:v>
                </c:pt>
                <c:pt idx="8157">
                  <c:v>3489.0</c:v>
                </c:pt>
                <c:pt idx="8158">
                  <c:v>3489.0</c:v>
                </c:pt>
                <c:pt idx="8159">
                  <c:v>3489.0</c:v>
                </c:pt>
                <c:pt idx="8160">
                  <c:v>3490.0</c:v>
                </c:pt>
                <c:pt idx="8161">
                  <c:v>3490.0</c:v>
                </c:pt>
                <c:pt idx="8162">
                  <c:v>3490.0</c:v>
                </c:pt>
                <c:pt idx="8163">
                  <c:v>3490.0</c:v>
                </c:pt>
                <c:pt idx="8164">
                  <c:v>3490.0</c:v>
                </c:pt>
                <c:pt idx="8165">
                  <c:v>3490.0</c:v>
                </c:pt>
                <c:pt idx="8166">
                  <c:v>3490.0</c:v>
                </c:pt>
                <c:pt idx="8167">
                  <c:v>3490.0</c:v>
                </c:pt>
                <c:pt idx="8168">
                  <c:v>3491.0</c:v>
                </c:pt>
                <c:pt idx="8169">
                  <c:v>3491.0</c:v>
                </c:pt>
                <c:pt idx="8170">
                  <c:v>3492.0</c:v>
                </c:pt>
                <c:pt idx="8171">
                  <c:v>3492.0</c:v>
                </c:pt>
                <c:pt idx="8172">
                  <c:v>3492.0</c:v>
                </c:pt>
                <c:pt idx="8173">
                  <c:v>3492.0</c:v>
                </c:pt>
                <c:pt idx="8174">
                  <c:v>3493.0</c:v>
                </c:pt>
                <c:pt idx="8175">
                  <c:v>3494.0</c:v>
                </c:pt>
                <c:pt idx="8176">
                  <c:v>3494.0</c:v>
                </c:pt>
                <c:pt idx="8177">
                  <c:v>3495.0</c:v>
                </c:pt>
                <c:pt idx="8178">
                  <c:v>3495.0</c:v>
                </c:pt>
                <c:pt idx="8179">
                  <c:v>3495.0</c:v>
                </c:pt>
                <c:pt idx="8180">
                  <c:v>3495.0</c:v>
                </c:pt>
                <c:pt idx="8181">
                  <c:v>3495.0</c:v>
                </c:pt>
                <c:pt idx="8182">
                  <c:v>3496.0</c:v>
                </c:pt>
                <c:pt idx="8183">
                  <c:v>3497.0</c:v>
                </c:pt>
                <c:pt idx="8184">
                  <c:v>3497.0</c:v>
                </c:pt>
                <c:pt idx="8185">
                  <c:v>3497.0</c:v>
                </c:pt>
                <c:pt idx="8186">
                  <c:v>3497.0</c:v>
                </c:pt>
                <c:pt idx="8187">
                  <c:v>3498.0</c:v>
                </c:pt>
                <c:pt idx="8188">
                  <c:v>3499.0</c:v>
                </c:pt>
                <c:pt idx="8189">
                  <c:v>3500.0</c:v>
                </c:pt>
                <c:pt idx="8190">
                  <c:v>3500.0</c:v>
                </c:pt>
                <c:pt idx="8191">
                  <c:v>3501.0</c:v>
                </c:pt>
                <c:pt idx="8192">
                  <c:v>3501.0</c:v>
                </c:pt>
                <c:pt idx="8193">
                  <c:v>3501.0</c:v>
                </c:pt>
                <c:pt idx="8194">
                  <c:v>3501.0</c:v>
                </c:pt>
                <c:pt idx="8195">
                  <c:v>3502.0</c:v>
                </c:pt>
                <c:pt idx="8196">
                  <c:v>3502.0</c:v>
                </c:pt>
                <c:pt idx="8197">
                  <c:v>3502.0</c:v>
                </c:pt>
                <c:pt idx="8198">
                  <c:v>3502.0</c:v>
                </c:pt>
                <c:pt idx="8199">
                  <c:v>3503.0</c:v>
                </c:pt>
                <c:pt idx="8200">
                  <c:v>3503.0</c:v>
                </c:pt>
                <c:pt idx="8201">
                  <c:v>3504.0</c:v>
                </c:pt>
                <c:pt idx="8202">
                  <c:v>3504.0</c:v>
                </c:pt>
                <c:pt idx="8203">
                  <c:v>3505.0</c:v>
                </c:pt>
                <c:pt idx="8204">
                  <c:v>3506.0</c:v>
                </c:pt>
                <c:pt idx="8205">
                  <c:v>3507.0</c:v>
                </c:pt>
                <c:pt idx="8206">
                  <c:v>3508.0</c:v>
                </c:pt>
                <c:pt idx="8207">
                  <c:v>3508.0</c:v>
                </c:pt>
                <c:pt idx="8208">
                  <c:v>3508.0</c:v>
                </c:pt>
                <c:pt idx="8209">
                  <c:v>3508.0</c:v>
                </c:pt>
                <c:pt idx="8210">
                  <c:v>3508.0</c:v>
                </c:pt>
                <c:pt idx="8211">
                  <c:v>3509.0</c:v>
                </c:pt>
                <c:pt idx="8212">
                  <c:v>3509.0</c:v>
                </c:pt>
                <c:pt idx="8213">
                  <c:v>3510.0</c:v>
                </c:pt>
                <c:pt idx="8214">
                  <c:v>3511.0</c:v>
                </c:pt>
                <c:pt idx="8215">
                  <c:v>3512.0</c:v>
                </c:pt>
                <c:pt idx="8216">
                  <c:v>3513.0</c:v>
                </c:pt>
                <c:pt idx="8217">
                  <c:v>3514.0</c:v>
                </c:pt>
                <c:pt idx="8218">
                  <c:v>3515.0</c:v>
                </c:pt>
                <c:pt idx="8219">
                  <c:v>3515.0</c:v>
                </c:pt>
                <c:pt idx="8220">
                  <c:v>3515.0</c:v>
                </c:pt>
                <c:pt idx="8221">
                  <c:v>3515.0</c:v>
                </c:pt>
                <c:pt idx="8222">
                  <c:v>3515.0</c:v>
                </c:pt>
                <c:pt idx="8223">
                  <c:v>3515.0</c:v>
                </c:pt>
                <c:pt idx="8224">
                  <c:v>3515.0</c:v>
                </c:pt>
                <c:pt idx="8225">
                  <c:v>3515.0</c:v>
                </c:pt>
                <c:pt idx="8226">
                  <c:v>3515.0</c:v>
                </c:pt>
                <c:pt idx="8227">
                  <c:v>3515.0</c:v>
                </c:pt>
                <c:pt idx="8228">
                  <c:v>3515.0</c:v>
                </c:pt>
                <c:pt idx="8229">
                  <c:v>3515.0</c:v>
                </c:pt>
                <c:pt idx="8230">
                  <c:v>3515.0</c:v>
                </c:pt>
                <c:pt idx="8231">
                  <c:v>3515.0</c:v>
                </c:pt>
                <c:pt idx="8232">
                  <c:v>3515.0</c:v>
                </c:pt>
                <c:pt idx="8233">
                  <c:v>3515.0</c:v>
                </c:pt>
                <c:pt idx="8234">
                  <c:v>3515.0</c:v>
                </c:pt>
                <c:pt idx="8235">
                  <c:v>3515.0</c:v>
                </c:pt>
                <c:pt idx="8236">
                  <c:v>3515.0</c:v>
                </c:pt>
                <c:pt idx="8237">
                  <c:v>3515.0</c:v>
                </c:pt>
                <c:pt idx="8238">
                  <c:v>3515.0</c:v>
                </c:pt>
                <c:pt idx="8239">
                  <c:v>3515.0</c:v>
                </c:pt>
                <c:pt idx="8240">
                  <c:v>3515.0</c:v>
                </c:pt>
                <c:pt idx="8241">
                  <c:v>3515.0</c:v>
                </c:pt>
                <c:pt idx="8242">
                  <c:v>3515.0</c:v>
                </c:pt>
                <c:pt idx="8243">
                  <c:v>3515.0</c:v>
                </c:pt>
                <c:pt idx="8244">
                  <c:v>3515.0</c:v>
                </c:pt>
                <c:pt idx="8245">
                  <c:v>3515.0</c:v>
                </c:pt>
                <c:pt idx="8246">
                  <c:v>3515.0</c:v>
                </c:pt>
                <c:pt idx="8247">
                  <c:v>3515.0</c:v>
                </c:pt>
                <c:pt idx="8248">
                  <c:v>3515.0</c:v>
                </c:pt>
                <c:pt idx="8249">
                  <c:v>3515.0</c:v>
                </c:pt>
                <c:pt idx="8250">
                  <c:v>3515.0</c:v>
                </c:pt>
                <c:pt idx="8251">
                  <c:v>3515.0</c:v>
                </c:pt>
                <c:pt idx="8252">
                  <c:v>3515.0</c:v>
                </c:pt>
                <c:pt idx="8253">
                  <c:v>3515.0</c:v>
                </c:pt>
                <c:pt idx="8254">
                  <c:v>3516.0</c:v>
                </c:pt>
                <c:pt idx="8255">
                  <c:v>3517.0</c:v>
                </c:pt>
                <c:pt idx="8256">
                  <c:v>3517.0</c:v>
                </c:pt>
                <c:pt idx="8257">
                  <c:v>3517.0</c:v>
                </c:pt>
                <c:pt idx="8258">
                  <c:v>3517.0</c:v>
                </c:pt>
                <c:pt idx="8259">
                  <c:v>3517.0</c:v>
                </c:pt>
                <c:pt idx="8260">
                  <c:v>3517.0</c:v>
                </c:pt>
                <c:pt idx="8261">
                  <c:v>3518.0</c:v>
                </c:pt>
                <c:pt idx="8262">
                  <c:v>3518.0</c:v>
                </c:pt>
                <c:pt idx="8263">
                  <c:v>3519.0</c:v>
                </c:pt>
                <c:pt idx="8264">
                  <c:v>3519.0</c:v>
                </c:pt>
                <c:pt idx="8265">
                  <c:v>3519.0</c:v>
                </c:pt>
                <c:pt idx="8266">
                  <c:v>3519.0</c:v>
                </c:pt>
                <c:pt idx="8267">
                  <c:v>3519.0</c:v>
                </c:pt>
                <c:pt idx="8268">
                  <c:v>3519.0</c:v>
                </c:pt>
                <c:pt idx="8269">
                  <c:v>3519.0</c:v>
                </c:pt>
                <c:pt idx="8270">
                  <c:v>3519.0</c:v>
                </c:pt>
                <c:pt idx="8271">
                  <c:v>3519.0</c:v>
                </c:pt>
                <c:pt idx="8272">
                  <c:v>3519.0</c:v>
                </c:pt>
                <c:pt idx="8273">
                  <c:v>3519.0</c:v>
                </c:pt>
                <c:pt idx="8274">
                  <c:v>3519.0</c:v>
                </c:pt>
                <c:pt idx="8275">
                  <c:v>3520.0</c:v>
                </c:pt>
                <c:pt idx="8276">
                  <c:v>3520.0</c:v>
                </c:pt>
                <c:pt idx="8277">
                  <c:v>3521.0</c:v>
                </c:pt>
                <c:pt idx="8278">
                  <c:v>3521.0</c:v>
                </c:pt>
                <c:pt idx="8279">
                  <c:v>3521.0</c:v>
                </c:pt>
                <c:pt idx="8280">
                  <c:v>3521.0</c:v>
                </c:pt>
                <c:pt idx="8281">
                  <c:v>3521.0</c:v>
                </c:pt>
                <c:pt idx="8282">
                  <c:v>3521.0</c:v>
                </c:pt>
                <c:pt idx="8283">
                  <c:v>3522.0</c:v>
                </c:pt>
                <c:pt idx="8284">
                  <c:v>3522.0</c:v>
                </c:pt>
                <c:pt idx="8285">
                  <c:v>3523.0</c:v>
                </c:pt>
                <c:pt idx="8286">
                  <c:v>3523.0</c:v>
                </c:pt>
                <c:pt idx="8287">
                  <c:v>3524.0</c:v>
                </c:pt>
                <c:pt idx="8288">
                  <c:v>3524.0</c:v>
                </c:pt>
                <c:pt idx="8289">
                  <c:v>3524.0</c:v>
                </c:pt>
                <c:pt idx="8290">
                  <c:v>3524.0</c:v>
                </c:pt>
                <c:pt idx="8291">
                  <c:v>3524.0</c:v>
                </c:pt>
                <c:pt idx="8292">
                  <c:v>3525.0</c:v>
                </c:pt>
                <c:pt idx="8293">
                  <c:v>3525.0</c:v>
                </c:pt>
                <c:pt idx="8294">
                  <c:v>3525.0</c:v>
                </c:pt>
                <c:pt idx="8295">
                  <c:v>3525.0</c:v>
                </c:pt>
                <c:pt idx="8296">
                  <c:v>3525.0</c:v>
                </c:pt>
                <c:pt idx="8297">
                  <c:v>3525.0</c:v>
                </c:pt>
                <c:pt idx="8298">
                  <c:v>3525.0</c:v>
                </c:pt>
                <c:pt idx="8299">
                  <c:v>3525.0</c:v>
                </c:pt>
                <c:pt idx="8300">
                  <c:v>3525.0</c:v>
                </c:pt>
                <c:pt idx="8301">
                  <c:v>3525.0</c:v>
                </c:pt>
                <c:pt idx="8302">
                  <c:v>3525.0</c:v>
                </c:pt>
                <c:pt idx="8303">
                  <c:v>3525.0</c:v>
                </c:pt>
                <c:pt idx="8304">
                  <c:v>3525.0</c:v>
                </c:pt>
                <c:pt idx="8305">
                  <c:v>3525.0</c:v>
                </c:pt>
                <c:pt idx="8306">
                  <c:v>3525.0</c:v>
                </c:pt>
                <c:pt idx="8307">
                  <c:v>3525.0</c:v>
                </c:pt>
                <c:pt idx="8308">
                  <c:v>3525.0</c:v>
                </c:pt>
                <c:pt idx="8309">
                  <c:v>3525.0</c:v>
                </c:pt>
                <c:pt idx="8310">
                  <c:v>3525.0</c:v>
                </c:pt>
                <c:pt idx="8311">
                  <c:v>3525.0</c:v>
                </c:pt>
                <c:pt idx="8312">
                  <c:v>3525.0</c:v>
                </c:pt>
                <c:pt idx="8313">
                  <c:v>3525.0</c:v>
                </c:pt>
                <c:pt idx="8314">
                  <c:v>3525.0</c:v>
                </c:pt>
                <c:pt idx="8315">
                  <c:v>3525.0</c:v>
                </c:pt>
                <c:pt idx="8316">
                  <c:v>3526.0</c:v>
                </c:pt>
                <c:pt idx="8317">
                  <c:v>3527.0</c:v>
                </c:pt>
                <c:pt idx="8318">
                  <c:v>3527.0</c:v>
                </c:pt>
                <c:pt idx="8319">
                  <c:v>3528.0</c:v>
                </c:pt>
                <c:pt idx="8320">
                  <c:v>3528.0</c:v>
                </c:pt>
                <c:pt idx="8321">
                  <c:v>3528.0</c:v>
                </c:pt>
                <c:pt idx="8322">
                  <c:v>3528.0</c:v>
                </c:pt>
                <c:pt idx="8323">
                  <c:v>3528.0</c:v>
                </c:pt>
                <c:pt idx="8324">
                  <c:v>3529.0</c:v>
                </c:pt>
                <c:pt idx="8325">
                  <c:v>3530.0</c:v>
                </c:pt>
                <c:pt idx="8326">
                  <c:v>3531.0</c:v>
                </c:pt>
                <c:pt idx="8327">
                  <c:v>3532.0</c:v>
                </c:pt>
                <c:pt idx="8328">
                  <c:v>3533.0</c:v>
                </c:pt>
                <c:pt idx="8329">
                  <c:v>3534.0</c:v>
                </c:pt>
                <c:pt idx="8330">
                  <c:v>3535.0</c:v>
                </c:pt>
                <c:pt idx="8331">
                  <c:v>3536.0</c:v>
                </c:pt>
                <c:pt idx="8332">
                  <c:v>3536.0</c:v>
                </c:pt>
                <c:pt idx="8333">
                  <c:v>3536.0</c:v>
                </c:pt>
                <c:pt idx="8334">
                  <c:v>3536.0</c:v>
                </c:pt>
                <c:pt idx="8335">
                  <c:v>3536.0</c:v>
                </c:pt>
                <c:pt idx="8336">
                  <c:v>3536.0</c:v>
                </c:pt>
                <c:pt idx="8337">
                  <c:v>3537.0</c:v>
                </c:pt>
                <c:pt idx="8338">
                  <c:v>3537.0</c:v>
                </c:pt>
                <c:pt idx="8339">
                  <c:v>3538.0</c:v>
                </c:pt>
                <c:pt idx="8340">
                  <c:v>3538.0</c:v>
                </c:pt>
                <c:pt idx="8341">
                  <c:v>3539.0</c:v>
                </c:pt>
                <c:pt idx="8342">
                  <c:v>3539.0</c:v>
                </c:pt>
                <c:pt idx="8343">
                  <c:v>3540.0</c:v>
                </c:pt>
                <c:pt idx="8344">
                  <c:v>3540.0</c:v>
                </c:pt>
                <c:pt idx="8345">
                  <c:v>3540.0</c:v>
                </c:pt>
                <c:pt idx="8346">
                  <c:v>3541.0</c:v>
                </c:pt>
                <c:pt idx="8347">
                  <c:v>3541.0</c:v>
                </c:pt>
                <c:pt idx="8348">
                  <c:v>3542.0</c:v>
                </c:pt>
                <c:pt idx="8349">
                  <c:v>3543.0</c:v>
                </c:pt>
                <c:pt idx="8350">
                  <c:v>3543.0</c:v>
                </c:pt>
                <c:pt idx="8351">
                  <c:v>3543.0</c:v>
                </c:pt>
                <c:pt idx="8352">
                  <c:v>3544.0</c:v>
                </c:pt>
                <c:pt idx="8353">
                  <c:v>3545.0</c:v>
                </c:pt>
                <c:pt idx="8354">
                  <c:v>3546.0</c:v>
                </c:pt>
                <c:pt idx="8355">
                  <c:v>3547.0</c:v>
                </c:pt>
                <c:pt idx="8356">
                  <c:v>3548.0</c:v>
                </c:pt>
                <c:pt idx="8357">
                  <c:v>3549.0</c:v>
                </c:pt>
                <c:pt idx="8358">
                  <c:v>3549.0</c:v>
                </c:pt>
                <c:pt idx="8359">
                  <c:v>3550.0</c:v>
                </c:pt>
                <c:pt idx="8360">
                  <c:v>3550.0</c:v>
                </c:pt>
                <c:pt idx="8361">
                  <c:v>3551.0</c:v>
                </c:pt>
                <c:pt idx="8362">
                  <c:v>3552.0</c:v>
                </c:pt>
                <c:pt idx="8363">
                  <c:v>3552.0</c:v>
                </c:pt>
                <c:pt idx="8364">
                  <c:v>3552.0</c:v>
                </c:pt>
                <c:pt idx="8365">
                  <c:v>3553.0</c:v>
                </c:pt>
                <c:pt idx="8366">
                  <c:v>3554.0</c:v>
                </c:pt>
                <c:pt idx="8367">
                  <c:v>3554.0</c:v>
                </c:pt>
                <c:pt idx="8368">
                  <c:v>3554.0</c:v>
                </c:pt>
                <c:pt idx="8369">
                  <c:v>3554.0</c:v>
                </c:pt>
                <c:pt idx="8370">
                  <c:v>3555.0</c:v>
                </c:pt>
                <c:pt idx="8371">
                  <c:v>3555.0</c:v>
                </c:pt>
                <c:pt idx="8372">
                  <c:v>3555.0</c:v>
                </c:pt>
                <c:pt idx="8373">
                  <c:v>3555.0</c:v>
                </c:pt>
                <c:pt idx="8374">
                  <c:v>3556.0</c:v>
                </c:pt>
                <c:pt idx="8375">
                  <c:v>3556.0</c:v>
                </c:pt>
                <c:pt idx="8376">
                  <c:v>3557.0</c:v>
                </c:pt>
                <c:pt idx="8377">
                  <c:v>3558.0</c:v>
                </c:pt>
                <c:pt idx="8378">
                  <c:v>3559.0</c:v>
                </c:pt>
                <c:pt idx="8379">
                  <c:v>3560.0</c:v>
                </c:pt>
                <c:pt idx="8380">
                  <c:v>3560.0</c:v>
                </c:pt>
                <c:pt idx="8381">
                  <c:v>3561.0</c:v>
                </c:pt>
                <c:pt idx="8382">
                  <c:v>3562.0</c:v>
                </c:pt>
                <c:pt idx="8383">
                  <c:v>3562.0</c:v>
                </c:pt>
                <c:pt idx="8384">
                  <c:v>3563.0</c:v>
                </c:pt>
                <c:pt idx="8385">
                  <c:v>3564.0</c:v>
                </c:pt>
                <c:pt idx="8386">
                  <c:v>3565.0</c:v>
                </c:pt>
                <c:pt idx="8387">
                  <c:v>3565.0</c:v>
                </c:pt>
                <c:pt idx="8388">
                  <c:v>3566.0</c:v>
                </c:pt>
                <c:pt idx="8389">
                  <c:v>3566.0</c:v>
                </c:pt>
                <c:pt idx="8390">
                  <c:v>3567.0</c:v>
                </c:pt>
                <c:pt idx="8391">
                  <c:v>3568.0</c:v>
                </c:pt>
                <c:pt idx="8392">
                  <c:v>3569.0</c:v>
                </c:pt>
                <c:pt idx="8393">
                  <c:v>3570.0</c:v>
                </c:pt>
                <c:pt idx="8394">
                  <c:v>3570.0</c:v>
                </c:pt>
                <c:pt idx="8395">
                  <c:v>3570.0</c:v>
                </c:pt>
                <c:pt idx="8396">
                  <c:v>3570.0</c:v>
                </c:pt>
                <c:pt idx="8397">
                  <c:v>3571.0</c:v>
                </c:pt>
                <c:pt idx="8398">
                  <c:v>3571.0</c:v>
                </c:pt>
                <c:pt idx="8399">
                  <c:v>3572.0</c:v>
                </c:pt>
                <c:pt idx="8400">
                  <c:v>3572.0</c:v>
                </c:pt>
                <c:pt idx="8401">
                  <c:v>3572.0</c:v>
                </c:pt>
                <c:pt idx="8402">
                  <c:v>3573.0</c:v>
                </c:pt>
                <c:pt idx="8403">
                  <c:v>3573.0</c:v>
                </c:pt>
                <c:pt idx="8404">
                  <c:v>3574.0</c:v>
                </c:pt>
                <c:pt idx="8405">
                  <c:v>3574.0</c:v>
                </c:pt>
                <c:pt idx="8406">
                  <c:v>3575.0</c:v>
                </c:pt>
                <c:pt idx="8407">
                  <c:v>3576.0</c:v>
                </c:pt>
                <c:pt idx="8408">
                  <c:v>3577.0</c:v>
                </c:pt>
                <c:pt idx="8409">
                  <c:v>3578.0</c:v>
                </c:pt>
                <c:pt idx="8410">
                  <c:v>3579.0</c:v>
                </c:pt>
                <c:pt idx="8411">
                  <c:v>3580.0</c:v>
                </c:pt>
                <c:pt idx="8412">
                  <c:v>3580.0</c:v>
                </c:pt>
                <c:pt idx="8413">
                  <c:v>3581.0</c:v>
                </c:pt>
                <c:pt idx="8414">
                  <c:v>3582.0</c:v>
                </c:pt>
                <c:pt idx="8415">
                  <c:v>3583.0</c:v>
                </c:pt>
                <c:pt idx="8416">
                  <c:v>3583.0</c:v>
                </c:pt>
                <c:pt idx="8417">
                  <c:v>3584.0</c:v>
                </c:pt>
                <c:pt idx="8418">
                  <c:v>3585.0</c:v>
                </c:pt>
                <c:pt idx="8419">
                  <c:v>3585.0</c:v>
                </c:pt>
                <c:pt idx="8420">
                  <c:v>3585.0</c:v>
                </c:pt>
                <c:pt idx="8421">
                  <c:v>3586.0</c:v>
                </c:pt>
                <c:pt idx="8422">
                  <c:v>3587.0</c:v>
                </c:pt>
                <c:pt idx="8423">
                  <c:v>3588.0</c:v>
                </c:pt>
                <c:pt idx="8424">
                  <c:v>3589.0</c:v>
                </c:pt>
                <c:pt idx="8425">
                  <c:v>3590.0</c:v>
                </c:pt>
                <c:pt idx="8426">
                  <c:v>3591.0</c:v>
                </c:pt>
                <c:pt idx="8427">
                  <c:v>3591.0</c:v>
                </c:pt>
                <c:pt idx="8428">
                  <c:v>3592.0</c:v>
                </c:pt>
                <c:pt idx="8429">
                  <c:v>3593.0</c:v>
                </c:pt>
                <c:pt idx="8430">
                  <c:v>3594.0</c:v>
                </c:pt>
                <c:pt idx="8431">
                  <c:v>3595.0</c:v>
                </c:pt>
                <c:pt idx="8432">
                  <c:v>3595.0</c:v>
                </c:pt>
                <c:pt idx="8433">
                  <c:v>3596.0</c:v>
                </c:pt>
                <c:pt idx="8434">
                  <c:v>3597.0</c:v>
                </c:pt>
                <c:pt idx="8435">
                  <c:v>3598.0</c:v>
                </c:pt>
                <c:pt idx="8436">
                  <c:v>3599.0</c:v>
                </c:pt>
                <c:pt idx="8437">
                  <c:v>3600.0</c:v>
                </c:pt>
                <c:pt idx="8438">
                  <c:v>3601.0</c:v>
                </c:pt>
                <c:pt idx="8439">
                  <c:v>3602.0</c:v>
                </c:pt>
                <c:pt idx="8440">
                  <c:v>3603.0</c:v>
                </c:pt>
                <c:pt idx="8441">
                  <c:v>3604.0</c:v>
                </c:pt>
                <c:pt idx="8442">
                  <c:v>3605.0</c:v>
                </c:pt>
                <c:pt idx="8443">
                  <c:v>3606.0</c:v>
                </c:pt>
                <c:pt idx="8444">
                  <c:v>3607.0</c:v>
                </c:pt>
                <c:pt idx="8445">
                  <c:v>3608.0</c:v>
                </c:pt>
                <c:pt idx="8446">
                  <c:v>3609.0</c:v>
                </c:pt>
                <c:pt idx="8447">
                  <c:v>3610.0</c:v>
                </c:pt>
                <c:pt idx="8448">
                  <c:v>3611.0</c:v>
                </c:pt>
                <c:pt idx="8449">
                  <c:v>3612.0</c:v>
                </c:pt>
                <c:pt idx="8450">
                  <c:v>3613.0</c:v>
                </c:pt>
                <c:pt idx="8451">
                  <c:v>3614.0</c:v>
                </c:pt>
                <c:pt idx="8452">
                  <c:v>3615.0</c:v>
                </c:pt>
                <c:pt idx="8453">
                  <c:v>3616.0</c:v>
                </c:pt>
                <c:pt idx="8454">
                  <c:v>3617.0</c:v>
                </c:pt>
                <c:pt idx="8455">
                  <c:v>3618.0</c:v>
                </c:pt>
                <c:pt idx="8456">
                  <c:v>3619.0</c:v>
                </c:pt>
                <c:pt idx="8457">
                  <c:v>3620.0</c:v>
                </c:pt>
                <c:pt idx="8458">
                  <c:v>3621.0</c:v>
                </c:pt>
                <c:pt idx="8459">
                  <c:v>3622.0</c:v>
                </c:pt>
                <c:pt idx="8460">
                  <c:v>3623.0</c:v>
                </c:pt>
                <c:pt idx="8461">
                  <c:v>3624.0</c:v>
                </c:pt>
                <c:pt idx="8462">
                  <c:v>3625.0</c:v>
                </c:pt>
                <c:pt idx="8463">
                  <c:v>3626.0</c:v>
                </c:pt>
                <c:pt idx="8464">
                  <c:v>3627.0</c:v>
                </c:pt>
                <c:pt idx="8465">
                  <c:v>3627.0</c:v>
                </c:pt>
                <c:pt idx="8466">
                  <c:v>3628.0</c:v>
                </c:pt>
                <c:pt idx="8467">
                  <c:v>3629.0</c:v>
                </c:pt>
                <c:pt idx="8468">
                  <c:v>3630.0</c:v>
                </c:pt>
                <c:pt idx="8469">
                  <c:v>3631.0</c:v>
                </c:pt>
                <c:pt idx="8470">
                  <c:v>3632.0</c:v>
                </c:pt>
                <c:pt idx="8471">
                  <c:v>3633.0</c:v>
                </c:pt>
                <c:pt idx="8472">
                  <c:v>3633.0</c:v>
                </c:pt>
                <c:pt idx="8473">
                  <c:v>3633.0</c:v>
                </c:pt>
                <c:pt idx="8474">
                  <c:v>3633.0</c:v>
                </c:pt>
                <c:pt idx="8475">
                  <c:v>3633.0</c:v>
                </c:pt>
                <c:pt idx="8476">
                  <c:v>3634.0</c:v>
                </c:pt>
                <c:pt idx="8477">
                  <c:v>3635.0</c:v>
                </c:pt>
                <c:pt idx="8478">
                  <c:v>3636.0</c:v>
                </c:pt>
                <c:pt idx="8479">
                  <c:v>3637.0</c:v>
                </c:pt>
                <c:pt idx="8480">
                  <c:v>3637.0</c:v>
                </c:pt>
                <c:pt idx="8481">
                  <c:v>3637.0</c:v>
                </c:pt>
                <c:pt idx="8482">
                  <c:v>3638.0</c:v>
                </c:pt>
                <c:pt idx="8483">
                  <c:v>3638.0</c:v>
                </c:pt>
                <c:pt idx="8484">
                  <c:v>3638.0</c:v>
                </c:pt>
                <c:pt idx="8485">
                  <c:v>3638.0</c:v>
                </c:pt>
                <c:pt idx="8486">
                  <c:v>3639.0</c:v>
                </c:pt>
                <c:pt idx="8487">
                  <c:v>3639.0</c:v>
                </c:pt>
                <c:pt idx="8488">
                  <c:v>3639.0</c:v>
                </c:pt>
                <c:pt idx="8489">
                  <c:v>3639.0</c:v>
                </c:pt>
                <c:pt idx="8490">
                  <c:v>3639.0</c:v>
                </c:pt>
                <c:pt idx="8491">
                  <c:v>3639.0</c:v>
                </c:pt>
                <c:pt idx="8492">
                  <c:v>3639.0</c:v>
                </c:pt>
                <c:pt idx="8493">
                  <c:v>3639.0</c:v>
                </c:pt>
                <c:pt idx="8494">
                  <c:v>3639.0</c:v>
                </c:pt>
                <c:pt idx="8495">
                  <c:v>3639.0</c:v>
                </c:pt>
                <c:pt idx="8496">
                  <c:v>3639.0</c:v>
                </c:pt>
                <c:pt idx="8497">
                  <c:v>3639.0</c:v>
                </c:pt>
                <c:pt idx="8498">
                  <c:v>3639.0</c:v>
                </c:pt>
                <c:pt idx="8499">
                  <c:v>3639.0</c:v>
                </c:pt>
                <c:pt idx="8500">
                  <c:v>3639.0</c:v>
                </c:pt>
                <c:pt idx="8501">
                  <c:v>3639.0</c:v>
                </c:pt>
                <c:pt idx="8502">
                  <c:v>3639.0</c:v>
                </c:pt>
                <c:pt idx="8503">
                  <c:v>3639.0</c:v>
                </c:pt>
                <c:pt idx="8504">
                  <c:v>3639.0</c:v>
                </c:pt>
                <c:pt idx="8505">
                  <c:v>3639.0</c:v>
                </c:pt>
                <c:pt idx="8506">
                  <c:v>3639.0</c:v>
                </c:pt>
                <c:pt idx="8507">
                  <c:v>3640.0</c:v>
                </c:pt>
                <c:pt idx="8508">
                  <c:v>3640.0</c:v>
                </c:pt>
                <c:pt idx="8509">
                  <c:v>3641.0</c:v>
                </c:pt>
                <c:pt idx="8510">
                  <c:v>3642.0</c:v>
                </c:pt>
                <c:pt idx="8511">
                  <c:v>3643.0</c:v>
                </c:pt>
                <c:pt idx="8512">
                  <c:v>3643.0</c:v>
                </c:pt>
                <c:pt idx="8513">
                  <c:v>3644.0</c:v>
                </c:pt>
                <c:pt idx="8514">
                  <c:v>3645.0</c:v>
                </c:pt>
                <c:pt idx="8515">
                  <c:v>3646.0</c:v>
                </c:pt>
                <c:pt idx="8516">
                  <c:v>3647.0</c:v>
                </c:pt>
                <c:pt idx="8517">
                  <c:v>3648.0</c:v>
                </c:pt>
                <c:pt idx="8518">
                  <c:v>3649.0</c:v>
                </c:pt>
                <c:pt idx="8519">
                  <c:v>3650.0</c:v>
                </c:pt>
                <c:pt idx="8520">
                  <c:v>3651.0</c:v>
                </c:pt>
                <c:pt idx="8521">
                  <c:v>3652.0</c:v>
                </c:pt>
                <c:pt idx="8522">
                  <c:v>3652.0</c:v>
                </c:pt>
                <c:pt idx="8523">
                  <c:v>3652.0</c:v>
                </c:pt>
                <c:pt idx="8524">
                  <c:v>3653.0</c:v>
                </c:pt>
                <c:pt idx="8525">
                  <c:v>3654.0</c:v>
                </c:pt>
                <c:pt idx="8526">
                  <c:v>3654.0</c:v>
                </c:pt>
                <c:pt idx="8527">
                  <c:v>3654.0</c:v>
                </c:pt>
                <c:pt idx="8528">
                  <c:v>3654.0</c:v>
                </c:pt>
                <c:pt idx="8529">
                  <c:v>3654.0</c:v>
                </c:pt>
                <c:pt idx="8530">
                  <c:v>3654.0</c:v>
                </c:pt>
                <c:pt idx="8531">
                  <c:v>3655.0</c:v>
                </c:pt>
                <c:pt idx="8532">
                  <c:v>3655.0</c:v>
                </c:pt>
                <c:pt idx="8533">
                  <c:v>3655.0</c:v>
                </c:pt>
                <c:pt idx="8534">
                  <c:v>3655.0</c:v>
                </c:pt>
                <c:pt idx="8535">
                  <c:v>3656.0</c:v>
                </c:pt>
                <c:pt idx="8536">
                  <c:v>3656.0</c:v>
                </c:pt>
                <c:pt idx="8537">
                  <c:v>3656.0</c:v>
                </c:pt>
                <c:pt idx="8538">
                  <c:v>3656.0</c:v>
                </c:pt>
                <c:pt idx="8539">
                  <c:v>3656.0</c:v>
                </c:pt>
                <c:pt idx="8540">
                  <c:v>3656.0</c:v>
                </c:pt>
                <c:pt idx="8541">
                  <c:v>3656.0</c:v>
                </c:pt>
                <c:pt idx="8542">
                  <c:v>3656.0</c:v>
                </c:pt>
                <c:pt idx="8543">
                  <c:v>3656.0</c:v>
                </c:pt>
                <c:pt idx="8544">
                  <c:v>3656.0</c:v>
                </c:pt>
                <c:pt idx="8545">
                  <c:v>3656.0</c:v>
                </c:pt>
                <c:pt idx="8546">
                  <c:v>3657.0</c:v>
                </c:pt>
                <c:pt idx="8547">
                  <c:v>3657.0</c:v>
                </c:pt>
                <c:pt idx="8548">
                  <c:v>3657.0</c:v>
                </c:pt>
                <c:pt idx="8549">
                  <c:v>3657.0</c:v>
                </c:pt>
                <c:pt idx="8550">
                  <c:v>3657.0</c:v>
                </c:pt>
                <c:pt idx="8551">
                  <c:v>3658.0</c:v>
                </c:pt>
                <c:pt idx="8552">
                  <c:v>3659.0</c:v>
                </c:pt>
                <c:pt idx="8553">
                  <c:v>3660.0</c:v>
                </c:pt>
                <c:pt idx="8554">
                  <c:v>3661.0</c:v>
                </c:pt>
                <c:pt idx="8555">
                  <c:v>3661.0</c:v>
                </c:pt>
                <c:pt idx="8556">
                  <c:v>3662.0</c:v>
                </c:pt>
                <c:pt idx="8557">
                  <c:v>3663.0</c:v>
                </c:pt>
                <c:pt idx="8558">
                  <c:v>3663.0</c:v>
                </c:pt>
                <c:pt idx="8559">
                  <c:v>3663.0</c:v>
                </c:pt>
                <c:pt idx="8560">
                  <c:v>3664.0</c:v>
                </c:pt>
                <c:pt idx="8561">
                  <c:v>3664.0</c:v>
                </c:pt>
                <c:pt idx="8562">
                  <c:v>3665.0</c:v>
                </c:pt>
                <c:pt idx="8563">
                  <c:v>3666.0</c:v>
                </c:pt>
                <c:pt idx="8564">
                  <c:v>3666.0</c:v>
                </c:pt>
                <c:pt idx="8565">
                  <c:v>3667.0</c:v>
                </c:pt>
                <c:pt idx="8566">
                  <c:v>3668.0</c:v>
                </c:pt>
                <c:pt idx="8567">
                  <c:v>3669.0</c:v>
                </c:pt>
                <c:pt idx="8568">
                  <c:v>3669.0</c:v>
                </c:pt>
                <c:pt idx="8569">
                  <c:v>3669.0</c:v>
                </c:pt>
                <c:pt idx="8570">
                  <c:v>3670.0</c:v>
                </c:pt>
                <c:pt idx="8571">
                  <c:v>3671.0</c:v>
                </c:pt>
                <c:pt idx="8572">
                  <c:v>3671.0</c:v>
                </c:pt>
                <c:pt idx="8573">
                  <c:v>3671.0</c:v>
                </c:pt>
                <c:pt idx="8574">
                  <c:v>3671.0</c:v>
                </c:pt>
                <c:pt idx="8575">
                  <c:v>3671.0</c:v>
                </c:pt>
                <c:pt idx="8576">
                  <c:v>3671.0</c:v>
                </c:pt>
                <c:pt idx="8577">
                  <c:v>3672.0</c:v>
                </c:pt>
                <c:pt idx="8578">
                  <c:v>3672.0</c:v>
                </c:pt>
                <c:pt idx="8579">
                  <c:v>3672.0</c:v>
                </c:pt>
                <c:pt idx="8580">
                  <c:v>3672.0</c:v>
                </c:pt>
                <c:pt idx="8581">
                  <c:v>3672.0</c:v>
                </c:pt>
                <c:pt idx="8582">
                  <c:v>3672.0</c:v>
                </c:pt>
                <c:pt idx="8583">
                  <c:v>3673.0</c:v>
                </c:pt>
                <c:pt idx="8584">
                  <c:v>3673.0</c:v>
                </c:pt>
                <c:pt idx="8585">
                  <c:v>3673.0</c:v>
                </c:pt>
                <c:pt idx="8586">
                  <c:v>3673.0</c:v>
                </c:pt>
                <c:pt idx="8587">
                  <c:v>3673.0</c:v>
                </c:pt>
                <c:pt idx="8588">
                  <c:v>3674.0</c:v>
                </c:pt>
                <c:pt idx="8589">
                  <c:v>3675.0</c:v>
                </c:pt>
                <c:pt idx="8590">
                  <c:v>3675.0</c:v>
                </c:pt>
                <c:pt idx="8591">
                  <c:v>3675.0</c:v>
                </c:pt>
                <c:pt idx="8592">
                  <c:v>3675.0</c:v>
                </c:pt>
                <c:pt idx="8593">
                  <c:v>3675.0</c:v>
                </c:pt>
                <c:pt idx="8594">
                  <c:v>3675.0</c:v>
                </c:pt>
                <c:pt idx="8595">
                  <c:v>3676.0</c:v>
                </c:pt>
                <c:pt idx="8596">
                  <c:v>3676.0</c:v>
                </c:pt>
                <c:pt idx="8597">
                  <c:v>3676.0</c:v>
                </c:pt>
                <c:pt idx="8598">
                  <c:v>3676.0</c:v>
                </c:pt>
                <c:pt idx="8599">
                  <c:v>3676.0</c:v>
                </c:pt>
                <c:pt idx="8600">
                  <c:v>3676.0</c:v>
                </c:pt>
                <c:pt idx="8601">
                  <c:v>3676.0</c:v>
                </c:pt>
                <c:pt idx="8602">
                  <c:v>3676.0</c:v>
                </c:pt>
                <c:pt idx="8603">
                  <c:v>3676.0</c:v>
                </c:pt>
                <c:pt idx="8604">
                  <c:v>3676.0</c:v>
                </c:pt>
                <c:pt idx="8605">
                  <c:v>3676.0</c:v>
                </c:pt>
                <c:pt idx="8606">
                  <c:v>3676.0</c:v>
                </c:pt>
                <c:pt idx="8607">
                  <c:v>3676.0</c:v>
                </c:pt>
                <c:pt idx="8608">
                  <c:v>3676.0</c:v>
                </c:pt>
                <c:pt idx="8609">
                  <c:v>3676.0</c:v>
                </c:pt>
                <c:pt idx="8610">
                  <c:v>3676.0</c:v>
                </c:pt>
                <c:pt idx="8611">
                  <c:v>3676.0</c:v>
                </c:pt>
                <c:pt idx="8612">
                  <c:v>3676.0</c:v>
                </c:pt>
                <c:pt idx="8613">
                  <c:v>3676.0</c:v>
                </c:pt>
                <c:pt idx="8614">
                  <c:v>3676.0</c:v>
                </c:pt>
                <c:pt idx="8615">
                  <c:v>3676.0</c:v>
                </c:pt>
                <c:pt idx="8616">
                  <c:v>3677.0</c:v>
                </c:pt>
                <c:pt idx="8617">
                  <c:v>3677.0</c:v>
                </c:pt>
                <c:pt idx="8618">
                  <c:v>3677.0</c:v>
                </c:pt>
                <c:pt idx="8619">
                  <c:v>3678.0</c:v>
                </c:pt>
                <c:pt idx="8620">
                  <c:v>3679.0</c:v>
                </c:pt>
                <c:pt idx="8621">
                  <c:v>3680.0</c:v>
                </c:pt>
                <c:pt idx="8622">
                  <c:v>3681.0</c:v>
                </c:pt>
                <c:pt idx="8623">
                  <c:v>3682.0</c:v>
                </c:pt>
                <c:pt idx="8624">
                  <c:v>3682.0</c:v>
                </c:pt>
                <c:pt idx="8625">
                  <c:v>3683.0</c:v>
                </c:pt>
                <c:pt idx="8626">
                  <c:v>3684.0</c:v>
                </c:pt>
                <c:pt idx="8627">
                  <c:v>3684.0</c:v>
                </c:pt>
                <c:pt idx="8628">
                  <c:v>3685.0</c:v>
                </c:pt>
                <c:pt idx="8629">
                  <c:v>3686.0</c:v>
                </c:pt>
                <c:pt idx="8630">
                  <c:v>3687.0</c:v>
                </c:pt>
                <c:pt idx="8631">
                  <c:v>3687.0</c:v>
                </c:pt>
                <c:pt idx="8632">
                  <c:v>3688.0</c:v>
                </c:pt>
                <c:pt idx="8633">
                  <c:v>3689.0</c:v>
                </c:pt>
                <c:pt idx="8634">
                  <c:v>3690.0</c:v>
                </c:pt>
                <c:pt idx="8635">
                  <c:v>3691.0</c:v>
                </c:pt>
                <c:pt idx="8636">
                  <c:v>3692.0</c:v>
                </c:pt>
                <c:pt idx="8637">
                  <c:v>3692.0</c:v>
                </c:pt>
                <c:pt idx="8638">
                  <c:v>3692.0</c:v>
                </c:pt>
                <c:pt idx="8639">
                  <c:v>3692.0</c:v>
                </c:pt>
                <c:pt idx="8640">
                  <c:v>3692.0</c:v>
                </c:pt>
                <c:pt idx="8641">
                  <c:v>3693.0</c:v>
                </c:pt>
                <c:pt idx="8642">
                  <c:v>3694.0</c:v>
                </c:pt>
                <c:pt idx="8643">
                  <c:v>3694.0</c:v>
                </c:pt>
                <c:pt idx="8644">
                  <c:v>3695.0</c:v>
                </c:pt>
                <c:pt idx="8645">
                  <c:v>3696.0</c:v>
                </c:pt>
                <c:pt idx="8646">
                  <c:v>3696.0</c:v>
                </c:pt>
                <c:pt idx="8647">
                  <c:v>3696.0</c:v>
                </c:pt>
                <c:pt idx="8648">
                  <c:v>3696.0</c:v>
                </c:pt>
                <c:pt idx="8649">
                  <c:v>3697.0</c:v>
                </c:pt>
                <c:pt idx="8650">
                  <c:v>3697.0</c:v>
                </c:pt>
                <c:pt idx="8651">
                  <c:v>3698.0</c:v>
                </c:pt>
                <c:pt idx="8652">
                  <c:v>3699.0</c:v>
                </c:pt>
                <c:pt idx="8653">
                  <c:v>3700.0</c:v>
                </c:pt>
                <c:pt idx="8654">
                  <c:v>3701.0</c:v>
                </c:pt>
                <c:pt idx="8655">
                  <c:v>3702.0</c:v>
                </c:pt>
                <c:pt idx="8656">
                  <c:v>3703.0</c:v>
                </c:pt>
                <c:pt idx="8657">
                  <c:v>3703.0</c:v>
                </c:pt>
                <c:pt idx="8658">
                  <c:v>3703.0</c:v>
                </c:pt>
                <c:pt idx="8659">
                  <c:v>3704.0</c:v>
                </c:pt>
                <c:pt idx="8660">
                  <c:v>3705.0</c:v>
                </c:pt>
                <c:pt idx="8661">
                  <c:v>3705.0</c:v>
                </c:pt>
                <c:pt idx="8662">
                  <c:v>3705.0</c:v>
                </c:pt>
                <c:pt idx="8663">
                  <c:v>3705.0</c:v>
                </c:pt>
                <c:pt idx="8664">
                  <c:v>3705.0</c:v>
                </c:pt>
                <c:pt idx="8665">
                  <c:v>3705.0</c:v>
                </c:pt>
                <c:pt idx="8666">
                  <c:v>3705.0</c:v>
                </c:pt>
                <c:pt idx="8667">
                  <c:v>3705.0</c:v>
                </c:pt>
                <c:pt idx="8668">
                  <c:v>3706.0</c:v>
                </c:pt>
                <c:pt idx="8669">
                  <c:v>3706.0</c:v>
                </c:pt>
                <c:pt idx="8670">
                  <c:v>3706.0</c:v>
                </c:pt>
                <c:pt idx="8671">
                  <c:v>3706.0</c:v>
                </c:pt>
                <c:pt idx="8672">
                  <c:v>3707.0</c:v>
                </c:pt>
                <c:pt idx="8673">
                  <c:v>3708.0</c:v>
                </c:pt>
                <c:pt idx="8674">
                  <c:v>3709.0</c:v>
                </c:pt>
                <c:pt idx="8675">
                  <c:v>3709.0</c:v>
                </c:pt>
                <c:pt idx="8676">
                  <c:v>3709.0</c:v>
                </c:pt>
                <c:pt idx="8677">
                  <c:v>3710.0</c:v>
                </c:pt>
                <c:pt idx="8678">
                  <c:v>3710.0</c:v>
                </c:pt>
                <c:pt idx="8679">
                  <c:v>3710.0</c:v>
                </c:pt>
                <c:pt idx="8680">
                  <c:v>3710.0</c:v>
                </c:pt>
                <c:pt idx="8681">
                  <c:v>3711.0</c:v>
                </c:pt>
                <c:pt idx="8682">
                  <c:v>3711.0</c:v>
                </c:pt>
                <c:pt idx="8683">
                  <c:v>3712.0</c:v>
                </c:pt>
                <c:pt idx="8684">
                  <c:v>3712.0</c:v>
                </c:pt>
                <c:pt idx="8685">
                  <c:v>3713.0</c:v>
                </c:pt>
                <c:pt idx="8686">
                  <c:v>3713.0</c:v>
                </c:pt>
                <c:pt idx="8687">
                  <c:v>3714.0</c:v>
                </c:pt>
                <c:pt idx="8688">
                  <c:v>3714.0</c:v>
                </c:pt>
                <c:pt idx="8689">
                  <c:v>3714.0</c:v>
                </c:pt>
                <c:pt idx="8690">
                  <c:v>3714.0</c:v>
                </c:pt>
                <c:pt idx="8691">
                  <c:v>3715.0</c:v>
                </c:pt>
                <c:pt idx="8692">
                  <c:v>3716.0</c:v>
                </c:pt>
                <c:pt idx="8693">
                  <c:v>3716.0</c:v>
                </c:pt>
                <c:pt idx="8694">
                  <c:v>3716.0</c:v>
                </c:pt>
                <c:pt idx="8695">
                  <c:v>3717.0</c:v>
                </c:pt>
                <c:pt idx="8696">
                  <c:v>3718.0</c:v>
                </c:pt>
                <c:pt idx="8697">
                  <c:v>3719.0</c:v>
                </c:pt>
                <c:pt idx="8698">
                  <c:v>3720.0</c:v>
                </c:pt>
                <c:pt idx="8699">
                  <c:v>3721.0</c:v>
                </c:pt>
                <c:pt idx="8700">
                  <c:v>3721.0</c:v>
                </c:pt>
                <c:pt idx="8701">
                  <c:v>3721.0</c:v>
                </c:pt>
                <c:pt idx="8702">
                  <c:v>3722.0</c:v>
                </c:pt>
                <c:pt idx="8703">
                  <c:v>3723.0</c:v>
                </c:pt>
                <c:pt idx="8704">
                  <c:v>3724.0</c:v>
                </c:pt>
                <c:pt idx="8705">
                  <c:v>3725.0</c:v>
                </c:pt>
                <c:pt idx="8706">
                  <c:v>3726.0</c:v>
                </c:pt>
                <c:pt idx="8707">
                  <c:v>3727.0</c:v>
                </c:pt>
                <c:pt idx="8708">
                  <c:v>3728.0</c:v>
                </c:pt>
                <c:pt idx="8709">
                  <c:v>3728.0</c:v>
                </c:pt>
                <c:pt idx="8710">
                  <c:v>3729.0</c:v>
                </c:pt>
                <c:pt idx="8711">
                  <c:v>3729.0</c:v>
                </c:pt>
                <c:pt idx="8712">
                  <c:v>3730.0</c:v>
                </c:pt>
                <c:pt idx="8713">
                  <c:v>3731.0</c:v>
                </c:pt>
                <c:pt idx="8714">
                  <c:v>3732.0</c:v>
                </c:pt>
                <c:pt idx="8715">
                  <c:v>3733.0</c:v>
                </c:pt>
                <c:pt idx="8716">
                  <c:v>3733.0</c:v>
                </c:pt>
                <c:pt idx="8717">
                  <c:v>3734.0</c:v>
                </c:pt>
                <c:pt idx="8718">
                  <c:v>3734.0</c:v>
                </c:pt>
                <c:pt idx="8719">
                  <c:v>3734.0</c:v>
                </c:pt>
                <c:pt idx="8720">
                  <c:v>3735.0</c:v>
                </c:pt>
                <c:pt idx="8721">
                  <c:v>3736.0</c:v>
                </c:pt>
                <c:pt idx="8722">
                  <c:v>3737.0</c:v>
                </c:pt>
                <c:pt idx="8723">
                  <c:v>3738.0</c:v>
                </c:pt>
                <c:pt idx="8724">
                  <c:v>3738.0</c:v>
                </c:pt>
                <c:pt idx="8725">
                  <c:v>3739.0</c:v>
                </c:pt>
                <c:pt idx="8726">
                  <c:v>3740.0</c:v>
                </c:pt>
                <c:pt idx="8727">
                  <c:v>3741.0</c:v>
                </c:pt>
                <c:pt idx="8728">
                  <c:v>3742.0</c:v>
                </c:pt>
                <c:pt idx="8729">
                  <c:v>3742.0</c:v>
                </c:pt>
                <c:pt idx="8730">
                  <c:v>3742.0</c:v>
                </c:pt>
                <c:pt idx="8731">
                  <c:v>3742.0</c:v>
                </c:pt>
                <c:pt idx="8732">
                  <c:v>3742.0</c:v>
                </c:pt>
                <c:pt idx="8733">
                  <c:v>3742.0</c:v>
                </c:pt>
                <c:pt idx="8734">
                  <c:v>3742.0</c:v>
                </c:pt>
                <c:pt idx="8735">
                  <c:v>3742.0</c:v>
                </c:pt>
                <c:pt idx="8736">
                  <c:v>3743.0</c:v>
                </c:pt>
                <c:pt idx="8737">
                  <c:v>3743.0</c:v>
                </c:pt>
                <c:pt idx="8738">
                  <c:v>3744.0</c:v>
                </c:pt>
                <c:pt idx="8739">
                  <c:v>3745.0</c:v>
                </c:pt>
                <c:pt idx="8740">
                  <c:v>3746.0</c:v>
                </c:pt>
                <c:pt idx="8741">
                  <c:v>3747.0</c:v>
                </c:pt>
                <c:pt idx="8742">
                  <c:v>3748.0</c:v>
                </c:pt>
                <c:pt idx="8743">
                  <c:v>3749.0</c:v>
                </c:pt>
                <c:pt idx="8744">
                  <c:v>3749.0</c:v>
                </c:pt>
                <c:pt idx="8745">
                  <c:v>3749.0</c:v>
                </c:pt>
                <c:pt idx="8746">
                  <c:v>3750.0</c:v>
                </c:pt>
                <c:pt idx="8747">
                  <c:v>3751.0</c:v>
                </c:pt>
                <c:pt idx="8748">
                  <c:v>3752.0</c:v>
                </c:pt>
                <c:pt idx="8749">
                  <c:v>3753.0</c:v>
                </c:pt>
                <c:pt idx="8750">
                  <c:v>3753.0</c:v>
                </c:pt>
                <c:pt idx="8751">
                  <c:v>3753.0</c:v>
                </c:pt>
                <c:pt idx="8752">
                  <c:v>3753.0</c:v>
                </c:pt>
                <c:pt idx="8753">
                  <c:v>3753.0</c:v>
                </c:pt>
                <c:pt idx="8754">
                  <c:v>3753.0</c:v>
                </c:pt>
                <c:pt idx="8755">
                  <c:v>3753.0</c:v>
                </c:pt>
                <c:pt idx="8756">
                  <c:v>3753.0</c:v>
                </c:pt>
                <c:pt idx="8757">
                  <c:v>3753.0</c:v>
                </c:pt>
                <c:pt idx="8758">
                  <c:v>3753.0</c:v>
                </c:pt>
                <c:pt idx="8759">
                  <c:v>3754.0</c:v>
                </c:pt>
                <c:pt idx="8760">
                  <c:v>3754.0</c:v>
                </c:pt>
                <c:pt idx="8761">
                  <c:v>3754.0</c:v>
                </c:pt>
                <c:pt idx="8762">
                  <c:v>3754.0</c:v>
                </c:pt>
                <c:pt idx="8763">
                  <c:v>3754.0</c:v>
                </c:pt>
                <c:pt idx="8764">
                  <c:v>3754.0</c:v>
                </c:pt>
                <c:pt idx="8765">
                  <c:v>3754.0</c:v>
                </c:pt>
                <c:pt idx="8766">
                  <c:v>3754.0</c:v>
                </c:pt>
                <c:pt idx="8767">
                  <c:v>3754.0</c:v>
                </c:pt>
                <c:pt idx="8768">
                  <c:v>3754.0</c:v>
                </c:pt>
                <c:pt idx="8769">
                  <c:v>3754.0</c:v>
                </c:pt>
                <c:pt idx="8770">
                  <c:v>3755.0</c:v>
                </c:pt>
                <c:pt idx="8771">
                  <c:v>3755.0</c:v>
                </c:pt>
                <c:pt idx="8772">
                  <c:v>3755.0</c:v>
                </c:pt>
                <c:pt idx="8773">
                  <c:v>3756.0</c:v>
                </c:pt>
                <c:pt idx="8774">
                  <c:v>3756.0</c:v>
                </c:pt>
                <c:pt idx="8775">
                  <c:v>3757.0</c:v>
                </c:pt>
                <c:pt idx="8776">
                  <c:v>3758.0</c:v>
                </c:pt>
                <c:pt idx="8777">
                  <c:v>3758.0</c:v>
                </c:pt>
                <c:pt idx="8778">
                  <c:v>3759.0</c:v>
                </c:pt>
                <c:pt idx="8779">
                  <c:v>3759.0</c:v>
                </c:pt>
                <c:pt idx="8780">
                  <c:v>3760.0</c:v>
                </c:pt>
                <c:pt idx="8781">
                  <c:v>3761.0</c:v>
                </c:pt>
                <c:pt idx="8782">
                  <c:v>3761.0</c:v>
                </c:pt>
                <c:pt idx="8783">
                  <c:v>3762.0</c:v>
                </c:pt>
                <c:pt idx="8784">
                  <c:v>3763.0</c:v>
                </c:pt>
                <c:pt idx="8785">
                  <c:v>3764.0</c:v>
                </c:pt>
                <c:pt idx="8786">
                  <c:v>3764.0</c:v>
                </c:pt>
                <c:pt idx="8787">
                  <c:v>3765.0</c:v>
                </c:pt>
                <c:pt idx="8788">
                  <c:v>3765.0</c:v>
                </c:pt>
                <c:pt idx="8789">
                  <c:v>3765.0</c:v>
                </c:pt>
                <c:pt idx="8790">
                  <c:v>3765.0</c:v>
                </c:pt>
                <c:pt idx="8791">
                  <c:v>3766.0</c:v>
                </c:pt>
                <c:pt idx="8792">
                  <c:v>3767.0</c:v>
                </c:pt>
                <c:pt idx="8793">
                  <c:v>3768.0</c:v>
                </c:pt>
                <c:pt idx="8794">
                  <c:v>3769.0</c:v>
                </c:pt>
                <c:pt idx="8795">
                  <c:v>3769.0</c:v>
                </c:pt>
                <c:pt idx="8796">
                  <c:v>3769.0</c:v>
                </c:pt>
                <c:pt idx="8797">
                  <c:v>3769.0</c:v>
                </c:pt>
                <c:pt idx="8798">
                  <c:v>3769.0</c:v>
                </c:pt>
                <c:pt idx="8799">
                  <c:v>3769.0</c:v>
                </c:pt>
                <c:pt idx="8800">
                  <c:v>3769.0</c:v>
                </c:pt>
                <c:pt idx="8801">
                  <c:v>3769.0</c:v>
                </c:pt>
                <c:pt idx="8802">
                  <c:v>3769.0</c:v>
                </c:pt>
                <c:pt idx="8803">
                  <c:v>3769.0</c:v>
                </c:pt>
                <c:pt idx="8804">
                  <c:v>3770.0</c:v>
                </c:pt>
                <c:pt idx="8805">
                  <c:v>3771.0</c:v>
                </c:pt>
                <c:pt idx="8806">
                  <c:v>3771.0</c:v>
                </c:pt>
                <c:pt idx="8807">
                  <c:v>3772.0</c:v>
                </c:pt>
                <c:pt idx="8808">
                  <c:v>3773.0</c:v>
                </c:pt>
                <c:pt idx="8809">
                  <c:v>3774.0</c:v>
                </c:pt>
                <c:pt idx="8810">
                  <c:v>3774.0</c:v>
                </c:pt>
                <c:pt idx="8811">
                  <c:v>3775.0</c:v>
                </c:pt>
                <c:pt idx="8812">
                  <c:v>3775.0</c:v>
                </c:pt>
                <c:pt idx="8813">
                  <c:v>3775.0</c:v>
                </c:pt>
                <c:pt idx="8814">
                  <c:v>3775.0</c:v>
                </c:pt>
                <c:pt idx="8815">
                  <c:v>3775.0</c:v>
                </c:pt>
                <c:pt idx="8816">
                  <c:v>3775.0</c:v>
                </c:pt>
                <c:pt idx="8817">
                  <c:v>3776.0</c:v>
                </c:pt>
                <c:pt idx="8818">
                  <c:v>3777.0</c:v>
                </c:pt>
                <c:pt idx="8819">
                  <c:v>3777.0</c:v>
                </c:pt>
                <c:pt idx="8820">
                  <c:v>3777.0</c:v>
                </c:pt>
                <c:pt idx="8821">
                  <c:v>3778.0</c:v>
                </c:pt>
                <c:pt idx="8822">
                  <c:v>3779.0</c:v>
                </c:pt>
                <c:pt idx="8823">
                  <c:v>3779.0</c:v>
                </c:pt>
                <c:pt idx="8824">
                  <c:v>3780.0</c:v>
                </c:pt>
                <c:pt idx="8825">
                  <c:v>3781.0</c:v>
                </c:pt>
                <c:pt idx="8826">
                  <c:v>3781.0</c:v>
                </c:pt>
                <c:pt idx="8827">
                  <c:v>3782.0</c:v>
                </c:pt>
                <c:pt idx="8828">
                  <c:v>3783.0</c:v>
                </c:pt>
                <c:pt idx="8829">
                  <c:v>3784.0</c:v>
                </c:pt>
                <c:pt idx="8830">
                  <c:v>3785.0</c:v>
                </c:pt>
                <c:pt idx="8831">
                  <c:v>3786.0</c:v>
                </c:pt>
                <c:pt idx="8832">
                  <c:v>3786.0</c:v>
                </c:pt>
                <c:pt idx="8833">
                  <c:v>3787.0</c:v>
                </c:pt>
                <c:pt idx="8834">
                  <c:v>3787.0</c:v>
                </c:pt>
                <c:pt idx="8835">
                  <c:v>3787.0</c:v>
                </c:pt>
                <c:pt idx="8836">
                  <c:v>3788.0</c:v>
                </c:pt>
                <c:pt idx="8837">
                  <c:v>3789.0</c:v>
                </c:pt>
                <c:pt idx="8838">
                  <c:v>3790.0</c:v>
                </c:pt>
                <c:pt idx="8839">
                  <c:v>3791.0</c:v>
                </c:pt>
                <c:pt idx="8840">
                  <c:v>3791.0</c:v>
                </c:pt>
                <c:pt idx="8841">
                  <c:v>3791.0</c:v>
                </c:pt>
                <c:pt idx="8842">
                  <c:v>3792.0</c:v>
                </c:pt>
                <c:pt idx="8843">
                  <c:v>3792.0</c:v>
                </c:pt>
                <c:pt idx="8844">
                  <c:v>3793.0</c:v>
                </c:pt>
                <c:pt idx="8845">
                  <c:v>3793.0</c:v>
                </c:pt>
                <c:pt idx="8846">
                  <c:v>3794.0</c:v>
                </c:pt>
                <c:pt idx="8847">
                  <c:v>3794.0</c:v>
                </c:pt>
                <c:pt idx="8848">
                  <c:v>3794.0</c:v>
                </c:pt>
                <c:pt idx="8849">
                  <c:v>3794.0</c:v>
                </c:pt>
                <c:pt idx="8850">
                  <c:v>3794.0</c:v>
                </c:pt>
                <c:pt idx="8851">
                  <c:v>3794.0</c:v>
                </c:pt>
                <c:pt idx="8852">
                  <c:v>3794.0</c:v>
                </c:pt>
                <c:pt idx="8853">
                  <c:v>3794.0</c:v>
                </c:pt>
                <c:pt idx="8854">
                  <c:v>3794.0</c:v>
                </c:pt>
                <c:pt idx="8855">
                  <c:v>3794.0</c:v>
                </c:pt>
                <c:pt idx="8856">
                  <c:v>3794.0</c:v>
                </c:pt>
                <c:pt idx="8857">
                  <c:v>3794.0</c:v>
                </c:pt>
                <c:pt idx="8858">
                  <c:v>3794.0</c:v>
                </c:pt>
                <c:pt idx="8859">
                  <c:v>3794.0</c:v>
                </c:pt>
                <c:pt idx="8860">
                  <c:v>3794.0</c:v>
                </c:pt>
                <c:pt idx="8861">
                  <c:v>3794.0</c:v>
                </c:pt>
                <c:pt idx="8862">
                  <c:v>3794.0</c:v>
                </c:pt>
                <c:pt idx="8863">
                  <c:v>3794.0</c:v>
                </c:pt>
                <c:pt idx="8864">
                  <c:v>3794.0</c:v>
                </c:pt>
                <c:pt idx="8865">
                  <c:v>3794.0</c:v>
                </c:pt>
                <c:pt idx="8866">
                  <c:v>3794.0</c:v>
                </c:pt>
                <c:pt idx="8867">
                  <c:v>3794.0</c:v>
                </c:pt>
                <c:pt idx="8868">
                  <c:v>3794.0</c:v>
                </c:pt>
                <c:pt idx="8869">
                  <c:v>3794.0</c:v>
                </c:pt>
                <c:pt idx="8870">
                  <c:v>3794.0</c:v>
                </c:pt>
                <c:pt idx="8871">
                  <c:v>3794.0</c:v>
                </c:pt>
                <c:pt idx="8872">
                  <c:v>3794.0</c:v>
                </c:pt>
                <c:pt idx="8873">
                  <c:v>3795.0</c:v>
                </c:pt>
                <c:pt idx="8874">
                  <c:v>3795.0</c:v>
                </c:pt>
                <c:pt idx="8875">
                  <c:v>3795.0</c:v>
                </c:pt>
                <c:pt idx="8876">
                  <c:v>3795.0</c:v>
                </c:pt>
                <c:pt idx="8877">
                  <c:v>3795.0</c:v>
                </c:pt>
                <c:pt idx="8878">
                  <c:v>3795.0</c:v>
                </c:pt>
                <c:pt idx="8879">
                  <c:v>3795.0</c:v>
                </c:pt>
                <c:pt idx="8880">
                  <c:v>3795.0</c:v>
                </c:pt>
                <c:pt idx="8881">
                  <c:v>3795.0</c:v>
                </c:pt>
                <c:pt idx="8882">
                  <c:v>3795.0</c:v>
                </c:pt>
                <c:pt idx="8883">
                  <c:v>3795.0</c:v>
                </c:pt>
                <c:pt idx="8884">
                  <c:v>3795.0</c:v>
                </c:pt>
                <c:pt idx="8885">
                  <c:v>3795.0</c:v>
                </c:pt>
                <c:pt idx="8886">
                  <c:v>3795.0</c:v>
                </c:pt>
                <c:pt idx="8887">
                  <c:v>3795.0</c:v>
                </c:pt>
                <c:pt idx="8888">
                  <c:v>3796.0</c:v>
                </c:pt>
                <c:pt idx="8889">
                  <c:v>3796.0</c:v>
                </c:pt>
                <c:pt idx="8890">
                  <c:v>3796.0</c:v>
                </c:pt>
                <c:pt idx="8891">
                  <c:v>3796.0</c:v>
                </c:pt>
                <c:pt idx="8892">
                  <c:v>3796.0</c:v>
                </c:pt>
                <c:pt idx="8893">
                  <c:v>3796.0</c:v>
                </c:pt>
                <c:pt idx="8894">
                  <c:v>3796.0</c:v>
                </c:pt>
                <c:pt idx="8895">
                  <c:v>3796.0</c:v>
                </c:pt>
                <c:pt idx="8896">
                  <c:v>3796.0</c:v>
                </c:pt>
                <c:pt idx="8897">
                  <c:v>3796.0</c:v>
                </c:pt>
                <c:pt idx="8898">
                  <c:v>3796.0</c:v>
                </c:pt>
                <c:pt idx="8899">
                  <c:v>3796.0</c:v>
                </c:pt>
                <c:pt idx="8900">
                  <c:v>3797.0</c:v>
                </c:pt>
                <c:pt idx="8901">
                  <c:v>3797.0</c:v>
                </c:pt>
                <c:pt idx="8902">
                  <c:v>3798.0</c:v>
                </c:pt>
                <c:pt idx="8903">
                  <c:v>3799.0</c:v>
                </c:pt>
                <c:pt idx="8904">
                  <c:v>3799.0</c:v>
                </c:pt>
                <c:pt idx="8905">
                  <c:v>3800.0</c:v>
                </c:pt>
                <c:pt idx="8906">
                  <c:v>3800.0</c:v>
                </c:pt>
                <c:pt idx="8907">
                  <c:v>3800.0</c:v>
                </c:pt>
                <c:pt idx="8908">
                  <c:v>3800.0</c:v>
                </c:pt>
                <c:pt idx="8909">
                  <c:v>3800.0</c:v>
                </c:pt>
                <c:pt idx="8910">
                  <c:v>3801.0</c:v>
                </c:pt>
                <c:pt idx="8911">
                  <c:v>3801.0</c:v>
                </c:pt>
                <c:pt idx="8912">
                  <c:v>3802.0</c:v>
                </c:pt>
                <c:pt idx="8913">
                  <c:v>3802.0</c:v>
                </c:pt>
                <c:pt idx="8914">
                  <c:v>3802.0</c:v>
                </c:pt>
                <c:pt idx="8915">
                  <c:v>3802.0</c:v>
                </c:pt>
                <c:pt idx="8916">
                  <c:v>3802.0</c:v>
                </c:pt>
                <c:pt idx="8917">
                  <c:v>3802.0</c:v>
                </c:pt>
                <c:pt idx="8918">
                  <c:v>3802.0</c:v>
                </c:pt>
                <c:pt idx="8919">
                  <c:v>3802.0</c:v>
                </c:pt>
                <c:pt idx="8920">
                  <c:v>3802.0</c:v>
                </c:pt>
                <c:pt idx="8921">
                  <c:v>3803.0</c:v>
                </c:pt>
                <c:pt idx="8922">
                  <c:v>3804.0</c:v>
                </c:pt>
                <c:pt idx="8923">
                  <c:v>3805.0</c:v>
                </c:pt>
                <c:pt idx="8924">
                  <c:v>3805.0</c:v>
                </c:pt>
                <c:pt idx="8925">
                  <c:v>3806.0</c:v>
                </c:pt>
                <c:pt idx="8926">
                  <c:v>3806.0</c:v>
                </c:pt>
                <c:pt idx="8927">
                  <c:v>3806.0</c:v>
                </c:pt>
                <c:pt idx="8928">
                  <c:v>3806.0</c:v>
                </c:pt>
                <c:pt idx="8929">
                  <c:v>3806.0</c:v>
                </c:pt>
                <c:pt idx="8930">
                  <c:v>3806.0</c:v>
                </c:pt>
                <c:pt idx="8931">
                  <c:v>3806.0</c:v>
                </c:pt>
                <c:pt idx="8932">
                  <c:v>3806.0</c:v>
                </c:pt>
                <c:pt idx="8933">
                  <c:v>3806.0</c:v>
                </c:pt>
                <c:pt idx="8934">
                  <c:v>3806.0</c:v>
                </c:pt>
                <c:pt idx="8935">
                  <c:v>3806.0</c:v>
                </c:pt>
                <c:pt idx="8936">
                  <c:v>3806.0</c:v>
                </c:pt>
                <c:pt idx="8937">
                  <c:v>3807.0</c:v>
                </c:pt>
                <c:pt idx="8938">
                  <c:v>3808.0</c:v>
                </c:pt>
                <c:pt idx="8939">
                  <c:v>3808.0</c:v>
                </c:pt>
                <c:pt idx="8940">
                  <c:v>3809.0</c:v>
                </c:pt>
                <c:pt idx="8941">
                  <c:v>3809.0</c:v>
                </c:pt>
                <c:pt idx="8942">
                  <c:v>3809.0</c:v>
                </c:pt>
                <c:pt idx="8943">
                  <c:v>3809.0</c:v>
                </c:pt>
                <c:pt idx="8944">
                  <c:v>3810.0</c:v>
                </c:pt>
                <c:pt idx="8945">
                  <c:v>3810.0</c:v>
                </c:pt>
                <c:pt idx="8946">
                  <c:v>3810.0</c:v>
                </c:pt>
                <c:pt idx="8947">
                  <c:v>3811.0</c:v>
                </c:pt>
                <c:pt idx="8948">
                  <c:v>3812.0</c:v>
                </c:pt>
                <c:pt idx="8949">
                  <c:v>3812.0</c:v>
                </c:pt>
                <c:pt idx="8950">
                  <c:v>3813.0</c:v>
                </c:pt>
                <c:pt idx="8951">
                  <c:v>3813.0</c:v>
                </c:pt>
                <c:pt idx="8952">
                  <c:v>3813.0</c:v>
                </c:pt>
                <c:pt idx="8953">
                  <c:v>3814.0</c:v>
                </c:pt>
                <c:pt idx="8954">
                  <c:v>3814.0</c:v>
                </c:pt>
                <c:pt idx="8955">
                  <c:v>3814.0</c:v>
                </c:pt>
                <c:pt idx="8956">
                  <c:v>3814.0</c:v>
                </c:pt>
                <c:pt idx="8957">
                  <c:v>3814.0</c:v>
                </c:pt>
                <c:pt idx="8958">
                  <c:v>3815.0</c:v>
                </c:pt>
                <c:pt idx="8959">
                  <c:v>3815.0</c:v>
                </c:pt>
                <c:pt idx="8960">
                  <c:v>3815.0</c:v>
                </c:pt>
                <c:pt idx="8961">
                  <c:v>3816.0</c:v>
                </c:pt>
                <c:pt idx="8962">
                  <c:v>3817.0</c:v>
                </c:pt>
                <c:pt idx="8963">
                  <c:v>3818.0</c:v>
                </c:pt>
                <c:pt idx="8964">
                  <c:v>3819.0</c:v>
                </c:pt>
                <c:pt idx="8965">
                  <c:v>3820.0</c:v>
                </c:pt>
                <c:pt idx="8966">
                  <c:v>3821.0</c:v>
                </c:pt>
                <c:pt idx="8967">
                  <c:v>3822.0</c:v>
                </c:pt>
                <c:pt idx="8968">
                  <c:v>3823.0</c:v>
                </c:pt>
                <c:pt idx="8969">
                  <c:v>3824.0</c:v>
                </c:pt>
                <c:pt idx="8970">
                  <c:v>3825.0</c:v>
                </c:pt>
                <c:pt idx="8971">
                  <c:v>3826.0</c:v>
                </c:pt>
                <c:pt idx="8972">
                  <c:v>3827.0</c:v>
                </c:pt>
                <c:pt idx="8973">
                  <c:v>3828.0</c:v>
                </c:pt>
                <c:pt idx="8974">
                  <c:v>3829.0</c:v>
                </c:pt>
                <c:pt idx="8975">
                  <c:v>3829.0</c:v>
                </c:pt>
                <c:pt idx="8976">
                  <c:v>3830.0</c:v>
                </c:pt>
                <c:pt idx="8977">
                  <c:v>3830.0</c:v>
                </c:pt>
                <c:pt idx="8978">
                  <c:v>3830.0</c:v>
                </c:pt>
                <c:pt idx="8979">
                  <c:v>3831.0</c:v>
                </c:pt>
                <c:pt idx="8980">
                  <c:v>3831.0</c:v>
                </c:pt>
                <c:pt idx="8981">
                  <c:v>3831.0</c:v>
                </c:pt>
                <c:pt idx="8982">
                  <c:v>3831.0</c:v>
                </c:pt>
                <c:pt idx="8983">
                  <c:v>3832.0</c:v>
                </c:pt>
                <c:pt idx="8984">
                  <c:v>3833.0</c:v>
                </c:pt>
                <c:pt idx="8985">
                  <c:v>3834.0</c:v>
                </c:pt>
                <c:pt idx="8986">
                  <c:v>3834.0</c:v>
                </c:pt>
                <c:pt idx="8987">
                  <c:v>3835.0</c:v>
                </c:pt>
                <c:pt idx="8988">
                  <c:v>3836.0</c:v>
                </c:pt>
                <c:pt idx="8989">
                  <c:v>3837.0</c:v>
                </c:pt>
                <c:pt idx="8990">
                  <c:v>3838.0</c:v>
                </c:pt>
                <c:pt idx="8991">
                  <c:v>3839.0</c:v>
                </c:pt>
                <c:pt idx="8992">
                  <c:v>3840.0</c:v>
                </c:pt>
                <c:pt idx="8993">
                  <c:v>3841.0</c:v>
                </c:pt>
                <c:pt idx="8994">
                  <c:v>3841.0</c:v>
                </c:pt>
                <c:pt idx="8995">
                  <c:v>3841.0</c:v>
                </c:pt>
                <c:pt idx="8996">
                  <c:v>3842.0</c:v>
                </c:pt>
                <c:pt idx="8997">
                  <c:v>3842.0</c:v>
                </c:pt>
                <c:pt idx="8998">
                  <c:v>3843.0</c:v>
                </c:pt>
                <c:pt idx="8999">
                  <c:v>3844.0</c:v>
                </c:pt>
                <c:pt idx="9000">
                  <c:v>3844.0</c:v>
                </c:pt>
                <c:pt idx="9001">
                  <c:v>3844.0</c:v>
                </c:pt>
                <c:pt idx="9002">
                  <c:v>3844.0</c:v>
                </c:pt>
                <c:pt idx="9003">
                  <c:v>3844.0</c:v>
                </c:pt>
                <c:pt idx="9004">
                  <c:v>3844.0</c:v>
                </c:pt>
                <c:pt idx="9005">
                  <c:v>3844.0</c:v>
                </c:pt>
                <c:pt idx="9006">
                  <c:v>3845.0</c:v>
                </c:pt>
                <c:pt idx="9007">
                  <c:v>3846.0</c:v>
                </c:pt>
                <c:pt idx="9008">
                  <c:v>3847.0</c:v>
                </c:pt>
                <c:pt idx="9009">
                  <c:v>3848.0</c:v>
                </c:pt>
                <c:pt idx="9010">
                  <c:v>3849.0</c:v>
                </c:pt>
                <c:pt idx="9011">
                  <c:v>3850.0</c:v>
                </c:pt>
                <c:pt idx="9012">
                  <c:v>3851.0</c:v>
                </c:pt>
                <c:pt idx="9013">
                  <c:v>3852.0</c:v>
                </c:pt>
                <c:pt idx="9014">
                  <c:v>3853.0</c:v>
                </c:pt>
                <c:pt idx="9015">
                  <c:v>3854.0</c:v>
                </c:pt>
                <c:pt idx="9016">
                  <c:v>3855.0</c:v>
                </c:pt>
                <c:pt idx="9017">
                  <c:v>3855.0</c:v>
                </c:pt>
                <c:pt idx="9018">
                  <c:v>3855.0</c:v>
                </c:pt>
                <c:pt idx="9019">
                  <c:v>3855.0</c:v>
                </c:pt>
                <c:pt idx="9020">
                  <c:v>3856.0</c:v>
                </c:pt>
                <c:pt idx="9021">
                  <c:v>3857.0</c:v>
                </c:pt>
                <c:pt idx="9022">
                  <c:v>3858.0</c:v>
                </c:pt>
                <c:pt idx="9023">
                  <c:v>3859.0</c:v>
                </c:pt>
                <c:pt idx="9024">
                  <c:v>3859.0</c:v>
                </c:pt>
                <c:pt idx="9025">
                  <c:v>3860.0</c:v>
                </c:pt>
                <c:pt idx="9026">
                  <c:v>3860.0</c:v>
                </c:pt>
                <c:pt idx="9027">
                  <c:v>3860.0</c:v>
                </c:pt>
                <c:pt idx="9028">
                  <c:v>3861.0</c:v>
                </c:pt>
                <c:pt idx="9029">
                  <c:v>3862.0</c:v>
                </c:pt>
                <c:pt idx="9030">
                  <c:v>3863.0</c:v>
                </c:pt>
                <c:pt idx="9031">
                  <c:v>3864.0</c:v>
                </c:pt>
                <c:pt idx="9032">
                  <c:v>3864.0</c:v>
                </c:pt>
                <c:pt idx="9033">
                  <c:v>3865.0</c:v>
                </c:pt>
                <c:pt idx="9034">
                  <c:v>3866.0</c:v>
                </c:pt>
                <c:pt idx="9035">
                  <c:v>3866.0</c:v>
                </c:pt>
                <c:pt idx="9036">
                  <c:v>3866.0</c:v>
                </c:pt>
                <c:pt idx="9037">
                  <c:v>3866.0</c:v>
                </c:pt>
                <c:pt idx="9038">
                  <c:v>3867.0</c:v>
                </c:pt>
                <c:pt idx="9039">
                  <c:v>3868.0</c:v>
                </c:pt>
                <c:pt idx="9040">
                  <c:v>3869.0</c:v>
                </c:pt>
                <c:pt idx="9041">
                  <c:v>3869.0</c:v>
                </c:pt>
                <c:pt idx="9042">
                  <c:v>3870.0</c:v>
                </c:pt>
                <c:pt idx="9043">
                  <c:v>3871.0</c:v>
                </c:pt>
                <c:pt idx="9044">
                  <c:v>3871.0</c:v>
                </c:pt>
                <c:pt idx="9045">
                  <c:v>3872.0</c:v>
                </c:pt>
                <c:pt idx="9046">
                  <c:v>3873.0</c:v>
                </c:pt>
                <c:pt idx="9047">
                  <c:v>3873.0</c:v>
                </c:pt>
                <c:pt idx="9048">
                  <c:v>3874.0</c:v>
                </c:pt>
                <c:pt idx="9049">
                  <c:v>3874.0</c:v>
                </c:pt>
                <c:pt idx="9050">
                  <c:v>3874.0</c:v>
                </c:pt>
                <c:pt idx="9051">
                  <c:v>3875.0</c:v>
                </c:pt>
                <c:pt idx="9052">
                  <c:v>3876.0</c:v>
                </c:pt>
                <c:pt idx="9053">
                  <c:v>3876.0</c:v>
                </c:pt>
                <c:pt idx="9054">
                  <c:v>3877.0</c:v>
                </c:pt>
                <c:pt idx="9055">
                  <c:v>3877.0</c:v>
                </c:pt>
                <c:pt idx="9056">
                  <c:v>3877.0</c:v>
                </c:pt>
                <c:pt idx="9057">
                  <c:v>3878.0</c:v>
                </c:pt>
                <c:pt idx="9058">
                  <c:v>3879.0</c:v>
                </c:pt>
                <c:pt idx="9059">
                  <c:v>3880.0</c:v>
                </c:pt>
                <c:pt idx="9060">
                  <c:v>3881.0</c:v>
                </c:pt>
                <c:pt idx="9061">
                  <c:v>3882.0</c:v>
                </c:pt>
                <c:pt idx="9062">
                  <c:v>3883.0</c:v>
                </c:pt>
                <c:pt idx="9063">
                  <c:v>3883.0</c:v>
                </c:pt>
                <c:pt idx="9064">
                  <c:v>3883.0</c:v>
                </c:pt>
                <c:pt idx="9065">
                  <c:v>3883.0</c:v>
                </c:pt>
                <c:pt idx="9066">
                  <c:v>3883.0</c:v>
                </c:pt>
                <c:pt idx="9067">
                  <c:v>3883.0</c:v>
                </c:pt>
                <c:pt idx="9068">
                  <c:v>3883.0</c:v>
                </c:pt>
                <c:pt idx="9069">
                  <c:v>3883.0</c:v>
                </c:pt>
                <c:pt idx="9070">
                  <c:v>3883.0</c:v>
                </c:pt>
                <c:pt idx="9071">
                  <c:v>3884.0</c:v>
                </c:pt>
                <c:pt idx="9072">
                  <c:v>3884.0</c:v>
                </c:pt>
                <c:pt idx="9073">
                  <c:v>3884.0</c:v>
                </c:pt>
                <c:pt idx="9074">
                  <c:v>3884.0</c:v>
                </c:pt>
                <c:pt idx="9075">
                  <c:v>3884.0</c:v>
                </c:pt>
                <c:pt idx="9076">
                  <c:v>3884.0</c:v>
                </c:pt>
                <c:pt idx="9077">
                  <c:v>3884.0</c:v>
                </c:pt>
                <c:pt idx="9078">
                  <c:v>3884.0</c:v>
                </c:pt>
                <c:pt idx="9079">
                  <c:v>3884.0</c:v>
                </c:pt>
                <c:pt idx="9080">
                  <c:v>3884.0</c:v>
                </c:pt>
                <c:pt idx="9081">
                  <c:v>3884.0</c:v>
                </c:pt>
                <c:pt idx="9082">
                  <c:v>3884.0</c:v>
                </c:pt>
                <c:pt idx="9083">
                  <c:v>3884.0</c:v>
                </c:pt>
                <c:pt idx="9084">
                  <c:v>3884.0</c:v>
                </c:pt>
                <c:pt idx="9085">
                  <c:v>3885.0</c:v>
                </c:pt>
                <c:pt idx="9086">
                  <c:v>3885.0</c:v>
                </c:pt>
                <c:pt idx="9087">
                  <c:v>3885.0</c:v>
                </c:pt>
                <c:pt idx="9088">
                  <c:v>3886.0</c:v>
                </c:pt>
                <c:pt idx="9089">
                  <c:v>3886.0</c:v>
                </c:pt>
                <c:pt idx="9090">
                  <c:v>3887.0</c:v>
                </c:pt>
                <c:pt idx="9091">
                  <c:v>3888.0</c:v>
                </c:pt>
                <c:pt idx="9092">
                  <c:v>3889.0</c:v>
                </c:pt>
                <c:pt idx="9093">
                  <c:v>3890.0</c:v>
                </c:pt>
                <c:pt idx="9094">
                  <c:v>3890.0</c:v>
                </c:pt>
                <c:pt idx="9095">
                  <c:v>3890.0</c:v>
                </c:pt>
                <c:pt idx="9096">
                  <c:v>3890.0</c:v>
                </c:pt>
                <c:pt idx="9097">
                  <c:v>3890.0</c:v>
                </c:pt>
                <c:pt idx="9098">
                  <c:v>3890.0</c:v>
                </c:pt>
                <c:pt idx="9099">
                  <c:v>3890.0</c:v>
                </c:pt>
                <c:pt idx="9100">
                  <c:v>3890.0</c:v>
                </c:pt>
                <c:pt idx="9101">
                  <c:v>3891.0</c:v>
                </c:pt>
                <c:pt idx="9102">
                  <c:v>3892.0</c:v>
                </c:pt>
                <c:pt idx="9103">
                  <c:v>3893.0</c:v>
                </c:pt>
                <c:pt idx="9104">
                  <c:v>3894.0</c:v>
                </c:pt>
                <c:pt idx="9105">
                  <c:v>3894.0</c:v>
                </c:pt>
                <c:pt idx="9106">
                  <c:v>3894.0</c:v>
                </c:pt>
                <c:pt idx="9107">
                  <c:v>3894.0</c:v>
                </c:pt>
                <c:pt idx="9108">
                  <c:v>3895.0</c:v>
                </c:pt>
                <c:pt idx="9109">
                  <c:v>3896.0</c:v>
                </c:pt>
                <c:pt idx="9110">
                  <c:v>3896.0</c:v>
                </c:pt>
                <c:pt idx="9111">
                  <c:v>3896.0</c:v>
                </c:pt>
                <c:pt idx="9112">
                  <c:v>3896.0</c:v>
                </c:pt>
                <c:pt idx="9113">
                  <c:v>3896.0</c:v>
                </c:pt>
                <c:pt idx="9114">
                  <c:v>3896.0</c:v>
                </c:pt>
                <c:pt idx="9115">
                  <c:v>3896.0</c:v>
                </c:pt>
                <c:pt idx="9116">
                  <c:v>3896.0</c:v>
                </c:pt>
                <c:pt idx="9117">
                  <c:v>3896.0</c:v>
                </c:pt>
                <c:pt idx="9118">
                  <c:v>3897.0</c:v>
                </c:pt>
                <c:pt idx="9119">
                  <c:v>3898.0</c:v>
                </c:pt>
                <c:pt idx="9120">
                  <c:v>3898.0</c:v>
                </c:pt>
                <c:pt idx="9121">
                  <c:v>3899.0</c:v>
                </c:pt>
                <c:pt idx="9122">
                  <c:v>3899.0</c:v>
                </c:pt>
                <c:pt idx="9123">
                  <c:v>3899.0</c:v>
                </c:pt>
                <c:pt idx="9124">
                  <c:v>3899.0</c:v>
                </c:pt>
                <c:pt idx="9125">
                  <c:v>3900.0</c:v>
                </c:pt>
                <c:pt idx="9126">
                  <c:v>3900.0</c:v>
                </c:pt>
                <c:pt idx="9127">
                  <c:v>3900.0</c:v>
                </c:pt>
                <c:pt idx="9128">
                  <c:v>3900.0</c:v>
                </c:pt>
                <c:pt idx="9129">
                  <c:v>3900.0</c:v>
                </c:pt>
                <c:pt idx="9130">
                  <c:v>3900.0</c:v>
                </c:pt>
                <c:pt idx="9131">
                  <c:v>3900.0</c:v>
                </c:pt>
                <c:pt idx="9132">
                  <c:v>3900.0</c:v>
                </c:pt>
                <c:pt idx="9133">
                  <c:v>3900.0</c:v>
                </c:pt>
                <c:pt idx="9134">
                  <c:v>3900.0</c:v>
                </c:pt>
                <c:pt idx="9135">
                  <c:v>3900.0</c:v>
                </c:pt>
                <c:pt idx="9136">
                  <c:v>3901.0</c:v>
                </c:pt>
                <c:pt idx="9137">
                  <c:v>3902.0</c:v>
                </c:pt>
                <c:pt idx="9138">
                  <c:v>3902.0</c:v>
                </c:pt>
                <c:pt idx="9139">
                  <c:v>3903.0</c:v>
                </c:pt>
                <c:pt idx="9140">
                  <c:v>3904.0</c:v>
                </c:pt>
                <c:pt idx="9141">
                  <c:v>3904.0</c:v>
                </c:pt>
                <c:pt idx="9142">
                  <c:v>3904.0</c:v>
                </c:pt>
                <c:pt idx="9143">
                  <c:v>3905.0</c:v>
                </c:pt>
                <c:pt idx="9144">
                  <c:v>3906.0</c:v>
                </c:pt>
                <c:pt idx="9145">
                  <c:v>3907.0</c:v>
                </c:pt>
                <c:pt idx="9146">
                  <c:v>3907.0</c:v>
                </c:pt>
                <c:pt idx="9147">
                  <c:v>3907.0</c:v>
                </c:pt>
                <c:pt idx="9148">
                  <c:v>3908.0</c:v>
                </c:pt>
                <c:pt idx="9149">
                  <c:v>3909.0</c:v>
                </c:pt>
                <c:pt idx="9150">
                  <c:v>3909.0</c:v>
                </c:pt>
                <c:pt idx="9151">
                  <c:v>3910.0</c:v>
                </c:pt>
                <c:pt idx="9152">
                  <c:v>3910.0</c:v>
                </c:pt>
                <c:pt idx="9153">
                  <c:v>3910.0</c:v>
                </c:pt>
                <c:pt idx="9154">
                  <c:v>3910.0</c:v>
                </c:pt>
                <c:pt idx="9155">
                  <c:v>3910.0</c:v>
                </c:pt>
                <c:pt idx="9156">
                  <c:v>3910.0</c:v>
                </c:pt>
                <c:pt idx="9157">
                  <c:v>3911.0</c:v>
                </c:pt>
                <c:pt idx="9158">
                  <c:v>3911.0</c:v>
                </c:pt>
                <c:pt idx="9159">
                  <c:v>3912.0</c:v>
                </c:pt>
                <c:pt idx="9160">
                  <c:v>3912.0</c:v>
                </c:pt>
                <c:pt idx="9161">
                  <c:v>3912.0</c:v>
                </c:pt>
                <c:pt idx="9162">
                  <c:v>3913.0</c:v>
                </c:pt>
                <c:pt idx="9163">
                  <c:v>3913.0</c:v>
                </c:pt>
                <c:pt idx="9164">
                  <c:v>3914.0</c:v>
                </c:pt>
                <c:pt idx="9165">
                  <c:v>3915.0</c:v>
                </c:pt>
                <c:pt idx="9166">
                  <c:v>3916.0</c:v>
                </c:pt>
                <c:pt idx="9167">
                  <c:v>3917.0</c:v>
                </c:pt>
                <c:pt idx="9168">
                  <c:v>3918.0</c:v>
                </c:pt>
                <c:pt idx="9169">
                  <c:v>3918.0</c:v>
                </c:pt>
                <c:pt idx="9170">
                  <c:v>3919.0</c:v>
                </c:pt>
                <c:pt idx="9171">
                  <c:v>3919.0</c:v>
                </c:pt>
                <c:pt idx="9172">
                  <c:v>3920.0</c:v>
                </c:pt>
                <c:pt idx="9173">
                  <c:v>3921.0</c:v>
                </c:pt>
                <c:pt idx="9174">
                  <c:v>3921.0</c:v>
                </c:pt>
                <c:pt idx="9175">
                  <c:v>3921.0</c:v>
                </c:pt>
                <c:pt idx="9176">
                  <c:v>3921.0</c:v>
                </c:pt>
                <c:pt idx="9177">
                  <c:v>3922.0</c:v>
                </c:pt>
                <c:pt idx="9178">
                  <c:v>3923.0</c:v>
                </c:pt>
                <c:pt idx="9179">
                  <c:v>3924.0</c:v>
                </c:pt>
                <c:pt idx="9180">
                  <c:v>3925.0</c:v>
                </c:pt>
                <c:pt idx="9181">
                  <c:v>3925.0</c:v>
                </c:pt>
                <c:pt idx="9182">
                  <c:v>3925.0</c:v>
                </c:pt>
                <c:pt idx="9183">
                  <c:v>3925.0</c:v>
                </c:pt>
                <c:pt idx="9184">
                  <c:v>3926.0</c:v>
                </c:pt>
                <c:pt idx="9185">
                  <c:v>3927.0</c:v>
                </c:pt>
                <c:pt idx="9186">
                  <c:v>3927.0</c:v>
                </c:pt>
                <c:pt idx="9187">
                  <c:v>3928.0</c:v>
                </c:pt>
                <c:pt idx="9188">
                  <c:v>3929.0</c:v>
                </c:pt>
                <c:pt idx="9189">
                  <c:v>3929.0</c:v>
                </c:pt>
                <c:pt idx="9190">
                  <c:v>3929.0</c:v>
                </c:pt>
                <c:pt idx="9191">
                  <c:v>3929.0</c:v>
                </c:pt>
                <c:pt idx="9192">
                  <c:v>3929.0</c:v>
                </c:pt>
                <c:pt idx="9193">
                  <c:v>3930.0</c:v>
                </c:pt>
                <c:pt idx="9194">
                  <c:v>3931.0</c:v>
                </c:pt>
                <c:pt idx="9195">
                  <c:v>3932.0</c:v>
                </c:pt>
                <c:pt idx="9196">
                  <c:v>3932.0</c:v>
                </c:pt>
                <c:pt idx="9197">
                  <c:v>3932.0</c:v>
                </c:pt>
                <c:pt idx="9198">
                  <c:v>3933.0</c:v>
                </c:pt>
                <c:pt idx="9199">
                  <c:v>3933.0</c:v>
                </c:pt>
                <c:pt idx="9200">
                  <c:v>3933.0</c:v>
                </c:pt>
                <c:pt idx="9201">
                  <c:v>3933.0</c:v>
                </c:pt>
                <c:pt idx="9202">
                  <c:v>3933.0</c:v>
                </c:pt>
                <c:pt idx="9203">
                  <c:v>3933.0</c:v>
                </c:pt>
                <c:pt idx="9204">
                  <c:v>3933.0</c:v>
                </c:pt>
                <c:pt idx="9205">
                  <c:v>3934.0</c:v>
                </c:pt>
                <c:pt idx="9206">
                  <c:v>3934.0</c:v>
                </c:pt>
                <c:pt idx="9207">
                  <c:v>3934.0</c:v>
                </c:pt>
                <c:pt idx="9208">
                  <c:v>3934.0</c:v>
                </c:pt>
                <c:pt idx="9209">
                  <c:v>3935.0</c:v>
                </c:pt>
                <c:pt idx="9210">
                  <c:v>3935.0</c:v>
                </c:pt>
                <c:pt idx="9211">
                  <c:v>3935.0</c:v>
                </c:pt>
                <c:pt idx="9212">
                  <c:v>3935.0</c:v>
                </c:pt>
                <c:pt idx="9213">
                  <c:v>3936.0</c:v>
                </c:pt>
                <c:pt idx="9214">
                  <c:v>3936.0</c:v>
                </c:pt>
                <c:pt idx="9215">
                  <c:v>3936.0</c:v>
                </c:pt>
                <c:pt idx="9216">
                  <c:v>3936.0</c:v>
                </c:pt>
                <c:pt idx="9217">
                  <c:v>3936.0</c:v>
                </c:pt>
                <c:pt idx="9218">
                  <c:v>3936.0</c:v>
                </c:pt>
                <c:pt idx="9219">
                  <c:v>3936.0</c:v>
                </c:pt>
                <c:pt idx="9220">
                  <c:v>3936.0</c:v>
                </c:pt>
                <c:pt idx="9221">
                  <c:v>3936.0</c:v>
                </c:pt>
                <c:pt idx="9222">
                  <c:v>3937.0</c:v>
                </c:pt>
                <c:pt idx="9223">
                  <c:v>3938.0</c:v>
                </c:pt>
                <c:pt idx="9224">
                  <c:v>3938.0</c:v>
                </c:pt>
                <c:pt idx="9225">
                  <c:v>3939.0</c:v>
                </c:pt>
                <c:pt idx="9226">
                  <c:v>3939.0</c:v>
                </c:pt>
                <c:pt idx="9227">
                  <c:v>3939.0</c:v>
                </c:pt>
                <c:pt idx="9228">
                  <c:v>3940.0</c:v>
                </c:pt>
                <c:pt idx="9229">
                  <c:v>3941.0</c:v>
                </c:pt>
                <c:pt idx="9230">
                  <c:v>3941.0</c:v>
                </c:pt>
                <c:pt idx="9231">
                  <c:v>3941.0</c:v>
                </c:pt>
                <c:pt idx="9232">
                  <c:v>3942.0</c:v>
                </c:pt>
                <c:pt idx="9233">
                  <c:v>3942.0</c:v>
                </c:pt>
                <c:pt idx="9234">
                  <c:v>3942.0</c:v>
                </c:pt>
                <c:pt idx="9235">
                  <c:v>3942.0</c:v>
                </c:pt>
                <c:pt idx="9236">
                  <c:v>3942.0</c:v>
                </c:pt>
                <c:pt idx="9237">
                  <c:v>3942.0</c:v>
                </c:pt>
                <c:pt idx="9238">
                  <c:v>3942.0</c:v>
                </c:pt>
                <c:pt idx="9239">
                  <c:v>3942.0</c:v>
                </c:pt>
                <c:pt idx="9240">
                  <c:v>3943.0</c:v>
                </c:pt>
                <c:pt idx="9241">
                  <c:v>3943.0</c:v>
                </c:pt>
                <c:pt idx="9242">
                  <c:v>3943.0</c:v>
                </c:pt>
                <c:pt idx="9243">
                  <c:v>3944.0</c:v>
                </c:pt>
                <c:pt idx="9244">
                  <c:v>3945.0</c:v>
                </c:pt>
                <c:pt idx="9245">
                  <c:v>3945.0</c:v>
                </c:pt>
                <c:pt idx="9246">
                  <c:v>3946.0</c:v>
                </c:pt>
                <c:pt idx="9247">
                  <c:v>3947.0</c:v>
                </c:pt>
                <c:pt idx="9248">
                  <c:v>3947.0</c:v>
                </c:pt>
                <c:pt idx="9249">
                  <c:v>3947.0</c:v>
                </c:pt>
                <c:pt idx="9250">
                  <c:v>3947.0</c:v>
                </c:pt>
                <c:pt idx="9251">
                  <c:v>3948.0</c:v>
                </c:pt>
                <c:pt idx="9252">
                  <c:v>3949.0</c:v>
                </c:pt>
                <c:pt idx="9253">
                  <c:v>3949.0</c:v>
                </c:pt>
                <c:pt idx="9254">
                  <c:v>3949.0</c:v>
                </c:pt>
                <c:pt idx="9255">
                  <c:v>3950.0</c:v>
                </c:pt>
                <c:pt idx="9256">
                  <c:v>3950.0</c:v>
                </c:pt>
                <c:pt idx="9257">
                  <c:v>3951.0</c:v>
                </c:pt>
                <c:pt idx="9258">
                  <c:v>3952.0</c:v>
                </c:pt>
                <c:pt idx="9259">
                  <c:v>3953.0</c:v>
                </c:pt>
                <c:pt idx="9260">
                  <c:v>3953.0</c:v>
                </c:pt>
                <c:pt idx="9261">
                  <c:v>3953.0</c:v>
                </c:pt>
                <c:pt idx="9262">
                  <c:v>3953.0</c:v>
                </c:pt>
                <c:pt idx="9263">
                  <c:v>3954.0</c:v>
                </c:pt>
                <c:pt idx="9264">
                  <c:v>3955.0</c:v>
                </c:pt>
                <c:pt idx="9265">
                  <c:v>3956.0</c:v>
                </c:pt>
                <c:pt idx="9266">
                  <c:v>3956.0</c:v>
                </c:pt>
                <c:pt idx="9267">
                  <c:v>3957.0</c:v>
                </c:pt>
                <c:pt idx="9268">
                  <c:v>3958.0</c:v>
                </c:pt>
                <c:pt idx="9269">
                  <c:v>3958.0</c:v>
                </c:pt>
                <c:pt idx="9270">
                  <c:v>3958.0</c:v>
                </c:pt>
                <c:pt idx="9271">
                  <c:v>3959.0</c:v>
                </c:pt>
                <c:pt idx="9272">
                  <c:v>3959.0</c:v>
                </c:pt>
                <c:pt idx="9273">
                  <c:v>3959.0</c:v>
                </c:pt>
                <c:pt idx="9274">
                  <c:v>3959.0</c:v>
                </c:pt>
                <c:pt idx="9275">
                  <c:v>3960.0</c:v>
                </c:pt>
                <c:pt idx="9276">
                  <c:v>3960.0</c:v>
                </c:pt>
                <c:pt idx="9277">
                  <c:v>3961.0</c:v>
                </c:pt>
                <c:pt idx="9278">
                  <c:v>3962.0</c:v>
                </c:pt>
                <c:pt idx="9279">
                  <c:v>3962.0</c:v>
                </c:pt>
                <c:pt idx="9280">
                  <c:v>3962.0</c:v>
                </c:pt>
                <c:pt idx="9281">
                  <c:v>3962.0</c:v>
                </c:pt>
                <c:pt idx="9282">
                  <c:v>3962.0</c:v>
                </c:pt>
                <c:pt idx="9283">
                  <c:v>3962.0</c:v>
                </c:pt>
                <c:pt idx="9284">
                  <c:v>3962.0</c:v>
                </c:pt>
                <c:pt idx="9285">
                  <c:v>3962.0</c:v>
                </c:pt>
                <c:pt idx="9286">
                  <c:v>3962.0</c:v>
                </c:pt>
                <c:pt idx="9287">
                  <c:v>3962.0</c:v>
                </c:pt>
                <c:pt idx="9288">
                  <c:v>3962.0</c:v>
                </c:pt>
                <c:pt idx="9289">
                  <c:v>3962.0</c:v>
                </c:pt>
                <c:pt idx="9290">
                  <c:v>3962.0</c:v>
                </c:pt>
                <c:pt idx="9291">
                  <c:v>3963.0</c:v>
                </c:pt>
                <c:pt idx="9292">
                  <c:v>3964.0</c:v>
                </c:pt>
                <c:pt idx="9293">
                  <c:v>3964.0</c:v>
                </c:pt>
                <c:pt idx="9294">
                  <c:v>3964.0</c:v>
                </c:pt>
                <c:pt idx="9295">
                  <c:v>3964.0</c:v>
                </c:pt>
                <c:pt idx="9296">
                  <c:v>3964.0</c:v>
                </c:pt>
                <c:pt idx="9297">
                  <c:v>3964.0</c:v>
                </c:pt>
                <c:pt idx="9298">
                  <c:v>3964.0</c:v>
                </c:pt>
                <c:pt idx="9299">
                  <c:v>3965.0</c:v>
                </c:pt>
                <c:pt idx="9300">
                  <c:v>3965.0</c:v>
                </c:pt>
                <c:pt idx="9301">
                  <c:v>3965.0</c:v>
                </c:pt>
                <c:pt idx="9302">
                  <c:v>3966.0</c:v>
                </c:pt>
                <c:pt idx="9303">
                  <c:v>3967.0</c:v>
                </c:pt>
                <c:pt idx="9304">
                  <c:v>3968.0</c:v>
                </c:pt>
                <c:pt idx="9305">
                  <c:v>3969.0</c:v>
                </c:pt>
                <c:pt idx="9306">
                  <c:v>3970.0</c:v>
                </c:pt>
                <c:pt idx="9307">
                  <c:v>3971.0</c:v>
                </c:pt>
                <c:pt idx="9308">
                  <c:v>3971.0</c:v>
                </c:pt>
                <c:pt idx="9309">
                  <c:v>3971.0</c:v>
                </c:pt>
                <c:pt idx="9310">
                  <c:v>3971.0</c:v>
                </c:pt>
                <c:pt idx="9311">
                  <c:v>3971.0</c:v>
                </c:pt>
                <c:pt idx="9312">
                  <c:v>3971.0</c:v>
                </c:pt>
                <c:pt idx="9313">
                  <c:v>3971.0</c:v>
                </c:pt>
                <c:pt idx="9314">
                  <c:v>3972.0</c:v>
                </c:pt>
                <c:pt idx="9315">
                  <c:v>3973.0</c:v>
                </c:pt>
                <c:pt idx="9316">
                  <c:v>3973.0</c:v>
                </c:pt>
                <c:pt idx="9317">
                  <c:v>3974.0</c:v>
                </c:pt>
                <c:pt idx="9318">
                  <c:v>3974.0</c:v>
                </c:pt>
                <c:pt idx="9319">
                  <c:v>3975.0</c:v>
                </c:pt>
                <c:pt idx="9320">
                  <c:v>3975.0</c:v>
                </c:pt>
                <c:pt idx="9321">
                  <c:v>3976.0</c:v>
                </c:pt>
                <c:pt idx="9322">
                  <c:v>3976.0</c:v>
                </c:pt>
                <c:pt idx="9323">
                  <c:v>3976.0</c:v>
                </c:pt>
                <c:pt idx="9324">
                  <c:v>3976.0</c:v>
                </c:pt>
                <c:pt idx="9325">
                  <c:v>3976.0</c:v>
                </c:pt>
                <c:pt idx="9326">
                  <c:v>3976.0</c:v>
                </c:pt>
                <c:pt idx="9327">
                  <c:v>3976.0</c:v>
                </c:pt>
                <c:pt idx="9328">
                  <c:v>3976.0</c:v>
                </c:pt>
                <c:pt idx="9329">
                  <c:v>3976.0</c:v>
                </c:pt>
                <c:pt idx="9330">
                  <c:v>3977.0</c:v>
                </c:pt>
                <c:pt idx="9331">
                  <c:v>3977.0</c:v>
                </c:pt>
                <c:pt idx="9332">
                  <c:v>3977.0</c:v>
                </c:pt>
                <c:pt idx="9333">
                  <c:v>3977.0</c:v>
                </c:pt>
                <c:pt idx="9334">
                  <c:v>3978.0</c:v>
                </c:pt>
                <c:pt idx="9335">
                  <c:v>3978.0</c:v>
                </c:pt>
                <c:pt idx="9336">
                  <c:v>3979.0</c:v>
                </c:pt>
                <c:pt idx="9337">
                  <c:v>3979.0</c:v>
                </c:pt>
                <c:pt idx="9338">
                  <c:v>3979.0</c:v>
                </c:pt>
                <c:pt idx="9339">
                  <c:v>3979.0</c:v>
                </c:pt>
                <c:pt idx="9340">
                  <c:v>3979.0</c:v>
                </c:pt>
                <c:pt idx="9341">
                  <c:v>3979.0</c:v>
                </c:pt>
                <c:pt idx="9342">
                  <c:v>3979.0</c:v>
                </c:pt>
                <c:pt idx="9343">
                  <c:v>3979.0</c:v>
                </c:pt>
                <c:pt idx="9344">
                  <c:v>3979.0</c:v>
                </c:pt>
                <c:pt idx="9345">
                  <c:v>3979.0</c:v>
                </c:pt>
                <c:pt idx="9346">
                  <c:v>3980.0</c:v>
                </c:pt>
                <c:pt idx="9347">
                  <c:v>3980.0</c:v>
                </c:pt>
                <c:pt idx="9348">
                  <c:v>3980.0</c:v>
                </c:pt>
                <c:pt idx="9349">
                  <c:v>3981.0</c:v>
                </c:pt>
                <c:pt idx="9350">
                  <c:v>3982.0</c:v>
                </c:pt>
                <c:pt idx="9351">
                  <c:v>3983.0</c:v>
                </c:pt>
                <c:pt idx="9352">
                  <c:v>3984.0</c:v>
                </c:pt>
                <c:pt idx="9353">
                  <c:v>3985.0</c:v>
                </c:pt>
                <c:pt idx="9354">
                  <c:v>3986.0</c:v>
                </c:pt>
                <c:pt idx="9355">
                  <c:v>3987.0</c:v>
                </c:pt>
                <c:pt idx="9356">
                  <c:v>3988.0</c:v>
                </c:pt>
                <c:pt idx="9357">
                  <c:v>3988.0</c:v>
                </c:pt>
                <c:pt idx="9358">
                  <c:v>3988.0</c:v>
                </c:pt>
                <c:pt idx="9359">
                  <c:v>3988.0</c:v>
                </c:pt>
                <c:pt idx="9360">
                  <c:v>3989.0</c:v>
                </c:pt>
                <c:pt idx="9361">
                  <c:v>3990.0</c:v>
                </c:pt>
                <c:pt idx="9362">
                  <c:v>3991.0</c:v>
                </c:pt>
                <c:pt idx="9363">
                  <c:v>3992.0</c:v>
                </c:pt>
                <c:pt idx="9364">
                  <c:v>3993.0</c:v>
                </c:pt>
                <c:pt idx="9365">
                  <c:v>3994.0</c:v>
                </c:pt>
                <c:pt idx="9366">
                  <c:v>3995.0</c:v>
                </c:pt>
                <c:pt idx="9367">
                  <c:v>3995.0</c:v>
                </c:pt>
                <c:pt idx="9368">
                  <c:v>3995.0</c:v>
                </c:pt>
                <c:pt idx="9369">
                  <c:v>3995.0</c:v>
                </c:pt>
                <c:pt idx="9370">
                  <c:v>3996.0</c:v>
                </c:pt>
                <c:pt idx="9371">
                  <c:v>3996.0</c:v>
                </c:pt>
                <c:pt idx="9372">
                  <c:v>3996.0</c:v>
                </c:pt>
                <c:pt idx="9373">
                  <c:v>3996.0</c:v>
                </c:pt>
                <c:pt idx="9374">
                  <c:v>3997.0</c:v>
                </c:pt>
                <c:pt idx="9375">
                  <c:v>3998.0</c:v>
                </c:pt>
                <c:pt idx="9376">
                  <c:v>3998.0</c:v>
                </c:pt>
                <c:pt idx="9377">
                  <c:v>3998.0</c:v>
                </c:pt>
                <c:pt idx="9378">
                  <c:v>3999.0</c:v>
                </c:pt>
                <c:pt idx="9379">
                  <c:v>3999.0</c:v>
                </c:pt>
                <c:pt idx="9380">
                  <c:v>3999.0</c:v>
                </c:pt>
                <c:pt idx="9381">
                  <c:v>4000.0</c:v>
                </c:pt>
                <c:pt idx="9382">
                  <c:v>4001.0</c:v>
                </c:pt>
                <c:pt idx="9383">
                  <c:v>4002.0</c:v>
                </c:pt>
                <c:pt idx="9384">
                  <c:v>4002.0</c:v>
                </c:pt>
                <c:pt idx="9385">
                  <c:v>4002.0</c:v>
                </c:pt>
                <c:pt idx="9386">
                  <c:v>4002.0</c:v>
                </c:pt>
                <c:pt idx="9387">
                  <c:v>4003.0</c:v>
                </c:pt>
                <c:pt idx="9388">
                  <c:v>4003.0</c:v>
                </c:pt>
                <c:pt idx="9389">
                  <c:v>4004.0</c:v>
                </c:pt>
                <c:pt idx="9390">
                  <c:v>4005.0</c:v>
                </c:pt>
                <c:pt idx="9391">
                  <c:v>4005.0</c:v>
                </c:pt>
                <c:pt idx="9392">
                  <c:v>4005.0</c:v>
                </c:pt>
                <c:pt idx="9393">
                  <c:v>4005.0</c:v>
                </c:pt>
                <c:pt idx="9394">
                  <c:v>4005.0</c:v>
                </c:pt>
                <c:pt idx="9395">
                  <c:v>4005.0</c:v>
                </c:pt>
                <c:pt idx="9396">
                  <c:v>4006.0</c:v>
                </c:pt>
                <c:pt idx="9397">
                  <c:v>4006.0</c:v>
                </c:pt>
                <c:pt idx="9398">
                  <c:v>4007.0</c:v>
                </c:pt>
                <c:pt idx="9399">
                  <c:v>4008.0</c:v>
                </c:pt>
                <c:pt idx="9400">
                  <c:v>4009.0</c:v>
                </c:pt>
                <c:pt idx="9401">
                  <c:v>4009.0</c:v>
                </c:pt>
                <c:pt idx="9402">
                  <c:v>4010.0</c:v>
                </c:pt>
                <c:pt idx="9403">
                  <c:v>4011.0</c:v>
                </c:pt>
                <c:pt idx="9404">
                  <c:v>4012.0</c:v>
                </c:pt>
                <c:pt idx="9405">
                  <c:v>4013.0</c:v>
                </c:pt>
                <c:pt idx="9406">
                  <c:v>4014.0</c:v>
                </c:pt>
                <c:pt idx="9407">
                  <c:v>4015.0</c:v>
                </c:pt>
                <c:pt idx="9408">
                  <c:v>4016.0</c:v>
                </c:pt>
                <c:pt idx="9409">
                  <c:v>4017.0</c:v>
                </c:pt>
                <c:pt idx="9410">
                  <c:v>4018.0</c:v>
                </c:pt>
                <c:pt idx="9411">
                  <c:v>4019.0</c:v>
                </c:pt>
                <c:pt idx="9412">
                  <c:v>4019.0</c:v>
                </c:pt>
                <c:pt idx="9413">
                  <c:v>4020.0</c:v>
                </c:pt>
                <c:pt idx="9414">
                  <c:v>4021.0</c:v>
                </c:pt>
                <c:pt idx="9415">
                  <c:v>4022.0</c:v>
                </c:pt>
                <c:pt idx="9416">
                  <c:v>4022.0</c:v>
                </c:pt>
                <c:pt idx="9417">
                  <c:v>4023.0</c:v>
                </c:pt>
                <c:pt idx="9418">
                  <c:v>4024.0</c:v>
                </c:pt>
                <c:pt idx="9419">
                  <c:v>4025.0</c:v>
                </c:pt>
                <c:pt idx="9420">
                  <c:v>4026.0</c:v>
                </c:pt>
                <c:pt idx="9421">
                  <c:v>4027.0</c:v>
                </c:pt>
                <c:pt idx="9422">
                  <c:v>4027.0</c:v>
                </c:pt>
                <c:pt idx="9423">
                  <c:v>4028.0</c:v>
                </c:pt>
                <c:pt idx="9424">
                  <c:v>4029.0</c:v>
                </c:pt>
                <c:pt idx="9425">
                  <c:v>4029.0</c:v>
                </c:pt>
                <c:pt idx="9426">
                  <c:v>4029.0</c:v>
                </c:pt>
                <c:pt idx="9427">
                  <c:v>4030.0</c:v>
                </c:pt>
                <c:pt idx="9428">
                  <c:v>4031.0</c:v>
                </c:pt>
                <c:pt idx="9429">
                  <c:v>4032.0</c:v>
                </c:pt>
                <c:pt idx="9430">
                  <c:v>4032.0</c:v>
                </c:pt>
                <c:pt idx="9431">
                  <c:v>4033.0</c:v>
                </c:pt>
                <c:pt idx="9432">
                  <c:v>4033.0</c:v>
                </c:pt>
                <c:pt idx="9433">
                  <c:v>4034.0</c:v>
                </c:pt>
                <c:pt idx="9434">
                  <c:v>4034.0</c:v>
                </c:pt>
                <c:pt idx="9435">
                  <c:v>4034.0</c:v>
                </c:pt>
                <c:pt idx="9436">
                  <c:v>4034.0</c:v>
                </c:pt>
                <c:pt idx="9437">
                  <c:v>4034.0</c:v>
                </c:pt>
                <c:pt idx="9438">
                  <c:v>4034.0</c:v>
                </c:pt>
                <c:pt idx="9439">
                  <c:v>4034.0</c:v>
                </c:pt>
                <c:pt idx="9440">
                  <c:v>4034.0</c:v>
                </c:pt>
                <c:pt idx="9441">
                  <c:v>4034.0</c:v>
                </c:pt>
                <c:pt idx="9442">
                  <c:v>4034.0</c:v>
                </c:pt>
                <c:pt idx="9443">
                  <c:v>4034.0</c:v>
                </c:pt>
                <c:pt idx="9444">
                  <c:v>4034.0</c:v>
                </c:pt>
                <c:pt idx="9445">
                  <c:v>4034.0</c:v>
                </c:pt>
                <c:pt idx="9446">
                  <c:v>4034.0</c:v>
                </c:pt>
                <c:pt idx="9447">
                  <c:v>4035.0</c:v>
                </c:pt>
                <c:pt idx="9448">
                  <c:v>4036.0</c:v>
                </c:pt>
                <c:pt idx="9449">
                  <c:v>4036.0</c:v>
                </c:pt>
                <c:pt idx="9450">
                  <c:v>4037.0</c:v>
                </c:pt>
                <c:pt idx="9451">
                  <c:v>4038.0</c:v>
                </c:pt>
                <c:pt idx="9452">
                  <c:v>4039.0</c:v>
                </c:pt>
                <c:pt idx="9453">
                  <c:v>4040.0</c:v>
                </c:pt>
                <c:pt idx="9454">
                  <c:v>4041.0</c:v>
                </c:pt>
                <c:pt idx="9455">
                  <c:v>4042.0</c:v>
                </c:pt>
                <c:pt idx="9456">
                  <c:v>4043.0</c:v>
                </c:pt>
                <c:pt idx="9457">
                  <c:v>4044.0</c:v>
                </c:pt>
                <c:pt idx="9458">
                  <c:v>4045.0</c:v>
                </c:pt>
                <c:pt idx="9459">
                  <c:v>4045.0</c:v>
                </c:pt>
                <c:pt idx="9460">
                  <c:v>4046.0</c:v>
                </c:pt>
                <c:pt idx="9461">
                  <c:v>4046.0</c:v>
                </c:pt>
                <c:pt idx="9462">
                  <c:v>4046.0</c:v>
                </c:pt>
                <c:pt idx="9463">
                  <c:v>4046.0</c:v>
                </c:pt>
                <c:pt idx="9464">
                  <c:v>4046.0</c:v>
                </c:pt>
                <c:pt idx="9465">
                  <c:v>4046.0</c:v>
                </c:pt>
                <c:pt idx="9466">
                  <c:v>4047.0</c:v>
                </c:pt>
                <c:pt idx="9467">
                  <c:v>4047.0</c:v>
                </c:pt>
                <c:pt idx="9468">
                  <c:v>4048.0</c:v>
                </c:pt>
                <c:pt idx="9469">
                  <c:v>4049.0</c:v>
                </c:pt>
                <c:pt idx="9470">
                  <c:v>4049.0</c:v>
                </c:pt>
                <c:pt idx="9471">
                  <c:v>4050.0</c:v>
                </c:pt>
                <c:pt idx="9472">
                  <c:v>4051.0</c:v>
                </c:pt>
                <c:pt idx="9473">
                  <c:v>4052.0</c:v>
                </c:pt>
                <c:pt idx="9474">
                  <c:v>4052.0</c:v>
                </c:pt>
                <c:pt idx="9475">
                  <c:v>4053.0</c:v>
                </c:pt>
                <c:pt idx="9476">
                  <c:v>4053.0</c:v>
                </c:pt>
                <c:pt idx="9477">
                  <c:v>4053.0</c:v>
                </c:pt>
                <c:pt idx="9478">
                  <c:v>4053.0</c:v>
                </c:pt>
                <c:pt idx="9479">
                  <c:v>4053.0</c:v>
                </c:pt>
                <c:pt idx="9480">
                  <c:v>4054.0</c:v>
                </c:pt>
                <c:pt idx="9481">
                  <c:v>4054.0</c:v>
                </c:pt>
                <c:pt idx="9482">
                  <c:v>4054.0</c:v>
                </c:pt>
                <c:pt idx="9483">
                  <c:v>4055.0</c:v>
                </c:pt>
                <c:pt idx="9484">
                  <c:v>4055.0</c:v>
                </c:pt>
                <c:pt idx="9485">
                  <c:v>4055.0</c:v>
                </c:pt>
                <c:pt idx="9486">
                  <c:v>4055.0</c:v>
                </c:pt>
                <c:pt idx="9487">
                  <c:v>4056.0</c:v>
                </c:pt>
                <c:pt idx="9488">
                  <c:v>4057.0</c:v>
                </c:pt>
                <c:pt idx="9489">
                  <c:v>4058.0</c:v>
                </c:pt>
                <c:pt idx="9490">
                  <c:v>4058.0</c:v>
                </c:pt>
                <c:pt idx="9491">
                  <c:v>4059.0</c:v>
                </c:pt>
                <c:pt idx="9492">
                  <c:v>4059.0</c:v>
                </c:pt>
                <c:pt idx="9493">
                  <c:v>4059.0</c:v>
                </c:pt>
                <c:pt idx="9494">
                  <c:v>4059.0</c:v>
                </c:pt>
                <c:pt idx="9495">
                  <c:v>4059.0</c:v>
                </c:pt>
                <c:pt idx="9496">
                  <c:v>4059.0</c:v>
                </c:pt>
                <c:pt idx="9497">
                  <c:v>4059.0</c:v>
                </c:pt>
                <c:pt idx="9498">
                  <c:v>4059.0</c:v>
                </c:pt>
                <c:pt idx="9499">
                  <c:v>4059.0</c:v>
                </c:pt>
                <c:pt idx="9500">
                  <c:v>4059.0</c:v>
                </c:pt>
                <c:pt idx="9501">
                  <c:v>4060.0</c:v>
                </c:pt>
                <c:pt idx="9502">
                  <c:v>4061.0</c:v>
                </c:pt>
                <c:pt idx="9503">
                  <c:v>4061.0</c:v>
                </c:pt>
                <c:pt idx="9504">
                  <c:v>4062.0</c:v>
                </c:pt>
                <c:pt idx="9505">
                  <c:v>4062.0</c:v>
                </c:pt>
                <c:pt idx="9506">
                  <c:v>4063.0</c:v>
                </c:pt>
                <c:pt idx="9507">
                  <c:v>4063.0</c:v>
                </c:pt>
                <c:pt idx="9508">
                  <c:v>4063.0</c:v>
                </c:pt>
                <c:pt idx="9509">
                  <c:v>4064.0</c:v>
                </c:pt>
                <c:pt idx="9510">
                  <c:v>4065.0</c:v>
                </c:pt>
                <c:pt idx="9511">
                  <c:v>4065.0</c:v>
                </c:pt>
                <c:pt idx="9512">
                  <c:v>4065.0</c:v>
                </c:pt>
                <c:pt idx="9513">
                  <c:v>4065.0</c:v>
                </c:pt>
                <c:pt idx="9514">
                  <c:v>4065.0</c:v>
                </c:pt>
                <c:pt idx="9515">
                  <c:v>4066.0</c:v>
                </c:pt>
                <c:pt idx="9516">
                  <c:v>4066.0</c:v>
                </c:pt>
                <c:pt idx="9517">
                  <c:v>4067.0</c:v>
                </c:pt>
                <c:pt idx="9518">
                  <c:v>4067.0</c:v>
                </c:pt>
                <c:pt idx="9519">
                  <c:v>4068.0</c:v>
                </c:pt>
                <c:pt idx="9520">
                  <c:v>4068.0</c:v>
                </c:pt>
                <c:pt idx="9521">
                  <c:v>4069.0</c:v>
                </c:pt>
                <c:pt idx="9522">
                  <c:v>4070.0</c:v>
                </c:pt>
                <c:pt idx="9523">
                  <c:v>4070.0</c:v>
                </c:pt>
                <c:pt idx="9524">
                  <c:v>4071.0</c:v>
                </c:pt>
                <c:pt idx="9525">
                  <c:v>4071.0</c:v>
                </c:pt>
                <c:pt idx="9526">
                  <c:v>4072.0</c:v>
                </c:pt>
                <c:pt idx="9527">
                  <c:v>4072.0</c:v>
                </c:pt>
                <c:pt idx="9528">
                  <c:v>4072.0</c:v>
                </c:pt>
                <c:pt idx="9529">
                  <c:v>4072.0</c:v>
                </c:pt>
                <c:pt idx="9530">
                  <c:v>4072.0</c:v>
                </c:pt>
                <c:pt idx="9531">
                  <c:v>4073.0</c:v>
                </c:pt>
                <c:pt idx="9532">
                  <c:v>4074.0</c:v>
                </c:pt>
                <c:pt idx="9533">
                  <c:v>4075.0</c:v>
                </c:pt>
                <c:pt idx="9534">
                  <c:v>4076.0</c:v>
                </c:pt>
                <c:pt idx="9535">
                  <c:v>4077.0</c:v>
                </c:pt>
                <c:pt idx="9536">
                  <c:v>4078.0</c:v>
                </c:pt>
                <c:pt idx="9537">
                  <c:v>4078.0</c:v>
                </c:pt>
                <c:pt idx="9538">
                  <c:v>4078.0</c:v>
                </c:pt>
                <c:pt idx="9539">
                  <c:v>4078.0</c:v>
                </c:pt>
                <c:pt idx="9540">
                  <c:v>4078.0</c:v>
                </c:pt>
                <c:pt idx="9541">
                  <c:v>4078.0</c:v>
                </c:pt>
                <c:pt idx="9542">
                  <c:v>4078.0</c:v>
                </c:pt>
                <c:pt idx="9543">
                  <c:v>4079.0</c:v>
                </c:pt>
                <c:pt idx="9544">
                  <c:v>4079.0</c:v>
                </c:pt>
                <c:pt idx="9545">
                  <c:v>4079.0</c:v>
                </c:pt>
                <c:pt idx="9546">
                  <c:v>4080.0</c:v>
                </c:pt>
                <c:pt idx="9547">
                  <c:v>4081.0</c:v>
                </c:pt>
                <c:pt idx="9548">
                  <c:v>4081.0</c:v>
                </c:pt>
                <c:pt idx="9549">
                  <c:v>4081.0</c:v>
                </c:pt>
                <c:pt idx="9550">
                  <c:v>4081.0</c:v>
                </c:pt>
                <c:pt idx="9551">
                  <c:v>4081.0</c:v>
                </c:pt>
                <c:pt idx="9552">
                  <c:v>4081.0</c:v>
                </c:pt>
                <c:pt idx="9553">
                  <c:v>4082.0</c:v>
                </c:pt>
                <c:pt idx="9554">
                  <c:v>4083.0</c:v>
                </c:pt>
                <c:pt idx="9555">
                  <c:v>4083.0</c:v>
                </c:pt>
                <c:pt idx="9556">
                  <c:v>4083.0</c:v>
                </c:pt>
                <c:pt idx="9557">
                  <c:v>4084.0</c:v>
                </c:pt>
                <c:pt idx="9558">
                  <c:v>4084.0</c:v>
                </c:pt>
                <c:pt idx="9559">
                  <c:v>4084.0</c:v>
                </c:pt>
                <c:pt idx="9560">
                  <c:v>4084.0</c:v>
                </c:pt>
                <c:pt idx="9561">
                  <c:v>4085.0</c:v>
                </c:pt>
                <c:pt idx="9562">
                  <c:v>4085.0</c:v>
                </c:pt>
                <c:pt idx="9563">
                  <c:v>4086.0</c:v>
                </c:pt>
                <c:pt idx="9564">
                  <c:v>4087.0</c:v>
                </c:pt>
                <c:pt idx="9565">
                  <c:v>4087.0</c:v>
                </c:pt>
                <c:pt idx="9566">
                  <c:v>4088.0</c:v>
                </c:pt>
                <c:pt idx="9567">
                  <c:v>4088.0</c:v>
                </c:pt>
                <c:pt idx="9568">
                  <c:v>4088.0</c:v>
                </c:pt>
                <c:pt idx="9569">
                  <c:v>4089.0</c:v>
                </c:pt>
                <c:pt idx="9570">
                  <c:v>4090.0</c:v>
                </c:pt>
                <c:pt idx="9571">
                  <c:v>4090.0</c:v>
                </c:pt>
                <c:pt idx="9572">
                  <c:v>4091.0</c:v>
                </c:pt>
                <c:pt idx="9573">
                  <c:v>4091.0</c:v>
                </c:pt>
                <c:pt idx="9574">
                  <c:v>4091.0</c:v>
                </c:pt>
                <c:pt idx="9575">
                  <c:v>4091.0</c:v>
                </c:pt>
                <c:pt idx="9576">
                  <c:v>4091.0</c:v>
                </c:pt>
                <c:pt idx="9577">
                  <c:v>4091.0</c:v>
                </c:pt>
                <c:pt idx="9578">
                  <c:v>4091.0</c:v>
                </c:pt>
                <c:pt idx="9579">
                  <c:v>4091.0</c:v>
                </c:pt>
                <c:pt idx="9580">
                  <c:v>4091.0</c:v>
                </c:pt>
                <c:pt idx="9581">
                  <c:v>4091.0</c:v>
                </c:pt>
                <c:pt idx="9582">
                  <c:v>4092.0</c:v>
                </c:pt>
                <c:pt idx="9583">
                  <c:v>4092.0</c:v>
                </c:pt>
                <c:pt idx="9584">
                  <c:v>4092.0</c:v>
                </c:pt>
                <c:pt idx="9585">
                  <c:v>4093.0</c:v>
                </c:pt>
                <c:pt idx="9586">
                  <c:v>4093.0</c:v>
                </c:pt>
                <c:pt idx="9587">
                  <c:v>4094.0</c:v>
                </c:pt>
                <c:pt idx="9588">
                  <c:v>4094.0</c:v>
                </c:pt>
                <c:pt idx="9589">
                  <c:v>4094.0</c:v>
                </c:pt>
                <c:pt idx="9590">
                  <c:v>4094.0</c:v>
                </c:pt>
                <c:pt idx="9591">
                  <c:v>4094.0</c:v>
                </c:pt>
                <c:pt idx="9592">
                  <c:v>4095.0</c:v>
                </c:pt>
                <c:pt idx="9593">
                  <c:v>4095.0</c:v>
                </c:pt>
                <c:pt idx="9594">
                  <c:v>4096.0</c:v>
                </c:pt>
                <c:pt idx="9595">
                  <c:v>4096.0</c:v>
                </c:pt>
                <c:pt idx="9596">
                  <c:v>4096.0</c:v>
                </c:pt>
                <c:pt idx="9597">
                  <c:v>4097.0</c:v>
                </c:pt>
                <c:pt idx="9598">
                  <c:v>4097.0</c:v>
                </c:pt>
                <c:pt idx="9599">
                  <c:v>4098.0</c:v>
                </c:pt>
                <c:pt idx="9600">
                  <c:v>4098.0</c:v>
                </c:pt>
                <c:pt idx="9601">
                  <c:v>4098.0</c:v>
                </c:pt>
                <c:pt idx="9602">
                  <c:v>4098.0</c:v>
                </c:pt>
              </c:numCache>
            </c:numRef>
          </c:val>
          <c:smooth val="0"/>
        </c:ser>
        <c:ser>
          <c:idx val="1"/>
          <c:order val="1"/>
          <c:tx>
            <c:strRef>
              <c:f>Sheet2!$C$1</c:f>
              <c:strCache>
                <c:ptCount val="1"/>
                <c:pt idx="0">
                  <c:v>Med A</c:v>
                </c:pt>
              </c:strCache>
            </c:strRef>
          </c:tx>
          <c:marker>
            <c:symbol val="none"/>
          </c:marker>
          <c:val>
            <c:numRef>
              <c:f>Sheet2!$C$2:$C$9604</c:f>
              <c:numCache>
                <c:formatCode>General</c:formatCode>
                <c:ptCount val="9603"/>
                <c:pt idx="0">
                  <c:v>1.0</c:v>
                </c:pt>
                <c:pt idx="1">
                  <c:v>1.0</c:v>
                </c:pt>
                <c:pt idx="2">
                  <c:v>2.0</c:v>
                </c:pt>
                <c:pt idx="3">
                  <c:v>3.0</c:v>
                </c:pt>
                <c:pt idx="4">
                  <c:v>4.0</c:v>
                </c:pt>
                <c:pt idx="5">
                  <c:v>5.0</c:v>
                </c:pt>
                <c:pt idx="6">
                  <c:v>6.0</c:v>
                </c:pt>
                <c:pt idx="7">
                  <c:v>7.0</c:v>
                </c:pt>
                <c:pt idx="8">
                  <c:v>8.0</c:v>
                </c:pt>
                <c:pt idx="9">
                  <c:v>9.0</c:v>
                </c:pt>
                <c:pt idx="10">
                  <c:v>10.0</c:v>
                </c:pt>
                <c:pt idx="11">
                  <c:v>11.0</c:v>
                </c:pt>
                <c:pt idx="12">
                  <c:v>12.0</c:v>
                </c:pt>
                <c:pt idx="13">
                  <c:v>12.0</c:v>
                </c:pt>
                <c:pt idx="14">
                  <c:v>12.0</c:v>
                </c:pt>
                <c:pt idx="15">
                  <c:v>12.0</c:v>
                </c:pt>
                <c:pt idx="16">
                  <c:v>13.0</c:v>
                </c:pt>
                <c:pt idx="17">
                  <c:v>14.0</c:v>
                </c:pt>
                <c:pt idx="18">
                  <c:v>15.0</c:v>
                </c:pt>
                <c:pt idx="19">
                  <c:v>16.0</c:v>
                </c:pt>
                <c:pt idx="20">
                  <c:v>17.0</c:v>
                </c:pt>
                <c:pt idx="21">
                  <c:v>17.0</c:v>
                </c:pt>
                <c:pt idx="22">
                  <c:v>17.0</c:v>
                </c:pt>
                <c:pt idx="23">
                  <c:v>17.0</c:v>
                </c:pt>
                <c:pt idx="24">
                  <c:v>18.0</c:v>
                </c:pt>
                <c:pt idx="25">
                  <c:v>19.0</c:v>
                </c:pt>
                <c:pt idx="26">
                  <c:v>19.0</c:v>
                </c:pt>
                <c:pt idx="27">
                  <c:v>20.0</c:v>
                </c:pt>
                <c:pt idx="28">
                  <c:v>20.0</c:v>
                </c:pt>
                <c:pt idx="29">
                  <c:v>20.0</c:v>
                </c:pt>
                <c:pt idx="30">
                  <c:v>21.0</c:v>
                </c:pt>
                <c:pt idx="31">
                  <c:v>22.0</c:v>
                </c:pt>
                <c:pt idx="32">
                  <c:v>22.0</c:v>
                </c:pt>
                <c:pt idx="33">
                  <c:v>22.0</c:v>
                </c:pt>
                <c:pt idx="34">
                  <c:v>23.0</c:v>
                </c:pt>
                <c:pt idx="35">
                  <c:v>24.0</c:v>
                </c:pt>
                <c:pt idx="36">
                  <c:v>24.0</c:v>
                </c:pt>
                <c:pt idx="37">
                  <c:v>25.0</c:v>
                </c:pt>
                <c:pt idx="38">
                  <c:v>26.0</c:v>
                </c:pt>
                <c:pt idx="39">
                  <c:v>26.0</c:v>
                </c:pt>
                <c:pt idx="40">
                  <c:v>26.0</c:v>
                </c:pt>
                <c:pt idx="41">
                  <c:v>27.0</c:v>
                </c:pt>
                <c:pt idx="42">
                  <c:v>27.0</c:v>
                </c:pt>
                <c:pt idx="43">
                  <c:v>27.0</c:v>
                </c:pt>
                <c:pt idx="44">
                  <c:v>27.0</c:v>
                </c:pt>
                <c:pt idx="45">
                  <c:v>28.0</c:v>
                </c:pt>
                <c:pt idx="46">
                  <c:v>28.0</c:v>
                </c:pt>
                <c:pt idx="47">
                  <c:v>28.0</c:v>
                </c:pt>
                <c:pt idx="48">
                  <c:v>29.0</c:v>
                </c:pt>
                <c:pt idx="49">
                  <c:v>30.0</c:v>
                </c:pt>
                <c:pt idx="50">
                  <c:v>30.0</c:v>
                </c:pt>
                <c:pt idx="51">
                  <c:v>31.0</c:v>
                </c:pt>
                <c:pt idx="52">
                  <c:v>31.0</c:v>
                </c:pt>
                <c:pt idx="53">
                  <c:v>31.0</c:v>
                </c:pt>
                <c:pt idx="54">
                  <c:v>31.0</c:v>
                </c:pt>
                <c:pt idx="55">
                  <c:v>31.0</c:v>
                </c:pt>
                <c:pt idx="56">
                  <c:v>31.0</c:v>
                </c:pt>
                <c:pt idx="57">
                  <c:v>32.0</c:v>
                </c:pt>
                <c:pt idx="58">
                  <c:v>32.0</c:v>
                </c:pt>
                <c:pt idx="59">
                  <c:v>32.0</c:v>
                </c:pt>
                <c:pt idx="60">
                  <c:v>32.0</c:v>
                </c:pt>
                <c:pt idx="61">
                  <c:v>33.0</c:v>
                </c:pt>
                <c:pt idx="62">
                  <c:v>33.0</c:v>
                </c:pt>
                <c:pt idx="63">
                  <c:v>34.0</c:v>
                </c:pt>
                <c:pt idx="64">
                  <c:v>35.0</c:v>
                </c:pt>
                <c:pt idx="65">
                  <c:v>35.0</c:v>
                </c:pt>
                <c:pt idx="66">
                  <c:v>36.0</c:v>
                </c:pt>
                <c:pt idx="67">
                  <c:v>36.0</c:v>
                </c:pt>
                <c:pt idx="68">
                  <c:v>37.0</c:v>
                </c:pt>
                <c:pt idx="69">
                  <c:v>38.0</c:v>
                </c:pt>
                <c:pt idx="70">
                  <c:v>39.0</c:v>
                </c:pt>
                <c:pt idx="71">
                  <c:v>39.0</c:v>
                </c:pt>
                <c:pt idx="72">
                  <c:v>40.0</c:v>
                </c:pt>
                <c:pt idx="73">
                  <c:v>40.0</c:v>
                </c:pt>
                <c:pt idx="74">
                  <c:v>40.0</c:v>
                </c:pt>
                <c:pt idx="75">
                  <c:v>41.0</c:v>
                </c:pt>
                <c:pt idx="76">
                  <c:v>41.0</c:v>
                </c:pt>
                <c:pt idx="77">
                  <c:v>41.0</c:v>
                </c:pt>
                <c:pt idx="78">
                  <c:v>42.0</c:v>
                </c:pt>
                <c:pt idx="79">
                  <c:v>43.0</c:v>
                </c:pt>
                <c:pt idx="80">
                  <c:v>43.0</c:v>
                </c:pt>
                <c:pt idx="81">
                  <c:v>43.0</c:v>
                </c:pt>
                <c:pt idx="82">
                  <c:v>43.0</c:v>
                </c:pt>
                <c:pt idx="83">
                  <c:v>44.0</c:v>
                </c:pt>
                <c:pt idx="84">
                  <c:v>45.0</c:v>
                </c:pt>
                <c:pt idx="85">
                  <c:v>45.0</c:v>
                </c:pt>
                <c:pt idx="86">
                  <c:v>45.0</c:v>
                </c:pt>
                <c:pt idx="87">
                  <c:v>45.0</c:v>
                </c:pt>
                <c:pt idx="88">
                  <c:v>46.0</c:v>
                </c:pt>
                <c:pt idx="89">
                  <c:v>46.0</c:v>
                </c:pt>
                <c:pt idx="90">
                  <c:v>47.0</c:v>
                </c:pt>
                <c:pt idx="91">
                  <c:v>47.0</c:v>
                </c:pt>
                <c:pt idx="92">
                  <c:v>47.0</c:v>
                </c:pt>
                <c:pt idx="93">
                  <c:v>47.0</c:v>
                </c:pt>
                <c:pt idx="94">
                  <c:v>47.0</c:v>
                </c:pt>
                <c:pt idx="95">
                  <c:v>48.0</c:v>
                </c:pt>
                <c:pt idx="96">
                  <c:v>48.0</c:v>
                </c:pt>
                <c:pt idx="97">
                  <c:v>49.0</c:v>
                </c:pt>
                <c:pt idx="98">
                  <c:v>50.0</c:v>
                </c:pt>
                <c:pt idx="99">
                  <c:v>51.0</c:v>
                </c:pt>
                <c:pt idx="100">
                  <c:v>52.0</c:v>
                </c:pt>
                <c:pt idx="101">
                  <c:v>53.0</c:v>
                </c:pt>
                <c:pt idx="102">
                  <c:v>53.0</c:v>
                </c:pt>
                <c:pt idx="103">
                  <c:v>54.0</c:v>
                </c:pt>
                <c:pt idx="104">
                  <c:v>54.0</c:v>
                </c:pt>
                <c:pt idx="105">
                  <c:v>54.0</c:v>
                </c:pt>
                <c:pt idx="106">
                  <c:v>54.0</c:v>
                </c:pt>
                <c:pt idx="107">
                  <c:v>54.0</c:v>
                </c:pt>
                <c:pt idx="108">
                  <c:v>54.0</c:v>
                </c:pt>
                <c:pt idx="109">
                  <c:v>55.0</c:v>
                </c:pt>
                <c:pt idx="110">
                  <c:v>56.0</c:v>
                </c:pt>
                <c:pt idx="111">
                  <c:v>56.0</c:v>
                </c:pt>
                <c:pt idx="112">
                  <c:v>56.0</c:v>
                </c:pt>
                <c:pt idx="113">
                  <c:v>57.0</c:v>
                </c:pt>
                <c:pt idx="114">
                  <c:v>58.0</c:v>
                </c:pt>
                <c:pt idx="115">
                  <c:v>58.0</c:v>
                </c:pt>
                <c:pt idx="116">
                  <c:v>58.0</c:v>
                </c:pt>
                <c:pt idx="117">
                  <c:v>59.0</c:v>
                </c:pt>
                <c:pt idx="118">
                  <c:v>60.0</c:v>
                </c:pt>
                <c:pt idx="119">
                  <c:v>60.0</c:v>
                </c:pt>
                <c:pt idx="120">
                  <c:v>60.0</c:v>
                </c:pt>
                <c:pt idx="121">
                  <c:v>60.0</c:v>
                </c:pt>
                <c:pt idx="122">
                  <c:v>60.0</c:v>
                </c:pt>
                <c:pt idx="123">
                  <c:v>60.0</c:v>
                </c:pt>
                <c:pt idx="124">
                  <c:v>60.0</c:v>
                </c:pt>
                <c:pt idx="125">
                  <c:v>60.0</c:v>
                </c:pt>
                <c:pt idx="126">
                  <c:v>60.0</c:v>
                </c:pt>
                <c:pt idx="127">
                  <c:v>60.0</c:v>
                </c:pt>
                <c:pt idx="128">
                  <c:v>60.0</c:v>
                </c:pt>
                <c:pt idx="129">
                  <c:v>61.0</c:v>
                </c:pt>
                <c:pt idx="130">
                  <c:v>61.0</c:v>
                </c:pt>
                <c:pt idx="131">
                  <c:v>62.0</c:v>
                </c:pt>
                <c:pt idx="132">
                  <c:v>63.0</c:v>
                </c:pt>
                <c:pt idx="133">
                  <c:v>64.0</c:v>
                </c:pt>
                <c:pt idx="134">
                  <c:v>65.0</c:v>
                </c:pt>
                <c:pt idx="135">
                  <c:v>65.0</c:v>
                </c:pt>
                <c:pt idx="136">
                  <c:v>65.0</c:v>
                </c:pt>
                <c:pt idx="137">
                  <c:v>66.0</c:v>
                </c:pt>
                <c:pt idx="138">
                  <c:v>67.0</c:v>
                </c:pt>
                <c:pt idx="139">
                  <c:v>67.0</c:v>
                </c:pt>
                <c:pt idx="140">
                  <c:v>67.0</c:v>
                </c:pt>
                <c:pt idx="141">
                  <c:v>68.0</c:v>
                </c:pt>
                <c:pt idx="142">
                  <c:v>69.0</c:v>
                </c:pt>
                <c:pt idx="143">
                  <c:v>69.0</c:v>
                </c:pt>
                <c:pt idx="144">
                  <c:v>69.0</c:v>
                </c:pt>
                <c:pt idx="145">
                  <c:v>70.0</c:v>
                </c:pt>
                <c:pt idx="146">
                  <c:v>71.0</c:v>
                </c:pt>
                <c:pt idx="147">
                  <c:v>71.0</c:v>
                </c:pt>
                <c:pt idx="148">
                  <c:v>72.0</c:v>
                </c:pt>
                <c:pt idx="149">
                  <c:v>72.0</c:v>
                </c:pt>
                <c:pt idx="150">
                  <c:v>72.0</c:v>
                </c:pt>
                <c:pt idx="151">
                  <c:v>72.0</c:v>
                </c:pt>
                <c:pt idx="152">
                  <c:v>73.0</c:v>
                </c:pt>
                <c:pt idx="153">
                  <c:v>74.0</c:v>
                </c:pt>
                <c:pt idx="154">
                  <c:v>75.0</c:v>
                </c:pt>
                <c:pt idx="155">
                  <c:v>76.0</c:v>
                </c:pt>
                <c:pt idx="156">
                  <c:v>77.0</c:v>
                </c:pt>
                <c:pt idx="157">
                  <c:v>77.0</c:v>
                </c:pt>
                <c:pt idx="158">
                  <c:v>77.0</c:v>
                </c:pt>
                <c:pt idx="159">
                  <c:v>78.0</c:v>
                </c:pt>
                <c:pt idx="160">
                  <c:v>78.0</c:v>
                </c:pt>
                <c:pt idx="161">
                  <c:v>78.0</c:v>
                </c:pt>
                <c:pt idx="162">
                  <c:v>78.0</c:v>
                </c:pt>
                <c:pt idx="163">
                  <c:v>78.0</c:v>
                </c:pt>
                <c:pt idx="164">
                  <c:v>78.0</c:v>
                </c:pt>
                <c:pt idx="165">
                  <c:v>78.0</c:v>
                </c:pt>
                <c:pt idx="166">
                  <c:v>79.0</c:v>
                </c:pt>
                <c:pt idx="167">
                  <c:v>79.0</c:v>
                </c:pt>
                <c:pt idx="168">
                  <c:v>79.0</c:v>
                </c:pt>
                <c:pt idx="169">
                  <c:v>80.0</c:v>
                </c:pt>
                <c:pt idx="170">
                  <c:v>80.0</c:v>
                </c:pt>
                <c:pt idx="171">
                  <c:v>80.0</c:v>
                </c:pt>
                <c:pt idx="172">
                  <c:v>80.0</c:v>
                </c:pt>
                <c:pt idx="173">
                  <c:v>81.0</c:v>
                </c:pt>
                <c:pt idx="174">
                  <c:v>81.0</c:v>
                </c:pt>
                <c:pt idx="175">
                  <c:v>82.0</c:v>
                </c:pt>
                <c:pt idx="176">
                  <c:v>83.0</c:v>
                </c:pt>
                <c:pt idx="177">
                  <c:v>83.0</c:v>
                </c:pt>
                <c:pt idx="178">
                  <c:v>84.0</c:v>
                </c:pt>
                <c:pt idx="179">
                  <c:v>84.0</c:v>
                </c:pt>
                <c:pt idx="180">
                  <c:v>84.0</c:v>
                </c:pt>
                <c:pt idx="181">
                  <c:v>85.0</c:v>
                </c:pt>
                <c:pt idx="182">
                  <c:v>86.0</c:v>
                </c:pt>
                <c:pt idx="183">
                  <c:v>86.0</c:v>
                </c:pt>
                <c:pt idx="184">
                  <c:v>87.0</c:v>
                </c:pt>
                <c:pt idx="185">
                  <c:v>87.0</c:v>
                </c:pt>
                <c:pt idx="186">
                  <c:v>87.0</c:v>
                </c:pt>
                <c:pt idx="187">
                  <c:v>88.0</c:v>
                </c:pt>
                <c:pt idx="188">
                  <c:v>89.0</c:v>
                </c:pt>
                <c:pt idx="189">
                  <c:v>89.0</c:v>
                </c:pt>
                <c:pt idx="190">
                  <c:v>89.0</c:v>
                </c:pt>
                <c:pt idx="191">
                  <c:v>89.0</c:v>
                </c:pt>
                <c:pt idx="192">
                  <c:v>90.0</c:v>
                </c:pt>
                <c:pt idx="193">
                  <c:v>91.0</c:v>
                </c:pt>
                <c:pt idx="194">
                  <c:v>91.0</c:v>
                </c:pt>
                <c:pt idx="195">
                  <c:v>92.0</c:v>
                </c:pt>
                <c:pt idx="196">
                  <c:v>92.0</c:v>
                </c:pt>
                <c:pt idx="197">
                  <c:v>93.0</c:v>
                </c:pt>
                <c:pt idx="198">
                  <c:v>94.0</c:v>
                </c:pt>
                <c:pt idx="199">
                  <c:v>95.0</c:v>
                </c:pt>
                <c:pt idx="200">
                  <c:v>96.0</c:v>
                </c:pt>
                <c:pt idx="201">
                  <c:v>97.0</c:v>
                </c:pt>
                <c:pt idx="202">
                  <c:v>98.0</c:v>
                </c:pt>
                <c:pt idx="203">
                  <c:v>99.0</c:v>
                </c:pt>
                <c:pt idx="204">
                  <c:v>100.0</c:v>
                </c:pt>
                <c:pt idx="205">
                  <c:v>100.0</c:v>
                </c:pt>
                <c:pt idx="206">
                  <c:v>100.0</c:v>
                </c:pt>
                <c:pt idx="207">
                  <c:v>101.0</c:v>
                </c:pt>
                <c:pt idx="208">
                  <c:v>101.0</c:v>
                </c:pt>
                <c:pt idx="209">
                  <c:v>101.0</c:v>
                </c:pt>
                <c:pt idx="210">
                  <c:v>101.0</c:v>
                </c:pt>
                <c:pt idx="211">
                  <c:v>102.0</c:v>
                </c:pt>
                <c:pt idx="212">
                  <c:v>103.0</c:v>
                </c:pt>
                <c:pt idx="213">
                  <c:v>104.0</c:v>
                </c:pt>
                <c:pt idx="214">
                  <c:v>104.0</c:v>
                </c:pt>
                <c:pt idx="215">
                  <c:v>105.0</c:v>
                </c:pt>
                <c:pt idx="216">
                  <c:v>106.0</c:v>
                </c:pt>
                <c:pt idx="217">
                  <c:v>107.0</c:v>
                </c:pt>
                <c:pt idx="218">
                  <c:v>108.0</c:v>
                </c:pt>
                <c:pt idx="219">
                  <c:v>109.0</c:v>
                </c:pt>
                <c:pt idx="220">
                  <c:v>109.0</c:v>
                </c:pt>
                <c:pt idx="221">
                  <c:v>109.0</c:v>
                </c:pt>
                <c:pt idx="222">
                  <c:v>109.0</c:v>
                </c:pt>
                <c:pt idx="223">
                  <c:v>109.0</c:v>
                </c:pt>
                <c:pt idx="224">
                  <c:v>109.0</c:v>
                </c:pt>
                <c:pt idx="225">
                  <c:v>109.0</c:v>
                </c:pt>
                <c:pt idx="226">
                  <c:v>110.0</c:v>
                </c:pt>
                <c:pt idx="227">
                  <c:v>111.0</c:v>
                </c:pt>
                <c:pt idx="228">
                  <c:v>112.0</c:v>
                </c:pt>
                <c:pt idx="229">
                  <c:v>113.0</c:v>
                </c:pt>
                <c:pt idx="230">
                  <c:v>113.0</c:v>
                </c:pt>
                <c:pt idx="231">
                  <c:v>113.0</c:v>
                </c:pt>
                <c:pt idx="232">
                  <c:v>113.0</c:v>
                </c:pt>
                <c:pt idx="233">
                  <c:v>113.0</c:v>
                </c:pt>
                <c:pt idx="234">
                  <c:v>114.0</c:v>
                </c:pt>
                <c:pt idx="235">
                  <c:v>115.0</c:v>
                </c:pt>
                <c:pt idx="236">
                  <c:v>116.0</c:v>
                </c:pt>
                <c:pt idx="237">
                  <c:v>116.0</c:v>
                </c:pt>
                <c:pt idx="238">
                  <c:v>117.0</c:v>
                </c:pt>
                <c:pt idx="239">
                  <c:v>118.0</c:v>
                </c:pt>
                <c:pt idx="240">
                  <c:v>119.0</c:v>
                </c:pt>
                <c:pt idx="241">
                  <c:v>119.0</c:v>
                </c:pt>
                <c:pt idx="242">
                  <c:v>119.0</c:v>
                </c:pt>
                <c:pt idx="243">
                  <c:v>120.0</c:v>
                </c:pt>
                <c:pt idx="244">
                  <c:v>120.0</c:v>
                </c:pt>
                <c:pt idx="245">
                  <c:v>120.0</c:v>
                </c:pt>
                <c:pt idx="246">
                  <c:v>121.0</c:v>
                </c:pt>
                <c:pt idx="247">
                  <c:v>122.0</c:v>
                </c:pt>
                <c:pt idx="248">
                  <c:v>123.0</c:v>
                </c:pt>
                <c:pt idx="249">
                  <c:v>124.0</c:v>
                </c:pt>
                <c:pt idx="250">
                  <c:v>125.0</c:v>
                </c:pt>
                <c:pt idx="251">
                  <c:v>125.0</c:v>
                </c:pt>
                <c:pt idx="252">
                  <c:v>126.0</c:v>
                </c:pt>
                <c:pt idx="253">
                  <c:v>126.0</c:v>
                </c:pt>
                <c:pt idx="254">
                  <c:v>126.0</c:v>
                </c:pt>
                <c:pt idx="255">
                  <c:v>126.0</c:v>
                </c:pt>
                <c:pt idx="256">
                  <c:v>126.0</c:v>
                </c:pt>
                <c:pt idx="257">
                  <c:v>127.0</c:v>
                </c:pt>
                <c:pt idx="258">
                  <c:v>128.0</c:v>
                </c:pt>
                <c:pt idx="259">
                  <c:v>128.0</c:v>
                </c:pt>
                <c:pt idx="260">
                  <c:v>129.0</c:v>
                </c:pt>
                <c:pt idx="261">
                  <c:v>130.0</c:v>
                </c:pt>
                <c:pt idx="262">
                  <c:v>130.0</c:v>
                </c:pt>
                <c:pt idx="263">
                  <c:v>131.0</c:v>
                </c:pt>
                <c:pt idx="264">
                  <c:v>132.0</c:v>
                </c:pt>
                <c:pt idx="265">
                  <c:v>133.0</c:v>
                </c:pt>
                <c:pt idx="266">
                  <c:v>134.0</c:v>
                </c:pt>
                <c:pt idx="267">
                  <c:v>135.0</c:v>
                </c:pt>
                <c:pt idx="268">
                  <c:v>136.0</c:v>
                </c:pt>
                <c:pt idx="269">
                  <c:v>137.0</c:v>
                </c:pt>
                <c:pt idx="270">
                  <c:v>137.0</c:v>
                </c:pt>
                <c:pt idx="271">
                  <c:v>137.0</c:v>
                </c:pt>
                <c:pt idx="272">
                  <c:v>137.0</c:v>
                </c:pt>
                <c:pt idx="273">
                  <c:v>137.0</c:v>
                </c:pt>
                <c:pt idx="274">
                  <c:v>137.0</c:v>
                </c:pt>
                <c:pt idx="275">
                  <c:v>137.0</c:v>
                </c:pt>
                <c:pt idx="276">
                  <c:v>137.0</c:v>
                </c:pt>
                <c:pt idx="277">
                  <c:v>138.0</c:v>
                </c:pt>
                <c:pt idx="278">
                  <c:v>139.0</c:v>
                </c:pt>
                <c:pt idx="279">
                  <c:v>140.0</c:v>
                </c:pt>
                <c:pt idx="280">
                  <c:v>140.0</c:v>
                </c:pt>
                <c:pt idx="281">
                  <c:v>141.0</c:v>
                </c:pt>
                <c:pt idx="282">
                  <c:v>142.0</c:v>
                </c:pt>
                <c:pt idx="283">
                  <c:v>143.0</c:v>
                </c:pt>
                <c:pt idx="284">
                  <c:v>143.0</c:v>
                </c:pt>
                <c:pt idx="285">
                  <c:v>143.0</c:v>
                </c:pt>
                <c:pt idx="286">
                  <c:v>144.0</c:v>
                </c:pt>
                <c:pt idx="287">
                  <c:v>144.0</c:v>
                </c:pt>
                <c:pt idx="288">
                  <c:v>145.0</c:v>
                </c:pt>
                <c:pt idx="289">
                  <c:v>145.0</c:v>
                </c:pt>
                <c:pt idx="290">
                  <c:v>145.0</c:v>
                </c:pt>
                <c:pt idx="291">
                  <c:v>146.0</c:v>
                </c:pt>
                <c:pt idx="292">
                  <c:v>147.0</c:v>
                </c:pt>
                <c:pt idx="293">
                  <c:v>148.0</c:v>
                </c:pt>
                <c:pt idx="294">
                  <c:v>149.0</c:v>
                </c:pt>
                <c:pt idx="295">
                  <c:v>150.0</c:v>
                </c:pt>
                <c:pt idx="296">
                  <c:v>150.0</c:v>
                </c:pt>
                <c:pt idx="297">
                  <c:v>151.0</c:v>
                </c:pt>
                <c:pt idx="298">
                  <c:v>151.0</c:v>
                </c:pt>
                <c:pt idx="299">
                  <c:v>152.0</c:v>
                </c:pt>
                <c:pt idx="300">
                  <c:v>153.0</c:v>
                </c:pt>
                <c:pt idx="301">
                  <c:v>154.0</c:v>
                </c:pt>
                <c:pt idx="302">
                  <c:v>154.0</c:v>
                </c:pt>
                <c:pt idx="303">
                  <c:v>155.0</c:v>
                </c:pt>
                <c:pt idx="304">
                  <c:v>156.0</c:v>
                </c:pt>
                <c:pt idx="305">
                  <c:v>157.0</c:v>
                </c:pt>
                <c:pt idx="306">
                  <c:v>158.0</c:v>
                </c:pt>
                <c:pt idx="307">
                  <c:v>159.0</c:v>
                </c:pt>
                <c:pt idx="308">
                  <c:v>159.0</c:v>
                </c:pt>
                <c:pt idx="309">
                  <c:v>159.0</c:v>
                </c:pt>
                <c:pt idx="310">
                  <c:v>159.0</c:v>
                </c:pt>
                <c:pt idx="311">
                  <c:v>159.0</c:v>
                </c:pt>
                <c:pt idx="312">
                  <c:v>159.0</c:v>
                </c:pt>
                <c:pt idx="313">
                  <c:v>159.0</c:v>
                </c:pt>
                <c:pt idx="314">
                  <c:v>160.0</c:v>
                </c:pt>
                <c:pt idx="315">
                  <c:v>161.0</c:v>
                </c:pt>
                <c:pt idx="316">
                  <c:v>162.0</c:v>
                </c:pt>
                <c:pt idx="317">
                  <c:v>163.0</c:v>
                </c:pt>
                <c:pt idx="318">
                  <c:v>164.0</c:v>
                </c:pt>
                <c:pt idx="319">
                  <c:v>165.0</c:v>
                </c:pt>
                <c:pt idx="320">
                  <c:v>165.0</c:v>
                </c:pt>
                <c:pt idx="321">
                  <c:v>166.0</c:v>
                </c:pt>
                <c:pt idx="322">
                  <c:v>166.0</c:v>
                </c:pt>
                <c:pt idx="323">
                  <c:v>167.0</c:v>
                </c:pt>
                <c:pt idx="324">
                  <c:v>168.0</c:v>
                </c:pt>
                <c:pt idx="325">
                  <c:v>168.0</c:v>
                </c:pt>
                <c:pt idx="326">
                  <c:v>168.0</c:v>
                </c:pt>
                <c:pt idx="327">
                  <c:v>168.0</c:v>
                </c:pt>
                <c:pt idx="328">
                  <c:v>169.0</c:v>
                </c:pt>
                <c:pt idx="329">
                  <c:v>169.0</c:v>
                </c:pt>
                <c:pt idx="330">
                  <c:v>170.0</c:v>
                </c:pt>
                <c:pt idx="331">
                  <c:v>170.0</c:v>
                </c:pt>
                <c:pt idx="332">
                  <c:v>171.0</c:v>
                </c:pt>
                <c:pt idx="333">
                  <c:v>172.0</c:v>
                </c:pt>
                <c:pt idx="334">
                  <c:v>173.0</c:v>
                </c:pt>
                <c:pt idx="335">
                  <c:v>174.0</c:v>
                </c:pt>
                <c:pt idx="336">
                  <c:v>175.0</c:v>
                </c:pt>
                <c:pt idx="337">
                  <c:v>176.0</c:v>
                </c:pt>
                <c:pt idx="338">
                  <c:v>177.0</c:v>
                </c:pt>
                <c:pt idx="339">
                  <c:v>177.0</c:v>
                </c:pt>
                <c:pt idx="340">
                  <c:v>178.0</c:v>
                </c:pt>
                <c:pt idx="341">
                  <c:v>179.0</c:v>
                </c:pt>
                <c:pt idx="342">
                  <c:v>179.0</c:v>
                </c:pt>
                <c:pt idx="343">
                  <c:v>180.0</c:v>
                </c:pt>
                <c:pt idx="344">
                  <c:v>181.0</c:v>
                </c:pt>
                <c:pt idx="345">
                  <c:v>182.0</c:v>
                </c:pt>
                <c:pt idx="346">
                  <c:v>183.0</c:v>
                </c:pt>
                <c:pt idx="347">
                  <c:v>184.0</c:v>
                </c:pt>
                <c:pt idx="348">
                  <c:v>184.0</c:v>
                </c:pt>
                <c:pt idx="349">
                  <c:v>184.0</c:v>
                </c:pt>
                <c:pt idx="350">
                  <c:v>184.0</c:v>
                </c:pt>
                <c:pt idx="351">
                  <c:v>185.0</c:v>
                </c:pt>
                <c:pt idx="352">
                  <c:v>186.0</c:v>
                </c:pt>
                <c:pt idx="353">
                  <c:v>187.0</c:v>
                </c:pt>
                <c:pt idx="354">
                  <c:v>187.0</c:v>
                </c:pt>
                <c:pt idx="355">
                  <c:v>187.0</c:v>
                </c:pt>
                <c:pt idx="356">
                  <c:v>187.0</c:v>
                </c:pt>
                <c:pt idx="357">
                  <c:v>188.0</c:v>
                </c:pt>
                <c:pt idx="358">
                  <c:v>188.0</c:v>
                </c:pt>
                <c:pt idx="359">
                  <c:v>188.0</c:v>
                </c:pt>
                <c:pt idx="360">
                  <c:v>189.0</c:v>
                </c:pt>
                <c:pt idx="361">
                  <c:v>189.0</c:v>
                </c:pt>
                <c:pt idx="362">
                  <c:v>190.0</c:v>
                </c:pt>
                <c:pt idx="363">
                  <c:v>190.0</c:v>
                </c:pt>
                <c:pt idx="364">
                  <c:v>190.0</c:v>
                </c:pt>
                <c:pt idx="365">
                  <c:v>190.0</c:v>
                </c:pt>
                <c:pt idx="366">
                  <c:v>190.0</c:v>
                </c:pt>
                <c:pt idx="367">
                  <c:v>190.0</c:v>
                </c:pt>
                <c:pt idx="368">
                  <c:v>190.0</c:v>
                </c:pt>
                <c:pt idx="369">
                  <c:v>190.0</c:v>
                </c:pt>
                <c:pt idx="370">
                  <c:v>191.0</c:v>
                </c:pt>
                <c:pt idx="371">
                  <c:v>192.0</c:v>
                </c:pt>
                <c:pt idx="372">
                  <c:v>192.0</c:v>
                </c:pt>
                <c:pt idx="373">
                  <c:v>193.0</c:v>
                </c:pt>
                <c:pt idx="374">
                  <c:v>194.0</c:v>
                </c:pt>
                <c:pt idx="375">
                  <c:v>195.0</c:v>
                </c:pt>
                <c:pt idx="376">
                  <c:v>195.0</c:v>
                </c:pt>
                <c:pt idx="377">
                  <c:v>195.0</c:v>
                </c:pt>
                <c:pt idx="378">
                  <c:v>196.0</c:v>
                </c:pt>
                <c:pt idx="379">
                  <c:v>196.0</c:v>
                </c:pt>
                <c:pt idx="380">
                  <c:v>196.0</c:v>
                </c:pt>
                <c:pt idx="381">
                  <c:v>196.0</c:v>
                </c:pt>
                <c:pt idx="382">
                  <c:v>197.0</c:v>
                </c:pt>
                <c:pt idx="383">
                  <c:v>197.0</c:v>
                </c:pt>
                <c:pt idx="384">
                  <c:v>197.0</c:v>
                </c:pt>
                <c:pt idx="385">
                  <c:v>198.0</c:v>
                </c:pt>
                <c:pt idx="386">
                  <c:v>199.0</c:v>
                </c:pt>
                <c:pt idx="387">
                  <c:v>199.0</c:v>
                </c:pt>
                <c:pt idx="388">
                  <c:v>199.0</c:v>
                </c:pt>
                <c:pt idx="389">
                  <c:v>199.0</c:v>
                </c:pt>
                <c:pt idx="390">
                  <c:v>200.0</c:v>
                </c:pt>
                <c:pt idx="391">
                  <c:v>201.0</c:v>
                </c:pt>
                <c:pt idx="392">
                  <c:v>202.0</c:v>
                </c:pt>
                <c:pt idx="393">
                  <c:v>202.0</c:v>
                </c:pt>
                <c:pt idx="394">
                  <c:v>202.0</c:v>
                </c:pt>
                <c:pt idx="395">
                  <c:v>203.0</c:v>
                </c:pt>
                <c:pt idx="396">
                  <c:v>203.0</c:v>
                </c:pt>
                <c:pt idx="397">
                  <c:v>204.0</c:v>
                </c:pt>
                <c:pt idx="398">
                  <c:v>204.0</c:v>
                </c:pt>
                <c:pt idx="399">
                  <c:v>205.0</c:v>
                </c:pt>
                <c:pt idx="400">
                  <c:v>205.0</c:v>
                </c:pt>
                <c:pt idx="401">
                  <c:v>206.0</c:v>
                </c:pt>
                <c:pt idx="402">
                  <c:v>207.0</c:v>
                </c:pt>
                <c:pt idx="403">
                  <c:v>207.0</c:v>
                </c:pt>
                <c:pt idx="404">
                  <c:v>207.0</c:v>
                </c:pt>
                <c:pt idx="405">
                  <c:v>207.0</c:v>
                </c:pt>
                <c:pt idx="406">
                  <c:v>208.0</c:v>
                </c:pt>
                <c:pt idx="407">
                  <c:v>208.0</c:v>
                </c:pt>
                <c:pt idx="408">
                  <c:v>208.0</c:v>
                </c:pt>
                <c:pt idx="409">
                  <c:v>209.0</c:v>
                </c:pt>
                <c:pt idx="410">
                  <c:v>210.0</c:v>
                </c:pt>
                <c:pt idx="411">
                  <c:v>211.0</c:v>
                </c:pt>
                <c:pt idx="412">
                  <c:v>212.0</c:v>
                </c:pt>
                <c:pt idx="413">
                  <c:v>213.0</c:v>
                </c:pt>
                <c:pt idx="414">
                  <c:v>213.0</c:v>
                </c:pt>
                <c:pt idx="415">
                  <c:v>214.0</c:v>
                </c:pt>
                <c:pt idx="416">
                  <c:v>215.0</c:v>
                </c:pt>
                <c:pt idx="417">
                  <c:v>216.0</c:v>
                </c:pt>
                <c:pt idx="418">
                  <c:v>217.0</c:v>
                </c:pt>
                <c:pt idx="419">
                  <c:v>217.0</c:v>
                </c:pt>
                <c:pt idx="420">
                  <c:v>217.0</c:v>
                </c:pt>
                <c:pt idx="421">
                  <c:v>217.0</c:v>
                </c:pt>
                <c:pt idx="422">
                  <c:v>217.0</c:v>
                </c:pt>
                <c:pt idx="423">
                  <c:v>217.0</c:v>
                </c:pt>
                <c:pt idx="424">
                  <c:v>217.0</c:v>
                </c:pt>
                <c:pt idx="425">
                  <c:v>217.0</c:v>
                </c:pt>
                <c:pt idx="426">
                  <c:v>217.0</c:v>
                </c:pt>
                <c:pt idx="427">
                  <c:v>218.0</c:v>
                </c:pt>
                <c:pt idx="428">
                  <c:v>218.0</c:v>
                </c:pt>
                <c:pt idx="429">
                  <c:v>218.0</c:v>
                </c:pt>
                <c:pt idx="430">
                  <c:v>218.0</c:v>
                </c:pt>
                <c:pt idx="431">
                  <c:v>219.0</c:v>
                </c:pt>
                <c:pt idx="432">
                  <c:v>219.0</c:v>
                </c:pt>
                <c:pt idx="433">
                  <c:v>220.0</c:v>
                </c:pt>
                <c:pt idx="434">
                  <c:v>221.0</c:v>
                </c:pt>
                <c:pt idx="435">
                  <c:v>221.0</c:v>
                </c:pt>
                <c:pt idx="436">
                  <c:v>221.0</c:v>
                </c:pt>
                <c:pt idx="437">
                  <c:v>221.0</c:v>
                </c:pt>
                <c:pt idx="438">
                  <c:v>222.0</c:v>
                </c:pt>
                <c:pt idx="439">
                  <c:v>222.0</c:v>
                </c:pt>
                <c:pt idx="440">
                  <c:v>222.0</c:v>
                </c:pt>
                <c:pt idx="441">
                  <c:v>222.0</c:v>
                </c:pt>
                <c:pt idx="442">
                  <c:v>222.0</c:v>
                </c:pt>
                <c:pt idx="443">
                  <c:v>222.0</c:v>
                </c:pt>
                <c:pt idx="444">
                  <c:v>223.0</c:v>
                </c:pt>
                <c:pt idx="445">
                  <c:v>224.0</c:v>
                </c:pt>
                <c:pt idx="446">
                  <c:v>225.0</c:v>
                </c:pt>
                <c:pt idx="447">
                  <c:v>225.0</c:v>
                </c:pt>
                <c:pt idx="448">
                  <c:v>226.0</c:v>
                </c:pt>
                <c:pt idx="449">
                  <c:v>227.0</c:v>
                </c:pt>
                <c:pt idx="450">
                  <c:v>227.0</c:v>
                </c:pt>
                <c:pt idx="451">
                  <c:v>227.0</c:v>
                </c:pt>
                <c:pt idx="452">
                  <c:v>227.0</c:v>
                </c:pt>
                <c:pt idx="453">
                  <c:v>227.0</c:v>
                </c:pt>
                <c:pt idx="454">
                  <c:v>227.0</c:v>
                </c:pt>
                <c:pt idx="455">
                  <c:v>227.0</c:v>
                </c:pt>
                <c:pt idx="456">
                  <c:v>227.0</c:v>
                </c:pt>
                <c:pt idx="457">
                  <c:v>227.0</c:v>
                </c:pt>
                <c:pt idx="458">
                  <c:v>227.0</c:v>
                </c:pt>
                <c:pt idx="459">
                  <c:v>227.0</c:v>
                </c:pt>
                <c:pt idx="460">
                  <c:v>227.0</c:v>
                </c:pt>
                <c:pt idx="461">
                  <c:v>227.0</c:v>
                </c:pt>
                <c:pt idx="462">
                  <c:v>227.0</c:v>
                </c:pt>
                <c:pt idx="463">
                  <c:v>228.0</c:v>
                </c:pt>
                <c:pt idx="464">
                  <c:v>229.0</c:v>
                </c:pt>
                <c:pt idx="465">
                  <c:v>230.0</c:v>
                </c:pt>
                <c:pt idx="466">
                  <c:v>231.0</c:v>
                </c:pt>
                <c:pt idx="467">
                  <c:v>232.0</c:v>
                </c:pt>
                <c:pt idx="468">
                  <c:v>233.0</c:v>
                </c:pt>
                <c:pt idx="469">
                  <c:v>234.0</c:v>
                </c:pt>
                <c:pt idx="470">
                  <c:v>235.0</c:v>
                </c:pt>
                <c:pt idx="471">
                  <c:v>236.0</c:v>
                </c:pt>
                <c:pt idx="472">
                  <c:v>237.0</c:v>
                </c:pt>
                <c:pt idx="473">
                  <c:v>238.0</c:v>
                </c:pt>
                <c:pt idx="474">
                  <c:v>238.0</c:v>
                </c:pt>
                <c:pt idx="475">
                  <c:v>238.0</c:v>
                </c:pt>
                <c:pt idx="476">
                  <c:v>238.0</c:v>
                </c:pt>
                <c:pt idx="477">
                  <c:v>238.0</c:v>
                </c:pt>
                <c:pt idx="478">
                  <c:v>238.0</c:v>
                </c:pt>
                <c:pt idx="479">
                  <c:v>238.0</c:v>
                </c:pt>
                <c:pt idx="480">
                  <c:v>238.0</c:v>
                </c:pt>
                <c:pt idx="481">
                  <c:v>238.0</c:v>
                </c:pt>
                <c:pt idx="482">
                  <c:v>239.0</c:v>
                </c:pt>
                <c:pt idx="483">
                  <c:v>240.0</c:v>
                </c:pt>
                <c:pt idx="484">
                  <c:v>240.0</c:v>
                </c:pt>
                <c:pt idx="485">
                  <c:v>241.0</c:v>
                </c:pt>
                <c:pt idx="486">
                  <c:v>242.0</c:v>
                </c:pt>
                <c:pt idx="487">
                  <c:v>243.0</c:v>
                </c:pt>
                <c:pt idx="488">
                  <c:v>244.0</c:v>
                </c:pt>
                <c:pt idx="489">
                  <c:v>244.0</c:v>
                </c:pt>
                <c:pt idx="490">
                  <c:v>245.0</c:v>
                </c:pt>
                <c:pt idx="491">
                  <c:v>246.0</c:v>
                </c:pt>
                <c:pt idx="492">
                  <c:v>247.0</c:v>
                </c:pt>
                <c:pt idx="493">
                  <c:v>248.0</c:v>
                </c:pt>
                <c:pt idx="494">
                  <c:v>249.0</c:v>
                </c:pt>
                <c:pt idx="495">
                  <c:v>250.0</c:v>
                </c:pt>
                <c:pt idx="496">
                  <c:v>250.0</c:v>
                </c:pt>
                <c:pt idx="497">
                  <c:v>251.0</c:v>
                </c:pt>
                <c:pt idx="498">
                  <c:v>251.0</c:v>
                </c:pt>
                <c:pt idx="499">
                  <c:v>251.0</c:v>
                </c:pt>
                <c:pt idx="500">
                  <c:v>251.0</c:v>
                </c:pt>
                <c:pt idx="501">
                  <c:v>251.0</c:v>
                </c:pt>
                <c:pt idx="502">
                  <c:v>251.0</c:v>
                </c:pt>
                <c:pt idx="503">
                  <c:v>251.0</c:v>
                </c:pt>
                <c:pt idx="504">
                  <c:v>251.0</c:v>
                </c:pt>
                <c:pt idx="505">
                  <c:v>252.0</c:v>
                </c:pt>
                <c:pt idx="506">
                  <c:v>252.0</c:v>
                </c:pt>
                <c:pt idx="507">
                  <c:v>252.0</c:v>
                </c:pt>
                <c:pt idx="508">
                  <c:v>252.0</c:v>
                </c:pt>
                <c:pt idx="509">
                  <c:v>252.0</c:v>
                </c:pt>
                <c:pt idx="510">
                  <c:v>252.0</c:v>
                </c:pt>
                <c:pt idx="511">
                  <c:v>252.0</c:v>
                </c:pt>
                <c:pt idx="512">
                  <c:v>252.0</c:v>
                </c:pt>
                <c:pt idx="513">
                  <c:v>252.0</c:v>
                </c:pt>
                <c:pt idx="514">
                  <c:v>252.0</c:v>
                </c:pt>
                <c:pt idx="515">
                  <c:v>253.0</c:v>
                </c:pt>
                <c:pt idx="516">
                  <c:v>253.0</c:v>
                </c:pt>
                <c:pt idx="517">
                  <c:v>253.0</c:v>
                </c:pt>
                <c:pt idx="518">
                  <c:v>253.0</c:v>
                </c:pt>
                <c:pt idx="519">
                  <c:v>254.0</c:v>
                </c:pt>
                <c:pt idx="520">
                  <c:v>255.0</c:v>
                </c:pt>
                <c:pt idx="521">
                  <c:v>255.0</c:v>
                </c:pt>
                <c:pt idx="522">
                  <c:v>255.0</c:v>
                </c:pt>
                <c:pt idx="523">
                  <c:v>255.0</c:v>
                </c:pt>
                <c:pt idx="524">
                  <c:v>256.0</c:v>
                </c:pt>
                <c:pt idx="525">
                  <c:v>257.0</c:v>
                </c:pt>
                <c:pt idx="526">
                  <c:v>257.0</c:v>
                </c:pt>
                <c:pt idx="527">
                  <c:v>258.0</c:v>
                </c:pt>
                <c:pt idx="528">
                  <c:v>258.0</c:v>
                </c:pt>
                <c:pt idx="529">
                  <c:v>258.0</c:v>
                </c:pt>
                <c:pt idx="530">
                  <c:v>259.0</c:v>
                </c:pt>
                <c:pt idx="531">
                  <c:v>259.0</c:v>
                </c:pt>
                <c:pt idx="532">
                  <c:v>260.0</c:v>
                </c:pt>
                <c:pt idx="533">
                  <c:v>261.0</c:v>
                </c:pt>
                <c:pt idx="534">
                  <c:v>261.0</c:v>
                </c:pt>
                <c:pt idx="535">
                  <c:v>262.0</c:v>
                </c:pt>
                <c:pt idx="536">
                  <c:v>262.0</c:v>
                </c:pt>
                <c:pt idx="537">
                  <c:v>263.0</c:v>
                </c:pt>
                <c:pt idx="538">
                  <c:v>264.0</c:v>
                </c:pt>
                <c:pt idx="539">
                  <c:v>264.0</c:v>
                </c:pt>
                <c:pt idx="540">
                  <c:v>264.0</c:v>
                </c:pt>
                <c:pt idx="541">
                  <c:v>264.0</c:v>
                </c:pt>
                <c:pt idx="542">
                  <c:v>264.0</c:v>
                </c:pt>
                <c:pt idx="543">
                  <c:v>264.0</c:v>
                </c:pt>
                <c:pt idx="544">
                  <c:v>264.0</c:v>
                </c:pt>
                <c:pt idx="545">
                  <c:v>264.0</c:v>
                </c:pt>
                <c:pt idx="546">
                  <c:v>265.0</c:v>
                </c:pt>
                <c:pt idx="547">
                  <c:v>265.0</c:v>
                </c:pt>
                <c:pt idx="548">
                  <c:v>265.0</c:v>
                </c:pt>
                <c:pt idx="549">
                  <c:v>265.0</c:v>
                </c:pt>
                <c:pt idx="550">
                  <c:v>265.0</c:v>
                </c:pt>
                <c:pt idx="551">
                  <c:v>266.0</c:v>
                </c:pt>
                <c:pt idx="552">
                  <c:v>267.0</c:v>
                </c:pt>
                <c:pt idx="553">
                  <c:v>268.0</c:v>
                </c:pt>
                <c:pt idx="554">
                  <c:v>268.0</c:v>
                </c:pt>
                <c:pt idx="555">
                  <c:v>268.0</c:v>
                </c:pt>
                <c:pt idx="556">
                  <c:v>268.0</c:v>
                </c:pt>
                <c:pt idx="557">
                  <c:v>268.0</c:v>
                </c:pt>
                <c:pt idx="558">
                  <c:v>268.0</c:v>
                </c:pt>
                <c:pt idx="559">
                  <c:v>268.0</c:v>
                </c:pt>
                <c:pt idx="560">
                  <c:v>269.0</c:v>
                </c:pt>
                <c:pt idx="561">
                  <c:v>270.0</c:v>
                </c:pt>
                <c:pt idx="562">
                  <c:v>270.0</c:v>
                </c:pt>
                <c:pt idx="563">
                  <c:v>270.0</c:v>
                </c:pt>
                <c:pt idx="564">
                  <c:v>271.0</c:v>
                </c:pt>
                <c:pt idx="565">
                  <c:v>271.0</c:v>
                </c:pt>
                <c:pt idx="566">
                  <c:v>272.0</c:v>
                </c:pt>
                <c:pt idx="567">
                  <c:v>273.0</c:v>
                </c:pt>
                <c:pt idx="568">
                  <c:v>273.0</c:v>
                </c:pt>
                <c:pt idx="569">
                  <c:v>273.0</c:v>
                </c:pt>
                <c:pt idx="570">
                  <c:v>273.0</c:v>
                </c:pt>
                <c:pt idx="571">
                  <c:v>273.0</c:v>
                </c:pt>
                <c:pt idx="572">
                  <c:v>274.0</c:v>
                </c:pt>
                <c:pt idx="573">
                  <c:v>274.0</c:v>
                </c:pt>
                <c:pt idx="574">
                  <c:v>274.0</c:v>
                </c:pt>
                <c:pt idx="575">
                  <c:v>275.0</c:v>
                </c:pt>
                <c:pt idx="576">
                  <c:v>276.0</c:v>
                </c:pt>
                <c:pt idx="577">
                  <c:v>276.0</c:v>
                </c:pt>
                <c:pt idx="578">
                  <c:v>276.0</c:v>
                </c:pt>
                <c:pt idx="579">
                  <c:v>277.0</c:v>
                </c:pt>
                <c:pt idx="580">
                  <c:v>277.0</c:v>
                </c:pt>
                <c:pt idx="581">
                  <c:v>277.0</c:v>
                </c:pt>
                <c:pt idx="582">
                  <c:v>277.0</c:v>
                </c:pt>
                <c:pt idx="583">
                  <c:v>278.0</c:v>
                </c:pt>
                <c:pt idx="584">
                  <c:v>279.0</c:v>
                </c:pt>
                <c:pt idx="585">
                  <c:v>279.0</c:v>
                </c:pt>
                <c:pt idx="586">
                  <c:v>280.0</c:v>
                </c:pt>
                <c:pt idx="587">
                  <c:v>281.0</c:v>
                </c:pt>
                <c:pt idx="588">
                  <c:v>281.0</c:v>
                </c:pt>
                <c:pt idx="589">
                  <c:v>282.0</c:v>
                </c:pt>
                <c:pt idx="590">
                  <c:v>282.0</c:v>
                </c:pt>
                <c:pt idx="591">
                  <c:v>282.0</c:v>
                </c:pt>
                <c:pt idx="592">
                  <c:v>283.0</c:v>
                </c:pt>
                <c:pt idx="593">
                  <c:v>283.0</c:v>
                </c:pt>
                <c:pt idx="594">
                  <c:v>284.0</c:v>
                </c:pt>
                <c:pt idx="595">
                  <c:v>285.0</c:v>
                </c:pt>
                <c:pt idx="596">
                  <c:v>286.0</c:v>
                </c:pt>
                <c:pt idx="597">
                  <c:v>287.0</c:v>
                </c:pt>
                <c:pt idx="598">
                  <c:v>287.0</c:v>
                </c:pt>
                <c:pt idx="599">
                  <c:v>287.0</c:v>
                </c:pt>
                <c:pt idx="600">
                  <c:v>288.0</c:v>
                </c:pt>
                <c:pt idx="601">
                  <c:v>288.0</c:v>
                </c:pt>
                <c:pt idx="602">
                  <c:v>288.0</c:v>
                </c:pt>
                <c:pt idx="603">
                  <c:v>288.0</c:v>
                </c:pt>
                <c:pt idx="604">
                  <c:v>288.0</c:v>
                </c:pt>
                <c:pt idx="605">
                  <c:v>288.0</c:v>
                </c:pt>
                <c:pt idx="606">
                  <c:v>289.0</c:v>
                </c:pt>
                <c:pt idx="607">
                  <c:v>290.0</c:v>
                </c:pt>
                <c:pt idx="608">
                  <c:v>291.0</c:v>
                </c:pt>
                <c:pt idx="609">
                  <c:v>292.0</c:v>
                </c:pt>
                <c:pt idx="610">
                  <c:v>293.0</c:v>
                </c:pt>
                <c:pt idx="611">
                  <c:v>294.0</c:v>
                </c:pt>
                <c:pt idx="612">
                  <c:v>294.0</c:v>
                </c:pt>
                <c:pt idx="613">
                  <c:v>294.0</c:v>
                </c:pt>
                <c:pt idx="614">
                  <c:v>294.0</c:v>
                </c:pt>
                <c:pt idx="615">
                  <c:v>295.0</c:v>
                </c:pt>
                <c:pt idx="616">
                  <c:v>295.0</c:v>
                </c:pt>
                <c:pt idx="617">
                  <c:v>295.0</c:v>
                </c:pt>
                <c:pt idx="618">
                  <c:v>295.0</c:v>
                </c:pt>
                <c:pt idx="619">
                  <c:v>295.0</c:v>
                </c:pt>
                <c:pt idx="620">
                  <c:v>295.0</c:v>
                </c:pt>
                <c:pt idx="621">
                  <c:v>295.0</c:v>
                </c:pt>
                <c:pt idx="622">
                  <c:v>295.0</c:v>
                </c:pt>
                <c:pt idx="623">
                  <c:v>295.0</c:v>
                </c:pt>
                <c:pt idx="624">
                  <c:v>295.0</c:v>
                </c:pt>
                <c:pt idx="625">
                  <c:v>295.0</c:v>
                </c:pt>
                <c:pt idx="626">
                  <c:v>296.0</c:v>
                </c:pt>
                <c:pt idx="627">
                  <c:v>296.0</c:v>
                </c:pt>
                <c:pt idx="628">
                  <c:v>297.0</c:v>
                </c:pt>
                <c:pt idx="629">
                  <c:v>298.0</c:v>
                </c:pt>
                <c:pt idx="630">
                  <c:v>299.0</c:v>
                </c:pt>
                <c:pt idx="631">
                  <c:v>300.0</c:v>
                </c:pt>
                <c:pt idx="632">
                  <c:v>301.0</c:v>
                </c:pt>
                <c:pt idx="633">
                  <c:v>302.0</c:v>
                </c:pt>
                <c:pt idx="634">
                  <c:v>303.0</c:v>
                </c:pt>
                <c:pt idx="635">
                  <c:v>304.0</c:v>
                </c:pt>
                <c:pt idx="636">
                  <c:v>304.0</c:v>
                </c:pt>
                <c:pt idx="637">
                  <c:v>305.0</c:v>
                </c:pt>
                <c:pt idx="638">
                  <c:v>306.0</c:v>
                </c:pt>
                <c:pt idx="639">
                  <c:v>307.0</c:v>
                </c:pt>
                <c:pt idx="640">
                  <c:v>307.0</c:v>
                </c:pt>
                <c:pt idx="641">
                  <c:v>307.0</c:v>
                </c:pt>
                <c:pt idx="642">
                  <c:v>307.0</c:v>
                </c:pt>
                <c:pt idx="643">
                  <c:v>307.0</c:v>
                </c:pt>
                <c:pt idx="644">
                  <c:v>307.0</c:v>
                </c:pt>
                <c:pt idx="645">
                  <c:v>307.0</c:v>
                </c:pt>
                <c:pt idx="646">
                  <c:v>308.0</c:v>
                </c:pt>
                <c:pt idx="647">
                  <c:v>309.0</c:v>
                </c:pt>
                <c:pt idx="648">
                  <c:v>310.0</c:v>
                </c:pt>
                <c:pt idx="649">
                  <c:v>310.0</c:v>
                </c:pt>
                <c:pt idx="650">
                  <c:v>311.0</c:v>
                </c:pt>
                <c:pt idx="651">
                  <c:v>311.0</c:v>
                </c:pt>
                <c:pt idx="652">
                  <c:v>312.0</c:v>
                </c:pt>
                <c:pt idx="653">
                  <c:v>313.0</c:v>
                </c:pt>
                <c:pt idx="654">
                  <c:v>314.0</c:v>
                </c:pt>
                <c:pt idx="655">
                  <c:v>314.0</c:v>
                </c:pt>
                <c:pt idx="656">
                  <c:v>314.0</c:v>
                </c:pt>
                <c:pt idx="657">
                  <c:v>315.0</c:v>
                </c:pt>
                <c:pt idx="658">
                  <c:v>316.0</c:v>
                </c:pt>
                <c:pt idx="659">
                  <c:v>317.0</c:v>
                </c:pt>
                <c:pt idx="660">
                  <c:v>318.0</c:v>
                </c:pt>
                <c:pt idx="661">
                  <c:v>318.0</c:v>
                </c:pt>
                <c:pt idx="662">
                  <c:v>318.0</c:v>
                </c:pt>
                <c:pt idx="663">
                  <c:v>319.0</c:v>
                </c:pt>
                <c:pt idx="664">
                  <c:v>319.0</c:v>
                </c:pt>
                <c:pt idx="665">
                  <c:v>319.0</c:v>
                </c:pt>
                <c:pt idx="666">
                  <c:v>319.0</c:v>
                </c:pt>
                <c:pt idx="667">
                  <c:v>320.0</c:v>
                </c:pt>
                <c:pt idx="668">
                  <c:v>320.0</c:v>
                </c:pt>
                <c:pt idx="669">
                  <c:v>320.0</c:v>
                </c:pt>
                <c:pt idx="670">
                  <c:v>320.0</c:v>
                </c:pt>
                <c:pt idx="671">
                  <c:v>321.0</c:v>
                </c:pt>
                <c:pt idx="672">
                  <c:v>321.0</c:v>
                </c:pt>
                <c:pt idx="673">
                  <c:v>321.0</c:v>
                </c:pt>
                <c:pt idx="674">
                  <c:v>322.0</c:v>
                </c:pt>
                <c:pt idx="675">
                  <c:v>323.0</c:v>
                </c:pt>
                <c:pt idx="676">
                  <c:v>324.0</c:v>
                </c:pt>
                <c:pt idx="677">
                  <c:v>324.0</c:v>
                </c:pt>
                <c:pt idx="678">
                  <c:v>324.0</c:v>
                </c:pt>
                <c:pt idx="679">
                  <c:v>324.0</c:v>
                </c:pt>
                <c:pt idx="680">
                  <c:v>325.0</c:v>
                </c:pt>
                <c:pt idx="681">
                  <c:v>325.0</c:v>
                </c:pt>
                <c:pt idx="682">
                  <c:v>325.0</c:v>
                </c:pt>
                <c:pt idx="683">
                  <c:v>325.0</c:v>
                </c:pt>
                <c:pt idx="684">
                  <c:v>325.0</c:v>
                </c:pt>
                <c:pt idx="685">
                  <c:v>325.0</c:v>
                </c:pt>
                <c:pt idx="686">
                  <c:v>325.0</c:v>
                </c:pt>
                <c:pt idx="687">
                  <c:v>325.0</c:v>
                </c:pt>
                <c:pt idx="688">
                  <c:v>326.0</c:v>
                </c:pt>
                <c:pt idx="689">
                  <c:v>327.0</c:v>
                </c:pt>
                <c:pt idx="690">
                  <c:v>328.0</c:v>
                </c:pt>
                <c:pt idx="691">
                  <c:v>328.0</c:v>
                </c:pt>
                <c:pt idx="692">
                  <c:v>328.0</c:v>
                </c:pt>
                <c:pt idx="693">
                  <c:v>329.0</c:v>
                </c:pt>
                <c:pt idx="694">
                  <c:v>329.0</c:v>
                </c:pt>
                <c:pt idx="695">
                  <c:v>329.0</c:v>
                </c:pt>
                <c:pt idx="696">
                  <c:v>329.0</c:v>
                </c:pt>
                <c:pt idx="697">
                  <c:v>330.0</c:v>
                </c:pt>
                <c:pt idx="698">
                  <c:v>330.0</c:v>
                </c:pt>
                <c:pt idx="699">
                  <c:v>330.0</c:v>
                </c:pt>
                <c:pt idx="700">
                  <c:v>330.0</c:v>
                </c:pt>
                <c:pt idx="701">
                  <c:v>331.0</c:v>
                </c:pt>
                <c:pt idx="702">
                  <c:v>332.0</c:v>
                </c:pt>
                <c:pt idx="703">
                  <c:v>333.0</c:v>
                </c:pt>
                <c:pt idx="704">
                  <c:v>334.0</c:v>
                </c:pt>
                <c:pt idx="705">
                  <c:v>335.0</c:v>
                </c:pt>
                <c:pt idx="706">
                  <c:v>336.0</c:v>
                </c:pt>
                <c:pt idx="707">
                  <c:v>337.0</c:v>
                </c:pt>
                <c:pt idx="708">
                  <c:v>338.0</c:v>
                </c:pt>
                <c:pt idx="709">
                  <c:v>339.0</c:v>
                </c:pt>
                <c:pt idx="710">
                  <c:v>340.0</c:v>
                </c:pt>
                <c:pt idx="711">
                  <c:v>341.0</c:v>
                </c:pt>
                <c:pt idx="712">
                  <c:v>341.0</c:v>
                </c:pt>
                <c:pt idx="713">
                  <c:v>342.0</c:v>
                </c:pt>
                <c:pt idx="714">
                  <c:v>342.0</c:v>
                </c:pt>
                <c:pt idx="715">
                  <c:v>342.0</c:v>
                </c:pt>
                <c:pt idx="716">
                  <c:v>342.0</c:v>
                </c:pt>
                <c:pt idx="717">
                  <c:v>343.0</c:v>
                </c:pt>
                <c:pt idx="718">
                  <c:v>343.0</c:v>
                </c:pt>
                <c:pt idx="719">
                  <c:v>343.0</c:v>
                </c:pt>
                <c:pt idx="720">
                  <c:v>343.0</c:v>
                </c:pt>
                <c:pt idx="721">
                  <c:v>343.0</c:v>
                </c:pt>
                <c:pt idx="722">
                  <c:v>343.0</c:v>
                </c:pt>
                <c:pt idx="723">
                  <c:v>344.0</c:v>
                </c:pt>
                <c:pt idx="724">
                  <c:v>345.0</c:v>
                </c:pt>
                <c:pt idx="725">
                  <c:v>346.0</c:v>
                </c:pt>
                <c:pt idx="726">
                  <c:v>347.0</c:v>
                </c:pt>
                <c:pt idx="727">
                  <c:v>347.0</c:v>
                </c:pt>
                <c:pt idx="728">
                  <c:v>347.0</c:v>
                </c:pt>
                <c:pt idx="729">
                  <c:v>348.0</c:v>
                </c:pt>
                <c:pt idx="730">
                  <c:v>348.0</c:v>
                </c:pt>
                <c:pt idx="731">
                  <c:v>348.0</c:v>
                </c:pt>
                <c:pt idx="732">
                  <c:v>348.0</c:v>
                </c:pt>
                <c:pt idx="733">
                  <c:v>349.0</c:v>
                </c:pt>
                <c:pt idx="734">
                  <c:v>349.0</c:v>
                </c:pt>
                <c:pt idx="735">
                  <c:v>350.0</c:v>
                </c:pt>
                <c:pt idx="736">
                  <c:v>350.0</c:v>
                </c:pt>
                <c:pt idx="737">
                  <c:v>350.0</c:v>
                </c:pt>
                <c:pt idx="738">
                  <c:v>350.0</c:v>
                </c:pt>
                <c:pt idx="739">
                  <c:v>350.0</c:v>
                </c:pt>
                <c:pt idx="740">
                  <c:v>351.0</c:v>
                </c:pt>
                <c:pt idx="741">
                  <c:v>352.0</c:v>
                </c:pt>
                <c:pt idx="742">
                  <c:v>353.0</c:v>
                </c:pt>
                <c:pt idx="743">
                  <c:v>354.0</c:v>
                </c:pt>
                <c:pt idx="744">
                  <c:v>355.0</c:v>
                </c:pt>
                <c:pt idx="745">
                  <c:v>355.0</c:v>
                </c:pt>
                <c:pt idx="746">
                  <c:v>355.0</c:v>
                </c:pt>
                <c:pt idx="747">
                  <c:v>355.0</c:v>
                </c:pt>
                <c:pt idx="748">
                  <c:v>355.0</c:v>
                </c:pt>
                <c:pt idx="749">
                  <c:v>355.0</c:v>
                </c:pt>
                <c:pt idx="750">
                  <c:v>355.0</c:v>
                </c:pt>
                <c:pt idx="751">
                  <c:v>355.0</c:v>
                </c:pt>
                <c:pt idx="752">
                  <c:v>355.0</c:v>
                </c:pt>
                <c:pt idx="753">
                  <c:v>356.0</c:v>
                </c:pt>
                <c:pt idx="754">
                  <c:v>357.0</c:v>
                </c:pt>
                <c:pt idx="755">
                  <c:v>358.0</c:v>
                </c:pt>
                <c:pt idx="756">
                  <c:v>359.0</c:v>
                </c:pt>
                <c:pt idx="757">
                  <c:v>359.0</c:v>
                </c:pt>
                <c:pt idx="758">
                  <c:v>359.0</c:v>
                </c:pt>
                <c:pt idx="759">
                  <c:v>359.0</c:v>
                </c:pt>
                <c:pt idx="760">
                  <c:v>360.0</c:v>
                </c:pt>
                <c:pt idx="761">
                  <c:v>361.0</c:v>
                </c:pt>
                <c:pt idx="762">
                  <c:v>361.0</c:v>
                </c:pt>
                <c:pt idx="763">
                  <c:v>361.0</c:v>
                </c:pt>
                <c:pt idx="764">
                  <c:v>361.0</c:v>
                </c:pt>
                <c:pt idx="765">
                  <c:v>362.0</c:v>
                </c:pt>
                <c:pt idx="766">
                  <c:v>363.0</c:v>
                </c:pt>
                <c:pt idx="767">
                  <c:v>363.0</c:v>
                </c:pt>
                <c:pt idx="768">
                  <c:v>364.0</c:v>
                </c:pt>
                <c:pt idx="769">
                  <c:v>365.0</c:v>
                </c:pt>
                <c:pt idx="770">
                  <c:v>366.0</c:v>
                </c:pt>
                <c:pt idx="771">
                  <c:v>367.0</c:v>
                </c:pt>
                <c:pt idx="772">
                  <c:v>367.0</c:v>
                </c:pt>
                <c:pt idx="773">
                  <c:v>368.0</c:v>
                </c:pt>
                <c:pt idx="774">
                  <c:v>369.0</c:v>
                </c:pt>
                <c:pt idx="775">
                  <c:v>369.0</c:v>
                </c:pt>
                <c:pt idx="776">
                  <c:v>370.0</c:v>
                </c:pt>
                <c:pt idx="777">
                  <c:v>370.0</c:v>
                </c:pt>
                <c:pt idx="778">
                  <c:v>370.0</c:v>
                </c:pt>
                <c:pt idx="779">
                  <c:v>371.0</c:v>
                </c:pt>
                <c:pt idx="780">
                  <c:v>371.0</c:v>
                </c:pt>
                <c:pt idx="781">
                  <c:v>371.0</c:v>
                </c:pt>
                <c:pt idx="782">
                  <c:v>371.0</c:v>
                </c:pt>
                <c:pt idx="783">
                  <c:v>372.0</c:v>
                </c:pt>
                <c:pt idx="784">
                  <c:v>373.0</c:v>
                </c:pt>
                <c:pt idx="785">
                  <c:v>374.0</c:v>
                </c:pt>
                <c:pt idx="786">
                  <c:v>375.0</c:v>
                </c:pt>
                <c:pt idx="787">
                  <c:v>375.0</c:v>
                </c:pt>
                <c:pt idx="788">
                  <c:v>376.0</c:v>
                </c:pt>
                <c:pt idx="789">
                  <c:v>377.0</c:v>
                </c:pt>
                <c:pt idx="790">
                  <c:v>377.0</c:v>
                </c:pt>
                <c:pt idx="791">
                  <c:v>377.0</c:v>
                </c:pt>
                <c:pt idx="792">
                  <c:v>378.0</c:v>
                </c:pt>
                <c:pt idx="793">
                  <c:v>379.0</c:v>
                </c:pt>
                <c:pt idx="794">
                  <c:v>379.0</c:v>
                </c:pt>
                <c:pt idx="795">
                  <c:v>379.0</c:v>
                </c:pt>
                <c:pt idx="796">
                  <c:v>380.0</c:v>
                </c:pt>
                <c:pt idx="797">
                  <c:v>380.0</c:v>
                </c:pt>
                <c:pt idx="798">
                  <c:v>380.0</c:v>
                </c:pt>
                <c:pt idx="799">
                  <c:v>381.0</c:v>
                </c:pt>
                <c:pt idx="800">
                  <c:v>382.0</c:v>
                </c:pt>
                <c:pt idx="801">
                  <c:v>383.0</c:v>
                </c:pt>
                <c:pt idx="802">
                  <c:v>384.0</c:v>
                </c:pt>
                <c:pt idx="803">
                  <c:v>384.0</c:v>
                </c:pt>
                <c:pt idx="804">
                  <c:v>384.0</c:v>
                </c:pt>
                <c:pt idx="805">
                  <c:v>385.0</c:v>
                </c:pt>
                <c:pt idx="806">
                  <c:v>385.0</c:v>
                </c:pt>
                <c:pt idx="807">
                  <c:v>385.0</c:v>
                </c:pt>
                <c:pt idx="808">
                  <c:v>385.0</c:v>
                </c:pt>
                <c:pt idx="809">
                  <c:v>385.0</c:v>
                </c:pt>
                <c:pt idx="810">
                  <c:v>386.0</c:v>
                </c:pt>
                <c:pt idx="811">
                  <c:v>387.0</c:v>
                </c:pt>
                <c:pt idx="812">
                  <c:v>388.0</c:v>
                </c:pt>
                <c:pt idx="813">
                  <c:v>388.0</c:v>
                </c:pt>
                <c:pt idx="814">
                  <c:v>389.0</c:v>
                </c:pt>
                <c:pt idx="815">
                  <c:v>390.0</c:v>
                </c:pt>
                <c:pt idx="816">
                  <c:v>391.0</c:v>
                </c:pt>
                <c:pt idx="817">
                  <c:v>392.0</c:v>
                </c:pt>
                <c:pt idx="818">
                  <c:v>393.0</c:v>
                </c:pt>
                <c:pt idx="819">
                  <c:v>394.0</c:v>
                </c:pt>
                <c:pt idx="820">
                  <c:v>395.0</c:v>
                </c:pt>
                <c:pt idx="821">
                  <c:v>396.0</c:v>
                </c:pt>
                <c:pt idx="822">
                  <c:v>396.0</c:v>
                </c:pt>
                <c:pt idx="823">
                  <c:v>397.0</c:v>
                </c:pt>
                <c:pt idx="824">
                  <c:v>398.0</c:v>
                </c:pt>
                <c:pt idx="825">
                  <c:v>399.0</c:v>
                </c:pt>
                <c:pt idx="826">
                  <c:v>399.0</c:v>
                </c:pt>
                <c:pt idx="827">
                  <c:v>399.0</c:v>
                </c:pt>
                <c:pt idx="828">
                  <c:v>400.0</c:v>
                </c:pt>
                <c:pt idx="829">
                  <c:v>400.0</c:v>
                </c:pt>
                <c:pt idx="830">
                  <c:v>400.0</c:v>
                </c:pt>
                <c:pt idx="831">
                  <c:v>401.0</c:v>
                </c:pt>
                <c:pt idx="832">
                  <c:v>402.0</c:v>
                </c:pt>
                <c:pt idx="833">
                  <c:v>402.0</c:v>
                </c:pt>
                <c:pt idx="834">
                  <c:v>403.0</c:v>
                </c:pt>
                <c:pt idx="835">
                  <c:v>403.0</c:v>
                </c:pt>
                <c:pt idx="836">
                  <c:v>403.0</c:v>
                </c:pt>
                <c:pt idx="837">
                  <c:v>403.0</c:v>
                </c:pt>
                <c:pt idx="838">
                  <c:v>403.0</c:v>
                </c:pt>
                <c:pt idx="839">
                  <c:v>404.0</c:v>
                </c:pt>
                <c:pt idx="840">
                  <c:v>404.0</c:v>
                </c:pt>
                <c:pt idx="841">
                  <c:v>404.0</c:v>
                </c:pt>
                <c:pt idx="842">
                  <c:v>405.0</c:v>
                </c:pt>
                <c:pt idx="843">
                  <c:v>405.0</c:v>
                </c:pt>
                <c:pt idx="844">
                  <c:v>405.0</c:v>
                </c:pt>
                <c:pt idx="845">
                  <c:v>405.0</c:v>
                </c:pt>
                <c:pt idx="846">
                  <c:v>405.0</c:v>
                </c:pt>
                <c:pt idx="847">
                  <c:v>405.0</c:v>
                </c:pt>
                <c:pt idx="848">
                  <c:v>405.0</c:v>
                </c:pt>
                <c:pt idx="849">
                  <c:v>405.0</c:v>
                </c:pt>
                <c:pt idx="850">
                  <c:v>405.0</c:v>
                </c:pt>
                <c:pt idx="851">
                  <c:v>406.0</c:v>
                </c:pt>
                <c:pt idx="852">
                  <c:v>407.0</c:v>
                </c:pt>
                <c:pt idx="853">
                  <c:v>408.0</c:v>
                </c:pt>
                <c:pt idx="854">
                  <c:v>408.0</c:v>
                </c:pt>
                <c:pt idx="855">
                  <c:v>409.0</c:v>
                </c:pt>
                <c:pt idx="856">
                  <c:v>410.0</c:v>
                </c:pt>
                <c:pt idx="857">
                  <c:v>410.0</c:v>
                </c:pt>
                <c:pt idx="858">
                  <c:v>410.0</c:v>
                </c:pt>
                <c:pt idx="859">
                  <c:v>410.0</c:v>
                </c:pt>
                <c:pt idx="860">
                  <c:v>411.0</c:v>
                </c:pt>
                <c:pt idx="861">
                  <c:v>411.0</c:v>
                </c:pt>
                <c:pt idx="862">
                  <c:v>411.0</c:v>
                </c:pt>
                <c:pt idx="863">
                  <c:v>411.0</c:v>
                </c:pt>
                <c:pt idx="864">
                  <c:v>411.0</c:v>
                </c:pt>
                <c:pt idx="865">
                  <c:v>411.0</c:v>
                </c:pt>
                <c:pt idx="866">
                  <c:v>412.0</c:v>
                </c:pt>
                <c:pt idx="867">
                  <c:v>413.0</c:v>
                </c:pt>
                <c:pt idx="868">
                  <c:v>414.0</c:v>
                </c:pt>
                <c:pt idx="869">
                  <c:v>414.0</c:v>
                </c:pt>
                <c:pt idx="870">
                  <c:v>415.0</c:v>
                </c:pt>
                <c:pt idx="871">
                  <c:v>416.0</c:v>
                </c:pt>
                <c:pt idx="872">
                  <c:v>416.0</c:v>
                </c:pt>
                <c:pt idx="873">
                  <c:v>417.0</c:v>
                </c:pt>
                <c:pt idx="874">
                  <c:v>418.0</c:v>
                </c:pt>
                <c:pt idx="875">
                  <c:v>419.0</c:v>
                </c:pt>
                <c:pt idx="876">
                  <c:v>420.0</c:v>
                </c:pt>
                <c:pt idx="877">
                  <c:v>420.0</c:v>
                </c:pt>
                <c:pt idx="878">
                  <c:v>421.0</c:v>
                </c:pt>
                <c:pt idx="879">
                  <c:v>422.0</c:v>
                </c:pt>
                <c:pt idx="880">
                  <c:v>422.0</c:v>
                </c:pt>
                <c:pt idx="881">
                  <c:v>423.0</c:v>
                </c:pt>
                <c:pt idx="882">
                  <c:v>423.0</c:v>
                </c:pt>
                <c:pt idx="883">
                  <c:v>424.0</c:v>
                </c:pt>
                <c:pt idx="884">
                  <c:v>425.0</c:v>
                </c:pt>
                <c:pt idx="885">
                  <c:v>426.0</c:v>
                </c:pt>
                <c:pt idx="886">
                  <c:v>426.0</c:v>
                </c:pt>
                <c:pt idx="887">
                  <c:v>426.0</c:v>
                </c:pt>
                <c:pt idx="888">
                  <c:v>426.0</c:v>
                </c:pt>
                <c:pt idx="889">
                  <c:v>427.0</c:v>
                </c:pt>
                <c:pt idx="890">
                  <c:v>427.0</c:v>
                </c:pt>
                <c:pt idx="891">
                  <c:v>428.0</c:v>
                </c:pt>
                <c:pt idx="892">
                  <c:v>428.0</c:v>
                </c:pt>
                <c:pt idx="893">
                  <c:v>429.0</c:v>
                </c:pt>
                <c:pt idx="894">
                  <c:v>430.0</c:v>
                </c:pt>
                <c:pt idx="895">
                  <c:v>431.0</c:v>
                </c:pt>
                <c:pt idx="896">
                  <c:v>431.0</c:v>
                </c:pt>
                <c:pt idx="897">
                  <c:v>432.0</c:v>
                </c:pt>
                <c:pt idx="898">
                  <c:v>433.0</c:v>
                </c:pt>
                <c:pt idx="899">
                  <c:v>434.0</c:v>
                </c:pt>
                <c:pt idx="900">
                  <c:v>435.0</c:v>
                </c:pt>
                <c:pt idx="901">
                  <c:v>435.0</c:v>
                </c:pt>
                <c:pt idx="902">
                  <c:v>435.0</c:v>
                </c:pt>
                <c:pt idx="903">
                  <c:v>435.0</c:v>
                </c:pt>
                <c:pt idx="904">
                  <c:v>435.0</c:v>
                </c:pt>
                <c:pt idx="905">
                  <c:v>436.0</c:v>
                </c:pt>
                <c:pt idx="906">
                  <c:v>436.0</c:v>
                </c:pt>
                <c:pt idx="907">
                  <c:v>437.0</c:v>
                </c:pt>
                <c:pt idx="908">
                  <c:v>437.0</c:v>
                </c:pt>
                <c:pt idx="909">
                  <c:v>438.0</c:v>
                </c:pt>
                <c:pt idx="910">
                  <c:v>438.0</c:v>
                </c:pt>
                <c:pt idx="911">
                  <c:v>438.0</c:v>
                </c:pt>
                <c:pt idx="912">
                  <c:v>438.0</c:v>
                </c:pt>
                <c:pt idx="913">
                  <c:v>439.0</c:v>
                </c:pt>
                <c:pt idx="914">
                  <c:v>440.0</c:v>
                </c:pt>
                <c:pt idx="915">
                  <c:v>441.0</c:v>
                </c:pt>
                <c:pt idx="916">
                  <c:v>442.0</c:v>
                </c:pt>
                <c:pt idx="917">
                  <c:v>443.0</c:v>
                </c:pt>
                <c:pt idx="918">
                  <c:v>444.0</c:v>
                </c:pt>
                <c:pt idx="919">
                  <c:v>444.0</c:v>
                </c:pt>
                <c:pt idx="920">
                  <c:v>444.0</c:v>
                </c:pt>
                <c:pt idx="921">
                  <c:v>444.0</c:v>
                </c:pt>
                <c:pt idx="922">
                  <c:v>445.0</c:v>
                </c:pt>
                <c:pt idx="923">
                  <c:v>446.0</c:v>
                </c:pt>
                <c:pt idx="924">
                  <c:v>446.0</c:v>
                </c:pt>
                <c:pt idx="925">
                  <c:v>446.0</c:v>
                </c:pt>
                <c:pt idx="926">
                  <c:v>446.0</c:v>
                </c:pt>
                <c:pt idx="927">
                  <c:v>446.0</c:v>
                </c:pt>
                <c:pt idx="928">
                  <c:v>446.0</c:v>
                </c:pt>
                <c:pt idx="929">
                  <c:v>446.0</c:v>
                </c:pt>
                <c:pt idx="930">
                  <c:v>447.0</c:v>
                </c:pt>
                <c:pt idx="931">
                  <c:v>447.0</c:v>
                </c:pt>
                <c:pt idx="932">
                  <c:v>448.0</c:v>
                </c:pt>
                <c:pt idx="933">
                  <c:v>448.0</c:v>
                </c:pt>
                <c:pt idx="934">
                  <c:v>448.0</c:v>
                </c:pt>
                <c:pt idx="935">
                  <c:v>448.0</c:v>
                </c:pt>
                <c:pt idx="936">
                  <c:v>448.0</c:v>
                </c:pt>
                <c:pt idx="937">
                  <c:v>448.0</c:v>
                </c:pt>
                <c:pt idx="938">
                  <c:v>448.0</c:v>
                </c:pt>
                <c:pt idx="939">
                  <c:v>448.0</c:v>
                </c:pt>
                <c:pt idx="940">
                  <c:v>448.0</c:v>
                </c:pt>
                <c:pt idx="941">
                  <c:v>448.0</c:v>
                </c:pt>
                <c:pt idx="942">
                  <c:v>448.0</c:v>
                </c:pt>
                <c:pt idx="943">
                  <c:v>448.0</c:v>
                </c:pt>
                <c:pt idx="944">
                  <c:v>449.0</c:v>
                </c:pt>
                <c:pt idx="945">
                  <c:v>449.0</c:v>
                </c:pt>
                <c:pt idx="946">
                  <c:v>449.0</c:v>
                </c:pt>
                <c:pt idx="947">
                  <c:v>449.0</c:v>
                </c:pt>
                <c:pt idx="948">
                  <c:v>449.0</c:v>
                </c:pt>
                <c:pt idx="949">
                  <c:v>449.0</c:v>
                </c:pt>
                <c:pt idx="950">
                  <c:v>450.0</c:v>
                </c:pt>
                <c:pt idx="951">
                  <c:v>451.0</c:v>
                </c:pt>
                <c:pt idx="952">
                  <c:v>452.0</c:v>
                </c:pt>
                <c:pt idx="953">
                  <c:v>453.0</c:v>
                </c:pt>
                <c:pt idx="954">
                  <c:v>454.0</c:v>
                </c:pt>
                <c:pt idx="955">
                  <c:v>455.0</c:v>
                </c:pt>
                <c:pt idx="956">
                  <c:v>456.0</c:v>
                </c:pt>
                <c:pt idx="957">
                  <c:v>457.0</c:v>
                </c:pt>
                <c:pt idx="958">
                  <c:v>458.0</c:v>
                </c:pt>
                <c:pt idx="959">
                  <c:v>458.0</c:v>
                </c:pt>
                <c:pt idx="960">
                  <c:v>458.0</c:v>
                </c:pt>
                <c:pt idx="961">
                  <c:v>458.0</c:v>
                </c:pt>
                <c:pt idx="962">
                  <c:v>458.0</c:v>
                </c:pt>
                <c:pt idx="963">
                  <c:v>459.0</c:v>
                </c:pt>
                <c:pt idx="964">
                  <c:v>460.0</c:v>
                </c:pt>
                <c:pt idx="965">
                  <c:v>460.0</c:v>
                </c:pt>
                <c:pt idx="966">
                  <c:v>461.0</c:v>
                </c:pt>
                <c:pt idx="967">
                  <c:v>461.0</c:v>
                </c:pt>
                <c:pt idx="968">
                  <c:v>462.0</c:v>
                </c:pt>
                <c:pt idx="969">
                  <c:v>462.0</c:v>
                </c:pt>
                <c:pt idx="970">
                  <c:v>463.0</c:v>
                </c:pt>
                <c:pt idx="971">
                  <c:v>463.0</c:v>
                </c:pt>
                <c:pt idx="972">
                  <c:v>463.0</c:v>
                </c:pt>
                <c:pt idx="973">
                  <c:v>463.0</c:v>
                </c:pt>
                <c:pt idx="974">
                  <c:v>464.0</c:v>
                </c:pt>
                <c:pt idx="975">
                  <c:v>464.0</c:v>
                </c:pt>
                <c:pt idx="976">
                  <c:v>464.0</c:v>
                </c:pt>
                <c:pt idx="977">
                  <c:v>464.0</c:v>
                </c:pt>
                <c:pt idx="978">
                  <c:v>464.0</c:v>
                </c:pt>
                <c:pt idx="979">
                  <c:v>465.0</c:v>
                </c:pt>
                <c:pt idx="980">
                  <c:v>466.0</c:v>
                </c:pt>
                <c:pt idx="981">
                  <c:v>466.0</c:v>
                </c:pt>
                <c:pt idx="982">
                  <c:v>467.0</c:v>
                </c:pt>
                <c:pt idx="983">
                  <c:v>467.0</c:v>
                </c:pt>
                <c:pt idx="984">
                  <c:v>467.0</c:v>
                </c:pt>
                <c:pt idx="985">
                  <c:v>467.0</c:v>
                </c:pt>
                <c:pt idx="986">
                  <c:v>468.0</c:v>
                </c:pt>
                <c:pt idx="987">
                  <c:v>468.0</c:v>
                </c:pt>
                <c:pt idx="988">
                  <c:v>469.0</c:v>
                </c:pt>
                <c:pt idx="989">
                  <c:v>469.0</c:v>
                </c:pt>
                <c:pt idx="990">
                  <c:v>470.0</c:v>
                </c:pt>
                <c:pt idx="991">
                  <c:v>470.0</c:v>
                </c:pt>
                <c:pt idx="992">
                  <c:v>470.0</c:v>
                </c:pt>
                <c:pt idx="993">
                  <c:v>470.0</c:v>
                </c:pt>
                <c:pt idx="994">
                  <c:v>470.0</c:v>
                </c:pt>
                <c:pt idx="995">
                  <c:v>471.0</c:v>
                </c:pt>
                <c:pt idx="996">
                  <c:v>471.0</c:v>
                </c:pt>
                <c:pt idx="997">
                  <c:v>471.0</c:v>
                </c:pt>
                <c:pt idx="998">
                  <c:v>471.0</c:v>
                </c:pt>
                <c:pt idx="999">
                  <c:v>472.0</c:v>
                </c:pt>
                <c:pt idx="1000">
                  <c:v>473.0</c:v>
                </c:pt>
                <c:pt idx="1001">
                  <c:v>474.0</c:v>
                </c:pt>
                <c:pt idx="1002">
                  <c:v>475.0</c:v>
                </c:pt>
                <c:pt idx="1003">
                  <c:v>476.0</c:v>
                </c:pt>
                <c:pt idx="1004">
                  <c:v>476.0</c:v>
                </c:pt>
                <c:pt idx="1005">
                  <c:v>476.0</c:v>
                </c:pt>
                <c:pt idx="1006">
                  <c:v>476.0</c:v>
                </c:pt>
                <c:pt idx="1007">
                  <c:v>476.0</c:v>
                </c:pt>
                <c:pt idx="1008">
                  <c:v>477.0</c:v>
                </c:pt>
                <c:pt idx="1009">
                  <c:v>478.0</c:v>
                </c:pt>
                <c:pt idx="1010">
                  <c:v>479.0</c:v>
                </c:pt>
                <c:pt idx="1011">
                  <c:v>480.0</c:v>
                </c:pt>
                <c:pt idx="1012">
                  <c:v>481.0</c:v>
                </c:pt>
                <c:pt idx="1013">
                  <c:v>482.0</c:v>
                </c:pt>
                <c:pt idx="1014">
                  <c:v>483.0</c:v>
                </c:pt>
                <c:pt idx="1015">
                  <c:v>484.0</c:v>
                </c:pt>
                <c:pt idx="1016">
                  <c:v>485.0</c:v>
                </c:pt>
                <c:pt idx="1017">
                  <c:v>485.0</c:v>
                </c:pt>
                <c:pt idx="1018">
                  <c:v>485.0</c:v>
                </c:pt>
                <c:pt idx="1019">
                  <c:v>486.0</c:v>
                </c:pt>
                <c:pt idx="1020">
                  <c:v>486.0</c:v>
                </c:pt>
                <c:pt idx="1021">
                  <c:v>487.0</c:v>
                </c:pt>
                <c:pt idx="1022">
                  <c:v>487.0</c:v>
                </c:pt>
                <c:pt idx="1023">
                  <c:v>487.0</c:v>
                </c:pt>
                <c:pt idx="1024">
                  <c:v>488.0</c:v>
                </c:pt>
                <c:pt idx="1025">
                  <c:v>489.0</c:v>
                </c:pt>
                <c:pt idx="1026">
                  <c:v>490.0</c:v>
                </c:pt>
                <c:pt idx="1027">
                  <c:v>491.0</c:v>
                </c:pt>
                <c:pt idx="1028">
                  <c:v>492.0</c:v>
                </c:pt>
                <c:pt idx="1029">
                  <c:v>493.0</c:v>
                </c:pt>
                <c:pt idx="1030">
                  <c:v>494.0</c:v>
                </c:pt>
                <c:pt idx="1031">
                  <c:v>495.0</c:v>
                </c:pt>
                <c:pt idx="1032">
                  <c:v>496.0</c:v>
                </c:pt>
                <c:pt idx="1033">
                  <c:v>497.0</c:v>
                </c:pt>
                <c:pt idx="1034">
                  <c:v>498.0</c:v>
                </c:pt>
                <c:pt idx="1035">
                  <c:v>498.0</c:v>
                </c:pt>
                <c:pt idx="1036">
                  <c:v>499.0</c:v>
                </c:pt>
                <c:pt idx="1037">
                  <c:v>500.0</c:v>
                </c:pt>
                <c:pt idx="1038">
                  <c:v>501.0</c:v>
                </c:pt>
                <c:pt idx="1039">
                  <c:v>502.0</c:v>
                </c:pt>
                <c:pt idx="1040">
                  <c:v>503.0</c:v>
                </c:pt>
                <c:pt idx="1041">
                  <c:v>504.0</c:v>
                </c:pt>
                <c:pt idx="1042">
                  <c:v>505.0</c:v>
                </c:pt>
                <c:pt idx="1043">
                  <c:v>506.0</c:v>
                </c:pt>
                <c:pt idx="1044">
                  <c:v>507.0</c:v>
                </c:pt>
                <c:pt idx="1045">
                  <c:v>508.0</c:v>
                </c:pt>
                <c:pt idx="1046">
                  <c:v>508.0</c:v>
                </c:pt>
                <c:pt idx="1047">
                  <c:v>509.0</c:v>
                </c:pt>
                <c:pt idx="1048">
                  <c:v>510.0</c:v>
                </c:pt>
                <c:pt idx="1049">
                  <c:v>510.0</c:v>
                </c:pt>
                <c:pt idx="1050">
                  <c:v>510.0</c:v>
                </c:pt>
                <c:pt idx="1051">
                  <c:v>510.0</c:v>
                </c:pt>
                <c:pt idx="1052">
                  <c:v>510.0</c:v>
                </c:pt>
                <c:pt idx="1053">
                  <c:v>511.0</c:v>
                </c:pt>
                <c:pt idx="1054">
                  <c:v>512.0</c:v>
                </c:pt>
                <c:pt idx="1055">
                  <c:v>513.0</c:v>
                </c:pt>
                <c:pt idx="1056">
                  <c:v>514.0</c:v>
                </c:pt>
                <c:pt idx="1057">
                  <c:v>515.0</c:v>
                </c:pt>
                <c:pt idx="1058">
                  <c:v>516.0</c:v>
                </c:pt>
                <c:pt idx="1059">
                  <c:v>516.0</c:v>
                </c:pt>
                <c:pt idx="1060">
                  <c:v>517.0</c:v>
                </c:pt>
                <c:pt idx="1061">
                  <c:v>518.0</c:v>
                </c:pt>
                <c:pt idx="1062">
                  <c:v>519.0</c:v>
                </c:pt>
                <c:pt idx="1063">
                  <c:v>520.0</c:v>
                </c:pt>
                <c:pt idx="1064">
                  <c:v>521.0</c:v>
                </c:pt>
                <c:pt idx="1065">
                  <c:v>522.0</c:v>
                </c:pt>
                <c:pt idx="1066">
                  <c:v>523.0</c:v>
                </c:pt>
                <c:pt idx="1067">
                  <c:v>524.0</c:v>
                </c:pt>
                <c:pt idx="1068">
                  <c:v>525.0</c:v>
                </c:pt>
                <c:pt idx="1069">
                  <c:v>526.0</c:v>
                </c:pt>
                <c:pt idx="1070">
                  <c:v>527.0</c:v>
                </c:pt>
                <c:pt idx="1071">
                  <c:v>528.0</c:v>
                </c:pt>
                <c:pt idx="1072">
                  <c:v>529.0</c:v>
                </c:pt>
                <c:pt idx="1073">
                  <c:v>530.0</c:v>
                </c:pt>
                <c:pt idx="1074">
                  <c:v>530.0</c:v>
                </c:pt>
                <c:pt idx="1075">
                  <c:v>531.0</c:v>
                </c:pt>
                <c:pt idx="1076">
                  <c:v>531.0</c:v>
                </c:pt>
                <c:pt idx="1077">
                  <c:v>532.0</c:v>
                </c:pt>
                <c:pt idx="1078">
                  <c:v>532.0</c:v>
                </c:pt>
                <c:pt idx="1079">
                  <c:v>532.0</c:v>
                </c:pt>
                <c:pt idx="1080">
                  <c:v>532.0</c:v>
                </c:pt>
                <c:pt idx="1081">
                  <c:v>532.0</c:v>
                </c:pt>
                <c:pt idx="1082">
                  <c:v>532.0</c:v>
                </c:pt>
                <c:pt idx="1083">
                  <c:v>532.0</c:v>
                </c:pt>
                <c:pt idx="1084">
                  <c:v>532.0</c:v>
                </c:pt>
                <c:pt idx="1085">
                  <c:v>532.0</c:v>
                </c:pt>
                <c:pt idx="1086">
                  <c:v>533.0</c:v>
                </c:pt>
                <c:pt idx="1087">
                  <c:v>533.0</c:v>
                </c:pt>
                <c:pt idx="1088">
                  <c:v>533.0</c:v>
                </c:pt>
                <c:pt idx="1089">
                  <c:v>533.0</c:v>
                </c:pt>
                <c:pt idx="1090">
                  <c:v>534.0</c:v>
                </c:pt>
                <c:pt idx="1091">
                  <c:v>535.0</c:v>
                </c:pt>
                <c:pt idx="1092">
                  <c:v>536.0</c:v>
                </c:pt>
                <c:pt idx="1093">
                  <c:v>537.0</c:v>
                </c:pt>
                <c:pt idx="1094">
                  <c:v>537.0</c:v>
                </c:pt>
                <c:pt idx="1095">
                  <c:v>537.0</c:v>
                </c:pt>
                <c:pt idx="1096">
                  <c:v>538.0</c:v>
                </c:pt>
                <c:pt idx="1097">
                  <c:v>539.0</c:v>
                </c:pt>
                <c:pt idx="1098">
                  <c:v>540.0</c:v>
                </c:pt>
                <c:pt idx="1099">
                  <c:v>541.0</c:v>
                </c:pt>
                <c:pt idx="1100">
                  <c:v>541.0</c:v>
                </c:pt>
                <c:pt idx="1101">
                  <c:v>541.0</c:v>
                </c:pt>
                <c:pt idx="1102">
                  <c:v>541.0</c:v>
                </c:pt>
                <c:pt idx="1103">
                  <c:v>542.0</c:v>
                </c:pt>
                <c:pt idx="1104">
                  <c:v>543.0</c:v>
                </c:pt>
                <c:pt idx="1105">
                  <c:v>543.0</c:v>
                </c:pt>
                <c:pt idx="1106">
                  <c:v>543.0</c:v>
                </c:pt>
                <c:pt idx="1107">
                  <c:v>543.0</c:v>
                </c:pt>
                <c:pt idx="1108">
                  <c:v>543.0</c:v>
                </c:pt>
                <c:pt idx="1109">
                  <c:v>544.0</c:v>
                </c:pt>
                <c:pt idx="1110">
                  <c:v>544.0</c:v>
                </c:pt>
                <c:pt idx="1111">
                  <c:v>544.0</c:v>
                </c:pt>
                <c:pt idx="1112">
                  <c:v>544.0</c:v>
                </c:pt>
                <c:pt idx="1113">
                  <c:v>544.0</c:v>
                </c:pt>
                <c:pt idx="1114">
                  <c:v>545.0</c:v>
                </c:pt>
                <c:pt idx="1115">
                  <c:v>546.0</c:v>
                </c:pt>
                <c:pt idx="1116">
                  <c:v>547.0</c:v>
                </c:pt>
                <c:pt idx="1117">
                  <c:v>547.0</c:v>
                </c:pt>
                <c:pt idx="1118">
                  <c:v>547.0</c:v>
                </c:pt>
                <c:pt idx="1119">
                  <c:v>548.0</c:v>
                </c:pt>
                <c:pt idx="1120">
                  <c:v>548.0</c:v>
                </c:pt>
                <c:pt idx="1121">
                  <c:v>548.0</c:v>
                </c:pt>
                <c:pt idx="1122">
                  <c:v>548.0</c:v>
                </c:pt>
                <c:pt idx="1123">
                  <c:v>549.0</c:v>
                </c:pt>
                <c:pt idx="1124">
                  <c:v>549.0</c:v>
                </c:pt>
                <c:pt idx="1125">
                  <c:v>549.0</c:v>
                </c:pt>
                <c:pt idx="1126">
                  <c:v>549.0</c:v>
                </c:pt>
                <c:pt idx="1127">
                  <c:v>550.0</c:v>
                </c:pt>
                <c:pt idx="1128">
                  <c:v>550.0</c:v>
                </c:pt>
                <c:pt idx="1129">
                  <c:v>551.0</c:v>
                </c:pt>
                <c:pt idx="1130">
                  <c:v>551.0</c:v>
                </c:pt>
                <c:pt idx="1131">
                  <c:v>551.0</c:v>
                </c:pt>
                <c:pt idx="1132">
                  <c:v>552.0</c:v>
                </c:pt>
                <c:pt idx="1133">
                  <c:v>552.0</c:v>
                </c:pt>
                <c:pt idx="1134">
                  <c:v>553.0</c:v>
                </c:pt>
                <c:pt idx="1135">
                  <c:v>553.0</c:v>
                </c:pt>
                <c:pt idx="1136">
                  <c:v>554.0</c:v>
                </c:pt>
                <c:pt idx="1137">
                  <c:v>555.0</c:v>
                </c:pt>
                <c:pt idx="1138">
                  <c:v>556.0</c:v>
                </c:pt>
                <c:pt idx="1139">
                  <c:v>557.0</c:v>
                </c:pt>
                <c:pt idx="1140">
                  <c:v>558.0</c:v>
                </c:pt>
                <c:pt idx="1141">
                  <c:v>559.0</c:v>
                </c:pt>
                <c:pt idx="1142">
                  <c:v>560.0</c:v>
                </c:pt>
                <c:pt idx="1143">
                  <c:v>561.0</c:v>
                </c:pt>
                <c:pt idx="1144">
                  <c:v>562.0</c:v>
                </c:pt>
                <c:pt idx="1145">
                  <c:v>562.0</c:v>
                </c:pt>
                <c:pt idx="1146">
                  <c:v>563.0</c:v>
                </c:pt>
                <c:pt idx="1147">
                  <c:v>564.0</c:v>
                </c:pt>
                <c:pt idx="1148">
                  <c:v>565.0</c:v>
                </c:pt>
                <c:pt idx="1149">
                  <c:v>566.0</c:v>
                </c:pt>
                <c:pt idx="1150">
                  <c:v>566.0</c:v>
                </c:pt>
                <c:pt idx="1151">
                  <c:v>566.0</c:v>
                </c:pt>
                <c:pt idx="1152">
                  <c:v>566.0</c:v>
                </c:pt>
                <c:pt idx="1153">
                  <c:v>567.0</c:v>
                </c:pt>
                <c:pt idx="1154">
                  <c:v>567.0</c:v>
                </c:pt>
                <c:pt idx="1155">
                  <c:v>567.0</c:v>
                </c:pt>
                <c:pt idx="1156">
                  <c:v>568.0</c:v>
                </c:pt>
                <c:pt idx="1157">
                  <c:v>569.0</c:v>
                </c:pt>
                <c:pt idx="1158">
                  <c:v>569.0</c:v>
                </c:pt>
                <c:pt idx="1159">
                  <c:v>569.0</c:v>
                </c:pt>
                <c:pt idx="1160">
                  <c:v>569.0</c:v>
                </c:pt>
                <c:pt idx="1161">
                  <c:v>569.0</c:v>
                </c:pt>
                <c:pt idx="1162">
                  <c:v>569.0</c:v>
                </c:pt>
                <c:pt idx="1163">
                  <c:v>569.0</c:v>
                </c:pt>
                <c:pt idx="1164">
                  <c:v>570.0</c:v>
                </c:pt>
                <c:pt idx="1165">
                  <c:v>570.0</c:v>
                </c:pt>
                <c:pt idx="1166">
                  <c:v>570.0</c:v>
                </c:pt>
                <c:pt idx="1167">
                  <c:v>570.0</c:v>
                </c:pt>
                <c:pt idx="1168">
                  <c:v>571.0</c:v>
                </c:pt>
                <c:pt idx="1169">
                  <c:v>571.0</c:v>
                </c:pt>
                <c:pt idx="1170">
                  <c:v>571.0</c:v>
                </c:pt>
                <c:pt idx="1171">
                  <c:v>571.0</c:v>
                </c:pt>
                <c:pt idx="1172">
                  <c:v>571.0</c:v>
                </c:pt>
                <c:pt idx="1173">
                  <c:v>572.0</c:v>
                </c:pt>
                <c:pt idx="1174">
                  <c:v>573.0</c:v>
                </c:pt>
                <c:pt idx="1175">
                  <c:v>574.0</c:v>
                </c:pt>
                <c:pt idx="1176">
                  <c:v>574.0</c:v>
                </c:pt>
                <c:pt idx="1177">
                  <c:v>574.0</c:v>
                </c:pt>
                <c:pt idx="1178">
                  <c:v>575.0</c:v>
                </c:pt>
                <c:pt idx="1179">
                  <c:v>575.0</c:v>
                </c:pt>
                <c:pt idx="1180">
                  <c:v>576.0</c:v>
                </c:pt>
                <c:pt idx="1181">
                  <c:v>577.0</c:v>
                </c:pt>
                <c:pt idx="1182">
                  <c:v>577.0</c:v>
                </c:pt>
                <c:pt idx="1183">
                  <c:v>578.0</c:v>
                </c:pt>
                <c:pt idx="1184">
                  <c:v>579.0</c:v>
                </c:pt>
                <c:pt idx="1185">
                  <c:v>580.0</c:v>
                </c:pt>
                <c:pt idx="1186">
                  <c:v>580.0</c:v>
                </c:pt>
                <c:pt idx="1187">
                  <c:v>580.0</c:v>
                </c:pt>
                <c:pt idx="1188">
                  <c:v>581.0</c:v>
                </c:pt>
                <c:pt idx="1189">
                  <c:v>582.0</c:v>
                </c:pt>
                <c:pt idx="1190">
                  <c:v>583.0</c:v>
                </c:pt>
                <c:pt idx="1191">
                  <c:v>584.0</c:v>
                </c:pt>
                <c:pt idx="1192">
                  <c:v>584.0</c:v>
                </c:pt>
                <c:pt idx="1193">
                  <c:v>584.0</c:v>
                </c:pt>
                <c:pt idx="1194">
                  <c:v>584.0</c:v>
                </c:pt>
                <c:pt idx="1195">
                  <c:v>584.0</c:v>
                </c:pt>
                <c:pt idx="1196">
                  <c:v>584.0</c:v>
                </c:pt>
                <c:pt idx="1197">
                  <c:v>584.0</c:v>
                </c:pt>
                <c:pt idx="1198">
                  <c:v>584.0</c:v>
                </c:pt>
                <c:pt idx="1199">
                  <c:v>584.0</c:v>
                </c:pt>
                <c:pt idx="1200">
                  <c:v>584.0</c:v>
                </c:pt>
                <c:pt idx="1201">
                  <c:v>585.0</c:v>
                </c:pt>
                <c:pt idx="1202">
                  <c:v>586.0</c:v>
                </c:pt>
                <c:pt idx="1203">
                  <c:v>586.0</c:v>
                </c:pt>
                <c:pt idx="1204">
                  <c:v>586.0</c:v>
                </c:pt>
                <c:pt idx="1205">
                  <c:v>587.0</c:v>
                </c:pt>
                <c:pt idx="1206">
                  <c:v>588.0</c:v>
                </c:pt>
                <c:pt idx="1207">
                  <c:v>589.0</c:v>
                </c:pt>
                <c:pt idx="1208">
                  <c:v>590.0</c:v>
                </c:pt>
                <c:pt idx="1209">
                  <c:v>590.0</c:v>
                </c:pt>
                <c:pt idx="1210">
                  <c:v>591.0</c:v>
                </c:pt>
                <c:pt idx="1211">
                  <c:v>591.0</c:v>
                </c:pt>
                <c:pt idx="1212">
                  <c:v>591.0</c:v>
                </c:pt>
                <c:pt idx="1213">
                  <c:v>592.0</c:v>
                </c:pt>
                <c:pt idx="1214">
                  <c:v>593.0</c:v>
                </c:pt>
                <c:pt idx="1215">
                  <c:v>594.0</c:v>
                </c:pt>
                <c:pt idx="1216">
                  <c:v>595.0</c:v>
                </c:pt>
                <c:pt idx="1217">
                  <c:v>595.0</c:v>
                </c:pt>
                <c:pt idx="1218">
                  <c:v>595.0</c:v>
                </c:pt>
                <c:pt idx="1219">
                  <c:v>595.0</c:v>
                </c:pt>
                <c:pt idx="1220">
                  <c:v>595.0</c:v>
                </c:pt>
                <c:pt idx="1221">
                  <c:v>595.0</c:v>
                </c:pt>
                <c:pt idx="1222">
                  <c:v>595.0</c:v>
                </c:pt>
                <c:pt idx="1223">
                  <c:v>595.0</c:v>
                </c:pt>
                <c:pt idx="1224">
                  <c:v>595.0</c:v>
                </c:pt>
                <c:pt idx="1225">
                  <c:v>596.0</c:v>
                </c:pt>
                <c:pt idx="1226">
                  <c:v>596.0</c:v>
                </c:pt>
                <c:pt idx="1227">
                  <c:v>597.0</c:v>
                </c:pt>
                <c:pt idx="1228">
                  <c:v>598.0</c:v>
                </c:pt>
                <c:pt idx="1229">
                  <c:v>598.0</c:v>
                </c:pt>
                <c:pt idx="1230">
                  <c:v>598.0</c:v>
                </c:pt>
                <c:pt idx="1231">
                  <c:v>599.0</c:v>
                </c:pt>
                <c:pt idx="1232">
                  <c:v>600.0</c:v>
                </c:pt>
                <c:pt idx="1233">
                  <c:v>600.0</c:v>
                </c:pt>
                <c:pt idx="1234">
                  <c:v>600.0</c:v>
                </c:pt>
                <c:pt idx="1235">
                  <c:v>600.0</c:v>
                </c:pt>
                <c:pt idx="1236">
                  <c:v>600.0</c:v>
                </c:pt>
                <c:pt idx="1237">
                  <c:v>600.0</c:v>
                </c:pt>
                <c:pt idx="1238">
                  <c:v>601.0</c:v>
                </c:pt>
                <c:pt idx="1239">
                  <c:v>601.0</c:v>
                </c:pt>
                <c:pt idx="1240">
                  <c:v>602.0</c:v>
                </c:pt>
                <c:pt idx="1241">
                  <c:v>602.0</c:v>
                </c:pt>
                <c:pt idx="1242">
                  <c:v>602.0</c:v>
                </c:pt>
                <c:pt idx="1243">
                  <c:v>602.0</c:v>
                </c:pt>
                <c:pt idx="1244">
                  <c:v>602.0</c:v>
                </c:pt>
                <c:pt idx="1245">
                  <c:v>603.0</c:v>
                </c:pt>
                <c:pt idx="1246">
                  <c:v>604.0</c:v>
                </c:pt>
                <c:pt idx="1247">
                  <c:v>605.0</c:v>
                </c:pt>
                <c:pt idx="1248">
                  <c:v>606.0</c:v>
                </c:pt>
                <c:pt idx="1249">
                  <c:v>607.0</c:v>
                </c:pt>
                <c:pt idx="1250">
                  <c:v>608.0</c:v>
                </c:pt>
                <c:pt idx="1251">
                  <c:v>608.0</c:v>
                </c:pt>
                <c:pt idx="1252">
                  <c:v>608.0</c:v>
                </c:pt>
                <c:pt idx="1253">
                  <c:v>608.0</c:v>
                </c:pt>
                <c:pt idx="1254">
                  <c:v>609.0</c:v>
                </c:pt>
                <c:pt idx="1255">
                  <c:v>610.0</c:v>
                </c:pt>
                <c:pt idx="1256">
                  <c:v>610.0</c:v>
                </c:pt>
                <c:pt idx="1257">
                  <c:v>610.0</c:v>
                </c:pt>
                <c:pt idx="1258">
                  <c:v>610.0</c:v>
                </c:pt>
                <c:pt idx="1259">
                  <c:v>611.0</c:v>
                </c:pt>
                <c:pt idx="1260">
                  <c:v>611.0</c:v>
                </c:pt>
                <c:pt idx="1261">
                  <c:v>612.0</c:v>
                </c:pt>
                <c:pt idx="1262">
                  <c:v>612.0</c:v>
                </c:pt>
                <c:pt idx="1263">
                  <c:v>612.0</c:v>
                </c:pt>
                <c:pt idx="1264">
                  <c:v>612.0</c:v>
                </c:pt>
                <c:pt idx="1265">
                  <c:v>612.0</c:v>
                </c:pt>
                <c:pt idx="1266">
                  <c:v>612.0</c:v>
                </c:pt>
                <c:pt idx="1267">
                  <c:v>612.0</c:v>
                </c:pt>
                <c:pt idx="1268">
                  <c:v>613.0</c:v>
                </c:pt>
                <c:pt idx="1269">
                  <c:v>614.0</c:v>
                </c:pt>
                <c:pt idx="1270">
                  <c:v>614.0</c:v>
                </c:pt>
                <c:pt idx="1271">
                  <c:v>615.0</c:v>
                </c:pt>
                <c:pt idx="1272">
                  <c:v>616.0</c:v>
                </c:pt>
                <c:pt idx="1273">
                  <c:v>617.0</c:v>
                </c:pt>
                <c:pt idx="1274">
                  <c:v>617.0</c:v>
                </c:pt>
                <c:pt idx="1275">
                  <c:v>617.0</c:v>
                </c:pt>
                <c:pt idx="1276">
                  <c:v>617.0</c:v>
                </c:pt>
                <c:pt idx="1277">
                  <c:v>617.0</c:v>
                </c:pt>
                <c:pt idx="1278">
                  <c:v>617.0</c:v>
                </c:pt>
                <c:pt idx="1279">
                  <c:v>617.0</c:v>
                </c:pt>
                <c:pt idx="1280">
                  <c:v>618.0</c:v>
                </c:pt>
                <c:pt idx="1281">
                  <c:v>618.0</c:v>
                </c:pt>
                <c:pt idx="1282">
                  <c:v>618.0</c:v>
                </c:pt>
                <c:pt idx="1283">
                  <c:v>619.0</c:v>
                </c:pt>
                <c:pt idx="1284">
                  <c:v>619.0</c:v>
                </c:pt>
                <c:pt idx="1285">
                  <c:v>620.0</c:v>
                </c:pt>
                <c:pt idx="1286">
                  <c:v>621.0</c:v>
                </c:pt>
                <c:pt idx="1287">
                  <c:v>621.0</c:v>
                </c:pt>
                <c:pt idx="1288">
                  <c:v>622.0</c:v>
                </c:pt>
                <c:pt idx="1289">
                  <c:v>622.0</c:v>
                </c:pt>
                <c:pt idx="1290">
                  <c:v>622.0</c:v>
                </c:pt>
                <c:pt idx="1291">
                  <c:v>623.0</c:v>
                </c:pt>
                <c:pt idx="1292">
                  <c:v>624.0</c:v>
                </c:pt>
                <c:pt idx="1293">
                  <c:v>625.0</c:v>
                </c:pt>
                <c:pt idx="1294">
                  <c:v>626.0</c:v>
                </c:pt>
                <c:pt idx="1295">
                  <c:v>626.0</c:v>
                </c:pt>
                <c:pt idx="1296">
                  <c:v>626.0</c:v>
                </c:pt>
                <c:pt idx="1297">
                  <c:v>626.0</c:v>
                </c:pt>
                <c:pt idx="1298">
                  <c:v>626.0</c:v>
                </c:pt>
                <c:pt idx="1299">
                  <c:v>626.0</c:v>
                </c:pt>
                <c:pt idx="1300">
                  <c:v>626.0</c:v>
                </c:pt>
                <c:pt idx="1301">
                  <c:v>626.0</c:v>
                </c:pt>
                <c:pt idx="1302">
                  <c:v>627.0</c:v>
                </c:pt>
                <c:pt idx="1303">
                  <c:v>627.0</c:v>
                </c:pt>
                <c:pt idx="1304">
                  <c:v>627.0</c:v>
                </c:pt>
                <c:pt idx="1305">
                  <c:v>627.0</c:v>
                </c:pt>
                <c:pt idx="1306">
                  <c:v>627.0</c:v>
                </c:pt>
                <c:pt idx="1307">
                  <c:v>627.0</c:v>
                </c:pt>
                <c:pt idx="1308">
                  <c:v>627.0</c:v>
                </c:pt>
                <c:pt idx="1309">
                  <c:v>627.0</c:v>
                </c:pt>
                <c:pt idx="1310">
                  <c:v>628.0</c:v>
                </c:pt>
                <c:pt idx="1311">
                  <c:v>628.0</c:v>
                </c:pt>
                <c:pt idx="1312">
                  <c:v>628.0</c:v>
                </c:pt>
                <c:pt idx="1313">
                  <c:v>629.0</c:v>
                </c:pt>
                <c:pt idx="1314">
                  <c:v>630.0</c:v>
                </c:pt>
                <c:pt idx="1315">
                  <c:v>630.0</c:v>
                </c:pt>
                <c:pt idx="1316">
                  <c:v>631.0</c:v>
                </c:pt>
                <c:pt idx="1317">
                  <c:v>632.0</c:v>
                </c:pt>
                <c:pt idx="1318">
                  <c:v>633.0</c:v>
                </c:pt>
                <c:pt idx="1319">
                  <c:v>634.0</c:v>
                </c:pt>
                <c:pt idx="1320">
                  <c:v>635.0</c:v>
                </c:pt>
                <c:pt idx="1321">
                  <c:v>636.0</c:v>
                </c:pt>
                <c:pt idx="1322">
                  <c:v>637.0</c:v>
                </c:pt>
                <c:pt idx="1323">
                  <c:v>638.0</c:v>
                </c:pt>
                <c:pt idx="1324">
                  <c:v>639.0</c:v>
                </c:pt>
                <c:pt idx="1325">
                  <c:v>640.0</c:v>
                </c:pt>
                <c:pt idx="1326">
                  <c:v>640.0</c:v>
                </c:pt>
                <c:pt idx="1327">
                  <c:v>641.0</c:v>
                </c:pt>
                <c:pt idx="1328">
                  <c:v>642.0</c:v>
                </c:pt>
                <c:pt idx="1329">
                  <c:v>643.0</c:v>
                </c:pt>
                <c:pt idx="1330">
                  <c:v>644.0</c:v>
                </c:pt>
                <c:pt idx="1331">
                  <c:v>645.0</c:v>
                </c:pt>
                <c:pt idx="1332">
                  <c:v>646.0</c:v>
                </c:pt>
                <c:pt idx="1333">
                  <c:v>647.0</c:v>
                </c:pt>
                <c:pt idx="1334">
                  <c:v>648.0</c:v>
                </c:pt>
                <c:pt idx="1335">
                  <c:v>649.0</c:v>
                </c:pt>
                <c:pt idx="1336">
                  <c:v>650.0</c:v>
                </c:pt>
                <c:pt idx="1337">
                  <c:v>651.0</c:v>
                </c:pt>
                <c:pt idx="1338">
                  <c:v>652.0</c:v>
                </c:pt>
                <c:pt idx="1339">
                  <c:v>653.0</c:v>
                </c:pt>
                <c:pt idx="1340">
                  <c:v>654.0</c:v>
                </c:pt>
                <c:pt idx="1341">
                  <c:v>655.0</c:v>
                </c:pt>
                <c:pt idx="1342">
                  <c:v>656.0</c:v>
                </c:pt>
                <c:pt idx="1343">
                  <c:v>657.0</c:v>
                </c:pt>
                <c:pt idx="1344">
                  <c:v>658.0</c:v>
                </c:pt>
                <c:pt idx="1345">
                  <c:v>659.0</c:v>
                </c:pt>
                <c:pt idx="1346">
                  <c:v>660.0</c:v>
                </c:pt>
                <c:pt idx="1347">
                  <c:v>661.0</c:v>
                </c:pt>
                <c:pt idx="1348">
                  <c:v>661.0</c:v>
                </c:pt>
                <c:pt idx="1349">
                  <c:v>662.0</c:v>
                </c:pt>
                <c:pt idx="1350">
                  <c:v>662.0</c:v>
                </c:pt>
                <c:pt idx="1351">
                  <c:v>662.0</c:v>
                </c:pt>
                <c:pt idx="1352">
                  <c:v>662.0</c:v>
                </c:pt>
                <c:pt idx="1353">
                  <c:v>662.0</c:v>
                </c:pt>
                <c:pt idx="1354">
                  <c:v>662.0</c:v>
                </c:pt>
                <c:pt idx="1355">
                  <c:v>662.0</c:v>
                </c:pt>
                <c:pt idx="1356">
                  <c:v>662.0</c:v>
                </c:pt>
                <c:pt idx="1357">
                  <c:v>662.0</c:v>
                </c:pt>
                <c:pt idx="1358">
                  <c:v>663.0</c:v>
                </c:pt>
                <c:pt idx="1359">
                  <c:v>663.0</c:v>
                </c:pt>
                <c:pt idx="1360">
                  <c:v>664.0</c:v>
                </c:pt>
                <c:pt idx="1361">
                  <c:v>665.0</c:v>
                </c:pt>
                <c:pt idx="1362">
                  <c:v>666.0</c:v>
                </c:pt>
                <c:pt idx="1363">
                  <c:v>667.0</c:v>
                </c:pt>
                <c:pt idx="1364">
                  <c:v>667.0</c:v>
                </c:pt>
                <c:pt idx="1365">
                  <c:v>668.0</c:v>
                </c:pt>
                <c:pt idx="1366">
                  <c:v>669.0</c:v>
                </c:pt>
                <c:pt idx="1367">
                  <c:v>670.0</c:v>
                </c:pt>
                <c:pt idx="1368">
                  <c:v>671.0</c:v>
                </c:pt>
                <c:pt idx="1369">
                  <c:v>672.0</c:v>
                </c:pt>
                <c:pt idx="1370">
                  <c:v>673.0</c:v>
                </c:pt>
                <c:pt idx="1371">
                  <c:v>674.0</c:v>
                </c:pt>
                <c:pt idx="1372">
                  <c:v>675.0</c:v>
                </c:pt>
                <c:pt idx="1373">
                  <c:v>676.0</c:v>
                </c:pt>
                <c:pt idx="1374">
                  <c:v>676.0</c:v>
                </c:pt>
                <c:pt idx="1375">
                  <c:v>677.0</c:v>
                </c:pt>
                <c:pt idx="1376">
                  <c:v>678.0</c:v>
                </c:pt>
                <c:pt idx="1377">
                  <c:v>678.0</c:v>
                </c:pt>
                <c:pt idx="1378">
                  <c:v>679.0</c:v>
                </c:pt>
                <c:pt idx="1379">
                  <c:v>680.0</c:v>
                </c:pt>
                <c:pt idx="1380">
                  <c:v>681.0</c:v>
                </c:pt>
                <c:pt idx="1381">
                  <c:v>682.0</c:v>
                </c:pt>
                <c:pt idx="1382">
                  <c:v>682.0</c:v>
                </c:pt>
                <c:pt idx="1383">
                  <c:v>682.0</c:v>
                </c:pt>
                <c:pt idx="1384">
                  <c:v>682.0</c:v>
                </c:pt>
                <c:pt idx="1385">
                  <c:v>682.0</c:v>
                </c:pt>
                <c:pt idx="1386">
                  <c:v>682.0</c:v>
                </c:pt>
                <c:pt idx="1387">
                  <c:v>682.0</c:v>
                </c:pt>
                <c:pt idx="1388">
                  <c:v>682.0</c:v>
                </c:pt>
                <c:pt idx="1389">
                  <c:v>682.0</c:v>
                </c:pt>
                <c:pt idx="1390">
                  <c:v>682.0</c:v>
                </c:pt>
                <c:pt idx="1391">
                  <c:v>682.0</c:v>
                </c:pt>
                <c:pt idx="1392">
                  <c:v>682.0</c:v>
                </c:pt>
                <c:pt idx="1393">
                  <c:v>683.0</c:v>
                </c:pt>
                <c:pt idx="1394">
                  <c:v>684.0</c:v>
                </c:pt>
                <c:pt idx="1395">
                  <c:v>685.0</c:v>
                </c:pt>
                <c:pt idx="1396">
                  <c:v>685.0</c:v>
                </c:pt>
                <c:pt idx="1397">
                  <c:v>685.0</c:v>
                </c:pt>
                <c:pt idx="1398">
                  <c:v>685.0</c:v>
                </c:pt>
                <c:pt idx="1399">
                  <c:v>685.0</c:v>
                </c:pt>
                <c:pt idx="1400">
                  <c:v>685.0</c:v>
                </c:pt>
                <c:pt idx="1401">
                  <c:v>685.0</c:v>
                </c:pt>
                <c:pt idx="1402">
                  <c:v>685.0</c:v>
                </c:pt>
                <c:pt idx="1403">
                  <c:v>685.0</c:v>
                </c:pt>
                <c:pt idx="1404">
                  <c:v>685.0</c:v>
                </c:pt>
                <c:pt idx="1405">
                  <c:v>686.0</c:v>
                </c:pt>
                <c:pt idx="1406">
                  <c:v>686.0</c:v>
                </c:pt>
                <c:pt idx="1407">
                  <c:v>687.0</c:v>
                </c:pt>
                <c:pt idx="1408">
                  <c:v>688.0</c:v>
                </c:pt>
                <c:pt idx="1409">
                  <c:v>689.0</c:v>
                </c:pt>
                <c:pt idx="1410">
                  <c:v>690.0</c:v>
                </c:pt>
                <c:pt idx="1411">
                  <c:v>691.0</c:v>
                </c:pt>
                <c:pt idx="1412">
                  <c:v>692.0</c:v>
                </c:pt>
                <c:pt idx="1413">
                  <c:v>693.0</c:v>
                </c:pt>
                <c:pt idx="1414">
                  <c:v>694.0</c:v>
                </c:pt>
                <c:pt idx="1415">
                  <c:v>695.0</c:v>
                </c:pt>
                <c:pt idx="1416">
                  <c:v>696.0</c:v>
                </c:pt>
                <c:pt idx="1417">
                  <c:v>697.0</c:v>
                </c:pt>
                <c:pt idx="1418">
                  <c:v>698.0</c:v>
                </c:pt>
                <c:pt idx="1419">
                  <c:v>698.0</c:v>
                </c:pt>
                <c:pt idx="1420">
                  <c:v>699.0</c:v>
                </c:pt>
                <c:pt idx="1421">
                  <c:v>700.0</c:v>
                </c:pt>
                <c:pt idx="1422">
                  <c:v>701.0</c:v>
                </c:pt>
                <c:pt idx="1423">
                  <c:v>701.0</c:v>
                </c:pt>
                <c:pt idx="1424">
                  <c:v>701.0</c:v>
                </c:pt>
                <c:pt idx="1425">
                  <c:v>702.0</c:v>
                </c:pt>
                <c:pt idx="1426">
                  <c:v>702.0</c:v>
                </c:pt>
                <c:pt idx="1427">
                  <c:v>703.0</c:v>
                </c:pt>
                <c:pt idx="1428">
                  <c:v>704.0</c:v>
                </c:pt>
                <c:pt idx="1429">
                  <c:v>705.0</c:v>
                </c:pt>
                <c:pt idx="1430">
                  <c:v>705.0</c:v>
                </c:pt>
                <c:pt idx="1431">
                  <c:v>706.0</c:v>
                </c:pt>
                <c:pt idx="1432">
                  <c:v>707.0</c:v>
                </c:pt>
                <c:pt idx="1433">
                  <c:v>708.0</c:v>
                </c:pt>
                <c:pt idx="1434">
                  <c:v>709.0</c:v>
                </c:pt>
                <c:pt idx="1435">
                  <c:v>710.0</c:v>
                </c:pt>
                <c:pt idx="1436">
                  <c:v>711.0</c:v>
                </c:pt>
                <c:pt idx="1437">
                  <c:v>712.0</c:v>
                </c:pt>
                <c:pt idx="1438">
                  <c:v>713.0</c:v>
                </c:pt>
                <c:pt idx="1439">
                  <c:v>713.0</c:v>
                </c:pt>
                <c:pt idx="1440">
                  <c:v>713.0</c:v>
                </c:pt>
                <c:pt idx="1441">
                  <c:v>713.0</c:v>
                </c:pt>
                <c:pt idx="1442">
                  <c:v>713.0</c:v>
                </c:pt>
                <c:pt idx="1443">
                  <c:v>714.0</c:v>
                </c:pt>
                <c:pt idx="1444">
                  <c:v>714.0</c:v>
                </c:pt>
                <c:pt idx="1445">
                  <c:v>714.0</c:v>
                </c:pt>
                <c:pt idx="1446">
                  <c:v>714.0</c:v>
                </c:pt>
                <c:pt idx="1447">
                  <c:v>714.0</c:v>
                </c:pt>
                <c:pt idx="1448">
                  <c:v>714.0</c:v>
                </c:pt>
                <c:pt idx="1449">
                  <c:v>714.0</c:v>
                </c:pt>
                <c:pt idx="1450">
                  <c:v>714.0</c:v>
                </c:pt>
                <c:pt idx="1451">
                  <c:v>714.0</c:v>
                </c:pt>
                <c:pt idx="1452">
                  <c:v>715.0</c:v>
                </c:pt>
                <c:pt idx="1453">
                  <c:v>715.0</c:v>
                </c:pt>
                <c:pt idx="1454">
                  <c:v>715.0</c:v>
                </c:pt>
                <c:pt idx="1455">
                  <c:v>715.0</c:v>
                </c:pt>
                <c:pt idx="1456">
                  <c:v>715.0</c:v>
                </c:pt>
                <c:pt idx="1457">
                  <c:v>716.0</c:v>
                </c:pt>
                <c:pt idx="1458">
                  <c:v>717.0</c:v>
                </c:pt>
                <c:pt idx="1459">
                  <c:v>717.0</c:v>
                </c:pt>
                <c:pt idx="1460">
                  <c:v>717.0</c:v>
                </c:pt>
                <c:pt idx="1461">
                  <c:v>717.0</c:v>
                </c:pt>
                <c:pt idx="1462">
                  <c:v>717.0</c:v>
                </c:pt>
                <c:pt idx="1463">
                  <c:v>717.0</c:v>
                </c:pt>
                <c:pt idx="1464">
                  <c:v>717.0</c:v>
                </c:pt>
                <c:pt idx="1465">
                  <c:v>717.0</c:v>
                </c:pt>
                <c:pt idx="1466">
                  <c:v>717.0</c:v>
                </c:pt>
                <c:pt idx="1467">
                  <c:v>718.0</c:v>
                </c:pt>
                <c:pt idx="1468">
                  <c:v>719.0</c:v>
                </c:pt>
                <c:pt idx="1469">
                  <c:v>719.0</c:v>
                </c:pt>
                <c:pt idx="1470">
                  <c:v>719.0</c:v>
                </c:pt>
                <c:pt idx="1471">
                  <c:v>719.0</c:v>
                </c:pt>
                <c:pt idx="1472">
                  <c:v>719.0</c:v>
                </c:pt>
                <c:pt idx="1473">
                  <c:v>719.0</c:v>
                </c:pt>
                <c:pt idx="1474">
                  <c:v>719.0</c:v>
                </c:pt>
                <c:pt idx="1475">
                  <c:v>720.0</c:v>
                </c:pt>
                <c:pt idx="1476">
                  <c:v>720.0</c:v>
                </c:pt>
                <c:pt idx="1477">
                  <c:v>720.0</c:v>
                </c:pt>
                <c:pt idx="1478">
                  <c:v>720.0</c:v>
                </c:pt>
                <c:pt idx="1479">
                  <c:v>721.0</c:v>
                </c:pt>
                <c:pt idx="1480">
                  <c:v>721.0</c:v>
                </c:pt>
                <c:pt idx="1481">
                  <c:v>721.0</c:v>
                </c:pt>
                <c:pt idx="1482">
                  <c:v>721.0</c:v>
                </c:pt>
                <c:pt idx="1483">
                  <c:v>721.0</c:v>
                </c:pt>
                <c:pt idx="1484">
                  <c:v>721.0</c:v>
                </c:pt>
                <c:pt idx="1485">
                  <c:v>721.0</c:v>
                </c:pt>
                <c:pt idx="1486">
                  <c:v>721.0</c:v>
                </c:pt>
                <c:pt idx="1487">
                  <c:v>721.0</c:v>
                </c:pt>
                <c:pt idx="1488">
                  <c:v>721.0</c:v>
                </c:pt>
                <c:pt idx="1489">
                  <c:v>721.0</c:v>
                </c:pt>
                <c:pt idx="1490">
                  <c:v>721.0</c:v>
                </c:pt>
                <c:pt idx="1491">
                  <c:v>721.0</c:v>
                </c:pt>
                <c:pt idx="1492">
                  <c:v>721.0</c:v>
                </c:pt>
                <c:pt idx="1493">
                  <c:v>722.0</c:v>
                </c:pt>
                <c:pt idx="1494">
                  <c:v>723.0</c:v>
                </c:pt>
                <c:pt idx="1495">
                  <c:v>723.0</c:v>
                </c:pt>
                <c:pt idx="1496">
                  <c:v>723.0</c:v>
                </c:pt>
                <c:pt idx="1497">
                  <c:v>723.0</c:v>
                </c:pt>
                <c:pt idx="1498">
                  <c:v>724.0</c:v>
                </c:pt>
                <c:pt idx="1499">
                  <c:v>725.0</c:v>
                </c:pt>
                <c:pt idx="1500">
                  <c:v>725.0</c:v>
                </c:pt>
                <c:pt idx="1501">
                  <c:v>725.0</c:v>
                </c:pt>
                <c:pt idx="1502">
                  <c:v>725.0</c:v>
                </c:pt>
                <c:pt idx="1503">
                  <c:v>725.0</c:v>
                </c:pt>
                <c:pt idx="1504">
                  <c:v>725.0</c:v>
                </c:pt>
                <c:pt idx="1505">
                  <c:v>725.0</c:v>
                </c:pt>
                <c:pt idx="1506">
                  <c:v>725.0</c:v>
                </c:pt>
                <c:pt idx="1507">
                  <c:v>726.0</c:v>
                </c:pt>
                <c:pt idx="1508">
                  <c:v>727.0</c:v>
                </c:pt>
                <c:pt idx="1509">
                  <c:v>728.0</c:v>
                </c:pt>
                <c:pt idx="1510">
                  <c:v>728.0</c:v>
                </c:pt>
                <c:pt idx="1511">
                  <c:v>729.0</c:v>
                </c:pt>
                <c:pt idx="1512">
                  <c:v>730.0</c:v>
                </c:pt>
                <c:pt idx="1513">
                  <c:v>730.0</c:v>
                </c:pt>
                <c:pt idx="1514">
                  <c:v>730.0</c:v>
                </c:pt>
                <c:pt idx="1515">
                  <c:v>731.0</c:v>
                </c:pt>
                <c:pt idx="1516">
                  <c:v>732.0</c:v>
                </c:pt>
                <c:pt idx="1517">
                  <c:v>732.0</c:v>
                </c:pt>
                <c:pt idx="1518">
                  <c:v>732.0</c:v>
                </c:pt>
                <c:pt idx="1519">
                  <c:v>732.0</c:v>
                </c:pt>
                <c:pt idx="1520">
                  <c:v>733.0</c:v>
                </c:pt>
                <c:pt idx="1521">
                  <c:v>733.0</c:v>
                </c:pt>
                <c:pt idx="1522">
                  <c:v>734.0</c:v>
                </c:pt>
                <c:pt idx="1523">
                  <c:v>735.0</c:v>
                </c:pt>
                <c:pt idx="1524">
                  <c:v>736.0</c:v>
                </c:pt>
                <c:pt idx="1525">
                  <c:v>736.0</c:v>
                </c:pt>
                <c:pt idx="1526">
                  <c:v>736.0</c:v>
                </c:pt>
                <c:pt idx="1527">
                  <c:v>737.0</c:v>
                </c:pt>
                <c:pt idx="1528">
                  <c:v>738.0</c:v>
                </c:pt>
                <c:pt idx="1529">
                  <c:v>739.0</c:v>
                </c:pt>
                <c:pt idx="1530">
                  <c:v>739.0</c:v>
                </c:pt>
                <c:pt idx="1531">
                  <c:v>740.0</c:v>
                </c:pt>
                <c:pt idx="1532">
                  <c:v>740.0</c:v>
                </c:pt>
                <c:pt idx="1533">
                  <c:v>740.0</c:v>
                </c:pt>
                <c:pt idx="1534">
                  <c:v>741.0</c:v>
                </c:pt>
                <c:pt idx="1535">
                  <c:v>741.0</c:v>
                </c:pt>
                <c:pt idx="1536">
                  <c:v>741.0</c:v>
                </c:pt>
                <c:pt idx="1537">
                  <c:v>741.0</c:v>
                </c:pt>
                <c:pt idx="1538">
                  <c:v>742.0</c:v>
                </c:pt>
                <c:pt idx="1539">
                  <c:v>743.0</c:v>
                </c:pt>
                <c:pt idx="1540">
                  <c:v>743.0</c:v>
                </c:pt>
                <c:pt idx="1541">
                  <c:v>743.0</c:v>
                </c:pt>
                <c:pt idx="1542">
                  <c:v>743.0</c:v>
                </c:pt>
                <c:pt idx="1543">
                  <c:v>744.0</c:v>
                </c:pt>
                <c:pt idx="1544">
                  <c:v>745.0</c:v>
                </c:pt>
                <c:pt idx="1545">
                  <c:v>746.0</c:v>
                </c:pt>
                <c:pt idx="1546">
                  <c:v>746.0</c:v>
                </c:pt>
                <c:pt idx="1547">
                  <c:v>747.0</c:v>
                </c:pt>
                <c:pt idx="1548">
                  <c:v>747.0</c:v>
                </c:pt>
                <c:pt idx="1549">
                  <c:v>747.0</c:v>
                </c:pt>
                <c:pt idx="1550">
                  <c:v>748.0</c:v>
                </c:pt>
                <c:pt idx="1551">
                  <c:v>748.0</c:v>
                </c:pt>
                <c:pt idx="1552">
                  <c:v>748.0</c:v>
                </c:pt>
                <c:pt idx="1553">
                  <c:v>749.0</c:v>
                </c:pt>
                <c:pt idx="1554">
                  <c:v>750.0</c:v>
                </c:pt>
                <c:pt idx="1555">
                  <c:v>751.0</c:v>
                </c:pt>
                <c:pt idx="1556">
                  <c:v>752.0</c:v>
                </c:pt>
                <c:pt idx="1557">
                  <c:v>753.0</c:v>
                </c:pt>
                <c:pt idx="1558">
                  <c:v>754.0</c:v>
                </c:pt>
                <c:pt idx="1559">
                  <c:v>755.0</c:v>
                </c:pt>
                <c:pt idx="1560">
                  <c:v>756.0</c:v>
                </c:pt>
                <c:pt idx="1561">
                  <c:v>757.0</c:v>
                </c:pt>
                <c:pt idx="1562">
                  <c:v>758.0</c:v>
                </c:pt>
                <c:pt idx="1563">
                  <c:v>759.0</c:v>
                </c:pt>
                <c:pt idx="1564">
                  <c:v>760.0</c:v>
                </c:pt>
                <c:pt idx="1565">
                  <c:v>760.0</c:v>
                </c:pt>
                <c:pt idx="1566">
                  <c:v>760.0</c:v>
                </c:pt>
                <c:pt idx="1567">
                  <c:v>760.0</c:v>
                </c:pt>
                <c:pt idx="1568">
                  <c:v>760.0</c:v>
                </c:pt>
                <c:pt idx="1569">
                  <c:v>760.0</c:v>
                </c:pt>
                <c:pt idx="1570">
                  <c:v>760.0</c:v>
                </c:pt>
                <c:pt idx="1571">
                  <c:v>760.0</c:v>
                </c:pt>
                <c:pt idx="1572">
                  <c:v>760.0</c:v>
                </c:pt>
                <c:pt idx="1573">
                  <c:v>761.0</c:v>
                </c:pt>
                <c:pt idx="1574">
                  <c:v>761.0</c:v>
                </c:pt>
                <c:pt idx="1575">
                  <c:v>761.0</c:v>
                </c:pt>
                <c:pt idx="1576">
                  <c:v>761.0</c:v>
                </c:pt>
                <c:pt idx="1577">
                  <c:v>762.0</c:v>
                </c:pt>
                <c:pt idx="1578">
                  <c:v>762.0</c:v>
                </c:pt>
                <c:pt idx="1579">
                  <c:v>762.0</c:v>
                </c:pt>
                <c:pt idx="1580">
                  <c:v>762.0</c:v>
                </c:pt>
                <c:pt idx="1581">
                  <c:v>762.0</c:v>
                </c:pt>
                <c:pt idx="1582">
                  <c:v>762.0</c:v>
                </c:pt>
                <c:pt idx="1583">
                  <c:v>763.0</c:v>
                </c:pt>
                <c:pt idx="1584">
                  <c:v>764.0</c:v>
                </c:pt>
                <c:pt idx="1585">
                  <c:v>764.0</c:v>
                </c:pt>
                <c:pt idx="1586">
                  <c:v>764.0</c:v>
                </c:pt>
                <c:pt idx="1587">
                  <c:v>765.0</c:v>
                </c:pt>
                <c:pt idx="1588">
                  <c:v>766.0</c:v>
                </c:pt>
                <c:pt idx="1589">
                  <c:v>767.0</c:v>
                </c:pt>
                <c:pt idx="1590">
                  <c:v>767.0</c:v>
                </c:pt>
                <c:pt idx="1591">
                  <c:v>767.0</c:v>
                </c:pt>
                <c:pt idx="1592">
                  <c:v>767.0</c:v>
                </c:pt>
                <c:pt idx="1593">
                  <c:v>767.0</c:v>
                </c:pt>
                <c:pt idx="1594">
                  <c:v>768.0</c:v>
                </c:pt>
                <c:pt idx="1595">
                  <c:v>769.0</c:v>
                </c:pt>
                <c:pt idx="1596">
                  <c:v>769.0</c:v>
                </c:pt>
                <c:pt idx="1597">
                  <c:v>769.0</c:v>
                </c:pt>
                <c:pt idx="1598">
                  <c:v>769.0</c:v>
                </c:pt>
                <c:pt idx="1599">
                  <c:v>769.0</c:v>
                </c:pt>
                <c:pt idx="1600">
                  <c:v>769.0</c:v>
                </c:pt>
                <c:pt idx="1601">
                  <c:v>769.0</c:v>
                </c:pt>
                <c:pt idx="1602">
                  <c:v>770.0</c:v>
                </c:pt>
                <c:pt idx="1603">
                  <c:v>771.0</c:v>
                </c:pt>
                <c:pt idx="1604">
                  <c:v>772.0</c:v>
                </c:pt>
                <c:pt idx="1605">
                  <c:v>772.0</c:v>
                </c:pt>
                <c:pt idx="1606">
                  <c:v>772.0</c:v>
                </c:pt>
                <c:pt idx="1607">
                  <c:v>772.0</c:v>
                </c:pt>
                <c:pt idx="1608">
                  <c:v>773.0</c:v>
                </c:pt>
                <c:pt idx="1609">
                  <c:v>774.0</c:v>
                </c:pt>
                <c:pt idx="1610">
                  <c:v>774.0</c:v>
                </c:pt>
                <c:pt idx="1611">
                  <c:v>774.0</c:v>
                </c:pt>
                <c:pt idx="1612">
                  <c:v>774.0</c:v>
                </c:pt>
                <c:pt idx="1613">
                  <c:v>774.0</c:v>
                </c:pt>
                <c:pt idx="1614">
                  <c:v>774.0</c:v>
                </c:pt>
                <c:pt idx="1615">
                  <c:v>774.0</c:v>
                </c:pt>
                <c:pt idx="1616">
                  <c:v>774.0</c:v>
                </c:pt>
                <c:pt idx="1617">
                  <c:v>775.0</c:v>
                </c:pt>
                <c:pt idx="1618">
                  <c:v>776.0</c:v>
                </c:pt>
                <c:pt idx="1619">
                  <c:v>776.0</c:v>
                </c:pt>
                <c:pt idx="1620">
                  <c:v>777.0</c:v>
                </c:pt>
                <c:pt idx="1621">
                  <c:v>778.0</c:v>
                </c:pt>
                <c:pt idx="1622">
                  <c:v>778.0</c:v>
                </c:pt>
                <c:pt idx="1623">
                  <c:v>779.0</c:v>
                </c:pt>
                <c:pt idx="1624">
                  <c:v>780.0</c:v>
                </c:pt>
                <c:pt idx="1625">
                  <c:v>781.0</c:v>
                </c:pt>
                <c:pt idx="1626">
                  <c:v>781.0</c:v>
                </c:pt>
                <c:pt idx="1627">
                  <c:v>782.0</c:v>
                </c:pt>
                <c:pt idx="1628">
                  <c:v>783.0</c:v>
                </c:pt>
                <c:pt idx="1629">
                  <c:v>783.0</c:v>
                </c:pt>
                <c:pt idx="1630">
                  <c:v>783.0</c:v>
                </c:pt>
                <c:pt idx="1631">
                  <c:v>783.0</c:v>
                </c:pt>
                <c:pt idx="1632">
                  <c:v>783.0</c:v>
                </c:pt>
                <c:pt idx="1633">
                  <c:v>783.0</c:v>
                </c:pt>
                <c:pt idx="1634">
                  <c:v>783.0</c:v>
                </c:pt>
                <c:pt idx="1635">
                  <c:v>783.0</c:v>
                </c:pt>
                <c:pt idx="1636">
                  <c:v>783.0</c:v>
                </c:pt>
                <c:pt idx="1637">
                  <c:v>783.0</c:v>
                </c:pt>
                <c:pt idx="1638">
                  <c:v>783.0</c:v>
                </c:pt>
                <c:pt idx="1639">
                  <c:v>784.0</c:v>
                </c:pt>
                <c:pt idx="1640">
                  <c:v>784.0</c:v>
                </c:pt>
                <c:pt idx="1641">
                  <c:v>785.0</c:v>
                </c:pt>
                <c:pt idx="1642">
                  <c:v>786.0</c:v>
                </c:pt>
                <c:pt idx="1643">
                  <c:v>787.0</c:v>
                </c:pt>
                <c:pt idx="1644">
                  <c:v>787.0</c:v>
                </c:pt>
                <c:pt idx="1645">
                  <c:v>787.0</c:v>
                </c:pt>
                <c:pt idx="1646">
                  <c:v>788.0</c:v>
                </c:pt>
                <c:pt idx="1647">
                  <c:v>788.0</c:v>
                </c:pt>
                <c:pt idx="1648">
                  <c:v>788.0</c:v>
                </c:pt>
                <c:pt idx="1649">
                  <c:v>789.0</c:v>
                </c:pt>
                <c:pt idx="1650">
                  <c:v>789.0</c:v>
                </c:pt>
                <c:pt idx="1651">
                  <c:v>790.0</c:v>
                </c:pt>
                <c:pt idx="1652">
                  <c:v>791.0</c:v>
                </c:pt>
                <c:pt idx="1653">
                  <c:v>792.0</c:v>
                </c:pt>
                <c:pt idx="1654">
                  <c:v>793.0</c:v>
                </c:pt>
                <c:pt idx="1655">
                  <c:v>793.0</c:v>
                </c:pt>
                <c:pt idx="1656">
                  <c:v>793.0</c:v>
                </c:pt>
                <c:pt idx="1657">
                  <c:v>793.0</c:v>
                </c:pt>
                <c:pt idx="1658">
                  <c:v>793.0</c:v>
                </c:pt>
                <c:pt idx="1659">
                  <c:v>793.0</c:v>
                </c:pt>
                <c:pt idx="1660">
                  <c:v>793.0</c:v>
                </c:pt>
                <c:pt idx="1661">
                  <c:v>793.0</c:v>
                </c:pt>
                <c:pt idx="1662">
                  <c:v>793.0</c:v>
                </c:pt>
                <c:pt idx="1663">
                  <c:v>793.0</c:v>
                </c:pt>
                <c:pt idx="1664">
                  <c:v>793.0</c:v>
                </c:pt>
                <c:pt idx="1665">
                  <c:v>793.0</c:v>
                </c:pt>
                <c:pt idx="1666">
                  <c:v>793.0</c:v>
                </c:pt>
                <c:pt idx="1667">
                  <c:v>793.0</c:v>
                </c:pt>
                <c:pt idx="1668">
                  <c:v>793.0</c:v>
                </c:pt>
                <c:pt idx="1669">
                  <c:v>793.0</c:v>
                </c:pt>
                <c:pt idx="1670">
                  <c:v>794.0</c:v>
                </c:pt>
                <c:pt idx="1671">
                  <c:v>794.0</c:v>
                </c:pt>
                <c:pt idx="1672">
                  <c:v>794.0</c:v>
                </c:pt>
                <c:pt idx="1673">
                  <c:v>794.0</c:v>
                </c:pt>
                <c:pt idx="1674">
                  <c:v>794.0</c:v>
                </c:pt>
                <c:pt idx="1675">
                  <c:v>794.0</c:v>
                </c:pt>
                <c:pt idx="1676">
                  <c:v>794.0</c:v>
                </c:pt>
                <c:pt idx="1677">
                  <c:v>794.0</c:v>
                </c:pt>
                <c:pt idx="1678">
                  <c:v>795.0</c:v>
                </c:pt>
                <c:pt idx="1679">
                  <c:v>795.0</c:v>
                </c:pt>
                <c:pt idx="1680">
                  <c:v>796.0</c:v>
                </c:pt>
                <c:pt idx="1681">
                  <c:v>796.0</c:v>
                </c:pt>
                <c:pt idx="1682">
                  <c:v>797.0</c:v>
                </c:pt>
                <c:pt idx="1683">
                  <c:v>797.0</c:v>
                </c:pt>
                <c:pt idx="1684">
                  <c:v>797.0</c:v>
                </c:pt>
                <c:pt idx="1685">
                  <c:v>797.0</c:v>
                </c:pt>
                <c:pt idx="1686">
                  <c:v>797.0</c:v>
                </c:pt>
                <c:pt idx="1687">
                  <c:v>797.0</c:v>
                </c:pt>
                <c:pt idx="1688">
                  <c:v>797.0</c:v>
                </c:pt>
                <c:pt idx="1689">
                  <c:v>797.0</c:v>
                </c:pt>
                <c:pt idx="1690">
                  <c:v>797.0</c:v>
                </c:pt>
                <c:pt idx="1691">
                  <c:v>797.0</c:v>
                </c:pt>
                <c:pt idx="1692">
                  <c:v>797.0</c:v>
                </c:pt>
                <c:pt idx="1693">
                  <c:v>798.0</c:v>
                </c:pt>
                <c:pt idx="1694">
                  <c:v>798.0</c:v>
                </c:pt>
                <c:pt idx="1695">
                  <c:v>798.0</c:v>
                </c:pt>
                <c:pt idx="1696">
                  <c:v>798.0</c:v>
                </c:pt>
                <c:pt idx="1697">
                  <c:v>798.0</c:v>
                </c:pt>
                <c:pt idx="1698">
                  <c:v>798.0</c:v>
                </c:pt>
                <c:pt idx="1699">
                  <c:v>799.0</c:v>
                </c:pt>
                <c:pt idx="1700">
                  <c:v>799.0</c:v>
                </c:pt>
                <c:pt idx="1701">
                  <c:v>800.0</c:v>
                </c:pt>
                <c:pt idx="1702">
                  <c:v>800.0</c:v>
                </c:pt>
                <c:pt idx="1703">
                  <c:v>800.0</c:v>
                </c:pt>
                <c:pt idx="1704">
                  <c:v>800.0</c:v>
                </c:pt>
                <c:pt idx="1705">
                  <c:v>800.0</c:v>
                </c:pt>
                <c:pt idx="1706">
                  <c:v>800.0</c:v>
                </c:pt>
                <c:pt idx="1707">
                  <c:v>801.0</c:v>
                </c:pt>
                <c:pt idx="1708">
                  <c:v>802.0</c:v>
                </c:pt>
                <c:pt idx="1709">
                  <c:v>802.0</c:v>
                </c:pt>
                <c:pt idx="1710">
                  <c:v>802.0</c:v>
                </c:pt>
                <c:pt idx="1711">
                  <c:v>803.0</c:v>
                </c:pt>
                <c:pt idx="1712">
                  <c:v>804.0</c:v>
                </c:pt>
                <c:pt idx="1713">
                  <c:v>805.0</c:v>
                </c:pt>
                <c:pt idx="1714">
                  <c:v>806.0</c:v>
                </c:pt>
                <c:pt idx="1715">
                  <c:v>807.0</c:v>
                </c:pt>
                <c:pt idx="1716">
                  <c:v>808.0</c:v>
                </c:pt>
                <c:pt idx="1717">
                  <c:v>809.0</c:v>
                </c:pt>
                <c:pt idx="1718">
                  <c:v>809.0</c:v>
                </c:pt>
                <c:pt idx="1719">
                  <c:v>810.0</c:v>
                </c:pt>
                <c:pt idx="1720">
                  <c:v>811.0</c:v>
                </c:pt>
                <c:pt idx="1721">
                  <c:v>811.0</c:v>
                </c:pt>
                <c:pt idx="1722">
                  <c:v>811.0</c:v>
                </c:pt>
                <c:pt idx="1723">
                  <c:v>811.0</c:v>
                </c:pt>
                <c:pt idx="1724">
                  <c:v>811.0</c:v>
                </c:pt>
                <c:pt idx="1725">
                  <c:v>812.0</c:v>
                </c:pt>
                <c:pt idx="1726">
                  <c:v>812.0</c:v>
                </c:pt>
                <c:pt idx="1727">
                  <c:v>812.0</c:v>
                </c:pt>
                <c:pt idx="1728">
                  <c:v>812.0</c:v>
                </c:pt>
                <c:pt idx="1729">
                  <c:v>812.0</c:v>
                </c:pt>
                <c:pt idx="1730">
                  <c:v>813.0</c:v>
                </c:pt>
                <c:pt idx="1731">
                  <c:v>813.0</c:v>
                </c:pt>
                <c:pt idx="1732">
                  <c:v>813.0</c:v>
                </c:pt>
                <c:pt idx="1733">
                  <c:v>814.0</c:v>
                </c:pt>
                <c:pt idx="1734">
                  <c:v>815.0</c:v>
                </c:pt>
                <c:pt idx="1735">
                  <c:v>816.0</c:v>
                </c:pt>
                <c:pt idx="1736">
                  <c:v>817.0</c:v>
                </c:pt>
                <c:pt idx="1737">
                  <c:v>818.0</c:v>
                </c:pt>
                <c:pt idx="1738">
                  <c:v>819.0</c:v>
                </c:pt>
                <c:pt idx="1739">
                  <c:v>819.0</c:v>
                </c:pt>
                <c:pt idx="1740">
                  <c:v>819.0</c:v>
                </c:pt>
                <c:pt idx="1741">
                  <c:v>819.0</c:v>
                </c:pt>
                <c:pt idx="1742">
                  <c:v>819.0</c:v>
                </c:pt>
                <c:pt idx="1743">
                  <c:v>819.0</c:v>
                </c:pt>
                <c:pt idx="1744">
                  <c:v>819.0</c:v>
                </c:pt>
                <c:pt idx="1745">
                  <c:v>820.0</c:v>
                </c:pt>
                <c:pt idx="1746">
                  <c:v>820.0</c:v>
                </c:pt>
                <c:pt idx="1747">
                  <c:v>821.0</c:v>
                </c:pt>
                <c:pt idx="1748">
                  <c:v>821.0</c:v>
                </c:pt>
                <c:pt idx="1749">
                  <c:v>821.0</c:v>
                </c:pt>
                <c:pt idx="1750">
                  <c:v>821.0</c:v>
                </c:pt>
                <c:pt idx="1751">
                  <c:v>821.0</c:v>
                </c:pt>
                <c:pt idx="1752">
                  <c:v>821.0</c:v>
                </c:pt>
                <c:pt idx="1753">
                  <c:v>822.0</c:v>
                </c:pt>
                <c:pt idx="1754">
                  <c:v>822.0</c:v>
                </c:pt>
                <c:pt idx="1755">
                  <c:v>822.0</c:v>
                </c:pt>
                <c:pt idx="1756">
                  <c:v>822.0</c:v>
                </c:pt>
                <c:pt idx="1757">
                  <c:v>823.0</c:v>
                </c:pt>
                <c:pt idx="1758">
                  <c:v>823.0</c:v>
                </c:pt>
                <c:pt idx="1759">
                  <c:v>823.0</c:v>
                </c:pt>
                <c:pt idx="1760">
                  <c:v>824.0</c:v>
                </c:pt>
                <c:pt idx="1761">
                  <c:v>824.0</c:v>
                </c:pt>
                <c:pt idx="1762">
                  <c:v>824.0</c:v>
                </c:pt>
                <c:pt idx="1763">
                  <c:v>825.0</c:v>
                </c:pt>
                <c:pt idx="1764">
                  <c:v>825.0</c:v>
                </c:pt>
                <c:pt idx="1765">
                  <c:v>826.0</c:v>
                </c:pt>
                <c:pt idx="1766">
                  <c:v>827.0</c:v>
                </c:pt>
                <c:pt idx="1767">
                  <c:v>828.0</c:v>
                </c:pt>
                <c:pt idx="1768">
                  <c:v>829.0</c:v>
                </c:pt>
                <c:pt idx="1769">
                  <c:v>829.0</c:v>
                </c:pt>
                <c:pt idx="1770">
                  <c:v>830.0</c:v>
                </c:pt>
                <c:pt idx="1771">
                  <c:v>830.0</c:v>
                </c:pt>
                <c:pt idx="1772">
                  <c:v>831.0</c:v>
                </c:pt>
                <c:pt idx="1773">
                  <c:v>832.0</c:v>
                </c:pt>
                <c:pt idx="1774">
                  <c:v>832.0</c:v>
                </c:pt>
                <c:pt idx="1775">
                  <c:v>832.0</c:v>
                </c:pt>
                <c:pt idx="1776">
                  <c:v>832.0</c:v>
                </c:pt>
                <c:pt idx="1777">
                  <c:v>833.0</c:v>
                </c:pt>
                <c:pt idx="1778">
                  <c:v>834.0</c:v>
                </c:pt>
                <c:pt idx="1779">
                  <c:v>835.0</c:v>
                </c:pt>
                <c:pt idx="1780">
                  <c:v>836.0</c:v>
                </c:pt>
                <c:pt idx="1781">
                  <c:v>837.0</c:v>
                </c:pt>
                <c:pt idx="1782">
                  <c:v>837.0</c:v>
                </c:pt>
                <c:pt idx="1783">
                  <c:v>837.0</c:v>
                </c:pt>
                <c:pt idx="1784">
                  <c:v>837.0</c:v>
                </c:pt>
                <c:pt idx="1785">
                  <c:v>838.0</c:v>
                </c:pt>
                <c:pt idx="1786">
                  <c:v>839.0</c:v>
                </c:pt>
                <c:pt idx="1787">
                  <c:v>840.0</c:v>
                </c:pt>
                <c:pt idx="1788">
                  <c:v>841.0</c:v>
                </c:pt>
                <c:pt idx="1789">
                  <c:v>842.0</c:v>
                </c:pt>
                <c:pt idx="1790">
                  <c:v>843.0</c:v>
                </c:pt>
                <c:pt idx="1791">
                  <c:v>844.0</c:v>
                </c:pt>
                <c:pt idx="1792">
                  <c:v>845.0</c:v>
                </c:pt>
                <c:pt idx="1793">
                  <c:v>845.0</c:v>
                </c:pt>
                <c:pt idx="1794">
                  <c:v>846.0</c:v>
                </c:pt>
                <c:pt idx="1795">
                  <c:v>847.0</c:v>
                </c:pt>
                <c:pt idx="1796">
                  <c:v>847.0</c:v>
                </c:pt>
                <c:pt idx="1797">
                  <c:v>847.0</c:v>
                </c:pt>
                <c:pt idx="1798">
                  <c:v>847.0</c:v>
                </c:pt>
                <c:pt idx="1799">
                  <c:v>847.0</c:v>
                </c:pt>
                <c:pt idx="1800">
                  <c:v>848.0</c:v>
                </c:pt>
                <c:pt idx="1801">
                  <c:v>848.0</c:v>
                </c:pt>
                <c:pt idx="1802">
                  <c:v>849.0</c:v>
                </c:pt>
                <c:pt idx="1803">
                  <c:v>850.0</c:v>
                </c:pt>
                <c:pt idx="1804">
                  <c:v>851.0</c:v>
                </c:pt>
                <c:pt idx="1805">
                  <c:v>852.0</c:v>
                </c:pt>
                <c:pt idx="1806">
                  <c:v>853.0</c:v>
                </c:pt>
                <c:pt idx="1807">
                  <c:v>854.0</c:v>
                </c:pt>
                <c:pt idx="1808">
                  <c:v>855.0</c:v>
                </c:pt>
                <c:pt idx="1809">
                  <c:v>855.0</c:v>
                </c:pt>
                <c:pt idx="1810">
                  <c:v>856.0</c:v>
                </c:pt>
                <c:pt idx="1811">
                  <c:v>857.0</c:v>
                </c:pt>
                <c:pt idx="1812">
                  <c:v>858.0</c:v>
                </c:pt>
                <c:pt idx="1813">
                  <c:v>859.0</c:v>
                </c:pt>
                <c:pt idx="1814">
                  <c:v>860.0</c:v>
                </c:pt>
                <c:pt idx="1815">
                  <c:v>860.0</c:v>
                </c:pt>
                <c:pt idx="1816">
                  <c:v>861.0</c:v>
                </c:pt>
                <c:pt idx="1817">
                  <c:v>861.0</c:v>
                </c:pt>
                <c:pt idx="1818">
                  <c:v>861.0</c:v>
                </c:pt>
                <c:pt idx="1819">
                  <c:v>862.0</c:v>
                </c:pt>
                <c:pt idx="1820">
                  <c:v>863.0</c:v>
                </c:pt>
                <c:pt idx="1821">
                  <c:v>863.0</c:v>
                </c:pt>
                <c:pt idx="1822">
                  <c:v>863.0</c:v>
                </c:pt>
                <c:pt idx="1823">
                  <c:v>863.0</c:v>
                </c:pt>
                <c:pt idx="1824">
                  <c:v>863.0</c:v>
                </c:pt>
                <c:pt idx="1825">
                  <c:v>863.0</c:v>
                </c:pt>
                <c:pt idx="1826">
                  <c:v>863.0</c:v>
                </c:pt>
                <c:pt idx="1827">
                  <c:v>864.0</c:v>
                </c:pt>
                <c:pt idx="1828">
                  <c:v>864.0</c:v>
                </c:pt>
                <c:pt idx="1829">
                  <c:v>864.0</c:v>
                </c:pt>
                <c:pt idx="1830">
                  <c:v>864.0</c:v>
                </c:pt>
                <c:pt idx="1831">
                  <c:v>864.0</c:v>
                </c:pt>
                <c:pt idx="1832">
                  <c:v>865.0</c:v>
                </c:pt>
                <c:pt idx="1833">
                  <c:v>865.0</c:v>
                </c:pt>
                <c:pt idx="1834">
                  <c:v>866.0</c:v>
                </c:pt>
                <c:pt idx="1835">
                  <c:v>866.0</c:v>
                </c:pt>
                <c:pt idx="1836">
                  <c:v>866.0</c:v>
                </c:pt>
                <c:pt idx="1837">
                  <c:v>867.0</c:v>
                </c:pt>
                <c:pt idx="1838">
                  <c:v>867.0</c:v>
                </c:pt>
                <c:pt idx="1839">
                  <c:v>868.0</c:v>
                </c:pt>
                <c:pt idx="1840">
                  <c:v>868.0</c:v>
                </c:pt>
                <c:pt idx="1841">
                  <c:v>868.0</c:v>
                </c:pt>
                <c:pt idx="1842">
                  <c:v>868.0</c:v>
                </c:pt>
                <c:pt idx="1843">
                  <c:v>868.0</c:v>
                </c:pt>
                <c:pt idx="1844">
                  <c:v>868.0</c:v>
                </c:pt>
                <c:pt idx="1845">
                  <c:v>868.0</c:v>
                </c:pt>
                <c:pt idx="1846">
                  <c:v>868.0</c:v>
                </c:pt>
                <c:pt idx="1847">
                  <c:v>868.0</c:v>
                </c:pt>
                <c:pt idx="1848">
                  <c:v>868.0</c:v>
                </c:pt>
                <c:pt idx="1849">
                  <c:v>869.0</c:v>
                </c:pt>
                <c:pt idx="1850">
                  <c:v>870.0</c:v>
                </c:pt>
                <c:pt idx="1851">
                  <c:v>871.0</c:v>
                </c:pt>
                <c:pt idx="1852">
                  <c:v>872.0</c:v>
                </c:pt>
                <c:pt idx="1853">
                  <c:v>873.0</c:v>
                </c:pt>
                <c:pt idx="1854">
                  <c:v>873.0</c:v>
                </c:pt>
                <c:pt idx="1855">
                  <c:v>874.0</c:v>
                </c:pt>
                <c:pt idx="1856">
                  <c:v>875.0</c:v>
                </c:pt>
                <c:pt idx="1857">
                  <c:v>876.0</c:v>
                </c:pt>
                <c:pt idx="1858">
                  <c:v>877.0</c:v>
                </c:pt>
                <c:pt idx="1859">
                  <c:v>877.0</c:v>
                </c:pt>
                <c:pt idx="1860">
                  <c:v>877.0</c:v>
                </c:pt>
                <c:pt idx="1861">
                  <c:v>877.0</c:v>
                </c:pt>
                <c:pt idx="1862">
                  <c:v>878.0</c:v>
                </c:pt>
                <c:pt idx="1863">
                  <c:v>879.0</c:v>
                </c:pt>
                <c:pt idx="1864">
                  <c:v>879.0</c:v>
                </c:pt>
                <c:pt idx="1865">
                  <c:v>879.0</c:v>
                </c:pt>
                <c:pt idx="1866">
                  <c:v>879.0</c:v>
                </c:pt>
                <c:pt idx="1867">
                  <c:v>879.0</c:v>
                </c:pt>
                <c:pt idx="1868">
                  <c:v>879.0</c:v>
                </c:pt>
                <c:pt idx="1869">
                  <c:v>880.0</c:v>
                </c:pt>
                <c:pt idx="1870">
                  <c:v>880.0</c:v>
                </c:pt>
                <c:pt idx="1871">
                  <c:v>880.0</c:v>
                </c:pt>
                <c:pt idx="1872">
                  <c:v>880.0</c:v>
                </c:pt>
                <c:pt idx="1873">
                  <c:v>880.0</c:v>
                </c:pt>
                <c:pt idx="1874">
                  <c:v>881.0</c:v>
                </c:pt>
                <c:pt idx="1875">
                  <c:v>882.0</c:v>
                </c:pt>
                <c:pt idx="1876">
                  <c:v>882.0</c:v>
                </c:pt>
                <c:pt idx="1877">
                  <c:v>882.0</c:v>
                </c:pt>
                <c:pt idx="1878">
                  <c:v>882.0</c:v>
                </c:pt>
                <c:pt idx="1879">
                  <c:v>883.0</c:v>
                </c:pt>
                <c:pt idx="1880">
                  <c:v>883.0</c:v>
                </c:pt>
                <c:pt idx="1881">
                  <c:v>884.0</c:v>
                </c:pt>
                <c:pt idx="1882">
                  <c:v>884.0</c:v>
                </c:pt>
                <c:pt idx="1883">
                  <c:v>885.0</c:v>
                </c:pt>
                <c:pt idx="1884">
                  <c:v>885.0</c:v>
                </c:pt>
                <c:pt idx="1885">
                  <c:v>885.0</c:v>
                </c:pt>
                <c:pt idx="1886">
                  <c:v>886.0</c:v>
                </c:pt>
                <c:pt idx="1887">
                  <c:v>886.0</c:v>
                </c:pt>
                <c:pt idx="1888">
                  <c:v>886.0</c:v>
                </c:pt>
                <c:pt idx="1889">
                  <c:v>887.0</c:v>
                </c:pt>
                <c:pt idx="1890">
                  <c:v>887.0</c:v>
                </c:pt>
                <c:pt idx="1891">
                  <c:v>887.0</c:v>
                </c:pt>
                <c:pt idx="1892">
                  <c:v>887.0</c:v>
                </c:pt>
                <c:pt idx="1893">
                  <c:v>887.0</c:v>
                </c:pt>
                <c:pt idx="1894">
                  <c:v>887.0</c:v>
                </c:pt>
                <c:pt idx="1895">
                  <c:v>887.0</c:v>
                </c:pt>
                <c:pt idx="1896">
                  <c:v>887.0</c:v>
                </c:pt>
                <c:pt idx="1897">
                  <c:v>888.0</c:v>
                </c:pt>
                <c:pt idx="1898">
                  <c:v>888.0</c:v>
                </c:pt>
                <c:pt idx="1899">
                  <c:v>889.0</c:v>
                </c:pt>
                <c:pt idx="1900">
                  <c:v>890.0</c:v>
                </c:pt>
                <c:pt idx="1901">
                  <c:v>891.0</c:v>
                </c:pt>
                <c:pt idx="1902">
                  <c:v>892.0</c:v>
                </c:pt>
                <c:pt idx="1903">
                  <c:v>892.0</c:v>
                </c:pt>
                <c:pt idx="1904">
                  <c:v>892.0</c:v>
                </c:pt>
                <c:pt idx="1905">
                  <c:v>892.0</c:v>
                </c:pt>
                <c:pt idx="1906">
                  <c:v>892.0</c:v>
                </c:pt>
                <c:pt idx="1907">
                  <c:v>892.0</c:v>
                </c:pt>
                <c:pt idx="1908">
                  <c:v>892.0</c:v>
                </c:pt>
                <c:pt idx="1909">
                  <c:v>892.0</c:v>
                </c:pt>
                <c:pt idx="1910">
                  <c:v>893.0</c:v>
                </c:pt>
                <c:pt idx="1911">
                  <c:v>894.0</c:v>
                </c:pt>
                <c:pt idx="1912">
                  <c:v>895.0</c:v>
                </c:pt>
                <c:pt idx="1913">
                  <c:v>896.0</c:v>
                </c:pt>
                <c:pt idx="1914">
                  <c:v>897.0</c:v>
                </c:pt>
                <c:pt idx="1915">
                  <c:v>897.0</c:v>
                </c:pt>
                <c:pt idx="1916">
                  <c:v>897.0</c:v>
                </c:pt>
                <c:pt idx="1917">
                  <c:v>897.0</c:v>
                </c:pt>
                <c:pt idx="1918">
                  <c:v>897.0</c:v>
                </c:pt>
                <c:pt idx="1919">
                  <c:v>897.0</c:v>
                </c:pt>
                <c:pt idx="1920">
                  <c:v>897.0</c:v>
                </c:pt>
                <c:pt idx="1921">
                  <c:v>898.0</c:v>
                </c:pt>
                <c:pt idx="1922">
                  <c:v>898.0</c:v>
                </c:pt>
                <c:pt idx="1923">
                  <c:v>898.0</c:v>
                </c:pt>
                <c:pt idx="1924">
                  <c:v>899.0</c:v>
                </c:pt>
                <c:pt idx="1925">
                  <c:v>900.0</c:v>
                </c:pt>
                <c:pt idx="1926">
                  <c:v>900.0</c:v>
                </c:pt>
                <c:pt idx="1927">
                  <c:v>900.0</c:v>
                </c:pt>
                <c:pt idx="1928">
                  <c:v>900.0</c:v>
                </c:pt>
                <c:pt idx="1929">
                  <c:v>900.0</c:v>
                </c:pt>
                <c:pt idx="1930">
                  <c:v>900.0</c:v>
                </c:pt>
                <c:pt idx="1931">
                  <c:v>900.0</c:v>
                </c:pt>
                <c:pt idx="1932">
                  <c:v>900.0</c:v>
                </c:pt>
                <c:pt idx="1933">
                  <c:v>900.0</c:v>
                </c:pt>
                <c:pt idx="1934">
                  <c:v>901.0</c:v>
                </c:pt>
                <c:pt idx="1935">
                  <c:v>901.0</c:v>
                </c:pt>
                <c:pt idx="1936">
                  <c:v>902.0</c:v>
                </c:pt>
                <c:pt idx="1937">
                  <c:v>902.0</c:v>
                </c:pt>
                <c:pt idx="1938">
                  <c:v>903.0</c:v>
                </c:pt>
                <c:pt idx="1939">
                  <c:v>904.0</c:v>
                </c:pt>
                <c:pt idx="1940">
                  <c:v>904.0</c:v>
                </c:pt>
                <c:pt idx="1941">
                  <c:v>904.0</c:v>
                </c:pt>
                <c:pt idx="1942">
                  <c:v>905.0</c:v>
                </c:pt>
                <c:pt idx="1943">
                  <c:v>905.0</c:v>
                </c:pt>
                <c:pt idx="1944">
                  <c:v>906.0</c:v>
                </c:pt>
                <c:pt idx="1945">
                  <c:v>907.0</c:v>
                </c:pt>
                <c:pt idx="1946">
                  <c:v>908.0</c:v>
                </c:pt>
                <c:pt idx="1947">
                  <c:v>909.0</c:v>
                </c:pt>
                <c:pt idx="1948">
                  <c:v>910.0</c:v>
                </c:pt>
                <c:pt idx="1949">
                  <c:v>911.0</c:v>
                </c:pt>
                <c:pt idx="1950">
                  <c:v>912.0</c:v>
                </c:pt>
                <c:pt idx="1951">
                  <c:v>913.0</c:v>
                </c:pt>
                <c:pt idx="1952">
                  <c:v>914.0</c:v>
                </c:pt>
                <c:pt idx="1953">
                  <c:v>915.0</c:v>
                </c:pt>
                <c:pt idx="1954">
                  <c:v>916.0</c:v>
                </c:pt>
                <c:pt idx="1955">
                  <c:v>917.0</c:v>
                </c:pt>
                <c:pt idx="1956">
                  <c:v>917.0</c:v>
                </c:pt>
                <c:pt idx="1957">
                  <c:v>918.0</c:v>
                </c:pt>
                <c:pt idx="1958">
                  <c:v>918.0</c:v>
                </c:pt>
                <c:pt idx="1959">
                  <c:v>918.0</c:v>
                </c:pt>
                <c:pt idx="1960">
                  <c:v>919.0</c:v>
                </c:pt>
                <c:pt idx="1961">
                  <c:v>920.0</c:v>
                </c:pt>
                <c:pt idx="1962">
                  <c:v>920.0</c:v>
                </c:pt>
                <c:pt idx="1963">
                  <c:v>920.0</c:v>
                </c:pt>
                <c:pt idx="1964">
                  <c:v>921.0</c:v>
                </c:pt>
                <c:pt idx="1965">
                  <c:v>921.0</c:v>
                </c:pt>
                <c:pt idx="1966">
                  <c:v>922.0</c:v>
                </c:pt>
                <c:pt idx="1967">
                  <c:v>923.0</c:v>
                </c:pt>
                <c:pt idx="1968">
                  <c:v>923.0</c:v>
                </c:pt>
                <c:pt idx="1969">
                  <c:v>923.0</c:v>
                </c:pt>
                <c:pt idx="1970">
                  <c:v>924.0</c:v>
                </c:pt>
                <c:pt idx="1971">
                  <c:v>924.0</c:v>
                </c:pt>
                <c:pt idx="1972">
                  <c:v>924.0</c:v>
                </c:pt>
                <c:pt idx="1973">
                  <c:v>924.0</c:v>
                </c:pt>
                <c:pt idx="1974">
                  <c:v>925.0</c:v>
                </c:pt>
                <c:pt idx="1975">
                  <c:v>925.0</c:v>
                </c:pt>
                <c:pt idx="1976">
                  <c:v>925.0</c:v>
                </c:pt>
                <c:pt idx="1977">
                  <c:v>926.0</c:v>
                </c:pt>
                <c:pt idx="1978">
                  <c:v>926.0</c:v>
                </c:pt>
                <c:pt idx="1979">
                  <c:v>927.0</c:v>
                </c:pt>
                <c:pt idx="1980">
                  <c:v>927.0</c:v>
                </c:pt>
                <c:pt idx="1981">
                  <c:v>928.0</c:v>
                </c:pt>
                <c:pt idx="1982">
                  <c:v>928.0</c:v>
                </c:pt>
                <c:pt idx="1983">
                  <c:v>929.0</c:v>
                </c:pt>
                <c:pt idx="1984">
                  <c:v>930.0</c:v>
                </c:pt>
                <c:pt idx="1985">
                  <c:v>931.0</c:v>
                </c:pt>
                <c:pt idx="1986">
                  <c:v>931.0</c:v>
                </c:pt>
                <c:pt idx="1987">
                  <c:v>932.0</c:v>
                </c:pt>
                <c:pt idx="1988">
                  <c:v>933.0</c:v>
                </c:pt>
                <c:pt idx="1989">
                  <c:v>934.0</c:v>
                </c:pt>
                <c:pt idx="1990">
                  <c:v>934.0</c:v>
                </c:pt>
                <c:pt idx="1991">
                  <c:v>935.0</c:v>
                </c:pt>
                <c:pt idx="1992">
                  <c:v>936.0</c:v>
                </c:pt>
                <c:pt idx="1993">
                  <c:v>937.0</c:v>
                </c:pt>
                <c:pt idx="1994">
                  <c:v>937.0</c:v>
                </c:pt>
                <c:pt idx="1995">
                  <c:v>938.0</c:v>
                </c:pt>
                <c:pt idx="1996">
                  <c:v>939.0</c:v>
                </c:pt>
                <c:pt idx="1997">
                  <c:v>940.0</c:v>
                </c:pt>
                <c:pt idx="1998">
                  <c:v>941.0</c:v>
                </c:pt>
                <c:pt idx="1999">
                  <c:v>942.0</c:v>
                </c:pt>
                <c:pt idx="2000">
                  <c:v>943.0</c:v>
                </c:pt>
                <c:pt idx="2001">
                  <c:v>944.0</c:v>
                </c:pt>
                <c:pt idx="2002">
                  <c:v>945.0</c:v>
                </c:pt>
                <c:pt idx="2003">
                  <c:v>946.0</c:v>
                </c:pt>
                <c:pt idx="2004">
                  <c:v>947.0</c:v>
                </c:pt>
                <c:pt idx="2005">
                  <c:v>948.0</c:v>
                </c:pt>
                <c:pt idx="2006">
                  <c:v>949.0</c:v>
                </c:pt>
                <c:pt idx="2007">
                  <c:v>950.0</c:v>
                </c:pt>
                <c:pt idx="2008">
                  <c:v>951.0</c:v>
                </c:pt>
                <c:pt idx="2009">
                  <c:v>952.0</c:v>
                </c:pt>
                <c:pt idx="2010">
                  <c:v>952.0</c:v>
                </c:pt>
                <c:pt idx="2011">
                  <c:v>953.0</c:v>
                </c:pt>
                <c:pt idx="2012">
                  <c:v>954.0</c:v>
                </c:pt>
                <c:pt idx="2013">
                  <c:v>954.0</c:v>
                </c:pt>
                <c:pt idx="2014">
                  <c:v>955.0</c:v>
                </c:pt>
                <c:pt idx="2015">
                  <c:v>955.0</c:v>
                </c:pt>
                <c:pt idx="2016">
                  <c:v>956.0</c:v>
                </c:pt>
                <c:pt idx="2017">
                  <c:v>956.0</c:v>
                </c:pt>
                <c:pt idx="2018">
                  <c:v>957.0</c:v>
                </c:pt>
                <c:pt idx="2019">
                  <c:v>958.0</c:v>
                </c:pt>
                <c:pt idx="2020">
                  <c:v>959.0</c:v>
                </c:pt>
                <c:pt idx="2021">
                  <c:v>960.0</c:v>
                </c:pt>
                <c:pt idx="2022">
                  <c:v>961.0</c:v>
                </c:pt>
                <c:pt idx="2023">
                  <c:v>962.0</c:v>
                </c:pt>
                <c:pt idx="2024">
                  <c:v>963.0</c:v>
                </c:pt>
                <c:pt idx="2025">
                  <c:v>964.0</c:v>
                </c:pt>
                <c:pt idx="2026">
                  <c:v>965.0</c:v>
                </c:pt>
                <c:pt idx="2027">
                  <c:v>965.0</c:v>
                </c:pt>
                <c:pt idx="2028">
                  <c:v>966.0</c:v>
                </c:pt>
                <c:pt idx="2029">
                  <c:v>966.0</c:v>
                </c:pt>
                <c:pt idx="2030">
                  <c:v>966.0</c:v>
                </c:pt>
                <c:pt idx="2031">
                  <c:v>966.0</c:v>
                </c:pt>
                <c:pt idx="2032">
                  <c:v>966.0</c:v>
                </c:pt>
                <c:pt idx="2033">
                  <c:v>966.0</c:v>
                </c:pt>
                <c:pt idx="2034">
                  <c:v>966.0</c:v>
                </c:pt>
                <c:pt idx="2035">
                  <c:v>966.0</c:v>
                </c:pt>
                <c:pt idx="2036">
                  <c:v>966.0</c:v>
                </c:pt>
                <c:pt idx="2037">
                  <c:v>966.0</c:v>
                </c:pt>
                <c:pt idx="2038">
                  <c:v>966.0</c:v>
                </c:pt>
                <c:pt idx="2039">
                  <c:v>966.0</c:v>
                </c:pt>
                <c:pt idx="2040">
                  <c:v>966.0</c:v>
                </c:pt>
                <c:pt idx="2041">
                  <c:v>966.0</c:v>
                </c:pt>
                <c:pt idx="2042">
                  <c:v>967.0</c:v>
                </c:pt>
                <c:pt idx="2043">
                  <c:v>968.0</c:v>
                </c:pt>
                <c:pt idx="2044">
                  <c:v>969.0</c:v>
                </c:pt>
                <c:pt idx="2045">
                  <c:v>970.0</c:v>
                </c:pt>
                <c:pt idx="2046">
                  <c:v>971.0</c:v>
                </c:pt>
                <c:pt idx="2047">
                  <c:v>971.0</c:v>
                </c:pt>
                <c:pt idx="2048">
                  <c:v>971.0</c:v>
                </c:pt>
                <c:pt idx="2049">
                  <c:v>971.0</c:v>
                </c:pt>
                <c:pt idx="2050">
                  <c:v>972.0</c:v>
                </c:pt>
                <c:pt idx="2051">
                  <c:v>973.0</c:v>
                </c:pt>
                <c:pt idx="2052">
                  <c:v>974.0</c:v>
                </c:pt>
                <c:pt idx="2053">
                  <c:v>974.0</c:v>
                </c:pt>
                <c:pt idx="2054">
                  <c:v>975.0</c:v>
                </c:pt>
                <c:pt idx="2055">
                  <c:v>975.0</c:v>
                </c:pt>
                <c:pt idx="2056">
                  <c:v>976.0</c:v>
                </c:pt>
                <c:pt idx="2057">
                  <c:v>977.0</c:v>
                </c:pt>
                <c:pt idx="2058">
                  <c:v>977.0</c:v>
                </c:pt>
                <c:pt idx="2059">
                  <c:v>978.0</c:v>
                </c:pt>
                <c:pt idx="2060">
                  <c:v>979.0</c:v>
                </c:pt>
                <c:pt idx="2061">
                  <c:v>979.0</c:v>
                </c:pt>
                <c:pt idx="2062">
                  <c:v>980.0</c:v>
                </c:pt>
                <c:pt idx="2063">
                  <c:v>980.0</c:v>
                </c:pt>
                <c:pt idx="2064">
                  <c:v>980.0</c:v>
                </c:pt>
                <c:pt idx="2065">
                  <c:v>980.0</c:v>
                </c:pt>
                <c:pt idx="2066">
                  <c:v>980.0</c:v>
                </c:pt>
                <c:pt idx="2067">
                  <c:v>980.0</c:v>
                </c:pt>
                <c:pt idx="2068">
                  <c:v>980.0</c:v>
                </c:pt>
                <c:pt idx="2069">
                  <c:v>980.0</c:v>
                </c:pt>
                <c:pt idx="2070">
                  <c:v>981.0</c:v>
                </c:pt>
                <c:pt idx="2071">
                  <c:v>981.0</c:v>
                </c:pt>
                <c:pt idx="2072">
                  <c:v>981.0</c:v>
                </c:pt>
                <c:pt idx="2073">
                  <c:v>981.0</c:v>
                </c:pt>
                <c:pt idx="2074">
                  <c:v>981.0</c:v>
                </c:pt>
                <c:pt idx="2075">
                  <c:v>981.0</c:v>
                </c:pt>
                <c:pt idx="2076">
                  <c:v>982.0</c:v>
                </c:pt>
                <c:pt idx="2077">
                  <c:v>982.0</c:v>
                </c:pt>
                <c:pt idx="2078">
                  <c:v>982.0</c:v>
                </c:pt>
                <c:pt idx="2079">
                  <c:v>982.0</c:v>
                </c:pt>
                <c:pt idx="2080">
                  <c:v>983.0</c:v>
                </c:pt>
                <c:pt idx="2081">
                  <c:v>984.0</c:v>
                </c:pt>
                <c:pt idx="2082">
                  <c:v>985.0</c:v>
                </c:pt>
                <c:pt idx="2083">
                  <c:v>986.0</c:v>
                </c:pt>
                <c:pt idx="2084">
                  <c:v>986.0</c:v>
                </c:pt>
                <c:pt idx="2085">
                  <c:v>986.0</c:v>
                </c:pt>
                <c:pt idx="2086">
                  <c:v>986.0</c:v>
                </c:pt>
                <c:pt idx="2087">
                  <c:v>987.0</c:v>
                </c:pt>
                <c:pt idx="2088">
                  <c:v>988.0</c:v>
                </c:pt>
                <c:pt idx="2089">
                  <c:v>989.0</c:v>
                </c:pt>
                <c:pt idx="2090">
                  <c:v>989.0</c:v>
                </c:pt>
                <c:pt idx="2091">
                  <c:v>989.0</c:v>
                </c:pt>
                <c:pt idx="2092">
                  <c:v>989.0</c:v>
                </c:pt>
                <c:pt idx="2093">
                  <c:v>989.0</c:v>
                </c:pt>
                <c:pt idx="2094">
                  <c:v>989.0</c:v>
                </c:pt>
                <c:pt idx="2095">
                  <c:v>989.0</c:v>
                </c:pt>
                <c:pt idx="2096">
                  <c:v>989.0</c:v>
                </c:pt>
                <c:pt idx="2097">
                  <c:v>989.0</c:v>
                </c:pt>
                <c:pt idx="2098">
                  <c:v>990.0</c:v>
                </c:pt>
                <c:pt idx="2099">
                  <c:v>990.0</c:v>
                </c:pt>
                <c:pt idx="2100">
                  <c:v>991.0</c:v>
                </c:pt>
                <c:pt idx="2101">
                  <c:v>991.0</c:v>
                </c:pt>
                <c:pt idx="2102">
                  <c:v>992.0</c:v>
                </c:pt>
                <c:pt idx="2103">
                  <c:v>993.0</c:v>
                </c:pt>
                <c:pt idx="2104">
                  <c:v>994.0</c:v>
                </c:pt>
                <c:pt idx="2105">
                  <c:v>995.0</c:v>
                </c:pt>
                <c:pt idx="2106">
                  <c:v>996.0</c:v>
                </c:pt>
                <c:pt idx="2107">
                  <c:v>997.0</c:v>
                </c:pt>
                <c:pt idx="2108">
                  <c:v>998.0</c:v>
                </c:pt>
                <c:pt idx="2109">
                  <c:v>998.0</c:v>
                </c:pt>
                <c:pt idx="2110">
                  <c:v>998.0</c:v>
                </c:pt>
                <c:pt idx="2111">
                  <c:v>999.0</c:v>
                </c:pt>
                <c:pt idx="2112">
                  <c:v>1000.0</c:v>
                </c:pt>
                <c:pt idx="2113">
                  <c:v>1001.0</c:v>
                </c:pt>
                <c:pt idx="2114">
                  <c:v>1001.0</c:v>
                </c:pt>
                <c:pt idx="2115">
                  <c:v>1001.0</c:v>
                </c:pt>
                <c:pt idx="2116">
                  <c:v>1001.0</c:v>
                </c:pt>
                <c:pt idx="2117">
                  <c:v>1001.0</c:v>
                </c:pt>
                <c:pt idx="2118">
                  <c:v>1002.0</c:v>
                </c:pt>
                <c:pt idx="2119">
                  <c:v>1003.0</c:v>
                </c:pt>
                <c:pt idx="2120">
                  <c:v>1003.0</c:v>
                </c:pt>
                <c:pt idx="2121">
                  <c:v>1003.0</c:v>
                </c:pt>
                <c:pt idx="2122">
                  <c:v>1003.0</c:v>
                </c:pt>
                <c:pt idx="2123">
                  <c:v>1003.0</c:v>
                </c:pt>
                <c:pt idx="2124">
                  <c:v>1003.0</c:v>
                </c:pt>
                <c:pt idx="2125">
                  <c:v>1003.0</c:v>
                </c:pt>
                <c:pt idx="2126">
                  <c:v>1003.0</c:v>
                </c:pt>
                <c:pt idx="2127">
                  <c:v>1003.0</c:v>
                </c:pt>
                <c:pt idx="2128">
                  <c:v>1003.0</c:v>
                </c:pt>
                <c:pt idx="2129">
                  <c:v>1003.0</c:v>
                </c:pt>
                <c:pt idx="2130">
                  <c:v>1003.0</c:v>
                </c:pt>
                <c:pt idx="2131">
                  <c:v>1003.0</c:v>
                </c:pt>
                <c:pt idx="2132">
                  <c:v>1004.0</c:v>
                </c:pt>
                <c:pt idx="2133">
                  <c:v>1005.0</c:v>
                </c:pt>
                <c:pt idx="2134">
                  <c:v>1005.0</c:v>
                </c:pt>
                <c:pt idx="2135">
                  <c:v>1006.0</c:v>
                </c:pt>
                <c:pt idx="2136">
                  <c:v>1006.0</c:v>
                </c:pt>
                <c:pt idx="2137">
                  <c:v>1006.0</c:v>
                </c:pt>
                <c:pt idx="2138">
                  <c:v>1006.0</c:v>
                </c:pt>
                <c:pt idx="2139">
                  <c:v>1007.0</c:v>
                </c:pt>
                <c:pt idx="2140">
                  <c:v>1007.0</c:v>
                </c:pt>
                <c:pt idx="2141">
                  <c:v>1008.0</c:v>
                </c:pt>
                <c:pt idx="2142">
                  <c:v>1008.0</c:v>
                </c:pt>
                <c:pt idx="2143">
                  <c:v>1009.0</c:v>
                </c:pt>
                <c:pt idx="2144">
                  <c:v>1009.0</c:v>
                </c:pt>
                <c:pt idx="2145">
                  <c:v>1009.0</c:v>
                </c:pt>
                <c:pt idx="2146">
                  <c:v>1010.0</c:v>
                </c:pt>
                <c:pt idx="2147">
                  <c:v>1011.0</c:v>
                </c:pt>
                <c:pt idx="2148">
                  <c:v>1012.0</c:v>
                </c:pt>
                <c:pt idx="2149">
                  <c:v>1013.0</c:v>
                </c:pt>
                <c:pt idx="2150">
                  <c:v>1014.0</c:v>
                </c:pt>
                <c:pt idx="2151">
                  <c:v>1015.0</c:v>
                </c:pt>
                <c:pt idx="2152">
                  <c:v>1016.0</c:v>
                </c:pt>
                <c:pt idx="2153">
                  <c:v>1017.0</c:v>
                </c:pt>
                <c:pt idx="2154">
                  <c:v>1018.0</c:v>
                </c:pt>
                <c:pt idx="2155">
                  <c:v>1018.0</c:v>
                </c:pt>
                <c:pt idx="2156">
                  <c:v>1019.0</c:v>
                </c:pt>
                <c:pt idx="2157">
                  <c:v>1019.0</c:v>
                </c:pt>
                <c:pt idx="2158">
                  <c:v>1020.0</c:v>
                </c:pt>
                <c:pt idx="2159">
                  <c:v>1021.0</c:v>
                </c:pt>
                <c:pt idx="2160">
                  <c:v>1022.0</c:v>
                </c:pt>
                <c:pt idx="2161">
                  <c:v>1023.0</c:v>
                </c:pt>
                <c:pt idx="2162">
                  <c:v>1024.0</c:v>
                </c:pt>
                <c:pt idx="2163">
                  <c:v>1025.0</c:v>
                </c:pt>
                <c:pt idx="2164">
                  <c:v>1026.0</c:v>
                </c:pt>
                <c:pt idx="2165">
                  <c:v>1026.0</c:v>
                </c:pt>
                <c:pt idx="2166">
                  <c:v>1027.0</c:v>
                </c:pt>
                <c:pt idx="2167">
                  <c:v>1028.0</c:v>
                </c:pt>
                <c:pt idx="2168">
                  <c:v>1029.0</c:v>
                </c:pt>
                <c:pt idx="2169">
                  <c:v>1029.0</c:v>
                </c:pt>
                <c:pt idx="2170">
                  <c:v>1029.0</c:v>
                </c:pt>
                <c:pt idx="2171">
                  <c:v>1029.0</c:v>
                </c:pt>
                <c:pt idx="2172">
                  <c:v>1029.0</c:v>
                </c:pt>
                <c:pt idx="2173">
                  <c:v>1029.0</c:v>
                </c:pt>
                <c:pt idx="2174">
                  <c:v>1029.0</c:v>
                </c:pt>
                <c:pt idx="2175">
                  <c:v>1029.0</c:v>
                </c:pt>
                <c:pt idx="2176">
                  <c:v>1029.0</c:v>
                </c:pt>
                <c:pt idx="2177">
                  <c:v>1029.0</c:v>
                </c:pt>
                <c:pt idx="2178">
                  <c:v>1029.0</c:v>
                </c:pt>
                <c:pt idx="2179">
                  <c:v>1029.0</c:v>
                </c:pt>
                <c:pt idx="2180">
                  <c:v>1029.0</c:v>
                </c:pt>
                <c:pt idx="2181">
                  <c:v>1029.0</c:v>
                </c:pt>
                <c:pt idx="2182">
                  <c:v>1029.0</c:v>
                </c:pt>
                <c:pt idx="2183">
                  <c:v>1029.0</c:v>
                </c:pt>
                <c:pt idx="2184">
                  <c:v>1030.0</c:v>
                </c:pt>
                <c:pt idx="2185">
                  <c:v>1031.0</c:v>
                </c:pt>
                <c:pt idx="2186">
                  <c:v>1031.0</c:v>
                </c:pt>
                <c:pt idx="2187">
                  <c:v>1032.0</c:v>
                </c:pt>
                <c:pt idx="2188">
                  <c:v>1033.0</c:v>
                </c:pt>
                <c:pt idx="2189">
                  <c:v>1034.0</c:v>
                </c:pt>
                <c:pt idx="2190">
                  <c:v>1034.0</c:v>
                </c:pt>
                <c:pt idx="2191">
                  <c:v>1034.0</c:v>
                </c:pt>
                <c:pt idx="2192">
                  <c:v>1034.0</c:v>
                </c:pt>
                <c:pt idx="2193">
                  <c:v>1035.0</c:v>
                </c:pt>
                <c:pt idx="2194">
                  <c:v>1036.0</c:v>
                </c:pt>
                <c:pt idx="2195">
                  <c:v>1036.0</c:v>
                </c:pt>
                <c:pt idx="2196">
                  <c:v>1037.0</c:v>
                </c:pt>
                <c:pt idx="2197">
                  <c:v>1037.0</c:v>
                </c:pt>
                <c:pt idx="2198">
                  <c:v>1037.0</c:v>
                </c:pt>
                <c:pt idx="2199">
                  <c:v>1037.0</c:v>
                </c:pt>
                <c:pt idx="2200">
                  <c:v>1037.0</c:v>
                </c:pt>
                <c:pt idx="2201">
                  <c:v>1037.0</c:v>
                </c:pt>
                <c:pt idx="2202">
                  <c:v>1037.0</c:v>
                </c:pt>
                <c:pt idx="2203">
                  <c:v>1037.0</c:v>
                </c:pt>
                <c:pt idx="2204">
                  <c:v>1037.0</c:v>
                </c:pt>
                <c:pt idx="2205">
                  <c:v>1037.0</c:v>
                </c:pt>
                <c:pt idx="2206">
                  <c:v>1037.0</c:v>
                </c:pt>
                <c:pt idx="2207">
                  <c:v>1037.0</c:v>
                </c:pt>
                <c:pt idx="2208">
                  <c:v>1037.0</c:v>
                </c:pt>
                <c:pt idx="2209">
                  <c:v>1037.0</c:v>
                </c:pt>
                <c:pt idx="2210">
                  <c:v>1037.0</c:v>
                </c:pt>
                <c:pt idx="2211">
                  <c:v>1037.0</c:v>
                </c:pt>
                <c:pt idx="2212">
                  <c:v>1037.0</c:v>
                </c:pt>
                <c:pt idx="2213">
                  <c:v>1037.0</c:v>
                </c:pt>
                <c:pt idx="2214">
                  <c:v>1037.0</c:v>
                </c:pt>
                <c:pt idx="2215">
                  <c:v>1038.0</c:v>
                </c:pt>
                <c:pt idx="2216">
                  <c:v>1039.0</c:v>
                </c:pt>
                <c:pt idx="2217">
                  <c:v>1039.0</c:v>
                </c:pt>
                <c:pt idx="2218">
                  <c:v>1039.0</c:v>
                </c:pt>
                <c:pt idx="2219">
                  <c:v>1039.0</c:v>
                </c:pt>
                <c:pt idx="2220">
                  <c:v>1039.0</c:v>
                </c:pt>
                <c:pt idx="2221">
                  <c:v>1040.0</c:v>
                </c:pt>
                <c:pt idx="2222">
                  <c:v>1041.0</c:v>
                </c:pt>
                <c:pt idx="2223">
                  <c:v>1042.0</c:v>
                </c:pt>
                <c:pt idx="2224">
                  <c:v>1043.0</c:v>
                </c:pt>
                <c:pt idx="2225">
                  <c:v>1044.0</c:v>
                </c:pt>
                <c:pt idx="2226">
                  <c:v>1044.0</c:v>
                </c:pt>
                <c:pt idx="2227">
                  <c:v>1044.0</c:v>
                </c:pt>
                <c:pt idx="2228">
                  <c:v>1044.0</c:v>
                </c:pt>
                <c:pt idx="2229">
                  <c:v>1044.0</c:v>
                </c:pt>
                <c:pt idx="2230">
                  <c:v>1044.0</c:v>
                </c:pt>
                <c:pt idx="2231">
                  <c:v>1044.0</c:v>
                </c:pt>
                <c:pt idx="2232">
                  <c:v>1045.0</c:v>
                </c:pt>
                <c:pt idx="2233">
                  <c:v>1046.0</c:v>
                </c:pt>
                <c:pt idx="2234">
                  <c:v>1047.0</c:v>
                </c:pt>
                <c:pt idx="2235">
                  <c:v>1047.0</c:v>
                </c:pt>
                <c:pt idx="2236">
                  <c:v>1047.0</c:v>
                </c:pt>
                <c:pt idx="2237">
                  <c:v>1047.0</c:v>
                </c:pt>
                <c:pt idx="2238">
                  <c:v>1047.0</c:v>
                </c:pt>
                <c:pt idx="2239">
                  <c:v>1047.0</c:v>
                </c:pt>
                <c:pt idx="2240">
                  <c:v>1048.0</c:v>
                </c:pt>
                <c:pt idx="2241">
                  <c:v>1048.0</c:v>
                </c:pt>
                <c:pt idx="2242">
                  <c:v>1049.0</c:v>
                </c:pt>
                <c:pt idx="2243">
                  <c:v>1049.0</c:v>
                </c:pt>
                <c:pt idx="2244">
                  <c:v>1049.0</c:v>
                </c:pt>
                <c:pt idx="2245">
                  <c:v>1049.0</c:v>
                </c:pt>
                <c:pt idx="2246">
                  <c:v>1049.0</c:v>
                </c:pt>
                <c:pt idx="2247">
                  <c:v>1049.0</c:v>
                </c:pt>
                <c:pt idx="2248">
                  <c:v>1050.0</c:v>
                </c:pt>
                <c:pt idx="2249">
                  <c:v>1050.0</c:v>
                </c:pt>
                <c:pt idx="2250">
                  <c:v>1050.0</c:v>
                </c:pt>
                <c:pt idx="2251">
                  <c:v>1051.0</c:v>
                </c:pt>
                <c:pt idx="2252">
                  <c:v>1052.0</c:v>
                </c:pt>
                <c:pt idx="2253">
                  <c:v>1053.0</c:v>
                </c:pt>
                <c:pt idx="2254">
                  <c:v>1053.0</c:v>
                </c:pt>
                <c:pt idx="2255">
                  <c:v>1053.0</c:v>
                </c:pt>
                <c:pt idx="2256">
                  <c:v>1053.0</c:v>
                </c:pt>
                <c:pt idx="2257">
                  <c:v>1053.0</c:v>
                </c:pt>
                <c:pt idx="2258">
                  <c:v>1054.0</c:v>
                </c:pt>
                <c:pt idx="2259">
                  <c:v>1054.0</c:v>
                </c:pt>
                <c:pt idx="2260">
                  <c:v>1054.0</c:v>
                </c:pt>
                <c:pt idx="2261">
                  <c:v>1054.0</c:v>
                </c:pt>
                <c:pt idx="2262">
                  <c:v>1055.0</c:v>
                </c:pt>
                <c:pt idx="2263">
                  <c:v>1055.0</c:v>
                </c:pt>
                <c:pt idx="2264">
                  <c:v>1056.0</c:v>
                </c:pt>
                <c:pt idx="2265">
                  <c:v>1057.0</c:v>
                </c:pt>
                <c:pt idx="2266">
                  <c:v>1057.0</c:v>
                </c:pt>
                <c:pt idx="2267">
                  <c:v>1057.0</c:v>
                </c:pt>
                <c:pt idx="2268">
                  <c:v>1058.0</c:v>
                </c:pt>
                <c:pt idx="2269">
                  <c:v>1058.0</c:v>
                </c:pt>
                <c:pt idx="2270">
                  <c:v>1059.0</c:v>
                </c:pt>
                <c:pt idx="2271">
                  <c:v>1059.0</c:v>
                </c:pt>
                <c:pt idx="2272">
                  <c:v>1059.0</c:v>
                </c:pt>
                <c:pt idx="2273">
                  <c:v>1059.0</c:v>
                </c:pt>
                <c:pt idx="2274">
                  <c:v>1059.0</c:v>
                </c:pt>
                <c:pt idx="2275">
                  <c:v>1059.0</c:v>
                </c:pt>
                <c:pt idx="2276">
                  <c:v>1059.0</c:v>
                </c:pt>
                <c:pt idx="2277">
                  <c:v>1059.0</c:v>
                </c:pt>
                <c:pt idx="2278">
                  <c:v>1059.0</c:v>
                </c:pt>
                <c:pt idx="2279">
                  <c:v>1059.0</c:v>
                </c:pt>
                <c:pt idx="2280">
                  <c:v>1059.0</c:v>
                </c:pt>
                <c:pt idx="2281">
                  <c:v>1060.0</c:v>
                </c:pt>
                <c:pt idx="2282">
                  <c:v>1060.0</c:v>
                </c:pt>
                <c:pt idx="2283">
                  <c:v>1060.0</c:v>
                </c:pt>
                <c:pt idx="2284">
                  <c:v>1061.0</c:v>
                </c:pt>
                <c:pt idx="2285">
                  <c:v>1062.0</c:v>
                </c:pt>
                <c:pt idx="2286">
                  <c:v>1063.0</c:v>
                </c:pt>
                <c:pt idx="2287">
                  <c:v>1064.0</c:v>
                </c:pt>
                <c:pt idx="2288">
                  <c:v>1065.0</c:v>
                </c:pt>
                <c:pt idx="2289">
                  <c:v>1065.0</c:v>
                </c:pt>
                <c:pt idx="2290">
                  <c:v>1066.0</c:v>
                </c:pt>
                <c:pt idx="2291">
                  <c:v>1067.0</c:v>
                </c:pt>
                <c:pt idx="2292">
                  <c:v>1068.0</c:v>
                </c:pt>
                <c:pt idx="2293">
                  <c:v>1069.0</c:v>
                </c:pt>
                <c:pt idx="2294">
                  <c:v>1070.0</c:v>
                </c:pt>
                <c:pt idx="2295">
                  <c:v>1071.0</c:v>
                </c:pt>
                <c:pt idx="2296">
                  <c:v>1072.0</c:v>
                </c:pt>
                <c:pt idx="2297">
                  <c:v>1073.0</c:v>
                </c:pt>
                <c:pt idx="2298">
                  <c:v>1073.0</c:v>
                </c:pt>
                <c:pt idx="2299">
                  <c:v>1074.0</c:v>
                </c:pt>
                <c:pt idx="2300">
                  <c:v>1074.0</c:v>
                </c:pt>
                <c:pt idx="2301">
                  <c:v>1075.0</c:v>
                </c:pt>
                <c:pt idx="2302">
                  <c:v>1075.0</c:v>
                </c:pt>
                <c:pt idx="2303">
                  <c:v>1075.0</c:v>
                </c:pt>
                <c:pt idx="2304">
                  <c:v>1076.0</c:v>
                </c:pt>
                <c:pt idx="2305">
                  <c:v>1076.0</c:v>
                </c:pt>
                <c:pt idx="2306">
                  <c:v>1077.0</c:v>
                </c:pt>
                <c:pt idx="2307">
                  <c:v>1078.0</c:v>
                </c:pt>
                <c:pt idx="2308">
                  <c:v>1079.0</c:v>
                </c:pt>
                <c:pt idx="2309">
                  <c:v>1080.0</c:v>
                </c:pt>
                <c:pt idx="2310">
                  <c:v>1081.0</c:v>
                </c:pt>
                <c:pt idx="2311">
                  <c:v>1082.0</c:v>
                </c:pt>
                <c:pt idx="2312">
                  <c:v>1083.0</c:v>
                </c:pt>
                <c:pt idx="2313">
                  <c:v>1084.0</c:v>
                </c:pt>
                <c:pt idx="2314">
                  <c:v>1085.0</c:v>
                </c:pt>
                <c:pt idx="2315">
                  <c:v>1085.0</c:v>
                </c:pt>
                <c:pt idx="2316">
                  <c:v>1085.0</c:v>
                </c:pt>
                <c:pt idx="2317">
                  <c:v>1086.0</c:v>
                </c:pt>
                <c:pt idx="2318">
                  <c:v>1086.0</c:v>
                </c:pt>
                <c:pt idx="2319">
                  <c:v>1086.0</c:v>
                </c:pt>
                <c:pt idx="2320">
                  <c:v>1086.0</c:v>
                </c:pt>
                <c:pt idx="2321">
                  <c:v>1087.0</c:v>
                </c:pt>
                <c:pt idx="2322">
                  <c:v>1087.0</c:v>
                </c:pt>
                <c:pt idx="2323">
                  <c:v>1087.0</c:v>
                </c:pt>
                <c:pt idx="2324">
                  <c:v>1087.0</c:v>
                </c:pt>
                <c:pt idx="2325">
                  <c:v>1088.0</c:v>
                </c:pt>
                <c:pt idx="2326">
                  <c:v>1089.0</c:v>
                </c:pt>
                <c:pt idx="2327">
                  <c:v>1089.0</c:v>
                </c:pt>
                <c:pt idx="2328">
                  <c:v>1090.0</c:v>
                </c:pt>
                <c:pt idx="2329">
                  <c:v>1091.0</c:v>
                </c:pt>
                <c:pt idx="2330">
                  <c:v>1092.0</c:v>
                </c:pt>
                <c:pt idx="2331">
                  <c:v>1093.0</c:v>
                </c:pt>
                <c:pt idx="2332">
                  <c:v>1093.0</c:v>
                </c:pt>
                <c:pt idx="2333">
                  <c:v>1093.0</c:v>
                </c:pt>
                <c:pt idx="2334">
                  <c:v>1093.0</c:v>
                </c:pt>
                <c:pt idx="2335">
                  <c:v>1094.0</c:v>
                </c:pt>
                <c:pt idx="2336">
                  <c:v>1094.0</c:v>
                </c:pt>
                <c:pt idx="2337">
                  <c:v>1094.0</c:v>
                </c:pt>
                <c:pt idx="2338">
                  <c:v>1094.0</c:v>
                </c:pt>
                <c:pt idx="2339">
                  <c:v>1095.0</c:v>
                </c:pt>
                <c:pt idx="2340">
                  <c:v>1096.0</c:v>
                </c:pt>
                <c:pt idx="2341">
                  <c:v>1096.0</c:v>
                </c:pt>
                <c:pt idx="2342">
                  <c:v>1096.0</c:v>
                </c:pt>
                <c:pt idx="2343">
                  <c:v>1097.0</c:v>
                </c:pt>
                <c:pt idx="2344">
                  <c:v>1098.0</c:v>
                </c:pt>
                <c:pt idx="2345">
                  <c:v>1099.0</c:v>
                </c:pt>
                <c:pt idx="2346">
                  <c:v>1100.0</c:v>
                </c:pt>
                <c:pt idx="2347">
                  <c:v>1100.0</c:v>
                </c:pt>
                <c:pt idx="2348">
                  <c:v>1100.0</c:v>
                </c:pt>
                <c:pt idx="2349">
                  <c:v>1101.0</c:v>
                </c:pt>
                <c:pt idx="2350">
                  <c:v>1102.0</c:v>
                </c:pt>
                <c:pt idx="2351">
                  <c:v>1102.0</c:v>
                </c:pt>
                <c:pt idx="2352">
                  <c:v>1102.0</c:v>
                </c:pt>
                <c:pt idx="2353">
                  <c:v>1102.0</c:v>
                </c:pt>
                <c:pt idx="2354">
                  <c:v>1102.0</c:v>
                </c:pt>
                <c:pt idx="2355">
                  <c:v>1102.0</c:v>
                </c:pt>
                <c:pt idx="2356">
                  <c:v>1103.0</c:v>
                </c:pt>
                <c:pt idx="2357">
                  <c:v>1104.0</c:v>
                </c:pt>
                <c:pt idx="2358">
                  <c:v>1104.0</c:v>
                </c:pt>
                <c:pt idx="2359">
                  <c:v>1104.0</c:v>
                </c:pt>
                <c:pt idx="2360">
                  <c:v>1105.0</c:v>
                </c:pt>
                <c:pt idx="2361">
                  <c:v>1106.0</c:v>
                </c:pt>
                <c:pt idx="2362">
                  <c:v>1107.0</c:v>
                </c:pt>
                <c:pt idx="2363">
                  <c:v>1108.0</c:v>
                </c:pt>
                <c:pt idx="2364">
                  <c:v>1108.0</c:v>
                </c:pt>
                <c:pt idx="2365">
                  <c:v>1109.0</c:v>
                </c:pt>
                <c:pt idx="2366">
                  <c:v>1110.0</c:v>
                </c:pt>
                <c:pt idx="2367">
                  <c:v>1111.0</c:v>
                </c:pt>
                <c:pt idx="2368">
                  <c:v>1112.0</c:v>
                </c:pt>
                <c:pt idx="2369">
                  <c:v>1113.0</c:v>
                </c:pt>
                <c:pt idx="2370">
                  <c:v>1114.0</c:v>
                </c:pt>
                <c:pt idx="2371">
                  <c:v>1115.0</c:v>
                </c:pt>
                <c:pt idx="2372">
                  <c:v>1116.0</c:v>
                </c:pt>
                <c:pt idx="2373">
                  <c:v>1117.0</c:v>
                </c:pt>
                <c:pt idx="2374">
                  <c:v>1118.0</c:v>
                </c:pt>
                <c:pt idx="2375">
                  <c:v>1119.0</c:v>
                </c:pt>
                <c:pt idx="2376">
                  <c:v>1120.0</c:v>
                </c:pt>
                <c:pt idx="2377">
                  <c:v>1121.0</c:v>
                </c:pt>
                <c:pt idx="2378">
                  <c:v>1122.0</c:v>
                </c:pt>
                <c:pt idx="2379">
                  <c:v>1123.0</c:v>
                </c:pt>
                <c:pt idx="2380">
                  <c:v>1123.0</c:v>
                </c:pt>
                <c:pt idx="2381">
                  <c:v>1124.0</c:v>
                </c:pt>
                <c:pt idx="2382">
                  <c:v>1124.0</c:v>
                </c:pt>
                <c:pt idx="2383">
                  <c:v>1124.0</c:v>
                </c:pt>
                <c:pt idx="2384">
                  <c:v>1125.0</c:v>
                </c:pt>
                <c:pt idx="2385">
                  <c:v>1126.0</c:v>
                </c:pt>
                <c:pt idx="2386">
                  <c:v>1126.0</c:v>
                </c:pt>
                <c:pt idx="2387">
                  <c:v>1127.0</c:v>
                </c:pt>
                <c:pt idx="2388">
                  <c:v>1127.0</c:v>
                </c:pt>
                <c:pt idx="2389">
                  <c:v>1128.0</c:v>
                </c:pt>
                <c:pt idx="2390">
                  <c:v>1128.0</c:v>
                </c:pt>
                <c:pt idx="2391">
                  <c:v>1128.0</c:v>
                </c:pt>
                <c:pt idx="2392">
                  <c:v>1128.0</c:v>
                </c:pt>
                <c:pt idx="2393">
                  <c:v>1128.0</c:v>
                </c:pt>
                <c:pt idx="2394">
                  <c:v>1128.0</c:v>
                </c:pt>
                <c:pt idx="2395">
                  <c:v>1128.0</c:v>
                </c:pt>
                <c:pt idx="2396">
                  <c:v>1129.0</c:v>
                </c:pt>
                <c:pt idx="2397">
                  <c:v>1130.0</c:v>
                </c:pt>
                <c:pt idx="2398">
                  <c:v>1130.0</c:v>
                </c:pt>
                <c:pt idx="2399">
                  <c:v>1130.0</c:v>
                </c:pt>
                <c:pt idx="2400">
                  <c:v>1130.0</c:v>
                </c:pt>
                <c:pt idx="2401">
                  <c:v>1130.0</c:v>
                </c:pt>
                <c:pt idx="2402">
                  <c:v>1131.0</c:v>
                </c:pt>
                <c:pt idx="2403">
                  <c:v>1132.0</c:v>
                </c:pt>
                <c:pt idx="2404">
                  <c:v>1133.0</c:v>
                </c:pt>
                <c:pt idx="2405">
                  <c:v>1134.0</c:v>
                </c:pt>
                <c:pt idx="2406">
                  <c:v>1135.0</c:v>
                </c:pt>
                <c:pt idx="2407">
                  <c:v>1135.0</c:v>
                </c:pt>
                <c:pt idx="2408">
                  <c:v>1135.0</c:v>
                </c:pt>
                <c:pt idx="2409">
                  <c:v>1135.0</c:v>
                </c:pt>
                <c:pt idx="2410">
                  <c:v>1136.0</c:v>
                </c:pt>
                <c:pt idx="2411">
                  <c:v>1136.0</c:v>
                </c:pt>
                <c:pt idx="2412">
                  <c:v>1136.0</c:v>
                </c:pt>
                <c:pt idx="2413">
                  <c:v>1136.0</c:v>
                </c:pt>
                <c:pt idx="2414">
                  <c:v>1136.0</c:v>
                </c:pt>
                <c:pt idx="2415">
                  <c:v>1136.0</c:v>
                </c:pt>
                <c:pt idx="2416">
                  <c:v>1136.0</c:v>
                </c:pt>
                <c:pt idx="2417">
                  <c:v>1136.0</c:v>
                </c:pt>
                <c:pt idx="2418">
                  <c:v>1136.0</c:v>
                </c:pt>
                <c:pt idx="2419">
                  <c:v>1136.0</c:v>
                </c:pt>
                <c:pt idx="2420">
                  <c:v>1136.0</c:v>
                </c:pt>
                <c:pt idx="2421">
                  <c:v>1136.0</c:v>
                </c:pt>
                <c:pt idx="2422">
                  <c:v>1136.0</c:v>
                </c:pt>
                <c:pt idx="2423">
                  <c:v>1136.0</c:v>
                </c:pt>
                <c:pt idx="2424">
                  <c:v>1136.0</c:v>
                </c:pt>
                <c:pt idx="2425">
                  <c:v>1137.0</c:v>
                </c:pt>
                <c:pt idx="2426">
                  <c:v>1137.0</c:v>
                </c:pt>
                <c:pt idx="2427">
                  <c:v>1138.0</c:v>
                </c:pt>
                <c:pt idx="2428">
                  <c:v>1139.0</c:v>
                </c:pt>
                <c:pt idx="2429">
                  <c:v>1140.0</c:v>
                </c:pt>
                <c:pt idx="2430">
                  <c:v>1141.0</c:v>
                </c:pt>
                <c:pt idx="2431">
                  <c:v>1142.0</c:v>
                </c:pt>
                <c:pt idx="2432">
                  <c:v>1143.0</c:v>
                </c:pt>
                <c:pt idx="2433">
                  <c:v>1144.0</c:v>
                </c:pt>
                <c:pt idx="2434">
                  <c:v>1144.0</c:v>
                </c:pt>
                <c:pt idx="2435">
                  <c:v>1144.0</c:v>
                </c:pt>
                <c:pt idx="2436">
                  <c:v>1144.0</c:v>
                </c:pt>
                <c:pt idx="2437">
                  <c:v>1144.0</c:v>
                </c:pt>
                <c:pt idx="2438">
                  <c:v>1145.0</c:v>
                </c:pt>
                <c:pt idx="2439">
                  <c:v>1146.0</c:v>
                </c:pt>
                <c:pt idx="2440">
                  <c:v>1146.0</c:v>
                </c:pt>
                <c:pt idx="2441">
                  <c:v>1146.0</c:v>
                </c:pt>
                <c:pt idx="2442">
                  <c:v>1146.0</c:v>
                </c:pt>
                <c:pt idx="2443">
                  <c:v>1146.0</c:v>
                </c:pt>
                <c:pt idx="2444">
                  <c:v>1146.0</c:v>
                </c:pt>
                <c:pt idx="2445">
                  <c:v>1146.0</c:v>
                </c:pt>
                <c:pt idx="2446">
                  <c:v>1147.0</c:v>
                </c:pt>
                <c:pt idx="2447">
                  <c:v>1147.0</c:v>
                </c:pt>
                <c:pt idx="2448">
                  <c:v>1148.0</c:v>
                </c:pt>
                <c:pt idx="2449">
                  <c:v>1149.0</c:v>
                </c:pt>
                <c:pt idx="2450">
                  <c:v>1149.0</c:v>
                </c:pt>
                <c:pt idx="2451">
                  <c:v>1149.0</c:v>
                </c:pt>
                <c:pt idx="2452">
                  <c:v>1149.0</c:v>
                </c:pt>
                <c:pt idx="2453">
                  <c:v>1149.0</c:v>
                </c:pt>
                <c:pt idx="2454">
                  <c:v>1149.0</c:v>
                </c:pt>
                <c:pt idx="2455">
                  <c:v>1150.0</c:v>
                </c:pt>
                <c:pt idx="2456">
                  <c:v>1150.0</c:v>
                </c:pt>
                <c:pt idx="2457">
                  <c:v>1150.0</c:v>
                </c:pt>
                <c:pt idx="2458">
                  <c:v>1151.0</c:v>
                </c:pt>
                <c:pt idx="2459">
                  <c:v>1152.0</c:v>
                </c:pt>
                <c:pt idx="2460">
                  <c:v>1152.0</c:v>
                </c:pt>
                <c:pt idx="2461">
                  <c:v>1152.0</c:v>
                </c:pt>
                <c:pt idx="2462">
                  <c:v>1152.0</c:v>
                </c:pt>
                <c:pt idx="2463">
                  <c:v>1152.0</c:v>
                </c:pt>
                <c:pt idx="2464">
                  <c:v>1152.0</c:v>
                </c:pt>
                <c:pt idx="2465">
                  <c:v>1152.0</c:v>
                </c:pt>
                <c:pt idx="2466">
                  <c:v>1153.0</c:v>
                </c:pt>
                <c:pt idx="2467">
                  <c:v>1153.0</c:v>
                </c:pt>
                <c:pt idx="2468">
                  <c:v>1154.0</c:v>
                </c:pt>
                <c:pt idx="2469">
                  <c:v>1154.0</c:v>
                </c:pt>
                <c:pt idx="2470">
                  <c:v>1154.0</c:v>
                </c:pt>
                <c:pt idx="2471">
                  <c:v>1155.0</c:v>
                </c:pt>
                <c:pt idx="2472">
                  <c:v>1155.0</c:v>
                </c:pt>
                <c:pt idx="2473">
                  <c:v>1155.0</c:v>
                </c:pt>
                <c:pt idx="2474">
                  <c:v>1155.0</c:v>
                </c:pt>
                <c:pt idx="2475">
                  <c:v>1156.0</c:v>
                </c:pt>
                <c:pt idx="2476">
                  <c:v>1157.0</c:v>
                </c:pt>
                <c:pt idx="2477">
                  <c:v>1158.0</c:v>
                </c:pt>
                <c:pt idx="2478">
                  <c:v>1159.0</c:v>
                </c:pt>
                <c:pt idx="2479">
                  <c:v>1160.0</c:v>
                </c:pt>
                <c:pt idx="2480">
                  <c:v>1160.0</c:v>
                </c:pt>
                <c:pt idx="2481">
                  <c:v>1161.0</c:v>
                </c:pt>
                <c:pt idx="2482">
                  <c:v>1162.0</c:v>
                </c:pt>
                <c:pt idx="2483">
                  <c:v>1162.0</c:v>
                </c:pt>
                <c:pt idx="2484">
                  <c:v>1163.0</c:v>
                </c:pt>
                <c:pt idx="2485">
                  <c:v>1164.0</c:v>
                </c:pt>
                <c:pt idx="2486">
                  <c:v>1164.0</c:v>
                </c:pt>
                <c:pt idx="2487">
                  <c:v>1165.0</c:v>
                </c:pt>
                <c:pt idx="2488">
                  <c:v>1166.0</c:v>
                </c:pt>
                <c:pt idx="2489">
                  <c:v>1167.0</c:v>
                </c:pt>
                <c:pt idx="2490">
                  <c:v>1168.0</c:v>
                </c:pt>
                <c:pt idx="2491">
                  <c:v>1169.0</c:v>
                </c:pt>
                <c:pt idx="2492">
                  <c:v>1169.0</c:v>
                </c:pt>
                <c:pt idx="2493">
                  <c:v>1170.0</c:v>
                </c:pt>
                <c:pt idx="2494">
                  <c:v>1171.0</c:v>
                </c:pt>
                <c:pt idx="2495">
                  <c:v>1172.0</c:v>
                </c:pt>
                <c:pt idx="2496">
                  <c:v>1173.0</c:v>
                </c:pt>
                <c:pt idx="2497">
                  <c:v>1174.0</c:v>
                </c:pt>
                <c:pt idx="2498">
                  <c:v>1174.0</c:v>
                </c:pt>
                <c:pt idx="2499">
                  <c:v>1174.0</c:v>
                </c:pt>
                <c:pt idx="2500">
                  <c:v>1174.0</c:v>
                </c:pt>
                <c:pt idx="2501">
                  <c:v>1174.0</c:v>
                </c:pt>
                <c:pt idx="2502">
                  <c:v>1175.0</c:v>
                </c:pt>
                <c:pt idx="2503">
                  <c:v>1176.0</c:v>
                </c:pt>
                <c:pt idx="2504">
                  <c:v>1177.0</c:v>
                </c:pt>
                <c:pt idx="2505">
                  <c:v>1178.0</c:v>
                </c:pt>
                <c:pt idx="2506">
                  <c:v>1178.0</c:v>
                </c:pt>
                <c:pt idx="2507">
                  <c:v>1178.0</c:v>
                </c:pt>
                <c:pt idx="2508">
                  <c:v>1179.0</c:v>
                </c:pt>
                <c:pt idx="2509">
                  <c:v>1179.0</c:v>
                </c:pt>
                <c:pt idx="2510">
                  <c:v>1179.0</c:v>
                </c:pt>
                <c:pt idx="2511">
                  <c:v>1179.0</c:v>
                </c:pt>
                <c:pt idx="2512">
                  <c:v>1180.0</c:v>
                </c:pt>
                <c:pt idx="2513">
                  <c:v>1181.0</c:v>
                </c:pt>
                <c:pt idx="2514">
                  <c:v>1182.0</c:v>
                </c:pt>
                <c:pt idx="2515">
                  <c:v>1183.0</c:v>
                </c:pt>
                <c:pt idx="2516">
                  <c:v>1184.0</c:v>
                </c:pt>
                <c:pt idx="2517">
                  <c:v>1185.0</c:v>
                </c:pt>
                <c:pt idx="2518">
                  <c:v>1186.0</c:v>
                </c:pt>
                <c:pt idx="2519">
                  <c:v>1186.0</c:v>
                </c:pt>
                <c:pt idx="2520">
                  <c:v>1187.0</c:v>
                </c:pt>
                <c:pt idx="2521">
                  <c:v>1187.0</c:v>
                </c:pt>
                <c:pt idx="2522">
                  <c:v>1187.0</c:v>
                </c:pt>
                <c:pt idx="2523">
                  <c:v>1188.0</c:v>
                </c:pt>
                <c:pt idx="2524">
                  <c:v>1189.0</c:v>
                </c:pt>
                <c:pt idx="2525">
                  <c:v>1190.0</c:v>
                </c:pt>
                <c:pt idx="2526">
                  <c:v>1191.0</c:v>
                </c:pt>
                <c:pt idx="2527">
                  <c:v>1192.0</c:v>
                </c:pt>
                <c:pt idx="2528">
                  <c:v>1193.0</c:v>
                </c:pt>
                <c:pt idx="2529">
                  <c:v>1194.0</c:v>
                </c:pt>
                <c:pt idx="2530">
                  <c:v>1195.0</c:v>
                </c:pt>
                <c:pt idx="2531">
                  <c:v>1196.0</c:v>
                </c:pt>
                <c:pt idx="2532">
                  <c:v>1197.0</c:v>
                </c:pt>
                <c:pt idx="2533">
                  <c:v>1198.0</c:v>
                </c:pt>
                <c:pt idx="2534">
                  <c:v>1199.0</c:v>
                </c:pt>
                <c:pt idx="2535">
                  <c:v>1200.0</c:v>
                </c:pt>
                <c:pt idx="2536">
                  <c:v>1200.0</c:v>
                </c:pt>
                <c:pt idx="2537">
                  <c:v>1200.0</c:v>
                </c:pt>
                <c:pt idx="2538">
                  <c:v>1200.0</c:v>
                </c:pt>
                <c:pt idx="2539">
                  <c:v>1201.0</c:v>
                </c:pt>
                <c:pt idx="2540">
                  <c:v>1202.0</c:v>
                </c:pt>
                <c:pt idx="2541">
                  <c:v>1202.0</c:v>
                </c:pt>
                <c:pt idx="2542">
                  <c:v>1202.0</c:v>
                </c:pt>
                <c:pt idx="2543">
                  <c:v>1203.0</c:v>
                </c:pt>
                <c:pt idx="2544">
                  <c:v>1204.0</c:v>
                </c:pt>
                <c:pt idx="2545">
                  <c:v>1205.0</c:v>
                </c:pt>
                <c:pt idx="2546">
                  <c:v>1205.0</c:v>
                </c:pt>
                <c:pt idx="2547">
                  <c:v>1206.0</c:v>
                </c:pt>
                <c:pt idx="2548">
                  <c:v>1207.0</c:v>
                </c:pt>
                <c:pt idx="2549">
                  <c:v>1208.0</c:v>
                </c:pt>
                <c:pt idx="2550">
                  <c:v>1209.0</c:v>
                </c:pt>
                <c:pt idx="2551">
                  <c:v>1209.0</c:v>
                </c:pt>
                <c:pt idx="2552">
                  <c:v>1210.0</c:v>
                </c:pt>
                <c:pt idx="2553">
                  <c:v>1210.0</c:v>
                </c:pt>
                <c:pt idx="2554">
                  <c:v>1210.0</c:v>
                </c:pt>
                <c:pt idx="2555">
                  <c:v>1211.0</c:v>
                </c:pt>
                <c:pt idx="2556">
                  <c:v>1212.0</c:v>
                </c:pt>
                <c:pt idx="2557">
                  <c:v>1212.0</c:v>
                </c:pt>
                <c:pt idx="2558">
                  <c:v>1213.0</c:v>
                </c:pt>
                <c:pt idx="2559">
                  <c:v>1214.0</c:v>
                </c:pt>
                <c:pt idx="2560">
                  <c:v>1214.0</c:v>
                </c:pt>
                <c:pt idx="2561">
                  <c:v>1214.0</c:v>
                </c:pt>
                <c:pt idx="2562">
                  <c:v>1214.0</c:v>
                </c:pt>
                <c:pt idx="2563">
                  <c:v>1215.0</c:v>
                </c:pt>
                <c:pt idx="2564">
                  <c:v>1215.0</c:v>
                </c:pt>
                <c:pt idx="2565">
                  <c:v>1215.0</c:v>
                </c:pt>
                <c:pt idx="2566">
                  <c:v>1215.0</c:v>
                </c:pt>
                <c:pt idx="2567">
                  <c:v>1216.0</c:v>
                </c:pt>
                <c:pt idx="2568">
                  <c:v>1216.0</c:v>
                </c:pt>
                <c:pt idx="2569">
                  <c:v>1217.0</c:v>
                </c:pt>
                <c:pt idx="2570">
                  <c:v>1218.0</c:v>
                </c:pt>
                <c:pt idx="2571">
                  <c:v>1218.0</c:v>
                </c:pt>
                <c:pt idx="2572">
                  <c:v>1219.0</c:v>
                </c:pt>
                <c:pt idx="2573">
                  <c:v>1220.0</c:v>
                </c:pt>
                <c:pt idx="2574">
                  <c:v>1221.0</c:v>
                </c:pt>
                <c:pt idx="2575">
                  <c:v>1221.0</c:v>
                </c:pt>
                <c:pt idx="2576">
                  <c:v>1222.0</c:v>
                </c:pt>
                <c:pt idx="2577">
                  <c:v>1223.0</c:v>
                </c:pt>
                <c:pt idx="2578">
                  <c:v>1224.0</c:v>
                </c:pt>
                <c:pt idx="2579">
                  <c:v>1224.0</c:v>
                </c:pt>
                <c:pt idx="2580">
                  <c:v>1224.0</c:v>
                </c:pt>
                <c:pt idx="2581">
                  <c:v>1224.0</c:v>
                </c:pt>
                <c:pt idx="2582">
                  <c:v>1224.0</c:v>
                </c:pt>
                <c:pt idx="2583">
                  <c:v>1224.0</c:v>
                </c:pt>
                <c:pt idx="2584">
                  <c:v>1225.0</c:v>
                </c:pt>
                <c:pt idx="2585">
                  <c:v>1226.0</c:v>
                </c:pt>
                <c:pt idx="2586">
                  <c:v>1226.0</c:v>
                </c:pt>
                <c:pt idx="2587">
                  <c:v>1227.0</c:v>
                </c:pt>
                <c:pt idx="2588">
                  <c:v>1227.0</c:v>
                </c:pt>
                <c:pt idx="2589">
                  <c:v>1228.0</c:v>
                </c:pt>
                <c:pt idx="2590">
                  <c:v>1229.0</c:v>
                </c:pt>
                <c:pt idx="2591">
                  <c:v>1230.0</c:v>
                </c:pt>
                <c:pt idx="2592">
                  <c:v>1231.0</c:v>
                </c:pt>
                <c:pt idx="2593">
                  <c:v>1232.0</c:v>
                </c:pt>
                <c:pt idx="2594">
                  <c:v>1232.0</c:v>
                </c:pt>
                <c:pt idx="2595">
                  <c:v>1233.0</c:v>
                </c:pt>
                <c:pt idx="2596">
                  <c:v>1233.0</c:v>
                </c:pt>
                <c:pt idx="2597">
                  <c:v>1234.0</c:v>
                </c:pt>
                <c:pt idx="2598">
                  <c:v>1235.0</c:v>
                </c:pt>
                <c:pt idx="2599">
                  <c:v>1235.0</c:v>
                </c:pt>
                <c:pt idx="2600">
                  <c:v>1235.0</c:v>
                </c:pt>
                <c:pt idx="2601">
                  <c:v>1236.0</c:v>
                </c:pt>
                <c:pt idx="2602">
                  <c:v>1237.0</c:v>
                </c:pt>
                <c:pt idx="2603">
                  <c:v>1238.0</c:v>
                </c:pt>
                <c:pt idx="2604">
                  <c:v>1239.0</c:v>
                </c:pt>
                <c:pt idx="2605">
                  <c:v>1240.0</c:v>
                </c:pt>
                <c:pt idx="2606">
                  <c:v>1241.0</c:v>
                </c:pt>
                <c:pt idx="2607">
                  <c:v>1242.0</c:v>
                </c:pt>
                <c:pt idx="2608">
                  <c:v>1243.0</c:v>
                </c:pt>
                <c:pt idx="2609">
                  <c:v>1244.0</c:v>
                </c:pt>
                <c:pt idx="2610">
                  <c:v>1245.0</c:v>
                </c:pt>
                <c:pt idx="2611">
                  <c:v>1246.0</c:v>
                </c:pt>
                <c:pt idx="2612">
                  <c:v>1247.0</c:v>
                </c:pt>
                <c:pt idx="2613">
                  <c:v>1248.0</c:v>
                </c:pt>
                <c:pt idx="2614">
                  <c:v>1249.0</c:v>
                </c:pt>
                <c:pt idx="2615">
                  <c:v>1249.0</c:v>
                </c:pt>
                <c:pt idx="2616">
                  <c:v>1249.0</c:v>
                </c:pt>
                <c:pt idx="2617">
                  <c:v>1249.0</c:v>
                </c:pt>
                <c:pt idx="2618">
                  <c:v>1250.0</c:v>
                </c:pt>
                <c:pt idx="2619">
                  <c:v>1250.0</c:v>
                </c:pt>
                <c:pt idx="2620">
                  <c:v>1251.0</c:v>
                </c:pt>
                <c:pt idx="2621">
                  <c:v>1251.0</c:v>
                </c:pt>
                <c:pt idx="2622">
                  <c:v>1251.0</c:v>
                </c:pt>
                <c:pt idx="2623">
                  <c:v>1251.0</c:v>
                </c:pt>
                <c:pt idx="2624">
                  <c:v>1251.0</c:v>
                </c:pt>
                <c:pt idx="2625">
                  <c:v>1251.0</c:v>
                </c:pt>
                <c:pt idx="2626">
                  <c:v>1251.0</c:v>
                </c:pt>
                <c:pt idx="2627">
                  <c:v>1251.0</c:v>
                </c:pt>
                <c:pt idx="2628">
                  <c:v>1251.0</c:v>
                </c:pt>
                <c:pt idx="2629">
                  <c:v>1251.0</c:v>
                </c:pt>
                <c:pt idx="2630">
                  <c:v>1251.0</c:v>
                </c:pt>
                <c:pt idx="2631">
                  <c:v>1251.0</c:v>
                </c:pt>
                <c:pt idx="2632">
                  <c:v>1251.0</c:v>
                </c:pt>
                <c:pt idx="2633">
                  <c:v>1251.0</c:v>
                </c:pt>
                <c:pt idx="2634">
                  <c:v>1251.0</c:v>
                </c:pt>
                <c:pt idx="2635">
                  <c:v>1251.0</c:v>
                </c:pt>
                <c:pt idx="2636">
                  <c:v>1251.0</c:v>
                </c:pt>
                <c:pt idx="2637">
                  <c:v>1251.0</c:v>
                </c:pt>
                <c:pt idx="2638">
                  <c:v>1251.0</c:v>
                </c:pt>
                <c:pt idx="2639">
                  <c:v>1251.0</c:v>
                </c:pt>
                <c:pt idx="2640">
                  <c:v>1251.0</c:v>
                </c:pt>
                <c:pt idx="2641">
                  <c:v>1251.0</c:v>
                </c:pt>
                <c:pt idx="2642">
                  <c:v>1251.0</c:v>
                </c:pt>
                <c:pt idx="2643">
                  <c:v>1251.0</c:v>
                </c:pt>
                <c:pt idx="2644">
                  <c:v>1252.0</c:v>
                </c:pt>
                <c:pt idx="2645">
                  <c:v>1253.0</c:v>
                </c:pt>
                <c:pt idx="2646">
                  <c:v>1253.0</c:v>
                </c:pt>
                <c:pt idx="2647">
                  <c:v>1254.0</c:v>
                </c:pt>
                <c:pt idx="2648">
                  <c:v>1255.0</c:v>
                </c:pt>
                <c:pt idx="2649">
                  <c:v>1256.0</c:v>
                </c:pt>
                <c:pt idx="2650">
                  <c:v>1257.0</c:v>
                </c:pt>
                <c:pt idx="2651">
                  <c:v>1258.0</c:v>
                </c:pt>
                <c:pt idx="2652">
                  <c:v>1259.0</c:v>
                </c:pt>
                <c:pt idx="2653">
                  <c:v>1260.0</c:v>
                </c:pt>
                <c:pt idx="2654">
                  <c:v>1261.0</c:v>
                </c:pt>
                <c:pt idx="2655">
                  <c:v>1262.0</c:v>
                </c:pt>
                <c:pt idx="2656">
                  <c:v>1263.0</c:v>
                </c:pt>
                <c:pt idx="2657">
                  <c:v>1264.0</c:v>
                </c:pt>
                <c:pt idx="2658">
                  <c:v>1265.0</c:v>
                </c:pt>
                <c:pt idx="2659">
                  <c:v>1265.0</c:v>
                </c:pt>
                <c:pt idx="2660">
                  <c:v>1266.0</c:v>
                </c:pt>
                <c:pt idx="2661">
                  <c:v>1266.0</c:v>
                </c:pt>
                <c:pt idx="2662">
                  <c:v>1266.0</c:v>
                </c:pt>
                <c:pt idx="2663">
                  <c:v>1266.0</c:v>
                </c:pt>
                <c:pt idx="2664">
                  <c:v>1266.0</c:v>
                </c:pt>
                <c:pt idx="2665">
                  <c:v>1267.0</c:v>
                </c:pt>
                <c:pt idx="2666">
                  <c:v>1267.0</c:v>
                </c:pt>
                <c:pt idx="2667">
                  <c:v>1267.0</c:v>
                </c:pt>
                <c:pt idx="2668">
                  <c:v>1267.0</c:v>
                </c:pt>
                <c:pt idx="2669">
                  <c:v>1268.0</c:v>
                </c:pt>
                <c:pt idx="2670">
                  <c:v>1269.0</c:v>
                </c:pt>
                <c:pt idx="2671">
                  <c:v>1269.0</c:v>
                </c:pt>
                <c:pt idx="2672">
                  <c:v>1269.0</c:v>
                </c:pt>
                <c:pt idx="2673">
                  <c:v>1270.0</c:v>
                </c:pt>
                <c:pt idx="2674">
                  <c:v>1271.0</c:v>
                </c:pt>
                <c:pt idx="2675">
                  <c:v>1272.0</c:v>
                </c:pt>
                <c:pt idx="2676">
                  <c:v>1273.0</c:v>
                </c:pt>
                <c:pt idx="2677">
                  <c:v>1274.0</c:v>
                </c:pt>
                <c:pt idx="2678">
                  <c:v>1275.0</c:v>
                </c:pt>
                <c:pt idx="2679">
                  <c:v>1275.0</c:v>
                </c:pt>
                <c:pt idx="2680">
                  <c:v>1275.0</c:v>
                </c:pt>
                <c:pt idx="2681">
                  <c:v>1275.0</c:v>
                </c:pt>
                <c:pt idx="2682">
                  <c:v>1275.0</c:v>
                </c:pt>
                <c:pt idx="2683">
                  <c:v>1275.0</c:v>
                </c:pt>
                <c:pt idx="2684">
                  <c:v>1275.0</c:v>
                </c:pt>
                <c:pt idx="2685">
                  <c:v>1276.0</c:v>
                </c:pt>
                <c:pt idx="2686">
                  <c:v>1276.0</c:v>
                </c:pt>
                <c:pt idx="2687">
                  <c:v>1276.0</c:v>
                </c:pt>
                <c:pt idx="2688">
                  <c:v>1276.0</c:v>
                </c:pt>
                <c:pt idx="2689">
                  <c:v>1277.0</c:v>
                </c:pt>
                <c:pt idx="2690">
                  <c:v>1278.0</c:v>
                </c:pt>
                <c:pt idx="2691">
                  <c:v>1278.0</c:v>
                </c:pt>
                <c:pt idx="2692">
                  <c:v>1278.0</c:v>
                </c:pt>
                <c:pt idx="2693">
                  <c:v>1279.0</c:v>
                </c:pt>
                <c:pt idx="2694">
                  <c:v>1279.0</c:v>
                </c:pt>
                <c:pt idx="2695">
                  <c:v>1280.0</c:v>
                </c:pt>
                <c:pt idx="2696">
                  <c:v>1281.0</c:v>
                </c:pt>
                <c:pt idx="2697">
                  <c:v>1282.0</c:v>
                </c:pt>
                <c:pt idx="2698">
                  <c:v>1283.0</c:v>
                </c:pt>
                <c:pt idx="2699">
                  <c:v>1283.0</c:v>
                </c:pt>
                <c:pt idx="2700">
                  <c:v>1283.0</c:v>
                </c:pt>
                <c:pt idx="2701">
                  <c:v>1284.0</c:v>
                </c:pt>
                <c:pt idx="2702">
                  <c:v>1284.0</c:v>
                </c:pt>
                <c:pt idx="2703">
                  <c:v>1284.0</c:v>
                </c:pt>
                <c:pt idx="2704">
                  <c:v>1284.0</c:v>
                </c:pt>
                <c:pt idx="2705">
                  <c:v>1284.0</c:v>
                </c:pt>
                <c:pt idx="2706">
                  <c:v>1284.0</c:v>
                </c:pt>
                <c:pt idx="2707">
                  <c:v>1285.0</c:v>
                </c:pt>
                <c:pt idx="2708">
                  <c:v>1285.0</c:v>
                </c:pt>
                <c:pt idx="2709">
                  <c:v>1286.0</c:v>
                </c:pt>
                <c:pt idx="2710">
                  <c:v>1287.0</c:v>
                </c:pt>
                <c:pt idx="2711">
                  <c:v>1288.0</c:v>
                </c:pt>
                <c:pt idx="2712">
                  <c:v>1289.0</c:v>
                </c:pt>
                <c:pt idx="2713">
                  <c:v>1290.0</c:v>
                </c:pt>
                <c:pt idx="2714">
                  <c:v>1290.0</c:v>
                </c:pt>
                <c:pt idx="2715">
                  <c:v>1291.0</c:v>
                </c:pt>
                <c:pt idx="2716">
                  <c:v>1291.0</c:v>
                </c:pt>
                <c:pt idx="2717">
                  <c:v>1292.0</c:v>
                </c:pt>
                <c:pt idx="2718">
                  <c:v>1292.0</c:v>
                </c:pt>
                <c:pt idx="2719">
                  <c:v>1292.0</c:v>
                </c:pt>
                <c:pt idx="2720">
                  <c:v>1292.0</c:v>
                </c:pt>
                <c:pt idx="2721">
                  <c:v>1292.0</c:v>
                </c:pt>
                <c:pt idx="2722">
                  <c:v>1293.0</c:v>
                </c:pt>
                <c:pt idx="2723">
                  <c:v>1293.0</c:v>
                </c:pt>
                <c:pt idx="2724">
                  <c:v>1293.0</c:v>
                </c:pt>
                <c:pt idx="2725">
                  <c:v>1294.0</c:v>
                </c:pt>
                <c:pt idx="2726">
                  <c:v>1294.0</c:v>
                </c:pt>
                <c:pt idx="2727">
                  <c:v>1294.0</c:v>
                </c:pt>
                <c:pt idx="2728">
                  <c:v>1295.0</c:v>
                </c:pt>
                <c:pt idx="2729">
                  <c:v>1295.0</c:v>
                </c:pt>
                <c:pt idx="2730">
                  <c:v>1295.0</c:v>
                </c:pt>
                <c:pt idx="2731">
                  <c:v>1295.0</c:v>
                </c:pt>
                <c:pt idx="2732">
                  <c:v>1296.0</c:v>
                </c:pt>
                <c:pt idx="2733">
                  <c:v>1296.0</c:v>
                </c:pt>
                <c:pt idx="2734">
                  <c:v>1296.0</c:v>
                </c:pt>
                <c:pt idx="2735">
                  <c:v>1296.0</c:v>
                </c:pt>
                <c:pt idx="2736">
                  <c:v>1296.0</c:v>
                </c:pt>
                <c:pt idx="2737">
                  <c:v>1296.0</c:v>
                </c:pt>
                <c:pt idx="2738">
                  <c:v>1296.0</c:v>
                </c:pt>
                <c:pt idx="2739">
                  <c:v>1296.0</c:v>
                </c:pt>
                <c:pt idx="2740">
                  <c:v>1297.0</c:v>
                </c:pt>
                <c:pt idx="2741">
                  <c:v>1297.0</c:v>
                </c:pt>
                <c:pt idx="2742">
                  <c:v>1298.0</c:v>
                </c:pt>
                <c:pt idx="2743">
                  <c:v>1299.0</c:v>
                </c:pt>
                <c:pt idx="2744">
                  <c:v>1299.0</c:v>
                </c:pt>
                <c:pt idx="2745">
                  <c:v>1299.0</c:v>
                </c:pt>
                <c:pt idx="2746">
                  <c:v>1300.0</c:v>
                </c:pt>
                <c:pt idx="2747">
                  <c:v>1300.0</c:v>
                </c:pt>
                <c:pt idx="2748">
                  <c:v>1301.0</c:v>
                </c:pt>
                <c:pt idx="2749">
                  <c:v>1302.0</c:v>
                </c:pt>
                <c:pt idx="2750">
                  <c:v>1303.0</c:v>
                </c:pt>
                <c:pt idx="2751">
                  <c:v>1304.0</c:v>
                </c:pt>
                <c:pt idx="2752">
                  <c:v>1305.0</c:v>
                </c:pt>
                <c:pt idx="2753">
                  <c:v>1306.0</c:v>
                </c:pt>
                <c:pt idx="2754">
                  <c:v>1307.0</c:v>
                </c:pt>
                <c:pt idx="2755">
                  <c:v>1308.0</c:v>
                </c:pt>
                <c:pt idx="2756">
                  <c:v>1309.0</c:v>
                </c:pt>
                <c:pt idx="2757">
                  <c:v>1310.0</c:v>
                </c:pt>
                <c:pt idx="2758">
                  <c:v>1311.0</c:v>
                </c:pt>
                <c:pt idx="2759">
                  <c:v>1312.0</c:v>
                </c:pt>
                <c:pt idx="2760">
                  <c:v>1313.0</c:v>
                </c:pt>
                <c:pt idx="2761">
                  <c:v>1313.0</c:v>
                </c:pt>
                <c:pt idx="2762">
                  <c:v>1313.0</c:v>
                </c:pt>
                <c:pt idx="2763">
                  <c:v>1313.0</c:v>
                </c:pt>
                <c:pt idx="2764">
                  <c:v>1313.0</c:v>
                </c:pt>
                <c:pt idx="2765">
                  <c:v>1313.0</c:v>
                </c:pt>
                <c:pt idx="2766">
                  <c:v>1314.0</c:v>
                </c:pt>
                <c:pt idx="2767">
                  <c:v>1314.0</c:v>
                </c:pt>
                <c:pt idx="2768">
                  <c:v>1315.0</c:v>
                </c:pt>
                <c:pt idx="2769">
                  <c:v>1315.0</c:v>
                </c:pt>
                <c:pt idx="2770">
                  <c:v>1316.0</c:v>
                </c:pt>
                <c:pt idx="2771">
                  <c:v>1317.0</c:v>
                </c:pt>
                <c:pt idx="2772">
                  <c:v>1317.0</c:v>
                </c:pt>
                <c:pt idx="2773">
                  <c:v>1318.0</c:v>
                </c:pt>
                <c:pt idx="2774">
                  <c:v>1318.0</c:v>
                </c:pt>
                <c:pt idx="2775">
                  <c:v>1318.0</c:v>
                </c:pt>
                <c:pt idx="2776">
                  <c:v>1318.0</c:v>
                </c:pt>
                <c:pt idx="2777">
                  <c:v>1318.0</c:v>
                </c:pt>
                <c:pt idx="2778">
                  <c:v>1319.0</c:v>
                </c:pt>
                <c:pt idx="2779">
                  <c:v>1319.0</c:v>
                </c:pt>
                <c:pt idx="2780">
                  <c:v>1320.0</c:v>
                </c:pt>
                <c:pt idx="2781">
                  <c:v>1320.0</c:v>
                </c:pt>
                <c:pt idx="2782">
                  <c:v>1320.0</c:v>
                </c:pt>
                <c:pt idx="2783">
                  <c:v>1320.0</c:v>
                </c:pt>
                <c:pt idx="2784">
                  <c:v>1320.0</c:v>
                </c:pt>
                <c:pt idx="2785">
                  <c:v>1320.0</c:v>
                </c:pt>
                <c:pt idx="2786">
                  <c:v>1321.0</c:v>
                </c:pt>
                <c:pt idx="2787">
                  <c:v>1321.0</c:v>
                </c:pt>
                <c:pt idx="2788">
                  <c:v>1322.0</c:v>
                </c:pt>
                <c:pt idx="2789">
                  <c:v>1323.0</c:v>
                </c:pt>
                <c:pt idx="2790">
                  <c:v>1323.0</c:v>
                </c:pt>
                <c:pt idx="2791">
                  <c:v>1323.0</c:v>
                </c:pt>
                <c:pt idx="2792">
                  <c:v>1323.0</c:v>
                </c:pt>
                <c:pt idx="2793">
                  <c:v>1323.0</c:v>
                </c:pt>
                <c:pt idx="2794">
                  <c:v>1323.0</c:v>
                </c:pt>
                <c:pt idx="2795">
                  <c:v>1324.0</c:v>
                </c:pt>
                <c:pt idx="2796">
                  <c:v>1324.0</c:v>
                </c:pt>
                <c:pt idx="2797">
                  <c:v>1325.0</c:v>
                </c:pt>
                <c:pt idx="2798">
                  <c:v>1325.0</c:v>
                </c:pt>
                <c:pt idx="2799">
                  <c:v>1326.0</c:v>
                </c:pt>
                <c:pt idx="2800">
                  <c:v>1327.0</c:v>
                </c:pt>
                <c:pt idx="2801">
                  <c:v>1327.0</c:v>
                </c:pt>
                <c:pt idx="2802">
                  <c:v>1327.0</c:v>
                </c:pt>
                <c:pt idx="2803">
                  <c:v>1327.0</c:v>
                </c:pt>
                <c:pt idx="2804">
                  <c:v>1327.0</c:v>
                </c:pt>
                <c:pt idx="2805">
                  <c:v>1328.0</c:v>
                </c:pt>
                <c:pt idx="2806">
                  <c:v>1328.0</c:v>
                </c:pt>
                <c:pt idx="2807">
                  <c:v>1328.0</c:v>
                </c:pt>
                <c:pt idx="2808">
                  <c:v>1329.0</c:v>
                </c:pt>
                <c:pt idx="2809">
                  <c:v>1330.0</c:v>
                </c:pt>
                <c:pt idx="2810">
                  <c:v>1331.0</c:v>
                </c:pt>
                <c:pt idx="2811">
                  <c:v>1332.0</c:v>
                </c:pt>
                <c:pt idx="2812">
                  <c:v>1333.0</c:v>
                </c:pt>
                <c:pt idx="2813">
                  <c:v>1334.0</c:v>
                </c:pt>
                <c:pt idx="2814">
                  <c:v>1335.0</c:v>
                </c:pt>
                <c:pt idx="2815">
                  <c:v>1336.0</c:v>
                </c:pt>
                <c:pt idx="2816">
                  <c:v>1337.0</c:v>
                </c:pt>
                <c:pt idx="2817">
                  <c:v>1338.0</c:v>
                </c:pt>
                <c:pt idx="2818">
                  <c:v>1339.0</c:v>
                </c:pt>
                <c:pt idx="2819">
                  <c:v>1340.0</c:v>
                </c:pt>
                <c:pt idx="2820">
                  <c:v>1341.0</c:v>
                </c:pt>
                <c:pt idx="2821">
                  <c:v>1341.0</c:v>
                </c:pt>
                <c:pt idx="2822">
                  <c:v>1341.0</c:v>
                </c:pt>
                <c:pt idx="2823">
                  <c:v>1342.0</c:v>
                </c:pt>
                <c:pt idx="2824">
                  <c:v>1343.0</c:v>
                </c:pt>
                <c:pt idx="2825">
                  <c:v>1344.0</c:v>
                </c:pt>
                <c:pt idx="2826">
                  <c:v>1344.0</c:v>
                </c:pt>
                <c:pt idx="2827">
                  <c:v>1344.0</c:v>
                </c:pt>
                <c:pt idx="2828">
                  <c:v>1345.0</c:v>
                </c:pt>
                <c:pt idx="2829">
                  <c:v>1345.0</c:v>
                </c:pt>
                <c:pt idx="2830">
                  <c:v>1346.0</c:v>
                </c:pt>
                <c:pt idx="2831">
                  <c:v>1346.0</c:v>
                </c:pt>
                <c:pt idx="2832">
                  <c:v>1347.0</c:v>
                </c:pt>
                <c:pt idx="2833">
                  <c:v>1348.0</c:v>
                </c:pt>
                <c:pt idx="2834">
                  <c:v>1348.0</c:v>
                </c:pt>
                <c:pt idx="2835">
                  <c:v>1348.0</c:v>
                </c:pt>
                <c:pt idx="2836">
                  <c:v>1349.0</c:v>
                </c:pt>
                <c:pt idx="2837">
                  <c:v>1350.0</c:v>
                </c:pt>
                <c:pt idx="2838">
                  <c:v>1351.0</c:v>
                </c:pt>
                <c:pt idx="2839">
                  <c:v>1352.0</c:v>
                </c:pt>
                <c:pt idx="2840">
                  <c:v>1353.0</c:v>
                </c:pt>
                <c:pt idx="2841">
                  <c:v>1353.0</c:v>
                </c:pt>
                <c:pt idx="2842">
                  <c:v>1353.0</c:v>
                </c:pt>
                <c:pt idx="2843">
                  <c:v>1353.0</c:v>
                </c:pt>
                <c:pt idx="2844">
                  <c:v>1354.0</c:v>
                </c:pt>
                <c:pt idx="2845">
                  <c:v>1355.0</c:v>
                </c:pt>
                <c:pt idx="2846">
                  <c:v>1356.0</c:v>
                </c:pt>
                <c:pt idx="2847">
                  <c:v>1357.0</c:v>
                </c:pt>
                <c:pt idx="2848">
                  <c:v>1358.0</c:v>
                </c:pt>
                <c:pt idx="2849">
                  <c:v>1358.0</c:v>
                </c:pt>
                <c:pt idx="2850">
                  <c:v>1359.0</c:v>
                </c:pt>
                <c:pt idx="2851">
                  <c:v>1360.0</c:v>
                </c:pt>
                <c:pt idx="2852">
                  <c:v>1360.0</c:v>
                </c:pt>
                <c:pt idx="2853">
                  <c:v>1361.0</c:v>
                </c:pt>
                <c:pt idx="2854">
                  <c:v>1362.0</c:v>
                </c:pt>
                <c:pt idx="2855">
                  <c:v>1362.0</c:v>
                </c:pt>
                <c:pt idx="2856">
                  <c:v>1362.0</c:v>
                </c:pt>
                <c:pt idx="2857">
                  <c:v>1363.0</c:v>
                </c:pt>
                <c:pt idx="2858">
                  <c:v>1363.0</c:v>
                </c:pt>
                <c:pt idx="2859">
                  <c:v>1363.0</c:v>
                </c:pt>
                <c:pt idx="2860">
                  <c:v>1363.0</c:v>
                </c:pt>
                <c:pt idx="2861">
                  <c:v>1364.0</c:v>
                </c:pt>
                <c:pt idx="2862">
                  <c:v>1364.0</c:v>
                </c:pt>
                <c:pt idx="2863">
                  <c:v>1365.0</c:v>
                </c:pt>
                <c:pt idx="2864">
                  <c:v>1366.0</c:v>
                </c:pt>
                <c:pt idx="2865">
                  <c:v>1367.0</c:v>
                </c:pt>
                <c:pt idx="2866">
                  <c:v>1368.0</c:v>
                </c:pt>
                <c:pt idx="2867">
                  <c:v>1369.0</c:v>
                </c:pt>
                <c:pt idx="2868">
                  <c:v>1370.0</c:v>
                </c:pt>
                <c:pt idx="2869">
                  <c:v>1371.0</c:v>
                </c:pt>
                <c:pt idx="2870">
                  <c:v>1372.0</c:v>
                </c:pt>
                <c:pt idx="2871">
                  <c:v>1373.0</c:v>
                </c:pt>
                <c:pt idx="2872">
                  <c:v>1374.0</c:v>
                </c:pt>
                <c:pt idx="2873">
                  <c:v>1374.0</c:v>
                </c:pt>
                <c:pt idx="2874">
                  <c:v>1374.0</c:v>
                </c:pt>
                <c:pt idx="2875">
                  <c:v>1374.0</c:v>
                </c:pt>
                <c:pt idx="2876">
                  <c:v>1374.0</c:v>
                </c:pt>
                <c:pt idx="2877">
                  <c:v>1374.0</c:v>
                </c:pt>
                <c:pt idx="2878">
                  <c:v>1374.0</c:v>
                </c:pt>
                <c:pt idx="2879">
                  <c:v>1374.0</c:v>
                </c:pt>
                <c:pt idx="2880">
                  <c:v>1374.0</c:v>
                </c:pt>
                <c:pt idx="2881">
                  <c:v>1374.0</c:v>
                </c:pt>
                <c:pt idx="2882">
                  <c:v>1375.0</c:v>
                </c:pt>
                <c:pt idx="2883">
                  <c:v>1375.0</c:v>
                </c:pt>
                <c:pt idx="2884">
                  <c:v>1375.0</c:v>
                </c:pt>
                <c:pt idx="2885">
                  <c:v>1376.0</c:v>
                </c:pt>
                <c:pt idx="2886">
                  <c:v>1377.0</c:v>
                </c:pt>
                <c:pt idx="2887">
                  <c:v>1378.0</c:v>
                </c:pt>
                <c:pt idx="2888">
                  <c:v>1379.0</c:v>
                </c:pt>
                <c:pt idx="2889">
                  <c:v>1380.0</c:v>
                </c:pt>
                <c:pt idx="2890">
                  <c:v>1381.0</c:v>
                </c:pt>
                <c:pt idx="2891">
                  <c:v>1382.0</c:v>
                </c:pt>
                <c:pt idx="2892">
                  <c:v>1383.0</c:v>
                </c:pt>
                <c:pt idx="2893">
                  <c:v>1384.0</c:v>
                </c:pt>
                <c:pt idx="2894">
                  <c:v>1384.0</c:v>
                </c:pt>
                <c:pt idx="2895">
                  <c:v>1384.0</c:v>
                </c:pt>
                <c:pt idx="2896">
                  <c:v>1384.0</c:v>
                </c:pt>
                <c:pt idx="2897">
                  <c:v>1385.0</c:v>
                </c:pt>
                <c:pt idx="2898">
                  <c:v>1386.0</c:v>
                </c:pt>
                <c:pt idx="2899">
                  <c:v>1387.0</c:v>
                </c:pt>
                <c:pt idx="2900">
                  <c:v>1388.0</c:v>
                </c:pt>
                <c:pt idx="2901">
                  <c:v>1389.0</c:v>
                </c:pt>
                <c:pt idx="2902">
                  <c:v>1390.0</c:v>
                </c:pt>
                <c:pt idx="2903">
                  <c:v>1391.0</c:v>
                </c:pt>
                <c:pt idx="2904">
                  <c:v>1391.0</c:v>
                </c:pt>
                <c:pt idx="2905">
                  <c:v>1391.0</c:v>
                </c:pt>
                <c:pt idx="2906">
                  <c:v>1392.0</c:v>
                </c:pt>
                <c:pt idx="2907">
                  <c:v>1392.0</c:v>
                </c:pt>
                <c:pt idx="2908">
                  <c:v>1392.0</c:v>
                </c:pt>
                <c:pt idx="2909">
                  <c:v>1392.0</c:v>
                </c:pt>
                <c:pt idx="2910">
                  <c:v>1393.0</c:v>
                </c:pt>
                <c:pt idx="2911">
                  <c:v>1393.0</c:v>
                </c:pt>
                <c:pt idx="2912">
                  <c:v>1394.0</c:v>
                </c:pt>
                <c:pt idx="2913">
                  <c:v>1395.0</c:v>
                </c:pt>
                <c:pt idx="2914">
                  <c:v>1395.0</c:v>
                </c:pt>
                <c:pt idx="2915">
                  <c:v>1396.0</c:v>
                </c:pt>
                <c:pt idx="2916">
                  <c:v>1396.0</c:v>
                </c:pt>
                <c:pt idx="2917">
                  <c:v>1396.0</c:v>
                </c:pt>
                <c:pt idx="2918">
                  <c:v>1397.0</c:v>
                </c:pt>
                <c:pt idx="2919">
                  <c:v>1397.0</c:v>
                </c:pt>
                <c:pt idx="2920">
                  <c:v>1398.0</c:v>
                </c:pt>
                <c:pt idx="2921">
                  <c:v>1399.0</c:v>
                </c:pt>
                <c:pt idx="2922">
                  <c:v>1399.0</c:v>
                </c:pt>
                <c:pt idx="2923">
                  <c:v>1399.0</c:v>
                </c:pt>
                <c:pt idx="2924">
                  <c:v>1399.0</c:v>
                </c:pt>
                <c:pt idx="2925">
                  <c:v>1400.0</c:v>
                </c:pt>
                <c:pt idx="2926">
                  <c:v>1401.0</c:v>
                </c:pt>
                <c:pt idx="2927">
                  <c:v>1402.0</c:v>
                </c:pt>
                <c:pt idx="2928">
                  <c:v>1402.0</c:v>
                </c:pt>
                <c:pt idx="2929">
                  <c:v>1402.0</c:v>
                </c:pt>
                <c:pt idx="2930">
                  <c:v>1402.0</c:v>
                </c:pt>
                <c:pt idx="2931">
                  <c:v>1402.0</c:v>
                </c:pt>
                <c:pt idx="2932">
                  <c:v>1402.0</c:v>
                </c:pt>
                <c:pt idx="2933">
                  <c:v>1403.0</c:v>
                </c:pt>
                <c:pt idx="2934">
                  <c:v>1404.0</c:v>
                </c:pt>
                <c:pt idx="2935">
                  <c:v>1405.0</c:v>
                </c:pt>
                <c:pt idx="2936">
                  <c:v>1405.0</c:v>
                </c:pt>
                <c:pt idx="2937">
                  <c:v>1405.0</c:v>
                </c:pt>
                <c:pt idx="2938">
                  <c:v>1405.0</c:v>
                </c:pt>
                <c:pt idx="2939">
                  <c:v>1405.0</c:v>
                </c:pt>
                <c:pt idx="2940">
                  <c:v>1405.0</c:v>
                </c:pt>
                <c:pt idx="2941">
                  <c:v>1405.0</c:v>
                </c:pt>
                <c:pt idx="2942">
                  <c:v>1406.0</c:v>
                </c:pt>
                <c:pt idx="2943">
                  <c:v>1407.0</c:v>
                </c:pt>
                <c:pt idx="2944">
                  <c:v>1408.0</c:v>
                </c:pt>
                <c:pt idx="2945">
                  <c:v>1409.0</c:v>
                </c:pt>
                <c:pt idx="2946">
                  <c:v>1409.0</c:v>
                </c:pt>
                <c:pt idx="2947">
                  <c:v>1409.0</c:v>
                </c:pt>
                <c:pt idx="2948">
                  <c:v>1410.0</c:v>
                </c:pt>
                <c:pt idx="2949">
                  <c:v>1410.0</c:v>
                </c:pt>
                <c:pt idx="2950">
                  <c:v>1410.0</c:v>
                </c:pt>
                <c:pt idx="2951">
                  <c:v>1410.0</c:v>
                </c:pt>
                <c:pt idx="2952">
                  <c:v>1410.0</c:v>
                </c:pt>
                <c:pt idx="2953">
                  <c:v>1411.0</c:v>
                </c:pt>
                <c:pt idx="2954">
                  <c:v>1412.0</c:v>
                </c:pt>
                <c:pt idx="2955">
                  <c:v>1412.0</c:v>
                </c:pt>
                <c:pt idx="2956">
                  <c:v>1412.0</c:v>
                </c:pt>
                <c:pt idx="2957">
                  <c:v>1412.0</c:v>
                </c:pt>
                <c:pt idx="2958">
                  <c:v>1413.0</c:v>
                </c:pt>
                <c:pt idx="2959">
                  <c:v>1414.0</c:v>
                </c:pt>
                <c:pt idx="2960">
                  <c:v>1414.0</c:v>
                </c:pt>
                <c:pt idx="2961">
                  <c:v>1414.0</c:v>
                </c:pt>
                <c:pt idx="2962">
                  <c:v>1414.0</c:v>
                </c:pt>
                <c:pt idx="2963">
                  <c:v>1415.0</c:v>
                </c:pt>
                <c:pt idx="2964">
                  <c:v>1416.0</c:v>
                </c:pt>
                <c:pt idx="2965">
                  <c:v>1417.0</c:v>
                </c:pt>
                <c:pt idx="2966">
                  <c:v>1418.0</c:v>
                </c:pt>
                <c:pt idx="2967">
                  <c:v>1419.0</c:v>
                </c:pt>
                <c:pt idx="2968">
                  <c:v>1420.0</c:v>
                </c:pt>
                <c:pt idx="2969">
                  <c:v>1420.0</c:v>
                </c:pt>
                <c:pt idx="2970">
                  <c:v>1421.0</c:v>
                </c:pt>
                <c:pt idx="2971">
                  <c:v>1422.0</c:v>
                </c:pt>
                <c:pt idx="2972">
                  <c:v>1422.0</c:v>
                </c:pt>
                <c:pt idx="2973">
                  <c:v>1422.0</c:v>
                </c:pt>
                <c:pt idx="2974">
                  <c:v>1422.0</c:v>
                </c:pt>
                <c:pt idx="2975">
                  <c:v>1422.0</c:v>
                </c:pt>
                <c:pt idx="2976">
                  <c:v>1422.0</c:v>
                </c:pt>
                <c:pt idx="2977">
                  <c:v>1423.0</c:v>
                </c:pt>
                <c:pt idx="2978">
                  <c:v>1424.0</c:v>
                </c:pt>
                <c:pt idx="2979">
                  <c:v>1425.0</c:v>
                </c:pt>
                <c:pt idx="2980">
                  <c:v>1426.0</c:v>
                </c:pt>
                <c:pt idx="2981">
                  <c:v>1427.0</c:v>
                </c:pt>
                <c:pt idx="2982">
                  <c:v>1428.0</c:v>
                </c:pt>
                <c:pt idx="2983">
                  <c:v>1429.0</c:v>
                </c:pt>
                <c:pt idx="2984">
                  <c:v>1430.0</c:v>
                </c:pt>
                <c:pt idx="2985">
                  <c:v>1431.0</c:v>
                </c:pt>
                <c:pt idx="2986">
                  <c:v>1432.0</c:v>
                </c:pt>
                <c:pt idx="2987">
                  <c:v>1433.0</c:v>
                </c:pt>
                <c:pt idx="2988">
                  <c:v>1434.0</c:v>
                </c:pt>
                <c:pt idx="2989">
                  <c:v>1435.0</c:v>
                </c:pt>
                <c:pt idx="2990">
                  <c:v>1436.0</c:v>
                </c:pt>
                <c:pt idx="2991">
                  <c:v>1437.0</c:v>
                </c:pt>
                <c:pt idx="2992">
                  <c:v>1438.0</c:v>
                </c:pt>
                <c:pt idx="2993">
                  <c:v>1439.0</c:v>
                </c:pt>
                <c:pt idx="2994">
                  <c:v>1440.0</c:v>
                </c:pt>
                <c:pt idx="2995">
                  <c:v>1441.0</c:v>
                </c:pt>
                <c:pt idx="2996">
                  <c:v>1441.0</c:v>
                </c:pt>
                <c:pt idx="2997">
                  <c:v>1441.0</c:v>
                </c:pt>
                <c:pt idx="2998">
                  <c:v>1441.0</c:v>
                </c:pt>
                <c:pt idx="2999">
                  <c:v>1442.0</c:v>
                </c:pt>
                <c:pt idx="3000">
                  <c:v>1443.0</c:v>
                </c:pt>
                <c:pt idx="3001">
                  <c:v>1443.0</c:v>
                </c:pt>
                <c:pt idx="3002">
                  <c:v>1443.0</c:v>
                </c:pt>
                <c:pt idx="3003">
                  <c:v>1443.0</c:v>
                </c:pt>
                <c:pt idx="3004">
                  <c:v>1444.0</c:v>
                </c:pt>
                <c:pt idx="3005">
                  <c:v>1445.0</c:v>
                </c:pt>
                <c:pt idx="3006">
                  <c:v>1446.0</c:v>
                </c:pt>
                <c:pt idx="3007">
                  <c:v>1446.0</c:v>
                </c:pt>
                <c:pt idx="3008">
                  <c:v>1447.0</c:v>
                </c:pt>
                <c:pt idx="3009">
                  <c:v>1448.0</c:v>
                </c:pt>
                <c:pt idx="3010">
                  <c:v>1449.0</c:v>
                </c:pt>
                <c:pt idx="3011">
                  <c:v>1449.0</c:v>
                </c:pt>
                <c:pt idx="3012">
                  <c:v>1449.0</c:v>
                </c:pt>
                <c:pt idx="3013">
                  <c:v>1449.0</c:v>
                </c:pt>
                <c:pt idx="3014">
                  <c:v>1449.0</c:v>
                </c:pt>
                <c:pt idx="3015">
                  <c:v>1449.0</c:v>
                </c:pt>
                <c:pt idx="3016">
                  <c:v>1449.0</c:v>
                </c:pt>
                <c:pt idx="3017">
                  <c:v>1449.0</c:v>
                </c:pt>
                <c:pt idx="3018">
                  <c:v>1449.0</c:v>
                </c:pt>
                <c:pt idx="3019">
                  <c:v>1449.0</c:v>
                </c:pt>
                <c:pt idx="3020">
                  <c:v>1449.0</c:v>
                </c:pt>
                <c:pt idx="3021">
                  <c:v>1449.0</c:v>
                </c:pt>
                <c:pt idx="3022">
                  <c:v>1449.0</c:v>
                </c:pt>
                <c:pt idx="3023">
                  <c:v>1449.0</c:v>
                </c:pt>
                <c:pt idx="3024">
                  <c:v>1449.0</c:v>
                </c:pt>
                <c:pt idx="3025">
                  <c:v>1449.0</c:v>
                </c:pt>
                <c:pt idx="3026">
                  <c:v>1449.0</c:v>
                </c:pt>
                <c:pt idx="3027">
                  <c:v>1449.0</c:v>
                </c:pt>
                <c:pt idx="3028">
                  <c:v>1449.0</c:v>
                </c:pt>
                <c:pt idx="3029">
                  <c:v>1449.0</c:v>
                </c:pt>
                <c:pt idx="3030">
                  <c:v>1449.0</c:v>
                </c:pt>
                <c:pt idx="3031">
                  <c:v>1450.0</c:v>
                </c:pt>
                <c:pt idx="3032">
                  <c:v>1450.0</c:v>
                </c:pt>
                <c:pt idx="3033">
                  <c:v>1450.0</c:v>
                </c:pt>
                <c:pt idx="3034">
                  <c:v>1450.0</c:v>
                </c:pt>
                <c:pt idx="3035">
                  <c:v>1450.0</c:v>
                </c:pt>
                <c:pt idx="3036">
                  <c:v>1450.0</c:v>
                </c:pt>
                <c:pt idx="3037">
                  <c:v>1450.0</c:v>
                </c:pt>
                <c:pt idx="3038">
                  <c:v>1450.0</c:v>
                </c:pt>
                <c:pt idx="3039">
                  <c:v>1451.0</c:v>
                </c:pt>
                <c:pt idx="3040">
                  <c:v>1452.0</c:v>
                </c:pt>
                <c:pt idx="3041">
                  <c:v>1452.0</c:v>
                </c:pt>
                <c:pt idx="3042">
                  <c:v>1452.0</c:v>
                </c:pt>
                <c:pt idx="3043">
                  <c:v>1452.0</c:v>
                </c:pt>
                <c:pt idx="3044">
                  <c:v>1452.0</c:v>
                </c:pt>
                <c:pt idx="3045">
                  <c:v>1452.0</c:v>
                </c:pt>
                <c:pt idx="3046">
                  <c:v>1452.0</c:v>
                </c:pt>
                <c:pt idx="3047">
                  <c:v>1452.0</c:v>
                </c:pt>
                <c:pt idx="3048">
                  <c:v>1453.0</c:v>
                </c:pt>
                <c:pt idx="3049">
                  <c:v>1454.0</c:v>
                </c:pt>
                <c:pt idx="3050">
                  <c:v>1454.0</c:v>
                </c:pt>
                <c:pt idx="3051">
                  <c:v>1454.0</c:v>
                </c:pt>
                <c:pt idx="3052">
                  <c:v>1454.0</c:v>
                </c:pt>
                <c:pt idx="3053">
                  <c:v>1454.0</c:v>
                </c:pt>
                <c:pt idx="3054">
                  <c:v>1454.0</c:v>
                </c:pt>
                <c:pt idx="3055">
                  <c:v>1454.0</c:v>
                </c:pt>
                <c:pt idx="3056">
                  <c:v>1454.0</c:v>
                </c:pt>
                <c:pt idx="3057">
                  <c:v>1455.0</c:v>
                </c:pt>
                <c:pt idx="3058">
                  <c:v>1455.0</c:v>
                </c:pt>
                <c:pt idx="3059">
                  <c:v>1455.0</c:v>
                </c:pt>
                <c:pt idx="3060">
                  <c:v>1455.0</c:v>
                </c:pt>
                <c:pt idx="3061">
                  <c:v>1455.0</c:v>
                </c:pt>
                <c:pt idx="3062">
                  <c:v>1456.0</c:v>
                </c:pt>
                <c:pt idx="3063">
                  <c:v>1456.0</c:v>
                </c:pt>
                <c:pt idx="3064">
                  <c:v>1456.0</c:v>
                </c:pt>
                <c:pt idx="3065">
                  <c:v>1457.0</c:v>
                </c:pt>
                <c:pt idx="3066">
                  <c:v>1458.0</c:v>
                </c:pt>
                <c:pt idx="3067">
                  <c:v>1459.0</c:v>
                </c:pt>
                <c:pt idx="3068">
                  <c:v>1460.0</c:v>
                </c:pt>
                <c:pt idx="3069">
                  <c:v>1461.0</c:v>
                </c:pt>
                <c:pt idx="3070">
                  <c:v>1462.0</c:v>
                </c:pt>
                <c:pt idx="3071">
                  <c:v>1463.0</c:v>
                </c:pt>
                <c:pt idx="3072">
                  <c:v>1463.0</c:v>
                </c:pt>
                <c:pt idx="3073">
                  <c:v>1463.0</c:v>
                </c:pt>
                <c:pt idx="3074">
                  <c:v>1464.0</c:v>
                </c:pt>
                <c:pt idx="3075">
                  <c:v>1464.0</c:v>
                </c:pt>
                <c:pt idx="3076">
                  <c:v>1464.0</c:v>
                </c:pt>
                <c:pt idx="3077">
                  <c:v>1464.0</c:v>
                </c:pt>
                <c:pt idx="3078">
                  <c:v>1465.0</c:v>
                </c:pt>
                <c:pt idx="3079">
                  <c:v>1466.0</c:v>
                </c:pt>
                <c:pt idx="3080">
                  <c:v>1467.0</c:v>
                </c:pt>
                <c:pt idx="3081">
                  <c:v>1468.0</c:v>
                </c:pt>
                <c:pt idx="3082">
                  <c:v>1468.0</c:v>
                </c:pt>
                <c:pt idx="3083">
                  <c:v>1468.0</c:v>
                </c:pt>
                <c:pt idx="3084">
                  <c:v>1468.0</c:v>
                </c:pt>
                <c:pt idx="3085">
                  <c:v>1468.0</c:v>
                </c:pt>
                <c:pt idx="3086">
                  <c:v>1468.0</c:v>
                </c:pt>
                <c:pt idx="3087">
                  <c:v>1468.0</c:v>
                </c:pt>
                <c:pt idx="3088">
                  <c:v>1468.0</c:v>
                </c:pt>
                <c:pt idx="3089">
                  <c:v>1468.0</c:v>
                </c:pt>
                <c:pt idx="3090">
                  <c:v>1469.0</c:v>
                </c:pt>
                <c:pt idx="3091">
                  <c:v>1470.0</c:v>
                </c:pt>
                <c:pt idx="3092">
                  <c:v>1471.0</c:v>
                </c:pt>
                <c:pt idx="3093">
                  <c:v>1472.0</c:v>
                </c:pt>
                <c:pt idx="3094">
                  <c:v>1472.0</c:v>
                </c:pt>
                <c:pt idx="3095">
                  <c:v>1473.0</c:v>
                </c:pt>
                <c:pt idx="3096">
                  <c:v>1473.0</c:v>
                </c:pt>
                <c:pt idx="3097">
                  <c:v>1473.0</c:v>
                </c:pt>
                <c:pt idx="3098">
                  <c:v>1473.0</c:v>
                </c:pt>
                <c:pt idx="3099">
                  <c:v>1473.0</c:v>
                </c:pt>
                <c:pt idx="3100">
                  <c:v>1473.0</c:v>
                </c:pt>
                <c:pt idx="3101">
                  <c:v>1473.0</c:v>
                </c:pt>
                <c:pt idx="3102">
                  <c:v>1473.0</c:v>
                </c:pt>
                <c:pt idx="3103">
                  <c:v>1473.0</c:v>
                </c:pt>
                <c:pt idx="3104">
                  <c:v>1473.0</c:v>
                </c:pt>
                <c:pt idx="3105">
                  <c:v>1473.0</c:v>
                </c:pt>
                <c:pt idx="3106">
                  <c:v>1474.0</c:v>
                </c:pt>
                <c:pt idx="3107">
                  <c:v>1475.0</c:v>
                </c:pt>
                <c:pt idx="3108">
                  <c:v>1476.0</c:v>
                </c:pt>
                <c:pt idx="3109">
                  <c:v>1477.0</c:v>
                </c:pt>
                <c:pt idx="3110">
                  <c:v>1477.0</c:v>
                </c:pt>
                <c:pt idx="3111">
                  <c:v>1477.0</c:v>
                </c:pt>
                <c:pt idx="3112">
                  <c:v>1477.0</c:v>
                </c:pt>
                <c:pt idx="3113">
                  <c:v>1478.0</c:v>
                </c:pt>
                <c:pt idx="3114">
                  <c:v>1478.0</c:v>
                </c:pt>
                <c:pt idx="3115">
                  <c:v>1478.0</c:v>
                </c:pt>
                <c:pt idx="3116">
                  <c:v>1478.0</c:v>
                </c:pt>
                <c:pt idx="3117">
                  <c:v>1479.0</c:v>
                </c:pt>
                <c:pt idx="3118">
                  <c:v>1480.0</c:v>
                </c:pt>
                <c:pt idx="3119">
                  <c:v>1480.0</c:v>
                </c:pt>
                <c:pt idx="3120">
                  <c:v>1481.0</c:v>
                </c:pt>
                <c:pt idx="3121">
                  <c:v>1482.0</c:v>
                </c:pt>
                <c:pt idx="3122">
                  <c:v>1482.0</c:v>
                </c:pt>
                <c:pt idx="3123">
                  <c:v>1482.0</c:v>
                </c:pt>
                <c:pt idx="3124">
                  <c:v>1482.0</c:v>
                </c:pt>
                <c:pt idx="3125">
                  <c:v>1482.0</c:v>
                </c:pt>
                <c:pt idx="3126">
                  <c:v>1483.0</c:v>
                </c:pt>
                <c:pt idx="3127">
                  <c:v>1484.0</c:v>
                </c:pt>
                <c:pt idx="3128">
                  <c:v>1485.0</c:v>
                </c:pt>
                <c:pt idx="3129">
                  <c:v>1486.0</c:v>
                </c:pt>
                <c:pt idx="3130">
                  <c:v>1486.0</c:v>
                </c:pt>
                <c:pt idx="3131">
                  <c:v>1487.0</c:v>
                </c:pt>
                <c:pt idx="3132">
                  <c:v>1488.0</c:v>
                </c:pt>
                <c:pt idx="3133">
                  <c:v>1489.0</c:v>
                </c:pt>
                <c:pt idx="3134">
                  <c:v>1490.0</c:v>
                </c:pt>
                <c:pt idx="3135">
                  <c:v>1491.0</c:v>
                </c:pt>
                <c:pt idx="3136">
                  <c:v>1492.0</c:v>
                </c:pt>
                <c:pt idx="3137">
                  <c:v>1492.0</c:v>
                </c:pt>
                <c:pt idx="3138">
                  <c:v>1493.0</c:v>
                </c:pt>
                <c:pt idx="3139">
                  <c:v>1494.0</c:v>
                </c:pt>
                <c:pt idx="3140">
                  <c:v>1495.0</c:v>
                </c:pt>
                <c:pt idx="3141">
                  <c:v>1496.0</c:v>
                </c:pt>
                <c:pt idx="3142">
                  <c:v>1497.0</c:v>
                </c:pt>
                <c:pt idx="3143">
                  <c:v>1498.0</c:v>
                </c:pt>
                <c:pt idx="3144">
                  <c:v>1499.0</c:v>
                </c:pt>
                <c:pt idx="3145">
                  <c:v>1499.0</c:v>
                </c:pt>
                <c:pt idx="3146">
                  <c:v>1499.0</c:v>
                </c:pt>
                <c:pt idx="3147">
                  <c:v>1499.0</c:v>
                </c:pt>
                <c:pt idx="3148">
                  <c:v>1500.0</c:v>
                </c:pt>
                <c:pt idx="3149">
                  <c:v>1500.0</c:v>
                </c:pt>
                <c:pt idx="3150">
                  <c:v>1500.0</c:v>
                </c:pt>
                <c:pt idx="3151">
                  <c:v>1500.0</c:v>
                </c:pt>
                <c:pt idx="3152">
                  <c:v>1500.0</c:v>
                </c:pt>
                <c:pt idx="3153">
                  <c:v>1501.0</c:v>
                </c:pt>
                <c:pt idx="3154">
                  <c:v>1502.0</c:v>
                </c:pt>
                <c:pt idx="3155">
                  <c:v>1503.0</c:v>
                </c:pt>
                <c:pt idx="3156">
                  <c:v>1503.0</c:v>
                </c:pt>
                <c:pt idx="3157">
                  <c:v>1504.0</c:v>
                </c:pt>
                <c:pt idx="3158">
                  <c:v>1504.0</c:v>
                </c:pt>
                <c:pt idx="3159">
                  <c:v>1504.0</c:v>
                </c:pt>
                <c:pt idx="3160">
                  <c:v>1504.0</c:v>
                </c:pt>
                <c:pt idx="3161">
                  <c:v>1505.0</c:v>
                </c:pt>
                <c:pt idx="3162">
                  <c:v>1505.0</c:v>
                </c:pt>
                <c:pt idx="3163">
                  <c:v>1505.0</c:v>
                </c:pt>
                <c:pt idx="3164">
                  <c:v>1506.0</c:v>
                </c:pt>
                <c:pt idx="3165">
                  <c:v>1506.0</c:v>
                </c:pt>
                <c:pt idx="3166">
                  <c:v>1506.0</c:v>
                </c:pt>
                <c:pt idx="3167">
                  <c:v>1506.0</c:v>
                </c:pt>
                <c:pt idx="3168">
                  <c:v>1506.0</c:v>
                </c:pt>
                <c:pt idx="3169">
                  <c:v>1507.0</c:v>
                </c:pt>
                <c:pt idx="3170">
                  <c:v>1508.0</c:v>
                </c:pt>
                <c:pt idx="3171">
                  <c:v>1509.0</c:v>
                </c:pt>
                <c:pt idx="3172">
                  <c:v>1510.0</c:v>
                </c:pt>
                <c:pt idx="3173">
                  <c:v>1511.0</c:v>
                </c:pt>
                <c:pt idx="3174">
                  <c:v>1512.0</c:v>
                </c:pt>
                <c:pt idx="3175">
                  <c:v>1512.0</c:v>
                </c:pt>
                <c:pt idx="3176">
                  <c:v>1513.0</c:v>
                </c:pt>
                <c:pt idx="3177">
                  <c:v>1514.0</c:v>
                </c:pt>
                <c:pt idx="3178">
                  <c:v>1515.0</c:v>
                </c:pt>
                <c:pt idx="3179">
                  <c:v>1516.0</c:v>
                </c:pt>
                <c:pt idx="3180">
                  <c:v>1517.0</c:v>
                </c:pt>
                <c:pt idx="3181">
                  <c:v>1517.0</c:v>
                </c:pt>
                <c:pt idx="3182">
                  <c:v>1517.0</c:v>
                </c:pt>
                <c:pt idx="3183">
                  <c:v>1517.0</c:v>
                </c:pt>
                <c:pt idx="3184">
                  <c:v>1517.0</c:v>
                </c:pt>
                <c:pt idx="3185">
                  <c:v>1517.0</c:v>
                </c:pt>
                <c:pt idx="3186">
                  <c:v>1517.0</c:v>
                </c:pt>
                <c:pt idx="3187">
                  <c:v>1517.0</c:v>
                </c:pt>
                <c:pt idx="3188">
                  <c:v>1518.0</c:v>
                </c:pt>
                <c:pt idx="3189">
                  <c:v>1519.0</c:v>
                </c:pt>
                <c:pt idx="3190">
                  <c:v>1520.0</c:v>
                </c:pt>
                <c:pt idx="3191">
                  <c:v>1521.0</c:v>
                </c:pt>
                <c:pt idx="3192">
                  <c:v>1521.0</c:v>
                </c:pt>
                <c:pt idx="3193">
                  <c:v>1522.0</c:v>
                </c:pt>
                <c:pt idx="3194">
                  <c:v>1523.0</c:v>
                </c:pt>
                <c:pt idx="3195">
                  <c:v>1524.0</c:v>
                </c:pt>
                <c:pt idx="3196">
                  <c:v>1525.0</c:v>
                </c:pt>
                <c:pt idx="3197">
                  <c:v>1526.0</c:v>
                </c:pt>
                <c:pt idx="3198">
                  <c:v>1526.0</c:v>
                </c:pt>
                <c:pt idx="3199">
                  <c:v>1526.0</c:v>
                </c:pt>
                <c:pt idx="3200">
                  <c:v>1527.0</c:v>
                </c:pt>
                <c:pt idx="3201">
                  <c:v>1528.0</c:v>
                </c:pt>
                <c:pt idx="3202">
                  <c:v>1528.0</c:v>
                </c:pt>
                <c:pt idx="3203">
                  <c:v>1528.0</c:v>
                </c:pt>
                <c:pt idx="3204">
                  <c:v>1529.0</c:v>
                </c:pt>
                <c:pt idx="3205">
                  <c:v>1530.0</c:v>
                </c:pt>
                <c:pt idx="3206">
                  <c:v>1531.0</c:v>
                </c:pt>
                <c:pt idx="3207">
                  <c:v>1532.0</c:v>
                </c:pt>
                <c:pt idx="3208">
                  <c:v>1532.0</c:v>
                </c:pt>
                <c:pt idx="3209">
                  <c:v>1532.0</c:v>
                </c:pt>
                <c:pt idx="3210">
                  <c:v>1532.0</c:v>
                </c:pt>
                <c:pt idx="3211">
                  <c:v>1532.0</c:v>
                </c:pt>
                <c:pt idx="3212">
                  <c:v>1532.0</c:v>
                </c:pt>
                <c:pt idx="3213">
                  <c:v>1533.0</c:v>
                </c:pt>
                <c:pt idx="3214">
                  <c:v>1533.0</c:v>
                </c:pt>
                <c:pt idx="3215">
                  <c:v>1534.0</c:v>
                </c:pt>
                <c:pt idx="3216">
                  <c:v>1534.0</c:v>
                </c:pt>
                <c:pt idx="3217">
                  <c:v>1534.0</c:v>
                </c:pt>
                <c:pt idx="3218">
                  <c:v>1534.0</c:v>
                </c:pt>
                <c:pt idx="3219">
                  <c:v>1534.0</c:v>
                </c:pt>
                <c:pt idx="3220">
                  <c:v>1534.0</c:v>
                </c:pt>
                <c:pt idx="3221">
                  <c:v>1535.0</c:v>
                </c:pt>
                <c:pt idx="3222">
                  <c:v>1536.0</c:v>
                </c:pt>
                <c:pt idx="3223">
                  <c:v>1537.0</c:v>
                </c:pt>
                <c:pt idx="3224">
                  <c:v>1537.0</c:v>
                </c:pt>
                <c:pt idx="3225">
                  <c:v>1537.0</c:v>
                </c:pt>
                <c:pt idx="3226">
                  <c:v>1538.0</c:v>
                </c:pt>
                <c:pt idx="3227">
                  <c:v>1538.0</c:v>
                </c:pt>
                <c:pt idx="3228">
                  <c:v>1538.0</c:v>
                </c:pt>
                <c:pt idx="3229">
                  <c:v>1539.0</c:v>
                </c:pt>
                <c:pt idx="3230">
                  <c:v>1539.0</c:v>
                </c:pt>
                <c:pt idx="3231">
                  <c:v>1540.0</c:v>
                </c:pt>
                <c:pt idx="3232">
                  <c:v>1541.0</c:v>
                </c:pt>
                <c:pt idx="3233">
                  <c:v>1542.0</c:v>
                </c:pt>
                <c:pt idx="3234">
                  <c:v>1543.0</c:v>
                </c:pt>
                <c:pt idx="3235">
                  <c:v>1544.0</c:v>
                </c:pt>
                <c:pt idx="3236">
                  <c:v>1545.0</c:v>
                </c:pt>
                <c:pt idx="3237">
                  <c:v>1546.0</c:v>
                </c:pt>
                <c:pt idx="3238">
                  <c:v>1546.0</c:v>
                </c:pt>
                <c:pt idx="3239">
                  <c:v>1547.0</c:v>
                </c:pt>
                <c:pt idx="3240">
                  <c:v>1548.0</c:v>
                </c:pt>
                <c:pt idx="3241">
                  <c:v>1549.0</c:v>
                </c:pt>
                <c:pt idx="3242">
                  <c:v>1549.0</c:v>
                </c:pt>
                <c:pt idx="3243">
                  <c:v>1549.0</c:v>
                </c:pt>
                <c:pt idx="3244">
                  <c:v>1550.0</c:v>
                </c:pt>
                <c:pt idx="3245">
                  <c:v>1550.0</c:v>
                </c:pt>
                <c:pt idx="3246">
                  <c:v>1550.0</c:v>
                </c:pt>
                <c:pt idx="3247">
                  <c:v>1550.0</c:v>
                </c:pt>
                <c:pt idx="3248">
                  <c:v>1550.0</c:v>
                </c:pt>
                <c:pt idx="3249">
                  <c:v>1550.0</c:v>
                </c:pt>
                <c:pt idx="3250">
                  <c:v>1550.0</c:v>
                </c:pt>
                <c:pt idx="3251">
                  <c:v>1551.0</c:v>
                </c:pt>
                <c:pt idx="3252">
                  <c:v>1551.0</c:v>
                </c:pt>
                <c:pt idx="3253">
                  <c:v>1551.0</c:v>
                </c:pt>
                <c:pt idx="3254">
                  <c:v>1552.0</c:v>
                </c:pt>
                <c:pt idx="3255">
                  <c:v>1553.0</c:v>
                </c:pt>
                <c:pt idx="3256">
                  <c:v>1554.0</c:v>
                </c:pt>
                <c:pt idx="3257">
                  <c:v>1554.0</c:v>
                </c:pt>
                <c:pt idx="3258">
                  <c:v>1555.0</c:v>
                </c:pt>
                <c:pt idx="3259">
                  <c:v>1556.0</c:v>
                </c:pt>
                <c:pt idx="3260">
                  <c:v>1557.0</c:v>
                </c:pt>
                <c:pt idx="3261">
                  <c:v>1558.0</c:v>
                </c:pt>
                <c:pt idx="3262">
                  <c:v>1559.0</c:v>
                </c:pt>
                <c:pt idx="3263">
                  <c:v>1560.0</c:v>
                </c:pt>
                <c:pt idx="3264">
                  <c:v>1561.0</c:v>
                </c:pt>
                <c:pt idx="3265">
                  <c:v>1562.0</c:v>
                </c:pt>
                <c:pt idx="3266">
                  <c:v>1562.0</c:v>
                </c:pt>
                <c:pt idx="3267">
                  <c:v>1562.0</c:v>
                </c:pt>
                <c:pt idx="3268">
                  <c:v>1563.0</c:v>
                </c:pt>
                <c:pt idx="3269">
                  <c:v>1563.0</c:v>
                </c:pt>
                <c:pt idx="3270">
                  <c:v>1563.0</c:v>
                </c:pt>
                <c:pt idx="3271">
                  <c:v>1564.0</c:v>
                </c:pt>
                <c:pt idx="3272">
                  <c:v>1564.0</c:v>
                </c:pt>
                <c:pt idx="3273">
                  <c:v>1564.0</c:v>
                </c:pt>
                <c:pt idx="3274">
                  <c:v>1564.0</c:v>
                </c:pt>
                <c:pt idx="3275">
                  <c:v>1564.0</c:v>
                </c:pt>
                <c:pt idx="3276">
                  <c:v>1565.0</c:v>
                </c:pt>
                <c:pt idx="3277">
                  <c:v>1565.0</c:v>
                </c:pt>
                <c:pt idx="3278">
                  <c:v>1565.0</c:v>
                </c:pt>
                <c:pt idx="3279">
                  <c:v>1565.0</c:v>
                </c:pt>
                <c:pt idx="3280">
                  <c:v>1565.0</c:v>
                </c:pt>
                <c:pt idx="3281">
                  <c:v>1565.0</c:v>
                </c:pt>
                <c:pt idx="3282">
                  <c:v>1566.0</c:v>
                </c:pt>
                <c:pt idx="3283">
                  <c:v>1567.0</c:v>
                </c:pt>
                <c:pt idx="3284">
                  <c:v>1568.0</c:v>
                </c:pt>
                <c:pt idx="3285">
                  <c:v>1568.0</c:v>
                </c:pt>
                <c:pt idx="3286">
                  <c:v>1569.0</c:v>
                </c:pt>
                <c:pt idx="3287">
                  <c:v>1569.0</c:v>
                </c:pt>
                <c:pt idx="3288">
                  <c:v>1569.0</c:v>
                </c:pt>
                <c:pt idx="3289">
                  <c:v>1569.0</c:v>
                </c:pt>
                <c:pt idx="3290">
                  <c:v>1569.0</c:v>
                </c:pt>
                <c:pt idx="3291">
                  <c:v>1569.0</c:v>
                </c:pt>
                <c:pt idx="3292">
                  <c:v>1569.0</c:v>
                </c:pt>
                <c:pt idx="3293">
                  <c:v>1569.0</c:v>
                </c:pt>
                <c:pt idx="3294">
                  <c:v>1569.0</c:v>
                </c:pt>
                <c:pt idx="3295">
                  <c:v>1570.0</c:v>
                </c:pt>
                <c:pt idx="3296">
                  <c:v>1570.0</c:v>
                </c:pt>
                <c:pt idx="3297">
                  <c:v>1570.0</c:v>
                </c:pt>
                <c:pt idx="3298">
                  <c:v>1570.0</c:v>
                </c:pt>
                <c:pt idx="3299">
                  <c:v>1570.0</c:v>
                </c:pt>
                <c:pt idx="3300">
                  <c:v>1571.0</c:v>
                </c:pt>
                <c:pt idx="3301">
                  <c:v>1572.0</c:v>
                </c:pt>
                <c:pt idx="3302">
                  <c:v>1572.0</c:v>
                </c:pt>
                <c:pt idx="3303">
                  <c:v>1572.0</c:v>
                </c:pt>
                <c:pt idx="3304">
                  <c:v>1573.0</c:v>
                </c:pt>
                <c:pt idx="3305">
                  <c:v>1574.0</c:v>
                </c:pt>
                <c:pt idx="3306">
                  <c:v>1575.0</c:v>
                </c:pt>
                <c:pt idx="3307">
                  <c:v>1576.0</c:v>
                </c:pt>
                <c:pt idx="3308">
                  <c:v>1577.0</c:v>
                </c:pt>
                <c:pt idx="3309">
                  <c:v>1578.0</c:v>
                </c:pt>
                <c:pt idx="3310">
                  <c:v>1579.0</c:v>
                </c:pt>
                <c:pt idx="3311">
                  <c:v>1580.0</c:v>
                </c:pt>
                <c:pt idx="3312">
                  <c:v>1581.0</c:v>
                </c:pt>
                <c:pt idx="3313">
                  <c:v>1582.0</c:v>
                </c:pt>
                <c:pt idx="3314">
                  <c:v>1582.0</c:v>
                </c:pt>
                <c:pt idx="3315">
                  <c:v>1582.0</c:v>
                </c:pt>
                <c:pt idx="3316">
                  <c:v>1583.0</c:v>
                </c:pt>
                <c:pt idx="3317">
                  <c:v>1584.0</c:v>
                </c:pt>
                <c:pt idx="3318">
                  <c:v>1585.0</c:v>
                </c:pt>
                <c:pt idx="3319">
                  <c:v>1585.0</c:v>
                </c:pt>
                <c:pt idx="3320">
                  <c:v>1585.0</c:v>
                </c:pt>
                <c:pt idx="3321">
                  <c:v>1586.0</c:v>
                </c:pt>
                <c:pt idx="3322">
                  <c:v>1587.0</c:v>
                </c:pt>
                <c:pt idx="3323">
                  <c:v>1588.0</c:v>
                </c:pt>
                <c:pt idx="3324">
                  <c:v>1589.0</c:v>
                </c:pt>
                <c:pt idx="3325">
                  <c:v>1590.0</c:v>
                </c:pt>
                <c:pt idx="3326">
                  <c:v>1591.0</c:v>
                </c:pt>
                <c:pt idx="3327">
                  <c:v>1592.0</c:v>
                </c:pt>
                <c:pt idx="3328">
                  <c:v>1593.0</c:v>
                </c:pt>
                <c:pt idx="3329">
                  <c:v>1594.0</c:v>
                </c:pt>
                <c:pt idx="3330">
                  <c:v>1595.0</c:v>
                </c:pt>
                <c:pt idx="3331">
                  <c:v>1595.0</c:v>
                </c:pt>
                <c:pt idx="3332">
                  <c:v>1595.0</c:v>
                </c:pt>
                <c:pt idx="3333">
                  <c:v>1595.0</c:v>
                </c:pt>
                <c:pt idx="3334">
                  <c:v>1595.0</c:v>
                </c:pt>
                <c:pt idx="3335">
                  <c:v>1596.0</c:v>
                </c:pt>
                <c:pt idx="3336">
                  <c:v>1597.0</c:v>
                </c:pt>
                <c:pt idx="3337">
                  <c:v>1597.0</c:v>
                </c:pt>
                <c:pt idx="3338">
                  <c:v>1598.0</c:v>
                </c:pt>
                <c:pt idx="3339">
                  <c:v>1599.0</c:v>
                </c:pt>
                <c:pt idx="3340">
                  <c:v>1600.0</c:v>
                </c:pt>
                <c:pt idx="3341">
                  <c:v>1601.0</c:v>
                </c:pt>
                <c:pt idx="3342">
                  <c:v>1602.0</c:v>
                </c:pt>
                <c:pt idx="3343">
                  <c:v>1603.0</c:v>
                </c:pt>
                <c:pt idx="3344">
                  <c:v>1604.0</c:v>
                </c:pt>
                <c:pt idx="3345">
                  <c:v>1604.0</c:v>
                </c:pt>
                <c:pt idx="3346">
                  <c:v>1605.0</c:v>
                </c:pt>
                <c:pt idx="3347">
                  <c:v>1606.0</c:v>
                </c:pt>
                <c:pt idx="3348">
                  <c:v>1607.0</c:v>
                </c:pt>
                <c:pt idx="3349">
                  <c:v>1608.0</c:v>
                </c:pt>
                <c:pt idx="3350">
                  <c:v>1609.0</c:v>
                </c:pt>
                <c:pt idx="3351">
                  <c:v>1610.0</c:v>
                </c:pt>
                <c:pt idx="3352">
                  <c:v>1610.0</c:v>
                </c:pt>
                <c:pt idx="3353">
                  <c:v>1611.0</c:v>
                </c:pt>
                <c:pt idx="3354">
                  <c:v>1612.0</c:v>
                </c:pt>
                <c:pt idx="3355">
                  <c:v>1613.0</c:v>
                </c:pt>
                <c:pt idx="3356">
                  <c:v>1614.0</c:v>
                </c:pt>
                <c:pt idx="3357">
                  <c:v>1615.0</c:v>
                </c:pt>
                <c:pt idx="3358">
                  <c:v>1616.0</c:v>
                </c:pt>
                <c:pt idx="3359">
                  <c:v>1617.0</c:v>
                </c:pt>
                <c:pt idx="3360">
                  <c:v>1618.0</c:v>
                </c:pt>
                <c:pt idx="3361">
                  <c:v>1619.0</c:v>
                </c:pt>
                <c:pt idx="3362">
                  <c:v>1620.0</c:v>
                </c:pt>
                <c:pt idx="3363">
                  <c:v>1621.0</c:v>
                </c:pt>
                <c:pt idx="3364">
                  <c:v>1622.0</c:v>
                </c:pt>
                <c:pt idx="3365">
                  <c:v>1623.0</c:v>
                </c:pt>
                <c:pt idx="3366">
                  <c:v>1623.0</c:v>
                </c:pt>
                <c:pt idx="3367">
                  <c:v>1624.0</c:v>
                </c:pt>
                <c:pt idx="3368">
                  <c:v>1625.0</c:v>
                </c:pt>
                <c:pt idx="3369">
                  <c:v>1626.0</c:v>
                </c:pt>
                <c:pt idx="3370">
                  <c:v>1627.0</c:v>
                </c:pt>
                <c:pt idx="3371">
                  <c:v>1628.0</c:v>
                </c:pt>
                <c:pt idx="3372">
                  <c:v>1629.0</c:v>
                </c:pt>
                <c:pt idx="3373">
                  <c:v>1630.0</c:v>
                </c:pt>
                <c:pt idx="3374">
                  <c:v>1631.0</c:v>
                </c:pt>
                <c:pt idx="3375">
                  <c:v>1632.0</c:v>
                </c:pt>
                <c:pt idx="3376">
                  <c:v>1633.0</c:v>
                </c:pt>
                <c:pt idx="3377">
                  <c:v>1634.0</c:v>
                </c:pt>
                <c:pt idx="3378">
                  <c:v>1634.0</c:v>
                </c:pt>
                <c:pt idx="3379">
                  <c:v>1634.0</c:v>
                </c:pt>
                <c:pt idx="3380">
                  <c:v>1635.0</c:v>
                </c:pt>
                <c:pt idx="3381">
                  <c:v>1636.0</c:v>
                </c:pt>
                <c:pt idx="3382">
                  <c:v>1637.0</c:v>
                </c:pt>
                <c:pt idx="3383">
                  <c:v>1638.0</c:v>
                </c:pt>
                <c:pt idx="3384">
                  <c:v>1639.0</c:v>
                </c:pt>
                <c:pt idx="3385">
                  <c:v>1639.0</c:v>
                </c:pt>
                <c:pt idx="3386">
                  <c:v>1640.0</c:v>
                </c:pt>
                <c:pt idx="3387">
                  <c:v>1641.0</c:v>
                </c:pt>
                <c:pt idx="3388">
                  <c:v>1641.0</c:v>
                </c:pt>
                <c:pt idx="3389">
                  <c:v>1642.0</c:v>
                </c:pt>
                <c:pt idx="3390">
                  <c:v>1643.0</c:v>
                </c:pt>
                <c:pt idx="3391">
                  <c:v>1644.0</c:v>
                </c:pt>
                <c:pt idx="3392">
                  <c:v>1645.0</c:v>
                </c:pt>
                <c:pt idx="3393">
                  <c:v>1646.0</c:v>
                </c:pt>
                <c:pt idx="3394">
                  <c:v>1647.0</c:v>
                </c:pt>
                <c:pt idx="3395">
                  <c:v>1648.0</c:v>
                </c:pt>
                <c:pt idx="3396">
                  <c:v>1649.0</c:v>
                </c:pt>
                <c:pt idx="3397">
                  <c:v>1650.0</c:v>
                </c:pt>
                <c:pt idx="3398">
                  <c:v>1651.0</c:v>
                </c:pt>
                <c:pt idx="3399">
                  <c:v>1652.0</c:v>
                </c:pt>
                <c:pt idx="3400">
                  <c:v>1653.0</c:v>
                </c:pt>
                <c:pt idx="3401">
                  <c:v>1654.0</c:v>
                </c:pt>
                <c:pt idx="3402">
                  <c:v>1655.0</c:v>
                </c:pt>
                <c:pt idx="3403">
                  <c:v>1656.0</c:v>
                </c:pt>
                <c:pt idx="3404">
                  <c:v>1657.0</c:v>
                </c:pt>
                <c:pt idx="3405">
                  <c:v>1657.0</c:v>
                </c:pt>
                <c:pt idx="3406">
                  <c:v>1658.0</c:v>
                </c:pt>
                <c:pt idx="3407">
                  <c:v>1659.0</c:v>
                </c:pt>
                <c:pt idx="3408">
                  <c:v>1659.0</c:v>
                </c:pt>
                <c:pt idx="3409">
                  <c:v>1660.0</c:v>
                </c:pt>
                <c:pt idx="3410">
                  <c:v>1661.0</c:v>
                </c:pt>
                <c:pt idx="3411">
                  <c:v>1662.0</c:v>
                </c:pt>
                <c:pt idx="3412">
                  <c:v>1663.0</c:v>
                </c:pt>
                <c:pt idx="3413">
                  <c:v>1663.0</c:v>
                </c:pt>
                <c:pt idx="3414">
                  <c:v>1663.0</c:v>
                </c:pt>
                <c:pt idx="3415">
                  <c:v>1664.0</c:v>
                </c:pt>
                <c:pt idx="3416">
                  <c:v>1665.0</c:v>
                </c:pt>
                <c:pt idx="3417">
                  <c:v>1666.0</c:v>
                </c:pt>
                <c:pt idx="3418">
                  <c:v>1667.0</c:v>
                </c:pt>
                <c:pt idx="3419">
                  <c:v>1667.0</c:v>
                </c:pt>
                <c:pt idx="3420">
                  <c:v>1668.0</c:v>
                </c:pt>
                <c:pt idx="3421">
                  <c:v>1669.0</c:v>
                </c:pt>
                <c:pt idx="3422">
                  <c:v>1670.0</c:v>
                </c:pt>
                <c:pt idx="3423">
                  <c:v>1671.0</c:v>
                </c:pt>
                <c:pt idx="3424">
                  <c:v>1671.0</c:v>
                </c:pt>
                <c:pt idx="3425">
                  <c:v>1672.0</c:v>
                </c:pt>
                <c:pt idx="3426">
                  <c:v>1673.0</c:v>
                </c:pt>
                <c:pt idx="3427">
                  <c:v>1673.0</c:v>
                </c:pt>
                <c:pt idx="3428">
                  <c:v>1673.0</c:v>
                </c:pt>
                <c:pt idx="3429">
                  <c:v>1673.0</c:v>
                </c:pt>
                <c:pt idx="3430">
                  <c:v>1674.0</c:v>
                </c:pt>
                <c:pt idx="3431">
                  <c:v>1675.0</c:v>
                </c:pt>
                <c:pt idx="3432">
                  <c:v>1675.0</c:v>
                </c:pt>
                <c:pt idx="3433">
                  <c:v>1675.0</c:v>
                </c:pt>
                <c:pt idx="3434">
                  <c:v>1676.0</c:v>
                </c:pt>
                <c:pt idx="3435">
                  <c:v>1676.0</c:v>
                </c:pt>
                <c:pt idx="3436">
                  <c:v>1676.0</c:v>
                </c:pt>
                <c:pt idx="3437">
                  <c:v>1676.0</c:v>
                </c:pt>
                <c:pt idx="3438">
                  <c:v>1677.0</c:v>
                </c:pt>
                <c:pt idx="3439">
                  <c:v>1677.0</c:v>
                </c:pt>
                <c:pt idx="3440">
                  <c:v>1678.0</c:v>
                </c:pt>
                <c:pt idx="3441">
                  <c:v>1678.0</c:v>
                </c:pt>
                <c:pt idx="3442">
                  <c:v>1678.0</c:v>
                </c:pt>
                <c:pt idx="3443">
                  <c:v>1678.0</c:v>
                </c:pt>
                <c:pt idx="3444">
                  <c:v>1678.0</c:v>
                </c:pt>
                <c:pt idx="3445">
                  <c:v>1679.0</c:v>
                </c:pt>
                <c:pt idx="3446">
                  <c:v>1680.0</c:v>
                </c:pt>
                <c:pt idx="3447">
                  <c:v>1680.0</c:v>
                </c:pt>
                <c:pt idx="3448">
                  <c:v>1680.0</c:v>
                </c:pt>
                <c:pt idx="3449">
                  <c:v>1680.0</c:v>
                </c:pt>
                <c:pt idx="3450">
                  <c:v>1680.0</c:v>
                </c:pt>
                <c:pt idx="3451">
                  <c:v>1680.0</c:v>
                </c:pt>
                <c:pt idx="3452">
                  <c:v>1680.0</c:v>
                </c:pt>
                <c:pt idx="3453">
                  <c:v>1680.0</c:v>
                </c:pt>
                <c:pt idx="3454">
                  <c:v>1680.0</c:v>
                </c:pt>
                <c:pt idx="3455">
                  <c:v>1680.0</c:v>
                </c:pt>
                <c:pt idx="3456">
                  <c:v>1680.0</c:v>
                </c:pt>
                <c:pt idx="3457">
                  <c:v>1681.0</c:v>
                </c:pt>
                <c:pt idx="3458">
                  <c:v>1681.0</c:v>
                </c:pt>
                <c:pt idx="3459">
                  <c:v>1681.0</c:v>
                </c:pt>
                <c:pt idx="3460">
                  <c:v>1681.0</c:v>
                </c:pt>
                <c:pt idx="3461">
                  <c:v>1682.0</c:v>
                </c:pt>
                <c:pt idx="3462">
                  <c:v>1682.0</c:v>
                </c:pt>
                <c:pt idx="3463">
                  <c:v>1682.0</c:v>
                </c:pt>
                <c:pt idx="3464">
                  <c:v>1683.0</c:v>
                </c:pt>
                <c:pt idx="3465">
                  <c:v>1684.0</c:v>
                </c:pt>
                <c:pt idx="3466">
                  <c:v>1685.0</c:v>
                </c:pt>
                <c:pt idx="3467">
                  <c:v>1686.0</c:v>
                </c:pt>
                <c:pt idx="3468">
                  <c:v>1687.0</c:v>
                </c:pt>
                <c:pt idx="3469">
                  <c:v>1688.0</c:v>
                </c:pt>
                <c:pt idx="3470">
                  <c:v>1689.0</c:v>
                </c:pt>
                <c:pt idx="3471">
                  <c:v>1690.0</c:v>
                </c:pt>
                <c:pt idx="3472">
                  <c:v>1691.0</c:v>
                </c:pt>
                <c:pt idx="3473">
                  <c:v>1691.0</c:v>
                </c:pt>
                <c:pt idx="3474">
                  <c:v>1692.0</c:v>
                </c:pt>
                <c:pt idx="3475">
                  <c:v>1693.0</c:v>
                </c:pt>
                <c:pt idx="3476">
                  <c:v>1693.0</c:v>
                </c:pt>
                <c:pt idx="3477">
                  <c:v>1693.0</c:v>
                </c:pt>
                <c:pt idx="3478">
                  <c:v>1693.0</c:v>
                </c:pt>
                <c:pt idx="3479">
                  <c:v>1693.0</c:v>
                </c:pt>
                <c:pt idx="3480">
                  <c:v>1694.0</c:v>
                </c:pt>
                <c:pt idx="3481">
                  <c:v>1695.0</c:v>
                </c:pt>
                <c:pt idx="3482">
                  <c:v>1696.0</c:v>
                </c:pt>
                <c:pt idx="3483">
                  <c:v>1697.0</c:v>
                </c:pt>
                <c:pt idx="3484">
                  <c:v>1698.0</c:v>
                </c:pt>
                <c:pt idx="3485">
                  <c:v>1699.0</c:v>
                </c:pt>
                <c:pt idx="3486">
                  <c:v>1699.0</c:v>
                </c:pt>
                <c:pt idx="3487">
                  <c:v>1699.0</c:v>
                </c:pt>
                <c:pt idx="3488">
                  <c:v>1699.0</c:v>
                </c:pt>
                <c:pt idx="3489">
                  <c:v>1700.0</c:v>
                </c:pt>
                <c:pt idx="3490">
                  <c:v>1700.0</c:v>
                </c:pt>
                <c:pt idx="3491">
                  <c:v>1701.0</c:v>
                </c:pt>
                <c:pt idx="3492">
                  <c:v>1702.0</c:v>
                </c:pt>
                <c:pt idx="3493">
                  <c:v>1703.0</c:v>
                </c:pt>
                <c:pt idx="3494">
                  <c:v>1704.0</c:v>
                </c:pt>
                <c:pt idx="3495">
                  <c:v>1705.0</c:v>
                </c:pt>
                <c:pt idx="3496">
                  <c:v>1706.0</c:v>
                </c:pt>
                <c:pt idx="3497">
                  <c:v>1707.0</c:v>
                </c:pt>
                <c:pt idx="3498">
                  <c:v>1708.0</c:v>
                </c:pt>
                <c:pt idx="3499">
                  <c:v>1709.0</c:v>
                </c:pt>
                <c:pt idx="3500">
                  <c:v>1710.0</c:v>
                </c:pt>
                <c:pt idx="3501">
                  <c:v>1711.0</c:v>
                </c:pt>
                <c:pt idx="3502">
                  <c:v>1712.0</c:v>
                </c:pt>
                <c:pt idx="3503">
                  <c:v>1713.0</c:v>
                </c:pt>
                <c:pt idx="3504">
                  <c:v>1714.0</c:v>
                </c:pt>
                <c:pt idx="3505">
                  <c:v>1715.0</c:v>
                </c:pt>
                <c:pt idx="3506">
                  <c:v>1716.0</c:v>
                </c:pt>
                <c:pt idx="3507">
                  <c:v>1717.0</c:v>
                </c:pt>
                <c:pt idx="3508">
                  <c:v>1718.0</c:v>
                </c:pt>
                <c:pt idx="3509">
                  <c:v>1719.0</c:v>
                </c:pt>
                <c:pt idx="3510">
                  <c:v>1720.0</c:v>
                </c:pt>
                <c:pt idx="3511">
                  <c:v>1721.0</c:v>
                </c:pt>
                <c:pt idx="3512">
                  <c:v>1722.0</c:v>
                </c:pt>
                <c:pt idx="3513">
                  <c:v>1722.0</c:v>
                </c:pt>
                <c:pt idx="3514">
                  <c:v>1723.0</c:v>
                </c:pt>
                <c:pt idx="3515">
                  <c:v>1724.0</c:v>
                </c:pt>
                <c:pt idx="3516">
                  <c:v>1724.0</c:v>
                </c:pt>
                <c:pt idx="3517">
                  <c:v>1724.0</c:v>
                </c:pt>
                <c:pt idx="3518">
                  <c:v>1725.0</c:v>
                </c:pt>
                <c:pt idx="3519">
                  <c:v>1726.0</c:v>
                </c:pt>
                <c:pt idx="3520">
                  <c:v>1726.0</c:v>
                </c:pt>
                <c:pt idx="3521">
                  <c:v>1726.0</c:v>
                </c:pt>
                <c:pt idx="3522">
                  <c:v>1727.0</c:v>
                </c:pt>
                <c:pt idx="3523">
                  <c:v>1727.0</c:v>
                </c:pt>
                <c:pt idx="3524">
                  <c:v>1727.0</c:v>
                </c:pt>
                <c:pt idx="3525">
                  <c:v>1727.0</c:v>
                </c:pt>
                <c:pt idx="3526">
                  <c:v>1728.0</c:v>
                </c:pt>
                <c:pt idx="3527">
                  <c:v>1729.0</c:v>
                </c:pt>
                <c:pt idx="3528">
                  <c:v>1729.0</c:v>
                </c:pt>
                <c:pt idx="3529">
                  <c:v>1730.0</c:v>
                </c:pt>
                <c:pt idx="3530">
                  <c:v>1730.0</c:v>
                </c:pt>
                <c:pt idx="3531">
                  <c:v>1731.0</c:v>
                </c:pt>
                <c:pt idx="3532">
                  <c:v>1731.0</c:v>
                </c:pt>
                <c:pt idx="3533">
                  <c:v>1732.0</c:v>
                </c:pt>
                <c:pt idx="3534">
                  <c:v>1733.0</c:v>
                </c:pt>
                <c:pt idx="3535">
                  <c:v>1734.0</c:v>
                </c:pt>
                <c:pt idx="3536">
                  <c:v>1735.0</c:v>
                </c:pt>
                <c:pt idx="3537">
                  <c:v>1736.0</c:v>
                </c:pt>
                <c:pt idx="3538">
                  <c:v>1736.0</c:v>
                </c:pt>
                <c:pt idx="3539">
                  <c:v>1736.0</c:v>
                </c:pt>
                <c:pt idx="3540">
                  <c:v>1736.0</c:v>
                </c:pt>
                <c:pt idx="3541">
                  <c:v>1736.0</c:v>
                </c:pt>
                <c:pt idx="3542">
                  <c:v>1736.0</c:v>
                </c:pt>
                <c:pt idx="3543">
                  <c:v>1736.0</c:v>
                </c:pt>
                <c:pt idx="3544">
                  <c:v>1736.0</c:v>
                </c:pt>
                <c:pt idx="3545">
                  <c:v>1736.0</c:v>
                </c:pt>
                <c:pt idx="3546">
                  <c:v>1737.0</c:v>
                </c:pt>
                <c:pt idx="3547">
                  <c:v>1737.0</c:v>
                </c:pt>
                <c:pt idx="3548">
                  <c:v>1738.0</c:v>
                </c:pt>
                <c:pt idx="3549">
                  <c:v>1739.0</c:v>
                </c:pt>
                <c:pt idx="3550">
                  <c:v>1740.0</c:v>
                </c:pt>
                <c:pt idx="3551">
                  <c:v>1741.0</c:v>
                </c:pt>
                <c:pt idx="3552">
                  <c:v>1742.0</c:v>
                </c:pt>
                <c:pt idx="3553">
                  <c:v>1743.0</c:v>
                </c:pt>
                <c:pt idx="3554">
                  <c:v>1744.0</c:v>
                </c:pt>
                <c:pt idx="3555">
                  <c:v>1745.0</c:v>
                </c:pt>
                <c:pt idx="3556">
                  <c:v>1746.0</c:v>
                </c:pt>
                <c:pt idx="3557">
                  <c:v>1747.0</c:v>
                </c:pt>
                <c:pt idx="3558">
                  <c:v>1748.0</c:v>
                </c:pt>
                <c:pt idx="3559">
                  <c:v>1749.0</c:v>
                </c:pt>
                <c:pt idx="3560">
                  <c:v>1750.0</c:v>
                </c:pt>
                <c:pt idx="3561">
                  <c:v>1750.0</c:v>
                </c:pt>
                <c:pt idx="3562">
                  <c:v>1750.0</c:v>
                </c:pt>
                <c:pt idx="3563">
                  <c:v>1750.0</c:v>
                </c:pt>
                <c:pt idx="3564">
                  <c:v>1750.0</c:v>
                </c:pt>
                <c:pt idx="3565">
                  <c:v>1750.0</c:v>
                </c:pt>
                <c:pt idx="3566">
                  <c:v>1750.0</c:v>
                </c:pt>
                <c:pt idx="3567">
                  <c:v>1750.0</c:v>
                </c:pt>
                <c:pt idx="3568">
                  <c:v>1751.0</c:v>
                </c:pt>
                <c:pt idx="3569">
                  <c:v>1751.0</c:v>
                </c:pt>
                <c:pt idx="3570">
                  <c:v>1751.0</c:v>
                </c:pt>
                <c:pt idx="3571">
                  <c:v>1751.0</c:v>
                </c:pt>
                <c:pt idx="3572">
                  <c:v>1751.0</c:v>
                </c:pt>
                <c:pt idx="3573">
                  <c:v>1751.0</c:v>
                </c:pt>
                <c:pt idx="3574">
                  <c:v>1751.0</c:v>
                </c:pt>
                <c:pt idx="3575">
                  <c:v>1751.0</c:v>
                </c:pt>
                <c:pt idx="3576">
                  <c:v>1751.0</c:v>
                </c:pt>
                <c:pt idx="3577">
                  <c:v>1752.0</c:v>
                </c:pt>
                <c:pt idx="3578">
                  <c:v>1753.0</c:v>
                </c:pt>
                <c:pt idx="3579">
                  <c:v>1754.0</c:v>
                </c:pt>
                <c:pt idx="3580">
                  <c:v>1755.0</c:v>
                </c:pt>
                <c:pt idx="3581">
                  <c:v>1755.0</c:v>
                </c:pt>
                <c:pt idx="3582">
                  <c:v>1756.0</c:v>
                </c:pt>
                <c:pt idx="3583">
                  <c:v>1756.0</c:v>
                </c:pt>
                <c:pt idx="3584">
                  <c:v>1757.0</c:v>
                </c:pt>
                <c:pt idx="3585">
                  <c:v>1757.0</c:v>
                </c:pt>
                <c:pt idx="3586">
                  <c:v>1758.0</c:v>
                </c:pt>
                <c:pt idx="3587">
                  <c:v>1759.0</c:v>
                </c:pt>
                <c:pt idx="3588">
                  <c:v>1760.0</c:v>
                </c:pt>
                <c:pt idx="3589">
                  <c:v>1761.0</c:v>
                </c:pt>
                <c:pt idx="3590">
                  <c:v>1762.0</c:v>
                </c:pt>
                <c:pt idx="3591">
                  <c:v>1763.0</c:v>
                </c:pt>
                <c:pt idx="3592">
                  <c:v>1764.0</c:v>
                </c:pt>
                <c:pt idx="3593">
                  <c:v>1765.0</c:v>
                </c:pt>
                <c:pt idx="3594">
                  <c:v>1766.0</c:v>
                </c:pt>
                <c:pt idx="3595">
                  <c:v>1767.0</c:v>
                </c:pt>
                <c:pt idx="3596">
                  <c:v>1768.0</c:v>
                </c:pt>
                <c:pt idx="3597">
                  <c:v>1769.0</c:v>
                </c:pt>
                <c:pt idx="3598">
                  <c:v>1769.0</c:v>
                </c:pt>
                <c:pt idx="3599">
                  <c:v>1770.0</c:v>
                </c:pt>
                <c:pt idx="3600">
                  <c:v>1771.0</c:v>
                </c:pt>
                <c:pt idx="3601">
                  <c:v>1772.0</c:v>
                </c:pt>
                <c:pt idx="3602">
                  <c:v>1773.0</c:v>
                </c:pt>
                <c:pt idx="3603">
                  <c:v>1774.0</c:v>
                </c:pt>
                <c:pt idx="3604">
                  <c:v>1775.0</c:v>
                </c:pt>
                <c:pt idx="3605">
                  <c:v>1776.0</c:v>
                </c:pt>
                <c:pt idx="3606">
                  <c:v>1777.0</c:v>
                </c:pt>
                <c:pt idx="3607">
                  <c:v>1778.0</c:v>
                </c:pt>
                <c:pt idx="3608">
                  <c:v>1779.0</c:v>
                </c:pt>
                <c:pt idx="3609">
                  <c:v>1780.0</c:v>
                </c:pt>
                <c:pt idx="3610">
                  <c:v>1781.0</c:v>
                </c:pt>
                <c:pt idx="3611">
                  <c:v>1782.0</c:v>
                </c:pt>
                <c:pt idx="3612">
                  <c:v>1783.0</c:v>
                </c:pt>
                <c:pt idx="3613">
                  <c:v>1784.0</c:v>
                </c:pt>
                <c:pt idx="3614">
                  <c:v>1784.0</c:v>
                </c:pt>
                <c:pt idx="3615">
                  <c:v>1785.0</c:v>
                </c:pt>
                <c:pt idx="3616">
                  <c:v>1785.0</c:v>
                </c:pt>
                <c:pt idx="3617">
                  <c:v>1785.0</c:v>
                </c:pt>
                <c:pt idx="3618">
                  <c:v>1786.0</c:v>
                </c:pt>
                <c:pt idx="3619">
                  <c:v>1786.0</c:v>
                </c:pt>
                <c:pt idx="3620">
                  <c:v>1787.0</c:v>
                </c:pt>
                <c:pt idx="3621">
                  <c:v>1788.0</c:v>
                </c:pt>
                <c:pt idx="3622">
                  <c:v>1789.0</c:v>
                </c:pt>
                <c:pt idx="3623">
                  <c:v>1790.0</c:v>
                </c:pt>
                <c:pt idx="3624">
                  <c:v>1791.0</c:v>
                </c:pt>
                <c:pt idx="3625">
                  <c:v>1792.0</c:v>
                </c:pt>
                <c:pt idx="3626">
                  <c:v>1792.0</c:v>
                </c:pt>
                <c:pt idx="3627">
                  <c:v>1792.0</c:v>
                </c:pt>
                <c:pt idx="3628">
                  <c:v>1792.0</c:v>
                </c:pt>
                <c:pt idx="3629">
                  <c:v>1793.0</c:v>
                </c:pt>
                <c:pt idx="3630">
                  <c:v>1794.0</c:v>
                </c:pt>
                <c:pt idx="3631">
                  <c:v>1795.0</c:v>
                </c:pt>
                <c:pt idx="3632">
                  <c:v>1795.0</c:v>
                </c:pt>
                <c:pt idx="3633">
                  <c:v>1795.0</c:v>
                </c:pt>
                <c:pt idx="3634">
                  <c:v>1795.0</c:v>
                </c:pt>
                <c:pt idx="3635">
                  <c:v>1795.0</c:v>
                </c:pt>
                <c:pt idx="3636">
                  <c:v>1795.0</c:v>
                </c:pt>
                <c:pt idx="3637">
                  <c:v>1795.0</c:v>
                </c:pt>
                <c:pt idx="3638">
                  <c:v>1795.0</c:v>
                </c:pt>
                <c:pt idx="3639">
                  <c:v>1795.0</c:v>
                </c:pt>
                <c:pt idx="3640">
                  <c:v>1796.0</c:v>
                </c:pt>
                <c:pt idx="3641">
                  <c:v>1797.0</c:v>
                </c:pt>
                <c:pt idx="3642">
                  <c:v>1797.0</c:v>
                </c:pt>
                <c:pt idx="3643">
                  <c:v>1798.0</c:v>
                </c:pt>
                <c:pt idx="3644">
                  <c:v>1799.0</c:v>
                </c:pt>
                <c:pt idx="3645">
                  <c:v>1800.0</c:v>
                </c:pt>
                <c:pt idx="3646">
                  <c:v>1801.0</c:v>
                </c:pt>
                <c:pt idx="3647">
                  <c:v>1802.0</c:v>
                </c:pt>
                <c:pt idx="3648">
                  <c:v>1803.0</c:v>
                </c:pt>
                <c:pt idx="3649">
                  <c:v>1803.0</c:v>
                </c:pt>
                <c:pt idx="3650">
                  <c:v>1803.0</c:v>
                </c:pt>
                <c:pt idx="3651">
                  <c:v>1804.0</c:v>
                </c:pt>
                <c:pt idx="3652">
                  <c:v>1804.0</c:v>
                </c:pt>
                <c:pt idx="3653">
                  <c:v>1804.0</c:v>
                </c:pt>
                <c:pt idx="3654">
                  <c:v>1804.0</c:v>
                </c:pt>
                <c:pt idx="3655">
                  <c:v>1804.0</c:v>
                </c:pt>
                <c:pt idx="3656">
                  <c:v>1805.0</c:v>
                </c:pt>
                <c:pt idx="3657">
                  <c:v>1805.0</c:v>
                </c:pt>
                <c:pt idx="3658">
                  <c:v>1805.0</c:v>
                </c:pt>
                <c:pt idx="3659">
                  <c:v>1805.0</c:v>
                </c:pt>
                <c:pt idx="3660">
                  <c:v>1806.0</c:v>
                </c:pt>
                <c:pt idx="3661">
                  <c:v>1807.0</c:v>
                </c:pt>
                <c:pt idx="3662">
                  <c:v>1808.0</c:v>
                </c:pt>
                <c:pt idx="3663">
                  <c:v>1809.0</c:v>
                </c:pt>
                <c:pt idx="3664">
                  <c:v>1809.0</c:v>
                </c:pt>
                <c:pt idx="3665">
                  <c:v>1810.0</c:v>
                </c:pt>
                <c:pt idx="3666">
                  <c:v>1811.0</c:v>
                </c:pt>
                <c:pt idx="3667">
                  <c:v>1812.0</c:v>
                </c:pt>
                <c:pt idx="3668">
                  <c:v>1813.0</c:v>
                </c:pt>
                <c:pt idx="3669">
                  <c:v>1814.0</c:v>
                </c:pt>
                <c:pt idx="3670">
                  <c:v>1815.0</c:v>
                </c:pt>
                <c:pt idx="3671">
                  <c:v>1816.0</c:v>
                </c:pt>
                <c:pt idx="3672">
                  <c:v>1817.0</c:v>
                </c:pt>
                <c:pt idx="3673">
                  <c:v>1818.0</c:v>
                </c:pt>
                <c:pt idx="3674">
                  <c:v>1819.0</c:v>
                </c:pt>
                <c:pt idx="3675">
                  <c:v>1820.0</c:v>
                </c:pt>
                <c:pt idx="3676">
                  <c:v>1821.0</c:v>
                </c:pt>
                <c:pt idx="3677">
                  <c:v>1822.0</c:v>
                </c:pt>
                <c:pt idx="3678">
                  <c:v>1823.0</c:v>
                </c:pt>
                <c:pt idx="3679">
                  <c:v>1824.0</c:v>
                </c:pt>
                <c:pt idx="3680">
                  <c:v>1825.0</c:v>
                </c:pt>
                <c:pt idx="3681">
                  <c:v>1826.0</c:v>
                </c:pt>
                <c:pt idx="3682">
                  <c:v>1827.0</c:v>
                </c:pt>
                <c:pt idx="3683">
                  <c:v>1827.0</c:v>
                </c:pt>
                <c:pt idx="3684">
                  <c:v>1827.0</c:v>
                </c:pt>
                <c:pt idx="3685">
                  <c:v>1828.0</c:v>
                </c:pt>
                <c:pt idx="3686">
                  <c:v>1828.0</c:v>
                </c:pt>
                <c:pt idx="3687">
                  <c:v>1829.0</c:v>
                </c:pt>
                <c:pt idx="3688">
                  <c:v>1830.0</c:v>
                </c:pt>
                <c:pt idx="3689">
                  <c:v>1831.0</c:v>
                </c:pt>
                <c:pt idx="3690">
                  <c:v>1832.0</c:v>
                </c:pt>
                <c:pt idx="3691">
                  <c:v>1832.0</c:v>
                </c:pt>
                <c:pt idx="3692">
                  <c:v>1833.0</c:v>
                </c:pt>
                <c:pt idx="3693">
                  <c:v>1834.0</c:v>
                </c:pt>
                <c:pt idx="3694">
                  <c:v>1835.0</c:v>
                </c:pt>
                <c:pt idx="3695">
                  <c:v>1836.0</c:v>
                </c:pt>
                <c:pt idx="3696">
                  <c:v>1837.0</c:v>
                </c:pt>
                <c:pt idx="3697">
                  <c:v>1837.0</c:v>
                </c:pt>
                <c:pt idx="3698">
                  <c:v>1838.0</c:v>
                </c:pt>
                <c:pt idx="3699">
                  <c:v>1839.0</c:v>
                </c:pt>
                <c:pt idx="3700">
                  <c:v>1840.0</c:v>
                </c:pt>
                <c:pt idx="3701">
                  <c:v>1841.0</c:v>
                </c:pt>
                <c:pt idx="3702">
                  <c:v>1842.0</c:v>
                </c:pt>
                <c:pt idx="3703">
                  <c:v>1843.0</c:v>
                </c:pt>
                <c:pt idx="3704">
                  <c:v>1844.0</c:v>
                </c:pt>
                <c:pt idx="3705">
                  <c:v>1845.0</c:v>
                </c:pt>
                <c:pt idx="3706">
                  <c:v>1846.0</c:v>
                </c:pt>
                <c:pt idx="3707">
                  <c:v>1847.0</c:v>
                </c:pt>
                <c:pt idx="3708">
                  <c:v>1847.0</c:v>
                </c:pt>
                <c:pt idx="3709">
                  <c:v>1847.0</c:v>
                </c:pt>
                <c:pt idx="3710">
                  <c:v>1847.0</c:v>
                </c:pt>
                <c:pt idx="3711">
                  <c:v>1847.0</c:v>
                </c:pt>
                <c:pt idx="3712">
                  <c:v>1848.0</c:v>
                </c:pt>
                <c:pt idx="3713">
                  <c:v>1848.0</c:v>
                </c:pt>
                <c:pt idx="3714">
                  <c:v>1849.0</c:v>
                </c:pt>
                <c:pt idx="3715">
                  <c:v>1849.0</c:v>
                </c:pt>
                <c:pt idx="3716">
                  <c:v>1849.0</c:v>
                </c:pt>
                <c:pt idx="3717">
                  <c:v>1850.0</c:v>
                </c:pt>
                <c:pt idx="3718">
                  <c:v>1851.0</c:v>
                </c:pt>
                <c:pt idx="3719">
                  <c:v>1852.0</c:v>
                </c:pt>
                <c:pt idx="3720">
                  <c:v>1853.0</c:v>
                </c:pt>
                <c:pt idx="3721">
                  <c:v>1854.0</c:v>
                </c:pt>
                <c:pt idx="3722">
                  <c:v>1855.0</c:v>
                </c:pt>
                <c:pt idx="3723">
                  <c:v>1856.0</c:v>
                </c:pt>
                <c:pt idx="3724">
                  <c:v>1857.0</c:v>
                </c:pt>
                <c:pt idx="3725">
                  <c:v>1858.0</c:v>
                </c:pt>
                <c:pt idx="3726">
                  <c:v>1859.0</c:v>
                </c:pt>
                <c:pt idx="3727">
                  <c:v>1859.0</c:v>
                </c:pt>
                <c:pt idx="3728">
                  <c:v>1859.0</c:v>
                </c:pt>
                <c:pt idx="3729">
                  <c:v>1859.0</c:v>
                </c:pt>
                <c:pt idx="3730">
                  <c:v>1860.0</c:v>
                </c:pt>
                <c:pt idx="3731">
                  <c:v>1860.0</c:v>
                </c:pt>
                <c:pt idx="3732">
                  <c:v>1860.0</c:v>
                </c:pt>
                <c:pt idx="3733">
                  <c:v>1861.0</c:v>
                </c:pt>
                <c:pt idx="3734">
                  <c:v>1861.0</c:v>
                </c:pt>
                <c:pt idx="3735">
                  <c:v>1861.0</c:v>
                </c:pt>
                <c:pt idx="3736">
                  <c:v>1861.0</c:v>
                </c:pt>
                <c:pt idx="3737">
                  <c:v>1861.0</c:v>
                </c:pt>
                <c:pt idx="3738">
                  <c:v>1862.0</c:v>
                </c:pt>
                <c:pt idx="3739">
                  <c:v>1863.0</c:v>
                </c:pt>
                <c:pt idx="3740">
                  <c:v>1864.0</c:v>
                </c:pt>
                <c:pt idx="3741">
                  <c:v>1865.0</c:v>
                </c:pt>
                <c:pt idx="3742">
                  <c:v>1866.0</c:v>
                </c:pt>
                <c:pt idx="3743">
                  <c:v>1867.0</c:v>
                </c:pt>
                <c:pt idx="3744">
                  <c:v>1868.0</c:v>
                </c:pt>
                <c:pt idx="3745">
                  <c:v>1869.0</c:v>
                </c:pt>
                <c:pt idx="3746">
                  <c:v>1870.0</c:v>
                </c:pt>
                <c:pt idx="3747">
                  <c:v>1871.0</c:v>
                </c:pt>
                <c:pt idx="3748">
                  <c:v>1872.0</c:v>
                </c:pt>
                <c:pt idx="3749">
                  <c:v>1873.0</c:v>
                </c:pt>
                <c:pt idx="3750">
                  <c:v>1874.0</c:v>
                </c:pt>
                <c:pt idx="3751">
                  <c:v>1875.0</c:v>
                </c:pt>
                <c:pt idx="3752">
                  <c:v>1876.0</c:v>
                </c:pt>
                <c:pt idx="3753">
                  <c:v>1877.0</c:v>
                </c:pt>
                <c:pt idx="3754">
                  <c:v>1878.0</c:v>
                </c:pt>
                <c:pt idx="3755">
                  <c:v>1879.0</c:v>
                </c:pt>
                <c:pt idx="3756">
                  <c:v>1880.0</c:v>
                </c:pt>
                <c:pt idx="3757">
                  <c:v>1881.0</c:v>
                </c:pt>
                <c:pt idx="3758">
                  <c:v>1882.0</c:v>
                </c:pt>
                <c:pt idx="3759">
                  <c:v>1883.0</c:v>
                </c:pt>
                <c:pt idx="3760">
                  <c:v>1883.0</c:v>
                </c:pt>
                <c:pt idx="3761">
                  <c:v>1884.0</c:v>
                </c:pt>
                <c:pt idx="3762">
                  <c:v>1885.0</c:v>
                </c:pt>
                <c:pt idx="3763">
                  <c:v>1885.0</c:v>
                </c:pt>
                <c:pt idx="3764">
                  <c:v>1886.0</c:v>
                </c:pt>
                <c:pt idx="3765">
                  <c:v>1886.0</c:v>
                </c:pt>
                <c:pt idx="3766">
                  <c:v>1887.0</c:v>
                </c:pt>
                <c:pt idx="3767">
                  <c:v>1888.0</c:v>
                </c:pt>
                <c:pt idx="3768">
                  <c:v>1889.0</c:v>
                </c:pt>
                <c:pt idx="3769">
                  <c:v>1890.0</c:v>
                </c:pt>
                <c:pt idx="3770">
                  <c:v>1890.0</c:v>
                </c:pt>
                <c:pt idx="3771">
                  <c:v>1890.0</c:v>
                </c:pt>
                <c:pt idx="3772">
                  <c:v>1890.0</c:v>
                </c:pt>
                <c:pt idx="3773">
                  <c:v>1891.0</c:v>
                </c:pt>
                <c:pt idx="3774">
                  <c:v>1891.0</c:v>
                </c:pt>
                <c:pt idx="3775">
                  <c:v>1892.0</c:v>
                </c:pt>
                <c:pt idx="3776">
                  <c:v>1893.0</c:v>
                </c:pt>
                <c:pt idx="3777">
                  <c:v>1893.0</c:v>
                </c:pt>
                <c:pt idx="3778">
                  <c:v>1894.0</c:v>
                </c:pt>
                <c:pt idx="3779">
                  <c:v>1895.0</c:v>
                </c:pt>
                <c:pt idx="3780">
                  <c:v>1896.0</c:v>
                </c:pt>
                <c:pt idx="3781">
                  <c:v>1897.0</c:v>
                </c:pt>
                <c:pt idx="3782">
                  <c:v>1898.0</c:v>
                </c:pt>
                <c:pt idx="3783">
                  <c:v>1898.0</c:v>
                </c:pt>
                <c:pt idx="3784">
                  <c:v>1898.0</c:v>
                </c:pt>
                <c:pt idx="3785">
                  <c:v>1899.0</c:v>
                </c:pt>
                <c:pt idx="3786">
                  <c:v>1900.0</c:v>
                </c:pt>
                <c:pt idx="3787">
                  <c:v>1901.0</c:v>
                </c:pt>
                <c:pt idx="3788">
                  <c:v>1902.0</c:v>
                </c:pt>
                <c:pt idx="3789">
                  <c:v>1903.0</c:v>
                </c:pt>
                <c:pt idx="3790">
                  <c:v>1904.0</c:v>
                </c:pt>
                <c:pt idx="3791">
                  <c:v>1904.0</c:v>
                </c:pt>
                <c:pt idx="3792">
                  <c:v>1904.0</c:v>
                </c:pt>
                <c:pt idx="3793">
                  <c:v>1904.0</c:v>
                </c:pt>
                <c:pt idx="3794">
                  <c:v>1904.0</c:v>
                </c:pt>
                <c:pt idx="3795">
                  <c:v>1904.0</c:v>
                </c:pt>
                <c:pt idx="3796">
                  <c:v>1905.0</c:v>
                </c:pt>
                <c:pt idx="3797">
                  <c:v>1905.0</c:v>
                </c:pt>
                <c:pt idx="3798">
                  <c:v>1905.0</c:v>
                </c:pt>
                <c:pt idx="3799">
                  <c:v>1906.0</c:v>
                </c:pt>
                <c:pt idx="3800">
                  <c:v>1906.0</c:v>
                </c:pt>
                <c:pt idx="3801">
                  <c:v>1906.0</c:v>
                </c:pt>
                <c:pt idx="3802">
                  <c:v>1907.0</c:v>
                </c:pt>
                <c:pt idx="3803">
                  <c:v>1908.0</c:v>
                </c:pt>
                <c:pt idx="3804">
                  <c:v>1909.0</c:v>
                </c:pt>
                <c:pt idx="3805">
                  <c:v>1910.0</c:v>
                </c:pt>
                <c:pt idx="3806">
                  <c:v>1910.0</c:v>
                </c:pt>
                <c:pt idx="3807">
                  <c:v>1911.0</c:v>
                </c:pt>
                <c:pt idx="3808">
                  <c:v>1911.0</c:v>
                </c:pt>
                <c:pt idx="3809">
                  <c:v>1911.0</c:v>
                </c:pt>
                <c:pt idx="3810">
                  <c:v>1912.0</c:v>
                </c:pt>
                <c:pt idx="3811">
                  <c:v>1913.0</c:v>
                </c:pt>
                <c:pt idx="3812">
                  <c:v>1913.0</c:v>
                </c:pt>
                <c:pt idx="3813">
                  <c:v>1913.0</c:v>
                </c:pt>
                <c:pt idx="3814">
                  <c:v>1913.0</c:v>
                </c:pt>
                <c:pt idx="3815">
                  <c:v>1914.0</c:v>
                </c:pt>
                <c:pt idx="3816">
                  <c:v>1914.0</c:v>
                </c:pt>
                <c:pt idx="3817">
                  <c:v>1915.0</c:v>
                </c:pt>
                <c:pt idx="3818">
                  <c:v>1915.0</c:v>
                </c:pt>
                <c:pt idx="3819">
                  <c:v>1915.0</c:v>
                </c:pt>
                <c:pt idx="3820">
                  <c:v>1916.0</c:v>
                </c:pt>
                <c:pt idx="3821">
                  <c:v>1917.0</c:v>
                </c:pt>
                <c:pt idx="3822">
                  <c:v>1918.0</c:v>
                </c:pt>
                <c:pt idx="3823">
                  <c:v>1919.0</c:v>
                </c:pt>
                <c:pt idx="3824">
                  <c:v>1920.0</c:v>
                </c:pt>
                <c:pt idx="3825">
                  <c:v>1920.0</c:v>
                </c:pt>
                <c:pt idx="3826">
                  <c:v>1920.0</c:v>
                </c:pt>
                <c:pt idx="3827">
                  <c:v>1921.0</c:v>
                </c:pt>
                <c:pt idx="3828">
                  <c:v>1922.0</c:v>
                </c:pt>
                <c:pt idx="3829">
                  <c:v>1922.0</c:v>
                </c:pt>
                <c:pt idx="3830">
                  <c:v>1923.0</c:v>
                </c:pt>
                <c:pt idx="3831">
                  <c:v>1923.0</c:v>
                </c:pt>
                <c:pt idx="3832">
                  <c:v>1924.0</c:v>
                </c:pt>
                <c:pt idx="3833">
                  <c:v>1924.0</c:v>
                </c:pt>
                <c:pt idx="3834">
                  <c:v>1924.0</c:v>
                </c:pt>
                <c:pt idx="3835">
                  <c:v>1925.0</c:v>
                </c:pt>
                <c:pt idx="3836">
                  <c:v>1926.0</c:v>
                </c:pt>
                <c:pt idx="3837">
                  <c:v>1927.0</c:v>
                </c:pt>
                <c:pt idx="3838">
                  <c:v>1928.0</c:v>
                </c:pt>
                <c:pt idx="3839">
                  <c:v>1929.0</c:v>
                </c:pt>
                <c:pt idx="3840">
                  <c:v>1930.0</c:v>
                </c:pt>
                <c:pt idx="3841">
                  <c:v>1930.0</c:v>
                </c:pt>
                <c:pt idx="3842">
                  <c:v>1931.0</c:v>
                </c:pt>
                <c:pt idx="3843">
                  <c:v>1931.0</c:v>
                </c:pt>
                <c:pt idx="3844">
                  <c:v>1932.0</c:v>
                </c:pt>
                <c:pt idx="3845">
                  <c:v>1933.0</c:v>
                </c:pt>
                <c:pt idx="3846">
                  <c:v>1933.0</c:v>
                </c:pt>
                <c:pt idx="3847">
                  <c:v>1933.0</c:v>
                </c:pt>
                <c:pt idx="3848">
                  <c:v>1933.0</c:v>
                </c:pt>
                <c:pt idx="3849">
                  <c:v>1933.0</c:v>
                </c:pt>
                <c:pt idx="3850">
                  <c:v>1934.0</c:v>
                </c:pt>
                <c:pt idx="3851">
                  <c:v>1934.0</c:v>
                </c:pt>
                <c:pt idx="3852">
                  <c:v>1934.0</c:v>
                </c:pt>
                <c:pt idx="3853">
                  <c:v>1934.0</c:v>
                </c:pt>
                <c:pt idx="3854">
                  <c:v>1934.0</c:v>
                </c:pt>
                <c:pt idx="3855">
                  <c:v>1935.0</c:v>
                </c:pt>
                <c:pt idx="3856">
                  <c:v>1935.0</c:v>
                </c:pt>
                <c:pt idx="3857">
                  <c:v>1936.0</c:v>
                </c:pt>
                <c:pt idx="3858">
                  <c:v>1937.0</c:v>
                </c:pt>
                <c:pt idx="3859">
                  <c:v>1937.0</c:v>
                </c:pt>
                <c:pt idx="3860">
                  <c:v>1937.0</c:v>
                </c:pt>
                <c:pt idx="3861">
                  <c:v>1938.0</c:v>
                </c:pt>
                <c:pt idx="3862">
                  <c:v>1939.0</c:v>
                </c:pt>
                <c:pt idx="3863">
                  <c:v>1940.0</c:v>
                </c:pt>
                <c:pt idx="3864">
                  <c:v>1941.0</c:v>
                </c:pt>
                <c:pt idx="3865">
                  <c:v>1942.0</c:v>
                </c:pt>
                <c:pt idx="3866">
                  <c:v>1943.0</c:v>
                </c:pt>
                <c:pt idx="3867">
                  <c:v>1944.0</c:v>
                </c:pt>
                <c:pt idx="3868">
                  <c:v>1944.0</c:v>
                </c:pt>
                <c:pt idx="3869">
                  <c:v>1945.0</c:v>
                </c:pt>
                <c:pt idx="3870">
                  <c:v>1946.0</c:v>
                </c:pt>
                <c:pt idx="3871">
                  <c:v>1946.0</c:v>
                </c:pt>
                <c:pt idx="3872">
                  <c:v>1947.0</c:v>
                </c:pt>
                <c:pt idx="3873">
                  <c:v>1947.0</c:v>
                </c:pt>
                <c:pt idx="3874">
                  <c:v>1948.0</c:v>
                </c:pt>
                <c:pt idx="3875">
                  <c:v>1949.0</c:v>
                </c:pt>
                <c:pt idx="3876">
                  <c:v>1950.0</c:v>
                </c:pt>
                <c:pt idx="3877">
                  <c:v>1950.0</c:v>
                </c:pt>
                <c:pt idx="3878">
                  <c:v>1950.0</c:v>
                </c:pt>
                <c:pt idx="3879">
                  <c:v>1951.0</c:v>
                </c:pt>
                <c:pt idx="3880">
                  <c:v>1952.0</c:v>
                </c:pt>
                <c:pt idx="3881">
                  <c:v>1953.0</c:v>
                </c:pt>
                <c:pt idx="3882">
                  <c:v>1954.0</c:v>
                </c:pt>
                <c:pt idx="3883">
                  <c:v>1955.0</c:v>
                </c:pt>
                <c:pt idx="3884">
                  <c:v>1956.0</c:v>
                </c:pt>
                <c:pt idx="3885">
                  <c:v>1957.0</c:v>
                </c:pt>
                <c:pt idx="3886">
                  <c:v>1958.0</c:v>
                </c:pt>
                <c:pt idx="3887">
                  <c:v>1959.0</c:v>
                </c:pt>
                <c:pt idx="3888">
                  <c:v>1959.0</c:v>
                </c:pt>
                <c:pt idx="3889">
                  <c:v>1960.0</c:v>
                </c:pt>
                <c:pt idx="3890">
                  <c:v>1960.0</c:v>
                </c:pt>
                <c:pt idx="3891">
                  <c:v>1961.0</c:v>
                </c:pt>
                <c:pt idx="3892">
                  <c:v>1962.0</c:v>
                </c:pt>
                <c:pt idx="3893">
                  <c:v>1963.0</c:v>
                </c:pt>
                <c:pt idx="3894">
                  <c:v>1964.0</c:v>
                </c:pt>
                <c:pt idx="3895">
                  <c:v>1965.0</c:v>
                </c:pt>
                <c:pt idx="3896">
                  <c:v>1966.0</c:v>
                </c:pt>
                <c:pt idx="3897">
                  <c:v>1967.0</c:v>
                </c:pt>
                <c:pt idx="3898">
                  <c:v>1968.0</c:v>
                </c:pt>
                <c:pt idx="3899">
                  <c:v>1969.0</c:v>
                </c:pt>
                <c:pt idx="3900">
                  <c:v>1969.0</c:v>
                </c:pt>
                <c:pt idx="3901">
                  <c:v>1969.0</c:v>
                </c:pt>
                <c:pt idx="3902">
                  <c:v>1970.0</c:v>
                </c:pt>
                <c:pt idx="3903">
                  <c:v>1971.0</c:v>
                </c:pt>
                <c:pt idx="3904">
                  <c:v>1971.0</c:v>
                </c:pt>
                <c:pt idx="3905">
                  <c:v>1971.0</c:v>
                </c:pt>
                <c:pt idx="3906">
                  <c:v>1971.0</c:v>
                </c:pt>
                <c:pt idx="3907">
                  <c:v>1971.0</c:v>
                </c:pt>
                <c:pt idx="3908">
                  <c:v>1971.0</c:v>
                </c:pt>
                <c:pt idx="3909">
                  <c:v>1971.0</c:v>
                </c:pt>
                <c:pt idx="3910">
                  <c:v>1972.0</c:v>
                </c:pt>
                <c:pt idx="3911">
                  <c:v>1972.0</c:v>
                </c:pt>
                <c:pt idx="3912">
                  <c:v>1972.0</c:v>
                </c:pt>
                <c:pt idx="3913">
                  <c:v>1972.0</c:v>
                </c:pt>
                <c:pt idx="3914">
                  <c:v>1973.0</c:v>
                </c:pt>
                <c:pt idx="3915">
                  <c:v>1974.0</c:v>
                </c:pt>
                <c:pt idx="3916">
                  <c:v>1974.0</c:v>
                </c:pt>
                <c:pt idx="3917">
                  <c:v>1975.0</c:v>
                </c:pt>
                <c:pt idx="3918">
                  <c:v>1976.0</c:v>
                </c:pt>
                <c:pt idx="3919">
                  <c:v>1977.0</c:v>
                </c:pt>
                <c:pt idx="3920">
                  <c:v>1978.0</c:v>
                </c:pt>
                <c:pt idx="3921">
                  <c:v>1978.0</c:v>
                </c:pt>
                <c:pt idx="3922">
                  <c:v>1978.0</c:v>
                </c:pt>
                <c:pt idx="3923">
                  <c:v>1979.0</c:v>
                </c:pt>
                <c:pt idx="3924">
                  <c:v>1980.0</c:v>
                </c:pt>
                <c:pt idx="3925">
                  <c:v>1981.0</c:v>
                </c:pt>
                <c:pt idx="3926">
                  <c:v>1981.0</c:v>
                </c:pt>
                <c:pt idx="3927">
                  <c:v>1981.0</c:v>
                </c:pt>
                <c:pt idx="3928">
                  <c:v>1982.0</c:v>
                </c:pt>
                <c:pt idx="3929">
                  <c:v>1983.0</c:v>
                </c:pt>
                <c:pt idx="3930">
                  <c:v>1983.0</c:v>
                </c:pt>
                <c:pt idx="3931">
                  <c:v>1984.0</c:v>
                </c:pt>
                <c:pt idx="3932">
                  <c:v>1984.0</c:v>
                </c:pt>
                <c:pt idx="3933">
                  <c:v>1984.0</c:v>
                </c:pt>
                <c:pt idx="3934">
                  <c:v>1984.0</c:v>
                </c:pt>
                <c:pt idx="3935">
                  <c:v>1985.0</c:v>
                </c:pt>
                <c:pt idx="3936">
                  <c:v>1985.0</c:v>
                </c:pt>
                <c:pt idx="3937">
                  <c:v>1986.0</c:v>
                </c:pt>
                <c:pt idx="3938">
                  <c:v>1986.0</c:v>
                </c:pt>
                <c:pt idx="3939">
                  <c:v>1986.0</c:v>
                </c:pt>
                <c:pt idx="3940">
                  <c:v>1986.0</c:v>
                </c:pt>
                <c:pt idx="3941">
                  <c:v>1986.0</c:v>
                </c:pt>
                <c:pt idx="3942">
                  <c:v>1986.0</c:v>
                </c:pt>
                <c:pt idx="3943">
                  <c:v>1986.0</c:v>
                </c:pt>
                <c:pt idx="3944">
                  <c:v>1986.0</c:v>
                </c:pt>
                <c:pt idx="3945">
                  <c:v>1986.0</c:v>
                </c:pt>
                <c:pt idx="3946">
                  <c:v>1986.0</c:v>
                </c:pt>
                <c:pt idx="3947">
                  <c:v>1986.0</c:v>
                </c:pt>
                <c:pt idx="3948">
                  <c:v>1987.0</c:v>
                </c:pt>
                <c:pt idx="3949">
                  <c:v>1988.0</c:v>
                </c:pt>
                <c:pt idx="3950">
                  <c:v>1988.0</c:v>
                </c:pt>
                <c:pt idx="3951">
                  <c:v>1989.0</c:v>
                </c:pt>
                <c:pt idx="3952">
                  <c:v>1990.0</c:v>
                </c:pt>
                <c:pt idx="3953">
                  <c:v>1990.0</c:v>
                </c:pt>
                <c:pt idx="3954">
                  <c:v>1990.0</c:v>
                </c:pt>
                <c:pt idx="3955">
                  <c:v>1991.0</c:v>
                </c:pt>
                <c:pt idx="3956">
                  <c:v>1991.0</c:v>
                </c:pt>
                <c:pt idx="3957">
                  <c:v>1992.0</c:v>
                </c:pt>
                <c:pt idx="3958">
                  <c:v>1993.0</c:v>
                </c:pt>
                <c:pt idx="3959">
                  <c:v>1994.0</c:v>
                </c:pt>
                <c:pt idx="3960">
                  <c:v>1995.0</c:v>
                </c:pt>
                <c:pt idx="3961">
                  <c:v>1996.0</c:v>
                </c:pt>
                <c:pt idx="3962">
                  <c:v>1997.0</c:v>
                </c:pt>
                <c:pt idx="3963">
                  <c:v>1998.0</c:v>
                </c:pt>
                <c:pt idx="3964">
                  <c:v>1999.0</c:v>
                </c:pt>
                <c:pt idx="3965">
                  <c:v>1999.0</c:v>
                </c:pt>
                <c:pt idx="3966">
                  <c:v>2000.0</c:v>
                </c:pt>
                <c:pt idx="3967">
                  <c:v>2001.0</c:v>
                </c:pt>
                <c:pt idx="3968">
                  <c:v>2002.0</c:v>
                </c:pt>
                <c:pt idx="3969">
                  <c:v>2003.0</c:v>
                </c:pt>
                <c:pt idx="3970">
                  <c:v>2004.0</c:v>
                </c:pt>
                <c:pt idx="3971">
                  <c:v>2004.0</c:v>
                </c:pt>
                <c:pt idx="3972">
                  <c:v>2004.0</c:v>
                </c:pt>
                <c:pt idx="3973">
                  <c:v>2004.0</c:v>
                </c:pt>
                <c:pt idx="3974">
                  <c:v>2004.0</c:v>
                </c:pt>
                <c:pt idx="3975">
                  <c:v>2004.0</c:v>
                </c:pt>
                <c:pt idx="3976">
                  <c:v>2004.0</c:v>
                </c:pt>
                <c:pt idx="3977">
                  <c:v>2004.0</c:v>
                </c:pt>
                <c:pt idx="3978">
                  <c:v>2004.0</c:v>
                </c:pt>
                <c:pt idx="3979">
                  <c:v>2004.0</c:v>
                </c:pt>
                <c:pt idx="3980">
                  <c:v>2004.0</c:v>
                </c:pt>
                <c:pt idx="3981">
                  <c:v>2004.0</c:v>
                </c:pt>
                <c:pt idx="3982">
                  <c:v>2004.0</c:v>
                </c:pt>
                <c:pt idx="3983">
                  <c:v>2004.0</c:v>
                </c:pt>
                <c:pt idx="3984">
                  <c:v>2004.0</c:v>
                </c:pt>
                <c:pt idx="3985">
                  <c:v>2004.0</c:v>
                </c:pt>
                <c:pt idx="3986">
                  <c:v>2004.0</c:v>
                </c:pt>
                <c:pt idx="3987">
                  <c:v>2004.0</c:v>
                </c:pt>
                <c:pt idx="3988">
                  <c:v>2005.0</c:v>
                </c:pt>
                <c:pt idx="3989">
                  <c:v>2005.0</c:v>
                </c:pt>
                <c:pt idx="3990">
                  <c:v>2005.0</c:v>
                </c:pt>
                <c:pt idx="3991">
                  <c:v>2006.0</c:v>
                </c:pt>
                <c:pt idx="3992">
                  <c:v>2007.0</c:v>
                </c:pt>
                <c:pt idx="3993">
                  <c:v>2007.0</c:v>
                </c:pt>
                <c:pt idx="3994">
                  <c:v>2007.0</c:v>
                </c:pt>
                <c:pt idx="3995">
                  <c:v>2007.0</c:v>
                </c:pt>
                <c:pt idx="3996">
                  <c:v>2008.0</c:v>
                </c:pt>
                <c:pt idx="3997">
                  <c:v>2009.0</c:v>
                </c:pt>
                <c:pt idx="3998">
                  <c:v>2010.0</c:v>
                </c:pt>
                <c:pt idx="3999">
                  <c:v>2010.0</c:v>
                </c:pt>
                <c:pt idx="4000">
                  <c:v>2011.0</c:v>
                </c:pt>
                <c:pt idx="4001">
                  <c:v>2012.0</c:v>
                </c:pt>
                <c:pt idx="4002">
                  <c:v>2013.0</c:v>
                </c:pt>
                <c:pt idx="4003">
                  <c:v>2014.0</c:v>
                </c:pt>
                <c:pt idx="4004">
                  <c:v>2014.0</c:v>
                </c:pt>
                <c:pt idx="4005">
                  <c:v>2014.0</c:v>
                </c:pt>
                <c:pt idx="4006">
                  <c:v>2015.0</c:v>
                </c:pt>
                <c:pt idx="4007">
                  <c:v>2016.0</c:v>
                </c:pt>
                <c:pt idx="4008">
                  <c:v>2017.0</c:v>
                </c:pt>
                <c:pt idx="4009">
                  <c:v>2018.0</c:v>
                </c:pt>
                <c:pt idx="4010">
                  <c:v>2018.0</c:v>
                </c:pt>
                <c:pt idx="4011">
                  <c:v>2018.0</c:v>
                </c:pt>
                <c:pt idx="4012">
                  <c:v>2019.0</c:v>
                </c:pt>
                <c:pt idx="4013">
                  <c:v>2020.0</c:v>
                </c:pt>
                <c:pt idx="4014">
                  <c:v>2021.0</c:v>
                </c:pt>
                <c:pt idx="4015">
                  <c:v>2021.0</c:v>
                </c:pt>
                <c:pt idx="4016">
                  <c:v>2021.0</c:v>
                </c:pt>
                <c:pt idx="4017">
                  <c:v>2021.0</c:v>
                </c:pt>
                <c:pt idx="4018">
                  <c:v>2021.0</c:v>
                </c:pt>
                <c:pt idx="4019">
                  <c:v>2022.0</c:v>
                </c:pt>
                <c:pt idx="4020">
                  <c:v>2023.0</c:v>
                </c:pt>
                <c:pt idx="4021">
                  <c:v>2024.0</c:v>
                </c:pt>
                <c:pt idx="4022">
                  <c:v>2025.0</c:v>
                </c:pt>
                <c:pt idx="4023">
                  <c:v>2026.0</c:v>
                </c:pt>
                <c:pt idx="4024">
                  <c:v>2027.0</c:v>
                </c:pt>
                <c:pt idx="4025">
                  <c:v>2028.0</c:v>
                </c:pt>
                <c:pt idx="4026">
                  <c:v>2029.0</c:v>
                </c:pt>
                <c:pt idx="4027">
                  <c:v>2030.0</c:v>
                </c:pt>
                <c:pt idx="4028">
                  <c:v>2030.0</c:v>
                </c:pt>
                <c:pt idx="4029">
                  <c:v>2031.0</c:v>
                </c:pt>
                <c:pt idx="4030">
                  <c:v>2031.0</c:v>
                </c:pt>
                <c:pt idx="4031">
                  <c:v>2032.0</c:v>
                </c:pt>
                <c:pt idx="4032">
                  <c:v>2032.0</c:v>
                </c:pt>
                <c:pt idx="4033">
                  <c:v>2033.0</c:v>
                </c:pt>
                <c:pt idx="4034">
                  <c:v>2034.0</c:v>
                </c:pt>
                <c:pt idx="4035">
                  <c:v>2034.0</c:v>
                </c:pt>
                <c:pt idx="4036">
                  <c:v>2034.0</c:v>
                </c:pt>
                <c:pt idx="4037">
                  <c:v>2034.0</c:v>
                </c:pt>
                <c:pt idx="4038">
                  <c:v>2035.0</c:v>
                </c:pt>
                <c:pt idx="4039">
                  <c:v>2035.0</c:v>
                </c:pt>
                <c:pt idx="4040">
                  <c:v>2036.0</c:v>
                </c:pt>
                <c:pt idx="4041">
                  <c:v>2036.0</c:v>
                </c:pt>
                <c:pt idx="4042">
                  <c:v>2037.0</c:v>
                </c:pt>
                <c:pt idx="4043">
                  <c:v>2037.0</c:v>
                </c:pt>
                <c:pt idx="4044">
                  <c:v>2037.0</c:v>
                </c:pt>
                <c:pt idx="4045">
                  <c:v>2037.0</c:v>
                </c:pt>
                <c:pt idx="4046">
                  <c:v>2037.0</c:v>
                </c:pt>
                <c:pt idx="4047">
                  <c:v>2037.0</c:v>
                </c:pt>
                <c:pt idx="4048">
                  <c:v>2038.0</c:v>
                </c:pt>
                <c:pt idx="4049">
                  <c:v>2039.0</c:v>
                </c:pt>
                <c:pt idx="4050">
                  <c:v>2039.0</c:v>
                </c:pt>
                <c:pt idx="4051">
                  <c:v>2040.0</c:v>
                </c:pt>
                <c:pt idx="4052">
                  <c:v>2041.0</c:v>
                </c:pt>
                <c:pt idx="4053">
                  <c:v>2042.0</c:v>
                </c:pt>
                <c:pt idx="4054">
                  <c:v>2042.0</c:v>
                </c:pt>
                <c:pt idx="4055">
                  <c:v>2042.0</c:v>
                </c:pt>
                <c:pt idx="4056">
                  <c:v>2043.0</c:v>
                </c:pt>
                <c:pt idx="4057">
                  <c:v>2044.0</c:v>
                </c:pt>
                <c:pt idx="4058">
                  <c:v>2044.0</c:v>
                </c:pt>
                <c:pt idx="4059">
                  <c:v>2045.0</c:v>
                </c:pt>
                <c:pt idx="4060">
                  <c:v>2046.0</c:v>
                </c:pt>
                <c:pt idx="4061">
                  <c:v>2047.0</c:v>
                </c:pt>
                <c:pt idx="4062">
                  <c:v>2048.0</c:v>
                </c:pt>
                <c:pt idx="4063">
                  <c:v>2049.0</c:v>
                </c:pt>
                <c:pt idx="4064">
                  <c:v>2049.0</c:v>
                </c:pt>
                <c:pt idx="4065">
                  <c:v>2050.0</c:v>
                </c:pt>
                <c:pt idx="4066">
                  <c:v>2050.0</c:v>
                </c:pt>
                <c:pt idx="4067">
                  <c:v>2050.0</c:v>
                </c:pt>
                <c:pt idx="4068">
                  <c:v>2050.0</c:v>
                </c:pt>
                <c:pt idx="4069">
                  <c:v>2051.0</c:v>
                </c:pt>
                <c:pt idx="4070">
                  <c:v>2051.0</c:v>
                </c:pt>
                <c:pt idx="4071">
                  <c:v>2052.0</c:v>
                </c:pt>
                <c:pt idx="4072">
                  <c:v>2053.0</c:v>
                </c:pt>
                <c:pt idx="4073">
                  <c:v>2054.0</c:v>
                </c:pt>
                <c:pt idx="4074">
                  <c:v>2055.0</c:v>
                </c:pt>
                <c:pt idx="4075">
                  <c:v>2056.0</c:v>
                </c:pt>
                <c:pt idx="4076">
                  <c:v>2056.0</c:v>
                </c:pt>
                <c:pt idx="4077">
                  <c:v>2057.0</c:v>
                </c:pt>
                <c:pt idx="4078">
                  <c:v>2058.0</c:v>
                </c:pt>
                <c:pt idx="4079">
                  <c:v>2059.0</c:v>
                </c:pt>
                <c:pt idx="4080">
                  <c:v>2060.0</c:v>
                </c:pt>
                <c:pt idx="4081">
                  <c:v>2061.0</c:v>
                </c:pt>
                <c:pt idx="4082">
                  <c:v>2061.0</c:v>
                </c:pt>
                <c:pt idx="4083">
                  <c:v>2062.0</c:v>
                </c:pt>
                <c:pt idx="4084">
                  <c:v>2062.0</c:v>
                </c:pt>
                <c:pt idx="4085">
                  <c:v>2063.0</c:v>
                </c:pt>
                <c:pt idx="4086">
                  <c:v>2064.0</c:v>
                </c:pt>
                <c:pt idx="4087">
                  <c:v>2065.0</c:v>
                </c:pt>
                <c:pt idx="4088">
                  <c:v>2066.0</c:v>
                </c:pt>
                <c:pt idx="4089">
                  <c:v>2067.0</c:v>
                </c:pt>
                <c:pt idx="4090">
                  <c:v>2068.0</c:v>
                </c:pt>
                <c:pt idx="4091">
                  <c:v>2069.0</c:v>
                </c:pt>
                <c:pt idx="4092">
                  <c:v>2069.0</c:v>
                </c:pt>
                <c:pt idx="4093">
                  <c:v>2070.0</c:v>
                </c:pt>
                <c:pt idx="4094">
                  <c:v>2071.0</c:v>
                </c:pt>
                <c:pt idx="4095">
                  <c:v>2072.0</c:v>
                </c:pt>
                <c:pt idx="4096">
                  <c:v>2072.0</c:v>
                </c:pt>
                <c:pt idx="4097">
                  <c:v>2072.0</c:v>
                </c:pt>
                <c:pt idx="4098">
                  <c:v>2072.0</c:v>
                </c:pt>
                <c:pt idx="4099">
                  <c:v>2072.0</c:v>
                </c:pt>
                <c:pt idx="4100">
                  <c:v>2073.0</c:v>
                </c:pt>
                <c:pt idx="4101">
                  <c:v>2074.0</c:v>
                </c:pt>
                <c:pt idx="4102">
                  <c:v>2075.0</c:v>
                </c:pt>
                <c:pt idx="4103">
                  <c:v>2076.0</c:v>
                </c:pt>
                <c:pt idx="4104">
                  <c:v>2077.0</c:v>
                </c:pt>
                <c:pt idx="4105">
                  <c:v>2078.0</c:v>
                </c:pt>
                <c:pt idx="4106">
                  <c:v>2079.0</c:v>
                </c:pt>
                <c:pt idx="4107">
                  <c:v>2080.0</c:v>
                </c:pt>
                <c:pt idx="4108">
                  <c:v>2081.0</c:v>
                </c:pt>
                <c:pt idx="4109">
                  <c:v>2082.0</c:v>
                </c:pt>
                <c:pt idx="4110">
                  <c:v>2083.0</c:v>
                </c:pt>
                <c:pt idx="4111">
                  <c:v>2084.0</c:v>
                </c:pt>
                <c:pt idx="4112">
                  <c:v>2085.0</c:v>
                </c:pt>
                <c:pt idx="4113">
                  <c:v>2086.0</c:v>
                </c:pt>
                <c:pt idx="4114">
                  <c:v>2087.0</c:v>
                </c:pt>
                <c:pt idx="4115">
                  <c:v>2088.0</c:v>
                </c:pt>
                <c:pt idx="4116">
                  <c:v>2089.0</c:v>
                </c:pt>
                <c:pt idx="4117">
                  <c:v>2090.0</c:v>
                </c:pt>
                <c:pt idx="4118">
                  <c:v>2091.0</c:v>
                </c:pt>
                <c:pt idx="4119">
                  <c:v>2092.0</c:v>
                </c:pt>
                <c:pt idx="4120">
                  <c:v>2093.0</c:v>
                </c:pt>
                <c:pt idx="4121">
                  <c:v>2094.0</c:v>
                </c:pt>
                <c:pt idx="4122">
                  <c:v>2095.0</c:v>
                </c:pt>
                <c:pt idx="4123">
                  <c:v>2096.0</c:v>
                </c:pt>
                <c:pt idx="4124">
                  <c:v>2097.0</c:v>
                </c:pt>
                <c:pt idx="4125">
                  <c:v>2098.0</c:v>
                </c:pt>
                <c:pt idx="4126">
                  <c:v>2099.0</c:v>
                </c:pt>
                <c:pt idx="4127">
                  <c:v>2100.0</c:v>
                </c:pt>
                <c:pt idx="4128">
                  <c:v>2101.0</c:v>
                </c:pt>
                <c:pt idx="4129">
                  <c:v>2102.0</c:v>
                </c:pt>
                <c:pt idx="4130">
                  <c:v>2103.0</c:v>
                </c:pt>
                <c:pt idx="4131">
                  <c:v>2104.0</c:v>
                </c:pt>
                <c:pt idx="4132">
                  <c:v>2105.0</c:v>
                </c:pt>
                <c:pt idx="4133">
                  <c:v>2106.0</c:v>
                </c:pt>
                <c:pt idx="4134">
                  <c:v>2107.0</c:v>
                </c:pt>
                <c:pt idx="4135">
                  <c:v>2108.0</c:v>
                </c:pt>
                <c:pt idx="4136">
                  <c:v>2109.0</c:v>
                </c:pt>
                <c:pt idx="4137">
                  <c:v>2109.0</c:v>
                </c:pt>
                <c:pt idx="4138">
                  <c:v>2109.0</c:v>
                </c:pt>
                <c:pt idx="4139">
                  <c:v>2110.0</c:v>
                </c:pt>
                <c:pt idx="4140">
                  <c:v>2111.0</c:v>
                </c:pt>
                <c:pt idx="4141">
                  <c:v>2112.0</c:v>
                </c:pt>
                <c:pt idx="4142">
                  <c:v>2112.0</c:v>
                </c:pt>
                <c:pt idx="4143">
                  <c:v>2112.0</c:v>
                </c:pt>
                <c:pt idx="4144">
                  <c:v>2113.0</c:v>
                </c:pt>
                <c:pt idx="4145">
                  <c:v>2113.0</c:v>
                </c:pt>
                <c:pt idx="4146">
                  <c:v>2113.0</c:v>
                </c:pt>
                <c:pt idx="4147">
                  <c:v>2113.0</c:v>
                </c:pt>
                <c:pt idx="4148">
                  <c:v>2113.0</c:v>
                </c:pt>
                <c:pt idx="4149">
                  <c:v>2113.0</c:v>
                </c:pt>
                <c:pt idx="4150">
                  <c:v>2114.0</c:v>
                </c:pt>
                <c:pt idx="4151">
                  <c:v>2115.0</c:v>
                </c:pt>
                <c:pt idx="4152">
                  <c:v>2115.0</c:v>
                </c:pt>
                <c:pt idx="4153">
                  <c:v>2116.0</c:v>
                </c:pt>
                <c:pt idx="4154">
                  <c:v>2117.0</c:v>
                </c:pt>
                <c:pt idx="4155">
                  <c:v>2118.0</c:v>
                </c:pt>
                <c:pt idx="4156">
                  <c:v>2119.0</c:v>
                </c:pt>
                <c:pt idx="4157">
                  <c:v>2119.0</c:v>
                </c:pt>
                <c:pt idx="4158">
                  <c:v>2120.0</c:v>
                </c:pt>
                <c:pt idx="4159">
                  <c:v>2121.0</c:v>
                </c:pt>
                <c:pt idx="4160">
                  <c:v>2121.0</c:v>
                </c:pt>
                <c:pt idx="4161">
                  <c:v>2122.0</c:v>
                </c:pt>
                <c:pt idx="4162">
                  <c:v>2123.0</c:v>
                </c:pt>
                <c:pt idx="4163">
                  <c:v>2124.0</c:v>
                </c:pt>
                <c:pt idx="4164">
                  <c:v>2125.0</c:v>
                </c:pt>
                <c:pt idx="4165">
                  <c:v>2126.0</c:v>
                </c:pt>
                <c:pt idx="4166">
                  <c:v>2127.0</c:v>
                </c:pt>
                <c:pt idx="4167">
                  <c:v>2128.0</c:v>
                </c:pt>
                <c:pt idx="4168">
                  <c:v>2129.0</c:v>
                </c:pt>
                <c:pt idx="4169">
                  <c:v>2130.0</c:v>
                </c:pt>
                <c:pt idx="4170">
                  <c:v>2131.0</c:v>
                </c:pt>
                <c:pt idx="4171">
                  <c:v>2132.0</c:v>
                </c:pt>
                <c:pt idx="4172">
                  <c:v>2133.0</c:v>
                </c:pt>
                <c:pt idx="4173">
                  <c:v>2134.0</c:v>
                </c:pt>
                <c:pt idx="4174">
                  <c:v>2135.0</c:v>
                </c:pt>
                <c:pt idx="4175">
                  <c:v>2136.0</c:v>
                </c:pt>
                <c:pt idx="4176">
                  <c:v>2137.0</c:v>
                </c:pt>
                <c:pt idx="4177">
                  <c:v>2138.0</c:v>
                </c:pt>
                <c:pt idx="4178">
                  <c:v>2139.0</c:v>
                </c:pt>
                <c:pt idx="4179">
                  <c:v>2140.0</c:v>
                </c:pt>
                <c:pt idx="4180">
                  <c:v>2141.0</c:v>
                </c:pt>
                <c:pt idx="4181">
                  <c:v>2142.0</c:v>
                </c:pt>
                <c:pt idx="4182">
                  <c:v>2142.0</c:v>
                </c:pt>
                <c:pt idx="4183">
                  <c:v>2142.0</c:v>
                </c:pt>
                <c:pt idx="4184">
                  <c:v>2143.0</c:v>
                </c:pt>
                <c:pt idx="4185">
                  <c:v>2144.0</c:v>
                </c:pt>
                <c:pt idx="4186">
                  <c:v>2144.0</c:v>
                </c:pt>
                <c:pt idx="4187">
                  <c:v>2145.0</c:v>
                </c:pt>
                <c:pt idx="4188">
                  <c:v>2145.0</c:v>
                </c:pt>
                <c:pt idx="4189">
                  <c:v>2145.0</c:v>
                </c:pt>
                <c:pt idx="4190">
                  <c:v>2146.0</c:v>
                </c:pt>
                <c:pt idx="4191">
                  <c:v>2146.0</c:v>
                </c:pt>
                <c:pt idx="4192">
                  <c:v>2147.0</c:v>
                </c:pt>
                <c:pt idx="4193">
                  <c:v>2148.0</c:v>
                </c:pt>
                <c:pt idx="4194">
                  <c:v>2149.0</c:v>
                </c:pt>
                <c:pt idx="4195">
                  <c:v>2150.0</c:v>
                </c:pt>
                <c:pt idx="4196">
                  <c:v>2151.0</c:v>
                </c:pt>
                <c:pt idx="4197">
                  <c:v>2152.0</c:v>
                </c:pt>
                <c:pt idx="4198">
                  <c:v>2153.0</c:v>
                </c:pt>
                <c:pt idx="4199">
                  <c:v>2154.0</c:v>
                </c:pt>
                <c:pt idx="4200">
                  <c:v>2155.0</c:v>
                </c:pt>
                <c:pt idx="4201">
                  <c:v>2156.0</c:v>
                </c:pt>
                <c:pt idx="4202">
                  <c:v>2157.0</c:v>
                </c:pt>
                <c:pt idx="4203">
                  <c:v>2157.0</c:v>
                </c:pt>
                <c:pt idx="4204">
                  <c:v>2158.0</c:v>
                </c:pt>
                <c:pt idx="4205">
                  <c:v>2158.0</c:v>
                </c:pt>
                <c:pt idx="4206">
                  <c:v>2158.0</c:v>
                </c:pt>
                <c:pt idx="4207">
                  <c:v>2159.0</c:v>
                </c:pt>
                <c:pt idx="4208">
                  <c:v>2160.0</c:v>
                </c:pt>
                <c:pt idx="4209">
                  <c:v>2161.0</c:v>
                </c:pt>
                <c:pt idx="4210">
                  <c:v>2162.0</c:v>
                </c:pt>
                <c:pt idx="4211">
                  <c:v>2163.0</c:v>
                </c:pt>
                <c:pt idx="4212">
                  <c:v>2164.0</c:v>
                </c:pt>
                <c:pt idx="4213">
                  <c:v>2164.0</c:v>
                </c:pt>
                <c:pt idx="4214">
                  <c:v>2165.0</c:v>
                </c:pt>
                <c:pt idx="4215">
                  <c:v>2166.0</c:v>
                </c:pt>
                <c:pt idx="4216">
                  <c:v>2166.0</c:v>
                </c:pt>
                <c:pt idx="4217">
                  <c:v>2167.0</c:v>
                </c:pt>
                <c:pt idx="4218">
                  <c:v>2168.0</c:v>
                </c:pt>
                <c:pt idx="4219">
                  <c:v>2169.0</c:v>
                </c:pt>
                <c:pt idx="4220">
                  <c:v>2169.0</c:v>
                </c:pt>
                <c:pt idx="4221">
                  <c:v>2169.0</c:v>
                </c:pt>
                <c:pt idx="4222">
                  <c:v>2170.0</c:v>
                </c:pt>
                <c:pt idx="4223">
                  <c:v>2170.0</c:v>
                </c:pt>
                <c:pt idx="4224">
                  <c:v>2171.0</c:v>
                </c:pt>
                <c:pt idx="4225">
                  <c:v>2172.0</c:v>
                </c:pt>
                <c:pt idx="4226">
                  <c:v>2172.0</c:v>
                </c:pt>
                <c:pt idx="4227">
                  <c:v>2172.0</c:v>
                </c:pt>
                <c:pt idx="4228">
                  <c:v>2172.0</c:v>
                </c:pt>
                <c:pt idx="4229">
                  <c:v>2172.0</c:v>
                </c:pt>
                <c:pt idx="4230">
                  <c:v>2172.0</c:v>
                </c:pt>
                <c:pt idx="4231">
                  <c:v>2172.0</c:v>
                </c:pt>
                <c:pt idx="4232">
                  <c:v>2172.0</c:v>
                </c:pt>
                <c:pt idx="4233">
                  <c:v>2172.0</c:v>
                </c:pt>
                <c:pt idx="4234">
                  <c:v>2172.0</c:v>
                </c:pt>
                <c:pt idx="4235">
                  <c:v>2172.0</c:v>
                </c:pt>
                <c:pt idx="4236">
                  <c:v>2172.0</c:v>
                </c:pt>
                <c:pt idx="4237">
                  <c:v>2172.0</c:v>
                </c:pt>
                <c:pt idx="4238">
                  <c:v>2172.0</c:v>
                </c:pt>
                <c:pt idx="4239">
                  <c:v>2172.0</c:v>
                </c:pt>
                <c:pt idx="4240">
                  <c:v>2172.0</c:v>
                </c:pt>
                <c:pt idx="4241">
                  <c:v>2172.0</c:v>
                </c:pt>
                <c:pt idx="4242">
                  <c:v>2172.0</c:v>
                </c:pt>
                <c:pt idx="4243">
                  <c:v>2173.0</c:v>
                </c:pt>
                <c:pt idx="4244">
                  <c:v>2173.0</c:v>
                </c:pt>
                <c:pt idx="4245">
                  <c:v>2173.0</c:v>
                </c:pt>
                <c:pt idx="4246">
                  <c:v>2173.0</c:v>
                </c:pt>
                <c:pt idx="4247">
                  <c:v>2173.0</c:v>
                </c:pt>
                <c:pt idx="4248">
                  <c:v>2173.0</c:v>
                </c:pt>
                <c:pt idx="4249">
                  <c:v>2173.0</c:v>
                </c:pt>
                <c:pt idx="4250">
                  <c:v>2173.0</c:v>
                </c:pt>
                <c:pt idx="4251">
                  <c:v>2174.0</c:v>
                </c:pt>
                <c:pt idx="4252">
                  <c:v>2175.0</c:v>
                </c:pt>
                <c:pt idx="4253">
                  <c:v>2175.0</c:v>
                </c:pt>
                <c:pt idx="4254">
                  <c:v>2176.0</c:v>
                </c:pt>
                <c:pt idx="4255">
                  <c:v>2176.0</c:v>
                </c:pt>
                <c:pt idx="4256">
                  <c:v>2176.0</c:v>
                </c:pt>
                <c:pt idx="4257">
                  <c:v>2176.0</c:v>
                </c:pt>
                <c:pt idx="4258">
                  <c:v>2177.0</c:v>
                </c:pt>
                <c:pt idx="4259">
                  <c:v>2178.0</c:v>
                </c:pt>
                <c:pt idx="4260">
                  <c:v>2179.0</c:v>
                </c:pt>
                <c:pt idx="4261">
                  <c:v>2180.0</c:v>
                </c:pt>
                <c:pt idx="4262">
                  <c:v>2181.0</c:v>
                </c:pt>
                <c:pt idx="4263">
                  <c:v>2182.0</c:v>
                </c:pt>
                <c:pt idx="4264">
                  <c:v>2182.0</c:v>
                </c:pt>
                <c:pt idx="4265">
                  <c:v>2183.0</c:v>
                </c:pt>
                <c:pt idx="4266">
                  <c:v>2184.0</c:v>
                </c:pt>
                <c:pt idx="4267">
                  <c:v>2185.0</c:v>
                </c:pt>
                <c:pt idx="4268">
                  <c:v>2186.0</c:v>
                </c:pt>
                <c:pt idx="4269">
                  <c:v>2187.0</c:v>
                </c:pt>
                <c:pt idx="4270">
                  <c:v>2188.0</c:v>
                </c:pt>
                <c:pt idx="4271">
                  <c:v>2188.0</c:v>
                </c:pt>
                <c:pt idx="4272">
                  <c:v>2189.0</c:v>
                </c:pt>
                <c:pt idx="4273">
                  <c:v>2190.0</c:v>
                </c:pt>
                <c:pt idx="4274">
                  <c:v>2191.0</c:v>
                </c:pt>
                <c:pt idx="4275">
                  <c:v>2192.0</c:v>
                </c:pt>
                <c:pt idx="4276">
                  <c:v>2193.0</c:v>
                </c:pt>
                <c:pt idx="4277">
                  <c:v>2194.0</c:v>
                </c:pt>
                <c:pt idx="4278">
                  <c:v>2195.0</c:v>
                </c:pt>
                <c:pt idx="4279">
                  <c:v>2196.0</c:v>
                </c:pt>
                <c:pt idx="4280">
                  <c:v>2197.0</c:v>
                </c:pt>
                <c:pt idx="4281">
                  <c:v>2198.0</c:v>
                </c:pt>
                <c:pt idx="4282">
                  <c:v>2199.0</c:v>
                </c:pt>
                <c:pt idx="4283">
                  <c:v>2200.0</c:v>
                </c:pt>
                <c:pt idx="4284">
                  <c:v>2201.0</c:v>
                </c:pt>
                <c:pt idx="4285">
                  <c:v>2201.0</c:v>
                </c:pt>
                <c:pt idx="4286">
                  <c:v>2202.0</c:v>
                </c:pt>
                <c:pt idx="4287">
                  <c:v>2202.0</c:v>
                </c:pt>
                <c:pt idx="4288">
                  <c:v>2202.0</c:v>
                </c:pt>
                <c:pt idx="4289">
                  <c:v>2203.0</c:v>
                </c:pt>
                <c:pt idx="4290">
                  <c:v>2203.0</c:v>
                </c:pt>
                <c:pt idx="4291">
                  <c:v>2204.0</c:v>
                </c:pt>
                <c:pt idx="4292">
                  <c:v>2205.0</c:v>
                </c:pt>
                <c:pt idx="4293">
                  <c:v>2206.0</c:v>
                </c:pt>
                <c:pt idx="4294">
                  <c:v>2207.0</c:v>
                </c:pt>
                <c:pt idx="4295">
                  <c:v>2208.0</c:v>
                </c:pt>
                <c:pt idx="4296">
                  <c:v>2209.0</c:v>
                </c:pt>
                <c:pt idx="4297">
                  <c:v>2210.0</c:v>
                </c:pt>
                <c:pt idx="4298">
                  <c:v>2210.0</c:v>
                </c:pt>
                <c:pt idx="4299">
                  <c:v>2210.0</c:v>
                </c:pt>
                <c:pt idx="4300">
                  <c:v>2211.0</c:v>
                </c:pt>
                <c:pt idx="4301">
                  <c:v>2211.0</c:v>
                </c:pt>
                <c:pt idx="4302">
                  <c:v>2211.0</c:v>
                </c:pt>
                <c:pt idx="4303">
                  <c:v>2211.0</c:v>
                </c:pt>
                <c:pt idx="4304">
                  <c:v>2212.0</c:v>
                </c:pt>
                <c:pt idx="4305">
                  <c:v>2212.0</c:v>
                </c:pt>
                <c:pt idx="4306">
                  <c:v>2213.0</c:v>
                </c:pt>
                <c:pt idx="4307">
                  <c:v>2214.0</c:v>
                </c:pt>
                <c:pt idx="4308">
                  <c:v>2215.0</c:v>
                </c:pt>
                <c:pt idx="4309">
                  <c:v>2216.0</c:v>
                </c:pt>
                <c:pt idx="4310">
                  <c:v>2217.0</c:v>
                </c:pt>
                <c:pt idx="4311">
                  <c:v>2218.0</c:v>
                </c:pt>
                <c:pt idx="4312">
                  <c:v>2218.0</c:v>
                </c:pt>
                <c:pt idx="4313">
                  <c:v>2219.0</c:v>
                </c:pt>
                <c:pt idx="4314">
                  <c:v>2220.0</c:v>
                </c:pt>
                <c:pt idx="4315">
                  <c:v>2221.0</c:v>
                </c:pt>
                <c:pt idx="4316">
                  <c:v>2221.0</c:v>
                </c:pt>
                <c:pt idx="4317">
                  <c:v>2222.0</c:v>
                </c:pt>
                <c:pt idx="4318">
                  <c:v>2222.0</c:v>
                </c:pt>
                <c:pt idx="4319">
                  <c:v>2223.0</c:v>
                </c:pt>
                <c:pt idx="4320">
                  <c:v>2223.0</c:v>
                </c:pt>
                <c:pt idx="4321">
                  <c:v>2223.0</c:v>
                </c:pt>
                <c:pt idx="4322">
                  <c:v>2223.0</c:v>
                </c:pt>
                <c:pt idx="4323">
                  <c:v>2223.0</c:v>
                </c:pt>
                <c:pt idx="4324">
                  <c:v>2223.0</c:v>
                </c:pt>
                <c:pt idx="4325">
                  <c:v>2223.0</c:v>
                </c:pt>
                <c:pt idx="4326">
                  <c:v>2223.0</c:v>
                </c:pt>
                <c:pt idx="4327">
                  <c:v>2223.0</c:v>
                </c:pt>
                <c:pt idx="4328">
                  <c:v>2223.0</c:v>
                </c:pt>
                <c:pt idx="4329">
                  <c:v>2223.0</c:v>
                </c:pt>
                <c:pt idx="4330">
                  <c:v>2223.0</c:v>
                </c:pt>
                <c:pt idx="4331">
                  <c:v>2223.0</c:v>
                </c:pt>
                <c:pt idx="4332">
                  <c:v>2223.0</c:v>
                </c:pt>
                <c:pt idx="4333">
                  <c:v>2223.0</c:v>
                </c:pt>
                <c:pt idx="4334">
                  <c:v>2223.0</c:v>
                </c:pt>
                <c:pt idx="4335">
                  <c:v>2223.0</c:v>
                </c:pt>
                <c:pt idx="4336">
                  <c:v>2223.0</c:v>
                </c:pt>
                <c:pt idx="4337">
                  <c:v>2224.0</c:v>
                </c:pt>
                <c:pt idx="4338">
                  <c:v>2224.0</c:v>
                </c:pt>
                <c:pt idx="4339">
                  <c:v>2224.0</c:v>
                </c:pt>
                <c:pt idx="4340">
                  <c:v>2225.0</c:v>
                </c:pt>
                <c:pt idx="4341">
                  <c:v>2226.0</c:v>
                </c:pt>
                <c:pt idx="4342">
                  <c:v>2227.0</c:v>
                </c:pt>
                <c:pt idx="4343">
                  <c:v>2228.0</c:v>
                </c:pt>
                <c:pt idx="4344">
                  <c:v>2229.0</c:v>
                </c:pt>
                <c:pt idx="4345">
                  <c:v>2230.0</c:v>
                </c:pt>
                <c:pt idx="4346">
                  <c:v>2231.0</c:v>
                </c:pt>
                <c:pt idx="4347">
                  <c:v>2232.0</c:v>
                </c:pt>
                <c:pt idx="4348">
                  <c:v>2233.0</c:v>
                </c:pt>
                <c:pt idx="4349">
                  <c:v>2234.0</c:v>
                </c:pt>
                <c:pt idx="4350">
                  <c:v>2235.0</c:v>
                </c:pt>
                <c:pt idx="4351">
                  <c:v>2235.0</c:v>
                </c:pt>
                <c:pt idx="4352">
                  <c:v>2236.0</c:v>
                </c:pt>
                <c:pt idx="4353">
                  <c:v>2237.0</c:v>
                </c:pt>
                <c:pt idx="4354">
                  <c:v>2237.0</c:v>
                </c:pt>
                <c:pt idx="4355">
                  <c:v>2238.0</c:v>
                </c:pt>
                <c:pt idx="4356">
                  <c:v>2239.0</c:v>
                </c:pt>
                <c:pt idx="4357">
                  <c:v>2240.0</c:v>
                </c:pt>
                <c:pt idx="4358">
                  <c:v>2241.0</c:v>
                </c:pt>
                <c:pt idx="4359">
                  <c:v>2242.0</c:v>
                </c:pt>
                <c:pt idx="4360">
                  <c:v>2242.0</c:v>
                </c:pt>
                <c:pt idx="4361">
                  <c:v>2243.0</c:v>
                </c:pt>
                <c:pt idx="4362">
                  <c:v>2243.0</c:v>
                </c:pt>
                <c:pt idx="4363">
                  <c:v>2244.0</c:v>
                </c:pt>
                <c:pt idx="4364">
                  <c:v>2244.0</c:v>
                </c:pt>
                <c:pt idx="4365">
                  <c:v>2244.0</c:v>
                </c:pt>
                <c:pt idx="4366">
                  <c:v>2244.0</c:v>
                </c:pt>
                <c:pt idx="4367">
                  <c:v>2245.0</c:v>
                </c:pt>
                <c:pt idx="4368">
                  <c:v>2245.0</c:v>
                </c:pt>
                <c:pt idx="4369">
                  <c:v>2245.0</c:v>
                </c:pt>
                <c:pt idx="4370">
                  <c:v>2245.0</c:v>
                </c:pt>
                <c:pt idx="4371">
                  <c:v>2245.0</c:v>
                </c:pt>
                <c:pt idx="4372">
                  <c:v>2245.0</c:v>
                </c:pt>
                <c:pt idx="4373">
                  <c:v>2245.0</c:v>
                </c:pt>
                <c:pt idx="4374">
                  <c:v>2245.0</c:v>
                </c:pt>
                <c:pt idx="4375">
                  <c:v>2245.0</c:v>
                </c:pt>
                <c:pt idx="4376">
                  <c:v>2245.0</c:v>
                </c:pt>
                <c:pt idx="4377">
                  <c:v>2246.0</c:v>
                </c:pt>
                <c:pt idx="4378">
                  <c:v>2246.0</c:v>
                </c:pt>
                <c:pt idx="4379">
                  <c:v>2246.0</c:v>
                </c:pt>
                <c:pt idx="4380">
                  <c:v>2246.0</c:v>
                </c:pt>
                <c:pt idx="4381">
                  <c:v>2246.0</c:v>
                </c:pt>
                <c:pt idx="4382">
                  <c:v>2247.0</c:v>
                </c:pt>
                <c:pt idx="4383">
                  <c:v>2248.0</c:v>
                </c:pt>
                <c:pt idx="4384">
                  <c:v>2249.0</c:v>
                </c:pt>
                <c:pt idx="4385">
                  <c:v>2249.0</c:v>
                </c:pt>
                <c:pt idx="4386">
                  <c:v>2249.0</c:v>
                </c:pt>
                <c:pt idx="4387">
                  <c:v>2249.0</c:v>
                </c:pt>
                <c:pt idx="4388">
                  <c:v>2249.0</c:v>
                </c:pt>
                <c:pt idx="4389">
                  <c:v>2249.0</c:v>
                </c:pt>
                <c:pt idx="4390">
                  <c:v>2249.0</c:v>
                </c:pt>
                <c:pt idx="4391">
                  <c:v>2250.0</c:v>
                </c:pt>
                <c:pt idx="4392">
                  <c:v>2251.0</c:v>
                </c:pt>
                <c:pt idx="4393">
                  <c:v>2252.0</c:v>
                </c:pt>
                <c:pt idx="4394">
                  <c:v>2253.0</c:v>
                </c:pt>
                <c:pt idx="4395">
                  <c:v>2254.0</c:v>
                </c:pt>
                <c:pt idx="4396">
                  <c:v>2255.0</c:v>
                </c:pt>
                <c:pt idx="4397">
                  <c:v>2256.0</c:v>
                </c:pt>
                <c:pt idx="4398">
                  <c:v>2257.0</c:v>
                </c:pt>
                <c:pt idx="4399">
                  <c:v>2257.0</c:v>
                </c:pt>
                <c:pt idx="4400">
                  <c:v>2257.0</c:v>
                </c:pt>
                <c:pt idx="4401">
                  <c:v>2257.0</c:v>
                </c:pt>
                <c:pt idx="4402">
                  <c:v>2258.0</c:v>
                </c:pt>
                <c:pt idx="4403">
                  <c:v>2259.0</c:v>
                </c:pt>
                <c:pt idx="4404">
                  <c:v>2260.0</c:v>
                </c:pt>
                <c:pt idx="4405">
                  <c:v>2261.0</c:v>
                </c:pt>
                <c:pt idx="4406">
                  <c:v>2262.0</c:v>
                </c:pt>
                <c:pt idx="4407">
                  <c:v>2263.0</c:v>
                </c:pt>
                <c:pt idx="4408">
                  <c:v>2264.0</c:v>
                </c:pt>
                <c:pt idx="4409">
                  <c:v>2265.0</c:v>
                </c:pt>
                <c:pt idx="4410">
                  <c:v>2266.0</c:v>
                </c:pt>
                <c:pt idx="4411">
                  <c:v>2266.0</c:v>
                </c:pt>
                <c:pt idx="4412">
                  <c:v>2266.0</c:v>
                </c:pt>
                <c:pt idx="4413">
                  <c:v>2267.0</c:v>
                </c:pt>
                <c:pt idx="4414">
                  <c:v>2268.0</c:v>
                </c:pt>
                <c:pt idx="4415">
                  <c:v>2269.0</c:v>
                </c:pt>
                <c:pt idx="4416">
                  <c:v>2269.0</c:v>
                </c:pt>
                <c:pt idx="4417">
                  <c:v>2270.0</c:v>
                </c:pt>
                <c:pt idx="4418">
                  <c:v>2271.0</c:v>
                </c:pt>
                <c:pt idx="4419">
                  <c:v>2272.0</c:v>
                </c:pt>
                <c:pt idx="4420">
                  <c:v>2272.0</c:v>
                </c:pt>
                <c:pt idx="4421">
                  <c:v>2272.0</c:v>
                </c:pt>
                <c:pt idx="4422">
                  <c:v>2272.0</c:v>
                </c:pt>
                <c:pt idx="4423">
                  <c:v>2272.0</c:v>
                </c:pt>
                <c:pt idx="4424">
                  <c:v>2272.0</c:v>
                </c:pt>
                <c:pt idx="4425">
                  <c:v>2272.0</c:v>
                </c:pt>
                <c:pt idx="4426">
                  <c:v>2272.0</c:v>
                </c:pt>
                <c:pt idx="4427">
                  <c:v>2272.0</c:v>
                </c:pt>
                <c:pt idx="4428">
                  <c:v>2272.0</c:v>
                </c:pt>
                <c:pt idx="4429">
                  <c:v>2272.0</c:v>
                </c:pt>
                <c:pt idx="4430">
                  <c:v>2272.0</c:v>
                </c:pt>
                <c:pt idx="4431">
                  <c:v>2272.0</c:v>
                </c:pt>
                <c:pt idx="4432">
                  <c:v>2272.0</c:v>
                </c:pt>
                <c:pt idx="4433">
                  <c:v>2272.0</c:v>
                </c:pt>
                <c:pt idx="4434">
                  <c:v>2272.0</c:v>
                </c:pt>
                <c:pt idx="4435">
                  <c:v>2272.0</c:v>
                </c:pt>
                <c:pt idx="4436">
                  <c:v>2272.0</c:v>
                </c:pt>
                <c:pt idx="4437">
                  <c:v>2273.0</c:v>
                </c:pt>
                <c:pt idx="4438">
                  <c:v>2273.0</c:v>
                </c:pt>
                <c:pt idx="4439">
                  <c:v>2273.0</c:v>
                </c:pt>
                <c:pt idx="4440">
                  <c:v>2273.0</c:v>
                </c:pt>
                <c:pt idx="4441">
                  <c:v>2273.0</c:v>
                </c:pt>
                <c:pt idx="4442">
                  <c:v>2273.0</c:v>
                </c:pt>
                <c:pt idx="4443">
                  <c:v>2273.0</c:v>
                </c:pt>
                <c:pt idx="4444">
                  <c:v>2273.0</c:v>
                </c:pt>
                <c:pt idx="4445">
                  <c:v>2273.0</c:v>
                </c:pt>
                <c:pt idx="4446">
                  <c:v>2273.0</c:v>
                </c:pt>
                <c:pt idx="4447">
                  <c:v>2273.0</c:v>
                </c:pt>
                <c:pt idx="4448">
                  <c:v>2273.0</c:v>
                </c:pt>
                <c:pt idx="4449">
                  <c:v>2273.0</c:v>
                </c:pt>
                <c:pt idx="4450">
                  <c:v>2273.0</c:v>
                </c:pt>
                <c:pt idx="4451">
                  <c:v>2273.0</c:v>
                </c:pt>
                <c:pt idx="4452">
                  <c:v>2274.0</c:v>
                </c:pt>
                <c:pt idx="4453">
                  <c:v>2275.0</c:v>
                </c:pt>
                <c:pt idx="4454">
                  <c:v>2276.0</c:v>
                </c:pt>
                <c:pt idx="4455">
                  <c:v>2277.0</c:v>
                </c:pt>
                <c:pt idx="4456">
                  <c:v>2278.0</c:v>
                </c:pt>
                <c:pt idx="4457">
                  <c:v>2279.0</c:v>
                </c:pt>
                <c:pt idx="4458">
                  <c:v>2280.0</c:v>
                </c:pt>
                <c:pt idx="4459">
                  <c:v>2281.0</c:v>
                </c:pt>
                <c:pt idx="4460">
                  <c:v>2282.0</c:v>
                </c:pt>
                <c:pt idx="4461">
                  <c:v>2283.0</c:v>
                </c:pt>
                <c:pt idx="4462">
                  <c:v>2284.0</c:v>
                </c:pt>
                <c:pt idx="4463">
                  <c:v>2285.0</c:v>
                </c:pt>
                <c:pt idx="4464">
                  <c:v>2286.0</c:v>
                </c:pt>
                <c:pt idx="4465">
                  <c:v>2286.0</c:v>
                </c:pt>
                <c:pt idx="4466">
                  <c:v>2287.0</c:v>
                </c:pt>
                <c:pt idx="4467">
                  <c:v>2288.0</c:v>
                </c:pt>
                <c:pt idx="4468">
                  <c:v>2289.0</c:v>
                </c:pt>
                <c:pt idx="4469">
                  <c:v>2290.0</c:v>
                </c:pt>
                <c:pt idx="4470">
                  <c:v>2291.0</c:v>
                </c:pt>
                <c:pt idx="4471">
                  <c:v>2291.0</c:v>
                </c:pt>
                <c:pt idx="4472">
                  <c:v>2291.0</c:v>
                </c:pt>
                <c:pt idx="4473">
                  <c:v>2292.0</c:v>
                </c:pt>
                <c:pt idx="4474">
                  <c:v>2292.0</c:v>
                </c:pt>
                <c:pt idx="4475">
                  <c:v>2292.0</c:v>
                </c:pt>
                <c:pt idx="4476">
                  <c:v>2293.0</c:v>
                </c:pt>
                <c:pt idx="4477">
                  <c:v>2294.0</c:v>
                </c:pt>
                <c:pt idx="4478">
                  <c:v>2294.0</c:v>
                </c:pt>
                <c:pt idx="4479">
                  <c:v>2294.0</c:v>
                </c:pt>
                <c:pt idx="4480">
                  <c:v>2295.0</c:v>
                </c:pt>
                <c:pt idx="4481">
                  <c:v>2295.0</c:v>
                </c:pt>
                <c:pt idx="4482">
                  <c:v>2296.0</c:v>
                </c:pt>
                <c:pt idx="4483">
                  <c:v>2296.0</c:v>
                </c:pt>
                <c:pt idx="4484">
                  <c:v>2296.0</c:v>
                </c:pt>
                <c:pt idx="4485">
                  <c:v>2297.0</c:v>
                </c:pt>
                <c:pt idx="4486">
                  <c:v>2298.0</c:v>
                </c:pt>
                <c:pt idx="4487">
                  <c:v>2299.0</c:v>
                </c:pt>
                <c:pt idx="4488">
                  <c:v>2300.0</c:v>
                </c:pt>
                <c:pt idx="4489">
                  <c:v>2301.0</c:v>
                </c:pt>
                <c:pt idx="4490">
                  <c:v>2302.0</c:v>
                </c:pt>
                <c:pt idx="4491">
                  <c:v>2303.0</c:v>
                </c:pt>
                <c:pt idx="4492">
                  <c:v>2304.0</c:v>
                </c:pt>
                <c:pt idx="4493">
                  <c:v>2305.0</c:v>
                </c:pt>
                <c:pt idx="4494">
                  <c:v>2305.0</c:v>
                </c:pt>
                <c:pt idx="4495">
                  <c:v>2305.0</c:v>
                </c:pt>
                <c:pt idx="4496">
                  <c:v>2305.0</c:v>
                </c:pt>
                <c:pt idx="4497">
                  <c:v>2305.0</c:v>
                </c:pt>
                <c:pt idx="4498">
                  <c:v>2305.0</c:v>
                </c:pt>
                <c:pt idx="4499">
                  <c:v>2306.0</c:v>
                </c:pt>
                <c:pt idx="4500">
                  <c:v>2306.0</c:v>
                </c:pt>
                <c:pt idx="4501">
                  <c:v>2306.0</c:v>
                </c:pt>
                <c:pt idx="4502">
                  <c:v>2307.0</c:v>
                </c:pt>
                <c:pt idx="4503">
                  <c:v>2308.0</c:v>
                </c:pt>
                <c:pt idx="4504">
                  <c:v>2308.0</c:v>
                </c:pt>
                <c:pt idx="4505">
                  <c:v>2308.0</c:v>
                </c:pt>
                <c:pt idx="4506">
                  <c:v>2308.0</c:v>
                </c:pt>
                <c:pt idx="4507">
                  <c:v>2309.0</c:v>
                </c:pt>
                <c:pt idx="4508">
                  <c:v>2309.0</c:v>
                </c:pt>
                <c:pt idx="4509">
                  <c:v>2309.0</c:v>
                </c:pt>
                <c:pt idx="4510">
                  <c:v>2309.0</c:v>
                </c:pt>
                <c:pt idx="4511">
                  <c:v>2310.0</c:v>
                </c:pt>
                <c:pt idx="4512">
                  <c:v>2311.0</c:v>
                </c:pt>
                <c:pt idx="4513">
                  <c:v>2312.0</c:v>
                </c:pt>
                <c:pt idx="4514">
                  <c:v>2313.0</c:v>
                </c:pt>
                <c:pt idx="4515">
                  <c:v>2314.0</c:v>
                </c:pt>
                <c:pt idx="4516">
                  <c:v>2315.0</c:v>
                </c:pt>
                <c:pt idx="4517">
                  <c:v>2315.0</c:v>
                </c:pt>
                <c:pt idx="4518">
                  <c:v>2315.0</c:v>
                </c:pt>
                <c:pt idx="4519">
                  <c:v>2315.0</c:v>
                </c:pt>
                <c:pt idx="4520">
                  <c:v>2315.0</c:v>
                </c:pt>
                <c:pt idx="4521">
                  <c:v>2316.0</c:v>
                </c:pt>
                <c:pt idx="4522">
                  <c:v>2316.0</c:v>
                </c:pt>
                <c:pt idx="4523">
                  <c:v>2317.0</c:v>
                </c:pt>
                <c:pt idx="4524">
                  <c:v>2317.0</c:v>
                </c:pt>
                <c:pt idx="4525">
                  <c:v>2317.0</c:v>
                </c:pt>
                <c:pt idx="4526">
                  <c:v>2317.0</c:v>
                </c:pt>
                <c:pt idx="4527">
                  <c:v>2318.0</c:v>
                </c:pt>
                <c:pt idx="4528">
                  <c:v>2319.0</c:v>
                </c:pt>
                <c:pt idx="4529">
                  <c:v>2320.0</c:v>
                </c:pt>
                <c:pt idx="4530">
                  <c:v>2321.0</c:v>
                </c:pt>
                <c:pt idx="4531">
                  <c:v>2322.0</c:v>
                </c:pt>
                <c:pt idx="4532">
                  <c:v>2323.0</c:v>
                </c:pt>
                <c:pt idx="4533">
                  <c:v>2324.0</c:v>
                </c:pt>
                <c:pt idx="4534">
                  <c:v>2325.0</c:v>
                </c:pt>
                <c:pt idx="4535">
                  <c:v>2326.0</c:v>
                </c:pt>
                <c:pt idx="4536">
                  <c:v>2327.0</c:v>
                </c:pt>
                <c:pt idx="4537">
                  <c:v>2328.0</c:v>
                </c:pt>
                <c:pt idx="4538">
                  <c:v>2329.0</c:v>
                </c:pt>
                <c:pt idx="4539">
                  <c:v>2330.0</c:v>
                </c:pt>
                <c:pt idx="4540">
                  <c:v>2331.0</c:v>
                </c:pt>
                <c:pt idx="4541">
                  <c:v>2332.0</c:v>
                </c:pt>
                <c:pt idx="4542">
                  <c:v>2333.0</c:v>
                </c:pt>
                <c:pt idx="4543">
                  <c:v>2334.0</c:v>
                </c:pt>
                <c:pt idx="4544">
                  <c:v>2335.0</c:v>
                </c:pt>
                <c:pt idx="4545">
                  <c:v>2336.0</c:v>
                </c:pt>
                <c:pt idx="4546">
                  <c:v>2337.0</c:v>
                </c:pt>
                <c:pt idx="4547">
                  <c:v>2338.0</c:v>
                </c:pt>
                <c:pt idx="4548">
                  <c:v>2338.0</c:v>
                </c:pt>
                <c:pt idx="4549">
                  <c:v>2339.0</c:v>
                </c:pt>
                <c:pt idx="4550">
                  <c:v>2340.0</c:v>
                </c:pt>
                <c:pt idx="4551">
                  <c:v>2341.0</c:v>
                </c:pt>
                <c:pt idx="4552">
                  <c:v>2342.0</c:v>
                </c:pt>
                <c:pt idx="4553">
                  <c:v>2343.0</c:v>
                </c:pt>
                <c:pt idx="4554">
                  <c:v>2344.0</c:v>
                </c:pt>
                <c:pt idx="4555">
                  <c:v>2345.0</c:v>
                </c:pt>
                <c:pt idx="4556">
                  <c:v>2346.0</c:v>
                </c:pt>
                <c:pt idx="4557">
                  <c:v>2347.0</c:v>
                </c:pt>
                <c:pt idx="4558">
                  <c:v>2348.0</c:v>
                </c:pt>
                <c:pt idx="4559">
                  <c:v>2349.0</c:v>
                </c:pt>
                <c:pt idx="4560">
                  <c:v>2350.0</c:v>
                </c:pt>
                <c:pt idx="4561">
                  <c:v>2351.0</c:v>
                </c:pt>
                <c:pt idx="4562">
                  <c:v>2352.0</c:v>
                </c:pt>
                <c:pt idx="4563">
                  <c:v>2353.0</c:v>
                </c:pt>
                <c:pt idx="4564">
                  <c:v>2354.0</c:v>
                </c:pt>
                <c:pt idx="4565">
                  <c:v>2355.0</c:v>
                </c:pt>
                <c:pt idx="4566">
                  <c:v>2356.0</c:v>
                </c:pt>
                <c:pt idx="4567">
                  <c:v>2357.0</c:v>
                </c:pt>
                <c:pt idx="4568">
                  <c:v>2357.0</c:v>
                </c:pt>
                <c:pt idx="4569">
                  <c:v>2357.0</c:v>
                </c:pt>
                <c:pt idx="4570">
                  <c:v>2357.0</c:v>
                </c:pt>
                <c:pt idx="4571">
                  <c:v>2358.0</c:v>
                </c:pt>
                <c:pt idx="4572">
                  <c:v>2359.0</c:v>
                </c:pt>
                <c:pt idx="4573">
                  <c:v>2360.0</c:v>
                </c:pt>
                <c:pt idx="4574">
                  <c:v>2361.0</c:v>
                </c:pt>
                <c:pt idx="4575">
                  <c:v>2362.0</c:v>
                </c:pt>
                <c:pt idx="4576">
                  <c:v>2363.0</c:v>
                </c:pt>
                <c:pt idx="4577">
                  <c:v>2364.0</c:v>
                </c:pt>
                <c:pt idx="4578">
                  <c:v>2365.0</c:v>
                </c:pt>
                <c:pt idx="4579">
                  <c:v>2366.0</c:v>
                </c:pt>
                <c:pt idx="4580">
                  <c:v>2367.0</c:v>
                </c:pt>
                <c:pt idx="4581">
                  <c:v>2368.0</c:v>
                </c:pt>
                <c:pt idx="4582">
                  <c:v>2369.0</c:v>
                </c:pt>
                <c:pt idx="4583">
                  <c:v>2370.0</c:v>
                </c:pt>
                <c:pt idx="4584">
                  <c:v>2371.0</c:v>
                </c:pt>
                <c:pt idx="4585">
                  <c:v>2372.0</c:v>
                </c:pt>
                <c:pt idx="4586">
                  <c:v>2373.0</c:v>
                </c:pt>
                <c:pt idx="4587">
                  <c:v>2374.0</c:v>
                </c:pt>
                <c:pt idx="4588">
                  <c:v>2374.0</c:v>
                </c:pt>
                <c:pt idx="4589">
                  <c:v>2375.0</c:v>
                </c:pt>
                <c:pt idx="4590">
                  <c:v>2375.0</c:v>
                </c:pt>
                <c:pt idx="4591">
                  <c:v>2376.0</c:v>
                </c:pt>
                <c:pt idx="4592">
                  <c:v>2376.0</c:v>
                </c:pt>
                <c:pt idx="4593">
                  <c:v>2377.0</c:v>
                </c:pt>
                <c:pt idx="4594">
                  <c:v>2378.0</c:v>
                </c:pt>
                <c:pt idx="4595">
                  <c:v>2379.0</c:v>
                </c:pt>
                <c:pt idx="4596">
                  <c:v>2379.0</c:v>
                </c:pt>
                <c:pt idx="4597">
                  <c:v>2380.0</c:v>
                </c:pt>
                <c:pt idx="4598">
                  <c:v>2381.0</c:v>
                </c:pt>
                <c:pt idx="4599">
                  <c:v>2382.0</c:v>
                </c:pt>
                <c:pt idx="4600">
                  <c:v>2382.0</c:v>
                </c:pt>
                <c:pt idx="4601">
                  <c:v>2383.0</c:v>
                </c:pt>
                <c:pt idx="4602">
                  <c:v>2384.0</c:v>
                </c:pt>
                <c:pt idx="4603">
                  <c:v>2385.0</c:v>
                </c:pt>
                <c:pt idx="4604">
                  <c:v>2385.0</c:v>
                </c:pt>
                <c:pt idx="4605">
                  <c:v>2385.0</c:v>
                </c:pt>
                <c:pt idx="4606">
                  <c:v>2386.0</c:v>
                </c:pt>
                <c:pt idx="4607">
                  <c:v>2387.0</c:v>
                </c:pt>
                <c:pt idx="4608">
                  <c:v>2387.0</c:v>
                </c:pt>
                <c:pt idx="4609">
                  <c:v>2388.0</c:v>
                </c:pt>
                <c:pt idx="4610">
                  <c:v>2389.0</c:v>
                </c:pt>
                <c:pt idx="4611">
                  <c:v>2390.0</c:v>
                </c:pt>
                <c:pt idx="4612">
                  <c:v>2391.0</c:v>
                </c:pt>
                <c:pt idx="4613">
                  <c:v>2392.0</c:v>
                </c:pt>
                <c:pt idx="4614">
                  <c:v>2392.0</c:v>
                </c:pt>
                <c:pt idx="4615">
                  <c:v>2393.0</c:v>
                </c:pt>
                <c:pt idx="4616">
                  <c:v>2394.0</c:v>
                </c:pt>
                <c:pt idx="4617">
                  <c:v>2395.0</c:v>
                </c:pt>
                <c:pt idx="4618">
                  <c:v>2396.0</c:v>
                </c:pt>
                <c:pt idx="4619">
                  <c:v>2397.0</c:v>
                </c:pt>
                <c:pt idx="4620">
                  <c:v>2398.0</c:v>
                </c:pt>
                <c:pt idx="4621">
                  <c:v>2399.0</c:v>
                </c:pt>
                <c:pt idx="4622">
                  <c:v>2400.0</c:v>
                </c:pt>
                <c:pt idx="4623">
                  <c:v>2401.0</c:v>
                </c:pt>
                <c:pt idx="4624">
                  <c:v>2401.0</c:v>
                </c:pt>
                <c:pt idx="4625">
                  <c:v>2402.0</c:v>
                </c:pt>
                <c:pt idx="4626">
                  <c:v>2403.0</c:v>
                </c:pt>
                <c:pt idx="4627">
                  <c:v>2404.0</c:v>
                </c:pt>
                <c:pt idx="4628">
                  <c:v>2405.0</c:v>
                </c:pt>
                <c:pt idx="4629">
                  <c:v>2406.0</c:v>
                </c:pt>
                <c:pt idx="4630">
                  <c:v>2407.0</c:v>
                </c:pt>
                <c:pt idx="4631">
                  <c:v>2408.0</c:v>
                </c:pt>
                <c:pt idx="4632">
                  <c:v>2409.0</c:v>
                </c:pt>
                <c:pt idx="4633">
                  <c:v>2409.0</c:v>
                </c:pt>
                <c:pt idx="4634">
                  <c:v>2409.0</c:v>
                </c:pt>
                <c:pt idx="4635">
                  <c:v>2410.0</c:v>
                </c:pt>
                <c:pt idx="4636">
                  <c:v>2410.0</c:v>
                </c:pt>
                <c:pt idx="4637">
                  <c:v>2410.0</c:v>
                </c:pt>
                <c:pt idx="4638">
                  <c:v>2410.0</c:v>
                </c:pt>
                <c:pt idx="4639">
                  <c:v>2410.0</c:v>
                </c:pt>
                <c:pt idx="4640">
                  <c:v>2410.0</c:v>
                </c:pt>
                <c:pt idx="4641">
                  <c:v>2410.0</c:v>
                </c:pt>
                <c:pt idx="4642">
                  <c:v>2411.0</c:v>
                </c:pt>
                <c:pt idx="4643">
                  <c:v>2412.0</c:v>
                </c:pt>
                <c:pt idx="4644">
                  <c:v>2412.0</c:v>
                </c:pt>
                <c:pt idx="4645">
                  <c:v>2413.0</c:v>
                </c:pt>
                <c:pt idx="4646">
                  <c:v>2414.0</c:v>
                </c:pt>
                <c:pt idx="4647">
                  <c:v>2415.0</c:v>
                </c:pt>
                <c:pt idx="4648">
                  <c:v>2416.0</c:v>
                </c:pt>
                <c:pt idx="4649">
                  <c:v>2417.0</c:v>
                </c:pt>
                <c:pt idx="4650">
                  <c:v>2417.0</c:v>
                </c:pt>
                <c:pt idx="4651">
                  <c:v>2417.0</c:v>
                </c:pt>
                <c:pt idx="4652">
                  <c:v>2417.0</c:v>
                </c:pt>
                <c:pt idx="4653">
                  <c:v>2418.0</c:v>
                </c:pt>
                <c:pt idx="4654">
                  <c:v>2419.0</c:v>
                </c:pt>
                <c:pt idx="4655">
                  <c:v>2420.0</c:v>
                </c:pt>
                <c:pt idx="4656">
                  <c:v>2421.0</c:v>
                </c:pt>
                <c:pt idx="4657">
                  <c:v>2422.0</c:v>
                </c:pt>
                <c:pt idx="4658">
                  <c:v>2422.0</c:v>
                </c:pt>
                <c:pt idx="4659">
                  <c:v>2423.0</c:v>
                </c:pt>
                <c:pt idx="4660">
                  <c:v>2423.0</c:v>
                </c:pt>
                <c:pt idx="4661">
                  <c:v>2423.0</c:v>
                </c:pt>
                <c:pt idx="4662">
                  <c:v>2424.0</c:v>
                </c:pt>
                <c:pt idx="4663">
                  <c:v>2425.0</c:v>
                </c:pt>
                <c:pt idx="4664">
                  <c:v>2425.0</c:v>
                </c:pt>
                <c:pt idx="4665">
                  <c:v>2426.0</c:v>
                </c:pt>
                <c:pt idx="4666">
                  <c:v>2427.0</c:v>
                </c:pt>
                <c:pt idx="4667">
                  <c:v>2427.0</c:v>
                </c:pt>
                <c:pt idx="4668">
                  <c:v>2427.0</c:v>
                </c:pt>
                <c:pt idx="4669">
                  <c:v>2427.0</c:v>
                </c:pt>
                <c:pt idx="4670">
                  <c:v>2427.0</c:v>
                </c:pt>
                <c:pt idx="4671">
                  <c:v>2428.0</c:v>
                </c:pt>
                <c:pt idx="4672">
                  <c:v>2429.0</c:v>
                </c:pt>
                <c:pt idx="4673">
                  <c:v>2430.0</c:v>
                </c:pt>
                <c:pt idx="4674">
                  <c:v>2431.0</c:v>
                </c:pt>
                <c:pt idx="4675">
                  <c:v>2432.0</c:v>
                </c:pt>
                <c:pt idx="4676">
                  <c:v>2433.0</c:v>
                </c:pt>
                <c:pt idx="4677">
                  <c:v>2433.0</c:v>
                </c:pt>
                <c:pt idx="4678">
                  <c:v>2434.0</c:v>
                </c:pt>
                <c:pt idx="4679">
                  <c:v>2435.0</c:v>
                </c:pt>
                <c:pt idx="4680">
                  <c:v>2435.0</c:v>
                </c:pt>
                <c:pt idx="4681">
                  <c:v>2435.0</c:v>
                </c:pt>
                <c:pt idx="4682">
                  <c:v>2435.0</c:v>
                </c:pt>
                <c:pt idx="4683">
                  <c:v>2435.0</c:v>
                </c:pt>
                <c:pt idx="4684">
                  <c:v>2435.0</c:v>
                </c:pt>
                <c:pt idx="4685">
                  <c:v>2435.0</c:v>
                </c:pt>
                <c:pt idx="4686">
                  <c:v>2435.0</c:v>
                </c:pt>
                <c:pt idx="4687">
                  <c:v>2436.0</c:v>
                </c:pt>
                <c:pt idx="4688">
                  <c:v>2436.0</c:v>
                </c:pt>
                <c:pt idx="4689">
                  <c:v>2436.0</c:v>
                </c:pt>
                <c:pt idx="4690">
                  <c:v>2437.0</c:v>
                </c:pt>
                <c:pt idx="4691">
                  <c:v>2437.0</c:v>
                </c:pt>
                <c:pt idx="4692">
                  <c:v>2438.0</c:v>
                </c:pt>
                <c:pt idx="4693">
                  <c:v>2439.0</c:v>
                </c:pt>
                <c:pt idx="4694">
                  <c:v>2440.0</c:v>
                </c:pt>
                <c:pt idx="4695">
                  <c:v>2441.0</c:v>
                </c:pt>
                <c:pt idx="4696">
                  <c:v>2442.0</c:v>
                </c:pt>
                <c:pt idx="4697">
                  <c:v>2443.0</c:v>
                </c:pt>
                <c:pt idx="4698">
                  <c:v>2444.0</c:v>
                </c:pt>
                <c:pt idx="4699">
                  <c:v>2445.0</c:v>
                </c:pt>
                <c:pt idx="4700">
                  <c:v>2446.0</c:v>
                </c:pt>
                <c:pt idx="4701">
                  <c:v>2447.0</c:v>
                </c:pt>
                <c:pt idx="4702">
                  <c:v>2448.0</c:v>
                </c:pt>
                <c:pt idx="4703">
                  <c:v>2449.0</c:v>
                </c:pt>
                <c:pt idx="4704">
                  <c:v>2450.0</c:v>
                </c:pt>
                <c:pt idx="4705">
                  <c:v>2451.0</c:v>
                </c:pt>
                <c:pt idx="4706">
                  <c:v>2452.0</c:v>
                </c:pt>
                <c:pt idx="4707">
                  <c:v>2453.0</c:v>
                </c:pt>
                <c:pt idx="4708">
                  <c:v>2454.0</c:v>
                </c:pt>
                <c:pt idx="4709">
                  <c:v>2455.0</c:v>
                </c:pt>
                <c:pt idx="4710">
                  <c:v>2456.0</c:v>
                </c:pt>
                <c:pt idx="4711">
                  <c:v>2457.0</c:v>
                </c:pt>
                <c:pt idx="4712">
                  <c:v>2458.0</c:v>
                </c:pt>
                <c:pt idx="4713">
                  <c:v>2459.0</c:v>
                </c:pt>
                <c:pt idx="4714">
                  <c:v>2460.0</c:v>
                </c:pt>
                <c:pt idx="4715">
                  <c:v>2461.0</c:v>
                </c:pt>
                <c:pt idx="4716">
                  <c:v>2462.0</c:v>
                </c:pt>
                <c:pt idx="4717">
                  <c:v>2463.0</c:v>
                </c:pt>
                <c:pt idx="4718">
                  <c:v>2464.0</c:v>
                </c:pt>
                <c:pt idx="4719">
                  <c:v>2465.0</c:v>
                </c:pt>
                <c:pt idx="4720">
                  <c:v>2466.0</c:v>
                </c:pt>
                <c:pt idx="4721">
                  <c:v>2467.0</c:v>
                </c:pt>
                <c:pt idx="4722">
                  <c:v>2468.0</c:v>
                </c:pt>
                <c:pt idx="4723">
                  <c:v>2469.0</c:v>
                </c:pt>
                <c:pt idx="4724">
                  <c:v>2470.0</c:v>
                </c:pt>
                <c:pt idx="4725">
                  <c:v>2471.0</c:v>
                </c:pt>
                <c:pt idx="4726">
                  <c:v>2472.0</c:v>
                </c:pt>
                <c:pt idx="4727">
                  <c:v>2473.0</c:v>
                </c:pt>
                <c:pt idx="4728">
                  <c:v>2474.0</c:v>
                </c:pt>
                <c:pt idx="4729">
                  <c:v>2475.0</c:v>
                </c:pt>
                <c:pt idx="4730">
                  <c:v>2476.0</c:v>
                </c:pt>
                <c:pt idx="4731">
                  <c:v>2477.0</c:v>
                </c:pt>
                <c:pt idx="4732">
                  <c:v>2478.0</c:v>
                </c:pt>
                <c:pt idx="4733">
                  <c:v>2479.0</c:v>
                </c:pt>
                <c:pt idx="4734">
                  <c:v>2480.0</c:v>
                </c:pt>
                <c:pt idx="4735">
                  <c:v>2481.0</c:v>
                </c:pt>
                <c:pt idx="4736">
                  <c:v>2482.0</c:v>
                </c:pt>
                <c:pt idx="4737">
                  <c:v>2483.0</c:v>
                </c:pt>
                <c:pt idx="4738">
                  <c:v>2484.0</c:v>
                </c:pt>
                <c:pt idx="4739">
                  <c:v>2485.0</c:v>
                </c:pt>
                <c:pt idx="4740">
                  <c:v>2486.0</c:v>
                </c:pt>
                <c:pt idx="4741">
                  <c:v>2486.0</c:v>
                </c:pt>
                <c:pt idx="4742">
                  <c:v>2486.0</c:v>
                </c:pt>
                <c:pt idx="4743">
                  <c:v>2486.0</c:v>
                </c:pt>
                <c:pt idx="4744">
                  <c:v>2486.0</c:v>
                </c:pt>
                <c:pt idx="4745">
                  <c:v>2486.0</c:v>
                </c:pt>
                <c:pt idx="4746">
                  <c:v>2486.0</c:v>
                </c:pt>
                <c:pt idx="4747">
                  <c:v>2486.0</c:v>
                </c:pt>
                <c:pt idx="4748">
                  <c:v>2487.0</c:v>
                </c:pt>
                <c:pt idx="4749">
                  <c:v>2488.0</c:v>
                </c:pt>
                <c:pt idx="4750">
                  <c:v>2488.0</c:v>
                </c:pt>
                <c:pt idx="4751">
                  <c:v>2489.0</c:v>
                </c:pt>
                <c:pt idx="4752">
                  <c:v>2489.0</c:v>
                </c:pt>
                <c:pt idx="4753">
                  <c:v>2489.0</c:v>
                </c:pt>
                <c:pt idx="4754">
                  <c:v>2489.0</c:v>
                </c:pt>
                <c:pt idx="4755">
                  <c:v>2490.0</c:v>
                </c:pt>
                <c:pt idx="4756">
                  <c:v>2490.0</c:v>
                </c:pt>
                <c:pt idx="4757">
                  <c:v>2490.0</c:v>
                </c:pt>
                <c:pt idx="4758">
                  <c:v>2491.0</c:v>
                </c:pt>
                <c:pt idx="4759">
                  <c:v>2491.0</c:v>
                </c:pt>
                <c:pt idx="4760">
                  <c:v>2492.0</c:v>
                </c:pt>
                <c:pt idx="4761">
                  <c:v>2492.0</c:v>
                </c:pt>
                <c:pt idx="4762">
                  <c:v>2492.0</c:v>
                </c:pt>
                <c:pt idx="4763">
                  <c:v>2492.0</c:v>
                </c:pt>
                <c:pt idx="4764">
                  <c:v>2492.0</c:v>
                </c:pt>
                <c:pt idx="4765">
                  <c:v>2493.0</c:v>
                </c:pt>
                <c:pt idx="4766">
                  <c:v>2494.0</c:v>
                </c:pt>
                <c:pt idx="4767">
                  <c:v>2494.0</c:v>
                </c:pt>
                <c:pt idx="4768">
                  <c:v>2495.0</c:v>
                </c:pt>
                <c:pt idx="4769">
                  <c:v>2495.0</c:v>
                </c:pt>
                <c:pt idx="4770">
                  <c:v>2495.0</c:v>
                </c:pt>
                <c:pt idx="4771">
                  <c:v>2495.0</c:v>
                </c:pt>
                <c:pt idx="4772">
                  <c:v>2495.0</c:v>
                </c:pt>
                <c:pt idx="4773">
                  <c:v>2495.0</c:v>
                </c:pt>
                <c:pt idx="4774">
                  <c:v>2495.0</c:v>
                </c:pt>
                <c:pt idx="4775">
                  <c:v>2496.0</c:v>
                </c:pt>
                <c:pt idx="4776">
                  <c:v>2497.0</c:v>
                </c:pt>
                <c:pt idx="4777">
                  <c:v>2498.0</c:v>
                </c:pt>
                <c:pt idx="4778">
                  <c:v>2499.0</c:v>
                </c:pt>
                <c:pt idx="4779">
                  <c:v>2500.0</c:v>
                </c:pt>
                <c:pt idx="4780">
                  <c:v>2501.0</c:v>
                </c:pt>
                <c:pt idx="4781">
                  <c:v>2502.0</c:v>
                </c:pt>
                <c:pt idx="4782">
                  <c:v>2503.0</c:v>
                </c:pt>
                <c:pt idx="4783">
                  <c:v>2504.0</c:v>
                </c:pt>
                <c:pt idx="4784">
                  <c:v>2505.0</c:v>
                </c:pt>
                <c:pt idx="4785">
                  <c:v>2506.0</c:v>
                </c:pt>
                <c:pt idx="4786">
                  <c:v>2507.0</c:v>
                </c:pt>
                <c:pt idx="4787">
                  <c:v>2508.0</c:v>
                </c:pt>
                <c:pt idx="4788">
                  <c:v>2509.0</c:v>
                </c:pt>
                <c:pt idx="4789">
                  <c:v>2509.0</c:v>
                </c:pt>
                <c:pt idx="4790">
                  <c:v>2509.0</c:v>
                </c:pt>
                <c:pt idx="4791">
                  <c:v>2510.0</c:v>
                </c:pt>
                <c:pt idx="4792">
                  <c:v>2510.0</c:v>
                </c:pt>
                <c:pt idx="4793">
                  <c:v>2511.0</c:v>
                </c:pt>
                <c:pt idx="4794">
                  <c:v>2512.0</c:v>
                </c:pt>
                <c:pt idx="4795">
                  <c:v>2513.0</c:v>
                </c:pt>
                <c:pt idx="4796">
                  <c:v>2514.0</c:v>
                </c:pt>
                <c:pt idx="4797">
                  <c:v>2515.0</c:v>
                </c:pt>
                <c:pt idx="4798">
                  <c:v>2515.0</c:v>
                </c:pt>
                <c:pt idx="4799">
                  <c:v>2516.0</c:v>
                </c:pt>
                <c:pt idx="4800">
                  <c:v>2517.0</c:v>
                </c:pt>
                <c:pt idx="4801">
                  <c:v>2517.0</c:v>
                </c:pt>
                <c:pt idx="4802">
                  <c:v>2517.0</c:v>
                </c:pt>
                <c:pt idx="4803">
                  <c:v>2517.0</c:v>
                </c:pt>
                <c:pt idx="4804">
                  <c:v>2518.0</c:v>
                </c:pt>
                <c:pt idx="4805">
                  <c:v>2518.0</c:v>
                </c:pt>
                <c:pt idx="4806">
                  <c:v>2519.0</c:v>
                </c:pt>
                <c:pt idx="4807">
                  <c:v>2519.0</c:v>
                </c:pt>
                <c:pt idx="4808">
                  <c:v>2520.0</c:v>
                </c:pt>
                <c:pt idx="4809">
                  <c:v>2520.0</c:v>
                </c:pt>
                <c:pt idx="4810">
                  <c:v>2520.0</c:v>
                </c:pt>
                <c:pt idx="4811">
                  <c:v>2521.0</c:v>
                </c:pt>
                <c:pt idx="4812">
                  <c:v>2521.0</c:v>
                </c:pt>
                <c:pt idx="4813">
                  <c:v>2522.0</c:v>
                </c:pt>
                <c:pt idx="4814">
                  <c:v>2523.0</c:v>
                </c:pt>
                <c:pt idx="4815">
                  <c:v>2523.0</c:v>
                </c:pt>
                <c:pt idx="4816">
                  <c:v>2524.0</c:v>
                </c:pt>
                <c:pt idx="4817">
                  <c:v>2524.0</c:v>
                </c:pt>
                <c:pt idx="4818">
                  <c:v>2525.0</c:v>
                </c:pt>
                <c:pt idx="4819">
                  <c:v>2526.0</c:v>
                </c:pt>
                <c:pt idx="4820">
                  <c:v>2526.0</c:v>
                </c:pt>
                <c:pt idx="4821">
                  <c:v>2526.0</c:v>
                </c:pt>
                <c:pt idx="4822">
                  <c:v>2527.0</c:v>
                </c:pt>
                <c:pt idx="4823">
                  <c:v>2527.0</c:v>
                </c:pt>
                <c:pt idx="4824">
                  <c:v>2528.0</c:v>
                </c:pt>
                <c:pt idx="4825">
                  <c:v>2528.0</c:v>
                </c:pt>
                <c:pt idx="4826">
                  <c:v>2528.0</c:v>
                </c:pt>
                <c:pt idx="4827">
                  <c:v>2529.0</c:v>
                </c:pt>
                <c:pt idx="4828">
                  <c:v>2529.0</c:v>
                </c:pt>
                <c:pt idx="4829">
                  <c:v>2529.0</c:v>
                </c:pt>
                <c:pt idx="4830">
                  <c:v>2529.0</c:v>
                </c:pt>
                <c:pt idx="4831">
                  <c:v>2530.0</c:v>
                </c:pt>
                <c:pt idx="4832">
                  <c:v>2531.0</c:v>
                </c:pt>
                <c:pt idx="4833">
                  <c:v>2532.0</c:v>
                </c:pt>
                <c:pt idx="4834">
                  <c:v>2533.0</c:v>
                </c:pt>
                <c:pt idx="4835">
                  <c:v>2533.0</c:v>
                </c:pt>
                <c:pt idx="4836">
                  <c:v>2533.0</c:v>
                </c:pt>
                <c:pt idx="4837">
                  <c:v>2534.0</c:v>
                </c:pt>
                <c:pt idx="4838">
                  <c:v>2535.0</c:v>
                </c:pt>
                <c:pt idx="4839">
                  <c:v>2536.0</c:v>
                </c:pt>
                <c:pt idx="4840">
                  <c:v>2537.0</c:v>
                </c:pt>
                <c:pt idx="4841">
                  <c:v>2537.0</c:v>
                </c:pt>
                <c:pt idx="4842">
                  <c:v>2538.0</c:v>
                </c:pt>
                <c:pt idx="4843">
                  <c:v>2538.0</c:v>
                </c:pt>
                <c:pt idx="4844">
                  <c:v>2538.0</c:v>
                </c:pt>
                <c:pt idx="4845">
                  <c:v>2538.0</c:v>
                </c:pt>
                <c:pt idx="4846">
                  <c:v>2538.0</c:v>
                </c:pt>
                <c:pt idx="4847">
                  <c:v>2539.0</c:v>
                </c:pt>
                <c:pt idx="4848">
                  <c:v>2539.0</c:v>
                </c:pt>
                <c:pt idx="4849">
                  <c:v>2539.0</c:v>
                </c:pt>
                <c:pt idx="4850">
                  <c:v>2540.0</c:v>
                </c:pt>
                <c:pt idx="4851">
                  <c:v>2540.0</c:v>
                </c:pt>
                <c:pt idx="4852">
                  <c:v>2540.0</c:v>
                </c:pt>
                <c:pt idx="4853">
                  <c:v>2541.0</c:v>
                </c:pt>
                <c:pt idx="4854">
                  <c:v>2541.0</c:v>
                </c:pt>
                <c:pt idx="4855">
                  <c:v>2541.0</c:v>
                </c:pt>
                <c:pt idx="4856">
                  <c:v>2541.0</c:v>
                </c:pt>
                <c:pt idx="4857">
                  <c:v>2542.0</c:v>
                </c:pt>
                <c:pt idx="4858">
                  <c:v>2543.0</c:v>
                </c:pt>
                <c:pt idx="4859">
                  <c:v>2544.0</c:v>
                </c:pt>
                <c:pt idx="4860">
                  <c:v>2544.0</c:v>
                </c:pt>
                <c:pt idx="4861">
                  <c:v>2544.0</c:v>
                </c:pt>
                <c:pt idx="4862">
                  <c:v>2544.0</c:v>
                </c:pt>
                <c:pt idx="4863">
                  <c:v>2545.0</c:v>
                </c:pt>
                <c:pt idx="4864">
                  <c:v>2546.0</c:v>
                </c:pt>
                <c:pt idx="4865">
                  <c:v>2546.0</c:v>
                </c:pt>
                <c:pt idx="4866">
                  <c:v>2546.0</c:v>
                </c:pt>
                <c:pt idx="4867">
                  <c:v>2547.0</c:v>
                </c:pt>
                <c:pt idx="4868">
                  <c:v>2548.0</c:v>
                </c:pt>
                <c:pt idx="4869">
                  <c:v>2549.0</c:v>
                </c:pt>
                <c:pt idx="4870">
                  <c:v>2550.0</c:v>
                </c:pt>
                <c:pt idx="4871">
                  <c:v>2551.0</c:v>
                </c:pt>
                <c:pt idx="4872">
                  <c:v>2551.0</c:v>
                </c:pt>
                <c:pt idx="4873">
                  <c:v>2552.0</c:v>
                </c:pt>
                <c:pt idx="4874">
                  <c:v>2552.0</c:v>
                </c:pt>
                <c:pt idx="4875">
                  <c:v>2552.0</c:v>
                </c:pt>
                <c:pt idx="4876">
                  <c:v>2553.0</c:v>
                </c:pt>
                <c:pt idx="4877">
                  <c:v>2554.0</c:v>
                </c:pt>
                <c:pt idx="4878">
                  <c:v>2554.0</c:v>
                </c:pt>
                <c:pt idx="4879">
                  <c:v>2554.0</c:v>
                </c:pt>
                <c:pt idx="4880">
                  <c:v>2554.0</c:v>
                </c:pt>
                <c:pt idx="4881">
                  <c:v>2554.0</c:v>
                </c:pt>
                <c:pt idx="4882">
                  <c:v>2555.0</c:v>
                </c:pt>
                <c:pt idx="4883">
                  <c:v>2555.0</c:v>
                </c:pt>
                <c:pt idx="4884">
                  <c:v>2556.0</c:v>
                </c:pt>
                <c:pt idx="4885">
                  <c:v>2556.0</c:v>
                </c:pt>
                <c:pt idx="4886">
                  <c:v>2557.0</c:v>
                </c:pt>
                <c:pt idx="4887">
                  <c:v>2558.0</c:v>
                </c:pt>
                <c:pt idx="4888">
                  <c:v>2559.0</c:v>
                </c:pt>
                <c:pt idx="4889">
                  <c:v>2560.0</c:v>
                </c:pt>
                <c:pt idx="4890">
                  <c:v>2561.0</c:v>
                </c:pt>
                <c:pt idx="4891">
                  <c:v>2561.0</c:v>
                </c:pt>
                <c:pt idx="4892">
                  <c:v>2561.0</c:v>
                </c:pt>
                <c:pt idx="4893">
                  <c:v>2561.0</c:v>
                </c:pt>
                <c:pt idx="4894">
                  <c:v>2561.0</c:v>
                </c:pt>
                <c:pt idx="4895">
                  <c:v>2562.0</c:v>
                </c:pt>
                <c:pt idx="4896">
                  <c:v>2562.0</c:v>
                </c:pt>
                <c:pt idx="4897">
                  <c:v>2563.0</c:v>
                </c:pt>
                <c:pt idx="4898">
                  <c:v>2563.0</c:v>
                </c:pt>
                <c:pt idx="4899">
                  <c:v>2563.0</c:v>
                </c:pt>
                <c:pt idx="4900">
                  <c:v>2564.0</c:v>
                </c:pt>
                <c:pt idx="4901">
                  <c:v>2564.0</c:v>
                </c:pt>
                <c:pt idx="4902">
                  <c:v>2564.0</c:v>
                </c:pt>
                <c:pt idx="4903">
                  <c:v>2564.0</c:v>
                </c:pt>
                <c:pt idx="4904">
                  <c:v>2565.0</c:v>
                </c:pt>
                <c:pt idx="4905">
                  <c:v>2566.0</c:v>
                </c:pt>
                <c:pt idx="4906">
                  <c:v>2567.0</c:v>
                </c:pt>
                <c:pt idx="4907">
                  <c:v>2568.0</c:v>
                </c:pt>
                <c:pt idx="4908">
                  <c:v>2569.0</c:v>
                </c:pt>
                <c:pt idx="4909">
                  <c:v>2570.0</c:v>
                </c:pt>
                <c:pt idx="4910">
                  <c:v>2571.0</c:v>
                </c:pt>
                <c:pt idx="4911">
                  <c:v>2572.0</c:v>
                </c:pt>
                <c:pt idx="4912">
                  <c:v>2573.0</c:v>
                </c:pt>
                <c:pt idx="4913">
                  <c:v>2574.0</c:v>
                </c:pt>
                <c:pt idx="4914">
                  <c:v>2575.0</c:v>
                </c:pt>
                <c:pt idx="4915">
                  <c:v>2576.0</c:v>
                </c:pt>
                <c:pt idx="4916">
                  <c:v>2577.0</c:v>
                </c:pt>
                <c:pt idx="4917">
                  <c:v>2578.0</c:v>
                </c:pt>
                <c:pt idx="4918">
                  <c:v>2579.0</c:v>
                </c:pt>
                <c:pt idx="4919">
                  <c:v>2580.0</c:v>
                </c:pt>
                <c:pt idx="4920">
                  <c:v>2581.0</c:v>
                </c:pt>
                <c:pt idx="4921">
                  <c:v>2582.0</c:v>
                </c:pt>
                <c:pt idx="4922">
                  <c:v>2582.0</c:v>
                </c:pt>
                <c:pt idx="4923">
                  <c:v>2582.0</c:v>
                </c:pt>
                <c:pt idx="4924">
                  <c:v>2582.0</c:v>
                </c:pt>
                <c:pt idx="4925">
                  <c:v>2583.0</c:v>
                </c:pt>
                <c:pt idx="4926">
                  <c:v>2584.0</c:v>
                </c:pt>
                <c:pt idx="4927">
                  <c:v>2585.0</c:v>
                </c:pt>
                <c:pt idx="4928">
                  <c:v>2586.0</c:v>
                </c:pt>
                <c:pt idx="4929">
                  <c:v>2587.0</c:v>
                </c:pt>
                <c:pt idx="4930">
                  <c:v>2587.0</c:v>
                </c:pt>
                <c:pt idx="4931">
                  <c:v>2588.0</c:v>
                </c:pt>
                <c:pt idx="4932">
                  <c:v>2589.0</c:v>
                </c:pt>
                <c:pt idx="4933">
                  <c:v>2590.0</c:v>
                </c:pt>
                <c:pt idx="4934">
                  <c:v>2591.0</c:v>
                </c:pt>
                <c:pt idx="4935">
                  <c:v>2592.0</c:v>
                </c:pt>
                <c:pt idx="4936">
                  <c:v>2593.0</c:v>
                </c:pt>
                <c:pt idx="4937">
                  <c:v>2594.0</c:v>
                </c:pt>
                <c:pt idx="4938">
                  <c:v>2595.0</c:v>
                </c:pt>
                <c:pt idx="4939">
                  <c:v>2596.0</c:v>
                </c:pt>
                <c:pt idx="4940">
                  <c:v>2596.0</c:v>
                </c:pt>
                <c:pt idx="4941">
                  <c:v>2597.0</c:v>
                </c:pt>
                <c:pt idx="4942">
                  <c:v>2597.0</c:v>
                </c:pt>
                <c:pt idx="4943">
                  <c:v>2598.0</c:v>
                </c:pt>
                <c:pt idx="4944">
                  <c:v>2599.0</c:v>
                </c:pt>
                <c:pt idx="4945">
                  <c:v>2599.0</c:v>
                </c:pt>
                <c:pt idx="4946">
                  <c:v>2600.0</c:v>
                </c:pt>
                <c:pt idx="4947">
                  <c:v>2601.0</c:v>
                </c:pt>
                <c:pt idx="4948">
                  <c:v>2601.0</c:v>
                </c:pt>
                <c:pt idx="4949">
                  <c:v>2601.0</c:v>
                </c:pt>
                <c:pt idx="4950">
                  <c:v>2601.0</c:v>
                </c:pt>
                <c:pt idx="4951">
                  <c:v>2602.0</c:v>
                </c:pt>
                <c:pt idx="4952">
                  <c:v>2603.0</c:v>
                </c:pt>
                <c:pt idx="4953">
                  <c:v>2603.0</c:v>
                </c:pt>
                <c:pt idx="4954">
                  <c:v>2603.0</c:v>
                </c:pt>
                <c:pt idx="4955">
                  <c:v>2603.0</c:v>
                </c:pt>
                <c:pt idx="4956">
                  <c:v>2604.0</c:v>
                </c:pt>
                <c:pt idx="4957">
                  <c:v>2605.0</c:v>
                </c:pt>
                <c:pt idx="4958">
                  <c:v>2606.0</c:v>
                </c:pt>
                <c:pt idx="4959">
                  <c:v>2606.0</c:v>
                </c:pt>
                <c:pt idx="4960">
                  <c:v>2607.0</c:v>
                </c:pt>
                <c:pt idx="4961">
                  <c:v>2608.0</c:v>
                </c:pt>
                <c:pt idx="4962">
                  <c:v>2609.0</c:v>
                </c:pt>
                <c:pt idx="4963">
                  <c:v>2609.0</c:v>
                </c:pt>
                <c:pt idx="4964">
                  <c:v>2609.0</c:v>
                </c:pt>
                <c:pt idx="4965">
                  <c:v>2610.0</c:v>
                </c:pt>
                <c:pt idx="4966">
                  <c:v>2611.0</c:v>
                </c:pt>
                <c:pt idx="4967">
                  <c:v>2612.0</c:v>
                </c:pt>
                <c:pt idx="4968">
                  <c:v>2613.0</c:v>
                </c:pt>
                <c:pt idx="4969">
                  <c:v>2614.0</c:v>
                </c:pt>
                <c:pt idx="4970">
                  <c:v>2614.0</c:v>
                </c:pt>
                <c:pt idx="4971">
                  <c:v>2614.0</c:v>
                </c:pt>
                <c:pt idx="4972">
                  <c:v>2614.0</c:v>
                </c:pt>
                <c:pt idx="4973">
                  <c:v>2615.0</c:v>
                </c:pt>
                <c:pt idx="4974">
                  <c:v>2615.0</c:v>
                </c:pt>
                <c:pt idx="4975">
                  <c:v>2616.0</c:v>
                </c:pt>
                <c:pt idx="4976">
                  <c:v>2616.0</c:v>
                </c:pt>
                <c:pt idx="4977">
                  <c:v>2617.0</c:v>
                </c:pt>
                <c:pt idx="4978">
                  <c:v>2618.0</c:v>
                </c:pt>
                <c:pt idx="4979">
                  <c:v>2619.0</c:v>
                </c:pt>
                <c:pt idx="4980">
                  <c:v>2620.0</c:v>
                </c:pt>
                <c:pt idx="4981">
                  <c:v>2621.0</c:v>
                </c:pt>
                <c:pt idx="4982">
                  <c:v>2621.0</c:v>
                </c:pt>
                <c:pt idx="4983">
                  <c:v>2622.0</c:v>
                </c:pt>
                <c:pt idx="4984">
                  <c:v>2623.0</c:v>
                </c:pt>
                <c:pt idx="4985">
                  <c:v>2624.0</c:v>
                </c:pt>
                <c:pt idx="4986">
                  <c:v>2625.0</c:v>
                </c:pt>
                <c:pt idx="4987">
                  <c:v>2626.0</c:v>
                </c:pt>
                <c:pt idx="4988">
                  <c:v>2627.0</c:v>
                </c:pt>
                <c:pt idx="4989">
                  <c:v>2627.0</c:v>
                </c:pt>
                <c:pt idx="4990">
                  <c:v>2628.0</c:v>
                </c:pt>
                <c:pt idx="4991">
                  <c:v>2628.0</c:v>
                </c:pt>
                <c:pt idx="4992">
                  <c:v>2629.0</c:v>
                </c:pt>
                <c:pt idx="4993">
                  <c:v>2630.0</c:v>
                </c:pt>
                <c:pt idx="4994">
                  <c:v>2631.0</c:v>
                </c:pt>
                <c:pt idx="4995">
                  <c:v>2631.0</c:v>
                </c:pt>
                <c:pt idx="4996">
                  <c:v>2631.0</c:v>
                </c:pt>
                <c:pt idx="4997">
                  <c:v>2632.0</c:v>
                </c:pt>
                <c:pt idx="4998">
                  <c:v>2632.0</c:v>
                </c:pt>
                <c:pt idx="4999">
                  <c:v>2633.0</c:v>
                </c:pt>
                <c:pt idx="5000">
                  <c:v>2634.0</c:v>
                </c:pt>
                <c:pt idx="5001">
                  <c:v>2635.0</c:v>
                </c:pt>
                <c:pt idx="5002">
                  <c:v>2636.0</c:v>
                </c:pt>
                <c:pt idx="5003">
                  <c:v>2637.0</c:v>
                </c:pt>
                <c:pt idx="5004">
                  <c:v>2638.0</c:v>
                </c:pt>
                <c:pt idx="5005">
                  <c:v>2639.0</c:v>
                </c:pt>
                <c:pt idx="5006">
                  <c:v>2640.0</c:v>
                </c:pt>
                <c:pt idx="5007">
                  <c:v>2641.0</c:v>
                </c:pt>
                <c:pt idx="5008">
                  <c:v>2642.0</c:v>
                </c:pt>
                <c:pt idx="5009">
                  <c:v>2643.0</c:v>
                </c:pt>
                <c:pt idx="5010">
                  <c:v>2644.0</c:v>
                </c:pt>
                <c:pt idx="5011">
                  <c:v>2645.0</c:v>
                </c:pt>
                <c:pt idx="5012">
                  <c:v>2646.0</c:v>
                </c:pt>
                <c:pt idx="5013">
                  <c:v>2647.0</c:v>
                </c:pt>
                <c:pt idx="5014">
                  <c:v>2648.0</c:v>
                </c:pt>
                <c:pt idx="5015">
                  <c:v>2649.0</c:v>
                </c:pt>
                <c:pt idx="5016">
                  <c:v>2650.0</c:v>
                </c:pt>
                <c:pt idx="5017">
                  <c:v>2651.0</c:v>
                </c:pt>
                <c:pt idx="5018">
                  <c:v>2652.0</c:v>
                </c:pt>
                <c:pt idx="5019">
                  <c:v>2653.0</c:v>
                </c:pt>
                <c:pt idx="5020">
                  <c:v>2654.0</c:v>
                </c:pt>
                <c:pt idx="5021">
                  <c:v>2655.0</c:v>
                </c:pt>
                <c:pt idx="5022">
                  <c:v>2656.0</c:v>
                </c:pt>
                <c:pt idx="5023">
                  <c:v>2657.0</c:v>
                </c:pt>
                <c:pt idx="5024">
                  <c:v>2658.0</c:v>
                </c:pt>
                <c:pt idx="5025">
                  <c:v>2659.0</c:v>
                </c:pt>
                <c:pt idx="5026">
                  <c:v>2660.0</c:v>
                </c:pt>
                <c:pt idx="5027">
                  <c:v>2661.0</c:v>
                </c:pt>
                <c:pt idx="5028">
                  <c:v>2662.0</c:v>
                </c:pt>
                <c:pt idx="5029">
                  <c:v>2663.0</c:v>
                </c:pt>
                <c:pt idx="5030">
                  <c:v>2663.0</c:v>
                </c:pt>
                <c:pt idx="5031">
                  <c:v>2663.0</c:v>
                </c:pt>
                <c:pt idx="5032">
                  <c:v>2663.0</c:v>
                </c:pt>
                <c:pt idx="5033">
                  <c:v>2663.0</c:v>
                </c:pt>
                <c:pt idx="5034">
                  <c:v>2663.0</c:v>
                </c:pt>
                <c:pt idx="5035">
                  <c:v>2664.0</c:v>
                </c:pt>
                <c:pt idx="5036">
                  <c:v>2665.0</c:v>
                </c:pt>
                <c:pt idx="5037">
                  <c:v>2666.0</c:v>
                </c:pt>
                <c:pt idx="5038">
                  <c:v>2667.0</c:v>
                </c:pt>
                <c:pt idx="5039">
                  <c:v>2668.0</c:v>
                </c:pt>
                <c:pt idx="5040">
                  <c:v>2669.0</c:v>
                </c:pt>
                <c:pt idx="5041">
                  <c:v>2670.0</c:v>
                </c:pt>
                <c:pt idx="5042">
                  <c:v>2671.0</c:v>
                </c:pt>
                <c:pt idx="5043">
                  <c:v>2672.0</c:v>
                </c:pt>
                <c:pt idx="5044">
                  <c:v>2673.0</c:v>
                </c:pt>
                <c:pt idx="5045">
                  <c:v>2674.0</c:v>
                </c:pt>
                <c:pt idx="5046">
                  <c:v>2675.0</c:v>
                </c:pt>
                <c:pt idx="5047">
                  <c:v>2676.0</c:v>
                </c:pt>
                <c:pt idx="5048">
                  <c:v>2677.0</c:v>
                </c:pt>
                <c:pt idx="5049">
                  <c:v>2677.0</c:v>
                </c:pt>
                <c:pt idx="5050">
                  <c:v>2678.0</c:v>
                </c:pt>
                <c:pt idx="5051">
                  <c:v>2679.0</c:v>
                </c:pt>
                <c:pt idx="5052">
                  <c:v>2680.0</c:v>
                </c:pt>
                <c:pt idx="5053">
                  <c:v>2681.0</c:v>
                </c:pt>
                <c:pt idx="5054">
                  <c:v>2682.0</c:v>
                </c:pt>
                <c:pt idx="5055">
                  <c:v>2683.0</c:v>
                </c:pt>
                <c:pt idx="5056">
                  <c:v>2684.0</c:v>
                </c:pt>
                <c:pt idx="5057">
                  <c:v>2685.0</c:v>
                </c:pt>
                <c:pt idx="5058">
                  <c:v>2686.0</c:v>
                </c:pt>
                <c:pt idx="5059">
                  <c:v>2687.0</c:v>
                </c:pt>
                <c:pt idx="5060">
                  <c:v>2687.0</c:v>
                </c:pt>
                <c:pt idx="5061">
                  <c:v>2688.0</c:v>
                </c:pt>
                <c:pt idx="5062">
                  <c:v>2689.0</c:v>
                </c:pt>
                <c:pt idx="5063">
                  <c:v>2690.0</c:v>
                </c:pt>
                <c:pt idx="5064">
                  <c:v>2691.0</c:v>
                </c:pt>
                <c:pt idx="5065">
                  <c:v>2692.0</c:v>
                </c:pt>
                <c:pt idx="5066">
                  <c:v>2693.0</c:v>
                </c:pt>
                <c:pt idx="5067">
                  <c:v>2693.0</c:v>
                </c:pt>
                <c:pt idx="5068">
                  <c:v>2694.0</c:v>
                </c:pt>
                <c:pt idx="5069">
                  <c:v>2695.0</c:v>
                </c:pt>
                <c:pt idx="5070">
                  <c:v>2695.0</c:v>
                </c:pt>
                <c:pt idx="5071">
                  <c:v>2696.0</c:v>
                </c:pt>
                <c:pt idx="5072">
                  <c:v>2696.0</c:v>
                </c:pt>
                <c:pt idx="5073">
                  <c:v>2697.0</c:v>
                </c:pt>
                <c:pt idx="5074">
                  <c:v>2698.0</c:v>
                </c:pt>
                <c:pt idx="5075">
                  <c:v>2699.0</c:v>
                </c:pt>
                <c:pt idx="5076">
                  <c:v>2700.0</c:v>
                </c:pt>
                <c:pt idx="5077">
                  <c:v>2701.0</c:v>
                </c:pt>
                <c:pt idx="5078">
                  <c:v>2702.0</c:v>
                </c:pt>
                <c:pt idx="5079">
                  <c:v>2703.0</c:v>
                </c:pt>
                <c:pt idx="5080">
                  <c:v>2704.0</c:v>
                </c:pt>
                <c:pt idx="5081">
                  <c:v>2705.0</c:v>
                </c:pt>
                <c:pt idx="5082">
                  <c:v>2705.0</c:v>
                </c:pt>
                <c:pt idx="5083">
                  <c:v>2706.0</c:v>
                </c:pt>
                <c:pt idx="5084">
                  <c:v>2706.0</c:v>
                </c:pt>
                <c:pt idx="5085">
                  <c:v>2707.0</c:v>
                </c:pt>
                <c:pt idx="5086">
                  <c:v>2708.0</c:v>
                </c:pt>
                <c:pt idx="5087">
                  <c:v>2709.0</c:v>
                </c:pt>
                <c:pt idx="5088">
                  <c:v>2710.0</c:v>
                </c:pt>
                <c:pt idx="5089">
                  <c:v>2711.0</c:v>
                </c:pt>
                <c:pt idx="5090">
                  <c:v>2712.0</c:v>
                </c:pt>
                <c:pt idx="5091">
                  <c:v>2713.0</c:v>
                </c:pt>
                <c:pt idx="5092">
                  <c:v>2714.0</c:v>
                </c:pt>
                <c:pt idx="5093">
                  <c:v>2715.0</c:v>
                </c:pt>
                <c:pt idx="5094">
                  <c:v>2716.0</c:v>
                </c:pt>
                <c:pt idx="5095">
                  <c:v>2717.0</c:v>
                </c:pt>
                <c:pt idx="5096">
                  <c:v>2718.0</c:v>
                </c:pt>
                <c:pt idx="5097">
                  <c:v>2719.0</c:v>
                </c:pt>
                <c:pt idx="5098">
                  <c:v>2720.0</c:v>
                </c:pt>
                <c:pt idx="5099">
                  <c:v>2721.0</c:v>
                </c:pt>
                <c:pt idx="5100">
                  <c:v>2722.0</c:v>
                </c:pt>
                <c:pt idx="5101">
                  <c:v>2723.0</c:v>
                </c:pt>
                <c:pt idx="5102">
                  <c:v>2724.0</c:v>
                </c:pt>
                <c:pt idx="5103">
                  <c:v>2725.0</c:v>
                </c:pt>
                <c:pt idx="5104">
                  <c:v>2726.0</c:v>
                </c:pt>
                <c:pt idx="5105">
                  <c:v>2727.0</c:v>
                </c:pt>
                <c:pt idx="5106">
                  <c:v>2728.0</c:v>
                </c:pt>
                <c:pt idx="5107">
                  <c:v>2729.0</c:v>
                </c:pt>
                <c:pt idx="5108">
                  <c:v>2729.0</c:v>
                </c:pt>
                <c:pt idx="5109">
                  <c:v>2730.0</c:v>
                </c:pt>
                <c:pt idx="5110">
                  <c:v>2731.0</c:v>
                </c:pt>
                <c:pt idx="5111">
                  <c:v>2732.0</c:v>
                </c:pt>
                <c:pt idx="5112">
                  <c:v>2733.0</c:v>
                </c:pt>
                <c:pt idx="5113">
                  <c:v>2734.0</c:v>
                </c:pt>
                <c:pt idx="5114">
                  <c:v>2735.0</c:v>
                </c:pt>
                <c:pt idx="5115">
                  <c:v>2736.0</c:v>
                </c:pt>
                <c:pt idx="5116">
                  <c:v>2737.0</c:v>
                </c:pt>
                <c:pt idx="5117">
                  <c:v>2738.0</c:v>
                </c:pt>
                <c:pt idx="5118">
                  <c:v>2739.0</c:v>
                </c:pt>
                <c:pt idx="5119">
                  <c:v>2740.0</c:v>
                </c:pt>
                <c:pt idx="5120">
                  <c:v>2741.0</c:v>
                </c:pt>
                <c:pt idx="5121">
                  <c:v>2742.0</c:v>
                </c:pt>
                <c:pt idx="5122">
                  <c:v>2743.0</c:v>
                </c:pt>
                <c:pt idx="5123">
                  <c:v>2744.0</c:v>
                </c:pt>
                <c:pt idx="5124">
                  <c:v>2745.0</c:v>
                </c:pt>
                <c:pt idx="5125">
                  <c:v>2746.0</c:v>
                </c:pt>
                <c:pt idx="5126">
                  <c:v>2747.0</c:v>
                </c:pt>
                <c:pt idx="5127">
                  <c:v>2748.0</c:v>
                </c:pt>
                <c:pt idx="5128">
                  <c:v>2749.0</c:v>
                </c:pt>
                <c:pt idx="5129">
                  <c:v>2750.0</c:v>
                </c:pt>
                <c:pt idx="5130">
                  <c:v>2751.0</c:v>
                </c:pt>
                <c:pt idx="5131">
                  <c:v>2751.0</c:v>
                </c:pt>
                <c:pt idx="5132">
                  <c:v>2752.0</c:v>
                </c:pt>
                <c:pt idx="5133">
                  <c:v>2753.0</c:v>
                </c:pt>
                <c:pt idx="5134">
                  <c:v>2753.0</c:v>
                </c:pt>
                <c:pt idx="5135">
                  <c:v>2753.0</c:v>
                </c:pt>
                <c:pt idx="5136">
                  <c:v>2753.0</c:v>
                </c:pt>
                <c:pt idx="5137">
                  <c:v>2753.0</c:v>
                </c:pt>
                <c:pt idx="5138">
                  <c:v>2753.0</c:v>
                </c:pt>
                <c:pt idx="5139">
                  <c:v>2753.0</c:v>
                </c:pt>
                <c:pt idx="5140">
                  <c:v>2753.0</c:v>
                </c:pt>
                <c:pt idx="5141">
                  <c:v>2753.0</c:v>
                </c:pt>
                <c:pt idx="5142">
                  <c:v>2753.0</c:v>
                </c:pt>
                <c:pt idx="5143">
                  <c:v>2753.0</c:v>
                </c:pt>
                <c:pt idx="5144">
                  <c:v>2753.0</c:v>
                </c:pt>
                <c:pt idx="5145">
                  <c:v>2754.0</c:v>
                </c:pt>
                <c:pt idx="5146">
                  <c:v>2755.0</c:v>
                </c:pt>
                <c:pt idx="5147">
                  <c:v>2756.0</c:v>
                </c:pt>
                <c:pt idx="5148">
                  <c:v>2757.0</c:v>
                </c:pt>
                <c:pt idx="5149">
                  <c:v>2757.0</c:v>
                </c:pt>
                <c:pt idx="5150">
                  <c:v>2758.0</c:v>
                </c:pt>
                <c:pt idx="5151">
                  <c:v>2759.0</c:v>
                </c:pt>
                <c:pt idx="5152">
                  <c:v>2759.0</c:v>
                </c:pt>
                <c:pt idx="5153">
                  <c:v>2759.0</c:v>
                </c:pt>
                <c:pt idx="5154">
                  <c:v>2759.0</c:v>
                </c:pt>
                <c:pt idx="5155">
                  <c:v>2760.0</c:v>
                </c:pt>
                <c:pt idx="5156">
                  <c:v>2760.0</c:v>
                </c:pt>
                <c:pt idx="5157">
                  <c:v>2761.0</c:v>
                </c:pt>
                <c:pt idx="5158">
                  <c:v>2762.0</c:v>
                </c:pt>
                <c:pt idx="5159">
                  <c:v>2763.0</c:v>
                </c:pt>
                <c:pt idx="5160">
                  <c:v>2764.0</c:v>
                </c:pt>
                <c:pt idx="5161">
                  <c:v>2764.0</c:v>
                </c:pt>
                <c:pt idx="5162">
                  <c:v>2764.0</c:v>
                </c:pt>
                <c:pt idx="5163">
                  <c:v>2764.0</c:v>
                </c:pt>
                <c:pt idx="5164">
                  <c:v>2764.0</c:v>
                </c:pt>
                <c:pt idx="5165">
                  <c:v>2765.0</c:v>
                </c:pt>
                <c:pt idx="5166">
                  <c:v>2765.0</c:v>
                </c:pt>
                <c:pt idx="5167">
                  <c:v>2766.0</c:v>
                </c:pt>
                <c:pt idx="5168">
                  <c:v>2767.0</c:v>
                </c:pt>
                <c:pt idx="5169">
                  <c:v>2768.0</c:v>
                </c:pt>
                <c:pt idx="5170">
                  <c:v>2769.0</c:v>
                </c:pt>
                <c:pt idx="5171">
                  <c:v>2770.0</c:v>
                </c:pt>
                <c:pt idx="5172">
                  <c:v>2771.0</c:v>
                </c:pt>
                <c:pt idx="5173">
                  <c:v>2772.0</c:v>
                </c:pt>
                <c:pt idx="5174">
                  <c:v>2772.0</c:v>
                </c:pt>
                <c:pt idx="5175">
                  <c:v>2773.0</c:v>
                </c:pt>
                <c:pt idx="5176">
                  <c:v>2774.0</c:v>
                </c:pt>
                <c:pt idx="5177">
                  <c:v>2774.0</c:v>
                </c:pt>
                <c:pt idx="5178">
                  <c:v>2774.0</c:v>
                </c:pt>
                <c:pt idx="5179">
                  <c:v>2774.0</c:v>
                </c:pt>
                <c:pt idx="5180">
                  <c:v>2774.0</c:v>
                </c:pt>
                <c:pt idx="5181">
                  <c:v>2774.0</c:v>
                </c:pt>
                <c:pt idx="5182">
                  <c:v>2774.0</c:v>
                </c:pt>
                <c:pt idx="5183">
                  <c:v>2774.0</c:v>
                </c:pt>
                <c:pt idx="5184">
                  <c:v>2774.0</c:v>
                </c:pt>
                <c:pt idx="5185">
                  <c:v>2774.0</c:v>
                </c:pt>
                <c:pt idx="5186">
                  <c:v>2774.0</c:v>
                </c:pt>
                <c:pt idx="5187">
                  <c:v>2774.0</c:v>
                </c:pt>
                <c:pt idx="5188">
                  <c:v>2774.0</c:v>
                </c:pt>
                <c:pt idx="5189">
                  <c:v>2775.0</c:v>
                </c:pt>
                <c:pt idx="5190">
                  <c:v>2775.0</c:v>
                </c:pt>
                <c:pt idx="5191">
                  <c:v>2775.0</c:v>
                </c:pt>
                <c:pt idx="5192">
                  <c:v>2775.0</c:v>
                </c:pt>
                <c:pt idx="5193">
                  <c:v>2775.0</c:v>
                </c:pt>
                <c:pt idx="5194">
                  <c:v>2775.0</c:v>
                </c:pt>
                <c:pt idx="5195">
                  <c:v>2775.0</c:v>
                </c:pt>
                <c:pt idx="5196">
                  <c:v>2776.0</c:v>
                </c:pt>
                <c:pt idx="5197">
                  <c:v>2776.0</c:v>
                </c:pt>
                <c:pt idx="5198">
                  <c:v>2776.0</c:v>
                </c:pt>
                <c:pt idx="5199">
                  <c:v>2776.0</c:v>
                </c:pt>
                <c:pt idx="5200">
                  <c:v>2776.0</c:v>
                </c:pt>
                <c:pt idx="5201">
                  <c:v>2776.0</c:v>
                </c:pt>
                <c:pt idx="5202">
                  <c:v>2776.0</c:v>
                </c:pt>
                <c:pt idx="5203">
                  <c:v>2776.0</c:v>
                </c:pt>
                <c:pt idx="5204">
                  <c:v>2776.0</c:v>
                </c:pt>
                <c:pt idx="5205">
                  <c:v>2776.0</c:v>
                </c:pt>
                <c:pt idx="5206">
                  <c:v>2776.0</c:v>
                </c:pt>
                <c:pt idx="5207">
                  <c:v>2776.0</c:v>
                </c:pt>
                <c:pt idx="5208">
                  <c:v>2777.0</c:v>
                </c:pt>
                <c:pt idx="5209">
                  <c:v>2778.0</c:v>
                </c:pt>
                <c:pt idx="5210">
                  <c:v>2778.0</c:v>
                </c:pt>
                <c:pt idx="5211">
                  <c:v>2778.0</c:v>
                </c:pt>
                <c:pt idx="5212">
                  <c:v>2779.0</c:v>
                </c:pt>
                <c:pt idx="5213">
                  <c:v>2779.0</c:v>
                </c:pt>
                <c:pt idx="5214">
                  <c:v>2779.0</c:v>
                </c:pt>
                <c:pt idx="5215">
                  <c:v>2779.0</c:v>
                </c:pt>
                <c:pt idx="5216">
                  <c:v>2780.0</c:v>
                </c:pt>
                <c:pt idx="5217">
                  <c:v>2781.0</c:v>
                </c:pt>
                <c:pt idx="5218">
                  <c:v>2782.0</c:v>
                </c:pt>
                <c:pt idx="5219">
                  <c:v>2782.0</c:v>
                </c:pt>
                <c:pt idx="5220">
                  <c:v>2783.0</c:v>
                </c:pt>
                <c:pt idx="5221">
                  <c:v>2784.0</c:v>
                </c:pt>
                <c:pt idx="5222">
                  <c:v>2785.0</c:v>
                </c:pt>
                <c:pt idx="5223">
                  <c:v>2785.0</c:v>
                </c:pt>
                <c:pt idx="5224">
                  <c:v>2785.0</c:v>
                </c:pt>
                <c:pt idx="5225">
                  <c:v>2785.0</c:v>
                </c:pt>
                <c:pt idx="5226">
                  <c:v>2785.0</c:v>
                </c:pt>
                <c:pt idx="5227">
                  <c:v>2786.0</c:v>
                </c:pt>
                <c:pt idx="5228">
                  <c:v>2786.0</c:v>
                </c:pt>
                <c:pt idx="5229">
                  <c:v>2786.0</c:v>
                </c:pt>
                <c:pt idx="5230">
                  <c:v>2787.0</c:v>
                </c:pt>
                <c:pt idx="5231">
                  <c:v>2787.0</c:v>
                </c:pt>
                <c:pt idx="5232">
                  <c:v>2787.0</c:v>
                </c:pt>
                <c:pt idx="5233">
                  <c:v>2788.0</c:v>
                </c:pt>
                <c:pt idx="5234">
                  <c:v>2788.0</c:v>
                </c:pt>
                <c:pt idx="5235">
                  <c:v>2788.0</c:v>
                </c:pt>
                <c:pt idx="5236">
                  <c:v>2788.0</c:v>
                </c:pt>
                <c:pt idx="5237">
                  <c:v>2789.0</c:v>
                </c:pt>
                <c:pt idx="5238">
                  <c:v>2789.0</c:v>
                </c:pt>
                <c:pt idx="5239">
                  <c:v>2789.0</c:v>
                </c:pt>
                <c:pt idx="5240">
                  <c:v>2790.0</c:v>
                </c:pt>
                <c:pt idx="5241">
                  <c:v>2790.0</c:v>
                </c:pt>
                <c:pt idx="5242">
                  <c:v>2791.0</c:v>
                </c:pt>
                <c:pt idx="5243">
                  <c:v>2792.0</c:v>
                </c:pt>
                <c:pt idx="5244">
                  <c:v>2793.0</c:v>
                </c:pt>
                <c:pt idx="5245">
                  <c:v>2794.0</c:v>
                </c:pt>
                <c:pt idx="5246">
                  <c:v>2795.0</c:v>
                </c:pt>
                <c:pt idx="5247">
                  <c:v>2796.0</c:v>
                </c:pt>
                <c:pt idx="5248">
                  <c:v>2797.0</c:v>
                </c:pt>
                <c:pt idx="5249">
                  <c:v>2797.0</c:v>
                </c:pt>
                <c:pt idx="5250">
                  <c:v>2798.0</c:v>
                </c:pt>
                <c:pt idx="5251">
                  <c:v>2799.0</c:v>
                </c:pt>
                <c:pt idx="5252">
                  <c:v>2800.0</c:v>
                </c:pt>
                <c:pt idx="5253">
                  <c:v>2801.0</c:v>
                </c:pt>
                <c:pt idx="5254">
                  <c:v>2802.0</c:v>
                </c:pt>
                <c:pt idx="5255">
                  <c:v>2803.0</c:v>
                </c:pt>
                <c:pt idx="5256">
                  <c:v>2804.0</c:v>
                </c:pt>
                <c:pt idx="5257">
                  <c:v>2805.0</c:v>
                </c:pt>
                <c:pt idx="5258">
                  <c:v>2806.0</c:v>
                </c:pt>
                <c:pt idx="5259">
                  <c:v>2807.0</c:v>
                </c:pt>
                <c:pt idx="5260">
                  <c:v>2808.0</c:v>
                </c:pt>
                <c:pt idx="5261">
                  <c:v>2809.0</c:v>
                </c:pt>
                <c:pt idx="5262">
                  <c:v>2810.0</c:v>
                </c:pt>
                <c:pt idx="5263">
                  <c:v>2811.0</c:v>
                </c:pt>
                <c:pt idx="5264">
                  <c:v>2812.0</c:v>
                </c:pt>
                <c:pt idx="5265">
                  <c:v>2813.0</c:v>
                </c:pt>
                <c:pt idx="5266">
                  <c:v>2814.0</c:v>
                </c:pt>
                <c:pt idx="5267">
                  <c:v>2815.0</c:v>
                </c:pt>
                <c:pt idx="5268">
                  <c:v>2816.0</c:v>
                </c:pt>
                <c:pt idx="5269">
                  <c:v>2816.0</c:v>
                </c:pt>
                <c:pt idx="5270">
                  <c:v>2816.0</c:v>
                </c:pt>
                <c:pt idx="5271">
                  <c:v>2817.0</c:v>
                </c:pt>
                <c:pt idx="5272">
                  <c:v>2818.0</c:v>
                </c:pt>
                <c:pt idx="5273">
                  <c:v>2819.0</c:v>
                </c:pt>
                <c:pt idx="5274">
                  <c:v>2820.0</c:v>
                </c:pt>
                <c:pt idx="5275">
                  <c:v>2821.0</c:v>
                </c:pt>
                <c:pt idx="5276">
                  <c:v>2822.0</c:v>
                </c:pt>
                <c:pt idx="5277">
                  <c:v>2823.0</c:v>
                </c:pt>
                <c:pt idx="5278">
                  <c:v>2824.0</c:v>
                </c:pt>
                <c:pt idx="5279">
                  <c:v>2825.0</c:v>
                </c:pt>
                <c:pt idx="5280">
                  <c:v>2826.0</c:v>
                </c:pt>
                <c:pt idx="5281">
                  <c:v>2827.0</c:v>
                </c:pt>
                <c:pt idx="5282">
                  <c:v>2828.0</c:v>
                </c:pt>
                <c:pt idx="5283">
                  <c:v>2829.0</c:v>
                </c:pt>
                <c:pt idx="5284">
                  <c:v>2830.0</c:v>
                </c:pt>
                <c:pt idx="5285">
                  <c:v>2831.0</c:v>
                </c:pt>
                <c:pt idx="5286">
                  <c:v>2832.0</c:v>
                </c:pt>
                <c:pt idx="5287">
                  <c:v>2833.0</c:v>
                </c:pt>
                <c:pt idx="5288">
                  <c:v>2834.0</c:v>
                </c:pt>
                <c:pt idx="5289">
                  <c:v>2835.0</c:v>
                </c:pt>
                <c:pt idx="5290">
                  <c:v>2836.0</c:v>
                </c:pt>
                <c:pt idx="5291">
                  <c:v>2837.0</c:v>
                </c:pt>
                <c:pt idx="5292">
                  <c:v>2838.0</c:v>
                </c:pt>
                <c:pt idx="5293">
                  <c:v>2839.0</c:v>
                </c:pt>
                <c:pt idx="5294">
                  <c:v>2840.0</c:v>
                </c:pt>
                <c:pt idx="5295">
                  <c:v>2841.0</c:v>
                </c:pt>
                <c:pt idx="5296">
                  <c:v>2841.0</c:v>
                </c:pt>
                <c:pt idx="5297">
                  <c:v>2842.0</c:v>
                </c:pt>
                <c:pt idx="5298">
                  <c:v>2843.0</c:v>
                </c:pt>
                <c:pt idx="5299">
                  <c:v>2843.0</c:v>
                </c:pt>
                <c:pt idx="5300">
                  <c:v>2844.0</c:v>
                </c:pt>
                <c:pt idx="5301">
                  <c:v>2845.0</c:v>
                </c:pt>
                <c:pt idx="5302">
                  <c:v>2845.0</c:v>
                </c:pt>
                <c:pt idx="5303">
                  <c:v>2846.0</c:v>
                </c:pt>
                <c:pt idx="5304">
                  <c:v>2847.0</c:v>
                </c:pt>
                <c:pt idx="5305">
                  <c:v>2847.0</c:v>
                </c:pt>
                <c:pt idx="5306">
                  <c:v>2847.0</c:v>
                </c:pt>
                <c:pt idx="5307">
                  <c:v>2848.0</c:v>
                </c:pt>
                <c:pt idx="5308">
                  <c:v>2849.0</c:v>
                </c:pt>
                <c:pt idx="5309">
                  <c:v>2849.0</c:v>
                </c:pt>
                <c:pt idx="5310">
                  <c:v>2849.0</c:v>
                </c:pt>
                <c:pt idx="5311">
                  <c:v>2849.0</c:v>
                </c:pt>
                <c:pt idx="5312">
                  <c:v>2849.0</c:v>
                </c:pt>
                <c:pt idx="5313">
                  <c:v>2849.0</c:v>
                </c:pt>
                <c:pt idx="5314">
                  <c:v>2849.0</c:v>
                </c:pt>
                <c:pt idx="5315">
                  <c:v>2849.0</c:v>
                </c:pt>
                <c:pt idx="5316">
                  <c:v>2849.0</c:v>
                </c:pt>
                <c:pt idx="5317">
                  <c:v>2849.0</c:v>
                </c:pt>
                <c:pt idx="5318">
                  <c:v>2849.0</c:v>
                </c:pt>
                <c:pt idx="5319">
                  <c:v>2849.0</c:v>
                </c:pt>
                <c:pt idx="5320">
                  <c:v>2850.0</c:v>
                </c:pt>
                <c:pt idx="5321">
                  <c:v>2850.0</c:v>
                </c:pt>
                <c:pt idx="5322">
                  <c:v>2851.0</c:v>
                </c:pt>
                <c:pt idx="5323">
                  <c:v>2852.0</c:v>
                </c:pt>
                <c:pt idx="5324">
                  <c:v>2853.0</c:v>
                </c:pt>
                <c:pt idx="5325">
                  <c:v>2853.0</c:v>
                </c:pt>
                <c:pt idx="5326">
                  <c:v>2853.0</c:v>
                </c:pt>
                <c:pt idx="5327">
                  <c:v>2854.0</c:v>
                </c:pt>
                <c:pt idx="5328">
                  <c:v>2855.0</c:v>
                </c:pt>
                <c:pt idx="5329">
                  <c:v>2856.0</c:v>
                </c:pt>
                <c:pt idx="5330">
                  <c:v>2856.0</c:v>
                </c:pt>
                <c:pt idx="5331">
                  <c:v>2856.0</c:v>
                </c:pt>
                <c:pt idx="5332">
                  <c:v>2856.0</c:v>
                </c:pt>
                <c:pt idx="5333">
                  <c:v>2856.0</c:v>
                </c:pt>
                <c:pt idx="5334">
                  <c:v>2857.0</c:v>
                </c:pt>
                <c:pt idx="5335">
                  <c:v>2857.0</c:v>
                </c:pt>
                <c:pt idx="5336">
                  <c:v>2857.0</c:v>
                </c:pt>
                <c:pt idx="5337">
                  <c:v>2857.0</c:v>
                </c:pt>
                <c:pt idx="5338">
                  <c:v>2858.0</c:v>
                </c:pt>
                <c:pt idx="5339">
                  <c:v>2859.0</c:v>
                </c:pt>
                <c:pt idx="5340">
                  <c:v>2859.0</c:v>
                </c:pt>
                <c:pt idx="5341">
                  <c:v>2860.0</c:v>
                </c:pt>
                <c:pt idx="5342">
                  <c:v>2860.0</c:v>
                </c:pt>
                <c:pt idx="5343">
                  <c:v>2861.0</c:v>
                </c:pt>
                <c:pt idx="5344">
                  <c:v>2861.0</c:v>
                </c:pt>
                <c:pt idx="5345">
                  <c:v>2862.0</c:v>
                </c:pt>
                <c:pt idx="5346">
                  <c:v>2863.0</c:v>
                </c:pt>
                <c:pt idx="5347">
                  <c:v>2864.0</c:v>
                </c:pt>
                <c:pt idx="5348">
                  <c:v>2865.0</c:v>
                </c:pt>
                <c:pt idx="5349">
                  <c:v>2866.0</c:v>
                </c:pt>
                <c:pt idx="5350">
                  <c:v>2867.0</c:v>
                </c:pt>
                <c:pt idx="5351">
                  <c:v>2868.0</c:v>
                </c:pt>
                <c:pt idx="5352">
                  <c:v>2868.0</c:v>
                </c:pt>
                <c:pt idx="5353">
                  <c:v>2869.0</c:v>
                </c:pt>
                <c:pt idx="5354">
                  <c:v>2869.0</c:v>
                </c:pt>
                <c:pt idx="5355">
                  <c:v>2869.0</c:v>
                </c:pt>
                <c:pt idx="5356">
                  <c:v>2869.0</c:v>
                </c:pt>
                <c:pt idx="5357">
                  <c:v>2870.0</c:v>
                </c:pt>
                <c:pt idx="5358">
                  <c:v>2870.0</c:v>
                </c:pt>
                <c:pt idx="5359">
                  <c:v>2870.0</c:v>
                </c:pt>
                <c:pt idx="5360">
                  <c:v>2871.0</c:v>
                </c:pt>
                <c:pt idx="5361">
                  <c:v>2872.0</c:v>
                </c:pt>
                <c:pt idx="5362">
                  <c:v>2873.0</c:v>
                </c:pt>
                <c:pt idx="5363">
                  <c:v>2873.0</c:v>
                </c:pt>
                <c:pt idx="5364">
                  <c:v>2873.0</c:v>
                </c:pt>
                <c:pt idx="5365">
                  <c:v>2873.0</c:v>
                </c:pt>
                <c:pt idx="5366">
                  <c:v>2873.0</c:v>
                </c:pt>
                <c:pt idx="5367">
                  <c:v>2874.0</c:v>
                </c:pt>
                <c:pt idx="5368">
                  <c:v>2875.0</c:v>
                </c:pt>
                <c:pt idx="5369">
                  <c:v>2876.0</c:v>
                </c:pt>
                <c:pt idx="5370">
                  <c:v>2877.0</c:v>
                </c:pt>
                <c:pt idx="5371">
                  <c:v>2878.0</c:v>
                </c:pt>
                <c:pt idx="5372">
                  <c:v>2878.0</c:v>
                </c:pt>
                <c:pt idx="5373">
                  <c:v>2878.0</c:v>
                </c:pt>
                <c:pt idx="5374">
                  <c:v>2878.0</c:v>
                </c:pt>
                <c:pt idx="5375">
                  <c:v>2878.0</c:v>
                </c:pt>
                <c:pt idx="5376">
                  <c:v>2878.0</c:v>
                </c:pt>
                <c:pt idx="5377">
                  <c:v>2879.0</c:v>
                </c:pt>
                <c:pt idx="5378">
                  <c:v>2880.0</c:v>
                </c:pt>
                <c:pt idx="5379">
                  <c:v>2880.0</c:v>
                </c:pt>
                <c:pt idx="5380">
                  <c:v>2881.0</c:v>
                </c:pt>
                <c:pt idx="5381">
                  <c:v>2881.0</c:v>
                </c:pt>
                <c:pt idx="5382">
                  <c:v>2881.0</c:v>
                </c:pt>
                <c:pt idx="5383">
                  <c:v>2881.0</c:v>
                </c:pt>
                <c:pt idx="5384">
                  <c:v>2881.0</c:v>
                </c:pt>
                <c:pt idx="5385">
                  <c:v>2881.0</c:v>
                </c:pt>
                <c:pt idx="5386">
                  <c:v>2881.0</c:v>
                </c:pt>
                <c:pt idx="5387">
                  <c:v>2882.0</c:v>
                </c:pt>
                <c:pt idx="5388">
                  <c:v>2882.0</c:v>
                </c:pt>
                <c:pt idx="5389">
                  <c:v>2883.0</c:v>
                </c:pt>
                <c:pt idx="5390">
                  <c:v>2884.0</c:v>
                </c:pt>
                <c:pt idx="5391">
                  <c:v>2884.0</c:v>
                </c:pt>
                <c:pt idx="5392">
                  <c:v>2885.0</c:v>
                </c:pt>
                <c:pt idx="5393">
                  <c:v>2886.0</c:v>
                </c:pt>
                <c:pt idx="5394">
                  <c:v>2887.0</c:v>
                </c:pt>
                <c:pt idx="5395">
                  <c:v>2888.0</c:v>
                </c:pt>
                <c:pt idx="5396">
                  <c:v>2889.0</c:v>
                </c:pt>
                <c:pt idx="5397">
                  <c:v>2889.0</c:v>
                </c:pt>
                <c:pt idx="5398">
                  <c:v>2890.0</c:v>
                </c:pt>
                <c:pt idx="5399">
                  <c:v>2891.0</c:v>
                </c:pt>
                <c:pt idx="5400">
                  <c:v>2892.0</c:v>
                </c:pt>
                <c:pt idx="5401">
                  <c:v>2893.0</c:v>
                </c:pt>
                <c:pt idx="5402">
                  <c:v>2893.0</c:v>
                </c:pt>
                <c:pt idx="5403">
                  <c:v>2894.0</c:v>
                </c:pt>
                <c:pt idx="5404">
                  <c:v>2894.0</c:v>
                </c:pt>
                <c:pt idx="5405">
                  <c:v>2894.0</c:v>
                </c:pt>
                <c:pt idx="5406">
                  <c:v>2894.0</c:v>
                </c:pt>
                <c:pt idx="5407">
                  <c:v>2894.0</c:v>
                </c:pt>
                <c:pt idx="5408">
                  <c:v>2894.0</c:v>
                </c:pt>
                <c:pt idx="5409">
                  <c:v>2895.0</c:v>
                </c:pt>
                <c:pt idx="5410">
                  <c:v>2896.0</c:v>
                </c:pt>
                <c:pt idx="5411">
                  <c:v>2896.0</c:v>
                </c:pt>
                <c:pt idx="5412">
                  <c:v>2896.0</c:v>
                </c:pt>
                <c:pt idx="5413">
                  <c:v>2897.0</c:v>
                </c:pt>
                <c:pt idx="5414">
                  <c:v>2897.0</c:v>
                </c:pt>
                <c:pt idx="5415">
                  <c:v>2898.0</c:v>
                </c:pt>
                <c:pt idx="5416">
                  <c:v>2899.0</c:v>
                </c:pt>
                <c:pt idx="5417">
                  <c:v>2900.0</c:v>
                </c:pt>
                <c:pt idx="5418">
                  <c:v>2900.0</c:v>
                </c:pt>
                <c:pt idx="5419">
                  <c:v>2900.0</c:v>
                </c:pt>
                <c:pt idx="5420">
                  <c:v>2900.0</c:v>
                </c:pt>
                <c:pt idx="5421">
                  <c:v>2901.0</c:v>
                </c:pt>
                <c:pt idx="5422">
                  <c:v>2902.0</c:v>
                </c:pt>
                <c:pt idx="5423">
                  <c:v>2902.0</c:v>
                </c:pt>
                <c:pt idx="5424">
                  <c:v>2902.0</c:v>
                </c:pt>
                <c:pt idx="5425">
                  <c:v>2903.0</c:v>
                </c:pt>
                <c:pt idx="5426">
                  <c:v>2903.0</c:v>
                </c:pt>
                <c:pt idx="5427">
                  <c:v>2903.0</c:v>
                </c:pt>
                <c:pt idx="5428">
                  <c:v>2904.0</c:v>
                </c:pt>
                <c:pt idx="5429">
                  <c:v>2904.0</c:v>
                </c:pt>
                <c:pt idx="5430">
                  <c:v>2904.0</c:v>
                </c:pt>
                <c:pt idx="5431">
                  <c:v>2904.0</c:v>
                </c:pt>
                <c:pt idx="5432">
                  <c:v>2905.0</c:v>
                </c:pt>
                <c:pt idx="5433">
                  <c:v>2905.0</c:v>
                </c:pt>
                <c:pt idx="5434">
                  <c:v>2905.0</c:v>
                </c:pt>
                <c:pt idx="5435">
                  <c:v>2906.0</c:v>
                </c:pt>
                <c:pt idx="5436">
                  <c:v>2906.0</c:v>
                </c:pt>
                <c:pt idx="5437">
                  <c:v>2907.0</c:v>
                </c:pt>
                <c:pt idx="5438">
                  <c:v>2907.0</c:v>
                </c:pt>
                <c:pt idx="5439">
                  <c:v>2907.0</c:v>
                </c:pt>
                <c:pt idx="5440">
                  <c:v>2908.0</c:v>
                </c:pt>
                <c:pt idx="5441">
                  <c:v>2909.0</c:v>
                </c:pt>
                <c:pt idx="5442">
                  <c:v>2910.0</c:v>
                </c:pt>
                <c:pt idx="5443">
                  <c:v>2910.0</c:v>
                </c:pt>
                <c:pt idx="5444">
                  <c:v>2911.0</c:v>
                </c:pt>
                <c:pt idx="5445">
                  <c:v>2911.0</c:v>
                </c:pt>
                <c:pt idx="5446">
                  <c:v>2911.0</c:v>
                </c:pt>
                <c:pt idx="5447">
                  <c:v>2912.0</c:v>
                </c:pt>
                <c:pt idx="5448">
                  <c:v>2912.0</c:v>
                </c:pt>
                <c:pt idx="5449">
                  <c:v>2912.0</c:v>
                </c:pt>
                <c:pt idx="5450">
                  <c:v>2912.0</c:v>
                </c:pt>
                <c:pt idx="5451">
                  <c:v>2912.0</c:v>
                </c:pt>
                <c:pt idx="5452">
                  <c:v>2912.0</c:v>
                </c:pt>
                <c:pt idx="5453">
                  <c:v>2913.0</c:v>
                </c:pt>
                <c:pt idx="5454">
                  <c:v>2914.0</c:v>
                </c:pt>
                <c:pt idx="5455">
                  <c:v>2915.0</c:v>
                </c:pt>
                <c:pt idx="5456">
                  <c:v>2916.0</c:v>
                </c:pt>
                <c:pt idx="5457">
                  <c:v>2917.0</c:v>
                </c:pt>
                <c:pt idx="5458">
                  <c:v>2917.0</c:v>
                </c:pt>
                <c:pt idx="5459">
                  <c:v>2917.0</c:v>
                </c:pt>
                <c:pt idx="5460">
                  <c:v>2917.0</c:v>
                </c:pt>
                <c:pt idx="5461">
                  <c:v>2918.0</c:v>
                </c:pt>
                <c:pt idx="5462">
                  <c:v>2919.0</c:v>
                </c:pt>
                <c:pt idx="5463">
                  <c:v>2920.0</c:v>
                </c:pt>
                <c:pt idx="5464">
                  <c:v>2920.0</c:v>
                </c:pt>
                <c:pt idx="5465">
                  <c:v>2920.0</c:v>
                </c:pt>
                <c:pt idx="5466">
                  <c:v>2921.0</c:v>
                </c:pt>
                <c:pt idx="5467">
                  <c:v>2921.0</c:v>
                </c:pt>
                <c:pt idx="5468">
                  <c:v>2921.0</c:v>
                </c:pt>
                <c:pt idx="5469">
                  <c:v>2922.0</c:v>
                </c:pt>
                <c:pt idx="5470">
                  <c:v>2923.0</c:v>
                </c:pt>
                <c:pt idx="5471">
                  <c:v>2924.0</c:v>
                </c:pt>
                <c:pt idx="5472">
                  <c:v>2925.0</c:v>
                </c:pt>
                <c:pt idx="5473">
                  <c:v>2925.0</c:v>
                </c:pt>
                <c:pt idx="5474">
                  <c:v>2926.0</c:v>
                </c:pt>
                <c:pt idx="5475">
                  <c:v>2926.0</c:v>
                </c:pt>
                <c:pt idx="5476">
                  <c:v>2926.0</c:v>
                </c:pt>
                <c:pt idx="5477">
                  <c:v>2926.0</c:v>
                </c:pt>
                <c:pt idx="5478">
                  <c:v>2926.0</c:v>
                </c:pt>
                <c:pt idx="5479">
                  <c:v>2926.0</c:v>
                </c:pt>
                <c:pt idx="5480">
                  <c:v>2926.0</c:v>
                </c:pt>
                <c:pt idx="5481">
                  <c:v>2926.0</c:v>
                </c:pt>
                <c:pt idx="5482">
                  <c:v>2926.0</c:v>
                </c:pt>
                <c:pt idx="5483">
                  <c:v>2926.0</c:v>
                </c:pt>
                <c:pt idx="5484">
                  <c:v>2926.0</c:v>
                </c:pt>
                <c:pt idx="5485">
                  <c:v>2926.0</c:v>
                </c:pt>
                <c:pt idx="5486">
                  <c:v>2926.0</c:v>
                </c:pt>
                <c:pt idx="5487">
                  <c:v>2926.0</c:v>
                </c:pt>
                <c:pt idx="5488">
                  <c:v>2926.0</c:v>
                </c:pt>
                <c:pt idx="5489">
                  <c:v>2926.0</c:v>
                </c:pt>
                <c:pt idx="5490">
                  <c:v>2926.0</c:v>
                </c:pt>
                <c:pt idx="5491">
                  <c:v>2926.0</c:v>
                </c:pt>
                <c:pt idx="5492">
                  <c:v>2926.0</c:v>
                </c:pt>
                <c:pt idx="5493">
                  <c:v>2926.0</c:v>
                </c:pt>
                <c:pt idx="5494">
                  <c:v>2926.0</c:v>
                </c:pt>
                <c:pt idx="5495">
                  <c:v>2927.0</c:v>
                </c:pt>
                <c:pt idx="5496">
                  <c:v>2928.0</c:v>
                </c:pt>
                <c:pt idx="5497">
                  <c:v>2929.0</c:v>
                </c:pt>
                <c:pt idx="5498">
                  <c:v>2930.0</c:v>
                </c:pt>
                <c:pt idx="5499">
                  <c:v>2931.0</c:v>
                </c:pt>
                <c:pt idx="5500">
                  <c:v>2931.0</c:v>
                </c:pt>
                <c:pt idx="5501">
                  <c:v>2931.0</c:v>
                </c:pt>
                <c:pt idx="5502">
                  <c:v>2932.0</c:v>
                </c:pt>
                <c:pt idx="5503">
                  <c:v>2933.0</c:v>
                </c:pt>
                <c:pt idx="5504">
                  <c:v>2934.0</c:v>
                </c:pt>
                <c:pt idx="5505">
                  <c:v>2935.0</c:v>
                </c:pt>
                <c:pt idx="5506">
                  <c:v>2936.0</c:v>
                </c:pt>
                <c:pt idx="5507">
                  <c:v>2937.0</c:v>
                </c:pt>
                <c:pt idx="5508">
                  <c:v>2938.0</c:v>
                </c:pt>
                <c:pt idx="5509">
                  <c:v>2939.0</c:v>
                </c:pt>
                <c:pt idx="5510">
                  <c:v>2940.0</c:v>
                </c:pt>
                <c:pt idx="5511">
                  <c:v>2941.0</c:v>
                </c:pt>
                <c:pt idx="5512">
                  <c:v>2942.0</c:v>
                </c:pt>
                <c:pt idx="5513">
                  <c:v>2943.0</c:v>
                </c:pt>
                <c:pt idx="5514">
                  <c:v>2944.0</c:v>
                </c:pt>
                <c:pt idx="5515">
                  <c:v>2945.0</c:v>
                </c:pt>
                <c:pt idx="5516">
                  <c:v>2945.0</c:v>
                </c:pt>
                <c:pt idx="5517">
                  <c:v>2946.0</c:v>
                </c:pt>
                <c:pt idx="5518">
                  <c:v>2946.0</c:v>
                </c:pt>
                <c:pt idx="5519">
                  <c:v>2947.0</c:v>
                </c:pt>
                <c:pt idx="5520">
                  <c:v>2948.0</c:v>
                </c:pt>
                <c:pt idx="5521">
                  <c:v>2949.0</c:v>
                </c:pt>
                <c:pt idx="5522">
                  <c:v>2950.0</c:v>
                </c:pt>
                <c:pt idx="5523">
                  <c:v>2951.0</c:v>
                </c:pt>
                <c:pt idx="5524">
                  <c:v>2952.0</c:v>
                </c:pt>
                <c:pt idx="5525">
                  <c:v>2953.0</c:v>
                </c:pt>
                <c:pt idx="5526">
                  <c:v>2954.0</c:v>
                </c:pt>
                <c:pt idx="5527">
                  <c:v>2955.0</c:v>
                </c:pt>
                <c:pt idx="5528">
                  <c:v>2956.0</c:v>
                </c:pt>
                <c:pt idx="5529">
                  <c:v>2957.0</c:v>
                </c:pt>
                <c:pt idx="5530">
                  <c:v>2958.0</c:v>
                </c:pt>
                <c:pt idx="5531">
                  <c:v>2959.0</c:v>
                </c:pt>
                <c:pt idx="5532">
                  <c:v>2959.0</c:v>
                </c:pt>
                <c:pt idx="5533">
                  <c:v>2959.0</c:v>
                </c:pt>
                <c:pt idx="5534">
                  <c:v>2959.0</c:v>
                </c:pt>
                <c:pt idx="5535">
                  <c:v>2959.0</c:v>
                </c:pt>
                <c:pt idx="5536">
                  <c:v>2960.0</c:v>
                </c:pt>
                <c:pt idx="5537">
                  <c:v>2961.0</c:v>
                </c:pt>
                <c:pt idx="5538">
                  <c:v>2962.0</c:v>
                </c:pt>
                <c:pt idx="5539">
                  <c:v>2963.0</c:v>
                </c:pt>
                <c:pt idx="5540">
                  <c:v>2964.0</c:v>
                </c:pt>
                <c:pt idx="5541">
                  <c:v>2965.0</c:v>
                </c:pt>
                <c:pt idx="5542">
                  <c:v>2965.0</c:v>
                </c:pt>
                <c:pt idx="5543">
                  <c:v>2966.0</c:v>
                </c:pt>
                <c:pt idx="5544">
                  <c:v>2967.0</c:v>
                </c:pt>
                <c:pt idx="5545">
                  <c:v>2968.0</c:v>
                </c:pt>
                <c:pt idx="5546">
                  <c:v>2968.0</c:v>
                </c:pt>
                <c:pt idx="5547">
                  <c:v>2969.0</c:v>
                </c:pt>
                <c:pt idx="5548">
                  <c:v>2969.0</c:v>
                </c:pt>
                <c:pt idx="5549">
                  <c:v>2970.0</c:v>
                </c:pt>
                <c:pt idx="5550">
                  <c:v>2970.0</c:v>
                </c:pt>
                <c:pt idx="5551">
                  <c:v>2971.0</c:v>
                </c:pt>
                <c:pt idx="5552">
                  <c:v>2972.0</c:v>
                </c:pt>
                <c:pt idx="5553">
                  <c:v>2972.0</c:v>
                </c:pt>
                <c:pt idx="5554">
                  <c:v>2973.0</c:v>
                </c:pt>
                <c:pt idx="5555">
                  <c:v>2974.0</c:v>
                </c:pt>
                <c:pt idx="5556">
                  <c:v>2974.0</c:v>
                </c:pt>
                <c:pt idx="5557">
                  <c:v>2974.0</c:v>
                </c:pt>
                <c:pt idx="5558">
                  <c:v>2975.0</c:v>
                </c:pt>
                <c:pt idx="5559">
                  <c:v>2976.0</c:v>
                </c:pt>
                <c:pt idx="5560">
                  <c:v>2977.0</c:v>
                </c:pt>
                <c:pt idx="5561">
                  <c:v>2978.0</c:v>
                </c:pt>
                <c:pt idx="5562">
                  <c:v>2979.0</c:v>
                </c:pt>
                <c:pt idx="5563">
                  <c:v>2980.0</c:v>
                </c:pt>
                <c:pt idx="5564">
                  <c:v>2980.0</c:v>
                </c:pt>
                <c:pt idx="5565">
                  <c:v>2981.0</c:v>
                </c:pt>
                <c:pt idx="5566">
                  <c:v>2982.0</c:v>
                </c:pt>
                <c:pt idx="5567">
                  <c:v>2983.0</c:v>
                </c:pt>
                <c:pt idx="5568">
                  <c:v>2984.0</c:v>
                </c:pt>
                <c:pt idx="5569">
                  <c:v>2985.0</c:v>
                </c:pt>
                <c:pt idx="5570">
                  <c:v>2986.0</c:v>
                </c:pt>
                <c:pt idx="5571">
                  <c:v>2987.0</c:v>
                </c:pt>
                <c:pt idx="5572">
                  <c:v>2988.0</c:v>
                </c:pt>
                <c:pt idx="5573">
                  <c:v>2989.0</c:v>
                </c:pt>
                <c:pt idx="5574">
                  <c:v>2989.0</c:v>
                </c:pt>
                <c:pt idx="5575">
                  <c:v>2989.0</c:v>
                </c:pt>
                <c:pt idx="5576">
                  <c:v>2990.0</c:v>
                </c:pt>
                <c:pt idx="5577">
                  <c:v>2990.0</c:v>
                </c:pt>
                <c:pt idx="5578">
                  <c:v>2991.0</c:v>
                </c:pt>
                <c:pt idx="5579">
                  <c:v>2991.0</c:v>
                </c:pt>
                <c:pt idx="5580">
                  <c:v>2991.0</c:v>
                </c:pt>
                <c:pt idx="5581">
                  <c:v>2992.0</c:v>
                </c:pt>
                <c:pt idx="5582">
                  <c:v>2992.0</c:v>
                </c:pt>
                <c:pt idx="5583">
                  <c:v>2993.0</c:v>
                </c:pt>
                <c:pt idx="5584">
                  <c:v>2994.0</c:v>
                </c:pt>
                <c:pt idx="5585">
                  <c:v>2994.0</c:v>
                </c:pt>
                <c:pt idx="5586">
                  <c:v>2995.0</c:v>
                </c:pt>
                <c:pt idx="5587">
                  <c:v>2996.0</c:v>
                </c:pt>
                <c:pt idx="5588">
                  <c:v>2996.0</c:v>
                </c:pt>
                <c:pt idx="5589">
                  <c:v>2997.0</c:v>
                </c:pt>
                <c:pt idx="5590">
                  <c:v>2997.0</c:v>
                </c:pt>
                <c:pt idx="5591">
                  <c:v>2998.0</c:v>
                </c:pt>
                <c:pt idx="5592">
                  <c:v>2999.0</c:v>
                </c:pt>
                <c:pt idx="5593">
                  <c:v>2999.0</c:v>
                </c:pt>
                <c:pt idx="5594">
                  <c:v>2999.0</c:v>
                </c:pt>
                <c:pt idx="5595">
                  <c:v>2999.0</c:v>
                </c:pt>
                <c:pt idx="5596">
                  <c:v>2999.0</c:v>
                </c:pt>
                <c:pt idx="5597">
                  <c:v>2999.0</c:v>
                </c:pt>
                <c:pt idx="5598">
                  <c:v>2999.0</c:v>
                </c:pt>
                <c:pt idx="5599">
                  <c:v>2999.0</c:v>
                </c:pt>
                <c:pt idx="5600">
                  <c:v>3000.0</c:v>
                </c:pt>
                <c:pt idx="5601">
                  <c:v>3001.0</c:v>
                </c:pt>
                <c:pt idx="5602">
                  <c:v>3001.0</c:v>
                </c:pt>
                <c:pt idx="5603">
                  <c:v>3001.0</c:v>
                </c:pt>
                <c:pt idx="5604">
                  <c:v>3001.0</c:v>
                </c:pt>
                <c:pt idx="5605">
                  <c:v>3002.0</c:v>
                </c:pt>
                <c:pt idx="5606">
                  <c:v>3003.0</c:v>
                </c:pt>
                <c:pt idx="5607">
                  <c:v>3004.0</c:v>
                </c:pt>
                <c:pt idx="5608">
                  <c:v>3005.0</c:v>
                </c:pt>
                <c:pt idx="5609">
                  <c:v>3006.0</c:v>
                </c:pt>
                <c:pt idx="5610">
                  <c:v>3007.0</c:v>
                </c:pt>
                <c:pt idx="5611">
                  <c:v>3008.0</c:v>
                </c:pt>
                <c:pt idx="5612">
                  <c:v>3008.0</c:v>
                </c:pt>
                <c:pt idx="5613">
                  <c:v>3009.0</c:v>
                </c:pt>
                <c:pt idx="5614">
                  <c:v>3009.0</c:v>
                </c:pt>
                <c:pt idx="5615">
                  <c:v>3009.0</c:v>
                </c:pt>
                <c:pt idx="5616">
                  <c:v>3009.0</c:v>
                </c:pt>
                <c:pt idx="5617">
                  <c:v>3009.0</c:v>
                </c:pt>
                <c:pt idx="5618">
                  <c:v>3010.0</c:v>
                </c:pt>
                <c:pt idx="5619">
                  <c:v>3011.0</c:v>
                </c:pt>
                <c:pt idx="5620">
                  <c:v>3012.0</c:v>
                </c:pt>
                <c:pt idx="5621">
                  <c:v>3013.0</c:v>
                </c:pt>
                <c:pt idx="5622">
                  <c:v>3013.0</c:v>
                </c:pt>
                <c:pt idx="5623">
                  <c:v>3014.0</c:v>
                </c:pt>
                <c:pt idx="5624">
                  <c:v>3015.0</c:v>
                </c:pt>
                <c:pt idx="5625">
                  <c:v>3016.0</c:v>
                </c:pt>
                <c:pt idx="5626">
                  <c:v>3017.0</c:v>
                </c:pt>
                <c:pt idx="5627">
                  <c:v>3017.0</c:v>
                </c:pt>
                <c:pt idx="5628">
                  <c:v>3017.0</c:v>
                </c:pt>
                <c:pt idx="5629">
                  <c:v>3017.0</c:v>
                </c:pt>
                <c:pt idx="5630">
                  <c:v>3018.0</c:v>
                </c:pt>
                <c:pt idx="5631">
                  <c:v>3018.0</c:v>
                </c:pt>
                <c:pt idx="5632">
                  <c:v>3018.0</c:v>
                </c:pt>
                <c:pt idx="5633">
                  <c:v>3018.0</c:v>
                </c:pt>
                <c:pt idx="5634">
                  <c:v>3019.0</c:v>
                </c:pt>
                <c:pt idx="5635">
                  <c:v>3020.0</c:v>
                </c:pt>
                <c:pt idx="5636">
                  <c:v>3020.0</c:v>
                </c:pt>
                <c:pt idx="5637">
                  <c:v>3021.0</c:v>
                </c:pt>
                <c:pt idx="5638">
                  <c:v>3021.0</c:v>
                </c:pt>
                <c:pt idx="5639">
                  <c:v>3021.0</c:v>
                </c:pt>
                <c:pt idx="5640">
                  <c:v>3021.0</c:v>
                </c:pt>
                <c:pt idx="5641">
                  <c:v>3021.0</c:v>
                </c:pt>
                <c:pt idx="5642">
                  <c:v>3022.0</c:v>
                </c:pt>
                <c:pt idx="5643">
                  <c:v>3022.0</c:v>
                </c:pt>
                <c:pt idx="5644">
                  <c:v>3022.0</c:v>
                </c:pt>
                <c:pt idx="5645">
                  <c:v>3022.0</c:v>
                </c:pt>
                <c:pt idx="5646">
                  <c:v>3022.0</c:v>
                </c:pt>
                <c:pt idx="5647">
                  <c:v>3022.0</c:v>
                </c:pt>
                <c:pt idx="5648">
                  <c:v>3023.0</c:v>
                </c:pt>
                <c:pt idx="5649">
                  <c:v>3024.0</c:v>
                </c:pt>
                <c:pt idx="5650">
                  <c:v>3025.0</c:v>
                </c:pt>
                <c:pt idx="5651">
                  <c:v>3026.0</c:v>
                </c:pt>
                <c:pt idx="5652">
                  <c:v>3027.0</c:v>
                </c:pt>
                <c:pt idx="5653">
                  <c:v>3028.0</c:v>
                </c:pt>
                <c:pt idx="5654">
                  <c:v>3029.0</c:v>
                </c:pt>
                <c:pt idx="5655">
                  <c:v>3030.0</c:v>
                </c:pt>
                <c:pt idx="5656">
                  <c:v>3031.0</c:v>
                </c:pt>
                <c:pt idx="5657">
                  <c:v>3032.0</c:v>
                </c:pt>
                <c:pt idx="5658">
                  <c:v>3033.0</c:v>
                </c:pt>
                <c:pt idx="5659">
                  <c:v>3034.0</c:v>
                </c:pt>
                <c:pt idx="5660">
                  <c:v>3035.0</c:v>
                </c:pt>
                <c:pt idx="5661">
                  <c:v>3036.0</c:v>
                </c:pt>
                <c:pt idx="5662">
                  <c:v>3037.0</c:v>
                </c:pt>
                <c:pt idx="5663">
                  <c:v>3037.0</c:v>
                </c:pt>
                <c:pt idx="5664">
                  <c:v>3038.0</c:v>
                </c:pt>
                <c:pt idx="5665">
                  <c:v>3038.0</c:v>
                </c:pt>
                <c:pt idx="5666">
                  <c:v>3039.0</c:v>
                </c:pt>
                <c:pt idx="5667">
                  <c:v>3040.0</c:v>
                </c:pt>
                <c:pt idx="5668">
                  <c:v>3040.0</c:v>
                </c:pt>
                <c:pt idx="5669">
                  <c:v>3040.0</c:v>
                </c:pt>
                <c:pt idx="5670">
                  <c:v>3041.0</c:v>
                </c:pt>
                <c:pt idx="5671">
                  <c:v>3042.0</c:v>
                </c:pt>
                <c:pt idx="5672">
                  <c:v>3042.0</c:v>
                </c:pt>
                <c:pt idx="5673">
                  <c:v>3042.0</c:v>
                </c:pt>
                <c:pt idx="5674">
                  <c:v>3042.0</c:v>
                </c:pt>
                <c:pt idx="5675">
                  <c:v>3042.0</c:v>
                </c:pt>
                <c:pt idx="5676">
                  <c:v>3042.0</c:v>
                </c:pt>
                <c:pt idx="5677">
                  <c:v>3042.0</c:v>
                </c:pt>
                <c:pt idx="5678">
                  <c:v>3042.0</c:v>
                </c:pt>
                <c:pt idx="5679">
                  <c:v>3042.0</c:v>
                </c:pt>
                <c:pt idx="5680">
                  <c:v>3042.0</c:v>
                </c:pt>
                <c:pt idx="5681">
                  <c:v>3043.0</c:v>
                </c:pt>
                <c:pt idx="5682">
                  <c:v>3044.0</c:v>
                </c:pt>
                <c:pt idx="5683">
                  <c:v>3045.0</c:v>
                </c:pt>
                <c:pt idx="5684">
                  <c:v>3045.0</c:v>
                </c:pt>
                <c:pt idx="5685">
                  <c:v>3046.0</c:v>
                </c:pt>
                <c:pt idx="5686">
                  <c:v>3047.0</c:v>
                </c:pt>
                <c:pt idx="5687">
                  <c:v>3047.0</c:v>
                </c:pt>
                <c:pt idx="5688">
                  <c:v>3048.0</c:v>
                </c:pt>
                <c:pt idx="5689">
                  <c:v>3049.0</c:v>
                </c:pt>
                <c:pt idx="5690">
                  <c:v>3050.0</c:v>
                </c:pt>
                <c:pt idx="5691">
                  <c:v>3050.0</c:v>
                </c:pt>
                <c:pt idx="5692">
                  <c:v>3050.0</c:v>
                </c:pt>
                <c:pt idx="5693">
                  <c:v>3050.0</c:v>
                </c:pt>
                <c:pt idx="5694">
                  <c:v>3050.0</c:v>
                </c:pt>
                <c:pt idx="5695">
                  <c:v>3050.0</c:v>
                </c:pt>
                <c:pt idx="5696">
                  <c:v>3051.0</c:v>
                </c:pt>
                <c:pt idx="5697">
                  <c:v>3052.0</c:v>
                </c:pt>
                <c:pt idx="5698">
                  <c:v>3052.0</c:v>
                </c:pt>
                <c:pt idx="5699">
                  <c:v>3052.0</c:v>
                </c:pt>
                <c:pt idx="5700">
                  <c:v>3052.0</c:v>
                </c:pt>
                <c:pt idx="5701">
                  <c:v>3053.0</c:v>
                </c:pt>
                <c:pt idx="5702">
                  <c:v>3054.0</c:v>
                </c:pt>
                <c:pt idx="5703">
                  <c:v>3055.0</c:v>
                </c:pt>
                <c:pt idx="5704">
                  <c:v>3056.0</c:v>
                </c:pt>
                <c:pt idx="5705">
                  <c:v>3057.0</c:v>
                </c:pt>
                <c:pt idx="5706">
                  <c:v>3057.0</c:v>
                </c:pt>
                <c:pt idx="5707">
                  <c:v>3057.0</c:v>
                </c:pt>
                <c:pt idx="5708">
                  <c:v>3058.0</c:v>
                </c:pt>
                <c:pt idx="5709">
                  <c:v>3059.0</c:v>
                </c:pt>
                <c:pt idx="5710">
                  <c:v>3059.0</c:v>
                </c:pt>
                <c:pt idx="5711">
                  <c:v>3059.0</c:v>
                </c:pt>
                <c:pt idx="5712">
                  <c:v>3059.0</c:v>
                </c:pt>
                <c:pt idx="5713">
                  <c:v>3060.0</c:v>
                </c:pt>
                <c:pt idx="5714">
                  <c:v>3061.0</c:v>
                </c:pt>
                <c:pt idx="5715">
                  <c:v>3062.0</c:v>
                </c:pt>
                <c:pt idx="5716">
                  <c:v>3063.0</c:v>
                </c:pt>
                <c:pt idx="5717">
                  <c:v>3064.0</c:v>
                </c:pt>
                <c:pt idx="5718">
                  <c:v>3065.0</c:v>
                </c:pt>
                <c:pt idx="5719">
                  <c:v>3065.0</c:v>
                </c:pt>
                <c:pt idx="5720">
                  <c:v>3065.0</c:v>
                </c:pt>
                <c:pt idx="5721">
                  <c:v>3065.0</c:v>
                </c:pt>
                <c:pt idx="5722">
                  <c:v>3065.0</c:v>
                </c:pt>
                <c:pt idx="5723">
                  <c:v>3066.0</c:v>
                </c:pt>
                <c:pt idx="5724">
                  <c:v>3066.0</c:v>
                </c:pt>
                <c:pt idx="5725">
                  <c:v>3066.0</c:v>
                </c:pt>
                <c:pt idx="5726">
                  <c:v>3066.0</c:v>
                </c:pt>
                <c:pt idx="5727">
                  <c:v>3066.0</c:v>
                </c:pt>
                <c:pt idx="5728">
                  <c:v>3066.0</c:v>
                </c:pt>
                <c:pt idx="5729">
                  <c:v>3066.0</c:v>
                </c:pt>
                <c:pt idx="5730">
                  <c:v>3067.0</c:v>
                </c:pt>
                <c:pt idx="5731">
                  <c:v>3067.0</c:v>
                </c:pt>
                <c:pt idx="5732">
                  <c:v>3068.0</c:v>
                </c:pt>
                <c:pt idx="5733">
                  <c:v>3068.0</c:v>
                </c:pt>
                <c:pt idx="5734">
                  <c:v>3068.0</c:v>
                </c:pt>
                <c:pt idx="5735">
                  <c:v>3068.0</c:v>
                </c:pt>
                <c:pt idx="5736">
                  <c:v>3068.0</c:v>
                </c:pt>
                <c:pt idx="5737">
                  <c:v>3069.0</c:v>
                </c:pt>
                <c:pt idx="5738">
                  <c:v>3070.0</c:v>
                </c:pt>
                <c:pt idx="5739">
                  <c:v>3071.0</c:v>
                </c:pt>
                <c:pt idx="5740">
                  <c:v>3072.0</c:v>
                </c:pt>
                <c:pt idx="5741">
                  <c:v>3072.0</c:v>
                </c:pt>
                <c:pt idx="5742">
                  <c:v>3072.0</c:v>
                </c:pt>
                <c:pt idx="5743">
                  <c:v>3072.0</c:v>
                </c:pt>
                <c:pt idx="5744">
                  <c:v>3073.0</c:v>
                </c:pt>
                <c:pt idx="5745">
                  <c:v>3074.0</c:v>
                </c:pt>
                <c:pt idx="5746">
                  <c:v>3074.0</c:v>
                </c:pt>
                <c:pt idx="5747">
                  <c:v>3074.0</c:v>
                </c:pt>
                <c:pt idx="5748">
                  <c:v>3074.0</c:v>
                </c:pt>
                <c:pt idx="5749">
                  <c:v>3075.0</c:v>
                </c:pt>
                <c:pt idx="5750">
                  <c:v>3075.0</c:v>
                </c:pt>
                <c:pt idx="5751">
                  <c:v>3075.0</c:v>
                </c:pt>
                <c:pt idx="5752">
                  <c:v>3075.0</c:v>
                </c:pt>
                <c:pt idx="5753">
                  <c:v>3075.0</c:v>
                </c:pt>
                <c:pt idx="5754">
                  <c:v>3075.0</c:v>
                </c:pt>
                <c:pt idx="5755">
                  <c:v>3075.0</c:v>
                </c:pt>
                <c:pt idx="5756">
                  <c:v>3075.0</c:v>
                </c:pt>
                <c:pt idx="5757">
                  <c:v>3075.0</c:v>
                </c:pt>
                <c:pt idx="5758">
                  <c:v>3075.0</c:v>
                </c:pt>
                <c:pt idx="5759">
                  <c:v>3075.0</c:v>
                </c:pt>
                <c:pt idx="5760">
                  <c:v>3075.0</c:v>
                </c:pt>
                <c:pt idx="5761">
                  <c:v>3075.0</c:v>
                </c:pt>
                <c:pt idx="5762">
                  <c:v>3075.0</c:v>
                </c:pt>
                <c:pt idx="5763">
                  <c:v>3075.0</c:v>
                </c:pt>
                <c:pt idx="5764">
                  <c:v>3075.0</c:v>
                </c:pt>
                <c:pt idx="5765">
                  <c:v>3075.0</c:v>
                </c:pt>
                <c:pt idx="5766">
                  <c:v>3076.0</c:v>
                </c:pt>
                <c:pt idx="5767">
                  <c:v>3077.0</c:v>
                </c:pt>
                <c:pt idx="5768">
                  <c:v>3077.0</c:v>
                </c:pt>
                <c:pt idx="5769">
                  <c:v>3078.0</c:v>
                </c:pt>
                <c:pt idx="5770">
                  <c:v>3079.0</c:v>
                </c:pt>
                <c:pt idx="5771">
                  <c:v>3080.0</c:v>
                </c:pt>
                <c:pt idx="5772">
                  <c:v>3081.0</c:v>
                </c:pt>
                <c:pt idx="5773">
                  <c:v>3082.0</c:v>
                </c:pt>
                <c:pt idx="5774">
                  <c:v>3083.0</c:v>
                </c:pt>
                <c:pt idx="5775">
                  <c:v>3084.0</c:v>
                </c:pt>
                <c:pt idx="5776">
                  <c:v>3084.0</c:v>
                </c:pt>
                <c:pt idx="5777">
                  <c:v>3084.0</c:v>
                </c:pt>
                <c:pt idx="5778">
                  <c:v>3085.0</c:v>
                </c:pt>
                <c:pt idx="5779">
                  <c:v>3085.0</c:v>
                </c:pt>
                <c:pt idx="5780">
                  <c:v>3085.0</c:v>
                </c:pt>
                <c:pt idx="5781">
                  <c:v>3086.0</c:v>
                </c:pt>
                <c:pt idx="5782">
                  <c:v>3086.0</c:v>
                </c:pt>
                <c:pt idx="5783">
                  <c:v>3087.0</c:v>
                </c:pt>
                <c:pt idx="5784">
                  <c:v>3087.0</c:v>
                </c:pt>
                <c:pt idx="5785">
                  <c:v>3088.0</c:v>
                </c:pt>
                <c:pt idx="5786">
                  <c:v>3089.0</c:v>
                </c:pt>
                <c:pt idx="5787">
                  <c:v>3090.0</c:v>
                </c:pt>
                <c:pt idx="5788">
                  <c:v>3090.0</c:v>
                </c:pt>
                <c:pt idx="5789">
                  <c:v>3091.0</c:v>
                </c:pt>
                <c:pt idx="5790">
                  <c:v>3092.0</c:v>
                </c:pt>
                <c:pt idx="5791">
                  <c:v>3093.0</c:v>
                </c:pt>
                <c:pt idx="5792">
                  <c:v>3094.0</c:v>
                </c:pt>
                <c:pt idx="5793">
                  <c:v>3095.0</c:v>
                </c:pt>
                <c:pt idx="5794">
                  <c:v>3096.0</c:v>
                </c:pt>
                <c:pt idx="5795">
                  <c:v>3097.0</c:v>
                </c:pt>
                <c:pt idx="5796">
                  <c:v>3097.0</c:v>
                </c:pt>
                <c:pt idx="5797">
                  <c:v>3098.0</c:v>
                </c:pt>
                <c:pt idx="5798">
                  <c:v>3099.0</c:v>
                </c:pt>
                <c:pt idx="5799">
                  <c:v>3100.0</c:v>
                </c:pt>
                <c:pt idx="5800">
                  <c:v>3100.0</c:v>
                </c:pt>
                <c:pt idx="5801">
                  <c:v>3101.0</c:v>
                </c:pt>
                <c:pt idx="5802">
                  <c:v>3102.0</c:v>
                </c:pt>
                <c:pt idx="5803">
                  <c:v>3102.0</c:v>
                </c:pt>
                <c:pt idx="5804">
                  <c:v>3103.0</c:v>
                </c:pt>
                <c:pt idx="5805">
                  <c:v>3104.0</c:v>
                </c:pt>
                <c:pt idx="5806">
                  <c:v>3104.0</c:v>
                </c:pt>
                <c:pt idx="5807">
                  <c:v>3105.0</c:v>
                </c:pt>
                <c:pt idx="5808">
                  <c:v>3106.0</c:v>
                </c:pt>
                <c:pt idx="5809">
                  <c:v>3107.0</c:v>
                </c:pt>
                <c:pt idx="5810">
                  <c:v>3108.0</c:v>
                </c:pt>
                <c:pt idx="5811">
                  <c:v>3109.0</c:v>
                </c:pt>
                <c:pt idx="5812">
                  <c:v>3109.0</c:v>
                </c:pt>
                <c:pt idx="5813">
                  <c:v>3109.0</c:v>
                </c:pt>
                <c:pt idx="5814">
                  <c:v>3110.0</c:v>
                </c:pt>
                <c:pt idx="5815">
                  <c:v>3111.0</c:v>
                </c:pt>
                <c:pt idx="5816">
                  <c:v>3112.0</c:v>
                </c:pt>
                <c:pt idx="5817">
                  <c:v>3113.0</c:v>
                </c:pt>
                <c:pt idx="5818">
                  <c:v>3114.0</c:v>
                </c:pt>
                <c:pt idx="5819">
                  <c:v>3115.0</c:v>
                </c:pt>
                <c:pt idx="5820">
                  <c:v>3115.0</c:v>
                </c:pt>
                <c:pt idx="5821">
                  <c:v>3116.0</c:v>
                </c:pt>
                <c:pt idx="5822">
                  <c:v>3117.0</c:v>
                </c:pt>
                <c:pt idx="5823">
                  <c:v>3118.0</c:v>
                </c:pt>
                <c:pt idx="5824">
                  <c:v>3119.0</c:v>
                </c:pt>
                <c:pt idx="5825">
                  <c:v>3120.0</c:v>
                </c:pt>
                <c:pt idx="5826">
                  <c:v>3121.0</c:v>
                </c:pt>
                <c:pt idx="5827">
                  <c:v>3122.0</c:v>
                </c:pt>
                <c:pt idx="5828">
                  <c:v>3123.0</c:v>
                </c:pt>
                <c:pt idx="5829">
                  <c:v>3124.0</c:v>
                </c:pt>
                <c:pt idx="5830">
                  <c:v>3125.0</c:v>
                </c:pt>
                <c:pt idx="5831">
                  <c:v>3126.0</c:v>
                </c:pt>
                <c:pt idx="5832">
                  <c:v>3126.0</c:v>
                </c:pt>
                <c:pt idx="5833">
                  <c:v>3126.0</c:v>
                </c:pt>
                <c:pt idx="5834">
                  <c:v>3126.0</c:v>
                </c:pt>
                <c:pt idx="5835">
                  <c:v>3127.0</c:v>
                </c:pt>
                <c:pt idx="5836">
                  <c:v>3127.0</c:v>
                </c:pt>
                <c:pt idx="5837">
                  <c:v>3127.0</c:v>
                </c:pt>
                <c:pt idx="5838">
                  <c:v>3127.0</c:v>
                </c:pt>
                <c:pt idx="5839">
                  <c:v>3127.0</c:v>
                </c:pt>
                <c:pt idx="5840">
                  <c:v>3128.0</c:v>
                </c:pt>
                <c:pt idx="5841">
                  <c:v>3129.0</c:v>
                </c:pt>
                <c:pt idx="5842">
                  <c:v>3129.0</c:v>
                </c:pt>
                <c:pt idx="5843">
                  <c:v>3130.0</c:v>
                </c:pt>
                <c:pt idx="5844">
                  <c:v>3131.0</c:v>
                </c:pt>
                <c:pt idx="5845">
                  <c:v>3132.0</c:v>
                </c:pt>
                <c:pt idx="5846">
                  <c:v>3132.0</c:v>
                </c:pt>
                <c:pt idx="5847">
                  <c:v>3133.0</c:v>
                </c:pt>
                <c:pt idx="5848">
                  <c:v>3134.0</c:v>
                </c:pt>
                <c:pt idx="5849">
                  <c:v>3134.0</c:v>
                </c:pt>
                <c:pt idx="5850">
                  <c:v>3134.0</c:v>
                </c:pt>
                <c:pt idx="5851">
                  <c:v>3134.0</c:v>
                </c:pt>
                <c:pt idx="5852">
                  <c:v>3135.0</c:v>
                </c:pt>
                <c:pt idx="5853">
                  <c:v>3136.0</c:v>
                </c:pt>
                <c:pt idx="5854">
                  <c:v>3137.0</c:v>
                </c:pt>
                <c:pt idx="5855">
                  <c:v>3138.0</c:v>
                </c:pt>
                <c:pt idx="5856">
                  <c:v>3139.0</c:v>
                </c:pt>
                <c:pt idx="5857">
                  <c:v>3140.0</c:v>
                </c:pt>
                <c:pt idx="5858">
                  <c:v>3141.0</c:v>
                </c:pt>
                <c:pt idx="5859">
                  <c:v>3142.0</c:v>
                </c:pt>
                <c:pt idx="5860">
                  <c:v>3142.0</c:v>
                </c:pt>
                <c:pt idx="5861">
                  <c:v>3143.0</c:v>
                </c:pt>
                <c:pt idx="5862">
                  <c:v>3144.0</c:v>
                </c:pt>
                <c:pt idx="5863">
                  <c:v>3145.0</c:v>
                </c:pt>
                <c:pt idx="5864">
                  <c:v>3146.0</c:v>
                </c:pt>
                <c:pt idx="5865">
                  <c:v>3147.0</c:v>
                </c:pt>
                <c:pt idx="5866">
                  <c:v>3148.0</c:v>
                </c:pt>
                <c:pt idx="5867">
                  <c:v>3149.0</c:v>
                </c:pt>
                <c:pt idx="5868">
                  <c:v>3150.0</c:v>
                </c:pt>
                <c:pt idx="5869">
                  <c:v>3151.0</c:v>
                </c:pt>
                <c:pt idx="5870">
                  <c:v>3152.0</c:v>
                </c:pt>
                <c:pt idx="5871">
                  <c:v>3153.0</c:v>
                </c:pt>
                <c:pt idx="5872">
                  <c:v>3154.0</c:v>
                </c:pt>
                <c:pt idx="5873">
                  <c:v>3155.0</c:v>
                </c:pt>
                <c:pt idx="5874">
                  <c:v>3156.0</c:v>
                </c:pt>
                <c:pt idx="5875">
                  <c:v>3157.0</c:v>
                </c:pt>
                <c:pt idx="5876">
                  <c:v>3158.0</c:v>
                </c:pt>
                <c:pt idx="5877">
                  <c:v>3159.0</c:v>
                </c:pt>
                <c:pt idx="5878">
                  <c:v>3160.0</c:v>
                </c:pt>
                <c:pt idx="5879">
                  <c:v>3161.0</c:v>
                </c:pt>
                <c:pt idx="5880">
                  <c:v>3162.0</c:v>
                </c:pt>
                <c:pt idx="5881">
                  <c:v>3163.0</c:v>
                </c:pt>
                <c:pt idx="5882">
                  <c:v>3163.0</c:v>
                </c:pt>
                <c:pt idx="5883">
                  <c:v>3164.0</c:v>
                </c:pt>
                <c:pt idx="5884">
                  <c:v>3165.0</c:v>
                </c:pt>
                <c:pt idx="5885">
                  <c:v>3165.0</c:v>
                </c:pt>
                <c:pt idx="5886">
                  <c:v>3166.0</c:v>
                </c:pt>
                <c:pt idx="5887">
                  <c:v>3167.0</c:v>
                </c:pt>
                <c:pt idx="5888">
                  <c:v>3168.0</c:v>
                </c:pt>
                <c:pt idx="5889">
                  <c:v>3168.0</c:v>
                </c:pt>
                <c:pt idx="5890">
                  <c:v>3169.0</c:v>
                </c:pt>
                <c:pt idx="5891">
                  <c:v>3170.0</c:v>
                </c:pt>
                <c:pt idx="5892">
                  <c:v>3171.0</c:v>
                </c:pt>
                <c:pt idx="5893">
                  <c:v>3171.0</c:v>
                </c:pt>
                <c:pt idx="5894">
                  <c:v>3172.0</c:v>
                </c:pt>
                <c:pt idx="5895">
                  <c:v>3173.0</c:v>
                </c:pt>
                <c:pt idx="5896">
                  <c:v>3174.0</c:v>
                </c:pt>
                <c:pt idx="5897">
                  <c:v>3174.0</c:v>
                </c:pt>
                <c:pt idx="5898">
                  <c:v>3175.0</c:v>
                </c:pt>
                <c:pt idx="5899">
                  <c:v>3176.0</c:v>
                </c:pt>
                <c:pt idx="5900">
                  <c:v>3176.0</c:v>
                </c:pt>
                <c:pt idx="5901">
                  <c:v>3177.0</c:v>
                </c:pt>
                <c:pt idx="5902">
                  <c:v>3178.0</c:v>
                </c:pt>
                <c:pt idx="5903">
                  <c:v>3179.0</c:v>
                </c:pt>
                <c:pt idx="5904">
                  <c:v>3180.0</c:v>
                </c:pt>
                <c:pt idx="5905">
                  <c:v>3181.0</c:v>
                </c:pt>
                <c:pt idx="5906">
                  <c:v>3182.0</c:v>
                </c:pt>
                <c:pt idx="5907">
                  <c:v>3183.0</c:v>
                </c:pt>
                <c:pt idx="5908">
                  <c:v>3184.0</c:v>
                </c:pt>
                <c:pt idx="5909">
                  <c:v>3185.0</c:v>
                </c:pt>
                <c:pt idx="5910">
                  <c:v>3186.0</c:v>
                </c:pt>
                <c:pt idx="5911">
                  <c:v>3187.0</c:v>
                </c:pt>
                <c:pt idx="5912">
                  <c:v>3188.0</c:v>
                </c:pt>
                <c:pt idx="5913">
                  <c:v>3189.0</c:v>
                </c:pt>
                <c:pt idx="5914">
                  <c:v>3190.0</c:v>
                </c:pt>
                <c:pt idx="5915">
                  <c:v>3191.0</c:v>
                </c:pt>
                <c:pt idx="5916">
                  <c:v>3192.0</c:v>
                </c:pt>
                <c:pt idx="5917">
                  <c:v>3193.0</c:v>
                </c:pt>
                <c:pt idx="5918">
                  <c:v>3194.0</c:v>
                </c:pt>
                <c:pt idx="5919">
                  <c:v>3195.0</c:v>
                </c:pt>
                <c:pt idx="5920">
                  <c:v>3196.0</c:v>
                </c:pt>
                <c:pt idx="5921">
                  <c:v>3197.0</c:v>
                </c:pt>
                <c:pt idx="5922">
                  <c:v>3198.0</c:v>
                </c:pt>
                <c:pt idx="5923">
                  <c:v>3199.0</c:v>
                </c:pt>
                <c:pt idx="5924">
                  <c:v>3199.0</c:v>
                </c:pt>
                <c:pt idx="5925">
                  <c:v>3199.0</c:v>
                </c:pt>
                <c:pt idx="5926">
                  <c:v>3199.0</c:v>
                </c:pt>
                <c:pt idx="5927">
                  <c:v>3199.0</c:v>
                </c:pt>
                <c:pt idx="5928">
                  <c:v>3200.0</c:v>
                </c:pt>
                <c:pt idx="5929">
                  <c:v>3201.0</c:v>
                </c:pt>
                <c:pt idx="5930">
                  <c:v>3202.0</c:v>
                </c:pt>
                <c:pt idx="5931">
                  <c:v>3202.0</c:v>
                </c:pt>
                <c:pt idx="5932">
                  <c:v>3203.0</c:v>
                </c:pt>
                <c:pt idx="5933">
                  <c:v>3203.0</c:v>
                </c:pt>
                <c:pt idx="5934">
                  <c:v>3203.0</c:v>
                </c:pt>
                <c:pt idx="5935">
                  <c:v>3203.0</c:v>
                </c:pt>
                <c:pt idx="5936">
                  <c:v>3204.0</c:v>
                </c:pt>
                <c:pt idx="5937">
                  <c:v>3204.0</c:v>
                </c:pt>
                <c:pt idx="5938">
                  <c:v>3205.0</c:v>
                </c:pt>
                <c:pt idx="5939">
                  <c:v>3206.0</c:v>
                </c:pt>
                <c:pt idx="5940">
                  <c:v>3207.0</c:v>
                </c:pt>
                <c:pt idx="5941">
                  <c:v>3208.0</c:v>
                </c:pt>
                <c:pt idx="5942">
                  <c:v>3209.0</c:v>
                </c:pt>
                <c:pt idx="5943">
                  <c:v>3210.0</c:v>
                </c:pt>
                <c:pt idx="5944">
                  <c:v>3211.0</c:v>
                </c:pt>
                <c:pt idx="5945">
                  <c:v>3212.0</c:v>
                </c:pt>
                <c:pt idx="5946">
                  <c:v>3213.0</c:v>
                </c:pt>
                <c:pt idx="5947">
                  <c:v>3214.0</c:v>
                </c:pt>
                <c:pt idx="5948">
                  <c:v>3215.0</c:v>
                </c:pt>
                <c:pt idx="5949">
                  <c:v>3216.0</c:v>
                </c:pt>
                <c:pt idx="5950">
                  <c:v>3217.0</c:v>
                </c:pt>
                <c:pt idx="5951">
                  <c:v>3218.0</c:v>
                </c:pt>
                <c:pt idx="5952">
                  <c:v>3219.0</c:v>
                </c:pt>
                <c:pt idx="5953">
                  <c:v>3220.0</c:v>
                </c:pt>
                <c:pt idx="5954">
                  <c:v>3221.0</c:v>
                </c:pt>
                <c:pt idx="5955">
                  <c:v>3222.0</c:v>
                </c:pt>
                <c:pt idx="5956">
                  <c:v>3223.0</c:v>
                </c:pt>
                <c:pt idx="5957">
                  <c:v>3223.0</c:v>
                </c:pt>
                <c:pt idx="5958">
                  <c:v>3223.0</c:v>
                </c:pt>
                <c:pt idx="5959">
                  <c:v>3223.0</c:v>
                </c:pt>
                <c:pt idx="5960">
                  <c:v>3223.0</c:v>
                </c:pt>
                <c:pt idx="5961">
                  <c:v>3224.0</c:v>
                </c:pt>
                <c:pt idx="5962">
                  <c:v>3225.0</c:v>
                </c:pt>
                <c:pt idx="5963">
                  <c:v>3225.0</c:v>
                </c:pt>
                <c:pt idx="5964">
                  <c:v>3225.0</c:v>
                </c:pt>
                <c:pt idx="5965">
                  <c:v>3226.0</c:v>
                </c:pt>
                <c:pt idx="5966">
                  <c:v>3227.0</c:v>
                </c:pt>
                <c:pt idx="5967">
                  <c:v>3227.0</c:v>
                </c:pt>
                <c:pt idx="5968">
                  <c:v>3228.0</c:v>
                </c:pt>
                <c:pt idx="5969">
                  <c:v>3228.0</c:v>
                </c:pt>
                <c:pt idx="5970">
                  <c:v>3229.0</c:v>
                </c:pt>
                <c:pt idx="5971">
                  <c:v>3229.0</c:v>
                </c:pt>
                <c:pt idx="5972">
                  <c:v>3229.0</c:v>
                </c:pt>
                <c:pt idx="5973">
                  <c:v>3230.0</c:v>
                </c:pt>
                <c:pt idx="5974">
                  <c:v>3230.0</c:v>
                </c:pt>
                <c:pt idx="5975">
                  <c:v>3230.0</c:v>
                </c:pt>
                <c:pt idx="5976">
                  <c:v>3230.0</c:v>
                </c:pt>
                <c:pt idx="5977">
                  <c:v>3230.0</c:v>
                </c:pt>
                <c:pt idx="5978">
                  <c:v>3230.0</c:v>
                </c:pt>
                <c:pt idx="5979">
                  <c:v>3231.0</c:v>
                </c:pt>
                <c:pt idx="5980">
                  <c:v>3232.0</c:v>
                </c:pt>
                <c:pt idx="5981">
                  <c:v>3232.0</c:v>
                </c:pt>
                <c:pt idx="5982">
                  <c:v>3233.0</c:v>
                </c:pt>
                <c:pt idx="5983">
                  <c:v>3234.0</c:v>
                </c:pt>
                <c:pt idx="5984">
                  <c:v>3234.0</c:v>
                </c:pt>
                <c:pt idx="5985">
                  <c:v>3234.0</c:v>
                </c:pt>
                <c:pt idx="5986">
                  <c:v>3235.0</c:v>
                </c:pt>
                <c:pt idx="5987">
                  <c:v>3236.0</c:v>
                </c:pt>
                <c:pt idx="5988">
                  <c:v>3236.0</c:v>
                </c:pt>
                <c:pt idx="5989">
                  <c:v>3236.0</c:v>
                </c:pt>
                <c:pt idx="5990">
                  <c:v>3237.0</c:v>
                </c:pt>
                <c:pt idx="5991">
                  <c:v>3237.0</c:v>
                </c:pt>
                <c:pt idx="5992">
                  <c:v>3238.0</c:v>
                </c:pt>
                <c:pt idx="5993">
                  <c:v>3238.0</c:v>
                </c:pt>
                <c:pt idx="5994">
                  <c:v>3239.0</c:v>
                </c:pt>
                <c:pt idx="5995">
                  <c:v>3240.0</c:v>
                </c:pt>
                <c:pt idx="5996">
                  <c:v>3240.0</c:v>
                </c:pt>
                <c:pt idx="5997">
                  <c:v>3241.0</c:v>
                </c:pt>
                <c:pt idx="5998">
                  <c:v>3241.0</c:v>
                </c:pt>
                <c:pt idx="5999">
                  <c:v>3241.0</c:v>
                </c:pt>
                <c:pt idx="6000">
                  <c:v>3241.0</c:v>
                </c:pt>
                <c:pt idx="6001">
                  <c:v>3241.0</c:v>
                </c:pt>
                <c:pt idx="6002">
                  <c:v>3241.0</c:v>
                </c:pt>
                <c:pt idx="6003">
                  <c:v>3241.0</c:v>
                </c:pt>
                <c:pt idx="6004">
                  <c:v>3241.0</c:v>
                </c:pt>
                <c:pt idx="6005">
                  <c:v>3241.0</c:v>
                </c:pt>
                <c:pt idx="6006">
                  <c:v>3241.0</c:v>
                </c:pt>
                <c:pt idx="6007">
                  <c:v>3242.0</c:v>
                </c:pt>
                <c:pt idx="6008">
                  <c:v>3243.0</c:v>
                </c:pt>
                <c:pt idx="6009">
                  <c:v>3243.0</c:v>
                </c:pt>
                <c:pt idx="6010">
                  <c:v>3244.0</c:v>
                </c:pt>
                <c:pt idx="6011">
                  <c:v>3245.0</c:v>
                </c:pt>
                <c:pt idx="6012">
                  <c:v>3245.0</c:v>
                </c:pt>
                <c:pt idx="6013">
                  <c:v>3246.0</c:v>
                </c:pt>
                <c:pt idx="6014">
                  <c:v>3247.0</c:v>
                </c:pt>
                <c:pt idx="6015">
                  <c:v>3248.0</c:v>
                </c:pt>
                <c:pt idx="6016">
                  <c:v>3248.0</c:v>
                </c:pt>
                <c:pt idx="6017">
                  <c:v>3248.0</c:v>
                </c:pt>
                <c:pt idx="6018">
                  <c:v>3249.0</c:v>
                </c:pt>
                <c:pt idx="6019">
                  <c:v>3250.0</c:v>
                </c:pt>
                <c:pt idx="6020">
                  <c:v>3251.0</c:v>
                </c:pt>
                <c:pt idx="6021">
                  <c:v>3252.0</c:v>
                </c:pt>
                <c:pt idx="6022">
                  <c:v>3253.0</c:v>
                </c:pt>
                <c:pt idx="6023">
                  <c:v>3254.0</c:v>
                </c:pt>
                <c:pt idx="6024">
                  <c:v>3254.0</c:v>
                </c:pt>
                <c:pt idx="6025">
                  <c:v>3254.0</c:v>
                </c:pt>
                <c:pt idx="6026">
                  <c:v>3254.0</c:v>
                </c:pt>
                <c:pt idx="6027">
                  <c:v>3254.0</c:v>
                </c:pt>
                <c:pt idx="6028">
                  <c:v>3255.0</c:v>
                </c:pt>
                <c:pt idx="6029">
                  <c:v>3256.0</c:v>
                </c:pt>
                <c:pt idx="6030">
                  <c:v>3257.0</c:v>
                </c:pt>
                <c:pt idx="6031">
                  <c:v>3258.0</c:v>
                </c:pt>
                <c:pt idx="6032">
                  <c:v>3259.0</c:v>
                </c:pt>
                <c:pt idx="6033">
                  <c:v>3260.0</c:v>
                </c:pt>
                <c:pt idx="6034">
                  <c:v>3261.0</c:v>
                </c:pt>
                <c:pt idx="6035">
                  <c:v>3262.0</c:v>
                </c:pt>
                <c:pt idx="6036">
                  <c:v>3263.0</c:v>
                </c:pt>
                <c:pt idx="6037">
                  <c:v>3263.0</c:v>
                </c:pt>
                <c:pt idx="6038">
                  <c:v>3264.0</c:v>
                </c:pt>
                <c:pt idx="6039">
                  <c:v>3264.0</c:v>
                </c:pt>
                <c:pt idx="6040">
                  <c:v>3265.0</c:v>
                </c:pt>
                <c:pt idx="6041">
                  <c:v>3265.0</c:v>
                </c:pt>
                <c:pt idx="6042">
                  <c:v>3265.0</c:v>
                </c:pt>
                <c:pt idx="6043">
                  <c:v>3266.0</c:v>
                </c:pt>
                <c:pt idx="6044">
                  <c:v>3267.0</c:v>
                </c:pt>
                <c:pt idx="6045">
                  <c:v>3268.0</c:v>
                </c:pt>
                <c:pt idx="6046">
                  <c:v>3268.0</c:v>
                </c:pt>
                <c:pt idx="6047">
                  <c:v>3268.0</c:v>
                </c:pt>
                <c:pt idx="6048">
                  <c:v>3269.0</c:v>
                </c:pt>
                <c:pt idx="6049">
                  <c:v>3269.0</c:v>
                </c:pt>
                <c:pt idx="6050">
                  <c:v>3269.0</c:v>
                </c:pt>
                <c:pt idx="6051">
                  <c:v>3270.0</c:v>
                </c:pt>
                <c:pt idx="6052">
                  <c:v>3271.0</c:v>
                </c:pt>
                <c:pt idx="6053">
                  <c:v>3271.0</c:v>
                </c:pt>
                <c:pt idx="6054">
                  <c:v>3271.0</c:v>
                </c:pt>
                <c:pt idx="6055">
                  <c:v>3271.0</c:v>
                </c:pt>
                <c:pt idx="6056">
                  <c:v>3272.0</c:v>
                </c:pt>
                <c:pt idx="6057">
                  <c:v>3273.0</c:v>
                </c:pt>
                <c:pt idx="6058">
                  <c:v>3273.0</c:v>
                </c:pt>
                <c:pt idx="6059">
                  <c:v>3274.0</c:v>
                </c:pt>
                <c:pt idx="6060">
                  <c:v>3275.0</c:v>
                </c:pt>
                <c:pt idx="6061">
                  <c:v>3276.0</c:v>
                </c:pt>
                <c:pt idx="6062">
                  <c:v>3277.0</c:v>
                </c:pt>
                <c:pt idx="6063">
                  <c:v>3278.0</c:v>
                </c:pt>
                <c:pt idx="6064">
                  <c:v>3278.0</c:v>
                </c:pt>
                <c:pt idx="6065">
                  <c:v>3279.0</c:v>
                </c:pt>
                <c:pt idx="6066">
                  <c:v>3280.0</c:v>
                </c:pt>
                <c:pt idx="6067">
                  <c:v>3280.0</c:v>
                </c:pt>
                <c:pt idx="6068">
                  <c:v>3280.0</c:v>
                </c:pt>
                <c:pt idx="6069">
                  <c:v>3280.0</c:v>
                </c:pt>
                <c:pt idx="6070">
                  <c:v>3281.0</c:v>
                </c:pt>
                <c:pt idx="6071">
                  <c:v>3282.0</c:v>
                </c:pt>
                <c:pt idx="6072">
                  <c:v>3283.0</c:v>
                </c:pt>
                <c:pt idx="6073">
                  <c:v>3284.0</c:v>
                </c:pt>
                <c:pt idx="6074">
                  <c:v>3284.0</c:v>
                </c:pt>
                <c:pt idx="6075">
                  <c:v>3285.0</c:v>
                </c:pt>
                <c:pt idx="6076">
                  <c:v>3286.0</c:v>
                </c:pt>
                <c:pt idx="6077">
                  <c:v>3287.0</c:v>
                </c:pt>
                <c:pt idx="6078">
                  <c:v>3287.0</c:v>
                </c:pt>
                <c:pt idx="6079">
                  <c:v>3288.0</c:v>
                </c:pt>
                <c:pt idx="6080">
                  <c:v>3288.0</c:v>
                </c:pt>
                <c:pt idx="6081">
                  <c:v>3288.0</c:v>
                </c:pt>
                <c:pt idx="6082">
                  <c:v>3289.0</c:v>
                </c:pt>
                <c:pt idx="6083">
                  <c:v>3290.0</c:v>
                </c:pt>
                <c:pt idx="6084">
                  <c:v>3291.0</c:v>
                </c:pt>
                <c:pt idx="6085">
                  <c:v>3292.0</c:v>
                </c:pt>
                <c:pt idx="6086">
                  <c:v>3293.0</c:v>
                </c:pt>
                <c:pt idx="6087">
                  <c:v>3294.0</c:v>
                </c:pt>
                <c:pt idx="6088">
                  <c:v>3295.0</c:v>
                </c:pt>
                <c:pt idx="6089">
                  <c:v>3296.0</c:v>
                </c:pt>
                <c:pt idx="6090">
                  <c:v>3297.0</c:v>
                </c:pt>
                <c:pt idx="6091">
                  <c:v>3298.0</c:v>
                </c:pt>
                <c:pt idx="6092">
                  <c:v>3299.0</c:v>
                </c:pt>
                <c:pt idx="6093">
                  <c:v>3299.0</c:v>
                </c:pt>
                <c:pt idx="6094">
                  <c:v>3300.0</c:v>
                </c:pt>
                <c:pt idx="6095">
                  <c:v>3301.0</c:v>
                </c:pt>
                <c:pt idx="6096">
                  <c:v>3301.0</c:v>
                </c:pt>
                <c:pt idx="6097">
                  <c:v>3302.0</c:v>
                </c:pt>
                <c:pt idx="6098">
                  <c:v>3303.0</c:v>
                </c:pt>
                <c:pt idx="6099">
                  <c:v>3304.0</c:v>
                </c:pt>
                <c:pt idx="6100">
                  <c:v>3305.0</c:v>
                </c:pt>
                <c:pt idx="6101">
                  <c:v>3306.0</c:v>
                </c:pt>
                <c:pt idx="6102">
                  <c:v>3307.0</c:v>
                </c:pt>
                <c:pt idx="6103">
                  <c:v>3308.0</c:v>
                </c:pt>
                <c:pt idx="6104">
                  <c:v>3309.0</c:v>
                </c:pt>
                <c:pt idx="6105">
                  <c:v>3310.0</c:v>
                </c:pt>
                <c:pt idx="6106">
                  <c:v>3311.0</c:v>
                </c:pt>
                <c:pt idx="6107">
                  <c:v>3312.0</c:v>
                </c:pt>
                <c:pt idx="6108">
                  <c:v>3313.0</c:v>
                </c:pt>
                <c:pt idx="6109">
                  <c:v>3314.0</c:v>
                </c:pt>
                <c:pt idx="6110">
                  <c:v>3315.0</c:v>
                </c:pt>
                <c:pt idx="6111">
                  <c:v>3316.0</c:v>
                </c:pt>
                <c:pt idx="6112">
                  <c:v>3317.0</c:v>
                </c:pt>
                <c:pt idx="6113">
                  <c:v>3318.0</c:v>
                </c:pt>
                <c:pt idx="6114">
                  <c:v>3319.0</c:v>
                </c:pt>
                <c:pt idx="6115">
                  <c:v>3320.0</c:v>
                </c:pt>
                <c:pt idx="6116">
                  <c:v>3321.0</c:v>
                </c:pt>
                <c:pt idx="6117">
                  <c:v>3322.0</c:v>
                </c:pt>
                <c:pt idx="6118">
                  <c:v>3323.0</c:v>
                </c:pt>
                <c:pt idx="6119">
                  <c:v>3324.0</c:v>
                </c:pt>
                <c:pt idx="6120">
                  <c:v>3325.0</c:v>
                </c:pt>
                <c:pt idx="6121">
                  <c:v>3326.0</c:v>
                </c:pt>
                <c:pt idx="6122">
                  <c:v>3327.0</c:v>
                </c:pt>
                <c:pt idx="6123">
                  <c:v>3328.0</c:v>
                </c:pt>
                <c:pt idx="6124">
                  <c:v>3329.0</c:v>
                </c:pt>
                <c:pt idx="6125">
                  <c:v>3330.0</c:v>
                </c:pt>
                <c:pt idx="6126">
                  <c:v>3331.0</c:v>
                </c:pt>
                <c:pt idx="6127">
                  <c:v>3331.0</c:v>
                </c:pt>
                <c:pt idx="6128">
                  <c:v>3332.0</c:v>
                </c:pt>
                <c:pt idx="6129">
                  <c:v>3333.0</c:v>
                </c:pt>
                <c:pt idx="6130">
                  <c:v>3334.0</c:v>
                </c:pt>
                <c:pt idx="6131">
                  <c:v>3335.0</c:v>
                </c:pt>
                <c:pt idx="6132">
                  <c:v>3335.0</c:v>
                </c:pt>
                <c:pt idx="6133">
                  <c:v>3335.0</c:v>
                </c:pt>
                <c:pt idx="6134">
                  <c:v>3335.0</c:v>
                </c:pt>
                <c:pt idx="6135">
                  <c:v>3335.0</c:v>
                </c:pt>
                <c:pt idx="6136">
                  <c:v>3335.0</c:v>
                </c:pt>
                <c:pt idx="6137">
                  <c:v>3335.0</c:v>
                </c:pt>
                <c:pt idx="6138">
                  <c:v>3335.0</c:v>
                </c:pt>
                <c:pt idx="6139">
                  <c:v>3335.0</c:v>
                </c:pt>
                <c:pt idx="6140">
                  <c:v>3335.0</c:v>
                </c:pt>
                <c:pt idx="6141">
                  <c:v>3335.0</c:v>
                </c:pt>
                <c:pt idx="6142">
                  <c:v>3335.0</c:v>
                </c:pt>
                <c:pt idx="6143">
                  <c:v>3335.0</c:v>
                </c:pt>
                <c:pt idx="6144">
                  <c:v>3335.0</c:v>
                </c:pt>
                <c:pt idx="6145">
                  <c:v>3335.0</c:v>
                </c:pt>
                <c:pt idx="6146">
                  <c:v>3335.0</c:v>
                </c:pt>
                <c:pt idx="6147">
                  <c:v>3335.0</c:v>
                </c:pt>
                <c:pt idx="6148">
                  <c:v>3335.0</c:v>
                </c:pt>
                <c:pt idx="6149">
                  <c:v>3336.0</c:v>
                </c:pt>
                <c:pt idx="6150">
                  <c:v>3337.0</c:v>
                </c:pt>
                <c:pt idx="6151">
                  <c:v>3338.0</c:v>
                </c:pt>
                <c:pt idx="6152">
                  <c:v>3338.0</c:v>
                </c:pt>
                <c:pt idx="6153">
                  <c:v>3338.0</c:v>
                </c:pt>
                <c:pt idx="6154">
                  <c:v>3338.0</c:v>
                </c:pt>
                <c:pt idx="6155">
                  <c:v>3339.0</c:v>
                </c:pt>
                <c:pt idx="6156">
                  <c:v>3339.0</c:v>
                </c:pt>
                <c:pt idx="6157">
                  <c:v>3340.0</c:v>
                </c:pt>
                <c:pt idx="6158">
                  <c:v>3341.0</c:v>
                </c:pt>
                <c:pt idx="6159">
                  <c:v>3341.0</c:v>
                </c:pt>
                <c:pt idx="6160">
                  <c:v>3341.0</c:v>
                </c:pt>
                <c:pt idx="6161">
                  <c:v>3341.0</c:v>
                </c:pt>
                <c:pt idx="6162">
                  <c:v>3341.0</c:v>
                </c:pt>
                <c:pt idx="6163">
                  <c:v>3342.0</c:v>
                </c:pt>
                <c:pt idx="6164">
                  <c:v>3343.0</c:v>
                </c:pt>
                <c:pt idx="6165">
                  <c:v>3344.0</c:v>
                </c:pt>
                <c:pt idx="6166">
                  <c:v>3344.0</c:v>
                </c:pt>
                <c:pt idx="6167">
                  <c:v>3345.0</c:v>
                </c:pt>
                <c:pt idx="6168">
                  <c:v>3345.0</c:v>
                </c:pt>
                <c:pt idx="6169">
                  <c:v>3346.0</c:v>
                </c:pt>
                <c:pt idx="6170">
                  <c:v>3346.0</c:v>
                </c:pt>
                <c:pt idx="6171">
                  <c:v>3346.0</c:v>
                </c:pt>
                <c:pt idx="6172">
                  <c:v>3346.0</c:v>
                </c:pt>
                <c:pt idx="6173">
                  <c:v>3346.0</c:v>
                </c:pt>
                <c:pt idx="6174">
                  <c:v>3346.0</c:v>
                </c:pt>
                <c:pt idx="6175">
                  <c:v>3346.0</c:v>
                </c:pt>
                <c:pt idx="6176">
                  <c:v>3347.0</c:v>
                </c:pt>
                <c:pt idx="6177">
                  <c:v>3348.0</c:v>
                </c:pt>
                <c:pt idx="6178">
                  <c:v>3349.0</c:v>
                </c:pt>
                <c:pt idx="6179">
                  <c:v>3350.0</c:v>
                </c:pt>
                <c:pt idx="6180">
                  <c:v>3351.0</c:v>
                </c:pt>
                <c:pt idx="6181">
                  <c:v>3352.0</c:v>
                </c:pt>
                <c:pt idx="6182">
                  <c:v>3353.0</c:v>
                </c:pt>
                <c:pt idx="6183">
                  <c:v>3354.0</c:v>
                </c:pt>
                <c:pt idx="6184">
                  <c:v>3355.0</c:v>
                </c:pt>
                <c:pt idx="6185">
                  <c:v>3356.0</c:v>
                </c:pt>
                <c:pt idx="6186">
                  <c:v>3357.0</c:v>
                </c:pt>
                <c:pt idx="6187">
                  <c:v>3358.0</c:v>
                </c:pt>
                <c:pt idx="6188">
                  <c:v>3359.0</c:v>
                </c:pt>
                <c:pt idx="6189">
                  <c:v>3360.0</c:v>
                </c:pt>
                <c:pt idx="6190">
                  <c:v>3361.0</c:v>
                </c:pt>
                <c:pt idx="6191">
                  <c:v>3362.0</c:v>
                </c:pt>
                <c:pt idx="6192">
                  <c:v>3363.0</c:v>
                </c:pt>
                <c:pt idx="6193">
                  <c:v>3364.0</c:v>
                </c:pt>
                <c:pt idx="6194">
                  <c:v>3365.0</c:v>
                </c:pt>
                <c:pt idx="6195">
                  <c:v>3366.0</c:v>
                </c:pt>
                <c:pt idx="6196">
                  <c:v>3367.0</c:v>
                </c:pt>
                <c:pt idx="6197">
                  <c:v>3368.0</c:v>
                </c:pt>
                <c:pt idx="6198">
                  <c:v>3369.0</c:v>
                </c:pt>
                <c:pt idx="6199">
                  <c:v>3370.0</c:v>
                </c:pt>
                <c:pt idx="6200">
                  <c:v>3370.0</c:v>
                </c:pt>
                <c:pt idx="6201">
                  <c:v>3371.0</c:v>
                </c:pt>
                <c:pt idx="6202">
                  <c:v>3372.0</c:v>
                </c:pt>
                <c:pt idx="6203">
                  <c:v>3373.0</c:v>
                </c:pt>
                <c:pt idx="6204">
                  <c:v>3374.0</c:v>
                </c:pt>
                <c:pt idx="6205">
                  <c:v>3374.0</c:v>
                </c:pt>
                <c:pt idx="6206">
                  <c:v>3374.0</c:v>
                </c:pt>
                <c:pt idx="6207">
                  <c:v>3374.0</c:v>
                </c:pt>
                <c:pt idx="6208">
                  <c:v>3374.0</c:v>
                </c:pt>
                <c:pt idx="6209">
                  <c:v>3374.0</c:v>
                </c:pt>
                <c:pt idx="6210">
                  <c:v>3374.0</c:v>
                </c:pt>
                <c:pt idx="6211">
                  <c:v>3374.0</c:v>
                </c:pt>
                <c:pt idx="6212">
                  <c:v>3374.0</c:v>
                </c:pt>
                <c:pt idx="6213">
                  <c:v>3374.0</c:v>
                </c:pt>
                <c:pt idx="6214">
                  <c:v>3374.0</c:v>
                </c:pt>
                <c:pt idx="6215">
                  <c:v>3374.0</c:v>
                </c:pt>
                <c:pt idx="6216">
                  <c:v>3374.0</c:v>
                </c:pt>
                <c:pt idx="6217">
                  <c:v>3374.0</c:v>
                </c:pt>
                <c:pt idx="6218">
                  <c:v>3374.0</c:v>
                </c:pt>
                <c:pt idx="6219">
                  <c:v>3374.0</c:v>
                </c:pt>
                <c:pt idx="6220">
                  <c:v>3374.0</c:v>
                </c:pt>
                <c:pt idx="6221">
                  <c:v>3375.0</c:v>
                </c:pt>
                <c:pt idx="6222">
                  <c:v>3375.0</c:v>
                </c:pt>
                <c:pt idx="6223">
                  <c:v>3375.0</c:v>
                </c:pt>
                <c:pt idx="6224">
                  <c:v>3375.0</c:v>
                </c:pt>
                <c:pt idx="6225">
                  <c:v>3375.0</c:v>
                </c:pt>
                <c:pt idx="6226">
                  <c:v>3375.0</c:v>
                </c:pt>
                <c:pt idx="6227">
                  <c:v>3375.0</c:v>
                </c:pt>
                <c:pt idx="6228">
                  <c:v>3375.0</c:v>
                </c:pt>
                <c:pt idx="6229">
                  <c:v>3375.0</c:v>
                </c:pt>
                <c:pt idx="6230">
                  <c:v>3375.0</c:v>
                </c:pt>
                <c:pt idx="6231">
                  <c:v>3375.0</c:v>
                </c:pt>
                <c:pt idx="6232">
                  <c:v>3375.0</c:v>
                </c:pt>
                <c:pt idx="6233">
                  <c:v>3376.0</c:v>
                </c:pt>
                <c:pt idx="6234">
                  <c:v>3377.0</c:v>
                </c:pt>
                <c:pt idx="6235">
                  <c:v>3378.0</c:v>
                </c:pt>
                <c:pt idx="6236">
                  <c:v>3379.0</c:v>
                </c:pt>
                <c:pt idx="6237">
                  <c:v>3379.0</c:v>
                </c:pt>
                <c:pt idx="6238">
                  <c:v>3379.0</c:v>
                </c:pt>
                <c:pt idx="6239">
                  <c:v>3380.0</c:v>
                </c:pt>
                <c:pt idx="6240">
                  <c:v>3381.0</c:v>
                </c:pt>
                <c:pt idx="6241">
                  <c:v>3382.0</c:v>
                </c:pt>
                <c:pt idx="6242">
                  <c:v>3383.0</c:v>
                </c:pt>
                <c:pt idx="6243">
                  <c:v>3383.0</c:v>
                </c:pt>
                <c:pt idx="6244">
                  <c:v>3383.0</c:v>
                </c:pt>
                <c:pt idx="6245">
                  <c:v>3384.0</c:v>
                </c:pt>
                <c:pt idx="6246">
                  <c:v>3384.0</c:v>
                </c:pt>
                <c:pt idx="6247">
                  <c:v>3384.0</c:v>
                </c:pt>
                <c:pt idx="6248">
                  <c:v>3385.0</c:v>
                </c:pt>
                <c:pt idx="6249">
                  <c:v>3385.0</c:v>
                </c:pt>
                <c:pt idx="6250">
                  <c:v>3386.0</c:v>
                </c:pt>
                <c:pt idx="6251">
                  <c:v>3387.0</c:v>
                </c:pt>
                <c:pt idx="6252">
                  <c:v>3387.0</c:v>
                </c:pt>
                <c:pt idx="6253">
                  <c:v>3387.0</c:v>
                </c:pt>
                <c:pt idx="6254">
                  <c:v>3388.0</c:v>
                </c:pt>
                <c:pt idx="6255">
                  <c:v>3388.0</c:v>
                </c:pt>
                <c:pt idx="6256">
                  <c:v>3389.0</c:v>
                </c:pt>
                <c:pt idx="6257">
                  <c:v>3390.0</c:v>
                </c:pt>
                <c:pt idx="6258">
                  <c:v>3390.0</c:v>
                </c:pt>
                <c:pt idx="6259">
                  <c:v>3391.0</c:v>
                </c:pt>
                <c:pt idx="6260">
                  <c:v>3392.0</c:v>
                </c:pt>
                <c:pt idx="6261">
                  <c:v>3392.0</c:v>
                </c:pt>
                <c:pt idx="6262">
                  <c:v>3393.0</c:v>
                </c:pt>
                <c:pt idx="6263">
                  <c:v>3394.0</c:v>
                </c:pt>
                <c:pt idx="6264">
                  <c:v>3395.0</c:v>
                </c:pt>
                <c:pt idx="6265">
                  <c:v>3396.0</c:v>
                </c:pt>
                <c:pt idx="6266">
                  <c:v>3397.0</c:v>
                </c:pt>
                <c:pt idx="6267">
                  <c:v>3398.0</c:v>
                </c:pt>
                <c:pt idx="6268">
                  <c:v>3399.0</c:v>
                </c:pt>
                <c:pt idx="6269">
                  <c:v>3399.0</c:v>
                </c:pt>
                <c:pt idx="6270">
                  <c:v>3399.0</c:v>
                </c:pt>
                <c:pt idx="6271">
                  <c:v>3400.0</c:v>
                </c:pt>
                <c:pt idx="6272">
                  <c:v>3401.0</c:v>
                </c:pt>
                <c:pt idx="6273">
                  <c:v>3402.0</c:v>
                </c:pt>
                <c:pt idx="6274">
                  <c:v>3403.0</c:v>
                </c:pt>
                <c:pt idx="6275">
                  <c:v>3404.0</c:v>
                </c:pt>
                <c:pt idx="6276">
                  <c:v>3405.0</c:v>
                </c:pt>
                <c:pt idx="6277">
                  <c:v>3406.0</c:v>
                </c:pt>
                <c:pt idx="6278">
                  <c:v>3407.0</c:v>
                </c:pt>
                <c:pt idx="6279">
                  <c:v>3408.0</c:v>
                </c:pt>
                <c:pt idx="6280">
                  <c:v>3409.0</c:v>
                </c:pt>
                <c:pt idx="6281">
                  <c:v>3410.0</c:v>
                </c:pt>
                <c:pt idx="6282">
                  <c:v>3411.0</c:v>
                </c:pt>
                <c:pt idx="6283">
                  <c:v>3411.0</c:v>
                </c:pt>
                <c:pt idx="6284">
                  <c:v>3412.0</c:v>
                </c:pt>
                <c:pt idx="6285">
                  <c:v>3413.0</c:v>
                </c:pt>
                <c:pt idx="6286">
                  <c:v>3413.0</c:v>
                </c:pt>
                <c:pt idx="6287">
                  <c:v>3414.0</c:v>
                </c:pt>
                <c:pt idx="6288">
                  <c:v>3415.0</c:v>
                </c:pt>
                <c:pt idx="6289">
                  <c:v>3416.0</c:v>
                </c:pt>
                <c:pt idx="6290">
                  <c:v>3417.0</c:v>
                </c:pt>
                <c:pt idx="6291">
                  <c:v>3418.0</c:v>
                </c:pt>
                <c:pt idx="6292">
                  <c:v>3419.0</c:v>
                </c:pt>
                <c:pt idx="6293">
                  <c:v>3420.0</c:v>
                </c:pt>
                <c:pt idx="6294">
                  <c:v>3421.0</c:v>
                </c:pt>
                <c:pt idx="6295">
                  <c:v>3422.0</c:v>
                </c:pt>
                <c:pt idx="6296">
                  <c:v>3422.0</c:v>
                </c:pt>
                <c:pt idx="6297">
                  <c:v>3422.0</c:v>
                </c:pt>
                <c:pt idx="6298">
                  <c:v>3423.0</c:v>
                </c:pt>
                <c:pt idx="6299">
                  <c:v>3423.0</c:v>
                </c:pt>
                <c:pt idx="6300">
                  <c:v>3423.0</c:v>
                </c:pt>
                <c:pt idx="6301">
                  <c:v>3424.0</c:v>
                </c:pt>
                <c:pt idx="6302">
                  <c:v>3424.0</c:v>
                </c:pt>
                <c:pt idx="6303">
                  <c:v>3425.0</c:v>
                </c:pt>
                <c:pt idx="6304">
                  <c:v>3426.0</c:v>
                </c:pt>
                <c:pt idx="6305">
                  <c:v>3426.0</c:v>
                </c:pt>
                <c:pt idx="6306">
                  <c:v>3427.0</c:v>
                </c:pt>
                <c:pt idx="6307">
                  <c:v>3428.0</c:v>
                </c:pt>
                <c:pt idx="6308">
                  <c:v>3429.0</c:v>
                </c:pt>
                <c:pt idx="6309">
                  <c:v>3429.0</c:v>
                </c:pt>
                <c:pt idx="6310">
                  <c:v>3430.0</c:v>
                </c:pt>
                <c:pt idx="6311">
                  <c:v>3431.0</c:v>
                </c:pt>
                <c:pt idx="6312">
                  <c:v>3431.0</c:v>
                </c:pt>
                <c:pt idx="6313">
                  <c:v>3432.0</c:v>
                </c:pt>
                <c:pt idx="6314">
                  <c:v>3433.0</c:v>
                </c:pt>
                <c:pt idx="6315">
                  <c:v>3434.0</c:v>
                </c:pt>
                <c:pt idx="6316">
                  <c:v>3434.0</c:v>
                </c:pt>
                <c:pt idx="6317">
                  <c:v>3435.0</c:v>
                </c:pt>
                <c:pt idx="6318">
                  <c:v>3435.0</c:v>
                </c:pt>
                <c:pt idx="6319">
                  <c:v>3436.0</c:v>
                </c:pt>
                <c:pt idx="6320">
                  <c:v>3437.0</c:v>
                </c:pt>
                <c:pt idx="6321">
                  <c:v>3438.0</c:v>
                </c:pt>
                <c:pt idx="6322">
                  <c:v>3439.0</c:v>
                </c:pt>
                <c:pt idx="6323">
                  <c:v>3440.0</c:v>
                </c:pt>
                <c:pt idx="6324">
                  <c:v>3441.0</c:v>
                </c:pt>
                <c:pt idx="6325">
                  <c:v>3442.0</c:v>
                </c:pt>
                <c:pt idx="6326">
                  <c:v>3443.0</c:v>
                </c:pt>
                <c:pt idx="6327">
                  <c:v>3444.0</c:v>
                </c:pt>
                <c:pt idx="6328">
                  <c:v>3445.0</c:v>
                </c:pt>
                <c:pt idx="6329">
                  <c:v>3446.0</c:v>
                </c:pt>
                <c:pt idx="6330">
                  <c:v>3447.0</c:v>
                </c:pt>
                <c:pt idx="6331">
                  <c:v>3448.0</c:v>
                </c:pt>
                <c:pt idx="6332">
                  <c:v>3449.0</c:v>
                </c:pt>
                <c:pt idx="6333">
                  <c:v>3450.0</c:v>
                </c:pt>
                <c:pt idx="6334">
                  <c:v>3451.0</c:v>
                </c:pt>
                <c:pt idx="6335">
                  <c:v>3452.0</c:v>
                </c:pt>
                <c:pt idx="6336">
                  <c:v>3453.0</c:v>
                </c:pt>
                <c:pt idx="6337">
                  <c:v>3453.0</c:v>
                </c:pt>
                <c:pt idx="6338">
                  <c:v>3453.0</c:v>
                </c:pt>
                <c:pt idx="6339">
                  <c:v>3454.0</c:v>
                </c:pt>
                <c:pt idx="6340">
                  <c:v>3455.0</c:v>
                </c:pt>
                <c:pt idx="6341">
                  <c:v>3456.0</c:v>
                </c:pt>
                <c:pt idx="6342">
                  <c:v>3456.0</c:v>
                </c:pt>
                <c:pt idx="6343">
                  <c:v>3457.0</c:v>
                </c:pt>
                <c:pt idx="6344">
                  <c:v>3457.0</c:v>
                </c:pt>
                <c:pt idx="6345">
                  <c:v>3458.0</c:v>
                </c:pt>
                <c:pt idx="6346">
                  <c:v>3459.0</c:v>
                </c:pt>
                <c:pt idx="6347">
                  <c:v>3460.0</c:v>
                </c:pt>
                <c:pt idx="6348">
                  <c:v>3461.0</c:v>
                </c:pt>
                <c:pt idx="6349">
                  <c:v>3462.0</c:v>
                </c:pt>
                <c:pt idx="6350">
                  <c:v>3463.0</c:v>
                </c:pt>
                <c:pt idx="6351">
                  <c:v>3464.0</c:v>
                </c:pt>
                <c:pt idx="6352">
                  <c:v>3465.0</c:v>
                </c:pt>
                <c:pt idx="6353">
                  <c:v>3466.0</c:v>
                </c:pt>
                <c:pt idx="6354">
                  <c:v>3466.0</c:v>
                </c:pt>
                <c:pt idx="6355">
                  <c:v>3467.0</c:v>
                </c:pt>
                <c:pt idx="6356">
                  <c:v>3468.0</c:v>
                </c:pt>
                <c:pt idx="6357">
                  <c:v>3469.0</c:v>
                </c:pt>
                <c:pt idx="6358">
                  <c:v>3470.0</c:v>
                </c:pt>
                <c:pt idx="6359">
                  <c:v>3470.0</c:v>
                </c:pt>
                <c:pt idx="6360">
                  <c:v>3471.0</c:v>
                </c:pt>
                <c:pt idx="6361">
                  <c:v>3472.0</c:v>
                </c:pt>
                <c:pt idx="6362">
                  <c:v>3473.0</c:v>
                </c:pt>
                <c:pt idx="6363">
                  <c:v>3474.0</c:v>
                </c:pt>
                <c:pt idx="6364">
                  <c:v>3474.0</c:v>
                </c:pt>
                <c:pt idx="6365">
                  <c:v>3475.0</c:v>
                </c:pt>
                <c:pt idx="6366">
                  <c:v>3476.0</c:v>
                </c:pt>
                <c:pt idx="6367">
                  <c:v>3477.0</c:v>
                </c:pt>
                <c:pt idx="6368">
                  <c:v>3477.0</c:v>
                </c:pt>
                <c:pt idx="6369">
                  <c:v>3477.0</c:v>
                </c:pt>
                <c:pt idx="6370">
                  <c:v>3477.0</c:v>
                </c:pt>
                <c:pt idx="6371">
                  <c:v>3477.0</c:v>
                </c:pt>
                <c:pt idx="6372">
                  <c:v>3478.0</c:v>
                </c:pt>
                <c:pt idx="6373">
                  <c:v>3479.0</c:v>
                </c:pt>
                <c:pt idx="6374">
                  <c:v>3480.0</c:v>
                </c:pt>
                <c:pt idx="6375">
                  <c:v>3481.0</c:v>
                </c:pt>
                <c:pt idx="6376">
                  <c:v>3481.0</c:v>
                </c:pt>
                <c:pt idx="6377">
                  <c:v>3482.0</c:v>
                </c:pt>
                <c:pt idx="6378">
                  <c:v>3483.0</c:v>
                </c:pt>
                <c:pt idx="6379">
                  <c:v>3484.0</c:v>
                </c:pt>
                <c:pt idx="6380">
                  <c:v>3485.0</c:v>
                </c:pt>
                <c:pt idx="6381">
                  <c:v>3485.0</c:v>
                </c:pt>
                <c:pt idx="6382">
                  <c:v>3486.0</c:v>
                </c:pt>
                <c:pt idx="6383">
                  <c:v>3486.0</c:v>
                </c:pt>
                <c:pt idx="6384">
                  <c:v>3486.0</c:v>
                </c:pt>
                <c:pt idx="6385">
                  <c:v>3486.0</c:v>
                </c:pt>
                <c:pt idx="6386">
                  <c:v>3486.0</c:v>
                </c:pt>
                <c:pt idx="6387">
                  <c:v>3486.0</c:v>
                </c:pt>
                <c:pt idx="6388">
                  <c:v>3486.0</c:v>
                </c:pt>
                <c:pt idx="6389">
                  <c:v>3486.0</c:v>
                </c:pt>
                <c:pt idx="6390">
                  <c:v>3487.0</c:v>
                </c:pt>
                <c:pt idx="6391">
                  <c:v>3488.0</c:v>
                </c:pt>
                <c:pt idx="6392">
                  <c:v>3489.0</c:v>
                </c:pt>
                <c:pt idx="6393">
                  <c:v>3490.0</c:v>
                </c:pt>
                <c:pt idx="6394">
                  <c:v>3490.0</c:v>
                </c:pt>
                <c:pt idx="6395">
                  <c:v>3490.0</c:v>
                </c:pt>
                <c:pt idx="6396">
                  <c:v>3490.0</c:v>
                </c:pt>
                <c:pt idx="6397">
                  <c:v>3490.0</c:v>
                </c:pt>
                <c:pt idx="6398">
                  <c:v>3490.0</c:v>
                </c:pt>
                <c:pt idx="6399">
                  <c:v>3491.0</c:v>
                </c:pt>
                <c:pt idx="6400">
                  <c:v>3491.0</c:v>
                </c:pt>
                <c:pt idx="6401">
                  <c:v>3491.0</c:v>
                </c:pt>
                <c:pt idx="6402">
                  <c:v>3491.0</c:v>
                </c:pt>
                <c:pt idx="6403">
                  <c:v>3491.0</c:v>
                </c:pt>
                <c:pt idx="6404">
                  <c:v>3492.0</c:v>
                </c:pt>
                <c:pt idx="6405">
                  <c:v>3492.0</c:v>
                </c:pt>
                <c:pt idx="6406">
                  <c:v>3492.0</c:v>
                </c:pt>
                <c:pt idx="6407">
                  <c:v>3493.0</c:v>
                </c:pt>
                <c:pt idx="6408">
                  <c:v>3494.0</c:v>
                </c:pt>
                <c:pt idx="6409">
                  <c:v>3494.0</c:v>
                </c:pt>
                <c:pt idx="6410">
                  <c:v>3494.0</c:v>
                </c:pt>
                <c:pt idx="6411">
                  <c:v>3494.0</c:v>
                </c:pt>
                <c:pt idx="6412">
                  <c:v>3495.0</c:v>
                </c:pt>
                <c:pt idx="6413">
                  <c:v>3495.0</c:v>
                </c:pt>
                <c:pt idx="6414">
                  <c:v>3496.0</c:v>
                </c:pt>
                <c:pt idx="6415">
                  <c:v>3496.0</c:v>
                </c:pt>
                <c:pt idx="6416">
                  <c:v>3496.0</c:v>
                </c:pt>
                <c:pt idx="6417">
                  <c:v>3496.0</c:v>
                </c:pt>
                <c:pt idx="6418">
                  <c:v>3496.0</c:v>
                </c:pt>
                <c:pt idx="6419">
                  <c:v>3496.0</c:v>
                </c:pt>
                <c:pt idx="6420">
                  <c:v>3496.0</c:v>
                </c:pt>
                <c:pt idx="6421">
                  <c:v>3496.0</c:v>
                </c:pt>
                <c:pt idx="6422">
                  <c:v>3497.0</c:v>
                </c:pt>
                <c:pt idx="6423">
                  <c:v>3498.0</c:v>
                </c:pt>
                <c:pt idx="6424">
                  <c:v>3499.0</c:v>
                </c:pt>
                <c:pt idx="6425">
                  <c:v>3500.0</c:v>
                </c:pt>
                <c:pt idx="6426">
                  <c:v>3501.0</c:v>
                </c:pt>
                <c:pt idx="6427">
                  <c:v>3502.0</c:v>
                </c:pt>
                <c:pt idx="6428">
                  <c:v>3503.0</c:v>
                </c:pt>
                <c:pt idx="6429">
                  <c:v>3503.0</c:v>
                </c:pt>
                <c:pt idx="6430">
                  <c:v>3504.0</c:v>
                </c:pt>
                <c:pt idx="6431">
                  <c:v>3505.0</c:v>
                </c:pt>
                <c:pt idx="6432">
                  <c:v>3506.0</c:v>
                </c:pt>
                <c:pt idx="6433">
                  <c:v>3507.0</c:v>
                </c:pt>
                <c:pt idx="6434">
                  <c:v>3507.0</c:v>
                </c:pt>
                <c:pt idx="6435">
                  <c:v>3508.0</c:v>
                </c:pt>
                <c:pt idx="6436">
                  <c:v>3509.0</c:v>
                </c:pt>
                <c:pt idx="6437">
                  <c:v>3510.0</c:v>
                </c:pt>
                <c:pt idx="6438">
                  <c:v>3511.0</c:v>
                </c:pt>
                <c:pt idx="6439">
                  <c:v>3512.0</c:v>
                </c:pt>
                <c:pt idx="6440">
                  <c:v>3513.0</c:v>
                </c:pt>
                <c:pt idx="6441">
                  <c:v>3514.0</c:v>
                </c:pt>
                <c:pt idx="6442">
                  <c:v>3515.0</c:v>
                </c:pt>
                <c:pt idx="6443">
                  <c:v>3516.0</c:v>
                </c:pt>
                <c:pt idx="6444">
                  <c:v>3517.0</c:v>
                </c:pt>
                <c:pt idx="6445">
                  <c:v>3518.0</c:v>
                </c:pt>
                <c:pt idx="6446">
                  <c:v>3519.0</c:v>
                </c:pt>
                <c:pt idx="6447">
                  <c:v>3520.0</c:v>
                </c:pt>
                <c:pt idx="6448">
                  <c:v>3521.0</c:v>
                </c:pt>
                <c:pt idx="6449">
                  <c:v>3521.0</c:v>
                </c:pt>
                <c:pt idx="6450">
                  <c:v>3522.0</c:v>
                </c:pt>
                <c:pt idx="6451">
                  <c:v>3522.0</c:v>
                </c:pt>
                <c:pt idx="6452">
                  <c:v>3523.0</c:v>
                </c:pt>
                <c:pt idx="6453">
                  <c:v>3523.0</c:v>
                </c:pt>
                <c:pt idx="6454">
                  <c:v>3523.0</c:v>
                </c:pt>
                <c:pt idx="6455">
                  <c:v>3523.0</c:v>
                </c:pt>
                <c:pt idx="6456">
                  <c:v>3524.0</c:v>
                </c:pt>
                <c:pt idx="6457">
                  <c:v>3524.0</c:v>
                </c:pt>
                <c:pt idx="6458">
                  <c:v>3525.0</c:v>
                </c:pt>
                <c:pt idx="6459">
                  <c:v>3525.0</c:v>
                </c:pt>
                <c:pt idx="6460">
                  <c:v>3526.0</c:v>
                </c:pt>
                <c:pt idx="6461">
                  <c:v>3527.0</c:v>
                </c:pt>
                <c:pt idx="6462">
                  <c:v>3528.0</c:v>
                </c:pt>
                <c:pt idx="6463">
                  <c:v>3529.0</c:v>
                </c:pt>
                <c:pt idx="6464">
                  <c:v>3529.0</c:v>
                </c:pt>
                <c:pt idx="6465">
                  <c:v>3529.0</c:v>
                </c:pt>
                <c:pt idx="6466">
                  <c:v>3529.0</c:v>
                </c:pt>
                <c:pt idx="6467">
                  <c:v>3530.0</c:v>
                </c:pt>
                <c:pt idx="6468">
                  <c:v>3531.0</c:v>
                </c:pt>
                <c:pt idx="6469">
                  <c:v>3532.0</c:v>
                </c:pt>
                <c:pt idx="6470">
                  <c:v>3532.0</c:v>
                </c:pt>
                <c:pt idx="6471">
                  <c:v>3532.0</c:v>
                </c:pt>
                <c:pt idx="6472">
                  <c:v>3533.0</c:v>
                </c:pt>
                <c:pt idx="6473">
                  <c:v>3534.0</c:v>
                </c:pt>
                <c:pt idx="6474">
                  <c:v>3534.0</c:v>
                </c:pt>
                <c:pt idx="6475">
                  <c:v>3535.0</c:v>
                </c:pt>
                <c:pt idx="6476">
                  <c:v>3536.0</c:v>
                </c:pt>
                <c:pt idx="6477">
                  <c:v>3537.0</c:v>
                </c:pt>
                <c:pt idx="6478">
                  <c:v>3538.0</c:v>
                </c:pt>
                <c:pt idx="6479">
                  <c:v>3539.0</c:v>
                </c:pt>
                <c:pt idx="6480">
                  <c:v>3539.0</c:v>
                </c:pt>
                <c:pt idx="6481">
                  <c:v>3539.0</c:v>
                </c:pt>
                <c:pt idx="6482">
                  <c:v>3539.0</c:v>
                </c:pt>
                <c:pt idx="6483">
                  <c:v>3539.0</c:v>
                </c:pt>
                <c:pt idx="6484">
                  <c:v>3539.0</c:v>
                </c:pt>
                <c:pt idx="6485">
                  <c:v>3539.0</c:v>
                </c:pt>
                <c:pt idx="6486">
                  <c:v>3540.0</c:v>
                </c:pt>
                <c:pt idx="6487">
                  <c:v>3541.0</c:v>
                </c:pt>
                <c:pt idx="6488">
                  <c:v>3541.0</c:v>
                </c:pt>
                <c:pt idx="6489">
                  <c:v>3541.0</c:v>
                </c:pt>
                <c:pt idx="6490">
                  <c:v>3541.0</c:v>
                </c:pt>
                <c:pt idx="6491">
                  <c:v>3542.0</c:v>
                </c:pt>
                <c:pt idx="6492">
                  <c:v>3542.0</c:v>
                </c:pt>
                <c:pt idx="6493">
                  <c:v>3543.0</c:v>
                </c:pt>
                <c:pt idx="6494">
                  <c:v>3544.0</c:v>
                </c:pt>
                <c:pt idx="6495">
                  <c:v>3545.0</c:v>
                </c:pt>
                <c:pt idx="6496">
                  <c:v>3545.0</c:v>
                </c:pt>
                <c:pt idx="6497">
                  <c:v>3545.0</c:v>
                </c:pt>
                <c:pt idx="6498">
                  <c:v>3545.0</c:v>
                </c:pt>
                <c:pt idx="6499">
                  <c:v>3546.0</c:v>
                </c:pt>
                <c:pt idx="6500">
                  <c:v>3546.0</c:v>
                </c:pt>
                <c:pt idx="6501">
                  <c:v>3546.0</c:v>
                </c:pt>
                <c:pt idx="6502">
                  <c:v>3546.0</c:v>
                </c:pt>
                <c:pt idx="6503">
                  <c:v>3546.0</c:v>
                </c:pt>
                <c:pt idx="6504">
                  <c:v>3546.0</c:v>
                </c:pt>
                <c:pt idx="6505">
                  <c:v>3547.0</c:v>
                </c:pt>
                <c:pt idx="6506">
                  <c:v>3547.0</c:v>
                </c:pt>
                <c:pt idx="6507">
                  <c:v>3548.0</c:v>
                </c:pt>
                <c:pt idx="6508">
                  <c:v>3549.0</c:v>
                </c:pt>
                <c:pt idx="6509">
                  <c:v>3549.0</c:v>
                </c:pt>
                <c:pt idx="6510">
                  <c:v>3550.0</c:v>
                </c:pt>
                <c:pt idx="6511">
                  <c:v>3551.0</c:v>
                </c:pt>
                <c:pt idx="6512">
                  <c:v>3552.0</c:v>
                </c:pt>
                <c:pt idx="6513">
                  <c:v>3553.0</c:v>
                </c:pt>
                <c:pt idx="6514">
                  <c:v>3554.0</c:v>
                </c:pt>
                <c:pt idx="6515">
                  <c:v>3555.0</c:v>
                </c:pt>
                <c:pt idx="6516">
                  <c:v>3556.0</c:v>
                </c:pt>
                <c:pt idx="6517">
                  <c:v>3556.0</c:v>
                </c:pt>
                <c:pt idx="6518">
                  <c:v>3556.0</c:v>
                </c:pt>
                <c:pt idx="6519">
                  <c:v>3556.0</c:v>
                </c:pt>
                <c:pt idx="6520">
                  <c:v>3556.0</c:v>
                </c:pt>
                <c:pt idx="6521">
                  <c:v>3557.0</c:v>
                </c:pt>
                <c:pt idx="6522">
                  <c:v>3557.0</c:v>
                </c:pt>
                <c:pt idx="6523">
                  <c:v>3557.0</c:v>
                </c:pt>
                <c:pt idx="6524">
                  <c:v>3558.0</c:v>
                </c:pt>
                <c:pt idx="6525">
                  <c:v>3559.0</c:v>
                </c:pt>
                <c:pt idx="6526">
                  <c:v>3560.0</c:v>
                </c:pt>
                <c:pt idx="6527">
                  <c:v>3560.0</c:v>
                </c:pt>
                <c:pt idx="6528">
                  <c:v>3561.0</c:v>
                </c:pt>
                <c:pt idx="6529">
                  <c:v>3562.0</c:v>
                </c:pt>
                <c:pt idx="6530">
                  <c:v>3562.0</c:v>
                </c:pt>
                <c:pt idx="6531">
                  <c:v>3562.0</c:v>
                </c:pt>
                <c:pt idx="6532">
                  <c:v>3562.0</c:v>
                </c:pt>
                <c:pt idx="6533">
                  <c:v>3563.0</c:v>
                </c:pt>
                <c:pt idx="6534">
                  <c:v>3563.0</c:v>
                </c:pt>
                <c:pt idx="6535">
                  <c:v>3564.0</c:v>
                </c:pt>
                <c:pt idx="6536">
                  <c:v>3564.0</c:v>
                </c:pt>
                <c:pt idx="6537">
                  <c:v>3564.0</c:v>
                </c:pt>
                <c:pt idx="6538">
                  <c:v>3564.0</c:v>
                </c:pt>
                <c:pt idx="6539">
                  <c:v>3564.0</c:v>
                </c:pt>
                <c:pt idx="6540">
                  <c:v>3564.0</c:v>
                </c:pt>
                <c:pt idx="6541">
                  <c:v>3564.0</c:v>
                </c:pt>
                <c:pt idx="6542">
                  <c:v>3565.0</c:v>
                </c:pt>
                <c:pt idx="6543">
                  <c:v>3566.0</c:v>
                </c:pt>
                <c:pt idx="6544">
                  <c:v>3566.0</c:v>
                </c:pt>
                <c:pt idx="6545">
                  <c:v>3566.0</c:v>
                </c:pt>
                <c:pt idx="6546">
                  <c:v>3566.0</c:v>
                </c:pt>
                <c:pt idx="6547">
                  <c:v>3566.0</c:v>
                </c:pt>
                <c:pt idx="6548">
                  <c:v>3566.0</c:v>
                </c:pt>
                <c:pt idx="6549">
                  <c:v>3567.0</c:v>
                </c:pt>
                <c:pt idx="6550">
                  <c:v>3567.0</c:v>
                </c:pt>
                <c:pt idx="6551">
                  <c:v>3568.0</c:v>
                </c:pt>
                <c:pt idx="6552">
                  <c:v>3569.0</c:v>
                </c:pt>
                <c:pt idx="6553">
                  <c:v>3569.0</c:v>
                </c:pt>
                <c:pt idx="6554">
                  <c:v>3569.0</c:v>
                </c:pt>
                <c:pt idx="6555">
                  <c:v>3570.0</c:v>
                </c:pt>
                <c:pt idx="6556">
                  <c:v>3571.0</c:v>
                </c:pt>
                <c:pt idx="6557">
                  <c:v>3571.0</c:v>
                </c:pt>
                <c:pt idx="6558">
                  <c:v>3571.0</c:v>
                </c:pt>
                <c:pt idx="6559">
                  <c:v>3572.0</c:v>
                </c:pt>
                <c:pt idx="6560">
                  <c:v>3573.0</c:v>
                </c:pt>
                <c:pt idx="6561">
                  <c:v>3574.0</c:v>
                </c:pt>
                <c:pt idx="6562">
                  <c:v>3574.0</c:v>
                </c:pt>
                <c:pt idx="6563">
                  <c:v>3575.0</c:v>
                </c:pt>
                <c:pt idx="6564">
                  <c:v>3576.0</c:v>
                </c:pt>
                <c:pt idx="6565">
                  <c:v>3577.0</c:v>
                </c:pt>
                <c:pt idx="6566">
                  <c:v>3578.0</c:v>
                </c:pt>
                <c:pt idx="6567">
                  <c:v>3579.0</c:v>
                </c:pt>
                <c:pt idx="6568">
                  <c:v>3580.0</c:v>
                </c:pt>
                <c:pt idx="6569">
                  <c:v>3581.0</c:v>
                </c:pt>
                <c:pt idx="6570">
                  <c:v>3582.0</c:v>
                </c:pt>
                <c:pt idx="6571">
                  <c:v>3583.0</c:v>
                </c:pt>
                <c:pt idx="6572">
                  <c:v>3584.0</c:v>
                </c:pt>
                <c:pt idx="6573">
                  <c:v>3584.0</c:v>
                </c:pt>
                <c:pt idx="6574">
                  <c:v>3585.0</c:v>
                </c:pt>
                <c:pt idx="6575">
                  <c:v>3585.0</c:v>
                </c:pt>
                <c:pt idx="6576">
                  <c:v>3585.0</c:v>
                </c:pt>
                <c:pt idx="6577">
                  <c:v>3586.0</c:v>
                </c:pt>
                <c:pt idx="6578">
                  <c:v>3586.0</c:v>
                </c:pt>
                <c:pt idx="6579">
                  <c:v>3587.0</c:v>
                </c:pt>
                <c:pt idx="6580">
                  <c:v>3588.0</c:v>
                </c:pt>
                <c:pt idx="6581">
                  <c:v>3589.0</c:v>
                </c:pt>
                <c:pt idx="6582">
                  <c:v>3589.0</c:v>
                </c:pt>
                <c:pt idx="6583">
                  <c:v>3590.0</c:v>
                </c:pt>
                <c:pt idx="6584">
                  <c:v>3590.0</c:v>
                </c:pt>
                <c:pt idx="6585">
                  <c:v>3590.0</c:v>
                </c:pt>
                <c:pt idx="6586">
                  <c:v>3590.0</c:v>
                </c:pt>
                <c:pt idx="6587">
                  <c:v>3591.0</c:v>
                </c:pt>
                <c:pt idx="6588">
                  <c:v>3591.0</c:v>
                </c:pt>
                <c:pt idx="6589">
                  <c:v>3592.0</c:v>
                </c:pt>
                <c:pt idx="6590">
                  <c:v>3593.0</c:v>
                </c:pt>
                <c:pt idx="6591">
                  <c:v>3593.0</c:v>
                </c:pt>
                <c:pt idx="6592">
                  <c:v>3594.0</c:v>
                </c:pt>
                <c:pt idx="6593">
                  <c:v>3594.0</c:v>
                </c:pt>
                <c:pt idx="6594">
                  <c:v>3595.0</c:v>
                </c:pt>
                <c:pt idx="6595">
                  <c:v>3596.0</c:v>
                </c:pt>
                <c:pt idx="6596">
                  <c:v>3597.0</c:v>
                </c:pt>
                <c:pt idx="6597">
                  <c:v>3597.0</c:v>
                </c:pt>
                <c:pt idx="6598">
                  <c:v>3597.0</c:v>
                </c:pt>
                <c:pt idx="6599">
                  <c:v>3597.0</c:v>
                </c:pt>
                <c:pt idx="6600">
                  <c:v>3597.0</c:v>
                </c:pt>
                <c:pt idx="6601">
                  <c:v>3597.0</c:v>
                </c:pt>
                <c:pt idx="6602">
                  <c:v>3598.0</c:v>
                </c:pt>
                <c:pt idx="6603">
                  <c:v>3599.0</c:v>
                </c:pt>
                <c:pt idx="6604">
                  <c:v>3599.0</c:v>
                </c:pt>
                <c:pt idx="6605">
                  <c:v>3600.0</c:v>
                </c:pt>
                <c:pt idx="6606">
                  <c:v>3600.0</c:v>
                </c:pt>
                <c:pt idx="6607">
                  <c:v>3600.0</c:v>
                </c:pt>
                <c:pt idx="6608">
                  <c:v>3600.0</c:v>
                </c:pt>
                <c:pt idx="6609">
                  <c:v>3601.0</c:v>
                </c:pt>
                <c:pt idx="6610">
                  <c:v>3601.0</c:v>
                </c:pt>
                <c:pt idx="6611">
                  <c:v>3602.0</c:v>
                </c:pt>
                <c:pt idx="6612">
                  <c:v>3603.0</c:v>
                </c:pt>
                <c:pt idx="6613">
                  <c:v>3604.0</c:v>
                </c:pt>
                <c:pt idx="6614">
                  <c:v>3605.0</c:v>
                </c:pt>
                <c:pt idx="6615">
                  <c:v>3606.0</c:v>
                </c:pt>
                <c:pt idx="6616">
                  <c:v>3607.0</c:v>
                </c:pt>
                <c:pt idx="6617">
                  <c:v>3608.0</c:v>
                </c:pt>
                <c:pt idx="6618">
                  <c:v>3609.0</c:v>
                </c:pt>
                <c:pt idx="6619">
                  <c:v>3610.0</c:v>
                </c:pt>
                <c:pt idx="6620">
                  <c:v>3611.0</c:v>
                </c:pt>
                <c:pt idx="6621">
                  <c:v>3611.0</c:v>
                </c:pt>
                <c:pt idx="6622">
                  <c:v>3611.0</c:v>
                </c:pt>
                <c:pt idx="6623">
                  <c:v>3612.0</c:v>
                </c:pt>
                <c:pt idx="6624">
                  <c:v>3613.0</c:v>
                </c:pt>
                <c:pt idx="6625">
                  <c:v>3613.0</c:v>
                </c:pt>
                <c:pt idx="6626">
                  <c:v>3613.0</c:v>
                </c:pt>
                <c:pt idx="6627">
                  <c:v>3614.0</c:v>
                </c:pt>
                <c:pt idx="6628">
                  <c:v>3615.0</c:v>
                </c:pt>
                <c:pt idx="6629">
                  <c:v>3615.0</c:v>
                </c:pt>
                <c:pt idx="6630">
                  <c:v>3616.0</c:v>
                </c:pt>
                <c:pt idx="6631">
                  <c:v>3617.0</c:v>
                </c:pt>
                <c:pt idx="6632">
                  <c:v>3618.0</c:v>
                </c:pt>
                <c:pt idx="6633">
                  <c:v>3619.0</c:v>
                </c:pt>
                <c:pt idx="6634">
                  <c:v>3620.0</c:v>
                </c:pt>
                <c:pt idx="6635">
                  <c:v>3621.0</c:v>
                </c:pt>
                <c:pt idx="6636">
                  <c:v>3622.0</c:v>
                </c:pt>
                <c:pt idx="6637">
                  <c:v>3623.0</c:v>
                </c:pt>
                <c:pt idx="6638">
                  <c:v>3624.0</c:v>
                </c:pt>
                <c:pt idx="6639">
                  <c:v>3625.0</c:v>
                </c:pt>
                <c:pt idx="6640">
                  <c:v>3626.0</c:v>
                </c:pt>
                <c:pt idx="6641">
                  <c:v>3627.0</c:v>
                </c:pt>
                <c:pt idx="6642">
                  <c:v>3628.0</c:v>
                </c:pt>
                <c:pt idx="6643">
                  <c:v>3629.0</c:v>
                </c:pt>
                <c:pt idx="6644">
                  <c:v>3629.0</c:v>
                </c:pt>
                <c:pt idx="6645">
                  <c:v>3630.0</c:v>
                </c:pt>
                <c:pt idx="6646">
                  <c:v>3631.0</c:v>
                </c:pt>
                <c:pt idx="6647">
                  <c:v>3632.0</c:v>
                </c:pt>
                <c:pt idx="6648">
                  <c:v>3633.0</c:v>
                </c:pt>
                <c:pt idx="6649">
                  <c:v>3633.0</c:v>
                </c:pt>
                <c:pt idx="6650">
                  <c:v>3634.0</c:v>
                </c:pt>
                <c:pt idx="6651">
                  <c:v>3634.0</c:v>
                </c:pt>
                <c:pt idx="6652">
                  <c:v>3634.0</c:v>
                </c:pt>
                <c:pt idx="6653">
                  <c:v>3635.0</c:v>
                </c:pt>
                <c:pt idx="6654">
                  <c:v>3636.0</c:v>
                </c:pt>
                <c:pt idx="6655">
                  <c:v>3637.0</c:v>
                </c:pt>
                <c:pt idx="6656">
                  <c:v>3638.0</c:v>
                </c:pt>
                <c:pt idx="6657">
                  <c:v>3639.0</c:v>
                </c:pt>
                <c:pt idx="6658">
                  <c:v>3640.0</c:v>
                </c:pt>
                <c:pt idx="6659">
                  <c:v>3641.0</c:v>
                </c:pt>
                <c:pt idx="6660">
                  <c:v>3642.0</c:v>
                </c:pt>
                <c:pt idx="6661">
                  <c:v>3643.0</c:v>
                </c:pt>
                <c:pt idx="6662">
                  <c:v>3643.0</c:v>
                </c:pt>
                <c:pt idx="6663">
                  <c:v>3644.0</c:v>
                </c:pt>
                <c:pt idx="6664">
                  <c:v>3645.0</c:v>
                </c:pt>
                <c:pt idx="6665">
                  <c:v>3646.0</c:v>
                </c:pt>
                <c:pt idx="6666">
                  <c:v>3647.0</c:v>
                </c:pt>
                <c:pt idx="6667">
                  <c:v>3648.0</c:v>
                </c:pt>
                <c:pt idx="6668">
                  <c:v>3649.0</c:v>
                </c:pt>
                <c:pt idx="6669">
                  <c:v>3649.0</c:v>
                </c:pt>
                <c:pt idx="6670">
                  <c:v>3649.0</c:v>
                </c:pt>
                <c:pt idx="6671">
                  <c:v>3649.0</c:v>
                </c:pt>
                <c:pt idx="6672">
                  <c:v>3650.0</c:v>
                </c:pt>
                <c:pt idx="6673">
                  <c:v>3650.0</c:v>
                </c:pt>
                <c:pt idx="6674">
                  <c:v>3650.0</c:v>
                </c:pt>
                <c:pt idx="6675">
                  <c:v>3651.0</c:v>
                </c:pt>
                <c:pt idx="6676">
                  <c:v>3652.0</c:v>
                </c:pt>
                <c:pt idx="6677">
                  <c:v>3653.0</c:v>
                </c:pt>
                <c:pt idx="6678">
                  <c:v>3653.0</c:v>
                </c:pt>
                <c:pt idx="6679">
                  <c:v>3653.0</c:v>
                </c:pt>
                <c:pt idx="6680">
                  <c:v>3654.0</c:v>
                </c:pt>
                <c:pt idx="6681">
                  <c:v>3655.0</c:v>
                </c:pt>
                <c:pt idx="6682">
                  <c:v>3656.0</c:v>
                </c:pt>
                <c:pt idx="6683">
                  <c:v>3657.0</c:v>
                </c:pt>
                <c:pt idx="6684">
                  <c:v>3657.0</c:v>
                </c:pt>
                <c:pt idx="6685">
                  <c:v>3658.0</c:v>
                </c:pt>
                <c:pt idx="6686">
                  <c:v>3659.0</c:v>
                </c:pt>
                <c:pt idx="6687">
                  <c:v>3660.0</c:v>
                </c:pt>
                <c:pt idx="6688">
                  <c:v>3660.0</c:v>
                </c:pt>
                <c:pt idx="6689">
                  <c:v>3660.0</c:v>
                </c:pt>
                <c:pt idx="6690">
                  <c:v>3661.0</c:v>
                </c:pt>
                <c:pt idx="6691">
                  <c:v>3661.0</c:v>
                </c:pt>
                <c:pt idx="6692">
                  <c:v>3661.0</c:v>
                </c:pt>
                <c:pt idx="6693">
                  <c:v>3662.0</c:v>
                </c:pt>
                <c:pt idx="6694">
                  <c:v>3663.0</c:v>
                </c:pt>
                <c:pt idx="6695">
                  <c:v>3664.0</c:v>
                </c:pt>
                <c:pt idx="6696">
                  <c:v>3665.0</c:v>
                </c:pt>
                <c:pt idx="6697">
                  <c:v>3666.0</c:v>
                </c:pt>
                <c:pt idx="6698">
                  <c:v>3666.0</c:v>
                </c:pt>
                <c:pt idx="6699">
                  <c:v>3666.0</c:v>
                </c:pt>
                <c:pt idx="6700">
                  <c:v>3667.0</c:v>
                </c:pt>
                <c:pt idx="6701">
                  <c:v>3668.0</c:v>
                </c:pt>
                <c:pt idx="6702">
                  <c:v>3669.0</c:v>
                </c:pt>
                <c:pt idx="6703">
                  <c:v>3669.0</c:v>
                </c:pt>
                <c:pt idx="6704">
                  <c:v>3669.0</c:v>
                </c:pt>
                <c:pt idx="6705">
                  <c:v>3669.0</c:v>
                </c:pt>
                <c:pt idx="6706">
                  <c:v>3670.0</c:v>
                </c:pt>
                <c:pt idx="6707">
                  <c:v>3671.0</c:v>
                </c:pt>
                <c:pt idx="6708">
                  <c:v>3671.0</c:v>
                </c:pt>
                <c:pt idx="6709">
                  <c:v>3671.0</c:v>
                </c:pt>
                <c:pt idx="6710">
                  <c:v>3671.0</c:v>
                </c:pt>
                <c:pt idx="6711">
                  <c:v>3671.0</c:v>
                </c:pt>
                <c:pt idx="6712">
                  <c:v>3672.0</c:v>
                </c:pt>
                <c:pt idx="6713">
                  <c:v>3673.0</c:v>
                </c:pt>
                <c:pt idx="6714">
                  <c:v>3674.0</c:v>
                </c:pt>
                <c:pt idx="6715">
                  <c:v>3675.0</c:v>
                </c:pt>
                <c:pt idx="6716">
                  <c:v>3676.0</c:v>
                </c:pt>
                <c:pt idx="6717">
                  <c:v>3677.0</c:v>
                </c:pt>
                <c:pt idx="6718">
                  <c:v>3678.0</c:v>
                </c:pt>
                <c:pt idx="6719">
                  <c:v>3679.0</c:v>
                </c:pt>
                <c:pt idx="6720">
                  <c:v>3680.0</c:v>
                </c:pt>
                <c:pt idx="6721">
                  <c:v>3680.0</c:v>
                </c:pt>
                <c:pt idx="6722">
                  <c:v>3680.0</c:v>
                </c:pt>
                <c:pt idx="6723">
                  <c:v>3680.0</c:v>
                </c:pt>
                <c:pt idx="6724">
                  <c:v>3681.0</c:v>
                </c:pt>
                <c:pt idx="6725">
                  <c:v>3682.0</c:v>
                </c:pt>
                <c:pt idx="6726">
                  <c:v>3682.0</c:v>
                </c:pt>
                <c:pt idx="6727">
                  <c:v>3683.0</c:v>
                </c:pt>
                <c:pt idx="6728">
                  <c:v>3683.0</c:v>
                </c:pt>
                <c:pt idx="6729">
                  <c:v>3684.0</c:v>
                </c:pt>
                <c:pt idx="6730">
                  <c:v>3685.0</c:v>
                </c:pt>
                <c:pt idx="6731">
                  <c:v>3685.0</c:v>
                </c:pt>
                <c:pt idx="6732">
                  <c:v>3685.0</c:v>
                </c:pt>
                <c:pt idx="6733">
                  <c:v>3686.0</c:v>
                </c:pt>
                <c:pt idx="6734">
                  <c:v>3686.0</c:v>
                </c:pt>
                <c:pt idx="6735">
                  <c:v>3686.0</c:v>
                </c:pt>
                <c:pt idx="6736">
                  <c:v>3686.0</c:v>
                </c:pt>
                <c:pt idx="6737">
                  <c:v>3686.0</c:v>
                </c:pt>
                <c:pt idx="6738">
                  <c:v>3686.0</c:v>
                </c:pt>
                <c:pt idx="6739">
                  <c:v>3686.0</c:v>
                </c:pt>
                <c:pt idx="6740">
                  <c:v>3686.0</c:v>
                </c:pt>
                <c:pt idx="6741">
                  <c:v>3686.0</c:v>
                </c:pt>
                <c:pt idx="6742">
                  <c:v>3686.0</c:v>
                </c:pt>
                <c:pt idx="6743">
                  <c:v>3687.0</c:v>
                </c:pt>
                <c:pt idx="6744">
                  <c:v>3687.0</c:v>
                </c:pt>
                <c:pt idx="6745">
                  <c:v>3688.0</c:v>
                </c:pt>
                <c:pt idx="6746">
                  <c:v>3688.0</c:v>
                </c:pt>
                <c:pt idx="6747">
                  <c:v>3689.0</c:v>
                </c:pt>
                <c:pt idx="6748">
                  <c:v>3689.0</c:v>
                </c:pt>
                <c:pt idx="6749">
                  <c:v>3689.0</c:v>
                </c:pt>
                <c:pt idx="6750">
                  <c:v>3689.0</c:v>
                </c:pt>
                <c:pt idx="6751">
                  <c:v>3690.0</c:v>
                </c:pt>
                <c:pt idx="6752">
                  <c:v>3690.0</c:v>
                </c:pt>
                <c:pt idx="6753">
                  <c:v>3691.0</c:v>
                </c:pt>
                <c:pt idx="6754">
                  <c:v>3691.0</c:v>
                </c:pt>
                <c:pt idx="6755">
                  <c:v>3691.0</c:v>
                </c:pt>
                <c:pt idx="6756">
                  <c:v>3691.0</c:v>
                </c:pt>
                <c:pt idx="6757">
                  <c:v>3691.0</c:v>
                </c:pt>
                <c:pt idx="6758">
                  <c:v>3692.0</c:v>
                </c:pt>
                <c:pt idx="6759">
                  <c:v>3693.0</c:v>
                </c:pt>
                <c:pt idx="6760">
                  <c:v>3693.0</c:v>
                </c:pt>
                <c:pt idx="6761">
                  <c:v>3693.0</c:v>
                </c:pt>
                <c:pt idx="6762">
                  <c:v>3694.0</c:v>
                </c:pt>
                <c:pt idx="6763">
                  <c:v>3694.0</c:v>
                </c:pt>
                <c:pt idx="6764">
                  <c:v>3694.0</c:v>
                </c:pt>
                <c:pt idx="6765">
                  <c:v>3695.0</c:v>
                </c:pt>
                <c:pt idx="6766">
                  <c:v>3695.0</c:v>
                </c:pt>
                <c:pt idx="6767">
                  <c:v>3695.0</c:v>
                </c:pt>
                <c:pt idx="6768">
                  <c:v>3695.0</c:v>
                </c:pt>
                <c:pt idx="6769">
                  <c:v>3696.0</c:v>
                </c:pt>
                <c:pt idx="6770">
                  <c:v>3697.0</c:v>
                </c:pt>
                <c:pt idx="6771">
                  <c:v>3697.0</c:v>
                </c:pt>
                <c:pt idx="6772">
                  <c:v>3698.0</c:v>
                </c:pt>
                <c:pt idx="6773">
                  <c:v>3698.0</c:v>
                </c:pt>
                <c:pt idx="6774">
                  <c:v>3699.0</c:v>
                </c:pt>
                <c:pt idx="6775">
                  <c:v>3700.0</c:v>
                </c:pt>
                <c:pt idx="6776">
                  <c:v>3700.0</c:v>
                </c:pt>
                <c:pt idx="6777">
                  <c:v>3701.0</c:v>
                </c:pt>
                <c:pt idx="6778">
                  <c:v>3702.0</c:v>
                </c:pt>
                <c:pt idx="6779">
                  <c:v>3703.0</c:v>
                </c:pt>
                <c:pt idx="6780">
                  <c:v>3704.0</c:v>
                </c:pt>
                <c:pt idx="6781">
                  <c:v>3705.0</c:v>
                </c:pt>
                <c:pt idx="6782">
                  <c:v>3706.0</c:v>
                </c:pt>
                <c:pt idx="6783">
                  <c:v>3707.0</c:v>
                </c:pt>
                <c:pt idx="6784">
                  <c:v>3708.0</c:v>
                </c:pt>
                <c:pt idx="6785">
                  <c:v>3709.0</c:v>
                </c:pt>
                <c:pt idx="6786">
                  <c:v>3709.0</c:v>
                </c:pt>
                <c:pt idx="6787">
                  <c:v>3710.0</c:v>
                </c:pt>
                <c:pt idx="6788">
                  <c:v>3711.0</c:v>
                </c:pt>
                <c:pt idx="6789">
                  <c:v>3712.0</c:v>
                </c:pt>
                <c:pt idx="6790">
                  <c:v>3713.0</c:v>
                </c:pt>
                <c:pt idx="6791">
                  <c:v>3714.0</c:v>
                </c:pt>
                <c:pt idx="6792">
                  <c:v>3715.0</c:v>
                </c:pt>
                <c:pt idx="6793">
                  <c:v>3716.0</c:v>
                </c:pt>
                <c:pt idx="6794">
                  <c:v>3717.0</c:v>
                </c:pt>
                <c:pt idx="6795">
                  <c:v>3718.0</c:v>
                </c:pt>
                <c:pt idx="6796">
                  <c:v>3719.0</c:v>
                </c:pt>
                <c:pt idx="6797">
                  <c:v>3720.0</c:v>
                </c:pt>
                <c:pt idx="6798">
                  <c:v>3721.0</c:v>
                </c:pt>
                <c:pt idx="6799">
                  <c:v>3722.0</c:v>
                </c:pt>
                <c:pt idx="6800">
                  <c:v>3723.0</c:v>
                </c:pt>
                <c:pt idx="6801">
                  <c:v>3724.0</c:v>
                </c:pt>
                <c:pt idx="6802">
                  <c:v>3725.0</c:v>
                </c:pt>
                <c:pt idx="6803">
                  <c:v>3726.0</c:v>
                </c:pt>
                <c:pt idx="6804">
                  <c:v>3727.0</c:v>
                </c:pt>
                <c:pt idx="6805">
                  <c:v>3728.0</c:v>
                </c:pt>
                <c:pt idx="6806">
                  <c:v>3729.0</c:v>
                </c:pt>
                <c:pt idx="6807">
                  <c:v>3729.0</c:v>
                </c:pt>
                <c:pt idx="6808">
                  <c:v>3730.0</c:v>
                </c:pt>
                <c:pt idx="6809">
                  <c:v>3731.0</c:v>
                </c:pt>
                <c:pt idx="6810">
                  <c:v>3731.0</c:v>
                </c:pt>
                <c:pt idx="6811">
                  <c:v>3732.0</c:v>
                </c:pt>
                <c:pt idx="6812">
                  <c:v>3733.0</c:v>
                </c:pt>
                <c:pt idx="6813">
                  <c:v>3734.0</c:v>
                </c:pt>
                <c:pt idx="6814">
                  <c:v>3735.0</c:v>
                </c:pt>
                <c:pt idx="6815">
                  <c:v>3736.0</c:v>
                </c:pt>
                <c:pt idx="6816">
                  <c:v>3737.0</c:v>
                </c:pt>
                <c:pt idx="6817">
                  <c:v>3737.0</c:v>
                </c:pt>
                <c:pt idx="6818">
                  <c:v>3738.0</c:v>
                </c:pt>
                <c:pt idx="6819">
                  <c:v>3738.0</c:v>
                </c:pt>
                <c:pt idx="6820">
                  <c:v>3739.0</c:v>
                </c:pt>
                <c:pt idx="6821">
                  <c:v>3740.0</c:v>
                </c:pt>
                <c:pt idx="6822">
                  <c:v>3741.0</c:v>
                </c:pt>
                <c:pt idx="6823">
                  <c:v>3742.0</c:v>
                </c:pt>
                <c:pt idx="6824">
                  <c:v>3743.0</c:v>
                </c:pt>
                <c:pt idx="6825">
                  <c:v>3744.0</c:v>
                </c:pt>
                <c:pt idx="6826">
                  <c:v>3745.0</c:v>
                </c:pt>
                <c:pt idx="6827">
                  <c:v>3745.0</c:v>
                </c:pt>
                <c:pt idx="6828">
                  <c:v>3745.0</c:v>
                </c:pt>
                <c:pt idx="6829">
                  <c:v>3745.0</c:v>
                </c:pt>
                <c:pt idx="6830">
                  <c:v>3746.0</c:v>
                </c:pt>
                <c:pt idx="6831">
                  <c:v>3746.0</c:v>
                </c:pt>
                <c:pt idx="6832">
                  <c:v>3747.0</c:v>
                </c:pt>
                <c:pt idx="6833">
                  <c:v>3748.0</c:v>
                </c:pt>
                <c:pt idx="6834">
                  <c:v>3749.0</c:v>
                </c:pt>
                <c:pt idx="6835">
                  <c:v>3749.0</c:v>
                </c:pt>
                <c:pt idx="6836">
                  <c:v>3750.0</c:v>
                </c:pt>
                <c:pt idx="6837">
                  <c:v>3751.0</c:v>
                </c:pt>
                <c:pt idx="6838">
                  <c:v>3752.0</c:v>
                </c:pt>
                <c:pt idx="6839">
                  <c:v>3753.0</c:v>
                </c:pt>
                <c:pt idx="6840">
                  <c:v>3754.0</c:v>
                </c:pt>
                <c:pt idx="6841">
                  <c:v>3755.0</c:v>
                </c:pt>
                <c:pt idx="6842">
                  <c:v>3756.0</c:v>
                </c:pt>
                <c:pt idx="6843">
                  <c:v>3757.0</c:v>
                </c:pt>
                <c:pt idx="6844">
                  <c:v>3758.0</c:v>
                </c:pt>
                <c:pt idx="6845">
                  <c:v>3758.0</c:v>
                </c:pt>
                <c:pt idx="6846">
                  <c:v>3759.0</c:v>
                </c:pt>
                <c:pt idx="6847">
                  <c:v>3760.0</c:v>
                </c:pt>
                <c:pt idx="6848">
                  <c:v>3761.0</c:v>
                </c:pt>
                <c:pt idx="6849">
                  <c:v>3761.0</c:v>
                </c:pt>
                <c:pt idx="6850">
                  <c:v>3761.0</c:v>
                </c:pt>
                <c:pt idx="6851">
                  <c:v>3762.0</c:v>
                </c:pt>
                <c:pt idx="6852">
                  <c:v>3763.0</c:v>
                </c:pt>
                <c:pt idx="6853">
                  <c:v>3763.0</c:v>
                </c:pt>
                <c:pt idx="6854">
                  <c:v>3763.0</c:v>
                </c:pt>
                <c:pt idx="6855">
                  <c:v>3764.0</c:v>
                </c:pt>
                <c:pt idx="6856">
                  <c:v>3764.0</c:v>
                </c:pt>
                <c:pt idx="6857">
                  <c:v>3764.0</c:v>
                </c:pt>
                <c:pt idx="6858">
                  <c:v>3765.0</c:v>
                </c:pt>
                <c:pt idx="6859">
                  <c:v>3766.0</c:v>
                </c:pt>
                <c:pt idx="6860">
                  <c:v>3766.0</c:v>
                </c:pt>
                <c:pt idx="6861">
                  <c:v>3767.0</c:v>
                </c:pt>
                <c:pt idx="6862">
                  <c:v>3768.0</c:v>
                </c:pt>
                <c:pt idx="6863">
                  <c:v>3768.0</c:v>
                </c:pt>
                <c:pt idx="6864">
                  <c:v>3769.0</c:v>
                </c:pt>
                <c:pt idx="6865">
                  <c:v>3770.0</c:v>
                </c:pt>
                <c:pt idx="6866">
                  <c:v>3770.0</c:v>
                </c:pt>
                <c:pt idx="6867">
                  <c:v>3771.0</c:v>
                </c:pt>
                <c:pt idx="6868">
                  <c:v>3772.0</c:v>
                </c:pt>
                <c:pt idx="6869">
                  <c:v>3773.0</c:v>
                </c:pt>
                <c:pt idx="6870">
                  <c:v>3774.0</c:v>
                </c:pt>
                <c:pt idx="6871">
                  <c:v>3775.0</c:v>
                </c:pt>
                <c:pt idx="6872">
                  <c:v>3775.0</c:v>
                </c:pt>
                <c:pt idx="6873">
                  <c:v>3775.0</c:v>
                </c:pt>
                <c:pt idx="6874">
                  <c:v>3776.0</c:v>
                </c:pt>
                <c:pt idx="6875">
                  <c:v>3777.0</c:v>
                </c:pt>
                <c:pt idx="6876">
                  <c:v>3778.0</c:v>
                </c:pt>
                <c:pt idx="6877">
                  <c:v>3779.0</c:v>
                </c:pt>
                <c:pt idx="6878">
                  <c:v>3779.0</c:v>
                </c:pt>
                <c:pt idx="6879">
                  <c:v>3780.0</c:v>
                </c:pt>
                <c:pt idx="6880">
                  <c:v>3781.0</c:v>
                </c:pt>
                <c:pt idx="6881">
                  <c:v>3781.0</c:v>
                </c:pt>
                <c:pt idx="6882">
                  <c:v>3781.0</c:v>
                </c:pt>
                <c:pt idx="6883">
                  <c:v>3782.0</c:v>
                </c:pt>
                <c:pt idx="6884">
                  <c:v>3782.0</c:v>
                </c:pt>
                <c:pt idx="6885">
                  <c:v>3782.0</c:v>
                </c:pt>
                <c:pt idx="6886">
                  <c:v>3782.0</c:v>
                </c:pt>
                <c:pt idx="6887">
                  <c:v>3783.0</c:v>
                </c:pt>
                <c:pt idx="6888">
                  <c:v>3783.0</c:v>
                </c:pt>
                <c:pt idx="6889">
                  <c:v>3783.0</c:v>
                </c:pt>
                <c:pt idx="6890">
                  <c:v>3783.0</c:v>
                </c:pt>
                <c:pt idx="6891">
                  <c:v>3783.0</c:v>
                </c:pt>
                <c:pt idx="6892">
                  <c:v>3783.0</c:v>
                </c:pt>
                <c:pt idx="6893">
                  <c:v>3783.0</c:v>
                </c:pt>
                <c:pt idx="6894">
                  <c:v>3783.0</c:v>
                </c:pt>
                <c:pt idx="6895">
                  <c:v>3783.0</c:v>
                </c:pt>
                <c:pt idx="6896">
                  <c:v>3784.0</c:v>
                </c:pt>
                <c:pt idx="6897">
                  <c:v>3784.0</c:v>
                </c:pt>
                <c:pt idx="6898">
                  <c:v>3784.0</c:v>
                </c:pt>
                <c:pt idx="6899">
                  <c:v>3785.0</c:v>
                </c:pt>
                <c:pt idx="6900">
                  <c:v>3786.0</c:v>
                </c:pt>
                <c:pt idx="6901">
                  <c:v>3787.0</c:v>
                </c:pt>
                <c:pt idx="6902">
                  <c:v>3787.0</c:v>
                </c:pt>
                <c:pt idx="6903">
                  <c:v>3787.0</c:v>
                </c:pt>
                <c:pt idx="6904">
                  <c:v>3788.0</c:v>
                </c:pt>
                <c:pt idx="6905">
                  <c:v>3788.0</c:v>
                </c:pt>
                <c:pt idx="6906">
                  <c:v>3789.0</c:v>
                </c:pt>
                <c:pt idx="6907">
                  <c:v>3790.0</c:v>
                </c:pt>
                <c:pt idx="6908">
                  <c:v>3790.0</c:v>
                </c:pt>
                <c:pt idx="6909">
                  <c:v>3791.0</c:v>
                </c:pt>
                <c:pt idx="6910">
                  <c:v>3791.0</c:v>
                </c:pt>
                <c:pt idx="6911">
                  <c:v>3792.0</c:v>
                </c:pt>
                <c:pt idx="6912">
                  <c:v>3793.0</c:v>
                </c:pt>
                <c:pt idx="6913">
                  <c:v>3794.0</c:v>
                </c:pt>
                <c:pt idx="6914">
                  <c:v>3794.0</c:v>
                </c:pt>
                <c:pt idx="6915">
                  <c:v>3794.0</c:v>
                </c:pt>
                <c:pt idx="6916">
                  <c:v>3795.0</c:v>
                </c:pt>
                <c:pt idx="6917">
                  <c:v>3795.0</c:v>
                </c:pt>
                <c:pt idx="6918">
                  <c:v>3796.0</c:v>
                </c:pt>
                <c:pt idx="6919">
                  <c:v>3796.0</c:v>
                </c:pt>
                <c:pt idx="6920">
                  <c:v>3796.0</c:v>
                </c:pt>
                <c:pt idx="6921">
                  <c:v>3796.0</c:v>
                </c:pt>
                <c:pt idx="6922">
                  <c:v>3797.0</c:v>
                </c:pt>
                <c:pt idx="6923">
                  <c:v>3797.0</c:v>
                </c:pt>
                <c:pt idx="6924">
                  <c:v>3797.0</c:v>
                </c:pt>
                <c:pt idx="6925">
                  <c:v>3797.0</c:v>
                </c:pt>
                <c:pt idx="6926">
                  <c:v>3798.0</c:v>
                </c:pt>
                <c:pt idx="6927">
                  <c:v>3799.0</c:v>
                </c:pt>
                <c:pt idx="6928">
                  <c:v>3799.0</c:v>
                </c:pt>
                <c:pt idx="6929">
                  <c:v>3799.0</c:v>
                </c:pt>
                <c:pt idx="6930">
                  <c:v>3800.0</c:v>
                </c:pt>
                <c:pt idx="6931">
                  <c:v>3801.0</c:v>
                </c:pt>
                <c:pt idx="6932">
                  <c:v>3801.0</c:v>
                </c:pt>
                <c:pt idx="6933">
                  <c:v>3801.0</c:v>
                </c:pt>
                <c:pt idx="6934">
                  <c:v>3802.0</c:v>
                </c:pt>
                <c:pt idx="6935">
                  <c:v>3802.0</c:v>
                </c:pt>
                <c:pt idx="6936">
                  <c:v>3802.0</c:v>
                </c:pt>
                <c:pt idx="6937">
                  <c:v>3803.0</c:v>
                </c:pt>
                <c:pt idx="6938">
                  <c:v>3804.0</c:v>
                </c:pt>
                <c:pt idx="6939">
                  <c:v>3804.0</c:v>
                </c:pt>
                <c:pt idx="6940">
                  <c:v>3805.0</c:v>
                </c:pt>
                <c:pt idx="6941">
                  <c:v>3805.0</c:v>
                </c:pt>
                <c:pt idx="6942">
                  <c:v>3806.0</c:v>
                </c:pt>
                <c:pt idx="6943">
                  <c:v>3807.0</c:v>
                </c:pt>
                <c:pt idx="6944">
                  <c:v>3808.0</c:v>
                </c:pt>
                <c:pt idx="6945">
                  <c:v>3809.0</c:v>
                </c:pt>
                <c:pt idx="6946">
                  <c:v>3809.0</c:v>
                </c:pt>
                <c:pt idx="6947">
                  <c:v>3809.0</c:v>
                </c:pt>
                <c:pt idx="6948">
                  <c:v>3810.0</c:v>
                </c:pt>
                <c:pt idx="6949">
                  <c:v>3810.0</c:v>
                </c:pt>
                <c:pt idx="6950">
                  <c:v>3810.0</c:v>
                </c:pt>
                <c:pt idx="6951">
                  <c:v>3810.0</c:v>
                </c:pt>
                <c:pt idx="6952">
                  <c:v>3810.0</c:v>
                </c:pt>
                <c:pt idx="6953">
                  <c:v>3811.0</c:v>
                </c:pt>
                <c:pt idx="6954">
                  <c:v>3812.0</c:v>
                </c:pt>
                <c:pt idx="6955">
                  <c:v>3813.0</c:v>
                </c:pt>
                <c:pt idx="6956">
                  <c:v>3814.0</c:v>
                </c:pt>
                <c:pt idx="6957">
                  <c:v>3814.0</c:v>
                </c:pt>
                <c:pt idx="6958">
                  <c:v>3814.0</c:v>
                </c:pt>
                <c:pt idx="6959">
                  <c:v>3814.0</c:v>
                </c:pt>
                <c:pt idx="6960">
                  <c:v>3815.0</c:v>
                </c:pt>
                <c:pt idx="6961">
                  <c:v>3815.0</c:v>
                </c:pt>
                <c:pt idx="6962">
                  <c:v>3815.0</c:v>
                </c:pt>
                <c:pt idx="6963">
                  <c:v>3815.0</c:v>
                </c:pt>
                <c:pt idx="6964">
                  <c:v>3815.0</c:v>
                </c:pt>
                <c:pt idx="6965">
                  <c:v>3816.0</c:v>
                </c:pt>
                <c:pt idx="6966">
                  <c:v>3816.0</c:v>
                </c:pt>
                <c:pt idx="6967">
                  <c:v>3816.0</c:v>
                </c:pt>
                <c:pt idx="6968">
                  <c:v>3817.0</c:v>
                </c:pt>
                <c:pt idx="6969">
                  <c:v>3818.0</c:v>
                </c:pt>
                <c:pt idx="6970">
                  <c:v>3819.0</c:v>
                </c:pt>
                <c:pt idx="6971">
                  <c:v>3820.0</c:v>
                </c:pt>
                <c:pt idx="6972">
                  <c:v>3821.0</c:v>
                </c:pt>
                <c:pt idx="6973">
                  <c:v>3822.0</c:v>
                </c:pt>
                <c:pt idx="6974">
                  <c:v>3822.0</c:v>
                </c:pt>
                <c:pt idx="6975">
                  <c:v>3822.0</c:v>
                </c:pt>
                <c:pt idx="6976">
                  <c:v>3823.0</c:v>
                </c:pt>
                <c:pt idx="6977">
                  <c:v>3824.0</c:v>
                </c:pt>
                <c:pt idx="6978">
                  <c:v>3825.0</c:v>
                </c:pt>
                <c:pt idx="6979">
                  <c:v>3826.0</c:v>
                </c:pt>
                <c:pt idx="6980">
                  <c:v>3826.0</c:v>
                </c:pt>
                <c:pt idx="6981">
                  <c:v>3827.0</c:v>
                </c:pt>
                <c:pt idx="6982">
                  <c:v>3827.0</c:v>
                </c:pt>
                <c:pt idx="6983">
                  <c:v>3828.0</c:v>
                </c:pt>
                <c:pt idx="6984">
                  <c:v>3828.0</c:v>
                </c:pt>
                <c:pt idx="6985">
                  <c:v>3828.0</c:v>
                </c:pt>
                <c:pt idx="6986">
                  <c:v>3829.0</c:v>
                </c:pt>
                <c:pt idx="6987">
                  <c:v>3830.0</c:v>
                </c:pt>
                <c:pt idx="6988">
                  <c:v>3831.0</c:v>
                </c:pt>
                <c:pt idx="6989">
                  <c:v>3832.0</c:v>
                </c:pt>
                <c:pt idx="6990">
                  <c:v>3833.0</c:v>
                </c:pt>
                <c:pt idx="6991">
                  <c:v>3834.0</c:v>
                </c:pt>
                <c:pt idx="6992">
                  <c:v>3835.0</c:v>
                </c:pt>
                <c:pt idx="6993">
                  <c:v>3836.0</c:v>
                </c:pt>
                <c:pt idx="6994">
                  <c:v>3837.0</c:v>
                </c:pt>
                <c:pt idx="6995">
                  <c:v>3838.0</c:v>
                </c:pt>
                <c:pt idx="6996">
                  <c:v>3839.0</c:v>
                </c:pt>
                <c:pt idx="6997">
                  <c:v>3840.0</c:v>
                </c:pt>
                <c:pt idx="6998">
                  <c:v>3841.0</c:v>
                </c:pt>
                <c:pt idx="6999">
                  <c:v>3841.0</c:v>
                </c:pt>
                <c:pt idx="7000">
                  <c:v>3841.0</c:v>
                </c:pt>
                <c:pt idx="7001">
                  <c:v>3842.0</c:v>
                </c:pt>
                <c:pt idx="7002">
                  <c:v>3842.0</c:v>
                </c:pt>
                <c:pt idx="7003">
                  <c:v>3842.0</c:v>
                </c:pt>
                <c:pt idx="7004">
                  <c:v>3843.0</c:v>
                </c:pt>
                <c:pt idx="7005">
                  <c:v>3843.0</c:v>
                </c:pt>
                <c:pt idx="7006">
                  <c:v>3843.0</c:v>
                </c:pt>
                <c:pt idx="7007">
                  <c:v>3844.0</c:v>
                </c:pt>
                <c:pt idx="7008">
                  <c:v>3845.0</c:v>
                </c:pt>
                <c:pt idx="7009">
                  <c:v>3846.0</c:v>
                </c:pt>
                <c:pt idx="7010">
                  <c:v>3846.0</c:v>
                </c:pt>
                <c:pt idx="7011">
                  <c:v>3847.0</c:v>
                </c:pt>
                <c:pt idx="7012">
                  <c:v>3848.0</c:v>
                </c:pt>
                <c:pt idx="7013">
                  <c:v>3849.0</c:v>
                </c:pt>
                <c:pt idx="7014">
                  <c:v>3849.0</c:v>
                </c:pt>
                <c:pt idx="7015">
                  <c:v>3849.0</c:v>
                </c:pt>
                <c:pt idx="7016">
                  <c:v>3849.0</c:v>
                </c:pt>
                <c:pt idx="7017">
                  <c:v>3849.0</c:v>
                </c:pt>
                <c:pt idx="7018">
                  <c:v>3849.0</c:v>
                </c:pt>
                <c:pt idx="7019">
                  <c:v>3849.0</c:v>
                </c:pt>
                <c:pt idx="7020">
                  <c:v>3850.0</c:v>
                </c:pt>
                <c:pt idx="7021">
                  <c:v>3850.0</c:v>
                </c:pt>
                <c:pt idx="7022">
                  <c:v>3850.0</c:v>
                </c:pt>
                <c:pt idx="7023">
                  <c:v>3851.0</c:v>
                </c:pt>
                <c:pt idx="7024">
                  <c:v>3851.0</c:v>
                </c:pt>
                <c:pt idx="7025">
                  <c:v>3852.0</c:v>
                </c:pt>
                <c:pt idx="7026">
                  <c:v>3852.0</c:v>
                </c:pt>
                <c:pt idx="7027">
                  <c:v>3852.0</c:v>
                </c:pt>
                <c:pt idx="7028">
                  <c:v>3852.0</c:v>
                </c:pt>
                <c:pt idx="7029">
                  <c:v>3853.0</c:v>
                </c:pt>
                <c:pt idx="7030">
                  <c:v>3854.0</c:v>
                </c:pt>
                <c:pt idx="7031">
                  <c:v>3855.0</c:v>
                </c:pt>
                <c:pt idx="7032">
                  <c:v>3856.0</c:v>
                </c:pt>
                <c:pt idx="7033">
                  <c:v>3857.0</c:v>
                </c:pt>
                <c:pt idx="7034">
                  <c:v>3858.0</c:v>
                </c:pt>
                <c:pt idx="7035">
                  <c:v>3859.0</c:v>
                </c:pt>
                <c:pt idx="7036">
                  <c:v>3860.0</c:v>
                </c:pt>
                <c:pt idx="7037">
                  <c:v>3861.0</c:v>
                </c:pt>
                <c:pt idx="7038">
                  <c:v>3862.0</c:v>
                </c:pt>
                <c:pt idx="7039">
                  <c:v>3863.0</c:v>
                </c:pt>
                <c:pt idx="7040">
                  <c:v>3864.0</c:v>
                </c:pt>
                <c:pt idx="7041">
                  <c:v>3864.0</c:v>
                </c:pt>
                <c:pt idx="7042">
                  <c:v>3864.0</c:v>
                </c:pt>
                <c:pt idx="7043">
                  <c:v>3865.0</c:v>
                </c:pt>
                <c:pt idx="7044">
                  <c:v>3865.0</c:v>
                </c:pt>
                <c:pt idx="7045">
                  <c:v>3865.0</c:v>
                </c:pt>
                <c:pt idx="7046">
                  <c:v>3866.0</c:v>
                </c:pt>
                <c:pt idx="7047">
                  <c:v>3866.0</c:v>
                </c:pt>
                <c:pt idx="7048">
                  <c:v>3866.0</c:v>
                </c:pt>
                <c:pt idx="7049">
                  <c:v>3866.0</c:v>
                </c:pt>
                <c:pt idx="7050">
                  <c:v>3866.0</c:v>
                </c:pt>
                <c:pt idx="7051">
                  <c:v>3867.0</c:v>
                </c:pt>
                <c:pt idx="7052">
                  <c:v>3867.0</c:v>
                </c:pt>
                <c:pt idx="7053">
                  <c:v>3867.0</c:v>
                </c:pt>
                <c:pt idx="7054">
                  <c:v>3867.0</c:v>
                </c:pt>
                <c:pt idx="7055">
                  <c:v>3867.0</c:v>
                </c:pt>
                <c:pt idx="7056">
                  <c:v>3868.0</c:v>
                </c:pt>
                <c:pt idx="7057">
                  <c:v>3869.0</c:v>
                </c:pt>
                <c:pt idx="7058">
                  <c:v>3869.0</c:v>
                </c:pt>
                <c:pt idx="7059">
                  <c:v>3870.0</c:v>
                </c:pt>
                <c:pt idx="7060">
                  <c:v>3871.0</c:v>
                </c:pt>
                <c:pt idx="7061">
                  <c:v>3872.0</c:v>
                </c:pt>
                <c:pt idx="7062">
                  <c:v>3872.0</c:v>
                </c:pt>
                <c:pt idx="7063">
                  <c:v>3872.0</c:v>
                </c:pt>
                <c:pt idx="7064">
                  <c:v>3872.0</c:v>
                </c:pt>
                <c:pt idx="7065">
                  <c:v>3872.0</c:v>
                </c:pt>
                <c:pt idx="7066">
                  <c:v>3872.0</c:v>
                </c:pt>
                <c:pt idx="7067">
                  <c:v>3872.0</c:v>
                </c:pt>
                <c:pt idx="7068">
                  <c:v>3872.0</c:v>
                </c:pt>
                <c:pt idx="7069">
                  <c:v>3873.0</c:v>
                </c:pt>
                <c:pt idx="7070">
                  <c:v>3873.0</c:v>
                </c:pt>
                <c:pt idx="7071">
                  <c:v>3874.0</c:v>
                </c:pt>
                <c:pt idx="7072">
                  <c:v>3874.0</c:v>
                </c:pt>
                <c:pt idx="7073">
                  <c:v>3874.0</c:v>
                </c:pt>
                <c:pt idx="7074">
                  <c:v>3874.0</c:v>
                </c:pt>
                <c:pt idx="7075">
                  <c:v>3874.0</c:v>
                </c:pt>
                <c:pt idx="7076">
                  <c:v>3875.0</c:v>
                </c:pt>
                <c:pt idx="7077">
                  <c:v>3876.0</c:v>
                </c:pt>
                <c:pt idx="7078">
                  <c:v>3877.0</c:v>
                </c:pt>
                <c:pt idx="7079">
                  <c:v>3878.0</c:v>
                </c:pt>
                <c:pt idx="7080">
                  <c:v>3879.0</c:v>
                </c:pt>
                <c:pt idx="7081">
                  <c:v>3880.0</c:v>
                </c:pt>
                <c:pt idx="7082">
                  <c:v>3880.0</c:v>
                </c:pt>
                <c:pt idx="7083">
                  <c:v>3881.0</c:v>
                </c:pt>
                <c:pt idx="7084">
                  <c:v>3882.0</c:v>
                </c:pt>
                <c:pt idx="7085">
                  <c:v>3883.0</c:v>
                </c:pt>
                <c:pt idx="7086">
                  <c:v>3883.0</c:v>
                </c:pt>
                <c:pt idx="7087">
                  <c:v>3883.0</c:v>
                </c:pt>
                <c:pt idx="7088">
                  <c:v>3883.0</c:v>
                </c:pt>
                <c:pt idx="7089">
                  <c:v>3883.0</c:v>
                </c:pt>
                <c:pt idx="7090">
                  <c:v>3883.0</c:v>
                </c:pt>
                <c:pt idx="7091">
                  <c:v>3884.0</c:v>
                </c:pt>
                <c:pt idx="7092">
                  <c:v>3885.0</c:v>
                </c:pt>
                <c:pt idx="7093">
                  <c:v>3886.0</c:v>
                </c:pt>
                <c:pt idx="7094">
                  <c:v>3887.0</c:v>
                </c:pt>
                <c:pt idx="7095">
                  <c:v>3888.0</c:v>
                </c:pt>
                <c:pt idx="7096">
                  <c:v>3889.0</c:v>
                </c:pt>
                <c:pt idx="7097">
                  <c:v>3890.0</c:v>
                </c:pt>
                <c:pt idx="7098">
                  <c:v>3891.0</c:v>
                </c:pt>
                <c:pt idx="7099">
                  <c:v>3892.0</c:v>
                </c:pt>
                <c:pt idx="7100">
                  <c:v>3893.0</c:v>
                </c:pt>
                <c:pt idx="7101">
                  <c:v>3894.0</c:v>
                </c:pt>
                <c:pt idx="7102">
                  <c:v>3895.0</c:v>
                </c:pt>
                <c:pt idx="7103">
                  <c:v>3896.0</c:v>
                </c:pt>
                <c:pt idx="7104">
                  <c:v>3897.0</c:v>
                </c:pt>
                <c:pt idx="7105">
                  <c:v>3898.0</c:v>
                </c:pt>
                <c:pt idx="7106">
                  <c:v>3899.0</c:v>
                </c:pt>
                <c:pt idx="7107">
                  <c:v>3900.0</c:v>
                </c:pt>
                <c:pt idx="7108">
                  <c:v>3900.0</c:v>
                </c:pt>
                <c:pt idx="7109">
                  <c:v>3901.0</c:v>
                </c:pt>
                <c:pt idx="7110">
                  <c:v>3902.0</c:v>
                </c:pt>
                <c:pt idx="7111">
                  <c:v>3902.0</c:v>
                </c:pt>
                <c:pt idx="7112">
                  <c:v>3903.0</c:v>
                </c:pt>
                <c:pt idx="7113">
                  <c:v>3904.0</c:v>
                </c:pt>
                <c:pt idx="7114">
                  <c:v>3905.0</c:v>
                </c:pt>
                <c:pt idx="7115">
                  <c:v>3906.0</c:v>
                </c:pt>
                <c:pt idx="7116">
                  <c:v>3906.0</c:v>
                </c:pt>
                <c:pt idx="7117">
                  <c:v>3907.0</c:v>
                </c:pt>
                <c:pt idx="7118">
                  <c:v>3907.0</c:v>
                </c:pt>
                <c:pt idx="7119">
                  <c:v>3908.0</c:v>
                </c:pt>
                <c:pt idx="7120">
                  <c:v>3909.0</c:v>
                </c:pt>
                <c:pt idx="7121">
                  <c:v>3910.0</c:v>
                </c:pt>
                <c:pt idx="7122">
                  <c:v>3910.0</c:v>
                </c:pt>
                <c:pt idx="7123">
                  <c:v>3910.0</c:v>
                </c:pt>
                <c:pt idx="7124">
                  <c:v>3911.0</c:v>
                </c:pt>
                <c:pt idx="7125">
                  <c:v>3912.0</c:v>
                </c:pt>
                <c:pt idx="7126">
                  <c:v>3913.0</c:v>
                </c:pt>
                <c:pt idx="7127">
                  <c:v>3914.0</c:v>
                </c:pt>
                <c:pt idx="7128">
                  <c:v>3914.0</c:v>
                </c:pt>
                <c:pt idx="7129">
                  <c:v>3915.0</c:v>
                </c:pt>
                <c:pt idx="7130">
                  <c:v>3916.0</c:v>
                </c:pt>
                <c:pt idx="7131">
                  <c:v>3917.0</c:v>
                </c:pt>
                <c:pt idx="7132">
                  <c:v>3918.0</c:v>
                </c:pt>
                <c:pt idx="7133">
                  <c:v>3919.0</c:v>
                </c:pt>
                <c:pt idx="7134">
                  <c:v>3920.0</c:v>
                </c:pt>
                <c:pt idx="7135">
                  <c:v>3920.0</c:v>
                </c:pt>
                <c:pt idx="7136">
                  <c:v>3921.0</c:v>
                </c:pt>
                <c:pt idx="7137">
                  <c:v>3922.0</c:v>
                </c:pt>
                <c:pt idx="7138">
                  <c:v>3923.0</c:v>
                </c:pt>
                <c:pt idx="7139">
                  <c:v>3924.0</c:v>
                </c:pt>
                <c:pt idx="7140">
                  <c:v>3925.0</c:v>
                </c:pt>
                <c:pt idx="7141">
                  <c:v>3925.0</c:v>
                </c:pt>
                <c:pt idx="7142">
                  <c:v>3926.0</c:v>
                </c:pt>
                <c:pt idx="7143">
                  <c:v>3927.0</c:v>
                </c:pt>
                <c:pt idx="7144">
                  <c:v>3928.0</c:v>
                </c:pt>
                <c:pt idx="7145">
                  <c:v>3929.0</c:v>
                </c:pt>
                <c:pt idx="7146">
                  <c:v>3930.0</c:v>
                </c:pt>
                <c:pt idx="7147">
                  <c:v>3930.0</c:v>
                </c:pt>
                <c:pt idx="7148">
                  <c:v>3930.0</c:v>
                </c:pt>
                <c:pt idx="7149">
                  <c:v>3930.0</c:v>
                </c:pt>
                <c:pt idx="7150">
                  <c:v>3930.0</c:v>
                </c:pt>
                <c:pt idx="7151">
                  <c:v>3930.0</c:v>
                </c:pt>
                <c:pt idx="7152">
                  <c:v>3930.0</c:v>
                </c:pt>
                <c:pt idx="7153">
                  <c:v>3931.0</c:v>
                </c:pt>
                <c:pt idx="7154">
                  <c:v>3932.0</c:v>
                </c:pt>
                <c:pt idx="7155">
                  <c:v>3933.0</c:v>
                </c:pt>
                <c:pt idx="7156">
                  <c:v>3934.0</c:v>
                </c:pt>
                <c:pt idx="7157">
                  <c:v>3935.0</c:v>
                </c:pt>
                <c:pt idx="7158">
                  <c:v>3936.0</c:v>
                </c:pt>
                <c:pt idx="7159">
                  <c:v>3936.0</c:v>
                </c:pt>
                <c:pt idx="7160">
                  <c:v>3937.0</c:v>
                </c:pt>
                <c:pt idx="7161">
                  <c:v>3938.0</c:v>
                </c:pt>
                <c:pt idx="7162">
                  <c:v>3939.0</c:v>
                </c:pt>
                <c:pt idx="7163">
                  <c:v>3940.0</c:v>
                </c:pt>
                <c:pt idx="7164">
                  <c:v>3940.0</c:v>
                </c:pt>
                <c:pt idx="7165">
                  <c:v>3940.0</c:v>
                </c:pt>
                <c:pt idx="7166">
                  <c:v>3940.0</c:v>
                </c:pt>
                <c:pt idx="7167">
                  <c:v>3941.0</c:v>
                </c:pt>
                <c:pt idx="7168">
                  <c:v>3942.0</c:v>
                </c:pt>
                <c:pt idx="7169">
                  <c:v>3943.0</c:v>
                </c:pt>
                <c:pt idx="7170">
                  <c:v>3944.0</c:v>
                </c:pt>
                <c:pt idx="7171">
                  <c:v>3945.0</c:v>
                </c:pt>
                <c:pt idx="7172">
                  <c:v>3946.0</c:v>
                </c:pt>
                <c:pt idx="7173">
                  <c:v>3947.0</c:v>
                </c:pt>
                <c:pt idx="7174">
                  <c:v>3948.0</c:v>
                </c:pt>
                <c:pt idx="7175">
                  <c:v>3949.0</c:v>
                </c:pt>
                <c:pt idx="7176">
                  <c:v>3950.0</c:v>
                </c:pt>
                <c:pt idx="7177">
                  <c:v>3951.0</c:v>
                </c:pt>
                <c:pt idx="7178">
                  <c:v>3952.0</c:v>
                </c:pt>
                <c:pt idx="7179">
                  <c:v>3953.0</c:v>
                </c:pt>
                <c:pt idx="7180">
                  <c:v>3954.0</c:v>
                </c:pt>
                <c:pt idx="7181">
                  <c:v>3955.0</c:v>
                </c:pt>
                <c:pt idx="7182">
                  <c:v>3956.0</c:v>
                </c:pt>
                <c:pt idx="7183">
                  <c:v>3957.0</c:v>
                </c:pt>
                <c:pt idx="7184">
                  <c:v>3957.0</c:v>
                </c:pt>
                <c:pt idx="7185">
                  <c:v>3957.0</c:v>
                </c:pt>
                <c:pt idx="7186">
                  <c:v>3957.0</c:v>
                </c:pt>
                <c:pt idx="7187">
                  <c:v>3958.0</c:v>
                </c:pt>
                <c:pt idx="7188">
                  <c:v>3959.0</c:v>
                </c:pt>
                <c:pt idx="7189">
                  <c:v>3960.0</c:v>
                </c:pt>
                <c:pt idx="7190">
                  <c:v>3961.0</c:v>
                </c:pt>
                <c:pt idx="7191">
                  <c:v>3962.0</c:v>
                </c:pt>
                <c:pt idx="7192">
                  <c:v>3962.0</c:v>
                </c:pt>
                <c:pt idx="7193">
                  <c:v>3962.0</c:v>
                </c:pt>
                <c:pt idx="7194">
                  <c:v>3962.0</c:v>
                </c:pt>
                <c:pt idx="7195">
                  <c:v>3962.0</c:v>
                </c:pt>
                <c:pt idx="7196">
                  <c:v>3962.0</c:v>
                </c:pt>
                <c:pt idx="7197">
                  <c:v>3963.0</c:v>
                </c:pt>
                <c:pt idx="7198">
                  <c:v>3963.0</c:v>
                </c:pt>
                <c:pt idx="7199">
                  <c:v>3963.0</c:v>
                </c:pt>
                <c:pt idx="7200">
                  <c:v>3964.0</c:v>
                </c:pt>
                <c:pt idx="7201">
                  <c:v>3965.0</c:v>
                </c:pt>
                <c:pt idx="7202">
                  <c:v>3966.0</c:v>
                </c:pt>
                <c:pt idx="7203">
                  <c:v>3967.0</c:v>
                </c:pt>
                <c:pt idx="7204">
                  <c:v>3968.0</c:v>
                </c:pt>
                <c:pt idx="7205">
                  <c:v>3969.0</c:v>
                </c:pt>
                <c:pt idx="7206">
                  <c:v>3970.0</c:v>
                </c:pt>
                <c:pt idx="7207">
                  <c:v>3970.0</c:v>
                </c:pt>
                <c:pt idx="7208">
                  <c:v>3971.0</c:v>
                </c:pt>
                <c:pt idx="7209">
                  <c:v>3972.0</c:v>
                </c:pt>
                <c:pt idx="7210">
                  <c:v>3973.0</c:v>
                </c:pt>
                <c:pt idx="7211">
                  <c:v>3974.0</c:v>
                </c:pt>
                <c:pt idx="7212">
                  <c:v>3975.0</c:v>
                </c:pt>
                <c:pt idx="7213">
                  <c:v>3975.0</c:v>
                </c:pt>
                <c:pt idx="7214">
                  <c:v>3976.0</c:v>
                </c:pt>
                <c:pt idx="7215">
                  <c:v>3976.0</c:v>
                </c:pt>
                <c:pt idx="7216">
                  <c:v>3976.0</c:v>
                </c:pt>
                <c:pt idx="7217">
                  <c:v>3976.0</c:v>
                </c:pt>
                <c:pt idx="7218">
                  <c:v>3976.0</c:v>
                </c:pt>
                <c:pt idx="7219">
                  <c:v>3977.0</c:v>
                </c:pt>
                <c:pt idx="7220">
                  <c:v>3977.0</c:v>
                </c:pt>
                <c:pt idx="7221">
                  <c:v>3977.0</c:v>
                </c:pt>
                <c:pt idx="7222">
                  <c:v>3977.0</c:v>
                </c:pt>
                <c:pt idx="7223">
                  <c:v>3977.0</c:v>
                </c:pt>
                <c:pt idx="7224">
                  <c:v>3977.0</c:v>
                </c:pt>
                <c:pt idx="7225">
                  <c:v>3978.0</c:v>
                </c:pt>
                <c:pt idx="7226">
                  <c:v>3979.0</c:v>
                </c:pt>
                <c:pt idx="7227">
                  <c:v>3979.0</c:v>
                </c:pt>
                <c:pt idx="7228">
                  <c:v>3979.0</c:v>
                </c:pt>
                <c:pt idx="7229">
                  <c:v>3980.0</c:v>
                </c:pt>
                <c:pt idx="7230">
                  <c:v>3980.0</c:v>
                </c:pt>
                <c:pt idx="7231">
                  <c:v>3980.0</c:v>
                </c:pt>
                <c:pt idx="7232">
                  <c:v>3981.0</c:v>
                </c:pt>
                <c:pt idx="7233">
                  <c:v>3982.0</c:v>
                </c:pt>
                <c:pt idx="7234">
                  <c:v>3983.0</c:v>
                </c:pt>
                <c:pt idx="7235">
                  <c:v>3984.0</c:v>
                </c:pt>
                <c:pt idx="7236">
                  <c:v>3984.0</c:v>
                </c:pt>
                <c:pt idx="7237">
                  <c:v>3984.0</c:v>
                </c:pt>
                <c:pt idx="7238">
                  <c:v>3984.0</c:v>
                </c:pt>
                <c:pt idx="7239">
                  <c:v>3985.0</c:v>
                </c:pt>
                <c:pt idx="7240">
                  <c:v>3986.0</c:v>
                </c:pt>
                <c:pt idx="7241">
                  <c:v>3986.0</c:v>
                </c:pt>
                <c:pt idx="7242">
                  <c:v>3986.0</c:v>
                </c:pt>
                <c:pt idx="7243">
                  <c:v>3986.0</c:v>
                </c:pt>
                <c:pt idx="7244">
                  <c:v>3987.0</c:v>
                </c:pt>
                <c:pt idx="7245">
                  <c:v>3987.0</c:v>
                </c:pt>
                <c:pt idx="7246">
                  <c:v>3988.0</c:v>
                </c:pt>
                <c:pt idx="7247">
                  <c:v>3988.0</c:v>
                </c:pt>
                <c:pt idx="7248">
                  <c:v>3989.0</c:v>
                </c:pt>
                <c:pt idx="7249">
                  <c:v>3989.0</c:v>
                </c:pt>
                <c:pt idx="7250">
                  <c:v>3989.0</c:v>
                </c:pt>
                <c:pt idx="7251">
                  <c:v>3989.0</c:v>
                </c:pt>
                <c:pt idx="7252">
                  <c:v>3989.0</c:v>
                </c:pt>
                <c:pt idx="7253">
                  <c:v>3989.0</c:v>
                </c:pt>
                <c:pt idx="7254">
                  <c:v>3989.0</c:v>
                </c:pt>
                <c:pt idx="7255">
                  <c:v>3990.0</c:v>
                </c:pt>
                <c:pt idx="7256">
                  <c:v>3990.0</c:v>
                </c:pt>
                <c:pt idx="7257">
                  <c:v>3991.0</c:v>
                </c:pt>
                <c:pt idx="7258">
                  <c:v>3991.0</c:v>
                </c:pt>
                <c:pt idx="7259">
                  <c:v>3991.0</c:v>
                </c:pt>
                <c:pt idx="7260">
                  <c:v>3992.0</c:v>
                </c:pt>
                <c:pt idx="7261">
                  <c:v>3993.0</c:v>
                </c:pt>
                <c:pt idx="7262">
                  <c:v>3993.0</c:v>
                </c:pt>
                <c:pt idx="7263">
                  <c:v>3993.0</c:v>
                </c:pt>
                <c:pt idx="7264">
                  <c:v>3994.0</c:v>
                </c:pt>
                <c:pt idx="7265">
                  <c:v>3994.0</c:v>
                </c:pt>
                <c:pt idx="7266">
                  <c:v>3995.0</c:v>
                </c:pt>
                <c:pt idx="7267">
                  <c:v>3996.0</c:v>
                </c:pt>
                <c:pt idx="7268">
                  <c:v>3997.0</c:v>
                </c:pt>
                <c:pt idx="7269">
                  <c:v>3997.0</c:v>
                </c:pt>
                <c:pt idx="7270">
                  <c:v>3998.0</c:v>
                </c:pt>
                <c:pt idx="7271">
                  <c:v>3999.0</c:v>
                </c:pt>
                <c:pt idx="7272">
                  <c:v>4000.0</c:v>
                </c:pt>
                <c:pt idx="7273">
                  <c:v>4001.0</c:v>
                </c:pt>
                <c:pt idx="7274">
                  <c:v>4001.0</c:v>
                </c:pt>
                <c:pt idx="7275">
                  <c:v>4001.0</c:v>
                </c:pt>
                <c:pt idx="7276">
                  <c:v>4001.0</c:v>
                </c:pt>
                <c:pt idx="7277">
                  <c:v>4001.0</c:v>
                </c:pt>
                <c:pt idx="7278">
                  <c:v>4001.0</c:v>
                </c:pt>
                <c:pt idx="7279">
                  <c:v>4001.0</c:v>
                </c:pt>
                <c:pt idx="7280">
                  <c:v>4001.0</c:v>
                </c:pt>
                <c:pt idx="7281">
                  <c:v>4001.0</c:v>
                </c:pt>
                <c:pt idx="7282">
                  <c:v>4002.0</c:v>
                </c:pt>
                <c:pt idx="7283">
                  <c:v>4003.0</c:v>
                </c:pt>
                <c:pt idx="7284">
                  <c:v>4004.0</c:v>
                </c:pt>
                <c:pt idx="7285">
                  <c:v>4005.0</c:v>
                </c:pt>
                <c:pt idx="7286">
                  <c:v>4006.0</c:v>
                </c:pt>
                <c:pt idx="7287">
                  <c:v>4007.0</c:v>
                </c:pt>
                <c:pt idx="7288">
                  <c:v>4008.0</c:v>
                </c:pt>
                <c:pt idx="7289">
                  <c:v>4009.0</c:v>
                </c:pt>
                <c:pt idx="7290">
                  <c:v>4009.0</c:v>
                </c:pt>
                <c:pt idx="7291">
                  <c:v>4009.0</c:v>
                </c:pt>
                <c:pt idx="7292">
                  <c:v>4009.0</c:v>
                </c:pt>
                <c:pt idx="7293">
                  <c:v>4009.0</c:v>
                </c:pt>
                <c:pt idx="7294">
                  <c:v>4010.0</c:v>
                </c:pt>
                <c:pt idx="7295">
                  <c:v>4011.0</c:v>
                </c:pt>
                <c:pt idx="7296">
                  <c:v>4011.0</c:v>
                </c:pt>
                <c:pt idx="7297">
                  <c:v>4012.0</c:v>
                </c:pt>
                <c:pt idx="7298">
                  <c:v>4013.0</c:v>
                </c:pt>
                <c:pt idx="7299">
                  <c:v>4014.0</c:v>
                </c:pt>
                <c:pt idx="7300">
                  <c:v>4015.0</c:v>
                </c:pt>
                <c:pt idx="7301">
                  <c:v>4015.0</c:v>
                </c:pt>
                <c:pt idx="7302">
                  <c:v>4015.0</c:v>
                </c:pt>
                <c:pt idx="7303">
                  <c:v>4016.0</c:v>
                </c:pt>
                <c:pt idx="7304">
                  <c:v>4016.0</c:v>
                </c:pt>
                <c:pt idx="7305">
                  <c:v>4016.0</c:v>
                </c:pt>
                <c:pt idx="7306">
                  <c:v>4016.0</c:v>
                </c:pt>
                <c:pt idx="7307">
                  <c:v>4016.0</c:v>
                </c:pt>
                <c:pt idx="7308">
                  <c:v>4017.0</c:v>
                </c:pt>
                <c:pt idx="7309">
                  <c:v>4018.0</c:v>
                </c:pt>
                <c:pt idx="7310">
                  <c:v>4019.0</c:v>
                </c:pt>
                <c:pt idx="7311">
                  <c:v>4020.0</c:v>
                </c:pt>
                <c:pt idx="7312">
                  <c:v>4020.0</c:v>
                </c:pt>
                <c:pt idx="7313">
                  <c:v>4021.0</c:v>
                </c:pt>
                <c:pt idx="7314">
                  <c:v>4021.0</c:v>
                </c:pt>
                <c:pt idx="7315">
                  <c:v>4022.0</c:v>
                </c:pt>
                <c:pt idx="7316">
                  <c:v>4022.0</c:v>
                </c:pt>
                <c:pt idx="7317">
                  <c:v>4023.0</c:v>
                </c:pt>
                <c:pt idx="7318">
                  <c:v>4024.0</c:v>
                </c:pt>
                <c:pt idx="7319">
                  <c:v>4024.0</c:v>
                </c:pt>
                <c:pt idx="7320">
                  <c:v>4024.0</c:v>
                </c:pt>
                <c:pt idx="7321">
                  <c:v>4024.0</c:v>
                </c:pt>
                <c:pt idx="7322">
                  <c:v>4024.0</c:v>
                </c:pt>
                <c:pt idx="7323">
                  <c:v>4024.0</c:v>
                </c:pt>
                <c:pt idx="7324">
                  <c:v>4025.0</c:v>
                </c:pt>
                <c:pt idx="7325">
                  <c:v>4026.0</c:v>
                </c:pt>
                <c:pt idx="7326">
                  <c:v>4027.0</c:v>
                </c:pt>
                <c:pt idx="7327">
                  <c:v>4027.0</c:v>
                </c:pt>
                <c:pt idx="7328">
                  <c:v>4027.0</c:v>
                </c:pt>
                <c:pt idx="7329">
                  <c:v>4028.0</c:v>
                </c:pt>
                <c:pt idx="7330">
                  <c:v>4028.0</c:v>
                </c:pt>
                <c:pt idx="7331">
                  <c:v>4028.0</c:v>
                </c:pt>
                <c:pt idx="7332">
                  <c:v>4028.0</c:v>
                </c:pt>
                <c:pt idx="7333">
                  <c:v>4028.0</c:v>
                </c:pt>
                <c:pt idx="7334">
                  <c:v>4028.0</c:v>
                </c:pt>
                <c:pt idx="7335">
                  <c:v>4028.0</c:v>
                </c:pt>
                <c:pt idx="7336">
                  <c:v>4029.0</c:v>
                </c:pt>
                <c:pt idx="7337">
                  <c:v>4029.0</c:v>
                </c:pt>
                <c:pt idx="7338">
                  <c:v>4030.0</c:v>
                </c:pt>
                <c:pt idx="7339">
                  <c:v>4030.0</c:v>
                </c:pt>
                <c:pt idx="7340">
                  <c:v>4030.0</c:v>
                </c:pt>
                <c:pt idx="7341">
                  <c:v>4030.0</c:v>
                </c:pt>
                <c:pt idx="7342">
                  <c:v>4031.0</c:v>
                </c:pt>
                <c:pt idx="7343">
                  <c:v>4032.0</c:v>
                </c:pt>
                <c:pt idx="7344">
                  <c:v>4032.0</c:v>
                </c:pt>
                <c:pt idx="7345">
                  <c:v>4032.0</c:v>
                </c:pt>
                <c:pt idx="7346">
                  <c:v>4033.0</c:v>
                </c:pt>
                <c:pt idx="7347">
                  <c:v>4033.0</c:v>
                </c:pt>
                <c:pt idx="7348">
                  <c:v>4033.0</c:v>
                </c:pt>
                <c:pt idx="7349">
                  <c:v>4033.0</c:v>
                </c:pt>
                <c:pt idx="7350">
                  <c:v>4033.0</c:v>
                </c:pt>
                <c:pt idx="7351">
                  <c:v>4034.0</c:v>
                </c:pt>
                <c:pt idx="7352">
                  <c:v>4034.0</c:v>
                </c:pt>
                <c:pt idx="7353">
                  <c:v>4035.0</c:v>
                </c:pt>
                <c:pt idx="7354">
                  <c:v>4036.0</c:v>
                </c:pt>
                <c:pt idx="7355">
                  <c:v>4036.0</c:v>
                </c:pt>
                <c:pt idx="7356">
                  <c:v>4037.0</c:v>
                </c:pt>
                <c:pt idx="7357">
                  <c:v>4037.0</c:v>
                </c:pt>
                <c:pt idx="7358">
                  <c:v>4038.0</c:v>
                </c:pt>
                <c:pt idx="7359">
                  <c:v>4038.0</c:v>
                </c:pt>
                <c:pt idx="7360">
                  <c:v>4039.0</c:v>
                </c:pt>
                <c:pt idx="7361">
                  <c:v>4040.0</c:v>
                </c:pt>
                <c:pt idx="7362">
                  <c:v>4041.0</c:v>
                </c:pt>
                <c:pt idx="7363">
                  <c:v>4042.0</c:v>
                </c:pt>
                <c:pt idx="7364">
                  <c:v>4043.0</c:v>
                </c:pt>
                <c:pt idx="7365">
                  <c:v>4044.0</c:v>
                </c:pt>
                <c:pt idx="7366">
                  <c:v>4045.0</c:v>
                </c:pt>
                <c:pt idx="7367">
                  <c:v>4045.0</c:v>
                </c:pt>
                <c:pt idx="7368">
                  <c:v>4045.0</c:v>
                </c:pt>
                <c:pt idx="7369">
                  <c:v>4046.0</c:v>
                </c:pt>
                <c:pt idx="7370">
                  <c:v>4046.0</c:v>
                </c:pt>
                <c:pt idx="7371">
                  <c:v>4046.0</c:v>
                </c:pt>
                <c:pt idx="7372">
                  <c:v>4046.0</c:v>
                </c:pt>
                <c:pt idx="7373">
                  <c:v>4047.0</c:v>
                </c:pt>
                <c:pt idx="7374">
                  <c:v>4048.0</c:v>
                </c:pt>
                <c:pt idx="7375">
                  <c:v>4049.0</c:v>
                </c:pt>
                <c:pt idx="7376">
                  <c:v>4050.0</c:v>
                </c:pt>
                <c:pt idx="7377">
                  <c:v>4050.0</c:v>
                </c:pt>
                <c:pt idx="7378">
                  <c:v>4050.0</c:v>
                </c:pt>
                <c:pt idx="7379">
                  <c:v>4051.0</c:v>
                </c:pt>
                <c:pt idx="7380">
                  <c:v>4051.0</c:v>
                </c:pt>
                <c:pt idx="7381">
                  <c:v>4051.0</c:v>
                </c:pt>
                <c:pt idx="7382">
                  <c:v>4052.0</c:v>
                </c:pt>
                <c:pt idx="7383">
                  <c:v>4052.0</c:v>
                </c:pt>
                <c:pt idx="7384">
                  <c:v>4053.0</c:v>
                </c:pt>
                <c:pt idx="7385">
                  <c:v>4053.0</c:v>
                </c:pt>
                <c:pt idx="7386">
                  <c:v>4054.0</c:v>
                </c:pt>
                <c:pt idx="7387">
                  <c:v>4055.0</c:v>
                </c:pt>
                <c:pt idx="7388">
                  <c:v>4056.0</c:v>
                </c:pt>
                <c:pt idx="7389">
                  <c:v>4057.0</c:v>
                </c:pt>
                <c:pt idx="7390">
                  <c:v>4058.0</c:v>
                </c:pt>
                <c:pt idx="7391">
                  <c:v>4059.0</c:v>
                </c:pt>
                <c:pt idx="7392">
                  <c:v>4059.0</c:v>
                </c:pt>
                <c:pt idx="7393">
                  <c:v>4060.0</c:v>
                </c:pt>
                <c:pt idx="7394">
                  <c:v>4060.0</c:v>
                </c:pt>
                <c:pt idx="7395">
                  <c:v>4061.0</c:v>
                </c:pt>
                <c:pt idx="7396">
                  <c:v>4062.0</c:v>
                </c:pt>
                <c:pt idx="7397">
                  <c:v>4062.0</c:v>
                </c:pt>
                <c:pt idx="7398">
                  <c:v>4063.0</c:v>
                </c:pt>
                <c:pt idx="7399">
                  <c:v>4064.0</c:v>
                </c:pt>
                <c:pt idx="7400">
                  <c:v>4064.0</c:v>
                </c:pt>
                <c:pt idx="7401">
                  <c:v>4064.0</c:v>
                </c:pt>
                <c:pt idx="7402">
                  <c:v>4065.0</c:v>
                </c:pt>
                <c:pt idx="7403">
                  <c:v>4065.0</c:v>
                </c:pt>
                <c:pt idx="7404">
                  <c:v>4066.0</c:v>
                </c:pt>
                <c:pt idx="7405">
                  <c:v>4066.0</c:v>
                </c:pt>
                <c:pt idx="7406">
                  <c:v>4067.0</c:v>
                </c:pt>
                <c:pt idx="7407">
                  <c:v>4068.0</c:v>
                </c:pt>
                <c:pt idx="7408">
                  <c:v>4069.0</c:v>
                </c:pt>
                <c:pt idx="7409">
                  <c:v>4069.0</c:v>
                </c:pt>
                <c:pt idx="7410">
                  <c:v>4070.0</c:v>
                </c:pt>
                <c:pt idx="7411">
                  <c:v>4070.0</c:v>
                </c:pt>
                <c:pt idx="7412">
                  <c:v>4071.0</c:v>
                </c:pt>
                <c:pt idx="7413">
                  <c:v>4072.0</c:v>
                </c:pt>
                <c:pt idx="7414">
                  <c:v>4072.0</c:v>
                </c:pt>
                <c:pt idx="7415">
                  <c:v>4073.0</c:v>
                </c:pt>
                <c:pt idx="7416">
                  <c:v>4074.0</c:v>
                </c:pt>
                <c:pt idx="7417">
                  <c:v>4075.0</c:v>
                </c:pt>
                <c:pt idx="7418">
                  <c:v>4076.0</c:v>
                </c:pt>
                <c:pt idx="7419">
                  <c:v>4077.0</c:v>
                </c:pt>
                <c:pt idx="7420">
                  <c:v>4077.0</c:v>
                </c:pt>
                <c:pt idx="7421">
                  <c:v>4077.0</c:v>
                </c:pt>
                <c:pt idx="7422">
                  <c:v>4077.0</c:v>
                </c:pt>
                <c:pt idx="7423">
                  <c:v>4077.0</c:v>
                </c:pt>
                <c:pt idx="7424">
                  <c:v>4077.0</c:v>
                </c:pt>
                <c:pt idx="7425">
                  <c:v>4078.0</c:v>
                </c:pt>
                <c:pt idx="7426">
                  <c:v>4079.0</c:v>
                </c:pt>
                <c:pt idx="7427">
                  <c:v>4080.0</c:v>
                </c:pt>
                <c:pt idx="7428">
                  <c:v>4081.0</c:v>
                </c:pt>
                <c:pt idx="7429">
                  <c:v>4082.0</c:v>
                </c:pt>
                <c:pt idx="7430">
                  <c:v>4082.0</c:v>
                </c:pt>
                <c:pt idx="7431">
                  <c:v>4082.0</c:v>
                </c:pt>
                <c:pt idx="7432">
                  <c:v>4083.0</c:v>
                </c:pt>
                <c:pt idx="7433">
                  <c:v>4084.0</c:v>
                </c:pt>
                <c:pt idx="7434">
                  <c:v>4085.0</c:v>
                </c:pt>
                <c:pt idx="7435">
                  <c:v>4086.0</c:v>
                </c:pt>
                <c:pt idx="7436">
                  <c:v>4087.0</c:v>
                </c:pt>
                <c:pt idx="7437">
                  <c:v>4088.0</c:v>
                </c:pt>
                <c:pt idx="7438">
                  <c:v>4088.0</c:v>
                </c:pt>
                <c:pt idx="7439">
                  <c:v>4088.0</c:v>
                </c:pt>
                <c:pt idx="7440">
                  <c:v>4088.0</c:v>
                </c:pt>
                <c:pt idx="7441">
                  <c:v>4089.0</c:v>
                </c:pt>
                <c:pt idx="7442">
                  <c:v>4089.0</c:v>
                </c:pt>
                <c:pt idx="7443">
                  <c:v>4089.0</c:v>
                </c:pt>
                <c:pt idx="7444">
                  <c:v>4090.0</c:v>
                </c:pt>
                <c:pt idx="7445">
                  <c:v>4090.0</c:v>
                </c:pt>
                <c:pt idx="7446">
                  <c:v>4091.0</c:v>
                </c:pt>
                <c:pt idx="7447">
                  <c:v>4091.0</c:v>
                </c:pt>
                <c:pt idx="7448">
                  <c:v>4091.0</c:v>
                </c:pt>
                <c:pt idx="7449">
                  <c:v>4091.0</c:v>
                </c:pt>
                <c:pt idx="7450">
                  <c:v>4091.0</c:v>
                </c:pt>
                <c:pt idx="7451">
                  <c:v>4091.0</c:v>
                </c:pt>
                <c:pt idx="7452">
                  <c:v>4092.0</c:v>
                </c:pt>
                <c:pt idx="7453">
                  <c:v>4093.0</c:v>
                </c:pt>
                <c:pt idx="7454">
                  <c:v>4093.0</c:v>
                </c:pt>
                <c:pt idx="7455">
                  <c:v>4094.0</c:v>
                </c:pt>
                <c:pt idx="7456">
                  <c:v>4094.0</c:v>
                </c:pt>
                <c:pt idx="7457">
                  <c:v>4094.0</c:v>
                </c:pt>
                <c:pt idx="7458">
                  <c:v>4094.0</c:v>
                </c:pt>
                <c:pt idx="7459">
                  <c:v>4095.0</c:v>
                </c:pt>
                <c:pt idx="7460">
                  <c:v>4095.0</c:v>
                </c:pt>
                <c:pt idx="7461">
                  <c:v>4095.0</c:v>
                </c:pt>
                <c:pt idx="7462">
                  <c:v>4095.0</c:v>
                </c:pt>
                <c:pt idx="7463">
                  <c:v>4095.0</c:v>
                </c:pt>
                <c:pt idx="7464">
                  <c:v>4095.0</c:v>
                </c:pt>
                <c:pt idx="7465">
                  <c:v>4095.0</c:v>
                </c:pt>
                <c:pt idx="7466">
                  <c:v>4096.0</c:v>
                </c:pt>
                <c:pt idx="7467">
                  <c:v>4096.0</c:v>
                </c:pt>
                <c:pt idx="7468">
                  <c:v>4097.0</c:v>
                </c:pt>
                <c:pt idx="7469">
                  <c:v>4098.0</c:v>
                </c:pt>
                <c:pt idx="7470">
                  <c:v>4099.0</c:v>
                </c:pt>
                <c:pt idx="7471">
                  <c:v>4099.0</c:v>
                </c:pt>
                <c:pt idx="7472">
                  <c:v>4099.0</c:v>
                </c:pt>
                <c:pt idx="7473">
                  <c:v>4100.0</c:v>
                </c:pt>
                <c:pt idx="7474">
                  <c:v>4101.0</c:v>
                </c:pt>
                <c:pt idx="7475">
                  <c:v>4101.0</c:v>
                </c:pt>
                <c:pt idx="7476">
                  <c:v>4102.0</c:v>
                </c:pt>
                <c:pt idx="7477">
                  <c:v>4103.0</c:v>
                </c:pt>
                <c:pt idx="7478">
                  <c:v>4104.0</c:v>
                </c:pt>
                <c:pt idx="7479">
                  <c:v>4104.0</c:v>
                </c:pt>
                <c:pt idx="7480">
                  <c:v>4105.0</c:v>
                </c:pt>
                <c:pt idx="7481">
                  <c:v>4106.0</c:v>
                </c:pt>
                <c:pt idx="7482">
                  <c:v>4107.0</c:v>
                </c:pt>
                <c:pt idx="7483">
                  <c:v>4107.0</c:v>
                </c:pt>
                <c:pt idx="7484">
                  <c:v>4107.0</c:v>
                </c:pt>
                <c:pt idx="7485">
                  <c:v>4108.0</c:v>
                </c:pt>
                <c:pt idx="7486">
                  <c:v>4109.0</c:v>
                </c:pt>
                <c:pt idx="7487">
                  <c:v>4110.0</c:v>
                </c:pt>
                <c:pt idx="7488">
                  <c:v>4111.0</c:v>
                </c:pt>
                <c:pt idx="7489">
                  <c:v>4112.0</c:v>
                </c:pt>
                <c:pt idx="7490">
                  <c:v>4112.0</c:v>
                </c:pt>
                <c:pt idx="7491">
                  <c:v>4112.0</c:v>
                </c:pt>
                <c:pt idx="7492">
                  <c:v>4113.0</c:v>
                </c:pt>
                <c:pt idx="7493">
                  <c:v>4113.0</c:v>
                </c:pt>
                <c:pt idx="7494">
                  <c:v>4114.0</c:v>
                </c:pt>
                <c:pt idx="7495">
                  <c:v>4115.0</c:v>
                </c:pt>
                <c:pt idx="7496">
                  <c:v>4116.0</c:v>
                </c:pt>
                <c:pt idx="7497">
                  <c:v>4117.0</c:v>
                </c:pt>
                <c:pt idx="7498">
                  <c:v>4117.0</c:v>
                </c:pt>
                <c:pt idx="7499">
                  <c:v>4118.0</c:v>
                </c:pt>
                <c:pt idx="7500">
                  <c:v>4119.0</c:v>
                </c:pt>
                <c:pt idx="7501">
                  <c:v>4120.0</c:v>
                </c:pt>
                <c:pt idx="7502">
                  <c:v>4120.0</c:v>
                </c:pt>
                <c:pt idx="7503">
                  <c:v>4121.0</c:v>
                </c:pt>
                <c:pt idx="7504">
                  <c:v>4121.0</c:v>
                </c:pt>
                <c:pt idx="7505">
                  <c:v>4121.0</c:v>
                </c:pt>
                <c:pt idx="7506">
                  <c:v>4121.0</c:v>
                </c:pt>
                <c:pt idx="7507">
                  <c:v>4121.0</c:v>
                </c:pt>
                <c:pt idx="7508">
                  <c:v>4121.0</c:v>
                </c:pt>
                <c:pt idx="7509">
                  <c:v>4122.0</c:v>
                </c:pt>
                <c:pt idx="7510">
                  <c:v>4123.0</c:v>
                </c:pt>
                <c:pt idx="7511">
                  <c:v>4123.0</c:v>
                </c:pt>
                <c:pt idx="7512">
                  <c:v>4124.0</c:v>
                </c:pt>
                <c:pt idx="7513">
                  <c:v>4124.0</c:v>
                </c:pt>
                <c:pt idx="7514">
                  <c:v>4124.0</c:v>
                </c:pt>
                <c:pt idx="7515">
                  <c:v>4124.0</c:v>
                </c:pt>
                <c:pt idx="7516">
                  <c:v>4124.0</c:v>
                </c:pt>
                <c:pt idx="7517">
                  <c:v>4125.0</c:v>
                </c:pt>
                <c:pt idx="7518">
                  <c:v>4126.0</c:v>
                </c:pt>
                <c:pt idx="7519">
                  <c:v>4127.0</c:v>
                </c:pt>
                <c:pt idx="7520">
                  <c:v>4128.0</c:v>
                </c:pt>
                <c:pt idx="7521">
                  <c:v>4129.0</c:v>
                </c:pt>
                <c:pt idx="7522">
                  <c:v>4129.0</c:v>
                </c:pt>
                <c:pt idx="7523">
                  <c:v>4129.0</c:v>
                </c:pt>
                <c:pt idx="7524">
                  <c:v>4130.0</c:v>
                </c:pt>
                <c:pt idx="7525">
                  <c:v>4131.0</c:v>
                </c:pt>
                <c:pt idx="7526">
                  <c:v>4131.0</c:v>
                </c:pt>
                <c:pt idx="7527">
                  <c:v>4132.0</c:v>
                </c:pt>
                <c:pt idx="7528">
                  <c:v>4133.0</c:v>
                </c:pt>
                <c:pt idx="7529">
                  <c:v>4134.0</c:v>
                </c:pt>
                <c:pt idx="7530">
                  <c:v>4135.0</c:v>
                </c:pt>
                <c:pt idx="7531">
                  <c:v>4136.0</c:v>
                </c:pt>
                <c:pt idx="7532">
                  <c:v>4137.0</c:v>
                </c:pt>
                <c:pt idx="7533">
                  <c:v>4138.0</c:v>
                </c:pt>
                <c:pt idx="7534">
                  <c:v>4138.0</c:v>
                </c:pt>
                <c:pt idx="7535">
                  <c:v>4138.0</c:v>
                </c:pt>
                <c:pt idx="7536">
                  <c:v>4139.0</c:v>
                </c:pt>
                <c:pt idx="7537">
                  <c:v>4140.0</c:v>
                </c:pt>
                <c:pt idx="7538">
                  <c:v>4141.0</c:v>
                </c:pt>
                <c:pt idx="7539">
                  <c:v>4142.0</c:v>
                </c:pt>
                <c:pt idx="7540">
                  <c:v>4143.0</c:v>
                </c:pt>
                <c:pt idx="7541">
                  <c:v>4144.0</c:v>
                </c:pt>
                <c:pt idx="7542">
                  <c:v>4144.0</c:v>
                </c:pt>
                <c:pt idx="7543">
                  <c:v>4144.0</c:v>
                </c:pt>
                <c:pt idx="7544">
                  <c:v>4144.0</c:v>
                </c:pt>
                <c:pt idx="7545">
                  <c:v>4144.0</c:v>
                </c:pt>
                <c:pt idx="7546">
                  <c:v>4144.0</c:v>
                </c:pt>
                <c:pt idx="7547">
                  <c:v>4145.0</c:v>
                </c:pt>
                <c:pt idx="7548">
                  <c:v>4146.0</c:v>
                </c:pt>
                <c:pt idx="7549">
                  <c:v>4146.0</c:v>
                </c:pt>
                <c:pt idx="7550">
                  <c:v>4147.0</c:v>
                </c:pt>
                <c:pt idx="7551">
                  <c:v>4148.0</c:v>
                </c:pt>
                <c:pt idx="7552">
                  <c:v>4149.0</c:v>
                </c:pt>
                <c:pt idx="7553">
                  <c:v>4150.0</c:v>
                </c:pt>
                <c:pt idx="7554">
                  <c:v>4151.0</c:v>
                </c:pt>
                <c:pt idx="7555">
                  <c:v>4151.0</c:v>
                </c:pt>
                <c:pt idx="7556">
                  <c:v>4151.0</c:v>
                </c:pt>
                <c:pt idx="7557">
                  <c:v>4151.0</c:v>
                </c:pt>
                <c:pt idx="7558">
                  <c:v>4151.0</c:v>
                </c:pt>
                <c:pt idx="7559">
                  <c:v>4151.0</c:v>
                </c:pt>
                <c:pt idx="7560">
                  <c:v>4152.0</c:v>
                </c:pt>
                <c:pt idx="7561">
                  <c:v>4152.0</c:v>
                </c:pt>
                <c:pt idx="7562">
                  <c:v>4152.0</c:v>
                </c:pt>
                <c:pt idx="7563">
                  <c:v>4152.0</c:v>
                </c:pt>
                <c:pt idx="7564">
                  <c:v>4153.0</c:v>
                </c:pt>
                <c:pt idx="7565">
                  <c:v>4154.0</c:v>
                </c:pt>
                <c:pt idx="7566">
                  <c:v>4155.0</c:v>
                </c:pt>
                <c:pt idx="7567">
                  <c:v>4156.0</c:v>
                </c:pt>
                <c:pt idx="7568">
                  <c:v>4157.0</c:v>
                </c:pt>
                <c:pt idx="7569">
                  <c:v>4158.0</c:v>
                </c:pt>
                <c:pt idx="7570">
                  <c:v>4159.0</c:v>
                </c:pt>
                <c:pt idx="7571">
                  <c:v>4160.0</c:v>
                </c:pt>
                <c:pt idx="7572">
                  <c:v>4161.0</c:v>
                </c:pt>
                <c:pt idx="7573">
                  <c:v>4162.0</c:v>
                </c:pt>
                <c:pt idx="7574">
                  <c:v>4163.0</c:v>
                </c:pt>
                <c:pt idx="7575">
                  <c:v>4164.0</c:v>
                </c:pt>
                <c:pt idx="7576">
                  <c:v>4164.0</c:v>
                </c:pt>
                <c:pt idx="7577">
                  <c:v>4164.0</c:v>
                </c:pt>
                <c:pt idx="7578">
                  <c:v>4164.0</c:v>
                </c:pt>
                <c:pt idx="7579">
                  <c:v>4165.0</c:v>
                </c:pt>
                <c:pt idx="7580">
                  <c:v>4165.0</c:v>
                </c:pt>
                <c:pt idx="7581">
                  <c:v>4166.0</c:v>
                </c:pt>
                <c:pt idx="7582">
                  <c:v>4167.0</c:v>
                </c:pt>
                <c:pt idx="7583">
                  <c:v>4168.0</c:v>
                </c:pt>
                <c:pt idx="7584">
                  <c:v>4169.0</c:v>
                </c:pt>
                <c:pt idx="7585">
                  <c:v>4170.0</c:v>
                </c:pt>
                <c:pt idx="7586">
                  <c:v>4171.0</c:v>
                </c:pt>
                <c:pt idx="7587">
                  <c:v>4171.0</c:v>
                </c:pt>
                <c:pt idx="7588">
                  <c:v>4171.0</c:v>
                </c:pt>
                <c:pt idx="7589">
                  <c:v>4172.0</c:v>
                </c:pt>
                <c:pt idx="7590">
                  <c:v>4172.0</c:v>
                </c:pt>
                <c:pt idx="7591">
                  <c:v>4172.0</c:v>
                </c:pt>
                <c:pt idx="7592">
                  <c:v>4172.0</c:v>
                </c:pt>
                <c:pt idx="7593">
                  <c:v>4172.0</c:v>
                </c:pt>
                <c:pt idx="7594">
                  <c:v>4172.0</c:v>
                </c:pt>
                <c:pt idx="7595">
                  <c:v>4172.0</c:v>
                </c:pt>
                <c:pt idx="7596">
                  <c:v>4172.0</c:v>
                </c:pt>
                <c:pt idx="7597">
                  <c:v>4172.0</c:v>
                </c:pt>
                <c:pt idx="7598">
                  <c:v>4173.0</c:v>
                </c:pt>
                <c:pt idx="7599">
                  <c:v>4173.0</c:v>
                </c:pt>
                <c:pt idx="7600">
                  <c:v>4174.0</c:v>
                </c:pt>
                <c:pt idx="7601">
                  <c:v>4174.0</c:v>
                </c:pt>
                <c:pt idx="7602">
                  <c:v>4175.0</c:v>
                </c:pt>
                <c:pt idx="7603">
                  <c:v>4176.0</c:v>
                </c:pt>
                <c:pt idx="7604">
                  <c:v>4177.0</c:v>
                </c:pt>
                <c:pt idx="7605">
                  <c:v>4178.0</c:v>
                </c:pt>
                <c:pt idx="7606">
                  <c:v>4179.0</c:v>
                </c:pt>
                <c:pt idx="7607">
                  <c:v>4180.0</c:v>
                </c:pt>
                <c:pt idx="7608">
                  <c:v>4180.0</c:v>
                </c:pt>
                <c:pt idx="7609">
                  <c:v>4180.0</c:v>
                </c:pt>
                <c:pt idx="7610">
                  <c:v>4180.0</c:v>
                </c:pt>
                <c:pt idx="7611">
                  <c:v>4181.0</c:v>
                </c:pt>
                <c:pt idx="7612">
                  <c:v>4182.0</c:v>
                </c:pt>
                <c:pt idx="7613">
                  <c:v>4183.0</c:v>
                </c:pt>
                <c:pt idx="7614">
                  <c:v>4184.0</c:v>
                </c:pt>
                <c:pt idx="7615">
                  <c:v>4185.0</c:v>
                </c:pt>
                <c:pt idx="7616">
                  <c:v>4185.0</c:v>
                </c:pt>
                <c:pt idx="7617">
                  <c:v>4186.0</c:v>
                </c:pt>
                <c:pt idx="7618">
                  <c:v>4187.0</c:v>
                </c:pt>
                <c:pt idx="7619">
                  <c:v>4188.0</c:v>
                </c:pt>
                <c:pt idx="7620">
                  <c:v>4189.0</c:v>
                </c:pt>
                <c:pt idx="7621">
                  <c:v>4190.0</c:v>
                </c:pt>
                <c:pt idx="7622">
                  <c:v>4191.0</c:v>
                </c:pt>
                <c:pt idx="7623">
                  <c:v>4192.0</c:v>
                </c:pt>
                <c:pt idx="7624">
                  <c:v>4193.0</c:v>
                </c:pt>
                <c:pt idx="7625">
                  <c:v>4193.0</c:v>
                </c:pt>
                <c:pt idx="7626">
                  <c:v>4193.0</c:v>
                </c:pt>
                <c:pt idx="7627">
                  <c:v>4194.0</c:v>
                </c:pt>
                <c:pt idx="7628">
                  <c:v>4195.0</c:v>
                </c:pt>
                <c:pt idx="7629">
                  <c:v>4196.0</c:v>
                </c:pt>
                <c:pt idx="7630">
                  <c:v>4197.0</c:v>
                </c:pt>
                <c:pt idx="7631">
                  <c:v>4198.0</c:v>
                </c:pt>
                <c:pt idx="7632">
                  <c:v>4199.0</c:v>
                </c:pt>
                <c:pt idx="7633">
                  <c:v>4200.0</c:v>
                </c:pt>
                <c:pt idx="7634">
                  <c:v>4201.0</c:v>
                </c:pt>
                <c:pt idx="7635">
                  <c:v>4202.0</c:v>
                </c:pt>
                <c:pt idx="7636">
                  <c:v>4203.0</c:v>
                </c:pt>
                <c:pt idx="7637">
                  <c:v>4204.0</c:v>
                </c:pt>
                <c:pt idx="7638">
                  <c:v>4205.0</c:v>
                </c:pt>
                <c:pt idx="7639">
                  <c:v>4205.0</c:v>
                </c:pt>
                <c:pt idx="7640">
                  <c:v>4206.0</c:v>
                </c:pt>
                <c:pt idx="7641">
                  <c:v>4207.0</c:v>
                </c:pt>
                <c:pt idx="7642">
                  <c:v>4208.0</c:v>
                </c:pt>
                <c:pt idx="7643">
                  <c:v>4209.0</c:v>
                </c:pt>
                <c:pt idx="7644">
                  <c:v>4209.0</c:v>
                </c:pt>
                <c:pt idx="7645">
                  <c:v>4209.0</c:v>
                </c:pt>
                <c:pt idx="7646">
                  <c:v>4209.0</c:v>
                </c:pt>
                <c:pt idx="7647">
                  <c:v>4210.0</c:v>
                </c:pt>
                <c:pt idx="7648">
                  <c:v>4210.0</c:v>
                </c:pt>
                <c:pt idx="7649">
                  <c:v>4210.0</c:v>
                </c:pt>
                <c:pt idx="7650">
                  <c:v>4210.0</c:v>
                </c:pt>
                <c:pt idx="7651">
                  <c:v>4210.0</c:v>
                </c:pt>
                <c:pt idx="7652">
                  <c:v>4211.0</c:v>
                </c:pt>
                <c:pt idx="7653">
                  <c:v>4211.0</c:v>
                </c:pt>
                <c:pt idx="7654">
                  <c:v>4211.0</c:v>
                </c:pt>
                <c:pt idx="7655">
                  <c:v>4211.0</c:v>
                </c:pt>
                <c:pt idx="7656">
                  <c:v>4211.0</c:v>
                </c:pt>
                <c:pt idx="7657">
                  <c:v>4212.0</c:v>
                </c:pt>
                <c:pt idx="7658">
                  <c:v>4212.0</c:v>
                </c:pt>
                <c:pt idx="7659">
                  <c:v>4212.0</c:v>
                </c:pt>
                <c:pt idx="7660">
                  <c:v>4213.0</c:v>
                </c:pt>
                <c:pt idx="7661">
                  <c:v>4213.0</c:v>
                </c:pt>
                <c:pt idx="7662">
                  <c:v>4213.0</c:v>
                </c:pt>
                <c:pt idx="7663">
                  <c:v>4213.0</c:v>
                </c:pt>
                <c:pt idx="7664">
                  <c:v>4213.0</c:v>
                </c:pt>
                <c:pt idx="7665">
                  <c:v>4213.0</c:v>
                </c:pt>
                <c:pt idx="7666">
                  <c:v>4214.0</c:v>
                </c:pt>
                <c:pt idx="7667">
                  <c:v>4214.0</c:v>
                </c:pt>
                <c:pt idx="7668">
                  <c:v>4214.0</c:v>
                </c:pt>
                <c:pt idx="7669">
                  <c:v>4214.0</c:v>
                </c:pt>
                <c:pt idx="7670">
                  <c:v>4214.0</c:v>
                </c:pt>
                <c:pt idx="7671">
                  <c:v>4214.0</c:v>
                </c:pt>
                <c:pt idx="7672">
                  <c:v>4214.0</c:v>
                </c:pt>
                <c:pt idx="7673">
                  <c:v>4214.0</c:v>
                </c:pt>
                <c:pt idx="7674">
                  <c:v>4214.0</c:v>
                </c:pt>
                <c:pt idx="7675">
                  <c:v>4214.0</c:v>
                </c:pt>
                <c:pt idx="7676">
                  <c:v>4215.0</c:v>
                </c:pt>
                <c:pt idx="7677">
                  <c:v>4216.0</c:v>
                </c:pt>
                <c:pt idx="7678">
                  <c:v>4217.0</c:v>
                </c:pt>
                <c:pt idx="7679">
                  <c:v>4218.0</c:v>
                </c:pt>
                <c:pt idx="7680">
                  <c:v>4218.0</c:v>
                </c:pt>
                <c:pt idx="7681">
                  <c:v>4218.0</c:v>
                </c:pt>
                <c:pt idx="7682">
                  <c:v>4218.0</c:v>
                </c:pt>
                <c:pt idx="7683">
                  <c:v>4218.0</c:v>
                </c:pt>
                <c:pt idx="7684">
                  <c:v>4218.0</c:v>
                </c:pt>
                <c:pt idx="7685">
                  <c:v>4218.0</c:v>
                </c:pt>
                <c:pt idx="7686">
                  <c:v>4219.0</c:v>
                </c:pt>
                <c:pt idx="7687">
                  <c:v>4220.0</c:v>
                </c:pt>
                <c:pt idx="7688">
                  <c:v>4221.0</c:v>
                </c:pt>
                <c:pt idx="7689">
                  <c:v>4222.0</c:v>
                </c:pt>
                <c:pt idx="7690">
                  <c:v>4223.0</c:v>
                </c:pt>
                <c:pt idx="7691">
                  <c:v>4224.0</c:v>
                </c:pt>
                <c:pt idx="7692">
                  <c:v>4224.0</c:v>
                </c:pt>
                <c:pt idx="7693">
                  <c:v>4224.0</c:v>
                </c:pt>
                <c:pt idx="7694">
                  <c:v>4224.0</c:v>
                </c:pt>
                <c:pt idx="7695">
                  <c:v>4225.0</c:v>
                </c:pt>
                <c:pt idx="7696">
                  <c:v>4226.0</c:v>
                </c:pt>
                <c:pt idx="7697">
                  <c:v>4227.0</c:v>
                </c:pt>
                <c:pt idx="7698">
                  <c:v>4228.0</c:v>
                </c:pt>
                <c:pt idx="7699">
                  <c:v>4228.0</c:v>
                </c:pt>
                <c:pt idx="7700">
                  <c:v>4229.0</c:v>
                </c:pt>
                <c:pt idx="7701">
                  <c:v>4230.0</c:v>
                </c:pt>
                <c:pt idx="7702">
                  <c:v>4231.0</c:v>
                </c:pt>
                <c:pt idx="7703">
                  <c:v>4232.0</c:v>
                </c:pt>
                <c:pt idx="7704">
                  <c:v>4233.0</c:v>
                </c:pt>
                <c:pt idx="7705">
                  <c:v>4233.0</c:v>
                </c:pt>
                <c:pt idx="7706">
                  <c:v>4234.0</c:v>
                </c:pt>
                <c:pt idx="7707">
                  <c:v>4234.0</c:v>
                </c:pt>
                <c:pt idx="7708">
                  <c:v>4235.0</c:v>
                </c:pt>
                <c:pt idx="7709">
                  <c:v>4235.0</c:v>
                </c:pt>
                <c:pt idx="7710">
                  <c:v>4235.0</c:v>
                </c:pt>
                <c:pt idx="7711">
                  <c:v>4236.0</c:v>
                </c:pt>
                <c:pt idx="7712">
                  <c:v>4237.0</c:v>
                </c:pt>
                <c:pt idx="7713">
                  <c:v>4237.0</c:v>
                </c:pt>
                <c:pt idx="7714">
                  <c:v>4238.0</c:v>
                </c:pt>
                <c:pt idx="7715">
                  <c:v>4239.0</c:v>
                </c:pt>
                <c:pt idx="7716">
                  <c:v>4239.0</c:v>
                </c:pt>
                <c:pt idx="7717">
                  <c:v>4240.0</c:v>
                </c:pt>
                <c:pt idx="7718">
                  <c:v>4240.0</c:v>
                </c:pt>
                <c:pt idx="7719">
                  <c:v>4240.0</c:v>
                </c:pt>
                <c:pt idx="7720">
                  <c:v>4240.0</c:v>
                </c:pt>
                <c:pt idx="7721">
                  <c:v>4240.0</c:v>
                </c:pt>
                <c:pt idx="7722">
                  <c:v>4241.0</c:v>
                </c:pt>
                <c:pt idx="7723">
                  <c:v>4241.0</c:v>
                </c:pt>
                <c:pt idx="7724">
                  <c:v>4241.0</c:v>
                </c:pt>
                <c:pt idx="7725">
                  <c:v>4241.0</c:v>
                </c:pt>
                <c:pt idx="7726">
                  <c:v>4242.0</c:v>
                </c:pt>
                <c:pt idx="7727">
                  <c:v>4242.0</c:v>
                </c:pt>
                <c:pt idx="7728">
                  <c:v>4242.0</c:v>
                </c:pt>
                <c:pt idx="7729">
                  <c:v>4242.0</c:v>
                </c:pt>
                <c:pt idx="7730">
                  <c:v>4243.0</c:v>
                </c:pt>
                <c:pt idx="7731">
                  <c:v>4244.0</c:v>
                </c:pt>
                <c:pt idx="7732">
                  <c:v>4245.0</c:v>
                </c:pt>
                <c:pt idx="7733">
                  <c:v>4246.0</c:v>
                </c:pt>
                <c:pt idx="7734">
                  <c:v>4246.0</c:v>
                </c:pt>
                <c:pt idx="7735">
                  <c:v>4246.0</c:v>
                </c:pt>
                <c:pt idx="7736">
                  <c:v>4247.0</c:v>
                </c:pt>
                <c:pt idx="7737">
                  <c:v>4248.0</c:v>
                </c:pt>
                <c:pt idx="7738">
                  <c:v>4249.0</c:v>
                </c:pt>
                <c:pt idx="7739">
                  <c:v>4249.0</c:v>
                </c:pt>
                <c:pt idx="7740">
                  <c:v>4250.0</c:v>
                </c:pt>
                <c:pt idx="7741">
                  <c:v>4250.0</c:v>
                </c:pt>
                <c:pt idx="7742">
                  <c:v>4250.0</c:v>
                </c:pt>
                <c:pt idx="7743">
                  <c:v>4251.0</c:v>
                </c:pt>
                <c:pt idx="7744">
                  <c:v>4252.0</c:v>
                </c:pt>
                <c:pt idx="7745">
                  <c:v>4253.0</c:v>
                </c:pt>
                <c:pt idx="7746">
                  <c:v>4254.0</c:v>
                </c:pt>
                <c:pt idx="7747">
                  <c:v>4255.0</c:v>
                </c:pt>
                <c:pt idx="7748">
                  <c:v>4255.0</c:v>
                </c:pt>
                <c:pt idx="7749">
                  <c:v>4256.0</c:v>
                </c:pt>
                <c:pt idx="7750">
                  <c:v>4256.0</c:v>
                </c:pt>
                <c:pt idx="7751">
                  <c:v>4256.0</c:v>
                </c:pt>
                <c:pt idx="7752">
                  <c:v>4256.0</c:v>
                </c:pt>
                <c:pt idx="7753">
                  <c:v>4257.0</c:v>
                </c:pt>
                <c:pt idx="7754">
                  <c:v>4258.0</c:v>
                </c:pt>
                <c:pt idx="7755">
                  <c:v>4258.0</c:v>
                </c:pt>
                <c:pt idx="7756">
                  <c:v>4258.0</c:v>
                </c:pt>
                <c:pt idx="7757">
                  <c:v>4258.0</c:v>
                </c:pt>
                <c:pt idx="7758">
                  <c:v>4259.0</c:v>
                </c:pt>
                <c:pt idx="7759">
                  <c:v>4260.0</c:v>
                </c:pt>
                <c:pt idx="7760">
                  <c:v>4261.0</c:v>
                </c:pt>
                <c:pt idx="7761">
                  <c:v>4262.0</c:v>
                </c:pt>
                <c:pt idx="7762">
                  <c:v>4263.0</c:v>
                </c:pt>
                <c:pt idx="7763">
                  <c:v>4264.0</c:v>
                </c:pt>
                <c:pt idx="7764">
                  <c:v>4265.0</c:v>
                </c:pt>
                <c:pt idx="7765">
                  <c:v>4266.0</c:v>
                </c:pt>
                <c:pt idx="7766">
                  <c:v>4267.0</c:v>
                </c:pt>
                <c:pt idx="7767">
                  <c:v>4268.0</c:v>
                </c:pt>
                <c:pt idx="7768">
                  <c:v>4269.0</c:v>
                </c:pt>
                <c:pt idx="7769">
                  <c:v>4270.0</c:v>
                </c:pt>
                <c:pt idx="7770">
                  <c:v>4270.0</c:v>
                </c:pt>
                <c:pt idx="7771">
                  <c:v>4271.0</c:v>
                </c:pt>
                <c:pt idx="7772">
                  <c:v>4271.0</c:v>
                </c:pt>
                <c:pt idx="7773">
                  <c:v>4271.0</c:v>
                </c:pt>
                <c:pt idx="7774">
                  <c:v>4271.0</c:v>
                </c:pt>
                <c:pt idx="7775">
                  <c:v>4271.0</c:v>
                </c:pt>
                <c:pt idx="7776">
                  <c:v>4272.0</c:v>
                </c:pt>
                <c:pt idx="7777">
                  <c:v>4273.0</c:v>
                </c:pt>
                <c:pt idx="7778">
                  <c:v>4274.0</c:v>
                </c:pt>
                <c:pt idx="7779">
                  <c:v>4275.0</c:v>
                </c:pt>
                <c:pt idx="7780">
                  <c:v>4275.0</c:v>
                </c:pt>
                <c:pt idx="7781">
                  <c:v>4276.0</c:v>
                </c:pt>
                <c:pt idx="7782">
                  <c:v>4277.0</c:v>
                </c:pt>
                <c:pt idx="7783">
                  <c:v>4278.0</c:v>
                </c:pt>
                <c:pt idx="7784">
                  <c:v>4278.0</c:v>
                </c:pt>
                <c:pt idx="7785">
                  <c:v>4279.0</c:v>
                </c:pt>
                <c:pt idx="7786">
                  <c:v>4280.0</c:v>
                </c:pt>
                <c:pt idx="7787">
                  <c:v>4280.0</c:v>
                </c:pt>
                <c:pt idx="7788">
                  <c:v>4281.0</c:v>
                </c:pt>
                <c:pt idx="7789">
                  <c:v>4281.0</c:v>
                </c:pt>
                <c:pt idx="7790">
                  <c:v>4282.0</c:v>
                </c:pt>
                <c:pt idx="7791">
                  <c:v>4282.0</c:v>
                </c:pt>
                <c:pt idx="7792">
                  <c:v>4282.0</c:v>
                </c:pt>
                <c:pt idx="7793">
                  <c:v>4283.0</c:v>
                </c:pt>
                <c:pt idx="7794">
                  <c:v>4284.0</c:v>
                </c:pt>
                <c:pt idx="7795">
                  <c:v>4284.0</c:v>
                </c:pt>
                <c:pt idx="7796">
                  <c:v>4284.0</c:v>
                </c:pt>
                <c:pt idx="7797">
                  <c:v>4284.0</c:v>
                </c:pt>
                <c:pt idx="7798">
                  <c:v>4284.0</c:v>
                </c:pt>
                <c:pt idx="7799">
                  <c:v>4284.0</c:v>
                </c:pt>
                <c:pt idx="7800">
                  <c:v>4284.0</c:v>
                </c:pt>
                <c:pt idx="7801">
                  <c:v>4285.0</c:v>
                </c:pt>
                <c:pt idx="7802">
                  <c:v>4286.0</c:v>
                </c:pt>
                <c:pt idx="7803">
                  <c:v>4286.0</c:v>
                </c:pt>
                <c:pt idx="7804">
                  <c:v>4286.0</c:v>
                </c:pt>
                <c:pt idx="7805">
                  <c:v>4286.0</c:v>
                </c:pt>
                <c:pt idx="7806">
                  <c:v>4286.0</c:v>
                </c:pt>
                <c:pt idx="7807">
                  <c:v>4286.0</c:v>
                </c:pt>
                <c:pt idx="7808">
                  <c:v>4287.0</c:v>
                </c:pt>
                <c:pt idx="7809">
                  <c:v>4288.0</c:v>
                </c:pt>
                <c:pt idx="7810">
                  <c:v>4289.0</c:v>
                </c:pt>
                <c:pt idx="7811">
                  <c:v>4290.0</c:v>
                </c:pt>
                <c:pt idx="7812">
                  <c:v>4291.0</c:v>
                </c:pt>
                <c:pt idx="7813">
                  <c:v>4292.0</c:v>
                </c:pt>
                <c:pt idx="7814">
                  <c:v>4293.0</c:v>
                </c:pt>
                <c:pt idx="7815">
                  <c:v>4294.0</c:v>
                </c:pt>
                <c:pt idx="7816">
                  <c:v>4295.0</c:v>
                </c:pt>
                <c:pt idx="7817">
                  <c:v>4295.0</c:v>
                </c:pt>
                <c:pt idx="7818">
                  <c:v>4296.0</c:v>
                </c:pt>
                <c:pt idx="7819">
                  <c:v>4296.0</c:v>
                </c:pt>
                <c:pt idx="7820">
                  <c:v>4296.0</c:v>
                </c:pt>
                <c:pt idx="7821">
                  <c:v>4296.0</c:v>
                </c:pt>
                <c:pt idx="7822">
                  <c:v>4297.0</c:v>
                </c:pt>
                <c:pt idx="7823">
                  <c:v>4297.0</c:v>
                </c:pt>
                <c:pt idx="7824">
                  <c:v>4297.0</c:v>
                </c:pt>
                <c:pt idx="7825">
                  <c:v>4298.0</c:v>
                </c:pt>
                <c:pt idx="7826">
                  <c:v>4299.0</c:v>
                </c:pt>
                <c:pt idx="7827">
                  <c:v>4299.0</c:v>
                </c:pt>
                <c:pt idx="7828">
                  <c:v>4299.0</c:v>
                </c:pt>
                <c:pt idx="7829">
                  <c:v>4300.0</c:v>
                </c:pt>
                <c:pt idx="7830">
                  <c:v>4300.0</c:v>
                </c:pt>
                <c:pt idx="7831">
                  <c:v>4301.0</c:v>
                </c:pt>
                <c:pt idx="7832">
                  <c:v>4302.0</c:v>
                </c:pt>
                <c:pt idx="7833">
                  <c:v>4303.0</c:v>
                </c:pt>
                <c:pt idx="7834">
                  <c:v>4303.0</c:v>
                </c:pt>
                <c:pt idx="7835">
                  <c:v>4303.0</c:v>
                </c:pt>
                <c:pt idx="7836">
                  <c:v>4303.0</c:v>
                </c:pt>
                <c:pt idx="7837">
                  <c:v>4303.0</c:v>
                </c:pt>
                <c:pt idx="7838">
                  <c:v>4304.0</c:v>
                </c:pt>
                <c:pt idx="7839">
                  <c:v>4305.0</c:v>
                </c:pt>
                <c:pt idx="7840">
                  <c:v>4306.0</c:v>
                </c:pt>
                <c:pt idx="7841">
                  <c:v>4306.0</c:v>
                </c:pt>
                <c:pt idx="7842">
                  <c:v>4306.0</c:v>
                </c:pt>
                <c:pt idx="7843">
                  <c:v>4306.0</c:v>
                </c:pt>
                <c:pt idx="7844">
                  <c:v>4306.0</c:v>
                </c:pt>
                <c:pt idx="7845">
                  <c:v>4306.0</c:v>
                </c:pt>
                <c:pt idx="7846">
                  <c:v>4307.0</c:v>
                </c:pt>
                <c:pt idx="7847">
                  <c:v>4308.0</c:v>
                </c:pt>
                <c:pt idx="7848">
                  <c:v>4308.0</c:v>
                </c:pt>
                <c:pt idx="7849">
                  <c:v>4308.0</c:v>
                </c:pt>
                <c:pt idx="7850">
                  <c:v>4309.0</c:v>
                </c:pt>
                <c:pt idx="7851">
                  <c:v>4309.0</c:v>
                </c:pt>
                <c:pt idx="7852">
                  <c:v>4309.0</c:v>
                </c:pt>
                <c:pt idx="7853">
                  <c:v>4309.0</c:v>
                </c:pt>
                <c:pt idx="7854">
                  <c:v>4309.0</c:v>
                </c:pt>
                <c:pt idx="7855">
                  <c:v>4310.0</c:v>
                </c:pt>
                <c:pt idx="7856">
                  <c:v>4310.0</c:v>
                </c:pt>
                <c:pt idx="7857">
                  <c:v>4310.0</c:v>
                </c:pt>
                <c:pt idx="7858">
                  <c:v>4311.0</c:v>
                </c:pt>
                <c:pt idx="7859">
                  <c:v>4311.0</c:v>
                </c:pt>
                <c:pt idx="7860">
                  <c:v>4311.0</c:v>
                </c:pt>
                <c:pt idx="7861">
                  <c:v>4311.0</c:v>
                </c:pt>
                <c:pt idx="7862">
                  <c:v>4311.0</c:v>
                </c:pt>
                <c:pt idx="7863">
                  <c:v>4311.0</c:v>
                </c:pt>
                <c:pt idx="7864">
                  <c:v>4311.0</c:v>
                </c:pt>
                <c:pt idx="7865">
                  <c:v>4311.0</c:v>
                </c:pt>
                <c:pt idx="7866">
                  <c:v>4311.0</c:v>
                </c:pt>
                <c:pt idx="7867">
                  <c:v>4311.0</c:v>
                </c:pt>
                <c:pt idx="7868">
                  <c:v>4311.0</c:v>
                </c:pt>
                <c:pt idx="7869">
                  <c:v>4312.0</c:v>
                </c:pt>
                <c:pt idx="7870">
                  <c:v>4312.0</c:v>
                </c:pt>
                <c:pt idx="7871">
                  <c:v>4313.0</c:v>
                </c:pt>
                <c:pt idx="7872">
                  <c:v>4314.0</c:v>
                </c:pt>
                <c:pt idx="7873">
                  <c:v>4314.0</c:v>
                </c:pt>
                <c:pt idx="7874">
                  <c:v>4314.0</c:v>
                </c:pt>
                <c:pt idx="7875">
                  <c:v>4314.0</c:v>
                </c:pt>
                <c:pt idx="7876">
                  <c:v>4314.0</c:v>
                </c:pt>
                <c:pt idx="7877">
                  <c:v>4314.0</c:v>
                </c:pt>
                <c:pt idx="7878">
                  <c:v>4314.0</c:v>
                </c:pt>
                <c:pt idx="7879">
                  <c:v>4315.0</c:v>
                </c:pt>
                <c:pt idx="7880">
                  <c:v>4316.0</c:v>
                </c:pt>
                <c:pt idx="7881">
                  <c:v>4317.0</c:v>
                </c:pt>
                <c:pt idx="7882">
                  <c:v>4318.0</c:v>
                </c:pt>
                <c:pt idx="7883">
                  <c:v>4319.0</c:v>
                </c:pt>
                <c:pt idx="7884">
                  <c:v>4320.0</c:v>
                </c:pt>
                <c:pt idx="7885">
                  <c:v>4320.0</c:v>
                </c:pt>
                <c:pt idx="7886">
                  <c:v>4320.0</c:v>
                </c:pt>
                <c:pt idx="7887">
                  <c:v>4320.0</c:v>
                </c:pt>
                <c:pt idx="7888">
                  <c:v>4320.0</c:v>
                </c:pt>
                <c:pt idx="7889">
                  <c:v>4320.0</c:v>
                </c:pt>
                <c:pt idx="7890">
                  <c:v>4320.0</c:v>
                </c:pt>
                <c:pt idx="7891">
                  <c:v>4320.0</c:v>
                </c:pt>
                <c:pt idx="7892">
                  <c:v>4320.0</c:v>
                </c:pt>
                <c:pt idx="7893">
                  <c:v>4320.0</c:v>
                </c:pt>
                <c:pt idx="7894">
                  <c:v>4321.0</c:v>
                </c:pt>
                <c:pt idx="7895">
                  <c:v>4322.0</c:v>
                </c:pt>
                <c:pt idx="7896">
                  <c:v>4323.0</c:v>
                </c:pt>
                <c:pt idx="7897">
                  <c:v>4324.0</c:v>
                </c:pt>
                <c:pt idx="7898">
                  <c:v>4325.0</c:v>
                </c:pt>
                <c:pt idx="7899">
                  <c:v>4326.0</c:v>
                </c:pt>
                <c:pt idx="7900">
                  <c:v>4327.0</c:v>
                </c:pt>
                <c:pt idx="7901">
                  <c:v>4328.0</c:v>
                </c:pt>
                <c:pt idx="7902">
                  <c:v>4329.0</c:v>
                </c:pt>
                <c:pt idx="7903">
                  <c:v>4329.0</c:v>
                </c:pt>
                <c:pt idx="7904">
                  <c:v>4330.0</c:v>
                </c:pt>
                <c:pt idx="7905">
                  <c:v>4330.0</c:v>
                </c:pt>
                <c:pt idx="7906">
                  <c:v>4331.0</c:v>
                </c:pt>
                <c:pt idx="7907">
                  <c:v>4331.0</c:v>
                </c:pt>
                <c:pt idx="7908">
                  <c:v>4331.0</c:v>
                </c:pt>
                <c:pt idx="7909">
                  <c:v>4331.0</c:v>
                </c:pt>
                <c:pt idx="7910">
                  <c:v>4331.0</c:v>
                </c:pt>
                <c:pt idx="7911">
                  <c:v>4332.0</c:v>
                </c:pt>
                <c:pt idx="7912">
                  <c:v>4333.0</c:v>
                </c:pt>
                <c:pt idx="7913">
                  <c:v>4333.0</c:v>
                </c:pt>
                <c:pt idx="7914">
                  <c:v>4333.0</c:v>
                </c:pt>
                <c:pt idx="7915">
                  <c:v>4333.0</c:v>
                </c:pt>
                <c:pt idx="7916">
                  <c:v>4333.0</c:v>
                </c:pt>
                <c:pt idx="7917">
                  <c:v>4333.0</c:v>
                </c:pt>
                <c:pt idx="7918">
                  <c:v>4333.0</c:v>
                </c:pt>
                <c:pt idx="7919">
                  <c:v>4333.0</c:v>
                </c:pt>
                <c:pt idx="7920">
                  <c:v>4333.0</c:v>
                </c:pt>
                <c:pt idx="7921">
                  <c:v>4333.0</c:v>
                </c:pt>
                <c:pt idx="7922">
                  <c:v>4333.0</c:v>
                </c:pt>
                <c:pt idx="7923">
                  <c:v>4333.0</c:v>
                </c:pt>
                <c:pt idx="7924">
                  <c:v>4333.0</c:v>
                </c:pt>
                <c:pt idx="7925">
                  <c:v>4333.0</c:v>
                </c:pt>
                <c:pt idx="7926">
                  <c:v>4334.0</c:v>
                </c:pt>
                <c:pt idx="7927">
                  <c:v>4335.0</c:v>
                </c:pt>
                <c:pt idx="7928">
                  <c:v>4336.0</c:v>
                </c:pt>
                <c:pt idx="7929">
                  <c:v>4336.0</c:v>
                </c:pt>
                <c:pt idx="7930">
                  <c:v>4336.0</c:v>
                </c:pt>
                <c:pt idx="7931">
                  <c:v>4337.0</c:v>
                </c:pt>
                <c:pt idx="7932">
                  <c:v>4337.0</c:v>
                </c:pt>
                <c:pt idx="7933">
                  <c:v>4338.0</c:v>
                </c:pt>
                <c:pt idx="7934">
                  <c:v>4339.0</c:v>
                </c:pt>
                <c:pt idx="7935">
                  <c:v>4339.0</c:v>
                </c:pt>
                <c:pt idx="7936">
                  <c:v>4339.0</c:v>
                </c:pt>
                <c:pt idx="7937">
                  <c:v>4340.0</c:v>
                </c:pt>
                <c:pt idx="7938">
                  <c:v>4341.0</c:v>
                </c:pt>
                <c:pt idx="7939">
                  <c:v>4342.0</c:v>
                </c:pt>
                <c:pt idx="7940">
                  <c:v>4342.0</c:v>
                </c:pt>
                <c:pt idx="7941">
                  <c:v>4342.0</c:v>
                </c:pt>
                <c:pt idx="7942">
                  <c:v>4343.0</c:v>
                </c:pt>
                <c:pt idx="7943">
                  <c:v>4344.0</c:v>
                </c:pt>
                <c:pt idx="7944">
                  <c:v>4345.0</c:v>
                </c:pt>
                <c:pt idx="7945">
                  <c:v>4346.0</c:v>
                </c:pt>
                <c:pt idx="7946">
                  <c:v>4347.0</c:v>
                </c:pt>
                <c:pt idx="7947">
                  <c:v>4348.0</c:v>
                </c:pt>
                <c:pt idx="7948">
                  <c:v>4349.0</c:v>
                </c:pt>
                <c:pt idx="7949">
                  <c:v>4350.0</c:v>
                </c:pt>
                <c:pt idx="7950">
                  <c:v>4351.0</c:v>
                </c:pt>
                <c:pt idx="7951">
                  <c:v>4352.0</c:v>
                </c:pt>
                <c:pt idx="7952">
                  <c:v>4353.0</c:v>
                </c:pt>
                <c:pt idx="7953">
                  <c:v>4354.0</c:v>
                </c:pt>
                <c:pt idx="7954">
                  <c:v>4354.0</c:v>
                </c:pt>
                <c:pt idx="7955">
                  <c:v>4355.0</c:v>
                </c:pt>
                <c:pt idx="7956">
                  <c:v>4356.0</c:v>
                </c:pt>
                <c:pt idx="7957">
                  <c:v>4357.0</c:v>
                </c:pt>
                <c:pt idx="7958">
                  <c:v>4358.0</c:v>
                </c:pt>
                <c:pt idx="7959">
                  <c:v>4359.0</c:v>
                </c:pt>
                <c:pt idx="7960">
                  <c:v>4360.0</c:v>
                </c:pt>
                <c:pt idx="7961">
                  <c:v>4361.0</c:v>
                </c:pt>
                <c:pt idx="7962">
                  <c:v>4361.0</c:v>
                </c:pt>
                <c:pt idx="7963">
                  <c:v>4361.0</c:v>
                </c:pt>
                <c:pt idx="7964">
                  <c:v>4361.0</c:v>
                </c:pt>
                <c:pt idx="7965">
                  <c:v>4362.0</c:v>
                </c:pt>
                <c:pt idx="7966">
                  <c:v>4362.0</c:v>
                </c:pt>
                <c:pt idx="7967">
                  <c:v>4362.0</c:v>
                </c:pt>
                <c:pt idx="7968">
                  <c:v>4362.0</c:v>
                </c:pt>
                <c:pt idx="7969">
                  <c:v>4362.0</c:v>
                </c:pt>
                <c:pt idx="7970">
                  <c:v>4363.0</c:v>
                </c:pt>
                <c:pt idx="7971">
                  <c:v>4363.0</c:v>
                </c:pt>
                <c:pt idx="7972">
                  <c:v>4364.0</c:v>
                </c:pt>
                <c:pt idx="7973">
                  <c:v>4365.0</c:v>
                </c:pt>
                <c:pt idx="7974">
                  <c:v>4365.0</c:v>
                </c:pt>
                <c:pt idx="7975">
                  <c:v>4365.0</c:v>
                </c:pt>
                <c:pt idx="7976">
                  <c:v>4366.0</c:v>
                </c:pt>
                <c:pt idx="7977">
                  <c:v>4366.0</c:v>
                </c:pt>
                <c:pt idx="7978">
                  <c:v>4367.0</c:v>
                </c:pt>
                <c:pt idx="7979">
                  <c:v>4368.0</c:v>
                </c:pt>
                <c:pt idx="7980">
                  <c:v>4368.0</c:v>
                </c:pt>
                <c:pt idx="7981">
                  <c:v>4369.0</c:v>
                </c:pt>
                <c:pt idx="7982">
                  <c:v>4369.0</c:v>
                </c:pt>
                <c:pt idx="7983">
                  <c:v>4369.0</c:v>
                </c:pt>
                <c:pt idx="7984">
                  <c:v>4370.0</c:v>
                </c:pt>
                <c:pt idx="7985">
                  <c:v>4371.0</c:v>
                </c:pt>
                <c:pt idx="7986">
                  <c:v>4371.0</c:v>
                </c:pt>
                <c:pt idx="7987">
                  <c:v>4372.0</c:v>
                </c:pt>
                <c:pt idx="7988">
                  <c:v>4373.0</c:v>
                </c:pt>
                <c:pt idx="7989">
                  <c:v>4373.0</c:v>
                </c:pt>
                <c:pt idx="7990">
                  <c:v>4373.0</c:v>
                </c:pt>
                <c:pt idx="7991">
                  <c:v>4374.0</c:v>
                </c:pt>
                <c:pt idx="7992">
                  <c:v>4374.0</c:v>
                </c:pt>
                <c:pt idx="7993">
                  <c:v>4374.0</c:v>
                </c:pt>
                <c:pt idx="7994">
                  <c:v>4374.0</c:v>
                </c:pt>
                <c:pt idx="7995">
                  <c:v>4375.0</c:v>
                </c:pt>
                <c:pt idx="7996">
                  <c:v>4375.0</c:v>
                </c:pt>
                <c:pt idx="7997">
                  <c:v>4375.0</c:v>
                </c:pt>
                <c:pt idx="7998">
                  <c:v>4376.0</c:v>
                </c:pt>
                <c:pt idx="7999">
                  <c:v>4377.0</c:v>
                </c:pt>
                <c:pt idx="8000">
                  <c:v>4377.0</c:v>
                </c:pt>
                <c:pt idx="8001">
                  <c:v>4377.0</c:v>
                </c:pt>
                <c:pt idx="8002">
                  <c:v>4378.0</c:v>
                </c:pt>
                <c:pt idx="8003">
                  <c:v>4378.0</c:v>
                </c:pt>
                <c:pt idx="8004">
                  <c:v>4379.0</c:v>
                </c:pt>
                <c:pt idx="8005">
                  <c:v>4380.0</c:v>
                </c:pt>
                <c:pt idx="8006">
                  <c:v>4380.0</c:v>
                </c:pt>
                <c:pt idx="8007">
                  <c:v>4380.0</c:v>
                </c:pt>
                <c:pt idx="8008">
                  <c:v>4380.0</c:v>
                </c:pt>
                <c:pt idx="8009">
                  <c:v>4380.0</c:v>
                </c:pt>
                <c:pt idx="8010">
                  <c:v>4380.0</c:v>
                </c:pt>
                <c:pt idx="8011">
                  <c:v>4381.0</c:v>
                </c:pt>
                <c:pt idx="8012">
                  <c:v>4381.0</c:v>
                </c:pt>
                <c:pt idx="8013">
                  <c:v>4381.0</c:v>
                </c:pt>
                <c:pt idx="8014">
                  <c:v>4382.0</c:v>
                </c:pt>
                <c:pt idx="8015">
                  <c:v>4382.0</c:v>
                </c:pt>
                <c:pt idx="8016">
                  <c:v>4383.0</c:v>
                </c:pt>
                <c:pt idx="8017">
                  <c:v>4384.0</c:v>
                </c:pt>
                <c:pt idx="8018">
                  <c:v>4384.0</c:v>
                </c:pt>
                <c:pt idx="8019">
                  <c:v>4384.0</c:v>
                </c:pt>
                <c:pt idx="8020">
                  <c:v>4384.0</c:v>
                </c:pt>
                <c:pt idx="8021">
                  <c:v>4385.0</c:v>
                </c:pt>
                <c:pt idx="8022">
                  <c:v>4386.0</c:v>
                </c:pt>
                <c:pt idx="8023">
                  <c:v>4387.0</c:v>
                </c:pt>
                <c:pt idx="8024">
                  <c:v>4388.0</c:v>
                </c:pt>
                <c:pt idx="8025">
                  <c:v>4389.0</c:v>
                </c:pt>
                <c:pt idx="8026">
                  <c:v>4390.0</c:v>
                </c:pt>
                <c:pt idx="8027">
                  <c:v>4391.0</c:v>
                </c:pt>
                <c:pt idx="8028">
                  <c:v>4391.0</c:v>
                </c:pt>
                <c:pt idx="8029">
                  <c:v>4392.0</c:v>
                </c:pt>
                <c:pt idx="8030">
                  <c:v>4393.0</c:v>
                </c:pt>
                <c:pt idx="8031">
                  <c:v>4393.0</c:v>
                </c:pt>
                <c:pt idx="8032">
                  <c:v>4394.0</c:v>
                </c:pt>
                <c:pt idx="8033">
                  <c:v>4395.0</c:v>
                </c:pt>
                <c:pt idx="8034">
                  <c:v>4396.0</c:v>
                </c:pt>
                <c:pt idx="8035">
                  <c:v>4397.0</c:v>
                </c:pt>
                <c:pt idx="8036">
                  <c:v>4398.0</c:v>
                </c:pt>
                <c:pt idx="8037">
                  <c:v>4399.0</c:v>
                </c:pt>
                <c:pt idx="8038">
                  <c:v>4400.0</c:v>
                </c:pt>
                <c:pt idx="8039">
                  <c:v>4401.0</c:v>
                </c:pt>
                <c:pt idx="8040">
                  <c:v>4402.0</c:v>
                </c:pt>
                <c:pt idx="8041">
                  <c:v>4403.0</c:v>
                </c:pt>
                <c:pt idx="8042">
                  <c:v>4404.0</c:v>
                </c:pt>
                <c:pt idx="8043">
                  <c:v>4405.0</c:v>
                </c:pt>
                <c:pt idx="8044">
                  <c:v>4406.0</c:v>
                </c:pt>
                <c:pt idx="8045">
                  <c:v>4407.0</c:v>
                </c:pt>
                <c:pt idx="8046">
                  <c:v>4408.0</c:v>
                </c:pt>
                <c:pt idx="8047">
                  <c:v>4408.0</c:v>
                </c:pt>
                <c:pt idx="8048">
                  <c:v>4408.0</c:v>
                </c:pt>
                <c:pt idx="8049">
                  <c:v>4409.0</c:v>
                </c:pt>
                <c:pt idx="8050">
                  <c:v>4409.0</c:v>
                </c:pt>
                <c:pt idx="8051">
                  <c:v>4410.0</c:v>
                </c:pt>
                <c:pt idx="8052">
                  <c:v>4411.0</c:v>
                </c:pt>
                <c:pt idx="8053">
                  <c:v>4411.0</c:v>
                </c:pt>
                <c:pt idx="8054">
                  <c:v>4412.0</c:v>
                </c:pt>
                <c:pt idx="8055">
                  <c:v>4413.0</c:v>
                </c:pt>
                <c:pt idx="8056">
                  <c:v>4414.0</c:v>
                </c:pt>
                <c:pt idx="8057">
                  <c:v>4415.0</c:v>
                </c:pt>
                <c:pt idx="8058">
                  <c:v>4416.0</c:v>
                </c:pt>
                <c:pt idx="8059">
                  <c:v>4417.0</c:v>
                </c:pt>
                <c:pt idx="8060">
                  <c:v>4418.0</c:v>
                </c:pt>
                <c:pt idx="8061">
                  <c:v>4419.0</c:v>
                </c:pt>
                <c:pt idx="8062">
                  <c:v>4420.0</c:v>
                </c:pt>
                <c:pt idx="8063">
                  <c:v>4421.0</c:v>
                </c:pt>
                <c:pt idx="8064">
                  <c:v>4422.0</c:v>
                </c:pt>
                <c:pt idx="8065">
                  <c:v>4423.0</c:v>
                </c:pt>
                <c:pt idx="8066">
                  <c:v>4424.0</c:v>
                </c:pt>
                <c:pt idx="8067">
                  <c:v>4425.0</c:v>
                </c:pt>
                <c:pt idx="8068">
                  <c:v>4426.0</c:v>
                </c:pt>
                <c:pt idx="8069">
                  <c:v>4426.0</c:v>
                </c:pt>
                <c:pt idx="8070">
                  <c:v>4426.0</c:v>
                </c:pt>
                <c:pt idx="8071">
                  <c:v>4426.0</c:v>
                </c:pt>
                <c:pt idx="8072">
                  <c:v>4427.0</c:v>
                </c:pt>
                <c:pt idx="8073">
                  <c:v>4428.0</c:v>
                </c:pt>
                <c:pt idx="8074">
                  <c:v>4429.0</c:v>
                </c:pt>
                <c:pt idx="8075">
                  <c:v>4430.0</c:v>
                </c:pt>
                <c:pt idx="8076">
                  <c:v>4431.0</c:v>
                </c:pt>
                <c:pt idx="8077">
                  <c:v>4432.0</c:v>
                </c:pt>
                <c:pt idx="8078">
                  <c:v>4432.0</c:v>
                </c:pt>
                <c:pt idx="8079">
                  <c:v>4432.0</c:v>
                </c:pt>
                <c:pt idx="8080">
                  <c:v>4432.0</c:v>
                </c:pt>
                <c:pt idx="8081">
                  <c:v>4433.0</c:v>
                </c:pt>
                <c:pt idx="8082">
                  <c:v>4433.0</c:v>
                </c:pt>
                <c:pt idx="8083">
                  <c:v>4433.0</c:v>
                </c:pt>
                <c:pt idx="8084">
                  <c:v>4433.0</c:v>
                </c:pt>
                <c:pt idx="8085">
                  <c:v>4433.0</c:v>
                </c:pt>
                <c:pt idx="8086">
                  <c:v>4433.0</c:v>
                </c:pt>
                <c:pt idx="8087">
                  <c:v>4433.0</c:v>
                </c:pt>
                <c:pt idx="8088">
                  <c:v>4433.0</c:v>
                </c:pt>
                <c:pt idx="8089">
                  <c:v>4433.0</c:v>
                </c:pt>
                <c:pt idx="8090">
                  <c:v>4434.0</c:v>
                </c:pt>
                <c:pt idx="8091">
                  <c:v>4434.0</c:v>
                </c:pt>
                <c:pt idx="8092">
                  <c:v>4434.0</c:v>
                </c:pt>
                <c:pt idx="8093">
                  <c:v>4434.0</c:v>
                </c:pt>
                <c:pt idx="8094">
                  <c:v>4434.0</c:v>
                </c:pt>
                <c:pt idx="8095">
                  <c:v>4434.0</c:v>
                </c:pt>
                <c:pt idx="8096">
                  <c:v>4435.0</c:v>
                </c:pt>
                <c:pt idx="8097">
                  <c:v>4435.0</c:v>
                </c:pt>
                <c:pt idx="8098">
                  <c:v>4435.0</c:v>
                </c:pt>
                <c:pt idx="8099">
                  <c:v>4435.0</c:v>
                </c:pt>
                <c:pt idx="8100">
                  <c:v>4435.0</c:v>
                </c:pt>
                <c:pt idx="8101">
                  <c:v>4435.0</c:v>
                </c:pt>
                <c:pt idx="8102">
                  <c:v>4435.0</c:v>
                </c:pt>
                <c:pt idx="8103">
                  <c:v>4435.0</c:v>
                </c:pt>
                <c:pt idx="8104">
                  <c:v>4435.0</c:v>
                </c:pt>
                <c:pt idx="8105">
                  <c:v>4436.0</c:v>
                </c:pt>
                <c:pt idx="8106">
                  <c:v>4436.0</c:v>
                </c:pt>
                <c:pt idx="8107">
                  <c:v>4437.0</c:v>
                </c:pt>
                <c:pt idx="8108">
                  <c:v>4437.0</c:v>
                </c:pt>
                <c:pt idx="8109">
                  <c:v>4438.0</c:v>
                </c:pt>
                <c:pt idx="8110">
                  <c:v>4438.0</c:v>
                </c:pt>
                <c:pt idx="8111">
                  <c:v>4438.0</c:v>
                </c:pt>
                <c:pt idx="8112">
                  <c:v>4438.0</c:v>
                </c:pt>
                <c:pt idx="8113">
                  <c:v>4439.0</c:v>
                </c:pt>
                <c:pt idx="8114">
                  <c:v>4439.0</c:v>
                </c:pt>
                <c:pt idx="8115">
                  <c:v>4440.0</c:v>
                </c:pt>
                <c:pt idx="8116">
                  <c:v>4441.0</c:v>
                </c:pt>
                <c:pt idx="8117">
                  <c:v>4441.0</c:v>
                </c:pt>
                <c:pt idx="8118">
                  <c:v>4441.0</c:v>
                </c:pt>
                <c:pt idx="8119">
                  <c:v>4442.0</c:v>
                </c:pt>
                <c:pt idx="8120">
                  <c:v>4442.0</c:v>
                </c:pt>
                <c:pt idx="8121">
                  <c:v>4443.0</c:v>
                </c:pt>
                <c:pt idx="8122">
                  <c:v>4444.0</c:v>
                </c:pt>
                <c:pt idx="8123">
                  <c:v>4444.0</c:v>
                </c:pt>
                <c:pt idx="8124">
                  <c:v>4444.0</c:v>
                </c:pt>
                <c:pt idx="8125">
                  <c:v>4444.0</c:v>
                </c:pt>
                <c:pt idx="8126">
                  <c:v>4444.0</c:v>
                </c:pt>
                <c:pt idx="8127">
                  <c:v>4444.0</c:v>
                </c:pt>
                <c:pt idx="8128">
                  <c:v>4445.0</c:v>
                </c:pt>
                <c:pt idx="8129">
                  <c:v>4446.0</c:v>
                </c:pt>
                <c:pt idx="8130">
                  <c:v>4446.0</c:v>
                </c:pt>
                <c:pt idx="8131">
                  <c:v>4446.0</c:v>
                </c:pt>
                <c:pt idx="8132">
                  <c:v>4447.0</c:v>
                </c:pt>
                <c:pt idx="8133">
                  <c:v>4448.0</c:v>
                </c:pt>
                <c:pt idx="8134">
                  <c:v>4449.0</c:v>
                </c:pt>
                <c:pt idx="8135">
                  <c:v>4450.0</c:v>
                </c:pt>
                <c:pt idx="8136">
                  <c:v>4450.0</c:v>
                </c:pt>
                <c:pt idx="8137">
                  <c:v>4450.0</c:v>
                </c:pt>
                <c:pt idx="8138">
                  <c:v>4451.0</c:v>
                </c:pt>
                <c:pt idx="8139">
                  <c:v>4452.0</c:v>
                </c:pt>
                <c:pt idx="8140">
                  <c:v>4453.0</c:v>
                </c:pt>
                <c:pt idx="8141">
                  <c:v>4453.0</c:v>
                </c:pt>
                <c:pt idx="8142">
                  <c:v>4454.0</c:v>
                </c:pt>
                <c:pt idx="8143">
                  <c:v>4455.0</c:v>
                </c:pt>
                <c:pt idx="8144">
                  <c:v>4455.0</c:v>
                </c:pt>
                <c:pt idx="8145">
                  <c:v>4456.0</c:v>
                </c:pt>
                <c:pt idx="8146">
                  <c:v>4457.0</c:v>
                </c:pt>
                <c:pt idx="8147">
                  <c:v>4458.0</c:v>
                </c:pt>
                <c:pt idx="8148">
                  <c:v>4459.0</c:v>
                </c:pt>
                <c:pt idx="8149">
                  <c:v>4460.0</c:v>
                </c:pt>
                <c:pt idx="8150">
                  <c:v>4461.0</c:v>
                </c:pt>
                <c:pt idx="8151">
                  <c:v>4462.0</c:v>
                </c:pt>
                <c:pt idx="8152">
                  <c:v>4463.0</c:v>
                </c:pt>
                <c:pt idx="8153">
                  <c:v>4464.0</c:v>
                </c:pt>
                <c:pt idx="8154">
                  <c:v>4465.0</c:v>
                </c:pt>
                <c:pt idx="8155">
                  <c:v>4466.0</c:v>
                </c:pt>
                <c:pt idx="8156">
                  <c:v>4467.0</c:v>
                </c:pt>
                <c:pt idx="8157">
                  <c:v>4468.0</c:v>
                </c:pt>
                <c:pt idx="8158">
                  <c:v>4469.0</c:v>
                </c:pt>
                <c:pt idx="8159">
                  <c:v>4470.0</c:v>
                </c:pt>
                <c:pt idx="8160">
                  <c:v>4470.0</c:v>
                </c:pt>
                <c:pt idx="8161">
                  <c:v>4471.0</c:v>
                </c:pt>
                <c:pt idx="8162">
                  <c:v>4472.0</c:v>
                </c:pt>
                <c:pt idx="8163">
                  <c:v>4473.0</c:v>
                </c:pt>
                <c:pt idx="8164">
                  <c:v>4474.0</c:v>
                </c:pt>
                <c:pt idx="8165">
                  <c:v>4475.0</c:v>
                </c:pt>
                <c:pt idx="8166">
                  <c:v>4476.0</c:v>
                </c:pt>
                <c:pt idx="8167">
                  <c:v>4477.0</c:v>
                </c:pt>
                <c:pt idx="8168">
                  <c:v>4477.0</c:v>
                </c:pt>
                <c:pt idx="8169">
                  <c:v>4478.0</c:v>
                </c:pt>
                <c:pt idx="8170">
                  <c:v>4478.0</c:v>
                </c:pt>
                <c:pt idx="8171">
                  <c:v>4479.0</c:v>
                </c:pt>
                <c:pt idx="8172">
                  <c:v>4480.0</c:v>
                </c:pt>
                <c:pt idx="8173">
                  <c:v>4481.0</c:v>
                </c:pt>
                <c:pt idx="8174">
                  <c:v>4481.0</c:v>
                </c:pt>
                <c:pt idx="8175">
                  <c:v>4481.0</c:v>
                </c:pt>
                <c:pt idx="8176">
                  <c:v>4482.0</c:v>
                </c:pt>
                <c:pt idx="8177">
                  <c:v>4482.0</c:v>
                </c:pt>
                <c:pt idx="8178">
                  <c:v>4483.0</c:v>
                </c:pt>
                <c:pt idx="8179">
                  <c:v>4484.0</c:v>
                </c:pt>
                <c:pt idx="8180">
                  <c:v>4485.0</c:v>
                </c:pt>
                <c:pt idx="8181">
                  <c:v>4486.0</c:v>
                </c:pt>
                <c:pt idx="8182">
                  <c:v>4486.0</c:v>
                </c:pt>
                <c:pt idx="8183">
                  <c:v>4486.0</c:v>
                </c:pt>
                <c:pt idx="8184">
                  <c:v>4487.0</c:v>
                </c:pt>
                <c:pt idx="8185">
                  <c:v>4488.0</c:v>
                </c:pt>
                <c:pt idx="8186">
                  <c:v>4489.0</c:v>
                </c:pt>
                <c:pt idx="8187">
                  <c:v>4489.0</c:v>
                </c:pt>
                <c:pt idx="8188">
                  <c:v>4489.0</c:v>
                </c:pt>
                <c:pt idx="8189">
                  <c:v>4489.0</c:v>
                </c:pt>
                <c:pt idx="8190">
                  <c:v>4490.0</c:v>
                </c:pt>
                <c:pt idx="8191">
                  <c:v>4490.0</c:v>
                </c:pt>
                <c:pt idx="8192">
                  <c:v>4491.0</c:v>
                </c:pt>
                <c:pt idx="8193">
                  <c:v>4492.0</c:v>
                </c:pt>
                <c:pt idx="8194">
                  <c:v>4493.0</c:v>
                </c:pt>
                <c:pt idx="8195">
                  <c:v>4493.0</c:v>
                </c:pt>
                <c:pt idx="8196">
                  <c:v>4494.0</c:v>
                </c:pt>
                <c:pt idx="8197">
                  <c:v>4495.0</c:v>
                </c:pt>
                <c:pt idx="8198">
                  <c:v>4496.0</c:v>
                </c:pt>
                <c:pt idx="8199">
                  <c:v>4496.0</c:v>
                </c:pt>
                <c:pt idx="8200">
                  <c:v>4497.0</c:v>
                </c:pt>
                <c:pt idx="8201">
                  <c:v>4497.0</c:v>
                </c:pt>
                <c:pt idx="8202">
                  <c:v>4498.0</c:v>
                </c:pt>
                <c:pt idx="8203">
                  <c:v>4498.0</c:v>
                </c:pt>
                <c:pt idx="8204">
                  <c:v>4498.0</c:v>
                </c:pt>
                <c:pt idx="8205">
                  <c:v>4498.0</c:v>
                </c:pt>
                <c:pt idx="8206">
                  <c:v>4498.0</c:v>
                </c:pt>
                <c:pt idx="8207">
                  <c:v>4499.0</c:v>
                </c:pt>
                <c:pt idx="8208">
                  <c:v>4500.0</c:v>
                </c:pt>
                <c:pt idx="8209">
                  <c:v>4501.0</c:v>
                </c:pt>
                <c:pt idx="8210">
                  <c:v>4502.0</c:v>
                </c:pt>
                <c:pt idx="8211">
                  <c:v>4502.0</c:v>
                </c:pt>
                <c:pt idx="8212">
                  <c:v>4503.0</c:v>
                </c:pt>
                <c:pt idx="8213">
                  <c:v>4503.0</c:v>
                </c:pt>
                <c:pt idx="8214">
                  <c:v>4503.0</c:v>
                </c:pt>
                <c:pt idx="8215">
                  <c:v>4503.0</c:v>
                </c:pt>
                <c:pt idx="8216">
                  <c:v>4503.0</c:v>
                </c:pt>
                <c:pt idx="8217">
                  <c:v>4503.0</c:v>
                </c:pt>
                <c:pt idx="8218">
                  <c:v>4503.0</c:v>
                </c:pt>
                <c:pt idx="8219">
                  <c:v>4504.0</c:v>
                </c:pt>
                <c:pt idx="8220">
                  <c:v>4505.0</c:v>
                </c:pt>
                <c:pt idx="8221">
                  <c:v>4506.0</c:v>
                </c:pt>
                <c:pt idx="8222">
                  <c:v>4507.0</c:v>
                </c:pt>
                <c:pt idx="8223">
                  <c:v>4508.0</c:v>
                </c:pt>
                <c:pt idx="8224">
                  <c:v>4509.0</c:v>
                </c:pt>
                <c:pt idx="8225">
                  <c:v>4510.0</c:v>
                </c:pt>
                <c:pt idx="8226">
                  <c:v>4511.0</c:v>
                </c:pt>
                <c:pt idx="8227">
                  <c:v>4512.0</c:v>
                </c:pt>
                <c:pt idx="8228">
                  <c:v>4513.0</c:v>
                </c:pt>
                <c:pt idx="8229">
                  <c:v>4514.0</c:v>
                </c:pt>
                <c:pt idx="8230">
                  <c:v>4515.0</c:v>
                </c:pt>
                <c:pt idx="8231">
                  <c:v>4516.0</c:v>
                </c:pt>
                <c:pt idx="8232">
                  <c:v>4517.0</c:v>
                </c:pt>
                <c:pt idx="8233">
                  <c:v>4518.0</c:v>
                </c:pt>
                <c:pt idx="8234">
                  <c:v>4519.0</c:v>
                </c:pt>
                <c:pt idx="8235">
                  <c:v>4520.0</c:v>
                </c:pt>
                <c:pt idx="8236">
                  <c:v>4521.0</c:v>
                </c:pt>
                <c:pt idx="8237">
                  <c:v>4522.0</c:v>
                </c:pt>
                <c:pt idx="8238">
                  <c:v>4523.0</c:v>
                </c:pt>
                <c:pt idx="8239">
                  <c:v>4524.0</c:v>
                </c:pt>
                <c:pt idx="8240">
                  <c:v>4525.0</c:v>
                </c:pt>
                <c:pt idx="8241">
                  <c:v>4526.0</c:v>
                </c:pt>
                <c:pt idx="8242">
                  <c:v>4527.0</c:v>
                </c:pt>
                <c:pt idx="8243">
                  <c:v>4528.0</c:v>
                </c:pt>
                <c:pt idx="8244">
                  <c:v>4529.0</c:v>
                </c:pt>
                <c:pt idx="8245">
                  <c:v>4530.0</c:v>
                </c:pt>
                <c:pt idx="8246">
                  <c:v>4531.0</c:v>
                </c:pt>
                <c:pt idx="8247">
                  <c:v>4532.0</c:v>
                </c:pt>
                <c:pt idx="8248">
                  <c:v>4533.0</c:v>
                </c:pt>
                <c:pt idx="8249">
                  <c:v>4534.0</c:v>
                </c:pt>
                <c:pt idx="8250">
                  <c:v>4535.0</c:v>
                </c:pt>
                <c:pt idx="8251">
                  <c:v>4536.0</c:v>
                </c:pt>
                <c:pt idx="8252">
                  <c:v>4537.0</c:v>
                </c:pt>
                <c:pt idx="8253">
                  <c:v>4538.0</c:v>
                </c:pt>
                <c:pt idx="8254">
                  <c:v>4538.0</c:v>
                </c:pt>
                <c:pt idx="8255">
                  <c:v>4538.0</c:v>
                </c:pt>
                <c:pt idx="8256">
                  <c:v>4539.0</c:v>
                </c:pt>
                <c:pt idx="8257">
                  <c:v>4540.0</c:v>
                </c:pt>
                <c:pt idx="8258">
                  <c:v>4541.0</c:v>
                </c:pt>
                <c:pt idx="8259">
                  <c:v>4542.0</c:v>
                </c:pt>
                <c:pt idx="8260">
                  <c:v>4543.0</c:v>
                </c:pt>
                <c:pt idx="8261">
                  <c:v>4543.0</c:v>
                </c:pt>
                <c:pt idx="8262">
                  <c:v>4544.0</c:v>
                </c:pt>
                <c:pt idx="8263">
                  <c:v>4544.0</c:v>
                </c:pt>
                <c:pt idx="8264">
                  <c:v>4545.0</c:v>
                </c:pt>
                <c:pt idx="8265">
                  <c:v>4546.0</c:v>
                </c:pt>
                <c:pt idx="8266">
                  <c:v>4546.0</c:v>
                </c:pt>
                <c:pt idx="8267">
                  <c:v>4546.0</c:v>
                </c:pt>
                <c:pt idx="8268">
                  <c:v>4547.0</c:v>
                </c:pt>
                <c:pt idx="8269">
                  <c:v>4548.0</c:v>
                </c:pt>
                <c:pt idx="8270">
                  <c:v>4549.0</c:v>
                </c:pt>
                <c:pt idx="8271">
                  <c:v>4550.0</c:v>
                </c:pt>
                <c:pt idx="8272">
                  <c:v>4551.0</c:v>
                </c:pt>
                <c:pt idx="8273">
                  <c:v>4552.0</c:v>
                </c:pt>
                <c:pt idx="8274">
                  <c:v>4553.0</c:v>
                </c:pt>
                <c:pt idx="8275">
                  <c:v>4553.0</c:v>
                </c:pt>
                <c:pt idx="8276">
                  <c:v>4554.0</c:v>
                </c:pt>
                <c:pt idx="8277">
                  <c:v>4554.0</c:v>
                </c:pt>
                <c:pt idx="8278">
                  <c:v>4555.0</c:v>
                </c:pt>
                <c:pt idx="8279">
                  <c:v>4556.0</c:v>
                </c:pt>
                <c:pt idx="8280">
                  <c:v>4557.0</c:v>
                </c:pt>
                <c:pt idx="8281">
                  <c:v>4558.0</c:v>
                </c:pt>
                <c:pt idx="8282">
                  <c:v>4559.0</c:v>
                </c:pt>
                <c:pt idx="8283">
                  <c:v>4559.0</c:v>
                </c:pt>
                <c:pt idx="8284">
                  <c:v>4560.0</c:v>
                </c:pt>
                <c:pt idx="8285">
                  <c:v>4560.0</c:v>
                </c:pt>
                <c:pt idx="8286">
                  <c:v>4561.0</c:v>
                </c:pt>
                <c:pt idx="8287">
                  <c:v>4561.0</c:v>
                </c:pt>
                <c:pt idx="8288">
                  <c:v>4562.0</c:v>
                </c:pt>
                <c:pt idx="8289">
                  <c:v>4563.0</c:v>
                </c:pt>
                <c:pt idx="8290">
                  <c:v>4564.0</c:v>
                </c:pt>
                <c:pt idx="8291">
                  <c:v>4565.0</c:v>
                </c:pt>
                <c:pt idx="8292">
                  <c:v>4565.0</c:v>
                </c:pt>
                <c:pt idx="8293">
                  <c:v>4566.0</c:v>
                </c:pt>
                <c:pt idx="8294">
                  <c:v>4567.0</c:v>
                </c:pt>
                <c:pt idx="8295">
                  <c:v>4568.0</c:v>
                </c:pt>
                <c:pt idx="8296">
                  <c:v>4569.0</c:v>
                </c:pt>
                <c:pt idx="8297">
                  <c:v>4570.0</c:v>
                </c:pt>
                <c:pt idx="8298">
                  <c:v>4571.0</c:v>
                </c:pt>
                <c:pt idx="8299">
                  <c:v>4572.0</c:v>
                </c:pt>
                <c:pt idx="8300">
                  <c:v>4573.0</c:v>
                </c:pt>
                <c:pt idx="8301">
                  <c:v>4574.0</c:v>
                </c:pt>
                <c:pt idx="8302">
                  <c:v>4575.0</c:v>
                </c:pt>
                <c:pt idx="8303">
                  <c:v>4576.0</c:v>
                </c:pt>
                <c:pt idx="8304">
                  <c:v>4577.0</c:v>
                </c:pt>
                <c:pt idx="8305">
                  <c:v>4578.0</c:v>
                </c:pt>
                <c:pt idx="8306">
                  <c:v>4579.0</c:v>
                </c:pt>
                <c:pt idx="8307">
                  <c:v>4580.0</c:v>
                </c:pt>
                <c:pt idx="8308">
                  <c:v>4581.0</c:v>
                </c:pt>
                <c:pt idx="8309">
                  <c:v>4582.0</c:v>
                </c:pt>
                <c:pt idx="8310">
                  <c:v>4583.0</c:v>
                </c:pt>
                <c:pt idx="8311">
                  <c:v>4584.0</c:v>
                </c:pt>
                <c:pt idx="8312">
                  <c:v>4585.0</c:v>
                </c:pt>
                <c:pt idx="8313">
                  <c:v>4586.0</c:v>
                </c:pt>
                <c:pt idx="8314">
                  <c:v>4587.0</c:v>
                </c:pt>
                <c:pt idx="8315">
                  <c:v>4588.0</c:v>
                </c:pt>
                <c:pt idx="8316">
                  <c:v>4588.0</c:v>
                </c:pt>
                <c:pt idx="8317">
                  <c:v>4588.0</c:v>
                </c:pt>
                <c:pt idx="8318">
                  <c:v>4589.0</c:v>
                </c:pt>
                <c:pt idx="8319">
                  <c:v>4589.0</c:v>
                </c:pt>
                <c:pt idx="8320">
                  <c:v>4590.0</c:v>
                </c:pt>
                <c:pt idx="8321">
                  <c:v>4591.0</c:v>
                </c:pt>
                <c:pt idx="8322">
                  <c:v>4592.0</c:v>
                </c:pt>
                <c:pt idx="8323">
                  <c:v>4593.0</c:v>
                </c:pt>
                <c:pt idx="8324">
                  <c:v>4593.0</c:v>
                </c:pt>
                <c:pt idx="8325">
                  <c:v>4593.0</c:v>
                </c:pt>
                <c:pt idx="8326">
                  <c:v>4593.0</c:v>
                </c:pt>
                <c:pt idx="8327">
                  <c:v>4593.0</c:v>
                </c:pt>
                <c:pt idx="8328">
                  <c:v>4593.0</c:v>
                </c:pt>
                <c:pt idx="8329">
                  <c:v>4593.0</c:v>
                </c:pt>
                <c:pt idx="8330">
                  <c:v>4593.0</c:v>
                </c:pt>
                <c:pt idx="8331">
                  <c:v>4593.0</c:v>
                </c:pt>
                <c:pt idx="8332">
                  <c:v>4594.0</c:v>
                </c:pt>
                <c:pt idx="8333">
                  <c:v>4595.0</c:v>
                </c:pt>
                <c:pt idx="8334">
                  <c:v>4596.0</c:v>
                </c:pt>
                <c:pt idx="8335">
                  <c:v>4597.0</c:v>
                </c:pt>
                <c:pt idx="8336">
                  <c:v>4598.0</c:v>
                </c:pt>
                <c:pt idx="8337">
                  <c:v>4598.0</c:v>
                </c:pt>
                <c:pt idx="8338">
                  <c:v>4598.0</c:v>
                </c:pt>
                <c:pt idx="8339">
                  <c:v>4598.0</c:v>
                </c:pt>
                <c:pt idx="8340">
                  <c:v>4599.0</c:v>
                </c:pt>
                <c:pt idx="8341">
                  <c:v>4599.0</c:v>
                </c:pt>
                <c:pt idx="8342">
                  <c:v>4600.0</c:v>
                </c:pt>
                <c:pt idx="8343">
                  <c:v>4600.0</c:v>
                </c:pt>
                <c:pt idx="8344">
                  <c:v>4601.0</c:v>
                </c:pt>
                <c:pt idx="8345">
                  <c:v>4602.0</c:v>
                </c:pt>
                <c:pt idx="8346">
                  <c:v>4602.0</c:v>
                </c:pt>
                <c:pt idx="8347">
                  <c:v>4603.0</c:v>
                </c:pt>
                <c:pt idx="8348">
                  <c:v>4603.0</c:v>
                </c:pt>
                <c:pt idx="8349">
                  <c:v>4603.0</c:v>
                </c:pt>
                <c:pt idx="8350">
                  <c:v>4604.0</c:v>
                </c:pt>
                <c:pt idx="8351">
                  <c:v>4605.0</c:v>
                </c:pt>
                <c:pt idx="8352">
                  <c:v>4605.0</c:v>
                </c:pt>
                <c:pt idx="8353">
                  <c:v>4605.0</c:v>
                </c:pt>
                <c:pt idx="8354">
                  <c:v>4605.0</c:v>
                </c:pt>
                <c:pt idx="8355">
                  <c:v>4605.0</c:v>
                </c:pt>
                <c:pt idx="8356">
                  <c:v>4605.0</c:v>
                </c:pt>
                <c:pt idx="8357">
                  <c:v>4605.0</c:v>
                </c:pt>
                <c:pt idx="8358">
                  <c:v>4606.0</c:v>
                </c:pt>
                <c:pt idx="8359">
                  <c:v>4606.0</c:v>
                </c:pt>
                <c:pt idx="8360">
                  <c:v>4607.0</c:v>
                </c:pt>
                <c:pt idx="8361">
                  <c:v>4607.0</c:v>
                </c:pt>
                <c:pt idx="8362">
                  <c:v>4607.0</c:v>
                </c:pt>
                <c:pt idx="8363">
                  <c:v>4608.0</c:v>
                </c:pt>
                <c:pt idx="8364">
                  <c:v>4609.0</c:v>
                </c:pt>
                <c:pt idx="8365">
                  <c:v>4609.0</c:v>
                </c:pt>
                <c:pt idx="8366">
                  <c:v>4609.0</c:v>
                </c:pt>
                <c:pt idx="8367">
                  <c:v>4610.0</c:v>
                </c:pt>
                <c:pt idx="8368">
                  <c:v>4610.0</c:v>
                </c:pt>
                <c:pt idx="8369">
                  <c:v>4611.0</c:v>
                </c:pt>
                <c:pt idx="8370">
                  <c:v>4611.0</c:v>
                </c:pt>
                <c:pt idx="8371">
                  <c:v>4612.0</c:v>
                </c:pt>
                <c:pt idx="8372">
                  <c:v>4613.0</c:v>
                </c:pt>
                <c:pt idx="8373">
                  <c:v>4614.0</c:v>
                </c:pt>
                <c:pt idx="8374">
                  <c:v>4614.0</c:v>
                </c:pt>
                <c:pt idx="8375">
                  <c:v>4615.0</c:v>
                </c:pt>
                <c:pt idx="8376">
                  <c:v>4615.0</c:v>
                </c:pt>
                <c:pt idx="8377">
                  <c:v>4615.0</c:v>
                </c:pt>
                <c:pt idx="8378">
                  <c:v>4615.0</c:v>
                </c:pt>
                <c:pt idx="8379">
                  <c:v>4615.0</c:v>
                </c:pt>
                <c:pt idx="8380">
                  <c:v>4616.0</c:v>
                </c:pt>
                <c:pt idx="8381">
                  <c:v>4616.0</c:v>
                </c:pt>
                <c:pt idx="8382">
                  <c:v>4616.0</c:v>
                </c:pt>
                <c:pt idx="8383">
                  <c:v>4617.0</c:v>
                </c:pt>
                <c:pt idx="8384">
                  <c:v>4617.0</c:v>
                </c:pt>
                <c:pt idx="8385">
                  <c:v>4617.0</c:v>
                </c:pt>
                <c:pt idx="8386">
                  <c:v>4617.0</c:v>
                </c:pt>
                <c:pt idx="8387">
                  <c:v>4618.0</c:v>
                </c:pt>
                <c:pt idx="8388">
                  <c:v>4618.0</c:v>
                </c:pt>
                <c:pt idx="8389">
                  <c:v>4619.0</c:v>
                </c:pt>
                <c:pt idx="8390">
                  <c:v>4619.0</c:v>
                </c:pt>
                <c:pt idx="8391">
                  <c:v>4619.0</c:v>
                </c:pt>
                <c:pt idx="8392">
                  <c:v>4619.0</c:v>
                </c:pt>
                <c:pt idx="8393">
                  <c:v>4619.0</c:v>
                </c:pt>
                <c:pt idx="8394">
                  <c:v>4620.0</c:v>
                </c:pt>
                <c:pt idx="8395">
                  <c:v>4620.0</c:v>
                </c:pt>
                <c:pt idx="8396">
                  <c:v>4621.0</c:v>
                </c:pt>
                <c:pt idx="8397">
                  <c:v>4621.0</c:v>
                </c:pt>
                <c:pt idx="8398">
                  <c:v>4621.0</c:v>
                </c:pt>
                <c:pt idx="8399">
                  <c:v>4621.0</c:v>
                </c:pt>
                <c:pt idx="8400">
                  <c:v>4622.0</c:v>
                </c:pt>
                <c:pt idx="8401">
                  <c:v>4623.0</c:v>
                </c:pt>
                <c:pt idx="8402">
                  <c:v>4623.0</c:v>
                </c:pt>
                <c:pt idx="8403">
                  <c:v>4623.0</c:v>
                </c:pt>
                <c:pt idx="8404">
                  <c:v>4623.0</c:v>
                </c:pt>
                <c:pt idx="8405">
                  <c:v>4624.0</c:v>
                </c:pt>
                <c:pt idx="8406">
                  <c:v>4624.0</c:v>
                </c:pt>
                <c:pt idx="8407">
                  <c:v>4624.0</c:v>
                </c:pt>
                <c:pt idx="8408">
                  <c:v>4624.0</c:v>
                </c:pt>
                <c:pt idx="8409">
                  <c:v>4624.0</c:v>
                </c:pt>
                <c:pt idx="8410">
                  <c:v>4624.0</c:v>
                </c:pt>
                <c:pt idx="8411">
                  <c:v>4624.0</c:v>
                </c:pt>
                <c:pt idx="8412">
                  <c:v>4625.0</c:v>
                </c:pt>
                <c:pt idx="8413">
                  <c:v>4625.0</c:v>
                </c:pt>
                <c:pt idx="8414">
                  <c:v>4625.0</c:v>
                </c:pt>
                <c:pt idx="8415">
                  <c:v>4625.0</c:v>
                </c:pt>
                <c:pt idx="8416">
                  <c:v>4626.0</c:v>
                </c:pt>
                <c:pt idx="8417">
                  <c:v>4626.0</c:v>
                </c:pt>
                <c:pt idx="8418">
                  <c:v>4626.0</c:v>
                </c:pt>
                <c:pt idx="8419">
                  <c:v>4627.0</c:v>
                </c:pt>
                <c:pt idx="8420">
                  <c:v>4628.0</c:v>
                </c:pt>
                <c:pt idx="8421">
                  <c:v>4628.0</c:v>
                </c:pt>
                <c:pt idx="8422">
                  <c:v>4628.0</c:v>
                </c:pt>
                <c:pt idx="8423">
                  <c:v>4628.0</c:v>
                </c:pt>
                <c:pt idx="8424">
                  <c:v>4628.0</c:v>
                </c:pt>
                <c:pt idx="8425">
                  <c:v>4628.0</c:v>
                </c:pt>
                <c:pt idx="8426">
                  <c:v>4628.0</c:v>
                </c:pt>
                <c:pt idx="8427">
                  <c:v>4629.0</c:v>
                </c:pt>
                <c:pt idx="8428">
                  <c:v>4629.0</c:v>
                </c:pt>
                <c:pt idx="8429">
                  <c:v>4629.0</c:v>
                </c:pt>
                <c:pt idx="8430">
                  <c:v>4629.0</c:v>
                </c:pt>
                <c:pt idx="8431">
                  <c:v>4629.0</c:v>
                </c:pt>
                <c:pt idx="8432">
                  <c:v>4630.0</c:v>
                </c:pt>
                <c:pt idx="8433">
                  <c:v>4630.0</c:v>
                </c:pt>
                <c:pt idx="8434">
                  <c:v>4630.0</c:v>
                </c:pt>
                <c:pt idx="8435">
                  <c:v>4630.0</c:v>
                </c:pt>
                <c:pt idx="8436">
                  <c:v>4630.0</c:v>
                </c:pt>
                <c:pt idx="8437">
                  <c:v>4630.0</c:v>
                </c:pt>
                <c:pt idx="8438">
                  <c:v>4630.0</c:v>
                </c:pt>
                <c:pt idx="8439">
                  <c:v>4630.0</c:v>
                </c:pt>
                <c:pt idx="8440">
                  <c:v>4630.0</c:v>
                </c:pt>
                <c:pt idx="8441">
                  <c:v>4630.0</c:v>
                </c:pt>
                <c:pt idx="8442">
                  <c:v>4630.0</c:v>
                </c:pt>
                <c:pt idx="8443">
                  <c:v>4630.0</c:v>
                </c:pt>
                <c:pt idx="8444">
                  <c:v>4630.0</c:v>
                </c:pt>
                <c:pt idx="8445">
                  <c:v>4630.0</c:v>
                </c:pt>
                <c:pt idx="8446">
                  <c:v>4630.0</c:v>
                </c:pt>
                <c:pt idx="8447">
                  <c:v>4630.0</c:v>
                </c:pt>
                <c:pt idx="8448">
                  <c:v>4630.0</c:v>
                </c:pt>
                <c:pt idx="8449">
                  <c:v>4630.0</c:v>
                </c:pt>
                <c:pt idx="8450">
                  <c:v>4630.0</c:v>
                </c:pt>
                <c:pt idx="8451">
                  <c:v>4630.0</c:v>
                </c:pt>
                <c:pt idx="8452">
                  <c:v>4630.0</c:v>
                </c:pt>
                <c:pt idx="8453">
                  <c:v>4630.0</c:v>
                </c:pt>
                <c:pt idx="8454">
                  <c:v>4630.0</c:v>
                </c:pt>
                <c:pt idx="8455">
                  <c:v>4630.0</c:v>
                </c:pt>
                <c:pt idx="8456">
                  <c:v>4630.0</c:v>
                </c:pt>
                <c:pt idx="8457">
                  <c:v>4630.0</c:v>
                </c:pt>
                <c:pt idx="8458">
                  <c:v>4630.0</c:v>
                </c:pt>
                <c:pt idx="8459">
                  <c:v>4630.0</c:v>
                </c:pt>
                <c:pt idx="8460">
                  <c:v>4630.0</c:v>
                </c:pt>
                <c:pt idx="8461">
                  <c:v>4630.0</c:v>
                </c:pt>
                <c:pt idx="8462">
                  <c:v>4630.0</c:v>
                </c:pt>
                <c:pt idx="8463">
                  <c:v>4630.0</c:v>
                </c:pt>
                <c:pt idx="8464">
                  <c:v>4630.0</c:v>
                </c:pt>
                <c:pt idx="8465">
                  <c:v>4631.0</c:v>
                </c:pt>
                <c:pt idx="8466">
                  <c:v>4631.0</c:v>
                </c:pt>
                <c:pt idx="8467">
                  <c:v>4631.0</c:v>
                </c:pt>
                <c:pt idx="8468">
                  <c:v>4631.0</c:v>
                </c:pt>
                <c:pt idx="8469">
                  <c:v>4631.0</c:v>
                </c:pt>
                <c:pt idx="8470">
                  <c:v>4631.0</c:v>
                </c:pt>
                <c:pt idx="8471">
                  <c:v>4631.0</c:v>
                </c:pt>
                <c:pt idx="8472">
                  <c:v>4632.0</c:v>
                </c:pt>
                <c:pt idx="8473">
                  <c:v>4633.0</c:v>
                </c:pt>
                <c:pt idx="8474">
                  <c:v>4634.0</c:v>
                </c:pt>
                <c:pt idx="8475">
                  <c:v>4635.0</c:v>
                </c:pt>
                <c:pt idx="8476">
                  <c:v>4635.0</c:v>
                </c:pt>
                <c:pt idx="8477">
                  <c:v>4635.0</c:v>
                </c:pt>
                <c:pt idx="8478">
                  <c:v>4635.0</c:v>
                </c:pt>
                <c:pt idx="8479">
                  <c:v>4635.0</c:v>
                </c:pt>
                <c:pt idx="8480">
                  <c:v>4636.0</c:v>
                </c:pt>
                <c:pt idx="8481">
                  <c:v>4637.0</c:v>
                </c:pt>
                <c:pt idx="8482">
                  <c:v>4637.0</c:v>
                </c:pt>
                <c:pt idx="8483">
                  <c:v>4638.0</c:v>
                </c:pt>
                <c:pt idx="8484">
                  <c:v>4639.0</c:v>
                </c:pt>
                <c:pt idx="8485">
                  <c:v>4640.0</c:v>
                </c:pt>
                <c:pt idx="8486">
                  <c:v>4640.0</c:v>
                </c:pt>
                <c:pt idx="8487">
                  <c:v>4641.0</c:v>
                </c:pt>
                <c:pt idx="8488">
                  <c:v>4642.0</c:v>
                </c:pt>
                <c:pt idx="8489">
                  <c:v>4643.0</c:v>
                </c:pt>
                <c:pt idx="8490">
                  <c:v>4644.0</c:v>
                </c:pt>
                <c:pt idx="8491">
                  <c:v>4645.0</c:v>
                </c:pt>
                <c:pt idx="8492">
                  <c:v>4646.0</c:v>
                </c:pt>
                <c:pt idx="8493">
                  <c:v>4647.0</c:v>
                </c:pt>
                <c:pt idx="8494">
                  <c:v>4648.0</c:v>
                </c:pt>
                <c:pt idx="8495">
                  <c:v>4649.0</c:v>
                </c:pt>
                <c:pt idx="8496">
                  <c:v>4650.0</c:v>
                </c:pt>
                <c:pt idx="8497">
                  <c:v>4651.0</c:v>
                </c:pt>
                <c:pt idx="8498">
                  <c:v>4652.0</c:v>
                </c:pt>
                <c:pt idx="8499">
                  <c:v>4653.0</c:v>
                </c:pt>
                <c:pt idx="8500">
                  <c:v>4654.0</c:v>
                </c:pt>
                <c:pt idx="8501">
                  <c:v>4655.0</c:v>
                </c:pt>
                <c:pt idx="8502">
                  <c:v>4656.0</c:v>
                </c:pt>
                <c:pt idx="8503">
                  <c:v>4657.0</c:v>
                </c:pt>
                <c:pt idx="8504">
                  <c:v>4658.0</c:v>
                </c:pt>
                <c:pt idx="8505">
                  <c:v>4659.0</c:v>
                </c:pt>
                <c:pt idx="8506">
                  <c:v>4660.0</c:v>
                </c:pt>
                <c:pt idx="8507">
                  <c:v>4660.0</c:v>
                </c:pt>
                <c:pt idx="8508">
                  <c:v>4661.0</c:v>
                </c:pt>
                <c:pt idx="8509">
                  <c:v>4661.0</c:v>
                </c:pt>
                <c:pt idx="8510">
                  <c:v>4661.0</c:v>
                </c:pt>
                <c:pt idx="8511">
                  <c:v>4661.0</c:v>
                </c:pt>
                <c:pt idx="8512">
                  <c:v>4662.0</c:v>
                </c:pt>
                <c:pt idx="8513">
                  <c:v>4662.0</c:v>
                </c:pt>
                <c:pt idx="8514">
                  <c:v>4662.0</c:v>
                </c:pt>
                <c:pt idx="8515">
                  <c:v>4662.0</c:v>
                </c:pt>
                <c:pt idx="8516">
                  <c:v>4662.0</c:v>
                </c:pt>
                <c:pt idx="8517">
                  <c:v>4662.0</c:v>
                </c:pt>
                <c:pt idx="8518">
                  <c:v>4662.0</c:v>
                </c:pt>
                <c:pt idx="8519">
                  <c:v>4662.0</c:v>
                </c:pt>
                <c:pt idx="8520">
                  <c:v>4662.0</c:v>
                </c:pt>
                <c:pt idx="8521">
                  <c:v>4662.0</c:v>
                </c:pt>
                <c:pt idx="8522">
                  <c:v>4663.0</c:v>
                </c:pt>
                <c:pt idx="8523">
                  <c:v>4664.0</c:v>
                </c:pt>
                <c:pt idx="8524">
                  <c:v>4664.0</c:v>
                </c:pt>
                <c:pt idx="8525">
                  <c:v>4664.0</c:v>
                </c:pt>
                <c:pt idx="8526">
                  <c:v>4665.0</c:v>
                </c:pt>
                <c:pt idx="8527">
                  <c:v>4666.0</c:v>
                </c:pt>
                <c:pt idx="8528">
                  <c:v>4667.0</c:v>
                </c:pt>
                <c:pt idx="8529">
                  <c:v>4668.0</c:v>
                </c:pt>
                <c:pt idx="8530">
                  <c:v>4668.0</c:v>
                </c:pt>
                <c:pt idx="8531">
                  <c:v>4668.0</c:v>
                </c:pt>
                <c:pt idx="8532">
                  <c:v>4669.0</c:v>
                </c:pt>
                <c:pt idx="8533">
                  <c:v>4670.0</c:v>
                </c:pt>
                <c:pt idx="8534">
                  <c:v>4671.0</c:v>
                </c:pt>
                <c:pt idx="8535">
                  <c:v>4671.0</c:v>
                </c:pt>
                <c:pt idx="8536">
                  <c:v>4672.0</c:v>
                </c:pt>
                <c:pt idx="8537">
                  <c:v>4673.0</c:v>
                </c:pt>
                <c:pt idx="8538">
                  <c:v>4674.0</c:v>
                </c:pt>
                <c:pt idx="8539">
                  <c:v>4675.0</c:v>
                </c:pt>
                <c:pt idx="8540">
                  <c:v>4676.0</c:v>
                </c:pt>
                <c:pt idx="8541">
                  <c:v>4677.0</c:v>
                </c:pt>
                <c:pt idx="8542">
                  <c:v>4678.0</c:v>
                </c:pt>
                <c:pt idx="8543">
                  <c:v>4678.0</c:v>
                </c:pt>
                <c:pt idx="8544">
                  <c:v>4679.0</c:v>
                </c:pt>
                <c:pt idx="8545">
                  <c:v>4680.0</c:v>
                </c:pt>
                <c:pt idx="8546">
                  <c:v>4680.0</c:v>
                </c:pt>
                <c:pt idx="8547">
                  <c:v>4681.0</c:v>
                </c:pt>
                <c:pt idx="8548">
                  <c:v>4682.0</c:v>
                </c:pt>
                <c:pt idx="8549">
                  <c:v>4683.0</c:v>
                </c:pt>
                <c:pt idx="8550">
                  <c:v>4684.0</c:v>
                </c:pt>
                <c:pt idx="8551">
                  <c:v>4684.0</c:v>
                </c:pt>
                <c:pt idx="8552">
                  <c:v>4684.0</c:v>
                </c:pt>
                <c:pt idx="8553">
                  <c:v>4684.0</c:v>
                </c:pt>
                <c:pt idx="8554">
                  <c:v>4684.0</c:v>
                </c:pt>
                <c:pt idx="8555">
                  <c:v>4685.0</c:v>
                </c:pt>
                <c:pt idx="8556">
                  <c:v>4685.0</c:v>
                </c:pt>
                <c:pt idx="8557">
                  <c:v>4685.0</c:v>
                </c:pt>
                <c:pt idx="8558">
                  <c:v>4686.0</c:v>
                </c:pt>
                <c:pt idx="8559">
                  <c:v>4687.0</c:v>
                </c:pt>
                <c:pt idx="8560">
                  <c:v>4687.0</c:v>
                </c:pt>
                <c:pt idx="8561">
                  <c:v>4688.0</c:v>
                </c:pt>
                <c:pt idx="8562">
                  <c:v>4688.0</c:v>
                </c:pt>
                <c:pt idx="8563">
                  <c:v>4688.0</c:v>
                </c:pt>
                <c:pt idx="8564">
                  <c:v>4689.0</c:v>
                </c:pt>
                <c:pt idx="8565">
                  <c:v>4689.0</c:v>
                </c:pt>
                <c:pt idx="8566">
                  <c:v>4689.0</c:v>
                </c:pt>
                <c:pt idx="8567">
                  <c:v>4689.0</c:v>
                </c:pt>
                <c:pt idx="8568">
                  <c:v>4690.0</c:v>
                </c:pt>
                <c:pt idx="8569">
                  <c:v>4691.0</c:v>
                </c:pt>
                <c:pt idx="8570">
                  <c:v>4691.0</c:v>
                </c:pt>
                <c:pt idx="8571">
                  <c:v>4691.0</c:v>
                </c:pt>
                <c:pt idx="8572">
                  <c:v>4692.0</c:v>
                </c:pt>
                <c:pt idx="8573">
                  <c:v>4693.0</c:v>
                </c:pt>
                <c:pt idx="8574">
                  <c:v>4694.0</c:v>
                </c:pt>
                <c:pt idx="8575">
                  <c:v>4695.0</c:v>
                </c:pt>
                <c:pt idx="8576">
                  <c:v>4696.0</c:v>
                </c:pt>
                <c:pt idx="8577">
                  <c:v>4696.0</c:v>
                </c:pt>
                <c:pt idx="8578">
                  <c:v>4697.0</c:v>
                </c:pt>
                <c:pt idx="8579">
                  <c:v>4698.0</c:v>
                </c:pt>
                <c:pt idx="8580">
                  <c:v>4699.0</c:v>
                </c:pt>
                <c:pt idx="8581">
                  <c:v>4700.0</c:v>
                </c:pt>
                <c:pt idx="8582">
                  <c:v>4701.0</c:v>
                </c:pt>
                <c:pt idx="8583">
                  <c:v>4701.0</c:v>
                </c:pt>
                <c:pt idx="8584">
                  <c:v>4702.0</c:v>
                </c:pt>
                <c:pt idx="8585">
                  <c:v>4703.0</c:v>
                </c:pt>
                <c:pt idx="8586">
                  <c:v>4704.0</c:v>
                </c:pt>
                <c:pt idx="8587">
                  <c:v>4705.0</c:v>
                </c:pt>
                <c:pt idx="8588">
                  <c:v>4705.0</c:v>
                </c:pt>
                <c:pt idx="8589">
                  <c:v>4705.0</c:v>
                </c:pt>
                <c:pt idx="8590">
                  <c:v>4706.0</c:v>
                </c:pt>
                <c:pt idx="8591">
                  <c:v>4707.0</c:v>
                </c:pt>
                <c:pt idx="8592">
                  <c:v>4708.0</c:v>
                </c:pt>
                <c:pt idx="8593">
                  <c:v>4709.0</c:v>
                </c:pt>
                <c:pt idx="8594">
                  <c:v>4710.0</c:v>
                </c:pt>
                <c:pt idx="8595">
                  <c:v>4710.0</c:v>
                </c:pt>
                <c:pt idx="8596">
                  <c:v>4711.0</c:v>
                </c:pt>
                <c:pt idx="8597">
                  <c:v>4712.0</c:v>
                </c:pt>
                <c:pt idx="8598">
                  <c:v>4713.0</c:v>
                </c:pt>
                <c:pt idx="8599">
                  <c:v>4714.0</c:v>
                </c:pt>
                <c:pt idx="8600">
                  <c:v>4715.0</c:v>
                </c:pt>
                <c:pt idx="8601">
                  <c:v>4716.0</c:v>
                </c:pt>
                <c:pt idx="8602">
                  <c:v>4717.0</c:v>
                </c:pt>
                <c:pt idx="8603">
                  <c:v>4718.0</c:v>
                </c:pt>
                <c:pt idx="8604">
                  <c:v>4719.0</c:v>
                </c:pt>
                <c:pt idx="8605">
                  <c:v>4720.0</c:v>
                </c:pt>
                <c:pt idx="8606">
                  <c:v>4721.0</c:v>
                </c:pt>
                <c:pt idx="8607">
                  <c:v>4722.0</c:v>
                </c:pt>
                <c:pt idx="8608">
                  <c:v>4723.0</c:v>
                </c:pt>
                <c:pt idx="8609">
                  <c:v>4724.0</c:v>
                </c:pt>
                <c:pt idx="8610">
                  <c:v>4725.0</c:v>
                </c:pt>
                <c:pt idx="8611">
                  <c:v>4726.0</c:v>
                </c:pt>
                <c:pt idx="8612">
                  <c:v>4727.0</c:v>
                </c:pt>
                <c:pt idx="8613">
                  <c:v>4728.0</c:v>
                </c:pt>
                <c:pt idx="8614">
                  <c:v>4729.0</c:v>
                </c:pt>
                <c:pt idx="8615">
                  <c:v>4730.0</c:v>
                </c:pt>
                <c:pt idx="8616">
                  <c:v>4730.0</c:v>
                </c:pt>
                <c:pt idx="8617">
                  <c:v>4730.0</c:v>
                </c:pt>
                <c:pt idx="8618">
                  <c:v>4731.0</c:v>
                </c:pt>
                <c:pt idx="8619">
                  <c:v>4731.0</c:v>
                </c:pt>
                <c:pt idx="8620">
                  <c:v>4731.0</c:v>
                </c:pt>
                <c:pt idx="8621">
                  <c:v>4731.0</c:v>
                </c:pt>
                <c:pt idx="8622">
                  <c:v>4731.0</c:v>
                </c:pt>
                <c:pt idx="8623">
                  <c:v>4731.0</c:v>
                </c:pt>
                <c:pt idx="8624">
                  <c:v>4731.0</c:v>
                </c:pt>
                <c:pt idx="8625">
                  <c:v>4731.0</c:v>
                </c:pt>
                <c:pt idx="8626">
                  <c:v>4731.0</c:v>
                </c:pt>
                <c:pt idx="8627">
                  <c:v>4732.0</c:v>
                </c:pt>
                <c:pt idx="8628">
                  <c:v>4732.0</c:v>
                </c:pt>
                <c:pt idx="8629">
                  <c:v>4732.0</c:v>
                </c:pt>
                <c:pt idx="8630">
                  <c:v>4732.0</c:v>
                </c:pt>
                <c:pt idx="8631">
                  <c:v>4732.0</c:v>
                </c:pt>
                <c:pt idx="8632">
                  <c:v>4732.0</c:v>
                </c:pt>
                <c:pt idx="8633">
                  <c:v>4732.0</c:v>
                </c:pt>
                <c:pt idx="8634">
                  <c:v>4732.0</c:v>
                </c:pt>
                <c:pt idx="8635">
                  <c:v>4732.0</c:v>
                </c:pt>
                <c:pt idx="8636">
                  <c:v>4732.0</c:v>
                </c:pt>
                <c:pt idx="8637">
                  <c:v>4733.0</c:v>
                </c:pt>
                <c:pt idx="8638">
                  <c:v>4734.0</c:v>
                </c:pt>
                <c:pt idx="8639">
                  <c:v>4735.0</c:v>
                </c:pt>
                <c:pt idx="8640">
                  <c:v>4736.0</c:v>
                </c:pt>
                <c:pt idx="8641">
                  <c:v>4736.0</c:v>
                </c:pt>
                <c:pt idx="8642">
                  <c:v>4736.0</c:v>
                </c:pt>
                <c:pt idx="8643">
                  <c:v>4737.0</c:v>
                </c:pt>
                <c:pt idx="8644">
                  <c:v>4737.0</c:v>
                </c:pt>
                <c:pt idx="8645">
                  <c:v>4737.0</c:v>
                </c:pt>
                <c:pt idx="8646">
                  <c:v>4738.0</c:v>
                </c:pt>
                <c:pt idx="8647">
                  <c:v>4739.0</c:v>
                </c:pt>
                <c:pt idx="8648">
                  <c:v>4740.0</c:v>
                </c:pt>
                <c:pt idx="8649">
                  <c:v>4740.0</c:v>
                </c:pt>
                <c:pt idx="8650">
                  <c:v>4741.0</c:v>
                </c:pt>
                <c:pt idx="8651">
                  <c:v>4741.0</c:v>
                </c:pt>
                <c:pt idx="8652">
                  <c:v>4741.0</c:v>
                </c:pt>
                <c:pt idx="8653">
                  <c:v>4741.0</c:v>
                </c:pt>
                <c:pt idx="8654">
                  <c:v>4741.0</c:v>
                </c:pt>
                <c:pt idx="8655">
                  <c:v>4741.0</c:v>
                </c:pt>
                <c:pt idx="8656">
                  <c:v>4741.0</c:v>
                </c:pt>
                <c:pt idx="8657">
                  <c:v>4742.0</c:v>
                </c:pt>
                <c:pt idx="8658">
                  <c:v>4742.0</c:v>
                </c:pt>
                <c:pt idx="8659">
                  <c:v>4742.0</c:v>
                </c:pt>
                <c:pt idx="8660">
                  <c:v>4742.0</c:v>
                </c:pt>
                <c:pt idx="8661">
                  <c:v>4743.0</c:v>
                </c:pt>
                <c:pt idx="8662">
                  <c:v>4744.0</c:v>
                </c:pt>
                <c:pt idx="8663">
                  <c:v>4745.0</c:v>
                </c:pt>
                <c:pt idx="8664">
                  <c:v>4746.0</c:v>
                </c:pt>
                <c:pt idx="8665">
                  <c:v>4746.0</c:v>
                </c:pt>
                <c:pt idx="8666">
                  <c:v>4747.0</c:v>
                </c:pt>
                <c:pt idx="8667">
                  <c:v>4748.0</c:v>
                </c:pt>
                <c:pt idx="8668">
                  <c:v>4748.0</c:v>
                </c:pt>
                <c:pt idx="8669">
                  <c:v>4749.0</c:v>
                </c:pt>
                <c:pt idx="8670">
                  <c:v>4750.0</c:v>
                </c:pt>
                <c:pt idx="8671">
                  <c:v>4751.0</c:v>
                </c:pt>
                <c:pt idx="8672">
                  <c:v>4751.0</c:v>
                </c:pt>
                <c:pt idx="8673">
                  <c:v>4751.0</c:v>
                </c:pt>
                <c:pt idx="8674">
                  <c:v>4751.0</c:v>
                </c:pt>
                <c:pt idx="8675">
                  <c:v>4752.0</c:v>
                </c:pt>
                <c:pt idx="8676">
                  <c:v>4753.0</c:v>
                </c:pt>
                <c:pt idx="8677">
                  <c:v>4753.0</c:v>
                </c:pt>
                <c:pt idx="8678">
                  <c:v>4754.0</c:v>
                </c:pt>
                <c:pt idx="8679">
                  <c:v>4755.0</c:v>
                </c:pt>
                <c:pt idx="8680">
                  <c:v>4756.0</c:v>
                </c:pt>
                <c:pt idx="8681">
                  <c:v>4756.0</c:v>
                </c:pt>
                <c:pt idx="8682">
                  <c:v>4757.0</c:v>
                </c:pt>
                <c:pt idx="8683">
                  <c:v>4757.0</c:v>
                </c:pt>
                <c:pt idx="8684">
                  <c:v>4758.0</c:v>
                </c:pt>
                <c:pt idx="8685">
                  <c:v>4758.0</c:v>
                </c:pt>
                <c:pt idx="8686">
                  <c:v>4759.0</c:v>
                </c:pt>
                <c:pt idx="8687">
                  <c:v>4759.0</c:v>
                </c:pt>
                <c:pt idx="8688">
                  <c:v>4760.0</c:v>
                </c:pt>
                <c:pt idx="8689">
                  <c:v>4761.0</c:v>
                </c:pt>
                <c:pt idx="8690">
                  <c:v>4762.0</c:v>
                </c:pt>
                <c:pt idx="8691">
                  <c:v>4762.0</c:v>
                </c:pt>
                <c:pt idx="8692">
                  <c:v>4762.0</c:v>
                </c:pt>
                <c:pt idx="8693">
                  <c:v>4763.0</c:v>
                </c:pt>
                <c:pt idx="8694">
                  <c:v>4764.0</c:v>
                </c:pt>
                <c:pt idx="8695">
                  <c:v>4764.0</c:v>
                </c:pt>
                <c:pt idx="8696">
                  <c:v>4764.0</c:v>
                </c:pt>
                <c:pt idx="8697">
                  <c:v>4764.0</c:v>
                </c:pt>
                <c:pt idx="8698">
                  <c:v>4764.0</c:v>
                </c:pt>
                <c:pt idx="8699">
                  <c:v>4764.0</c:v>
                </c:pt>
                <c:pt idx="8700">
                  <c:v>4765.0</c:v>
                </c:pt>
                <c:pt idx="8701">
                  <c:v>4766.0</c:v>
                </c:pt>
                <c:pt idx="8702">
                  <c:v>4766.0</c:v>
                </c:pt>
                <c:pt idx="8703">
                  <c:v>4766.0</c:v>
                </c:pt>
                <c:pt idx="8704">
                  <c:v>4766.0</c:v>
                </c:pt>
                <c:pt idx="8705">
                  <c:v>4766.0</c:v>
                </c:pt>
                <c:pt idx="8706">
                  <c:v>4766.0</c:v>
                </c:pt>
                <c:pt idx="8707">
                  <c:v>4766.0</c:v>
                </c:pt>
                <c:pt idx="8708">
                  <c:v>4766.0</c:v>
                </c:pt>
                <c:pt idx="8709">
                  <c:v>4767.0</c:v>
                </c:pt>
                <c:pt idx="8710">
                  <c:v>4767.0</c:v>
                </c:pt>
                <c:pt idx="8711">
                  <c:v>4768.0</c:v>
                </c:pt>
                <c:pt idx="8712">
                  <c:v>4768.0</c:v>
                </c:pt>
                <c:pt idx="8713">
                  <c:v>4768.0</c:v>
                </c:pt>
                <c:pt idx="8714">
                  <c:v>4768.0</c:v>
                </c:pt>
                <c:pt idx="8715">
                  <c:v>4768.0</c:v>
                </c:pt>
                <c:pt idx="8716">
                  <c:v>4769.0</c:v>
                </c:pt>
                <c:pt idx="8717">
                  <c:v>4769.0</c:v>
                </c:pt>
                <c:pt idx="8718">
                  <c:v>4770.0</c:v>
                </c:pt>
                <c:pt idx="8719">
                  <c:v>4771.0</c:v>
                </c:pt>
                <c:pt idx="8720">
                  <c:v>4771.0</c:v>
                </c:pt>
                <c:pt idx="8721">
                  <c:v>4771.0</c:v>
                </c:pt>
                <c:pt idx="8722">
                  <c:v>4771.0</c:v>
                </c:pt>
                <c:pt idx="8723">
                  <c:v>4771.0</c:v>
                </c:pt>
                <c:pt idx="8724">
                  <c:v>4772.0</c:v>
                </c:pt>
                <c:pt idx="8725">
                  <c:v>4772.0</c:v>
                </c:pt>
                <c:pt idx="8726">
                  <c:v>4772.0</c:v>
                </c:pt>
                <c:pt idx="8727">
                  <c:v>4772.0</c:v>
                </c:pt>
                <c:pt idx="8728">
                  <c:v>4772.0</c:v>
                </c:pt>
                <c:pt idx="8729">
                  <c:v>4773.0</c:v>
                </c:pt>
                <c:pt idx="8730">
                  <c:v>4774.0</c:v>
                </c:pt>
                <c:pt idx="8731">
                  <c:v>4775.0</c:v>
                </c:pt>
                <c:pt idx="8732">
                  <c:v>4776.0</c:v>
                </c:pt>
                <c:pt idx="8733">
                  <c:v>4777.0</c:v>
                </c:pt>
                <c:pt idx="8734">
                  <c:v>4778.0</c:v>
                </c:pt>
                <c:pt idx="8735">
                  <c:v>4779.0</c:v>
                </c:pt>
                <c:pt idx="8736">
                  <c:v>4779.0</c:v>
                </c:pt>
                <c:pt idx="8737">
                  <c:v>4780.0</c:v>
                </c:pt>
                <c:pt idx="8738">
                  <c:v>4780.0</c:v>
                </c:pt>
                <c:pt idx="8739">
                  <c:v>4780.0</c:v>
                </c:pt>
                <c:pt idx="8740">
                  <c:v>4780.0</c:v>
                </c:pt>
                <c:pt idx="8741">
                  <c:v>4780.0</c:v>
                </c:pt>
                <c:pt idx="8742">
                  <c:v>4780.0</c:v>
                </c:pt>
                <c:pt idx="8743">
                  <c:v>4780.0</c:v>
                </c:pt>
                <c:pt idx="8744">
                  <c:v>4781.0</c:v>
                </c:pt>
                <c:pt idx="8745">
                  <c:v>4782.0</c:v>
                </c:pt>
                <c:pt idx="8746">
                  <c:v>4782.0</c:v>
                </c:pt>
                <c:pt idx="8747">
                  <c:v>4782.0</c:v>
                </c:pt>
                <c:pt idx="8748">
                  <c:v>4782.0</c:v>
                </c:pt>
                <c:pt idx="8749">
                  <c:v>4782.0</c:v>
                </c:pt>
                <c:pt idx="8750">
                  <c:v>4783.0</c:v>
                </c:pt>
                <c:pt idx="8751">
                  <c:v>4784.0</c:v>
                </c:pt>
                <c:pt idx="8752">
                  <c:v>4785.0</c:v>
                </c:pt>
                <c:pt idx="8753">
                  <c:v>4786.0</c:v>
                </c:pt>
                <c:pt idx="8754">
                  <c:v>4786.0</c:v>
                </c:pt>
                <c:pt idx="8755">
                  <c:v>4787.0</c:v>
                </c:pt>
                <c:pt idx="8756">
                  <c:v>4788.0</c:v>
                </c:pt>
                <c:pt idx="8757">
                  <c:v>4789.0</c:v>
                </c:pt>
                <c:pt idx="8758">
                  <c:v>4790.0</c:v>
                </c:pt>
                <c:pt idx="8759">
                  <c:v>4790.0</c:v>
                </c:pt>
                <c:pt idx="8760">
                  <c:v>4791.0</c:v>
                </c:pt>
                <c:pt idx="8761">
                  <c:v>4792.0</c:v>
                </c:pt>
                <c:pt idx="8762">
                  <c:v>4793.0</c:v>
                </c:pt>
                <c:pt idx="8763">
                  <c:v>4794.0</c:v>
                </c:pt>
                <c:pt idx="8764">
                  <c:v>4795.0</c:v>
                </c:pt>
                <c:pt idx="8765">
                  <c:v>4796.0</c:v>
                </c:pt>
                <c:pt idx="8766">
                  <c:v>4797.0</c:v>
                </c:pt>
                <c:pt idx="8767">
                  <c:v>4798.0</c:v>
                </c:pt>
                <c:pt idx="8768">
                  <c:v>4799.0</c:v>
                </c:pt>
                <c:pt idx="8769">
                  <c:v>4800.0</c:v>
                </c:pt>
                <c:pt idx="8770">
                  <c:v>4800.0</c:v>
                </c:pt>
                <c:pt idx="8771">
                  <c:v>4801.0</c:v>
                </c:pt>
                <c:pt idx="8772">
                  <c:v>4802.0</c:v>
                </c:pt>
                <c:pt idx="8773">
                  <c:v>4802.0</c:v>
                </c:pt>
                <c:pt idx="8774">
                  <c:v>4803.0</c:v>
                </c:pt>
                <c:pt idx="8775">
                  <c:v>4803.0</c:v>
                </c:pt>
                <c:pt idx="8776">
                  <c:v>4803.0</c:v>
                </c:pt>
                <c:pt idx="8777">
                  <c:v>4804.0</c:v>
                </c:pt>
                <c:pt idx="8778">
                  <c:v>4804.0</c:v>
                </c:pt>
                <c:pt idx="8779">
                  <c:v>4805.0</c:v>
                </c:pt>
                <c:pt idx="8780">
                  <c:v>4805.0</c:v>
                </c:pt>
                <c:pt idx="8781">
                  <c:v>4805.0</c:v>
                </c:pt>
                <c:pt idx="8782">
                  <c:v>4806.0</c:v>
                </c:pt>
                <c:pt idx="8783">
                  <c:v>4806.0</c:v>
                </c:pt>
                <c:pt idx="8784">
                  <c:v>4806.0</c:v>
                </c:pt>
                <c:pt idx="8785">
                  <c:v>4806.0</c:v>
                </c:pt>
                <c:pt idx="8786">
                  <c:v>4806.0</c:v>
                </c:pt>
                <c:pt idx="8787">
                  <c:v>4806.0</c:v>
                </c:pt>
                <c:pt idx="8788">
                  <c:v>4807.0</c:v>
                </c:pt>
                <c:pt idx="8789">
                  <c:v>4808.0</c:v>
                </c:pt>
                <c:pt idx="8790">
                  <c:v>4808.0</c:v>
                </c:pt>
                <c:pt idx="8791">
                  <c:v>4808.0</c:v>
                </c:pt>
                <c:pt idx="8792">
                  <c:v>4808.0</c:v>
                </c:pt>
                <c:pt idx="8793">
                  <c:v>4808.0</c:v>
                </c:pt>
                <c:pt idx="8794">
                  <c:v>4808.0</c:v>
                </c:pt>
                <c:pt idx="8795">
                  <c:v>4809.0</c:v>
                </c:pt>
                <c:pt idx="8796">
                  <c:v>4809.0</c:v>
                </c:pt>
                <c:pt idx="8797">
                  <c:v>4810.0</c:v>
                </c:pt>
                <c:pt idx="8798">
                  <c:v>4811.0</c:v>
                </c:pt>
                <c:pt idx="8799">
                  <c:v>4812.0</c:v>
                </c:pt>
                <c:pt idx="8800">
                  <c:v>4813.0</c:v>
                </c:pt>
                <c:pt idx="8801">
                  <c:v>4814.0</c:v>
                </c:pt>
                <c:pt idx="8802">
                  <c:v>4815.0</c:v>
                </c:pt>
                <c:pt idx="8803">
                  <c:v>4816.0</c:v>
                </c:pt>
                <c:pt idx="8804">
                  <c:v>4816.0</c:v>
                </c:pt>
                <c:pt idx="8805">
                  <c:v>4816.0</c:v>
                </c:pt>
                <c:pt idx="8806">
                  <c:v>4817.0</c:v>
                </c:pt>
                <c:pt idx="8807">
                  <c:v>4817.0</c:v>
                </c:pt>
                <c:pt idx="8808">
                  <c:v>4817.0</c:v>
                </c:pt>
                <c:pt idx="8809">
                  <c:v>4817.0</c:v>
                </c:pt>
                <c:pt idx="8810">
                  <c:v>4818.0</c:v>
                </c:pt>
                <c:pt idx="8811">
                  <c:v>4818.0</c:v>
                </c:pt>
                <c:pt idx="8812">
                  <c:v>4819.0</c:v>
                </c:pt>
                <c:pt idx="8813">
                  <c:v>4820.0</c:v>
                </c:pt>
                <c:pt idx="8814">
                  <c:v>4821.0</c:v>
                </c:pt>
                <c:pt idx="8815">
                  <c:v>4822.0</c:v>
                </c:pt>
                <c:pt idx="8816">
                  <c:v>4823.0</c:v>
                </c:pt>
                <c:pt idx="8817">
                  <c:v>4823.0</c:v>
                </c:pt>
                <c:pt idx="8818">
                  <c:v>4823.0</c:v>
                </c:pt>
                <c:pt idx="8819">
                  <c:v>4824.0</c:v>
                </c:pt>
                <c:pt idx="8820">
                  <c:v>4825.0</c:v>
                </c:pt>
                <c:pt idx="8821">
                  <c:v>4825.0</c:v>
                </c:pt>
                <c:pt idx="8822">
                  <c:v>4825.0</c:v>
                </c:pt>
                <c:pt idx="8823">
                  <c:v>4826.0</c:v>
                </c:pt>
                <c:pt idx="8824">
                  <c:v>4826.0</c:v>
                </c:pt>
                <c:pt idx="8825">
                  <c:v>4826.0</c:v>
                </c:pt>
                <c:pt idx="8826">
                  <c:v>4827.0</c:v>
                </c:pt>
                <c:pt idx="8827">
                  <c:v>4827.0</c:v>
                </c:pt>
                <c:pt idx="8828">
                  <c:v>4827.0</c:v>
                </c:pt>
                <c:pt idx="8829">
                  <c:v>4827.0</c:v>
                </c:pt>
                <c:pt idx="8830">
                  <c:v>4827.0</c:v>
                </c:pt>
                <c:pt idx="8831">
                  <c:v>4827.0</c:v>
                </c:pt>
                <c:pt idx="8832">
                  <c:v>4828.0</c:v>
                </c:pt>
                <c:pt idx="8833">
                  <c:v>4828.0</c:v>
                </c:pt>
                <c:pt idx="8834">
                  <c:v>4829.0</c:v>
                </c:pt>
                <c:pt idx="8835">
                  <c:v>4830.0</c:v>
                </c:pt>
                <c:pt idx="8836">
                  <c:v>4830.0</c:v>
                </c:pt>
                <c:pt idx="8837">
                  <c:v>4830.0</c:v>
                </c:pt>
                <c:pt idx="8838">
                  <c:v>4830.0</c:v>
                </c:pt>
                <c:pt idx="8839">
                  <c:v>4830.0</c:v>
                </c:pt>
                <c:pt idx="8840">
                  <c:v>4831.0</c:v>
                </c:pt>
                <c:pt idx="8841">
                  <c:v>4832.0</c:v>
                </c:pt>
                <c:pt idx="8842">
                  <c:v>4832.0</c:v>
                </c:pt>
                <c:pt idx="8843">
                  <c:v>4833.0</c:v>
                </c:pt>
                <c:pt idx="8844">
                  <c:v>4833.0</c:v>
                </c:pt>
                <c:pt idx="8845">
                  <c:v>4834.0</c:v>
                </c:pt>
                <c:pt idx="8846">
                  <c:v>4834.0</c:v>
                </c:pt>
                <c:pt idx="8847">
                  <c:v>4835.0</c:v>
                </c:pt>
                <c:pt idx="8848">
                  <c:v>4836.0</c:v>
                </c:pt>
                <c:pt idx="8849">
                  <c:v>4837.0</c:v>
                </c:pt>
                <c:pt idx="8850">
                  <c:v>4838.0</c:v>
                </c:pt>
                <c:pt idx="8851">
                  <c:v>4839.0</c:v>
                </c:pt>
                <c:pt idx="8852">
                  <c:v>4840.0</c:v>
                </c:pt>
                <c:pt idx="8853">
                  <c:v>4841.0</c:v>
                </c:pt>
                <c:pt idx="8854">
                  <c:v>4842.0</c:v>
                </c:pt>
                <c:pt idx="8855">
                  <c:v>4843.0</c:v>
                </c:pt>
                <c:pt idx="8856">
                  <c:v>4844.0</c:v>
                </c:pt>
                <c:pt idx="8857">
                  <c:v>4845.0</c:v>
                </c:pt>
                <c:pt idx="8858">
                  <c:v>4846.0</c:v>
                </c:pt>
                <c:pt idx="8859">
                  <c:v>4847.0</c:v>
                </c:pt>
                <c:pt idx="8860">
                  <c:v>4848.0</c:v>
                </c:pt>
                <c:pt idx="8861">
                  <c:v>4849.0</c:v>
                </c:pt>
                <c:pt idx="8862">
                  <c:v>4850.0</c:v>
                </c:pt>
                <c:pt idx="8863">
                  <c:v>4851.0</c:v>
                </c:pt>
                <c:pt idx="8864">
                  <c:v>4852.0</c:v>
                </c:pt>
                <c:pt idx="8865">
                  <c:v>4853.0</c:v>
                </c:pt>
                <c:pt idx="8866">
                  <c:v>4854.0</c:v>
                </c:pt>
                <c:pt idx="8867">
                  <c:v>4855.0</c:v>
                </c:pt>
                <c:pt idx="8868">
                  <c:v>4856.0</c:v>
                </c:pt>
                <c:pt idx="8869">
                  <c:v>4857.0</c:v>
                </c:pt>
                <c:pt idx="8870">
                  <c:v>4858.0</c:v>
                </c:pt>
                <c:pt idx="8871">
                  <c:v>4859.0</c:v>
                </c:pt>
                <c:pt idx="8872">
                  <c:v>4860.0</c:v>
                </c:pt>
                <c:pt idx="8873">
                  <c:v>4860.0</c:v>
                </c:pt>
                <c:pt idx="8874">
                  <c:v>4861.0</c:v>
                </c:pt>
                <c:pt idx="8875">
                  <c:v>4862.0</c:v>
                </c:pt>
                <c:pt idx="8876">
                  <c:v>4863.0</c:v>
                </c:pt>
                <c:pt idx="8877">
                  <c:v>4864.0</c:v>
                </c:pt>
                <c:pt idx="8878">
                  <c:v>4865.0</c:v>
                </c:pt>
                <c:pt idx="8879">
                  <c:v>4866.0</c:v>
                </c:pt>
                <c:pt idx="8880">
                  <c:v>4867.0</c:v>
                </c:pt>
                <c:pt idx="8881">
                  <c:v>4868.0</c:v>
                </c:pt>
                <c:pt idx="8882">
                  <c:v>4869.0</c:v>
                </c:pt>
                <c:pt idx="8883">
                  <c:v>4870.0</c:v>
                </c:pt>
                <c:pt idx="8884">
                  <c:v>4871.0</c:v>
                </c:pt>
                <c:pt idx="8885">
                  <c:v>4872.0</c:v>
                </c:pt>
                <c:pt idx="8886">
                  <c:v>4873.0</c:v>
                </c:pt>
                <c:pt idx="8887">
                  <c:v>4874.0</c:v>
                </c:pt>
                <c:pt idx="8888">
                  <c:v>4874.0</c:v>
                </c:pt>
                <c:pt idx="8889">
                  <c:v>4875.0</c:v>
                </c:pt>
                <c:pt idx="8890">
                  <c:v>4876.0</c:v>
                </c:pt>
                <c:pt idx="8891">
                  <c:v>4877.0</c:v>
                </c:pt>
                <c:pt idx="8892">
                  <c:v>4878.0</c:v>
                </c:pt>
                <c:pt idx="8893">
                  <c:v>4879.0</c:v>
                </c:pt>
                <c:pt idx="8894">
                  <c:v>4880.0</c:v>
                </c:pt>
                <c:pt idx="8895">
                  <c:v>4881.0</c:v>
                </c:pt>
                <c:pt idx="8896">
                  <c:v>4882.0</c:v>
                </c:pt>
                <c:pt idx="8897">
                  <c:v>4883.0</c:v>
                </c:pt>
                <c:pt idx="8898">
                  <c:v>4884.0</c:v>
                </c:pt>
                <c:pt idx="8899">
                  <c:v>4885.0</c:v>
                </c:pt>
                <c:pt idx="8900">
                  <c:v>4885.0</c:v>
                </c:pt>
                <c:pt idx="8901">
                  <c:v>4886.0</c:v>
                </c:pt>
                <c:pt idx="8902">
                  <c:v>4886.0</c:v>
                </c:pt>
                <c:pt idx="8903">
                  <c:v>4886.0</c:v>
                </c:pt>
                <c:pt idx="8904">
                  <c:v>4886.0</c:v>
                </c:pt>
                <c:pt idx="8905">
                  <c:v>4886.0</c:v>
                </c:pt>
                <c:pt idx="8906">
                  <c:v>4887.0</c:v>
                </c:pt>
                <c:pt idx="8907">
                  <c:v>4888.0</c:v>
                </c:pt>
                <c:pt idx="8908">
                  <c:v>4889.0</c:v>
                </c:pt>
                <c:pt idx="8909">
                  <c:v>4890.0</c:v>
                </c:pt>
                <c:pt idx="8910">
                  <c:v>4890.0</c:v>
                </c:pt>
                <c:pt idx="8911">
                  <c:v>4891.0</c:v>
                </c:pt>
                <c:pt idx="8912">
                  <c:v>4891.0</c:v>
                </c:pt>
                <c:pt idx="8913">
                  <c:v>4892.0</c:v>
                </c:pt>
                <c:pt idx="8914">
                  <c:v>4893.0</c:v>
                </c:pt>
                <c:pt idx="8915">
                  <c:v>4894.0</c:v>
                </c:pt>
                <c:pt idx="8916">
                  <c:v>4895.0</c:v>
                </c:pt>
                <c:pt idx="8917">
                  <c:v>4896.0</c:v>
                </c:pt>
                <c:pt idx="8918">
                  <c:v>4897.0</c:v>
                </c:pt>
                <c:pt idx="8919">
                  <c:v>4898.0</c:v>
                </c:pt>
                <c:pt idx="8920">
                  <c:v>4899.0</c:v>
                </c:pt>
                <c:pt idx="8921">
                  <c:v>4899.0</c:v>
                </c:pt>
                <c:pt idx="8922">
                  <c:v>4899.0</c:v>
                </c:pt>
                <c:pt idx="8923">
                  <c:v>4899.0</c:v>
                </c:pt>
                <c:pt idx="8924">
                  <c:v>4900.0</c:v>
                </c:pt>
                <c:pt idx="8925">
                  <c:v>4900.0</c:v>
                </c:pt>
                <c:pt idx="8926">
                  <c:v>4901.0</c:v>
                </c:pt>
                <c:pt idx="8927">
                  <c:v>4902.0</c:v>
                </c:pt>
                <c:pt idx="8928">
                  <c:v>4903.0</c:v>
                </c:pt>
                <c:pt idx="8929">
                  <c:v>4904.0</c:v>
                </c:pt>
                <c:pt idx="8930">
                  <c:v>4905.0</c:v>
                </c:pt>
                <c:pt idx="8931">
                  <c:v>4906.0</c:v>
                </c:pt>
                <c:pt idx="8932">
                  <c:v>4907.0</c:v>
                </c:pt>
                <c:pt idx="8933">
                  <c:v>4908.0</c:v>
                </c:pt>
                <c:pt idx="8934">
                  <c:v>4909.0</c:v>
                </c:pt>
                <c:pt idx="8935">
                  <c:v>4910.0</c:v>
                </c:pt>
                <c:pt idx="8936">
                  <c:v>4911.0</c:v>
                </c:pt>
                <c:pt idx="8937">
                  <c:v>4911.0</c:v>
                </c:pt>
                <c:pt idx="8938">
                  <c:v>4911.0</c:v>
                </c:pt>
                <c:pt idx="8939">
                  <c:v>4912.0</c:v>
                </c:pt>
                <c:pt idx="8940">
                  <c:v>4912.0</c:v>
                </c:pt>
                <c:pt idx="8941">
                  <c:v>4913.0</c:v>
                </c:pt>
                <c:pt idx="8942">
                  <c:v>4914.0</c:v>
                </c:pt>
                <c:pt idx="8943">
                  <c:v>4915.0</c:v>
                </c:pt>
                <c:pt idx="8944">
                  <c:v>4915.0</c:v>
                </c:pt>
                <c:pt idx="8945">
                  <c:v>4916.0</c:v>
                </c:pt>
                <c:pt idx="8946">
                  <c:v>4917.0</c:v>
                </c:pt>
                <c:pt idx="8947">
                  <c:v>4917.0</c:v>
                </c:pt>
                <c:pt idx="8948">
                  <c:v>4917.0</c:v>
                </c:pt>
                <c:pt idx="8949">
                  <c:v>4918.0</c:v>
                </c:pt>
                <c:pt idx="8950">
                  <c:v>4918.0</c:v>
                </c:pt>
                <c:pt idx="8951">
                  <c:v>4919.0</c:v>
                </c:pt>
                <c:pt idx="8952">
                  <c:v>4920.0</c:v>
                </c:pt>
                <c:pt idx="8953">
                  <c:v>4920.0</c:v>
                </c:pt>
                <c:pt idx="8954">
                  <c:v>4921.0</c:v>
                </c:pt>
                <c:pt idx="8955">
                  <c:v>4922.0</c:v>
                </c:pt>
                <c:pt idx="8956">
                  <c:v>4923.0</c:v>
                </c:pt>
                <c:pt idx="8957">
                  <c:v>4924.0</c:v>
                </c:pt>
                <c:pt idx="8958">
                  <c:v>4924.0</c:v>
                </c:pt>
                <c:pt idx="8959">
                  <c:v>4925.0</c:v>
                </c:pt>
                <c:pt idx="8960">
                  <c:v>4926.0</c:v>
                </c:pt>
                <c:pt idx="8961">
                  <c:v>4926.0</c:v>
                </c:pt>
                <c:pt idx="8962">
                  <c:v>4926.0</c:v>
                </c:pt>
                <c:pt idx="8963">
                  <c:v>4926.0</c:v>
                </c:pt>
                <c:pt idx="8964">
                  <c:v>4926.0</c:v>
                </c:pt>
                <c:pt idx="8965">
                  <c:v>4926.0</c:v>
                </c:pt>
                <c:pt idx="8966">
                  <c:v>4926.0</c:v>
                </c:pt>
                <c:pt idx="8967">
                  <c:v>4926.0</c:v>
                </c:pt>
                <c:pt idx="8968">
                  <c:v>4926.0</c:v>
                </c:pt>
                <c:pt idx="8969">
                  <c:v>4926.0</c:v>
                </c:pt>
                <c:pt idx="8970">
                  <c:v>4926.0</c:v>
                </c:pt>
                <c:pt idx="8971">
                  <c:v>4926.0</c:v>
                </c:pt>
                <c:pt idx="8972">
                  <c:v>4926.0</c:v>
                </c:pt>
                <c:pt idx="8973">
                  <c:v>4926.0</c:v>
                </c:pt>
                <c:pt idx="8974">
                  <c:v>4926.0</c:v>
                </c:pt>
                <c:pt idx="8975">
                  <c:v>4927.0</c:v>
                </c:pt>
                <c:pt idx="8976">
                  <c:v>4927.0</c:v>
                </c:pt>
                <c:pt idx="8977">
                  <c:v>4928.0</c:v>
                </c:pt>
                <c:pt idx="8978">
                  <c:v>4929.0</c:v>
                </c:pt>
                <c:pt idx="8979">
                  <c:v>4929.0</c:v>
                </c:pt>
                <c:pt idx="8980">
                  <c:v>4929.0</c:v>
                </c:pt>
                <c:pt idx="8981">
                  <c:v>4930.0</c:v>
                </c:pt>
                <c:pt idx="8982">
                  <c:v>4931.0</c:v>
                </c:pt>
                <c:pt idx="8983">
                  <c:v>4931.0</c:v>
                </c:pt>
                <c:pt idx="8984">
                  <c:v>4931.0</c:v>
                </c:pt>
                <c:pt idx="8985">
                  <c:v>4931.0</c:v>
                </c:pt>
                <c:pt idx="8986">
                  <c:v>4932.0</c:v>
                </c:pt>
                <c:pt idx="8987">
                  <c:v>4932.0</c:v>
                </c:pt>
                <c:pt idx="8988">
                  <c:v>4932.0</c:v>
                </c:pt>
                <c:pt idx="8989">
                  <c:v>4932.0</c:v>
                </c:pt>
                <c:pt idx="8990">
                  <c:v>4932.0</c:v>
                </c:pt>
                <c:pt idx="8991">
                  <c:v>4932.0</c:v>
                </c:pt>
                <c:pt idx="8992">
                  <c:v>4932.0</c:v>
                </c:pt>
                <c:pt idx="8993">
                  <c:v>4932.0</c:v>
                </c:pt>
                <c:pt idx="8994">
                  <c:v>4933.0</c:v>
                </c:pt>
                <c:pt idx="8995">
                  <c:v>4934.0</c:v>
                </c:pt>
                <c:pt idx="8996">
                  <c:v>4934.0</c:v>
                </c:pt>
                <c:pt idx="8997">
                  <c:v>4935.0</c:v>
                </c:pt>
                <c:pt idx="8998">
                  <c:v>4935.0</c:v>
                </c:pt>
                <c:pt idx="8999">
                  <c:v>4935.0</c:v>
                </c:pt>
                <c:pt idx="9000">
                  <c:v>4936.0</c:v>
                </c:pt>
                <c:pt idx="9001">
                  <c:v>4937.0</c:v>
                </c:pt>
                <c:pt idx="9002">
                  <c:v>4938.0</c:v>
                </c:pt>
                <c:pt idx="9003">
                  <c:v>4939.0</c:v>
                </c:pt>
                <c:pt idx="9004">
                  <c:v>4940.0</c:v>
                </c:pt>
                <c:pt idx="9005">
                  <c:v>4941.0</c:v>
                </c:pt>
                <c:pt idx="9006">
                  <c:v>4941.0</c:v>
                </c:pt>
                <c:pt idx="9007">
                  <c:v>4941.0</c:v>
                </c:pt>
                <c:pt idx="9008">
                  <c:v>4941.0</c:v>
                </c:pt>
                <c:pt idx="9009">
                  <c:v>4941.0</c:v>
                </c:pt>
                <c:pt idx="9010">
                  <c:v>4941.0</c:v>
                </c:pt>
                <c:pt idx="9011">
                  <c:v>4941.0</c:v>
                </c:pt>
                <c:pt idx="9012">
                  <c:v>4941.0</c:v>
                </c:pt>
                <c:pt idx="9013">
                  <c:v>4941.0</c:v>
                </c:pt>
                <c:pt idx="9014">
                  <c:v>4941.0</c:v>
                </c:pt>
                <c:pt idx="9015">
                  <c:v>4941.0</c:v>
                </c:pt>
                <c:pt idx="9016">
                  <c:v>4941.0</c:v>
                </c:pt>
                <c:pt idx="9017">
                  <c:v>4942.0</c:v>
                </c:pt>
                <c:pt idx="9018">
                  <c:v>4943.0</c:v>
                </c:pt>
                <c:pt idx="9019">
                  <c:v>4943.0</c:v>
                </c:pt>
                <c:pt idx="9020">
                  <c:v>4943.0</c:v>
                </c:pt>
                <c:pt idx="9021">
                  <c:v>4943.0</c:v>
                </c:pt>
                <c:pt idx="9022">
                  <c:v>4943.0</c:v>
                </c:pt>
                <c:pt idx="9023">
                  <c:v>4943.0</c:v>
                </c:pt>
                <c:pt idx="9024">
                  <c:v>4944.0</c:v>
                </c:pt>
                <c:pt idx="9025">
                  <c:v>4944.0</c:v>
                </c:pt>
                <c:pt idx="9026">
                  <c:v>4945.0</c:v>
                </c:pt>
                <c:pt idx="9027">
                  <c:v>4946.0</c:v>
                </c:pt>
                <c:pt idx="9028">
                  <c:v>4946.0</c:v>
                </c:pt>
                <c:pt idx="9029">
                  <c:v>4946.0</c:v>
                </c:pt>
                <c:pt idx="9030">
                  <c:v>4946.0</c:v>
                </c:pt>
                <c:pt idx="9031">
                  <c:v>4946.0</c:v>
                </c:pt>
                <c:pt idx="9032">
                  <c:v>4946.0</c:v>
                </c:pt>
                <c:pt idx="9033">
                  <c:v>4946.0</c:v>
                </c:pt>
                <c:pt idx="9034">
                  <c:v>4946.0</c:v>
                </c:pt>
                <c:pt idx="9035">
                  <c:v>4947.0</c:v>
                </c:pt>
                <c:pt idx="9036">
                  <c:v>4948.0</c:v>
                </c:pt>
                <c:pt idx="9037">
                  <c:v>4949.0</c:v>
                </c:pt>
                <c:pt idx="9038">
                  <c:v>4949.0</c:v>
                </c:pt>
                <c:pt idx="9039">
                  <c:v>4949.0</c:v>
                </c:pt>
                <c:pt idx="9040">
                  <c:v>4949.0</c:v>
                </c:pt>
                <c:pt idx="9041">
                  <c:v>4949.0</c:v>
                </c:pt>
                <c:pt idx="9042">
                  <c:v>4949.0</c:v>
                </c:pt>
                <c:pt idx="9043">
                  <c:v>4949.0</c:v>
                </c:pt>
                <c:pt idx="9044">
                  <c:v>4950.0</c:v>
                </c:pt>
                <c:pt idx="9045">
                  <c:v>4950.0</c:v>
                </c:pt>
                <c:pt idx="9046">
                  <c:v>4950.0</c:v>
                </c:pt>
                <c:pt idx="9047">
                  <c:v>4951.0</c:v>
                </c:pt>
                <c:pt idx="9048">
                  <c:v>4951.0</c:v>
                </c:pt>
                <c:pt idx="9049">
                  <c:v>4952.0</c:v>
                </c:pt>
                <c:pt idx="9050">
                  <c:v>4953.0</c:v>
                </c:pt>
                <c:pt idx="9051">
                  <c:v>4953.0</c:v>
                </c:pt>
                <c:pt idx="9052">
                  <c:v>4953.0</c:v>
                </c:pt>
                <c:pt idx="9053">
                  <c:v>4954.0</c:v>
                </c:pt>
                <c:pt idx="9054">
                  <c:v>4954.0</c:v>
                </c:pt>
                <c:pt idx="9055">
                  <c:v>4954.0</c:v>
                </c:pt>
                <c:pt idx="9056">
                  <c:v>4955.0</c:v>
                </c:pt>
                <c:pt idx="9057">
                  <c:v>4955.0</c:v>
                </c:pt>
                <c:pt idx="9058">
                  <c:v>4955.0</c:v>
                </c:pt>
                <c:pt idx="9059">
                  <c:v>4955.0</c:v>
                </c:pt>
                <c:pt idx="9060">
                  <c:v>4955.0</c:v>
                </c:pt>
                <c:pt idx="9061">
                  <c:v>4955.0</c:v>
                </c:pt>
                <c:pt idx="9062">
                  <c:v>4955.0</c:v>
                </c:pt>
                <c:pt idx="9063">
                  <c:v>4956.0</c:v>
                </c:pt>
                <c:pt idx="9064">
                  <c:v>4956.0</c:v>
                </c:pt>
                <c:pt idx="9065">
                  <c:v>4957.0</c:v>
                </c:pt>
                <c:pt idx="9066">
                  <c:v>4958.0</c:v>
                </c:pt>
                <c:pt idx="9067">
                  <c:v>4959.0</c:v>
                </c:pt>
                <c:pt idx="9068">
                  <c:v>4960.0</c:v>
                </c:pt>
                <c:pt idx="9069">
                  <c:v>4961.0</c:v>
                </c:pt>
                <c:pt idx="9070">
                  <c:v>4962.0</c:v>
                </c:pt>
                <c:pt idx="9071">
                  <c:v>4962.0</c:v>
                </c:pt>
                <c:pt idx="9072">
                  <c:v>4963.0</c:v>
                </c:pt>
                <c:pt idx="9073">
                  <c:v>4964.0</c:v>
                </c:pt>
                <c:pt idx="9074">
                  <c:v>4965.0</c:v>
                </c:pt>
                <c:pt idx="9075">
                  <c:v>4966.0</c:v>
                </c:pt>
                <c:pt idx="9076">
                  <c:v>4967.0</c:v>
                </c:pt>
                <c:pt idx="9077">
                  <c:v>4968.0</c:v>
                </c:pt>
                <c:pt idx="9078">
                  <c:v>4969.0</c:v>
                </c:pt>
                <c:pt idx="9079">
                  <c:v>4970.0</c:v>
                </c:pt>
                <c:pt idx="9080">
                  <c:v>4971.0</c:v>
                </c:pt>
                <c:pt idx="9081">
                  <c:v>4972.0</c:v>
                </c:pt>
                <c:pt idx="9082">
                  <c:v>4973.0</c:v>
                </c:pt>
                <c:pt idx="9083">
                  <c:v>4974.0</c:v>
                </c:pt>
                <c:pt idx="9084">
                  <c:v>4975.0</c:v>
                </c:pt>
                <c:pt idx="9085">
                  <c:v>4975.0</c:v>
                </c:pt>
                <c:pt idx="9086">
                  <c:v>4976.0</c:v>
                </c:pt>
                <c:pt idx="9087">
                  <c:v>4977.0</c:v>
                </c:pt>
                <c:pt idx="9088">
                  <c:v>4977.0</c:v>
                </c:pt>
                <c:pt idx="9089">
                  <c:v>4978.0</c:v>
                </c:pt>
                <c:pt idx="9090">
                  <c:v>4978.0</c:v>
                </c:pt>
                <c:pt idx="9091">
                  <c:v>4978.0</c:v>
                </c:pt>
                <c:pt idx="9092">
                  <c:v>4978.0</c:v>
                </c:pt>
                <c:pt idx="9093">
                  <c:v>4978.0</c:v>
                </c:pt>
                <c:pt idx="9094">
                  <c:v>4979.0</c:v>
                </c:pt>
                <c:pt idx="9095">
                  <c:v>4980.0</c:v>
                </c:pt>
                <c:pt idx="9096">
                  <c:v>4981.0</c:v>
                </c:pt>
                <c:pt idx="9097">
                  <c:v>4982.0</c:v>
                </c:pt>
                <c:pt idx="9098">
                  <c:v>4983.0</c:v>
                </c:pt>
                <c:pt idx="9099">
                  <c:v>4984.0</c:v>
                </c:pt>
                <c:pt idx="9100">
                  <c:v>4985.0</c:v>
                </c:pt>
                <c:pt idx="9101">
                  <c:v>4985.0</c:v>
                </c:pt>
                <c:pt idx="9102">
                  <c:v>4985.0</c:v>
                </c:pt>
                <c:pt idx="9103">
                  <c:v>4985.0</c:v>
                </c:pt>
                <c:pt idx="9104">
                  <c:v>4985.0</c:v>
                </c:pt>
                <c:pt idx="9105">
                  <c:v>4986.0</c:v>
                </c:pt>
                <c:pt idx="9106">
                  <c:v>4987.0</c:v>
                </c:pt>
                <c:pt idx="9107">
                  <c:v>4988.0</c:v>
                </c:pt>
                <c:pt idx="9108">
                  <c:v>4988.0</c:v>
                </c:pt>
                <c:pt idx="9109">
                  <c:v>4988.0</c:v>
                </c:pt>
                <c:pt idx="9110">
                  <c:v>4989.0</c:v>
                </c:pt>
                <c:pt idx="9111">
                  <c:v>4990.0</c:v>
                </c:pt>
                <c:pt idx="9112">
                  <c:v>4991.0</c:v>
                </c:pt>
                <c:pt idx="9113">
                  <c:v>4992.0</c:v>
                </c:pt>
                <c:pt idx="9114">
                  <c:v>4993.0</c:v>
                </c:pt>
                <c:pt idx="9115">
                  <c:v>4994.0</c:v>
                </c:pt>
                <c:pt idx="9116">
                  <c:v>4995.0</c:v>
                </c:pt>
                <c:pt idx="9117">
                  <c:v>4996.0</c:v>
                </c:pt>
                <c:pt idx="9118">
                  <c:v>4996.0</c:v>
                </c:pt>
                <c:pt idx="9119">
                  <c:v>4996.0</c:v>
                </c:pt>
                <c:pt idx="9120">
                  <c:v>4996.0</c:v>
                </c:pt>
                <c:pt idx="9121">
                  <c:v>4996.0</c:v>
                </c:pt>
                <c:pt idx="9122">
                  <c:v>4997.0</c:v>
                </c:pt>
                <c:pt idx="9123">
                  <c:v>4998.0</c:v>
                </c:pt>
                <c:pt idx="9124">
                  <c:v>4999.0</c:v>
                </c:pt>
                <c:pt idx="9125">
                  <c:v>4999.0</c:v>
                </c:pt>
                <c:pt idx="9126">
                  <c:v>5000.0</c:v>
                </c:pt>
                <c:pt idx="9127">
                  <c:v>5001.0</c:v>
                </c:pt>
                <c:pt idx="9128">
                  <c:v>5002.0</c:v>
                </c:pt>
                <c:pt idx="9129">
                  <c:v>5003.0</c:v>
                </c:pt>
                <c:pt idx="9130">
                  <c:v>5004.0</c:v>
                </c:pt>
                <c:pt idx="9131">
                  <c:v>5005.0</c:v>
                </c:pt>
                <c:pt idx="9132">
                  <c:v>5006.0</c:v>
                </c:pt>
                <c:pt idx="9133">
                  <c:v>5007.0</c:v>
                </c:pt>
                <c:pt idx="9134">
                  <c:v>5008.0</c:v>
                </c:pt>
                <c:pt idx="9135">
                  <c:v>5009.0</c:v>
                </c:pt>
                <c:pt idx="9136">
                  <c:v>5009.0</c:v>
                </c:pt>
                <c:pt idx="9137">
                  <c:v>5009.0</c:v>
                </c:pt>
                <c:pt idx="9138">
                  <c:v>5010.0</c:v>
                </c:pt>
                <c:pt idx="9139">
                  <c:v>5010.0</c:v>
                </c:pt>
                <c:pt idx="9140">
                  <c:v>5010.0</c:v>
                </c:pt>
                <c:pt idx="9141">
                  <c:v>5011.0</c:v>
                </c:pt>
                <c:pt idx="9142">
                  <c:v>5011.0</c:v>
                </c:pt>
                <c:pt idx="9143">
                  <c:v>5011.0</c:v>
                </c:pt>
                <c:pt idx="9144">
                  <c:v>5011.0</c:v>
                </c:pt>
                <c:pt idx="9145">
                  <c:v>5011.0</c:v>
                </c:pt>
                <c:pt idx="9146">
                  <c:v>5012.0</c:v>
                </c:pt>
                <c:pt idx="9147">
                  <c:v>5013.0</c:v>
                </c:pt>
                <c:pt idx="9148">
                  <c:v>5013.0</c:v>
                </c:pt>
                <c:pt idx="9149">
                  <c:v>5013.0</c:v>
                </c:pt>
                <c:pt idx="9150">
                  <c:v>5014.0</c:v>
                </c:pt>
                <c:pt idx="9151">
                  <c:v>5014.0</c:v>
                </c:pt>
                <c:pt idx="9152">
                  <c:v>5015.0</c:v>
                </c:pt>
                <c:pt idx="9153">
                  <c:v>5016.0</c:v>
                </c:pt>
                <c:pt idx="9154">
                  <c:v>5017.0</c:v>
                </c:pt>
                <c:pt idx="9155">
                  <c:v>5018.0</c:v>
                </c:pt>
                <c:pt idx="9156">
                  <c:v>5018.0</c:v>
                </c:pt>
                <c:pt idx="9157">
                  <c:v>5018.0</c:v>
                </c:pt>
                <c:pt idx="9158">
                  <c:v>5019.0</c:v>
                </c:pt>
                <c:pt idx="9159">
                  <c:v>5019.0</c:v>
                </c:pt>
                <c:pt idx="9160">
                  <c:v>5020.0</c:v>
                </c:pt>
                <c:pt idx="9161">
                  <c:v>5021.0</c:v>
                </c:pt>
                <c:pt idx="9162">
                  <c:v>5021.0</c:v>
                </c:pt>
                <c:pt idx="9163">
                  <c:v>5022.0</c:v>
                </c:pt>
                <c:pt idx="9164">
                  <c:v>5022.0</c:v>
                </c:pt>
                <c:pt idx="9165">
                  <c:v>5022.0</c:v>
                </c:pt>
                <c:pt idx="9166">
                  <c:v>5022.0</c:v>
                </c:pt>
                <c:pt idx="9167">
                  <c:v>5022.0</c:v>
                </c:pt>
                <c:pt idx="9168">
                  <c:v>5022.0</c:v>
                </c:pt>
                <c:pt idx="9169">
                  <c:v>5023.0</c:v>
                </c:pt>
                <c:pt idx="9170">
                  <c:v>5023.0</c:v>
                </c:pt>
                <c:pt idx="9171">
                  <c:v>5024.0</c:v>
                </c:pt>
                <c:pt idx="9172">
                  <c:v>5024.0</c:v>
                </c:pt>
                <c:pt idx="9173">
                  <c:v>5024.0</c:v>
                </c:pt>
                <c:pt idx="9174">
                  <c:v>5024.0</c:v>
                </c:pt>
                <c:pt idx="9175">
                  <c:v>5025.0</c:v>
                </c:pt>
                <c:pt idx="9176">
                  <c:v>5026.0</c:v>
                </c:pt>
                <c:pt idx="9177">
                  <c:v>5026.0</c:v>
                </c:pt>
                <c:pt idx="9178">
                  <c:v>5026.0</c:v>
                </c:pt>
                <c:pt idx="9179">
                  <c:v>5026.0</c:v>
                </c:pt>
                <c:pt idx="9180">
                  <c:v>5026.0</c:v>
                </c:pt>
                <c:pt idx="9181">
                  <c:v>5027.0</c:v>
                </c:pt>
                <c:pt idx="9182">
                  <c:v>5028.0</c:v>
                </c:pt>
                <c:pt idx="9183">
                  <c:v>5028.0</c:v>
                </c:pt>
                <c:pt idx="9184">
                  <c:v>5028.0</c:v>
                </c:pt>
                <c:pt idx="9185">
                  <c:v>5028.0</c:v>
                </c:pt>
                <c:pt idx="9186">
                  <c:v>5029.0</c:v>
                </c:pt>
                <c:pt idx="9187">
                  <c:v>5029.0</c:v>
                </c:pt>
                <c:pt idx="9188">
                  <c:v>5029.0</c:v>
                </c:pt>
                <c:pt idx="9189">
                  <c:v>5030.0</c:v>
                </c:pt>
                <c:pt idx="9190">
                  <c:v>5030.0</c:v>
                </c:pt>
                <c:pt idx="9191">
                  <c:v>5031.0</c:v>
                </c:pt>
                <c:pt idx="9192">
                  <c:v>5032.0</c:v>
                </c:pt>
                <c:pt idx="9193">
                  <c:v>5032.0</c:v>
                </c:pt>
                <c:pt idx="9194">
                  <c:v>5032.0</c:v>
                </c:pt>
                <c:pt idx="9195">
                  <c:v>5032.0</c:v>
                </c:pt>
                <c:pt idx="9196">
                  <c:v>5033.0</c:v>
                </c:pt>
                <c:pt idx="9197">
                  <c:v>5034.0</c:v>
                </c:pt>
                <c:pt idx="9198">
                  <c:v>5034.0</c:v>
                </c:pt>
                <c:pt idx="9199">
                  <c:v>5035.0</c:v>
                </c:pt>
                <c:pt idx="9200">
                  <c:v>5036.0</c:v>
                </c:pt>
                <c:pt idx="9201">
                  <c:v>5037.0</c:v>
                </c:pt>
                <c:pt idx="9202">
                  <c:v>5038.0</c:v>
                </c:pt>
                <c:pt idx="9203">
                  <c:v>5039.0</c:v>
                </c:pt>
                <c:pt idx="9204">
                  <c:v>5040.0</c:v>
                </c:pt>
                <c:pt idx="9205">
                  <c:v>5040.0</c:v>
                </c:pt>
                <c:pt idx="9206">
                  <c:v>5041.0</c:v>
                </c:pt>
                <c:pt idx="9207">
                  <c:v>5042.0</c:v>
                </c:pt>
                <c:pt idx="9208">
                  <c:v>5043.0</c:v>
                </c:pt>
                <c:pt idx="9209">
                  <c:v>5043.0</c:v>
                </c:pt>
                <c:pt idx="9210">
                  <c:v>5044.0</c:v>
                </c:pt>
                <c:pt idx="9211">
                  <c:v>5045.0</c:v>
                </c:pt>
                <c:pt idx="9212">
                  <c:v>5045.0</c:v>
                </c:pt>
                <c:pt idx="9213">
                  <c:v>5045.0</c:v>
                </c:pt>
                <c:pt idx="9214">
                  <c:v>5046.0</c:v>
                </c:pt>
                <c:pt idx="9215">
                  <c:v>5047.0</c:v>
                </c:pt>
                <c:pt idx="9216">
                  <c:v>5048.0</c:v>
                </c:pt>
                <c:pt idx="9217">
                  <c:v>5049.0</c:v>
                </c:pt>
                <c:pt idx="9218">
                  <c:v>5049.0</c:v>
                </c:pt>
                <c:pt idx="9219">
                  <c:v>5050.0</c:v>
                </c:pt>
                <c:pt idx="9220">
                  <c:v>5051.0</c:v>
                </c:pt>
                <c:pt idx="9221">
                  <c:v>5052.0</c:v>
                </c:pt>
                <c:pt idx="9222">
                  <c:v>5052.0</c:v>
                </c:pt>
                <c:pt idx="9223">
                  <c:v>5052.0</c:v>
                </c:pt>
                <c:pt idx="9224">
                  <c:v>5053.0</c:v>
                </c:pt>
                <c:pt idx="9225">
                  <c:v>5053.0</c:v>
                </c:pt>
                <c:pt idx="9226">
                  <c:v>5054.0</c:v>
                </c:pt>
                <c:pt idx="9227">
                  <c:v>5055.0</c:v>
                </c:pt>
                <c:pt idx="9228">
                  <c:v>5055.0</c:v>
                </c:pt>
                <c:pt idx="9229">
                  <c:v>5055.0</c:v>
                </c:pt>
                <c:pt idx="9230">
                  <c:v>5056.0</c:v>
                </c:pt>
                <c:pt idx="9231">
                  <c:v>5056.0</c:v>
                </c:pt>
                <c:pt idx="9232">
                  <c:v>5056.0</c:v>
                </c:pt>
                <c:pt idx="9233">
                  <c:v>5057.0</c:v>
                </c:pt>
                <c:pt idx="9234">
                  <c:v>5058.0</c:v>
                </c:pt>
                <c:pt idx="9235">
                  <c:v>5059.0</c:v>
                </c:pt>
                <c:pt idx="9236">
                  <c:v>5060.0</c:v>
                </c:pt>
                <c:pt idx="9237">
                  <c:v>5061.0</c:v>
                </c:pt>
                <c:pt idx="9238">
                  <c:v>5062.0</c:v>
                </c:pt>
                <c:pt idx="9239">
                  <c:v>5062.0</c:v>
                </c:pt>
                <c:pt idx="9240">
                  <c:v>5062.0</c:v>
                </c:pt>
                <c:pt idx="9241">
                  <c:v>5063.0</c:v>
                </c:pt>
                <c:pt idx="9242">
                  <c:v>5063.0</c:v>
                </c:pt>
                <c:pt idx="9243">
                  <c:v>5063.0</c:v>
                </c:pt>
                <c:pt idx="9244">
                  <c:v>5063.0</c:v>
                </c:pt>
                <c:pt idx="9245">
                  <c:v>5064.0</c:v>
                </c:pt>
                <c:pt idx="9246">
                  <c:v>5064.0</c:v>
                </c:pt>
                <c:pt idx="9247">
                  <c:v>5064.0</c:v>
                </c:pt>
                <c:pt idx="9248">
                  <c:v>5065.0</c:v>
                </c:pt>
                <c:pt idx="9249">
                  <c:v>5066.0</c:v>
                </c:pt>
                <c:pt idx="9250">
                  <c:v>5067.0</c:v>
                </c:pt>
                <c:pt idx="9251">
                  <c:v>5067.0</c:v>
                </c:pt>
                <c:pt idx="9252">
                  <c:v>5067.0</c:v>
                </c:pt>
                <c:pt idx="9253">
                  <c:v>5067.0</c:v>
                </c:pt>
                <c:pt idx="9254">
                  <c:v>5068.0</c:v>
                </c:pt>
                <c:pt idx="9255">
                  <c:v>5068.0</c:v>
                </c:pt>
                <c:pt idx="9256">
                  <c:v>5069.0</c:v>
                </c:pt>
                <c:pt idx="9257">
                  <c:v>5069.0</c:v>
                </c:pt>
                <c:pt idx="9258">
                  <c:v>5069.0</c:v>
                </c:pt>
                <c:pt idx="9259">
                  <c:v>5069.0</c:v>
                </c:pt>
                <c:pt idx="9260">
                  <c:v>5070.0</c:v>
                </c:pt>
                <c:pt idx="9261">
                  <c:v>5071.0</c:v>
                </c:pt>
                <c:pt idx="9262">
                  <c:v>5072.0</c:v>
                </c:pt>
                <c:pt idx="9263">
                  <c:v>5072.0</c:v>
                </c:pt>
                <c:pt idx="9264">
                  <c:v>5072.0</c:v>
                </c:pt>
                <c:pt idx="9265">
                  <c:v>5072.0</c:v>
                </c:pt>
                <c:pt idx="9266">
                  <c:v>5072.0</c:v>
                </c:pt>
                <c:pt idx="9267">
                  <c:v>5072.0</c:v>
                </c:pt>
                <c:pt idx="9268">
                  <c:v>5072.0</c:v>
                </c:pt>
                <c:pt idx="9269">
                  <c:v>5073.0</c:v>
                </c:pt>
                <c:pt idx="9270">
                  <c:v>5074.0</c:v>
                </c:pt>
                <c:pt idx="9271">
                  <c:v>5074.0</c:v>
                </c:pt>
                <c:pt idx="9272">
                  <c:v>5075.0</c:v>
                </c:pt>
                <c:pt idx="9273">
                  <c:v>5076.0</c:v>
                </c:pt>
                <c:pt idx="9274">
                  <c:v>5077.0</c:v>
                </c:pt>
                <c:pt idx="9275">
                  <c:v>5077.0</c:v>
                </c:pt>
                <c:pt idx="9276">
                  <c:v>5078.0</c:v>
                </c:pt>
                <c:pt idx="9277">
                  <c:v>5078.0</c:v>
                </c:pt>
                <c:pt idx="9278">
                  <c:v>5078.0</c:v>
                </c:pt>
                <c:pt idx="9279">
                  <c:v>5079.0</c:v>
                </c:pt>
                <c:pt idx="9280">
                  <c:v>5080.0</c:v>
                </c:pt>
                <c:pt idx="9281">
                  <c:v>5081.0</c:v>
                </c:pt>
                <c:pt idx="9282">
                  <c:v>5082.0</c:v>
                </c:pt>
                <c:pt idx="9283">
                  <c:v>5083.0</c:v>
                </c:pt>
                <c:pt idx="9284">
                  <c:v>5084.0</c:v>
                </c:pt>
                <c:pt idx="9285">
                  <c:v>5085.0</c:v>
                </c:pt>
                <c:pt idx="9286">
                  <c:v>5086.0</c:v>
                </c:pt>
                <c:pt idx="9287">
                  <c:v>5087.0</c:v>
                </c:pt>
                <c:pt idx="9288">
                  <c:v>5088.0</c:v>
                </c:pt>
                <c:pt idx="9289">
                  <c:v>5089.0</c:v>
                </c:pt>
                <c:pt idx="9290">
                  <c:v>5090.0</c:v>
                </c:pt>
                <c:pt idx="9291">
                  <c:v>5090.0</c:v>
                </c:pt>
                <c:pt idx="9292">
                  <c:v>5090.0</c:v>
                </c:pt>
                <c:pt idx="9293">
                  <c:v>5091.0</c:v>
                </c:pt>
                <c:pt idx="9294">
                  <c:v>5092.0</c:v>
                </c:pt>
                <c:pt idx="9295">
                  <c:v>5093.0</c:v>
                </c:pt>
                <c:pt idx="9296">
                  <c:v>5094.0</c:v>
                </c:pt>
                <c:pt idx="9297">
                  <c:v>5095.0</c:v>
                </c:pt>
                <c:pt idx="9298">
                  <c:v>5096.0</c:v>
                </c:pt>
                <c:pt idx="9299">
                  <c:v>5096.0</c:v>
                </c:pt>
                <c:pt idx="9300">
                  <c:v>5097.0</c:v>
                </c:pt>
                <c:pt idx="9301">
                  <c:v>5098.0</c:v>
                </c:pt>
                <c:pt idx="9302">
                  <c:v>5098.0</c:v>
                </c:pt>
                <c:pt idx="9303">
                  <c:v>5098.0</c:v>
                </c:pt>
                <c:pt idx="9304">
                  <c:v>5098.0</c:v>
                </c:pt>
                <c:pt idx="9305">
                  <c:v>5098.0</c:v>
                </c:pt>
                <c:pt idx="9306">
                  <c:v>5098.0</c:v>
                </c:pt>
                <c:pt idx="9307">
                  <c:v>5098.0</c:v>
                </c:pt>
                <c:pt idx="9308">
                  <c:v>5099.0</c:v>
                </c:pt>
                <c:pt idx="9309">
                  <c:v>5100.0</c:v>
                </c:pt>
                <c:pt idx="9310">
                  <c:v>5101.0</c:v>
                </c:pt>
                <c:pt idx="9311">
                  <c:v>5102.0</c:v>
                </c:pt>
                <c:pt idx="9312">
                  <c:v>5103.0</c:v>
                </c:pt>
                <c:pt idx="9313">
                  <c:v>5104.0</c:v>
                </c:pt>
                <c:pt idx="9314">
                  <c:v>5104.0</c:v>
                </c:pt>
                <c:pt idx="9315">
                  <c:v>5104.0</c:v>
                </c:pt>
                <c:pt idx="9316">
                  <c:v>5105.0</c:v>
                </c:pt>
                <c:pt idx="9317">
                  <c:v>5105.0</c:v>
                </c:pt>
                <c:pt idx="9318">
                  <c:v>5106.0</c:v>
                </c:pt>
                <c:pt idx="9319">
                  <c:v>5106.0</c:v>
                </c:pt>
                <c:pt idx="9320">
                  <c:v>5107.0</c:v>
                </c:pt>
                <c:pt idx="9321">
                  <c:v>5107.0</c:v>
                </c:pt>
                <c:pt idx="9322">
                  <c:v>5108.0</c:v>
                </c:pt>
                <c:pt idx="9323">
                  <c:v>5109.0</c:v>
                </c:pt>
                <c:pt idx="9324">
                  <c:v>5110.0</c:v>
                </c:pt>
                <c:pt idx="9325">
                  <c:v>5111.0</c:v>
                </c:pt>
                <c:pt idx="9326">
                  <c:v>5112.0</c:v>
                </c:pt>
                <c:pt idx="9327">
                  <c:v>5113.0</c:v>
                </c:pt>
                <c:pt idx="9328">
                  <c:v>5114.0</c:v>
                </c:pt>
                <c:pt idx="9329">
                  <c:v>5115.0</c:v>
                </c:pt>
                <c:pt idx="9330">
                  <c:v>5115.0</c:v>
                </c:pt>
                <c:pt idx="9331">
                  <c:v>5116.0</c:v>
                </c:pt>
                <c:pt idx="9332">
                  <c:v>5117.0</c:v>
                </c:pt>
                <c:pt idx="9333">
                  <c:v>5118.0</c:v>
                </c:pt>
                <c:pt idx="9334">
                  <c:v>5118.0</c:v>
                </c:pt>
                <c:pt idx="9335">
                  <c:v>5119.0</c:v>
                </c:pt>
                <c:pt idx="9336">
                  <c:v>5119.0</c:v>
                </c:pt>
                <c:pt idx="9337">
                  <c:v>5120.0</c:v>
                </c:pt>
                <c:pt idx="9338">
                  <c:v>5121.0</c:v>
                </c:pt>
                <c:pt idx="9339">
                  <c:v>5122.0</c:v>
                </c:pt>
                <c:pt idx="9340">
                  <c:v>5123.0</c:v>
                </c:pt>
                <c:pt idx="9341">
                  <c:v>5124.0</c:v>
                </c:pt>
                <c:pt idx="9342">
                  <c:v>5125.0</c:v>
                </c:pt>
                <c:pt idx="9343">
                  <c:v>5126.0</c:v>
                </c:pt>
                <c:pt idx="9344">
                  <c:v>5127.0</c:v>
                </c:pt>
                <c:pt idx="9345">
                  <c:v>5128.0</c:v>
                </c:pt>
                <c:pt idx="9346">
                  <c:v>5128.0</c:v>
                </c:pt>
                <c:pt idx="9347">
                  <c:v>5129.0</c:v>
                </c:pt>
                <c:pt idx="9348">
                  <c:v>5130.0</c:v>
                </c:pt>
                <c:pt idx="9349">
                  <c:v>5130.0</c:v>
                </c:pt>
                <c:pt idx="9350">
                  <c:v>5130.0</c:v>
                </c:pt>
                <c:pt idx="9351">
                  <c:v>5130.0</c:v>
                </c:pt>
                <c:pt idx="9352">
                  <c:v>5130.0</c:v>
                </c:pt>
                <c:pt idx="9353">
                  <c:v>5130.0</c:v>
                </c:pt>
                <c:pt idx="9354">
                  <c:v>5130.0</c:v>
                </c:pt>
                <c:pt idx="9355">
                  <c:v>5130.0</c:v>
                </c:pt>
                <c:pt idx="9356">
                  <c:v>5130.0</c:v>
                </c:pt>
                <c:pt idx="9357">
                  <c:v>5131.0</c:v>
                </c:pt>
                <c:pt idx="9358">
                  <c:v>5132.0</c:v>
                </c:pt>
                <c:pt idx="9359">
                  <c:v>5133.0</c:v>
                </c:pt>
                <c:pt idx="9360">
                  <c:v>5133.0</c:v>
                </c:pt>
                <c:pt idx="9361">
                  <c:v>5133.0</c:v>
                </c:pt>
                <c:pt idx="9362">
                  <c:v>5133.0</c:v>
                </c:pt>
                <c:pt idx="9363">
                  <c:v>5133.0</c:v>
                </c:pt>
                <c:pt idx="9364">
                  <c:v>5133.0</c:v>
                </c:pt>
                <c:pt idx="9365">
                  <c:v>5133.0</c:v>
                </c:pt>
                <c:pt idx="9366">
                  <c:v>5133.0</c:v>
                </c:pt>
                <c:pt idx="9367">
                  <c:v>5134.0</c:v>
                </c:pt>
                <c:pt idx="9368">
                  <c:v>5135.0</c:v>
                </c:pt>
                <c:pt idx="9369">
                  <c:v>5136.0</c:v>
                </c:pt>
                <c:pt idx="9370">
                  <c:v>5136.0</c:v>
                </c:pt>
                <c:pt idx="9371">
                  <c:v>5137.0</c:v>
                </c:pt>
                <c:pt idx="9372">
                  <c:v>5138.0</c:v>
                </c:pt>
                <c:pt idx="9373">
                  <c:v>5139.0</c:v>
                </c:pt>
                <c:pt idx="9374">
                  <c:v>5139.0</c:v>
                </c:pt>
                <c:pt idx="9375">
                  <c:v>5139.0</c:v>
                </c:pt>
                <c:pt idx="9376">
                  <c:v>5140.0</c:v>
                </c:pt>
                <c:pt idx="9377">
                  <c:v>5141.0</c:v>
                </c:pt>
                <c:pt idx="9378">
                  <c:v>5141.0</c:v>
                </c:pt>
                <c:pt idx="9379">
                  <c:v>5142.0</c:v>
                </c:pt>
                <c:pt idx="9380">
                  <c:v>5143.0</c:v>
                </c:pt>
                <c:pt idx="9381">
                  <c:v>5143.0</c:v>
                </c:pt>
                <c:pt idx="9382">
                  <c:v>5143.0</c:v>
                </c:pt>
                <c:pt idx="9383">
                  <c:v>5143.0</c:v>
                </c:pt>
                <c:pt idx="9384">
                  <c:v>5144.0</c:v>
                </c:pt>
                <c:pt idx="9385">
                  <c:v>5145.0</c:v>
                </c:pt>
                <c:pt idx="9386">
                  <c:v>5146.0</c:v>
                </c:pt>
                <c:pt idx="9387">
                  <c:v>5146.0</c:v>
                </c:pt>
                <c:pt idx="9388">
                  <c:v>5147.0</c:v>
                </c:pt>
                <c:pt idx="9389">
                  <c:v>5147.0</c:v>
                </c:pt>
                <c:pt idx="9390">
                  <c:v>5147.0</c:v>
                </c:pt>
                <c:pt idx="9391">
                  <c:v>5148.0</c:v>
                </c:pt>
                <c:pt idx="9392">
                  <c:v>5149.0</c:v>
                </c:pt>
                <c:pt idx="9393">
                  <c:v>5150.0</c:v>
                </c:pt>
                <c:pt idx="9394">
                  <c:v>5150.0</c:v>
                </c:pt>
                <c:pt idx="9395">
                  <c:v>5151.0</c:v>
                </c:pt>
                <c:pt idx="9396">
                  <c:v>5151.0</c:v>
                </c:pt>
                <c:pt idx="9397">
                  <c:v>5152.0</c:v>
                </c:pt>
                <c:pt idx="9398">
                  <c:v>5152.0</c:v>
                </c:pt>
                <c:pt idx="9399">
                  <c:v>5152.0</c:v>
                </c:pt>
                <c:pt idx="9400">
                  <c:v>5152.0</c:v>
                </c:pt>
                <c:pt idx="9401">
                  <c:v>5152.0</c:v>
                </c:pt>
                <c:pt idx="9402">
                  <c:v>5152.0</c:v>
                </c:pt>
                <c:pt idx="9403">
                  <c:v>5152.0</c:v>
                </c:pt>
                <c:pt idx="9404">
                  <c:v>5152.0</c:v>
                </c:pt>
                <c:pt idx="9405">
                  <c:v>5152.0</c:v>
                </c:pt>
                <c:pt idx="9406">
                  <c:v>5152.0</c:v>
                </c:pt>
                <c:pt idx="9407">
                  <c:v>5152.0</c:v>
                </c:pt>
                <c:pt idx="9408">
                  <c:v>5152.0</c:v>
                </c:pt>
                <c:pt idx="9409">
                  <c:v>5152.0</c:v>
                </c:pt>
                <c:pt idx="9410">
                  <c:v>5152.0</c:v>
                </c:pt>
                <c:pt idx="9411">
                  <c:v>5152.0</c:v>
                </c:pt>
                <c:pt idx="9412">
                  <c:v>5152.0</c:v>
                </c:pt>
                <c:pt idx="9413">
                  <c:v>5152.0</c:v>
                </c:pt>
                <c:pt idx="9414">
                  <c:v>5152.0</c:v>
                </c:pt>
                <c:pt idx="9415">
                  <c:v>5152.0</c:v>
                </c:pt>
                <c:pt idx="9416">
                  <c:v>5153.0</c:v>
                </c:pt>
                <c:pt idx="9417">
                  <c:v>5153.0</c:v>
                </c:pt>
                <c:pt idx="9418">
                  <c:v>5153.0</c:v>
                </c:pt>
                <c:pt idx="9419">
                  <c:v>5153.0</c:v>
                </c:pt>
                <c:pt idx="9420">
                  <c:v>5153.0</c:v>
                </c:pt>
                <c:pt idx="9421">
                  <c:v>5153.0</c:v>
                </c:pt>
                <c:pt idx="9422">
                  <c:v>5154.0</c:v>
                </c:pt>
                <c:pt idx="9423">
                  <c:v>5154.0</c:v>
                </c:pt>
                <c:pt idx="9424">
                  <c:v>5154.0</c:v>
                </c:pt>
                <c:pt idx="9425">
                  <c:v>5155.0</c:v>
                </c:pt>
                <c:pt idx="9426">
                  <c:v>5155.0</c:v>
                </c:pt>
                <c:pt idx="9427">
                  <c:v>5155.0</c:v>
                </c:pt>
                <c:pt idx="9428">
                  <c:v>5155.0</c:v>
                </c:pt>
                <c:pt idx="9429">
                  <c:v>5155.0</c:v>
                </c:pt>
                <c:pt idx="9430">
                  <c:v>5156.0</c:v>
                </c:pt>
                <c:pt idx="9431">
                  <c:v>5156.0</c:v>
                </c:pt>
                <c:pt idx="9432">
                  <c:v>5156.0</c:v>
                </c:pt>
                <c:pt idx="9433">
                  <c:v>5156.0</c:v>
                </c:pt>
                <c:pt idx="9434">
                  <c:v>5157.0</c:v>
                </c:pt>
                <c:pt idx="9435">
                  <c:v>5158.0</c:v>
                </c:pt>
                <c:pt idx="9436">
                  <c:v>5159.0</c:v>
                </c:pt>
                <c:pt idx="9437">
                  <c:v>5160.0</c:v>
                </c:pt>
                <c:pt idx="9438">
                  <c:v>5161.0</c:v>
                </c:pt>
                <c:pt idx="9439">
                  <c:v>5162.0</c:v>
                </c:pt>
                <c:pt idx="9440">
                  <c:v>5163.0</c:v>
                </c:pt>
                <c:pt idx="9441">
                  <c:v>5164.0</c:v>
                </c:pt>
                <c:pt idx="9442">
                  <c:v>5165.0</c:v>
                </c:pt>
                <c:pt idx="9443">
                  <c:v>5166.0</c:v>
                </c:pt>
                <c:pt idx="9444">
                  <c:v>5167.0</c:v>
                </c:pt>
                <c:pt idx="9445">
                  <c:v>5168.0</c:v>
                </c:pt>
                <c:pt idx="9446">
                  <c:v>5169.0</c:v>
                </c:pt>
                <c:pt idx="9447">
                  <c:v>5169.0</c:v>
                </c:pt>
                <c:pt idx="9448">
                  <c:v>5169.0</c:v>
                </c:pt>
                <c:pt idx="9449">
                  <c:v>5170.0</c:v>
                </c:pt>
                <c:pt idx="9450">
                  <c:v>5170.0</c:v>
                </c:pt>
                <c:pt idx="9451">
                  <c:v>5170.0</c:v>
                </c:pt>
                <c:pt idx="9452">
                  <c:v>5170.0</c:v>
                </c:pt>
                <c:pt idx="9453">
                  <c:v>5170.0</c:v>
                </c:pt>
                <c:pt idx="9454">
                  <c:v>5170.0</c:v>
                </c:pt>
                <c:pt idx="9455">
                  <c:v>5170.0</c:v>
                </c:pt>
                <c:pt idx="9456">
                  <c:v>5170.0</c:v>
                </c:pt>
                <c:pt idx="9457">
                  <c:v>5170.0</c:v>
                </c:pt>
                <c:pt idx="9458">
                  <c:v>5170.0</c:v>
                </c:pt>
                <c:pt idx="9459">
                  <c:v>5171.0</c:v>
                </c:pt>
                <c:pt idx="9460">
                  <c:v>5171.0</c:v>
                </c:pt>
                <c:pt idx="9461">
                  <c:v>5172.0</c:v>
                </c:pt>
                <c:pt idx="9462">
                  <c:v>5173.0</c:v>
                </c:pt>
                <c:pt idx="9463">
                  <c:v>5174.0</c:v>
                </c:pt>
                <c:pt idx="9464">
                  <c:v>5175.0</c:v>
                </c:pt>
                <c:pt idx="9465">
                  <c:v>5176.0</c:v>
                </c:pt>
                <c:pt idx="9466">
                  <c:v>5176.0</c:v>
                </c:pt>
                <c:pt idx="9467">
                  <c:v>5177.0</c:v>
                </c:pt>
                <c:pt idx="9468">
                  <c:v>5177.0</c:v>
                </c:pt>
                <c:pt idx="9469">
                  <c:v>5177.0</c:v>
                </c:pt>
                <c:pt idx="9470">
                  <c:v>5178.0</c:v>
                </c:pt>
                <c:pt idx="9471">
                  <c:v>5178.0</c:v>
                </c:pt>
                <c:pt idx="9472">
                  <c:v>5178.0</c:v>
                </c:pt>
                <c:pt idx="9473">
                  <c:v>5178.0</c:v>
                </c:pt>
                <c:pt idx="9474">
                  <c:v>5179.0</c:v>
                </c:pt>
                <c:pt idx="9475">
                  <c:v>5179.0</c:v>
                </c:pt>
                <c:pt idx="9476">
                  <c:v>5180.0</c:v>
                </c:pt>
                <c:pt idx="9477">
                  <c:v>5181.0</c:v>
                </c:pt>
                <c:pt idx="9478">
                  <c:v>5182.0</c:v>
                </c:pt>
                <c:pt idx="9479">
                  <c:v>5183.0</c:v>
                </c:pt>
                <c:pt idx="9480">
                  <c:v>5183.0</c:v>
                </c:pt>
                <c:pt idx="9481">
                  <c:v>5184.0</c:v>
                </c:pt>
                <c:pt idx="9482">
                  <c:v>5185.0</c:v>
                </c:pt>
                <c:pt idx="9483">
                  <c:v>5185.0</c:v>
                </c:pt>
                <c:pt idx="9484">
                  <c:v>5186.0</c:v>
                </c:pt>
                <c:pt idx="9485">
                  <c:v>5187.0</c:v>
                </c:pt>
                <c:pt idx="9486">
                  <c:v>5188.0</c:v>
                </c:pt>
                <c:pt idx="9487">
                  <c:v>5188.0</c:v>
                </c:pt>
                <c:pt idx="9488">
                  <c:v>5188.0</c:v>
                </c:pt>
                <c:pt idx="9489">
                  <c:v>5188.0</c:v>
                </c:pt>
                <c:pt idx="9490">
                  <c:v>5189.0</c:v>
                </c:pt>
                <c:pt idx="9491">
                  <c:v>5189.0</c:v>
                </c:pt>
                <c:pt idx="9492">
                  <c:v>5190.0</c:v>
                </c:pt>
                <c:pt idx="9493">
                  <c:v>5191.0</c:v>
                </c:pt>
                <c:pt idx="9494">
                  <c:v>5192.0</c:v>
                </c:pt>
                <c:pt idx="9495">
                  <c:v>5193.0</c:v>
                </c:pt>
                <c:pt idx="9496">
                  <c:v>5194.0</c:v>
                </c:pt>
                <c:pt idx="9497">
                  <c:v>5195.0</c:v>
                </c:pt>
                <c:pt idx="9498">
                  <c:v>5196.0</c:v>
                </c:pt>
                <c:pt idx="9499">
                  <c:v>5197.0</c:v>
                </c:pt>
                <c:pt idx="9500">
                  <c:v>5198.0</c:v>
                </c:pt>
                <c:pt idx="9501">
                  <c:v>5198.0</c:v>
                </c:pt>
                <c:pt idx="9502">
                  <c:v>5198.0</c:v>
                </c:pt>
                <c:pt idx="9503">
                  <c:v>5198.0</c:v>
                </c:pt>
                <c:pt idx="9504">
                  <c:v>5198.0</c:v>
                </c:pt>
                <c:pt idx="9505">
                  <c:v>5199.0</c:v>
                </c:pt>
                <c:pt idx="9506">
                  <c:v>5199.0</c:v>
                </c:pt>
                <c:pt idx="9507">
                  <c:v>5200.0</c:v>
                </c:pt>
                <c:pt idx="9508">
                  <c:v>5201.0</c:v>
                </c:pt>
                <c:pt idx="9509">
                  <c:v>5201.0</c:v>
                </c:pt>
                <c:pt idx="9510">
                  <c:v>5201.0</c:v>
                </c:pt>
                <c:pt idx="9511">
                  <c:v>5202.0</c:v>
                </c:pt>
                <c:pt idx="9512">
                  <c:v>5203.0</c:v>
                </c:pt>
                <c:pt idx="9513">
                  <c:v>5204.0</c:v>
                </c:pt>
                <c:pt idx="9514">
                  <c:v>5205.0</c:v>
                </c:pt>
                <c:pt idx="9515">
                  <c:v>5205.0</c:v>
                </c:pt>
                <c:pt idx="9516">
                  <c:v>5206.0</c:v>
                </c:pt>
                <c:pt idx="9517">
                  <c:v>5206.0</c:v>
                </c:pt>
                <c:pt idx="9518">
                  <c:v>5207.0</c:v>
                </c:pt>
                <c:pt idx="9519">
                  <c:v>5207.0</c:v>
                </c:pt>
                <c:pt idx="9520">
                  <c:v>5208.0</c:v>
                </c:pt>
                <c:pt idx="9521">
                  <c:v>5208.0</c:v>
                </c:pt>
                <c:pt idx="9522">
                  <c:v>5208.0</c:v>
                </c:pt>
                <c:pt idx="9523">
                  <c:v>5209.0</c:v>
                </c:pt>
                <c:pt idx="9524">
                  <c:v>5209.0</c:v>
                </c:pt>
                <c:pt idx="9525">
                  <c:v>5210.0</c:v>
                </c:pt>
                <c:pt idx="9526">
                  <c:v>5210.0</c:v>
                </c:pt>
                <c:pt idx="9527">
                  <c:v>5211.0</c:v>
                </c:pt>
                <c:pt idx="9528">
                  <c:v>5212.0</c:v>
                </c:pt>
                <c:pt idx="9529">
                  <c:v>5213.0</c:v>
                </c:pt>
                <c:pt idx="9530">
                  <c:v>5214.0</c:v>
                </c:pt>
                <c:pt idx="9531">
                  <c:v>5214.0</c:v>
                </c:pt>
                <c:pt idx="9532">
                  <c:v>5214.0</c:v>
                </c:pt>
                <c:pt idx="9533">
                  <c:v>5214.0</c:v>
                </c:pt>
                <c:pt idx="9534">
                  <c:v>5214.0</c:v>
                </c:pt>
                <c:pt idx="9535">
                  <c:v>5214.0</c:v>
                </c:pt>
                <c:pt idx="9536">
                  <c:v>5214.0</c:v>
                </c:pt>
                <c:pt idx="9537">
                  <c:v>5215.0</c:v>
                </c:pt>
                <c:pt idx="9538">
                  <c:v>5215.0</c:v>
                </c:pt>
                <c:pt idx="9539">
                  <c:v>5216.0</c:v>
                </c:pt>
                <c:pt idx="9540">
                  <c:v>5217.0</c:v>
                </c:pt>
                <c:pt idx="9541">
                  <c:v>5217.0</c:v>
                </c:pt>
                <c:pt idx="9542">
                  <c:v>5218.0</c:v>
                </c:pt>
                <c:pt idx="9543">
                  <c:v>5218.0</c:v>
                </c:pt>
                <c:pt idx="9544">
                  <c:v>5218.0</c:v>
                </c:pt>
                <c:pt idx="9545">
                  <c:v>5219.0</c:v>
                </c:pt>
                <c:pt idx="9546">
                  <c:v>5219.0</c:v>
                </c:pt>
                <c:pt idx="9547">
                  <c:v>5219.0</c:v>
                </c:pt>
                <c:pt idx="9548">
                  <c:v>5220.0</c:v>
                </c:pt>
                <c:pt idx="9549">
                  <c:v>5221.0</c:v>
                </c:pt>
                <c:pt idx="9550">
                  <c:v>5221.0</c:v>
                </c:pt>
                <c:pt idx="9551">
                  <c:v>5221.0</c:v>
                </c:pt>
                <c:pt idx="9552">
                  <c:v>5222.0</c:v>
                </c:pt>
                <c:pt idx="9553">
                  <c:v>5222.0</c:v>
                </c:pt>
                <c:pt idx="9554">
                  <c:v>5222.0</c:v>
                </c:pt>
                <c:pt idx="9555">
                  <c:v>5223.0</c:v>
                </c:pt>
                <c:pt idx="9556">
                  <c:v>5224.0</c:v>
                </c:pt>
                <c:pt idx="9557">
                  <c:v>5224.0</c:v>
                </c:pt>
                <c:pt idx="9558">
                  <c:v>5225.0</c:v>
                </c:pt>
                <c:pt idx="9559">
                  <c:v>5226.0</c:v>
                </c:pt>
                <c:pt idx="9560">
                  <c:v>5227.0</c:v>
                </c:pt>
                <c:pt idx="9561">
                  <c:v>5227.0</c:v>
                </c:pt>
                <c:pt idx="9562">
                  <c:v>5228.0</c:v>
                </c:pt>
                <c:pt idx="9563">
                  <c:v>5228.0</c:v>
                </c:pt>
                <c:pt idx="9564">
                  <c:v>5228.0</c:v>
                </c:pt>
                <c:pt idx="9565">
                  <c:v>5229.0</c:v>
                </c:pt>
                <c:pt idx="9566">
                  <c:v>5229.0</c:v>
                </c:pt>
                <c:pt idx="9567">
                  <c:v>5230.0</c:v>
                </c:pt>
                <c:pt idx="9568">
                  <c:v>5231.0</c:v>
                </c:pt>
                <c:pt idx="9569">
                  <c:v>5231.0</c:v>
                </c:pt>
                <c:pt idx="9570">
                  <c:v>5231.0</c:v>
                </c:pt>
                <c:pt idx="9571">
                  <c:v>5232.0</c:v>
                </c:pt>
                <c:pt idx="9572">
                  <c:v>5232.0</c:v>
                </c:pt>
                <c:pt idx="9573">
                  <c:v>5233.0</c:v>
                </c:pt>
                <c:pt idx="9574">
                  <c:v>5234.0</c:v>
                </c:pt>
                <c:pt idx="9575">
                  <c:v>5235.0</c:v>
                </c:pt>
                <c:pt idx="9576">
                  <c:v>5236.0</c:v>
                </c:pt>
                <c:pt idx="9577">
                  <c:v>5237.0</c:v>
                </c:pt>
                <c:pt idx="9578">
                  <c:v>5238.0</c:v>
                </c:pt>
                <c:pt idx="9579">
                  <c:v>5239.0</c:v>
                </c:pt>
                <c:pt idx="9580">
                  <c:v>5240.0</c:v>
                </c:pt>
                <c:pt idx="9581">
                  <c:v>5241.0</c:v>
                </c:pt>
                <c:pt idx="9582">
                  <c:v>5241.0</c:v>
                </c:pt>
                <c:pt idx="9583">
                  <c:v>5242.0</c:v>
                </c:pt>
                <c:pt idx="9584">
                  <c:v>5243.0</c:v>
                </c:pt>
                <c:pt idx="9585">
                  <c:v>5243.0</c:v>
                </c:pt>
                <c:pt idx="9586">
                  <c:v>5244.0</c:v>
                </c:pt>
                <c:pt idx="9587">
                  <c:v>5244.0</c:v>
                </c:pt>
                <c:pt idx="9588">
                  <c:v>5245.0</c:v>
                </c:pt>
                <c:pt idx="9589">
                  <c:v>5246.0</c:v>
                </c:pt>
                <c:pt idx="9590">
                  <c:v>5247.0</c:v>
                </c:pt>
                <c:pt idx="9591">
                  <c:v>5248.0</c:v>
                </c:pt>
                <c:pt idx="9592">
                  <c:v>5248.0</c:v>
                </c:pt>
                <c:pt idx="9593">
                  <c:v>5248.0</c:v>
                </c:pt>
                <c:pt idx="9594">
                  <c:v>5248.0</c:v>
                </c:pt>
                <c:pt idx="9595">
                  <c:v>5248.0</c:v>
                </c:pt>
                <c:pt idx="9596">
                  <c:v>5249.0</c:v>
                </c:pt>
                <c:pt idx="9597">
                  <c:v>5249.0</c:v>
                </c:pt>
                <c:pt idx="9598">
                  <c:v>5250.0</c:v>
                </c:pt>
                <c:pt idx="9599">
                  <c:v>5250.0</c:v>
                </c:pt>
                <c:pt idx="9600">
                  <c:v>5251.0</c:v>
                </c:pt>
                <c:pt idx="9601">
                  <c:v>5252.0</c:v>
                </c:pt>
                <c:pt idx="9602">
                  <c:v>5253.0</c:v>
                </c:pt>
              </c:numCache>
            </c:numRef>
          </c:val>
          <c:smooth val="0"/>
        </c:ser>
        <c:ser>
          <c:idx val="2"/>
          <c:order val="2"/>
          <c:tx>
            <c:strRef>
              <c:f>Sheet2!$D$1</c:f>
              <c:strCache>
                <c:ptCount val="1"/>
                <c:pt idx="0">
                  <c:v>High A</c:v>
                </c:pt>
              </c:strCache>
            </c:strRef>
          </c:tx>
          <c:marker>
            <c:symbol val="none"/>
          </c:marker>
          <c:val>
            <c:numRef>
              <c:f>Sheet2!$D$2:$D$9604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2.0</c:v>
                </c:pt>
                <c:pt idx="44">
                  <c:v>2.0</c:v>
                </c:pt>
                <c:pt idx="45">
                  <c:v>2.0</c:v>
                </c:pt>
                <c:pt idx="46">
                  <c:v>3.0</c:v>
                </c:pt>
                <c:pt idx="47">
                  <c:v>3.0</c:v>
                </c:pt>
                <c:pt idx="48">
                  <c:v>3.0</c:v>
                </c:pt>
                <c:pt idx="49">
                  <c:v>3.0</c:v>
                </c:pt>
                <c:pt idx="50">
                  <c:v>3.0</c:v>
                </c:pt>
                <c:pt idx="51">
                  <c:v>3.0</c:v>
                </c:pt>
                <c:pt idx="52">
                  <c:v>3.0</c:v>
                </c:pt>
                <c:pt idx="53">
                  <c:v>3.0</c:v>
                </c:pt>
                <c:pt idx="54">
                  <c:v>3.0</c:v>
                </c:pt>
                <c:pt idx="55">
                  <c:v>3.0</c:v>
                </c:pt>
                <c:pt idx="56">
                  <c:v>4.0</c:v>
                </c:pt>
                <c:pt idx="57">
                  <c:v>4.0</c:v>
                </c:pt>
                <c:pt idx="58">
                  <c:v>4.0</c:v>
                </c:pt>
                <c:pt idx="59">
                  <c:v>5.0</c:v>
                </c:pt>
                <c:pt idx="60">
                  <c:v>5.0</c:v>
                </c:pt>
                <c:pt idx="61">
                  <c:v>5.0</c:v>
                </c:pt>
                <c:pt idx="62">
                  <c:v>5.0</c:v>
                </c:pt>
                <c:pt idx="63">
                  <c:v>5.0</c:v>
                </c:pt>
                <c:pt idx="64">
                  <c:v>5.0</c:v>
                </c:pt>
                <c:pt idx="65">
                  <c:v>5.0</c:v>
                </c:pt>
                <c:pt idx="66">
                  <c:v>5.0</c:v>
                </c:pt>
                <c:pt idx="67">
                  <c:v>5.0</c:v>
                </c:pt>
                <c:pt idx="68">
                  <c:v>5.0</c:v>
                </c:pt>
                <c:pt idx="69">
                  <c:v>5.0</c:v>
                </c:pt>
                <c:pt idx="70">
                  <c:v>5.0</c:v>
                </c:pt>
                <c:pt idx="71">
                  <c:v>6.0</c:v>
                </c:pt>
                <c:pt idx="72">
                  <c:v>6.0</c:v>
                </c:pt>
                <c:pt idx="73">
                  <c:v>6.0</c:v>
                </c:pt>
                <c:pt idx="74">
                  <c:v>6.0</c:v>
                </c:pt>
                <c:pt idx="75">
                  <c:v>6.0</c:v>
                </c:pt>
                <c:pt idx="76">
                  <c:v>6.0</c:v>
                </c:pt>
                <c:pt idx="77">
                  <c:v>6.0</c:v>
                </c:pt>
                <c:pt idx="78">
                  <c:v>6.0</c:v>
                </c:pt>
                <c:pt idx="79">
                  <c:v>6.0</c:v>
                </c:pt>
                <c:pt idx="80">
                  <c:v>6.0</c:v>
                </c:pt>
                <c:pt idx="81">
                  <c:v>6.0</c:v>
                </c:pt>
                <c:pt idx="82">
                  <c:v>6.0</c:v>
                </c:pt>
                <c:pt idx="83">
                  <c:v>6.0</c:v>
                </c:pt>
                <c:pt idx="84">
                  <c:v>6.0</c:v>
                </c:pt>
                <c:pt idx="85">
                  <c:v>6.0</c:v>
                </c:pt>
                <c:pt idx="86">
                  <c:v>6.0</c:v>
                </c:pt>
                <c:pt idx="87">
                  <c:v>6.0</c:v>
                </c:pt>
                <c:pt idx="88">
                  <c:v>6.0</c:v>
                </c:pt>
                <c:pt idx="89">
                  <c:v>6.0</c:v>
                </c:pt>
                <c:pt idx="90">
                  <c:v>6.0</c:v>
                </c:pt>
                <c:pt idx="91">
                  <c:v>6.0</c:v>
                </c:pt>
                <c:pt idx="92">
                  <c:v>6.0</c:v>
                </c:pt>
                <c:pt idx="93">
                  <c:v>6.0</c:v>
                </c:pt>
                <c:pt idx="94">
                  <c:v>7.0</c:v>
                </c:pt>
                <c:pt idx="95">
                  <c:v>7.0</c:v>
                </c:pt>
                <c:pt idx="96">
                  <c:v>8.0</c:v>
                </c:pt>
                <c:pt idx="97">
                  <c:v>8.0</c:v>
                </c:pt>
                <c:pt idx="98">
                  <c:v>8.0</c:v>
                </c:pt>
                <c:pt idx="99">
                  <c:v>8.0</c:v>
                </c:pt>
                <c:pt idx="100">
                  <c:v>8.0</c:v>
                </c:pt>
                <c:pt idx="101">
                  <c:v>8.0</c:v>
                </c:pt>
                <c:pt idx="102">
                  <c:v>8.0</c:v>
                </c:pt>
                <c:pt idx="103">
                  <c:v>8.0</c:v>
                </c:pt>
                <c:pt idx="104">
                  <c:v>8.0</c:v>
                </c:pt>
                <c:pt idx="105">
                  <c:v>8.0</c:v>
                </c:pt>
                <c:pt idx="106">
                  <c:v>8.0</c:v>
                </c:pt>
                <c:pt idx="107">
                  <c:v>8.0</c:v>
                </c:pt>
                <c:pt idx="108">
                  <c:v>8.0</c:v>
                </c:pt>
                <c:pt idx="109">
                  <c:v>8.0</c:v>
                </c:pt>
                <c:pt idx="110">
                  <c:v>8.0</c:v>
                </c:pt>
                <c:pt idx="111">
                  <c:v>8.0</c:v>
                </c:pt>
                <c:pt idx="112">
                  <c:v>8.0</c:v>
                </c:pt>
                <c:pt idx="113">
                  <c:v>8.0</c:v>
                </c:pt>
                <c:pt idx="114">
                  <c:v>8.0</c:v>
                </c:pt>
                <c:pt idx="115">
                  <c:v>8.0</c:v>
                </c:pt>
                <c:pt idx="116">
                  <c:v>8.0</c:v>
                </c:pt>
                <c:pt idx="117">
                  <c:v>8.0</c:v>
                </c:pt>
                <c:pt idx="118">
                  <c:v>8.0</c:v>
                </c:pt>
                <c:pt idx="119">
                  <c:v>8.0</c:v>
                </c:pt>
                <c:pt idx="120">
                  <c:v>9.0</c:v>
                </c:pt>
                <c:pt idx="121">
                  <c:v>9.0</c:v>
                </c:pt>
                <c:pt idx="122">
                  <c:v>9.0</c:v>
                </c:pt>
                <c:pt idx="123">
                  <c:v>9.0</c:v>
                </c:pt>
                <c:pt idx="124">
                  <c:v>9.0</c:v>
                </c:pt>
                <c:pt idx="125">
                  <c:v>9.0</c:v>
                </c:pt>
                <c:pt idx="126">
                  <c:v>9.0</c:v>
                </c:pt>
                <c:pt idx="127">
                  <c:v>9.0</c:v>
                </c:pt>
                <c:pt idx="128">
                  <c:v>9.0</c:v>
                </c:pt>
                <c:pt idx="129">
                  <c:v>9.0</c:v>
                </c:pt>
                <c:pt idx="130">
                  <c:v>9.0</c:v>
                </c:pt>
                <c:pt idx="131">
                  <c:v>9.0</c:v>
                </c:pt>
                <c:pt idx="132">
                  <c:v>9.0</c:v>
                </c:pt>
                <c:pt idx="133">
                  <c:v>9.0</c:v>
                </c:pt>
                <c:pt idx="134">
                  <c:v>9.0</c:v>
                </c:pt>
                <c:pt idx="135">
                  <c:v>9.0</c:v>
                </c:pt>
                <c:pt idx="136">
                  <c:v>9.0</c:v>
                </c:pt>
                <c:pt idx="137">
                  <c:v>9.0</c:v>
                </c:pt>
                <c:pt idx="138">
                  <c:v>9.0</c:v>
                </c:pt>
                <c:pt idx="139">
                  <c:v>10.0</c:v>
                </c:pt>
                <c:pt idx="140">
                  <c:v>11.0</c:v>
                </c:pt>
                <c:pt idx="141">
                  <c:v>11.0</c:v>
                </c:pt>
                <c:pt idx="142">
                  <c:v>11.0</c:v>
                </c:pt>
                <c:pt idx="143">
                  <c:v>11.0</c:v>
                </c:pt>
                <c:pt idx="144">
                  <c:v>11.0</c:v>
                </c:pt>
                <c:pt idx="145">
                  <c:v>11.0</c:v>
                </c:pt>
                <c:pt idx="146">
                  <c:v>11.0</c:v>
                </c:pt>
                <c:pt idx="147">
                  <c:v>12.0</c:v>
                </c:pt>
                <c:pt idx="148">
                  <c:v>12.0</c:v>
                </c:pt>
                <c:pt idx="149">
                  <c:v>12.0</c:v>
                </c:pt>
                <c:pt idx="150">
                  <c:v>13.0</c:v>
                </c:pt>
                <c:pt idx="151">
                  <c:v>14.0</c:v>
                </c:pt>
                <c:pt idx="152">
                  <c:v>14.0</c:v>
                </c:pt>
                <c:pt idx="153">
                  <c:v>14.0</c:v>
                </c:pt>
                <c:pt idx="154">
                  <c:v>14.0</c:v>
                </c:pt>
                <c:pt idx="155">
                  <c:v>14.0</c:v>
                </c:pt>
                <c:pt idx="156">
                  <c:v>14.0</c:v>
                </c:pt>
                <c:pt idx="157">
                  <c:v>14.0</c:v>
                </c:pt>
                <c:pt idx="158">
                  <c:v>14.0</c:v>
                </c:pt>
                <c:pt idx="159">
                  <c:v>14.0</c:v>
                </c:pt>
                <c:pt idx="160">
                  <c:v>14.0</c:v>
                </c:pt>
                <c:pt idx="161">
                  <c:v>14.0</c:v>
                </c:pt>
                <c:pt idx="162">
                  <c:v>15.0</c:v>
                </c:pt>
                <c:pt idx="163">
                  <c:v>15.0</c:v>
                </c:pt>
                <c:pt idx="164">
                  <c:v>15.0</c:v>
                </c:pt>
                <c:pt idx="165">
                  <c:v>16.0</c:v>
                </c:pt>
                <c:pt idx="166">
                  <c:v>16.0</c:v>
                </c:pt>
                <c:pt idx="167">
                  <c:v>16.0</c:v>
                </c:pt>
                <c:pt idx="168">
                  <c:v>16.0</c:v>
                </c:pt>
                <c:pt idx="169">
                  <c:v>16.0</c:v>
                </c:pt>
                <c:pt idx="170">
                  <c:v>16.0</c:v>
                </c:pt>
                <c:pt idx="171">
                  <c:v>16.0</c:v>
                </c:pt>
                <c:pt idx="172">
                  <c:v>16.0</c:v>
                </c:pt>
                <c:pt idx="173">
                  <c:v>16.0</c:v>
                </c:pt>
                <c:pt idx="174">
                  <c:v>17.0</c:v>
                </c:pt>
                <c:pt idx="175">
                  <c:v>17.0</c:v>
                </c:pt>
                <c:pt idx="176">
                  <c:v>17.0</c:v>
                </c:pt>
                <c:pt idx="177">
                  <c:v>18.0</c:v>
                </c:pt>
                <c:pt idx="178">
                  <c:v>18.0</c:v>
                </c:pt>
                <c:pt idx="179">
                  <c:v>19.0</c:v>
                </c:pt>
                <c:pt idx="180">
                  <c:v>19.0</c:v>
                </c:pt>
                <c:pt idx="181">
                  <c:v>19.0</c:v>
                </c:pt>
                <c:pt idx="182">
                  <c:v>19.0</c:v>
                </c:pt>
                <c:pt idx="183">
                  <c:v>19.0</c:v>
                </c:pt>
                <c:pt idx="184">
                  <c:v>19.0</c:v>
                </c:pt>
                <c:pt idx="185">
                  <c:v>19.0</c:v>
                </c:pt>
                <c:pt idx="186">
                  <c:v>19.0</c:v>
                </c:pt>
                <c:pt idx="187">
                  <c:v>19.0</c:v>
                </c:pt>
                <c:pt idx="188">
                  <c:v>19.0</c:v>
                </c:pt>
                <c:pt idx="189">
                  <c:v>20.0</c:v>
                </c:pt>
                <c:pt idx="190">
                  <c:v>20.0</c:v>
                </c:pt>
                <c:pt idx="191">
                  <c:v>20.0</c:v>
                </c:pt>
                <c:pt idx="192">
                  <c:v>20.0</c:v>
                </c:pt>
                <c:pt idx="193">
                  <c:v>20.0</c:v>
                </c:pt>
                <c:pt idx="194">
                  <c:v>20.0</c:v>
                </c:pt>
                <c:pt idx="195">
                  <c:v>20.0</c:v>
                </c:pt>
                <c:pt idx="196">
                  <c:v>20.0</c:v>
                </c:pt>
                <c:pt idx="197">
                  <c:v>20.0</c:v>
                </c:pt>
                <c:pt idx="198">
                  <c:v>20.0</c:v>
                </c:pt>
                <c:pt idx="199">
                  <c:v>20.0</c:v>
                </c:pt>
                <c:pt idx="200">
                  <c:v>20.0</c:v>
                </c:pt>
                <c:pt idx="201">
                  <c:v>20.0</c:v>
                </c:pt>
                <c:pt idx="202">
                  <c:v>20.0</c:v>
                </c:pt>
                <c:pt idx="203">
                  <c:v>20.0</c:v>
                </c:pt>
                <c:pt idx="204">
                  <c:v>20.0</c:v>
                </c:pt>
                <c:pt idx="205">
                  <c:v>20.0</c:v>
                </c:pt>
                <c:pt idx="206">
                  <c:v>20.0</c:v>
                </c:pt>
                <c:pt idx="207">
                  <c:v>20.0</c:v>
                </c:pt>
                <c:pt idx="208">
                  <c:v>20.0</c:v>
                </c:pt>
                <c:pt idx="209">
                  <c:v>20.0</c:v>
                </c:pt>
                <c:pt idx="210">
                  <c:v>21.0</c:v>
                </c:pt>
                <c:pt idx="211">
                  <c:v>21.0</c:v>
                </c:pt>
                <c:pt idx="212">
                  <c:v>21.0</c:v>
                </c:pt>
                <c:pt idx="213">
                  <c:v>21.0</c:v>
                </c:pt>
                <c:pt idx="214">
                  <c:v>21.0</c:v>
                </c:pt>
                <c:pt idx="215">
                  <c:v>21.0</c:v>
                </c:pt>
                <c:pt idx="216">
                  <c:v>21.0</c:v>
                </c:pt>
                <c:pt idx="217">
                  <c:v>21.0</c:v>
                </c:pt>
                <c:pt idx="218">
                  <c:v>21.0</c:v>
                </c:pt>
                <c:pt idx="219">
                  <c:v>21.0</c:v>
                </c:pt>
                <c:pt idx="220">
                  <c:v>22.0</c:v>
                </c:pt>
                <c:pt idx="221">
                  <c:v>22.0</c:v>
                </c:pt>
                <c:pt idx="222">
                  <c:v>22.0</c:v>
                </c:pt>
                <c:pt idx="223">
                  <c:v>22.0</c:v>
                </c:pt>
                <c:pt idx="224">
                  <c:v>23.0</c:v>
                </c:pt>
                <c:pt idx="225">
                  <c:v>23.0</c:v>
                </c:pt>
                <c:pt idx="226">
                  <c:v>23.0</c:v>
                </c:pt>
                <c:pt idx="227">
                  <c:v>23.0</c:v>
                </c:pt>
                <c:pt idx="228">
                  <c:v>23.0</c:v>
                </c:pt>
                <c:pt idx="229">
                  <c:v>23.0</c:v>
                </c:pt>
                <c:pt idx="230">
                  <c:v>23.0</c:v>
                </c:pt>
                <c:pt idx="231">
                  <c:v>23.0</c:v>
                </c:pt>
                <c:pt idx="232">
                  <c:v>23.0</c:v>
                </c:pt>
                <c:pt idx="233">
                  <c:v>23.0</c:v>
                </c:pt>
                <c:pt idx="234">
                  <c:v>23.0</c:v>
                </c:pt>
                <c:pt idx="235">
                  <c:v>23.0</c:v>
                </c:pt>
                <c:pt idx="236">
                  <c:v>23.0</c:v>
                </c:pt>
                <c:pt idx="237">
                  <c:v>24.0</c:v>
                </c:pt>
                <c:pt idx="238">
                  <c:v>24.0</c:v>
                </c:pt>
                <c:pt idx="239">
                  <c:v>24.0</c:v>
                </c:pt>
                <c:pt idx="240">
                  <c:v>24.0</c:v>
                </c:pt>
                <c:pt idx="241">
                  <c:v>24.0</c:v>
                </c:pt>
                <c:pt idx="242">
                  <c:v>24.0</c:v>
                </c:pt>
                <c:pt idx="243">
                  <c:v>24.0</c:v>
                </c:pt>
                <c:pt idx="244">
                  <c:v>24.0</c:v>
                </c:pt>
                <c:pt idx="245">
                  <c:v>24.0</c:v>
                </c:pt>
                <c:pt idx="246">
                  <c:v>24.0</c:v>
                </c:pt>
                <c:pt idx="247">
                  <c:v>24.0</c:v>
                </c:pt>
                <c:pt idx="248">
                  <c:v>24.0</c:v>
                </c:pt>
                <c:pt idx="249">
                  <c:v>24.0</c:v>
                </c:pt>
                <c:pt idx="250">
                  <c:v>24.0</c:v>
                </c:pt>
                <c:pt idx="251">
                  <c:v>24.0</c:v>
                </c:pt>
                <c:pt idx="252">
                  <c:v>24.0</c:v>
                </c:pt>
                <c:pt idx="253">
                  <c:v>24.0</c:v>
                </c:pt>
                <c:pt idx="254">
                  <c:v>24.0</c:v>
                </c:pt>
                <c:pt idx="255">
                  <c:v>24.0</c:v>
                </c:pt>
                <c:pt idx="256">
                  <c:v>24.0</c:v>
                </c:pt>
                <c:pt idx="257">
                  <c:v>24.0</c:v>
                </c:pt>
                <c:pt idx="258">
                  <c:v>24.0</c:v>
                </c:pt>
                <c:pt idx="259">
                  <c:v>24.0</c:v>
                </c:pt>
                <c:pt idx="260">
                  <c:v>24.0</c:v>
                </c:pt>
                <c:pt idx="261">
                  <c:v>24.0</c:v>
                </c:pt>
                <c:pt idx="262">
                  <c:v>24.0</c:v>
                </c:pt>
                <c:pt idx="263">
                  <c:v>24.0</c:v>
                </c:pt>
                <c:pt idx="264">
                  <c:v>24.0</c:v>
                </c:pt>
                <c:pt idx="265">
                  <c:v>24.0</c:v>
                </c:pt>
                <c:pt idx="266">
                  <c:v>24.0</c:v>
                </c:pt>
                <c:pt idx="267">
                  <c:v>24.0</c:v>
                </c:pt>
                <c:pt idx="268">
                  <c:v>24.0</c:v>
                </c:pt>
                <c:pt idx="269">
                  <c:v>24.0</c:v>
                </c:pt>
                <c:pt idx="270">
                  <c:v>24.0</c:v>
                </c:pt>
                <c:pt idx="271">
                  <c:v>25.0</c:v>
                </c:pt>
                <c:pt idx="272">
                  <c:v>26.0</c:v>
                </c:pt>
                <c:pt idx="273">
                  <c:v>26.0</c:v>
                </c:pt>
                <c:pt idx="274">
                  <c:v>26.0</c:v>
                </c:pt>
                <c:pt idx="275">
                  <c:v>26.0</c:v>
                </c:pt>
                <c:pt idx="276">
                  <c:v>26.0</c:v>
                </c:pt>
                <c:pt idx="277">
                  <c:v>26.0</c:v>
                </c:pt>
                <c:pt idx="278">
                  <c:v>26.0</c:v>
                </c:pt>
                <c:pt idx="279">
                  <c:v>26.0</c:v>
                </c:pt>
                <c:pt idx="280">
                  <c:v>26.0</c:v>
                </c:pt>
                <c:pt idx="281">
                  <c:v>26.0</c:v>
                </c:pt>
                <c:pt idx="282">
                  <c:v>26.0</c:v>
                </c:pt>
                <c:pt idx="283">
                  <c:v>26.0</c:v>
                </c:pt>
                <c:pt idx="284">
                  <c:v>26.0</c:v>
                </c:pt>
                <c:pt idx="285">
                  <c:v>26.0</c:v>
                </c:pt>
                <c:pt idx="286">
                  <c:v>26.0</c:v>
                </c:pt>
                <c:pt idx="287">
                  <c:v>26.0</c:v>
                </c:pt>
                <c:pt idx="288">
                  <c:v>26.0</c:v>
                </c:pt>
                <c:pt idx="289">
                  <c:v>26.0</c:v>
                </c:pt>
                <c:pt idx="290">
                  <c:v>26.0</c:v>
                </c:pt>
                <c:pt idx="291">
                  <c:v>26.0</c:v>
                </c:pt>
                <c:pt idx="292">
                  <c:v>26.0</c:v>
                </c:pt>
                <c:pt idx="293">
                  <c:v>26.0</c:v>
                </c:pt>
                <c:pt idx="294">
                  <c:v>26.0</c:v>
                </c:pt>
                <c:pt idx="295">
                  <c:v>26.0</c:v>
                </c:pt>
                <c:pt idx="296">
                  <c:v>26.0</c:v>
                </c:pt>
                <c:pt idx="297">
                  <c:v>26.0</c:v>
                </c:pt>
                <c:pt idx="298">
                  <c:v>26.0</c:v>
                </c:pt>
                <c:pt idx="299">
                  <c:v>26.0</c:v>
                </c:pt>
                <c:pt idx="300">
                  <c:v>26.0</c:v>
                </c:pt>
                <c:pt idx="301">
                  <c:v>26.0</c:v>
                </c:pt>
                <c:pt idx="302">
                  <c:v>26.0</c:v>
                </c:pt>
                <c:pt idx="303">
                  <c:v>26.0</c:v>
                </c:pt>
                <c:pt idx="304">
                  <c:v>26.0</c:v>
                </c:pt>
                <c:pt idx="305">
                  <c:v>26.0</c:v>
                </c:pt>
                <c:pt idx="306">
                  <c:v>26.0</c:v>
                </c:pt>
                <c:pt idx="307">
                  <c:v>26.0</c:v>
                </c:pt>
                <c:pt idx="308">
                  <c:v>26.0</c:v>
                </c:pt>
                <c:pt idx="309">
                  <c:v>26.0</c:v>
                </c:pt>
                <c:pt idx="310">
                  <c:v>26.0</c:v>
                </c:pt>
                <c:pt idx="311">
                  <c:v>27.0</c:v>
                </c:pt>
                <c:pt idx="312">
                  <c:v>27.0</c:v>
                </c:pt>
                <c:pt idx="313">
                  <c:v>27.0</c:v>
                </c:pt>
                <c:pt idx="314">
                  <c:v>27.0</c:v>
                </c:pt>
                <c:pt idx="315">
                  <c:v>27.0</c:v>
                </c:pt>
                <c:pt idx="316">
                  <c:v>27.0</c:v>
                </c:pt>
                <c:pt idx="317">
                  <c:v>27.0</c:v>
                </c:pt>
                <c:pt idx="318">
                  <c:v>27.0</c:v>
                </c:pt>
                <c:pt idx="319">
                  <c:v>27.0</c:v>
                </c:pt>
                <c:pt idx="320">
                  <c:v>27.0</c:v>
                </c:pt>
                <c:pt idx="321">
                  <c:v>27.0</c:v>
                </c:pt>
                <c:pt idx="322">
                  <c:v>27.0</c:v>
                </c:pt>
                <c:pt idx="323">
                  <c:v>27.0</c:v>
                </c:pt>
                <c:pt idx="324">
                  <c:v>27.0</c:v>
                </c:pt>
                <c:pt idx="325">
                  <c:v>27.0</c:v>
                </c:pt>
                <c:pt idx="326">
                  <c:v>27.0</c:v>
                </c:pt>
                <c:pt idx="327">
                  <c:v>27.0</c:v>
                </c:pt>
                <c:pt idx="328">
                  <c:v>27.0</c:v>
                </c:pt>
                <c:pt idx="329">
                  <c:v>27.0</c:v>
                </c:pt>
                <c:pt idx="330">
                  <c:v>27.0</c:v>
                </c:pt>
                <c:pt idx="331">
                  <c:v>28.0</c:v>
                </c:pt>
                <c:pt idx="332">
                  <c:v>28.0</c:v>
                </c:pt>
                <c:pt idx="333">
                  <c:v>28.0</c:v>
                </c:pt>
                <c:pt idx="334">
                  <c:v>28.0</c:v>
                </c:pt>
                <c:pt idx="335">
                  <c:v>28.0</c:v>
                </c:pt>
                <c:pt idx="336">
                  <c:v>28.0</c:v>
                </c:pt>
                <c:pt idx="337">
                  <c:v>28.0</c:v>
                </c:pt>
                <c:pt idx="338">
                  <c:v>28.0</c:v>
                </c:pt>
                <c:pt idx="339">
                  <c:v>29.0</c:v>
                </c:pt>
                <c:pt idx="340">
                  <c:v>29.0</c:v>
                </c:pt>
                <c:pt idx="341">
                  <c:v>29.0</c:v>
                </c:pt>
                <c:pt idx="342">
                  <c:v>29.0</c:v>
                </c:pt>
                <c:pt idx="343">
                  <c:v>29.0</c:v>
                </c:pt>
                <c:pt idx="344">
                  <c:v>29.0</c:v>
                </c:pt>
                <c:pt idx="345">
                  <c:v>29.0</c:v>
                </c:pt>
                <c:pt idx="346">
                  <c:v>29.0</c:v>
                </c:pt>
                <c:pt idx="347">
                  <c:v>29.0</c:v>
                </c:pt>
                <c:pt idx="348">
                  <c:v>29.0</c:v>
                </c:pt>
                <c:pt idx="349">
                  <c:v>29.0</c:v>
                </c:pt>
                <c:pt idx="350">
                  <c:v>30.0</c:v>
                </c:pt>
                <c:pt idx="351">
                  <c:v>30.0</c:v>
                </c:pt>
                <c:pt idx="352">
                  <c:v>30.0</c:v>
                </c:pt>
                <c:pt idx="353">
                  <c:v>30.0</c:v>
                </c:pt>
                <c:pt idx="354">
                  <c:v>30.0</c:v>
                </c:pt>
                <c:pt idx="355">
                  <c:v>30.0</c:v>
                </c:pt>
                <c:pt idx="356">
                  <c:v>30.0</c:v>
                </c:pt>
                <c:pt idx="357">
                  <c:v>30.0</c:v>
                </c:pt>
                <c:pt idx="358">
                  <c:v>30.0</c:v>
                </c:pt>
                <c:pt idx="359">
                  <c:v>30.0</c:v>
                </c:pt>
                <c:pt idx="360">
                  <c:v>30.0</c:v>
                </c:pt>
                <c:pt idx="361">
                  <c:v>30.0</c:v>
                </c:pt>
                <c:pt idx="362">
                  <c:v>30.0</c:v>
                </c:pt>
                <c:pt idx="363">
                  <c:v>30.0</c:v>
                </c:pt>
                <c:pt idx="364">
                  <c:v>30.0</c:v>
                </c:pt>
                <c:pt idx="365">
                  <c:v>30.0</c:v>
                </c:pt>
                <c:pt idx="366">
                  <c:v>30.0</c:v>
                </c:pt>
                <c:pt idx="367">
                  <c:v>30.0</c:v>
                </c:pt>
                <c:pt idx="368">
                  <c:v>30.0</c:v>
                </c:pt>
                <c:pt idx="369">
                  <c:v>30.0</c:v>
                </c:pt>
                <c:pt idx="370">
                  <c:v>30.0</c:v>
                </c:pt>
                <c:pt idx="371">
                  <c:v>30.0</c:v>
                </c:pt>
                <c:pt idx="372">
                  <c:v>31.0</c:v>
                </c:pt>
                <c:pt idx="373">
                  <c:v>31.0</c:v>
                </c:pt>
                <c:pt idx="374">
                  <c:v>31.0</c:v>
                </c:pt>
                <c:pt idx="375">
                  <c:v>31.0</c:v>
                </c:pt>
                <c:pt idx="376">
                  <c:v>31.0</c:v>
                </c:pt>
                <c:pt idx="377">
                  <c:v>31.0</c:v>
                </c:pt>
                <c:pt idx="378">
                  <c:v>31.0</c:v>
                </c:pt>
                <c:pt idx="379">
                  <c:v>31.0</c:v>
                </c:pt>
                <c:pt idx="380">
                  <c:v>31.0</c:v>
                </c:pt>
                <c:pt idx="381">
                  <c:v>31.0</c:v>
                </c:pt>
                <c:pt idx="382">
                  <c:v>31.0</c:v>
                </c:pt>
                <c:pt idx="383">
                  <c:v>31.0</c:v>
                </c:pt>
                <c:pt idx="384">
                  <c:v>31.0</c:v>
                </c:pt>
                <c:pt idx="385">
                  <c:v>31.0</c:v>
                </c:pt>
                <c:pt idx="386">
                  <c:v>31.0</c:v>
                </c:pt>
                <c:pt idx="387">
                  <c:v>31.0</c:v>
                </c:pt>
                <c:pt idx="388">
                  <c:v>31.0</c:v>
                </c:pt>
                <c:pt idx="389">
                  <c:v>31.0</c:v>
                </c:pt>
                <c:pt idx="390">
                  <c:v>31.0</c:v>
                </c:pt>
                <c:pt idx="391">
                  <c:v>31.0</c:v>
                </c:pt>
                <c:pt idx="392">
                  <c:v>31.0</c:v>
                </c:pt>
                <c:pt idx="393">
                  <c:v>31.0</c:v>
                </c:pt>
                <c:pt idx="394">
                  <c:v>31.0</c:v>
                </c:pt>
                <c:pt idx="395">
                  <c:v>31.0</c:v>
                </c:pt>
                <c:pt idx="396">
                  <c:v>31.0</c:v>
                </c:pt>
                <c:pt idx="397">
                  <c:v>31.0</c:v>
                </c:pt>
                <c:pt idx="398">
                  <c:v>31.0</c:v>
                </c:pt>
                <c:pt idx="399">
                  <c:v>31.0</c:v>
                </c:pt>
                <c:pt idx="400">
                  <c:v>31.0</c:v>
                </c:pt>
                <c:pt idx="401">
                  <c:v>31.0</c:v>
                </c:pt>
                <c:pt idx="402">
                  <c:v>31.0</c:v>
                </c:pt>
                <c:pt idx="403">
                  <c:v>31.0</c:v>
                </c:pt>
                <c:pt idx="404">
                  <c:v>31.0</c:v>
                </c:pt>
                <c:pt idx="405">
                  <c:v>31.0</c:v>
                </c:pt>
                <c:pt idx="406">
                  <c:v>31.0</c:v>
                </c:pt>
                <c:pt idx="407">
                  <c:v>31.0</c:v>
                </c:pt>
                <c:pt idx="408">
                  <c:v>31.0</c:v>
                </c:pt>
                <c:pt idx="409">
                  <c:v>31.0</c:v>
                </c:pt>
                <c:pt idx="410">
                  <c:v>31.0</c:v>
                </c:pt>
                <c:pt idx="411">
                  <c:v>31.0</c:v>
                </c:pt>
                <c:pt idx="412">
                  <c:v>31.0</c:v>
                </c:pt>
                <c:pt idx="413">
                  <c:v>31.0</c:v>
                </c:pt>
                <c:pt idx="414">
                  <c:v>31.0</c:v>
                </c:pt>
                <c:pt idx="415">
                  <c:v>31.0</c:v>
                </c:pt>
                <c:pt idx="416">
                  <c:v>31.0</c:v>
                </c:pt>
                <c:pt idx="417">
                  <c:v>31.0</c:v>
                </c:pt>
                <c:pt idx="418">
                  <c:v>31.0</c:v>
                </c:pt>
                <c:pt idx="419">
                  <c:v>31.0</c:v>
                </c:pt>
                <c:pt idx="420">
                  <c:v>31.0</c:v>
                </c:pt>
                <c:pt idx="421">
                  <c:v>31.0</c:v>
                </c:pt>
                <c:pt idx="422">
                  <c:v>31.0</c:v>
                </c:pt>
                <c:pt idx="423">
                  <c:v>31.0</c:v>
                </c:pt>
                <c:pt idx="424">
                  <c:v>32.0</c:v>
                </c:pt>
                <c:pt idx="425">
                  <c:v>32.0</c:v>
                </c:pt>
                <c:pt idx="426">
                  <c:v>32.0</c:v>
                </c:pt>
                <c:pt idx="427">
                  <c:v>32.0</c:v>
                </c:pt>
                <c:pt idx="428">
                  <c:v>32.0</c:v>
                </c:pt>
                <c:pt idx="429">
                  <c:v>32.0</c:v>
                </c:pt>
                <c:pt idx="430">
                  <c:v>33.0</c:v>
                </c:pt>
                <c:pt idx="431">
                  <c:v>33.0</c:v>
                </c:pt>
                <c:pt idx="432">
                  <c:v>33.0</c:v>
                </c:pt>
                <c:pt idx="433">
                  <c:v>33.0</c:v>
                </c:pt>
                <c:pt idx="434">
                  <c:v>33.0</c:v>
                </c:pt>
                <c:pt idx="435">
                  <c:v>34.0</c:v>
                </c:pt>
                <c:pt idx="436">
                  <c:v>34.0</c:v>
                </c:pt>
                <c:pt idx="437">
                  <c:v>34.0</c:v>
                </c:pt>
                <c:pt idx="438">
                  <c:v>34.0</c:v>
                </c:pt>
                <c:pt idx="439">
                  <c:v>34.0</c:v>
                </c:pt>
                <c:pt idx="440">
                  <c:v>34.0</c:v>
                </c:pt>
                <c:pt idx="441">
                  <c:v>34.0</c:v>
                </c:pt>
                <c:pt idx="442">
                  <c:v>34.0</c:v>
                </c:pt>
                <c:pt idx="443">
                  <c:v>34.0</c:v>
                </c:pt>
                <c:pt idx="444">
                  <c:v>34.0</c:v>
                </c:pt>
                <c:pt idx="445">
                  <c:v>34.0</c:v>
                </c:pt>
                <c:pt idx="446">
                  <c:v>34.0</c:v>
                </c:pt>
                <c:pt idx="447">
                  <c:v>35.0</c:v>
                </c:pt>
                <c:pt idx="448">
                  <c:v>35.0</c:v>
                </c:pt>
                <c:pt idx="449">
                  <c:v>35.0</c:v>
                </c:pt>
                <c:pt idx="450">
                  <c:v>35.0</c:v>
                </c:pt>
                <c:pt idx="451">
                  <c:v>35.0</c:v>
                </c:pt>
                <c:pt idx="452">
                  <c:v>35.0</c:v>
                </c:pt>
                <c:pt idx="453">
                  <c:v>35.0</c:v>
                </c:pt>
                <c:pt idx="454">
                  <c:v>35.0</c:v>
                </c:pt>
                <c:pt idx="455">
                  <c:v>35.0</c:v>
                </c:pt>
                <c:pt idx="456">
                  <c:v>35.0</c:v>
                </c:pt>
                <c:pt idx="457">
                  <c:v>35.0</c:v>
                </c:pt>
                <c:pt idx="458">
                  <c:v>35.0</c:v>
                </c:pt>
                <c:pt idx="459">
                  <c:v>35.0</c:v>
                </c:pt>
                <c:pt idx="460">
                  <c:v>35.0</c:v>
                </c:pt>
                <c:pt idx="461">
                  <c:v>35.0</c:v>
                </c:pt>
                <c:pt idx="462">
                  <c:v>35.0</c:v>
                </c:pt>
                <c:pt idx="463">
                  <c:v>35.0</c:v>
                </c:pt>
                <c:pt idx="464">
                  <c:v>35.0</c:v>
                </c:pt>
                <c:pt idx="465">
                  <c:v>35.0</c:v>
                </c:pt>
                <c:pt idx="466">
                  <c:v>35.0</c:v>
                </c:pt>
                <c:pt idx="467">
                  <c:v>35.0</c:v>
                </c:pt>
                <c:pt idx="468">
                  <c:v>35.0</c:v>
                </c:pt>
                <c:pt idx="469">
                  <c:v>35.0</c:v>
                </c:pt>
                <c:pt idx="470">
                  <c:v>35.0</c:v>
                </c:pt>
                <c:pt idx="471">
                  <c:v>35.0</c:v>
                </c:pt>
                <c:pt idx="472">
                  <c:v>35.0</c:v>
                </c:pt>
                <c:pt idx="473">
                  <c:v>35.0</c:v>
                </c:pt>
                <c:pt idx="474">
                  <c:v>35.0</c:v>
                </c:pt>
                <c:pt idx="475">
                  <c:v>35.0</c:v>
                </c:pt>
                <c:pt idx="476">
                  <c:v>35.0</c:v>
                </c:pt>
                <c:pt idx="477">
                  <c:v>35.0</c:v>
                </c:pt>
                <c:pt idx="478">
                  <c:v>35.0</c:v>
                </c:pt>
                <c:pt idx="479">
                  <c:v>35.0</c:v>
                </c:pt>
                <c:pt idx="480">
                  <c:v>35.0</c:v>
                </c:pt>
                <c:pt idx="481">
                  <c:v>35.0</c:v>
                </c:pt>
                <c:pt idx="482">
                  <c:v>35.0</c:v>
                </c:pt>
                <c:pt idx="483">
                  <c:v>35.0</c:v>
                </c:pt>
                <c:pt idx="484">
                  <c:v>35.0</c:v>
                </c:pt>
                <c:pt idx="485">
                  <c:v>35.0</c:v>
                </c:pt>
                <c:pt idx="486">
                  <c:v>35.0</c:v>
                </c:pt>
                <c:pt idx="487">
                  <c:v>35.0</c:v>
                </c:pt>
                <c:pt idx="488">
                  <c:v>35.0</c:v>
                </c:pt>
                <c:pt idx="489">
                  <c:v>35.0</c:v>
                </c:pt>
                <c:pt idx="490">
                  <c:v>35.0</c:v>
                </c:pt>
                <c:pt idx="491">
                  <c:v>35.0</c:v>
                </c:pt>
                <c:pt idx="492">
                  <c:v>35.0</c:v>
                </c:pt>
                <c:pt idx="493">
                  <c:v>35.0</c:v>
                </c:pt>
                <c:pt idx="494">
                  <c:v>35.0</c:v>
                </c:pt>
                <c:pt idx="495">
                  <c:v>35.0</c:v>
                </c:pt>
                <c:pt idx="496">
                  <c:v>35.0</c:v>
                </c:pt>
                <c:pt idx="497">
                  <c:v>35.0</c:v>
                </c:pt>
                <c:pt idx="498">
                  <c:v>35.0</c:v>
                </c:pt>
                <c:pt idx="499">
                  <c:v>35.0</c:v>
                </c:pt>
                <c:pt idx="500">
                  <c:v>35.0</c:v>
                </c:pt>
                <c:pt idx="501">
                  <c:v>36.0</c:v>
                </c:pt>
                <c:pt idx="502">
                  <c:v>36.0</c:v>
                </c:pt>
                <c:pt idx="503">
                  <c:v>36.0</c:v>
                </c:pt>
                <c:pt idx="504">
                  <c:v>36.0</c:v>
                </c:pt>
                <c:pt idx="505">
                  <c:v>36.0</c:v>
                </c:pt>
                <c:pt idx="506">
                  <c:v>36.0</c:v>
                </c:pt>
                <c:pt idx="507">
                  <c:v>36.0</c:v>
                </c:pt>
                <c:pt idx="508">
                  <c:v>36.0</c:v>
                </c:pt>
                <c:pt idx="509">
                  <c:v>36.0</c:v>
                </c:pt>
                <c:pt idx="510">
                  <c:v>36.0</c:v>
                </c:pt>
                <c:pt idx="511">
                  <c:v>36.0</c:v>
                </c:pt>
                <c:pt idx="512">
                  <c:v>36.0</c:v>
                </c:pt>
                <c:pt idx="513">
                  <c:v>36.0</c:v>
                </c:pt>
                <c:pt idx="514">
                  <c:v>36.0</c:v>
                </c:pt>
                <c:pt idx="515">
                  <c:v>36.0</c:v>
                </c:pt>
                <c:pt idx="516">
                  <c:v>36.0</c:v>
                </c:pt>
                <c:pt idx="517">
                  <c:v>36.0</c:v>
                </c:pt>
                <c:pt idx="518">
                  <c:v>36.0</c:v>
                </c:pt>
                <c:pt idx="519">
                  <c:v>36.0</c:v>
                </c:pt>
                <c:pt idx="520">
                  <c:v>36.0</c:v>
                </c:pt>
                <c:pt idx="521">
                  <c:v>37.0</c:v>
                </c:pt>
                <c:pt idx="522">
                  <c:v>37.0</c:v>
                </c:pt>
                <c:pt idx="523">
                  <c:v>38.0</c:v>
                </c:pt>
                <c:pt idx="524">
                  <c:v>38.0</c:v>
                </c:pt>
                <c:pt idx="525">
                  <c:v>38.0</c:v>
                </c:pt>
                <c:pt idx="526">
                  <c:v>38.0</c:v>
                </c:pt>
                <c:pt idx="527">
                  <c:v>38.0</c:v>
                </c:pt>
                <c:pt idx="528">
                  <c:v>38.0</c:v>
                </c:pt>
                <c:pt idx="529">
                  <c:v>38.0</c:v>
                </c:pt>
                <c:pt idx="530">
                  <c:v>38.0</c:v>
                </c:pt>
                <c:pt idx="531">
                  <c:v>39.0</c:v>
                </c:pt>
                <c:pt idx="532">
                  <c:v>39.0</c:v>
                </c:pt>
                <c:pt idx="533">
                  <c:v>39.0</c:v>
                </c:pt>
                <c:pt idx="534">
                  <c:v>39.0</c:v>
                </c:pt>
                <c:pt idx="535">
                  <c:v>39.0</c:v>
                </c:pt>
                <c:pt idx="536">
                  <c:v>39.0</c:v>
                </c:pt>
                <c:pt idx="537">
                  <c:v>39.0</c:v>
                </c:pt>
                <c:pt idx="538">
                  <c:v>39.0</c:v>
                </c:pt>
                <c:pt idx="539">
                  <c:v>39.0</c:v>
                </c:pt>
                <c:pt idx="540">
                  <c:v>39.0</c:v>
                </c:pt>
                <c:pt idx="541">
                  <c:v>39.0</c:v>
                </c:pt>
                <c:pt idx="542">
                  <c:v>39.0</c:v>
                </c:pt>
                <c:pt idx="543">
                  <c:v>39.0</c:v>
                </c:pt>
                <c:pt idx="544">
                  <c:v>39.0</c:v>
                </c:pt>
                <c:pt idx="545">
                  <c:v>39.0</c:v>
                </c:pt>
                <c:pt idx="546">
                  <c:v>39.0</c:v>
                </c:pt>
                <c:pt idx="547">
                  <c:v>39.0</c:v>
                </c:pt>
                <c:pt idx="548">
                  <c:v>39.0</c:v>
                </c:pt>
                <c:pt idx="549">
                  <c:v>39.0</c:v>
                </c:pt>
                <c:pt idx="550">
                  <c:v>39.0</c:v>
                </c:pt>
                <c:pt idx="551">
                  <c:v>39.0</c:v>
                </c:pt>
                <c:pt idx="552">
                  <c:v>39.0</c:v>
                </c:pt>
                <c:pt idx="553">
                  <c:v>39.0</c:v>
                </c:pt>
                <c:pt idx="554">
                  <c:v>39.0</c:v>
                </c:pt>
                <c:pt idx="555">
                  <c:v>39.0</c:v>
                </c:pt>
                <c:pt idx="556">
                  <c:v>39.0</c:v>
                </c:pt>
                <c:pt idx="557">
                  <c:v>39.0</c:v>
                </c:pt>
                <c:pt idx="558">
                  <c:v>39.0</c:v>
                </c:pt>
                <c:pt idx="559">
                  <c:v>39.0</c:v>
                </c:pt>
                <c:pt idx="560">
                  <c:v>39.0</c:v>
                </c:pt>
                <c:pt idx="561">
                  <c:v>39.0</c:v>
                </c:pt>
                <c:pt idx="562">
                  <c:v>39.0</c:v>
                </c:pt>
                <c:pt idx="563">
                  <c:v>39.0</c:v>
                </c:pt>
                <c:pt idx="564">
                  <c:v>39.0</c:v>
                </c:pt>
                <c:pt idx="565">
                  <c:v>39.0</c:v>
                </c:pt>
                <c:pt idx="566">
                  <c:v>39.0</c:v>
                </c:pt>
                <c:pt idx="567">
                  <c:v>39.0</c:v>
                </c:pt>
                <c:pt idx="568">
                  <c:v>39.0</c:v>
                </c:pt>
                <c:pt idx="569">
                  <c:v>39.0</c:v>
                </c:pt>
                <c:pt idx="570">
                  <c:v>39.0</c:v>
                </c:pt>
                <c:pt idx="571">
                  <c:v>39.0</c:v>
                </c:pt>
                <c:pt idx="572">
                  <c:v>39.0</c:v>
                </c:pt>
                <c:pt idx="573">
                  <c:v>39.0</c:v>
                </c:pt>
                <c:pt idx="574">
                  <c:v>40.0</c:v>
                </c:pt>
                <c:pt idx="575">
                  <c:v>40.0</c:v>
                </c:pt>
                <c:pt idx="576">
                  <c:v>40.0</c:v>
                </c:pt>
                <c:pt idx="577">
                  <c:v>40.0</c:v>
                </c:pt>
                <c:pt idx="578">
                  <c:v>40.0</c:v>
                </c:pt>
                <c:pt idx="579">
                  <c:v>40.0</c:v>
                </c:pt>
                <c:pt idx="580">
                  <c:v>41.0</c:v>
                </c:pt>
                <c:pt idx="581">
                  <c:v>41.0</c:v>
                </c:pt>
                <c:pt idx="582">
                  <c:v>41.0</c:v>
                </c:pt>
                <c:pt idx="583">
                  <c:v>41.0</c:v>
                </c:pt>
                <c:pt idx="584">
                  <c:v>41.0</c:v>
                </c:pt>
                <c:pt idx="585">
                  <c:v>41.0</c:v>
                </c:pt>
                <c:pt idx="586">
                  <c:v>41.0</c:v>
                </c:pt>
                <c:pt idx="587">
                  <c:v>41.0</c:v>
                </c:pt>
                <c:pt idx="588">
                  <c:v>41.0</c:v>
                </c:pt>
                <c:pt idx="589">
                  <c:v>41.0</c:v>
                </c:pt>
                <c:pt idx="590">
                  <c:v>41.0</c:v>
                </c:pt>
                <c:pt idx="591">
                  <c:v>41.0</c:v>
                </c:pt>
                <c:pt idx="592">
                  <c:v>41.0</c:v>
                </c:pt>
                <c:pt idx="593">
                  <c:v>41.0</c:v>
                </c:pt>
                <c:pt idx="594">
                  <c:v>41.0</c:v>
                </c:pt>
                <c:pt idx="595">
                  <c:v>41.0</c:v>
                </c:pt>
                <c:pt idx="596">
                  <c:v>41.0</c:v>
                </c:pt>
                <c:pt idx="597">
                  <c:v>41.0</c:v>
                </c:pt>
                <c:pt idx="598">
                  <c:v>42.0</c:v>
                </c:pt>
                <c:pt idx="599">
                  <c:v>42.0</c:v>
                </c:pt>
                <c:pt idx="600">
                  <c:v>42.0</c:v>
                </c:pt>
                <c:pt idx="601">
                  <c:v>42.0</c:v>
                </c:pt>
                <c:pt idx="602">
                  <c:v>42.0</c:v>
                </c:pt>
                <c:pt idx="603">
                  <c:v>42.0</c:v>
                </c:pt>
                <c:pt idx="604">
                  <c:v>42.0</c:v>
                </c:pt>
                <c:pt idx="605">
                  <c:v>42.0</c:v>
                </c:pt>
                <c:pt idx="606">
                  <c:v>42.0</c:v>
                </c:pt>
                <c:pt idx="607">
                  <c:v>42.0</c:v>
                </c:pt>
                <c:pt idx="608">
                  <c:v>42.0</c:v>
                </c:pt>
                <c:pt idx="609">
                  <c:v>42.0</c:v>
                </c:pt>
                <c:pt idx="610">
                  <c:v>42.0</c:v>
                </c:pt>
                <c:pt idx="611">
                  <c:v>42.0</c:v>
                </c:pt>
                <c:pt idx="612">
                  <c:v>42.0</c:v>
                </c:pt>
                <c:pt idx="613">
                  <c:v>42.0</c:v>
                </c:pt>
                <c:pt idx="614">
                  <c:v>42.0</c:v>
                </c:pt>
                <c:pt idx="615">
                  <c:v>42.0</c:v>
                </c:pt>
                <c:pt idx="616">
                  <c:v>42.0</c:v>
                </c:pt>
                <c:pt idx="617">
                  <c:v>42.0</c:v>
                </c:pt>
                <c:pt idx="618">
                  <c:v>42.0</c:v>
                </c:pt>
                <c:pt idx="619">
                  <c:v>42.0</c:v>
                </c:pt>
                <c:pt idx="620">
                  <c:v>42.0</c:v>
                </c:pt>
                <c:pt idx="621">
                  <c:v>42.0</c:v>
                </c:pt>
                <c:pt idx="622">
                  <c:v>42.0</c:v>
                </c:pt>
                <c:pt idx="623">
                  <c:v>42.0</c:v>
                </c:pt>
                <c:pt idx="624">
                  <c:v>42.0</c:v>
                </c:pt>
                <c:pt idx="625">
                  <c:v>42.0</c:v>
                </c:pt>
                <c:pt idx="626">
                  <c:v>42.0</c:v>
                </c:pt>
                <c:pt idx="627">
                  <c:v>42.0</c:v>
                </c:pt>
                <c:pt idx="628">
                  <c:v>42.0</c:v>
                </c:pt>
                <c:pt idx="629">
                  <c:v>42.0</c:v>
                </c:pt>
                <c:pt idx="630">
                  <c:v>42.0</c:v>
                </c:pt>
                <c:pt idx="631">
                  <c:v>42.0</c:v>
                </c:pt>
                <c:pt idx="632">
                  <c:v>42.0</c:v>
                </c:pt>
                <c:pt idx="633">
                  <c:v>42.0</c:v>
                </c:pt>
                <c:pt idx="634">
                  <c:v>42.0</c:v>
                </c:pt>
                <c:pt idx="635">
                  <c:v>42.0</c:v>
                </c:pt>
                <c:pt idx="636">
                  <c:v>42.0</c:v>
                </c:pt>
                <c:pt idx="637">
                  <c:v>42.0</c:v>
                </c:pt>
                <c:pt idx="638">
                  <c:v>42.0</c:v>
                </c:pt>
                <c:pt idx="639">
                  <c:v>42.0</c:v>
                </c:pt>
                <c:pt idx="640">
                  <c:v>42.0</c:v>
                </c:pt>
                <c:pt idx="641">
                  <c:v>42.0</c:v>
                </c:pt>
                <c:pt idx="642">
                  <c:v>42.0</c:v>
                </c:pt>
                <c:pt idx="643">
                  <c:v>42.0</c:v>
                </c:pt>
                <c:pt idx="644">
                  <c:v>42.0</c:v>
                </c:pt>
                <c:pt idx="645">
                  <c:v>42.0</c:v>
                </c:pt>
                <c:pt idx="646">
                  <c:v>42.0</c:v>
                </c:pt>
                <c:pt idx="647">
                  <c:v>42.0</c:v>
                </c:pt>
                <c:pt idx="648">
                  <c:v>42.0</c:v>
                </c:pt>
                <c:pt idx="649">
                  <c:v>43.0</c:v>
                </c:pt>
                <c:pt idx="650">
                  <c:v>43.0</c:v>
                </c:pt>
                <c:pt idx="651">
                  <c:v>43.0</c:v>
                </c:pt>
                <c:pt idx="652">
                  <c:v>43.0</c:v>
                </c:pt>
                <c:pt idx="653">
                  <c:v>43.0</c:v>
                </c:pt>
                <c:pt idx="654">
                  <c:v>43.0</c:v>
                </c:pt>
                <c:pt idx="655">
                  <c:v>43.0</c:v>
                </c:pt>
                <c:pt idx="656">
                  <c:v>43.0</c:v>
                </c:pt>
                <c:pt idx="657">
                  <c:v>43.0</c:v>
                </c:pt>
                <c:pt idx="658">
                  <c:v>43.0</c:v>
                </c:pt>
                <c:pt idx="659">
                  <c:v>43.0</c:v>
                </c:pt>
                <c:pt idx="660">
                  <c:v>43.0</c:v>
                </c:pt>
                <c:pt idx="661">
                  <c:v>43.0</c:v>
                </c:pt>
                <c:pt idx="662">
                  <c:v>43.0</c:v>
                </c:pt>
                <c:pt idx="663">
                  <c:v>43.0</c:v>
                </c:pt>
                <c:pt idx="664">
                  <c:v>43.0</c:v>
                </c:pt>
                <c:pt idx="665">
                  <c:v>43.0</c:v>
                </c:pt>
                <c:pt idx="666">
                  <c:v>43.0</c:v>
                </c:pt>
                <c:pt idx="667">
                  <c:v>43.0</c:v>
                </c:pt>
                <c:pt idx="668">
                  <c:v>43.0</c:v>
                </c:pt>
                <c:pt idx="669">
                  <c:v>43.0</c:v>
                </c:pt>
                <c:pt idx="670">
                  <c:v>43.0</c:v>
                </c:pt>
                <c:pt idx="671">
                  <c:v>43.0</c:v>
                </c:pt>
                <c:pt idx="672">
                  <c:v>43.0</c:v>
                </c:pt>
                <c:pt idx="673">
                  <c:v>43.0</c:v>
                </c:pt>
                <c:pt idx="674">
                  <c:v>43.0</c:v>
                </c:pt>
                <c:pt idx="675">
                  <c:v>43.0</c:v>
                </c:pt>
                <c:pt idx="676">
                  <c:v>43.0</c:v>
                </c:pt>
                <c:pt idx="677">
                  <c:v>43.0</c:v>
                </c:pt>
                <c:pt idx="678">
                  <c:v>43.0</c:v>
                </c:pt>
                <c:pt idx="679">
                  <c:v>43.0</c:v>
                </c:pt>
                <c:pt idx="680">
                  <c:v>43.0</c:v>
                </c:pt>
                <c:pt idx="681">
                  <c:v>43.0</c:v>
                </c:pt>
                <c:pt idx="682">
                  <c:v>43.0</c:v>
                </c:pt>
                <c:pt idx="683">
                  <c:v>43.0</c:v>
                </c:pt>
                <c:pt idx="684">
                  <c:v>43.0</c:v>
                </c:pt>
                <c:pt idx="685">
                  <c:v>43.0</c:v>
                </c:pt>
                <c:pt idx="686">
                  <c:v>43.0</c:v>
                </c:pt>
                <c:pt idx="687">
                  <c:v>43.0</c:v>
                </c:pt>
                <c:pt idx="688">
                  <c:v>43.0</c:v>
                </c:pt>
                <c:pt idx="689">
                  <c:v>43.0</c:v>
                </c:pt>
                <c:pt idx="690">
                  <c:v>43.0</c:v>
                </c:pt>
                <c:pt idx="691">
                  <c:v>43.0</c:v>
                </c:pt>
                <c:pt idx="692">
                  <c:v>43.0</c:v>
                </c:pt>
                <c:pt idx="693">
                  <c:v>43.0</c:v>
                </c:pt>
                <c:pt idx="694">
                  <c:v>43.0</c:v>
                </c:pt>
                <c:pt idx="695">
                  <c:v>43.0</c:v>
                </c:pt>
                <c:pt idx="696">
                  <c:v>43.0</c:v>
                </c:pt>
                <c:pt idx="697">
                  <c:v>43.0</c:v>
                </c:pt>
                <c:pt idx="698">
                  <c:v>43.0</c:v>
                </c:pt>
                <c:pt idx="699">
                  <c:v>43.0</c:v>
                </c:pt>
                <c:pt idx="700">
                  <c:v>43.0</c:v>
                </c:pt>
                <c:pt idx="701">
                  <c:v>43.0</c:v>
                </c:pt>
                <c:pt idx="702">
                  <c:v>43.0</c:v>
                </c:pt>
                <c:pt idx="703">
                  <c:v>43.0</c:v>
                </c:pt>
                <c:pt idx="704">
                  <c:v>43.0</c:v>
                </c:pt>
                <c:pt idx="705">
                  <c:v>43.0</c:v>
                </c:pt>
                <c:pt idx="706">
                  <c:v>43.0</c:v>
                </c:pt>
                <c:pt idx="707">
                  <c:v>43.0</c:v>
                </c:pt>
                <c:pt idx="708">
                  <c:v>43.0</c:v>
                </c:pt>
                <c:pt idx="709">
                  <c:v>43.0</c:v>
                </c:pt>
                <c:pt idx="710">
                  <c:v>43.0</c:v>
                </c:pt>
                <c:pt idx="711">
                  <c:v>43.0</c:v>
                </c:pt>
                <c:pt idx="712">
                  <c:v>43.0</c:v>
                </c:pt>
                <c:pt idx="713">
                  <c:v>43.0</c:v>
                </c:pt>
                <c:pt idx="714">
                  <c:v>43.0</c:v>
                </c:pt>
                <c:pt idx="715">
                  <c:v>43.0</c:v>
                </c:pt>
                <c:pt idx="716">
                  <c:v>43.0</c:v>
                </c:pt>
                <c:pt idx="717">
                  <c:v>43.0</c:v>
                </c:pt>
                <c:pt idx="718">
                  <c:v>43.0</c:v>
                </c:pt>
                <c:pt idx="719">
                  <c:v>43.0</c:v>
                </c:pt>
                <c:pt idx="720">
                  <c:v>43.0</c:v>
                </c:pt>
                <c:pt idx="721">
                  <c:v>43.0</c:v>
                </c:pt>
                <c:pt idx="722">
                  <c:v>43.0</c:v>
                </c:pt>
                <c:pt idx="723">
                  <c:v>43.0</c:v>
                </c:pt>
                <c:pt idx="724">
                  <c:v>43.0</c:v>
                </c:pt>
                <c:pt idx="725">
                  <c:v>43.0</c:v>
                </c:pt>
                <c:pt idx="726">
                  <c:v>43.0</c:v>
                </c:pt>
                <c:pt idx="727">
                  <c:v>43.0</c:v>
                </c:pt>
                <c:pt idx="728">
                  <c:v>43.0</c:v>
                </c:pt>
                <c:pt idx="729">
                  <c:v>43.0</c:v>
                </c:pt>
                <c:pt idx="730">
                  <c:v>43.0</c:v>
                </c:pt>
                <c:pt idx="731">
                  <c:v>43.0</c:v>
                </c:pt>
                <c:pt idx="732">
                  <c:v>43.0</c:v>
                </c:pt>
                <c:pt idx="733">
                  <c:v>43.0</c:v>
                </c:pt>
                <c:pt idx="734">
                  <c:v>43.0</c:v>
                </c:pt>
                <c:pt idx="735">
                  <c:v>43.0</c:v>
                </c:pt>
                <c:pt idx="736">
                  <c:v>43.0</c:v>
                </c:pt>
                <c:pt idx="737">
                  <c:v>43.0</c:v>
                </c:pt>
                <c:pt idx="738">
                  <c:v>43.0</c:v>
                </c:pt>
                <c:pt idx="739">
                  <c:v>43.0</c:v>
                </c:pt>
                <c:pt idx="740">
                  <c:v>43.0</c:v>
                </c:pt>
                <c:pt idx="741">
                  <c:v>43.0</c:v>
                </c:pt>
                <c:pt idx="742">
                  <c:v>43.0</c:v>
                </c:pt>
                <c:pt idx="743">
                  <c:v>43.0</c:v>
                </c:pt>
                <c:pt idx="744">
                  <c:v>43.0</c:v>
                </c:pt>
                <c:pt idx="745">
                  <c:v>43.0</c:v>
                </c:pt>
                <c:pt idx="746">
                  <c:v>43.0</c:v>
                </c:pt>
                <c:pt idx="747">
                  <c:v>43.0</c:v>
                </c:pt>
                <c:pt idx="748">
                  <c:v>43.0</c:v>
                </c:pt>
                <c:pt idx="749">
                  <c:v>43.0</c:v>
                </c:pt>
                <c:pt idx="750">
                  <c:v>43.0</c:v>
                </c:pt>
                <c:pt idx="751">
                  <c:v>43.0</c:v>
                </c:pt>
                <c:pt idx="752">
                  <c:v>43.0</c:v>
                </c:pt>
                <c:pt idx="753">
                  <c:v>43.0</c:v>
                </c:pt>
                <c:pt idx="754">
                  <c:v>43.0</c:v>
                </c:pt>
                <c:pt idx="755">
                  <c:v>43.0</c:v>
                </c:pt>
                <c:pt idx="756">
                  <c:v>43.0</c:v>
                </c:pt>
                <c:pt idx="757">
                  <c:v>43.0</c:v>
                </c:pt>
                <c:pt idx="758">
                  <c:v>43.0</c:v>
                </c:pt>
                <c:pt idx="759">
                  <c:v>43.0</c:v>
                </c:pt>
                <c:pt idx="760">
                  <c:v>43.0</c:v>
                </c:pt>
                <c:pt idx="761">
                  <c:v>43.0</c:v>
                </c:pt>
                <c:pt idx="762">
                  <c:v>43.0</c:v>
                </c:pt>
                <c:pt idx="763">
                  <c:v>43.0</c:v>
                </c:pt>
                <c:pt idx="764">
                  <c:v>43.0</c:v>
                </c:pt>
                <c:pt idx="765">
                  <c:v>43.0</c:v>
                </c:pt>
                <c:pt idx="766">
                  <c:v>43.0</c:v>
                </c:pt>
                <c:pt idx="767">
                  <c:v>43.0</c:v>
                </c:pt>
                <c:pt idx="768">
                  <c:v>43.0</c:v>
                </c:pt>
                <c:pt idx="769">
                  <c:v>43.0</c:v>
                </c:pt>
                <c:pt idx="770">
                  <c:v>43.0</c:v>
                </c:pt>
                <c:pt idx="771">
                  <c:v>43.0</c:v>
                </c:pt>
                <c:pt idx="772">
                  <c:v>43.0</c:v>
                </c:pt>
                <c:pt idx="773">
                  <c:v>43.0</c:v>
                </c:pt>
                <c:pt idx="774">
                  <c:v>43.0</c:v>
                </c:pt>
                <c:pt idx="775">
                  <c:v>44.0</c:v>
                </c:pt>
                <c:pt idx="776">
                  <c:v>44.0</c:v>
                </c:pt>
                <c:pt idx="777">
                  <c:v>44.0</c:v>
                </c:pt>
                <c:pt idx="778">
                  <c:v>44.0</c:v>
                </c:pt>
                <c:pt idx="779">
                  <c:v>44.0</c:v>
                </c:pt>
                <c:pt idx="780">
                  <c:v>44.0</c:v>
                </c:pt>
                <c:pt idx="781">
                  <c:v>44.0</c:v>
                </c:pt>
                <c:pt idx="782">
                  <c:v>44.0</c:v>
                </c:pt>
                <c:pt idx="783">
                  <c:v>44.0</c:v>
                </c:pt>
                <c:pt idx="784">
                  <c:v>44.0</c:v>
                </c:pt>
                <c:pt idx="785">
                  <c:v>44.0</c:v>
                </c:pt>
                <c:pt idx="786">
                  <c:v>44.0</c:v>
                </c:pt>
                <c:pt idx="787">
                  <c:v>44.0</c:v>
                </c:pt>
                <c:pt idx="788">
                  <c:v>44.0</c:v>
                </c:pt>
                <c:pt idx="789">
                  <c:v>44.0</c:v>
                </c:pt>
                <c:pt idx="790">
                  <c:v>44.0</c:v>
                </c:pt>
                <c:pt idx="791">
                  <c:v>44.0</c:v>
                </c:pt>
                <c:pt idx="792">
                  <c:v>44.0</c:v>
                </c:pt>
                <c:pt idx="793">
                  <c:v>44.0</c:v>
                </c:pt>
                <c:pt idx="794">
                  <c:v>44.0</c:v>
                </c:pt>
                <c:pt idx="795">
                  <c:v>44.0</c:v>
                </c:pt>
                <c:pt idx="796">
                  <c:v>44.0</c:v>
                </c:pt>
                <c:pt idx="797">
                  <c:v>44.0</c:v>
                </c:pt>
                <c:pt idx="798">
                  <c:v>44.0</c:v>
                </c:pt>
                <c:pt idx="799">
                  <c:v>44.0</c:v>
                </c:pt>
                <c:pt idx="800">
                  <c:v>44.0</c:v>
                </c:pt>
                <c:pt idx="801">
                  <c:v>44.0</c:v>
                </c:pt>
                <c:pt idx="802">
                  <c:v>44.0</c:v>
                </c:pt>
                <c:pt idx="803">
                  <c:v>44.0</c:v>
                </c:pt>
                <c:pt idx="804">
                  <c:v>44.0</c:v>
                </c:pt>
                <c:pt idx="805">
                  <c:v>44.0</c:v>
                </c:pt>
                <c:pt idx="806">
                  <c:v>44.0</c:v>
                </c:pt>
                <c:pt idx="807">
                  <c:v>44.0</c:v>
                </c:pt>
                <c:pt idx="808">
                  <c:v>44.0</c:v>
                </c:pt>
                <c:pt idx="809">
                  <c:v>44.0</c:v>
                </c:pt>
                <c:pt idx="810">
                  <c:v>44.0</c:v>
                </c:pt>
                <c:pt idx="811">
                  <c:v>44.0</c:v>
                </c:pt>
                <c:pt idx="812">
                  <c:v>44.0</c:v>
                </c:pt>
                <c:pt idx="813">
                  <c:v>44.0</c:v>
                </c:pt>
                <c:pt idx="814">
                  <c:v>44.0</c:v>
                </c:pt>
                <c:pt idx="815">
                  <c:v>44.0</c:v>
                </c:pt>
                <c:pt idx="816">
                  <c:v>44.0</c:v>
                </c:pt>
                <c:pt idx="817">
                  <c:v>44.0</c:v>
                </c:pt>
                <c:pt idx="818">
                  <c:v>44.0</c:v>
                </c:pt>
                <c:pt idx="819">
                  <c:v>44.0</c:v>
                </c:pt>
                <c:pt idx="820">
                  <c:v>44.0</c:v>
                </c:pt>
                <c:pt idx="821">
                  <c:v>44.0</c:v>
                </c:pt>
                <c:pt idx="822">
                  <c:v>44.0</c:v>
                </c:pt>
                <c:pt idx="823">
                  <c:v>44.0</c:v>
                </c:pt>
                <c:pt idx="824">
                  <c:v>44.0</c:v>
                </c:pt>
                <c:pt idx="825">
                  <c:v>44.0</c:v>
                </c:pt>
                <c:pt idx="826">
                  <c:v>44.0</c:v>
                </c:pt>
                <c:pt idx="827">
                  <c:v>44.0</c:v>
                </c:pt>
                <c:pt idx="828">
                  <c:v>44.0</c:v>
                </c:pt>
                <c:pt idx="829">
                  <c:v>44.0</c:v>
                </c:pt>
                <c:pt idx="830">
                  <c:v>44.0</c:v>
                </c:pt>
                <c:pt idx="831">
                  <c:v>44.0</c:v>
                </c:pt>
                <c:pt idx="832">
                  <c:v>44.0</c:v>
                </c:pt>
                <c:pt idx="833">
                  <c:v>44.0</c:v>
                </c:pt>
                <c:pt idx="834">
                  <c:v>44.0</c:v>
                </c:pt>
                <c:pt idx="835">
                  <c:v>44.0</c:v>
                </c:pt>
                <c:pt idx="836">
                  <c:v>44.0</c:v>
                </c:pt>
                <c:pt idx="837">
                  <c:v>44.0</c:v>
                </c:pt>
                <c:pt idx="838">
                  <c:v>44.0</c:v>
                </c:pt>
                <c:pt idx="839">
                  <c:v>44.0</c:v>
                </c:pt>
                <c:pt idx="840">
                  <c:v>44.0</c:v>
                </c:pt>
                <c:pt idx="841">
                  <c:v>44.0</c:v>
                </c:pt>
                <c:pt idx="842">
                  <c:v>44.0</c:v>
                </c:pt>
                <c:pt idx="843">
                  <c:v>44.0</c:v>
                </c:pt>
                <c:pt idx="844">
                  <c:v>44.0</c:v>
                </c:pt>
                <c:pt idx="845">
                  <c:v>44.0</c:v>
                </c:pt>
                <c:pt idx="846">
                  <c:v>44.0</c:v>
                </c:pt>
                <c:pt idx="847">
                  <c:v>44.0</c:v>
                </c:pt>
                <c:pt idx="848">
                  <c:v>44.0</c:v>
                </c:pt>
                <c:pt idx="849">
                  <c:v>44.0</c:v>
                </c:pt>
                <c:pt idx="850">
                  <c:v>44.0</c:v>
                </c:pt>
                <c:pt idx="851">
                  <c:v>44.0</c:v>
                </c:pt>
                <c:pt idx="852">
                  <c:v>44.0</c:v>
                </c:pt>
                <c:pt idx="853">
                  <c:v>44.0</c:v>
                </c:pt>
                <c:pt idx="854">
                  <c:v>45.0</c:v>
                </c:pt>
                <c:pt idx="855">
                  <c:v>45.0</c:v>
                </c:pt>
                <c:pt idx="856">
                  <c:v>45.0</c:v>
                </c:pt>
                <c:pt idx="857">
                  <c:v>45.0</c:v>
                </c:pt>
                <c:pt idx="858">
                  <c:v>45.0</c:v>
                </c:pt>
                <c:pt idx="859">
                  <c:v>45.0</c:v>
                </c:pt>
                <c:pt idx="860">
                  <c:v>45.0</c:v>
                </c:pt>
                <c:pt idx="861">
                  <c:v>45.0</c:v>
                </c:pt>
                <c:pt idx="862">
                  <c:v>46.0</c:v>
                </c:pt>
                <c:pt idx="863">
                  <c:v>46.0</c:v>
                </c:pt>
                <c:pt idx="864">
                  <c:v>46.0</c:v>
                </c:pt>
                <c:pt idx="865">
                  <c:v>46.0</c:v>
                </c:pt>
                <c:pt idx="866">
                  <c:v>46.0</c:v>
                </c:pt>
                <c:pt idx="867">
                  <c:v>46.0</c:v>
                </c:pt>
                <c:pt idx="868">
                  <c:v>46.0</c:v>
                </c:pt>
                <c:pt idx="869">
                  <c:v>46.0</c:v>
                </c:pt>
                <c:pt idx="870">
                  <c:v>46.0</c:v>
                </c:pt>
                <c:pt idx="871">
                  <c:v>46.0</c:v>
                </c:pt>
                <c:pt idx="872">
                  <c:v>46.0</c:v>
                </c:pt>
                <c:pt idx="873">
                  <c:v>46.0</c:v>
                </c:pt>
                <c:pt idx="874">
                  <c:v>46.0</c:v>
                </c:pt>
                <c:pt idx="875">
                  <c:v>46.0</c:v>
                </c:pt>
                <c:pt idx="876">
                  <c:v>46.0</c:v>
                </c:pt>
                <c:pt idx="877">
                  <c:v>46.0</c:v>
                </c:pt>
                <c:pt idx="878">
                  <c:v>46.0</c:v>
                </c:pt>
                <c:pt idx="879">
                  <c:v>46.0</c:v>
                </c:pt>
                <c:pt idx="880">
                  <c:v>46.0</c:v>
                </c:pt>
                <c:pt idx="881">
                  <c:v>46.0</c:v>
                </c:pt>
                <c:pt idx="882">
                  <c:v>46.0</c:v>
                </c:pt>
                <c:pt idx="883">
                  <c:v>46.0</c:v>
                </c:pt>
                <c:pt idx="884">
                  <c:v>46.0</c:v>
                </c:pt>
                <c:pt idx="885">
                  <c:v>46.0</c:v>
                </c:pt>
                <c:pt idx="886">
                  <c:v>46.0</c:v>
                </c:pt>
                <c:pt idx="887">
                  <c:v>46.0</c:v>
                </c:pt>
                <c:pt idx="888">
                  <c:v>46.0</c:v>
                </c:pt>
                <c:pt idx="889">
                  <c:v>46.0</c:v>
                </c:pt>
                <c:pt idx="890">
                  <c:v>46.0</c:v>
                </c:pt>
                <c:pt idx="891">
                  <c:v>46.0</c:v>
                </c:pt>
                <c:pt idx="892">
                  <c:v>46.0</c:v>
                </c:pt>
                <c:pt idx="893">
                  <c:v>46.0</c:v>
                </c:pt>
                <c:pt idx="894">
                  <c:v>46.0</c:v>
                </c:pt>
                <c:pt idx="895">
                  <c:v>46.0</c:v>
                </c:pt>
                <c:pt idx="896">
                  <c:v>46.0</c:v>
                </c:pt>
                <c:pt idx="897">
                  <c:v>46.0</c:v>
                </c:pt>
                <c:pt idx="898">
                  <c:v>46.0</c:v>
                </c:pt>
                <c:pt idx="899">
                  <c:v>46.0</c:v>
                </c:pt>
                <c:pt idx="900">
                  <c:v>46.0</c:v>
                </c:pt>
                <c:pt idx="901">
                  <c:v>46.0</c:v>
                </c:pt>
                <c:pt idx="902">
                  <c:v>46.0</c:v>
                </c:pt>
                <c:pt idx="903">
                  <c:v>46.0</c:v>
                </c:pt>
                <c:pt idx="904">
                  <c:v>46.0</c:v>
                </c:pt>
                <c:pt idx="905">
                  <c:v>46.0</c:v>
                </c:pt>
                <c:pt idx="906">
                  <c:v>46.0</c:v>
                </c:pt>
                <c:pt idx="907">
                  <c:v>46.0</c:v>
                </c:pt>
                <c:pt idx="908">
                  <c:v>46.0</c:v>
                </c:pt>
                <c:pt idx="909">
                  <c:v>46.0</c:v>
                </c:pt>
                <c:pt idx="910">
                  <c:v>46.0</c:v>
                </c:pt>
                <c:pt idx="911">
                  <c:v>46.0</c:v>
                </c:pt>
                <c:pt idx="912">
                  <c:v>46.0</c:v>
                </c:pt>
                <c:pt idx="913">
                  <c:v>46.0</c:v>
                </c:pt>
                <c:pt idx="914">
                  <c:v>46.0</c:v>
                </c:pt>
                <c:pt idx="915">
                  <c:v>46.0</c:v>
                </c:pt>
                <c:pt idx="916">
                  <c:v>46.0</c:v>
                </c:pt>
                <c:pt idx="917">
                  <c:v>46.0</c:v>
                </c:pt>
                <c:pt idx="918">
                  <c:v>46.0</c:v>
                </c:pt>
                <c:pt idx="919">
                  <c:v>46.0</c:v>
                </c:pt>
                <c:pt idx="920">
                  <c:v>46.0</c:v>
                </c:pt>
                <c:pt idx="921">
                  <c:v>46.0</c:v>
                </c:pt>
                <c:pt idx="922">
                  <c:v>46.0</c:v>
                </c:pt>
                <c:pt idx="923">
                  <c:v>46.0</c:v>
                </c:pt>
                <c:pt idx="924">
                  <c:v>46.0</c:v>
                </c:pt>
                <c:pt idx="925">
                  <c:v>46.0</c:v>
                </c:pt>
                <c:pt idx="926">
                  <c:v>46.0</c:v>
                </c:pt>
                <c:pt idx="927">
                  <c:v>46.0</c:v>
                </c:pt>
                <c:pt idx="928">
                  <c:v>46.0</c:v>
                </c:pt>
                <c:pt idx="929">
                  <c:v>46.0</c:v>
                </c:pt>
                <c:pt idx="930">
                  <c:v>46.0</c:v>
                </c:pt>
                <c:pt idx="931">
                  <c:v>46.0</c:v>
                </c:pt>
                <c:pt idx="932">
                  <c:v>46.0</c:v>
                </c:pt>
                <c:pt idx="933">
                  <c:v>46.0</c:v>
                </c:pt>
                <c:pt idx="934">
                  <c:v>46.0</c:v>
                </c:pt>
                <c:pt idx="935">
                  <c:v>47.0</c:v>
                </c:pt>
                <c:pt idx="936">
                  <c:v>47.0</c:v>
                </c:pt>
                <c:pt idx="937">
                  <c:v>47.0</c:v>
                </c:pt>
                <c:pt idx="938">
                  <c:v>47.0</c:v>
                </c:pt>
                <c:pt idx="939">
                  <c:v>47.0</c:v>
                </c:pt>
                <c:pt idx="940">
                  <c:v>47.0</c:v>
                </c:pt>
                <c:pt idx="941">
                  <c:v>47.0</c:v>
                </c:pt>
                <c:pt idx="942">
                  <c:v>47.0</c:v>
                </c:pt>
                <c:pt idx="943">
                  <c:v>47.0</c:v>
                </c:pt>
                <c:pt idx="944">
                  <c:v>47.0</c:v>
                </c:pt>
                <c:pt idx="945">
                  <c:v>47.0</c:v>
                </c:pt>
                <c:pt idx="946">
                  <c:v>47.0</c:v>
                </c:pt>
                <c:pt idx="947">
                  <c:v>47.0</c:v>
                </c:pt>
                <c:pt idx="948">
                  <c:v>47.0</c:v>
                </c:pt>
                <c:pt idx="949">
                  <c:v>47.0</c:v>
                </c:pt>
                <c:pt idx="950">
                  <c:v>47.0</c:v>
                </c:pt>
                <c:pt idx="951">
                  <c:v>47.0</c:v>
                </c:pt>
                <c:pt idx="952">
                  <c:v>47.0</c:v>
                </c:pt>
                <c:pt idx="953">
                  <c:v>47.0</c:v>
                </c:pt>
                <c:pt idx="954">
                  <c:v>47.0</c:v>
                </c:pt>
                <c:pt idx="955">
                  <c:v>47.0</c:v>
                </c:pt>
                <c:pt idx="956">
                  <c:v>47.0</c:v>
                </c:pt>
                <c:pt idx="957">
                  <c:v>47.0</c:v>
                </c:pt>
                <c:pt idx="958">
                  <c:v>47.0</c:v>
                </c:pt>
                <c:pt idx="959">
                  <c:v>47.0</c:v>
                </c:pt>
                <c:pt idx="960">
                  <c:v>48.0</c:v>
                </c:pt>
                <c:pt idx="961">
                  <c:v>49.0</c:v>
                </c:pt>
                <c:pt idx="962">
                  <c:v>50.0</c:v>
                </c:pt>
                <c:pt idx="963">
                  <c:v>50.0</c:v>
                </c:pt>
                <c:pt idx="964">
                  <c:v>50.0</c:v>
                </c:pt>
                <c:pt idx="965">
                  <c:v>50.0</c:v>
                </c:pt>
                <c:pt idx="966">
                  <c:v>50.0</c:v>
                </c:pt>
                <c:pt idx="967">
                  <c:v>50.0</c:v>
                </c:pt>
                <c:pt idx="968">
                  <c:v>50.0</c:v>
                </c:pt>
                <c:pt idx="969">
                  <c:v>50.0</c:v>
                </c:pt>
                <c:pt idx="970">
                  <c:v>50.0</c:v>
                </c:pt>
                <c:pt idx="971">
                  <c:v>50.0</c:v>
                </c:pt>
                <c:pt idx="972">
                  <c:v>50.0</c:v>
                </c:pt>
                <c:pt idx="973">
                  <c:v>50.0</c:v>
                </c:pt>
                <c:pt idx="974">
                  <c:v>50.0</c:v>
                </c:pt>
                <c:pt idx="975">
                  <c:v>50.0</c:v>
                </c:pt>
                <c:pt idx="976">
                  <c:v>50.0</c:v>
                </c:pt>
                <c:pt idx="977">
                  <c:v>50.0</c:v>
                </c:pt>
                <c:pt idx="978">
                  <c:v>50.0</c:v>
                </c:pt>
                <c:pt idx="979">
                  <c:v>50.0</c:v>
                </c:pt>
                <c:pt idx="980">
                  <c:v>50.0</c:v>
                </c:pt>
                <c:pt idx="981">
                  <c:v>50.0</c:v>
                </c:pt>
                <c:pt idx="982">
                  <c:v>50.0</c:v>
                </c:pt>
                <c:pt idx="983">
                  <c:v>50.0</c:v>
                </c:pt>
                <c:pt idx="984">
                  <c:v>50.0</c:v>
                </c:pt>
                <c:pt idx="985">
                  <c:v>50.0</c:v>
                </c:pt>
                <c:pt idx="986">
                  <c:v>50.0</c:v>
                </c:pt>
                <c:pt idx="987">
                  <c:v>50.0</c:v>
                </c:pt>
                <c:pt idx="988">
                  <c:v>50.0</c:v>
                </c:pt>
                <c:pt idx="989">
                  <c:v>50.0</c:v>
                </c:pt>
                <c:pt idx="990">
                  <c:v>50.0</c:v>
                </c:pt>
                <c:pt idx="991">
                  <c:v>50.0</c:v>
                </c:pt>
                <c:pt idx="992">
                  <c:v>50.0</c:v>
                </c:pt>
                <c:pt idx="993">
                  <c:v>50.0</c:v>
                </c:pt>
                <c:pt idx="994">
                  <c:v>50.0</c:v>
                </c:pt>
                <c:pt idx="995">
                  <c:v>50.0</c:v>
                </c:pt>
                <c:pt idx="996">
                  <c:v>50.0</c:v>
                </c:pt>
                <c:pt idx="997">
                  <c:v>50.0</c:v>
                </c:pt>
                <c:pt idx="998">
                  <c:v>50.0</c:v>
                </c:pt>
                <c:pt idx="999">
                  <c:v>50.0</c:v>
                </c:pt>
                <c:pt idx="1000">
                  <c:v>50.0</c:v>
                </c:pt>
                <c:pt idx="1001">
                  <c:v>50.0</c:v>
                </c:pt>
                <c:pt idx="1002">
                  <c:v>50.0</c:v>
                </c:pt>
                <c:pt idx="1003">
                  <c:v>50.0</c:v>
                </c:pt>
                <c:pt idx="1004">
                  <c:v>50.0</c:v>
                </c:pt>
                <c:pt idx="1005">
                  <c:v>50.0</c:v>
                </c:pt>
                <c:pt idx="1006">
                  <c:v>50.0</c:v>
                </c:pt>
                <c:pt idx="1007">
                  <c:v>50.0</c:v>
                </c:pt>
                <c:pt idx="1008">
                  <c:v>50.0</c:v>
                </c:pt>
                <c:pt idx="1009">
                  <c:v>50.0</c:v>
                </c:pt>
                <c:pt idx="1010">
                  <c:v>50.0</c:v>
                </c:pt>
                <c:pt idx="1011">
                  <c:v>50.0</c:v>
                </c:pt>
                <c:pt idx="1012">
                  <c:v>50.0</c:v>
                </c:pt>
                <c:pt idx="1013">
                  <c:v>50.0</c:v>
                </c:pt>
                <c:pt idx="1014">
                  <c:v>50.0</c:v>
                </c:pt>
                <c:pt idx="1015">
                  <c:v>50.0</c:v>
                </c:pt>
                <c:pt idx="1016">
                  <c:v>50.0</c:v>
                </c:pt>
                <c:pt idx="1017">
                  <c:v>50.0</c:v>
                </c:pt>
                <c:pt idx="1018">
                  <c:v>50.0</c:v>
                </c:pt>
                <c:pt idx="1019">
                  <c:v>50.0</c:v>
                </c:pt>
                <c:pt idx="1020">
                  <c:v>50.0</c:v>
                </c:pt>
                <c:pt idx="1021">
                  <c:v>50.0</c:v>
                </c:pt>
                <c:pt idx="1022">
                  <c:v>50.0</c:v>
                </c:pt>
                <c:pt idx="1023">
                  <c:v>50.0</c:v>
                </c:pt>
                <c:pt idx="1024">
                  <c:v>50.0</c:v>
                </c:pt>
                <c:pt idx="1025">
                  <c:v>50.0</c:v>
                </c:pt>
                <c:pt idx="1026">
                  <c:v>50.0</c:v>
                </c:pt>
                <c:pt idx="1027">
                  <c:v>50.0</c:v>
                </c:pt>
                <c:pt idx="1028">
                  <c:v>50.0</c:v>
                </c:pt>
                <c:pt idx="1029">
                  <c:v>50.0</c:v>
                </c:pt>
                <c:pt idx="1030">
                  <c:v>50.0</c:v>
                </c:pt>
                <c:pt idx="1031">
                  <c:v>50.0</c:v>
                </c:pt>
                <c:pt idx="1032">
                  <c:v>50.0</c:v>
                </c:pt>
                <c:pt idx="1033">
                  <c:v>50.0</c:v>
                </c:pt>
                <c:pt idx="1034">
                  <c:v>50.0</c:v>
                </c:pt>
                <c:pt idx="1035">
                  <c:v>50.0</c:v>
                </c:pt>
                <c:pt idx="1036">
                  <c:v>50.0</c:v>
                </c:pt>
                <c:pt idx="1037">
                  <c:v>50.0</c:v>
                </c:pt>
                <c:pt idx="1038">
                  <c:v>50.0</c:v>
                </c:pt>
                <c:pt idx="1039">
                  <c:v>50.0</c:v>
                </c:pt>
                <c:pt idx="1040">
                  <c:v>50.0</c:v>
                </c:pt>
                <c:pt idx="1041">
                  <c:v>50.0</c:v>
                </c:pt>
                <c:pt idx="1042">
                  <c:v>50.0</c:v>
                </c:pt>
                <c:pt idx="1043">
                  <c:v>50.0</c:v>
                </c:pt>
                <c:pt idx="1044">
                  <c:v>50.0</c:v>
                </c:pt>
                <c:pt idx="1045">
                  <c:v>50.0</c:v>
                </c:pt>
                <c:pt idx="1046">
                  <c:v>50.0</c:v>
                </c:pt>
                <c:pt idx="1047">
                  <c:v>50.0</c:v>
                </c:pt>
                <c:pt idx="1048">
                  <c:v>50.0</c:v>
                </c:pt>
                <c:pt idx="1049">
                  <c:v>50.0</c:v>
                </c:pt>
                <c:pt idx="1050">
                  <c:v>50.0</c:v>
                </c:pt>
                <c:pt idx="1051">
                  <c:v>50.0</c:v>
                </c:pt>
                <c:pt idx="1052">
                  <c:v>50.0</c:v>
                </c:pt>
                <c:pt idx="1053">
                  <c:v>50.0</c:v>
                </c:pt>
                <c:pt idx="1054">
                  <c:v>50.0</c:v>
                </c:pt>
                <c:pt idx="1055">
                  <c:v>50.0</c:v>
                </c:pt>
                <c:pt idx="1056">
                  <c:v>50.0</c:v>
                </c:pt>
                <c:pt idx="1057">
                  <c:v>50.0</c:v>
                </c:pt>
                <c:pt idx="1058">
                  <c:v>50.0</c:v>
                </c:pt>
                <c:pt idx="1059">
                  <c:v>50.0</c:v>
                </c:pt>
                <c:pt idx="1060">
                  <c:v>50.0</c:v>
                </c:pt>
                <c:pt idx="1061">
                  <c:v>50.0</c:v>
                </c:pt>
                <c:pt idx="1062">
                  <c:v>50.0</c:v>
                </c:pt>
                <c:pt idx="1063">
                  <c:v>50.0</c:v>
                </c:pt>
                <c:pt idx="1064">
                  <c:v>50.0</c:v>
                </c:pt>
                <c:pt idx="1065">
                  <c:v>50.0</c:v>
                </c:pt>
                <c:pt idx="1066">
                  <c:v>50.0</c:v>
                </c:pt>
                <c:pt idx="1067">
                  <c:v>50.0</c:v>
                </c:pt>
                <c:pt idx="1068">
                  <c:v>50.0</c:v>
                </c:pt>
                <c:pt idx="1069">
                  <c:v>50.0</c:v>
                </c:pt>
                <c:pt idx="1070">
                  <c:v>50.0</c:v>
                </c:pt>
                <c:pt idx="1071">
                  <c:v>50.0</c:v>
                </c:pt>
                <c:pt idx="1072">
                  <c:v>50.0</c:v>
                </c:pt>
                <c:pt idx="1073">
                  <c:v>50.0</c:v>
                </c:pt>
                <c:pt idx="1074">
                  <c:v>50.0</c:v>
                </c:pt>
                <c:pt idx="1075">
                  <c:v>50.0</c:v>
                </c:pt>
                <c:pt idx="1076">
                  <c:v>50.0</c:v>
                </c:pt>
                <c:pt idx="1077">
                  <c:v>50.0</c:v>
                </c:pt>
                <c:pt idx="1078">
                  <c:v>50.0</c:v>
                </c:pt>
                <c:pt idx="1079">
                  <c:v>50.0</c:v>
                </c:pt>
                <c:pt idx="1080">
                  <c:v>50.0</c:v>
                </c:pt>
                <c:pt idx="1081">
                  <c:v>50.0</c:v>
                </c:pt>
                <c:pt idx="1082">
                  <c:v>50.0</c:v>
                </c:pt>
                <c:pt idx="1083">
                  <c:v>50.0</c:v>
                </c:pt>
                <c:pt idx="1084">
                  <c:v>50.0</c:v>
                </c:pt>
                <c:pt idx="1085">
                  <c:v>50.0</c:v>
                </c:pt>
                <c:pt idx="1086">
                  <c:v>50.0</c:v>
                </c:pt>
                <c:pt idx="1087">
                  <c:v>50.0</c:v>
                </c:pt>
                <c:pt idx="1088">
                  <c:v>50.0</c:v>
                </c:pt>
                <c:pt idx="1089">
                  <c:v>50.0</c:v>
                </c:pt>
                <c:pt idx="1090">
                  <c:v>50.0</c:v>
                </c:pt>
                <c:pt idx="1091">
                  <c:v>50.0</c:v>
                </c:pt>
                <c:pt idx="1092">
                  <c:v>50.0</c:v>
                </c:pt>
                <c:pt idx="1093">
                  <c:v>50.0</c:v>
                </c:pt>
                <c:pt idx="1094">
                  <c:v>50.0</c:v>
                </c:pt>
                <c:pt idx="1095">
                  <c:v>50.0</c:v>
                </c:pt>
                <c:pt idx="1096">
                  <c:v>50.0</c:v>
                </c:pt>
                <c:pt idx="1097">
                  <c:v>50.0</c:v>
                </c:pt>
                <c:pt idx="1098">
                  <c:v>50.0</c:v>
                </c:pt>
                <c:pt idx="1099">
                  <c:v>50.0</c:v>
                </c:pt>
                <c:pt idx="1100">
                  <c:v>50.0</c:v>
                </c:pt>
                <c:pt idx="1101">
                  <c:v>50.0</c:v>
                </c:pt>
                <c:pt idx="1102">
                  <c:v>50.0</c:v>
                </c:pt>
                <c:pt idx="1103">
                  <c:v>50.0</c:v>
                </c:pt>
                <c:pt idx="1104">
                  <c:v>50.0</c:v>
                </c:pt>
                <c:pt idx="1105">
                  <c:v>50.0</c:v>
                </c:pt>
                <c:pt idx="1106">
                  <c:v>50.0</c:v>
                </c:pt>
                <c:pt idx="1107">
                  <c:v>50.0</c:v>
                </c:pt>
                <c:pt idx="1108">
                  <c:v>50.0</c:v>
                </c:pt>
                <c:pt idx="1109">
                  <c:v>50.0</c:v>
                </c:pt>
                <c:pt idx="1110">
                  <c:v>50.0</c:v>
                </c:pt>
                <c:pt idx="1111">
                  <c:v>50.0</c:v>
                </c:pt>
                <c:pt idx="1112">
                  <c:v>50.0</c:v>
                </c:pt>
                <c:pt idx="1113">
                  <c:v>50.0</c:v>
                </c:pt>
                <c:pt idx="1114">
                  <c:v>50.0</c:v>
                </c:pt>
                <c:pt idx="1115">
                  <c:v>50.0</c:v>
                </c:pt>
                <c:pt idx="1116">
                  <c:v>50.0</c:v>
                </c:pt>
                <c:pt idx="1117">
                  <c:v>50.0</c:v>
                </c:pt>
                <c:pt idx="1118">
                  <c:v>50.0</c:v>
                </c:pt>
                <c:pt idx="1119">
                  <c:v>50.0</c:v>
                </c:pt>
                <c:pt idx="1120">
                  <c:v>50.0</c:v>
                </c:pt>
                <c:pt idx="1121">
                  <c:v>50.0</c:v>
                </c:pt>
                <c:pt idx="1122">
                  <c:v>50.0</c:v>
                </c:pt>
                <c:pt idx="1123">
                  <c:v>50.0</c:v>
                </c:pt>
                <c:pt idx="1124">
                  <c:v>50.0</c:v>
                </c:pt>
                <c:pt idx="1125">
                  <c:v>50.0</c:v>
                </c:pt>
                <c:pt idx="1126">
                  <c:v>50.0</c:v>
                </c:pt>
                <c:pt idx="1127">
                  <c:v>50.0</c:v>
                </c:pt>
                <c:pt idx="1128">
                  <c:v>50.0</c:v>
                </c:pt>
                <c:pt idx="1129">
                  <c:v>50.0</c:v>
                </c:pt>
                <c:pt idx="1130">
                  <c:v>50.0</c:v>
                </c:pt>
                <c:pt idx="1131">
                  <c:v>50.0</c:v>
                </c:pt>
                <c:pt idx="1132">
                  <c:v>50.0</c:v>
                </c:pt>
                <c:pt idx="1133">
                  <c:v>50.0</c:v>
                </c:pt>
                <c:pt idx="1134">
                  <c:v>50.0</c:v>
                </c:pt>
                <c:pt idx="1135">
                  <c:v>50.0</c:v>
                </c:pt>
                <c:pt idx="1136">
                  <c:v>50.0</c:v>
                </c:pt>
                <c:pt idx="1137">
                  <c:v>50.0</c:v>
                </c:pt>
                <c:pt idx="1138">
                  <c:v>50.0</c:v>
                </c:pt>
                <c:pt idx="1139">
                  <c:v>50.0</c:v>
                </c:pt>
                <c:pt idx="1140">
                  <c:v>50.0</c:v>
                </c:pt>
                <c:pt idx="1141">
                  <c:v>50.0</c:v>
                </c:pt>
                <c:pt idx="1142">
                  <c:v>50.0</c:v>
                </c:pt>
                <c:pt idx="1143">
                  <c:v>50.0</c:v>
                </c:pt>
                <c:pt idx="1144">
                  <c:v>50.0</c:v>
                </c:pt>
                <c:pt idx="1145">
                  <c:v>50.0</c:v>
                </c:pt>
                <c:pt idx="1146">
                  <c:v>50.0</c:v>
                </c:pt>
                <c:pt idx="1147">
                  <c:v>50.0</c:v>
                </c:pt>
                <c:pt idx="1148">
                  <c:v>50.0</c:v>
                </c:pt>
                <c:pt idx="1149">
                  <c:v>50.0</c:v>
                </c:pt>
                <c:pt idx="1150">
                  <c:v>50.0</c:v>
                </c:pt>
                <c:pt idx="1151">
                  <c:v>50.0</c:v>
                </c:pt>
                <c:pt idx="1152">
                  <c:v>50.0</c:v>
                </c:pt>
                <c:pt idx="1153">
                  <c:v>50.0</c:v>
                </c:pt>
                <c:pt idx="1154">
                  <c:v>50.0</c:v>
                </c:pt>
                <c:pt idx="1155">
                  <c:v>50.0</c:v>
                </c:pt>
                <c:pt idx="1156">
                  <c:v>50.0</c:v>
                </c:pt>
                <c:pt idx="1157">
                  <c:v>50.0</c:v>
                </c:pt>
                <c:pt idx="1158">
                  <c:v>50.0</c:v>
                </c:pt>
                <c:pt idx="1159">
                  <c:v>50.0</c:v>
                </c:pt>
                <c:pt idx="1160">
                  <c:v>50.0</c:v>
                </c:pt>
                <c:pt idx="1161">
                  <c:v>50.0</c:v>
                </c:pt>
                <c:pt idx="1162">
                  <c:v>50.0</c:v>
                </c:pt>
                <c:pt idx="1163">
                  <c:v>50.0</c:v>
                </c:pt>
                <c:pt idx="1164">
                  <c:v>50.0</c:v>
                </c:pt>
                <c:pt idx="1165">
                  <c:v>50.0</c:v>
                </c:pt>
                <c:pt idx="1166">
                  <c:v>51.0</c:v>
                </c:pt>
                <c:pt idx="1167">
                  <c:v>51.0</c:v>
                </c:pt>
                <c:pt idx="1168">
                  <c:v>51.0</c:v>
                </c:pt>
                <c:pt idx="1169">
                  <c:v>51.0</c:v>
                </c:pt>
                <c:pt idx="1170">
                  <c:v>51.0</c:v>
                </c:pt>
                <c:pt idx="1171">
                  <c:v>51.0</c:v>
                </c:pt>
                <c:pt idx="1172">
                  <c:v>51.0</c:v>
                </c:pt>
                <c:pt idx="1173">
                  <c:v>51.0</c:v>
                </c:pt>
                <c:pt idx="1174">
                  <c:v>51.0</c:v>
                </c:pt>
                <c:pt idx="1175">
                  <c:v>51.0</c:v>
                </c:pt>
                <c:pt idx="1176">
                  <c:v>51.0</c:v>
                </c:pt>
                <c:pt idx="1177">
                  <c:v>51.0</c:v>
                </c:pt>
                <c:pt idx="1178">
                  <c:v>51.0</c:v>
                </c:pt>
                <c:pt idx="1179">
                  <c:v>51.0</c:v>
                </c:pt>
                <c:pt idx="1180">
                  <c:v>51.0</c:v>
                </c:pt>
                <c:pt idx="1181">
                  <c:v>51.0</c:v>
                </c:pt>
                <c:pt idx="1182">
                  <c:v>51.0</c:v>
                </c:pt>
                <c:pt idx="1183">
                  <c:v>51.0</c:v>
                </c:pt>
                <c:pt idx="1184">
                  <c:v>51.0</c:v>
                </c:pt>
                <c:pt idx="1185">
                  <c:v>51.0</c:v>
                </c:pt>
                <c:pt idx="1186">
                  <c:v>51.0</c:v>
                </c:pt>
                <c:pt idx="1187">
                  <c:v>51.0</c:v>
                </c:pt>
                <c:pt idx="1188">
                  <c:v>51.0</c:v>
                </c:pt>
                <c:pt idx="1189">
                  <c:v>51.0</c:v>
                </c:pt>
                <c:pt idx="1190">
                  <c:v>51.0</c:v>
                </c:pt>
                <c:pt idx="1191">
                  <c:v>51.0</c:v>
                </c:pt>
                <c:pt idx="1192">
                  <c:v>51.0</c:v>
                </c:pt>
                <c:pt idx="1193">
                  <c:v>51.0</c:v>
                </c:pt>
                <c:pt idx="1194">
                  <c:v>51.0</c:v>
                </c:pt>
                <c:pt idx="1195">
                  <c:v>51.0</c:v>
                </c:pt>
                <c:pt idx="1196">
                  <c:v>51.0</c:v>
                </c:pt>
                <c:pt idx="1197">
                  <c:v>51.0</c:v>
                </c:pt>
                <c:pt idx="1198">
                  <c:v>51.0</c:v>
                </c:pt>
                <c:pt idx="1199">
                  <c:v>51.0</c:v>
                </c:pt>
                <c:pt idx="1200">
                  <c:v>51.0</c:v>
                </c:pt>
                <c:pt idx="1201">
                  <c:v>51.0</c:v>
                </c:pt>
                <c:pt idx="1202">
                  <c:v>51.0</c:v>
                </c:pt>
                <c:pt idx="1203">
                  <c:v>51.0</c:v>
                </c:pt>
                <c:pt idx="1204">
                  <c:v>51.0</c:v>
                </c:pt>
                <c:pt idx="1205">
                  <c:v>51.0</c:v>
                </c:pt>
                <c:pt idx="1206">
                  <c:v>51.0</c:v>
                </c:pt>
                <c:pt idx="1207">
                  <c:v>51.0</c:v>
                </c:pt>
                <c:pt idx="1208">
                  <c:v>51.0</c:v>
                </c:pt>
                <c:pt idx="1209">
                  <c:v>51.0</c:v>
                </c:pt>
                <c:pt idx="1210">
                  <c:v>51.0</c:v>
                </c:pt>
                <c:pt idx="1211">
                  <c:v>51.0</c:v>
                </c:pt>
                <c:pt idx="1212">
                  <c:v>51.0</c:v>
                </c:pt>
                <c:pt idx="1213">
                  <c:v>51.0</c:v>
                </c:pt>
                <c:pt idx="1214">
                  <c:v>51.0</c:v>
                </c:pt>
                <c:pt idx="1215">
                  <c:v>51.0</c:v>
                </c:pt>
                <c:pt idx="1216">
                  <c:v>51.0</c:v>
                </c:pt>
                <c:pt idx="1217">
                  <c:v>51.0</c:v>
                </c:pt>
                <c:pt idx="1218">
                  <c:v>51.0</c:v>
                </c:pt>
                <c:pt idx="1219">
                  <c:v>51.0</c:v>
                </c:pt>
                <c:pt idx="1220">
                  <c:v>51.0</c:v>
                </c:pt>
                <c:pt idx="1221">
                  <c:v>51.0</c:v>
                </c:pt>
                <c:pt idx="1222">
                  <c:v>51.0</c:v>
                </c:pt>
                <c:pt idx="1223">
                  <c:v>51.0</c:v>
                </c:pt>
                <c:pt idx="1224">
                  <c:v>51.0</c:v>
                </c:pt>
                <c:pt idx="1225">
                  <c:v>51.0</c:v>
                </c:pt>
                <c:pt idx="1226">
                  <c:v>51.0</c:v>
                </c:pt>
                <c:pt idx="1227">
                  <c:v>51.0</c:v>
                </c:pt>
                <c:pt idx="1228">
                  <c:v>51.0</c:v>
                </c:pt>
                <c:pt idx="1229">
                  <c:v>51.0</c:v>
                </c:pt>
                <c:pt idx="1230">
                  <c:v>51.0</c:v>
                </c:pt>
                <c:pt idx="1231">
                  <c:v>51.0</c:v>
                </c:pt>
                <c:pt idx="1232">
                  <c:v>51.0</c:v>
                </c:pt>
                <c:pt idx="1233">
                  <c:v>51.0</c:v>
                </c:pt>
                <c:pt idx="1234">
                  <c:v>51.0</c:v>
                </c:pt>
                <c:pt idx="1235">
                  <c:v>51.0</c:v>
                </c:pt>
                <c:pt idx="1236">
                  <c:v>51.0</c:v>
                </c:pt>
                <c:pt idx="1237">
                  <c:v>51.0</c:v>
                </c:pt>
                <c:pt idx="1238">
                  <c:v>51.0</c:v>
                </c:pt>
                <c:pt idx="1239">
                  <c:v>51.0</c:v>
                </c:pt>
                <c:pt idx="1240">
                  <c:v>51.0</c:v>
                </c:pt>
                <c:pt idx="1241">
                  <c:v>51.0</c:v>
                </c:pt>
                <c:pt idx="1242">
                  <c:v>51.0</c:v>
                </c:pt>
                <c:pt idx="1243">
                  <c:v>51.0</c:v>
                </c:pt>
                <c:pt idx="1244">
                  <c:v>51.0</c:v>
                </c:pt>
                <c:pt idx="1245">
                  <c:v>51.0</c:v>
                </c:pt>
                <c:pt idx="1246">
                  <c:v>51.0</c:v>
                </c:pt>
                <c:pt idx="1247">
                  <c:v>51.0</c:v>
                </c:pt>
                <c:pt idx="1248">
                  <c:v>51.0</c:v>
                </c:pt>
                <c:pt idx="1249">
                  <c:v>51.0</c:v>
                </c:pt>
                <c:pt idx="1250">
                  <c:v>51.0</c:v>
                </c:pt>
                <c:pt idx="1251">
                  <c:v>52.0</c:v>
                </c:pt>
                <c:pt idx="1252">
                  <c:v>52.0</c:v>
                </c:pt>
                <c:pt idx="1253">
                  <c:v>52.0</c:v>
                </c:pt>
                <c:pt idx="1254">
                  <c:v>52.0</c:v>
                </c:pt>
                <c:pt idx="1255">
                  <c:v>52.0</c:v>
                </c:pt>
                <c:pt idx="1256">
                  <c:v>52.0</c:v>
                </c:pt>
                <c:pt idx="1257">
                  <c:v>52.0</c:v>
                </c:pt>
                <c:pt idx="1258">
                  <c:v>52.0</c:v>
                </c:pt>
                <c:pt idx="1259">
                  <c:v>52.0</c:v>
                </c:pt>
                <c:pt idx="1260">
                  <c:v>52.0</c:v>
                </c:pt>
                <c:pt idx="1261">
                  <c:v>52.0</c:v>
                </c:pt>
                <c:pt idx="1262">
                  <c:v>52.0</c:v>
                </c:pt>
                <c:pt idx="1263">
                  <c:v>52.0</c:v>
                </c:pt>
                <c:pt idx="1264">
                  <c:v>52.0</c:v>
                </c:pt>
                <c:pt idx="1265">
                  <c:v>52.0</c:v>
                </c:pt>
                <c:pt idx="1266">
                  <c:v>52.0</c:v>
                </c:pt>
                <c:pt idx="1267">
                  <c:v>52.0</c:v>
                </c:pt>
                <c:pt idx="1268">
                  <c:v>52.0</c:v>
                </c:pt>
                <c:pt idx="1269">
                  <c:v>52.0</c:v>
                </c:pt>
                <c:pt idx="1270">
                  <c:v>53.0</c:v>
                </c:pt>
                <c:pt idx="1271">
                  <c:v>53.0</c:v>
                </c:pt>
                <c:pt idx="1272">
                  <c:v>53.0</c:v>
                </c:pt>
                <c:pt idx="1273">
                  <c:v>53.0</c:v>
                </c:pt>
                <c:pt idx="1274">
                  <c:v>53.0</c:v>
                </c:pt>
                <c:pt idx="1275">
                  <c:v>53.0</c:v>
                </c:pt>
                <c:pt idx="1276">
                  <c:v>53.0</c:v>
                </c:pt>
                <c:pt idx="1277">
                  <c:v>53.0</c:v>
                </c:pt>
                <c:pt idx="1278">
                  <c:v>53.0</c:v>
                </c:pt>
                <c:pt idx="1279">
                  <c:v>53.0</c:v>
                </c:pt>
                <c:pt idx="1280">
                  <c:v>53.0</c:v>
                </c:pt>
                <c:pt idx="1281">
                  <c:v>53.0</c:v>
                </c:pt>
                <c:pt idx="1282">
                  <c:v>53.0</c:v>
                </c:pt>
                <c:pt idx="1283">
                  <c:v>53.0</c:v>
                </c:pt>
                <c:pt idx="1284">
                  <c:v>53.0</c:v>
                </c:pt>
                <c:pt idx="1285">
                  <c:v>53.0</c:v>
                </c:pt>
                <c:pt idx="1286">
                  <c:v>53.0</c:v>
                </c:pt>
                <c:pt idx="1287">
                  <c:v>53.0</c:v>
                </c:pt>
                <c:pt idx="1288">
                  <c:v>53.0</c:v>
                </c:pt>
                <c:pt idx="1289">
                  <c:v>53.0</c:v>
                </c:pt>
                <c:pt idx="1290">
                  <c:v>53.0</c:v>
                </c:pt>
                <c:pt idx="1291">
                  <c:v>53.0</c:v>
                </c:pt>
                <c:pt idx="1292">
                  <c:v>53.0</c:v>
                </c:pt>
                <c:pt idx="1293">
                  <c:v>53.0</c:v>
                </c:pt>
                <c:pt idx="1294">
                  <c:v>53.0</c:v>
                </c:pt>
                <c:pt idx="1295">
                  <c:v>53.0</c:v>
                </c:pt>
                <c:pt idx="1296">
                  <c:v>53.0</c:v>
                </c:pt>
                <c:pt idx="1297">
                  <c:v>53.0</c:v>
                </c:pt>
                <c:pt idx="1298">
                  <c:v>53.0</c:v>
                </c:pt>
                <c:pt idx="1299">
                  <c:v>53.0</c:v>
                </c:pt>
                <c:pt idx="1300">
                  <c:v>53.0</c:v>
                </c:pt>
                <c:pt idx="1301">
                  <c:v>53.0</c:v>
                </c:pt>
                <c:pt idx="1302">
                  <c:v>53.0</c:v>
                </c:pt>
                <c:pt idx="1303">
                  <c:v>53.0</c:v>
                </c:pt>
                <c:pt idx="1304">
                  <c:v>53.0</c:v>
                </c:pt>
                <c:pt idx="1305">
                  <c:v>53.0</c:v>
                </c:pt>
                <c:pt idx="1306">
                  <c:v>53.0</c:v>
                </c:pt>
                <c:pt idx="1307">
                  <c:v>53.0</c:v>
                </c:pt>
                <c:pt idx="1308">
                  <c:v>53.0</c:v>
                </c:pt>
                <c:pt idx="1309">
                  <c:v>53.0</c:v>
                </c:pt>
                <c:pt idx="1310">
                  <c:v>53.0</c:v>
                </c:pt>
                <c:pt idx="1311">
                  <c:v>53.0</c:v>
                </c:pt>
                <c:pt idx="1312">
                  <c:v>53.0</c:v>
                </c:pt>
                <c:pt idx="1313">
                  <c:v>53.0</c:v>
                </c:pt>
                <c:pt idx="1314">
                  <c:v>53.0</c:v>
                </c:pt>
                <c:pt idx="1315">
                  <c:v>53.0</c:v>
                </c:pt>
                <c:pt idx="1316">
                  <c:v>53.0</c:v>
                </c:pt>
                <c:pt idx="1317">
                  <c:v>53.0</c:v>
                </c:pt>
                <c:pt idx="1318">
                  <c:v>53.0</c:v>
                </c:pt>
                <c:pt idx="1319">
                  <c:v>53.0</c:v>
                </c:pt>
                <c:pt idx="1320">
                  <c:v>53.0</c:v>
                </c:pt>
                <c:pt idx="1321">
                  <c:v>53.0</c:v>
                </c:pt>
                <c:pt idx="1322">
                  <c:v>53.0</c:v>
                </c:pt>
                <c:pt idx="1323">
                  <c:v>53.0</c:v>
                </c:pt>
                <c:pt idx="1324">
                  <c:v>53.0</c:v>
                </c:pt>
                <c:pt idx="1325">
                  <c:v>53.0</c:v>
                </c:pt>
                <c:pt idx="1326">
                  <c:v>53.0</c:v>
                </c:pt>
                <c:pt idx="1327">
                  <c:v>53.0</c:v>
                </c:pt>
                <c:pt idx="1328">
                  <c:v>53.0</c:v>
                </c:pt>
                <c:pt idx="1329">
                  <c:v>53.0</c:v>
                </c:pt>
                <c:pt idx="1330">
                  <c:v>53.0</c:v>
                </c:pt>
                <c:pt idx="1331">
                  <c:v>53.0</c:v>
                </c:pt>
                <c:pt idx="1332">
                  <c:v>53.0</c:v>
                </c:pt>
                <c:pt idx="1333">
                  <c:v>53.0</c:v>
                </c:pt>
                <c:pt idx="1334">
                  <c:v>53.0</c:v>
                </c:pt>
                <c:pt idx="1335">
                  <c:v>53.0</c:v>
                </c:pt>
                <c:pt idx="1336">
                  <c:v>53.0</c:v>
                </c:pt>
                <c:pt idx="1337">
                  <c:v>53.0</c:v>
                </c:pt>
                <c:pt idx="1338">
                  <c:v>53.0</c:v>
                </c:pt>
                <c:pt idx="1339">
                  <c:v>53.0</c:v>
                </c:pt>
                <c:pt idx="1340">
                  <c:v>53.0</c:v>
                </c:pt>
                <c:pt idx="1341">
                  <c:v>53.0</c:v>
                </c:pt>
                <c:pt idx="1342">
                  <c:v>53.0</c:v>
                </c:pt>
                <c:pt idx="1343">
                  <c:v>53.0</c:v>
                </c:pt>
                <c:pt idx="1344">
                  <c:v>53.0</c:v>
                </c:pt>
                <c:pt idx="1345">
                  <c:v>53.0</c:v>
                </c:pt>
                <c:pt idx="1346">
                  <c:v>53.0</c:v>
                </c:pt>
                <c:pt idx="1347">
                  <c:v>53.0</c:v>
                </c:pt>
                <c:pt idx="1348">
                  <c:v>53.0</c:v>
                </c:pt>
                <c:pt idx="1349">
                  <c:v>53.0</c:v>
                </c:pt>
                <c:pt idx="1350">
                  <c:v>53.0</c:v>
                </c:pt>
                <c:pt idx="1351">
                  <c:v>53.0</c:v>
                </c:pt>
                <c:pt idx="1352">
                  <c:v>53.0</c:v>
                </c:pt>
                <c:pt idx="1353">
                  <c:v>53.0</c:v>
                </c:pt>
                <c:pt idx="1354">
                  <c:v>53.0</c:v>
                </c:pt>
                <c:pt idx="1355">
                  <c:v>53.0</c:v>
                </c:pt>
                <c:pt idx="1356">
                  <c:v>53.0</c:v>
                </c:pt>
                <c:pt idx="1357">
                  <c:v>53.0</c:v>
                </c:pt>
                <c:pt idx="1358">
                  <c:v>53.0</c:v>
                </c:pt>
                <c:pt idx="1359">
                  <c:v>53.0</c:v>
                </c:pt>
                <c:pt idx="1360">
                  <c:v>53.0</c:v>
                </c:pt>
                <c:pt idx="1361">
                  <c:v>53.0</c:v>
                </c:pt>
                <c:pt idx="1362">
                  <c:v>53.0</c:v>
                </c:pt>
                <c:pt idx="1363">
                  <c:v>53.0</c:v>
                </c:pt>
                <c:pt idx="1364">
                  <c:v>53.0</c:v>
                </c:pt>
                <c:pt idx="1365">
                  <c:v>53.0</c:v>
                </c:pt>
                <c:pt idx="1366">
                  <c:v>53.0</c:v>
                </c:pt>
                <c:pt idx="1367">
                  <c:v>53.0</c:v>
                </c:pt>
                <c:pt idx="1368">
                  <c:v>53.0</c:v>
                </c:pt>
                <c:pt idx="1369">
                  <c:v>53.0</c:v>
                </c:pt>
                <c:pt idx="1370">
                  <c:v>53.0</c:v>
                </c:pt>
                <c:pt idx="1371">
                  <c:v>53.0</c:v>
                </c:pt>
                <c:pt idx="1372">
                  <c:v>53.0</c:v>
                </c:pt>
                <c:pt idx="1373">
                  <c:v>53.0</c:v>
                </c:pt>
                <c:pt idx="1374">
                  <c:v>53.0</c:v>
                </c:pt>
                <c:pt idx="1375">
                  <c:v>53.0</c:v>
                </c:pt>
                <c:pt idx="1376">
                  <c:v>53.0</c:v>
                </c:pt>
                <c:pt idx="1377">
                  <c:v>53.0</c:v>
                </c:pt>
                <c:pt idx="1378">
                  <c:v>53.0</c:v>
                </c:pt>
                <c:pt idx="1379">
                  <c:v>53.0</c:v>
                </c:pt>
                <c:pt idx="1380">
                  <c:v>53.0</c:v>
                </c:pt>
                <c:pt idx="1381">
                  <c:v>53.0</c:v>
                </c:pt>
                <c:pt idx="1382">
                  <c:v>54.0</c:v>
                </c:pt>
                <c:pt idx="1383">
                  <c:v>54.0</c:v>
                </c:pt>
                <c:pt idx="1384">
                  <c:v>54.0</c:v>
                </c:pt>
                <c:pt idx="1385">
                  <c:v>54.0</c:v>
                </c:pt>
                <c:pt idx="1386">
                  <c:v>54.0</c:v>
                </c:pt>
                <c:pt idx="1387">
                  <c:v>54.0</c:v>
                </c:pt>
                <c:pt idx="1388">
                  <c:v>54.0</c:v>
                </c:pt>
                <c:pt idx="1389">
                  <c:v>54.0</c:v>
                </c:pt>
                <c:pt idx="1390">
                  <c:v>54.0</c:v>
                </c:pt>
                <c:pt idx="1391">
                  <c:v>54.0</c:v>
                </c:pt>
                <c:pt idx="1392">
                  <c:v>54.0</c:v>
                </c:pt>
                <c:pt idx="1393">
                  <c:v>54.0</c:v>
                </c:pt>
                <c:pt idx="1394">
                  <c:v>54.0</c:v>
                </c:pt>
                <c:pt idx="1395">
                  <c:v>54.0</c:v>
                </c:pt>
                <c:pt idx="1396">
                  <c:v>54.0</c:v>
                </c:pt>
                <c:pt idx="1397">
                  <c:v>54.0</c:v>
                </c:pt>
                <c:pt idx="1398">
                  <c:v>54.0</c:v>
                </c:pt>
                <c:pt idx="1399">
                  <c:v>54.0</c:v>
                </c:pt>
                <c:pt idx="1400">
                  <c:v>54.0</c:v>
                </c:pt>
                <c:pt idx="1401">
                  <c:v>54.0</c:v>
                </c:pt>
                <c:pt idx="1402">
                  <c:v>54.0</c:v>
                </c:pt>
                <c:pt idx="1403">
                  <c:v>54.0</c:v>
                </c:pt>
                <c:pt idx="1404">
                  <c:v>54.0</c:v>
                </c:pt>
                <c:pt idx="1405">
                  <c:v>54.0</c:v>
                </c:pt>
                <c:pt idx="1406">
                  <c:v>54.0</c:v>
                </c:pt>
                <c:pt idx="1407">
                  <c:v>54.0</c:v>
                </c:pt>
                <c:pt idx="1408">
                  <c:v>54.0</c:v>
                </c:pt>
                <c:pt idx="1409">
                  <c:v>54.0</c:v>
                </c:pt>
                <c:pt idx="1410">
                  <c:v>54.0</c:v>
                </c:pt>
                <c:pt idx="1411">
                  <c:v>54.0</c:v>
                </c:pt>
                <c:pt idx="1412">
                  <c:v>54.0</c:v>
                </c:pt>
                <c:pt idx="1413">
                  <c:v>54.0</c:v>
                </c:pt>
                <c:pt idx="1414">
                  <c:v>54.0</c:v>
                </c:pt>
                <c:pt idx="1415">
                  <c:v>54.0</c:v>
                </c:pt>
                <c:pt idx="1416">
                  <c:v>54.0</c:v>
                </c:pt>
                <c:pt idx="1417">
                  <c:v>54.0</c:v>
                </c:pt>
                <c:pt idx="1418">
                  <c:v>54.0</c:v>
                </c:pt>
                <c:pt idx="1419">
                  <c:v>54.0</c:v>
                </c:pt>
                <c:pt idx="1420">
                  <c:v>54.0</c:v>
                </c:pt>
                <c:pt idx="1421">
                  <c:v>54.0</c:v>
                </c:pt>
                <c:pt idx="1422">
                  <c:v>54.0</c:v>
                </c:pt>
                <c:pt idx="1423">
                  <c:v>54.0</c:v>
                </c:pt>
                <c:pt idx="1424">
                  <c:v>54.0</c:v>
                </c:pt>
                <c:pt idx="1425">
                  <c:v>54.0</c:v>
                </c:pt>
                <c:pt idx="1426">
                  <c:v>54.0</c:v>
                </c:pt>
                <c:pt idx="1427">
                  <c:v>54.0</c:v>
                </c:pt>
                <c:pt idx="1428">
                  <c:v>54.0</c:v>
                </c:pt>
                <c:pt idx="1429">
                  <c:v>54.0</c:v>
                </c:pt>
                <c:pt idx="1430">
                  <c:v>54.0</c:v>
                </c:pt>
                <c:pt idx="1431">
                  <c:v>54.0</c:v>
                </c:pt>
                <c:pt idx="1432">
                  <c:v>54.0</c:v>
                </c:pt>
                <c:pt idx="1433">
                  <c:v>54.0</c:v>
                </c:pt>
                <c:pt idx="1434">
                  <c:v>54.0</c:v>
                </c:pt>
                <c:pt idx="1435">
                  <c:v>54.0</c:v>
                </c:pt>
                <c:pt idx="1436">
                  <c:v>54.0</c:v>
                </c:pt>
                <c:pt idx="1437">
                  <c:v>54.0</c:v>
                </c:pt>
                <c:pt idx="1438">
                  <c:v>54.0</c:v>
                </c:pt>
                <c:pt idx="1439">
                  <c:v>54.0</c:v>
                </c:pt>
                <c:pt idx="1440">
                  <c:v>54.0</c:v>
                </c:pt>
                <c:pt idx="1441">
                  <c:v>54.0</c:v>
                </c:pt>
                <c:pt idx="1442">
                  <c:v>54.0</c:v>
                </c:pt>
                <c:pt idx="1443">
                  <c:v>54.0</c:v>
                </c:pt>
                <c:pt idx="1444">
                  <c:v>54.0</c:v>
                </c:pt>
                <c:pt idx="1445">
                  <c:v>54.0</c:v>
                </c:pt>
                <c:pt idx="1446">
                  <c:v>54.0</c:v>
                </c:pt>
                <c:pt idx="1447">
                  <c:v>54.0</c:v>
                </c:pt>
                <c:pt idx="1448">
                  <c:v>54.0</c:v>
                </c:pt>
                <c:pt idx="1449">
                  <c:v>54.0</c:v>
                </c:pt>
                <c:pt idx="1450">
                  <c:v>54.0</c:v>
                </c:pt>
                <c:pt idx="1451">
                  <c:v>54.0</c:v>
                </c:pt>
                <c:pt idx="1452">
                  <c:v>54.0</c:v>
                </c:pt>
                <c:pt idx="1453">
                  <c:v>54.0</c:v>
                </c:pt>
                <c:pt idx="1454">
                  <c:v>54.0</c:v>
                </c:pt>
                <c:pt idx="1455">
                  <c:v>54.0</c:v>
                </c:pt>
                <c:pt idx="1456">
                  <c:v>54.0</c:v>
                </c:pt>
                <c:pt idx="1457">
                  <c:v>54.0</c:v>
                </c:pt>
                <c:pt idx="1458">
                  <c:v>54.0</c:v>
                </c:pt>
                <c:pt idx="1459">
                  <c:v>54.0</c:v>
                </c:pt>
                <c:pt idx="1460">
                  <c:v>54.0</c:v>
                </c:pt>
                <c:pt idx="1461">
                  <c:v>54.0</c:v>
                </c:pt>
                <c:pt idx="1462">
                  <c:v>54.0</c:v>
                </c:pt>
                <c:pt idx="1463">
                  <c:v>54.0</c:v>
                </c:pt>
                <c:pt idx="1464">
                  <c:v>54.0</c:v>
                </c:pt>
                <c:pt idx="1465">
                  <c:v>54.0</c:v>
                </c:pt>
                <c:pt idx="1466">
                  <c:v>54.0</c:v>
                </c:pt>
                <c:pt idx="1467">
                  <c:v>54.0</c:v>
                </c:pt>
                <c:pt idx="1468">
                  <c:v>54.0</c:v>
                </c:pt>
                <c:pt idx="1469">
                  <c:v>54.0</c:v>
                </c:pt>
                <c:pt idx="1470">
                  <c:v>54.0</c:v>
                </c:pt>
                <c:pt idx="1471">
                  <c:v>54.0</c:v>
                </c:pt>
                <c:pt idx="1472">
                  <c:v>54.0</c:v>
                </c:pt>
                <c:pt idx="1473">
                  <c:v>54.0</c:v>
                </c:pt>
                <c:pt idx="1474">
                  <c:v>54.0</c:v>
                </c:pt>
                <c:pt idx="1475">
                  <c:v>54.0</c:v>
                </c:pt>
                <c:pt idx="1476">
                  <c:v>54.0</c:v>
                </c:pt>
                <c:pt idx="1477">
                  <c:v>54.0</c:v>
                </c:pt>
                <c:pt idx="1478">
                  <c:v>54.0</c:v>
                </c:pt>
                <c:pt idx="1479">
                  <c:v>54.0</c:v>
                </c:pt>
                <c:pt idx="1480">
                  <c:v>54.0</c:v>
                </c:pt>
                <c:pt idx="1481">
                  <c:v>54.0</c:v>
                </c:pt>
                <c:pt idx="1482">
                  <c:v>54.0</c:v>
                </c:pt>
                <c:pt idx="1483">
                  <c:v>54.0</c:v>
                </c:pt>
                <c:pt idx="1484">
                  <c:v>54.0</c:v>
                </c:pt>
                <c:pt idx="1485">
                  <c:v>54.0</c:v>
                </c:pt>
                <c:pt idx="1486">
                  <c:v>54.0</c:v>
                </c:pt>
                <c:pt idx="1487">
                  <c:v>54.0</c:v>
                </c:pt>
                <c:pt idx="1488">
                  <c:v>54.0</c:v>
                </c:pt>
                <c:pt idx="1489">
                  <c:v>54.0</c:v>
                </c:pt>
                <c:pt idx="1490">
                  <c:v>54.0</c:v>
                </c:pt>
                <c:pt idx="1491">
                  <c:v>54.0</c:v>
                </c:pt>
                <c:pt idx="1492">
                  <c:v>54.0</c:v>
                </c:pt>
                <c:pt idx="1493">
                  <c:v>54.0</c:v>
                </c:pt>
                <c:pt idx="1494">
                  <c:v>54.0</c:v>
                </c:pt>
                <c:pt idx="1495">
                  <c:v>54.0</c:v>
                </c:pt>
                <c:pt idx="1496">
                  <c:v>54.0</c:v>
                </c:pt>
                <c:pt idx="1497">
                  <c:v>54.0</c:v>
                </c:pt>
                <c:pt idx="1498">
                  <c:v>54.0</c:v>
                </c:pt>
                <c:pt idx="1499">
                  <c:v>54.0</c:v>
                </c:pt>
                <c:pt idx="1500">
                  <c:v>54.0</c:v>
                </c:pt>
                <c:pt idx="1501">
                  <c:v>54.0</c:v>
                </c:pt>
                <c:pt idx="1502">
                  <c:v>54.0</c:v>
                </c:pt>
                <c:pt idx="1503">
                  <c:v>54.0</c:v>
                </c:pt>
                <c:pt idx="1504">
                  <c:v>54.0</c:v>
                </c:pt>
                <c:pt idx="1505">
                  <c:v>54.0</c:v>
                </c:pt>
                <c:pt idx="1506">
                  <c:v>54.0</c:v>
                </c:pt>
                <c:pt idx="1507">
                  <c:v>54.0</c:v>
                </c:pt>
                <c:pt idx="1508">
                  <c:v>54.0</c:v>
                </c:pt>
                <c:pt idx="1509">
                  <c:v>54.0</c:v>
                </c:pt>
                <c:pt idx="1510">
                  <c:v>54.0</c:v>
                </c:pt>
                <c:pt idx="1511">
                  <c:v>54.0</c:v>
                </c:pt>
                <c:pt idx="1512">
                  <c:v>54.0</c:v>
                </c:pt>
                <c:pt idx="1513">
                  <c:v>55.0</c:v>
                </c:pt>
                <c:pt idx="1514">
                  <c:v>56.0</c:v>
                </c:pt>
                <c:pt idx="1515">
                  <c:v>56.0</c:v>
                </c:pt>
                <c:pt idx="1516">
                  <c:v>56.0</c:v>
                </c:pt>
                <c:pt idx="1517">
                  <c:v>56.0</c:v>
                </c:pt>
                <c:pt idx="1518">
                  <c:v>56.0</c:v>
                </c:pt>
                <c:pt idx="1519">
                  <c:v>56.0</c:v>
                </c:pt>
                <c:pt idx="1520">
                  <c:v>56.0</c:v>
                </c:pt>
                <c:pt idx="1521">
                  <c:v>56.0</c:v>
                </c:pt>
                <c:pt idx="1522">
                  <c:v>56.0</c:v>
                </c:pt>
                <c:pt idx="1523">
                  <c:v>56.0</c:v>
                </c:pt>
                <c:pt idx="1524">
                  <c:v>56.0</c:v>
                </c:pt>
                <c:pt idx="1525">
                  <c:v>56.0</c:v>
                </c:pt>
                <c:pt idx="1526">
                  <c:v>56.0</c:v>
                </c:pt>
                <c:pt idx="1527">
                  <c:v>56.0</c:v>
                </c:pt>
                <c:pt idx="1528">
                  <c:v>56.0</c:v>
                </c:pt>
                <c:pt idx="1529">
                  <c:v>56.0</c:v>
                </c:pt>
                <c:pt idx="1530">
                  <c:v>56.0</c:v>
                </c:pt>
                <c:pt idx="1531">
                  <c:v>56.0</c:v>
                </c:pt>
                <c:pt idx="1532">
                  <c:v>56.0</c:v>
                </c:pt>
                <c:pt idx="1533">
                  <c:v>56.0</c:v>
                </c:pt>
                <c:pt idx="1534">
                  <c:v>56.0</c:v>
                </c:pt>
                <c:pt idx="1535">
                  <c:v>56.0</c:v>
                </c:pt>
                <c:pt idx="1536">
                  <c:v>56.0</c:v>
                </c:pt>
                <c:pt idx="1537">
                  <c:v>56.0</c:v>
                </c:pt>
                <c:pt idx="1538">
                  <c:v>56.0</c:v>
                </c:pt>
                <c:pt idx="1539">
                  <c:v>56.0</c:v>
                </c:pt>
                <c:pt idx="1540">
                  <c:v>56.0</c:v>
                </c:pt>
                <c:pt idx="1541">
                  <c:v>56.0</c:v>
                </c:pt>
                <c:pt idx="1542">
                  <c:v>56.0</c:v>
                </c:pt>
                <c:pt idx="1543">
                  <c:v>56.0</c:v>
                </c:pt>
                <c:pt idx="1544">
                  <c:v>56.0</c:v>
                </c:pt>
                <c:pt idx="1545">
                  <c:v>56.0</c:v>
                </c:pt>
                <c:pt idx="1546">
                  <c:v>56.0</c:v>
                </c:pt>
                <c:pt idx="1547">
                  <c:v>56.0</c:v>
                </c:pt>
                <c:pt idx="1548">
                  <c:v>56.0</c:v>
                </c:pt>
                <c:pt idx="1549">
                  <c:v>56.0</c:v>
                </c:pt>
                <c:pt idx="1550">
                  <c:v>56.0</c:v>
                </c:pt>
                <c:pt idx="1551">
                  <c:v>56.0</c:v>
                </c:pt>
                <c:pt idx="1552">
                  <c:v>56.0</c:v>
                </c:pt>
                <c:pt idx="1553">
                  <c:v>56.0</c:v>
                </c:pt>
                <c:pt idx="1554">
                  <c:v>56.0</c:v>
                </c:pt>
                <c:pt idx="1555">
                  <c:v>56.0</c:v>
                </c:pt>
                <c:pt idx="1556">
                  <c:v>56.0</c:v>
                </c:pt>
                <c:pt idx="1557">
                  <c:v>56.0</c:v>
                </c:pt>
                <c:pt idx="1558">
                  <c:v>56.0</c:v>
                </c:pt>
                <c:pt idx="1559">
                  <c:v>56.0</c:v>
                </c:pt>
                <c:pt idx="1560">
                  <c:v>56.0</c:v>
                </c:pt>
                <c:pt idx="1561">
                  <c:v>56.0</c:v>
                </c:pt>
                <c:pt idx="1562">
                  <c:v>56.0</c:v>
                </c:pt>
                <c:pt idx="1563">
                  <c:v>56.0</c:v>
                </c:pt>
                <c:pt idx="1564">
                  <c:v>56.0</c:v>
                </c:pt>
                <c:pt idx="1565">
                  <c:v>56.0</c:v>
                </c:pt>
                <c:pt idx="1566">
                  <c:v>56.0</c:v>
                </c:pt>
                <c:pt idx="1567">
                  <c:v>56.0</c:v>
                </c:pt>
                <c:pt idx="1568">
                  <c:v>56.0</c:v>
                </c:pt>
                <c:pt idx="1569">
                  <c:v>56.0</c:v>
                </c:pt>
                <c:pt idx="1570">
                  <c:v>56.0</c:v>
                </c:pt>
                <c:pt idx="1571">
                  <c:v>56.0</c:v>
                </c:pt>
                <c:pt idx="1572">
                  <c:v>56.0</c:v>
                </c:pt>
                <c:pt idx="1573">
                  <c:v>56.0</c:v>
                </c:pt>
                <c:pt idx="1574">
                  <c:v>56.0</c:v>
                </c:pt>
                <c:pt idx="1575">
                  <c:v>56.0</c:v>
                </c:pt>
                <c:pt idx="1576">
                  <c:v>56.0</c:v>
                </c:pt>
                <c:pt idx="1577">
                  <c:v>56.0</c:v>
                </c:pt>
                <c:pt idx="1578">
                  <c:v>56.0</c:v>
                </c:pt>
                <c:pt idx="1579">
                  <c:v>56.0</c:v>
                </c:pt>
                <c:pt idx="1580">
                  <c:v>56.0</c:v>
                </c:pt>
                <c:pt idx="1581">
                  <c:v>56.0</c:v>
                </c:pt>
                <c:pt idx="1582">
                  <c:v>56.0</c:v>
                </c:pt>
                <c:pt idx="1583">
                  <c:v>56.0</c:v>
                </c:pt>
                <c:pt idx="1584">
                  <c:v>56.0</c:v>
                </c:pt>
                <c:pt idx="1585">
                  <c:v>56.0</c:v>
                </c:pt>
                <c:pt idx="1586">
                  <c:v>56.0</c:v>
                </c:pt>
                <c:pt idx="1587">
                  <c:v>56.0</c:v>
                </c:pt>
                <c:pt idx="1588">
                  <c:v>56.0</c:v>
                </c:pt>
                <c:pt idx="1589">
                  <c:v>56.0</c:v>
                </c:pt>
                <c:pt idx="1590">
                  <c:v>56.0</c:v>
                </c:pt>
                <c:pt idx="1591">
                  <c:v>56.0</c:v>
                </c:pt>
                <c:pt idx="1592">
                  <c:v>56.0</c:v>
                </c:pt>
                <c:pt idx="1593">
                  <c:v>57.0</c:v>
                </c:pt>
                <c:pt idx="1594">
                  <c:v>57.0</c:v>
                </c:pt>
                <c:pt idx="1595">
                  <c:v>57.0</c:v>
                </c:pt>
                <c:pt idx="1596">
                  <c:v>57.0</c:v>
                </c:pt>
                <c:pt idx="1597">
                  <c:v>57.0</c:v>
                </c:pt>
                <c:pt idx="1598">
                  <c:v>57.0</c:v>
                </c:pt>
                <c:pt idx="1599">
                  <c:v>57.0</c:v>
                </c:pt>
                <c:pt idx="1600">
                  <c:v>57.0</c:v>
                </c:pt>
                <c:pt idx="1601">
                  <c:v>57.0</c:v>
                </c:pt>
                <c:pt idx="1602">
                  <c:v>57.0</c:v>
                </c:pt>
                <c:pt idx="1603">
                  <c:v>57.0</c:v>
                </c:pt>
                <c:pt idx="1604">
                  <c:v>57.0</c:v>
                </c:pt>
                <c:pt idx="1605">
                  <c:v>57.0</c:v>
                </c:pt>
                <c:pt idx="1606">
                  <c:v>57.0</c:v>
                </c:pt>
                <c:pt idx="1607">
                  <c:v>57.0</c:v>
                </c:pt>
                <c:pt idx="1608">
                  <c:v>57.0</c:v>
                </c:pt>
                <c:pt idx="1609">
                  <c:v>57.0</c:v>
                </c:pt>
                <c:pt idx="1610">
                  <c:v>57.0</c:v>
                </c:pt>
                <c:pt idx="1611">
                  <c:v>57.0</c:v>
                </c:pt>
                <c:pt idx="1612">
                  <c:v>57.0</c:v>
                </c:pt>
                <c:pt idx="1613">
                  <c:v>57.0</c:v>
                </c:pt>
                <c:pt idx="1614">
                  <c:v>57.0</c:v>
                </c:pt>
                <c:pt idx="1615">
                  <c:v>57.0</c:v>
                </c:pt>
                <c:pt idx="1616">
                  <c:v>57.0</c:v>
                </c:pt>
                <c:pt idx="1617">
                  <c:v>57.0</c:v>
                </c:pt>
                <c:pt idx="1618">
                  <c:v>57.0</c:v>
                </c:pt>
                <c:pt idx="1619">
                  <c:v>57.0</c:v>
                </c:pt>
                <c:pt idx="1620">
                  <c:v>57.0</c:v>
                </c:pt>
                <c:pt idx="1621">
                  <c:v>57.0</c:v>
                </c:pt>
                <c:pt idx="1622">
                  <c:v>57.0</c:v>
                </c:pt>
                <c:pt idx="1623">
                  <c:v>57.0</c:v>
                </c:pt>
                <c:pt idx="1624">
                  <c:v>57.0</c:v>
                </c:pt>
                <c:pt idx="1625">
                  <c:v>57.0</c:v>
                </c:pt>
                <c:pt idx="1626">
                  <c:v>57.0</c:v>
                </c:pt>
                <c:pt idx="1627">
                  <c:v>57.0</c:v>
                </c:pt>
                <c:pt idx="1628">
                  <c:v>57.0</c:v>
                </c:pt>
                <c:pt idx="1629">
                  <c:v>57.0</c:v>
                </c:pt>
                <c:pt idx="1630">
                  <c:v>57.0</c:v>
                </c:pt>
                <c:pt idx="1631">
                  <c:v>57.0</c:v>
                </c:pt>
                <c:pt idx="1632">
                  <c:v>57.0</c:v>
                </c:pt>
                <c:pt idx="1633">
                  <c:v>57.0</c:v>
                </c:pt>
                <c:pt idx="1634">
                  <c:v>57.0</c:v>
                </c:pt>
                <c:pt idx="1635">
                  <c:v>57.0</c:v>
                </c:pt>
                <c:pt idx="1636">
                  <c:v>57.0</c:v>
                </c:pt>
                <c:pt idx="1637">
                  <c:v>57.0</c:v>
                </c:pt>
                <c:pt idx="1638">
                  <c:v>57.0</c:v>
                </c:pt>
                <c:pt idx="1639">
                  <c:v>57.0</c:v>
                </c:pt>
                <c:pt idx="1640">
                  <c:v>57.0</c:v>
                </c:pt>
                <c:pt idx="1641">
                  <c:v>57.0</c:v>
                </c:pt>
                <c:pt idx="1642">
                  <c:v>57.0</c:v>
                </c:pt>
                <c:pt idx="1643">
                  <c:v>57.0</c:v>
                </c:pt>
                <c:pt idx="1644">
                  <c:v>57.0</c:v>
                </c:pt>
                <c:pt idx="1645">
                  <c:v>58.0</c:v>
                </c:pt>
                <c:pt idx="1646">
                  <c:v>58.0</c:v>
                </c:pt>
                <c:pt idx="1647">
                  <c:v>58.0</c:v>
                </c:pt>
                <c:pt idx="1648">
                  <c:v>58.0</c:v>
                </c:pt>
                <c:pt idx="1649">
                  <c:v>58.0</c:v>
                </c:pt>
                <c:pt idx="1650">
                  <c:v>58.0</c:v>
                </c:pt>
                <c:pt idx="1651">
                  <c:v>58.0</c:v>
                </c:pt>
                <c:pt idx="1652">
                  <c:v>58.0</c:v>
                </c:pt>
                <c:pt idx="1653">
                  <c:v>58.0</c:v>
                </c:pt>
                <c:pt idx="1654">
                  <c:v>58.0</c:v>
                </c:pt>
                <c:pt idx="1655">
                  <c:v>58.0</c:v>
                </c:pt>
                <c:pt idx="1656">
                  <c:v>58.0</c:v>
                </c:pt>
                <c:pt idx="1657">
                  <c:v>58.0</c:v>
                </c:pt>
                <c:pt idx="1658">
                  <c:v>58.0</c:v>
                </c:pt>
                <c:pt idx="1659">
                  <c:v>58.0</c:v>
                </c:pt>
                <c:pt idx="1660">
                  <c:v>58.0</c:v>
                </c:pt>
                <c:pt idx="1661">
                  <c:v>58.0</c:v>
                </c:pt>
                <c:pt idx="1662">
                  <c:v>58.0</c:v>
                </c:pt>
                <c:pt idx="1663">
                  <c:v>58.0</c:v>
                </c:pt>
                <c:pt idx="1664">
                  <c:v>58.0</c:v>
                </c:pt>
                <c:pt idx="1665">
                  <c:v>58.0</c:v>
                </c:pt>
                <c:pt idx="1666">
                  <c:v>58.0</c:v>
                </c:pt>
                <c:pt idx="1667">
                  <c:v>58.0</c:v>
                </c:pt>
                <c:pt idx="1668">
                  <c:v>58.0</c:v>
                </c:pt>
                <c:pt idx="1669">
                  <c:v>58.0</c:v>
                </c:pt>
                <c:pt idx="1670">
                  <c:v>58.0</c:v>
                </c:pt>
                <c:pt idx="1671">
                  <c:v>58.0</c:v>
                </c:pt>
                <c:pt idx="1672">
                  <c:v>58.0</c:v>
                </c:pt>
                <c:pt idx="1673">
                  <c:v>58.0</c:v>
                </c:pt>
                <c:pt idx="1674">
                  <c:v>58.0</c:v>
                </c:pt>
                <c:pt idx="1675">
                  <c:v>59.0</c:v>
                </c:pt>
                <c:pt idx="1676">
                  <c:v>59.0</c:v>
                </c:pt>
                <c:pt idx="1677">
                  <c:v>59.0</c:v>
                </c:pt>
                <c:pt idx="1678">
                  <c:v>59.0</c:v>
                </c:pt>
                <c:pt idx="1679">
                  <c:v>59.0</c:v>
                </c:pt>
                <c:pt idx="1680">
                  <c:v>59.0</c:v>
                </c:pt>
                <c:pt idx="1681">
                  <c:v>59.0</c:v>
                </c:pt>
                <c:pt idx="1682">
                  <c:v>59.0</c:v>
                </c:pt>
                <c:pt idx="1683">
                  <c:v>59.0</c:v>
                </c:pt>
                <c:pt idx="1684">
                  <c:v>59.0</c:v>
                </c:pt>
                <c:pt idx="1685">
                  <c:v>59.0</c:v>
                </c:pt>
                <c:pt idx="1686">
                  <c:v>59.0</c:v>
                </c:pt>
                <c:pt idx="1687">
                  <c:v>59.0</c:v>
                </c:pt>
                <c:pt idx="1688">
                  <c:v>59.0</c:v>
                </c:pt>
                <c:pt idx="1689">
                  <c:v>59.0</c:v>
                </c:pt>
                <c:pt idx="1690">
                  <c:v>59.0</c:v>
                </c:pt>
                <c:pt idx="1691">
                  <c:v>59.0</c:v>
                </c:pt>
                <c:pt idx="1692">
                  <c:v>59.0</c:v>
                </c:pt>
                <c:pt idx="1693">
                  <c:v>59.0</c:v>
                </c:pt>
                <c:pt idx="1694">
                  <c:v>59.0</c:v>
                </c:pt>
                <c:pt idx="1695">
                  <c:v>59.0</c:v>
                </c:pt>
                <c:pt idx="1696">
                  <c:v>59.0</c:v>
                </c:pt>
                <c:pt idx="1697">
                  <c:v>59.0</c:v>
                </c:pt>
                <c:pt idx="1698">
                  <c:v>59.0</c:v>
                </c:pt>
                <c:pt idx="1699">
                  <c:v>59.0</c:v>
                </c:pt>
                <c:pt idx="1700">
                  <c:v>59.0</c:v>
                </c:pt>
                <c:pt idx="1701">
                  <c:v>59.0</c:v>
                </c:pt>
                <c:pt idx="1702">
                  <c:v>59.0</c:v>
                </c:pt>
                <c:pt idx="1703">
                  <c:v>59.0</c:v>
                </c:pt>
                <c:pt idx="1704">
                  <c:v>59.0</c:v>
                </c:pt>
                <c:pt idx="1705">
                  <c:v>59.0</c:v>
                </c:pt>
                <c:pt idx="1706">
                  <c:v>59.0</c:v>
                </c:pt>
                <c:pt idx="1707">
                  <c:v>59.0</c:v>
                </c:pt>
                <c:pt idx="1708">
                  <c:v>59.0</c:v>
                </c:pt>
                <c:pt idx="1709">
                  <c:v>59.0</c:v>
                </c:pt>
                <c:pt idx="1710">
                  <c:v>59.0</c:v>
                </c:pt>
                <c:pt idx="1711">
                  <c:v>59.0</c:v>
                </c:pt>
                <c:pt idx="1712">
                  <c:v>59.0</c:v>
                </c:pt>
                <c:pt idx="1713">
                  <c:v>59.0</c:v>
                </c:pt>
                <c:pt idx="1714">
                  <c:v>59.0</c:v>
                </c:pt>
                <c:pt idx="1715">
                  <c:v>59.0</c:v>
                </c:pt>
                <c:pt idx="1716">
                  <c:v>59.0</c:v>
                </c:pt>
                <c:pt idx="1717">
                  <c:v>59.0</c:v>
                </c:pt>
                <c:pt idx="1718">
                  <c:v>59.0</c:v>
                </c:pt>
                <c:pt idx="1719">
                  <c:v>59.0</c:v>
                </c:pt>
                <c:pt idx="1720">
                  <c:v>59.0</c:v>
                </c:pt>
                <c:pt idx="1721">
                  <c:v>59.0</c:v>
                </c:pt>
                <c:pt idx="1722">
                  <c:v>59.0</c:v>
                </c:pt>
                <c:pt idx="1723">
                  <c:v>59.0</c:v>
                </c:pt>
                <c:pt idx="1724">
                  <c:v>59.0</c:v>
                </c:pt>
                <c:pt idx="1725">
                  <c:v>59.0</c:v>
                </c:pt>
                <c:pt idx="1726">
                  <c:v>59.0</c:v>
                </c:pt>
                <c:pt idx="1727">
                  <c:v>59.0</c:v>
                </c:pt>
                <c:pt idx="1728">
                  <c:v>59.0</c:v>
                </c:pt>
                <c:pt idx="1729">
                  <c:v>59.0</c:v>
                </c:pt>
                <c:pt idx="1730">
                  <c:v>59.0</c:v>
                </c:pt>
                <c:pt idx="1731">
                  <c:v>59.0</c:v>
                </c:pt>
                <c:pt idx="1732">
                  <c:v>59.0</c:v>
                </c:pt>
                <c:pt idx="1733">
                  <c:v>59.0</c:v>
                </c:pt>
                <c:pt idx="1734">
                  <c:v>59.0</c:v>
                </c:pt>
                <c:pt idx="1735">
                  <c:v>59.0</c:v>
                </c:pt>
                <c:pt idx="1736">
                  <c:v>59.0</c:v>
                </c:pt>
                <c:pt idx="1737">
                  <c:v>59.0</c:v>
                </c:pt>
                <c:pt idx="1738">
                  <c:v>59.0</c:v>
                </c:pt>
                <c:pt idx="1739">
                  <c:v>59.0</c:v>
                </c:pt>
                <c:pt idx="1740">
                  <c:v>59.0</c:v>
                </c:pt>
                <c:pt idx="1741">
                  <c:v>59.0</c:v>
                </c:pt>
                <c:pt idx="1742">
                  <c:v>59.0</c:v>
                </c:pt>
                <c:pt idx="1743">
                  <c:v>59.0</c:v>
                </c:pt>
                <c:pt idx="1744">
                  <c:v>59.0</c:v>
                </c:pt>
                <c:pt idx="1745">
                  <c:v>59.0</c:v>
                </c:pt>
                <c:pt idx="1746">
                  <c:v>59.0</c:v>
                </c:pt>
                <c:pt idx="1747">
                  <c:v>59.0</c:v>
                </c:pt>
                <c:pt idx="1748">
                  <c:v>59.0</c:v>
                </c:pt>
                <c:pt idx="1749">
                  <c:v>59.0</c:v>
                </c:pt>
                <c:pt idx="1750">
                  <c:v>59.0</c:v>
                </c:pt>
                <c:pt idx="1751">
                  <c:v>59.0</c:v>
                </c:pt>
                <c:pt idx="1752">
                  <c:v>59.0</c:v>
                </c:pt>
                <c:pt idx="1753">
                  <c:v>59.0</c:v>
                </c:pt>
                <c:pt idx="1754">
                  <c:v>59.0</c:v>
                </c:pt>
                <c:pt idx="1755">
                  <c:v>59.0</c:v>
                </c:pt>
                <c:pt idx="1756">
                  <c:v>59.0</c:v>
                </c:pt>
                <c:pt idx="1757">
                  <c:v>59.0</c:v>
                </c:pt>
                <c:pt idx="1758">
                  <c:v>59.0</c:v>
                </c:pt>
                <c:pt idx="1759">
                  <c:v>59.0</c:v>
                </c:pt>
                <c:pt idx="1760">
                  <c:v>59.0</c:v>
                </c:pt>
                <c:pt idx="1761">
                  <c:v>59.0</c:v>
                </c:pt>
                <c:pt idx="1762">
                  <c:v>59.0</c:v>
                </c:pt>
                <c:pt idx="1763">
                  <c:v>59.0</c:v>
                </c:pt>
                <c:pt idx="1764">
                  <c:v>59.0</c:v>
                </c:pt>
                <c:pt idx="1765">
                  <c:v>59.0</c:v>
                </c:pt>
                <c:pt idx="1766">
                  <c:v>59.0</c:v>
                </c:pt>
                <c:pt idx="1767">
                  <c:v>59.0</c:v>
                </c:pt>
                <c:pt idx="1768">
                  <c:v>59.0</c:v>
                </c:pt>
                <c:pt idx="1769">
                  <c:v>59.0</c:v>
                </c:pt>
                <c:pt idx="1770">
                  <c:v>59.0</c:v>
                </c:pt>
                <c:pt idx="1771">
                  <c:v>59.0</c:v>
                </c:pt>
                <c:pt idx="1772">
                  <c:v>59.0</c:v>
                </c:pt>
                <c:pt idx="1773">
                  <c:v>59.0</c:v>
                </c:pt>
                <c:pt idx="1774">
                  <c:v>59.0</c:v>
                </c:pt>
                <c:pt idx="1775">
                  <c:v>59.0</c:v>
                </c:pt>
                <c:pt idx="1776">
                  <c:v>59.0</c:v>
                </c:pt>
                <c:pt idx="1777">
                  <c:v>59.0</c:v>
                </c:pt>
                <c:pt idx="1778">
                  <c:v>59.0</c:v>
                </c:pt>
                <c:pt idx="1779">
                  <c:v>59.0</c:v>
                </c:pt>
                <c:pt idx="1780">
                  <c:v>59.0</c:v>
                </c:pt>
                <c:pt idx="1781">
                  <c:v>59.0</c:v>
                </c:pt>
                <c:pt idx="1782">
                  <c:v>59.0</c:v>
                </c:pt>
                <c:pt idx="1783">
                  <c:v>59.0</c:v>
                </c:pt>
                <c:pt idx="1784">
                  <c:v>59.0</c:v>
                </c:pt>
                <c:pt idx="1785">
                  <c:v>59.0</c:v>
                </c:pt>
                <c:pt idx="1786">
                  <c:v>59.0</c:v>
                </c:pt>
                <c:pt idx="1787">
                  <c:v>59.0</c:v>
                </c:pt>
                <c:pt idx="1788">
                  <c:v>59.0</c:v>
                </c:pt>
                <c:pt idx="1789">
                  <c:v>59.0</c:v>
                </c:pt>
                <c:pt idx="1790">
                  <c:v>59.0</c:v>
                </c:pt>
                <c:pt idx="1791">
                  <c:v>59.0</c:v>
                </c:pt>
                <c:pt idx="1792">
                  <c:v>59.0</c:v>
                </c:pt>
                <c:pt idx="1793">
                  <c:v>59.0</c:v>
                </c:pt>
                <c:pt idx="1794">
                  <c:v>59.0</c:v>
                </c:pt>
                <c:pt idx="1795">
                  <c:v>59.0</c:v>
                </c:pt>
                <c:pt idx="1796">
                  <c:v>59.0</c:v>
                </c:pt>
                <c:pt idx="1797">
                  <c:v>59.0</c:v>
                </c:pt>
                <c:pt idx="1798">
                  <c:v>59.0</c:v>
                </c:pt>
                <c:pt idx="1799">
                  <c:v>59.0</c:v>
                </c:pt>
                <c:pt idx="1800">
                  <c:v>59.0</c:v>
                </c:pt>
                <c:pt idx="1801">
                  <c:v>59.0</c:v>
                </c:pt>
                <c:pt idx="1802">
                  <c:v>59.0</c:v>
                </c:pt>
                <c:pt idx="1803">
                  <c:v>59.0</c:v>
                </c:pt>
                <c:pt idx="1804">
                  <c:v>59.0</c:v>
                </c:pt>
                <c:pt idx="1805">
                  <c:v>59.0</c:v>
                </c:pt>
                <c:pt idx="1806">
                  <c:v>59.0</c:v>
                </c:pt>
                <c:pt idx="1807">
                  <c:v>59.0</c:v>
                </c:pt>
                <c:pt idx="1808">
                  <c:v>59.0</c:v>
                </c:pt>
                <c:pt idx="1809">
                  <c:v>59.0</c:v>
                </c:pt>
                <c:pt idx="1810">
                  <c:v>59.0</c:v>
                </c:pt>
                <c:pt idx="1811">
                  <c:v>59.0</c:v>
                </c:pt>
                <c:pt idx="1812">
                  <c:v>59.0</c:v>
                </c:pt>
                <c:pt idx="1813">
                  <c:v>59.0</c:v>
                </c:pt>
                <c:pt idx="1814">
                  <c:v>59.0</c:v>
                </c:pt>
                <c:pt idx="1815">
                  <c:v>59.0</c:v>
                </c:pt>
                <c:pt idx="1816">
                  <c:v>59.0</c:v>
                </c:pt>
                <c:pt idx="1817">
                  <c:v>59.0</c:v>
                </c:pt>
                <c:pt idx="1818">
                  <c:v>59.0</c:v>
                </c:pt>
                <c:pt idx="1819">
                  <c:v>59.0</c:v>
                </c:pt>
                <c:pt idx="1820">
                  <c:v>59.0</c:v>
                </c:pt>
                <c:pt idx="1821">
                  <c:v>60.0</c:v>
                </c:pt>
                <c:pt idx="1822">
                  <c:v>60.0</c:v>
                </c:pt>
                <c:pt idx="1823">
                  <c:v>60.0</c:v>
                </c:pt>
                <c:pt idx="1824">
                  <c:v>60.0</c:v>
                </c:pt>
                <c:pt idx="1825">
                  <c:v>60.0</c:v>
                </c:pt>
                <c:pt idx="1826">
                  <c:v>60.0</c:v>
                </c:pt>
                <c:pt idx="1827">
                  <c:v>60.0</c:v>
                </c:pt>
                <c:pt idx="1828">
                  <c:v>60.0</c:v>
                </c:pt>
                <c:pt idx="1829">
                  <c:v>60.0</c:v>
                </c:pt>
                <c:pt idx="1830">
                  <c:v>60.0</c:v>
                </c:pt>
                <c:pt idx="1831">
                  <c:v>60.0</c:v>
                </c:pt>
                <c:pt idx="1832">
                  <c:v>60.0</c:v>
                </c:pt>
                <c:pt idx="1833">
                  <c:v>60.0</c:v>
                </c:pt>
                <c:pt idx="1834">
                  <c:v>60.0</c:v>
                </c:pt>
                <c:pt idx="1835">
                  <c:v>60.0</c:v>
                </c:pt>
                <c:pt idx="1836">
                  <c:v>60.0</c:v>
                </c:pt>
                <c:pt idx="1837">
                  <c:v>60.0</c:v>
                </c:pt>
                <c:pt idx="1838">
                  <c:v>60.0</c:v>
                </c:pt>
                <c:pt idx="1839">
                  <c:v>60.0</c:v>
                </c:pt>
                <c:pt idx="1840">
                  <c:v>60.0</c:v>
                </c:pt>
                <c:pt idx="1841">
                  <c:v>60.0</c:v>
                </c:pt>
                <c:pt idx="1842">
                  <c:v>60.0</c:v>
                </c:pt>
                <c:pt idx="1843">
                  <c:v>60.0</c:v>
                </c:pt>
                <c:pt idx="1844">
                  <c:v>60.0</c:v>
                </c:pt>
                <c:pt idx="1845">
                  <c:v>60.0</c:v>
                </c:pt>
                <c:pt idx="1846">
                  <c:v>60.0</c:v>
                </c:pt>
                <c:pt idx="1847">
                  <c:v>60.0</c:v>
                </c:pt>
                <c:pt idx="1848">
                  <c:v>60.0</c:v>
                </c:pt>
                <c:pt idx="1849">
                  <c:v>60.0</c:v>
                </c:pt>
                <c:pt idx="1850">
                  <c:v>60.0</c:v>
                </c:pt>
                <c:pt idx="1851">
                  <c:v>60.0</c:v>
                </c:pt>
                <c:pt idx="1852">
                  <c:v>60.0</c:v>
                </c:pt>
                <c:pt idx="1853">
                  <c:v>60.0</c:v>
                </c:pt>
                <c:pt idx="1854">
                  <c:v>60.0</c:v>
                </c:pt>
                <c:pt idx="1855">
                  <c:v>60.0</c:v>
                </c:pt>
                <c:pt idx="1856">
                  <c:v>60.0</c:v>
                </c:pt>
                <c:pt idx="1857">
                  <c:v>60.0</c:v>
                </c:pt>
                <c:pt idx="1858">
                  <c:v>60.0</c:v>
                </c:pt>
                <c:pt idx="1859">
                  <c:v>60.0</c:v>
                </c:pt>
                <c:pt idx="1860">
                  <c:v>60.0</c:v>
                </c:pt>
                <c:pt idx="1861">
                  <c:v>60.0</c:v>
                </c:pt>
                <c:pt idx="1862">
                  <c:v>60.0</c:v>
                </c:pt>
                <c:pt idx="1863">
                  <c:v>60.0</c:v>
                </c:pt>
                <c:pt idx="1864">
                  <c:v>60.0</c:v>
                </c:pt>
                <c:pt idx="1865">
                  <c:v>60.0</c:v>
                </c:pt>
                <c:pt idx="1866">
                  <c:v>60.0</c:v>
                </c:pt>
                <c:pt idx="1867">
                  <c:v>60.0</c:v>
                </c:pt>
                <c:pt idx="1868">
                  <c:v>60.0</c:v>
                </c:pt>
                <c:pt idx="1869">
                  <c:v>60.0</c:v>
                </c:pt>
                <c:pt idx="1870">
                  <c:v>60.0</c:v>
                </c:pt>
                <c:pt idx="1871">
                  <c:v>60.0</c:v>
                </c:pt>
                <c:pt idx="1872">
                  <c:v>60.0</c:v>
                </c:pt>
                <c:pt idx="1873">
                  <c:v>60.0</c:v>
                </c:pt>
                <c:pt idx="1874">
                  <c:v>60.0</c:v>
                </c:pt>
                <c:pt idx="1875">
                  <c:v>60.0</c:v>
                </c:pt>
                <c:pt idx="1876">
                  <c:v>60.0</c:v>
                </c:pt>
                <c:pt idx="1877">
                  <c:v>60.0</c:v>
                </c:pt>
                <c:pt idx="1878">
                  <c:v>60.0</c:v>
                </c:pt>
                <c:pt idx="1879">
                  <c:v>60.0</c:v>
                </c:pt>
                <c:pt idx="1880">
                  <c:v>60.0</c:v>
                </c:pt>
                <c:pt idx="1881">
                  <c:v>60.0</c:v>
                </c:pt>
                <c:pt idx="1882">
                  <c:v>60.0</c:v>
                </c:pt>
                <c:pt idx="1883">
                  <c:v>60.0</c:v>
                </c:pt>
                <c:pt idx="1884">
                  <c:v>60.0</c:v>
                </c:pt>
                <c:pt idx="1885">
                  <c:v>60.0</c:v>
                </c:pt>
                <c:pt idx="1886">
                  <c:v>60.0</c:v>
                </c:pt>
                <c:pt idx="1887">
                  <c:v>61.0</c:v>
                </c:pt>
                <c:pt idx="1888">
                  <c:v>61.0</c:v>
                </c:pt>
                <c:pt idx="1889">
                  <c:v>61.0</c:v>
                </c:pt>
                <c:pt idx="1890">
                  <c:v>62.0</c:v>
                </c:pt>
                <c:pt idx="1891">
                  <c:v>63.0</c:v>
                </c:pt>
                <c:pt idx="1892">
                  <c:v>63.0</c:v>
                </c:pt>
                <c:pt idx="1893">
                  <c:v>63.0</c:v>
                </c:pt>
                <c:pt idx="1894">
                  <c:v>63.0</c:v>
                </c:pt>
                <c:pt idx="1895">
                  <c:v>63.0</c:v>
                </c:pt>
                <c:pt idx="1896">
                  <c:v>64.0</c:v>
                </c:pt>
                <c:pt idx="1897">
                  <c:v>64.0</c:v>
                </c:pt>
                <c:pt idx="1898">
                  <c:v>64.0</c:v>
                </c:pt>
                <c:pt idx="1899">
                  <c:v>64.0</c:v>
                </c:pt>
                <c:pt idx="1900">
                  <c:v>64.0</c:v>
                </c:pt>
                <c:pt idx="1901">
                  <c:v>64.0</c:v>
                </c:pt>
                <c:pt idx="1902">
                  <c:v>64.0</c:v>
                </c:pt>
                <c:pt idx="1903">
                  <c:v>64.0</c:v>
                </c:pt>
                <c:pt idx="1904">
                  <c:v>64.0</c:v>
                </c:pt>
                <c:pt idx="1905">
                  <c:v>64.0</c:v>
                </c:pt>
                <c:pt idx="1906">
                  <c:v>64.0</c:v>
                </c:pt>
                <c:pt idx="1907">
                  <c:v>64.0</c:v>
                </c:pt>
                <c:pt idx="1908">
                  <c:v>64.0</c:v>
                </c:pt>
                <c:pt idx="1909">
                  <c:v>64.0</c:v>
                </c:pt>
                <c:pt idx="1910">
                  <c:v>64.0</c:v>
                </c:pt>
                <c:pt idx="1911">
                  <c:v>64.0</c:v>
                </c:pt>
                <c:pt idx="1912">
                  <c:v>64.0</c:v>
                </c:pt>
                <c:pt idx="1913">
                  <c:v>64.0</c:v>
                </c:pt>
                <c:pt idx="1914">
                  <c:v>64.0</c:v>
                </c:pt>
                <c:pt idx="1915">
                  <c:v>64.0</c:v>
                </c:pt>
                <c:pt idx="1916">
                  <c:v>64.0</c:v>
                </c:pt>
                <c:pt idx="1917">
                  <c:v>64.0</c:v>
                </c:pt>
                <c:pt idx="1918">
                  <c:v>64.0</c:v>
                </c:pt>
                <c:pt idx="1919">
                  <c:v>64.0</c:v>
                </c:pt>
                <c:pt idx="1920">
                  <c:v>64.0</c:v>
                </c:pt>
                <c:pt idx="1921">
                  <c:v>64.0</c:v>
                </c:pt>
                <c:pt idx="1922">
                  <c:v>65.0</c:v>
                </c:pt>
                <c:pt idx="1923">
                  <c:v>65.0</c:v>
                </c:pt>
                <c:pt idx="1924">
                  <c:v>65.0</c:v>
                </c:pt>
                <c:pt idx="1925">
                  <c:v>65.0</c:v>
                </c:pt>
                <c:pt idx="1926">
                  <c:v>65.0</c:v>
                </c:pt>
                <c:pt idx="1927">
                  <c:v>65.0</c:v>
                </c:pt>
                <c:pt idx="1928">
                  <c:v>65.0</c:v>
                </c:pt>
                <c:pt idx="1929">
                  <c:v>65.0</c:v>
                </c:pt>
                <c:pt idx="1930">
                  <c:v>65.0</c:v>
                </c:pt>
                <c:pt idx="1931">
                  <c:v>65.0</c:v>
                </c:pt>
                <c:pt idx="1932">
                  <c:v>65.0</c:v>
                </c:pt>
                <c:pt idx="1933">
                  <c:v>65.0</c:v>
                </c:pt>
                <c:pt idx="1934">
                  <c:v>65.0</c:v>
                </c:pt>
                <c:pt idx="1935">
                  <c:v>65.0</c:v>
                </c:pt>
                <c:pt idx="1936">
                  <c:v>65.0</c:v>
                </c:pt>
                <c:pt idx="1937">
                  <c:v>65.0</c:v>
                </c:pt>
                <c:pt idx="1938">
                  <c:v>65.0</c:v>
                </c:pt>
                <c:pt idx="1939">
                  <c:v>65.0</c:v>
                </c:pt>
                <c:pt idx="1940">
                  <c:v>65.0</c:v>
                </c:pt>
                <c:pt idx="1941">
                  <c:v>66.0</c:v>
                </c:pt>
                <c:pt idx="1942">
                  <c:v>66.0</c:v>
                </c:pt>
                <c:pt idx="1943">
                  <c:v>66.0</c:v>
                </c:pt>
                <c:pt idx="1944">
                  <c:v>66.0</c:v>
                </c:pt>
                <c:pt idx="1945">
                  <c:v>66.0</c:v>
                </c:pt>
                <c:pt idx="1946">
                  <c:v>66.0</c:v>
                </c:pt>
                <c:pt idx="1947">
                  <c:v>66.0</c:v>
                </c:pt>
                <c:pt idx="1948">
                  <c:v>66.0</c:v>
                </c:pt>
                <c:pt idx="1949">
                  <c:v>66.0</c:v>
                </c:pt>
                <c:pt idx="1950">
                  <c:v>66.0</c:v>
                </c:pt>
                <c:pt idx="1951">
                  <c:v>66.0</c:v>
                </c:pt>
                <c:pt idx="1952">
                  <c:v>66.0</c:v>
                </c:pt>
                <c:pt idx="1953">
                  <c:v>66.0</c:v>
                </c:pt>
                <c:pt idx="1954">
                  <c:v>66.0</c:v>
                </c:pt>
                <c:pt idx="1955">
                  <c:v>66.0</c:v>
                </c:pt>
                <c:pt idx="1956">
                  <c:v>67.0</c:v>
                </c:pt>
                <c:pt idx="1957">
                  <c:v>67.0</c:v>
                </c:pt>
                <c:pt idx="1958">
                  <c:v>67.0</c:v>
                </c:pt>
                <c:pt idx="1959">
                  <c:v>67.0</c:v>
                </c:pt>
                <c:pt idx="1960">
                  <c:v>67.0</c:v>
                </c:pt>
                <c:pt idx="1961">
                  <c:v>67.0</c:v>
                </c:pt>
                <c:pt idx="1962">
                  <c:v>67.0</c:v>
                </c:pt>
                <c:pt idx="1963">
                  <c:v>67.0</c:v>
                </c:pt>
                <c:pt idx="1964">
                  <c:v>67.0</c:v>
                </c:pt>
                <c:pt idx="1965">
                  <c:v>67.0</c:v>
                </c:pt>
                <c:pt idx="1966">
                  <c:v>67.0</c:v>
                </c:pt>
                <c:pt idx="1967">
                  <c:v>67.0</c:v>
                </c:pt>
                <c:pt idx="1968">
                  <c:v>67.0</c:v>
                </c:pt>
                <c:pt idx="1969">
                  <c:v>67.0</c:v>
                </c:pt>
                <c:pt idx="1970">
                  <c:v>67.0</c:v>
                </c:pt>
                <c:pt idx="1971">
                  <c:v>67.0</c:v>
                </c:pt>
                <c:pt idx="1972">
                  <c:v>67.0</c:v>
                </c:pt>
                <c:pt idx="1973">
                  <c:v>68.0</c:v>
                </c:pt>
                <c:pt idx="1974">
                  <c:v>68.0</c:v>
                </c:pt>
                <c:pt idx="1975">
                  <c:v>68.0</c:v>
                </c:pt>
                <c:pt idx="1976">
                  <c:v>68.0</c:v>
                </c:pt>
                <c:pt idx="1977">
                  <c:v>68.0</c:v>
                </c:pt>
                <c:pt idx="1978">
                  <c:v>68.0</c:v>
                </c:pt>
                <c:pt idx="1979">
                  <c:v>68.0</c:v>
                </c:pt>
                <c:pt idx="1980">
                  <c:v>68.0</c:v>
                </c:pt>
                <c:pt idx="1981">
                  <c:v>68.0</c:v>
                </c:pt>
                <c:pt idx="1982">
                  <c:v>68.0</c:v>
                </c:pt>
                <c:pt idx="1983">
                  <c:v>68.0</c:v>
                </c:pt>
                <c:pt idx="1984">
                  <c:v>68.0</c:v>
                </c:pt>
                <c:pt idx="1985">
                  <c:v>68.0</c:v>
                </c:pt>
                <c:pt idx="1986">
                  <c:v>68.0</c:v>
                </c:pt>
                <c:pt idx="1987">
                  <c:v>68.0</c:v>
                </c:pt>
                <c:pt idx="1988">
                  <c:v>68.0</c:v>
                </c:pt>
                <c:pt idx="1989">
                  <c:v>68.0</c:v>
                </c:pt>
                <c:pt idx="1990">
                  <c:v>68.0</c:v>
                </c:pt>
                <c:pt idx="1991">
                  <c:v>68.0</c:v>
                </c:pt>
                <c:pt idx="1992">
                  <c:v>68.0</c:v>
                </c:pt>
                <c:pt idx="1993">
                  <c:v>68.0</c:v>
                </c:pt>
                <c:pt idx="1994">
                  <c:v>69.0</c:v>
                </c:pt>
                <c:pt idx="1995">
                  <c:v>69.0</c:v>
                </c:pt>
                <c:pt idx="1996">
                  <c:v>69.0</c:v>
                </c:pt>
                <c:pt idx="1997">
                  <c:v>69.0</c:v>
                </c:pt>
                <c:pt idx="1998">
                  <c:v>69.0</c:v>
                </c:pt>
                <c:pt idx="1999">
                  <c:v>69.0</c:v>
                </c:pt>
                <c:pt idx="2000">
                  <c:v>69.0</c:v>
                </c:pt>
                <c:pt idx="2001">
                  <c:v>69.0</c:v>
                </c:pt>
                <c:pt idx="2002">
                  <c:v>69.0</c:v>
                </c:pt>
                <c:pt idx="2003">
                  <c:v>69.0</c:v>
                </c:pt>
                <c:pt idx="2004">
                  <c:v>69.0</c:v>
                </c:pt>
                <c:pt idx="2005">
                  <c:v>69.0</c:v>
                </c:pt>
                <c:pt idx="2006">
                  <c:v>69.0</c:v>
                </c:pt>
                <c:pt idx="2007">
                  <c:v>69.0</c:v>
                </c:pt>
                <c:pt idx="2008">
                  <c:v>69.0</c:v>
                </c:pt>
                <c:pt idx="2009">
                  <c:v>69.0</c:v>
                </c:pt>
                <c:pt idx="2010">
                  <c:v>69.0</c:v>
                </c:pt>
                <c:pt idx="2011">
                  <c:v>69.0</c:v>
                </c:pt>
                <c:pt idx="2012">
                  <c:v>69.0</c:v>
                </c:pt>
                <c:pt idx="2013">
                  <c:v>69.0</c:v>
                </c:pt>
                <c:pt idx="2014">
                  <c:v>69.0</c:v>
                </c:pt>
                <c:pt idx="2015">
                  <c:v>69.0</c:v>
                </c:pt>
                <c:pt idx="2016">
                  <c:v>69.0</c:v>
                </c:pt>
                <c:pt idx="2017">
                  <c:v>69.0</c:v>
                </c:pt>
                <c:pt idx="2018">
                  <c:v>69.0</c:v>
                </c:pt>
                <c:pt idx="2019">
                  <c:v>69.0</c:v>
                </c:pt>
                <c:pt idx="2020">
                  <c:v>69.0</c:v>
                </c:pt>
                <c:pt idx="2021">
                  <c:v>69.0</c:v>
                </c:pt>
                <c:pt idx="2022">
                  <c:v>69.0</c:v>
                </c:pt>
                <c:pt idx="2023">
                  <c:v>69.0</c:v>
                </c:pt>
                <c:pt idx="2024">
                  <c:v>69.0</c:v>
                </c:pt>
                <c:pt idx="2025">
                  <c:v>69.0</c:v>
                </c:pt>
                <c:pt idx="2026">
                  <c:v>69.0</c:v>
                </c:pt>
                <c:pt idx="2027">
                  <c:v>69.0</c:v>
                </c:pt>
                <c:pt idx="2028">
                  <c:v>69.0</c:v>
                </c:pt>
                <c:pt idx="2029">
                  <c:v>69.0</c:v>
                </c:pt>
                <c:pt idx="2030">
                  <c:v>69.0</c:v>
                </c:pt>
                <c:pt idx="2031">
                  <c:v>69.0</c:v>
                </c:pt>
                <c:pt idx="2032">
                  <c:v>69.0</c:v>
                </c:pt>
                <c:pt idx="2033">
                  <c:v>69.0</c:v>
                </c:pt>
                <c:pt idx="2034">
                  <c:v>69.0</c:v>
                </c:pt>
                <c:pt idx="2035">
                  <c:v>69.0</c:v>
                </c:pt>
                <c:pt idx="2036">
                  <c:v>69.0</c:v>
                </c:pt>
                <c:pt idx="2037">
                  <c:v>69.0</c:v>
                </c:pt>
                <c:pt idx="2038">
                  <c:v>69.0</c:v>
                </c:pt>
                <c:pt idx="2039">
                  <c:v>69.0</c:v>
                </c:pt>
                <c:pt idx="2040">
                  <c:v>69.0</c:v>
                </c:pt>
                <c:pt idx="2041">
                  <c:v>69.0</c:v>
                </c:pt>
                <c:pt idx="2042">
                  <c:v>69.0</c:v>
                </c:pt>
                <c:pt idx="2043">
                  <c:v>69.0</c:v>
                </c:pt>
                <c:pt idx="2044">
                  <c:v>69.0</c:v>
                </c:pt>
                <c:pt idx="2045">
                  <c:v>69.0</c:v>
                </c:pt>
                <c:pt idx="2046">
                  <c:v>69.0</c:v>
                </c:pt>
                <c:pt idx="2047">
                  <c:v>69.0</c:v>
                </c:pt>
                <c:pt idx="2048">
                  <c:v>69.0</c:v>
                </c:pt>
                <c:pt idx="2049">
                  <c:v>69.0</c:v>
                </c:pt>
                <c:pt idx="2050">
                  <c:v>69.0</c:v>
                </c:pt>
                <c:pt idx="2051">
                  <c:v>69.0</c:v>
                </c:pt>
                <c:pt idx="2052">
                  <c:v>69.0</c:v>
                </c:pt>
                <c:pt idx="2053">
                  <c:v>69.0</c:v>
                </c:pt>
                <c:pt idx="2054">
                  <c:v>69.0</c:v>
                </c:pt>
                <c:pt idx="2055">
                  <c:v>69.0</c:v>
                </c:pt>
                <c:pt idx="2056">
                  <c:v>69.0</c:v>
                </c:pt>
                <c:pt idx="2057">
                  <c:v>69.0</c:v>
                </c:pt>
                <c:pt idx="2058">
                  <c:v>69.0</c:v>
                </c:pt>
                <c:pt idx="2059">
                  <c:v>69.0</c:v>
                </c:pt>
                <c:pt idx="2060">
                  <c:v>69.0</c:v>
                </c:pt>
                <c:pt idx="2061">
                  <c:v>69.0</c:v>
                </c:pt>
                <c:pt idx="2062">
                  <c:v>69.0</c:v>
                </c:pt>
                <c:pt idx="2063">
                  <c:v>69.0</c:v>
                </c:pt>
                <c:pt idx="2064">
                  <c:v>69.0</c:v>
                </c:pt>
                <c:pt idx="2065">
                  <c:v>69.0</c:v>
                </c:pt>
                <c:pt idx="2066">
                  <c:v>69.0</c:v>
                </c:pt>
                <c:pt idx="2067">
                  <c:v>69.0</c:v>
                </c:pt>
                <c:pt idx="2068">
                  <c:v>70.0</c:v>
                </c:pt>
                <c:pt idx="2069">
                  <c:v>70.0</c:v>
                </c:pt>
                <c:pt idx="2070">
                  <c:v>70.0</c:v>
                </c:pt>
                <c:pt idx="2071">
                  <c:v>70.0</c:v>
                </c:pt>
                <c:pt idx="2072">
                  <c:v>70.0</c:v>
                </c:pt>
                <c:pt idx="2073">
                  <c:v>70.0</c:v>
                </c:pt>
                <c:pt idx="2074">
                  <c:v>70.0</c:v>
                </c:pt>
                <c:pt idx="2075">
                  <c:v>71.0</c:v>
                </c:pt>
                <c:pt idx="2076">
                  <c:v>71.0</c:v>
                </c:pt>
                <c:pt idx="2077">
                  <c:v>71.0</c:v>
                </c:pt>
                <c:pt idx="2078">
                  <c:v>71.0</c:v>
                </c:pt>
                <c:pt idx="2079">
                  <c:v>71.0</c:v>
                </c:pt>
                <c:pt idx="2080">
                  <c:v>71.0</c:v>
                </c:pt>
                <c:pt idx="2081">
                  <c:v>71.0</c:v>
                </c:pt>
                <c:pt idx="2082">
                  <c:v>71.0</c:v>
                </c:pt>
                <c:pt idx="2083">
                  <c:v>71.0</c:v>
                </c:pt>
                <c:pt idx="2084">
                  <c:v>71.0</c:v>
                </c:pt>
                <c:pt idx="2085">
                  <c:v>71.0</c:v>
                </c:pt>
                <c:pt idx="2086">
                  <c:v>71.0</c:v>
                </c:pt>
                <c:pt idx="2087">
                  <c:v>71.0</c:v>
                </c:pt>
                <c:pt idx="2088">
                  <c:v>71.0</c:v>
                </c:pt>
                <c:pt idx="2089">
                  <c:v>71.0</c:v>
                </c:pt>
                <c:pt idx="2090">
                  <c:v>71.0</c:v>
                </c:pt>
                <c:pt idx="2091">
                  <c:v>71.0</c:v>
                </c:pt>
                <c:pt idx="2092">
                  <c:v>71.0</c:v>
                </c:pt>
                <c:pt idx="2093">
                  <c:v>71.0</c:v>
                </c:pt>
                <c:pt idx="2094">
                  <c:v>71.0</c:v>
                </c:pt>
                <c:pt idx="2095">
                  <c:v>71.0</c:v>
                </c:pt>
                <c:pt idx="2096">
                  <c:v>71.0</c:v>
                </c:pt>
                <c:pt idx="2097">
                  <c:v>72.0</c:v>
                </c:pt>
                <c:pt idx="2098">
                  <c:v>72.0</c:v>
                </c:pt>
                <c:pt idx="2099">
                  <c:v>72.0</c:v>
                </c:pt>
                <c:pt idx="2100">
                  <c:v>72.0</c:v>
                </c:pt>
                <c:pt idx="2101">
                  <c:v>72.0</c:v>
                </c:pt>
                <c:pt idx="2102">
                  <c:v>72.0</c:v>
                </c:pt>
                <c:pt idx="2103">
                  <c:v>72.0</c:v>
                </c:pt>
                <c:pt idx="2104">
                  <c:v>72.0</c:v>
                </c:pt>
                <c:pt idx="2105">
                  <c:v>72.0</c:v>
                </c:pt>
                <c:pt idx="2106">
                  <c:v>72.0</c:v>
                </c:pt>
                <c:pt idx="2107">
                  <c:v>72.0</c:v>
                </c:pt>
                <c:pt idx="2108">
                  <c:v>72.0</c:v>
                </c:pt>
                <c:pt idx="2109">
                  <c:v>72.0</c:v>
                </c:pt>
                <c:pt idx="2110">
                  <c:v>72.0</c:v>
                </c:pt>
                <c:pt idx="2111">
                  <c:v>72.0</c:v>
                </c:pt>
                <c:pt idx="2112">
                  <c:v>72.0</c:v>
                </c:pt>
                <c:pt idx="2113">
                  <c:v>72.0</c:v>
                </c:pt>
                <c:pt idx="2114">
                  <c:v>72.0</c:v>
                </c:pt>
                <c:pt idx="2115">
                  <c:v>72.0</c:v>
                </c:pt>
                <c:pt idx="2116">
                  <c:v>72.0</c:v>
                </c:pt>
                <c:pt idx="2117">
                  <c:v>72.0</c:v>
                </c:pt>
                <c:pt idx="2118">
                  <c:v>72.0</c:v>
                </c:pt>
                <c:pt idx="2119">
                  <c:v>72.0</c:v>
                </c:pt>
                <c:pt idx="2120">
                  <c:v>72.0</c:v>
                </c:pt>
                <c:pt idx="2121">
                  <c:v>72.0</c:v>
                </c:pt>
                <c:pt idx="2122">
                  <c:v>72.0</c:v>
                </c:pt>
                <c:pt idx="2123">
                  <c:v>72.0</c:v>
                </c:pt>
                <c:pt idx="2124">
                  <c:v>72.0</c:v>
                </c:pt>
                <c:pt idx="2125">
                  <c:v>72.0</c:v>
                </c:pt>
                <c:pt idx="2126">
                  <c:v>72.0</c:v>
                </c:pt>
                <c:pt idx="2127">
                  <c:v>72.0</c:v>
                </c:pt>
                <c:pt idx="2128">
                  <c:v>72.0</c:v>
                </c:pt>
                <c:pt idx="2129">
                  <c:v>72.0</c:v>
                </c:pt>
                <c:pt idx="2130">
                  <c:v>72.0</c:v>
                </c:pt>
                <c:pt idx="2131">
                  <c:v>72.0</c:v>
                </c:pt>
                <c:pt idx="2132">
                  <c:v>72.0</c:v>
                </c:pt>
                <c:pt idx="2133">
                  <c:v>72.0</c:v>
                </c:pt>
                <c:pt idx="2134">
                  <c:v>72.0</c:v>
                </c:pt>
                <c:pt idx="2135">
                  <c:v>72.0</c:v>
                </c:pt>
                <c:pt idx="2136">
                  <c:v>72.0</c:v>
                </c:pt>
                <c:pt idx="2137">
                  <c:v>72.0</c:v>
                </c:pt>
                <c:pt idx="2138">
                  <c:v>72.0</c:v>
                </c:pt>
                <c:pt idx="2139">
                  <c:v>72.0</c:v>
                </c:pt>
                <c:pt idx="2140">
                  <c:v>72.0</c:v>
                </c:pt>
                <c:pt idx="2141">
                  <c:v>72.0</c:v>
                </c:pt>
                <c:pt idx="2142">
                  <c:v>72.0</c:v>
                </c:pt>
                <c:pt idx="2143">
                  <c:v>72.0</c:v>
                </c:pt>
                <c:pt idx="2144">
                  <c:v>72.0</c:v>
                </c:pt>
                <c:pt idx="2145">
                  <c:v>72.0</c:v>
                </c:pt>
                <c:pt idx="2146">
                  <c:v>72.0</c:v>
                </c:pt>
                <c:pt idx="2147">
                  <c:v>72.0</c:v>
                </c:pt>
                <c:pt idx="2148">
                  <c:v>72.0</c:v>
                </c:pt>
                <c:pt idx="2149">
                  <c:v>72.0</c:v>
                </c:pt>
                <c:pt idx="2150">
                  <c:v>72.0</c:v>
                </c:pt>
                <c:pt idx="2151">
                  <c:v>72.0</c:v>
                </c:pt>
                <c:pt idx="2152">
                  <c:v>72.0</c:v>
                </c:pt>
                <c:pt idx="2153">
                  <c:v>72.0</c:v>
                </c:pt>
                <c:pt idx="2154">
                  <c:v>72.0</c:v>
                </c:pt>
                <c:pt idx="2155">
                  <c:v>72.0</c:v>
                </c:pt>
                <c:pt idx="2156">
                  <c:v>72.0</c:v>
                </c:pt>
                <c:pt idx="2157">
                  <c:v>72.0</c:v>
                </c:pt>
                <c:pt idx="2158">
                  <c:v>72.0</c:v>
                </c:pt>
                <c:pt idx="2159">
                  <c:v>72.0</c:v>
                </c:pt>
                <c:pt idx="2160">
                  <c:v>72.0</c:v>
                </c:pt>
                <c:pt idx="2161">
                  <c:v>72.0</c:v>
                </c:pt>
                <c:pt idx="2162">
                  <c:v>72.0</c:v>
                </c:pt>
                <c:pt idx="2163">
                  <c:v>72.0</c:v>
                </c:pt>
                <c:pt idx="2164">
                  <c:v>72.0</c:v>
                </c:pt>
                <c:pt idx="2165">
                  <c:v>72.0</c:v>
                </c:pt>
                <c:pt idx="2166">
                  <c:v>72.0</c:v>
                </c:pt>
                <c:pt idx="2167">
                  <c:v>72.0</c:v>
                </c:pt>
                <c:pt idx="2168">
                  <c:v>72.0</c:v>
                </c:pt>
                <c:pt idx="2169">
                  <c:v>72.0</c:v>
                </c:pt>
                <c:pt idx="2170">
                  <c:v>72.0</c:v>
                </c:pt>
                <c:pt idx="2171">
                  <c:v>72.0</c:v>
                </c:pt>
                <c:pt idx="2172">
                  <c:v>72.0</c:v>
                </c:pt>
                <c:pt idx="2173">
                  <c:v>72.0</c:v>
                </c:pt>
                <c:pt idx="2174">
                  <c:v>72.0</c:v>
                </c:pt>
                <c:pt idx="2175">
                  <c:v>72.0</c:v>
                </c:pt>
                <c:pt idx="2176">
                  <c:v>72.0</c:v>
                </c:pt>
                <c:pt idx="2177">
                  <c:v>72.0</c:v>
                </c:pt>
                <c:pt idx="2178">
                  <c:v>72.0</c:v>
                </c:pt>
                <c:pt idx="2179">
                  <c:v>72.0</c:v>
                </c:pt>
                <c:pt idx="2180">
                  <c:v>72.0</c:v>
                </c:pt>
                <c:pt idx="2181">
                  <c:v>72.0</c:v>
                </c:pt>
                <c:pt idx="2182">
                  <c:v>72.0</c:v>
                </c:pt>
                <c:pt idx="2183">
                  <c:v>72.0</c:v>
                </c:pt>
                <c:pt idx="2184">
                  <c:v>72.0</c:v>
                </c:pt>
                <c:pt idx="2185">
                  <c:v>72.0</c:v>
                </c:pt>
                <c:pt idx="2186">
                  <c:v>72.0</c:v>
                </c:pt>
                <c:pt idx="2187">
                  <c:v>72.0</c:v>
                </c:pt>
                <c:pt idx="2188">
                  <c:v>72.0</c:v>
                </c:pt>
                <c:pt idx="2189">
                  <c:v>72.0</c:v>
                </c:pt>
                <c:pt idx="2190">
                  <c:v>72.0</c:v>
                </c:pt>
                <c:pt idx="2191">
                  <c:v>72.0</c:v>
                </c:pt>
                <c:pt idx="2192">
                  <c:v>72.0</c:v>
                </c:pt>
                <c:pt idx="2193">
                  <c:v>72.0</c:v>
                </c:pt>
                <c:pt idx="2194">
                  <c:v>72.0</c:v>
                </c:pt>
                <c:pt idx="2195">
                  <c:v>72.0</c:v>
                </c:pt>
                <c:pt idx="2196">
                  <c:v>72.0</c:v>
                </c:pt>
                <c:pt idx="2197">
                  <c:v>72.0</c:v>
                </c:pt>
                <c:pt idx="2198">
                  <c:v>72.0</c:v>
                </c:pt>
                <c:pt idx="2199">
                  <c:v>72.0</c:v>
                </c:pt>
                <c:pt idx="2200">
                  <c:v>72.0</c:v>
                </c:pt>
                <c:pt idx="2201">
                  <c:v>72.0</c:v>
                </c:pt>
                <c:pt idx="2202">
                  <c:v>72.0</c:v>
                </c:pt>
                <c:pt idx="2203">
                  <c:v>72.0</c:v>
                </c:pt>
                <c:pt idx="2204">
                  <c:v>72.0</c:v>
                </c:pt>
                <c:pt idx="2205">
                  <c:v>72.0</c:v>
                </c:pt>
                <c:pt idx="2206">
                  <c:v>72.0</c:v>
                </c:pt>
                <c:pt idx="2207">
                  <c:v>72.0</c:v>
                </c:pt>
                <c:pt idx="2208">
                  <c:v>72.0</c:v>
                </c:pt>
                <c:pt idx="2209">
                  <c:v>72.0</c:v>
                </c:pt>
                <c:pt idx="2210">
                  <c:v>72.0</c:v>
                </c:pt>
                <c:pt idx="2211">
                  <c:v>72.0</c:v>
                </c:pt>
                <c:pt idx="2212">
                  <c:v>72.0</c:v>
                </c:pt>
                <c:pt idx="2213">
                  <c:v>72.0</c:v>
                </c:pt>
                <c:pt idx="2214">
                  <c:v>72.0</c:v>
                </c:pt>
                <c:pt idx="2215">
                  <c:v>72.0</c:v>
                </c:pt>
                <c:pt idx="2216">
                  <c:v>72.0</c:v>
                </c:pt>
                <c:pt idx="2217">
                  <c:v>72.0</c:v>
                </c:pt>
                <c:pt idx="2218">
                  <c:v>72.0</c:v>
                </c:pt>
                <c:pt idx="2219">
                  <c:v>72.0</c:v>
                </c:pt>
                <c:pt idx="2220">
                  <c:v>72.0</c:v>
                </c:pt>
                <c:pt idx="2221">
                  <c:v>72.0</c:v>
                </c:pt>
                <c:pt idx="2222">
                  <c:v>72.0</c:v>
                </c:pt>
                <c:pt idx="2223">
                  <c:v>72.0</c:v>
                </c:pt>
                <c:pt idx="2224">
                  <c:v>72.0</c:v>
                </c:pt>
                <c:pt idx="2225">
                  <c:v>72.0</c:v>
                </c:pt>
                <c:pt idx="2226">
                  <c:v>72.0</c:v>
                </c:pt>
                <c:pt idx="2227">
                  <c:v>72.0</c:v>
                </c:pt>
                <c:pt idx="2228">
                  <c:v>72.0</c:v>
                </c:pt>
                <c:pt idx="2229">
                  <c:v>72.0</c:v>
                </c:pt>
                <c:pt idx="2230">
                  <c:v>72.0</c:v>
                </c:pt>
                <c:pt idx="2231">
                  <c:v>72.0</c:v>
                </c:pt>
                <c:pt idx="2232">
                  <c:v>72.0</c:v>
                </c:pt>
                <c:pt idx="2233">
                  <c:v>72.0</c:v>
                </c:pt>
                <c:pt idx="2234">
                  <c:v>72.0</c:v>
                </c:pt>
                <c:pt idx="2235">
                  <c:v>72.0</c:v>
                </c:pt>
                <c:pt idx="2236">
                  <c:v>72.0</c:v>
                </c:pt>
                <c:pt idx="2237">
                  <c:v>72.0</c:v>
                </c:pt>
                <c:pt idx="2238">
                  <c:v>72.0</c:v>
                </c:pt>
                <c:pt idx="2239">
                  <c:v>72.0</c:v>
                </c:pt>
                <c:pt idx="2240">
                  <c:v>72.0</c:v>
                </c:pt>
                <c:pt idx="2241">
                  <c:v>72.0</c:v>
                </c:pt>
                <c:pt idx="2242">
                  <c:v>72.0</c:v>
                </c:pt>
                <c:pt idx="2243">
                  <c:v>72.0</c:v>
                </c:pt>
                <c:pt idx="2244">
                  <c:v>72.0</c:v>
                </c:pt>
                <c:pt idx="2245">
                  <c:v>72.0</c:v>
                </c:pt>
                <c:pt idx="2246">
                  <c:v>72.0</c:v>
                </c:pt>
                <c:pt idx="2247">
                  <c:v>72.0</c:v>
                </c:pt>
                <c:pt idx="2248">
                  <c:v>72.0</c:v>
                </c:pt>
                <c:pt idx="2249">
                  <c:v>72.0</c:v>
                </c:pt>
                <c:pt idx="2250">
                  <c:v>72.0</c:v>
                </c:pt>
                <c:pt idx="2251">
                  <c:v>72.0</c:v>
                </c:pt>
                <c:pt idx="2252">
                  <c:v>72.0</c:v>
                </c:pt>
                <c:pt idx="2253">
                  <c:v>72.0</c:v>
                </c:pt>
                <c:pt idx="2254">
                  <c:v>72.0</c:v>
                </c:pt>
                <c:pt idx="2255">
                  <c:v>72.0</c:v>
                </c:pt>
                <c:pt idx="2256">
                  <c:v>72.0</c:v>
                </c:pt>
                <c:pt idx="2257">
                  <c:v>72.0</c:v>
                </c:pt>
                <c:pt idx="2258">
                  <c:v>72.0</c:v>
                </c:pt>
                <c:pt idx="2259">
                  <c:v>73.0</c:v>
                </c:pt>
                <c:pt idx="2260">
                  <c:v>73.0</c:v>
                </c:pt>
                <c:pt idx="2261">
                  <c:v>73.0</c:v>
                </c:pt>
                <c:pt idx="2262">
                  <c:v>73.0</c:v>
                </c:pt>
                <c:pt idx="2263">
                  <c:v>73.0</c:v>
                </c:pt>
                <c:pt idx="2264">
                  <c:v>73.0</c:v>
                </c:pt>
                <c:pt idx="2265">
                  <c:v>73.0</c:v>
                </c:pt>
                <c:pt idx="2266">
                  <c:v>73.0</c:v>
                </c:pt>
                <c:pt idx="2267">
                  <c:v>73.0</c:v>
                </c:pt>
                <c:pt idx="2268">
                  <c:v>73.0</c:v>
                </c:pt>
                <c:pt idx="2269">
                  <c:v>73.0</c:v>
                </c:pt>
                <c:pt idx="2270">
                  <c:v>73.0</c:v>
                </c:pt>
                <c:pt idx="2271">
                  <c:v>73.0</c:v>
                </c:pt>
                <c:pt idx="2272">
                  <c:v>73.0</c:v>
                </c:pt>
                <c:pt idx="2273">
                  <c:v>73.0</c:v>
                </c:pt>
                <c:pt idx="2274">
                  <c:v>73.0</c:v>
                </c:pt>
                <c:pt idx="2275">
                  <c:v>73.0</c:v>
                </c:pt>
                <c:pt idx="2276">
                  <c:v>73.0</c:v>
                </c:pt>
                <c:pt idx="2277">
                  <c:v>73.0</c:v>
                </c:pt>
                <c:pt idx="2278">
                  <c:v>73.0</c:v>
                </c:pt>
                <c:pt idx="2279">
                  <c:v>73.0</c:v>
                </c:pt>
                <c:pt idx="2280">
                  <c:v>74.0</c:v>
                </c:pt>
                <c:pt idx="2281">
                  <c:v>74.0</c:v>
                </c:pt>
                <c:pt idx="2282">
                  <c:v>75.0</c:v>
                </c:pt>
                <c:pt idx="2283">
                  <c:v>76.0</c:v>
                </c:pt>
                <c:pt idx="2284">
                  <c:v>76.0</c:v>
                </c:pt>
                <c:pt idx="2285">
                  <c:v>76.0</c:v>
                </c:pt>
                <c:pt idx="2286">
                  <c:v>76.0</c:v>
                </c:pt>
                <c:pt idx="2287">
                  <c:v>76.0</c:v>
                </c:pt>
                <c:pt idx="2288">
                  <c:v>76.0</c:v>
                </c:pt>
                <c:pt idx="2289">
                  <c:v>76.0</c:v>
                </c:pt>
                <c:pt idx="2290">
                  <c:v>76.0</c:v>
                </c:pt>
                <c:pt idx="2291">
                  <c:v>76.0</c:v>
                </c:pt>
                <c:pt idx="2292">
                  <c:v>76.0</c:v>
                </c:pt>
                <c:pt idx="2293">
                  <c:v>76.0</c:v>
                </c:pt>
                <c:pt idx="2294">
                  <c:v>76.0</c:v>
                </c:pt>
                <c:pt idx="2295">
                  <c:v>76.0</c:v>
                </c:pt>
                <c:pt idx="2296">
                  <c:v>76.0</c:v>
                </c:pt>
                <c:pt idx="2297">
                  <c:v>76.0</c:v>
                </c:pt>
                <c:pt idx="2298">
                  <c:v>76.0</c:v>
                </c:pt>
                <c:pt idx="2299">
                  <c:v>76.0</c:v>
                </c:pt>
                <c:pt idx="2300">
                  <c:v>76.0</c:v>
                </c:pt>
                <c:pt idx="2301">
                  <c:v>76.0</c:v>
                </c:pt>
                <c:pt idx="2302">
                  <c:v>76.0</c:v>
                </c:pt>
                <c:pt idx="2303">
                  <c:v>76.0</c:v>
                </c:pt>
                <c:pt idx="2304">
                  <c:v>76.0</c:v>
                </c:pt>
                <c:pt idx="2305">
                  <c:v>76.0</c:v>
                </c:pt>
                <c:pt idx="2306">
                  <c:v>76.0</c:v>
                </c:pt>
                <c:pt idx="2307">
                  <c:v>76.0</c:v>
                </c:pt>
                <c:pt idx="2308">
                  <c:v>76.0</c:v>
                </c:pt>
                <c:pt idx="2309">
                  <c:v>76.0</c:v>
                </c:pt>
                <c:pt idx="2310">
                  <c:v>76.0</c:v>
                </c:pt>
                <c:pt idx="2311">
                  <c:v>76.0</c:v>
                </c:pt>
                <c:pt idx="2312">
                  <c:v>76.0</c:v>
                </c:pt>
                <c:pt idx="2313">
                  <c:v>76.0</c:v>
                </c:pt>
                <c:pt idx="2314">
                  <c:v>76.0</c:v>
                </c:pt>
                <c:pt idx="2315">
                  <c:v>76.0</c:v>
                </c:pt>
                <c:pt idx="2316">
                  <c:v>76.0</c:v>
                </c:pt>
                <c:pt idx="2317">
                  <c:v>76.0</c:v>
                </c:pt>
                <c:pt idx="2318">
                  <c:v>77.0</c:v>
                </c:pt>
                <c:pt idx="2319">
                  <c:v>77.0</c:v>
                </c:pt>
                <c:pt idx="2320">
                  <c:v>77.0</c:v>
                </c:pt>
                <c:pt idx="2321">
                  <c:v>77.0</c:v>
                </c:pt>
                <c:pt idx="2322">
                  <c:v>77.0</c:v>
                </c:pt>
                <c:pt idx="2323">
                  <c:v>77.0</c:v>
                </c:pt>
                <c:pt idx="2324">
                  <c:v>77.0</c:v>
                </c:pt>
                <c:pt idx="2325">
                  <c:v>77.0</c:v>
                </c:pt>
                <c:pt idx="2326">
                  <c:v>77.0</c:v>
                </c:pt>
                <c:pt idx="2327">
                  <c:v>77.0</c:v>
                </c:pt>
                <c:pt idx="2328">
                  <c:v>77.0</c:v>
                </c:pt>
                <c:pt idx="2329">
                  <c:v>77.0</c:v>
                </c:pt>
                <c:pt idx="2330">
                  <c:v>77.0</c:v>
                </c:pt>
                <c:pt idx="2331">
                  <c:v>77.0</c:v>
                </c:pt>
                <c:pt idx="2332">
                  <c:v>77.0</c:v>
                </c:pt>
                <c:pt idx="2333">
                  <c:v>77.0</c:v>
                </c:pt>
                <c:pt idx="2334">
                  <c:v>77.0</c:v>
                </c:pt>
                <c:pt idx="2335">
                  <c:v>77.0</c:v>
                </c:pt>
                <c:pt idx="2336">
                  <c:v>77.0</c:v>
                </c:pt>
                <c:pt idx="2337">
                  <c:v>77.0</c:v>
                </c:pt>
                <c:pt idx="2338">
                  <c:v>77.0</c:v>
                </c:pt>
                <c:pt idx="2339">
                  <c:v>77.0</c:v>
                </c:pt>
                <c:pt idx="2340">
                  <c:v>77.0</c:v>
                </c:pt>
                <c:pt idx="2341">
                  <c:v>78.0</c:v>
                </c:pt>
                <c:pt idx="2342">
                  <c:v>78.0</c:v>
                </c:pt>
                <c:pt idx="2343">
                  <c:v>78.0</c:v>
                </c:pt>
                <c:pt idx="2344">
                  <c:v>78.0</c:v>
                </c:pt>
                <c:pt idx="2345">
                  <c:v>78.0</c:v>
                </c:pt>
                <c:pt idx="2346">
                  <c:v>78.0</c:v>
                </c:pt>
                <c:pt idx="2347">
                  <c:v>78.0</c:v>
                </c:pt>
                <c:pt idx="2348">
                  <c:v>78.0</c:v>
                </c:pt>
                <c:pt idx="2349">
                  <c:v>78.0</c:v>
                </c:pt>
                <c:pt idx="2350">
                  <c:v>78.0</c:v>
                </c:pt>
                <c:pt idx="2351">
                  <c:v>78.0</c:v>
                </c:pt>
                <c:pt idx="2352">
                  <c:v>78.0</c:v>
                </c:pt>
                <c:pt idx="2353">
                  <c:v>78.0</c:v>
                </c:pt>
                <c:pt idx="2354">
                  <c:v>78.0</c:v>
                </c:pt>
                <c:pt idx="2355">
                  <c:v>78.0</c:v>
                </c:pt>
                <c:pt idx="2356">
                  <c:v>78.0</c:v>
                </c:pt>
                <c:pt idx="2357">
                  <c:v>78.0</c:v>
                </c:pt>
                <c:pt idx="2358">
                  <c:v>78.0</c:v>
                </c:pt>
                <c:pt idx="2359">
                  <c:v>78.0</c:v>
                </c:pt>
                <c:pt idx="2360">
                  <c:v>78.0</c:v>
                </c:pt>
                <c:pt idx="2361">
                  <c:v>78.0</c:v>
                </c:pt>
                <c:pt idx="2362">
                  <c:v>78.0</c:v>
                </c:pt>
                <c:pt idx="2363">
                  <c:v>78.0</c:v>
                </c:pt>
                <c:pt idx="2364">
                  <c:v>78.0</c:v>
                </c:pt>
                <c:pt idx="2365">
                  <c:v>78.0</c:v>
                </c:pt>
                <c:pt idx="2366">
                  <c:v>78.0</c:v>
                </c:pt>
                <c:pt idx="2367">
                  <c:v>78.0</c:v>
                </c:pt>
                <c:pt idx="2368">
                  <c:v>78.0</c:v>
                </c:pt>
                <c:pt idx="2369">
                  <c:v>78.0</c:v>
                </c:pt>
                <c:pt idx="2370">
                  <c:v>78.0</c:v>
                </c:pt>
                <c:pt idx="2371">
                  <c:v>78.0</c:v>
                </c:pt>
                <c:pt idx="2372">
                  <c:v>78.0</c:v>
                </c:pt>
                <c:pt idx="2373">
                  <c:v>78.0</c:v>
                </c:pt>
                <c:pt idx="2374">
                  <c:v>78.0</c:v>
                </c:pt>
                <c:pt idx="2375">
                  <c:v>78.0</c:v>
                </c:pt>
                <c:pt idx="2376">
                  <c:v>78.0</c:v>
                </c:pt>
                <c:pt idx="2377">
                  <c:v>78.0</c:v>
                </c:pt>
                <c:pt idx="2378">
                  <c:v>78.0</c:v>
                </c:pt>
                <c:pt idx="2379">
                  <c:v>78.0</c:v>
                </c:pt>
                <c:pt idx="2380">
                  <c:v>78.0</c:v>
                </c:pt>
                <c:pt idx="2381">
                  <c:v>78.0</c:v>
                </c:pt>
                <c:pt idx="2382">
                  <c:v>78.0</c:v>
                </c:pt>
                <c:pt idx="2383">
                  <c:v>78.0</c:v>
                </c:pt>
                <c:pt idx="2384">
                  <c:v>78.0</c:v>
                </c:pt>
                <c:pt idx="2385">
                  <c:v>78.0</c:v>
                </c:pt>
                <c:pt idx="2386">
                  <c:v>78.0</c:v>
                </c:pt>
                <c:pt idx="2387">
                  <c:v>78.0</c:v>
                </c:pt>
                <c:pt idx="2388">
                  <c:v>78.0</c:v>
                </c:pt>
                <c:pt idx="2389">
                  <c:v>78.0</c:v>
                </c:pt>
                <c:pt idx="2390">
                  <c:v>78.0</c:v>
                </c:pt>
                <c:pt idx="2391">
                  <c:v>78.0</c:v>
                </c:pt>
                <c:pt idx="2392">
                  <c:v>78.0</c:v>
                </c:pt>
                <c:pt idx="2393">
                  <c:v>78.0</c:v>
                </c:pt>
                <c:pt idx="2394">
                  <c:v>78.0</c:v>
                </c:pt>
                <c:pt idx="2395">
                  <c:v>78.0</c:v>
                </c:pt>
                <c:pt idx="2396">
                  <c:v>78.0</c:v>
                </c:pt>
                <c:pt idx="2397">
                  <c:v>78.0</c:v>
                </c:pt>
                <c:pt idx="2398">
                  <c:v>78.0</c:v>
                </c:pt>
                <c:pt idx="2399">
                  <c:v>78.0</c:v>
                </c:pt>
                <c:pt idx="2400">
                  <c:v>78.0</c:v>
                </c:pt>
                <c:pt idx="2401">
                  <c:v>78.0</c:v>
                </c:pt>
                <c:pt idx="2402">
                  <c:v>78.0</c:v>
                </c:pt>
                <c:pt idx="2403">
                  <c:v>78.0</c:v>
                </c:pt>
                <c:pt idx="2404">
                  <c:v>78.0</c:v>
                </c:pt>
                <c:pt idx="2405">
                  <c:v>78.0</c:v>
                </c:pt>
                <c:pt idx="2406">
                  <c:v>78.0</c:v>
                </c:pt>
                <c:pt idx="2407">
                  <c:v>78.0</c:v>
                </c:pt>
                <c:pt idx="2408">
                  <c:v>78.0</c:v>
                </c:pt>
                <c:pt idx="2409">
                  <c:v>78.0</c:v>
                </c:pt>
                <c:pt idx="2410">
                  <c:v>78.0</c:v>
                </c:pt>
                <c:pt idx="2411">
                  <c:v>78.0</c:v>
                </c:pt>
                <c:pt idx="2412">
                  <c:v>78.0</c:v>
                </c:pt>
                <c:pt idx="2413">
                  <c:v>78.0</c:v>
                </c:pt>
                <c:pt idx="2414">
                  <c:v>78.0</c:v>
                </c:pt>
                <c:pt idx="2415">
                  <c:v>78.0</c:v>
                </c:pt>
                <c:pt idx="2416">
                  <c:v>78.0</c:v>
                </c:pt>
                <c:pt idx="2417">
                  <c:v>78.0</c:v>
                </c:pt>
                <c:pt idx="2418">
                  <c:v>78.0</c:v>
                </c:pt>
                <c:pt idx="2419">
                  <c:v>78.0</c:v>
                </c:pt>
                <c:pt idx="2420">
                  <c:v>78.0</c:v>
                </c:pt>
                <c:pt idx="2421">
                  <c:v>78.0</c:v>
                </c:pt>
                <c:pt idx="2422">
                  <c:v>78.0</c:v>
                </c:pt>
                <c:pt idx="2423">
                  <c:v>78.0</c:v>
                </c:pt>
                <c:pt idx="2424">
                  <c:v>78.0</c:v>
                </c:pt>
                <c:pt idx="2425">
                  <c:v>78.0</c:v>
                </c:pt>
                <c:pt idx="2426">
                  <c:v>78.0</c:v>
                </c:pt>
                <c:pt idx="2427">
                  <c:v>78.0</c:v>
                </c:pt>
                <c:pt idx="2428">
                  <c:v>78.0</c:v>
                </c:pt>
                <c:pt idx="2429">
                  <c:v>78.0</c:v>
                </c:pt>
                <c:pt idx="2430">
                  <c:v>78.0</c:v>
                </c:pt>
                <c:pt idx="2431">
                  <c:v>78.0</c:v>
                </c:pt>
                <c:pt idx="2432">
                  <c:v>78.0</c:v>
                </c:pt>
                <c:pt idx="2433">
                  <c:v>78.0</c:v>
                </c:pt>
                <c:pt idx="2434">
                  <c:v>78.0</c:v>
                </c:pt>
                <c:pt idx="2435">
                  <c:v>78.0</c:v>
                </c:pt>
                <c:pt idx="2436">
                  <c:v>78.0</c:v>
                </c:pt>
                <c:pt idx="2437">
                  <c:v>78.0</c:v>
                </c:pt>
                <c:pt idx="2438">
                  <c:v>78.0</c:v>
                </c:pt>
                <c:pt idx="2439">
                  <c:v>78.0</c:v>
                </c:pt>
                <c:pt idx="2440">
                  <c:v>78.0</c:v>
                </c:pt>
                <c:pt idx="2441">
                  <c:v>78.0</c:v>
                </c:pt>
                <c:pt idx="2442">
                  <c:v>78.0</c:v>
                </c:pt>
                <c:pt idx="2443">
                  <c:v>78.0</c:v>
                </c:pt>
                <c:pt idx="2444">
                  <c:v>78.0</c:v>
                </c:pt>
                <c:pt idx="2445">
                  <c:v>78.0</c:v>
                </c:pt>
                <c:pt idx="2446">
                  <c:v>78.0</c:v>
                </c:pt>
                <c:pt idx="2447">
                  <c:v>78.0</c:v>
                </c:pt>
                <c:pt idx="2448">
                  <c:v>78.0</c:v>
                </c:pt>
                <c:pt idx="2449">
                  <c:v>78.0</c:v>
                </c:pt>
                <c:pt idx="2450">
                  <c:v>78.0</c:v>
                </c:pt>
                <c:pt idx="2451">
                  <c:v>78.0</c:v>
                </c:pt>
                <c:pt idx="2452">
                  <c:v>78.0</c:v>
                </c:pt>
                <c:pt idx="2453">
                  <c:v>78.0</c:v>
                </c:pt>
                <c:pt idx="2454">
                  <c:v>78.0</c:v>
                </c:pt>
                <c:pt idx="2455">
                  <c:v>78.0</c:v>
                </c:pt>
                <c:pt idx="2456">
                  <c:v>78.0</c:v>
                </c:pt>
                <c:pt idx="2457">
                  <c:v>79.0</c:v>
                </c:pt>
                <c:pt idx="2458">
                  <c:v>79.0</c:v>
                </c:pt>
                <c:pt idx="2459">
                  <c:v>79.0</c:v>
                </c:pt>
                <c:pt idx="2460">
                  <c:v>79.0</c:v>
                </c:pt>
                <c:pt idx="2461">
                  <c:v>79.0</c:v>
                </c:pt>
                <c:pt idx="2462">
                  <c:v>79.0</c:v>
                </c:pt>
                <c:pt idx="2463">
                  <c:v>79.0</c:v>
                </c:pt>
                <c:pt idx="2464">
                  <c:v>79.0</c:v>
                </c:pt>
                <c:pt idx="2465">
                  <c:v>79.0</c:v>
                </c:pt>
                <c:pt idx="2466">
                  <c:v>79.0</c:v>
                </c:pt>
                <c:pt idx="2467">
                  <c:v>79.0</c:v>
                </c:pt>
                <c:pt idx="2468">
                  <c:v>79.0</c:v>
                </c:pt>
                <c:pt idx="2469">
                  <c:v>79.0</c:v>
                </c:pt>
                <c:pt idx="2470">
                  <c:v>79.0</c:v>
                </c:pt>
                <c:pt idx="2471">
                  <c:v>79.0</c:v>
                </c:pt>
                <c:pt idx="2472">
                  <c:v>79.0</c:v>
                </c:pt>
                <c:pt idx="2473">
                  <c:v>79.0</c:v>
                </c:pt>
                <c:pt idx="2474">
                  <c:v>79.0</c:v>
                </c:pt>
                <c:pt idx="2475">
                  <c:v>79.0</c:v>
                </c:pt>
                <c:pt idx="2476">
                  <c:v>79.0</c:v>
                </c:pt>
                <c:pt idx="2477">
                  <c:v>79.0</c:v>
                </c:pt>
                <c:pt idx="2478">
                  <c:v>79.0</c:v>
                </c:pt>
                <c:pt idx="2479">
                  <c:v>79.0</c:v>
                </c:pt>
                <c:pt idx="2480">
                  <c:v>79.0</c:v>
                </c:pt>
                <c:pt idx="2481">
                  <c:v>79.0</c:v>
                </c:pt>
                <c:pt idx="2482">
                  <c:v>79.0</c:v>
                </c:pt>
                <c:pt idx="2483">
                  <c:v>79.0</c:v>
                </c:pt>
                <c:pt idx="2484">
                  <c:v>79.0</c:v>
                </c:pt>
                <c:pt idx="2485">
                  <c:v>79.0</c:v>
                </c:pt>
                <c:pt idx="2486">
                  <c:v>79.0</c:v>
                </c:pt>
                <c:pt idx="2487">
                  <c:v>79.0</c:v>
                </c:pt>
                <c:pt idx="2488">
                  <c:v>79.0</c:v>
                </c:pt>
                <c:pt idx="2489">
                  <c:v>79.0</c:v>
                </c:pt>
                <c:pt idx="2490">
                  <c:v>79.0</c:v>
                </c:pt>
                <c:pt idx="2491">
                  <c:v>79.0</c:v>
                </c:pt>
                <c:pt idx="2492">
                  <c:v>79.0</c:v>
                </c:pt>
                <c:pt idx="2493">
                  <c:v>79.0</c:v>
                </c:pt>
                <c:pt idx="2494">
                  <c:v>79.0</c:v>
                </c:pt>
                <c:pt idx="2495">
                  <c:v>79.0</c:v>
                </c:pt>
                <c:pt idx="2496">
                  <c:v>79.0</c:v>
                </c:pt>
                <c:pt idx="2497">
                  <c:v>79.0</c:v>
                </c:pt>
                <c:pt idx="2498">
                  <c:v>79.0</c:v>
                </c:pt>
                <c:pt idx="2499">
                  <c:v>79.0</c:v>
                </c:pt>
                <c:pt idx="2500">
                  <c:v>79.0</c:v>
                </c:pt>
                <c:pt idx="2501">
                  <c:v>79.0</c:v>
                </c:pt>
                <c:pt idx="2502">
                  <c:v>79.0</c:v>
                </c:pt>
                <c:pt idx="2503">
                  <c:v>79.0</c:v>
                </c:pt>
                <c:pt idx="2504">
                  <c:v>79.0</c:v>
                </c:pt>
                <c:pt idx="2505">
                  <c:v>79.0</c:v>
                </c:pt>
                <c:pt idx="2506">
                  <c:v>79.0</c:v>
                </c:pt>
                <c:pt idx="2507">
                  <c:v>79.0</c:v>
                </c:pt>
                <c:pt idx="2508">
                  <c:v>79.0</c:v>
                </c:pt>
                <c:pt idx="2509">
                  <c:v>79.0</c:v>
                </c:pt>
                <c:pt idx="2510">
                  <c:v>79.0</c:v>
                </c:pt>
                <c:pt idx="2511">
                  <c:v>79.0</c:v>
                </c:pt>
                <c:pt idx="2512">
                  <c:v>79.0</c:v>
                </c:pt>
                <c:pt idx="2513">
                  <c:v>79.0</c:v>
                </c:pt>
                <c:pt idx="2514">
                  <c:v>79.0</c:v>
                </c:pt>
                <c:pt idx="2515">
                  <c:v>79.0</c:v>
                </c:pt>
                <c:pt idx="2516">
                  <c:v>79.0</c:v>
                </c:pt>
                <c:pt idx="2517">
                  <c:v>79.0</c:v>
                </c:pt>
                <c:pt idx="2518">
                  <c:v>79.0</c:v>
                </c:pt>
                <c:pt idx="2519">
                  <c:v>79.0</c:v>
                </c:pt>
                <c:pt idx="2520">
                  <c:v>79.0</c:v>
                </c:pt>
                <c:pt idx="2521">
                  <c:v>79.0</c:v>
                </c:pt>
                <c:pt idx="2522">
                  <c:v>79.0</c:v>
                </c:pt>
                <c:pt idx="2523">
                  <c:v>79.0</c:v>
                </c:pt>
                <c:pt idx="2524">
                  <c:v>79.0</c:v>
                </c:pt>
                <c:pt idx="2525">
                  <c:v>79.0</c:v>
                </c:pt>
                <c:pt idx="2526">
                  <c:v>79.0</c:v>
                </c:pt>
                <c:pt idx="2527">
                  <c:v>79.0</c:v>
                </c:pt>
                <c:pt idx="2528">
                  <c:v>79.0</c:v>
                </c:pt>
                <c:pt idx="2529">
                  <c:v>79.0</c:v>
                </c:pt>
                <c:pt idx="2530">
                  <c:v>79.0</c:v>
                </c:pt>
                <c:pt idx="2531">
                  <c:v>79.0</c:v>
                </c:pt>
                <c:pt idx="2532">
                  <c:v>79.0</c:v>
                </c:pt>
                <c:pt idx="2533">
                  <c:v>79.0</c:v>
                </c:pt>
                <c:pt idx="2534">
                  <c:v>79.0</c:v>
                </c:pt>
                <c:pt idx="2535">
                  <c:v>79.0</c:v>
                </c:pt>
                <c:pt idx="2536">
                  <c:v>79.0</c:v>
                </c:pt>
                <c:pt idx="2537">
                  <c:v>79.0</c:v>
                </c:pt>
                <c:pt idx="2538">
                  <c:v>79.0</c:v>
                </c:pt>
                <c:pt idx="2539">
                  <c:v>79.0</c:v>
                </c:pt>
                <c:pt idx="2540">
                  <c:v>79.0</c:v>
                </c:pt>
                <c:pt idx="2541">
                  <c:v>80.0</c:v>
                </c:pt>
                <c:pt idx="2542">
                  <c:v>80.0</c:v>
                </c:pt>
                <c:pt idx="2543">
                  <c:v>80.0</c:v>
                </c:pt>
                <c:pt idx="2544">
                  <c:v>80.0</c:v>
                </c:pt>
                <c:pt idx="2545">
                  <c:v>80.0</c:v>
                </c:pt>
                <c:pt idx="2546">
                  <c:v>80.0</c:v>
                </c:pt>
                <c:pt idx="2547">
                  <c:v>80.0</c:v>
                </c:pt>
                <c:pt idx="2548">
                  <c:v>80.0</c:v>
                </c:pt>
                <c:pt idx="2549">
                  <c:v>80.0</c:v>
                </c:pt>
                <c:pt idx="2550">
                  <c:v>80.0</c:v>
                </c:pt>
                <c:pt idx="2551">
                  <c:v>80.0</c:v>
                </c:pt>
                <c:pt idx="2552">
                  <c:v>80.0</c:v>
                </c:pt>
                <c:pt idx="2553">
                  <c:v>80.0</c:v>
                </c:pt>
                <c:pt idx="2554">
                  <c:v>80.0</c:v>
                </c:pt>
                <c:pt idx="2555">
                  <c:v>80.0</c:v>
                </c:pt>
                <c:pt idx="2556">
                  <c:v>80.0</c:v>
                </c:pt>
                <c:pt idx="2557">
                  <c:v>80.0</c:v>
                </c:pt>
                <c:pt idx="2558">
                  <c:v>80.0</c:v>
                </c:pt>
                <c:pt idx="2559">
                  <c:v>80.0</c:v>
                </c:pt>
                <c:pt idx="2560">
                  <c:v>80.0</c:v>
                </c:pt>
                <c:pt idx="2561">
                  <c:v>80.0</c:v>
                </c:pt>
                <c:pt idx="2562">
                  <c:v>80.0</c:v>
                </c:pt>
                <c:pt idx="2563">
                  <c:v>80.0</c:v>
                </c:pt>
                <c:pt idx="2564">
                  <c:v>80.0</c:v>
                </c:pt>
                <c:pt idx="2565">
                  <c:v>80.0</c:v>
                </c:pt>
                <c:pt idx="2566">
                  <c:v>80.0</c:v>
                </c:pt>
                <c:pt idx="2567">
                  <c:v>80.0</c:v>
                </c:pt>
                <c:pt idx="2568">
                  <c:v>80.0</c:v>
                </c:pt>
                <c:pt idx="2569">
                  <c:v>80.0</c:v>
                </c:pt>
                <c:pt idx="2570">
                  <c:v>80.0</c:v>
                </c:pt>
                <c:pt idx="2571">
                  <c:v>80.0</c:v>
                </c:pt>
                <c:pt idx="2572">
                  <c:v>80.0</c:v>
                </c:pt>
                <c:pt idx="2573">
                  <c:v>80.0</c:v>
                </c:pt>
                <c:pt idx="2574">
                  <c:v>80.0</c:v>
                </c:pt>
                <c:pt idx="2575">
                  <c:v>80.0</c:v>
                </c:pt>
                <c:pt idx="2576">
                  <c:v>80.0</c:v>
                </c:pt>
                <c:pt idx="2577">
                  <c:v>80.0</c:v>
                </c:pt>
                <c:pt idx="2578">
                  <c:v>80.0</c:v>
                </c:pt>
                <c:pt idx="2579">
                  <c:v>80.0</c:v>
                </c:pt>
                <c:pt idx="2580">
                  <c:v>80.0</c:v>
                </c:pt>
                <c:pt idx="2581">
                  <c:v>80.0</c:v>
                </c:pt>
                <c:pt idx="2582">
                  <c:v>80.0</c:v>
                </c:pt>
                <c:pt idx="2583">
                  <c:v>80.0</c:v>
                </c:pt>
                <c:pt idx="2584">
                  <c:v>80.0</c:v>
                </c:pt>
                <c:pt idx="2585">
                  <c:v>80.0</c:v>
                </c:pt>
                <c:pt idx="2586">
                  <c:v>80.0</c:v>
                </c:pt>
                <c:pt idx="2587">
                  <c:v>80.0</c:v>
                </c:pt>
                <c:pt idx="2588">
                  <c:v>80.0</c:v>
                </c:pt>
                <c:pt idx="2589">
                  <c:v>80.0</c:v>
                </c:pt>
                <c:pt idx="2590">
                  <c:v>80.0</c:v>
                </c:pt>
                <c:pt idx="2591">
                  <c:v>80.0</c:v>
                </c:pt>
                <c:pt idx="2592">
                  <c:v>80.0</c:v>
                </c:pt>
                <c:pt idx="2593">
                  <c:v>80.0</c:v>
                </c:pt>
                <c:pt idx="2594">
                  <c:v>80.0</c:v>
                </c:pt>
                <c:pt idx="2595">
                  <c:v>80.0</c:v>
                </c:pt>
                <c:pt idx="2596">
                  <c:v>80.0</c:v>
                </c:pt>
                <c:pt idx="2597">
                  <c:v>80.0</c:v>
                </c:pt>
                <c:pt idx="2598">
                  <c:v>80.0</c:v>
                </c:pt>
                <c:pt idx="2599">
                  <c:v>80.0</c:v>
                </c:pt>
                <c:pt idx="2600">
                  <c:v>80.0</c:v>
                </c:pt>
                <c:pt idx="2601">
                  <c:v>80.0</c:v>
                </c:pt>
                <c:pt idx="2602">
                  <c:v>80.0</c:v>
                </c:pt>
                <c:pt idx="2603">
                  <c:v>80.0</c:v>
                </c:pt>
                <c:pt idx="2604">
                  <c:v>80.0</c:v>
                </c:pt>
                <c:pt idx="2605">
                  <c:v>80.0</c:v>
                </c:pt>
                <c:pt idx="2606">
                  <c:v>80.0</c:v>
                </c:pt>
                <c:pt idx="2607">
                  <c:v>80.0</c:v>
                </c:pt>
                <c:pt idx="2608">
                  <c:v>80.0</c:v>
                </c:pt>
                <c:pt idx="2609">
                  <c:v>80.0</c:v>
                </c:pt>
                <c:pt idx="2610">
                  <c:v>80.0</c:v>
                </c:pt>
                <c:pt idx="2611">
                  <c:v>80.0</c:v>
                </c:pt>
                <c:pt idx="2612">
                  <c:v>80.0</c:v>
                </c:pt>
                <c:pt idx="2613">
                  <c:v>80.0</c:v>
                </c:pt>
                <c:pt idx="2614">
                  <c:v>80.0</c:v>
                </c:pt>
                <c:pt idx="2615">
                  <c:v>80.0</c:v>
                </c:pt>
                <c:pt idx="2616">
                  <c:v>80.0</c:v>
                </c:pt>
                <c:pt idx="2617">
                  <c:v>80.0</c:v>
                </c:pt>
                <c:pt idx="2618">
                  <c:v>80.0</c:v>
                </c:pt>
                <c:pt idx="2619">
                  <c:v>80.0</c:v>
                </c:pt>
                <c:pt idx="2620">
                  <c:v>80.0</c:v>
                </c:pt>
                <c:pt idx="2621">
                  <c:v>80.0</c:v>
                </c:pt>
                <c:pt idx="2622">
                  <c:v>80.0</c:v>
                </c:pt>
                <c:pt idx="2623">
                  <c:v>80.0</c:v>
                </c:pt>
                <c:pt idx="2624">
                  <c:v>80.0</c:v>
                </c:pt>
                <c:pt idx="2625">
                  <c:v>80.0</c:v>
                </c:pt>
                <c:pt idx="2626">
                  <c:v>80.0</c:v>
                </c:pt>
                <c:pt idx="2627">
                  <c:v>80.0</c:v>
                </c:pt>
                <c:pt idx="2628">
                  <c:v>80.0</c:v>
                </c:pt>
                <c:pt idx="2629">
                  <c:v>80.0</c:v>
                </c:pt>
                <c:pt idx="2630">
                  <c:v>80.0</c:v>
                </c:pt>
                <c:pt idx="2631">
                  <c:v>80.0</c:v>
                </c:pt>
                <c:pt idx="2632">
                  <c:v>80.0</c:v>
                </c:pt>
                <c:pt idx="2633">
                  <c:v>80.0</c:v>
                </c:pt>
                <c:pt idx="2634">
                  <c:v>80.0</c:v>
                </c:pt>
                <c:pt idx="2635">
                  <c:v>80.0</c:v>
                </c:pt>
                <c:pt idx="2636">
                  <c:v>80.0</c:v>
                </c:pt>
                <c:pt idx="2637">
                  <c:v>80.0</c:v>
                </c:pt>
                <c:pt idx="2638">
                  <c:v>80.0</c:v>
                </c:pt>
                <c:pt idx="2639">
                  <c:v>80.0</c:v>
                </c:pt>
                <c:pt idx="2640">
                  <c:v>80.0</c:v>
                </c:pt>
                <c:pt idx="2641">
                  <c:v>80.0</c:v>
                </c:pt>
                <c:pt idx="2642">
                  <c:v>80.0</c:v>
                </c:pt>
                <c:pt idx="2643">
                  <c:v>81.0</c:v>
                </c:pt>
                <c:pt idx="2644">
                  <c:v>81.0</c:v>
                </c:pt>
                <c:pt idx="2645">
                  <c:v>81.0</c:v>
                </c:pt>
                <c:pt idx="2646">
                  <c:v>81.0</c:v>
                </c:pt>
                <c:pt idx="2647">
                  <c:v>81.0</c:v>
                </c:pt>
                <c:pt idx="2648">
                  <c:v>81.0</c:v>
                </c:pt>
                <c:pt idx="2649">
                  <c:v>81.0</c:v>
                </c:pt>
                <c:pt idx="2650">
                  <c:v>81.0</c:v>
                </c:pt>
                <c:pt idx="2651">
                  <c:v>81.0</c:v>
                </c:pt>
                <c:pt idx="2652">
                  <c:v>81.0</c:v>
                </c:pt>
                <c:pt idx="2653">
                  <c:v>81.0</c:v>
                </c:pt>
                <c:pt idx="2654">
                  <c:v>81.0</c:v>
                </c:pt>
                <c:pt idx="2655">
                  <c:v>81.0</c:v>
                </c:pt>
                <c:pt idx="2656">
                  <c:v>81.0</c:v>
                </c:pt>
                <c:pt idx="2657">
                  <c:v>81.0</c:v>
                </c:pt>
                <c:pt idx="2658">
                  <c:v>81.0</c:v>
                </c:pt>
                <c:pt idx="2659">
                  <c:v>81.0</c:v>
                </c:pt>
                <c:pt idx="2660">
                  <c:v>81.0</c:v>
                </c:pt>
                <c:pt idx="2661">
                  <c:v>81.0</c:v>
                </c:pt>
                <c:pt idx="2662">
                  <c:v>81.0</c:v>
                </c:pt>
                <c:pt idx="2663">
                  <c:v>81.0</c:v>
                </c:pt>
                <c:pt idx="2664">
                  <c:v>81.0</c:v>
                </c:pt>
                <c:pt idx="2665">
                  <c:v>81.0</c:v>
                </c:pt>
                <c:pt idx="2666">
                  <c:v>81.0</c:v>
                </c:pt>
                <c:pt idx="2667">
                  <c:v>81.0</c:v>
                </c:pt>
                <c:pt idx="2668">
                  <c:v>81.0</c:v>
                </c:pt>
                <c:pt idx="2669">
                  <c:v>81.0</c:v>
                </c:pt>
                <c:pt idx="2670">
                  <c:v>81.0</c:v>
                </c:pt>
                <c:pt idx="2671">
                  <c:v>81.0</c:v>
                </c:pt>
                <c:pt idx="2672">
                  <c:v>81.0</c:v>
                </c:pt>
                <c:pt idx="2673">
                  <c:v>81.0</c:v>
                </c:pt>
                <c:pt idx="2674">
                  <c:v>81.0</c:v>
                </c:pt>
                <c:pt idx="2675">
                  <c:v>81.0</c:v>
                </c:pt>
                <c:pt idx="2676">
                  <c:v>81.0</c:v>
                </c:pt>
                <c:pt idx="2677">
                  <c:v>81.0</c:v>
                </c:pt>
                <c:pt idx="2678">
                  <c:v>81.0</c:v>
                </c:pt>
                <c:pt idx="2679">
                  <c:v>81.0</c:v>
                </c:pt>
                <c:pt idx="2680">
                  <c:v>81.0</c:v>
                </c:pt>
                <c:pt idx="2681">
                  <c:v>81.0</c:v>
                </c:pt>
                <c:pt idx="2682">
                  <c:v>81.0</c:v>
                </c:pt>
                <c:pt idx="2683">
                  <c:v>81.0</c:v>
                </c:pt>
                <c:pt idx="2684">
                  <c:v>81.0</c:v>
                </c:pt>
                <c:pt idx="2685">
                  <c:v>81.0</c:v>
                </c:pt>
                <c:pt idx="2686">
                  <c:v>81.0</c:v>
                </c:pt>
                <c:pt idx="2687">
                  <c:v>81.0</c:v>
                </c:pt>
                <c:pt idx="2688">
                  <c:v>81.0</c:v>
                </c:pt>
                <c:pt idx="2689">
                  <c:v>81.0</c:v>
                </c:pt>
                <c:pt idx="2690">
                  <c:v>81.0</c:v>
                </c:pt>
                <c:pt idx="2691">
                  <c:v>81.0</c:v>
                </c:pt>
                <c:pt idx="2692">
                  <c:v>81.0</c:v>
                </c:pt>
                <c:pt idx="2693">
                  <c:v>81.0</c:v>
                </c:pt>
                <c:pt idx="2694">
                  <c:v>81.0</c:v>
                </c:pt>
                <c:pt idx="2695">
                  <c:v>81.0</c:v>
                </c:pt>
                <c:pt idx="2696">
                  <c:v>81.0</c:v>
                </c:pt>
                <c:pt idx="2697">
                  <c:v>81.0</c:v>
                </c:pt>
                <c:pt idx="2698">
                  <c:v>81.0</c:v>
                </c:pt>
                <c:pt idx="2699">
                  <c:v>81.0</c:v>
                </c:pt>
                <c:pt idx="2700">
                  <c:v>82.0</c:v>
                </c:pt>
                <c:pt idx="2701">
                  <c:v>82.0</c:v>
                </c:pt>
                <c:pt idx="2702">
                  <c:v>82.0</c:v>
                </c:pt>
                <c:pt idx="2703">
                  <c:v>82.0</c:v>
                </c:pt>
                <c:pt idx="2704">
                  <c:v>82.0</c:v>
                </c:pt>
                <c:pt idx="2705">
                  <c:v>82.0</c:v>
                </c:pt>
                <c:pt idx="2706">
                  <c:v>82.0</c:v>
                </c:pt>
                <c:pt idx="2707">
                  <c:v>82.0</c:v>
                </c:pt>
                <c:pt idx="2708">
                  <c:v>82.0</c:v>
                </c:pt>
                <c:pt idx="2709">
                  <c:v>82.0</c:v>
                </c:pt>
                <c:pt idx="2710">
                  <c:v>82.0</c:v>
                </c:pt>
                <c:pt idx="2711">
                  <c:v>82.0</c:v>
                </c:pt>
                <c:pt idx="2712">
                  <c:v>82.0</c:v>
                </c:pt>
                <c:pt idx="2713">
                  <c:v>82.0</c:v>
                </c:pt>
                <c:pt idx="2714">
                  <c:v>82.0</c:v>
                </c:pt>
                <c:pt idx="2715">
                  <c:v>82.0</c:v>
                </c:pt>
                <c:pt idx="2716">
                  <c:v>82.0</c:v>
                </c:pt>
                <c:pt idx="2717">
                  <c:v>82.0</c:v>
                </c:pt>
                <c:pt idx="2718">
                  <c:v>82.0</c:v>
                </c:pt>
                <c:pt idx="2719">
                  <c:v>82.0</c:v>
                </c:pt>
                <c:pt idx="2720">
                  <c:v>82.0</c:v>
                </c:pt>
                <c:pt idx="2721">
                  <c:v>82.0</c:v>
                </c:pt>
                <c:pt idx="2722">
                  <c:v>82.0</c:v>
                </c:pt>
                <c:pt idx="2723">
                  <c:v>82.0</c:v>
                </c:pt>
                <c:pt idx="2724">
                  <c:v>82.0</c:v>
                </c:pt>
                <c:pt idx="2725">
                  <c:v>82.0</c:v>
                </c:pt>
                <c:pt idx="2726">
                  <c:v>82.0</c:v>
                </c:pt>
                <c:pt idx="2727">
                  <c:v>82.0</c:v>
                </c:pt>
                <c:pt idx="2728">
                  <c:v>82.0</c:v>
                </c:pt>
                <c:pt idx="2729">
                  <c:v>82.0</c:v>
                </c:pt>
                <c:pt idx="2730">
                  <c:v>82.0</c:v>
                </c:pt>
                <c:pt idx="2731">
                  <c:v>82.0</c:v>
                </c:pt>
                <c:pt idx="2732">
                  <c:v>82.0</c:v>
                </c:pt>
                <c:pt idx="2733">
                  <c:v>82.0</c:v>
                </c:pt>
                <c:pt idx="2734">
                  <c:v>82.0</c:v>
                </c:pt>
                <c:pt idx="2735">
                  <c:v>82.0</c:v>
                </c:pt>
                <c:pt idx="2736">
                  <c:v>82.0</c:v>
                </c:pt>
                <c:pt idx="2737">
                  <c:v>82.0</c:v>
                </c:pt>
                <c:pt idx="2738">
                  <c:v>82.0</c:v>
                </c:pt>
                <c:pt idx="2739">
                  <c:v>82.0</c:v>
                </c:pt>
                <c:pt idx="2740">
                  <c:v>82.0</c:v>
                </c:pt>
                <c:pt idx="2741">
                  <c:v>82.0</c:v>
                </c:pt>
                <c:pt idx="2742">
                  <c:v>82.0</c:v>
                </c:pt>
                <c:pt idx="2743">
                  <c:v>82.0</c:v>
                </c:pt>
                <c:pt idx="2744">
                  <c:v>82.0</c:v>
                </c:pt>
                <c:pt idx="2745">
                  <c:v>82.0</c:v>
                </c:pt>
                <c:pt idx="2746">
                  <c:v>82.0</c:v>
                </c:pt>
                <c:pt idx="2747">
                  <c:v>82.0</c:v>
                </c:pt>
                <c:pt idx="2748">
                  <c:v>82.0</c:v>
                </c:pt>
                <c:pt idx="2749">
                  <c:v>82.0</c:v>
                </c:pt>
                <c:pt idx="2750">
                  <c:v>82.0</c:v>
                </c:pt>
                <c:pt idx="2751">
                  <c:v>82.0</c:v>
                </c:pt>
                <c:pt idx="2752">
                  <c:v>82.0</c:v>
                </c:pt>
                <c:pt idx="2753">
                  <c:v>82.0</c:v>
                </c:pt>
                <c:pt idx="2754">
                  <c:v>82.0</c:v>
                </c:pt>
                <c:pt idx="2755">
                  <c:v>82.0</c:v>
                </c:pt>
                <c:pt idx="2756">
                  <c:v>82.0</c:v>
                </c:pt>
                <c:pt idx="2757">
                  <c:v>82.0</c:v>
                </c:pt>
                <c:pt idx="2758">
                  <c:v>82.0</c:v>
                </c:pt>
                <c:pt idx="2759">
                  <c:v>82.0</c:v>
                </c:pt>
                <c:pt idx="2760">
                  <c:v>82.0</c:v>
                </c:pt>
                <c:pt idx="2761">
                  <c:v>82.0</c:v>
                </c:pt>
                <c:pt idx="2762">
                  <c:v>82.0</c:v>
                </c:pt>
                <c:pt idx="2763">
                  <c:v>82.0</c:v>
                </c:pt>
                <c:pt idx="2764">
                  <c:v>82.0</c:v>
                </c:pt>
                <c:pt idx="2765">
                  <c:v>82.0</c:v>
                </c:pt>
                <c:pt idx="2766">
                  <c:v>82.0</c:v>
                </c:pt>
                <c:pt idx="2767">
                  <c:v>82.0</c:v>
                </c:pt>
                <c:pt idx="2768">
                  <c:v>82.0</c:v>
                </c:pt>
                <c:pt idx="2769">
                  <c:v>82.0</c:v>
                </c:pt>
                <c:pt idx="2770">
                  <c:v>82.0</c:v>
                </c:pt>
                <c:pt idx="2771">
                  <c:v>82.0</c:v>
                </c:pt>
                <c:pt idx="2772">
                  <c:v>82.0</c:v>
                </c:pt>
                <c:pt idx="2773">
                  <c:v>82.0</c:v>
                </c:pt>
                <c:pt idx="2774">
                  <c:v>82.0</c:v>
                </c:pt>
                <c:pt idx="2775">
                  <c:v>82.0</c:v>
                </c:pt>
                <c:pt idx="2776">
                  <c:v>82.0</c:v>
                </c:pt>
                <c:pt idx="2777">
                  <c:v>82.0</c:v>
                </c:pt>
                <c:pt idx="2778">
                  <c:v>82.0</c:v>
                </c:pt>
                <c:pt idx="2779">
                  <c:v>82.0</c:v>
                </c:pt>
                <c:pt idx="2780">
                  <c:v>82.0</c:v>
                </c:pt>
                <c:pt idx="2781">
                  <c:v>82.0</c:v>
                </c:pt>
                <c:pt idx="2782">
                  <c:v>82.0</c:v>
                </c:pt>
                <c:pt idx="2783">
                  <c:v>82.0</c:v>
                </c:pt>
                <c:pt idx="2784">
                  <c:v>82.0</c:v>
                </c:pt>
                <c:pt idx="2785">
                  <c:v>82.0</c:v>
                </c:pt>
                <c:pt idx="2786">
                  <c:v>82.0</c:v>
                </c:pt>
                <c:pt idx="2787">
                  <c:v>83.0</c:v>
                </c:pt>
                <c:pt idx="2788">
                  <c:v>83.0</c:v>
                </c:pt>
                <c:pt idx="2789">
                  <c:v>83.0</c:v>
                </c:pt>
                <c:pt idx="2790">
                  <c:v>83.0</c:v>
                </c:pt>
                <c:pt idx="2791">
                  <c:v>83.0</c:v>
                </c:pt>
                <c:pt idx="2792">
                  <c:v>83.0</c:v>
                </c:pt>
                <c:pt idx="2793">
                  <c:v>83.0</c:v>
                </c:pt>
                <c:pt idx="2794">
                  <c:v>83.0</c:v>
                </c:pt>
                <c:pt idx="2795">
                  <c:v>83.0</c:v>
                </c:pt>
                <c:pt idx="2796">
                  <c:v>83.0</c:v>
                </c:pt>
                <c:pt idx="2797">
                  <c:v>83.0</c:v>
                </c:pt>
                <c:pt idx="2798">
                  <c:v>83.0</c:v>
                </c:pt>
                <c:pt idx="2799">
                  <c:v>83.0</c:v>
                </c:pt>
                <c:pt idx="2800">
                  <c:v>83.0</c:v>
                </c:pt>
                <c:pt idx="2801">
                  <c:v>83.0</c:v>
                </c:pt>
                <c:pt idx="2802">
                  <c:v>83.0</c:v>
                </c:pt>
                <c:pt idx="2803">
                  <c:v>83.0</c:v>
                </c:pt>
                <c:pt idx="2804">
                  <c:v>83.0</c:v>
                </c:pt>
                <c:pt idx="2805">
                  <c:v>83.0</c:v>
                </c:pt>
                <c:pt idx="2806">
                  <c:v>83.0</c:v>
                </c:pt>
                <c:pt idx="2807">
                  <c:v>83.0</c:v>
                </c:pt>
                <c:pt idx="2808">
                  <c:v>83.0</c:v>
                </c:pt>
                <c:pt idx="2809">
                  <c:v>83.0</c:v>
                </c:pt>
                <c:pt idx="2810">
                  <c:v>83.0</c:v>
                </c:pt>
                <c:pt idx="2811">
                  <c:v>83.0</c:v>
                </c:pt>
                <c:pt idx="2812">
                  <c:v>83.0</c:v>
                </c:pt>
                <c:pt idx="2813">
                  <c:v>83.0</c:v>
                </c:pt>
                <c:pt idx="2814">
                  <c:v>83.0</c:v>
                </c:pt>
                <c:pt idx="2815">
                  <c:v>83.0</c:v>
                </c:pt>
                <c:pt idx="2816">
                  <c:v>83.0</c:v>
                </c:pt>
                <c:pt idx="2817">
                  <c:v>83.0</c:v>
                </c:pt>
                <c:pt idx="2818">
                  <c:v>83.0</c:v>
                </c:pt>
                <c:pt idx="2819">
                  <c:v>83.0</c:v>
                </c:pt>
                <c:pt idx="2820">
                  <c:v>83.0</c:v>
                </c:pt>
                <c:pt idx="2821">
                  <c:v>83.0</c:v>
                </c:pt>
                <c:pt idx="2822">
                  <c:v>83.0</c:v>
                </c:pt>
                <c:pt idx="2823">
                  <c:v>83.0</c:v>
                </c:pt>
                <c:pt idx="2824">
                  <c:v>83.0</c:v>
                </c:pt>
                <c:pt idx="2825">
                  <c:v>83.0</c:v>
                </c:pt>
                <c:pt idx="2826">
                  <c:v>83.0</c:v>
                </c:pt>
                <c:pt idx="2827">
                  <c:v>83.0</c:v>
                </c:pt>
                <c:pt idx="2828">
                  <c:v>83.0</c:v>
                </c:pt>
                <c:pt idx="2829">
                  <c:v>83.0</c:v>
                </c:pt>
                <c:pt idx="2830">
                  <c:v>83.0</c:v>
                </c:pt>
                <c:pt idx="2831">
                  <c:v>83.0</c:v>
                </c:pt>
                <c:pt idx="2832">
                  <c:v>83.0</c:v>
                </c:pt>
                <c:pt idx="2833">
                  <c:v>83.0</c:v>
                </c:pt>
                <c:pt idx="2834">
                  <c:v>83.0</c:v>
                </c:pt>
                <c:pt idx="2835">
                  <c:v>83.0</c:v>
                </c:pt>
                <c:pt idx="2836">
                  <c:v>83.0</c:v>
                </c:pt>
                <c:pt idx="2837">
                  <c:v>83.0</c:v>
                </c:pt>
                <c:pt idx="2838">
                  <c:v>83.0</c:v>
                </c:pt>
                <c:pt idx="2839">
                  <c:v>83.0</c:v>
                </c:pt>
                <c:pt idx="2840">
                  <c:v>83.0</c:v>
                </c:pt>
                <c:pt idx="2841">
                  <c:v>83.0</c:v>
                </c:pt>
                <c:pt idx="2842">
                  <c:v>83.0</c:v>
                </c:pt>
                <c:pt idx="2843">
                  <c:v>83.0</c:v>
                </c:pt>
                <c:pt idx="2844">
                  <c:v>83.0</c:v>
                </c:pt>
                <c:pt idx="2845">
                  <c:v>83.0</c:v>
                </c:pt>
                <c:pt idx="2846">
                  <c:v>83.0</c:v>
                </c:pt>
                <c:pt idx="2847">
                  <c:v>83.0</c:v>
                </c:pt>
                <c:pt idx="2848">
                  <c:v>83.0</c:v>
                </c:pt>
                <c:pt idx="2849">
                  <c:v>83.0</c:v>
                </c:pt>
                <c:pt idx="2850">
                  <c:v>83.0</c:v>
                </c:pt>
                <c:pt idx="2851">
                  <c:v>83.0</c:v>
                </c:pt>
                <c:pt idx="2852">
                  <c:v>83.0</c:v>
                </c:pt>
                <c:pt idx="2853">
                  <c:v>83.0</c:v>
                </c:pt>
                <c:pt idx="2854">
                  <c:v>83.0</c:v>
                </c:pt>
                <c:pt idx="2855">
                  <c:v>83.0</c:v>
                </c:pt>
                <c:pt idx="2856">
                  <c:v>83.0</c:v>
                </c:pt>
                <c:pt idx="2857">
                  <c:v>83.0</c:v>
                </c:pt>
                <c:pt idx="2858">
                  <c:v>83.0</c:v>
                </c:pt>
                <c:pt idx="2859">
                  <c:v>83.0</c:v>
                </c:pt>
                <c:pt idx="2860">
                  <c:v>83.0</c:v>
                </c:pt>
                <c:pt idx="2861">
                  <c:v>83.0</c:v>
                </c:pt>
                <c:pt idx="2862">
                  <c:v>83.0</c:v>
                </c:pt>
                <c:pt idx="2863">
                  <c:v>83.0</c:v>
                </c:pt>
                <c:pt idx="2864">
                  <c:v>83.0</c:v>
                </c:pt>
                <c:pt idx="2865">
                  <c:v>83.0</c:v>
                </c:pt>
                <c:pt idx="2866">
                  <c:v>83.0</c:v>
                </c:pt>
                <c:pt idx="2867">
                  <c:v>83.0</c:v>
                </c:pt>
                <c:pt idx="2868">
                  <c:v>83.0</c:v>
                </c:pt>
                <c:pt idx="2869">
                  <c:v>83.0</c:v>
                </c:pt>
                <c:pt idx="2870">
                  <c:v>83.0</c:v>
                </c:pt>
                <c:pt idx="2871">
                  <c:v>83.0</c:v>
                </c:pt>
                <c:pt idx="2872">
                  <c:v>83.0</c:v>
                </c:pt>
                <c:pt idx="2873">
                  <c:v>83.0</c:v>
                </c:pt>
                <c:pt idx="2874">
                  <c:v>83.0</c:v>
                </c:pt>
                <c:pt idx="2875">
                  <c:v>83.0</c:v>
                </c:pt>
                <c:pt idx="2876">
                  <c:v>83.0</c:v>
                </c:pt>
                <c:pt idx="2877">
                  <c:v>83.0</c:v>
                </c:pt>
                <c:pt idx="2878">
                  <c:v>83.0</c:v>
                </c:pt>
                <c:pt idx="2879">
                  <c:v>83.0</c:v>
                </c:pt>
                <c:pt idx="2880">
                  <c:v>83.0</c:v>
                </c:pt>
                <c:pt idx="2881">
                  <c:v>83.0</c:v>
                </c:pt>
                <c:pt idx="2882">
                  <c:v>83.0</c:v>
                </c:pt>
                <c:pt idx="2883">
                  <c:v>83.0</c:v>
                </c:pt>
                <c:pt idx="2884">
                  <c:v>83.0</c:v>
                </c:pt>
                <c:pt idx="2885">
                  <c:v>83.0</c:v>
                </c:pt>
                <c:pt idx="2886">
                  <c:v>83.0</c:v>
                </c:pt>
                <c:pt idx="2887">
                  <c:v>83.0</c:v>
                </c:pt>
                <c:pt idx="2888">
                  <c:v>83.0</c:v>
                </c:pt>
                <c:pt idx="2889">
                  <c:v>83.0</c:v>
                </c:pt>
                <c:pt idx="2890">
                  <c:v>83.0</c:v>
                </c:pt>
                <c:pt idx="2891">
                  <c:v>83.0</c:v>
                </c:pt>
                <c:pt idx="2892">
                  <c:v>83.0</c:v>
                </c:pt>
                <c:pt idx="2893">
                  <c:v>83.0</c:v>
                </c:pt>
                <c:pt idx="2894">
                  <c:v>83.0</c:v>
                </c:pt>
                <c:pt idx="2895">
                  <c:v>83.0</c:v>
                </c:pt>
                <c:pt idx="2896">
                  <c:v>83.0</c:v>
                </c:pt>
                <c:pt idx="2897">
                  <c:v>83.0</c:v>
                </c:pt>
                <c:pt idx="2898">
                  <c:v>83.0</c:v>
                </c:pt>
                <c:pt idx="2899">
                  <c:v>83.0</c:v>
                </c:pt>
                <c:pt idx="2900">
                  <c:v>83.0</c:v>
                </c:pt>
                <c:pt idx="2901">
                  <c:v>83.0</c:v>
                </c:pt>
                <c:pt idx="2902">
                  <c:v>83.0</c:v>
                </c:pt>
                <c:pt idx="2903">
                  <c:v>83.0</c:v>
                </c:pt>
                <c:pt idx="2904">
                  <c:v>84.0</c:v>
                </c:pt>
                <c:pt idx="2905">
                  <c:v>84.0</c:v>
                </c:pt>
                <c:pt idx="2906">
                  <c:v>84.0</c:v>
                </c:pt>
                <c:pt idx="2907">
                  <c:v>84.0</c:v>
                </c:pt>
                <c:pt idx="2908">
                  <c:v>84.0</c:v>
                </c:pt>
                <c:pt idx="2909">
                  <c:v>84.0</c:v>
                </c:pt>
                <c:pt idx="2910">
                  <c:v>84.0</c:v>
                </c:pt>
                <c:pt idx="2911">
                  <c:v>84.0</c:v>
                </c:pt>
                <c:pt idx="2912">
                  <c:v>84.0</c:v>
                </c:pt>
                <c:pt idx="2913">
                  <c:v>84.0</c:v>
                </c:pt>
                <c:pt idx="2914">
                  <c:v>84.0</c:v>
                </c:pt>
                <c:pt idx="2915">
                  <c:v>84.0</c:v>
                </c:pt>
                <c:pt idx="2916">
                  <c:v>84.0</c:v>
                </c:pt>
                <c:pt idx="2917">
                  <c:v>84.0</c:v>
                </c:pt>
                <c:pt idx="2918">
                  <c:v>84.0</c:v>
                </c:pt>
                <c:pt idx="2919">
                  <c:v>84.0</c:v>
                </c:pt>
                <c:pt idx="2920">
                  <c:v>84.0</c:v>
                </c:pt>
                <c:pt idx="2921">
                  <c:v>84.0</c:v>
                </c:pt>
                <c:pt idx="2922">
                  <c:v>84.0</c:v>
                </c:pt>
                <c:pt idx="2923">
                  <c:v>84.0</c:v>
                </c:pt>
                <c:pt idx="2924">
                  <c:v>84.0</c:v>
                </c:pt>
                <c:pt idx="2925">
                  <c:v>84.0</c:v>
                </c:pt>
                <c:pt idx="2926">
                  <c:v>84.0</c:v>
                </c:pt>
                <c:pt idx="2927">
                  <c:v>84.0</c:v>
                </c:pt>
                <c:pt idx="2928">
                  <c:v>84.0</c:v>
                </c:pt>
                <c:pt idx="2929">
                  <c:v>84.0</c:v>
                </c:pt>
                <c:pt idx="2930">
                  <c:v>84.0</c:v>
                </c:pt>
                <c:pt idx="2931">
                  <c:v>84.0</c:v>
                </c:pt>
                <c:pt idx="2932">
                  <c:v>84.0</c:v>
                </c:pt>
                <c:pt idx="2933">
                  <c:v>84.0</c:v>
                </c:pt>
                <c:pt idx="2934">
                  <c:v>84.0</c:v>
                </c:pt>
                <c:pt idx="2935">
                  <c:v>84.0</c:v>
                </c:pt>
                <c:pt idx="2936">
                  <c:v>85.0</c:v>
                </c:pt>
                <c:pt idx="2937">
                  <c:v>86.0</c:v>
                </c:pt>
                <c:pt idx="2938">
                  <c:v>86.0</c:v>
                </c:pt>
                <c:pt idx="2939">
                  <c:v>86.0</c:v>
                </c:pt>
                <c:pt idx="2940">
                  <c:v>86.0</c:v>
                </c:pt>
                <c:pt idx="2941">
                  <c:v>86.0</c:v>
                </c:pt>
                <c:pt idx="2942">
                  <c:v>86.0</c:v>
                </c:pt>
                <c:pt idx="2943">
                  <c:v>86.0</c:v>
                </c:pt>
                <c:pt idx="2944">
                  <c:v>86.0</c:v>
                </c:pt>
                <c:pt idx="2945">
                  <c:v>86.0</c:v>
                </c:pt>
                <c:pt idx="2946">
                  <c:v>86.0</c:v>
                </c:pt>
                <c:pt idx="2947">
                  <c:v>86.0</c:v>
                </c:pt>
                <c:pt idx="2948">
                  <c:v>86.0</c:v>
                </c:pt>
                <c:pt idx="2949">
                  <c:v>86.0</c:v>
                </c:pt>
                <c:pt idx="2950">
                  <c:v>86.0</c:v>
                </c:pt>
                <c:pt idx="2951">
                  <c:v>86.0</c:v>
                </c:pt>
                <c:pt idx="2952">
                  <c:v>86.0</c:v>
                </c:pt>
                <c:pt idx="2953">
                  <c:v>86.0</c:v>
                </c:pt>
                <c:pt idx="2954">
                  <c:v>86.0</c:v>
                </c:pt>
                <c:pt idx="2955">
                  <c:v>86.0</c:v>
                </c:pt>
                <c:pt idx="2956">
                  <c:v>86.0</c:v>
                </c:pt>
                <c:pt idx="2957">
                  <c:v>86.0</c:v>
                </c:pt>
                <c:pt idx="2958">
                  <c:v>86.0</c:v>
                </c:pt>
                <c:pt idx="2959">
                  <c:v>86.0</c:v>
                </c:pt>
                <c:pt idx="2960">
                  <c:v>86.0</c:v>
                </c:pt>
                <c:pt idx="2961">
                  <c:v>86.0</c:v>
                </c:pt>
                <c:pt idx="2962">
                  <c:v>86.0</c:v>
                </c:pt>
                <c:pt idx="2963">
                  <c:v>86.0</c:v>
                </c:pt>
                <c:pt idx="2964">
                  <c:v>86.0</c:v>
                </c:pt>
                <c:pt idx="2965">
                  <c:v>86.0</c:v>
                </c:pt>
                <c:pt idx="2966">
                  <c:v>86.0</c:v>
                </c:pt>
                <c:pt idx="2967">
                  <c:v>86.0</c:v>
                </c:pt>
                <c:pt idx="2968">
                  <c:v>86.0</c:v>
                </c:pt>
                <c:pt idx="2969">
                  <c:v>86.0</c:v>
                </c:pt>
                <c:pt idx="2970">
                  <c:v>86.0</c:v>
                </c:pt>
                <c:pt idx="2971">
                  <c:v>86.0</c:v>
                </c:pt>
                <c:pt idx="2972">
                  <c:v>86.0</c:v>
                </c:pt>
                <c:pt idx="2973">
                  <c:v>86.0</c:v>
                </c:pt>
                <c:pt idx="2974">
                  <c:v>86.0</c:v>
                </c:pt>
                <c:pt idx="2975">
                  <c:v>86.0</c:v>
                </c:pt>
                <c:pt idx="2976">
                  <c:v>86.0</c:v>
                </c:pt>
                <c:pt idx="2977">
                  <c:v>86.0</c:v>
                </c:pt>
                <c:pt idx="2978">
                  <c:v>86.0</c:v>
                </c:pt>
                <c:pt idx="2979">
                  <c:v>86.0</c:v>
                </c:pt>
                <c:pt idx="2980">
                  <c:v>86.0</c:v>
                </c:pt>
                <c:pt idx="2981">
                  <c:v>86.0</c:v>
                </c:pt>
                <c:pt idx="2982">
                  <c:v>86.0</c:v>
                </c:pt>
                <c:pt idx="2983">
                  <c:v>86.0</c:v>
                </c:pt>
                <c:pt idx="2984">
                  <c:v>86.0</c:v>
                </c:pt>
                <c:pt idx="2985">
                  <c:v>86.0</c:v>
                </c:pt>
                <c:pt idx="2986">
                  <c:v>86.0</c:v>
                </c:pt>
                <c:pt idx="2987">
                  <c:v>86.0</c:v>
                </c:pt>
                <c:pt idx="2988">
                  <c:v>86.0</c:v>
                </c:pt>
                <c:pt idx="2989">
                  <c:v>86.0</c:v>
                </c:pt>
                <c:pt idx="2990">
                  <c:v>86.0</c:v>
                </c:pt>
                <c:pt idx="2991">
                  <c:v>86.0</c:v>
                </c:pt>
                <c:pt idx="2992">
                  <c:v>86.0</c:v>
                </c:pt>
                <c:pt idx="2993">
                  <c:v>86.0</c:v>
                </c:pt>
                <c:pt idx="2994">
                  <c:v>86.0</c:v>
                </c:pt>
                <c:pt idx="2995">
                  <c:v>86.0</c:v>
                </c:pt>
                <c:pt idx="2996">
                  <c:v>86.0</c:v>
                </c:pt>
                <c:pt idx="2997">
                  <c:v>86.0</c:v>
                </c:pt>
                <c:pt idx="2998">
                  <c:v>86.0</c:v>
                </c:pt>
                <c:pt idx="2999">
                  <c:v>86.0</c:v>
                </c:pt>
                <c:pt idx="3000">
                  <c:v>86.0</c:v>
                </c:pt>
                <c:pt idx="3001">
                  <c:v>86.0</c:v>
                </c:pt>
                <c:pt idx="3002">
                  <c:v>86.0</c:v>
                </c:pt>
                <c:pt idx="3003">
                  <c:v>86.0</c:v>
                </c:pt>
                <c:pt idx="3004">
                  <c:v>86.0</c:v>
                </c:pt>
                <c:pt idx="3005">
                  <c:v>86.0</c:v>
                </c:pt>
                <c:pt idx="3006">
                  <c:v>86.0</c:v>
                </c:pt>
                <c:pt idx="3007">
                  <c:v>86.0</c:v>
                </c:pt>
                <c:pt idx="3008">
                  <c:v>86.0</c:v>
                </c:pt>
                <c:pt idx="3009">
                  <c:v>86.0</c:v>
                </c:pt>
                <c:pt idx="3010">
                  <c:v>86.0</c:v>
                </c:pt>
                <c:pt idx="3011">
                  <c:v>86.0</c:v>
                </c:pt>
                <c:pt idx="3012">
                  <c:v>86.0</c:v>
                </c:pt>
                <c:pt idx="3013">
                  <c:v>86.0</c:v>
                </c:pt>
                <c:pt idx="3014">
                  <c:v>86.0</c:v>
                </c:pt>
                <c:pt idx="3015">
                  <c:v>86.0</c:v>
                </c:pt>
                <c:pt idx="3016">
                  <c:v>86.0</c:v>
                </c:pt>
                <c:pt idx="3017">
                  <c:v>86.0</c:v>
                </c:pt>
                <c:pt idx="3018">
                  <c:v>86.0</c:v>
                </c:pt>
                <c:pt idx="3019">
                  <c:v>86.0</c:v>
                </c:pt>
                <c:pt idx="3020">
                  <c:v>86.0</c:v>
                </c:pt>
                <c:pt idx="3021">
                  <c:v>86.0</c:v>
                </c:pt>
                <c:pt idx="3022">
                  <c:v>86.0</c:v>
                </c:pt>
                <c:pt idx="3023">
                  <c:v>86.0</c:v>
                </c:pt>
                <c:pt idx="3024">
                  <c:v>86.0</c:v>
                </c:pt>
                <c:pt idx="3025">
                  <c:v>86.0</c:v>
                </c:pt>
                <c:pt idx="3026">
                  <c:v>86.0</c:v>
                </c:pt>
                <c:pt idx="3027">
                  <c:v>86.0</c:v>
                </c:pt>
                <c:pt idx="3028">
                  <c:v>86.0</c:v>
                </c:pt>
                <c:pt idx="3029">
                  <c:v>86.0</c:v>
                </c:pt>
                <c:pt idx="3030">
                  <c:v>86.0</c:v>
                </c:pt>
                <c:pt idx="3031">
                  <c:v>86.0</c:v>
                </c:pt>
                <c:pt idx="3032">
                  <c:v>86.0</c:v>
                </c:pt>
                <c:pt idx="3033">
                  <c:v>86.0</c:v>
                </c:pt>
                <c:pt idx="3034">
                  <c:v>86.0</c:v>
                </c:pt>
                <c:pt idx="3035">
                  <c:v>86.0</c:v>
                </c:pt>
                <c:pt idx="3036">
                  <c:v>86.0</c:v>
                </c:pt>
                <c:pt idx="3037">
                  <c:v>86.0</c:v>
                </c:pt>
                <c:pt idx="3038">
                  <c:v>86.0</c:v>
                </c:pt>
                <c:pt idx="3039">
                  <c:v>86.0</c:v>
                </c:pt>
                <c:pt idx="3040">
                  <c:v>86.0</c:v>
                </c:pt>
                <c:pt idx="3041">
                  <c:v>86.0</c:v>
                </c:pt>
                <c:pt idx="3042">
                  <c:v>86.0</c:v>
                </c:pt>
                <c:pt idx="3043">
                  <c:v>86.0</c:v>
                </c:pt>
                <c:pt idx="3044">
                  <c:v>86.0</c:v>
                </c:pt>
                <c:pt idx="3045">
                  <c:v>86.0</c:v>
                </c:pt>
                <c:pt idx="3046">
                  <c:v>86.0</c:v>
                </c:pt>
                <c:pt idx="3047">
                  <c:v>86.0</c:v>
                </c:pt>
                <c:pt idx="3048">
                  <c:v>86.0</c:v>
                </c:pt>
                <c:pt idx="3049">
                  <c:v>86.0</c:v>
                </c:pt>
                <c:pt idx="3050">
                  <c:v>86.0</c:v>
                </c:pt>
                <c:pt idx="3051">
                  <c:v>86.0</c:v>
                </c:pt>
                <c:pt idx="3052">
                  <c:v>86.0</c:v>
                </c:pt>
                <c:pt idx="3053">
                  <c:v>86.0</c:v>
                </c:pt>
                <c:pt idx="3054">
                  <c:v>86.0</c:v>
                </c:pt>
                <c:pt idx="3055">
                  <c:v>86.0</c:v>
                </c:pt>
                <c:pt idx="3056">
                  <c:v>86.0</c:v>
                </c:pt>
                <c:pt idx="3057">
                  <c:v>86.0</c:v>
                </c:pt>
                <c:pt idx="3058">
                  <c:v>86.0</c:v>
                </c:pt>
                <c:pt idx="3059">
                  <c:v>86.0</c:v>
                </c:pt>
                <c:pt idx="3060">
                  <c:v>86.0</c:v>
                </c:pt>
                <c:pt idx="3061">
                  <c:v>86.0</c:v>
                </c:pt>
                <c:pt idx="3062">
                  <c:v>86.0</c:v>
                </c:pt>
                <c:pt idx="3063">
                  <c:v>86.0</c:v>
                </c:pt>
                <c:pt idx="3064">
                  <c:v>86.0</c:v>
                </c:pt>
                <c:pt idx="3065">
                  <c:v>86.0</c:v>
                </c:pt>
                <c:pt idx="3066">
                  <c:v>86.0</c:v>
                </c:pt>
                <c:pt idx="3067">
                  <c:v>86.0</c:v>
                </c:pt>
                <c:pt idx="3068">
                  <c:v>86.0</c:v>
                </c:pt>
                <c:pt idx="3069">
                  <c:v>86.0</c:v>
                </c:pt>
                <c:pt idx="3070">
                  <c:v>86.0</c:v>
                </c:pt>
                <c:pt idx="3071">
                  <c:v>86.0</c:v>
                </c:pt>
                <c:pt idx="3072">
                  <c:v>86.0</c:v>
                </c:pt>
                <c:pt idx="3073">
                  <c:v>86.0</c:v>
                </c:pt>
                <c:pt idx="3074">
                  <c:v>86.0</c:v>
                </c:pt>
                <c:pt idx="3075">
                  <c:v>86.0</c:v>
                </c:pt>
                <c:pt idx="3076">
                  <c:v>86.0</c:v>
                </c:pt>
                <c:pt idx="3077">
                  <c:v>86.0</c:v>
                </c:pt>
                <c:pt idx="3078">
                  <c:v>86.0</c:v>
                </c:pt>
                <c:pt idx="3079">
                  <c:v>86.0</c:v>
                </c:pt>
                <c:pt idx="3080">
                  <c:v>86.0</c:v>
                </c:pt>
                <c:pt idx="3081">
                  <c:v>86.0</c:v>
                </c:pt>
                <c:pt idx="3082">
                  <c:v>86.0</c:v>
                </c:pt>
                <c:pt idx="3083">
                  <c:v>86.0</c:v>
                </c:pt>
                <c:pt idx="3084">
                  <c:v>86.0</c:v>
                </c:pt>
                <c:pt idx="3085">
                  <c:v>86.0</c:v>
                </c:pt>
                <c:pt idx="3086">
                  <c:v>86.0</c:v>
                </c:pt>
                <c:pt idx="3087">
                  <c:v>86.0</c:v>
                </c:pt>
                <c:pt idx="3088">
                  <c:v>86.0</c:v>
                </c:pt>
                <c:pt idx="3089">
                  <c:v>86.0</c:v>
                </c:pt>
                <c:pt idx="3090">
                  <c:v>86.0</c:v>
                </c:pt>
                <c:pt idx="3091">
                  <c:v>86.0</c:v>
                </c:pt>
                <c:pt idx="3092">
                  <c:v>86.0</c:v>
                </c:pt>
                <c:pt idx="3093">
                  <c:v>86.0</c:v>
                </c:pt>
                <c:pt idx="3094">
                  <c:v>86.0</c:v>
                </c:pt>
                <c:pt idx="3095">
                  <c:v>86.0</c:v>
                </c:pt>
                <c:pt idx="3096">
                  <c:v>86.0</c:v>
                </c:pt>
                <c:pt idx="3097">
                  <c:v>86.0</c:v>
                </c:pt>
                <c:pt idx="3098">
                  <c:v>86.0</c:v>
                </c:pt>
                <c:pt idx="3099">
                  <c:v>86.0</c:v>
                </c:pt>
                <c:pt idx="3100">
                  <c:v>86.0</c:v>
                </c:pt>
                <c:pt idx="3101">
                  <c:v>86.0</c:v>
                </c:pt>
                <c:pt idx="3102">
                  <c:v>86.0</c:v>
                </c:pt>
                <c:pt idx="3103">
                  <c:v>86.0</c:v>
                </c:pt>
                <c:pt idx="3104">
                  <c:v>86.0</c:v>
                </c:pt>
                <c:pt idx="3105">
                  <c:v>86.0</c:v>
                </c:pt>
                <c:pt idx="3106">
                  <c:v>86.0</c:v>
                </c:pt>
                <c:pt idx="3107">
                  <c:v>86.0</c:v>
                </c:pt>
                <c:pt idx="3108">
                  <c:v>86.0</c:v>
                </c:pt>
                <c:pt idx="3109">
                  <c:v>86.0</c:v>
                </c:pt>
                <c:pt idx="3110">
                  <c:v>86.0</c:v>
                </c:pt>
                <c:pt idx="3111">
                  <c:v>86.0</c:v>
                </c:pt>
                <c:pt idx="3112">
                  <c:v>86.0</c:v>
                </c:pt>
                <c:pt idx="3113">
                  <c:v>86.0</c:v>
                </c:pt>
                <c:pt idx="3114">
                  <c:v>86.0</c:v>
                </c:pt>
                <c:pt idx="3115">
                  <c:v>86.0</c:v>
                </c:pt>
                <c:pt idx="3116">
                  <c:v>87.0</c:v>
                </c:pt>
                <c:pt idx="3117">
                  <c:v>87.0</c:v>
                </c:pt>
                <c:pt idx="3118">
                  <c:v>87.0</c:v>
                </c:pt>
                <c:pt idx="3119">
                  <c:v>87.0</c:v>
                </c:pt>
                <c:pt idx="3120">
                  <c:v>87.0</c:v>
                </c:pt>
                <c:pt idx="3121">
                  <c:v>87.0</c:v>
                </c:pt>
                <c:pt idx="3122">
                  <c:v>87.0</c:v>
                </c:pt>
                <c:pt idx="3123">
                  <c:v>87.0</c:v>
                </c:pt>
                <c:pt idx="3124">
                  <c:v>87.0</c:v>
                </c:pt>
                <c:pt idx="3125">
                  <c:v>87.0</c:v>
                </c:pt>
                <c:pt idx="3126">
                  <c:v>87.0</c:v>
                </c:pt>
                <c:pt idx="3127">
                  <c:v>87.0</c:v>
                </c:pt>
                <c:pt idx="3128">
                  <c:v>87.0</c:v>
                </c:pt>
                <c:pt idx="3129">
                  <c:v>87.0</c:v>
                </c:pt>
                <c:pt idx="3130">
                  <c:v>87.0</c:v>
                </c:pt>
                <c:pt idx="3131">
                  <c:v>87.0</c:v>
                </c:pt>
                <c:pt idx="3132">
                  <c:v>87.0</c:v>
                </c:pt>
                <c:pt idx="3133">
                  <c:v>87.0</c:v>
                </c:pt>
                <c:pt idx="3134">
                  <c:v>87.0</c:v>
                </c:pt>
                <c:pt idx="3135">
                  <c:v>87.0</c:v>
                </c:pt>
                <c:pt idx="3136">
                  <c:v>87.0</c:v>
                </c:pt>
                <c:pt idx="3137">
                  <c:v>87.0</c:v>
                </c:pt>
                <c:pt idx="3138">
                  <c:v>87.0</c:v>
                </c:pt>
                <c:pt idx="3139">
                  <c:v>87.0</c:v>
                </c:pt>
                <c:pt idx="3140">
                  <c:v>87.0</c:v>
                </c:pt>
                <c:pt idx="3141">
                  <c:v>87.0</c:v>
                </c:pt>
                <c:pt idx="3142">
                  <c:v>87.0</c:v>
                </c:pt>
                <c:pt idx="3143">
                  <c:v>87.0</c:v>
                </c:pt>
                <c:pt idx="3144">
                  <c:v>87.0</c:v>
                </c:pt>
                <c:pt idx="3145">
                  <c:v>87.0</c:v>
                </c:pt>
                <c:pt idx="3146">
                  <c:v>87.0</c:v>
                </c:pt>
                <c:pt idx="3147">
                  <c:v>87.0</c:v>
                </c:pt>
                <c:pt idx="3148">
                  <c:v>87.0</c:v>
                </c:pt>
                <c:pt idx="3149">
                  <c:v>87.0</c:v>
                </c:pt>
                <c:pt idx="3150">
                  <c:v>87.0</c:v>
                </c:pt>
                <c:pt idx="3151">
                  <c:v>87.0</c:v>
                </c:pt>
                <c:pt idx="3152">
                  <c:v>87.0</c:v>
                </c:pt>
                <c:pt idx="3153">
                  <c:v>87.0</c:v>
                </c:pt>
                <c:pt idx="3154">
                  <c:v>87.0</c:v>
                </c:pt>
                <c:pt idx="3155">
                  <c:v>87.0</c:v>
                </c:pt>
                <c:pt idx="3156">
                  <c:v>87.0</c:v>
                </c:pt>
                <c:pt idx="3157">
                  <c:v>87.0</c:v>
                </c:pt>
                <c:pt idx="3158">
                  <c:v>87.0</c:v>
                </c:pt>
                <c:pt idx="3159">
                  <c:v>87.0</c:v>
                </c:pt>
                <c:pt idx="3160">
                  <c:v>87.0</c:v>
                </c:pt>
                <c:pt idx="3161">
                  <c:v>87.0</c:v>
                </c:pt>
                <c:pt idx="3162">
                  <c:v>87.0</c:v>
                </c:pt>
                <c:pt idx="3163">
                  <c:v>87.0</c:v>
                </c:pt>
                <c:pt idx="3164">
                  <c:v>87.0</c:v>
                </c:pt>
                <c:pt idx="3165">
                  <c:v>87.0</c:v>
                </c:pt>
                <c:pt idx="3166">
                  <c:v>87.0</c:v>
                </c:pt>
                <c:pt idx="3167">
                  <c:v>87.0</c:v>
                </c:pt>
                <c:pt idx="3168">
                  <c:v>87.0</c:v>
                </c:pt>
                <c:pt idx="3169">
                  <c:v>87.0</c:v>
                </c:pt>
                <c:pt idx="3170">
                  <c:v>87.0</c:v>
                </c:pt>
                <c:pt idx="3171">
                  <c:v>87.0</c:v>
                </c:pt>
                <c:pt idx="3172">
                  <c:v>87.0</c:v>
                </c:pt>
                <c:pt idx="3173">
                  <c:v>87.0</c:v>
                </c:pt>
                <c:pt idx="3174">
                  <c:v>87.0</c:v>
                </c:pt>
                <c:pt idx="3175">
                  <c:v>87.0</c:v>
                </c:pt>
                <c:pt idx="3176">
                  <c:v>87.0</c:v>
                </c:pt>
                <c:pt idx="3177">
                  <c:v>87.0</c:v>
                </c:pt>
                <c:pt idx="3178">
                  <c:v>87.0</c:v>
                </c:pt>
                <c:pt idx="3179">
                  <c:v>87.0</c:v>
                </c:pt>
                <c:pt idx="3180">
                  <c:v>87.0</c:v>
                </c:pt>
                <c:pt idx="3181">
                  <c:v>87.0</c:v>
                </c:pt>
                <c:pt idx="3182">
                  <c:v>87.0</c:v>
                </c:pt>
                <c:pt idx="3183">
                  <c:v>87.0</c:v>
                </c:pt>
                <c:pt idx="3184">
                  <c:v>87.0</c:v>
                </c:pt>
                <c:pt idx="3185">
                  <c:v>87.0</c:v>
                </c:pt>
                <c:pt idx="3186">
                  <c:v>87.0</c:v>
                </c:pt>
                <c:pt idx="3187">
                  <c:v>87.0</c:v>
                </c:pt>
                <c:pt idx="3188">
                  <c:v>87.0</c:v>
                </c:pt>
                <c:pt idx="3189">
                  <c:v>87.0</c:v>
                </c:pt>
                <c:pt idx="3190">
                  <c:v>87.0</c:v>
                </c:pt>
                <c:pt idx="3191">
                  <c:v>87.0</c:v>
                </c:pt>
                <c:pt idx="3192">
                  <c:v>87.0</c:v>
                </c:pt>
                <c:pt idx="3193">
                  <c:v>87.0</c:v>
                </c:pt>
                <c:pt idx="3194">
                  <c:v>87.0</c:v>
                </c:pt>
                <c:pt idx="3195">
                  <c:v>87.0</c:v>
                </c:pt>
                <c:pt idx="3196">
                  <c:v>87.0</c:v>
                </c:pt>
                <c:pt idx="3197">
                  <c:v>87.0</c:v>
                </c:pt>
                <c:pt idx="3198">
                  <c:v>87.0</c:v>
                </c:pt>
                <c:pt idx="3199">
                  <c:v>87.0</c:v>
                </c:pt>
                <c:pt idx="3200">
                  <c:v>87.0</c:v>
                </c:pt>
                <c:pt idx="3201">
                  <c:v>87.0</c:v>
                </c:pt>
                <c:pt idx="3202">
                  <c:v>87.0</c:v>
                </c:pt>
                <c:pt idx="3203">
                  <c:v>87.0</c:v>
                </c:pt>
                <c:pt idx="3204">
                  <c:v>87.0</c:v>
                </c:pt>
                <c:pt idx="3205">
                  <c:v>87.0</c:v>
                </c:pt>
                <c:pt idx="3206">
                  <c:v>87.0</c:v>
                </c:pt>
                <c:pt idx="3207">
                  <c:v>87.0</c:v>
                </c:pt>
                <c:pt idx="3208">
                  <c:v>87.0</c:v>
                </c:pt>
                <c:pt idx="3209">
                  <c:v>87.0</c:v>
                </c:pt>
                <c:pt idx="3210">
                  <c:v>87.0</c:v>
                </c:pt>
                <c:pt idx="3211">
                  <c:v>87.0</c:v>
                </c:pt>
                <c:pt idx="3212">
                  <c:v>87.0</c:v>
                </c:pt>
                <c:pt idx="3213">
                  <c:v>87.0</c:v>
                </c:pt>
                <c:pt idx="3214">
                  <c:v>87.0</c:v>
                </c:pt>
                <c:pt idx="3215">
                  <c:v>87.0</c:v>
                </c:pt>
                <c:pt idx="3216">
                  <c:v>87.0</c:v>
                </c:pt>
                <c:pt idx="3217">
                  <c:v>87.0</c:v>
                </c:pt>
                <c:pt idx="3218">
                  <c:v>87.0</c:v>
                </c:pt>
                <c:pt idx="3219">
                  <c:v>87.0</c:v>
                </c:pt>
                <c:pt idx="3220">
                  <c:v>87.0</c:v>
                </c:pt>
                <c:pt idx="3221">
                  <c:v>87.0</c:v>
                </c:pt>
                <c:pt idx="3222">
                  <c:v>87.0</c:v>
                </c:pt>
                <c:pt idx="3223">
                  <c:v>87.0</c:v>
                </c:pt>
                <c:pt idx="3224">
                  <c:v>87.0</c:v>
                </c:pt>
                <c:pt idx="3225">
                  <c:v>87.0</c:v>
                </c:pt>
                <c:pt idx="3226">
                  <c:v>87.0</c:v>
                </c:pt>
                <c:pt idx="3227">
                  <c:v>87.0</c:v>
                </c:pt>
                <c:pt idx="3228">
                  <c:v>87.0</c:v>
                </c:pt>
                <c:pt idx="3229">
                  <c:v>87.0</c:v>
                </c:pt>
                <c:pt idx="3230">
                  <c:v>87.0</c:v>
                </c:pt>
                <c:pt idx="3231">
                  <c:v>87.0</c:v>
                </c:pt>
                <c:pt idx="3232">
                  <c:v>87.0</c:v>
                </c:pt>
                <c:pt idx="3233">
                  <c:v>87.0</c:v>
                </c:pt>
                <c:pt idx="3234">
                  <c:v>87.0</c:v>
                </c:pt>
                <c:pt idx="3235">
                  <c:v>87.0</c:v>
                </c:pt>
                <c:pt idx="3236">
                  <c:v>87.0</c:v>
                </c:pt>
                <c:pt idx="3237">
                  <c:v>87.0</c:v>
                </c:pt>
                <c:pt idx="3238">
                  <c:v>87.0</c:v>
                </c:pt>
                <c:pt idx="3239">
                  <c:v>87.0</c:v>
                </c:pt>
                <c:pt idx="3240">
                  <c:v>87.0</c:v>
                </c:pt>
                <c:pt idx="3241">
                  <c:v>87.0</c:v>
                </c:pt>
                <c:pt idx="3242">
                  <c:v>87.0</c:v>
                </c:pt>
                <c:pt idx="3243">
                  <c:v>87.0</c:v>
                </c:pt>
                <c:pt idx="3244">
                  <c:v>87.0</c:v>
                </c:pt>
                <c:pt idx="3245">
                  <c:v>87.0</c:v>
                </c:pt>
                <c:pt idx="3246">
                  <c:v>87.0</c:v>
                </c:pt>
                <c:pt idx="3247">
                  <c:v>87.0</c:v>
                </c:pt>
                <c:pt idx="3248">
                  <c:v>87.0</c:v>
                </c:pt>
                <c:pt idx="3249">
                  <c:v>87.0</c:v>
                </c:pt>
                <c:pt idx="3250">
                  <c:v>87.0</c:v>
                </c:pt>
                <c:pt idx="3251">
                  <c:v>87.0</c:v>
                </c:pt>
                <c:pt idx="3252">
                  <c:v>87.0</c:v>
                </c:pt>
                <c:pt idx="3253">
                  <c:v>87.0</c:v>
                </c:pt>
                <c:pt idx="3254">
                  <c:v>87.0</c:v>
                </c:pt>
                <c:pt idx="3255">
                  <c:v>87.0</c:v>
                </c:pt>
                <c:pt idx="3256">
                  <c:v>87.0</c:v>
                </c:pt>
                <c:pt idx="3257">
                  <c:v>87.0</c:v>
                </c:pt>
                <c:pt idx="3258">
                  <c:v>87.0</c:v>
                </c:pt>
                <c:pt idx="3259">
                  <c:v>87.0</c:v>
                </c:pt>
                <c:pt idx="3260">
                  <c:v>87.0</c:v>
                </c:pt>
                <c:pt idx="3261">
                  <c:v>87.0</c:v>
                </c:pt>
                <c:pt idx="3262">
                  <c:v>87.0</c:v>
                </c:pt>
                <c:pt idx="3263">
                  <c:v>87.0</c:v>
                </c:pt>
                <c:pt idx="3264">
                  <c:v>87.0</c:v>
                </c:pt>
                <c:pt idx="3265">
                  <c:v>87.0</c:v>
                </c:pt>
                <c:pt idx="3266">
                  <c:v>87.0</c:v>
                </c:pt>
                <c:pt idx="3267">
                  <c:v>87.0</c:v>
                </c:pt>
                <c:pt idx="3268">
                  <c:v>87.0</c:v>
                </c:pt>
                <c:pt idx="3269">
                  <c:v>87.0</c:v>
                </c:pt>
                <c:pt idx="3270">
                  <c:v>87.0</c:v>
                </c:pt>
                <c:pt idx="3271">
                  <c:v>87.0</c:v>
                </c:pt>
                <c:pt idx="3272">
                  <c:v>87.0</c:v>
                </c:pt>
                <c:pt idx="3273">
                  <c:v>87.0</c:v>
                </c:pt>
                <c:pt idx="3274">
                  <c:v>87.0</c:v>
                </c:pt>
                <c:pt idx="3275">
                  <c:v>87.0</c:v>
                </c:pt>
                <c:pt idx="3276">
                  <c:v>87.0</c:v>
                </c:pt>
                <c:pt idx="3277">
                  <c:v>87.0</c:v>
                </c:pt>
                <c:pt idx="3278">
                  <c:v>87.0</c:v>
                </c:pt>
                <c:pt idx="3279">
                  <c:v>87.0</c:v>
                </c:pt>
                <c:pt idx="3280">
                  <c:v>87.0</c:v>
                </c:pt>
                <c:pt idx="3281">
                  <c:v>87.0</c:v>
                </c:pt>
                <c:pt idx="3282">
                  <c:v>87.0</c:v>
                </c:pt>
                <c:pt idx="3283">
                  <c:v>87.0</c:v>
                </c:pt>
                <c:pt idx="3284">
                  <c:v>87.0</c:v>
                </c:pt>
                <c:pt idx="3285">
                  <c:v>87.0</c:v>
                </c:pt>
                <c:pt idx="3286">
                  <c:v>87.0</c:v>
                </c:pt>
                <c:pt idx="3287">
                  <c:v>87.0</c:v>
                </c:pt>
                <c:pt idx="3288">
                  <c:v>87.0</c:v>
                </c:pt>
                <c:pt idx="3289">
                  <c:v>87.0</c:v>
                </c:pt>
                <c:pt idx="3290">
                  <c:v>88.0</c:v>
                </c:pt>
                <c:pt idx="3291">
                  <c:v>89.0</c:v>
                </c:pt>
                <c:pt idx="3292">
                  <c:v>90.0</c:v>
                </c:pt>
                <c:pt idx="3293">
                  <c:v>91.0</c:v>
                </c:pt>
                <c:pt idx="3294">
                  <c:v>91.0</c:v>
                </c:pt>
                <c:pt idx="3295">
                  <c:v>91.0</c:v>
                </c:pt>
                <c:pt idx="3296">
                  <c:v>91.0</c:v>
                </c:pt>
                <c:pt idx="3297">
                  <c:v>91.0</c:v>
                </c:pt>
                <c:pt idx="3298">
                  <c:v>91.0</c:v>
                </c:pt>
                <c:pt idx="3299">
                  <c:v>91.0</c:v>
                </c:pt>
                <c:pt idx="3300">
                  <c:v>91.0</c:v>
                </c:pt>
                <c:pt idx="3301">
                  <c:v>91.0</c:v>
                </c:pt>
                <c:pt idx="3302">
                  <c:v>91.0</c:v>
                </c:pt>
                <c:pt idx="3303">
                  <c:v>91.0</c:v>
                </c:pt>
                <c:pt idx="3304">
                  <c:v>91.0</c:v>
                </c:pt>
                <c:pt idx="3305">
                  <c:v>91.0</c:v>
                </c:pt>
                <c:pt idx="3306">
                  <c:v>91.0</c:v>
                </c:pt>
                <c:pt idx="3307">
                  <c:v>91.0</c:v>
                </c:pt>
                <c:pt idx="3308">
                  <c:v>91.0</c:v>
                </c:pt>
                <c:pt idx="3309">
                  <c:v>91.0</c:v>
                </c:pt>
                <c:pt idx="3310">
                  <c:v>91.0</c:v>
                </c:pt>
                <c:pt idx="3311">
                  <c:v>91.0</c:v>
                </c:pt>
                <c:pt idx="3312">
                  <c:v>91.0</c:v>
                </c:pt>
                <c:pt idx="3313">
                  <c:v>91.0</c:v>
                </c:pt>
                <c:pt idx="3314">
                  <c:v>91.0</c:v>
                </c:pt>
                <c:pt idx="3315">
                  <c:v>91.0</c:v>
                </c:pt>
                <c:pt idx="3316">
                  <c:v>91.0</c:v>
                </c:pt>
                <c:pt idx="3317">
                  <c:v>91.0</c:v>
                </c:pt>
                <c:pt idx="3318">
                  <c:v>91.0</c:v>
                </c:pt>
                <c:pt idx="3319">
                  <c:v>91.0</c:v>
                </c:pt>
                <c:pt idx="3320">
                  <c:v>91.0</c:v>
                </c:pt>
                <c:pt idx="3321">
                  <c:v>91.0</c:v>
                </c:pt>
                <c:pt idx="3322">
                  <c:v>91.0</c:v>
                </c:pt>
                <c:pt idx="3323">
                  <c:v>91.0</c:v>
                </c:pt>
                <c:pt idx="3324">
                  <c:v>91.0</c:v>
                </c:pt>
                <c:pt idx="3325">
                  <c:v>91.0</c:v>
                </c:pt>
                <c:pt idx="3326">
                  <c:v>91.0</c:v>
                </c:pt>
                <c:pt idx="3327">
                  <c:v>91.0</c:v>
                </c:pt>
                <c:pt idx="3328">
                  <c:v>91.0</c:v>
                </c:pt>
                <c:pt idx="3329">
                  <c:v>91.0</c:v>
                </c:pt>
                <c:pt idx="3330">
                  <c:v>91.0</c:v>
                </c:pt>
                <c:pt idx="3331">
                  <c:v>91.0</c:v>
                </c:pt>
                <c:pt idx="3332">
                  <c:v>91.0</c:v>
                </c:pt>
                <c:pt idx="3333">
                  <c:v>91.0</c:v>
                </c:pt>
                <c:pt idx="3334">
                  <c:v>91.0</c:v>
                </c:pt>
                <c:pt idx="3335">
                  <c:v>91.0</c:v>
                </c:pt>
                <c:pt idx="3336">
                  <c:v>91.0</c:v>
                </c:pt>
                <c:pt idx="3337">
                  <c:v>91.0</c:v>
                </c:pt>
                <c:pt idx="3338">
                  <c:v>91.0</c:v>
                </c:pt>
                <c:pt idx="3339">
                  <c:v>91.0</c:v>
                </c:pt>
                <c:pt idx="3340">
                  <c:v>91.0</c:v>
                </c:pt>
                <c:pt idx="3341">
                  <c:v>91.0</c:v>
                </c:pt>
                <c:pt idx="3342">
                  <c:v>91.0</c:v>
                </c:pt>
                <c:pt idx="3343">
                  <c:v>91.0</c:v>
                </c:pt>
                <c:pt idx="3344">
                  <c:v>91.0</c:v>
                </c:pt>
                <c:pt idx="3345">
                  <c:v>92.0</c:v>
                </c:pt>
                <c:pt idx="3346">
                  <c:v>92.0</c:v>
                </c:pt>
                <c:pt idx="3347">
                  <c:v>92.0</c:v>
                </c:pt>
                <c:pt idx="3348">
                  <c:v>92.0</c:v>
                </c:pt>
                <c:pt idx="3349">
                  <c:v>92.0</c:v>
                </c:pt>
                <c:pt idx="3350">
                  <c:v>92.0</c:v>
                </c:pt>
                <c:pt idx="3351">
                  <c:v>92.0</c:v>
                </c:pt>
                <c:pt idx="3352">
                  <c:v>92.0</c:v>
                </c:pt>
                <c:pt idx="3353">
                  <c:v>92.0</c:v>
                </c:pt>
                <c:pt idx="3354">
                  <c:v>92.0</c:v>
                </c:pt>
                <c:pt idx="3355">
                  <c:v>92.0</c:v>
                </c:pt>
                <c:pt idx="3356">
                  <c:v>92.0</c:v>
                </c:pt>
                <c:pt idx="3357">
                  <c:v>92.0</c:v>
                </c:pt>
                <c:pt idx="3358">
                  <c:v>92.0</c:v>
                </c:pt>
                <c:pt idx="3359">
                  <c:v>92.0</c:v>
                </c:pt>
                <c:pt idx="3360">
                  <c:v>92.0</c:v>
                </c:pt>
                <c:pt idx="3361">
                  <c:v>92.0</c:v>
                </c:pt>
                <c:pt idx="3362">
                  <c:v>92.0</c:v>
                </c:pt>
                <c:pt idx="3363">
                  <c:v>92.0</c:v>
                </c:pt>
                <c:pt idx="3364">
                  <c:v>92.0</c:v>
                </c:pt>
                <c:pt idx="3365">
                  <c:v>92.0</c:v>
                </c:pt>
                <c:pt idx="3366">
                  <c:v>92.0</c:v>
                </c:pt>
                <c:pt idx="3367">
                  <c:v>92.0</c:v>
                </c:pt>
                <c:pt idx="3368">
                  <c:v>92.0</c:v>
                </c:pt>
                <c:pt idx="3369">
                  <c:v>92.0</c:v>
                </c:pt>
                <c:pt idx="3370">
                  <c:v>92.0</c:v>
                </c:pt>
                <c:pt idx="3371">
                  <c:v>92.0</c:v>
                </c:pt>
                <c:pt idx="3372">
                  <c:v>92.0</c:v>
                </c:pt>
                <c:pt idx="3373">
                  <c:v>92.0</c:v>
                </c:pt>
                <c:pt idx="3374">
                  <c:v>92.0</c:v>
                </c:pt>
                <c:pt idx="3375">
                  <c:v>92.0</c:v>
                </c:pt>
                <c:pt idx="3376">
                  <c:v>92.0</c:v>
                </c:pt>
                <c:pt idx="3377">
                  <c:v>92.0</c:v>
                </c:pt>
                <c:pt idx="3378">
                  <c:v>92.0</c:v>
                </c:pt>
                <c:pt idx="3379">
                  <c:v>92.0</c:v>
                </c:pt>
                <c:pt idx="3380">
                  <c:v>92.0</c:v>
                </c:pt>
                <c:pt idx="3381">
                  <c:v>92.0</c:v>
                </c:pt>
                <c:pt idx="3382">
                  <c:v>92.0</c:v>
                </c:pt>
                <c:pt idx="3383">
                  <c:v>92.0</c:v>
                </c:pt>
                <c:pt idx="3384">
                  <c:v>92.0</c:v>
                </c:pt>
                <c:pt idx="3385">
                  <c:v>92.0</c:v>
                </c:pt>
                <c:pt idx="3386">
                  <c:v>92.0</c:v>
                </c:pt>
                <c:pt idx="3387">
                  <c:v>92.0</c:v>
                </c:pt>
                <c:pt idx="3388">
                  <c:v>93.0</c:v>
                </c:pt>
                <c:pt idx="3389">
                  <c:v>93.0</c:v>
                </c:pt>
                <c:pt idx="3390">
                  <c:v>93.0</c:v>
                </c:pt>
                <c:pt idx="3391">
                  <c:v>93.0</c:v>
                </c:pt>
                <c:pt idx="3392">
                  <c:v>93.0</c:v>
                </c:pt>
                <c:pt idx="3393">
                  <c:v>93.0</c:v>
                </c:pt>
                <c:pt idx="3394">
                  <c:v>93.0</c:v>
                </c:pt>
                <c:pt idx="3395">
                  <c:v>93.0</c:v>
                </c:pt>
                <c:pt idx="3396">
                  <c:v>93.0</c:v>
                </c:pt>
                <c:pt idx="3397">
                  <c:v>93.0</c:v>
                </c:pt>
                <c:pt idx="3398">
                  <c:v>93.0</c:v>
                </c:pt>
                <c:pt idx="3399">
                  <c:v>93.0</c:v>
                </c:pt>
                <c:pt idx="3400">
                  <c:v>93.0</c:v>
                </c:pt>
                <c:pt idx="3401">
                  <c:v>93.0</c:v>
                </c:pt>
                <c:pt idx="3402">
                  <c:v>93.0</c:v>
                </c:pt>
                <c:pt idx="3403">
                  <c:v>93.0</c:v>
                </c:pt>
                <c:pt idx="3404">
                  <c:v>93.0</c:v>
                </c:pt>
                <c:pt idx="3405">
                  <c:v>93.0</c:v>
                </c:pt>
                <c:pt idx="3406">
                  <c:v>93.0</c:v>
                </c:pt>
                <c:pt idx="3407">
                  <c:v>93.0</c:v>
                </c:pt>
                <c:pt idx="3408">
                  <c:v>93.0</c:v>
                </c:pt>
                <c:pt idx="3409">
                  <c:v>93.0</c:v>
                </c:pt>
                <c:pt idx="3410">
                  <c:v>93.0</c:v>
                </c:pt>
                <c:pt idx="3411">
                  <c:v>93.0</c:v>
                </c:pt>
                <c:pt idx="3412">
                  <c:v>93.0</c:v>
                </c:pt>
                <c:pt idx="3413">
                  <c:v>93.0</c:v>
                </c:pt>
                <c:pt idx="3414">
                  <c:v>93.0</c:v>
                </c:pt>
                <c:pt idx="3415">
                  <c:v>93.0</c:v>
                </c:pt>
                <c:pt idx="3416">
                  <c:v>93.0</c:v>
                </c:pt>
                <c:pt idx="3417">
                  <c:v>93.0</c:v>
                </c:pt>
                <c:pt idx="3418">
                  <c:v>93.0</c:v>
                </c:pt>
                <c:pt idx="3419">
                  <c:v>93.0</c:v>
                </c:pt>
                <c:pt idx="3420">
                  <c:v>93.0</c:v>
                </c:pt>
                <c:pt idx="3421">
                  <c:v>93.0</c:v>
                </c:pt>
                <c:pt idx="3422">
                  <c:v>93.0</c:v>
                </c:pt>
                <c:pt idx="3423">
                  <c:v>93.0</c:v>
                </c:pt>
                <c:pt idx="3424">
                  <c:v>93.0</c:v>
                </c:pt>
                <c:pt idx="3425">
                  <c:v>93.0</c:v>
                </c:pt>
                <c:pt idx="3426">
                  <c:v>93.0</c:v>
                </c:pt>
                <c:pt idx="3427">
                  <c:v>93.0</c:v>
                </c:pt>
                <c:pt idx="3428">
                  <c:v>93.0</c:v>
                </c:pt>
                <c:pt idx="3429">
                  <c:v>93.0</c:v>
                </c:pt>
                <c:pt idx="3430">
                  <c:v>93.0</c:v>
                </c:pt>
                <c:pt idx="3431">
                  <c:v>93.0</c:v>
                </c:pt>
                <c:pt idx="3432">
                  <c:v>93.0</c:v>
                </c:pt>
                <c:pt idx="3433">
                  <c:v>93.0</c:v>
                </c:pt>
                <c:pt idx="3434">
                  <c:v>93.0</c:v>
                </c:pt>
                <c:pt idx="3435">
                  <c:v>93.0</c:v>
                </c:pt>
                <c:pt idx="3436">
                  <c:v>93.0</c:v>
                </c:pt>
                <c:pt idx="3437">
                  <c:v>93.0</c:v>
                </c:pt>
                <c:pt idx="3438">
                  <c:v>93.0</c:v>
                </c:pt>
                <c:pt idx="3439">
                  <c:v>93.0</c:v>
                </c:pt>
                <c:pt idx="3440">
                  <c:v>93.0</c:v>
                </c:pt>
                <c:pt idx="3441">
                  <c:v>93.0</c:v>
                </c:pt>
                <c:pt idx="3442">
                  <c:v>93.0</c:v>
                </c:pt>
                <c:pt idx="3443">
                  <c:v>93.0</c:v>
                </c:pt>
                <c:pt idx="3444">
                  <c:v>94.0</c:v>
                </c:pt>
                <c:pt idx="3445">
                  <c:v>94.0</c:v>
                </c:pt>
                <c:pt idx="3446">
                  <c:v>94.0</c:v>
                </c:pt>
                <c:pt idx="3447">
                  <c:v>94.0</c:v>
                </c:pt>
                <c:pt idx="3448">
                  <c:v>94.0</c:v>
                </c:pt>
                <c:pt idx="3449">
                  <c:v>94.0</c:v>
                </c:pt>
                <c:pt idx="3450">
                  <c:v>94.0</c:v>
                </c:pt>
                <c:pt idx="3451">
                  <c:v>95.0</c:v>
                </c:pt>
                <c:pt idx="3452">
                  <c:v>95.0</c:v>
                </c:pt>
                <c:pt idx="3453">
                  <c:v>95.0</c:v>
                </c:pt>
                <c:pt idx="3454">
                  <c:v>95.0</c:v>
                </c:pt>
                <c:pt idx="3455">
                  <c:v>95.0</c:v>
                </c:pt>
                <c:pt idx="3456">
                  <c:v>95.0</c:v>
                </c:pt>
                <c:pt idx="3457">
                  <c:v>95.0</c:v>
                </c:pt>
                <c:pt idx="3458">
                  <c:v>95.0</c:v>
                </c:pt>
                <c:pt idx="3459">
                  <c:v>95.0</c:v>
                </c:pt>
                <c:pt idx="3460">
                  <c:v>95.0</c:v>
                </c:pt>
                <c:pt idx="3461">
                  <c:v>95.0</c:v>
                </c:pt>
                <c:pt idx="3462">
                  <c:v>95.0</c:v>
                </c:pt>
                <c:pt idx="3463">
                  <c:v>95.0</c:v>
                </c:pt>
                <c:pt idx="3464">
                  <c:v>95.0</c:v>
                </c:pt>
                <c:pt idx="3465">
                  <c:v>95.0</c:v>
                </c:pt>
                <c:pt idx="3466">
                  <c:v>95.0</c:v>
                </c:pt>
                <c:pt idx="3467">
                  <c:v>95.0</c:v>
                </c:pt>
                <c:pt idx="3468">
                  <c:v>95.0</c:v>
                </c:pt>
                <c:pt idx="3469">
                  <c:v>95.0</c:v>
                </c:pt>
                <c:pt idx="3470">
                  <c:v>95.0</c:v>
                </c:pt>
                <c:pt idx="3471">
                  <c:v>95.0</c:v>
                </c:pt>
                <c:pt idx="3472">
                  <c:v>95.0</c:v>
                </c:pt>
                <c:pt idx="3473">
                  <c:v>95.0</c:v>
                </c:pt>
                <c:pt idx="3474">
                  <c:v>95.0</c:v>
                </c:pt>
                <c:pt idx="3475">
                  <c:v>95.0</c:v>
                </c:pt>
                <c:pt idx="3476">
                  <c:v>95.0</c:v>
                </c:pt>
                <c:pt idx="3477">
                  <c:v>95.0</c:v>
                </c:pt>
                <c:pt idx="3478">
                  <c:v>95.0</c:v>
                </c:pt>
                <c:pt idx="3479">
                  <c:v>95.0</c:v>
                </c:pt>
                <c:pt idx="3480">
                  <c:v>95.0</c:v>
                </c:pt>
                <c:pt idx="3481">
                  <c:v>95.0</c:v>
                </c:pt>
                <c:pt idx="3482">
                  <c:v>95.0</c:v>
                </c:pt>
                <c:pt idx="3483">
                  <c:v>95.0</c:v>
                </c:pt>
                <c:pt idx="3484">
                  <c:v>95.0</c:v>
                </c:pt>
                <c:pt idx="3485">
                  <c:v>95.0</c:v>
                </c:pt>
                <c:pt idx="3486">
                  <c:v>95.0</c:v>
                </c:pt>
                <c:pt idx="3487">
                  <c:v>95.0</c:v>
                </c:pt>
                <c:pt idx="3488">
                  <c:v>95.0</c:v>
                </c:pt>
                <c:pt idx="3489">
                  <c:v>95.0</c:v>
                </c:pt>
                <c:pt idx="3490">
                  <c:v>95.0</c:v>
                </c:pt>
                <c:pt idx="3491">
                  <c:v>95.0</c:v>
                </c:pt>
                <c:pt idx="3492">
                  <c:v>95.0</c:v>
                </c:pt>
                <c:pt idx="3493">
                  <c:v>95.0</c:v>
                </c:pt>
                <c:pt idx="3494">
                  <c:v>95.0</c:v>
                </c:pt>
                <c:pt idx="3495">
                  <c:v>95.0</c:v>
                </c:pt>
                <c:pt idx="3496">
                  <c:v>95.0</c:v>
                </c:pt>
                <c:pt idx="3497">
                  <c:v>95.0</c:v>
                </c:pt>
                <c:pt idx="3498">
                  <c:v>95.0</c:v>
                </c:pt>
                <c:pt idx="3499">
                  <c:v>95.0</c:v>
                </c:pt>
                <c:pt idx="3500">
                  <c:v>95.0</c:v>
                </c:pt>
                <c:pt idx="3501">
                  <c:v>95.0</c:v>
                </c:pt>
                <c:pt idx="3502">
                  <c:v>95.0</c:v>
                </c:pt>
                <c:pt idx="3503">
                  <c:v>95.0</c:v>
                </c:pt>
                <c:pt idx="3504">
                  <c:v>95.0</c:v>
                </c:pt>
                <c:pt idx="3505">
                  <c:v>95.0</c:v>
                </c:pt>
                <c:pt idx="3506">
                  <c:v>95.0</c:v>
                </c:pt>
                <c:pt idx="3507">
                  <c:v>95.0</c:v>
                </c:pt>
                <c:pt idx="3508">
                  <c:v>95.0</c:v>
                </c:pt>
                <c:pt idx="3509">
                  <c:v>95.0</c:v>
                </c:pt>
                <c:pt idx="3510">
                  <c:v>95.0</c:v>
                </c:pt>
                <c:pt idx="3511">
                  <c:v>95.0</c:v>
                </c:pt>
                <c:pt idx="3512">
                  <c:v>95.0</c:v>
                </c:pt>
                <c:pt idx="3513">
                  <c:v>95.0</c:v>
                </c:pt>
                <c:pt idx="3514">
                  <c:v>95.0</c:v>
                </c:pt>
                <c:pt idx="3515">
                  <c:v>95.0</c:v>
                </c:pt>
                <c:pt idx="3516">
                  <c:v>95.0</c:v>
                </c:pt>
                <c:pt idx="3517">
                  <c:v>95.0</c:v>
                </c:pt>
                <c:pt idx="3518">
                  <c:v>95.0</c:v>
                </c:pt>
                <c:pt idx="3519">
                  <c:v>95.0</c:v>
                </c:pt>
                <c:pt idx="3520">
                  <c:v>95.0</c:v>
                </c:pt>
                <c:pt idx="3521">
                  <c:v>95.0</c:v>
                </c:pt>
                <c:pt idx="3522">
                  <c:v>95.0</c:v>
                </c:pt>
                <c:pt idx="3523">
                  <c:v>95.0</c:v>
                </c:pt>
                <c:pt idx="3524">
                  <c:v>95.0</c:v>
                </c:pt>
                <c:pt idx="3525">
                  <c:v>95.0</c:v>
                </c:pt>
                <c:pt idx="3526">
                  <c:v>95.0</c:v>
                </c:pt>
                <c:pt idx="3527">
                  <c:v>95.0</c:v>
                </c:pt>
                <c:pt idx="3528">
                  <c:v>95.0</c:v>
                </c:pt>
                <c:pt idx="3529">
                  <c:v>95.0</c:v>
                </c:pt>
                <c:pt idx="3530">
                  <c:v>95.0</c:v>
                </c:pt>
                <c:pt idx="3531">
                  <c:v>95.0</c:v>
                </c:pt>
                <c:pt idx="3532">
                  <c:v>95.0</c:v>
                </c:pt>
                <c:pt idx="3533">
                  <c:v>95.0</c:v>
                </c:pt>
                <c:pt idx="3534">
                  <c:v>95.0</c:v>
                </c:pt>
                <c:pt idx="3535">
                  <c:v>95.0</c:v>
                </c:pt>
                <c:pt idx="3536">
                  <c:v>95.0</c:v>
                </c:pt>
                <c:pt idx="3537">
                  <c:v>95.0</c:v>
                </c:pt>
                <c:pt idx="3538">
                  <c:v>95.0</c:v>
                </c:pt>
                <c:pt idx="3539">
                  <c:v>95.0</c:v>
                </c:pt>
                <c:pt idx="3540">
                  <c:v>95.0</c:v>
                </c:pt>
                <c:pt idx="3541">
                  <c:v>95.0</c:v>
                </c:pt>
                <c:pt idx="3542">
                  <c:v>95.0</c:v>
                </c:pt>
                <c:pt idx="3543">
                  <c:v>95.0</c:v>
                </c:pt>
                <c:pt idx="3544">
                  <c:v>96.0</c:v>
                </c:pt>
                <c:pt idx="3545">
                  <c:v>96.0</c:v>
                </c:pt>
                <c:pt idx="3546">
                  <c:v>96.0</c:v>
                </c:pt>
                <c:pt idx="3547">
                  <c:v>96.0</c:v>
                </c:pt>
                <c:pt idx="3548">
                  <c:v>96.0</c:v>
                </c:pt>
                <c:pt idx="3549">
                  <c:v>96.0</c:v>
                </c:pt>
                <c:pt idx="3550">
                  <c:v>96.0</c:v>
                </c:pt>
                <c:pt idx="3551">
                  <c:v>96.0</c:v>
                </c:pt>
                <c:pt idx="3552">
                  <c:v>96.0</c:v>
                </c:pt>
                <c:pt idx="3553">
                  <c:v>96.0</c:v>
                </c:pt>
                <c:pt idx="3554">
                  <c:v>96.0</c:v>
                </c:pt>
                <c:pt idx="3555">
                  <c:v>96.0</c:v>
                </c:pt>
                <c:pt idx="3556">
                  <c:v>96.0</c:v>
                </c:pt>
                <c:pt idx="3557">
                  <c:v>96.0</c:v>
                </c:pt>
                <c:pt idx="3558">
                  <c:v>96.0</c:v>
                </c:pt>
                <c:pt idx="3559">
                  <c:v>96.0</c:v>
                </c:pt>
                <c:pt idx="3560">
                  <c:v>96.0</c:v>
                </c:pt>
                <c:pt idx="3561">
                  <c:v>96.0</c:v>
                </c:pt>
                <c:pt idx="3562">
                  <c:v>96.0</c:v>
                </c:pt>
                <c:pt idx="3563">
                  <c:v>96.0</c:v>
                </c:pt>
                <c:pt idx="3564">
                  <c:v>96.0</c:v>
                </c:pt>
                <c:pt idx="3565">
                  <c:v>96.0</c:v>
                </c:pt>
                <c:pt idx="3566">
                  <c:v>97.0</c:v>
                </c:pt>
                <c:pt idx="3567">
                  <c:v>97.0</c:v>
                </c:pt>
                <c:pt idx="3568">
                  <c:v>97.0</c:v>
                </c:pt>
                <c:pt idx="3569">
                  <c:v>98.0</c:v>
                </c:pt>
                <c:pt idx="3570">
                  <c:v>98.0</c:v>
                </c:pt>
                <c:pt idx="3571">
                  <c:v>98.0</c:v>
                </c:pt>
                <c:pt idx="3572">
                  <c:v>98.0</c:v>
                </c:pt>
                <c:pt idx="3573">
                  <c:v>98.0</c:v>
                </c:pt>
                <c:pt idx="3574">
                  <c:v>98.0</c:v>
                </c:pt>
                <c:pt idx="3575">
                  <c:v>98.0</c:v>
                </c:pt>
                <c:pt idx="3576">
                  <c:v>98.0</c:v>
                </c:pt>
                <c:pt idx="3577">
                  <c:v>98.0</c:v>
                </c:pt>
                <c:pt idx="3578">
                  <c:v>98.0</c:v>
                </c:pt>
                <c:pt idx="3579">
                  <c:v>98.0</c:v>
                </c:pt>
                <c:pt idx="3580">
                  <c:v>98.0</c:v>
                </c:pt>
                <c:pt idx="3581">
                  <c:v>98.0</c:v>
                </c:pt>
                <c:pt idx="3582">
                  <c:v>98.0</c:v>
                </c:pt>
                <c:pt idx="3583">
                  <c:v>98.0</c:v>
                </c:pt>
                <c:pt idx="3584">
                  <c:v>98.0</c:v>
                </c:pt>
                <c:pt idx="3585">
                  <c:v>98.0</c:v>
                </c:pt>
                <c:pt idx="3586">
                  <c:v>98.0</c:v>
                </c:pt>
                <c:pt idx="3587">
                  <c:v>98.0</c:v>
                </c:pt>
                <c:pt idx="3588">
                  <c:v>98.0</c:v>
                </c:pt>
                <c:pt idx="3589">
                  <c:v>98.0</c:v>
                </c:pt>
                <c:pt idx="3590">
                  <c:v>98.0</c:v>
                </c:pt>
                <c:pt idx="3591">
                  <c:v>98.0</c:v>
                </c:pt>
                <c:pt idx="3592">
                  <c:v>98.0</c:v>
                </c:pt>
                <c:pt idx="3593">
                  <c:v>98.0</c:v>
                </c:pt>
                <c:pt idx="3594">
                  <c:v>98.0</c:v>
                </c:pt>
                <c:pt idx="3595">
                  <c:v>98.0</c:v>
                </c:pt>
                <c:pt idx="3596">
                  <c:v>98.0</c:v>
                </c:pt>
                <c:pt idx="3597">
                  <c:v>98.0</c:v>
                </c:pt>
                <c:pt idx="3598">
                  <c:v>98.0</c:v>
                </c:pt>
                <c:pt idx="3599">
                  <c:v>98.0</c:v>
                </c:pt>
                <c:pt idx="3600">
                  <c:v>98.0</c:v>
                </c:pt>
                <c:pt idx="3601">
                  <c:v>98.0</c:v>
                </c:pt>
                <c:pt idx="3602">
                  <c:v>98.0</c:v>
                </c:pt>
                <c:pt idx="3603">
                  <c:v>98.0</c:v>
                </c:pt>
                <c:pt idx="3604">
                  <c:v>98.0</c:v>
                </c:pt>
                <c:pt idx="3605">
                  <c:v>98.0</c:v>
                </c:pt>
                <c:pt idx="3606">
                  <c:v>98.0</c:v>
                </c:pt>
                <c:pt idx="3607">
                  <c:v>98.0</c:v>
                </c:pt>
                <c:pt idx="3608">
                  <c:v>98.0</c:v>
                </c:pt>
                <c:pt idx="3609">
                  <c:v>98.0</c:v>
                </c:pt>
                <c:pt idx="3610">
                  <c:v>98.0</c:v>
                </c:pt>
                <c:pt idx="3611">
                  <c:v>98.0</c:v>
                </c:pt>
                <c:pt idx="3612">
                  <c:v>98.0</c:v>
                </c:pt>
                <c:pt idx="3613">
                  <c:v>98.0</c:v>
                </c:pt>
                <c:pt idx="3614">
                  <c:v>98.0</c:v>
                </c:pt>
                <c:pt idx="3615">
                  <c:v>98.0</c:v>
                </c:pt>
                <c:pt idx="3616">
                  <c:v>98.0</c:v>
                </c:pt>
                <c:pt idx="3617">
                  <c:v>98.0</c:v>
                </c:pt>
                <c:pt idx="3618">
                  <c:v>98.0</c:v>
                </c:pt>
                <c:pt idx="3619">
                  <c:v>98.0</c:v>
                </c:pt>
                <c:pt idx="3620">
                  <c:v>98.0</c:v>
                </c:pt>
                <c:pt idx="3621">
                  <c:v>98.0</c:v>
                </c:pt>
                <c:pt idx="3622">
                  <c:v>98.0</c:v>
                </c:pt>
                <c:pt idx="3623">
                  <c:v>98.0</c:v>
                </c:pt>
                <c:pt idx="3624">
                  <c:v>98.0</c:v>
                </c:pt>
                <c:pt idx="3625">
                  <c:v>98.0</c:v>
                </c:pt>
                <c:pt idx="3626">
                  <c:v>98.0</c:v>
                </c:pt>
                <c:pt idx="3627">
                  <c:v>98.0</c:v>
                </c:pt>
                <c:pt idx="3628">
                  <c:v>98.0</c:v>
                </c:pt>
                <c:pt idx="3629">
                  <c:v>98.0</c:v>
                </c:pt>
                <c:pt idx="3630">
                  <c:v>98.0</c:v>
                </c:pt>
                <c:pt idx="3631">
                  <c:v>98.0</c:v>
                </c:pt>
                <c:pt idx="3632">
                  <c:v>98.0</c:v>
                </c:pt>
                <c:pt idx="3633">
                  <c:v>99.0</c:v>
                </c:pt>
                <c:pt idx="3634">
                  <c:v>99.0</c:v>
                </c:pt>
                <c:pt idx="3635">
                  <c:v>99.0</c:v>
                </c:pt>
                <c:pt idx="3636">
                  <c:v>99.0</c:v>
                </c:pt>
                <c:pt idx="3637">
                  <c:v>99.0</c:v>
                </c:pt>
                <c:pt idx="3638">
                  <c:v>99.0</c:v>
                </c:pt>
                <c:pt idx="3639">
                  <c:v>99.0</c:v>
                </c:pt>
                <c:pt idx="3640">
                  <c:v>99.0</c:v>
                </c:pt>
                <c:pt idx="3641">
                  <c:v>99.0</c:v>
                </c:pt>
                <c:pt idx="3642">
                  <c:v>99.0</c:v>
                </c:pt>
                <c:pt idx="3643">
                  <c:v>99.0</c:v>
                </c:pt>
                <c:pt idx="3644">
                  <c:v>99.0</c:v>
                </c:pt>
                <c:pt idx="3645">
                  <c:v>99.0</c:v>
                </c:pt>
                <c:pt idx="3646">
                  <c:v>99.0</c:v>
                </c:pt>
                <c:pt idx="3647">
                  <c:v>99.0</c:v>
                </c:pt>
                <c:pt idx="3648">
                  <c:v>99.0</c:v>
                </c:pt>
                <c:pt idx="3649">
                  <c:v>99.0</c:v>
                </c:pt>
                <c:pt idx="3650">
                  <c:v>99.0</c:v>
                </c:pt>
                <c:pt idx="3651">
                  <c:v>99.0</c:v>
                </c:pt>
                <c:pt idx="3652">
                  <c:v>99.0</c:v>
                </c:pt>
                <c:pt idx="3653">
                  <c:v>99.0</c:v>
                </c:pt>
                <c:pt idx="3654">
                  <c:v>99.0</c:v>
                </c:pt>
                <c:pt idx="3655">
                  <c:v>99.0</c:v>
                </c:pt>
                <c:pt idx="3656">
                  <c:v>99.0</c:v>
                </c:pt>
                <c:pt idx="3657">
                  <c:v>99.0</c:v>
                </c:pt>
                <c:pt idx="3658">
                  <c:v>99.0</c:v>
                </c:pt>
                <c:pt idx="3659">
                  <c:v>99.0</c:v>
                </c:pt>
                <c:pt idx="3660">
                  <c:v>99.0</c:v>
                </c:pt>
                <c:pt idx="3661">
                  <c:v>99.0</c:v>
                </c:pt>
                <c:pt idx="3662">
                  <c:v>99.0</c:v>
                </c:pt>
                <c:pt idx="3663">
                  <c:v>99.0</c:v>
                </c:pt>
                <c:pt idx="3664">
                  <c:v>99.0</c:v>
                </c:pt>
                <c:pt idx="3665">
                  <c:v>99.0</c:v>
                </c:pt>
                <c:pt idx="3666">
                  <c:v>99.0</c:v>
                </c:pt>
                <c:pt idx="3667">
                  <c:v>99.0</c:v>
                </c:pt>
                <c:pt idx="3668">
                  <c:v>99.0</c:v>
                </c:pt>
                <c:pt idx="3669">
                  <c:v>99.0</c:v>
                </c:pt>
                <c:pt idx="3670">
                  <c:v>99.0</c:v>
                </c:pt>
                <c:pt idx="3671">
                  <c:v>99.0</c:v>
                </c:pt>
                <c:pt idx="3672">
                  <c:v>99.0</c:v>
                </c:pt>
                <c:pt idx="3673">
                  <c:v>99.0</c:v>
                </c:pt>
                <c:pt idx="3674">
                  <c:v>99.0</c:v>
                </c:pt>
                <c:pt idx="3675">
                  <c:v>99.0</c:v>
                </c:pt>
                <c:pt idx="3676">
                  <c:v>99.0</c:v>
                </c:pt>
                <c:pt idx="3677">
                  <c:v>99.0</c:v>
                </c:pt>
                <c:pt idx="3678">
                  <c:v>99.0</c:v>
                </c:pt>
                <c:pt idx="3679">
                  <c:v>99.0</c:v>
                </c:pt>
                <c:pt idx="3680">
                  <c:v>99.0</c:v>
                </c:pt>
                <c:pt idx="3681">
                  <c:v>99.0</c:v>
                </c:pt>
                <c:pt idx="3682">
                  <c:v>99.0</c:v>
                </c:pt>
                <c:pt idx="3683">
                  <c:v>99.0</c:v>
                </c:pt>
                <c:pt idx="3684">
                  <c:v>99.0</c:v>
                </c:pt>
                <c:pt idx="3685">
                  <c:v>99.0</c:v>
                </c:pt>
                <c:pt idx="3686">
                  <c:v>99.0</c:v>
                </c:pt>
                <c:pt idx="3687">
                  <c:v>99.0</c:v>
                </c:pt>
                <c:pt idx="3688">
                  <c:v>99.0</c:v>
                </c:pt>
                <c:pt idx="3689">
                  <c:v>99.0</c:v>
                </c:pt>
                <c:pt idx="3690">
                  <c:v>99.0</c:v>
                </c:pt>
                <c:pt idx="3691">
                  <c:v>99.0</c:v>
                </c:pt>
                <c:pt idx="3692">
                  <c:v>99.0</c:v>
                </c:pt>
                <c:pt idx="3693">
                  <c:v>99.0</c:v>
                </c:pt>
                <c:pt idx="3694">
                  <c:v>99.0</c:v>
                </c:pt>
                <c:pt idx="3695">
                  <c:v>99.0</c:v>
                </c:pt>
                <c:pt idx="3696">
                  <c:v>99.0</c:v>
                </c:pt>
                <c:pt idx="3697">
                  <c:v>99.0</c:v>
                </c:pt>
                <c:pt idx="3698">
                  <c:v>99.0</c:v>
                </c:pt>
                <c:pt idx="3699">
                  <c:v>99.0</c:v>
                </c:pt>
                <c:pt idx="3700">
                  <c:v>99.0</c:v>
                </c:pt>
                <c:pt idx="3701">
                  <c:v>99.0</c:v>
                </c:pt>
                <c:pt idx="3702">
                  <c:v>99.0</c:v>
                </c:pt>
                <c:pt idx="3703">
                  <c:v>99.0</c:v>
                </c:pt>
                <c:pt idx="3704">
                  <c:v>99.0</c:v>
                </c:pt>
                <c:pt idx="3705">
                  <c:v>99.0</c:v>
                </c:pt>
                <c:pt idx="3706">
                  <c:v>99.0</c:v>
                </c:pt>
                <c:pt idx="3707">
                  <c:v>99.0</c:v>
                </c:pt>
                <c:pt idx="3708">
                  <c:v>99.0</c:v>
                </c:pt>
                <c:pt idx="3709">
                  <c:v>99.0</c:v>
                </c:pt>
                <c:pt idx="3710">
                  <c:v>99.0</c:v>
                </c:pt>
                <c:pt idx="3711">
                  <c:v>99.0</c:v>
                </c:pt>
                <c:pt idx="3712">
                  <c:v>99.0</c:v>
                </c:pt>
                <c:pt idx="3713">
                  <c:v>99.0</c:v>
                </c:pt>
                <c:pt idx="3714">
                  <c:v>99.0</c:v>
                </c:pt>
                <c:pt idx="3715">
                  <c:v>99.0</c:v>
                </c:pt>
                <c:pt idx="3716">
                  <c:v>99.0</c:v>
                </c:pt>
                <c:pt idx="3717">
                  <c:v>99.0</c:v>
                </c:pt>
                <c:pt idx="3718">
                  <c:v>99.0</c:v>
                </c:pt>
                <c:pt idx="3719">
                  <c:v>99.0</c:v>
                </c:pt>
                <c:pt idx="3720">
                  <c:v>99.0</c:v>
                </c:pt>
                <c:pt idx="3721">
                  <c:v>99.0</c:v>
                </c:pt>
                <c:pt idx="3722">
                  <c:v>99.0</c:v>
                </c:pt>
                <c:pt idx="3723">
                  <c:v>99.0</c:v>
                </c:pt>
                <c:pt idx="3724">
                  <c:v>99.0</c:v>
                </c:pt>
                <c:pt idx="3725">
                  <c:v>99.0</c:v>
                </c:pt>
                <c:pt idx="3726">
                  <c:v>99.0</c:v>
                </c:pt>
                <c:pt idx="3727">
                  <c:v>99.0</c:v>
                </c:pt>
                <c:pt idx="3728">
                  <c:v>99.0</c:v>
                </c:pt>
                <c:pt idx="3729">
                  <c:v>99.0</c:v>
                </c:pt>
                <c:pt idx="3730">
                  <c:v>99.0</c:v>
                </c:pt>
                <c:pt idx="3731">
                  <c:v>99.0</c:v>
                </c:pt>
                <c:pt idx="3732">
                  <c:v>99.0</c:v>
                </c:pt>
                <c:pt idx="3733">
                  <c:v>99.0</c:v>
                </c:pt>
                <c:pt idx="3734">
                  <c:v>99.0</c:v>
                </c:pt>
                <c:pt idx="3735">
                  <c:v>99.0</c:v>
                </c:pt>
                <c:pt idx="3736">
                  <c:v>99.0</c:v>
                </c:pt>
                <c:pt idx="3737">
                  <c:v>99.0</c:v>
                </c:pt>
                <c:pt idx="3738">
                  <c:v>99.0</c:v>
                </c:pt>
                <c:pt idx="3739">
                  <c:v>99.0</c:v>
                </c:pt>
                <c:pt idx="3740">
                  <c:v>99.0</c:v>
                </c:pt>
                <c:pt idx="3741">
                  <c:v>99.0</c:v>
                </c:pt>
                <c:pt idx="3742">
                  <c:v>99.0</c:v>
                </c:pt>
                <c:pt idx="3743">
                  <c:v>99.0</c:v>
                </c:pt>
                <c:pt idx="3744">
                  <c:v>99.0</c:v>
                </c:pt>
                <c:pt idx="3745">
                  <c:v>99.0</c:v>
                </c:pt>
                <c:pt idx="3746">
                  <c:v>99.0</c:v>
                </c:pt>
                <c:pt idx="3747">
                  <c:v>99.0</c:v>
                </c:pt>
                <c:pt idx="3748">
                  <c:v>99.0</c:v>
                </c:pt>
                <c:pt idx="3749">
                  <c:v>99.0</c:v>
                </c:pt>
                <c:pt idx="3750">
                  <c:v>99.0</c:v>
                </c:pt>
                <c:pt idx="3751">
                  <c:v>99.0</c:v>
                </c:pt>
                <c:pt idx="3752">
                  <c:v>99.0</c:v>
                </c:pt>
                <c:pt idx="3753">
                  <c:v>99.0</c:v>
                </c:pt>
                <c:pt idx="3754">
                  <c:v>99.0</c:v>
                </c:pt>
                <c:pt idx="3755">
                  <c:v>99.0</c:v>
                </c:pt>
                <c:pt idx="3756">
                  <c:v>99.0</c:v>
                </c:pt>
                <c:pt idx="3757">
                  <c:v>99.0</c:v>
                </c:pt>
                <c:pt idx="3758">
                  <c:v>99.0</c:v>
                </c:pt>
                <c:pt idx="3759">
                  <c:v>99.0</c:v>
                </c:pt>
                <c:pt idx="3760">
                  <c:v>99.0</c:v>
                </c:pt>
                <c:pt idx="3761">
                  <c:v>99.0</c:v>
                </c:pt>
                <c:pt idx="3762">
                  <c:v>99.0</c:v>
                </c:pt>
                <c:pt idx="3763">
                  <c:v>99.0</c:v>
                </c:pt>
                <c:pt idx="3764">
                  <c:v>99.0</c:v>
                </c:pt>
                <c:pt idx="3765">
                  <c:v>99.0</c:v>
                </c:pt>
                <c:pt idx="3766">
                  <c:v>99.0</c:v>
                </c:pt>
                <c:pt idx="3767">
                  <c:v>99.0</c:v>
                </c:pt>
                <c:pt idx="3768">
                  <c:v>99.0</c:v>
                </c:pt>
                <c:pt idx="3769">
                  <c:v>99.0</c:v>
                </c:pt>
                <c:pt idx="3770">
                  <c:v>99.0</c:v>
                </c:pt>
                <c:pt idx="3771">
                  <c:v>99.0</c:v>
                </c:pt>
                <c:pt idx="3772">
                  <c:v>99.0</c:v>
                </c:pt>
                <c:pt idx="3773">
                  <c:v>99.0</c:v>
                </c:pt>
                <c:pt idx="3774">
                  <c:v>99.0</c:v>
                </c:pt>
                <c:pt idx="3775">
                  <c:v>99.0</c:v>
                </c:pt>
                <c:pt idx="3776">
                  <c:v>99.0</c:v>
                </c:pt>
                <c:pt idx="3777">
                  <c:v>99.0</c:v>
                </c:pt>
                <c:pt idx="3778">
                  <c:v>99.0</c:v>
                </c:pt>
                <c:pt idx="3779">
                  <c:v>99.0</c:v>
                </c:pt>
                <c:pt idx="3780">
                  <c:v>99.0</c:v>
                </c:pt>
                <c:pt idx="3781">
                  <c:v>99.0</c:v>
                </c:pt>
                <c:pt idx="3782">
                  <c:v>99.0</c:v>
                </c:pt>
                <c:pt idx="3783">
                  <c:v>99.0</c:v>
                </c:pt>
                <c:pt idx="3784">
                  <c:v>99.0</c:v>
                </c:pt>
                <c:pt idx="3785">
                  <c:v>99.0</c:v>
                </c:pt>
                <c:pt idx="3786">
                  <c:v>99.0</c:v>
                </c:pt>
                <c:pt idx="3787">
                  <c:v>99.0</c:v>
                </c:pt>
                <c:pt idx="3788">
                  <c:v>99.0</c:v>
                </c:pt>
                <c:pt idx="3789">
                  <c:v>99.0</c:v>
                </c:pt>
                <c:pt idx="3790">
                  <c:v>99.0</c:v>
                </c:pt>
                <c:pt idx="3791">
                  <c:v>99.0</c:v>
                </c:pt>
                <c:pt idx="3792">
                  <c:v>99.0</c:v>
                </c:pt>
                <c:pt idx="3793">
                  <c:v>99.0</c:v>
                </c:pt>
                <c:pt idx="3794">
                  <c:v>99.0</c:v>
                </c:pt>
                <c:pt idx="3795">
                  <c:v>99.0</c:v>
                </c:pt>
                <c:pt idx="3796">
                  <c:v>99.0</c:v>
                </c:pt>
                <c:pt idx="3797">
                  <c:v>99.0</c:v>
                </c:pt>
                <c:pt idx="3798">
                  <c:v>99.0</c:v>
                </c:pt>
                <c:pt idx="3799">
                  <c:v>99.0</c:v>
                </c:pt>
                <c:pt idx="3800">
                  <c:v>99.0</c:v>
                </c:pt>
                <c:pt idx="3801">
                  <c:v>99.0</c:v>
                </c:pt>
                <c:pt idx="3802">
                  <c:v>99.0</c:v>
                </c:pt>
                <c:pt idx="3803">
                  <c:v>99.0</c:v>
                </c:pt>
                <c:pt idx="3804">
                  <c:v>99.0</c:v>
                </c:pt>
                <c:pt idx="3805">
                  <c:v>99.0</c:v>
                </c:pt>
                <c:pt idx="3806">
                  <c:v>99.0</c:v>
                </c:pt>
                <c:pt idx="3807">
                  <c:v>99.0</c:v>
                </c:pt>
                <c:pt idx="3808">
                  <c:v>99.0</c:v>
                </c:pt>
                <c:pt idx="3809">
                  <c:v>100.0</c:v>
                </c:pt>
                <c:pt idx="3810">
                  <c:v>100.0</c:v>
                </c:pt>
                <c:pt idx="3811">
                  <c:v>100.0</c:v>
                </c:pt>
                <c:pt idx="3812">
                  <c:v>100.0</c:v>
                </c:pt>
                <c:pt idx="3813">
                  <c:v>100.0</c:v>
                </c:pt>
                <c:pt idx="3814">
                  <c:v>100.0</c:v>
                </c:pt>
                <c:pt idx="3815">
                  <c:v>100.0</c:v>
                </c:pt>
                <c:pt idx="3816">
                  <c:v>100.0</c:v>
                </c:pt>
                <c:pt idx="3817">
                  <c:v>100.0</c:v>
                </c:pt>
                <c:pt idx="3818">
                  <c:v>101.0</c:v>
                </c:pt>
                <c:pt idx="3819">
                  <c:v>101.0</c:v>
                </c:pt>
                <c:pt idx="3820">
                  <c:v>101.0</c:v>
                </c:pt>
                <c:pt idx="3821">
                  <c:v>101.0</c:v>
                </c:pt>
                <c:pt idx="3822">
                  <c:v>101.0</c:v>
                </c:pt>
                <c:pt idx="3823">
                  <c:v>101.0</c:v>
                </c:pt>
                <c:pt idx="3824">
                  <c:v>101.0</c:v>
                </c:pt>
                <c:pt idx="3825">
                  <c:v>101.0</c:v>
                </c:pt>
                <c:pt idx="3826">
                  <c:v>101.0</c:v>
                </c:pt>
                <c:pt idx="3827">
                  <c:v>101.0</c:v>
                </c:pt>
                <c:pt idx="3828">
                  <c:v>101.0</c:v>
                </c:pt>
                <c:pt idx="3829">
                  <c:v>101.0</c:v>
                </c:pt>
                <c:pt idx="3830">
                  <c:v>101.0</c:v>
                </c:pt>
                <c:pt idx="3831">
                  <c:v>101.0</c:v>
                </c:pt>
                <c:pt idx="3832">
                  <c:v>101.0</c:v>
                </c:pt>
                <c:pt idx="3833">
                  <c:v>101.0</c:v>
                </c:pt>
                <c:pt idx="3834">
                  <c:v>101.0</c:v>
                </c:pt>
                <c:pt idx="3835">
                  <c:v>101.0</c:v>
                </c:pt>
                <c:pt idx="3836">
                  <c:v>101.0</c:v>
                </c:pt>
                <c:pt idx="3837">
                  <c:v>101.0</c:v>
                </c:pt>
                <c:pt idx="3838">
                  <c:v>101.0</c:v>
                </c:pt>
                <c:pt idx="3839">
                  <c:v>101.0</c:v>
                </c:pt>
                <c:pt idx="3840">
                  <c:v>101.0</c:v>
                </c:pt>
                <c:pt idx="3841">
                  <c:v>101.0</c:v>
                </c:pt>
                <c:pt idx="3842">
                  <c:v>101.0</c:v>
                </c:pt>
                <c:pt idx="3843">
                  <c:v>101.0</c:v>
                </c:pt>
                <c:pt idx="3844">
                  <c:v>101.0</c:v>
                </c:pt>
                <c:pt idx="3845">
                  <c:v>101.0</c:v>
                </c:pt>
                <c:pt idx="3846">
                  <c:v>101.0</c:v>
                </c:pt>
                <c:pt idx="3847">
                  <c:v>101.0</c:v>
                </c:pt>
                <c:pt idx="3848">
                  <c:v>101.0</c:v>
                </c:pt>
                <c:pt idx="3849">
                  <c:v>101.0</c:v>
                </c:pt>
                <c:pt idx="3850">
                  <c:v>101.0</c:v>
                </c:pt>
                <c:pt idx="3851">
                  <c:v>101.0</c:v>
                </c:pt>
                <c:pt idx="3852">
                  <c:v>101.0</c:v>
                </c:pt>
                <c:pt idx="3853">
                  <c:v>101.0</c:v>
                </c:pt>
                <c:pt idx="3854">
                  <c:v>101.0</c:v>
                </c:pt>
                <c:pt idx="3855">
                  <c:v>101.0</c:v>
                </c:pt>
                <c:pt idx="3856">
                  <c:v>101.0</c:v>
                </c:pt>
                <c:pt idx="3857">
                  <c:v>101.0</c:v>
                </c:pt>
                <c:pt idx="3858">
                  <c:v>101.0</c:v>
                </c:pt>
                <c:pt idx="3859">
                  <c:v>101.0</c:v>
                </c:pt>
                <c:pt idx="3860">
                  <c:v>101.0</c:v>
                </c:pt>
                <c:pt idx="3861">
                  <c:v>101.0</c:v>
                </c:pt>
                <c:pt idx="3862">
                  <c:v>101.0</c:v>
                </c:pt>
                <c:pt idx="3863">
                  <c:v>101.0</c:v>
                </c:pt>
                <c:pt idx="3864">
                  <c:v>101.0</c:v>
                </c:pt>
                <c:pt idx="3865">
                  <c:v>101.0</c:v>
                </c:pt>
                <c:pt idx="3866">
                  <c:v>101.0</c:v>
                </c:pt>
                <c:pt idx="3867">
                  <c:v>101.0</c:v>
                </c:pt>
                <c:pt idx="3868">
                  <c:v>101.0</c:v>
                </c:pt>
                <c:pt idx="3869">
                  <c:v>101.0</c:v>
                </c:pt>
                <c:pt idx="3870">
                  <c:v>101.0</c:v>
                </c:pt>
                <c:pt idx="3871">
                  <c:v>101.0</c:v>
                </c:pt>
                <c:pt idx="3872">
                  <c:v>101.0</c:v>
                </c:pt>
                <c:pt idx="3873">
                  <c:v>101.0</c:v>
                </c:pt>
                <c:pt idx="3874">
                  <c:v>101.0</c:v>
                </c:pt>
                <c:pt idx="3875">
                  <c:v>101.0</c:v>
                </c:pt>
                <c:pt idx="3876">
                  <c:v>101.0</c:v>
                </c:pt>
                <c:pt idx="3877">
                  <c:v>101.0</c:v>
                </c:pt>
                <c:pt idx="3878">
                  <c:v>101.0</c:v>
                </c:pt>
                <c:pt idx="3879">
                  <c:v>101.0</c:v>
                </c:pt>
                <c:pt idx="3880">
                  <c:v>101.0</c:v>
                </c:pt>
                <c:pt idx="3881">
                  <c:v>101.0</c:v>
                </c:pt>
                <c:pt idx="3882">
                  <c:v>101.0</c:v>
                </c:pt>
                <c:pt idx="3883">
                  <c:v>101.0</c:v>
                </c:pt>
                <c:pt idx="3884">
                  <c:v>101.0</c:v>
                </c:pt>
                <c:pt idx="3885">
                  <c:v>101.0</c:v>
                </c:pt>
                <c:pt idx="3886">
                  <c:v>101.0</c:v>
                </c:pt>
                <c:pt idx="3887">
                  <c:v>101.0</c:v>
                </c:pt>
                <c:pt idx="3888">
                  <c:v>101.0</c:v>
                </c:pt>
                <c:pt idx="3889">
                  <c:v>101.0</c:v>
                </c:pt>
                <c:pt idx="3890">
                  <c:v>102.0</c:v>
                </c:pt>
                <c:pt idx="3891">
                  <c:v>102.0</c:v>
                </c:pt>
                <c:pt idx="3892">
                  <c:v>102.0</c:v>
                </c:pt>
                <c:pt idx="3893">
                  <c:v>102.0</c:v>
                </c:pt>
                <c:pt idx="3894">
                  <c:v>102.0</c:v>
                </c:pt>
                <c:pt idx="3895">
                  <c:v>102.0</c:v>
                </c:pt>
                <c:pt idx="3896">
                  <c:v>102.0</c:v>
                </c:pt>
                <c:pt idx="3897">
                  <c:v>102.0</c:v>
                </c:pt>
                <c:pt idx="3898">
                  <c:v>102.0</c:v>
                </c:pt>
                <c:pt idx="3899">
                  <c:v>102.0</c:v>
                </c:pt>
                <c:pt idx="3900">
                  <c:v>102.0</c:v>
                </c:pt>
                <c:pt idx="3901">
                  <c:v>102.0</c:v>
                </c:pt>
                <c:pt idx="3902">
                  <c:v>102.0</c:v>
                </c:pt>
                <c:pt idx="3903">
                  <c:v>102.0</c:v>
                </c:pt>
                <c:pt idx="3904">
                  <c:v>102.0</c:v>
                </c:pt>
                <c:pt idx="3905">
                  <c:v>102.0</c:v>
                </c:pt>
                <c:pt idx="3906">
                  <c:v>102.0</c:v>
                </c:pt>
                <c:pt idx="3907">
                  <c:v>102.0</c:v>
                </c:pt>
                <c:pt idx="3908">
                  <c:v>102.0</c:v>
                </c:pt>
                <c:pt idx="3909">
                  <c:v>102.0</c:v>
                </c:pt>
                <c:pt idx="3910">
                  <c:v>102.0</c:v>
                </c:pt>
                <c:pt idx="3911">
                  <c:v>102.0</c:v>
                </c:pt>
                <c:pt idx="3912">
                  <c:v>103.0</c:v>
                </c:pt>
                <c:pt idx="3913">
                  <c:v>104.0</c:v>
                </c:pt>
                <c:pt idx="3914">
                  <c:v>104.0</c:v>
                </c:pt>
                <c:pt idx="3915">
                  <c:v>104.0</c:v>
                </c:pt>
                <c:pt idx="3916">
                  <c:v>104.0</c:v>
                </c:pt>
                <c:pt idx="3917">
                  <c:v>104.0</c:v>
                </c:pt>
                <c:pt idx="3918">
                  <c:v>104.0</c:v>
                </c:pt>
                <c:pt idx="3919">
                  <c:v>104.0</c:v>
                </c:pt>
                <c:pt idx="3920">
                  <c:v>104.0</c:v>
                </c:pt>
                <c:pt idx="3921">
                  <c:v>104.0</c:v>
                </c:pt>
                <c:pt idx="3922">
                  <c:v>104.0</c:v>
                </c:pt>
                <c:pt idx="3923">
                  <c:v>104.0</c:v>
                </c:pt>
                <c:pt idx="3924">
                  <c:v>104.0</c:v>
                </c:pt>
                <c:pt idx="3925">
                  <c:v>104.0</c:v>
                </c:pt>
                <c:pt idx="3926">
                  <c:v>104.0</c:v>
                </c:pt>
                <c:pt idx="3927">
                  <c:v>104.0</c:v>
                </c:pt>
                <c:pt idx="3928">
                  <c:v>104.0</c:v>
                </c:pt>
                <c:pt idx="3929">
                  <c:v>104.0</c:v>
                </c:pt>
                <c:pt idx="3930">
                  <c:v>104.0</c:v>
                </c:pt>
                <c:pt idx="3931">
                  <c:v>104.0</c:v>
                </c:pt>
                <c:pt idx="3932">
                  <c:v>104.0</c:v>
                </c:pt>
                <c:pt idx="3933">
                  <c:v>104.0</c:v>
                </c:pt>
                <c:pt idx="3934">
                  <c:v>104.0</c:v>
                </c:pt>
                <c:pt idx="3935">
                  <c:v>104.0</c:v>
                </c:pt>
                <c:pt idx="3936">
                  <c:v>104.0</c:v>
                </c:pt>
                <c:pt idx="3937">
                  <c:v>104.0</c:v>
                </c:pt>
                <c:pt idx="3938">
                  <c:v>104.0</c:v>
                </c:pt>
                <c:pt idx="3939">
                  <c:v>104.0</c:v>
                </c:pt>
                <c:pt idx="3940">
                  <c:v>104.0</c:v>
                </c:pt>
                <c:pt idx="3941">
                  <c:v>104.0</c:v>
                </c:pt>
                <c:pt idx="3942">
                  <c:v>104.0</c:v>
                </c:pt>
                <c:pt idx="3943">
                  <c:v>104.0</c:v>
                </c:pt>
                <c:pt idx="3944">
                  <c:v>104.0</c:v>
                </c:pt>
                <c:pt idx="3945">
                  <c:v>104.0</c:v>
                </c:pt>
                <c:pt idx="3946">
                  <c:v>104.0</c:v>
                </c:pt>
                <c:pt idx="3947">
                  <c:v>104.0</c:v>
                </c:pt>
                <c:pt idx="3948">
                  <c:v>104.0</c:v>
                </c:pt>
                <c:pt idx="3949">
                  <c:v>104.0</c:v>
                </c:pt>
                <c:pt idx="3950">
                  <c:v>104.0</c:v>
                </c:pt>
                <c:pt idx="3951">
                  <c:v>104.0</c:v>
                </c:pt>
                <c:pt idx="3952">
                  <c:v>104.0</c:v>
                </c:pt>
                <c:pt idx="3953">
                  <c:v>105.0</c:v>
                </c:pt>
                <c:pt idx="3954">
                  <c:v>105.0</c:v>
                </c:pt>
                <c:pt idx="3955">
                  <c:v>105.0</c:v>
                </c:pt>
                <c:pt idx="3956">
                  <c:v>105.0</c:v>
                </c:pt>
                <c:pt idx="3957">
                  <c:v>105.0</c:v>
                </c:pt>
                <c:pt idx="3958">
                  <c:v>105.0</c:v>
                </c:pt>
                <c:pt idx="3959">
                  <c:v>105.0</c:v>
                </c:pt>
                <c:pt idx="3960">
                  <c:v>105.0</c:v>
                </c:pt>
                <c:pt idx="3961">
                  <c:v>105.0</c:v>
                </c:pt>
                <c:pt idx="3962">
                  <c:v>105.0</c:v>
                </c:pt>
                <c:pt idx="3963">
                  <c:v>105.0</c:v>
                </c:pt>
                <c:pt idx="3964">
                  <c:v>105.0</c:v>
                </c:pt>
                <c:pt idx="3965">
                  <c:v>105.0</c:v>
                </c:pt>
                <c:pt idx="3966">
                  <c:v>105.0</c:v>
                </c:pt>
                <c:pt idx="3967">
                  <c:v>105.0</c:v>
                </c:pt>
                <c:pt idx="3968">
                  <c:v>105.0</c:v>
                </c:pt>
                <c:pt idx="3969">
                  <c:v>105.0</c:v>
                </c:pt>
                <c:pt idx="3970">
                  <c:v>105.0</c:v>
                </c:pt>
                <c:pt idx="3971">
                  <c:v>105.0</c:v>
                </c:pt>
                <c:pt idx="3972">
                  <c:v>105.0</c:v>
                </c:pt>
                <c:pt idx="3973">
                  <c:v>105.0</c:v>
                </c:pt>
                <c:pt idx="3974">
                  <c:v>105.0</c:v>
                </c:pt>
                <c:pt idx="3975">
                  <c:v>105.0</c:v>
                </c:pt>
                <c:pt idx="3976">
                  <c:v>105.0</c:v>
                </c:pt>
                <c:pt idx="3977">
                  <c:v>105.0</c:v>
                </c:pt>
                <c:pt idx="3978">
                  <c:v>105.0</c:v>
                </c:pt>
                <c:pt idx="3979">
                  <c:v>105.0</c:v>
                </c:pt>
                <c:pt idx="3980">
                  <c:v>105.0</c:v>
                </c:pt>
                <c:pt idx="3981">
                  <c:v>105.0</c:v>
                </c:pt>
                <c:pt idx="3982">
                  <c:v>105.0</c:v>
                </c:pt>
                <c:pt idx="3983">
                  <c:v>105.0</c:v>
                </c:pt>
                <c:pt idx="3984">
                  <c:v>106.0</c:v>
                </c:pt>
                <c:pt idx="3985">
                  <c:v>106.0</c:v>
                </c:pt>
                <c:pt idx="3986">
                  <c:v>106.0</c:v>
                </c:pt>
                <c:pt idx="3987">
                  <c:v>106.0</c:v>
                </c:pt>
                <c:pt idx="3988">
                  <c:v>106.0</c:v>
                </c:pt>
                <c:pt idx="3989">
                  <c:v>106.0</c:v>
                </c:pt>
                <c:pt idx="3990">
                  <c:v>106.0</c:v>
                </c:pt>
                <c:pt idx="3991">
                  <c:v>106.0</c:v>
                </c:pt>
                <c:pt idx="3992">
                  <c:v>106.0</c:v>
                </c:pt>
                <c:pt idx="3993">
                  <c:v>106.0</c:v>
                </c:pt>
                <c:pt idx="3994">
                  <c:v>106.0</c:v>
                </c:pt>
                <c:pt idx="3995">
                  <c:v>106.0</c:v>
                </c:pt>
                <c:pt idx="3996">
                  <c:v>106.0</c:v>
                </c:pt>
                <c:pt idx="3997">
                  <c:v>106.0</c:v>
                </c:pt>
                <c:pt idx="3998">
                  <c:v>106.0</c:v>
                </c:pt>
                <c:pt idx="3999">
                  <c:v>106.0</c:v>
                </c:pt>
                <c:pt idx="4000">
                  <c:v>106.0</c:v>
                </c:pt>
                <c:pt idx="4001">
                  <c:v>106.0</c:v>
                </c:pt>
                <c:pt idx="4002">
                  <c:v>106.0</c:v>
                </c:pt>
                <c:pt idx="4003">
                  <c:v>106.0</c:v>
                </c:pt>
                <c:pt idx="4004">
                  <c:v>106.0</c:v>
                </c:pt>
                <c:pt idx="4005">
                  <c:v>106.0</c:v>
                </c:pt>
                <c:pt idx="4006">
                  <c:v>106.0</c:v>
                </c:pt>
                <c:pt idx="4007">
                  <c:v>106.0</c:v>
                </c:pt>
                <c:pt idx="4008">
                  <c:v>106.0</c:v>
                </c:pt>
                <c:pt idx="4009">
                  <c:v>106.0</c:v>
                </c:pt>
                <c:pt idx="4010">
                  <c:v>106.0</c:v>
                </c:pt>
                <c:pt idx="4011">
                  <c:v>106.0</c:v>
                </c:pt>
                <c:pt idx="4012">
                  <c:v>106.0</c:v>
                </c:pt>
                <c:pt idx="4013">
                  <c:v>106.0</c:v>
                </c:pt>
                <c:pt idx="4014">
                  <c:v>106.0</c:v>
                </c:pt>
                <c:pt idx="4015">
                  <c:v>106.0</c:v>
                </c:pt>
                <c:pt idx="4016">
                  <c:v>106.0</c:v>
                </c:pt>
                <c:pt idx="4017">
                  <c:v>106.0</c:v>
                </c:pt>
                <c:pt idx="4018">
                  <c:v>106.0</c:v>
                </c:pt>
                <c:pt idx="4019">
                  <c:v>106.0</c:v>
                </c:pt>
                <c:pt idx="4020">
                  <c:v>106.0</c:v>
                </c:pt>
                <c:pt idx="4021">
                  <c:v>106.0</c:v>
                </c:pt>
                <c:pt idx="4022">
                  <c:v>106.0</c:v>
                </c:pt>
                <c:pt idx="4023">
                  <c:v>106.0</c:v>
                </c:pt>
                <c:pt idx="4024">
                  <c:v>106.0</c:v>
                </c:pt>
                <c:pt idx="4025">
                  <c:v>106.0</c:v>
                </c:pt>
                <c:pt idx="4026">
                  <c:v>106.0</c:v>
                </c:pt>
                <c:pt idx="4027">
                  <c:v>106.0</c:v>
                </c:pt>
                <c:pt idx="4028">
                  <c:v>106.0</c:v>
                </c:pt>
                <c:pt idx="4029">
                  <c:v>106.0</c:v>
                </c:pt>
                <c:pt idx="4030">
                  <c:v>106.0</c:v>
                </c:pt>
                <c:pt idx="4031">
                  <c:v>106.0</c:v>
                </c:pt>
                <c:pt idx="4032">
                  <c:v>106.0</c:v>
                </c:pt>
                <c:pt idx="4033">
                  <c:v>106.0</c:v>
                </c:pt>
                <c:pt idx="4034">
                  <c:v>106.0</c:v>
                </c:pt>
                <c:pt idx="4035">
                  <c:v>106.0</c:v>
                </c:pt>
                <c:pt idx="4036">
                  <c:v>106.0</c:v>
                </c:pt>
                <c:pt idx="4037">
                  <c:v>106.0</c:v>
                </c:pt>
                <c:pt idx="4038">
                  <c:v>106.0</c:v>
                </c:pt>
                <c:pt idx="4039">
                  <c:v>106.0</c:v>
                </c:pt>
                <c:pt idx="4040">
                  <c:v>106.0</c:v>
                </c:pt>
                <c:pt idx="4041">
                  <c:v>106.0</c:v>
                </c:pt>
                <c:pt idx="4042">
                  <c:v>106.0</c:v>
                </c:pt>
                <c:pt idx="4043">
                  <c:v>106.0</c:v>
                </c:pt>
                <c:pt idx="4044">
                  <c:v>106.0</c:v>
                </c:pt>
                <c:pt idx="4045">
                  <c:v>106.0</c:v>
                </c:pt>
                <c:pt idx="4046">
                  <c:v>106.0</c:v>
                </c:pt>
                <c:pt idx="4047">
                  <c:v>106.0</c:v>
                </c:pt>
                <c:pt idx="4048">
                  <c:v>106.0</c:v>
                </c:pt>
                <c:pt idx="4049">
                  <c:v>106.0</c:v>
                </c:pt>
                <c:pt idx="4050">
                  <c:v>106.0</c:v>
                </c:pt>
                <c:pt idx="4051">
                  <c:v>106.0</c:v>
                </c:pt>
                <c:pt idx="4052">
                  <c:v>106.0</c:v>
                </c:pt>
                <c:pt idx="4053">
                  <c:v>106.0</c:v>
                </c:pt>
                <c:pt idx="4054">
                  <c:v>106.0</c:v>
                </c:pt>
                <c:pt idx="4055">
                  <c:v>106.0</c:v>
                </c:pt>
                <c:pt idx="4056">
                  <c:v>106.0</c:v>
                </c:pt>
                <c:pt idx="4057">
                  <c:v>106.0</c:v>
                </c:pt>
                <c:pt idx="4058">
                  <c:v>106.0</c:v>
                </c:pt>
                <c:pt idx="4059">
                  <c:v>106.0</c:v>
                </c:pt>
                <c:pt idx="4060">
                  <c:v>106.0</c:v>
                </c:pt>
                <c:pt idx="4061">
                  <c:v>106.0</c:v>
                </c:pt>
                <c:pt idx="4062">
                  <c:v>106.0</c:v>
                </c:pt>
                <c:pt idx="4063">
                  <c:v>106.0</c:v>
                </c:pt>
                <c:pt idx="4064">
                  <c:v>106.0</c:v>
                </c:pt>
                <c:pt idx="4065">
                  <c:v>106.0</c:v>
                </c:pt>
                <c:pt idx="4066">
                  <c:v>106.0</c:v>
                </c:pt>
                <c:pt idx="4067">
                  <c:v>106.0</c:v>
                </c:pt>
                <c:pt idx="4068">
                  <c:v>106.0</c:v>
                </c:pt>
                <c:pt idx="4069">
                  <c:v>106.0</c:v>
                </c:pt>
                <c:pt idx="4070">
                  <c:v>106.0</c:v>
                </c:pt>
                <c:pt idx="4071">
                  <c:v>106.0</c:v>
                </c:pt>
                <c:pt idx="4072">
                  <c:v>106.0</c:v>
                </c:pt>
                <c:pt idx="4073">
                  <c:v>106.0</c:v>
                </c:pt>
                <c:pt idx="4074">
                  <c:v>106.0</c:v>
                </c:pt>
                <c:pt idx="4075">
                  <c:v>106.0</c:v>
                </c:pt>
                <c:pt idx="4076">
                  <c:v>106.0</c:v>
                </c:pt>
                <c:pt idx="4077">
                  <c:v>106.0</c:v>
                </c:pt>
                <c:pt idx="4078">
                  <c:v>106.0</c:v>
                </c:pt>
                <c:pt idx="4079">
                  <c:v>106.0</c:v>
                </c:pt>
                <c:pt idx="4080">
                  <c:v>106.0</c:v>
                </c:pt>
                <c:pt idx="4081">
                  <c:v>106.0</c:v>
                </c:pt>
                <c:pt idx="4082">
                  <c:v>106.0</c:v>
                </c:pt>
                <c:pt idx="4083">
                  <c:v>106.0</c:v>
                </c:pt>
                <c:pt idx="4084">
                  <c:v>106.0</c:v>
                </c:pt>
                <c:pt idx="4085">
                  <c:v>106.0</c:v>
                </c:pt>
                <c:pt idx="4086">
                  <c:v>106.0</c:v>
                </c:pt>
                <c:pt idx="4087">
                  <c:v>106.0</c:v>
                </c:pt>
                <c:pt idx="4088">
                  <c:v>106.0</c:v>
                </c:pt>
                <c:pt idx="4089">
                  <c:v>106.0</c:v>
                </c:pt>
                <c:pt idx="4090">
                  <c:v>106.0</c:v>
                </c:pt>
                <c:pt idx="4091">
                  <c:v>106.0</c:v>
                </c:pt>
                <c:pt idx="4092">
                  <c:v>106.0</c:v>
                </c:pt>
                <c:pt idx="4093">
                  <c:v>106.0</c:v>
                </c:pt>
                <c:pt idx="4094">
                  <c:v>106.0</c:v>
                </c:pt>
                <c:pt idx="4095">
                  <c:v>106.0</c:v>
                </c:pt>
                <c:pt idx="4096">
                  <c:v>106.0</c:v>
                </c:pt>
                <c:pt idx="4097">
                  <c:v>106.0</c:v>
                </c:pt>
                <c:pt idx="4098">
                  <c:v>107.0</c:v>
                </c:pt>
                <c:pt idx="4099">
                  <c:v>107.0</c:v>
                </c:pt>
                <c:pt idx="4100">
                  <c:v>107.0</c:v>
                </c:pt>
                <c:pt idx="4101">
                  <c:v>107.0</c:v>
                </c:pt>
                <c:pt idx="4102">
                  <c:v>107.0</c:v>
                </c:pt>
                <c:pt idx="4103">
                  <c:v>107.0</c:v>
                </c:pt>
                <c:pt idx="4104">
                  <c:v>107.0</c:v>
                </c:pt>
                <c:pt idx="4105">
                  <c:v>107.0</c:v>
                </c:pt>
                <c:pt idx="4106">
                  <c:v>107.0</c:v>
                </c:pt>
                <c:pt idx="4107">
                  <c:v>107.0</c:v>
                </c:pt>
                <c:pt idx="4108">
                  <c:v>107.0</c:v>
                </c:pt>
                <c:pt idx="4109">
                  <c:v>107.0</c:v>
                </c:pt>
                <c:pt idx="4110">
                  <c:v>107.0</c:v>
                </c:pt>
                <c:pt idx="4111">
                  <c:v>107.0</c:v>
                </c:pt>
                <c:pt idx="4112">
                  <c:v>107.0</c:v>
                </c:pt>
                <c:pt idx="4113">
                  <c:v>107.0</c:v>
                </c:pt>
                <c:pt idx="4114">
                  <c:v>107.0</c:v>
                </c:pt>
                <c:pt idx="4115">
                  <c:v>107.0</c:v>
                </c:pt>
                <c:pt idx="4116">
                  <c:v>107.0</c:v>
                </c:pt>
                <c:pt idx="4117">
                  <c:v>107.0</c:v>
                </c:pt>
                <c:pt idx="4118">
                  <c:v>107.0</c:v>
                </c:pt>
                <c:pt idx="4119">
                  <c:v>107.0</c:v>
                </c:pt>
                <c:pt idx="4120">
                  <c:v>107.0</c:v>
                </c:pt>
                <c:pt idx="4121">
                  <c:v>107.0</c:v>
                </c:pt>
                <c:pt idx="4122">
                  <c:v>107.0</c:v>
                </c:pt>
                <c:pt idx="4123">
                  <c:v>107.0</c:v>
                </c:pt>
                <c:pt idx="4124">
                  <c:v>107.0</c:v>
                </c:pt>
                <c:pt idx="4125">
                  <c:v>107.0</c:v>
                </c:pt>
                <c:pt idx="4126">
                  <c:v>107.0</c:v>
                </c:pt>
                <c:pt idx="4127">
                  <c:v>107.0</c:v>
                </c:pt>
                <c:pt idx="4128">
                  <c:v>107.0</c:v>
                </c:pt>
                <c:pt idx="4129">
                  <c:v>107.0</c:v>
                </c:pt>
                <c:pt idx="4130">
                  <c:v>107.0</c:v>
                </c:pt>
                <c:pt idx="4131">
                  <c:v>107.0</c:v>
                </c:pt>
                <c:pt idx="4132">
                  <c:v>107.0</c:v>
                </c:pt>
                <c:pt idx="4133">
                  <c:v>107.0</c:v>
                </c:pt>
                <c:pt idx="4134">
                  <c:v>107.0</c:v>
                </c:pt>
                <c:pt idx="4135">
                  <c:v>107.0</c:v>
                </c:pt>
                <c:pt idx="4136">
                  <c:v>107.0</c:v>
                </c:pt>
                <c:pt idx="4137">
                  <c:v>107.0</c:v>
                </c:pt>
                <c:pt idx="4138">
                  <c:v>107.0</c:v>
                </c:pt>
                <c:pt idx="4139">
                  <c:v>107.0</c:v>
                </c:pt>
                <c:pt idx="4140">
                  <c:v>107.0</c:v>
                </c:pt>
                <c:pt idx="4141">
                  <c:v>107.0</c:v>
                </c:pt>
                <c:pt idx="4142">
                  <c:v>107.0</c:v>
                </c:pt>
                <c:pt idx="4143">
                  <c:v>107.0</c:v>
                </c:pt>
                <c:pt idx="4144">
                  <c:v>107.0</c:v>
                </c:pt>
                <c:pt idx="4145">
                  <c:v>107.0</c:v>
                </c:pt>
                <c:pt idx="4146">
                  <c:v>107.0</c:v>
                </c:pt>
                <c:pt idx="4147">
                  <c:v>107.0</c:v>
                </c:pt>
                <c:pt idx="4148">
                  <c:v>107.0</c:v>
                </c:pt>
                <c:pt idx="4149">
                  <c:v>107.0</c:v>
                </c:pt>
                <c:pt idx="4150">
                  <c:v>107.0</c:v>
                </c:pt>
                <c:pt idx="4151">
                  <c:v>107.0</c:v>
                </c:pt>
                <c:pt idx="4152">
                  <c:v>107.0</c:v>
                </c:pt>
                <c:pt idx="4153">
                  <c:v>107.0</c:v>
                </c:pt>
                <c:pt idx="4154">
                  <c:v>107.0</c:v>
                </c:pt>
                <c:pt idx="4155">
                  <c:v>107.0</c:v>
                </c:pt>
                <c:pt idx="4156">
                  <c:v>107.0</c:v>
                </c:pt>
                <c:pt idx="4157">
                  <c:v>107.0</c:v>
                </c:pt>
                <c:pt idx="4158">
                  <c:v>107.0</c:v>
                </c:pt>
                <c:pt idx="4159">
                  <c:v>107.0</c:v>
                </c:pt>
                <c:pt idx="4160">
                  <c:v>107.0</c:v>
                </c:pt>
                <c:pt idx="4161">
                  <c:v>107.0</c:v>
                </c:pt>
                <c:pt idx="4162">
                  <c:v>107.0</c:v>
                </c:pt>
                <c:pt idx="4163">
                  <c:v>107.0</c:v>
                </c:pt>
                <c:pt idx="4164">
                  <c:v>107.0</c:v>
                </c:pt>
                <c:pt idx="4165">
                  <c:v>107.0</c:v>
                </c:pt>
                <c:pt idx="4166">
                  <c:v>107.0</c:v>
                </c:pt>
                <c:pt idx="4167">
                  <c:v>107.0</c:v>
                </c:pt>
                <c:pt idx="4168">
                  <c:v>107.0</c:v>
                </c:pt>
                <c:pt idx="4169">
                  <c:v>107.0</c:v>
                </c:pt>
                <c:pt idx="4170">
                  <c:v>107.0</c:v>
                </c:pt>
                <c:pt idx="4171">
                  <c:v>107.0</c:v>
                </c:pt>
                <c:pt idx="4172">
                  <c:v>107.0</c:v>
                </c:pt>
                <c:pt idx="4173">
                  <c:v>107.0</c:v>
                </c:pt>
                <c:pt idx="4174">
                  <c:v>107.0</c:v>
                </c:pt>
                <c:pt idx="4175">
                  <c:v>107.0</c:v>
                </c:pt>
                <c:pt idx="4176">
                  <c:v>107.0</c:v>
                </c:pt>
                <c:pt idx="4177">
                  <c:v>107.0</c:v>
                </c:pt>
                <c:pt idx="4178">
                  <c:v>107.0</c:v>
                </c:pt>
                <c:pt idx="4179">
                  <c:v>107.0</c:v>
                </c:pt>
                <c:pt idx="4180">
                  <c:v>107.0</c:v>
                </c:pt>
                <c:pt idx="4181">
                  <c:v>107.0</c:v>
                </c:pt>
                <c:pt idx="4182">
                  <c:v>107.0</c:v>
                </c:pt>
                <c:pt idx="4183">
                  <c:v>107.0</c:v>
                </c:pt>
                <c:pt idx="4184">
                  <c:v>107.0</c:v>
                </c:pt>
                <c:pt idx="4185">
                  <c:v>107.0</c:v>
                </c:pt>
                <c:pt idx="4186">
                  <c:v>108.0</c:v>
                </c:pt>
                <c:pt idx="4187">
                  <c:v>108.0</c:v>
                </c:pt>
                <c:pt idx="4188">
                  <c:v>109.0</c:v>
                </c:pt>
                <c:pt idx="4189">
                  <c:v>109.0</c:v>
                </c:pt>
                <c:pt idx="4190">
                  <c:v>109.0</c:v>
                </c:pt>
                <c:pt idx="4191">
                  <c:v>109.0</c:v>
                </c:pt>
                <c:pt idx="4192">
                  <c:v>109.0</c:v>
                </c:pt>
                <c:pt idx="4193">
                  <c:v>109.0</c:v>
                </c:pt>
                <c:pt idx="4194">
                  <c:v>109.0</c:v>
                </c:pt>
                <c:pt idx="4195">
                  <c:v>109.0</c:v>
                </c:pt>
                <c:pt idx="4196">
                  <c:v>109.0</c:v>
                </c:pt>
                <c:pt idx="4197">
                  <c:v>109.0</c:v>
                </c:pt>
                <c:pt idx="4198">
                  <c:v>109.0</c:v>
                </c:pt>
                <c:pt idx="4199">
                  <c:v>109.0</c:v>
                </c:pt>
                <c:pt idx="4200">
                  <c:v>109.0</c:v>
                </c:pt>
                <c:pt idx="4201">
                  <c:v>109.0</c:v>
                </c:pt>
                <c:pt idx="4202">
                  <c:v>109.0</c:v>
                </c:pt>
                <c:pt idx="4203">
                  <c:v>109.0</c:v>
                </c:pt>
                <c:pt idx="4204">
                  <c:v>109.0</c:v>
                </c:pt>
                <c:pt idx="4205">
                  <c:v>109.0</c:v>
                </c:pt>
                <c:pt idx="4206">
                  <c:v>109.0</c:v>
                </c:pt>
                <c:pt idx="4207">
                  <c:v>109.0</c:v>
                </c:pt>
                <c:pt idx="4208">
                  <c:v>109.0</c:v>
                </c:pt>
                <c:pt idx="4209">
                  <c:v>109.0</c:v>
                </c:pt>
                <c:pt idx="4210">
                  <c:v>109.0</c:v>
                </c:pt>
                <c:pt idx="4211">
                  <c:v>109.0</c:v>
                </c:pt>
                <c:pt idx="4212">
                  <c:v>109.0</c:v>
                </c:pt>
                <c:pt idx="4213">
                  <c:v>109.0</c:v>
                </c:pt>
                <c:pt idx="4214">
                  <c:v>109.0</c:v>
                </c:pt>
                <c:pt idx="4215">
                  <c:v>109.0</c:v>
                </c:pt>
                <c:pt idx="4216">
                  <c:v>109.0</c:v>
                </c:pt>
                <c:pt idx="4217">
                  <c:v>109.0</c:v>
                </c:pt>
                <c:pt idx="4218">
                  <c:v>109.0</c:v>
                </c:pt>
                <c:pt idx="4219">
                  <c:v>109.0</c:v>
                </c:pt>
                <c:pt idx="4220">
                  <c:v>109.0</c:v>
                </c:pt>
                <c:pt idx="4221">
                  <c:v>109.0</c:v>
                </c:pt>
                <c:pt idx="4222">
                  <c:v>109.0</c:v>
                </c:pt>
                <c:pt idx="4223">
                  <c:v>109.0</c:v>
                </c:pt>
                <c:pt idx="4224">
                  <c:v>109.0</c:v>
                </c:pt>
                <c:pt idx="4225">
                  <c:v>109.0</c:v>
                </c:pt>
                <c:pt idx="4226">
                  <c:v>109.0</c:v>
                </c:pt>
                <c:pt idx="4227">
                  <c:v>109.0</c:v>
                </c:pt>
                <c:pt idx="4228">
                  <c:v>109.0</c:v>
                </c:pt>
                <c:pt idx="4229">
                  <c:v>109.0</c:v>
                </c:pt>
                <c:pt idx="4230">
                  <c:v>109.0</c:v>
                </c:pt>
                <c:pt idx="4231">
                  <c:v>109.0</c:v>
                </c:pt>
                <c:pt idx="4232">
                  <c:v>109.0</c:v>
                </c:pt>
                <c:pt idx="4233">
                  <c:v>109.0</c:v>
                </c:pt>
                <c:pt idx="4234">
                  <c:v>109.0</c:v>
                </c:pt>
                <c:pt idx="4235">
                  <c:v>109.0</c:v>
                </c:pt>
                <c:pt idx="4236">
                  <c:v>109.0</c:v>
                </c:pt>
                <c:pt idx="4237">
                  <c:v>109.0</c:v>
                </c:pt>
                <c:pt idx="4238">
                  <c:v>109.0</c:v>
                </c:pt>
                <c:pt idx="4239">
                  <c:v>109.0</c:v>
                </c:pt>
                <c:pt idx="4240">
                  <c:v>109.0</c:v>
                </c:pt>
                <c:pt idx="4241">
                  <c:v>109.0</c:v>
                </c:pt>
                <c:pt idx="4242">
                  <c:v>109.0</c:v>
                </c:pt>
                <c:pt idx="4243">
                  <c:v>109.0</c:v>
                </c:pt>
                <c:pt idx="4244">
                  <c:v>109.0</c:v>
                </c:pt>
                <c:pt idx="4245">
                  <c:v>109.0</c:v>
                </c:pt>
                <c:pt idx="4246">
                  <c:v>109.0</c:v>
                </c:pt>
                <c:pt idx="4247">
                  <c:v>109.0</c:v>
                </c:pt>
                <c:pt idx="4248">
                  <c:v>109.0</c:v>
                </c:pt>
                <c:pt idx="4249">
                  <c:v>109.0</c:v>
                </c:pt>
                <c:pt idx="4250">
                  <c:v>109.0</c:v>
                </c:pt>
                <c:pt idx="4251">
                  <c:v>109.0</c:v>
                </c:pt>
                <c:pt idx="4252">
                  <c:v>109.0</c:v>
                </c:pt>
                <c:pt idx="4253">
                  <c:v>109.0</c:v>
                </c:pt>
                <c:pt idx="4254">
                  <c:v>109.0</c:v>
                </c:pt>
                <c:pt idx="4255">
                  <c:v>109.0</c:v>
                </c:pt>
                <c:pt idx="4256">
                  <c:v>109.0</c:v>
                </c:pt>
                <c:pt idx="4257">
                  <c:v>109.0</c:v>
                </c:pt>
                <c:pt idx="4258">
                  <c:v>109.0</c:v>
                </c:pt>
                <c:pt idx="4259">
                  <c:v>109.0</c:v>
                </c:pt>
                <c:pt idx="4260">
                  <c:v>109.0</c:v>
                </c:pt>
                <c:pt idx="4261">
                  <c:v>109.0</c:v>
                </c:pt>
                <c:pt idx="4262">
                  <c:v>109.0</c:v>
                </c:pt>
                <c:pt idx="4263">
                  <c:v>109.0</c:v>
                </c:pt>
                <c:pt idx="4264">
                  <c:v>109.0</c:v>
                </c:pt>
                <c:pt idx="4265">
                  <c:v>109.0</c:v>
                </c:pt>
                <c:pt idx="4266">
                  <c:v>109.0</c:v>
                </c:pt>
                <c:pt idx="4267">
                  <c:v>109.0</c:v>
                </c:pt>
                <c:pt idx="4268">
                  <c:v>109.0</c:v>
                </c:pt>
                <c:pt idx="4269">
                  <c:v>109.0</c:v>
                </c:pt>
                <c:pt idx="4270">
                  <c:v>109.0</c:v>
                </c:pt>
                <c:pt idx="4271">
                  <c:v>109.0</c:v>
                </c:pt>
                <c:pt idx="4272">
                  <c:v>109.0</c:v>
                </c:pt>
                <c:pt idx="4273">
                  <c:v>109.0</c:v>
                </c:pt>
                <c:pt idx="4274">
                  <c:v>109.0</c:v>
                </c:pt>
                <c:pt idx="4275">
                  <c:v>109.0</c:v>
                </c:pt>
                <c:pt idx="4276">
                  <c:v>109.0</c:v>
                </c:pt>
                <c:pt idx="4277">
                  <c:v>109.0</c:v>
                </c:pt>
                <c:pt idx="4278">
                  <c:v>109.0</c:v>
                </c:pt>
                <c:pt idx="4279">
                  <c:v>109.0</c:v>
                </c:pt>
                <c:pt idx="4280">
                  <c:v>109.0</c:v>
                </c:pt>
                <c:pt idx="4281">
                  <c:v>109.0</c:v>
                </c:pt>
                <c:pt idx="4282">
                  <c:v>109.0</c:v>
                </c:pt>
                <c:pt idx="4283">
                  <c:v>109.0</c:v>
                </c:pt>
                <c:pt idx="4284">
                  <c:v>109.0</c:v>
                </c:pt>
                <c:pt idx="4285">
                  <c:v>109.0</c:v>
                </c:pt>
                <c:pt idx="4286">
                  <c:v>109.0</c:v>
                </c:pt>
                <c:pt idx="4287">
                  <c:v>109.0</c:v>
                </c:pt>
                <c:pt idx="4288">
                  <c:v>109.0</c:v>
                </c:pt>
                <c:pt idx="4289">
                  <c:v>109.0</c:v>
                </c:pt>
                <c:pt idx="4290">
                  <c:v>109.0</c:v>
                </c:pt>
                <c:pt idx="4291">
                  <c:v>109.0</c:v>
                </c:pt>
                <c:pt idx="4292">
                  <c:v>109.0</c:v>
                </c:pt>
                <c:pt idx="4293">
                  <c:v>109.0</c:v>
                </c:pt>
                <c:pt idx="4294">
                  <c:v>109.0</c:v>
                </c:pt>
                <c:pt idx="4295">
                  <c:v>109.0</c:v>
                </c:pt>
                <c:pt idx="4296">
                  <c:v>109.0</c:v>
                </c:pt>
                <c:pt idx="4297">
                  <c:v>109.0</c:v>
                </c:pt>
                <c:pt idx="4298">
                  <c:v>109.0</c:v>
                </c:pt>
                <c:pt idx="4299">
                  <c:v>109.0</c:v>
                </c:pt>
                <c:pt idx="4300">
                  <c:v>109.0</c:v>
                </c:pt>
                <c:pt idx="4301">
                  <c:v>109.0</c:v>
                </c:pt>
                <c:pt idx="4302">
                  <c:v>109.0</c:v>
                </c:pt>
                <c:pt idx="4303">
                  <c:v>109.0</c:v>
                </c:pt>
                <c:pt idx="4304">
                  <c:v>109.0</c:v>
                </c:pt>
                <c:pt idx="4305">
                  <c:v>109.0</c:v>
                </c:pt>
                <c:pt idx="4306">
                  <c:v>109.0</c:v>
                </c:pt>
                <c:pt idx="4307">
                  <c:v>109.0</c:v>
                </c:pt>
                <c:pt idx="4308">
                  <c:v>109.0</c:v>
                </c:pt>
                <c:pt idx="4309">
                  <c:v>109.0</c:v>
                </c:pt>
                <c:pt idx="4310">
                  <c:v>109.0</c:v>
                </c:pt>
                <c:pt idx="4311">
                  <c:v>109.0</c:v>
                </c:pt>
                <c:pt idx="4312">
                  <c:v>109.0</c:v>
                </c:pt>
                <c:pt idx="4313">
                  <c:v>109.0</c:v>
                </c:pt>
                <c:pt idx="4314">
                  <c:v>109.0</c:v>
                </c:pt>
                <c:pt idx="4315">
                  <c:v>109.0</c:v>
                </c:pt>
                <c:pt idx="4316">
                  <c:v>109.0</c:v>
                </c:pt>
                <c:pt idx="4317">
                  <c:v>109.0</c:v>
                </c:pt>
                <c:pt idx="4318">
                  <c:v>109.0</c:v>
                </c:pt>
                <c:pt idx="4319">
                  <c:v>109.0</c:v>
                </c:pt>
                <c:pt idx="4320">
                  <c:v>109.0</c:v>
                </c:pt>
                <c:pt idx="4321">
                  <c:v>109.0</c:v>
                </c:pt>
                <c:pt idx="4322">
                  <c:v>110.0</c:v>
                </c:pt>
                <c:pt idx="4323">
                  <c:v>110.0</c:v>
                </c:pt>
                <c:pt idx="4324">
                  <c:v>110.0</c:v>
                </c:pt>
                <c:pt idx="4325">
                  <c:v>110.0</c:v>
                </c:pt>
                <c:pt idx="4326">
                  <c:v>110.0</c:v>
                </c:pt>
                <c:pt idx="4327">
                  <c:v>110.0</c:v>
                </c:pt>
                <c:pt idx="4328">
                  <c:v>110.0</c:v>
                </c:pt>
                <c:pt idx="4329">
                  <c:v>110.0</c:v>
                </c:pt>
                <c:pt idx="4330">
                  <c:v>110.0</c:v>
                </c:pt>
                <c:pt idx="4331">
                  <c:v>110.0</c:v>
                </c:pt>
                <c:pt idx="4332">
                  <c:v>110.0</c:v>
                </c:pt>
                <c:pt idx="4333">
                  <c:v>110.0</c:v>
                </c:pt>
                <c:pt idx="4334">
                  <c:v>110.0</c:v>
                </c:pt>
                <c:pt idx="4335">
                  <c:v>110.0</c:v>
                </c:pt>
                <c:pt idx="4336">
                  <c:v>110.0</c:v>
                </c:pt>
                <c:pt idx="4337">
                  <c:v>110.0</c:v>
                </c:pt>
                <c:pt idx="4338">
                  <c:v>110.0</c:v>
                </c:pt>
                <c:pt idx="4339">
                  <c:v>110.0</c:v>
                </c:pt>
                <c:pt idx="4340">
                  <c:v>110.0</c:v>
                </c:pt>
                <c:pt idx="4341">
                  <c:v>110.0</c:v>
                </c:pt>
                <c:pt idx="4342">
                  <c:v>110.0</c:v>
                </c:pt>
                <c:pt idx="4343">
                  <c:v>110.0</c:v>
                </c:pt>
                <c:pt idx="4344">
                  <c:v>110.0</c:v>
                </c:pt>
                <c:pt idx="4345">
                  <c:v>110.0</c:v>
                </c:pt>
                <c:pt idx="4346">
                  <c:v>110.0</c:v>
                </c:pt>
                <c:pt idx="4347">
                  <c:v>110.0</c:v>
                </c:pt>
                <c:pt idx="4348">
                  <c:v>110.0</c:v>
                </c:pt>
                <c:pt idx="4349">
                  <c:v>110.0</c:v>
                </c:pt>
                <c:pt idx="4350">
                  <c:v>110.0</c:v>
                </c:pt>
                <c:pt idx="4351">
                  <c:v>110.0</c:v>
                </c:pt>
                <c:pt idx="4352">
                  <c:v>110.0</c:v>
                </c:pt>
                <c:pt idx="4353">
                  <c:v>110.0</c:v>
                </c:pt>
                <c:pt idx="4354">
                  <c:v>110.0</c:v>
                </c:pt>
                <c:pt idx="4355">
                  <c:v>110.0</c:v>
                </c:pt>
                <c:pt idx="4356">
                  <c:v>110.0</c:v>
                </c:pt>
                <c:pt idx="4357">
                  <c:v>110.0</c:v>
                </c:pt>
                <c:pt idx="4358">
                  <c:v>110.0</c:v>
                </c:pt>
                <c:pt idx="4359">
                  <c:v>110.0</c:v>
                </c:pt>
                <c:pt idx="4360">
                  <c:v>110.0</c:v>
                </c:pt>
                <c:pt idx="4361">
                  <c:v>110.0</c:v>
                </c:pt>
                <c:pt idx="4362">
                  <c:v>110.0</c:v>
                </c:pt>
                <c:pt idx="4363">
                  <c:v>110.0</c:v>
                </c:pt>
                <c:pt idx="4364">
                  <c:v>110.0</c:v>
                </c:pt>
                <c:pt idx="4365">
                  <c:v>110.0</c:v>
                </c:pt>
                <c:pt idx="4366">
                  <c:v>111.0</c:v>
                </c:pt>
                <c:pt idx="4367">
                  <c:v>111.0</c:v>
                </c:pt>
                <c:pt idx="4368">
                  <c:v>111.0</c:v>
                </c:pt>
                <c:pt idx="4369">
                  <c:v>111.0</c:v>
                </c:pt>
                <c:pt idx="4370">
                  <c:v>111.0</c:v>
                </c:pt>
                <c:pt idx="4371">
                  <c:v>111.0</c:v>
                </c:pt>
                <c:pt idx="4372">
                  <c:v>111.0</c:v>
                </c:pt>
                <c:pt idx="4373">
                  <c:v>111.0</c:v>
                </c:pt>
                <c:pt idx="4374">
                  <c:v>111.0</c:v>
                </c:pt>
                <c:pt idx="4375">
                  <c:v>111.0</c:v>
                </c:pt>
                <c:pt idx="4376">
                  <c:v>111.0</c:v>
                </c:pt>
                <c:pt idx="4377">
                  <c:v>111.0</c:v>
                </c:pt>
                <c:pt idx="4378">
                  <c:v>111.0</c:v>
                </c:pt>
                <c:pt idx="4379">
                  <c:v>111.0</c:v>
                </c:pt>
                <c:pt idx="4380">
                  <c:v>111.0</c:v>
                </c:pt>
                <c:pt idx="4381">
                  <c:v>112.0</c:v>
                </c:pt>
                <c:pt idx="4382">
                  <c:v>112.0</c:v>
                </c:pt>
                <c:pt idx="4383">
                  <c:v>112.0</c:v>
                </c:pt>
                <c:pt idx="4384">
                  <c:v>112.0</c:v>
                </c:pt>
                <c:pt idx="4385">
                  <c:v>112.0</c:v>
                </c:pt>
                <c:pt idx="4386">
                  <c:v>112.0</c:v>
                </c:pt>
                <c:pt idx="4387">
                  <c:v>112.0</c:v>
                </c:pt>
                <c:pt idx="4388">
                  <c:v>112.0</c:v>
                </c:pt>
                <c:pt idx="4389">
                  <c:v>112.0</c:v>
                </c:pt>
                <c:pt idx="4390">
                  <c:v>112.0</c:v>
                </c:pt>
                <c:pt idx="4391">
                  <c:v>112.0</c:v>
                </c:pt>
                <c:pt idx="4392">
                  <c:v>112.0</c:v>
                </c:pt>
                <c:pt idx="4393">
                  <c:v>112.0</c:v>
                </c:pt>
                <c:pt idx="4394">
                  <c:v>112.0</c:v>
                </c:pt>
                <c:pt idx="4395">
                  <c:v>112.0</c:v>
                </c:pt>
                <c:pt idx="4396">
                  <c:v>112.0</c:v>
                </c:pt>
                <c:pt idx="4397">
                  <c:v>112.0</c:v>
                </c:pt>
                <c:pt idx="4398">
                  <c:v>112.0</c:v>
                </c:pt>
                <c:pt idx="4399">
                  <c:v>112.0</c:v>
                </c:pt>
                <c:pt idx="4400">
                  <c:v>112.0</c:v>
                </c:pt>
                <c:pt idx="4401">
                  <c:v>112.0</c:v>
                </c:pt>
                <c:pt idx="4402">
                  <c:v>112.0</c:v>
                </c:pt>
                <c:pt idx="4403">
                  <c:v>112.0</c:v>
                </c:pt>
                <c:pt idx="4404">
                  <c:v>112.0</c:v>
                </c:pt>
                <c:pt idx="4405">
                  <c:v>112.0</c:v>
                </c:pt>
                <c:pt idx="4406">
                  <c:v>112.0</c:v>
                </c:pt>
                <c:pt idx="4407">
                  <c:v>112.0</c:v>
                </c:pt>
                <c:pt idx="4408">
                  <c:v>112.0</c:v>
                </c:pt>
                <c:pt idx="4409">
                  <c:v>112.0</c:v>
                </c:pt>
                <c:pt idx="4410">
                  <c:v>112.0</c:v>
                </c:pt>
                <c:pt idx="4411">
                  <c:v>112.0</c:v>
                </c:pt>
                <c:pt idx="4412">
                  <c:v>112.0</c:v>
                </c:pt>
                <c:pt idx="4413">
                  <c:v>112.0</c:v>
                </c:pt>
                <c:pt idx="4414">
                  <c:v>112.0</c:v>
                </c:pt>
                <c:pt idx="4415">
                  <c:v>112.0</c:v>
                </c:pt>
                <c:pt idx="4416">
                  <c:v>112.0</c:v>
                </c:pt>
                <c:pt idx="4417">
                  <c:v>112.0</c:v>
                </c:pt>
                <c:pt idx="4418">
                  <c:v>112.0</c:v>
                </c:pt>
                <c:pt idx="4419">
                  <c:v>112.0</c:v>
                </c:pt>
                <c:pt idx="4420">
                  <c:v>112.0</c:v>
                </c:pt>
                <c:pt idx="4421">
                  <c:v>112.0</c:v>
                </c:pt>
                <c:pt idx="4422">
                  <c:v>112.0</c:v>
                </c:pt>
                <c:pt idx="4423">
                  <c:v>112.0</c:v>
                </c:pt>
                <c:pt idx="4424">
                  <c:v>112.0</c:v>
                </c:pt>
                <c:pt idx="4425">
                  <c:v>112.0</c:v>
                </c:pt>
                <c:pt idx="4426">
                  <c:v>112.0</c:v>
                </c:pt>
                <c:pt idx="4427">
                  <c:v>112.0</c:v>
                </c:pt>
                <c:pt idx="4428">
                  <c:v>112.0</c:v>
                </c:pt>
                <c:pt idx="4429">
                  <c:v>112.0</c:v>
                </c:pt>
                <c:pt idx="4430">
                  <c:v>112.0</c:v>
                </c:pt>
                <c:pt idx="4431">
                  <c:v>112.0</c:v>
                </c:pt>
                <c:pt idx="4432">
                  <c:v>112.0</c:v>
                </c:pt>
                <c:pt idx="4433">
                  <c:v>112.0</c:v>
                </c:pt>
                <c:pt idx="4434">
                  <c:v>112.0</c:v>
                </c:pt>
                <c:pt idx="4435">
                  <c:v>112.0</c:v>
                </c:pt>
                <c:pt idx="4436">
                  <c:v>112.0</c:v>
                </c:pt>
                <c:pt idx="4437">
                  <c:v>112.0</c:v>
                </c:pt>
                <c:pt idx="4438">
                  <c:v>112.0</c:v>
                </c:pt>
                <c:pt idx="4439">
                  <c:v>112.0</c:v>
                </c:pt>
                <c:pt idx="4440">
                  <c:v>112.0</c:v>
                </c:pt>
                <c:pt idx="4441">
                  <c:v>112.0</c:v>
                </c:pt>
                <c:pt idx="4442">
                  <c:v>112.0</c:v>
                </c:pt>
                <c:pt idx="4443">
                  <c:v>112.0</c:v>
                </c:pt>
                <c:pt idx="4444">
                  <c:v>112.0</c:v>
                </c:pt>
                <c:pt idx="4445">
                  <c:v>112.0</c:v>
                </c:pt>
                <c:pt idx="4446">
                  <c:v>112.0</c:v>
                </c:pt>
                <c:pt idx="4447">
                  <c:v>112.0</c:v>
                </c:pt>
                <c:pt idx="4448">
                  <c:v>112.0</c:v>
                </c:pt>
                <c:pt idx="4449">
                  <c:v>112.0</c:v>
                </c:pt>
                <c:pt idx="4450">
                  <c:v>112.0</c:v>
                </c:pt>
                <c:pt idx="4451">
                  <c:v>112.0</c:v>
                </c:pt>
                <c:pt idx="4452">
                  <c:v>112.0</c:v>
                </c:pt>
                <c:pt idx="4453">
                  <c:v>112.0</c:v>
                </c:pt>
                <c:pt idx="4454">
                  <c:v>112.0</c:v>
                </c:pt>
                <c:pt idx="4455">
                  <c:v>112.0</c:v>
                </c:pt>
                <c:pt idx="4456">
                  <c:v>112.0</c:v>
                </c:pt>
                <c:pt idx="4457">
                  <c:v>112.0</c:v>
                </c:pt>
                <c:pt idx="4458">
                  <c:v>112.0</c:v>
                </c:pt>
                <c:pt idx="4459">
                  <c:v>112.0</c:v>
                </c:pt>
                <c:pt idx="4460">
                  <c:v>112.0</c:v>
                </c:pt>
                <c:pt idx="4461">
                  <c:v>112.0</c:v>
                </c:pt>
                <c:pt idx="4462">
                  <c:v>112.0</c:v>
                </c:pt>
                <c:pt idx="4463">
                  <c:v>112.0</c:v>
                </c:pt>
                <c:pt idx="4464">
                  <c:v>112.0</c:v>
                </c:pt>
                <c:pt idx="4465">
                  <c:v>112.0</c:v>
                </c:pt>
                <c:pt idx="4466">
                  <c:v>112.0</c:v>
                </c:pt>
                <c:pt idx="4467">
                  <c:v>112.0</c:v>
                </c:pt>
                <c:pt idx="4468">
                  <c:v>112.0</c:v>
                </c:pt>
                <c:pt idx="4469">
                  <c:v>112.0</c:v>
                </c:pt>
                <c:pt idx="4470">
                  <c:v>112.0</c:v>
                </c:pt>
                <c:pt idx="4471">
                  <c:v>112.0</c:v>
                </c:pt>
                <c:pt idx="4472">
                  <c:v>112.0</c:v>
                </c:pt>
                <c:pt idx="4473">
                  <c:v>112.0</c:v>
                </c:pt>
                <c:pt idx="4474">
                  <c:v>112.0</c:v>
                </c:pt>
                <c:pt idx="4475">
                  <c:v>112.0</c:v>
                </c:pt>
                <c:pt idx="4476">
                  <c:v>112.0</c:v>
                </c:pt>
                <c:pt idx="4477">
                  <c:v>112.0</c:v>
                </c:pt>
                <c:pt idx="4478">
                  <c:v>112.0</c:v>
                </c:pt>
                <c:pt idx="4479">
                  <c:v>112.0</c:v>
                </c:pt>
                <c:pt idx="4480">
                  <c:v>112.0</c:v>
                </c:pt>
                <c:pt idx="4481">
                  <c:v>112.0</c:v>
                </c:pt>
                <c:pt idx="4482">
                  <c:v>112.0</c:v>
                </c:pt>
                <c:pt idx="4483">
                  <c:v>112.0</c:v>
                </c:pt>
                <c:pt idx="4484">
                  <c:v>112.0</c:v>
                </c:pt>
                <c:pt idx="4485">
                  <c:v>112.0</c:v>
                </c:pt>
                <c:pt idx="4486">
                  <c:v>112.0</c:v>
                </c:pt>
                <c:pt idx="4487">
                  <c:v>112.0</c:v>
                </c:pt>
                <c:pt idx="4488">
                  <c:v>112.0</c:v>
                </c:pt>
                <c:pt idx="4489">
                  <c:v>112.0</c:v>
                </c:pt>
                <c:pt idx="4490">
                  <c:v>112.0</c:v>
                </c:pt>
                <c:pt idx="4491">
                  <c:v>112.0</c:v>
                </c:pt>
                <c:pt idx="4492">
                  <c:v>112.0</c:v>
                </c:pt>
                <c:pt idx="4493">
                  <c:v>112.0</c:v>
                </c:pt>
                <c:pt idx="4494">
                  <c:v>112.0</c:v>
                </c:pt>
                <c:pt idx="4495">
                  <c:v>112.0</c:v>
                </c:pt>
                <c:pt idx="4496">
                  <c:v>112.0</c:v>
                </c:pt>
                <c:pt idx="4497">
                  <c:v>112.0</c:v>
                </c:pt>
                <c:pt idx="4498">
                  <c:v>112.0</c:v>
                </c:pt>
                <c:pt idx="4499">
                  <c:v>112.0</c:v>
                </c:pt>
                <c:pt idx="4500">
                  <c:v>112.0</c:v>
                </c:pt>
                <c:pt idx="4501">
                  <c:v>112.0</c:v>
                </c:pt>
                <c:pt idx="4502">
                  <c:v>112.0</c:v>
                </c:pt>
                <c:pt idx="4503">
                  <c:v>112.0</c:v>
                </c:pt>
                <c:pt idx="4504">
                  <c:v>112.0</c:v>
                </c:pt>
                <c:pt idx="4505">
                  <c:v>112.0</c:v>
                </c:pt>
                <c:pt idx="4506">
                  <c:v>112.0</c:v>
                </c:pt>
                <c:pt idx="4507">
                  <c:v>112.0</c:v>
                </c:pt>
                <c:pt idx="4508">
                  <c:v>112.0</c:v>
                </c:pt>
                <c:pt idx="4509">
                  <c:v>112.0</c:v>
                </c:pt>
                <c:pt idx="4510">
                  <c:v>112.0</c:v>
                </c:pt>
                <c:pt idx="4511">
                  <c:v>112.0</c:v>
                </c:pt>
                <c:pt idx="4512">
                  <c:v>112.0</c:v>
                </c:pt>
                <c:pt idx="4513">
                  <c:v>112.0</c:v>
                </c:pt>
                <c:pt idx="4514">
                  <c:v>112.0</c:v>
                </c:pt>
                <c:pt idx="4515">
                  <c:v>112.0</c:v>
                </c:pt>
                <c:pt idx="4516">
                  <c:v>112.0</c:v>
                </c:pt>
                <c:pt idx="4517">
                  <c:v>112.0</c:v>
                </c:pt>
                <c:pt idx="4518">
                  <c:v>112.0</c:v>
                </c:pt>
                <c:pt idx="4519">
                  <c:v>112.0</c:v>
                </c:pt>
                <c:pt idx="4520">
                  <c:v>112.0</c:v>
                </c:pt>
                <c:pt idx="4521">
                  <c:v>112.0</c:v>
                </c:pt>
                <c:pt idx="4522">
                  <c:v>112.0</c:v>
                </c:pt>
                <c:pt idx="4523">
                  <c:v>112.0</c:v>
                </c:pt>
                <c:pt idx="4524">
                  <c:v>112.0</c:v>
                </c:pt>
                <c:pt idx="4525">
                  <c:v>112.0</c:v>
                </c:pt>
                <c:pt idx="4526">
                  <c:v>112.0</c:v>
                </c:pt>
                <c:pt idx="4527">
                  <c:v>112.0</c:v>
                </c:pt>
                <c:pt idx="4528">
                  <c:v>112.0</c:v>
                </c:pt>
                <c:pt idx="4529">
                  <c:v>112.0</c:v>
                </c:pt>
                <c:pt idx="4530">
                  <c:v>112.0</c:v>
                </c:pt>
                <c:pt idx="4531">
                  <c:v>112.0</c:v>
                </c:pt>
                <c:pt idx="4532">
                  <c:v>112.0</c:v>
                </c:pt>
                <c:pt idx="4533">
                  <c:v>112.0</c:v>
                </c:pt>
                <c:pt idx="4534">
                  <c:v>112.0</c:v>
                </c:pt>
                <c:pt idx="4535">
                  <c:v>112.0</c:v>
                </c:pt>
                <c:pt idx="4536">
                  <c:v>112.0</c:v>
                </c:pt>
                <c:pt idx="4537">
                  <c:v>112.0</c:v>
                </c:pt>
                <c:pt idx="4538">
                  <c:v>112.0</c:v>
                </c:pt>
                <c:pt idx="4539">
                  <c:v>112.0</c:v>
                </c:pt>
                <c:pt idx="4540">
                  <c:v>112.0</c:v>
                </c:pt>
                <c:pt idx="4541">
                  <c:v>112.0</c:v>
                </c:pt>
                <c:pt idx="4542">
                  <c:v>112.0</c:v>
                </c:pt>
                <c:pt idx="4543">
                  <c:v>112.0</c:v>
                </c:pt>
                <c:pt idx="4544">
                  <c:v>112.0</c:v>
                </c:pt>
                <c:pt idx="4545">
                  <c:v>112.0</c:v>
                </c:pt>
                <c:pt idx="4546">
                  <c:v>112.0</c:v>
                </c:pt>
                <c:pt idx="4547">
                  <c:v>112.0</c:v>
                </c:pt>
                <c:pt idx="4548">
                  <c:v>112.0</c:v>
                </c:pt>
                <c:pt idx="4549">
                  <c:v>112.0</c:v>
                </c:pt>
                <c:pt idx="4550">
                  <c:v>112.0</c:v>
                </c:pt>
                <c:pt idx="4551">
                  <c:v>112.0</c:v>
                </c:pt>
                <c:pt idx="4552">
                  <c:v>112.0</c:v>
                </c:pt>
                <c:pt idx="4553">
                  <c:v>112.0</c:v>
                </c:pt>
                <c:pt idx="4554">
                  <c:v>112.0</c:v>
                </c:pt>
                <c:pt idx="4555">
                  <c:v>112.0</c:v>
                </c:pt>
                <c:pt idx="4556">
                  <c:v>112.0</c:v>
                </c:pt>
                <c:pt idx="4557">
                  <c:v>112.0</c:v>
                </c:pt>
                <c:pt idx="4558">
                  <c:v>112.0</c:v>
                </c:pt>
                <c:pt idx="4559">
                  <c:v>112.0</c:v>
                </c:pt>
                <c:pt idx="4560">
                  <c:v>112.0</c:v>
                </c:pt>
                <c:pt idx="4561">
                  <c:v>112.0</c:v>
                </c:pt>
                <c:pt idx="4562">
                  <c:v>112.0</c:v>
                </c:pt>
                <c:pt idx="4563">
                  <c:v>112.0</c:v>
                </c:pt>
                <c:pt idx="4564">
                  <c:v>112.0</c:v>
                </c:pt>
                <c:pt idx="4565">
                  <c:v>112.0</c:v>
                </c:pt>
                <c:pt idx="4566">
                  <c:v>112.0</c:v>
                </c:pt>
                <c:pt idx="4567">
                  <c:v>112.0</c:v>
                </c:pt>
                <c:pt idx="4568">
                  <c:v>112.0</c:v>
                </c:pt>
                <c:pt idx="4569">
                  <c:v>112.0</c:v>
                </c:pt>
                <c:pt idx="4570">
                  <c:v>113.0</c:v>
                </c:pt>
                <c:pt idx="4571">
                  <c:v>113.0</c:v>
                </c:pt>
                <c:pt idx="4572">
                  <c:v>113.0</c:v>
                </c:pt>
                <c:pt idx="4573">
                  <c:v>113.0</c:v>
                </c:pt>
                <c:pt idx="4574">
                  <c:v>113.0</c:v>
                </c:pt>
                <c:pt idx="4575">
                  <c:v>113.0</c:v>
                </c:pt>
                <c:pt idx="4576">
                  <c:v>113.0</c:v>
                </c:pt>
                <c:pt idx="4577">
                  <c:v>113.0</c:v>
                </c:pt>
                <c:pt idx="4578">
                  <c:v>113.0</c:v>
                </c:pt>
                <c:pt idx="4579">
                  <c:v>113.0</c:v>
                </c:pt>
                <c:pt idx="4580">
                  <c:v>113.0</c:v>
                </c:pt>
                <c:pt idx="4581">
                  <c:v>113.0</c:v>
                </c:pt>
                <c:pt idx="4582">
                  <c:v>113.0</c:v>
                </c:pt>
                <c:pt idx="4583">
                  <c:v>113.0</c:v>
                </c:pt>
                <c:pt idx="4584">
                  <c:v>113.0</c:v>
                </c:pt>
                <c:pt idx="4585">
                  <c:v>113.0</c:v>
                </c:pt>
                <c:pt idx="4586">
                  <c:v>113.0</c:v>
                </c:pt>
                <c:pt idx="4587">
                  <c:v>113.0</c:v>
                </c:pt>
                <c:pt idx="4588">
                  <c:v>113.0</c:v>
                </c:pt>
                <c:pt idx="4589">
                  <c:v>113.0</c:v>
                </c:pt>
                <c:pt idx="4590">
                  <c:v>113.0</c:v>
                </c:pt>
                <c:pt idx="4591">
                  <c:v>113.0</c:v>
                </c:pt>
                <c:pt idx="4592">
                  <c:v>114.0</c:v>
                </c:pt>
                <c:pt idx="4593">
                  <c:v>114.0</c:v>
                </c:pt>
                <c:pt idx="4594">
                  <c:v>114.0</c:v>
                </c:pt>
                <c:pt idx="4595">
                  <c:v>114.0</c:v>
                </c:pt>
                <c:pt idx="4596">
                  <c:v>115.0</c:v>
                </c:pt>
                <c:pt idx="4597">
                  <c:v>115.0</c:v>
                </c:pt>
                <c:pt idx="4598">
                  <c:v>115.0</c:v>
                </c:pt>
                <c:pt idx="4599">
                  <c:v>115.0</c:v>
                </c:pt>
                <c:pt idx="4600">
                  <c:v>115.0</c:v>
                </c:pt>
                <c:pt idx="4601">
                  <c:v>115.0</c:v>
                </c:pt>
                <c:pt idx="4602">
                  <c:v>115.0</c:v>
                </c:pt>
                <c:pt idx="4603">
                  <c:v>115.0</c:v>
                </c:pt>
                <c:pt idx="4604">
                  <c:v>115.0</c:v>
                </c:pt>
                <c:pt idx="4605">
                  <c:v>115.0</c:v>
                </c:pt>
                <c:pt idx="4606">
                  <c:v>115.0</c:v>
                </c:pt>
                <c:pt idx="4607">
                  <c:v>115.0</c:v>
                </c:pt>
                <c:pt idx="4608">
                  <c:v>115.0</c:v>
                </c:pt>
                <c:pt idx="4609">
                  <c:v>115.0</c:v>
                </c:pt>
                <c:pt idx="4610">
                  <c:v>115.0</c:v>
                </c:pt>
                <c:pt idx="4611">
                  <c:v>115.0</c:v>
                </c:pt>
                <c:pt idx="4612">
                  <c:v>115.0</c:v>
                </c:pt>
                <c:pt idx="4613">
                  <c:v>115.0</c:v>
                </c:pt>
                <c:pt idx="4614">
                  <c:v>115.0</c:v>
                </c:pt>
                <c:pt idx="4615">
                  <c:v>115.0</c:v>
                </c:pt>
                <c:pt idx="4616">
                  <c:v>115.0</c:v>
                </c:pt>
                <c:pt idx="4617">
                  <c:v>115.0</c:v>
                </c:pt>
                <c:pt idx="4618">
                  <c:v>115.0</c:v>
                </c:pt>
                <c:pt idx="4619">
                  <c:v>115.0</c:v>
                </c:pt>
                <c:pt idx="4620">
                  <c:v>115.0</c:v>
                </c:pt>
                <c:pt idx="4621">
                  <c:v>115.0</c:v>
                </c:pt>
                <c:pt idx="4622">
                  <c:v>115.0</c:v>
                </c:pt>
                <c:pt idx="4623">
                  <c:v>115.0</c:v>
                </c:pt>
                <c:pt idx="4624">
                  <c:v>116.0</c:v>
                </c:pt>
                <c:pt idx="4625">
                  <c:v>116.0</c:v>
                </c:pt>
                <c:pt idx="4626">
                  <c:v>116.0</c:v>
                </c:pt>
                <c:pt idx="4627">
                  <c:v>116.0</c:v>
                </c:pt>
                <c:pt idx="4628">
                  <c:v>116.0</c:v>
                </c:pt>
                <c:pt idx="4629">
                  <c:v>116.0</c:v>
                </c:pt>
                <c:pt idx="4630">
                  <c:v>116.0</c:v>
                </c:pt>
                <c:pt idx="4631">
                  <c:v>116.0</c:v>
                </c:pt>
                <c:pt idx="4632">
                  <c:v>116.0</c:v>
                </c:pt>
                <c:pt idx="4633">
                  <c:v>117.0</c:v>
                </c:pt>
                <c:pt idx="4634">
                  <c:v>118.0</c:v>
                </c:pt>
                <c:pt idx="4635">
                  <c:v>118.0</c:v>
                </c:pt>
                <c:pt idx="4636">
                  <c:v>119.0</c:v>
                </c:pt>
                <c:pt idx="4637">
                  <c:v>119.0</c:v>
                </c:pt>
                <c:pt idx="4638">
                  <c:v>119.0</c:v>
                </c:pt>
                <c:pt idx="4639">
                  <c:v>119.0</c:v>
                </c:pt>
                <c:pt idx="4640">
                  <c:v>119.0</c:v>
                </c:pt>
                <c:pt idx="4641">
                  <c:v>119.0</c:v>
                </c:pt>
                <c:pt idx="4642">
                  <c:v>119.0</c:v>
                </c:pt>
                <c:pt idx="4643">
                  <c:v>119.0</c:v>
                </c:pt>
                <c:pt idx="4644">
                  <c:v>119.0</c:v>
                </c:pt>
                <c:pt idx="4645">
                  <c:v>119.0</c:v>
                </c:pt>
                <c:pt idx="4646">
                  <c:v>119.0</c:v>
                </c:pt>
                <c:pt idx="4647">
                  <c:v>119.0</c:v>
                </c:pt>
                <c:pt idx="4648">
                  <c:v>119.0</c:v>
                </c:pt>
                <c:pt idx="4649">
                  <c:v>119.0</c:v>
                </c:pt>
                <c:pt idx="4650">
                  <c:v>119.0</c:v>
                </c:pt>
                <c:pt idx="4651">
                  <c:v>119.0</c:v>
                </c:pt>
                <c:pt idx="4652">
                  <c:v>119.0</c:v>
                </c:pt>
                <c:pt idx="4653">
                  <c:v>119.0</c:v>
                </c:pt>
                <c:pt idx="4654">
                  <c:v>119.0</c:v>
                </c:pt>
                <c:pt idx="4655">
                  <c:v>119.0</c:v>
                </c:pt>
                <c:pt idx="4656">
                  <c:v>119.0</c:v>
                </c:pt>
                <c:pt idx="4657">
                  <c:v>119.0</c:v>
                </c:pt>
                <c:pt idx="4658">
                  <c:v>119.0</c:v>
                </c:pt>
                <c:pt idx="4659">
                  <c:v>119.0</c:v>
                </c:pt>
                <c:pt idx="4660">
                  <c:v>119.0</c:v>
                </c:pt>
                <c:pt idx="4661">
                  <c:v>120.0</c:v>
                </c:pt>
                <c:pt idx="4662">
                  <c:v>120.0</c:v>
                </c:pt>
                <c:pt idx="4663">
                  <c:v>120.0</c:v>
                </c:pt>
                <c:pt idx="4664">
                  <c:v>120.0</c:v>
                </c:pt>
                <c:pt idx="4665">
                  <c:v>120.0</c:v>
                </c:pt>
                <c:pt idx="4666">
                  <c:v>120.0</c:v>
                </c:pt>
                <c:pt idx="4667">
                  <c:v>120.0</c:v>
                </c:pt>
                <c:pt idx="4668">
                  <c:v>120.0</c:v>
                </c:pt>
                <c:pt idx="4669">
                  <c:v>120.0</c:v>
                </c:pt>
                <c:pt idx="4670">
                  <c:v>120.0</c:v>
                </c:pt>
                <c:pt idx="4671">
                  <c:v>120.0</c:v>
                </c:pt>
                <c:pt idx="4672">
                  <c:v>120.0</c:v>
                </c:pt>
                <c:pt idx="4673">
                  <c:v>120.0</c:v>
                </c:pt>
                <c:pt idx="4674">
                  <c:v>120.0</c:v>
                </c:pt>
                <c:pt idx="4675">
                  <c:v>120.0</c:v>
                </c:pt>
                <c:pt idx="4676">
                  <c:v>120.0</c:v>
                </c:pt>
                <c:pt idx="4677">
                  <c:v>120.0</c:v>
                </c:pt>
                <c:pt idx="4678">
                  <c:v>120.0</c:v>
                </c:pt>
                <c:pt idx="4679">
                  <c:v>120.0</c:v>
                </c:pt>
                <c:pt idx="4680">
                  <c:v>120.0</c:v>
                </c:pt>
                <c:pt idx="4681">
                  <c:v>120.0</c:v>
                </c:pt>
                <c:pt idx="4682">
                  <c:v>120.0</c:v>
                </c:pt>
                <c:pt idx="4683">
                  <c:v>120.0</c:v>
                </c:pt>
                <c:pt idx="4684">
                  <c:v>120.0</c:v>
                </c:pt>
                <c:pt idx="4685">
                  <c:v>120.0</c:v>
                </c:pt>
                <c:pt idx="4686">
                  <c:v>121.0</c:v>
                </c:pt>
                <c:pt idx="4687">
                  <c:v>121.0</c:v>
                </c:pt>
                <c:pt idx="4688">
                  <c:v>121.0</c:v>
                </c:pt>
                <c:pt idx="4689">
                  <c:v>121.0</c:v>
                </c:pt>
                <c:pt idx="4690">
                  <c:v>121.0</c:v>
                </c:pt>
                <c:pt idx="4691">
                  <c:v>121.0</c:v>
                </c:pt>
                <c:pt idx="4692">
                  <c:v>121.0</c:v>
                </c:pt>
                <c:pt idx="4693">
                  <c:v>121.0</c:v>
                </c:pt>
                <c:pt idx="4694">
                  <c:v>121.0</c:v>
                </c:pt>
                <c:pt idx="4695">
                  <c:v>121.0</c:v>
                </c:pt>
                <c:pt idx="4696">
                  <c:v>121.0</c:v>
                </c:pt>
                <c:pt idx="4697">
                  <c:v>121.0</c:v>
                </c:pt>
                <c:pt idx="4698">
                  <c:v>121.0</c:v>
                </c:pt>
                <c:pt idx="4699">
                  <c:v>121.0</c:v>
                </c:pt>
                <c:pt idx="4700">
                  <c:v>121.0</c:v>
                </c:pt>
                <c:pt idx="4701">
                  <c:v>121.0</c:v>
                </c:pt>
                <c:pt idx="4702">
                  <c:v>121.0</c:v>
                </c:pt>
                <c:pt idx="4703">
                  <c:v>121.0</c:v>
                </c:pt>
                <c:pt idx="4704">
                  <c:v>121.0</c:v>
                </c:pt>
                <c:pt idx="4705">
                  <c:v>121.0</c:v>
                </c:pt>
                <c:pt idx="4706">
                  <c:v>121.0</c:v>
                </c:pt>
                <c:pt idx="4707">
                  <c:v>121.0</c:v>
                </c:pt>
                <c:pt idx="4708">
                  <c:v>121.0</c:v>
                </c:pt>
                <c:pt idx="4709">
                  <c:v>121.0</c:v>
                </c:pt>
                <c:pt idx="4710">
                  <c:v>121.0</c:v>
                </c:pt>
                <c:pt idx="4711">
                  <c:v>121.0</c:v>
                </c:pt>
                <c:pt idx="4712">
                  <c:v>121.0</c:v>
                </c:pt>
                <c:pt idx="4713">
                  <c:v>121.0</c:v>
                </c:pt>
                <c:pt idx="4714">
                  <c:v>121.0</c:v>
                </c:pt>
                <c:pt idx="4715">
                  <c:v>121.0</c:v>
                </c:pt>
                <c:pt idx="4716">
                  <c:v>121.0</c:v>
                </c:pt>
                <c:pt idx="4717">
                  <c:v>121.0</c:v>
                </c:pt>
                <c:pt idx="4718">
                  <c:v>121.0</c:v>
                </c:pt>
                <c:pt idx="4719">
                  <c:v>121.0</c:v>
                </c:pt>
                <c:pt idx="4720">
                  <c:v>121.0</c:v>
                </c:pt>
                <c:pt idx="4721">
                  <c:v>121.0</c:v>
                </c:pt>
                <c:pt idx="4722">
                  <c:v>121.0</c:v>
                </c:pt>
                <c:pt idx="4723">
                  <c:v>121.0</c:v>
                </c:pt>
                <c:pt idx="4724">
                  <c:v>121.0</c:v>
                </c:pt>
                <c:pt idx="4725">
                  <c:v>121.0</c:v>
                </c:pt>
                <c:pt idx="4726">
                  <c:v>121.0</c:v>
                </c:pt>
                <c:pt idx="4727">
                  <c:v>121.0</c:v>
                </c:pt>
                <c:pt idx="4728">
                  <c:v>121.0</c:v>
                </c:pt>
                <c:pt idx="4729">
                  <c:v>121.0</c:v>
                </c:pt>
                <c:pt idx="4730">
                  <c:v>121.0</c:v>
                </c:pt>
                <c:pt idx="4731">
                  <c:v>121.0</c:v>
                </c:pt>
                <c:pt idx="4732">
                  <c:v>121.0</c:v>
                </c:pt>
                <c:pt idx="4733">
                  <c:v>121.0</c:v>
                </c:pt>
                <c:pt idx="4734">
                  <c:v>121.0</c:v>
                </c:pt>
                <c:pt idx="4735">
                  <c:v>121.0</c:v>
                </c:pt>
                <c:pt idx="4736">
                  <c:v>121.0</c:v>
                </c:pt>
                <c:pt idx="4737">
                  <c:v>121.0</c:v>
                </c:pt>
                <c:pt idx="4738">
                  <c:v>121.0</c:v>
                </c:pt>
                <c:pt idx="4739">
                  <c:v>121.0</c:v>
                </c:pt>
                <c:pt idx="4740">
                  <c:v>121.0</c:v>
                </c:pt>
                <c:pt idx="4741">
                  <c:v>121.0</c:v>
                </c:pt>
                <c:pt idx="4742">
                  <c:v>121.0</c:v>
                </c:pt>
                <c:pt idx="4743">
                  <c:v>121.0</c:v>
                </c:pt>
                <c:pt idx="4744">
                  <c:v>121.0</c:v>
                </c:pt>
                <c:pt idx="4745">
                  <c:v>121.0</c:v>
                </c:pt>
                <c:pt idx="4746">
                  <c:v>121.0</c:v>
                </c:pt>
                <c:pt idx="4747">
                  <c:v>121.0</c:v>
                </c:pt>
                <c:pt idx="4748">
                  <c:v>121.0</c:v>
                </c:pt>
                <c:pt idx="4749">
                  <c:v>121.0</c:v>
                </c:pt>
                <c:pt idx="4750">
                  <c:v>121.0</c:v>
                </c:pt>
                <c:pt idx="4751">
                  <c:v>121.0</c:v>
                </c:pt>
                <c:pt idx="4752">
                  <c:v>121.0</c:v>
                </c:pt>
                <c:pt idx="4753">
                  <c:v>121.0</c:v>
                </c:pt>
                <c:pt idx="4754">
                  <c:v>122.0</c:v>
                </c:pt>
                <c:pt idx="4755">
                  <c:v>122.0</c:v>
                </c:pt>
                <c:pt idx="4756">
                  <c:v>122.0</c:v>
                </c:pt>
                <c:pt idx="4757">
                  <c:v>123.0</c:v>
                </c:pt>
                <c:pt idx="4758">
                  <c:v>123.0</c:v>
                </c:pt>
                <c:pt idx="4759">
                  <c:v>123.0</c:v>
                </c:pt>
                <c:pt idx="4760">
                  <c:v>123.0</c:v>
                </c:pt>
                <c:pt idx="4761">
                  <c:v>123.0</c:v>
                </c:pt>
                <c:pt idx="4762">
                  <c:v>123.0</c:v>
                </c:pt>
                <c:pt idx="4763">
                  <c:v>123.0</c:v>
                </c:pt>
                <c:pt idx="4764">
                  <c:v>123.0</c:v>
                </c:pt>
                <c:pt idx="4765">
                  <c:v>123.0</c:v>
                </c:pt>
                <c:pt idx="4766">
                  <c:v>123.0</c:v>
                </c:pt>
                <c:pt idx="4767">
                  <c:v>123.0</c:v>
                </c:pt>
                <c:pt idx="4768">
                  <c:v>123.0</c:v>
                </c:pt>
                <c:pt idx="4769">
                  <c:v>123.0</c:v>
                </c:pt>
                <c:pt idx="4770">
                  <c:v>123.0</c:v>
                </c:pt>
                <c:pt idx="4771">
                  <c:v>123.0</c:v>
                </c:pt>
                <c:pt idx="4772">
                  <c:v>123.0</c:v>
                </c:pt>
                <c:pt idx="4773">
                  <c:v>123.0</c:v>
                </c:pt>
                <c:pt idx="4774">
                  <c:v>123.0</c:v>
                </c:pt>
                <c:pt idx="4775">
                  <c:v>123.0</c:v>
                </c:pt>
                <c:pt idx="4776">
                  <c:v>123.0</c:v>
                </c:pt>
                <c:pt idx="4777">
                  <c:v>123.0</c:v>
                </c:pt>
                <c:pt idx="4778">
                  <c:v>123.0</c:v>
                </c:pt>
                <c:pt idx="4779">
                  <c:v>123.0</c:v>
                </c:pt>
                <c:pt idx="4780">
                  <c:v>123.0</c:v>
                </c:pt>
                <c:pt idx="4781">
                  <c:v>123.0</c:v>
                </c:pt>
                <c:pt idx="4782">
                  <c:v>123.0</c:v>
                </c:pt>
                <c:pt idx="4783">
                  <c:v>123.0</c:v>
                </c:pt>
                <c:pt idx="4784">
                  <c:v>123.0</c:v>
                </c:pt>
                <c:pt idx="4785">
                  <c:v>123.0</c:v>
                </c:pt>
                <c:pt idx="4786">
                  <c:v>123.0</c:v>
                </c:pt>
                <c:pt idx="4787">
                  <c:v>123.0</c:v>
                </c:pt>
                <c:pt idx="4788">
                  <c:v>123.0</c:v>
                </c:pt>
                <c:pt idx="4789">
                  <c:v>123.0</c:v>
                </c:pt>
                <c:pt idx="4790">
                  <c:v>123.0</c:v>
                </c:pt>
                <c:pt idx="4791">
                  <c:v>123.0</c:v>
                </c:pt>
                <c:pt idx="4792">
                  <c:v>123.0</c:v>
                </c:pt>
                <c:pt idx="4793">
                  <c:v>123.0</c:v>
                </c:pt>
                <c:pt idx="4794">
                  <c:v>123.0</c:v>
                </c:pt>
                <c:pt idx="4795">
                  <c:v>123.0</c:v>
                </c:pt>
                <c:pt idx="4796">
                  <c:v>123.0</c:v>
                </c:pt>
                <c:pt idx="4797">
                  <c:v>123.0</c:v>
                </c:pt>
                <c:pt idx="4798">
                  <c:v>123.0</c:v>
                </c:pt>
                <c:pt idx="4799">
                  <c:v>123.0</c:v>
                </c:pt>
                <c:pt idx="4800">
                  <c:v>123.0</c:v>
                </c:pt>
                <c:pt idx="4801">
                  <c:v>123.0</c:v>
                </c:pt>
                <c:pt idx="4802">
                  <c:v>123.0</c:v>
                </c:pt>
                <c:pt idx="4803">
                  <c:v>123.0</c:v>
                </c:pt>
                <c:pt idx="4804">
                  <c:v>123.0</c:v>
                </c:pt>
                <c:pt idx="4805">
                  <c:v>123.0</c:v>
                </c:pt>
                <c:pt idx="4806">
                  <c:v>123.0</c:v>
                </c:pt>
                <c:pt idx="4807">
                  <c:v>123.0</c:v>
                </c:pt>
                <c:pt idx="4808">
                  <c:v>123.0</c:v>
                </c:pt>
                <c:pt idx="4809">
                  <c:v>123.0</c:v>
                </c:pt>
                <c:pt idx="4810">
                  <c:v>123.0</c:v>
                </c:pt>
                <c:pt idx="4811">
                  <c:v>123.0</c:v>
                </c:pt>
                <c:pt idx="4812">
                  <c:v>123.0</c:v>
                </c:pt>
                <c:pt idx="4813">
                  <c:v>123.0</c:v>
                </c:pt>
                <c:pt idx="4814">
                  <c:v>123.0</c:v>
                </c:pt>
                <c:pt idx="4815">
                  <c:v>124.0</c:v>
                </c:pt>
                <c:pt idx="4816">
                  <c:v>124.0</c:v>
                </c:pt>
                <c:pt idx="4817">
                  <c:v>124.0</c:v>
                </c:pt>
                <c:pt idx="4818">
                  <c:v>124.0</c:v>
                </c:pt>
                <c:pt idx="4819">
                  <c:v>124.0</c:v>
                </c:pt>
                <c:pt idx="4820">
                  <c:v>124.0</c:v>
                </c:pt>
                <c:pt idx="4821">
                  <c:v>124.0</c:v>
                </c:pt>
                <c:pt idx="4822">
                  <c:v>124.0</c:v>
                </c:pt>
                <c:pt idx="4823">
                  <c:v>124.0</c:v>
                </c:pt>
                <c:pt idx="4824">
                  <c:v>124.0</c:v>
                </c:pt>
                <c:pt idx="4825">
                  <c:v>124.0</c:v>
                </c:pt>
                <c:pt idx="4826">
                  <c:v>124.0</c:v>
                </c:pt>
                <c:pt idx="4827">
                  <c:v>124.0</c:v>
                </c:pt>
                <c:pt idx="4828">
                  <c:v>124.0</c:v>
                </c:pt>
                <c:pt idx="4829">
                  <c:v>124.0</c:v>
                </c:pt>
                <c:pt idx="4830">
                  <c:v>124.0</c:v>
                </c:pt>
                <c:pt idx="4831">
                  <c:v>124.0</c:v>
                </c:pt>
                <c:pt idx="4832">
                  <c:v>124.0</c:v>
                </c:pt>
                <c:pt idx="4833">
                  <c:v>124.0</c:v>
                </c:pt>
                <c:pt idx="4834">
                  <c:v>124.0</c:v>
                </c:pt>
                <c:pt idx="4835">
                  <c:v>124.0</c:v>
                </c:pt>
                <c:pt idx="4836">
                  <c:v>124.0</c:v>
                </c:pt>
                <c:pt idx="4837">
                  <c:v>124.0</c:v>
                </c:pt>
                <c:pt idx="4838">
                  <c:v>124.0</c:v>
                </c:pt>
                <c:pt idx="4839">
                  <c:v>124.0</c:v>
                </c:pt>
                <c:pt idx="4840">
                  <c:v>124.0</c:v>
                </c:pt>
                <c:pt idx="4841">
                  <c:v>124.0</c:v>
                </c:pt>
                <c:pt idx="4842">
                  <c:v>124.0</c:v>
                </c:pt>
                <c:pt idx="4843">
                  <c:v>124.0</c:v>
                </c:pt>
                <c:pt idx="4844">
                  <c:v>124.0</c:v>
                </c:pt>
                <c:pt idx="4845">
                  <c:v>124.0</c:v>
                </c:pt>
                <c:pt idx="4846">
                  <c:v>124.0</c:v>
                </c:pt>
                <c:pt idx="4847">
                  <c:v>124.0</c:v>
                </c:pt>
                <c:pt idx="4848">
                  <c:v>124.0</c:v>
                </c:pt>
                <c:pt idx="4849">
                  <c:v>124.0</c:v>
                </c:pt>
                <c:pt idx="4850">
                  <c:v>124.0</c:v>
                </c:pt>
                <c:pt idx="4851">
                  <c:v>124.0</c:v>
                </c:pt>
                <c:pt idx="4852">
                  <c:v>124.0</c:v>
                </c:pt>
                <c:pt idx="4853">
                  <c:v>124.0</c:v>
                </c:pt>
                <c:pt idx="4854">
                  <c:v>124.0</c:v>
                </c:pt>
                <c:pt idx="4855">
                  <c:v>124.0</c:v>
                </c:pt>
                <c:pt idx="4856">
                  <c:v>124.0</c:v>
                </c:pt>
                <c:pt idx="4857">
                  <c:v>124.0</c:v>
                </c:pt>
                <c:pt idx="4858">
                  <c:v>124.0</c:v>
                </c:pt>
                <c:pt idx="4859">
                  <c:v>124.0</c:v>
                </c:pt>
                <c:pt idx="4860">
                  <c:v>124.0</c:v>
                </c:pt>
                <c:pt idx="4861">
                  <c:v>124.0</c:v>
                </c:pt>
                <c:pt idx="4862">
                  <c:v>124.0</c:v>
                </c:pt>
                <c:pt idx="4863">
                  <c:v>124.0</c:v>
                </c:pt>
                <c:pt idx="4864">
                  <c:v>124.0</c:v>
                </c:pt>
                <c:pt idx="4865">
                  <c:v>124.0</c:v>
                </c:pt>
                <c:pt idx="4866">
                  <c:v>124.0</c:v>
                </c:pt>
                <c:pt idx="4867">
                  <c:v>124.0</c:v>
                </c:pt>
                <c:pt idx="4868">
                  <c:v>124.0</c:v>
                </c:pt>
                <c:pt idx="4869">
                  <c:v>124.0</c:v>
                </c:pt>
                <c:pt idx="4870">
                  <c:v>124.0</c:v>
                </c:pt>
                <c:pt idx="4871">
                  <c:v>124.0</c:v>
                </c:pt>
                <c:pt idx="4872">
                  <c:v>124.0</c:v>
                </c:pt>
                <c:pt idx="4873">
                  <c:v>124.0</c:v>
                </c:pt>
                <c:pt idx="4874">
                  <c:v>124.0</c:v>
                </c:pt>
                <c:pt idx="4875">
                  <c:v>124.0</c:v>
                </c:pt>
                <c:pt idx="4876">
                  <c:v>124.0</c:v>
                </c:pt>
                <c:pt idx="4877">
                  <c:v>124.0</c:v>
                </c:pt>
                <c:pt idx="4878">
                  <c:v>124.0</c:v>
                </c:pt>
                <c:pt idx="4879">
                  <c:v>124.0</c:v>
                </c:pt>
                <c:pt idx="4880">
                  <c:v>124.0</c:v>
                </c:pt>
                <c:pt idx="4881">
                  <c:v>124.0</c:v>
                </c:pt>
                <c:pt idx="4882">
                  <c:v>124.0</c:v>
                </c:pt>
                <c:pt idx="4883">
                  <c:v>124.0</c:v>
                </c:pt>
                <c:pt idx="4884">
                  <c:v>124.0</c:v>
                </c:pt>
                <c:pt idx="4885">
                  <c:v>124.0</c:v>
                </c:pt>
                <c:pt idx="4886">
                  <c:v>124.0</c:v>
                </c:pt>
                <c:pt idx="4887">
                  <c:v>124.0</c:v>
                </c:pt>
                <c:pt idx="4888">
                  <c:v>124.0</c:v>
                </c:pt>
                <c:pt idx="4889">
                  <c:v>124.0</c:v>
                </c:pt>
                <c:pt idx="4890">
                  <c:v>124.0</c:v>
                </c:pt>
                <c:pt idx="4891">
                  <c:v>124.0</c:v>
                </c:pt>
                <c:pt idx="4892">
                  <c:v>124.0</c:v>
                </c:pt>
                <c:pt idx="4893">
                  <c:v>124.0</c:v>
                </c:pt>
                <c:pt idx="4894">
                  <c:v>124.0</c:v>
                </c:pt>
                <c:pt idx="4895">
                  <c:v>124.0</c:v>
                </c:pt>
                <c:pt idx="4896">
                  <c:v>124.0</c:v>
                </c:pt>
                <c:pt idx="4897">
                  <c:v>124.0</c:v>
                </c:pt>
                <c:pt idx="4898">
                  <c:v>124.0</c:v>
                </c:pt>
                <c:pt idx="4899">
                  <c:v>124.0</c:v>
                </c:pt>
                <c:pt idx="4900">
                  <c:v>124.0</c:v>
                </c:pt>
                <c:pt idx="4901">
                  <c:v>124.0</c:v>
                </c:pt>
                <c:pt idx="4902">
                  <c:v>124.0</c:v>
                </c:pt>
                <c:pt idx="4903">
                  <c:v>124.0</c:v>
                </c:pt>
                <c:pt idx="4904">
                  <c:v>124.0</c:v>
                </c:pt>
                <c:pt idx="4905">
                  <c:v>124.0</c:v>
                </c:pt>
                <c:pt idx="4906">
                  <c:v>124.0</c:v>
                </c:pt>
                <c:pt idx="4907">
                  <c:v>124.0</c:v>
                </c:pt>
                <c:pt idx="4908">
                  <c:v>124.0</c:v>
                </c:pt>
                <c:pt idx="4909">
                  <c:v>124.0</c:v>
                </c:pt>
                <c:pt idx="4910">
                  <c:v>124.0</c:v>
                </c:pt>
                <c:pt idx="4911">
                  <c:v>124.0</c:v>
                </c:pt>
                <c:pt idx="4912">
                  <c:v>124.0</c:v>
                </c:pt>
                <c:pt idx="4913">
                  <c:v>124.0</c:v>
                </c:pt>
                <c:pt idx="4914">
                  <c:v>124.0</c:v>
                </c:pt>
                <c:pt idx="4915">
                  <c:v>124.0</c:v>
                </c:pt>
                <c:pt idx="4916">
                  <c:v>124.0</c:v>
                </c:pt>
                <c:pt idx="4917">
                  <c:v>124.0</c:v>
                </c:pt>
                <c:pt idx="4918">
                  <c:v>124.0</c:v>
                </c:pt>
                <c:pt idx="4919">
                  <c:v>124.0</c:v>
                </c:pt>
                <c:pt idx="4920">
                  <c:v>124.0</c:v>
                </c:pt>
                <c:pt idx="4921">
                  <c:v>124.0</c:v>
                </c:pt>
                <c:pt idx="4922">
                  <c:v>124.0</c:v>
                </c:pt>
                <c:pt idx="4923">
                  <c:v>124.0</c:v>
                </c:pt>
                <c:pt idx="4924">
                  <c:v>124.0</c:v>
                </c:pt>
                <c:pt idx="4925">
                  <c:v>124.0</c:v>
                </c:pt>
                <c:pt idx="4926">
                  <c:v>124.0</c:v>
                </c:pt>
                <c:pt idx="4927">
                  <c:v>124.0</c:v>
                </c:pt>
                <c:pt idx="4928">
                  <c:v>124.0</c:v>
                </c:pt>
                <c:pt idx="4929">
                  <c:v>124.0</c:v>
                </c:pt>
                <c:pt idx="4930">
                  <c:v>124.0</c:v>
                </c:pt>
                <c:pt idx="4931">
                  <c:v>124.0</c:v>
                </c:pt>
                <c:pt idx="4932">
                  <c:v>124.0</c:v>
                </c:pt>
                <c:pt idx="4933">
                  <c:v>124.0</c:v>
                </c:pt>
                <c:pt idx="4934">
                  <c:v>124.0</c:v>
                </c:pt>
                <c:pt idx="4935">
                  <c:v>124.0</c:v>
                </c:pt>
                <c:pt idx="4936">
                  <c:v>124.0</c:v>
                </c:pt>
                <c:pt idx="4937">
                  <c:v>124.0</c:v>
                </c:pt>
                <c:pt idx="4938">
                  <c:v>124.0</c:v>
                </c:pt>
                <c:pt idx="4939">
                  <c:v>124.0</c:v>
                </c:pt>
                <c:pt idx="4940">
                  <c:v>124.0</c:v>
                </c:pt>
                <c:pt idx="4941">
                  <c:v>124.0</c:v>
                </c:pt>
                <c:pt idx="4942">
                  <c:v>124.0</c:v>
                </c:pt>
                <c:pt idx="4943">
                  <c:v>124.0</c:v>
                </c:pt>
                <c:pt idx="4944">
                  <c:v>124.0</c:v>
                </c:pt>
                <c:pt idx="4945">
                  <c:v>124.0</c:v>
                </c:pt>
                <c:pt idx="4946">
                  <c:v>124.0</c:v>
                </c:pt>
                <c:pt idx="4947">
                  <c:v>124.0</c:v>
                </c:pt>
                <c:pt idx="4948">
                  <c:v>124.0</c:v>
                </c:pt>
                <c:pt idx="4949">
                  <c:v>124.0</c:v>
                </c:pt>
                <c:pt idx="4950">
                  <c:v>124.0</c:v>
                </c:pt>
                <c:pt idx="4951">
                  <c:v>124.0</c:v>
                </c:pt>
                <c:pt idx="4952">
                  <c:v>124.0</c:v>
                </c:pt>
                <c:pt idx="4953">
                  <c:v>124.0</c:v>
                </c:pt>
                <c:pt idx="4954">
                  <c:v>124.0</c:v>
                </c:pt>
                <c:pt idx="4955">
                  <c:v>124.0</c:v>
                </c:pt>
                <c:pt idx="4956">
                  <c:v>124.0</c:v>
                </c:pt>
                <c:pt idx="4957">
                  <c:v>124.0</c:v>
                </c:pt>
                <c:pt idx="4958">
                  <c:v>124.0</c:v>
                </c:pt>
                <c:pt idx="4959">
                  <c:v>124.0</c:v>
                </c:pt>
                <c:pt idx="4960">
                  <c:v>124.0</c:v>
                </c:pt>
                <c:pt idx="4961">
                  <c:v>124.0</c:v>
                </c:pt>
                <c:pt idx="4962">
                  <c:v>124.0</c:v>
                </c:pt>
                <c:pt idx="4963">
                  <c:v>124.0</c:v>
                </c:pt>
                <c:pt idx="4964">
                  <c:v>124.0</c:v>
                </c:pt>
                <c:pt idx="4965">
                  <c:v>124.0</c:v>
                </c:pt>
                <c:pt idx="4966">
                  <c:v>124.0</c:v>
                </c:pt>
                <c:pt idx="4967">
                  <c:v>124.0</c:v>
                </c:pt>
                <c:pt idx="4968">
                  <c:v>124.0</c:v>
                </c:pt>
                <c:pt idx="4969">
                  <c:v>124.0</c:v>
                </c:pt>
                <c:pt idx="4970">
                  <c:v>124.0</c:v>
                </c:pt>
                <c:pt idx="4971">
                  <c:v>125.0</c:v>
                </c:pt>
                <c:pt idx="4972">
                  <c:v>125.0</c:v>
                </c:pt>
                <c:pt idx="4973">
                  <c:v>125.0</c:v>
                </c:pt>
                <c:pt idx="4974">
                  <c:v>125.0</c:v>
                </c:pt>
                <c:pt idx="4975">
                  <c:v>125.0</c:v>
                </c:pt>
                <c:pt idx="4976">
                  <c:v>125.0</c:v>
                </c:pt>
                <c:pt idx="4977">
                  <c:v>125.0</c:v>
                </c:pt>
                <c:pt idx="4978">
                  <c:v>125.0</c:v>
                </c:pt>
                <c:pt idx="4979">
                  <c:v>125.0</c:v>
                </c:pt>
                <c:pt idx="4980">
                  <c:v>125.0</c:v>
                </c:pt>
                <c:pt idx="4981">
                  <c:v>125.0</c:v>
                </c:pt>
                <c:pt idx="4982">
                  <c:v>125.0</c:v>
                </c:pt>
                <c:pt idx="4983">
                  <c:v>125.0</c:v>
                </c:pt>
                <c:pt idx="4984">
                  <c:v>125.0</c:v>
                </c:pt>
                <c:pt idx="4985">
                  <c:v>125.0</c:v>
                </c:pt>
                <c:pt idx="4986">
                  <c:v>125.0</c:v>
                </c:pt>
                <c:pt idx="4987">
                  <c:v>125.0</c:v>
                </c:pt>
                <c:pt idx="4988">
                  <c:v>125.0</c:v>
                </c:pt>
                <c:pt idx="4989">
                  <c:v>125.0</c:v>
                </c:pt>
                <c:pt idx="4990">
                  <c:v>125.0</c:v>
                </c:pt>
                <c:pt idx="4991">
                  <c:v>125.0</c:v>
                </c:pt>
                <c:pt idx="4992">
                  <c:v>125.0</c:v>
                </c:pt>
                <c:pt idx="4993">
                  <c:v>125.0</c:v>
                </c:pt>
                <c:pt idx="4994">
                  <c:v>125.0</c:v>
                </c:pt>
                <c:pt idx="4995">
                  <c:v>125.0</c:v>
                </c:pt>
                <c:pt idx="4996">
                  <c:v>125.0</c:v>
                </c:pt>
                <c:pt idx="4997">
                  <c:v>125.0</c:v>
                </c:pt>
                <c:pt idx="4998">
                  <c:v>125.0</c:v>
                </c:pt>
                <c:pt idx="4999">
                  <c:v>125.0</c:v>
                </c:pt>
                <c:pt idx="5000">
                  <c:v>125.0</c:v>
                </c:pt>
                <c:pt idx="5001">
                  <c:v>125.0</c:v>
                </c:pt>
                <c:pt idx="5002">
                  <c:v>125.0</c:v>
                </c:pt>
                <c:pt idx="5003">
                  <c:v>125.0</c:v>
                </c:pt>
                <c:pt idx="5004">
                  <c:v>125.0</c:v>
                </c:pt>
                <c:pt idx="5005">
                  <c:v>125.0</c:v>
                </c:pt>
                <c:pt idx="5006">
                  <c:v>125.0</c:v>
                </c:pt>
                <c:pt idx="5007">
                  <c:v>125.0</c:v>
                </c:pt>
                <c:pt idx="5008">
                  <c:v>125.0</c:v>
                </c:pt>
                <c:pt idx="5009">
                  <c:v>125.0</c:v>
                </c:pt>
                <c:pt idx="5010">
                  <c:v>125.0</c:v>
                </c:pt>
                <c:pt idx="5011">
                  <c:v>125.0</c:v>
                </c:pt>
                <c:pt idx="5012">
                  <c:v>125.0</c:v>
                </c:pt>
                <c:pt idx="5013">
                  <c:v>125.0</c:v>
                </c:pt>
                <c:pt idx="5014">
                  <c:v>125.0</c:v>
                </c:pt>
                <c:pt idx="5015">
                  <c:v>125.0</c:v>
                </c:pt>
                <c:pt idx="5016">
                  <c:v>125.0</c:v>
                </c:pt>
                <c:pt idx="5017">
                  <c:v>125.0</c:v>
                </c:pt>
                <c:pt idx="5018">
                  <c:v>125.0</c:v>
                </c:pt>
                <c:pt idx="5019">
                  <c:v>125.0</c:v>
                </c:pt>
                <c:pt idx="5020">
                  <c:v>125.0</c:v>
                </c:pt>
                <c:pt idx="5021">
                  <c:v>125.0</c:v>
                </c:pt>
                <c:pt idx="5022">
                  <c:v>125.0</c:v>
                </c:pt>
                <c:pt idx="5023">
                  <c:v>125.0</c:v>
                </c:pt>
                <c:pt idx="5024">
                  <c:v>125.0</c:v>
                </c:pt>
                <c:pt idx="5025">
                  <c:v>125.0</c:v>
                </c:pt>
                <c:pt idx="5026">
                  <c:v>125.0</c:v>
                </c:pt>
                <c:pt idx="5027">
                  <c:v>125.0</c:v>
                </c:pt>
                <c:pt idx="5028">
                  <c:v>125.0</c:v>
                </c:pt>
                <c:pt idx="5029">
                  <c:v>125.0</c:v>
                </c:pt>
                <c:pt idx="5030">
                  <c:v>125.0</c:v>
                </c:pt>
                <c:pt idx="5031">
                  <c:v>125.0</c:v>
                </c:pt>
                <c:pt idx="5032">
                  <c:v>125.0</c:v>
                </c:pt>
                <c:pt idx="5033">
                  <c:v>125.0</c:v>
                </c:pt>
                <c:pt idx="5034">
                  <c:v>125.0</c:v>
                </c:pt>
                <c:pt idx="5035">
                  <c:v>125.0</c:v>
                </c:pt>
                <c:pt idx="5036">
                  <c:v>125.0</c:v>
                </c:pt>
                <c:pt idx="5037">
                  <c:v>125.0</c:v>
                </c:pt>
                <c:pt idx="5038">
                  <c:v>125.0</c:v>
                </c:pt>
                <c:pt idx="5039">
                  <c:v>125.0</c:v>
                </c:pt>
                <c:pt idx="5040">
                  <c:v>125.0</c:v>
                </c:pt>
                <c:pt idx="5041">
                  <c:v>125.0</c:v>
                </c:pt>
                <c:pt idx="5042">
                  <c:v>125.0</c:v>
                </c:pt>
                <c:pt idx="5043">
                  <c:v>125.0</c:v>
                </c:pt>
                <c:pt idx="5044">
                  <c:v>125.0</c:v>
                </c:pt>
                <c:pt idx="5045">
                  <c:v>125.0</c:v>
                </c:pt>
                <c:pt idx="5046">
                  <c:v>125.0</c:v>
                </c:pt>
                <c:pt idx="5047">
                  <c:v>125.0</c:v>
                </c:pt>
                <c:pt idx="5048">
                  <c:v>125.0</c:v>
                </c:pt>
                <c:pt idx="5049">
                  <c:v>125.0</c:v>
                </c:pt>
                <c:pt idx="5050">
                  <c:v>125.0</c:v>
                </c:pt>
                <c:pt idx="5051">
                  <c:v>125.0</c:v>
                </c:pt>
                <c:pt idx="5052">
                  <c:v>125.0</c:v>
                </c:pt>
                <c:pt idx="5053">
                  <c:v>125.0</c:v>
                </c:pt>
                <c:pt idx="5054">
                  <c:v>125.0</c:v>
                </c:pt>
                <c:pt idx="5055">
                  <c:v>125.0</c:v>
                </c:pt>
                <c:pt idx="5056">
                  <c:v>125.0</c:v>
                </c:pt>
                <c:pt idx="5057">
                  <c:v>125.0</c:v>
                </c:pt>
                <c:pt idx="5058">
                  <c:v>125.0</c:v>
                </c:pt>
                <c:pt idx="5059">
                  <c:v>125.0</c:v>
                </c:pt>
                <c:pt idx="5060">
                  <c:v>125.0</c:v>
                </c:pt>
                <c:pt idx="5061">
                  <c:v>125.0</c:v>
                </c:pt>
                <c:pt idx="5062">
                  <c:v>125.0</c:v>
                </c:pt>
                <c:pt idx="5063">
                  <c:v>125.0</c:v>
                </c:pt>
                <c:pt idx="5064">
                  <c:v>125.0</c:v>
                </c:pt>
                <c:pt idx="5065">
                  <c:v>125.0</c:v>
                </c:pt>
                <c:pt idx="5066">
                  <c:v>125.0</c:v>
                </c:pt>
                <c:pt idx="5067">
                  <c:v>125.0</c:v>
                </c:pt>
                <c:pt idx="5068">
                  <c:v>125.0</c:v>
                </c:pt>
                <c:pt idx="5069">
                  <c:v>125.0</c:v>
                </c:pt>
                <c:pt idx="5070">
                  <c:v>125.0</c:v>
                </c:pt>
                <c:pt idx="5071">
                  <c:v>125.0</c:v>
                </c:pt>
                <c:pt idx="5072">
                  <c:v>125.0</c:v>
                </c:pt>
                <c:pt idx="5073">
                  <c:v>125.0</c:v>
                </c:pt>
                <c:pt idx="5074">
                  <c:v>125.0</c:v>
                </c:pt>
                <c:pt idx="5075">
                  <c:v>125.0</c:v>
                </c:pt>
                <c:pt idx="5076">
                  <c:v>125.0</c:v>
                </c:pt>
                <c:pt idx="5077">
                  <c:v>125.0</c:v>
                </c:pt>
                <c:pt idx="5078">
                  <c:v>125.0</c:v>
                </c:pt>
                <c:pt idx="5079">
                  <c:v>125.0</c:v>
                </c:pt>
                <c:pt idx="5080">
                  <c:v>125.0</c:v>
                </c:pt>
                <c:pt idx="5081">
                  <c:v>125.0</c:v>
                </c:pt>
                <c:pt idx="5082">
                  <c:v>125.0</c:v>
                </c:pt>
                <c:pt idx="5083">
                  <c:v>125.0</c:v>
                </c:pt>
                <c:pt idx="5084">
                  <c:v>125.0</c:v>
                </c:pt>
                <c:pt idx="5085">
                  <c:v>125.0</c:v>
                </c:pt>
                <c:pt idx="5086">
                  <c:v>125.0</c:v>
                </c:pt>
                <c:pt idx="5087">
                  <c:v>125.0</c:v>
                </c:pt>
                <c:pt idx="5088">
                  <c:v>125.0</c:v>
                </c:pt>
                <c:pt idx="5089">
                  <c:v>125.0</c:v>
                </c:pt>
                <c:pt idx="5090">
                  <c:v>125.0</c:v>
                </c:pt>
                <c:pt idx="5091">
                  <c:v>125.0</c:v>
                </c:pt>
                <c:pt idx="5092">
                  <c:v>125.0</c:v>
                </c:pt>
                <c:pt idx="5093">
                  <c:v>125.0</c:v>
                </c:pt>
                <c:pt idx="5094">
                  <c:v>125.0</c:v>
                </c:pt>
                <c:pt idx="5095">
                  <c:v>125.0</c:v>
                </c:pt>
                <c:pt idx="5096">
                  <c:v>125.0</c:v>
                </c:pt>
                <c:pt idx="5097">
                  <c:v>125.0</c:v>
                </c:pt>
                <c:pt idx="5098">
                  <c:v>125.0</c:v>
                </c:pt>
                <c:pt idx="5099">
                  <c:v>125.0</c:v>
                </c:pt>
                <c:pt idx="5100">
                  <c:v>125.0</c:v>
                </c:pt>
                <c:pt idx="5101">
                  <c:v>125.0</c:v>
                </c:pt>
                <c:pt idx="5102">
                  <c:v>125.0</c:v>
                </c:pt>
                <c:pt idx="5103">
                  <c:v>125.0</c:v>
                </c:pt>
                <c:pt idx="5104">
                  <c:v>125.0</c:v>
                </c:pt>
                <c:pt idx="5105">
                  <c:v>125.0</c:v>
                </c:pt>
                <c:pt idx="5106">
                  <c:v>125.0</c:v>
                </c:pt>
                <c:pt idx="5107">
                  <c:v>125.0</c:v>
                </c:pt>
                <c:pt idx="5108">
                  <c:v>125.0</c:v>
                </c:pt>
                <c:pt idx="5109">
                  <c:v>125.0</c:v>
                </c:pt>
                <c:pt idx="5110">
                  <c:v>125.0</c:v>
                </c:pt>
                <c:pt idx="5111">
                  <c:v>125.0</c:v>
                </c:pt>
                <c:pt idx="5112">
                  <c:v>125.0</c:v>
                </c:pt>
                <c:pt idx="5113">
                  <c:v>125.0</c:v>
                </c:pt>
                <c:pt idx="5114">
                  <c:v>125.0</c:v>
                </c:pt>
                <c:pt idx="5115">
                  <c:v>125.0</c:v>
                </c:pt>
                <c:pt idx="5116">
                  <c:v>125.0</c:v>
                </c:pt>
                <c:pt idx="5117">
                  <c:v>125.0</c:v>
                </c:pt>
                <c:pt idx="5118">
                  <c:v>125.0</c:v>
                </c:pt>
                <c:pt idx="5119">
                  <c:v>125.0</c:v>
                </c:pt>
                <c:pt idx="5120">
                  <c:v>125.0</c:v>
                </c:pt>
                <c:pt idx="5121">
                  <c:v>125.0</c:v>
                </c:pt>
                <c:pt idx="5122">
                  <c:v>125.0</c:v>
                </c:pt>
                <c:pt idx="5123">
                  <c:v>125.0</c:v>
                </c:pt>
                <c:pt idx="5124">
                  <c:v>125.0</c:v>
                </c:pt>
                <c:pt idx="5125">
                  <c:v>125.0</c:v>
                </c:pt>
                <c:pt idx="5126">
                  <c:v>125.0</c:v>
                </c:pt>
                <c:pt idx="5127">
                  <c:v>125.0</c:v>
                </c:pt>
                <c:pt idx="5128">
                  <c:v>125.0</c:v>
                </c:pt>
                <c:pt idx="5129">
                  <c:v>125.0</c:v>
                </c:pt>
                <c:pt idx="5130">
                  <c:v>125.0</c:v>
                </c:pt>
                <c:pt idx="5131">
                  <c:v>125.0</c:v>
                </c:pt>
                <c:pt idx="5132">
                  <c:v>125.0</c:v>
                </c:pt>
                <c:pt idx="5133">
                  <c:v>125.0</c:v>
                </c:pt>
                <c:pt idx="5134">
                  <c:v>125.0</c:v>
                </c:pt>
                <c:pt idx="5135">
                  <c:v>125.0</c:v>
                </c:pt>
                <c:pt idx="5136">
                  <c:v>125.0</c:v>
                </c:pt>
                <c:pt idx="5137">
                  <c:v>125.0</c:v>
                </c:pt>
                <c:pt idx="5138">
                  <c:v>125.0</c:v>
                </c:pt>
                <c:pt idx="5139">
                  <c:v>125.0</c:v>
                </c:pt>
                <c:pt idx="5140">
                  <c:v>125.0</c:v>
                </c:pt>
                <c:pt idx="5141">
                  <c:v>125.0</c:v>
                </c:pt>
                <c:pt idx="5142">
                  <c:v>125.0</c:v>
                </c:pt>
                <c:pt idx="5143">
                  <c:v>125.0</c:v>
                </c:pt>
                <c:pt idx="5144">
                  <c:v>125.0</c:v>
                </c:pt>
                <c:pt idx="5145">
                  <c:v>125.0</c:v>
                </c:pt>
                <c:pt idx="5146">
                  <c:v>125.0</c:v>
                </c:pt>
                <c:pt idx="5147">
                  <c:v>125.0</c:v>
                </c:pt>
                <c:pt idx="5148">
                  <c:v>125.0</c:v>
                </c:pt>
                <c:pt idx="5149">
                  <c:v>125.0</c:v>
                </c:pt>
                <c:pt idx="5150">
                  <c:v>125.0</c:v>
                </c:pt>
                <c:pt idx="5151">
                  <c:v>125.0</c:v>
                </c:pt>
                <c:pt idx="5152">
                  <c:v>125.0</c:v>
                </c:pt>
                <c:pt idx="5153">
                  <c:v>125.0</c:v>
                </c:pt>
                <c:pt idx="5154">
                  <c:v>125.0</c:v>
                </c:pt>
                <c:pt idx="5155">
                  <c:v>125.0</c:v>
                </c:pt>
                <c:pt idx="5156">
                  <c:v>125.0</c:v>
                </c:pt>
                <c:pt idx="5157">
                  <c:v>125.0</c:v>
                </c:pt>
                <c:pt idx="5158">
                  <c:v>125.0</c:v>
                </c:pt>
                <c:pt idx="5159">
                  <c:v>125.0</c:v>
                </c:pt>
                <c:pt idx="5160">
                  <c:v>125.0</c:v>
                </c:pt>
                <c:pt idx="5161">
                  <c:v>125.0</c:v>
                </c:pt>
                <c:pt idx="5162">
                  <c:v>125.0</c:v>
                </c:pt>
                <c:pt idx="5163">
                  <c:v>125.0</c:v>
                </c:pt>
                <c:pt idx="5164">
                  <c:v>125.0</c:v>
                </c:pt>
                <c:pt idx="5165">
                  <c:v>125.0</c:v>
                </c:pt>
                <c:pt idx="5166">
                  <c:v>125.0</c:v>
                </c:pt>
                <c:pt idx="5167">
                  <c:v>125.0</c:v>
                </c:pt>
                <c:pt idx="5168">
                  <c:v>125.0</c:v>
                </c:pt>
                <c:pt idx="5169">
                  <c:v>125.0</c:v>
                </c:pt>
                <c:pt idx="5170">
                  <c:v>125.0</c:v>
                </c:pt>
                <c:pt idx="5171">
                  <c:v>125.0</c:v>
                </c:pt>
                <c:pt idx="5172">
                  <c:v>125.0</c:v>
                </c:pt>
                <c:pt idx="5173">
                  <c:v>125.0</c:v>
                </c:pt>
                <c:pt idx="5174">
                  <c:v>125.0</c:v>
                </c:pt>
                <c:pt idx="5175">
                  <c:v>125.0</c:v>
                </c:pt>
                <c:pt idx="5176">
                  <c:v>125.0</c:v>
                </c:pt>
                <c:pt idx="5177">
                  <c:v>125.0</c:v>
                </c:pt>
                <c:pt idx="5178">
                  <c:v>125.0</c:v>
                </c:pt>
                <c:pt idx="5179">
                  <c:v>125.0</c:v>
                </c:pt>
                <c:pt idx="5180">
                  <c:v>125.0</c:v>
                </c:pt>
                <c:pt idx="5181">
                  <c:v>125.0</c:v>
                </c:pt>
                <c:pt idx="5182">
                  <c:v>125.0</c:v>
                </c:pt>
                <c:pt idx="5183">
                  <c:v>125.0</c:v>
                </c:pt>
                <c:pt idx="5184">
                  <c:v>125.0</c:v>
                </c:pt>
                <c:pt idx="5185">
                  <c:v>125.0</c:v>
                </c:pt>
                <c:pt idx="5186">
                  <c:v>125.0</c:v>
                </c:pt>
                <c:pt idx="5187">
                  <c:v>125.0</c:v>
                </c:pt>
                <c:pt idx="5188">
                  <c:v>125.0</c:v>
                </c:pt>
                <c:pt idx="5189">
                  <c:v>125.0</c:v>
                </c:pt>
                <c:pt idx="5190">
                  <c:v>125.0</c:v>
                </c:pt>
                <c:pt idx="5191">
                  <c:v>125.0</c:v>
                </c:pt>
                <c:pt idx="5192">
                  <c:v>125.0</c:v>
                </c:pt>
                <c:pt idx="5193">
                  <c:v>125.0</c:v>
                </c:pt>
                <c:pt idx="5194">
                  <c:v>125.0</c:v>
                </c:pt>
                <c:pt idx="5195">
                  <c:v>125.0</c:v>
                </c:pt>
                <c:pt idx="5196">
                  <c:v>125.0</c:v>
                </c:pt>
                <c:pt idx="5197">
                  <c:v>125.0</c:v>
                </c:pt>
                <c:pt idx="5198">
                  <c:v>125.0</c:v>
                </c:pt>
                <c:pt idx="5199">
                  <c:v>125.0</c:v>
                </c:pt>
                <c:pt idx="5200">
                  <c:v>125.0</c:v>
                </c:pt>
                <c:pt idx="5201">
                  <c:v>125.0</c:v>
                </c:pt>
                <c:pt idx="5202">
                  <c:v>125.0</c:v>
                </c:pt>
                <c:pt idx="5203">
                  <c:v>125.0</c:v>
                </c:pt>
                <c:pt idx="5204">
                  <c:v>125.0</c:v>
                </c:pt>
                <c:pt idx="5205">
                  <c:v>125.0</c:v>
                </c:pt>
                <c:pt idx="5206">
                  <c:v>125.0</c:v>
                </c:pt>
                <c:pt idx="5207">
                  <c:v>125.0</c:v>
                </c:pt>
                <c:pt idx="5208">
                  <c:v>125.0</c:v>
                </c:pt>
                <c:pt idx="5209">
                  <c:v>125.0</c:v>
                </c:pt>
                <c:pt idx="5210">
                  <c:v>126.0</c:v>
                </c:pt>
                <c:pt idx="5211">
                  <c:v>126.0</c:v>
                </c:pt>
                <c:pt idx="5212">
                  <c:v>126.0</c:v>
                </c:pt>
                <c:pt idx="5213">
                  <c:v>126.0</c:v>
                </c:pt>
                <c:pt idx="5214">
                  <c:v>126.0</c:v>
                </c:pt>
                <c:pt idx="5215">
                  <c:v>126.0</c:v>
                </c:pt>
                <c:pt idx="5216">
                  <c:v>126.0</c:v>
                </c:pt>
                <c:pt idx="5217">
                  <c:v>126.0</c:v>
                </c:pt>
                <c:pt idx="5218">
                  <c:v>126.0</c:v>
                </c:pt>
                <c:pt idx="5219">
                  <c:v>126.0</c:v>
                </c:pt>
                <c:pt idx="5220">
                  <c:v>126.0</c:v>
                </c:pt>
                <c:pt idx="5221">
                  <c:v>126.0</c:v>
                </c:pt>
                <c:pt idx="5222">
                  <c:v>126.0</c:v>
                </c:pt>
                <c:pt idx="5223">
                  <c:v>126.0</c:v>
                </c:pt>
                <c:pt idx="5224">
                  <c:v>126.0</c:v>
                </c:pt>
                <c:pt idx="5225">
                  <c:v>126.0</c:v>
                </c:pt>
                <c:pt idx="5226">
                  <c:v>126.0</c:v>
                </c:pt>
                <c:pt idx="5227">
                  <c:v>126.0</c:v>
                </c:pt>
                <c:pt idx="5228">
                  <c:v>126.0</c:v>
                </c:pt>
                <c:pt idx="5229">
                  <c:v>126.0</c:v>
                </c:pt>
                <c:pt idx="5230">
                  <c:v>126.0</c:v>
                </c:pt>
                <c:pt idx="5231">
                  <c:v>126.0</c:v>
                </c:pt>
                <c:pt idx="5232">
                  <c:v>126.0</c:v>
                </c:pt>
                <c:pt idx="5233">
                  <c:v>126.0</c:v>
                </c:pt>
                <c:pt idx="5234">
                  <c:v>126.0</c:v>
                </c:pt>
                <c:pt idx="5235">
                  <c:v>126.0</c:v>
                </c:pt>
                <c:pt idx="5236">
                  <c:v>126.0</c:v>
                </c:pt>
                <c:pt idx="5237">
                  <c:v>126.0</c:v>
                </c:pt>
                <c:pt idx="5238">
                  <c:v>127.0</c:v>
                </c:pt>
                <c:pt idx="5239">
                  <c:v>127.0</c:v>
                </c:pt>
                <c:pt idx="5240">
                  <c:v>127.0</c:v>
                </c:pt>
                <c:pt idx="5241">
                  <c:v>127.0</c:v>
                </c:pt>
                <c:pt idx="5242">
                  <c:v>127.0</c:v>
                </c:pt>
                <c:pt idx="5243">
                  <c:v>127.0</c:v>
                </c:pt>
                <c:pt idx="5244">
                  <c:v>127.0</c:v>
                </c:pt>
                <c:pt idx="5245">
                  <c:v>127.0</c:v>
                </c:pt>
                <c:pt idx="5246">
                  <c:v>127.0</c:v>
                </c:pt>
                <c:pt idx="5247">
                  <c:v>127.0</c:v>
                </c:pt>
                <c:pt idx="5248">
                  <c:v>127.0</c:v>
                </c:pt>
                <c:pt idx="5249">
                  <c:v>127.0</c:v>
                </c:pt>
                <c:pt idx="5250">
                  <c:v>127.0</c:v>
                </c:pt>
                <c:pt idx="5251">
                  <c:v>127.0</c:v>
                </c:pt>
                <c:pt idx="5252">
                  <c:v>127.0</c:v>
                </c:pt>
                <c:pt idx="5253">
                  <c:v>127.0</c:v>
                </c:pt>
                <c:pt idx="5254">
                  <c:v>127.0</c:v>
                </c:pt>
                <c:pt idx="5255">
                  <c:v>127.0</c:v>
                </c:pt>
                <c:pt idx="5256">
                  <c:v>127.0</c:v>
                </c:pt>
                <c:pt idx="5257">
                  <c:v>127.0</c:v>
                </c:pt>
                <c:pt idx="5258">
                  <c:v>127.0</c:v>
                </c:pt>
                <c:pt idx="5259">
                  <c:v>127.0</c:v>
                </c:pt>
                <c:pt idx="5260">
                  <c:v>127.0</c:v>
                </c:pt>
                <c:pt idx="5261">
                  <c:v>127.0</c:v>
                </c:pt>
                <c:pt idx="5262">
                  <c:v>127.0</c:v>
                </c:pt>
                <c:pt idx="5263">
                  <c:v>127.0</c:v>
                </c:pt>
                <c:pt idx="5264">
                  <c:v>127.0</c:v>
                </c:pt>
                <c:pt idx="5265">
                  <c:v>127.0</c:v>
                </c:pt>
                <c:pt idx="5266">
                  <c:v>127.0</c:v>
                </c:pt>
                <c:pt idx="5267">
                  <c:v>127.0</c:v>
                </c:pt>
                <c:pt idx="5268">
                  <c:v>127.0</c:v>
                </c:pt>
                <c:pt idx="5269">
                  <c:v>127.0</c:v>
                </c:pt>
                <c:pt idx="5270">
                  <c:v>127.0</c:v>
                </c:pt>
                <c:pt idx="5271">
                  <c:v>127.0</c:v>
                </c:pt>
                <c:pt idx="5272">
                  <c:v>127.0</c:v>
                </c:pt>
                <c:pt idx="5273">
                  <c:v>127.0</c:v>
                </c:pt>
                <c:pt idx="5274">
                  <c:v>127.0</c:v>
                </c:pt>
                <c:pt idx="5275">
                  <c:v>127.0</c:v>
                </c:pt>
                <c:pt idx="5276">
                  <c:v>127.0</c:v>
                </c:pt>
                <c:pt idx="5277">
                  <c:v>127.0</c:v>
                </c:pt>
                <c:pt idx="5278">
                  <c:v>127.0</c:v>
                </c:pt>
                <c:pt idx="5279">
                  <c:v>127.0</c:v>
                </c:pt>
                <c:pt idx="5280">
                  <c:v>127.0</c:v>
                </c:pt>
                <c:pt idx="5281">
                  <c:v>127.0</c:v>
                </c:pt>
                <c:pt idx="5282">
                  <c:v>127.0</c:v>
                </c:pt>
                <c:pt idx="5283">
                  <c:v>127.0</c:v>
                </c:pt>
                <c:pt idx="5284">
                  <c:v>127.0</c:v>
                </c:pt>
                <c:pt idx="5285">
                  <c:v>127.0</c:v>
                </c:pt>
                <c:pt idx="5286">
                  <c:v>127.0</c:v>
                </c:pt>
                <c:pt idx="5287">
                  <c:v>127.0</c:v>
                </c:pt>
                <c:pt idx="5288">
                  <c:v>127.0</c:v>
                </c:pt>
                <c:pt idx="5289">
                  <c:v>127.0</c:v>
                </c:pt>
                <c:pt idx="5290">
                  <c:v>127.0</c:v>
                </c:pt>
                <c:pt idx="5291">
                  <c:v>127.0</c:v>
                </c:pt>
                <c:pt idx="5292">
                  <c:v>127.0</c:v>
                </c:pt>
                <c:pt idx="5293">
                  <c:v>127.0</c:v>
                </c:pt>
                <c:pt idx="5294">
                  <c:v>127.0</c:v>
                </c:pt>
                <c:pt idx="5295">
                  <c:v>127.0</c:v>
                </c:pt>
                <c:pt idx="5296">
                  <c:v>127.0</c:v>
                </c:pt>
                <c:pt idx="5297">
                  <c:v>127.0</c:v>
                </c:pt>
                <c:pt idx="5298">
                  <c:v>127.0</c:v>
                </c:pt>
                <c:pt idx="5299">
                  <c:v>127.0</c:v>
                </c:pt>
                <c:pt idx="5300">
                  <c:v>127.0</c:v>
                </c:pt>
                <c:pt idx="5301">
                  <c:v>127.0</c:v>
                </c:pt>
                <c:pt idx="5302">
                  <c:v>127.0</c:v>
                </c:pt>
                <c:pt idx="5303">
                  <c:v>127.0</c:v>
                </c:pt>
                <c:pt idx="5304">
                  <c:v>127.0</c:v>
                </c:pt>
                <c:pt idx="5305">
                  <c:v>127.0</c:v>
                </c:pt>
                <c:pt idx="5306">
                  <c:v>127.0</c:v>
                </c:pt>
                <c:pt idx="5307">
                  <c:v>127.0</c:v>
                </c:pt>
                <c:pt idx="5308">
                  <c:v>127.0</c:v>
                </c:pt>
                <c:pt idx="5309">
                  <c:v>127.0</c:v>
                </c:pt>
                <c:pt idx="5310">
                  <c:v>127.0</c:v>
                </c:pt>
                <c:pt idx="5311">
                  <c:v>127.0</c:v>
                </c:pt>
                <c:pt idx="5312">
                  <c:v>127.0</c:v>
                </c:pt>
                <c:pt idx="5313">
                  <c:v>127.0</c:v>
                </c:pt>
                <c:pt idx="5314">
                  <c:v>127.0</c:v>
                </c:pt>
                <c:pt idx="5315">
                  <c:v>127.0</c:v>
                </c:pt>
                <c:pt idx="5316">
                  <c:v>127.0</c:v>
                </c:pt>
                <c:pt idx="5317">
                  <c:v>127.0</c:v>
                </c:pt>
                <c:pt idx="5318">
                  <c:v>127.0</c:v>
                </c:pt>
                <c:pt idx="5319">
                  <c:v>127.0</c:v>
                </c:pt>
                <c:pt idx="5320">
                  <c:v>127.0</c:v>
                </c:pt>
                <c:pt idx="5321">
                  <c:v>127.0</c:v>
                </c:pt>
                <c:pt idx="5322">
                  <c:v>127.0</c:v>
                </c:pt>
                <c:pt idx="5323">
                  <c:v>127.0</c:v>
                </c:pt>
                <c:pt idx="5324">
                  <c:v>127.0</c:v>
                </c:pt>
                <c:pt idx="5325">
                  <c:v>127.0</c:v>
                </c:pt>
                <c:pt idx="5326">
                  <c:v>127.0</c:v>
                </c:pt>
                <c:pt idx="5327">
                  <c:v>127.0</c:v>
                </c:pt>
                <c:pt idx="5328">
                  <c:v>127.0</c:v>
                </c:pt>
                <c:pt idx="5329">
                  <c:v>127.0</c:v>
                </c:pt>
                <c:pt idx="5330">
                  <c:v>127.0</c:v>
                </c:pt>
                <c:pt idx="5331">
                  <c:v>127.0</c:v>
                </c:pt>
                <c:pt idx="5332">
                  <c:v>127.0</c:v>
                </c:pt>
                <c:pt idx="5333">
                  <c:v>127.0</c:v>
                </c:pt>
                <c:pt idx="5334">
                  <c:v>127.0</c:v>
                </c:pt>
                <c:pt idx="5335">
                  <c:v>127.0</c:v>
                </c:pt>
                <c:pt idx="5336">
                  <c:v>127.0</c:v>
                </c:pt>
                <c:pt idx="5337">
                  <c:v>127.0</c:v>
                </c:pt>
                <c:pt idx="5338">
                  <c:v>127.0</c:v>
                </c:pt>
                <c:pt idx="5339">
                  <c:v>127.0</c:v>
                </c:pt>
                <c:pt idx="5340">
                  <c:v>127.0</c:v>
                </c:pt>
                <c:pt idx="5341">
                  <c:v>127.0</c:v>
                </c:pt>
                <c:pt idx="5342">
                  <c:v>127.0</c:v>
                </c:pt>
                <c:pt idx="5343">
                  <c:v>127.0</c:v>
                </c:pt>
                <c:pt idx="5344">
                  <c:v>127.0</c:v>
                </c:pt>
                <c:pt idx="5345">
                  <c:v>127.0</c:v>
                </c:pt>
                <c:pt idx="5346">
                  <c:v>127.0</c:v>
                </c:pt>
                <c:pt idx="5347">
                  <c:v>127.0</c:v>
                </c:pt>
                <c:pt idx="5348">
                  <c:v>127.0</c:v>
                </c:pt>
                <c:pt idx="5349">
                  <c:v>127.0</c:v>
                </c:pt>
                <c:pt idx="5350">
                  <c:v>127.0</c:v>
                </c:pt>
                <c:pt idx="5351">
                  <c:v>127.0</c:v>
                </c:pt>
                <c:pt idx="5352">
                  <c:v>128.0</c:v>
                </c:pt>
                <c:pt idx="5353">
                  <c:v>128.0</c:v>
                </c:pt>
                <c:pt idx="5354">
                  <c:v>128.0</c:v>
                </c:pt>
                <c:pt idx="5355">
                  <c:v>128.0</c:v>
                </c:pt>
                <c:pt idx="5356">
                  <c:v>128.0</c:v>
                </c:pt>
                <c:pt idx="5357">
                  <c:v>128.0</c:v>
                </c:pt>
                <c:pt idx="5358">
                  <c:v>128.0</c:v>
                </c:pt>
                <c:pt idx="5359">
                  <c:v>128.0</c:v>
                </c:pt>
                <c:pt idx="5360">
                  <c:v>128.0</c:v>
                </c:pt>
                <c:pt idx="5361">
                  <c:v>128.0</c:v>
                </c:pt>
                <c:pt idx="5362">
                  <c:v>128.0</c:v>
                </c:pt>
                <c:pt idx="5363">
                  <c:v>128.0</c:v>
                </c:pt>
                <c:pt idx="5364">
                  <c:v>128.0</c:v>
                </c:pt>
                <c:pt idx="5365">
                  <c:v>128.0</c:v>
                </c:pt>
                <c:pt idx="5366">
                  <c:v>128.0</c:v>
                </c:pt>
                <c:pt idx="5367">
                  <c:v>128.0</c:v>
                </c:pt>
                <c:pt idx="5368">
                  <c:v>128.0</c:v>
                </c:pt>
                <c:pt idx="5369">
                  <c:v>128.0</c:v>
                </c:pt>
                <c:pt idx="5370">
                  <c:v>128.0</c:v>
                </c:pt>
                <c:pt idx="5371">
                  <c:v>128.0</c:v>
                </c:pt>
                <c:pt idx="5372">
                  <c:v>128.0</c:v>
                </c:pt>
                <c:pt idx="5373">
                  <c:v>128.0</c:v>
                </c:pt>
                <c:pt idx="5374">
                  <c:v>128.0</c:v>
                </c:pt>
                <c:pt idx="5375">
                  <c:v>128.0</c:v>
                </c:pt>
                <c:pt idx="5376">
                  <c:v>128.0</c:v>
                </c:pt>
                <c:pt idx="5377">
                  <c:v>128.0</c:v>
                </c:pt>
                <c:pt idx="5378">
                  <c:v>128.0</c:v>
                </c:pt>
                <c:pt idx="5379">
                  <c:v>128.0</c:v>
                </c:pt>
                <c:pt idx="5380">
                  <c:v>128.0</c:v>
                </c:pt>
                <c:pt idx="5381">
                  <c:v>128.0</c:v>
                </c:pt>
                <c:pt idx="5382">
                  <c:v>128.0</c:v>
                </c:pt>
                <c:pt idx="5383">
                  <c:v>128.0</c:v>
                </c:pt>
                <c:pt idx="5384">
                  <c:v>128.0</c:v>
                </c:pt>
                <c:pt idx="5385">
                  <c:v>128.0</c:v>
                </c:pt>
                <c:pt idx="5386">
                  <c:v>128.0</c:v>
                </c:pt>
                <c:pt idx="5387">
                  <c:v>128.0</c:v>
                </c:pt>
                <c:pt idx="5388">
                  <c:v>128.0</c:v>
                </c:pt>
                <c:pt idx="5389">
                  <c:v>128.0</c:v>
                </c:pt>
                <c:pt idx="5390">
                  <c:v>128.0</c:v>
                </c:pt>
                <c:pt idx="5391">
                  <c:v>128.0</c:v>
                </c:pt>
                <c:pt idx="5392">
                  <c:v>128.0</c:v>
                </c:pt>
                <c:pt idx="5393">
                  <c:v>128.0</c:v>
                </c:pt>
                <c:pt idx="5394">
                  <c:v>128.0</c:v>
                </c:pt>
                <c:pt idx="5395">
                  <c:v>128.0</c:v>
                </c:pt>
                <c:pt idx="5396">
                  <c:v>128.0</c:v>
                </c:pt>
                <c:pt idx="5397">
                  <c:v>128.0</c:v>
                </c:pt>
                <c:pt idx="5398">
                  <c:v>128.0</c:v>
                </c:pt>
                <c:pt idx="5399">
                  <c:v>128.0</c:v>
                </c:pt>
                <c:pt idx="5400">
                  <c:v>128.0</c:v>
                </c:pt>
                <c:pt idx="5401">
                  <c:v>128.0</c:v>
                </c:pt>
                <c:pt idx="5402">
                  <c:v>128.0</c:v>
                </c:pt>
                <c:pt idx="5403">
                  <c:v>128.0</c:v>
                </c:pt>
                <c:pt idx="5404">
                  <c:v>128.0</c:v>
                </c:pt>
                <c:pt idx="5405">
                  <c:v>128.0</c:v>
                </c:pt>
                <c:pt idx="5406">
                  <c:v>128.0</c:v>
                </c:pt>
                <c:pt idx="5407">
                  <c:v>128.0</c:v>
                </c:pt>
                <c:pt idx="5408">
                  <c:v>128.0</c:v>
                </c:pt>
                <c:pt idx="5409">
                  <c:v>128.0</c:v>
                </c:pt>
                <c:pt idx="5410">
                  <c:v>128.0</c:v>
                </c:pt>
                <c:pt idx="5411">
                  <c:v>128.0</c:v>
                </c:pt>
                <c:pt idx="5412">
                  <c:v>128.0</c:v>
                </c:pt>
                <c:pt idx="5413">
                  <c:v>128.0</c:v>
                </c:pt>
                <c:pt idx="5414">
                  <c:v>128.0</c:v>
                </c:pt>
                <c:pt idx="5415">
                  <c:v>128.0</c:v>
                </c:pt>
                <c:pt idx="5416">
                  <c:v>128.0</c:v>
                </c:pt>
                <c:pt idx="5417">
                  <c:v>128.0</c:v>
                </c:pt>
                <c:pt idx="5418">
                  <c:v>128.0</c:v>
                </c:pt>
                <c:pt idx="5419">
                  <c:v>128.0</c:v>
                </c:pt>
                <c:pt idx="5420">
                  <c:v>128.0</c:v>
                </c:pt>
                <c:pt idx="5421">
                  <c:v>128.0</c:v>
                </c:pt>
                <c:pt idx="5422">
                  <c:v>128.0</c:v>
                </c:pt>
                <c:pt idx="5423">
                  <c:v>128.0</c:v>
                </c:pt>
                <c:pt idx="5424">
                  <c:v>128.0</c:v>
                </c:pt>
                <c:pt idx="5425">
                  <c:v>128.0</c:v>
                </c:pt>
                <c:pt idx="5426">
                  <c:v>128.0</c:v>
                </c:pt>
                <c:pt idx="5427">
                  <c:v>128.0</c:v>
                </c:pt>
                <c:pt idx="5428">
                  <c:v>128.0</c:v>
                </c:pt>
                <c:pt idx="5429">
                  <c:v>128.0</c:v>
                </c:pt>
                <c:pt idx="5430">
                  <c:v>128.0</c:v>
                </c:pt>
                <c:pt idx="5431">
                  <c:v>128.0</c:v>
                </c:pt>
                <c:pt idx="5432">
                  <c:v>128.0</c:v>
                </c:pt>
                <c:pt idx="5433">
                  <c:v>128.0</c:v>
                </c:pt>
                <c:pt idx="5434">
                  <c:v>128.0</c:v>
                </c:pt>
                <c:pt idx="5435">
                  <c:v>128.0</c:v>
                </c:pt>
                <c:pt idx="5436">
                  <c:v>128.0</c:v>
                </c:pt>
                <c:pt idx="5437">
                  <c:v>128.0</c:v>
                </c:pt>
                <c:pt idx="5438">
                  <c:v>128.0</c:v>
                </c:pt>
                <c:pt idx="5439">
                  <c:v>128.0</c:v>
                </c:pt>
                <c:pt idx="5440">
                  <c:v>128.0</c:v>
                </c:pt>
                <c:pt idx="5441">
                  <c:v>128.0</c:v>
                </c:pt>
                <c:pt idx="5442">
                  <c:v>128.0</c:v>
                </c:pt>
                <c:pt idx="5443">
                  <c:v>128.0</c:v>
                </c:pt>
                <c:pt idx="5444">
                  <c:v>128.0</c:v>
                </c:pt>
                <c:pt idx="5445">
                  <c:v>128.0</c:v>
                </c:pt>
                <c:pt idx="5446">
                  <c:v>128.0</c:v>
                </c:pt>
                <c:pt idx="5447">
                  <c:v>128.0</c:v>
                </c:pt>
                <c:pt idx="5448">
                  <c:v>128.0</c:v>
                </c:pt>
                <c:pt idx="5449">
                  <c:v>128.0</c:v>
                </c:pt>
                <c:pt idx="5450">
                  <c:v>129.0</c:v>
                </c:pt>
                <c:pt idx="5451">
                  <c:v>129.0</c:v>
                </c:pt>
                <c:pt idx="5452">
                  <c:v>129.0</c:v>
                </c:pt>
                <c:pt idx="5453">
                  <c:v>129.0</c:v>
                </c:pt>
                <c:pt idx="5454">
                  <c:v>129.0</c:v>
                </c:pt>
                <c:pt idx="5455">
                  <c:v>129.0</c:v>
                </c:pt>
                <c:pt idx="5456">
                  <c:v>129.0</c:v>
                </c:pt>
                <c:pt idx="5457">
                  <c:v>129.0</c:v>
                </c:pt>
                <c:pt idx="5458">
                  <c:v>129.0</c:v>
                </c:pt>
                <c:pt idx="5459">
                  <c:v>129.0</c:v>
                </c:pt>
                <c:pt idx="5460">
                  <c:v>129.0</c:v>
                </c:pt>
                <c:pt idx="5461">
                  <c:v>129.0</c:v>
                </c:pt>
                <c:pt idx="5462">
                  <c:v>129.0</c:v>
                </c:pt>
                <c:pt idx="5463">
                  <c:v>129.0</c:v>
                </c:pt>
                <c:pt idx="5464">
                  <c:v>129.0</c:v>
                </c:pt>
                <c:pt idx="5465">
                  <c:v>129.0</c:v>
                </c:pt>
                <c:pt idx="5466">
                  <c:v>129.0</c:v>
                </c:pt>
                <c:pt idx="5467">
                  <c:v>129.0</c:v>
                </c:pt>
                <c:pt idx="5468">
                  <c:v>129.0</c:v>
                </c:pt>
                <c:pt idx="5469">
                  <c:v>129.0</c:v>
                </c:pt>
                <c:pt idx="5470">
                  <c:v>129.0</c:v>
                </c:pt>
                <c:pt idx="5471">
                  <c:v>129.0</c:v>
                </c:pt>
                <c:pt idx="5472">
                  <c:v>129.0</c:v>
                </c:pt>
                <c:pt idx="5473">
                  <c:v>129.0</c:v>
                </c:pt>
                <c:pt idx="5474">
                  <c:v>129.0</c:v>
                </c:pt>
                <c:pt idx="5475">
                  <c:v>129.0</c:v>
                </c:pt>
                <c:pt idx="5476">
                  <c:v>130.0</c:v>
                </c:pt>
                <c:pt idx="5477">
                  <c:v>130.0</c:v>
                </c:pt>
                <c:pt idx="5478">
                  <c:v>130.0</c:v>
                </c:pt>
                <c:pt idx="5479">
                  <c:v>130.0</c:v>
                </c:pt>
                <c:pt idx="5480">
                  <c:v>130.0</c:v>
                </c:pt>
                <c:pt idx="5481">
                  <c:v>130.0</c:v>
                </c:pt>
                <c:pt idx="5482">
                  <c:v>130.0</c:v>
                </c:pt>
                <c:pt idx="5483">
                  <c:v>130.0</c:v>
                </c:pt>
                <c:pt idx="5484">
                  <c:v>130.0</c:v>
                </c:pt>
                <c:pt idx="5485">
                  <c:v>130.0</c:v>
                </c:pt>
                <c:pt idx="5486">
                  <c:v>130.0</c:v>
                </c:pt>
                <c:pt idx="5487">
                  <c:v>130.0</c:v>
                </c:pt>
                <c:pt idx="5488">
                  <c:v>130.0</c:v>
                </c:pt>
                <c:pt idx="5489">
                  <c:v>130.0</c:v>
                </c:pt>
                <c:pt idx="5490">
                  <c:v>130.0</c:v>
                </c:pt>
                <c:pt idx="5491">
                  <c:v>130.0</c:v>
                </c:pt>
                <c:pt idx="5492">
                  <c:v>130.0</c:v>
                </c:pt>
                <c:pt idx="5493">
                  <c:v>130.0</c:v>
                </c:pt>
                <c:pt idx="5494">
                  <c:v>130.0</c:v>
                </c:pt>
                <c:pt idx="5495">
                  <c:v>130.0</c:v>
                </c:pt>
                <c:pt idx="5496">
                  <c:v>130.0</c:v>
                </c:pt>
                <c:pt idx="5497">
                  <c:v>130.0</c:v>
                </c:pt>
                <c:pt idx="5498">
                  <c:v>130.0</c:v>
                </c:pt>
                <c:pt idx="5499">
                  <c:v>130.0</c:v>
                </c:pt>
                <c:pt idx="5500">
                  <c:v>130.0</c:v>
                </c:pt>
                <c:pt idx="5501">
                  <c:v>130.0</c:v>
                </c:pt>
                <c:pt idx="5502">
                  <c:v>130.0</c:v>
                </c:pt>
                <c:pt idx="5503">
                  <c:v>130.0</c:v>
                </c:pt>
                <c:pt idx="5504">
                  <c:v>130.0</c:v>
                </c:pt>
                <c:pt idx="5505">
                  <c:v>130.0</c:v>
                </c:pt>
                <c:pt idx="5506">
                  <c:v>130.0</c:v>
                </c:pt>
                <c:pt idx="5507">
                  <c:v>130.0</c:v>
                </c:pt>
                <c:pt idx="5508">
                  <c:v>130.0</c:v>
                </c:pt>
                <c:pt idx="5509">
                  <c:v>130.0</c:v>
                </c:pt>
                <c:pt idx="5510">
                  <c:v>130.0</c:v>
                </c:pt>
                <c:pt idx="5511">
                  <c:v>130.0</c:v>
                </c:pt>
                <c:pt idx="5512">
                  <c:v>130.0</c:v>
                </c:pt>
                <c:pt idx="5513">
                  <c:v>130.0</c:v>
                </c:pt>
                <c:pt idx="5514">
                  <c:v>130.0</c:v>
                </c:pt>
                <c:pt idx="5515">
                  <c:v>130.0</c:v>
                </c:pt>
                <c:pt idx="5516">
                  <c:v>130.0</c:v>
                </c:pt>
                <c:pt idx="5517">
                  <c:v>130.0</c:v>
                </c:pt>
                <c:pt idx="5518">
                  <c:v>130.0</c:v>
                </c:pt>
                <c:pt idx="5519">
                  <c:v>130.0</c:v>
                </c:pt>
                <c:pt idx="5520">
                  <c:v>130.0</c:v>
                </c:pt>
                <c:pt idx="5521">
                  <c:v>130.0</c:v>
                </c:pt>
                <c:pt idx="5522">
                  <c:v>130.0</c:v>
                </c:pt>
                <c:pt idx="5523">
                  <c:v>130.0</c:v>
                </c:pt>
                <c:pt idx="5524">
                  <c:v>130.0</c:v>
                </c:pt>
                <c:pt idx="5525">
                  <c:v>130.0</c:v>
                </c:pt>
                <c:pt idx="5526">
                  <c:v>130.0</c:v>
                </c:pt>
                <c:pt idx="5527">
                  <c:v>130.0</c:v>
                </c:pt>
                <c:pt idx="5528">
                  <c:v>130.0</c:v>
                </c:pt>
                <c:pt idx="5529">
                  <c:v>130.0</c:v>
                </c:pt>
                <c:pt idx="5530">
                  <c:v>130.0</c:v>
                </c:pt>
                <c:pt idx="5531">
                  <c:v>130.0</c:v>
                </c:pt>
                <c:pt idx="5532">
                  <c:v>130.0</c:v>
                </c:pt>
                <c:pt idx="5533">
                  <c:v>130.0</c:v>
                </c:pt>
                <c:pt idx="5534">
                  <c:v>130.0</c:v>
                </c:pt>
                <c:pt idx="5535">
                  <c:v>130.0</c:v>
                </c:pt>
                <c:pt idx="5536">
                  <c:v>130.0</c:v>
                </c:pt>
                <c:pt idx="5537">
                  <c:v>130.0</c:v>
                </c:pt>
                <c:pt idx="5538">
                  <c:v>130.0</c:v>
                </c:pt>
                <c:pt idx="5539">
                  <c:v>130.0</c:v>
                </c:pt>
                <c:pt idx="5540">
                  <c:v>130.0</c:v>
                </c:pt>
                <c:pt idx="5541">
                  <c:v>130.0</c:v>
                </c:pt>
                <c:pt idx="5542">
                  <c:v>130.0</c:v>
                </c:pt>
                <c:pt idx="5543">
                  <c:v>130.0</c:v>
                </c:pt>
                <c:pt idx="5544">
                  <c:v>130.0</c:v>
                </c:pt>
                <c:pt idx="5545">
                  <c:v>130.0</c:v>
                </c:pt>
                <c:pt idx="5546">
                  <c:v>130.0</c:v>
                </c:pt>
                <c:pt idx="5547">
                  <c:v>130.0</c:v>
                </c:pt>
                <c:pt idx="5548">
                  <c:v>130.0</c:v>
                </c:pt>
                <c:pt idx="5549">
                  <c:v>130.0</c:v>
                </c:pt>
                <c:pt idx="5550">
                  <c:v>130.0</c:v>
                </c:pt>
                <c:pt idx="5551">
                  <c:v>130.0</c:v>
                </c:pt>
                <c:pt idx="5552">
                  <c:v>130.0</c:v>
                </c:pt>
                <c:pt idx="5553">
                  <c:v>130.0</c:v>
                </c:pt>
                <c:pt idx="5554">
                  <c:v>130.0</c:v>
                </c:pt>
                <c:pt idx="5555">
                  <c:v>130.0</c:v>
                </c:pt>
                <c:pt idx="5556">
                  <c:v>130.0</c:v>
                </c:pt>
                <c:pt idx="5557">
                  <c:v>130.0</c:v>
                </c:pt>
                <c:pt idx="5558">
                  <c:v>130.0</c:v>
                </c:pt>
                <c:pt idx="5559">
                  <c:v>130.0</c:v>
                </c:pt>
                <c:pt idx="5560">
                  <c:v>130.0</c:v>
                </c:pt>
                <c:pt idx="5561">
                  <c:v>130.0</c:v>
                </c:pt>
                <c:pt idx="5562">
                  <c:v>130.0</c:v>
                </c:pt>
                <c:pt idx="5563">
                  <c:v>130.0</c:v>
                </c:pt>
                <c:pt idx="5564">
                  <c:v>130.0</c:v>
                </c:pt>
                <c:pt idx="5565">
                  <c:v>130.0</c:v>
                </c:pt>
                <c:pt idx="5566">
                  <c:v>130.0</c:v>
                </c:pt>
                <c:pt idx="5567">
                  <c:v>130.0</c:v>
                </c:pt>
                <c:pt idx="5568">
                  <c:v>130.0</c:v>
                </c:pt>
                <c:pt idx="5569">
                  <c:v>130.0</c:v>
                </c:pt>
                <c:pt idx="5570">
                  <c:v>130.0</c:v>
                </c:pt>
                <c:pt idx="5571">
                  <c:v>130.0</c:v>
                </c:pt>
                <c:pt idx="5572">
                  <c:v>130.0</c:v>
                </c:pt>
                <c:pt idx="5573">
                  <c:v>130.0</c:v>
                </c:pt>
                <c:pt idx="5574">
                  <c:v>130.0</c:v>
                </c:pt>
                <c:pt idx="5575">
                  <c:v>130.0</c:v>
                </c:pt>
                <c:pt idx="5576">
                  <c:v>130.0</c:v>
                </c:pt>
                <c:pt idx="5577">
                  <c:v>130.0</c:v>
                </c:pt>
                <c:pt idx="5578">
                  <c:v>130.0</c:v>
                </c:pt>
                <c:pt idx="5579">
                  <c:v>130.0</c:v>
                </c:pt>
                <c:pt idx="5580">
                  <c:v>130.0</c:v>
                </c:pt>
                <c:pt idx="5581">
                  <c:v>130.0</c:v>
                </c:pt>
                <c:pt idx="5582">
                  <c:v>130.0</c:v>
                </c:pt>
                <c:pt idx="5583">
                  <c:v>130.0</c:v>
                </c:pt>
                <c:pt idx="5584">
                  <c:v>130.0</c:v>
                </c:pt>
                <c:pt idx="5585">
                  <c:v>130.0</c:v>
                </c:pt>
                <c:pt idx="5586">
                  <c:v>130.0</c:v>
                </c:pt>
                <c:pt idx="5587">
                  <c:v>130.0</c:v>
                </c:pt>
                <c:pt idx="5588">
                  <c:v>130.0</c:v>
                </c:pt>
                <c:pt idx="5589">
                  <c:v>130.0</c:v>
                </c:pt>
                <c:pt idx="5590">
                  <c:v>130.0</c:v>
                </c:pt>
                <c:pt idx="5591">
                  <c:v>130.0</c:v>
                </c:pt>
                <c:pt idx="5592">
                  <c:v>130.0</c:v>
                </c:pt>
                <c:pt idx="5593">
                  <c:v>130.0</c:v>
                </c:pt>
                <c:pt idx="5594">
                  <c:v>130.0</c:v>
                </c:pt>
                <c:pt idx="5595">
                  <c:v>130.0</c:v>
                </c:pt>
                <c:pt idx="5596">
                  <c:v>130.0</c:v>
                </c:pt>
                <c:pt idx="5597">
                  <c:v>130.0</c:v>
                </c:pt>
                <c:pt idx="5598">
                  <c:v>130.0</c:v>
                </c:pt>
                <c:pt idx="5599">
                  <c:v>130.0</c:v>
                </c:pt>
                <c:pt idx="5600">
                  <c:v>130.0</c:v>
                </c:pt>
                <c:pt idx="5601">
                  <c:v>130.0</c:v>
                </c:pt>
                <c:pt idx="5602">
                  <c:v>130.0</c:v>
                </c:pt>
                <c:pt idx="5603">
                  <c:v>130.0</c:v>
                </c:pt>
                <c:pt idx="5604">
                  <c:v>130.0</c:v>
                </c:pt>
                <c:pt idx="5605">
                  <c:v>130.0</c:v>
                </c:pt>
                <c:pt idx="5606">
                  <c:v>130.0</c:v>
                </c:pt>
                <c:pt idx="5607">
                  <c:v>130.0</c:v>
                </c:pt>
                <c:pt idx="5608">
                  <c:v>130.0</c:v>
                </c:pt>
                <c:pt idx="5609">
                  <c:v>130.0</c:v>
                </c:pt>
                <c:pt idx="5610">
                  <c:v>130.0</c:v>
                </c:pt>
                <c:pt idx="5611">
                  <c:v>130.0</c:v>
                </c:pt>
                <c:pt idx="5612">
                  <c:v>130.0</c:v>
                </c:pt>
                <c:pt idx="5613">
                  <c:v>130.0</c:v>
                </c:pt>
                <c:pt idx="5614">
                  <c:v>130.0</c:v>
                </c:pt>
                <c:pt idx="5615">
                  <c:v>130.0</c:v>
                </c:pt>
                <c:pt idx="5616">
                  <c:v>130.0</c:v>
                </c:pt>
                <c:pt idx="5617">
                  <c:v>130.0</c:v>
                </c:pt>
                <c:pt idx="5618">
                  <c:v>130.0</c:v>
                </c:pt>
                <c:pt idx="5619">
                  <c:v>130.0</c:v>
                </c:pt>
                <c:pt idx="5620">
                  <c:v>130.0</c:v>
                </c:pt>
                <c:pt idx="5621">
                  <c:v>130.0</c:v>
                </c:pt>
                <c:pt idx="5622">
                  <c:v>131.0</c:v>
                </c:pt>
                <c:pt idx="5623">
                  <c:v>131.0</c:v>
                </c:pt>
                <c:pt idx="5624">
                  <c:v>131.0</c:v>
                </c:pt>
                <c:pt idx="5625">
                  <c:v>131.0</c:v>
                </c:pt>
                <c:pt idx="5626">
                  <c:v>131.0</c:v>
                </c:pt>
                <c:pt idx="5627">
                  <c:v>131.0</c:v>
                </c:pt>
                <c:pt idx="5628">
                  <c:v>131.0</c:v>
                </c:pt>
                <c:pt idx="5629">
                  <c:v>131.0</c:v>
                </c:pt>
                <c:pt idx="5630">
                  <c:v>131.0</c:v>
                </c:pt>
                <c:pt idx="5631">
                  <c:v>131.0</c:v>
                </c:pt>
                <c:pt idx="5632">
                  <c:v>131.0</c:v>
                </c:pt>
                <c:pt idx="5633">
                  <c:v>131.0</c:v>
                </c:pt>
                <c:pt idx="5634">
                  <c:v>131.0</c:v>
                </c:pt>
                <c:pt idx="5635">
                  <c:v>131.0</c:v>
                </c:pt>
                <c:pt idx="5636">
                  <c:v>131.0</c:v>
                </c:pt>
                <c:pt idx="5637">
                  <c:v>131.0</c:v>
                </c:pt>
                <c:pt idx="5638">
                  <c:v>131.0</c:v>
                </c:pt>
                <c:pt idx="5639">
                  <c:v>131.0</c:v>
                </c:pt>
                <c:pt idx="5640">
                  <c:v>131.0</c:v>
                </c:pt>
                <c:pt idx="5641">
                  <c:v>131.0</c:v>
                </c:pt>
                <c:pt idx="5642">
                  <c:v>131.0</c:v>
                </c:pt>
                <c:pt idx="5643">
                  <c:v>131.0</c:v>
                </c:pt>
                <c:pt idx="5644">
                  <c:v>131.0</c:v>
                </c:pt>
                <c:pt idx="5645">
                  <c:v>131.0</c:v>
                </c:pt>
                <c:pt idx="5646">
                  <c:v>131.0</c:v>
                </c:pt>
                <c:pt idx="5647">
                  <c:v>131.0</c:v>
                </c:pt>
                <c:pt idx="5648">
                  <c:v>131.0</c:v>
                </c:pt>
                <c:pt idx="5649">
                  <c:v>131.0</c:v>
                </c:pt>
                <c:pt idx="5650">
                  <c:v>131.0</c:v>
                </c:pt>
                <c:pt idx="5651">
                  <c:v>131.0</c:v>
                </c:pt>
                <c:pt idx="5652">
                  <c:v>131.0</c:v>
                </c:pt>
                <c:pt idx="5653">
                  <c:v>131.0</c:v>
                </c:pt>
                <c:pt idx="5654">
                  <c:v>131.0</c:v>
                </c:pt>
                <c:pt idx="5655">
                  <c:v>131.0</c:v>
                </c:pt>
                <c:pt idx="5656">
                  <c:v>131.0</c:v>
                </c:pt>
                <c:pt idx="5657">
                  <c:v>131.0</c:v>
                </c:pt>
                <c:pt idx="5658">
                  <c:v>131.0</c:v>
                </c:pt>
                <c:pt idx="5659">
                  <c:v>131.0</c:v>
                </c:pt>
                <c:pt idx="5660">
                  <c:v>131.0</c:v>
                </c:pt>
                <c:pt idx="5661">
                  <c:v>131.0</c:v>
                </c:pt>
                <c:pt idx="5662">
                  <c:v>131.0</c:v>
                </c:pt>
                <c:pt idx="5663">
                  <c:v>131.0</c:v>
                </c:pt>
                <c:pt idx="5664">
                  <c:v>131.0</c:v>
                </c:pt>
                <c:pt idx="5665">
                  <c:v>131.0</c:v>
                </c:pt>
                <c:pt idx="5666">
                  <c:v>131.0</c:v>
                </c:pt>
                <c:pt idx="5667">
                  <c:v>131.0</c:v>
                </c:pt>
                <c:pt idx="5668">
                  <c:v>131.0</c:v>
                </c:pt>
                <c:pt idx="5669">
                  <c:v>131.0</c:v>
                </c:pt>
                <c:pt idx="5670">
                  <c:v>131.0</c:v>
                </c:pt>
                <c:pt idx="5671">
                  <c:v>131.0</c:v>
                </c:pt>
                <c:pt idx="5672">
                  <c:v>131.0</c:v>
                </c:pt>
                <c:pt idx="5673">
                  <c:v>131.0</c:v>
                </c:pt>
                <c:pt idx="5674">
                  <c:v>131.0</c:v>
                </c:pt>
                <c:pt idx="5675">
                  <c:v>131.0</c:v>
                </c:pt>
                <c:pt idx="5676">
                  <c:v>131.0</c:v>
                </c:pt>
                <c:pt idx="5677">
                  <c:v>131.0</c:v>
                </c:pt>
                <c:pt idx="5678">
                  <c:v>131.0</c:v>
                </c:pt>
                <c:pt idx="5679">
                  <c:v>131.0</c:v>
                </c:pt>
                <c:pt idx="5680">
                  <c:v>131.0</c:v>
                </c:pt>
                <c:pt idx="5681">
                  <c:v>131.0</c:v>
                </c:pt>
                <c:pt idx="5682">
                  <c:v>131.0</c:v>
                </c:pt>
                <c:pt idx="5683">
                  <c:v>131.0</c:v>
                </c:pt>
                <c:pt idx="5684">
                  <c:v>131.0</c:v>
                </c:pt>
                <c:pt idx="5685">
                  <c:v>131.0</c:v>
                </c:pt>
                <c:pt idx="5686">
                  <c:v>131.0</c:v>
                </c:pt>
                <c:pt idx="5687">
                  <c:v>131.0</c:v>
                </c:pt>
                <c:pt idx="5688">
                  <c:v>131.0</c:v>
                </c:pt>
                <c:pt idx="5689">
                  <c:v>131.0</c:v>
                </c:pt>
                <c:pt idx="5690">
                  <c:v>131.0</c:v>
                </c:pt>
                <c:pt idx="5691">
                  <c:v>131.0</c:v>
                </c:pt>
                <c:pt idx="5692">
                  <c:v>131.0</c:v>
                </c:pt>
                <c:pt idx="5693">
                  <c:v>131.0</c:v>
                </c:pt>
                <c:pt idx="5694">
                  <c:v>131.0</c:v>
                </c:pt>
                <c:pt idx="5695">
                  <c:v>131.0</c:v>
                </c:pt>
                <c:pt idx="5696">
                  <c:v>131.0</c:v>
                </c:pt>
                <c:pt idx="5697">
                  <c:v>131.0</c:v>
                </c:pt>
                <c:pt idx="5698">
                  <c:v>132.0</c:v>
                </c:pt>
                <c:pt idx="5699">
                  <c:v>132.0</c:v>
                </c:pt>
                <c:pt idx="5700">
                  <c:v>132.0</c:v>
                </c:pt>
                <c:pt idx="5701">
                  <c:v>132.0</c:v>
                </c:pt>
                <c:pt idx="5702">
                  <c:v>132.0</c:v>
                </c:pt>
                <c:pt idx="5703">
                  <c:v>132.0</c:v>
                </c:pt>
                <c:pt idx="5704">
                  <c:v>132.0</c:v>
                </c:pt>
                <c:pt idx="5705">
                  <c:v>132.0</c:v>
                </c:pt>
                <c:pt idx="5706">
                  <c:v>132.0</c:v>
                </c:pt>
                <c:pt idx="5707">
                  <c:v>133.0</c:v>
                </c:pt>
                <c:pt idx="5708">
                  <c:v>133.0</c:v>
                </c:pt>
                <c:pt idx="5709">
                  <c:v>133.0</c:v>
                </c:pt>
                <c:pt idx="5710">
                  <c:v>133.0</c:v>
                </c:pt>
                <c:pt idx="5711">
                  <c:v>133.0</c:v>
                </c:pt>
                <c:pt idx="5712">
                  <c:v>133.0</c:v>
                </c:pt>
                <c:pt idx="5713">
                  <c:v>133.0</c:v>
                </c:pt>
                <c:pt idx="5714">
                  <c:v>133.0</c:v>
                </c:pt>
                <c:pt idx="5715">
                  <c:v>133.0</c:v>
                </c:pt>
                <c:pt idx="5716">
                  <c:v>133.0</c:v>
                </c:pt>
                <c:pt idx="5717">
                  <c:v>133.0</c:v>
                </c:pt>
                <c:pt idx="5718">
                  <c:v>133.0</c:v>
                </c:pt>
                <c:pt idx="5719">
                  <c:v>133.0</c:v>
                </c:pt>
                <c:pt idx="5720">
                  <c:v>133.0</c:v>
                </c:pt>
                <c:pt idx="5721">
                  <c:v>133.0</c:v>
                </c:pt>
                <c:pt idx="5722">
                  <c:v>133.0</c:v>
                </c:pt>
                <c:pt idx="5723">
                  <c:v>133.0</c:v>
                </c:pt>
                <c:pt idx="5724">
                  <c:v>133.0</c:v>
                </c:pt>
                <c:pt idx="5725">
                  <c:v>133.0</c:v>
                </c:pt>
                <c:pt idx="5726">
                  <c:v>133.0</c:v>
                </c:pt>
                <c:pt idx="5727">
                  <c:v>133.0</c:v>
                </c:pt>
                <c:pt idx="5728">
                  <c:v>133.0</c:v>
                </c:pt>
                <c:pt idx="5729">
                  <c:v>133.0</c:v>
                </c:pt>
                <c:pt idx="5730">
                  <c:v>133.0</c:v>
                </c:pt>
                <c:pt idx="5731">
                  <c:v>133.0</c:v>
                </c:pt>
                <c:pt idx="5732">
                  <c:v>133.0</c:v>
                </c:pt>
                <c:pt idx="5733">
                  <c:v>133.0</c:v>
                </c:pt>
                <c:pt idx="5734">
                  <c:v>133.0</c:v>
                </c:pt>
                <c:pt idx="5735">
                  <c:v>133.0</c:v>
                </c:pt>
                <c:pt idx="5736">
                  <c:v>133.0</c:v>
                </c:pt>
                <c:pt idx="5737">
                  <c:v>133.0</c:v>
                </c:pt>
                <c:pt idx="5738">
                  <c:v>133.0</c:v>
                </c:pt>
                <c:pt idx="5739">
                  <c:v>133.0</c:v>
                </c:pt>
                <c:pt idx="5740">
                  <c:v>133.0</c:v>
                </c:pt>
                <c:pt idx="5741">
                  <c:v>133.0</c:v>
                </c:pt>
                <c:pt idx="5742">
                  <c:v>133.0</c:v>
                </c:pt>
                <c:pt idx="5743">
                  <c:v>133.0</c:v>
                </c:pt>
                <c:pt idx="5744">
                  <c:v>133.0</c:v>
                </c:pt>
                <c:pt idx="5745">
                  <c:v>133.0</c:v>
                </c:pt>
                <c:pt idx="5746">
                  <c:v>133.0</c:v>
                </c:pt>
                <c:pt idx="5747">
                  <c:v>133.0</c:v>
                </c:pt>
                <c:pt idx="5748">
                  <c:v>133.0</c:v>
                </c:pt>
                <c:pt idx="5749">
                  <c:v>133.0</c:v>
                </c:pt>
                <c:pt idx="5750">
                  <c:v>133.0</c:v>
                </c:pt>
                <c:pt idx="5751">
                  <c:v>133.0</c:v>
                </c:pt>
                <c:pt idx="5752">
                  <c:v>133.0</c:v>
                </c:pt>
                <c:pt idx="5753">
                  <c:v>133.0</c:v>
                </c:pt>
                <c:pt idx="5754">
                  <c:v>133.0</c:v>
                </c:pt>
                <c:pt idx="5755">
                  <c:v>133.0</c:v>
                </c:pt>
                <c:pt idx="5756">
                  <c:v>133.0</c:v>
                </c:pt>
                <c:pt idx="5757">
                  <c:v>133.0</c:v>
                </c:pt>
                <c:pt idx="5758">
                  <c:v>133.0</c:v>
                </c:pt>
                <c:pt idx="5759">
                  <c:v>133.0</c:v>
                </c:pt>
                <c:pt idx="5760">
                  <c:v>133.0</c:v>
                </c:pt>
                <c:pt idx="5761">
                  <c:v>133.0</c:v>
                </c:pt>
                <c:pt idx="5762">
                  <c:v>133.0</c:v>
                </c:pt>
                <c:pt idx="5763">
                  <c:v>133.0</c:v>
                </c:pt>
                <c:pt idx="5764">
                  <c:v>133.0</c:v>
                </c:pt>
                <c:pt idx="5765">
                  <c:v>133.0</c:v>
                </c:pt>
                <c:pt idx="5766">
                  <c:v>133.0</c:v>
                </c:pt>
                <c:pt idx="5767">
                  <c:v>133.0</c:v>
                </c:pt>
                <c:pt idx="5768">
                  <c:v>133.0</c:v>
                </c:pt>
                <c:pt idx="5769">
                  <c:v>133.0</c:v>
                </c:pt>
                <c:pt idx="5770">
                  <c:v>133.0</c:v>
                </c:pt>
                <c:pt idx="5771">
                  <c:v>133.0</c:v>
                </c:pt>
                <c:pt idx="5772">
                  <c:v>133.0</c:v>
                </c:pt>
                <c:pt idx="5773">
                  <c:v>133.0</c:v>
                </c:pt>
                <c:pt idx="5774">
                  <c:v>133.0</c:v>
                </c:pt>
                <c:pt idx="5775">
                  <c:v>133.0</c:v>
                </c:pt>
                <c:pt idx="5776">
                  <c:v>133.0</c:v>
                </c:pt>
                <c:pt idx="5777">
                  <c:v>133.0</c:v>
                </c:pt>
                <c:pt idx="5778">
                  <c:v>133.0</c:v>
                </c:pt>
                <c:pt idx="5779">
                  <c:v>133.0</c:v>
                </c:pt>
                <c:pt idx="5780">
                  <c:v>133.0</c:v>
                </c:pt>
                <c:pt idx="5781">
                  <c:v>133.0</c:v>
                </c:pt>
                <c:pt idx="5782">
                  <c:v>133.0</c:v>
                </c:pt>
                <c:pt idx="5783">
                  <c:v>133.0</c:v>
                </c:pt>
                <c:pt idx="5784">
                  <c:v>133.0</c:v>
                </c:pt>
                <c:pt idx="5785">
                  <c:v>133.0</c:v>
                </c:pt>
                <c:pt idx="5786">
                  <c:v>133.0</c:v>
                </c:pt>
                <c:pt idx="5787">
                  <c:v>133.0</c:v>
                </c:pt>
                <c:pt idx="5788">
                  <c:v>133.0</c:v>
                </c:pt>
                <c:pt idx="5789">
                  <c:v>133.0</c:v>
                </c:pt>
                <c:pt idx="5790">
                  <c:v>133.0</c:v>
                </c:pt>
                <c:pt idx="5791">
                  <c:v>133.0</c:v>
                </c:pt>
                <c:pt idx="5792">
                  <c:v>133.0</c:v>
                </c:pt>
                <c:pt idx="5793">
                  <c:v>133.0</c:v>
                </c:pt>
                <c:pt idx="5794">
                  <c:v>133.0</c:v>
                </c:pt>
                <c:pt idx="5795">
                  <c:v>133.0</c:v>
                </c:pt>
                <c:pt idx="5796">
                  <c:v>133.0</c:v>
                </c:pt>
                <c:pt idx="5797">
                  <c:v>133.0</c:v>
                </c:pt>
                <c:pt idx="5798">
                  <c:v>133.0</c:v>
                </c:pt>
                <c:pt idx="5799">
                  <c:v>133.0</c:v>
                </c:pt>
                <c:pt idx="5800">
                  <c:v>133.0</c:v>
                </c:pt>
                <c:pt idx="5801">
                  <c:v>133.0</c:v>
                </c:pt>
                <c:pt idx="5802">
                  <c:v>133.0</c:v>
                </c:pt>
                <c:pt idx="5803">
                  <c:v>133.0</c:v>
                </c:pt>
                <c:pt idx="5804">
                  <c:v>133.0</c:v>
                </c:pt>
                <c:pt idx="5805">
                  <c:v>133.0</c:v>
                </c:pt>
                <c:pt idx="5806">
                  <c:v>133.0</c:v>
                </c:pt>
                <c:pt idx="5807">
                  <c:v>133.0</c:v>
                </c:pt>
                <c:pt idx="5808">
                  <c:v>133.0</c:v>
                </c:pt>
                <c:pt idx="5809">
                  <c:v>133.0</c:v>
                </c:pt>
                <c:pt idx="5810">
                  <c:v>133.0</c:v>
                </c:pt>
                <c:pt idx="5811">
                  <c:v>133.0</c:v>
                </c:pt>
                <c:pt idx="5812">
                  <c:v>133.0</c:v>
                </c:pt>
                <c:pt idx="5813">
                  <c:v>133.0</c:v>
                </c:pt>
                <c:pt idx="5814">
                  <c:v>133.0</c:v>
                </c:pt>
                <c:pt idx="5815">
                  <c:v>133.0</c:v>
                </c:pt>
                <c:pt idx="5816">
                  <c:v>133.0</c:v>
                </c:pt>
                <c:pt idx="5817">
                  <c:v>133.0</c:v>
                </c:pt>
                <c:pt idx="5818">
                  <c:v>133.0</c:v>
                </c:pt>
                <c:pt idx="5819">
                  <c:v>133.0</c:v>
                </c:pt>
                <c:pt idx="5820">
                  <c:v>134.0</c:v>
                </c:pt>
                <c:pt idx="5821">
                  <c:v>134.0</c:v>
                </c:pt>
                <c:pt idx="5822">
                  <c:v>134.0</c:v>
                </c:pt>
                <c:pt idx="5823">
                  <c:v>134.0</c:v>
                </c:pt>
                <c:pt idx="5824">
                  <c:v>134.0</c:v>
                </c:pt>
                <c:pt idx="5825">
                  <c:v>134.0</c:v>
                </c:pt>
                <c:pt idx="5826">
                  <c:v>134.0</c:v>
                </c:pt>
                <c:pt idx="5827">
                  <c:v>134.0</c:v>
                </c:pt>
                <c:pt idx="5828">
                  <c:v>134.0</c:v>
                </c:pt>
                <c:pt idx="5829">
                  <c:v>134.0</c:v>
                </c:pt>
                <c:pt idx="5830">
                  <c:v>134.0</c:v>
                </c:pt>
                <c:pt idx="5831">
                  <c:v>134.0</c:v>
                </c:pt>
                <c:pt idx="5832">
                  <c:v>134.0</c:v>
                </c:pt>
                <c:pt idx="5833">
                  <c:v>134.0</c:v>
                </c:pt>
                <c:pt idx="5834">
                  <c:v>134.0</c:v>
                </c:pt>
                <c:pt idx="5835">
                  <c:v>134.0</c:v>
                </c:pt>
                <c:pt idx="5836">
                  <c:v>134.0</c:v>
                </c:pt>
                <c:pt idx="5837">
                  <c:v>134.0</c:v>
                </c:pt>
                <c:pt idx="5838">
                  <c:v>134.0</c:v>
                </c:pt>
                <c:pt idx="5839">
                  <c:v>134.0</c:v>
                </c:pt>
                <c:pt idx="5840">
                  <c:v>134.0</c:v>
                </c:pt>
                <c:pt idx="5841">
                  <c:v>134.0</c:v>
                </c:pt>
                <c:pt idx="5842">
                  <c:v>134.0</c:v>
                </c:pt>
                <c:pt idx="5843">
                  <c:v>134.0</c:v>
                </c:pt>
                <c:pt idx="5844">
                  <c:v>134.0</c:v>
                </c:pt>
                <c:pt idx="5845">
                  <c:v>134.0</c:v>
                </c:pt>
                <c:pt idx="5846">
                  <c:v>134.0</c:v>
                </c:pt>
                <c:pt idx="5847">
                  <c:v>134.0</c:v>
                </c:pt>
                <c:pt idx="5848">
                  <c:v>134.0</c:v>
                </c:pt>
                <c:pt idx="5849">
                  <c:v>134.0</c:v>
                </c:pt>
                <c:pt idx="5850">
                  <c:v>134.0</c:v>
                </c:pt>
                <c:pt idx="5851">
                  <c:v>134.0</c:v>
                </c:pt>
                <c:pt idx="5852">
                  <c:v>134.0</c:v>
                </c:pt>
                <c:pt idx="5853">
                  <c:v>134.0</c:v>
                </c:pt>
                <c:pt idx="5854">
                  <c:v>134.0</c:v>
                </c:pt>
                <c:pt idx="5855">
                  <c:v>134.0</c:v>
                </c:pt>
                <c:pt idx="5856">
                  <c:v>134.0</c:v>
                </c:pt>
                <c:pt idx="5857">
                  <c:v>134.0</c:v>
                </c:pt>
                <c:pt idx="5858">
                  <c:v>134.0</c:v>
                </c:pt>
                <c:pt idx="5859">
                  <c:v>134.0</c:v>
                </c:pt>
                <c:pt idx="5860">
                  <c:v>134.0</c:v>
                </c:pt>
                <c:pt idx="5861">
                  <c:v>134.0</c:v>
                </c:pt>
                <c:pt idx="5862">
                  <c:v>134.0</c:v>
                </c:pt>
                <c:pt idx="5863">
                  <c:v>134.0</c:v>
                </c:pt>
                <c:pt idx="5864">
                  <c:v>134.0</c:v>
                </c:pt>
                <c:pt idx="5865">
                  <c:v>134.0</c:v>
                </c:pt>
                <c:pt idx="5866">
                  <c:v>134.0</c:v>
                </c:pt>
                <c:pt idx="5867">
                  <c:v>134.0</c:v>
                </c:pt>
                <c:pt idx="5868">
                  <c:v>134.0</c:v>
                </c:pt>
                <c:pt idx="5869">
                  <c:v>134.0</c:v>
                </c:pt>
                <c:pt idx="5870">
                  <c:v>134.0</c:v>
                </c:pt>
                <c:pt idx="5871">
                  <c:v>134.0</c:v>
                </c:pt>
                <c:pt idx="5872">
                  <c:v>134.0</c:v>
                </c:pt>
                <c:pt idx="5873">
                  <c:v>134.0</c:v>
                </c:pt>
                <c:pt idx="5874">
                  <c:v>134.0</c:v>
                </c:pt>
                <c:pt idx="5875">
                  <c:v>134.0</c:v>
                </c:pt>
                <c:pt idx="5876">
                  <c:v>134.0</c:v>
                </c:pt>
                <c:pt idx="5877">
                  <c:v>134.0</c:v>
                </c:pt>
                <c:pt idx="5878">
                  <c:v>134.0</c:v>
                </c:pt>
                <c:pt idx="5879">
                  <c:v>134.0</c:v>
                </c:pt>
                <c:pt idx="5880">
                  <c:v>134.0</c:v>
                </c:pt>
                <c:pt idx="5881">
                  <c:v>134.0</c:v>
                </c:pt>
                <c:pt idx="5882">
                  <c:v>134.0</c:v>
                </c:pt>
                <c:pt idx="5883">
                  <c:v>134.0</c:v>
                </c:pt>
                <c:pt idx="5884">
                  <c:v>134.0</c:v>
                </c:pt>
                <c:pt idx="5885">
                  <c:v>134.0</c:v>
                </c:pt>
                <c:pt idx="5886">
                  <c:v>134.0</c:v>
                </c:pt>
                <c:pt idx="5887">
                  <c:v>134.0</c:v>
                </c:pt>
                <c:pt idx="5888">
                  <c:v>134.0</c:v>
                </c:pt>
                <c:pt idx="5889">
                  <c:v>134.0</c:v>
                </c:pt>
                <c:pt idx="5890">
                  <c:v>134.0</c:v>
                </c:pt>
                <c:pt idx="5891">
                  <c:v>134.0</c:v>
                </c:pt>
                <c:pt idx="5892">
                  <c:v>134.0</c:v>
                </c:pt>
                <c:pt idx="5893">
                  <c:v>134.0</c:v>
                </c:pt>
                <c:pt idx="5894">
                  <c:v>134.0</c:v>
                </c:pt>
                <c:pt idx="5895">
                  <c:v>134.0</c:v>
                </c:pt>
                <c:pt idx="5896">
                  <c:v>134.0</c:v>
                </c:pt>
                <c:pt idx="5897">
                  <c:v>134.0</c:v>
                </c:pt>
                <c:pt idx="5898">
                  <c:v>134.0</c:v>
                </c:pt>
                <c:pt idx="5899">
                  <c:v>134.0</c:v>
                </c:pt>
                <c:pt idx="5900">
                  <c:v>134.0</c:v>
                </c:pt>
                <c:pt idx="5901">
                  <c:v>134.0</c:v>
                </c:pt>
                <c:pt idx="5902">
                  <c:v>134.0</c:v>
                </c:pt>
                <c:pt idx="5903">
                  <c:v>134.0</c:v>
                </c:pt>
                <c:pt idx="5904">
                  <c:v>134.0</c:v>
                </c:pt>
                <c:pt idx="5905">
                  <c:v>134.0</c:v>
                </c:pt>
                <c:pt idx="5906">
                  <c:v>134.0</c:v>
                </c:pt>
                <c:pt idx="5907">
                  <c:v>134.0</c:v>
                </c:pt>
                <c:pt idx="5908">
                  <c:v>134.0</c:v>
                </c:pt>
                <c:pt idx="5909">
                  <c:v>134.0</c:v>
                </c:pt>
                <c:pt idx="5910">
                  <c:v>134.0</c:v>
                </c:pt>
                <c:pt idx="5911">
                  <c:v>134.0</c:v>
                </c:pt>
                <c:pt idx="5912">
                  <c:v>134.0</c:v>
                </c:pt>
                <c:pt idx="5913">
                  <c:v>134.0</c:v>
                </c:pt>
                <c:pt idx="5914">
                  <c:v>134.0</c:v>
                </c:pt>
                <c:pt idx="5915">
                  <c:v>134.0</c:v>
                </c:pt>
                <c:pt idx="5916">
                  <c:v>134.0</c:v>
                </c:pt>
                <c:pt idx="5917">
                  <c:v>134.0</c:v>
                </c:pt>
                <c:pt idx="5918">
                  <c:v>134.0</c:v>
                </c:pt>
                <c:pt idx="5919">
                  <c:v>134.0</c:v>
                </c:pt>
                <c:pt idx="5920">
                  <c:v>134.0</c:v>
                </c:pt>
                <c:pt idx="5921">
                  <c:v>134.0</c:v>
                </c:pt>
                <c:pt idx="5922">
                  <c:v>134.0</c:v>
                </c:pt>
                <c:pt idx="5923">
                  <c:v>134.0</c:v>
                </c:pt>
                <c:pt idx="5924">
                  <c:v>134.0</c:v>
                </c:pt>
                <c:pt idx="5925">
                  <c:v>134.0</c:v>
                </c:pt>
                <c:pt idx="5926">
                  <c:v>134.0</c:v>
                </c:pt>
                <c:pt idx="5927">
                  <c:v>134.0</c:v>
                </c:pt>
                <c:pt idx="5928">
                  <c:v>134.0</c:v>
                </c:pt>
                <c:pt idx="5929">
                  <c:v>134.0</c:v>
                </c:pt>
                <c:pt idx="5930">
                  <c:v>134.0</c:v>
                </c:pt>
                <c:pt idx="5931">
                  <c:v>134.0</c:v>
                </c:pt>
                <c:pt idx="5932">
                  <c:v>134.0</c:v>
                </c:pt>
                <c:pt idx="5933">
                  <c:v>134.0</c:v>
                </c:pt>
                <c:pt idx="5934">
                  <c:v>134.0</c:v>
                </c:pt>
                <c:pt idx="5935">
                  <c:v>134.0</c:v>
                </c:pt>
                <c:pt idx="5936">
                  <c:v>134.0</c:v>
                </c:pt>
                <c:pt idx="5937">
                  <c:v>134.0</c:v>
                </c:pt>
                <c:pt idx="5938">
                  <c:v>134.0</c:v>
                </c:pt>
                <c:pt idx="5939">
                  <c:v>134.0</c:v>
                </c:pt>
                <c:pt idx="5940">
                  <c:v>134.0</c:v>
                </c:pt>
                <c:pt idx="5941">
                  <c:v>134.0</c:v>
                </c:pt>
                <c:pt idx="5942">
                  <c:v>134.0</c:v>
                </c:pt>
                <c:pt idx="5943">
                  <c:v>134.0</c:v>
                </c:pt>
                <c:pt idx="5944">
                  <c:v>134.0</c:v>
                </c:pt>
                <c:pt idx="5945">
                  <c:v>134.0</c:v>
                </c:pt>
                <c:pt idx="5946">
                  <c:v>134.0</c:v>
                </c:pt>
                <c:pt idx="5947">
                  <c:v>134.0</c:v>
                </c:pt>
                <c:pt idx="5948">
                  <c:v>134.0</c:v>
                </c:pt>
                <c:pt idx="5949">
                  <c:v>134.0</c:v>
                </c:pt>
                <c:pt idx="5950">
                  <c:v>134.0</c:v>
                </c:pt>
                <c:pt idx="5951">
                  <c:v>134.0</c:v>
                </c:pt>
                <c:pt idx="5952">
                  <c:v>134.0</c:v>
                </c:pt>
                <c:pt idx="5953">
                  <c:v>134.0</c:v>
                </c:pt>
                <c:pt idx="5954">
                  <c:v>134.0</c:v>
                </c:pt>
                <c:pt idx="5955">
                  <c:v>134.0</c:v>
                </c:pt>
                <c:pt idx="5956">
                  <c:v>134.0</c:v>
                </c:pt>
                <c:pt idx="5957">
                  <c:v>134.0</c:v>
                </c:pt>
                <c:pt idx="5958">
                  <c:v>134.0</c:v>
                </c:pt>
                <c:pt idx="5959">
                  <c:v>134.0</c:v>
                </c:pt>
                <c:pt idx="5960">
                  <c:v>134.0</c:v>
                </c:pt>
                <c:pt idx="5961">
                  <c:v>134.0</c:v>
                </c:pt>
                <c:pt idx="5962">
                  <c:v>134.0</c:v>
                </c:pt>
                <c:pt idx="5963">
                  <c:v>134.0</c:v>
                </c:pt>
                <c:pt idx="5964">
                  <c:v>134.0</c:v>
                </c:pt>
                <c:pt idx="5965">
                  <c:v>134.0</c:v>
                </c:pt>
                <c:pt idx="5966">
                  <c:v>134.0</c:v>
                </c:pt>
                <c:pt idx="5967">
                  <c:v>134.0</c:v>
                </c:pt>
                <c:pt idx="5968">
                  <c:v>134.0</c:v>
                </c:pt>
                <c:pt idx="5969">
                  <c:v>134.0</c:v>
                </c:pt>
                <c:pt idx="5970">
                  <c:v>134.0</c:v>
                </c:pt>
                <c:pt idx="5971">
                  <c:v>134.0</c:v>
                </c:pt>
                <c:pt idx="5972">
                  <c:v>135.0</c:v>
                </c:pt>
                <c:pt idx="5973">
                  <c:v>135.0</c:v>
                </c:pt>
                <c:pt idx="5974">
                  <c:v>135.0</c:v>
                </c:pt>
                <c:pt idx="5975">
                  <c:v>135.0</c:v>
                </c:pt>
                <c:pt idx="5976">
                  <c:v>135.0</c:v>
                </c:pt>
                <c:pt idx="5977">
                  <c:v>135.0</c:v>
                </c:pt>
                <c:pt idx="5978">
                  <c:v>136.0</c:v>
                </c:pt>
                <c:pt idx="5979">
                  <c:v>136.0</c:v>
                </c:pt>
                <c:pt idx="5980">
                  <c:v>136.0</c:v>
                </c:pt>
                <c:pt idx="5981">
                  <c:v>136.0</c:v>
                </c:pt>
                <c:pt idx="5982">
                  <c:v>136.0</c:v>
                </c:pt>
                <c:pt idx="5983">
                  <c:v>136.0</c:v>
                </c:pt>
                <c:pt idx="5984">
                  <c:v>136.0</c:v>
                </c:pt>
                <c:pt idx="5985">
                  <c:v>137.0</c:v>
                </c:pt>
                <c:pt idx="5986">
                  <c:v>137.0</c:v>
                </c:pt>
                <c:pt idx="5987">
                  <c:v>137.0</c:v>
                </c:pt>
                <c:pt idx="5988">
                  <c:v>137.0</c:v>
                </c:pt>
                <c:pt idx="5989">
                  <c:v>137.0</c:v>
                </c:pt>
                <c:pt idx="5990">
                  <c:v>137.0</c:v>
                </c:pt>
                <c:pt idx="5991">
                  <c:v>137.0</c:v>
                </c:pt>
                <c:pt idx="5992">
                  <c:v>137.0</c:v>
                </c:pt>
                <c:pt idx="5993">
                  <c:v>137.0</c:v>
                </c:pt>
                <c:pt idx="5994">
                  <c:v>137.0</c:v>
                </c:pt>
                <c:pt idx="5995">
                  <c:v>137.0</c:v>
                </c:pt>
                <c:pt idx="5996">
                  <c:v>137.0</c:v>
                </c:pt>
                <c:pt idx="5997">
                  <c:v>137.0</c:v>
                </c:pt>
                <c:pt idx="5998">
                  <c:v>137.0</c:v>
                </c:pt>
                <c:pt idx="5999">
                  <c:v>137.0</c:v>
                </c:pt>
                <c:pt idx="6000">
                  <c:v>137.0</c:v>
                </c:pt>
                <c:pt idx="6001">
                  <c:v>137.0</c:v>
                </c:pt>
                <c:pt idx="6002">
                  <c:v>137.0</c:v>
                </c:pt>
                <c:pt idx="6003">
                  <c:v>137.0</c:v>
                </c:pt>
                <c:pt idx="6004">
                  <c:v>137.0</c:v>
                </c:pt>
                <c:pt idx="6005">
                  <c:v>137.0</c:v>
                </c:pt>
                <c:pt idx="6006">
                  <c:v>138.0</c:v>
                </c:pt>
                <c:pt idx="6007">
                  <c:v>138.0</c:v>
                </c:pt>
                <c:pt idx="6008">
                  <c:v>138.0</c:v>
                </c:pt>
                <c:pt idx="6009">
                  <c:v>138.0</c:v>
                </c:pt>
                <c:pt idx="6010">
                  <c:v>138.0</c:v>
                </c:pt>
                <c:pt idx="6011">
                  <c:v>138.0</c:v>
                </c:pt>
                <c:pt idx="6012">
                  <c:v>138.0</c:v>
                </c:pt>
                <c:pt idx="6013">
                  <c:v>138.0</c:v>
                </c:pt>
                <c:pt idx="6014">
                  <c:v>138.0</c:v>
                </c:pt>
                <c:pt idx="6015">
                  <c:v>138.0</c:v>
                </c:pt>
                <c:pt idx="6016">
                  <c:v>138.0</c:v>
                </c:pt>
                <c:pt idx="6017">
                  <c:v>138.0</c:v>
                </c:pt>
                <c:pt idx="6018">
                  <c:v>138.0</c:v>
                </c:pt>
                <c:pt idx="6019">
                  <c:v>138.0</c:v>
                </c:pt>
                <c:pt idx="6020">
                  <c:v>138.0</c:v>
                </c:pt>
                <c:pt idx="6021">
                  <c:v>138.0</c:v>
                </c:pt>
                <c:pt idx="6022">
                  <c:v>138.0</c:v>
                </c:pt>
                <c:pt idx="6023">
                  <c:v>138.0</c:v>
                </c:pt>
                <c:pt idx="6024">
                  <c:v>138.0</c:v>
                </c:pt>
                <c:pt idx="6025">
                  <c:v>138.0</c:v>
                </c:pt>
                <c:pt idx="6026">
                  <c:v>138.0</c:v>
                </c:pt>
                <c:pt idx="6027">
                  <c:v>138.0</c:v>
                </c:pt>
                <c:pt idx="6028">
                  <c:v>138.0</c:v>
                </c:pt>
                <c:pt idx="6029">
                  <c:v>138.0</c:v>
                </c:pt>
                <c:pt idx="6030">
                  <c:v>138.0</c:v>
                </c:pt>
                <c:pt idx="6031">
                  <c:v>138.0</c:v>
                </c:pt>
                <c:pt idx="6032">
                  <c:v>138.0</c:v>
                </c:pt>
                <c:pt idx="6033">
                  <c:v>138.0</c:v>
                </c:pt>
                <c:pt idx="6034">
                  <c:v>138.0</c:v>
                </c:pt>
                <c:pt idx="6035">
                  <c:v>138.0</c:v>
                </c:pt>
                <c:pt idx="6036">
                  <c:v>138.0</c:v>
                </c:pt>
                <c:pt idx="6037">
                  <c:v>138.0</c:v>
                </c:pt>
                <c:pt idx="6038">
                  <c:v>138.0</c:v>
                </c:pt>
                <c:pt idx="6039">
                  <c:v>138.0</c:v>
                </c:pt>
                <c:pt idx="6040">
                  <c:v>138.0</c:v>
                </c:pt>
                <c:pt idx="6041">
                  <c:v>139.0</c:v>
                </c:pt>
                <c:pt idx="6042">
                  <c:v>139.0</c:v>
                </c:pt>
                <c:pt idx="6043">
                  <c:v>139.0</c:v>
                </c:pt>
                <c:pt idx="6044">
                  <c:v>139.0</c:v>
                </c:pt>
                <c:pt idx="6045">
                  <c:v>139.0</c:v>
                </c:pt>
                <c:pt idx="6046">
                  <c:v>139.0</c:v>
                </c:pt>
                <c:pt idx="6047">
                  <c:v>139.0</c:v>
                </c:pt>
                <c:pt idx="6048">
                  <c:v>139.0</c:v>
                </c:pt>
                <c:pt idx="6049">
                  <c:v>139.0</c:v>
                </c:pt>
                <c:pt idx="6050">
                  <c:v>139.0</c:v>
                </c:pt>
                <c:pt idx="6051">
                  <c:v>139.0</c:v>
                </c:pt>
                <c:pt idx="6052">
                  <c:v>139.0</c:v>
                </c:pt>
                <c:pt idx="6053">
                  <c:v>139.0</c:v>
                </c:pt>
                <c:pt idx="6054">
                  <c:v>139.0</c:v>
                </c:pt>
                <c:pt idx="6055">
                  <c:v>139.0</c:v>
                </c:pt>
                <c:pt idx="6056">
                  <c:v>139.0</c:v>
                </c:pt>
                <c:pt idx="6057">
                  <c:v>139.0</c:v>
                </c:pt>
                <c:pt idx="6058">
                  <c:v>140.0</c:v>
                </c:pt>
                <c:pt idx="6059">
                  <c:v>140.0</c:v>
                </c:pt>
                <c:pt idx="6060">
                  <c:v>140.0</c:v>
                </c:pt>
                <c:pt idx="6061">
                  <c:v>140.0</c:v>
                </c:pt>
                <c:pt idx="6062">
                  <c:v>140.0</c:v>
                </c:pt>
                <c:pt idx="6063">
                  <c:v>140.0</c:v>
                </c:pt>
                <c:pt idx="6064">
                  <c:v>140.0</c:v>
                </c:pt>
                <c:pt idx="6065">
                  <c:v>140.0</c:v>
                </c:pt>
                <c:pt idx="6066">
                  <c:v>140.0</c:v>
                </c:pt>
                <c:pt idx="6067">
                  <c:v>141.0</c:v>
                </c:pt>
                <c:pt idx="6068">
                  <c:v>141.0</c:v>
                </c:pt>
                <c:pt idx="6069">
                  <c:v>141.0</c:v>
                </c:pt>
                <c:pt idx="6070">
                  <c:v>141.0</c:v>
                </c:pt>
                <c:pt idx="6071">
                  <c:v>141.0</c:v>
                </c:pt>
                <c:pt idx="6072">
                  <c:v>141.0</c:v>
                </c:pt>
                <c:pt idx="6073">
                  <c:v>141.0</c:v>
                </c:pt>
                <c:pt idx="6074">
                  <c:v>141.0</c:v>
                </c:pt>
                <c:pt idx="6075">
                  <c:v>141.0</c:v>
                </c:pt>
                <c:pt idx="6076">
                  <c:v>141.0</c:v>
                </c:pt>
                <c:pt idx="6077">
                  <c:v>141.0</c:v>
                </c:pt>
                <c:pt idx="6078">
                  <c:v>141.0</c:v>
                </c:pt>
                <c:pt idx="6079">
                  <c:v>141.0</c:v>
                </c:pt>
                <c:pt idx="6080">
                  <c:v>142.0</c:v>
                </c:pt>
                <c:pt idx="6081">
                  <c:v>142.0</c:v>
                </c:pt>
                <c:pt idx="6082">
                  <c:v>142.0</c:v>
                </c:pt>
                <c:pt idx="6083">
                  <c:v>142.0</c:v>
                </c:pt>
                <c:pt idx="6084">
                  <c:v>142.0</c:v>
                </c:pt>
                <c:pt idx="6085">
                  <c:v>142.0</c:v>
                </c:pt>
                <c:pt idx="6086">
                  <c:v>142.0</c:v>
                </c:pt>
                <c:pt idx="6087">
                  <c:v>142.0</c:v>
                </c:pt>
                <c:pt idx="6088">
                  <c:v>142.0</c:v>
                </c:pt>
                <c:pt idx="6089">
                  <c:v>142.0</c:v>
                </c:pt>
                <c:pt idx="6090">
                  <c:v>142.0</c:v>
                </c:pt>
                <c:pt idx="6091">
                  <c:v>142.0</c:v>
                </c:pt>
                <c:pt idx="6092">
                  <c:v>142.0</c:v>
                </c:pt>
                <c:pt idx="6093">
                  <c:v>142.0</c:v>
                </c:pt>
                <c:pt idx="6094">
                  <c:v>142.0</c:v>
                </c:pt>
                <c:pt idx="6095">
                  <c:v>142.0</c:v>
                </c:pt>
                <c:pt idx="6096">
                  <c:v>142.0</c:v>
                </c:pt>
                <c:pt idx="6097">
                  <c:v>142.0</c:v>
                </c:pt>
                <c:pt idx="6098">
                  <c:v>142.0</c:v>
                </c:pt>
                <c:pt idx="6099">
                  <c:v>142.0</c:v>
                </c:pt>
                <c:pt idx="6100">
                  <c:v>142.0</c:v>
                </c:pt>
                <c:pt idx="6101">
                  <c:v>142.0</c:v>
                </c:pt>
                <c:pt idx="6102">
                  <c:v>142.0</c:v>
                </c:pt>
                <c:pt idx="6103">
                  <c:v>142.0</c:v>
                </c:pt>
                <c:pt idx="6104">
                  <c:v>142.0</c:v>
                </c:pt>
                <c:pt idx="6105">
                  <c:v>142.0</c:v>
                </c:pt>
                <c:pt idx="6106">
                  <c:v>142.0</c:v>
                </c:pt>
                <c:pt idx="6107">
                  <c:v>142.0</c:v>
                </c:pt>
                <c:pt idx="6108">
                  <c:v>142.0</c:v>
                </c:pt>
                <c:pt idx="6109">
                  <c:v>142.0</c:v>
                </c:pt>
                <c:pt idx="6110">
                  <c:v>142.0</c:v>
                </c:pt>
                <c:pt idx="6111">
                  <c:v>142.0</c:v>
                </c:pt>
                <c:pt idx="6112">
                  <c:v>142.0</c:v>
                </c:pt>
                <c:pt idx="6113">
                  <c:v>142.0</c:v>
                </c:pt>
                <c:pt idx="6114">
                  <c:v>142.0</c:v>
                </c:pt>
                <c:pt idx="6115">
                  <c:v>142.0</c:v>
                </c:pt>
                <c:pt idx="6116">
                  <c:v>142.0</c:v>
                </c:pt>
                <c:pt idx="6117">
                  <c:v>142.0</c:v>
                </c:pt>
                <c:pt idx="6118">
                  <c:v>142.0</c:v>
                </c:pt>
                <c:pt idx="6119">
                  <c:v>142.0</c:v>
                </c:pt>
                <c:pt idx="6120">
                  <c:v>142.0</c:v>
                </c:pt>
                <c:pt idx="6121">
                  <c:v>142.0</c:v>
                </c:pt>
                <c:pt idx="6122">
                  <c:v>142.0</c:v>
                </c:pt>
                <c:pt idx="6123">
                  <c:v>142.0</c:v>
                </c:pt>
                <c:pt idx="6124">
                  <c:v>142.0</c:v>
                </c:pt>
                <c:pt idx="6125">
                  <c:v>142.0</c:v>
                </c:pt>
                <c:pt idx="6126">
                  <c:v>142.0</c:v>
                </c:pt>
                <c:pt idx="6127">
                  <c:v>142.0</c:v>
                </c:pt>
                <c:pt idx="6128">
                  <c:v>142.0</c:v>
                </c:pt>
                <c:pt idx="6129">
                  <c:v>142.0</c:v>
                </c:pt>
                <c:pt idx="6130">
                  <c:v>142.0</c:v>
                </c:pt>
                <c:pt idx="6131">
                  <c:v>142.0</c:v>
                </c:pt>
                <c:pt idx="6132">
                  <c:v>143.0</c:v>
                </c:pt>
                <c:pt idx="6133">
                  <c:v>144.0</c:v>
                </c:pt>
                <c:pt idx="6134">
                  <c:v>144.0</c:v>
                </c:pt>
                <c:pt idx="6135">
                  <c:v>144.0</c:v>
                </c:pt>
                <c:pt idx="6136">
                  <c:v>144.0</c:v>
                </c:pt>
                <c:pt idx="6137">
                  <c:v>144.0</c:v>
                </c:pt>
                <c:pt idx="6138">
                  <c:v>144.0</c:v>
                </c:pt>
                <c:pt idx="6139">
                  <c:v>144.0</c:v>
                </c:pt>
                <c:pt idx="6140">
                  <c:v>144.0</c:v>
                </c:pt>
                <c:pt idx="6141">
                  <c:v>144.0</c:v>
                </c:pt>
                <c:pt idx="6142">
                  <c:v>145.0</c:v>
                </c:pt>
                <c:pt idx="6143">
                  <c:v>145.0</c:v>
                </c:pt>
                <c:pt idx="6144">
                  <c:v>145.0</c:v>
                </c:pt>
                <c:pt idx="6145">
                  <c:v>145.0</c:v>
                </c:pt>
                <c:pt idx="6146">
                  <c:v>145.0</c:v>
                </c:pt>
                <c:pt idx="6147">
                  <c:v>145.0</c:v>
                </c:pt>
                <c:pt idx="6148">
                  <c:v>145.0</c:v>
                </c:pt>
                <c:pt idx="6149">
                  <c:v>145.0</c:v>
                </c:pt>
                <c:pt idx="6150">
                  <c:v>145.0</c:v>
                </c:pt>
                <c:pt idx="6151">
                  <c:v>145.0</c:v>
                </c:pt>
                <c:pt idx="6152">
                  <c:v>145.0</c:v>
                </c:pt>
                <c:pt idx="6153">
                  <c:v>145.0</c:v>
                </c:pt>
                <c:pt idx="6154">
                  <c:v>145.0</c:v>
                </c:pt>
                <c:pt idx="6155">
                  <c:v>145.0</c:v>
                </c:pt>
                <c:pt idx="6156">
                  <c:v>145.0</c:v>
                </c:pt>
                <c:pt idx="6157">
                  <c:v>145.0</c:v>
                </c:pt>
                <c:pt idx="6158">
                  <c:v>145.0</c:v>
                </c:pt>
                <c:pt idx="6159">
                  <c:v>145.0</c:v>
                </c:pt>
                <c:pt idx="6160">
                  <c:v>145.0</c:v>
                </c:pt>
                <c:pt idx="6161">
                  <c:v>145.0</c:v>
                </c:pt>
                <c:pt idx="6162">
                  <c:v>146.0</c:v>
                </c:pt>
                <c:pt idx="6163">
                  <c:v>146.0</c:v>
                </c:pt>
                <c:pt idx="6164">
                  <c:v>146.0</c:v>
                </c:pt>
                <c:pt idx="6165">
                  <c:v>146.0</c:v>
                </c:pt>
                <c:pt idx="6166">
                  <c:v>146.0</c:v>
                </c:pt>
                <c:pt idx="6167">
                  <c:v>146.0</c:v>
                </c:pt>
                <c:pt idx="6168">
                  <c:v>146.0</c:v>
                </c:pt>
                <c:pt idx="6169">
                  <c:v>146.0</c:v>
                </c:pt>
                <c:pt idx="6170">
                  <c:v>146.0</c:v>
                </c:pt>
                <c:pt idx="6171">
                  <c:v>146.0</c:v>
                </c:pt>
                <c:pt idx="6172">
                  <c:v>146.0</c:v>
                </c:pt>
                <c:pt idx="6173">
                  <c:v>146.0</c:v>
                </c:pt>
                <c:pt idx="6174">
                  <c:v>146.0</c:v>
                </c:pt>
                <c:pt idx="6175">
                  <c:v>146.0</c:v>
                </c:pt>
                <c:pt idx="6176">
                  <c:v>146.0</c:v>
                </c:pt>
                <c:pt idx="6177">
                  <c:v>146.0</c:v>
                </c:pt>
                <c:pt idx="6178">
                  <c:v>146.0</c:v>
                </c:pt>
                <c:pt idx="6179">
                  <c:v>146.0</c:v>
                </c:pt>
                <c:pt idx="6180">
                  <c:v>146.0</c:v>
                </c:pt>
                <c:pt idx="6181">
                  <c:v>146.0</c:v>
                </c:pt>
                <c:pt idx="6182">
                  <c:v>146.0</c:v>
                </c:pt>
                <c:pt idx="6183">
                  <c:v>146.0</c:v>
                </c:pt>
                <c:pt idx="6184">
                  <c:v>146.0</c:v>
                </c:pt>
                <c:pt idx="6185">
                  <c:v>146.0</c:v>
                </c:pt>
                <c:pt idx="6186">
                  <c:v>146.0</c:v>
                </c:pt>
                <c:pt idx="6187">
                  <c:v>146.0</c:v>
                </c:pt>
                <c:pt idx="6188">
                  <c:v>146.0</c:v>
                </c:pt>
                <c:pt idx="6189">
                  <c:v>146.0</c:v>
                </c:pt>
                <c:pt idx="6190">
                  <c:v>146.0</c:v>
                </c:pt>
                <c:pt idx="6191">
                  <c:v>146.0</c:v>
                </c:pt>
                <c:pt idx="6192">
                  <c:v>146.0</c:v>
                </c:pt>
                <c:pt idx="6193">
                  <c:v>146.0</c:v>
                </c:pt>
                <c:pt idx="6194">
                  <c:v>146.0</c:v>
                </c:pt>
                <c:pt idx="6195">
                  <c:v>146.0</c:v>
                </c:pt>
                <c:pt idx="6196">
                  <c:v>146.0</c:v>
                </c:pt>
                <c:pt idx="6197">
                  <c:v>146.0</c:v>
                </c:pt>
                <c:pt idx="6198">
                  <c:v>146.0</c:v>
                </c:pt>
                <c:pt idx="6199">
                  <c:v>146.0</c:v>
                </c:pt>
                <c:pt idx="6200">
                  <c:v>146.0</c:v>
                </c:pt>
                <c:pt idx="6201">
                  <c:v>146.0</c:v>
                </c:pt>
                <c:pt idx="6202">
                  <c:v>146.0</c:v>
                </c:pt>
                <c:pt idx="6203">
                  <c:v>146.0</c:v>
                </c:pt>
                <c:pt idx="6204">
                  <c:v>146.0</c:v>
                </c:pt>
                <c:pt idx="6205">
                  <c:v>146.0</c:v>
                </c:pt>
                <c:pt idx="6206">
                  <c:v>146.0</c:v>
                </c:pt>
                <c:pt idx="6207">
                  <c:v>146.0</c:v>
                </c:pt>
                <c:pt idx="6208">
                  <c:v>146.0</c:v>
                </c:pt>
                <c:pt idx="6209">
                  <c:v>146.0</c:v>
                </c:pt>
                <c:pt idx="6210">
                  <c:v>146.0</c:v>
                </c:pt>
                <c:pt idx="6211">
                  <c:v>146.0</c:v>
                </c:pt>
                <c:pt idx="6212">
                  <c:v>146.0</c:v>
                </c:pt>
                <c:pt idx="6213">
                  <c:v>146.0</c:v>
                </c:pt>
                <c:pt idx="6214">
                  <c:v>146.0</c:v>
                </c:pt>
                <c:pt idx="6215">
                  <c:v>146.0</c:v>
                </c:pt>
                <c:pt idx="6216">
                  <c:v>146.0</c:v>
                </c:pt>
                <c:pt idx="6217">
                  <c:v>146.0</c:v>
                </c:pt>
                <c:pt idx="6218">
                  <c:v>146.0</c:v>
                </c:pt>
                <c:pt idx="6219">
                  <c:v>146.0</c:v>
                </c:pt>
                <c:pt idx="6220">
                  <c:v>146.0</c:v>
                </c:pt>
                <c:pt idx="6221">
                  <c:v>146.0</c:v>
                </c:pt>
                <c:pt idx="6222">
                  <c:v>146.0</c:v>
                </c:pt>
                <c:pt idx="6223">
                  <c:v>146.0</c:v>
                </c:pt>
                <c:pt idx="6224">
                  <c:v>146.0</c:v>
                </c:pt>
                <c:pt idx="6225">
                  <c:v>146.0</c:v>
                </c:pt>
                <c:pt idx="6226">
                  <c:v>146.0</c:v>
                </c:pt>
                <c:pt idx="6227">
                  <c:v>146.0</c:v>
                </c:pt>
                <c:pt idx="6228">
                  <c:v>146.0</c:v>
                </c:pt>
                <c:pt idx="6229">
                  <c:v>146.0</c:v>
                </c:pt>
                <c:pt idx="6230">
                  <c:v>146.0</c:v>
                </c:pt>
                <c:pt idx="6231">
                  <c:v>146.0</c:v>
                </c:pt>
                <c:pt idx="6232">
                  <c:v>146.0</c:v>
                </c:pt>
                <c:pt idx="6233">
                  <c:v>146.0</c:v>
                </c:pt>
                <c:pt idx="6234">
                  <c:v>146.0</c:v>
                </c:pt>
                <c:pt idx="6235">
                  <c:v>146.0</c:v>
                </c:pt>
                <c:pt idx="6236">
                  <c:v>146.0</c:v>
                </c:pt>
                <c:pt idx="6237">
                  <c:v>146.0</c:v>
                </c:pt>
                <c:pt idx="6238">
                  <c:v>146.0</c:v>
                </c:pt>
                <c:pt idx="6239">
                  <c:v>146.0</c:v>
                </c:pt>
                <c:pt idx="6240">
                  <c:v>146.0</c:v>
                </c:pt>
                <c:pt idx="6241">
                  <c:v>146.0</c:v>
                </c:pt>
                <c:pt idx="6242">
                  <c:v>146.0</c:v>
                </c:pt>
                <c:pt idx="6243">
                  <c:v>146.0</c:v>
                </c:pt>
                <c:pt idx="6244">
                  <c:v>147.0</c:v>
                </c:pt>
                <c:pt idx="6245">
                  <c:v>147.0</c:v>
                </c:pt>
                <c:pt idx="6246">
                  <c:v>148.0</c:v>
                </c:pt>
                <c:pt idx="6247">
                  <c:v>149.0</c:v>
                </c:pt>
                <c:pt idx="6248">
                  <c:v>149.0</c:v>
                </c:pt>
                <c:pt idx="6249">
                  <c:v>149.0</c:v>
                </c:pt>
                <c:pt idx="6250">
                  <c:v>149.0</c:v>
                </c:pt>
                <c:pt idx="6251">
                  <c:v>149.0</c:v>
                </c:pt>
                <c:pt idx="6252">
                  <c:v>150.0</c:v>
                </c:pt>
                <c:pt idx="6253">
                  <c:v>150.0</c:v>
                </c:pt>
                <c:pt idx="6254">
                  <c:v>150.0</c:v>
                </c:pt>
                <c:pt idx="6255">
                  <c:v>150.0</c:v>
                </c:pt>
                <c:pt idx="6256">
                  <c:v>150.0</c:v>
                </c:pt>
                <c:pt idx="6257">
                  <c:v>150.0</c:v>
                </c:pt>
                <c:pt idx="6258">
                  <c:v>150.0</c:v>
                </c:pt>
                <c:pt idx="6259">
                  <c:v>150.0</c:v>
                </c:pt>
                <c:pt idx="6260">
                  <c:v>150.0</c:v>
                </c:pt>
                <c:pt idx="6261">
                  <c:v>150.0</c:v>
                </c:pt>
                <c:pt idx="6262">
                  <c:v>150.0</c:v>
                </c:pt>
                <c:pt idx="6263">
                  <c:v>150.0</c:v>
                </c:pt>
                <c:pt idx="6264">
                  <c:v>150.0</c:v>
                </c:pt>
                <c:pt idx="6265">
                  <c:v>150.0</c:v>
                </c:pt>
                <c:pt idx="6266">
                  <c:v>150.0</c:v>
                </c:pt>
                <c:pt idx="6267">
                  <c:v>150.0</c:v>
                </c:pt>
                <c:pt idx="6268">
                  <c:v>150.0</c:v>
                </c:pt>
                <c:pt idx="6269">
                  <c:v>150.0</c:v>
                </c:pt>
                <c:pt idx="6270">
                  <c:v>150.0</c:v>
                </c:pt>
                <c:pt idx="6271">
                  <c:v>150.0</c:v>
                </c:pt>
                <c:pt idx="6272">
                  <c:v>150.0</c:v>
                </c:pt>
                <c:pt idx="6273">
                  <c:v>150.0</c:v>
                </c:pt>
                <c:pt idx="6274">
                  <c:v>150.0</c:v>
                </c:pt>
                <c:pt idx="6275">
                  <c:v>150.0</c:v>
                </c:pt>
                <c:pt idx="6276">
                  <c:v>150.0</c:v>
                </c:pt>
                <c:pt idx="6277">
                  <c:v>150.0</c:v>
                </c:pt>
                <c:pt idx="6278">
                  <c:v>150.0</c:v>
                </c:pt>
                <c:pt idx="6279">
                  <c:v>150.0</c:v>
                </c:pt>
                <c:pt idx="6280">
                  <c:v>150.0</c:v>
                </c:pt>
                <c:pt idx="6281">
                  <c:v>150.0</c:v>
                </c:pt>
                <c:pt idx="6282">
                  <c:v>150.0</c:v>
                </c:pt>
                <c:pt idx="6283">
                  <c:v>150.0</c:v>
                </c:pt>
                <c:pt idx="6284">
                  <c:v>150.0</c:v>
                </c:pt>
                <c:pt idx="6285">
                  <c:v>150.0</c:v>
                </c:pt>
                <c:pt idx="6286">
                  <c:v>150.0</c:v>
                </c:pt>
                <c:pt idx="6287">
                  <c:v>150.0</c:v>
                </c:pt>
                <c:pt idx="6288">
                  <c:v>150.0</c:v>
                </c:pt>
                <c:pt idx="6289">
                  <c:v>150.0</c:v>
                </c:pt>
                <c:pt idx="6290">
                  <c:v>150.0</c:v>
                </c:pt>
                <c:pt idx="6291">
                  <c:v>150.0</c:v>
                </c:pt>
                <c:pt idx="6292">
                  <c:v>150.0</c:v>
                </c:pt>
                <c:pt idx="6293">
                  <c:v>150.0</c:v>
                </c:pt>
                <c:pt idx="6294">
                  <c:v>150.0</c:v>
                </c:pt>
                <c:pt idx="6295">
                  <c:v>150.0</c:v>
                </c:pt>
                <c:pt idx="6296">
                  <c:v>150.0</c:v>
                </c:pt>
                <c:pt idx="6297">
                  <c:v>150.0</c:v>
                </c:pt>
                <c:pt idx="6298">
                  <c:v>150.0</c:v>
                </c:pt>
                <c:pt idx="6299">
                  <c:v>150.0</c:v>
                </c:pt>
                <c:pt idx="6300">
                  <c:v>150.0</c:v>
                </c:pt>
                <c:pt idx="6301">
                  <c:v>150.0</c:v>
                </c:pt>
                <c:pt idx="6302">
                  <c:v>150.0</c:v>
                </c:pt>
                <c:pt idx="6303">
                  <c:v>150.0</c:v>
                </c:pt>
                <c:pt idx="6304">
                  <c:v>150.0</c:v>
                </c:pt>
                <c:pt idx="6305">
                  <c:v>150.0</c:v>
                </c:pt>
                <c:pt idx="6306">
                  <c:v>150.0</c:v>
                </c:pt>
                <c:pt idx="6307">
                  <c:v>150.0</c:v>
                </c:pt>
                <c:pt idx="6308">
                  <c:v>150.0</c:v>
                </c:pt>
                <c:pt idx="6309">
                  <c:v>150.0</c:v>
                </c:pt>
                <c:pt idx="6310">
                  <c:v>150.0</c:v>
                </c:pt>
                <c:pt idx="6311">
                  <c:v>150.0</c:v>
                </c:pt>
                <c:pt idx="6312">
                  <c:v>150.0</c:v>
                </c:pt>
                <c:pt idx="6313">
                  <c:v>150.0</c:v>
                </c:pt>
                <c:pt idx="6314">
                  <c:v>150.0</c:v>
                </c:pt>
                <c:pt idx="6315">
                  <c:v>150.0</c:v>
                </c:pt>
                <c:pt idx="6316">
                  <c:v>150.0</c:v>
                </c:pt>
                <c:pt idx="6317">
                  <c:v>150.0</c:v>
                </c:pt>
                <c:pt idx="6318">
                  <c:v>150.0</c:v>
                </c:pt>
                <c:pt idx="6319">
                  <c:v>150.0</c:v>
                </c:pt>
                <c:pt idx="6320">
                  <c:v>150.0</c:v>
                </c:pt>
                <c:pt idx="6321">
                  <c:v>150.0</c:v>
                </c:pt>
                <c:pt idx="6322">
                  <c:v>150.0</c:v>
                </c:pt>
                <c:pt idx="6323">
                  <c:v>150.0</c:v>
                </c:pt>
                <c:pt idx="6324">
                  <c:v>150.0</c:v>
                </c:pt>
                <c:pt idx="6325">
                  <c:v>150.0</c:v>
                </c:pt>
                <c:pt idx="6326">
                  <c:v>150.0</c:v>
                </c:pt>
                <c:pt idx="6327">
                  <c:v>150.0</c:v>
                </c:pt>
                <c:pt idx="6328">
                  <c:v>150.0</c:v>
                </c:pt>
                <c:pt idx="6329">
                  <c:v>150.0</c:v>
                </c:pt>
                <c:pt idx="6330">
                  <c:v>150.0</c:v>
                </c:pt>
                <c:pt idx="6331">
                  <c:v>150.0</c:v>
                </c:pt>
                <c:pt idx="6332">
                  <c:v>150.0</c:v>
                </c:pt>
                <c:pt idx="6333">
                  <c:v>150.0</c:v>
                </c:pt>
                <c:pt idx="6334">
                  <c:v>150.0</c:v>
                </c:pt>
                <c:pt idx="6335">
                  <c:v>150.0</c:v>
                </c:pt>
                <c:pt idx="6336">
                  <c:v>150.0</c:v>
                </c:pt>
                <c:pt idx="6337">
                  <c:v>150.0</c:v>
                </c:pt>
                <c:pt idx="6338">
                  <c:v>150.0</c:v>
                </c:pt>
                <c:pt idx="6339">
                  <c:v>150.0</c:v>
                </c:pt>
                <c:pt idx="6340">
                  <c:v>150.0</c:v>
                </c:pt>
                <c:pt idx="6341">
                  <c:v>150.0</c:v>
                </c:pt>
                <c:pt idx="6342">
                  <c:v>150.0</c:v>
                </c:pt>
                <c:pt idx="6343">
                  <c:v>150.0</c:v>
                </c:pt>
                <c:pt idx="6344">
                  <c:v>150.0</c:v>
                </c:pt>
                <c:pt idx="6345">
                  <c:v>150.0</c:v>
                </c:pt>
                <c:pt idx="6346">
                  <c:v>150.0</c:v>
                </c:pt>
                <c:pt idx="6347">
                  <c:v>150.0</c:v>
                </c:pt>
                <c:pt idx="6348">
                  <c:v>150.0</c:v>
                </c:pt>
                <c:pt idx="6349">
                  <c:v>150.0</c:v>
                </c:pt>
                <c:pt idx="6350">
                  <c:v>150.0</c:v>
                </c:pt>
                <c:pt idx="6351">
                  <c:v>150.0</c:v>
                </c:pt>
                <c:pt idx="6352">
                  <c:v>150.0</c:v>
                </c:pt>
                <c:pt idx="6353">
                  <c:v>150.0</c:v>
                </c:pt>
                <c:pt idx="6354">
                  <c:v>150.0</c:v>
                </c:pt>
                <c:pt idx="6355">
                  <c:v>150.0</c:v>
                </c:pt>
                <c:pt idx="6356">
                  <c:v>150.0</c:v>
                </c:pt>
                <c:pt idx="6357">
                  <c:v>150.0</c:v>
                </c:pt>
                <c:pt idx="6358">
                  <c:v>150.0</c:v>
                </c:pt>
                <c:pt idx="6359">
                  <c:v>150.0</c:v>
                </c:pt>
                <c:pt idx="6360">
                  <c:v>150.0</c:v>
                </c:pt>
                <c:pt idx="6361">
                  <c:v>150.0</c:v>
                </c:pt>
                <c:pt idx="6362">
                  <c:v>150.0</c:v>
                </c:pt>
                <c:pt idx="6363">
                  <c:v>150.0</c:v>
                </c:pt>
                <c:pt idx="6364">
                  <c:v>150.0</c:v>
                </c:pt>
                <c:pt idx="6365">
                  <c:v>150.0</c:v>
                </c:pt>
                <c:pt idx="6366">
                  <c:v>150.0</c:v>
                </c:pt>
                <c:pt idx="6367">
                  <c:v>150.0</c:v>
                </c:pt>
                <c:pt idx="6368">
                  <c:v>150.0</c:v>
                </c:pt>
                <c:pt idx="6369">
                  <c:v>150.0</c:v>
                </c:pt>
                <c:pt idx="6370">
                  <c:v>150.0</c:v>
                </c:pt>
                <c:pt idx="6371">
                  <c:v>150.0</c:v>
                </c:pt>
                <c:pt idx="6372">
                  <c:v>150.0</c:v>
                </c:pt>
                <c:pt idx="6373">
                  <c:v>150.0</c:v>
                </c:pt>
                <c:pt idx="6374">
                  <c:v>150.0</c:v>
                </c:pt>
                <c:pt idx="6375">
                  <c:v>150.0</c:v>
                </c:pt>
                <c:pt idx="6376">
                  <c:v>150.0</c:v>
                </c:pt>
                <c:pt idx="6377">
                  <c:v>150.0</c:v>
                </c:pt>
                <c:pt idx="6378">
                  <c:v>150.0</c:v>
                </c:pt>
                <c:pt idx="6379">
                  <c:v>150.0</c:v>
                </c:pt>
                <c:pt idx="6380">
                  <c:v>150.0</c:v>
                </c:pt>
                <c:pt idx="6381">
                  <c:v>150.0</c:v>
                </c:pt>
                <c:pt idx="6382">
                  <c:v>150.0</c:v>
                </c:pt>
                <c:pt idx="6383">
                  <c:v>150.0</c:v>
                </c:pt>
                <c:pt idx="6384">
                  <c:v>150.0</c:v>
                </c:pt>
                <c:pt idx="6385">
                  <c:v>150.0</c:v>
                </c:pt>
                <c:pt idx="6386">
                  <c:v>150.0</c:v>
                </c:pt>
                <c:pt idx="6387">
                  <c:v>150.0</c:v>
                </c:pt>
                <c:pt idx="6388">
                  <c:v>150.0</c:v>
                </c:pt>
                <c:pt idx="6389">
                  <c:v>150.0</c:v>
                </c:pt>
                <c:pt idx="6390">
                  <c:v>150.0</c:v>
                </c:pt>
                <c:pt idx="6391">
                  <c:v>150.0</c:v>
                </c:pt>
                <c:pt idx="6392">
                  <c:v>150.0</c:v>
                </c:pt>
                <c:pt idx="6393">
                  <c:v>150.0</c:v>
                </c:pt>
                <c:pt idx="6394">
                  <c:v>150.0</c:v>
                </c:pt>
                <c:pt idx="6395">
                  <c:v>150.0</c:v>
                </c:pt>
                <c:pt idx="6396">
                  <c:v>151.0</c:v>
                </c:pt>
                <c:pt idx="6397">
                  <c:v>151.0</c:v>
                </c:pt>
                <c:pt idx="6398">
                  <c:v>151.0</c:v>
                </c:pt>
                <c:pt idx="6399">
                  <c:v>151.0</c:v>
                </c:pt>
                <c:pt idx="6400">
                  <c:v>151.0</c:v>
                </c:pt>
                <c:pt idx="6401">
                  <c:v>151.0</c:v>
                </c:pt>
                <c:pt idx="6402">
                  <c:v>151.0</c:v>
                </c:pt>
                <c:pt idx="6403">
                  <c:v>151.0</c:v>
                </c:pt>
                <c:pt idx="6404">
                  <c:v>151.0</c:v>
                </c:pt>
                <c:pt idx="6405">
                  <c:v>151.0</c:v>
                </c:pt>
                <c:pt idx="6406">
                  <c:v>151.0</c:v>
                </c:pt>
                <c:pt idx="6407">
                  <c:v>151.0</c:v>
                </c:pt>
                <c:pt idx="6408">
                  <c:v>151.0</c:v>
                </c:pt>
                <c:pt idx="6409">
                  <c:v>151.0</c:v>
                </c:pt>
                <c:pt idx="6410">
                  <c:v>151.0</c:v>
                </c:pt>
                <c:pt idx="6411">
                  <c:v>151.0</c:v>
                </c:pt>
                <c:pt idx="6412">
                  <c:v>151.0</c:v>
                </c:pt>
                <c:pt idx="6413">
                  <c:v>151.0</c:v>
                </c:pt>
                <c:pt idx="6414">
                  <c:v>151.0</c:v>
                </c:pt>
                <c:pt idx="6415">
                  <c:v>151.0</c:v>
                </c:pt>
                <c:pt idx="6416">
                  <c:v>151.0</c:v>
                </c:pt>
                <c:pt idx="6417">
                  <c:v>151.0</c:v>
                </c:pt>
                <c:pt idx="6418">
                  <c:v>151.0</c:v>
                </c:pt>
                <c:pt idx="6419">
                  <c:v>151.0</c:v>
                </c:pt>
                <c:pt idx="6420">
                  <c:v>151.0</c:v>
                </c:pt>
                <c:pt idx="6421">
                  <c:v>151.0</c:v>
                </c:pt>
                <c:pt idx="6422">
                  <c:v>151.0</c:v>
                </c:pt>
                <c:pt idx="6423">
                  <c:v>151.0</c:v>
                </c:pt>
                <c:pt idx="6424">
                  <c:v>151.0</c:v>
                </c:pt>
                <c:pt idx="6425">
                  <c:v>151.0</c:v>
                </c:pt>
                <c:pt idx="6426">
                  <c:v>151.0</c:v>
                </c:pt>
                <c:pt idx="6427">
                  <c:v>151.0</c:v>
                </c:pt>
                <c:pt idx="6428">
                  <c:v>151.0</c:v>
                </c:pt>
                <c:pt idx="6429">
                  <c:v>151.0</c:v>
                </c:pt>
                <c:pt idx="6430">
                  <c:v>151.0</c:v>
                </c:pt>
                <c:pt idx="6431">
                  <c:v>151.0</c:v>
                </c:pt>
                <c:pt idx="6432">
                  <c:v>151.0</c:v>
                </c:pt>
                <c:pt idx="6433">
                  <c:v>151.0</c:v>
                </c:pt>
                <c:pt idx="6434">
                  <c:v>151.0</c:v>
                </c:pt>
                <c:pt idx="6435">
                  <c:v>151.0</c:v>
                </c:pt>
                <c:pt idx="6436">
                  <c:v>151.0</c:v>
                </c:pt>
                <c:pt idx="6437">
                  <c:v>151.0</c:v>
                </c:pt>
                <c:pt idx="6438">
                  <c:v>151.0</c:v>
                </c:pt>
                <c:pt idx="6439">
                  <c:v>151.0</c:v>
                </c:pt>
                <c:pt idx="6440">
                  <c:v>151.0</c:v>
                </c:pt>
                <c:pt idx="6441">
                  <c:v>151.0</c:v>
                </c:pt>
                <c:pt idx="6442">
                  <c:v>151.0</c:v>
                </c:pt>
                <c:pt idx="6443">
                  <c:v>151.0</c:v>
                </c:pt>
                <c:pt idx="6444">
                  <c:v>151.0</c:v>
                </c:pt>
                <c:pt idx="6445">
                  <c:v>151.0</c:v>
                </c:pt>
                <c:pt idx="6446">
                  <c:v>151.0</c:v>
                </c:pt>
                <c:pt idx="6447">
                  <c:v>151.0</c:v>
                </c:pt>
                <c:pt idx="6448">
                  <c:v>151.0</c:v>
                </c:pt>
                <c:pt idx="6449">
                  <c:v>151.0</c:v>
                </c:pt>
                <c:pt idx="6450">
                  <c:v>151.0</c:v>
                </c:pt>
                <c:pt idx="6451">
                  <c:v>151.0</c:v>
                </c:pt>
                <c:pt idx="6452">
                  <c:v>151.0</c:v>
                </c:pt>
                <c:pt idx="6453">
                  <c:v>151.0</c:v>
                </c:pt>
                <c:pt idx="6454">
                  <c:v>151.0</c:v>
                </c:pt>
                <c:pt idx="6455">
                  <c:v>151.0</c:v>
                </c:pt>
                <c:pt idx="6456">
                  <c:v>151.0</c:v>
                </c:pt>
                <c:pt idx="6457">
                  <c:v>151.0</c:v>
                </c:pt>
                <c:pt idx="6458">
                  <c:v>151.0</c:v>
                </c:pt>
                <c:pt idx="6459">
                  <c:v>151.0</c:v>
                </c:pt>
                <c:pt idx="6460">
                  <c:v>151.0</c:v>
                </c:pt>
                <c:pt idx="6461">
                  <c:v>151.0</c:v>
                </c:pt>
                <c:pt idx="6462">
                  <c:v>151.0</c:v>
                </c:pt>
                <c:pt idx="6463">
                  <c:v>151.0</c:v>
                </c:pt>
                <c:pt idx="6464">
                  <c:v>151.0</c:v>
                </c:pt>
                <c:pt idx="6465">
                  <c:v>151.0</c:v>
                </c:pt>
                <c:pt idx="6466">
                  <c:v>151.0</c:v>
                </c:pt>
                <c:pt idx="6467">
                  <c:v>151.0</c:v>
                </c:pt>
                <c:pt idx="6468">
                  <c:v>151.0</c:v>
                </c:pt>
                <c:pt idx="6469">
                  <c:v>151.0</c:v>
                </c:pt>
                <c:pt idx="6470">
                  <c:v>151.0</c:v>
                </c:pt>
                <c:pt idx="6471">
                  <c:v>151.0</c:v>
                </c:pt>
                <c:pt idx="6472">
                  <c:v>151.0</c:v>
                </c:pt>
                <c:pt idx="6473">
                  <c:v>151.0</c:v>
                </c:pt>
                <c:pt idx="6474">
                  <c:v>151.0</c:v>
                </c:pt>
                <c:pt idx="6475">
                  <c:v>151.0</c:v>
                </c:pt>
                <c:pt idx="6476">
                  <c:v>151.0</c:v>
                </c:pt>
                <c:pt idx="6477">
                  <c:v>151.0</c:v>
                </c:pt>
                <c:pt idx="6478">
                  <c:v>151.0</c:v>
                </c:pt>
                <c:pt idx="6479">
                  <c:v>151.0</c:v>
                </c:pt>
                <c:pt idx="6480">
                  <c:v>151.0</c:v>
                </c:pt>
                <c:pt idx="6481">
                  <c:v>151.0</c:v>
                </c:pt>
                <c:pt idx="6482">
                  <c:v>151.0</c:v>
                </c:pt>
                <c:pt idx="6483">
                  <c:v>151.0</c:v>
                </c:pt>
                <c:pt idx="6484">
                  <c:v>151.0</c:v>
                </c:pt>
                <c:pt idx="6485">
                  <c:v>151.0</c:v>
                </c:pt>
                <c:pt idx="6486">
                  <c:v>151.0</c:v>
                </c:pt>
                <c:pt idx="6487">
                  <c:v>151.0</c:v>
                </c:pt>
                <c:pt idx="6488">
                  <c:v>151.0</c:v>
                </c:pt>
                <c:pt idx="6489">
                  <c:v>151.0</c:v>
                </c:pt>
                <c:pt idx="6490">
                  <c:v>151.0</c:v>
                </c:pt>
                <c:pt idx="6491">
                  <c:v>151.0</c:v>
                </c:pt>
                <c:pt idx="6492">
                  <c:v>151.0</c:v>
                </c:pt>
                <c:pt idx="6493">
                  <c:v>151.0</c:v>
                </c:pt>
                <c:pt idx="6494">
                  <c:v>151.0</c:v>
                </c:pt>
                <c:pt idx="6495">
                  <c:v>151.0</c:v>
                </c:pt>
                <c:pt idx="6496">
                  <c:v>151.0</c:v>
                </c:pt>
                <c:pt idx="6497">
                  <c:v>151.0</c:v>
                </c:pt>
                <c:pt idx="6498">
                  <c:v>151.0</c:v>
                </c:pt>
                <c:pt idx="6499">
                  <c:v>151.0</c:v>
                </c:pt>
                <c:pt idx="6500">
                  <c:v>151.0</c:v>
                </c:pt>
                <c:pt idx="6501">
                  <c:v>151.0</c:v>
                </c:pt>
                <c:pt idx="6502">
                  <c:v>151.0</c:v>
                </c:pt>
                <c:pt idx="6503">
                  <c:v>151.0</c:v>
                </c:pt>
                <c:pt idx="6504">
                  <c:v>151.0</c:v>
                </c:pt>
                <c:pt idx="6505">
                  <c:v>151.0</c:v>
                </c:pt>
                <c:pt idx="6506">
                  <c:v>151.0</c:v>
                </c:pt>
                <c:pt idx="6507">
                  <c:v>151.0</c:v>
                </c:pt>
                <c:pt idx="6508">
                  <c:v>151.0</c:v>
                </c:pt>
                <c:pt idx="6509">
                  <c:v>151.0</c:v>
                </c:pt>
                <c:pt idx="6510">
                  <c:v>151.0</c:v>
                </c:pt>
                <c:pt idx="6511">
                  <c:v>151.0</c:v>
                </c:pt>
                <c:pt idx="6512">
                  <c:v>151.0</c:v>
                </c:pt>
                <c:pt idx="6513">
                  <c:v>151.0</c:v>
                </c:pt>
                <c:pt idx="6514">
                  <c:v>151.0</c:v>
                </c:pt>
                <c:pt idx="6515">
                  <c:v>151.0</c:v>
                </c:pt>
                <c:pt idx="6516">
                  <c:v>151.0</c:v>
                </c:pt>
                <c:pt idx="6517">
                  <c:v>151.0</c:v>
                </c:pt>
                <c:pt idx="6518">
                  <c:v>151.0</c:v>
                </c:pt>
                <c:pt idx="6519">
                  <c:v>151.0</c:v>
                </c:pt>
                <c:pt idx="6520">
                  <c:v>151.0</c:v>
                </c:pt>
                <c:pt idx="6521">
                  <c:v>151.0</c:v>
                </c:pt>
                <c:pt idx="6522">
                  <c:v>151.0</c:v>
                </c:pt>
                <c:pt idx="6523">
                  <c:v>151.0</c:v>
                </c:pt>
                <c:pt idx="6524">
                  <c:v>151.0</c:v>
                </c:pt>
                <c:pt idx="6525">
                  <c:v>151.0</c:v>
                </c:pt>
                <c:pt idx="6526">
                  <c:v>151.0</c:v>
                </c:pt>
                <c:pt idx="6527">
                  <c:v>151.0</c:v>
                </c:pt>
                <c:pt idx="6528">
                  <c:v>151.0</c:v>
                </c:pt>
                <c:pt idx="6529">
                  <c:v>151.0</c:v>
                </c:pt>
                <c:pt idx="6530">
                  <c:v>151.0</c:v>
                </c:pt>
                <c:pt idx="6531">
                  <c:v>151.0</c:v>
                </c:pt>
                <c:pt idx="6532">
                  <c:v>151.0</c:v>
                </c:pt>
                <c:pt idx="6533">
                  <c:v>151.0</c:v>
                </c:pt>
                <c:pt idx="6534">
                  <c:v>151.0</c:v>
                </c:pt>
                <c:pt idx="6535">
                  <c:v>151.0</c:v>
                </c:pt>
                <c:pt idx="6536">
                  <c:v>151.0</c:v>
                </c:pt>
                <c:pt idx="6537">
                  <c:v>151.0</c:v>
                </c:pt>
                <c:pt idx="6538">
                  <c:v>151.0</c:v>
                </c:pt>
                <c:pt idx="6539">
                  <c:v>151.0</c:v>
                </c:pt>
                <c:pt idx="6540">
                  <c:v>151.0</c:v>
                </c:pt>
                <c:pt idx="6541">
                  <c:v>151.0</c:v>
                </c:pt>
                <c:pt idx="6542">
                  <c:v>151.0</c:v>
                </c:pt>
                <c:pt idx="6543">
                  <c:v>151.0</c:v>
                </c:pt>
                <c:pt idx="6544">
                  <c:v>151.0</c:v>
                </c:pt>
                <c:pt idx="6545">
                  <c:v>151.0</c:v>
                </c:pt>
                <c:pt idx="6546">
                  <c:v>151.0</c:v>
                </c:pt>
                <c:pt idx="6547">
                  <c:v>151.0</c:v>
                </c:pt>
                <c:pt idx="6548">
                  <c:v>151.0</c:v>
                </c:pt>
                <c:pt idx="6549">
                  <c:v>151.0</c:v>
                </c:pt>
                <c:pt idx="6550">
                  <c:v>151.0</c:v>
                </c:pt>
                <c:pt idx="6551">
                  <c:v>151.0</c:v>
                </c:pt>
                <c:pt idx="6552">
                  <c:v>151.0</c:v>
                </c:pt>
                <c:pt idx="6553">
                  <c:v>151.0</c:v>
                </c:pt>
                <c:pt idx="6554">
                  <c:v>151.0</c:v>
                </c:pt>
                <c:pt idx="6555">
                  <c:v>151.0</c:v>
                </c:pt>
                <c:pt idx="6556">
                  <c:v>151.0</c:v>
                </c:pt>
                <c:pt idx="6557">
                  <c:v>151.0</c:v>
                </c:pt>
                <c:pt idx="6558">
                  <c:v>151.0</c:v>
                </c:pt>
                <c:pt idx="6559">
                  <c:v>151.0</c:v>
                </c:pt>
                <c:pt idx="6560">
                  <c:v>151.0</c:v>
                </c:pt>
                <c:pt idx="6561">
                  <c:v>151.0</c:v>
                </c:pt>
                <c:pt idx="6562">
                  <c:v>152.0</c:v>
                </c:pt>
                <c:pt idx="6563">
                  <c:v>152.0</c:v>
                </c:pt>
                <c:pt idx="6564">
                  <c:v>152.0</c:v>
                </c:pt>
                <c:pt idx="6565">
                  <c:v>152.0</c:v>
                </c:pt>
                <c:pt idx="6566">
                  <c:v>152.0</c:v>
                </c:pt>
                <c:pt idx="6567">
                  <c:v>152.0</c:v>
                </c:pt>
                <c:pt idx="6568">
                  <c:v>152.0</c:v>
                </c:pt>
                <c:pt idx="6569">
                  <c:v>152.0</c:v>
                </c:pt>
                <c:pt idx="6570">
                  <c:v>152.0</c:v>
                </c:pt>
                <c:pt idx="6571">
                  <c:v>152.0</c:v>
                </c:pt>
                <c:pt idx="6572">
                  <c:v>152.0</c:v>
                </c:pt>
                <c:pt idx="6573">
                  <c:v>152.0</c:v>
                </c:pt>
                <c:pt idx="6574">
                  <c:v>152.0</c:v>
                </c:pt>
                <c:pt idx="6575">
                  <c:v>152.0</c:v>
                </c:pt>
                <c:pt idx="6576">
                  <c:v>153.0</c:v>
                </c:pt>
                <c:pt idx="6577">
                  <c:v>153.0</c:v>
                </c:pt>
                <c:pt idx="6578">
                  <c:v>153.0</c:v>
                </c:pt>
                <c:pt idx="6579">
                  <c:v>153.0</c:v>
                </c:pt>
                <c:pt idx="6580">
                  <c:v>153.0</c:v>
                </c:pt>
                <c:pt idx="6581">
                  <c:v>153.0</c:v>
                </c:pt>
                <c:pt idx="6582">
                  <c:v>154.0</c:v>
                </c:pt>
                <c:pt idx="6583">
                  <c:v>154.0</c:v>
                </c:pt>
                <c:pt idx="6584">
                  <c:v>154.0</c:v>
                </c:pt>
                <c:pt idx="6585">
                  <c:v>154.0</c:v>
                </c:pt>
                <c:pt idx="6586">
                  <c:v>155.0</c:v>
                </c:pt>
                <c:pt idx="6587">
                  <c:v>155.0</c:v>
                </c:pt>
                <c:pt idx="6588">
                  <c:v>155.0</c:v>
                </c:pt>
                <c:pt idx="6589">
                  <c:v>155.0</c:v>
                </c:pt>
                <c:pt idx="6590">
                  <c:v>155.0</c:v>
                </c:pt>
                <c:pt idx="6591">
                  <c:v>155.0</c:v>
                </c:pt>
                <c:pt idx="6592">
                  <c:v>155.0</c:v>
                </c:pt>
                <c:pt idx="6593">
                  <c:v>155.0</c:v>
                </c:pt>
                <c:pt idx="6594">
                  <c:v>155.0</c:v>
                </c:pt>
                <c:pt idx="6595">
                  <c:v>155.0</c:v>
                </c:pt>
                <c:pt idx="6596">
                  <c:v>155.0</c:v>
                </c:pt>
                <c:pt idx="6597">
                  <c:v>155.0</c:v>
                </c:pt>
                <c:pt idx="6598">
                  <c:v>155.0</c:v>
                </c:pt>
                <c:pt idx="6599">
                  <c:v>155.0</c:v>
                </c:pt>
                <c:pt idx="6600">
                  <c:v>155.0</c:v>
                </c:pt>
                <c:pt idx="6601">
                  <c:v>155.0</c:v>
                </c:pt>
                <c:pt idx="6602">
                  <c:v>155.0</c:v>
                </c:pt>
                <c:pt idx="6603">
                  <c:v>155.0</c:v>
                </c:pt>
                <c:pt idx="6604">
                  <c:v>155.0</c:v>
                </c:pt>
                <c:pt idx="6605">
                  <c:v>155.0</c:v>
                </c:pt>
                <c:pt idx="6606">
                  <c:v>156.0</c:v>
                </c:pt>
                <c:pt idx="6607">
                  <c:v>156.0</c:v>
                </c:pt>
                <c:pt idx="6608">
                  <c:v>156.0</c:v>
                </c:pt>
                <c:pt idx="6609">
                  <c:v>156.0</c:v>
                </c:pt>
                <c:pt idx="6610">
                  <c:v>156.0</c:v>
                </c:pt>
                <c:pt idx="6611">
                  <c:v>156.0</c:v>
                </c:pt>
                <c:pt idx="6612">
                  <c:v>156.0</c:v>
                </c:pt>
                <c:pt idx="6613">
                  <c:v>156.0</c:v>
                </c:pt>
                <c:pt idx="6614">
                  <c:v>156.0</c:v>
                </c:pt>
                <c:pt idx="6615">
                  <c:v>156.0</c:v>
                </c:pt>
                <c:pt idx="6616">
                  <c:v>156.0</c:v>
                </c:pt>
                <c:pt idx="6617">
                  <c:v>156.0</c:v>
                </c:pt>
                <c:pt idx="6618">
                  <c:v>156.0</c:v>
                </c:pt>
                <c:pt idx="6619">
                  <c:v>156.0</c:v>
                </c:pt>
                <c:pt idx="6620">
                  <c:v>156.0</c:v>
                </c:pt>
                <c:pt idx="6621">
                  <c:v>156.0</c:v>
                </c:pt>
                <c:pt idx="6622">
                  <c:v>156.0</c:v>
                </c:pt>
                <c:pt idx="6623">
                  <c:v>156.0</c:v>
                </c:pt>
                <c:pt idx="6624">
                  <c:v>156.0</c:v>
                </c:pt>
                <c:pt idx="6625">
                  <c:v>156.0</c:v>
                </c:pt>
                <c:pt idx="6626">
                  <c:v>156.0</c:v>
                </c:pt>
                <c:pt idx="6627">
                  <c:v>156.0</c:v>
                </c:pt>
                <c:pt idx="6628">
                  <c:v>156.0</c:v>
                </c:pt>
                <c:pt idx="6629">
                  <c:v>156.0</c:v>
                </c:pt>
                <c:pt idx="6630">
                  <c:v>156.0</c:v>
                </c:pt>
                <c:pt idx="6631">
                  <c:v>156.0</c:v>
                </c:pt>
                <c:pt idx="6632">
                  <c:v>156.0</c:v>
                </c:pt>
                <c:pt idx="6633">
                  <c:v>156.0</c:v>
                </c:pt>
                <c:pt idx="6634">
                  <c:v>156.0</c:v>
                </c:pt>
                <c:pt idx="6635">
                  <c:v>156.0</c:v>
                </c:pt>
                <c:pt idx="6636">
                  <c:v>156.0</c:v>
                </c:pt>
                <c:pt idx="6637">
                  <c:v>156.0</c:v>
                </c:pt>
                <c:pt idx="6638">
                  <c:v>156.0</c:v>
                </c:pt>
                <c:pt idx="6639">
                  <c:v>156.0</c:v>
                </c:pt>
                <c:pt idx="6640">
                  <c:v>156.0</c:v>
                </c:pt>
                <c:pt idx="6641">
                  <c:v>156.0</c:v>
                </c:pt>
                <c:pt idx="6642">
                  <c:v>156.0</c:v>
                </c:pt>
                <c:pt idx="6643">
                  <c:v>156.0</c:v>
                </c:pt>
                <c:pt idx="6644">
                  <c:v>156.0</c:v>
                </c:pt>
                <c:pt idx="6645">
                  <c:v>156.0</c:v>
                </c:pt>
                <c:pt idx="6646">
                  <c:v>156.0</c:v>
                </c:pt>
                <c:pt idx="6647">
                  <c:v>156.0</c:v>
                </c:pt>
                <c:pt idx="6648">
                  <c:v>156.0</c:v>
                </c:pt>
                <c:pt idx="6649">
                  <c:v>156.0</c:v>
                </c:pt>
                <c:pt idx="6650">
                  <c:v>156.0</c:v>
                </c:pt>
                <c:pt idx="6651">
                  <c:v>156.0</c:v>
                </c:pt>
                <c:pt idx="6652">
                  <c:v>156.0</c:v>
                </c:pt>
                <c:pt idx="6653">
                  <c:v>156.0</c:v>
                </c:pt>
                <c:pt idx="6654">
                  <c:v>156.0</c:v>
                </c:pt>
                <c:pt idx="6655">
                  <c:v>156.0</c:v>
                </c:pt>
                <c:pt idx="6656">
                  <c:v>156.0</c:v>
                </c:pt>
                <c:pt idx="6657">
                  <c:v>156.0</c:v>
                </c:pt>
                <c:pt idx="6658">
                  <c:v>156.0</c:v>
                </c:pt>
                <c:pt idx="6659">
                  <c:v>156.0</c:v>
                </c:pt>
                <c:pt idx="6660">
                  <c:v>156.0</c:v>
                </c:pt>
                <c:pt idx="6661">
                  <c:v>156.0</c:v>
                </c:pt>
                <c:pt idx="6662">
                  <c:v>156.0</c:v>
                </c:pt>
                <c:pt idx="6663">
                  <c:v>156.0</c:v>
                </c:pt>
                <c:pt idx="6664">
                  <c:v>156.0</c:v>
                </c:pt>
                <c:pt idx="6665">
                  <c:v>156.0</c:v>
                </c:pt>
                <c:pt idx="6666">
                  <c:v>156.0</c:v>
                </c:pt>
                <c:pt idx="6667">
                  <c:v>156.0</c:v>
                </c:pt>
                <c:pt idx="6668">
                  <c:v>156.0</c:v>
                </c:pt>
                <c:pt idx="6669">
                  <c:v>156.0</c:v>
                </c:pt>
                <c:pt idx="6670">
                  <c:v>156.0</c:v>
                </c:pt>
                <c:pt idx="6671">
                  <c:v>156.0</c:v>
                </c:pt>
                <c:pt idx="6672">
                  <c:v>156.0</c:v>
                </c:pt>
                <c:pt idx="6673">
                  <c:v>156.0</c:v>
                </c:pt>
                <c:pt idx="6674">
                  <c:v>156.0</c:v>
                </c:pt>
                <c:pt idx="6675">
                  <c:v>156.0</c:v>
                </c:pt>
                <c:pt idx="6676">
                  <c:v>156.0</c:v>
                </c:pt>
                <c:pt idx="6677">
                  <c:v>156.0</c:v>
                </c:pt>
                <c:pt idx="6678">
                  <c:v>156.0</c:v>
                </c:pt>
                <c:pt idx="6679">
                  <c:v>156.0</c:v>
                </c:pt>
                <c:pt idx="6680">
                  <c:v>156.0</c:v>
                </c:pt>
                <c:pt idx="6681">
                  <c:v>156.0</c:v>
                </c:pt>
                <c:pt idx="6682">
                  <c:v>156.0</c:v>
                </c:pt>
                <c:pt idx="6683">
                  <c:v>156.0</c:v>
                </c:pt>
                <c:pt idx="6684">
                  <c:v>156.0</c:v>
                </c:pt>
                <c:pt idx="6685">
                  <c:v>156.0</c:v>
                </c:pt>
                <c:pt idx="6686">
                  <c:v>156.0</c:v>
                </c:pt>
                <c:pt idx="6687">
                  <c:v>156.0</c:v>
                </c:pt>
                <c:pt idx="6688">
                  <c:v>156.0</c:v>
                </c:pt>
                <c:pt idx="6689">
                  <c:v>156.0</c:v>
                </c:pt>
                <c:pt idx="6690">
                  <c:v>156.0</c:v>
                </c:pt>
                <c:pt idx="6691">
                  <c:v>156.0</c:v>
                </c:pt>
                <c:pt idx="6692">
                  <c:v>156.0</c:v>
                </c:pt>
                <c:pt idx="6693">
                  <c:v>156.0</c:v>
                </c:pt>
                <c:pt idx="6694">
                  <c:v>156.0</c:v>
                </c:pt>
                <c:pt idx="6695">
                  <c:v>156.0</c:v>
                </c:pt>
                <c:pt idx="6696">
                  <c:v>156.0</c:v>
                </c:pt>
                <c:pt idx="6697">
                  <c:v>156.0</c:v>
                </c:pt>
                <c:pt idx="6698">
                  <c:v>156.0</c:v>
                </c:pt>
                <c:pt idx="6699">
                  <c:v>156.0</c:v>
                </c:pt>
                <c:pt idx="6700">
                  <c:v>156.0</c:v>
                </c:pt>
                <c:pt idx="6701">
                  <c:v>156.0</c:v>
                </c:pt>
                <c:pt idx="6702">
                  <c:v>156.0</c:v>
                </c:pt>
                <c:pt idx="6703">
                  <c:v>156.0</c:v>
                </c:pt>
                <c:pt idx="6704">
                  <c:v>156.0</c:v>
                </c:pt>
                <c:pt idx="6705">
                  <c:v>156.0</c:v>
                </c:pt>
                <c:pt idx="6706">
                  <c:v>156.0</c:v>
                </c:pt>
                <c:pt idx="6707">
                  <c:v>156.0</c:v>
                </c:pt>
                <c:pt idx="6708">
                  <c:v>156.0</c:v>
                </c:pt>
                <c:pt idx="6709">
                  <c:v>156.0</c:v>
                </c:pt>
                <c:pt idx="6710">
                  <c:v>156.0</c:v>
                </c:pt>
                <c:pt idx="6711">
                  <c:v>156.0</c:v>
                </c:pt>
                <c:pt idx="6712">
                  <c:v>156.0</c:v>
                </c:pt>
                <c:pt idx="6713">
                  <c:v>156.0</c:v>
                </c:pt>
                <c:pt idx="6714">
                  <c:v>156.0</c:v>
                </c:pt>
                <c:pt idx="6715">
                  <c:v>156.0</c:v>
                </c:pt>
                <c:pt idx="6716">
                  <c:v>156.0</c:v>
                </c:pt>
                <c:pt idx="6717">
                  <c:v>156.0</c:v>
                </c:pt>
                <c:pt idx="6718">
                  <c:v>156.0</c:v>
                </c:pt>
                <c:pt idx="6719">
                  <c:v>156.0</c:v>
                </c:pt>
                <c:pt idx="6720">
                  <c:v>156.0</c:v>
                </c:pt>
                <c:pt idx="6721">
                  <c:v>156.0</c:v>
                </c:pt>
                <c:pt idx="6722">
                  <c:v>156.0</c:v>
                </c:pt>
                <c:pt idx="6723">
                  <c:v>156.0</c:v>
                </c:pt>
                <c:pt idx="6724">
                  <c:v>156.0</c:v>
                </c:pt>
                <c:pt idx="6725">
                  <c:v>156.0</c:v>
                </c:pt>
                <c:pt idx="6726">
                  <c:v>156.0</c:v>
                </c:pt>
                <c:pt idx="6727">
                  <c:v>156.0</c:v>
                </c:pt>
                <c:pt idx="6728">
                  <c:v>156.0</c:v>
                </c:pt>
                <c:pt idx="6729">
                  <c:v>156.0</c:v>
                </c:pt>
                <c:pt idx="6730">
                  <c:v>156.0</c:v>
                </c:pt>
                <c:pt idx="6731">
                  <c:v>156.0</c:v>
                </c:pt>
                <c:pt idx="6732">
                  <c:v>156.0</c:v>
                </c:pt>
                <c:pt idx="6733">
                  <c:v>156.0</c:v>
                </c:pt>
                <c:pt idx="6734">
                  <c:v>156.0</c:v>
                </c:pt>
                <c:pt idx="6735">
                  <c:v>156.0</c:v>
                </c:pt>
                <c:pt idx="6736">
                  <c:v>156.0</c:v>
                </c:pt>
                <c:pt idx="6737">
                  <c:v>156.0</c:v>
                </c:pt>
                <c:pt idx="6738">
                  <c:v>156.0</c:v>
                </c:pt>
                <c:pt idx="6739">
                  <c:v>156.0</c:v>
                </c:pt>
                <c:pt idx="6740">
                  <c:v>156.0</c:v>
                </c:pt>
                <c:pt idx="6741">
                  <c:v>156.0</c:v>
                </c:pt>
                <c:pt idx="6742">
                  <c:v>156.0</c:v>
                </c:pt>
                <c:pt idx="6743">
                  <c:v>156.0</c:v>
                </c:pt>
                <c:pt idx="6744">
                  <c:v>156.0</c:v>
                </c:pt>
                <c:pt idx="6745">
                  <c:v>156.0</c:v>
                </c:pt>
                <c:pt idx="6746">
                  <c:v>156.0</c:v>
                </c:pt>
                <c:pt idx="6747">
                  <c:v>156.0</c:v>
                </c:pt>
                <c:pt idx="6748">
                  <c:v>156.0</c:v>
                </c:pt>
                <c:pt idx="6749">
                  <c:v>156.0</c:v>
                </c:pt>
                <c:pt idx="6750">
                  <c:v>156.0</c:v>
                </c:pt>
                <c:pt idx="6751">
                  <c:v>156.0</c:v>
                </c:pt>
                <c:pt idx="6752">
                  <c:v>157.0</c:v>
                </c:pt>
                <c:pt idx="6753">
                  <c:v>157.0</c:v>
                </c:pt>
                <c:pt idx="6754">
                  <c:v>157.0</c:v>
                </c:pt>
                <c:pt idx="6755">
                  <c:v>157.0</c:v>
                </c:pt>
                <c:pt idx="6756">
                  <c:v>158.0</c:v>
                </c:pt>
                <c:pt idx="6757">
                  <c:v>158.0</c:v>
                </c:pt>
                <c:pt idx="6758">
                  <c:v>158.0</c:v>
                </c:pt>
                <c:pt idx="6759">
                  <c:v>158.0</c:v>
                </c:pt>
                <c:pt idx="6760">
                  <c:v>158.0</c:v>
                </c:pt>
                <c:pt idx="6761">
                  <c:v>158.0</c:v>
                </c:pt>
                <c:pt idx="6762">
                  <c:v>158.0</c:v>
                </c:pt>
                <c:pt idx="6763">
                  <c:v>158.0</c:v>
                </c:pt>
                <c:pt idx="6764">
                  <c:v>158.0</c:v>
                </c:pt>
                <c:pt idx="6765">
                  <c:v>158.0</c:v>
                </c:pt>
                <c:pt idx="6766">
                  <c:v>158.0</c:v>
                </c:pt>
                <c:pt idx="6767">
                  <c:v>158.0</c:v>
                </c:pt>
                <c:pt idx="6768">
                  <c:v>158.0</c:v>
                </c:pt>
                <c:pt idx="6769">
                  <c:v>158.0</c:v>
                </c:pt>
                <c:pt idx="6770">
                  <c:v>158.0</c:v>
                </c:pt>
                <c:pt idx="6771">
                  <c:v>158.0</c:v>
                </c:pt>
                <c:pt idx="6772">
                  <c:v>158.0</c:v>
                </c:pt>
                <c:pt idx="6773">
                  <c:v>158.0</c:v>
                </c:pt>
                <c:pt idx="6774">
                  <c:v>158.0</c:v>
                </c:pt>
                <c:pt idx="6775">
                  <c:v>158.0</c:v>
                </c:pt>
                <c:pt idx="6776">
                  <c:v>158.0</c:v>
                </c:pt>
                <c:pt idx="6777">
                  <c:v>158.0</c:v>
                </c:pt>
                <c:pt idx="6778">
                  <c:v>158.0</c:v>
                </c:pt>
                <c:pt idx="6779">
                  <c:v>158.0</c:v>
                </c:pt>
                <c:pt idx="6780">
                  <c:v>158.0</c:v>
                </c:pt>
                <c:pt idx="6781">
                  <c:v>158.0</c:v>
                </c:pt>
                <c:pt idx="6782">
                  <c:v>158.0</c:v>
                </c:pt>
                <c:pt idx="6783">
                  <c:v>158.0</c:v>
                </c:pt>
                <c:pt idx="6784">
                  <c:v>158.0</c:v>
                </c:pt>
                <c:pt idx="6785">
                  <c:v>158.0</c:v>
                </c:pt>
                <c:pt idx="6786">
                  <c:v>158.0</c:v>
                </c:pt>
                <c:pt idx="6787">
                  <c:v>158.0</c:v>
                </c:pt>
                <c:pt idx="6788">
                  <c:v>158.0</c:v>
                </c:pt>
                <c:pt idx="6789">
                  <c:v>158.0</c:v>
                </c:pt>
                <c:pt idx="6790">
                  <c:v>158.0</c:v>
                </c:pt>
                <c:pt idx="6791">
                  <c:v>158.0</c:v>
                </c:pt>
                <c:pt idx="6792">
                  <c:v>158.0</c:v>
                </c:pt>
                <c:pt idx="6793">
                  <c:v>158.0</c:v>
                </c:pt>
                <c:pt idx="6794">
                  <c:v>158.0</c:v>
                </c:pt>
                <c:pt idx="6795">
                  <c:v>158.0</c:v>
                </c:pt>
                <c:pt idx="6796">
                  <c:v>158.0</c:v>
                </c:pt>
                <c:pt idx="6797">
                  <c:v>158.0</c:v>
                </c:pt>
                <c:pt idx="6798">
                  <c:v>158.0</c:v>
                </c:pt>
                <c:pt idx="6799">
                  <c:v>158.0</c:v>
                </c:pt>
                <c:pt idx="6800">
                  <c:v>158.0</c:v>
                </c:pt>
                <c:pt idx="6801">
                  <c:v>158.0</c:v>
                </c:pt>
                <c:pt idx="6802">
                  <c:v>158.0</c:v>
                </c:pt>
                <c:pt idx="6803">
                  <c:v>158.0</c:v>
                </c:pt>
                <c:pt idx="6804">
                  <c:v>158.0</c:v>
                </c:pt>
                <c:pt idx="6805">
                  <c:v>158.0</c:v>
                </c:pt>
                <c:pt idx="6806">
                  <c:v>158.0</c:v>
                </c:pt>
                <c:pt idx="6807">
                  <c:v>158.0</c:v>
                </c:pt>
                <c:pt idx="6808">
                  <c:v>158.0</c:v>
                </c:pt>
                <c:pt idx="6809">
                  <c:v>158.0</c:v>
                </c:pt>
                <c:pt idx="6810">
                  <c:v>158.0</c:v>
                </c:pt>
                <c:pt idx="6811">
                  <c:v>158.0</c:v>
                </c:pt>
                <c:pt idx="6812">
                  <c:v>158.0</c:v>
                </c:pt>
                <c:pt idx="6813">
                  <c:v>158.0</c:v>
                </c:pt>
                <c:pt idx="6814">
                  <c:v>158.0</c:v>
                </c:pt>
                <c:pt idx="6815">
                  <c:v>158.0</c:v>
                </c:pt>
                <c:pt idx="6816">
                  <c:v>158.0</c:v>
                </c:pt>
                <c:pt idx="6817">
                  <c:v>158.0</c:v>
                </c:pt>
                <c:pt idx="6818">
                  <c:v>158.0</c:v>
                </c:pt>
                <c:pt idx="6819">
                  <c:v>158.0</c:v>
                </c:pt>
                <c:pt idx="6820">
                  <c:v>158.0</c:v>
                </c:pt>
                <c:pt idx="6821">
                  <c:v>158.0</c:v>
                </c:pt>
                <c:pt idx="6822">
                  <c:v>158.0</c:v>
                </c:pt>
                <c:pt idx="6823">
                  <c:v>158.0</c:v>
                </c:pt>
                <c:pt idx="6824">
                  <c:v>158.0</c:v>
                </c:pt>
                <c:pt idx="6825">
                  <c:v>158.0</c:v>
                </c:pt>
                <c:pt idx="6826">
                  <c:v>158.0</c:v>
                </c:pt>
                <c:pt idx="6827">
                  <c:v>158.0</c:v>
                </c:pt>
                <c:pt idx="6828">
                  <c:v>158.0</c:v>
                </c:pt>
                <c:pt idx="6829">
                  <c:v>158.0</c:v>
                </c:pt>
                <c:pt idx="6830">
                  <c:v>158.0</c:v>
                </c:pt>
                <c:pt idx="6831">
                  <c:v>158.0</c:v>
                </c:pt>
                <c:pt idx="6832">
                  <c:v>158.0</c:v>
                </c:pt>
                <c:pt idx="6833">
                  <c:v>158.0</c:v>
                </c:pt>
                <c:pt idx="6834">
                  <c:v>158.0</c:v>
                </c:pt>
                <c:pt idx="6835">
                  <c:v>158.0</c:v>
                </c:pt>
                <c:pt idx="6836">
                  <c:v>158.0</c:v>
                </c:pt>
                <c:pt idx="6837">
                  <c:v>158.0</c:v>
                </c:pt>
                <c:pt idx="6838">
                  <c:v>158.0</c:v>
                </c:pt>
                <c:pt idx="6839">
                  <c:v>158.0</c:v>
                </c:pt>
                <c:pt idx="6840">
                  <c:v>158.0</c:v>
                </c:pt>
                <c:pt idx="6841">
                  <c:v>158.0</c:v>
                </c:pt>
                <c:pt idx="6842">
                  <c:v>158.0</c:v>
                </c:pt>
                <c:pt idx="6843">
                  <c:v>158.0</c:v>
                </c:pt>
                <c:pt idx="6844">
                  <c:v>158.0</c:v>
                </c:pt>
                <c:pt idx="6845">
                  <c:v>158.0</c:v>
                </c:pt>
                <c:pt idx="6846">
                  <c:v>158.0</c:v>
                </c:pt>
                <c:pt idx="6847">
                  <c:v>158.0</c:v>
                </c:pt>
                <c:pt idx="6848">
                  <c:v>158.0</c:v>
                </c:pt>
                <c:pt idx="6849">
                  <c:v>158.0</c:v>
                </c:pt>
                <c:pt idx="6850">
                  <c:v>159.0</c:v>
                </c:pt>
                <c:pt idx="6851">
                  <c:v>159.0</c:v>
                </c:pt>
                <c:pt idx="6852">
                  <c:v>159.0</c:v>
                </c:pt>
                <c:pt idx="6853">
                  <c:v>159.0</c:v>
                </c:pt>
                <c:pt idx="6854">
                  <c:v>159.0</c:v>
                </c:pt>
                <c:pt idx="6855">
                  <c:v>159.0</c:v>
                </c:pt>
                <c:pt idx="6856">
                  <c:v>159.0</c:v>
                </c:pt>
                <c:pt idx="6857">
                  <c:v>159.0</c:v>
                </c:pt>
                <c:pt idx="6858">
                  <c:v>159.0</c:v>
                </c:pt>
                <c:pt idx="6859">
                  <c:v>159.0</c:v>
                </c:pt>
                <c:pt idx="6860">
                  <c:v>159.0</c:v>
                </c:pt>
                <c:pt idx="6861">
                  <c:v>159.0</c:v>
                </c:pt>
                <c:pt idx="6862">
                  <c:v>159.0</c:v>
                </c:pt>
                <c:pt idx="6863">
                  <c:v>159.0</c:v>
                </c:pt>
                <c:pt idx="6864">
                  <c:v>159.0</c:v>
                </c:pt>
                <c:pt idx="6865">
                  <c:v>159.0</c:v>
                </c:pt>
                <c:pt idx="6866">
                  <c:v>159.0</c:v>
                </c:pt>
                <c:pt idx="6867">
                  <c:v>159.0</c:v>
                </c:pt>
                <c:pt idx="6868">
                  <c:v>159.0</c:v>
                </c:pt>
                <c:pt idx="6869">
                  <c:v>159.0</c:v>
                </c:pt>
                <c:pt idx="6870">
                  <c:v>159.0</c:v>
                </c:pt>
                <c:pt idx="6871">
                  <c:v>159.0</c:v>
                </c:pt>
                <c:pt idx="6872">
                  <c:v>159.0</c:v>
                </c:pt>
                <c:pt idx="6873">
                  <c:v>159.0</c:v>
                </c:pt>
                <c:pt idx="6874">
                  <c:v>159.0</c:v>
                </c:pt>
                <c:pt idx="6875">
                  <c:v>159.0</c:v>
                </c:pt>
                <c:pt idx="6876">
                  <c:v>159.0</c:v>
                </c:pt>
                <c:pt idx="6877">
                  <c:v>159.0</c:v>
                </c:pt>
                <c:pt idx="6878">
                  <c:v>160.0</c:v>
                </c:pt>
                <c:pt idx="6879">
                  <c:v>160.0</c:v>
                </c:pt>
                <c:pt idx="6880">
                  <c:v>160.0</c:v>
                </c:pt>
                <c:pt idx="6881">
                  <c:v>160.0</c:v>
                </c:pt>
                <c:pt idx="6882">
                  <c:v>160.0</c:v>
                </c:pt>
                <c:pt idx="6883">
                  <c:v>160.0</c:v>
                </c:pt>
                <c:pt idx="6884">
                  <c:v>160.0</c:v>
                </c:pt>
                <c:pt idx="6885">
                  <c:v>160.0</c:v>
                </c:pt>
                <c:pt idx="6886">
                  <c:v>160.0</c:v>
                </c:pt>
                <c:pt idx="6887">
                  <c:v>160.0</c:v>
                </c:pt>
                <c:pt idx="6888">
                  <c:v>160.0</c:v>
                </c:pt>
                <c:pt idx="6889">
                  <c:v>160.0</c:v>
                </c:pt>
                <c:pt idx="6890">
                  <c:v>160.0</c:v>
                </c:pt>
                <c:pt idx="6891">
                  <c:v>160.0</c:v>
                </c:pt>
                <c:pt idx="6892">
                  <c:v>161.0</c:v>
                </c:pt>
                <c:pt idx="6893">
                  <c:v>161.0</c:v>
                </c:pt>
                <c:pt idx="6894">
                  <c:v>162.0</c:v>
                </c:pt>
                <c:pt idx="6895">
                  <c:v>162.0</c:v>
                </c:pt>
                <c:pt idx="6896">
                  <c:v>162.0</c:v>
                </c:pt>
                <c:pt idx="6897">
                  <c:v>163.0</c:v>
                </c:pt>
                <c:pt idx="6898">
                  <c:v>163.0</c:v>
                </c:pt>
                <c:pt idx="6899">
                  <c:v>163.0</c:v>
                </c:pt>
                <c:pt idx="6900">
                  <c:v>163.0</c:v>
                </c:pt>
                <c:pt idx="6901">
                  <c:v>163.0</c:v>
                </c:pt>
                <c:pt idx="6902">
                  <c:v>163.0</c:v>
                </c:pt>
                <c:pt idx="6903">
                  <c:v>163.0</c:v>
                </c:pt>
                <c:pt idx="6904">
                  <c:v>163.0</c:v>
                </c:pt>
                <c:pt idx="6905">
                  <c:v>163.0</c:v>
                </c:pt>
                <c:pt idx="6906">
                  <c:v>163.0</c:v>
                </c:pt>
                <c:pt idx="6907">
                  <c:v>163.0</c:v>
                </c:pt>
                <c:pt idx="6908">
                  <c:v>164.0</c:v>
                </c:pt>
                <c:pt idx="6909">
                  <c:v>164.0</c:v>
                </c:pt>
                <c:pt idx="6910">
                  <c:v>164.0</c:v>
                </c:pt>
                <c:pt idx="6911">
                  <c:v>164.0</c:v>
                </c:pt>
                <c:pt idx="6912">
                  <c:v>164.0</c:v>
                </c:pt>
                <c:pt idx="6913">
                  <c:v>164.0</c:v>
                </c:pt>
                <c:pt idx="6914">
                  <c:v>164.0</c:v>
                </c:pt>
                <c:pt idx="6915">
                  <c:v>164.0</c:v>
                </c:pt>
                <c:pt idx="6916">
                  <c:v>164.0</c:v>
                </c:pt>
                <c:pt idx="6917">
                  <c:v>164.0</c:v>
                </c:pt>
                <c:pt idx="6918">
                  <c:v>164.0</c:v>
                </c:pt>
                <c:pt idx="6919">
                  <c:v>164.0</c:v>
                </c:pt>
                <c:pt idx="6920">
                  <c:v>164.0</c:v>
                </c:pt>
                <c:pt idx="6921">
                  <c:v>164.0</c:v>
                </c:pt>
                <c:pt idx="6922">
                  <c:v>164.0</c:v>
                </c:pt>
                <c:pt idx="6923">
                  <c:v>164.0</c:v>
                </c:pt>
                <c:pt idx="6924">
                  <c:v>164.0</c:v>
                </c:pt>
                <c:pt idx="6925">
                  <c:v>164.0</c:v>
                </c:pt>
                <c:pt idx="6926">
                  <c:v>164.0</c:v>
                </c:pt>
                <c:pt idx="6927">
                  <c:v>164.0</c:v>
                </c:pt>
                <c:pt idx="6928">
                  <c:v>164.0</c:v>
                </c:pt>
                <c:pt idx="6929">
                  <c:v>164.0</c:v>
                </c:pt>
                <c:pt idx="6930">
                  <c:v>164.0</c:v>
                </c:pt>
                <c:pt idx="6931">
                  <c:v>164.0</c:v>
                </c:pt>
                <c:pt idx="6932">
                  <c:v>164.0</c:v>
                </c:pt>
                <c:pt idx="6933">
                  <c:v>165.0</c:v>
                </c:pt>
                <c:pt idx="6934">
                  <c:v>165.0</c:v>
                </c:pt>
                <c:pt idx="6935">
                  <c:v>165.0</c:v>
                </c:pt>
                <c:pt idx="6936">
                  <c:v>165.0</c:v>
                </c:pt>
                <c:pt idx="6937">
                  <c:v>165.0</c:v>
                </c:pt>
                <c:pt idx="6938">
                  <c:v>165.0</c:v>
                </c:pt>
                <c:pt idx="6939">
                  <c:v>165.0</c:v>
                </c:pt>
                <c:pt idx="6940">
                  <c:v>165.0</c:v>
                </c:pt>
                <c:pt idx="6941">
                  <c:v>165.0</c:v>
                </c:pt>
                <c:pt idx="6942">
                  <c:v>165.0</c:v>
                </c:pt>
                <c:pt idx="6943">
                  <c:v>165.0</c:v>
                </c:pt>
                <c:pt idx="6944">
                  <c:v>165.0</c:v>
                </c:pt>
                <c:pt idx="6945">
                  <c:v>165.0</c:v>
                </c:pt>
                <c:pt idx="6946">
                  <c:v>165.0</c:v>
                </c:pt>
                <c:pt idx="6947">
                  <c:v>165.0</c:v>
                </c:pt>
                <c:pt idx="6948">
                  <c:v>165.0</c:v>
                </c:pt>
                <c:pt idx="6949">
                  <c:v>165.0</c:v>
                </c:pt>
                <c:pt idx="6950">
                  <c:v>165.0</c:v>
                </c:pt>
                <c:pt idx="6951">
                  <c:v>165.0</c:v>
                </c:pt>
                <c:pt idx="6952">
                  <c:v>166.0</c:v>
                </c:pt>
                <c:pt idx="6953">
                  <c:v>166.0</c:v>
                </c:pt>
                <c:pt idx="6954">
                  <c:v>166.0</c:v>
                </c:pt>
                <c:pt idx="6955">
                  <c:v>166.0</c:v>
                </c:pt>
                <c:pt idx="6956">
                  <c:v>166.0</c:v>
                </c:pt>
                <c:pt idx="6957">
                  <c:v>167.0</c:v>
                </c:pt>
                <c:pt idx="6958">
                  <c:v>167.0</c:v>
                </c:pt>
                <c:pt idx="6959">
                  <c:v>168.0</c:v>
                </c:pt>
                <c:pt idx="6960">
                  <c:v>168.0</c:v>
                </c:pt>
                <c:pt idx="6961">
                  <c:v>168.0</c:v>
                </c:pt>
                <c:pt idx="6962">
                  <c:v>168.0</c:v>
                </c:pt>
                <c:pt idx="6963">
                  <c:v>168.0</c:v>
                </c:pt>
                <c:pt idx="6964">
                  <c:v>168.0</c:v>
                </c:pt>
                <c:pt idx="6965">
                  <c:v>168.0</c:v>
                </c:pt>
                <c:pt idx="6966">
                  <c:v>168.0</c:v>
                </c:pt>
                <c:pt idx="6967">
                  <c:v>168.0</c:v>
                </c:pt>
                <c:pt idx="6968">
                  <c:v>168.0</c:v>
                </c:pt>
                <c:pt idx="6969">
                  <c:v>168.0</c:v>
                </c:pt>
                <c:pt idx="6970">
                  <c:v>168.0</c:v>
                </c:pt>
                <c:pt idx="6971">
                  <c:v>168.0</c:v>
                </c:pt>
                <c:pt idx="6972">
                  <c:v>168.0</c:v>
                </c:pt>
                <c:pt idx="6973">
                  <c:v>168.0</c:v>
                </c:pt>
                <c:pt idx="6974">
                  <c:v>168.0</c:v>
                </c:pt>
                <c:pt idx="6975">
                  <c:v>168.0</c:v>
                </c:pt>
                <c:pt idx="6976">
                  <c:v>168.0</c:v>
                </c:pt>
                <c:pt idx="6977">
                  <c:v>168.0</c:v>
                </c:pt>
                <c:pt idx="6978">
                  <c:v>168.0</c:v>
                </c:pt>
                <c:pt idx="6979">
                  <c:v>168.0</c:v>
                </c:pt>
                <c:pt idx="6980">
                  <c:v>168.0</c:v>
                </c:pt>
                <c:pt idx="6981">
                  <c:v>168.0</c:v>
                </c:pt>
                <c:pt idx="6982">
                  <c:v>168.0</c:v>
                </c:pt>
                <c:pt idx="6983">
                  <c:v>168.0</c:v>
                </c:pt>
                <c:pt idx="6984">
                  <c:v>168.0</c:v>
                </c:pt>
                <c:pt idx="6985">
                  <c:v>168.0</c:v>
                </c:pt>
                <c:pt idx="6986">
                  <c:v>168.0</c:v>
                </c:pt>
                <c:pt idx="6987">
                  <c:v>168.0</c:v>
                </c:pt>
                <c:pt idx="6988">
                  <c:v>168.0</c:v>
                </c:pt>
                <c:pt idx="6989">
                  <c:v>168.0</c:v>
                </c:pt>
                <c:pt idx="6990">
                  <c:v>168.0</c:v>
                </c:pt>
                <c:pt idx="6991">
                  <c:v>168.0</c:v>
                </c:pt>
                <c:pt idx="6992">
                  <c:v>168.0</c:v>
                </c:pt>
                <c:pt idx="6993">
                  <c:v>168.0</c:v>
                </c:pt>
                <c:pt idx="6994">
                  <c:v>168.0</c:v>
                </c:pt>
                <c:pt idx="6995">
                  <c:v>168.0</c:v>
                </c:pt>
                <c:pt idx="6996">
                  <c:v>168.0</c:v>
                </c:pt>
                <c:pt idx="6997">
                  <c:v>168.0</c:v>
                </c:pt>
                <c:pt idx="6998">
                  <c:v>168.0</c:v>
                </c:pt>
                <c:pt idx="6999">
                  <c:v>168.0</c:v>
                </c:pt>
                <c:pt idx="7000">
                  <c:v>168.0</c:v>
                </c:pt>
                <c:pt idx="7001">
                  <c:v>168.0</c:v>
                </c:pt>
                <c:pt idx="7002">
                  <c:v>168.0</c:v>
                </c:pt>
                <c:pt idx="7003">
                  <c:v>168.0</c:v>
                </c:pt>
                <c:pt idx="7004">
                  <c:v>168.0</c:v>
                </c:pt>
                <c:pt idx="7005">
                  <c:v>168.0</c:v>
                </c:pt>
                <c:pt idx="7006">
                  <c:v>168.0</c:v>
                </c:pt>
                <c:pt idx="7007">
                  <c:v>168.0</c:v>
                </c:pt>
                <c:pt idx="7008">
                  <c:v>168.0</c:v>
                </c:pt>
                <c:pt idx="7009">
                  <c:v>168.0</c:v>
                </c:pt>
                <c:pt idx="7010">
                  <c:v>168.0</c:v>
                </c:pt>
                <c:pt idx="7011">
                  <c:v>168.0</c:v>
                </c:pt>
                <c:pt idx="7012">
                  <c:v>168.0</c:v>
                </c:pt>
                <c:pt idx="7013">
                  <c:v>168.0</c:v>
                </c:pt>
                <c:pt idx="7014">
                  <c:v>168.0</c:v>
                </c:pt>
                <c:pt idx="7015">
                  <c:v>168.0</c:v>
                </c:pt>
                <c:pt idx="7016">
                  <c:v>168.0</c:v>
                </c:pt>
                <c:pt idx="7017">
                  <c:v>168.0</c:v>
                </c:pt>
                <c:pt idx="7018">
                  <c:v>168.0</c:v>
                </c:pt>
                <c:pt idx="7019">
                  <c:v>168.0</c:v>
                </c:pt>
                <c:pt idx="7020">
                  <c:v>168.0</c:v>
                </c:pt>
                <c:pt idx="7021">
                  <c:v>168.0</c:v>
                </c:pt>
                <c:pt idx="7022">
                  <c:v>168.0</c:v>
                </c:pt>
                <c:pt idx="7023">
                  <c:v>168.0</c:v>
                </c:pt>
                <c:pt idx="7024">
                  <c:v>168.0</c:v>
                </c:pt>
                <c:pt idx="7025">
                  <c:v>168.0</c:v>
                </c:pt>
                <c:pt idx="7026">
                  <c:v>168.0</c:v>
                </c:pt>
                <c:pt idx="7027">
                  <c:v>168.0</c:v>
                </c:pt>
                <c:pt idx="7028">
                  <c:v>168.0</c:v>
                </c:pt>
                <c:pt idx="7029">
                  <c:v>168.0</c:v>
                </c:pt>
                <c:pt idx="7030">
                  <c:v>168.0</c:v>
                </c:pt>
                <c:pt idx="7031">
                  <c:v>168.0</c:v>
                </c:pt>
                <c:pt idx="7032">
                  <c:v>168.0</c:v>
                </c:pt>
                <c:pt idx="7033">
                  <c:v>168.0</c:v>
                </c:pt>
                <c:pt idx="7034">
                  <c:v>168.0</c:v>
                </c:pt>
                <c:pt idx="7035">
                  <c:v>168.0</c:v>
                </c:pt>
                <c:pt idx="7036">
                  <c:v>168.0</c:v>
                </c:pt>
                <c:pt idx="7037">
                  <c:v>168.0</c:v>
                </c:pt>
                <c:pt idx="7038">
                  <c:v>168.0</c:v>
                </c:pt>
                <c:pt idx="7039">
                  <c:v>168.0</c:v>
                </c:pt>
                <c:pt idx="7040">
                  <c:v>168.0</c:v>
                </c:pt>
                <c:pt idx="7041">
                  <c:v>168.0</c:v>
                </c:pt>
                <c:pt idx="7042">
                  <c:v>168.0</c:v>
                </c:pt>
                <c:pt idx="7043">
                  <c:v>168.0</c:v>
                </c:pt>
                <c:pt idx="7044">
                  <c:v>168.0</c:v>
                </c:pt>
                <c:pt idx="7045">
                  <c:v>168.0</c:v>
                </c:pt>
                <c:pt idx="7046">
                  <c:v>168.0</c:v>
                </c:pt>
                <c:pt idx="7047">
                  <c:v>168.0</c:v>
                </c:pt>
                <c:pt idx="7048">
                  <c:v>168.0</c:v>
                </c:pt>
                <c:pt idx="7049">
                  <c:v>168.0</c:v>
                </c:pt>
                <c:pt idx="7050">
                  <c:v>168.0</c:v>
                </c:pt>
                <c:pt idx="7051">
                  <c:v>168.0</c:v>
                </c:pt>
                <c:pt idx="7052">
                  <c:v>168.0</c:v>
                </c:pt>
                <c:pt idx="7053">
                  <c:v>168.0</c:v>
                </c:pt>
                <c:pt idx="7054">
                  <c:v>168.0</c:v>
                </c:pt>
                <c:pt idx="7055">
                  <c:v>168.0</c:v>
                </c:pt>
                <c:pt idx="7056">
                  <c:v>168.0</c:v>
                </c:pt>
                <c:pt idx="7057">
                  <c:v>168.0</c:v>
                </c:pt>
                <c:pt idx="7058">
                  <c:v>168.0</c:v>
                </c:pt>
                <c:pt idx="7059">
                  <c:v>168.0</c:v>
                </c:pt>
                <c:pt idx="7060">
                  <c:v>168.0</c:v>
                </c:pt>
                <c:pt idx="7061">
                  <c:v>168.0</c:v>
                </c:pt>
                <c:pt idx="7062">
                  <c:v>168.0</c:v>
                </c:pt>
                <c:pt idx="7063">
                  <c:v>168.0</c:v>
                </c:pt>
                <c:pt idx="7064">
                  <c:v>168.0</c:v>
                </c:pt>
                <c:pt idx="7065">
                  <c:v>169.0</c:v>
                </c:pt>
                <c:pt idx="7066">
                  <c:v>169.0</c:v>
                </c:pt>
                <c:pt idx="7067">
                  <c:v>169.0</c:v>
                </c:pt>
                <c:pt idx="7068">
                  <c:v>169.0</c:v>
                </c:pt>
                <c:pt idx="7069">
                  <c:v>169.0</c:v>
                </c:pt>
                <c:pt idx="7070">
                  <c:v>169.0</c:v>
                </c:pt>
                <c:pt idx="7071">
                  <c:v>169.0</c:v>
                </c:pt>
                <c:pt idx="7072">
                  <c:v>169.0</c:v>
                </c:pt>
                <c:pt idx="7073">
                  <c:v>169.0</c:v>
                </c:pt>
                <c:pt idx="7074">
                  <c:v>169.0</c:v>
                </c:pt>
                <c:pt idx="7075">
                  <c:v>169.0</c:v>
                </c:pt>
                <c:pt idx="7076">
                  <c:v>169.0</c:v>
                </c:pt>
                <c:pt idx="7077">
                  <c:v>169.0</c:v>
                </c:pt>
                <c:pt idx="7078">
                  <c:v>169.0</c:v>
                </c:pt>
                <c:pt idx="7079">
                  <c:v>169.0</c:v>
                </c:pt>
                <c:pt idx="7080">
                  <c:v>169.0</c:v>
                </c:pt>
                <c:pt idx="7081">
                  <c:v>169.0</c:v>
                </c:pt>
                <c:pt idx="7082">
                  <c:v>169.0</c:v>
                </c:pt>
                <c:pt idx="7083">
                  <c:v>169.0</c:v>
                </c:pt>
                <c:pt idx="7084">
                  <c:v>169.0</c:v>
                </c:pt>
                <c:pt idx="7085">
                  <c:v>169.0</c:v>
                </c:pt>
                <c:pt idx="7086">
                  <c:v>169.0</c:v>
                </c:pt>
                <c:pt idx="7087">
                  <c:v>169.0</c:v>
                </c:pt>
                <c:pt idx="7088">
                  <c:v>169.0</c:v>
                </c:pt>
                <c:pt idx="7089">
                  <c:v>169.0</c:v>
                </c:pt>
                <c:pt idx="7090">
                  <c:v>169.0</c:v>
                </c:pt>
                <c:pt idx="7091">
                  <c:v>169.0</c:v>
                </c:pt>
                <c:pt idx="7092">
                  <c:v>169.0</c:v>
                </c:pt>
                <c:pt idx="7093">
                  <c:v>169.0</c:v>
                </c:pt>
                <c:pt idx="7094">
                  <c:v>169.0</c:v>
                </c:pt>
                <c:pt idx="7095">
                  <c:v>169.0</c:v>
                </c:pt>
                <c:pt idx="7096">
                  <c:v>169.0</c:v>
                </c:pt>
                <c:pt idx="7097">
                  <c:v>169.0</c:v>
                </c:pt>
                <c:pt idx="7098">
                  <c:v>169.0</c:v>
                </c:pt>
                <c:pt idx="7099">
                  <c:v>169.0</c:v>
                </c:pt>
                <c:pt idx="7100">
                  <c:v>169.0</c:v>
                </c:pt>
                <c:pt idx="7101">
                  <c:v>169.0</c:v>
                </c:pt>
                <c:pt idx="7102">
                  <c:v>169.0</c:v>
                </c:pt>
                <c:pt idx="7103">
                  <c:v>169.0</c:v>
                </c:pt>
                <c:pt idx="7104">
                  <c:v>169.0</c:v>
                </c:pt>
                <c:pt idx="7105">
                  <c:v>169.0</c:v>
                </c:pt>
                <c:pt idx="7106">
                  <c:v>169.0</c:v>
                </c:pt>
                <c:pt idx="7107">
                  <c:v>169.0</c:v>
                </c:pt>
                <c:pt idx="7108">
                  <c:v>169.0</c:v>
                </c:pt>
                <c:pt idx="7109">
                  <c:v>169.0</c:v>
                </c:pt>
                <c:pt idx="7110">
                  <c:v>169.0</c:v>
                </c:pt>
                <c:pt idx="7111">
                  <c:v>169.0</c:v>
                </c:pt>
                <c:pt idx="7112">
                  <c:v>169.0</c:v>
                </c:pt>
                <c:pt idx="7113">
                  <c:v>169.0</c:v>
                </c:pt>
                <c:pt idx="7114">
                  <c:v>169.0</c:v>
                </c:pt>
                <c:pt idx="7115">
                  <c:v>169.0</c:v>
                </c:pt>
                <c:pt idx="7116">
                  <c:v>169.0</c:v>
                </c:pt>
                <c:pt idx="7117">
                  <c:v>169.0</c:v>
                </c:pt>
                <c:pt idx="7118">
                  <c:v>169.0</c:v>
                </c:pt>
                <c:pt idx="7119">
                  <c:v>169.0</c:v>
                </c:pt>
                <c:pt idx="7120">
                  <c:v>169.0</c:v>
                </c:pt>
                <c:pt idx="7121">
                  <c:v>169.0</c:v>
                </c:pt>
                <c:pt idx="7122">
                  <c:v>169.0</c:v>
                </c:pt>
                <c:pt idx="7123">
                  <c:v>169.0</c:v>
                </c:pt>
                <c:pt idx="7124">
                  <c:v>169.0</c:v>
                </c:pt>
                <c:pt idx="7125">
                  <c:v>169.0</c:v>
                </c:pt>
                <c:pt idx="7126">
                  <c:v>169.0</c:v>
                </c:pt>
                <c:pt idx="7127">
                  <c:v>169.0</c:v>
                </c:pt>
                <c:pt idx="7128">
                  <c:v>169.0</c:v>
                </c:pt>
                <c:pt idx="7129">
                  <c:v>169.0</c:v>
                </c:pt>
                <c:pt idx="7130">
                  <c:v>169.0</c:v>
                </c:pt>
                <c:pt idx="7131">
                  <c:v>169.0</c:v>
                </c:pt>
                <c:pt idx="7132">
                  <c:v>169.0</c:v>
                </c:pt>
                <c:pt idx="7133">
                  <c:v>169.0</c:v>
                </c:pt>
                <c:pt idx="7134">
                  <c:v>169.0</c:v>
                </c:pt>
                <c:pt idx="7135">
                  <c:v>169.0</c:v>
                </c:pt>
                <c:pt idx="7136">
                  <c:v>169.0</c:v>
                </c:pt>
                <c:pt idx="7137">
                  <c:v>169.0</c:v>
                </c:pt>
                <c:pt idx="7138">
                  <c:v>169.0</c:v>
                </c:pt>
                <c:pt idx="7139">
                  <c:v>169.0</c:v>
                </c:pt>
                <c:pt idx="7140">
                  <c:v>169.0</c:v>
                </c:pt>
                <c:pt idx="7141">
                  <c:v>169.0</c:v>
                </c:pt>
                <c:pt idx="7142">
                  <c:v>169.0</c:v>
                </c:pt>
                <c:pt idx="7143">
                  <c:v>169.0</c:v>
                </c:pt>
                <c:pt idx="7144">
                  <c:v>169.0</c:v>
                </c:pt>
                <c:pt idx="7145">
                  <c:v>169.0</c:v>
                </c:pt>
                <c:pt idx="7146">
                  <c:v>169.0</c:v>
                </c:pt>
                <c:pt idx="7147">
                  <c:v>169.0</c:v>
                </c:pt>
                <c:pt idx="7148">
                  <c:v>169.0</c:v>
                </c:pt>
                <c:pt idx="7149">
                  <c:v>169.0</c:v>
                </c:pt>
                <c:pt idx="7150">
                  <c:v>169.0</c:v>
                </c:pt>
                <c:pt idx="7151">
                  <c:v>169.0</c:v>
                </c:pt>
                <c:pt idx="7152">
                  <c:v>169.0</c:v>
                </c:pt>
                <c:pt idx="7153">
                  <c:v>169.0</c:v>
                </c:pt>
                <c:pt idx="7154">
                  <c:v>169.0</c:v>
                </c:pt>
                <c:pt idx="7155">
                  <c:v>169.0</c:v>
                </c:pt>
                <c:pt idx="7156">
                  <c:v>169.0</c:v>
                </c:pt>
                <c:pt idx="7157">
                  <c:v>169.0</c:v>
                </c:pt>
                <c:pt idx="7158">
                  <c:v>169.0</c:v>
                </c:pt>
                <c:pt idx="7159">
                  <c:v>169.0</c:v>
                </c:pt>
                <c:pt idx="7160">
                  <c:v>169.0</c:v>
                </c:pt>
                <c:pt idx="7161">
                  <c:v>169.0</c:v>
                </c:pt>
                <c:pt idx="7162">
                  <c:v>169.0</c:v>
                </c:pt>
                <c:pt idx="7163">
                  <c:v>169.0</c:v>
                </c:pt>
                <c:pt idx="7164">
                  <c:v>169.0</c:v>
                </c:pt>
                <c:pt idx="7165">
                  <c:v>169.0</c:v>
                </c:pt>
                <c:pt idx="7166">
                  <c:v>169.0</c:v>
                </c:pt>
                <c:pt idx="7167">
                  <c:v>169.0</c:v>
                </c:pt>
                <c:pt idx="7168">
                  <c:v>169.0</c:v>
                </c:pt>
                <c:pt idx="7169">
                  <c:v>169.0</c:v>
                </c:pt>
                <c:pt idx="7170">
                  <c:v>169.0</c:v>
                </c:pt>
                <c:pt idx="7171">
                  <c:v>169.0</c:v>
                </c:pt>
                <c:pt idx="7172">
                  <c:v>169.0</c:v>
                </c:pt>
                <c:pt idx="7173">
                  <c:v>169.0</c:v>
                </c:pt>
                <c:pt idx="7174">
                  <c:v>169.0</c:v>
                </c:pt>
                <c:pt idx="7175">
                  <c:v>169.0</c:v>
                </c:pt>
                <c:pt idx="7176">
                  <c:v>169.0</c:v>
                </c:pt>
                <c:pt idx="7177">
                  <c:v>169.0</c:v>
                </c:pt>
                <c:pt idx="7178">
                  <c:v>169.0</c:v>
                </c:pt>
                <c:pt idx="7179">
                  <c:v>169.0</c:v>
                </c:pt>
                <c:pt idx="7180">
                  <c:v>169.0</c:v>
                </c:pt>
                <c:pt idx="7181">
                  <c:v>169.0</c:v>
                </c:pt>
                <c:pt idx="7182">
                  <c:v>169.0</c:v>
                </c:pt>
                <c:pt idx="7183">
                  <c:v>169.0</c:v>
                </c:pt>
                <c:pt idx="7184">
                  <c:v>170.0</c:v>
                </c:pt>
                <c:pt idx="7185">
                  <c:v>170.0</c:v>
                </c:pt>
                <c:pt idx="7186">
                  <c:v>170.0</c:v>
                </c:pt>
                <c:pt idx="7187">
                  <c:v>170.0</c:v>
                </c:pt>
                <c:pt idx="7188">
                  <c:v>170.0</c:v>
                </c:pt>
                <c:pt idx="7189">
                  <c:v>170.0</c:v>
                </c:pt>
                <c:pt idx="7190">
                  <c:v>170.0</c:v>
                </c:pt>
                <c:pt idx="7191">
                  <c:v>170.0</c:v>
                </c:pt>
                <c:pt idx="7192">
                  <c:v>170.0</c:v>
                </c:pt>
                <c:pt idx="7193">
                  <c:v>170.0</c:v>
                </c:pt>
                <c:pt idx="7194">
                  <c:v>170.0</c:v>
                </c:pt>
                <c:pt idx="7195">
                  <c:v>170.0</c:v>
                </c:pt>
                <c:pt idx="7196">
                  <c:v>171.0</c:v>
                </c:pt>
                <c:pt idx="7197">
                  <c:v>171.0</c:v>
                </c:pt>
                <c:pt idx="7198">
                  <c:v>171.0</c:v>
                </c:pt>
                <c:pt idx="7199">
                  <c:v>171.0</c:v>
                </c:pt>
                <c:pt idx="7200">
                  <c:v>171.0</c:v>
                </c:pt>
                <c:pt idx="7201">
                  <c:v>171.0</c:v>
                </c:pt>
                <c:pt idx="7202">
                  <c:v>171.0</c:v>
                </c:pt>
                <c:pt idx="7203">
                  <c:v>171.0</c:v>
                </c:pt>
                <c:pt idx="7204">
                  <c:v>171.0</c:v>
                </c:pt>
                <c:pt idx="7205">
                  <c:v>171.0</c:v>
                </c:pt>
                <c:pt idx="7206">
                  <c:v>171.0</c:v>
                </c:pt>
                <c:pt idx="7207">
                  <c:v>171.0</c:v>
                </c:pt>
                <c:pt idx="7208">
                  <c:v>171.0</c:v>
                </c:pt>
                <c:pt idx="7209">
                  <c:v>171.0</c:v>
                </c:pt>
                <c:pt idx="7210">
                  <c:v>171.0</c:v>
                </c:pt>
                <c:pt idx="7211">
                  <c:v>171.0</c:v>
                </c:pt>
                <c:pt idx="7212">
                  <c:v>171.0</c:v>
                </c:pt>
                <c:pt idx="7213">
                  <c:v>171.0</c:v>
                </c:pt>
                <c:pt idx="7214">
                  <c:v>171.0</c:v>
                </c:pt>
                <c:pt idx="7215">
                  <c:v>171.0</c:v>
                </c:pt>
                <c:pt idx="7216">
                  <c:v>171.0</c:v>
                </c:pt>
                <c:pt idx="7217">
                  <c:v>171.0</c:v>
                </c:pt>
                <c:pt idx="7218">
                  <c:v>171.0</c:v>
                </c:pt>
                <c:pt idx="7219">
                  <c:v>171.0</c:v>
                </c:pt>
                <c:pt idx="7220">
                  <c:v>171.0</c:v>
                </c:pt>
                <c:pt idx="7221">
                  <c:v>171.0</c:v>
                </c:pt>
                <c:pt idx="7222">
                  <c:v>171.0</c:v>
                </c:pt>
                <c:pt idx="7223">
                  <c:v>171.0</c:v>
                </c:pt>
                <c:pt idx="7224">
                  <c:v>171.0</c:v>
                </c:pt>
                <c:pt idx="7225">
                  <c:v>171.0</c:v>
                </c:pt>
                <c:pt idx="7226">
                  <c:v>171.0</c:v>
                </c:pt>
                <c:pt idx="7227">
                  <c:v>171.0</c:v>
                </c:pt>
                <c:pt idx="7228">
                  <c:v>171.0</c:v>
                </c:pt>
                <c:pt idx="7229">
                  <c:v>171.0</c:v>
                </c:pt>
                <c:pt idx="7230">
                  <c:v>171.0</c:v>
                </c:pt>
                <c:pt idx="7231">
                  <c:v>171.0</c:v>
                </c:pt>
                <c:pt idx="7232">
                  <c:v>171.0</c:v>
                </c:pt>
                <c:pt idx="7233">
                  <c:v>171.0</c:v>
                </c:pt>
                <c:pt idx="7234">
                  <c:v>171.0</c:v>
                </c:pt>
                <c:pt idx="7235">
                  <c:v>171.0</c:v>
                </c:pt>
                <c:pt idx="7236">
                  <c:v>172.0</c:v>
                </c:pt>
                <c:pt idx="7237">
                  <c:v>173.0</c:v>
                </c:pt>
                <c:pt idx="7238">
                  <c:v>173.0</c:v>
                </c:pt>
                <c:pt idx="7239">
                  <c:v>173.0</c:v>
                </c:pt>
                <c:pt idx="7240">
                  <c:v>173.0</c:v>
                </c:pt>
                <c:pt idx="7241">
                  <c:v>174.0</c:v>
                </c:pt>
                <c:pt idx="7242">
                  <c:v>174.0</c:v>
                </c:pt>
                <c:pt idx="7243">
                  <c:v>174.0</c:v>
                </c:pt>
                <c:pt idx="7244">
                  <c:v>174.0</c:v>
                </c:pt>
                <c:pt idx="7245">
                  <c:v>174.0</c:v>
                </c:pt>
                <c:pt idx="7246">
                  <c:v>174.0</c:v>
                </c:pt>
                <c:pt idx="7247">
                  <c:v>174.0</c:v>
                </c:pt>
                <c:pt idx="7248">
                  <c:v>174.0</c:v>
                </c:pt>
                <c:pt idx="7249">
                  <c:v>174.0</c:v>
                </c:pt>
                <c:pt idx="7250">
                  <c:v>174.0</c:v>
                </c:pt>
                <c:pt idx="7251">
                  <c:v>174.0</c:v>
                </c:pt>
                <c:pt idx="7252">
                  <c:v>174.0</c:v>
                </c:pt>
                <c:pt idx="7253">
                  <c:v>174.0</c:v>
                </c:pt>
                <c:pt idx="7254">
                  <c:v>174.0</c:v>
                </c:pt>
                <c:pt idx="7255">
                  <c:v>174.0</c:v>
                </c:pt>
                <c:pt idx="7256">
                  <c:v>174.0</c:v>
                </c:pt>
                <c:pt idx="7257">
                  <c:v>174.0</c:v>
                </c:pt>
                <c:pt idx="7258">
                  <c:v>174.0</c:v>
                </c:pt>
                <c:pt idx="7259">
                  <c:v>174.0</c:v>
                </c:pt>
                <c:pt idx="7260">
                  <c:v>174.0</c:v>
                </c:pt>
                <c:pt idx="7261">
                  <c:v>174.0</c:v>
                </c:pt>
                <c:pt idx="7262">
                  <c:v>174.0</c:v>
                </c:pt>
                <c:pt idx="7263">
                  <c:v>174.0</c:v>
                </c:pt>
                <c:pt idx="7264">
                  <c:v>174.0</c:v>
                </c:pt>
                <c:pt idx="7265">
                  <c:v>174.0</c:v>
                </c:pt>
                <c:pt idx="7266">
                  <c:v>174.0</c:v>
                </c:pt>
                <c:pt idx="7267">
                  <c:v>174.0</c:v>
                </c:pt>
                <c:pt idx="7268">
                  <c:v>174.0</c:v>
                </c:pt>
                <c:pt idx="7269">
                  <c:v>174.0</c:v>
                </c:pt>
                <c:pt idx="7270">
                  <c:v>174.0</c:v>
                </c:pt>
                <c:pt idx="7271">
                  <c:v>174.0</c:v>
                </c:pt>
                <c:pt idx="7272">
                  <c:v>174.0</c:v>
                </c:pt>
                <c:pt idx="7273">
                  <c:v>174.0</c:v>
                </c:pt>
                <c:pt idx="7274">
                  <c:v>174.0</c:v>
                </c:pt>
                <c:pt idx="7275">
                  <c:v>174.0</c:v>
                </c:pt>
                <c:pt idx="7276">
                  <c:v>174.0</c:v>
                </c:pt>
                <c:pt idx="7277">
                  <c:v>174.0</c:v>
                </c:pt>
                <c:pt idx="7278">
                  <c:v>174.0</c:v>
                </c:pt>
                <c:pt idx="7279">
                  <c:v>174.0</c:v>
                </c:pt>
                <c:pt idx="7280">
                  <c:v>174.0</c:v>
                </c:pt>
                <c:pt idx="7281">
                  <c:v>174.0</c:v>
                </c:pt>
                <c:pt idx="7282">
                  <c:v>174.0</c:v>
                </c:pt>
                <c:pt idx="7283">
                  <c:v>174.0</c:v>
                </c:pt>
                <c:pt idx="7284">
                  <c:v>174.0</c:v>
                </c:pt>
                <c:pt idx="7285">
                  <c:v>174.0</c:v>
                </c:pt>
                <c:pt idx="7286">
                  <c:v>174.0</c:v>
                </c:pt>
                <c:pt idx="7287">
                  <c:v>174.0</c:v>
                </c:pt>
                <c:pt idx="7288">
                  <c:v>174.0</c:v>
                </c:pt>
                <c:pt idx="7289">
                  <c:v>174.0</c:v>
                </c:pt>
                <c:pt idx="7290">
                  <c:v>174.0</c:v>
                </c:pt>
                <c:pt idx="7291">
                  <c:v>174.0</c:v>
                </c:pt>
                <c:pt idx="7292">
                  <c:v>174.0</c:v>
                </c:pt>
                <c:pt idx="7293">
                  <c:v>174.0</c:v>
                </c:pt>
                <c:pt idx="7294">
                  <c:v>174.0</c:v>
                </c:pt>
                <c:pt idx="7295">
                  <c:v>174.0</c:v>
                </c:pt>
                <c:pt idx="7296">
                  <c:v>175.0</c:v>
                </c:pt>
                <c:pt idx="7297">
                  <c:v>175.0</c:v>
                </c:pt>
                <c:pt idx="7298">
                  <c:v>175.0</c:v>
                </c:pt>
                <c:pt idx="7299">
                  <c:v>175.0</c:v>
                </c:pt>
                <c:pt idx="7300">
                  <c:v>175.0</c:v>
                </c:pt>
                <c:pt idx="7301">
                  <c:v>175.0</c:v>
                </c:pt>
                <c:pt idx="7302">
                  <c:v>175.0</c:v>
                </c:pt>
                <c:pt idx="7303">
                  <c:v>175.0</c:v>
                </c:pt>
                <c:pt idx="7304">
                  <c:v>175.0</c:v>
                </c:pt>
                <c:pt idx="7305">
                  <c:v>175.0</c:v>
                </c:pt>
                <c:pt idx="7306">
                  <c:v>175.0</c:v>
                </c:pt>
                <c:pt idx="7307">
                  <c:v>175.0</c:v>
                </c:pt>
                <c:pt idx="7308">
                  <c:v>175.0</c:v>
                </c:pt>
                <c:pt idx="7309">
                  <c:v>175.0</c:v>
                </c:pt>
                <c:pt idx="7310">
                  <c:v>175.0</c:v>
                </c:pt>
                <c:pt idx="7311">
                  <c:v>175.0</c:v>
                </c:pt>
                <c:pt idx="7312">
                  <c:v>176.0</c:v>
                </c:pt>
                <c:pt idx="7313">
                  <c:v>176.0</c:v>
                </c:pt>
                <c:pt idx="7314">
                  <c:v>176.0</c:v>
                </c:pt>
                <c:pt idx="7315">
                  <c:v>176.0</c:v>
                </c:pt>
                <c:pt idx="7316">
                  <c:v>176.0</c:v>
                </c:pt>
                <c:pt idx="7317">
                  <c:v>176.0</c:v>
                </c:pt>
                <c:pt idx="7318">
                  <c:v>176.0</c:v>
                </c:pt>
                <c:pt idx="7319">
                  <c:v>176.0</c:v>
                </c:pt>
                <c:pt idx="7320">
                  <c:v>176.0</c:v>
                </c:pt>
                <c:pt idx="7321">
                  <c:v>176.0</c:v>
                </c:pt>
                <c:pt idx="7322">
                  <c:v>176.0</c:v>
                </c:pt>
                <c:pt idx="7323">
                  <c:v>177.0</c:v>
                </c:pt>
                <c:pt idx="7324">
                  <c:v>177.0</c:v>
                </c:pt>
                <c:pt idx="7325">
                  <c:v>177.0</c:v>
                </c:pt>
                <c:pt idx="7326">
                  <c:v>177.0</c:v>
                </c:pt>
                <c:pt idx="7327">
                  <c:v>177.0</c:v>
                </c:pt>
                <c:pt idx="7328">
                  <c:v>177.0</c:v>
                </c:pt>
                <c:pt idx="7329">
                  <c:v>177.0</c:v>
                </c:pt>
                <c:pt idx="7330">
                  <c:v>177.0</c:v>
                </c:pt>
                <c:pt idx="7331">
                  <c:v>178.0</c:v>
                </c:pt>
                <c:pt idx="7332">
                  <c:v>178.0</c:v>
                </c:pt>
                <c:pt idx="7333">
                  <c:v>178.0</c:v>
                </c:pt>
                <c:pt idx="7334">
                  <c:v>178.0</c:v>
                </c:pt>
                <c:pt idx="7335">
                  <c:v>178.0</c:v>
                </c:pt>
                <c:pt idx="7336">
                  <c:v>178.0</c:v>
                </c:pt>
                <c:pt idx="7337">
                  <c:v>178.0</c:v>
                </c:pt>
                <c:pt idx="7338">
                  <c:v>178.0</c:v>
                </c:pt>
                <c:pt idx="7339">
                  <c:v>178.0</c:v>
                </c:pt>
                <c:pt idx="7340">
                  <c:v>179.0</c:v>
                </c:pt>
                <c:pt idx="7341">
                  <c:v>179.0</c:v>
                </c:pt>
                <c:pt idx="7342">
                  <c:v>179.0</c:v>
                </c:pt>
                <c:pt idx="7343">
                  <c:v>179.0</c:v>
                </c:pt>
                <c:pt idx="7344">
                  <c:v>179.0</c:v>
                </c:pt>
                <c:pt idx="7345">
                  <c:v>180.0</c:v>
                </c:pt>
                <c:pt idx="7346">
                  <c:v>180.0</c:v>
                </c:pt>
                <c:pt idx="7347">
                  <c:v>180.0</c:v>
                </c:pt>
                <c:pt idx="7348">
                  <c:v>180.0</c:v>
                </c:pt>
                <c:pt idx="7349">
                  <c:v>180.0</c:v>
                </c:pt>
                <c:pt idx="7350">
                  <c:v>180.0</c:v>
                </c:pt>
                <c:pt idx="7351">
                  <c:v>180.0</c:v>
                </c:pt>
                <c:pt idx="7352">
                  <c:v>180.0</c:v>
                </c:pt>
                <c:pt idx="7353">
                  <c:v>180.0</c:v>
                </c:pt>
                <c:pt idx="7354">
                  <c:v>180.0</c:v>
                </c:pt>
                <c:pt idx="7355">
                  <c:v>180.0</c:v>
                </c:pt>
                <c:pt idx="7356">
                  <c:v>180.0</c:v>
                </c:pt>
                <c:pt idx="7357">
                  <c:v>180.0</c:v>
                </c:pt>
                <c:pt idx="7358">
                  <c:v>180.0</c:v>
                </c:pt>
                <c:pt idx="7359">
                  <c:v>180.0</c:v>
                </c:pt>
                <c:pt idx="7360">
                  <c:v>180.0</c:v>
                </c:pt>
                <c:pt idx="7361">
                  <c:v>180.0</c:v>
                </c:pt>
                <c:pt idx="7362">
                  <c:v>180.0</c:v>
                </c:pt>
                <c:pt idx="7363">
                  <c:v>180.0</c:v>
                </c:pt>
                <c:pt idx="7364">
                  <c:v>180.0</c:v>
                </c:pt>
                <c:pt idx="7365">
                  <c:v>180.0</c:v>
                </c:pt>
                <c:pt idx="7366">
                  <c:v>180.0</c:v>
                </c:pt>
                <c:pt idx="7367">
                  <c:v>180.0</c:v>
                </c:pt>
                <c:pt idx="7368">
                  <c:v>180.0</c:v>
                </c:pt>
                <c:pt idx="7369">
                  <c:v>180.0</c:v>
                </c:pt>
                <c:pt idx="7370">
                  <c:v>180.0</c:v>
                </c:pt>
                <c:pt idx="7371">
                  <c:v>180.0</c:v>
                </c:pt>
                <c:pt idx="7372">
                  <c:v>180.0</c:v>
                </c:pt>
                <c:pt idx="7373">
                  <c:v>180.0</c:v>
                </c:pt>
                <c:pt idx="7374">
                  <c:v>180.0</c:v>
                </c:pt>
                <c:pt idx="7375">
                  <c:v>180.0</c:v>
                </c:pt>
                <c:pt idx="7376">
                  <c:v>180.0</c:v>
                </c:pt>
                <c:pt idx="7377">
                  <c:v>180.0</c:v>
                </c:pt>
                <c:pt idx="7378">
                  <c:v>180.0</c:v>
                </c:pt>
                <c:pt idx="7379">
                  <c:v>180.0</c:v>
                </c:pt>
                <c:pt idx="7380">
                  <c:v>180.0</c:v>
                </c:pt>
                <c:pt idx="7381">
                  <c:v>180.0</c:v>
                </c:pt>
                <c:pt idx="7382">
                  <c:v>180.0</c:v>
                </c:pt>
                <c:pt idx="7383">
                  <c:v>180.0</c:v>
                </c:pt>
                <c:pt idx="7384">
                  <c:v>180.0</c:v>
                </c:pt>
                <c:pt idx="7385">
                  <c:v>180.0</c:v>
                </c:pt>
                <c:pt idx="7386">
                  <c:v>180.0</c:v>
                </c:pt>
                <c:pt idx="7387">
                  <c:v>180.0</c:v>
                </c:pt>
                <c:pt idx="7388">
                  <c:v>180.0</c:v>
                </c:pt>
                <c:pt idx="7389">
                  <c:v>180.0</c:v>
                </c:pt>
                <c:pt idx="7390">
                  <c:v>180.0</c:v>
                </c:pt>
                <c:pt idx="7391">
                  <c:v>180.0</c:v>
                </c:pt>
                <c:pt idx="7392">
                  <c:v>180.0</c:v>
                </c:pt>
                <c:pt idx="7393">
                  <c:v>180.0</c:v>
                </c:pt>
                <c:pt idx="7394">
                  <c:v>180.0</c:v>
                </c:pt>
                <c:pt idx="7395">
                  <c:v>180.0</c:v>
                </c:pt>
                <c:pt idx="7396">
                  <c:v>180.0</c:v>
                </c:pt>
                <c:pt idx="7397">
                  <c:v>180.0</c:v>
                </c:pt>
                <c:pt idx="7398">
                  <c:v>180.0</c:v>
                </c:pt>
                <c:pt idx="7399">
                  <c:v>180.0</c:v>
                </c:pt>
                <c:pt idx="7400">
                  <c:v>180.0</c:v>
                </c:pt>
                <c:pt idx="7401">
                  <c:v>180.0</c:v>
                </c:pt>
                <c:pt idx="7402">
                  <c:v>180.0</c:v>
                </c:pt>
                <c:pt idx="7403">
                  <c:v>180.0</c:v>
                </c:pt>
                <c:pt idx="7404">
                  <c:v>180.0</c:v>
                </c:pt>
                <c:pt idx="7405">
                  <c:v>180.0</c:v>
                </c:pt>
                <c:pt idx="7406">
                  <c:v>180.0</c:v>
                </c:pt>
                <c:pt idx="7407">
                  <c:v>180.0</c:v>
                </c:pt>
                <c:pt idx="7408">
                  <c:v>180.0</c:v>
                </c:pt>
                <c:pt idx="7409">
                  <c:v>180.0</c:v>
                </c:pt>
                <c:pt idx="7410">
                  <c:v>180.0</c:v>
                </c:pt>
                <c:pt idx="7411">
                  <c:v>180.0</c:v>
                </c:pt>
                <c:pt idx="7412">
                  <c:v>180.0</c:v>
                </c:pt>
                <c:pt idx="7413">
                  <c:v>180.0</c:v>
                </c:pt>
                <c:pt idx="7414">
                  <c:v>180.0</c:v>
                </c:pt>
                <c:pt idx="7415">
                  <c:v>180.0</c:v>
                </c:pt>
                <c:pt idx="7416">
                  <c:v>180.0</c:v>
                </c:pt>
                <c:pt idx="7417">
                  <c:v>180.0</c:v>
                </c:pt>
                <c:pt idx="7418">
                  <c:v>180.0</c:v>
                </c:pt>
                <c:pt idx="7419">
                  <c:v>180.0</c:v>
                </c:pt>
                <c:pt idx="7420">
                  <c:v>180.0</c:v>
                </c:pt>
                <c:pt idx="7421">
                  <c:v>181.0</c:v>
                </c:pt>
                <c:pt idx="7422">
                  <c:v>181.0</c:v>
                </c:pt>
                <c:pt idx="7423">
                  <c:v>181.0</c:v>
                </c:pt>
                <c:pt idx="7424">
                  <c:v>181.0</c:v>
                </c:pt>
                <c:pt idx="7425">
                  <c:v>181.0</c:v>
                </c:pt>
                <c:pt idx="7426">
                  <c:v>181.0</c:v>
                </c:pt>
                <c:pt idx="7427">
                  <c:v>181.0</c:v>
                </c:pt>
                <c:pt idx="7428">
                  <c:v>181.0</c:v>
                </c:pt>
                <c:pt idx="7429">
                  <c:v>181.0</c:v>
                </c:pt>
                <c:pt idx="7430">
                  <c:v>181.0</c:v>
                </c:pt>
                <c:pt idx="7431">
                  <c:v>181.0</c:v>
                </c:pt>
                <c:pt idx="7432">
                  <c:v>181.0</c:v>
                </c:pt>
                <c:pt idx="7433">
                  <c:v>181.0</c:v>
                </c:pt>
                <c:pt idx="7434">
                  <c:v>181.0</c:v>
                </c:pt>
                <c:pt idx="7435">
                  <c:v>181.0</c:v>
                </c:pt>
                <c:pt idx="7436">
                  <c:v>181.0</c:v>
                </c:pt>
                <c:pt idx="7437">
                  <c:v>181.0</c:v>
                </c:pt>
                <c:pt idx="7438">
                  <c:v>181.0</c:v>
                </c:pt>
                <c:pt idx="7439">
                  <c:v>181.0</c:v>
                </c:pt>
                <c:pt idx="7440">
                  <c:v>181.0</c:v>
                </c:pt>
                <c:pt idx="7441">
                  <c:v>181.0</c:v>
                </c:pt>
                <c:pt idx="7442">
                  <c:v>181.0</c:v>
                </c:pt>
                <c:pt idx="7443">
                  <c:v>181.0</c:v>
                </c:pt>
                <c:pt idx="7444">
                  <c:v>181.0</c:v>
                </c:pt>
                <c:pt idx="7445">
                  <c:v>181.0</c:v>
                </c:pt>
                <c:pt idx="7446">
                  <c:v>181.0</c:v>
                </c:pt>
                <c:pt idx="7447">
                  <c:v>181.0</c:v>
                </c:pt>
                <c:pt idx="7448">
                  <c:v>181.0</c:v>
                </c:pt>
                <c:pt idx="7449">
                  <c:v>181.0</c:v>
                </c:pt>
                <c:pt idx="7450">
                  <c:v>181.0</c:v>
                </c:pt>
                <c:pt idx="7451">
                  <c:v>181.0</c:v>
                </c:pt>
                <c:pt idx="7452">
                  <c:v>181.0</c:v>
                </c:pt>
                <c:pt idx="7453">
                  <c:v>181.0</c:v>
                </c:pt>
                <c:pt idx="7454">
                  <c:v>181.0</c:v>
                </c:pt>
                <c:pt idx="7455">
                  <c:v>181.0</c:v>
                </c:pt>
                <c:pt idx="7456">
                  <c:v>181.0</c:v>
                </c:pt>
                <c:pt idx="7457">
                  <c:v>181.0</c:v>
                </c:pt>
                <c:pt idx="7458">
                  <c:v>181.0</c:v>
                </c:pt>
                <c:pt idx="7459">
                  <c:v>181.0</c:v>
                </c:pt>
                <c:pt idx="7460">
                  <c:v>181.0</c:v>
                </c:pt>
                <c:pt idx="7461">
                  <c:v>181.0</c:v>
                </c:pt>
                <c:pt idx="7462">
                  <c:v>181.0</c:v>
                </c:pt>
                <c:pt idx="7463">
                  <c:v>181.0</c:v>
                </c:pt>
                <c:pt idx="7464">
                  <c:v>181.0</c:v>
                </c:pt>
                <c:pt idx="7465">
                  <c:v>181.0</c:v>
                </c:pt>
                <c:pt idx="7466">
                  <c:v>181.0</c:v>
                </c:pt>
                <c:pt idx="7467">
                  <c:v>181.0</c:v>
                </c:pt>
                <c:pt idx="7468">
                  <c:v>181.0</c:v>
                </c:pt>
                <c:pt idx="7469">
                  <c:v>181.0</c:v>
                </c:pt>
                <c:pt idx="7470">
                  <c:v>181.0</c:v>
                </c:pt>
                <c:pt idx="7471">
                  <c:v>181.0</c:v>
                </c:pt>
                <c:pt idx="7472">
                  <c:v>181.0</c:v>
                </c:pt>
                <c:pt idx="7473">
                  <c:v>181.0</c:v>
                </c:pt>
                <c:pt idx="7474">
                  <c:v>181.0</c:v>
                </c:pt>
                <c:pt idx="7475">
                  <c:v>181.0</c:v>
                </c:pt>
                <c:pt idx="7476">
                  <c:v>181.0</c:v>
                </c:pt>
                <c:pt idx="7477">
                  <c:v>181.0</c:v>
                </c:pt>
                <c:pt idx="7478">
                  <c:v>181.0</c:v>
                </c:pt>
                <c:pt idx="7479">
                  <c:v>181.0</c:v>
                </c:pt>
                <c:pt idx="7480">
                  <c:v>181.0</c:v>
                </c:pt>
                <c:pt idx="7481">
                  <c:v>181.0</c:v>
                </c:pt>
                <c:pt idx="7482">
                  <c:v>181.0</c:v>
                </c:pt>
                <c:pt idx="7483">
                  <c:v>181.0</c:v>
                </c:pt>
                <c:pt idx="7484">
                  <c:v>181.0</c:v>
                </c:pt>
                <c:pt idx="7485">
                  <c:v>181.0</c:v>
                </c:pt>
                <c:pt idx="7486">
                  <c:v>181.0</c:v>
                </c:pt>
                <c:pt idx="7487">
                  <c:v>181.0</c:v>
                </c:pt>
                <c:pt idx="7488">
                  <c:v>181.0</c:v>
                </c:pt>
                <c:pt idx="7489">
                  <c:v>181.0</c:v>
                </c:pt>
                <c:pt idx="7490">
                  <c:v>181.0</c:v>
                </c:pt>
                <c:pt idx="7491">
                  <c:v>181.0</c:v>
                </c:pt>
                <c:pt idx="7492">
                  <c:v>181.0</c:v>
                </c:pt>
                <c:pt idx="7493">
                  <c:v>181.0</c:v>
                </c:pt>
                <c:pt idx="7494">
                  <c:v>181.0</c:v>
                </c:pt>
                <c:pt idx="7495">
                  <c:v>181.0</c:v>
                </c:pt>
                <c:pt idx="7496">
                  <c:v>181.0</c:v>
                </c:pt>
                <c:pt idx="7497">
                  <c:v>181.0</c:v>
                </c:pt>
                <c:pt idx="7498">
                  <c:v>181.0</c:v>
                </c:pt>
                <c:pt idx="7499">
                  <c:v>181.0</c:v>
                </c:pt>
                <c:pt idx="7500">
                  <c:v>181.0</c:v>
                </c:pt>
                <c:pt idx="7501">
                  <c:v>181.0</c:v>
                </c:pt>
                <c:pt idx="7502">
                  <c:v>182.0</c:v>
                </c:pt>
                <c:pt idx="7503">
                  <c:v>182.0</c:v>
                </c:pt>
                <c:pt idx="7504">
                  <c:v>182.0</c:v>
                </c:pt>
                <c:pt idx="7505">
                  <c:v>182.0</c:v>
                </c:pt>
                <c:pt idx="7506">
                  <c:v>182.0</c:v>
                </c:pt>
                <c:pt idx="7507">
                  <c:v>182.0</c:v>
                </c:pt>
                <c:pt idx="7508">
                  <c:v>182.0</c:v>
                </c:pt>
                <c:pt idx="7509">
                  <c:v>182.0</c:v>
                </c:pt>
                <c:pt idx="7510">
                  <c:v>182.0</c:v>
                </c:pt>
                <c:pt idx="7511">
                  <c:v>182.0</c:v>
                </c:pt>
                <c:pt idx="7512">
                  <c:v>182.0</c:v>
                </c:pt>
                <c:pt idx="7513">
                  <c:v>182.0</c:v>
                </c:pt>
                <c:pt idx="7514">
                  <c:v>182.0</c:v>
                </c:pt>
                <c:pt idx="7515">
                  <c:v>182.0</c:v>
                </c:pt>
                <c:pt idx="7516">
                  <c:v>182.0</c:v>
                </c:pt>
                <c:pt idx="7517">
                  <c:v>182.0</c:v>
                </c:pt>
                <c:pt idx="7518">
                  <c:v>182.0</c:v>
                </c:pt>
                <c:pt idx="7519">
                  <c:v>182.0</c:v>
                </c:pt>
                <c:pt idx="7520">
                  <c:v>182.0</c:v>
                </c:pt>
                <c:pt idx="7521">
                  <c:v>182.0</c:v>
                </c:pt>
                <c:pt idx="7522">
                  <c:v>182.0</c:v>
                </c:pt>
                <c:pt idx="7523">
                  <c:v>182.0</c:v>
                </c:pt>
                <c:pt idx="7524">
                  <c:v>182.0</c:v>
                </c:pt>
                <c:pt idx="7525">
                  <c:v>182.0</c:v>
                </c:pt>
                <c:pt idx="7526">
                  <c:v>182.0</c:v>
                </c:pt>
                <c:pt idx="7527">
                  <c:v>182.0</c:v>
                </c:pt>
                <c:pt idx="7528">
                  <c:v>182.0</c:v>
                </c:pt>
                <c:pt idx="7529">
                  <c:v>182.0</c:v>
                </c:pt>
                <c:pt idx="7530">
                  <c:v>182.0</c:v>
                </c:pt>
                <c:pt idx="7531">
                  <c:v>182.0</c:v>
                </c:pt>
                <c:pt idx="7532">
                  <c:v>182.0</c:v>
                </c:pt>
                <c:pt idx="7533">
                  <c:v>182.0</c:v>
                </c:pt>
                <c:pt idx="7534">
                  <c:v>182.0</c:v>
                </c:pt>
                <c:pt idx="7535">
                  <c:v>182.0</c:v>
                </c:pt>
                <c:pt idx="7536">
                  <c:v>182.0</c:v>
                </c:pt>
                <c:pt idx="7537">
                  <c:v>182.0</c:v>
                </c:pt>
                <c:pt idx="7538">
                  <c:v>182.0</c:v>
                </c:pt>
                <c:pt idx="7539">
                  <c:v>182.0</c:v>
                </c:pt>
                <c:pt idx="7540">
                  <c:v>182.0</c:v>
                </c:pt>
                <c:pt idx="7541">
                  <c:v>182.0</c:v>
                </c:pt>
                <c:pt idx="7542">
                  <c:v>182.0</c:v>
                </c:pt>
                <c:pt idx="7543">
                  <c:v>182.0</c:v>
                </c:pt>
                <c:pt idx="7544">
                  <c:v>182.0</c:v>
                </c:pt>
                <c:pt idx="7545">
                  <c:v>182.0</c:v>
                </c:pt>
                <c:pt idx="7546">
                  <c:v>182.0</c:v>
                </c:pt>
                <c:pt idx="7547">
                  <c:v>182.0</c:v>
                </c:pt>
                <c:pt idx="7548">
                  <c:v>182.0</c:v>
                </c:pt>
                <c:pt idx="7549">
                  <c:v>182.0</c:v>
                </c:pt>
                <c:pt idx="7550">
                  <c:v>182.0</c:v>
                </c:pt>
                <c:pt idx="7551">
                  <c:v>182.0</c:v>
                </c:pt>
                <c:pt idx="7552">
                  <c:v>182.0</c:v>
                </c:pt>
                <c:pt idx="7553">
                  <c:v>182.0</c:v>
                </c:pt>
                <c:pt idx="7554">
                  <c:v>182.0</c:v>
                </c:pt>
                <c:pt idx="7555">
                  <c:v>182.0</c:v>
                </c:pt>
                <c:pt idx="7556">
                  <c:v>182.0</c:v>
                </c:pt>
                <c:pt idx="7557">
                  <c:v>182.0</c:v>
                </c:pt>
                <c:pt idx="7558">
                  <c:v>182.0</c:v>
                </c:pt>
                <c:pt idx="7559">
                  <c:v>182.0</c:v>
                </c:pt>
                <c:pt idx="7560">
                  <c:v>182.0</c:v>
                </c:pt>
                <c:pt idx="7561">
                  <c:v>182.0</c:v>
                </c:pt>
                <c:pt idx="7562">
                  <c:v>182.0</c:v>
                </c:pt>
                <c:pt idx="7563">
                  <c:v>182.0</c:v>
                </c:pt>
                <c:pt idx="7564">
                  <c:v>182.0</c:v>
                </c:pt>
                <c:pt idx="7565">
                  <c:v>182.0</c:v>
                </c:pt>
                <c:pt idx="7566">
                  <c:v>182.0</c:v>
                </c:pt>
                <c:pt idx="7567">
                  <c:v>182.0</c:v>
                </c:pt>
                <c:pt idx="7568">
                  <c:v>182.0</c:v>
                </c:pt>
                <c:pt idx="7569">
                  <c:v>182.0</c:v>
                </c:pt>
                <c:pt idx="7570">
                  <c:v>182.0</c:v>
                </c:pt>
                <c:pt idx="7571">
                  <c:v>182.0</c:v>
                </c:pt>
                <c:pt idx="7572">
                  <c:v>182.0</c:v>
                </c:pt>
                <c:pt idx="7573">
                  <c:v>182.0</c:v>
                </c:pt>
                <c:pt idx="7574">
                  <c:v>182.0</c:v>
                </c:pt>
                <c:pt idx="7575">
                  <c:v>182.0</c:v>
                </c:pt>
                <c:pt idx="7576">
                  <c:v>182.0</c:v>
                </c:pt>
                <c:pt idx="7577">
                  <c:v>182.0</c:v>
                </c:pt>
                <c:pt idx="7578">
                  <c:v>182.0</c:v>
                </c:pt>
                <c:pt idx="7579">
                  <c:v>182.0</c:v>
                </c:pt>
                <c:pt idx="7580">
                  <c:v>182.0</c:v>
                </c:pt>
                <c:pt idx="7581">
                  <c:v>182.0</c:v>
                </c:pt>
                <c:pt idx="7582">
                  <c:v>182.0</c:v>
                </c:pt>
                <c:pt idx="7583">
                  <c:v>182.0</c:v>
                </c:pt>
                <c:pt idx="7584">
                  <c:v>182.0</c:v>
                </c:pt>
                <c:pt idx="7585">
                  <c:v>182.0</c:v>
                </c:pt>
                <c:pt idx="7586">
                  <c:v>182.0</c:v>
                </c:pt>
                <c:pt idx="7587">
                  <c:v>182.0</c:v>
                </c:pt>
                <c:pt idx="7588">
                  <c:v>182.0</c:v>
                </c:pt>
                <c:pt idx="7589">
                  <c:v>182.0</c:v>
                </c:pt>
                <c:pt idx="7590">
                  <c:v>182.0</c:v>
                </c:pt>
                <c:pt idx="7591">
                  <c:v>182.0</c:v>
                </c:pt>
                <c:pt idx="7592">
                  <c:v>182.0</c:v>
                </c:pt>
                <c:pt idx="7593">
                  <c:v>182.0</c:v>
                </c:pt>
                <c:pt idx="7594">
                  <c:v>182.0</c:v>
                </c:pt>
                <c:pt idx="7595">
                  <c:v>182.0</c:v>
                </c:pt>
                <c:pt idx="7596">
                  <c:v>182.0</c:v>
                </c:pt>
                <c:pt idx="7597">
                  <c:v>182.0</c:v>
                </c:pt>
                <c:pt idx="7598">
                  <c:v>182.0</c:v>
                </c:pt>
                <c:pt idx="7599">
                  <c:v>182.0</c:v>
                </c:pt>
                <c:pt idx="7600">
                  <c:v>182.0</c:v>
                </c:pt>
                <c:pt idx="7601">
                  <c:v>182.0</c:v>
                </c:pt>
                <c:pt idx="7602">
                  <c:v>182.0</c:v>
                </c:pt>
                <c:pt idx="7603">
                  <c:v>182.0</c:v>
                </c:pt>
                <c:pt idx="7604">
                  <c:v>182.0</c:v>
                </c:pt>
                <c:pt idx="7605">
                  <c:v>182.0</c:v>
                </c:pt>
                <c:pt idx="7606">
                  <c:v>182.0</c:v>
                </c:pt>
                <c:pt idx="7607">
                  <c:v>182.0</c:v>
                </c:pt>
                <c:pt idx="7608">
                  <c:v>182.0</c:v>
                </c:pt>
                <c:pt idx="7609">
                  <c:v>182.0</c:v>
                </c:pt>
                <c:pt idx="7610">
                  <c:v>182.0</c:v>
                </c:pt>
                <c:pt idx="7611">
                  <c:v>182.0</c:v>
                </c:pt>
                <c:pt idx="7612">
                  <c:v>182.0</c:v>
                </c:pt>
                <c:pt idx="7613">
                  <c:v>182.0</c:v>
                </c:pt>
                <c:pt idx="7614">
                  <c:v>182.0</c:v>
                </c:pt>
                <c:pt idx="7615">
                  <c:v>182.0</c:v>
                </c:pt>
                <c:pt idx="7616">
                  <c:v>182.0</c:v>
                </c:pt>
                <c:pt idx="7617">
                  <c:v>182.0</c:v>
                </c:pt>
                <c:pt idx="7618">
                  <c:v>182.0</c:v>
                </c:pt>
                <c:pt idx="7619">
                  <c:v>182.0</c:v>
                </c:pt>
                <c:pt idx="7620">
                  <c:v>182.0</c:v>
                </c:pt>
                <c:pt idx="7621">
                  <c:v>182.0</c:v>
                </c:pt>
                <c:pt idx="7622">
                  <c:v>182.0</c:v>
                </c:pt>
                <c:pt idx="7623">
                  <c:v>182.0</c:v>
                </c:pt>
                <c:pt idx="7624">
                  <c:v>182.0</c:v>
                </c:pt>
                <c:pt idx="7625">
                  <c:v>183.0</c:v>
                </c:pt>
                <c:pt idx="7626">
                  <c:v>183.0</c:v>
                </c:pt>
                <c:pt idx="7627">
                  <c:v>183.0</c:v>
                </c:pt>
                <c:pt idx="7628">
                  <c:v>183.0</c:v>
                </c:pt>
                <c:pt idx="7629">
                  <c:v>183.0</c:v>
                </c:pt>
                <c:pt idx="7630">
                  <c:v>183.0</c:v>
                </c:pt>
                <c:pt idx="7631">
                  <c:v>183.0</c:v>
                </c:pt>
                <c:pt idx="7632">
                  <c:v>183.0</c:v>
                </c:pt>
                <c:pt idx="7633">
                  <c:v>183.0</c:v>
                </c:pt>
                <c:pt idx="7634">
                  <c:v>183.0</c:v>
                </c:pt>
                <c:pt idx="7635">
                  <c:v>183.0</c:v>
                </c:pt>
                <c:pt idx="7636">
                  <c:v>183.0</c:v>
                </c:pt>
                <c:pt idx="7637">
                  <c:v>183.0</c:v>
                </c:pt>
                <c:pt idx="7638">
                  <c:v>183.0</c:v>
                </c:pt>
                <c:pt idx="7639">
                  <c:v>183.0</c:v>
                </c:pt>
                <c:pt idx="7640">
                  <c:v>183.0</c:v>
                </c:pt>
                <c:pt idx="7641">
                  <c:v>183.0</c:v>
                </c:pt>
                <c:pt idx="7642">
                  <c:v>183.0</c:v>
                </c:pt>
                <c:pt idx="7643">
                  <c:v>183.0</c:v>
                </c:pt>
                <c:pt idx="7644">
                  <c:v>183.0</c:v>
                </c:pt>
                <c:pt idx="7645">
                  <c:v>183.0</c:v>
                </c:pt>
                <c:pt idx="7646">
                  <c:v>183.0</c:v>
                </c:pt>
                <c:pt idx="7647">
                  <c:v>183.0</c:v>
                </c:pt>
                <c:pt idx="7648">
                  <c:v>183.0</c:v>
                </c:pt>
                <c:pt idx="7649">
                  <c:v>183.0</c:v>
                </c:pt>
                <c:pt idx="7650">
                  <c:v>183.0</c:v>
                </c:pt>
                <c:pt idx="7651">
                  <c:v>183.0</c:v>
                </c:pt>
                <c:pt idx="7652">
                  <c:v>183.0</c:v>
                </c:pt>
                <c:pt idx="7653">
                  <c:v>183.0</c:v>
                </c:pt>
                <c:pt idx="7654">
                  <c:v>184.0</c:v>
                </c:pt>
                <c:pt idx="7655">
                  <c:v>185.0</c:v>
                </c:pt>
                <c:pt idx="7656">
                  <c:v>185.0</c:v>
                </c:pt>
                <c:pt idx="7657">
                  <c:v>185.0</c:v>
                </c:pt>
                <c:pt idx="7658">
                  <c:v>185.0</c:v>
                </c:pt>
                <c:pt idx="7659">
                  <c:v>185.0</c:v>
                </c:pt>
                <c:pt idx="7660">
                  <c:v>185.0</c:v>
                </c:pt>
                <c:pt idx="7661">
                  <c:v>185.0</c:v>
                </c:pt>
                <c:pt idx="7662">
                  <c:v>186.0</c:v>
                </c:pt>
                <c:pt idx="7663">
                  <c:v>187.0</c:v>
                </c:pt>
                <c:pt idx="7664">
                  <c:v>187.0</c:v>
                </c:pt>
                <c:pt idx="7665">
                  <c:v>187.0</c:v>
                </c:pt>
                <c:pt idx="7666">
                  <c:v>187.0</c:v>
                </c:pt>
                <c:pt idx="7667">
                  <c:v>187.0</c:v>
                </c:pt>
                <c:pt idx="7668">
                  <c:v>187.0</c:v>
                </c:pt>
                <c:pt idx="7669">
                  <c:v>187.0</c:v>
                </c:pt>
                <c:pt idx="7670">
                  <c:v>187.0</c:v>
                </c:pt>
                <c:pt idx="7671">
                  <c:v>187.0</c:v>
                </c:pt>
                <c:pt idx="7672">
                  <c:v>187.0</c:v>
                </c:pt>
                <c:pt idx="7673">
                  <c:v>187.0</c:v>
                </c:pt>
                <c:pt idx="7674">
                  <c:v>187.0</c:v>
                </c:pt>
                <c:pt idx="7675">
                  <c:v>187.0</c:v>
                </c:pt>
                <c:pt idx="7676">
                  <c:v>187.0</c:v>
                </c:pt>
                <c:pt idx="7677">
                  <c:v>187.0</c:v>
                </c:pt>
                <c:pt idx="7678">
                  <c:v>187.0</c:v>
                </c:pt>
                <c:pt idx="7679">
                  <c:v>187.0</c:v>
                </c:pt>
                <c:pt idx="7680">
                  <c:v>187.0</c:v>
                </c:pt>
                <c:pt idx="7681">
                  <c:v>187.0</c:v>
                </c:pt>
                <c:pt idx="7682">
                  <c:v>187.0</c:v>
                </c:pt>
                <c:pt idx="7683">
                  <c:v>187.0</c:v>
                </c:pt>
                <c:pt idx="7684">
                  <c:v>187.0</c:v>
                </c:pt>
                <c:pt idx="7685">
                  <c:v>187.0</c:v>
                </c:pt>
                <c:pt idx="7686">
                  <c:v>187.0</c:v>
                </c:pt>
                <c:pt idx="7687">
                  <c:v>187.0</c:v>
                </c:pt>
                <c:pt idx="7688">
                  <c:v>187.0</c:v>
                </c:pt>
                <c:pt idx="7689">
                  <c:v>187.0</c:v>
                </c:pt>
                <c:pt idx="7690">
                  <c:v>187.0</c:v>
                </c:pt>
                <c:pt idx="7691">
                  <c:v>187.0</c:v>
                </c:pt>
                <c:pt idx="7692">
                  <c:v>187.0</c:v>
                </c:pt>
                <c:pt idx="7693">
                  <c:v>187.0</c:v>
                </c:pt>
                <c:pt idx="7694">
                  <c:v>187.0</c:v>
                </c:pt>
                <c:pt idx="7695">
                  <c:v>187.0</c:v>
                </c:pt>
                <c:pt idx="7696">
                  <c:v>187.0</c:v>
                </c:pt>
                <c:pt idx="7697">
                  <c:v>187.0</c:v>
                </c:pt>
                <c:pt idx="7698">
                  <c:v>187.0</c:v>
                </c:pt>
                <c:pt idx="7699">
                  <c:v>188.0</c:v>
                </c:pt>
                <c:pt idx="7700">
                  <c:v>188.0</c:v>
                </c:pt>
                <c:pt idx="7701">
                  <c:v>188.0</c:v>
                </c:pt>
                <c:pt idx="7702">
                  <c:v>188.0</c:v>
                </c:pt>
                <c:pt idx="7703">
                  <c:v>188.0</c:v>
                </c:pt>
                <c:pt idx="7704">
                  <c:v>188.0</c:v>
                </c:pt>
                <c:pt idx="7705">
                  <c:v>188.0</c:v>
                </c:pt>
                <c:pt idx="7706">
                  <c:v>188.0</c:v>
                </c:pt>
                <c:pt idx="7707">
                  <c:v>188.0</c:v>
                </c:pt>
                <c:pt idx="7708">
                  <c:v>188.0</c:v>
                </c:pt>
                <c:pt idx="7709">
                  <c:v>188.0</c:v>
                </c:pt>
                <c:pt idx="7710">
                  <c:v>189.0</c:v>
                </c:pt>
                <c:pt idx="7711">
                  <c:v>189.0</c:v>
                </c:pt>
                <c:pt idx="7712">
                  <c:v>189.0</c:v>
                </c:pt>
                <c:pt idx="7713">
                  <c:v>189.0</c:v>
                </c:pt>
                <c:pt idx="7714">
                  <c:v>189.0</c:v>
                </c:pt>
                <c:pt idx="7715">
                  <c:v>189.0</c:v>
                </c:pt>
                <c:pt idx="7716">
                  <c:v>189.0</c:v>
                </c:pt>
                <c:pt idx="7717">
                  <c:v>189.0</c:v>
                </c:pt>
                <c:pt idx="7718">
                  <c:v>189.0</c:v>
                </c:pt>
                <c:pt idx="7719">
                  <c:v>189.0</c:v>
                </c:pt>
                <c:pt idx="7720">
                  <c:v>189.0</c:v>
                </c:pt>
                <c:pt idx="7721">
                  <c:v>189.0</c:v>
                </c:pt>
                <c:pt idx="7722">
                  <c:v>189.0</c:v>
                </c:pt>
                <c:pt idx="7723">
                  <c:v>189.0</c:v>
                </c:pt>
                <c:pt idx="7724">
                  <c:v>189.0</c:v>
                </c:pt>
                <c:pt idx="7725">
                  <c:v>189.0</c:v>
                </c:pt>
                <c:pt idx="7726">
                  <c:v>189.0</c:v>
                </c:pt>
                <c:pt idx="7727">
                  <c:v>189.0</c:v>
                </c:pt>
                <c:pt idx="7728">
                  <c:v>189.0</c:v>
                </c:pt>
                <c:pt idx="7729">
                  <c:v>189.0</c:v>
                </c:pt>
                <c:pt idx="7730">
                  <c:v>189.0</c:v>
                </c:pt>
                <c:pt idx="7731">
                  <c:v>189.0</c:v>
                </c:pt>
                <c:pt idx="7732">
                  <c:v>189.0</c:v>
                </c:pt>
                <c:pt idx="7733">
                  <c:v>189.0</c:v>
                </c:pt>
                <c:pt idx="7734">
                  <c:v>189.0</c:v>
                </c:pt>
                <c:pt idx="7735">
                  <c:v>190.0</c:v>
                </c:pt>
                <c:pt idx="7736">
                  <c:v>190.0</c:v>
                </c:pt>
                <c:pt idx="7737">
                  <c:v>190.0</c:v>
                </c:pt>
                <c:pt idx="7738">
                  <c:v>190.0</c:v>
                </c:pt>
                <c:pt idx="7739">
                  <c:v>190.0</c:v>
                </c:pt>
                <c:pt idx="7740">
                  <c:v>190.0</c:v>
                </c:pt>
                <c:pt idx="7741">
                  <c:v>190.0</c:v>
                </c:pt>
                <c:pt idx="7742">
                  <c:v>190.0</c:v>
                </c:pt>
                <c:pt idx="7743">
                  <c:v>190.0</c:v>
                </c:pt>
                <c:pt idx="7744">
                  <c:v>190.0</c:v>
                </c:pt>
                <c:pt idx="7745">
                  <c:v>190.0</c:v>
                </c:pt>
                <c:pt idx="7746">
                  <c:v>190.0</c:v>
                </c:pt>
                <c:pt idx="7747">
                  <c:v>190.0</c:v>
                </c:pt>
                <c:pt idx="7748">
                  <c:v>190.0</c:v>
                </c:pt>
                <c:pt idx="7749">
                  <c:v>190.0</c:v>
                </c:pt>
                <c:pt idx="7750">
                  <c:v>190.0</c:v>
                </c:pt>
                <c:pt idx="7751">
                  <c:v>190.0</c:v>
                </c:pt>
                <c:pt idx="7752">
                  <c:v>190.0</c:v>
                </c:pt>
                <c:pt idx="7753">
                  <c:v>190.0</c:v>
                </c:pt>
                <c:pt idx="7754">
                  <c:v>190.0</c:v>
                </c:pt>
                <c:pt idx="7755">
                  <c:v>190.0</c:v>
                </c:pt>
                <c:pt idx="7756">
                  <c:v>191.0</c:v>
                </c:pt>
                <c:pt idx="7757">
                  <c:v>191.0</c:v>
                </c:pt>
                <c:pt idx="7758">
                  <c:v>191.0</c:v>
                </c:pt>
                <c:pt idx="7759">
                  <c:v>191.0</c:v>
                </c:pt>
                <c:pt idx="7760">
                  <c:v>191.0</c:v>
                </c:pt>
                <c:pt idx="7761">
                  <c:v>191.0</c:v>
                </c:pt>
                <c:pt idx="7762">
                  <c:v>191.0</c:v>
                </c:pt>
                <c:pt idx="7763">
                  <c:v>191.0</c:v>
                </c:pt>
                <c:pt idx="7764">
                  <c:v>191.0</c:v>
                </c:pt>
                <c:pt idx="7765">
                  <c:v>191.0</c:v>
                </c:pt>
                <c:pt idx="7766">
                  <c:v>191.0</c:v>
                </c:pt>
                <c:pt idx="7767">
                  <c:v>191.0</c:v>
                </c:pt>
                <c:pt idx="7768">
                  <c:v>191.0</c:v>
                </c:pt>
                <c:pt idx="7769">
                  <c:v>191.0</c:v>
                </c:pt>
                <c:pt idx="7770">
                  <c:v>191.0</c:v>
                </c:pt>
                <c:pt idx="7771">
                  <c:v>191.0</c:v>
                </c:pt>
                <c:pt idx="7772">
                  <c:v>191.0</c:v>
                </c:pt>
                <c:pt idx="7773">
                  <c:v>191.0</c:v>
                </c:pt>
                <c:pt idx="7774">
                  <c:v>191.0</c:v>
                </c:pt>
                <c:pt idx="7775">
                  <c:v>191.0</c:v>
                </c:pt>
                <c:pt idx="7776">
                  <c:v>191.0</c:v>
                </c:pt>
                <c:pt idx="7777">
                  <c:v>191.0</c:v>
                </c:pt>
                <c:pt idx="7778">
                  <c:v>191.0</c:v>
                </c:pt>
                <c:pt idx="7779">
                  <c:v>191.0</c:v>
                </c:pt>
                <c:pt idx="7780">
                  <c:v>191.0</c:v>
                </c:pt>
                <c:pt idx="7781">
                  <c:v>191.0</c:v>
                </c:pt>
                <c:pt idx="7782">
                  <c:v>191.0</c:v>
                </c:pt>
                <c:pt idx="7783">
                  <c:v>191.0</c:v>
                </c:pt>
                <c:pt idx="7784">
                  <c:v>191.0</c:v>
                </c:pt>
                <c:pt idx="7785">
                  <c:v>191.0</c:v>
                </c:pt>
                <c:pt idx="7786">
                  <c:v>191.0</c:v>
                </c:pt>
                <c:pt idx="7787">
                  <c:v>191.0</c:v>
                </c:pt>
                <c:pt idx="7788">
                  <c:v>191.0</c:v>
                </c:pt>
                <c:pt idx="7789">
                  <c:v>191.0</c:v>
                </c:pt>
                <c:pt idx="7790">
                  <c:v>191.0</c:v>
                </c:pt>
                <c:pt idx="7791">
                  <c:v>191.0</c:v>
                </c:pt>
                <c:pt idx="7792">
                  <c:v>191.0</c:v>
                </c:pt>
                <c:pt idx="7793">
                  <c:v>191.0</c:v>
                </c:pt>
                <c:pt idx="7794">
                  <c:v>191.0</c:v>
                </c:pt>
                <c:pt idx="7795">
                  <c:v>191.0</c:v>
                </c:pt>
                <c:pt idx="7796">
                  <c:v>191.0</c:v>
                </c:pt>
                <c:pt idx="7797">
                  <c:v>191.0</c:v>
                </c:pt>
                <c:pt idx="7798">
                  <c:v>191.0</c:v>
                </c:pt>
                <c:pt idx="7799">
                  <c:v>191.0</c:v>
                </c:pt>
                <c:pt idx="7800">
                  <c:v>191.0</c:v>
                </c:pt>
                <c:pt idx="7801">
                  <c:v>191.0</c:v>
                </c:pt>
                <c:pt idx="7802">
                  <c:v>191.0</c:v>
                </c:pt>
                <c:pt idx="7803">
                  <c:v>191.0</c:v>
                </c:pt>
                <c:pt idx="7804">
                  <c:v>191.0</c:v>
                </c:pt>
                <c:pt idx="7805">
                  <c:v>191.0</c:v>
                </c:pt>
                <c:pt idx="7806">
                  <c:v>191.0</c:v>
                </c:pt>
                <c:pt idx="7807">
                  <c:v>191.0</c:v>
                </c:pt>
                <c:pt idx="7808">
                  <c:v>191.0</c:v>
                </c:pt>
                <c:pt idx="7809">
                  <c:v>191.0</c:v>
                </c:pt>
                <c:pt idx="7810">
                  <c:v>191.0</c:v>
                </c:pt>
                <c:pt idx="7811">
                  <c:v>191.0</c:v>
                </c:pt>
                <c:pt idx="7812">
                  <c:v>191.0</c:v>
                </c:pt>
                <c:pt idx="7813">
                  <c:v>191.0</c:v>
                </c:pt>
                <c:pt idx="7814">
                  <c:v>191.0</c:v>
                </c:pt>
                <c:pt idx="7815">
                  <c:v>191.0</c:v>
                </c:pt>
                <c:pt idx="7816">
                  <c:v>191.0</c:v>
                </c:pt>
                <c:pt idx="7817">
                  <c:v>191.0</c:v>
                </c:pt>
                <c:pt idx="7818">
                  <c:v>191.0</c:v>
                </c:pt>
                <c:pt idx="7819">
                  <c:v>191.0</c:v>
                </c:pt>
                <c:pt idx="7820">
                  <c:v>191.0</c:v>
                </c:pt>
                <c:pt idx="7821">
                  <c:v>191.0</c:v>
                </c:pt>
                <c:pt idx="7822">
                  <c:v>191.0</c:v>
                </c:pt>
                <c:pt idx="7823">
                  <c:v>191.0</c:v>
                </c:pt>
                <c:pt idx="7824">
                  <c:v>191.0</c:v>
                </c:pt>
                <c:pt idx="7825">
                  <c:v>191.0</c:v>
                </c:pt>
                <c:pt idx="7826">
                  <c:v>191.0</c:v>
                </c:pt>
                <c:pt idx="7827">
                  <c:v>191.0</c:v>
                </c:pt>
                <c:pt idx="7828">
                  <c:v>191.0</c:v>
                </c:pt>
                <c:pt idx="7829">
                  <c:v>191.0</c:v>
                </c:pt>
                <c:pt idx="7830">
                  <c:v>191.0</c:v>
                </c:pt>
                <c:pt idx="7831">
                  <c:v>191.0</c:v>
                </c:pt>
                <c:pt idx="7832">
                  <c:v>191.0</c:v>
                </c:pt>
                <c:pt idx="7833">
                  <c:v>191.0</c:v>
                </c:pt>
                <c:pt idx="7834">
                  <c:v>191.0</c:v>
                </c:pt>
                <c:pt idx="7835">
                  <c:v>191.0</c:v>
                </c:pt>
                <c:pt idx="7836">
                  <c:v>191.0</c:v>
                </c:pt>
                <c:pt idx="7837">
                  <c:v>192.0</c:v>
                </c:pt>
                <c:pt idx="7838">
                  <c:v>192.0</c:v>
                </c:pt>
                <c:pt idx="7839">
                  <c:v>192.0</c:v>
                </c:pt>
                <c:pt idx="7840">
                  <c:v>192.0</c:v>
                </c:pt>
                <c:pt idx="7841">
                  <c:v>192.0</c:v>
                </c:pt>
                <c:pt idx="7842">
                  <c:v>192.0</c:v>
                </c:pt>
                <c:pt idx="7843">
                  <c:v>192.0</c:v>
                </c:pt>
                <c:pt idx="7844">
                  <c:v>192.0</c:v>
                </c:pt>
                <c:pt idx="7845">
                  <c:v>192.0</c:v>
                </c:pt>
                <c:pt idx="7846">
                  <c:v>192.0</c:v>
                </c:pt>
                <c:pt idx="7847">
                  <c:v>192.0</c:v>
                </c:pt>
                <c:pt idx="7848">
                  <c:v>192.0</c:v>
                </c:pt>
                <c:pt idx="7849">
                  <c:v>192.0</c:v>
                </c:pt>
                <c:pt idx="7850">
                  <c:v>192.0</c:v>
                </c:pt>
                <c:pt idx="7851">
                  <c:v>192.0</c:v>
                </c:pt>
                <c:pt idx="7852">
                  <c:v>192.0</c:v>
                </c:pt>
                <c:pt idx="7853">
                  <c:v>192.0</c:v>
                </c:pt>
                <c:pt idx="7854">
                  <c:v>192.0</c:v>
                </c:pt>
                <c:pt idx="7855">
                  <c:v>192.0</c:v>
                </c:pt>
                <c:pt idx="7856">
                  <c:v>192.0</c:v>
                </c:pt>
                <c:pt idx="7857">
                  <c:v>192.0</c:v>
                </c:pt>
                <c:pt idx="7858">
                  <c:v>192.0</c:v>
                </c:pt>
                <c:pt idx="7859">
                  <c:v>192.0</c:v>
                </c:pt>
                <c:pt idx="7860">
                  <c:v>192.0</c:v>
                </c:pt>
                <c:pt idx="7861">
                  <c:v>192.0</c:v>
                </c:pt>
                <c:pt idx="7862">
                  <c:v>192.0</c:v>
                </c:pt>
                <c:pt idx="7863">
                  <c:v>192.0</c:v>
                </c:pt>
                <c:pt idx="7864">
                  <c:v>192.0</c:v>
                </c:pt>
                <c:pt idx="7865">
                  <c:v>192.0</c:v>
                </c:pt>
                <c:pt idx="7866">
                  <c:v>192.0</c:v>
                </c:pt>
                <c:pt idx="7867">
                  <c:v>192.0</c:v>
                </c:pt>
                <c:pt idx="7868">
                  <c:v>192.0</c:v>
                </c:pt>
                <c:pt idx="7869">
                  <c:v>192.0</c:v>
                </c:pt>
                <c:pt idx="7870">
                  <c:v>192.0</c:v>
                </c:pt>
                <c:pt idx="7871">
                  <c:v>192.0</c:v>
                </c:pt>
                <c:pt idx="7872">
                  <c:v>192.0</c:v>
                </c:pt>
                <c:pt idx="7873">
                  <c:v>192.0</c:v>
                </c:pt>
                <c:pt idx="7874">
                  <c:v>192.0</c:v>
                </c:pt>
                <c:pt idx="7875">
                  <c:v>192.0</c:v>
                </c:pt>
                <c:pt idx="7876">
                  <c:v>192.0</c:v>
                </c:pt>
                <c:pt idx="7877">
                  <c:v>192.0</c:v>
                </c:pt>
                <c:pt idx="7878">
                  <c:v>192.0</c:v>
                </c:pt>
                <c:pt idx="7879">
                  <c:v>192.0</c:v>
                </c:pt>
                <c:pt idx="7880">
                  <c:v>192.0</c:v>
                </c:pt>
                <c:pt idx="7881">
                  <c:v>192.0</c:v>
                </c:pt>
                <c:pt idx="7882">
                  <c:v>192.0</c:v>
                </c:pt>
                <c:pt idx="7883">
                  <c:v>192.0</c:v>
                </c:pt>
                <c:pt idx="7884">
                  <c:v>192.0</c:v>
                </c:pt>
                <c:pt idx="7885">
                  <c:v>192.0</c:v>
                </c:pt>
                <c:pt idx="7886">
                  <c:v>192.0</c:v>
                </c:pt>
                <c:pt idx="7887">
                  <c:v>192.0</c:v>
                </c:pt>
                <c:pt idx="7888">
                  <c:v>192.0</c:v>
                </c:pt>
                <c:pt idx="7889">
                  <c:v>192.0</c:v>
                </c:pt>
                <c:pt idx="7890">
                  <c:v>192.0</c:v>
                </c:pt>
                <c:pt idx="7891">
                  <c:v>192.0</c:v>
                </c:pt>
                <c:pt idx="7892">
                  <c:v>192.0</c:v>
                </c:pt>
                <c:pt idx="7893">
                  <c:v>192.0</c:v>
                </c:pt>
                <c:pt idx="7894">
                  <c:v>192.0</c:v>
                </c:pt>
                <c:pt idx="7895">
                  <c:v>192.0</c:v>
                </c:pt>
                <c:pt idx="7896">
                  <c:v>192.0</c:v>
                </c:pt>
                <c:pt idx="7897">
                  <c:v>192.0</c:v>
                </c:pt>
                <c:pt idx="7898">
                  <c:v>192.0</c:v>
                </c:pt>
                <c:pt idx="7899">
                  <c:v>192.0</c:v>
                </c:pt>
                <c:pt idx="7900">
                  <c:v>192.0</c:v>
                </c:pt>
                <c:pt idx="7901">
                  <c:v>192.0</c:v>
                </c:pt>
                <c:pt idx="7902">
                  <c:v>192.0</c:v>
                </c:pt>
                <c:pt idx="7903">
                  <c:v>192.0</c:v>
                </c:pt>
                <c:pt idx="7904">
                  <c:v>192.0</c:v>
                </c:pt>
                <c:pt idx="7905">
                  <c:v>192.0</c:v>
                </c:pt>
                <c:pt idx="7906">
                  <c:v>192.0</c:v>
                </c:pt>
                <c:pt idx="7907">
                  <c:v>192.0</c:v>
                </c:pt>
                <c:pt idx="7908">
                  <c:v>192.0</c:v>
                </c:pt>
                <c:pt idx="7909">
                  <c:v>193.0</c:v>
                </c:pt>
                <c:pt idx="7910">
                  <c:v>193.0</c:v>
                </c:pt>
                <c:pt idx="7911">
                  <c:v>193.0</c:v>
                </c:pt>
                <c:pt idx="7912">
                  <c:v>193.0</c:v>
                </c:pt>
                <c:pt idx="7913">
                  <c:v>193.0</c:v>
                </c:pt>
                <c:pt idx="7914">
                  <c:v>193.0</c:v>
                </c:pt>
                <c:pt idx="7915">
                  <c:v>194.0</c:v>
                </c:pt>
                <c:pt idx="7916">
                  <c:v>194.0</c:v>
                </c:pt>
                <c:pt idx="7917">
                  <c:v>194.0</c:v>
                </c:pt>
                <c:pt idx="7918">
                  <c:v>194.0</c:v>
                </c:pt>
                <c:pt idx="7919">
                  <c:v>194.0</c:v>
                </c:pt>
                <c:pt idx="7920">
                  <c:v>195.0</c:v>
                </c:pt>
                <c:pt idx="7921">
                  <c:v>195.0</c:v>
                </c:pt>
                <c:pt idx="7922">
                  <c:v>195.0</c:v>
                </c:pt>
                <c:pt idx="7923">
                  <c:v>195.0</c:v>
                </c:pt>
                <c:pt idx="7924">
                  <c:v>195.0</c:v>
                </c:pt>
                <c:pt idx="7925">
                  <c:v>195.0</c:v>
                </c:pt>
                <c:pt idx="7926">
                  <c:v>195.0</c:v>
                </c:pt>
                <c:pt idx="7927">
                  <c:v>195.0</c:v>
                </c:pt>
                <c:pt idx="7928">
                  <c:v>195.0</c:v>
                </c:pt>
                <c:pt idx="7929">
                  <c:v>195.0</c:v>
                </c:pt>
                <c:pt idx="7930">
                  <c:v>195.0</c:v>
                </c:pt>
                <c:pt idx="7931">
                  <c:v>195.0</c:v>
                </c:pt>
                <c:pt idx="7932">
                  <c:v>195.0</c:v>
                </c:pt>
                <c:pt idx="7933">
                  <c:v>195.0</c:v>
                </c:pt>
                <c:pt idx="7934">
                  <c:v>195.0</c:v>
                </c:pt>
                <c:pt idx="7935">
                  <c:v>195.0</c:v>
                </c:pt>
                <c:pt idx="7936">
                  <c:v>195.0</c:v>
                </c:pt>
                <c:pt idx="7937">
                  <c:v>195.0</c:v>
                </c:pt>
                <c:pt idx="7938">
                  <c:v>195.0</c:v>
                </c:pt>
                <c:pt idx="7939">
                  <c:v>195.0</c:v>
                </c:pt>
                <c:pt idx="7940">
                  <c:v>195.0</c:v>
                </c:pt>
                <c:pt idx="7941">
                  <c:v>195.0</c:v>
                </c:pt>
                <c:pt idx="7942">
                  <c:v>195.0</c:v>
                </c:pt>
                <c:pt idx="7943">
                  <c:v>195.0</c:v>
                </c:pt>
                <c:pt idx="7944">
                  <c:v>195.0</c:v>
                </c:pt>
                <c:pt idx="7945">
                  <c:v>195.0</c:v>
                </c:pt>
                <c:pt idx="7946">
                  <c:v>195.0</c:v>
                </c:pt>
                <c:pt idx="7947">
                  <c:v>195.0</c:v>
                </c:pt>
                <c:pt idx="7948">
                  <c:v>195.0</c:v>
                </c:pt>
                <c:pt idx="7949">
                  <c:v>195.0</c:v>
                </c:pt>
                <c:pt idx="7950">
                  <c:v>195.0</c:v>
                </c:pt>
                <c:pt idx="7951">
                  <c:v>195.0</c:v>
                </c:pt>
                <c:pt idx="7952">
                  <c:v>195.0</c:v>
                </c:pt>
                <c:pt idx="7953">
                  <c:v>195.0</c:v>
                </c:pt>
                <c:pt idx="7954">
                  <c:v>195.0</c:v>
                </c:pt>
                <c:pt idx="7955">
                  <c:v>195.0</c:v>
                </c:pt>
                <c:pt idx="7956">
                  <c:v>195.0</c:v>
                </c:pt>
                <c:pt idx="7957">
                  <c:v>195.0</c:v>
                </c:pt>
                <c:pt idx="7958">
                  <c:v>195.0</c:v>
                </c:pt>
                <c:pt idx="7959">
                  <c:v>195.0</c:v>
                </c:pt>
                <c:pt idx="7960">
                  <c:v>195.0</c:v>
                </c:pt>
                <c:pt idx="7961">
                  <c:v>195.0</c:v>
                </c:pt>
                <c:pt idx="7962">
                  <c:v>195.0</c:v>
                </c:pt>
                <c:pt idx="7963">
                  <c:v>195.0</c:v>
                </c:pt>
                <c:pt idx="7964">
                  <c:v>195.0</c:v>
                </c:pt>
                <c:pt idx="7965">
                  <c:v>195.0</c:v>
                </c:pt>
                <c:pt idx="7966">
                  <c:v>195.0</c:v>
                </c:pt>
                <c:pt idx="7967">
                  <c:v>195.0</c:v>
                </c:pt>
                <c:pt idx="7968">
                  <c:v>195.0</c:v>
                </c:pt>
                <c:pt idx="7969">
                  <c:v>195.0</c:v>
                </c:pt>
                <c:pt idx="7970">
                  <c:v>195.0</c:v>
                </c:pt>
                <c:pt idx="7971">
                  <c:v>195.0</c:v>
                </c:pt>
                <c:pt idx="7972">
                  <c:v>195.0</c:v>
                </c:pt>
                <c:pt idx="7973">
                  <c:v>195.0</c:v>
                </c:pt>
                <c:pt idx="7974">
                  <c:v>195.0</c:v>
                </c:pt>
                <c:pt idx="7975">
                  <c:v>195.0</c:v>
                </c:pt>
                <c:pt idx="7976">
                  <c:v>195.0</c:v>
                </c:pt>
                <c:pt idx="7977">
                  <c:v>195.0</c:v>
                </c:pt>
                <c:pt idx="7978">
                  <c:v>195.0</c:v>
                </c:pt>
                <c:pt idx="7979">
                  <c:v>195.0</c:v>
                </c:pt>
                <c:pt idx="7980">
                  <c:v>195.0</c:v>
                </c:pt>
                <c:pt idx="7981">
                  <c:v>195.0</c:v>
                </c:pt>
                <c:pt idx="7982">
                  <c:v>195.0</c:v>
                </c:pt>
                <c:pt idx="7983">
                  <c:v>195.0</c:v>
                </c:pt>
                <c:pt idx="7984">
                  <c:v>195.0</c:v>
                </c:pt>
                <c:pt idx="7985">
                  <c:v>195.0</c:v>
                </c:pt>
                <c:pt idx="7986">
                  <c:v>195.0</c:v>
                </c:pt>
                <c:pt idx="7987">
                  <c:v>195.0</c:v>
                </c:pt>
                <c:pt idx="7988">
                  <c:v>195.0</c:v>
                </c:pt>
                <c:pt idx="7989">
                  <c:v>195.0</c:v>
                </c:pt>
                <c:pt idx="7990">
                  <c:v>195.0</c:v>
                </c:pt>
                <c:pt idx="7991">
                  <c:v>195.0</c:v>
                </c:pt>
                <c:pt idx="7992">
                  <c:v>195.0</c:v>
                </c:pt>
                <c:pt idx="7993">
                  <c:v>195.0</c:v>
                </c:pt>
                <c:pt idx="7994">
                  <c:v>195.0</c:v>
                </c:pt>
                <c:pt idx="7995">
                  <c:v>195.0</c:v>
                </c:pt>
                <c:pt idx="7996">
                  <c:v>195.0</c:v>
                </c:pt>
                <c:pt idx="7997">
                  <c:v>195.0</c:v>
                </c:pt>
                <c:pt idx="7998">
                  <c:v>195.0</c:v>
                </c:pt>
                <c:pt idx="7999">
                  <c:v>195.0</c:v>
                </c:pt>
                <c:pt idx="8000">
                  <c:v>195.0</c:v>
                </c:pt>
                <c:pt idx="8001">
                  <c:v>195.0</c:v>
                </c:pt>
                <c:pt idx="8002">
                  <c:v>195.0</c:v>
                </c:pt>
                <c:pt idx="8003">
                  <c:v>195.0</c:v>
                </c:pt>
                <c:pt idx="8004">
                  <c:v>195.0</c:v>
                </c:pt>
                <c:pt idx="8005">
                  <c:v>195.0</c:v>
                </c:pt>
                <c:pt idx="8006">
                  <c:v>195.0</c:v>
                </c:pt>
                <c:pt idx="8007">
                  <c:v>195.0</c:v>
                </c:pt>
                <c:pt idx="8008">
                  <c:v>195.0</c:v>
                </c:pt>
                <c:pt idx="8009">
                  <c:v>195.0</c:v>
                </c:pt>
                <c:pt idx="8010">
                  <c:v>195.0</c:v>
                </c:pt>
                <c:pt idx="8011">
                  <c:v>195.0</c:v>
                </c:pt>
                <c:pt idx="8012">
                  <c:v>195.0</c:v>
                </c:pt>
                <c:pt idx="8013">
                  <c:v>195.0</c:v>
                </c:pt>
                <c:pt idx="8014">
                  <c:v>195.0</c:v>
                </c:pt>
                <c:pt idx="8015">
                  <c:v>195.0</c:v>
                </c:pt>
                <c:pt idx="8016">
                  <c:v>195.0</c:v>
                </c:pt>
                <c:pt idx="8017">
                  <c:v>195.0</c:v>
                </c:pt>
                <c:pt idx="8018">
                  <c:v>195.0</c:v>
                </c:pt>
                <c:pt idx="8019">
                  <c:v>195.0</c:v>
                </c:pt>
                <c:pt idx="8020">
                  <c:v>195.0</c:v>
                </c:pt>
                <c:pt idx="8021">
                  <c:v>195.0</c:v>
                </c:pt>
                <c:pt idx="8022">
                  <c:v>195.0</c:v>
                </c:pt>
                <c:pt idx="8023">
                  <c:v>195.0</c:v>
                </c:pt>
                <c:pt idx="8024">
                  <c:v>195.0</c:v>
                </c:pt>
                <c:pt idx="8025">
                  <c:v>195.0</c:v>
                </c:pt>
                <c:pt idx="8026">
                  <c:v>195.0</c:v>
                </c:pt>
                <c:pt idx="8027">
                  <c:v>195.0</c:v>
                </c:pt>
                <c:pt idx="8028">
                  <c:v>195.0</c:v>
                </c:pt>
                <c:pt idx="8029">
                  <c:v>195.0</c:v>
                </c:pt>
                <c:pt idx="8030">
                  <c:v>195.0</c:v>
                </c:pt>
                <c:pt idx="8031">
                  <c:v>195.0</c:v>
                </c:pt>
                <c:pt idx="8032">
                  <c:v>195.0</c:v>
                </c:pt>
                <c:pt idx="8033">
                  <c:v>195.0</c:v>
                </c:pt>
                <c:pt idx="8034">
                  <c:v>195.0</c:v>
                </c:pt>
                <c:pt idx="8035">
                  <c:v>195.0</c:v>
                </c:pt>
                <c:pt idx="8036">
                  <c:v>195.0</c:v>
                </c:pt>
                <c:pt idx="8037">
                  <c:v>195.0</c:v>
                </c:pt>
                <c:pt idx="8038">
                  <c:v>195.0</c:v>
                </c:pt>
                <c:pt idx="8039">
                  <c:v>195.0</c:v>
                </c:pt>
                <c:pt idx="8040">
                  <c:v>195.0</c:v>
                </c:pt>
                <c:pt idx="8041">
                  <c:v>195.0</c:v>
                </c:pt>
                <c:pt idx="8042">
                  <c:v>195.0</c:v>
                </c:pt>
                <c:pt idx="8043">
                  <c:v>195.0</c:v>
                </c:pt>
                <c:pt idx="8044">
                  <c:v>195.0</c:v>
                </c:pt>
                <c:pt idx="8045">
                  <c:v>195.0</c:v>
                </c:pt>
                <c:pt idx="8046">
                  <c:v>195.0</c:v>
                </c:pt>
                <c:pt idx="8047">
                  <c:v>195.0</c:v>
                </c:pt>
                <c:pt idx="8048">
                  <c:v>195.0</c:v>
                </c:pt>
                <c:pt idx="8049">
                  <c:v>195.0</c:v>
                </c:pt>
                <c:pt idx="8050">
                  <c:v>195.0</c:v>
                </c:pt>
                <c:pt idx="8051">
                  <c:v>195.0</c:v>
                </c:pt>
                <c:pt idx="8052">
                  <c:v>195.0</c:v>
                </c:pt>
                <c:pt idx="8053">
                  <c:v>195.0</c:v>
                </c:pt>
                <c:pt idx="8054">
                  <c:v>195.0</c:v>
                </c:pt>
                <c:pt idx="8055">
                  <c:v>195.0</c:v>
                </c:pt>
                <c:pt idx="8056">
                  <c:v>195.0</c:v>
                </c:pt>
                <c:pt idx="8057">
                  <c:v>195.0</c:v>
                </c:pt>
                <c:pt idx="8058">
                  <c:v>195.0</c:v>
                </c:pt>
                <c:pt idx="8059">
                  <c:v>195.0</c:v>
                </c:pt>
                <c:pt idx="8060">
                  <c:v>195.0</c:v>
                </c:pt>
                <c:pt idx="8061">
                  <c:v>195.0</c:v>
                </c:pt>
                <c:pt idx="8062">
                  <c:v>195.0</c:v>
                </c:pt>
                <c:pt idx="8063">
                  <c:v>195.0</c:v>
                </c:pt>
                <c:pt idx="8064">
                  <c:v>195.0</c:v>
                </c:pt>
                <c:pt idx="8065">
                  <c:v>195.0</c:v>
                </c:pt>
                <c:pt idx="8066">
                  <c:v>195.0</c:v>
                </c:pt>
                <c:pt idx="8067">
                  <c:v>195.0</c:v>
                </c:pt>
                <c:pt idx="8068">
                  <c:v>195.0</c:v>
                </c:pt>
                <c:pt idx="8069">
                  <c:v>195.0</c:v>
                </c:pt>
                <c:pt idx="8070">
                  <c:v>195.0</c:v>
                </c:pt>
                <c:pt idx="8071">
                  <c:v>195.0</c:v>
                </c:pt>
                <c:pt idx="8072">
                  <c:v>195.0</c:v>
                </c:pt>
                <c:pt idx="8073">
                  <c:v>195.0</c:v>
                </c:pt>
                <c:pt idx="8074">
                  <c:v>195.0</c:v>
                </c:pt>
                <c:pt idx="8075">
                  <c:v>195.0</c:v>
                </c:pt>
                <c:pt idx="8076">
                  <c:v>195.0</c:v>
                </c:pt>
                <c:pt idx="8077">
                  <c:v>195.0</c:v>
                </c:pt>
                <c:pt idx="8078">
                  <c:v>195.0</c:v>
                </c:pt>
                <c:pt idx="8079">
                  <c:v>195.0</c:v>
                </c:pt>
                <c:pt idx="8080">
                  <c:v>195.0</c:v>
                </c:pt>
                <c:pt idx="8081">
                  <c:v>195.0</c:v>
                </c:pt>
                <c:pt idx="8082">
                  <c:v>195.0</c:v>
                </c:pt>
                <c:pt idx="8083">
                  <c:v>195.0</c:v>
                </c:pt>
                <c:pt idx="8084">
                  <c:v>195.0</c:v>
                </c:pt>
                <c:pt idx="8085">
                  <c:v>196.0</c:v>
                </c:pt>
                <c:pt idx="8086">
                  <c:v>196.0</c:v>
                </c:pt>
                <c:pt idx="8087">
                  <c:v>197.0</c:v>
                </c:pt>
                <c:pt idx="8088">
                  <c:v>197.0</c:v>
                </c:pt>
                <c:pt idx="8089">
                  <c:v>197.0</c:v>
                </c:pt>
                <c:pt idx="8090">
                  <c:v>197.0</c:v>
                </c:pt>
                <c:pt idx="8091">
                  <c:v>197.0</c:v>
                </c:pt>
                <c:pt idx="8092">
                  <c:v>197.0</c:v>
                </c:pt>
                <c:pt idx="8093">
                  <c:v>198.0</c:v>
                </c:pt>
                <c:pt idx="8094">
                  <c:v>199.0</c:v>
                </c:pt>
                <c:pt idx="8095">
                  <c:v>199.0</c:v>
                </c:pt>
                <c:pt idx="8096">
                  <c:v>199.0</c:v>
                </c:pt>
                <c:pt idx="8097">
                  <c:v>199.0</c:v>
                </c:pt>
                <c:pt idx="8098">
                  <c:v>199.0</c:v>
                </c:pt>
                <c:pt idx="8099">
                  <c:v>199.0</c:v>
                </c:pt>
                <c:pt idx="8100">
                  <c:v>199.0</c:v>
                </c:pt>
                <c:pt idx="8101">
                  <c:v>199.0</c:v>
                </c:pt>
                <c:pt idx="8102">
                  <c:v>200.0</c:v>
                </c:pt>
                <c:pt idx="8103">
                  <c:v>200.0</c:v>
                </c:pt>
                <c:pt idx="8104">
                  <c:v>200.0</c:v>
                </c:pt>
                <c:pt idx="8105">
                  <c:v>200.0</c:v>
                </c:pt>
                <c:pt idx="8106">
                  <c:v>200.0</c:v>
                </c:pt>
                <c:pt idx="8107">
                  <c:v>200.0</c:v>
                </c:pt>
                <c:pt idx="8108">
                  <c:v>200.0</c:v>
                </c:pt>
                <c:pt idx="8109">
                  <c:v>200.0</c:v>
                </c:pt>
                <c:pt idx="8110">
                  <c:v>201.0</c:v>
                </c:pt>
                <c:pt idx="8111">
                  <c:v>201.0</c:v>
                </c:pt>
                <c:pt idx="8112">
                  <c:v>201.0</c:v>
                </c:pt>
                <c:pt idx="8113">
                  <c:v>201.0</c:v>
                </c:pt>
                <c:pt idx="8114">
                  <c:v>201.0</c:v>
                </c:pt>
                <c:pt idx="8115">
                  <c:v>201.0</c:v>
                </c:pt>
                <c:pt idx="8116">
                  <c:v>201.0</c:v>
                </c:pt>
                <c:pt idx="8117">
                  <c:v>201.0</c:v>
                </c:pt>
                <c:pt idx="8118">
                  <c:v>201.0</c:v>
                </c:pt>
                <c:pt idx="8119">
                  <c:v>201.0</c:v>
                </c:pt>
                <c:pt idx="8120">
                  <c:v>201.0</c:v>
                </c:pt>
                <c:pt idx="8121">
                  <c:v>201.0</c:v>
                </c:pt>
                <c:pt idx="8122">
                  <c:v>201.0</c:v>
                </c:pt>
                <c:pt idx="8123">
                  <c:v>201.0</c:v>
                </c:pt>
                <c:pt idx="8124">
                  <c:v>201.0</c:v>
                </c:pt>
                <c:pt idx="8125">
                  <c:v>201.0</c:v>
                </c:pt>
                <c:pt idx="8126">
                  <c:v>201.0</c:v>
                </c:pt>
                <c:pt idx="8127">
                  <c:v>201.0</c:v>
                </c:pt>
                <c:pt idx="8128">
                  <c:v>201.0</c:v>
                </c:pt>
                <c:pt idx="8129">
                  <c:v>201.0</c:v>
                </c:pt>
                <c:pt idx="8130">
                  <c:v>201.0</c:v>
                </c:pt>
                <c:pt idx="8131">
                  <c:v>201.0</c:v>
                </c:pt>
                <c:pt idx="8132">
                  <c:v>201.0</c:v>
                </c:pt>
                <c:pt idx="8133">
                  <c:v>201.0</c:v>
                </c:pt>
                <c:pt idx="8134">
                  <c:v>201.0</c:v>
                </c:pt>
                <c:pt idx="8135">
                  <c:v>201.0</c:v>
                </c:pt>
                <c:pt idx="8136">
                  <c:v>201.0</c:v>
                </c:pt>
                <c:pt idx="8137">
                  <c:v>201.0</c:v>
                </c:pt>
                <c:pt idx="8138">
                  <c:v>201.0</c:v>
                </c:pt>
                <c:pt idx="8139">
                  <c:v>201.0</c:v>
                </c:pt>
                <c:pt idx="8140">
                  <c:v>201.0</c:v>
                </c:pt>
                <c:pt idx="8141">
                  <c:v>201.0</c:v>
                </c:pt>
                <c:pt idx="8142">
                  <c:v>201.0</c:v>
                </c:pt>
                <c:pt idx="8143">
                  <c:v>201.0</c:v>
                </c:pt>
                <c:pt idx="8144">
                  <c:v>201.0</c:v>
                </c:pt>
                <c:pt idx="8145">
                  <c:v>201.0</c:v>
                </c:pt>
                <c:pt idx="8146">
                  <c:v>201.0</c:v>
                </c:pt>
                <c:pt idx="8147">
                  <c:v>201.0</c:v>
                </c:pt>
                <c:pt idx="8148">
                  <c:v>201.0</c:v>
                </c:pt>
                <c:pt idx="8149">
                  <c:v>201.0</c:v>
                </c:pt>
                <c:pt idx="8150">
                  <c:v>201.0</c:v>
                </c:pt>
                <c:pt idx="8151">
                  <c:v>201.0</c:v>
                </c:pt>
                <c:pt idx="8152">
                  <c:v>201.0</c:v>
                </c:pt>
                <c:pt idx="8153">
                  <c:v>201.0</c:v>
                </c:pt>
                <c:pt idx="8154">
                  <c:v>201.0</c:v>
                </c:pt>
                <c:pt idx="8155">
                  <c:v>201.0</c:v>
                </c:pt>
                <c:pt idx="8156">
                  <c:v>201.0</c:v>
                </c:pt>
                <c:pt idx="8157">
                  <c:v>201.0</c:v>
                </c:pt>
                <c:pt idx="8158">
                  <c:v>201.0</c:v>
                </c:pt>
                <c:pt idx="8159">
                  <c:v>201.0</c:v>
                </c:pt>
                <c:pt idx="8160">
                  <c:v>201.0</c:v>
                </c:pt>
                <c:pt idx="8161">
                  <c:v>201.0</c:v>
                </c:pt>
                <c:pt idx="8162">
                  <c:v>201.0</c:v>
                </c:pt>
                <c:pt idx="8163">
                  <c:v>201.0</c:v>
                </c:pt>
                <c:pt idx="8164">
                  <c:v>201.0</c:v>
                </c:pt>
                <c:pt idx="8165">
                  <c:v>201.0</c:v>
                </c:pt>
                <c:pt idx="8166">
                  <c:v>201.0</c:v>
                </c:pt>
                <c:pt idx="8167">
                  <c:v>201.0</c:v>
                </c:pt>
                <c:pt idx="8168">
                  <c:v>201.0</c:v>
                </c:pt>
                <c:pt idx="8169">
                  <c:v>201.0</c:v>
                </c:pt>
                <c:pt idx="8170">
                  <c:v>201.0</c:v>
                </c:pt>
                <c:pt idx="8171">
                  <c:v>201.0</c:v>
                </c:pt>
                <c:pt idx="8172">
                  <c:v>201.0</c:v>
                </c:pt>
                <c:pt idx="8173">
                  <c:v>201.0</c:v>
                </c:pt>
                <c:pt idx="8174">
                  <c:v>201.0</c:v>
                </c:pt>
                <c:pt idx="8175">
                  <c:v>201.0</c:v>
                </c:pt>
                <c:pt idx="8176">
                  <c:v>201.0</c:v>
                </c:pt>
                <c:pt idx="8177">
                  <c:v>201.0</c:v>
                </c:pt>
                <c:pt idx="8178">
                  <c:v>201.0</c:v>
                </c:pt>
                <c:pt idx="8179">
                  <c:v>201.0</c:v>
                </c:pt>
                <c:pt idx="8180">
                  <c:v>201.0</c:v>
                </c:pt>
                <c:pt idx="8181">
                  <c:v>201.0</c:v>
                </c:pt>
                <c:pt idx="8182">
                  <c:v>201.0</c:v>
                </c:pt>
                <c:pt idx="8183">
                  <c:v>201.0</c:v>
                </c:pt>
                <c:pt idx="8184">
                  <c:v>201.0</c:v>
                </c:pt>
                <c:pt idx="8185">
                  <c:v>201.0</c:v>
                </c:pt>
                <c:pt idx="8186">
                  <c:v>201.0</c:v>
                </c:pt>
                <c:pt idx="8187">
                  <c:v>201.0</c:v>
                </c:pt>
                <c:pt idx="8188">
                  <c:v>201.0</c:v>
                </c:pt>
                <c:pt idx="8189">
                  <c:v>201.0</c:v>
                </c:pt>
                <c:pt idx="8190">
                  <c:v>201.0</c:v>
                </c:pt>
                <c:pt idx="8191">
                  <c:v>201.0</c:v>
                </c:pt>
                <c:pt idx="8192">
                  <c:v>201.0</c:v>
                </c:pt>
                <c:pt idx="8193">
                  <c:v>201.0</c:v>
                </c:pt>
                <c:pt idx="8194">
                  <c:v>201.0</c:v>
                </c:pt>
                <c:pt idx="8195">
                  <c:v>201.0</c:v>
                </c:pt>
                <c:pt idx="8196">
                  <c:v>201.0</c:v>
                </c:pt>
                <c:pt idx="8197">
                  <c:v>201.0</c:v>
                </c:pt>
                <c:pt idx="8198">
                  <c:v>201.0</c:v>
                </c:pt>
                <c:pt idx="8199">
                  <c:v>201.0</c:v>
                </c:pt>
                <c:pt idx="8200">
                  <c:v>201.0</c:v>
                </c:pt>
                <c:pt idx="8201">
                  <c:v>201.0</c:v>
                </c:pt>
                <c:pt idx="8202">
                  <c:v>201.0</c:v>
                </c:pt>
                <c:pt idx="8203">
                  <c:v>201.0</c:v>
                </c:pt>
                <c:pt idx="8204">
                  <c:v>201.0</c:v>
                </c:pt>
                <c:pt idx="8205">
                  <c:v>201.0</c:v>
                </c:pt>
                <c:pt idx="8206">
                  <c:v>201.0</c:v>
                </c:pt>
                <c:pt idx="8207">
                  <c:v>201.0</c:v>
                </c:pt>
                <c:pt idx="8208">
                  <c:v>201.0</c:v>
                </c:pt>
                <c:pt idx="8209">
                  <c:v>201.0</c:v>
                </c:pt>
                <c:pt idx="8210">
                  <c:v>201.0</c:v>
                </c:pt>
                <c:pt idx="8211">
                  <c:v>201.0</c:v>
                </c:pt>
                <c:pt idx="8212">
                  <c:v>201.0</c:v>
                </c:pt>
                <c:pt idx="8213">
                  <c:v>201.0</c:v>
                </c:pt>
                <c:pt idx="8214">
                  <c:v>201.0</c:v>
                </c:pt>
                <c:pt idx="8215">
                  <c:v>201.0</c:v>
                </c:pt>
                <c:pt idx="8216">
                  <c:v>201.0</c:v>
                </c:pt>
                <c:pt idx="8217">
                  <c:v>201.0</c:v>
                </c:pt>
                <c:pt idx="8218">
                  <c:v>201.0</c:v>
                </c:pt>
                <c:pt idx="8219">
                  <c:v>201.0</c:v>
                </c:pt>
                <c:pt idx="8220">
                  <c:v>201.0</c:v>
                </c:pt>
                <c:pt idx="8221">
                  <c:v>201.0</c:v>
                </c:pt>
                <c:pt idx="8222">
                  <c:v>201.0</c:v>
                </c:pt>
                <c:pt idx="8223">
                  <c:v>201.0</c:v>
                </c:pt>
                <c:pt idx="8224">
                  <c:v>201.0</c:v>
                </c:pt>
                <c:pt idx="8225">
                  <c:v>201.0</c:v>
                </c:pt>
                <c:pt idx="8226">
                  <c:v>201.0</c:v>
                </c:pt>
                <c:pt idx="8227">
                  <c:v>201.0</c:v>
                </c:pt>
                <c:pt idx="8228">
                  <c:v>201.0</c:v>
                </c:pt>
                <c:pt idx="8229">
                  <c:v>201.0</c:v>
                </c:pt>
                <c:pt idx="8230">
                  <c:v>201.0</c:v>
                </c:pt>
                <c:pt idx="8231">
                  <c:v>201.0</c:v>
                </c:pt>
                <c:pt idx="8232">
                  <c:v>201.0</c:v>
                </c:pt>
                <c:pt idx="8233">
                  <c:v>201.0</c:v>
                </c:pt>
                <c:pt idx="8234">
                  <c:v>201.0</c:v>
                </c:pt>
                <c:pt idx="8235">
                  <c:v>201.0</c:v>
                </c:pt>
                <c:pt idx="8236">
                  <c:v>201.0</c:v>
                </c:pt>
                <c:pt idx="8237">
                  <c:v>201.0</c:v>
                </c:pt>
                <c:pt idx="8238">
                  <c:v>201.0</c:v>
                </c:pt>
                <c:pt idx="8239">
                  <c:v>201.0</c:v>
                </c:pt>
                <c:pt idx="8240">
                  <c:v>201.0</c:v>
                </c:pt>
                <c:pt idx="8241">
                  <c:v>201.0</c:v>
                </c:pt>
                <c:pt idx="8242">
                  <c:v>201.0</c:v>
                </c:pt>
                <c:pt idx="8243">
                  <c:v>201.0</c:v>
                </c:pt>
                <c:pt idx="8244">
                  <c:v>201.0</c:v>
                </c:pt>
                <c:pt idx="8245">
                  <c:v>201.0</c:v>
                </c:pt>
                <c:pt idx="8246">
                  <c:v>201.0</c:v>
                </c:pt>
                <c:pt idx="8247">
                  <c:v>201.0</c:v>
                </c:pt>
                <c:pt idx="8248">
                  <c:v>201.0</c:v>
                </c:pt>
                <c:pt idx="8249">
                  <c:v>201.0</c:v>
                </c:pt>
                <c:pt idx="8250">
                  <c:v>201.0</c:v>
                </c:pt>
                <c:pt idx="8251">
                  <c:v>201.0</c:v>
                </c:pt>
                <c:pt idx="8252">
                  <c:v>201.0</c:v>
                </c:pt>
                <c:pt idx="8253">
                  <c:v>201.0</c:v>
                </c:pt>
                <c:pt idx="8254">
                  <c:v>201.0</c:v>
                </c:pt>
                <c:pt idx="8255">
                  <c:v>201.0</c:v>
                </c:pt>
                <c:pt idx="8256">
                  <c:v>201.0</c:v>
                </c:pt>
                <c:pt idx="8257">
                  <c:v>201.0</c:v>
                </c:pt>
                <c:pt idx="8258">
                  <c:v>201.0</c:v>
                </c:pt>
                <c:pt idx="8259">
                  <c:v>201.0</c:v>
                </c:pt>
                <c:pt idx="8260">
                  <c:v>201.0</c:v>
                </c:pt>
                <c:pt idx="8261">
                  <c:v>201.0</c:v>
                </c:pt>
                <c:pt idx="8262">
                  <c:v>201.0</c:v>
                </c:pt>
                <c:pt idx="8263">
                  <c:v>201.0</c:v>
                </c:pt>
                <c:pt idx="8264">
                  <c:v>201.0</c:v>
                </c:pt>
                <c:pt idx="8265">
                  <c:v>201.0</c:v>
                </c:pt>
                <c:pt idx="8266">
                  <c:v>202.0</c:v>
                </c:pt>
                <c:pt idx="8267">
                  <c:v>203.0</c:v>
                </c:pt>
                <c:pt idx="8268">
                  <c:v>203.0</c:v>
                </c:pt>
                <c:pt idx="8269">
                  <c:v>203.0</c:v>
                </c:pt>
                <c:pt idx="8270">
                  <c:v>203.0</c:v>
                </c:pt>
                <c:pt idx="8271">
                  <c:v>203.0</c:v>
                </c:pt>
                <c:pt idx="8272">
                  <c:v>203.0</c:v>
                </c:pt>
                <c:pt idx="8273">
                  <c:v>203.0</c:v>
                </c:pt>
                <c:pt idx="8274">
                  <c:v>203.0</c:v>
                </c:pt>
                <c:pt idx="8275">
                  <c:v>203.0</c:v>
                </c:pt>
                <c:pt idx="8276">
                  <c:v>203.0</c:v>
                </c:pt>
                <c:pt idx="8277">
                  <c:v>203.0</c:v>
                </c:pt>
                <c:pt idx="8278">
                  <c:v>203.0</c:v>
                </c:pt>
                <c:pt idx="8279">
                  <c:v>203.0</c:v>
                </c:pt>
                <c:pt idx="8280">
                  <c:v>203.0</c:v>
                </c:pt>
                <c:pt idx="8281">
                  <c:v>203.0</c:v>
                </c:pt>
                <c:pt idx="8282">
                  <c:v>203.0</c:v>
                </c:pt>
                <c:pt idx="8283">
                  <c:v>203.0</c:v>
                </c:pt>
                <c:pt idx="8284">
                  <c:v>203.0</c:v>
                </c:pt>
                <c:pt idx="8285">
                  <c:v>203.0</c:v>
                </c:pt>
                <c:pt idx="8286">
                  <c:v>203.0</c:v>
                </c:pt>
                <c:pt idx="8287">
                  <c:v>203.0</c:v>
                </c:pt>
                <c:pt idx="8288">
                  <c:v>203.0</c:v>
                </c:pt>
                <c:pt idx="8289">
                  <c:v>203.0</c:v>
                </c:pt>
                <c:pt idx="8290">
                  <c:v>203.0</c:v>
                </c:pt>
                <c:pt idx="8291">
                  <c:v>203.0</c:v>
                </c:pt>
                <c:pt idx="8292">
                  <c:v>203.0</c:v>
                </c:pt>
                <c:pt idx="8293">
                  <c:v>203.0</c:v>
                </c:pt>
                <c:pt idx="8294">
                  <c:v>203.0</c:v>
                </c:pt>
                <c:pt idx="8295">
                  <c:v>203.0</c:v>
                </c:pt>
                <c:pt idx="8296">
                  <c:v>203.0</c:v>
                </c:pt>
                <c:pt idx="8297">
                  <c:v>203.0</c:v>
                </c:pt>
                <c:pt idx="8298">
                  <c:v>203.0</c:v>
                </c:pt>
                <c:pt idx="8299">
                  <c:v>203.0</c:v>
                </c:pt>
                <c:pt idx="8300">
                  <c:v>203.0</c:v>
                </c:pt>
                <c:pt idx="8301">
                  <c:v>203.0</c:v>
                </c:pt>
                <c:pt idx="8302">
                  <c:v>203.0</c:v>
                </c:pt>
                <c:pt idx="8303">
                  <c:v>203.0</c:v>
                </c:pt>
                <c:pt idx="8304">
                  <c:v>203.0</c:v>
                </c:pt>
                <c:pt idx="8305">
                  <c:v>203.0</c:v>
                </c:pt>
                <c:pt idx="8306">
                  <c:v>203.0</c:v>
                </c:pt>
                <c:pt idx="8307">
                  <c:v>203.0</c:v>
                </c:pt>
                <c:pt idx="8308">
                  <c:v>203.0</c:v>
                </c:pt>
                <c:pt idx="8309">
                  <c:v>203.0</c:v>
                </c:pt>
                <c:pt idx="8310">
                  <c:v>203.0</c:v>
                </c:pt>
                <c:pt idx="8311">
                  <c:v>203.0</c:v>
                </c:pt>
                <c:pt idx="8312">
                  <c:v>203.0</c:v>
                </c:pt>
                <c:pt idx="8313">
                  <c:v>203.0</c:v>
                </c:pt>
                <c:pt idx="8314">
                  <c:v>203.0</c:v>
                </c:pt>
                <c:pt idx="8315">
                  <c:v>203.0</c:v>
                </c:pt>
                <c:pt idx="8316">
                  <c:v>203.0</c:v>
                </c:pt>
                <c:pt idx="8317">
                  <c:v>203.0</c:v>
                </c:pt>
                <c:pt idx="8318">
                  <c:v>203.0</c:v>
                </c:pt>
                <c:pt idx="8319">
                  <c:v>203.0</c:v>
                </c:pt>
                <c:pt idx="8320">
                  <c:v>203.0</c:v>
                </c:pt>
                <c:pt idx="8321">
                  <c:v>203.0</c:v>
                </c:pt>
                <c:pt idx="8322">
                  <c:v>203.0</c:v>
                </c:pt>
                <c:pt idx="8323">
                  <c:v>203.0</c:v>
                </c:pt>
                <c:pt idx="8324">
                  <c:v>203.0</c:v>
                </c:pt>
                <c:pt idx="8325">
                  <c:v>203.0</c:v>
                </c:pt>
                <c:pt idx="8326">
                  <c:v>203.0</c:v>
                </c:pt>
                <c:pt idx="8327">
                  <c:v>203.0</c:v>
                </c:pt>
                <c:pt idx="8328">
                  <c:v>203.0</c:v>
                </c:pt>
                <c:pt idx="8329">
                  <c:v>203.0</c:v>
                </c:pt>
                <c:pt idx="8330">
                  <c:v>203.0</c:v>
                </c:pt>
                <c:pt idx="8331">
                  <c:v>203.0</c:v>
                </c:pt>
                <c:pt idx="8332">
                  <c:v>203.0</c:v>
                </c:pt>
                <c:pt idx="8333">
                  <c:v>203.0</c:v>
                </c:pt>
                <c:pt idx="8334">
                  <c:v>203.0</c:v>
                </c:pt>
                <c:pt idx="8335">
                  <c:v>203.0</c:v>
                </c:pt>
                <c:pt idx="8336">
                  <c:v>203.0</c:v>
                </c:pt>
                <c:pt idx="8337">
                  <c:v>203.0</c:v>
                </c:pt>
                <c:pt idx="8338">
                  <c:v>204.0</c:v>
                </c:pt>
                <c:pt idx="8339">
                  <c:v>204.0</c:v>
                </c:pt>
                <c:pt idx="8340">
                  <c:v>204.0</c:v>
                </c:pt>
                <c:pt idx="8341">
                  <c:v>204.0</c:v>
                </c:pt>
                <c:pt idx="8342">
                  <c:v>204.0</c:v>
                </c:pt>
                <c:pt idx="8343">
                  <c:v>204.0</c:v>
                </c:pt>
                <c:pt idx="8344">
                  <c:v>204.0</c:v>
                </c:pt>
                <c:pt idx="8345">
                  <c:v>204.0</c:v>
                </c:pt>
                <c:pt idx="8346">
                  <c:v>204.0</c:v>
                </c:pt>
                <c:pt idx="8347">
                  <c:v>204.0</c:v>
                </c:pt>
                <c:pt idx="8348">
                  <c:v>204.0</c:v>
                </c:pt>
                <c:pt idx="8349">
                  <c:v>204.0</c:v>
                </c:pt>
                <c:pt idx="8350">
                  <c:v>204.0</c:v>
                </c:pt>
                <c:pt idx="8351">
                  <c:v>204.0</c:v>
                </c:pt>
                <c:pt idx="8352">
                  <c:v>204.0</c:v>
                </c:pt>
                <c:pt idx="8353">
                  <c:v>204.0</c:v>
                </c:pt>
                <c:pt idx="8354">
                  <c:v>204.0</c:v>
                </c:pt>
                <c:pt idx="8355">
                  <c:v>204.0</c:v>
                </c:pt>
                <c:pt idx="8356">
                  <c:v>204.0</c:v>
                </c:pt>
                <c:pt idx="8357">
                  <c:v>204.0</c:v>
                </c:pt>
                <c:pt idx="8358">
                  <c:v>204.0</c:v>
                </c:pt>
                <c:pt idx="8359">
                  <c:v>204.0</c:v>
                </c:pt>
                <c:pt idx="8360">
                  <c:v>204.0</c:v>
                </c:pt>
                <c:pt idx="8361">
                  <c:v>204.0</c:v>
                </c:pt>
                <c:pt idx="8362">
                  <c:v>204.0</c:v>
                </c:pt>
                <c:pt idx="8363">
                  <c:v>204.0</c:v>
                </c:pt>
                <c:pt idx="8364">
                  <c:v>204.0</c:v>
                </c:pt>
                <c:pt idx="8365">
                  <c:v>204.0</c:v>
                </c:pt>
                <c:pt idx="8366">
                  <c:v>204.0</c:v>
                </c:pt>
                <c:pt idx="8367">
                  <c:v>204.0</c:v>
                </c:pt>
                <c:pt idx="8368">
                  <c:v>205.0</c:v>
                </c:pt>
                <c:pt idx="8369">
                  <c:v>205.0</c:v>
                </c:pt>
                <c:pt idx="8370">
                  <c:v>205.0</c:v>
                </c:pt>
                <c:pt idx="8371">
                  <c:v>205.0</c:v>
                </c:pt>
                <c:pt idx="8372">
                  <c:v>205.0</c:v>
                </c:pt>
                <c:pt idx="8373">
                  <c:v>205.0</c:v>
                </c:pt>
                <c:pt idx="8374">
                  <c:v>205.0</c:v>
                </c:pt>
                <c:pt idx="8375">
                  <c:v>205.0</c:v>
                </c:pt>
                <c:pt idx="8376">
                  <c:v>205.0</c:v>
                </c:pt>
                <c:pt idx="8377">
                  <c:v>205.0</c:v>
                </c:pt>
                <c:pt idx="8378">
                  <c:v>205.0</c:v>
                </c:pt>
                <c:pt idx="8379">
                  <c:v>205.0</c:v>
                </c:pt>
                <c:pt idx="8380">
                  <c:v>205.0</c:v>
                </c:pt>
                <c:pt idx="8381">
                  <c:v>205.0</c:v>
                </c:pt>
                <c:pt idx="8382">
                  <c:v>205.0</c:v>
                </c:pt>
                <c:pt idx="8383">
                  <c:v>205.0</c:v>
                </c:pt>
                <c:pt idx="8384">
                  <c:v>205.0</c:v>
                </c:pt>
                <c:pt idx="8385">
                  <c:v>205.0</c:v>
                </c:pt>
                <c:pt idx="8386">
                  <c:v>205.0</c:v>
                </c:pt>
                <c:pt idx="8387">
                  <c:v>205.0</c:v>
                </c:pt>
                <c:pt idx="8388">
                  <c:v>205.0</c:v>
                </c:pt>
                <c:pt idx="8389">
                  <c:v>205.0</c:v>
                </c:pt>
                <c:pt idx="8390">
                  <c:v>205.0</c:v>
                </c:pt>
                <c:pt idx="8391">
                  <c:v>205.0</c:v>
                </c:pt>
                <c:pt idx="8392">
                  <c:v>205.0</c:v>
                </c:pt>
                <c:pt idx="8393">
                  <c:v>205.0</c:v>
                </c:pt>
                <c:pt idx="8394">
                  <c:v>205.0</c:v>
                </c:pt>
                <c:pt idx="8395">
                  <c:v>206.0</c:v>
                </c:pt>
                <c:pt idx="8396">
                  <c:v>206.0</c:v>
                </c:pt>
                <c:pt idx="8397">
                  <c:v>206.0</c:v>
                </c:pt>
                <c:pt idx="8398">
                  <c:v>207.0</c:v>
                </c:pt>
                <c:pt idx="8399">
                  <c:v>207.0</c:v>
                </c:pt>
                <c:pt idx="8400">
                  <c:v>207.0</c:v>
                </c:pt>
                <c:pt idx="8401">
                  <c:v>207.0</c:v>
                </c:pt>
                <c:pt idx="8402">
                  <c:v>207.0</c:v>
                </c:pt>
                <c:pt idx="8403">
                  <c:v>208.0</c:v>
                </c:pt>
                <c:pt idx="8404">
                  <c:v>208.0</c:v>
                </c:pt>
                <c:pt idx="8405">
                  <c:v>208.0</c:v>
                </c:pt>
                <c:pt idx="8406">
                  <c:v>208.0</c:v>
                </c:pt>
                <c:pt idx="8407">
                  <c:v>208.0</c:v>
                </c:pt>
                <c:pt idx="8408">
                  <c:v>208.0</c:v>
                </c:pt>
                <c:pt idx="8409">
                  <c:v>208.0</c:v>
                </c:pt>
                <c:pt idx="8410">
                  <c:v>208.0</c:v>
                </c:pt>
                <c:pt idx="8411">
                  <c:v>208.0</c:v>
                </c:pt>
                <c:pt idx="8412">
                  <c:v>208.0</c:v>
                </c:pt>
                <c:pt idx="8413">
                  <c:v>208.0</c:v>
                </c:pt>
                <c:pt idx="8414">
                  <c:v>208.0</c:v>
                </c:pt>
                <c:pt idx="8415">
                  <c:v>208.0</c:v>
                </c:pt>
                <c:pt idx="8416">
                  <c:v>208.0</c:v>
                </c:pt>
                <c:pt idx="8417">
                  <c:v>208.0</c:v>
                </c:pt>
                <c:pt idx="8418">
                  <c:v>208.0</c:v>
                </c:pt>
                <c:pt idx="8419">
                  <c:v>208.0</c:v>
                </c:pt>
                <c:pt idx="8420">
                  <c:v>208.0</c:v>
                </c:pt>
                <c:pt idx="8421">
                  <c:v>208.0</c:v>
                </c:pt>
                <c:pt idx="8422">
                  <c:v>208.0</c:v>
                </c:pt>
                <c:pt idx="8423">
                  <c:v>208.0</c:v>
                </c:pt>
                <c:pt idx="8424">
                  <c:v>208.0</c:v>
                </c:pt>
                <c:pt idx="8425">
                  <c:v>208.0</c:v>
                </c:pt>
                <c:pt idx="8426">
                  <c:v>208.0</c:v>
                </c:pt>
                <c:pt idx="8427">
                  <c:v>208.0</c:v>
                </c:pt>
                <c:pt idx="8428">
                  <c:v>208.0</c:v>
                </c:pt>
                <c:pt idx="8429">
                  <c:v>208.0</c:v>
                </c:pt>
                <c:pt idx="8430">
                  <c:v>208.0</c:v>
                </c:pt>
                <c:pt idx="8431">
                  <c:v>208.0</c:v>
                </c:pt>
                <c:pt idx="8432">
                  <c:v>208.0</c:v>
                </c:pt>
                <c:pt idx="8433">
                  <c:v>208.0</c:v>
                </c:pt>
                <c:pt idx="8434">
                  <c:v>208.0</c:v>
                </c:pt>
                <c:pt idx="8435">
                  <c:v>208.0</c:v>
                </c:pt>
                <c:pt idx="8436">
                  <c:v>208.0</c:v>
                </c:pt>
                <c:pt idx="8437">
                  <c:v>208.0</c:v>
                </c:pt>
                <c:pt idx="8438">
                  <c:v>208.0</c:v>
                </c:pt>
                <c:pt idx="8439">
                  <c:v>208.0</c:v>
                </c:pt>
                <c:pt idx="8440">
                  <c:v>208.0</c:v>
                </c:pt>
                <c:pt idx="8441">
                  <c:v>208.0</c:v>
                </c:pt>
                <c:pt idx="8442">
                  <c:v>208.0</c:v>
                </c:pt>
                <c:pt idx="8443">
                  <c:v>208.0</c:v>
                </c:pt>
                <c:pt idx="8444">
                  <c:v>208.0</c:v>
                </c:pt>
                <c:pt idx="8445">
                  <c:v>208.0</c:v>
                </c:pt>
                <c:pt idx="8446">
                  <c:v>208.0</c:v>
                </c:pt>
                <c:pt idx="8447">
                  <c:v>208.0</c:v>
                </c:pt>
                <c:pt idx="8448">
                  <c:v>208.0</c:v>
                </c:pt>
                <c:pt idx="8449">
                  <c:v>208.0</c:v>
                </c:pt>
                <c:pt idx="8450">
                  <c:v>208.0</c:v>
                </c:pt>
                <c:pt idx="8451">
                  <c:v>208.0</c:v>
                </c:pt>
                <c:pt idx="8452">
                  <c:v>208.0</c:v>
                </c:pt>
                <c:pt idx="8453">
                  <c:v>208.0</c:v>
                </c:pt>
                <c:pt idx="8454">
                  <c:v>208.0</c:v>
                </c:pt>
                <c:pt idx="8455">
                  <c:v>208.0</c:v>
                </c:pt>
                <c:pt idx="8456">
                  <c:v>208.0</c:v>
                </c:pt>
                <c:pt idx="8457">
                  <c:v>208.0</c:v>
                </c:pt>
                <c:pt idx="8458">
                  <c:v>208.0</c:v>
                </c:pt>
                <c:pt idx="8459">
                  <c:v>208.0</c:v>
                </c:pt>
                <c:pt idx="8460">
                  <c:v>208.0</c:v>
                </c:pt>
                <c:pt idx="8461">
                  <c:v>208.0</c:v>
                </c:pt>
                <c:pt idx="8462">
                  <c:v>208.0</c:v>
                </c:pt>
                <c:pt idx="8463">
                  <c:v>208.0</c:v>
                </c:pt>
                <c:pt idx="8464">
                  <c:v>208.0</c:v>
                </c:pt>
                <c:pt idx="8465">
                  <c:v>208.0</c:v>
                </c:pt>
                <c:pt idx="8466">
                  <c:v>208.0</c:v>
                </c:pt>
                <c:pt idx="8467">
                  <c:v>208.0</c:v>
                </c:pt>
                <c:pt idx="8468">
                  <c:v>208.0</c:v>
                </c:pt>
                <c:pt idx="8469">
                  <c:v>208.0</c:v>
                </c:pt>
                <c:pt idx="8470">
                  <c:v>208.0</c:v>
                </c:pt>
                <c:pt idx="8471">
                  <c:v>208.0</c:v>
                </c:pt>
                <c:pt idx="8472">
                  <c:v>208.0</c:v>
                </c:pt>
                <c:pt idx="8473">
                  <c:v>208.0</c:v>
                </c:pt>
                <c:pt idx="8474">
                  <c:v>208.0</c:v>
                </c:pt>
                <c:pt idx="8475">
                  <c:v>208.0</c:v>
                </c:pt>
                <c:pt idx="8476">
                  <c:v>208.0</c:v>
                </c:pt>
                <c:pt idx="8477">
                  <c:v>208.0</c:v>
                </c:pt>
                <c:pt idx="8478">
                  <c:v>208.0</c:v>
                </c:pt>
                <c:pt idx="8479">
                  <c:v>208.0</c:v>
                </c:pt>
                <c:pt idx="8480">
                  <c:v>208.0</c:v>
                </c:pt>
                <c:pt idx="8481">
                  <c:v>208.0</c:v>
                </c:pt>
                <c:pt idx="8482">
                  <c:v>208.0</c:v>
                </c:pt>
                <c:pt idx="8483">
                  <c:v>208.0</c:v>
                </c:pt>
                <c:pt idx="8484">
                  <c:v>208.0</c:v>
                </c:pt>
                <c:pt idx="8485">
                  <c:v>208.0</c:v>
                </c:pt>
                <c:pt idx="8486">
                  <c:v>208.0</c:v>
                </c:pt>
                <c:pt idx="8487">
                  <c:v>208.0</c:v>
                </c:pt>
                <c:pt idx="8488">
                  <c:v>208.0</c:v>
                </c:pt>
                <c:pt idx="8489">
                  <c:v>208.0</c:v>
                </c:pt>
                <c:pt idx="8490">
                  <c:v>208.0</c:v>
                </c:pt>
                <c:pt idx="8491">
                  <c:v>208.0</c:v>
                </c:pt>
                <c:pt idx="8492">
                  <c:v>208.0</c:v>
                </c:pt>
                <c:pt idx="8493">
                  <c:v>208.0</c:v>
                </c:pt>
                <c:pt idx="8494">
                  <c:v>208.0</c:v>
                </c:pt>
                <c:pt idx="8495">
                  <c:v>208.0</c:v>
                </c:pt>
                <c:pt idx="8496">
                  <c:v>208.0</c:v>
                </c:pt>
                <c:pt idx="8497">
                  <c:v>208.0</c:v>
                </c:pt>
                <c:pt idx="8498">
                  <c:v>208.0</c:v>
                </c:pt>
                <c:pt idx="8499">
                  <c:v>208.0</c:v>
                </c:pt>
                <c:pt idx="8500">
                  <c:v>208.0</c:v>
                </c:pt>
                <c:pt idx="8501">
                  <c:v>208.0</c:v>
                </c:pt>
                <c:pt idx="8502">
                  <c:v>208.0</c:v>
                </c:pt>
                <c:pt idx="8503">
                  <c:v>208.0</c:v>
                </c:pt>
                <c:pt idx="8504">
                  <c:v>208.0</c:v>
                </c:pt>
                <c:pt idx="8505">
                  <c:v>208.0</c:v>
                </c:pt>
                <c:pt idx="8506">
                  <c:v>208.0</c:v>
                </c:pt>
                <c:pt idx="8507">
                  <c:v>208.0</c:v>
                </c:pt>
                <c:pt idx="8508">
                  <c:v>208.0</c:v>
                </c:pt>
                <c:pt idx="8509">
                  <c:v>208.0</c:v>
                </c:pt>
                <c:pt idx="8510">
                  <c:v>208.0</c:v>
                </c:pt>
                <c:pt idx="8511">
                  <c:v>208.0</c:v>
                </c:pt>
                <c:pt idx="8512">
                  <c:v>208.0</c:v>
                </c:pt>
                <c:pt idx="8513">
                  <c:v>208.0</c:v>
                </c:pt>
                <c:pt idx="8514">
                  <c:v>208.0</c:v>
                </c:pt>
                <c:pt idx="8515">
                  <c:v>208.0</c:v>
                </c:pt>
                <c:pt idx="8516">
                  <c:v>208.0</c:v>
                </c:pt>
                <c:pt idx="8517">
                  <c:v>208.0</c:v>
                </c:pt>
                <c:pt idx="8518">
                  <c:v>208.0</c:v>
                </c:pt>
                <c:pt idx="8519">
                  <c:v>208.0</c:v>
                </c:pt>
                <c:pt idx="8520">
                  <c:v>208.0</c:v>
                </c:pt>
                <c:pt idx="8521">
                  <c:v>208.0</c:v>
                </c:pt>
                <c:pt idx="8522">
                  <c:v>208.0</c:v>
                </c:pt>
                <c:pt idx="8523">
                  <c:v>208.0</c:v>
                </c:pt>
                <c:pt idx="8524">
                  <c:v>208.0</c:v>
                </c:pt>
                <c:pt idx="8525">
                  <c:v>208.0</c:v>
                </c:pt>
                <c:pt idx="8526">
                  <c:v>208.0</c:v>
                </c:pt>
                <c:pt idx="8527">
                  <c:v>208.0</c:v>
                </c:pt>
                <c:pt idx="8528">
                  <c:v>208.0</c:v>
                </c:pt>
                <c:pt idx="8529">
                  <c:v>208.0</c:v>
                </c:pt>
                <c:pt idx="8530">
                  <c:v>209.0</c:v>
                </c:pt>
                <c:pt idx="8531">
                  <c:v>209.0</c:v>
                </c:pt>
                <c:pt idx="8532">
                  <c:v>209.0</c:v>
                </c:pt>
                <c:pt idx="8533">
                  <c:v>209.0</c:v>
                </c:pt>
                <c:pt idx="8534">
                  <c:v>209.0</c:v>
                </c:pt>
                <c:pt idx="8535">
                  <c:v>209.0</c:v>
                </c:pt>
                <c:pt idx="8536">
                  <c:v>209.0</c:v>
                </c:pt>
                <c:pt idx="8537">
                  <c:v>209.0</c:v>
                </c:pt>
                <c:pt idx="8538">
                  <c:v>209.0</c:v>
                </c:pt>
                <c:pt idx="8539">
                  <c:v>209.0</c:v>
                </c:pt>
                <c:pt idx="8540">
                  <c:v>209.0</c:v>
                </c:pt>
                <c:pt idx="8541">
                  <c:v>209.0</c:v>
                </c:pt>
                <c:pt idx="8542">
                  <c:v>209.0</c:v>
                </c:pt>
                <c:pt idx="8543">
                  <c:v>210.0</c:v>
                </c:pt>
                <c:pt idx="8544">
                  <c:v>210.0</c:v>
                </c:pt>
                <c:pt idx="8545">
                  <c:v>210.0</c:v>
                </c:pt>
                <c:pt idx="8546">
                  <c:v>210.0</c:v>
                </c:pt>
                <c:pt idx="8547">
                  <c:v>210.0</c:v>
                </c:pt>
                <c:pt idx="8548">
                  <c:v>210.0</c:v>
                </c:pt>
                <c:pt idx="8549">
                  <c:v>210.0</c:v>
                </c:pt>
                <c:pt idx="8550">
                  <c:v>210.0</c:v>
                </c:pt>
                <c:pt idx="8551">
                  <c:v>210.0</c:v>
                </c:pt>
                <c:pt idx="8552">
                  <c:v>210.0</c:v>
                </c:pt>
                <c:pt idx="8553">
                  <c:v>210.0</c:v>
                </c:pt>
                <c:pt idx="8554">
                  <c:v>210.0</c:v>
                </c:pt>
                <c:pt idx="8555">
                  <c:v>210.0</c:v>
                </c:pt>
                <c:pt idx="8556">
                  <c:v>210.0</c:v>
                </c:pt>
                <c:pt idx="8557">
                  <c:v>210.0</c:v>
                </c:pt>
                <c:pt idx="8558">
                  <c:v>210.0</c:v>
                </c:pt>
                <c:pt idx="8559">
                  <c:v>210.0</c:v>
                </c:pt>
                <c:pt idx="8560">
                  <c:v>210.0</c:v>
                </c:pt>
                <c:pt idx="8561">
                  <c:v>210.0</c:v>
                </c:pt>
                <c:pt idx="8562">
                  <c:v>210.0</c:v>
                </c:pt>
                <c:pt idx="8563">
                  <c:v>210.0</c:v>
                </c:pt>
                <c:pt idx="8564">
                  <c:v>210.0</c:v>
                </c:pt>
                <c:pt idx="8565">
                  <c:v>210.0</c:v>
                </c:pt>
                <c:pt idx="8566">
                  <c:v>210.0</c:v>
                </c:pt>
                <c:pt idx="8567">
                  <c:v>210.0</c:v>
                </c:pt>
                <c:pt idx="8568">
                  <c:v>210.0</c:v>
                </c:pt>
                <c:pt idx="8569">
                  <c:v>210.0</c:v>
                </c:pt>
                <c:pt idx="8570">
                  <c:v>210.0</c:v>
                </c:pt>
                <c:pt idx="8571">
                  <c:v>210.0</c:v>
                </c:pt>
                <c:pt idx="8572">
                  <c:v>210.0</c:v>
                </c:pt>
                <c:pt idx="8573">
                  <c:v>210.0</c:v>
                </c:pt>
                <c:pt idx="8574">
                  <c:v>210.0</c:v>
                </c:pt>
                <c:pt idx="8575">
                  <c:v>210.0</c:v>
                </c:pt>
                <c:pt idx="8576">
                  <c:v>210.0</c:v>
                </c:pt>
                <c:pt idx="8577">
                  <c:v>210.0</c:v>
                </c:pt>
                <c:pt idx="8578">
                  <c:v>210.0</c:v>
                </c:pt>
                <c:pt idx="8579">
                  <c:v>210.0</c:v>
                </c:pt>
                <c:pt idx="8580">
                  <c:v>210.0</c:v>
                </c:pt>
                <c:pt idx="8581">
                  <c:v>210.0</c:v>
                </c:pt>
                <c:pt idx="8582">
                  <c:v>210.0</c:v>
                </c:pt>
                <c:pt idx="8583">
                  <c:v>210.0</c:v>
                </c:pt>
                <c:pt idx="8584">
                  <c:v>210.0</c:v>
                </c:pt>
                <c:pt idx="8585">
                  <c:v>210.0</c:v>
                </c:pt>
                <c:pt idx="8586">
                  <c:v>210.0</c:v>
                </c:pt>
                <c:pt idx="8587">
                  <c:v>210.0</c:v>
                </c:pt>
                <c:pt idx="8588">
                  <c:v>210.0</c:v>
                </c:pt>
                <c:pt idx="8589">
                  <c:v>210.0</c:v>
                </c:pt>
                <c:pt idx="8590">
                  <c:v>210.0</c:v>
                </c:pt>
                <c:pt idx="8591">
                  <c:v>210.0</c:v>
                </c:pt>
                <c:pt idx="8592">
                  <c:v>210.0</c:v>
                </c:pt>
                <c:pt idx="8593">
                  <c:v>210.0</c:v>
                </c:pt>
                <c:pt idx="8594">
                  <c:v>210.0</c:v>
                </c:pt>
                <c:pt idx="8595">
                  <c:v>210.0</c:v>
                </c:pt>
                <c:pt idx="8596">
                  <c:v>210.0</c:v>
                </c:pt>
                <c:pt idx="8597">
                  <c:v>210.0</c:v>
                </c:pt>
                <c:pt idx="8598">
                  <c:v>210.0</c:v>
                </c:pt>
                <c:pt idx="8599">
                  <c:v>210.0</c:v>
                </c:pt>
                <c:pt idx="8600">
                  <c:v>210.0</c:v>
                </c:pt>
                <c:pt idx="8601">
                  <c:v>210.0</c:v>
                </c:pt>
                <c:pt idx="8602">
                  <c:v>210.0</c:v>
                </c:pt>
                <c:pt idx="8603">
                  <c:v>210.0</c:v>
                </c:pt>
                <c:pt idx="8604">
                  <c:v>210.0</c:v>
                </c:pt>
                <c:pt idx="8605">
                  <c:v>210.0</c:v>
                </c:pt>
                <c:pt idx="8606">
                  <c:v>210.0</c:v>
                </c:pt>
                <c:pt idx="8607">
                  <c:v>210.0</c:v>
                </c:pt>
                <c:pt idx="8608">
                  <c:v>210.0</c:v>
                </c:pt>
                <c:pt idx="8609">
                  <c:v>210.0</c:v>
                </c:pt>
                <c:pt idx="8610">
                  <c:v>210.0</c:v>
                </c:pt>
                <c:pt idx="8611">
                  <c:v>210.0</c:v>
                </c:pt>
                <c:pt idx="8612">
                  <c:v>210.0</c:v>
                </c:pt>
                <c:pt idx="8613">
                  <c:v>210.0</c:v>
                </c:pt>
                <c:pt idx="8614">
                  <c:v>210.0</c:v>
                </c:pt>
                <c:pt idx="8615">
                  <c:v>210.0</c:v>
                </c:pt>
                <c:pt idx="8616">
                  <c:v>210.0</c:v>
                </c:pt>
                <c:pt idx="8617">
                  <c:v>211.0</c:v>
                </c:pt>
                <c:pt idx="8618">
                  <c:v>211.0</c:v>
                </c:pt>
                <c:pt idx="8619">
                  <c:v>211.0</c:v>
                </c:pt>
                <c:pt idx="8620">
                  <c:v>211.0</c:v>
                </c:pt>
                <c:pt idx="8621">
                  <c:v>211.0</c:v>
                </c:pt>
                <c:pt idx="8622">
                  <c:v>211.0</c:v>
                </c:pt>
                <c:pt idx="8623">
                  <c:v>211.0</c:v>
                </c:pt>
                <c:pt idx="8624">
                  <c:v>212.0</c:v>
                </c:pt>
                <c:pt idx="8625">
                  <c:v>212.0</c:v>
                </c:pt>
                <c:pt idx="8626">
                  <c:v>212.0</c:v>
                </c:pt>
                <c:pt idx="8627">
                  <c:v>212.0</c:v>
                </c:pt>
                <c:pt idx="8628">
                  <c:v>212.0</c:v>
                </c:pt>
                <c:pt idx="8629">
                  <c:v>212.0</c:v>
                </c:pt>
                <c:pt idx="8630">
                  <c:v>212.0</c:v>
                </c:pt>
                <c:pt idx="8631">
                  <c:v>213.0</c:v>
                </c:pt>
                <c:pt idx="8632">
                  <c:v>213.0</c:v>
                </c:pt>
                <c:pt idx="8633">
                  <c:v>213.0</c:v>
                </c:pt>
                <c:pt idx="8634">
                  <c:v>213.0</c:v>
                </c:pt>
                <c:pt idx="8635">
                  <c:v>213.0</c:v>
                </c:pt>
                <c:pt idx="8636">
                  <c:v>213.0</c:v>
                </c:pt>
                <c:pt idx="8637">
                  <c:v>213.0</c:v>
                </c:pt>
                <c:pt idx="8638">
                  <c:v>213.0</c:v>
                </c:pt>
                <c:pt idx="8639">
                  <c:v>213.0</c:v>
                </c:pt>
                <c:pt idx="8640">
                  <c:v>213.0</c:v>
                </c:pt>
                <c:pt idx="8641">
                  <c:v>213.0</c:v>
                </c:pt>
                <c:pt idx="8642">
                  <c:v>213.0</c:v>
                </c:pt>
                <c:pt idx="8643">
                  <c:v>213.0</c:v>
                </c:pt>
                <c:pt idx="8644">
                  <c:v>213.0</c:v>
                </c:pt>
                <c:pt idx="8645">
                  <c:v>213.0</c:v>
                </c:pt>
                <c:pt idx="8646">
                  <c:v>213.0</c:v>
                </c:pt>
                <c:pt idx="8647">
                  <c:v>213.0</c:v>
                </c:pt>
                <c:pt idx="8648">
                  <c:v>213.0</c:v>
                </c:pt>
                <c:pt idx="8649">
                  <c:v>213.0</c:v>
                </c:pt>
                <c:pt idx="8650">
                  <c:v>213.0</c:v>
                </c:pt>
                <c:pt idx="8651">
                  <c:v>213.0</c:v>
                </c:pt>
                <c:pt idx="8652">
                  <c:v>213.0</c:v>
                </c:pt>
                <c:pt idx="8653">
                  <c:v>213.0</c:v>
                </c:pt>
                <c:pt idx="8654">
                  <c:v>213.0</c:v>
                </c:pt>
                <c:pt idx="8655">
                  <c:v>213.0</c:v>
                </c:pt>
                <c:pt idx="8656">
                  <c:v>213.0</c:v>
                </c:pt>
                <c:pt idx="8657">
                  <c:v>213.0</c:v>
                </c:pt>
                <c:pt idx="8658">
                  <c:v>214.0</c:v>
                </c:pt>
                <c:pt idx="8659">
                  <c:v>214.0</c:v>
                </c:pt>
                <c:pt idx="8660">
                  <c:v>214.0</c:v>
                </c:pt>
                <c:pt idx="8661">
                  <c:v>214.0</c:v>
                </c:pt>
                <c:pt idx="8662">
                  <c:v>214.0</c:v>
                </c:pt>
                <c:pt idx="8663">
                  <c:v>214.0</c:v>
                </c:pt>
                <c:pt idx="8664">
                  <c:v>214.0</c:v>
                </c:pt>
                <c:pt idx="8665">
                  <c:v>215.0</c:v>
                </c:pt>
                <c:pt idx="8666">
                  <c:v>215.0</c:v>
                </c:pt>
                <c:pt idx="8667">
                  <c:v>215.0</c:v>
                </c:pt>
                <c:pt idx="8668">
                  <c:v>215.0</c:v>
                </c:pt>
                <c:pt idx="8669">
                  <c:v>215.0</c:v>
                </c:pt>
                <c:pt idx="8670">
                  <c:v>215.0</c:v>
                </c:pt>
                <c:pt idx="8671">
                  <c:v>215.0</c:v>
                </c:pt>
                <c:pt idx="8672">
                  <c:v>215.0</c:v>
                </c:pt>
                <c:pt idx="8673">
                  <c:v>215.0</c:v>
                </c:pt>
                <c:pt idx="8674">
                  <c:v>215.0</c:v>
                </c:pt>
                <c:pt idx="8675">
                  <c:v>215.0</c:v>
                </c:pt>
                <c:pt idx="8676">
                  <c:v>215.0</c:v>
                </c:pt>
                <c:pt idx="8677">
                  <c:v>215.0</c:v>
                </c:pt>
                <c:pt idx="8678">
                  <c:v>215.0</c:v>
                </c:pt>
                <c:pt idx="8679">
                  <c:v>215.0</c:v>
                </c:pt>
                <c:pt idx="8680">
                  <c:v>215.0</c:v>
                </c:pt>
                <c:pt idx="8681">
                  <c:v>215.0</c:v>
                </c:pt>
                <c:pt idx="8682">
                  <c:v>215.0</c:v>
                </c:pt>
                <c:pt idx="8683">
                  <c:v>215.0</c:v>
                </c:pt>
                <c:pt idx="8684">
                  <c:v>215.0</c:v>
                </c:pt>
                <c:pt idx="8685">
                  <c:v>215.0</c:v>
                </c:pt>
                <c:pt idx="8686">
                  <c:v>215.0</c:v>
                </c:pt>
                <c:pt idx="8687">
                  <c:v>215.0</c:v>
                </c:pt>
                <c:pt idx="8688">
                  <c:v>215.0</c:v>
                </c:pt>
                <c:pt idx="8689">
                  <c:v>215.0</c:v>
                </c:pt>
                <c:pt idx="8690">
                  <c:v>215.0</c:v>
                </c:pt>
                <c:pt idx="8691">
                  <c:v>215.0</c:v>
                </c:pt>
                <c:pt idx="8692">
                  <c:v>215.0</c:v>
                </c:pt>
                <c:pt idx="8693">
                  <c:v>215.0</c:v>
                </c:pt>
                <c:pt idx="8694">
                  <c:v>215.0</c:v>
                </c:pt>
                <c:pt idx="8695">
                  <c:v>215.0</c:v>
                </c:pt>
                <c:pt idx="8696">
                  <c:v>215.0</c:v>
                </c:pt>
                <c:pt idx="8697">
                  <c:v>215.0</c:v>
                </c:pt>
                <c:pt idx="8698">
                  <c:v>215.0</c:v>
                </c:pt>
                <c:pt idx="8699">
                  <c:v>215.0</c:v>
                </c:pt>
                <c:pt idx="8700">
                  <c:v>215.0</c:v>
                </c:pt>
                <c:pt idx="8701">
                  <c:v>215.0</c:v>
                </c:pt>
                <c:pt idx="8702">
                  <c:v>215.0</c:v>
                </c:pt>
                <c:pt idx="8703">
                  <c:v>215.0</c:v>
                </c:pt>
                <c:pt idx="8704">
                  <c:v>215.0</c:v>
                </c:pt>
                <c:pt idx="8705">
                  <c:v>215.0</c:v>
                </c:pt>
                <c:pt idx="8706">
                  <c:v>215.0</c:v>
                </c:pt>
                <c:pt idx="8707">
                  <c:v>215.0</c:v>
                </c:pt>
                <c:pt idx="8708">
                  <c:v>215.0</c:v>
                </c:pt>
                <c:pt idx="8709">
                  <c:v>215.0</c:v>
                </c:pt>
                <c:pt idx="8710">
                  <c:v>215.0</c:v>
                </c:pt>
                <c:pt idx="8711">
                  <c:v>215.0</c:v>
                </c:pt>
                <c:pt idx="8712">
                  <c:v>215.0</c:v>
                </c:pt>
                <c:pt idx="8713">
                  <c:v>215.0</c:v>
                </c:pt>
                <c:pt idx="8714">
                  <c:v>215.0</c:v>
                </c:pt>
                <c:pt idx="8715">
                  <c:v>215.0</c:v>
                </c:pt>
                <c:pt idx="8716">
                  <c:v>215.0</c:v>
                </c:pt>
                <c:pt idx="8717">
                  <c:v>215.0</c:v>
                </c:pt>
                <c:pt idx="8718">
                  <c:v>215.0</c:v>
                </c:pt>
                <c:pt idx="8719">
                  <c:v>215.0</c:v>
                </c:pt>
                <c:pt idx="8720">
                  <c:v>215.0</c:v>
                </c:pt>
                <c:pt idx="8721">
                  <c:v>215.0</c:v>
                </c:pt>
                <c:pt idx="8722">
                  <c:v>215.0</c:v>
                </c:pt>
                <c:pt idx="8723">
                  <c:v>215.0</c:v>
                </c:pt>
                <c:pt idx="8724">
                  <c:v>215.0</c:v>
                </c:pt>
                <c:pt idx="8725">
                  <c:v>215.0</c:v>
                </c:pt>
                <c:pt idx="8726">
                  <c:v>215.0</c:v>
                </c:pt>
                <c:pt idx="8727">
                  <c:v>215.0</c:v>
                </c:pt>
                <c:pt idx="8728">
                  <c:v>215.0</c:v>
                </c:pt>
                <c:pt idx="8729">
                  <c:v>215.0</c:v>
                </c:pt>
                <c:pt idx="8730">
                  <c:v>215.0</c:v>
                </c:pt>
                <c:pt idx="8731">
                  <c:v>215.0</c:v>
                </c:pt>
                <c:pt idx="8732">
                  <c:v>215.0</c:v>
                </c:pt>
                <c:pt idx="8733">
                  <c:v>215.0</c:v>
                </c:pt>
                <c:pt idx="8734">
                  <c:v>215.0</c:v>
                </c:pt>
                <c:pt idx="8735">
                  <c:v>215.0</c:v>
                </c:pt>
                <c:pt idx="8736">
                  <c:v>215.0</c:v>
                </c:pt>
                <c:pt idx="8737">
                  <c:v>215.0</c:v>
                </c:pt>
                <c:pt idx="8738">
                  <c:v>215.0</c:v>
                </c:pt>
                <c:pt idx="8739">
                  <c:v>215.0</c:v>
                </c:pt>
                <c:pt idx="8740">
                  <c:v>215.0</c:v>
                </c:pt>
                <c:pt idx="8741">
                  <c:v>215.0</c:v>
                </c:pt>
                <c:pt idx="8742">
                  <c:v>215.0</c:v>
                </c:pt>
                <c:pt idx="8743">
                  <c:v>215.0</c:v>
                </c:pt>
                <c:pt idx="8744">
                  <c:v>215.0</c:v>
                </c:pt>
                <c:pt idx="8745">
                  <c:v>215.0</c:v>
                </c:pt>
                <c:pt idx="8746">
                  <c:v>215.0</c:v>
                </c:pt>
                <c:pt idx="8747">
                  <c:v>215.0</c:v>
                </c:pt>
                <c:pt idx="8748">
                  <c:v>215.0</c:v>
                </c:pt>
                <c:pt idx="8749">
                  <c:v>215.0</c:v>
                </c:pt>
                <c:pt idx="8750">
                  <c:v>215.0</c:v>
                </c:pt>
                <c:pt idx="8751">
                  <c:v>215.0</c:v>
                </c:pt>
                <c:pt idx="8752">
                  <c:v>215.0</c:v>
                </c:pt>
                <c:pt idx="8753">
                  <c:v>215.0</c:v>
                </c:pt>
                <c:pt idx="8754">
                  <c:v>216.0</c:v>
                </c:pt>
                <c:pt idx="8755">
                  <c:v>216.0</c:v>
                </c:pt>
                <c:pt idx="8756">
                  <c:v>216.0</c:v>
                </c:pt>
                <c:pt idx="8757">
                  <c:v>216.0</c:v>
                </c:pt>
                <c:pt idx="8758">
                  <c:v>216.0</c:v>
                </c:pt>
                <c:pt idx="8759">
                  <c:v>216.0</c:v>
                </c:pt>
                <c:pt idx="8760">
                  <c:v>216.0</c:v>
                </c:pt>
                <c:pt idx="8761">
                  <c:v>216.0</c:v>
                </c:pt>
                <c:pt idx="8762">
                  <c:v>216.0</c:v>
                </c:pt>
                <c:pt idx="8763">
                  <c:v>216.0</c:v>
                </c:pt>
                <c:pt idx="8764">
                  <c:v>216.0</c:v>
                </c:pt>
                <c:pt idx="8765">
                  <c:v>216.0</c:v>
                </c:pt>
                <c:pt idx="8766">
                  <c:v>216.0</c:v>
                </c:pt>
                <c:pt idx="8767">
                  <c:v>216.0</c:v>
                </c:pt>
                <c:pt idx="8768">
                  <c:v>216.0</c:v>
                </c:pt>
                <c:pt idx="8769">
                  <c:v>216.0</c:v>
                </c:pt>
                <c:pt idx="8770">
                  <c:v>216.0</c:v>
                </c:pt>
                <c:pt idx="8771">
                  <c:v>216.0</c:v>
                </c:pt>
                <c:pt idx="8772">
                  <c:v>216.0</c:v>
                </c:pt>
                <c:pt idx="8773">
                  <c:v>216.0</c:v>
                </c:pt>
                <c:pt idx="8774">
                  <c:v>216.0</c:v>
                </c:pt>
                <c:pt idx="8775">
                  <c:v>216.0</c:v>
                </c:pt>
                <c:pt idx="8776">
                  <c:v>216.0</c:v>
                </c:pt>
                <c:pt idx="8777">
                  <c:v>216.0</c:v>
                </c:pt>
                <c:pt idx="8778">
                  <c:v>216.0</c:v>
                </c:pt>
                <c:pt idx="8779">
                  <c:v>216.0</c:v>
                </c:pt>
                <c:pt idx="8780">
                  <c:v>216.0</c:v>
                </c:pt>
                <c:pt idx="8781">
                  <c:v>216.0</c:v>
                </c:pt>
                <c:pt idx="8782">
                  <c:v>216.0</c:v>
                </c:pt>
                <c:pt idx="8783">
                  <c:v>216.0</c:v>
                </c:pt>
                <c:pt idx="8784">
                  <c:v>216.0</c:v>
                </c:pt>
                <c:pt idx="8785">
                  <c:v>216.0</c:v>
                </c:pt>
                <c:pt idx="8786">
                  <c:v>217.0</c:v>
                </c:pt>
                <c:pt idx="8787">
                  <c:v>217.0</c:v>
                </c:pt>
                <c:pt idx="8788">
                  <c:v>217.0</c:v>
                </c:pt>
                <c:pt idx="8789">
                  <c:v>217.0</c:v>
                </c:pt>
                <c:pt idx="8790">
                  <c:v>218.0</c:v>
                </c:pt>
                <c:pt idx="8791">
                  <c:v>218.0</c:v>
                </c:pt>
                <c:pt idx="8792">
                  <c:v>218.0</c:v>
                </c:pt>
                <c:pt idx="8793">
                  <c:v>218.0</c:v>
                </c:pt>
                <c:pt idx="8794">
                  <c:v>218.0</c:v>
                </c:pt>
                <c:pt idx="8795">
                  <c:v>218.0</c:v>
                </c:pt>
                <c:pt idx="8796">
                  <c:v>219.0</c:v>
                </c:pt>
                <c:pt idx="8797">
                  <c:v>219.0</c:v>
                </c:pt>
                <c:pt idx="8798">
                  <c:v>219.0</c:v>
                </c:pt>
                <c:pt idx="8799">
                  <c:v>219.0</c:v>
                </c:pt>
                <c:pt idx="8800">
                  <c:v>219.0</c:v>
                </c:pt>
                <c:pt idx="8801">
                  <c:v>219.0</c:v>
                </c:pt>
                <c:pt idx="8802">
                  <c:v>219.0</c:v>
                </c:pt>
                <c:pt idx="8803">
                  <c:v>219.0</c:v>
                </c:pt>
                <c:pt idx="8804">
                  <c:v>219.0</c:v>
                </c:pt>
                <c:pt idx="8805">
                  <c:v>219.0</c:v>
                </c:pt>
                <c:pt idx="8806">
                  <c:v>219.0</c:v>
                </c:pt>
                <c:pt idx="8807">
                  <c:v>219.0</c:v>
                </c:pt>
                <c:pt idx="8808">
                  <c:v>219.0</c:v>
                </c:pt>
                <c:pt idx="8809">
                  <c:v>219.0</c:v>
                </c:pt>
                <c:pt idx="8810">
                  <c:v>219.0</c:v>
                </c:pt>
                <c:pt idx="8811">
                  <c:v>219.0</c:v>
                </c:pt>
                <c:pt idx="8812">
                  <c:v>219.0</c:v>
                </c:pt>
                <c:pt idx="8813">
                  <c:v>219.0</c:v>
                </c:pt>
                <c:pt idx="8814">
                  <c:v>219.0</c:v>
                </c:pt>
                <c:pt idx="8815">
                  <c:v>219.0</c:v>
                </c:pt>
                <c:pt idx="8816">
                  <c:v>219.0</c:v>
                </c:pt>
                <c:pt idx="8817">
                  <c:v>219.0</c:v>
                </c:pt>
                <c:pt idx="8818">
                  <c:v>219.0</c:v>
                </c:pt>
                <c:pt idx="8819">
                  <c:v>219.0</c:v>
                </c:pt>
                <c:pt idx="8820">
                  <c:v>219.0</c:v>
                </c:pt>
                <c:pt idx="8821">
                  <c:v>219.0</c:v>
                </c:pt>
                <c:pt idx="8822">
                  <c:v>219.0</c:v>
                </c:pt>
                <c:pt idx="8823">
                  <c:v>219.0</c:v>
                </c:pt>
                <c:pt idx="8824">
                  <c:v>219.0</c:v>
                </c:pt>
                <c:pt idx="8825">
                  <c:v>219.0</c:v>
                </c:pt>
                <c:pt idx="8826">
                  <c:v>219.0</c:v>
                </c:pt>
                <c:pt idx="8827">
                  <c:v>219.0</c:v>
                </c:pt>
                <c:pt idx="8828">
                  <c:v>219.0</c:v>
                </c:pt>
                <c:pt idx="8829">
                  <c:v>219.0</c:v>
                </c:pt>
                <c:pt idx="8830">
                  <c:v>219.0</c:v>
                </c:pt>
                <c:pt idx="8831">
                  <c:v>219.0</c:v>
                </c:pt>
                <c:pt idx="8832">
                  <c:v>219.0</c:v>
                </c:pt>
                <c:pt idx="8833">
                  <c:v>219.0</c:v>
                </c:pt>
                <c:pt idx="8834">
                  <c:v>219.0</c:v>
                </c:pt>
                <c:pt idx="8835">
                  <c:v>219.0</c:v>
                </c:pt>
                <c:pt idx="8836">
                  <c:v>219.0</c:v>
                </c:pt>
                <c:pt idx="8837">
                  <c:v>219.0</c:v>
                </c:pt>
                <c:pt idx="8838">
                  <c:v>219.0</c:v>
                </c:pt>
                <c:pt idx="8839">
                  <c:v>219.0</c:v>
                </c:pt>
                <c:pt idx="8840">
                  <c:v>219.0</c:v>
                </c:pt>
                <c:pt idx="8841">
                  <c:v>219.0</c:v>
                </c:pt>
                <c:pt idx="8842">
                  <c:v>219.0</c:v>
                </c:pt>
                <c:pt idx="8843">
                  <c:v>219.0</c:v>
                </c:pt>
                <c:pt idx="8844">
                  <c:v>219.0</c:v>
                </c:pt>
                <c:pt idx="8845">
                  <c:v>219.0</c:v>
                </c:pt>
                <c:pt idx="8846">
                  <c:v>219.0</c:v>
                </c:pt>
                <c:pt idx="8847">
                  <c:v>219.0</c:v>
                </c:pt>
                <c:pt idx="8848">
                  <c:v>219.0</c:v>
                </c:pt>
                <c:pt idx="8849">
                  <c:v>219.0</c:v>
                </c:pt>
                <c:pt idx="8850">
                  <c:v>219.0</c:v>
                </c:pt>
                <c:pt idx="8851">
                  <c:v>219.0</c:v>
                </c:pt>
                <c:pt idx="8852">
                  <c:v>219.0</c:v>
                </c:pt>
                <c:pt idx="8853">
                  <c:v>219.0</c:v>
                </c:pt>
                <c:pt idx="8854">
                  <c:v>219.0</c:v>
                </c:pt>
                <c:pt idx="8855">
                  <c:v>219.0</c:v>
                </c:pt>
                <c:pt idx="8856">
                  <c:v>219.0</c:v>
                </c:pt>
                <c:pt idx="8857">
                  <c:v>219.0</c:v>
                </c:pt>
                <c:pt idx="8858">
                  <c:v>219.0</c:v>
                </c:pt>
                <c:pt idx="8859">
                  <c:v>219.0</c:v>
                </c:pt>
                <c:pt idx="8860">
                  <c:v>219.0</c:v>
                </c:pt>
                <c:pt idx="8861">
                  <c:v>219.0</c:v>
                </c:pt>
                <c:pt idx="8862">
                  <c:v>219.0</c:v>
                </c:pt>
                <c:pt idx="8863">
                  <c:v>219.0</c:v>
                </c:pt>
                <c:pt idx="8864">
                  <c:v>219.0</c:v>
                </c:pt>
                <c:pt idx="8865">
                  <c:v>219.0</c:v>
                </c:pt>
                <c:pt idx="8866">
                  <c:v>219.0</c:v>
                </c:pt>
                <c:pt idx="8867">
                  <c:v>219.0</c:v>
                </c:pt>
                <c:pt idx="8868">
                  <c:v>219.0</c:v>
                </c:pt>
                <c:pt idx="8869">
                  <c:v>219.0</c:v>
                </c:pt>
                <c:pt idx="8870">
                  <c:v>219.0</c:v>
                </c:pt>
                <c:pt idx="8871">
                  <c:v>219.0</c:v>
                </c:pt>
                <c:pt idx="8872">
                  <c:v>219.0</c:v>
                </c:pt>
                <c:pt idx="8873">
                  <c:v>219.0</c:v>
                </c:pt>
                <c:pt idx="8874">
                  <c:v>219.0</c:v>
                </c:pt>
                <c:pt idx="8875">
                  <c:v>219.0</c:v>
                </c:pt>
                <c:pt idx="8876">
                  <c:v>219.0</c:v>
                </c:pt>
                <c:pt idx="8877">
                  <c:v>219.0</c:v>
                </c:pt>
                <c:pt idx="8878">
                  <c:v>219.0</c:v>
                </c:pt>
                <c:pt idx="8879">
                  <c:v>219.0</c:v>
                </c:pt>
                <c:pt idx="8880">
                  <c:v>219.0</c:v>
                </c:pt>
                <c:pt idx="8881">
                  <c:v>219.0</c:v>
                </c:pt>
                <c:pt idx="8882">
                  <c:v>219.0</c:v>
                </c:pt>
                <c:pt idx="8883">
                  <c:v>219.0</c:v>
                </c:pt>
                <c:pt idx="8884">
                  <c:v>219.0</c:v>
                </c:pt>
                <c:pt idx="8885">
                  <c:v>219.0</c:v>
                </c:pt>
                <c:pt idx="8886">
                  <c:v>219.0</c:v>
                </c:pt>
                <c:pt idx="8887">
                  <c:v>219.0</c:v>
                </c:pt>
                <c:pt idx="8888">
                  <c:v>219.0</c:v>
                </c:pt>
                <c:pt idx="8889">
                  <c:v>219.0</c:v>
                </c:pt>
                <c:pt idx="8890">
                  <c:v>219.0</c:v>
                </c:pt>
                <c:pt idx="8891">
                  <c:v>219.0</c:v>
                </c:pt>
                <c:pt idx="8892">
                  <c:v>219.0</c:v>
                </c:pt>
                <c:pt idx="8893">
                  <c:v>219.0</c:v>
                </c:pt>
                <c:pt idx="8894">
                  <c:v>219.0</c:v>
                </c:pt>
                <c:pt idx="8895">
                  <c:v>219.0</c:v>
                </c:pt>
                <c:pt idx="8896">
                  <c:v>219.0</c:v>
                </c:pt>
                <c:pt idx="8897">
                  <c:v>219.0</c:v>
                </c:pt>
                <c:pt idx="8898">
                  <c:v>219.0</c:v>
                </c:pt>
                <c:pt idx="8899">
                  <c:v>219.0</c:v>
                </c:pt>
                <c:pt idx="8900">
                  <c:v>219.0</c:v>
                </c:pt>
                <c:pt idx="8901">
                  <c:v>219.0</c:v>
                </c:pt>
                <c:pt idx="8902">
                  <c:v>219.0</c:v>
                </c:pt>
                <c:pt idx="8903">
                  <c:v>219.0</c:v>
                </c:pt>
                <c:pt idx="8904">
                  <c:v>220.0</c:v>
                </c:pt>
                <c:pt idx="8905">
                  <c:v>220.0</c:v>
                </c:pt>
                <c:pt idx="8906">
                  <c:v>220.0</c:v>
                </c:pt>
                <c:pt idx="8907">
                  <c:v>220.0</c:v>
                </c:pt>
                <c:pt idx="8908">
                  <c:v>220.0</c:v>
                </c:pt>
                <c:pt idx="8909">
                  <c:v>220.0</c:v>
                </c:pt>
                <c:pt idx="8910">
                  <c:v>220.0</c:v>
                </c:pt>
                <c:pt idx="8911">
                  <c:v>220.0</c:v>
                </c:pt>
                <c:pt idx="8912">
                  <c:v>220.0</c:v>
                </c:pt>
                <c:pt idx="8913">
                  <c:v>220.0</c:v>
                </c:pt>
                <c:pt idx="8914">
                  <c:v>220.0</c:v>
                </c:pt>
                <c:pt idx="8915">
                  <c:v>220.0</c:v>
                </c:pt>
                <c:pt idx="8916">
                  <c:v>220.0</c:v>
                </c:pt>
                <c:pt idx="8917">
                  <c:v>220.0</c:v>
                </c:pt>
                <c:pt idx="8918">
                  <c:v>220.0</c:v>
                </c:pt>
                <c:pt idx="8919">
                  <c:v>220.0</c:v>
                </c:pt>
                <c:pt idx="8920">
                  <c:v>220.0</c:v>
                </c:pt>
                <c:pt idx="8921">
                  <c:v>220.0</c:v>
                </c:pt>
                <c:pt idx="8922">
                  <c:v>220.0</c:v>
                </c:pt>
                <c:pt idx="8923">
                  <c:v>220.0</c:v>
                </c:pt>
                <c:pt idx="8924">
                  <c:v>220.0</c:v>
                </c:pt>
                <c:pt idx="8925">
                  <c:v>220.0</c:v>
                </c:pt>
                <c:pt idx="8926">
                  <c:v>220.0</c:v>
                </c:pt>
                <c:pt idx="8927">
                  <c:v>220.0</c:v>
                </c:pt>
                <c:pt idx="8928">
                  <c:v>220.0</c:v>
                </c:pt>
                <c:pt idx="8929">
                  <c:v>220.0</c:v>
                </c:pt>
                <c:pt idx="8930">
                  <c:v>220.0</c:v>
                </c:pt>
                <c:pt idx="8931">
                  <c:v>220.0</c:v>
                </c:pt>
                <c:pt idx="8932">
                  <c:v>220.0</c:v>
                </c:pt>
                <c:pt idx="8933">
                  <c:v>220.0</c:v>
                </c:pt>
                <c:pt idx="8934">
                  <c:v>220.0</c:v>
                </c:pt>
                <c:pt idx="8935">
                  <c:v>220.0</c:v>
                </c:pt>
                <c:pt idx="8936">
                  <c:v>220.0</c:v>
                </c:pt>
                <c:pt idx="8937">
                  <c:v>220.0</c:v>
                </c:pt>
                <c:pt idx="8938">
                  <c:v>220.0</c:v>
                </c:pt>
                <c:pt idx="8939">
                  <c:v>220.0</c:v>
                </c:pt>
                <c:pt idx="8940">
                  <c:v>220.0</c:v>
                </c:pt>
                <c:pt idx="8941">
                  <c:v>220.0</c:v>
                </c:pt>
                <c:pt idx="8942">
                  <c:v>220.0</c:v>
                </c:pt>
                <c:pt idx="8943">
                  <c:v>220.0</c:v>
                </c:pt>
                <c:pt idx="8944">
                  <c:v>220.0</c:v>
                </c:pt>
                <c:pt idx="8945">
                  <c:v>220.0</c:v>
                </c:pt>
                <c:pt idx="8946">
                  <c:v>220.0</c:v>
                </c:pt>
                <c:pt idx="8947">
                  <c:v>220.0</c:v>
                </c:pt>
                <c:pt idx="8948">
                  <c:v>220.0</c:v>
                </c:pt>
                <c:pt idx="8949">
                  <c:v>220.0</c:v>
                </c:pt>
                <c:pt idx="8950">
                  <c:v>220.0</c:v>
                </c:pt>
                <c:pt idx="8951">
                  <c:v>220.0</c:v>
                </c:pt>
                <c:pt idx="8952">
                  <c:v>220.0</c:v>
                </c:pt>
                <c:pt idx="8953">
                  <c:v>220.0</c:v>
                </c:pt>
                <c:pt idx="8954">
                  <c:v>220.0</c:v>
                </c:pt>
                <c:pt idx="8955">
                  <c:v>220.0</c:v>
                </c:pt>
                <c:pt idx="8956">
                  <c:v>220.0</c:v>
                </c:pt>
                <c:pt idx="8957">
                  <c:v>220.0</c:v>
                </c:pt>
                <c:pt idx="8958">
                  <c:v>220.0</c:v>
                </c:pt>
                <c:pt idx="8959">
                  <c:v>220.0</c:v>
                </c:pt>
                <c:pt idx="8960">
                  <c:v>220.0</c:v>
                </c:pt>
                <c:pt idx="8961">
                  <c:v>220.0</c:v>
                </c:pt>
                <c:pt idx="8962">
                  <c:v>220.0</c:v>
                </c:pt>
                <c:pt idx="8963">
                  <c:v>220.0</c:v>
                </c:pt>
                <c:pt idx="8964">
                  <c:v>220.0</c:v>
                </c:pt>
                <c:pt idx="8965">
                  <c:v>220.0</c:v>
                </c:pt>
                <c:pt idx="8966">
                  <c:v>220.0</c:v>
                </c:pt>
                <c:pt idx="8967">
                  <c:v>220.0</c:v>
                </c:pt>
                <c:pt idx="8968">
                  <c:v>220.0</c:v>
                </c:pt>
                <c:pt idx="8969">
                  <c:v>220.0</c:v>
                </c:pt>
                <c:pt idx="8970">
                  <c:v>220.0</c:v>
                </c:pt>
                <c:pt idx="8971">
                  <c:v>220.0</c:v>
                </c:pt>
                <c:pt idx="8972">
                  <c:v>220.0</c:v>
                </c:pt>
                <c:pt idx="8973">
                  <c:v>220.0</c:v>
                </c:pt>
                <c:pt idx="8974">
                  <c:v>220.0</c:v>
                </c:pt>
                <c:pt idx="8975">
                  <c:v>220.0</c:v>
                </c:pt>
                <c:pt idx="8976">
                  <c:v>220.0</c:v>
                </c:pt>
                <c:pt idx="8977">
                  <c:v>220.0</c:v>
                </c:pt>
                <c:pt idx="8978">
                  <c:v>220.0</c:v>
                </c:pt>
                <c:pt idx="8979">
                  <c:v>220.0</c:v>
                </c:pt>
                <c:pt idx="8980">
                  <c:v>221.0</c:v>
                </c:pt>
                <c:pt idx="8981">
                  <c:v>221.0</c:v>
                </c:pt>
                <c:pt idx="8982">
                  <c:v>221.0</c:v>
                </c:pt>
                <c:pt idx="8983">
                  <c:v>221.0</c:v>
                </c:pt>
                <c:pt idx="8984">
                  <c:v>221.0</c:v>
                </c:pt>
                <c:pt idx="8985">
                  <c:v>221.0</c:v>
                </c:pt>
                <c:pt idx="8986">
                  <c:v>221.0</c:v>
                </c:pt>
                <c:pt idx="8987">
                  <c:v>221.0</c:v>
                </c:pt>
                <c:pt idx="8988">
                  <c:v>221.0</c:v>
                </c:pt>
                <c:pt idx="8989">
                  <c:v>221.0</c:v>
                </c:pt>
                <c:pt idx="8990">
                  <c:v>221.0</c:v>
                </c:pt>
                <c:pt idx="8991">
                  <c:v>221.0</c:v>
                </c:pt>
                <c:pt idx="8992">
                  <c:v>221.0</c:v>
                </c:pt>
                <c:pt idx="8993">
                  <c:v>221.0</c:v>
                </c:pt>
                <c:pt idx="8994">
                  <c:v>221.0</c:v>
                </c:pt>
                <c:pt idx="8995">
                  <c:v>221.0</c:v>
                </c:pt>
                <c:pt idx="8996">
                  <c:v>221.0</c:v>
                </c:pt>
                <c:pt idx="8997">
                  <c:v>221.0</c:v>
                </c:pt>
                <c:pt idx="8998">
                  <c:v>221.0</c:v>
                </c:pt>
                <c:pt idx="8999">
                  <c:v>221.0</c:v>
                </c:pt>
                <c:pt idx="9000">
                  <c:v>221.0</c:v>
                </c:pt>
                <c:pt idx="9001">
                  <c:v>221.0</c:v>
                </c:pt>
                <c:pt idx="9002">
                  <c:v>221.0</c:v>
                </c:pt>
                <c:pt idx="9003">
                  <c:v>221.0</c:v>
                </c:pt>
                <c:pt idx="9004">
                  <c:v>221.0</c:v>
                </c:pt>
                <c:pt idx="9005">
                  <c:v>221.0</c:v>
                </c:pt>
                <c:pt idx="9006">
                  <c:v>221.0</c:v>
                </c:pt>
                <c:pt idx="9007">
                  <c:v>221.0</c:v>
                </c:pt>
                <c:pt idx="9008">
                  <c:v>221.0</c:v>
                </c:pt>
                <c:pt idx="9009">
                  <c:v>221.0</c:v>
                </c:pt>
                <c:pt idx="9010">
                  <c:v>221.0</c:v>
                </c:pt>
                <c:pt idx="9011">
                  <c:v>221.0</c:v>
                </c:pt>
                <c:pt idx="9012">
                  <c:v>221.0</c:v>
                </c:pt>
                <c:pt idx="9013">
                  <c:v>221.0</c:v>
                </c:pt>
                <c:pt idx="9014">
                  <c:v>221.0</c:v>
                </c:pt>
                <c:pt idx="9015">
                  <c:v>221.0</c:v>
                </c:pt>
                <c:pt idx="9016">
                  <c:v>221.0</c:v>
                </c:pt>
                <c:pt idx="9017">
                  <c:v>221.0</c:v>
                </c:pt>
                <c:pt idx="9018">
                  <c:v>221.0</c:v>
                </c:pt>
                <c:pt idx="9019">
                  <c:v>222.0</c:v>
                </c:pt>
                <c:pt idx="9020">
                  <c:v>222.0</c:v>
                </c:pt>
                <c:pt idx="9021">
                  <c:v>222.0</c:v>
                </c:pt>
                <c:pt idx="9022">
                  <c:v>222.0</c:v>
                </c:pt>
                <c:pt idx="9023">
                  <c:v>222.0</c:v>
                </c:pt>
                <c:pt idx="9024">
                  <c:v>222.0</c:v>
                </c:pt>
                <c:pt idx="9025">
                  <c:v>222.0</c:v>
                </c:pt>
                <c:pt idx="9026">
                  <c:v>222.0</c:v>
                </c:pt>
                <c:pt idx="9027">
                  <c:v>222.0</c:v>
                </c:pt>
                <c:pt idx="9028">
                  <c:v>222.0</c:v>
                </c:pt>
                <c:pt idx="9029">
                  <c:v>222.0</c:v>
                </c:pt>
                <c:pt idx="9030">
                  <c:v>222.0</c:v>
                </c:pt>
                <c:pt idx="9031">
                  <c:v>222.0</c:v>
                </c:pt>
                <c:pt idx="9032">
                  <c:v>223.0</c:v>
                </c:pt>
                <c:pt idx="9033">
                  <c:v>223.0</c:v>
                </c:pt>
                <c:pt idx="9034">
                  <c:v>223.0</c:v>
                </c:pt>
                <c:pt idx="9035">
                  <c:v>223.0</c:v>
                </c:pt>
                <c:pt idx="9036">
                  <c:v>223.0</c:v>
                </c:pt>
                <c:pt idx="9037">
                  <c:v>223.0</c:v>
                </c:pt>
                <c:pt idx="9038">
                  <c:v>223.0</c:v>
                </c:pt>
                <c:pt idx="9039">
                  <c:v>223.0</c:v>
                </c:pt>
                <c:pt idx="9040">
                  <c:v>223.0</c:v>
                </c:pt>
                <c:pt idx="9041">
                  <c:v>224.0</c:v>
                </c:pt>
                <c:pt idx="9042">
                  <c:v>224.0</c:v>
                </c:pt>
                <c:pt idx="9043">
                  <c:v>224.0</c:v>
                </c:pt>
                <c:pt idx="9044">
                  <c:v>224.0</c:v>
                </c:pt>
                <c:pt idx="9045">
                  <c:v>224.0</c:v>
                </c:pt>
                <c:pt idx="9046">
                  <c:v>224.0</c:v>
                </c:pt>
                <c:pt idx="9047">
                  <c:v>224.0</c:v>
                </c:pt>
                <c:pt idx="9048">
                  <c:v>224.0</c:v>
                </c:pt>
                <c:pt idx="9049">
                  <c:v>224.0</c:v>
                </c:pt>
                <c:pt idx="9050">
                  <c:v>224.0</c:v>
                </c:pt>
                <c:pt idx="9051">
                  <c:v>224.0</c:v>
                </c:pt>
                <c:pt idx="9052">
                  <c:v>224.0</c:v>
                </c:pt>
                <c:pt idx="9053">
                  <c:v>224.0</c:v>
                </c:pt>
                <c:pt idx="9054">
                  <c:v>224.0</c:v>
                </c:pt>
                <c:pt idx="9055">
                  <c:v>225.0</c:v>
                </c:pt>
                <c:pt idx="9056">
                  <c:v>225.0</c:v>
                </c:pt>
                <c:pt idx="9057">
                  <c:v>225.0</c:v>
                </c:pt>
                <c:pt idx="9058">
                  <c:v>225.0</c:v>
                </c:pt>
                <c:pt idx="9059">
                  <c:v>225.0</c:v>
                </c:pt>
                <c:pt idx="9060">
                  <c:v>225.0</c:v>
                </c:pt>
                <c:pt idx="9061">
                  <c:v>225.0</c:v>
                </c:pt>
                <c:pt idx="9062">
                  <c:v>225.0</c:v>
                </c:pt>
                <c:pt idx="9063">
                  <c:v>225.0</c:v>
                </c:pt>
                <c:pt idx="9064">
                  <c:v>226.0</c:v>
                </c:pt>
                <c:pt idx="9065">
                  <c:v>226.0</c:v>
                </c:pt>
                <c:pt idx="9066">
                  <c:v>226.0</c:v>
                </c:pt>
                <c:pt idx="9067">
                  <c:v>226.0</c:v>
                </c:pt>
                <c:pt idx="9068">
                  <c:v>226.0</c:v>
                </c:pt>
                <c:pt idx="9069">
                  <c:v>226.0</c:v>
                </c:pt>
                <c:pt idx="9070">
                  <c:v>226.0</c:v>
                </c:pt>
                <c:pt idx="9071">
                  <c:v>226.0</c:v>
                </c:pt>
                <c:pt idx="9072">
                  <c:v>226.0</c:v>
                </c:pt>
                <c:pt idx="9073">
                  <c:v>226.0</c:v>
                </c:pt>
                <c:pt idx="9074">
                  <c:v>226.0</c:v>
                </c:pt>
                <c:pt idx="9075">
                  <c:v>226.0</c:v>
                </c:pt>
                <c:pt idx="9076">
                  <c:v>226.0</c:v>
                </c:pt>
                <c:pt idx="9077">
                  <c:v>226.0</c:v>
                </c:pt>
                <c:pt idx="9078">
                  <c:v>226.0</c:v>
                </c:pt>
                <c:pt idx="9079">
                  <c:v>226.0</c:v>
                </c:pt>
                <c:pt idx="9080">
                  <c:v>226.0</c:v>
                </c:pt>
                <c:pt idx="9081">
                  <c:v>226.0</c:v>
                </c:pt>
                <c:pt idx="9082">
                  <c:v>226.0</c:v>
                </c:pt>
                <c:pt idx="9083">
                  <c:v>226.0</c:v>
                </c:pt>
                <c:pt idx="9084">
                  <c:v>226.0</c:v>
                </c:pt>
                <c:pt idx="9085">
                  <c:v>226.0</c:v>
                </c:pt>
                <c:pt idx="9086">
                  <c:v>226.0</c:v>
                </c:pt>
                <c:pt idx="9087">
                  <c:v>226.0</c:v>
                </c:pt>
                <c:pt idx="9088">
                  <c:v>226.0</c:v>
                </c:pt>
                <c:pt idx="9089">
                  <c:v>226.0</c:v>
                </c:pt>
                <c:pt idx="9090">
                  <c:v>226.0</c:v>
                </c:pt>
                <c:pt idx="9091">
                  <c:v>226.0</c:v>
                </c:pt>
                <c:pt idx="9092">
                  <c:v>226.0</c:v>
                </c:pt>
                <c:pt idx="9093">
                  <c:v>226.0</c:v>
                </c:pt>
                <c:pt idx="9094">
                  <c:v>226.0</c:v>
                </c:pt>
                <c:pt idx="9095">
                  <c:v>226.0</c:v>
                </c:pt>
                <c:pt idx="9096">
                  <c:v>226.0</c:v>
                </c:pt>
                <c:pt idx="9097">
                  <c:v>226.0</c:v>
                </c:pt>
                <c:pt idx="9098">
                  <c:v>226.0</c:v>
                </c:pt>
                <c:pt idx="9099">
                  <c:v>226.0</c:v>
                </c:pt>
                <c:pt idx="9100">
                  <c:v>226.0</c:v>
                </c:pt>
                <c:pt idx="9101">
                  <c:v>226.0</c:v>
                </c:pt>
                <c:pt idx="9102">
                  <c:v>226.0</c:v>
                </c:pt>
                <c:pt idx="9103">
                  <c:v>226.0</c:v>
                </c:pt>
                <c:pt idx="9104">
                  <c:v>226.0</c:v>
                </c:pt>
                <c:pt idx="9105">
                  <c:v>226.0</c:v>
                </c:pt>
                <c:pt idx="9106">
                  <c:v>226.0</c:v>
                </c:pt>
                <c:pt idx="9107">
                  <c:v>226.0</c:v>
                </c:pt>
                <c:pt idx="9108">
                  <c:v>226.0</c:v>
                </c:pt>
                <c:pt idx="9109">
                  <c:v>226.0</c:v>
                </c:pt>
                <c:pt idx="9110">
                  <c:v>226.0</c:v>
                </c:pt>
                <c:pt idx="9111">
                  <c:v>226.0</c:v>
                </c:pt>
                <c:pt idx="9112">
                  <c:v>226.0</c:v>
                </c:pt>
                <c:pt idx="9113">
                  <c:v>226.0</c:v>
                </c:pt>
                <c:pt idx="9114">
                  <c:v>226.0</c:v>
                </c:pt>
                <c:pt idx="9115">
                  <c:v>226.0</c:v>
                </c:pt>
                <c:pt idx="9116">
                  <c:v>226.0</c:v>
                </c:pt>
                <c:pt idx="9117">
                  <c:v>226.0</c:v>
                </c:pt>
                <c:pt idx="9118">
                  <c:v>226.0</c:v>
                </c:pt>
                <c:pt idx="9119">
                  <c:v>226.0</c:v>
                </c:pt>
                <c:pt idx="9120">
                  <c:v>227.0</c:v>
                </c:pt>
                <c:pt idx="9121">
                  <c:v>227.0</c:v>
                </c:pt>
                <c:pt idx="9122">
                  <c:v>227.0</c:v>
                </c:pt>
                <c:pt idx="9123">
                  <c:v>227.0</c:v>
                </c:pt>
                <c:pt idx="9124">
                  <c:v>227.0</c:v>
                </c:pt>
                <c:pt idx="9125">
                  <c:v>227.0</c:v>
                </c:pt>
                <c:pt idx="9126">
                  <c:v>227.0</c:v>
                </c:pt>
                <c:pt idx="9127">
                  <c:v>227.0</c:v>
                </c:pt>
                <c:pt idx="9128">
                  <c:v>227.0</c:v>
                </c:pt>
                <c:pt idx="9129">
                  <c:v>227.0</c:v>
                </c:pt>
                <c:pt idx="9130">
                  <c:v>227.0</c:v>
                </c:pt>
                <c:pt idx="9131">
                  <c:v>227.0</c:v>
                </c:pt>
                <c:pt idx="9132">
                  <c:v>227.0</c:v>
                </c:pt>
                <c:pt idx="9133">
                  <c:v>227.0</c:v>
                </c:pt>
                <c:pt idx="9134">
                  <c:v>227.0</c:v>
                </c:pt>
                <c:pt idx="9135">
                  <c:v>227.0</c:v>
                </c:pt>
                <c:pt idx="9136">
                  <c:v>227.0</c:v>
                </c:pt>
                <c:pt idx="9137">
                  <c:v>227.0</c:v>
                </c:pt>
                <c:pt idx="9138">
                  <c:v>227.0</c:v>
                </c:pt>
                <c:pt idx="9139">
                  <c:v>227.0</c:v>
                </c:pt>
                <c:pt idx="9140">
                  <c:v>227.0</c:v>
                </c:pt>
                <c:pt idx="9141">
                  <c:v>227.0</c:v>
                </c:pt>
                <c:pt idx="9142">
                  <c:v>228.0</c:v>
                </c:pt>
                <c:pt idx="9143">
                  <c:v>228.0</c:v>
                </c:pt>
                <c:pt idx="9144">
                  <c:v>228.0</c:v>
                </c:pt>
                <c:pt idx="9145">
                  <c:v>228.0</c:v>
                </c:pt>
                <c:pt idx="9146">
                  <c:v>228.0</c:v>
                </c:pt>
                <c:pt idx="9147">
                  <c:v>228.0</c:v>
                </c:pt>
                <c:pt idx="9148">
                  <c:v>228.0</c:v>
                </c:pt>
                <c:pt idx="9149">
                  <c:v>228.0</c:v>
                </c:pt>
                <c:pt idx="9150">
                  <c:v>228.0</c:v>
                </c:pt>
                <c:pt idx="9151">
                  <c:v>228.0</c:v>
                </c:pt>
                <c:pt idx="9152">
                  <c:v>228.0</c:v>
                </c:pt>
                <c:pt idx="9153">
                  <c:v>228.0</c:v>
                </c:pt>
                <c:pt idx="9154">
                  <c:v>228.0</c:v>
                </c:pt>
                <c:pt idx="9155">
                  <c:v>228.0</c:v>
                </c:pt>
                <c:pt idx="9156">
                  <c:v>229.0</c:v>
                </c:pt>
                <c:pt idx="9157">
                  <c:v>229.0</c:v>
                </c:pt>
                <c:pt idx="9158">
                  <c:v>229.0</c:v>
                </c:pt>
                <c:pt idx="9159">
                  <c:v>229.0</c:v>
                </c:pt>
                <c:pt idx="9160">
                  <c:v>229.0</c:v>
                </c:pt>
                <c:pt idx="9161">
                  <c:v>229.0</c:v>
                </c:pt>
                <c:pt idx="9162">
                  <c:v>229.0</c:v>
                </c:pt>
                <c:pt idx="9163">
                  <c:v>229.0</c:v>
                </c:pt>
                <c:pt idx="9164">
                  <c:v>229.0</c:v>
                </c:pt>
                <c:pt idx="9165">
                  <c:v>229.0</c:v>
                </c:pt>
                <c:pt idx="9166">
                  <c:v>229.0</c:v>
                </c:pt>
                <c:pt idx="9167">
                  <c:v>229.0</c:v>
                </c:pt>
                <c:pt idx="9168">
                  <c:v>229.0</c:v>
                </c:pt>
                <c:pt idx="9169">
                  <c:v>229.0</c:v>
                </c:pt>
                <c:pt idx="9170">
                  <c:v>229.0</c:v>
                </c:pt>
                <c:pt idx="9171">
                  <c:v>229.0</c:v>
                </c:pt>
                <c:pt idx="9172">
                  <c:v>229.0</c:v>
                </c:pt>
                <c:pt idx="9173">
                  <c:v>229.0</c:v>
                </c:pt>
                <c:pt idx="9174">
                  <c:v>230.0</c:v>
                </c:pt>
                <c:pt idx="9175">
                  <c:v>230.0</c:v>
                </c:pt>
                <c:pt idx="9176">
                  <c:v>230.0</c:v>
                </c:pt>
                <c:pt idx="9177">
                  <c:v>230.0</c:v>
                </c:pt>
                <c:pt idx="9178">
                  <c:v>230.0</c:v>
                </c:pt>
                <c:pt idx="9179">
                  <c:v>230.0</c:v>
                </c:pt>
                <c:pt idx="9180">
                  <c:v>230.0</c:v>
                </c:pt>
                <c:pt idx="9181">
                  <c:v>230.0</c:v>
                </c:pt>
                <c:pt idx="9182">
                  <c:v>230.0</c:v>
                </c:pt>
                <c:pt idx="9183">
                  <c:v>231.0</c:v>
                </c:pt>
                <c:pt idx="9184">
                  <c:v>231.0</c:v>
                </c:pt>
                <c:pt idx="9185">
                  <c:v>231.0</c:v>
                </c:pt>
                <c:pt idx="9186">
                  <c:v>231.0</c:v>
                </c:pt>
                <c:pt idx="9187">
                  <c:v>231.0</c:v>
                </c:pt>
                <c:pt idx="9188">
                  <c:v>231.0</c:v>
                </c:pt>
                <c:pt idx="9189">
                  <c:v>231.0</c:v>
                </c:pt>
                <c:pt idx="9190">
                  <c:v>232.0</c:v>
                </c:pt>
                <c:pt idx="9191">
                  <c:v>232.0</c:v>
                </c:pt>
                <c:pt idx="9192">
                  <c:v>232.0</c:v>
                </c:pt>
                <c:pt idx="9193">
                  <c:v>232.0</c:v>
                </c:pt>
                <c:pt idx="9194">
                  <c:v>232.0</c:v>
                </c:pt>
                <c:pt idx="9195">
                  <c:v>232.0</c:v>
                </c:pt>
                <c:pt idx="9196">
                  <c:v>232.0</c:v>
                </c:pt>
                <c:pt idx="9197">
                  <c:v>232.0</c:v>
                </c:pt>
                <c:pt idx="9198">
                  <c:v>232.0</c:v>
                </c:pt>
                <c:pt idx="9199">
                  <c:v>232.0</c:v>
                </c:pt>
                <c:pt idx="9200">
                  <c:v>232.0</c:v>
                </c:pt>
                <c:pt idx="9201">
                  <c:v>232.0</c:v>
                </c:pt>
                <c:pt idx="9202">
                  <c:v>232.0</c:v>
                </c:pt>
                <c:pt idx="9203">
                  <c:v>232.0</c:v>
                </c:pt>
                <c:pt idx="9204">
                  <c:v>232.0</c:v>
                </c:pt>
                <c:pt idx="9205">
                  <c:v>232.0</c:v>
                </c:pt>
                <c:pt idx="9206">
                  <c:v>232.0</c:v>
                </c:pt>
                <c:pt idx="9207">
                  <c:v>232.0</c:v>
                </c:pt>
                <c:pt idx="9208">
                  <c:v>232.0</c:v>
                </c:pt>
                <c:pt idx="9209">
                  <c:v>232.0</c:v>
                </c:pt>
                <c:pt idx="9210">
                  <c:v>232.0</c:v>
                </c:pt>
                <c:pt idx="9211">
                  <c:v>232.0</c:v>
                </c:pt>
                <c:pt idx="9212">
                  <c:v>233.0</c:v>
                </c:pt>
                <c:pt idx="9213">
                  <c:v>233.0</c:v>
                </c:pt>
                <c:pt idx="9214">
                  <c:v>233.0</c:v>
                </c:pt>
                <c:pt idx="9215">
                  <c:v>233.0</c:v>
                </c:pt>
                <c:pt idx="9216">
                  <c:v>233.0</c:v>
                </c:pt>
                <c:pt idx="9217">
                  <c:v>233.0</c:v>
                </c:pt>
                <c:pt idx="9218">
                  <c:v>234.0</c:v>
                </c:pt>
                <c:pt idx="9219">
                  <c:v>234.0</c:v>
                </c:pt>
                <c:pt idx="9220">
                  <c:v>234.0</c:v>
                </c:pt>
                <c:pt idx="9221">
                  <c:v>234.0</c:v>
                </c:pt>
                <c:pt idx="9222">
                  <c:v>234.0</c:v>
                </c:pt>
                <c:pt idx="9223">
                  <c:v>234.0</c:v>
                </c:pt>
                <c:pt idx="9224">
                  <c:v>234.0</c:v>
                </c:pt>
                <c:pt idx="9225">
                  <c:v>234.0</c:v>
                </c:pt>
                <c:pt idx="9226">
                  <c:v>234.0</c:v>
                </c:pt>
                <c:pt idx="9227">
                  <c:v>234.0</c:v>
                </c:pt>
                <c:pt idx="9228">
                  <c:v>234.0</c:v>
                </c:pt>
                <c:pt idx="9229">
                  <c:v>234.0</c:v>
                </c:pt>
                <c:pt idx="9230">
                  <c:v>234.0</c:v>
                </c:pt>
                <c:pt idx="9231">
                  <c:v>235.0</c:v>
                </c:pt>
                <c:pt idx="9232">
                  <c:v>235.0</c:v>
                </c:pt>
                <c:pt idx="9233">
                  <c:v>235.0</c:v>
                </c:pt>
                <c:pt idx="9234">
                  <c:v>235.0</c:v>
                </c:pt>
                <c:pt idx="9235">
                  <c:v>235.0</c:v>
                </c:pt>
                <c:pt idx="9236">
                  <c:v>235.0</c:v>
                </c:pt>
                <c:pt idx="9237">
                  <c:v>235.0</c:v>
                </c:pt>
                <c:pt idx="9238">
                  <c:v>235.0</c:v>
                </c:pt>
                <c:pt idx="9239">
                  <c:v>236.0</c:v>
                </c:pt>
                <c:pt idx="9240">
                  <c:v>236.0</c:v>
                </c:pt>
                <c:pt idx="9241">
                  <c:v>236.0</c:v>
                </c:pt>
                <c:pt idx="9242">
                  <c:v>237.0</c:v>
                </c:pt>
                <c:pt idx="9243">
                  <c:v>237.0</c:v>
                </c:pt>
                <c:pt idx="9244">
                  <c:v>237.0</c:v>
                </c:pt>
                <c:pt idx="9245">
                  <c:v>237.0</c:v>
                </c:pt>
                <c:pt idx="9246">
                  <c:v>237.0</c:v>
                </c:pt>
                <c:pt idx="9247">
                  <c:v>237.0</c:v>
                </c:pt>
                <c:pt idx="9248">
                  <c:v>237.0</c:v>
                </c:pt>
                <c:pt idx="9249">
                  <c:v>237.0</c:v>
                </c:pt>
                <c:pt idx="9250">
                  <c:v>237.0</c:v>
                </c:pt>
                <c:pt idx="9251">
                  <c:v>237.0</c:v>
                </c:pt>
                <c:pt idx="9252">
                  <c:v>237.0</c:v>
                </c:pt>
                <c:pt idx="9253">
                  <c:v>238.0</c:v>
                </c:pt>
                <c:pt idx="9254">
                  <c:v>238.0</c:v>
                </c:pt>
                <c:pt idx="9255">
                  <c:v>238.0</c:v>
                </c:pt>
                <c:pt idx="9256">
                  <c:v>238.0</c:v>
                </c:pt>
                <c:pt idx="9257">
                  <c:v>238.0</c:v>
                </c:pt>
                <c:pt idx="9258">
                  <c:v>238.0</c:v>
                </c:pt>
                <c:pt idx="9259">
                  <c:v>238.0</c:v>
                </c:pt>
                <c:pt idx="9260">
                  <c:v>238.0</c:v>
                </c:pt>
                <c:pt idx="9261">
                  <c:v>238.0</c:v>
                </c:pt>
                <c:pt idx="9262">
                  <c:v>238.0</c:v>
                </c:pt>
                <c:pt idx="9263">
                  <c:v>238.0</c:v>
                </c:pt>
                <c:pt idx="9264">
                  <c:v>238.0</c:v>
                </c:pt>
                <c:pt idx="9265">
                  <c:v>238.0</c:v>
                </c:pt>
                <c:pt idx="9266">
                  <c:v>239.0</c:v>
                </c:pt>
                <c:pt idx="9267">
                  <c:v>239.0</c:v>
                </c:pt>
                <c:pt idx="9268">
                  <c:v>239.0</c:v>
                </c:pt>
                <c:pt idx="9269">
                  <c:v>239.0</c:v>
                </c:pt>
                <c:pt idx="9270">
                  <c:v>239.0</c:v>
                </c:pt>
                <c:pt idx="9271">
                  <c:v>239.0</c:v>
                </c:pt>
                <c:pt idx="9272">
                  <c:v>239.0</c:v>
                </c:pt>
                <c:pt idx="9273">
                  <c:v>239.0</c:v>
                </c:pt>
                <c:pt idx="9274">
                  <c:v>239.0</c:v>
                </c:pt>
                <c:pt idx="9275">
                  <c:v>239.0</c:v>
                </c:pt>
                <c:pt idx="9276">
                  <c:v>239.0</c:v>
                </c:pt>
                <c:pt idx="9277">
                  <c:v>239.0</c:v>
                </c:pt>
                <c:pt idx="9278">
                  <c:v>239.0</c:v>
                </c:pt>
                <c:pt idx="9279">
                  <c:v>239.0</c:v>
                </c:pt>
                <c:pt idx="9280">
                  <c:v>239.0</c:v>
                </c:pt>
                <c:pt idx="9281">
                  <c:v>239.0</c:v>
                </c:pt>
                <c:pt idx="9282">
                  <c:v>239.0</c:v>
                </c:pt>
                <c:pt idx="9283">
                  <c:v>239.0</c:v>
                </c:pt>
                <c:pt idx="9284">
                  <c:v>239.0</c:v>
                </c:pt>
                <c:pt idx="9285">
                  <c:v>239.0</c:v>
                </c:pt>
                <c:pt idx="9286">
                  <c:v>239.0</c:v>
                </c:pt>
                <c:pt idx="9287">
                  <c:v>239.0</c:v>
                </c:pt>
                <c:pt idx="9288">
                  <c:v>239.0</c:v>
                </c:pt>
                <c:pt idx="9289">
                  <c:v>239.0</c:v>
                </c:pt>
                <c:pt idx="9290">
                  <c:v>239.0</c:v>
                </c:pt>
                <c:pt idx="9291">
                  <c:v>239.0</c:v>
                </c:pt>
                <c:pt idx="9292">
                  <c:v>239.0</c:v>
                </c:pt>
                <c:pt idx="9293">
                  <c:v>239.0</c:v>
                </c:pt>
                <c:pt idx="9294">
                  <c:v>239.0</c:v>
                </c:pt>
                <c:pt idx="9295">
                  <c:v>239.0</c:v>
                </c:pt>
                <c:pt idx="9296">
                  <c:v>239.0</c:v>
                </c:pt>
                <c:pt idx="9297">
                  <c:v>239.0</c:v>
                </c:pt>
                <c:pt idx="9298">
                  <c:v>239.0</c:v>
                </c:pt>
                <c:pt idx="9299">
                  <c:v>239.0</c:v>
                </c:pt>
                <c:pt idx="9300">
                  <c:v>239.0</c:v>
                </c:pt>
                <c:pt idx="9301">
                  <c:v>239.0</c:v>
                </c:pt>
                <c:pt idx="9302">
                  <c:v>239.0</c:v>
                </c:pt>
                <c:pt idx="9303">
                  <c:v>239.0</c:v>
                </c:pt>
                <c:pt idx="9304">
                  <c:v>239.0</c:v>
                </c:pt>
                <c:pt idx="9305">
                  <c:v>239.0</c:v>
                </c:pt>
                <c:pt idx="9306">
                  <c:v>239.0</c:v>
                </c:pt>
                <c:pt idx="9307">
                  <c:v>239.0</c:v>
                </c:pt>
                <c:pt idx="9308">
                  <c:v>239.0</c:v>
                </c:pt>
                <c:pt idx="9309">
                  <c:v>239.0</c:v>
                </c:pt>
                <c:pt idx="9310">
                  <c:v>239.0</c:v>
                </c:pt>
                <c:pt idx="9311">
                  <c:v>239.0</c:v>
                </c:pt>
                <c:pt idx="9312">
                  <c:v>239.0</c:v>
                </c:pt>
                <c:pt idx="9313">
                  <c:v>239.0</c:v>
                </c:pt>
                <c:pt idx="9314">
                  <c:v>239.0</c:v>
                </c:pt>
                <c:pt idx="9315">
                  <c:v>239.0</c:v>
                </c:pt>
                <c:pt idx="9316">
                  <c:v>239.0</c:v>
                </c:pt>
                <c:pt idx="9317">
                  <c:v>239.0</c:v>
                </c:pt>
                <c:pt idx="9318">
                  <c:v>239.0</c:v>
                </c:pt>
                <c:pt idx="9319">
                  <c:v>239.0</c:v>
                </c:pt>
                <c:pt idx="9320">
                  <c:v>239.0</c:v>
                </c:pt>
                <c:pt idx="9321">
                  <c:v>239.0</c:v>
                </c:pt>
                <c:pt idx="9322">
                  <c:v>239.0</c:v>
                </c:pt>
                <c:pt idx="9323">
                  <c:v>239.0</c:v>
                </c:pt>
                <c:pt idx="9324">
                  <c:v>239.0</c:v>
                </c:pt>
                <c:pt idx="9325">
                  <c:v>239.0</c:v>
                </c:pt>
                <c:pt idx="9326">
                  <c:v>239.0</c:v>
                </c:pt>
                <c:pt idx="9327">
                  <c:v>239.0</c:v>
                </c:pt>
                <c:pt idx="9328">
                  <c:v>239.0</c:v>
                </c:pt>
                <c:pt idx="9329">
                  <c:v>239.0</c:v>
                </c:pt>
                <c:pt idx="9330">
                  <c:v>239.0</c:v>
                </c:pt>
                <c:pt idx="9331">
                  <c:v>239.0</c:v>
                </c:pt>
                <c:pt idx="9332">
                  <c:v>239.0</c:v>
                </c:pt>
                <c:pt idx="9333">
                  <c:v>239.0</c:v>
                </c:pt>
                <c:pt idx="9334">
                  <c:v>239.0</c:v>
                </c:pt>
                <c:pt idx="9335">
                  <c:v>239.0</c:v>
                </c:pt>
                <c:pt idx="9336">
                  <c:v>239.0</c:v>
                </c:pt>
                <c:pt idx="9337">
                  <c:v>239.0</c:v>
                </c:pt>
                <c:pt idx="9338">
                  <c:v>239.0</c:v>
                </c:pt>
                <c:pt idx="9339">
                  <c:v>239.0</c:v>
                </c:pt>
                <c:pt idx="9340">
                  <c:v>239.0</c:v>
                </c:pt>
                <c:pt idx="9341">
                  <c:v>239.0</c:v>
                </c:pt>
                <c:pt idx="9342">
                  <c:v>239.0</c:v>
                </c:pt>
                <c:pt idx="9343">
                  <c:v>239.0</c:v>
                </c:pt>
                <c:pt idx="9344">
                  <c:v>239.0</c:v>
                </c:pt>
                <c:pt idx="9345">
                  <c:v>239.0</c:v>
                </c:pt>
                <c:pt idx="9346">
                  <c:v>239.0</c:v>
                </c:pt>
                <c:pt idx="9347">
                  <c:v>239.0</c:v>
                </c:pt>
                <c:pt idx="9348">
                  <c:v>239.0</c:v>
                </c:pt>
                <c:pt idx="9349">
                  <c:v>239.0</c:v>
                </c:pt>
                <c:pt idx="9350">
                  <c:v>239.0</c:v>
                </c:pt>
                <c:pt idx="9351">
                  <c:v>239.0</c:v>
                </c:pt>
                <c:pt idx="9352">
                  <c:v>239.0</c:v>
                </c:pt>
                <c:pt idx="9353">
                  <c:v>239.0</c:v>
                </c:pt>
                <c:pt idx="9354">
                  <c:v>239.0</c:v>
                </c:pt>
                <c:pt idx="9355">
                  <c:v>239.0</c:v>
                </c:pt>
                <c:pt idx="9356">
                  <c:v>239.0</c:v>
                </c:pt>
                <c:pt idx="9357">
                  <c:v>239.0</c:v>
                </c:pt>
                <c:pt idx="9358">
                  <c:v>239.0</c:v>
                </c:pt>
                <c:pt idx="9359">
                  <c:v>239.0</c:v>
                </c:pt>
                <c:pt idx="9360">
                  <c:v>239.0</c:v>
                </c:pt>
                <c:pt idx="9361">
                  <c:v>239.0</c:v>
                </c:pt>
                <c:pt idx="9362">
                  <c:v>239.0</c:v>
                </c:pt>
                <c:pt idx="9363">
                  <c:v>239.0</c:v>
                </c:pt>
                <c:pt idx="9364">
                  <c:v>239.0</c:v>
                </c:pt>
                <c:pt idx="9365">
                  <c:v>239.0</c:v>
                </c:pt>
                <c:pt idx="9366">
                  <c:v>239.0</c:v>
                </c:pt>
                <c:pt idx="9367">
                  <c:v>239.0</c:v>
                </c:pt>
                <c:pt idx="9368">
                  <c:v>239.0</c:v>
                </c:pt>
                <c:pt idx="9369">
                  <c:v>239.0</c:v>
                </c:pt>
                <c:pt idx="9370">
                  <c:v>239.0</c:v>
                </c:pt>
                <c:pt idx="9371">
                  <c:v>239.0</c:v>
                </c:pt>
                <c:pt idx="9372">
                  <c:v>239.0</c:v>
                </c:pt>
                <c:pt idx="9373">
                  <c:v>239.0</c:v>
                </c:pt>
                <c:pt idx="9374">
                  <c:v>239.0</c:v>
                </c:pt>
                <c:pt idx="9375">
                  <c:v>239.0</c:v>
                </c:pt>
                <c:pt idx="9376">
                  <c:v>239.0</c:v>
                </c:pt>
                <c:pt idx="9377">
                  <c:v>239.0</c:v>
                </c:pt>
                <c:pt idx="9378">
                  <c:v>239.0</c:v>
                </c:pt>
                <c:pt idx="9379">
                  <c:v>239.0</c:v>
                </c:pt>
                <c:pt idx="9380">
                  <c:v>239.0</c:v>
                </c:pt>
                <c:pt idx="9381">
                  <c:v>239.0</c:v>
                </c:pt>
                <c:pt idx="9382">
                  <c:v>239.0</c:v>
                </c:pt>
                <c:pt idx="9383">
                  <c:v>239.0</c:v>
                </c:pt>
                <c:pt idx="9384">
                  <c:v>239.0</c:v>
                </c:pt>
                <c:pt idx="9385">
                  <c:v>239.0</c:v>
                </c:pt>
                <c:pt idx="9386">
                  <c:v>239.0</c:v>
                </c:pt>
                <c:pt idx="9387">
                  <c:v>239.0</c:v>
                </c:pt>
                <c:pt idx="9388">
                  <c:v>239.0</c:v>
                </c:pt>
                <c:pt idx="9389">
                  <c:v>239.0</c:v>
                </c:pt>
                <c:pt idx="9390">
                  <c:v>239.0</c:v>
                </c:pt>
                <c:pt idx="9391">
                  <c:v>239.0</c:v>
                </c:pt>
                <c:pt idx="9392">
                  <c:v>239.0</c:v>
                </c:pt>
                <c:pt idx="9393">
                  <c:v>239.0</c:v>
                </c:pt>
                <c:pt idx="9394">
                  <c:v>240.0</c:v>
                </c:pt>
                <c:pt idx="9395">
                  <c:v>240.0</c:v>
                </c:pt>
                <c:pt idx="9396">
                  <c:v>240.0</c:v>
                </c:pt>
                <c:pt idx="9397">
                  <c:v>240.0</c:v>
                </c:pt>
                <c:pt idx="9398">
                  <c:v>240.0</c:v>
                </c:pt>
                <c:pt idx="9399">
                  <c:v>240.0</c:v>
                </c:pt>
                <c:pt idx="9400">
                  <c:v>240.0</c:v>
                </c:pt>
                <c:pt idx="9401">
                  <c:v>241.0</c:v>
                </c:pt>
                <c:pt idx="9402">
                  <c:v>241.0</c:v>
                </c:pt>
                <c:pt idx="9403">
                  <c:v>241.0</c:v>
                </c:pt>
                <c:pt idx="9404">
                  <c:v>241.0</c:v>
                </c:pt>
                <c:pt idx="9405">
                  <c:v>241.0</c:v>
                </c:pt>
                <c:pt idx="9406">
                  <c:v>241.0</c:v>
                </c:pt>
                <c:pt idx="9407">
                  <c:v>241.0</c:v>
                </c:pt>
                <c:pt idx="9408">
                  <c:v>241.0</c:v>
                </c:pt>
                <c:pt idx="9409">
                  <c:v>241.0</c:v>
                </c:pt>
                <c:pt idx="9410">
                  <c:v>241.0</c:v>
                </c:pt>
                <c:pt idx="9411">
                  <c:v>241.0</c:v>
                </c:pt>
                <c:pt idx="9412">
                  <c:v>242.0</c:v>
                </c:pt>
                <c:pt idx="9413">
                  <c:v>242.0</c:v>
                </c:pt>
                <c:pt idx="9414">
                  <c:v>242.0</c:v>
                </c:pt>
                <c:pt idx="9415">
                  <c:v>242.0</c:v>
                </c:pt>
                <c:pt idx="9416">
                  <c:v>242.0</c:v>
                </c:pt>
                <c:pt idx="9417">
                  <c:v>242.0</c:v>
                </c:pt>
                <c:pt idx="9418">
                  <c:v>242.0</c:v>
                </c:pt>
                <c:pt idx="9419">
                  <c:v>242.0</c:v>
                </c:pt>
                <c:pt idx="9420">
                  <c:v>242.0</c:v>
                </c:pt>
                <c:pt idx="9421">
                  <c:v>242.0</c:v>
                </c:pt>
                <c:pt idx="9422">
                  <c:v>242.0</c:v>
                </c:pt>
                <c:pt idx="9423">
                  <c:v>242.0</c:v>
                </c:pt>
                <c:pt idx="9424">
                  <c:v>242.0</c:v>
                </c:pt>
                <c:pt idx="9425">
                  <c:v>242.0</c:v>
                </c:pt>
                <c:pt idx="9426">
                  <c:v>243.0</c:v>
                </c:pt>
                <c:pt idx="9427">
                  <c:v>243.0</c:v>
                </c:pt>
                <c:pt idx="9428">
                  <c:v>243.0</c:v>
                </c:pt>
                <c:pt idx="9429">
                  <c:v>243.0</c:v>
                </c:pt>
                <c:pt idx="9430">
                  <c:v>243.0</c:v>
                </c:pt>
                <c:pt idx="9431">
                  <c:v>243.0</c:v>
                </c:pt>
                <c:pt idx="9432">
                  <c:v>244.0</c:v>
                </c:pt>
                <c:pt idx="9433">
                  <c:v>244.0</c:v>
                </c:pt>
                <c:pt idx="9434">
                  <c:v>244.0</c:v>
                </c:pt>
                <c:pt idx="9435">
                  <c:v>244.0</c:v>
                </c:pt>
                <c:pt idx="9436">
                  <c:v>244.0</c:v>
                </c:pt>
                <c:pt idx="9437">
                  <c:v>244.0</c:v>
                </c:pt>
                <c:pt idx="9438">
                  <c:v>244.0</c:v>
                </c:pt>
                <c:pt idx="9439">
                  <c:v>244.0</c:v>
                </c:pt>
                <c:pt idx="9440">
                  <c:v>244.0</c:v>
                </c:pt>
                <c:pt idx="9441">
                  <c:v>244.0</c:v>
                </c:pt>
                <c:pt idx="9442">
                  <c:v>244.0</c:v>
                </c:pt>
                <c:pt idx="9443">
                  <c:v>244.0</c:v>
                </c:pt>
                <c:pt idx="9444">
                  <c:v>244.0</c:v>
                </c:pt>
                <c:pt idx="9445">
                  <c:v>244.0</c:v>
                </c:pt>
                <c:pt idx="9446">
                  <c:v>244.0</c:v>
                </c:pt>
                <c:pt idx="9447">
                  <c:v>244.0</c:v>
                </c:pt>
                <c:pt idx="9448">
                  <c:v>244.0</c:v>
                </c:pt>
                <c:pt idx="9449">
                  <c:v>244.0</c:v>
                </c:pt>
                <c:pt idx="9450">
                  <c:v>244.0</c:v>
                </c:pt>
                <c:pt idx="9451">
                  <c:v>244.0</c:v>
                </c:pt>
                <c:pt idx="9452">
                  <c:v>244.0</c:v>
                </c:pt>
                <c:pt idx="9453">
                  <c:v>244.0</c:v>
                </c:pt>
                <c:pt idx="9454">
                  <c:v>244.0</c:v>
                </c:pt>
                <c:pt idx="9455">
                  <c:v>244.0</c:v>
                </c:pt>
                <c:pt idx="9456">
                  <c:v>244.0</c:v>
                </c:pt>
                <c:pt idx="9457">
                  <c:v>244.0</c:v>
                </c:pt>
                <c:pt idx="9458">
                  <c:v>244.0</c:v>
                </c:pt>
                <c:pt idx="9459">
                  <c:v>244.0</c:v>
                </c:pt>
                <c:pt idx="9460">
                  <c:v>244.0</c:v>
                </c:pt>
                <c:pt idx="9461">
                  <c:v>244.0</c:v>
                </c:pt>
                <c:pt idx="9462">
                  <c:v>244.0</c:v>
                </c:pt>
                <c:pt idx="9463">
                  <c:v>244.0</c:v>
                </c:pt>
                <c:pt idx="9464">
                  <c:v>244.0</c:v>
                </c:pt>
                <c:pt idx="9465">
                  <c:v>244.0</c:v>
                </c:pt>
                <c:pt idx="9466">
                  <c:v>244.0</c:v>
                </c:pt>
                <c:pt idx="9467">
                  <c:v>244.0</c:v>
                </c:pt>
                <c:pt idx="9468">
                  <c:v>244.0</c:v>
                </c:pt>
                <c:pt idx="9469">
                  <c:v>244.0</c:v>
                </c:pt>
                <c:pt idx="9470">
                  <c:v>244.0</c:v>
                </c:pt>
                <c:pt idx="9471">
                  <c:v>244.0</c:v>
                </c:pt>
                <c:pt idx="9472">
                  <c:v>244.0</c:v>
                </c:pt>
                <c:pt idx="9473">
                  <c:v>244.0</c:v>
                </c:pt>
                <c:pt idx="9474">
                  <c:v>244.0</c:v>
                </c:pt>
                <c:pt idx="9475">
                  <c:v>244.0</c:v>
                </c:pt>
                <c:pt idx="9476">
                  <c:v>244.0</c:v>
                </c:pt>
                <c:pt idx="9477">
                  <c:v>244.0</c:v>
                </c:pt>
                <c:pt idx="9478">
                  <c:v>244.0</c:v>
                </c:pt>
                <c:pt idx="9479">
                  <c:v>244.0</c:v>
                </c:pt>
                <c:pt idx="9480">
                  <c:v>244.0</c:v>
                </c:pt>
                <c:pt idx="9481">
                  <c:v>244.0</c:v>
                </c:pt>
                <c:pt idx="9482">
                  <c:v>244.0</c:v>
                </c:pt>
                <c:pt idx="9483">
                  <c:v>244.0</c:v>
                </c:pt>
                <c:pt idx="9484">
                  <c:v>244.0</c:v>
                </c:pt>
                <c:pt idx="9485">
                  <c:v>244.0</c:v>
                </c:pt>
                <c:pt idx="9486">
                  <c:v>244.0</c:v>
                </c:pt>
                <c:pt idx="9487">
                  <c:v>244.0</c:v>
                </c:pt>
                <c:pt idx="9488">
                  <c:v>244.0</c:v>
                </c:pt>
                <c:pt idx="9489">
                  <c:v>244.0</c:v>
                </c:pt>
                <c:pt idx="9490">
                  <c:v>244.0</c:v>
                </c:pt>
                <c:pt idx="9491">
                  <c:v>244.0</c:v>
                </c:pt>
                <c:pt idx="9492">
                  <c:v>244.0</c:v>
                </c:pt>
                <c:pt idx="9493">
                  <c:v>244.0</c:v>
                </c:pt>
                <c:pt idx="9494">
                  <c:v>244.0</c:v>
                </c:pt>
                <c:pt idx="9495">
                  <c:v>244.0</c:v>
                </c:pt>
                <c:pt idx="9496">
                  <c:v>244.0</c:v>
                </c:pt>
                <c:pt idx="9497">
                  <c:v>244.0</c:v>
                </c:pt>
                <c:pt idx="9498">
                  <c:v>244.0</c:v>
                </c:pt>
                <c:pt idx="9499">
                  <c:v>244.0</c:v>
                </c:pt>
                <c:pt idx="9500">
                  <c:v>244.0</c:v>
                </c:pt>
                <c:pt idx="9501">
                  <c:v>244.0</c:v>
                </c:pt>
                <c:pt idx="9502">
                  <c:v>244.0</c:v>
                </c:pt>
                <c:pt idx="9503">
                  <c:v>245.0</c:v>
                </c:pt>
                <c:pt idx="9504">
                  <c:v>245.0</c:v>
                </c:pt>
                <c:pt idx="9505">
                  <c:v>245.0</c:v>
                </c:pt>
                <c:pt idx="9506">
                  <c:v>245.0</c:v>
                </c:pt>
                <c:pt idx="9507">
                  <c:v>245.0</c:v>
                </c:pt>
                <c:pt idx="9508">
                  <c:v>245.0</c:v>
                </c:pt>
                <c:pt idx="9509">
                  <c:v>245.0</c:v>
                </c:pt>
                <c:pt idx="9510">
                  <c:v>245.0</c:v>
                </c:pt>
                <c:pt idx="9511">
                  <c:v>245.0</c:v>
                </c:pt>
                <c:pt idx="9512">
                  <c:v>245.0</c:v>
                </c:pt>
                <c:pt idx="9513">
                  <c:v>245.0</c:v>
                </c:pt>
                <c:pt idx="9514">
                  <c:v>245.0</c:v>
                </c:pt>
                <c:pt idx="9515">
                  <c:v>245.0</c:v>
                </c:pt>
                <c:pt idx="9516">
                  <c:v>245.0</c:v>
                </c:pt>
                <c:pt idx="9517">
                  <c:v>245.0</c:v>
                </c:pt>
                <c:pt idx="9518">
                  <c:v>245.0</c:v>
                </c:pt>
                <c:pt idx="9519">
                  <c:v>245.0</c:v>
                </c:pt>
                <c:pt idx="9520">
                  <c:v>245.0</c:v>
                </c:pt>
                <c:pt idx="9521">
                  <c:v>245.0</c:v>
                </c:pt>
                <c:pt idx="9522">
                  <c:v>245.0</c:v>
                </c:pt>
                <c:pt idx="9523">
                  <c:v>245.0</c:v>
                </c:pt>
                <c:pt idx="9524">
                  <c:v>245.0</c:v>
                </c:pt>
                <c:pt idx="9525">
                  <c:v>245.0</c:v>
                </c:pt>
                <c:pt idx="9526">
                  <c:v>245.0</c:v>
                </c:pt>
                <c:pt idx="9527">
                  <c:v>245.0</c:v>
                </c:pt>
                <c:pt idx="9528">
                  <c:v>245.0</c:v>
                </c:pt>
                <c:pt idx="9529">
                  <c:v>245.0</c:v>
                </c:pt>
                <c:pt idx="9530">
                  <c:v>245.0</c:v>
                </c:pt>
                <c:pt idx="9531">
                  <c:v>245.0</c:v>
                </c:pt>
                <c:pt idx="9532">
                  <c:v>245.0</c:v>
                </c:pt>
                <c:pt idx="9533">
                  <c:v>245.0</c:v>
                </c:pt>
                <c:pt idx="9534">
                  <c:v>245.0</c:v>
                </c:pt>
                <c:pt idx="9535">
                  <c:v>245.0</c:v>
                </c:pt>
                <c:pt idx="9536">
                  <c:v>245.0</c:v>
                </c:pt>
                <c:pt idx="9537">
                  <c:v>245.0</c:v>
                </c:pt>
                <c:pt idx="9538">
                  <c:v>246.0</c:v>
                </c:pt>
                <c:pt idx="9539">
                  <c:v>246.0</c:v>
                </c:pt>
                <c:pt idx="9540">
                  <c:v>246.0</c:v>
                </c:pt>
                <c:pt idx="9541">
                  <c:v>247.0</c:v>
                </c:pt>
                <c:pt idx="9542">
                  <c:v>247.0</c:v>
                </c:pt>
                <c:pt idx="9543">
                  <c:v>247.0</c:v>
                </c:pt>
                <c:pt idx="9544">
                  <c:v>248.0</c:v>
                </c:pt>
                <c:pt idx="9545">
                  <c:v>248.0</c:v>
                </c:pt>
                <c:pt idx="9546">
                  <c:v>248.0</c:v>
                </c:pt>
                <c:pt idx="9547">
                  <c:v>248.0</c:v>
                </c:pt>
                <c:pt idx="9548">
                  <c:v>248.0</c:v>
                </c:pt>
                <c:pt idx="9549">
                  <c:v>248.0</c:v>
                </c:pt>
                <c:pt idx="9550">
                  <c:v>249.0</c:v>
                </c:pt>
                <c:pt idx="9551">
                  <c:v>250.0</c:v>
                </c:pt>
                <c:pt idx="9552">
                  <c:v>250.0</c:v>
                </c:pt>
                <c:pt idx="9553">
                  <c:v>250.0</c:v>
                </c:pt>
                <c:pt idx="9554">
                  <c:v>250.0</c:v>
                </c:pt>
                <c:pt idx="9555">
                  <c:v>250.0</c:v>
                </c:pt>
                <c:pt idx="9556">
                  <c:v>250.0</c:v>
                </c:pt>
                <c:pt idx="9557">
                  <c:v>250.0</c:v>
                </c:pt>
                <c:pt idx="9558">
                  <c:v>250.0</c:v>
                </c:pt>
                <c:pt idx="9559">
                  <c:v>250.0</c:v>
                </c:pt>
                <c:pt idx="9560">
                  <c:v>250.0</c:v>
                </c:pt>
                <c:pt idx="9561">
                  <c:v>250.0</c:v>
                </c:pt>
                <c:pt idx="9562">
                  <c:v>250.0</c:v>
                </c:pt>
                <c:pt idx="9563">
                  <c:v>250.0</c:v>
                </c:pt>
                <c:pt idx="9564">
                  <c:v>250.0</c:v>
                </c:pt>
                <c:pt idx="9565">
                  <c:v>250.0</c:v>
                </c:pt>
                <c:pt idx="9566">
                  <c:v>250.0</c:v>
                </c:pt>
                <c:pt idx="9567">
                  <c:v>250.0</c:v>
                </c:pt>
                <c:pt idx="9568">
                  <c:v>250.0</c:v>
                </c:pt>
                <c:pt idx="9569">
                  <c:v>250.0</c:v>
                </c:pt>
                <c:pt idx="9570">
                  <c:v>250.0</c:v>
                </c:pt>
                <c:pt idx="9571">
                  <c:v>250.0</c:v>
                </c:pt>
                <c:pt idx="9572">
                  <c:v>250.0</c:v>
                </c:pt>
                <c:pt idx="9573">
                  <c:v>250.0</c:v>
                </c:pt>
                <c:pt idx="9574">
                  <c:v>250.0</c:v>
                </c:pt>
                <c:pt idx="9575">
                  <c:v>250.0</c:v>
                </c:pt>
                <c:pt idx="9576">
                  <c:v>250.0</c:v>
                </c:pt>
                <c:pt idx="9577">
                  <c:v>250.0</c:v>
                </c:pt>
                <c:pt idx="9578">
                  <c:v>250.0</c:v>
                </c:pt>
                <c:pt idx="9579">
                  <c:v>250.0</c:v>
                </c:pt>
                <c:pt idx="9580">
                  <c:v>250.0</c:v>
                </c:pt>
                <c:pt idx="9581">
                  <c:v>250.0</c:v>
                </c:pt>
                <c:pt idx="9582">
                  <c:v>250.0</c:v>
                </c:pt>
                <c:pt idx="9583">
                  <c:v>250.0</c:v>
                </c:pt>
                <c:pt idx="9584">
                  <c:v>250.0</c:v>
                </c:pt>
                <c:pt idx="9585">
                  <c:v>250.0</c:v>
                </c:pt>
                <c:pt idx="9586">
                  <c:v>250.0</c:v>
                </c:pt>
                <c:pt idx="9587">
                  <c:v>250.0</c:v>
                </c:pt>
                <c:pt idx="9588">
                  <c:v>250.0</c:v>
                </c:pt>
                <c:pt idx="9589">
                  <c:v>250.0</c:v>
                </c:pt>
                <c:pt idx="9590">
                  <c:v>250.0</c:v>
                </c:pt>
                <c:pt idx="9591">
                  <c:v>250.0</c:v>
                </c:pt>
                <c:pt idx="9592">
                  <c:v>250.0</c:v>
                </c:pt>
                <c:pt idx="9593">
                  <c:v>251.0</c:v>
                </c:pt>
                <c:pt idx="9594">
                  <c:v>251.0</c:v>
                </c:pt>
                <c:pt idx="9595">
                  <c:v>252.0</c:v>
                </c:pt>
                <c:pt idx="9596">
                  <c:v>252.0</c:v>
                </c:pt>
                <c:pt idx="9597">
                  <c:v>252.0</c:v>
                </c:pt>
                <c:pt idx="9598">
                  <c:v>252.0</c:v>
                </c:pt>
                <c:pt idx="9599">
                  <c:v>252.0</c:v>
                </c:pt>
                <c:pt idx="9600">
                  <c:v>252.0</c:v>
                </c:pt>
                <c:pt idx="9601">
                  <c:v>252.0</c:v>
                </c:pt>
                <c:pt idx="9602">
                  <c:v>252.0</c:v>
                </c:pt>
              </c:numCache>
            </c:numRef>
          </c:val>
          <c:smooth val="0"/>
        </c:ser>
        <c:dLbls>
          <c:showLegendKey val="0"/>
          <c:showVal val="0"/>
          <c:showCatName val="0"/>
          <c:showSerName val="0"/>
          <c:showPercent val="0"/>
          <c:showBubbleSize val="0"/>
        </c:dLbls>
        <c:marker val="1"/>
        <c:smooth val="0"/>
        <c:axId val="-2055764216"/>
        <c:axId val="-2005169000"/>
      </c:lineChart>
      <c:catAx>
        <c:axId val="-2055764216"/>
        <c:scaling>
          <c:orientation val="minMax"/>
        </c:scaling>
        <c:delete val="0"/>
        <c:axPos val="b"/>
        <c:title>
          <c:tx>
            <c:rich>
              <a:bodyPr/>
              <a:lstStyle/>
              <a:p>
                <a:pPr>
                  <a:defRPr/>
                </a:pPr>
                <a:r>
                  <a:rPr lang="en-GB"/>
                  <a:t>Series Order</a:t>
                </a:r>
              </a:p>
            </c:rich>
          </c:tx>
          <c:layout/>
          <c:overlay val="0"/>
        </c:title>
        <c:majorTickMark val="out"/>
        <c:minorTickMark val="none"/>
        <c:tickLblPos val="nextTo"/>
        <c:crossAx val="-2005169000"/>
        <c:crosses val="autoZero"/>
        <c:auto val="1"/>
        <c:lblAlgn val="ctr"/>
        <c:lblOffset val="100"/>
        <c:noMultiLvlLbl val="0"/>
      </c:catAx>
      <c:valAx>
        <c:axId val="-2005169000"/>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2055764216"/>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Sheet2!$E$1</c:f>
              <c:strCache>
                <c:ptCount val="1"/>
                <c:pt idx="0">
                  <c:v>Low B</c:v>
                </c:pt>
              </c:strCache>
            </c:strRef>
          </c:tx>
          <c:marker>
            <c:symbol val="none"/>
          </c:marker>
          <c:val>
            <c:numRef>
              <c:f>Sheet2!$E$2:$E$9604</c:f>
              <c:numCache>
                <c:formatCode>General</c:formatCode>
                <c:ptCount val="9603"/>
                <c:pt idx="0">
                  <c:v>0.0</c:v>
                </c:pt>
                <c:pt idx="1">
                  <c:v>1.0</c:v>
                </c:pt>
                <c:pt idx="2">
                  <c:v>2.0</c:v>
                </c:pt>
                <c:pt idx="3">
                  <c:v>3.0</c:v>
                </c:pt>
                <c:pt idx="4">
                  <c:v>3.0</c:v>
                </c:pt>
                <c:pt idx="5">
                  <c:v>3.0</c:v>
                </c:pt>
                <c:pt idx="6">
                  <c:v>4.0</c:v>
                </c:pt>
                <c:pt idx="7">
                  <c:v>5.0</c:v>
                </c:pt>
                <c:pt idx="8">
                  <c:v>5.0</c:v>
                </c:pt>
                <c:pt idx="9">
                  <c:v>6.0</c:v>
                </c:pt>
                <c:pt idx="10">
                  <c:v>7.0</c:v>
                </c:pt>
                <c:pt idx="11">
                  <c:v>8.0</c:v>
                </c:pt>
                <c:pt idx="12">
                  <c:v>8.0</c:v>
                </c:pt>
                <c:pt idx="13">
                  <c:v>8.0</c:v>
                </c:pt>
                <c:pt idx="14">
                  <c:v>8.0</c:v>
                </c:pt>
                <c:pt idx="15">
                  <c:v>9.0</c:v>
                </c:pt>
                <c:pt idx="16">
                  <c:v>9.0</c:v>
                </c:pt>
                <c:pt idx="17">
                  <c:v>9.0</c:v>
                </c:pt>
                <c:pt idx="18">
                  <c:v>9.0</c:v>
                </c:pt>
                <c:pt idx="19">
                  <c:v>9.0</c:v>
                </c:pt>
                <c:pt idx="20">
                  <c:v>9.0</c:v>
                </c:pt>
                <c:pt idx="21">
                  <c:v>9.0</c:v>
                </c:pt>
                <c:pt idx="22">
                  <c:v>10.0</c:v>
                </c:pt>
                <c:pt idx="23">
                  <c:v>10.0</c:v>
                </c:pt>
                <c:pt idx="24">
                  <c:v>10.0</c:v>
                </c:pt>
                <c:pt idx="25">
                  <c:v>10.0</c:v>
                </c:pt>
                <c:pt idx="26">
                  <c:v>11.0</c:v>
                </c:pt>
                <c:pt idx="27">
                  <c:v>12.0</c:v>
                </c:pt>
                <c:pt idx="28">
                  <c:v>12.0</c:v>
                </c:pt>
                <c:pt idx="29">
                  <c:v>13.0</c:v>
                </c:pt>
                <c:pt idx="30">
                  <c:v>14.0</c:v>
                </c:pt>
                <c:pt idx="31">
                  <c:v>14.0</c:v>
                </c:pt>
                <c:pt idx="32">
                  <c:v>14.0</c:v>
                </c:pt>
                <c:pt idx="33">
                  <c:v>14.0</c:v>
                </c:pt>
                <c:pt idx="34">
                  <c:v>15.0</c:v>
                </c:pt>
                <c:pt idx="35">
                  <c:v>16.0</c:v>
                </c:pt>
                <c:pt idx="36">
                  <c:v>16.0</c:v>
                </c:pt>
                <c:pt idx="37">
                  <c:v>17.0</c:v>
                </c:pt>
                <c:pt idx="38">
                  <c:v>17.0</c:v>
                </c:pt>
                <c:pt idx="39">
                  <c:v>17.0</c:v>
                </c:pt>
                <c:pt idx="40">
                  <c:v>17.0</c:v>
                </c:pt>
                <c:pt idx="41">
                  <c:v>17.0</c:v>
                </c:pt>
                <c:pt idx="42">
                  <c:v>18.0</c:v>
                </c:pt>
                <c:pt idx="43">
                  <c:v>19.0</c:v>
                </c:pt>
                <c:pt idx="44">
                  <c:v>19.0</c:v>
                </c:pt>
                <c:pt idx="45">
                  <c:v>20.0</c:v>
                </c:pt>
                <c:pt idx="46">
                  <c:v>20.0</c:v>
                </c:pt>
                <c:pt idx="47">
                  <c:v>20.0</c:v>
                </c:pt>
                <c:pt idx="48">
                  <c:v>20.0</c:v>
                </c:pt>
                <c:pt idx="49">
                  <c:v>20.0</c:v>
                </c:pt>
                <c:pt idx="50">
                  <c:v>20.0</c:v>
                </c:pt>
                <c:pt idx="51">
                  <c:v>20.0</c:v>
                </c:pt>
                <c:pt idx="52">
                  <c:v>20.0</c:v>
                </c:pt>
                <c:pt idx="53">
                  <c:v>20.0</c:v>
                </c:pt>
                <c:pt idx="54">
                  <c:v>20.0</c:v>
                </c:pt>
                <c:pt idx="55">
                  <c:v>20.0</c:v>
                </c:pt>
                <c:pt idx="56">
                  <c:v>21.0</c:v>
                </c:pt>
                <c:pt idx="57">
                  <c:v>22.0</c:v>
                </c:pt>
                <c:pt idx="58">
                  <c:v>23.0</c:v>
                </c:pt>
                <c:pt idx="59">
                  <c:v>24.0</c:v>
                </c:pt>
                <c:pt idx="60">
                  <c:v>24.0</c:v>
                </c:pt>
                <c:pt idx="61">
                  <c:v>24.0</c:v>
                </c:pt>
                <c:pt idx="62">
                  <c:v>24.0</c:v>
                </c:pt>
                <c:pt idx="63">
                  <c:v>24.0</c:v>
                </c:pt>
                <c:pt idx="64">
                  <c:v>25.0</c:v>
                </c:pt>
                <c:pt idx="65">
                  <c:v>25.0</c:v>
                </c:pt>
                <c:pt idx="66">
                  <c:v>25.0</c:v>
                </c:pt>
                <c:pt idx="67">
                  <c:v>25.0</c:v>
                </c:pt>
                <c:pt idx="68">
                  <c:v>25.0</c:v>
                </c:pt>
                <c:pt idx="69">
                  <c:v>25.0</c:v>
                </c:pt>
                <c:pt idx="70">
                  <c:v>26.0</c:v>
                </c:pt>
                <c:pt idx="71">
                  <c:v>27.0</c:v>
                </c:pt>
                <c:pt idx="72">
                  <c:v>28.0</c:v>
                </c:pt>
                <c:pt idx="73">
                  <c:v>29.0</c:v>
                </c:pt>
                <c:pt idx="74">
                  <c:v>30.0</c:v>
                </c:pt>
                <c:pt idx="75">
                  <c:v>30.0</c:v>
                </c:pt>
                <c:pt idx="76">
                  <c:v>31.0</c:v>
                </c:pt>
                <c:pt idx="77">
                  <c:v>31.0</c:v>
                </c:pt>
                <c:pt idx="78">
                  <c:v>32.0</c:v>
                </c:pt>
                <c:pt idx="79">
                  <c:v>33.0</c:v>
                </c:pt>
                <c:pt idx="80">
                  <c:v>33.0</c:v>
                </c:pt>
                <c:pt idx="81">
                  <c:v>33.0</c:v>
                </c:pt>
                <c:pt idx="82">
                  <c:v>34.0</c:v>
                </c:pt>
                <c:pt idx="83">
                  <c:v>35.0</c:v>
                </c:pt>
                <c:pt idx="84">
                  <c:v>36.0</c:v>
                </c:pt>
                <c:pt idx="85">
                  <c:v>37.0</c:v>
                </c:pt>
                <c:pt idx="86">
                  <c:v>37.0</c:v>
                </c:pt>
                <c:pt idx="87">
                  <c:v>38.0</c:v>
                </c:pt>
                <c:pt idx="88">
                  <c:v>38.0</c:v>
                </c:pt>
                <c:pt idx="89">
                  <c:v>38.0</c:v>
                </c:pt>
                <c:pt idx="90">
                  <c:v>38.0</c:v>
                </c:pt>
                <c:pt idx="91">
                  <c:v>38.0</c:v>
                </c:pt>
                <c:pt idx="92">
                  <c:v>39.0</c:v>
                </c:pt>
                <c:pt idx="93">
                  <c:v>39.0</c:v>
                </c:pt>
                <c:pt idx="94">
                  <c:v>39.0</c:v>
                </c:pt>
                <c:pt idx="95">
                  <c:v>39.0</c:v>
                </c:pt>
                <c:pt idx="96">
                  <c:v>40.0</c:v>
                </c:pt>
                <c:pt idx="97">
                  <c:v>41.0</c:v>
                </c:pt>
                <c:pt idx="98">
                  <c:v>42.0</c:v>
                </c:pt>
                <c:pt idx="99">
                  <c:v>42.0</c:v>
                </c:pt>
                <c:pt idx="100">
                  <c:v>43.0</c:v>
                </c:pt>
                <c:pt idx="101">
                  <c:v>43.0</c:v>
                </c:pt>
                <c:pt idx="102">
                  <c:v>44.0</c:v>
                </c:pt>
                <c:pt idx="103">
                  <c:v>44.0</c:v>
                </c:pt>
                <c:pt idx="104">
                  <c:v>44.0</c:v>
                </c:pt>
                <c:pt idx="105">
                  <c:v>44.0</c:v>
                </c:pt>
                <c:pt idx="106">
                  <c:v>44.0</c:v>
                </c:pt>
                <c:pt idx="107">
                  <c:v>44.0</c:v>
                </c:pt>
                <c:pt idx="108">
                  <c:v>44.0</c:v>
                </c:pt>
                <c:pt idx="109">
                  <c:v>44.0</c:v>
                </c:pt>
                <c:pt idx="110">
                  <c:v>44.0</c:v>
                </c:pt>
                <c:pt idx="111">
                  <c:v>45.0</c:v>
                </c:pt>
                <c:pt idx="112">
                  <c:v>45.0</c:v>
                </c:pt>
                <c:pt idx="113">
                  <c:v>45.0</c:v>
                </c:pt>
                <c:pt idx="114">
                  <c:v>45.0</c:v>
                </c:pt>
                <c:pt idx="115">
                  <c:v>45.0</c:v>
                </c:pt>
                <c:pt idx="116">
                  <c:v>46.0</c:v>
                </c:pt>
                <c:pt idx="117">
                  <c:v>47.0</c:v>
                </c:pt>
                <c:pt idx="118">
                  <c:v>48.0</c:v>
                </c:pt>
                <c:pt idx="119">
                  <c:v>49.0</c:v>
                </c:pt>
                <c:pt idx="120">
                  <c:v>49.0</c:v>
                </c:pt>
                <c:pt idx="121">
                  <c:v>49.0</c:v>
                </c:pt>
                <c:pt idx="122">
                  <c:v>50.0</c:v>
                </c:pt>
                <c:pt idx="123">
                  <c:v>51.0</c:v>
                </c:pt>
                <c:pt idx="124">
                  <c:v>51.0</c:v>
                </c:pt>
                <c:pt idx="125">
                  <c:v>52.0</c:v>
                </c:pt>
                <c:pt idx="126">
                  <c:v>53.0</c:v>
                </c:pt>
                <c:pt idx="127">
                  <c:v>53.0</c:v>
                </c:pt>
                <c:pt idx="128">
                  <c:v>54.0</c:v>
                </c:pt>
                <c:pt idx="129">
                  <c:v>54.0</c:v>
                </c:pt>
                <c:pt idx="130">
                  <c:v>54.0</c:v>
                </c:pt>
                <c:pt idx="131">
                  <c:v>55.0</c:v>
                </c:pt>
                <c:pt idx="132">
                  <c:v>56.0</c:v>
                </c:pt>
                <c:pt idx="133">
                  <c:v>57.0</c:v>
                </c:pt>
                <c:pt idx="134">
                  <c:v>58.0</c:v>
                </c:pt>
                <c:pt idx="135">
                  <c:v>59.0</c:v>
                </c:pt>
                <c:pt idx="136">
                  <c:v>59.0</c:v>
                </c:pt>
                <c:pt idx="137">
                  <c:v>59.0</c:v>
                </c:pt>
                <c:pt idx="138">
                  <c:v>60.0</c:v>
                </c:pt>
                <c:pt idx="139">
                  <c:v>60.0</c:v>
                </c:pt>
                <c:pt idx="140">
                  <c:v>60.0</c:v>
                </c:pt>
                <c:pt idx="141">
                  <c:v>61.0</c:v>
                </c:pt>
                <c:pt idx="142">
                  <c:v>61.0</c:v>
                </c:pt>
                <c:pt idx="143">
                  <c:v>61.0</c:v>
                </c:pt>
                <c:pt idx="144">
                  <c:v>61.0</c:v>
                </c:pt>
                <c:pt idx="145">
                  <c:v>61.0</c:v>
                </c:pt>
                <c:pt idx="146">
                  <c:v>62.0</c:v>
                </c:pt>
                <c:pt idx="147">
                  <c:v>63.0</c:v>
                </c:pt>
                <c:pt idx="148">
                  <c:v>63.0</c:v>
                </c:pt>
                <c:pt idx="149">
                  <c:v>63.0</c:v>
                </c:pt>
                <c:pt idx="150">
                  <c:v>63.0</c:v>
                </c:pt>
                <c:pt idx="151">
                  <c:v>64.0</c:v>
                </c:pt>
                <c:pt idx="152">
                  <c:v>64.0</c:v>
                </c:pt>
                <c:pt idx="153">
                  <c:v>65.0</c:v>
                </c:pt>
                <c:pt idx="154">
                  <c:v>65.0</c:v>
                </c:pt>
                <c:pt idx="155">
                  <c:v>65.0</c:v>
                </c:pt>
                <c:pt idx="156">
                  <c:v>65.0</c:v>
                </c:pt>
                <c:pt idx="157">
                  <c:v>66.0</c:v>
                </c:pt>
                <c:pt idx="158">
                  <c:v>66.0</c:v>
                </c:pt>
                <c:pt idx="159">
                  <c:v>66.0</c:v>
                </c:pt>
                <c:pt idx="160">
                  <c:v>66.0</c:v>
                </c:pt>
                <c:pt idx="161">
                  <c:v>66.0</c:v>
                </c:pt>
                <c:pt idx="162">
                  <c:v>66.0</c:v>
                </c:pt>
                <c:pt idx="163">
                  <c:v>66.0</c:v>
                </c:pt>
                <c:pt idx="164">
                  <c:v>66.0</c:v>
                </c:pt>
                <c:pt idx="165">
                  <c:v>66.0</c:v>
                </c:pt>
                <c:pt idx="166">
                  <c:v>66.0</c:v>
                </c:pt>
                <c:pt idx="167">
                  <c:v>66.0</c:v>
                </c:pt>
                <c:pt idx="168">
                  <c:v>66.0</c:v>
                </c:pt>
                <c:pt idx="169">
                  <c:v>66.0</c:v>
                </c:pt>
                <c:pt idx="170">
                  <c:v>67.0</c:v>
                </c:pt>
                <c:pt idx="171">
                  <c:v>67.0</c:v>
                </c:pt>
                <c:pt idx="172">
                  <c:v>67.0</c:v>
                </c:pt>
                <c:pt idx="173">
                  <c:v>67.0</c:v>
                </c:pt>
                <c:pt idx="174">
                  <c:v>68.0</c:v>
                </c:pt>
                <c:pt idx="175">
                  <c:v>68.0</c:v>
                </c:pt>
                <c:pt idx="176">
                  <c:v>69.0</c:v>
                </c:pt>
                <c:pt idx="177">
                  <c:v>70.0</c:v>
                </c:pt>
                <c:pt idx="178">
                  <c:v>70.0</c:v>
                </c:pt>
                <c:pt idx="179">
                  <c:v>70.0</c:v>
                </c:pt>
                <c:pt idx="180">
                  <c:v>70.0</c:v>
                </c:pt>
                <c:pt idx="181">
                  <c:v>70.0</c:v>
                </c:pt>
                <c:pt idx="182">
                  <c:v>70.0</c:v>
                </c:pt>
                <c:pt idx="183">
                  <c:v>70.0</c:v>
                </c:pt>
                <c:pt idx="184">
                  <c:v>70.0</c:v>
                </c:pt>
                <c:pt idx="185">
                  <c:v>70.0</c:v>
                </c:pt>
                <c:pt idx="186">
                  <c:v>70.0</c:v>
                </c:pt>
                <c:pt idx="187">
                  <c:v>70.0</c:v>
                </c:pt>
                <c:pt idx="188">
                  <c:v>70.0</c:v>
                </c:pt>
                <c:pt idx="189">
                  <c:v>70.0</c:v>
                </c:pt>
                <c:pt idx="190">
                  <c:v>70.0</c:v>
                </c:pt>
                <c:pt idx="191">
                  <c:v>70.0</c:v>
                </c:pt>
                <c:pt idx="192">
                  <c:v>71.0</c:v>
                </c:pt>
                <c:pt idx="193">
                  <c:v>71.0</c:v>
                </c:pt>
                <c:pt idx="194">
                  <c:v>72.0</c:v>
                </c:pt>
                <c:pt idx="195">
                  <c:v>73.0</c:v>
                </c:pt>
                <c:pt idx="196">
                  <c:v>74.0</c:v>
                </c:pt>
                <c:pt idx="197">
                  <c:v>75.0</c:v>
                </c:pt>
                <c:pt idx="198">
                  <c:v>76.0</c:v>
                </c:pt>
                <c:pt idx="199">
                  <c:v>77.0</c:v>
                </c:pt>
                <c:pt idx="200">
                  <c:v>77.0</c:v>
                </c:pt>
                <c:pt idx="201">
                  <c:v>78.0</c:v>
                </c:pt>
                <c:pt idx="202">
                  <c:v>79.0</c:v>
                </c:pt>
                <c:pt idx="203">
                  <c:v>79.0</c:v>
                </c:pt>
                <c:pt idx="204">
                  <c:v>79.0</c:v>
                </c:pt>
                <c:pt idx="205">
                  <c:v>79.0</c:v>
                </c:pt>
                <c:pt idx="206">
                  <c:v>79.0</c:v>
                </c:pt>
                <c:pt idx="207">
                  <c:v>80.0</c:v>
                </c:pt>
                <c:pt idx="208">
                  <c:v>81.0</c:v>
                </c:pt>
                <c:pt idx="209">
                  <c:v>81.0</c:v>
                </c:pt>
                <c:pt idx="210">
                  <c:v>81.0</c:v>
                </c:pt>
                <c:pt idx="211">
                  <c:v>82.0</c:v>
                </c:pt>
                <c:pt idx="212">
                  <c:v>83.0</c:v>
                </c:pt>
                <c:pt idx="213">
                  <c:v>84.0</c:v>
                </c:pt>
                <c:pt idx="214">
                  <c:v>84.0</c:v>
                </c:pt>
                <c:pt idx="215">
                  <c:v>84.0</c:v>
                </c:pt>
                <c:pt idx="216">
                  <c:v>84.0</c:v>
                </c:pt>
                <c:pt idx="217">
                  <c:v>85.0</c:v>
                </c:pt>
                <c:pt idx="218">
                  <c:v>85.0</c:v>
                </c:pt>
                <c:pt idx="219">
                  <c:v>85.0</c:v>
                </c:pt>
                <c:pt idx="220">
                  <c:v>85.0</c:v>
                </c:pt>
                <c:pt idx="221">
                  <c:v>86.0</c:v>
                </c:pt>
                <c:pt idx="222">
                  <c:v>86.0</c:v>
                </c:pt>
                <c:pt idx="223">
                  <c:v>87.0</c:v>
                </c:pt>
                <c:pt idx="224">
                  <c:v>88.0</c:v>
                </c:pt>
                <c:pt idx="225">
                  <c:v>88.0</c:v>
                </c:pt>
                <c:pt idx="226">
                  <c:v>89.0</c:v>
                </c:pt>
                <c:pt idx="227">
                  <c:v>89.0</c:v>
                </c:pt>
                <c:pt idx="228">
                  <c:v>89.0</c:v>
                </c:pt>
                <c:pt idx="229">
                  <c:v>90.0</c:v>
                </c:pt>
                <c:pt idx="230">
                  <c:v>90.0</c:v>
                </c:pt>
                <c:pt idx="231">
                  <c:v>90.0</c:v>
                </c:pt>
                <c:pt idx="232">
                  <c:v>90.0</c:v>
                </c:pt>
                <c:pt idx="233">
                  <c:v>90.0</c:v>
                </c:pt>
                <c:pt idx="234">
                  <c:v>90.0</c:v>
                </c:pt>
                <c:pt idx="235">
                  <c:v>91.0</c:v>
                </c:pt>
                <c:pt idx="236">
                  <c:v>92.0</c:v>
                </c:pt>
                <c:pt idx="237">
                  <c:v>93.0</c:v>
                </c:pt>
                <c:pt idx="238">
                  <c:v>94.0</c:v>
                </c:pt>
                <c:pt idx="239">
                  <c:v>94.0</c:v>
                </c:pt>
                <c:pt idx="240">
                  <c:v>95.0</c:v>
                </c:pt>
                <c:pt idx="241">
                  <c:v>95.0</c:v>
                </c:pt>
                <c:pt idx="242">
                  <c:v>96.0</c:v>
                </c:pt>
                <c:pt idx="243">
                  <c:v>97.0</c:v>
                </c:pt>
                <c:pt idx="244">
                  <c:v>98.0</c:v>
                </c:pt>
                <c:pt idx="245">
                  <c:v>98.0</c:v>
                </c:pt>
                <c:pt idx="246">
                  <c:v>98.0</c:v>
                </c:pt>
                <c:pt idx="247">
                  <c:v>99.0</c:v>
                </c:pt>
                <c:pt idx="248">
                  <c:v>99.0</c:v>
                </c:pt>
                <c:pt idx="249">
                  <c:v>99.0</c:v>
                </c:pt>
                <c:pt idx="250">
                  <c:v>99.0</c:v>
                </c:pt>
                <c:pt idx="251">
                  <c:v>100.0</c:v>
                </c:pt>
                <c:pt idx="252">
                  <c:v>101.0</c:v>
                </c:pt>
                <c:pt idx="253">
                  <c:v>102.0</c:v>
                </c:pt>
                <c:pt idx="254">
                  <c:v>103.0</c:v>
                </c:pt>
                <c:pt idx="255">
                  <c:v>103.0</c:v>
                </c:pt>
                <c:pt idx="256">
                  <c:v>104.0</c:v>
                </c:pt>
                <c:pt idx="257">
                  <c:v>104.0</c:v>
                </c:pt>
                <c:pt idx="258">
                  <c:v>104.0</c:v>
                </c:pt>
                <c:pt idx="259">
                  <c:v>104.0</c:v>
                </c:pt>
                <c:pt idx="260">
                  <c:v>104.0</c:v>
                </c:pt>
                <c:pt idx="261">
                  <c:v>104.0</c:v>
                </c:pt>
                <c:pt idx="262">
                  <c:v>105.0</c:v>
                </c:pt>
                <c:pt idx="263">
                  <c:v>106.0</c:v>
                </c:pt>
                <c:pt idx="264">
                  <c:v>107.0</c:v>
                </c:pt>
                <c:pt idx="265">
                  <c:v>107.0</c:v>
                </c:pt>
                <c:pt idx="266">
                  <c:v>108.0</c:v>
                </c:pt>
                <c:pt idx="267">
                  <c:v>109.0</c:v>
                </c:pt>
                <c:pt idx="268">
                  <c:v>110.0</c:v>
                </c:pt>
                <c:pt idx="269">
                  <c:v>110.0</c:v>
                </c:pt>
                <c:pt idx="270">
                  <c:v>111.0</c:v>
                </c:pt>
                <c:pt idx="271">
                  <c:v>112.0</c:v>
                </c:pt>
                <c:pt idx="272">
                  <c:v>113.0</c:v>
                </c:pt>
                <c:pt idx="273">
                  <c:v>113.0</c:v>
                </c:pt>
                <c:pt idx="274">
                  <c:v>113.0</c:v>
                </c:pt>
                <c:pt idx="275">
                  <c:v>113.0</c:v>
                </c:pt>
                <c:pt idx="276">
                  <c:v>114.0</c:v>
                </c:pt>
                <c:pt idx="277">
                  <c:v>114.0</c:v>
                </c:pt>
                <c:pt idx="278">
                  <c:v>114.0</c:v>
                </c:pt>
                <c:pt idx="279">
                  <c:v>114.0</c:v>
                </c:pt>
                <c:pt idx="280">
                  <c:v>114.0</c:v>
                </c:pt>
                <c:pt idx="281">
                  <c:v>114.0</c:v>
                </c:pt>
                <c:pt idx="282">
                  <c:v>115.0</c:v>
                </c:pt>
                <c:pt idx="283">
                  <c:v>116.0</c:v>
                </c:pt>
                <c:pt idx="284">
                  <c:v>117.0</c:v>
                </c:pt>
                <c:pt idx="285">
                  <c:v>117.0</c:v>
                </c:pt>
                <c:pt idx="286">
                  <c:v>118.0</c:v>
                </c:pt>
                <c:pt idx="287">
                  <c:v>118.0</c:v>
                </c:pt>
                <c:pt idx="288">
                  <c:v>118.0</c:v>
                </c:pt>
                <c:pt idx="289">
                  <c:v>118.0</c:v>
                </c:pt>
                <c:pt idx="290">
                  <c:v>118.0</c:v>
                </c:pt>
                <c:pt idx="291">
                  <c:v>118.0</c:v>
                </c:pt>
                <c:pt idx="292">
                  <c:v>119.0</c:v>
                </c:pt>
                <c:pt idx="293">
                  <c:v>120.0</c:v>
                </c:pt>
                <c:pt idx="294">
                  <c:v>121.0</c:v>
                </c:pt>
                <c:pt idx="295">
                  <c:v>122.0</c:v>
                </c:pt>
                <c:pt idx="296">
                  <c:v>123.0</c:v>
                </c:pt>
                <c:pt idx="297">
                  <c:v>124.0</c:v>
                </c:pt>
                <c:pt idx="298">
                  <c:v>124.0</c:v>
                </c:pt>
                <c:pt idx="299">
                  <c:v>124.0</c:v>
                </c:pt>
                <c:pt idx="300">
                  <c:v>124.0</c:v>
                </c:pt>
                <c:pt idx="301">
                  <c:v>124.0</c:v>
                </c:pt>
                <c:pt idx="302">
                  <c:v>125.0</c:v>
                </c:pt>
                <c:pt idx="303">
                  <c:v>126.0</c:v>
                </c:pt>
                <c:pt idx="304">
                  <c:v>127.0</c:v>
                </c:pt>
                <c:pt idx="305">
                  <c:v>127.0</c:v>
                </c:pt>
                <c:pt idx="306">
                  <c:v>127.0</c:v>
                </c:pt>
                <c:pt idx="307">
                  <c:v>128.0</c:v>
                </c:pt>
                <c:pt idx="308">
                  <c:v>128.0</c:v>
                </c:pt>
                <c:pt idx="309">
                  <c:v>128.0</c:v>
                </c:pt>
                <c:pt idx="310">
                  <c:v>129.0</c:v>
                </c:pt>
                <c:pt idx="311">
                  <c:v>129.0</c:v>
                </c:pt>
                <c:pt idx="312">
                  <c:v>129.0</c:v>
                </c:pt>
                <c:pt idx="313">
                  <c:v>129.0</c:v>
                </c:pt>
                <c:pt idx="314">
                  <c:v>130.0</c:v>
                </c:pt>
                <c:pt idx="315">
                  <c:v>130.0</c:v>
                </c:pt>
                <c:pt idx="316">
                  <c:v>131.0</c:v>
                </c:pt>
                <c:pt idx="317">
                  <c:v>131.0</c:v>
                </c:pt>
                <c:pt idx="318">
                  <c:v>131.0</c:v>
                </c:pt>
                <c:pt idx="319">
                  <c:v>131.0</c:v>
                </c:pt>
                <c:pt idx="320">
                  <c:v>131.0</c:v>
                </c:pt>
                <c:pt idx="321">
                  <c:v>131.0</c:v>
                </c:pt>
                <c:pt idx="322">
                  <c:v>131.0</c:v>
                </c:pt>
                <c:pt idx="323">
                  <c:v>131.0</c:v>
                </c:pt>
                <c:pt idx="324">
                  <c:v>131.0</c:v>
                </c:pt>
                <c:pt idx="325">
                  <c:v>131.0</c:v>
                </c:pt>
                <c:pt idx="326">
                  <c:v>132.0</c:v>
                </c:pt>
                <c:pt idx="327">
                  <c:v>132.0</c:v>
                </c:pt>
                <c:pt idx="328">
                  <c:v>133.0</c:v>
                </c:pt>
                <c:pt idx="329">
                  <c:v>133.0</c:v>
                </c:pt>
                <c:pt idx="330">
                  <c:v>134.0</c:v>
                </c:pt>
                <c:pt idx="331">
                  <c:v>134.0</c:v>
                </c:pt>
                <c:pt idx="332">
                  <c:v>135.0</c:v>
                </c:pt>
                <c:pt idx="333">
                  <c:v>136.0</c:v>
                </c:pt>
                <c:pt idx="334">
                  <c:v>137.0</c:v>
                </c:pt>
                <c:pt idx="335">
                  <c:v>138.0</c:v>
                </c:pt>
                <c:pt idx="336">
                  <c:v>138.0</c:v>
                </c:pt>
                <c:pt idx="337">
                  <c:v>139.0</c:v>
                </c:pt>
                <c:pt idx="338">
                  <c:v>139.0</c:v>
                </c:pt>
                <c:pt idx="339">
                  <c:v>139.0</c:v>
                </c:pt>
                <c:pt idx="340">
                  <c:v>139.0</c:v>
                </c:pt>
                <c:pt idx="341">
                  <c:v>139.0</c:v>
                </c:pt>
                <c:pt idx="342">
                  <c:v>139.0</c:v>
                </c:pt>
                <c:pt idx="343">
                  <c:v>139.0</c:v>
                </c:pt>
                <c:pt idx="344">
                  <c:v>139.0</c:v>
                </c:pt>
                <c:pt idx="345">
                  <c:v>140.0</c:v>
                </c:pt>
                <c:pt idx="346">
                  <c:v>140.0</c:v>
                </c:pt>
                <c:pt idx="347">
                  <c:v>140.0</c:v>
                </c:pt>
                <c:pt idx="348">
                  <c:v>140.0</c:v>
                </c:pt>
                <c:pt idx="349">
                  <c:v>140.0</c:v>
                </c:pt>
                <c:pt idx="350">
                  <c:v>140.0</c:v>
                </c:pt>
                <c:pt idx="351">
                  <c:v>140.0</c:v>
                </c:pt>
                <c:pt idx="352">
                  <c:v>140.0</c:v>
                </c:pt>
                <c:pt idx="353">
                  <c:v>141.0</c:v>
                </c:pt>
                <c:pt idx="354">
                  <c:v>141.0</c:v>
                </c:pt>
                <c:pt idx="355">
                  <c:v>141.0</c:v>
                </c:pt>
                <c:pt idx="356">
                  <c:v>141.0</c:v>
                </c:pt>
                <c:pt idx="357">
                  <c:v>141.0</c:v>
                </c:pt>
                <c:pt idx="358">
                  <c:v>142.0</c:v>
                </c:pt>
                <c:pt idx="359">
                  <c:v>143.0</c:v>
                </c:pt>
                <c:pt idx="360">
                  <c:v>144.0</c:v>
                </c:pt>
                <c:pt idx="361">
                  <c:v>144.0</c:v>
                </c:pt>
                <c:pt idx="362">
                  <c:v>145.0</c:v>
                </c:pt>
                <c:pt idx="363">
                  <c:v>146.0</c:v>
                </c:pt>
                <c:pt idx="364">
                  <c:v>146.0</c:v>
                </c:pt>
                <c:pt idx="365">
                  <c:v>146.0</c:v>
                </c:pt>
                <c:pt idx="366">
                  <c:v>146.0</c:v>
                </c:pt>
                <c:pt idx="367">
                  <c:v>147.0</c:v>
                </c:pt>
                <c:pt idx="368">
                  <c:v>148.0</c:v>
                </c:pt>
                <c:pt idx="369">
                  <c:v>149.0</c:v>
                </c:pt>
                <c:pt idx="370">
                  <c:v>149.0</c:v>
                </c:pt>
                <c:pt idx="371">
                  <c:v>150.0</c:v>
                </c:pt>
                <c:pt idx="372">
                  <c:v>151.0</c:v>
                </c:pt>
                <c:pt idx="373">
                  <c:v>152.0</c:v>
                </c:pt>
                <c:pt idx="374">
                  <c:v>152.0</c:v>
                </c:pt>
                <c:pt idx="375">
                  <c:v>153.0</c:v>
                </c:pt>
                <c:pt idx="376">
                  <c:v>154.0</c:v>
                </c:pt>
                <c:pt idx="377">
                  <c:v>155.0</c:v>
                </c:pt>
                <c:pt idx="378">
                  <c:v>155.0</c:v>
                </c:pt>
                <c:pt idx="379">
                  <c:v>155.0</c:v>
                </c:pt>
                <c:pt idx="380">
                  <c:v>155.0</c:v>
                </c:pt>
                <c:pt idx="381">
                  <c:v>155.0</c:v>
                </c:pt>
                <c:pt idx="382">
                  <c:v>156.0</c:v>
                </c:pt>
                <c:pt idx="383">
                  <c:v>156.0</c:v>
                </c:pt>
                <c:pt idx="384">
                  <c:v>157.0</c:v>
                </c:pt>
                <c:pt idx="385">
                  <c:v>157.0</c:v>
                </c:pt>
                <c:pt idx="386">
                  <c:v>157.0</c:v>
                </c:pt>
                <c:pt idx="387">
                  <c:v>158.0</c:v>
                </c:pt>
                <c:pt idx="388">
                  <c:v>159.0</c:v>
                </c:pt>
                <c:pt idx="389">
                  <c:v>159.0</c:v>
                </c:pt>
                <c:pt idx="390">
                  <c:v>159.0</c:v>
                </c:pt>
                <c:pt idx="391">
                  <c:v>159.0</c:v>
                </c:pt>
                <c:pt idx="392">
                  <c:v>159.0</c:v>
                </c:pt>
                <c:pt idx="393">
                  <c:v>159.0</c:v>
                </c:pt>
                <c:pt idx="394">
                  <c:v>159.0</c:v>
                </c:pt>
                <c:pt idx="395">
                  <c:v>159.0</c:v>
                </c:pt>
                <c:pt idx="396">
                  <c:v>159.0</c:v>
                </c:pt>
                <c:pt idx="397">
                  <c:v>159.0</c:v>
                </c:pt>
                <c:pt idx="398">
                  <c:v>159.0</c:v>
                </c:pt>
                <c:pt idx="399">
                  <c:v>159.0</c:v>
                </c:pt>
                <c:pt idx="400">
                  <c:v>160.0</c:v>
                </c:pt>
                <c:pt idx="401">
                  <c:v>160.0</c:v>
                </c:pt>
                <c:pt idx="402">
                  <c:v>160.0</c:v>
                </c:pt>
                <c:pt idx="403">
                  <c:v>160.0</c:v>
                </c:pt>
                <c:pt idx="404">
                  <c:v>160.0</c:v>
                </c:pt>
                <c:pt idx="405">
                  <c:v>160.0</c:v>
                </c:pt>
                <c:pt idx="406">
                  <c:v>161.0</c:v>
                </c:pt>
                <c:pt idx="407">
                  <c:v>162.0</c:v>
                </c:pt>
                <c:pt idx="408">
                  <c:v>163.0</c:v>
                </c:pt>
                <c:pt idx="409">
                  <c:v>164.0</c:v>
                </c:pt>
                <c:pt idx="410">
                  <c:v>165.0</c:v>
                </c:pt>
                <c:pt idx="411">
                  <c:v>165.0</c:v>
                </c:pt>
                <c:pt idx="412">
                  <c:v>165.0</c:v>
                </c:pt>
                <c:pt idx="413">
                  <c:v>165.0</c:v>
                </c:pt>
                <c:pt idx="414">
                  <c:v>165.0</c:v>
                </c:pt>
                <c:pt idx="415">
                  <c:v>165.0</c:v>
                </c:pt>
                <c:pt idx="416">
                  <c:v>166.0</c:v>
                </c:pt>
                <c:pt idx="417">
                  <c:v>166.0</c:v>
                </c:pt>
                <c:pt idx="418">
                  <c:v>167.0</c:v>
                </c:pt>
                <c:pt idx="419">
                  <c:v>168.0</c:v>
                </c:pt>
                <c:pt idx="420">
                  <c:v>168.0</c:v>
                </c:pt>
                <c:pt idx="421">
                  <c:v>168.0</c:v>
                </c:pt>
                <c:pt idx="422">
                  <c:v>168.0</c:v>
                </c:pt>
                <c:pt idx="423">
                  <c:v>169.0</c:v>
                </c:pt>
                <c:pt idx="424">
                  <c:v>169.0</c:v>
                </c:pt>
                <c:pt idx="425">
                  <c:v>170.0</c:v>
                </c:pt>
                <c:pt idx="426">
                  <c:v>170.0</c:v>
                </c:pt>
                <c:pt idx="427">
                  <c:v>170.0</c:v>
                </c:pt>
                <c:pt idx="428">
                  <c:v>170.0</c:v>
                </c:pt>
                <c:pt idx="429">
                  <c:v>170.0</c:v>
                </c:pt>
                <c:pt idx="430">
                  <c:v>171.0</c:v>
                </c:pt>
                <c:pt idx="431">
                  <c:v>171.0</c:v>
                </c:pt>
                <c:pt idx="432">
                  <c:v>172.0</c:v>
                </c:pt>
                <c:pt idx="433">
                  <c:v>172.0</c:v>
                </c:pt>
                <c:pt idx="434">
                  <c:v>173.0</c:v>
                </c:pt>
                <c:pt idx="435">
                  <c:v>174.0</c:v>
                </c:pt>
                <c:pt idx="436">
                  <c:v>174.0</c:v>
                </c:pt>
                <c:pt idx="437">
                  <c:v>175.0</c:v>
                </c:pt>
                <c:pt idx="438">
                  <c:v>176.0</c:v>
                </c:pt>
                <c:pt idx="439">
                  <c:v>177.0</c:v>
                </c:pt>
                <c:pt idx="440">
                  <c:v>177.0</c:v>
                </c:pt>
                <c:pt idx="441">
                  <c:v>177.0</c:v>
                </c:pt>
                <c:pt idx="442">
                  <c:v>177.0</c:v>
                </c:pt>
                <c:pt idx="443">
                  <c:v>177.0</c:v>
                </c:pt>
                <c:pt idx="444">
                  <c:v>177.0</c:v>
                </c:pt>
                <c:pt idx="445">
                  <c:v>177.0</c:v>
                </c:pt>
                <c:pt idx="446">
                  <c:v>177.0</c:v>
                </c:pt>
                <c:pt idx="447">
                  <c:v>178.0</c:v>
                </c:pt>
                <c:pt idx="448">
                  <c:v>179.0</c:v>
                </c:pt>
                <c:pt idx="449">
                  <c:v>180.0</c:v>
                </c:pt>
                <c:pt idx="450">
                  <c:v>181.0</c:v>
                </c:pt>
                <c:pt idx="451">
                  <c:v>181.0</c:v>
                </c:pt>
                <c:pt idx="452">
                  <c:v>182.0</c:v>
                </c:pt>
                <c:pt idx="453">
                  <c:v>182.0</c:v>
                </c:pt>
                <c:pt idx="454">
                  <c:v>182.0</c:v>
                </c:pt>
                <c:pt idx="455">
                  <c:v>182.0</c:v>
                </c:pt>
                <c:pt idx="456">
                  <c:v>182.0</c:v>
                </c:pt>
                <c:pt idx="457">
                  <c:v>183.0</c:v>
                </c:pt>
                <c:pt idx="458">
                  <c:v>183.0</c:v>
                </c:pt>
                <c:pt idx="459">
                  <c:v>183.0</c:v>
                </c:pt>
                <c:pt idx="460">
                  <c:v>184.0</c:v>
                </c:pt>
                <c:pt idx="461">
                  <c:v>184.0</c:v>
                </c:pt>
                <c:pt idx="462">
                  <c:v>184.0</c:v>
                </c:pt>
                <c:pt idx="463">
                  <c:v>185.0</c:v>
                </c:pt>
                <c:pt idx="464">
                  <c:v>185.0</c:v>
                </c:pt>
                <c:pt idx="465">
                  <c:v>186.0</c:v>
                </c:pt>
                <c:pt idx="466">
                  <c:v>187.0</c:v>
                </c:pt>
                <c:pt idx="467">
                  <c:v>188.0</c:v>
                </c:pt>
                <c:pt idx="468">
                  <c:v>188.0</c:v>
                </c:pt>
                <c:pt idx="469">
                  <c:v>188.0</c:v>
                </c:pt>
                <c:pt idx="470">
                  <c:v>188.0</c:v>
                </c:pt>
                <c:pt idx="471">
                  <c:v>188.0</c:v>
                </c:pt>
                <c:pt idx="472">
                  <c:v>189.0</c:v>
                </c:pt>
                <c:pt idx="473">
                  <c:v>189.0</c:v>
                </c:pt>
                <c:pt idx="474">
                  <c:v>189.0</c:v>
                </c:pt>
                <c:pt idx="475">
                  <c:v>189.0</c:v>
                </c:pt>
                <c:pt idx="476">
                  <c:v>190.0</c:v>
                </c:pt>
                <c:pt idx="477">
                  <c:v>190.0</c:v>
                </c:pt>
                <c:pt idx="478">
                  <c:v>190.0</c:v>
                </c:pt>
                <c:pt idx="479">
                  <c:v>190.0</c:v>
                </c:pt>
                <c:pt idx="480">
                  <c:v>190.0</c:v>
                </c:pt>
                <c:pt idx="481">
                  <c:v>191.0</c:v>
                </c:pt>
                <c:pt idx="482">
                  <c:v>191.0</c:v>
                </c:pt>
                <c:pt idx="483">
                  <c:v>192.0</c:v>
                </c:pt>
                <c:pt idx="484">
                  <c:v>192.0</c:v>
                </c:pt>
                <c:pt idx="485">
                  <c:v>192.0</c:v>
                </c:pt>
                <c:pt idx="486">
                  <c:v>192.0</c:v>
                </c:pt>
                <c:pt idx="487">
                  <c:v>193.0</c:v>
                </c:pt>
                <c:pt idx="488">
                  <c:v>194.0</c:v>
                </c:pt>
                <c:pt idx="489">
                  <c:v>195.0</c:v>
                </c:pt>
                <c:pt idx="490">
                  <c:v>195.0</c:v>
                </c:pt>
                <c:pt idx="491">
                  <c:v>195.0</c:v>
                </c:pt>
                <c:pt idx="492">
                  <c:v>195.0</c:v>
                </c:pt>
                <c:pt idx="493">
                  <c:v>196.0</c:v>
                </c:pt>
                <c:pt idx="494">
                  <c:v>196.0</c:v>
                </c:pt>
                <c:pt idx="495">
                  <c:v>197.0</c:v>
                </c:pt>
                <c:pt idx="496">
                  <c:v>197.0</c:v>
                </c:pt>
                <c:pt idx="497">
                  <c:v>198.0</c:v>
                </c:pt>
                <c:pt idx="498">
                  <c:v>199.0</c:v>
                </c:pt>
                <c:pt idx="499">
                  <c:v>199.0</c:v>
                </c:pt>
                <c:pt idx="500">
                  <c:v>199.0</c:v>
                </c:pt>
                <c:pt idx="501">
                  <c:v>199.0</c:v>
                </c:pt>
                <c:pt idx="502">
                  <c:v>200.0</c:v>
                </c:pt>
                <c:pt idx="503">
                  <c:v>200.0</c:v>
                </c:pt>
                <c:pt idx="504">
                  <c:v>200.0</c:v>
                </c:pt>
                <c:pt idx="505">
                  <c:v>200.0</c:v>
                </c:pt>
                <c:pt idx="506">
                  <c:v>201.0</c:v>
                </c:pt>
                <c:pt idx="507">
                  <c:v>201.0</c:v>
                </c:pt>
                <c:pt idx="508">
                  <c:v>201.0</c:v>
                </c:pt>
                <c:pt idx="509">
                  <c:v>201.0</c:v>
                </c:pt>
                <c:pt idx="510">
                  <c:v>202.0</c:v>
                </c:pt>
                <c:pt idx="511">
                  <c:v>203.0</c:v>
                </c:pt>
                <c:pt idx="512">
                  <c:v>204.0</c:v>
                </c:pt>
                <c:pt idx="513">
                  <c:v>204.0</c:v>
                </c:pt>
                <c:pt idx="514">
                  <c:v>205.0</c:v>
                </c:pt>
                <c:pt idx="515">
                  <c:v>205.0</c:v>
                </c:pt>
                <c:pt idx="516">
                  <c:v>205.0</c:v>
                </c:pt>
                <c:pt idx="517">
                  <c:v>205.0</c:v>
                </c:pt>
                <c:pt idx="518">
                  <c:v>206.0</c:v>
                </c:pt>
                <c:pt idx="519">
                  <c:v>207.0</c:v>
                </c:pt>
                <c:pt idx="520">
                  <c:v>207.0</c:v>
                </c:pt>
                <c:pt idx="521">
                  <c:v>208.0</c:v>
                </c:pt>
                <c:pt idx="522">
                  <c:v>209.0</c:v>
                </c:pt>
                <c:pt idx="523">
                  <c:v>210.0</c:v>
                </c:pt>
                <c:pt idx="524">
                  <c:v>211.0</c:v>
                </c:pt>
                <c:pt idx="525">
                  <c:v>212.0</c:v>
                </c:pt>
                <c:pt idx="526">
                  <c:v>213.0</c:v>
                </c:pt>
                <c:pt idx="527">
                  <c:v>214.0</c:v>
                </c:pt>
                <c:pt idx="528">
                  <c:v>215.0</c:v>
                </c:pt>
                <c:pt idx="529">
                  <c:v>216.0</c:v>
                </c:pt>
                <c:pt idx="530">
                  <c:v>217.0</c:v>
                </c:pt>
                <c:pt idx="531">
                  <c:v>218.0</c:v>
                </c:pt>
                <c:pt idx="532">
                  <c:v>219.0</c:v>
                </c:pt>
                <c:pt idx="533">
                  <c:v>220.0</c:v>
                </c:pt>
                <c:pt idx="534">
                  <c:v>220.0</c:v>
                </c:pt>
                <c:pt idx="535">
                  <c:v>220.0</c:v>
                </c:pt>
                <c:pt idx="536">
                  <c:v>221.0</c:v>
                </c:pt>
                <c:pt idx="537">
                  <c:v>222.0</c:v>
                </c:pt>
                <c:pt idx="538">
                  <c:v>223.0</c:v>
                </c:pt>
                <c:pt idx="539">
                  <c:v>224.0</c:v>
                </c:pt>
                <c:pt idx="540">
                  <c:v>224.0</c:v>
                </c:pt>
                <c:pt idx="541">
                  <c:v>224.0</c:v>
                </c:pt>
                <c:pt idx="542">
                  <c:v>225.0</c:v>
                </c:pt>
                <c:pt idx="543">
                  <c:v>225.0</c:v>
                </c:pt>
                <c:pt idx="544">
                  <c:v>226.0</c:v>
                </c:pt>
                <c:pt idx="545">
                  <c:v>226.0</c:v>
                </c:pt>
                <c:pt idx="546">
                  <c:v>227.0</c:v>
                </c:pt>
                <c:pt idx="547">
                  <c:v>228.0</c:v>
                </c:pt>
                <c:pt idx="548">
                  <c:v>229.0</c:v>
                </c:pt>
                <c:pt idx="549">
                  <c:v>230.0</c:v>
                </c:pt>
                <c:pt idx="550">
                  <c:v>230.0</c:v>
                </c:pt>
                <c:pt idx="551">
                  <c:v>231.0</c:v>
                </c:pt>
                <c:pt idx="552">
                  <c:v>232.0</c:v>
                </c:pt>
                <c:pt idx="553">
                  <c:v>233.0</c:v>
                </c:pt>
                <c:pt idx="554">
                  <c:v>233.0</c:v>
                </c:pt>
                <c:pt idx="555">
                  <c:v>234.0</c:v>
                </c:pt>
                <c:pt idx="556">
                  <c:v>234.0</c:v>
                </c:pt>
                <c:pt idx="557">
                  <c:v>235.0</c:v>
                </c:pt>
                <c:pt idx="558">
                  <c:v>235.0</c:v>
                </c:pt>
                <c:pt idx="559">
                  <c:v>235.0</c:v>
                </c:pt>
                <c:pt idx="560">
                  <c:v>236.0</c:v>
                </c:pt>
                <c:pt idx="561">
                  <c:v>236.0</c:v>
                </c:pt>
                <c:pt idx="562">
                  <c:v>236.0</c:v>
                </c:pt>
                <c:pt idx="563">
                  <c:v>237.0</c:v>
                </c:pt>
                <c:pt idx="564">
                  <c:v>237.0</c:v>
                </c:pt>
                <c:pt idx="565">
                  <c:v>238.0</c:v>
                </c:pt>
                <c:pt idx="566">
                  <c:v>238.0</c:v>
                </c:pt>
                <c:pt idx="567">
                  <c:v>238.0</c:v>
                </c:pt>
                <c:pt idx="568">
                  <c:v>238.0</c:v>
                </c:pt>
                <c:pt idx="569">
                  <c:v>239.0</c:v>
                </c:pt>
                <c:pt idx="570">
                  <c:v>240.0</c:v>
                </c:pt>
                <c:pt idx="571">
                  <c:v>241.0</c:v>
                </c:pt>
                <c:pt idx="572">
                  <c:v>241.0</c:v>
                </c:pt>
                <c:pt idx="573">
                  <c:v>242.0</c:v>
                </c:pt>
                <c:pt idx="574">
                  <c:v>242.0</c:v>
                </c:pt>
                <c:pt idx="575">
                  <c:v>243.0</c:v>
                </c:pt>
                <c:pt idx="576">
                  <c:v>244.0</c:v>
                </c:pt>
                <c:pt idx="577">
                  <c:v>244.0</c:v>
                </c:pt>
                <c:pt idx="578">
                  <c:v>244.0</c:v>
                </c:pt>
                <c:pt idx="579">
                  <c:v>244.0</c:v>
                </c:pt>
                <c:pt idx="580">
                  <c:v>244.0</c:v>
                </c:pt>
                <c:pt idx="581">
                  <c:v>244.0</c:v>
                </c:pt>
                <c:pt idx="582">
                  <c:v>244.0</c:v>
                </c:pt>
                <c:pt idx="583">
                  <c:v>244.0</c:v>
                </c:pt>
                <c:pt idx="584">
                  <c:v>244.0</c:v>
                </c:pt>
                <c:pt idx="585">
                  <c:v>244.0</c:v>
                </c:pt>
                <c:pt idx="586">
                  <c:v>244.0</c:v>
                </c:pt>
                <c:pt idx="587">
                  <c:v>244.0</c:v>
                </c:pt>
                <c:pt idx="588">
                  <c:v>244.0</c:v>
                </c:pt>
                <c:pt idx="589">
                  <c:v>245.0</c:v>
                </c:pt>
                <c:pt idx="590">
                  <c:v>245.0</c:v>
                </c:pt>
                <c:pt idx="591">
                  <c:v>246.0</c:v>
                </c:pt>
                <c:pt idx="592">
                  <c:v>246.0</c:v>
                </c:pt>
                <c:pt idx="593">
                  <c:v>246.0</c:v>
                </c:pt>
                <c:pt idx="594">
                  <c:v>247.0</c:v>
                </c:pt>
                <c:pt idx="595">
                  <c:v>247.0</c:v>
                </c:pt>
                <c:pt idx="596">
                  <c:v>247.0</c:v>
                </c:pt>
                <c:pt idx="597">
                  <c:v>247.0</c:v>
                </c:pt>
                <c:pt idx="598">
                  <c:v>247.0</c:v>
                </c:pt>
                <c:pt idx="599">
                  <c:v>247.0</c:v>
                </c:pt>
                <c:pt idx="600">
                  <c:v>247.0</c:v>
                </c:pt>
                <c:pt idx="601">
                  <c:v>247.0</c:v>
                </c:pt>
                <c:pt idx="602">
                  <c:v>248.0</c:v>
                </c:pt>
                <c:pt idx="603">
                  <c:v>249.0</c:v>
                </c:pt>
                <c:pt idx="604">
                  <c:v>250.0</c:v>
                </c:pt>
                <c:pt idx="605">
                  <c:v>250.0</c:v>
                </c:pt>
                <c:pt idx="606">
                  <c:v>250.0</c:v>
                </c:pt>
                <c:pt idx="607">
                  <c:v>251.0</c:v>
                </c:pt>
                <c:pt idx="608">
                  <c:v>252.0</c:v>
                </c:pt>
                <c:pt idx="609">
                  <c:v>252.0</c:v>
                </c:pt>
                <c:pt idx="610">
                  <c:v>252.0</c:v>
                </c:pt>
                <c:pt idx="611">
                  <c:v>252.0</c:v>
                </c:pt>
                <c:pt idx="612">
                  <c:v>252.0</c:v>
                </c:pt>
                <c:pt idx="613">
                  <c:v>253.0</c:v>
                </c:pt>
                <c:pt idx="614">
                  <c:v>253.0</c:v>
                </c:pt>
                <c:pt idx="615">
                  <c:v>253.0</c:v>
                </c:pt>
                <c:pt idx="616">
                  <c:v>254.0</c:v>
                </c:pt>
                <c:pt idx="617">
                  <c:v>255.0</c:v>
                </c:pt>
                <c:pt idx="618">
                  <c:v>255.0</c:v>
                </c:pt>
                <c:pt idx="619">
                  <c:v>256.0</c:v>
                </c:pt>
                <c:pt idx="620">
                  <c:v>257.0</c:v>
                </c:pt>
                <c:pt idx="621">
                  <c:v>258.0</c:v>
                </c:pt>
                <c:pt idx="622">
                  <c:v>259.0</c:v>
                </c:pt>
                <c:pt idx="623">
                  <c:v>260.0</c:v>
                </c:pt>
                <c:pt idx="624">
                  <c:v>261.0</c:v>
                </c:pt>
                <c:pt idx="625">
                  <c:v>262.0</c:v>
                </c:pt>
                <c:pt idx="626">
                  <c:v>263.0</c:v>
                </c:pt>
                <c:pt idx="627">
                  <c:v>263.0</c:v>
                </c:pt>
                <c:pt idx="628">
                  <c:v>264.0</c:v>
                </c:pt>
                <c:pt idx="629">
                  <c:v>265.0</c:v>
                </c:pt>
                <c:pt idx="630">
                  <c:v>265.0</c:v>
                </c:pt>
                <c:pt idx="631">
                  <c:v>266.0</c:v>
                </c:pt>
                <c:pt idx="632">
                  <c:v>267.0</c:v>
                </c:pt>
                <c:pt idx="633">
                  <c:v>267.0</c:v>
                </c:pt>
                <c:pt idx="634">
                  <c:v>268.0</c:v>
                </c:pt>
                <c:pt idx="635">
                  <c:v>268.0</c:v>
                </c:pt>
                <c:pt idx="636">
                  <c:v>268.0</c:v>
                </c:pt>
                <c:pt idx="637">
                  <c:v>268.0</c:v>
                </c:pt>
                <c:pt idx="638">
                  <c:v>268.0</c:v>
                </c:pt>
                <c:pt idx="639">
                  <c:v>268.0</c:v>
                </c:pt>
                <c:pt idx="640">
                  <c:v>268.0</c:v>
                </c:pt>
                <c:pt idx="641">
                  <c:v>268.0</c:v>
                </c:pt>
                <c:pt idx="642">
                  <c:v>268.0</c:v>
                </c:pt>
                <c:pt idx="643">
                  <c:v>268.0</c:v>
                </c:pt>
                <c:pt idx="644">
                  <c:v>268.0</c:v>
                </c:pt>
                <c:pt idx="645">
                  <c:v>268.0</c:v>
                </c:pt>
                <c:pt idx="646">
                  <c:v>268.0</c:v>
                </c:pt>
                <c:pt idx="647">
                  <c:v>268.0</c:v>
                </c:pt>
                <c:pt idx="648">
                  <c:v>269.0</c:v>
                </c:pt>
                <c:pt idx="649">
                  <c:v>269.0</c:v>
                </c:pt>
                <c:pt idx="650">
                  <c:v>269.0</c:v>
                </c:pt>
                <c:pt idx="651">
                  <c:v>269.0</c:v>
                </c:pt>
                <c:pt idx="652">
                  <c:v>270.0</c:v>
                </c:pt>
                <c:pt idx="653">
                  <c:v>270.0</c:v>
                </c:pt>
                <c:pt idx="654">
                  <c:v>271.0</c:v>
                </c:pt>
                <c:pt idx="655">
                  <c:v>272.0</c:v>
                </c:pt>
                <c:pt idx="656">
                  <c:v>273.0</c:v>
                </c:pt>
                <c:pt idx="657">
                  <c:v>273.0</c:v>
                </c:pt>
                <c:pt idx="658">
                  <c:v>274.0</c:v>
                </c:pt>
                <c:pt idx="659">
                  <c:v>274.0</c:v>
                </c:pt>
                <c:pt idx="660">
                  <c:v>275.0</c:v>
                </c:pt>
                <c:pt idx="661">
                  <c:v>275.0</c:v>
                </c:pt>
                <c:pt idx="662">
                  <c:v>275.0</c:v>
                </c:pt>
                <c:pt idx="663">
                  <c:v>275.0</c:v>
                </c:pt>
                <c:pt idx="664">
                  <c:v>275.0</c:v>
                </c:pt>
                <c:pt idx="665">
                  <c:v>276.0</c:v>
                </c:pt>
                <c:pt idx="666">
                  <c:v>276.0</c:v>
                </c:pt>
                <c:pt idx="667">
                  <c:v>277.0</c:v>
                </c:pt>
                <c:pt idx="668">
                  <c:v>277.0</c:v>
                </c:pt>
                <c:pt idx="669">
                  <c:v>278.0</c:v>
                </c:pt>
                <c:pt idx="670">
                  <c:v>279.0</c:v>
                </c:pt>
                <c:pt idx="671">
                  <c:v>279.0</c:v>
                </c:pt>
                <c:pt idx="672">
                  <c:v>280.0</c:v>
                </c:pt>
                <c:pt idx="673">
                  <c:v>281.0</c:v>
                </c:pt>
                <c:pt idx="674">
                  <c:v>282.0</c:v>
                </c:pt>
                <c:pt idx="675">
                  <c:v>283.0</c:v>
                </c:pt>
                <c:pt idx="676">
                  <c:v>283.0</c:v>
                </c:pt>
                <c:pt idx="677">
                  <c:v>284.0</c:v>
                </c:pt>
                <c:pt idx="678">
                  <c:v>285.0</c:v>
                </c:pt>
                <c:pt idx="679">
                  <c:v>286.0</c:v>
                </c:pt>
                <c:pt idx="680">
                  <c:v>286.0</c:v>
                </c:pt>
                <c:pt idx="681">
                  <c:v>286.0</c:v>
                </c:pt>
                <c:pt idx="682">
                  <c:v>286.0</c:v>
                </c:pt>
                <c:pt idx="683">
                  <c:v>286.0</c:v>
                </c:pt>
                <c:pt idx="684">
                  <c:v>286.0</c:v>
                </c:pt>
                <c:pt idx="685">
                  <c:v>287.0</c:v>
                </c:pt>
                <c:pt idx="686">
                  <c:v>288.0</c:v>
                </c:pt>
                <c:pt idx="687">
                  <c:v>289.0</c:v>
                </c:pt>
                <c:pt idx="688">
                  <c:v>290.0</c:v>
                </c:pt>
                <c:pt idx="689">
                  <c:v>290.0</c:v>
                </c:pt>
                <c:pt idx="690">
                  <c:v>290.0</c:v>
                </c:pt>
                <c:pt idx="691">
                  <c:v>290.0</c:v>
                </c:pt>
                <c:pt idx="692">
                  <c:v>290.0</c:v>
                </c:pt>
                <c:pt idx="693">
                  <c:v>290.0</c:v>
                </c:pt>
                <c:pt idx="694">
                  <c:v>290.0</c:v>
                </c:pt>
                <c:pt idx="695">
                  <c:v>291.0</c:v>
                </c:pt>
                <c:pt idx="696">
                  <c:v>291.0</c:v>
                </c:pt>
                <c:pt idx="697">
                  <c:v>291.0</c:v>
                </c:pt>
                <c:pt idx="698">
                  <c:v>291.0</c:v>
                </c:pt>
                <c:pt idx="699">
                  <c:v>291.0</c:v>
                </c:pt>
                <c:pt idx="700">
                  <c:v>291.0</c:v>
                </c:pt>
                <c:pt idx="701">
                  <c:v>292.0</c:v>
                </c:pt>
                <c:pt idx="702">
                  <c:v>292.0</c:v>
                </c:pt>
                <c:pt idx="703">
                  <c:v>293.0</c:v>
                </c:pt>
                <c:pt idx="704">
                  <c:v>293.0</c:v>
                </c:pt>
                <c:pt idx="705">
                  <c:v>293.0</c:v>
                </c:pt>
                <c:pt idx="706">
                  <c:v>294.0</c:v>
                </c:pt>
                <c:pt idx="707">
                  <c:v>294.0</c:v>
                </c:pt>
                <c:pt idx="708">
                  <c:v>294.0</c:v>
                </c:pt>
                <c:pt idx="709">
                  <c:v>294.0</c:v>
                </c:pt>
                <c:pt idx="710">
                  <c:v>294.0</c:v>
                </c:pt>
                <c:pt idx="711">
                  <c:v>294.0</c:v>
                </c:pt>
                <c:pt idx="712">
                  <c:v>294.0</c:v>
                </c:pt>
                <c:pt idx="713">
                  <c:v>294.0</c:v>
                </c:pt>
                <c:pt idx="714">
                  <c:v>295.0</c:v>
                </c:pt>
                <c:pt idx="715">
                  <c:v>295.0</c:v>
                </c:pt>
                <c:pt idx="716">
                  <c:v>296.0</c:v>
                </c:pt>
                <c:pt idx="717">
                  <c:v>296.0</c:v>
                </c:pt>
                <c:pt idx="718">
                  <c:v>297.0</c:v>
                </c:pt>
                <c:pt idx="719">
                  <c:v>298.0</c:v>
                </c:pt>
                <c:pt idx="720">
                  <c:v>298.0</c:v>
                </c:pt>
                <c:pt idx="721">
                  <c:v>298.0</c:v>
                </c:pt>
                <c:pt idx="722">
                  <c:v>298.0</c:v>
                </c:pt>
                <c:pt idx="723">
                  <c:v>298.0</c:v>
                </c:pt>
                <c:pt idx="724">
                  <c:v>298.0</c:v>
                </c:pt>
                <c:pt idx="725">
                  <c:v>298.0</c:v>
                </c:pt>
                <c:pt idx="726">
                  <c:v>298.0</c:v>
                </c:pt>
                <c:pt idx="727">
                  <c:v>299.0</c:v>
                </c:pt>
                <c:pt idx="728">
                  <c:v>300.0</c:v>
                </c:pt>
                <c:pt idx="729">
                  <c:v>301.0</c:v>
                </c:pt>
                <c:pt idx="730">
                  <c:v>302.0</c:v>
                </c:pt>
                <c:pt idx="731">
                  <c:v>302.0</c:v>
                </c:pt>
                <c:pt idx="732">
                  <c:v>303.0</c:v>
                </c:pt>
                <c:pt idx="733">
                  <c:v>304.0</c:v>
                </c:pt>
                <c:pt idx="734">
                  <c:v>304.0</c:v>
                </c:pt>
                <c:pt idx="735">
                  <c:v>304.0</c:v>
                </c:pt>
                <c:pt idx="736">
                  <c:v>304.0</c:v>
                </c:pt>
                <c:pt idx="737">
                  <c:v>304.0</c:v>
                </c:pt>
                <c:pt idx="738">
                  <c:v>304.0</c:v>
                </c:pt>
                <c:pt idx="739">
                  <c:v>305.0</c:v>
                </c:pt>
                <c:pt idx="740">
                  <c:v>306.0</c:v>
                </c:pt>
                <c:pt idx="741">
                  <c:v>306.0</c:v>
                </c:pt>
                <c:pt idx="742">
                  <c:v>306.0</c:v>
                </c:pt>
                <c:pt idx="743">
                  <c:v>306.0</c:v>
                </c:pt>
                <c:pt idx="744">
                  <c:v>306.0</c:v>
                </c:pt>
                <c:pt idx="745">
                  <c:v>306.0</c:v>
                </c:pt>
                <c:pt idx="746">
                  <c:v>306.0</c:v>
                </c:pt>
                <c:pt idx="747">
                  <c:v>306.0</c:v>
                </c:pt>
                <c:pt idx="748">
                  <c:v>306.0</c:v>
                </c:pt>
                <c:pt idx="749">
                  <c:v>306.0</c:v>
                </c:pt>
                <c:pt idx="750">
                  <c:v>306.0</c:v>
                </c:pt>
                <c:pt idx="751">
                  <c:v>306.0</c:v>
                </c:pt>
                <c:pt idx="752">
                  <c:v>306.0</c:v>
                </c:pt>
                <c:pt idx="753">
                  <c:v>306.0</c:v>
                </c:pt>
                <c:pt idx="754">
                  <c:v>306.0</c:v>
                </c:pt>
                <c:pt idx="755">
                  <c:v>307.0</c:v>
                </c:pt>
                <c:pt idx="756">
                  <c:v>307.0</c:v>
                </c:pt>
                <c:pt idx="757">
                  <c:v>308.0</c:v>
                </c:pt>
                <c:pt idx="758">
                  <c:v>308.0</c:v>
                </c:pt>
                <c:pt idx="759">
                  <c:v>309.0</c:v>
                </c:pt>
                <c:pt idx="760">
                  <c:v>310.0</c:v>
                </c:pt>
                <c:pt idx="761">
                  <c:v>311.0</c:v>
                </c:pt>
                <c:pt idx="762">
                  <c:v>312.0</c:v>
                </c:pt>
                <c:pt idx="763">
                  <c:v>313.0</c:v>
                </c:pt>
                <c:pt idx="764">
                  <c:v>313.0</c:v>
                </c:pt>
                <c:pt idx="765">
                  <c:v>314.0</c:v>
                </c:pt>
                <c:pt idx="766">
                  <c:v>314.0</c:v>
                </c:pt>
                <c:pt idx="767">
                  <c:v>314.0</c:v>
                </c:pt>
                <c:pt idx="768">
                  <c:v>315.0</c:v>
                </c:pt>
                <c:pt idx="769">
                  <c:v>316.0</c:v>
                </c:pt>
                <c:pt idx="770">
                  <c:v>317.0</c:v>
                </c:pt>
                <c:pt idx="771">
                  <c:v>318.0</c:v>
                </c:pt>
                <c:pt idx="772">
                  <c:v>318.0</c:v>
                </c:pt>
                <c:pt idx="773">
                  <c:v>318.0</c:v>
                </c:pt>
                <c:pt idx="774">
                  <c:v>318.0</c:v>
                </c:pt>
                <c:pt idx="775">
                  <c:v>319.0</c:v>
                </c:pt>
                <c:pt idx="776">
                  <c:v>320.0</c:v>
                </c:pt>
                <c:pt idx="777">
                  <c:v>320.0</c:v>
                </c:pt>
                <c:pt idx="778">
                  <c:v>320.0</c:v>
                </c:pt>
                <c:pt idx="779">
                  <c:v>320.0</c:v>
                </c:pt>
                <c:pt idx="780">
                  <c:v>320.0</c:v>
                </c:pt>
                <c:pt idx="781">
                  <c:v>320.0</c:v>
                </c:pt>
                <c:pt idx="782">
                  <c:v>321.0</c:v>
                </c:pt>
                <c:pt idx="783">
                  <c:v>322.0</c:v>
                </c:pt>
                <c:pt idx="784">
                  <c:v>322.0</c:v>
                </c:pt>
                <c:pt idx="785">
                  <c:v>322.0</c:v>
                </c:pt>
                <c:pt idx="786">
                  <c:v>322.0</c:v>
                </c:pt>
                <c:pt idx="787">
                  <c:v>322.0</c:v>
                </c:pt>
                <c:pt idx="788">
                  <c:v>322.0</c:v>
                </c:pt>
                <c:pt idx="789">
                  <c:v>322.0</c:v>
                </c:pt>
                <c:pt idx="790">
                  <c:v>322.0</c:v>
                </c:pt>
                <c:pt idx="791">
                  <c:v>323.0</c:v>
                </c:pt>
                <c:pt idx="792">
                  <c:v>323.0</c:v>
                </c:pt>
                <c:pt idx="793">
                  <c:v>323.0</c:v>
                </c:pt>
                <c:pt idx="794">
                  <c:v>323.0</c:v>
                </c:pt>
                <c:pt idx="795">
                  <c:v>324.0</c:v>
                </c:pt>
                <c:pt idx="796">
                  <c:v>324.0</c:v>
                </c:pt>
                <c:pt idx="797">
                  <c:v>324.0</c:v>
                </c:pt>
                <c:pt idx="798">
                  <c:v>324.0</c:v>
                </c:pt>
                <c:pt idx="799">
                  <c:v>324.0</c:v>
                </c:pt>
                <c:pt idx="800">
                  <c:v>324.0</c:v>
                </c:pt>
                <c:pt idx="801">
                  <c:v>324.0</c:v>
                </c:pt>
                <c:pt idx="802">
                  <c:v>325.0</c:v>
                </c:pt>
                <c:pt idx="803">
                  <c:v>326.0</c:v>
                </c:pt>
                <c:pt idx="804">
                  <c:v>326.0</c:v>
                </c:pt>
                <c:pt idx="805">
                  <c:v>327.0</c:v>
                </c:pt>
                <c:pt idx="806">
                  <c:v>327.0</c:v>
                </c:pt>
                <c:pt idx="807">
                  <c:v>327.0</c:v>
                </c:pt>
                <c:pt idx="808">
                  <c:v>327.0</c:v>
                </c:pt>
                <c:pt idx="809">
                  <c:v>328.0</c:v>
                </c:pt>
                <c:pt idx="810">
                  <c:v>328.0</c:v>
                </c:pt>
                <c:pt idx="811">
                  <c:v>329.0</c:v>
                </c:pt>
                <c:pt idx="812">
                  <c:v>330.0</c:v>
                </c:pt>
                <c:pt idx="813">
                  <c:v>330.0</c:v>
                </c:pt>
                <c:pt idx="814">
                  <c:v>330.0</c:v>
                </c:pt>
                <c:pt idx="815">
                  <c:v>330.0</c:v>
                </c:pt>
                <c:pt idx="816">
                  <c:v>331.0</c:v>
                </c:pt>
                <c:pt idx="817">
                  <c:v>332.0</c:v>
                </c:pt>
                <c:pt idx="818">
                  <c:v>332.0</c:v>
                </c:pt>
                <c:pt idx="819">
                  <c:v>332.0</c:v>
                </c:pt>
                <c:pt idx="820">
                  <c:v>332.0</c:v>
                </c:pt>
                <c:pt idx="821">
                  <c:v>333.0</c:v>
                </c:pt>
                <c:pt idx="822">
                  <c:v>333.0</c:v>
                </c:pt>
                <c:pt idx="823">
                  <c:v>333.0</c:v>
                </c:pt>
                <c:pt idx="824">
                  <c:v>333.0</c:v>
                </c:pt>
                <c:pt idx="825">
                  <c:v>333.0</c:v>
                </c:pt>
                <c:pt idx="826">
                  <c:v>334.0</c:v>
                </c:pt>
                <c:pt idx="827">
                  <c:v>334.0</c:v>
                </c:pt>
                <c:pt idx="828">
                  <c:v>334.0</c:v>
                </c:pt>
                <c:pt idx="829">
                  <c:v>334.0</c:v>
                </c:pt>
                <c:pt idx="830">
                  <c:v>334.0</c:v>
                </c:pt>
                <c:pt idx="831">
                  <c:v>335.0</c:v>
                </c:pt>
                <c:pt idx="832">
                  <c:v>336.0</c:v>
                </c:pt>
                <c:pt idx="833">
                  <c:v>337.0</c:v>
                </c:pt>
                <c:pt idx="834">
                  <c:v>337.0</c:v>
                </c:pt>
                <c:pt idx="835">
                  <c:v>338.0</c:v>
                </c:pt>
                <c:pt idx="836">
                  <c:v>339.0</c:v>
                </c:pt>
                <c:pt idx="837">
                  <c:v>339.0</c:v>
                </c:pt>
                <c:pt idx="838">
                  <c:v>339.0</c:v>
                </c:pt>
                <c:pt idx="839">
                  <c:v>340.0</c:v>
                </c:pt>
                <c:pt idx="840">
                  <c:v>341.0</c:v>
                </c:pt>
                <c:pt idx="841">
                  <c:v>341.0</c:v>
                </c:pt>
                <c:pt idx="842">
                  <c:v>342.0</c:v>
                </c:pt>
                <c:pt idx="843">
                  <c:v>343.0</c:v>
                </c:pt>
                <c:pt idx="844">
                  <c:v>344.0</c:v>
                </c:pt>
                <c:pt idx="845">
                  <c:v>344.0</c:v>
                </c:pt>
                <c:pt idx="846">
                  <c:v>345.0</c:v>
                </c:pt>
                <c:pt idx="847">
                  <c:v>345.0</c:v>
                </c:pt>
                <c:pt idx="848">
                  <c:v>346.0</c:v>
                </c:pt>
                <c:pt idx="849">
                  <c:v>346.0</c:v>
                </c:pt>
                <c:pt idx="850">
                  <c:v>347.0</c:v>
                </c:pt>
                <c:pt idx="851">
                  <c:v>348.0</c:v>
                </c:pt>
                <c:pt idx="852">
                  <c:v>348.0</c:v>
                </c:pt>
                <c:pt idx="853">
                  <c:v>348.0</c:v>
                </c:pt>
                <c:pt idx="854">
                  <c:v>348.0</c:v>
                </c:pt>
                <c:pt idx="855">
                  <c:v>348.0</c:v>
                </c:pt>
                <c:pt idx="856">
                  <c:v>348.0</c:v>
                </c:pt>
                <c:pt idx="857">
                  <c:v>348.0</c:v>
                </c:pt>
                <c:pt idx="858">
                  <c:v>349.0</c:v>
                </c:pt>
                <c:pt idx="859">
                  <c:v>349.0</c:v>
                </c:pt>
                <c:pt idx="860">
                  <c:v>350.0</c:v>
                </c:pt>
                <c:pt idx="861">
                  <c:v>350.0</c:v>
                </c:pt>
                <c:pt idx="862">
                  <c:v>350.0</c:v>
                </c:pt>
                <c:pt idx="863">
                  <c:v>351.0</c:v>
                </c:pt>
                <c:pt idx="864">
                  <c:v>351.0</c:v>
                </c:pt>
                <c:pt idx="865">
                  <c:v>351.0</c:v>
                </c:pt>
                <c:pt idx="866">
                  <c:v>351.0</c:v>
                </c:pt>
                <c:pt idx="867">
                  <c:v>352.0</c:v>
                </c:pt>
                <c:pt idx="868">
                  <c:v>353.0</c:v>
                </c:pt>
                <c:pt idx="869">
                  <c:v>353.0</c:v>
                </c:pt>
                <c:pt idx="870">
                  <c:v>353.0</c:v>
                </c:pt>
                <c:pt idx="871">
                  <c:v>354.0</c:v>
                </c:pt>
                <c:pt idx="872">
                  <c:v>354.0</c:v>
                </c:pt>
                <c:pt idx="873">
                  <c:v>355.0</c:v>
                </c:pt>
                <c:pt idx="874">
                  <c:v>356.0</c:v>
                </c:pt>
                <c:pt idx="875">
                  <c:v>357.0</c:v>
                </c:pt>
                <c:pt idx="876">
                  <c:v>357.0</c:v>
                </c:pt>
                <c:pt idx="877">
                  <c:v>358.0</c:v>
                </c:pt>
                <c:pt idx="878">
                  <c:v>359.0</c:v>
                </c:pt>
                <c:pt idx="879">
                  <c:v>360.0</c:v>
                </c:pt>
                <c:pt idx="880">
                  <c:v>361.0</c:v>
                </c:pt>
                <c:pt idx="881">
                  <c:v>362.0</c:v>
                </c:pt>
                <c:pt idx="882">
                  <c:v>362.0</c:v>
                </c:pt>
                <c:pt idx="883">
                  <c:v>362.0</c:v>
                </c:pt>
                <c:pt idx="884">
                  <c:v>363.0</c:v>
                </c:pt>
                <c:pt idx="885">
                  <c:v>364.0</c:v>
                </c:pt>
                <c:pt idx="886">
                  <c:v>365.0</c:v>
                </c:pt>
                <c:pt idx="887">
                  <c:v>365.0</c:v>
                </c:pt>
                <c:pt idx="888">
                  <c:v>365.0</c:v>
                </c:pt>
                <c:pt idx="889">
                  <c:v>365.0</c:v>
                </c:pt>
                <c:pt idx="890">
                  <c:v>366.0</c:v>
                </c:pt>
                <c:pt idx="891">
                  <c:v>366.0</c:v>
                </c:pt>
                <c:pt idx="892">
                  <c:v>367.0</c:v>
                </c:pt>
                <c:pt idx="893">
                  <c:v>367.0</c:v>
                </c:pt>
                <c:pt idx="894">
                  <c:v>367.0</c:v>
                </c:pt>
                <c:pt idx="895">
                  <c:v>368.0</c:v>
                </c:pt>
                <c:pt idx="896">
                  <c:v>369.0</c:v>
                </c:pt>
                <c:pt idx="897">
                  <c:v>369.0</c:v>
                </c:pt>
                <c:pt idx="898">
                  <c:v>369.0</c:v>
                </c:pt>
                <c:pt idx="899">
                  <c:v>369.0</c:v>
                </c:pt>
                <c:pt idx="900">
                  <c:v>369.0</c:v>
                </c:pt>
                <c:pt idx="901">
                  <c:v>369.0</c:v>
                </c:pt>
                <c:pt idx="902">
                  <c:v>369.0</c:v>
                </c:pt>
                <c:pt idx="903">
                  <c:v>369.0</c:v>
                </c:pt>
                <c:pt idx="904">
                  <c:v>369.0</c:v>
                </c:pt>
                <c:pt idx="905">
                  <c:v>370.0</c:v>
                </c:pt>
                <c:pt idx="906">
                  <c:v>370.0</c:v>
                </c:pt>
                <c:pt idx="907">
                  <c:v>371.0</c:v>
                </c:pt>
                <c:pt idx="908">
                  <c:v>371.0</c:v>
                </c:pt>
                <c:pt idx="909">
                  <c:v>371.0</c:v>
                </c:pt>
                <c:pt idx="910">
                  <c:v>372.0</c:v>
                </c:pt>
                <c:pt idx="911">
                  <c:v>372.0</c:v>
                </c:pt>
                <c:pt idx="912">
                  <c:v>372.0</c:v>
                </c:pt>
                <c:pt idx="913">
                  <c:v>372.0</c:v>
                </c:pt>
                <c:pt idx="914">
                  <c:v>373.0</c:v>
                </c:pt>
                <c:pt idx="915">
                  <c:v>374.0</c:v>
                </c:pt>
                <c:pt idx="916">
                  <c:v>375.0</c:v>
                </c:pt>
                <c:pt idx="917">
                  <c:v>376.0</c:v>
                </c:pt>
                <c:pt idx="918">
                  <c:v>377.0</c:v>
                </c:pt>
                <c:pt idx="919">
                  <c:v>377.0</c:v>
                </c:pt>
                <c:pt idx="920">
                  <c:v>378.0</c:v>
                </c:pt>
                <c:pt idx="921">
                  <c:v>378.0</c:v>
                </c:pt>
                <c:pt idx="922">
                  <c:v>379.0</c:v>
                </c:pt>
                <c:pt idx="923">
                  <c:v>380.0</c:v>
                </c:pt>
                <c:pt idx="924">
                  <c:v>381.0</c:v>
                </c:pt>
                <c:pt idx="925">
                  <c:v>381.0</c:v>
                </c:pt>
                <c:pt idx="926">
                  <c:v>382.0</c:v>
                </c:pt>
                <c:pt idx="927">
                  <c:v>382.0</c:v>
                </c:pt>
                <c:pt idx="928">
                  <c:v>383.0</c:v>
                </c:pt>
                <c:pt idx="929">
                  <c:v>383.0</c:v>
                </c:pt>
                <c:pt idx="930">
                  <c:v>383.0</c:v>
                </c:pt>
                <c:pt idx="931">
                  <c:v>383.0</c:v>
                </c:pt>
                <c:pt idx="932">
                  <c:v>383.0</c:v>
                </c:pt>
                <c:pt idx="933">
                  <c:v>383.0</c:v>
                </c:pt>
                <c:pt idx="934">
                  <c:v>383.0</c:v>
                </c:pt>
                <c:pt idx="935">
                  <c:v>383.0</c:v>
                </c:pt>
                <c:pt idx="936">
                  <c:v>384.0</c:v>
                </c:pt>
                <c:pt idx="937">
                  <c:v>385.0</c:v>
                </c:pt>
                <c:pt idx="938">
                  <c:v>386.0</c:v>
                </c:pt>
                <c:pt idx="939">
                  <c:v>387.0</c:v>
                </c:pt>
                <c:pt idx="940">
                  <c:v>387.0</c:v>
                </c:pt>
                <c:pt idx="941">
                  <c:v>388.0</c:v>
                </c:pt>
                <c:pt idx="942">
                  <c:v>389.0</c:v>
                </c:pt>
                <c:pt idx="943">
                  <c:v>390.0</c:v>
                </c:pt>
                <c:pt idx="944">
                  <c:v>390.0</c:v>
                </c:pt>
                <c:pt idx="945">
                  <c:v>390.0</c:v>
                </c:pt>
                <c:pt idx="946">
                  <c:v>391.0</c:v>
                </c:pt>
                <c:pt idx="947">
                  <c:v>392.0</c:v>
                </c:pt>
                <c:pt idx="948">
                  <c:v>392.0</c:v>
                </c:pt>
                <c:pt idx="949">
                  <c:v>393.0</c:v>
                </c:pt>
                <c:pt idx="950">
                  <c:v>393.0</c:v>
                </c:pt>
                <c:pt idx="951">
                  <c:v>393.0</c:v>
                </c:pt>
                <c:pt idx="952">
                  <c:v>393.0</c:v>
                </c:pt>
                <c:pt idx="953">
                  <c:v>393.0</c:v>
                </c:pt>
                <c:pt idx="954">
                  <c:v>394.0</c:v>
                </c:pt>
                <c:pt idx="955">
                  <c:v>395.0</c:v>
                </c:pt>
                <c:pt idx="956">
                  <c:v>395.0</c:v>
                </c:pt>
                <c:pt idx="957">
                  <c:v>396.0</c:v>
                </c:pt>
                <c:pt idx="958">
                  <c:v>396.0</c:v>
                </c:pt>
                <c:pt idx="959">
                  <c:v>396.0</c:v>
                </c:pt>
                <c:pt idx="960">
                  <c:v>396.0</c:v>
                </c:pt>
                <c:pt idx="961">
                  <c:v>396.0</c:v>
                </c:pt>
                <c:pt idx="962">
                  <c:v>397.0</c:v>
                </c:pt>
                <c:pt idx="963">
                  <c:v>398.0</c:v>
                </c:pt>
                <c:pt idx="964">
                  <c:v>399.0</c:v>
                </c:pt>
                <c:pt idx="965">
                  <c:v>399.0</c:v>
                </c:pt>
                <c:pt idx="966">
                  <c:v>400.0</c:v>
                </c:pt>
                <c:pt idx="967">
                  <c:v>401.0</c:v>
                </c:pt>
                <c:pt idx="968">
                  <c:v>402.0</c:v>
                </c:pt>
                <c:pt idx="969">
                  <c:v>402.0</c:v>
                </c:pt>
                <c:pt idx="970">
                  <c:v>402.0</c:v>
                </c:pt>
                <c:pt idx="971">
                  <c:v>402.0</c:v>
                </c:pt>
                <c:pt idx="972">
                  <c:v>402.0</c:v>
                </c:pt>
                <c:pt idx="973">
                  <c:v>402.0</c:v>
                </c:pt>
                <c:pt idx="974">
                  <c:v>402.0</c:v>
                </c:pt>
                <c:pt idx="975">
                  <c:v>402.0</c:v>
                </c:pt>
                <c:pt idx="976">
                  <c:v>403.0</c:v>
                </c:pt>
                <c:pt idx="977">
                  <c:v>403.0</c:v>
                </c:pt>
                <c:pt idx="978">
                  <c:v>403.0</c:v>
                </c:pt>
                <c:pt idx="979">
                  <c:v>404.0</c:v>
                </c:pt>
                <c:pt idx="980">
                  <c:v>405.0</c:v>
                </c:pt>
                <c:pt idx="981">
                  <c:v>405.0</c:v>
                </c:pt>
                <c:pt idx="982">
                  <c:v>405.0</c:v>
                </c:pt>
                <c:pt idx="983">
                  <c:v>406.0</c:v>
                </c:pt>
                <c:pt idx="984">
                  <c:v>407.0</c:v>
                </c:pt>
                <c:pt idx="985">
                  <c:v>408.0</c:v>
                </c:pt>
                <c:pt idx="986">
                  <c:v>409.0</c:v>
                </c:pt>
                <c:pt idx="987">
                  <c:v>410.0</c:v>
                </c:pt>
                <c:pt idx="988">
                  <c:v>411.0</c:v>
                </c:pt>
                <c:pt idx="989">
                  <c:v>412.0</c:v>
                </c:pt>
                <c:pt idx="990">
                  <c:v>412.0</c:v>
                </c:pt>
                <c:pt idx="991">
                  <c:v>413.0</c:v>
                </c:pt>
                <c:pt idx="992">
                  <c:v>414.0</c:v>
                </c:pt>
                <c:pt idx="993">
                  <c:v>414.0</c:v>
                </c:pt>
                <c:pt idx="994">
                  <c:v>414.0</c:v>
                </c:pt>
                <c:pt idx="995">
                  <c:v>415.0</c:v>
                </c:pt>
                <c:pt idx="996">
                  <c:v>415.0</c:v>
                </c:pt>
                <c:pt idx="997">
                  <c:v>415.0</c:v>
                </c:pt>
                <c:pt idx="998">
                  <c:v>415.0</c:v>
                </c:pt>
                <c:pt idx="999">
                  <c:v>415.0</c:v>
                </c:pt>
                <c:pt idx="1000">
                  <c:v>415.0</c:v>
                </c:pt>
                <c:pt idx="1001">
                  <c:v>415.0</c:v>
                </c:pt>
                <c:pt idx="1002">
                  <c:v>415.0</c:v>
                </c:pt>
                <c:pt idx="1003">
                  <c:v>415.0</c:v>
                </c:pt>
                <c:pt idx="1004">
                  <c:v>415.0</c:v>
                </c:pt>
                <c:pt idx="1005">
                  <c:v>415.0</c:v>
                </c:pt>
                <c:pt idx="1006">
                  <c:v>416.0</c:v>
                </c:pt>
                <c:pt idx="1007">
                  <c:v>416.0</c:v>
                </c:pt>
                <c:pt idx="1008">
                  <c:v>416.0</c:v>
                </c:pt>
                <c:pt idx="1009">
                  <c:v>416.0</c:v>
                </c:pt>
                <c:pt idx="1010">
                  <c:v>416.0</c:v>
                </c:pt>
                <c:pt idx="1011">
                  <c:v>416.0</c:v>
                </c:pt>
                <c:pt idx="1012">
                  <c:v>416.0</c:v>
                </c:pt>
                <c:pt idx="1013">
                  <c:v>416.0</c:v>
                </c:pt>
                <c:pt idx="1014">
                  <c:v>416.0</c:v>
                </c:pt>
                <c:pt idx="1015">
                  <c:v>416.0</c:v>
                </c:pt>
                <c:pt idx="1016">
                  <c:v>416.0</c:v>
                </c:pt>
                <c:pt idx="1017">
                  <c:v>416.0</c:v>
                </c:pt>
                <c:pt idx="1018">
                  <c:v>416.0</c:v>
                </c:pt>
                <c:pt idx="1019">
                  <c:v>416.0</c:v>
                </c:pt>
                <c:pt idx="1020">
                  <c:v>416.0</c:v>
                </c:pt>
                <c:pt idx="1021">
                  <c:v>416.0</c:v>
                </c:pt>
                <c:pt idx="1022">
                  <c:v>417.0</c:v>
                </c:pt>
                <c:pt idx="1023">
                  <c:v>417.0</c:v>
                </c:pt>
                <c:pt idx="1024">
                  <c:v>417.0</c:v>
                </c:pt>
                <c:pt idx="1025">
                  <c:v>417.0</c:v>
                </c:pt>
                <c:pt idx="1026">
                  <c:v>417.0</c:v>
                </c:pt>
                <c:pt idx="1027">
                  <c:v>417.0</c:v>
                </c:pt>
                <c:pt idx="1028">
                  <c:v>418.0</c:v>
                </c:pt>
                <c:pt idx="1029">
                  <c:v>418.0</c:v>
                </c:pt>
                <c:pt idx="1030">
                  <c:v>419.0</c:v>
                </c:pt>
                <c:pt idx="1031">
                  <c:v>420.0</c:v>
                </c:pt>
                <c:pt idx="1032">
                  <c:v>421.0</c:v>
                </c:pt>
                <c:pt idx="1033">
                  <c:v>422.0</c:v>
                </c:pt>
                <c:pt idx="1034">
                  <c:v>423.0</c:v>
                </c:pt>
                <c:pt idx="1035">
                  <c:v>424.0</c:v>
                </c:pt>
                <c:pt idx="1036">
                  <c:v>425.0</c:v>
                </c:pt>
                <c:pt idx="1037">
                  <c:v>426.0</c:v>
                </c:pt>
                <c:pt idx="1038">
                  <c:v>426.0</c:v>
                </c:pt>
                <c:pt idx="1039">
                  <c:v>427.0</c:v>
                </c:pt>
                <c:pt idx="1040">
                  <c:v>427.0</c:v>
                </c:pt>
                <c:pt idx="1041">
                  <c:v>427.0</c:v>
                </c:pt>
                <c:pt idx="1042">
                  <c:v>427.0</c:v>
                </c:pt>
                <c:pt idx="1043">
                  <c:v>427.0</c:v>
                </c:pt>
                <c:pt idx="1044">
                  <c:v>428.0</c:v>
                </c:pt>
                <c:pt idx="1045">
                  <c:v>428.0</c:v>
                </c:pt>
                <c:pt idx="1046">
                  <c:v>428.0</c:v>
                </c:pt>
                <c:pt idx="1047">
                  <c:v>428.0</c:v>
                </c:pt>
                <c:pt idx="1048">
                  <c:v>428.0</c:v>
                </c:pt>
                <c:pt idx="1049">
                  <c:v>428.0</c:v>
                </c:pt>
                <c:pt idx="1050">
                  <c:v>428.0</c:v>
                </c:pt>
                <c:pt idx="1051">
                  <c:v>428.0</c:v>
                </c:pt>
                <c:pt idx="1052">
                  <c:v>428.0</c:v>
                </c:pt>
                <c:pt idx="1053">
                  <c:v>428.0</c:v>
                </c:pt>
                <c:pt idx="1054">
                  <c:v>429.0</c:v>
                </c:pt>
                <c:pt idx="1055">
                  <c:v>429.0</c:v>
                </c:pt>
                <c:pt idx="1056">
                  <c:v>429.0</c:v>
                </c:pt>
                <c:pt idx="1057">
                  <c:v>429.0</c:v>
                </c:pt>
                <c:pt idx="1058">
                  <c:v>429.0</c:v>
                </c:pt>
                <c:pt idx="1059">
                  <c:v>429.0</c:v>
                </c:pt>
                <c:pt idx="1060">
                  <c:v>429.0</c:v>
                </c:pt>
                <c:pt idx="1061">
                  <c:v>429.0</c:v>
                </c:pt>
                <c:pt idx="1062">
                  <c:v>429.0</c:v>
                </c:pt>
                <c:pt idx="1063">
                  <c:v>430.0</c:v>
                </c:pt>
                <c:pt idx="1064">
                  <c:v>431.0</c:v>
                </c:pt>
                <c:pt idx="1065">
                  <c:v>432.0</c:v>
                </c:pt>
                <c:pt idx="1066">
                  <c:v>433.0</c:v>
                </c:pt>
                <c:pt idx="1067">
                  <c:v>434.0</c:v>
                </c:pt>
                <c:pt idx="1068">
                  <c:v>435.0</c:v>
                </c:pt>
                <c:pt idx="1069">
                  <c:v>436.0</c:v>
                </c:pt>
                <c:pt idx="1070">
                  <c:v>437.0</c:v>
                </c:pt>
                <c:pt idx="1071">
                  <c:v>438.0</c:v>
                </c:pt>
                <c:pt idx="1072">
                  <c:v>438.0</c:v>
                </c:pt>
                <c:pt idx="1073">
                  <c:v>439.0</c:v>
                </c:pt>
                <c:pt idx="1074">
                  <c:v>439.0</c:v>
                </c:pt>
                <c:pt idx="1075">
                  <c:v>439.0</c:v>
                </c:pt>
                <c:pt idx="1076">
                  <c:v>439.0</c:v>
                </c:pt>
                <c:pt idx="1077">
                  <c:v>439.0</c:v>
                </c:pt>
                <c:pt idx="1078">
                  <c:v>440.0</c:v>
                </c:pt>
                <c:pt idx="1079">
                  <c:v>440.0</c:v>
                </c:pt>
                <c:pt idx="1080">
                  <c:v>440.0</c:v>
                </c:pt>
                <c:pt idx="1081">
                  <c:v>441.0</c:v>
                </c:pt>
                <c:pt idx="1082">
                  <c:v>442.0</c:v>
                </c:pt>
                <c:pt idx="1083">
                  <c:v>443.0</c:v>
                </c:pt>
                <c:pt idx="1084">
                  <c:v>444.0</c:v>
                </c:pt>
                <c:pt idx="1085">
                  <c:v>444.0</c:v>
                </c:pt>
                <c:pt idx="1086">
                  <c:v>445.0</c:v>
                </c:pt>
                <c:pt idx="1087">
                  <c:v>445.0</c:v>
                </c:pt>
                <c:pt idx="1088">
                  <c:v>445.0</c:v>
                </c:pt>
                <c:pt idx="1089">
                  <c:v>445.0</c:v>
                </c:pt>
                <c:pt idx="1090">
                  <c:v>445.0</c:v>
                </c:pt>
                <c:pt idx="1091">
                  <c:v>445.0</c:v>
                </c:pt>
                <c:pt idx="1092">
                  <c:v>445.0</c:v>
                </c:pt>
                <c:pt idx="1093">
                  <c:v>445.0</c:v>
                </c:pt>
                <c:pt idx="1094">
                  <c:v>445.0</c:v>
                </c:pt>
                <c:pt idx="1095">
                  <c:v>445.0</c:v>
                </c:pt>
                <c:pt idx="1096">
                  <c:v>445.0</c:v>
                </c:pt>
                <c:pt idx="1097">
                  <c:v>445.0</c:v>
                </c:pt>
                <c:pt idx="1098">
                  <c:v>445.0</c:v>
                </c:pt>
                <c:pt idx="1099">
                  <c:v>446.0</c:v>
                </c:pt>
                <c:pt idx="1100">
                  <c:v>446.0</c:v>
                </c:pt>
                <c:pt idx="1101">
                  <c:v>446.0</c:v>
                </c:pt>
                <c:pt idx="1102">
                  <c:v>446.0</c:v>
                </c:pt>
                <c:pt idx="1103">
                  <c:v>446.0</c:v>
                </c:pt>
                <c:pt idx="1104">
                  <c:v>447.0</c:v>
                </c:pt>
                <c:pt idx="1105">
                  <c:v>447.0</c:v>
                </c:pt>
                <c:pt idx="1106">
                  <c:v>448.0</c:v>
                </c:pt>
                <c:pt idx="1107">
                  <c:v>448.0</c:v>
                </c:pt>
                <c:pt idx="1108">
                  <c:v>449.0</c:v>
                </c:pt>
                <c:pt idx="1109">
                  <c:v>450.0</c:v>
                </c:pt>
                <c:pt idx="1110">
                  <c:v>451.0</c:v>
                </c:pt>
                <c:pt idx="1111">
                  <c:v>451.0</c:v>
                </c:pt>
                <c:pt idx="1112">
                  <c:v>451.0</c:v>
                </c:pt>
                <c:pt idx="1113">
                  <c:v>451.0</c:v>
                </c:pt>
                <c:pt idx="1114">
                  <c:v>451.0</c:v>
                </c:pt>
                <c:pt idx="1115">
                  <c:v>451.0</c:v>
                </c:pt>
                <c:pt idx="1116">
                  <c:v>451.0</c:v>
                </c:pt>
                <c:pt idx="1117">
                  <c:v>452.0</c:v>
                </c:pt>
                <c:pt idx="1118">
                  <c:v>452.0</c:v>
                </c:pt>
                <c:pt idx="1119">
                  <c:v>452.0</c:v>
                </c:pt>
                <c:pt idx="1120">
                  <c:v>453.0</c:v>
                </c:pt>
                <c:pt idx="1121">
                  <c:v>454.0</c:v>
                </c:pt>
                <c:pt idx="1122">
                  <c:v>455.0</c:v>
                </c:pt>
                <c:pt idx="1123">
                  <c:v>455.0</c:v>
                </c:pt>
                <c:pt idx="1124">
                  <c:v>456.0</c:v>
                </c:pt>
                <c:pt idx="1125">
                  <c:v>457.0</c:v>
                </c:pt>
                <c:pt idx="1126">
                  <c:v>458.0</c:v>
                </c:pt>
                <c:pt idx="1127">
                  <c:v>459.0</c:v>
                </c:pt>
                <c:pt idx="1128">
                  <c:v>460.0</c:v>
                </c:pt>
                <c:pt idx="1129">
                  <c:v>461.0</c:v>
                </c:pt>
                <c:pt idx="1130">
                  <c:v>462.0</c:v>
                </c:pt>
                <c:pt idx="1131">
                  <c:v>462.0</c:v>
                </c:pt>
                <c:pt idx="1132">
                  <c:v>462.0</c:v>
                </c:pt>
                <c:pt idx="1133">
                  <c:v>463.0</c:v>
                </c:pt>
                <c:pt idx="1134">
                  <c:v>464.0</c:v>
                </c:pt>
                <c:pt idx="1135">
                  <c:v>465.0</c:v>
                </c:pt>
                <c:pt idx="1136">
                  <c:v>466.0</c:v>
                </c:pt>
                <c:pt idx="1137">
                  <c:v>466.0</c:v>
                </c:pt>
                <c:pt idx="1138">
                  <c:v>466.0</c:v>
                </c:pt>
                <c:pt idx="1139">
                  <c:v>467.0</c:v>
                </c:pt>
                <c:pt idx="1140">
                  <c:v>468.0</c:v>
                </c:pt>
                <c:pt idx="1141">
                  <c:v>469.0</c:v>
                </c:pt>
                <c:pt idx="1142">
                  <c:v>470.0</c:v>
                </c:pt>
                <c:pt idx="1143">
                  <c:v>471.0</c:v>
                </c:pt>
                <c:pt idx="1144">
                  <c:v>472.0</c:v>
                </c:pt>
                <c:pt idx="1145">
                  <c:v>472.0</c:v>
                </c:pt>
                <c:pt idx="1146">
                  <c:v>473.0</c:v>
                </c:pt>
                <c:pt idx="1147">
                  <c:v>474.0</c:v>
                </c:pt>
                <c:pt idx="1148">
                  <c:v>475.0</c:v>
                </c:pt>
                <c:pt idx="1149">
                  <c:v>476.0</c:v>
                </c:pt>
                <c:pt idx="1150">
                  <c:v>477.0</c:v>
                </c:pt>
                <c:pt idx="1151">
                  <c:v>478.0</c:v>
                </c:pt>
                <c:pt idx="1152">
                  <c:v>479.0</c:v>
                </c:pt>
                <c:pt idx="1153">
                  <c:v>480.0</c:v>
                </c:pt>
                <c:pt idx="1154">
                  <c:v>480.0</c:v>
                </c:pt>
                <c:pt idx="1155">
                  <c:v>480.0</c:v>
                </c:pt>
                <c:pt idx="1156">
                  <c:v>481.0</c:v>
                </c:pt>
                <c:pt idx="1157">
                  <c:v>482.0</c:v>
                </c:pt>
                <c:pt idx="1158">
                  <c:v>482.0</c:v>
                </c:pt>
                <c:pt idx="1159">
                  <c:v>482.0</c:v>
                </c:pt>
                <c:pt idx="1160">
                  <c:v>482.0</c:v>
                </c:pt>
                <c:pt idx="1161">
                  <c:v>482.0</c:v>
                </c:pt>
                <c:pt idx="1162">
                  <c:v>483.0</c:v>
                </c:pt>
                <c:pt idx="1163">
                  <c:v>484.0</c:v>
                </c:pt>
                <c:pt idx="1164">
                  <c:v>485.0</c:v>
                </c:pt>
                <c:pt idx="1165">
                  <c:v>485.0</c:v>
                </c:pt>
                <c:pt idx="1166">
                  <c:v>486.0</c:v>
                </c:pt>
                <c:pt idx="1167">
                  <c:v>487.0</c:v>
                </c:pt>
                <c:pt idx="1168">
                  <c:v>487.0</c:v>
                </c:pt>
                <c:pt idx="1169">
                  <c:v>488.0</c:v>
                </c:pt>
                <c:pt idx="1170">
                  <c:v>489.0</c:v>
                </c:pt>
                <c:pt idx="1171">
                  <c:v>490.0</c:v>
                </c:pt>
                <c:pt idx="1172">
                  <c:v>490.0</c:v>
                </c:pt>
                <c:pt idx="1173">
                  <c:v>491.0</c:v>
                </c:pt>
                <c:pt idx="1174">
                  <c:v>492.0</c:v>
                </c:pt>
                <c:pt idx="1175">
                  <c:v>492.0</c:v>
                </c:pt>
                <c:pt idx="1176">
                  <c:v>493.0</c:v>
                </c:pt>
                <c:pt idx="1177">
                  <c:v>494.0</c:v>
                </c:pt>
                <c:pt idx="1178">
                  <c:v>494.0</c:v>
                </c:pt>
                <c:pt idx="1179">
                  <c:v>495.0</c:v>
                </c:pt>
                <c:pt idx="1180">
                  <c:v>496.0</c:v>
                </c:pt>
                <c:pt idx="1181">
                  <c:v>497.0</c:v>
                </c:pt>
                <c:pt idx="1182">
                  <c:v>498.0</c:v>
                </c:pt>
                <c:pt idx="1183">
                  <c:v>499.0</c:v>
                </c:pt>
                <c:pt idx="1184">
                  <c:v>500.0</c:v>
                </c:pt>
                <c:pt idx="1185">
                  <c:v>501.0</c:v>
                </c:pt>
                <c:pt idx="1186">
                  <c:v>501.0</c:v>
                </c:pt>
                <c:pt idx="1187">
                  <c:v>501.0</c:v>
                </c:pt>
                <c:pt idx="1188">
                  <c:v>501.0</c:v>
                </c:pt>
                <c:pt idx="1189">
                  <c:v>501.0</c:v>
                </c:pt>
                <c:pt idx="1190">
                  <c:v>501.0</c:v>
                </c:pt>
                <c:pt idx="1191">
                  <c:v>501.0</c:v>
                </c:pt>
                <c:pt idx="1192">
                  <c:v>502.0</c:v>
                </c:pt>
                <c:pt idx="1193">
                  <c:v>503.0</c:v>
                </c:pt>
                <c:pt idx="1194">
                  <c:v>503.0</c:v>
                </c:pt>
                <c:pt idx="1195">
                  <c:v>503.0</c:v>
                </c:pt>
                <c:pt idx="1196">
                  <c:v>504.0</c:v>
                </c:pt>
                <c:pt idx="1197">
                  <c:v>504.0</c:v>
                </c:pt>
                <c:pt idx="1198">
                  <c:v>505.0</c:v>
                </c:pt>
                <c:pt idx="1199">
                  <c:v>505.0</c:v>
                </c:pt>
                <c:pt idx="1200">
                  <c:v>506.0</c:v>
                </c:pt>
                <c:pt idx="1201">
                  <c:v>507.0</c:v>
                </c:pt>
                <c:pt idx="1202">
                  <c:v>508.0</c:v>
                </c:pt>
                <c:pt idx="1203">
                  <c:v>508.0</c:v>
                </c:pt>
                <c:pt idx="1204">
                  <c:v>509.0</c:v>
                </c:pt>
                <c:pt idx="1205">
                  <c:v>510.0</c:v>
                </c:pt>
                <c:pt idx="1206">
                  <c:v>510.0</c:v>
                </c:pt>
                <c:pt idx="1207">
                  <c:v>510.0</c:v>
                </c:pt>
                <c:pt idx="1208">
                  <c:v>510.0</c:v>
                </c:pt>
                <c:pt idx="1209">
                  <c:v>511.0</c:v>
                </c:pt>
                <c:pt idx="1210">
                  <c:v>511.0</c:v>
                </c:pt>
                <c:pt idx="1211">
                  <c:v>512.0</c:v>
                </c:pt>
                <c:pt idx="1212">
                  <c:v>512.0</c:v>
                </c:pt>
                <c:pt idx="1213">
                  <c:v>512.0</c:v>
                </c:pt>
                <c:pt idx="1214">
                  <c:v>513.0</c:v>
                </c:pt>
                <c:pt idx="1215">
                  <c:v>514.0</c:v>
                </c:pt>
                <c:pt idx="1216">
                  <c:v>515.0</c:v>
                </c:pt>
                <c:pt idx="1217">
                  <c:v>515.0</c:v>
                </c:pt>
                <c:pt idx="1218">
                  <c:v>515.0</c:v>
                </c:pt>
                <c:pt idx="1219">
                  <c:v>516.0</c:v>
                </c:pt>
                <c:pt idx="1220">
                  <c:v>516.0</c:v>
                </c:pt>
                <c:pt idx="1221">
                  <c:v>516.0</c:v>
                </c:pt>
                <c:pt idx="1222">
                  <c:v>517.0</c:v>
                </c:pt>
                <c:pt idx="1223">
                  <c:v>517.0</c:v>
                </c:pt>
                <c:pt idx="1224">
                  <c:v>517.0</c:v>
                </c:pt>
                <c:pt idx="1225">
                  <c:v>518.0</c:v>
                </c:pt>
                <c:pt idx="1226">
                  <c:v>518.0</c:v>
                </c:pt>
                <c:pt idx="1227">
                  <c:v>519.0</c:v>
                </c:pt>
                <c:pt idx="1228">
                  <c:v>520.0</c:v>
                </c:pt>
                <c:pt idx="1229">
                  <c:v>521.0</c:v>
                </c:pt>
                <c:pt idx="1230">
                  <c:v>522.0</c:v>
                </c:pt>
                <c:pt idx="1231">
                  <c:v>523.0</c:v>
                </c:pt>
                <c:pt idx="1232">
                  <c:v>523.0</c:v>
                </c:pt>
                <c:pt idx="1233">
                  <c:v>523.0</c:v>
                </c:pt>
                <c:pt idx="1234">
                  <c:v>523.0</c:v>
                </c:pt>
                <c:pt idx="1235">
                  <c:v>523.0</c:v>
                </c:pt>
                <c:pt idx="1236">
                  <c:v>523.0</c:v>
                </c:pt>
                <c:pt idx="1237">
                  <c:v>523.0</c:v>
                </c:pt>
                <c:pt idx="1238">
                  <c:v>523.0</c:v>
                </c:pt>
                <c:pt idx="1239">
                  <c:v>523.0</c:v>
                </c:pt>
                <c:pt idx="1240">
                  <c:v>523.0</c:v>
                </c:pt>
                <c:pt idx="1241">
                  <c:v>523.0</c:v>
                </c:pt>
                <c:pt idx="1242">
                  <c:v>523.0</c:v>
                </c:pt>
                <c:pt idx="1243">
                  <c:v>523.0</c:v>
                </c:pt>
                <c:pt idx="1244">
                  <c:v>524.0</c:v>
                </c:pt>
                <c:pt idx="1245">
                  <c:v>525.0</c:v>
                </c:pt>
                <c:pt idx="1246">
                  <c:v>526.0</c:v>
                </c:pt>
                <c:pt idx="1247">
                  <c:v>527.0</c:v>
                </c:pt>
                <c:pt idx="1248">
                  <c:v>528.0</c:v>
                </c:pt>
                <c:pt idx="1249">
                  <c:v>528.0</c:v>
                </c:pt>
                <c:pt idx="1250">
                  <c:v>528.0</c:v>
                </c:pt>
                <c:pt idx="1251">
                  <c:v>528.0</c:v>
                </c:pt>
                <c:pt idx="1252">
                  <c:v>528.0</c:v>
                </c:pt>
                <c:pt idx="1253">
                  <c:v>529.0</c:v>
                </c:pt>
                <c:pt idx="1254">
                  <c:v>529.0</c:v>
                </c:pt>
                <c:pt idx="1255">
                  <c:v>529.0</c:v>
                </c:pt>
                <c:pt idx="1256">
                  <c:v>529.0</c:v>
                </c:pt>
                <c:pt idx="1257">
                  <c:v>530.0</c:v>
                </c:pt>
                <c:pt idx="1258">
                  <c:v>531.0</c:v>
                </c:pt>
                <c:pt idx="1259">
                  <c:v>532.0</c:v>
                </c:pt>
                <c:pt idx="1260">
                  <c:v>533.0</c:v>
                </c:pt>
                <c:pt idx="1261">
                  <c:v>534.0</c:v>
                </c:pt>
                <c:pt idx="1262">
                  <c:v>534.0</c:v>
                </c:pt>
                <c:pt idx="1263">
                  <c:v>534.0</c:v>
                </c:pt>
                <c:pt idx="1264">
                  <c:v>534.0</c:v>
                </c:pt>
                <c:pt idx="1265">
                  <c:v>534.0</c:v>
                </c:pt>
                <c:pt idx="1266">
                  <c:v>535.0</c:v>
                </c:pt>
                <c:pt idx="1267">
                  <c:v>536.0</c:v>
                </c:pt>
                <c:pt idx="1268">
                  <c:v>536.0</c:v>
                </c:pt>
                <c:pt idx="1269">
                  <c:v>537.0</c:v>
                </c:pt>
                <c:pt idx="1270">
                  <c:v>537.0</c:v>
                </c:pt>
                <c:pt idx="1271">
                  <c:v>537.0</c:v>
                </c:pt>
                <c:pt idx="1272">
                  <c:v>538.0</c:v>
                </c:pt>
                <c:pt idx="1273">
                  <c:v>539.0</c:v>
                </c:pt>
                <c:pt idx="1274">
                  <c:v>539.0</c:v>
                </c:pt>
                <c:pt idx="1275">
                  <c:v>540.0</c:v>
                </c:pt>
                <c:pt idx="1276">
                  <c:v>540.0</c:v>
                </c:pt>
                <c:pt idx="1277">
                  <c:v>541.0</c:v>
                </c:pt>
                <c:pt idx="1278">
                  <c:v>541.0</c:v>
                </c:pt>
                <c:pt idx="1279">
                  <c:v>542.0</c:v>
                </c:pt>
                <c:pt idx="1280">
                  <c:v>543.0</c:v>
                </c:pt>
                <c:pt idx="1281">
                  <c:v>543.0</c:v>
                </c:pt>
                <c:pt idx="1282">
                  <c:v>543.0</c:v>
                </c:pt>
                <c:pt idx="1283">
                  <c:v>543.0</c:v>
                </c:pt>
                <c:pt idx="1284">
                  <c:v>544.0</c:v>
                </c:pt>
                <c:pt idx="1285">
                  <c:v>545.0</c:v>
                </c:pt>
                <c:pt idx="1286">
                  <c:v>546.0</c:v>
                </c:pt>
                <c:pt idx="1287">
                  <c:v>546.0</c:v>
                </c:pt>
                <c:pt idx="1288">
                  <c:v>546.0</c:v>
                </c:pt>
                <c:pt idx="1289">
                  <c:v>547.0</c:v>
                </c:pt>
                <c:pt idx="1290">
                  <c:v>547.0</c:v>
                </c:pt>
                <c:pt idx="1291">
                  <c:v>547.0</c:v>
                </c:pt>
                <c:pt idx="1292">
                  <c:v>548.0</c:v>
                </c:pt>
                <c:pt idx="1293">
                  <c:v>549.0</c:v>
                </c:pt>
                <c:pt idx="1294">
                  <c:v>550.0</c:v>
                </c:pt>
                <c:pt idx="1295">
                  <c:v>551.0</c:v>
                </c:pt>
                <c:pt idx="1296">
                  <c:v>551.0</c:v>
                </c:pt>
                <c:pt idx="1297">
                  <c:v>551.0</c:v>
                </c:pt>
                <c:pt idx="1298">
                  <c:v>552.0</c:v>
                </c:pt>
                <c:pt idx="1299">
                  <c:v>552.0</c:v>
                </c:pt>
                <c:pt idx="1300">
                  <c:v>552.0</c:v>
                </c:pt>
                <c:pt idx="1301">
                  <c:v>552.0</c:v>
                </c:pt>
                <c:pt idx="1302">
                  <c:v>552.0</c:v>
                </c:pt>
                <c:pt idx="1303">
                  <c:v>552.0</c:v>
                </c:pt>
                <c:pt idx="1304">
                  <c:v>552.0</c:v>
                </c:pt>
                <c:pt idx="1305">
                  <c:v>553.0</c:v>
                </c:pt>
                <c:pt idx="1306">
                  <c:v>553.0</c:v>
                </c:pt>
                <c:pt idx="1307">
                  <c:v>553.0</c:v>
                </c:pt>
                <c:pt idx="1308">
                  <c:v>554.0</c:v>
                </c:pt>
                <c:pt idx="1309">
                  <c:v>555.0</c:v>
                </c:pt>
                <c:pt idx="1310">
                  <c:v>556.0</c:v>
                </c:pt>
                <c:pt idx="1311">
                  <c:v>557.0</c:v>
                </c:pt>
                <c:pt idx="1312">
                  <c:v>558.0</c:v>
                </c:pt>
                <c:pt idx="1313">
                  <c:v>559.0</c:v>
                </c:pt>
                <c:pt idx="1314">
                  <c:v>560.0</c:v>
                </c:pt>
                <c:pt idx="1315">
                  <c:v>561.0</c:v>
                </c:pt>
                <c:pt idx="1316">
                  <c:v>562.0</c:v>
                </c:pt>
                <c:pt idx="1317">
                  <c:v>562.0</c:v>
                </c:pt>
                <c:pt idx="1318">
                  <c:v>562.0</c:v>
                </c:pt>
                <c:pt idx="1319">
                  <c:v>562.0</c:v>
                </c:pt>
                <c:pt idx="1320">
                  <c:v>562.0</c:v>
                </c:pt>
                <c:pt idx="1321">
                  <c:v>562.0</c:v>
                </c:pt>
                <c:pt idx="1322">
                  <c:v>562.0</c:v>
                </c:pt>
                <c:pt idx="1323">
                  <c:v>563.0</c:v>
                </c:pt>
                <c:pt idx="1324">
                  <c:v>563.0</c:v>
                </c:pt>
                <c:pt idx="1325">
                  <c:v>563.0</c:v>
                </c:pt>
                <c:pt idx="1326">
                  <c:v>564.0</c:v>
                </c:pt>
                <c:pt idx="1327">
                  <c:v>564.0</c:v>
                </c:pt>
                <c:pt idx="1328">
                  <c:v>564.0</c:v>
                </c:pt>
                <c:pt idx="1329">
                  <c:v>564.0</c:v>
                </c:pt>
                <c:pt idx="1330">
                  <c:v>564.0</c:v>
                </c:pt>
                <c:pt idx="1331">
                  <c:v>564.0</c:v>
                </c:pt>
                <c:pt idx="1332">
                  <c:v>564.0</c:v>
                </c:pt>
                <c:pt idx="1333">
                  <c:v>564.0</c:v>
                </c:pt>
                <c:pt idx="1334">
                  <c:v>565.0</c:v>
                </c:pt>
                <c:pt idx="1335">
                  <c:v>565.0</c:v>
                </c:pt>
                <c:pt idx="1336">
                  <c:v>565.0</c:v>
                </c:pt>
                <c:pt idx="1337">
                  <c:v>565.0</c:v>
                </c:pt>
                <c:pt idx="1338">
                  <c:v>566.0</c:v>
                </c:pt>
                <c:pt idx="1339">
                  <c:v>566.0</c:v>
                </c:pt>
                <c:pt idx="1340">
                  <c:v>567.0</c:v>
                </c:pt>
                <c:pt idx="1341">
                  <c:v>568.0</c:v>
                </c:pt>
                <c:pt idx="1342">
                  <c:v>568.0</c:v>
                </c:pt>
                <c:pt idx="1343">
                  <c:v>569.0</c:v>
                </c:pt>
                <c:pt idx="1344">
                  <c:v>569.0</c:v>
                </c:pt>
                <c:pt idx="1345">
                  <c:v>570.0</c:v>
                </c:pt>
                <c:pt idx="1346">
                  <c:v>571.0</c:v>
                </c:pt>
                <c:pt idx="1347">
                  <c:v>571.0</c:v>
                </c:pt>
                <c:pt idx="1348">
                  <c:v>572.0</c:v>
                </c:pt>
                <c:pt idx="1349">
                  <c:v>572.0</c:v>
                </c:pt>
                <c:pt idx="1350">
                  <c:v>573.0</c:v>
                </c:pt>
                <c:pt idx="1351">
                  <c:v>574.0</c:v>
                </c:pt>
                <c:pt idx="1352">
                  <c:v>575.0</c:v>
                </c:pt>
                <c:pt idx="1353">
                  <c:v>576.0</c:v>
                </c:pt>
                <c:pt idx="1354">
                  <c:v>577.0</c:v>
                </c:pt>
                <c:pt idx="1355">
                  <c:v>578.0</c:v>
                </c:pt>
                <c:pt idx="1356">
                  <c:v>579.0</c:v>
                </c:pt>
                <c:pt idx="1357">
                  <c:v>579.0</c:v>
                </c:pt>
                <c:pt idx="1358">
                  <c:v>580.0</c:v>
                </c:pt>
                <c:pt idx="1359">
                  <c:v>580.0</c:v>
                </c:pt>
                <c:pt idx="1360">
                  <c:v>581.0</c:v>
                </c:pt>
                <c:pt idx="1361">
                  <c:v>581.0</c:v>
                </c:pt>
                <c:pt idx="1362">
                  <c:v>582.0</c:v>
                </c:pt>
                <c:pt idx="1363">
                  <c:v>582.0</c:v>
                </c:pt>
                <c:pt idx="1364">
                  <c:v>583.0</c:v>
                </c:pt>
                <c:pt idx="1365">
                  <c:v>583.0</c:v>
                </c:pt>
                <c:pt idx="1366">
                  <c:v>583.0</c:v>
                </c:pt>
                <c:pt idx="1367">
                  <c:v>584.0</c:v>
                </c:pt>
                <c:pt idx="1368">
                  <c:v>585.0</c:v>
                </c:pt>
                <c:pt idx="1369">
                  <c:v>586.0</c:v>
                </c:pt>
                <c:pt idx="1370">
                  <c:v>587.0</c:v>
                </c:pt>
                <c:pt idx="1371">
                  <c:v>588.0</c:v>
                </c:pt>
                <c:pt idx="1372">
                  <c:v>588.0</c:v>
                </c:pt>
                <c:pt idx="1373">
                  <c:v>589.0</c:v>
                </c:pt>
                <c:pt idx="1374">
                  <c:v>590.0</c:v>
                </c:pt>
                <c:pt idx="1375">
                  <c:v>591.0</c:v>
                </c:pt>
                <c:pt idx="1376">
                  <c:v>591.0</c:v>
                </c:pt>
                <c:pt idx="1377">
                  <c:v>592.0</c:v>
                </c:pt>
                <c:pt idx="1378">
                  <c:v>592.0</c:v>
                </c:pt>
                <c:pt idx="1379">
                  <c:v>593.0</c:v>
                </c:pt>
                <c:pt idx="1380">
                  <c:v>593.0</c:v>
                </c:pt>
                <c:pt idx="1381">
                  <c:v>594.0</c:v>
                </c:pt>
                <c:pt idx="1382">
                  <c:v>595.0</c:v>
                </c:pt>
                <c:pt idx="1383">
                  <c:v>596.0</c:v>
                </c:pt>
                <c:pt idx="1384">
                  <c:v>597.0</c:v>
                </c:pt>
                <c:pt idx="1385">
                  <c:v>598.0</c:v>
                </c:pt>
                <c:pt idx="1386">
                  <c:v>598.0</c:v>
                </c:pt>
                <c:pt idx="1387">
                  <c:v>598.0</c:v>
                </c:pt>
                <c:pt idx="1388">
                  <c:v>599.0</c:v>
                </c:pt>
                <c:pt idx="1389">
                  <c:v>600.0</c:v>
                </c:pt>
                <c:pt idx="1390">
                  <c:v>600.0</c:v>
                </c:pt>
                <c:pt idx="1391">
                  <c:v>600.0</c:v>
                </c:pt>
                <c:pt idx="1392">
                  <c:v>601.0</c:v>
                </c:pt>
                <c:pt idx="1393">
                  <c:v>601.0</c:v>
                </c:pt>
                <c:pt idx="1394">
                  <c:v>601.0</c:v>
                </c:pt>
                <c:pt idx="1395">
                  <c:v>601.0</c:v>
                </c:pt>
                <c:pt idx="1396">
                  <c:v>601.0</c:v>
                </c:pt>
                <c:pt idx="1397">
                  <c:v>601.0</c:v>
                </c:pt>
                <c:pt idx="1398">
                  <c:v>601.0</c:v>
                </c:pt>
                <c:pt idx="1399">
                  <c:v>601.0</c:v>
                </c:pt>
                <c:pt idx="1400">
                  <c:v>602.0</c:v>
                </c:pt>
                <c:pt idx="1401">
                  <c:v>603.0</c:v>
                </c:pt>
                <c:pt idx="1402">
                  <c:v>603.0</c:v>
                </c:pt>
                <c:pt idx="1403">
                  <c:v>604.0</c:v>
                </c:pt>
                <c:pt idx="1404">
                  <c:v>604.0</c:v>
                </c:pt>
                <c:pt idx="1405">
                  <c:v>604.0</c:v>
                </c:pt>
                <c:pt idx="1406">
                  <c:v>604.0</c:v>
                </c:pt>
                <c:pt idx="1407">
                  <c:v>604.0</c:v>
                </c:pt>
                <c:pt idx="1408">
                  <c:v>605.0</c:v>
                </c:pt>
                <c:pt idx="1409">
                  <c:v>605.0</c:v>
                </c:pt>
                <c:pt idx="1410">
                  <c:v>606.0</c:v>
                </c:pt>
                <c:pt idx="1411">
                  <c:v>607.0</c:v>
                </c:pt>
                <c:pt idx="1412">
                  <c:v>607.0</c:v>
                </c:pt>
                <c:pt idx="1413">
                  <c:v>607.0</c:v>
                </c:pt>
                <c:pt idx="1414">
                  <c:v>607.0</c:v>
                </c:pt>
                <c:pt idx="1415">
                  <c:v>608.0</c:v>
                </c:pt>
                <c:pt idx="1416">
                  <c:v>608.0</c:v>
                </c:pt>
                <c:pt idx="1417">
                  <c:v>608.0</c:v>
                </c:pt>
                <c:pt idx="1418">
                  <c:v>609.0</c:v>
                </c:pt>
                <c:pt idx="1419">
                  <c:v>610.0</c:v>
                </c:pt>
                <c:pt idx="1420">
                  <c:v>611.0</c:v>
                </c:pt>
                <c:pt idx="1421">
                  <c:v>611.0</c:v>
                </c:pt>
                <c:pt idx="1422">
                  <c:v>611.0</c:v>
                </c:pt>
                <c:pt idx="1423">
                  <c:v>611.0</c:v>
                </c:pt>
                <c:pt idx="1424">
                  <c:v>612.0</c:v>
                </c:pt>
                <c:pt idx="1425">
                  <c:v>612.0</c:v>
                </c:pt>
                <c:pt idx="1426">
                  <c:v>612.0</c:v>
                </c:pt>
                <c:pt idx="1427">
                  <c:v>613.0</c:v>
                </c:pt>
                <c:pt idx="1428">
                  <c:v>613.0</c:v>
                </c:pt>
                <c:pt idx="1429">
                  <c:v>614.0</c:v>
                </c:pt>
                <c:pt idx="1430">
                  <c:v>615.0</c:v>
                </c:pt>
                <c:pt idx="1431">
                  <c:v>616.0</c:v>
                </c:pt>
                <c:pt idx="1432">
                  <c:v>616.0</c:v>
                </c:pt>
                <c:pt idx="1433">
                  <c:v>617.0</c:v>
                </c:pt>
                <c:pt idx="1434">
                  <c:v>618.0</c:v>
                </c:pt>
                <c:pt idx="1435">
                  <c:v>619.0</c:v>
                </c:pt>
                <c:pt idx="1436">
                  <c:v>619.0</c:v>
                </c:pt>
                <c:pt idx="1437">
                  <c:v>619.0</c:v>
                </c:pt>
                <c:pt idx="1438">
                  <c:v>619.0</c:v>
                </c:pt>
                <c:pt idx="1439">
                  <c:v>619.0</c:v>
                </c:pt>
                <c:pt idx="1440">
                  <c:v>620.0</c:v>
                </c:pt>
                <c:pt idx="1441">
                  <c:v>621.0</c:v>
                </c:pt>
                <c:pt idx="1442">
                  <c:v>621.0</c:v>
                </c:pt>
                <c:pt idx="1443">
                  <c:v>622.0</c:v>
                </c:pt>
                <c:pt idx="1444">
                  <c:v>622.0</c:v>
                </c:pt>
                <c:pt idx="1445">
                  <c:v>622.0</c:v>
                </c:pt>
                <c:pt idx="1446">
                  <c:v>622.0</c:v>
                </c:pt>
                <c:pt idx="1447">
                  <c:v>622.0</c:v>
                </c:pt>
                <c:pt idx="1448">
                  <c:v>623.0</c:v>
                </c:pt>
                <c:pt idx="1449">
                  <c:v>623.0</c:v>
                </c:pt>
                <c:pt idx="1450">
                  <c:v>624.0</c:v>
                </c:pt>
                <c:pt idx="1451">
                  <c:v>624.0</c:v>
                </c:pt>
                <c:pt idx="1452">
                  <c:v>624.0</c:v>
                </c:pt>
                <c:pt idx="1453">
                  <c:v>624.0</c:v>
                </c:pt>
                <c:pt idx="1454">
                  <c:v>624.0</c:v>
                </c:pt>
                <c:pt idx="1455">
                  <c:v>624.0</c:v>
                </c:pt>
                <c:pt idx="1456">
                  <c:v>624.0</c:v>
                </c:pt>
                <c:pt idx="1457">
                  <c:v>624.0</c:v>
                </c:pt>
                <c:pt idx="1458">
                  <c:v>624.0</c:v>
                </c:pt>
                <c:pt idx="1459">
                  <c:v>624.0</c:v>
                </c:pt>
                <c:pt idx="1460">
                  <c:v>624.0</c:v>
                </c:pt>
                <c:pt idx="1461">
                  <c:v>625.0</c:v>
                </c:pt>
                <c:pt idx="1462">
                  <c:v>626.0</c:v>
                </c:pt>
                <c:pt idx="1463">
                  <c:v>627.0</c:v>
                </c:pt>
                <c:pt idx="1464">
                  <c:v>627.0</c:v>
                </c:pt>
                <c:pt idx="1465">
                  <c:v>627.0</c:v>
                </c:pt>
                <c:pt idx="1466">
                  <c:v>627.0</c:v>
                </c:pt>
                <c:pt idx="1467">
                  <c:v>627.0</c:v>
                </c:pt>
                <c:pt idx="1468">
                  <c:v>627.0</c:v>
                </c:pt>
                <c:pt idx="1469">
                  <c:v>627.0</c:v>
                </c:pt>
                <c:pt idx="1470">
                  <c:v>627.0</c:v>
                </c:pt>
                <c:pt idx="1471">
                  <c:v>627.0</c:v>
                </c:pt>
                <c:pt idx="1472">
                  <c:v>627.0</c:v>
                </c:pt>
                <c:pt idx="1473">
                  <c:v>627.0</c:v>
                </c:pt>
                <c:pt idx="1474">
                  <c:v>627.0</c:v>
                </c:pt>
                <c:pt idx="1475">
                  <c:v>628.0</c:v>
                </c:pt>
                <c:pt idx="1476">
                  <c:v>629.0</c:v>
                </c:pt>
                <c:pt idx="1477">
                  <c:v>630.0</c:v>
                </c:pt>
                <c:pt idx="1478">
                  <c:v>631.0</c:v>
                </c:pt>
                <c:pt idx="1479">
                  <c:v>631.0</c:v>
                </c:pt>
                <c:pt idx="1480">
                  <c:v>631.0</c:v>
                </c:pt>
                <c:pt idx="1481">
                  <c:v>631.0</c:v>
                </c:pt>
                <c:pt idx="1482">
                  <c:v>631.0</c:v>
                </c:pt>
                <c:pt idx="1483">
                  <c:v>631.0</c:v>
                </c:pt>
                <c:pt idx="1484">
                  <c:v>631.0</c:v>
                </c:pt>
                <c:pt idx="1485">
                  <c:v>632.0</c:v>
                </c:pt>
                <c:pt idx="1486">
                  <c:v>632.0</c:v>
                </c:pt>
                <c:pt idx="1487">
                  <c:v>633.0</c:v>
                </c:pt>
                <c:pt idx="1488">
                  <c:v>633.0</c:v>
                </c:pt>
                <c:pt idx="1489">
                  <c:v>633.0</c:v>
                </c:pt>
                <c:pt idx="1490">
                  <c:v>633.0</c:v>
                </c:pt>
                <c:pt idx="1491">
                  <c:v>633.0</c:v>
                </c:pt>
                <c:pt idx="1492">
                  <c:v>633.0</c:v>
                </c:pt>
                <c:pt idx="1493">
                  <c:v>633.0</c:v>
                </c:pt>
                <c:pt idx="1494">
                  <c:v>633.0</c:v>
                </c:pt>
                <c:pt idx="1495">
                  <c:v>633.0</c:v>
                </c:pt>
                <c:pt idx="1496">
                  <c:v>634.0</c:v>
                </c:pt>
                <c:pt idx="1497">
                  <c:v>635.0</c:v>
                </c:pt>
                <c:pt idx="1498">
                  <c:v>635.0</c:v>
                </c:pt>
                <c:pt idx="1499">
                  <c:v>635.0</c:v>
                </c:pt>
                <c:pt idx="1500">
                  <c:v>635.0</c:v>
                </c:pt>
                <c:pt idx="1501">
                  <c:v>636.0</c:v>
                </c:pt>
                <c:pt idx="1502">
                  <c:v>637.0</c:v>
                </c:pt>
                <c:pt idx="1503">
                  <c:v>638.0</c:v>
                </c:pt>
                <c:pt idx="1504">
                  <c:v>639.0</c:v>
                </c:pt>
                <c:pt idx="1505">
                  <c:v>640.0</c:v>
                </c:pt>
                <c:pt idx="1506">
                  <c:v>641.0</c:v>
                </c:pt>
                <c:pt idx="1507">
                  <c:v>642.0</c:v>
                </c:pt>
                <c:pt idx="1508">
                  <c:v>643.0</c:v>
                </c:pt>
                <c:pt idx="1509">
                  <c:v>644.0</c:v>
                </c:pt>
                <c:pt idx="1510">
                  <c:v>645.0</c:v>
                </c:pt>
                <c:pt idx="1511">
                  <c:v>645.0</c:v>
                </c:pt>
                <c:pt idx="1512">
                  <c:v>645.0</c:v>
                </c:pt>
                <c:pt idx="1513">
                  <c:v>645.0</c:v>
                </c:pt>
                <c:pt idx="1514">
                  <c:v>645.0</c:v>
                </c:pt>
                <c:pt idx="1515">
                  <c:v>646.0</c:v>
                </c:pt>
                <c:pt idx="1516">
                  <c:v>646.0</c:v>
                </c:pt>
                <c:pt idx="1517">
                  <c:v>647.0</c:v>
                </c:pt>
                <c:pt idx="1518">
                  <c:v>647.0</c:v>
                </c:pt>
                <c:pt idx="1519">
                  <c:v>647.0</c:v>
                </c:pt>
                <c:pt idx="1520">
                  <c:v>647.0</c:v>
                </c:pt>
                <c:pt idx="1521">
                  <c:v>648.0</c:v>
                </c:pt>
                <c:pt idx="1522">
                  <c:v>648.0</c:v>
                </c:pt>
                <c:pt idx="1523">
                  <c:v>649.0</c:v>
                </c:pt>
                <c:pt idx="1524">
                  <c:v>650.0</c:v>
                </c:pt>
                <c:pt idx="1525">
                  <c:v>651.0</c:v>
                </c:pt>
                <c:pt idx="1526">
                  <c:v>651.0</c:v>
                </c:pt>
                <c:pt idx="1527">
                  <c:v>651.0</c:v>
                </c:pt>
                <c:pt idx="1528">
                  <c:v>651.0</c:v>
                </c:pt>
                <c:pt idx="1529">
                  <c:v>651.0</c:v>
                </c:pt>
                <c:pt idx="1530">
                  <c:v>652.0</c:v>
                </c:pt>
                <c:pt idx="1531">
                  <c:v>652.0</c:v>
                </c:pt>
                <c:pt idx="1532">
                  <c:v>652.0</c:v>
                </c:pt>
                <c:pt idx="1533">
                  <c:v>653.0</c:v>
                </c:pt>
                <c:pt idx="1534">
                  <c:v>653.0</c:v>
                </c:pt>
                <c:pt idx="1535">
                  <c:v>653.0</c:v>
                </c:pt>
                <c:pt idx="1536">
                  <c:v>654.0</c:v>
                </c:pt>
                <c:pt idx="1537">
                  <c:v>654.0</c:v>
                </c:pt>
                <c:pt idx="1538">
                  <c:v>655.0</c:v>
                </c:pt>
                <c:pt idx="1539">
                  <c:v>656.0</c:v>
                </c:pt>
                <c:pt idx="1540">
                  <c:v>657.0</c:v>
                </c:pt>
                <c:pt idx="1541">
                  <c:v>657.0</c:v>
                </c:pt>
                <c:pt idx="1542">
                  <c:v>657.0</c:v>
                </c:pt>
                <c:pt idx="1543">
                  <c:v>657.0</c:v>
                </c:pt>
                <c:pt idx="1544">
                  <c:v>658.0</c:v>
                </c:pt>
                <c:pt idx="1545">
                  <c:v>659.0</c:v>
                </c:pt>
                <c:pt idx="1546">
                  <c:v>660.0</c:v>
                </c:pt>
                <c:pt idx="1547">
                  <c:v>661.0</c:v>
                </c:pt>
                <c:pt idx="1548">
                  <c:v>661.0</c:v>
                </c:pt>
                <c:pt idx="1549">
                  <c:v>662.0</c:v>
                </c:pt>
                <c:pt idx="1550">
                  <c:v>663.0</c:v>
                </c:pt>
                <c:pt idx="1551">
                  <c:v>664.0</c:v>
                </c:pt>
                <c:pt idx="1552">
                  <c:v>665.0</c:v>
                </c:pt>
                <c:pt idx="1553">
                  <c:v>666.0</c:v>
                </c:pt>
                <c:pt idx="1554">
                  <c:v>666.0</c:v>
                </c:pt>
                <c:pt idx="1555">
                  <c:v>666.0</c:v>
                </c:pt>
                <c:pt idx="1556">
                  <c:v>667.0</c:v>
                </c:pt>
                <c:pt idx="1557">
                  <c:v>668.0</c:v>
                </c:pt>
                <c:pt idx="1558">
                  <c:v>668.0</c:v>
                </c:pt>
                <c:pt idx="1559">
                  <c:v>669.0</c:v>
                </c:pt>
                <c:pt idx="1560">
                  <c:v>669.0</c:v>
                </c:pt>
                <c:pt idx="1561">
                  <c:v>670.0</c:v>
                </c:pt>
                <c:pt idx="1562">
                  <c:v>670.0</c:v>
                </c:pt>
                <c:pt idx="1563">
                  <c:v>671.0</c:v>
                </c:pt>
                <c:pt idx="1564">
                  <c:v>672.0</c:v>
                </c:pt>
                <c:pt idx="1565">
                  <c:v>672.0</c:v>
                </c:pt>
                <c:pt idx="1566">
                  <c:v>672.0</c:v>
                </c:pt>
                <c:pt idx="1567">
                  <c:v>673.0</c:v>
                </c:pt>
                <c:pt idx="1568">
                  <c:v>673.0</c:v>
                </c:pt>
                <c:pt idx="1569">
                  <c:v>673.0</c:v>
                </c:pt>
                <c:pt idx="1570">
                  <c:v>673.0</c:v>
                </c:pt>
                <c:pt idx="1571">
                  <c:v>674.0</c:v>
                </c:pt>
                <c:pt idx="1572">
                  <c:v>675.0</c:v>
                </c:pt>
                <c:pt idx="1573">
                  <c:v>676.0</c:v>
                </c:pt>
                <c:pt idx="1574">
                  <c:v>677.0</c:v>
                </c:pt>
                <c:pt idx="1575">
                  <c:v>677.0</c:v>
                </c:pt>
                <c:pt idx="1576">
                  <c:v>678.0</c:v>
                </c:pt>
                <c:pt idx="1577">
                  <c:v>679.0</c:v>
                </c:pt>
                <c:pt idx="1578">
                  <c:v>679.0</c:v>
                </c:pt>
                <c:pt idx="1579">
                  <c:v>680.0</c:v>
                </c:pt>
                <c:pt idx="1580">
                  <c:v>680.0</c:v>
                </c:pt>
                <c:pt idx="1581">
                  <c:v>680.0</c:v>
                </c:pt>
                <c:pt idx="1582">
                  <c:v>680.0</c:v>
                </c:pt>
                <c:pt idx="1583">
                  <c:v>680.0</c:v>
                </c:pt>
                <c:pt idx="1584">
                  <c:v>680.0</c:v>
                </c:pt>
                <c:pt idx="1585">
                  <c:v>680.0</c:v>
                </c:pt>
                <c:pt idx="1586">
                  <c:v>680.0</c:v>
                </c:pt>
                <c:pt idx="1587">
                  <c:v>681.0</c:v>
                </c:pt>
                <c:pt idx="1588">
                  <c:v>682.0</c:v>
                </c:pt>
                <c:pt idx="1589">
                  <c:v>682.0</c:v>
                </c:pt>
                <c:pt idx="1590">
                  <c:v>682.0</c:v>
                </c:pt>
                <c:pt idx="1591">
                  <c:v>682.0</c:v>
                </c:pt>
                <c:pt idx="1592">
                  <c:v>683.0</c:v>
                </c:pt>
                <c:pt idx="1593">
                  <c:v>684.0</c:v>
                </c:pt>
                <c:pt idx="1594">
                  <c:v>685.0</c:v>
                </c:pt>
                <c:pt idx="1595">
                  <c:v>686.0</c:v>
                </c:pt>
                <c:pt idx="1596">
                  <c:v>687.0</c:v>
                </c:pt>
                <c:pt idx="1597">
                  <c:v>688.0</c:v>
                </c:pt>
                <c:pt idx="1598">
                  <c:v>689.0</c:v>
                </c:pt>
                <c:pt idx="1599">
                  <c:v>690.0</c:v>
                </c:pt>
                <c:pt idx="1600">
                  <c:v>691.0</c:v>
                </c:pt>
                <c:pt idx="1601">
                  <c:v>691.0</c:v>
                </c:pt>
                <c:pt idx="1602">
                  <c:v>692.0</c:v>
                </c:pt>
                <c:pt idx="1603">
                  <c:v>692.0</c:v>
                </c:pt>
                <c:pt idx="1604">
                  <c:v>693.0</c:v>
                </c:pt>
                <c:pt idx="1605">
                  <c:v>693.0</c:v>
                </c:pt>
                <c:pt idx="1606">
                  <c:v>693.0</c:v>
                </c:pt>
                <c:pt idx="1607">
                  <c:v>694.0</c:v>
                </c:pt>
                <c:pt idx="1608">
                  <c:v>695.0</c:v>
                </c:pt>
                <c:pt idx="1609">
                  <c:v>696.0</c:v>
                </c:pt>
                <c:pt idx="1610">
                  <c:v>697.0</c:v>
                </c:pt>
                <c:pt idx="1611">
                  <c:v>698.0</c:v>
                </c:pt>
                <c:pt idx="1612">
                  <c:v>699.0</c:v>
                </c:pt>
                <c:pt idx="1613">
                  <c:v>699.0</c:v>
                </c:pt>
                <c:pt idx="1614">
                  <c:v>699.0</c:v>
                </c:pt>
                <c:pt idx="1615">
                  <c:v>699.0</c:v>
                </c:pt>
                <c:pt idx="1616">
                  <c:v>699.0</c:v>
                </c:pt>
                <c:pt idx="1617">
                  <c:v>699.0</c:v>
                </c:pt>
                <c:pt idx="1618">
                  <c:v>699.0</c:v>
                </c:pt>
                <c:pt idx="1619">
                  <c:v>700.0</c:v>
                </c:pt>
                <c:pt idx="1620">
                  <c:v>700.0</c:v>
                </c:pt>
                <c:pt idx="1621">
                  <c:v>700.0</c:v>
                </c:pt>
                <c:pt idx="1622">
                  <c:v>700.0</c:v>
                </c:pt>
                <c:pt idx="1623">
                  <c:v>700.0</c:v>
                </c:pt>
                <c:pt idx="1624">
                  <c:v>700.0</c:v>
                </c:pt>
                <c:pt idx="1625">
                  <c:v>700.0</c:v>
                </c:pt>
                <c:pt idx="1626">
                  <c:v>700.0</c:v>
                </c:pt>
                <c:pt idx="1627">
                  <c:v>701.0</c:v>
                </c:pt>
                <c:pt idx="1628">
                  <c:v>701.0</c:v>
                </c:pt>
                <c:pt idx="1629">
                  <c:v>701.0</c:v>
                </c:pt>
                <c:pt idx="1630">
                  <c:v>701.0</c:v>
                </c:pt>
                <c:pt idx="1631">
                  <c:v>701.0</c:v>
                </c:pt>
                <c:pt idx="1632">
                  <c:v>702.0</c:v>
                </c:pt>
                <c:pt idx="1633">
                  <c:v>703.0</c:v>
                </c:pt>
                <c:pt idx="1634">
                  <c:v>703.0</c:v>
                </c:pt>
                <c:pt idx="1635">
                  <c:v>703.0</c:v>
                </c:pt>
                <c:pt idx="1636">
                  <c:v>703.0</c:v>
                </c:pt>
                <c:pt idx="1637">
                  <c:v>704.0</c:v>
                </c:pt>
                <c:pt idx="1638">
                  <c:v>705.0</c:v>
                </c:pt>
                <c:pt idx="1639">
                  <c:v>705.0</c:v>
                </c:pt>
                <c:pt idx="1640">
                  <c:v>705.0</c:v>
                </c:pt>
                <c:pt idx="1641">
                  <c:v>706.0</c:v>
                </c:pt>
                <c:pt idx="1642">
                  <c:v>707.0</c:v>
                </c:pt>
                <c:pt idx="1643">
                  <c:v>707.0</c:v>
                </c:pt>
                <c:pt idx="1644">
                  <c:v>708.0</c:v>
                </c:pt>
                <c:pt idx="1645">
                  <c:v>708.0</c:v>
                </c:pt>
                <c:pt idx="1646">
                  <c:v>708.0</c:v>
                </c:pt>
                <c:pt idx="1647">
                  <c:v>709.0</c:v>
                </c:pt>
                <c:pt idx="1648">
                  <c:v>710.0</c:v>
                </c:pt>
                <c:pt idx="1649">
                  <c:v>710.0</c:v>
                </c:pt>
                <c:pt idx="1650">
                  <c:v>711.0</c:v>
                </c:pt>
                <c:pt idx="1651">
                  <c:v>712.0</c:v>
                </c:pt>
                <c:pt idx="1652">
                  <c:v>712.0</c:v>
                </c:pt>
                <c:pt idx="1653">
                  <c:v>712.0</c:v>
                </c:pt>
                <c:pt idx="1654">
                  <c:v>712.0</c:v>
                </c:pt>
                <c:pt idx="1655">
                  <c:v>712.0</c:v>
                </c:pt>
                <c:pt idx="1656">
                  <c:v>712.0</c:v>
                </c:pt>
                <c:pt idx="1657">
                  <c:v>712.0</c:v>
                </c:pt>
                <c:pt idx="1658">
                  <c:v>712.0</c:v>
                </c:pt>
                <c:pt idx="1659">
                  <c:v>713.0</c:v>
                </c:pt>
                <c:pt idx="1660">
                  <c:v>713.0</c:v>
                </c:pt>
                <c:pt idx="1661">
                  <c:v>713.0</c:v>
                </c:pt>
                <c:pt idx="1662">
                  <c:v>713.0</c:v>
                </c:pt>
                <c:pt idx="1663">
                  <c:v>713.0</c:v>
                </c:pt>
                <c:pt idx="1664">
                  <c:v>714.0</c:v>
                </c:pt>
                <c:pt idx="1665">
                  <c:v>714.0</c:v>
                </c:pt>
                <c:pt idx="1666">
                  <c:v>714.0</c:v>
                </c:pt>
                <c:pt idx="1667">
                  <c:v>714.0</c:v>
                </c:pt>
                <c:pt idx="1668">
                  <c:v>715.0</c:v>
                </c:pt>
                <c:pt idx="1669">
                  <c:v>715.0</c:v>
                </c:pt>
                <c:pt idx="1670">
                  <c:v>715.0</c:v>
                </c:pt>
                <c:pt idx="1671">
                  <c:v>715.0</c:v>
                </c:pt>
                <c:pt idx="1672">
                  <c:v>715.0</c:v>
                </c:pt>
                <c:pt idx="1673">
                  <c:v>715.0</c:v>
                </c:pt>
                <c:pt idx="1674">
                  <c:v>715.0</c:v>
                </c:pt>
                <c:pt idx="1675">
                  <c:v>715.0</c:v>
                </c:pt>
                <c:pt idx="1676">
                  <c:v>715.0</c:v>
                </c:pt>
                <c:pt idx="1677">
                  <c:v>715.0</c:v>
                </c:pt>
                <c:pt idx="1678">
                  <c:v>715.0</c:v>
                </c:pt>
                <c:pt idx="1679">
                  <c:v>715.0</c:v>
                </c:pt>
                <c:pt idx="1680">
                  <c:v>715.0</c:v>
                </c:pt>
                <c:pt idx="1681">
                  <c:v>715.0</c:v>
                </c:pt>
                <c:pt idx="1682">
                  <c:v>715.0</c:v>
                </c:pt>
                <c:pt idx="1683">
                  <c:v>715.0</c:v>
                </c:pt>
                <c:pt idx="1684">
                  <c:v>715.0</c:v>
                </c:pt>
                <c:pt idx="1685">
                  <c:v>715.0</c:v>
                </c:pt>
                <c:pt idx="1686">
                  <c:v>716.0</c:v>
                </c:pt>
                <c:pt idx="1687">
                  <c:v>716.0</c:v>
                </c:pt>
                <c:pt idx="1688">
                  <c:v>717.0</c:v>
                </c:pt>
                <c:pt idx="1689">
                  <c:v>718.0</c:v>
                </c:pt>
                <c:pt idx="1690">
                  <c:v>718.0</c:v>
                </c:pt>
                <c:pt idx="1691">
                  <c:v>719.0</c:v>
                </c:pt>
                <c:pt idx="1692">
                  <c:v>719.0</c:v>
                </c:pt>
                <c:pt idx="1693">
                  <c:v>719.0</c:v>
                </c:pt>
                <c:pt idx="1694">
                  <c:v>719.0</c:v>
                </c:pt>
                <c:pt idx="1695">
                  <c:v>720.0</c:v>
                </c:pt>
                <c:pt idx="1696">
                  <c:v>720.0</c:v>
                </c:pt>
                <c:pt idx="1697">
                  <c:v>720.0</c:v>
                </c:pt>
                <c:pt idx="1698">
                  <c:v>720.0</c:v>
                </c:pt>
                <c:pt idx="1699">
                  <c:v>720.0</c:v>
                </c:pt>
                <c:pt idx="1700">
                  <c:v>720.0</c:v>
                </c:pt>
                <c:pt idx="1701">
                  <c:v>720.0</c:v>
                </c:pt>
                <c:pt idx="1702">
                  <c:v>720.0</c:v>
                </c:pt>
                <c:pt idx="1703">
                  <c:v>720.0</c:v>
                </c:pt>
                <c:pt idx="1704">
                  <c:v>720.0</c:v>
                </c:pt>
                <c:pt idx="1705">
                  <c:v>721.0</c:v>
                </c:pt>
                <c:pt idx="1706">
                  <c:v>721.0</c:v>
                </c:pt>
                <c:pt idx="1707">
                  <c:v>722.0</c:v>
                </c:pt>
                <c:pt idx="1708">
                  <c:v>723.0</c:v>
                </c:pt>
                <c:pt idx="1709">
                  <c:v>724.0</c:v>
                </c:pt>
                <c:pt idx="1710">
                  <c:v>725.0</c:v>
                </c:pt>
                <c:pt idx="1711">
                  <c:v>726.0</c:v>
                </c:pt>
                <c:pt idx="1712">
                  <c:v>726.0</c:v>
                </c:pt>
                <c:pt idx="1713">
                  <c:v>726.0</c:v>
                </c:pt>
                <c:pt idx="1714">
                  <c:v>726.0</c:v>
                </c:pt>
                <c:pt idx="1715">
                  <c:v>726.0</c:v>
                </c:pt>
                <c:pt idx="1716">
                  <c:v>727.0</c:v>
                </c:pt>
                <c:pt idx="1717">
                  <c:v>728.0</c:v>
                </c:pt>
                <c:pt idx="1718">
                  <c:v>729.0</c:v>
                </c:pt>
                <c:pt idx="1719">
                  <c:v>730.0</c:v>
                </c:pt>
                <c:pt idx="1720">
                  <c:v>731.0</c:v>
                </c:pt>
                <c:pt idx="1721">
                  <c:v>731.0</c:v>
                </c:pt>
                <c:pt idx="1722">
                  <c:v>731.0</c:v>
                </c:pt>
                <c:pt idx="1723">
                  <c:v>731.0</c:v>
                </c:pt>
                <c:pt idx="1724">
                  <c:v>731.0</c:v>
                </c:pt>
                <c:pt idx="1725">
                  <c:v>732.0</c:v>
                </c:pt>
                <c:pt idx="1726">
                  <c:v>733.0</c:v>
                </c:pt>
                <c:pt idx="1727">
                  <c:v>734.0</c:v>
                </c:pt>
                <c:pt idx="1728">
                  <c:v>735.0</c:v>
                </c:pt>
                <c:pt idx="1729">
                  <c:v>735.0</c:v>
                </c:pt>
                <c:pt idx="1730">
                  <c:v>735.0</c:v>
                </c:pt>
                <c:pt idx="1731">
                  <c:v>736.0</c:v>
                </c:pt>
                <c:pt idx="1732">
                  <c:v>737.0</c:v>
                </c:pt>
                <c:pt idx="1733">
                  <c:v>738.0</c:v>
                </c:pt>
                <c:pt idx="1734">
                  <c:v>738.0</c:v>
                </c:pt>
                <c:pt idx="1735">
                  <c:v>738.0</c:v>
                </c:pt>
                <c:pt idx="1736">
                  <c:v>739.0</c:v>
                </c:pt>
                <c:pt idx="1737">
                  <c:v>739.0</c:v>
                </c:pt>
                <c:pt idx="1738">
                  <c:v>739.0</c:v>
                </c:pt>
                <c:pt idx="1739">
                  <c:v>740.0</c:v>
                </c:pt>
                <c:pt idx="1740">
                  <c:v>740.0</c:v>
                </c:pt>
                <c:pt idx="1741">
                  <c:v>741.0</c:v>
                </c:pt>
                <c:pt idx="1742">
                  <c:v>742.0</c:v>
                </c:pt>
                <c:pt idx="1743">
                  <c:v>743.0</c:v>
                </c:pt>
                <c:pt idx="1744">
                  <c:v>744.0</c:v>
                </c:pt>
                <c:pt idx="1745">
                  <c:v>744.0</c:v>
                </c:pt>
                <c:pt idx="1746">
                  <c:v>745.0</c:v>
                </c:pt>
                <c:pt idx="1747">
                  <c:v>745.0</c:v>
                </c:pt>
                <c:pt idx="1748">
                  <c:v>746.0</c:v>
                </c:pt>
                <c:pt idx="1749">
                  <c:v>747.0</c:v>
                </c:pt>
                <c:pt idx="1750">
                  <c:v>748.0</c:v>
                </c:pt>
                <c:pt idx="1751">
                  <c:v>748.0</c:v>
                </c:pt>
                <c:pt idx="1752">
                  <c:v>748.0</c:v>
                </c:pt>
                <c:pt idx="1753">
                  <c:v>748.0</c:v>
                </c:pt>
                <c:pt idx="1754">
                  <c:v>749.0</c:v>
                </c:pt>
                <c:pt idx="1755">
                  <c:v>750.0</c:v>
                </c:pt>
                <c:pt idx="1756">
                  <c:v>750.0</c:v>
                </c:pt>
                <c:pt idx="1757">
                  <c:v>751.0</c:v>
                </c:pt>
                <c:pt idx="1758">
                  <c:v>751.0</c:v>
                </c:pt>
                <c:pt idx="1759">
                  <c:v>751.0</c:v>
                </c:pt>
                <c:pt idx="1760">
                  <c:v>751.0</c:v>
                </c:pt>
                <c:pt idx="1761">
                  <c:v>752.0</c:v>
                </c:pt>
                <c:pt idx="1762">
                  <c:v>752.0</c:v>
                </c:pt>
                <c:pt idx="1763">
                  <c:v>753.0</c:v>
                </c:pt>
                <c:pt idx="1764">
                  <c:v>753.0</c:v>
                </c:pt>
                <c:pt idx="1765">
                  <c:v>753.0</c:v>
                </c:pt>
                <c:pt idx="1766">
                  <c:v>753.0</c:v>
                </c:pt>
                <c:pt idx="1767">
                  <c:v>753.0</c:v>
                </c:pt>
                <c:pt idx="1768">
                  <c:v>754.0</c:v>
                </c:pt>
                <c:pt idx="1769">
                  <c:v>755.0</c:v>
                </c:pt>
                <c:pt idx="1770">
                  <c:v>756.0</c:v>
                </c:pt>
                <c:pt idx="1771">
                  <c:v>757.0</c:v>
                </c:pt>
                <c:pt idx="1772">
                  <c:v>757.0</c:v>
                </c:pt>
                <c:pt idx="1773">
                  <c:v>757.0</c:v>
                </c:pt>
                <c:pt idx="1774">
                  <c:v>757.0</c:v>
                </c:pt>
                <c:pt idx="1775">
                  <c:v>757.0</c:v>
                </c:pt>
                <c:pt idx="1776">
                  <c:v>758.0</c:v>
                </c:pt>
                <c:pt idx="1777">
                  <c:v>758.0</c:v>
                </c:pt>
                <c:pt idx="1778">
                  <c:v>759.0</c:v>
                </c:pt>
                <c:pt idx="1779">
                  <c:v>759.0</c:v>
                </c:pt>
                <c:pt idx="1780">
                  <c:v>759.0</c:v>
                </c:pt>
                <c:pt idx="1781">
                  <c:v>759.0</c:v>
                </c:pt>
                <c:pt idx="1782">
                  <c:v>759.0</c:v>
                </c:pt>
                <c:pt idx="1783">
                  <c:v>759.0</c:v>
                </c:pt>
                <c:pt idx="1784">
                  <c:v>759.0</c:v>
                </c:pt>
                <c:pt idx="1785">
                  <c:v>759.0</c:v>
                </c:pt>
                <c:pt idx="1786">
                  <c:v>760.0</c:v>
                </c:pt>
                <c:pt idx="1787">
                  <c:v>761.0</c:v>
                </c:pt>
                <c:pt idx="1788">
                  <c:v>761.0</c:v>
                </c:pt>
                <c:pt idx="1789">
                  <c:v>761.0</c:v>
                </c:pt>
                <c:pt idx="1790">
                  <c:v>761.0</c:v>
                </c:pt>
                <c:pt idx="1791">
                  <c:v>762.0</c:v>
                </c:pt>
                <c:pt idx="1792">
                  <c:v>762.0</c:v>
                </c:pt>
                <c:pt idx="1793">
                  <c:v>763.0</c:v>
                </c:pt>
                <c:pt idx="1794">
                  <c:v>764.0</c:v>
                </c:pt>
                <c:pt idx="1795">
                  <c:v>764.0</c:v>
                </c:pt>
                <c:pt idx="1796">
                  <c:v>764.0</c:v>
                </c:pt>
                <c:pt idx="1797">
                  <c:v>765.0</c:v>
                </c:pt>
                <c:pt idx="1798">
                  <c:v>766.0</c:v>
                </c:pt>
                <c:pt idx="1799">
                  <c:v>767.0</c:v>
                </c:pt>
                <c:pt idx="1800">
                  <c:v>768.0</c:v>
                </c:pt>
                <c:pt idx="1801">
                  <c:v>768.0</c:v>
                </c:pt>
                <c:pt idx="1802">
                  <c:v>768.0</c:v>
                </c:pt>
                <c:pt idx="1803">
                  <c:v>769.0</c:v>
                </c:pt>
                <c:pt idx="1804">
                  <c:v>770.0</c:v>
                </c:pt>
                <c:pt idx="1805">
                  <c:v>771.0</c:v>
                </c:pt>
                <c:pt idx="1806">
                  <c:v>771.0</c:v>
                </c:pt>
                <c:pt idx="1807">
                  <c:v>772.0</c:v>
                </c:pt>
                <c:pt idx="1808">
                  <c:v>772.0</c:v>
                </c:pt>
                <c:pt idx="1809">
                  <c:v>773.0</c:v>
                </c:pt>
                <c:pt idx="1810">
                  <c:v>773.0</c:v>
                </c:pt>
                <c:pt idx="1811">
                  <c:v>774.0</c:v>
                </c:pt>
                <c:pt idx="1812">
                  <c:v>774.0</c:v>
                </c:pt>
                <c:pt idx="1813">
                  <c:v>774.0</c:v>
                </c:pt>
                <c:pt idx="1814">
                  <c:v>774.0</c:v>
                </c:pt>
                <c:pt idx="1815">
                  <c:v>775.0</c:v>
                </c:pt>
                <c:pt idx="1816">
                  <c:v>775.0</c:v>
                </c:pt>
                <c:pt idx="1817">
                  <c:v>776.0</c:v>
                </c:pt>
                <c:pt idx="1818">
                  <c:v>777.0</c:v>
                </c:pt>
                <c:pt idx="1819">
                  <c:v>778.0</c:v>
                </c:pt>
                <c:pt idx="1820">
                  <c:v>778.0</c:v>
                </c:pt>
                <c:pt idx="1821">
                  <c:v>778.0</c:v>
                </c:pt>
                <c:pt idx="1822">
                  <c:v>779.0</c:v>
                </c:pt>
                <c:pt idx="1823">
                  <c:v>779.0</c:v>
                </c:pt>
                <c:pt idx="1824">
                  <c:v>779.0</c:v>
                </c:pt>
                <c:pt idx="1825">
                  <c:v>779.0</c:v>
                </c:pt>
                <c:pt idx="1826">
                  <c:v>779.0</c:v>
                </c:pt>
                <c:pt idx="1827">
                  <c:v>779.0</c:v>
                </c:pt>
                <c:pt idx="1828">
                  <c:v>779.0</c:v>
                </c:pt>
                <c:pt idx="1829">
                  <c:v>779.0</c:v>
                </c:pt>
                <c:pt idx="1830">
                  <c:v>779.0</c:v>
                </c:pt>
                <c:pt idx="1831">
                  <c:v>779.0</c:v>
                </c:pt>
                <c:pt idx="1832">
                  <c:v>780.0</c:v>
                </c:pt>
                <c:pt idx="1833">
                  <c:v>780.0</c:v>
                </c:pt>
                <c:pt idx="1834">
                  <c:v>781.0</c:v>
                </c:pt>
                <c:pt idx="1835">
                  <c:v>781.0</c:v>
                </c:pt>
                <c:pt idx="1836">
                  <c:v>781.0</c:v>
                </c:pt>
                <c:pt idx="1837">
                  <c:v>782.0</c:v>
                </c:pt>
                <c:pt idx="1838">
                  <c:v>783.0</c:v>
                </c:pt>
                <c:pt idx="1839">
                  <c:v>783.0</c:v>
                </c:pt>
                <c:pt idx="1840">
                  <c:v>783.0</c:v>
                </c:pt>
                <c:pt idx="1841">
                  <c:v>783.0</c:v>
                </c:pt>
                <c:pt idx="1842">
                  <c:v>784.0</c:v>
                </c:pt>
                <c:pt idx="1843">
                  <c:v>784.0</c:v>
                </c:pt>
                <c:pt idx="1844">
                  <c:v>784.0</c:v>
                </c:pt>
                <c:pt idx="1845">
                  <c:v>784.0</c:v>
                </c:pt>
                <c:pt idx="1846">
                  <c:v>785.0</c:v>
                </c:pt>
                <c:pt idx="1847">
                  <c:v>786.0</c:v>
                </c:pt>
                <c:pt idx="1848">
                  <c:v>786.0</c:v>
                </c:pt>
                <c:pt idx="1849">
                  <c:v>787.0</c:v>
                </c:pt>
                <c:pt idx="1850">
                  <c:v>787.0</c:v>
                </c:pt>
                <c:pt idx="1851">
                  <c:v>788.0</c:v>
                </c:pt>
                <c:pt idx="1852">
                  <c:v>788.0</c:v>
                </c:pt>
                <c:pt idx="1853">
                  <c:v>789.0</c:v>
                </c:pt>
                <c:pt idx="1854">
                  <c:v>789.0</c:v>
                </c:pt>
                <c:pt idx="1855">
                  <c:v>789.0</c:v>
                </c:pt>
                <c:pt idx="1856">
                  <c:v>790.0</c:v>
                </c:pt>
                <c:pt idx="1857">
                  <c:v>791.0</c:v>
                </c:pt>
                <c:pt idx="1858">
                  <c:v>792.0</c:v>
                </c:pt>
                <c:pt idx="1859">
                  <c:v>793.0</c:v>
                </c:pt>
                <c:pt idx="1860">
                  <c:v>794.0</c:v>
                </c:pt>
                <c:pt idx="1861">
                  <c:v>794.0</c:v>
                </c:pt>
                <c:pt idx="1862">
                  <c:v>795.0</c:v>
                </c:pt>
                <c:pt idx="1863">
                  <c:v>796.0</c:v>
                </c:pt>
                <c:pt idx="1864">
                  <c:v>796.0</c:v>
                </c:pt>
                <c:pt idx="1865">
                  <c:v>796.0</c:v>
                </c:pt>
                <c:pt idx="1866">
                  <c:v>796.0</c:v>
                </c:pt>
                <c:pt idx="1867">
                  <c:v>797.0</c:v>
                </c:pt>
                <c:pt idx="1868">
                  <c:v>797.0</c:v>
                </c:pt>
                <c:pt idx="1869">
                  <c:v>798.0</c:v>
                </c:pt>
                <c:pt idx="1870">
                  <c:v>798.0</c:v>
                </c:pt>
                <c:pt idx="1871">
                  <c:v>799.0</c:v>
                </c:pt>
                <c:pt idx="1872">
                  <c:v>800.0</c:v>
                </c:pt>
                <c:pt idx="1873">
                  <c:v>800.0</c:v>
                </c:pt>
                <c:pt idx="1874">
                  <c:v>801.0</c:v>
                </c:pt>
                <c:pt idx="1875">
                  <c:v>802.0</c:v>
                </c:pt>
                <c:pt idx="1876">
                  <c:v>802.0</c:v>
                </c:pt>
                <c:pt idx="1877">
                  <c:v>803.0</c:v>
                </c:pt>
                <c:pt idx="1878">
                  <c:v>804.0</c:v>
                </c:pt>
                <c:pt idx="1879">
                  <c:v>805.0</c:v>
                </c:pt>
                <c:pt idx="1880">
                  <c:v>806.0</c:v>
                </c:pt>
                <c:pt idx="1881">
                  <c:v>807.0</c:v>
                </c:pt>
                <c:pt idx="1882">
                  <c:v>807.0</c:v>
                </c:pt>
                <c:pt idx="1883">
                  <c:v>807.0</c:v>
                </c:pt>
                <c:pt idx="1884">
                  <c:v>808.0</c:v>
                </c:pt>
                <c:pt idx="1885">
                  <c:v>808.0</c:v>
                </c:pt>
                <c:pt idx="1886">
                  <c:v>808.0</c:v>
                </c:pt>
                <c:pt idx="1887">
                  <c:v>809.0</c:v>
                </c:pt>
                <c:pt idx="1888">
                  <c:v>809.0</c:v>
                </c:pt>
                <c:pt idx="1889">
                  <c:v>810.0</c:v>
                </c:pt>
                <c:pt idx="1890">
                  <c:v>811.0</c:v>
                </c:pt>
                <c:pt idx="1891">
                  <c:v>812.0</c:v>
                </c:pt>
                <c:pt idx="1892">
                  <c:v>812.0</c:v>
                </c:pt>
                <c:pt idx="1893">
                  <c:v>812.0</c:v>
                </c:pt>
                <c:pt idx="1894">
                  <c:v>813.0</c:v>
                </c:pt>
                <c:pt idx="1895">
                  <c:v>814.0</c:v>
                </c:pt>
                <c:pt idx="1896">
                  <c:v>815.0</c:v>
                </c:pt>
                <c:pt idx="1897">
                  <c:v>816.0</c:v>
                </c:pt>
                <c:pt idx="1898">
                  <c:v>816.0</c:v>
                </c:pt>
                <c:pt idx="1899">
                  <c:v>816.0</c:v>
                </c:pt>
                <c:pt idx="1900">
                  <c:v>816.0</c:v>
                </c:pt>
                <c:pt idx="1901">
                  <c:v>816.0</c:v>
                </c:pt>
                <c:pt idx="1902">
                  <c:v>816.0</c:v>
                </c:pt>
                <c:pt idx="1903">
                  <c:v>816.0</c:v>
                </c:pt>
                <c:pt idx="1904">
                  <c:v>816.0</c:v>
                </c:pt>
                <c:pt idx="1905">
                  <c:v>816.0</c:v>
                </c:pt>
                <c:pt idx="1906">
                  <c:v>817.0</c:v>
                </c:pt>
                <c:pt idx="1907">
                  <c:v>818.0</c:v>
                </c:pt>
                <c:pt idx="1908">
                  <c:v>818.0</c:v>
                </c:pt>
                <c:pt idx="1909">
                  <c:v>818.0</c:v>
                </c:pt>
                <c:pt idx="1910">
                  <c:v>818.0</c:v>
                </c:pt>
                <c:pt idx="1911">
                  <c:v>818.0</c:v>
                </c:pt>
                <c:pt idx="1912">
                  <c:v>819.0</c:v>
                </c:pt>
                <c:pt idx="1913">
                  <c:v>820.0</c:v>
                </c:pt>
                <c:pt idx="1914">
                  <c:v>820.0</c:v>
                </c:pt>
                <c:pt idx="1915">
                  <c:v>820.0</c:v>
                </c:pt>
                <c:pt idx="1916">
                  <c:v>821.0</c:v>
                </c:pt>
                <c:pt idx="1917">
                  <c:v>821.0</c:v>
                </c:pt>
                <c:pt idx="1918">
                  <c:v>822.0</c:v>
                </c:pt>
                <c:pt idx="1919">
                  <c:v>822.0</c:v>
                </c:pt>
                <c:pt idx="1920">
                  <c:v>823.0</c:v>
                </c:pt>
                <c:pt idx="1921">
                  <c:v>824.0</c:v>
                </c:pt>
                <c:pt idx="1922">
                  <c:v>825.0</c:v>
                </c:pt>
                <c:pt idx="1923">
                  <c:v>826.0</c:v>
                </c:pt>
                <c:pt idx="1924">
                  <c:v>827.0</c:v>
                </c:pt>
                <c:pt idx="1925">
                  <c:v>828.0</c:v>
                </c:pt>
                <c:pt idx="1926">
                  <c:v>829.0</c:v>
                </c:pt>
                <c:pt idx="1927">
                  <c:v>830.0</c:v>
                </c:pt>
                <c:pt idx="1928">
                  <c:v>830.0</c:v>
                </c:pt>
                <c:pt idx="1929">
                  <c:v>830.0</c:v>
                </c:pt>
                <c:pt idx="1930">
                  <c:v>830.0</c:v>
                </c:pt>
                <c:pt idx="1931">
                  <c:v>831.0</c:v>
                </c:pt>
                <c:pt idx="1932">
                  <c:v>832.0</c:v>
                </c:pt>
                <c:pt idx="1933">
                  <c:v>833.0</c:v>
                </c:pt>
                <c:pt idx="1934">
                  <c:v>834.0</c:v>
                </c:pt>
                <c:pt idx="1935">
                  <c:v>834.0</c:v>
                </c:pt>
                <c:pt idx="1936">
                  <c:v>834.0</c:v>
                </c:pt>
                <c:pt idx="1937">
                  <c:v>835.0</c:v>
                </c:pt>
                <c:pt idx="1938">
                  <c:v>836.0</c:v>
                </c:pt>
                <c:pt idx="1939">
                  <c:v>836.0</c:v>
                </c:pt>
                <c:pt idx="1940">
                  <c:v>837.0</c:v>
                </c:pt>
                <c:pt idx="1941">
                  <c:v>837.0</c:v>
                </c:pt>
                <c:pt idx="1942">
                  <c:v>837.0</c:v>
                </c:pt>
                <c:pt idx="1943">
                  <c:v>838.0</c:v>
                </c:pt>
                <c:pt idx="1944">
                  <c:v>839.0</c:v>
                </c:pt>
                <c:pt idx="1945">
                  <c:v>839.0</c:v>
                </c:pt>
                <c:pt idx="1946">
                  <c:v>840.0</c:v>
                </c:pt>
                <c:pt idx="1947">
                  <c:v>840.0</c:v>
                </c:pt>
                <c:pt idx="1948">
                  <c:v>841.0</c:v>
                </c:pt>
                <c:pt idx="1949">
                  <c:v>842.0</c:v>
                </c:pt>
                <c:pt idx="1950">
                  <c:v>843.0</c:v>
                </c:pt>
                <c:pt idx="1951">
                  <c:v>844.0</c:v>
                </c:pt>
                <c:pt idx="1952">
                  <c:v>845.0</c:v>
                </c:pt>
                <c:pt idx="1953">
                  <c:v>846.0</c:v>
                </c:pt>
                <c:pt idx="1954">
                  <c:v>847.0</c:v>
                </c:pt>
                <c:pt idx="1955">
                  <c:v>848.0</c:v>
                </c:pt>
                <c:pt idx="1956">
                  <c:v>849.0</c:v>
                </c:pt>
                <c:pt idx="1957">
                  <c:v>849.0</c:v>
                </c:pt>
                <c:pt idx="1958">
                  <c:v>849.0</c:v>
                </c:pt>
                <c:pt idx="1959">
                  <c:v>849.0</c:v>
                </c:pt>
                <c:pt idx="1960">
                  <c:v>849.0</c:v>
                </c:pt>
                <c:pt idx="1961">
                  <c:v>849.0</c:v>
                </c:pt>
                <c:pt idx="1962">
                  <c:v>849.0</c:v>
                </c:pt>
                <c:pt idx="1963">
                  <c:v>849.0</c:v>
                </c:pt>
                <c:pt idx="1964">
                  <c:v>849.0</c:v>
                </c:pt>
                <c:pt idx="1965">
                  <c:v>849.0</c:v>
                </c:pt>
                <c:pt idx="1966">
                  <c:v>850.0</c:v>
                </c:pt>
                <c:pt idx="1967">
                  <c:v>850.0</c:v>
                </c:pt>
                <c:pt idx="1968">
                  <c:v>850.0</c:v>
                </c:pt>
                <c:pt idx="1969">
                  <c:v>850.0</c:v>
                </c:pt>
                <c:pt idx="1970">
                  <c:v>850.0</c:v>
                </c:pt>
                <c:pt idx="1971">
                  <c:v>850.0</c:v>
                </c:pt>
                <c:pt idx="1972">
                  <c:v>850.0</c:v>
                </c:pt>
                <c:pt idx="1973">
                  <c:v>850.0</c:v>
                </c:pt>
                <c:pt idx="1974">
                  <c:v>850.0</c:v>
                </c:pt>
                <c:pt idx="1975">
                  <c:v>851.0</c:v>
                </c:pt>
                <c:pt idx="1976">
                  <c:v>851.0</c:v>
                </c:pt>
                <c:pt idx="1977">
                  <c:v>852.0</c:v>
                </c:pt>
                <c:pt idx="1978">
                  <c:v>852.0</c:v>
                </c:pt>
                <c:pt idx="1979">
                  <c:v>853.0</c:v>
                </c:pt>
                <c:pt idx="1980">
                  <c:v>854.0</c:v>
                </c:pt>
                <c:pt idx="1981">
                  <c:v>854.0</c:v>
                </c:pt>
                <c:pt idx="1982">
                  <c:v>854.0</c:v>
                </c:pt>
                <c:pt idx="1983">
                  <c:v>854.0</c:v>
                </c:pt>
                <c:pt idx="1984">
                  <c:v>854.0</c:v>
                </c:pt>
                <c:pt idx="1985">
                  <c:v>854.0</c:v>
                </c:pt>
                <c:pt idx="1986">
                  <c:v>854.0</c:v>
                </c:pt>
                <c:pt idx="1987">
                  <c:v>854.0</c:v>
                </c:pt>
                <c:pt idx="1988">
                  <c:v>854.0</c:v>
                </c:pt>
                <c:pt idx="1989">
                  <c:v>854.0</c:v>
                </c:pt>
                <c:pt idx="1990">
                  <c:v>854.0</c:v>
                </c:pt>
                <c:pt idx="1991">
                  <c:v>854.0</c:v>
                </c:pt>
                <c:pt idx="1992">
                  <c:v>854.0</c:v>
                </c:pt>
                <c:pt idx="1993">
                  <c:v>854.0</c:v>
                </c:pt>
                <c:pt idx="1994">
                  <c:v>854.0</c:v>
                </c:pt>
                <c:pt idx="1995">
                  <c:v>854.0</c:v>
                </c:pt>
                <c:pt idx="1996">
                  <c:v>855.0</c:v>
                </c:pt>
                <c:pt idx="1997">
                  <c:v>856.0</c:v>
                </c:pt>
                <c:pt idx="1998">
                  <c:v>856.0</c:v>
                </c:pt>
                <c:pt idx="1999">
                  <c:v>856.0</c:v>
                </c:pt>
                <c:pt idx="2000">
                  <c:v>856.0</c:v>
                </c:pt>
                <c:pt idx="2001">
                  <c:v>857.0</c:v>
                </c:pt>
                <c:pt idx="2002">
                  <c:v>857.0</c:v>
                </c:pt>
                <c:pt idx="2003">
                  <c:v>857.0</c:v>
                </c:pt>
                <c:pt idx="2004">
                  <c:v>858.0</c:v>
                </c:pt>
                <c:pt idx="2005">
                  <c:v>858.0</c:v>
                </c:pt>
                <c:pt idx="2006">
                  <c:v>858.0</c:v>
                </c:pt>
                <c:pt idx="2007">
                  <c:v>859.0</c:v>
                </c:pt>
                <c:pt idx="2008">
                  <c:v>859.0</c:v>
                </c:pt>
                <c:pt idx="2009">
                  <c:v>860.0</c:v>
                </c:pt>
                <c:pt idx="2010">
                  <c:v>861.0</c:v>
                </c:pt>
                <c:pt idx="2011">
                  <c:v>862.0</c:v>
                </c:pt>
                <c:pt idx="2012">
                  <c:v>862.0</c:v>
                </c:pt>
                <c:pt idx="2013">
                  <c:v>863.0</c:v>
                </c:pt>
                <c:pt idx="2014">
                  <c:v>863.0</c:v>
                </c:pt>
                <c:pt idx="2015">
                  <c:v>864.0</c:v>
                </c:pt>
                <c:pt idx="2016">
                  <c:v>865.0</c:v>
                </c:pt>
                <c:pt idx="2017">
                  <c:v>865.0</c:v>
                </c:pt>
                <c:pt idx="2018">
                  <c:v>865.0</c:v>
                </c:pt>
                <c:pt idx="2019">
                  <c:v>866.0</c:v>
                </c:pt>
                <c:pt idx="2020">
                  <c:v>867.0</c:v>
                </c:pt>
                <c:pt idx="2021">
                  <c:v>868.0</c:v>
                </c:pt>
                <c:pt idx="2022">
                  <c:v>868.0</c:v>
                </c:pt>
                <c:pt idx="2023">
                  <c:v>868.0</c:v>
                </c:pt>
                <c:pt idx="2024">
                  <c:v>868.0</c:v>
                </c:pt>
                <c:pt idx="2025">
                  <c:v>869.0</c:v>
                </c:pt>
                <c:pt idx="2026">
                  <c:v>869.0</c:v>
                </c:pt>
                <c:pt idx="2027">
                  <c:v>869.0</c:v>
                </c:pt>
                <c:pt idx="2028">
                  <c:v>870.0</c:v>
                </c:pt>
                <c:pt idx="2029">
                  <c:v>871.0</c:v>
                </c:pt>
                <c:pt idx="2030">
                  <c:v>871.0</c:v>
                </c:pt>
                <c:pt idx="2031">
                  <c:v>871.0</c:v>
                </c:pt>
                <c:pt idx="2032">
                  <c:v>871.0</c:v>
                </c:pt>
                <c:pt idx="2033">
                  <c:v>871.0</c:v>
                </c:pt>
                <c:pt idx="2034">
                  <c:v>872.0</c:v>
                </c:pt>
                <c:pt idx="2035">
                  <c:v>873.0</c:v>
                </c:pt>
                <c:pt idx="2036">
                  <c:v>874.0</c:v>
                </c:pt>
                <c:pt idx="2037">
                  <c:v>874.0</c:v>
                </c:pt>
                <c:pt idx="2038">
                  <c:v>874.0</c:v>
                </c:pt>
                <c:pt idx="2039">
                  <c:v>874.0</c:v>
                </c:pt>
                <c:pt idx="2040">
                  <c:v>874.0</c:v>
                </c:pt>
                <c:pt idx="2041">
                  <c:v>875.0</c:v>
                </c:pt>
                <c:pt idx="2042">
                  <c:v>875.0</c:v>
                </c:pt>
                <c:pt idx="2043">
                  <c:v>875.0</c:v>
                </c:pt>
                <c:pt idx="2044">
                  <c:v>875.0</c:v>
                </c:pt>
                <c:pt idx="2045">
                  <c:v>875.0</c:v>
                </c:pt>
                <c:pt idx="2046">
                  <c:v>875.0</c:v>
                </c:pt>
                <c:pt idx="2047">
                  <c:v>875.0</c:v>
                </c:pt>
                <c:pt idx="2048">
                  <c:v>875.0</c:v>
                </c:pt>
                <c:pt idx="2049">
                  <c:v>875.0</c:v>
                </c:pt>
                <c:pt idx="2050">
                  <c:v>875.0</c:v>
                </c:pt>
                <c:pt idx="2051">
                  <c:v>875.0</c:v>
                </c:pt>
                <c:pt idx="2052">
                  <c:v>875.0</c:v>
                </c:pt>
                <c:pt idx="2053">
                  <c:v>875.0</c:v>
                </c:pt>
                <c:pt idx="2054">
                  <c:v>875.0</c:v>
                </c:pt>
                <c:pt idx="2055">
                  <c:v>875.0</c:v>
                </c:pt>
                <c:pt idx="2056">
                  <c:v>875.0</c:v>
                </c:pt>
                <c:pt idx="2057">
                  <c:v>876.0</c:v>
                </c:pt>
                <c:pt idx="2058">
                  <c:v>877.0</c:v>
                </c:pt>
                <c:pt idx="2059">
                  <c:v>877.0</c:v>
                </c:pt>
                <c:pt idx="2060">
                  <c:v>877.0</c:v>
                </c:pt>
                <c:pt idx="2061">
                  <c:v>878.0</c:v>
                </c:pt>
                <c:pt idx="2062">
                  <c:v>878.0</c:v>
                </c:pt>
                <c:pt idx="2063">
                  <c:v>878.0</c:v>
                </c:pt>
                <c:pt idx="2064">
                  <c:v>879.0</c:v>
                </c:pt>
                <c:pt idx="2065">
                  <c:v>880.0</c:v>
                </c:pt>
                <c:pt idx="2066">
                  <c:v>881.0</c:v>
                </c:pt>
                <c:pt idx="2067">
                  <c:v>882.0</c:v>
                </c:pt>
                <c:pt idx="2068">
                  <c:v>883.0</c:v>
                </c:pt>
                <c:pt idx="2069">
                  <c:v>884.0</c:v>
                </c:pt>
                <c:pt idx="2070">
                  <c:v>885.0</c:v>
                </c:pt>
                <c:pt idx="2071">
                  <c:v>886.0</c:v>
                </c:pt>
                <c:pt idx="2072">
                  <c:v>886.0</c:v>
                </c:pt>
                <c:pt idx="2073">
                  <c:v>886.0</c:v>
                </c:pt>
                <c:pt idx="2074">
                  <c:v>887.0</c:v>
                </c:pt>
                <c:pt idx="2075">
                  <c:v>888.0</c:v>
                </c:pt>
                <c:pt idx="2076">
                  <c:v>889.0</c:v>
                </c:pt>
                <c:pt idx="2077">
                  <c:v>890.0</c:v>
                </c:pt>
                <c:pt idx="2078">
                  <c:v>890.0</c:v>
                </c:pt>
                <c:pt idx="2079">
                  <c:v>890.0</c:v>
                </c:pt>
                <c:pt idx="2080">
                  <c:v>890.0</c:v>
                </c:pt>
                <c:pt idx="2081">
                  <c:v>890.0</c:v>
                </c:pt>
                <c:pt idx="2082">
                  <c:v>890.0</c:v>
                </c:pt>
                <c:pt idx="2083">
                  <c:v>891.0</c:v>
                </c:pt>
                <c:pt idx="2084">
                  <c:v>892.0</c:v>
                </c:pt>
                <c:pt idx="2085">
                  <c:v>893.0</c:v>
                </c:pt>
                <c:pt idx="2086">
                  <c:v>894.0</c:v>
                </c:pt>
                <c:pt idx="2087">
                  <c:v>894.0</c:v>
                </c:pt>
                <c:pt idx="2088">
                  <c:v>895.0</c:v>
                </c:pt>
                <c:pt idx="2089">
                  <c:v>895.0</c:v>
                </c:pt>
                <c:pt idx="2090">
                  <c:v>896.0</c:v>
                </c:pt>
                <c:pt idx="2091">
                  <c:v>897.0</c:v>
                </c:pt>
                <c:pt idx="2092">
                  <c:v>897.0</c:v>
                </c:pt>
                <c:pt idx="2093">
                  <c:v>897.0</c:v>
                </c:pt>
                <c:pt idx="2094">
                  <c:v>898.0</c:v>
                </c:pt>
                <c:pt idx="2095">
                  <c:v>899.0</c:v>
                </c:pt>
                <c:pt idx="2096">
                  <c:v>900.0</c:v>
                </c:pt>
                <c:pt idx="2097">
                  <c:v>901.0</c:v>
                </c:pt>
                <c:pt idx="2098">
                  <c:v>902.0</c:v>
                </c:pt>
                <c:pt idx="2099">
                  <c:v>903.0</c:v>
                </c:pt>
                <c:pt idx="2100">
                  <c:v>903.0</c:v>
                </c:pt>
                <c:pt idx="2101">
                  <c:v>903.0</c:v>
                </c:pt>
                <c:pt idx="2102">
                  <c:v>903.0</c:v>
                </c:pt>
                <c:pt idx="2103">
                  <c:v>903.0</c:v>
                </c:pt>
                <c:pt idx="2104">
                  <c:v>903.0</c:v>
                </c:pt>
                <c:pt idx="2105">
                  <c:v>903.0</c:v>
                </c:pt>
                <c:pt idx="2106">
                  <c:v>903.0</c:v>
                </c:pt>
                <c:pt idx="2107">
                  <c:v>903.0</c:v>
                </c:pt>
                <c:pt idx="2108">
                  <c:v>903.0</c:v>
                </c:pt>
                <c:pt idx="2109">
                  <c:v>903.0</c:v>
                </c:pt>
                <c:pt idx="2110">
                  <c:v>903.0</c:v>
                </c:pt>
                <c:pt idx="2111">
                  <c:v>904.0</c:v>
                </c:pt>
                <c:pt idx="2112">
                  <c:v>904.0</c:v>
                </c:pt>
                <c:pt idx="2113">
                  <c:v>905.0</c:v>
                </c:pt>
                <c:pt idx="2114">
                  <c:v>906.0</c:v>
                </c:pt>
                <c:pt idx="2115">
                  <c:v>907.0</c:v>
                </c:pt>
                <c:pt idx="2116">
                  <c:v>908.0</c:v>
                </c:pt>
                <c:pt idx="2117">
                  <c:v>909.0</c:v>
                </c:pt>
                <c:pt idx="2118">
                  <c:v>909.0</c:v>
                </c:pt>
                <c:pt idx="2119">
                  <c:v>909.0</c:v>
                </c:pt>
                <c:pt idx="2120">
                  <c:v>909.0</c:v>
                </c:pt>
                <c:pt idx="2121">
                  <c:v>910.0</c:v>
                </c:pt>
                <c:pt idx="2122">
                  <c:v>910.0</c:v>
                </c:pt>
                <c:pt idx="2123">
                  <c:v>911.0</c:v>
                </c:pt>
                <c:pt idx="2124">
                  <c:v>912.0</c:v>
                </c:pt>
                <c:pt idx="2125">
                  <c:v>913.0</c:v>
                </c:pt>
                <c:pt idx="2126">
                  <c:v>914.0</c:v>
                </c:pt>
                <c:pt idx="2127">
                  <c:v>915.0</c:v>
                </c:pt>
                <c:pt idx="2128">
                  <c:v>915.0</c:v>
                </c:pt>
                <c:pt idx="2129">
                  <c:v>915.0</c:v>
                </c:pt>
                <c:pt idx="2130">
                  <c:v>916.0</c:v>
                </c:pt>
                <c:pt idx="2131">
                  <c:v>916.0</c:v>
                </c:pt>
                <c:pt idx="2132">
                  <c:v>916.0</c:v>
                </c:pt>
                <c:pt idx="2133">
                  <c:v>916.0</c:v>
                </c:pt>
                <c:pt idx="2134">
                  <c:v>917.0</c:v>
                </c:pt>
                <c:pt idx="2135">
                  <c:v>918.0</c:v>
                </c:pt>
                <c:pt idx="2136">
                  <c:v>919.0</c:v>
                </c:pt>
                <c:pt idx="2137">
                  <c:v>919.0</c:v>
                </c:pt>
                <c:pt idx="2138">
                  <c:v>920.0</c:v>
                </c:pt>
                <c:pt idx="2139">
                  <c:v>920.0</c:v>
                </c:pt>
                <c:pt idx="2140">
                  <c:v>921.0</c:v>
                </c:pt>
                <c:pt idx="2141">
                  <c:v>922.0</c:v>
                </c:pt>
                <c:pt idx="2142">
                  <c:v>923.0</c:v>
                </c:pt>
                <c:pt idx="2143">
                  <c:v>924.0</c:v>
                </c:pt>
                <c:pt idx="2144">
                  <c:v>925.0</c:v>
                </c:pt>
                <c:pt idx="2145">
                  <c:v>926.0</c:v>
                </c:pt>
                <c:pt idx="2146">
                  <c:v>927.0</c:v>
                </c:pt>
                <c:pt idx="2147">
                  <c:v>928.0</c:v>
                </c:pt>
                <c:pt idx="2148">
                  <c:v>928.0</c:v>
                </c:pt>
                <c:pt idx="2149">
                  <c:v>929.0</c:v>
                </c:pt>
                <c:pt idx="2150">
                  <c:v>929.0</c:v>
                </c:pt>
                <c:pt idx="2151">
                  <c:v>929.0</c:v>
                </c:pt>
                <c:pt idx="2152">
                  <c:v>929.0</c:v>
                </c:pt>
                <c:pt idx="2153">
                  <c:v>929.0</c:v>
                </c:pt>
                <c:pt idx="2154">
                  <c:v>929.0</c:v>
                </c:pt>
                <c:pt idx="2155">
                  <c:v>929.0</c:v>
                </c:pt>
                <c:pt idx="2156">
                  <c:v>930.0</c:v>
                </c:pt>
                <c:pt idx="2157">
                  <c:v>930.0</c:v>
                </c:pt>
                <c:pt idx="2158">
                  <c:v>930.0</c:v>
                </c:pt>
                <c:pt idx="2159">
                  <c:v>930.0</c:v>
                </c:pt>
                <c:pt idx="2160">
                  <c:v>931.0</c:v>
                </c:pt>
                <c:pt idx="2161">
                  <c:v>931.0</c:v>
                </c:pt>
                <c:pt idx="2162">
                  <c:v>931.0</c:v>
                </c:pt>
                <c:pt idx="2163">
                  <c:v>931.0</c:v>
                </c:pt>
                <c:pt idx="2164">
                  <c:v>932.0</c:v>
                </c:pt>
                <c:pt idx="2165">
                  <c:v>932.0</c:v>
                </c:pt>
                <c:pt idx="2166">
                  <c:v>932.0</c:v>
                </c:pt>
                <c:pt idx="2167">
                  <c:v>932.0</c:v>
                </c:pt>
                <c:pt idx="2168">
                  <c:v>932.0</c:v>
                </c:pt>
                <c:pt idx="2169">
                  <c:v>932.0</c:v>
                </c:pt>
                <c:pt idx="2170">
                  <c:v>932.0</c:v>
                </c:pt>
                <c:pt idx="2171">
                  <c:v>933.0</c:v>
                </c:pt>
                <c:pt idx="2172">
                  <c:v>934.0</c:v>
                </c:pt>
                <c:pt idx="2173">
                  <c:v>935.0</c:v>
                </c:pt>
                <c:pt idx="2174">
                  <c:v>936.0</c:v>
                </c:pt>
                <c:pt idx="2175">
                  <c:v>936.0</c:v>
                </c:pt>
                <c:pt idx="2176">
                  <c:v>936.0</c:v>
                </c:pt>
                <c:pt idx="2177">
                  <c:v>936.0</c:v>
                </c:pt>
                <c:pt idx="2178">
                  <c:v>937.0</c:v>
                </c:pt>
                <c:pt idx="2179">
                  <c:v>938.0</c:v>
                </c:pt>
                <c:pt idx="2180">
                  <c:v>938.0</c:v>
                </c:pt>
                <c:pt idx="2181">
                  <c:v>939.0</c:v>
                </c:pt>
                <c:pt idx="2182">
                  <c:v>940.0</c:v>
                </c:pt>
                <c:pt idx="2183">
                  <c:v>940.0</c:v>
                </c:pt>
                <c:pt idx="2184">
                  <c:v>940.0</c:v>
                </c:pt>
                <c:pt idx="2185">
                  <c:v>940.0</c:v>
                </c:pt>
                <c:pt idx="2186">
                  <c:v>940.0</c:v>
                </c:pt>
                <c:pt idx="2187">
                  <c:v>940.0</c:v>
                </c:pt>
                <c:pt idx="2188">
                  <c:v>940.0</c:v>
                </c:pt>
                <c:pt idx="2189">
                  <c:v>941.0</c:v>
                </c:pt>
                <c:pt idx="2190">
                  <c:v>941.0</c:v>
                </c:pt>
                <c:pt idx="2191">
                  <c:v>942.0</c:v>
                </c:pt>
                <c:pt idx="2192">
                  <c:v>943.0</c:v>
                </c:pt>
                <c:pt idx="2193">
                  <c:v>943.0</c:v>
                </c:pt>
                <c:pt idx="2194">
                  <c:v>944.0</c:v>
                </c:pt>
                <c:pt idx="2195">
                  <c:v>945.0</c:v>
                </c:pt>
                <c:pt idx="2196">
                  <c:v>945.0</c:v>
                </c:pt>
                <c:pt idx="2197">
                  <c:v>945.0</c:v>
                </c:pt>
                <c:pt idx="2198">
                  <c:v>945.0</c:v>
                </c:pt>
                <c:pt idx="2199">
                  <c:v>945.0</c:v>
                </c:pt>
                <c:pt idx="2200">
                  <c:v>945.0</c:v>
                </c:pt>
                <c:pt idx="2201">
                  <c:v>946.0</c:v>
                </c:pt>
                <c:pt idx="2202">
                  <c:v>946.0</c:v>
                </c:pt>
                <c:pt idx="2203">
                  <c:v>946.0</c:v>
                </c:pt>
                <c:pt idx="2204">
                  <c:v>946.0</c:v>
                </c:pt>
                <c:pt idx="2205">
                  <c:v>946.0</c:v>
                </c:pt>
                <c:pt idx="2206">
                  <c:v>946.0</c:v>
                </c:pt>
                <c:pt idx="2207">
                  <c:v>946.0</c:v>
                </c:pt>
                <c:pt idx="2208">
                  <c:v>947.0</c:v>
                </c:pt>
                <c:pt idx="2209">
                  <c:v>947.0</c:v>
                </c:pt>
                <c:pt idx="2210">
                  <c:v>948.0</c:v>
                </c:pt>
                <c:pt idx="2211">
                  <c:v>949.0</c:v>
                </c:pt>
                <c:pt idx="2212">
                  <c:v>949.0</c:v>
                </c:pt>
                <c:pt idx="2213">
                  <c:v>949.0</c:v>
                </c:pt>
                <c:pt idx="2214">
                  <c:v>949.0</c:v>
                </c:pt>
                <c:pt idx="2215">
                  <c:v>949.0</c:v>
                </c:pt>
                <c:pt idx="2216">
                  <c:v>949.0</c:v>
                </c:pt>
                <c:pt idx="2217">
                  <c:v>949.0</c:v>
                </c:pt>
                <c:pt idx="2218">
                  <c:v>950.0</c:v>
                </c:pt>
                <c:pt idx="2219">
                  <c:v>950.0</c:v>
                </c:pt>
                <c:pt idx="2220">
                  <c:v>950.0</c:v>
                </c:pt>
                <c:pt idx="2221">
                  <c:v>950.0</c:v>
                </c:pt>
                <c:pt idx="2222">
                  <c:v>950.0</c:v>
                </c:pt>
                <c:pt idx="2223">
                  <c:v>951.0</c:v>
                </c:pt>
                <c:pt idx="2224">
                  <c:v>951.0</c:v>
                </c:pt>
                <c:pt idx="2225">
                  <c:v>951.0</c:v>
                </c:pt>
                <c:pt idx="2226">
                  <c:v>952.0</c:v>
                </c:pt>
                <c:pt idx="2227">
                  <c:v>952.0</c:v>
                </c:pt>
                <c:pt idx="2228">
                  <c:v>952.0</c:v>
                </c:pt>
                <c:pt idx="2229">
                  <c:v>953.0</c:v>
                </c:pt>
                <c:pt idx="2230">
                  <c:v>953.0</c:v>
                </c:pt>
                <c:pt idx="2231">
                  <c:v>953.0</c:v>
                </c:pt>
                <c:pt idx="2232">
                  <c:v>954.0</c:v>
                </c:pt>
                <c:pt idx="2233">
                  <c:v>955.0</c:v>
                </c:pt>
                <c:pt idx="2234">
                  <c:v>956.0</c:v>
                </c:pt>
                <c:pt idx="2235">
                  <c:v>957.0</c:v>
                </c:pt>
                <c:pt idx="2236">
                  <c:v>958.0</c:v>
                </c:pt>
                <c:pt idx="2237">
                  <c:v>959.0</c:v>
                </c:pt>
                <c:pt idx="2238">
                  <c:v>960.0</c:v>
                </c:pt>
                <c:pt idx="2239">
                  <c:v>960.0</c:v>
                </c:pt>
                <c:pt idx="2240">
                  <c:v>960.0</c:v>
                </c:pt>
                <c:pt idx="2241">
                  <c:v>960.0</c:v>
                </c:pt>
                <c:pt idx="2242">
                  <c:v>960.0</c:v>
                </c:pt>
                <c:pt idx="2243">
                  <c:v>960.0</c:v>
                </c:pt>
                <c:pt idx="2244">
                  <c:v>960.0</c:v>
                </c:pt>
                <c:pt idx="2245">
                  <c:v>960.0</c:v>
                </c:pt>
                <c:pt idx="2246">
                  <c:v>960.0</c:v>
                </c:pt>
                <c:pt idx="2247">
                  <c:v>961.0</c:v>
                </c:pt>
                <c:pt idx="2248">
                  <c:v>961.0</c:v>
                </c:pt>
                <c:pt idx="2249">
                  <c:v>961.0</c:v>
                </c:pt>
                <c:pt idx="2250">
                  <c:v>961.0</c:v>
                </c:pt>
                <c:pt idx="2251">
                  <c:v>962.0</c:v>
                </c:pt>
                <c:pt idx="2252">
                  <c:v>963.0</c:v>
                </c:pt>
                <c:pt idx="2253">
                  <c:v>964.0</c:v>
                </c:pt>
                <c:pt idx="2254">
                  <c:v>965.0</c:v>
                </c:pt>
                <c:pt idx="2255">
                  <c:v>966.0</c:v>
                </c:pt>
                <c:pt idx="2256">
                  <c:v>966.0</c:v>
                </c:pt>
                <c:pt idx="2257">
                  <c:v>966.0</c:v>
                </c:pt>
                <c:pt idx="2258">
                  <c:v>967.0</c:v>
                </c:pt>
                <c:pt idx="2259">
                  <c:v>967.0</c:v>
                </c:pt>
                <c:pt idx="2260">
                  <c:v>968.0</c:v>
                </c:pt>
                <c:pt idx="2261">
                  <c:v>968.0</c:v>
                </c:pt>
                <c:pt idx="2262">
                  <c:v>968.0</c:v>
                </c:pt>
                <c:pt idx="2263">
                  <c:v>968.0</c:v>
                </c:pt>
                <c:pt idx="2264">
                  <c:v>968.0</c:v>
                </c:pt>
                <c:pt idx="2265">
                  <c:v>968.0</c:v>
                </c:pt>
                <c:pt idx="2266">
                  <c:v>968.0</c:v>
                </c:pt>
                <c:pt idx="2267">
                  <c:v>968.0</c:v>
                </c:pt>
                <c:pt idx="2268">
                  <c:v>968.0</c:v>
                </c:pt>
                <c:pt idx="2269">
                  <c:v>969.0</c:v>
                </c:pt>
                <c:pt idx="2270">
                  <c:v>969.0</c:v>
                </c:pt>
                <c:pt idx="2271">
                  <c:v>970.0</c:v>
                </c:pt>
                <c:pt idx="2272">
                  <c:v>970.0</c:v>
                </c:pt>
                <c:pt idx="2273">
                  <c:v>970.0</c:v>
                </c:pt>
                <c:pt idx="2274">
                  <c:v>970.0</c:v>
                </c:pt>
                <c:pt idx="2275">
                  <c:v>970.0</c:v>
                </c:pt>
                <c:pt idx="2276">
                  <c:v>970.0</c:v>
                </c:pt>
                <c:pt idx="2277">
                  <c:v>970.0</c:v>
                </c:pt>
                <c:pt idx="2278">
                  <c:v>970.0</c:v>
                </c:pt>
                <c:pt idx="2279">
                  <c:v>970.0</c:v>
                </c:pt>
                <c:pt idx="2280">
                  <c:v>970.0</c:v>
                </c:pt>
                <c:pt idx="2281">
                  <c:v>970.0</c:v>
                </c:pt>
                <c:pt idx="2282">
                  <c:v>970.0</c:v>
                </c:pt>
                <c:pt idx="2283">
                  <c:v>970.0</c:v>
                </c:pt>
                <c:pt idx="2284">
                  <c:v>970.0</c:v>
                </c:pt>
                <c:pt idx="2285">
                  <c:v>970.0</c:v>
                </c:pt>
                <c:pt idx="2286">
                  <c:v>971.0</c:v>
                </c:pt>
                <c:pt idx="2287">
                  <c:v>971.0</c:v>
                </c:pt>
                <c:pt idx="2288">
                  <c:v>971.0</c:v>
                </c:pt>
                <c:pt idx="2289">
                  <c:v>971.0</c:v>
                </c:pt>
                <c:pt idx="2290">
                  <c:v>971.0</c:v>
                </c:pt>
                <c:pt idx="2291">
                  <c:v>971.0</c:v>
                </c:pt>
                <c:pt idx="2292">
                  <c:v>972.0</c:v>
                </c:pt>
                <c:pt idx="2293">
                  <c:v>972.0</c:v>
                </c:pt>
                <c:pt idx="2294">
                  <c:v>973.0</c:v>
                </c:pt>
                <c:pt idx="2295">
                  <c:v>974.0</c:v>
                </c:pt>
                <c:pt idx="2296">
                  <c:v>975.0</c:v>
                </c:pt>
                <c:pt idx="2297">
                  <c:v>976.0</c:v>
                </c:pt>
                <c:pt idx="2298">
                  <c:v>977.0</c:v>
                </c:pt>
                <c:pt idx="2299">
                  <c:v>978.0</c:v>
                </c:pt>
                <c:pt idx="2300">
                  <c:v>979.0</c:v>
                </c:pt>
                <c:pt idx="2301">
                  <c:v>980.0</c:v>
                </c:pt>
                <c:pt idx="2302">
                  <c:v>980.0</c:v>
                </c:pt>
                <c:pt idx="2303">
                  <c:v>981.0</c:v>
                </c:pt>
                <c:pt idx="2304">
                  <c:v>982.0</c:v>
                </c:pt>
                <c:pt idx="2305">
                  <c:v>983.0</c:v>
                </c:pt>
                <c:pt idx="2306">
                  <c:v>984.0</c:v>
                </c:pt>
                <c:pt idx="2307">
                  <c:v>985.0</c:v>
                </c:pt>
                <c:pt idx="2308">
                  <c:v>986.0</c:v>
                </c:pt>
                <c:pt idx="2309">
                  <c:v>986.0</c:v>
                </c:pt>
                <c:pt idx="2310">
                  <c:v>987.0</c:v>
                </c:pt>
                <c:pt idx="2311">
                  <c:v>988.0</c:v>
                </c:pt>
                <c:pt idx="2312">
                  <c:v>989.0</c:v>
                </c:pt>
                <c:pt idx="2313">
                  <c:v>990.0</c:v>
                </c:pt>
                <c:pt idx="2314">
                  <c:v>991.0</c:v>
                </c:pt>
                <c:pt idx="2315">
                  <c:v>991.0</c:v>
                </c:pt>
                <c:pt idx="2316">
                  <c:v>991.0</c:v>
                </c:pt>
                <c:pt idx="2317">
                  <c:v>991.0</c:v>
                </c:pt>
                <c:pt idx="2318">
                  <c:v>992.0</c:v>
                </c:pt>
                <c:pt idx="2319">
                  <c:v>992.0</c:v>
                </c:pt>
                <c:pt idx="2320">
                  <c:v>992.0</c:v>
                </c:pt>
                <c:pt idx="2321">
                  <c:v>992.0</c:v>
                </c:pt>
                <c:pt idx="2322">
                  <c:v>992.0</c:v>
                </c:pt>
                <c:pt idx="2323">
                  <c:v>992.0</c:v>
                </c:pt>
                <c:pt idx="2324">
                  <c:v>992.0</c:v>
                </c:pt>
                <c:pt idx="2325">
                  <c:v>992.0</c:v>
                </c:pt>
                <c:pt idx="2326">
                  <c:v>992.0</c:v>
                </c:pt>
                <c:pt idx="2327">
                  <c:v>992.0</c:v>
                </c:pt>
                <c:pt idx="2328">
                  <c:v>992.0</c:v>
                </c:pt>
                <c:pt idx="2329">
                  <c:v>992.0</c:v>
                </c:pt>
                <c:pt idx="2330">
                  <c:v>992.0</c:v>
                </c:pt>
                <c:pt idx="2331">
                  <c:v>993.0</c:v>
                </c:pt>
                <c:pt idx="2332">
                  <c:v>993.0</c:v>
                </c:pt>
                <c:pt idx="2333">
                  <c:v>994.0</c:v>
                </c:pt>
                <c:pt idx="2334">
                  <c:v>995.0</c:v>
                </c:pt>
                <c:pt idx="2335">
                  <c:v>995.0</c:v>
                </c:pt>
                <c:pt idx="2336">
                  <c:v>996.0</c:v>
                </c:pt>
                <c:pt idx="2337">
                  <c:v>996.0</c:v>
                </c:pt>
                <c:pt idx="2338">
                  <c:v>996.0</c:v>
                </c:pt>
                <c:pt idx="2339">
                  <c:v>997.0</c:v>
                </c:pt>
                <c:pt idx="2340">
                  <c:v>998.0</c:v>
                </c:pt>
                <c:pt idx="2341">
                  <c:v>998.0</c:v>
                </c:pt>
                <c:pt idx="2342">
                  <c:v>998.0</c:v>
                </c:pt>
                <c:pt idx="2343">
                  <c:v>998.0</c:v>
                </c:pt>
                <c:pt idx="2344">
                  <c:v>999.0</c:v>
                </c:pt>
                <c:pt idx="2345">
                  <c:v>1000.0</c:v>
                </c:pt>
                <c:pt idx="2346">
                  <c:v>1000.0</c:v>
                </c:pt>
                <c:pt idx="2347">
                  <c:v>1000.0</c:v>
                </c:pt>
                <c:pt idx="2348">
                  <c:v>1000.0</c:v>
                </c:pt>
                <c:pt idx="2349">
                  <c:v>1000.0</c:v>
                </c:pt>
                <c:pt idx="2350">
                  <c:v>1000.0</c:v>
                </c:pt>
                <c:pt idx="2351">
                  <c:v>1001.0</c:v>
                </c:pt>
                <c:pt idx="2352">
                  <c:v>1001.0</c:v>
                </c:pt>
                <c:pt idx="2353">
                  <c:v>1001.0</c:v>
                </c:pt>
                <c:pt idx="2354">
                  <c:v>1002.0</c:v>
                </c:pt>
                <c:pt idx="2355">
                  <c:v>1003.0</c:v>
                </c:pt>
                <c:pt idx="2356">
                  <c:v>1004.0</c:v>
                </c:pt>
                <c:pt idx="2357">
                  <c:v>1005.0</c:v>
                </c:pt>
                <c:pt idx="2358">
                  <c:v>1006.0</c:v>
                </c:pt>
                <c:pt idx="2359">
                  <c:v>1007.0</c:v>
                </c:pt>
                <c:pt idx="2360">
                  <c:v>1008.0</c:v>
                </c:pt>
                <c:pt idx="2361">
                  <c:v>1008.0</c:v>
                </c:pt>
                <c:pt idx="2362">
                  <c:v>1008.0</c:v>
                </c:pt>
                <c:pt idx="2363">
                  <c:v>1009.0</c:v>
                </c:pt>
                <c:pt idx="2364">
                  <c:v>1010.0</c:v>
                </c:pt>
                <c:pt idx="2365">
                  <c:v>1010.0</c:v>
                </c:pt>
                <c:pt idx="2366">
                  <c:v>1011.0</c:v>
                </c:pt>
                <c:pt idx="2367">
                  <c:v>1011.0</c:v>
                </c:pt>
                <c:pt idx="2368">
                  <c:v>1011.0</c:v>
                </c:pt>
                <c:pt idx="2369">
                  <c:v>1011.0</c:v>
                </c:pt>
                <c:pt idx="2370">
                  <c:v>1011.0</c:v>
                </c:pt>
                <c:pt idx="2371">
                  <c:v>1011.0</c:v>
                </c:pt>
                <c:pt idx="2372">
                  <c:v>1011.0</c:v>
                </c:pt>
                <c:pt idx="2373">
                  <c:v>1011.0</c:v>
                </c:pt>
                <c:pt idx="2374">
                  <c:v>1012.0</c:v>
                </c:pt>
                <c:pt idx="2375">
                  <c:v>1013.0</c:v>
                </c:pt>
                <c:pt idx="2376">
                  <c:v>1014.0</c:v>
                </c:pt>
                <c:pt idx="2377">
                  <c:v>1015.0</c:v>
                </c:pt>
                <c:pt idx="2378">
                  <c:v>1015.0</c:v>
                </c:pt>
                <c:pt idx="2379">
                  <c:v>1015.0</c:v>
                </c:pt>
                <c:pt idx="2380">
                  <c:v>1015.0</c:v>
                </c:pt>
                <c:pt idx="2381">
                  <c:v>1016.0</c:v>
                </c:pt>
                <c:pt idx="2382">
                  <c:v>1016.0</c:v>
                </c:pt>
                <c:pt idx="2383">
                  <c:v>1016.0</c:v>
                </c:pt>
                <c:pt idx="2384">
                  <c:v>1017.0</c:v>
                </c:pt>
                <c:pt idx="2385">
                  <c:v>1017.0</c:v>
                </c:pt>
                <c:pt idx="2386">
                  <c:v>1017.0</c:v>
                </c:pt>
                <c:pt idx="2387">
                  <c:v>1018.0</c:v>
                </c:pt>
                <c:pt idx="2388">
                  <c:v>1018.0</c:v>
                </c:pt>
                <c:pt idx="2389">
                  <c:v>1019.0</c:v>
                </c:pt>
                <c:pt idx="2390">
                  <c:v>1019.0</c:v>
                </c:pt>
                <c:pt idx="2391">
                  <c:v>1020.0</c:v>
                </c:pt>
                <c:pt idx="2392">
                  <c:v>1020.0</c:v>
                </c:pt>
                <c:pt idx="2393">
                  <c:v>1020.0</c:v>
                </c:pt>
                <c:pt idx="2394">
                  <c:v>1020.0</c:v>
                </c:pt>
                <c:pt idx="2395">
                  <c:v>1021.0</c:v>
                </c:pt>
                <c:pt idx="2396">
                  <c:v>1021.0</c:v>
                </c:pt>
                <c:pt idx="2397">
                  <c:v>1021.0</c:v>
                </c:pt>
                <c:pt idx="2398">
                  <c:v>1022.0</c:v>
                </c:pt>
                <c:pt idx="2399">
                  <c:v>1022.0</c:v>
                </c:pt>
                <c:pt idx="2400">
                  <c:v>1023.0</c:v>
                </c:pt>
                <c:pt idx="2401">
                  <c:v>1023.0</c:v>
                </c:pt>
                <c:pt idx="2402">
                  <c:v>1024.0</c:v>
                </c:pt>
                <c:pt idx="2403">
                  <c:v>1025.0</c:v>
                </c:pt>
                <c:pt idx="2404">
                  <c:v>1025.0</c:v>
                </c:pt>
                <c:pt idx="2405">
                  <c:v>1026.0</c:v>
                </c:pt>
                <c:pt idx="2406">
                  <c:v>1027.0</c:v>
                </c:pt>
                <c:pt idx="2407">
                  <c:v>1027.0</c:v>
                </c:pt>
                <c:pt idx="2408">
                  <c:v>1028.0</c:v>
                </c:pt>
                <c:pt idx="2409">
                  <c:v>1029.0</c:v>
                </c:pt>
                <c:pt idx="2410">
                  <c:v>1030.0</c:v>
                </c:pt>
                <c:pt idx="2411">
                  <c:v>1030.0</c:v>
                </c:pt>
                <c:pt idx="2412">
                  <c:v>1031.0</c:v>
                </c:pt>
                <c:pt idx="2413">
                  <c:v>1031.0</c:v>
                </c:pt>
                <c:pt idx="2414">
                  <c:v>1031.0</c:v>
                </c:pt>
                <c:pt idx="2415">
                  <c:v>1032.0</c:v>
                </c:pt>
                <c:pt idx="2416">
                  <c:v>1032.0</c:v>
                </c:pt>
                <c:pt idx="2417">
                  <c:v>1032.0</c:v>
                </c:pt>
                <c:pt idx="2418">
                  <c:v>1033.0</c:v>
                </c:pt>
                <c:pt idx="2419">
                  <c:v>1033.0</c:v>
                </c:pt>
                <c:pt idx="2420">
                  <c:v>1033.0</c:v>
                </c:pt>
                <c:pt idx="2421">
                  <c:v>1033.0</c:v>
                </c:pt>
                <c:pt idx="2422">
                  <c:v>1033.0</c:v>
                </c:pt>
                <c:pt idx="2423">
                  <c:v>1033.0</c:v>
                </c:pt>
                <c:pt idx="2424">
                  <c:v>1033.0</c:v>
                </c:pt>
                <c:pt idx="2425">
                  <c:v>1033.0</c:v>
                </c:pt>
                <c:pt idx="2426">
                  <c:v>1033.0</c:v>
                </c:pt>
                <c:pt idx="2427">
                  <c:v>1033.0</c:v>
                </c:pt>
                <c:pt idx="2428">
                  <c:v>1033.0</c:v>
                </c:pt>
                <c:pt idx="2429">
                  <c:v>1033.0</c:v>
                </c:pt>
                <c:pt idx="2430">
                  <c:v>1034.0</c:v>
                </c:pt>
                <c:pt idx="2431">
                  <c:v>1034.0</c:v>
                </c:pt>
                <c:pt idx="2432">
                  <c:v>1035.0</c:v>
                </c:pt>
                <c:pt idx="2433">
                  <c:v>1036.0</c:v>
                </c:pt>
                <c:pt idx="2434">
                  <c:v>1037.0</c:v>
                </c:pt>
                <c:pt idx="2435">
                  <c:v>1038.0</c:v>
                </c:pt>
                <c:pt idx="2436">
                  <c:v>1039.0</c:v>
                </c:pt>
                <c:pt idx="2437">
                  <c:v>1039.0</c:v>
                </c:pt>
                <c:pt idx="2438">
                  <c:v>1039.0</c:v>
                </c:pt>
                <c:pt idx="2439">
                  <c:v>1039.0</c:v>
                </c:pt>
                <c:pt idx="2440">
                  <c:v>1040.0</c:v>
                </c:pt>
                <c:pt idx="2441">
                  <c:v>1040.0</c:v>
                </c:pt>
                <c:pt idx="2442">
                  <c:v>1040.0</c:v>
                </c:pt>
                <c:pt idx="2443">
                  <c:v>1041.0</c:v>
                </c:pt>
                <c:pt idx="2444">
                  <c:v>1042.0</c:v>
                </c:pt>
                <c:pt idx="2445">
                  <c:v>1043.0</c:v>
                </c:pt>
                <c:pt idx="2446">
                  <c:v>1044.0</c:v>
                </c:pt>
                <c:pt idx="2447">
                  <c:v>1044.0</c:v>
                </c:pt>
                <c:pt idx="2448">
                  <c:v>1045.0</c:v>
                </c:pt>
                <c:pt idx="2449">
                  <c:v>1046.0</c:v>
                </c:pt>
                <c:pt idx="2450">
                  <c:v>1047.0</c:v>
                </c:pt>
                <c:pt idx="2451">
                  <c:v>1047.0</c:v>
                </c:pt>
                <c:pt idx="2452">
                  <c:v>1048.0</c:v>
                </c:pt>
                <c:pt idx="2453">
                  <c:v>1048.0</c:v>
                </c:pt>
                <c:pt idx="2454">
                  <c:v>1048.0</c:v>
                </c:pt>
                <c:pt idx="2455">
                  <c:v>1049.0</c:v>
                </c:pt>
                <c:pt idx="2456">
                  <c:v>1049.0</c:v>
                </c:pt>
                <c:pt idx="2457">
                  <c:v>1049.0</c:v>
                </c:pt>
                <c:pt idx="2458">
                  <c:v>1049.0</c:v>
                </c:pt>
                <c:pt idx="2459">
                  <c:v>1049.0</c:v>
                </c:pt>
                <c:pt idx="2460">
                  <c:v>1049.0</c:v>
                </c:pt>
                <c:pt idx="2461">
                  <c:v>1050.0</c:v>
                </c:pt>
                <c:pt idx="2462">
                  <c:v>1051.0</c:v>
                </c:pt>
                <c:pt idx="2463">
                  <c:v>1052.0</c:v>
                </c:pt>
                <c:pt idx="2464">
                  <c:v>1053.0</c:v>
                </c:pt>
                <c:pt idx="2465">
                  <c:v>1054.0</c:v>
                </c:pt>
                <c:pt idx="2466">
                  <c:v>1054.0</c:v>
                </c:pt>
                <c:pt idx="2467">
                  <c:v>1055.0</c:v>
                </c:pt>
                <c:pt idx="2468">
                  <c:v>1056.0</c:v>
                </c:pt>
                <c:pt idx="2469">
                  <c:v>1057.0</c:v>
                </c:pt>
                <c:pt idx="2470">
                  <c:v>1057.0</c:v>
                </c:pt>
                <c:pt idx="2471">
                  <c:v>1057.0</c:v>
                </c:pt>
                <c:pt idx="2472">
                  <c:v>1058.0</c:v>
                </c:pt>
                <c:pt idx="2473">
                  <c:v>1059.0</c:v>
                </c:pt>
                <c:pt idx="2474">
                  <c:v>1059.0</c:v>
                </c:pt>
                <c:pt idx="2475">
                  <c:v>1059.0</c:v>
                </c:pt>
                <c:pt idx="2476">
                  <c:v>1059.0</c:v>
                </c:pt>
                <c:pt idx="2477">
                  <c:v>1060.0</c:v>
                </c:pt>
                <c:pt idx="2478">
                  <c:v>1061.0</c:v>
                </c:pt>
                <c:pt idx="2479">
                  <c:v>1061.0</c:v>
                </c:pt>
                <c:pt idx="2480">
                  <c:v>1061.0</c:v>
                </c:pt>
                <c:pt idx="2481">
                  <c:v>1061.0</c:v>
                </c:pt>
                <c:pt idx="2482">
                  <c:v>1061.0</c:v>
                </c:pt>
                <c:pt idx="2483">
                  <c:v>1061.0</c:v>
                </c:pt>
                <c:pt idx="2484">
                  <c:v>1061.0</c:v>
                </c:pt>
                <c:pt idx="2485">
                  <c:v>1061.0</c:v>
                </c:pt>
                <c:pt idx="2486">
                  <c:v>1061.0</c:v>
                </c:pt>
                <c:pt idx="2487">
                  <c:v>1061.0</c:v>
                </c:pt>
                <c:pt idx="2488">
                  <c:v>1061.0</c:v>
                </c:pt>
                <c:pt idx="2489">
                  <c:v>1061.0</c:v>
                </c:pt>
                <c:pt idx="2490">
                  <c:v>1061.0</c:v>
                </c:pt>
                <c:pt idx="2491">
                  <c:v>1061.0</c:v>
                </c:pt>
                <c:pt idx="2492">
                  <c:v>1062.0</c:v>
                </c:pt>
                <c:pt idx="2493">
                  <c:v>1063.0</c:v>
                </c:pt>
                <c:pt idx="2494">
                  <c:v>1063.0</c:v>
                </c:pt>
                <c:pt idx="2495">
                  <c:v>1063.0</c:v>
                </c:pt>
                <c:pt idx="2496">
                  <c:v>1063.0</c:v>
                </c:pt>
                <c:pt idx="2497">
                  <c:v>1064.0</c:v>
                </c:pt>
                <c:pt idx="2498">
                  <c:v>1065.0</c:v>
                </c:pt>
                <c:pt idx="2499">
                  <c:v>1065.0</c:v>
                </c:pt>
                <c:pt idx="2500">
                  <c:v>1065.0</c:v>
                </c:pt>
                <c:pt idx="2501">
                  <c:v>1065.0</c:v>
                </c:pt>
                <c:pt idx="2502">
                  <c:v>1066.0</c:v>
                </c:pt>
                <c:pt idx="2503">
                  <c:v>1066.0</c:v>
                </c:pt>
                <c:pt idx="2504">
                  <c:v>1066.0</c:v>
                </c:pt>
                <c:pt idx="2505">
                  <c:v>1067.0</c:v>
                </c:pt>
                <c:pt idx="2506">
                  <c:v>1068.0</c:v>
                </c:pt>
                <c:pt idx="2507">
                  <c:v>1069.0</c:v>
                </c:pt>
                <c:pt idx="2508">
                  <c:v>1069.0</c:v>
                </c:pt>
                <c:pt idx="2509">
                  <c:v>1069.0</c:v>
                </c:pt>
                <c:pt idx="2510">
                  <c:v>1069.0</c:v>
                </c:pt>
                <c:pt idx="2511">
                  <c:v>1069.0</c:v>
                </c:pt>
                <c:pt idx="2512">
                  <c:v>1069.0</c:v>
                </c:pt>
                <c:pt idx="2513">
                  <c:v>1069.0</c:v>
                </c:pt>
                <c:pt idx="2514">
                  <c:v>1070.0</c:v>
                </c:pt>
                <c:pt idx="2515">
                  <c:v>1070.0</c:v>
                </c:pt>
                <c:pt idx="2516">
                  <c:v>1070.0</c:v>
                </c:pt>
                <c:pt idx="2517">
                  <c:v>1070.0</c:v>
                </c:pt>
                <c:pt idx="2518">
                  <c:v>1071.0</c:v>
                </c:pt>
                <c:pt idx="2519">
                  <c:v>1071.0</c:v>
                </c:pt>
                <c:pt idx="2520">
                  <c:v>1071.0</c:v>
                </c:pt>
                <c:pt idx="2521">
                  <c:v>1071.0</c:v>
                </c:pt>
                <c:pt idx="2522">
                  <c:v>1071.0</c:v>
                </c:pt>
                <c:pt idx="2523">
                  <c:v>1071.0</c:v>
                </c:pt>
                <c:pt idx="2524">
                  <c:v>1071.0</c:v>
                </c:pt>
                <c:pt idx="2525">
                  <c:v>1071.0</c:v>
                </c:pt>
                <c:pt idx="2526">
                  <c:v>1072.0</c:v>
                </c:pt>
                <c:pt idx="2527">
                  <c:v>1073.0</c:v>
                </c:pt>
                <c:pt idx="2528">
                  <c:v>1074.0</c:v>
                </c:pt>
                <c:pt idx="2529">
                  <c:v>1074.0</c:v>
                </c:pt>
                <c:pt idx="2530">
                  <c:v>1075.0</c:v>
                </c:pt>
                <c:pt idx="2531">
                  <c:v>1076.0</c:v>
                </c:pt>
                <c:pt idx="2532">
                  <c:v>1076.0</c:v>
                </c:pt>
                <c:pt idx="2533">
                  <c:v>1077.0</c:v>
                </c:pt>
                <c:pt idx="2534">
                  <c:v>1077.0</c:v>
                </c:pt>
                <c:pt idx="2535">
                  <c:v>1077.0</c:v>
                </c:pt>
                <c:pt idx="2536">
                  <c:v>1078.0</c:v>
                </c:pt>
                <c:pt idx="2537">
                  <c:v>1078.0</c:v>
                </c:pt>
                <c:pt idx="2538">
                  <c:v>1078.0</c:v>
                </c:pt>
                <c:pt idx="2539">
                  <c:v>1078.0</c:v>
                </c:pt>
                <c:pt idx="2540">
                  <c:v>1078.0</c:v>
                </c:pt>
                <c:pt idx="2541">
                  <c:v>1078.0</c:v>
                </c:pt>
                <c:pt idx="2542">
                  <c:v>1078.0</c:v>
                </c:pt>
                <c:pt idx="2543">
                  <c:v>1078.0</c:v>
                </c:pt>
                <c:pt idx="2544">
                  <c:v>1079.0</c:v>
                </c:pt>
                <c:pt idx="2545">
                  <c:v>1080.0</c:v>
                </c:pt>
                <c:pt idx="2546">
                  <c:v>1080.0</c:v>
                </c:pt>
                <c:pt idx="2547">
                  <c:v>1080.0</c:v>
                </c:pt>
                <c:pt idx="2548">
                  <c:v>1081.0</c:v>
                </c:pt>
                <c:pt idx="2549">
                  <c:v>1082.0</c:v>
                </c:pt>
                <c:pt idx="2550">
                  <c:v>1083.0</c:v>
                </c:pt>
                <c:pt idx="2551">
                  <c:v>1084.0</c:v>
                </c:pt>
                <c:pt idx="2552">
                  <c:v>1085.0</c:v>
                </c:pt>
                <c:pt idx="2553">
                  <c:v>1085.0</c:v>
                </c:pt>
                <c:pt idx="2554">
                  <c:v>1085.0</c:v>
                </c:pt>
                <c:pt idx="2555">
                  <c:v>1086.0</c:v>
                </c:pt>
                <c:pt idx="2556">
                  <c:v>1086.0</c:v>
                </c:pt>
                <c:pt idx="2557">
                  <c:v>1086.0</c:v>
                </c:pt>
                <c:pt idx="2558">
                  <c:v>1086.0</c:v>
                </c:pt>
                <c:pt idx="2559">
                  <c:v>1086.0</c:v>
                </c:pt>
                <c:pt idx="2560">
                  <c:v>1086.0</c:v>
                </c:pt>
                <c:pt idx="2561">
                  <c:v>1086.0</c:v>
                </c:pt>
                <c:pt idx="2562">
                  <c:v>1086.0</c:v>
                </c:pt>
                <c:pt idx="2563">
                  <c:v>1086.0</c:v>
                </c:pt>
                <c:pt idx="2564">
                  <c:v>1086.0</c:v>
                </c:pt>
                <c:pt idx="2565">
                  <c:v>1086.0</c:v>
                </c:pt>
                <c:pt idx="2566">
                  <c:v>1087.0</c:v>
                </c:pt>
                <c:pt idx="2567">
                  <c:v>1088.0</c:v>
                </c:pt>
                <c:pt idx="2568">
                  <c:v>1088.0</c:v>
                </c:pt>
                <c:pt idx="2569">
                  <c:v>1088.0</c:v>
                </c:pt>
                <c:pt idx="2570">
                  <c:v>1088.0</c:v>
                </c:pt>
                <c:pt idx="2571">
                  <c:v>1088.0</c:v>
                </c:pt>
                <c:pt idx="2572">
                  <c:v>1088.0</c:v>
                </c:pt>
                <c:pt idx="2573">
                  <c:v>1088.0</c:v>
                </c:pt>
                <c:pt idx="2574">
                  <c:v>1088.0</c:v>
                </c:pt>
                <c:pt idx="2575">
                  <c:v>1088.0</c:v>
                </c:pt>
                <c:pt idx="2576">
                  <c:v>1089.0</c:v>
                </c:pt>
                <c:pt idx="2577">
                  <c:v>1089.0</c:v>
                </c:pt>
                <c:pt idx="2578">
                  <c:v>1090.0</c:v>
                </c:pt>
                <c:pt idx="2579">
                  <c:v>1091.0</c:v>
                </c:pt>
                <c:pt idx="2580">
                  <c:v>1092.0</c:v>
                </c:pt>
                <c:pt idx="2581">
                  <c:v>1093.0</c:v>
                </c:pt>
                <c:pt idx="2582">
                  <c:v>1094.0</c:v>
                </c:pt>
                <c:pt idx="2583">
                  <c:v>1094.0</c:v>
                </c:pt>
                <c:pt idx="2584">
                  <c:v>1094.0</c:v>
                </c:pt>
                <c:pt idx="2585">
                  <c:v>1095.0</c:v>
                </c:pt>
                <c:pt idx="2586">
                  <c:v>1095.0</c:v>
                </c:pt>
                <c:pt idx="2587">
                  <c:v>1096.0</c:v>
                </c:pt>
                <c:pt idx="2588">
                  <c:v>1096.0</c:v>
                </c:pt>
                <c:pt idx="2589">
                  <c:v>1096.0</c:v>
                </c:pt>
                <c:pt idx="2590">
                  <c:v>1097.0</c:v>
                </c:pt>
                <c:pt idx="2591">
                  <c:v>1097.0</c:v>
                </c:pt>
                <c:pt idx="2592">
                  <c:v>1097.0</c:v>
                </c:pt>
                <c:pt idx="2593">
                  <c:v>1098.0</c:v>
                </c:pt>
                <c:pt idx="2594">
                  <c:v>1098.0</c:v>
                </c:pt>
                <c:pt idx="2595">
                  <c:v>1099.0</c:v>
                </c:pt>
                <c:pt idx="2596">
                  <c:v>1099.0</c:v>
                </c:pt>
                <c:pt idx="2597">
                  <c:v>1100.0</c:v>
                </c:pt>
                <c:pt idx="2598">
                  <c:v>1101.0</c:v>
                </c:pt>
                <c:pt idx="2599">
                  <c:v>1102.0</c:v>
                </c:pt>
                <c:pt idx="2600">
                  <c:v>1103.0</c:v>
                </c:pt>
                <c:pt idx="2601">
                  <c:v>1104.0</c:v>
                </c:pt>
                <c:pt idx="2602">
                  <c:v>1105.0</c:v>
                </c:pt>
                <c:pt idx="2603">
                  <c:v>1106.0</c:v>
                </c:pt>
                <c:pt idx="2604">
                  <c:v>1106.0</c:v>
                </c:pt>
                <c:pt idx="2605">
                  <c:v>1106.0</c:v>
                </c:pt>
                <c:pt idx="2606">
                  <c:v>1106.0</c:v>
                </c:pt>
                <c:pt idx="2607">
                  <c:v>1106.0</c:v>
                </c:pt>
                <c:pt idx="2608">
                  <c:v>1106.0</c:v>
                </c:pt>
                <c:pt idx="2609">
                  <c:v>1106.0</c:v>
                </c:pt>
                <c:pt idx="2610">
                  <c:v>1106.0</c:v>
                </c:pt>
                <c:pt idx="2611">
                  <c:v>1106.0</c:v>
                </c:pt>
                <c:pt idx="2612">
                  <c:v>1107.0</c:v>
                </c:pt>
                <c:pt idx="2613">
                  <c:v>1107.0</c:v>
                </c:pt>
                <c:pt idx="2614">
                  <c:v>1107.0</c:v>
                </c:pt>
                <c:pt idx="2615">
                  <c:v>1107.0</c:v>
                </c:pt>
                <c:pt idx="2616">
                  <c:v>1107.0</c:v>
                </c:pt>
                <c:pt idx="2617">
                  <c:v>1108.0</c:v>
                </c:pt>
                <c:pt idx="2618">
                  <c:v>1109.0</c:v>
                </c:pt>
                <c:pt idx="2619">
                  <c:v>1109.0</c:v>
                </c:pt>
                <c:pt idx="2620">
                  <c:v>1109.0</c:v>
                </c:pt>
                <c:pt idx="2621">
                  <c:v>1110.0</c:v>
                </c:pt>
                <c:pt idx="2622">
                  <c:v>1111.0</c:v>
                </c:pt>
                <c:pt idx="2623">
                  <c:v>1111.0</c:v>
                </c:pt>
                <c:pt idx="2624">
                  <c:v>1111.0</c:v>
                </c:pt>
                <c:pt idx="2625">
                  <c:v>1111.0</c:v>
                </c:pt>
                <c:pt idx="2626">
                  <c:v>1112.0</c:v>
                </c:pt>
                <c:pt idx="2627">
                  <c:v>1113.0</c:v>
                </c:pt>
                <c:pt idx="2628">
                  <c:v>1114.0</c:v>
                </c:pt>
                <c:pt idx="2629">
                  <c:v>1114.0</c:v>
                </c:pt>
                <c:pt idx="2630">
                  <c:v>1114.0</c:v>
                </c:pt>
                <c:pt idx="2631">
                  <c:v>1115.0</c:v>
                </c:pt>
                <c:pt idx="2632">
                  <c:v>1115.0</c:v>
                </c:pt>
                <c:pt idx="2633">
                  <c:v>1116.0</c:v>
                </c:pt>
                <c:pt idx="2634">
                  <c:v>1117.0</c:v>
                </c:pt>
                <c:pt idx="2635">
                  <c:v>1117.0</c:v>
                </c:pt>
                <c:pt idx="2636">
                  <c:v>1117.0</c:v>
                </c:pt>
                <c:pt idx="2637">
                  <c:v>1117.0</c:v>
                </c:pt>
                <c:pt idx="2638">
                  <c:v>1117.0</c:v>
                </c:pt>
                <c:pt idx="2639">
                  <c:v>1117.0</c:v>
                </c:pt>
                <c:pt idx="2640">
                  <c:v>1117.0</c:v>
                </c:pt>
                <c:pt idx="2641">
                  <c:v>1117.0</c:v>
                </c:pt>
                <c:pt idx="2642">
                  <c:v>1117.0</c:v>
                </c:pt>
                <c:pt idx="2643">
                  <c:v>1118.0</c:v>
                </c:pt>
                <c:pt idx="2644">
                  <c:v>1119.0</c:v>
                </c:pt>
                <c:pt idx="2645">
                  <c:v>1119.0</c:v>
                </c:pt>
                <c:pt idx="2646">
                  <c:v>1120.0</c:v>
                </c:pt>
                <c:pt idx="2647">
                  <c:v>1120.0</c:v>
                </c:pt>
                <c:pt idx="2648">
                  <c:v>1120.0</c:v>
                </c:pt>
                <c:pt idx="2649">
                  <c:v>1120.0</c:v>
                </c:pt>
                <c:pt idx="2650">
                  <c:v>1120.0</c:v>
                </c:pt>
                <c:pt idx="2651">
                  <c:v>1120.0</c:v>
                </c:pt>
                <c:pt idx="2652">
                  <c:v>1120.0</c:v>
                </c:pt>
                <c:pt idx="2653">
                  <c:v>1120.0</c:v>
                </c:pt>
                <c:pt idx="2654">
                  <c:v>1120.0</c:v>
                </c:pt>
                <c:pt idx="2655">
                  <c:v>1120.0</c:v>
                </c:pt>
                <c:pt idx="2656">
                  <c:v>1120.0</c:v>
                </c:pt>
                <c:pt idx="2657">
                  <c:v>1120.0</c:v>
                </c:pt>
                <c:pt idx="2658">
                  <c:v>1120.0</c:v>
                </c:pt>
                <c:pt idx="2659">
                  <c:v>1120.0</c:v>
                </c:pt>
                <c:pt idx="2660">
                  <c:v>1120.0</c:v>
                </c:pt>
                <c:pt idx="2661">
                  <c:v>1120.0</c:v>
                </c:pt>
                <c:pt idx="2662">
                  <c:v>1120.0</c:v>
                </c:pt>
                <c:pt idx="2663">
                  <c:v>1120.0</c:v>
                </c:pt>
                <c:pt idx="2664">
                  <c:v>1120.0</c:v>
                </c:pt>
                <c:pt idx="2665">
                  <c:v>1120.0</c:v>
                </c:pt>
                <c:pt idx="2666">
                  <c:v>1120.0</c:v>
                </c:pt>
                <c:pt idx="2667">
                  <c:v>1121.0</c:v>
                </c:pt>
                <c:pt idx="2668">
                  <c:v>1122.0</c:v>
                </c:pt>
                <c:pt idx="2669">
                  <c:v>1122.0</c:v>
                </c:pt>
                <c:pt idx="2670">
                  <c:v>1122.0</c:v>
                </c:pt>
                <c:pt idx="2671">
                  <c:v>1122.0</c:v>
                </c:pt>
                <c:pt idx="2672">
                  <c:v>1122.0</c:v>
                </c:pt>
                <c:pt idx="2673">
                  <c:v>1122.0</c:v>
                </c:pt>
                <c:pt idx="2674">
                  <c:v>1123.0</c:v>
                </c:pt>
                <c:pt idx="2675">
                  <c:v>1123.0</c:v>
                </c:pt>
                <c:pt idx="2676">
                  <c:v>1123.0</c:v>
                </c:pt>
                <c:pt idx="2677">
                  <c:v>1123.0</c:v>
                </c:pt>
                <c:pt idx="2678">
                  <c:v>1124.0</c:v>
                </c:pt>
                <c:pt idx="2679">
                  <c:v>1124.0</c:v>
                </c:pt>
                <c:pt idx="2680">
                  <c:v>1124.0</c:v>
                </c:pt>
                <c:pt idx="2681">
                  <c:v>1125.0</c:v>
                </c:pt>
                <c:pt idx="2682">
                  <c:v>1126.0</c:v>
                </c:pt>
                <c:pt idx="2683">
                  <c:v>1127.0</c:v>
                </c:pt>
                <c:pt idx="2684">
                  <c:v>1128.0</c:v>
                </c:pt>
                <c:pt idx="2685">
                  <c:v>1129.0</c:v>
                </c:pt>
                <c:pt idx="2686">
                  <c:v>1130.0</c:v>
                </c:pt>
                <c:pt idx="2687">
                  <c:v>1131.0</c:v>
                </c:pt>
                <c:pt idx="2688">
                  <c:v>1132.0</c:v>
                </c:pt>
                <c:pt idx="2689">
                  <c:v>1133.0</c:v>
                </c:pt>
                <c:pt idx="2690">
                  <c:v>1134.0</c:v>
                </c:pt>
                <c:pt idx="2691">
                  <c:v>1135.0</c:v>
                </c:pt>
                <c:pt idx="2692">
                  <c:v>1136.0</c:v>
                </c:pt>
                <c:pt idx="2693">
                  <c:v>1137.0</c:v>
                </c:pt>
                <c:pt idx="2694">
                  <c:v>1138.0</c:v>
                </c:pt>
                <c:pt idx="2695">
                  <c:v>1139.0</c:v>
                </c:pt>
                <c:pt idx="2696">
                  <c:v>1140.0</c:v>
                </c:pt>
                <c:pt idx="2697">
                  <c:v>1141.0</c:v>
                </c:pt>
                <c:pt idx="2698">
                  <c:v>1142.0</c:v>
                </c:pt>
                <c:pt idx="2699">
                  <c:v>1143.0</c:v>
                </c:pt>
                <c:pt idx="2700">
                  <c:v>1144.0</c:v>
                </c:pt>
                <c:pt idx="2701">
                  <c:v>1145.0</c:v>
                </c:pt>
                <c:pt idx="2702">
                  <c:v>1145.0</c:v>
                </c:pt>
                <c:pt idx="2703">
                  <c:v>1146.0</c:v>
                </c:pt>
                <c:pt idx="2704">
                  <c:v>1147.0</c:v>
                </c:pt>
                <c:pt idx="2705">
                  <c:v>1148.0</c:v>
                </c:pt>
                <c:pt idx="2706">
                  <c:v>1149.0</c:v>
                </c:pt>
                <c:pt idx="2707">
                  <c:v>1149.0</c:v>
                </c:pt>
                <c:pt idx="2708">
                  <c:v>1149.0</c:v>
                </c:pt>
                <c:pt idx="2709">
                  <c:v>1150.0</c:v>
                </c:pt>
                <c:pt idx="2710">
                  <c:v>1150.0</c:v>
                </c:pt>
                <c:pt idx="2711">
                  <c:v>1150.0</c:v>
                </c:pt>
                <c:pt idx="2712">
                  <c:v>1151.0</c:v>
                </c:pt>
                <c:pt idx="2713">
                  <c:v>1151.0</c:v>
                </c:pt>
                <c:pt idx="2714">
                  <c:v>1152.0</c:v>
                </c:pt>
                <c:pt idx="2715">
                  <c:v>1153.0</c:v>
                </c:pt>
                <c:pt idx="2716">
                  <c:v>1154.0</c:v>
                </c:pt>
                <c:pt idx="2717">
                  <c:v>1155.0</c:v>
                </c:pt>
                <c:pt idx="2718">
                  <c:v>1156.0</c:v>
                </c:pt>
                <c:pt idx="2719">
                  <c:v>1157.0</c:v>
                </c:pt>
                <c:pt idx="2720">
                  <c:v>1157.0</c:v>
                </c:pt>
                <c:pt idx="2721">
                  <c:v>1157.0</c:v>
                </c:pt>
                <c:pt idx="2722">
                  <c:v>1157.0</c:v>
                </c:pt>
                <c:pt idx="2723">
                  <c:v>1157.0</c:v>
                </c:pt>
                <c:pt idx="2724">
                  <c:v>1158.0</c:v>
                </c:pt>
                <c:pt idx="2725">
                  <c:v>1159.0</c:v>
                </c:pt>
                <c:pt idx="2726">
                  <c:v>1160.0</c:v>
                </c:pt>
                <c:pt idx="2727">
                  <c:v>1160.0</c:v>
                </c:pt>
                <c:pt idx="2728">
                  <c:v>1161.0</c:v>
                </c:pt>
                <c:pt idx="2729">
                  <c:v>1162.0</c:v>
                </c:pt>
                <c:pt idx="2730">
                  <c:v>1163.0</c:v>
                </c:pt>
                <c:pt idx="2731">
                  <c:v>1164.0</c:v>
                </c:pt>
                <c:pt idx="2732">
                  <c:v>1164.0</c:v>
                </c:pt>
                <c:pt idx="2733">
                  <c:v>1165.0</c:v>
                </c:pt>
                <c:pt idx="2734">
                  <c:v>1166.0</c:v>
                </c:pt>
                <c:pt idx="2735">
                  <c:v>1166.0</c:v>
                </c:pt>
                <c:pt idx="2736">
                  <c:v>1166.0</c:v>
                </c:pt>
                <c:pt idx="2737">
                  <c:v>1166.0</c:v>
                </c:pt>
                <c:pt idx="2738">
                  <c:v>1166.0</c:v>
                </c:pt>
                <c:pt idx="2739">
                  <c:v>1166.0</c:v>
                </c:pt>
                <c:pt idx="2740">
                  <c:v>1166.0</c:v>
                </c:pt>
                <c:pt idx="2741">
                  <c:v>1166.0</c:v>
                </c:pt>
                <c:pt idx="2742">
                  <c:v>1167.0</c:v>
                </c:pt>
                <c:pt idx="2743">
                  <c:v>1168.0</c:v>
                </c:pt>
                <c:pt idx="2744">
                  <c:v>1169.0</c:v>
                </c:pt>
                <c:pt idx="2745">
                  <c:v>1170.0</c:v>
                </c:pt>
                <c:pt idx="2746">
                  <c:v>1171.0</c:v>
                </c:pt>
                <c:pt idx="2747">
                  <c:v>1171.0</c:v>
                </c:pt>
                <c:pt idx="2748">
                  <c:v>1171.0</c:v>
                </c:pt>
                <c:pt idx="2749">
                  <c:v>1171.0</c:v>
                </c:pt>
                <c:pt idx="2750">
                  <c:v>1171.0</c:v>
                </c:pt>
                <c:pt idx="2751">
                  <c:v>1171.0</c:v>
                </c:pt>
                <c:pt idx="2752">
                  <c:v>1172.0</c:v>
                </c:pt>
                <c:pt idx="2753">
                  <c:v>1172.0</c:v>
                </c:pt>
                <c:pt idx="2754">
                  <c:v>1172.0</c:v>
                </c:pt>
                <c:pt idx="2755">
                  <c:v>1172.0</c:v>
                </c:pt>
                <c:pt idx="2756">
                  <c:v>1173.0</c:v>
                </c:pt>
                <c:pt idx="2757">
                  <c:v>1174.0</c:v>
                </c:pt>
                <c:pt idx="2758">
                  <c:v>1175.0</c:v>
                </c:pt>
                <c:pt idx="2759">
                  <c:v>1176.0</c:v>
                </c:pt>
                <c:pt idx="2760">
                  <c:v>1176.0</c:v>
                </c:pt>
                <c:pt idx="2761">
                  <c:v>1176.0</c:v>
                </c:pt>
                <c:pt idx="2762">
                  <c:v>1176.0</c:v>
                </c:pt>
                <c:pt idx="2763">
                  <c:v>1176.0</c:v>
                </c:pt>
                <c:pt idx="2764">
                  <c:v>1176.0</c:v>
                </c:pt>
                <c:pt idx="2765">
                  <c:v>1176.0</c:v>
                </c:pt>
                <c:pt idx="2766">
                  <c:v>1177.0</c:v>
                </c:pt>
                <c:pt idx="2767">
                  <c:v>1178.0</c:v>
                </c:pt>
                <c:pt idx="2768">
                  <c:v>1178.0</c:v>
                </c:pt>
                <c:pt idx="2769">
                  <c:v>1178.0</c:v>
                </c:pt>
                <c:pt idx="2770">
                  <c:v>1178.0</c:v>
                </c:pt>
                <c:pt idx="2771">
                  <c:v>1178.0</c:v>
                </c:pt>
                <c:pt idx="2772">
                  <c:v>1178.0</c:v>
                </c:pt>
                <c:pt idx="2773">
                  <c:v>1179.0</c:v>
                </c:pt>
                <c:pt idx="2774">
                  <c:v>1180.0</c:v>
                </c:pt>
                <c:pt idx="2775">
                  <c:v>1180.0</c:v>
                </c:pt>
                <c:pt idx="2776">
                  <c:v>1180.0</c:v>
                </c:pt>
                <c:pt idx="2777">
                  <c:v>1180.0</c:v>
                </c:pt>
                <c:pt idx="2778">
                  <c:v>1180.0</c:v>
                </c:pt>
                <c:pt idx="2779">
                  <c:v>1180.0</c:v>
                </c:pt>
                <c:pt idx="2780">
                  <c:v>1181.0</c:v>
                </c:pt>
                <c:pt idx="2781">
                  <c:v>1182.0</c:v>
                </c:pt>
                <c:pt idx="2782">
                  <c:v>1183.0</c:v>
                </c:pt>
                <c:pt idx="2783">
                  <c:v>1183.0</c:v>
                </c:pt>
                <c:pt idx="2784">
                  <c:v>1183.0</c:v>
                </c:pt>
                <c:pt idx="2785">
                  <c:v>1183.0</c:v>
                </c:pt>
                <c:pt idx="2786">
                  <c:v>1183.0</c:v>
                </c:pt>
                <c:pt idx="2787">
                  <c:v>1183.0</c:v>
                </c:pt>
                <c:pt idx="2788">
                  <c:v>1183.0</c:v>
                </c:pt>
                <c:pt idx="2789">
                  <c:v>1184.0</c:v>
                </c:pt>
                <c:pt idx="2790">
                  <c:v>1184.0</c:v>
                </c:pt>
                <c:pt idx="2791">
                  <c:v>1184.0</c:v>
                </c:pt>
                <c:pt idx="2792">
                  <c:v>1185.0</c:v>
                </c:pt>
                <c:pt idx="2793">
                  <c:v>1186.0</c:v>
                </c:pt>
                <c:pt idx="2794">
                  <c:v>1187.0</c:v>
                </c:pt>
                <c:pt idx="2795">
                  <c:v>1188.0</c:v>
                </c:pt>
                <c:pt idx="2796">
                  <c:v>1188.0</c:v>
                </c:pt>
                <c:pt idx="2797">
                  <c:v>1188.0</c:v>
                </c:pt>
                <c:pt idx="2798">
                  <c:v>1188.0</c:v>
                </c:pt>
                <c:pt idx="2799">
                  <c:v>1188.0</c:v>
                </c:pt>
                <c:pt idx="2800">
                  <c:v>1188.0</c:v>
                </c:pt>
                <c:pt idx="2801">
                  <c:v>1188.0</c:v>
                </c:pt>
                <c:pt idx="2802">
                  <c:v>1188.0</c:v>
                </c:pt>
                <c:pt idx="2803">
                  <c:v>1188.0</c:v>
                </c:pt>
                <c:pt idx="2804">
                  <c:v>1188.0</c:v>
                </c:pt>
                <c:pt idx="2805">
                  <c:v>1188.0</c:v>
                </c:pt>
                <c:pt idx="2806">
                  <c:v>1189.0</c:v>
                </c:pt>
                <c:pt idx="2807">
                  <c:v>1189.0</c:v>
                </c:pt>
                <c:pt idx="2808">
                  <c:v>1189.0</c:v>
                </c:pt>
                <c:pt idx="2809">
                  <c:v>1189.0</c:v>
                </c:pt>
                <c:pt idx="2810">
                  <c:v>1189.0</c:v>
                </c:pt>
                <c:pt idx="2811">
                  <c:v>1189.0</c:v>
                </c:pt>
                <c:pt idx="2812">
                  <c:v>1189.0</c:v>
                </c:pt>
                <c:pt idx="2813">
                  <c:v>1189.0</c:v>
                </c:pt>
                <c:pt idx="2814">
                  <c:v>1189.0</c:v>
                </c:pt>
                <c:pt idx="2815">
                  <c:v>1190.0</c:v>
                </c:pt>
                <c:pt idx="2816">
                  <c:v>1191.0</c:v>
                </c:pt>
                <c:pt idx="2817">
                  <c:v>1192.0</c:v>
                </c:pt>
                <c:pt idx="2818">
                  <c:v>1192.0</c:v>
                </c:pt>
                <c:pt idx="2819">
                  <c:v>1193.0</c:v>
                </c:pt>
                <c:pt idx="2820">
                  <c:v>1194.0</c:v>
                </c:pt>
                <c:pt idx="2821">
                  <c:v>1195.0</c:v>
                </c:pt>
                <c:pt idx="2822">
                  <c:v>1196.0</c:v>
                </c:pt>
                <c:pt idx="2823">
                  <c:v>1196.0</c:v>
                </c:pt>
                <c:pt idx="2824">
                  <c:v>1196.0</c:v>
                </c:pt>
                <c:pt idx="2825">
                  <c:v>1196.0</c:v>
                </c:pt>
                <c:pt idx="2826">
                  <c:v>1197.0</c:v>
                </c:pt>
                <c:pt idx="2827">
                  <c:v>1198.0</c:v>
                </c:pt>
                <c:pt idx="2828">
                  <c:v>1199.0</c:v>
                </c:pt>
                <c:pt idx="2829">
                  <c:v>1200.0</c:v>
                </c:pt>
                <c:pt idx="2830">
                  <c:v>1201.0</c:v>
                </c:pt>
                <c:pt idx="2831">
                  <c:v>1201.0</c:v>
                </c:pt>
                <c:pt idx="2832">
                  <c:v>1202.0</c:v>
                </c:pt>
                <c:pt idx="2833">
                  <c:v>1203.0</c:v>
                </c:pt>
                <c:pt idx="2834">
                  <c:v>1203.0</c:v>
                </c:pt>
                <c:pt idx="2835">
                  <c:v>1203.0</c:v>
                </c:pt>
                <c:pt idx="2836">
                  <c:v>1204.0</c:v>
                </c:pt>
                <c:pt idx="2837">
                  <c:v>1205.0</c:v>
                </c:pt>
                <c:pt idx="2838">
                  <c:v>1206.0</c:v>
                </c:pt>
                <c:pt idx="2839">
                  <c:v>1206.0</c:v>
                </c:pt>
                <c:pt idx="2840">
                  <c:v>1206.0</c:v>
                </c:pt>
                <c:pt idx="2841">
                  <c:v>1206.0</c:v>
                </c:pt>
                <c:pt idx="2842">
                  <c:v>1206.0</c:v>
                </c:pt>
                <c:pt idx="2843">
                  <c:v>1206.0</c:v>
                </c:pt>
                <c:pt idx="2844">
                  <c:v>1206.0</c:v>
                </c:pt>
                <c:pt idx="2845">
                  <c:v>1207.0</c:v>
                </c:pt>
                <c:pt idx="2846">
                  <c:v>1207.0</c:v>
                </c:pt>
                <c:pt idx="2847">
                  <c:v>1207.0</c:v>
                </c:pt>
                <c:pt idx="2848">
                  <c:v>1207.0</c:v>
                </c:pt>
                <c:pt idx="2849">
                  <c:v>1207.0</c:v>
                </c:pt>
                <c:pt idx="2850">
                  <c:v>1207.0</c:v>
                </c:pt>
                <c:pt idx="2851">
                  <c:v>1208.0</c:v>
                </c:pt>
                <c:pt idx="2852">
                  <c:v>1209.0</c:v>
                </c:pt>
                <c:pt idx="2853">
                  <c:v>1210.0</c:v>
                </c:pt>
                <c:pt idx="2854">
                  <c:v>1211.0</c:v>
                </c:pt>
                <c:pt idx="2855">
                  <c:v>1212.0</c:v>
                </c:pt>
                <c:pt idx="2856">
                  <c:v>1213.0</c:v>
                </c:pt>
                <c:pt idx="2857">
                  <c:v>1214.0</c:v>
                </c:pt>
                <c:pt idx="2858">
                  <c:v>1214.0</c:v>
                </c:pt>
                <c:pt idx="2859">
                  <c:v>1214.0</c:v>
                </c:pt>
                <c:pt idx="2860">
                  <c:v>1214.0</c:v>
                </c:pt>
                <c:pt idx="2861">
                  <c:v>1214.0</c:v>
                </c:pt>
                <c:pt idx="2862">
                  <c:v>1215.0</c:v>
                </c:pt>
                <c:pt idx="2863">
                  <c:v>1215.0</c:v>
                </c:pt>
                <c:pt idx="2864">
                  <c:v>1215.0</c:v>
                </c:pt>
                <c:pt idx="2865">
                  <c:v>1215.0</c:v>
                </c:pt>
                <c:pt idx="2866">
                  <c:v>1215.0</c:v>
                </c:pt>
                <c:pt idx="2867">
                  <c:v>1215.0</c:v>
                </c:pt>
                <c:pt idx="2868">
                  <c:v>1216.0</c:v>
                </c:pt>
                <c:pt idx="2869">
                  <c:v>1217.0</c:v>
                </c:pt>
                <c:pt idx="2870">
                  <c:v>1217.0</c:v>
                </c:pt>
                <c:pt idx="2871">
                  <c:v>1217.0</c:v>
                </c:pt>
                <c:pt idx="2872">
                  <c:v>1218.0</c:v>
                </c:pt>
                <c:pt idx="2873">
                  <c:v>1219.0</c:v>
                </c:pt>
                <c:pt idx="2874">
                  <c:v>1220.0</c:v>
                </c:pt>
                <c:pt idx="2875">
                  <c:v>1220.0</c:v>
                </c:pt>
                <c:pt idx="2876">
                  <c:v>1220.0</c:v>
                </c:pt>
                <c:pt idx="2877">
                  <c:v>1220.0</c:v>
                </c:pt>
                <c:pt idx="2878">
                  <c:v>1221.0</c:v>
                </c:pt>
                <c:pt idx="2879">
                  <c:v>1222.0</c:v>
                </c:pt>
                <c:pt idx="2880">
                  <c:v>1223.0</c:v>
                </c:pt>
                <c:pt idx="2881">
                  <c:v>1224.0</c:v>
                </c:pt>
                <c:pt idx="2882">
                  <c:v>1225.0</c:v>
                </c:pt>
                <c:pt idx="2883">
                  <c:v>1225.0</c:v>
                </c:pt>
                <c:pt idx="2884">
                  <c:v>1226.0</c:v>
                </c:pt>
                <c:pt idx="2885">
                  <c:v>1226.0</c:v>
                </c:pt>
                <c:pt idx="2886">
                  <c:v>1227.0</c:v>
                </c:pt>
                <c:pt idx="2887">
                  <c:v>1228.0</c:v>
                </c:pt>
                <c:pt idx="2888">
                  <c:v>1229.0</c:v>
                </c:pt>
                <c:pt idx="2889">
                  <c:v>1230.0</c:v>
                </c:pt>
                <c:pt idx="2890">
                  <c:v>1231.0</c:v>
                </c:pt>
                <c:pt idx="2891">
                  <c:v>1231.0</c:v>
                </c:pt>
                <c:pt idx="2892">
                  <c:v>1231.0</c:v>
                </c:pt>
                <c:pt idx="2893">
                  <c:v>1231.0</c:v>
                </c:pt>
                <c:pt idx="2894">
                  <c:v>1232.0</c:v>
                </c:pt>
                <c:pt idx="2895">
                  <c:v>1233.0</c:v>
                </c:pt>
                <c:pt idx="2896">
                  <c:v>1233.0</c:v>
                </c:pt>
                <c:pt idx="2897">
                  <c:v>1234.0</c:v>
                </c:pt>
                <c:pt idx="2898">
                  <c:v>1235.0</c:v>
                </c:pt>
                <c:pt idx="2899">
                  <c:v>1236.0</c:v>
                </c:pt>
                <c:pt idx="2900">
                  <c:v>1237.0</c:v>
                </c:pt>
                <c:pt idx="2901">
                  <c:v>1237.0</c:v>
                </c:pt>
                <c:pt idx="2902">
                  <c:v>1238.0</c:v>
                </c:pt>
                <c:pt idx="2903">
                  <c:v>1238.0</c:v>
                </c:pt>
                <c:pt idx="2904">
                  <c:v>1239.0</c:v>
                </c:pt>
                <c:pt idx="2905">
                  <c:v>1240.0</c:v>
                </c:pt>
                <c:pt idx="2906">
                  <c:v>1240.0</c:v>
                </c:pt>
                <c:pt idx="2907">
                  <c:v>1240.0</c:v>
                </c:pt>
                <c:pt idx="2908">
                  <c:v>1240.0</c:v>
                </c:pt>
                <c:pt idx="2909">
                  <c:v>1240.0</c:v>
                </c:pt>
                <c:pt idx="2910">
                  <c:v>1240.0</c:v>
                </c:pt>
                <c:pt idx="2911">
                  <c:v>1240.0</c:v>
                </c:pt>
                <c:pt idx="2912">
                  <c:v>1240.0</c:v>
                </c:pt>
                <c:pt idx="2913">
                  <c:v>1241.0</c:v>
                </c:pt>
                <c:pt idx="2914">
                  <c:v>1242.0</c:v>
                </c:pt>
                <c:pt idx="2915">
                  <c:v>1243.0</c:v>
                </c:pt>
                <c:pt idx="2916">
                  <c:v>1243.0</c:v>
                </c:pt>
                <c:pt idx="2917">
                  <c:v>1244.0</c:v>
                </c:pt>
                <c:pt idx="2918">
                  <c:v>1245.0</c:v>
                </c:pt>
                <c:pt idx="2919">
                  <c:v>1245.0</c:v>
                </c:pt>
                <c:pt idx="2920">
                  <c:v>1246.0</c:v>
                </c:pt>
                <c:pt idx="2921">
                  <c:v>1247.0</c:v>
                </c:pt>
                <c:pt idx="2922">
                  <c:v>1247.0</c:v>
                </c:pt>
                <c:pt idx="2923">
                  <c:v>1247.0</c:v>
                </c:pt>
                <c:pt idx="2924">
                  <c:v>1247.0</c:v>
                </c:pt>
                <c:pt idx="2925">
                  <c:v>1247.0</c:v>
                </c:pt>
                <c:pt idx="2926">
                  <c:v>1247.0</c:v>
                </c:pt>
                <c:pt idx="2927">
                  <c:v>1247.0</c:v>
                </c:pt>
                <c:pt idx="2928">
                  <c:v>1247.0</c:v>
                </c:pt>
                <c:pt idx="2929">
                  <c:v>1247.0</c:v>
                </c:pt>
                <c:pt idx="2930">
                  <c:v>1247.0</c:v>
                </c:pt>
                <c:pt idx="2931">
                  <c:v>1248.0</c:v>
                </c:pt>
                <c:pt idx="2932">
                  <c:v>1248.0</c:v>
                </c:pt>
                <c:pt idx="2933">
                  <c:v>1248.0</c:v>
                </c:pt>
                <c:pt idx="2934">
                  <c:v>1249.0</c:v>
                </c:pt>
                <c:pt idx="2935">
                  <c:v>1249.0</c:v>
                </c:pt>
                <c:pt idx="2936">
                  <c:v>1249.0</c:v>
                </c:pt>
                <c:pt idx="2937">
                  <c:v>1250.0</c:v>
                </c:pt>
                <c:pt idx="2938">
                  <c:v>1250.0</c:v>
                </c:pt>
                <c:pt idx="2939">
                  <c:v>1250.0</c:v>
                </c:pt>
                <c:pt idx="2940">
                  <c:v>1251.0</c:v>
                </c:pt>
                <c:pt idx="2941">
                  <c:v>1252.0</c:v>
                </c:pt>
                <c:pt idx="2942">
                  <c:v>1253.0</c:v>
                </c:pt>
                <c:pt idx="2943">
                  <c:v>1254.0</c:v>
                </c:pt>
                <c:pt idx="2944">
                  <c:v>1254.0</c:v>
                </c:pt>
                <c:pt idx="2945">
                  <c:v>1255.0</c:v>
                </c:pt>
                <c:pt idx="2946">
                  <c:v>1255.0</c:v>
                </c:pt>
                <c:pt idx="2947">
                  <c:v>1256.0</c:v>
                </c:pt>
                <c:pt idx="2948">
                  <c:v>1257.0</c:v>
                </c:pt>
                <c:pt idx="2949">
                  <c:v>1258.0</c:v>
                </c:pt>
                <c:pt idx="2950">
                  <c:v>1258.0</c:v>
                </c:pt>
                <c:pt idx="2951">
                  <c:v>1259.0</c:v>
                </c:pt>
                <c:pt idx="2952">
                  <c:v>1260.0</c:v>
                </c:pt>
                <c:pt idx="2953">
                  <c:v>1261.0</c:v>
                </c:pt>
                <c:pt idx="2954">
                  <c:v>1261.0</c:v>
                </c:pt>
                <c:pt idx="2955">
                  <c:v>1261.0</c:v>
                </c:pt>
                <c:pt idx="2956">
                  <c:v>1262.0</c:v>
                </c:pt>
                <c:pt idx="2957">
                  <c:v>1262.0</c:v>
                </c:pt>
                <c:pt idx="2958">
                  <c:v>1262.0</c:v>
                </c:pt>
                <c:pt idx="2959">
                  <c:v>1262.0</c:v>
                </c:pt>
                <c:pt idx="2960">
                  <c:v>1263.0</c:v>
                </c:pt>
                <c:pt idx="2961">
                  <c:v>1263.0</c:v>
                </c:pt>
                <c:pt idx="2962">
                  <c:v>1264.0</c:v>
                </c:pt>
                <c:pt idx="2963">
                  <c:v>1264.0</c:v>
                </c:pt>
                <c:pt idx="2964">
                  <c:v>1264.0</c:v>
                </c:pt>
                <c:pt idx="2965">
                  <c:v>1265.0</c:v>
                </c:pt>
                <c:pt idx="2966">
                  <c:v>1266.0</c:v>
                </c:pt>
                <c:pt idx="2967">
                  <c:v>1267.0</c:v>
                </c:pt>
                <c:pt idx="2968">
                  <c:v>1267.0</c:v>
                </c:pt>
                <c:pt idx="2969">
                  <c:v>1267.0</c:v>
                </c:pt>
                <c:pt idx="2970">
                  <c:v>1268.0</c:v>
                </c:pt>
                <c:pt idx="2971">
                  <c:v>1268.0</c:v>
                </c:pt>
                <c:pt idx="2972">
                  <c:v>1268.0</c:v>
                </c:pt>
                <c:pt idx="2973">
                  <c:v>1268.0</c:v>
                </c:pt>
                <c:pt idx="2974">
                  <c:v>1268.0</c:v>
                </c:pt>
                <c:pt idx="2975">
                  <c:v>1268.0</c:v>
                </c:pt>
                <c:pt idx="2976">
                  <c:v>1268.0</c:v>
                </c:pt>
                <c:pt idx="2977">
                  <c:v>1268.0</c:v>
                </c:pt>
                <c:pt idx="2978">
                  <c:v>1268.0</c:v>
                </c:pt>
                <c:pt idx="2979">
                  <c:v>1268.0</c:v>
                </c:pt>
                <c:pt idx="2980">
                  <c:v>1268.0</c:v>
                </c:pt>
                <c:pt idx="2981">
                  <c:v>1268.0</c:v>
                </c:pt>
                <c:pt idx="2982">
                  <c:v>1269.0</c:v>
                </c:pt>
                <c:pt idx="2983">
                  <c:v>1270.0</c:v>
                </c:pt>
                <c:pt idx="2984">
                  <c:v>1270.0</c:v>
                </c:pt>
                <c:pt idx="2985">
                  <c:v>1270.0</c:v>
                </c:pt>
                <c:pt idx="2986">
                  <c:v>1270.0</c:v>
                </c:pt>
                <c:pt idx="2987">
                  <c:v>1271.0</c:v>
                </c:pt>
                <c:pt idx="2988">
                  <c:v>1272.0</c:v>
                </c:pt>
                <c:pt idx="2989">
                  <c:v>1272.0</c:v>
                </c:pt>
                <c:pt idx="2990">
                  <c:v>1272.0</c:v>
                </c:pt>
                <c:pt idx="2991">
                  <c:v>1272.0</c:v>
                </c:pt>
                <c:pt idx="2992">
                  <c:v>1272.0</c:v>
                </c:pt>
                <c:pt idx="2993">
                  <c:v>1272.0</c:v>
                </c:pt>
                <c:pt idx="2994">
                  <c:v>1272.0</c:v>
                </c:pt>
                <c:pt idx="2995">
                  <c:v>1272.0</c:v>
                </c:pt>
                <c:pt idx="2996">
                  <c:v>1272.0</c:v>
                </c:pt>
                <c:pt idx="2997">
                  <c:v>1272.0</c:v>
                </c:pt>
                <c:pt idx="2998">
                  <c:v>1272.0</c:v>
                </c:pt>
                <c:pt idx="2999">
                  <c:v>1273.0</c:v>
                </c:pt>
                <c:pt idx="3000">
                  <c:v>1274.0</c:v>
                </c:pt>
                <c:pt idx="3001">
                  <c:v>1275.0</c:v>
                </c:pt>
                <c:pt idx="3002">
                  <c:v>1276.0</c:v>
                </c:pt>
                <c:pt idx="3003">
                  <c:v>1276.0</c:v>
                </c:pt>
                <c:pt idx="3004">
                  <c:v>1277.0</c:v>
                </c:pt>
                <c:pt idx="3005">
                  <c:v>1277.0</c:v>
                </c:pt>
                <c:pt idx="3006">
                  <c:v>1277.0</c:v>
                </c:pt>
                <c:pt idx="3007">
                  <c:v>1277.0</c:v>
                </c:pt>
                <c:pt idx="3008">
                  <c:v>1277.0</c:v>
                </c:pt>
                <c:pt idx="3009">
                  <c:v>1277.0</c:v>
                </c:pt>
                <c:pt idx="3010">
                  <c:v>1277.0</c:v>
                </c:pt>
                <c:pt idx="3011">
                  <c:v>1277.0</c:v>
                </c:pt>
                <c:pt idx="3012">
                  <c:v>1278.0</c:v>
                </c:pt>
                <c:pt idx="3013">
                  <c:v>1278.0</c:v>
                </c:pt>
                <c:pt idx="3014">
                  <c:v>1279.0</c:v>
                </c:pt>
                <c:pt idx="3015">
                  <c:v>1280.0</c:v>
                </c:pt>
                <c:pt idx="3016">
                  <c:v>1280.0</c:v>
                </c:pt>
                <c:pt idx="3017">
                  <c:v>1280.0</c:v>
                </c:pt>
                <c:pt idx="3018">
                  <c:v>1280.0</c:v>
                </c:pt>
                <c:pt idx="3019">
                  <c:v>1280.0</c:v>
                </c:pt>
                <c:pt idx="3020">
                  <c:v>1280.0</c:v>
                </c:pt>
                <c:pt idx="3021">
                  <c:v>1280.0</c:v>
                </c:pt>
                <c:pt idx="3022">
                  <c:v>1280.0</c:v>
                </c:pt>
                <c:pt idx="3023">
                  <c:v>1281.0</c:v>
                </c:pt>
                <c:pt idx="3024">
                  <c:v>1281.0</c:v>
                </c:pt>
                <c:pt idx="3025">
                  <c:v>1281.0</c:v>
                </c:pt>
                <c:pt idx="3026">
                  <c:v>1281.0</c:v>
                </c:pt>
                <c:pt idx="3027">
                  <c:v>1281.0</c:v>
                </c:pt>
                <c:pt idx="3028">
                  <c:v>1281.0</c:v>
                </c:pt>
                <c:pt idx="3029">
                  <c:v>1282.0</c:v>
                </c:pt>
                <c:pt idx="3030">
                  <c:v>1283.0</c:v>
                </c:pt>
                <c:pt idx="3031">
                  <c:v>1283.0</c:v>
                </c:pt>
                <c:pt idx="3032">
                  <c:v>1283.0</c:v>
                </c:pt>
                <c:pt idx="3033">
                  <c:v>1284.0</c:v>
                </c:pt>
                <c:pt idx="3034">
                  <c:v>1284.0</c:v>
                </c:pt>
                <c:pt idx="3035">
                  <c:v>1284.0</c:v>
                </c:pt>
                <c:pt idx="3036">
                  <c:v>1284.0</c:v>
                </c:pt>
                <c:pt idx="3037">
                  <c:v>1284.0</c:v>
                </c:pt>
                <c:pt idx="3038">
                  <c:v>1284.0</c:v>
                </c:pt>
                <c:pt idx="3039">
                  <c:v>1284.0</c:v>
                </c:pt>
                <c:pt idx="3040">
                  <c:v>1284.0</c:v>
                </c:pt>
                <c:pt idx="3041">
                  <c:v>1284.0</c:v>
                </c:pt>
                <c:pt idx="3042">
                  <c:v>1284.0</c:v>
                </c:pt>
                <c:pt idx="3043">
                  <c:v>1284.0</c:v>
                </c:pt>
                <c:pt idx="3044">
                  <c:v>1284.0</c:v>
                </c:pt>
                <c:pt idx="3045">
                  <c:v>1285.0</c:v>
                </c:pt>
                <c:pt idx="3046">
                  <c:v>1286.0</c:v>
                </c:pt>
                <c:pt idx="3047">
                  <c:v>1287.0</c:v>
                </c:pt>
                <c:pt idx="3048">
                  <c:v>1287.0</c:v>
                </c:pt>
                <c:pt idx="3049">
                  <c:v>1287.0</c:v>
                </c:pt>
                <c:pt idx="3050">
                  <c:v>1287.0</c:v>
                </c:pt>
                <c:pt idx="3051">
                  <c:v>1287.0</c:v>
                </c:pt>
                <c:pt idx="3052">
                  <c:v>1287.0</c:v>
                </c:pt>
                <c:pt idx="3053">
                  <c:v>1287.0</c:v>
                </c:pt>
                <c:pt idx="3054">
                  <c:v>1288.0</c:v>
                </c:pt>
                <c:pt idx="3055">
                  <c:v>1288.0</c:v>
                </c:pt>
                <c:pt idx="3056">
                  <c:v>1288.0</c:v>
                </c:pt>
                <c:pt idx="3057">
                  <c:v>1288.0</c:v>
                </c:pt>
                <c:pt idx="3058">
                  <c:v>1288.0</c:v>
                </c:pt>
                <c:pt idx="3059">
                  <c:v>1288.0</c:v>
                </c:pt>
                <c:pt idx="3060">
                  <c:v>1288.0</c:v>
                </c:pt>
                <c:pt idx="3061">
                  <c:v>1288.0</c:v>
                </c:pt>
                <c:pt idx="3062">
                  <c:v>1288.0</c:v>
                </c:pt>
                <c:pt idx="3063">
                  <c:v>1288.0</c:v>
                </c:pt>
                <c:pt idx="3064">
                  <c:v>1288.0</c:v>
                </c:pt>
                <c:pt idx="3065">
                  <c:v>1288.0</c:v>
                </c:pt>
                <c:pt idx="3066">
                  <c:v>1288.0</c:v>
                </c:pt>
                <c:pt idx="3067">
                  <c:v>1288.0</c:v>
                </c:pt>
                <c:pt idx="3068">
                  <c:v>1288.0</c:v>
                </c:pt>
                <c:pt idx="3069">
                  <c:v>1288.0</c:v>
                </c:pt>
                <c:pt idx="3070">
                  <c:v>1288.0</c:v>
                </c:pt>
                <c:pt idx="3071">
                  <c:v>1288.0</c:v>
                </c:pt>
                <c:pt idx="3072">
                  <c:v>1289.0</c:v>
                </c:pt>
                <c:pt idx="3073">
                  <c:v>1289.0</c:v>
                </c:pt>
                <c:pt idx="3074">
                  <c:v>1289.0</c:v>
                </c:pt>
                <c:pt idx="3075">
                  <c:v>1289.0</c:v>
                </c:pt>
                <c:pt idx="3076">
                  <c:v>1289.0</c:v>
                </c:pt>
                <c:pt idx="3077">
                  <c:v>1289.0</c:v>
                </c:pt>
                <c:pt idx="3078">
                  <c:v>1289.0</c:v>
                </c:pt>
                <c:pt idx="3079">
                  <c:v>1289.0</c:v>
                </c:pt>
                <c:pt idx="3080">
                  <c:v>1289.0</c:v>
                </c:pt>
                <c:pt idx="3081">
                  <c:v>1290.0</c:v>
                </c:pt>
                <c:pt idx="3082">
                  <c:v>1291.0</c:v>
                </c:pt>
                <c:pt idx="3083">
                  <c:v>1291.0</c:v>
                </c:pt>
                <c:pt idx="3084">
                  <c:v>1291.0</c:v>
                </c:pt>
                <c:pt idx="3085">
                  <c:v>1291.0</c:v>
                </c:pt>
                <c:pt idx="3086">
                  <c:v>1292.0</c:v>
                </c:pt>
                <c:pt idx="3087">
                  <c:v>1292.0</c:v>
                </c:pt>
                <c:pt idx="3088">
                  <c:v>1292.0</c:v>
                </c:pt>
                <c:pt idx="3089">
                  <c:v>1292.0</c:v>
                </c:pt>
                <c:pt idx="3090">
                  <c:v>1292.0</c:v>
                </c:pt>
                <c:pt idx="3091">
                  <c:v>1293.0</c:v>
                </c:pt>
                <c:pt idx="3092">
                  <c:v>1294.0</c:v>
                </c:pt>
                <c:pt idx="3093">
                  <c:v>1295.0</c:v>
                </c:pt>
                <c:pt idx="3094">
                  <c:v>1296.0</c:v>
                </c:pt>
                <c:pt idx="3095">
                  <c:v>1297.0</c:v>
                </c:pt>
                <c:pt idx="3096">
                  <c:v>1298.0</c:v>
                </c:pt>
                <c:pt idx="3097">
                  <c:v>1298.0</c:v>
                </c:pt>
                <c:pt idx="3098">
                  <c:v>1298.0</c:v>
                </c:pt>
                <c:pt idx="3099">
                  <c:v>1298.0</c:v>
                </c:pt>
                <c:pt idx="3100">
                  <c:v>1298.0</c:v>
                </c:pt>
                <c:pt idx="3101">
                  <c:v>1299.0</c:v>
                </c:pt>
                <c:pt idx="3102">
                  <c:v>1300.0</c:v>
                </c:pt>
                <c:pt idx="3103">
                  <c:v>1301.0</c:v>
                </c:pt>
                <c:pt idx="3104">
                  <c:v>1302.0</c:v>
                </c:pt>
                <c:pt idx="3105">
                  <c:v>1302.0</c:v>
                </c:pt>
                <c:pt idx="3106">
                  <c:v>1303.0</c:v>
                </c:pt>
                <c:pt idx="3107">
                  <c:v>1303.0</c:v>
                </c:pt>
                <c:pt idx="3108">
                  <c:v>1304.0</c:v>
                </c:pt>
                <c:pt idx="3109">
                  <c:v>1305.0</c:v>
                </c:pt>
                <c:pt idx="3110">
                  <c:v>1306.0</c:v>
                </c:pt>
                <c:pt idx="3111">
                  <c:v>1306.0</c:v>
                </c:pt>
                <c:pt idx="3112">
                  <c:v>1307.0</c:v>
                </c:pt>
                <c:pt idx="3113">
                  <c:v>1307.0</c:v>
                </c:pt>
                <c:pt idx="3114">
                  <c:v>1308.0</c:v>
                </c:pt>
                <c:pt idx="3115">
                  <c:v>1309.0</c:v>
                </c:pt>
                <c:pt idx="3116">
                  <c:v>1310.0</c:v>
                </c:pt>
                <c:pt idx="3117">
                  <c:v>1310.0</c:v>
                </c:pt>
                <c:pt idx="3118">
                  <c:v>1310.0</c:v>
                </c:pt>
                <c:pt idx="3119">
                  <c:v>1311.0</c:v>
                </c:pt>
                <c:pt idx="3120">
                  <c:v>1312.0</c:v>
                </c:pt>
                <c:pt idx="3121">
                  <c:v>1313.0</c:v>
                </c:pt>
                <c:pt idx="3122">
                  <c:v>1314.0</c:v>
                </c:pt>
                <c:pt idx="3123">
                  <c:v>1315.0</c:v>
                </c:pt>
                <c:pt idx="3124">
                  <c:v>1315.0</c:v>
                </c:pt>
                <c:pt idx="3125">
                  <c:v>1315.0</c:v>
                </c:pt>
                <c:pt idx="3126">
                  <c:v>1316.0</c:v>
                </c:pt>
                <c:pt idx="3127">
                  <c:v>1316.0</c:v>
                </c:pt>
                <c:pt idx="3128">
                  <c:v>1316.0</c:v>
                </c:pt>
                <c:pt idx="3129">
                  <c:v>1317.0</c:v>
                </c:pt>
                <c:pt idx="3130">
                  <c:v>1318.0</c:v>
                </c:pt>
                <c:pt idx="3131">
                  <c:v>1318.0</c:v>
                </c:pt>
                <c:pt idx="3132">
                  <c:v>1318.0</c:v>
                </c:pt>
                <c:pt idx="3133">
                  <c:v>1318.0</c:v>
                </c:pt>
                <c:pt idx="3134">
                  <c:v>1318.0</c:v>
                </c:pt>
                <c:pt idx="3135">
                  <c:v>1318.0</c:v>
                </c:pt>
                <c:pt idx="3136">
                  <c:v>1318.0</c:v>
                </c:pt>
                <c:pt idx="3137">
                  <c:v>1318.0</c:v>
                </c:pt>
                <c:pt idx="3138">
                  <c:v>1318.0</c:v>
                </c:pt>
                <c:pt idx="3139">
                  <c:v>1319.0</c:v>
                </c:pt>
                <c:pt idx="3140">
                  <c:v>1320.0</c:v>
                </c:pt>
                <c:pt idx="3141">
                  <c:v>1320.0</c:v>
                </c:pt>
                <c:pt idx="3142">
                  <c:v>1320.0</c:v>
                </c:pt>
                <c:pt idx="3143">
                  <c:v>1321.0</c:v>
                </c:pt>
                <c:pt idx="3144">
                  <c:v>1322.0</c:v>
                </c:pt>
                <c:pt idx="3145">
                  <c:v>1323.0</c:v>
                </c:pt>
                <c:pt idx="3146">
                  <c:v>1324.0</c:v>
                </c:pt>
                <c:pt idx="3147">
                  <c:v>1324.0</c:v>
                </c:pt>
                <c:pt idx="3148">
                  <c:v>1324.0</c:v>
                </c:pt>
                <c:pt idx="3149">
                  <c:v>1324.0</c:v>
                </c:pt>
                <c:pt idx="3150">
                  <c:v>1325.0</c:v>
                </c:pt>
                <c:pt idx="3151">
                  <c:v>1326.0</c:v>
                </c:pt>
                <c:pt idx="3152">
                  <c:v>1327.0</c:v>
                </c:pt>
                <c:pt idx="3153">
                  <c:v>1328.0</c:v>
                </c:pt>
                <c:pt idx="3154">
                  <c:v>1328.0</c:v>
                </c:pt>
                <c:pt idx="3155">
                  <c:v>1328.0</c:v>
                </c:pt>
                <c:pt idx="3156">
                  <c:v>1329.0</c:v>
                </c:pt>
                <c:pt idx="3157">
                  <c:v>1330.0</c:v>
                </c:pt>
                <c:pt idx="3158">
                  <c:v>1330.0</c:v>
                </c:pt>
                <c:pt idx="3159">
                  <c:v>1330.0</c:v>
                </c:pt>
                <c:pt idx="3160">
                  <c:v>1330.0</c:v>
                </c:pt>
                <c:pt idx="3161">
                  <c:v>1330.0</c:v>
                </c:pt>
                <c:pt idx="3162">
                  <c:v>1330.0</c:v>
                </c:pt>
                <c:pt idx="3163">
                  <c:v>1330.0</c:v>
                </c:pt>
                <c:pt idx="3164">
                  <c:v>1330.0</c:v>
                </c:pt>
                <c:pt idx="3165">
                  <c:v>1330.0</c:v>
                </c:pt>
                <c:pt idx="3166">
                  <c:v>1331.0</c:v>
                </c:pt>
                <c:pt idx="3167">
                  <c:v>1331.0</c:v>
                </c:pt>
                <c:pt idx="3168">
                  <c:v>1331.0</c:v>
                </c:pt>
                <c:pt idx="3169">
                  <c:v>1331.0</c:v>
                </c:pt>
                <c:pt idx="3170">
                  <c:v>1332.0</c:v>
                </c:pt>
                <c:pt idx="3171">
                  <c:v>1332.0</c:v>
                </c:pt>
                <c:pt idx="3172">
                  <c:v>1332.0</c:v>
                </c:pt>
                <c:pt idx="3173">
                  <c:v>1332.0</c:v>
                </c:pt>
                <c:pt idx="3174">
                  <c:v>1332.0</c:v>
                </c:pt>
                <c:pt idx="3175">
                  <c:v>1332.0</c:v>
                </c:pt>
                <c:pt idx="3176">
                  <c:v>1332.0</c:v>
                </c:pt>
                <c:pt idx="3177">
                  <c:v>1332.0</c:v>
                </c:pt>
                <c:pt idx="3178">
                  <c:v>1332.0</c:v>
                </c:pt>
                <c:pt idx="3179">
                  <c:v>1332.0</c:v>
                </c:pt>
                <c:pt idx="3180">
                  <c:v>1333.0</c:v>
                </c:pt>
                <c:pt idx="3181">
                  <c:v>1333.0</c:v>
                </c:pt>
                <c:pt idx="3182">
                  <c:v>1333.0</c:v>
                </c:pt>
                <c:pt idx="3183">
                  <c:v>1333.0</c:v>
                </c:pt>
                <c:pt idx="3184">
                  <c:v>1333.0</c:v>
                </c:pt>
                <c:pt idx="3185">
                  <c:v>1333.0</c:v>
                </c:pt>
                <c:pt idx="3186">
                  <c:v>1333.0</c:v>
                </c:pt>
                <c:pt idx="3187">
                  <c:v>1334.0</c:v>
                </c:pt>
                <c:pt idx="3188">
                  <c:v>1335.0</c:v>
                </c:pt>
                <c:pt idx="3189">
                  <c:v>1335.0</c:v>
                </c:pt>
                <c:pt idx="3190">
                  <c:v>1336.0</c:v>
                </c:pt>
                <c:pt idx="3191">
                  <c:v>1336.0</c:v>
                </c:pt>
                <c:pt idx="3192">
                  <c:v>1337.0</c:v>
                </c:pt>
                <c:pt idx="3193">
                  <c:v>1337.0</c:v>
                </c:pt>
                <c:pt idx="3194">
                  <c:v>1337.0</c:v>
                </c:pt>
                <c:pt idx="3195">
                  <c:v>1338.0</c:v>
                </c:pt>
                <c:pt idx="3196">
                  <c:v>1338.0</c:v>
                </c:pt>
                <c:pt idx="3197">
                  <c:v>1339.0</c:v>
                </c:pt>
                <c:pt idx="3198">
                  <c:v>1339.0</c:v>
                </c:pt>
                <c:pt idx="3199">
                  <c:v>1340.0</c:v>
                </c:pt>
                <c:pt idx="3200">
                  <c:v>1340.0</c:v>
                </c:pt>
                <c:pt idx="3201">
                  <c:v>1340.0</c:v>
                </c:pt>
                <c:pt idx="3202">
                  <c:v>1340.0</c:v>
                </c:pt>
                <c:pt idx="3203">
                  <c:v>1340.0</c:v>
                </c:pt>
                <c:pt idx="3204">
                  <c:v>1340.0</c:v>
                </c:pt>
                <c:pt idx="3205">
                  <c:v>1341.0</c:v>
                </c:pt>
                <c:pt idx="3206">
                  <c:v>1342.0</c:v>
                </c:pt>
                <c:pt idx="3207">
                  <c:v>1343.0</c:v>
                </c:pt>
                <c:pt idx="3208">
                  <c:v>1344.0</c:v>
                </c:pt>
                <c:pt idx="3209">
                  <c:v>1345.0</c:v>
                </c:pt>
                <c:pt idx="3210">
                  <c:v>1346.0</c:v>
                </c:pt>
                <c:pt idx="3211">
                  <c:v>1347.0</c:v>
                </c:pt>
                <c:pt idx="3212">
                  <c:v>1348.0</c:v>
                </c:pt>
                <c:pt idx="3213">
                  <c:v>1349.0</c:v>
                </c:pt>
                <c:pt idx="3214">
                  <c:v>1350.0</c:v>
                </c:pt>
                <c:pt idx="3215">
                  <c:v>1350.0</c:v>
                </c:pt>
                <c:pt idx="3216">
                  <c:v>1351.0</c:v>
                </c:pt>
                <c:pt idx="3217">
                  <c:v>1351.0</c:v>
                </c:pt>
                <c:pt idx="3218">
                  <c:v>1351.0</c:v>
                </c:pt>
                <c:pt idx="3219">
                  <c:v>1351.0</c:v>
                </c:pt>
                <c:pt idx="3220">
                  <c:v>1352.0</c:v>
                </c:pt>
                <c:pt idx="3221">
                  <c:v>1353.0</c:v>
                </c:pt>
                <c:pt idx="3222">
                  <c:v>1353.0</c:v>
                </c:pt>
                <c:pt idx="3223">
                  <c:v>1353.0</c:v>
                </c:pt>
                <c:pt idx="3224">
                  <c:v>1353.0</c:v>
                </c:pt>
                <c:pt idx="3225">
                  <c:v>1353.0</c:v>
                </c:pt>
                <c:pt idx="3226">
                  <c:v>1353.0</c:v>
                </c:pt>
                <c:pt idx="3227">
                  <c:v>1353.0</c:v>
                </c:pt>
                <c:pt idx="3228">
                  <c:v>1353.0</c:v>
                </c:pt>
                <c:pt idx="3229">
                  <c:v>1353.0</c:v>
                </c:pt>
                <c:pt idx="3230">
                  <c:v>1353.0</c:v>
                </c:pt>
                <c:pt idx="3231">
                  <c:v>1353.0</c:v>
                </c:pt>
                <c:pt idx="3232">
                  <c:v>1353.0</c:v>
                </c:pt>
                <c:pt idx="3233">
                  <c:v>1353.0</c:v>
                </c:pt>
                <c:pt idx="3234">
                  <c:v>1353.0</c:v>
                </c:pt>
                <c:pt idx="3235">
                  <c:v>1354.0</c:v>
                </c:pt>
                <c:pt idx="3236">
                  <c:v>1354.0</c:v>
                </c:pt>
                <c:pt idx="3237">
                  <c:v>1355.0</c:v>
                </c:pt>
                <c:pt idx="3238">
                  <c:v>1356.0</c:v>
                </c:pt>
                <c:pt idx="3239">
                  <c:v>1357.0</c:v>
                </c:pt>
                <c:pt idx="3240">
                  <c:v>1357.0</c:v>
                </c:pt>
                <c:pt idx="3241">
                  <c:v>1358.0</c:v>
                </c:pt>
                <c:pt idx="3242">
                  <c:v>1358.0</c:v>
                </c:pt>
                <c:pt idx="3243">
                  <c:v>1358.0</c:v>
                </c:pt>
                <c:pt idx="3244">
                  <c:v>1359.0</c:v>
                </c:pt>
                <c:pt idx="3245">
                  <c:v>1360.0</c:v>
                </c:pt>
                <c:pt idx="3246">
                  <c:v>1360.0</c:v>
                </c:pt>
                <c:pt idx="3247">
                  <c:v>1360.0</c:v>
                </c:pt>
                <c:pt idx="3248">
                  <c:v>1361.0</c:v>
                </c:pt>
                <c:pt idx="3249">
                  <c:v>1362.0</c:v>
                </c:pt>
                <c:pt idx="3250">
                  <c:v>1363.0</c:v>
                </c:pt>
                <c:pt idx="3251">
                  <c:v>1363.0</c:v>
                </c:pt>
                <c:pt idx="3252">
                  <c:v>1363.0</c:v>
                </c:pt>
                <c:pt idx="3253">
                  <c:v>1363.0</c:v>
                </c:pt>
                <c:pt idx="3254">
                  <c:v>1363.0</c:v>
                </c:pt>
                <c:pt idx="3255">
                  <c:v>1363.0</c:v>
                </c:pt>
                <c:pt idx="3256">
                  <c:v>1363.0</c:v>
                </c:pt>
                <c:pt idx="3257">
                  <c:v>1364.0</c:v>
                </c:pt>
                <c:pt idx="3258">
                  <c:v>1365.0</c:v>
                </c:pt>
                <c:pt idx="3259">
                  <c:v>1365.0</c:v>
                </c:pt>
                <c:pt idx="3260">
                  <c:v>1365.0</c:v>
                </c:pt>
                <c:pt idx="3261">
                  <c:v>1365.0</c:v>
                </c:pt>
                <c:pt idx="3262">
                  <c:v>1365.0</c:v>
                </c:pt>
                <c:pt idx="3263">
                  <c:v>1365.0</c:v>
                </c:pt>
                <c:pt idx="3264">
                  <c:v>1365.0</c:v>
                </c:pt>
                <c:pt idx="3265">
                  <c:v>1366.0</c:v>
                </c:pt>
                <c:pt idx="3266">
                  <c:v>1366.0</c:v>
                </c:pt>
                <c:pt idx="3267">
                  <c:v>1366.0</c:v>
                </c:pt>
                <c:pt idx="3268">
                  <c:v>1366.0</c:v>
                </c:pt>
                <c:pt idx="3269">
                  <c:v>1367.0</c:v>
                </c:pt>
                <c:pt idx="3270">
                  <c:v>1367.0</c:v>
                </c:pt>
                <c:pt idx="3271">
                  <c:v>1367.0</c:v>
                </c:pt>
                <c:pt idx="3272">
                  <c:v>1367.0</c:v>
                </c:pt>
                <c:pt idx="3273">
                  <c:v>1367.0</c:v>
                </c:pt>
                <c:pt idx="3274">
                  <c:v>1367.0</c:v>
                </c:pt>
                <c:pt idx="3275">
                  <c:v>1367.0</c:v>
                </c:pt>
                <c:pt idx="3276">
                  <c:v>1367.0</c:v>
                </c:pt>
                <c:pt idx="3277">
                  <c:v>1367.0</c:v>
                </c:pt>
                <c:pt idx="3278">
                  <c:v>1367.0</c:v>
                </c:pt>
                <c:pt idx="3279">
                  <c:v>1367.0</c:v>
                </c:pt>
                <c:pt idx="3280">
                  <c:v>1367.0</c:v>
                </c:pt>
                <c:pt idx="3281">
                  <c:v>1367.0</c:v>
                </c:pt>
                <c:pt idx="3282">
                  <c:v>1368.0</c:v>
                </c:pt>
                <c:pt idx="3283">
                  <c:v>1368.0</c:v>
                </c:pt>
                <c:pt idx="3284">
                  <c:v>1369.0</c:v>
                </c:pt>
                <c:pt idx="3285">
                  <c:v>1369.0</c:v>
                </c:pt>
                <c:pt idx="3286">
                  <c:v>1370.0</c:v>
                </c:pt>
                <c:pt idx="3287">
                  <c:v>1370.0</c:v>
                </c:pt>
                <c:pt idx="3288">
                  <c:v>1370.0</c:v>
                </c:pt>
                <c:pt idx="3289">
                  <c:v>1370.0</c:v>
                </c:pt>
                <c:pt idx="3290">
                  <c:v>1370.0</c:v>
                </c:pt>
                <c:pt idx="3291">
                  <c:v>1370.0</c:v>
                </c:pt>
                <c:pt idx="3292">
                  <c:v>1370.0</c:v>
                </c:pt>
                <c:pt idx="3293">
                  <c:v>1371.0</c:v>
                </c:pt>
                <c:pt idx="3294">
                  <c:v>1372.0</c:v>
                </c:pt>
                <c:pt idx="3295">
                  <c:v>1373.0</c:v>
                </c:pt>
                <c:pt idx="3296">
                  <c:v>1374.0</c:v>
                </c:pt>
                <c:pt idx="3297">
                  <c:v>1374.0</c:v>
                </c:pt>
                <c:pt idx="3298">
                  <c:v>1374.0</c:v>
                </c:pt>
                <c:pt idx="3299">
                  <c:v>1375.0</c:v>
                </c:pt>
                <c:pt idx="3300">
                  <c:v>1375.0</c:v>
                </c:pt>
                <c:pt idx="3301">
                  <c:v>1376.0</c:v>
                </c:pt>
                <c:pt idx="3302">
                  <c:v>1377.0</c:v>
                </c:pt>
                <c:pt idx="3303">
                  <c:v>1378.0</c:v>
                </c:pt>
                <c:pt idx="3304">
                  <c:v>1379.0</c:v>
                </c:pt>
                <c:pt idx="3305">
                  <c:v>1380.0</c:v>
                </c:pt>
                <c:pt idx="3306">
                  <c:v>1381.0</c:v>
                </c:pt>
                <c:pt idx="3307">
                  <c:v>1381.0</c:v>
                </c:pt>
                <c:pt idx="3308">
                  <c:v>1381.0</c:v>
                </c:pt>
                <c:pt idx="3309">
                  <c:v>1382.0</c:v>
                </c:pt>
                <c:pt idx="3310">
                  <c:v>1382.0</c:v>
                </c:pt>
                <c:pt idx="3311">
                  <c:v>1382.0</c:v>
                </c:pt>
                <c:pt idx="3312">
                  <c:v>1382.0</c:v>
                </c:pt>
                <c:pt idx="3313">
                  <c:v>1382.0</c:v>
                </c:pt>
                <c:pt idx="3314">
                  <c:v>1382.0</c:v>
                </c:pt>
                <c:pt idx="3315">
                  <c:v>1382.0</c:v>
                </c:pt>
                <c:pt idx="3316">
                  <c:v>1382.0</c:v>
                </c:pt>
                <c:pt idx="3317">
                  <c:v>1382.0</c:v>
                </c:pt>
                <c:pt idx="3318">
                  <c:v>1383.0</c:v>
                </c:pt>
                <c:pt idx="3319">
                  <c:v>1384.0</c:v>
                </c:pt>
                <c:pt idx="3320">
                  <c:v>1385.0</c:v>
                </c:pt>
                <c:pt idx="3321">
                  <c:v>1386.0</c:v>
                </c:pt>
                <c:pt idx="3322">
                  <c:v>1386.0</c:v>
                </c:pt>
                <c:pt idx="3323">
                  <c:v>1386.0</c:v>
                </c:pt>
                <c:pt idx="3324">
                  <c:v>1387.0</c:v>
                </c:pt>
                <c:pt idx="3325">
                  <c:v>1388.0</c:v>
                </c:pt>
                <c:pt idx="3326">
                  <c:v>1388.0</c:v>
                </c:pt>
                <c:pt idx="3327">
                  <c:v>1388.0</c:v>
                </c:pt>
                <c:pt idx="3328">
                  <c:v>1388.0</c:v>
                </c:pt>
                <c:pt idx="3329">
                  <c:v>1388.0</c:v>
                </c:pt>
                <c:pt idx="3330">
                  <c:v>1388.0</c:v>
                </c:pt>
                <c:pt idx="3331">
                  <c:v>1388.0</c:v>
                </c:pt>
                <c:pt idx="3332">
                  <c:v>1388.0</c:v>
                </c:pt>
                <c:pt idx="3333">
                  <c:v>1388.0</c:v>
                </c:pt>
                <c:pt idx="3334">
                  <c:v>1388.0</c:v>
                </c:pt>
                <c:pt idx="3335">
                  <c:v>1388.0</c:v>
                </c:pt>
                <c:pt idx="3336">
                  <c:v>1388.0</c:v>
                </c:pt>
                <c:pt idx="3337">
                  <c:v>1388.0</c:v>
                </c:pt>
                <c:pt idx="3338">
                  <c:v>1388.0</c:v>
                </c:pt>
                <c:pt idx="3339">
                  <c:v>1388.0</c:v>
                </c:pt>
                <c:pt idx="3340">
                  <c:v>1388.0</c:v>
                </c:pt>
                <c:pt idx="3341">
                  <c:v>1388.0</c:v>
                </c:pt>
                <c:pt idx="3342">
                  <c:v>1388.0</c:v>
                </c:pt>
                <c:pt idx="3343">
                  <c:v>1388.0</c:v>
                </c:pt>
                <c:pt idx="3344">
                  <c:v>1388.0</c:v>
                </c:pt>
                <c:pt idx="3345">
                  <c:v>1388.0</c:v>
                </c:pt>
                <c:pt idx="3346">
                  <c:v>1388.0</c:v>
                </c:pt>
                <c:pt idx="3347">
                  <c:v>1388.0</c:v>
                </c:pt>
                <c:pt idx="3348">
                  <c:v>1388.0</c:v>
                </c:pt>
                <c:pt idx="3349">
                  <c:v>1389.0</c:v>
                </c:pt>
                <c:pt idx="3350">
                  <c:v>1390.0</c:v>
                </c:pt>
                <c:pt idx="3351">
                  <c:v>1390.0</c:v>
                </c:pt>
                <c:pt idx="3352">
                  <c:v>1391.0</c:v>
                </c:pt>
                <c:pt idx="3353">
                  <c:v>1392.0</c:v>
                </c:pt>
                <c:pt idx="3354">
                  <c:v>1392.0</c:v>
                </c:pt>
                <c:pt idx="3355">
                  <c:v>1392.0</c:v>
                </c:pt>
                <c:pt idx="3356">
                  <c:v>1392.0</c:v>
                </c:pt>
                <c:pt idx="3357">
                  <c:v>1392.0</c:v>
                </c:pt>
                <c:pt idx="3358">
                  <c:v>1392.0</c:v>
                </c:pt>
                <c:pt idx="3359">
                  <c:v>1392.0</c:v>
                </c:pt>
                <c:pt idx="3360">
                  <c:v>1393.0</c:v>
                </c:pt>
                <c:pt idx="3361">
                  <c:v>1393.0</c:v>
                </c:pt>
                <c:pt idx="3362">
                  <c:v>1393.0</c:v>
                </c:pt>
                <c:pt idx="3363">
                  <c:v>1393.0</c:v>
                </c:pt>
                <c:pt idx="3364">
                  <c:v>1393.0</c:v>
                </c:pt>
                <c:pt idx="3365">
                  <c:v>1393.0</c:v>
                </c:pt>
                <c:pt idx="3366">
                  <c:v>1393.0</c:v>
                </c:pt>
                <c:pt idx="3367">
                  <c:v>1393.0</c:v>
                </c:pt>
                <c:pt idx="3368">
                  <c:v>1393.0</c:v>
                </c:pt>
                <c:pt idx="3369">
                  <c:v>1393.0</c:v>
                </c:pt>
                <c:pt idx="3370">
                  <c:v>1393.0</c:v>
                </c:pt>
                <c:pt idx="3371">
                  <c:v>1393.0</c:v>
                </c:pt>
                <c:pt idx="3372">
                  <c:v>1393.0</c:v>
                </c:pt>
                <c:pt idx="3373">
                  <c:v>1393.0</c:v>
                </c:pt>
                <c:pt idx="3374">
                  <c:v>1394.0</c:v>
                </c:pt>
                <c:pt idx="3375">
                  <c:v>1395.0</c:v>
                </c:pt>
                <c:pt idx="3376">
                  <c:v>1395.0</c:v>
                </c:pt>
                <c:pt idx="3377">
                  <c:v>1395.0</c:v>
                </c:pt>
                <c:pt idx="3378">
                  <c:v>1395.0</c:v>
                </c:pt>
                <c:pt idx="3379">
                  <c:v>1396.0</c:v>
                </c:pt>
                <c:pt idx="3380">
                  <c:v>1396.0</c:v>
                </c:pt>
                <c:pt idx="3381">
                  <c:v>1397.0</c:v>
                </c:pt>
                <c:pt idx="3382">
                  <c:v>1398.0</c:v>
                </c:pt>
                <c:pt idx="3383">
                  <c:v>1398.0</c:v>
                </c:pt>
                <c:pt idx="3384">
                  <c:v>1398.0</c:v>
                </c:pt>
                <c:pt idx="3385">
                  <c:v>1398.0</c:v>
                </c:pt>
                <c:pt idx="3386">
                  <c:v>1398.0</c:v>
                </c:pt>
                <c:pt idx="3387">
                  <c:v>1398.0</c:v>
                </c:pt>
                <c:pt idx="3388">
                  <c:v>1398.0</c:v>
                </c:pt>
                <c:pt idx="3389">
                  <c:v>1398.0</c:v>
                </c:pt>
                <c:pt idx="3390">
                  <c:v>1398.0</c:v>
                </c:pt>
                <c:pt idx="3391">
                  <c:v>1398.0</c:v>
                </c:pt>
                <c:pt idx="3392">
                  <c:v>1398.0</c:v>
                </c:pt>
                <c:pt idx="3393">
                  <c:v>1399.0</c:v>
                </c:pt>
                <c:pt idx="3394">
                  <c:v>1400.0</c:v>
                </c:pt>
                <c:pt idx="3395">
                  <c:v>1400.0</c:v>
                </c:pt>
                <c:pt idx="3396">
                  <c:v>1401.0</c:v>
                </c:pt>
                <c:pt idx="3397">
                  <c:v>1401.0</c:v>
                </c:pt>
                <c:pt idx="3398">
                  <c:v>1402.0</c:v>
                </c:pt>
                <c:pt idx="3399">
                  <c:v>1402.0</c:v>
                </c:pt>
                <c:pt idx="3400">
                  <c:v>1402.0</c:v>
                </c:pt>
                <c:pt idx="3401">
                  <c:v>1403.0</c:v>
                </c:pt>
                <c:pt idx="3402">
                  <c:v>1404.0</c:v>
                </c:pt>
                <c:pt idx="3403">
                  <c:v>1405.0</c:v>
                </c:pt>
                <c:pt idx="3404">
                  <c:v>1405.0</c:v>
                </c:pt>
                <c:pt idx="3405">
                  <c:v>1405.0</c:v>
                </c:pt>
                <c:pt idx="3406">
                  <c:v>1405.0</c:v>
                </c:pt>
                <c:pt idx="3407">
                  <c:v>1405.0</c:v>
                </c:pt>
                <c:pt idx="3408">
                  <c:v>1405.0</c:v>
                </c:pt>
                <c:pt idx="3409">
                  <c:v>1405.0</c:v>
                </c:pt>
                <c:pt idx="3410">
                  <c:v>1405.0</c:v>
                </c:pt>
                <c:pt idx="3411">
                  <c:v>1405.0</c:v>
                </c:pt>
                <c:pt idx="3412">
                  <c:v>1405.0</c:v>
                </c:pt>
                <c:pt idx="3413">
                  <c:v>1405.0</c:v>
                </c:pt>
                <c:pt idx="3414">
                  <c:v>1405.0</c:v>
                </c:pt>
                <c:pt idx="3415">
                  <c:v>1405.0</c:v>
                </c:pt>
                <c:pt idx="3416">
                  <c:v>1405.0</c:v>
                </c:pt>
                <c:pt idx="3417">
                  <c:v>1405.0</c:v>
                </c:pt>
                <c:pt idx="3418">
                  <c:v>1405.0</c:v>
                </c:pt>
                <c:pt idx="3419">
                  <c:v>1405.0</c:v>
                </c:pt>
                <c:pt idx="3420">
                  <c:v>1405.0</c:v>
                </c:pt>
                <c:pt idx="3421">
                  <c:v>1405.0</c:v>
                </c:pt>
                <c:pt idx="3422">
                  <c:v>1405.0</c:v>
                </c:pt>
                <c:pt idx="3423">
                  <c:v>1405.0</c:v>
                </c:pt>
                <c:pt idx="3424">
                  <c:v>1405.0</c:v>
                </c:pt>
                <c:pt idx="3425">
                  <c:v>1406.0</c:v>
                </c:pt>
                <c:pt idx="3426">
                  <c:v>1407.0</c:v>
                </c:pt>
                <c:pt idx="3427">
                  <c:v>1408.0</c:v>
                </c:pt>
                <c:pt idx="3428">
                  <c:v>1409.0</c:v>
                </c:pt>
                <c:pt idx="3429">
                  <c:v>1409.0</c:v>
                </c:pt>
                <c:pt idx="3430">
                  <c:v>1409.0</c:v>
                </c:pt>
                <c:pt idx="3431">
                  <c:v>1410.0</c:v>
                </c:pt>
                <c:pt idx="3432">
                  <c:v>1410.0</c:v>
                </c:pt>
                <c:pt idx="3433">
                  <c:v>1411.0</c:v>
                </c:pt>
                <c:pt idx="3434">
                  <c:v>1412.0</c:v>
                </c:pt>
                <c:pt idx="3435">
                  <c:v>1413.0</c:v>
                </c:pt>
                <c:pt idx="3436">
                  <c:v>1413.0</c:v>
                </c:pt>
                <c:pt idx="3437">
                  <c:v>1414.0</c:v>
                </c:pt>
                <c:pt idx="3438">
                  <c:v>1415.0</c:v>
                </c:pt>
                <c:pt idx="3439">
                  <c:v>1415.0</c:v>
                </c:pt>
                <c:pt idx="3440">
                  <c:v>1415.0</c:v>
                </c:pt>
                <c:pt idx="3441">
                  <c:v>1415.0</c:v>
                </c:pt>
                <c:pt idx="3442">
                  <c:v>1415.0</c:v>
                </c:pt>
                <c:pt idx="3443">
                  <c:v>1415.0</c:v>
                </c:pt>
                <c:pt idx="3444">
                  <c:v>1415.0</c:v>
                </c:pt>
                <c:pt idx="3445">
                  <c:v>1415.0</c:v>
                </c:pt>
                <c:pt idx="3446">
                  <c:v>1415.0</c:v>
                </c:pt>
                <c:pt idx="3447">
                  <c:v>1415.0</c:v>
                </c:pt>
                <c:pt idx="3448">
                  <c:v>1415.0</c:v>
                </c:pt>
                <c:pt idx="3449">
                  <c:v>1415.0</c:v>
                </c:pt>
                <c:pt idx="3450">
                  <c:v>1415.0</c:v>
                </c:pt>
                <c:pt idx="3451">
                  <c:v>1415.0</c:v>
                </c:pt>
                <c:pt idx="3452">
                  <c:v>1415.0</c:v>
                </c:pt>
                <c:pt idx="3453">
                  <c:v>1415.0</c:v>
                </c:pt>
                <c:pt idx="3454">
                  <c:v>1415.0</c:v>
                </c:pt>
                <c:pt idx="3455">
                  <c:v>1415.0</c:v>
                </c:pt>
                <c:pt idx="3456">
                  <c:v>1416.0</c:v>
                </c:pt>
                <c:pt idx="3457">
                  <c:v>1417.0</c:v>
                </c:pt>
                <c:pt idx="3458">
                  <c:v>1418.0</c:v>
                </c:pt>
                <c:pt idx="3459">
                  <c:v>1419.0</c:v>
                </c:pt>
                <c:pt idx="3460">
                  <c:v>1420.0</c:v>
                </c:pt>
                <c:pt idx="3461">
                  <c:v>1421.0</c:v>
                </c:pt>
                <c:pt idx="3462">
                  <c:v>1422.0</c:v>
                </c:pt>
                <c:pt idx="3463">
                  <c:v>1422.0</c:v>
                </c:pt>
                <c:pt idx="3464">
                  <c:v>1423.0</c:v>
                </c:pt>
                <c:pt idx="3465">
                  <c:v>1423.0</c:v>
                </c:pt>
                <c:pt idx="3466">
                  <c:v>1423.0</c:v>
                </c:pt>
                <c:pt idx="3467">
                  <c:v>1423.0</c:v>
                </c:pt>
                <c:pt idx="3468">
                  <c:v>1423.0</c:v>
                </c:pt>
                <c:pt idx="3469">
                  <c:v>1423.0</c:v>
                </c:pt>
                <c:pt idx="3470">
                  <c:v>1424.0</c:v>
                </c:pt>
                <c:pt idx="3471">
                  <c:v>1425.0</c:v>
                </c:pt>
                <c:pt idx="3472">
                  <c:v>1426.0</c:v>
                </c:pt>
                <c:pt idx="3473">
                  <c:v>1426.0</c:v>
                </c:pt>
                <c:pt idx="3474">
                  <c:v>1427.0</c:v>
                </c:pt>
                <c:pt idx="3475">
                  <c:v>1427.0</c:v>
                </c:pt>
                <c:pt idx="3476">
                  <c:v>1428.0</c:v>
                </c:pt>
                <c:pt idx="3477">
                  <c:v>1429.0</c:v>
                </c:pt>
                <c:pt idx="3478">
                  <c:v>1430.0</c:v>
                </c:pt>
                <c:pt idx="3479">
                  <c:v>1430.0</c:v>
                </c:pt>
                <c:pt idx="3480">
                  <c:v>1431.0</c:v>
                </c:pt>
                <c:pt idx="3481">
                  <c:v>1432.0</c:v>
                </c:pt>
                <c:pt idx="3482">
                  <c:v>1433.0</c:v>
                </c:pt>
                <c:pt idx="3483">
                  <c:v>1434.0</c:v>
                </c:pt>
                <c:pt idx="3484">
                  <c:v>1434.0</c:v>
                </c:pt>
                <c:pt idx="3485">
                  <c:v>1435.0</c:v>
                </c:pt>
                <c:pt idx="3486">
                  <c:v>1435.0</c:v>
                </c:pt>
                <c:pt idx="3487">
                  <c:v>1435.0</c:v>
                </c:pt>
                <c:pt idx="3488">
                  <c:v>1435.0</c:v>
                </c:pt>
                <c:pt idx="3489">
                  <c:v>1435.0</c:v>
                </c:pt>
                <c:pt idx="3490">
                  <c:v>1436.0</c:v>
                </c:pt>
                <c:pt idx="3491">
                  <c:v>1436.0</c:v>
                </c:pt>
                <c:pt idx="3492">
                  <c:v>1436.0</c:v>
                </c:pt>
                <c:pt idx="3493">
                  <c:v>1436.0</c:v>
                </c:pt>
                <c:pt idx="3494">
                  <c:v>1436.0</c:v>
                </c:pt>
                <c:pt idx="3495">
                  <c:v>1436.0</c:v>
                </c:pt>
                <c:pt idx="3496">
                  <c:v>1436.0</c:v>
                </c:pt>
                <c:pt idx="3497">
                  <c:v>1436.0</c:v>
                </c:pt>
                <c:pt idx="3498">
                  <c:v>1436.0</c:v>
                </c:pt>
                <c:pt idx="3499">
                  <c:v>1436.0</c:v>
                </c:pt>
                <c:pt idx="3500">
                  <c:v>1436.0</c:v>
                </c:pt>
                <c:pt idx="3501">
                  <c:v>1436.0</c:v>
                </c:pt>
                <c:pt idx="3502">
                  <c:v>1436.0</c:v>
                </c:pt>
                <c:pt idx="3503">
                  <c:v>1436.0</c:v>
                </c:pt>
                <c:pt idx="3504">
                  <c:v>1436.0</c:v>
                </c:pt>
                <c:pt idx="3505">
                  <c:v>1437.0</c:v>
                </c:pt>
                <c:pt idx="3506">
                  <c:v>1437.0</c:v>
                </c:pt>
                <c:pt idx="3507">
                  <c:v>1438.0</c:v>
                </c:pt>
                <c:pt idx="3508">
                  <c:v>1438.0</c:v>
                </c:pt>
                <c:pt idx="3509">
                  <c:v>1438.0</c:v>
                </c:pt>
                <c:pt idx="3510">
                  <c:v>1439.0</c:v>
                </c:pt>
                <c:pt idx="3511">
                  <c:v>1439.0</c:v>
                </c:pt>
                <c:pt idx="3512">
                  <c:v>1439.0</c:v>
                </c:pt>
                <c:pt idx="3513">
                  <c:v>1440.0</c:v>
                </c:pt>
                <c:pt idx="3514">
                  <c:v>1441.0</c:v>
                </c:pt>
                <c:pt idx="3515">
                  <c:v>1442.0</c:v>
                </c:pt>
                <c:pt idx="3516">
                  <c:v>1443.0</c:v>
                </c:pt>
                <c:pt idx="3517">
                  <c:v>1444.0</c:v>
                </c:pt>
                <c:pt idx="3518">
                  <c:v>1445.0</c:v>
                </c:pt>
                <c:pt idx="3519">
                  <c:v>1446.0</c:v>
                </c:pt>
                <c:pt idx="3520">
                  <c:v>1446.0</c:v>
                </c:pt>
                <c:pt idx="3521">
                  <c:v>1446.0</c:v>
                </c:pt>
                <c:pt idx="3522">
                  <c:v>1446.0</c:v>
                </c:pt>
                <c:pt idx="3523">
                  <c:v>1446.0</c:v>
                </c:pt>
                <c:pt idx="3524">
                  <c:v>1447.0</c:v>
                </c:pt>
                <c:pt idx="3525">
                  <c:v>1447.0</c:v>
                </c:pt>
                <c:pt idx="3526">
                  <c:v>1447.0</c:v>
                </c:pt>
                <c:pt idx="3527">
                  <c:v>1447.0</c:v>
                </c:pt>
                <c:pt idx="3528">
                  <c:v>1447.0</c:v>
                </c:pt>
                <c:pt idx="3529">
                  <c:v>1447.0</c:v>
                </c:pt>
                <c:pt idx="3530">
                  <c:v>1447.0</c:v>
                </c:pt>
                <c:pt idx="3531">
                  <c:v>1447.0</c:v>
                </c:pt>
                <c:pt idx="3532">
                  <c:v>1447.0</c:v>
                </c:pt>
                <c:pt idx="3533">
                  <c:v>1448.0</c:v>
                </c:pt>
                <c:pt idx="3534">
                  <c:v>1449.0</c:v>
                </c:pt>
                <c:pt idx="3535">
                  <c:v>1450.0</c:v>
                </c:pt>
                <c:pt idx="3536">
                  <c:v>1450.0</c:v>
                </c:pt>
                <c:pt idx="3537">
                  <c:v>1451.0</c:v>
                </c:pt>
                <c:pt idx="3538">
                  <c:v>1452.0</c:v>
                </c:pt>
                <c:pt idx="3539">
                  <c:v>1452.0</c:v>
                </c:pt>
                <c:pt idx="3540">
                  <c:v>1452.0</c:v>
                </c:pt>
                <c:pt idx="3541">
                  <c:v>1453.0</c:v>
                </c:pt>
                <c:pt idx="3542">
                  <c:v>1453.0</c:v>
                </c:pt>
                <c:pt idx="3543">
                  <c:v>1453.0</c:v>
                </c:pt>
                <c:pt idx="3544">
                  <c:v>1453.0</c:v>
                </c:pt>
                <c:pt idx="3545">
                  <c:v>1453.0</c:v>
                </c:pt>
                <c:pt idx="3546">
                  <c:v>1453.0</c:v>
                </c:pt>
                <c:pt idx="3547">
                  <c:v>1453.0</c:v>
                </c:pt>
                <c:pt idx="3548">
                  <c:v>1453.0</c:v>
                </c:pt>
                <c:pt idx="3549">
                  <c:v>1454.0</c:v>
                </c:pt>
                <c:pt idx="3550">
                  <c:v>1454.0</c:v>
                </c:pt>
                <c:pt idx="3551">
                  <c:v>1454.0</c:v>
                </c:pt>
                <c:pt idx="3552">
                  <c:v>1455.0</c:v>
                </c:pt>
                <c:pt idx="3553">
                  <c:v>1456.0</c:v>
                </c:pt>
                <c:pt idx="3554">
                  <c:v>1456.0</c:v>
                </c:pt>
                <c:pt idx="3555">
                  <c:v>1456.0</c:v>
                </c:pt>
                <c:pt idx="3556">
                  <c:v>1456.0</c:v>
                </c:pt>
                <c:pt idx="3557">
                  <c:v>1456.0</c:v>
                </c:pt>
                <c:pt idx="3558">
                  <c:v>1456.0</c:v>
                </c:pt>
                <c:pt idx="3559">
                  <c:v>1456.0</c:v>
                </c:pt>
                <c:pt idx="3560">
                  <c:v>1456.0</c:v>
                </c:pt>
                <c:pt idx="3561">
                  <c:v>1456.0</c:v>
                </c:pt>
                <c:pt idx="3562">
                  <c:v>1457.0</c:v>
                </c:pt>
                <c:pt idx="3563">
                  <c:v>1457.0</c:v>
                </c:pt>
                <c:pt idx="3564">
                  <c:v>1458.0</c:v>
                </c:pt>
                <c:pt idx="3565">
                  <c:v>1459.0</c:v>
                </c:pt>
                <c:pt idx="3566">
                  <c:v>1459.0</c:v>
                </c:pt>
                <c:pt idx="3567">
                  <c:v>1459.0</c:v>
                </c:pt>
                <c:pt idx="3568">
                  <c:v>1459.0</c:v>
                </c:pt>
                <c:pt idx="3569">
                  <c:v>1459.0</c:v>
                </c:pt>
                <c:pt idx="3570">
                  <c:v>1459.0</c:v>
                </c:pt>
                <c:pt idx="3571">
                  <c:v>1460.0</c:v>
                </c:pt>
                <c:pt idx="3572">
                  <c:v>1461.0</c:v>
                </c:pt>
                <c:pt idx="3573">
                  <c:v>1461.0</c:v>
                </c:pt>
                <c:pt idx="3574">
                  <c:v>1462.0</c:v>
                </c:pt>
                <c:pt idx="3575">
                  <c:v>1463.0</c:v>
                </c:pt>
                <c:pt idx="3576">
                  <c:v>1464.0</c:v>
                </c:pt>
                <c:pt idx="3577">
                  <c:v>1464.0</c:v>
                </c:pt>
                <c:pt idx="3578">
                  <c:v>1465.0</c:v>
                </c:pt>
                <c:pt idx="3579">
                  <c:v>1465.0</c:v>
                </c:pt>
                <c:pt idx="3580">
                  <c:v>1465.0</c:v>
                </c:pt>
                <c:pt idx="3581">
                  <c:v>1465.0</c:v>
                </c:pt>
                <c:pt idx="3582">
                  <c:v>1466.0</c:v>
                </c:pt>
                <c:pt idx="3583">
                  <c:v>1467.0</c:v>
                </c:pt>
                <c:pt idx="3584">
                  <c:v>1467.0</c:v>
                </c:pt>
                <c:pt idx="3585">
                  <c:v>1468.0</c:v>
                </c:pt>
                <c:pt idx="3586">
                  <c:v>1469.0</c:v>
                </c:pt>
                <c:pt idx="3587">
                  <c:v>1470.0</c:v>
                </c:pt>
                <c:pt idx="3588">
                  <c:v>1470.0</c:v>
                </c:pt>
                <c:pt idx="3589">
                  <c:v>1470.0</c:v>
                </c:pt>
                <c:pt idx="3590">
                  <c:v>1471.0</c:v>
                </c:pt>
                <c:pt idx="3591">
                  <c:v>1472.0</c:v>
                </c:pt>
                <c:pt idx="3592">
                  <c:v>1472.0</c:v>
                </c:pt>
                <c:pt idx="3593">
                  <c:v>1473.0</c:v>
                </c:pt>
                <c:pt idx="3594">
                  <c:v>1474.0</c:v>
                </c:pt>
                <c:pt idx="3595">
                  <c:v>1474.0</c:v>
                </c:pt>
                <c:pt idx="3596">
                  <c:v>1475.0</c:v>
                </c:pt>
                <c:pt idx="3597">
                  <c:v>1475.0</c:v>
                </c:pt>
                <c:pt idx="3598">
                  <c:v>1476.0</c:v>
                </c:pt>
                <c:pt idx="3599">
                  <c:v>1476.0</c:v>
                </c:pt>
                <c:pt idx="3600">
                  <c:v>1477.0</c:v>
                </c:pt>
                <c:pt idx="3601">
                  <c:v>1477.0</c:v>
                </c:pt>
                <c:pt idx="3602">
                  <c:v>1478.0</c:v>
                </c:pt>
                <c:pt idx="3603">
                  <c:v>1479.0</c:v>
                </c:pt>
                <c:pt idx="3604">
                  <c:v>1480.0</c:v>
                </c:pt>
                <c:pt idx="3605">
                  <c:v>1481.0</c:v>
                </c:pt>
                <c:pt idx="3606">
                  <c:v>1482.0</c:v>
                </c:pt>
                <c:pt idx="3607">
                  <c:v>1483.0</c:v>
                </c:pt>
                <c:pt idx="3608">
                  <c:v>1483.0</c:v>
                </c:pt>
                <c:pt idx="3609">
                  <c:v>1483.0</c:v>
                </c:pt>
                <c:pt idx="3610">
                  <c:v>1483.0</c:v>
                </c:pt>
                <c:pt idx="3611">
                  <c:v>1483.0</c:v>
                </c:pt>
                <c:pt idx="3612">
                  <c:v>1483.0</c:v>
                </c:pt>
                <c:pt idx="3613">
                  <c:v>1483.0</c:v>
                </c:pt>
                <c:pt idx="3614">
                  <c:v>1483.0</c:v>
                </c:pt>
                <c:pt idx="3615">
                  <c:v>1483.0</c:v>
                </c:pt>
                <c:pt idx="3616">
                  <c:v>1483.0</c:v>
                </c:pt>
                <c:pt idx="3617">
                  <c:v>1483.0</c:v>
                </c:pt>
                <c:pt idx="3618">
                  <c:v>1483.0</c:v>
                </c:pt>
                <c:pt idx="3619">
                  <c:v>1483.0</c:v>
                </c:pt>
                <c:pt idx="3620">
                  <c:v>1484.0</c:v>
                </c:pt>
                <c:pt idx="3621">
                  <c:v>1484.0</c:v>
                </c:pt>
                <c:pt idx="3622">
                  <c:v>1484.0</c:v>
                </c:pt>
                <c:pt idx="3623">
                  <c:v>1484.0</c:v>
                </c:pt>
                <c:pt idx="3624">
                  <c:v>1484.0</c:v>
                </c:pt>
                <c:pt idx="3625">
                  <c:v>1484.0</c:v>
                </c:pt>
                <c:pt idx="3626">
                  <c:v>1484.0</c:v>
                </c:pt>
                <c:pt idx="3627">
                  <c:v>1484.0</c:v>
                </c:pt>
                <c:pt idx="3628">
                  <c:v>1484.0</c:v>
                </c:pt>
                <c:pt idx="3629">
                  <c:v>1485.0</c:v>
                </c:pt>
                <c:pt idx="3630">
                  <c:v>1486.0</c:v>
                </c:pt>
                <c:pt idx="3631">
                  <c:v>1486.0</c:v>
                </c:pt>
                <c:pt idx="3632">
                  <c:v>1486.0</c:v>
                </c:pt>
                <c:pt idx="3633">
                  <c:v>1486.0</c:v>
                </c:pt>
                <c:pt idx="3634">
                  <c:v>1486.0</c:v>
                </c:pt>
                <c:pt idx="3635">
                  <c:v>1486.0</c:v>
                </c:pt>
                <c:pt idx="3636">
                  <c:v>1486.0</c:v>
                </c:pt>
                <c:pt idx="3637">
                  <c:v>1487.0</c:v>
                </c:pt>
                <c:pt idx="3638">
                  <c:v>1488.0</c:v>
                </c:pt>
                <c:pt idx="3639">
                  <c:v>1488.0</c:v>
                </c:pt>
                <c:pt idx="3640">
                  <c:v>1488.0</c:v>
                </c:pt>
                <c:pt idx="3641">
                  <c:v>1488.0</c:v>
                </c:pt>
                <c:pt idx="3642">
                  <c:v>1489.0</c:v>
                </c:pt>
                <c:pt idx="3643">
                  <c:v>1490.0</c:v>
                </c:pt>
                <c:pt idx="3644">
                  <c:v>1491.0</c:v>
                </c:pt>
                <c:pt idx="3645">
                  <c:v>1492.0</c:v>
                </c:pt>
                <c:pt idx="3646">
                  <c:v>1492.0</c:v>
                </c:pt>
                <c:pt idx="3647">
                  <c:v>1493.0</c:v>
                </c:pt>
                <c:pt idx="3648">
                  <c:v>1493.0</c:v>
                </c:pt>
                <c:pt idx="3649">
                  <c:v>1493.0</c:v>
                </c:pt>
                <c:pt idx="3650">
                  <c:v>1494.0</c:v>
                </c:pt>
                <c:pt idx="3651">
                  <c:v>1495.0</c:v>
                </c:pt>
                <c:pt idx="3652">
                  <c:v>1496.0</c:v>
                </c:pt>
                <c:pt idx="3653">
                  <c:v>1497.0</c:v>
                </c:pt>
                <c:pt idx="3654">
                  <c:v>1497.0</c:v>
                </c:pt>
                <c:pt idx="3655">
                  <c:v>1497.0</c:v>
                </c:pt>
                <c:pt idx="3656">
                  <c:v>1497.0</c:v>
                </c:pt>
                <c:pt idx="3657">
                  <c:v>1498.0</c:v>
                </c:pt>
                <c:pt idx="3658">
                  <c:v>1499.0</c:v>
                </c:pt>
                <c:pt idx="3659">
                  <c:v>1499.0</c:v>
                </c:pt>
                <c:pt idx="3660">
                  <c:v>1500.0</c:v>
                </c:pt>
                <c:pt idx="3661">
                  <c:v>1500.0</c:v>
                </c:pt>
                <c:pt idx="3662">
                  <c:v>1500.0</c:v>
                </c:pt>
                <c:pt idx="3663">
                  <c:v>1500.0</c:v>
                </c:pt>
                <c:pt idx="3664">
                  <c:v>1501.0</c:v>
                </c:pt>
                <c:pt idx="3665">
                  <c:v>1501.0</c:v>
                </c:pt>
                <c:pt idx="3666">
                  <c:v>1501.0</c:v>
                </c:pt>
                <c:pt idx="3667">
                  <c:v>1501.0</c:v>
                </c:pt>
                <c:pt idx="3668">
                  <c:v>1502.0</c:v>
                </c:pt>
                <c:pt idx="3669">
                  <c:v>1503.0</c:v>
                </c:pt>
                <c:pt idx="3670">
                  <c:v>1503.0</c:v>
                </c:pt>
                <c:pt idx="3671">
                  <c:v>1503.0</c:v>
                </c:pt>
                <c:pt idx="3672">
                  <c:v>1503.0</c:v>
                </c:pt>
                <c:pt idx="3673">
                  <c:v>1504.0</c:v>
                </c:pt>
                <c:pt idx="3674">
                  <c:v>1504.0</c:v>
                </c:pt>
                <c:pt idx="3675">
                  <c:v>1505.0</c:v>
                </c:pt>
                <c:pt idx="3676">
                  <c:v>1505.0</c:v>
                </c:pt>
                <c:pt idx="3677">
                  <c:v>1505.0</c:v>
                </c:pt>
                <c:pt idx="3678">
                  <c:v>1505.0</c:v>
                </c:pt>
                <c:pt idx="3679">
                  <c:v>1506.0</c:v>
                </c:pt>
                <c:pt idx="3680">
                  <c:v>1506.0</c:v>
                </c:pt>
                <c:pt idx="3681">
                  <c:v>1507.0</c:v>
                </c:pt>
                <c:pt idx="3682">
                  <c:v>1507.0</c:v>
                </c:pt>
                <c:pt idx="3683">
                  <c:v>1507.0</c:v>
                </c:pt>
                <c:pt idx="3684">
                  <c:v>1507.0</c:v>
                </c:pt>
                <c:pt idx="3685">
                  <c:v>1507.0</c:v>
                </c:pt>
                <c:pt idx="3686">
                  <c:v>1507.0</c:v>
                </c:pt>
                <c:pt idx="3687">
                  <c:v>1507.0</c:v>
                </c:pt>
                <c:pt idx="3688">
                  <c:v>1507.0</c:v>
                </c:pt>
                <c:pt idx="3689">
                  <c:v>1507.0</c:v>
                </c:pt>
                <c:pt idx="3690">
                  <c:v>1507.0</c:v>
                </c:pt>
                <c:pt idx="3691">
                  <c:v>1507.0</c:v>
                </c:pt>
                <c:pt idx="3692">
                  <c:v>1507.0</c:v>
                </c:pt>
                <c:pt idx="3693">
                  <c:v>1508.0</c:v>
                </c:pt>
                <c:pt idx="3694">
                  <c:v>1508.0</c:v>
                </c:pt>
                <c:pt idx="3695">
                  <c:v>1508.0</c:v>
                </c:pt>
                <c:pt idx="3696">
                  <c:v>1508.0</c:v>
                </c:pt>
                <c:pt idx="3697">
                  <c:v>1508.0</c:v>
                </c:pt>
                <c:pt idx="3698">
                  <c:v>1509.0</c:v>
                </c:pt>
                <c:pt idx="3699">
                  <c:v>1510.0</c:v>
                </c:pt>
                <c:pt idx="3700">
                  <c:v>1511.0</c:v>
                </c:pt>
                <c:pt idx="3701">
                  <c:v>1511.0</c:v>
                </c:pt>
                <c:pt idx="3702">
                  <c:v>1511.0</c:v>
                </c:pt>
                <c:pt idx="3703">
                  <c:v>1512.0</c:v>
                </c:pt>
                <c:pt idx="3704">
                  <c:v>1512.0</c:v>
                </c:pt>
                <c:pt idx="3705">
                  <c:v>1512.0</c:v>
                </c:pt>
                <c:pt idx="3706">
                  <c:v>1512.0</c:v>
                </c:pt>
                <c:pt idx="3707">
                  <c:v>1512.0</c:v>
                </c:pt>
                <c:pt idx="3708">
                  <c:v>1512.0</c:v>
                </c:pt>
                <c:pt idx="3709">
                  <c:v>1513.0</c:v>
                </c:pt>
                <c:pt idx="3710">
                  <c:v>1514.0</c:v>
                </c:pt>
                <c:pt idx="3711">
                  <c:v>1514.0</c:v>
                </c:pt>
                <c:pt idx="3712">
                  <c:v>1514.0</c:v>
                </c:pt>
                <c:pt idx="3713">
                  <c:v>1514.0</c:v>
                </c:pt>
                <c:pt idx="3714">
                  <c:v>1514.0</c:v>
                </c:pt>
                <c:pt idx="3715">
                  <c:v>1514.0</c:v>
                </c:pt>
                <c:pt idx="3716">
                  <c:v>1514.0</c:v>
                </c:pt>
                <c:pt idx="3717">
                  <c:v>1515.0</c:v>
                </c:pt>
                <c:pt idx="3718">
                  <c:v>1516.0</c:v>
                </c:pt>
                <c:pt idx="3719">
                  <c:v>1516.0</c:v>
                </c:pt>
                <c:pt idx="3720">
                  <c:v>1516.0</c:v>
                </c:pt>
                <c:pt idx="3721">
                  <c:v>1517.0</c:v>
                </c:pt>
                <c:pt idx="3722">
                  <c:v>1517.0</c:v>
                </c:pt>
                <c:pt idx="3723">
                  <c:v>1517.0</c:v>
                </c:pt>
                <c:pt idx="3724">
                  <c:v>1517.0</c:v>
                </c:pt>
                <c:pt idx="3725">
                  <c:v>1517.0</c:v>
                </c:pt>
                <c:pt idx="3726">
                  <c:v>1517.0</c:v>
                </c:pt>
                <c:pt idx="3727">
                  <c:v>1518.0</c:v>
                </c:pt>
                <c:pt idx="3728">
                  <c:v>1518.0</c:v>
                </c:pt>
                <c:pt idx="3729">
                  <c:v>1519.0</c:v>
                </c:pt>
                <c:pt idx="3730">
                  <c:v>1520.0</c:v>
                </c:pt>
                <c:pt idx="3731">
                  <c:v>1521.0</c:v>
                </c:pt>
                <c:pt idx="3732">
                  <c:v>1522.0</c:v>
                </c:pt>
                <c:pt idx="3733">
                  <c:v>1522.0</c:v>
                </c:pt>
                <c:pt idx="3734">
                  <c:v>1522.0</c:v>
                </c:pt>
                <c:pt idx="3735">
                  <c:v>1522.0</c:v>
                </c:pt>
                <c:pt idx="3736">
                  <c:v>1522.0</c:v>
                </c:pt>
                <c:pt idx="3737">
                  <c:v>1522.0</c:v>
                </c:pt>
                <c:pt idx="3738">
                  <c:v>1523.0</c:v>
                </c:pt>
                <c:pt idx="3739">
                  <c:v>1524.0</c:v>
                </c:pt>
                <c:pt idx="3740">
                  <c:v>1524.0</c:v>
                </c:pt>
                <c:pt idx="3741">
                  <c:v>1524.0</c:v>
                </c:pt>
                <c:pt idx="3742">
                  <c:v>1524.0</c:v>
                </c:pt>
                <c:pt idx="3743">
                  <c:v>1525.0</c:v>
                </c:pt>
                <c:pt idx="3744">
                  <c:v>1526.0</c:v>
                </c:pt>
                <c:pt idx="3745">
                  <c:v>1526.0</c:v>
                </c:pt>
                <c:pt idx="3746">
                  <c:v>1526.0</c:v>
                </c:pt>
                <c:pt idx="3747">
                  <c:v>1526.0</c:v>
                </c:pt>
                <c:pt idx="3748">
                  <c:v>1526.0</c:v>
                </c:pt>
                <c:pt idx="3749">
                  <c:v>1526.0</c:v>
                </c:pt>
                <c:pt idx="3750">
                  <c:v>1526.0</c:v>
                </c:pt>
                <c:pt idx="3751">
                  <c:v>1526.0</c:v>
                </c:pt>
                <c:pt idx="3752">
                  <c:v>1526.0</c:v>
                </c:pt>
                <c:pt idx="3753">
                  <c:v>1526.0</c:v>
                </c:pt>
                <c:pt idx="3754">
                  <c:v>1526.0</c:v>
                </c:pt>
                <c:pt idx="3755">
                  <c:v>1526.0</c:v>
                </c:pt>
                <c:pt idx="3756">
                  <c:v>1526.0</c:v>
                </c:pt>
                <c:pt idx="3757">
                  <c:v>1526.0</c:v>
                </c:pt>
                <c:pt idx="3758">
                  <c:v>1526.0</c:v>
                </c:pt>
                <c:pt idx="3759">
                  <c:v>1526.0</c:v>
                </c:pt>
                <c:pt idx="3760">
                  <c:v>1526.0</c:v>
                </c:pt>
                <c:pt idx="3761">
                  <c:v>1526.0</c:v>
                </c:pt>
                <c:pt idx="3762">
                  <c:v>1527.0</c:v>
                </c:pt>
                <c:pt idx="3763">
                  <c:v>1528.0</c:v>
                </c:pt>
                <c:pt idx="3764">
                  <c:v>1528.0</c:v>
                </c:pt>
                <c:pt idx="3765">
                  <c:v>1528.0</c:v>
                </c:pt>
                <c:pt idx="3766">
                  <c:v>1528.0</c:v>
                </c:pt>
                <c:pt idx="3767">
                  <c:v>1528.0</c:v>
                </c:pt>
                <c:pt idx="3768">
                  <c:v>1528.0</c:v>
                </c:pt>
                <c:pt idx="3769">
                  <c:v>1528.0</c:v>
                </c:pt>
                <c:pt idx="3770">
                  <c:v>1529.0</c:v>
                </c:pt>
                <c:pt idx="3771">
                  <c:v>1529.0</c:v>
                </c:pt>
                <c:pt idx="3772">
                  <c:v>1529.0</c:v>
                </c:pt>
                <c:pt idx="3773">
                  <c:v>1529.0</c:v>
                </c:pt>
                <c:pt idx="3774">
                  <c:v>1529.0</c:v>
                </c:pt>
                <c:pt idx="3775">
                  <c:v>1529.0</c:v>
                </c:pt>
                <c:pt idx="3776">
                  <c:v>1529.0</c:v>
                </c:pt>
                <c:pt idx="3777">
                  <c:v>1529.0</c:v>
                </c:pt>
                <c:pt idx="3778">
                  <c:v>1529.0</c:v>
                </c:pt>
                <c:pt idx="3779">
                  <c:v>1529.0</c:v>
                </c:pt>
                <c:pt idx="3780">
                  <c:v>1529.0</c:v>
                </c:pt>
                <c:pt idx="3781">
                  <c:v>1529.0</c:v>
                </c:pt>
                <c:pt idx="3782">
                  <c:v>1529.0</c:v>
                </c:pt>
                <c:pt idx="3783">
                  <c:v>1529.0</c:v>
                </c:pt>
                <c:pt idx="3784">
                  <c:v>1529.0</c:v>
                </c:pt>
                <c:pt idx="3785">
                  <c:v>1529.0</c:v>
                </c:pt>
                <c:pt idx="3786">
                  <c:v>1529.0</c:v>
                </c:pt>
                <c:pt idx="3787">
                  <c:v>1529.0</c:v>
                </c:pt>
                <c:pt idx="3788">
                  <c:v>1529.0</c:v>
                </c:pt>
                <c:pt idx="3789">
                  <c:v>1529.0</c:v>
                </c:pt>
                <c:pt idx="3790">
                  <c:v>1529.0</c:v>
                </c:pt>
                <c:pt idx="3791">
                  <c:v>1529.0</c:v>
                </c:pt>
                <c:pt idx="3792">
                  <c:v>1529.0</c:v>
                </c:pt>
                <c:pt idx="3793">
                  <c:v>1529.0</c:v>
                </c:pt>
                <c:pt idx="3794">
                  <c:v>1529.0</c:v>
                </c:pt>
                <c:pt idx="3795">
                  <c:v>1529.0</c:v>
                </c:pt>
                <c:pt idx="3796">
                  <c:v>1529.0</c:v>
                </c:pt>
                <c:pt idx="3797">
                  <c:v>1529.0</c:v>
                </c:pt>
                <c:pt idx="3798">
                  <c:v>1529.0</c:v>
                </c:pt>
                <c:pt idx="3799">
                  <c:v>1529.0</c:v>
                </c:pt>
                <c:pt idx="3800">
                  <c:v>1529.0</c:v>
                </c:pt>
                <c:pt idx="3801">
                  <c:v>1530.0</c:v>
                </c:pt>
                <c:pt idx="3802">
                  <c:v>1530.0</c:v>
                </c:pt>
                <c:pt idx="3803">
                  <c:v>1530.0</c:v>
                </c:pt>
                <c:pt idx="3804">
                  <c:v>1530.0</c:v>
                </c:pt>
                <c:pt idx="3805">
                  <c:v>1531.0</c:v>
                </c:pt>
                <c:pt idx="3806">
                  <c:v>1532.0</c:v>
                </c:pt>
                <c:pt idx="3807">
                  <c:v>1532.0</c:v>
                </c:pt>
                <c:pt idx="3808">
                  <c:v>1533.0</c:v>
                </c:pt>
                <c:pt idx="3809">
                  <c:v>1534.0</c:v>
                </c:pt>
                <c:pt idx="3810">
                  <c:v>1535.0</c:v>
                </c:pt>
                <c:pt idx="3811">
                  <c:v>1536.0</c:v>
                </c:pt>
                <c:pt idx="3812">
                  <c:v>1537.0</c:v>
                </c:pt>
                <c:pt idx="3813">
                  <c:v>1537.0</c:v>
                </c:pt>
                <c:pt idx="3814">
                  <c:v>1538.0</c:v>
                </c:pt>
                <c:pt idx="3815">
                  <c:v>1539.0</c:v>
                </c:pt>
                <c:pt idx="3816">
                  <c:v>1539.0</c:v>
                </c:pt>
                <c:pt idx="3817">
                  <c:v>1539.0</c:v>
                </c:pt>
                <c:pt idx="3818">
                  <c:v>1540.0</c:v>
                </c:pt>
                <c:pt idx="3819">
                  <c:v>1540.0</c:v>
                </c:pt>
                <c:pt idx="3820">
                  <c:v>1541.0</c:v>
                </c:pt>
                <c:pt idx="3821">
                  <c:v>1541.0</c:v>
                </c:pt>
                <c:pt idx="3822">
                  <c:v>1541.0</c:v>
                </c:pt>
                <c:pt idx="3823">
                  <c:v>1541.0</c:v>
                </c:pt>
                <c:pt idx="3824">
                  <c:v>1541.0</c:v>
                </c:pt>
                <c:pt idx="3825">
                  <c:v>1541.0</c:v>
                </c:pt>
                <c:pt idx="3826">
                  <c:v>1541.0</c:v>
                </c:pt>
                <c:pt idx="3827">
                  <c:v>1541.0</c:v>
                </c:pt>
                <c:pt idx="3828">
                  <c:v>1541.0</c:v>
                </c:pt>
                <c:pt idx="3829">
                  <c:v>1541.0</c:v>
                </c:pt>
                <c:pt idx="3830">
                  <c:v>1541.0</c:v>
                </c:pt>
                <c:pt idx="3831">
                  <c:v>1541.0</c:v>
                </c:pt>
                <c:pt idx="3832">
                  <c:v>1541.0</c:v>
                </c:pt>
                <c:pt idx="3833">
                  <c:v>1541.0</c:v>
                </c:pt>
                <c:pt idx="3834">
                  <c:v>1541.0</c:v>
                </c:pt>
                <c:pt idx="3835">
                  <c:v>1541.0</c:v>
                </c:pt>
                <c:pt idx="3836">
                  <c:v>1541.0</c:v>
                </c:pt>
                <c:pt idx="3837">
                  <c:v>1541.0</c:v>
                </c:pt>
                <c:pt idx="3838">
                  <c:v>1541.0</c:v>
                </c:pt>
                <c:pt idx="3839">
                  <c:v>1541.0</c:v>
                </c:pt>
                <c:pt idx="3840">
                  <c:v>1541.0</c:v>
                </c:pt>
                <c:pt idx="3841">
                  <c:v>1541.0</c:v>
                </c:pt>
                <c:pt idx="3842">
                  <c:v>1541.0</c:v>
                </c:pt>
                <c:pt idx="3843">
                  <c:v>1541.0</c:v>
                </c:pt>
                <c:pt idx="3844">
                  <c:v>1541.0</c:v>
                </c:pt>
                <c:pt idx="3845">
                  <c:v>1542.0</c:v>
                </c:pt>
                <c:pt idx="3846">
                  <c:v>1542.0</c:v>
                </c:pt>
                <c:pt idx="3847">
                  <c:v>1542.0</c:v>
                </c:pt>
                <c:pt idx="3848">
                  <c:v>1542.0</c:v>
                </c:pt>
                <c:pt idx="3849">
                  <c:v>1542.0</c:v>
                </c:pt>
                <c:pt idx="3850">
                  <c:v>1542.0</c:v>
                </c:pt>
                <c:pt idx="3851">
                  <c:v>1542.0</c:v>
                </c:pt>
                <c:pt idx="3852">
                  <c:v>1543.0</c:v>
                </c:pt>
                <c:pt idx="3853">
                  <c:v>1543.0</c:v>
                </c:pt>
                <c:pt idx="3854">
                  <c:v>1543.0</c:v>
                </c:pt>
                <c:pt idx="3855">
                  <c:v>1543.0</c:v>
                </c:pt>
                <c:pt idx="3856">
                  <c:v>1543.0</c:v>
                </c:pt>
                <c:pt idx="3857">
                  <c:v>1543.0</c:v>
                </c:pt>
                <c:pt idx="3858">
                  <c:v>1543.0</c:v>
                </c:pt>
                <c:pt idx="3859">
                  <c:v>1543.0</c:v>
                </c:pt>
                <c:pt idx="3860">
                  <c:v>1543.0</c:v>
                </c:pt>
                <c:pt idx="3861">
                  <c:v>1543.0</c:v>
                </c:pt>
                <c:pt idx="3862">
                  <c:v>1543.0</c:v>
                </c:pt>
                <c:pt idx="3863">
                  <c:v>1543.0</c:v>
                </c:pt>
                <c:pt idx="3864">
                  <c:v>1543.0</c:v>
                </c:pt>
                <c:pt idx="3865">
                  <c:v>1544.0</c:v>
                </c:pt>
                <c:pt idx="3866">
                  <c:v>1544.0</c:v>
                </c:pt>
                <c:pt idx="3867">
                  <c:v>1545.0</c:v>
                </c:pt>
                <c:pt idx="3868">
                  <c:v>1546.0</c:v>
                </c:pt>
                <c:pt idx="3869">
                  <c:v>1547.0</c:v>
                </c:pt>
                <c:pt idx="3870">
                  <c:v>1547.0</c:v>
                </c:pt>
                <c:pt idx="3871">
                  <c:v>1547.0</c:v>
                </c:pt>
                <c:pt idx="3872">
                  <c:v>1547.0</c:v>
                </c:pt>
                <c:pt idx="3873">
                  <c:v>1547.0</c:v>
                </c:pt>
                <c:pt idx="3874">
                  <c:v>1547.0</c:v>
                </c:pt>
                <c:pt idx="3875">
                  <c:v>1547.0</c:v>
                </c:pt>
                <c:pt idx="3876">
                  <c:v>1547.0</c:v>
                </c:pt>
                <c:pt idx="3877">
                  <c:v>1547.0</c:v>
                </c:pt>
                <c:pt idx="3878">
                  <c:v>1548.0</c:v>
                </c:pt>
                <c:pt idx="3879">
                  <c:v>1549.0</c:v>
                </c:pt>
                <c:pt idx="3880">
                  <c:v>1549.0</c:v>
                </c:pt>
                <c:pt idx="3881">
                  <c:v>1549.0</c:v>
                </c:pt>
                <c:pt idx="3882">
                  <c:v>1549.0</c:v>
                </c:pt>
                <c:pt idx="3883">
                  <c:v>1550.0</c:v>
                </c:pt>
                <c:pt idx="3884">
                  <c:v>1551.0</c:v>
                </c:pt>
                <c:pt idx="3885">
                  <c:v>1551.0</c:v>
                </c:pt>
                <c:pt idx="3886">
                  <c:v>1551.0</c:v>
                </c:pt>
                <c:pt idx="3887">
                  <c:v>1551.0</c:v>
                </c:pt>
                <c:pt idx="3888">
                  <c:v>1551.0</c:v>
                </c:pt>
                <c:pt idx="3889">
                  <c:v>1552.0</c:v>
                </c:pt>
                <c:pt idx="3890">
                  <c:v>1552.0</c:v>
                </c:pt>
                <c:pt idx="3891">
                  <c:v>1552.0</c:v>
                </c:pt>
                <c:pt idx="3892">
                  <c:v>1552.0</c:v>
                </c:pt>
                <c:pt idx="3893">
                  <c:v>1553.0</c:v>
                </c:pt>
                <c:pt idx="3894">
                  <c:v>1554.0</c:v>
                </c:pt>
                <c:pt idx="3895">
                  <c:v>1554.0</c:v>
                </c:pt>
                <c:pt idx="3896">
                  <c:v>1555.0</c:v>
                </c:pt>
                <c:pt idx="3897">
                  <c:v>1556.0</c:v>
                </c:pt>
                <c:pt idx="3898">
                  <c:v>1557.0</c:v>
                </c:pt>
                <c:pt idx="3899">
                  <c:v>1558.0</c:v>
                </c:pt>
                <c:pt idx="3900">
                  <c:v>1558.0</c:v>
                </c:pt>
                <c:pt idx="3901">
                  <c:v>1559.0</c:v>
                </c:pt>
                <c:pt idx="3902">
                  <c:v>1559.0</c:v>
                </c:pt>
                <c:pt idx="3903">
                  <c:v>1559.0</c:v>
                </c:pt>
                <c:pt idx="3904">
                  <c:v>1559.0</c:v>
                </c:pt>
                <c:pt idx="3905">
                  <c:v>1559.0</c:v>
                </c:pt>
                <c:pt idx="3906">
                  <c:v>1560.0</c:v>
                </c:pt>
                <c:pt idx="3907">
                  <c:v>1561.0</c:v>
                </c:pt>
                <c:pt idx="3908">
                  <c:v>1562.0</c:v>
                </c:pt>
                <c:pt idx="3909">
                  <c:v>1563.0</c:v>
                </c:pt>
                <c:pt idx="3910">
                  <c:v>1563.0</c:v>
                </c:pt>
                <c:pt idx="3911">
                  <c:v>1563.0</c:v>
                </c:pt>
                <c:pt idx="3912">
                  <c:v>1563.0</c:v>
                </c:pt>
                <c:pt idx="3913">
                  <c:v>1563.0</c:v>
                </c:pt>
                <c:pt idx="3914">
                  <c:v>1563.0</c:v>
                </c:pt>
                <c:pt idx="3915">
                  <c:v>1563.0</c:v>
                </c:pt>
                <c:pt idx="3916">
                  <c:v>1563.0</c:v>
                </c:pt>
                <c:pt idx="3917">
                  <c:v>1563.0</c:v>
                </c:pt>
                <c:pt idx="3918">
                  <c:v>1563.0</c:v>
                </c:pt>
                <c:pt idx="3919">
                  <c:v>1564.0</c:v>
                </c:pt>
                <c:pt idx="3920">
                  <c:v>1565.0</c:v>
                </c:pt>
                <c:pt idx="3921">
                  <c:v>1565.0</c:v>
                </c:pt>
                <c:pt idx="3922">
                  <c:v>1565.0</c:v>
                </c:pt>
                <c:pt idx="3923">
                  <c:v>1566.0</c:v>
                </c:pt>
                <c:pt idx="3924">
                  <c:v>1567.0</c:v>
                </c:pt>
                <c:pt idx="3925">
                  <c:v>1568.0</c:v>
                </c:pt>
                <c:pt idx="3926">
                  <c:v>1569.0</c:v>
                </c:pt>
                <c:pt idx="3927">
                  <c:v>1570.0</c:v>
                </c:pt>
                <c:pt idx="3928">
                  <c:v>1570.0</c:v>
                </c:pt>
                <c:pt idx="3929">
                  <c:v>1570.0</c:v>
                </c:pt>
                <c:pt idx="3930">
                  <c:v>1570.0</c:v>
                </c:pt>
                <c:pt idx="3931">
                  <c:v>1570.0</c:v>
                </c:pt>
                <c:pt idx="3932">
                  <c:v>1570.0</c:v>
                </c:pt>
                <c:pt idx="3933">
                  <c:v>1570.0</c:v>
                </c:pt>
                <c:pt idx="3934">
                  <c:v>1570.0</c:v>
                </c:pt>
                <c:pt idx="3935">
                  <c:v>1570.0</c:v>
                </c:pt>
                <c:pt idx="3936">
                  <c:v>1570.0</c:v>
                </c:pt>
                <c:pt idx="3937">
                  <c:v>1570.0</c:v>
                </c:pt>
                <c:pt idx="3938">
                  <c:v>1570.0</c:v>
                </c:pt>
                <c:pt idx="3939">
                  <c:v>1570.0</c:v>
                </c:pt>
                <c:pt idx="3940">
                  <c:v>1570.0</c:v>
                </c:pt>
                <c:pt idx="3941">
                  <c:v>1570.0</c:v>
                </c:pt>
                <c:pt idx="3942">
                  <c:v>1570.0</c:v>
                </c:pt>
                <c:pt idx="3943">
                  <c:v>1570.0</c:v>
                </c:pt>
                <c:pt idx="3944">
                  <c:v>1570.0</c:v>
                </c:pt>
                <c:pt idx="3945">
                  <c:v>1570.0</c:v>
                </c:pt>
                <c:pt idx="3946">
                  <c:v>1570.0</c:v>
                </c:pt>
                <c:pt idx="3947">
                  <c:v>1570.0</c:v>
                </c:pt>
                <c:pt idx="3948">
                  <c:v>1571.0</c:v>
                </c:pt>
                <c:pt idx="3949">
                  <c:v>1572.0</c:v>
                </c:pt>
                <c:pt idx="3950">
                  <c:v>1573.0</c:v>
                </c:pt>
                <c:pt idx="3951">
                  <c:v>1574.0</c:v>
                </c:pt>
                <c:pt idx="3952">
                  <c:v>1574.0</c:v>
                </c:pt>
                <c:pt idx="3953">
                  <c:v>1575.0</c:v>
                </c:pt>
                <c:pt idx="3954">
                  <c:v>1575.0</c:v>
                </c:pt>
                <c:pt idx="3955">
                  <c:v>1575.0</c:v>
                </c:pt>
                <c:pt idx="3956">
                  <c:v>1575.0</c:v>
                </c:pt>
                <c:pt idx="3957">
                  <c:v>1575.0</c:v>
                </c:pt>
                <c:pt idx="3958">
                  <c:v>1575.0</c:v>
                </c:pt>
                <c:pt idx="3959">
                  <c:v>1575.0</c:v>
                </c:pt>
                <c:pt idx="3960">
                  <c:v>1575.0</c:v>
                </c:pt>
                <c:pt idx="3961">
                  <c:v>1575.0</c:v>
                </c:pt>
                <c:pt idx="3962">
                  <c:v>1576.0</c:v>
                </c:pt>
                <c:pt idx="3963">
                  <c:v>1576.0</c:v>
                </c:pt>
                <c:pt idx="3964">
                  <c:v>1577.0</c:v>
                </c:pt>
                <c:pt idx="3965">
                  <c:v>1577.0</c:v>
                </c:pt>
                <c:pt idx="3966">
                  <c:v>1578.0</c:v>
                </c:pt>
                <c:pt idx="3967">
                  <c:v>1578.0</c:v>
                </c:pt>
                <c:pt idx="3968">
                  <c:v>1578.0</c:v>
                </c:pt>
                <c:pt idx="3969">
                  <c:v>1578.0</c:v>
                </c:pt>
                <c:pt idx="3970">
                  <c:v>1578.0</c:v>
                </c:pt>
                <c:pt idx="3971">
                  <c:v>1578.0</c:v>
                </c:pt>
                <c:pt idx="3972">
                  <c:v>1579.0</c:v>
                </c:pt>
                <c:pt idx="3973">
                  <c:v>1580.0</c:v>
                </c:pt>
                <c:pt idx="3974">
                  <c:v>1580.0</c:v>
                </c:pt>
                <c:pt idx="3975">
                  <c:v>1581.0</c:v>
                </c:pt>
                <c:pt idx="3976">
                  <c:v>1581.0</c:v>
                </c:pt>
                <c:pt idx="3977">
                  <c:v>1581.0</c:v>
                </c:pt>
                <c:pt idx="3978">
                  <c:v>1581.0</c:v>
                </c:pt>
                <c:pt idx="3979">
                  <c:v>1582.0</c:v>
                </c:pt>
                <c:pt idx="3980">
                  <c:v>1582.0</c:v>
                </c:pt>
                <c:pt idx="3981">
                  <c:v>1583.0</c:v>
                </c:pt>
                <c:pt idx="3982">
                  <c:v>1583.0</c:v>
                </c:pt>
                <c:pt idx="3983">
                  <c:v>1584.0</c:v>
                </c:pt>
                <c:pt idx="3984">
                  <c:v>1585.0</c:v>
                </c:pt>
                <c:pt idx="3985">
                  <c:v>1585.0</c:v>
                </c:pt>
                <c:pt idx="3986">
                  <c:v>1586.0</c:v>
                </c:pt>
                <c:pt idx="3987">
                  <c:v>1586.0</c:v>
                </c:pt>
                <c:pt idx="3988">
                  <c:v>1587.0</c:v>
                </c:pt>
                <c:pt idx="3989">
                  <c:v>1588.0</c:v>
                </c:pt>
                <c:pt idx="3990">
                  <c:v>1588.0</c:v>
                </c:pt>
                <c:pt idx="3991">
                  <c:v>1588.0</c:v>
                </c:pt>
                <c:pt idx="3992">
                  <c:v>1588.0</c:v>
                </c:pt>
                <c:pt idx="3993">
                  <c:v>1588.0</c:v>
                </c:pt>
                <c:pt idx="3994">
                  <c:v>1588.0</c:v>
                </c:pt>
                <c:pt idx="3995">
                  <c:v>1588.0</c:v>
                </c:pt>
                <c:pt idx="3996">
                  <c:v>1588.0</c:v>
                </c:pt>
                <c:pt idx="3997">
                  <c:v>1588.0</c:v>
                </c:pt>
                <c:pt idx="3998">
                  <c:v>1588.0</c:v>
                </c:pt>
                <c:pt idx="3999">
                  <c:v>1588.0</c:v>
                </c:pt>
                <c:pt idx="4000">
                  <c:v>1588.0</c:v>
                </c:pt>
                <c:pt idx="4001">
                  <c:v>1588.0</c:v>
                </c:pt>
                <c:pt idx="4002">
                  <c:v>1588.0</c:v>
                </c:pt>
                <c:pt idx="4003">
                  <c:v>1589.0</c:v>
                </c:pt>
                <c:pt idx="4004">
                  <c:v>1589.0</c:v>
                </c:pt>
                <c:pt idx="4005">
                  <c:v>1589.0</c:v>
                </c:pt>
                <c:pt idx="4006">
                  <c:v>1589.0</c:v>
                </c:pt>
                <c:pt idx="4007">
                  <c:v>1589.0</c:v>
                </c:pt>
                <c:pt idx="4008">
                  <c:v>1589.0</c:v>
                </c:pt>
                <c:pt idx="4009">
                  <c:v>1589.0</c:v>
                </c:pt>
                <c:pt idx="4010">
                  <c:v>1589.0</c:v>
                </c:pt>
                <c:pt idx="4011">
                  <c:v>1590.0</c:v>
                </c:pt>
                <c:pt idx="4012">
                  <c:v>1590.0</c:v>
                </c:pt>
                <c:pt idx="4013">
                  <c:v>1590.0</c:v>
                </c:pt>
                <c:pt idx="4014">
                  <c:v>1591.0</c:v>
                </c:pt>
                <c:pt idx="4015">
                  <c:v>1591.0</c:v>
                </c:pt>
                <c:pt idx="4016">
                  <c:v>1591.0</c:v>
                </c:pt>
                <c:pt idx="4017">
                  <c:v>1591.0</c:v>
                </c:pt>
                <c:pt idx="4018">
                  <c:v>1591.0</c:v>
                </c:pt>
                <c:pt idx="4019">
                  <c:v>1591.0</c:v>
                </c:pt>
                <c:pt idx="4020">
                  <c:v>1591.0</c:v>
                </c:pt>
                <c:pt idx="4021">
                  <c:v>1591.0</c:v>
                </c:pt>
                <c:pt idx="4022">
                  <c:v>1592.0</c:v>
                </c:pt>
                <c:pt idx="4023">
                  <c:v>1592.0</c:v>
                </c:pt>
                <c:pt idx="4024">
                  <c:v>1592.0</c:v>
                </c:pt>
                <c:pt idx="4025">
                  <c:v>1593.0</c:v>
                </c:pt>
                <c:pt idx="4026">
                  <c:v>1594.0</c:v>
                </c:pt>
                <c:pt idx="4027">
                  <c:v>1595.0</c:v>
                </c:pt>
                <c:pt idx="4028">
                  <c:v>1596.0</c:v>
                </c:pt>
                <c:pt idx="4029">
                  <c:v>1596.0</c:v>
                </c:pt>
                <c:pt idx="4030">
                  <c:v>1597.0</c:v>
                </c:pt>
                <c:pt idx="4031">
                  <c:v>1598.0</c:v>
                </c:pt>
                <c:pt idx="4032">
                  <c:v>1598.0</c:v>
                </c:pt>
                <c:pt idx="4033">
                  <c:v>1599.0</c:v>
                </c:pt>
                <c:pt idx="4034">
                  <c:v>1600.0</c:v>
                </c:pt>
                <c:pt idx="4035">
                  <c:v>1601.0</c:v>
                </c:pt>
                <c:pt idx="4036">
                  <c:v>1602.0</c:v>
                </c:pt>
                <c:pt idx="4037">
                  <c:v>1602.0</c:v>
                </c:pt>
                <c:pt idx="4038">
                  <c:v>1602.0</c:v>
                </c:pt>
                <c:pt idx="4039">
                  <c:v>1602.0</c:v>
                </c:pt>
                <c:pt idx="4040">
                  <c:v>1602.0</c:v>
                </c:pt>
                <c:pt idx="4041">
                  <c:v>1603.0</c:v>
                </c:pt>
                <c:pt idx="4042">
                  <c:v>1604.0</c:v>
                </c:pt>
                <c:pt idx="4043">
                  <c:v>1605.0</c:v>
                </c:pt>
                <c:pt idx="4044">
                  <c:v>1605.0</c:v>
                </c:pt>
                <c:pt idx="4045">
                  <c:v>1605.0</c:v>
                </c:pt>
                <c:pt idx="4046">
                  <c:v>1605.0</c:v>
                </c:pt>
                <c:pt idx="4047">
                  <c:v>1605.0</c:v>
                </c:pt>
                <c:pt idx="4048">
                  <c:v>1606.0</c:v>
                </c:pt>
                <c:pt idx="4049">
                  <c:v>1606.0</c:v>
                </c:pt>
                <c:pt idx="4050">
                  <c:v>1606.0</c:v>
                </c:pt>
                <c:pt idx="4051">
                  <c:v>1607.0</c:v>
                </c:pt>
                <c:pt idx="4052">
                  <c:v>1608.0</c:v>
                </c:pt>
                <c:pt idx="4053">
                  <c:v>1609.0</c:v>
                </c:pt>
                <c:pt idx="4054">
                  <c:v>1609.0</c:v>
                </c:pt>
                <c:pt idx="4055">
                  <c:v>1609.0</c:v>
                </c:pt>
                <c:pt idx="4056">
                  <c:v>1609.0</c:v>
                </c:pt>
                <c:pt idx="4057">
                  <c:v>1609.0</c:v>
                </c:pt>
                <c:pt idx="4058">
                  <c:v>1609.0</c:v>
                </c:pt>
                <c:pt idx="4059">
                  <c:v>1609.0</c:v>
                </c:pt>
                <c:pt idx="4060">
                  <c:v>1609.0</c:v>
                </c:pt>
                <c:pt idx="4061">
                  <c:v>1609.0</c:v>
                </c:pt>
                <c:pt idx="4062">
                  <c:v>1610.0</c:v>
                </c:pt>
                <c:pt idx="4063">
                  <c:v>1611.0</c:v>
                </c:pt>
                <c:pt idx="4064">
                  <c:v>1612.0</c:v>
                </c:pt>
                <c:pt idx="4065">
                  <c:v>1612.0</c:v>
                </c:pt>
                <c:pt idx="4066">
                  <c:v>1612.0</c:v>
                </c:pt>
                <c:pt idx="4067">
                  <c:v>1612.0</c:v>
                </c:pt>
                <c:pt idx="4068">
                  <c:v>1613.0</c:v>
                </c:pt>
                <c:pt idx="4069">
                  <c:v>1614.0</c:v>
                </c:pt>
                <c:pt idx="4070">
                  <c:v>1614.0</c:v>
                </c:pt>
                <c:pt idx="4071">
                  <c:v>1614.0</c:v>
                </c:pt>
                <c:pt idx="4072">
                  <c:v>1614.0</c:v>
                </c:pt>
                <c:pt idx="4073">
                  <c:v>1614.0</c:v>
                </c:pt>
                <c:pt idx="4074">
                  <c:v>1614.0</c:v>
                </c:pt>
                <c:pt idx="4075">
                  <c:v>1615.0</c:v>
                </c:pt>
                <c:pt idx="4076">
                  <c:v>1616.0</c:v>
                </c:pt>
                <c:pt idx="4077">
                  <c:v>1616.0</c:v>
                </c:pt>
                <c:pt idx="4078">
                  <c:v>1616.0</c:v>
                </c:pt>
                <c:pt idx="4079">
                  <c:v>1617.0</c:v>
                </c:pt>
                <c:pt idx="4080">
                  <c:v>1618.0</c:v>
                </c:pt>
                <c:pt idx="4081">
                  <c:v>1618.0</c:v>
                </c:pt>
                <c:pt idx="4082">
                  <c:v>1618.0</c:v>
                </c:pt>
                <c:pt idx="4083">
                  <c:v>1619.0</c:v>
                </c:pt>
                <c:pt idx="4084">
                  <c:v>1620.0</c:v>
                </c:pt>
                <c:pt idx="4085">
                  <c:v>1621.0</c:v>
                </c:pt>
                <c:pt idx="4086">
                  <c:v>1622.0</c:v>
                </c:pt>
                <c:pt idx="4087">
                  <c:v>1623.0</c:v>
                </c:pt>
                <c:pt idx="4088">
                  <c:v>1624.0</c:v>
                </c:pt>
                <c:pt idx="4089">
                  <c:v>1625.0</c:v>
                </c:pt>
                <c:pt idx="4090">
                  <c:v>1626.0</c:v>
                </c:pt>
                <c:pt idx="4091">
                  <c:v>1626.0</c:v>
                </c:pt>
                <c:pt idx="4092">
                  <c:v>1627.0</c:v>
                </c:pt>
                <c:pt idx="4093">
                  <c:v>1628.0</c:v>
                </c:pt>
                <c:pt idx="4094">
                  <c:v>1629.0</c:v>
                </c:pt>
                <c:pt idx="4095">
                  <c:v>1630.0</c:v>
                </c:pt>
                <c:pt idx="4096">
                  <c:v>1631.0</c:v>
                </c:pt>
                <c:pt idx="4097">
                  <c:v>1632.0</c:v>
                </c:pt>
                <c:pt idx="4098">
                  <c:v>1633.0</c:v>
                </c:pt>
                <c:pt idx="4099">
                  <c:v>1634.0</c:v>
                </c:pt>
                <c:pt idx="4100">
                  <c:v>1634.0</c:v>
                </c:pt>
                <c:pt idx="4101">
                  <c:v>1635.0</c:v>
                </c:pt>
                <c:pt idx="4102">
                  <c:v>1636.0</c:v>
                </c:pt>
                <c:pt idx="4103">
                  <c:v>1637.0</c:v>
                </c:pt>
                <c:pt idx="4104">
                  <c:v>1638.0</c:v>
                </c:pt>
                <c:pt idx="4105">
                  <c:v>1639.0</c:v>
                </c:pt>
                <c:pt idx="4106">
                  <c:v>1640.0</c:v>
                </c:pt>
                <c:pt idx="4107">
                  <c:v>1641.0</c:v>
                </c:pt>
                <c:pt idx="4108">
                  <c:v>1642.0</c:v>
                </c:pt>
                <c:pt idx="4109">
                  <c:v>1643.0</c:v>
                </c:pt>
                <c:pt idx="4110">
                  <c:v>1644.0</c:v>
                </c:pt>
                <c:pt idx="4111">
                  <c:v>1645.0</c:v>
                </c:pt>
                <c:pt idx="4112">
                  <c:v>1646.0</c:v>
                </c:pt>
                <c:pt idx="4113">
                  <c:v>1647.0</c:v>
                </c:pt>
                <c:pt idx="4114">
                  <c:v>1648.0</c:v>
                </c:pt>
                <c:pt idx="4115">
                  <c:v>1648.0</c:v>
                </c:pt>
                <c:pt idx="4116">
                  <c:v>1648.0</c:v>
                </c:pt>
                <c:pt idx="4117">
                  <c:v>1648.0</c:v>
                </c:pt>
                <c:pt idx="4118">
                  <c:v>1648.0</c:v>
                </c:pt>
                <c:pt idx="4119">
                  <c:v>1648.0</c:v>
                </c:pt>
                <c:pt idx="4120">
                  <c:v>1648.0</c:v>
                </c:pt>
                <c:pt idx="4121">
                  <c:v>1648.0</c:v>
                </c:pt>
                <c:pt idx="4122">
                  <c:v>1648.0</c:v>
                </c:pt>
                <c:pt idx="4123">
                  <c:v>1648.0</c:v>
                </c:pt>
                <c:pt idx="4124">
                  <c:v>1648.0</c:v>
                </c:pt>
                <c:pt idx="4125">
                  <c:v>1648.0</c:v>
                </c:pt>
                <c:pt idx="4126">
                  <c:v>1648.0</c:v>
                </c:pt>
                <c:pt idx="4127">
                  <c:v>1648.0</c:v>
                </c:pt>
                <c:pt idx="4128">
                  <c:v>1648.0</c:v>
                </c:pt>
                <c:pt idx="4129">
                  <c:v>1648.0</c:v>
                </c:pt>
                <c:pt idx="4130">
                  <c:v>1648.0</c:v>
                </c:pt>
                <c:pt idx="4131">
                  <c:v>1648.0</c:v>
                </c:pt>
                <c:pt idx="4132">
                  <c:v>1648.0</c:v>
                </c:pt>
                <c:pt idx="4133">
                  <c:v>1648.0</c:v>
                </c:pt>
                <c:pt idx="4134">
                  <c:v>1648.0</c:v>
                </c:pt>
                <c:pt idx="4135">
                  <c:v>1648.0</c:v>
                </c:pt>
                <c:pt idx="4136">
                  <c:v>1648.0</c:v>
                </c:pt>
                <c:pt idx="4137">
                  <c:v>1649.0</c:v>
                </c:pt>
                <c:pt idx="4138">
                  <c:v>1650.0</c:v>
                </c:pt>
                <c:pt idx="4139">
                  <c:v>1651.0</c:v>
                </c:pt>
                <c:pt idx="4140">
                  <c:v>1652.0</c:v>
                </c:pt>
                <c:pt idx="4141">
                  <c:v>1653.0</c:v>
                </c:pt>
                <c:pt idx="4142">
                  <c:v>1654.0</c:v>
                </c:pt>
                <c:pt idx="4143">
                  <c:v>1655.0</c:v>
                </c:pt>
                <c:pt idx="4144">
                  <c:v>1655.0</c:v>
                </c:pt>
                <c:pt idx="4145">
                  <c:v>1655.0</c:v>
                </c:pt>
                <c:pt idx="4146">
                  <c:v>1656.0</c:v>
                </c:pt>
                <c:pt idx="4147">
                  <c:v>1657.0</c:v>
                </c:pt>
                <c:pt idx="4148">
                  <c:v>1657.0</c:v>
                </c:pt>
                <c:pt idx="4149">
                  <c:v>1657.0</c:v>
                </c:pt>
                <c:pt idx="4150">
                  <c:v>1657.0</c:v>
                </c:pt>
                <c:pt idx="4151">
                  <c:v>1657.0</c:v>
                </c:pt>
                <c:pt idx="4152">
                  <c:v>1657.0</c:v>
                </c:pt>
                <c:pt idx="4153">
                  <c:v>1657.0</c:v>
                </c:pt>
                <c:pt idx="4154">
                  <c:v>1657.0</c:v>
                </c:pt>
                <c:pt idx="4155">
                  <c:v>1657.0</c:v>
                </c:pt>
                <c:pt idx="4156">
                  <c:v>1657.0</c:v>
                </c:pt>
                <c:pt idx="4157">
                  <c:v>1658.0</c:v>
                </c:pt>
                <c:pt idx="4158">
                  <c:v>1659.0</c:v>
                </c:pt>
                <c:pt idx="4159">
                  <c:v>1660.0</c:v>
                </c:pt>
                <c:pt idx="4160">
                  <c:v>1661.0</c:v>
                </c:pt>
                <c:pt idx="4161">
                  <c:v>1661.0</c:v>
                </c:pt>
                <c:pt idx="4162">
                  <c:v>1661.0</c:v>
                </c:pt>
                <c:pt idx="4163">
                  <c:v>1661.0</c:v>
                </c:pt>
                <c:pt idx="4164">
                  <c:v>1662.0</c:v>
                </c:pt>
                <c:pt idx="4165">
                  <c:v>1663.0</c:v>
                </c:pt>
                <c:pt idx="4166">
                  <c:v>1663.0</c:v>
                </c:pt>
                <c:pt idx="4167">
                  <c:v>1664.0</c:v>
                </c:pt>
                <c:pt idx="4168">
                  <c:v>1665.0</c:v>
                </c:pt>
                <c:pt idx="4169">
                  <c:v>1666.0</c:v>
                </c:pt>
                <c:pt idx="4170">
                  <c:v>1667.0</c:v>
                </c:pt>
                <c:pt idx="4171">
                  <c:v>1668.0</c:v>
                </c:pt>
                <c:pt idx="4172">
                  <c:v>1669.0</c:v>
                </c:pt>
                <c:pt idx="4173">
                  <c:v>1670.0</c:v>
                </c:pt>
                <c:pt idx="4174">
                  <c:v>1670.0</c:v>
                </c:pt>
                <c:pt idx="4175">
                  <c:v>1670.0</c:v>
                </c:pt>
                <c:pt idx="4176">
                  <c:v>1670.0</c:v>
                </c:pt>
                <c:pt idx="4177">
                  <c:v>1670.0</c:v>
                </c:pt>
                <c:pt idx="4178">
                  <c:v>1670.0</c:v>
                </c:pt>
                <c:pt idx="4179">
                  <c:v>1670.0</c:v>
                </c:pt>
                <c:pt idx="4180">
                  <c:v>1671.0</c:v>
                </c:pt>
                <c:pt idx="4181">
                  <c:v>1672.0</c:v>
                </c:pt>
                <c:pt idx="4182">
                  <c:v>1673.0</c:v>
                </c:pt>
                <c:pt idx="4183">
                  <c:v>1674.0</c:v>
                </c:pt>
                <c:pt idx="4184">
                  <c:v>1675.0</c:v>
                </c:pt>
                <c:pt idx="4185">
                  <c:v>1676.0</c:v>
                </c:pt>
                <c:pt idx="4186">
                  <c:v>1677.0</c:v>
                </c:pt>
                <c:pt idx="4187">
                  <c:v>1677.0</c:v>
                </c:pt>
                <c:pt idx="4188">
                  <c:v>1678.0</c:v>
                </c:pt>
                <c:pt idx="4189">
                  <c:v>1678.0</c:v>
                </c:pt>
                <c:pt idx="4190">
                  <c:v>1678.0</c:v>
                </c:pt>
                <c:pt idx="4191">
                  <c:v>1678.0</c:v>
                </c:pt>
                <c:pt idx="4192">
                  <c:v>1678.0</c:v>
                </c:pt>
                <c:pt idx="4193">
                  <c:v>1678.0</c:v>
                </c:pt>
                <c:pt idx="4194">
                  <c:v>1678.0</c:v>
                </c:pt>
                <c:pt idx="4195">
                  <c:v>1678.0</c:v>
                </c:pt>
                <c:pt idx="4196">
                  <c:v>1678.0</c:v>
                </c:pt>
                <c:pt idx="4197">
                  <c:v>1678.0</c:v>
                </c:pt>
                <c:pt idx="4198">
                  <c:v>1678.0</c:v>
                </c:pt>
                <c:pt idx="4199">
                  <c:v>1678.0</c:v>
                </c:pt>
                <c:pt idx="4200">
                  <c:v>1678.0</c:v>
                </c:pt>
                <c:pt idx="4201">
                  <c:v>1678.0</c:v>
                </c:pt>
                <c:pt idx="4202">
                  <c:v>1678.0</c:v>
                </c:pt>
                <c:pt idx="4203">
                  <c:v>1678.0</c:v>
                </c:pt>
                <c:pt idx="4204">
                  <c:v>1678.0</c:v>
                </c:pt>
                <c:pt idx="4205">
                  <c:v>1678.0</c:v>
                </c:pt>
                <c:pt idx="4206">
                  <c:v>1678.0</c:v>
                </c:pt>
                <c:pt idx="4207">
                  <c:v>1678.0</c:v>
                </c:pt>
                <c:pt idx="4208">
                  <c:v>1678.0</c:v>
                </c:pt>
                <c:pt idx="4209">
                  <c:v>1678.0</c:v>
                </c:pt>
                <c:pt idx="4210">
                  <c:v>1678.0</c:v>
                </c:pt>
                <c:pt idx="4211">
                  <c:v>1678.0</c:v>
                </c:pt>
                <c:pt idx="4212">
                  <c:v>1678.0</c:v>
                </c:pt>
                <c:pt idx="4213">
                  <c:v>1678.0</c:v>
                </c:pt>
                <c:pt idx="4214">
                  <c:v>1678.0</c:v>
                </c:pt>
                <c:pt idx="4215">
                  <c:v>1678.0</c:v>
                </c:pt>
                <c:pt idx="4216">
                  <c:v>1678.0</c:v>
                </c:pt>
                <c:pt idx="4217">
                  <c:v>1678.0</c:v>
                </c:pt>
                <c:pt idx="4218">
                  <c:v>1678.0</c:v>
                </c:pt>
                <c:pt idx="4219">
                  <c:v>1678.0</c:v>
                </c:pt>
                <c:pt idx="4220">
                  <c:v>1678.0</c:v>
                </c:pt>
                <c:pt idx="4221">
                  <c:v>1678.0</c:v>
                </c:pt>
                <c:pt idx="4222">
                  <c:v>1678.0</c:v>
                </c:pt>
                <c:pt idx="4223">
                  <c:v>1678.0</c:v>
                </c:pt>
                <c:pt idx="4224">
                  <c:v>1678.0</c:v>
                </c:pt>
                <c:pt idx="4225">
                  <c:v>1678.0</c:v>
                </c:pt>
                <c:pt idx="4226">
                  <c:v>1678.0</c:v>
                </c:pt>
                <c:pt idx="4227">
                  <c:v>1678.0</c:v>
                </c:pt>
                <c:pt idx="4228">
                  <c:v>1678.0</c:v>
                </c:pt>
                <c:pt idx="4229">
                  <c:v>1678.0</c:v>
                </c:pt>
                <c:pt idx="4230">
                  <c:v>1679.0</c:v>
                </c:pt>
                <c:pt idx="4231">
                  <c:v>1680.0</c:v>
                </c:pt>
                <c:pt idx="4232">
                  <c:v>1680.0</c:v>
                </c:pt>
                <c:pt idx="4233">
                  <c:v>1680.0</c:v>
                </c:pt>
                <c:pt idx="4234">
                  <c:v>1681.0</c:v>
                </c:pt>
                <c:pt idx="4235">
                  <c:v>1681.0</c:v>
                </c:pt>
                <c:pt idx="4236">
                  <c:v>1681.0</c:v>
                </c:pt>
                <c:pt idx="4237">
                  <c:v>1681.0</c:v>
                </c:pt>
                <c:pt idx="4238">
                  <c:v>1681.0</c:v>
                </c:pt>
                <c:pt idx="4239">
                  <c:v>1681.0</c:v>
                </c:pt>
                <c:pt idx="4240">
                  <c:v>1681.0</c:v>
                </c:pt>
                <c:pt idx="4241">
                  <c:v>1681.0</c:v>
                </c:pt>
                <c:pt idx="4242">
                  <c:v>1681.0</c:v>
                </c:pt>
                <c:pt idx="4243">
                  <c:v>1681.0</c:v>
                </c:pt>
                <c:pt idx="4244">
                  <c:v>1681.0</c:v>
                </c:pt>
                <c:pt idx="4245">
                  <c:v>1681.0</c:v>
                </c:pt>
                <c:pt idx="4246">
                  <c:v>1681.0</c:v>
                </c:pt>
                <c:pt idx="4247">
                  <c:v>1681.0</c:v>
                </c:pt>
                <c:pt idx="4248">
                  <c:v>1681.0</c:v>
                </c:pt>
                <c:pt idx="4249">
                  <c:v>1681.0</c:v>
                </c:pt>
                <c:pt idx="4250">
                  <c:v>1682.0</c:v>
                </c:pt>
                <c:pt idx="4251">
                  <c:v>1682.0</c:v>
                </c:pt>
                <c:pt idx="4252">
                  <c:v>1683.0</c:v>
                </c:pt>
                <c:pt idx="4253">
                  <c:v>1683.0</c:v>
                </c:pt>
                <c:pt idx="4254">
                  <c:v>1683.0</c:v>
                </c:pt>
                <c:pt idx="4255">
                  <c:v>1683.0</c:v>
                </c:pt>
                <c:pt idx="4256">
                  <c:v>1683.0</c:v>
                </c:pt>
                <c:pt idx="4257">
                  <c:v>1683.0</c:v>
                </c:pt>
                <c:pt idx="4258">
                  <c:v>1684.0</c:v>
                </c:pt>
                <c:pt idx="4259">
                  <c:v>1684.0</c:v>
                </c:pt>
                <c:pt idx="4260">
                  <c:v>1684.0</c:v>
                </c:pt>
                <c:pt idx="4261">
                  <c:v>1684.0</c:v>
                </c:pt>
                <c:pt idx="4262">
                  <c:v>1684.0</c:v>
                </c:pt>
                <c:pt idx="4263">
                  <c:v>1684.0</c:v>
                </c:pt>
                <c:pt idx="4264">
                  <c:v>1684.0</c:v>
                </c:pt>
                <c:pt idx="4265">
                  <c:v>1685.0</c:v>
                </c:pt>
                <c:pt idx="4266">
                  <c:v>1686.0</c:v>
                </c:pt>
                <c:pt idx="4267">
                  <c:v>1687.0</c:v>
                </c:pt>
                <c:pt idx="4268">
                  <c:v>1687.0</c:v>
                </c:pt>
                <c:pt idx="4269">
                  <c:v>1687.0</c:v>
                </c:pt>
                <c:pt idx="4270">
                  <c:v>1687.0</c:v>
                </c:pt>
                <c:pt idx="4271">
                  <c:v>1687.0</c:v>
                </c:pt>
                <c:pt idx="4272">
                  <c:v>1687.0</c:v>
                </c:pt>
                <c:pt idx="4273">
                  <c:v>1687.0</c:v>
                </c:pt>
                <c:pt idx="4274">
                  <c:v>1687.0</c:v>
                </c:pt>
                <c:pt idx="4275">
                  <c:v>1687.0</c:v>
                </c:pt>
                <c:pt idx="4276">
                  <c:v>1688.0</c:v>
                </c:pt>
                <c:pt idx="4277">
                  <c:v>1689.0</c:v>
                </c:pt>
                <c:pt idx="4278">
                  <c:v>1689.0</c:v>
                </c:pt>
                <c:pt idx="4279">
                  <c:v>1689.0</c:v>
                </c:pt>
                <c:pt idx="4280">
                  <c:v>1689.0</c:v>
                </c:pt>
                <c:pt idx="4281">
                  <c:v>1689.0</c:v>
                </c:pt>
                <c:pt idx="4282">
                  <c:v>1689.0</c:v>
                </c:pt>
                <c:pt idx="4283">
                  <c:v>1689.0</c:v>
                </c:pt>
                <c:pt idx="4284">
                  <c:v>1689.0</c:v>
                </c:pt>
                <c:pt idx="4285">
                  <c:v>1689.0</c:v>
                </c:pt>
                <c:pt idx="4286">
                  <c:v>1690.0</c:v>
                </c:pt>
                <c:pt idx="4287">
                  <c:v>1690.0</c:v>
                </c:pt>
                <c:pt idx="4288">
                  <c:v>1690.0</c:v>
                </c:pt>
                <c:pt idx="4289">
                  <c:v>1690.0</c:v>
                </c:pt>
                <c:pt idx="4290">
                  <c:v>1690.0</c:v>
                </c:pt>
                <c:pt idx="4291">
                  <c:v>1690.0</c:v>
                </c:pt>
                <c:pt idx="4292">
                  <c:v>1690.0</c:v>
                </c:pt>
                <c:pt idx="4293">
                  <c:v>1690.0</c:v>
                </c:pt>
                <c:pt idx="4294">
                  <c:v>1690.0</c:v>
                </c:pt>
                <c:pt idx="4295">
                  <c:v>1690.0</c:v>
                </c:pt>
                <c:pt idx="4296">
                  <c:v>1690.0</c:v>
                </c:pt>
                <c:pt idx="4297">
                  <c:v>1690.0</c:v>
                </c:pt>
                <c:pt idx="4298">
                  <c:v>1690.0</c:v>
                </c:pt>
                <c:pt idx="4299">
                  <c:v>1691.0</c:v>
                </c:pt>
                <c:pt idx="4300">
                  <c:v>1691.0</c:v>
                </c:pt>
                <c:pt idx="4301">
                  <c:v>1692.0</c:v>
                </c:pt>
                <c:pt idx="4302">
                  <c:v>1693.0</c:v>
                </c:pt>
                <c:pt idx="4303">
                  <c:v>1694.0</c:v>
                </c:pt>
                <c:pt idx="4304">
                  <c:v>1695.0</c:v>
                </c:pt>
                <c:pt idx="4305">
                  <c:v>1696.0</c:v>
                </c:pt>
                <c:pt idx="4306">
                  <c:v>1696.0</c:v>
                </c:pt>
                <c:pt idx="4307">
                  <c:v>1696.0</c:v>
                </c:pt>
                <c:pt idx="4308">
                  <c:v>1696.0</c:v>
                </c:pt>
                <c:pt idx="4309">
                  <c:v>1696.0</c:v>
                </c:pt>
                <c:pt idx="4310">
                  <c:v>1696.0</c:v>
                </c:pt>
                <c:pt idx="4311">
                  <c:v>1696.0</c:v>
                </c:pt>
                <c:pt idx="4312">
                  <c:v>1696.0</c:v>
                </c:pt>
                <c:pt idx="4313">
                  <c:v>1697.0</c:v>
                </c:pt>
                <c:pt idx="4314">
                  <c:v>1697.0</c:v>
                </c:pt>
                <c:pt idx="4315">
                  <c:v>1697.0</c:v>
                </c:pt>
                <c:pt idx="4316">
                  <c:v>1698.0</c:v>
                </c:pt>
                <c:pt idx="4317">
                  <c:v>1698.0</c:v>
                </c:pt>
                <c:pt idx="4318">
                  <c:v>1699.0</c:v>
                </c:pt>
                <c:pt idx="4319">
                  <c:v>1700.0</c:v>
                </c:pt>
                <c:pt idx="4320">
                  <c:v>1701.0</c:v>
                </c:pt>
                <c:pt idx="4321">
                  <c:v>1702.0</c:v>
                </c:pt>
                <c:pt idx="4322">
                  <c:v>1703.0</c:v>
                </c:pt>
                <c:pt idx="4323">
                  <c:v>1703.0</c:v>
                </c:pt>
                <c:pt idx="4324">
                  <c:v>1703.0</c:v>
                </c:pt>
                <c:pt idx="4325">
                  <c:v>1703.0</c:v>
                </c:pt>
                <c:pt idx="4326">
                  <c:v>1704.0</c:v>
                </c:pt>
                <c:pt idx="4327">
                  <c:v>1705.0</c:v>
                </c:pt>
                <c:pt idx="4328">
                  <c:v>1706.0</c:v>
                </c:pt>
                <c:pt idx="4329">
                  <c:v>1707.0</c:v>
                </c:pt>
                <c:pt idx="4330">
                  <c:v>1707.0</c:v>
                </c:pt>
                <c:pt idx="4331">
                  <c:v>1708.0</c:v>
                </c:pt>
                <c:pt idx="4332">
                  <c:v>1709.0</c:v>
                </c:pt>
                <c:pt idx="4333">
                  <c:v>1709.0</c:v>
                </c:pt>
                <c:pt idx="4334">
                  <c:v>1709.0</c:v>
                </c:pt>
                <c:pt idx="4335">
                  <c:v>1709.0</c:v>
                </c:pt>
                <c:pt idx="4336">
                  <c:v>1709.0</c:v>
                </c:pt>
                <c:pt idx="4337">
                  <c:v>1709.0</c:v>
                </c:pt>
                <c:pt idx="4338">
                  <c:v>1709.0</c:v>
                </c:pt>
                <c:pt idx="4339">
                  <c:v>1709.0</c:v>
                </c:pt>
                <c:pt idx="4340">
                  <c:v>1709.0</c:v>
                </c:pt>
                <c:pt idx="4341">
                  <c:v>1709.0</c:v>
                </c:pt>
                <c:pt idx="4342">
                  <c:v>1710.0</c:v>
                </c:pt>
                <c:pt idx="4343">
                  <c:v>1711.0</c:v>
                </c:pt>
                <c:pt idx="4344">
                  <c:v>1712.0</c:v>
                </c:pt>
                <c:pt idx="4345">
                  <c:v>1713.0</c:v>
                </c:pt>
                <c:pt idx="4346">
                  <c:v>1714.0</c:v>
                </c:pt>
                <c:pt idx="4347">
                  <c:v>1715.0</c:v>
                </c:pt>
                <c:pt idx="4348">
                  <c:v>1715.0</c:v>
                </c:pt>
                <c:pt idx="4349">
                  <c:v>1716.0</c:v>
                </c:pt>
                <c:pt idx="4350">
                  <c:v>1717.0</c:v>
                </c:pt>
                <c:pt idx="4351">
                  <c:v>1718.0</c:v>
                </c:pt>
                <c:pt idx="4352">
                  <c:v>1719.0</c:v>
                </c:pt>
                <c:pt idx="4353">
                  <c:v>1720.0</c:v>
                </c:pt>
                <c:pt idx="4354">
                  <c:v>1720.0</c:v>
                </c:pt>
                <c:pt idx="4355">
                  <c:v>1720.0</c:v>
                </c:pt>
                <c:pt idx="4356">
                  <c:v>1720.0</c:v>
                </c:pt>
                <c:pt idx="4357">
                  <c:v>1720.0</c:v>
                </c:pt>
                <c:pt idx="4358">
                  <c:v>1720.0</c:v>
                </c:pt>
                <c:pt idx="4359">
                  <c:v>1720.0</c:v>
                </c:pt>
                <c:pt idx="4360">
                  <c:v>1720.0</c:v>
                </c:pt>
                <c:pt idx="4361">
                  <c:v>1720.0</c:v>
                </c:pt>
                <c:pt idx="4362">
                  <c:v>1720.0</c:v>
                </c:pt>
                <c:pt idx="4363">
                  <c:v>1720.0</c:v>
                </c:pt>
                <c:pt idx="4364">
                  <c:v>1720.0</c:v>
                </c:pt>
                <c:pt idx="4365">
                  <c:v>1720.0</c:v>
                </c:pt>
                <c:pt idx="4366">
                  <c:v>1720.0</c:v>
                </c:pt>
                <c:pt idx="4367">
                  <c:v>1720.0</c:v>
                </c:pt>
                <c:pt idx="4368">
                  <c:v>1720.0</c:v>
                </c:pt>
                <c:pt idx="4369">
                  <c:v>1720.0</c:v>
                </c:pt>
                <c:pt idx="4370">
                  <c:v>1720.0</c:v>
                </c:pt>
                <c:pt idx="4371">
                  <c:v>1720.0</c:v>
                </c:pt>
                <c:pt idx="4372">
                  <c:v>1720.0</c:v>
                </c:pt>
                <c:pt idx="4373">
                  <c:v>1720.0</c:v>
                </c:pt>
                <c:pt idx="4374">
                  <c:v>1720.0</c:v>
                </c:pt>
                <c:pt idx="4375">
                  <c:v>1720.0</c:v>
                </c:pt>
                <c:pt idx="4376">
                  <c:v>1720.0</c:v>
                </c:pt>
                <c:pt idx="4377">
                  <c:v>1721.0</c:v>
                </c:pt>
                <c:pt idx="4378">
                  <c:v>1721.0</c:v>
                </c:pt>
                <c:pt idx="4379">
                  <c:v>1721.0</c:v>
                </c:pt>
                <c:pt idx="4380">
                  <c:v>1722.0</c:v>
                </c:pt>
                <c:pt idx="4381">
                  <c:v>1722.0</c:v>
                </c:pt>
                <c:pt idx="4382">
                  <c:v>1722.0</c:v>
                </c:pt>
                <c:pt idx="4383">
                  <c:v>1722.0</c:v>
                </c:pt>
                <c:pt idx="4384">
                  <c:v>1722.0</c:v>
                </c:pt>
                <c:pt idx="4385">
                  <c:v>1722.0</c:v>
                </c:pt>
                <c:pt idx="4386">
                  <c:v>1722.0</c:v>
                </c:pt>
                <c:pt idx="4387">
                  <c:v>1722.0</c:v>
                </c:pt>
                <c:pt idx="4388">
                  <c:v>1722.0</c:v>
                </c:pt>
                <c:pt idx="4389">
                  <c:v>1722.0</c:v>
                </c:pt>
                <c:pt idx="4390">
                  <c:v>1722.0</c:v>
                </c:pt>
                <c:pt idx="4391">
                  <c:v>1722.0</c:v>
                </c:pt>
                <c:pt idx="4392">
                  <c:v>1723.0</c:v>
                </c:pt>
                <c:pt idx="4393">
                  <c:v>1723.0</c:v>
                </c:pt>
                <c:pt idx="4394">
                  <c:v>1723.0</c:v>
                </c:pt>
                <c:pt idx="4395">
                  <c:v>1723.0</c:v>
                </c:pt>
                <c:pt idx="4396">
                  <c:v>1723.0</c:v>
                </c:pt>
                <c:pt idx="4397">
                  <c:v>1723.0</c:v>
                </c:pt>
                <c:pt idx="4398">
                  <c:v>1723.0</c:v>
                </c:pt>
                <c:pt idx="4399">
                  <c:v>1723.0</c:v>
                </c:pt>
                <c:pt idx="4400">
                  <c:v>1723.0</c:v>
                </c:pt>
                <c:pt idx="4401">
                  <c:v>1723.0</c:v>
                </c:pt>
                <c:pt idx="4402">
                  <c:v>1723.0</c:v>
                </c:pt>
                <c:pt idx="4403">
                  <c:v>1724.0</c:v>
                </c:pt>
                <c:pt idx="4404">
                  <c:v>1725.0</c:v>
                </c:pt>
                <c:pt idx="4405">
                  <c:v>1726.0</c:v>
                </c:pt>
                <c:pt idx="4406">
                  <c:v>1727.0</c:v>
                </c:pt>
                <c:pt idx="4407">
                  <c:v>1728.0</c:v>
                </c:pt>
                <c:pt idx="4408">
                  <c:v>1729.0</c:v>
                </c:pt>
                <c:pt idx="4409">
                  <c:v>1730.0</c:v>
                </c:pt>
                <c:pt idx="4410">
                  <c:v>1730.0</c:v>
                </c:pt>
                <c:pt idx="4411">
                  <c:v>1731.0</c:v>
                </c:pt>
                <c:pt idx="4412">
                  <c:v>1732.0</c:v>
                </c:pt>
                <c:pt idx="4413">
                  <c:v>1733.0</c:v>
                </c:pt>
                <c:pt idx="4414">
                  <c:v>1734.0</c:v>
                </c:pt>
                <c:pt idx="4415">
                  <c:v>1735.0</c:v>
                </c:pt>
                <c:pt idx="4416">
                  <c:v>1736.0</c:v>
                </c:pt>
                <c:pt idx="4417">
                  <c:v>1736.0</c:v>
                </c:pt>
                <c:pt idx="4418">
                  <c:v>1737.0</c:v>
                </c:pt>
                <c:pt idx="4419">
                  <c:v>1738.0</c:v>
                </c:pt>
                <c:pt idx="4420">
                  <c:v>1738.0</c:v>
                </c:pt>
                <c:pt idx="4421">
                  <c:v>1739.0</c:v>
                </c:pt>
                <c:pt idx="4422">
                  <c:v>1739.0</c:v>
                </c:pt>
                <c:pt idx="4423">
                  <c:v>1740.0</c:v>
                </c:pt>
                <c:pt idx="4424">
                  <c:v>1741.0</c:v>
                </c:pt>
                <c:pt idx="4425">
                  <c:v>1742.0</c:v>
                </c:pt>
                <c:pt idx="4426">
                  <c:v>1742.0</c:v>
                </c:pt>
                <c:pt idx="4427">
                  <c:v>1742.0</c:v>
                </c:pt>
                <c:pt idx="4428">
                  <c:v>1742.0</c:v>
                </c:pt>
                <c:pt idx="4429">
                  <c:v>1743.0</c:v>
                </c:pt>
                <c:pt idx="4430">
                  <c:v>1743.0</c:v>
                </c:pt>
                <c:pt idx="4431">
                  <c:v>1743.0</c:v>
                </c:pt>
                <c:pt idx="4432">
                  <c:v>1743.0</c:v>
                </c:pt>
                <c:pt idx="4433">
                  <c:v>1743.0</c:v>
                </c:pt>
                <c:pt idx="4434">
                  <c:v>1743.0</c:v>
                </c:pt>
                <c:pt idx="4435">
                  <c:v>1743.0</c:v>
                </c:pt>
                <c:pt idx="4436">
                  <c:v>1743.0</c:v>
                </c:pt>
                <c:pt idx="4437">
                  <c:v>1743.0</c:v>
                </c:pt>
                <c:pt idx="4438">
                  <c:v>1743.0</c:v>
                </c:pt>
                <c:pt idx="4439">
                  <c:v>1743.0</c:v>
                </c:pt>
                <c:pt idx="4440">
                  <c:v>1743.0</c:v>
                </c:pt>
                <c:pt idx="4441">
                  <c:v>1743.0</c:v>
                </c:pt>
                <c:pt idx="4442">
                  <c:v>1743.0</c:v>
                </c:pt>
                <c:pt idx="4443">
                  <c:v>1743.0</c:v>
                </c:pt>
                <c:pt idx="4444">
                  <c:v>1743.0</c:v>
                </c:pt>
                <c:pt idx="4445">
                  <c:v>1743.0</c:v>
                </c:pt>
                <c:pt idx="4446">
                  <c:v>1743.0</c:v>
                </c:pt>
                <c:pt idx="4447">
                  <c:v>1743.0</c:v>
                </c:pt>
                <c:pt idx="4448">
                  <c:v>1743.0</c:v>
                </c:pt>
                <c:pt idx="4449">
                  <c:v>1743.0</c:v>
                </c:pt>
                <c:pt idx="4450">
                  <c:v>1743.0</c:v>
                </c:pt>
                <c:pt idx="4451">
                  <c:v>1744.0</c:v>
                </c:pt>
                <c:pt idx="4452">
                  <c:v>1745.0</c:v>
                </c:pt>
                <c:pt idx="4453">
                  <c:v>1745.0</c:v>
                </c:pt>
                <c:pt idx="4454">
                  <c:v>1745.0</c:v>
                </c:pt>
                <c:pt idx="4455">
                  <c:v>1745.0</c:v>
                </c:pt>
                <c:pt idx="4456">
                  <c:v>1745.0</c:v>
                </c:pt>
                <c:pt idx="4457">
                  <c:v>1745.0</c:v>
                </c:pt>
                <c:pt idx="4458">
                  <c:v>1745.0</c:v>
                </c:pt>
                <c:pt idx="4459">
                  <c:v>1746.0</c:v>
                </c:pt>
                <c:pt idx="4460">
                  <c:v>1746.0</c:v>
                </c:pt>
                <c:pt idx="4461">
                  <c:v>1746.0</c:v>
                </c:pt>
                <c:pt idx="4462">
                  <c:v>1747.0</c:v>
                </c:pt>
                <c:pt idx="4463">
                  <c:v>1747.0</c:v>
                </c:pt>
                <c:pt idx="4464">
                  <c:v>1748.0</c:v>
                </c:pt>
                <c:pt idx="4465">
                  <c:v>1748.0</c:v>
                </c:pt>
                <c:pt idx="4466">
                  <c:v>1749.0</c:v>
                </c:pt>
                <c:pt idx="4467">
                  <c:v>1749.0</c:v>
                </c:pt>
                <c:pt idx="4468">
                  <c:v>1750.0</c:v>
                </c:pt>
                <c:pt idx="4469">
                  <c:v>1750.0</c:v>
                </c:pt>
                <c:pt idx="4470">
                  <c:v>1751.0</c:v>
                </c:pt>
                <c:pt idx="4471">
                  <c:v>1752.0</c:v>
                </c:pt>
                <c:pt idx="4472">
                  <c:v>1752.0</c:v>
                </c:pt>
                <c:pt idx="4473">
                  <c:v>1753.0</c:v>
                </c:pt>
                <c:pt idx="4474">
                  <c:v>1753.0</c:v>
                </c:pt>
                <c:pt idx="4475">
                  <c:v>1753.0</c:v>
                </c:pt>
                <c:pt idx="4476">
                  <c:v>1753.0</c:v>
                </c:pt>
                <c:pt idx="4477">
                  <c:v>1754.0</c:v>
                </c:pt>
                <c:pt idx="4478">
                  <c:v>1755.0</c:v>
                </c:pt>
                <c:pt idx="4479">
                  <c:v>1755.0</c:v>
                </c:pt>
                <c:pt idx="4480">
                  <c:v>1755.0</c:v>
                </c:pt>
                <c:pt idx="4481">
                  <c:v>1756.0</c:v>
                </c:pt>
                <c:pt idx="4482">
                  <c:v>1757.0</c:v>
                </c:pt>
                <c:pt idx="4483">
                  <c:v>1757.0</c:v>
                </c:pt>
                <c:pt idx="4484">
                  <c:v>1758.0</c:v>
                </c:pt>
                <c:pt idx="4485">
                  <c:v>1758.0</c:v>
                </c:pt>
                <c:pt idx="4486">
                  <c:v>1759.0</c:v>
                </c:pt>
                <c:pt idx="4487">
                  <c:v>1760.0</c:v>
                </c:pt>
                <c:pt idx="4488">
                  <c:v>1760.0</c:v>
                </c:pt>
                <c:pt idx="4489">
                  <c:v>1761.0</c:v>
                </c:pt>
                <c:pt idx="4490">
                  <c:v>1762.0</c:v>
                </c:pt>
                <c:pt idx="4491">
                  <c:v>1763.0</c:v>
                </c:pt>
                <c:pt idx="4492">
                  <c:v>1764.0</c:v>
                </c:pt>
                <c:pt idx="4493">
                  <c:v>1765.0</c:v>
                </c:pt>
                <c:pt idx="4494">
                  <c:v>1766.0</c:v>
                </c:pt>
                <c:pt idx="4495">
                  <c:v>1767.0</c:v>
                </c:pt>
                <c:pt idx="4496">
                  <c:v>1768.0</c:v>
                </c:pt>
                <c:pt idx="4497">
                  <c:v>1769.0</c:v>
                </c:pt>
                <c:pt idx="4498">
                  <c:v>1770.0</c:v>
                </c:pt>
                <c:pt idx="4499">
                  <c:v>1770.0</c:v>
                </c:pt>
                <c:pt idx="4500">
                  <c:v>1770.0</c:v>
                </c:pt>
                <c:pt idx="4501">
                  <c:v>1770.0</c:v>
                </c:pt>
                <c:pt idx="4502">
                  <c:v>1771.0</c:v>
                </c:pt>
                <c:pt idx="4503">
                  <c:v>1771.0</c:v>
                </c:pt>
                <c:pt idx="4504">
                  <c:v>1772.0</c:v>
                </c:pt>
                <c:pt idx="4505">
                  <c:v>1773.0</c:v>
                </c:pt>
                <c:pt idx="4506">
                  <c:v>1774.0</c:v>
                </c:pt>
                <c:pt idx="4507">
                  <c:v>1775.0</c:v>
                </c:pt>
                <c:pt idx="4508">
                  <c:v>1775.0</c:v>
                </c:pt>
                <c:pt idx="4509">
                  <c:v>1775.0</c:v>
                </c:pt>
                <c:pt idx="4510">
                  <c:v>1776.0</c:v>
                </c:pt>
                <c:pt idx="4511">
                  <c:v>1776.0</c:v>
                </c:pt>
                <c:pt idx="4512">
                  <c:v>1777.0</c:v>
                </c:pt>
                <c:pt idx="4513">
                  <c:v>1778.0</c:v>
                </c:pt>
                <c:pt idx="4514">
                  <c:v>1778.0</c:v>
                </c:pt>
                <c:pt idx="4515">
                  <c:v>1779.0</c:v>
                </c:pt>
                <c:pt idx="4516">
                  <c:v>1780.0</c:v>
                </c:pt>
                <c:pt idx="4517">
                  <c:v>1781.0</c:v>
                </c:pt>
                <c:pt idx="4518">
                  <c:v>1782.0</c:v>
                </c:pt>
                <c:pt idx="4519">
                  <c:v>1783.0</c:v>
                </c:pt>
                <c:pt idx="4520">
                  <c:v>1784.0</c:v>
                </c:pt>
                <c:pt idx="4521">
                  <c:v>1785.0</c:v>
                </c:pt>
                <c:pt idx="4522">
                  <c:v>1786.0</c:v>
                </c:pt>
                <c:pt idx="4523">
                  <c:v>1787.0</c:v>
                </c:pt>
                <c:pt idx="4524">
                  <c:v>1787.0</c:v>
                </c:pt>
                <c:pt idx="4525">
                  <c:v>1788.0</c:v>
                </c:pt>
                <c:pt idx="4526">
                  <c:v>1789.0</c:v>
                </c:pt>
                <c:pt idx="4527">
                  <c:v>1790.0</c:v>
                </c:pt>
                <c:pt idx="4528">
                  <c:v>1790.0</c:v>
                </c:pt>
                <c:pt idx="4529">
                  <c:v>1790.0</c:v>
                </c:pt>
                <c:pt idx="4530">
                  <c:v>1790.0</c:v>
                </c:pt>
                <c:pt idx="4531">
                  <c:v>1790.0</c:v>
                </c:pt>
                <c:pt idx="4532">
                  <c:v>1790.0</c:v>
                </c:pt>
                <c:pt idx="4533">
                  <c:v>1791.0</c:v>
                </c:pt>
                <c:pt idx="4534">
                  <c:v>1791.0</c:v>
                </c:pt>
                <c:pt idx="4535">
                  <c:v>1792.0</c:v>
                </c:pt>
                <c:pt idx="4536">
                  <c:v>1793.0</c:v>
                </c:pt>
                <c:pt idx="4537">
                  <c:v>1794.0</c:v>
                </c:pt>
                <c:pt idx="4538">
                  <c:v>1795.0</c:v>
                </c:pt>
                <c:pt idx="4539">
                  <c:v>1795.0</c:v>
                </c:pt>
                <c:pt idx="4540">
                  <c:v>1796.0</c:v>
                </c:pt>
                <c:pt idx="4541">
                  <c:v>1797.0</c:v>
                </c:pt>
                <c:pt idx="4542">
                  <c:v>1798.0</c:v>
                </c:pt>
                <c:pt idx="4543">
                  <c:v>1798.0</c:v>
                </c:pt>
                <c:pt idx="4544">
                  <c:v>1799.0</c:v>
                </c:pt>
                <c:pt idx="4545">
                  <c:v>1800.0</c:v>
                </c:pt>
                <c:pt idx="4546">
                  <c:v>1801.0</c:v>
                </c:pt>
                <c:pt idx="4547">
                  <c:v>1802.0</c:v>
                </c:pt>
                <c:pt idx="4548">
                  <c:v>1802.0</c:v>
                </c:pt>
                <c:pt idx="4549">
                  <c:v>1803.0</c:v>
                </c:pt>
                <c:pt idx="4550">
                  <c:v>1803.0</c:v>
                </c:pt>
                <c:pt idx="4551">
                  <c:v>1804.0</c:v>
                </c:pt>
                <c:pt idx="4552">
                  <c:v>1804.0</c:v>
                </c:pt>
                <c:pt idx="4553">
                  <c:v>1804.0</c:v>
                </c:pt>
                <c:pt idx="4554">
                  <c:v>1804.0</c:v>
                </c:pt>
                <c:pt idx="4555">
                  <c:v>1804.0</c:v>
                </c:pt>
                <c:pt idx="4556">
                  <c:v>1805.0</c:v>
                </c:pt>
                <c:pt idx="4557">
                  <c:v>1805.0</c:v>
                </c:pt>
                <c:pt idx="4558">
                  <c:v>1806.0</c:v>
                </c:pt>
                <c:pt idx="4559">
                  <c:v>1807.0</c:v>
                </c:pt>
                <c:pt idx="4560">
                  <c:v>1808.0</c:v>
                </c:pt>
                <c:pt idx="4561">
                  <c:v>1809.0</c:v>
                </c:pt>
                <c:pt idx="4562">
                  <c:v>1810.0</c:v>
                </c:pt>
                <c:pt idx="4563">
                  <c:v>1811.0</c:v>
                </c:pt>
                <c:pt idx="4564">
                  <c:v>1811.0</c:v>
                </c:pt>
                <c:pt idx="4565">
                  <c:v>1811.0</c:v>
                </c:pt>
                <c:pt idx="4566">
                  <c:v>1811.0</c:v>
                </c:pt>
                <c:pt idx="4567">
                  <c:v>1811.0</c:v>
                </c:pt>
                <c:pt idx="4568">
                  <c:v>1811.0</c:v>
                </c:pt>
                <c:pt idx="4569">
                  <c:v>1811.0</c:v>
                </c:pt>
                <c:pt idx="4570">
                  <c:v>1811.0</c:v>
                </c:pt>
                <c:pt idx="4571">
                  <c:v>1811.0</c:v>
                </c:pt>
                <c:pt idx="4572">
                  <c:v>1811.0</c:v>
                </c:pt>
                <c:pt idx="4573">
                  <c:v>1811.0</c:v>
                </c:pt>
                <c:pt idx="4574">
                  <c:v>1811.0</c:v>
                </c:pt>
                <c:pt idx="4575">
                  <c:v>1811.0</c:v>
                </c:pt>
                <c:pt idx="4576">
                  <c:v>1811.0</c:v>
                </c:pt>
                <c:pt idx="4577">
                  <c:v>1811.0</c:v>
                </c:pt>
                <c:pt idx="4578">
                  <c:v>1811.0</c:v>
                </c:pt>
                <c:pt idx="4579">
                  <c:v>1811.0</c:v>
                </c:pt>
                <c:pt idx="4580">
                  <c:v>1811.0</c:v>
                </c:pt>
                <c:pt idx="4581">
                  <c:v>1812.0</c:v>
                </c:pt>
                <c:pt idx="4582">
                  <c:v>1813.0</c:v>
                </c:pt>
                <c:pt idx="4583">
                  <c:v>1814.0</c:v>
                </c:pt>
                <c:pt idx="4584">
                  <c:v>1815.0</c:v>
                </c:pt>
                <c:pt idx="4585">
                  <c:v>1815.0</c:v>
                </c:pt>
                <c:pt idx="4586">
                  <c:v>1815.0</c:v>
                </c:pt>
                <c:pt idx="4587">
                  <c:v>1816.0</c:v>
                </c:pt>
                <c:pt idx="4588">
                  <c:v>1816.0</c:v>
                </c:pt>
                <c:pt idx="4589">
                  <c:v>1817.0</c:v>
                </c:pt>
                <c:pt idx="4590">
                  <c:v>1818.0</c:v>
                </c:pt>
                <c:pt idx="4591">
                  <c:v>1819.0</c:v>
                </c:pt>
                <c:pt idx="4592">
                  <c:v>1820.0</c:v>
                </c:pt>
                <c:pt idx="4593">
                  <c:v>1821.0</c:v>
                </c:pt>
                <c:pt idx="4594">
                  <c:v>1822.0</c:v>
                </c:pt>
                <c:pt idx="4595">
                  <c:v>1823.0</c:v>
                </c:pt>
                <c:pt idx="4596">
                  <c:v>1823.0</c:v>
                </c:pt>
                <c:pt idx="4597">
                  <c:v>1824.0</c:v>
                </c:pt>
                <c:pt idx="4598">
                  <c:v>1824.0</c:v>
                </c:pt>
                <c:pt idx="4599">
                  <c:v>1825.0</c:v>
                </c:pt>
                <c:pt idx="4600">
                  <c:v>1826.0</c:v>
                </c:pt>
                <c:pt idx="4601">
                  <c:v>1827.0</c:v>
                </c:pt>
                <c:pt idx="4602">
                  <c:v>1827.0</c:v>
                </c:pt>
                <c:pt idx="4603">
                  <c:v>1828.0</c:v>
                </c:pt>
                <c:pt idx="4604">
                  <c:v>1829.0</c:v>
                </c:pt>
                <c:pt idx="4605">
                  <c:v>1829.0</c:v>
                </c:pt>
                <c:pt idx="4606">
                  <c:v>1829.0</c:v>
                </c:pt>
                <c:pt idx="4607">
                  <c:v>1830.0</c:v>
                </c:pt>
                <c:pt idx="4608">
                  <c:v>1831.0</c:v>
                </c:pt>
                <c:pt idx="4609">
                  <c:v>1831.0</c:v>
                </c:pt>
                <c:pt idx="4610">
                  <c:v>1831.0</c:v>
                </c:pt>
                <c:pt idx="4611">
                  <c:v>1831.0</c:v>
                </c:pt>
                <c:pt idx="4612">
                  <c:v>1831.0</c:v>
                </c:pt>
                <c:pt idx="4613">
                  <c:v>1832.0</c:v>
                </c:pt>
                <c:pt idx="4614">
                  <c:v>1832.0</c:v>
                </c:pt>
                <c:pt idx="4615">
                  <c:v>1833.0</c:v>
                </c:pt>
                <c:pt idx="4616">
                  <c:v>1833.0</c:v>
                </c:pt>
                <c:pt idx="4617">
                  <c:v>1833.0</c:v>
                </c:pt>
                <c:pt idx="4618">
                  <c:v>1834.0</c:v>
                </c:pt>
                <c:pt idx="4619">
                  <c:v>1834.0</c:v>
                </c:pt>
                <c:pt idx="4620">
                  <c:v>1835.0</c:v>
                </c:pt>
                <c:pt idx="4621">
                  <c:v>1836.0</c:v>
                </c:pt>
                <c:pt idx="4622">
                  <c:v>1837.0</c:v>
                </c:pt>
                <c:pt idx="4623">
                  <c:v>1838.0</c:v>
                </c:pt>
                <c:pt idx="4624">
                  <c:v>1838.0</c:v>
                </c:pt>
                <c:pt idx="4625">
                  <c:v>1838.0</c:v>
                </c:pt>
                <c:pt idx="4626">
                  <c:v>1839.0</c:v>
                </c:pt>
                <c:pt idx="4627">
                  <c:v>1839.0</c:v>
                </c:pt>
                <c:pt idx="4628">
                  <c:v>1839.0</c:v>
                </c:pt>
                <c:pt idx="4629">
                  <c:v>1840.0</c:v>
                </c:pt>
                <c:pt idx="4630">
                  <c:v>1841.0</c:v>
                </c:pt>
                <c:pt idx="4631">
                  <c:v>1841.0</c:v>
                </c:pt>
                <c:pt idx="4632">
                  <c:v>1841.0</c:v>
                </c:pt>
                <c:pt idx="4633">
                  <c:v>1842.0</c:v>
                </c:pt>
                <c:pt idx="4634">
                  <c:v>1843.0</c:v>
                </c:pt>
                <c:pt idx="4635">
                  <c:v>1844.0</c:v>
                </c:pt>
                <c:pt idx="4636">
                  <c:v>1844.0</c:v>
                </c:pt>
                <c:pt idx="4637">
                  <c:v>1844.0</c:v>
                </c:pt>
                <c:pt idx="4638">
                  <c:v>1844.0</c:v>
                </c:pt>
                <c:pt idx="4639">
                  <c:v>1844.0</c:v>
                </c:pt>
                <c:pt idx="4640">
                  <c:v>1844.0</c:v>
                </c:pt>
                <c:pt idx="4641">
                  <c:v>1844.0</c:v>
                </c:pt>
                <c:pt idx="4642">
                  <c:v>1844.0</c:v>
                </c:pt>
                <c:pt idx="4643">
                  <c:v>1844.0</c:v>
                </c:pt>
                <c:pt idx="4644">
                  <c:v>1844.0</c:v>
                </c:pt>
                <c:pt idx="4645">
                  <c:v>1844.0</c:v>
                </c:pt>
                <c:pt idx="4646">
                  <c:v>1844.0</c:v>
                </c:pt>
                <c:pt idx="4647">
                  <c:v>1844.0</c:v>
                </c:pt>
                <c:pt idx="4648">
                  <c:v>1844.0</c:v>
                </c:pt>
                <c:pt idx="4649">
                  <c:v>1844.0</c:v>
                </c:pt>
                <c:pt idx="4650">
                  <c:v>1845.0</c:v>
                </c:pt>
                <c:pt idx="4651">
                  <c:v>1846.0</c:v>
                </c:pt>
                <c:pt idx="4652">
                  <c:v>1846.0</c:v>
                </c:pt>
                <c:pt idx="4653">
                  <c:v>1846.0</c:v>
                </c:pt>
                <c:pt idx="4654">
                  <c:v>1847.0</c:v>
                </c:pt>
                <c:pt idx="4655">
                  <c:v>1847.0</c:v>
                </c:pt>
                <c:pt idx="4656">
                  <c:v>1847.0</c:v>
                </c:pt>
                <c:pt idx="4657">
                  <c:v>1848.0</c:v>
                </c:pt>
                <c:pt idx="4658">
                  <c:v>1848.0</c:v>
                </c:pt>
                <c:pt idx="4659">
                  <c:v>1848.0</c:v>
                </c:pt>
                <c:pt idx="4660">
                  <c:v>1848.0</c:v>
                </c:pt>
                <c:pt idx="4661">
                  <c:v>1848.0</c:v>
                </c:pt>
                <c:pt idx="4662">
                  <c:v>1848.0</c:v>
                </c:pt>
                <c:pt idx="4663">
                  <c:v>1848.0</c:v>
                </c:pt>
                <c:pt idx="4664">
                  <c:v>1848.0</c:v>
                </c:pt>
                <c:pt idx="4665">
                  <c:v>1848.0</c:v>
                </c:pt>
                <c:pt idx="4666">
                  <c:v>1848.0</c:v>
                </c:pt>
                <c:pt idx="4667">
                  <c:v>1848.0</c:v>
                </c:pt>
                <c:pt idx="4668">
                  <c:v>1848.0</c:v>
                </c:pt>
                <c:pt idx="4669">
                  <c:v>1848.0</c:v>
                </c:pt>
                <c:pt idx="4670">
                  <c:v>1848.0</c:v>
                </c:pt>
                <c:pt idx="4671">
                  <c:v>1848.0</c:v>
                </c:pt>
                <c:pt idx="4672">
                  <c:v>1848.0</c:v>
                </c:pt>
                <c:pt idx="4673">
                  <c:v>1848.0</c:v>
                </c:pt>
                <c:pt idx="4674">
                  <c:v>1848.0</c:v>
                </c:pt>
                <c:pt idx="4675">
                  <c:v>1848.0</c:v>
                </c:pt>
                <c:pt idx="4676">
                  <c:v>1848.0</c:v>
                </c:pt>
                <c:pt idx="4677">
                  <c:v>1848.0</c:v>
                </c:pt>
                <c:pt idx="4678">
                  <c:v>1848.0</c:v>
                </c:pt>
                <c:pt idx="4679">
                  <c:v>1848.0</c:v>
                </c:pt>
                <c:pt idx="4680">
                  <c:v>1848.0</c:v>
                </c:pt>
                <c:pt idx="4681">
                  <c:v>1848.0</c:v>
                </c:pt>
                <c:pt idx="4682">
                  <c:v>1848.0</c:v>
                </c:pt>
                <c:pt idx="4683">
                  <c:v>1848.0</c:v>
                </c:pt>
                <c:pt idx="4684">
                  <c:v>1848.0</c:v>
                </c:pt>
                <c:pt idx="4685">
                  <c:v>1848.0</c:v>
                </c:pt>
                <c:pt idx="4686">
                  <c:v>1848.0</c:v>
                </c:pt>
                <c:pt idx="4687">
                  <c:v>1848.0</c:v>
                </c:pt>
                <c:pt idx="4688">
                  <c:v>1848.0</c:v>
                </c:pt>
                <c:pt idx="4689">
                  <c:v>1848.0</c:v>
                </c:pt>
                <c:pt idx="4690">
                  <c:v>1848.0</c:v>
                </c:pt>
                <c:pt idx="4691">
                  <c:v>1848.0</c:v>
                </c:pt>
                <c:pt idx="4692">
                  <c:v>1848.0</c:v>
                </c:pt>
                <c:pt idx="4693">
                  <c:v>1848.0</c:v>
                </c:pt>
                <c:pt idx="4694">
                  <c:v>1848.0</c:v>
                </c:pt>
                <c:pt idx="4695">
                  <c:v>1848.0</c:v>
                </c:pt>
                <c:pt idx="4696">
                  <c:v>1848.0</c:v>
                </c:pt>
                <c:pt idx="4697">
                  <c:v>1848.0</c:v>
                </c:pt>
                <c:pt idx="4698">
                  <c:v>1848.0</c:v>
                </c:pt>
                <c:pt idx="4699">
                  <c:v>1848.0</c:v>
                </c:pt>
                <c:pt idx="4700">
                  <c:v>1848.0</c:v>
                </c:pt>
                <c:pt idx="4701">
                  <c:v>1848.0</c:v>
                </c:pt>
                <c:pt idx="4702">
                  <c:v>1848.0</c:v>
                </c:pt>
                <c:pt idx="4703">
                  <c:v>1848.0</c:v>
                </c:pt>
                <c:pt idx="4704">
                  <c:v>1848.0</c:v>
                </c:pt>
                <c:pt idx="4705">
                  <c:v>1848.0</c:v>
                </c:pt>
                <c:pt idx="4706">
                  <c:v>1848.0</c:v>
                </c:pt>
                <c:pt idx="4707">
                  <c:v>1848.0</c:v>
                </c:pt>
                <c:pt idx="4708">
                  <c:v>1848.0</c:v>
                </c:pt>
                <c:pt idx="4709">
                  <c:v>1848.0</c:v>
                </c:pt>
                <c:pt idx="4710">
                  <c:v>1848.0</c:v>
                </c:pt>
                <c:pt idx="4711">
                  <c:v>1848.0</c:v>
                </c:pt>
                <c:pt idx="4712">
                  <c:v>1848.0</c:v>
                </c:pt>
                <c:pt idx="4713">
                  <c:v>1849.0</c:v>
                </c:pt>
                <c:pt idx="4714">
                  <c:v>1849.0</c:v>
                </c:pt>
                <c:pt idx="4715">
                  <c:v>1849.0</c:v>
                </c:pt>
                <c:pt idx="4716">
                  <c:v>1849.0</c:v>
                </c:pt>
                <c:pt idx="4717">
                  <c:v>1849.0</c:v>
                </c:pt>
                <c:pt idx="4718">
                  <c:v>1849.0</c:v>
                </c:pt>
                <c:pt idx="4719">
                  <c:v>1850.0</c:v>
                </c:pt>
                <c:pt idx="4720">
                  <c:v>1851.0</c:v>
                </c:pt>
                <c:pt idx="4721">
                  <c:v>1851.0</c:v>
                </c:pt>
                <c:pt idx="4722">
                  <c:v>1851.0</c:v>
                </c:pt>
                <c:pt idx="4723">
                  <c:v>1851.0</c:v>
                </c:pt>
                <c:pt idx="4724">
                  <c:v>1851.0</c:v>
                </c:pt>
                <c:pt idx="4725">
                  <c:v>1851.0</c:v>
                </c:pt>
                <c:pt idx="4726">
                  <c:v>1852.0</c:v>
                </c:pt>
                <c:pt idx="4727">
                  <c:v>1852.0</c:v>
                </c:pt>
                <c:pt idx="4728">
                  <c:v>1853.0</c:v>
                </c:pt>
                <c:pt idx="4729">
                  <c:v>1854.0</c:v>
                </c:pt>
                <c:pt idx="4730">
                  <c:v>1854.0</c:v>
                </c:pt>
                <c:pt idx="4731">
                  <c:v>1855.0</c:v>
                </c:pt>
                <c:pt idx="4732">
                  <c:v>1855.0</c:v>
                </c:pt>
                <c:pt idx="4733">
                  <c:v>1855.0</c:v>
                </c:pt>
                <c:pt idx="4734">
                  <c:v>1856.0</c:v>
                </c:pt>
                <c:pt idx="4735">
                  <c:v>1856.0</c:v>
                </c:pt>
                <c:pt idx="4736">
                  <c:v>1856.0</c:v>
                </c:pt>
                <c:pt idx="4737">
                  <c:v>1856.0</c:v>
                </c:pt>
                <c:pt idx="4738">
                  <c:v>1856.0</c:v>
                </c:pt>
                <c:pt idx="4739">
                  <c:v>1856.0</c:v>
                </c:pt>
                <c:pt idx="4740">
                  <c:v>1857.0</c:v>
                </c:pt>
                <c:pt idx="4741">
                  <c:v>1858.0</c:v>
                </c:pt>
                <c:pt idx="4742">
                  <c:v>1858.0</c:v>
                </c:pt>
                <c:pt idx="4743">
                  <c:v>1858.0</c:v>
                </c:pt>
                <c:pt idx="4744">
                  <c:v>1858.0</c:v>
                </c:pt>
                <c:pt idx="4745">
                  <c:v>1858.0</c:v>
                </c:pt>
                <c:pt idx="4746">
                  <c:v>1858.0</c:v>
                </c:pt>
                <c:pt idx="4747">
                  <c:v>1859.0</c:v>
                </c:pt>
                <c:pt idx="4748">
                  <c:v>1859.0</c:v>
                </c:pt>
                <c:pt idx="4749">
                  <c:v>1859.0</c:v>
                </c:pt>
                <c:pt idx="4750">
                  <c:v>1859.0</c:v>
                </c:pt>
                <c:pt idx="4751">
                  <c:v>1859.0</c:v>
                </c:pt>
                <c:pt idx="4752">
                  <c:v>1859.0</c:v>
                </c:pt>
                <c:pt idx="4753">
                  <c:v>1859.0</c:v>
                </c:pt>
                <c:pt idx="4754">
                  <c:v>1859.0</c:v>
                </c:pt>
                <c:pt idx="4755">
                  <c:v>1859.0</c:v>
                </c:pt>
                <c:pt idx="4756">
                  <c:v>1859.0</c:v>
                </c:pt>
                <c:pt idx="4757">
                  <c:v>1859.0</c:v>
                </c:pt>
                <c:pt idx="4758">
                  <c:v>1859.0</c:v>
                </c:pt>
                <c:pt idx="4759">
                  <c:v>1859.0</c:v>
                </c:pt>
                <c:pt idx="4760">
                  <c:v>1859.0</c:v>
                </c:pt>
                <c:pt idx="4761">
                  <c:v>1859.0</c:v>
                </c:pt>
                <c:pt idx="4762">
                  <c:v>1859.0</c:v>
                </c:pt>
                <c:pt idx="4763">
                  <c:v>1859.0</c:v>
                </c:pt>
                <c:pt idx="4764">
                  <c:v>1859.0</c:v>
                </c:pt>
                <c:pt idx="4765">
                  <c:v>1859.0</c:v>
                </c:pt>
                <c:pt idx="4766">
                  <c:v>1860.0</c:v>
                </c:pt>
                <c:pt idx="4767">
                  <c:v>1861.0</c:v>
                </c:pt>
                <c:pt idx="4768">
                  <c:v>1861.0</c:v>
                </c:pt>
                <c:pt idx="4769">
                  <c:v>1861.0</c:v>
                </c:pt>
                <c:pt idx="4770">
                  <c:v>1861.0</c:v>
                </c:pt>
                <c:pt idx="4771">
                  <c:v>1861.0</c:v>
                </c:pt>
                <c:pt idx="4772">
                  <c:v>1861.0</c:v>
                </c:pt>
                <c:pt idx="4773">
                  <c:v>1861.0</c:v>
                </c:pt>
                <c:pt idx="4774">
                  <c:v>1861.0</c:v>
                </c:pt>
                <c:pt idx="4775">
                  <c:v>1861.0</c:v>
                </c:pt>
                <c:pt idx="4776">
                  <c:v>1861.0</c:v>
                </c:pt>
                <c:pt idx="4777">
                  <c:v>1861.0</c:v>
                </c:pt>
                <c:pt idx="4778">
                  <c:v>1861.0</c:v>
                </c:pt>
                <c:pt idx="4779">
                  <c:v>1861.0</c:v>
                </c:pt>
                <c:pt idx="4780">
                  <c:v>1861.0</c:v>
                </c:pt>
                <c:pt idx="4781">
                  <c:v>1861.0</c:v>
                </c:pt>
                <c:pt idx="4782">
                  <c:v>1861.0</c:v>
                </c:pt>
                <c:pt idx="4783">
                  <c:v>1861.0</c:v>
                </c:pt>
                <c:pt idx="4784">
                  <c:v>1861.0</c:v>
                </c:pt>
                <c:pt idx="4785">
                  <c:v>1861.0</c:v>
                </c:pt>
                <c:pt idx="4786">
                  <c:v>1861.0</c:v>
                </c:pt>
                <c:pt idx="4787">
                  <c:v>1861.0</c:v>
                </c:pt>
                <c:pt idx="4788">
                  <c:v>1861.0</c:v>
                </c:pt>
                <c:pt idx="4789">
                  <c:v>1861.0</c:v>
                </c:pt>
                <c:pt idx="4790">
                  <c:v>1861.0</c:v>
                </c:pt>
                <c:pt idx="4791">
                  <c:v>1861.0</c:v>
                </c:pt>
                <c:pt idx="4792">
                  <c:v>1862.0</c:v>
                </c:pt>
                <c:pt idx="4793">
                  <c:v>1863.0</c:v>
                </c:pt>
                <c:pt idx="4794">
                  <c:v>1864.0</c:v>
                </c:pt>
                <c:pt idx="4795">
                  <c:v>1865.0</c:v>
                </c:pt>
                <c:pt idx="4796">
                  <c:v>1866.0</c:v>
                </c:pt>
                <c:pt idx="4797">
                  <c:v>1867.0</c:v>
                </c:pt>
                <c:pt idx="4798">
                  <c:v>1868.0</c:v>
                </c:pt>
                <c:pt idx="4799">
                  <c:v>1869.0</c:v>
                </c:pt>
                <c:pt idx="4800">
                  <c:v>1870.0</c:v>
                </c:pt>
                <c:pt idx="4801">
                  <c:v>1871.0</c:v>
                </c:pt>
                <c:pt idx="4802">
                  <c:v>1872.0</c:v>
                </c:pt>
                <c:pt idx="4803">
                  <c:v>1872.0</c:v>
                </c:pt>
                <c:pt idx="4804">
                  <c:v>1872.0</c:v>
                </c:pt>
                <c:pt idx="4805">
                  <c:v>1872.0</c:v>
                </c:pt>
                <c:pt idx="4806">
                  <c:v>1873.0</c:v>
                </c:pt>
                <c:pt idx="4807">
                  <c:v>1873.0</c:v>
                </c:pt>
                <c:pt idx="4808">
                  <c:v>1873.0</c:v>
                </c:pt>
                <c:pt idx="4809">
                  <c:v>1873.0</c:v>
                </c:pt>
                <c:pt idx="4810">
                  <c:v>1873.0</c:v>
                </c:pt>
                <c:pt idx="4811">
                  <c:v>1874.0</c:v>
                </c:pt>
                <c:pt idx="4812">
                  <c:v>1875.0</c:v>
                </c:pt>
                <c:pt idx="4813">
                  <c:v>1876.0</c:v>
                </c:pt>
                <c:pt idx="4814">
                  <c:v>1876.0</c:v>
                </c:pt>
                <c:pt idx="4815">
                  <c:v>1877.0</c:v>
                </c:pt>
                <c:pt idx="4816">
                  <c:v>1877.0</c:v>
                </c:pt>
                <c:pt idx="4817">
                  <c:v>1878.0</c:v>
                </c:pt>
                <c:pt idx="4818">
                  <c:v>1878.0</c:v>
                </c:pt>
                <c:pt idx="4819">
                  <c:v>1879.0</c:v>
                </c:pt>
                <c:pt idx="4820">
                  <c:v>1880.0</c:v>
                </c:pt>
                <c:pt idx="4821">
                  <c:v>1881.0</c:v>
                </c:pt>
                <c:pt idx="4822">
                  <c:v>1882.0</c:v>
                </c:pt>
                <c:pt idx="4823">
                  <c:v>1882.0</c:v>
                </c:pt>
                <c:pt idx="4824">
                  <c:v>1882.0</c:v>
                </c:pt>
                <c:pt idx="4825">
                  <c:v>1882.0</c:v>
                </c:pt>
                <c:pt idx="4826">
                  <c:v>1883.0</c:v>
                </c:pt>
                <c:pt idx="4827">
                  <c:v>1883.0</c:v>
                </c:pt>
                <c:pt idx="4828">
                  <c:v>1883.0</c:v>
                </c:pt>
                <c:pt idx="4829">
                  <c:v>1883.0</c:v>
                </c:pt>
                <c:pt idx="4830">
                  <c:v>1883.0</c:v>
                </c:pt>
                <c:pt idx="4831">
                  <c:v>1883.0</c:v>
                </c:pt>
                <c:pt idx="4832">
                  <c:v>1883.0</c:v>
                </c:pt>
                <c:pt idx="4833">
                  <c:v>1884.0</c:v>
                </c:pt>
                <c:pt idx="4834">
                  <c:v>1885.0</c:v>
                </c:pt>
                <c:pt idx="4835">
                  <c:v>1885.0</c:v>
                </c:pt>
                <c:pt idx="4836">
                  <c:v>1886.0</c:v>
                </c:pt>
                <c:pt idx="4837">
                  <c:v>1887.0</c:v>
                </c:pt>
                <c:pt idx="4838">
                  <c:v>1888.0</c:v>
                </c:pt>
                <c:pt idx="4839">
                  <c:v>1889.0</c:v>
                </c:pt>
                <c:pt idx="4840">
                  <c:v>1889.0</c:v>
                </c:pt>
                <c:pt idx="4841">
                  <c:v>1890.0</c:v>
                </c:pt>
                <c:pt idx="4842">
                  <c:v>1891.0</c:v>
                </c:pt>
                <c:pt idx="4843">
                  <c:v>1892.0</c:v>
                </c:pt>
                <c:pt idx="4844">
                  <c:v>1893.0</c:v>
                </c:pt>
                <c:pt idx="4845">
                  <c:v>1894.0</c:v>
                </c:pt>
                <c:pt idx="4846">
                  <c:v>1895.0</c:v>
                </c:pt>
                <c:pt idx="4847">
                  <c:v>1896.0</c:v>
                </c:pt>
                <c:pt idx="4848">
                  <c:v>1896.0</c:v>
                </c:pt>
                <c:pt idx="4849">
                  <c:v>1897.0</c:v>
                </c:pt>
                <c:pt idx="4850">
                  <c:v>1898.0</c:v>
                </c:pt>
                <c:pt idx="4851">
                  <c:v>1899.0</c:v>
                </c:pt>
                <c:pt idx="4852">
                  <c:v>1900.0</c:v>
                </c:pt>
                <c:pt idx="4853">
                  <c:v>1901.0</c:v>
                </c:pt>
                <c:pt idx="4854">
                  <c:v>1902.0</c:v>
                </c:pt>
                <c:pt idx="4855">
                  <c:v>1902.0</c:v>
                </c:pt>
                <c:pt idx="4856">
                  <c:v>1903.0</c:v>
                </c:pt>
                <c:pt idx="4857">
                  <c:v>1904.0</c:v>
                </c:pt>
                <c:pt idx="4858">
                  <c:v>1905.0</c:v>
                </c:pt>
                <c:pt idx="4859">
                  <c:v>1906.0</c:v>
                </c:pt>
                <c:pt idx="4860">
                  <c:v>1907.0</c:v>
                </c:pt>
                <c:pt idx="4861">
                  <c:v>1908.0</c:v>
                </c:pt>
                <c:pt idx="4862">
                  <c:v>1909.0</c:v>
                </c:pt>
                <c:pt idx="4863">
                  <c:v>1910.0</c:v>
                </c:pt>
                <c:pt idx="4864">
                  <c:v>1911.0</c:v>
                </c:pt>
                <c:pt idx="4865">
                  <c:v>1912.0</c:v>
                </c:pt>
                <c:pt idx="4866">
                  <c:v>1913.0</c:v>
                </c:pt>
                <c:pt idx="4867">
                  <c:v>1913.0</c:v>
                </c:pt>
                <c:pt idx="4868">
                  <c:v>1913.0</c:v>
                </c:pt>
                <c:pt idx="4869">
                  <c:v>1913.0</c:v>
                </c:pt>
                <c:pt idx="4870">
                  <c:v>1914.0</c:v>
                </c:pt>
                <c:pt idx="4871">
                  <c:v>1915.0</c:v>
                </c:pt>
                <c:pt idx="4872">
                  <c:v>1916.0</c:v>
                </c:pt>
                <c:pt idx="4873">
                  <c:v>1917.0</c:v>
                </c:pt>
                <c:pt idx="4874">
                  <c:v>1918.0</c:v>
                </c:pt>
                <c:pt idx="4875">
                  <c:v>1919.0</c:v>
                </c:pt>
                <c:pt idx="4876">
                  <c:v>1920.0</c:v>
                </c:pt>
                <c:pt idx="4877">
                  <c:v>1920.0</c:v>
                </c:pt>
                <c:pt idx="4878">
                  <c:v>1921.0</c:v>
                </c:pt>
                <c:pt idx="4879">
                  <c:v>1922.0</c:v>
                </c:pt>
                <c:pt idx="4880">
                  <c:v>1922.0</c:v>
                </c:pt>
                <c:pt idx="4881">
                  <c:v>1922.0</c:v>
                </c:pt>
                <c:pt idx="4882">
                  <c:v>1923.0</c:v>
                </c:pt>
                <c:pt idx="4883">
                  <c:v>1924.0</c:v>
                </c:pt>
                <c:pt idx="4884">
                  <c:v>1924.0</c:v>
                </c:pt>
                <c:pt idx="4885">
                  <c:v>1925.0</c:v>
                </c:pt>
                <c:pt idx="4886">
                  <c:v>1926.0</c:v>
                </c:pt>
                <c:pt idx="4887">
                  <c:v>1926.0</c:v>
                </c:pt>
                <c:pt idx="4888">
                  <c:v>1927.0</c:v>
                </c:pt>
                <c:pt idx="4889">
                  <c:v>1927.0</c:v>
                </c:pt>
                <c:pt idx="4890">
                  <c:v>1928.0</c:v>
                </c:pt>
                <c:pt idx="4891">
                  <c:v>1928.0</c:v>
                </c:pt>
                <c:pt idx="4892">
                  <c:v>1928.0</c:v>
                </c:pt>
                <c:pt idx="4893">
                  <c:v>1928.0</c:v>
                </c:pt>
                <c:pt idx="4894">
                  <c:v>1929.0</c:v>
                </c:pt>
                <c:pt idx="4895">
                  <c:v>1929.0</c:v>
                </c:pt>
                <c:pt idx="4896">
                  <c:v>1929.0</c:v>
                </c:pt>
                <c:pt idx="4897">
                  <c:v>1929.0</c:v>
                </c:pt>
                <c:pt idx="4898">
                  <c:v>1930.0</c:v>
                </c:pt>
                <c:pt idx="4899">
                  <c:v>1930.0</c:v>
                </c:pt>
                <c:pt idx="4900">
                  <c:v>1931.0</c:v>
                </c:pt>
                <c:pt idx="4901">
                  <c:v>1931.0</c:v>
                </c:pt>
                <c:pt idx="4902">
                  <c:v>1931.0</c:v>
                </c:pt>
                <c:pt idx="4903">
                  <c:v>1931.0</c:v>
                </c:pt>
                <c:pt idx="4904">
                  <c:v>1931.0</c:v>
                </c:pt>
                <c:pt idx="4905">
                  <c:v>1931.0</c:v>
                </c:pt>
                <c:pt idx="4906">
                  <c:v>1931.0</c:v>
                </c:pt>
                <c:pt idx="4907">
                  <c:v>1931.0</c:v>
                </c:pt>
                <c:pt idx="4908">
                  <c:v>1931.0</c:v>
                </c:pt>
                <c:pt idx="4909">
                  <c:v>1931.0</c:v>
                </c:pt>
                <c:pt idx="4910">
                  <c:v>1931.0</c:v>
                </c:pt>
                <c:pt idx="4911">
                  <c:v>1931.0</c:v>
                </c:pt>
                <c:pt idx="4912">
                  <c:v>1931.0</c:v>
                </c:pt>
                <c:pt idx="4913">
                  <c:v>1931.0</c:v>
                </c:pt>
                <c:pt idx="4914">
                  <c:v>1931.0</c:v>
                </c:pt>
                <c:pt idx="4915">
                  <c:v>1931.0</c:v>
                </c:pt>
                <c:pt idx="4916">
                  <c:v>1931.0</c:v>
                </c:pt>
                <c:pt idx="4917">
                  <c:v>1931.0</c:v>
                </c:pt>
                <c:pt idx="4918">
                  <c:v>1931.0</c:v>
                </c:pt>
                <c:pt idx="4919">
                  <c:v>1931.0</c:v>
                </c:pt>
                <c:pt idx="4920">
                  <c:v>1931.0</c:v>
                </c:pt>
                <c:pt idx="4921">
                  <c:v>1931.0</c:v>
                </c:pt>
                <c:pt idx="4922">
                  <c:v>1931.0</c:v>
                </c:pt>
                <c:pt idx="4923">
                  <c:v>1931.0</c:v>
                </c:pt>
                <c:pt idx="4924">
                  <c:v>1931.0</c:v>
                </c:pt>
                <c:pt idx="4925">
                  <c:v>1931.0</c:v>
                </c:pt>
                <c:pt idx="4926">
                  <c:v>1931.0</c:v>
                </c:pt>
                <c:pt idx="4927">
                  <c:v>1931.0</c:v>
                </c:pt>
                <c:pt idx="4928">
                  <c:v>1931.0</c:v>
                </c:pt>
                <c:pt idx="4929">
                  <c:v>1931.0</c:v>
                </c:pt>
                <c:pt idx="4930">
                  <c:v>1931.0</c:v>
                </c:pt>
                <c:pt idx="4931">
                  <c:v>1931.0</c:v>
                </c:pt>
                <c:pt idx="4932">
                  <c:v>1931.0</c:v>
                </c:pt>
                <c:pt idx="4933">
                  <c:v>1931.0</c:v>
                </c:pt>
                <c:pt idx="4934">
                  <c:v>1931.0</c:v>
                </c:pt>
                <c:pt idx="4935">
                  <c:v>1931.0</c:v>
                </c:pt>
                <c:pt idx="4936">
                  <c:v>1932.0</c:v>
                </c:pt>
                <c:pt idx="4937">
                  <c:v>1932.0</c:v>
                </c:pt>
                <c:pt idx="4938">
                  <c:v>1932.0</c:v>
                </c:pt>
                <c:pt idx="4939">
                  <c:v>1932.0</c:v>
                </c:pt>
                <c:pt idx="4940">
                  <c:v>1932.0</c:v>
                </c:pt>
                <c:pt idx="4941">
                  <c:v>1932.0</c:v>
                </c:pt>
                <c:pt idx="4942">
                  <c:v>1932.0</c:v>
                </c:pt>
                <c:pt idx="4943">
                  <c:v>1932.0</c:v>
                </c:pt>
                <c:pt idx="4944">
                  <c:v>1932.0</c:v>
                </c:pt>
                <c:pt idx="4945">
                  <c:v>1932.0</c:v>
                </c:pt>
                <c:pt idx="4946">
                  <c:v>1932.0</c:v>
                </c:pt>
                <c:pt idx="4947">
                  <c:v>1932.0</c:v>
                </c:pt>
                <c:pt idx="4948">
                  <c:v>1932.0</c:v>
                </c:pt>
                <c:pt idx="4949">
                  <c:v>1932.0</c:v>
                </c:pt>
                <c:pt idx="4950">
                  <c:v>1932.0</c:v>
                </c:pt>
                <c:pt idx="4951">
                  <c:v>1932.0</c:v>
                </c:pt>
                <c:pt idx="4952">
                  <c:v>1933.0</c:v>
                </c:pt>
                <c:pt idx="4953">
                  <c:v>1934.0</c:v>
                </c:pt>
                <c:pt idx="4954">
                  <c:v>1935.0</c:v>
                </c:pt>
                <c:pt idx="4955">
                  <c:v>1935.0</c:v>
                </c:pt>
                <c:pt idx="4956">
                  <c:v>1936.0</c:v>
                </c:pt>
                <c:pt idx="4957">
                  <c:v>1936.0</c:v>
                </c:pt>
                <c:pt idx="4958">
                  <c:v>1936.0</c:v>
                </c:pt>
                <c:pt idx="4959">
                  <c:v>1937.0</c:v>
                </c:pt>
                <c:pt idx="4960">
                  <c:v>1937.0</c:v>
                </c:pt>
                <c:pt idx="4961">
                  <c:v>1937.0</c:v>
                </c:pt>
                <c:pt idx="4962">
                  <c:v>1938.0</c:v>
                </c:pt>
                <c:pt idx="4963">
                  <c:v>1939.0</c:v>
                </c:pt>
                <c:pt idx="4964">
                  <c:v>1939.0</c:v>
                </c:pt>
                <c:pt idx="4965">
                  <c:v>1939.0</c:v>
                </c:pt>
                <c:pt idx="4966">
                  <c:v>1940.0</c:v>
                </c:pt>
                <c:pt idx="4967">
                  <c:v>1941.0</c:v>
                </c:pt>
                <c:pt idx="4968">
                  <c:v>1942.0</c:v>
                </c:pt>
                <c:pt idx="4969">
                  <c:v>1943.0</c:v>
                </c:pt>
                <c:pt idx="4970">
                  <c:v>1944.0</c:v>
                </c:pt>
                <c:pt idx="4971">
                  <c:v>1945.0</c:v>
                </c:pt>
                <c:pt idx="4972">
                  <c:v>1946.0</c:v>
                </c:pt>
                <c:pt idx="4973">
                  <c:v>1947.0</c:v>
                </c:pt>
                <c:pt idx="4974">
                  <c:v>1948.0</c:v>
                </c:pt>
                <c:pt idx="4975">
                  <c:v>1949.0</c:v>
                </c:pt>
                <c:pt idx="4976">
                  <c:v>1950.0</c:v>
                </c:pt>
                <c:pt idx="4977">
                  <c:v>1950.0</c:v>
                </c:pt>
                <c:pt idx="4978">
                  <c:v>1951.0</c:v>
                </c:pt>
                <c:pt idx="4979">
                  <c:v>1952.0</c:v>
                </c:pt>
                <c:pt idx="4980">
                  <c:v>1952.0</c:v>
                </c:pt>
                <c:pt idx="4981">
                  <c:v>1953.0</c:v>
                </c:pt>
                <c:pt idx="4982">
                  <c:v>1954.0</c:v>
                </c:pt>
                <c:pt idx="4983">
                  <c:v>1955.0</c:v>
                </c:pt>
                <c:pt idx="4984">
                  <c:v>1956.0</c:v>
                </c:pt>
                <c:pt idx="4985">
                  <c:v>1956.0</c:v>
                </c:pt>
                <c:pt idx="4986">
                  <c:v>1957.0</c:v>
                </c:pt>
                <c:pt idx="4987">
                  <c:v>1958.0</c:v>
                </c:pt>
                <c:pt idx="4988">
                  <c:v>1958.0</c:v>
                </c:pt>
                <c:pt idx="4989">
                  <c:v>1959.0</c:v>
                </c:pt>
                <c:pt idx="4990">
                  <c:v>1959.0</c:v>
                </c:pt>
                <c:pt idx="4991">
                  <c:v>1960.0</c:v>
                </c:pt>
                <c:pt idx="4992">
                  <c:v>1961.0</c:v>
                </c:pt>
                <c:pt idx="4993">
                  <c:v>1962.0</c:v>
                </c:pt>
                <c:pt idx="4994">
                  <c:v>1963.0</c:v>
                </c:pt>
                <c:pt idx="4995">
                  <c:v>1963.0</c:v>
                </c:pt>
                <c:pt idx="4996">
                  <c:v>1963.0</c:v>
                </c:pt>
                <c:pt idx="4997">
                  <c:v>1964.0</c:v>
                </c:pt>
                <c:pt idx="4998">
                  <c:v>1964.0</c:v>
                </c:pt>
                <c:pt idx="4999">
                  <c:v>1965.0</c:v>
                </c:pt>
                <c:pt idx="5000">
                  <c:v>1966.0</c:v>
                </c:pt>
                <c:pt idx="5001">
                  <c:v>1967.0</c:v>
                </c:pt>
                <c:pt idx="5002">
                  <c:v>1967.0</c:v>
                </c:pt>
                <c:pt idx="5003">
                  <c:v>1968.0</c:v>
                </c:pt>
                <c:pt idx="5004">
                  <c:v>1968.0</c:v>
                </c:pt>
                <c:pt idx="5005">
                  <c:v>1968.0</c:v>
                </c:pt>
                <c:pt idx="5006">
                  <c:v>1968.0</c:v>
                </c:pt>
                <c:pt idx="5007">
                  <c:v>1968.0</c:v>
                </c:pt>
                <c:pt idx="5008">
                  <c:v>1969.0</c:v>
                </c:pt>
                <c:pt idx="5009">
                  <c:v>1969.0</c:v>
                </c:pt>
                <c:pt idx="5010">
                  <c:v>1970.0</c:v>
                </c:pt>
                <c:pt idx="5011">
                  <c:v>1971.0</c:v>
                </c:pt>
                <c:pt idx="5012">
                  <c:v>1972.0</c:v>
                </c:pt>
                <c:pt idx="5013">
                  <c:v>1973.0</c:v>
                </c:pt>
                <c:pt idx="5014">
                  <c:v>1974.0</c:v>
                </c:pt>
                <c:pt idx="5015">
                  <c:v>1974.0</c:v>
                </c:pt>
                <c:pt idx="5016">
                  <c:v>1975.0</c:v>
                </c:pt>
                <c:pt idx="5017">
                  <c:v>1975.0</c:v>
                </c:pt>
                <c:pt idx="5018">
                  <c:v>1975.0</c:v>
                </c:pt>
                <c:pt idx="5019">
                  <c:v>1975.0</c:v>
                </c:pt>
                <c:pt idx="5020">
                  <c:v>1975.0</c:v>
                </c:pt>
                <c:pt idx="5021">
                  <c:v>1976.0</c:v>
                </c:pt>
                <c:pt idx="5022">
                  <c:v>1977.0</c:v>
                </c:pt>
                <c:pt idx="5023">
                  <c:v>1978.0</c:v>
                </c:pt>
                <c:pt idx="5024">
                  <c:v>1978.0</c:v>
                </c:pt>
                <c:pt idx="5025">
                  <c:v>1979.0</c:v>
                </c:pt>
                <c:pt idx="5026">
                  <c:v>1980.0</c:v>
                </c:pt>
                <c:pt idx="5027">
                  <c:v>1980.0</c:v>
                </c:pt>
                <c:pt idx="5028">
                  <c:v>1981.0</c:v>
                </c:pt>
                <c:pt idx="5029">
                  <c:v>1982.0</c:v>
                </c:pt>
                <c:pt idx="5030">
                  <c:v>1983.0</c:v>
                </c:pt>
                <c:pt idx="5031">
                  <c:v>1984.0</c:v>
                </c:pt>
                <c:pt idx="5032">
                  <c:v>1985.0</c:v>
                </c:pt>
                <c:pt idx="5033">
                  <c:v>1986.0</c:v>
                </c:pt>
                <c:pt idx="5034">
                  <c:v>1986.0</c:v>
                </c:pt>
                <c:pt idx="5035">
                  <c:v>1986.0</c:v>
                </c:pt>
                <c:pt idx="5036">
                  <c:v>1987.0</c:v>
                </c:pt>
                <c:pt idx="5037">
                  <c:v>1988.0</c:v>
                </c:pt>
                <c:pt idx="5038">
                  <c:v>1989.0</c:v>
                </c:pt>
                <c:pt idx="5039">
                  <c:v>1990.0</c:v>
                </c:pt>
                <c:pt idx="5040">
                  <c:v>1991.0</c:v>
                </c:pt>
                <c:pt idx="5041">
                  <c:v>1992.0</c:v>
                </c:pt>
                <c:pt idx="5042">
                  <c:v>1993.0</c:v>
                </c:pt>
                <c:pt idx="5043">
                  <c:v>1994.0</c:v>
                </c:pt>
                <c:pt idx="5044">
                  <c:v>1994.0</c:v>
                </c:pt>
                <c:pt idx="5045">
                  <c:v>1995.0</c:v>
                </c:pt>
                <c:pt idx="5046">
                  <c:v>1995.0</c:v>
                </c:pt>
                <c:pt idx="5047">
                  <c:v>1995.0</c:v>
                </c:pt>
                <c:pt idx="5048">
                  <c:v>1996.0</c:v>
                </c:pt>
                <c:pt idx="5049">
                  <c:v>1996.0</c:v>
                </c:pt>
                <c:pt idx="5050">
                  <c:v>1996.0</c:v>
                </c:pt>
                <c:pt idx="5051">
                  <c:v>1996.0</c:v>
                </c:pt>
                <c:pt idx="5052">
                  <c:v>1996.0</c:v>
                </c:pt>
                <c:pt idx="5053">
                  <c:v>1996.0</c:v>
                </c:pt>
                <c:pt idx="5054">
                  <c:v>1997.0</c:v>
                </c:pt>
                <c:pt idx="5055">
                  <c:v>1998.0</c:v>
                </c:pt>
                <c:pt idx="5056">
                  <c:v>1999.0</c:v>
                </c:pt>
                <c:pt idx="5057">
                  <c:v>1999.0</c:v>
                </c:pt>
                <c:pt idx="5058">
                  <c:v>2000.0</c:v>
                </c:pt>
                <c:pt idx="5059">
                  <c:v>2001.0</c:v>
                </c:pt>
                <c:pt idx="5060">
                  <c:v>2002.0</c:v>
                </c:pt>
                <c:pt idx="5061">
                  <c:v>2002.0</c:v>
                </c:pt>
                <c:pt idx="5062">
                  <c:v>2003.0</c:v>
                </c:pt>
                <c:pt idx="5063">
                  <c:v>2004.0</c:v>
                </c:pt>
                <c:pt idx="5064">
                  <c:v>2005.0</c:v>
                </c:pt>
                <c:pt idx="5065">
                  <c:v>2006.0</c:v>
                </c:pt>
                <c:pt idx="5066">
                  <c:v>2007.0</c:v>
                </c:pt>
                <c:pt idx="5067">
                  <c:v>2008.0</c:v>
                </c:pt>
                <c:pt idx="5068">
                  <c:v>2008.0</c:v>
                </c:pt>
                <c:pt idx="5069">
                  <c:v>2009.0</c:v>
                </c:pt>
                <c:pt idx="5070">
                  <c:v>2010.0</c:v>
                </c:pt>
                <c:pt idx="5071">
                  <c:v>2011.0</c:v>
                </c:pt>
                <c:pt idx="5072">
                  <c:v>2012.0</c:v>
                </c:pt>
                <c:pt idx="5073">
                  <c:v>2013.0</c:v>
                </c:pt>
                <c:pt idx="5074">
                  <c:v>2013.0</c:v>
                </c:pt>
                <c:pt idx="5075">
                  <c:v>2014.0</c:v>
                </c:pt>
                <c:pt idx="5076">
                  <c:v>2014.0</c:v>
                </c:pt>
                <c:pt idx="5077">
                  <c:v>2015.0</c:v>
                </c:pt>
                <c:pt idx="5078">
                  <c:v>2015.0</c:v>
                </c:pt>
                <c:pt idx="5079">
                  <c:v>2015.0</c:v>
                </c:pt>
                <c:pt idx="5080">
                  <c:v>2016.0</c:v>
                </c:pt>
                <c:pt idx="5081">
                  <c:v>2016.0</c:v>
                </c:pt>
                <c:pt idx="5082">
                  <c:v>2016.0</c:v>
                </c:pt>
                <c:pt idx="5083">
                  <c:v>2017.0</c:v>
                </c:pt>
                <c:pt idx="5084">
                  <c:v>2018.0</c:v>
                </c:pt>
                <c:pt idx="5085">
                  <c:v>2019.0</c:v>
                </c:pt>
                <c:pt idx="5086">
                  <c:v>2020.0</c:v>
                </c:pt>
                <c:pt idx="5087">
                  <c:v>2021.0</c:v>
                </c:pt>
                <c:pt idx="5088">
                  <c:v>2022.0</c:v>
                </c:pt>
                <c:pt idx="5089">
                  <c:v>2023.0</c:v>
                </c:pt>
                <c:pt idx="5090">
                  <c:v>2024.0</c:v>
                </c:pt>
                <c:pt idx="5091">
                  <c:v>2025.0</c:v>
                </c:pt>
                <c:pt idx="5092">
                  <c:v>2026.0</c:v>
                </c:pt>
                <c:pt idx="5093">
                  <c:v>2027.0</c:v>
                </c:pt>
                <c:pt idx="5094">
                  <c:v>2027.0</c:v>
                </c:pt>
                <c:pt idx="5095">
                  <c:v>2028.0</c:v>
                </c:pt>
                <c:pt idx="5096">
                  <c:v>2029.0</c:v>
                </c:pt>
                <c:pt idx="5097">
                  <c:v>2030.0</c:v>
                </c:pt>
                <c:pt idx="5098">
                  <c:v>2031.0</c:v>
                </c:pt>
                <c:pt idx="5099">
                  <c:v>2031.0</c:v>
                </c:pt>
                <c:pt idx="5100">
                  <c:v>2032.0</c:v>
                </c:pt>
                <c:pt idx="5101">
                  <c:v>2033.0</c:v>
                </c:pt>
                <c:pt idx="5102">
                  <c:v>2034.0</c:v>
                </c:pt>
                <c:pt idx="5103">
                  <c:v>2035.0</c:v>
                </c:pt>
                <c:pt idx="5104">
                  <c:v>2036.0</c:v>
                </c:pt>
                <c:pt idx="5105">
                  <c:v>2036.0</c:v>
                </c:pt>
                <c:pt idx="5106">
                  <c:v>2037.0</c:v>
                </c:pt>
                <c:pt idx="5107">
                  <c:v>2038.0</c:v>
                </c:pt>
                <c:pt idx="5108">
                  <c:v>2039.0</c:v>
                </c:pt>
                <c:pt idx="5109">
                  <c:v>2039.0</c:v>
                </c:pt>
                <c:pt idx="5110">
                  <c:v>2039.0</c:v>
                </c:pt>
                <c:pt idx="5111">
                  <c:v>2040.0</c:v>
                </c:pt>
                <c:pt idx="5112">
                  <c:v>2041.0</c:v>
                </c:pt>
                <c:pt idx="5113">
                  <c:v>2042.0</c:v>
                </c:pt>
                <c:pt idx="5114">
                  <c:v>2042.0</c:v>
                </c:pt>
                <c:pt idx="5115">
                  <c:v>2043.0</c:v>
                </c:pt>
                <c:pt idx="5116">
                  <c:v>2044.0</c:v>
                </c:pt>
                <c:pt idx="5117">
                  <c:v>2045.0</c:v>
                </c:pt>
                <c:pt idx="5118">
                  <c:v>2045.0</c:v>
                </c:pt>
                <c:pt idx="5119">
                  <c:v>2045.0</c:v>
                </c:pt>
                <c:pt idx="5120">
                  <c:v>2045.0</c:v>
                </c:pt>
                <c:pt idx="5121">
                  <c:v>2045.0</c:v>
                </c:pt>
                <c:pt idx="5122">
                  <c:v>2046.0</c:v>
                </c:pt>
                <c:pt idx="5123">
                  <c:v>2047.0</c:v>
                </c:pt>
                <c:pt idx="5124">
                  <c:v>2048.0</c:v>
                </c:pt>
                <c:pt idx="5125">
                  <c:v>2049.0</c:v>
                </c:pt>
                <c:pt idx="5126">
                  <c:v>2049.0</c:v>
                </c:pt>
                <c:pt idx="5127">
                  <c:v>2049.0</c:v>
                </c:pt>
                <c:pt idx="5128">
                  <c:v>2049.0</c:v>
                </c:pt>
                <c:pt idx="5129">
                  <c:v>2049.0</c:v>
                </c:pt>
                <c:pt idx="5130">
                  <c:v>2050.0</c:v>
                </c:pt>
                <c:pt idx="5131">
                  <c:v>2050.0</c:v>
                </c:pt>
                <c:pt idx="5132">
                  <c:v>2051.0</c:v>
                </c:pt>
                <c:pt idx="5133">
                  <c:v>2051.0</c:v>
                </c:pt>
                <c:pt idx="5134">
                  <c:v>2052.0</c:v>
                </c:pt>
                <c:pt idx="5135">
                  <c:v>2053.0</c:v>
                </c:pt>
                <c:pt idx="5136">
                  <c:v>2054.0</c:v>
                </c:pt>
                <c:pt idx="5137">
                  <c:v>2055.0</c:v>
                </c:pt>
                <c:pt idx="5138">
                  <c:v>2056.0</c:v>
                </c:pt>
                <c:pt idx="5139">
                  <c:v>2057.0</c:v>
                </c:pt>
                <c:pt idx="5140">
                  <c:v>2058.0</c:v>
                </c:pt>
                <c:pt idx="5141">
                  <c:v>2059.0</c:v>
                </c:pt>
                <c:pt idx="5142">
                  <c:v>2060.0</c:v>
                </c:pt>
                <c:pt idx="5143">
                  <c:v>2061.0</c:v>
                </c:pt>
                <c:pt idx="5144">
                  <c:v>2062.0</c:v>
                </c:pt>
                <c:pt idx="5145">
                  <c:v>2063.0</c:v>
                </c:pt>
                <c:pt idx="5146">
                  <c:v>2064.0</c:v>
                </c:pt>
                <c:pt idx="5147">
                  <c:v>2065.0</c:v>
                </c:pt>
                <c:pt idx="5148">
                  <c:v>2066.0</c:v>
                </c:pt>
                <c:pt idx="5149">
                  <c:v>2067.0</c:v>
                </c:pt>
                <c:pt idx="5150">
                  <c:v>2068.0</c:v>
                </c:pt>
                <c:pt idx="5151">
                  <c:v>2069.0</c:v>
                </c:pt>
                <c:pt idx="5152">
                  <c:v>2069.0</c:v>
                </c:pt>
                <c:pt idx="5153">
                  <c:v>2069.0</c:v>
                </c:pt>
                <c:pt idx="5154">
                  <c:v>2069.0</c:v>
                </c:pt>
                <c:pt idx="5155">
                  <c:v>2069.0</c:v>
                </c:pt>
                <c:pt idx="5156">
                  <c:v>2069.0</c:v>
                </c:pt>
                <c:pt idx="5157">
                  <c:v>2070.0</c:v>
                </c:pt>
                <c:pt idx="5158">
                  <c:v>2071.0</c:v>
                </c:pt>
                <c:pt idx="5159">
                  <c:v>2071.0</c:v>
                </c:pt>
                <c:pt idx="5160">
                  <c:v>2071.0</c:v>
                </c:pt>
                <c:pt idx="5161">
                  <c:v>2071.0</c:v>
                </c:pt>
                <c:pt idx="5162">
                  <c:v>2071.0</c:v>
                </c:pt>
                <c:pt idx="5163">
                  <c:v>2071.0</c:v>
                </c:pt>
                <c:pt idx="5164">
                  <c:v>2071.0</c:v>
                </c:pt>
                <c:pt idx="5165">
                  <c:v>2071.0</c:v>
                </c:pt>
                <c:pt idx="5166">
                  <c:v>2071.0</c:v>
                </c:pt>
                <c:pt idx="5167">
                  <c:v>2071.0</c:v>
                </c:pt>
                <c:pt idx="5168">
                  <c:v>2071.0</c:v>
                </c:pt>
                <c:pt idx="5169">
                  <c:v>2071.0</c:v>
                </c:pt>
                <c:pt idx="5170">
                  <c:v>2071.0</c:v>
                </c:pt>
                <c:pt idx="5171">
                  <c:v>2071.0</c:v>
                </c:pt>
                <c:pt idx="5172">
                  <c:v>2071.0</c:v>
                </c:pt>
                <c:pt idx="5173">
                  <c:v>2072.0</c:v>
                </c:pt>
                <c:pt idx="5174">
                  <c:v>2072.0</c:v>
                </c:pt>
                <c:pt idx="5175">
                  <c:v>2073.0</c:v>
                </c:pt>
                <c:pt idx="5176">
                  <c:v>2074.0</c:v>
                </c:pt>
                <c:pt idx="5177">
                  <c:v>2074.0</c:v>
                </c:pt>
                <c:pt idx="5178">
                  <c:v>2074.0</c:v>
                </c:pt>
                <c:pt idx="5179">
                  <c:v>2074.0</c:v>
                </c:pt>
                <c:pt idx="5180">
                  <c:v>2074.0</c:v>
                </c:pt>
                <c:pt idx="5181">
                  <c:v>2074.0</c:v>
                </c:pt>
                <c:pt idx="5182">
                  <c:v>2074.0</c:v>
                </c:pt>
                <c:pt idx="5183">
                  <c:v>2074.0</c:v>
                </c:pt>
                <c:pt idx="5184">
                  <c:v>2074.0</c:v>
                </c:pt>
                <c:pt idx="5185">
                  <c:v>2074.0</c:v>
                </c:pt>
                <c:pt idx="5186">
                  <c:v>2074.0</c:v>
                </c:pt>
                <c:pt idx="5187">
                  <c:v>2074.0</c:v>
                </c:pt>
                <c:pt idx="5188">
                  <c:v>2074.0</c:v>
                </c:pt>
                <c:pt idx="5189">
                  <c:v>2075.0</c:v>
                </c:pt>
                <c:pt idx="5190">
                  <c:v>2076.0</c:v>
                </c:pt>
                <c:pt idx="5191">
                  <c:v>2077.0</c:v>
                </c:pt>
                <c:pt idx="5192">
                  <c:v>2078.0</c:v>
                </c:pt>
                <c:pt idx="5193">
                  <c:v>2078.0</c:v>
                </c:pt>
                <c:pt idx="5194">
                  <c:v>2079.0</c:v>
                </c:pt>
                <c:pt idx="5195">
                  <c:v>2080.0</c:v>
                </c:pt>
                <c:pt idx="5196">
                  <c:v>2080.0</c:v>
                </c:pt>
                <c:pt idx="5197">
                  <c:v>2080.0</c:v>
                </c:pt>
                <c:pt idx="5198">
                  <c:v>2080.0</c:v>
                </c:pt>
                <c:pt idx="5199">
                  <c:v>2081.0</c:v>
                </c:pt>
                <c:pt idx="5200">
                  <c:v>2082.0</c:v>
                </c:pt>
                <c:pt idx="5201">
                  <c:v>2082.0</c:v>
                </c:pt>
                <c:pt idx="5202">
                  <c:v>2082.0</c:v>
                </c:pt>
                <c:pt idx="5203">
                  <c:v>2083.0</c:v>
                </c:pt>
                <c:pt idx="5204">
                  <c:v>2083.0</c:v>
                </c:pt>
                <c:pt idx="5205">
                  <c:v>2084.0</c:v>
                </c:pt>
                <c:pt idx="5206">
                  <c:v>2084.0</c:v>
                </c:pt>
                <c:pt idx="5207">
                  <c:v>2085.0</c:v>
                </c:pt>
                <c:pt idx="5208">
                  <c:v>2085.0</c:v>
                </c:pt>
                <c:pt idx="5209">
                  <c:v>2085.0</c:v>
                </c:pt>
                <c:pt idx="5210">
                  <c:v>2086.0</c:v>
                </c:pt>
                <c:pt idx="5211">
                  <c:v>2086.0</c:v>
                </c:pt>
                <c:pt idx="5212">
                  <c:v>2086.0</c:v>
                </c:pt>
                <c:pt idx="5213">
                  <c:v>2087.0</c:v>
                </c:pt>
                <c:pt idx="5214">
                  <c:v>2088.0</c:v>
                </c:pt>
                <c:pt idx="5215">
                  <c:v>2088.0</c:v>
                </c:pt>
                <c:pt idx="5216">
                  <c:v>2088.0</c:v>
                </c:pt>
                <c:pt idx="5217">
                  <c:v>2088.0</c:v>
                </c:pt>
                <c:pt idx="5218">
                  <c:v>2089.0</c:v>
                </c:pt>
                <c:pt idx="5219">
                  <c:v>2089.0</c:v>
                </c:pt>
                <c:pt idx="5220">
                  <c:v>2090.0</c:v>
                </c:pt>
                <c:pt idx="5221">
                  <c:v>2091.0</c:v>
                </c:pt>
                <c:pt idx="5222">
                  <c:v>2091.0</c:v>
                </c:pt>
                <c:pt idx="5223">
                  <c:v>2091.0</c:v>
                </c:pt>
                <c:pt idx="5224">
                  <c:v>2092.0</c:v>
                </c:pt>
                <c:pt idx="5225">
                  <c:v>2093.0</c:v>
                </c:pt>
                <c:pt idx="5226">
                  <c:v>2093.0</c:v>
                </c:pt>
                <c:pt idx="5227">
                  <c:v>2093.0</c:v>
                </c:pt>
                <c:pt idx="5228">
                  <c:v>2093.0</c:v>
                </c:pt>
                <c:pt idx="5229">
                  <c:v>2094.0</c:v>
                </c:pt>
                <c:pt idx="5230">
                  <c:v>2095.0</c:v>
                </c:pt>
                <c:pt idx="5231">
                  <c:v>2096.0</c:v>
                </c:pt>
                <c:pt idx="5232">
                  <c:v>2097.0</c:v>
                </c:pt>
                <c:pt idx="5233">
                  <c:v>2098.0</c:v>
                </c:pt>
                <c:pt idx="5234">
                  <c:v>2099.0</c:v>
                </c:pt>
                <c:pt idx="5235">
                  <c:v>2100.0</c:v>
                </c:pt>
                <c:pt idx="5236">
                  <c:v>2101.0</c:v>
                </c:pt>
                <c:pt idx="5237">
                  <c:v>2102.0</c:v>
                </c:pt>
                <c:pt idx="5238">
                  <c:v>2103.0</c:v>
                </c:pt>
                <c:pt idx="5239">
                  <c:v>2104.0</c:v>
                </c:pt>
                <c:pt idx="5240">
                  <c:v>2105.0</c:v>
                </c:pt>
                <c:pt idx="5241">
                  <c:v>2106.0</c:v>
                </c:pt>
                <c:pt idx="5242">
                  <c:v>2106.0</c:v>
                </c:pt>
                <c:pt idx="5243">
                  <c:v>2106.0</c:v>
                </c:pt>
                <c:pt idx="5244">
                  <c:v>2106.0</c:v>
                </c:pt>
                <c:pt idx="5245">
                  <c:v>2107.0</c:v>
                </c:pt>
                <c:pt idx="5246">
                  <c:v>2107.0</c:v>
                </c:pt>
                <c:pt idx="5247">
                  <c:v>2107.0</c:v>
                </c:pt>
                <c:pt idx="5248">
                  <c:v>2108.0</c:v>
                </c:pt>
                <c:pt idx="5249">
                  <c:v>2109.0</c:v>
                </c:pt>
                <c:pt idx="5250">
                  <c:v>2110.0</c:v>
                </c:pt>
                <c:pt idx="5251">
                  <c:v>2111.0</c:v>
                </c:pt>
                <c:pt idx="5252">
                  <c:v>2112.0</c:v>
                </c:pt>
                <c:pt idx="5253">
                  <c:v>2113.0</c:v>
                </c:pt>
                <c:pt idx="5254">
                  <c:v>2114.0</c:v>
                </c:pt>
                <c:pt idx="5255">
                  <c:v>2115.0</c:v>
                </c:pt>
                <c:pt idx="5256">
                  <c:v>2115.0</c:v>
                </c:pt>
                <c:pt idx="5257">
                  <c:v>2115.0</c:v>
                </c:pt>
                <c:pt idx="5258">
                  <c:v>2116.0</c:v>
                </c:pt>
                <c:pt idx="5259">
                  <c:v>2117.0</c:v>
                </c:pt>
                <c:pt idx="5260">
                  <c:v>2118.0</c:v>
                </c:pt>
                <c:pt idx="5261">
                  <c:v>2118.0</c:v>
                </c:pt>
                <c:pt idx="5262">
                  <c:v>2118.0</c:v>
                </c:pt>
                <c:pt idx="5263">
                  <c:v>2118.0</c:v>
                </c:pt>
                <c:pt idx="5264">
                  <c:v>2118.0</c:v>
                </c:pt>
                <c:pt idx="5265">
                  <c:v>2118.0</c:v>
                </c:pt>
                <c:pt idx="5266">
                  <c:v>2118.0</c:v>
                </c:pt>
                <c:pt idx="5267">
                  <c:v>2118.0</c:v>
                </c:pt>
                <c:pt idx="5268">
                  <c:v>2119.0</c:v>
                </c:pt>
                <c:pt idx="5269">
                  <c:v>2120.0</c:v>
                </c:pt>
                <c:pt idx="5270">
                  <c:v>2121.0</c:v>
                </c:pt>
                <c:pt idx="5271">
                  <c:v>2121.0</c:v>
                </c:pt>
                <c:pt idx="5272">
                  <c:v>2122.0</c:v>
                </c:pt>
                <c:pt idx="5273">
                  <c:v>2122.0</c:v>
                </c:pt>
                <c:pt idx="5274">
                  <c:v>2122.0</c:v>
                </c:pt>
                <c:pt idx="5275">
                  <c:v>2122.0</c:v>
                </c:pt>
                <c:pt idx="5276">
                  <c:v>2123.0</c:v>
                </c:pt>
                <c:pt idx="5277">
                  <c:v>2124.0</c:v>
                </c:pt>
                <c:pt idx="5278">
                  <c:v>2124.0</c:v>
                </c:pt>
                <c:pt idx="5279">
                  <c:v>2124.0</c:v>
                </c:pt>
                <c:pt idx="5280">
                  <c:v>2124.0</c:v>
                </c:pt>
                <c:pt idx="5281">
                  <c:v>2124.0</c:v>
                </c:pt>
                <c:pt idx="5282">
                  <c:v>2124.0</c:v>
                </c:pt>
                <c:pt idx="5283">
                  <c:v>2125.0</c:v>
                </c:pt>
                <c:pt idx="5284">
                  <c:v>2126.0</c:v>
                </c:pt>
                <c:pt idx="5285">
                  <c:v>2127.0</c:v>
                </c:pt>
                <c:pt idx="5286">
                  <c:v>2127.0</c:v>
                </c:pt>
                <c:pt idx="5287">
                  <c:v>2128.0</c:v>
                </c:pt>
                <c:pt idx="5288">
                  <c:v>2129.0</c:v>
                </c:pt>
                <c:pt idx="5289">
                  <c:v>2130.0</c:v>
                </c:pt>
                <c:pt idx="5290">
                  <c:v>2130.0</c:v>
                </c:pt>
                <c:pt idx="5291">
                  <c:v>2130.0</c:v>
                </c:pt>
                <c:pt idx="5292">
                  <c:v>2130.0</c:v>
                </c:pt>
                <c:pt idx="5293">
                  <c:v>2131.0</c:v>
                </c:pt>
                <c:pt idx="5294">
                  <c:v>2132.0</c:v>
                </c:pt>
                <c:pt idx="5295">
                  <c:v>2133.0</c:v>
                </c:pt>
                <c:pt idx="5296">
                  <c:v>2134.0</c:v>
                </c:pt>
                <c:pt idx="5297">
                  <c:v>2135.0</c:v>
                </c:pt>
                <c:pt idx="5298">
                  <c:v>2135.0</c:v>
                </c:pt>
                <c:pt idx="5299">
                  <c:v>2136.0</c:v>
                </c:pt>
                <c:pt idx="5300">
                  <c:v>2137.0</c:v>
                </c:pt>
                <c:pt idx="5301">
                  <c:v>2138.0</c:v>
                </c:pt>
                <c:pt idx="5302">
                  <c:v>2139.0</c:v>
                </c:pt>
                <c:pt idx="5303">
                  <c:v>2139.0</c:v>
                </c:pt>
                <c:pt idx="5304">
                  <c:v>2139.0</c:v>
                </c:pt>
                <c:pt idx="5305">
                  <c:v>2139.0</c:v>
                </c:pt>
                <c:pt idx="5306">
                  <c:v>2139.0</c:v>
                </c:pt>
                <c:pt idx="5307">
                  <c:v>2139.0</c:v>
                </c:pt>
                <c:pt idx="5308">
                  <c:v>2139.0</c:v>
                </c:pt>
                <c:pt idx="5309">
                  <c:v>2139.0</c:v>
                </c:pt>
                <c:pt idx="5310">
                  <c:v>2139.0</c:v>
                </c:pt>
                <c:pt idx="5311">
                  <c:v>2139.0</c:v>
                </c:pt>
                <c:pt idx="5312">
                  <c:v>2139.0</c:v>
                </c:pt>
                <c:pt idx="5313">
                  <c:v>2139.0</c:v>
                </c:pt>
                <c:pt idx="5314">
                  <c:v>2139.0</c:v>
                </c:pt>
                <c:pt idx="5315">
                  <c:v>2139.0</c:v>
                </c:pt>
                <c:pt idx="5316">
                  <c:v>2139.0</c:v>
                </c:pt>
                <c:pt idx="5317">
                  <c:v>2139.0</c:v>
                </c:pt>
                <c:pt idx="5318">
                  <c:v>2140.0</c:v>
                </c:pt>
                <c:pt idx="5319">
                  <c:v>2141.0</c:v>
                </c:pt>
                <c:pt idx="5320">
                  <c:v>2141.0</c:v>
                </c:pt>
                <c:pt idx="5321">
                  <c:v>2141.0</c:v>
                </c:pt>
                <c:pt idx="5322">
                  <c:v>2142.0</c:v>
                </c:pt>
                <c:pt idx="5323">
                  <c:v>2142.0</c:v>
                </c:pt>
                <c:pt idx="5324">
                  <c:v>2143.0</c:v>
                </c:pt>
                <c:pt idx="5325">
                  <c:v>2143.0</c:v>
                </c:pt>
                <c:pt idx="5326">
                  <c:v>2143.0</c:v>
                </c:pt>
                <c:pt idx="5327">
                  <c:v>2144.0</c:v>
                </c:pt>
                <c:pt idx="5328">
                  <c:v>2145.0</c:v>
                </c:pt>
                <c:pt idx="5329">
                  <c:v>2146.0</c:v>
                </c:pt>
                <c:pt idx="5330">
                  <c:v>2147.0</c:v>
                </c:pt>
                <c:pt idx="5331">
                  <c:v>2148.0</c:v>
                </c:pt>
                <c:pt idx="5332">
                  <c:v>2149.0</c:v>
                </c:pt>
                <c:pt idx="5333">
                  <c:v>2149.0</c:v>
                </c:pt>
                <c:pt idx="5334">
                  <c:v>2150.0</c:v>
                </c:pt>
                <c:pt idx="5335">
                  <c:v>2151.0</c:v>
                </c:pt>
                <c:pt idx="5336">
                  <c:v>2151.0</c:v>
                </c:pt>
                <c:pt idx="5337">
                  <c:v>2151.0</c:v>
                </c:pt>
                <c:pt idx="5338">
                  <c:v>2151.0</c:v>
                </c:pt>
                <c:pt idx="5339">
                  <c:v>2152.0</c:v>
                </c:pt>
                <c:pt idx="5340">
                  <c:v>2153.0</c:v>
                </c:pt>
                <c:pt idx="5341">
                  <c:v>2153.0</c:v>
                </c:pt>
                <c:pt idx="5342">
                  <c:v>2154.0</c:v>
                </c:pt>
                <c:pt idx="5343">
                  <c:v>2155.0</c:v>
                </c:pt>
                <c:pt idx="5344">
                  <c:v>2156.0</c:v>
                </c:pt>
                <c:pt idx="5345">
                  <c:v>2157.0</c:v>
                </c:pt>
                <c:pt idx="5346">
                  <c:v>2158.0</c:v>
                </c:pt>
                <c:pt idx="5347">
                  <c:v>2159.0</c:v>
                </c:pt>
                <c:pt idx="5348">
                  <c:v>2160.0</c:v>
                </c:pt>
                <c:pt idx="5349">
                  <c:v>2161.0</c:v>
                </c:pt>
                <c:pt idx="5350">
                  <c:v>2162.0</c:v>
                </c:pt>
                <c:pt idx="5351">
                  <c:v>2163.0</c:v>
                </c:pt>
                <c:pt idx="5352">
                  <c:v>2164.0</c:v>
                </c:pt>
                <c:pt idx="5353">
                  <c:v>2165.0</c:v>
                </c:pt>
                <c:pt idx="5354">
                  <c:v>2166.0</c:v>
                </c:pt>
                <c:pt idx="5355">
                  <c:v>2166.0</c:v>
                </c:pt>
                <c:pt idx="5356">
                  <c:v>2166.0</c:v>
                </c:pt>
                <c:pt idx="5357">
                  <c:v>2166.0</c:v>
                </c:pt>
                <c:pt idx="5358">
                  <c:v>2166.0</c:v>
                </c:pt>
                <c:pt idx="5359">
                  <c:v>2166.0</c:v>
                </c:pt>
                <c:pt idx="5360">
                  <c:v>2167.0</c:v>
                </c:pt>
                <c:pt idx="5361">
                  <c:v>2168.0</c:v>
                </c:pt>
                <c:pt idx="5362">
                  <c:v>2168.0</c:v>
                </c:pt>
                <c:pt idx="5363">
                  <c:v>2169.0</c:v>
                </c:pt>
                <c:pt idx="5364">
                  <c:v>2170.0</c:v>
                </c:pt>
                <c:pt idx="5365">
                  <c:v>2171.0</c:v>
                </c:pt>
                <c:pt idx="5366">
                  <c:v>2172.0</c:v>
                </c:pt>
                <c:pt idx="5367">
                  <c:v>2172.0</c:v>
                </c:pt>
                <c:pt idx="5368">
                  <c:v>2172.0</c:v>
                </c:pt>
                <c:pt idx="5369">
                  <c:v>2172.0</c:v>
                </c:pt>
                <c:pt idx="5370">
                  <c:v>2172.0</c:v>
                </c:pt>
                <c:pt idx="5371">
                  <c:v>2172.0</c:v>
                </c:pt>
                <c:pt idx="5372">
                  <c:v>2173.0</c:v>
                </c:pt>
                <c:pt idx="5373">
                  <c:v>2174.0</c:v>
                </c:pt>
                <c:pt idx="5374">
                  <c:v>2175.0</c:v>
                </c:pt>
                <c:pt idx="5375">
                  <c:v>2176.0</c:v>
                </c:pt>
                <c:pt idx="5376">
                  <c:v>2177.0</c:v>
                </c:pt>
                <c:pt idx="5377">
                  <c:v>2178.0</c:v>
                </c:pt>
                <c:pt idx="5378">
                  <c:v>2179.0</c:v>
                </c:pt>
                <c:pt idx="5379">
                  <c:v>2180.0</c:v>
                </c:pt>
                <c:pt idx="5380">
                  <c:v>2181.0</c:v>
                </c:pt>
                <c:pt idx="5381">
                  <c:v>2182.0</c:v>
                </c:pt>
                <c:pt idx="5382">
                  <c:v>2183.0</c:v>
                </c:pt>
                <c:pt idx="5383">
                  <c:v>2184.0</c:v>
                </c:pt>
                <c:pt idx="5384">
                  <c:v>2185.0</c:v>
                </c:pt>
                <c:pt idx="5385">
                  <c:v>2186.0</c:v>
                </c:pt>
                <c:pt idx="5386">
                  <c:v>2186.0</c:v>
                </c:pt>
                <c:pt idx="5387">
                  <c:v>2186.0</c:v>
                </c:pt>
                <c:pt idx="5388">
                  <c:v>2187.0</c:v>
                </c:pt>
                <c:pt idx="5389">
                  <c:v>2188.0</c:v>
                </c:pt>
                <c:pt idx="5390">
                  <c:v>2189.0</c:v>
                </c:pt>
                <c:pt idx="5391">
                  <c:v>2189.0</c:v>
                </c:pt>
                <c:pt idx="5392">
                  <c:v>2189.0</c:v>
                </c:pt>
                <c:pt idx="5393">
                  <c:v>2189.0</c:v>
                </c:pt>
                <c:pt idx="5394">
                  <c:v>2189.0</c:v>
                </c:pt>
                <c:pt idx="5395">
                  <c:v>2190.0</c:v>
                </c:pt>
                <c:pt idx="5396">
                  <c:v>2191.0</c:v>
                </c:pt>
                <c:pt idx="5397">
                  <c:v>2192.0</c:v>
                </c:pt>
                <c:pt idx="5398">
                  <c:v>2193.0</c:v>
                </c:pt>
                <c:pt idx="5399">
                  <c:v>2194.0</c:v>
                </c:pt>
                <c:pt idx="5400">
                  <c:v>2195.0</c:v>
                </c:pt>
                <c:pt idx="5401">
                  <c:v>2196.0</c:v>
                </c:pt>
                <c:pt idx="5402">
                  <c:v>2196.0</c:v>
                </c:pt>
                <c:pt idx="5403">
                  <c:v>2196.0</c:v>
                </c:pt>
                <c:pt idx="5404">
                  <c:v>2196.0</c:v>
                </c:pt>
                <c:pt idx="5405">
                  <c:v>2196.0</c:v>
                </c:pt>
                <c:pt idx="5406">
                  <c:v>2196.0</c:v>
                </c:pt>
                <c:pt idx="5407">
                  <c:v>2196.0</c:v>
                </c:pt>
                <c:pt idx="5408">
                  <c:v>2196.0</c:v>
                </c:pt>
                <c:pt idx="5409">
                  <c:v>2196.0</c:v>
                </c:pt>
                <c:pt idx="5410">
                  <c:v>2196.0</c:v>
                </c:pt>
                <c:pt idx="5411">
                  <c:v>2196.0</c:v>
                </c:pt>
                <c:pt idx="5412">
                  <c:v>2196.0</c:v>
                </c:pt>
                <c:pt idx="5413">
                  <c:v>2196.0</c:v>
                </c:pt>
                <c:pt idx="5414">
                  <c:v>2196.0</c:v>
                </c:pt>
                <c:pt idx="5415">
                  <c:v>2196.0</c:v>
                </c:pt>
                <c:pt idx="5416">
                  <c:v>2196.0</c:v>
                </c:pt>
                <c:pt idx="5417">
                  <c:v>2196.0</c:v>
                </c:pt>
                <c:pt idx="5418">
                  <c:v>2196.0</c:v>
                </c:pt>
                <c:pt idx="5419">
                  <c:v>2197.0</c:v>
                </c:pt>
                <c:pt idx="5420">
                  <c:v>2197.0</c:v>
                </c:pt>
                <c:pt idx="5421">
                  <c:v>2197.0</c:v>
                </c:pt>
                <c:pt idx="5422">
                  <c:v>2197.0</c:v>
                </c:pt>
                <c:pt idx="5423">
                  <c:v>2197.0</c:v>
                </c:pt>
                <c:pt idx="5424">
                  <c:v>2197.0</c:v>
                </c:pt>
                <c:pt idx="5425">
                  <c:v>2197.0</c:v>
                </c:pt>
                <c:pt idx="5426">
                  <c:v>2197.0</c:v>
                </c:pt>
                <c:pt idx="5427">
                  <c:v>2198.0</c:v>
                </c:pt>
                <c:pt idx="5428">
                  <c:v>2198.0</c:v>
                </c:pt>
                <c:pt idx="5429">
                  <c:v>2199.0</c:v>
                </c:pt>
                <c:pt idx="5430">
                  <c:v>2199.0</c:v>
                </c:pt>
                <c:pt idx="5431">
                  <c:v>2199.0</c:v>
                </c:pt>
                <c:pt idx="5432">
                  <c:v>2200.0</c:v>
                </c:pt>
                <c:pt idx="5433">
                  <c:v>2201.0</c:v>
                </c:pt>
                <c:pt idx="5434">
                  <c:v>2201.0</c:v>
                </c:pt>
                <c:pt idx="5435">
                  <c:v>2202.0</c:v>
                </c:pt>
                <c:pt idx="5436">
                  <c:v>2203.0</c:v>
                </c:pt>
                <c:pt idx="5437">
                  <c:v>2204.0</c:v>
                </c:pt>
                <c:pt idx="5438">
                  <c:v>2204.0</c:v>
                </c:pt>
                <c:pt idx="5439">
                  <c:v>2205.0</c:v>
                </c:pt>
                <c:pt idx="5440">
                  <c:v>2205.0</c:v>
                </c:pt>
                <c:pt idx="5441">
                  <c:v>2206.0</c:v>
                </c:pt>
                <c:pt idx="5442">
                  <c:v>2206.0</c:v>
                </c:pt>
                <c:pt idx="5443">
                  <c:v>2206.0</c:v>
                </c:pt>
                <c:pt idx="5444">
                  <c:v>2206.0</c:v>
                </c:pt>
                <c:pt idx="5445">
                  <c:v>2206.0</c:v>
                </c:pt>
                <c:pt idx="5446">
                  <c:v>2206.0</c:v>
                </c:pt>
                <c:pt idx="5447">
                  <c:v>2206.0</c:v>
                </c:pt>
                <c:pt idx="5448">
                  <c:v>2206.0</c:v>
                </c:pt>
                <c:pt idx="5449">
                  <c:v>2207.0</c:v>
                </c:pt>
                <c:pt idx="5450">
                  <c:v>2208.0</c:v>
                </c:pt>
                <c:pt idx="5451">
                  <c:v>2209.0</c:v>
                </c:pt>
                <c:pt idx="5452">
                  <c:v>2209.0</c:v>
                </c:pt>
                <c:pt idx="5453">
                  <c:v>2210.0</c:v>
                </c:pt>
                <c:pt idx="5454">
                  <c:v>2210.0</c:v>
                </c:pt>
                <c:pt idx="5455">
                  <c:v>2210.0</c:v>
                </c:pt>
                <c:pt idx="5456">
                  <c:v>2211.0</c:v>
                </c:pt>
                <c:pt idx="5457">
                  <c:v>2211.0</c:v>
                </c:pt>
                <c:pt idx="5458">
                  <c:v>2211.0</c:v>
                </c:pt>
                <c:pt idx="5459">
                  <c:v>2212.0</c:v>
                </c:pt>
                <c:pt idx="5460">
                  <c:v>2212.0</c:v>
                </c:pt>
                <c:pt idx="5461">
                  <c:v>2212.0</c:v>
                </c:pt>
                <c:pt idx="5462">
                  <c:v>2212.0</c:v>
                </c:pt>
                <c:pt idx="5463">
                  <c:v>2212.0</c:v>
                </c:pt>
                <c:pt idx="5464">
                  <c:v>2212.0</c:v>
                </c:pt>
                <c:pt idx="5465">
                  <c:v>2213.0</c:v>
                </c:pt>
                <c:pt idx="5466">
                  <c:v>2213.0</c:v>
                </c:pt>
                <c:pt idx="5467">
                  <c:v>2213.0</c:v>
                </c:pt>
                <c:pt idx="5468">
                  <c:v>2213.0</c:v>
                </c:pt>
                <c:pt idx="5469">
                  <c:v>2213.0</c:v>
                </c:pt>
                <c:pt idx="5470">
                  <c:v>2213.0</c:v>
                </c:pt>
                <c:pt idx="5471">
                  <c:v>2213.0</c:v>
                </c:pt>
                <c:pt idx="5472">
                  <c:v>2213.0</c:v>
                </c:pt>
                <c:pt idx="5473">
                  <c:v>2213.0</c:v>
                </c:pt>
                <c:pt idx="5474">
                  <c:v>2213.0</c:v>
                </c:pt>
                <c:pt idx="5475">
                  <c:v>2213.0</c:v>
                </c:pt>
                <c:pt idx="5476">
                  <c:v>2213.0</c:v>
                </c:pt>
                <c:pt idx="5477">
                  <c:v>2213.0</c:v>
                </c:pt>
                <c:pt idx="5478">
                  <c:v>2213.0</c:v>
                </c:pt>
                <c:pt idx="5479">
                  <c:v>2213.0</c:v>
                </c:pt>
                <c:pt idx="5480">
                  <c:v>2213.0</c:v>
                </c:pt>
                <c:pt idx="5481">
                  <c:v>2213.0</c:v>
                </c:pt>
                <c:pt idx="5482">
                  <c:v>2213.0</c:v>
                </c:pt>
                <c:pt idx="5483">
                  <c:v>2213.0</c:v>
                </c:pt>
                <c:pt idx="5484">
                  <c:v>2213.0</c:v>
                </c:pt>
                <c:pt idx="5485">
                  <c:v>2213.0</c:v>
                </c:pt>
                <c:pt idx="5486">
                  <c:v>2214.0</c:v>
                </c:pt>
                <c:pt idx="5487">
                  <c:v>2215.0</c:v>
                </c:pt>
                <c:pt idx="5488">
                  <c:v>2215.0</c:v>
                </c:pt>
                <c:pt idx="5489">
                  <c:v>2216.0</c:v>
                </c:pt>
                <c:pt idx="5490">
                  <c:v>2216.0</c:v>
                </c:pt>
                <c:pt idx="5491">
                  <c:v>2217.0</c:v>
                </c:pt>
                <c:pt idx="5492">
                  <c:v>2218.0</c:v>
                </c:pt>
                <c:pt idx="5493">
                  <c:v>2218.0</c:v>
                </c:pt>
                <c:pt idx="5494">
                  <c:v>2218.0</c:v>
                </c:pt>
                <c:pt idx="5495">
                  <c:v>2219.0</c:v>
                </c:pt>
                <c:pt idx="5496">
                  <c:v>2219.0</c:v>
                </c:pt>
                <c:pt idx="5497">
                  <c:v>2220.0</c:v>
                </c:pt>
                <c:pt idx="5498">
                  <c:v>2220.0</c:v>
                </c:pt>
                <c:pt idx="5499">
                  <c:v>2221.0</c:v>
                </c:pt>
                <c:pt idx="5500">
                  <c:v>2221.0</c:v>
                </c:pt>
                <c:pt idx="5501">
                  <c:v>2221.0</c:v>
                </c:pt>
                <c:pt idx="5502">
                  <c:v>2222.0</c:v>
                </c:pt>
                <c:pt idx="5503">
                  <c:v>2223.0</c:v>
                </c:pt>
                <c:pt idx="5504">
                  <c:v>2223.0</c:v>
                </c:pt>
                <c:pt idx="5505">
                  <c:v>2223.0</c:v>
                </c:pt>
                <c:pt idx="5506">
                  <c:v>2223.0</c:v>
                </c:pt>
                <c:pt idx="5507">
                  <c:v>2224.0</c:v>
                </c:pt>
                <c:pt idx="5508">
                  <c:v>2224.0</c:v>
                </c:pt>
                <c:pt idx="5509">
                  <c:v>2224.0</c:v>
                </c:pt>
                <c:pt idx="5510">
                  <c:v>2224.0</c:v>
                </c:pt>
                <c:pt idx="5511">
                  <c:v>2224.0</c:v>
                </c:pt>
                <c:pt idx="5512">
                  <c:v>2224.0</c:v>
                </c:pt>
                <c:pt idx="5513">
                  <c:v>2224.0</c:v>
                </c:pt>
                <c:pt idx="5514">
                  <c:v>2224.0</c:v>
                </c:pt>
                <c:pt idx="5515">
                  <c:v>2224.0</c:v>
                </c:pt>
                <c:pt idx="5516">
                  <c:v>2224.0</c:v>
                </c:pt>
                <c:pt idx="5517">
                  <c:v>2224.0</c:v>
                </c:pt>
                <c:pt idx="5518">
                  <c:v>2224.0</c:v>
                </c:pt>
                <c:pt idx="5519">
                  <c:v>2224.0</c:v>
                </c:pt>
                <c:pt idx="5520">
                  <c:v>2224.0</c:v>
                </c:pt>
                <c:pt idx="5521">
                  <c:v>2224.0</c:v>
                </c:pt>
                <c:pt idx="5522">
                  <c:v>2224.0</c:v>
                </c:pt>
                <c:pt idx="5523">
                  <c:v>2224.0</c:v>
                </c:pt>
                <c:pt idx="5524">
                  <c:v>2224.0</c:v>
                </c:pt>
                <c:pt idx="5525">
                  <c:v>2224.0</c:v>
                </c:pt>
                <c:pt idx="5526">
                  <c:v>2224.0</c:v>
                </c:pt>
                <c:pt idx="5527">
                  <c:v>2224.0</c:v>
                </c:pt>
                <c:pt idx="5528">
                  <c:v>2224.0</c:v>
                </c:pt>
                <c:pt idx="5529">
                  <c:v>2224.0</c:v>
                </c:pt>
                <c:pt idx="5530">
                  <c:v>2224.0</c:v>
                </c:pt>
                <c:pt idx="5531">
                  <c:v>2224.0</c:v>
                </c:pt>
                <c:pt idx="5532">
                  <c:v>2224.0</c:v>
                </c:pt>
                <c:pt idx="5533">
                  <c:v>2225.0</c:v>
                </c:pt>
                <c:pt idx="5534">
                  <c:v>2226.0</c:v>
                </c:pt>
                <c:pt idx="5535">
                  <c:v>2226.0</c:v>
                </c:pt>
                <c:pt idx="5536">
                  <c:v>2227.0</c:v>
                </c:pt>
                <c:pt idx="5537">
                  <c:v>2228.0</c:v>
                </c:pt>
                <c:pt idx="5538">
                  <c:v>2228.0</c:v>
                </c:pt>
                <c:pt idx="5539">
                  <c:v>2229.0</c:v>
                </c:pt>
                <c:pt idx="5540">
                  <c:v>2230.0</c:v>
                </c:pt>
                <c:pt idx="5541">
                  <c:v>2231.0</c:v>
                </c:pt>
                <c:pt idx="5542">
                  <c:v>2232.0</c:v>
                </c:pt>
                <c:pt idx="5543">
                  <c:v>2233.0</c:v>
                </c:pt>
                <c:pt idx="5544">
                  <c:v>2234.0</c:v>
                </c:pt>
                <c:pt idx="5545">
                  <c:v>2235.0</c:v>
                </c:pt>
                <c:pt idx="5546">
                  <c:v>2236.0</c:v>
                </c:pt>
                <c:pt idx="5547">
                  <c:v>2236.0</c:v>
                </c:pt>
                <c:pt idx="5548">
                  <c:v>2237.0</c:v>
                </c:pt>
                <c:pt idx="5549">
                  <c:v>2238.0</c:v>
                </c:pt>
                <c:pt idx="5550">
                  <c:v>2238.0</c:v>
                </c:pt>
                <c:pt idx="5551">
                  <c:v>2238.0</c:v>
                </c:pt>
                <c:pt idx="5552">
                  <c:v>2239.0</c:v>
                </c:pt>
                <c:pt idx="5553">
                  <c:v>2239.0</c:v>
                </c:pt>
                <c:pt idx="5554">
                  <c:v>2239.0</c:v>
                </c:pt>
                <c:pt idx="5555">
                  <c:v>2239.0</c:v>
                </c:pt>
                <c:pt idx="5556">
                  <c:v>2239.0</c:v>
                </c:pt>
                <c:pt idx="5557">
                  <c:v>2239.0</c:v>
                </c:pt>
                <c:pt idx="5558">
                  <c:v>2239.0</c:v>
                </c:pt>
                <c:pt idx="5559">
                  <c:v>2239.0</c:v>
                </c:pt>
                <c:pt idx="5560">
                  <c:v>2239.0</c:v>
                </c:pt>
                <c:pt idx="5561">
                  <c:v>2239.0</c:v>
                </c:pt>
                <c:pt idx="5562">
                  <c:v>2239.0</c:v>
                </c:pt>
                <c:pt idx="5563">
                  <c:v>2239.0</c:v>
                </c:pt>
                <c:pt idx="5564">
                  <c:v>2239.0</c:v>
                </c:pt>
                <c:pt idx="5565">
                  <c:v>2239.0</c:v>
                </c:pt>
                <c:pt idx="5566">
                  <c:v>2239.0</c:v>
                </c:pt>
                <c:pt idx="5567">
                  <c:v>2239.0</c:v>
                </c:pt>
                <c:pt idx="5568">
                  <c:v>2239.0</c:v>
                </c:pt>
                <c:pt idx="5569">
                  <c:v>2239.0</c:v>
                </c:pt>
                <c:pt idx="5570">
                  <c:v>2240.0</c:v>
                </c:pt>
                <c:pt idx="5571">
                  <c:v>2240.0</c:v>
                </c:pt>
                <c:pt idx="5572">
                  <c:v>2240.0</c:v>
                </c:pt>
                <c:pt idx="5573">
                  <c:v>2241.0</c:v>
                </c:pt>
                <c:pt idx="5574">
                  <c:v>2241.0</c:v>
                </c:pt>
                <c:pt idx="5575">
                  <c:v>2241.0</c:v>
                </c:pt>
                <c:pt idx="5576">
                  <c:v>2242.0</c:v>
                </c:pt>
                <c:pt idx="5577">
                  <c:v>2243.0</c:v>
                </c:pt>
                <c:pt idx="5578">
                  <c:v>2244.0</c:v>
                </c:pt>
                <c:pt idx="5579">
                  <c:v>2245.0</c:v>
                </c:pt>
                <c:pt idx="5580">
                  <c:v>2245.0</c:v>
                </c:pt>
                <c:pt idx="5581">
                  <c:v>2246.0</c:v>
                </c:pt>
                <c:pt idx="5582">
                  <c:v>2246.0</c:v>
                </c:pt>
                <c:pt idx="5583">
                  <c:v>2247.0</c:v>
                </c:pt>
                <c:pt idx="5584">
                  <c:v>2248.0</c:v>
                </c:pt>
                <c:pt idx="5585">
                  <c:v>2249.0</c:v>
                </c:pt>
                <c:pt idx="5586">
                  <c:v>2250.0</c:v>
                </c:pt>
                <c:pt idx="5587">
                  <c:v>2251.0</c:v>
                </c:pt>
                <c:pt idx="5588">
                  <c:v>2251.0</c:v>
                </c:pt>
                <c:pt idx="5589">
                  <c:v>2251.0</c:v>
                </c:pt>
                <c:pt idx="5590">
                  <c:v>2251.0</c:v>
                </c:pt>
                <c:pt idx="5591">
                  <c:v>2252.0</c:v>
                </c:pt>
                <c:pt idx="5592">
                  <c:v>2252.0</c:v>
                </c:pt>
                <c:pt idx="5593">
                  <c:v>2252.0</c:v>
                </c:pt>
                <c:pt idx="5594">
                  <c:v>2252.0</c:v>
                </c:pt>
                <c:pt idx="5595">
                  <c:v>2252.0</c:v>
                </c:pt>
                <c:pt idx="5596">
                  <c:v>2252.0</c:v>
                </c:pt>
                <c:pt idx="5597">
                  <c:v>2252.0</c:v>
                </c:pt>
                <c:pt idx="5598">
                  <c:v>2252.0</c:v>
                </c:pt>
                <c:pt idx="5599">
                  <c:v>2252.0</c:v>
                </c:pt>
                <c:pt idx="5600">
                  <c:v>2252.0</c:v>
                </c:pt>
                <c:pt idx="5601">
                  <c:v>2252.0</c:v>
                </c:pt>
                <c:pt idx="5602">
                  <c:v>2252.0</c:v>
                </c:pt>
                <c:pt idx="5603">
                  <c:v>2252.0</c:v>
                </c:pt>
                <c:pt idx="5604">
                  <c:v>2252.0</c:v>
                </c:pt>
                <c:pt idx="5605">
                  <c:v>2252.0</c:v>
                </c:pt>
                <c:pt idx="5606">
                  <c:v>2252.0</c:v>
                </c:pt>
                <c:pt idx="5607">
                  <c:v>2252.0</c:v>
                </c:pt>
                <c:pt idx="5608">
                  <c:v>2252.0</c:v>
                </c:pt>
                <c:pt idx="5609">
                  <c:v>2253.0</c:v>
                </c:pt>
                <c:pt idx="5610">
                  <c:v>2254.0</c:v>
                </c:pt>
                <c:pt idx="5611">
                  <c:v>2255.0</c:v>
                </c:pt>
                <c:pt idx="5612">
                  <c:v>2256.0</c:v>
                </c:pt>
                <c:pt idx="5613">
                  <c:v>2257.0</c:v>
                </c:pt>
                <c:pt idx="5614">
                  <c:v>2258.0</c:v>
                </c:pt>
                <c:pt idx="5615">
                  <c:v>2259.0</c:v>
                </c:pt>
                <c:pt idx="5616">
                  <c:v>2260.0</c:v>
                </c:pt>
                <c:pt idx="5617">
                  <c:v>2261.0</c:v>
                </c:pt>
                <c:pt idx="5618">
                  <c:v>2262.0</c:v>
                </c:pt>
                <c:pt idx="5619">
                  <c:v>2263.0</c:v>
                </c:pt>
                <c:pt idx="5620">
                  <c:v>2264.0</c:v>
                </c:pt>
                <c:pt idx="5621">
                  <c:v>2265.0</c:v>
                </c:pt>
                <c:pt idx="5622">
                  <c:v>2265.0</c:v>
                </c:pt>
                <c:pt idx="5623">
                  <c:v>2266.0</c:v>
                </c:pt>
                <c:pt idx="5624">
                  <c:v>2267.0</c:v>
                </c:pt>
                <c:pt idx="5625">
                  <c:v>2268.0</c:v>
                </c:pt>
                <c:pt idx="5626">
                  <c:v>2269.0</c:v>
                </c:pt>
                <c:pt idx="5627">
                  <c:v>2270.0</c:v>
                </c:pt>
                <c:pt idx="5628">
                  <c:v>2270.0</c:v>
                </c:pt>
                <c:pt idx="5629">
                  <c:v>2271.0</c:v>
                </c:pt>
                <c:pt idx="5630">
                  <c:v>2272.0</c:v>
                </c:pt>
                <c:pt idx="5631">
                  <c:v>2273.0</c:v>
                </c:pt>
                <c:pt idx="5632">
                  <c:v>2274.0</c:v>
                </c:pt>
                <c:pt idx="5633">
                  <c:v>2275.0</c:v>
                </c:pt>
                <c:pt idx="5634">
                  <c:v>2276.0</c:v>
                </c:pt>
                <c:pt idx="5635">
                  <c:v>2277.0</c:v>
                </c:pt>
                <c:pt idx="5636">
                  <c:v>2278.0</c:v>
                </c:pt>
                <c:pt idx="5637">
                  <c:v>2279.0</c:v>
                </c:pt>
                <c:pt idx="5638">
                  <c:v>2280.0</c:v>
                </c:pt>
                <c:pt idx="5639">
                  <c:v>2280.0</c:v>
                </c:pt>
                <c:pt idx="5640">
                  <c:v>2281.0</c:v>
                </c:pt>
                <c:pt idx="5641">
                  <c:v>2282.0</c:v>
                </c:pt>
                <c:pt idx="5642">
                  <c:v>2283.0</c:v>
                </c:pt>
                <c:pt idx="5643">
                  <c:v>2284.0</c:v>
                </c:pt>
                <c:pt idx="5644">
                  <c:v>2284.0</c:v>
                </c:pt>
                <c:pt idx="5645">
                  <c:v>2285.0</c:v>
                </c:pt>
                <c:pt idx="5646">
                  <c:v>2286.0</c:v>
                </c:pt>
                <c:pt idx="5647">
                  <c:v>2286.0</c:v>
                </c:pt>
                <c:pt idx="5648">
                  <c:v>2287.0</c:v>
                </c:pt>
                <c:pt idx="5649">
                  <c:v>2287.0</c:v>
                </c:pt>
                <c:pt idx="5650">
                  <c:v>2288.0</c:v>
                </c:pt>
                <c:pt idx="5651">
                  <c:v>2289.0</c:v>
                </c:pt>
                <c:pt idx="5652">
                  <c:v>2290.0</c:v>
                </c:pt>
                <c:pt idx="5653">
                  <c:v>2291.0</c:v>
                </c:pt>
                <c:pt idx="5654">
                  <c:v>2292.0</c:v>
                </c:pt>
                <c:pt idx="5655">
                  <c:v>2293.0</c:v>
                </c:pt>
                <c:pt idx="5656">
                  <c:v>2294.0</c:v>
                </c:pt>
                <c:pt idx="5657">
                  <c:v>2295.0</c:v>
                </c:pt>
                <c:pt idx="5658">
                  <c:v>2295.0</c:v>
                </c:pt>
                <c:pt idx="5659">
                  <c:v>2295.0</c:v>
                </c:pt>
                <c:pt idx="5660">
                  <c:v>2295.0</c:v>
                </c:pt>
                <c:pt idx="5661">
                  <c:v>2295.0</c:v>
                </c:pt>
                <c:pt idx="5662">
                  <c:v>2295.0</c:v>
                </c:pt>
                <c:pt idx="5663">
                  <c:v>2295.0</c:v>
                </c:pt>
                <c:pt idx="5664">
                  <c:v>2296.0</c:v>
                </c:pt>
                <c:pt idx="5665">
                  <c:v>2296.0</c:v>
                </c:pt>
                <c:pt idx="5666">
                  <c:v>2296.0</c:v>
                </c:pt>
                <c:pt idx="5667">
                  <c:v>2296.0</c:v>
                </c:pt>
                <c:pt idx="5668">
                  <c:v>2296.0</c:v>
                </c:pt>
                <c:pt idx="5669">
                  <c:v>2297.0</c:v>
                </c:pt>
                <c:pt idx="5670">
                  <c:v>2298.0</c:v>
                </c:pt>
                <c:pt idx="5671">
                  <c:v>2298.0</c:v>
                </c:pt>
                <c:pt idx="5672">
                  <c:v>2298.0</c:v>
                </c:pt>
                <c:pt idx="5673">
                  <c:v>2298.0</c:v>
                </c:pt>
                <c:pt idx="5674">
                  <c:v>2298.0</c:v>
                </c:pt>
                <c:pt idx="5675">
                  <c:v>2298.0</c:v>
                </c:pt>
                <c:pt idx="5676">
                  <c:v>2298.0</c:v>
                </c:pt>
                <c:pt idx="5677">
                  <c:v>2298.0</c:v>
                </c:pt>
                <c:pt idx="5678">
                  <c:v>2299.0</c:v>
                </c:pt>
                <c:pt idx="5679">
                  <c:v>2300.0</c:v>
                </c:pt>
                <c:pt idx="5680">
                  <c:v>2301.0</c:v>
                </c:pt>
                <c:pt idx="5681">
                  <c:v>2302.0</c:v>
                </c:pt>
                <c:pt idx="5682">
                  <c:v>2303.0</c:v>
                </c:pt>
                <c:pt idx="5683">
                  <c:v>2304.0</c:v>
                </c:pt>
                <c:pt idx="5684">
                  <c:v>2304.0</c:v>
                </c:pt>
                <c:pt idx="5685">
                  <c:v>2304.0</c:v>
                </c:pt>
                <c:pt idx="5686">
                  <c:v>2304.0</c:v>
                </c:pt>
                <c:pt idx="5687">
                  <c:v>2304.0</c:v>
                </c:pt>
                <c:pt idx="5688">
                  <c:v>2304.0</c:v>
                </c:pt>
                <c:pt idx="5689">
                  <c:v>2305.0</c:v>
                </c:pt>
                <c:pt idx="5690">
                  <c:v>2305.0</c:v>
                </c:pt>
                <c:pt idx="5691">
                  <c:v>2306.0</c:v>
                </c:pt>
                <c:pt idx="5692">
                  <c:v>2306.0</c:v>
                </c:pt>
                <c:pt idx="5693">
                  <c:v>2307.0</c:v>
                </c:pt>
                <c:pt idx="5694">
                  <c:v>2308.0</c:v>
                </c:pt>
                <c:pt idx="5695">
                  <c:v>2308.0</c:v>
                </c:pt>
                <c:pt idx="5696">
                  <c:v>2309.0</c:v>
                </c:pt>
                <c:pt idx="5697">
                  <c:v>2310.0</c:v>
                </c:pt>
                <c:pt idx="5698">
                  <c:v>2311.0</c:v>
                </c:pt>
                <c:pt idx="5699">
                  <c:v>2312.0</c:v>
                </c:pt>
                <c:pt idx="5700">
                  <c:v>2312.0</c:v>
                </c:pt>
                <c:pt idx="5701">
                  <c:v>2313.0</c:v>
                </c:pt>
                <c:pt idx="5702">
                  <c:v>2314.0</c:v>
                </c:pt>
                <c:pt idx="5703">
                  <c:v>2314.0</c:v>
                </c:pt>
                <c:pt idx="5704">
                  <c:v>2314.0</c:v>
                </c:pt>
                <c:pt idx="5705">
                  <c:v>2314.0</c:v>
                </c:pt>
                <c:pt idx="5706">
                  <c:v>2315.0</c:v>
                </c:pt>
                <c:pt idx="5707">
                  <c:v>2316.0</c:v>
                </c:pt>
                <c:pt idx="5708">
                  <c:v>2316.0</c:v>
                </c:pt>
                <c:pt idx="5709">
                  <c:v>2316.0</c:v>
                </c:pt>
                <c:pt idx="5710">
                  <c:v>2317.0</c:v>
                </c:pt>
                <c:pt idx="5711">
                  <c:v>2317.0</c:v>
                </c:pt>
                <c:pt idx="5712">
                  <c:v>2317.0</c:v>
                </c:pt>
                <c:pt idx="5713">
                  <c:v>2317.0</c:v>
                </c:pt>
                <c:pt idx="5714">
                  <c:v>2317.0</c:v>
                </c:pt>
                <c:pt idx="5715">
                  <c:v>2317.0</c:v>
                </c:pt>
                <c:pt idx="5716">
                  <c:v>2317.0</c:v>
                </c:pt>
                <c:pt idx="5717">
                  <c:v>2317.0</c:v>
                </c:pt>
                <c:pt idx="5718">
                  <c:v>2317.0</c:v>
                </c:pt>
                <c:pt idx="5719">
                  <c:v>2317.0</c:v>
                </c:pt>
                <c:pt idx="5720">
                  <c:v>2318.0</c:v>
                </c:pt>
                <c:pt idx="5721">
                  <c:v>2319.0</c:v>
                </c:pt>
                <c:pt idx="5722">
                  <c:v>2319.0</c:v>
                </c:pt>
                <c:pt idx="5723">
                  <c:v>2320.0</c:v>
                </c:pt>
                <c:pt idx="5724">
                  <c:v>2320.0</c:v>
                </c:pt>
                <c:pt idx="5725">
                  <c:v>2320.0</c:v>
                </c:pt>
                <c:pt idx="5726">
                  <c:v>2321.0</c:v>
                </c:pt>
                <c:pt idx="5727">
                  <c:v>2322.0</c:v>
                </c:pt>
                <c:pt idx="5728">
                  <c:v>2322.0</c:v>
                </c:pt>
                <c:pt idx="5729">
                  <c:v>2323.0</c:v>
                </c:pt>
                <c:pt idx="5730">
                  <c:v>2323.0</c:v>
                </c:pt>
                <c:pt idx="5731">
                  <c:v>2323.0</c:v>
                </c:pt>
                <c:pt idx="5732">
                  <c:v>2324.0</c:v>
                </c:pt>
                <c:pt idx="5733">
                  <c:v>2324.0</c:v>
                </c:pt>
                <c:pt idx="5734">
                  <c:v>2324.0</c:v>
                </c:pt>
                <c:pt idx="5735">
                  <c:v>2324.0</c:v>
                </c:pt>
                <c:pt idx="5736">
                  <c:v>2324.0</c:v>
                </c:pt>
                <c:pt idx="5737">
                  <c:v>2324.0</c:v>
                </c:pt>
                <c:pt idx="5738">
                  <c:v>2324.0</c:v>
                </c:pt>
                <c:pt idx="5739">
                  <c:v>2324.0</c:v>
                </c:pt>
                <c:pt idx="5740">
                  <c:v>2324.0</c:v>
                </c:pt>
                <c:pt idx="5741">
                  <c:v>2324.0</c:v>
                </c:pt>
                <c:pt idx="5742">
                  <c:v>2324.0</c:v>
                </c:pt>
                <c:pt idx="5743">
                  <c:v>2324.0</c:v>
                </c:pt>
                <c:pt idx="5744">
                  <c:v>2324.0</c:v>
                </c:pt>
                <c:pt idx="5745">
                  <c:v>2324.0</c:v>
                </c:pt>
                <c:pt idx="5746">
                  <c:v>2324.0</c:v>
                </c:pt>
                <c:pt idx="5747">
                  <c:v>2325.0</c:v>
                </c:pt>
                <c:pt idx="5748">
                  <c:v>2326.0</c:v>
                </c:pt>
                <c:pt idx="5749">
                  <c:v>2326.0</c:v>
                </c:pt>
                <c:pt idx="5750">
                  <c:v>2326.0</c:v>
                </c:pt>
                <c:pt idx="5751">
                  <c:v>2326.0</c:v>
                </c:pt>
                <c:pt idx="5752">
                  <c:v>2326.0</c:v>
                </c:pt>
                <c:pt idx="5753">
                  <c:v>2326.0</c:v>
                </c:pt>
                <c:pt idx="5754">
                  <c:v>2326.0</c:v>
                </c:pt>
                <c:pt idx="5755">
                  <c:v>2326.0</c:v>
                </c:pt>
                <c:pt idx="5756">
                  <c:v>2327.0</c:v>
                </c:pt>
                <c:pt idx="5757">
                  <c:v>2327.0</c:v>
                </c:pt>
                <c:pt idx="5758">
                  <c:v>2327.0</c:v>
                </c:pt>
                <c:pt idx="5759">
                  <c:v>2327.0</c:v>
                </c:pt>
                <c:pt idx="5760">
                  <c:v>2327.0</c:v>
                </c:pt>
                <c:pt idx="5761">
                  <c:v>2327.0</c:v>
                </c:pt>
                <c:pt idx="5762">
                  <c:v>2327.0</c:v>
                </c:pt>
                <c:pt idx="5763">
                  <c:v>2327.0</c:v>
                </c:pt>
                <c:pt idx="5764">
                  <c:v>2327.0</c:v>
                </c:pt>
                <c:pt idx="5765">
                  <c:v>2327.0</c:v>
                </c:pt>
                <c:pt idx="5766">
                  <c:v>2328.0</c:v>
                </c:pt>
                <c:pt idx="5767">
                  <c:v>2328.0</c:v>
                </c:pt>
                <c:pt idx="5768">
                  <c:v>2329.0</c:v>
                </c:pt>
                <c:pt idx="5769">
                  <c:v>2330.0</c:v>
                </c:pt>
                <c:pt idx="5770">
                  <c:v>2330.0</c:v>
                </c:pt>
                <c:pt idx="5771">
                  <c:v>2330.0</c:v>
                </c:pt>
                <c:pt idx="5772">
                  <c:v>2330.0</c:v>
                </c:pt>
                <c:pt idx="5773">
                  <c:v>2330.0</c:v>
                </c:pt>
                <c:pt idx="5774">
                  <c:v>2330.0</c:v>
                </c:pt>
                <c:pt idx="5775">
                  <c:v>2330.0</c:v>
                </c:pt>
                <c:pt idx="5776">
                  <c:v>2330.0</c:v>
                </c:pt>
                <c:pt idx="5777">
                  <c:v>2330.0</c:v>
                </c:pt>
                <c:pt idx="5778">
                  <c:v>2331.0</c:v>
                </c:pt>
                <c:pt idx="5779">
                  <c:v>2331.0</c:v>
                </c:pt>
                <c:pt idx="5780">
                  <c:v>2331.0</c:v>
                </c:pt>
                <c:pt idx="5781">
                  <c:v>2332.0</c:v>
                </c:pt>
                <c:pt idx="5782">
                  <c:v>2333.0</c:v>
                </c:pt>
                <c:pt idx="5783">
                  <c:v>2333.0</c:v>
                </c:pt>
                <c:pt idx="5784">
                  <c:v>2333.0</c:v>
                </c:pt>
                <c:pt idx="5785">
                  <c:v>2334.0</c:v>
                </c:pt>
                <c:pt idx="5786">
                  <c:v>2335.0</c:v>
                </c:pt>
                <c:pt idx="5787">
                  <c:v>2336.0</c:v>
                </c:pt>
                <c:pt idx="5788">
                  <c:v>2337.0</c:v>
                </c:pt>
                <c:pt idx="5789">
                  <c:v>2338.0</c:v>
                </c:pt>
                <c:pt idx="5790">
                  <c:v>2339.0</c:v>
                </c:pt>
                <c:pt idx="5791">
                  <c:v>2340.0</c:v>
                </c:pt>
                <c:pt idx="5792">
                  <c:v>2341.0</c:v>
                </c:pt>
                <c:pt idx="5793">
                  <c:v>2341.0</c:v>
                </c:pt>
                <c:pt idx="5794">
                  <c:v>2342.0</c:v>
                </c:pt>
                <c:pt idx="5795">
                  <c:v>2343.0</c:v>
                </c:pt>
                <c:pt idx="5796">
                  <c:v>2344.0</c:v>
                </c:pt>
                <c:pt idx="5797">
                  <c:v>2345.0</c:v>
                </c:pt>
                <c:pt idx="5798">
                  <c:v>2346.0</c:v>
                </c:pt>
                <c:pt idx="5799">
                  <c:v>2347.0</c:v>
                </c:pt>
                <c:pt idx="5800">
                  <c:v>2347.0</c:v>
                </c:pt>
                <c:pt idx="5801">
                  <c:v>2347.0</c:v>
                </c:pt>
                <c:pt idx="5802">
                  <c:v>2347.0</c:v>
                </c:pt>
                <c:pt idx="5803">
                  <c:v>2348.0</c:v>
                </c:pt>
                <c:pt idx="5804">
                  <c:v>2349.0</c:v>
                </c:pt>
                <c:pt idx="5805">
                  <c:v>2350.0</c:v>
                </c:pt>
                <c:pt idx="5806">
                  <c:v>2350.0</c:v>
                </c:pt>
                <c:pt idx="5807">
                  <c:v>2350.0</c:v>
                </c:pt>
                <c:pt idx="5808">
                  <c:v>2350.0</c:v>
                </c:pt>
                <c:pt idx="5809">
                  <c:v>2350.0</c:v>
                </c:pt>
                <c:pt idx="5810">
                  <c:v>2351.0</c:v>
                </c:pt>
                <c:pt idx="5811">
                  <c:v>2352.0</c:v>
                </c:pt>
                <c:pt idx="5812">
                  <c:v>2353.0</c:v>
                </c:pt>
                <c:pt idx="5813">
                  <c:v>2353.0</c:v>
                </c:pt>
                <c:pt idx="5814">
                  <c:v>2354.0</c:v>
                </c:pt>
                <c:pt idx="5815">
                  <c:v>2355.0</c:v>
                </c:pt>
                <c:pt idx="5816">
                  <c:v>2355.0</c:v>
                </c:pt>
                <c:pt idx="5817">
                  <c:v>2356.0</c:v>
                </c:pt>
                <c:pt idx="5818">
                  <c:v>2356.0</c:v>
                </c:pt>
                <c:pt idx="5819">
                  <c:v>2357.0</c:v>
                </c:pt>
                <c:pt idx="5820">
                  <c:v>2358.0</c:v>
                </c:pt>
                <c:pt idx="5821">
                  <c:v>2359.0</c:v>
                </c:pt>
                <c:pt idx="5822">
                  <c:v>2360.0</c:v>
                </c:pt>
                <c:pt idx="5823">
                  <c:v>2361.0</c:v>
                </c:pt>
                <c:pt idx="5824">
                  <c:v>2362.0</c:v>
                </c:pt>
                <c:pt idx="5825">
                  <c:v>2363.0</c:v>
                </c:pt>
                <c:pt idx="5826">
                  <c:v>2364.0</c:v>
                </c:pt>
                <c:pt idx="5827">
                  <c:v>2364.0</c:v>
                </c:pt>
                <c:pt idx="5828">
                  <c:v>2364.0</c:v>
                </c:pt>
                <c:pt idx="5829">
                  <c:v>2364.0</c:v>
                </c:pt>
                <c:pt idx="5830">
                  <c:v>2364.0</c:v>
                </c:pt>
                <c:pt idx="5831">
                  <c:v>2364.0</c:v>
                </c:pt>
                <c:pt idx="5832">
                  <c:v>2364.0</c:v>
                </c:pt>
                <c:pt idx="5833">
                  <c:v>2364.0</c:v>
                </c:pt>
                <c:pt idx="5834">
                  <c:v>2365.0</c:v>
                </c:pt>
                <c:pt idx="5835">
                  <c:v>2365.0</c:v>
                </c:pt>
                <c:pt idx="5836">
                  <c:v>2365.0</c:v>
                </c:pt>
                <c:pt idx="5837">
                  <c:v>2365.0</c:v>
                </c:pt>
                <c:pt idx="5838">
                  <c:v>2365.0</c:v>
                </c:pt>
                <c:pt idx="5839">
                  <c:v>2365.0</c:v>
                </c:pt>
                <c:pt idx="5840">
                  <c:v>2365.0</c:v>
                </c:pt>
                <c:pt idx="5841">
                  <c:v>2365.0</c:v>
                </c:pt>
                <c:pt idx="5842">
                  <c:v>2365.0</c:v>
                </c:pt>
                <c:pt idx="5843">
                  <c:v>2365.0</c:v>
                </c:pt>
                <c:pt idx="5844">
                  <c:v>2365.0</c:v>
                </c:pt>
                <c:pt idx="5845">
                  <c:v>2365.0</c:v>
                </c:pt>
                <c:pt idx="5846">
                  <c:v>2365.0</c:v>
                </c:pt>
                <c:pt idx="5847">
                  <c:v>2365.0</c:v>
                </c:pt>
                <c:pt idx="5848">
                  <c:v>2365.0</c:v>
                </c:pt>
                <c:pt idx="5849">
                  <c:v>2365.0</c:v>
                </c:pt>
                <c:pt idx="5850">
                  <c:v>2365.0</c:v>
                </c:pt>
                <c:pt idx="5851">
                  <c:v>2366.0</c:v>
                </c:pt>
                <c:pt idx="5852">
                  <c:v>2366.0</c:v>
                </c:pt>
                <c:pt idx="5853">
                  <c:v>2366.0</c:v>
                </c:pt>
                <c:pt idx="5854">
                  <c:v>2366.0</c:v>
                </c:pt>
                <c:pt idx="5855">
                  <c:v>2367.0</c:v>
                </c:pt>
                <c:pt idx="5856">
                  <c:v>2368.0</c:v>
                </c:pt>
                <c:pt idx="5857">
                  <c:v>2369.0</c:v>
                </c:pt>
                <c:pt idx="5858">
                  <c:v>2370.0</c:v>
                </c:pt>
                <c:pt idx="5859">
                  <c:v>2371.0</c:v>
                </c:pt>
                <c:pt idx="5860">
                  <c:v>2372.0</c:v>
                </c:pt>
                <c:pt idx="5861">
                  <c:v>2373.0</c:v>
                </c:pt>
                <c:pt idx="5862">
                  <c:v>2374.0</c:v>
                </c:pt>
                <c:pt idx="5863">
                  <c:v>2375.0</c:v>
                </c:pt>
                <c:pt idx="5864">
                  <c:v>2376.0</c:v>
                </c:pt>
                <c:pt idx="5865">
                  <c:v>2377.0</c:v>
                </c:pt>
                <c:pt idx="5866">
                  <c:v>2378.0</c:v>
                </c:pt>
                <c:pt idx="5867">
                  <c:v>2379.0</c:v>
                </c:pt>
                <c:pt idx="5868">
                  <c:v>2380.0</c:v>
                </c:pt>
                <c:pt idx="5869">
                  <c:v>2381.0</c:v>
                </c:pt>
                <c:pt idx="5870">
                  <c:v>2382.0</c:v>
                </c:pt>
                <c:pt idx="5871">
                  <c:v>2383.0</c:v>
                </c:pt>
                <c:pt idx="5872">
                  <c:v>2383.0</c:v>
                </c:pt>
                <c:pt idx="5873">
                  <c:v>2384.0</c:v>
                </c:pt>
                <c:pt idx="5874">
                  <c:v>2385.0</c:v>
                </c:pt>
                <c:pt idx="5875">
                  <c:v>2386.0</c:v>
                </c:pt>
                <c:pt idx="5876">
                  <c:v>2387.0</c:v>
                </c:pt>
                <c:pt idx="5877">
                  <c:v>2388.0</c:v>
                </c:pt>
                <c:pt idx="5878">
                  <c:v>2389.0</c:v>
                </c:pt>
                <c:pt idx="5879">
                  <c:v>2390.0</c:v>
                </c:pt>
                <c:pt idx="5880">
                  <c:v>2391.0</c:v>
                </c:pt>
                <c:pt idx="5881">
                  <c:v>2392.0</c:v>
                </c:pt>
                <c:pt idx="5882">
                  <c:v>2393.0</c:v>
                </c:pt>
                <c:pt idx="5883">
                  <c:v>2394.0</c:v>
                </c:pt>
                <c:pt idx="5884">
                  <c:v>2394.0</c:v>
                </c:pt>
                <c:pt idx="5885">
                  <c:v>2395.0</c:v>
                </c:pt>
                <c:pt idx="5886">
                  <c:v>2396.0</c:v>
                </c:pt>
                <c:pt idx="5887">
                  <c:v>2397.0</c:v>
                </c:pt>
                <c:pt idx="5888">
                  <c:v>2398.0</c:v>
                </c:pt>
                <c:pt idx="5889">
                  <c:v>2399.0</c:v>
                </c:pt>
                <c:pt idx="5890">
                  <c:v>2400.0</c:v>
                </c:pt>
                <c:pt idx="5891">
                  <c:v>2401.0</c:v>
                </c:pt>
                <c:pt idx="5892">
                  <c:v>2402.0</c:v>
                </c:pt>
                <c:pt idx="5893">
                  <c:v>2403.0</c:v>
                </c:pt>
                <c:pt idx="5894">
                  <c:v>2404.0</c:v>
                </c:pt>
                <c:pt idx="5895">
                  <c:v>2404.0</c:v>
                </c:pt>
                <c:pt idx="5896">
                  <c:v>2404.0</c:v>
                </c:pt>
                <c:pt idx="5897">
                  <c:v>2405.0</c:v>
                </c:pt>
                <c:pt idx="5898">
                  <c:v>2406.0</c:v>
                </c:pt>
                <c:pt idx="5899">
                  <c:v>2407.0</c:v>
                </c:pt>
                <c:pt idx="5900">
                  <c:v>2408.0</c:v>
                </c:pt>
                <c:pt idx="5901">
                  <c:v>2409.0</c:v>
                </c:pt>
                <c:pt idx="5902">
                  <c:v>2409.0</c:v>
                </c:pt>
                <c:pt idx="5903">
                  <c:v>2410.0</c:v>
                </c:pt>
                <c:pt idx="5904">
                  <c:v>2411.0</c:v>
                </c:pt>
                <c:pt idx="5905">
                  <c:v>2411.0</c:v>
                </c:pt>
                <c:pt idx="5906">
                  <c:v>2412.0</c:v>
                </c:pt>
                <c:pt idx="5907">
                  <c:v>2413.0</c:v>
                </c:pt>
                <c:pt idx="5908">
                  <c:v>2414.0</c:v>
                </c:pt>
                <c:pt idx="5909">
                  <c:v>2415.0</c:v>
                </c:pt>
                <c:pt idx="5910">
                  <c:v>2415.0</c:v>
                </c:pt>
                <c:pt idx="5911">
                  <c:v>2415.0</c:v>
                </c:pt>
                <c:pt idx="5912">
                  <c:v>2416.0</c:v>
                </c:pt>
                <c:pt idx="5913">
                  <c:v>2416.0</c:v>
                </c:pt>
                <c:pt idx="5914">
                  <c:v>2416.0</c:v>
                </c:pt>
                <c:pt idx="5915">
                  <c:v>2416.0</c:v>
                </c:pt>
                <c:pt idx="5916">
                  <c:v>2416.0</c:v>
                </c:pt>
                <c:pt idx="5917">
                  <c:v>2416.0</c:v>
                </c:pt>
                <c:pt idx="5918">
                  <c:v>2416.0</c:v>
                </c:pt>
                <c:pt idx="5919">
                  <c:v>2416.0</c:v>
                </c:pt>
                <c:pt idx="5920">
                  <c:v>2417.0</c:v>
                </c:pt>
                <c:pt idx="5921">
                  <c:v>2418.0</c:v>
                </c:pt>
                <c:pt idx="5922">
                  <c:v>2418.0</c:v>
                </c:pt>
                <c:pt idx="5923">
                  <c:v>2418.0</c:v>
                </c:pt>
                <c:pt idx="5924">
                  <c:v>2418.0</c:v>
                </c:pt>
                <c:pt idx="5925">
                  <c:v>2418.0</c:v>
                </c:pt>
                <c:pt idx="5926">
                  <c:v>2419.0</c:v>
                </c:pt>
                <c:pt idx="5927">
                  <c:v>2419.0</c:v>
                </c:pt>
                <c:pt idx="5928">
                  <c:v>2419.0</c:v>
                </c:pt>
                <c:pt idx="5929">
                  <c:v>2420.0</c:v>
                </c:pt>
                <c:pt idx="5930">
                  <c:v>2420.0</c:v>
                </c:pt>
                <c:pt idx="5931">
                  <c:v>2420.0</c:v>
                </c:pt>
                <c:pt idx="5932">
                  <c:v>2420.0</c:v>
                </c:pt>
                <c:pt idx="5933">
                  <c:v>2420.0</c:v>
                </c:pt>
                <c:pt idx="5934">
                  <c:v>2420.0</c:v>
                </c:pt>
                <c:pt idx="5935">
                  <c:v>2420.0</c:v>
                </c:pt>
                <c:pt idx="5936">
                  <c:v>2420.0</c:v>
                </c:pt>
                <c:pt idx="5937">
                  <c:v>2420.0</c:v>
                </c:pt>
                <c:pt idx="5938">
                  <c:v>2420.0</c:v>
                </c:pt>
                <c:pt idx="5939">
                  <c:v>2420.0</c:v>
                </c:pt>
                <c:pt idx="5940">
                  <c:v>2420.0</c:v>
                </c:pt>
                <c:pt idx="5941">
                  <c:v>2421.0</c:v>
                </c:pt>
                <c:pt idx="5942">
                  <c:v>2422.0</c:v>
                </c:pt>
                <c:pt idx="5943">
                  <c:v>2422.0</c:v>
                </c:pt>
                <c:pt idx="5944">
                  <c:v>2422.0</c:v>
                </c:pt>
                <c:pt idx="5945">
                  <c:v>2422.0</c:v>
                </c:pt>
                <c:pt idx="5946">
                  <c:v>2422.0</c:v>
                </c:pt>
                <c:pt idx="5947">
                  <c:v>2423.0</c:v>
                </c:pt>
                <c:pt idx="5948">
                  <c:v>2424.0</c:v>
                </c:pt>
                <c:pt idx="5949">
                  <c:v>2425.0</c:v>
                </c:pt>
                <c:pt idx="5950">
                  <c:v>2426.0</c:v>
                </c:pt>
                <c:pt idx="5951">
                  <c:v>2426.0</c:v>
                </c:pt>
                <c:pt idx="5952">
                  <c:v>2427.0</c:v>
                </c:pt>
                <c:pt idx="5953">
                  <c:v>2428.0</c:v>
                </c:pt>
                <c:pt idx="5954">
                  <c:v>2428.0</c:v>
                </c:pt>
                <c:pt idx="5955">
                  <c:v>2429.0</c:v>
                </c:pt>
                <c:pt idx="5956">
                  <c:v>2430.0</c:v>
                </c:pt>
                <c:pt idx="5957">
                  <c:v>2431.0</c:v>
                </c:pt>
                <c:pt idx="5958">
                  <c:v>2432.0</c:v>
                </c:pt>
                <c:pt idx="5959">
                  <c:v>2433.0</c:v>
                </c:pt>
                <c:pt idx="5960">
                  <c:v>2434.0</c:v>
                </c:pt>
                <c:pt idx="5961">
                  <c:v>2434.0</c:v>
                </c:pt>
                <c:pt idx="5962">
                  <c:v>2435.0</c:v>
                </c:pt>
                <c:pt idx="5963">
                  <c:v>2435.0</c:v>
                </c:pt>
                <c:pt idx="5964">
                  <c:v>2436.0</c:v>
                </c:pt>
                <c:pt idx="5965">
                  <c:v>2436.0</c:v>
                </c:pt>
                <c:pt idx="5966">
                  <c:v>2437.0</c:v>
                </c:pt>
                <c:pt idx="5967">
                  <c:v>2438.0</c:v>
                </c:pt>
                <c:pt idx="5968">
                  <c:v>2439.0</c:v>
                </c:pt>
                <c:pt idx="5969">
                  <c:v>2439.0</c:v>
                </c:pt>
                <c:pt idx="5970">
                  <c:v>2439.0</c:v>
                </c:pt>
                <c:pt idx="5971">
                  <c:v>2439.0</c:v>
                </c:pt>
                <c:pt idx="5972">
                  <c:v>2439.0</c:v>
                </c:pt>
                <c:pt idx="5973">
                  <c:v>2439.0</c:v>
                </c:pt>
                <c:pt idx="5974">
                  <c:v>2439.0</c:v>
                </c:pt>
                <c:pt idx="5975">
                  <c:v>2440.0</c:v>
                </c:pt>
                <c:pt idx="5976">
                  <c:v>2440.0</c:v>
                </c:pt>
                <c:pt idx="5977">
                  <c:v>2440.0</c:v>
                </c:pt>
                <c:pt idx="5978">
                  <c:v>2440.0</c:v>
                </c:pt>
                <c:pt idx="5979">
                  <c:v>2440.0</c:v>
                </c:pt>
                <c:pt idx="5980">
                  <c:v>2440.0</c:v>
                </c:pt>
                <c:pt idx="5981">
                  <c:v>2440.0</c:v>
                </c:pt>
                <c:pt idx="5982">
                  <c:v>2440.0</c:v>
                </c:pt>
                <c:pt idx="5983">
                  <c:v>2440.0</c:v>
                </c:pt>
                <c:pt idx="5984">
                  <c:v>2440.0</c:v>
                </c:pt>
                <c:pt idx="5985">
                  <c:v>2440.0</c:v>
                </c:pt>
                <c:pt idx="5986">
                  <c:v>2441.0</c:v>
                </c:pt>
                <c:pt idx="5987">
                  <c:v>2441.0</c:v>
                </c:pt>
                <c:pt idx="5988">
                  <c:v>2441.0</c:v>
                </c:pt>
                <c:pt idx="5989">
                  <c:v>2441.0</c:v>
                </c:pt>
                <c:pt idx="5990">
                  <c:v>2441.0</c:v>
                </c:pt>
                <c:pt idx="5991">
                  <c:v>2441.0</c:v>
                </c:pt>
                <c:pt idx="5992">
                  <c:v>2441.0</c:v>
                </c:pt>
                <c:pt idx="5993">
                  <c:v>2441.0</c:v>
                </c:pt>
                <c:pt idx="5994">
                  <c:v>2442.0</c:v>
                </c:pt>
                <c:pt idx="5995">
                  <c:v>2442.0</c:v>
                </c:pt>
                <c:pt idx="5996">
                  <c:v>2442.0</c:v>
                </c:pt>
                <c:pt idx="5997">
                  <c:v>2443.0</c:v>
                </c:pt>
                <c:pt idx="5998">
                  <c:v>2443.0</c:v>
                </c:pt>
                <c:pt idx="5999">
                  <c:v>2443.0</c:v>
                </c:pt>
                <c:pt idx="6000">
                  <c:v>2443.0</c:v>
                </c:pt>
                <c:pt idx="6001">
                  <c:v>2444.0</c:v>
                </c:pt>
                <c:pt idx="6002">
                  <c:v>2444.0</c:v>
                </c:pt>
                <c:pt idx="6003">
                  <c:v>2444.0</c:v>
                </c:pt>
                <c:pt idx="6004">
                  <c:v>2444.0</c:v>
                </c:pt>
                <c:pt idx="6005">
                  <c:v>2445.0</c:v>
                </c:pt>
                <c:pt idx="6006">
                  <c:v>2445.0</c:v>
                </c:pt>
                <c:pt idx="6007">
                  <c:v>2445.0</c:v>
                </c:pt>
                <c:pt idx="6008">
                  <c:v>2445.0</c:v>
                </c:pt>
                <c:pt idx="6009">
                  <c:v>2446.0</c:v>
                </c:pt>
                <c:pt idx="6010">
                  <c:v>2447.0</c:v>
                </c:pt>
                <c:pt idx="6011">
                  <c:v>2447.0</c:v>
                </c:pt>
                <c:pt idx="6012">
                  <c:v>2447.0</c:v>
                </c:pt>
                <c:pt idx="6013">
                  <c:v>2447.0</c:v>
                </c:pt>
                <c:pt idx="6014">
                  <c:v>2448.0</c:v>
                </c:pt>
                <c:pt idx="6015">
                  <c:v>2448.0</c:v>
                </c:pt>
                <c:pt idx="6016">
                  <c:v>2448.0</c:v>
                </c:pt>
                <c:pt idx="6017">
                  <c:v>2448.0</c:v>
                </c:pt>
                <c:pt idx="6018">
                  <c:v>2449.0</c:v>
                </c:pt>
                <c:pt idx="6019">
                  <c:v>2450.0</c:v>
                </c:pt>
                <c:pt idx="6020">
                  <c:v>2451.0</c:v>
                </c:pt>
                <c:pt idx="6021">
                  <c:v>2452.0</c:v>
                </c:pt>
                <c:pt idx="6022">
                  <c:v>2452.0</c:v>
                </c:pt>
                <c:pt idx="6023">
                  <c:v>2452.0</c:v>
                </c:pt>
                <c:pt idx="6024">
                  <c:v>2452.0</c:v>
                </c:pt>
                <c:pt idx="6025">
                  <c:v>2452.0</c:v>
                </c:pt>
                <c:pt idx="6026">
                  <c:v>2452.0</c:v>
                </c:pt>
                <c:pt idx="6027">
                  <c:v>2453.0</c:v>
                </c:pt>
                <c:pt idx="6028">
                  <c:v>2454.0</c:v>
                </c:pt>
                <c:pt idx="6029">
                  <c:v>2454.0</c:v>
                </c:pt>
                <c:pt idx="6030">
                  <c:v>2455.0</c:v>
                </c:pt>
                <c:pt idx="6031">
                  <c:v>2456.0</c:v>
                </c:pt>
                <c:pt idx="6032">
                  <c:v>2456.0</c:v>
                </c:pt>
                <c:pt idx="6033">
                  <c:v>2457.0</c:v>
                </c:pt>
                <c:pt idx="6034">
                  <c:v>2458.0</c:v>
                </c:pt>
                <c:pt idx="6035">
                  <c:v>2459.0</c:v>
                </c:pt>
                <c:pt idx="6036">
                  <c:v>2460.0</c:v>
                </c:pt>
                <c:pt idx="6037">
                  <c:v>2461.0</c:v>
                </c:pt>
                <c:pt idx="6038">
                  <c:v>2462.0</c:v>
                </c:pt>
                <c:pt idx="6039">
                  <c:v>2463.0</c:v>
                </c:pt>
                <c:pt idx="6040">
                  <c:v>2464.0</c:v>
                </c:pt>
                <c:pt idx="6041">
                  <c:v>2464.0</c:v>
                </c:pt>
                <c:pt idx="6042">
                  <c:v>2464.0</c:v>
                </c:pt>
                <c:pt idx="6043">
                  <c:v>2465.0</c:v>
                </c:pt>
                <c:pt idx="6044">
                  <c:v>2465.0</c:v>
                </c:pt>
                <c:pt idx="6045">
                  <c:v>2466.0</c:v>
                </c:pt>
                <c:pt idx="6046">
                  <c:v>2467.0</c:v>
                </c:pt>
                <c:pt idx="6047">
                  <c:v>2467.0</c:v>
                </c:pt>
                <c:pt idx="6048">
                  <c:v>2468.0</c:v>
                </c:pt>
                <c:pt idx="6049">
                  <c:v>2469.0</c:v>
                </c:pt>
                <c:pt idx="6050">
                  <c:v>2470.0</c:v>
                </c:pt>
                <c:pt idx="6051">
                  <c:v>2471.0</c:v>
                </c:pt>
                <c:pt idx="6052">
                  <c:v>2472.0</c:v>
                </c:pt>
                <c:pt idx="6053">
                  <c:v>2473.0</c:v>
                </c:pt>
                <c:pt idx="6054">
                  <c:v>2474.0</c:v>
                </c:pt>
                <c:pt idx="6055">
                  <c:v>2475.0</c:v>
                </c:pt>
                <c:pt idx="6056">
                  <c:v>2476.0</c:v>
                </c:pt>
                <c:pt idx="6057">
                  <c:v>2476.0</c:v>
                </c:pt>
                <c:pt idx="6058">
                  <c:v>2476.0</c:v>
                </c:pt>
                <c:pt idx="6059">
                  <c:v>2477.0</c:v>
                </c:pt>
                <c:pt idx="6060">
                  <c:v>2478.0</c:v>
                </c:pt>
                <c:pt idx="6061">
                  <c:v>2479.0</c:v>
                </c:pt>
                <c:pt idx="6062">
                  <c:v>2480.0</c:v>
                </c:pt>
                <c:pt idx="6063">
                  <c:v>2481.0</c:v>
                </c:pt>
                <c:pt idx="6064">
                  <c:v>2481.0</c:v>
                </c:pt>
                <c:pt idx="6065">
                  <c:v>2482.0</c:v>
                </c:pt>
                <c:pt idx="6066">
                  <c:v>2483.0</c:v>
                </c:pt>
                <c:pt idx="6067">
                  <c:v>2484.0</c:v>
                </c:pt>
                <c:pt idx="6068">
                  <c:v>2485.0</c:v>
                </c:pt>
                <c:pt idx="6069">
                  <c:v>2486.0</c:v>
                </c:pt>
                <c:pt idx="6070">
                  <c:v>2487.0</c:v>
                </c:pt>
                <c:pt idx="6071">
                  <c:v>2488.0</c:v>
                </c:pt>
                <c:pt idx="6072">
                  <c:v>2488.0</c:v>
                </c:pt>
                <c:pt idx="6073">
                  <c:v>2488.0</c:v>
                </c:pt>
                <c:pt idx="6074">
                  <c:v>2488.0</c:v>
                </c:pt>
                <c:pt idx="6075">
                  <c:v>2488.0</c:v>
                </c:pt>
                <c:pt idx="6076">
                  <c:v>2488.0</c:v>
                </c:pt>
                <c:pt idx="6077">
                  <c:v>2489.0</c:v>
                </c:pt>
                <c:pt idx="6078">
                  <c:v>2490.0</c:v>
                </c:pt>
                <c:pt idx="6079">
                  <c:v>2491.0</c:v>
                </c:pt>
                <c:pt idx="6080">
                  <c:v>2491.0</c:v>
                </c:pt>
                <c:pt idx="6081">
                  <c:v>2491.0</c:v>
                </c:pt>
                <c:pt idx="6082">
                  <c:v>2491.0</c:v>
                </c:pt>
                <c:pt idx="6083">
                  <c:v>2491.0</c:v>
                </c:pt>
                <c:pt idx="6084">
                  <c:v>2491.0</c:v>
                </c:pt>
                <c:pt idx="6085">
                  <c:v>2491.0</c:v>
                </c:pt>
                <c:pt idx="6086">
                  <c:v>2491.0</c:v>
                </c:pt>
                <c:pt idx="6087">
                  <c:v>2491.0</c:v>
                </c:pt>
                <c:pt idx="6088">
                  <c:v>2491.0</c:v>
                </c:pt>
                <c:pt idx="6089">
                  <c:v>2491.0</c:v>
                </c:pt>
                <c:pt idx="6090">
                  <c:v>2491.0</c:v>
                </c:pt>
                <c:pt idx="6091">
                  <c:v>2491.0</c:v>
                </c:pt>
                <c:pt idx="6092">
                  <c:v>2491.0</c:v>
                </c:pt>
                <c:pt idx="6093">
                  <c:v>2491.0</c:v>
                </c:pt>
                <c:pt idx="6094">
                  <c:v>2491.0</c:v>
                </c:pt>
                <c:pt idx="6095">
                  <c:v>2491.0</c:v>
                </c:pt>
                <c:pt idx="6096">
                  <c:v>2491.0</c:v>
                </c:pt>
                <c:pt idx="6097">
                  <c:v>2491.0</c:v>
                </c:pt>
                <c:pt idx="6098">
                  <c:v>2491.0</c:v>
                </c:pt>
                <c:pt idx="6099">
                  <c:v>2491.0</c:v>
                </c:pt>
                <c:pt idx="6100">
                  <c:v>2491.0</c:v>
                </c:pt>
                <c:pt idx="6101">
                  <c:v>2492.0</c:v>
                </c:pt>
                <c:pt idx="6102">
                  <c:v>2493.0</c:v>
                </c:pt>
                <c:pt idx="6103">
                  <c:v>2493.0</c:v>
                </c:pt>
                <c:pt idx="6104">
                  <c:v>2494.0</c:v>
                </c:pt>
                <c:pt idx="6105">
                  <c:v>2494.0</c:v>
                </c:pt>
                <c:pt idx="6106">
                  <c:v>2495.0</c:v>
                </c:pt>
                <c:pt idx="6107">
                  <c:v>2496.0</c:v>
                </c:pt>
                <c:pt idx="6108">
                  <c:v>2496.0</c:v>
                </c:pt>
                <c:pt idx="6109">
                  <c:v>2497.0</c:v>
                </c:pt>
                <c:pt idx="6110">
                  <c:v>2497.0</c:v>
                </c:pt>
                <c:pt idx="6111">
                  <c:v>2497.0</c:v>
                </c:pt>
                <c:pt idx="6112">
                  <c:v>2497.0</c:v>
                </c:pt>
                <c:pt idx="6113">
                  <c:v>2497.0</c:v>
                </c:pt>
                <c:pt idx="6114">
                  <c:v>2498.0</c:v>
                </c:pt>
                <c:pt idx="6115">
                  <c:v>2498.0</c:v>
                </c:pt>
                <c:pt idx="6116">
                  <c:v>2499.0</c:v>
                </c:pt>
                <c:pt idx="6117">
                  <c:v>2499.0</c:v>
                </c:pt>
                <c:pt idx="6118">
                  <c:v>2499.0</c:v>
                </c:pt>
                <c:pt idx="6119">
                  <c:v>2499.0</c:v>
                </c:pt>
                <c:pt idx="6120">
                  <c:v>2499.0</c:v>
                </c:pt>
                <c:pt idx="6121">
                  <c:v>2500.0</c:v>
                </c:pt>
                <c:pt idx="6122">
                  <c:v>2500.0</c:v>
                </c:pt>
                <c:pt idx="6123">
                  <c:v>2501.0</c:v>
                </c:pt>
                <c:pt idx="6124">
                  <c:v>2502.0</c:v>
                </c:pt>
                <c:pt idx="6125">
                  <c:v>2502.0</c:v>
                </c:pt>
                <c:pt idx="6126">
                  <c:v>2502.0</c:v>
                </c:pt>
                <c:pt idx="6127">
                  <c:v>2503.0</c:v>
                </c:pt>
                <c:pt idx="6128">
                  <c:v>2503.0</c:v>
                </c:pt>
                <c:pt idx="6129">
                  <c:v>2503.0</c:v>
                </c:pt>
                <c:pt idx="6130">
                  <c:v>2504.0</c:v>
                </c:pt>
                <c:pt idx="6131">
                  <c:v>2505.0</c:v>
                </c:pt>
                <c:pt idx="6132">
                  <c:v>2506.0</c:v>
                </c:pt>
                <c:pt idx="6133">
                  <c:v>2506.0</c:v>
                </c:pt>
                <c:pt idx="6134">
                  <c:v>2507.0</c:v>
                </c:pt>
                <c:pt idx="6135">
                  <c:v>2508.0</c:v>
                </c:pt>
                <c:pt idx="6136">
                  <c:v>2508.0</c:v>
                </c:pt>
                <c:pt idx="6137">
                  <c:v>2509.0</c:v>
                </c:pt>
                <c:pt idx="6138">
                  <c:v>2510.0</c:v>
                </c:pt>
                <c:pt idx="6139">
                  <c:v>2511.0</c:v>
                </c:pt>
                <c:pt idx="6140">
                  <c:v>2512.0</c:v>
                </c:pt>
                <c:pt idx="6141">
                  <c:v>2513.0</c:v>
                </c:pt>
                <c:pt idx="6142">
                  <c:v>2514.0</c:v>
                </c:pt>
                <c:pt idx="6143">
                  <c:v>2514.0</c:v>
                </c:pt>
                <c:pt idx="6144">
                  <c:v>2514.0</c:v>
                </c:pt>
                <c:pt idx="6145">
                  <c:v>2514.0</c:v>
                </c:pt>
                <c:pt idx="6146">
                  <c:v>2515.0</c:v>
                </c:pt>
                <c:pt idx="6147">
                  <c:v>2516.0</c:v>
                </c:pt>
                <c:pt idx="6148">
                  <c:v>2517.0</c:v>
                </c:pt>
                <c:pt idx="6149">
                  <c:v>2518.0</c:v>
                </c:pt>
                <c:pt idx="6150">
                  <c:v>2519.0</c:v>
                </c:pt>
                <c:pt idx="6151">
                  <c:v>2520.0</c:v>
                </c:pt>
                <c:pt idx="6152">
                  <c:v>2521.0</c:v>
                </c:pt>
                <c:pt idx="6153">
                  <c:v>2521.0</c:v>
                </c:pt>
                <c:pt idx="6154">
                  <c:v>2522.0</c:v>
                </c:pt>
                <c:pt idx="6155">
                  <c:v>2523.0</c:v>
                </c:pt>
                <c:pt idx="6156">
                  <c:v>2524.0</c:v>
                </c:pt>
                <c:pt idx="6157">
                  <c:v>2524.0</c:v>
                </c:pt>
                <c:pt idx="6158">
                  <c:v>2525.0</c:v>
                </c:pt>
                <c:pt idx="6159">
                  <c:v>2525.0</c:v>
                </c:pt>
                <c:pt idx="6160">
                  <c:v>2525.0</c:v>
                </c:pt>
                <c:pt idx="6161">
                  <c:v>2525.0</c:v>
                </c:pt>
                <c:pt idx="6162">
                  <c:v>2525.0</c:v>
                </c:pt>
                <c:pt idx="6163">
                  <c:v>2525.0</c:v>
                </c:pt>
                <c:pt idx="6164">
                  <c:v>2525.0</c:v>
                </c:pt>
                <c:pt idx="6165">
                  <c:v>2526.0</c:v>
                </c:pt>
                <c:pt idx="6166">
                  <c:v>2527.0</c:v>
                </c:pt>
                <c:pt idx="6167">
                  <c:v>2528.0</c:v>
                </c:pt>
                <c:pt idx="6168">
                  <c:v>2529.0</c:v>
                </c:pt>
                <c:pt idx="6169">
                  <c:v>2529.0</c:v>
                </c:pt>
                <c:pt idx="6170">
                  <c:v>2530.0</c:v>
                </c:pt>
                <c:pt idx="6171">
                  <c:v>2531.0</c:v>
                </c:pt>
                <c:pt idx="6172">
                  <c:v>2531.0</c:v>
                </c:pt>
                <c:pt idx="6173">
                  <c:v>2531.0</c:v>
                </c:pt>
                <c:pt idx="6174">
                  <c:v>2531.0</c:v>
                </c:pt>
                <c:pt idx="6175">
                  <c:v>2532.0</c:v>
                </c:pt>
                <c:pt idx="6176">
                  <c:v>2533.0</c:v>
                </c:pt>
                <c:pt idx="6177">
                  <c:v>2534.0</c:v>
                </c:pt>
                <c:pt idx="6178">
                  <c:v>2535.0</c:v>
                </c:pt>
                <c:pt idx="6179">
                  <c:v>2536.0</c:v>
                </c:pt>
                <c:pt idx="6180">
                  <c:v>2537.0</c:v>
                </c:pt>
                <c:pt idx="6181">
                  <c:v>2537.0</c:v>
                </c:pt>
                <c:pt idx="6182">
                  <c:v>2537.0</c:v>
                </c:pt>
                <c:pt idx="6183">
                  <c:v>2537.0</c:v>
                </c:pt>
                <c:pt idx="6184">
                  <c:v>2538.0</c:v>
                </c:pt>
                <c:pt idx="6185">
                  <c:v>2539.0</c:v>
                </c:pt>
                <c:pt idx="6186">
                  <c:v>2540.0</c:v>
                </c:pt>
                <c:pt idx="6187">
                  <c:v>2541.0</c:v>
                </c:pt>
                <c:pt idx="6188">
                  <c:v>2542.0</c:v>
                </c:pt>
                <c:pt idx="6189">
                  <c:v>2543.0</c:v>
                </c:pt>
                <c:pt idx="6190">
                  <c:v>2543.0</c:v>
                </c:pt>
                <c:pt idx="6191">
                  <c:v>2544.0</c:v>
                </c:pt>
                <c:pt idx="6192">
                  <c:v>2544.0</c:v>
                </c:pt>
                <c:pt idx="6193">
                  <c:v>2545.0</c:v>
                </c:pt>
                <c:pt idx="6194">
                  <c:v>2546.0</c:v>
                </c:pt>
                <c:pt idx="6195">
                  <c:v>2547.0</c:v>
                </c:pt>
                <c:pt idx="6196">
                  <c:v>2547.0</c:v>
                </c:pt>
                <c:pt idx="6197">
                  <c:v>2547.0</c:v>
                </c:pt>
                <c:pt idx="6198">
                  <c:v>2548.0</c:v>
                </c:pt>
                <c:pt idx="6199">
                  <c:v>2548.0</c:v>
                </c:pt>
                <c:pt idx="6200">
                  <c:v>2549.0</c:v>
                </c:pt>
                <c:pt idx="6201">
                  <c:v>2550.0</c:v>
                </c:pt>
                <c:pt idx="6202">
                  <c:v>2550.0</c:v>
                </c:pt>
                <c:pt idx="6203">
                  <c:v>2550.0</c:v>
                </c:pt>
                <c:pt idx="6204">
                  <c:v>2551.0</c:v>
                </c:pt>
                <c:pt idx="6205">
                  <c:v>2552.0</c:v>
                </c:pt>
                <c:pt idx="6206">
                  <c:v>2553.0</c:v>
                </c:pt>
                <c:pt idx="6207">
                  <c:v>2553.0</c:v>
                </c:pt>
                <c:pt idx="6208">
                  <c:v>2553.0</c:v>
                </c:pt>
                <c:pt idx="6209">
                  <c:v>2553.0</c:v>
                </c:pt>
                <c:pt idx="6210">
                  <c:v>2553.0</c:v>
                </c:pt>
                <c:pt idx="6211">
                  <c:v>2553.0</c:v>
                </c:pt>
                <c:pt idx="6212">
                  <c:v>2553.0</c:v>
                </c:pt>
                <c:pt idx="6213">
                  <c:v>2553.0</c:v>
                </c:pt>
                <c:pt idx="6214">
                  <c:v>2553.0</c:v>
                </c:pt>
                <c:pt idx="6215">
                  <c:v>2553.0</c:v>
                </c:pt>
                <c:pt idx="6216">
                  <c:v>2553.0</c:v>
                </c:pt>
                <c:pt idx="6217">
                  <c:v>2553.0</c:v>
                </c:pt>
                <c:pt idx="6218">
                  <c:v>2553.0</c:v>
                </c:pt>
                <c:pt idx="6219">
                  <c:v>2553.0</c:v>
                </c:pt>
                <c:pt idx="6220">
                  <c:v>2554.0</c:v>
                </c:pt>
                <c:pt idx="6221">
                  <c:v>2555.0</c:v>
                </c:pt>
                <c:pt idx="6222">
                  <c:v>2556.0</c:v>
                </c:pt>
                <c:pt idx="6223">
                  <c:v>2557.0</c:v>
                </c:pt>
                <c:pt idx="6224">
                  <c:v>2558.0</c:v>
                </c:pt>
                <c:pt idx="6225">
                  <c:v>2559.0</c:v>
                </c:pt>
                <c:pt idx="6226">
                  <c:v>2560.0</c:v>
                </c:pt>
                <c:pt idx="6227">
                  <c:v>2560.0</c:v>
                </c:pt>
                <c:pt idx="6228">
                  <c:v>2560.0</c:v>
                </c:pt>
                <c:pt idx="6229">
                  <c:v>2560.0</c:v>
                </c:pt>
                <c:pt idx="6230">
                  <c:v>2560.0</c:v>
                </c:pt>
                <c:pt idx="6231">
                  <c:v>2560.0</c:v>
                </c:pt>
                <c:pt idx="6232">
                  <c:v>2561.0</c:v>
                </c:pt>
                <c:pt idx="6233">
                  <c:v>2562.0</c:v>
                </c:pt>
                <c:pt idx="6234">
                  <c:v>2562.0</c:v>
                </c:pt>
                <c:pt idx="6235">
                  <c:v>2562.0</c:v>
                </c:pt>
                <c:pt idx="6236">
                  <c:v>2563.0</c:v>
                </c:pt>
                <c:pt idx="6237">
                  <c:v>2564.0</c:v>
                </c:pt>
                <c:pt idx="6238">
                  <c:v>2565.0</c:v>
                </c:pt>
                <c:pt idx="6239">
                  <c:v>2566.0</c:v>
                </c:pt>
                <c:pt idx="6240">
                  <c:v>2567.0</c:v>
                </c:pt>
                <c:pt idx="6241">
                  <c:v>2567.0</c:v>
                </c:pt>
                <c:pt idx="6242">
                  <c:v>2567.0</c:v>
                </c:pt>
                <c:pt idx="6243">
                  <c:v>2567.0</c:v>
                </c:pt>
                <c:pt idx="6244">
                  <c:v>2568.0</c:v>
                </c:pt>
                <c:pt idx="6245">
                  <c:v>2569.0</c:v>
                </c:pt>
                <c:pt idx="6246">
                  <c:v>2570.0</c:v>
                </c:pt>
                <c:pt idx="6247">
                  <c:v>2571.0</c:v>
                </c:pt>
                <c:pt idx="6248">
                  <c:v>2572.0</c:v>
                </c:pt>
                <c:pt idx="6249">
                  <c:v>2572.0</c:v>
                </c:pt>
                <c:pt idx="6250">
                  <c:v>2572.0</c:v>
                </c:pt>
                <c:pt idx="6251">
                  <c:v>2573.0</c:v>
                </c:pt>
                <c:pt idx="6252">
                  <c:v>2573.0</c:v>
                </c:pt>
                <c:pt idx="6253">
                  <c:v>2573.0</c:v>
                </c:pt>
                <c:pt idx="6254">
                  <c:v>2574.0</c:v>
                </c:pt>
                <c:pt idx="6255">
                  <c:v>2575.0</c:v>
                </c:pt>
                <c:pt idx="6256">
                  <c:v>2575.0</c:v>
                </c:pt>
                <c:pt idx="6257">
                  <c:v>2576.0</c:v>
                </c:pt>
                <c:pt idx="6258">
                  <c:v>2576.0</c:v>
                </c:pt>
                <c:pt idx="6259">
                  <c:v>2576.0</c:v>
                </c:pt>
                <c:pt idx="6260">
                  <c:v>2576.0</c:v>
                </c:pt>
                <c:pt idx="6261">
                  <c:v>2576.0</c:v>
                </c:pt>
                <c:pt idx="6262">
                  <c:v>2576.0</c:v>
                </c:pt>
                <c:pt idx="6263">
                  <c:v>2576.0</c:v>
                </c:pt>
                <c:pt idx="6264">
                  <c:v>2576.0</c:v>
                </c:pt>
                <c:pt idx="6265">
                  <c:v>2576.0</c:v>
                </c:pt>
                <c:pt idx="6266">
                  <c:v>2576.0</c:v>
                </c:pt>
                <c:pt idx="6267">
                  <c:v>2577.0</c:v>
                </c:pt>
                <c:pt idx="6268">
                  <c:v>2578.0</c:v>
                </c:pt>
                <c:pt idx="6269">
                  <c:v>2579.0</c:v>
                </c:pt>
                <c:pt idx="6270">
                  <c:v>2579.0</c:v>
                </c:pt>
                <c:pt idx="6271">
                  <c:v>2579.0</c:v>
                </c:pt>
                <c:pt idx="6272">
                  <c:v>2580.0</c:v>
                </c:pt>
                <c:pt idx="6273">
                  <c:v>2581.0</c:v>
                </c:pt>
                <c:pt idx="6274">
                  <c:v>2581.0</c:v>
                </c:pt>
                <c:pt idx="6275">
                  <c:v>2581.0</c:v>
                </c:pt>
                <c:pt idx="6276">
                  <c:v>2582.0</c:v>
                </c:pt>
                <c:pt idx="6277">
                  <c:v>2582.0</c:v>
                </c:pt>
                <c:pt idx="6278">
                  <c:v>2582.0</c:v>
                </c:pt>
                <c:pt idx="6279">
                  <c:v>2582.0</c:v>
                </c:pt>
                <c:pt idx="6280">
                  <c:v>2582.0</c:v>
                </c:pt>
                <c:pt idx="6281">
                  <c:v>2582.0</c:v>
                </c:pt>
                <c:pt idx="6282">
                  <c:v>2582.0</c:v>
                </c:pt>
                <c:pt idx="6283">
                  <c:v>2583.0</c:v>
                </c:pt>
                <c:pt idx="6284">
                  <c:v>2583.0</c:v>
                </c:pt>
                <c:pt idx="6285">
                  <c:v>2583.0</c:v>
                </c:pt>
                <c:pt idx="6286">
                  <c:v>2583.0</c:v>
                </c:pt>
                <c:pt idx="6287">
                  <c:v>2583.0</c:v>
                </c:pt>
                <c:pt idx="6288">
                  <c:v>2583.0</c:v>
                </c:pt>
                <c:pt idx="6289">
                  <c:v>2583.0</c:v>
                </c:pt>
                <c:pt idx="6290">
                  <c:v>2583.0</c:v>
                </c:pt>
                <c:pt idx="6291">
                  <c:v>2583.0</c:v>
                </c:pt>
                <c:pt idx="6292">
                  <c:v>2584.0</c:v>
                </c:pt>
                <c:pt idx="6293">
                  <c:v>2584.0</c:v>
                </c:pt>
                <c:pt idx="6294">
                  <c:v>2584.0</c:v>
                </c:pt>
                <c:pt idx="6295">
                  <c:v>2584.0</c:v>
                </c:pt>
                <c:pt idx="6296">
                  <c:v>2584.0</c:v>
                </c:pt>
                <c:pt idx="6297">
                  <c:v>2585.0</c:v>
                </c:pt>
                <c:pt idx="6298">
                  <c:v>2586.0</c:v>
                </c:pt>
                <c:pt idx="6299">
                  <c:v>2587.0</c:v>
                </c:pt>
                <c:pt idx="6300">
                  <c:v>2587.0</c:v>
                </c:pt>
                <c:pt idx="6301">
                  <c:v>2587.0</c:v>
                </c:pt>
                <c:pt idx="6302">
                  <c:v>2587.0</c:v>
                </c:pt>
                <c:pt idx="6303">
                  <c:v>2587.0</c:v>
                </c:pt>
                <c:pt idx="6304">
                  <c:v>2587.0</c:v>
                </c:pt>
                <c:pt idx="6305">
                  <c:v>2587.0</c:v>
                </c:pt>
                <c:pt idx="6306">
                  <c:v>2587.0</c:v>
                </c:pt>
                <c:pt idx="6307">
                  <c:v>2587.0</c:v>
                </c:pt>
                <c:pt idx="6308">
                  <c:v>2587.0</c:v>
                </c:pt>
                <c:pt idx="6309">
                  <c:v>2588.0</c:v>
                </c:pt>
                <c:pt idx="6310">
                  <c:v>2588.0</c:v>
                </c:pt>
                <c:pt idx="6311">
                  <c:v>2588.0</c:v>
                </c:pt>
                <c:pt idx="6312">
                  <c:v>2588.0</c:v>
                </c:pt>
                <c:pt idx="6313">
                  <c:v>2588.0</c:v>
                </c:pt>
                <c:pt idx="6314">
                  <c:v>2589.0</c:v>
                </c:pt>
                <c:pt idx="6315">
                  <c:v>2589.0</c:v>
                </c:pt>
                <c:pt idx="6316">
                  <c:v>2590.0</c:v>
                </c:pt>
                <c:pt idx="6317">
                  <c:v>2591.0</c:v>
                </c:pt>
                <c:pt idx="6318">
                  <c:v>2592.0</c:v>
                </c:pt>
                <c:pt idx="6319">
                  <c:v>2593.0</c:v>
                </c:pt>
                <c:pt idx="6320">
                  <c:v>2594.0</c:v>
                </c:pt>
                <c:pt idx="6321">
                  <c:v>2595.0</c:v>
                </c:pt>
                <c:pt idx="6322">
                  <c:v>2595.0</c:v>
                </c:pt>
                <c:pt idx="6323">
                  <c:v>2595.0</c:v>
                </c:pt>
                <c:pt idx="6324">
                  <c:v>2595.0</c:v>
                </c:pt>
                <c:pt idx="6325">
                  <c:v>2596.0</c:v>
                </c:pt>
                <c:pt idx="6326">
                  <c:v>2596.0</c:v>
                </c:pt>
                <c:pt idx="6327">
                  <c:v>2597.0</c:v>
                </c:pt>
                <c:pt idx="6328">
                  <c:v>2598.0</c:v>
                </c:pt>
                <c:pt idx="6329">
                  <c:v>2599.0</c:v>
                </c:pt>
                <c:pt idx="6330">
                  <c:v>2600.0</c:v>
                </c:pt>
                <c:pt idx="6331">
                  <c:v>2601.0</c:v>
                </c:pt>
                <c:pt idx="6332">
                  <c:v>2601.0</c:v>
                </c:pt>
                <c:pt idx="6333">
                  <c:v>2601.0</c:v>
                </c:pt>
                <c:pt idx="6334">
                  <c:v>2601.0</c:v>
                </c:pt>
                <c:pt idx="6335">
                  <c:v>2602.0</c:v>
                </c:pt>
                <c:pt idx="6336">
                  <c:v>2603.0</c:v>
                </c:pt>
                <c:pt idx="6337">
                  <c:v>2603.0</c:v>
                </c:pt>
                <c:pt idx="6338">
                  <c:v>2604.0</c:v>
                </c:pt>
                <c:pt idx="6339">
                  <c:v>2605.0</c:v>
                </c:pt>
                <c:pt idx="6340">
                  <c:v>2605.0</c:v>
                </c:pt>
                <c:pt idx="6341">
                  <c:v>2605.0</c:v>
                </c:pt>
                <c:pt idx="6342">
                  <c:v>2605.0</c:v>
                </c:pt>
                <c:pt idx="6343">
                  <c:v>2605.0</c:v>
                </c:pt>
                <c:pt idx="6344">
                  <c:v>2605.0</c:v>
                </c:pt>
                <c:pt idx="6345">
                  <c:v>2606.0</c:v>
                </c:pt>
                <c:pt idx="6346">
                  <c:v>2606.0</c:v>
                </c:pt>
                <c:pt idx="6347">
                  <c:v>2606.0</c:v>
                </c:pt>
                <c:pt idx="6348">
                  <c:v>2606.0</c:v>
                </c:pt>
                <c:pt idx="6349">
                  <c:v>2606.0</c:v>
                </c:pt>
                <c:pt idx="6350">
                  <c:v>2607.0</c:v>
                </c:pt>
                <c:pt idx="6351">
                  <c:v>2608.0</c:v>
                </c:pt>
                <c:pt idx="6352">
                  <c:v>2609.0</c:v>
                </c:pt>
                <c:pt idx="6353">
                  <c:v>2610.0</c:v>
                </c:pt>
                <c:pt idx="6354">
                  <c:v>2610.0</c:v>
                </c:pt>
                <c:pt idx="6355">
                  <c:v>2610.0</c:v>
                </c:pt>
                <c:pt idx="6356">
                  <c:v>2611.0</c:v>
                </c:pt>
                <c:pt idx="6357">
                  <c:v>2612.0</c:v>
                </c:pt>
                <c:pt idx="6358">
                  <c:v>2613.0</c:v>
                </c:pt>
                <c:pt idx="6359">
                  <c:v>2613.0</c:v>
                </c:pt>
                <c:pt idx="6360">
                  <c:v>2613.0</c:v>
                </c:pt>
                <c:pt idx="6361">
                  <c:v>2613.0</c:v>
                </c:pt>
                <c:pt idx="6362">
                  <c:v>2613.0</c:v>
                </c:pt>
                <c:pt idx="6363">
                  <c:v>2613.0</c:v>
                </c:pt>
                <c:pt idx="6364">
                  <c:v>2613.0</c:v>
                </c:pt>
                <c:pt idx="6365">
                  <c:v>2613.0</c:v>
                </c:pt>
                <c:pt idx="6366">
                  <c:v>2613.0</c:v>
                </c:pt>
                <c:pt idx="6367">
                  <c:v>2613.0</c:v>
                </c:pt>
                <c:pt idx="6368">
                  <c:v>2614.0</c:v>
                </c:pt>
                <c:pt idx="6369">
                  <c:v>2615.0</c:v>
                </c:pt>
                <c:pt idx="6370">
                  <c:v>2616.0</c:v>
                </c:pt>
                <c:pt idx="6371">
                  <c:v>2617.0</c:v>
                </c:pt>
                <c:pt idx="6372">
                  <c:v>2618.0</c:v>
                </c:pt>
                <c:pt idx="6373">
                  <c:v>2618.0</c:v>
                </c:pt>
                <c:pt idx="6374">
                  <c:v>2619.0</c:v>
                </c:pt>
                <c:pt idx="6375">
                  <c:v>2619.0</c:v>
                </c:pt>
                <c:pt idx="6376">
                  <c:v>2619.0</c:v>
                </c:pt>
                <c:pt idx="6377">
                  <c:v>2620.0</c:v>
                </c:pt>
                <c:pt idx="6378">
                  <c:v>2621.0</c:v>
                </c:pt>
                <c:pt idx="6379">
                  <c:v>2621.0</c:v>
                </c:pt>
                <c:pt idx="6380">
                  <c:v>2622.0</c:v>
                </c:pt>
                <c:pt idx="6381">
                  <c:v>2623.0</c:v>
                </c:pt>
                <c:pt idx="6382">
                  <c:v>2624.0</c:v>
                </c:pt>
                <c:pt idx="6383">
                  <c:v>2625.0</c:v>
                </c:pt>
                <c:pt idx="6384">
                  <c:v>2626.0</c:v>
                </c:pt>
                <c:pt idx="6385">
                  <c:v>2627.0</c:v>
                </c:pt>
                <c:pt idx="6386">
                  <c:v>2628.0</c:v>
                </c:pt>
                <c:pt idx="6387">
                  <c:v>2629.0</c:v>
                </c:pt>
                <c:pt idx="6388">
                  <c:v>2630.0</c:v>
                </c:pt>
                <c:pt idx="6389">
                  <c:v>2630.0</c:v>
                </c:pt>
                <c:pt idx="6390">
                  <c:v>2631.0</c:v>
                </c:pt>
                <c:pt idx="6391">
                  <c:v>2631.0</c:v>
                </c:pt>
                <c:pt idx="6392">
                  <c:v>2632.0</c:v>
                </c:pt>
                <c:pt idx="6393">
                  <c:v>2632.0</c:v>
                </c:pt>
                <c:pt idx="6394">
                  <c:v>2633.0</c:v>
                </c:pt>
                <c:pt idx="6395">
                  <c:v>2634.0</c:v>
                </c:pt>
                <c:pt idx="6396">
                  <c:v>2635.0</c:v>
                </c:pt>
                <c:pt idx="6397">
                  <c:v>2635.0</c:v>
                </c:pt>
                <c:pt idx="6398">
                  <c:v>2635.0</c:v>
                </c:pt>
                <c:pt idx="6399">
                  <c:v>2636.0</c:v>
                </c:pt>
                <c:pt idx="6400">
                  <c:v>2636.0</c:v>
                </c:pt>
                <c:pt idx="6401">
                  <c:v>2637.0</c:v>
                </c:pt>
                <c:pt idx="6402">
                  <c:v>2637.0</c:v>
                </c:pt>
                <c:pt idx="6403">
                  <c:v>2638.0</c:v>
                </c:pt>
                <c:pt idx="6404">
                  <c:v>2638.0</c:v>
                </c:pt>
                <c:pt idx="6405">
                  <c:v>2638.0</c:v>
                </c:pt>
                <c:pt idx="6406">
                  <c:v>2639.0</c:v>
                </c:pt>
                <c:pt idx="6407">
                  <c:v>2639.0</c:v>
                </c:pt>
                <c:pt idx="6408">
                  <c:v>2639.0</c:v>
                </c:pt>
                <c:pt idx="6409">
                  <c:v>2640.0</c:v>
                </c:pt>
                <c:pt idx="6410">
                  <c:v>2641.0</c:v>
                </c:pt>
                <c:pt idx="6411">
                  <c:v>2641.0</c:v>
                </c:pt>
                <c:pt idx="6412">
                  <c:v>2642.0</c:v>
                </c:pt>
                <c:pt idx="6413">
                  <c:v>2643.0</c:v>
                </c:pt>
                <c:pt idx="6414">
                  <c:v>2643.0</c:v>
                </c:pt>
                <c:pt idx="6415">
                  <c:v>2643.0</c:v>
                </c:pt>
                <c:pt idx="6416">
                  <c:v>2643.0</c:v>
                </c:pt>
                <c:pt idx="6417">
                  <c:v>2644.0</c:v>
                </c:pt>
                <c:pt idx="6418">
                  <c:v>2645.0</c:v>
                </c:pt>
                <c:pt idx="6419">
                  <c:v>2646.0</c:v>
                </c:pt>
                <c:pt idx="6420">
                  <c:v>2646.0</c:v>
                </c:pt>
                <c:pt idx="6421">
                  <c:v>2646.0</c:v>
                </c:pt>
                <c:pt idx="6422">
                  <c:v>2646.0</c:v>
                </c:pt>
                <c:pt idx="6423">
                  <c:v>2646.0</c:v>
                </c:pt>
                <c:pt idx="6424">
                  <c:v>2646.0</c:v>
                </c:pt>
                <c:pt idx="6425">
                  <c:v>2646.0</c:v>
                </c:pt>
                <c:pt idx="6426">
                  <c:v>2646.0</c:v>
                </c:pt>
                <c:pt idx="6427">
                  <c:v>2646.0</c:v>
                </c:pt>
                <c:pt idx="6428">
                  <c:v>2646.0</c:v>
                </c:pt>
                <c:pt idx="6429">
                  <c:v>2646.0</c:v>
                </c:pt>
                <c:pt idx="6430">
                  <c:v>2646.0</c:v>
                </c:pt>
                <c:pt idx="6431">
                  <c:v>2646.0</c:v>
                </c:pt>
                <c:pt idx="6432">
                  <c:v>2646.0</c:v>
                </c:pt>
                <c:pt idx="6433">
                  <c:v>2646.0</c:v>
                </c:pt>
                <c:pt idx="6434">
                  <c:v>2646.0</c:v>
                </c:pt>
                <c:pt idx="6435">
                  <c:v>2646.0</c:v>
                </c:pt>
                <c:pt idx="6436">
                  <c:v>2646.0</c:v>
                </c:pt>
                <c:pt idx="6437">
                  <c:v>2646.0</c:v>
                </c:pt>
                <c:pt idx="6438">
                  <c:v>2647.0</c:v>
                </c:pt>
                <c:pt idx="6439">
                  <c:v>2647.0</c:v>
                </c:pt>
                <c:pt idx="6440">
                  <c:v>2647.0</c:v>
                </c:pt>
                <c:pt idx="6441">
                  <c:v>2647.0</c:v>
                </c:pt>
                <c:pt idx="6442">
                  <c:v>2647.0</c:v>
                </c:pt>
                <c:pt idx="6443">
                  <c:v>2647.0</c:v>
                </c:pt>
                <c:pt idx="6444">
                  <c:v>2648.0</c:v>
                </c:pt>
                <c:pt idx="6445">
                  <c:v>2648.0</c:v>
                </c:pt>
                <c:pt idx="6446">
                  <c:v>2648.0</c:v>
                </c:pt>
                <c:pt idx="6447">
                  <c:v>2648.0</c:v>
                </c:pt>
                <c:pt idx="6448">
                  <c:v>2648.0</c:v>
                </c:pt>
                <c:pt idx="6449">
                  <c:v>2648.0</c:v>
                </c:pt>
                <c:pt idx="6450">
                  <c:v>2648.0</c:v>
                </c:pt>
                <c:pt idx="6451">
                  <c:v>2649.0</c:v>
                </c:pt>
                <c:pt idx="6452">
                  <c:v>2649.0</c:v>
                </c:pt>
                <c:pt idx="6453">
                  <c:v>2649.0</c:v>
                </c:pt>
                <c:pt idx="6454">
                  <c:v>2649.0</c:v>
                </c:pt>
                <c:pt idx="6455">
                  <c:v>2649.0</c:v>
                </c:pt>
                <c:pt idx="6456">
                  <c:v>2649.0</c:v>
                </c:pt>
                <c:pt idx="6457">
                  <c:v>2650.0</c:v>
                </c:pt>
                <c:pt idx="6458">
                  <c:v>2651.0</c:v>
                </c:pt>
                <c:pt idx="6459">
                  <c:v>2652.0</c:v>
                </c:pt>
                <c:pt idx="6460">
                  <c:v>2653.0</c:v>
                </c:pt>
                <c:pt idx="6461">
                  <c:v>2654.0</c:v>
                </c:pt>
                <c:pt idx="6462">
                  <c:v>2655.0</c:v>
                </c:pt>
                <c:pt idx="6463">
                  <c:v>2656.0</c:v>
                </c:pt>
                <c:pt idx="6464">
                  <c:v>2657.0</c:v>
                </c:pt>
                <c:pt idx="6465">
                  <c:v>2657.0</c:v>
                </c:pt>
                <c:pt idx="6466">
                  <c:v>2657.0</c:v>
                </c:pt>
                <c:pt idx="6467">
                  <c:v>2657.0</c:v>
                </c:pt>
                <c:pt idx="6468">
                  <c:v>2657.0</c:v>
                </c:pt>
                <c:pt idx="6469">
                  <c:v>2657.0</c:v>
                </c:pt>
                <c:pt idx="6470">
                  <c:v>2657.0</c:v>
                </c:pt>
                <c:pt idx="6471">
                  <c:v>2657.0</c:v>
                </c:pt>
                <c:pt idx="6472">
                  <c:v>2658.0</c:v>
                </c:pt>
                <c:pt idx="6473">
                  <c:v>2659.0</c:v>
                </c:pt>
                <c:pt idx="6474">
                  <c:v>2659.0</c:v>
                </c:pt>
                <c:pt idx="6475">
                  <c:v>2660.0</c:v>
                </c:pt>
                <c:pt idx="6476">
                  <c:v>2660.0</c:v>
                </c:pt>
                <c:pt idx="6477">
                  <c:v>2660.0</c:v>
                </c:pt>
                <c:pt idx="6478">
                  <c:v>2660.0</c:v>
                </c:pt>
                <c:pt idx="6479">
                  <c:v>2660.0</c:v>
                </c:pt>
                <c:pt idx="6480">
                  <c:v>2660.0</c:v>
                </c:pt>
                <c:pt idx="6481">
                  <c:v>2660.0</c:v>
                </c:pt>
                <c:pt idx="6482">
                  <c:v>2660.0</c:v>
                </c:pt>
                <c:pt idx="6483">
                  <c:v>2660.0</c:v>
                </c:pt>
                <c:pt idx="6484">
                  <c:v>2660.0</c:v>
                </c:pt>
                <c:pt idx="6485">
                  <c:v>2660.0</c:v>
                </c:pt>
                <c:pt idx="6486">
                  <c:v>2660.0</c:v>
                </c:pt>
                <c:pt idx="6487">
                  <c:v>2660.0</c:v>
                </c:pt>
                <c:pt idx="6488">
                  <c:v>2660.0</c:v>
                </c:pt>
                <c:pt idx="6489">
                  <c:v>2660.0</c:v>
                </c:pt>
                <c:pt idx="6490">
                  <c:v>2660.0</c:v>
                </c:pt>
                <c:pt idx="6491">
                  <c:v>2661.0</c:v>
                </c:pt>
                <c:pt idx="6492">
                  <c:v>2661.0</c:v>
                </c:pt>
                <c:pt idx="6493">
                  <c:v>2661.0</c:v>
                </c:pt>
                <c:pt idx="6494">
                  <c:v>2662.0</c:v>
                </c:pt>
                <c:pt idx="6495">
                  <c:v>2662.0</c:v>
                </c:pt>
                <c:pt idx="6496">
                  <c:v>2662.0</c:v>
                </c:pt>
                <c:pt idx="6497">
                  <c:v>2662.0</c:v>
                </c:pt>
                <c:pt idx="6498">
                  <c:v>2662.0</c:v>
                </c:pt>
                <c:pt idx="6499">
                  <c:v>2663.0</c:v>
                </c:pt>
                <c:pt idx="6500">
                  <c:v>2664.0</c:v>
                </c:pt>
                <c:pt idx="6501">
                  <c:v>2665.0</c:v>
                </c:pt>
                <c:pt idx="6502">
                  <c:v>2666.0</c:v>
                </c:pt>
                <c:pt idx="6503">
                  <c:v>2667.0</c:v>
                </c:pt>
                <c:pt idx="6504">
                  <c:v>2667.0</c:v>
                </c:pt>
                <c:pt idx="6505">
                  <c:v>2667.0</c:v>
                </c:pt>
                <c:pt idx="6506">
                  <c:v>2667.0</c:v>
                </c:pt>
                <c:pt idx="6507">
                  <c:v>2667.0</c:v>
                </c:pt>
                <c:pt idx="6508">
                  <c:v>2667.0</c:v>
                </c:pt>
                <c:pt idx="6509">
                  <c:v>2668.0</c:v>
                </c:pt>
                <c:pt idx="6510">
                  <c:v>2668.0</c:v>
                </c:pt>
                <c:pt idx="6511">
                  <c:v>2668.0</c:v>
                </c:pt>
                <c:pt idx="6512">
                  <c:v>2669.0</c:v>
                </c:pt>
                <c:pt idx="6513">
                  <c:v>2669.0</c:v>
                </c:pt>
                <c:pt idx="6514">
                  <c:v>2669.0</c:v>
                </c:pt>
                <c:pt idx="6515">
                  <c:v>2669.0</c:v>
                </c:pt>
                <c:pt idx="6516">
                  <c:v>2669.0</c:v>
                </c:pt>
                <c:pt idx="6517">
                  <c:v>2669.0</c:v>
                </c:pt>
                <c:pt idx="6518">
                  <c:v>2669.0</c:v>
                </c:pt>
                <c:pt idx="6519">
                  <c:v>2670.0</c:v>
                </c:pt>
                <c:pt idx="6520">
                  <c:v>2670.0</c:v>
                </c:pt>
                <c:pt idx="6521">
                  <c:v>2670.0</c:v>
                </c:pt>
                <c:pt idx="6522">
                  <c:v>2670.0</c:v>
                </c:pt>
                <c:pt idx="6523">
                  <c:v>2670.0</c:v>
                </c:pt>
                <c:pt idx="6524">
                  <c:v>2671.0</c:v>
                </c:pt>
                <c:pt idx="6525">
                  <c:v>2672.0</c:v>
                </c:pt>
                <c:pt idx="6526">
                  <c:v>2672.0</c:v>
                </c:pt>
                <c:pt idx="6527">
                  <c:v>2673.0</c:v>
                </c:pt>
                <c:pt idx="6528">
                  <c:v>2673.0</c:v>
                </c:pt>
                <c:pt idx="6529">
                  <c:v>2674.0</c:v>
                </c:pt>
                <c:pt idx="6530">
                  <c:v>2675.0</c:v>
                </c:pt>
                <c:pt idx="6531">
                  <c:v>2676.0</c:v>
                </c:pt>
                <c:pt idx="6532">
                  <c:v>2677.0</c:v>
                </c:pt>
                <c:pt idx="6533">
                  <c:v>2677.0</c:v>
                </c:pt>
                <c:pt idx="6534">
                  <c:v>2678.0</c:v>
                </c:pt>
                <c:pt idx="6535">
                  <c:v>2679.0</c:v>
                </c:pt>
                <c:pt idx="6536">
                  <c:v>2680.0</c:v>
                </c:pt>
                <c:pt idx="6537">
                  <c:v>2681.0</c:v>
                </c:pt>
                <c:pt idx="6538">
                  <c:v>2681.0</c:v>
                </c:pt>
                <c:pt idx="6539">
                  <c:v>2682.0</c:v>
                </c:pt>
                <c:pt idx="6540">
                  <c:v>2683.0</c:v>
                </c:pt>
                <c:pt idx="6541">
                  <c:v>2683.0</c:v>
                </c:pt>
                <c:pt idx="6542">
                  <c:v>2683.0</c:v>
                </c:pt>
                <c:pt idx="6543">
                  <c:v>2684.0</c:v>
                </c:pt>
                <c:pt idx="6544">
                  <c:v>2685.0</c:v>
                </c:pt>
                <c:pt idx="6545">
                  <c:v>2686.0</c:v>
                </c:pt>
                <c:pt idx="6546">
                  <c:v>2686.0</c:v>
                </c:pt>
                <c:pt idx="6547">
                  <c:v>2687.0</c:v>
                </c:pt>
                <c:pt idx="6548">
                  <c:v>2688.0</c:v>
                </c:pt>
                <c:pt idx="6549">
                  <c:v>2688.0</c:v>
                </c:pt>
                <c:pt idx="6550">
                  <c:v>2689.0</c:v>
                </c:pt>
                <c:pt idx="6551">
                  <c:v>2689.0</c:v>
                </c:pt>
                <c:pt idx="6552">
                  <c:v>2689.0</c:v>
                </c:pt>
                <c:pt idx="6553">
                  <c:v>2689.0</c:v>
                </c:pt>
                <c:pt idx="6554">
                  <c:v>2689.0</c:v>
                </c:pt>
                <c:pt idx="6555">
                  <c:v>2689.0</c:v>
                </c:pt>
                <c:pt idx="6556">
                  <c:v>2689.0</c:v>
                </c:pt>
                <c:pt idx="6557">
                  <c:v>2689.0</c:v>
                </c:pt>
                <c:pt idx="6558">
                  <c:v>2689.0</c:v>
                </c:pt>
                <c:pt idx="6559">
                  <c:v>2690.0</c:v>
                </c:pt>
                <c:pt idx="6560">
                  <c:v>2691.0</c:v>
                </c:pt>
                <c:pt idx="6561">
                  <c:v>2691.0</c:v>
                </c:pt>
                <c:pt idx="6562">
                  <c:v>2691.0</c:v>
                </c:pt>
                <c:pt idx="6563">
                  <c:v>2692.0</c:v>
                </c:pt>
                <c:pt idx="6564">
                  <c:v>2693.0</c:v>
                </c:pt>
                <c:pt idx="6565">
                  <c:v>2693.0</c:v>
                </c:pt>
                <c:pt idx="6566">
                  <c:v>2694.0</c:v>
                </c:pt>
                <c:pt idx="6567">
                  <c:v>2695.0</c:v>
                </c:pt>
                <c:pt idx="6568">
                  <c:v>2695.0</c:v>
                </c:pt>
                <c:pt idx="6569">
                  <c:v>2695.0</c:v>
                </c:pt>
                <c:pt idx="6570">
                  <c:v>2696.0</c:v>
                </c:pt>
                <c:pt idx="6571">
                  <c:v>2697.0</c:v>
                </c:pt>
                <c:pt idx="6572">
                  <c:v>2698.0</c:v>
                </c:pt>
                <c:pt idx="6573">
                  <c:v>2699.0</c:v>
                </c:pt>
                <c:pt idx="6574">
                  <c:v>2700.0</c:v>
                </c:pt>
                <c:pt idx="6575">
                  <c:v>2701.0</c:v>
                </c:pt>
                <c:pt idx="6576">
                  <c:v>2701.0</c:v>
                </c:pt>
                <c:pt idx="6577">
                  <c:v>2702.0</c:v>
                </c:pt>
                <c:pt idx="6578">
                  <c:v>2703.0</c:v>
                </c:pt>
                <c:pt idx="6579">
                  <c:v>2703.0</c:v>
                </c:pt>
                <c:pt idx="6580">
                  <c:v>2704.0</c:v>
                </c:pt>
                <c:pt idx="6581">
                  <c:v>2705.0</c:v>
                </c:pt>
                <c:pt idx="6582">
                  <c:v>2706.0</c:v>
                </c:pt>
                <c:pt idx="6583">
                  <c:v>2706.0</c:v>
                </c:pt>
                <c:pt idx="6584">
                  <c:v>2707.0</c:v>
                </c:pt>
                <c:pt idx="6585">
                  <c:v>2708.0</c:v>
                </c:pt>
                <c:pt idx="6586">
                  <c:v>2709.0</c:v>
                </c:pt>
                <c:pt idx="6587">
                  <c:v>2709.0</c:v>
                </c:pt>
                <c:pt idx="6588">
                  <c:v>2710.0</c:v>
                </c:pt>
                <c:pt idx="6589">
                  <c:v>2711.0</c:v>
                </c:pt>
                <c:pt idx="6590">
                  <c:v>2711.0</c:v>
                </c:pt>
                <c:pt idx="6591">
                  <c:v>2712.0</c:v>
                </c:pt>
                <c:pt idx="6592">
                  <c:v>2713.0</c:v>
                </c:pt>
                <c:pt idx="6593">
                  <c:v>2713.0</c:v>
                </c:pt>
                <c:pt idx="6594">
                  <c:v>2714.0</c:v>
                </c:pt>
                <c:pt idx="6595">
                  <c:v>2715.0</c:v>
                </c:pt>
                <c:pt idx="6596">
                  <c:v>2716.0</c:v>
                </c:pt>
                <c:pt idx="6597">
                  <c:v>2716.0</c:v>
                </c:pt>
                <c:pt idx="6598">
                  <c:v>2716.0</c:v>
                </c:pt>
                <c:pt idx="6599">
                  <c:v>2716.0</c:v>
                </c:pt>
                <c:pt idx="6600">
                  <c:v>2717.0</c:v>
                </c:pt>
                <c:pt idx="6601">
                  <c:v>2717.0</c:v>
                </c:pt>
                <c:pt idx="6602">
                  <c:v>2718.0</c:v>
                </c:pt>
                <c:pt idx="6603">
                  <c:v>2719.0</c:v>
                </c:pt>
                <c:pt idx="6604">
                  <c:v>2719.0</c:v>
                </c:pt>
                <c:pt idx="6605">
                  <c:v>2720.0</c:v>
                </c:pt>
                <c:pt idx="6606">
                  <c:v>2720.0</c:v>
                </c:pt>
                <c:pt idx="6607">
                  <c:v>2721.0</c:v>
                </c:pt>
                <c:pt idx="6608">
                  <c:v>2721.0</c:v>
                </c:pt>
                <c:pt idx="6609">
                  <c:v>2722.0</c:v>
                </c:pt>
                <c:pt idx="6610">
                  <c:v>2723.0</c:v>
                </c:pt>
                <c:pt idx="6611">
                  <c:v>2724.0</c:v>
                </c:pt>
                <c:pt idx="6612">
                  <c:v>2724.0</c:v>
                </c:pt>
                <c:pt idx="6613">
                  <c:v>2724.0</c:v>
                </c:pt>
                <c:pt idx="6614">
                  <c:v>2724.0</c:v>
                </c:pt>
                <c:pt idx="6615">
                  <c:v>2724.0</c:v>
                </c:pt>
                <c:pt idx="6616">
                  <c:v>2724.0</c:v>
                </c:pt>
                <c:pt idx="6617">
                  <c:v>2725.0</c:v>
                </c:pt>
                <c:pt idx="6618">
                  <c:v>2726.0</c:v>
                </c:pt>
                <c:pt idx="6619">
                  <c:v>2727.0</c:v>
                </c:pt>
                <c:pt idx="6620">
                  <c:v>2728.0</c:v>
                </c:pt>
                <c:pt idx="6621">
                  <c:v>2728.0</c:v>
                </c:pt>
                <c:pt idx="6622">
                  <c:v>2728.0</c:v>
                </c:pt>
                <c:pt idx="6623">
                  <c:v>2729.0</c:v>
                </c:pt>
                <c:pt idx="6624">
                  <c:v>2729.0</c:v>
                </c:pt>
                <c:pt idx="6625">
                  <c:v>2730.0</c:v>
                </c:pt>
                <c:pt idx="6626">
                  <c:v>2731.0</c:v>
                </c:pt>
                <c:pt idx="6627">
                  <c:v>2732.0</c:v>
                </c:pt>
                <c:pt idx="6628">
                  <c:v>2733.0</c:v>
                </c:pt>
                <c:pt idx="6629">
                  <c:v>2733.0</c:v>
                </c:pt>
                <c:pt idx="6630">
                  <c:v>2733.0</c:v>
                </c:pt>
                <c:pt idx="6631">
                  <c:v>2733.0</c:v>
                </c:pt>
                <c:pt idx="6632">
                  <c:v>2733.0</c:v>
                </c:pt>
                <c:pt idx="6633">
                  <c:v>2733.0</c:v>
                </c:pt>
                <c:pt idx="6634">
                  <c:v>2733.0</c:v>
                </c:pt>
                <c:pt idx="6635">
                  <c:v>2733.0</c:v>
                </c:pt>
                <c:pt idx="6636">
                  <c:v>2733.0</c:v>
                </c:pt>
                <c:pt idx="6637">
                  <c:v>2733.0</c:v>
                </c:pt>
                <c:pt idx="6638">
                  <c:v>2733.0</c:v>
                </c:pt>
                <c:pt idx="6639">
                  <c:v>2733.0</c:v>
                </c:pt>
                <c:pt idx="6640">
                  <c:v>2733.0</c:v>
                </c:pt>
                <c:pt idx="6641">
                  <c:v>2733.0</c:v>
                </c:pt>
                <c:pt idx="6642">
                  <c:v>2733.0</c:v>
                </c:pt>
                <c:pt idx="6643">
                  <c:v>2734.0</c:v>
                </c:pt>
                <c:pt idx="6644">
                  <c:v>2735.0</c:v>
                </c:pt>
                <c:pt idx="6645">
                  <c:v>2736.0</c:v>
                </c:pt>
                <c:pt idx="6646">
                  <c:v>2736.0</c:v>
                </c:pt>
                <c:pt idx="6647">
                  <c:v>2736.0</c:v>
                </c:pt>
                <c:pt idx="6648">
                  <c:v>2736.0</c:v>
                </c:pt>
                <c:pt idx="6649">
                  <c:v>2737.0</c:v>
                </c:pt>
                <c:pt idx="6650">
                  <c:v>2737.0</c:v>
                </c:pt>
                <c:pt idx="6651">
                  <c:v>2737.0</c:v>
                </c:pt>
                <c:pt idx="6652">
                  <c:v>2737.0</c:v>
                </c:pt>
                <c:pt idx="6653">
                  <c:v>2737.0</c:v>
                </c:pt>
                <c:pt idx="6654">
                  <c:v>2738.0</c:v>
                </c:pt>
                <c:pt idx="6655">
                  <c:v>2738.0</c:v>
                </c:pt>
                <c:pt idx="6656">
                  <c:v>2738.0</c:v>
                </c:pt>
                <c:pt idx="6657">
                  <c:v>2739.0</c:v>
                </c:pt>
                <c:pt idx="6658">
                  <c:v>2740.0</c:v>
                </c:pt>
                <c:pt idx="6659">
                  <c:v>2741.0</c:v>
                </c:pt>
                <c:pt idx="6660">
                  <c:v>2742.0</c:v>
                </c:pt>
                <c:pt idx="6661">
                  <c:v>2743.0</c:v>
                </c:pt>
                <c:pt idx="6662">
                  <c:v>2744.0</c:v>
                </c:pt>
                <c:pt idx="6663">
                  <c:v>2745.0</c:v>
                </c:pt>
                <c:pt idx="6664">
                  <c:v>2746.0</c:v>
                </c:pt>
                <c:pt idx="6665">
                  <c:v>2747.0</c:v>
                </c:pt>
                <c:pt idx="6666">
                  <c:v>2747.0</c:v>
                </c:pt>
                <c:pt idx="6667">
                  <c:v>2747.0</c:v>
                </c:pt>
                <c:pt idx="6668">
                  <c:v>2748.0</c:v>
                </c:pt>
                <c:pt idx="6669">
                  <c:v>2749.0</c:v>
                </c:pt>
                <c:pt idx="6670">
                  <c:v>2750.0</c:v>
                </c:pt>
                <c:pt idx="6671">
                  <c:v>2751.0</c:v>
                </c:pt>
                <c:pt idx="6672">
                  <c:v>2752.0</c:v>
                </c:pt>
                <c:pt idx="6673">
                  <c:v>2753.0</c:v>
                </c:pt>
                <c:pt idx="6674">
                  <c:v>2754.0</c:v>
                </c:pt>
                <c:pt idx="6675">
                  <c:v>2755.0</c:v>
                </c:pt>
                <c:pt idx="6676">
                  <c:v>2756.0</c:v>
                </c:pt>
                <c:pt idx="6677">
                  <c:v>2757.0</c:v>
                </c:pt>
                <c:pt idx="6678">
                  <c:v>2757.0</c:v>
                </c:pt>
                <c:pt idx="6679">
                  <c:v>2758.0</c:v>
                </c:pt>
                <c:pt idx="6680">
                  <c:v>2759.0</c:v>
                </c:pt>
                <c:pt idx="6681">
                  <c:v>2760.0</c:v>
                </c:pt>
                <c:pt idx="6682">
                  <c:v>2760.0</c:v>
                </c:pt>
                <c:pt idx="6683">
                  <c:v>2760.0</c:v>
                </c:pt>
                <c:pt idx="6684">
                  <c:v>2761.0</c:v>
                </c:pt>
                <c:pt idx="6685">
                  <c:v>2761.0</c:v>
                </c:pt>
                <c:pt idx="6686">
                  <c:v>2761.0</c:v>
                </c:pt>
                <c:pt idx="6687">
                  <c:v>2761.0</c:v>
                </c:pt>
                <c:pt idx="6688">
                  <c:v>2762.0</c:v>
                </c:pt>
                <c:pt idx="6689">
                  <c:v>2762.0</c:v>
                </c:pt>
                <c:pt idx="6690">
                  <c:v>2763.0</c:v>
                </c:pt>
                <c:pt idx="6691">
                  <c:v>2764.0</c:v>
                </c:pt>
                <c:pt idx="6692">
                  <c:v>2765.0</c:v>
                </c:pt>
                <c:pt idx="6693">
                  <c:v>2765.0</c:v>
                </c:pt>
                <c:pt idx="6694">
                  <c:v>2765.0</c:v>
                </c:pt>
                <c:pt idx="6695">
                  <c:v>2766.0</c:v>
                </c:pt>
                <c:pt idx="6696">
                  <c:v>2767.0</c:v>
                </c:pt>
                <c:pt idx="6697">
                  <c:v>2768.0</c:v>
                </c:pt>
                <c:pt idx="6698">
                  <c:v>2769.0</c:v>
                </c:pt>
                <c:pt idx="6699">
                  <c:v>2769.0</c:v>
                </c:pt>
                <c:pt idx="6700">
                  <c:v>2770.0</c:v>
                </c:pt>
                <c:pt idx="6701">
                  <c:v>2770.0</c:v>
                </c:pt>
                <c:pt idx="6702">
                  <c:v>2770.0</c:v>
                </c:pt>
                <c:pt idx="6703">
                  <c:v>2770.0</c:v>
                </c:pt>
                <c:pt idx="6704">
                  <c:v>2770.0</c:v>
                </c:pt>
                <c:pt idx="6705">
                  <c:v>2771.0</c:v>
                </c:pt>
                <c:pt idx="6706">
                  <c:v>2772.0</c:v>
                </c:pt>
                <c:pt idx="6707">
                  <c:v>2773.0</c:v>
                </c:pt>
                <c:pt idx="6708">
                  <c:v>2773.0</c:v>
                </c:pt>
                <c:pt idx="6709">
                  <c:v>2774.0</c:v>
                </c:pt>
                <c:pt idx="6710">
                  <c:v>2775.0</c:v>
                </c:pt>
                <c:pt idx="6711">
                  <c:v>2776.0</c:v>
                </c:pt>
                <c:pt idx="6712">
                  <c:v>2776.0</c:v>
                </c:pt>
                <c:pt idx="6713">
                  <c:v>2777.0</c:v>
                </c:pt>
                <c:pt idx="6714">
                  <c:v>2777.0</c:v>
                </c:pt>
                <c:pt idx="6715">
                  <c:v>2778.0</c:v>
                </c:pt>
                <c:pt idx="6716">
                  <c:v>2779.0</c:v>
                </c:pt>
                <c:pt idx="6717">
                  <c:v>2780.0</c:v>
                </c:pt>
                <c:pt idx="6718">
                  <c:v>2781.0</c:v>
                </c:pt>
                <c:pt idx="6719">
                  <c:v>2781.0</c:v>
                </c:pt>
                <c:pt idx="6720">
                  <c:v>2781.0</c:v>
                </c:pt>
                <c:pt idx="6721">
                  <c:v>2781.0</c:v>
                </c:pt>
                <c:pt idx="6722">
                  <c:v>2781.0</c:v>
                </c:pt>
                <c:pt idx="6723">
                  <c:v>2781.0</c:v>
                </c:pt>
                <c:pt idx="6724">
                  <c:v>2781.0</c:v>
                </c:pt>
                <c:pt idx="6725">
                  <c:v>2782.0</c:v>
                </c:pt>
                <c:pt idx="6726">
                  <c:v>2782.0</c:v>
                </c:pt>
                <c:pt idx="6727">
                  <c:v>2782.0</c:v>
                </c:pt>
                <c:pt idx="6728">
                  <c:v>2782.0</c:v>
                </c:pt>
                <c:pt idx="6729">
                  <c:v>2783.0</c:v>
                </c:pt>
                <c:pt idx="6730">
                  <c:v>2784.0</c:v>
                </c:pt>
                <c:pt idx="6731">
                  <c:v>2785.0</c:v>
                </c:pt>
                <c:pt idx="6732">
                  <c:v>2786.0</c:v>
                </c:pt>
                <c:pt idx="6733">
                  <c:v>2787.0</c:v>
                </c:pt>
                <c:pt idx="6734">
                  <c:v>2787.0</c:v>
                </c:pt>
                <c:pt idx="6735">
                  <c:v>2787.0</c:v>
                </c:pt>
                <c:pt idx="6736">
                  <c:v>2787.0</c:v>
                </c:pt>
                <c:pt idx="6737">
                  <c:v>2787.0</c:v>
                </c:pt>
                <c:pt idx="6738">
                  <c:v>2787.0</c:v>
                </c:pt>
                <c:pt idx="6739">
                  <c:v>2787.0</c:v>
                </c:pt>
                <c:pt idx="6740">
                  <c:v>2787.0</c:v>
                </c:pt>
                <c:pt idx="6741">
                  <c:v>2787.0</c:v>
                </c:pt>
                <c:pt idx="6742">
                  <c:v>2787.0</c:v>
                </c:pt>
                <c:pt idx="6743">
                  <c:v>2787.0</c:v>
                </c:pt>
                <c:pt idx="6744">
                  <c:v>2787.0</c:v>
                </c:pt>
                <c:pt idx="6745">
                  <c:v>2787.0</c:v>
                </c:pt>
                <c:pt idx="6746">
                  <c:v>2787.0</c:v>
                </c:pt>
                <c:pt idx="6747">
                  <c:v>2787.0</c:v>
                </c:pt>
                <c:pt idx="6748">
                  <c:v>2787.0</c:v>
                </c:pt>
                <c:pt idx="6749">
                  <c:v>2787.0</c:v>
                </c:pt>
                <c:pt idx="6750">
                  <c:v>2787.0</c:v>
                </c:pt>
                <c:pt idx="6751">
                  <c:v>2788.0</c:v>
                </c:pt>
                <c:pt idx="6752">
                  <c:v>2788.0</c:v>
                </c:pt>
                <c:pt idx="6753">
                  <c:v>2788.0</c:v>
                </c:pt>
                <c:pt idx="6754">
                  <c:v>2789.0</c:v>
                </c:pt>
                <c:pt idx="6755">
                  <c:v>2790.0</c:v>
                </c:pt>
                <c:pt idx="6756">
                  <c:v>2790.0</c:v>
                </c:pt>
                <c:pt idx="6757">
                  <c:v>2790.0</c:v>
                </c:pt>
                <c:pt idx="6758">
                  <c:v>2791.0</c:v>
                </c:pt>
                <c:pt idx="6759">
                  <c:v>2791.0</c:v>
                </c:pt>
                <c:pt idx="6760">
                  <c:v>2791.0</c:v>
                </c:pt>
                <c:pt idx="6761">
                  <c:v>2792.0</c:v>
                </c:pt>
                <c:pt idx="6762">
                  <c:v>2792.0</c:v>
                </c:pt>
                <c:pt idx="6763">
                  <c:v>2792.0</c:v>
                </c:pt>
                <c:pt idx="6764">
                  <c:v>2793.0</c:v>
                </c:pt>
                <c:pt idx="6765">
                  <c:v>2794.0</c:v>
                </c:pt>
                <c:pt idx="6766">
                  <c:v>2794.0</c:v>
                </c:pt>
                <c:pt idx="6767">
                  <c:v>2794.0</c:v>
                </c:pt>
                <c:pt idx="6768">
                  <c:v>2794.0</c:v>
                </c:pt>
                <c:pt idx="6769">
                  <c:v>2794.0</c:v>
                </c:pt>
                <c:pt idx="6770">
                  <c:v>2794.0</c:v>
                </c:pt>
                <c:pt idx="6771">
                  <c:v>2794.0</c:v>
                </c:pt>
                <c:pt idx="6772">
                  <c:v>2794.0</c:v>
                </c:pt>
                <c:pt idx="6773">
                  <c:v>2794.0</c:v>
                </c:pt>
                <c:pt idx="6774">
                  <c:v>2794.0</c:v>
                </c:pt>
                <c:pt idx="6775">
                  <c:v>2794.0</c:v>
                </c:pt>
                <c:pt idx="6776">
                  <c:v>2794.0</c:v>
                </c:pt>
                <c:pt idx="6777">
                  <c:v>2794.0</c:v>
                </c:pt>
                <c:pt idx="6778">
                  <c:v>2794.0</c:v>
                </c:pt>
                <c:pt idx="6779">
                  <c:v>2794.0</c:v>
                </c:pt>
                <c:pt idx="6780">
                  <c:v>2794.0</c:v>
                </c:pt>
                <c:pt idx="6781">
                  <c:v>2794.0</c:v>
                </c:pt>
                <c:pt idx="6782">
                  <c:v>2794.0</c:v>
                </c:pt>
                <c:pt idx="6783">
                  <c:v>2795.0</c:v>
                </c:pt>
                <c:pt idx="6784">
                  <c:v>2796.0</c:v>
                </c:pt>
                <c:pt idx="6785">
                  <c:v>2796.0</c:v>
                </c:pt>
                <c:pt idx="6786">
                  <c:v>2796.0</c:v>
                </c:pt>
                <c:pt idx="6787">
                  <c:v>2796.0</c:v>
                </c:pt>
                <c:pt idx="6788">
                  <c:v>2796.0</c:v>
                </c:pt>
                <c:pt idx="6789">
                  <c:v>2796.0</c:v>
                </c:pt>
                <c:pt idx="6790">
                  <c:v>2797.0</c:v>
                </c:pt>
                <c:pt idx="6791">
                  <c:v>2797.0</c:v>
                </c:pt>
                <c:pt idx="6792">
                  <c:v>2797.0</c:v>
                </c:pt>
                <c:pt idx="6793">
                  <c:v>2798.0</c:v>
                </c:pt>
                <c:pt idx="6794">
                  <c:v>2799.0</c:v>
                </c:pt>
                <c:pt idx="6795">
                  <c:v>2799.0</c:v>
                </c:pt>
                <c:pt idx="6796">
                  <c:v>2799.0</c:v>
                </c:pt>
                <c:pt idx="6797">
                  <c:v>2799.0</c:v>
                </c:pt>
                <c:pt idx="6798">
                  <c:v>2799.0</c:v>
                </c:pt>
                <c:pt idx="6799">
                  <c:v>2799.0</c:v>
                </c:pt>
                <c:pt idx="6800">
                  <c:v>2799.0</c:v>
                </c:pt>
                <c:pt idx="6801">
                  <c:v>2800.0</c:v>
                </c:pt>
                <c:pt idx="6802">
                  <c:v>2800.0</c:v>
                </c:pt>
                <c:pt idx="6803">
                  <c:v>2800.0</c:v>
                </c:pt>
                <c:pt idx="6804">
                  <c:v>2800.0</c:v>
                </c:pt>
                <c:pt idx="6805">
                  <c:v>2800.0</c:v>
                </c:pt>
                <c:pt idx="6806">
                  <c:v>2801.0</c:v>
                </c:pt>
                <c:pt idx="6807">
                  <c:v>2802.0</c:v>
                </c:pt>
                <c:pt idx="6808">
                  <c:v>2802.0</c:v>
                </c:pt>
                <c:pt idx="6809">
                  <c:v>2802.0</c:v>
                </c:pt>
                <c:pt idx="6810">
                  <c:v>2802.0</c:v>
                </c:pt>
                <c:pt idx="6811">
                  <c:v>2802.0</c:v>
                </c:pt>
                <c:pt idx="6812">
                  <c:v>2802.0</c:v>
                </c:pt>
                <c:pt idx="6813">
                  <c:v>2802.0</c:v>
                </c:pt>
                <c:pt idx="6814">
                  <c:v>2802.0</c:v>
                </c:pt>
                <c:pt idx="6815">
                  <c:v>2802.0</c:v>
                </c:pt>
                <c:pt idx="6816">
                  <c:v>2802.0</c:v>
                </c:pt>
                <c:pt idx="6817">
                  <c:v>2802.0</c:v>
                </c:pt>
                <c:pt idx="6818">
                  <c:v>2802.0</c:v>
                </c:pt>
                <c:pt idx="6819">
                  <c:v>2802.0</c:v>
                </c:pt>
                <c:pt idx="6820">
                  <c:v>2803.0</c:v>
                </c:pt>
                <c:pt idx="6821">
                  <c:v>2803.0</c:v>
                </c:pt>
                <c:pt idx="6822">
                  <c:v>2803.0</c:v>
                </c:pt>
                <c:pt idx="6823">
                  <c:v>2804.0</c:v>
                </c:pt>
                <c:pt idx="6824">
                  <c:v>2805.0</c:v>
                </c:pt>
                <c:pt idx="6825">
                  <c:v>2806.0</c:v>
                </c:pt>
                <c:pt idx="6826">
                  <c:v>2807.0</c:v>
                </c:pt>
                <c:pt idx="6827">
                  <c:v>2808.0</c:v>
                </c:pt>
                <c:pt idx="6828">
                  <c:v>2809.0</c:v>
                </c:pt>
                <c:pt idx="6829">
                  <c:v>2809.0</c:v>
                </c:pt>
                <c:pt idx="6830">
                  <c:v>2810.0</c:v>
                </c:pt>
                <c:pt idx="6831">
                  <c:v>2811.0</c:v>
                </c:pt>
                <c:pt idx="6832">
                  <c:v>2811.0</c:v>
                </c:pt>
                <c:pt idx="6833">
                  <c:v>2812.0</c:v>
                </c:pt>
                <c:pt idx="6834">
                  <c:v>2813.0</c:v>
                </c:pt>
                <c:pt idx="6835">
                  <c:v>2814.0</c:v>
                </c:pt>
                <c:pt idx="6836">
                  <c:v>2815.0</c:v>
                </c:pt>
                <c:pt idx="6837">
                  <c:v>2815.0</c:v>
                </c:pt>
                <c:pt idx="6838">
                  <c:v>2816.0</c:v>
                </c:pt>
                <c:pt idx="6839">
                  <c:v>2817.0</c:v>
                </c:pt>
                <c:pt idx="6840">
                  <c:v>2818.0</c:v>
                </c:pt>
                <c:pt idx="6841">
                  <c:v>2819.0</c:v>
                </c:pt>
                <c:pt idx="6842">
                  <c:v>2819.0</c:v>
                </c:pt>
                <c:pt idx="6843">
                  <c:v>2819.0</c:v>
                </c:pt>
                <c:pt idx="6844">
                  <c:v>2819.0</c:v>
                </c:pt>
                <c:pt idx="6845">
                  <c:v>2819.0</c:v>
                </c:pt>
                <c:pt idx="6846">
                  <c:v>2819.0</c:v>
                </c:pt>
                <c:pt idx="6847">
                  <c:v>2819.0</c:v>
                </c:pt>
                <c:pt idx="6848">
                  <c:v>2820.0</c:v>
                </c:pt>
                <c:pt idx="6849">
                  <c:v>2820.0</c:v>
                </c:pt>
                <c:pt idx="6850">
                  <c:v>2820.0</c:v>
                </c:pt>
                <c:pt idx="6851">
                  <c:v>2820.0</c:v>
                </c:pt>
                <c:pt idx="6852">
                  <c:v>2820.0</c:v>
                </c:pt>
                <c:pt idx="6853">
                  <c:v>2820.0</c:v>
                </c:pt>
                <c:pt idx="6854">
                  <c:v>2821.0</c:v>
                </c:pt>
                <c:pt idx="6855">
                  <c:v>2822.0</c:v>
                </c:pt>
                <c:pt idx="6856">
                  <c:v>2823.0</c:v>
                </c:pt>
                <c:pt idx="6857">
                  <c:v>2824.0</c:v>
                </c:pt>
                <c:pt idx="6858">
                  <c:v>2825.0</c:v>
                </c:pt>
                <c:pt idx="6859">
                  <c:v>2826.0</c:v>
                </c:pt>
                <c:pt idx="6860">
                  <c:v>2826.0</c:v>
                </c:pt>
                <c:pt idx="6861">
                  <c:v>2827.0</c:v>
                </c:pt>
                <c:pt idx="6862">
                  <c:v>2828.0</c:v>
                </c:pt>
                <c:pt idx="6863">
                  <c:v>2828.0</c:v>
                </c:pt>
                <c:pt idx="6864">
                  <c:v>2829.0</c:v>
                </c:pt>
                <c:pt idx="6865">
                  <c:v>2830.0</c:v>
                </c:pt>
                <c:pt idx="6866">
                  <c:v>2830.0</c:v>
                </c:pt>
                <c:pt idx="6867">
                  <c:v>2830.0</c:v>
                </c:pt>
                <c:pt idx="6868">
                  <c:v>2830.0</c:v>
                </c:pt>
                <c:pt idx="6869">
                  <c:v>2831.0</c:v>
                </c:pt>
                <c:pt idx="6870">
                  <c:v>2831.0</c:v>
                </c:pt>
                <c:pt idx="6871">
                  <c:v>2832.0</c:v>
                </c:pt>
                <c:pt idx="6872">
                  <c:v>2832.0</c:v>
                </c:pt>
                <c:pt idx="6873">
                  <c:v>2832.0</c:v>
                </c:pt>
                <c:pt idx="6874">
                  <c:v>2832.0</c:v>
                </c:pt>
                <c:pt idx="6875">
                  <c:v>2832.0</c:v>
                </c:pt>
                <c:pt idx="6876">
                  <c:v>2832.0</c:v>
                </c:pt>
                <c:pt idx="6877">
                  <c:v>2832.0</c:v>
                </c:pt>
                <c:pt idx="6878">
                  <c:v>2833.0</c:v>
                </c:pt>
                <c:pt idx="6879">
                  <c:v>2834.0</c:v>
                </c:pt>
                <c:pt idx="6880">
                  <c:v>2834.0</c:v>
                </c:pt>
                <c:pt idx="6881">
                  <c:v>2834.0</c:v>
                </c:pt>
                <c:pt idx="6882">
                  <c:v>2834.0</c:v>
                </c:pt>
                <c:pt idx="6883">
                  <c:v>2835.0</c:v>
                </c:pt>
                <c:pt idx="6884">
                  <c:v>2835.0</c:v>
                </c:pt>
                <c:pt idx="6885">
                  <c:v>2835.0</c:v>
                </c:pt>
                <c:pt idx="6886">
                  <c:v>2836.0</c:v>
                </c:pt>
                <c:pt idx="6887">
                  <c:v>2837.0</c:v>
                </c:pt>
                <c:pt idx="6888">
                  <c:v>2838.0</c:v>
                </c:pt>
                <c:pt idx="6889">
                  <c:v>2838.0</c:v>
                </c:pt>
                <c:pt idx="6890">
                  <c:v>2839.0</c:v>
                </c:pt>
                <c:pt idx="6891">
                  <c:v>2840.0</c:v>
                </c:pt>
                <c:pt idx="6892">
                  <c:v>2841.0</c:v>
                </c:pt>
                <c:pt idx="6893">
                  <c:v>2842.0</c:v>
                </c:pt>
                <c:pt idx="6894">
                  <c:v>2843.0</c:v>
                </c:pt>
                <c:pt idx="6895">
                  <c:v>2844.0</c:v>
                </c:pt>
                <c:pt idx="6896">
                  <c:v>2844.0</c:v>
                </c:pt>
                <c:pt idx="6897">
                  <c:v>2844.0</c:v>
                </c:pt>
                <c:pt idx="6898">
                  <c:v>2844.0</c:v>
                </c:pt>
                <c:pt idx="6899">
                  <c:v>2845.0</c:v>
                </c:pt>
                <c:pt idx="6900">
                  <c:v>2846.0</c:v>
                </c:pt>
                <c:pt idx="6901">
                  <c:v>2847.0</c:v>
                </c:pt>
                <c:pt idx="6902">
                  <c:v>2848.0</c:v>
                </c:pt>
                <c:pt idx="6903">
                  <c:v>2849.0</c:v>
                </c:pt>
                <c:pt idx="6904">
                  <c:v>2850.0</c:v>
                </c:pt>
                <c:pt idx="6905">
                  <c:v>2850.0</c:v>
                </c:pt>
                <c:pt idx="6906">
                  <c:v>2851.0</c:v>
                </c:pt>
                <c:pt idx="6907">
                  <c:v>2851.0</c:v>
                </c:pt>
                <c:pt idx="6908">
                  <c:v>2851.0</c:v>
                </c:pt>
                <c:pt idx="6909">
                  <c:v>2851.0</c:v>
                </c:pt>
                <c:pt idx="6910">
                  <c:v>2852.0</c:v>
                </c:pt>
                <c:pt idx="6911">
                  <c:v>2852.0</c:v>
                </c:pt>
                <c:pt idx="6912">
                  <c:v>2853.0</c:v>
                </c:pt>
                <c:pt idx="6913">
                  <c:v>2854.0</c:v>
                </c:pt>
                <c:pt idx="6914">
                  <c:v>2855.0</c:v>
                </c:pt>
                <c:pt idx="6915">
                  <c:v>2856.0</c:v>
                </c:pt>
                <c:pt idx="6916">
                  <c:v>2857.0</c:v>
                </c:pt>
                <c:pt idx="6917">
                  <c:v>2858.0</c:v>
                </c:pt>
                <c:pt idx="6918">
                  <c:v>2858.0</c:v>
                </c:pt>
                <c:pt idx="6919">
                  <c:v>2858.0</c:v>
                </c:pt>
                <c:pt idx="6920">
                  <c:v>2859.0</c:v>
                </c:pt>
                <c:pt idx="6921">
                  <c:v>2860.0</c:v>
                </c:pt>
                <c:pt idx="6922">
                  <c:v>2861.0</c:v>
                </c:pt>
                <c:pt idx="6923">
                  <c:v>2861.0</c:v>
                </c:pt>
                <c:pt idx="6924">
                  <c:v>2861.0</c:v>
                </c:pt>
                <c:pt idx="6925">
                  <c:v>2861.0</c:v>
                </c:pt>
                <c:pt idx="6926">
                  <c:v>2861.0</c:v>
                </c:pt>
                <c:pt idx="6927">
                  <c:v>2861.0</c:v>
                </c:pt>
                <c:pt idx="6928">
                  <c:v>2861.0</c:v>
                </c:pt>
                <c:pt idx="6929">
                  <c:v>2861.0</c:v>
                </c:pt>
                <c:pt idx="6930">
                  <c:v>2861.0</c:v>
                </c:pt>
                <c:pt idx="6931">
                  <c:v>2861.0</c:v>
                </c:pt>
                <c:pt idx="6932">
                  <c:v>2862.0</c:v>
                </c:pt>
                <c:pt idx="6933">
                  <c:v>2863.0</c:v>
                </c:pt>
                <c:pt idx="6934">
                  <c:v>2864.0</c:v>
                </c:pt>
                <c:pt idx="6935">
                  <c:v>2864.0</c:v>
                </c:pt>
                <c:pt idx="6936">
                  <c:v>2864.0</c:v>
                </c:pt>
                <c:pt idx="6937">
                  <c:v>2864.0</c:v>
                </c:pt>
                <c:pt idx="6938">
                  <c:v>2864.0</c:v>
                </c:pt>
                <c:pt idx="6939">
                  <c:v>2864.0</c:v>
                </c:pt>
                <c:pt idx="6940">
                  <c:v>2864.0</c:v>
                </c:pt>
                <c:pt idx="6941">
                  <c:v>2864.0</c:v>
                </c:pt>
                <c:pt idx="6942">
                  <c:v>2864.0</c:v>
                </c:pt>
                <c:pt idx="6943">
                  <c:v>2865.0</c:v>
                </c:pt>
                <c:pt idx="6944">
                  <c:v>2865.0</c:v>
                </c:pt>
                <c:pt idx="6945">
                  <c:v>2866.0</c:v>
                </c:pt>
                <c:pt idx="6946">
                  <c:v>2867.0</c:v>
                </c:pt>
                <c:pt idx="6947">
                  <c:v>2868.0</c:v>
                </c:pt>
                <c:pt idx="6948">
                  <c:v>2869.0</c:v>
                </c:pt>
                <c:pt idx="6949">
                  <c:v>2869.0</c:v>
                </c:pt>
                <c:pt idx="6950">
                  <c:v>2869.0</c:v>
                </c:pt>
                <c:pt idx="6951">
                  <c:v>2869.0</c:v>
                </c:pt>
                <c:pt idx="6952">
                  <c:v>2869.0</c:v>
                </c:pt>
                <c:pt idx="6953">
                  <c:v>2870.0</c:v>
                </c:pt>
                <c:pt idx="6954">
                  <c:v>2870.0</c:v>
                </c:pt>
                <c:pt idx="6955">
                  <c:v>2871.0</c:v>
                </c:pt>
                <c:pt idx="6956">
                  <c:v>2871.0</c:v>
                </c:pt>
                <c:pt idx="6957">
                  <c:v>2872.0</c:v>
                </c:pt>
                <c:pt idx="6958">
                  <c:v>2872.0</c:v>
                </c:pt>
                <c:pt idx="6959">
                  <c:v>2872.0</c:v>
                </c:pt>
                <c:pt idx="6960">
                  <c:v>2873.0</c:v>
                </c:pt>
                <c:pt idx="6961">
                  <c:v>2874.0</c:v>
                </c:pt>
                <c:pt idx="6962">
                  <c:v>2875.0</c:v>
                </c:pt>
                <c:pt idx="6963">
                  <c:v>2876.0</c:v>
                </c:pt>
                <c:pt idx="6964">
                  <c:v>2876.0</c:v>
                </c:pt>
                <c:pt idx="6965">
                  <c:v>2876.0</c:v>
                </c:pt>
                <c:pt idx="6966">
                  <c:v>2876.0</c:v>
                </c:pt>
                <c:pt idx="6967">
                  <c:v>2876.0</c:v>
                </c:pt>
                <c:pt idx="6968">
                  <c:v>2877.0</c:v>
                </c:pt>
                <c:pt idx="6969">
                  <c:v>2878.0</c:v>
                </c:pt>
                <c:pt idx="6970">
                  <c:v>2878.0</c:v>
                </c:pt>
                <c:pt idx="6971">
                  <c:v>2879.0</c:v>
                </c:pt>
                <c:pt idx="6972">
                  <c:v>2880.0</c:v>
                </c:pt>
                <c:pt idx="6973">
                  <c:v>2881.0</c:v>
                </c:pt>
                <c:pt idx="6974">
                  <c:v>2882.0</c:v>
                </c:pt>
                <c:pt idx="6975">
                  <c:v>2883.0</c:v>
                </c:pt>
                <c:pt idx="6976">
                  <c:v>2884.0</c:v>
                </c:pt>
                <c:pt idx="6977">
                  <c:v>2884.0</c:v>
                </c:pt>
                <c:pt idx="6978">
                  <c:v>2885.0</c:v>
                </c:pt>
                <c:pt idx="6979">
                  <c:v>2885.0</c:v>
                </c:pt>
                <c:pt idx="6980">
                  <c:v>2886.0</c:v>
                </c:pt>
                <c:pt idx="6981">
                  <c:v>2886.0</c:v>
                </c:pt>
                <c:pt idx="6982">
                  <c:v>2887.0</c:v>
                </c:pt>
                <c:pt idx="6983">
                  <c:v>2887.0</c:v>
                </c:pt>
                <c:pt idx="6984">
                  <c:v>2888.0</c:v>
                </c:pt>
                <c:pt idx="6985">
                  <c:v>2889.0</c:v>
                </c:pt>
                <c:pt idx="6986">
                  <c:v>2889.0</c:v>
                </c:pt>
                <c:pt idx="6987">
                  <c:v>2890.0</c:v>
                </c:pt>
                <c:pt idx="6988">
                  <c:v>2891.0</c:v>
                </c:pt>
                <c:pt idx="6989">
                  <c:v>2892.0</c:v>
                </c:pt>
                <c:pt idx="6990">
                  <c:v>2893.0</c:v>
                </c:pt>
                <c:pt idx="6991">
                  <c:v>2894.0</c:v>
                </c:pt>
                <c:pt idx="6992">
                  <c:v>2895.0</c:v>
                </c:pt>
                <c:pt idx="6993">
                  <c:v>2895.0</c:v>
                </c:pt>
                <c:pt idx="6994">
                  <c:v>2895.0</c:v>
                </c:pt>
                <c:pt idx="6995">
                  <c:v>2896.0</c:v>
                </c:pt>
                <c:pt idx="6996">
                  <c:v>2897.0</c:v>
                </c:pt>
                <c:pt idx="6997">
                  <c:v>2898.0</c:v>
                </c:pt>
                <c:pt idx="6998">
                  <c:v>2899.0</c:v>
                </c:pt>
                <c:pt idx="6999">
                  <c:v>2900.0</c:v>
                </c:pt>
                <c:pt idx="7000">
                  <c:v>2900.0</c:v>
                </c:pt>
                <c:pt idx="7001">
                  <c:v>2901.0</c:v>
                </c:pt>
                <c:pt idx="7002">
                  <c:v>2901.0</c:v>
                </c:pt>
                <c:pt idx="7003">
                  <c:v>2901.0</c:v>
                </c:pt>
                <c:pt idx="7004">
                  <c:v>2901.0</c:v>
                </c:pt>
                <c:pt idx="7005">
                  <c:v>2901.0</c:v>
                </c:pt>
                <c:pt idx="7006">
                  <c:v>2901.0</c:v>
                </c:pt>
                <c:pt idx="7007">
                  <c:v>2901.0</c:v>
                </c:pt>
                <c:pt idx="7008">
                  <c:v>2902.0</c:v>
                </c:pt>
                <c:pt idx="7009">
                  <c:v>2903.0</c:v>
                </c:pt>
                <c:pt idx="7010">
                  <c:v>2904.0</c:v>
                </c:pt>
                <c:pt idx="7011">
                  <c:v>2904.0</c:v>
                </c:pt>
                <c:pt idx="7012">
                  <c:v>2904.0</c:v>
                </c:pt>
                <c:pt idx="7013">
                  <c:v>2904.0</c:v>
                </c:pt>
                <c:pt idx="7014">
                  <c:v>2904.0</c:v>
                </c:pt>
                <c:pt idx="7015">
                  <c:v>2904.0</c:v>
                </c:pt>
                <c:pt idx="7016">
                  <c:v>2904.0</c:v>
                </c:pt>
                <c:pt idx="7017">
                  <c:v>2905.0</c:v>
                </c:pt>
                <c:pt idx="7018">
                  <c:v>2906.0</c:v>
                </c:pt>
                <c:pt idx="7019">
                  <c:v>2906.0</c:v>
                </c:pt>
                <c:pt idx="7020">
                  <c:v>2907.0</c:v>
                </c:pt>
                <c:pt idx="7021">
                  <c:v>2908.0</c:v>
                </c:pt>
                <c:pt idx="7022">
                  <c:v>2909.0</c:v>
                </c:pt>
                <c:pt idx="7023">
                  <c:v>2909.0</c:v>
                </c:pt>
                <c:pt idx="7024">
                  <c:v>2909.0</c:v>
                </c:pt>
                <c:pt idx="7025">
                  <c:v>2910.0</c:v>
                </c:pt>
                <c:pt idx="7026">
                  <c:v>2910.0</c:v>
                </c:pt>
                <c:pt idx="7027">
                  <c:v>2910.0</c:v>
                </c:pt>
                <c:pt idx="7028">
                  <c:v>2910.0</c:v>
                </c:pt>
                <c:pt idx="7029">
                  <c:v>2911.0</c:v>
                </c:pt>
                <c:pt idx="7030">
                  <c:v>2912.0</c:v>
                </c:pt>
                <c:pt idx="7031">
                  <c:v>2913.0</c:v>
                </c:pt>
                <c:pt idx="7032">
                  <c:v>2914.0</c:v>
                </c:pt>
                <c:pt idx="7033">
                  <c:v>2914.0</c:v>
                </c:pt>
                <c:pt idx="7034">
                  <c:v>2914.0</c:v>
                </c:pt>
                <c:pt idx="7035">
                  <c:v>2914.0</c:v>
                </c:pt>
                <c:pt idx="7036">
                  <c:v>2915.0</c:v>
                </c:pt>
                <c:pt idx="7037">
                  <c:v>2915.0</c:v>
                </c:pt>
                <c:pt idx="7038">
                  <c:v>2916.0</c:v>
                </c:pt>
                <c:pt idx="7039">
                  <c:v>2917.0</c:v>
                </c:pt>
                <c:pt idx="7040">
                  <c:v>2918.0</c:v>
                </c:pt>
                <c:pt idx="7041">
                  <c:v>2919.0</c:v>
                </c:pt>
                <c:pt idx="7042">
                  <c:v>2919.0</c:v>
                </c:pt>
                <c:pt idx="7043">
                  <c:v>2920.0</c:v>
                </c:pt>
                <c:pt idx="7044">
                  <c:v>2920.0</c:v>
                </c:pt>
                <c:pt idx="7045">
                  <c:v>2921.0</c:v>
                </c:pt>
                <c:pt idx="7046">
                  <c:v>2921.0</c:v>
                </c:pt>
                <c:pt idx="7047">
                  <c:v>2921.0</c:v>
                </c:pt>
                <c:pt idx="7048">
                  <c:v>2921.0</c:v>
                </c:pt>
                <c:pt idx="7049">
                  <c:v>2922.0</c:v>
                </c:pt>
                <c:pt idx="7050">
                  <c:v>2922.0</c:v>
                </c:pt>
                <c:pt idx="7051">
                  <c:v>2923.0</c:v>
                </c:pt>
                <c:pt idx="7052">
                  <c:v>2923.0</c:v>
                </c:pt>
                <c:pt idx="7053">
                  <c:v>2923.0</c:v>
                </c:pt>
                <c:pt idx="7054">
                  <c:v>2924.0</c:v>
                </c:pt>
                <c:pt idx="7055">
                  <c:v>2924.0</c:v>
                </c:pt>
                <c:pt idx="7056">
                  <c:v>2924.0</c:v>
                </c:pt>
                <c:pt idx="7057">
                  <c:v>2924.0</c:v>
                </c:pt>
                <c:pt idx="7058">
                  <c:v>2924.0</c:v>
                </c:pt>
                <c:pt idx="7059">
                  <c:v>2924.0</c:v>
                </c:pt>
                <c:pt idx="7060">
                  <c:v>2925.0</c:v>
                </c:pt>
                <c:pt idx="7061">
                  <c:v>2925.0</c:v>
                </c:pt>
                <c:pt idx="7062">
                  <c:v>2926.0</c:v>
                </c:pt>
                <c:pt idx="7063">
                  <c:v>2927.0</c:v>
                </c:pt>
                <c:pt idx="7064">
                  <c:v>2928.0</c:v>
                </c:pt>
                <c:pt idx="7065">
                  <c:v>2929.0</c:v>
                </c:pt>
                <c:pt idx="7066">
                  <c:v>2930.0</c:v>
                </c:pt>
                <c:pt idx="7067">
                  <c:v>2931.0</c:v>
                </c:pt>
                <c:pt idx="7068">
                  <c:v>2932.0</c:v>
                </c:pt>
                <c:pt idx="7069">
                  <c:v>2933.0</c:v>
                </c:pt>
                <c:pt idx="7070">
                  <c:v>2934.0</c:v>
                </c:pt>
                <c:pt idx="7071">
                  <c:v>2934.0</c:v>
                </c:pt>
                <c:pt idx="7072">
                  <c:v>2935.0</c:v>
                </c:pt>
                <c:pt idx="7073">
                  <c:v>2935.0</c:v>
                </c:pt>
                <c:pt idx="7074">
                  <c:v>2935.0</c:v>
                </c:pt>
                <c:pt idx="7075">
                  <c:v>2935.0</c:v>
                </c:pt>
                <c:pt idx="7076">
                  <c:v>2936.0</c:v>
                </c:pt>
                <c:pt idx="7077">
                  <c:v>2936.0</c:v>
                </c:pt>
                <c:pt idx="7078">
                  <c:v>2937.0</c:v>
                </c:pt>
                <c:pt idx="7079">
                  <c:v>2937.0</c:v>
                </c:pt>
                <c:pt idx="7080">
                  <c:v>2937.0</c:v>
                </c:pt>
                <c:pt idx="7081">
                  <c:v>2937.0</c:v>
                </c:pt>
                <c:pt idx="7082">
                  <c:v>2938.0</c:v>
                </c:pt>
                <c:pt idx="7083">
                  <c:v>2938.0</c:v>
                </c:pt>
                <c:pt idx="7084">
                  <c:v>2939.0</c:v>
                </c:pt>
                <c:pt idx="7085">
                  <c:v>2939.0</c:v>
                </c:pt>
                <c:pt idx="7086">
                  <c:v>2940.0</c:v>
                </c:pt>
                <c:pt idx="7087">
                  <c:v>2941.0</c:v>
                </c:pt>
                <c:pt idx="7088">
                  <c:v>2942.0</c:v>
                </c:pt>
                <c:pt idx="7089">
                  <c:v>2943.0</c:v>
                </c:pt>
                <c:pt idx="7090">
                  <c:v>2943.0</c:v>
                </c:pt>
                <c:pt idx="7091">
                  <c:v>2943.0</c:v>
                </c:pt>
                <c:pt idx="7092">
                  <c:v>2943.0</c:v>
                </c:pt>
                <c:pt idx="7093">
                  <c:v>2944.0</c:v>
                </c:pt>
                <c:pt idx="7094">
                  <c:v>2944.0</c:v>
                </c:pt>
                <c:pt idx="7095">
                  <c:v>2945.0</c:v>
                </c:pt>
                <c:pt idx="7096">
                  <c:v>2946.0</c:v>
                </c:pt>
                <c:pt idx="7097">
                  <c:v>2947.0</c:v>
                </c:pt>
                <c:pt idx="7098">
                  <c:v>2947.0</c:v>
                </c:pt>
                <c:pt idx="7099">
                  <c:v>2947.0</c:v>
                </c:pt>
                <c:pt idx="7100">
                  <c:v>2948.0</c:v>
                </c:pt>
                <c:pt idx="7101">
                  <c:v>2949.0</c:v>
                </c:pt>
                <c:pt idx="7102">
                  <c:v>2950.0</c:v>
                </c:pt>
                <c:pt idx="7103">
                  <c:v>2951.0</c:v>
                </c:pt>
                <c:pt idx="7104">
                  <c:v>2952.0</c:v>
                </c:pt>
                <c:pt idx="7105">
                  <c:v>2953.0</c:v>
                </c:pt>
                <c:pt idx="7106">
                  <c:v>2954.0</c:v>
                </c:pt>
                <c:pt idx="7107">
                  <c:v>2954.0</c:v>
                </c:pt>
                <c:pt idx="7108">
                  <c:v>2954.0</c:v>
                </c:pt>
                <c:pt idx="7109">
                  <c:v>2954.0</c:v>
                </c:pt>
                <c:pt idx="7110">
                  <c:v>2955.0</c:v>
                </c:pt>
                <c:pt idx="7111">
                  <c:v>2955.0</c:v>
                </c:pt>
                <c:pt idx="7112">
                  <c:v>2955.0</c:v>
                </c:pt>
                <c:pt idx="7113">
                  <c:v>2955.0</c:v>
                </c:pt>
                <c:pt idx="7114">
                  <c:v>2955.0</c:v>
                </c:pt>
                <c:pt idx="7115">
                  <c:v>2955.0</c:v>
                </c:pt>
                <c:pt idx="7116">
                  <c:v>2955.0</c:v>
                </c:pt>
                <c:pt idx="7117">
                  <c:v>2955.0</c:v>
                </c:pt>
                <c:pt idx="7118">
                  <c:v>2955.0</c:v>
                </c:pt>
                <c:pt idx="7119">
                  <c:v>2955.0</c:v>
                </c:pt>
                <c:pt idx="7120">
                  <c:v>2955.0</c:v>
                </c:pt>
                <c:pt idx="7121">
                  <c:v>2955.0</c:v>
                </c:pt>
                <c:pt idx="7122">
                  <c:v>2956.0</c:v>
                </c:pt>
                <c:pt idx="7123">
                  <c:v>2957.0</c:v>
                </c:pt>
                <c:pt idx="7124">
                  <c:v>2957.0</c:v>
                </c:pt>
                <c:pt idx="7125">
                  <c:v>2957.0</c:v>
                </c:pt>
                <c:pt idx="7126">
                  <c:v>2957.0</c:v>
                </c:pt>
                <c:pt idx="7127">
                  <c:v>2957.0</c:v>
                </c:pt>
                <c:pt idx="7128">
                  <c:v>2957.0</c:v>
                </c:pt>
                <c:pt idx="7129">
                  <c:v>2957.0</c:v>
                </c:pt>
                <c:pt idx="7130">
                  <c:v>2958.0</c:v>
                </c:pt>
                <c:pt idx="7131">
                  <c:v>2958.0</c:v>
                </c:pt>
                <c:pt idx="7132">
                  <c:v>2959.0</c:v>
                </c:pt>
                <c:pt idx="7133">
                  <c:v>2959.0</c:v>
                </c:pt>
                <c:pt idx="7134">
                  <c:v>2960.0</c:v>
                </c:pt>
                <c:pt idx="7135">
                  <c:v>2961.0</c:v>
                </c:pt>
                <c:pt idx="7136">
                  <c:v>2961.0</c:v>
                </c:pt>
                <c:pt idx="7137">
                  <c:v>2962.0</c:v>
                </c:pt>
                <c:pt idx="7138">
                  <c:v>2962.0</c:v>
                </c:pt>
                <c:pt idx="7139">
                  <c:v>2962.0</c:v>
                </c:pt>
                <c:pt idx="7140">
                  <c:v>2963.0</c:v>
                </c:pt>
                <c:pt idx="7141">
                  <c:v>2964.0</c:v>
                </c:pt>
                <c:pt idx="7142">
                  <c:v>2965.0</c:v>
                </c:pt>
                <c:pt idx="7143">
                  <c:v>2966.0</c:v>
                </c:pt>
                <c:pt idx="7144">
                  <c:v>2967.0</c:v>
                </c:pt>
                <c:pt idx="7145">
                  <c:v>2967.0</c:v>
                </c:pt>
                <c:pt idx="7146">
                  <c:v>2967.0</c:v>
                </c:pt>
                <c:pt idx="7147">
                  <c:v>2968.0</c:v>
                </c:pt>
                <c:pt idx="7148">
                  <c:v>2969.0</c:v>
                </c:pt>
                <c:pt idx="7149">
                  <c:v>2970.0</c:v>
                </c:pt>
                <c:pt idx="7150">
                  <c:v>2971.0</c:v>
                </c:pt>
                <c:pt idx="7151">
                  <c:v>2972.0</c:v>
                </c:pt>
                <c:pt idx="7152">
                  <c:v>2973.0</c:v>
                </c:pt>
                <c:pt idx="7153">
                  <c:v>2974.0</c:v>
                </c:pt>
                <c:pt idx="7154">
                  <c:v>2975.0</c:v>
                </c:pt>
                <c:pt idx="7155">
                  <c:v>2975.0</c:v>
                </c:pt>
                <c:pt idx="7156">
                  <c:v>2975.0</c:v>
                </c:pt>
                <c:pt idx="7157">
                  <c:v>2976.0</c:v>
                </c:pt>
                <c:pt idx="7158">
                  <c:v>2976.0</c:v>
                </c:pt>
                <c:pt idx="7159">
                  <c:v>2976.0</c:v>
                </c:pt>
                <c:pt idx="7160">
                  <c:v>2977.0</c:v>
                </c:pt>
                <c:pt idx="7161">
                  <c:v>2977.0</c:v>
                </c:pt>
                <c:pt idx="7162">
                  <c:v>2978.0</c:v>
                </c:pt>
                <c:pt idx="7163">
                  <c:v>2979.0</c:v>
                </c:pt>
                <c:pt idx="7164">
                  <c:v>2980.0</c:v>
                </c:pt>
                <c:pt idx="7165">
                  <c:v>2980.0</c:v>
                </c:pt>
                <c:pt idx="7166">
                  <c:v>2980.0</c:v>
                </c:pt>
                <c:pt idx="7167">
                  <c:v>2980.0</c:v>
                </c:pt>
                <c:pt idx="7168">
                  <c:v>2981.0</c:v>
                </c:pt>
                <c:pt idx="7169">
                  <c:v>2981.0</c:v>
                </c:pt>
                <c:pt idx="7170">
                  <c:v>2982.0</c:v>
                </c:pt>
                <c:pt idx="7171">
                  <c:v>2982.0</c:v>
                </c:pt>
                <c:pt idx="7172">
                  <c:v>2983.0</c:v>
                </c:pt>
                <c:pt idx="7173">
                  <c:v>2984.0</c:v>
                </c:pt>
                <c:pt idx="7174">
                  <c:v>2984.0</c:v>
                </c:pt>
                <c:pt idx="7175">
                  <c:v>2985.0</c:v>
                </c:pt>
                <c:pt idx="7176">
                  <c:v>2986.0</c:v>
                </c:pt>
                <c:pt idx="7177">
                  <c:v>2986.0</c:v>
                </c:pt>
                <c:pt idx="7178">
                  <c:v>2987.0</c:v>
                </c:pt>
                <c:pt idx="7179">
                  <c:v>2987.0</c:v>
                </c:pt>
                <c:pt idx="7180">
                  <c:v>2988.0</c:v>
                </c:pt>
                <c:pt idx="7181">
                  <c:v>2989.0</c:v>
                </c:pt>
                <c:pt idx="7182">
                  <c:v>2990.0</c:v>
                </c:pt>
                <c:pt idx="7183">
                  <c:v>2991.0</c:v>
                </c:pt>
                <c:pt idx="7184">
                  <c:v>2992.0</c:v>
                </c:pt>
                <c:pt idx="7185">
                  <c:v>2993.0</c:v>
                </c:pt>
                <c:pt idx="7186">
                  <c:v>2994.0</c:v>
                </c:pt>
                <c:pt idx="7187">
                  <c:v>2995.0</c:v>
                </c:pt>
                <c:pt idx="7188">
                  <c:v>2996.0</c:v>
                </c:pt>
                <c:pt idx="7189">
                  <c:v>2996.0</c:v>
                </c:pt>
                <c:pt idx="7190">
                  <c:v>2996.0</c:v>
                </c:pt>
                <c:pt idx="7191">
                  <c:v>2996.0</c:v>
                </c:pt>
                <c:pt idx="7192">
                  <c:v>2997.0</c:v>
                </c:pt>
                <c:pt idx="7193">
                  <c:v>2997.0</c:v>
                </c:pt>
                <c:pt idx="7194">
                  <c:v>2997.0</c:v>
                </c:pt>
                <c:pt idx="7195">
                  <c:v>2998.0</c:v>
                </c:pt>
                <c:pt idx="7196">
                  <c:v>2999.0</c:v>
                </c:pt>
                <c:pt idx="7197">
                  <c:v>3000.0</c:v>
                </c:pt>
                <c:pt idx="7198">
                  <c:v>3000.0</c:v>
                </c:pt>
                <c:pt idx="7199">
                  <c:v>3000.0</c:v>
                </c:pt>
                <c:pt idx="7200">
                  <c:v>3001.0</c:v>
                </c:pt>
                <c:pt idx="7201">
                  <c:v>3002.0</c:v>
                </c:pt>
                <c:pt idx="7202">
                  <c:v>3002.0</c:v>
                </c:pt>
                <c:pt idx="7203">
                  <c:v>3002.0</c:v>
                </c:pt>
                <c:pt idx="7204">
                  <c:v>3002.0</c:v>
                </c:pt>
                <c:pt idx="7205">
                  <c:v>3003.0</c:v>
                </c:pt>
                <c:pt idx="7206">
                  <c:v>3003.0</c:v>
                </c:pt>
                <c:pt idx="7207">
                  <c:v>3003.0</c:v>
                </c:pt>
                <c:pt idx="7208">
                  <c:v>3003.0</c:v>
                </c:pt>
                <c:pt idx="7209">
                  <c:v>3003.0</c:v>
                </c:pt>
                <c:pt idx="7210">
                  <c:v>3003.0</c:v>
                </c:pt>
                <c:pt idx="7211">
                  <c:v>3004.0</c:v>
                </c:pt>
                <c:pt idx="7212">
                  <c:v>3004.0</c:v>
                </c:pt>
                <c:pt idx="7213">
                  <c:v>3004.0</c:v>
                </c:pt>
                <c:pt idx="7214">
                  <c:v>3005.0</c:v>
                </c:pt>
                <c:pt idx="7215">
                  <c:v>3006.0</c:v>
                </c:pt>
                <c:pt idx="7216">
                  <c:v>3007.0</c:v>
                </c:pt>
                <c:pt idx="7217">
                  <c:v>3007.0</c:v>
                </c:pt>
                <c:pt idx="7218">
                  <c:v>3008.0</c:v>
                </c:pt>
                <c:pt idx="7219">
                  <c:v>3009.0</c:v>
                </c:pt>
                <c:pt idx="7220">
                  <c:v>3009.0</c:v>
                </c:pt>
                <c:pt idx="7221">
                  <c:v>3010.0</c:v>
                </c:pt>
                <c:pt idx="7222">
                  <c:v>3010.0</c:v>
                </c:pt>
                <c:pt idx="7223">
                  <c:v>3011.0</c:v>
                </c:pt>
                <c:pt idx="7224">
                  <c:v>3012.0</c:v>
                </c:pt>
                <c:pt idx="7225">
                  <c:v>3013.0</c:v>
                </c:pt>
                <c:pt idx="7226">
                  <c:v>3014.0</c:v>
                </c:pt>
                <c:pt idx="7227">
                  <c:v>3015.0</c:v>
                </c:pt>
                <c:pt idx="7228">
                  <c:v>3016.0</c:v>
                </c:pt>
                <c:pt idx="7229">
                  <c:v>3017.0</c:v>
                </c:pt>
                <c:pt idx="7230">
                  <c:v>3018.0</c:v>
                </c:pt>
                <c:pt idx="7231">
                  <c:v>3019.0</c:v>
                </c:pt>
                <c:pt idx="7232">
                  <c:v>3019.0</c:v>
                </c:pt>
                <c:pt idx="7233">
                  <c:v>3020.0</c:v>
                </c:pt>
                <c:pt idx="7234">
                  <c:v>3021.0</c:v>
                </c:pt>
                <c:pt idx="7235">
                  <c:v>3022.0</c:v>
                </c:pt>
                <c:pt idx="7236">
                  <c:v>3022.0</c:v>
                </c:pt>
                <c:pt idx="7237">
                  <c:v>3023.0</c:v>
                </c:pt>
                <c:pt idx="7238">
                  <c:v>3023.0</c:v>
                </c:pt>
                <c:pt idx="7239">
                  <c:v>3024.0</c:v>
                </c:pt>
                <c:pt idx="7240">
                  <c:v>3024.0</c:v>
                </c:pt>
                <c:pt idx="7241">
                  <c:v>3024.0</c:v>
                </c:pt>
                <c:pt idx="7242">
                  <c:v>3024.0</c:v>
                </c:pt>
                <c:pt idx="7243">
                  <c:v>3024.0</c:v>
                </c:pt>
                <c:pt idx="7244">
                  <c:v>3024.0</c:v>
                </c:pt>
                <c:pt idx="7245">
                  <c:v>3024.0</c:v>
                </c:pt>
                <c:pt idx="7246">
                  <c:v>3025.0</c:v>
                </c:pt>
                <c:pt idx="7247">
                  <c:v>3026.0</c:v>
                </c:pt>
                <c:pt idx="7248">
                  <c:v>3027.0</c:v>
                </c:pt>
                <c:pt idx="7249">
                  <c:v>3028.0</c:v>
                </c:pt>
                <c:pt idx="7250">
                  <c:v>3028.0</c:v>
                </c:pt>
                <c:pt idx="7251">
                  <c:v>3028.0</c:v>
                </c:pt>
                <c:pt idx="7252">
                  <c:v>3028.0</c:v>
                </c:pt>
                <c:pt idx="7253">
                  <c:v>3028.0</c:v>
                </c:pt>
                <c:pt idx="7254">
                  <c:v>3028.0</c:v>
                </c:pt>
                <c:pt idx="7255">
                  <c:v>3028.0</c:v>
                </c:pt>
                <c:pt idx="7256">
                  <c:v>3028.0</c:v>
                </c:pt>
                <c:pt idx="7257">
                  <c:v>3028.0</c:v>
                </c:pt>
                <c:pt idx="7258">
                  <c:v>3028.0</c:v>
                </c:pt>
                <c:pt idx="7259">
                  <c:v>3029.0</c:v>
                </c:pt>
                <c:pt idx="7260">
                  <c:v>3030.0</c:v>
                </c:pt>
                <c:pt idx="7261">
                  <c:v>3030.0</c:v>
                </c:pt>
                <c:pt idx="7262">
                  <c:v>3030.0</c:v>
                </c:pt>
                <c:pt idx="7263">
                  <c:v>3030.0</c:v>
                </c:pt>
                <c:pt idx="7264">
                  <c:v>3031.0</c:v>
                </c:pt>
                <c:pt idx="7265">
                  <c:v>3031.0</c:v>
                </c:pt>
                <c:pt idx="7266">
                  <c:v>3031.0</c:v>
                </c:pt>
                <c:pt idx="7267">
                  <c:v>3031.0</c:v>
                </c:pt>
                <c:pt idx="7268">
                  <c:v>3031.0</c:v>
                </c:pt>
                <c:pt idx="7269">
                  <c:v>3031.0</c:v>
                </c:pt>
                <c:pt idx="7270">
                  <c:v>3031.0</c:v>
                </c:pt>
                <c:pt idx="7271">
                  <c:v>3031.0</c:v>
                </c:pt>
                <c:pt idx="7272">
                  <c:v>3031.0</c:v>
                </c:pt>
                <c:pt idx="7273">
                  <c:v>3031.0</c:v>
                </c:pt>
                <c:pt idx="7274">
                  <c:v>3031.0</c:v>
                </c:pt>
                <c:pt idx="7275">
                  <c:v>3031.0</c:v>
                </c:pt>
                <c:pt idx="7276">
                  <c:v>3031.0</c:v>
                </c:pt>
                <c:pt idx="7277">
                  <c:v>3032.0</c:v>
                </c:pt>
                <c:pt idx="7278">
                  <c:v>3032.0</c:v>
                </c:pt>
                <c:pt idx="7279">
                  <c:v>3032.0</c:v>
                </c:pt>
                <c:pt idx="7280">
                  <c:v>3032.0</c:v>
                </c:pt>
                <c:pt idx="7281">
                  <c:v>3032.0</c:v>
                </c:pt>
                <c:pt idx="7282">
                  <c:v>3033.0</c:v>
                </c:pt>
                <c:pt idx="7283">
                  <c:v>3034.0</c:v>
                </c:pt>
                <c:pt idx="7284">
                  <c:v>3035.0</c:v>
                </c:pt>
                <c:pt idx="7285">
                  <c:v>3035.0</c:v>
                </c:pt>
                <c:pt idx="7286">
                  <c:v>3036.0</c:v>
                </c:pt>
                <c:pt idx="7287">
                  <c:v>3037.0</c:v>
                </c:pt>
                <c:pt idx="7288">
                  <c:v>3038.0</c:v>
                </c:pt>
                <c:pt idx="7289">
                  <c:v>3039.0</c:v>
                </c:pt>
                <c:pt idx="7290">
                  <c:v>3039.0</c:v>
                </c:pt>
                <c:pt idx="7291">
                  <c:v>3040.0</c:v>
                </c:pt>
                <c:pt idx="7292">
                  <c:v>3040.0</c:v>
                </c:pt>
                <c:pt idx="7293">
                  <c:v>3040.0</c:v>
                </c:pt>
                <c:pt idx="7294">
                  <c:v>3041.0</c:v>
                </c:pt>
                <c:pt idx="7295">
                  <c:v>3041.0</c:v>
                </c:pt>
                <c:pt idx="7296">
                  <c:v>3042.0</c:v>
                </c:pt>
                <c:pt idx="7297">
                  <c:v>3043.0</c:v>
                </c:pt>
                <c:pt idx="7298">
                  <c:v>3043.0</c:v>
                </c:pt>
                <c:pt idx="7299">
                  <c:v>3044.0</c:v>
                </c:pt>
                <c:pt idx="7300">
                  <c:v>3044.0</c:v>
                </c:pt>
                <c:pt idx="7301">
                  <c:v>3044.0</c:v>
                </c:pt>
                <c:pt idx="7302">
                  <c:v>3045.0</c:v>
                </c:pt>
                <c:pt idx="7303">
                  <c:v>3046.0</c:v>
                </c:pt>
                <c:pt idx="7304">
                  <c:v>3046.0</c:v>
                </c:pt>
                <c:pt idx="7305">
                  <c:v>3047.0</c:v>
                </c:pt>
                <c:pt idx="7306">
                  <c:v>3048.0</c:v>
                </c:pt>
                <c:pt idx="7307">
                  <c:v>3049.0</c:v>
                </c:pt>
                <c:pt idx="7308">
                  <c:v>3050.0</c:v>
                </c:pt>
                <c:pt idx="7309">
                  <c:v>3051.0</c:v>
                </c:pt>
                <c:pt idx="7310">
                  <c:v>3052.0</c:v>
                </c:pt>
                <c:pt idx="7311">
                  <c:v>3053.0</c:v>
                </c:pt>
                <c:pt idx="7312">
                  <c:v>3054.0</c:v>
                </c:pt>
                <c:pt idx="7313">
                  <c:v>3055.0</c:v>
                </c:pt>
                <c:pt idx="7314">
                  <c:v>3055.0</c:v>
                </c:pt>
                <c:pt idx="7315">
                  <c:v>3055.0</c:v>
                </c:pt>
                <c:pt idx="7316">
                  <c:v>3055.0</c:v>
                </c:pt>
                <c:pt idx="7317">
                  <c:v>3055.0</c:v>
                </c:pt>
                <c:pt idx="7318">
                  <c:v>3056.0</c:v>
                </c:pt>
                <c:pt idx="7319">
                  <c:v>3057.0</c:v>
                </c:pt>
                <c:pt idx="7320">
                  <c:v>3058.0</c:v>
                </c:pt>
                <c:pt idx="7321">
                  <c:v>3059.0</c:v>
                </c:pt>
                <c:pt idx="7322">
                  <c:v>3060.0</c:v>
                </c:pt>
                <c:pt idx="7323">
                  <c:v>3060.0</c:v>
                </c:pt>
                <c:pt idx="7324">
                  <c:v>3060.0</c:v>
                </c:pt>
                <c:pt idx="7325">
                  <c:v>3060.0</c:v>
                </c:pt>
                <c:pt idx="7326">
                  <c:v>3060.0</c:v>
                </c:pt>
                <c:pt idx="7327">
                  <c:v>3060.0</c:v>
                </c:pt>
                <c:pt idx="7328">
                  <c:v>3060.0</c:v>
                </c:pt>
                <c:pt idx="7329">
                  <c:v>3060.0</c:v>
                </c:pt>
                <c:pt idx="7330">
                  <c:v>3061.0</c:v>
                </c:pt>
                <c:pt idx="7331">
                  <c:v>3062.0</c:v>
                </c:pt>
                <c:pt idx="7332">
                  <c:v>3063.0</c:v>
                </c:pt>
                <c:pt idx="7333">
                  <c:v>3063.0</c:v>
                </c:pt>
                <c:pt idx="7334">
                  <c:v>3064.0</c:v>
                </c:pt>
                <c:pt idx="7335">
                  <c:v>3064.0</c:v>
                </c:pt>
                <c:pt idx="7336">
                  <c:v>3065.0</c:v>
                </c:pt>
                <c:pt idx="7337">
                  <c:v>3065.0</c:v>
                </c:pt>
                <c:pt idx="7338">
                  <c:v>3065.0</c:v>
                </c:pt>
                <c:pt idx="7339">
                  <c:v>3066.0</c:v>
                </c:pt>
                <c:pt idx="7340">
                  <c:v>3066.0</c:v>
                </c:pt>
                <c:pt idx="7341">
                  <c:v>3066.0</c:v>
                </c:pt>
                <c:pt idx="7342">
                  <c:v>3067.0</c:v>
                </c:pt>
                <c:pt idx="7343">
                  <c:v>3068.0</c:v>
                </c:pt>
                <c:pt idx="7344">
                  <c:v>3068.0</c:v>
                </c:pt>
                <c:pt idx="7345">
                  <c:v>3069.0</c:v>
                </c:pt>
                <c:pt idx="7346">
                  <c:v>3069.0</c:v>
                </c:pt>
                <c:pt idx="7347">
                  <c:v>3070.0</c:v>
                </c:pt>
                <c:pt idx="7348">
                  <c:v>3070.0</c:v>
                </c:pt>
                <c:pt idx="7349">
                  <c:v>3070.0</c:v>
                </c:pt>
                <c:pt idx="7350">
                  <c:v>3071.0</c:v>
                </c:pt>
                <c:pt idx="7351">
                  <c:v>3072.0</c:v>
                </c:pt>
                <c:pt idx="7352">
                  <c:v>3072.0</c:v>
                </c:pt>
                <c:pt idx="7353">
                  <c:v>3073.0</c:v>
                </c:pt>
                <c:pt idx="7354">
                  <c:v>3074.0</c:v>
                </c:pt>
                <c:pt idx="7355">
                  <c:v>3075.0</c:v>
                </c:pt>
                <c:pt idx="7356">
                  <c:v>3075.0</c:v>
                </c:pt>
                <c:pt idx="7357">
                  <c:v>3076.0</c:v>
                </c:pt>
                <c:pt idx="7358">
                  <c:v>3077.0</c:v>
                </c:pt>
                <c:pt idx="7359">
                  <c:v>3078.0</c:v>
                </c:pt>
                <c:pt idx="7360">
                  <c:v>3079.0</c:v>
                </c:pt>
                <c:pt idx="7361">
                  <c:v>3080.0</c:v>
                </c:pt>
                <c:pt idx="7362">
                  <c:v>3080.0</c:v>
                </c:pt>
                <c:pt idx="7363">
                  <c:v>3080.0</c:v>
                </c:pt>
                <c:pt idx="7364">
                  <c:v>3080.0</c:v>
                </c:pt>
                <c:pt idx="7365">
                  <c:v>3080.0</c:v>
                </c:pt>
                <c:pt idx="7366">
                  <c:v>3081.0</c:v>
                </c:pt>
                <c:pt idx="7367">
                  <c:v>3082.0</c:v>
                </c:pt>
                <c:pt idx="7368">
                  <c:v>3083.0</c:v>
                </c:pt>
                <c:pt idx="7369">
                  <c:v>3084.0</c:v>
                </c:pt>
                <c:pt idx="7370">
                  <c:v>3084.0</c:v>
                </c:pt>
                <c:pt idx="7371">
                  <c:v>3085.0</c:v>
                </c:pt>
                <c:pt idx="7372">
                  <c:v>3086.0</c:v>
                </c:pt>
                <c:pt idx="7373">
                  <c:v>3086.0</c:v>
                </c:pt>
                <c:pt idx="7374">
                  <c:v>3086.0</c:v>
                </c:pt>
                <c:pt idx="7375">
                  <c:v>3087.0</c:v>
                </c:pt>
                <c:pt idx="7376">
                  <c:v>3088.0</c:v>
                </c:pt>
                <c:pt idx="7377">
                  <c:v>3089.0</c:v>
                </c:pt>
                <c:pt idx="7378">
                  <c:v>3090.0</c:v>
                </c:pt>
                <c:pt idx="7379">
                  <c:v>3091.0</c:v>
                </c:pt>
                <c:pt idx="7380">
                  <c:v>3092.0</c:v>
                </c:pt>
                <c:pt idx="7381">
                  <c:v>3093.0</c:v>
                </c:pt>
                <c:pt idx="7382">
                  <c:v>3094.0</c:v>
                </c:pt>
                <c:pt idx="7383">
                  <c:v>3095.0</c:v>
                </c:pt>
                <c:pt idx="7384">
                  <c:v>3095.0</c:v>
                </c:pt>
                <c:pt idx="7385">
                  <c:v>3096.0</c:v>
                </c:pt>
                <c:pt idx="7386">
                  <c:v>3097.0</c:v>
                </c:pt>
                <c:pt idx="7387">
                  <c:v>3098.0</c:v>
                </c:pt>
                <c:pt idx="7388">
                  <c:v>3099.0</c:v>
                </c:pt>
                <c:pt idx="7389">
                  <c:v>3100.0</c:v>
                </c:pt>
                <c:pt idx="7390">
                  <c:v>3100.0</c:v>
                </c:pt>
                <c:pt idx="7391">
                  <c:v>3100.0</c:v>
                </c:pt>
                <c:pt idx="7392">
                  <c:v>3101.0</c:v>
                </c:pt>
                <c:pt idx="7393">
                  <c:v>3102.0</c:v>
                </c:pt>
                <c:pt idx="7394">
                  <c:v>3103.0</c:v>
                </c:pt>
                <c:pt idx="7395">
                  <c:v>3103.0</c:v>
                </c:pt>
                <c:pt idx="7396">
                  <c:v>3104.0</c:v>
                </c:pt>
                <c:pt idx="7397">
                  <c:v>3104.0</c:v>
                </c:pt>
                <c:pt idx="7398">
                  <c:v>3104.0</c:v>
                </c:pt>
                <c:pt idx="7399">
                  <c:v>3105.0</c:v>
                </c:pt>
                <c:pt idx="7400">
                  <c:v>3105.0</c:v>
                </c:pt>
                <c:pt idx="7401">
                  <c:v>3105.0</c:v>
                </c:pt>
                <c:pt idx="7402">
                  <c:v>3105.0</c:v>
                </c:pt>
                <c:pt idx="7403">
                  <c:v>3105.0</c:v>
                </c:pt>
                <c:pt idx="7404">
                  <c:v>3105.0</c:v>
                </c:pt>
                <c:pt idx="7405">
                  <c:v>3105.0</c:v>
                </c:pt>
                <c:pt idx="7406">
                  <c:v>3105.0</c:v>
                </c:pt>
                <c:pt idx="7407">
                  <c:v>3106.0</c:v>
                </c:pt>
                <c:pt idx="7408">
                  <c:v>3106.0</c:v>
                </c:pt>
                <c:pt idx="7409">
                  <c:v>3107.0</c:v>
                </c:pt>
                <c:pt idx="7410">
                  <c:v>3108.0</c:v>
                </c:pt>
                <c:pt idx="7411">
                  <c:v>3109.0</c:v>
                </c:pt>
                <c:pt idx="7412">
                  <c:v>3110.0</c:v>
                </c:pt>
                <c:pt idx="7413">
                  <c:v>3110.0</c:v>
                </c:pt>
                <c:pt idx="7414">
                  <c:v>3110.0</c:v>
                </c:pt>
                <c:pt idx="7415">
                  <c:v>3110.0</c:v>
                </c:pt>
                <c:pt idx="7416">
                  <c:v>3110.0</c:v>
                </c:pt>
                <c:pt idx="7417">
                  <c:v>3111.0</c:v>
                </c:pt>
                <c:pt idx="7418">
                  <c:v>3111.0</c:v>
                </c:pt>
                <c:pt idx="7419">
                  <c:v>3111.0</c:v>
                </c:pt>
                <c:pt idx="7420">
                  <c:v>3111.0</c:v>
                </c:pt>
                <c:pt idx="7421">
                  <c:v>3112.0</c:v>
                </c:pt>
                <c:pt idx="7422">
                  <c:v>3112.0</c:v>
                </c:pt>
                <c:pt idx="7423">
                  <c:v>3112.0</c:v>
                </c:pt>
                <c:pt idx="7424">
                  <c:v>3113.0</c:v>
                </c:pt>
                <c:pt idx="7425">
                  <c:v>3113.0</c:v>
                </c:pt>
                <c:pt idx="7426">
                  <c:v>3114.0</c:v>
                </c:pt>
                <c:pt idx="7427">
                  <c:v>3114.0</c:v>
                </c:pt>
                <c:pt idx="7428">
                  <c:v>3115.0</c:v>
                </c:pt>
                <c:pt idx="7429">
                  <c:v>3116.0</c:v>
                </c:pt>
                <c:pt idx="7430">
                  <c:v>3116.0</c:v>
                </c:pt>
                <c:pt idx="7431">
                  <c:v>3117.0</c:v>
                </c:pt>
                <c:pt idx="7432">
                  <c:v>3118.0</c:v>
                </c:pt>
                <c:pt idx="7433">
                  <c:v>3119.0</c:v>
                </c:pt>
                <c:pt idx="7434">
                  <c:v>3120.0</c:v>
                </c:pt>
                <c:pt idx="7435">
                  <c:v>3121.0</c:v>
                </c:pt>
                <c:pt idx="7436">
                  <c:v>3122.0</c:v>
                </c:pt>
                <c:pt idx="7437">
                  <c:v>3123.0</c:v>
                </c:pt>
                <c:pt idx="7438">
                  <c:v>3123.0</c:v>
                </c:pt>
                <c:pt idx="7439">
                  <c:v>3123.0</c:v>
                </c:pt>
                <c:pt idx="7440">
                  <c:v>3123.0</c:v>
                </c:pt>
                <c:pt idx="7441">
                  <c:v>3124.0</c:v>
                </c:pt>
                <c:pt idx="7442">
                  <c:v>3125.0</c:v>
                </c:pt>
                <c:pt idx="7443">
                  <c:v>3126.0</c:v>
                </c:pt>
                <c:pt idx="7444">
                  <c:v>3127.0</c:v>
                </c:pt>
                <c:pt idx="7445">
                  <c:v>3127.0</c:v>
                </c:pt>
                <c:pt idx="7446">
                  <c:v>3127.0</c:v>
                </c:pt>
                <c:pt idx="7447">
                  <c:v>3127.0</c:v>
                </c:pt>
                <c:pt idx="7448">
                  <c:v>3127.0</c:v>
                </c:pt>
                <c:pt idx="7449">
                  <c:v>3127.0</c:v>
                </c:pt>
                <c:pt idx="7450">
                  <c:v>3127.0</c:v>
                </c:pt>
                <c:pt idx="7451">
                  <c:v>3127.0</c:v>
                </c:pt>
                <c:pt idx="7452">
                  <c:v>3127.0</c:v>
                </c:pt>
                <c:pt idx="7453">
                  <c:v>3127.0</c:v>
                </c:pt>
                <c:pt idx="7454">
                  <c:v>3128.0</c:v>
                </c:pt>
                <c:pt idx="7455">
                  <c:v>3128.0</c:v>
                </c:pt>
                <c:pt idx="7456">
                  <c:v>3129.0</c:v>
                </c:pt>
                <c:pt idx="7457">
                  <c:v>3130.0</c:v>
                </c:pt>
                <c:pt idx="7458">
                  <c:v>3131.0</c:v>
                </c:pt>
                <c:pt idx="7459">
                  <c:v>3131.0</c:v>
                </c:pt>
                <c:pt idx="7460">
                  <c:v>3132.0</c:v>
                </c:pt>
                <c:pt idx="7461">
                  <c:v>3133.0</c:v>
                </c:pt>
                <c:pt idx="7462">
                  <c:v>3133.0</c:v>
                </c:pt>
                <c:pt idx="7463">
                  <c:v>3133.0</c:v>
                </c:pt>
                <c:pt idx="7464">
                  <c:v>3134.0</c:v>
                </c:pt>
                <c:pt idx="7465">
                  <c:v>3135.0</c:v>
                </c:pt>
                <c:pt idx="7466">
                  <c:v>3135.0</c:v>
                </c:pt>
                <c:pt idx="7467">
                  <c:v>3135.0</c:v>
                </c:pt>
                <c:pt idx="7468">
                  <c:v>3135.0</c:v>
                </c:pt>
                <c:pt idx="7469">
                  <c:v>3135.0</c:v>
                </c:pt>
                <c:pt idx="7470">
                  <c:v>3135.0</c:v>
                </c:pt>
                <c:pt idx="7471">
                  <c:v>3136.0</c:v>
                </c:pt>
                <c:pt idx="7472">
                  <c:v>3137.0</c:v>
                </c:pt>
                <c:pt idx="7473">
                  <c:v>3138.0</c:v>
                </c:pt>
                <c:pt idx="7474">
                  <c:v>3138.0</c:v>
                </c:pt>
                <c:pt idx="7475">
                  <c:v>3138.0</c:v>
                </c:pt>
                <c:pt idx="7476">
                  <c:v>3138.0</c:v>
                </c:pt>
                <c:pt idx="7477">
                  <c:v>3138.0</c:v>
                </c:pt>
                <c:pt idx="7478">
                  <c:v>3138.0</c:v>
                </c:pt>
                <c:pt idx="7479">
                  <c:v>3139.0</c:v>
                </c:pt>
                <c:pt idx="7480">
                  <c:v>3140.0</c:v>
                </c:pt>
                <c:pt idx="7481">
                  <c:v>3141.0</c:v>
                </c:pt>
                <c:pt idx="7482">
                  <c:v>3141.0</c:v>
                </c:pt>
                <c:pt idx="7483">
                  <c:v>3141.0</c:v>
                </c:pt>
                <c:pt idx="7484">
                  <c:v>3141.0</c:v>
                </c:pt>
                <c:pt idx="7485">
                  <c:v>3142.0</c:v>
                </c:pt>
                <c:pt idx="7486">
                  <c:v>3143.0</c:v>
                </c:pt>
                <c:pt idx="7487">
                  <c:v>3143.0</c:v>
                </c:pt>
                <c:pt idx="7488">
                  <c:v>3144.0</c:v>
                </c:pt>
                <c:pt idx="7489">
                  <c:v>3144.0</c:v>
                </c:pt>
                <c:pt idx="7490">
                  <c:v>3145.0</c:v>
                </c:pt>
                <c:pt idx="7491">
                  <c:v>3146.0</c:v>
                </c:pt>
                <c:pt idx="7492">
                  <c:v>3146.0</c:v>
                </c:pt>
                <c:pt idx="7493">
                  <c:v>3147.0</c:v>
                </c:pt>
                <c:pt idx="7494">
                  <c:v>3148.0</c:v>
                </c:pt>
                <c:pt idx="7495">
                  <c:v>3148.0</c:v>
                </c:pt>
                <c:pt idx="7496">
                  <c:v>3149.0</c:v>
                </c:pt>
                <c:pt idx="7497">
                  <c:v>3150.0</c:v>
                </c:pt>
                <c:pt idx="7498">
                  <c:v>3151.0</c:v>
                </c:pt>
                <c:pt idx="7499">
                  <c:v>3152.0</c:v>
                </c:pt>
                <c:pt idx="7500">
                  <c:v>3153.0</c:v>
                </c:pt>
                <c:pt idx="7501">
                  <c:v>3154.0</c:v>
                </c:pt>
                <c:pt idx="7502">
                  <c:v>3155.0</c:v>
                </c:pt>
                <c:pt idx="7503">
                  <c:v>3156.0</c:v>
                </c:pt>
                <c:pt idx="7504">
                  <c:v>3157.0</c:v>
                </c:pt>
                <c:pt idx="7505">
                  <c:v>3158.0</c:v>
                </c:pt>
                <c:pt idx="7506">
                  <c:v>3158.0</c:v>
                </c:pt>
                <c:pt idx="7507">
                  <c:v>3159.0</c:v>
                </c:pt>
                <c:pt idx="7508">
                  <c:v>3159.0</c:v>
                </c:pt>
                <c:pt idx="7509">
                  <c:v>3159.0</c:v>
                </c:pt>
                <c:pt idx="7510">
                  <c:v>3160.0</c:v>
                </c:pt>
                <c:pt idx="7511">
                  <c:v>3160.0</c:v>
                </c:pt>
                <c:pt idx="7512">
                  <c:v>3161.0</c:v>
                </c:pt>
                <c:pt idx="7513">
                  <c:v>3162.0</c:v>
                </c:pt>
                <c:pt idx="7514">
                  <c:v>3163.0</c:v>
                </c:pt>
                <c:pt idx="7515">
                  <c:v>3163.0</c:v>
                </c:pt>
                <c:pt idx="7516">
                  <c:v>3163.0</c:v>
                </c:pt>
                <c:pt idx="7517">
                  <c:v>3163.0</c:v>
                </c:pt>
                <c:pt idx="7518">
                  <c:v>3163.0</c:v>
                </c:pt>
                <c:pt idx="7519">
                  <c:v>3163.0</c:v>
                </c:pt>
                <c:pt idx="7520">
                  <c:v>3164.0</c:v>
                </c:pt>
                <c:pt idx="7521">
                  <c:v>3165.0</c:v>
                </c:pt>
                <c:pt idx="7522">
                  <c:v>3166.0</c:v>
                </c:pt>
                <c:pt idx="7523">
                  <c:v>3167.0</c:v>
                </c:pt>
                <c:pt idx="7524">
                  <c:v>3168.0</c:v>
                </c:pt>
                <c:pt idx="7525">
                  <c:v>3169.0</c:v>
                </c:pt>
                <c:pt idx="7526">
                  <c:v>3170.0</c:v>
                </c:pt>
                <c:pt idx="7527">
                  <c:v>3171.0</c:v>
                </c:pt>
                <c:pt idx="7528">
                  <c:v>3172.0</c:v>
                </c:pt>
                <c:pt idx="7529">
                  <c:v>3173.0</c:v>
                </c:pt>
                <c:pt idx="7530">
                  <c:v>3174.0</c:v>
                </c:pt>
                <c:pt idx="7531">
                  <c:v>3174.0</c:v>
                </c:pt>
                <c:pt idx="7532">
                  <c:v>3174.0</c:v>
                </c:pt>
                <c:pt idx="7533">
                  <c:v>3175.0</c:v>
                </c:pt>
                <c:pt idx="7534">
                  <c:v>3175.0</c:v>
                </c:pt>
                <c:pt idx="7535">
                  <c:v>3175.0</c:v>
                </c:pt>
                <c:pt idx="7536">
                  <c:v>3176.0</c:v>
                </c:pt>
                <c:pt idx="7537">
                  <c:v>3177.0</c:v>
                </c:pt>
                <c:pt idx="7538">
                  <c:v>3178.0</c:v>
                </c:pt>
                <c:pt idx="7539">
                  <c:v>3179.0</c:v>
                </c:pt>
                <c:pt idx="7540">
                  <c:v>3179.0</c:v>
                </c:pt>
                <c:pt idx="7541">
                  <c:v>3180.0</c:v>
                </c:pt>
                <c:pt idx="7542">
                  <c:v>3180.0</c:v>
                </c:pt>
                <c:pt idx="7543">
                  <c:v>3181.0</c:v>
                </c:pt>
                <c:pt idx="7544">
                  <c:v>3182.0</c:v>
                </c:pt>
                <c:pt idx="7545">
                  <c:v>3183.0</c:v>
                </c:pt>
                <c:pt idx="7546">
                  <c:v>3184.0</c:v>
                </c:pt>
                <c:pt idx="7547">
                  <c:v>3184.0</c:v>
                </c:pt>
                <c:pt idx="7548">
                  <c:v>3184.0</c:v>
                </c:pt>
                <c:pt idx="7549">
                  <c:v>3185.0</c:v>
                </c:pt>
                <c:pt idx="7550">
                  <c:v>3186.0</c:v>
                </c:pt>
                <c:pt idx="7551">
                  <c:v>3187.0</c:v>
                </c:pt>
                <c:pt idx="7552">
                  <c:v>3188.0</c:v>
                </c:pt>
                <c:pt idx="7553">
                  <c:v>3189.0</c:v>
                </c:pt>
                <c:pt idx="7554">
                  <c:v>3189.0</c:v>
                </c:pt>
                <c:pt idx="7555">
                  <c:v>3190.0</c:v>
                </c:pt>
                <c:pt idx="7556">
                  <c:v>3190.0</c:v>
                </c:pt>
                <c:pt idx="7557">
                  <c:v>3190.0</c:v>
                </c:pt>
                <c:pt idx="7558">
                  <c:v>3191.0</c:v>
                </c:pt>
                <c:pt idx="7559">
                  <c:v>3192.0</c:v>
                </c:pt>
                <c:pt idx="7560">
                  <c:v>3193.0</c:v>
                </c:pt>
                <c:pt idx="7561">
                  <c:v>3193.0</c:v>
                </c:pt>
                <c:pt idx="7562">
                  <c:v>3194.0</c:v>
                </c:pt>
                <c:pt idx="7563">
                  <c:v>3195.0</c:v>
                </c:pt>
                <c:pt idx="7564">
                  <c:v>3195.0</c:v>
                </c:pt>
                <c:pt idx="7565">
                  <c:v>3196.0</c:v>
                </c:pt>
                <c:pt idx="7566">
                  <c:v>3197.0</c:v>
                </c:pt>
                <c:pt idx="7567">
                  <c:v>3197.0</c:v>
                </c:pt>
                <c:pt idx="7568">
                  <c:v>3198.0</c:v>
                </c:pt>
                <c:pt idx="7569">
                  <c:v>3198.0</c:v>
                </c:pt>
                <c:pt idx="7570">
                  <c:v>3198.0</c:v>
                </c:pt>
                <c:pt idx="7571">
                  <c:v>3199.0</c:v>
                </c:pt>
                <c:pt idx="7572">
                  <c:v>3200.0</c:v>
                </c:pt>
                <c:pt idx="7573">
                  <c:v>3200.0</c:v>
                </c:pt>
                <c:pt idx="7574">
                  <c:v>3200.0</c:v>
                </c:pt>
                <c:pt idx="7575">
                  <c:v>3200.0</c:v>
                </c:pt>
                <c:pt idx="7576">
                  <c:v>3201.0</c:v>
                </c:pt>
                <c:pt idx="7577">
                  <c:v>3202.0</c:v>
                </c:pt>
                <c:pt idx="7578">
                  <c:v>3202.0</c:v>
                </c:pt>
                <c:pt idx="7579">
                  <c:v>3202.0</c:v>
                </c:pt>
                <c:pt idx="7580">
                  <c:v>3202.0</c:v>
                </c:pt>
                <c:pt idx="7581">
                  <c:v>3202.0</c:v>
                </c:pt>
                <c:pt idx="7582">
                  <c:v>3203.0</c:v>
                </c:pt>
                <c:pt idx="7583">
                  <c:v>3203.0</c:v>
                </c:pt>
                <c:pt idx="7584">
                  <c:v>3203.0</c:v>
                </c:pt>
                <c:pt idx="7585">
                  <c:v>3203.0</c:v>
                </c:pt>
                <c:pt idx="7586">
                  <c:v>3204.0</c:v>
                </c:pt>
                <c:pt idx="7587">
                  <c:v>3204.0</c:v>
                </c:pt>
                <c:pt idx="7588">
                  <c:v>3204.0</c:v>
                </c:pt>
                <c:pt idx="7589">
                  <c:v>3204.0</c:v>
                </c:pt>
                <c:pt idx="7590">
                  <c:v>3205.0</c:v>
                </c:pt>
                <c:pt idx="7591">
                  <c:v>3205.0</c:v>
                </c:pt>
                <c:pt idx="7592">
                  <c:v>3205.0</c:v>
                </c:pt>
                <c:pt idx="7593">
                  <c:v>3205.0</c:v>
                </c:pt>
                <c:pt idx="7594">
                  <c:v>3205.0</c:v>
                </c:pt>
                <c:pt idx="7595">
                  <c:v>3205.0</c:v>
                </c:pt>
                <c:pt idx="7596">
                  <c:v>3205.0</c:v>
                </c:pt>
                <c:pt idx="7597">
                  <c:v>3205.0</c:v>
                </c:pt>
                <c:pt idx="7598">
                  <c:v>3206.0</c:v>
                </c:pt>
                <c:pt idx="7599">
                  <c:v>3207.0</c:v>
                </c:pt>
                <c:pt idx="7600">
                  <c:v>3208.0</c:v>
                </c:pt>
                <c:pt idx="7601">
                  <c:v>3208.0</c:v>
                </c:pt>
                <c:pt idx="7602">
                  <c:v>3209.0</c:v>
                </c:pt>
                <c:pt idx="7603">
                  <c:v>3210.0</c:v>
                </c:pt>
                <c:pt idx="7604">
                  <c:v>3211.0</c:v>
                </c:pt>
                <c:pt idx="7605">
                  <c:v>3212.0</c:v>
                </c:pt>
                <c:pt idx="7606">
                  <c:v>3213.0</c:v>
                </c:pt>
                <c:pt idx="7607">
                  <c:v>3214.0</c:v>
                </c:pt>
                <c:pt idx="7608">
                  <c:v>3215.0</c:v>
                </c:pt>
                <c:pt idx="7609">
                  <c:v>3216.0</c:v>
                </c:pt>
                <c:pt idx="7610">
                  <c:v>3217.0</c:v>
                </c:pt>
                <c:pt idx="7611">
                  <c:v>3218.0</c:v>
                </c:pt>
                <c:pt idx="7612">
                  <c:v>3218.0</c:v>
                </c:pt>
                <c:pt idx="7613">
                  <c:v>3219.0</c:v>
                </c:pt>
                <c:pt idx="7614">
                  <c:v>3219.0</c:v>
                </c:pt>
                <c:pt idx="7615">
                  <c:v>3219.0</c:v>
                </c:pt>
                <c:pt idx="7616">
                  <c:v>3220.0</c:v>
                </c:pt>
                <c:pt idx="7617">
                  <c:v>3220.0</c:v>
                </c:pt>
                <c:pt idx="7618">
                  <c:v>3221.0</c:v>
                </c:pt>
                <c:pt idx="7619">
                  <c:v>3222.0</c:v>
                </c:pt>
                <c:pt idx="7620">
                  <c:v>3222.0</c:v>
                </c:pt>
                <c:pt idx="7621">
                  <c:v>3223.0</c:v>
                </c:pt>
                <c:pt idx="7622">
                  <c:v>3224.0</c:v>
                </c:pt>
                <c:pt idx="7623">
                  <c:v>3224.0</c:v>
                </c:pt>
                <c:pt idx="7624">
                  <c:v>3224.0</c:v>
                </c:pt>
                <c:pt idx="7625">
                  <c:v>3224.0</c:v>
                </c:pt>
                <c:pt idx="7626">
                  <c:v>3224.0</c:v>
                </c:pt>
                <c:pt idx="7627">
                  <c:v>3224.0</c:v>
                </c:pt>
                <c:pt idx="7628">
                  <c:v>3224.0</c:v>
                </c:pt>
                <c:pt idx="7629">
                  <c:v>3224.0</c:v>
                </c:pt>
                <c:pt idx="7630">
                  <c:v>3225.0</c:v>
                </c:pt>
                <c:pt idx="7631">
                  <c:v>3226.0</c:v>
                </c:pt>
                <c:pt idx="7632">
                  <c:v>3227.0</c:v>
                </c:pt>
                <c:pt idx="7633">
                  <c:v>3228.0</c:v>
                </c:pt>
                <c:pt idx="7634">
                  <c:v>3228.0</c:v>
                </c:pt>
                <c:pt idx="7635">
                  <c:v>3228.0</c:v>
                </c:pt>
                <c:pt idx="7636">
                  <c:v>3229.0</c:v>
                </c:pt>
                <c:pt idx="7637">
                  <c:v>3230.0</c:v>
                </c:pt>
                <c:pt idx="7638">
                  <c:v>3231.0</c:v>
                </c:pt>
                <c:pt idx="7639">
                  <c:v>3232.0</c:v>
                </c:pt>
                <c:pt idx="7640">
                  <c:v>3232.0</c:v>
                </c:pt>
                <c:pt idx="7641">
                  <c:v>3232.0</c:v>
                </c:pt>
                <c:pt idx="7642">
                  <c:v>3232.0</c:v>
                </c:pt>
                <c:pt idx="7643">
                  <c:v>3233.0</c:v>
                </c:pt>
                <c:pt idx="7644">
                  <c:v>3234.0</c:v>
                </c:pt>
                <c:pt idx="7645">
                  <c:v>3235.0</c:v>
                </c:pt>
                <c:pt idx="7646">
                  <c:v>3236.0</c:v>
                </c:pt>
                <c:pt idx="7647">
                  <c:v>3236.0</c:v>
                </c:pt>
                <c:pt idx="7648">
                  <c:v>3237.0</c:v>
                </c:pt>
                <c:pt idx="7649">
                  <c:v>3238.0</c:v>
                </c:pt>
                <c:pt idx="7650">
                  <c:v>3238.0</c:v>
                </c:pt>
                <c:pt idx="7651">
                  <c:v>3239.0</c:v>
                </c:pt>
                <c:pt idx="7652">
                  <c:v>3240.0</c:v>
                </c:pt>
                <c:pt idx="7653">
                  <c:v>3241.0</c:v>
                </c:pt>
                <c:pt idx="7654">
                  <c:v>3242.0</c:v>
                </c:pt>
                <c:pt idx="7655">
                  <c:v>3243.0</c:v>
                </c:pt>
                <c:pt idx="7656">
                  <c:v>3244.0</c:v>
                </c:pt>
                <c:pt idx="7657">
                  <c:v>3244.0</c:v>
                </c:pt>
                <c:pt idx="7658">
                  <c:v>3244.0</c:v>
                </c:pt>
                <c:pt idx="7659">
                  <c:v>3244.0</c:v>
                </c:pt>
                <c:pt idx="7660">
                  <c:v>3244.0</c:v>
                </c:pt>
                <c:pt idx="7661">
                  <c:v>3245.0</c:v>
                </c:pt>
                <c:pt idx="7662">
                  <c:v>3245.0</c:v>
                </c:pt>
                <c:pt idx="7663">
                  <c:v>3245.0</c:v>
                </c:pt>
                <c:pt idx="7664">
                  <c:v>3246.0</c:v>
                </c:pt>
                <c:pt idx="7665">
                  <c:v>3246.0</c:v>
                </c:pt>
                <c:pt idx="7666">
                  <c:v>3246.0</c:v>
                </c:pt>
                <c:pt idx="7667">
                  <c:v>3247.0</c:v>
                </c:pt>
                <c:pt idx="7668">
                  <c:v>3247.0</c:v>
                </c:pt>
                <c:pt idx="7669">
                  <c:v>3247.0</c:v>
                </c:pt>
                <c:pt idx="7670">
                  <c:v>3247.0</c:v>
                </c:pt>
                <c:pt idx="7671">
                  <c:v>3247.0</c:v>
                </c:pt>
                <c:pt idx="7672">
                  <c:v>3247.0</c:v>
                </c:pt>
                <c:pt idx="7673">
                  <c:v>3247.0</c:v>
                </c:pt>
                <c:pt idx="7674">
                  <c:v>3247.0</c:v>
                </c:pt>
                <c:pt idx="7675">
                  <c:v>3247.0</c:v>
                </c:pt>
                <c:pt idx="7676">
                  <c:v>3247.0</c:v>
                </c:pt>
                <c:pt idx="7677">
                  <c:v>3247.0</c:v>
                </c:pt>
                <c:pt idx="7678">
                  <c:v>3247.0</c:v>
                </c:pt>
                <c:pt idx="7679">
                  <c:v>3247.0</c:v>
                </c:pt>
                <c:pt idx="7680">
                  <c:v>3247.0</c:v>
                </c:pt>
                <c:pt idx="7681">
                  <c:v>3247.0</c:v>
                </c:pt>
                <c:pt idx="7682">
                  <c:v>3247.0</c:v>
                </c:pt>
                <c:pt idx="7683">
                  <c:v>3248.0</c:v>
                </c:pt>
                <c:pt idx="7684">
                  <c:v>3249.0</c:v>
                </c:pt>
                <c:pt idx="7685">
                  <c:v>3249.0</c:v>
                </c:pt>
                <c:pt idx="7686">
                  <c:v>3250.0</c:v>
                </c:pt>
                <c:pt idx="7687">
                  <c:v>3250.0</c:v>
                </c:pt>
                <c:pt idx="7688">
                  <c:v>3250.0</c:v>
                </c:pt>
                <c:pt idx="7689">
                  <c:v>3251.0</c:v>
                </c:pt>
                <c:pt idx="7690">
                  <c:v>3251.0</c:v>
                </c:pt>
                <c:pt idx="7691">
                  <c:v>3251.0</c:v>
                </c:pt>
                <c:pt idx="7692">
                  <c:v>3251.0</c:v>
                </c:pt>
                <c:pt idx="7693">
                  <c:v>3251.0</c:v>
                </c:pt>
                <c:pt idx="7694">
                  <c:v>3251.0</c:v>
                </c:pt>
                <c:pt idx="7695">
                  <c:v>3251.0</c:v>
                </c:pt>
                <c:pt idx="7696">
                  <c:v>3251.0</c:v>
                </c:pt>
                <c:pt idx="7697">
                  <c:v>3251.0</c:v>
                </c:pt>
                <c:pt idx="7698">
                  <c:v>3251.0</c:v>
                </c:pt>
                <c:pt idx="7699">
                  <c:v>3251.0</c:v>
                </c:pt>
                <c:pt idx="7700">
                  <c:v>3251.0</c:v>
                </c:pt>
                <c:pt idx="7701">
                  <c:v>3251.0</c:v>
                </c:pt>
                <c:pt idx="7702">
                  <c:v>3251.0</c:v>
                </c:pt>
                <c:pt idx="7703">
                  <c:v>3251.0</c:v>
                </c:pt>
                <c:pt idx="7704">
                  <c:v>3251.0</c:v>
                </c:pt>
                <c:pt idx="7705">
                  <c:v>3252.0</c:v>
                </c:pt>
                <c:pt idx="7706">
                  <c:v>3253.0</c:v>
                </c:pt>
                <c:pt idx="7707">
                  <c:v>3254.0</c:v>
                </c:pt>
                <c:pt idx="7708">
                  <c:v>3254.0</c:v>
                </c:pt>
                <c:pt idx="7709">
                  <c:v>3254.0</c:v>
                </c:pt>
                <c:pt idx="7710">
                  <c:v>3255.0</c:v>
                </c:pt>
                <c:pt idx="7711">
                  <c:v>3256.0</c:v>
                </c:pt>
                <c:pt idx="7712">
                  <c:v>3257.0</c:v>
                </c:pt>
                <c:pt idx="7713">
                  <c:v>3257.0</c:v>
                </c:pt>
                <c:pt idx="7714">
                  <c:v>3257.0</c:v>
                </c:pt>
                <c:pt idx="7715">
                  <c:v>3258.0</c:v>
                </c:pt>
                <c:pt idx="7716">
                  <c:v>3258.0</c:v>
                </c:pt>
                <c:pt idx="7717">
                  <c:v>3258.0</c:v>
                </c:pt>
                <c:pt idx="7718">
                  <c:v>3259.0</c:v>
                </c:pt>
                <c:pt idx="7719">
                  <c:v>3259.0</c:v>
                </c:pt>
                <c:pt idx="7720">
                  <c:v>3260.0</c:v>
                </c:pt>
                <c:pt idx="7721">
                  <c:v>3261.0</c:v>
                </c:pt>
                <c:pt idx="7722">
                  <c:v>3262.0</c:v>
                </c:pt>
                <c:pt idx="7723">
                  <c:v>3262.0</c:v>
                </c:pt>
                <c:pt idx="7724">
                  <c:v>3263.0</c:v>
                </c:pt>
                <c:pt idx="7725">
                  <c:v>3264.0</c:v>
                </c:pt>
                <c:pt idx="7726">
                  <c:v>3264.0</c:v>
                </c:pt>
                <c:pt idx="7727">
                  <c:v>3265.0</c:v>
                </c:pt>
                <c:pt idx="7728">
                  <c:v>3266.0</c:v>
                </c:pt>
                <c:pt idx="7729">
                  <c:v>3266.0</c:v>
                </c:pt>
                <c:pt idx="7730">
                  <c:v>3266.0</c:v>
                </c:pt>
                <c:pt idx="7731">
                  <c:v>3267.0</c:v>
                </c:pt>
                <c:pt idx="7732">
                  <c:v>3267.0</c:v>
                </c:pt>
                <c:pt idx="7733">
                  <c:v>3268.0</c:v>
                </c:pt>
                <c:pt idx="7734">
                  <c:v>3269.0</c:v>
                </c:pt>
                <c:pt idx="7735">
                  <c:v>3270.0</c:v>
                </c:pt>
                <c:pt idx="7736">
                  <c:v>3271.0</c:v>
                </c:pt>
                <c:pt idx="7737">
                  <c:v>3272.0</c:v>
                </c:pt>
                <c:pt idx="7738">
                  <c:v>3273.0</c:v>
                </c:pt>
                <c:pt idx="7739">
                  <c:v>3274.0</c:v>
                </c:pt>
                <c:pt idx="7740">
                  <c:v>3275.0</c:v>
                </c:pt>
                <c:pt idx="7741">
                  <c:v>3275.0</c:v>
                </c:pt>
                <c:pt idx="7742">
                  <c:v>3275.0</c:v>
                </c:pt>
                <c:pt idx="7743">
                  <c:v>3276.0</c:v>
                </c:pt>
                <c:pt idx="7744">
                  <c:v>3277.0</c:v>
                </c:pt>
                <c:pt idx="7745">
                  <c:v>3277.0</c:v>
                </c:pt>
                <c:pt idx="7746">
                  <c:v>3278.0</c:v>
                </c:pt>
                <c:pt idx="7747">
                  <c:v>3279.0</c:v>
                </c:pt>
                <c:pt idx="7748">
                  <c:v>3280.0</c:v>
                </c:pt>
                <c:pt idx="7749">
                  <c:v>3280.0</c:v>
                </c:pt>
                <c:pt idx="7750">
                  <c:v>3281.0</c:v>
                </c:pt>
                <c:pt idx="7751">
                  <c:v>3282.0</c:v>
                </c:pt>
                <c:pt idx="7752">
                  <c:v>3282.0</c:v>
                </c:pt>
                <c:pt idx="7753">
                  <c:v>3283.0</c:v>
                </c:pt>
                <c:pt idx="7754">
                  <c:v>3283.0</c:v>
                </c:pt>
                <c:pt idx="7755">
                  <c:v>3283.0</c:v>
                </c:pt>
                <c:pt idx="7756">
                  <c:v>3284.0</c:v>
                </c:pt>
                <c:pt idx="7757">
                  <c:v>3285.0</c:v>
                </c:pt>
                <c:pt idx="7758">
                  <c:v>3285.0</c:v>
                </c:pt>
                <c:pt idx="7759">
                  <c:v>3286.0</c:v>
                </c:pt>
                <c:pt idx="7760">
                  <c:v>3287.0</c:v>
                </c:pt>
                <c:pt idx="7761">
                  <c:v>3288.0</c:v>
                </c:pt>
                <c:pt idx="7762">
                  <c:v>3288.0</c:v>
                </c:pt>
                <c:pt idx="7763">
                  <c:v>3288.0</c:v>
                </c:pt>
                <c:pt idx="7764">
                  <c:v>3289.0</c:v>
                </c:pt>
                <c:pt idx="7765">
                  <c:v>3289.0</c:v>
                </c:pt>
                <c:pt idx="7766">
                  <c:v>3289.0</c:v>
                </c:pt>
                <c:pt idx="7767">
                  <c:v>3289.0</c:v>
                </c:pt>
                <c:pt idx="7768">
                  <c:v>3289.0</c:v>
                </c:pt>
                <c:pt idx="7769">
                  <c:v>3289.0</c:v>
                </c:pt>
                <c:pt idx="7770">
                  <c:v>3289.0</c:v>
                </c:pt>
                <c:pt idx="7771">
                  <c:v>3289.0</c:v>
                </c:pt>
                <c:pt idx="7772">
                  <c:v>3289.0</c:v>
                </c:pt>
                <c:pt idx="7773">
                  <c:v>3290.0</c:v>
                </c:pt>
                <c:pt idx="7774">
                  <c:v>3290.0</c:v>
                </c:pt>
                <c:pt idx="7775">
                  <c:v>3290.0</c:v>
                </c:pt>
                <c:pt idx="7776">
                  <c:v>3290.0</c:v>
                </c:pt>
                <c:pt idx="7777">
                  <c:v>3291.0</c:v>
                </c:pt>
                <c:pt idx="7778">
                  <c:v>3291.0</c:v>
                </c:pt>
                <c:pt idx="7779">
                  <c:v>3291.0</c:v>
                </c:pt>
                <c:pt idx="7780">
                  <c:v>3292.0</c:v>
                </c:pt>
                <c:pt idx="7781">
                  <c:v>3292.0</c:v>
                </c:pt>
                <c:pt idx="7782">
                  <c:v>3292.0</c:v>
                </c:pt>
                <c:pt idx="7783">
                  <c:v>3292.0</c:v>
                </c:pt>
                <c:pt idx="7784">
                  <c:v>3292.0</c:v>
                </c:pt>
                <c:pt idx="7785">
                  <c:v>3292.0</c:v>
                </c:pt>
                <c:pt idx="7786">
                  <c:v>3292.0</c:v>
                </c:pt>
                <c:pt idx="7787">
                  <c:v>3292.0</c:v>
                </c:pt>
                <c:pt idx="7788">
                  <c:v>3292.0</c:v>
                </c:pt>
                <c:pt idx="7789">
                  <c:v>3292.0</c:v>
                </c:pt>
                <c:pt idx="7790">
                  <c:v>3292.0</c:v>
                </c:pt>
                <c:pt idx="7791">
                  <c:v>3292.0</c:v>
                </c:pt>
                <c:pt idx="7792">
                  <c:v>3292.0</c:v>
                </c:pt>
                <c:pt idx="7793">
                  <c:v>3292.0</c:v>
                </c:pt>
                <c:pt idx="7794">
                  <c:v>3292.0</c:v>
                </c:pt>
                <c:pt idx="7795">
                  <c:v>3292.0</c:v>
                </c:pt>
                <c:pt idx="7796">
                  <c:v>3292.0</c:v>
                </c:pt>
                <c:pt idx="7797">
                  <c:v>3292.0</c:v>
                </c:pt>
                <c:pt idx="7798">
                  <c:v>3292.0</c:v>
                </c:pt>
                <c:pt idx="7799">
                  <c:v>3292.0</c:v>
                </c:pt>
                <c:pt idx="7800">
                  <c:v>3292.0</c:v>
                </c:pt>
                <c:pt idx="7801">
                  <c:v>3292.0</c:v>
                </c:pt>
                <c:pt idx="7802">
                  <c:v>3292.0</c:v>
                </c:pt>
                <c:pt idx="7803">
                  <c:v>3292.0</c:v>
                </c:pt>
                <c:pt idx="7804">
                  <c:v>3293.0</c:v>
                </c:pt>
                <c:pt idx="7805">
                  <c:v>3293.0</c:v>
                </c:pt>
                <c:pt idx="7806">
                  <c:v>3293.0</c:v>
                </c:pt>
                <c:pt idx="7807">
                  <c:v>3293.0</c:v>
                </c:pt>
                <c:pt idx="7808">
                  <c:v>3293.0</c:v>
                </c:pt>
                <c:pt idx="7809">
                  <c:v>3293.0</c:v>
                </c:pt>
                <c:pt idx="7810">
                  <c:v>3293.0</c:v>
                </c:pt>
                <c:pt idx="7811">
                  <c:v>3294.0</c:v>
                </c:pt>
                <c:pt idx="7812">
                  <c:v>3294.0</c:v>
                </c:pt>
                <c:pt idx="7813">
                  <c:v>3295.0</c:v>
                </c:pt>
                <c:pt idx="7814">
                  <c:v>3295.0</c:v>
                </c:pt>
                <c:pt idx="7815">
                  <c:v>3295.0</c:v>
                </c:pt>
                <c:pt idx="7816">
                  <c:v>3295.0</c:v>
                </c:pt>
                <c:pt idx="7817">
                  <c:v>3295.0</c:v>
                </c:pt>
                <c:pt idx="7818">
                  <c:v>3296.0</c:v>
                </c:pt>
                <c:pt idx="7819">
                  <c:v>3297.0</c:v>
                </c:pt>
                <c:pt idx="7820">
                  <c:v>3297.0</c:v>
                </c:pt>
                <c:pt idx="7821">
                  <c:v>3298.0</c:v>
                </c:pt>
                <c:pt idx="7822">
                  <c:v>3298.0</c:v>
                </c:pt>
                <c:pt idx="7823">
                  <c:v>3299.0</c:v>
                </c:pt>
                <c:pt idx="7824">
                  <c:v>3300.0</c:v>
                </c:pt>
                <c:pt idx="7825">
                  <c:v>3301.0</c:v>
                </c:pt>
                <c:pt idx="7826">
                  <c:v>3301.0</c:v>
                </c:pt>
                <c:pt idx="7827">
                  <c:v>3301.0</c:v>
                </c:pt>
                <c:pt idx="7828">
                  <c:v>3302.0</c:v>
                </c:pt>
                <c:pt idx="7829">
                  <c:v>3302.0</c:v>
                </c:pt>
                <c:pt idx="7830">
                  <c:v>3302.0</c:v>
                </c:pt>
                <c:pt idx="7831">
                  <c:v>3303.0</c:v>
                </c:pt>
                <c:pt idx="7832">
                  <c:v>3303.0</c:v>
                </c:pt>
                <c:pt idx="7833">
                  <c:v>3304.0</c:v>
                </c:pt>
                <c:pt idx="7834">
                  <c:v>3304.0</c:v>
                </c:pt>
                <c:pt idx="7835">
                  <c:v>3304.0</c:v>
                </c:pt>
                <c:pt idx="7836">
                  <c:v>3305.0</c:v>
                </c:pt>
                <c:pt idx="7837">
                  <c:v>3305.0</c:v>
                </c:pt>
                <c:pt idx="7838">
                  <c:v>3306.0</c:v>
                </c:pt>
                <c:pt idx="7839">
                  <c:v>3307.0</c:v>
                </c:pt>
                <c:pt idx="7840">
                  <c:v>3308.0</c:v>
                </c:pt>
                <c:pt idx="7841">
                  <c:v>3309.0</c:v>
                </c:pt>
                <c:pt idx="7842">
                  <c:v>3310.0</c:v>
                </c:pt>
                <c:pt idx="7843">
                  <c:v>3310.0</c:v>
                </c:pt>
                <c:pt idx="7844">
                  <c:v>3311.0</c:v>
                </c:pt>
                <c:pt idx="7845">
                  <c:v>3311.0</c:v>
                </c:pt>
                <c:pt idx="7846">
                  <c:v>3312.0</c:v>
                </c:pt>
                <c:pt idx="7847">
                  <c:v>3313.0</c:v>
                </c:pt>
                <c:pt idx="7848">
                  <c:v>3314.0</c:v>
                </c:pt>
                <c:pt idx="7849">
                  <c:v>3315.0</c:v>
                </c:pt>
                <c:pt idx="7850">
                  <c:v>3316.0</c:v>
                </c:pt>
                <c:pt idx="7851">
                  <c:v>3317.0</c:v>
                </c:pt>
                <c:pt idx="7852">
                  <c:v>3318.0</c:v>
                </c:pt>
                <c:pt idx="7853">
                  <c:v>3319.0</c:v>
                </c:pt>
                <c:pt idx="7854">
                  <c:v>3319.0</c:v>
                </c:pt>
                <c:pt idx="7855">
                  <c:v>3319.0</c:v>
                </c:pt>
                <c:pt idx="7856">
                  <c:v>3319.0</c:v>
                </c:pt>
                <c:pt idx="7857">
                  <c:v>3319.0</c:v>
                </c:pt>
                <c:pt idx="7858">
                  <c:v>3319.0</c:v>
                </c:pt>
                <c:pt idx="7859">
                  <c:v>3320.0</c:v>
                </c:pt>
                <c:pt idx="7860">
                  <c:v>3320.0</c:v>
                </c:pt>
                <c:pt idx="7861">
                  <c:v>3320.0</c:v>
                </c:pt>
                <c:pt idx="7862">
                  <c:v>3320.0</c:v>
                </c:pt>
                <c:pt idx="7863">
                  <c:v>3320.0</c:v>
                </c:pt>
                <c:pt idx="7864">
                  <c:v>3320.0</c:v>
                </c:pt>
                <c:pt idx="7865">
                  <c:v>3320.0</c:v>
                </c:pt>
                <c:pt idx="7866">
                  <c:v>3320.0</c:v>
                </c:pt>
                <c:pt idx="7867">
                  <c:v>3320.0</c:v>
                </c:pt>
                <c:pt idx="7868">
                  <c:v>3320.0</c:v>
                </c:pt>
                <c:pt idx="7869">
                  <c:v>3320.0</c:v>
                </c:pt>
                <c:pt idx="7870">
                  <c:v>3320.0</c:v>
                </c:pt>
                <c:pt idx="7871">
                  <c:v>3320.0</c:v>
                </c:pt>
                <c:pt idx="7872">
                  <c:v>3320.0</c:v>
                </c:pt>
                <c:pt idx="7873">
                  <c:v>3320.0</c:v>
                </c:pt>
                <c:pt idx="7874">
                  <c:v>3320.0</c:v>
                </c:pt>
                <c:pt idx="7875">
                  <c:v>3320.0</c:v>
                </c:pt>
                <c:pt idx="7876">
                  <c:v>3320.0</c:v>
                </c:pt>
                <c:pt idx="7877">
                  <c:v>3320.0</c:v>
                </c:pt>
                <c:pt idx="7878">
                  <c:v>3320.0</c:v>
                </c:pt>
                <c:pt idx="7879">
                  <c:v>3320.0</c:v>
                </c:pt>
                <c:pt idx="7880">
                  <c:v>3321.0</c:v>
                </c:pt>
                <c:pt idx="7881">
                  <c:v>3321.0</c:v>
                </c:pt>
                <c:pt idx="7882">
                  <c:v>3321.0</c:v>
                </c:pt>
                <c:pt idx="7883">
                  <c:v>3322.0</c:v>
                </c:pt>
                <c:pt idx="7884">
                  <c:v>3322.0</c:v>
                </c:pt>
                <c:pt idx="7885">
                  <c:v>3322.0</c:v>
                </c:pt>
                <c:pt idx="7886">
                  <c:v>3322.0</c:v>
                </c:pt>
                <c:pt idx="7887">
                  <c:v>3322.0</c:v>
                </c:pt>
                <c:pt idx="7888">
                  <c:v>3322.0</c:v>
                </c:pt>
                <c:pt idx="7889">
                  <c:v>3322.0</c:v>
                </c:pt>
                <c:pt idx="7890">
                  <c:v>3323.0</c:v>
                </c:pt>
                <c:pt idx="7891">
                  <c:v>3323.0</c:v>
                </c:pt>
                <c:pt idx="7892">
                  <c:v>3323.0</c:v>
                </c:pt>
                <c:pt idx="7893">
                  <c:v>3324.0</c:v>
                </c:pt>
                <c:pt idx="7894">
                  <c:v>3324.0</c:v>
                </c:pt>
                <c:pt idx="7895">
                  <c:v>3324.0</c:v>
                </c:pt>
                <c:pt idx="7896">
                  <c:v>3325.0</c:v>
                </c:pt>
                <c:pt idx="7897">
                  <c:v>3325.0</c:v>
                </c:pt>
                <c:pt idx="7898">
                  <c:v>3326.0</c:v>
                </c:pt>
                <c:pt idx="7899">
                  <c:v>3326.0</c:v>
                </c:pt>
                <c:pt idx="7900">
                  <c:v>3326.0</c:v>
                </c:pt>
                <c:pt idx="7901">
                  <c:v>3326.0</c:v>
                </c:pt>
                <c:pt idx="7902">
                  <c:v>3326.0</c:v>
                </c:pt>
                <c:pt idx="7903">
                  <c:v>3326.0</c:v>
                </c:pt>
                <c:pt idx="7904">
                  <c:v>3326.0</c:v>
                </c:pt>
                <c:pt idx="7905">
                  <c:v>3326.0</c:v>
                </c:pt>
                <c:pt idx="7906">
                  <c:v>3326.0</c:v>
                </c:pt>
                <c:pt idx="7907">
                  <c:v>3326.0</c:v>
                </c:pt>
                <c:pt idx="7908">
                  <c:v>3326.0</c:v>
                </c:pt>
                <c:pt idx="7909">
                  <c:v>3326.0</c:v>
                </c:pt>
                <c:pt idx="7910">
                  <c:v>3326.0</c:v>
                </c:pt>
                <c:pt idx="7911">
                  <c:v>3326.0</c:v>
                </c:pt>
                <c:pt idx="7912">
                  <c:v>3327.0</c:v>
                </c:pt>
                <c:pt idx="7913">
                  <c:v>3327.0</c:v>
                </c:pt>
                <c:pt idx="7914">
                  <c:v>3327.0</c:v>
                </c:pt>
                <c:pt idx="7915">
                  <c:v>3327.0</c:v>
                </c:pt>
                <c:pt idx="7916">
                  <c:v>3327.0</c:v>
                </c:pt>
                <c:pt idx="7917">
                  <c:v>3327.0</c:v>
                </c:pt>
                <c:pt idx="7918">
                  <c:v>3328.0</c:v>
                </c:pt>
                <c:pt idx="7919">
                  <c:v>3328.0</c:v>
                </c:pt>
                <c:pt idx="7920">
                  <c:v>3329.0</c:v>
                </c:pt>
                <c:pt idx="7921">
                  <c:v>3329.0</c:v>
                </c:pt>
                <c:pt idx="7922">
                  <c:v>3329.0</c:v>
                </c:pt>
                <c:pt idx="7923">
                  <c:v>3329.0</c:v>
                </c:pt>
                <c:pt idx="7924">
                  <c:v>3329.0</c:v>
                </c:pt>
                <c:pt idx="7925">
                  <c:v>3329.0</c:v>
                </c:pt>
                <c:pt idx="7926">
                  <c:v>3329.0</c:v>
                </c:pt>
                <c:pt idx="7927">
                  <c:v>3330.0</c:v>
                </c:pt>
                <c:pt idx="7928">
                  <c:v>3330.0</c:v>
                </c:pt>
                <c:pt idx="7929">
                  <c:v>3330.0</c:v>
                </c:pt>
                <c:pt idx="7930">
                  <c:v>3330.0</c:v>
                </c:pt>
                <c:pt idx="7931">
                  <c:v>3330.0</c:v>
                </c:pt>
                <c:pt idx="7932">
                  <c:v>3330.0</c:v>
                </c:pt>
                <c:pt idx="7933">
                  <c:v>3330.0</c:v>
                </c:pt>
                <c:pt idx="7934">
                  <c:v>3330.0</c:v>
                </c:pt>
                <c:pt idx="7935">
                  <c:v>3330.0</c:v>
                </c:pt>
                <c:pt idx="7936">
                  <c:v>3330.0</c:v>
                </c:pt>
                <c:pt idx="7937">
                  <c:v>3330.0</c:v>
                </c:pt>
                <c:pt idx="7938">
                  <c:v>3330.0</c:v>
                </c:pt>
                <c:pt idx="7939">
                  <c:v>3330.0</c:v>
                </c:pt>
                <c:pt idx="7940">
                  <c:v>3330.0</c:v>
                </c:pt>
                <c:pt idx="7941">
                  <c:v>3330.0</c:v>
                </c:pt>
                <c:pt idx="7942">
                  <c:v>3330.0</c:v>
                </c:pt>
                <c:pt idx="7943">
                  <c:v>3330.0</c:v>
                </c:pt>
                <c:pt idx="7944">
                  <c:v>3330.0</c:v>
                </c:pt>
                <c:pt idx="7945">
                  <c:v>3330.0</c:v>
                </c:pt>
                <c:pt idx="7946">
                  <c:v>3331.0</c:v>
                </c:pt>
                <c:pt idx="7947">
                  <c:v>3331.0</c:v>
                </c:pt>
                <c:pt idx="7948">
                  <c:v>3331.0</c:v>
                </c:pt>
                <c:pt idx="7949">
                  <c:v>3331.0</c:v>
                </c:pt>
                <c:pt idx="7950">
                  <c:v>3331.0</c:v>
                </c:pt>
                <c:pt idx="7951">
                  <c:v>3331.0</c:v>
                </c:pt>
                <c:pt idx="7952">
                  <c:v>3331.0</c:v>
                </c:pt>
                <c:pt idx="7953">
                  <c:v>3332.0</c:v>
                </c:pt>
                <c:pt idx="7954">
                  <c:v>3333.0</c:v>
                </c:pt>
                <c:pt idx="7955">
                  <c:v>3333.0</c:v>
                </c:pt>
                <c:pt idx="7956">
                  <c:v>3333.0</c:v>
                </c:pt>
                <c:pt idx="7957">
                  <c:v>3333.0</c:v>
                </c:pt>
                <c:pt idx="7958">
                  <c:v>3334.0</c:v>
                </c:pt>
                <c:pt idx="7959">
                  <c:v>3335.0</c:v>
                </c:pt>
                <c:pt idx="7960">
                  <c:v>3336.0</c:v>
                </c:pt>
                <c:pt idx="7961">
                  <c:v>3337.0</c:v>
                </c:pt>
                <c:pt idx="7962">
                  <c:v>3338.0</c:v>
                </c:pt>
                <c:pt idx="7963">
                  <c:v>3339.0</c:v>
                </c:pt>
                <c:pt idx="7964">
                  <c:v>3340.0</c:v>
                </c:pt>
                <c:pt idx="7965">
                  <c:v>3341.0</c:v>
                </c:pt>
                <c:pt idx="7966">
                  <c:v>3341.0</c:v>
                </c:pt>
                <c:pt idx="7967">
                  <c:v>3341.0</c:v>
                </c:pt>
                <c:pt idx="7968">
                  <c:v>3341.0</c:v>
                </c:pt>
                <c:pt idx="7969">
                  <c:v>3341.0</c:v>
                </c:pt>
                <c:pt idx="7970">
                  <c:v>3341.0</c:v>
                </c:pt>
                <c:pt idx="7971">
                  <c:v>3341.0</c:v>
                </c:pt>
                <c:pt idx="7972">
                  <c:v>3341.0</c:v>
                </c:pt>
                <c:pt idx="7973">
                  <c:v>3341.0</c:v>
                </c:pt>
                <c:pt idx="7974">
                  <c:v>3342.0</c:v>
                </c:pt>
                <c:pt idx="7975">
                  <c:v>3342.0</c:v>
                </c:pt>
                <c:pt idx="7976">
                  <c:v>3343.0</c:v>
                </c:pt>
                <c:pt idx="7977">
                  <c:v>3343.0</c:v>
                </c:pt>
                <c:pt idx="7978">
                  <c:v>3344.0</c:v>
                </c:pt>
                <c:pt idx="7979">
                  <c:v>3344.0</c:v>
                </c:pt>
                <c:pt idx="7980">
                  <c:v>3344.0</c:v>
                </c:pt>
                <c:pt idx="7981">
                  <c:v>3345.0</c:v>
                </c:pt>
                <c:pt idx="7982">
                  <c:v>3345.0</c:v>
                </c:pt>
                <c:pt idx="7983">
                  <c:v>3346.0</c:v>
                </c:pt>
                <c:pt idx="7984">
                  <c:v>3347.0</c:v>
                </c:pt>
                <c:pt idx="7985">
                  <c:v>3348.0</c:v>
                </c:pt>
                <c:pt idx="7986">
                  <c:v>3348.0</c:v>
                </c:pt>
                <c:pt idx="7987">
                  <c:v>3349.0</c:v>
                </c:pt>
                <c:pt idx="7988">
                  <c:v>3350.0</c:v>
                </c:pt>
                <c:pt idx="7989">
                  <c:v>3351.0</c:v>
                </c:pt>
                <c:pt idx="7990">
                  <c:v>3352.0</c:v>
                </c:pt>
                <c:pt idx="7991">
                  <c:v>3353.0</c:v>
                </c:pt>
                <c:pt idx="7992">
                  <c:v>3354.0</c:v>
                </c:pt>
                <c:pt idx="7993">
                  <c:v>3354.0</c:v>
                </c:pt>
                <c:pt idx="7994">
                  <c:v>3355.0</c:v>
                </c:pt>
                <c:pt idx="7995">
                  <c:v>3355.0</c:v>
                </c:pt>
                <c:pt idx="7996">
                  <c:v>3356.0</c:v>
                </c:pt>
                <c:pt idx="7997">
                  <c:v>3357.0</c:v>
                </c:pt>
                <c:pt idx="7998">
                  <c:v>3357.0</c:v>
                </c:pt>
                <c:pt idx="7999">
                  <c:v>3357.0</c:v>
                </c:pt>
                <c:pt idx="8000">
                  <c:v>3358.0</c:v>
                </c:pt>
                <c:pt idx="8001">
                  <c:v>3359.0</c:v>
                </c:pt>
                <c:pt idx="8002">
                  <c:v>3359.0</c:v>
                </c:pt>
                <c:pt idx="8003">
                  <c:v>3359.0</c:v>
                </c:pt>
                <c:pt idx="8004">
                  <c:v>3359.0</c:v>
                </c:pt>
                <c:pt idx="8005">
                  <c:v>3360.0</c:v>
                </c:pt>
                <c:pt idx="8006">
                  <c:v>3360.0</c:v>
                </c:pt>
                <c:pt idx="8007">
                  <c:v>3360.0</c:v>
                </c:pt>
                <c:pt idx="8008">
                  <c:v>3360.0</c:v>
                </c:pt>
                <c:pt idx="8009">
                  <c:v>3361.0</c:v>
                </c:pt>
                <c:pt idx="8010">
                  <c:v>3361.0</c:v>
                </c:pt>
                <c:pt idx="8011">
                  <c:v>3362.0</c:v>
                </c:pt>
                <c:pt idx="8012">
                  <c:v>3363.0</c:v>
                </c:pt>
                <c:pt idx="8013">
                  <c:v>3364.0</c:v>
                </c:pt>
                <c:pt idx="8014">
                  <c:v>3365.0</c:v>
                </c:pt>
                <c:pt idx="8015">
                  <c:v>3365.0</c:v>
                </c:pt>
                <c:pt idx="8016">
                  <c:v>3366.0</c:v>
                </c:pt>
                <c:pt idx="8017">
                  <c:v>3367.0</c:v>
                </c:pt>
                <c:pt idx="8018">
                  <c:v>3367.0</c:v>
                </c:pt>
                <c:pt idx="8019">
                  <c:v>3368.0</c:v>
                </c:pt>
                <c:pt idx="8020">
                  <c:v>3369.0</c:v>
                </c:pt>
                <c:pt idx="8021">
                  <c:v>3370.0</c:v>
                </c:pt>
                <c:pt idx="8022">
                  <c:v>3370.0</c:v>
                </c:pt>
                <c:pt idx="8023">
                  <c:v>3371.0</c:v>
                </c:pt>
                <c:pt idx="8024">
                  <c:v>3371.0</c:v>
                </c:pt>
                <c:pt idx="8025">
                  <c:v>3372.0</c:v>
                </c:pt>
                <c:pt idx="8026">
                  <c:v>3373.0</c:v>
                </c:pt>
                <c:pt idx="8027">
                  <c:v>3374.0</c:v>
                </c:pt>
                <c:pt idx="8028">
                  <c:v>3375.0</c:v>
                </c:pt>
                <c:pt idx="8029">
                  <c:v>3375.0</c:v>
                </c:pt>
                <c:pt idx="8030">
                  <c:v>3375.0</c:v>
                </c:pt>
                <c:pt idx="8031">
                  <c:v>3375.0</c:v>
                </c:pt>
                <c:pt idx="8032">
                  <c:v>3375.0</c:v>
                </c:pt>
                <c:pt idx="8033">
                  <c:v>3376.0</c:v>
                </c:pt>
                <c:pt idx="8034">
                  <c:v>3376.0</c:v>
                </c:pt>
                <c:pt idx="8035">
                  <c:v>3376.0</c:v>
                </c:pt>
                <c:pt idx="8036">
                  <c:v>3377.0</c:v>
                </c:pt>
                <c:pt idx="8037">
                  <c:v>3377.0</c:v>
                </c:pt>
                <c:pt idx="8038">
                  <c:v>3378.0</c:v>
                </c:pt>
                <c:pt idx="8039">
                  <c:v>3378.0</c:v>
                </c:pt>
                <c:pt idx="8040">
                  <c:v>3379.0</c:v>
                </c:pt>
                <c:pt idx="8041">
                  <c:v>3380.0</c:v>
                </c:pt>
                <c:pt idx="8042">
                  <c:v>3381.0</c:v>
                </c:pt>
                <c:pt idx="8043">
                  <c:v>3382.0</c:v>
                </c:pt>
                <c:pt idx="8044">
                  <c:v>3383.0</c:v>
                </c:pt>
                <c:pt idx="8045">
                  <c:v>3384.0</c:v>
                </c:pt>
                <c:pt idx="8046">
                  <c:v>3384.0</c:v>
                </c:pt>
                <c:pt idx="8047">
                  <c:v>3385.0</c:v>
                </c:pt>
                <c:pt idx="8048">
                  <c:v>3386.0</c:v>
                </c:pt>
                <c:pt idx="8049">
                  <c:v>3387.0</c:v>
                </c:pt>
                <c:pt idx="8050">
                  <c:v>3387.0</c:v>
                </c:pt>
                <c:pt idx="8051">
                  <c:v>3388.0</c:v>
                </c:pt>
                <c:pt idx="8052">
                  <c:v>3389.0</c:v>
                </c:pt>
                <c:pt idx="8053">
                  <c:v>3389.0</c:v>
                </c:pt>
                <c:pt idx="8054">
                  <c:v>3389.0</c:v>
                </c:pt>
                <c:pt idx="8055">
                  <c:v>3390.0</c:v>
                </c:pt>
                <c:pt idx="8056">
                  <c:v>3391.0</c:v>
                </c:pt>
                <c:pt idx="8057">
                  <c:v>3392.0</c:v>
                </c:pt>
                <c:pt idx="8058">
                  <c:v>3393.0</c:v>
                </c:pt>
                <c:pt idx="8059">
                  <c:v>3394.0</c:v>
                </c:pt>
                <c:pt idx="8060">
                  <c:v>3395.0</c:v>
                </c:pt>
                <c:pt idx="8061">
                  <c:v>3395.0</c:v>
                </c:pt>
                <c:pt idx="8062">
                  <c:v>3396.0</c:v>
                </c:pt>
                <c:pt idx="8063">
                  <c:v>3397.0</c:v>
                </c:pt>
                <c:pt idx="8064">
                  <c:v>3398.0</c:v>
                </c:pt>
                <c:pt idx="8065">
                  <c:v>3399.0</c:v>
                </c:pt>
                <c:pt idx="8066">
                  <c:v>3399.0</c:v>
                </c:pt>
                <c:pt idx="8067">
                  <c:v>3400.0</c:v>
                </c:pt>
                <c:pt idx="8068">
                  <c:v>3401.0</c:v>
                </c:pt>
                <c:pt idx="8069">
                  <c:v>3402.0</c:v>
                </c:pt>
                <c:pt idx="8070">
                  <c:v>3403.0</c:v>
                </c:pt>
                <c:pt idx="8071">
                  <c:v>3404.0</c:v>
                </c:pt>
                <c:pt idx="8072">
                  <c:v>3405.0</c:v>
                </c:pt>
                <c:pt idx="8073">
                  <c:v>3406.0</c:v>
                </c:pt>
                <c:pt idx="8074">
                  <c:v>3407.0</c:v>
                </c:pt>
                <c:pt idx="8075">
                  <c:v>3408.0</c:v>
                </c:pt>
                <c:pt idx="8076">
                  <c:v>3409.0</c:v>
                </c:pt>
                <c:pt idx="8077">
                  <c:v>3410.0</c:v>
                </c:pt>
                <c:pt idx="8078">
                  <c:v>3411.0</c:v>
                </c:pt>
                <c:pt idx="8079">
                  <c:v>3412.0</c:v>
                </c:pt>
                <c:pt idx="8080">
                  <c:v>3413.0</c:v>
                </c:pt>
                <c:pt idx="8081">
                  <c:v>3414.0</c:v>
                </c:pt>
                <c:pt idx="8082">
                  <c:v>3415.0</c:v>
                </c:pt>
                <c:pt idx="8083">
                  <c:v>3416.0</c:v>
                </c:pt>
                <c:pt idx="8084">
                  <c:v>3417.0</c:v>
                </c:pt>
                <c:pt idx="8085">
                  <c:v>3418.0</c:v>
                </c:pt>
                <c:pt idx="8086">
                  <c:v>3419.0</c:v>
                </c:pt>
                <c:pt idx="8087">
                  <c:v>3420.0</c:v>
                </c:pt>
                <c:pt idx="8088">
                  <c:v>3421.0</c:v>
                </c:pt>
                <c:pt idx="8089">
                  <c:v>3422.0</c:v>
                </c:pt>
                <c:pt idx="8090">
                  <c:v>3423.0</c:v>
                </c:pt>
                <c:pt idx="8091">
                  <c:v>3424.0</c:v>
                </c:pt>
                <c:pt idx="8092">
                  <c:v>3425.0</c:v>
                </c:pt>
                <c:pt idx="8093">
                  <c:v>3426.0</c:v>
                </c:pt>
                <c:pt idx="8094">
                  <c:v>3427.0</c:v>
                </c:pt>
                <c:pt idx="8095">
                  <c:v>3428.0</c:v>
                </c:pt>
                <c:pt idx="8096">
                  <c:v>3429.0</c:v>
                </c:pt>
                <c:pt idx="8097">
                  <c:v>3430.0</c:v>
                </c:pt>
                <c:pt idx="8098">
                  <c:v>3431.0</c:v>
                </c:pt>
                <c:pt idx="8099">
                  <c:v>3432.0</c:v>
                </c:pt>
                <c:pt idx="8100">
                  <c:v>3433.0</c:v>
                </c:pt>
                <c:pt idx="8101">
                  <c:v>3434.0</c:v>
                </c:pt>
                <c:pt idx="8102">
                  <c:v>3435.0</c:v>
                </c:pt>
                <c:pt idx="8103">
                  <c:v>3436.0</c:v>
                </c:pt>
                <c:pt idx="8104">
                  <c:v>3437.0</c:v>
                </c:pt>
                <c:pt idx="8105">
                  <c:v>3438.0</c:v>
                </c:pt>
                <c:pt idx="8106">
                  <c:v>3438.0</c:v>
                </c:pt>
                <c:pt idx="8107">
                  <c:v>3438.0</c:v>
                </c:pt>
                <c:pt idx="8108">
                  <c:v>3439.0</c:v>
                </c:pt>
                <c:pt idx="8109">
                  <c:v>3440.0</c:v>
                </c:pt>
                <c:pt idx="8110">
                  <c:v>3441.0</c:v>
                </c:pt>
                <c:pt idx="8111">
                  <c:v>3442.0</c:v>
                </c:pt>
                <c:pt idx="8112">
                  <c:v>3443.0</c:v>
                </c:pt>
                <c:pt idx="8113">
                  <c:v>3444.0</c:v>
                </c:pt>
                <c:pt idx="8114">
                  <c:v>3444.0</c:v>
                </c:pt>
                <c:pt idx="8115">
                  <c:v>3444.0</c:v>
                </c:pt>
                <c:pt idx="8116">
                  <c:v>3445.0</c:v>
                </c:pt>
                <c:pt idx="8117">
                  <c:v>3445.0</c:v>
                </c:pt>
                <c:pt idx="8118">
                  <c:v>3445.0</c:v>
                </c:pt>
                <c:pt idx="8119">
                  <c:v>3445.0</c:v>
                </c:pt>
                <c:pt idx="8120">
                  <c:v>3446.0</c:v>
                </c:pt>
                <c:pt idx="8121">
                  <c:v>3446.0</c:v>
                </c:pt>
                <c:pt idx="8122">
                  <c:v>3446.0</c:v>
                </c:pt>
                <c:pt idx="8123">
                  <c:v>3446.0</c:v>
                </c:pt>
                <c:pt idx="8124">
                  <c:v>3446.0</c:v>
                </c:pt>
                <c:pt idx="8125">
                  <c:v>3446.0</c:v>
                </c:pt>
                <c:pt idx="8126">
                  <c:v>3446.0</c:v>
                </c:pt>
                <c:pt idx="8127">
                  <c:v>3446.0</c:v>
                </c:pt>
                <c:pt idx="8128">
                  <c:v>3446.0</c:v>
                </c:pt>
                <c:pt idx="8129">
                  <c:v>3446.0</c:v>
                </c:pt>
                <c:pt idx="8130">
                  <c:v>3446.0</c:v>
                </c:pt>
                <c:pt idx="8131">
                  <c:v>3446.0</c:v>
                </c:pt>
                <c:pt idx="8132">
                  <c:v>3446.0</c:v>
                </c:pt>
                <c:pt idx="8133">
                  <c:v>3446.0</c:v>
                </c:pt>
                <c:pt idx="8134">
                  <c:v>3446.0</c:v>
                </c:pt>
                <c:pt idx="8135">
                  <c:v>3446.0</c:v>
                </c:pt>
                <c:pt idx="8136">
                  <c:v>3446.0</c:v>
                </c:pt>
                <c:pt idx="8137">
                  <c:v>3446.0</c:v>
                </c:pt>
                <c:pt idx="8138">
                  <c:v>3446.0</c:v>
                </c:pt>
                <c:pt idx="8139">
                  <c:v>3446.0</c:v>
                </c:pt>
                <c:pt idx="8140">
                  <c:v>3446.0</c:v>
                </c:pt>
                <c:pt idx="8141">
                  <c:v>3447.0</c:v>
                </c:pt>
                <c:pt idx="8142">
                  <c:v>3447.0</c:v>
                </c:pt>
                <c:pt idx="8143">
                  <c:v>3448.0</c:v>
                </c:pt>
                <c:pt idx="8144">
                  <c:v>3449.0</c:v>
                </c:pt>
                <c:pt idx="8145">
                  <c:v>3450.0</c:v>
                </c:pt>
                <c:pt idx="8146">
                  <c:v>3450.0</c:v>
                </c:pt>
                <c:pt idx="8147">
                  <c:v>3451.0</c:v>
                </c:pt>
                <c:pt idx="8148">
                  <c:v>3452.0</c:v>
                </c:pt>
                <c:pt idx="8149">
                  <c:v>3453.0</c:v>
                </c:pt>
                <c:pt idx="8150">
                  <c:v>3454.0</c:v>
                </c:pt>
                <c:pt idx="8151">
                  <c:v>3455.0</c:v>
                </c:pt>
                <c:pt idx="8152">
                  <c:v>3456.0</c:v>
                </c:pt>
                <c:pt idx="8153">
                  <c:v>3457.0</c:v>
                </c:pt>
                <c:pt idx="8154">
                  <c:v>3458.0</c:v>
                </c:pt>
                <c:pt idx="8155">
                  <c:v>3459.0</c:v>
                </c:pt>
                <c:pt idx="8156">
                  <c:v>3459.0</c:v>
                </c:pt>
                <c:pt idx="8157">
                  <c:v>3459.0</c:v>
                </c:pt>
                <c:pt idx="8158">
                  <c:v>3460.0</c:v>
                </c:pt>
                <c:pt idx="8159">
                  <c:v>3461.0</c:v>
                </c:pt>
                <c:pt idx="8160">
                  <c:v>3462.0</c:v>
                </c:pt>
                <c:pt idx="8161">
                  <c:v>3462.0</c:v>
                </c:pt>
                <c:pt idx="8162">
                  <c:v>3463.0</c:v>
                </c:pt>
                <c:pt idx="8163">
                  <c:v>3464.0</c:v>
                </c:pt>
                <c:pt idx="8164">
                  <c:v>3465.0</c:v>
                </c:pt>
                <c:pt idx="8165">
                  <c:v>3465.0</c:v>
                </c:pt>
                <c:pt idx="8166">
                  <c:v>3465.0</c:v>
                </c:pt>
                <c:pt idx="8167">
                  <c:v>3465.0</c:v>
                </c:pt>
                <c:pt idx="8168">
                  <c:v>3466.0</c:v>
                </c:pt>
                <c:pt idx="8169">
                  <c:v>3467.0</c:v>
                </c:pt>
                <c:pt idx="8170">
                  <c:v>3468.0</c:v>
                </c:pt>
                <c:pt idx="8171">
                  <c:v>3469.0</c:v>
                </c:pt>
                <c:pt idx="8172">
                  <c:v>3470.0</c:v>
                </c:pt>
                <c:pt idx="8173">
                  <c:v>3471.0</c:v>
                </c:pt>
                <c:pt idx="8174">
                  <c:v>3472.0</c:v>
                </c:pt>
                <c:pt idx="8175">
                  <c:v>3472.0</c:v>
                </c:pt>
                <c:pt idx="8176">
                  <c:v>3472.0</c:v>
                </c:pt>
                <c:pt idx="8177">
                  <c:v>3472.0</c:v>
                </c:pt>
                <c:pt idx="8178">
                  <c:v>3473.0</c:v>
                </c:pt>
                <c:pt idx="8179">
                  <c:v>3474.0</c:v>
                </c:pt>
                <c:pt idx="8180">
                  <c:v>3475.0</c:v>
                </c:pt>
                <c:pt idx="8181">
                  <c:v>3476.0</c:v>
                </c:pt>
                <c:pt idx="8182">
                  <c:v>3476.0</c:v>
                </c:pt>
                <c:pt idx="8183">
                  <c:v>3476.0</c:v>
                </c:pt>
                <c:pt idx="8184">
                  <c:v>3476.0</c:v>
                </c:pt>
                <c:pt idx="8185">
                  <c:v>3477.0</c:v>
                </c:pt>
                <c:pt idx="8186">
                  <c:v>3478.0</c:v>
                </c:pt>
                <c:pt idx="8187">
                  <c:v>3479.0</c:v>
                </c:pt>
                <c:pt idx="8188">
                  <c:v>3480.0</c:v>
                </c:pt>
                <c:pt idx="8189">
                  <c:v>3481.0</c:v>
                </c:pt>
                <c:pt idx="8190">
                  <c:v>3481.0</c:v>
                </c:pt>
                <c:pt idx="8191">
                  <c:v>3482.0</c:v>
                </c:pt>
                <c:pt idx="8192">
                  <c:v>3482.0</c:v>
                </c:pt>
                <c:pt idx="8193">
                  <c:v>3482.0</c:v>
                </c:pt>
                <c:pt idx="8194">
                  <c:v>3483.0</c:v>
                </c:pt>
                <c:pt idx="8195">
                  <c:v>3483.0</c:v>
                </c:pt>
                <c:pt idx="8196">
                  <c:v>3484.0</c:v>
                </c:pt>
                <c:pt idx="8197">
                  <c:v>3485.0</c:v>
                </c:pt>
                <c:pt idx="8198">
                  <c:v>3486.0</c:v>
                </c:pt>
                <c:pt idx="8199">
                  <c:v>3487.0</c:v>
                </c:pt>
                <c:pt idx="8200">
                  <c:v>3488.0</c:v>
                </c:pt>
                <c:pt idx="8201">
                  <c:v>3489.0</c:v>
                </c:pt>
                <c:pt idx="8202">
                  <c:v>3489.0</c:v>
                </c:pt>
                <c:pt idx="8203">
                  <c:v>3489.0</c:v>
                </c:pt>
                <c:pt idx="8204">
                  <c:v>3490.0</c:v>
                </c:pt>
                <c:pt idx="8205">
                  <c:v>3491.0</c:v>
                </c:pt>
                <c:pt idx="8206">
                  <c:v>3492.0</c:v>
                </c:pt>
                <c:pt idx="8207">
                  <c:v>3492.0</c:v>
                </c:pt>
                <c:pt idx="8208">
                  <c:v>3492.0</c:v>
                </c:pt>
                <c:pt idx="8209">
                  <c:v>3493.0</c:v>
                </c:pt>
                <c:pt idx="8210">
                  <c:v>3494.0</c:v>
                </c:pt>
                <c:pt idx="8211">
                  <c:v>3495.0</c:v>
                </c:pt>
                <c:pt idx="8212">
                  <c:v>3495.0</c:v>
                </c:pt>
                <c:pt idx="8213">
                  <c:v>3496.0</c:v>
                </c:pt>
                <c:pt idx="8214">
                  <c:v>3496.0</c:v>
                </c:pt>
                <c:pt idx="8215">
                  <c:v>3496.0</c:v>
                </c:pt>
                <c:pt idx="8216">
                  <c:v>3496.0</c:v>
                </c:pt>
                <c:pt idx="8217">
                  <c:v>3496.0</c:v>
                </c:pt>
                <c:pt idx="8218">
                  <c:v>3496.0</c:v>
                </c:pt>
                <c:pt idx="8219">
                  <c:v>3496.0</c:v>
                </c:pt>
                <c:pt idx="8220">
                  <c:v>3496.0</c:v>
                </c:pt>
                <c:pt idx="8221">
                  <c:v>3496.0</c:v>
                </c:pt>
                <c:pt idx="8222">
                  <c:v>3496.0</c:v>
                </c:pt>
                <c:pt idx="8223">
                  <c:v>3497.0</c:v>
                </c:pt>
                <c:pt idx="8224">
                  <c:v>3497.0</c:v>
                </c:pt>
                <c:pt idx="8225">
                  <c:v>3497.0</c:v>
                </c:pt>
                <c:pt idx="8226">
                  <c:v>3497.0</c:v>
                </c:pt>
                <c:pt idx="8227">
                  <c:v>3497.0</c:v>
                </c:pt>
                <c:pt idx="8228">
                  <c:v>3497.0</c:v>
                </c:pt>
                <c:pt idx="8229">
                  <c:v>3497.0</c:v>
                </c:pt>
                <c:pt idx="8230">
                  <c:v>3498.0</c:v>
                </c:pt>
                <c:pt idx="8231">
                  <c:v>3498.0</c:v>
                </c:pt>
                <c:pt idx="8232">
                  <c:v>3498.0</c:v>
                </c:pt>
                <c:pt idx="8233">
                  <c:v>3499.0</c:v>
                </c:pt>
                <c:pt idx="8234">
                  <c:v>3499.0</c:v>
                </c:pt>
                <c:pt idx="8235">
                  <c:v>3499.0</c:v>
                </c:pt>
                <c:pt idx="8236">
                  <c:v>3499.0</c:v>
                </c:pt>
                <c:pt idx="8237">
                  <c:v>3499.0</c:v>
                </c:pt>
                <c:pt idx="8238">
                  <c:v>3499.0</c:v>
                </c:pt>
                <c:pt idx="8239">
                  <c:v>3499.0</c:v>
                </c:pt>
                <c:pt idx="8240">
                  <c:v>3500.0</c:v>
                </c:pt>
                <c:pt idx="8241">
                  <c:v>3500.0</c:v>
                </c:pt>
                <c:pt idx="8242">
                  <c:v>3500.0</c:v>
                </c:pt>
                <c:pt idx="8243">
                  <c:v>3500.0</c:v>
                </c:pt>
                <c:pt idx="8244">
                  <c:v>3500.0</c:v>
                </c:pt>
                <c:pt idx="8245">
                  <c:v>3500.0</c:v>
                </c:pt>
                <c:pt idx="8246">
                  <c:v>3500.0</c:v>
                </c:pt>
                <c:pt idx="8247">
                  <c:v>3500.0</c:v>
                </c:pt>
                <c:pt idx="8248">
                  <c:v>3500.0</c:v>
                </c:pt>
                <c:pt idx="8249">
                  <c:v>3500.0</c:v>
                </c:pt>
                <c:pt idx="8250">
                  <c:v>3501.0</c:v>
                </c:pt>
                <c:pt idx="8251">
                  <c:v>3501.0</c:v>
                </c:pt>
                <c:pt idx="8252">
                  <c:v>3502.0</c:v>
                </c:pt>
                <c:pt idx="8253">
                  <c:v>3503.0</c:v>
                </c:pt>
                <c:pt idx="8254">
                  <c:v>3504.0</c:v>
                </c:pt>
                <c:pt idx="8255">
                  <c:v>3505.0</c:v>
                </c:pt>
                <c:pt idx="8256">
                  <c:v>3506.0</c:v>
                </c:pt>
                <c:pt idx="8257">
                  <c:v>3506.0</c:v>
                </c:pt>
                <c:pt idx="8258">
                  <c:v>3507.0</c:v>
                </c:pt>
                <c:pt idx="8259">
                  <c:v>3508.0</c:v>
                </c:pt>
                <c:pt idx="8260">
                  <c:v>3509.0</c:v>
                </c:pt>
                <c:pt idx="8261">
                  <c:v>3510.0</c:v>
                </c:pt>
                <c:pt idx="8262">
                  <c:v>3510.0</c:v>
                </c:pt>
                <c:pt idx="8263">
                  <c:v>3511.0</c:v>
                </c:pt>
                <c:pt idx="8264">
                  <c:v>3512.0</c:v>
                </c:pt>
                <c:pt idx="8265">
                  <c:v>3513.0</c:v>
                </c:pt>
                <c:pt idx="8266">
                  <c:v>3514.0</c:v>
                </c:pt>
                <c:pt idx="8267">
                  <c:v>3515.0</c:v>
                </c:pt>
                <c:pt idx="8268">
                  <c:v>3516.0</c:v>
                </c:pt>
                <c:pt idx="8269">
                  <c:v>3517.0</c:v>
                </c:pt>
                <c:pt idx="8270">
                  <c:v>3518.0</c:v>
                </c:pt>
                <c:pt idx="8271">
                  <c:v>3518.0</c:v>
                </c:pt>
                <c:pt idx="8272">
                  <c:v>3519.0</c:v>
                </c:pt>
                <c:pt idx="8273">
                  <c:v>3519.0</c:v>
                </c:pt>
                <c:pt idx="8274">
                  <c:v>3520.0</c:v>
                </c:pt>
                <c:pt idx="8275">
                  <c:v>3520.0</c:v>
                </c:pt>
                <c:pt idx="8276">
                  <c:v>3521.0</c:v>
                </c:pt>
                <c:pt idx="8277">
                  <c:v>3521.0</c:v>
                </c:pt>
                <c:pt idx="8278">
                  <c:v>3521.0</c:v>
                </c:pt>
                <c:pt idx="8279">
                  <c:v>3522.0</c:v>
                </c:pt>
                <c:pt idx="8280">
                  <c:v>3522.0</c:v>
                </c:pt>
                <c:pt idx="8281">
                  <c:v>3522.0</c:v>
                </c:pt>
                <c:pt idx="8282">
                  <c:v>3523.0</c:v>
                </c:pt>
                <c:pt idx="8283">
                  <c:v>3523.0</c:v>
                </c:pt>
                <c:pt idx="8284">
                  <c:v>3524.0</c:v>
                </c:pt>
                <c:pt idx="8285">
                  <c:v>3524.0</c:v>
                </c:pt>
                <c:pt idx="8286">
                  <c:v>3524.0</c:v>
                </c:pt>
                <c:pt idx="8287">
                  <c:v>3525.0</c:v>
                </c:pt>
                <c:pt idx="8288">
                  <c:v>3526.0</c:v>
                </c:pt>
                <c:pt idx="8289">
                  <c:v>3526.0</c:v>
                </c:pt>
                <c:pt idx="8290">
                  <c:v>3526.0</c:v>
                </c:pt>
                <c:pt idx="8291">
                  <c:v>3527.0</c:v>
                </c:pt>
                <c:pt idx="8292">
                  <c:v>3527.0</c:v>
                </c:pt>
                <c:pt idx="8293">
                  <c:v>3528.0</c:v>
                </c:pt>
                <c:pt idx="8294">
                  <c:v>3529.0</c:v>
                </c:pt>
                <c:pt idx="8295">
                  <c:v>3530.0</c:v>
                </c:pt>
                <c:pt idx="8296">
                  <c:v>3531.0</c:v>
                </c:pt>
                <c:pt idx="8297">
                  <c:v>3531.0</c:v>
                </c:pt>
                <c:pt idx="8298">
                  <c:v>3532.0</c:v>
                </c:pt>
                <c:pt idx="8299">
                  <c:v>3533.0</c:v>
                </c:pt>
                <c:pt idx="8300">
                  <c:v>3534.0</c:v>
                </c:pt>
                <c:pt idx="8301">
                  <c:v>3535.0</c:v>
                </c:pt>
                <c:pt idx="8302">
                  <c:v>3536.0</c:v>
                </c:pt>
                <c:pt idx="8303">
                  <c:v>3536.0</c:v>
                </c:pt>
                <c:pt idx="8304">
                  <c:v>3536.0</c:v>
                </c:pt>
                <c:pt idx="8305">
                  <c:v>3537.0</c:v>
                </c:pt>
                <c:pt idx="8306">
                  <c:v>3538.0</c:v>
                </c:pt>
                <c:pt idx="8307">
                  <c:v>3538.0</c:v>
                </c:pt>
                <c:pt idx="8308">
                  <c:v>3539.0</c:v>
                </c:pt>
                <c:pt idx="8309">
                  <c:v>3539.0</c:v>
                </c:pt>
                <c:pt idx="8310">
                  <c:v>3540.0</c:v>
                </c:pt>
                <c:pt idx="8311">
                  <c:v>3540.0</c:v>
                </c:pt>
                <c:pt idx="8312">
                  <c:v>3540.0</c:v>
                </c:pt>
                <c:pt idx="8313">
                  <c:v>3541.0</c:v>
                </c:pt>
                <c:pt idx="8314">
                  <c:v>3541.0</c:v>
                </c:pt>
                <c:pt idx="8315">
                  <c:v>3541.0</c:v>
                </c:pt>
                <c:pt idx="8316">
                  <c:v>3541.0</c:v>
                </c:pt>
                <c:pt idx="8317">
                  <c:v>3542.0</c:v>
                </c:pt>
                <c:pt idx="8318">
                  <c:v>3543.0</c:v>
                </c:pt>
                <c:pt idx="8319">
                  <c:v>3543.0</c:v>
                </c:pt>
                <c:pt idx="8320">
                  <c:v>3544.0</c:v>
                </c:pt>
                <c:pt idx="8321">
                  <c:v>3544.0</c:v>
                </c:pt>
                <c:pt idx="8322">
                  <c:v>3545.0</c:v>
                </c:pt>
                <c:pt idx="8323">
                  <c:v>3546.0</c:v>
                </c:pt>
                <c:pt idx="8324">
                  <c:v>3546.0</c:v>
                </c:pt>
                <c:pt idx="8325">
                  <c:v>3547.0</c:v>
                </c:pt>
                <c:pt idx="8326">
                  <c:v>3547.0</c:v>
                </c:pt>
                <c:pt idx="8327">
                  <c:v>3548.0</c:v>
                </c:pt>
                <c:pt idx="8328">
                  <c:v>3549.0</c:v>
                </c:pt>
                <c:pt idx="8329">
                  <c:v>3550.0</c:v>
                </c:pt>
                <c:pt idx="8330">
                  <c:v>3551.0</c:v>
                </c:pt>
                <c:pt idx="8331">
                  <c:v>3552.0</c:v>
                </c:pt>
                <c:pt idx="8332">
                  <c:v>3553.0</c:v>
                </c:pt>
                <c:pt idx="8333">
                  <c:v>3553.0</c:v>
                </c:pt>
                <c:pt idx="8334">
                  <c:v>3554.0</c:v>
                </c:pt>
                <c:pt idx="8335">
                  <c:v>3555.0</c:v>
                </c:pt>
                <c:pt idx="8336">
                  <c:v>3556.0</c:v>
                </c:pt>
                <c:pt idx="8337">
                  <c:v>3557.0</c:v>
                </c:pt>
                <c:pt idx="8338">
                  <c:v>3558.0</c:v>
                </c:pt>
                <c:pt idx="8339">
                  <c:v>3559.0</c:v>
                </c:pt>
                <c:pt idx="8340">
                  <c:v>3560.0</c:v>
                </c:pt>
                <c:pt idx="8341">
                  <c:v>3561.0</c:v>
                </c:pt>
                <c:pt idx="8342">
                  <c:v>3561.0</c:v>
                </c:pt>
                <c:pt idx="8343">
                  <c:v>3562.0</c:v>
                </c:pt>
                <c:pt idx="8344">
                  <c:v>3562.0</c:v>
                </c:pt>
                <c:pt idx="8345">
                  <c:v>3563.0</c:v>
                </c:pt>
                <c:pt idx="8346">
                  <c:v>3563.0</c:v>
                </c:pt>
                <c:pt idx="8347">
                  <c:v>3563.0</c:v>
                </c:pt>
                <c:pt idx="8348">
                  <c:v>3564.0</c:v>
                </c:pt>
                <c:pt idx="8349">
                  <c:v>3564.0</c:v>
                </c:pt>
                <c:pt idx="8350">
                  <c:v>3564.0</c:v>
                </c:pt>
                <c:pt idx="8351">
                  <c:v>3564.0</c:v>
                </c:pt>
                <c:pt idx="8352">
                  <c:v>3565.0</c:v>
                </c:pt>
                <c:pt idx="8353">
                  <c:v>3566.0</c:v>
                </c:pt>
                <c:pt idx="8354">
                  <c:v>3566.0</c:v>
                </c:pt>
                <c:pt idx="8355">
                  <c:v>3567.0</c:v>
                </c:pt>
                <c:pt idx="8356">
                  <c:v>3568.0</c:v>
                </c:pt>
                <c:pt idx="8357">
                  <c:v>3568.0</c:v>
                </c:pt>
                <c:pt idx="8358">
                  <c:v>3569.0</c:v>
                </c:pt>
                <c:pt idx="8359">
                  <c:v>3570.0</c:v>
                </c:pt>
                <c:pt idx="8360">
                  <c:v>3571.0</c:v>
                </c:pt>
                <c:pt idx="8361">
                  <c:v>3572.0</c:v>
                </c:pt>
                <c:pt idx="8362">
                  <c:v>3573.0</c:v>
                </c:pt>
                <c:pt idx="8363">
                  <c:v>3574.0</c:v>
                </c:pt>
                <c:pt idx="8364">
                  <c:v>3575.0</c:v>
                </c:pt>
                <c:pt idx="8365">
                  <c:v>3575.0</c:v>
                </c:pt>
                <c:pt idx="8366">
                  <c:v>3576.0</c:v>
                </c:pt>
                <c:pt idx="8367">
                  <c:v>3576.0</c:v>
                </c:pt>
                <c:pt idx="8368">
                  <c:v>3576.0</c:v>
                </c:pt>
                <c:pt idx="8369">
                  <c:v>3577.0</c:v>
                </c:pt>
                <c:pt idx="8370">
                  <c:v>3577.0</c:v>
                </c:pt>
                <c:pt idx="8371">
                  <c:v>3578.0</c:v>
                </c:pt>
                <c:pt idx="8372">
                  <c:v>3579.0</c:v>
                </c:pt>
                <c:pt idx="8373">
                  <c:v>3580.0</c:v>
                </c:pt>
                <c:pt idx="8374">
                  <c:v>3581.0</c:v>
                </c:pt>
                <c:pt idx="8375">
                  <c:v>3582.0</c:v>
                </c:pt>
                <c:pt idx="8376">
                  <c:v>3583.0</c:v>
                </c:pt>
                <c:pt idx="8377">
                  <c:v>3584.0</c:v>
                </c:pt>
                <c:pt idx="8378">
                  <c:v>3584.0</c:v>
                </c:pt>
                <c:pt idx="8379">
                  <c:v>3585.0</c:v>
                </c:pt>
                <c:pt idx="8380">
                  <c:v>3586.0</c:v>
                </c:pt>
                <c:pt idx="8381">
                  <c:v>3587.0</c:v>
                </c:pt>
                <c:pt idx="8382">
                  <c:v>3588.0</c:v>
                </c:pt>
                <c:pt idx="8383">
                  <c:v>3588.0</c:v>
                </c:pt>
                <c:pt idx="8384">
                  <c:v>3588.0</c:v>
                </c:pt>
                <c:pt idx="8385">
                  <c:v>3588.0</c:v>
                </c:pt>
                <c:pt idx="8386">
                  <c:v>3588.0</c:v>
                </c:pt>
                <c:pt idx="8387">
                  <c:v>3588.0</c:v>
                </c:pt>
                <c:pt idx="8388">
                  <c:v>3588.0</c:v>
                </c:pt>
                <c:pt idx="8389">
                  <c:v>3588.0</c:v>
                </c:pt>
                <c:pt idx="8390">
                  <c:v>3588.0</c:v>
                </c:pt>
                <c:pt idx="8391">
                  <c:v>3588.0</c:v>
                </c:pt>
                <c:pt idx="8392">
                  <c:v>3588.0</c:v>
                </c:pt>
                <c:pt idx="8393">
                  <c:v>3588.0</c:v>
                </c:pt>
                <c:pt idx="8394">
                  <c:v>3588.0</c:v>
                </c:pt>
                <c:pt idx="8395">
                  <c:v>3588.0</c:v>
                </c:pt>
                <c:pt idx="8396">
                  <c:v>3589.0</c:v>
                </c:pt>
                <c:pt idx="8397">
                  <c:v>3590.0</c:v>
                </c:pt>
                <c:pt idx="8398">
                  <c:v>3591.0</c:v>
                </c:pt>
                <c:pt idx="8399">
                  <c:v>3592.0</c:v>
                </c:pt>
                <c:pt idx="8400">
                  <c:v>3593.0</c:v>
                </c:pt>
                <c:pt idx="8401">
                  <c:v>3594.0</c:v>
                </c:pt>
                <c:pt idx="8402">
                  <c:v>3595.0</c:v>
                </c:pt>
                <c:pt idx="8403">
                  <c:v>3596.0</c:v>
                </c:pt>
                <c:pt idx="8404">
                  <c:v>3597.0</c:v>
                </c:pt>
                <c:pt idx="8405">
                  <c:v>3597.0</c:v>
                </c:pt>
                <c:pt idx="8406">
                  <c:v>3598.0</c:v>
                </c:pt>
                <c:pt idx="8407">
                  <c:v>3598.0</c:v>
                </c:pt>
                <c:pt idx="8408">
                  <c:v>3598.0</c:v>
                </c:pt>
                <c:pt idx="8409">
                  <c:v>3599.0</c:v>
                </c:pt>
                <c:pt idx="8410">
                  <c:v>3599.0</c:v>
                </c:pt>
                <c:pt idx="8411">
                  <c:v>3600.0</c:v>
                </c:pt>
                <c:pt idx="8412">
                  <c:v>3600.0</c:v>
                </c:pt>
                <c:pt idx="8413">
                  <c:v>3601.0</c:v>
                </c:pt>
                <c:pt idx="8414">
                  <c:v>3602.0</c:v>
                </c:pt>
                <c:pt idx="8415">
                  <c:v>3602.0</c:v>
                </c:pt>
                <c:pt idx="8416">
                  <c:v>3603.0</c:v>
                </c:pt>
                <c:pt idx="8417">
                  <c:v>3604.0</c:v>
                </c:pt>
                <c:pt idx="8418">
                  <c:v>3604.0</c:v>
                </c:pt>
                <c:pt idx="8419">
                  <c:v>3604.0</c:v>
                </c:pt>
                <c:pt idx="8420">
                  <c:v>3604.0</c:v>
                </c:pt>
                <c:pt idx="8421">
                  <c:v>3604.0</c:v>
                </c:pt>
                <c:pt idx="8422">
                  <c:v>3604.0</c:v>
                </c:pt>
                <c:pt idx="8423">
                  <c:v>3604.0</c:v>
                </c:pt>
                <c:pt idx="8424">
                  <c:v>3605.0</c:v>
                </c:pt>
                <c:pt idx="8425">
                  <c:v>3606.0</c:v>
                </c:pt>
                <c:pt idx="8426">
                  <c:v>3607.0</c:v>
                </c:pt>
                <c:pt idx="8427">
                  <c:v>3608.0</c:v>
                </c:pt>
                <c:pt idx="8428">
                  <c:v>3609.0</c:v>
                </c:pt>
                <c:pt idx="8429">
                  <c:v>3609.0</c:v>
                </c:pt>
                <c:pt idx="8430">
                  <c:v>3610.0</c:v>
                </c:pt>
                <c:pt idx="8431">
                  <c:v>3610.0</c:v>
                </c:pt>
                <c:pt idx="8432">
                  <c:v>3610.0</c:v>
                </c:pt>
                <c:pt idx="8433">
                  <c:v>3610.0</c:v>
                </c:pt>
                <c:pt idx="8434">
                  <c:v>3610.0</c:v>
                </c:pt>
                <c:pt idx="8435">
                  <c:v>3611.0</c:v>
                </c:pt>
                <c:pt idx="8436">
                  <c:v>3611.0</c:v>
                </c:pt>
                <c:pt idx="8437">
                  <c:v>3612.0</c:v>
                </c:pt>
                <c:pt idx="8438">
                  <c:v>3613.0</c:v>
                </c:pt>
                <c:pt idx="8439">
                  <c:v>3613.0</c:v>
                </c:pt>
                <c:pt idx="8440">
                  <c:v>3614.0</c:v>
                </c:pt>
                <c:pt idx="8441">
                  <c:v>3615.0</c:v>
                </c:pt>
                <c:pt idx="8442">
                  <c:v>3615.0</c:v>
                </c:pt>
                <c:pt idx="8443">
                  <c:v>3615.0</c:v>
                </c:pt>
                <c:pt idx="8444">
                  <c:v>3615.0</c:v>
                </c:pt>
                <c:pt idx="8445">
                  <c:v>3615.0</c:v>
                </c:pt>
                <c:pt idx="8446">
                  <c:v>3615.0</c:v>
                </c:pt>
                <c:pt idx="8447">
                  <c:v>3615.0</c:v>
                </c:pt>
                <c:pt idx="8448">
                  <c:v>3615.0</c:v>
                </c:pt>
                <c:pt idx="8449">
                  <c:v>3616.0</c:v>
                </c:pt>
                <c:pt idx="8450">
                  <c:v>3617.0</c:v>
                </c:pt>
                <c:pt idx="8451">
                  <c:v>3617.0</c:v>
                </c:pt>
                <c:pt idx="8452">
                  <c:v>3617.0</c:v>
                </c:pt>
                <c:pt idx="8453">
                  <c:v>3617.0</c:v>
                </c:pt>
                <c:pt idx="8454">
                  <c:v>3618.0</c:v>
                </c:pt>
                <c:pt idx="8455">
                  <c:v>3618.0</c:v>
                </c:pt>
                <c:pt idx="8456">
                  <c:v>3619.0</c:v>
                </c:pt>
                <c:pt idx="8457">
                  <c:v>3620.0</c:v>
                </c:pt>
                <c:pt idx="8458">
                  <c:v>3620.0</c:v>
                </c:pt>
                <c:pt idx="8459">
                  <c:v>3621.0</c:v>
                </c:pt>
                <c:pt idx="8460">
                  <c:v>3621.0</c:v>
                </c:pt>
                <c:pt idx="8461">
                  <c:v>3621.0</c:v>
                </c:pt>
                <c:pt idx="8462">
                  <c:v>3622.0</c:v>
                </c:pt>
                <c:pt idx="8463">
                  <c:v>3622.0</c:v>
                </c:pt>
                <c:pt idx="8464">
                  <c:v>3622.0</c:v>
                </c:pt>
                <c:pt idx="8465">
                  <c:v>3622.0</c:v>
                </c:pt>
                <c:pt idx="8466">
                  <c:v>3622.0</c:v>
                </c:pt>
                <c:pt idx="8467">
                  <c:v>3622.0</c:v>
                </c:pt>
                <c:pt idx="8468">
                  <c:v>3623.0</c:v>
                </c:pt>
                <c:pt idx="8469">
                  <c:v>3623.0</c:v>
                </c:pt>
                <c:pt idx="8470">
                  <c:v>3624.0</c:v>
                </c:pt>
                <c:pt idx="8471">
                  <c:v>3624.0</c:v>
                </c:pt>
                <c:pt idx="8472">
                  <c:v>3624.0</c:v>
                </c:pt>
                <c:pt idx="8473">
                  <c:v>3624.0</c:v>
                </c:pt>
                <c:pt idx="8474">
                  <c:v>3625.0</c:v>
                </c:pt>
                <c:pt idx="8475">
                  <c:v>3626.0</c:v>
                </c:pt>
                <c:pt idx="8476">
                  <c:v>3626.0</c:v>
                </c:pt>
                <c:pt idx="8477">
                  <c:v>3626.0</c:v>
                </c:pt>
                <c:pt idx="8478">
                  <c:v>3627.0</c:v>
                </c:pt>
                <c:pt idx="8479">
                  <c:v>3627.0</c:v>
                </c:pt>
                <c:pt idx="8480">
                  <c:v>3627.0</c:v>
                </c:pt>
                <c:pt idx="8481">
                  <c:v>3627.0</c:v>
                </c:pt>
                <c:pt idx="8482">
                  <c:v>3627.0</c:v>
                </c:pt>
                <c:pt idx="8483">
                  <c:v>3627.0</c:v>
                </c:pt>
                <c:pt idx="8484">
                  <c:v>3627.0</c:v>
                </c:pt>
                <c:pt idx="8485">
                  <c:v>3627.0</c:v>
                </c:pt>
                <c:pt idx="8486">
                  <c:v>3627.0</c:v>
                </c:pt>
                <c:pt idx="8487">
                  <c:v>3627.0</c:v>
                </c:pt>
                <c:pt idx="8488">
                  <c:v>3627.0</c:v>
                </c:pt>
                <c:pt idx="8489">
                  <c:v>3627.0</c:v>
                </c:pt>
                <c:pt idx="8490">
                  <c:v>3627.0</c:v>
                </c:pt>
                <c:pt idx="8491">
                  <c:v>3627.0</c:v>
                </c:pt>
                <c:pt idx="8492">
                  <c:v>3627.0</c:v>
                </c:pt>
                <c:pt idx="8493">
                  <c:v>3627.0</c:v>
                </c:pt>
                <c:pt idx="8494">
                  <c:v>3627.0</c:v>
                </c:pt>
                <c:pt idx="8495">
                  <c:v>3627.0</c:v>
                </c:pt>
                <c:pt idx="8496">
                  <c:v>3627.0</c:v>
                </c:pt>
                <c:pt idx="8497">
                  <c:v>3627.0</c:v>
                </c:pt>
                <c:pt idx="8498">
                  <c:v>3627.0</c:v>
                </c:pt>
                <c:pt idx="8499">
                  <c:v>3627.0</c:v>
                </c:pt>
                <c:pt idx="8500">
                  <c:v>3627.0</c:v>
                </c:pt>
                <c:pt idx="8501">
                  <c:v>3627.0</c:v>
                </c:pt>
                <c:pt idx="8502">
                  <c:v>3627.0</c:v>
                </c:pt>
                <c:pt idx="8503">
                  <c:v>3628.0</c:v>
                </c:pt>
                <c:pt idx="8504">
                  <c:v>3628.0</c:v>
                </c:pt>
                <c:pt idx="8505">
                  <c:v>3629.0</c:v>
                </c:pt>
                <c:pt idx="8506">
                  <c:v>3629.0</c:v>
                </c:pt>
                <c:pt idx="8507">
                  <c:v>3629.0</c:v>
                </c:pt>
                <c:pt idx="8508">
                  <c:v>3629.0</c:v>
                </c:pt>
                <c:pt idx="8509">
                  <c:v>3629.0</c:v>
                </c:pt>
                <c:pt idx="8510">
                  <c:v>3629.0</c:v>
                </c:pt>
                <c:pt idx="8511">
                  <c:v>3629.0</c:v>
                </c:pt>
                <c:pt idx="8512">
                  <c:v>3629.0</c:v>
                </c:pt>
                <c:pt idx="8513">
                  <c:v>3629.0</c:v>
                </c:pt>
                <c:pt idx="8514">
                  <c:v>3629.0</c:v>
                </c:pt>
                <c:pt idx="8515">
                  <c:v>3629.0</c:v>
                </c:pt>
                <c:pt idx="8516">
                  <c:v>3629.0</c:v>
                </c:pt>
                <c:pt idx="8517">
                  <c:v>3629.0</c:v>
                </c:pt>
                <c:pt idx="8518">
                  <c:v>3629.0</c:v>
                </c:pt>
                <c:pt idx="8519">
                  <c:v>3629.0</c:v>
                </c:pt>
                <c:pt idx="8520">
                  <c:v>3630.0</c:v>
                </c:pt>
                <c:pt idx="8521">
                  <c:v>3630.0</c:v>
                </c:pt>
                <c:pt idx="8522">
                  <c:v>3630.0</c:v>
                </c:pt>
                <c:pt idx="8523">
                  <c:v>3630.0</c:v>
                </c:pt>
                <c:pt idx="8524">
                  <c:v>3630.0</c:v>
                </c:pt>
                <c:pt idx="8525">
                  <c:v>3630.0</c:v>
                </c:pt>
                <c:pt idx="8526">
                  <c:v>3630.0</c:v>
                </c:pt>
                <c:pt idx="8527">
                  <c:v>3630.0</c:v>
                </c:pt>
                <c:pt idx="8528">
                  <c:v>3630.0</c:v>
                </c:pt>
                <c:pt idx="8529">
                  <c:v>3630.0</c:v>
                </c:pt>
                <c:pt idx="8530">
                  <c:v>3630.0</c:v>
                </c:pt>
                <c:pt idx="8531">
                  <c:v>3630.0</c:v>
                </c:pt>
                <c:pt idx="8532">
                  <c:v>3631.0</c:v>
                </c:pt>
                <c:pt idx="8533">
                  <c:v>3631.0</c:v>
                </c:pt>
                <c:pt idx="8534">
                  <c:v>3632.0</c:v>
                </c:pt>
                <c:pt idx="8535">
                  <c:v>3633.0</c:v>
                </c:pt>
                <c:pt idx="8536">
                  <c:v>3633.0</c:v>
                </c:pt>
                <c:pt idx="8537">
                  <c:v>3634.0</c:v>
                </c:pt>
                <c:pt idx="8538">
                  <c:v>3634.0</c:v>
                </c:pt>
                <c:pt idx="8539">
                  <c:v>3634.0</c:v>
                </c:pt>
                <c:pt idx="8540">
                  <c:v>3634.0</c:v>
                </c:pt>
                <c:pt idx="8541">
                  <c:v>3634.0</c:v>
                </c:pt>
                <c:pt idx="8542">
                  <c:v>3635.0</c:v>
                </c:pt>
                <c:pt idx="8543">
                  <c:v>3636.0</c:v>
                </c:pt>
                <c:pt idx="8544">
                  <c:v>3637.0</c:v>
                </c:pt>
                <c:pt idx="8545">
                  <c:v>3637.0</c:v>
                </c:pt>
                <c:pt idx="8546">
                  <c:v>3637.0</c:v>
                </c:pt>
                <c:pt idx="8547">
                  <c:v>3637.0</c:v>
                </c:pt>
                <c:pt idx="8548">
                  <c:v>3637.0</c:v>
                </c:pt>
                <c:pt idx="8549">
                  <c:v>3637.0</c:v>
                </c:pt>
                <c:pt idx="8550">
                  <c:v>3637.0</c:v>
                </c:pt>
                <c:pt idx="8551">
                  <c:v>3637.0</c:v>
                </c:pt>
                <c:pt idx="8552">
                  <c:v>3637.0</c:v>
                </c:pt>
                <c:pt idx="8553">
                  <c:v>3638.0</c:v>
                </c:pt>
                <c:pt idx="8554">
                  <c:v>3639.0</c:v>
                </c:pt>
                <c:pt idx="8555">
                  <c:v>3640.0</c:v>
                </c:pt>
                <c:pt idx="8556">
                  <c:v>3640.0</c:v>
                </c:pt>
                <c:pt idx="8557">
                  <c:v>3641.0</c:v>
                </c:pt>
                <c:pt idx="8558">
                  <c:v>3641.0</c:v>
                </c:pt>
                <c:pt idx="8559">
                  <c:v>3641.0</c:v>
                </c:pt>
                <c:pt idx="8560">
                  <c:v>3641.0</c:v>
                </c:pt>
                <c:pt idx="8561">
                  <c:v>3641.0</c:v>
                </c:pt>
                <c:pt idx="8562">
                  <c:v>3641.0</c:v>
                </c:pt>
                <c:pt idx="8563">
                  <c:v>3641.0</c:v>
                </c:pt>
                <c:pt idx="8564">
                  <c:v>3641.0</c:v>
                </c:pt>
                <c:pt idx="8565">
                  <c:v>3641.0</c:v>
                </c:pt>
                <c:pt idx="8566">
                  <c:v>3641.0</c:v>
                </c:pt>
                <c:pt idx="8567">
                  <c:v>3642.0</c:v>
                </c:pt>
                <c:pt idx="8568">
                  <c:v>3642.0</c:v>
                </c:pt>
                <c:pt idx="8569">
                  <c:v>3643.0</c:v>
                </c:pt>
                <c:pt idx="8570">
                  <c:v>3644.0</c:v>
                </c:pt>
                <c:pt idx="8571">
                  <c:v>3644.0</c:v>
                </c:pt>
                <c:pt idx="8572">
                  <c:v>3644.0</c:v>
                </c:pt>
                <c:pt idx="8573">
                  <c:v>3644.0</c:v>
                </c:pt>
                <c:pt idx="8574">
                  <c:v>3644.0</c:v>
                </c:pt>
                <c:pt idx="8575">
                  <c:v>3644.0</c:v>
                </c:pt>
                <c:pt idx="8576">
                  <c:v>3645.0</c:v>
                </c:pt>
                <c:pt idx="8577">
                  <c:v>3645.0</c:v>
                </c:pt>
                <c:pt idx="8578">
                  <c:v>3645.0</c:v>
                </c:pt>
                <c:pt idx="8579">
                  <c:v>3646.0</c:v>
                </c:pt>
                <c:pt idx="8580">
                  <c:v>3647.0</c:v>
                </c:pt>
                <c:pt idx="8581">
                  <c:v>3647.0</c:v>
                </c:pt>
                <c:pt idx="8582">
                  <c:v>3648.0</c:v>
                </c:pt>
                <c:pt idx="8583">
                  <c:v>3648.0</c:v>
                </c:pt>
                <c:pt idx="8584">
                  <c:v>3648.0</c:v>
                </c:pt>
                <c:pt idx="8585">
                  <c:v>3648.0</c:v>
                </c:pt>
                <c:pt idx="8586">
                  <c:v>3648.0</c:v>
                </c:pt>
                <c:pt idx="8587">
                  <c:v>3648.0</c:v>
                </c:pt>
                <c:pt idx="8588">
                  <c:v>3648.0</c:v>
                </c:pt>
                <c:pt idx="8589">
                  <c:v>3648.0</c:v>
                </c:pt>
                <c:pt idx="8590">
                  <c:v>3648.0</c:v>
                </c:pt>
                <c:pt idx="8591">
                  <c:v>3648.0</c:v>
                </c:pt>
                <c:pt idx="8592">
                  <c:v>3648.0</c:v>
                </c:pt>
                <c:pt idx="8593">
                  <c:v>3649.0</c:v>
                </c:pt>
                <c:pt idx="8594">
                  <c:v>3650.0</c:v>
                </c:pt>
                <c:pt idx="8595">
                  <c:v>3651.0</c:v>
                </c:pt>
                <c:pt idx="8596">
                  <c:v>3652.0</c:v>
                </c:pt>
                <c:pt idx="8597">
                  <c:v>3653.0</c:v>
                </c:pt>
                <c:pt idx="8598">
                  <c:v>3654.0</c:v>
                </c:pt>
                <c:pt idx="8599">
                  <c:v>3655.0</c:v>
                </c:pt>
                <c:pt idx="8600">
                  <c:v>3656.0</c:v>
                </c:pt>
                <c:pt idx="8601">
                  <c:v>3657.0</c:v>
                </c:pt>
                <c:pt idx="8602">
                  <c:v>3658.0</c:v>
                </c:pt>
                <c:pt idx="8603">
                  <c:v>3659.0</c:v>
                </c:pt>
                <c:pt idx="8604">
                  <c:v>3660.0</c:v>
                </c:pt>
                <c:pt idx="8605">
                  <c:v>3661.0</c:v>
                </c:pt>
                <c:pt idx="8606">
                  <c:v>3662.0</c:v>
                </c:pt>
                <c:pt idx="8607">
                  <c:v>3662.0</c:v>
                </c:pt>
                <c:pt idx="8608">
                  <c:v>3663.0</c:v>
                </c:pt>
                <c:pt idx="8609">
                  <c:v>3663.0</c:v>
                </c:pt>
                <c:pt idx="8610">
                  <c:v>3663.0</c:v>
                </c:pt>
                <c:pt idx="8611">
                  <c:v>3664.0</c:v>
                </c:pt>
                <c:pt idx="8612">
                  <c:v>3664.0</c:v>
                </c:pt>
                <c:pt idx="8613">
                  <c:v>3664.0</c:v>
                </c:pt>
                <c:pt idx="8614">
                  <c:v>3664.0</c:v>
                </c:pt>
                <c:pt idx="8615">
                  <c:v>3665.0</c:v>
                </c:pt>
                <c:pt idx="8616">
                  <c:v>3666.0</c:v>
                </c:pt>
                <c:pt idx="8617">
                  <c:v>3667.0</c:v>
                </c:pt>
                <c:pt idx="8618">
                  <c:v>3667.0</c:v>
                </c:pt>
                <c:pt idx="8619">
                  <c:v>3668.0</c:v>
                </c:pt>
                <c:pt idx="8620">
                  <c:v>3669.0</c:v>
                </c:pt>
                <c:pt idx="8621">
                  <c:v>3670.0</c:v>
                </c:pt>
                <c:pt idx="8622">
                  <c:v>3671.0</c:v>
                </c:pt>
                <c:pt idx="8623">
                  <c:v>3672.0</c:v>
                </c:pt>
                <c:pt idx="8624">
                  <c:v>3673.0</c:v>
                </c:pt>
                <c:pt idx="8625">
                  <c:v>3674.0</c:v>
                </c:pt>
                <c:pt idx="8626">
                  <c:v>3674.0</c:v>
                </c:pt>
                <c:pt idx="8627">
                  <c:v>3674.0</c:v>
                </c:pt>
                <c:pt idx="8628">
                  <c:v>3674.0</c:v>
                </c:pt>
                <c:pt idx="8629">
                  <c:v>3674.0</c:v>
                </c:pt>
                <c:pt idx="8630">
                  <c:v>3675.0</c:v>
                </c:pt>
                <c:pt idx="8631">
                  <c:v>3676.0</c:v>
                </c:pt>
                <c:pt idx="8632">
                  <c:v>3676.0</c:v>
                </c:pt>
                <c:pt idx="8633">
                  <c:v>3676.0</c:v>
                </c:pt>
                <c:pt idx="8634">
                  <c:v>3676.0</c:v>
                </c:pt>
                <c:pt idx="8635">
                  <c:v>3676.0</c:v>
                </c:pt>
                <c:pt idx="8636">
                  <c:v>3676.0</c:v>
                </c:pt>
                <c:pt idx="8637">
                  <c:v>3676.0</c:v>
                </c:pt>
                <c:pt idx="8638">
                  <c:v>3677.0</c:v>
                </c:pt>
                <c:pt idx="8639">
                  <c:v>3678.0</c:v>
                </c:pt>
                <c:pt idx="8640">
                  <c:v>3679.0</c:v>
                </c:pt>
                <c:pt idx="8641">
                  <c:v>3680.0</c:v>
                </c:pt>
                <c:pt idx="8642">
                  <c:v>3681.0</c:v>
                </c:pt>
                <c:pt idx="8643">
                  <c:v>3682.0</c:v>
                </c:pt>
                <c:pt idx="8644">
                  <c:v>3683.0</c:v>
                </c:pt>
                <c:pt idx="8645">
                  <c:v>3684.0</c:v>
                </c:pt>
                <c:pt idx="8646">
                  <c:v>3685.0</c:v>
                </c:pt>
                <c:pt idx="8647">
                  <c:v>3686.0</c:v>
                </c:pt>
                <c:pt idx="8648">
                  <c:v>3687.0</c:v>
                </c:pt>
                <c:pt idx="8649">
                  <c:v>3687.0</c:v>
                </c:pt>
                <c:pt idx="8650">
                  <c:v>3687.0</c:v>
                </c:pt>
                <c:pt idx="8651">
                  <c:v>3687.0</c:v>
                </c:pt>
                <c:pt idx="8652">
                  <c:v>3688.0</c:v>
                </c:pt>
                <c:pt idx="8653">
                  <c:v>3689.0</c:v>
                </c:pt>
                <c:pt idx="8654">
                  <c:v>3690.0</c:v>
                </c:pt>
                <c:pt idx="8655">
                  <c:v>3691.0</c:v>
                </c:pt>
                <c:pt idx="8656">
                  <c:v>3691.0</c:v>
                </c:pt>
                <c:pt idx="8657">
                  <c:v>3692.0</c:v>
                </c:pt>
                <c:pt idx="8658">
                  <c:v>3692.0</c:v>
                </c:pt>
                <c:pt idx="8659">
                  <c:v>3692.0</c:v>
                </c:pt>
                <c:pt idx="8660">
                  <c:v>3693.0</c:v>
                </c:pt>
                <c:pt idx="8661">
                  <c:v>3694.0</c:v>
                </c:pt>
                <c:pt idx="8662">
                  <c:v>3695.0</c:v>
                </c:pt>
                <c:pt idx="8663">
                  <c:v>3696.0</c:v>
                </c:pt>
                <c:pt idx="8664">
                  <c:v>3696.0</c:v>
                </c:pt>
                <c:pt idx="8665">
                  <c:v>3697.0</c:v>
                </c:pt>
                <c:pt idx="8666">
                  <c:v>3698.0</c:v>
                </c:pt>
                <c:pt idx="8667">
                  <c:v>3698.0</c:v>
                </c:pt>
                <c:pt idx="8668">
                  <c:v>3698.0</c:v>
                </c:pt>
                <c:pt idx="8669">
                  <c:v>3698.0</c:v>
                </c:pt>
                <c:pt idx="8670">
                  <c:v>3699.0</c:v>
                </c:pt>
                <c:pt idx="8671">
                  <c:v>3700.0</c:v>
                </c:pt>
                <c:pt idx="8672">
                  <c:v>3701.0</c:v>
                </c:pt>
                <c:pt idx="8673">
                  <c:v>3701.0</c:v>
                </c:pt>
                <c:pt idx="8674">
                  <c:v>3702.0</c:v>
                </c:pt>
                <c:pt idx="8675">
                  <c:v>3703.0</c:v>
                </c:pt>
                <c:pt idx="8676">
                  <c:v>3703.0</c:v>
                </c:pt>
                <c:pt idx="8677">
                  <c:v>3704.0</c:v>
                </c:pt>
                <c:pt idx="8678">
                  <c:v>3705.0</c:v>
                </c:pt>
                <c:pt idx="8679">
                  <c:v>3705.0</c:v>
                </c:pt>
                <c:pt idx="8680">
                  <c:v>3705.0</c:v>
                </c:pt>
                <c:pt idx="8681">
                  <c:v>3705.0</c:v>
                </c:pt>
                <c:pt idx="8682">
                  <c:v>3705.0</c:v>
                </c:pt>
                <c:pt idx="8683">
                  <c:v>3705.0</c:v>
                </c:pt>
                <c:pt idx="8684">
                  <c:v>3706.0</c:v>
                </c:pt>
                <c:pt idx="8685">
                  <c:v>3706.0</c:v>
                </c:pt>
                <c:pt idx="8686">
                  <c:v>3707.0</c:v>
                </c:pt>
                <c:pt idx="8687">
                  <c:v>3707.0</c:v>
                </c:pt>
                <c:pt idx="8688">
                  <c:v>3707.0</c:v>
                </c:pt>
                <c:pt idx="8689">
                  <c:v>3708.0</c:v>
                </c:pt>
                <c:pt idx="8690">
                  <c:v>3709.0</c:v>
                </c:pt>
                <c:pt idx="8691">
                  <c:v>3710.0</c:v>
                </c:pt>
                <c:pt idx="8692">
                  <c:v>3711.0</c:v>
                </c:pt>
                <c:pt idx="8693">
                  <c:v>3712.0</c:v>
                </c:pt>
                <c:pt idx="8694">
                  <c:v>3713.0</c:v>
                </c:pt>
                <c:pt idx="8695">
                  <c:v>3714.0</c:v>
                </c:pt>
                <c:pt idx="8696">
                  <c:v>3714.0</c:v>
                </c:pt>
                <c:pt idx="8697">
                  <c:v>3714.0</c:v>
                </c:pt>
                <c:pt idx="8698">
                  <c:v>3714.0</c:v>
                </c:pt>
                <c:pt idx="8699">
                  <c:v>3715.0</c:v>
                </c:pt>
                <c:pt idx="8700">
                  <c:v>3715.0</c:v>
                </c:pt>
                <c:pt idx="8701">
                  <c:v>3715.0</c:v>
                </c:pt>
                <c:pt idx="8702">
                  <c:v>3715.0</c:v>
                </c:pt>
                <c:pt idx="8703">
                  <c:v>3716.0</c:v>
                </c:pt>
                <c:pt idx="8704">
                  <c:v>3716.0</c:v>
                </c:pt>
                <c:pt idx="8705">
                  <c:v>3716.0</c:v>
                </c:pt>
                <c:pt idx="8706">
                  <c:v>3716.0</c:v>
                </c:pt>
                <c:pt idx="8707">
                  <c:v>3716.0</c:v>
                </c:pt>
                <c:pt idx="8708">
                  <c:v>3716.0</c:v>
                </c:pt>
                <c:pt idx="8709">
                  <c:v>3716.0</c:v>
                </c:pt>
                <c:pt idx="8710">
                  <c:v>3716.0</c:v>
                </c:pt>
                <c:pt idx="8711">
                  <c:v>3716.0</c:v>
                </c:pt>
                <c:pt idx="8712">
                  <c:v>3716.0</c:v>
                </c:pt>
                <c:pt idx="8713">
                  <c:v>3716.0</c:v>
                </c:pt>
                <c:pt idx="8714">
                  <c:v>3716.0</c:v>
                </c:pt>
                <c:pt idx="8715">
                  <c:v>3716.0</c:v>
                </c:pt>
                <c:pt idx="8716">
                  <c:v>3716.0</c:v>
                </c:pt>
                <c:pt idx="8717">
                  <c:v>3717.0</c:v>
                </c:pt>
                <c:pt idx="8718">
                  <c:v>3718.0</c:v>
                </c:pt>
                <c:pt idx="8719">
                  <c:v>3719.0</c:v>
                </c:pt>
                <c:pt idx="8720">
                  <c:v>3720.0</c:v>
                </c:pt>
                <c:pt idx="8721">
                  <c:v>3720.0</c:v>
                </c:pt>
                <c:pt idx="8722">
                  <c:v>3721.0</c:v>
                </c:pt>
                <c:pt idx="8723">
                  <c:v>3722.0</c:v>
                </c:pt>
                <c:pt idx="8724">
                  <c:v>3723.0</c:v>
                </c:pt>
                <c:pt idx="8725">
                  <c:v>3724.0</c:v>
                </c:pt>
                <c:pt idx="8726">
                  <c:v>3725.0</c:v>
                </c:pt>
                <c:pt idx="8727">
                  <c:v>3725.0</c:v>
                </c:pt>
                <c:pt idx="8728">
                  <c:v>3725.0</c:v>
                </c:pt>
                <c:pt idx="8729">
                  <c:v>3725.0</c:v>
                </c:pt>
                <c:pt idx="8730">
                  <c:v>3725.0</c:v>
                </c:pt>
                <c:pt idx="8731">
                  <c:v>3725.0</c:v>
                </c:pt>
                <c:pt idx="8732">
                  <c:v>3725.0</c:v>
                </c:pt>
                <c:pt idx="8733">
                  <c:v>3726.0</c:v>
                </c:pt>
                <c:pt idx="8734">
                  <c:v>3727.0</c:v>
                </c:pt>
                <c:pt idx="8735">
                  <c:v>3728.0</c:v>
                </c:pt>
                <c:pt idx="8736">
                  <c:v>3729.0</c:v>
                </c:pt>
                <c:pt idx="8737">
                  <c:v>3729.0</c:v>
                </c:pt>
                <c:pt idx="8738">
                  <c:v>3729.0</c:v>
                </c:pt>
                <c:pt idx="8739">
                  <c:v>3729.0</c:v>
                </c:pt>
                <c:pt idx="8740">
                  <c:v>3730.0</c:v>
                </c:pt>
                <c:pt idx="8741">
                  <c:v>3731.0</c:v>
                </c:pt>
                <c:pt idx="8742">
                  <c:v>3731.0</c:v>
                </c:pt>
                <c:pt idx="8743">
                  <c:v>3731.0</c:v>
                </c:pt>
                <c:pt idx="8744">
                  <c:v>3731.0</c:v>
                </c:pt>
                <c:pt idx="8745">
                  <c:v>3731.0</c:v>
                </c:pt>
                <c:pt idx="8746">
                  <c:v>3731.0</c:v>
                </c:pt>
                <c:pt idx="8747">
                  <c:v>3731.0</c:v>
                </c:pt>
                <c:pt idx="8748">
                  <c:v>3731.0</c:v>
                </c:pt>
                <c:pt idx="8749">
                  <c:v>3731.0</c:v>
                </c:pt>
                <c:pt idx="8750">
                  <c:v>3732.0</c:v>
                </c:pt>
                <c:pt idx="8751">
                  <c:v>3733.0</c:v>
                </c:pt>
                <c:pt idx="8752">
                  <c:v>3733.0</c:v>
                </c:pt>
                <c:pt idx="8753">
                  <c:v>3734.0</c:v>
                </c:pt>
                <c:pt idx="8754">
                  <c:v>3734.0</c:v>
                </c:pt>
                <c:pt idx="8755">
                  <c:v>3734.0</c:v>
                </c:pt>
                <c:pt idx="8756">
                  <c:v>3734.0</c:v>
                </c:pt>
                <c:pt idx="8757">
                  <c:v>3735.0</c:v>
                </c:pt>
                <c:pt idx="8758">
                  <c:v>3735.0</c:v>
                </c:pt>
                <c:pt idx="8759">
                  <c:v>3735.0</c:v>
                </c:pt>
                <c:pt idx="8760">
                  <c:v>3735.0</c:v>
                </c:pt>
                <c:pt idx="8761">
                  <c:v>3735.0</c:v>
                </c:pt>
                <c:pt idx="8762">
                  <c:v>3735.0</c:v>
                </c:pt>
                <c:pt idx="8763">
                  <c:v>3735.0</c:v>
                </c:pt>
                <c:pt idx="8764">
                  <c:v>3735.0</c:v>
                </c:pt>
                <c:pt idx="8765">
                  <c:v>3735.0</c:v>
                </c:pt>
                <c:pt idx="8766">
                  <c:v>3735.0</c:v>
                </c:pt>
                <c:pt idx="8767">
                  <c:v>3735.0</c:v>
                </c:pt>
                <c:pt idx="8768">
                  <c:v>3736.0</c:v>
                </c:pt>
                <c:pt idx="8769">
                  <c:v>3737.0</c:v>
                </c:pt>
                <c:pt idx="8770">
                  <c:v>3737.0</c:v>
                </c:pt>
                <c:pt idx="8771">
                  <c:v>3738.0</c:v>
                </c:pt>
                <c:pt idx="8772">
                  <c:v>3739.0</c:v>
                </c:pt>
                <c:pt idx="8773">
                  <c:v>3740.0</c:v>
                </c:pt>
                <c:pt idx="8774">
                  <c:v>3741.0</c:v>
                </c:pt>
                <c:pt idx="8775">
                  <c:v>3742.0</c:v>
                </c:pt>
                <c:pt idx="8776">
                  <c:v>3743.0</c:v>
                </c:pt>
                <c:pt idx="8777">
                  <c:v>3744.0</c:v>
                </c:pt>
                <c:pt idx="8778">
                  <c:v>3744.0</c:v>
                </c:pt>
                <c:pt idx="8779">
                  <c:v>3744.0</c:v>
                </c:pt>
                <c:pt idx="8780">
                  <c:v>3745.0</c:v>
                </c:pt>
                <c:pt idx="8781">
                  <c:v>3746.0</c:v>
                </c:pt>
                <c:pt idx="8782">
                  <c:v>3746.0</c:v>
                </c:pt>
                <c:pt idx="8783">
                  <c:v>3747.0</c:v>
                </c:pt>
                <c:pt idx="8784">
                  <c:v>3747.0</c:v>
                </c:pt>
                <c:pt idx="8785">
                  <c:v>3747.0</c:v>
                </c:pt>
                <c:pt idx="8786">
                  <c:v>3747.0</c:v>
                </c:pt>
                <c:pt idx="8787">
                  <c:v>3747.0</c:v>
                </c:pt>
                <c:pt idx="8788">
                  <c:v>3747.0</c:v>
                </c:pt>
                <c:pt idx="8789">
                  <c:v>3748.0</c:v>
                </c:pt>
                <c:pt idx="8790">
                  <c:v>3748.0</c:v>
                </c:pt>
                <c:pt idx="8791">
                  <c:v>3748.0</c:v>
                </c:pt>
                <c:pt idx="8792">
                  <c:v>3749.0</c:v>
                </c:pt>
                <c:pt idx="8793">
                  <c:v>3749.0</c:v>
                </c:pt>
                <c:pt idx="8794">
                  <c:v>3750.0</c:v>
                </c:pt>
                <c:pt idx="8795">
                  <c:v>3751.0</c:v>
                </c:pt>
                <c:pt idx="8796">
                  <c:v>3752.0</c:v>
                </c:pt>
                <c:pt idx="8797">
                  <c:v>3752.0</c:v>
                </c:pt>
                <c:pt idx="8798">
                  <c:v>3752.0</c:v>
                </c:pt>
                <c:pt idx="8799">
                  <c:v>3753.0</c:v>
                </c:pt>
                <c:pt idx="8800">
                  <c:v>3754.0</c:v>
                </c:pt>
                <c:pt idx="8801">
                  <c:v>3754.0</c:v>
                </c:pt>
                <c:pt idx="8802">
                  <c:v>3754.0</c:v>
                </c:pt>
                <c:pt idx="8803">
                  <c:v>3754.0</c:v>
                </c:pt>
                <c:pt idx="8804">
                  <c:v>3754.0</c:v>
                </c:pt>
                <c:pt idx="8805">
                  <c:v>3754.0</c:v>
                </c:pt>
                <c:pt idx="8806">
                  <c:v>3754.0</c:v>
                </c:pt>
                <c:pt idx="8807">
                  <c:v>3754.0</c:v>
                </c:pt>
                <c:pt idx="8808">
                  <c:v>3754.0</c:v>
                </c:pt>
                <c:pt idx="8809">
                  <c:v>3755.0</c:v>
                </c:pt>
                <c:pt idx="8810">
                  <c:v>3755.0</c:v>
                </c:pt>
                <c:pt idx="8811">
                  <c:v>3755.0</c:v>
                </c:pt>
                <c:pt idx="8812">
                  <c:v>3755.0</c:v>
                </c:pt>
                <c:pt idx="8813">
                  <c:v>3755.0</c:v>
                </c:pt>
                <c:pt idx="8814">
                  <c:v>3755.0</c:v>
                </c:pt>
                <c:pt idx="8815">
                  <c:v>3756.0</c:v>
                </c:pt>
                <c:pt idx="8816">
                  <c:v>3756.0</c:v>
                </c:pt>
                <c:pt idx="8817">
                  <c:v>3757.0</c:v>
                </c:pt>
                <c:pt idx="8818">
                  <c:v>3758.0</c:v>
                </c:pt>
                <c:pt idx="8819">
                  <c:v>3759.0</c:v>
                </c:pt>
                <c:pt idx="8820">
                  <c:v>3760.0</c:v>
                </c:pt>
                <c:pt idx="8821">
                  <c:v>3761.0</c:v>
                </c:pt>
                <c:pt idx="8822">
                  <c:v>3761.0</c:v>
                </c:pt>
                <c:pt idx="8823">
                  <c:v>3761.0</c:v>
                </c:pt>
                <c:pt idx="8824">
                  <c:v>3762.0</c:v>
                </c:pt>
                <c:pt idx="8825">
                  <c:v>3762.0</c:v>
                </c:pt>
                <c:pt idx="8826">
                  <c:v>3763.0</c:v>
                </c:pt>
                <c:pt idx="8827">
                  <c:v>3764.0</c:v>
                </c:pt>
                <c:pt idx="8828">
                  <c:v>3765.0</c:v>
                </c:pt>
                <c:pt idx="8829">
                  <c:v>3765.0</c:v>
                </c:pt>
                <c:pt idx="8830">
                  <c:v>3766.0</c:v>
                </c:pt>
                <c:pt idx="8831">
                  <c:v>3767.0</c:v>
                </c:pt>
                <c:pt idx="8832">
                  <c:v>3768.0</c:v>
                </c:pt>
                <c:pt idx="8833">
                  <c:v>3768.0</c:v>
                </c:pt>
                <c:pt idx="8834">
                  <c:v>3769.0</c:v>
                </c:pt>
                <c:pt idx="8835">
                  <c:v>3770.0</c:v>
                </c:pt>
                <c:pt idx="8836">
                  <c:v>3771.0</c:v>
                </c:pt>
                <c:pt idx="8837">
                  <c:v>3772.0</c:v>
                </c:pt>
                <c:pt idx="8838">
                  <c:v>3773.0</c:v>
                </c:pt>
                <c:pt idx="8839">
                  <c:v>3774.0</c:v>
                </c:pt>
                <c:pt idx="8840">
                  <c:v>3774.0</c:v>
                </c:pt>
                <c:pt idx="8841">
                  <c:v>3775.0</c:v>
                </c:pt>
                <c:pt idx="8842">
                  <c:v>3776.0</c:v>
                </c:pt>
                <c:pt idx="8843">
                  <c:v>3776.0</c:v>
                </c:pt>
                <c:pt idx="8844">
                  <c:v>3776.0</c:v>
                </c:pt>
                <c:pt idx="8845">
                  <c:v>3777.0</c:v>
                </c:pt>
                <c:pt idx="8846">
                  <c:v>3777.0</c:v>
                </c:pt>
                <c:pt idx="8847">
                  <c:v>3778.0</c:v>
                </c:pt>
                <c:pt idx="8848">
                  <c:v>3779.0</c:v>
                </c:pt>
                <c:pt idx="8849">
                  <c:v>3780.0</c:v>
                </c:pt>
                <c:pt idx="8850">
                  <c:v>3781.0</c:v>
                </c:pt>
                <c:pt idx="8851">
                  <c:v>3782.0</c:v>
                </c:pt>
                <c:pt idx="8852">
                  <c:v>3782.0</c:v>
                </c:pt>
                <c:pt idx="8853">
                  <c:v>3783.0</c:v>
                </c:pt>
                <c:pt idx="8854">
                  <c:v>3784.0</c:v>
                </c:pt>
                <c:pt idx="8855">
                  <c:v>3785.0</c:v>
                </c:pt>
                <c:pt idx="8856">
                  <c:v>3785.0</c:v>
                </c:pt>
                <c:pt idx="8857">
                  <c:v>3786.0</c:v>
                </c:pt>
                <c:pt idx="8858">
                  <c:v>3786.0</c:v>
                </c:pt>
                <c:pt idx="8859">
                  <c:v>3786.0</c:v>
                </c:pt>
                <c:pt idx="8860">
                  <c:v>3786.0</c:v>
                </c:pt>
                <c:pt idx="8861">
                  <c:v>3787.0</c:v>
                </c:pt>
                <c:pt idx="8862">
                  <c:v>3787.0</c:v>
                </c:pt>
                <c:pt idx="8863">
                  <c:v>3787.0</c:v>
                </c:pt>
                <c:pt idx="8864">
                  <c:v>3788.0</c:v>
                </c:pt>
                <c:pt idx="8865">
                  <c:v>3788.0</c:v>
                </c:pt>
                <c:pt idx="8866">
                  <c:v>3788.0</c:v>
                </c:pt>
                <c:pt idx="8867">
                  <c:v>3788.0</c:v>
                </c:pt>
                <c:pt idx="8868">
                  <c:v>3789.0</c:v>
                </c:pt>
                <c:pt idx="8869">
                  <c:v>3789.0</c:v>
                </c:pt>
                <c:pt idx="8870">
                  <c:v>3790.0</c:v>
                </c:pt>
                <c:pt idx="8871">
                  <c:v>3790.0</c:v>
                </c:pt>
                <c:pt idx="8872">
                  <c:v>3790.0</c:v>
                </c:pt>
                <c:pt idx="8873">
                  <c:v>3791.0</c:v>
                </c:pt>
                <c:pt idx="8874">
                  <c:v>3791.0</c:v>
                </c:pt>
                <c:pt idx="8875">
                  <c:v>3792.0</c:v>
                </c:pt>
                <c:pt idx="8876">
                  <c:v>3793.0</c:v>
                </c:pt>
                <c:pt idx="8877">
                  <c:v>3793.0</c:v>
                </c:pt>
                <c:pt idx="8878">
                  <c:v>3794.0</c:v>
                </c:pt>
                <c:pt idx="8879">
                  <c:v>3795.0</c:v>
                </c:pt>
                <c:pt idx="8880">
                  <c:v>3795.0</c:v>
                </c:pt>
                <c:pt idx="8881">
                  <c:v>3795.0</c:v>
                </c:pt>
                <c:pt idx="8882">
                  <c:v>3796.0</c:v>
                </c:pt>
                <c:pt idx="8883">
                  <c:v>3797.0</c:v>
                </c:pt>
                <c:pt idx="8884">
                  <c:v>3797.0</c:v>
                </c:pt>
                <c:pt idx="8885">
                  <c:v>3798.0</c:v>
                </c:pt>
                <c:pt idx="8886">
                  <c:v>3799.0</c:v>
                </c:pt>
                <c:pt idx="8887">
                  <c:v>3800.0</c:v>
                </c:pt>
                <c:pt idx="8888">
                  <c:v>3801.0</c:v>
                </c:pt>
                <c:pt idx="8889">
                  <c:v>3802.0</c:v>
                </c:pt>
                <c:pt idx="8890">
                  <c:v>3803.0</c:v>
                </c:pt>
                <c:pt idx="8891">
                  <c:v>3803.0</c:v>
                </c:pt>
                <c:pt idx="8892">
                  <c:v>3803.0</c:v>
                </c:pt>
                <c:pt idx="8893">
                  <c:v>3803.0</c:v>
                </c:pt>
                <c:pt idx="8894">
                  <c:v>3804.0</c:v>
                </c:pt>
                <c:pt idx="8895">
                  <c:v>3805.0</c:v>
                </c:pt>
                <c:pt idx="8896">
                  <c:v>3806.0</c:v>
                </c:pt>
                <c:pt idx="8897">
                  <c:v>3806.0</c:v>
                </c:pt>
                <c:pt idx="8898">
                  <c:v>3807.0</c:v>
                </c:pt>
                <c:pt idx="8899">
                  <c:v>3808.0</c:v>
                </c:pt>
                <c:pt idx="8900">
                  <c:v>3808.0</c:v>
                </c:pt>
                <c:pt idx="8901">
                  <c:v>3808.0</c:v>
                </c:pt>
                <c:pt idx="8902">
                  <c:v>3809.0</c:v>
                </c:pt>
                <c:pt idx="8903">
                  <c:v>3809.0</c:v>
                </c:pt>
                <c:pt idx="8904">
                  <c:v>3809.0</c:v>
                </c:pt>
                <c:pt idx="8905">
                  <c:v>3810.0</c:v>
                </c:pt>
                <c:pt idx="8906">
                  <c:v>3811.0</c:v>
                </c:pt>
                <c:pt idx="8907">
                  <c:v>3811.0</c:v>
                </c:pt>
                <c:pt idx="8908">
                  <c:v>3812.0</c:v>
                </c:pt>
                <c:pt idx="8909">
                  <c:v>3812.0</c:v>
                </c:pt>
                <c:pt idx="8910">
                  <c:v>3812.0</c:v>
                </c:pt>
                <c:pt idx="8911">
                  <c:v>3813.0</c:v>
                </c:pt>
                <c:pt idx="8912">
                  <c:v>3813.0</c:v>
                </c:pt>
                <c:pt idx="8913">
                  <c:v>3813.0</c:v>
                </c:pt>
                <c:pt idx="8914">
                  <c:v>3813.0</c:v>
                </c:pt>
                <c:pt idx="8915">
                  <c:v>3813.0</c:v>
                </c:pt>
                <c:pt idx="8916">
                  <c:v>3813.0</c:v>
                </c:pt>
                <c:pt idx="8917">
                  <c:v>3813.0</c:v>
                </c:pt>
                <c:pt idx="8918">
                  <c:v>3813.0</c:v>
                </c:pt>
                <c:pt idx="8919">
                  <c:v>3813.0</c:v>
                </c:pt>
                <c:pt idx="8920">
                  <c:v>3813.0</c:v>
                </c:pt>
                <c:pt idx="8921">
                  <c:v>3813.0</c:v>
                </c:pt>
                <c:pt idx="8922">
                  <c:v>3814.0</c:v>
                </c:pt>
                <c:pt idx="8923">
                  <c:v>3815.0</c:v>
                </c:pt>
                <c:pt idx="8924">
                  <c:v>3815.0</c:v>
                </c:pt>
                <c:pt idx="8925">
                  <c:v>3815.0</c:v>
                </c:pt>
                <c:pt idx="8926">
                  <c:v>3815.0</c:v>
                </c:pt>
                <c:pt idx="8927">
                  <c:v>3816.0</c:v>
                </c:pt>
                <c:pt idx="8928">
                  <c:v>3816.0</c:v>
                </c:pt>
                <c:pt idx="8929">
                  <c:v>3816.0</c:v>
                </c:pt>
                <c:pt idx="8930">
                  <c:v>3817.0</c:v>
                </c:pt>
                <c:pt idx="8931">
                  <c:v>3817.0</c:v>
                </c:pt>
                <c:pt idx="8932">
                  <c:v>3817.0</c:v>
                </c:pt>
                <c:pt idx="8933">
                  <c:v>3817.0</c:v>
                </c:pt>
                <c:pt idx="8934">
                  <c:v>3817.0</c:v>
                </c:pt>
                <c:pt idx="8935">
                  <c:v>3817.0</c:v>
                </c:pt>
                <c:pt idx="8936">
                  <c:v>3817.0</c:v>
                </c:pt>
                <c:pt idx="8937">
                  <c:v>3818.0</c:v>
                </c:pt>
                <c:pt idx="8938">
                  <c:v>3818.0</c:v>
                </c:pt>
                <c:pt idx="8939">
                  <c:v>3818.0</c:v>
                </c:pt>
                <c:pt idx="8940">
                  <c:v>3818.0</c:v>
                </c:pt>
                <c:pt idx="8941">
                  <c:v>3818.0</c:v>
                </c:pt>
                <c:pt idx="8942">
                  <c:v>3818.0</c:v>
                </c:pt>
                <c:pt idx="8943">
                  <c:v>3818.0</c:v>
                </c:pt>
                <c:pt idx="8944">
                  <c:v>3818.0</c:v>
                </c:pt>
                <c:pt idx="8945">
                  <c:v>3819.0</c:v>
                </c:pt>
                <c:pt idx="8946">
                  <c:v>3819.0</c:v>
                </c:pt>
                <c:pt idx="8947">
                  <c:v>3819.0</c:v>
                </c:pt>
                <c:pt idx="8948">
                  <c:v>3819.0</c:v>
                </c:pt>
                <c:pt idx="8949">
                  <c:v>3819.0</c:v>
                </c:pt>
                <c:pt idx="8950">
                  <c:v>3820.0</c:v>
                </c:pt>
                <c:pt idx="8951">
                  <c:v>3821.0</c:v>
                </c:pt>
                <c:pt idx="8952">
                  <c:v>3822.0</c:v>
                </c:pt>
                <c:pt idx="8953">
                  <c:v>3823.0</c:v>
                </c:pt>
                <c:pt idx="8954">
                  <c:v>3824.0</c:v>
                </c:pt>
                <c:pt idx="8955">
                  <c:v>3825.0</c:v>
                </c:pt>
                <c:pt idx="8956">
                  <c:v>3826.0</c:v>
                </c:pt>
                <c:pt idx="8957">
                  <c:v>3827.0</c:v>
                </c:pt>
                <c:pt idx="8958">
                  <c:v>3827.0</c:v>
                </c:pt>
                <c:pt idx="8959">
                  <c:v>3827.0</c:v>
                </c:pt>
                <c:pt idx="8960">
                  <c:v>3827.0</c:v>
                </c:pt>
                <c:pt idx="8961">
                  <c:v>3827.0</c:v>
                </c:pt>
                <c:pt idx="8962">
                  <c:v>3827.0</c:v>
                </c:pt>
                <c:pt idx="8963">
                  <c:v>3827.0</c:v>
                </c:pt>
                <c:pt idx="8964">
                  <c:v>3827.0</c:v>
                </c:pt>
                <c:pt idx="8965">
                  <c:v>3828.0</c:v>
                </c:pt>
                <c:pt idx="8966">
                  <c:v>3828.0</c:v>
                </c:pt>
                <c:pt idx="8967">
                  <c:v>3829.0</c:v>
                </c:pt>
                <c:pt idx="8968">
                  <c:v>3829.0</c:v>
                </c:pt>
                <c:pt idx="8969">
                  <c:v>3829.0</c:v>
                </c:pt>
                <c:pt idx="8970">
                  <c:v>3829.0</c:v>
                </c:pt>
                <c:pt idx="8971">
                  <c:v>3829.0</c:v>
                </c:pt>
                <c:pt idx="8972">
                  <c:v>3829.0</c:v>
                </c:pt>
                <c:pt idx="8973">
                  <c:v>3829.0</c:v>
                </c:pt>
                <c:pt idx="8974">
                  <c:v>3829.0</c:v>
                </c:pt>
                <c:pt idx="8975">
                  <c:v>3829.0</c:v>
                </c:pt>
                <c:pt idx="8976">
                  <c:v>3829.0</c:v>
                </c:pt>
                <c:pt idx="8977">
                  <c:v>3830.0</c:v>
                </c:pt>
                <c:pt idx="8978">
                  <c:v>3830.0</c:v>
                </c:pt>
                <c:pt idx="8979">
                  <c:v>3830.0</c:v>
                </c:pt>
                <c:pt idx="8980">
                  <c:v>3831.0</c:v>
                </c:pt>
                <c:pt idx="8981">
                  <c:v>3832.0</c:v>
                </c:pt>
                <c:pt idx="8982">
                  <c:v>3833.0</c:v>
                </c:pt>
                <c:pt idx="8983">
                  <c:v>3834.0</c:v>
                </c:pt>
                <c:pt idx="8984">
                  <c:v>3835.0</c:v>
                </c:pt>
                <c:pt idx="8985">
                  <c:v>3836.0</c:v>
                </c:pt>
                <c:pt idx="8986">
                  <c:v>3837.0</c:v>
                </c:pt>
                <c:pt idx="8987">
                  <c:v>3838.0</c:v>
                </c:pt>
                <c:pt idx="8988">
                  <c:v>3838.0</c:v>
                </c:pt>
                <c:pt idx="8989">
                  <c:v>3838.0</c:v>
                </c:pt>
                <c:pt idx="8990">
                  <c:v>3838.0</c:v>
                </c:pt>
                <c:pt idx="8991">
                  <c:v>3839.0</c:v>
                </c:pt>
                <c:pt idx="8992">
                  <c:v>3840.0</c:v>
                </c:pt>
                <c:pt idx="8993">
                  <c:v>3841.0</c:v>
                </c:pt>
                <c:pt idx="8994">
                  <c:v>3842.0</c:v>
                </c:pt>
                <c:pt idx="8995">
                  <c:v>3843.0</c:v>
                </c:pt>
                <c:pt idx="8996">
                  <c:v>3844.0</c:v>
                </c:pt>
                <c:pt idx="8997">
                  <c:v>3845.0</c:v>
                </c:pt>
                <c:pt idx="8998">
                  <c:v>3845.0</c:v>
                </c:pt>
                <c:pt idx="8999">
                  <c:v>3845.0</c:v>
                </c:pt>
                <c:pt idx="9000">
                  <c:v>3845.0</c:v>
                </c:pt>
                <c:pt idx="9001">
                  <c:v>3846.0</c:v>
                </c:pt>
                <c:pt idx="9002">
                  <c:v>3846.0</c:v>
                </c:pt>
                <c:pt idx="9003">
                  <c:v>3846.0</c:v>
                </c:pt>
                <c:pt idx="9004">
                  <c:v>3846.0</c:v>
                </c:pt>
                <c:pt idx="9005">
                  <c:v>3847.0</c:v>
                </c:pt>
                <c:pt idx="9006">
                  <c:v>3848.0</c:v>
                </c:pt>
                <c:pt idx="9007">
                  <c:v>3848.0</c:v>
                </c:pt>
                <c:pt idx="9008">
                  <c:v>3848.0</c:v>
                </c:pt>
                <c:pt idx="9009">
                  <c:v>3849.0</c:v>
                </c:pt>
                <c:pt idx="9010">
                  <c:v>3849.0</c:v>
                </c:pt>
                <c:pt idx="9011">
                  <c:v>3849.0</c:v>
                </c:pt>
                <c:pt idx="9012">
                  <c:v>3850.0</c:v>
                </c:pt>
                <c:pt idx="9013">
                  <c:v>3851.0</c:v>
                </c:pt>
                <c:pt idx="9014">
                  <c:v>3852.0</c:v>
                </c:pt>
                <c:pt idx="9015">
                  <c:v>3853.0</c:v>
                </c:pt>
                <c:pt idx="9016">
                  <c:v>3853.0</c:v>
                </c:pt>
                <c:pt idx="9017">
                  <c:v>3853.0</c:v>
                </c:pt>
                <c:pt idx="9018">
                  <c:v>3854.0</c:v>
                </c:pt>
                <c:pt idx="9019">
                  <c:v>3854.0</c:v>
                </c:pt>
                <c:pt idx="9020">
                  <c:v>3855.0</c:v>
                </c:pt>
                <c:pt idx="9021">
                  <c:v>3856.0</c:v>
                </c:pt>
                <c:pt idx="9022">
                  <c:v>3856.0</c:v>
                </c:pt>
                <c:pt idx="9023">
                  <c:v>3856.0</c:v>
                </c:pt>
                <c:pt idx="9024">
                  <c:v>3856.0</c:v>
                </c:pt>
                <c:pt idx="9025">
                  <c:v>3856.0</c:v>
                </c:pt>
                <c:pt idx="9026">
                  <c:v>3856.0</c:v>
                </c:pt>
                <c:pt idx="9027">
                  <c:v>3857.0</c:v>
                </c:pt>
                <c:pt idx="9028">
                  <c:v>3857.0</c:v>
                </c:pt>
                <c:pt idx="9029">
                  <c:v>3858.0</c:v>
                </c:pt>
                <c:pt idx="9030">
                  <c:v>3859.0</c:v>
                </c:pt>
                <c:pt idx="9031">
                  <c:v>3860.0</c:v>
                </c:pt>
                <c:pt idx="9032">
                  <c:v>3860.0</c:v>
                </c:pt>
                <c:pt idx="9033">
                  <c:v>3861.0</c:v>
                </c:pt>
                <c:pt idx="9034">
                  <c:v>3862.0</c:v>
                </c:pt>
                <c:pt idx="9035">
                  <c:v>3863.0</c:v>
                </c:pt>
                <c:pt idx="9036">
                  <c:v>3864.0</c:v>
                </c:pt>
                <c:pt idx="9037">
                  <c:v>3865.0</c:v>
                </c:pt>
                <c:pt idx="9038">
                  <c:v>3866.0</c:v>
                </c:pt>
                <c:pt idx="9039">
                  <c:v>3867.0</c:v>
                </c:pt>
                <c:pt idx="9040">
                  <c:v>3868.0</c:v>
                </c:pt>
                <c:pt idx="9041">
                  <c:v>3869.0</c:v>
                </c:pt>
                <c:pt idx="9042">
                  <c:v>3870.0</c:v>
                </c:pt>
                <c:pt idx="9043">
                  <c:v>3870.0</c:v>
                </c:pt>
                <c:pt idx="9044">
                  <c:v>3871.0</c:v>
                </c:pt>
                <c:pt idx="9045">
                  <c:v>3872.0</c:v>
                </c:pt>
                <c:pt idx="9046">
                  <c:v>3873.0</c:v>
                </c:pt>
                <c:pt idx="9047">
                  <c:v>3873.0</c:v>
                </c:pt>
                <c:pt idx="9048">
                  <c:v>3874.0</c:v>
                </c:pt>
                <c:pt idx="9049">
                  <c:v>3875.0</c:v>
                </c:pt>
                <c:pt idx="9050">
                  <c:v>3876.0</c:v>
                </c:pt>
                <c:pt idx="9051">
                  <c:v>3877.0</c:v>
                </c:pt>
                <c:pt idx="9052">
                  <c:v>3878.0</c:v>
                </c:pt>
                <c:pt idx="9053">
                  <c:v>3878.0</c:v>
                </c:pt>
                <c:pt idx="9054">
                  <c:v>3879.0</c:v>
                </c:pt>
                <c:pt idx="9055">
                  <c:v>3880.0</c:v>
                </c:pt>
                <c:pt idx="9056">
                  <c:v>3880.0</c:v>
                </c:pt>
                <c:pt idx="9057">
                  <c:v>3880.0</c:v>
                </c:pt>
                <c:pt idx="9058">
                  <c:v>3881.0</c:v>
                </c:pt>
                <c:pt idx="9059">
                  <c:v>3882.0</c:v>
                </c:pt>
                <c:pt idx="9060">
                  <c:v>3883.0</c:v>
                </c:pt>
                <c:pt idx="9061">
                  <c:v>3883.0</c:v>
                </c:pt>
                <c:pt idx="9062">
                  <c:v>3884.0</c:v>
                </c:pt>
                <c:pt idx="9063">
                  <c:v>3884.0</c:v>
                </c:pt>
                <c:pt idx="9064">
                  <c:v>3884.0</c:v>
                </c:pt>
                <c:pt idx="9065">
                  <c:v>3884.0</c:v>
                </c:pt>
                <c:pt idx="9066">
                  <c:v>3884.0</c:v>
                </c:pt>
                <c:pt idx="9067">
                  <c:v>3884.0</c:v>
                </c:pt>
                <c:pt idx="9068">
                  <c:v>3884.0</c:v>
                </c:pt>
                <c:pt idx="9069">
                  <c:v>3885.0</c:v>
                </c:pt>
                <c:pt idx="9070">
                  <c:v>3885.0</c:v>
                </c:pt>
                <c:pt idx="9071">
                  <c:v>3885.0</c:v>
                </c:pt>
                <c:pt idx="9072">
                  <c:v>3885.0</c:v>
                </c:pt>
                <c:pt idx="9073">
                  <c:v>3885.0</c:v>
                </c:pt>
                <c:pt idx="9074">
                  <c:v>3885.0</c:v>
                </c:pt>
                <c:pt idx="9075">
                  <c:v>3885.0</c:v>
                </c:pt>
                <c:pt idx="9076">
                  <c:v>3885.0</c:v>
                </c:pt>
                <c:pt idx="9077">
                  <c:v>3886.0</c:v>
                </c:pt>
                <c:pt idx="9078">
                  <c:v>3887.0</c:v>
                </c:pt>
                <c:pt idx="9079">
                  <c:v>3888.0</c:v>
                </c:pt>
                <c:pt idx="9080">
                  <c:v>3888.0</c:v>
                </c:pt>
                <c:pt idx="9081">
                  <c:v>3888.0</c:v>
                </c:pt>
                <c:pt idx="9082">
                  <c:v>3889.0</c:v>
                </c:pt>
                <c:pt idx="9083">
                  <c:v>3890.0</c:v>
                </c:pt>
                <c:pt idx="9084">
                  <c:v>3890.0</c:v>
                </c:pt>
                <c:pt idx="9085">
                  <c:v>3891.0</c:v>
                </c:pt>
                <c:pt idx="9086">
                  <c:v>3892.0</c:v>
                </c:pt>
                <c:pt idx="9087">
                  <c:v>3893.0</c:v>
                </c:pt>
                <c:pt idx="9088">
                  <c:v>3894.0</c:v>
                </c:pt>
                <c:pt idx="9089">
                  <c:v>3894.0</c:v>
                </c:pt>
                <c:pt idx="9090">
                  <c:v>3895.0</c:v>
                </c:pt>
                <c:pt idx="9091">
                  <c:v>3896.0</c:v>
                </c:pt>
                <c:pt idx="9092">
                  <c:v>3897.0</c:v>
                </c:pt>
                <c:pt idx="9093">
                  <c:v>3898.0</c:v>
                </c:pt>
                <c:pt idx="9094">
                  <c:v>3899.0</c:v>
                </c:pt>
                <c:pt idx="9095">
                  <c:v>3900.0</c:v>
                </c:pt>
                <c:pt idx="9096">
                  <c:v>3901.0</c:v>
                </c:pt>
                <c:pt idx="9097">
                  <c:v>3902.0</c:v>
                </c:pt>
                <c:pt idx="9098">
                  <c:v>3902.0</c:v>
                </c:pt>
                <c:pt idx="9099">
                  <c:v>3903.0</c:v>
                </c:pt>
                <c:pt idx="9100">
                  <c:v>3904.0</c:v>
                </c:pt>
                <c:pt idx="9101">
                  <c:v>3905.0</c:v>
                </c:pt>
                <c:pt idx="9102">
                  <c:v>3905.0</c:v>
                </c:pt>
                <c:pt idx="9103">
                  <c:v>3906.0</c:v>
                </c:pt>
                <c:pt idx="9104">
                  <c:v>3907.0</c:v>
                </c:pt>
                <c:pt idx="9105">
                  <c:v>3907.0</c:v>
                </c:pt>
                <c:pt idx="9106">
                  <c:v>3907.0</c:v>
                </c:pt>
                <c:pt idx="9107">
                  <c:v>3907.0</c:v>
                </c:pt>
                <c:pt idx="9108">
                  <c:v>3907.0</c:v>
                </c:pt>
                <c:pt idx="9109">
                  <c:v>3908.0</c:v>
                </c:pt>
                <c:pt idx="9110">
                  <c:v>3908.0</c:v>
                </c:pt>
                <c:pt idx="9111">
                  <c:v>3908.0</c:v>
                </c:pt>
                <c:pt idx="9112">
                  <c:v>3908.0</c:v>
                </c:pt>
                <c:pt idx="9113">
                  <c:v>3908.0</c:v>
                </c:pt>
                <c:pt idx="9114">
                  <c:v>3908.0</c:v>
                </c:pt>
                <c:pt idx="9115">
                  <c:v>3908.0</c:v>
                </c:pt>
                <c:pt idx="9116">
                  <c:v>3909.0</c:v>
                </c:pt>
                <c:pt idx="9117">
                  <c:v>3910.0</c:v>
                </c:pt>
                <c:pt idx="9118">
                  <c:v>3911.0</c:v>
                </c:pt>
                <c:pt idx="9119">
                  <c:v>3911.0</c:v>
                </c:pt>
                <c:pt idx="9120">
                  <c:v>3912.0</c:v>
                </c:pt>
                <c:pt idx="9121">
                  <c:v>3912.0</c:v>
                </c:pt>
                <c:pt idx="9122">
                  <c:v>3912.0</c:v>
                </c:pt>
                <c:pt idx="9123">
                  <c:v>3912.0</c:v>
                </c:pt>
                <c:pt idx="9124">
                  <c:v>3912.0</c:v>
                </c:pt>
                <c:pt idx="9125">
                  <c:v>3912.0</c:v>
                </c:pt>
                <c:pt idx="9126">
                  <c:v>3913.0</c:v>
                </c:pt>
                <c:pt idx="9127">
                  <c:v>3913.0</c:v>
                </c:pt>
                <c:pt idx="9128">
                  <c:v>3914.0</c:v>
                </c:pt>
                <c:pt idx="9129">
                  <c:v>3915.0</c:v>
                </c:pt>
                <c:pt idx="9130">
                  <c:v>3915.0</c:v>
                </c:pt>
                <c:pt idx="9131">
                  <c:v>3916.0</c:v>
                </c:pt>
                <c:pt idx="9132">
                  <c:v>3916.0</c:v>
                </c:pt>
                <c:pt idx="9133">
                  <c:v>3916.0</c:v>
                </c:pt>
                <c:pt idx="9134">
                  <c:v>3916.0</c:v>
                </c:pt>
                <c:pt idx="9135">
                  <c:v>3917.0</c:v>
                </c:pt>
                <c:pt idx="9136">
                  <c:v>3917.0</c:v>
                </c:pt>
                <c:pt idx="9137">
                  <c:v>3917.0</c:v>
                </c:pt>
                <c:pt idx="9138">
                  <c:v>3918.0</c:v>
                </c:pt>
                <c:pt idx="9139">
                  <c:v>3919.0</c:v>
                </c:pt>
                <c:pt idx="9140">
                  <c:v>3919.0</c:v>
                </c:pt>
                <c:pt idx="9141">
                  <c:v>3919.0</c:v>
                </c:pt>
                <c:pt idx="9142">
                  <c:v>3920.0</c:v>
                </c:pt>
                <c:pt idx="9143">
                  <c:v>3920.0</c:v>
                </c:pt>
                <c:pt idx="9144">
                  <c:v>3921.0</c:v>
                </c:pt>
                <c:pt idx="9145">
                  <c:v>3921.0</c:v>
                </c:pt>
                <c:pt idx="9146">
                  <c:v>3922.0</c:v>
                </c:pt>
                <c:pt idx="9147">
                  <c:v>3922.0</c:v>
                </c:pt>
                <c:pt idx="9148">
                  <c:v>3922.0</c:v>
                </c:pt>
                <c:pt idx="9149">
                  <c:v>3922.0</c:v>
                </c:pt>
                <c:pt idx="9150">
                  <c:v>3923.0</c:v>
                </c:pt>
                <c:pt idx="9151">
                  <c:v>3924.0</c:v>
                </c:pt>
                <c:pt idx="9152">
                  <c:v>3924.0</c:v>
                </c:pt>
                <c:pt idx="9153">
                  <c:v>3924.0</c:v>
                </c:pt>
                <c:pt idx="9154">
                  <c:v>3924.0</c:v>
                </c:pt>
                <c:pt idx="9155">
                  <c:v>3924.0</c:v>
                </c:pt>
                <c:pt idx="9156">
                  <c:v>3924.0</c:v>
                </c:pt>
                <c:pt idx="9157">
                  <c:v>3924.0</c:v>
                </c:pt>
                <c:pt idx="9158">
                  <c:v>3924.0</c:v>
                </c:pt>
                <c:pt idx="9159">
                  <c:v>3924.0</c:v>
                </c:pt>
                <c:pt idx="9160">
                  <c:v>3925.0</c:v>
                </c:pt>
                <c:pt idx="9161">
                  <c:v>3926.0</c:v>
                </c:pt>
                <c:pt idx="9162">
                  <c:v>3927.0</c:v>
                </c:pt>
                <c:pt idx="9163">
                  <c:v>3928.0</c:v>
                </c:pt>
                <c:pt idx="9164">
                  <c:v>3929.0</c:v>
                </c:pt>
                <c:pt idx="9165">
                  <c:v>3930.0</c:v>
                </c:pt>
                <c:pt idx="9166">
                  <c:v>3930.0</c:v>
                </c:pt>
                <c:pt idx="9167">
                  <c:v>3930.0</c:v>
                </c:pt>
                <c:pt idx="9168">
                  <c:v>3930.0</c:v>
                </c:pt>
                <c:pt idx="9169">
                  <c:v>3930.0</c:v>
                </c:pt>
                <c:pt idx="9170">
                  <c:v>3930.0</c:v>
                </c:pt>
                <c:pt idx="9171">
                  <c:v>3930.0</c:v>
                </c:pt>
                <c:pt idx="9172">
                  <c:v>3931.0</c:v>
                </c:pt>
                <c:pt idx="9173">
                  <c:v>3931.0</c:v>
                </c:pt>
                <c:pt idx="9174">
                  <c:v>3931.0</c:v>
                </c:pt>
                <c:pt idx="9175">
                  <c:v>3932.0</c:v>
                </c:pt>
                <c:pt idx="9176">
                  <c:v>3933.0</c:v>
                </c:pt>
                <c:pt idx="9177">
                  <c:v>3933.0</c:v>
                </c:pt>
                <c:pt idx="9178">
                  <c:v>3933.0</c:v>
                </c:pt>
                <c:pt idx="9179">
                  <c:v>3933.0</c:v>
                </c:pt>
                <c:pt idx="9180">
                  <c:v>3933.0</c:v>
                </c:pt>
                <c:pt idx="9181">
                  <c:v>3933.0</c:v>
                </c:pt>
                <c:pt idx="9182">
                  <c:v>3934.0</c:v>
                </c:pt>
                <c:pt idx="9183">
                  <c:v>3935.0</c:v>
                </c:pt>
                <c:pt idx="9184">
                  <c:v>3935.0</c:v>
                </c:pt>
                <c:pt idx="9185">
                  <c:v>3935.0</c:v>
                </c:pt>
                <c:pt idx="9186">
                  <c:v>3936.0</c:v>
                </c:pt>
                <c:pt idx="9187">
                  <c:v>3936.0</c:v>
                </c:pt>
                <c:pt idx="9188">
                  <c:v>3936.0</c:v>
                </c:pt>
                <c:pt idx="9189">
                  <c:v>3936.0</c:v>
                </c:pt>
                <c:pt idx="9190">
                  <c:v>3937.0</c:v>
                </c:pt>
                <c:pt idx="9191">
                  <c:v>3937.0</c:v>
                </c:pt>
                <c:pt idx="9192">
                  <c:v>3938.0</c:v>
                </c:pt>
                <c:pt idx="9193">
                  <c:v>3938.0</c:v>
                </c:pt>
                <c:pt idx="9194">
                  <c:v>3938.0</c:v>
                </c:pt>
                <c:pt idx="9195">
                  <c:v>3939.0</c:v>
                </c:pt>
                <c:pt idx="9196">
                  <c:v>3939.0</c:v>
                </c:pt>
                <c:pt idx="9197">
                  <c:v>3939.0</c:v>
                </c:pt>
                <c:pt idx="9198">
                  <c:v>3940.0</c:v>
                </c:pt>
                <c:pt idx="9199">
                  <c:v>3941.0</c:v>
                </c:pt>
                <c:pt idx="9200">
                  <c:v>3941.0</c:v>
                </c:pt>
                <c:pt idx="9201">
                  <c:v>3941.0</c:v>
                </c:pt>
                <c:pt idx="9202">
                  <c:v>3941.0</c:v>
                </c:pt>
                <c:pt idx="9203">
                  <c:v>3941.0</c:v>
                </c:pt>
                <c:pt idx="9204">
                  <c:v>3941.0</c:v>
                </c:pt>
                <c:pt idx="9205">
                  <c:v>3941.0</c:v>
                </c:pt>
                <c:pt idx="9206">
                  <c:v>3941.0</c:v>
                </c:pt>
                <c:pt idx="9207">
                  <c:v>3941.0</c:v>
                </c:pt>
                <c:pt idx="9208">
                  <c:v>3941.0</c:v>
                </c:pt>
                <c:pt idx="9209">
                  <c:v>3941.0</c:v>
                </c:pt>
                <c:pt idx="9210">
                  <c:v>3941.0</c:v>
                </c:pt>
                <c:pt idx="9211">
                  <c:v>3942.0</c:v>
                </c:pt>
                <c:pt idx="9212">
                  <c:v>3942.0</c:v>
                </c:pt>
                <c:pt idx="9213">
                  <c:v>3942.0</c:v>
                </c:pt>
                <c:pt idx="9214">
                  <c:v>3943.0</c:v>
                </c:pt>
                <c:pt idx="9215">
                  <c:v>3943.0</c:v>
                </c:pt>
                <c:pt idx="9216">
                  <c:v>3944.0</c:v>
                </c:pt>
                <c:pt idx="9217">
                  <c:v>3944.0</c:v>
                </c:pt>
                <c:pt idx="9218">
                  <c:v>3944.0</c:v>
                </c:pt>
                <c:pt idx="9219">
                  <c:v>3944.0</c:v>
                </c:pt>
                <c:pt idx="9220">
                  <c:v>3945.0</c:v>
                </c:pt>
                <c:pt idx="9221">
                  <c:v>3945.0</c:v>
                </c:pt>
                <c:pt idx="9222">
                  <c:v>3945.0</c:v>
                </c:pt>
                <c:pt idx="9223">
                  <c:v>3945.0</c:v>
                </c:pt>
                <c:pt idx="9224">
                  <c:v>3946.0</c:v>
                </c:pt>
                <c:pt idx="9225">
                  <c:v>3946.0</c:v>
                </c:pt>
                <c:pt idx="9226">
                  <c:v>3947.0</c:v>
                </c:pt>
                <c:pt idx="9227">
                  <c:v>3947.0</c:v>
                </c:pt>
                <c:pt idx="9228">
                  <c:v>3947.0</c:v>
                </c:pt>
                <c:pt idx="9229">
                  <c:v>3948.0</c:v>
                </c:pt>
              </c:numCache>
            </c:numRef>
          </c:val>
          <c:smooth val="0"/>
        </c:ser>
        <c:ser>
          <c:idx val="1"/>
          <c:order val="1"/>
          <c:tx>
            <c:strRef>
              <c:f>Sheet2!$F$1</c:f>
              <c:strCache>
                <c:ptCount val="1"/>
                <c:pt idx="0">
                  <c:v>Med B</c:v>
                </c:pt>
              </c:strCache>
            </c:strRef>
          </c:tx>
          <c:marker>
            <c:symbol val="none"/>
          </c:marker>
          <c:val>
            <c:numRef>
              <c:f>Sheet2!$F$2:$F$9604</c:f>
              <c:numCache>
                <c:formatCode>General</c:formatCode>
                <c:ptCount val="9603"/>
                <c:pt idx="0">
                  <c:v>1.0</c:v>
                </c:pt>
                <c:pt idx="1">
                  <c:v>1.0</c:v>
                </c:pt>
                <c:pt idx="2">
                  <c:v>1.0</c:v>
                </c:pt>
                <c:pt idx="3">
                  <c:v>1.0</c:v>
                </c:pt>
                <c:pt idx="4">
                  <c:v>2.0</c:v>
                </c:pt>
                <c:pt idx="5">
                  <c:v>3.0</c:v>
                </c:pt>
                <c:pt idx="6">
                  <c:v>3.0</c:v>
                </c:pt>
                <c:pt idx="7">
                  <c:v>3.0</c:v>
                </c:pt>
                <c:pt idx="8">
                  <c:v>4.0</c:v>
                </c:pt>
                <c:pt idx="9">
                  <c:v>4.0</c:v>
                </c:pt>
                <c:pt idx="10">
                  <c:v>4.0</c:v>
                </c:pt>
                <c:pt idx="11">
                  <c:v>4.0</c:v>
                </c:pt>
                <c:pt idx="12">
                  <c:v>5.0</c:v>
                </c:pt>
                <c:pt idx="13">
                  <c:v>6.0</c:v>
                </c:pt>
                <c:pt idx="14">
                  <c:v>7.0</c:v>
                </c:pt>
                <c:pt idx="15">
                  <c:v>7.0</c:v>
                </c:pt>
                <c:pt idx="16">
                  <c:v>8.0</c:v>
                </c:pt>
                <c:pt idx="17">
                  <c:v>9.0</c:v>
                </c:pt>
                <c:pt idx="18">
                  <c:v>10.0</c:v>
                </c:pt>
                <c:pt idx="19">
                  <c:v>11.0</c:v>
                </c:pt>
                <c:pt idx="20">
                  <c:v>12.0</c:v>
                </c:pt>
                <c:pt idx="21">
                  <c:v>13.0</c:v>
                </c:pt>
                <c:pt idx="22">
                  <c:v>13.0</c:v>
                </c:pt>
                <c:pt idx="23">
                  <c:v>14.0</c:v>
                </c:pt>
                <c:pt idx="24">
                  <c:v>15.0</c:v>
                </c:pt>
                <c:pt idx="25">
                  <c:v>16.0</c:v>
                </c:pt>
                <c:pt idx="26">
                  <c:v>16.0</c:v>
                </c:pt>
                <c:pt idx="27">
                  <c:v>16.0</c:v>
                </c:pt>
                <c:pt idx="28">
                  <c:v>17.0</c:v>
                </c:pt>
                <c:pt idx="29">
                  <c:v>17.0</c:v>
                </c:pt>
                <c:pt idx="30">
                  <c:v>17.0</c:v>
                </c:pt>
                <c:pt idx="31">
                  <c:v>17.0</c:v>
                </c:pt>
                <c:pt idx="32">
                  <c:v>18.0</c:v>
                </c:pt>
                <c:pt idx="33">
                  <c:v>18.0</c:v>
                </c:pt>
                <c:pt idx="34">
                  <c:v>18.0</c:v>
                </c:pt>
                <c:pt idx="35">
                  <c:v>18.0</c:v>
                </c:pt>
                <c:pt idx="36">
                  <c:v>19.0</c:v>
                </c:pt>
                <c:pt idx="37">
                  <c:v>19.0</c:v>
                </c:pt>
                <c:pt idx="38">
                  <c:v>20.0</c:v>
                </c:pt>
                <c:pt idx="39">
                  <c:v>21.0</c:v>
                </c:pt>
                <c:pt idx="40">
                  <c:v>22.0</c:v>
                </c:pt>
                <c:pt idx="41">
                  <c:v>22.0</c:v>
                </c:pt>
                <c:pt idx="42">
                  <c:v>22.0</c:v>
                </c:pt>
                <c:pt idx="43">
                  <c:v>22.0</c:v>
                </c:pt>
                <c:pt idx="44">
                  <c:v>23.0</c:v>
                </c:pt>
                <c:pt idx="45">
                  <c:v>23.0</c:v>
                </c:pt>
                <c:pt idx="46">
                  <c:v>23.0</c:v>
                </c:pt>
                <c:pt idx="47">
                  <c:v>24.0</c:v>
                </c:pt>
                <c:pt idx="48">
                  <c:v>25.0</c:v>
                </c:pt>
                <c:pt idx="49">
                  <c:v>26.0</c:v>
                </c:pt>
                <c:pt idx="50">
                  <c:v>26.0</c:v>
                </c:pt>
                <c:pt idx="51">
                  <c:v>26.0</c:v>
                </c:pt>
                <c:pt idx="52">
                  <c:v>26.0</c:v>
                </c:pt>
                <c:pt idx="53">
                  <c:v>26.0</c:v>
                </c:pt>
                <c:pt idx="54">
                  <c:v>27.0</c:v>
                </c:pt>
                <c:pt idx="55">
                  <c:v>28.0</c:v>
                </c:pt>
                <c:pt idx="56">
                  <c:v>28.0</c:v>
                </c:pt>
                <c:pt idx="57">
                  <c:v>28.0</c:v>
                </c:pt>
                <c:pt idx="58">
                  <c:v>28.0</c:v>
                </c:pt>
                <c:pt idx="59">
                  <c:v>28.0</c:v>
                </c:pt>
                <c:pt idx="60">
                  <c:v>29.0</c:v>
                </c:pt>
                <c:pt idx="61">
                  <c:v>30.0</c:v>
                </c:pt>
                <c:pt idx="62">
                  <c:v>31.0</c:v>
                </c:pt>
                <c:pt idx="63">
                  <c:v>32.0</c:v>
                </c:pt>
                <c:pt idx="64">
                  <c:v>32.0</c:v>
                </c:pt>
                <c:pt idx="65">
                  <c:v>33.0</c:v>
                </c:pt>
                <c:pt idx="66">
                  <c:v>34.0</c:v>
                </c:pt>
                <c:pt idx="67">
                  <c:v>35.0</c:v>
                </c:pt>
                <c:pt idx="68">
                  <c:v>36.0</c:v>
                </c:pt>
                <c:pt idx="69">
                  <c:v>37.0</c:v>
                </c:pt>
                <c:pt idx="70">
                  <c:v>37.0</c:v>
                </c:pt>
                <c:pt idx="71">
                  <c:v>37.0</c:v>
                </c:pt>
                <c:pt idx="72">
                  <c:v>37.0</c:v>
                </c:pt>
                <c:pt idx="73">
                  <c:v>37.0</c:v>
                </c:pt>
                <c:pt idx="74">
                  <c:v>37.0</c:v>
                </c:pt>
                <c:pt idx="75">
                  <c:v>38.0</c:v>
                </c:pt>
                <c:pt idx="76">
                  <c:v>38.0</c:v>
                </c:pt>
                <c:pt idx="77">
                  <c:v>38.0</c:v>
                </c:pt>
                <c:pt idx="78">
                  <c:v>38.0</c:v>
                </c:pt>
                <c:pt idx="79">
                  <c:v>38.0</c:v>
                </c:pt>
                <c:pt idx="80">
                  <c:v>38.0</c:v>
                </c:pt>
                <c:pt idx="81">
                  <c:v>39.0</c:v>
                </c:pt>
                <c:pt idx="82">
                  <c:v>39.0</c:v>
                </c:pt>
                <c:pt idx="83">
                  <c:v>39.0</c:v>
                </c:pt>
                <c:pt idx="84">
                  <c:v>39.0</c:v>
                </c:pt>
                <c:pt idx="85">
                  <c:v>39.0</c:v>
                </c:pt>
                <c:pt idx="86">
                  <c:v>40.0</c:v>
                </c:pt>
                <c:pt idx="87">
                  <c:v>40.0</c:v>
                </c:pt>
                <c:pt idx="88">
                  <c:v>41.0</c:v>
                </c:pt>
                <c:pt idx="89">
                  <c:v>42.0</c:v>
                </c:pt>
                <c:pt idx="90">
                  <c:v>42.0</c:v>
                </c:pt>
                <c:pt idx="91">
                  <c:v>43.0</c:v>
                </c:pt>
                <c:pt idx="92">
                  <c:v>43.0</c:v>
                </c:pt>
                <c:pt idx="93">
                  <c:v>44.0</c:v>
                </c:pt>
                <c:pt idx="94">
                  <c:v>45.0</c:v>
                </c:pt>
                <c:pt idx="95">
                  <c:v>46.0</c:v>
                </c:pt>
                <c:pt idx="96">
                  <c:v>46.0</c:v>
                </c:pt>
                <c:pt idx="97">
                  <c:v>46.0</c:v>
                </c:pt>
                <c:pt idx="98">
                  <c:v>46.0</c:v>
                </c:pt>
                <c:pt idx="99">
                  <c:v>47.0</c:v>
                </c:pt>
                <c:pt idx="100">
                  <c:v>47.0</c:v>
                </c:pt>
                <c:pt idx="101">
                  <c:v>48.0</c:v>
                </c:pt>
                <c:pt idx="102">
                  <c:v>48.0</c:v>
                </c:pt>
                <c:pt idx="103">
                  <c:v>49.0</c:v>
                </c:pt>
                <c:pt idx="104">
                  <c:v>50.0</c:v>
                </c:pt>
                <c:pt idx="105">
                  <c:v>51.0</c:v>
                </c:pt>
                <c:pt idx="106">
                  <c:v>52.0</c:v>
                </c:pt>
                <c:pt idx="107">
                  <c:v>53.0</c:v>
                </c:pt>
                <c:pt idx="108">
                  <c:v>54.0</c:v>
                </c:pt>
                <c:pt idx="109">
                  <c:v>55.0</c:v>
                </c:pt>
                <c:pt idx="110">
                  <c:v>56.0</c:v>
                </c:pt>
                <c:pt idx="111">
                  <c:v>56.0</c:v>
                </c:pt>
                <c:pt idx="112">
                  <c:v>57.0</c:v>
                </c:pt>
                <c:pt idx="113">
                  <c:v>58.0</c:v>
                </c:pt>
                <c:pt idx="114">
                  <c:v>59.0</c:v>
                </c:pt>
                <c:pt idx="115">
                  <c:v>60.0</c:v>
                </c:pt>
                <c:pt idx="116">
                  <c:v>60.0</c:v>
                </c:pt>
                <c:pt idx="117">
                  <c:v>60.0</c:v>
                </c:pt>
                <c:pt idx="118">
                  <c:v>60.0</c:v>
                </c:pt>
                <c:pt idx="119">
                  <c:v>60.0</c:v>
                </c:pt>
                <c:pt idx="120">
                  <c:v>61.0</c:v>
                </c:pt>
                <c:pt idx="121">
                  <c:v>61.0</c:v>
                </c:pt>
                <c:pt idx="122">
                  <c:v>61.0</c:v>
                </c:pt>
                <c:pt idx="123">
                  <c:v>61.0</c:v>
                </c:pt>
                <c:pt idx="124">
                  <c:v>62.0</c:v>
                </c:pt>
                <c:pt idx="125">
                  <c:v>62.0</c:v>
                </c:pt>
                <c:pt idx="126">
                  <c:v>62.0</c:v>
                </c:pt>
                <c:pt idx="127">
                  <c:v>63.0</c:v>
                </c:pt>
                <c:pt idx="128">
                  <c:v>63.0</c:v>
                </c:pt>
                <c:pt idx="129">
                  <c:v>64.0</c:v>
                </c:pt>
                <c:pt idx="130">
                  <c:v>65.0</c:v>
                </c:pt>
                <c:pt idx="131">
                  <c:v>65.0</c:v>
                </c:pt>
                <c:pt idx="132">
                  <c:v>65.0</c:v>
                </c:pt>
                <c:pt idx="133">
                  <c:v>65.0</c:v>
                </c:pt>
                <c:pt idx="134">
                  <c:v>65.0</c:v>
                </c:pt>
                <c:pt idx="135">
                  <c:v>65.0</c:v>
                </c:pt>
                <c:pt idx="136">
                  <c:v>66.0</c:v>
                </c:pt>
                <c:pt idx="137">
                  <c:v>67.0</c:v>
                </c:pt>
                <c:pt idx="138">
                  <c:v>67.0</c:v>
                </c:pt>
                <c:pt idx="139">
                  <c:v>68.0</c:v>
                </c:pt>
                <c:pt idx="140">
                  <c:v>69.0</c:v>
                </c:pt>
                <c:pt idx="141">
                  <c:v>69.0</c:v>
                </c:pt>
                <c:pt idx="142">
                  <c:v>70.0</c:v>
                </c:pt>
                <c:pt idx="143">
                  <c:v>71.0</c:v>
                </c:pt>
                <c:pt idx="144">
                  <c:v>72.0</c:v>
                </c:pt>
                <c:pt idx="145">
                  <c:v>73.0</c:v>
                </c:pt>
                <c:pt idx="146">
                  <c:v>73.0</c:v>
                </c:pt>
                <c:pt idx="147">
                  <c:v>73.0</c:v>
                </c:pt>
                <c:pt idx="148">
                  <c:v>74.0</c:v>
                </c:pt>
                <c:pt idx="149">
                  <c:v>75.0</c:v>
                </c:pt>
                <c:pt idx="150">
                  <c:v>76.0</c:v>
                </c:pt>
                <c:pt idx="151">
                  <c:v>76.0</c:v>
                </c:pt>
                <c:pt idx="152">
                  <c:v>77.0</c:v>
                </c:pt>
                <c:pt idx="153">
                  <c:v>77.0</c:v>
                </c:pt>
                <c:pt idx="154">
                  <c:v>77.0</c:v>
                </c:pt>
                <c:pt idx="155">
                  <c:v>77.0</c:v>
                </c:pt>
                <c:pt idx="156">
                  <c:v>77.0</c:v>
                </c:pt>
                <c:pt idx="157">
                  <c:v>77.0</c:v>
                </c:pt>
                <c:pt idx="158">
                  <c:v>77.0</c:v>
                </c:pt>
                <c:pt idx="159">
                  <c:v>78.0</c:v>
                </c:pt>
                <c:pt idx="160">
                  <c:v>79.0</c:v>
                </c:pt>
                <c:pt idx="161">
                  <c:v>80.0</c:v>
                </c:pt>
                <c:pt idx="162">
                  <c:v>81.0</c:v>
                </c:pt>
                <c:pt idx="163">
                  <c:v>82.0</c:v>
                </c:pt>
                <c:pt idx="164">
                  <c:v>83.0</c:v>
                </c:pt>
                <c:pt idx="165">
                  <c:v>83.0</c:v>
                </c:pt>
                <c:pt idx="166">
                  <c:v>83.0</c:v>
                </c:pt>
                <c:pt idx="167">
                  <c:v>83.0</c:v>
                </c:pt>
                <c:pt idx="168">
                  <c:v>84.0</c:v>
                </c:pt>
                <c:pt idx="169">
                  <c:v>85.0</c:v>
                </c:pt>
                <c:pt idx="170">
                  <c:v>85.0</c:v>
                </c:pt>
                <c:pt idx="171">
                  <c:v>86.0</c:v>
                </c:pt>
                <c:pt idx="172">
                  <c:v>87.0</c:v>
                </c:pt>
                <c:pt idx="173">
                  <c:v>88.0</c:v>
                </c:pt>
                <c:pt idx="174">
                  <c:v>88.0</c:v>
                </c:pt>
                <c:pt idx="175">
                  <c:v>89.0</c:v>
                </c:pt>
                <c:pt idx="176">
                  <c:v>89.0</c:v>
                </c:pt>
                <c:pt idx="177">
                  <c:v>89.0</c:v>
                </c:pt>
                <c:pt idx="178">
                  <c:v>90.0</c:v>
                </c:pt>
                <c:pt idx="179">
                  <c:v>91.0</c:v>
                </c:pt>
                <c:pt idx="180">
                  <c:v>92.0</c:v>
                </c:pt>
                <c:pt idx="181">
                  <c:v>92.0</c:v>
                </c:pt>
                <c:pt idx="182">
                  <c:v>92.0</c:v>
                </c:pt>
                <c:pt idx="183">
                  <c:v>93.0</c:v>
                </c:pt>
                <c:pt idx="184">
                  <c:v>93.0</c:v>
                </c:pt>
                <c:pt idx="185">
                  <c:v>94.0</c:v>
                </c:pt>
                <c:pt idx="186">
                  <c:v>95.0</c:v>
                </c:pt>
                <c:pt idx="187">
                  <c:v>96.0</c:v>
                </c:pt>
                <c:pt idx="188">
                  <c:v>97.0</c:v>
                </c:pt>
                <c:pt idx="189">
                  <c:v>98.0</c:v>
                </c:pt>
                <c:pt idx="190">
                  <c:v>99.0</c:v>
                </c:pt>
                <c:pt idx="191">
                  <c:v>100.0</c:v>
                </c:pt>
                <c:pt idx="192">
                  <c:v>100.0</c:v>
                </c:pt>
                <c:pt idx="193">
                  <c:v>101.0</c:v>
                </c:pt>
                <c:pt idx="194">
                  <c:v>101.0</c:v>
                </c:pt>
                <c:pt idx="195">
                  <c:v>101.0</c:v>
                </c:pt>
                <c:pt idx="196">
                  <c:v>101.0</c:v>
                </c:pt>
                <c:pt idx="197">
                  <c:v>101.0</c:v>
                </c:pt>
                <c:pt idx="198">
                  <c:v>101.0</c:v>
                </c:pt>
                <c:pt idx="199">
                  <c:v>101.0</c:v>
                </c:pt>
                <c:pt idx="200">
                  <c:v>101.0</c:v>
                </c:pt>
                <c:pt idx="201">
                  <c:v>101.0</c:v>
                </c:pt>
                <c:pt idx="202">
                  <c:v>101.0</c:v>
                </c:pt>
                <c:pt idx="203">
                  <c:v>102.0</c:v>
                </c:pt>
                <c:pt idx="204">
                  <c:v>103.0</c:v>
                </c:pt>
                <c:pt idx="205">
                  <c:v>104.0</c:v>
                </c:pt>
                <c:pt idx="206">
                  <c:v>105.0</c:v>
                </c:pt>
                <c:pt idx="207">
                  <c:v>105.0</c:v>
                </c:pt>
                <c:pt idx="208">
                  <c:v>105.0</c:v>
                </c:pt>
                <c:pt idx="209">
                  <c:v>106.0</c:v>
                </c:pt>
                <c:pt idx="210">
                  <c:v>106.0</c:v>
                </c:pt>
                <c:pt idx="211">
                  <c:v>106.0</c:v>
                </c:pt>
                <c:pt idx="212">
                  <c:v>106.0</c:v>
                </c:pt>
                <c:pt idx="213">
                  <c:v>106.0</c:v>
                </c:pt>
                <c:pt idx="214">
                  <c:v>107.0</c:v>
                </c:pt>
                <c:pt idx="215">
                  <c:v>108.0</c:v>
                </c:pt>
                <c:pt idx="216">
                  <c:v>109.0</c:v>
                </c:pt>
                <c:pt idx="217">
                  <c:v>109.0</c:v>
                </c:pt>
                <c:pt idx="218">
                  <c:v>110.0</c:v>
                </c:pt>
                <c:pt idx="219">
                  <c:v>111.0</c:v>
                </c:pt>
                <c:pt idx="220">
                  <c:v>111.0</c:v>
                </c:pt>
                <c:pt idx="221">
                  <c:v>111.0</c:v>
                </c:pt>
                <c:pt idx="222">
                  <c:v>112.0</c:v>
                </c:pt>
                <c:pt idx="223">
                  <c:v>112.0</c:v>
                </c:pt>
                <c:pt idx="224">
                  <c:v>112.0</c:v>
                </c:pt>
                <c:pt idx="225">
                  <c:v>113.0</c:v>
                </c:pt>
                <c:pt idx="226">
                  <c:v>113.0</c:v>
                </c:pt>
                <c:pt idx="227">
                  <c:v>114.0</c:v>
                </c:pt>
                <c:pt idx="228">
                  <c:v>114.0</c:v>
                </c:pt>
                <c:pt idx="229">
                  <c:v>114.0</c:v>
                </c:pt>
                <c:pt idx="230">
                  <c:v>115.0</c:v>
                </c:pt>
                <c:pt idx="231">
                  <c:v>116.0</c:v>
                </c:pt>
                <c:pt idx="232">
                  <c:v>116.0</c:v>
                </c:pt>
                <c:pt idx="233">
                  <c:v>116.0</c:v>
                </c:pt>
                <c:pt idx="234">
                  <c:v>117.0</c:v>
                </c:pt>
                <c:pt idx="235">
                  <c:v>117.0</c:v>
                </c:pt>
                <c:pt idx="236">
                  <c:v>117.0</c:v>
                </c:pt>
                <c:pt idx="237">
                  <c:v>117.0</c:v>
                </c:pt>
                <c:pt idx="238">
                  <c:v>117.0</c:v>
                </c:pt>
                <c:pt idx="239">
                  <c:v>118.0</c:v>
                </c:pt>
                <c:pt idx="240">
                  <c:v>118.0</c:v>
                </c:pt>
                <c:pt idx="241">
                  <c:v>119.0</c:v>
                </c:pt>
                <c:pt idx="242">
                  <c:v>119.0</c:v>
                </c:pt>
                <c:pt idx="243">
                  <c:v>119.0</c:v>
                </c:pt>
                <c:pt idx="244">
                  <c:v>119.0</c:v>
                </c:pt>
                <c:pt idx="245">
                  <c:v>119.0</c:v>
                </c:pt>
                <c:pt idx="246">
                  <c:v>120.0</c:v>
                </c:pt>
                <c:pt idx="247">
                  <c:v>120.0</c:v>
                </c:pt>
                <c:pt idx="248">
                  <c:v>120.0</c:v>
                </c:pt>
                <c:pt idx="249">
                  <c:v>121.0</c:v>
                </c:pt>
                <c:pt idx="250">
                  <c:v>122.0</c:v>
                </c:pt>
                <c:pt idx="251">
                  <c:v>122.0</c:v>
                </c:pt>
                <c:pt idx="252">
                  <c:v>122.0</c:v>
                </c:pt>
                <c:pt idx="253">
                  <c:v>122.0</c:v>
                </c:pt>
                <c:pt idx="254">
                  <c:v>122.0</c:v>
                </c:pt>
                <c:pt idx="255">
                  <c:v>123.0</c:v>
                </c:pt>
                <c:pt idx="256">
                  <c:v>123.0</c:v>
                </c:pt>
                <c:pt idx="257">
                  <c:v>124.0</c:v>
                </c:pt>
                <c:pt idx="258">
                  <c:v>125.0</c:v>
                </c:pt>
                <c:pt idx="259">
                  <c:v>125.0</c:v>
                </c:pt>
                <c:pt idx="260">
                  <c:v>126.0</c:v>
                </c:pt>
                <c:pt idx="261">
                  <c:v>127.0</c:v>
                </c:pt>
                <c:pt idx="262">
                  <c:v>127.0</c:v>
                </c:pt>
                <c:pt idx="263">
                  <c:v>127.0</c:v>
                </c:pt>
                <c:pt idx="264">
                  <c:v>127.0</c:v>
                </c:pt>
                <c:pt idx="265">
                  <c:v>128.0</c:v>
                </c:pt>
                <c:pt idx="266">
                  <c:v>128.0</c:v>
                </c:pt>
                <c:pt idx="267">
                  <c:v>128.0</c:v>
                </c:pt>
                <c:pt idx="268">
                  <c:v>128.0</c:v>
                </c:pt>
                <c:pt idx="269">
                  <c:v>129.0</c:v>
                </c:pt>
                <c:pt idx="270">
                  <c:v>129.0</c:v>
                </c:pt>
                <c:pt idx="271">
                  <c:v>129.0</c:v>
                </c:pt>
                <c:pt idx="272">
                  <c:v>129.0</c:v>
                </c:pt>
                <c:pt idx="273">
                  <c:v>129.0</c:v>
                </c:pt>
                <c:pt idx="274">
                  <c:v>130.0</c:v>
                </c:pt>
                <c:pt idx="275">
                  <c:v>130.0</c:v>
                </c:pt>
                <c:pt idx="276">
                  <c:v>130.0</c:v>
                </c:pt>
                <c:pt idx="277">
                  <c:v>131.0</c:v>
                </c:pt>
                <c:pt idx="278">
                  <c:v>132.0</c:v>
                </c:pt>
                <c:pt idx="279">
                  <c:v>133.0</c:v>
                </c:pt>
                <c:pt idx="280">
                  <c:v>134.0</c:v>
                </c:pt>
                <c:pt idx="281">
                  <c:v>135.0</c:v>
                </c:pt>
                <c:pt idx="282">
                  <c:v>135.0</c:v>
                </c:pt>
                <c:pt idx="283">
                  <c:v>135.0</c:v>
                </c:pt>
                <c:pt idx="284">
                  <c:v>135.0</c:v>
                </c:pt>
                <c:pt idx="285">
                  <c:v>136.0</c:v>
                </c:pt>
                <c:pt idx="286">
                  <c:v>136.0</c:v>
                </c:pt>
                <c:pt idx="287">
                  <c:v>136.0</c:v>
                </c:pt>
                <c:pt idx="288">
                  <c:v>136.0</c:v>
                </c:pt>
                <c:pt idx="289">
                  <c:v>136.0</c:v>
                </c:pt>
                <c:pt idx="290">
                  <c:v>136.0</c:v>
                </c:pt>
                <c:pt idx="291">
                  <c:v>136.0</c:v>
                </c:pt>
                <c:pt idx="292">
                  <c:v>136.0</c:v>
                </c:pt>
                <c:pt idx="293">
                  <c:v>136.0</c:v>
                </c:pt>
                <c:pt idx="294">
                  <c:v>136.0</c:v>
                </c:pt>
                <c:pt idx="295">
                  <c:v>136.0</c:v>
                </c:pt>
                <c:pt idx="296">
                  <c:v>136.0</c:v>
                </c:pt>
                <c:pt idx="297">
                  <c:v>136.0</c:v>
                </c:pt>
                <c:pt idx="298">
                  <c:v>137.0</c:v>
                </c:pt>
                <c:pt idx="299">
                  <c:v>138.0</c:v>
                </c:pt>
                <c:pt idx="300">
                  <c:v>139.0</c:v>
                </c:pt>
                <c:pt idx="301">
                  <c:v>140.0</c:v>
                </c:pt>
                <c:pt idx="302">
                  <c:v>140.0</c:v>
                </c:pt>
                <c:pt idx="303">
                  <c:v>140.0</c:v>
                </c:pt>
                <c:pt idx="304">
                  <c:v>140.0</c:v>
                </c:pt>
                <c:pt idx="305">
                  <c:v>141.0</c:v>
                </c:pt>
                <c:pt idx="306">
                  <c:v>142.0</c:v>
                </c:pt>
                <c:pt idx="307">
                  <c:v>142.0</c:v>
                </c:pt>
                <c:pt idx="308">
                  <c:v>143.0</c:v>
                </c:pt>
                <c:pt idx="309">
                  <c:v>144.0</c:v>
                </c:pt>
                <c:pt idx="310">
                  <c:v>144.0</c:v>
                </c:pt>
                <c:pt idx="311">
                  <c:v>145.0</c:v>
                </c:pt>
                <c:pt idx="312">
                  <c:v>146.0</c:v>
                </c:pt>
                <c:pt idx="313">
                  <c:v>147.0</c:v>
                </c:pt>
                <c:pt idx="314">
                  <c:v>147.0</c:v>
                </c:pt>
                <c:pt idx="315">
                  <c:v>148.0</c:v>
                </c:pt>
                <c:pt idx="316">
                  <c:v>148.0</c:v>
                </c:pt>
                <c:pt idx="317">
                  <c:v>148.0</c:v>
                </c:pt>
                <c:pt idx="318">
                  <c:v>149.0</c:v>
                </c:pt>
                <c:pt idx="319">
                  <c:v>149.0</c:v>
                </c:pt>
                <c:pt idx="320">
                  <c:v>150.0</c:v>
                </c:pt>
                <c:pt idx="321">
                  <c:v>150.0</c:v>
                </c:pt>
                <c:pt idx="322">
                  <c:v>150.0</c:v>
                </c:pt>
                <c:pt idx="323">
                  <c:v>151.0</c:v>
                </c:pt>
                <c:pt idx="324">
                  <c:v>152.0</c:v>
                </c:pt>
                <c:pt idx="325">
                  <c:v>153.0</c:v>
                </c:pt>
                <c:pt idx="326">
                  <c:v>153.0</c:v>
                </c:pt>
                <c:pt idx="327">
                  <c:v>154.0</c:v>
                </c:pt>
                <c:pt idx="328">
                  <c:v>154.0</c:v>
                </c:pt>
                <c:pt idx="329">
                  <c:v>155.0</c:v>
                </c:pt>
                <c:pt idx="330">
                  <c:v>155.0</c:v>
                </c:pt>
                <c:pt idx="331">
                  <c:v>156.0</c:v>
                </c:pt>
                <c:pt idx="332">
                  <c:v>156.0</c:v>
                </c:pt>
                <c:pt idx="333">
                  <c:v>156.0</c:v>
                </c:pt>
                <c:pt idx="334">
                  <c:v>156.0</c:v>
                </c:pt>
                <c:pt idx="335">
                  <c:v>156.0</c:v>
                </c:pt>
                <c:pt idx="336">
                  <c:v>157.0</c:v>
                </c:pt>
                <c:pt idx="337">
                  <c:v>157.0</c:v>
                </c:pt>
                <c:pt idx="338">
                  <c:v>157.0</c:v>
                </c:pt>
                <c:pt idx="339">
                  <c:v>158.0</c:v>
                </c:pt>
                <c:pt idx="340">
                  <c:v>159.0</c:v>
                </c:pt>
                <c:pt idx="341">
                  <c:v>159.0</c:v>
                </c:pt>
                <c:pt idx="342">
                  <c:v>160.0</c:v>
                </c:pt>
                <c:pt idx="343">
                  <c:v>161.0</c:v>
                </c:pt>
                <c:pt idx="344">
                  <c:v>162.0</c:v>
                </c:pt>
                <c:pt idx="345">
                  <c:v>162.0</c:v>
                </c:pt>
                <c:pt idx="346">
                  <c:v>163.0</c:v>
                </c:pt>
                <c:pt idx="347">
                  <c:v>164.0</c:v>
                </c:pt>
                <c:pt idx="348">
                  <c:v>165.0</c:v>
                </c:pt>
                <c:pt idx="349">
                  <c:v>166.0</c:v>
                </c:pt>
                <c:pt idx="350">
                  <c:v>167.0</c:v>
                </c:pt>
                <c:pt idx="351">
                  <c:v>168.0</c:v>
                </c:pt>
                <c:pt idx="352">
                  <c:v>169.0</c:v>
                </c:pt>
                <c:pt idx="353">
                  <c:v>169.0</c:v>
                </c:pt>
                <c:pt idx="354">
                  <c:v>170.0</c:v>
                </c:pt>
                <c:pt idx="355">
                  <c:v>171.0</c:v>
                </c:pt>
                <c:pt idx="356">
                  <c:v>172.0</c:v>
                </c:pt>
                <c:pt idx="357">
                  <c:v>173.0</c:v>
                </c:pt>
                <c:pt idx="358">
                  <c:v>173.0</c:v>
                </c:pt>
                <c:pt idx="359">
                  <c:v>173.0</c:v>
                </c:pt>
                <c:pt idx="360">
                  <c:v>173.0</c:v>
                </c:pt>
                <c:pt idx="361">
                  <c:v>173.0</c:v>
                </c:pt>
                <c:pt idx="362">
                  <c:v>173.0</c:v>
                </c:pt>
                <c:pt idx="363">
                  <c:v>173.0</c:v>
                </c:pt>
                <c:pt idx="364">
                  <c:v>174.0</c:v>
                </c:pt>
                <c:pt idx="365">
                  <c:v>175.0</c:v>
                </c:pt>
                <c:pt idx="366">
                  <c:v>176.0</c:v>
                </c:pt>
                <c:pt idx="367">
                  <c:v>176.0</c:v>
                </c:pt>
                <c:pt idx="368">
                  <c:v>176.0</c:v>
                </c:pt>
                <c:pt idx="369">
                  <c:v>176.0</c:v>
                </c:pt>
                <c:pt idx="370">
                  <c:v>177.0</c:v>
                </c:pt>
                <c:pt idx="371">
                  <c:v>177.0</c:v>
                </c:pt>
                <c:pt idx="372">
                  <c:v>177.0</c:v>
                </c:pt>
                <c:pt idx="373">
                  <c:v>177.0</c:v>
                </c:pt>
                <c:pt idx="374">
                  <c:v>178.0</c:v>
                </c:pt>
                <c:pt idx="375">
                  <c:v>178.0</c:v>
                </c:pt>
                <c:pt idx="376">
                  <c:v>178.0</c:v>
                </c:pt>
                <c:pt idx="377">
                  <c:v>178.0</c:v>
                </c:pt>
                <c:pt idx="378">
                  <c:v>179.0</c:v>
                </c:pt>
                <c:pt idx="379">
                  <c:v>180.0</c:v>
                </c:pt>
                <c:pt idx="380">
                  <c:v>180.0</c:v>
                </c:pt>
                <c:pt idx="381">
                  <c:v>181.0</c:v>
                </c:pt>
                <c:pt idx="382">
                  <c:v>181.0</c:v>
                </c:pt>
                <c:pt idx="383">
                  <c:v>182.0</c:v>
                </c:pt>
                <c:pt idx="384">
                  <c:v>182.0</c:v>
                </c:pt>
                <c:pt idx="385">
                  <c:v>183.0</c:v>
                </c:pt>
                <c:pt idx="386">
                  <c:v>184.0</c:v>
                </c:pt>
                <c:pt idx="387">
                  <c:v>184.0</c:v>
                </c:pt>
                <c:pt idx="388">
                  <c:v>184.0</c:v>
                </c:pt>
                <c:pt idx="389">
                  <c:v>185.0</c:v>
                </c:pt>
                <c:pt idx="390">
                  <c:v>186.0</c:v>
                </c:pt>
                <c:pt idx="391">
                  <c:v>187.0</c:v>
                </c:pt>
                <c:pt idx="392">
                  <c:v>188.0</c:v>
                </c:pt>
                <c:pt idx="393">
                  <c:v>189.0</c:v>
                </c:pt>
                <c:pt idx="394">
                  <c:v>190.0</c:v>
                </c:pt>
                <c:pt idx="395">
                  <c:v>191.0</c:v>
                </c:pt>
                <c:pt idx="396">
                  <c:v>192.0</c:v>
                </c:pt>
                <c:pt idx="397">
                  <c:v>193.0</c:v>
                </c:pt>
                <c:pt idx="398">
                  <c:v>194.0</c:v>
                </c:pt>
                <c:pt idx="399">
                  <c:v>195.0</c:v>
                </c:pt>
                <c:pt idx="400">
                  <c:v>195.0</c:v>
                </c:pt>
                <c:pt idx="401">
                  <c:v>196.0</c:v>
                </c:pt>
                <c:pt idx="402">
                  <c:v>197.0</c:v>
                </c:pt>
                <c:pt idx="403">
                  <c:v>198.0</c:v>
                </c:pt>
                <c:pt idx="404">
                  <c:v>199.0</c:v>
                </c:pt>
                <c:pt idx="405">
                  <c:v>200.0</c:v>
                </c:pt>
                <c:pt idx="406">
                  <c:v>200.0</c:v>
                </c:pt>
                <c:pt idx="407">
                  <c:v>200.0</c:v>
                </c:pt>
                <c:pt idx="408">
                  <c:v>200.0</c:v>
                </c:pt>
                <c:pt idx="409">
                  <c:v>200.0</c:v>
                </c:pt>
                <c:pt idx="410">
                  <c:v>200.0</c:v>
                </c:pt>
                <c:pt idx="411">
                  <c:v>201.0</c:v>
                </c:pt>
                <c:pt idx="412">
                  <c:v>202.0</c:v>
                </c:pt>
                <c:pt idx="413">
                  <c:v>203.0</c:v>
                </c:pt>
                <c:pt idx="414">
                  <c:v>204.0</c:v>
                </c:pt>
                <c:pt idx="415">
                  <c:v>205.0</c:v>
                </c:pt>
                <c:pt idx="416">
                  <c:v>205.0</c:v>
                </c:pt>
                <c:pt idx="417">
                  <c:v>206.0</c:v>
                </c:pt>
                <c:pt idx="418">
                  <c:v>206.0</c:v>
                </c:pt>
                <c:pt idx="419">
                  <c:v>206.0</c:v>
                </c:pt>
                <c:pt idx="420">
                  <c:v>207.0</c:v>
                </c:pt>
                <c:pt idx="421">
                  <c:v>208.0</c:v>
                </c:pt>
                <c:pt idx="422">
                  <c:v>209.0</c:v>
                </c:pt>
                <c:pt idx="423">
                  <c:v>209.0</c:v>
                </c:pt>
                <c:pt idx="424">
                  <c:v>210.0</c:v>
                </c:pt>
                <c:pt idx="425">
                  <c:v>210.0</c:v>
                </c:pt>
                <c:pt idx="426">
                  <c:v>211.0</c:v>
                </c:pt>
                <c:pt idx="427">
                  <c:v>212.0</c:v>
                </c:pt>
                <c:pt idx="428">
                  <c:v>213.0</c:v>
                </c:pt>
                <c:pt idx="429">
                  <c:v>214.0</c:v>
                </c:pt>
                <c:pt idx="430">
                  <c:v>214.0</c:v>
                </c:pt>
                <c:pt idx="431">
                  <c:v>215.0</c:v>
                </c:pt>
                <c:pt idx="432">
                  <c:v>215.0</c:v>
                </c:pt>
                <c:pt idx="433">
                  <c:v>215.0</c:v>
                </c:pt>
                <c:pt idx="434">
                  <c:v>215.0</c:v>
                </c:pt>
                <c:pt idx="435">
                  <c:v>215.0</c:v>
                </c:pt>
                <c:pt idx="436">
                  <c:v>216.0</c:v>
                </c:pt>
                <c:pt idx="437">
                  <c:v>216.0</c:v>
                </c:pt>
                <c:pt idx="438">
                  <c:v>216.0</c:v>
                </c:pt>
                <c:pt idx="439">
                  <c:v>216.0</c:v>
                </c:pt>
                <c:pt idx="440">
                  <c:v>217.0</c:v>
                </c:pt>
                <c:pt idx="441">
                  <c:v>218.0</c:v>
                </c:pt>
                <c:pt idx="442">
                  <c:v>219.0</c:v>
                </c:pt>
                <c:pt idx="443">
                  <c:v>220.0</c:v>
                </c:pt>
                <c:pt idx="444">
                  <c:v>221.0</c:v>
                </c:pt>
                <c:pt idx="445">
                  <c:v>222.0</c:v>
                </c:pt>
                <c:pt idx="446">
                  <c:v>223.0</c:v>
                </c:pt>
                <c:pt idx="447">
                  <c:v>223.0</c:v>
                </c:pt>
                <c:pt idx="448">
                  <c:v>223.0</c:v>
                </c:pt>
                <c:pt idx="449">
                  <c:v>223.0</c:v>
                </c:pt>
                <c:pt idx="450">
                  <c:v>223.0</c:v>
                </c:pt>
                <c:pt idx="451">
                  <c:v>224.0</c:v>
                </c:pt>
                <c:pt idx="452">
                  <c:v>224.0</c:v>
                </c:pt>
                <c:pt idx="453">
                  <c:v>225.0</c:v>
                </c:pt>
                <c:pt idx="454">
                  <c:v>225.0</c:v>
                </c:pt>
                <c:pt idx="455">
                  <c:v>226.0</c:v>
                </c:pt>
                <c:pt idx="456">
                  <c:v>227.0</c:v>
                </c:pt>
                <c:pt idx="457">
                  <c:v>227.0</c:v>
                </c:pt>
                <c:pt idx="458">
                  <c:v>228.0</c:v>
                </c:pt>
                <c:pt idx="459">
                  <c:v>229.0</c:v>
                </c:pt>
                <c:pt idx="460">
                  <c:v>229.0</c:v>
                </c:pt>
                <c:pt idx="461">
                  <c:v>230.0</c:v>
                </c:pt>
                <c:pt idx="462">
                  <c:v>231.0</c:v>
                </c:pt>
                <c:pt idx="463">
                  <c:v>231.0</c:v>
                </c:pt>
                <c:pt idx="464">
                  <c:v>232.0</c:v>
                </c:pt>
                <c:pt idx="465">
                  <c:v>232.0</c:v>
                </c:pt>
                <c:pt idx="466">
                  <c:v>232.0</c:v>
                </c:pt>
                <c:pt idx="467">
                  <c:v>232.0</c:v>
                </c:pt>
                <c:pt idx="468">
                  <c:v>233.0</c:v>
                </c:pt>
                <c:pt idx="469">
                  <c:v>234.0</c:v>
                </c:pt>
                <c:pt idx="470">
                  <c:v>235.0</c:v>
                </c:pt>
                <c:pt idx="471">
                  <c:v>235.0</c:v>
                </c:pt>
                <c:pt idx="472">
                  <c:v>235.0</c:v>
                </c:pt>
                <c:pt idx="473">
                  <c:v>236.0</c:v>
                </c:pt>
                <c:pt idx="474">
                  <c:v>237.0</c:v>
                </c:pt>
                <c:pt idx="475">
                  <c:v>238.0</c:v>
                </c:pt>
                <c:pt idx="476">
                  <c:v>238.0</c:v>
                </c:pt>
                <c:pt idx="477">
                  <c:v>239.0</c:v>
                </c:pt>
                <c:pt idx="478">
                  <c:v>240.0</c:v>
                </c:pt>
                <c:pt idx="479">
                  <c:v>241.0</c:v>
                </c:pt>
                <c:pt idx="480">
                  <c:v>242.0</c:v>
                </c:pt>
                <c:pt idx="481">
                  <c:v>242.0</c:v>
                </c:pt>
                <c:pt idx="482">
                  <c:v>243.0</c:v>
                </c:pt>
                <c:pt idx="483">
                  <c:v>243.0</c:v>
                </c:pt>
                <c:pt idx="484">
                  <c:v>244.0</c:v>
                </c:pt>
                <c:pt idx="485">
                  <c:v>245.0</c:v>
                </c:pt>
                <c:pt idx="486">
                  <c:v>246.0</c:v>
                </c:pt>
                <c:pt idx="487">
                  <c:v>246.0</c:v>
                </c:pt>
                <c:pt idx="488">
                  <c:v>246.0</c:v>
                </c:pt>
                <c:pt idx="489">
                  <c:v>246.0</c:v>
                </c:pt>
                <c:pt idx="490">
                  <c:v>247.0</c:v>
                </c:pt>
                <c:pt idx="491">
                  <c:v>248.0</c:v>
                </c:pt>
                <c:pt idx="492">
                  <c:v>249.0</c:v>
                </c:pt>
                <c:pt idx="493">
                  <c:v>249.0</c:v>
                </c:pt>
                <c:pt idx="494">
                  <c:v>250.0</c:v>
                </c:pt>
                <c:pt idx="495">
                  <c:v>250.0</c:v>
                </c:pt>
                <c:pt idx="496">
                  <c:v>250.0</c:v>
                </c:pt>
                <c:pt idx="497">
                  <c:v>250.0</c:v>
                </c:pt>
                <c:pt idx="498">
                  <c:v>250.0</c:v>
                </c:pt>
                <c:pt idx="499">
                  <c:v>251.0</c:v>
                </c:pt>
                <c:pt idx="500">
                  <c:v>252.0</c:v>
                </c:pt>
                <c:pt idx="501">
                  <c:v>253.0</c:v>
                </c:pt>
                <c:pt idx="502">
                  <c:v>253.0</c:v>
                </c:pt>
                <c:pt idx="503">
                  <c:v>254.0</c:v>
                </c:pt>
                <c:pt idx="504">
                  <c:v>255.0</c:v>
                </c:pt>
                <c:pt idx="505">
                  <c:v>256.0</c:v>
                </c:pt>
                <c:pt idx="506">
                  <c:v>256.0</c:v>
                </c:pt>
                <c:pt idx="507">
                  <c:v>257.0</c:v>
                </c:pt>
                <c:pt idx="508">
                  <c:v>258.0</c:v>
                </c:pt>
                <c:pt idx="509">
                  <c:v>259.0</c:v>
                </c:pt>
                <c:pt idx="510">
                  <c:v>259.0</c:v>
                </c:pt>
                <c:pt idx="511">
                  <c:v>259.0</c:v>
                </c:pt>
                <c:pt idx="512">
                  <c:v>259.0</c:v>
                </c:pt>
                <c:pt idx="513">
                  <c:v>260.0</c:v>
                </c:pt>
                <c:pt idx="514">
                  <c:v>260.0</c:v>
                </c:pt>
                <c:pt idx="515">
                  <c:v>261.0</c:v>
                </c:pt>
                <c:pt idx="516">
                  <c:v>262.0</c:v>
                </c:pt>
                <c:pt idx="517">
                  <c:v>263.0</c:v>
                </c:pt>
                <c:pt idx="518">
                  <c:v>263.0</c:v>
                </c:pt>
                <c:pt idx="519">
                  <c:v>263.0</c:v>
                </c:pt>
                <c:pt idx="520">
                  <c:v>264.0</c:v>
                </c:pt>
                <c:pt idx="521">
                  <c:v>264.0</c:v>
                </c:pt>
                <c:pt idx="522">
                  <c:v>264.0</c:v>
                </c:pt>
                <c:pt idx="523">
                  <c:v>264.0</c:v>
                </c:pt>
                <c:pt idx="524">
                  <c:v>264.0</c:v>
                </c:pt>
                <c:pt idx="525">
                  <c:v>264.0</c:v>
                </c:pt>
                <c:pt idx="526">
                  <c:v>264.0</c:v>
                </c:pt>
                <c:pt idx="527">
                  <c:v>264.0</c:v>
                </c:pt>
                <c:pt idx="528">
                  <c:v>264.0</c:v>
                </c:pt>
                <c:pt idx="529">
                  <c:v>264.0</c:v>
                </c:pt>
                <c:pt idx="530">
                  <c:v>264.0</c:v>
                </c:pt>
                <c:pt idx="531">
                  <c:v>264.0</c:v>
                </c:pt>
                <c:pt idx="532">
                  <c:v>264.0</c:v>
                </c:pt>
                <c:pt idx="533">
                  <c:v>264.0</c:v>
                </c:pt>
                <c:pt idx="534">
                  <c:v>265.0</c:v>
                </c:pt>
                <c:pt idx="535">
                  <c:v>266.0</c:v>
                </c:pt>
                <c:pt idx="536">
                  <c:v>266.0</c:v>
                </c:pt>
                <c:pt idx="537">
                  <c:v>266.0</c:v>
                </c:pt>
                <c:pt idx="538">
                  <c:v>266.0</c:v>
                </c:pt>
                <c:pt idx="539">
                  <c:v>266.0</c:v>
                </c:pt>
                <c:pt idx="540">
                  <c:v>267.0</c:v>
                </c:pt>
                <c:pt idx="541">
                  <c:v>267.0</c:v>
                </c:pt>
                <c:pt idx="542">
                  <c:v>267.0</c:v>
                </c:pt>
                <c:pt idx="543">
                  <c:v>268.0</c:v>
                </c:pt>
                <c:pt idx="544">
                  <c:v>268.0</c:v>
                </c:pt>
                <c:pt idx="545">
                  <c:v>269.0</c:v>
                </c:pt>
                <c:pt idx="546">
                  <c:v>269.0</c:v>
                </c:pt>
                <c:pt idx="547">
                  <c:v>269.0</c:v>
                </c:pt>
                <c:pt idx="548">
                  <c:v>269.0</c:v>
                </c:pt>
                <c:pt idx="549">
                  <c:v>269.0</c:v>
                </c:pt>
                <c:pt idx="550">
                  <c:v>270.0</c:v>
                </c:pt>
                <c:pt idx="551">
                  <c:v>270.0</c:v>
                </c:pt>
                <c:pt idx="552">
                  <c:v>270.0</c:v>
                </c:pt>
                <c:pt idx="553">
                  <c:v>270.0</c:v>
                </c:pt>
                <c:pt idx="554">
                  <c:v>271.0</c:v>
                </c:pt>
                <c:pt idx="555">
                  <c:v>271.0</c:v>
                </c:pt>
                <c:pt idx="556">
                  <c:v>272.0</c:v>
                </c:pt>
                <c:pt idx="557">
                  <c:v>272.0</c:v>
                </c:pt>
                <c:pt idx="558">
                  <c:v>273.0</c:v>
                </c:pt>
                <c:pt idx="559">
                  <c:v>274.0</c:v>
                </c:pt>
                <c:pt idx="560">
                  <c:v>274.0</c:v>
                </c:pt>
                <c:pt idx="561">
                  <c:v>275.0</c:v>
                </c:pt>
                <c:pt idx="562">
                  <c:v>276.0</c:v>
                </c:pt>
                <c:pt idx="563">
                  <c:v>276.0</c:v>
                </c:pt>
                <c:pt idx="564">
                  <c:v>277.0</c:v>
                </c:pt>
                <c:pt idx="565">
                  <c:v>277.0</c:v>
                </c:pt>
                <c:pt idx="566">
                  <c:v>278.0</c:v>
                </c:pt>
                <c:pt idx="567">
                  <c:v>279.0</c:v>
                </c:pt>
                <c:pt idx="568">
                  <c:v>280.0</c:v>
                </c:pt>
                <c:pt idx="569">
                  <c:v>280.0</c:v>
                </c:pt>
                <c:pt idx="570">
                  <c:v>280.0</c:v>
                </c:pt>
                <c:pt idx="571">
                  <c:v>280.0</c:v>
                </c:pt>
                <c:pt idx="572">
                  <c:v>281.0</c:v>
                </c:pt>
                <c:pt idx="573">
                  <c:v>281.0</c:v>
                </c:pt>
                <c:pt idx="574">
                  <c:v>282.0</c:v>
                </c:pt>
                <c:pt idx="575">
                  <c:v>282.0</c:v>
                </c:pt>
                <c:pt idx="576">
                  <c:v>282.0</c:v>
                </c:pt>
                <c:pt idx="577">
                  <c:v>283.0</c:v>
                </c:pt>
                <c:pt idx="578">
                  <c:v>284.0</c:v>
                </c:pt>
                <c:pt idx="579">
                  <c:v>285.0</c:v>
                </c:pt>
                <c:pt idx="580">
                  <c:v>286.0</c:v>
                </c:pt>
                <c:pt idx="581">
                  <c:v>287.0</c:v>
                </c:pt>
                <c:pt idx="582">
                  <c:v>288.0</c:v>
                </c:pt>
                <c:pt idx="583">
                  <c:v>289.0</c:v>
                </c:pt>
                <c:pt idx="584">
                  <c:v>290.0</c:v>
                </c:pt>
                <c:pt idx="585">
                  <c:v>291.0</c:v>
                </c:pt>
                <c:pt idx="586">
                  <c:v>292.0</c:v>
                </c:pt>
                <c:pt idx="587">
                  <c:v>293.0</c:v>
                </c:pt>
                <c:pt idx="588">
                  <c:v>294.0</c:v>
                </c:pt>
                <c:pt idx="589">
                  <c:v>294.0</c:v>
                </c:pt>
                <c:pt idx="590">
                  <c:v>295.0</c:v>
                </c:pt>
                <c:pt idx="591">
                  <c:v>295.0</c:v>
                </c:pt>
                <c:pt idx="592">
                  <c:v>296.0</c:v>
                </c:pt>
                <c:pt idx="593">
                  <c:v>297.0</c:v>
                </c:pt>
                <c:pt idx="594">
                  <c:v>297.0</c:v>
                </c:pt>
                <c:pt idx="595">
                  <c:v>298.0</c:v>
                </c:pt>
                <c:pt idx="596">
                  <c:v>299.0</c:v>
                </c:pt>
                <c:pt idx="597">
                  <c:v>300.0</c:v>
                </c:pt>
                <c:pt idx="598">
                  <c:v>301.0</c:v>
                </c:pt>
                <c:pt idx="599">
                  <c:v>302.0</c:v>
                </c:pt>
                <c:pt idx="600">
                  <c:v>303.0</c:v>
                </c:pt>
                <c:pt idx="601">
                  <c:v>304.0</c:v>
                </c:pt>
                <c:pt idx="602">
                  <c:v>304.0</c:v>
                </c:pt>
                <c:pt idx="603">
                  <c:v>304.0</c:v>
                </c:pt>
                <c:pt idx="604">
                  <c:v>304.0</c:v>
                </c:pt>
                <c:pt idx="605">
                  <c:v>305.0</c:v>
                </c:pt>
                <c:pt idx="606">
                  <c:v>306.0</c:v>
                </c:pt>
                <c:pt idx="607">
                  <c:v>306.0</c:v>
                </c:pt>
                <c:pt idx="608">
                  <c:v>306.0</c:v>
                </c:pt>
                <c:pt idx="609">
                  <c:v>307.0</c:v>
                </c:pt>
                <c:pt idx="610">
                  <c:v>307.0</c:v>
                </c:pt>
                <c:pt idx="611">
                  <c:v>307.0</c:v>
                </c:pt>
                <c:pt idx="612">
                  <c:v>307.0</c:v>
                </c:pt>
                <c:pt idx="613">
                  <c:v>307.0</c:v>
                </c:pt>
                <c:pt idx="614">
                  <c:v>308.0</c:v>
                </c:pt>
                <c:pt idx="615">
                  <c:v>309.0</c:v>
                </c:pt>
                <c:pt idx="616">
                  <c:v>309.0</c:v>
                </c:pt>
                <c:pt idx="617">
                  <c:v>309.0</c:v>
                </c:pt>
                <c:pt idx="618">
                  <c:v>309.0</c:v>
                </c:pt>
                <c:pt idx="619">
                  <c:v>309.0</c:v>
                </c:pt>
                <c:pt idx="620">
                  <c:v>309.0</c:v>
                </c:pt>
                <c:pt idx="621">
                  <c:v>309.0</c:v>
                </c:pt>
                <c:pt idx="622">
                  <c:v>309.0</c:v>
                </c:pt>
                <c:pt idx="623">
                  <c:v>309.0</c:v>
                </c:pt>
                <c:pt idx="624">
                  <c:v>309.0</c:v>
                </c:pt>
                <c:pt idx="625">
                  <c:v>309.0</c:v>
                </c:pt>
                <c:pt idx="626">
                  <c:v>309.0</c:v>
                </c:pt>
                <c:pt idx="627">
                  <c:v>310.0</c:v>
                </c:pt>
                <c:pt idx="628">
                  <c:v>310.0</c:v>
                </c:pt>
                <c:pt idx="629">
                  <c:v>310.0</c:v>
                </c:pt>
                <c:pt idx="630">
                  <c:v>311.0</c:v>
                </c:pt>
                <c:pt idx="631">
                  <c:v>311.0</c:v>
                </c:pt>
                <c:pt idx="632">
                  <c:v>311.0</c:v>
                </c:pt>
                <c:pt idx="633">
                  <c:v>312.0</c:v>
                </c:pt>
                <c:pt idx="634">
                  <c:v>312.0</c:v>
                </c:pt>
                <c:pt idx="635">
                  <c:v>313.0</c:v>
                </c:pt>
                <c:pt idx="636">
                  <c:v>314.0</c:v>
                </c:pt>
                <c:pt idx="637">
                  <c:v>315.0</c:v>
                </c:pt>
                <c:pt idx="638">
                  <c:v>316.0</c:v>
                </c:pt>
                <c:pt idx="639">
                  <c:v>317.0</c:v>
                </c:pt>
                <c:pt idx="640">
                  <c:v>318.0</c:v>
                </c:pt>
                <c:pt idx="641">
                  <c:v>319.0</c:v>
                </c:pt>
                <c:pt idx="642">
                  <c:v>320.0</c:v>
                </c:pt>
                <c:pt idx="643">
                  <c:v>320.0</c:v>
                </c:pt>
                <c:pt idx="644">
                  <c:v>320.0</c:v>
                </c:pt>
                <c:pt idx="645">
                  <c:v>320.0</c:v>
                </c:pt>
                <c:pt idx="646">
                  <c:v>321.0</c:v>
                </c:pt>
                <c:pt idx="647">
                  <c:v>322.0</c:v>
                </c:pt>
                <c:pt idx="648">
                  <c:v>322.0</c:v>
                </c:pt>
                <c:pt idx="649">
                  <c:v>323.0</c:v>
                </c:pt>
                <c:pt idx="650">
                  <c:v>324.0</c:v>
                </c:pt>
                <c:pt idx="651">
                  <c:v>325.0</c:v>
                </c:pt>
                <c:pt idx="652">
                  <c:v>325.0</c:v>
                </c:pt>
                <c:pt idx="653">
                  <c:v>326.0</c:v>
                </c:pt>
                <c:pt idx="654">
                  <c:v>326.0</c:v>
                </c:pt>
                <c:pt idx="655">
                  <c:v>326.0</c:v>
                </c:pt>
                <c:pt idx="656">
                  <c:v>326.0</c:v>
                </c:pt>
                <c:pt idx="657">
                  <c:v>327.0</c:v>
                </c:pt>
                <c:pt idx="658">
                  <c:v>327.0</c:v>
                </c:pt>
                <c:pt idx="659">
                  <c:v>328.0</c:v>
                </c:pt>
                <c:pt idx="660">
                  <c:v>328.0</c:v>
                </c:pt>
                <c:pt idx="661">
                  <c:v>329.0</c:v>
                </c:pt>
                <c:pt idx="662">
                  <c:v>330.0</c:v>
                </c:pt>
                <c:pt idx="663">
                  <c:v>330.0</c:v>
                </c:pt>
                <c:pt idx="664">
                  <c:v>330.0</c:v>
                </c:pt>
                <c:pt idx="665">
                  <c:v>330.0</c:v>
                </c:pt>
                <c:pt idx="666">
                  <c:v>331.0</c:v>
                </c:pt>
                <c:pt idx="667">
                  <c:v>331.0</c:v>
                </c:pt>
                <c:pt idx="668">
                  <c:v>332.0</c:v>
                </c:pt>
                <c:pt idx="669">
                  <c:v>332.0</c:v>
                </c:pt>
                <c:pt idx="670">
                  <c:v>332.0</c:v>
                </c:pt>
                <c:pt idx="671">
                  <c:v>333.0</c:v>
                </c:pt>
                <c:pt idx="672">
                  <c:v>333.0</c:v>
                </c:pt>
                <c:pt idx="673">
                  <c:v>333.0</c:v>
                </c:pt>
                <c:pt idx="674">
                  <c:v>333.0</c:v>
                </c:pt>
                <c:pt idx="675">
                  <c:v>333.0</c:v>
                </c:pt>
                <c:pt idx="676">
                  <c:v>334.0</c:v>
                </c:pt>
                <c:pt idx="677">
                  <c:v>334.0</c:v>
                </c:pt>
                <c:pt idx="678">
                  <c:v>334.0</c:v>
                </c:pt>
                <c:pt idx="679">
                  <c:v>334.0</c:v>
                </c:pt>
                <c:pt idx="680">
                  <c:v>335.0</c:v>
                </c:pt>
                <c:pt idx="681">
                  <c:v>336.0</c:v>
                </c:pt>
                <c:pt idx="682">
                  <c:v>337.0</c:v>
                </c:pt>
                <c:pt idx="683">
                  <c:v>338.0</c:v>
                </c:pt>
                <c:pt idx="684">
                  <c:v>339.0</c:v>
                </c:pt>
                <c:pt idx="685">
                  <c:v>339.0</c:v>
                </c:pt>
                <c:pt idx="686">
                  <c:v>339.0</c:v>
                </c:pt>
                <c:pt idx="687">
                  <c:v>339.0</c:v>
                </c:pt>
                <c:pt idx="688">
                  <c:v>339.0</c:v>
                </c:pt>
                <c:pt idx="689">
                  <c:v>340.0</c:v>
                </c:pt>
                <c:pt idx="690">
                  <c:v>341.0</c:v>
                </c:pt>
                <c:pt idx="691">
                  <c:v>342.0</c:v>
                </c:pt>
                <c:pt idx="692">
                  <c:v>343.0</c:v>
                </c:pt>
                <c:pt idx="693">
                  <c:v>344.0</c:v>
                </c:pt>
                <c:pt idx="694">
                  <c:v>345.0</c:v>
                </c:pt>
                <c:pt idx="695">
                  <c:v>345.0</c:v>
                </c:pt>
                <c:pt idx="696">
                  <c:v>346.0</c:v>
                </c:pt>
                <c:pt idx="697">
                  <c:v>347.0</c:v>
                </c:pt>
                <c:pt idx="698">
                  <c:v>348.0</c:v>
                </c:pt>
                <c:pt idx="699">
                  <c:v>349.0</c:v>
                </c:pt>
                <c:pt idx="700">
                  <c:v>350.0</c:v>
                </c:pt>
                <c:pt idx="701">
                  <c:v>350.0</c:v>
                </c:pt>
                <c:pt idx="702">
                  <c:v>351.0</c:v>
                </c:pt>
                <c:pt idx="703">
                  <c:v>351.0</c:v>
                </c:pt>
                <c:pt idx="704">
                  <c:v>352.0</c:v>
                </c:pt>
                <c:pt idx="705">
                  <c:v>353.0</c:v>
                </c:pt>
                <c:pt idx="706">
                  <c:v>353.0</c:v>
                </c:pt>
                <c:pt idx="707">
                  <c:v>354.0</c:v>
                </c:pt>
                <c:pt idx="708">
                  <c:v>355.0</c:v>
                </c:pt>
                <c:pt idx="709">
                  <c:v>356.0</c:v>
                </c:pt>
                <c:pt idx="710">
                  <c:v>357.0</c:v>
                </c:pt>
                <c:pt idx="711">
                  <c:v>358.0</c:v>
                </c:pt>
                <c:pt idx="712">
                  <c:v>359.0</c:v>
                </c:pt>
                <c:pt idx="713">
                  <c:v>360.0</c:v>
                </c:pt>
                <c:pt idx="714">
                  <c:v>360.0</c:v>
                </c:pt>
                <c:pt idx="715">
                  <c:v>361.0</c:v>
                </c:pt>
                <c:pt idx="716">
                  <c:v>361.0</c:v>
                </c:pt>
                <c:pt idx="717">
                  <c:v>362.0</c:v>
                </c:pt>
                <c:pt idx="718">
                  <c:v>362.0</c:v>
                </c:pt>
                <c:pt idx="719">
                  <c:v>362.0</c:v>
                </c:pt>
                <c:pt idx="720">
                  <c:v>363.0</c:v>
                </c:pt>
                <c:pt idx="721">
                  <c:v>364.0</c:v>
                </c:pt>
                <c:pt idx="722">
                  <c:v>365.0</c:v>
                </c:pt>
                <c:pt idx="723">
                  <c:v>366.0</c:v>
                </c:pt>
                <c:pt idx="724">
                  <c:v>367.0</c:v>
                </c:pt>
                <c:pt idx="725">
                  <c:v>368.0</c:v>
                </c:pt>
                <c:pt idx="726">
                  <c:v>369.0</c:v>
                </c:pt>
                <c:pt idx="727">
                  <c:v>369.0</c:v>
                </c:pt>
                <c:pt idx="728">
                  <c:v>369.0</c:v>
                </c:pt>
                <c:pt idx="729">
                  <c:v>369.0</c:v>
                </c:pt>
                <c:pt idx="730">
                  <c:v>369.0</c:v>
                </c:pt>
                <c:pt idx="731">
                  <c:v>370.0</c:v>
                </c:pt>
                <c:pt idx="732">
                  <c:v>370.0</c:v>
                </c:pt>
                <c:pt idx="733">
                  <c:v>370.0</c:v>
                </c:pt>
                <c:pt idx="734">
                  <c:v>371.0</c:v>
                </c:pt>
                <c:pt idx="735">
                  <c:v>372.0</c:v>
                </c:pt>
                <c:pt idx="736">
                  <c:v>373.0</c:v>
                </c:pt>
                <c:pt idx="737">
                  <c:v>374.0</c:v>
                </c:pt>
                <c:pt idx="738">
                  <c:v>375.0</c:v>
                </c:pt>
                <c:pt idx="739">
                  <c:v>375.0</c:v>
                </c:pt>
                <c:pt idx="740">
                  <c:v>375.0</c:v>
                </c:pt>
                <c:pt idx="741">
                  <c:v>376.0</c:v>
                </c:pt>
                <c:pt idx="742">
                  <c:v>377.0</c:v>
                </c:pt>
                <c:pt idx="743">
                  <c:v>378.0</c:v>
                </c:pt>
                <c:pt idx="744">
                  <c:v>379.0</c:v>
                </c:pt>
                <c:pt idx="745">
                  <c:v>380.0</c:v>
                </c:pt>
                <c:pt idx="746">
                  <c:v>381.0</c:v>
                </c:pt>
                <c:pt idx="747">
                  <c:v>382.0</c:v>
                </c:pt>
                <c:pt idx="748">
                  <c:v>383.0</c:v>
                </c:pt>
                <c:pt idx="749">
                  <c:v>384.0</c:v>
                </c:pt>
                <c:pt idx="750">
                  <c:v>385.0</c:v>
                </c:pt>
                <c:pt idx="751">
                  <c:v>386.0</c:v>
                </c:pt>
                <c:pt idx="752">
                  <c:v>387.0</c:v>
                </c:pt>
                <c:pt idx="753">
                  <c:v>388.0</c:v>
                </c:pt>
                <c:pt idx="754">
                  <c:v>389.0</c:v>
                </c:pt>
                <c:pt idx="755">
                  <c:v>389.0</c:v>
                </c:pt>
                <c:pt idx="756">
                  <c:v>390.0</c:v>
                </c:pt>
                <c:pt idx="757">
                  <c:v>390.0</c:v>
                </c:pt>
                <c:pt idx="758">
                  <c:v>390.0</c:v>
                </c:pt>
                <c:pt idx="759">
                  <c:v>390.0</c:v>
                </c:pt>
                <c:pt idx="760">
                  <c:v>390.0</c:v>
                </c:pt>
                <c:pt idx="761">
                  <c:v>390.0</c:v>
                </c:pt>
                <c:pt idx="762">
                  <c:v>390.0</c:v>
                </c:pt>
                <c:pt idx="763">
                  <c:v>390.0</c:v>
                </c:pt>
                <c:pt idx="764">
                  <c:v>391.0</c:v>
                </c:pt>
                <c:pt idx="765">
                  <c:v>391.0</c:v>
                </c:pt>
                <c:pt idx="766">
                  <c:v>392.0</c:v>
                </c:pt>
                <c:pt idx="767">
                  <c:v>393.0</c:v>
                </c:pt>
                <c:pt idx="768">
                  <c:v>393.0</c:v>
                </c:pt>
                <c:pt idx="769">
                  <c:v>393.0</c:v>
                </c:pt>
                <c:pt idx="770">
                  <c:v>393.0</c:v>
                </c:pt>
                <c:pt idx="771">
                  <c:v>393.0</c:v>
                </c:pt>
                <c:pt idx="772">
                  <c:v>394.0</c:v>
                </c:pt>
                <c:pt idx="773">
                  <c:v>395.0</c:v>
                </c:pt>
                <c:pt idx="774">
                  <c:v>396.0</c:v>
                </c:pt>
                <c:pt idx="775">
                  <c:v>396.0</c:v>
                </c:pt>
                <c:pt idx="776">
                  <c:v>396.0</c:v>
                </c:pt>
                <c:pt idx="777">
                  <c:v>396.0</c:v>
                </c:pt>
                <c:pt idx="778">
                  <c:v>397.0</c:v>
                </c:pt>
                <c:pt idx="779">
                  <c:v>398.0</c:v>
                </c:pt>
                <c:pt idx="780">
                  <c:v>399.0</c:v>
                </c:pt>
                <c:pt idx="781">
                  <c:v>400.0</c:v>
                </c:pt>
                <c:pt idx="782">
                  <c:v>400.0</c:v>
                </c:pt>
                <c:pt idx="783">
                  <c:v>400.0</c:v>
                </c:pt>
                <c:pt idx="784">
                  <c:v>401.0</c:v>
                </c:pt>
                <c:pt idx="785">
                  <c:v>402.0</c:v>
                </c:pt>
                <c:pt idx="786">
                  <c:v>403.0</c:v>
                </c:pt>
                <c:pt idx="787">
                  <c:v>404.0</c:v>
                </c:pt>
                <c:pt idx="788">
                  <c:v>405.0</c:v>
                </c:pt>
                <c:pt idx="789">
                  <c:v>406.0</c:v>
                </c:pt>
                <c:pt idx="790">
                  <c:v>407.0</c:v>
                </c:pt>
                <c:pt idx="791">
                  <c:v>407.0</c:v>
                </c:pt>
                <c:pt idx="792">
                  <c:v>408.0</c:v>
                </c:pt>
                <c:pt idx="793">
                  <c:v>409.0</c:v>
                </c:pt>
                <c:pt idx="794">
                  <c:v>410.0</c:v>
                </c:pt>
                <c:pt idx="795">
                  <c:v>410.0</c:v>
                </c:pt>
                <c:pt idx="796">
                  <c:v>411.0</c:v>
                </c:pt>
                <c:pt idx="797">
                  <c:v>412.0</c:v>
                </c:pt>
                <c:pt idx="798">
                  <c:v>413.0</c:v>
                </c:pt>
                <c:pt idx="799">
                  <c:v>414.0</c:v>
                </c:pt>
                <c:pt idx="800">
                  <c:v>415.0</c:v>
                </c:pt>
                <c:pt idx="801">
                  <c:v>416.0</c:v>
                </c:pt>
                <c:pt idx="802">
                  <c:v>416.0</c:v>
                </c:pt>
                <c:pt idx="803">
                  <c:v>416.0</c:v>
                </c:pt>
                <c:pt idx="804">
                  <c:v>417.0</c:v>
                </c:pt>
                <c:pt idx="805">
                  <c:v>417.0</c:v>
                </c:pt>
                <c:pt idx="806">
                  <c:v>418.0</c:v>
                </c:pt>
                <c:pt idx="807">
                  <c:v>419.0</c:v>
                </c:pt>
                <c:pt idx="808">
                  <c:v>420.0</c:v>
                </c:pt>
                <c:pt idx="809">
                  <c:v>420.0</c:v>
                </c:pt>
                <c:pt idx="810">
                  <c:v>421.0</c:v>
                </c:pt>
                <c:pt idx="811">
                  <c:v>421.0</c:v>
                </c:pt>
                <c:pt idx="812">
                  <c:v>421.0</c:v>
                </c:pt>
                <c:pt idx="813">
                  <c:v>421.0</c:v>
                </c:pt>
                <c:pt idx="814">
                  <c:v>422.0</c:v>
                </c:pt>
                <c:pt idx="815">
                  <c:v>423.0</c:v>
                </c:pt>
                <c:pt idx="816">
                  <c:v>423.0</c:v>
                </c:pt>
                <c:pt idx="817">
                  <c:v>423.0</c:v>
                </c:pt>
                <c:pt idx="818">
                  <c:v>424.0</c:v>
                </c:pt>
                <c:pt idx="819">
                  <c:v>425.0</c:v>
                </c:pt>
                <c:pt idx="820">
                  <c:v>425.0</c:v>
                </c:pt>
                <c:pt idx="821">
                  <c:v>425.0</c:v>
                </c:pt>
                <c:pt idx="822">
                  <c:v>426.0</c:v>
                </c:pt>
                <c:pt idx="823">
                  <c:v>426.0</c:v>
                </c:pt>
                <c:pt idx="824">
                  <c:v>427.0</c:v>
                </c:pt>
                <c:pt idx="825">
                  <c:v>428.0</c:v>
                </c:pt>
                <c:pt idx="826">
                  <c:v>428.0</c:v>
                </c:pt>
                <c:pt idx="827">
                  <c:v>429.0</c:v>
                </c:pt>
                <c:pt idx="828">
                  <c:v>430.0</c:v>
                </c:pt>
                <c:pt idx="829">
                  <c:v>431.0</c:v>
                </c:pt>
                <c:pt idx="830">
                  <c:v>432.0</c:v>
                </c:pt>
                <c:pt idx="831">
                  <c:v>432.0</c:v>
                </c:pt>
                <c:pt idx="832">
                  <c:v>432.0</c:v>
                </c:pt>
                <c:pt idx="833">
                  <c:v>432.0</c:v>
                </c:pt>
                <c:pt idx="834">
                  <c:v>433.0</c:v>
                </c:pt>
                <c:pt idx="835">
                  <c:v>433.0</c:v>
                </c:pt>
                <c:pt idx="836">
                  <c:v>433.0</c:v>
                </c:pt>
                <c:pt idx="837">
                  <c:v>434.0</c:v>
                </c:pt>
                <c:pt idx="838">
                  <c:v>435.0</c:v>
                </c:pt>
                <c:pt idx="839">
                  <c:v>435.0</c:v>
                </c:pt>
                <c:pt idx="840">
                  <c:v>435.0</c:v>
                </c:pt>
                <c:pt idx="841">
                  <c:v>436.0</c:v>
                </c:pt>
                <c:pt idx="842">
                  <c:v>436.0</c:v>
                </c:pt>
                <c:pt idx="843">
                  <c:v>436.0</c:v>
                </c:pt>
                <c:pt idx="844">
                  <c:v>436.0</c:v>
                </c:pt>
                <c:pt idx="845">
                  <c:v>437.0</c:v>
                </c:pt>
                <c:pt idx="846">
                  <c:v>437.0</c:v>
                </c:pt>
                <c:pt idx="847">
                  <c:v>438.0</c:v>
                </c:pt>
                <c:pt idx="848">
                  <c:v>438.0</c:v>
                </c:pt>
                <c:pt idx="849">
                  <c:v>439.0</c:v>
                </c:pt>
                <c:pt idx="850">
                  <c:v>439.0</c:v>
                </c:pt>
                <c:pt idx="851">
                  <c:v>439.0</c:v>
                </c:pt>
                <c:pt idx="852">
                  <c:v>440.0</c:v>
                </c:pt>
                <c:pt idx="853">
                  <c:v>440.0</c:v>
                </c:pt>
                <c:pt idx="854">
                  <c:v>441.0</c:v>
                </c:pt>
                <c:pt idx="855">
                  <c:v>442.0</c:v>
                </c:pt>
                <c:pt idx="856">
                  <c:v>443.0</c:v>
                </c:pt>
                <c:pt idx="857">
                  <c:v>444.0</c:v>
                </c:pt>
                <c:pt idx="858">
                  <c:v>444.0</c:v>
                </c:pt>
                <c:pt idx="859">
                  <c:v>445.0</c:v>
                </c:pt>
                <c:pt idx="860">
                  <c:v>445.0</c:v>
                </c:pt>
                <c:pt idx="861">
                  <c:v>446.0</c:v>
                </c:pt>
                <c:pt idx="862">
                  <c:v>447.0</c:v>
                </c:pt>
                <c:pt idx="863">
                  <c:v>447.0</c:v>
                </c:pt>
                <c:pt idx="864">
                  <c:v>448.0</c:v>
                </c:pt>
                <c:pt idx="865">
                  <c:v>449.0</c:v>
                </c:pt>
                <c:pt idx="866">
                  <c:v>450.0</c:v>
                </c:pt>
                <c:pt idx="867">
                  <c:v>450.0</c:v>
                </c:pt>
                <c:pt idx="868">
                  <c:v>450.0</c:v>
                </c:pt>
                <c:pt idx="869">
                  <c:v>451.0</c:v>
                </c:pt>
                <c:pt idx="870">
                  <c:v>452.0</c:v>
                </c:pt>
                <c:pt idx="871">
                  <c:v>452.0</c:v>
                </c:pt>
                <c:pt idx="872">
                  <c:v>453.0</c:v>
                </c:pt>
                <c:pt idx="873">
                  <c:v>453.0</c:v>
                </c:pt>
                <c:pt idx="874">
                  <c:v>453.0</c:v>
                </c:pt>
                <c:pt idx="875">
                  <c:v>453.0</c:v>
                </c:pt>
                <c:pt idx="876">
                  <c:v>454.0</c:v>
                </c:pt>
                <c:pt idx="877">
                  <c:v>454.0</c:v>
                </c:pt>
                <c:pt idx="878">
                  <c:v>454.0</c:v>
                </c:pt>
                <c:pt idx="879">
                  <c:v>454.0</c:v>
                </c:pt>
                <c:pt idx="880">
                  <c:v>454.0</c:v>
                </c:pt>
                <c:pt idx="881">
                  <c:v>454.0</c:v>
                </c:pt>
                <c:pt idx="882">
                  <c:v>455.0</c:v>
                </c:pt>
                <c:pt idx="883">
                  <c:v>456.0</c:v>
                </c:pt>
                <c:pt idx="884">
                  <c:v>456.0</c:v>
                </c:pt>
                <c:pt idx="885">
                  <c:v>456.0</c:v>
                </c:pt>
                <c:pt idx="886">
                  <c:v>456.0</c:v>
                </c:pt>
                <c:pt idx="887">
                  <c:v>457.0</c:v>
                </c:pt>
                <c:pt idx="888">
                  <c:v>458.0</c:v>
                </c:pt>
                <c:pt idx="889">
                  <c:v>459.0</c:v>
                </c:pt>
                <c:pt idx="890">
                  <c:v>459.0</c:v>
                </c:pt>
                <c:pt idx="891">
                  <c:v>460.0</c:v>
                </c:pt>
                <c:pt idx="892">
                  <c:v>460.0</c:v>
                </c:pt>
                <c:pt idx="893">
                  <c:v>461.0</c:v>
                </c:pt>
                <c:pt idx="894">
                  <c:v>462.0</c:v>
                </c:pt>
                <c:pt idx="895">
                  <c:v>462.0</c:v>
                </c:pt>
                <c:pt idx="896">
                  <c:v>462.0</c:v>
                </c:pt>
                <c:pt idx="897">
                  <c:v>463.0</c:v>
                </c:pt>
                <c:pt idx="898">
                  <c:v>464.0</c:v>
                </c:pt>
                <c:pt idx="899">
                  <c:v>465.0</c:v>
                </c:pt>
                <c:pt idx="900">
                  <c:v>466.0</c:v>
                </c:pt>
                <c:pt idx="901">
                  <c:v>467.0</c:v>
                </c:pt>
                <c:pt idx="902">
                  <c:v>468.0</c:v>
                </c:pt>
                <c:pt idx="903">
                  <c:v>469.0</c:v>
                </c:pt>
                <c:pt idx="904">
                  <c:v>470.0</c:v>
                </c:pt>
                <c:pt idx="905">
                  <c:v>470.0</c:v>
                </c:pt>
                <c:pt idx="906">
                  <c:v>470.0</c:v>
                </c:pt>
                <c:pt idx="907">
                  <c:v>470.0</c:v>
                </c:pt>
                <c:pt idx="908">
                  <c:v>471.0</c:v>
                </c:pt>
                <c:pt idx="909">
                  <c:v>472.0</c:v>
                </c:pt>
                <c:pt idx="910">
                  <c:v>472.0</c:v>
                </c:pt>
                <c:pt idx="911">
                  <c:v>473.0</c:v>
                </c:pt>
                <c:pt idx="912">
                  <c:v>474.0</c:v>
                </c:pt>
                <c:pt idx="913">
                  <c:v>475.0</c:v>
                </c:pt>
                <c:pt idx="914">
                  <c:v>475.0</c:v>
                </c:pt>
                <c:pt idx="915">
                  <c:v>475.0</c:v>
                </c:pt>
                <c:pt idx="916">
                  <c:v>475.0</c:v>
                </c:pt>
                <c:pt idx="917">
                  <c:v>475.0</c:v>
                </c:pt>
                <c:pt idx="918">
                  <c:v>475.0</c:v>
                </c:pt>
                <c:pt idx="919">
                  <c:v>476.0</c:v>
                </c:pt>
                <c:pt idx="920">
                  <c:v>476.0</c:v>
                </c:pt>
                <c:pt idx="921">
                  <c:v>477.0</c:v>
                </c:pt>
                <c:pt idx="922">
                  <c:v>477.0</c:v>
                </c:pt>
                <c:pt idx="923">
                  <c:v>477.0</c:v>
                </c:pt>
                <c:pt idx="924">
                  <c:v>477.0</c:v>
                </c:pt>
                <c:pt idx="925">
                  <c:v>478.0</c:v>
                </c:pt>
                <c:pt idx="926">
                  <c:v>478.0</c:v>
                </c:pt>
                <c:pt idx="927">
                  <c:v>478.0</c:v>
                </c:pt>
                <c:pt idx="928">
                  <c:v>478.0</c:v>
                </c:pt>
                <c:pt idx="929">
                  <c:v>479.0</c:v>
                </c:pt>
                <c:pt idx="930">
                  <c:v>480.0</c:v>
                </c:pt>
                <c:pt idx="931">
                  <c:v>481.0</c:v>
                </c:pt>
                <c:pt idx="932">
                  <c:v>482.0</c:v>
                </c:pt>
                <c:pt idx="933">
                  <c:v>483.0</c:v>
                </c:pt>
                <c:pt idx="934">
                  <c:v>484.0</c:v>
                </c:pt>
                <c:pt idx="935">
                  <c:v>485.0</c:v>
                </c:pt>
                <c:pt idx="936">
                  <c:v>485.0</c:v>
                </c:pt>
                <c:pt idx="937">
                  <c:v>485.0</c:v>
                </c:pt>
                <c:pt idx="938">
                  <c:v>485.0</c:v>
                </c:pt>
                <c:pt idx="939">
                  <c:v>485.0</c:v>
                </c:pt>
                <c:pt idx="940">
                  <c:v>486.0</c:v>
                </c:pt>
                <c:pt idx="941">
                  <c:v>486.0</c:v>
                </c:pt>
                <c:pt idx="942">
                  <c:v>486.0</c:v>
                </c:pt>
                <c:pt idx="943">
                  <c:v>486.0</c:v>
                </c:pt>
                <c:pt idx="944">
                  <c:v>487.0</c:v>
                </c:pt>
                <c:pt idx="945">
                  <c:v>488.0</c:v>
                </c:pt>
                <c:pt idx="946">
                  <c:v>488.0</c:v>
                </c:pt>
                <c:pt idx="947">
                  <c:v>488.0</c:v>
                </c:pt>
                <c:pt idx="948">
                  <c:v>489.0</c:v>
                </c:pt>
                <c:pt idx="949">
                  <c:v>489.0</c:v>
                </c:pt>
                <c:pt idx="950">
                  <c:v>490.0</c:v>
                </c:pt>
                <c:pt idx="951">
                  <c:v>491.0</c:v>
                </c:pt>
                <c:pt idx="952">
                  <c:v>492.0</c:v>
                </c:pt>
                <c:pt idx="953">
                  <c:v>493.0</c:v>
                </c:pt>
                <c:pt idx="954">
                  <c:v>493.0</c:v>
                </c:pt>
                <c:pt idx="955">
                  <c:v>493.0</c:v>
                </c:pt>
                <c:pt idx="956">
                  <c:v>494.0</c:v>
                </c:pt>
                <c:pt idx="957">
                  <c:v>494.0</c:v>
                </c:pt>
                <c:pt idx="958">
                  <c:v>495.0</c:v>
                </c:pt>
                <c:pt idx="959">
                  <c:v>496.0</c:v>
                </c:pt>
                <c:pt idx="960">
                  <c:v>497.0</c:v>
                </c:pt>
                <c:pt idx="961">
                  <c:v>498.0</c:v>
                </c:pt>
                <c:pt idx="962">
                  <c:v>498.0</c:v>
                </c:pt>
                <c:pt idx="963">
                  <c:v>498.0</c:v>
                </c:pt>
                <c:pt idx="964">
                  <c:v>498.0</c:v>
                </c:pt>
                <c:pt idx="965">
                  <c:v>499.0</c:v>
                </c:pt>
                <c:pt idx="966">
                  <c:v>499.0</c:v>
                </c:pt>
                <c:pt idx="967">
                  <c:v>499.0</c:v>
                </c:pt>
                <c:pt idx="968">
                  <c:v>499.0</c:v>
                </c:pt>
                <c:pt idx="969">
                  <c:v>500.0</c:v>
                </c:pt>
                <c:pt idx="970">
                  <c:v>500.0</c:v>
                </c:pt>
                <c:pt idx="971">
                  <c:v>501.0</c:v>
                </c:pt>
                <c:pt idx="972">
                  <c:v>502.0</c:v>
                </c:pt>
                <c:pt idx="973">
                  <c:v>503.0</c:v>
                </c:pt>
                <c:pt idx="974">
                  <c:v>504.0</c:v>
                </c:pt>
                <c:pt idx="975">
                  <c:v>505.0</c:v>
                </c:pt>
                <c:pt idx="976">
                  <c:v>505.0</c:v>
                </c:pt>
                <c:pt idx="977">
                  <c:v>506.0</c:v>
                </c:pt>
                <c:pt idx="978">
                  <c:v>507.0</c:v>
                </c:pt>
                <c:pt idx="979">
                  <c:v>507.0</c:v>
                </c:pt>
                <c:pt idx="980">
                  <c:v>507.0</c:v>
                </c:pt>
                <c:pt idx="981">
                  <c:v>508.0</c:v>
                </c:pt>
                <c:pt idx="982">
                  <c:v>509.0</c:v>
                </c:pt>
                <c:pt idx="983">
                  <c:v>509.0</c:v>
                </c:pt>
                <c:pt idx="984">
                  <c:v>509.0</c:v>
                </c:pt>
                <c:pt idx="985">
                  <c:v>509.0</c:v>
                </c:pt>
                <c:pt idx="986">
                  <c:v>509.0</c:v>
                </c:pt>
                <c:pt idx="987">
                  <c:v>509.0</c:v>
                </c:pt>
                <c:pt idx="988">
                  <c:v>509.0</c:v>
                </c:pt>
                <c:pt idx="989">
                  <c:v>509.0</c:v>
                </c:pt>
                <c:pt idx="990">
                  <c:v>510.0</c:v>
                </c:pt>
                <c:pt idx="991">
                  <c:v>510.0</c:v>
                </c:pt>
                <c:pt idx="992">
                  <c:v>510.0</c:v>
                </c:pt>
                <c:pt idx="993">
                  <c:v>511.0</c:v>
                </c:pt>
                <c:pt idx="994">
                  <c:v>512.0</c:v>
                </c:pt>
                <c:pt idx="995">
                  <c:v>512.0</c:v>
                </c:pt>
                <c:pt idx="996">
                  <c:v>513.0</c:v>
                </c:pt>
                <c:pt idx="997">
                  <c:v>514.0</c:v>
                </c:pt>
                <c:pt idx="998">
                  <c:v>515.0</c:v>
                </c:pt>
                <c:pt idx="999">
                  <c:v>516.0</c:v>
                </c:pt>
                <c:pt idx="1000">
                  <c:v>517.0</c:v>
                </c:pt>
                <c:pt idx="1001">
                  <c:v>518.0</c:v>
                </c:pt>
                <c:pt idx="1002">
                  <c:v>519.0</c:v>
                </c:pt>
                <c:pt idx="1003">
                  <c:v>520.0</c:v>
                </c:pt>
                <c:pt idx="1004">
                  <c:v>521.0</c:v>
                </c:pt>
                <c:pt idx="1005">
                  <c:v>522.0</c:v>
                </c:pt>
                <c:pt idx="1006">
                  <c:v>522.0</c:v>
                </c:pt>
                <c:pt idx="1007">
                  <c:v>523.0</c:v>
                </c:pt>
                <c:pt idx="1008">
                  <c:v>524.0</c:v>
                </c:pt>
                <c:pt idx="1009">
                  <c:v>525.0</c:v>
                </c:pt>
                <c:pt idx="1010">
                  <c:v>526.0</c:v>
                </c:pt>
                <c:pt idx="1011">
                  <c:v>527.0</c:v>
                </c:pt>
                <c:pt idx="1012">
                  <c:v>528.0</c:v>
                </c:pt>
                <c:pt idx="1013">
                  <c:v>529.0</c:v>
                </c:pt>
                <c:pt idx="1014">
                  <c:v>530.0</c:v>
                </c:pt>
                <c:pt idx="1015">
                  <c:v>531.0</c:v>
                </c:pt>
                <c:pt idx="1016">
                  <c:v>532.0</c:v>
                </c:pt>
                <c:pt idx="1017">
                  <c:v>533.0</c:v>
                </c:pt>
                <c:pt idx="1018">
                  <c:v>534.0</c:v>
                </c:pt>
                <c:pt idx="1019">
                  <c:v>535.0</c:v>
                </c:pt>
                <c:pt idx="1020">
                  <c:v>536.0</c:v>
                </c:pt>
                <c:pt idx="1021">
                  <c:v>537.0</c:v>
                </c:pt>
                <c:pt idx="1022">
                  <c:v>537.0</c:v>
                </c:pt>
                <c:pt idx="1023">
                  <c:v>538.0</c:v>
                </c:pt>
                <c:pt idx="1024">
                  <c:v>539.0</c:v>
                </c:pt>
                <c:pt idx="1025">
                  <c:v>540.0</c:v>
                </c:pt>
                <c:pt idx="1026">
                  <c:v>541.0</c:v>
                </c:pt>
                <c:pt idx="1027">
                  <c:v>542.0</c:v>
                </c:pt>
                <c:pt idx="1028">
                  <c:v>542.0</c:v>
                </c:pt>
                <c:pt idx="1029">
                  <c:v>543.0</c:v>
                </c:pt>
                <c:pt idx="1030">
                  <c:v>543.0</c:v>
                </c:pt>
                <c:pt idx="1031">
                  <c:v>543.0</c:v>
                </c:pt>
                <c:pt idx="1032">
                  <c:v>543.0</c:v>
                </c:pt>
                <c:pt idx="1033">
                  <c:v>543.0</c:v>
                </c:pt>
                <c:pt idx="1034">
                  <c:v>543.0</c:v>
                </c:pt>
                <c:pt idx="1035">
                  <c:v>543.0</c:v>
                </c:pt>
                <c:pt idx="1036">
                  <c:v>543.0</c:v>
                </c:pt>
                <c:pt idx="1037">
                  <c:v>543.0</c:v>
                </c:pt>
                <c:pt idx="1038">
                  <c:v>544.0</c:v>
                </c:pt>
                <c:pt idx="1039">
                  <c:v>544.0</c:v>
                </c:pt>
                <c:pt idx="1040">
                  <c:v>544.0</c:v>
                </c:pt>
                <c:pt idx="1041">
                  <c:v>545.0</c:v>
                </c:pt>
                <c:pt idx="1042">
                  <c:v>546.0</c:v>
                </c:pt>
                <c:pt idx="1043">
                  <c:v>547.0</c:v>
                </c:pt>
                <c:pt idx="1044">
                  <c:v>547.0</c:v>
                </c:pt>
                <c:pt idx="1045">
                  <c:v>548.0</c:v>
                </c:pt>
                <c:pt idx="1046">
                  <c:v>549.0</c:v>
                </c:pt>
                <c:pt idx="1047">
                  <c:v>550.0</c:v>
                </c:pt>
                <c:pt idx="1048">
                  <c:v>551.0</c:v>
                </c:pt>
                <c:pt idx="1049">
                  <c:v>552.0</c:v>
                </c:pt>
                <c:pt idx="1050">
                  <c:v>553.0</c:v>
                </c:pt>
                <c:pt idx="1051">
                  <c:v>554.0</c:v>
                </c:pt>
                <c:pt idx="1052">
                  <c:v>555.0</c:v>
                </c:pt>
                <c:pt idx="1053">
                  <c:v>555.0</c:v>
                </c:pt>
                <c:pt idx="1054">
                  <c:v>555.0</c:v>
                </c:pt>
                <c:pt idx="1055">
                  <c:v>556.0</c:v>
                </c:pt>
                <c:pt idx="1056">
                  <c:v>557.0</c:v>
                </c:pt>
                <c:pt idx="1057">
                  <c:v>558.0</c:v>
                </c:pt>
                <c:pt idx="1058">
                  <c:v>559.0</c:v>
                </c:pt>
                <c:pt idx="1059">
                  <c:v>560.0</c:v>
                </c:pt>
                <c:pt idx="1060">
                  <c:v>561.0</c:v>
                </c:pt>
                <c:pt idx="1061">
                  <c:v>561.0</c:v>
                </c:pt>
                <c:pt idx="1062">
                  <c:v>561.0</c:v>
                </c:pt>
                <c:pt idx="1063">
                  <c:v>561.0</c:v>
                </c:pt>
                <c:pt idx="1064">
                  <c:v>561.0</c:v>
                </c:pt>
                <c:pt idx="1065">
                  <c:v>561.0</c:v>
                </c:pt>
                <c:pt idx="1066">
                  <c:v>561.0</c:v>
                </c:pt>
                <c:pt idx="1067">
                  <c:v>561.0</c:v>
                </c:pt>
                <c:pt idx="1068">
                  <c:v>561.0</c:v>
                </c:pt>
                <c:pt idx="1069">
                  <c:v>561.0</c:v>
                </c:pt>
                <c:pt idx="1070">
                  <c:v>561.0</c:v>
                </c:pt>
                <c:pt idx="1071">
                  <c:v>561.0</c:v>
                </c:pt>
                <c:pt idx="1072">
                  <c:v>562.0</c:v>
                </c:pt>
                <c:pt idx="1073">
                  <c:v>562.0</c:v>
                </c:pt>
                <c:pt idx="1074">
                  <c:v>563.0</c:v>
                </c:pt>
                <c:pt idx="1075">
                  <c:v>564.0</c:v>
                </c:pt>
                <c:pt idx="1076">
                  <c:v>565.0</c:v>
                </c:pt>
                <c:pt idx="1077">
                  <c:v>566.0</c:v>
                </c:pt>
                <c:pt idx="1078">
                  <c:v>566.0</c:v>
                </c:pt>
                <c:pt idx="1079">
                  <c:v>567.0</c:v>
                </c:pt>
                <c:pt idx="1080">
                  <c:v>567.0</c:v>
                </c:pt>
                <c:pt idx="1081">
                  <c:v>567.0</c:v>
                </c:pt>
                <c:pt idx="1082">
                  <c:v>567.0</c:v>
                </c:pt>
                <c:pt idx="1083">
                  <c:v>567.0</c:v>
                </c:pt>
                <c:pt idx="1084">
                  <c:v>567.0</c:v>
                </c:pt>
                <c:pt idx="1085">
                  <c:v>568.0</c:v>
                </c:pt>
                <c:pt idx="1086">
                  <c:v>568.0</c:v>
                </c:pt>
                <c:pt idx="1087">
                  <c:v>569.0</c:v>
                </c:pt>
                <c:pt idx="1088">
                  <c:v>570.0</c:v>
                </c:pt>
                <c:pt idx="1089">
                  <c:v>571.0</c:v>
                </c:pt>
                <c:pt idx="1090">
                  <c:v>572.0</c:v>
                </c:pt>
                <c:pt idx="1091">
                  <c:v>573.0</c:v>
                </c:pt>
                <c:pt idx="1092">
                  <c:v>574.0</c:v>
                </c:pt>
                <c:pt idx="1093">
                  <c:v>575.0</c:v>
                </c:pt>
                <c:pt idx="1094">
                  <c:v>576.0</c:v>
                </c:pt>
                <c:pt idx="1095">
                  <c:v>577.0</c:v>
                </c:pt>
                <c:pt idx="1096">
                  <c:v>578.0</c:v>
                </c:pt>
                <c:pt idx="1097">
                  <c:v>579.0</c:v>
                </c:pt>
                <c:pt idx="1098">
                  <c:v>580.0</c:v>
                </c:pt>
                <c:pt idx="1099">
                  <c:v>580.0</c:v>
                </c:pt>
                <c:pt idx="1100">
                  <c:v>581.0</c:v>
                </c:pt>
                <c:pt idx="1101">
                  <c:v>582.0</c:v>
                </c:pt>
                <c:pt idx="1102">
                  <c:v>583.0</c:v>
                </c:pt>
                <c:pt idx="1103">
                  <c:v>584.0</c:v>
                </c:pt>
                <c:pt idx="1104">
                  <c:v>584.0</c:v>
                </c:pt>
                <c:pt idx="1105">
                  <c:v>585.0</c:v>
                </c:pt>
                <c:pt idx="1106">
                  <c:v>585.0</c:v>
                </c:pt>
                <c:pt idx="1107">
                  <c:v>586.0</c:v>
                </c:pt>
                <c:pt idx="1108">
                  <c:v>586.0</c:v>
                </c:pt>
                <c:pt idx="1109">
                  <c:v>586.0</c:v>
                </c:pt>
                <c:pt idx="1110">
                  <c:v>586.0</c:v>
                </c:pt>
                <c:pt idx="1111">
                  <c:v>587.0</c:v>
                </c:pt>
                <c:pt idx="1112">
                  <c:v>588.0</c:v>
                </c:pt>
                <c:pt idx="1113">
                  <c:v>589.0</c:v>
                </c:pt>
                <c:pt idx="1114">
                  <c:v>590.0</c:v>
                </c:pt>
                <c:pt idx="1115">
                  <c:v>591.0</c:v>
                </c:pt>
                <c:pt idx="1116">
                  <c:v>592.0</c:v>
                </c:pt>
                <c:pt idx="1117">
                  <c:v>592.0</c:v>
                </c:pt>
                <c:pt idx="1118">
                  <c:v>593.0</c:v>
                </c:pt>
                <c:pt idx="1119">
                  <c:v>594.0</c:v>
                </c:pt>
                <c:pt idx="1120">
                  <c:v>594.0</c:v>
                </c:pt>
                <c:pt idx="1121">
                  <c:v>594.0</c:v>
                </c:pt>
                <c:pt idx="1122">
                  <c:v>594.0</c:v>
                </c:pt>
                <c:pt idx="1123">
                  <c:v>594.0</c:v>
                </c:pt>
                <c:pt idx="1124">
                  <c:v>594.0</c:v>
                </c:pt>
                <c:pt idx="1125">
                  <c:v>594.0</c:v>
                </c:pt>
                <c:pt idx="1126">
                  <c:v>594.0</c:v>
                </c:pt>
                <c:pt idx="1127">
                  <c:v>594.0</c:v>
                </c:pt>
                <c:pt idx="1128">
                  <c:v>594.0</c:v>
                </c:pt>
                <c:pt idx="1129">
                  <c:v>594.0</c:v>
                </c:pt>
                <c:pt idx="1130">
                  <c:v>594.0</c:v>
                </c:pt>
                <c:pt idx="1131">
                  <c:v>595.0</c:v>
                </c:pt>
                <c:pt idx="1132">
                  <c:v>596.0</c:v>
                </c:pt>
                <c:pt idx="1133">
                  <c:v>596.0</c:v>
                </c:pt>
                <c:pt idx="1134">
                  <c:v>596.0</c:v>
                </c:pt>
                <c:pt idx="1135">
                  <c:v>596.0</c:v>
                </c:pt>
                <c:pt idx="1136">
                  <c:v>596.0</c:v>
                </c:pt>
                <c:pt idx="1137">
                  <c:v>597.0</c:v>
                </c:pt>
                <c:pt idx="1138">
                  <c:v>598.0</c:v>
                </c:pt>
                <c:pt idx="1139">
                  <c:v>598.0</c:v>
                </c:pt>
                <c:pt idx="1140">
                  <c:v>598.0</c:v>
                </c:pt>
                <c:pt idx="1141">
                  <c:v>598.0</c:v>
                </c:pt>
                <c:pt idx="1142">
                  <c:v>598.0</c:v>
                </c:pt>
                <c:pt idx="1143">
                  <c:v>598.0</c:v>
                </c:pt>
                <c:pt idx="1144">
                  <c:v>598.0</c:v>
                </c:pt>
                <c:pt idx="1145">
                  <c:v>599.0</c:v>
                </c:pt>
                <c:pt idx="1146">
                  <c:v>599.0</c:v>
                </c:pt>
                <c:pt idx="1147">
                  <c:v>599.0</c:v>
                </c:pt>
                <c:pt idx="1148">
                  <c:v>599.0</c:v>
                </c:pt>
                <c:pt idx="1149">
                  <c:v>599.0</c:v>
                </c:pt>
                <c:pt idx="1150">
                  <c:v>599.0</c:v>
                </c:pt>
                <c:pt idx="1151">
                  <c:v>599.0</c:v>
                </c:pt>
                <c:pt idx="1152">
                  <c:v>599.0</c:v>
                </c:pt>
                <c:pt idx="1153">
                  <c:v>599.0</c:v>
                </c:pt>
                <c:pt idx="1154">
                  <c:v>600.0</c:v>
                </c:pt>
                <c:pt idx="1155">
                  <c:v>601.0</c:v>
                </c:pt>
                <c:pt idx="1156">
                  <c:v>601.0</c:v>
                </c:pt>
                <c:pt idx="1157">
                  <c:v>601.0</c:v>
                </c:pt>
                <c:pt idx="1158">
                  <c:v>602.0</c:v>
                </c:pt>
                <c:pt idx="1159">
                  <c:v>603.0</c:v>
                </c:pt>
                <c:pt idx="1160">
                  <c:v>604.0</c:v>
                </c:pt>
                <c:pt idx="1161">
                  <c:v>605.0</c:v>
                </c:pt>
                <c:pt idx="1162">
                  <c:v>605.0</c:v>
                </c:pt>
                <c:pt idx="1163">
                  <c:v>605.0</c:v>
                </c:pt>
                <c:pt idx="1164">
                  <c:v>605.0</c:v>
                </c:pt>
                <c:pt idx="1165">
                  <c:v>605.0</c:v>
                </c:pt>
                <c:pt idx="1166">
                  <c:v>605.0</c:v>
                </c:pt>
                <c:pt idx="1167">
                  <c:v>605.0</c:v>
                </c:pt>
                <c:pt idx="1168">
                  <c:v>606.0</c:v>
                </c:pt>
                <c:pt idx="1169">
                  <c:v>606.0</c:v>
                </c:pt>
                <c:pt idx="1170">
                  <c:v>606.0</c:v>
                </c:pt>
                <c:pt idx="1171">
                  <c:v>606.0</c:v>
                </c:pt>
                <c:pt idx="1172">
                  <c:v>607.0</c:v>
                </c:pt>
                <c:pt idx="1173">
                  <c:v>607.0</c:v>
                </c:pt>
                <c:pt idx="1174">
                  <c:v>607.0</c:v>
                </c:pt>
                <c:pt idx="1175">
                  <c:v>608.0</c:v>
                </c:pt>
                <c:pt idx="1176">
                  <c:v>608.0</c:v>
                </c:pt>
                <c:pt idx="1177">
                  <c:v>608.0</c:v>
                </c:pt>
                <c:pt idx="1178">
                  <c:v>609.0</c:v>
                </c:pt>
                <c:pt idx="1179">
                  <c:v>609.0</c:v>
                </c:pt>
                <c:pt idx="1180">
                  <c:v>609.0</c:v>
                </c:pt>
                <c:pt idx="1181">
                  <c:v>609.0</c:v>
                </c:pt>
                <c:pt idx="1182">
                  <c:v>609.0</c:v>
                </c:pt>
                <c:pt idx="1183">
                  <c:v>609.0</c:v>
                </c:pt>
                <c:pt idx="1184">
                  <c:v>609.0</c:v>
                </c:pt>
                <c:pt idx="1185">
                  <c:v>609.0</c:v>
                </c:pt>
                <c:pt idx="1186">
                  <c:v>610.0</c:v>
                </c:pt>
                <c:pt idx="1187">
                  <c:v>611.0</c:v>
                </c:pt>
                <c:pt idx="1188">
                  <c:v>612.0</c:v>
                </c:pt>
                <c:pt idx="1189">
                  <c:v>613.0</c:v>
                </c:pt>
                <c:pt idx="1190">
                  <c:v>614.0</c:v>
                </c:pt>
                <c:pt idx="1191">
                  <c:v>615.0</c:v>
                </c:pt>
                <c:pt idx="1192">
                  <c:v>615.0</c:v>
                </c:pt>
                <c:pt idx="1193">
                  <c:v>615.0</c:v>
                </c:pt>
                <c:pt idx="1194">
                  <c:v>616.0</c:v>
                </c:pt>
                <c:pt idx="1195">
                  <c:v>617.0</c:v>
                </c:pt>
                <c:pt idx="1196">
                  <c:v>617.0</c:v>
                </c:pt>
                <c:pt idx="1197">
                  <c:v>618.0</c:v>
                </c:pt>
                <c:pt idx="1198">
                  <c:v>618.0</c:v>
                </c:pt>
                <c:pt idx="1199">
                  <c:v>619.0</c:v>
                </c:pt>
                <c:pt idx="1200">
                  <c:v>619.0</c:v>
                </c:pt>
                <c:pt idx="1201">
                  <c:v>619.0</c:v>
                </c:pt>
                <c:pt idx="1202">
                  <c:v>619.0</c:v>
                </c:pt>
                <c:pt idx="1203">
                  <c:v>620.0</c:v>
                </c:pt>
                <c:pt idx="1204">
                  <c:v>620.0</c:v>
                </c:pt>
                <c:pt idx="1205">
                  <c:v>620.0</c:v>
                </c:pt>
                <c:pt idx="1206">
                  <c:v>621.0</c:v>
                </c:pt>
                <c:pt idx="1207">
                  <c:v>622.0</c:v>
                </c:pt>
                <c:pt idx="1208">
                  <c:v>623.0</c:v>
                </c:pt>
                <c:pt idx="1209">
                  <c:v>623.0</c:v>
                </c:pt>
                <c:pt idx="1210">
                  <c:v>624.0</c:v>
                </c:pt>
                <c:pt idx="1211">
                  <c:v>624.0</c:v>
                </c:pt>
                <c:pt idx="1212">
                  <c:v>625.0</c:v>
                </c:pt>
                <c:pt idx="1213">
                  <c:v>626.0</c:v>
                </c:pt>
                <c:pt idx="1214">
                  <c:v>626.0</c:v>
                </c:pt>
                <c:pt idx="1215">
                  <c:v>626.0</c:v>
                </c:pt>
                <c:pt idx="1216">
                  <c:v>626.0</c:v>
                </c:pt>
                <c:pt idx="1217">
                  <c:v>627.0</c:v>
                </c:pt>
                <c:pt idx="1218">
                  <c:v>628.0</c:v>
                </c:pt>
                <c:pt idx="1219">
                  <c:v>628.0</c:v>
                </c:pt>
                <c:pt idx="1220">
                  <c:v>629.0</c:v>
                </c:pt>
                <c:pt idx="1221">
                  <c:v>630.0</c:v>
                </c:pt>
                <c:pt idx="1222">
                  <c:v>630.0</c:v>
                </c:pt>
                <c:pt idx="1223">
                  <c:v>630.0</c:v>
                </c:pt>
                <c:pt idx="1224">
                  <c:v>630.0</c:v>
                </c:pt>
                <c:pt idx="1225">
                  <c:v>630.0</c:v>
                </c:pt>
                <c:pt idx="1226">
                  <c:v>631.0</c:v>
                </c:pt>
                <c:pt idx="1227">
                  <c:v>631.0</c:v>
                </c:pt>
                <c:pt idx="1228">
                  <c:v>631.0</c:v>
                </c:pt>
                <c:pt idx="1229">
                  <c:v>631.0</c:v>
                </c:pt>
                <c:pt idx="1230">
                  <c:v>631.0</c:v>
                </c:pt>
                <c:pt idx="1231">
                  <c:v>631.0</c:v>
                </c:pt>
                <c:pt idx="1232">
                  <c:v>632.0</c:v>
                </c:pt>
                <c:pt idx="1233">
                  <c:v>633.0</c:v>
                </c:pt>
                <c:pt idx="1234">
                  <c:v>634.0</c:v>
                </c:pt>
                <c:pt idx="1235">
                  <c:v>635.0</c:v>
                </c:pt>
                <c:pt idx="1236">
                  <c:v>636.0</c:v>
                </c:pt>
                <c:pt idx="1237">
                  <c:v>637.0</c:v>
                </c:pt>
                <c:pt idx="1238">
                  <c:v>638.0</c:v>
                </c:pt>
                <c:pt idx="1239">
                  <c:v>639.0</c:v>
                </c:pt>
                <c:pt idx="1240">
                  <c:v>640.0</c:v>
                </c:pt>
                <c:pt idx="1241">
                  <c:v>641.0</c:v>
                </c:pt>
                <c:pt idx="1242">
                  <c:v>642.0</c:v>
                </c:pt>
                <c:pt idx="1243">
                  <c:v>643.0</c:v>
                </c:pt>
                <c:pt idx="1244">
                  <c:v>643.0</c:v>
                </c:pt>
                <c:pt idx="1245">
                  <c:v>643.0</c:v>
                </c:pt>
                <c:pt idx="1246">
                  <c:v>643.0</c:v>
                </c:pt>
                <c:pt idx="1247">
                  <c:v>643.0</c:v>
                </c:pt>
                <c:pt idx="1248">
                  <c:v>643.0</c:v>
                </c:pt>
                <c:pt idx="1249">
                  <c:v>644.0</c:v>
                </c:pt>
                <c:pt idx="1250">
                  <c:v>645.0</c:v>
                </c:pt>
                <c:pt idx="1251">
                  <c:v>646.0</c:v>
                </c:pt>
                <c:pt idx="1252">
                  <c:v>647.0</c:v>
                </c:pt>
                <c:pt idx="1253">
                  <c:v>647.0</c:v>
                </c:pt>
                <c:pt idx="1254">
                  <c:v>648.0</c:v>
                </c:pt>
                <c:pt idx="1255">
                  <c:v>649.0</c:v>
                </c:pt>
                <c:pt idx="1256">
                  <c:v>650.0</c:v>
                </c:pt>
                <c:pt idx="1257">
                  <c:v>650.0</c:v>
                </c:pt>
                <c:pt idx="1258">
                  <c:v>650.0</c:v>
                </c:pt>
                <c:pt idx="1259">
                  <c:v>650.0</c:v>
                </c:pt>
                <c:pt idx="1260">
                  <c:v>650.0</c:v>
                </c:pt>
                <c:pt idx="1261">
                  <c:v>650.0</c:v>
                </c:pt>
                <c:pt idx="1262">
                  <c:v>651.0</c:v>
                </c:pt>
                <c:pt idx="1263">
                  <c:v>652.0</c:v>
                </c:pt>
                <c:pt idx="1264">
                  <c:v>653.0</c:v>
                </c:pt>
                <c:pt idx="1265">
                  <c:v>654.0</c:v>
                </c:pt>
                <c:pt idx="1266">
                  <c:v>654.0</c:v>
                </c:pt>
                <c:pt idx="1267">
                  <c:v>654.0</c:v>
                </c:pt>
                <c:pt idx="1268">
                  <c:v>655.0</c:v>
                </c:pt>
                <c:pt idx="1269">
                  <c:v>655.0</c:v>
                </c:pt>
                <c:pt idx="1270">
                  <c:v>655.0</c:v>
                </c:pt>
                <c:pt idx="1271">
                  <c:v>656.0</c:v>
                </c:pt>
                <c:pt idx="1272">
                  <c:v>656.0</c:v>
                </c:pt>
                <c:pt idx="1273">
                  <c:v>656.0</c:v>
                </c:pt>
                <c:pt idx="1274">
                  <c:v>657.0</c:v>
                </c:pt>
                <c:pt idx="1275">
                  <c:v>657.0</c:v>
                </c:pt>
                <c:pt idx="1276">
                  <c:v>658.0</c:v>
                </c:pt>
                <c:pt idx="1277">
                  <c:v>658.0</c:v>
                </c:pt>
                <c:pt idx="1278">
                  <c:v>659.0</c:v>
                </c:pt>
                <c:pt idx="1279">
                  <c:v>659.0</c:v>
                </c:pt>
                <c:pt idx="1280">
                  <c:v>659.0</c:v>
                </c:pt>
                <c:pt idx="1281">
                  <c:v>660.0</c:v>
                </c:pt>
                <c:pt idx="1282">
                  <c:v>661.0</c:v>
                </c:pt>
                <c:pt idx="1283">
                  <c:v>662.0</c:v>
                </c:pt>
                <c:pt idx="1284">
                  <c:v>662.0</c:v>
                </c:pt>
                <c:pt idx="1285">
                  <c:v>662.0</c:v>
                </c:pt>
                <c:pt idx="1286">
                  <c:v>662.0</c:v>
                </c:pt>
                <c:pt idx="1287">
                  <c:v>663.0</c:v>
                </c:pt>
                <c:pt idx="1288">
                  <c:v>664.0</c:v>
                </c:pt>
                <c:pt idx="1289">
                  <c:v>664.0</c:v>
                </c:pt>
                <c:pt idx="1290">
                  <c:v>665.0</c:v>
                </c:pt>
                <c:pt idx="1291">
                  <c:v>666.0</c:v>
                </c:pt>
                <c:pt idx="1292">
                  <c:v>666.0</c:v>
                </c:pt>
                <c:pt idx="1293">
                  <c:v>666.0</c:v>
                </c:pt>
                <c:pt idx="1294">
                  <c:v>666.0</c:v>
                </c:pt>
                <c:pt idx="1295">
                  <c:v>666.0</c:v>
                </c:pt>
                <c:pt idx="1296">
                  <c:v>667.0</c:v>
                </c:pt>
                <c:pt idx="1297">
                  <c:v>667.0</c:v>
                </c:pt>
                <c:pt idx="1298">
                  <c:v>667.0</c:v>
                </c:pt>
                <c:pt idx="1299">
                  <c:v>668.0</c:v>
                </c:pt>
                <c:pt idx="1300">
                  <c:v>669.0</c:v>
                </c:pt>
                <c:pt idx="1301">
                  <c:v>670.0</c:v>
                </c:pt>
                <c:pt idx="1302">
                  <c:v>671.0</c:v>
                </c:pt>
                <c:pt idx="1303">
                  <c:v>672.0</c:v>
                </c:pt>
                <c:pt idx="1304">
                  <c:v>673.0</c:v>
                </c:pt>
                <c:pt idx="1305">
                  <c:v>673.0</c:v>
                </c:pt>
                <c:pt idx="1306">
                  <c:v>674.0</c:v>
                </c:pt>
                <c:pt idx="1307">
                  <c:v>675.0</c:v>
                </c:pt>
                <c:pt idx="1308">
                  <c:v>675.0</c:v>
                </c:pt>
                <c:pt idx="1309">
                  <c:v>675.0</c:v>
                </c:pt>
                <c:pt idx="1310">
                  <c:v>675.0</c:v>
                </c:pt>
                <c:pt idx="1311">
                  <c:v>675.0</c:v>
                </c:pt>
                <c:pt idx="1312">
                  <c:v>675.0</c:v>
                </c:pt>
                <c:pt idx="1313">
                  <c:v>675.0</c:v>
                </c:pt>
                <c:pt idx="1314">
                  <c:v>675.0</c:v>
                </c:pt>
                <c:pt idx="1315">
                  <c:v>675.0</c:v>
                </c:pt>
                <c:pt idx="1316">
                  <c:v>675.0</c:v>
                </c:pt>
                <c:pt idx="1317">
                  <c:v>676.0</c:v>
                </c:pt>
                <c:pt idx="1318">
                  <c:v>677.0</c:v>
                </c:pt>
                <c:pt idx="1319">
                  <c:v>678.0</c:v>
                </c:pt>
                <c:pt idx="1320">
                  <c:v>679.0</c:v>
                </c:pt>
                <c:pt idx="1321">
                  <c:v>680.0</c:v>
                </c:pt>
                <c:pt idx="1322">
                  <c:v>681.0</c:v>
                </c:pt>
                <c:pt idx="1323">
                  <c:v>681.0</c:v>
                </c:pt>
                <c:pt idx="1324">
                  <c:v>682.0</c:v>
                </c:pt>
                <c:pt idx="1325">
                  <c:v>683.0</c:v>
                </c:pt>
                <c:pt idx="1326">
                  <c:v>683.0</c:v>
                </c:pt>
                <c:pt idx="1327">
                  <c:v>684.0</c:v>
                </c:pt>
                <c:pt idx="1328">
                  <c:v>685.0</c:v>
                </c:pt>
                <c:pt idx="1329">
                  <c:v>686.0</c:v>
                </c:pt>
                <c:pt idx="1330">
                  <c:v>687.0</c:v>
                </c:pt>
                <c:pt idx="1331">
                  <c:v>688.0</c:v>
                </c:pt>
                <c:pt idx="1332">
                  <c:v>689.0</c:v>
                </c:pt>
                <c:pt idx="1333">
                  <c:v>690.0</c:v>
                </c:pt>
                <c:pt idx="1334">
                  <c:v>690.0</c:v>
                </c:pt>
                <c:pt idx="1335">
                  <c:v>691.0</c:v>
                </c:pt>
                <c:pt idx="1336">
                  <c:v>692.0</c:v>
                </c:pt>
                <c:pt idx="1337">
                  <c:v>693.0</c:v>
                </c:pt>
                <c:pt idx="1338">
                  <c:v>693.0</c:v>
                </c:pt>
                <c:pt idx="1339">
                  <c:v>694.0</c:v>
                </c:pt>
                <c:pt idx="1340">
                  <c:v>694.0</c:v>
                </c:pt>
                <c:pt idx="1341">
                  <c:v>694.0</c:v>
                </c:pt>
                <c:pt idx="1342">
                  <c:v>695.0</c:v>
                </c:pt>
                <c:pt idx="1343">
                  <c:v>695.0</c:v>
                </c:pt>
                <c:pt idx="1344">
                  <c:v>696.0</c:v>
                </c:pt>
                <c:pt idx="1345">
                  <c:v>696.0</c:v>
                </c:pt>
                <c:pt idx="1346">
                  <c:v>696.0</c:v>
                </c:pt>
                <c:pt idx="1347">
                  <c:v>697.0</c:v>
                </c:pt>
                <c:pt idx="1348">
                  <c:v>697.0</c:v>
                </c:pt>
                <c:pt idx="1349">
                  <c:v>698.0</c:v>
                </c:pt>
                <c:pt idx="1350">
                  <c:v>698.0</c:v>
                </c:pt>
                <c:pt idx="1351">
                  <c:v>698.0</c:v>
                </c:pt>
                <c:pt idx="1352">
                  <c:v>698.0</c:v>
                </c:pt>
                <c:pt idx="1353">
                  <c:v>698.0</c:v>
                </c:pt>
                <c:pt idx="1354">
                  <c:v>698.0</c:v>
                </c:pt>
                <c:pt idx="1355">
                  <c:v>698.0</c:v>
                </c:pt>
                <c:pt idx="1356">
                  <c:v>698.0</c:v>
                </c:pt>
                <c:pt idx="1357">
                  <c:v>699.0</c:v>
                </c:pt>
                <c:pt idx="1358">
                  <c:v>699.0</c:v>
                </c:pt>
                <c:pt idx="1359">
                  <c:v>700.0</c:v>
                </c:pt>
                <c:pt idx="1360">
                  <c:v>700.0</c:v>
                </c:pt>
                <c:pt idx="1361">
                  <c:v>701.0</c:v>
                </c:pt>
                <c:pt idx="1362">
                  <c:v>701.0</c:v>
                </c:pt>
                <c:pt idx="1363">
                  <c:v>702.0</c:v>
                </c:pt>
                <c:pt idx="1364">
                  <c:v>702.0</c:v>
                </c:pt>
                <c:pt idx="1365">
                  <c:v>703.0</c:v>
                </c:pt>
                <c:pt idx="1366">
                  <c:v>704.0</c:v>
                </c:pt>
                <c:pt idx="1367">
                  <c:v>704.0</c:v>
                </c:pt>
                <c:pt idx="1368">
                  <c:v>704.0</c:v>
                </c:pt>
                <c:pt idx="1369">
                  <c:v>704.0</c:v>
                </c:pt>
                <c:pt idx="1370">
                  <c:v>704.0</c:v>
                </c:pt>
                <c:pt idx="1371">
                  <c:v>704.0</c:v>
                </c:pt>
                <c:pt idx="1372">
                  <c:v>704.0</c:v>
                </c:pt>
                <c:pt idx="1373">
                  <c:v>704.0</c:v>
                </c:pt>
                <c:pt idx="1374">
                  <c:v>704.0</c:v>
                </c:pt>
                <c:pt idx="1375">
                  <c:v>704.0</c:v>
                </c:pt>
                <c:pt idx="1376">
                  <c:v>705.0</c:v>
                </c:pt>
                <c:pt idx="1377">
                  <c:v>705.0</c:v>
                </c:pt>
                <c:pt idx="1378">
                  <c:v>706.0</c:v>
                </c:pt>
                <c:pt idx="1379">
                  <c:v>706.0</c:v>
                </c:pt>
                <c:pt idx="1380">
                  <c:v>707.0</c:v>
                </c:pt>
                <c:pt idx="1381">
                  <c:v>707.0</c:v>
                </c:pt>
                <c:pt idx="1382">
                  <c:v>707.0</c:v>
                </c:pt>
                <c:pt idx="1383">
                  <c:v>707.0</c:v>
                </c:pt>
                <c:pt idx="1384">
                  <c:v>707.0</c:v>
                </c:pt>
                <c:pt idx="1385">
                  <c:v>707.0</c:v>
                </c:pt>
                <c:pt idx="1386">
                  <c:v>708.0</c:v>
                </c:pt>
                <c:pt idx="1387">
                  <c:v>709.0</c:v>
                </c:pt>
                <c:pt idx="1388">
                  <c:v>709.0</c:v>
                </c:pt>
                <c:pt idx="1389">
                  <c:v>709.0</c:v>
                </c:pt>
                <c:pt idx="1390">
                  <c:v>710.0</c:v>
                </c:pt>
                <c:pt idx="1391">
                  <c:v>711.0</c:v>
                </c:pt>
                <c:pt idx="1392">
                  <c:v>711.0</c:v>
                </c:pt>
                <c:pt idx="1393">
                  <c:v>712.0</c:v>
                </c:pt>
                <c:pt idx="1394">
                  <c:v>713.0</c:v>
                </c:pt>
                <c:pt idx="1395">
                  <c:v>714.0</c:v>
                </c:pt>
                <c:pt idx="1396">
                  <c:v>715.0</c:v>
                </c:pt>
                <c:pt idx="1397">
                  <c:v>716.0</c:v>
                </c:pt>
                <c:pt idx="1398">
                  <c:v>717.0</c:v>
                </c:pt>
                <c:pt idx="1399">
                  <c:v>718.0</c:v>
                </c:pt>
                <c:pt idx="1400">
                  <c:v>718.0</c:v>
                </c:pt>
                <c:pt idx="1401">
                  <c:v>718.0</c:v>
                </c:pt>
                <c:pt idx="1402">
                  <c:v>719.0</c:v>
                </c:pt>
                <c:pt idx="1403">
                  <c:v>719.0</c:v>
                </c:pt>
                <c:pt idx="1404">
                  <c:v>720.0</c:v>
                </c:pt>
                <c:pt idx="1405">
                  <c:v>721.0</c:v>
                </c:pt>
                <c:pt idx="1406">
                  <c:v>722.0</c:v>
                </c:pt>
                <c:pt idx="1407">
                  <c:v>723.0</c:v>
                </c:pt>
                <c:pt idx="1408">
                  <c:v>723.0</c:v>
                </c:pt>
                <c:pt idx="1409">
                  <c:v>724.0</c:v>
                </c:pt>
                <c:pt idx="1410">
                  <c:v>724.0</c:v>
                </c:pt>
                <c:pt idx="1411">
                  <c:v>724.0</c:v>
                </c:pt>
                <c:pt idx="1412">
                  <c:v>725.0</c:v>
                </c:pt>
                <c:pt idx="1413">
                  <c:v>726.0</c:v>
                </c:pt>
                <c:pt idx="1414">
                  <c:v>727.0</c:v>
                </c:pt>
                <c:pt idx="1415">
                  <c:v>727.0</c:v>
                </c:pt>
                <c:pt idx="1416">
                  <c:v>728.0</c:v>
                </c:pt>
                <c:pt idx="1417">
                  <c:v>729.0</c:v>
                </c:pt>
                <c:pt idx="1418">
                  <c:v>729.0</c:v>
                </c:pt>
                <c:pt idx="1419">
                  <c:v>729.0</c:v>
                </c:pt>
                <c:pt idx="1420">
                  <c:v>729.0</c:v>
                </c:pt>
                <c:pt idx="1421">
                  <c:v>729.0</c:v>
                </c:pt>
                <c:pt idx="1422">
                  <c:v>729.0</c:v>
                </c:pt>
                <c:pt idx="1423">
                  <c:v>730.0</c:v>
                </c:pt>
                <c:pt idx="1424">
                  <c:v>730.0</c:v>
                </c:pt>
                <c:pt idx="1425">
                  <c:v>731.0</c:v>
                </c:pt>
                <c:pt idx="1426">
                  <c:v>732.0</c:v>
                </c:pt>
                <c:pt idx="1427">
                  <c:v>732.0</c:v>
                </c:pt>
                <c:pt idx="1428">
                  <c:v>733.0</c:v>
                </c:pt>
                <c:pt idx="1429">
                  <c:v>733.0</c:v>
                </c:pt>
                <c:pt idx="1430">
                  <c:v>733.0</c:v>
                </c:pt>
                <c:pt idx="1431">
                  <c:v>733.0</c:v>
                </c:pt>
                <c:pt idx="1432">
                  <c:v>734.0</c:v>
                </c:pt>
                <c:pt idx="1433">
                  <c:v>734.0</c:v>
                </c:pt>
                <c:pt idx="1434">
                  <c:v>734.0</c:v>
                </c:pt>
                <c:pt idx="1435">
                  <c:v>734.0</c:v>
                </c:pt>
                <c:pt idx="1436">
                  <c:v>735.0</c:v>
                </c:pt>
                <c:pt idx="1437">
                  <c:v>736.0</c:v>
                </c:pt>
                <c:pt idx="1438">
                  <c:v>737.0</c:v>
                </c:pt>
                <c:pt idx="1439">
                  <c:v>738.0</c:v>
                </c:pt>
                <c:pt idx="1440">
                  <c:v>738.0</c:v>
                </c:pt>
                <c:pt idx="1441">
                  <c:v>738.0</c:v>
                </c:pt>
                <c:pt idx="1442">
                  <c:v>739.0</c:v>
                </c:pt>
                <c:pt idx="1443">
                  <c:v>739.0</c:v>
                </c:pt>
                <c:pt idx="1444">
                  <c:v>740.0</c:v>
                </c:pt>
                <c:pt idx="1445">
                  <c:v>741.0</c:v>
                </c:pt>
                <c:pt idx="1446">
                  <c:v>742.0</c:v>
                </c:pt>
                <c:pt idx="1447">
                  <c:v>743.0</c:v>
                </c:pt>
                <c:pt idx="1448">
                  <c:v>743.0</c:v>
                </c:pt>
                <c:pt idx="1449">
                  <c:v>744.0</c:v>
                </c:pt>
                <c:pt idx="1450">
                  <c:v>744.0</c:v>
                </c:pt>
                <c:pt idx="1451">
                  <c:v>745.0</c:v>
                </c:pt>
                <c:pt idx="1452">
                  <c:v>746.0</c:v>
                </c:pt>
                <c:pt idx="1453">
                  <c:v>747.0</c:v>
                </c:pt>
                <c:pt idx="1454">
                  <c:v>748.0</c:v>
                </c:pt>
                <c:pt idx="1455">
                  <c:v>749.0</c:v>
                </c:pt>
                <c:pt idx="1456">
                  <c:v>750.0</c:v>
                </c:pt>
                <c:pt idx="1457">
                  <c:v>751.0</c:v>
                </c:pt>
                <c:pt idx="1458">
                  <c:v>752.0</c:v>
                </c:pt>
                <c:pt idx="1459">
                  <c:v>753.0</c:v>
                </c:pt>
                <c:pt idx="1460">
                  <c:v>754.0</c:v>
                </c:pt>
                <c:pt idx="1461">
                  <c:v>754.0</c:v>
                </c:pt>
                <c:pt idx="1462">
                  <c:v>754.0</c:v>
                </c:pt>
                <c:pt idx="1463">
                  <c:v>754.0</c:v>
                </c:pt>
                <c:pt idx="1464">
                  <c:v>755.0</c:v>
                </c:pt>
                <c:pt idx="1465">
                  <c:v>756.0</c:v>
                </c:pt>
                <c:pt idx="1466">
                  <c:v>757.0</c:v>
                </c:pt>
                <c:pt idx="1467">
                  <c:v>758.0</c:v>
                </c:pt>
                <c:pt idx="1468">
                  <c:v>759.0</c:v>
                </c:pt>
                <c:pt idx="1469">
                  <c:v>760.0</c:v>
                </c:pt>
                <c:pt idx="1470">
                  <c:v>761.0</c:v>
                </c:pt>
                <c:pt idx="1471">
                  <c:v>762.0</c:v>
                </c:pt>
                <c:pt idx="1472">
                  <c:v>763.0</c:v>
                </c:pt>
                <c:pt idx="1473">
                  <c:v>763.0</c:v>
                </c:pt>
                <c:pt idx="1474">
                  <c:v>764.0</c:v>
                </c:pt>
                <c:pt idx="1475">
                  <c:v>764.0</c:v>
                </c:pt>
                <c:pt idx="1476">
                  <c:v>764.0</c:v>
                </c:pt>
                <c:pt idx="1477">
                  <c:v>764.0</c:v>
                </c:pt>
                <c:pt idx="1478">
                  <c:v>764.0</c:v>
                </c:pt>
                <c:pt idx="1479">
                  <c:v>765.0</c:v>
                </c:pt>
                <c:pt idx="1480">
                  <c:v>766.0</c:v>
                </c:pt>
                <c:pt idx="1481">
                  <c:v>767.0</c:v>
                </c:pt>
                <c:pt idx="1482">
                  <c:v>768.0</c:v>
                </c:pt>
                <c:pt idx="1483">
                  <c:v>769.0</c:v>
                </c:pt>
                <c:pt idx="1484">
                  <c:v>770.0</c:v>
                </c:pt>
                <c:pt idx="1485">
                  <c:v>770.0</c:v>
                </c:pt>
                <c:pt idx="1486">
                  <c:v>770.0</c:v>
                </c:pt>
                <c:pt idx="1487">
                  <c:v>770.0</c:v>
                </c:pt>
                <c:pt idx="1488">
                  <c:v>771.0</c:v>
                </c:pt>
                <c:pt idx="1489">
                  <c:v>772.0</c:v>
                </c:pt>
                <c:pt idx="1490">
                  <c:v>773.0</c:v>
                </c:pt>
                <c:pt idx="1491">
                  <c:v>774.0</c:v>
                </c:pt>
                <c:pt idx="1492">
                  <c:v>775.0</c:v>
                </c:pt>
                <c:pt idx="1493">
                  <c:v>776.0</c:v>
                </c:pt>
                <c:pt idx="1494">
                  <c:v>777.0</c:v>
                </c:pt>
                <c:pt idx="1495">
                  <c:v>778.0</c:v>
                </c:pt>
                <c:pt idx="1496">
                  <c:v>778.0</c:v>
                </c:pt>
                <c:pt idx="1497">
                  <c:v>778.0</c:v>
                </c:pt>
                <c:pt idx="1498">
                  <c:v>779.0</c:v>
                </c:pt>
                <c:pt idx="1499">
                  <c:v>780.0</c:v>
                </c:pt>
                <c:pt idx="1500">
                  <c:v>780.0</c:v>
                </c:pt>
                <c:pt idx="1501">
                  <c:v>780.0</c:v>
                </c:pt>
                <c:pt idx="1502">
                  <c:v>780.0</c:v>
                </c:pt>
                <c:pt idx="1503">
                  <c:v>780.0</c:v>
                </c:pt>
                <c:pt idx="1504">
                  <c:v>780.0</c:v>
                </c:pt>
                <c:pt idx="1505">
                  <c:v>780.0</c:v>
                </c:pt>
                <c:pt idx="1506">
                  <c:v>780.0</c:v>
                </c:pt>
                <c:pt idx="1507">
                  <c:v>780.0</c:v>
                </c:pt>
                <c:pt idx="1508">
                  <c:v>780.0</c:v>
                </c:pt>
                <c:pt idx="1509">
                  <c:v>780.0</c:v>
                </c:pt>
                <c:pt idx="1510">
                  <c:v>780.0</c:v>
                </c:pt>
                <c:pt idx="1511">
                  <c:v>781.0</c:v>
                </c:pt>
                <c:pt idx="1512">
                  <c:v>782.0</c:v>
                </c:pt>
                <c:pt idx="1513">
                  <c:v>783.0</c:v>
                </c:pt>
                <c:pt idx="1514">
                  <c:v>783.0</c:v>
                </c:pt>
                <c:pt idx="1515">
                  <c:v>783.0</c:v>
                </c:pt>
                <c:pt idx="1516">
                  <c:v>784.0</c:v>
                </c:pt>
                <c:pt idx="1517">
                  <c:v>784.0</c:v>
                </c:pt>
                <c:pt idx="1518">
                  <c:v>785.0</c:v>
                </c:pt>
                <c:pt idx="1519">
                  <c:v>786.0</c:v>
                </c:pt>
                <c:pt idx="1520">
                  <c:v>787.0</c:v>
                </c:pt>
                <c:pt idx="1521">
                  <c:v>787.0</c:v>
                </c:pt>
                <c:pt idx="1522">
                  <c:v>788.0</c:v>
                </c:pt>
                <c:pt idx="1523">
                  <c:v>788.0</c:v>
                </c:pt>
                <c:pt idx="1524">
                  <c:v>788.0</c:v>
                </c:pt>
                <c:pt idx="1525">
                  <c:v>788.0</c:v>
                </c:pt>
                <c:pt idx="1526">
                  <c:v>789.0</c:v>
                </c:pt>
                <c:pt idx="1527">
                  <c:v>790.0</c:v>
                </c:pt>
                <c:pt idx="1528">
                  <c:v>791.0</c:v>
                </c:pt>
                <c:pt idx="1529">
                  <c:v>792.0</c:v>
                </c:pt>
                <c:pt idx="1530">
                  <c:v>792.0</c:v>
                </c:pt>
                <c:pt idx="1531">
                  <c:v>793.0</c:v>
                </c:pt>
                <c:pt idx="1532">
                  <c:v>794.0</c:v>
                </c:pt>
                <c:pt idx="1533">
                  <c:v>794.0</c:v>
                </c:pt>
                <c:pt idx="1534">
                  <c:v>795.0</c:v>
                </c:pt>
                <c:pt idx="1535">
                  <c:v>796.0</c:v>
                </c:pt>
                <c:pt idx="1536">
                  <c:v>796.0</c:v>
                </c:pt>
                <c:pt idx="1537">
                  <c:v>797.0</c:v>
                </c:pt>
                <c:pt idx="1538">
                  <c:v>797.0</c:v>
                </c:pt>
                <c:pt idx="1539">
                  <c:v>797.0</c:v>
                </c:pt>
                <c:pt idx="1540">
                  <c:v>797.0</c:v>
                </c:pt>
                <c:pt idx="1541">
                  <c:v>798.0</c:v>
                </c:pt>
                <c:pt idx="1542">
                  <c:v>799.0</c:v>
                </c:pt>
                <c:pt idx="1543">
                  <c:v>800.0</c:v>
                </c:pt>
                <c:pt idx="1544">
                  <c:v>800.0</c:v>
                </c:pt>
                <c:pt idx="1545">
                  <c:v>800.0</c:v>
                </c:pt>
                <c:pt idx="1546">
                  <c:v>800.0</c:v>
                </c:pt>
                <c:pt idx="1547">
                  <c:v>800.0</c:v>
                </c:pt>
                <c:pt idx="1548">
                  <c:v>801.0</c:v>
                </c:pt>
                <c:pt idx="1549">
                  <c:v>801.0</c:v>
                </c:pt>
                <c:pt idx="1550">
                  <c:v>801.0</c:v>
                </c:pt>
                <c:pt idx="1551">
                  <c:v>801.0</c:v>
                </c:pt>
                <c:pt idx="1552">
                  <c:v>801.0</c:v>
                </c:pt>
                <c:pt idx="1553">
                  <c:v>801.0</c:v>
                </c:pt>
                <c:pt idx="1554">
                  <c:v>802.0</c:v>
                </c:pt>
                <c:pt idx="1555">
                  <c:v>803.0</c:v>
                </c:pt>
                <c:pt idx="1556">
                  <c:v>803.0</c:v>
                </c:pt>
                <c:pt idx="1557">
                  <c:v>803.0</c:v>
                </c:pt>
                <c:pt idx="1558">
                  <c:v>803.0</c:v>
                </c:pt>
                <c:pt idx="1559">
                  <c:v>803.0</c:v>
                </c:pt>
                <c:pt idx="1560">
                  <c:v>804.0</c:v>
                </c:pt>
                <c:pt idx="1561">
                  <c:v>804.0</c:v>
                </c:pt>
                <c:pt idx="1562">
                  <c:v>805.0</c:v>
                </c:pt>
                <c:pt idx="1563">
                  <c:v>805.0</c:v>
                </c:pt>
                <c:pt idx="1564">
                  <c:v>805.0</c:v>
                </c:pt>
                <c:pt idx="1565">
                  <c:v>806.0</c:v>
                </c:pt>
                <c:pt idx="1566">
                  <c:v>806.0</c:v>
                </c:pt>
                <c:pt idx="1567">
                  <c:v>806.0</c:v>
                </c:pt>
                <c:pt idx="1568">
                  <c:v>807.0</c:v>
                </c:pt>
                <c:pt idx="1569">
                  <c:v>807.0</c:v>
                </c:pt>
                <c:pt idx="1570">
                  <c:v>807.0</c:v>
                </c:pt>
                <c:pt idx="1571">
                  <c:v>807.0</c:v>
                </c:pt>
                <c:pt idx="1572">
                  <c:v>807.0</c:v>
                </c:pt>
                <c:pt idx="1573">
                  <c:v>807.0</c:v>
                </c:pt>
                <c:pt idx="1574">
                  <c:v>807.0</c:v>
                </c:pt>
                <c:pt idx="1575">
                  <c:v>807.0</c:v>
                </c:pt>
                <c:pt idx="1576">
                  <c:v>807.0</c:v>
                </c:pt>
                <c:pt idx="1577">
                  <c:v>807.0</c:v>
                </c:pt>
                <c:pt idx="1578">
                  <c:v>808.0</c:v>
                </c:pt>
                <c:pt idx="1579">
                  <c:v>808.0</c:v>
                </c:pt>
                <c:pt idx="1580">
                  <c:v>809.0</c:v>
                </c:pt>
                <c:pt idx="1581">
                  <c:v>810.0</c:v>
                </c:pt>
                <c:pt idx="1582">
                  <c:v>811.0</c:v>
                </c:pt>
                <c:pt idx="1583">
                  <c:v>812.0</c:v>
                </c:pt>
                <c:pt idx="1584">
                  <c:v>813.0</c:v>
                </c:pt>
                <c:pt idx="1585">
                  <c:v>813.0</c:v>
                </c:pt>
                <c:pt idx="1586">
                  <c:v>813.0</c:v>
                </c:pt>
                <c:pt idx="1587">
                  <c:v>813.0</c:v>
                </c:pt>
                <c:pt idx="1588">
                  <c:v>813.0</c:v>
                </c:pt>
                <c:pt idx="1589">
                  <c:v>814.0</c:v>
                </c:pt>
                <c:pt idx="1590">
                  <c:v>815.0</c:v>
                </c:pt>
                <c:pt idx="1591">
                  <c:v>816.0</c:v>
                </c:pt>
                <c:pt idx="1592">
                  <c:v>816.0</c:v>
                </c:pt>
                <c:pt idx="1593">
                  <c:v>816.0</c:v>
                </c:pt>
                <c:pt idx="1594">
                  <c:v>816.0</c:v>
                </c:pt>
                <c:pt idx="1595">
                  <c:v>816.0</c:v>
                </c:pt>
                <c:pt idx="1596">
                  <c:v>816.0</c:v>
                </c:pt>
                <c:pt idx="1597">
                  <c:v>816.0</c:v>
                </c:pt>
                <c:pt idx="1598">
                  <c:v>816.0</c:v>
                </c:pt>
                <c:pt idx="1599">
                  <c:v>816.0</c:v>
                </c:pt>
                <c:pt idx="1600">
                  <c:v>816.0</c:v>
                </c:pt>
                <c:pt idx="1601">
                  <c:v>817.0</c:v>
                </c:pt>
                <c:pt idx="1602">
                  <c:v>817.0</c:v>
                </c:pt>
                <c:pt idx="1603">
                  <c:v>818.0</c:v>
                </c:pt>
                <c:pt idx="1604">
                  <c:v>818.0</c:v>
                </c:pt>
                <c:pt idx="1605">
                  <c:v>819.0</c:v>
                </c:pt>
                <c:pt idx="1606">
                  <c:v>820.0</c:v>
                </c:pt>
                <c:pt idx="1607">
                  <c:v>820.0</c:v>
                </c:pt>
                <c:pt idx="1608">
                  <c:v>820.0</c:v>
                </c:pt>
                <c:pt idx="1609">
                  <c:v>820.0</c:v>
                </c:pt>
                <c:pt idx="1610">
                  <c:v>820.0</c:v>
                </c:pt>
                <c:pt idx="1611">
                  <c:v>820.0</c:v>
                </c:pt>
                <c:pt idx="1612">
                  <c:v>820.0</c:v>
                </c:pt>
                <c:pt idx="1613">
                  <c:v>821.0</c:v>
                </c:pt>
                <c:pt idx="1614">
                  <c:v>822.0</c:v>
                </c:pt>
                <c:pt idx="1615">
                  <c:v>823.0</c:v>
                </c:pt>
                <c:pt idx="1616">
                  <c:v>824.0</c:v>
                </c:pt>
                <c:pt idx="1617">
                  <c:v>825.0</c:v>
                </c:pt>
                <c:pt idx="1618">
                  <c:v>826.0</c:v>
                </c:pt>
                <c:pt idx="1619">
                  <c:v>826.0</c:v>
                </c:pt>
                <c:pt idx="1620">
                  <c:v>826.0</c:v>
                </c:pt>
                <c:pt idx="1621">
                  <c:v>827.0</c:v>
                </c:pt>
                <c:pt idx="1622">
                  <c:v>828.0</c:v>
                </c:pt>
                <c:pt idx="1623">
                  <c:v>829.0</c:v>
                </c:pt>
                <c:pt idx="1624">
                  <c:v>830.0</c:v>
                </c:pt>
                <c:pt idx="1625">
                  <c:v>831.0</c:v>
                </c:pt>
                <c:pt idx="1626">
                  <c:v>832.0</c:v>
                </c:pt>
                <c:pt idx="1627">
                  <c:v>832.0</c:v>
                </c:pt>
                <c:pt idx="1628">
                  <c:v>833.0</c:v>
                </c:pt>
                <c:pt idx="1629">
                  <c:v>834.0</c:v>
                </c:pt>
                <c:pt idx="1630">
                  <c:v>835.0</c:v>
                </c:pt>
                <c:pt idx="1631">
                  <c:v>836.0</c:v>
                </c:pt>
                <c:pt idx="1632">
                  <c:v>836.0</c:v>
                </c:pt>
                <c:pt idx="1633">
                  <c:v>836.0</c:v>
                </c:pt>
                <c:pt idx="1634">
                  <c:v>836.0</c:v>
                </c:pt>
                <c:pt idx="1635">
                  <c:v>836.0</c:v>
                </c:pt>
                <c:pt idx="1636">
                  <c:v>837.0</c:v>
                </c:pt>
                <c:pt idx="1637">
                  <c:v>837.0</c:v>
                </c:pt>
                <c:pt idx="1638">
                  <c:v>837.0</c:v>
                </c:pt>
                <c:pt idx="1639">
                  <c:v>838.0</c:v>
                </c:pt>
                <c:pt idx="1640">
                  <c:v>839.0</c:v>
                </c:pt>
                <c:pt idx="1641">
                  <c:v>839.0</c:v>
                </c:pt>
                <c:pt idx="1642">
                  <c:v>839.0</c:v>
                </c:pt>
                <c:pt idx="1643">
                  <c:v>840.0</c:v>
                </c:pt>
                <c:pt idx="1644">
                  <c:v>840.0</c:v>
                </c:pt>
                <c:pt idx="1645">
                  <c:v>841.0</c:v>
                </c:pt>
                <c:pt idx="1646">
                  <c:v>842.0</c:v>
                </c:pt>
                <c:pt idx="1647">
                  <c:v>842.0</c:v>
                </c:pt>
                <c:pt idx="1648">
                  <c:v>842.0</c:v>
                </c:pt>
                <c:pt idx="1649">
                  <c:v>843.0</c:v>
                </c:pt>
                <c:pt idx="1650">
                  <c:v>843.0</c:v>
                </c:pt>
                <c:pt idx="1651">
                  <c:v>843.0</c:v>
                </c:pt>
                <c:pt idx="1652">
                  <c:v>843.0</c:v>
                </c:pt>
                <c:pt idx="1653">
                  <c:v>844.0</c:v>
                </c:pt>
                <c:pt idx="1654">
                  <c:v>845.0</c:v>
                </c:pt>
                <c:pt idx="1655">
                  <c:v>846.0</c:v>
                </c:pt>
                <c:pt idx="1656">
                  <c:v>847.0</c:v>
                </c:pt>
                <c:pt idx="1657">
                  <c:v>848.0</c:v>
                </c:pt>
                <c:pt idx="1658">
                  <c:v>849.0</c:v>
                </c:pt>
                <c:pt idx="1659">
                  <c:v>849.0</c:v>
                </c:pt>
                <c:pt idx="1660">
                  <c:v>850.0</c:v>
                </c:pt>
                <c:pt idx="1661">
                  <c:v>851.0</c:v>
                </c:pt>
                <c:pt idx="1662">
                  <c:v>852.0</c:v>
                </c:pt>
                <c:pt idx="1663">
                  <c:v>853.0</c:v>
                </c:pt>
                <c:pt idx="1664">
                  <c:v>853.0</c:v>
                </c:pt>
                <c:pt idx="1665">
                  <c:v>854.0</c:v>
                </c:pt>
                <c:pt idx="1666">
                  <c:v>855.0</c:v>
                </c:pt>
                <c:pt idx="1667">
                  <c:v>856.0</c:v>
                </c:pt>
                <c:pt idx="1668">
                  <c:v>856.0</c:v>
                </c:pt>
                <c:pt idx="1669">
                  <c:v>857.0</c:v>
                </c:pt>
                <c:pt idx="1670">
                  <c:v>858.0</c:v>
                </c:pt>
                <c:pt idx="1671">
                  <c:v>859.0</c:v>
                </c:pt>
                <c:pt idx="1672">
                  <c:v>860.0</c:v>
                </c:pt>
                <c:pt idx="1673">
                  <c:v>861.0</c:v>
                </c:pt>
                <c:pt idx="1674">
                  <c:v>862.0</c:v>
                </c:pt>
                <c:pt idx="1675">
                  <c:v>863.0</c:v>
                </c:pt>
                <c:pt idx="1676">
                  <c:v>864.0</c:v>
                </c:pt>
                <c:pt idx="1677">
                  <c:v>865.0</c:v>
                </c:pt>
                <c:pt idx="1678">
                  <c:v>866.0</c:v>
                </c:pt>
                <c:pt idx="1679">
                  <c:v>867.0</c:v>
                </c:pt>
                <c:pt idx="1680">
                  <c:v>868.0</c:v>
                </c:pt>
                <c:pt idx="1681">
                  <c:v>869.0</c:v>
                </c:pt>
                <c:pt idx="1682">
                  <c:v>870.0</c:v>
                </c:pt>
                <c:pt idx="1683">
                  <c:v>871.0</c:v>
                </c:pt>
                <c:pt idx="1684">
                  <c:v>872.0</c:v>
                </c:pt>
                <c:pt idx="1685">
                  <c:v>873.0</c:v>
                </c:pt>
                <c:pt idx="1686">
                  <c:v>873.0</c:v>
                </c:pt>
                <c:pt idx="1687">
                  <c:v>874.0</c:v>
                </c:pt>
                <c:pt idx="1688">
                  <c:v>874.0</c:v>
                </c:pt>
                <c:pt idx="1689">
                  <c:v>874.0</c:v>
                </c:pt>
                <c:pt idx="1690">
                  <c:v>875.0</c:v>
                </c:pt>
                <c:pt idx="1691">
                  <c:v>875.0</c:v>
                </c:pt>
                <c:pt idx="1692">
                  <c:v>876.0</c:v>
                </c:pt>
                <c:pt idx="1693">
                  <c:v>877.0</c:v>
                </c:pt>
                <c:pt idx="1694">
                  <c:v>878.0</c:v>
                </c:pt>
                <c:pt idx="1695">
                  <c:v>878.0</c:v>
                </c:pt>
                <c:pt idx="1696">
                  <c:v>879.0</c:v>
                </c:pt>
                <c:pt idx="1697">
                  <c:v>880.0</c:v>
                </c:pt>
                <c:pt idx="1698">
                  <c:v>881.0</c:v>
                </c:pt>
                <c:pt idx="1699">
                  <c:v>882.0</c:v>
                </c:pt>
                <c:pt idx="1700">
                  <c:v>883.0</c:v>
                </c:pt>
                <c:pt idx="1701">
                  <c:v>884.0</c:v>
                </c:pt>
                <c:pt idx="1702">
                  <c:v>885.0</c:v>
                </c:pt>
                <c:pt idx="1703">
                  <c:v>886.0</c:v>
                </c:pt>
                <c:pt idx="1704">
                  <c:v>887.0</c:v>
                </c:pt>
                <c:pt idx="1705">
                  <c:v>887.0</c:v>
                </c:pt>
                <c:pt idx="1706">
                  <c:v>888.0</c:v>
                </c:pt>
                <c:pt idx="1707">
                  <c:v>888.0</c:v>
                </c:pt>
                <c:pt idx="1708">
                  <c:v>888.0</c:v>
                </c:pt>
                <c:pt idx="1709">
                  <c:v>888.0</c:v>
                </c:pt>
                <c:pt idx="1710">
                  <c:v>888.0</c:v>
                </c:pt>
                <c:pt idx="1711">
                  <c:v>888.0</c:v>
                </c:pt>
                <c:pt idx="1712">
                  <c:v>889.0</c:v>
                </c:pt>
                <c:pt idx="1713">
                  <c:v>890.0</c:v>
                </c:pt>
                <c:pt idx="1714">
                  <c:v>891.0</c:v>
                </c:pt>
                <c:pt idx="1715">
                  <c:v>892.0</c:v>
                </c:pt>
                <c:pt idx="1716">
                  <c:v>892.0</c:v>
                </c:pt>
                <c:pt idx="1717">
                  <c:v>892.0</c:v>
                </c:pt>
                <c:pt idx="1718">
                  <c:v>892.0</c:v>
                </c:pt>
                <c:pt idx="1719">
                  <c:v>892.0</c:v>
                </c:pt>
                <c:pt idx="1720">
                  <c:v>892.0</c:v>
                </c:pt>
                <c:pt idx="1721">
                  <c:v>893.0</c:v>
                </c:pt>
                <c:pt idx="1722">
                  <c:v>894.0</c:v>
                </c:pt>
                <c:pt idx="1723">
                  <c:v>895.0</c:v>
                </c:pt>
                <c:pt idx="1724">
                  <c:v>896.0</c:v>
                </c:pt>
                <c:pt idx="1725">
                  <c:v>896.0</c:v>
                </c:pt>
                <c:pt idx="1726">
                  <c:v>896.0</c:v>
                </c:pt>
                <c:pt idx="1727">
                  <c:v>896.0</c:v>
                </c:pt>
                <c:pt idx="1728">
                  <c:v>896.0</c:v>
                </c:pt>
                <c:pt idx="1729">
                  <c:v>897.0</c:v>
                </c:pt>
                <c:pt idx="1730">
                  <c:v>898.0</c:v>
                </c:pt>
                <c:pt idx="1731">
                  <c:v>898.0</c:v>
                </c:pt>
                <c:pt idx="1732">
                  <c:v>898.0</c:v>
                </c:pt>
                <c:pt idx="1733">
                  <c:v>898.0</c:v>
                </c:pt>
                <c:pt idx="1734">
                  <c:v>899.0</c:v>
                </c:pt>
                <c:pt idx="1735">
                  <c:v>900.0</c:v>
                </c:pt>
                <c:pt idx="1736">
                  <c:v>900.0</c:v>
                </c:pt>
                <c:pt idx="1737">
                  <c:v>901.0</c:v>
                </c:pt>
                <c:pt idx="1738">
                  <c:v>902.0</c:v>
                </c:pt>
                <c:pt idx="1739">
                  <c:v>902.0</c:v>
                </c:pt>
                <c:pt idx="1740">
                  <c:v>902.0</c:v>
                </c:pt>
                <c:pt idx="1741">
                  <c:v>902.0</c:v>
                </c:pt>
                <c:pt idx="1742">
                  <c:v>902.0</c:v>
                </c:pt>
                <c:pt idx="1743">
                  <c:v>902.0</c:v>
                </c:pt>
                <c:pt idx="1744">
                  <c:v>902.0</c:v>
                </c:pt>
                <c:pt idx="1745">
                  <c:v>903.0</c:v>
                </c:pt>
                <c:pt idx="1746">
                  <c:v>903.0</c:v>
                </c:pt>
                <c:pt idx="1747">
                  <c:v>904.0</c:v>
                </c:pt>
                <c:pt idx="1748">
                  <c:v>904.0</c:v>
                </c:pt>
                <c:pt idx="1749">
                  <c:v>904.0</c:v>
                </c:pt>
                <c:pt idx="1750">
                  <c:v>904.0</c:v>
                </c:pt>
                <c:pt idx="1751">
                  <c:v>905.0</c:v>
                </c:pt>
                <c:pt idx="1752">
                  <c:v>905.0</c:v>
                </c:pt>
                <c:pt idx="1753">
                  <c:v>906.0</c:v>
                </c:pt>
                <c:pt idx="1754">
                  <c:v>906.0</c:v>
                </c:pt>
                <c:pt idx="1755">
                  <c:v>906.0</c:v>
                </c:pt>
                <c:pt idx="1756">
                  <c:v>907.0</c:v>
                </c:pt>
                <c:pt idx="1757">
                  <c:v>907.0</c:v>
                </c:pt>
                <c:pt idx="1758">
                  <c:v>908.0</c:v>
                </c:pt>
                <c:pt idx="1759">
                  <c:v>909.0</c:v>
                </c:pt>
                <c:pt idx="1760">
                  <c:v>910.0</c:v>
                </c:pt>
                <c:pt idx="1761">
                  <c:v>910.0</c:v>
                </c:pt>
                <c:pt idx="1762">
                  <c:v>911.0</c:v>
                </c:pt>
                <c:pt idx="1763">
                  <c:v>911.0</c:v>
                </c:pt>
                <c:pt idx="1764">
                  <c:v>912.0</c:v>
                </c:pt>
                <c:pt idx="1765">
                  <c:v>913.0</c:v>
                </c:pt>
                <c:pt idx="1766">
                  <c:v>914.0</c:v>
                </c:pt>
                <c:pt idx="1767">
                  <c:v>915.0</c:v>
                </c:pt>
                <c:pt idx="1768">
                  <c:v>915.0</c:v>
                </c:pt>
                <c:pt idx="1769">
                  <c:v>915.0</c:v>
                </c:pt>
                <c:pt idx="1770">
                  <c:v>915.0</c:v>
                </c:pt>
                <c:pt idx="1771">
                  <c:v>915.0</c:v>
                </c:pt>
                <c:pt idx="1772">
                  <c:v>916.0</c:v>
                </c:pt>
                <c:pt idx="1773">
                  <c:v>917.0</c:v>
                </c:pt>
                <c:pt idx="1774">
                  <c:v>917.0</c:v>
                </c:pt>
                <c:pt idx="1775">
                  <c:v>918.0</c:v>
                </c:pt>
                <c:pt idx="1776">
                  <c:v>918.0</c:v>
                </c:pt>
                <c:pt idx="1777">
                  <c:v>919.0</c:v>
                </c:pt>
                <c:pt idx="1778">
                  <c:v>919.0</c:v>
                </c:pt>
                <c:pt idx="1779">
                  <c:v>920.0</c:v>
                </c:pt>
                <c:pt idx="1780">
                  <c:v>921.0</c:v>
                </c:pt>
                <c:pt idx="1781">
                  <c:v>922.0</c:v>
                </c:pt>
                <c:pt idx="1782">
                  <c:v>923.0</c:v>
                </c:pt>
                <c:pt idx="1783">
                  <c:v>924.0</c:v>
                </c:pt>
                <c:pt idx="1784">
                  <c:v>925.0</c:v>
                </c:pt>
                <c:pt idx="1785">
                  <c:v>926.0</c:v>
                </c:pt>
                <c:pt idx="1786">
                  <c:v>926.0</c:v>
                </c:pt>
                <c:pt idx="1787">
                  <c:v>926.0</c:v>
                </c:pt>
                <c:pt idx="1788">
                  <c:v>927.0</c:v>
                </c:pt>
                <c:pt idx="1789">
                  <c:v>928.0</c:v>
                </c:pt>
                <c:pt idx="1790">
                  <c:v>929.0</c:v>
                </c:pt>
                <c:pt idx="1791">
                  <c:v>929.0</c:v>
                </c:pt>
                <c:pt idx="1792">
                  <c:v>930.0</c:v>
                </c:pt>
                <c:pt idx="1793">
                  <c:v>930.0</c:v>
                </c:pt>
                <c:pt idx="1794">
                  <c:v>930.0</c:v>
                </c:pt>
                <c:pt idx="1795">
                  <c:v>931.0</c:v>
                </c:pt>
                <c:pt idx="1796">
                  <c:v>932.0</c:v>
                </c:pt>
                <c:pt idx="1797">
                  <c:v>932.0</c:v>
                </c:pt>
                <c:pt idx="1798">
                  <c:v>932.0</c:v>
                </c:pt>
                <c:pt idx="1799">
                  <c:v>932.0</c:v>
                </c:pt>
                <c:pt idx="1800">
                  <c:v>932.0</c:v>
                </c:pt>
                <c:pt idx="1801">
                  <c:v>933.0</c:v>
                </c:pt>
                <c:pt idx="1802">
                  <c:v>934.0</c:v>
                </c:pt>
                <c:pt idx="1803">
                  <c:v>934.0</c:v>
                </c:pt>
                <c:pt idx="1804">
                  <c:v>934.0</c:v>
                </c:pt>
                <c:pt idx="1805">
                  <c:v>934.0</c:v>
                </c:pt>
                <c:pt idx="1806">
                  <c:v>935.0</c:v>
                </c:pt>
                <c:pt idx="1807">
                  <c:v>935.0</c:v>
                </c:pt>
                <c:pt idx="1808">
                  <c:v>936.0</c:v>
                </c:pt>
                <c:pt idx="1809">
                  <c:v>936.0</c:v>
                </c:pt>
                <c:pt idx="1810">
                  <c:v>937.0</c:v>
                </c:pt>
                <c:pt idx="1811">
                  <c:v>937.0</c:v>
                </c:pt>
                <c:pt idx="1812">
                  <c:v>938.0</c:v>
                </c:pt>
                <c:pt idx="1813">
                  <c:v>939.0</c:v>
                </c:pt>
                <c:pt idx="1814">
                  <c:v>940.0</c:v>
                </c:pt>
                <c:pt idx="1815">
                  <c:v>940.0</c:v>
                </c:pt>
                <c:pt idx="1816">
                  <c:v>941.0</c:v>
                </c:pt>
                <c:pt idx="1817">
                  <c:v>941.0</c:v>
                </c:pt>
                <c:pt idx="1818">
                  <c:v>941.0</c:v>
                </c:pt>
                <c:pt idx="1819">
                  <c:v>941.0</c:v>
                </c:pt>
                <c:pt idx="1820">
                  <c:v>942.0</c:v>
                </c:pt>
                <c:pt idx="1821">
                  <c:v>943.0</c:v>
                </c:pt>
                <c:pt idx="1822">
                  <c:v>943.0</c:v>
                </c:pt>
                <c:pt idx="1823">
                  <c:v>944.0</c:v>
                </c:pt>
                <c:pt idx="1824">
                  <c:v>945.0</c:v>
                </c:pt>
                <c:pt idx="1825">
                  <c:v>946.0</c:v>
                </c:pt>
                <c:pt idx="1826">
                  <c:v>947.0</c:v>
                </c:pt>
                <c:pt idx="1827">
                  <c:v>948.0</c:v>
                </c:pt>
                <c:pt idx="1828">
                  <c:v>949.0</c:v>
                </c:pt>
                <c:pt idx="1829">
                  <c:v>950.0</c:v>
                </c:pt>
                <c:pt idx="1830">
                  <c:v>951.0</c:v>
                </c:pt>
                <c:pt idx="1831">
                  <c:v>952.0</c:v>
                </c:pt>
                <c:pt idx="1832">
                  <c:v>952.0</c:v>
                </c:pt>
                <c:pt idx="1833">
                  <c:v>953.0</c:v>
                </c:pt>
                <c:pt idx="1834">
                  <c:v>953.0</c:v>
                </c:pt>
                <c:pt idx="1835">
                  <c:v>954.0</c:v>
                </c:pt>
                <c:pt idx="1836">
                  <c:v>955.0</c:v>
                </c:pt>
                <c:pt idx="1837">
                  <c:v>955.0</c:v>
                </c:pt>
                <c:pt idx="1838">
                  <c:v>955.0</c:v>
                </c:pt>
                <c:pt idx="1839">
                  <c:v>956.0</c:v>
                </c:pt>
                <c:pt idx="1840">
                  <c:v>957.0</c:v>
                </c:pt>
                <c:pt idx="1841">
                  <c:v>958.0</c:v>
                </c:pt>
                <c:pt idx="1842">
                  <c:v>958.0</c:v>
                </c:pt>
                <c:pt idx="1843">
                  <c:v>958.0</c:v>
                </c:pt>
                <c:pt idx="1844">
                  <c:v>959.0</c:v>
                </c:pt>
                <c:pt idx="1845">
                  <c:v>960.0</c:v>
                </c:pt>
                <c:pt idx="1846">
                  <c:v>960.0</c:v>
                </c:pt>
                <c:pt idx="1847">
                  <c:v>960.0</c:v>
                </c:pt>
                <c:pt idx="1848">
                  <c:v>961.0</c:v>
                </c:pt>
                <c:pt idx="1849">
                  <c:v>961.0</c:v>
                </c:pt>
                <c:pt idx="1850">
                  <c:v>962.0</c:v>
                </c:pt>
                <c:pt idx="1851">
                  <c:v>962.0</c:v>
                </c:pt>
                <c:pt idx="1852">
                  <c:v>963.0</c:v>
                </c:pt>
                <c:pt idx="1853">
                  <c:v>963.0</c:v>
                </c:pt>
                <c:pt idx="1854">
                  <c:v>964.0</c:v>
                </c:pt>
                <c:pt idx="1855">
                  <c:v>965.0</c:v>
                </c:pt>
                <c:pt idx="1856">
                  <c:v>965.0</c:v>
                </c:pt>
                <c:pt idx="1857">
                  <c:v>965.0</c:v>
                </c:pt>
                <c:pt idx="1858">
                  <c:v>965.0</c:v>
                </c:pt>
                <c:pt idx="1859">
                  <c:v>965.0</c:v>
                </c:pt>
                <c:pt idx="1860">
                  <c:v>965.0</c:v>
                </c:pt>
                <c:pt idx="1861">
                  <c:v>966.0</c:v>
                </c:pt>
                <c:pt idx="1862">
                  <c:v>966.0</c:v>
                </c:pt>
                <c:pt idx="1863">
                  <c:v>966.0</c:v>
                </c:pt>
                <c:pt idx="1864">
                  <c:v>967.0</c:v>
                </c:pt>
                <c:pt idx="1865">
                  <c:v>968.0</c:v>
                </c:pt>
                <c:pt idx="1866">
                  <c:v>969.0</c:v>
                </c:pt>
                <c:pt idx="1867">
                  <c:v>969.0</c:v>
                </c:pt>
                <c:pt idx="1868">
                  <c:v>970.0</c:v>
                </c:pt>
                <c:pt idx="1869">
                  <c:v>970.0</c:v>
                </c:pt>
                <c:pt idx="1870">
                  <c:v>971.0</c:v>
                </c:pt>
                <c:pt idx="1871">
                  <c:v>971.0</c:v>
                </c:pt>
                <c:pt idx="1872">
                  <c:v>971.0</c:v>
                </c:pt>
                <c:pt idx="1873">
                  <c:v>972.0</c:v>
                </c:pt>
                <c:pt idx="1874">
                  <c:v>972.0</c:v>
                </c:pt>
                <c:pt idx="1875">
                  <c:v>972.0</c:v>
                </c:pt>
                <c:pt idx="1876">
                  <c:v>973.0</c:v>
                </c:pt>
                <c:pt idx="1877">
                  <c:v>973.0</c:v>
                </c:pt>
                <c:pt idx="1878">
                  <c:v>973.0</c:v>
                </c:pt>
                <c:pt idx="1879">
                  <c:v>973.0</c:v>
                </c:pt>
                <c:pt idx="1880">
                  <c:v>973.0</c:v>
                </c:pt>
                <c:pt idx="1881">
                  <c:v>973.0</c:v>
                </c:pt>
                <c:pt idx="1882">
                  <c:v>974.0</c:v>
                </c:pt>
                <c:pt idx="1883">
                  <c:v>975.0</c:v>
                </c:pt>
                <c:pt idx="1884">
                  <c:v>975.0</c:v>
                </c:pt>
                <c:pt idx="1885">
                  <c:v>976.0</c:v>
                </c:pt>
                <c:pt idx="1886">
                  <c:v>977.0</c:v>
                </c:pt>
                <c:pt idx="1887">
                  <c:v>977.0</c:v>
                </c:pt>
                <c:pt idx="1888">
                  <c:v>978.0</c:v>
                </c:pt>
                <c:pt idx="1889">
                  <c:v>978.0</c:v>
                </c:pt>
                <c:pt idx="1890">
                  <c:v>978.0</c:v>
                </c:pt>
                <c:pt idx="1891">
                  <c:v>978.0</c:v>
                </c:pt>
                <c:pt idx="1892">
                  <c:v>979.0</c:v>
                </c:pt>
                <c:pt idx="1893">
                  <c:v>980.0</c:v>
                </c:pt>
                <c:pt idx="1894">
                  <c:v>980.0</c:v>
                </c:pt>
                <c:pt idx="1895">
                  <c:v>980.0</c:v>
                </c:pt>
                <c:pt idx="1896">
                  <c:v>980.0</c:v>
                </c:pt>
                <c:pt idx="1897">
                  <c:v>980.0</c:v>
                </c:pt>
                <c:pt idx="1898">
                  <c:v>981.0</c:v>
                </c:pt>
                <c:pt idx="1899">
                  <c:v>982.0</c:v>
                </c:pt>
                <c:pt idx="1900">
                  <c:v>983.0</c:v>
                </c:pt>
                <c:pt idx="1901">
                  <c:v>984.0</c:v>
                </c:pt>
                <c:pt idx="1902">
                  <c:v>985.0</c:v>
                </c:pt>
                <c:pt idx="1903">
                  <c:v>986.0</c:v>
                </c:pt>
                <c:pt idx="1904">
                  <c:v>987.0</c:v>
                </c:pt>
                <c:pt idx="1905">
                  <c:v>988.0</c:v>
                </c:pt>
                <c:pt idx="1906">
                  <c:v>988.0</c:v>
                </c:pt>
                <c:pt idx="1907">
                  <c:v>988.0</c:v>
                </c:pt>
                <c:pt idx="1908">
                  <c:v>989.0</c:v>
                </c:pt>
                <c:pt idx="1909">
                  <c:v>990.0</c:v>
                </c:pt>
                <c:pt idx="1910">
                  <c:v>991.0</c:v>
                </c:pt>
                <c:pt idx="1911">
                  <c:v>992.0</c:v>
                </c:pt>
                <c:pt idx="1912">
                  <c:v>992.0</c:v>
                </c:pt>
                <c:pt idx="1913">
                  <c:v>992.0</c:v>
                </c:pt>
                <c:pt idx="1914">
                  <c:v>993.0</c:v>
                </c:pt>
                <c:pt idx="1915">
                  <c:v>994.0</c:v>
                </c:pt>
                <c:pt idx="1916">
                  <c:v>994.0</c:v>
                </c:pt>
                <c:pt idx="1917">
                  <c:v>995.0</c:v>
                </c:pt>
                <c:pt idx="1918">
                  <c:v>995.0</c:v>
                </c:pt>
                <c:pt idx="1919">
                  <c:v>996.0</c:v>
                </c:pt>
                <c:pt idx="1920">
                  <c:v>996.0</c:v>
                </c:pt>
                <c:pt idx="1921">
                  <c:v>996.0</c:v>
                </c:pt>
                <c:pt idx="1922">
                  <c:v>996.0</c:v>
                </c:pt>
                <c:pt idx="1923">
                  <c:v>996.0</c:v>
                </c:pt>
                <c:pt idx="1924">
                  <c:v>996.0</c:v>
                </c:pt>
                <c:pt idx="1925">
                  <c:v>996.0</c:v>
                </c:pt>
                <c:pt idx="1926">
                  <c:v>996.0</c:v>
                </c:pt>
                <c:pt idx="1927">
                  <c:v>996.0</c:v>
                </c:pt>
                <c:pt idx="1928">
                  <c:v>997.0</c:v>
                </c:pt>
                <c:pt idx="1929">
                  <c:v>998.0</c:v>
                </c:pt>
                <c:pt idx="1930">
                  <c:v>999.0</c:v>
                </c:pt>
                <c:pt idx="1931">
                  <c:v>999.0</c:v>
                </c:pt>
                <c:pt idx="1932">
                  <c:v>999.0</c:v>
                </c:pt>
                <c:pt idx="1933">
                  <c:v>999.0</c:v>
                </c:pt>
                <c:pt idx="1934">
                  <c:v>999.0</c:v>
                </c:pt>
                <c:pt idx="1935">
                  <c:v>1000.0</c:v>
                </c:pt>
                <c:pt idx="1936">
                  <c:v>1001.0</c:v>
                </c:pt>
                <c:pt idx="1937">
                  <c:v>1001.0</c:v>
                </c:pt>
                <c:pt idx="1938">
                  <c:v>1001.0</c:v>
                </c:pt>
                <c:pt idx="1939">
                  <c:v>1002.0</c:v>
                </c:pt>
                <c:pt idx="1940">
                  <c:v>1002.0</c:v>
                </c:pt>
                <c:pt idx="1941">
                  <c:v>1003.0</c:v>
                </c:pt>
                <c:pt idx="1942">
                  <c:v>1004.0</c:v>
                </c:pt>
                <c:pt idx="1943">
                  <c:v>1004.0</c:v>
                </c:pt>
                <c:pt idx="1944">
                  <c:v>1004.0</c:v>
                </c:pt>
                <c:pt idx="1945">
                  <c:v>1005.0</c:v>
                </c:pt>
                <c:pt idx="1946">
                  <c:v>1005.0</c:v>
                </c:pt>
                <c:pt idx="1947">
                  <c:v>1006.0</c:v>
                </c:pt>
                <c:pt idx="1948">
                  <c:v>1006.0</c:v>
                </c:pt>
                <c:pt idx="1949">
                  <c:v>1006.0</c:v>
                </c:pt>
                <c:pt idx="1950">
                  <c:v>1006.0</c:v>
                </c:pt>
                <c:pt idx="1951">
                  <c:v>1006.0</c:v>
                </c:pt>
                <c:pt idx="1952">
                  <c:v>1006.0</c:v>
                </c:pt>
                <c:pt idx="1953">
                  <c:v>1006.0</c:v>
                </c:pt>
                <c:pt idx="1954">
                  <c:v>1006.0</c:v>
                </c:pt>
                <c:pt idx="1955">
                  <c:v>1006.0</c:v>
                </c:pt>
                <c:pt idx="1956">
                  <c:v>1006.0</c:v>
                </c:pt>
                <c:pt idx="1957">
                  <c:v>1006.0</c:v>
                </c:pt>
                <c:pt idx="1958">
                  <c:v>1007.0</c:v>
                </c:pt>
                <c:pt idx="1959">
                  <c:v>1007.0</c:v>
                </c:pt>
                <c:pt idx="1960">
                  <c:v>1007.0</c:v>
                </c:pt>
                <c:pt idx="1961">
                  <c:v>1008.0</c:v>
                </c:pt>
                <c:pt idx="1962">
                  <c:v>1009.0</c:v>
                </c:pt>
                <c:pt idx="1963">
                  <c:v>1010.0</c:v>
                </c:pt>
                <c:pt idx="1964">
                  <c:v>1011.0</c:v>
                </c:pt>
                <c:pt idx="1965">
                  <c:v>1012.0</c:v>
                </c:pt>
                <c:pt idx="1966">
                  <c:v>1012.0</c:v>
                </c:pt>
                <c:pt idx="1967">
                  <c:v>1013.0</c:v>
                </c:pt>
                <c:pt idx="1968">
                  <c:v>1014.0</c:v>
                </c:pt>
                <c:pt idx="1969">
                  <c:v>1015.0</c:v>
                </c:pt>
                <c:pt idx="1970">
                  <c:v>1016.0</c:v>
                </c:pt>
                <c:pt idx="1971">
                  <c:v>1017.0</c:v>
                </c:pt>
                <c:pt idx="1972">
                  <c:v>1018.0</c:v>
                </c:pt>
                <c:pt idx="1973">
                  <c:v>1019.0</c:v>
                </c:pt>
                <c:pt idx="1974">
                  <c:v>1020.0</c:v>
                </c:pt>
                <c:pt idx="1975">
                  <c:v>1020.0</c:v>
                </c:pt>
                <c:pt idx="1976">
                  <c:v>1021.0</c:v>
                </c:pt>
                <c:pt idx="1977">
                  <c:v>1021.0</c:v>
                </c:pt>
                <c:pt idx="1978">
                  <c:v>1022.0</c:v>
                </c:pt>
                <c:pt idx="1979">
                  <c:v>1022.0</c:v>
                </c:pt>
                <c:pt idx="1980">
                  <c:v>1022.0</c:v>
                </c:pt>
                <c:pt idx="1981">
                  <c:v>1023.0</c:v>
                </c:pt>
                <c:pt idx="1982">
                  <c:v>1024.0</c:v>
                </c:pt>
                <c:pt idx="1983">
                  <c:v>1025.0</c:v>
                </c:pt>
                <c:pt idx="1984">
                  <c:v>1026.0</c:v>
                </c:pt>
                <c:pt idx="1985">
                  <c:v>1027.0</c:v>
                </c:pt>
                <c:pt idx="1986">
                  <c:v>1028.0</c:v>
                </c:pt>
                <c:pt idx="1987">
                  <c:v>1029.0</c:v>
                </c:pt>
                <c:pt idx="1988">
                  <c:v>1030.0</c:v>
                </c:pt>
                <c:pt idx="1989">
                  <c:v>1031.0</c:v>
                </c:pt>
                <c:pt idx="1990">
                  <c:v>1032.0</c:v>
                </c:pt>
                <c:pt idx="1991">
                  <c:v>1033.0</c:v>
                </c:pt>
                <c:pt idx="1992">
                  <c:v>1034.0</c:v>
                </c:pt>
                <c:pt idx="1993">
                  <c:v>1035.0</c:v>
                </c:pt>
                <c:pt idx="1994">
                  <c:v>1036.0</c:v>
                </c:pt>
                <c:pt idx="1995">
                  <c:v>1037.0</c:v>
                </c:pt>
                <c:pt idx="1996">
                  <c:v>1037.0</c:v>
                </c:pt>
                <c:pt idx="1997">
                  <c:v>1037.0</c:v>
                </c:pt>
                <c:pt idx="1998">
                  <c:v>1037.0</c:v>
                </c:pt>
                <c:pt idx="1999">
                  <c:v>1038.0</c:v>
                </c:pt>
                <c:pt idx="2000">
                  <c:v>1039.0</c:v>
                </c:pt>
                <c:pt idx="2001">
                  <c:v>1039.0</c:v>
                </c:pt>
                <c:pt idx="2002">
                  <c:v>1040.0</c:v>
                </c:pt>
                <c:pt idx="2003">
                  <c:v>1041.0</c:v>
                </c:pt>
                <c:pt idx="2004">
                  <c:v>1041.0</c:v>
                </c:pt>
                <c:pt idx="2005">
                  <c:v>1042.0</c:v>
                </c:pt>
                <c:pt idx="2006">
                  <c:v>1043.0</c:v>
                </c:pt>
                <c:pt idx="2007">
                  <c:v>1043.0</c:v>
                </c:pt>
                <c:pt idx="2008">
                  <c:v>1044.0</c:v>
                </c:pt>
                <c:pt idx="2009">
                  <c:v>1044.0</c:v>
                </c:pt>
                <c:pt idx="2010">
                  <c:v>1044.0</c:v>
                </c:pt>
                <c:pt idx="2011">
                  <c:v>1044.0</c:v>
                </c:pt>
                <c:pt idx="2012">
                  <c:v>1045.0</c:v>
                </c:pt>
                <c:pt idx="2013">
                  <c:v>1045.0</c:v>
                </c:pt>
                <c:pt idx="2014">
                  <c:v>1046.0</c:v>
                </c:pt>
                <c:pt idx="2015">
                  <c:v>1046.0</c:v>
                </c:pt>
                <c:pt idx="2016">
                  <c:v>1046.0</c:v>
                </c:pt>
                <c:pt idx="2017">
                  <c:v>1047.0</c:v>
                </c:pt>
                <c:pt idx="2018">
                  <c:v>1048.0</c:v>
                </c:pt>
                <c:pt idx="2019">
                  <c:v>1048.0</c:v>
                </c:pt>
                <c:pt idx="2020">
                  <c:v>1048.0</c:v>
                </c:pt>
                <c:pt idx="2021">
                  <c:v>1048.0</c:v>
                </c:pt>
                <c:pt idx="2022">
                  <c:v>1049.0</c:v>
                </c:pt>
                <c:pt idx="2023">
                  <c:v>1050.0</c:v>
                </c:pt>
                <c:pt idx="2024">
                  <c:v>1051.0</c:v>
                </c:pt>
                <c:pt idx="2025">
                  <c:v>1051.0</c:v>
                </c:pt>
                <c:pt idx="2026">
                  <c:v>1052.0</c:v>
                </c:pt>
                <c:pt idx="2027">
                  <c:v>1053.0</c:v>
                </c:pt>
                <c:pt idx="2028">
                  <c:v>1053.0</c:v>
                </c:pt>
                <c:pt idx="2029">
                  <c:v>1053.0</c:v>
                </c:pt>
                <c:pt idx="2030">
                  <c:v>1054.0</c:v>
                </c:pt>
                <c:pt idx="2031">
                  <c:v>1055.0</c:v>
                </c:pt>
                <c:pt idx="2032">
                  <c:v>1056.0</c:v>
                </c:pt>
                <c:pt idx="2033">
                  <c:v>1057.0</c:v>
                </c:pt>
                <c:pt idx="2034">
                  <c:v>1057.0</c:v>
                </c:pt>
                <c:pt idx="2035">
                  <c:v>1057.0</c:v>
                </c:pt>
                <c:pt idx="2036">
                  <c:v>1057.0</c:v>
                </c:pt>
                <c:pt idx="2037">
                  <c:v>1058.0</c:v>
                </c:pt>
                <c:pt idx="2038">
                  <c:v>1059.0</c:v>
                </c:pt>
                <c:pt idx="2039">
                  <c:v>1060.0</c:v>
                </c:pt>
                <c:pt idx="2040">
                  <c:v>1061.0</c:v>
                </c:pt>
                <c:pt idx="2041">
                  <c:v>1061.0</c:v>
                </c:pt>
                <c:pt idx="2042">
                  <c:v>1062.0</c:v>
                </c:pt>
                <c:pt idx="2043">
                  <c:v>1063.0</c:v>
                </c:pt>
                <c:pt idx="2044">
                  <c:v>1064.0</c:v>
                </c:pt>
                <c:pt idx="2045">
                  <c:v>1065.0</c:v>
                </c:pt>
                <c:pt idx="2046">
                  <c:v>1066.0</c:v>
                </c:pt>
                <c:pt idx="2047">
                  <c:v>1067.0</c:v>
                </c:pt>
                <c:pt idx="2048">
                  <c:v>1068.0</c:v>
                </c:pt>
                <c:pt idx="2049">
                  <c:v>1069.0</c:v>
                </c:pt>
                <c:pt idx="2050">
                  <c:v>1070.0</c:v>
                </c:pt>
                <c:pt idx="2051">
                  <c:v>1071.0</c:v>
                </c:pt>
                <c:pt idx="2052">
                  <c:v>1072.0</c:v>
                </c:pt>
                <c:pt idx="2053">
                  <c:v>1073.0</c:v>
                </c:pt>
                <c:pt idx="2054">
                  <c:v>1074.0</c:v>
                </c:pt>
                <c:pt idx="2055">
                  <c:v>1075.0</c:v>
                </c:pt>
                <c:pt idx="2056">
                  <c:v>1076.0</c:v>
                </c:pt>
                <c:pt idx="2057">
                  <c:v>1076.0</c:v>
                </c:pt>
                <c:pt idx="2058">
                  <c:v>1076.0</c:v>
                </c:pt>
                <c:pt idx="2059">
                  <c:v>1076.0</c:v>
                </c:pt>
                <c:pt idx="2060">
                  <c:v>1076.0</c:v>
                </c:pt>
                <c:pt idx="2061">
                  <c:v>1076.0</c:v>
                </c:pt>
                <c:pt idx="2062">
                  <c:v>1076.0</c:v>
                </c:pt>
                <c:pt idx="2063">
                  <c:v>1076.0</c:v>
                </c:pt>
                <c:pt idx="2064">
                  <c:v>1076.0</c:v>
                </c:pt>
                <c:pt idx="2065">
                  <c:v>1076.0</c:v>
                </c:pt>
                <c:pt idx="2066">
                  <c:v>1076.0</c:v>
                </c:pt>
                <c:pt idx="2067">
                  <c:v>1076.0</c:v>
                </c:pt>
                <c:pt idx="2068">
                  <c:v>1076.0</c:v>
                </c:pt>
                <c:pt idx="2069">
                  <c:v>1076.0</c:v>
                </c:pt>
                <c:pt idx="2070">
                  <c:v>1076.0</c:v>
                </c:pt>
                <c:pt idx="2071">
                  <c:v>1076.0</c:v>
                </c:pt>
                <c:pt idx="2072">
                  <c:v>1077.0</c:v>
                </c:pt>
                <c:pt idx="2073">
                  <c:v>1078.0</c:v>
                </c:pt>
                <c:pt idx="2074">
                  <c:v>1078.0</c:v>
                </c:pt>
                <c:pt idx="2075">
                  <c:v>1078.0</c:v>
                </c:pt>
                <c:pt idx="2076">
                  <c:v>1078.0</c:v>
                </c:pt>
                <c:pt idx="2077">
                  <c:v>1078.0</c:v>
                </c:pt>
                <c:pt idx="2078">
                  <c:v>1079.0</c:v>
                </c:pt>
                <c:pt idx="2079">
                  <c:v>1080.0</c:v>
                </c:pt>
                <c:pt idx="2080">
                  <c:v>1081.0</c:v>
                </c:pt>
                <c:pt idx="2081">
                  <c:v>1082.0</c:v>
                </c:pt>
                <c:pt idx="2082">
                  <c:v>1082.0</c:v>
                </c:pt>
                <c:pt idx="2083">
                  <c:v>1082.0</c:v>
                </c:pt>
                <c:pt idx="2084">
                  <c:v>1082.0</c:v>
                </c:pt>
                <c:pt idx="2085">
                  <c:v>1082.0</c:v>
                </c:pt>
                <c:pt idx="2086">
                  <c:v>1082.0</c:v>
                </c:pt>
                <c:pt idx="2087">
                  <c:v>1083.0</c:v>
                </c:pt>
                <c:pt idx="2088">
                  <c:v>1083.0</c:v>
                </c:pt>
                <c:pt idx="2089">
                  <c:v>1084.0</c:v>
                </c:pt>
                <c:pt idx="2090">
                  <c:v>1084.0</c:v>
                </c:pt>
                <c:pt idx="2091">
                  <c:v>1084.0</c:v>
                </c:pt>
                <c:pt idx="2092">
                  <c:v>1085.0</c:v>
                </c:pt>
                <c:pt idx="2093">
                  <c:v>1086.0</c:v>
                </c:pt>
                <c:pt idx="2094">
                  <c:v>1086.0</c:v>
                </c:pt>
                <c:pt idx="2095">
                  <c:v>1086.0</c:v>
                </c:pt>
                <c:pt idx="2096">
                  <c:v>1086.0</c:v>
                </c:pt>
                <c:pt idx="2097">
                  <c:v>1086.0</c:v>
                </c:pt>
                <c:pt idx="2098">
                  <c:v>1086.0</c:v>
                </c:pt>
                <c:pt idx="2099">
                  <c:v>1086.0</c:v>
                </c:pt>
                <c:pt idx="2100">
                  <c:v>1087.0</c:v>
                </c:pt>
                <c:pt idx="2101">
                  <c:v>1088.0</c:v>
                </c:pt>
                <c:pt idx="2102">
                  <c:v>1089.0</c:v>
                </c:pt>
                <c:pt idx="2103">
                  <c:v>1090.0</c:v>
                </c:pt>
                <c:pt idx="2104">
                  <c:v>1091.0</c:v>
                </c:pt>
                <c:pt idx="2105">
                  <c:v>1092.0</c:v>
                </c:pt>
                <c:pt idx="2106">
                  <c:v>1093.0</c:v>
                </c:pt>
                <c:pt idx="2107">
                  <c:v>1094.0</c:v>
                </c:pt>
                <c:pt idx="2108">
                  <c:v>1095.0</c:v>
                </c:pt>
                <c:pt idx="2109">
                  <c:v>1096.0</c:v>
                </c:pt>
                <c:pt idx="2110">
                  <c:v>1097.0</c:v>
                </c:pt>
                <c:pt idx="2111">
                  <c:v>1097.0</c:v>
                </c:pt>
                <c:pt idx="2112">
                  <c:v>1098.0</c:v>
                </c:pt>
                <c:pt idx="2113">
                  <c:v>1098.0</c:v>
                </c:pt>
                <c:pt idx="2114">
                  <c:v>1098.0</c:v>
                </c:pt>
                <c:pt idx="2115">
                  <c:v>1098.0</c:v>
                </c:pt>
                <c:pt idx="2116">
                  <c:v>1098.0</c:v>
                </c:pt>
                <c:pt idx="2117">
                  <c:v>1098.0</c:v>
                </c:pt>
                <c:pt idx="2118">
                  <c:v>1099.0</c:v>
                </c:pt>
                <c:pt idx="2119">
                  <c:v>1100.0</c:v>
                </c:pt>
                <c:pt idx="2120">
                  <c:v>1101.0</c:v>
                </c:pt>
                <c:pt idx="2121">
                  <c:v>1101.0</c:v>
                </c:pt>
                <c:pt idx="2122">
                  <c:v>1102.0</c:v>
                </c:pt>
                <c:pt idx="2123">
                  <c:v>1102.0</c:v>
                </c:pt>
                <c:pt idx="2124">
                  <c:v>1102.0</c:v>
                </c:pt>
                <c:pt idx="2125">
                  <c:v>1102.0</c:v>
                </c:pt>
                <c:pt idx="2126">
                  <c:v>1102.0</c:v>
                </c:pt>
                <c:pt idx="2127">
                  <c:v>1102.0</c:v>
                </c:pt>
                <c:pt idx="2128">
                  <c:v>1103.0</c:v>
                </c:pt>
                <c:pt idx="2129">
                  <c:v>1104.0</c:v>
                </c:pt>
                <c:pt idx="2130">
                  <c:v>1104.0</c:v>
                </c:pt>
                <c:pt idx="2131">
                  <c:v>1105.0</c:v>
                </c:pt>
                <c:pt idx="2132">
                  <c:v>1106.0</c:v>
                </c:pt>
                <c:pt idx="2133">
                  <c:v>1107.0</c:v>
                </c:pt>
                <c:pt idx="2134">
                  <c:v>1107.0</c:v>
                </c:pt>
                <c:pt idx="2135">
                  <c:v>1107.0</c:v>
                </c:pt>
                <c:pt idx="2136">
                  <c:v>1107.0</c:v>
                </c:pt>
                <c:pt idx="2137">
                  <c:v>1108.0</c:v>
                </c:pt>
                <c:pt idx="2138">
                  <c:v>1108.0</c:v>
                </c:pt>
                <c:pt idx="2139">
                  <c:v>1109.0</c:v>
                </c:pt>
                <c:pt idx="2140">
                  <c:v>1109.0</c:v>
                </c:pt>
                <c:pt idx="2141">
                  <c:v>1109.0</c:v>
                </c:pt>
                <c:pt idx="2142">
                  <c:v>1109.0</c:v>
                </c:pt>
                <c:pt idx="2143">
                  <c:v>1109.0</c:v>
                </c:pt>
                <c:pt idx="2144">
                  <c:v>1109.0</c:v>
                </c:pt>
                <c:pt idx="2145">
                  <c:v>1109.0</c:v>
                </c:pt>
                <c:pt idx="2146">
                  <c:v>1109.0</c:v>
                </c:pt>
                <c:pt idx="2147">
                  <c:v>1109.0</c:v>
                </c:pt>
                <c:pt idx="2148">
                  <c:v>1110.0</c:v>
                </c:pt>
                <c:pt idx="2149">
                  <c:v>1110.0</c:v>
                </c:pt>
                <c:pt idx="2150">
                  <c:v>1111.0</c:v>
                </c:pt>
                <c:pt idx="2151">
                  <c:v>1112.0</c:v>
                </c:pt>
                <c:pt idx="2152">
                  <c:v>1113.0</c:v>
                </c:pt>
                <c:pt idx="2153">
                  <c:v>1114.0</c:v>
                </c:pt>
                <c:pt idx="2154">
                  <c:v>1115.0</c:v>
                </c:pt>
                <c:pt idx="2155">
                  <c:v>1116.0</c:v>
                </c:pt>
                <c:pt idx="2156">
                  <c:v>1116.0</c:v>
                </c:pt>
                <c:pt idx="2157">
                  <c:v>1117.0</c:v>
                </c:pt>
                <c:pt idx="2158">
                  <c:v>1118.0</c:v>
                </c:pt>
                <c:pt idx="2159">
                  <c:v>1119.0</c:v>
                </c:pt>
                <c:pt idx="2160">
                  <c:v>1119.0</c:v>
                </c:pt>
                <c:pt idx="2161">
                  <c:v>1120.0</c:v>
                </c:pt>
                <c:pt idx="2162">
                  <c:v>1121.0</c:v>
                </c:pt>
                <c:pt idx="2163">
                  <c:v>1122.0</c:v>
                </c:pt>
                <c:pt idx="2164">
                  <c:v>1122.0</c:v>
                </c:pt>
                <c:pt idx="2165">
                  <c:v>1123.0</c:v>
                </c:pt>
                <c:pt idx="2166">
                  <c:v>1124.0</c:v>
                </c:pt>
                <c:pt idx="2167">
                  <c:v>1125.0</c:v>
                </c:pt>
                <c:pt idx="2168">
                  <c:v>1126.0</c:v>
                </c:pt>
                <c:pt idx="2169">
                  <c:v>1127.0</c:v>
                </c:pt>
                <c:pt idx="2170">
                  <c:v>1128.0</c:v>
                </c:pt>
                <c:pt idx="2171">
                  <c:v>1128.0</c:v>
                </c:pt>
                <c:pt idx="2172">
                  <c:v>1128.0</c:v>
                </c:pt>
                <c:pt idx="2173">
                  <c:v>1128.0</c:v>
                </c:pt>
                <c:pt idx="2174">
                  <c:v>1128.0</c:v>
                </c:pt>
                <c:pt idx="2175">
                  <c:v>1129.0</c:v>
                </c:pt>
                <c:pt idx="2176">
                  <c:v>1130.0</c:v>
                </c:pt>
                <c:pt idx="2177">
                  <c:v>1131.0</c:v>
                </c:pt>
                <c:pt idx="2178">
                  <c:v>1131.0</c:v>
                </c:pt>
                <c:pt idx="2179">
                  <c:v>1131.0</c:v>
                </c:pt>
                <c:pt idx="2180">
                  <c:v>1132.0</c:v>
                </c:pt>
                <c:pt idx="2181">
                  <c:v>1132.0</c:v>
                </c:pt>
                <c:pt idx="2182">
                  <c:v>1132.0</c:v>
                </c:pt>
                <c:pt idx="2183">
                  <c:v>1133.0</c:v>
                </c:pt>
                <c:pt idx="2184">
                  <c:v>1134.0</c:v>
                </c:pt>
                <c:pt idx="2185">
                  <c:v>1135.0</c:v>
                </c:pt>
                <c:pt idx="2186">
                  <c:v>1136.0</c:v>
                </c:pt>
                <c:pt idx="2187">
                  <c:v>1137.0</c:v>
                </c:pt>
                <c:pt idx="2188">
                  <c:v>1138.0</c:v>
                </c:pt>
                <c:pt idx="2189">
                  <c:v>1138.0</c:v>
                </c:pt>
                <c:pt idx="2190">
                  <c:v>1139.0</c:v>
                </c:pt>
                <c:pt idx="2191">
                  <c:v>1139.0</c:v>
                </c:pt>
                <c:pt idx="2192">
                  <c:v>1139.0</c:v>
                </c:pt>
                <c:pt idx="2193">
                  <c:v>1140.0</c:v>
                </c:pt>
                <c:pt idx="2194">
                  <c:v>1140.0</c:v>
                </c:pt>
                <c:pt idx="2195">
                  <c:v>1140.0</c:v>
                </c:pt>
                <c:pt idx="2196">
                  <c:v>1141.0</c:v>
                </c:pt>
                <c:pt idx="2197">
                  <c:v>1142.0</c:v>
                </c:pt>
                <c:pt idx="2198">
                  <c:v>1143.0</c:v>
                </c:pt>
                <c:pt idx="2199">
                  <c:v>1144.0</c:v>
                </c:pt>
                <c:pt idx="2200">
                  <c:v>1145.0</c:v>
                </c:pt>
                <c:pt idx="2201">
                  <c:v>1145.0</c:v>
                </c:pt>
                <c:pt idx="2202">
                  <c:v>1146.0</c:v>
                </c:pt>
                <c:pt idx="2203">
                  <c:v>1147.0</c:v>
                </c:pt>
                <c:pt idx="2204">
                  <c:v>1148.0</c:v>
                </c:pt>
                <c:pt idx="2205">
                  <c:v>1149.0</c:v>
                </c:pt>
                <c:pt idx="2206">
                  <c:v>1150.0</c:v>
                </c:pt>
                <c:pt idx="2207">
                  <c:v>1151.0</c:v>
                </c:pt>
                <c:pt idx="2208">
                  <c:v>1151.0</c:v>
                </c:pt>
                <c:pt idx="2209">
                  <c:v>1152.0</c:v>
                </c:pt>
                <c:pt idx="2210">
                  <c:v>1152.0</c:v>
                </c:pt>
                <c:pt idx="2211">
                  <c:v>1152.0</c:v>
                </c:pt>
                <c:pt idx="2212">
                  <c:v>1153.0</c:v>
                </c:pt>
                <c:pt idx="2213">
                  <c:v>1153.0</c:v>
                </c:pt>
                <c:pt idx="2214">
                  <c:v>1154.0</c:v>
                </c:pt>
                <c:pt idx="2215">
                  <c:v>1155.0</c:v>
                </c:pt>
                <c:pt idx="2216">
                  <c:v>1156.0</c:v>
                </c:pt>
                <c:pt idx="2217">
                  <c:v>1157.0</c:v>
                </c:pt>
                <c:pt idx="2218">
                  <c:v>1157.0</c:v>
                </c:pt>
                <c:pt idx="2219">
                  <c:v>1158.0</c:v>
                </c:pt>
                <c:pt idx="2220">
                  <c:v>1159.0</c:v>
                </c:pt>
                <c:pt idx="2221">
                  <c:v>1160.0</c:v>
                </c:pt>
                <c:pt idx="2222">
                  <c:v>1161.0</c:v>
                </c:pt>
                <c:pt idx="2223">
                  <c:v>1161.0</c:v>
                </c:pt>
                <c:pt idx="2224">
                  <c:v>1162.0</c:v>
                </c:pt>
                <c:pt idx="2225">
                  <c:v>1163.0</c:v>
                </c:pt>
                <c:pt idx="2226">
                  <c:v>1163.0</c:v>
                </c:pt>
                <c:pt idx="2227">
                  <c:v>1164.0</c:v>
                </c:pt>
                <c:pt idx="2228">
                  <c:v>1165.0</c:v>
                </c:pt>
                <c:pt idx="2229">
                  <c:v>1165.0</c:v>
                </c:pt>
                <c:pt idx="2230">
                  <c:v>1166.0</c:v>
                </c:pt>
                <c:pt idx="2231">
                  <c:v>1167.0</c:v>
                </c:pt>
                <c:pt idx="2232">
                  <c:v>1167.0</c:v>
                </c:pt>
                <c:pt idx="2233">
                  <c:v>1167.0</c:v>
                </c:pt>
                <c:pt idx="2234">
                  <c:v>1167.0</c:v>
                </c:pt>
                <c:pt idx="2235">
                  <c:v>1167.0</c:v>
                </c:pt>
                <c:pt idx="2236">
                  <c:v>1167.0</c:v>
                </c:pt>
                <c:pt idx="2237">
                  <c:v>1167.0</c:v>
                </c:pt>
                <c:pt idx="2238">
                  <c:v>1167.0</c:v>
                </c:pt>
                <c:pt idx="2239">
                  <c:v>1168.0</c:v>
                </c:pt>
                <c:pt idx="2240">
                  <c:v>1169.0</c:v>
                </c:pt>
                <c:pt idx="2241">
                  <c:v>1169.0</c:v>
                </c:pt>
                <c:pt idx="2242">
                  <c:v>1170.0</c:v>
                </c:pt>
                <c:pt idx="2243">
                  <c:v>1171.0</c:v>
                </c:pt>
                <c:pt idx="2244">
                  <c:v>1172.0</c:v>
                </c:pt>
                <c:pt idx="2245">
                  <c:v>1173.0</c:v>
                </c:pt>
                <c:pt idx="2246">
                  <c:v>1174.0</c:v>
                </c:pt>
                <c:pt idx="2247">
                  <c:v>1174.0</c:v>
                </c:pt>
                <c:pt idx="2248">
                  <c:v>1175.0</c:v>
                </c:pt>
                <c:pt idx="2249">
                  <c:v>1176.0</c:v>
                </c:pt>
                <c:pt idx="2250">
                  <c:v>1177.0</c:v>
                </c:pt>
                <c:pt idx="2251">
                  <c:v>1177.0</c:v>
                </c:pt>
                <c:pt idx="2252">
                  <c:v>1177.0</c:v>
                </c:pt>
                <c:pt idx="2253">
                  <c:v>1177.0</c:v>
                </c:pt>
                <c:pt idx="2254">
                  <c:v>1177.0</c:v>
                </c:pt>
                <c:pt idx="2255">
                  <c:v>1177.0</c:v>
                </c:pt>
                <c:pt idx="2256">
                  <c:v>1178.0</c:v>
                </c:pt>
                <c:pt idx="2257">
                  <c:v>1179.0</c:v>
                </c:pt>
                <c:pt idx="2258">
                  <c:v>1179.0</c:v>
                </c:pt>
                <c:pt idx="2259">
                  <c:v>1180.0</c:v>
                </c:pt>
                <c:pt idx="2260">
                  <c:v>1180.0</c:v>
                </c:pt>
                <c:pt idx="2261">
                  <c:v>1181.0</c:v>
                </c:pt>
                <c:pt idx="2262">
                  <c:v>1182.0</c:v>
                </c:pt>
                <c:pt idx="2263">
                  <c:v>1183.0</c:v>
                </c:pt>
                <c:pt idx="2264">
                  <c:v>1184.0</c:v>
                </c:pt>
                <c:pt idx="2265">
                  <c:v>1185.0</c:v>
                </c:pt>
                <c:pt idx="2266">
                  <c:v>1186.0</c:v>
                </c:pt>
                <c:pt idx="2267">
                  <c:v>1187.0</c:v>
                </c:pt>
                <c:pt idx="2268">
                  <c:v>1188.0</c:v>
                </c:pt>
                <c:pt idx="2269">
                  <c:v>1188.0</c:v>
                </c:pt>
                <c:pt idx="2270">
                  <c:v>1189.0</c:v>
                </c:pt>
                <c:pt idx="2271">
                  <c:v>1189.0</c:v>
                </c:pt>
                <c:pt idx="2272">
                  <c:v>1190.0</c:v>
                </c:pt>
                <c:pt idx="2273">
                  <c:v>1191.0</c:v>
                </c:pt>
                <c:pt idx="2274">
                  <c:v>1192.0</c:v>
                </c:pt>
                <c:pt idx="2275">
                  <c:v>1193.0</c:v>
                </c:pt>
                <c:pt idx="2276">
                  <c:v>1194.0</c:v>
                </c:pt>
                <c:pt idx="2277">
                  <c:v>1195.0</c:v>
                </c:pt>
                <c:pt idx="2278">
                  <c:v>1196.0</c:v>
                </c:pt>
                <c:pt idx="2279">
                  <c:v>1197.0</c:v>
                </c:pt>
                <c:pt idx="2280">
                  <c:v>1198.0</c:v>
                </c:pt>
                <c:pt idx="2281">
                  <c:v>1199.0</c:v>
                </c:pt>
                <c:pt idx="2282">
                  <c:v>1200.0</c:v>
                </c:pt>
                <c:pt idx="2283">
                  <c:v>1201.0</c:v>
                </c:pt>
                <c:pt idx="2284">
                  <c:v>1202.0</c:v>
                </c:pt>
                <c:pt idx="2285">
                  <c:v>1203.0</c:v>
                </c:pt>
                <c:pt idx="2286">
                  <c:v>1203.0</c:v>
                </c:pt>
                <c:pt idx="2287">
                  <c:v>1204.0</c:v>
                </c:pt>
                <c:pt idx="2288">
                  <c:v>1205.0</c:v>
                </c:pt>
                <c:pt idx="2289">
                  <c:v>1206.0</c:v>
                </c:pt>
                <c:pt idx="2290">
                  <c:v>1207.0</c:v>
                </c:pt>
                <c:pt idx="2291">
                  <c:v>1208.0</c:v>
                </c:pt>
                <c:pt idx="2292">
                  <c:v>1208.0</c:v>
                </c:pt>
                <c:pt idx="2293">
                  <c:v>1209.0</c:v>
                </c:pt>
                <c:pt idx="2294">
                  <c:v>1209.0</c:v>
                </c:pt>
                <c:pt idx="2295">
                  <c:v>1209.0</c:v>
                </c:pt>
                <c:pt idx="2296">
                  <c:v>1209.0</c:v>
                </c:pt>
                <c:pt idx="2297">
                  <c:v>1209.0</c:v>
                </c:pt>
                <c:pt idx="2298">
                  <c:v>1209.0</c:v>
                </c:pt>
                <c:pt idx="2299">
                  <c:v>1209.0</c:v>
                </c:pt>
                <c:pt idx="2300">
                  <c:v>1209.0</c:v>
                </c:pt>
                <c:pt idx="2301">
                  <c:v>1209.0</c:v>
                </c:pt>
                <c:pt idx="2302">
                  <c:v>1210.0</c:v>
                </c:pt>
                <c:pt idx="2303">
                  <c:v>1210.0</c:v>
                </c:pt>
                <c:pt idx="2304">
                  <c:v>1210.0</c:v>
                </c:pt>
                <c:pt idx="2305">
                  <c:v>1210.0</c:v>
                </c:pt>
                <c:pt idx="2306">
                  <c:v>1210.0</c:v>
                </c:pt>
                <c:pt idx="2307">
                  <c:v>1210.0</c:v>
                </c:pt>
                <c:pt idx="2308">
                  <c:v>1210.0</c:v>
                </c:pt>
                <c:pt idx="2309">
                  <c:v>1211.0</c:v>
                </c:pt>
                <c:pt idx="2310">
                  <c:v>1211.0</c:v>
                </c:pt>
                <c:pt idx="2311">
                  <c:v>1211.0</c:v>
                </c:pt>
                <c:pt idx="2312">
                  <c:v>1211.0</c:v>
                </c:pt>
                <c:pt idx="2313">
                  <c:v>1211.0</c:v>
                </c:pt>
                <c:pt idx="2314">
                  <c:v>1211.0</c:v>
                </c:pt>
                <c:pt idx="2315">
                  <c:v>1211.0</c:v>
                </c:pt>
                <c:pt idx="2316">
                  <c:v>1212.0</c:v>
                </c:pt>
                <c:pt idx="2317">
                  <c:v>1213.0</c:v>
                </c:pt>
                <c:pt idx="2318">
                  <c:v>1213.0</c:v>
                </c:pt>
                <c:pt idx="2319">
                  <c:v>1214.0</c:v>
                </c:pt>
                <c:pt idx="2320">
                  <c:v>1215.0</c:v>
                </c:pt>
                <c:pt idx="2321">
                  <c:v>1216.0</c:v>
                </c:pt>
                <c:pt idx="2322">
                  <c:v>1217.0</c:v>
                </c:pt>
                <c:pt idx="2323">
                  <c:v>1217.0</c:v>
                </c:pt>
                <c:pt idx="2324">
                  <c:v>1218.0</c:v>
                </c:pt>
                <c:pt idx="2325">
                  <c:v>1219.0</c:v>
                </c:pt>
                <c:pt idx="2326">
                  <c:v>1220.0</c:v>
                </c:pt>
                <c:pt idx="2327">
                  <c:v>1221.0</c:v>
                </c:pt>
                <c:pt idx="2328">
                  <c:v>1222.0</c:v>
                </c:pt>
                <c:pt idx="2329">
                  <c:v>1223.0</c:v>
                </c:pt>
                <c:pt idx="2330">
                  <c:v>1224.0</c:v>
                </c:pt>
                <c:pt idx="2331">
                  <c:v>1224.0</c:v>
                </c:pt>
                <c:pt idx="2332">
                  <c:v>1225.0</c:v>
                </c:pt>
                <c:pt idx="2333">
                  <c:v>1225.0</c:v>
                </c:pt>
                <c:pt idx="2334">
                  <c:v>1225.0</c:v>
                </c:pt>
                <c:pt idx="2335">
                  <c:v>1226.0</c:v>
                </c:pt>
                <c:pt idx="2336">
                  <c:v>1226.0</c:v>
                </c:pt>
                <c:pt idx="2337">
                  <c:v>1227.0</c:v>
                </c:pt>
                <c:pt idx="2338">
                  <c:v>1228.0</c:v>
                </c:pt>
                <c:pt idx="2339">
                  <c:v>1228.0</c:v>
                </c:pt>
                <c:pt idx="2340">
                  <c:v>1228.0</c:v>
                </c:pt>
                <c:pt idx="2341">
                  <c:v>1229.0</c:v>
                </c:pt>
                <c:pt idx="2342">
                  <c:v>1230.0</c:v>
                </c:pt>
                <c:pt idx="2343">
                  <c:v>1231.0</c:v>
                </c:pt>
                <c:pt idx="2344">
                  <c:v>1231.0</c:v>
                </c:pt>
                <c:pt idx="2345">
                  <c:v>1231.0</c:v>
                </c:pt>
                <c:pt idx="2346">
                  <c:v>1231.0</c:v>
                </c:pt>
                <c:pt idx="2347">
                  <c:v>1232.0</c:v>
                </c:pt>
                <c:pt idx="2348">
                  <c:v>1233.0</c:v>
                </c:pt>
                <c:pt idx="2349">
                  <c:v>1234.0</c:v>
                </c:pt>
                <c:pt idx="2350">
                  <c:v>1235.0</c:v>
                </c:pt>
                <c:pt idx="2351">
                  <c:v>1235.0</c:v>
                </c:pt>
                <c:pt idx="2352">
                  <c:v>1236.0</c:v>
                </c:pt>
                <c:pt idx="2353">
                  <c:v>1237.0</c:v>
                </c:pt>
                <c:pt idx="2354">
                  <c:v>1237.0</c:v>
                </c:pt>
                <c:pt idx="2355">
                  <c:v>1237.0</c:v>
                </c:pt>
                <c:pt idx="2356">
                  <c:v>1237.0</c:v>
                </c:pt>
                <c:pt idx="2357">
                  <c:v>1237.0</c:v>
                </c:pt>
                <c:pt idx="2358">
                  <c:v>1237.0</c:v>
                </c:pt>
                <c:pt idx="2359">
                  <c:v>1237.0</c:v>
                </c:pt>
                <c:pt idx="2360">
                  <c:v>1237.0</c:v>
                </c:pt>
                <c:pt idx="2361">
                  <c:v>1238.0</c:v>
                </c:pt>
                <c:pt idx="2362">
                  <c:v>1239.0</c:v>
                </c:pt>
                <c:pt idx="2363">
                  <c:v>1239.0</c:v>
                </c:pt>
                <c:pt idx="2364">
                  <c:v>1239.0</c:v>
                </c:pt>
                <c:pt idx="2365">
                  <c:v>1240.0</c:v>
                </c:pt>
                <c:pt idx="2366">
                  <c:v>1240.0</c:v>
                </c:pt>
                <c:pt idx="2367">
                  <c:v>1241.0</c:v>
                </c:pt>
                <c:pt idx="2368">
                  <c:v>1242.0</c:v>
                </c:pt>
                <c:pt idx="2369">
                  <c:v>1243.0</c:v>
                </c:pt>
                <c:pt idx="2370">
                  <c:v>1244.0</c:v>
                </c:pt>
                <c:pt idx="2371">
                  <c:v>1245.0</c:v>
                </c:pt>
                <c:pt idx="2372">
                  <c:v>1246.0</c:v>
                </c:pt>
                <c:pt idx="2373">
                  <c:v>1247.0</c:v>
                </c:pt>
                <c:pt idx="2374">
                  <c:v>1247.0</c:v>
                </c:pt>
                <c:pt idx="2375">
                  <c:v>1247.0</c:v>
                </c:pt>
                <c:pt idx="2376">
                  <c:v>1247.0</c:v>
                </c:pt>
                <c:pt idx="2377">
                  <c:v>1247.0</c:v>
                </c:pt>
                <c:pt idx="2378">
                  <c:v>1248.0</c:v>
                </c:pt>
                <c:pt idx="2379">
                  <c:v>1249.0</c:v>
                </c:pt>
                <c:pt idx="2380">
                  <c:v>1250.0</c:v>
                </c:pt>
                <c:pt idx="2381">
                  <c:v>1250.0</c:v>
                </c:pt>
                <c:pt idx="2382">
                  <c:v>1251.0</c:v>
                </c:pt>
                <c:pt idx="2383">
                  <c:v>1252.0</c:v>
                </c:pt>
                <c:pt idx="2384">
                  <c:v>1252.0</c:v>
                </c:pt>
                <c:pt idx="2385">
                  <c:v>1253.0</c:v>
                </c:pt>
                <c:pt idx="2386">
                  <c:v>1254.0</c:v>
                </c:pt>
                <c:pt idx="2387">
                  <c:v>1254.0</c:v>
                </c:pt>
                <c:pt idx="2388">
                  <c:v>1255.0</c:v>
                </c:pt>
                <c:pt idx="2389">
                  <c:v>1255.0</c:v>
                </c:pt>
                <c:pt idx="2390">
                  <c:v>1256.0</c:v>
                </c:pt>
                <c:pt idx="2391">
                  <c:v>1256.0</c:v>
                </c:pt>
                <c:pt idx="2392">
                  <c:v>1257.0</c:v>
                </c:pt>
                <c:pt idx="2393">
                  <c:v>1258.0</c:v>
                </c:pt>
                <c:pt idx="2394">
                  <c:v>1259.0</c:v>
                </c:pt>
                <c:pt idx="2395">
                  <c:v>1259.0</c:v>
                </c:pt>
                <c:pt idx="2396">
                  <c:v>1260.0</c:v>
                </c:pt>
                <c:pt idx="2397">
                  <c:v>1261.0</c:v>
                </c:pt>
                <c:pt idx="2398">
                  <c:v>1261.0</c:v>
                </c:pt>
                <c:pt idx="2399">
                  <c:v>1262.0</c:v>
                </c:pt>
                <c:pt idx="2400">
                  <c:v>1262.0</c:v>
                </c:pt>
                <c:pt idx="2401">
                  <c:v>1263.0</c:v>
                </c:pt>
                <c:pt idx="2402">
                  <c:v>1263.0</c:v>
                </c:pt>
                <c:pt idx="2403">
                  <c:v>1263.0</c:v>
                </c:pt>
                <c:pt idx="2404">
                  <c:v>1264.0</c:v>
                </c:pt>
                <c:pt idx="2405">
                  <c:v>1264.0</c:v>
                </c:pt>
                <c:pt idx="2406">
                  <c:v>1264.0</c:v>
                </c:pt>
                <c:pt idx="2407">
                  <c:v>1265.0</c:v>
                </c:pt>
                <c:pt idx="2408">
                  <c:v>1265.0</c:v>
                </c:pt>
                <c:pt idx="2409">
                  <c:v>1265.0</c:v>
                </c:pt>
                <c:pt idx="2410">
                  <c:v>1265.0</c:v>
                </c:pt>
                <c:pt idx="2411">
                  <c:v>1266.0</c:v>
                </c:pt>
                <c:pt idx="2412">
                  <c:v>1266.0</c:v>
                </c:pt>
                <c:pt idx="2413">
                  <c:v>1267.0</c:v>
                </c:pt>
                <c:pt idx="2414">
                  <c:v>1268.0</c:v>
                </c:pt>
                <c:pt idx="2415">
                  <c:v>1268.0</c:v>
                </c:pt>
                <c:pt idx="2416">
                  <c:v>1269.0</c:v>
                </c:pt>
                <c:pt idx="2417">
                  <c:v>1270.0</c:v>
                </c:pt>
                <c:pt idx="2418">
                  <c:v>1270.0</c:v>
                </c:pt>
                <c:pt idx="2419">
                  <c:v>1271.0</c:v>
                </c:pt>
                <c:pt idx="2420">
                  <c:v>1272.0</c:v>
                </c:pt>
                <c:pt idx="2421">
                  <c:v>1273.0</c:v>
                </c:pt>
                <c:pt idx="2422">
                  <c:v>1274.0</c:v>
                </c:pt>
                <c:pt idx="2423">
                  <c:v>1275.0</c:v>
                </c:pt>
                <c:pt idx="2424">
                  <c:v>1276.0</c:v>
                </c:pt>
                <c:pt idx="2425">
                  <c:v>1277.0</c:v>
                </c:pt>
                <c:pt idx="2426">
                  <c:v>1278.0</c:v>
                </c:pt>
                <c:pt idx="2427">
                  <c:v>1279.0</c:v>
                </c:pt>
                <c:pt idx="2428">
                  <c:v>1280.0</c:v>
                </c:pt>
                <c:pt idx="2429">
                  <c:v>1281.0</c:v>
                </c:pt>
                <c:pt idx="2430">
                  <c:v>1281.0</c:v>
                </c:pt>
                <c:pt idx="2431">
                  <c:v>1282.0</c:v>
                </c:pt>
                <c:pt idx="2432">
                  <c:v>1282.0</c:v>
                </c:pt>
                <c:pt idx="2433">
                  <c:v>1282.0</c:v>
                </c:pt>
                <c:pt idx="2434">
                  <c:v>1282.0</c:v>
                </c:pt>
                <c:pt idx="2435">
                  <c:v>1282.0</c:v>
                </c:pt>
                <c:pt idx="2436">
                  <c:v>1282.0</c:v>
                </c:pt>
                <c:pt idx="2437">
                  <c:v>1283.0</c:v>
                </c:pt>
                <c:pt idx="2438">
                  <c:v>1284.0</c:v>
                </c:pt>
                <c:pt idx="2439">
                  <c:v>1285.0</c:v>
                </c:pt>
                <c:pt idx="2440">
                  <c:v>1285.0</c:v>
                </c:pt>
                <c:pt idx="2441">
                  <c:v>1286.0</c:v>
                </c:pt>
                <c:pt idx="2442">
                  <c:v>1287.0</c:v>
                </c:pt>
                <c:pt idx="2443">
                  <c:v>1287.0</c:v>
                </c:pt>
                <c:pt idx="2444">
                  <c:v>1287.0</c:v>
                </c:pt>
                <c:pt idx="2445">
                  <c:v>1287.0</c:v>
                </c:pt>
                <c:pt idx="2446">
                  <c:v>1287.0</c:v>
                </c:pt>
                <c:pt idx="2447">
                  <c:v>1288.0</c:v>
                </c:pt>
                <c:pt idx="2448">
                  <c:v>1288.0</c:v>
                </c:pt>
                <c:pt idx="2449">
                  <c:v>1288.0</c:v>
                </c:pt>
                <c:pt idx="2450">
                  <c:v>1288.0</c:v>
                </c:pt>
                <c:pt idx="2451">
                  <c:v>1289.0</c:v>
                </c:pt>
                <c:pt idx="2452">
                  <c:v>1289.0</c:v>
                </c:pt>
                <c:pt idx="2453">
                  <c:v>1290.0</c:v>
                </c:pt>
                <c:pt idx="2454">
                  <c:v>1291.0</c:v>
                </c:pt>
                <c:pt idx="2455">
                  <c:v>1291.0</c:v>
                </c:pt>
                <c:pt idx="2456">
                  <c:v>1292.0</c:v>
                </c:pt>
                <c:pt idx="2457">
                  <c:v>1293.0</c:v>
                </c:pt>
                <c:pt idx="2458">
                  <c:v>1293.0</c:v>
                </c:pt>
                <c:pt idx="2459">
                  <c:v>1294.0</c:v>
                </c:pt>
                <c:pt idx="2460">
                  <c:v>1295.0</c:v>
                </c:pt>
                <c:pt idx="2461">
                  <c:v>1295.0</c:v>
                </c:pt>
                <c:pt idx="2462">
                  <c:v>1295.0</c:v>
                </c:pt>
                <c:pt idx="2463">
                  <c:v>1295.0</c:v>
                </c:pt>
                <c:pt idx="2464">
                  <c:v>1295.0</c:v>
                </c:pt>
                <c:pt idx="2465">
                  <c:v>1295.0</c:v>
                </c:pt>
                <c:pt idx="2466">
                  <c:v>1296.0</c:v>
                </c:pt>
                <c:pt idx="2467">
                  <c:v>1296.0</c:v>
                </c:pt>
                <c:pt idx="2468">
                  <c:v>1296.0</c:v>
                </c:pt>
                <c:pt idx="2469">
                  <c:v>1296.0</c:v>
                </c:pt>
                <c:pt idx="2470">
                  <c:v>1297.0</c:v>
                </c:pt>
                <c:pt idx="2471">
                  <c:v>1298.0</c:v>
                </c:pt>
                <c:pt idx="2472">
                  <c:v>1298.0</c:v>
                </c:pt>
                <c:pt idx="2473">
                  <c:v>1298.0</c:v>
                </c:pt>
                <c:pt idx="2474">
                  <c:v>1299.0</c:v>
                </c:pt>
                <c:pt idx="2475">
                  <c:v>1300.0</c:v>
                </c:pt>
                <c:pt idx="2476">
                  <c:v>1301.0</c:v>
                </c:pt>
                <c:pt idx="2477">
                  <c:v>1301.0</c:v>
                </c:pt>
                <c:pt idx="2478">
                  <c:v>1301.0</c:v>
                </c:pt>
                <c:pt idx="2479">
                  <c:v>1302.0</c:v>
                </c:pt>
                <c:pt idx="2480">
                  <c:v>1303.0</c:v>
                </c:pt>
                <c:pt idx="2481">
                  <c:v>1304.0</c:v>
                </c:pt>
                <c:pt idx="2482">
                  <c:v>1305.0</c:v>
                </c:pt>
                <c:pt idx="2483">
                  <c:v>1306.0</c:v>
                </c:pt>
                <c:pt idx="2484">
                  <c:v>1307.0</c:v>
                </c:pt>
                <c:pt idx="2485">
                  <c:v>1308.0</c:v>
                </c:pt>
                <c:pt idx="2486">
                  <c:v>1309.0</c:v>
                </c:pt>
                <c:pt idx="2487">
                  <c:v>1310.0</c:v>
                </c:pt>
                <c:pt idx="2488">
                  <c:v>1311.0</c:v>
                </c:pt>
                <c:pt idx="2489">
                  <c:v>1312.0</c:v>
                </c:pt>
                <c:pt idx="2490">
                  <c:v>1313.0</c:v>
                </c:pt>
                <c:pt idx="2491">
                  <c:v>1314.0</c:v>
                </c:pt>
                <c:pt idx="2492">
                  <c:v>1314.0</c:v>
                </c:pt>
                <c:pt idx="2493">
                  <c:v>1314.0</c:v>
                </c:pt>
                <c:pt idx="2494">
                  <c:v>1315.0</c:v>
                </c:pt>
                <c:pt idx="2495">
                  <c:v>1316.0</c:v>
                </c:pt>
                <c:pt idx="2496">
                  <c:v>1317.0</c:v>
                </c:pt>
                <c:pt idx="2497">
                  <c:v>1317.0</c:v>
                </c:pt>
                <c:pt idx="2498">
                  <c:v>1317.0</c:v>
                </c:pt>
                <c:pt idx="2499">
                  <c:v>1318.0</c:v>
                </c:pt>
                <c:pt idx="2500">
                  <c:v>1319.0</c:v>
                </c:pt>
                <c:pt idx="2501">
                  <c:v>1320.0</c:v>
                </c:pt>
                <c:pt idx="2502">
                  <c:v>1320.0</c:v>
                </c:pt>
                <c:pt idx="2503">
                  <c:v>1321.0</c:v>
                </c:pt>
                <c:pt idx="2504">
                  <c:v>1322.0</c:v>
                </c:pt>
                <c:pt idx="2505">
                  <c:v>1322.0</c:v>
                </c:pt>
                <c:pt idx="2506">
                  <c:v>1322.0</c:v>
                </c:pt>
                <c:pt idx="2507">
                  <c:v>1322.0</c:v>
                </c:pt>
                <c:pt idx="2508">
                  <c:v>1323.0</c:v>
                </c:pt>
                <c:pt idx="2509">
                  <c:v>1324.0</c:v>
                </c:pt>
                <c:pt idx="2510">
                  <c:v>1325.0</c:v>
                </c:pt>
                <c:pt idx="2511">
                  <c:v>1326.0</c:v>
                </c:pt>
                <c:pt idx="2512">
                  <c:v>1327.0</c:v>
                </c:pt>
                <c:pt idx="2513">
                  <c:v>1328.0</c:v>
                </c:pt>
                <c:pt idx="2514">
                  <c:v>1328.0</c:v>
                </c:pt>
                <c:pt idx="2515">
                  <c:v>1329.0</c:v>
                </c:pt>
                <c:pt idx="2516">
                  <c:v>1330.0</c:v>
                </c:pt>
                <c:pt idx="2517">
                  <c:v>1331.0</c:v>
                </c:pt>
                <c:pt idx="2518">
                  <c:v>1331.0</c:v>
                </c:pt>
                <c:pt idx="2519">
                  <c:v>1332.0</c:v>
                </c:pt>
                <c:pt idx="2520">
                  <c:v>1333.0</c:v>
                </c:pt>
                <c:pt idx="2521">
                  <c:v>1334.0</c:v>
                </c:pt>
                <c:pt idx="2522">
                  <c:v>1335.0</c:v>
                </c:pt>
                <c:pt idx="2523">
                  <c:v>1336.0</c:v>
                </c:pt>
                <c:pt idx="2524">
                  <c:v>1337.0</c:v>
                </c:pt>
                <c:pt idx="2525">
                  <c:v>1338.0</c:v>
                </c:pt>
                <c:pt idx="2526">
                  <c:v>1338.0</c:v>
                </c:pt>
                <c:pt idx="2527">
                  <c:v>1338.0</c:v>
                </c:pt>
                <c:pt idx="2528">
                  <c:v>1338.0</c:v>
                </c:pt>
                <c:pt idx="2529">
                  <c:v>1339.0</c:v>
                </c:pt>
                <c:pt idx="2530">
                  <c:v>1339.0</c:v>
                </c:pt>
                <c:pt idx="2531">
                  <c:v>1339.0</c:v>
                </c:pt>
                <c:pt idx="2532">
                  <c:v>1340.0</c:v>
                </c:pt>
                <c:pt idx="2533">
                  <c:v>1340.0</c:v>
                </c:pt>
                <c:pt idx="2534">
                  <c:v>1341.0</c:v>
                </c:pt>
                <c:pt idx="2535">
                  <c:v>1342.0</c:v>
                </c:pt>
                <c:pt idx="2536">
                  <c:v>1342.0</c:v>
                </c:pt>
                <c:pt idx="2537">
                  <c:v>1343.0</c:v>
                </c:pt>
                <c:pt idx="2538">
                  <c:v>1344.0</c:v>
                </c:pt>
                <c:pt idx="2539">
                  <c:v>1345.0</c:v>
                </c:pt>
                <c:pt idx="2540">
                  <c:v>1346.0</c:v>
                </c:pt>
                <c:pt idx="2541">
                  <c:v>1347.0</c:v>
                </c:pt>
                <c:pt idx="2542">
                  <c:v>1348.0</c:v>
                </c:pt>
                <c:pt idx="2543">
                  <c:v>1349.0</c:v>
                </c:pt>
                <c:pt idx="2544">
                  <c:v>1349.0</c:v>
                </c:pt>
                <c:pt idx="2545">
                  <c:v>1349.0</c:v>
                </c:pt>
                <c:pt idx="2546">
                  <c:v>1350.0</c:v>
                </c:pt>
                <c:pt idx="2547">
                  <c:v>1351.0</c:v>
                </c:pt>
                <c:pt idx="2548">
                  <c:v>1351.0</c:v>
                </c:pt>
                <c:pt idx="2549">
                  <c:v>1351.0</c:v>
                </c:pt>
                <c:pt idx="2550">
                  <c:v>1351.0</c:v>
                </c:pt>
                <c:pt idx="2551">
                  <c:v>1351.0</c:v>
                </c:pt>
                <c:pt idx="2552">
                  <c:v>1351.0</c:v>
                </c:pt>
                <c:pt idx="2553">
                  <c:v>1352.0</c:v>
                </c:pt>
                <c:pt idx="2554">
                  <c:v>1353.0</c:v>
                </c:pt>
                <c:pt idx="2555">
                  <c:v>1353.0</c:v>
                </c:pt>
                <c:pt idx="2556">
                  <c:v>1354.0</c:v>
                </c:pt>
                <c:pt idx="2557">
                  <c:v>1355.0</c:v>
                </c:pt>
                <c:pt idx="2558">
                  <c:v>1356.0</c:v>
                </c:pt>
                <c:pt idx="2559">
                  <c:v>1357.0</c:v>
                </c:pt>
                <c:pt idx="2560">
                  <c:v>1358.0</c:v>
                </c:pt>
                <c:pt idx="2561">
                  <c:v>1359.0</c:v>
                </c:pt>
                <c:pt idx="2562">
                  <c:v>1360.0</c:v>
                </c:pt>
                <c:pt idx="2563">
                  <c:v>1361.0</c:v>
                </c:pt>
                <c:pt idx="2564">
                  <c:v>1362.0</c:v>
                </c:pt>
                <c:pt idx="2565">
                  <c:v>1363.0</c:v>
                </c:pt>
                <c:pt idx="2566">
                  <c:v>1363.0</c:v>
                </c:pt>
                <c:pt idx="2567">
                  <c:v>1363.0</c:v>
                </c:pt>
                <c:pt idx="2568">
                  <c:v>1364.0</c:v>
                </c:pt>
                <c:pt idx="2569">
                  <c:v>1365.0</c:v>
                </c:pt>
                <c:pt idx="2570">
                  <c:v>1366.0</c:v>
                </c:pt>
                <c:pt idx="2571">
                  <c:v>1367.0</c:v>
                </c:pt>
                <c:pt idx="2572">
                  <c:v>1368.0</c:v>
                </c:pt>
                <c:pt idx="2573">
                  <c:v>1369.0</c:v>
                </c:pt>
                <c:pt idx="2574">
                  <c:v>1370.0</c:v>
                </c:pt>
                <c:pt idx="2575">
                  <c:v>1371.0</c:v>
                </c:pt>
                <c:pt idx="2576">
                  <c:v>1371.0</c:v>
                </c:pt>
                <c:pt idx="2577">
                  <c:v>1372.0</c:v>
                </c:pt>
                <c:pt idx="2578">
                  <c:v>1372.0</c:v>
                </c:pt>
                <c:pt idx="2579">
                  <c:v>1372.0</c:v>
                </c:pt>
                <c:pt idx="2580">
                  <c:v>1372.0</c:v>
                </c:pt>
                <c:pt idx="2581">
                  <c:v>1372.0</c:v>
                </c:pt>
                <c:pt idx="2582">
                  <c:v>1372.0</c:v>
                </c:pt>
                <c:pt idx="2583">
                  <c:v>1373.0</c:v>
                </c:pt>
                <c:pt idx="2584">
                  <c:v>1374.0</c:v>
                </c:pt>
                <c:pt idx="2585">
                  <c:v>1374.0</c:v>
                </c:pt>
                <c:pt idx="2586">
                  <c:v>1375.0</c:v>
                </c:pt>
                <c:pt idx="2587">
                  <c:v>1375.0</c:v>
                </c:pt>
                <c:pt idx="2588">
                  <c:v>1376.0</c:v>
                </c:pt>
                <c:pt idx="2589">
                  <c:v>1377.0</c:v>
                </c:pt>
                <c:pt idx="2590">
                  <c:v>1377.0</c:v>
                </c:pt>
                <c:pt idx="2591">
                  <c:v>1378.0</c:v>
                </c:pt>
                <c:pt idx="2592">
                  <c:v>1379.0</c:v>
                </c:pt>
                <c:pt idx="2593">
                  <c:v>1379.0</c:v>
                </c:pt>
                <c:pt idx="2594">
                  <c:v>1380.0</c:v>
                </c:pt>
                <c:pt idx="2595">
                  <c:v>1380.0</c:v>
                </c:pt>
                <c:pt idx="2596">
                  <c:v>1381.0</c:v>
                </c:pt>
                <c:pt idx="2597">
                  <c:v>1381.0</c:v>
                </c:pt>
                <c:pt idx="2598">
                  <c:v>1381.0</c:v>
                </c:pt>
                <c:pt idx="2599">
                  <c:v>1381.0</c:v>
                </c:pt>
                <c:pt idx="2600">
                  <c:v>1381.0</c:v>
                </c:pt>
                <c:pt idx="2601">
                  <c:v>1381.0</c:v>
                </c:pt>
                <c:pt idx="2602">
                  <c:v>1381.0</c:v>
                </c:pt>
                <c:pt idx="2603">
                  <c:v>1381.0</c:v>
                </c:pt>
                <c:pt idx="2604">
                  <c:v>1382.0</c:v>
                </c:pt>
                <c:pt idx="2605">
                  <c:v>1383.0</c:v>
                </c:pt>
                <c:pt idx="2606">
                  <c:v>1384.0</c:v>
                </c:pt>
                <c:pt idx="2607">
                  <c:v>1385.0</c:v>
                </c:pt>
                <c:pt idx="2608">
                  <c:v>1385.0</c:v>
                </c:pt>
                <c:pt idx="2609">
                  <c:v>1386.0</c:v>
                </c:pt>
                <c:pt idx="2610">
                  <c:v>1387.0</c:v>
                </c:pt>
                <c:pt idx="2611">
                  <c:v>1387.0</c:v>
                </c:pt>
                <c:pt idx="2612">
                  <c:v>1387.0</c:v>
                </c:pt>
                <c:pt idx="2613">
                  <c:v>1388.0</c:v>
                </c:pt>
                <c:pt idx="2614">
                  <c:v>1389.0</c:v>
                </c:pt>
                <c:pt idx="2615">
                  <c:v>1390.0</c:v>
                </c:pt>
                <c:pt idx="2616">
                  <c:v>1391.0</c:v>
                </c:pt>
                <c:pt idx="2617">
                  <c:v>1391.0</c:v>
                </c:pt>
                <c:pt idx="2618">
                  <c:v>1391.0</c:v>
                </c:pt>
                <c:pt idx="2619">
                  <c:v>1392.0</c:v>
                </c:pt>
                <c:pt idx="2620">
                  <c:v>1392.0</c:v>
                </c:pt>
                <c:pt idx="2621">
                  <c:v>1392.0</c:v>
                </c:pt>
                <c:pt idx="2622">
                  <c:v>1392.0</c:v>
                </c:pt>
                <c:pt idx="2623">
                  <c:v>1393.0</c:v>
                </c:pt>
                <c:pt idx="2624">
                  <c:v>1394.0</c:v>
                </c:pt>
                <c:pt idx="2625">
                  <c:v>1395.0</c:v>
                </c:pt>
                <c:pt idx="2626">
                  <c:v>1395.0</c:v>
                </c:pt>
                <c:pt idx="2627">
                  <c:v>1395.0</c:v>
                </c:pt>
                <c:pt idx="2628">
                  <c:v>1395.0</c:v>
                </c:pt>
                <c:pt idx="2629">
                  <c:v>1396.0</c:v>
                </c:pt>
                <c:pt idx="2630">
                  <c:v>1397.0</c:v>
                </c:pt>
                <c:pt idx="2631">
                  <c:v>1397.0</c:v>
                </c:pt>
                <c:pt idx="2632">
                  <c:v>1397.0</c:v>
                </c:pt>
                <c:pt idx="2633">
                  <c:v>1397.0</c:v>
                </c:pt>
                <c:pt idx="2634">
                  <c:v>1397.0</c:v>
                </c:pt>
                <c:pt idx="2635">
                  <c:v>1398.0</c:v>
                </c:pt>
                <c:pt idx="2636">
                  <c:v>1399.0</c:v>
                </c:pt>
                <c:pt idx="2637">
                  <c:v>1400.0</c:v>
                </c:pt>
                <c:pt idx="2638">
                  <c:v>1401.0</c:v>
                </c:pt>
                <c:pt idx="2639">
                  <c:v>1402.0</c:v>
                </c:pt>
                <c:pt idx="2640">
                  <c:v>1403.0</c:v>
                </c:pt>
                <c:pt idx="2641">
                  <c:v>1404.0</c:v>
                </c:pt>
                <c:pt idx="2642">
                  <c:v>1405.0</c:v>
                </c:pt>
                <c:pt idx="2643">
                  <c:v>1405.0</c:v>
                </c:pt>
                <c:pt idx="2644">
                  <c:v>1405.0</c:v>
                </c:pt>
                <c:pt idx="2645">
                  <c:v>1406.0</c:v>
                </c:pt>
                <c:pt idx="2646">
                  <c:v>1406.0</c:v>
                </c:pt>
                <c:pt idx="2647">
                  <c:v>1407.0</c:v>
                </c:pt>
                <c:pt idx="2648">
                  <c:v>1407.0</c:v>
                </c:pt>
                <c:pt idx="2649">
                  <c:v>1408.0</c:v>
                </c:pt>
                <c:pt idx="2650">
                  <c:v>1409.0</c:v>
                </c:pt>
                <c:pt idx="2651">
                  <c:v>1410.0</c:v>
                </c:pt>
                <c:pt idx="2652">
                  <c:v>1411.0</c:v>
                </c:pt>
                <c:pt idx="2653">
                  <c:v>1412.0</c:v>
                </c:pt>
                <c:pt idx="2654">
                  <c:v>1413.0</c:v>
                </c:pt>
                <c:pt idx="2655">
                  <c:v>1414.0</c:v>
                </c:pt>
                <c:pt idx="2656">
                  <c:v>1415.0</c:v>
                </c:pt>
                <c:pt idx="2657">
                  <c:v>1416.0</c:v>
                </c:pt>
                <c:pt idx="2658">
                  <c:v>1417.0</c:v>
                </c:pt>
                <c:pt idx="2659">
                  <c:v>1418.0</c:v>
                </c:pt>
                <c:pt idx="2660">
                  <c:v>1419.0</c:v>
                </c:pt>
                <c:pt idx="2661">
                  <c:v>1420.0</c:v>
                </c:pt>
                <c:pt idx="2662">
                  <c:v>1421.0</c:v>
                </c:pt>
                <c:pt idx="2663">
                  <c:v>1422.0</c:v>
                </c:pt>
                <c:pt idx="2664">
                  <c:v>1423.0</c:v>
                </c:pt>
                <c:pt idx="2665">
                  <c:v>1424.0</c:v>
                </c:pt>
                <c:pt idx="2666">
                  <c:v>1425.0</c:v>
                </c:pt>
                <c:pt idx="2667">
                  <c:v>1425.0</c:v>
                </c:pt>
                <c:pt idx="2668">
                  <c:v>1425.0</c:v>
                </c:pt>
                <c:pt idx="2669">
                  <c:v>1426.0</c:v>
                </c:pt>
                <c:pt idx="2670">
                  <c:v>1427.0</c:v>
                </c:pt>
                <c:pt idx="2671">
                  <c:v>1428.0</c:v>
                </c:pt>
                <c:pt idx="2672">
                  <c:v>1429.0</c:v>
                </c:pt>
                <c:pt idx="2673">
                  <c:v>1430.0</c:v>
                </c:pt>
                <c:pt idx="2674">
                  <c:v>1430.0</c:v>
                </c:pt>
                <c:pt idx="2675">
                  <c:v>1431.0</c:v>
                </c:pt>
                <c:pt idx="2676">
                  <c:v>1432.0</c:v>
                </c:pt>
                <c:pt idx="2677">
                  <c:v>1433.0</c:v>
                </c:pt>
                <c:pt idx="2678">
                  <c:v>1433.0</c:v>
                </c:pt>
                <c:pt idx="2679">
                  <c:v>1434.0</c:v>
                </c:pt>
                <c:pt idx="2680">
                  <c:v>1434.0</c:v>
                </c:pt>
                <c:pt idx="2681">
                  <c:v>1434.0</c:v>
                </c:pt>
                <c:pt idx="2682">
                  <c:v>1434.0</c:v>
                </c:pt>
                <c:pt idx="2683">
                  <c:v>1434.0</c:v>
                </c:pt>
                <c:pt idx="2684">
                  <c:v>1434.0</c:v>
                </c:pt>
                <c:pt idx="2685">
                  <c:v>1434.0</c:v>
                </c:pt>
                <c:pt idx="2686">
                  <c:v>1434.0</c:v>
                </c:pt>
                <c:pt idx="2687">
                  <c:v>1434.0</c:v>
                </c:pt>
                <c:pt idx="2688">
                  <c:v>1434.0</c:v>
                </c:pt>
                <c:pt idx="2689">
                  <c:v>1434.0</c:v>
                </c:pt>
                <c:pt idx="2690">
                  <c:v>1434.0</c:v>
                </c:pt>
                <c:pt idx="2691">
                  <c:v>1434.0</c:v>
                </c:pt>
                <c:pt idx="2692">
                  <c:v>1434.0</c:v>
                </c:pt>
                <c:pt idx="2693">
                  <c:v>1434.0</c:v>
                </c:pt>
                <c:pt idx="2694">
                  <c:v>1434.0</c:v>
                </c:pt>
                <c:pt idx="2695">
                  <c:v>1434.0</c:v>
                </c:pt>
                <c:pt idx="2696">
                  <c:v>1434.0</c:v>
                </c:pt>
                <c:pt idx="2697">
                  <c:v>1434.0</c:v>
                </c:pt>
                <c:pt idx="2698">
                  <c:v>1434.0</c:v>
                </c:pt>
                <c:pt idx="2699">
                  <c:v>1434.0</c:v>
                </c:pt>
                <c:pt idx="2700">
                  <c:v>1434.0</c:v>
                </c:pt>
                <c:pt idx="2701">
                  <c:v>1434.0</c:v>
                </c:pt>
                <c:pt idx="2702">
                  <c:v>1435.0</c:v>
                </c:pt>
                <c:pt idx="2703">
                  <c:v>1435.0</c:v>
                </c:pt>
                <c:pt idx="2704">
                  <c:v>1435.0</c:v>
                </c:pt>
                <c:pt idx="2705">
                  <c:v>1435.0</c:v>
                </c:pt>
                <c:pt idx="2706">
                  <c:v>1435.0</c:v>
                </c:pt>
                <c:pt idx="2707">
                  <c:v>1435.0</c:v>
                </c:pt>
                <c:pt idx="2708">
                  <c:v>1436.0</c:v>
                </c:pt>
                <c:pt idx="2709">
                  <c:v>1436.0</c:v>
                </c:pt>
                <c:pt idx="2710">
                  <c:v>1437.0</c:v>
                </c:pt>
                <c:pt idx="2711">
                  <c:v>1438.0</c:v>
                </c:pt>
                <c:pt idx="2712">
                  <c:v>1438.0</c:v>
                </c:pt>
                <c:pt idx="2713">
                  <c:v>1439.0</c:v>
                </c:pt>
                <c:pt idx="2714">
                  <c:v>1439.0</c:v>
                </c:pt>
                <c:pt idx="2715">
                  <c:v>1439.0</c:v>
                </c:pt>
                <c:pt idx="2716">
                  <c:v>1439.0</c:v>
                </c:pt>
                <c:pt idx="2717">
                  <c:v>1439.0</c:v>
                </c:pt>
                <c:pt idx="2718">
                  <c:v>1439.0</c:v>
                </c:pt>
                <c:pt idx="2719">
                  <c:v>1439.0</c:v>
                </c:pt>
                <c:pt idx="2720">
                  <c:v>1440.0</c:v>
                </c:pt>
                <c:pt idx="2721">
                  <c:v>1441.0</c:v>
                </c:pt>
                <c:pt idx="2722">
                  <c:v>1442.0</c:v>
                </c:pt>
                <c:pt idx="2723">
                  <c:v>1443.0</c:v>
                </c:pt>
                <c:pt idx="2724">
                  <c:v>1443.0</c:v>
                </c:pt>
                <c:pt idx="2725">
                  <c:v>1443.0</c:v>
                </c:pt>
                <c:pt idx="2726">
                  <c:v>1443.0</c:v>
                </c:pt>
                <c:pt idx="2727">
                  <c:v>1444.0</c:v>
                </c:pt>
                <c:pt idx="2728">
                  <c:v>1444.0</c:v>
                </c:pt>
                <c:pt idx="2729">
                  <c:v>1444.0</c:v>
                </c:pt>
                <c:pt idx="2730">
                  <c:v>1444.0</c:v>
                </c:pt>
                <c:pt idx="2731">
                  <c:v>1444.0</c:v>
                </c:pt>
                <c:pt idx="2732">
                  <c:v>1445.0</c:v>
                </c:pt>
                <c:pt idx="2733">
                  <c:v>1445.0</c:v>
                </c:pt>
                <c:pt idx="2734">
                  <c:v>1445.0</c:v>
                </c:pt>
                <c:pt idx="2735">
                  <c:v>1446.0</c:v>
                </c:pt>
                <c:pt idx="2736">
                  <c:v>1447.0</c:v>
                </c:pt>
                <c:pt idx="2737">
                  <c:v>1448.0</c:v>
                </c:pt>
                <c:pt idx="2738">
                  <c:v>1449.0</c:v>
                </c:pt>
                <c:pt idx="2739">
                  <c:v>1450.0</c:v>
                </c:pt>
                <c:pt idx="2740">
                  <c:v>1451.0</c:v>
                </c:pt>
                <c:pt idx="2741">
                  <c:v>1452.0</c:v>
                </c:pt>
                <c:pt idx="2742">
                  <c:v>1452.0</c:v>
                </c:pt>
                <c:pt idx="2743">
                  <c:v>1452.0</c:v>
                </c:pt>
                <c:pt idx="2744">
                  <c:v>1452.0</c:v>
                </c:pt>
                <c:pt idx="2745">
                  <c:v>1452.0</c:v>
                </c:pt>
                <c:pt idx="2746">
                  <c:v>1452.0</c:v>
                </c:pt>
                <c:pt idx="2747">
                  <c:v>1453.0</c:v>
                </c:pt>
                <c:pt idx="2748">
                  <c:v>1454.0</c:v>
                </c:pt>
                <c:pt idx="2749">
                  <c:v>1455.0</c:v>
                </c:pt>
                <c:pt idx="2750">
                  <c:v>1456.0</c:v>
                </c:pt>
                <c:pt idx="2751">
                  <c:v>1457.0</c:v>
                </c:pt>
                <c:pt idx="2752">
                  <c:v>1457.0</c:v>
                </c:pt>
                <c:pt idx="2753">
                  <c:v>1458.0</c:v>
                </c:pt>
                <c:pt idx="2754">
                  <c:v>1459.0</c:v>
                </c:pt>
                <c:pt idx="2755">
                  <c:v>1460.0</c:v>
                </c:pt>
                <c:pt idx="2756">
                  <c:v>1460.0</c:v>
                </c:pt>
                <c:pt idx="2757">
                  <c:v>1460.0</c:v>
                </c:pt>
                <c:pt idx="2758">
                  <c:v>1460.0</c:v>
                </c:pt>
                <c:pt idx="2759">
                  <c:v>1460.0</c:v>
                </c:pt>
                <c:pt idx="2760">
                  <c:v>1461.0</c:v>
                </c:pt>
                <c:pt idx="2761">
                  <c:v>1462.0</c:v>
                </c:pt>
                <c:pt idx="2762">
                  <c:v>1462.0</c:v>
                </c:pt>
                <c:pt idx="2763">
                  <c:v>1463.0</c:v>
                </c:pt>
                <c:pt idx="2764">
                  <c:v>1464.0</c:v>
                </c:pt>
                <c:pt idx="2765">
                  <c:v>1465.0</c:v>
                </c:pt>
                <c:pt idx="2766">
                  <c:v>1465.0</c:v>
                </c:pt>
                <c:pt idx="2767">
                  <c:v>1465.0</c:v>
                </c:pt>
                <c:pt idx="2768">
                  <c:v>1466.0</c:v>
                </c:pt>
                <c:pt idx="2769">
                  <c:v>1467.0</c:v>
                </c:pt>
                <c:pt idx="2770">
                  <c:v>1468.0</c:v>
                </c:pt>
                <c:pt idx="2771">
                  <c:v>1469.0</c:v>
                </c:pt>
                <c:pt idx="2772">
                  <c:v>1470.0</c:v>
                </c:pt>
                <c:pt idx="2773">
                  <c:v>1470.0</c:v>
                </c:pt>
                <c:pt idx="2774">
                  <c:v>1470.0</c:v>
                </c:pt>
                <c:pt idx="2775">
                  <c:v>1471.0</c:v>
                </c:pt>
                <c:pt idx="2776">
                  <c:v>1472.0</c:v>
                </c:pt>
                <c:pt idx="2777">
                  <c:v>1473.0</c:v>
                </c:pt>
                <c:pt idx="2778">
                  <c:v>1473.0</c:v>
                </c:pt>
                <c:pt idx="2779">
                  <c:v>1473.0</c:v>
                </c:pt>
                <c:pt idx="2780">
                  <c:v>1473.0</c:v>
                </c:pt>
                <c:pt idx="2781">
                  <c:v>1473.0</c:v>
                </c:pt>
                <c:pt idx="2782">
                  <c:v>1473.0</c:v>
                </c:pt>
                <c:pt idx="2783">
                  <c:v>1474.0</c:v>
                </c:pt>
                <c:pt idx="2784">
                  <c:v>1474.0</c:v>
                </c:pt>
                <c:pt idx="2785">
                  <c:v>1475.0</c:v>
                </c:pt>
                <c:pt idx="2786">
                  <c:v>1476.0</c:v>
                </c:pt>
                <c:pt idx="2787">
                  <c:v>1477.0</c:v>
                </c:pt>
                <c:pt idx="2788">
                  <c:v>1478.0</c:v>
                </c:pt>
                <c:pt idx="2789">
                  <c:v>1478.0</c:v>
                </c:pt>
                <c:pt idx="2790">
                  <c:v>1479.0</c:v>
                </c:pt>
                <c:pt idx="2791">
                  <c:v>1480.0</c:v>
                </c:pt>
                <c:pt idx="2792">
                  <c:v>1480.0</c:v>
                </c:pt>
                <c:pt idx="2793">
                  <c:v>1480.0</c:v>
                </c:pt>
                <c:pt idx="2794">
                  <c:v>1480.0</c:v>
                </c:pt>
                <c:pt idx="2795">
                  <c:v>1480.0</c:v>
                </c:pt>
                <c:pt idx="2796">
                  <c:v>1481.0</c:v>
                </c:pt>
                <c:pt idx="2797">
                  <c:v>1482.0</c:v>
                </c:pt>
                <c:pt idx="2798">
                  <c:v>1483.0</c:v>
                </c:pt>
                <c:pt idx="2799">
                  <c:v>1484.0</c:v>
                </c:pt>
                <c:pt idx="2800">
                  <c:v>1485.0</c:v>
                </c:pt>
                <c:pt idx="2801">
                  <c:v>1486.0</c:v>
                </c:pt>
                <c:pt idx="2802">
                  <c:v>1487.0</c:v>
                </c:pt>
                <c:pt idx="2803">
                  <c:v>1488.0</c:v>
                </c:pt>
                <c:pt idx="2804">
                  <c:v>1489.0</c:v>
                </c:pt>
                <c:pt idx="2805">
                  <c:v>1490.0</c:v>
                </c:pt>
                <c:pt idx="2806">
                  <c:v>1490.0</c:v>
                </c:pt>
                <c:pt idx="2807">
                  <c:v>1491.0</c:v>
                </c:pt>
                <c:pt idx="2808">
                  <c:v>1492.0</c:v>
                </c:pt>
                <c:pt idx="2809">
                  <c:v>1493.0</c:v>
                </c:pt>
                <c:pt idx="2810">
                  <c:v>1494.0</c:v>
                </c:pt>
                <c:pt idx="2811">
                  <c:v>1495.0</c:v>
                </c:pt>
                <c:pt idx="2812">
                  <c:v>1496.0</c:v>
                </c:pt>
                <c:pt idx="2813">
                  <c:v>1497.0</c:v>
                </c:pt>
                <c:pt idx="2814">
                  <c:v>1498.0</c:v>
                </c:pt>
                <c:pt idx="2815">
                  <c:v>1498.0</c:v>
                </c:pt>
                <c:pt idx="2816">
                  <c:v>1498.0</c:v>
                </c:pt>
                <c:pt idx="2817">
                  <c:v>1498.0</c:v>
                </c:pt>
                <c:pt idx="2818">
                  <c:v>1499.0</c:v>
                </c:pt>
                <c:pt idx="2819">
                  <c:v>1499.0</c:v>
                </c:pt>
                <c:pt idx="2820">
                  <c:v>1499.0</c:v>
                </c:pt>
                <c:pt idx="2821">
                  <c:v>1499.0</c:v>
                </c:pt>
                <c:pt idx="2822">
                  <c:v>1499.0</c:v>
                </c:pt>
                <c:pt idx="2823">
                  <c:v>1500.0</c:v>
                </c:pt>
                <c:pt idx="2824">
                  <c:v>1501.0</c:v>
                </c:pt>
                <c:pt idx="2825">
                  <c:v>1502.0</c:v>
                </c:pt>
                <c:pt idx="2826">
                  <c:v>1502.0</c:v>
                </c:pt>
                <c:pt idx="2827">
                  <c:v>1502.0</c:v>
                </c:pt>
                <c:pt idx="2828">
                  <c:v>1502.0</c:v>
                </c:pt>
                <c:pt idx="2829">
                  <c:v>1502.0</c:v>
                </c:pt>
                <c:pt idx="2830">
                  <c:v>1502.0</c:v>
                </c:pt>
                <c:pt idx="2831">
                  <c:v>1503.0</c:v>
                </c:pt>
                <c:pt idx="2832">
                  <c:v>1503.0</c:v>
                </c:pt>
                <c:pt idx="2833">
                  <c:v>1503.0</c:v>
                </c:pt>
                <c:pt idx="2834">
                  <c:v>1504.0</c:v>
                </c:pt>
                <c:pt idx="2835">
                  <c:v>1505.0</c:v>
                </c:pt>
                <c:pt idx="2836">
                  <c:v>1505.0</c:v>
                </c:pt>
                <c:pt idx="2837">
                  <c:v>1505.0</c:v>
                </c:pt>
                <c:pt idx="2838">
                  <c:v>1505.0</c:v>
                </c:pt>
                <c:pt idx="2839">
                  <c:v>1506.0</c:v>
                </c:pt>
                <c:pt idx="2840">
                  <c:v>1507.0</c:v>
                </c:pt>
                <c:pt idx="2841">
                  <c:v>1508.0</c:v>
                </c:pt>
                <c:pt idx="2842">
                  <c:v>1509.0</c:v>
                </c:pt>
                <c:pt idx="2843">
                  <c:v>1510.0</c:v>
                </c:pt>
                <c:pt idx="2844">
                  <c:v>1511.0</c:v>
                </c:pt>
                <c:pt idx="2845">
                  <c:v>1511.0</c:v>
                </c:pt>
                <c:pt idx="2846">
                  <c:v>1512.0</c:v>
                </c:pt>
                <c:pt idx="2847">
                  <c:v>1513.0</c:v>
                </c:pt>
                <c:pt idx="2848">
                  <c:v>1514.0</c:v>
                </c:pt>
                <c:pt idx="2849">
                  <c:v>1515.0</c:v>
                </c:pt>
                <c:pt idx="2850">
                  <c:v>1516.0</c:v>
                </c:pt>
                <c:pt idx="2851">
                  <c:v>1516.0</c:v>
                </c:pt>
                <c:pt idx="2852">
                  <c:v>1516.0</c:v>
                </c:pt>
                <c:pt idx="2853">
                  <c:v>1516.0</c:v>
                </c:pt>
                <c:pt idx="2854">
                  <c:v>1516.0</c:v>
                </c:pt>
                <c:pt idx="2855">
                  <c:v>1516.0</c:v>
                </c:pt>
                <c:pt idx="2856">
                  <c:v>1516.0</c:v>
                </c:pt>
                <c:pt idx="2857">
                  <c:v>1516.0</c:v>
                </c:pt>
                <c:pt idx="2858">
                  <c:v>1517.0</c:v>
                </c:pt>
                <c:pt idx="2859">
                  <c:v>1518.0</c:v>
                </c:pt>
                <c:pt idx="2860">
                  <c:v>1519.0</c:v>
                </c:pt>
                <c:pt idx="2861">
                  <c:v>1520.0</c:v>
                </c:pt>
                <c:pt idx="2862">
                  <c:v>1520.0</c:v>
                </c:pt>
                <c:pt idx="2863">
                  <c:v>1521.0</c:v>
                </c:pt>
                <c:pt idx="2864">
                  <c:v>1522.0</c:v>
                </c:pt>
                <c:pt idx="2865">
                  <c:v>1523.0</c:v>
                </c:pt>
                <c:pt idx="2866">
                  <c:v>1524.0</c:v>
                </c:pt>
                <c:pt idx="2867">
                  <c:v>1525.0</c:v>
                </c:pt>
                <c:pt idx="2868">
                  <c:v>1525.0</c:v>
                </c:pt>
                <c:pt idx="2869">
                  <c:v>1525.0</c:v>
                </c:pt>
                <c:pt idx="2870">
                  <c:v>1526.0</c:v>
                </c:pt>
                <c:pt idx="2871">
                  <c:v>1527.0</c:v>
                </c:pt>
                <c:pt idx="2872">
                  <c:v>1527.0</c:v>
                </c:pt>
                <c:pt idx="2873">
                  <c:v>1527.0</c:v>
                </c:pt>
                <c:pt idx="2874">
                  <c:v>1527.0</c:v>
                </c:pt>
                <c:pt idx="2875">
                  <c:v>1528.0</c:v>
                </c:pt>
                <c:pt idx="2876">
                  <c:v>1529.0</c:v>
                </c:pt>
                <c:pt idx="2877">
                  <c:v>1530.0</c:v>
                </c:pt>
                <c:pt idx="2878">
                  <c:v>1530.0</c:v>
                </c:pt>
                <c:pt idx="2879">
                  <c:v>1530.0</c:v>
                </c:pt>
                <c:pt idx="2880">
                  <c:v>1530.0</c:v>
                </c:pt>
                <c:pt idx="2881">
                  <c:v>1530.0</c:v>
                </c:pt>
                <c:pt idx="2882">
                  <c:v>1530.0</c:v>
                </c:pt>
                <c:pt idx="2883">
                  <c:v>1531.0</c:v>
                </c:pt>
                <c:pt idx="2884">
                  <c:v>1531.0</c:v>
                </c:pt>
                <c:pt idx="2885">
                  <c:v>1532.0</c:v>
                </c:pt>
                <c:pt idx="2886">
                  <c:v>1532.0</c:v>
                </c:pt>
                <c:pt idx="2887">
                  <c:v>1532.0</c:v>
                </c:pt>
                <c:pt idx="2888">
                  <c:v>1532.0</c:v>
                </c:pt>
                <c:pt idx="2889">
                  <c:v>1532.0</c:v>
                </c:pt>
                <c:pt idx="2890">
                  <c:v>1532.0</c:v>
                </c:pt>
                <c:pt idx="2891">
                  <c:v>1533.0</c:v>
                </c:pt>
                <c:pt idx="2892">
                  <c:v>1534.0</c:v>
                </c:pt>
                <c:pt idx="2893">
                  <c:v>1535.0</c:v>
                </c:pt>
                <c:pt idx="2894">
                  <c:v>1535.0</c:v>
                </c:pt>
                <c:pt idx="2895">
                  <c:v>1535.0</c:v>
                </c:pt>
                <c:pt idx="2896">
                  <c:v>1536.0</c:v>
                </c:pt>
                <c:pt idx="2897">
                  <c:v>1536.0</c:v>
                </c:pt>
                <c:pt idx="2898">
                  <c:v>1536.0</c:v>
                </c:pt>
                <c:pt idx="2899">
                  <c:v>1536.0</c:v>
                </c:pt>
                <c:pt idx="2900">
                  <c:v>1536.0</c:v>
                </c:pt>
                <c:pt idx="2901">
                  <c:v>1537.0</c:v>
                </c:pt>
                <c:pt idx="2902">
                  <c:v>1537.0</c:v>
                </c:pt>
                <c:pt idx="2903">
                  <c:v>1538.0</c:v>
                </c:pt>
                <c:pt idx="2904">
                  <c:v>1538.0</c:v>
                </c:pt>
                <c:pt idx="2905">
                  <c:v>1538.0</c:v>
                </c:pt>
                <c:pt idx="2906">
                  <c:v>1539.0</c:v>
                </c:pt>
                <c:pt idx="2907">
                  <c:v>1540.0</c:v>
                </c:pt>
                <c:pt idx="2908">
                  <c:v>1541.0</c:v>
                </c:pt>
                <c:pt idx="2909">
                  <c:v>1542.0</c:v>
                </c:pt>
                <c:pt idx="2910">
                  <c:v>1543.0</c:v>
                </c:pt>
                <c:pt idx="2911">
                  <c:v>1544.0</c:v>
                </c:pt>
                <c:pt idx="2912">
                  <c:v>1545.0</c:v>
                </c:pt>
                <c:pt idx="2913">
                  <c:v>1545.0</c:v>
                </c:pt>
                <c:pt idx="2914">
                  <c:v>1545.0</c:v>
                </c:pt>
                <c:pt idx="2915">
                  <c:v>1545.0</c:v>
                </c:pt>
                <c:pt idx="2916">
                  <c:v>1546.0</c:v>
                </c:pt>
                <c:pt idx="2917">
                  <c:v>1546.0</c:v>
                </c:pt>
                <c:pt idx="2918">
                  <c:v>1546.0</c:v>
                </c:pt>
                <c:pt idx="2919">
                  <c:v>1547.0</c:v>
                </c:pt>
                <c:pt idx="2920">
                  <c:v>1547.0</c:v>
                </c:pt>
                <c:pt idx="2921">
                  <c:v>1547.0</c:v>
                </c:pt>
                <c:pt idx="2922">
                  <c:v>1548.0</c:v>
                </c:pt>
                <c:pt idx="2923">
                  <c:v>1549.0</c:v>
                </c:pt>
                <c:pt idx="2924">
                  <c:v>1550.0</c:v>
                </c:pt>
                <c:pt idx="2925">
                  <c:v>1551.0</c:v>
                </c:pt>
                <c:pt idx="2926">
                  <c:v>1552.0</c:v>
                </c:pt>
                <c:pt idx="2927">
                  <c:v>1553.0</c:v>
                </c:pt>
                <c:pt idx="2928">
                  <c:v>1554.0</c:v>
                </c:pt>
                <c:pt idx="2929">
                  <c:v>1555.0</c:v>
                </c:pt>
                <c:pt idx="2930">
                  <c:v>1555.0</c:v>
                </c:pt>
                <c:pt idx="2931">
                  <c:v>1555.0</c:v>
                </c:pt>
                <c:pt idx="2932">
                  <c:v>1556.0</c:v>
                </c:pt>
                <c:pt idx="2933">
                  <c:v>1557.0</c:v>
                </c:pt>
                <c:pt idx="2934">
                  <c:v>1557.0</c:v>
                </c:pt>
                <c:pt idx="2935">
                  <c:v>1558.0</c:v>
                </c:pt>
                <c:pt idx="2936">
                  <c:v>1558.0</c:v>
                </c:pt>
                <c:pt idx="2937">
                  <c:v>1558.0</c:v>
                </c:pt>
                <c:pt idx="2938">
                  <c:v>1559.0</c:v>
                </c:pt>
                <c:pt idx="2939">
                  <c:v>1560.0</c:v>
                </c:pt>
                <c:pt idx="2940">
                  <c:v>1560.0</c:v>
                </c:pt>
                <c:pt idx="2941">
                  <c:v>1560.0</c:v>
                </c:pt>
                <c:pt idx="2942">
                  <c:v>1560.0</c:v>
                </c:pt>
                <c:pt idx="2943">
                  <c:v>1560.0</c:v>
                </c:pt>
                <c:pt idx="2944">
                  <c:v>1561.0</c:v>
                </c:pt>
                <c:pt idx="2945">
                  <c:v>1561.0</c:v>
                </c:pt>
                <c:pt idx="2946">
                  <c:v>1562.0</c:v>
                </c:pt>
                <c:pt idx="2947">
                  <c:v>1562.0</c:v>
                </c:pt>
                <c:pt idx="2948">
                  <c:v>1562.0</c:v>
                </c:pt>
                <c:pt idx="2949">
                  <c:v>1562.0</c:v>
                </c:pt>
                <c:pt idx="2950">
                  <c:v>1563.0</c:v>
                </c:pt>
                <c:pt idx="2951">
                  <c:v>1563.0</c:v>
                </c:pt>
                <c:pt idx="2952">
                  <c:v>1563.0</c:v>
                </c:pt>
                <c:pt idx="2953">
                  <c:v>1563.0</c:v>
                </c:pt>
                <c:pt idx="2954">
                  <c:v>1564.0</c:v>
                </c:pt>
                <c:pt idx="2955">
                  <c:v>1565.0</c:v>
                </c:pt>
                <c:pt idx="2956">
                  <c:v>1565.0</c:v>
                </c:pt>
                <c:pt idx="2957">
                  <c:v>1566.0</c:v>
                </c:pt>
                <c:pt idx="2958">
                  <c:v>1567.0</c:v>
                </c:pt>
                <c:pt idx="2959">
                  <c:v>1568.0</c:v>
                </c:pt>
                <c:pt idx="2960">
                  <c:v>1568.0</c:v>
                </c:pt>
                <c:pt idx="2961">
                  <c:v>1569.0</c:v>
                </c:pt>
                <c:pt idx="2962">
                  <c:v>1569.0</c:v>
                </c:pt>
                <c:pt idx="2963">
                  <c:v>1570.0</c:v>
                </c:pt>
                <c:pt idx="2964">
                  <c:v>1571.0</c:v>
                </c:pt>
                <c:pt idx="2965">
                  <c:v>1571.0</c:v>
                </c:pt>
                <c:pt idx="2966">
                  <c:v>1571.0</c:v>
                </c:pt>
                <c:pt idx="2967">
                  <c:v>1571.0</c:v>
                </c:pt>
                <c:pt idx="2968">
                  <c:v>1572.0</c:v>
                </c:pt>
                <c:pt idx="2969">
                  <c:v>1573.0</c:v>
                </c:pt>
                <c:pt idx="2970">
                  <c:v>1573.0</c:v>
                </c:pt>
                <c:pt idx="2971">
                  <c:v>1574.0</c:v>
                </c:pt>
                <c:pt idx="2972">
                  <c:v>1575.0</c:v>
                </c:pt>
                <c:pt idx="2973">
                  <c:v>1576.0</c:v>
                </c:pt>
                <c:pt idx="2974">
                  <c:v>1577.0</c:v>
                </c:pt>
                <c:pt idx="2975">
                  <c:v>1578.0</c:v>
                </c:pt>
                <c:pt idx="2976">
                  <c:v>1579.0</c:v>
                </c:pt>
                <c:pt idx="2977">
                  <c:v>1580.0</c:v>
                </c:pt>
                <c:pt idx="2978">
                  <c:v>1581.0</c:v>
                </c:pt>
                <c:pt idx="2979">
                  <c:v>1582.0</c:v>
                </c:pt>
                <c:pt idx="2980">
                  <c:v>1583.0</c:v>
                </c:pt>
                <c:pt idx="2981">
                  <c:v>1584.0</c:v>
                </c:pt>
                <c:pt idx="2982">
                  <c:v>1584.0</c:v>
                </c:pt>
                <c:pt idx="2983">
                  <c:v>1584.0</c:v>
                </c:pt>
                <c:pt idx="2984">
                  <c:v>1585.0</c:v>
                </c:pt>
                <c:pt idx="2985">
                  <c:v>1586.0</c:v>
                </c:pt>
                <c:pt idx="2986">
                  <c:v>1587.0</c:v>
                </c:pt>
                <c:pt idx="2987">
                  <c:v>1587.0</c:v>
                </c:pt>
                <c:pt idx="2988">
                  <c:v>1587.0</c:v>
                </c:pt>
                <c:pt idx="2989">
                  <c:v>1588.0</c:v>
                </c:pt>
                <c:pt idx="2990">
                  <c:v>1589.0</c:v>
                </c:pt>
                <c:pt idx="2991">
                  <c:v>1590.0</c:v>
                </c:pt>
                <c:pt idx="2992">
                  <c:v>1591.0</c:v>
                </c:pt>
                <c:pt idx="2993">
                  <c:v>1592.0</c:v>
                </c:pt>
                <c:pt idx="2994">
                  <c:v>1593.0</c:v>
                </c:pt>
                <c:pt idx="2995">
                  <c:v>1594.0</c:v>
                </c:pt>
                <c:pt idx="2996">
                  <c:v>1595.0</c:v>
                </c:pt>
                <c:pt idx="2997">
                  <c:v>1596.0</c:v>
                </c:pt>
                <c:pt idx="2998">
                  <c:v>1597.0</c:v>
                </c:pt>
                <c:pt idx="2999">
                  <c:v>1597.0</c:v>
                </c:pt>
                <c:pt idx="3000">
                  <c:v>1597.0</c:v>
                </c:pt>
                <c:pt idx="3001">
                  <c:v>1597.0</c:v>
                </c:pt>
                <c:pt idx="3002">
                  <c:v>1597.0</c:v>
                </c:pt>
                <c:pt idx="3003">
                  <c:v>1598.0</c:v>
                </c:pt>
                <c:pt idx="3004">
                  <c:v>1598.0</c:v>
                </c:pt>
                <c:pt idx="3005">
                  <c:v>1599.0</c:v>
                </c:pt>
                <c:pt idx="3006">
                  <c:v>1600.0</c:v>
                </c:pt>
                <c:pt idx="3007">
                  <c:v>1601.0</c:v>
                </c:pt>
                <c:pt idx="3008">
                  <c:v>1602.0</c:v>
                </c:pt>
                <c:pt idx="3009">
                  <c:v>1603.0</c:v>
                </c:pt>
                <c:pt idx="3010">
                  <c:v>1604.0</c:v>
                </c:pt>
                <c:pt idx="3011">
                  <c:v>1605.0</c:v>
                </c:pt>
                <c:pt idx="3012">
                  <c:v>1605.0</c:v>
                </c:pt>
                <c:pt idx="3013">
                  <c:v>1606.0</c:v>
                </c:pt>
                <c:pt idx="3014">
                  <c:v>1606.0</c:v>
                </c:pt>
                <c:pt idx="3015">
                  <c:v>1606.0</c:v>
                </c:pt>
                <c:pt idx="3016">
                  <c:v>1607.0</c:v>
                </c:pt>
                <c:pt idx="3017">
                  <c:v>1608.0</c:v>
                </c:pt>
                <c:pt idx="3018">
                  <c:v>1609.0</c:v>
                </c:pt>
                <c:pt idx="3019">
                  <c:v>1610.0</c:v>
                </c:pt>
                <c:pt idx="3020">
                  <c:v>1611.0</c:v>
                </c:pt>
                <c:pt idx="3021">
                  <c:v>1612.0</c:v>
                </c:pt>
                <c:pt idx="3022">
                  <c:v>1613.0</c:v>
                </c:pt>
                <c:pt idx="3023">
                  <c:v>1613.0</c:v>
                </c:pt>
                <c:pt idx="3024">
                  <c:v>1614.0</c:v>
                </c:pt>
                <c:pt idx="3025">
                  <c:v>1615.0</c:v>
                </c:pt>
                <c:pt idx="3026">
                  <c:v>1616.0</c:v>
                </c:pt>
                <c:pt idx="3027">
                  <c:v>1617.0</c:v>
                </c:pt>
                <c:pt idx="3028">
                  <c:v>1618.0</c:v>
                </c:pt>
                <c:pt idx="3029">
                  <c:v>1618.0</c:v>
                </c:pt>
                <c:pt idx="3030">
                  <c:v>1618.0</c:v>
                </c:pt>
                <c:pt idx="3031">
                  <c:v>1619.0</c:v>
                </c:pt>
                <c:pt idx="3032">
                  <c:v>1620.0</c:v>
                </c:pt>
                <c:pt idx="3033">
                  <c:v>1620.0</c:v>
                </c:pt>
                <c:pt idx="3034">
                  <c:v>1621.0</c:v>
                </c:pt>
                <c:pt idx="3035">
                  <c:v>1622.0</c:v>
                </c:pt>
                <c:pt idx="3036">
                  <c:v>1623.0</c:v>
                </c:pt>
                <c:pt idx="3037">
                  <c:v>1624.0</c:v>
                </c:pt>
                <c:pt idx="3038">
                  <c:v>1625.0</c:v>
                </c:pt>
                <c:pt idx="3039">
                  <c:v>1625.0</c:v>
                </c:pt>
                <c:pt idx="3040">
                  <c:v>1626.0</c:v>
                </c:pt>
                <c:pt idx="3041">
                  <c:v>1627.0</c:v>
                </c:pt>
                <c:pt idx="3042">
                  <c:v>1628.0</c:v>
                </c:pt>
                <c:pt idx="3043">
                  <c:v>1629.0</c:v>
                </c:pt>
                <c:pt idx="3044">
                  <c:v>1630.0</c:v>
                </c:pt>
                <c:pt idx="3045">
                  <c:v>1630.0</c:v>
                </c:pt>
                <c:pt idx="3046">
                  <c:v>1630.0</c:v>
                </c:pt>
                <c:pt idx="3047">
                  <c:v>1630.0</c:v>
                </c:pt>
                <c:pt idx="3048">
                  <c:v>1631.0</c:v>
                </c:pt>
                <c:pt idx="3049">
                  <c:v>1632.0</c:v>
                </c:pt>
                <c:pt idx="3050">
                  <c:v>1633.0</c:v>
                </c:pt>
                <c:pt idx="3051">
                  <c:v>1634.0</c:v>
                </c:pt>
                <c:pt idx="3052">
                  <c:v>1634.0</c:v>
                </c:pt>
                <c:pt idx="3053">
                  <c:v>1634.0</c:v>
                </c:pt>
                <c:pt idx="3054">
                  <c:v>1634.0</c:v>
                </c:pt>
                <c:pt idx="3055">
                  <c:v>1635.0</c:v>
                </c:pt>
                <c:pt idx="3056">
                  <c:v>1636.0</c:v>
                </c:pt>
                <c:pt idx="3057">
                  <c:v>1637.0</c:v>
                </c:pt>
                <c:pt idx="3058">
                  <c:v>1638.0</c:v>
                </c:pt>
                <c:pt idx="3059">
                  <c:v>1639.0</c:v>
                </c:pt>
                <c:pt idx="3060">
                  <c:v>1640.0</c:v>
                </c:pt>
                <c:pt idx="3061">
                  <c:v>1641.0</c:v>
                </c:pt>
                <c:pt idx="3062">
                  <c:v>1642.0</c:v>
                </c:pt>
                <c:pt idx="3063">
                  <c:v>1643.0</c:v>
                </c:pt>
                <c:pt idx="3064">
                  <c:v>1644.0</c:v>
                </c:pt>
                <c:pt idx="3065">
                  <c:v>1645.0</c:v>
                </c:pt>
                <c:pt idx="3066">
                  <c:v>1646.0</c:v>
                </c:pt>
                <c:pt idx="3067">
                  <c:v>1647.0</c:v>
                </c:pt>
                <c:pt idx="3068">
                  <c:v>1648.0</c:v>
                </c:pt>
                <c:pt idx="3069">
                  <c:v>1649.0</c:v>
                </c:pt>
                <c:pt idx="3070">
                  <c:v>1650.0</c:v>
                </c:pt>
                <c:pt idx="3071">
                  <c:v>1651.0</c:v>
                </c:pt>
                <c:pt idx="3072">
                  <c:v>1651.0</c:v>
                </c:pt>
                <c:pt idx="3073">
                  <c:v>1652.0</c:v>
                </c:pt>
                <c:pt idx="3074">
                  <c:v>1653.0</c:v>
                </c:pt>
                <c:pt idx="3075">
                  <c:v>1654.0</c:v>
                </c:pt>
                <c:pt idx="3076">
                  <c:v>1655.0</c:v>
                </c:pt>
                <c:pt idx="3077">
                  <c:v>1656.0</c:v>
                </c:pt>
                <c:pt idx="3078">
                  <c:v>1657.0</c:v>
                </c:pt>
                <c:pt idx="3079">
                  <c:v>1658.0</c:v>
                </c:pt>
                <c:pt idx="3080">
                  <c:v>1659.0</c:v>
                </c:pt>
                <c:pt idx="3081">
                  <c:v>1659.0</c:v>
                </c:pt>
                <c:pt idx="3082">
                  <c:v>1659.0</c:v>
                </c:pt>
                <c:pt idx="3083">
                  <c:v>1660.0</c:v>
                </c:pt>
                <c:pt idx="3084">
                  <c:v>1661.0</c:v>
                </c:pt>
                <c:pt idx="3085">
                  <c:v>1662.0</c:v>
                </c:pt>
                <c:pt idx="3086">
                  <c:v>1662.0</c:v>
                </c:pt>
                <c:pt idx="3087">
                  <c:v>1663.0</c:v>
                </c:pt>
                <c:pt idx="3088">
                  <c:v>1664.0</c:v>
                </c:pt>
                <c:pt idx="3089">
                  <c:v>1665.0</c:v>
                </c:pt>
                <c:pt idx="3090">
                  <c:v>1666.0</c:v>
                </c:pt>
                <c:pt idx="3091">
                  <c:v>1666.0</c:v>
                </c:pt>
                <c:pt idx="3092">
                  <c:v>1666.0</c:v>
                </c:pt>
                <c:pt idx="3093">
                  <c:v>1666.0</c:v>
                </c:pt>
                <c:pt idx="3094">
                  <c:v>1666.0</c:v>
                </c:pt>
                <c:pt idx="3095">
                  <c:v>1666.0</c:v>
                </c:pt>
                <c:pt idx="3096">
                  <c:v>1666.0</c:v>
                </c:pt>
                <c:pt idx="3097">
                  <c:v>1667.0</c:v>
                </c:pt>
                <c:pt idx="3098">
                  <c:v>1668.0</c:v>
                </c:pt>
                <c:pt idx="3099">
                  <c:v>1669.0</c:v>
                </c:pt>
                <c:pt idx="3100">
                  <c:v>1670.0</c:v>
                </c:pt>
                <c:pt idx="3101">
                  <c:v>1670.0</c:v>
                </c:pt>
                <c:pt idx="3102">
                  <c:v>1670.0</c:v>
                </c:pt>
                <c:pt idx="3103">
                  <c:v>1670.0</c:v>
                </c:pt>
                <c:pt idx="3104">
                  <c:v>1670.0</c:v>
                </c:pt>
                <c:pt idx="3105">
                  <c:v>1671.0</c:v>
                </c:pt>
                <c:pt idx="3106">
                  <c:v>1671.0</c:v>
                </c:pt>
                <c:pt idx="3107">
                  <c:v>1672.0</c:v>
                </c:pt>
                <c:pt idx="3108">
                  <c:v>1672.0</c:v>
                </c:pt>
                <c:pt idx="3109">
                  <c:v>1672.0</c:v>
                </c:pt>
                <c:pt idx="3110">
                  <c:v>1672.0</c:v>
                </c:pt>
                <c:pt idx="3111">
                  <c:v>1672.0</c:v>
                </c:pt>
                <c:pt idx="3112">
                  <c:v>1672.0</c:v>
                </c:pt>
                <c:pt idx="3113">
                  <c:v>1673.0</c:v>
                </c:pt>
                <c:pt idx="3114">
                  <c:v>1673.0</c:v>
                </c:pt>
                <c:pt idx="3115">
                  <c:v>1673.0</c:v>
                </c:pt>
                <c:pt idx="3116">
                  <c:v>1673.0</c:v>
                </c:pt>
                <c:pt idx="3117">
                  <c:v>1674.0</c:v>
                </c:pt>
                <c:pt idx="3118">
                  <c:v>1674.0</c:v>
                </c:pt>
                <c:pt idx="3119">
                  <c:v>1674.0</c:v>
                </c:pt>
                <c:pt idx="3120">
                  <c:v>1674.0</c:v>
                </c:pt>
                <c:pt idx="3121">
                  <c:v>1674.0</c:v>
                </c:pt>
                <c:pt idx="3122">
                  <c:v>1674.0</c:v>
                </c:pt>
                <c:pt idx="3123">
                  <c:v>1674.0</c:v>
                </c:pt>
                <c:pt idx="3124">
                  <c:v>1675.0</c:v>
                </c:pt>
                <c:pt idx="3125">
                  <c:v>1676.0</c:v>
                </c:pt>
                <c:pt idx="3126">
                  <c:v>1676.0</c:v>
                </c:pt>
                <c:pt idx="3127">
                  <c:v>1677.0</c:v>
                </c:pt>
                <c:pt idx="3128">
                  <c:v>1678.0</c:v>
                </c:pt>
                <c:pt idx="3129">
                  <c:v>1678.0</c:v>
                </c:pt>
                <c:pt idx="3130">
                  <c:v>1678.0</c:v>
                </c:pt>
                <c:pt idx="3131">
                  <c:v>1679.0</c:v>
                </c:pt>
                <c:pt idx="3132">
                  <c:v>1680.0</c:v>
                </c:pt>
                <c:pt idx="3133">
                  <c:v>1681.0</c:v>
                </c:pt>
                <c:pt idx="3134">
                  <c:v>1682.0</c:v>
                </c:pt>
                <c:pt idx="3135">
                  <c:v>1683.0</c:v>
                </c:pt>
                <c:pt idx="3136">
                  <c:v>1684.0</c:v>
                </c:pt>
                <c:pt idx="3137">
                  <c:v>1685.0</c:v>
                </c:pt>
                <c:pt idx="3138">
                  <c:v>1686.0</c:v>
                </c:pt>
                <c:pt idx="3139">
                  <c:v>1686.0</c:v>
                </c:pt>
                <c:pt idx="3140">
                  <c:v>1686.0</c:v>
                </c:pt>
                <c:pt idx="3141">
                  <c:v>1687.0</c:v>
                </c:pt>
                <c:pt idx="3142">
                  <c:v>1688.0</c:v>
                </c:pt>
                <c:pt idx="3143">
                  <c:v>1688.0</c:v>
                </c:pt>
                <c:pt idx="3144">
                  <c:v>1688.0</c:v>
                </c:pt>
                <c:pt idx="3145">
                  <c:v>1688.0</c:v>
                </c:pt>
                <c:pt idx="3146">
                  <c:v>1688.0</c:v>
                </c:pt>
                <c:pt idx="3147">
                  <c:v>1689.0</c:v>
                </c:pt>
                <c:pt idx="3148">
                  <c:v>1690.0</c:v>
                </c:pt>
                <c:pt idx="3149">
                  <c:v>1691.0</c:v>
                </c:pt>
                <c:pt idx="3150">
                  <c:v>1691.0</c:v>
                </c:pt>
                <c:pt idx="3151">
                  <c:v>1691.0</c:v>
                </c:pt>
                <c:pt idx="3152">
                  <c:v>1691.0</c:v>
                </c:pt>
                <c:pt idx="3153">
                  <c:v>1691.0</c:v>
                </c:pt>
                <c:pt idx="3154">
                  <c:v>1692.0</c:v>
                </c:pt>
                <c:pt idx="3155">
                  <c:v>1693.0</c:v>
                </c:pt>
                <c:pt idx="3156">
                  <c:v>1693.0</c:v>
                </c:pt>
                <c:pt idx="3157">
                  <c:v>1693.0</c:v>
                </c:pt>
                <c:pt idx="3158">
                  <c:v>1694.0</c:v>
                </c:pt>
                <c:pt idx="3159">
                  <c:v>1695.0</c:v>
                </c:pt>
                <c:pt idx="3160">
                  <c:v>1696.0</c:v>
                </c:pt>
                <c:pt idx="3161">
                  <c:v>1697.0</c:v>
                </c:pt>
                <c:pt idx="3162">
                  <c:v>1698.0</c:v>
                </c:pt>
                <c:pt idx="3163">
                  <c:v>1699.0</c:v>
                </c:pt>
                <c:pt idx="3164">
                  <c:v>1700.0</c:v>
                </c:pt>
                <c:pt idx="3165">
                  <c:v>1701.0</c:v>
                </c:pt>
                <c:pt idx="3166">
                  <c:v>1701.0</c:v>
                </c:pt>
                <c:pt idx="3167">
                  <c:v>1702.0</c:v>
                </c:pt>
                <c:pt idx="3168">
                  <c:v>1703.0</c:v>
                </c:pt>
                <c:pt idx="3169">
                  <c:v>1704.0</c:v>
                </c:pt>
                <c:pt idx="3170">
                  <c:v>1704.0</c:v>
                </c:pt>
                <c:pt idx="3171">
                  <c:v>1705.0</c:v>
                </c:pt>
                <c:pt idx="3172">
                  <c:v>1706.0</c:v>
                </c:pt>
                <c:pt idx="3173">
                  <c:v>1707.0</c:v>
                </c:pt>
                <c:pt idx="3174">
                  <c:v>1708.0</c:v>
                </c:pt>
                <c:pt idx="3175">
                  <c:v>1709.0</c:v>
                </c:pt>
                <c:pt idx="3176">
                  <c:v>1710.0</c:v>
                </c:pt>
                <c:pt idx="3177">
                  <c:v>1711.0</c:v>
                </c:pt>
                <c:pt idx="3178">
                  <c:v>1712.0</c:v>
                </c:pt>
                <c:pt idx="3179">
                  <c:v>1713.0</c:v>
                </c:pt>
                <c:pt idx="3180">
                  <c:v>1713.0</c:v>
                </c:pt>
                <c:pt idx="3181">
                  <c:v>1714.0</c:v>
                </c:pt>
                <c:pt idx="3182">
                  <c:v>1715.0</c:v>
                </c:pt>
                <c:pt idx="3183">
                  <c:v>1716.0</c:v>
                </c:pt>
                <c:pt idx="3184">
                  <c:v>1717.0</c:v>
                </c:pt>
                <c:pt idx="3185">
                  <c:v>1718.0</c:v>
                </c:pt>
                <c:pt idx="3186">
                  <c:v>1719.0</c:v>
                </c:pt>
                <c:pt idx="3187">
                  <c:v>1719.0</c:v>
                </c:pt>
                <c:pt idx="3188">
                  <c:v>1719.0</c:v>
                </c:pt>
                <c:pt idx="3189">
                  <c:v>1720.0</c:v>
                </c:pt>
                <c:pt idx="3190">
                  <c:v>1720.0</c:v>
                </c:pt>
                <c:pt idx="3191">
                  <c:v>1721.0</c:v>
                </c:pt>
                <c:pt idx="3192">
                  <c:v>1721.0</c:v>
                </c:pt>
                <c:pt idx="3193">
                  <c:v>1722.0</c:v>
                </c:pt>
                <c:pt idx="3194">
                  <c:v>1723.0</c:v>
                </c:pt>
                <c:pt idx="3195">
                  <c:v>1723.0</c:v>
                </c:pt>
                <c:pt idx="3196">
                  <c:v>1724.0</c:v>
                </c:pt>
                <c:pt idx="3197">
                  <c:v>1724.0</c:v>
                </c:pt>
                <c:pt idx="3198">
                  <c:v>1725.0</c:v>
                </c:pt>
                <c:pt idx="3199">
                  <c:v>1725.0</c:v>
                </c:pt>
                <c:pt idx="3200">
                  <c:v>1726.0</c:v>
                </c:pt>
                <c:pt idx="3201">
                  <c:v>1727.0</c:v>
                </c:pt>
                <c:pt idx="3202">
                  <c:v>1728.0</c:v>
                </c:pt>
                <c:pt idx="3203">
                  <c:v>1729.0</c:v>
                </c:pt>
                <c:pt idx="3204">
                  <c:v>1730.0</c:v>
                </c:pt>
                <c:pt idx="3205">
                  <c:v>1730.0</c:v>
                </c:pt>
                <c:pt idx="3206">
                  <c:v>1730.0</c:v>
                </c:pt>
                <c:pt idx="3207">
                  <c:v>1730.0</c:v>
                </c:pt>
                <c:pt idx="3208">
                  <c:v>1730.0</c:v>
                </c:pt>
                <c:pt idx="3209">
                  <c:v>1730.0</c:v>
                </c:pt>
                <c:pt idx="3210">
                  <c:v>1730.0</c:v>
                </c:pt>
                <c:pt idx="3211">
                  <c:v>1730.0</c:v>
                </c:pt>
                <c:pt idx="3212">
                  <c:v>1730.0</c:v>
                </c:pt>
                <c:pt idx="3213">
                  <c:v>1730.0</c:v>
                </c:pt>
                <c:pt idx="3214">
                  <c:v>1730.0</c:v>
                </c:pt>
                <c:pt idx="3215">
                  <c:v>1731.0</c:v>
                </c:pt>
                <c:pt idx="3216">
                  <c:v>1731.0</c:v>
                </c:pt>
                <c:pt idx="3217">
                  <c:v>1732.0</c:v>
                </c:pt>
                <c:pt idx="3218">
                  <c:v>1733.0</c:v>
                </c:pt>
                <c:pt idx="3219">
                  <c:v>1734.0</c:v>
                </c:pt>
                <c:pt idx="3220">
                  <c:v>1734.0</c:v>
                </c:pt>
                <c:pt idx="3221">
                  <c:v>1734.0</c:v>
                </c:pt>
                <c:pt idx="3222">
                  <c:v>1735.0</c:v>
                </c:pt>
                <c:pt idx="3223">
                  <c:v>1736.0</c:v>
                </c:pt>
                <c:pt idx="3224">
                  <c:v>1737.0</c:v>
                </c:pt>
                <c:pt idx="3225">
                  <c:v>1738.0</c:v>
                </c:pt>
                <c:pt idx="3226">
                  <c:v>1739.0</c:v>
                </c:pt>
                <c:pt idx="3227">
                  <c:v>1740.0</c:v>
                </c:pt>
                <c:pt idx="3228">
                  <c:v>1741.0</c:v>
                </c:pt>
                <c:pt idx="3229">
                  <c:v>1742.0</c:v>
                </c:pt>
                <c:pt idx="3230">
                  <c:v>1743.0</c:v>
                </c:pt>
                <c:pt idx="3231">
                  <c:v>1744.0</c:v>
                </c:pt>
                <c:pt idx="3232">
                  <c:v>1745.0</c:v>
                </c:pt>
                <c:pt idx="3233">
                  <c:v>1746.0</c:v>
                </c:pt>
                <c:pt idx="3234">
                  <c:v>1747.0</c:v>
                </c:pt>
                <c:pt idx="3235">
                  <c:v>1747.0</c:v>
                </c:pt>
                <c:pt idx="3236">
                  <c:v>1748.0</c:v>
                </c:pt>
                <c:pt idx="3237">
                  <c:v>1748.0</c:v>
                </c:pt>
                <c:pt idx="3238">
                  <c:v>1748.0</c:v>
                </c:pt>
                <c:pt idx="3239">
                  <c:v>1748.0</c:v>
                </c:pt>
                <c:pt idx="3240">
                  <c:v>1749.0</c:v>
                </c:pt>
                <c:pt idx="3241">
                  <c:v>1749.0</c:v>
                </c:pt>
                <c:pt idx="3242">
                  <c:v>1750.0</c:v>
                </c:pt>
                <c:pt idx="3243">
                  <c:v>1751.0</c:v>
                </c:pt>
                <c:pt idx="3244">
                  <c:v>1751.0</c:v>
                </c:pt>
                <c:pt idx="3245">
                  <c:v>1751.0</c:v>
                </c:pt>
                <c:pt idx="3246">
                  <c:v>1752.0</c:v>
                </c:pt>
                <c:pt idx="3247">
                  <c:v>1753.0</c:v>
                </c:pt>
                <c:pt idx="3248">
                  <c:v>1753.0</c:v>
                </c:pt>
                <c:pt idx="3249">
                  <c:v>1753.0</c:v>
                </c:pt>
                <c:pt idx="3250">
                  <c:v>1753.0</c:v>
                </c:pt>
                <c:pt idx="3251">
                  <c:v>1754.0</c:v>
                </c:pt>
                <c:pt idx="3252">
                  <c:v>1754.0</c:v>
                </c:pt>
                <c:pt idx="3253">
                  <c:v>1754.0</c:v>
                </c:pt>
                <c:pt idx="3254">
                  <c:v>1755.0</c:v>
                </c:pt>
                <c:pt idx="3255">
                  <c:v>1756.0</c:v>
                </c:pt>
                <c:pt idx="3256">
                  <c:v>1757.0</c:v>
                </c:pt>
                <c:pt idx="3257">
                  <c:v>1757.0</c:v>
                </c:pt>
                <c:pt idx="3258">
                  <c:v>1757.0</c:v>
                </c:pt>
                <c:pt idx="3259">
                  <c:v>1758.0</c:v>
                </c:pt>
                <c:pt idx="3260">
                  <c:v>1759.0</c:v>
                </c:pt>
                <c:pt idx="3261">
                  <c:v>1760.0</c:v>
                </c:pt>
                <c:pt idx="3262">
                  <c:v>1761.0</c:v>
                </c:pt>
                <c:pt idx="3263">
                  <c:v>1762.0</c:v>
                </c:pt>
                <c:pt idx="3264">
                  <c:v>1763.0</c:v>
                </c:pt>
                <c:pt idx="3265">
                  <c:v>1763.0</c:v>
                </c:pt>
                <c:pt idx="3266">
                  <c:v>1763.0</c:v>
                </c:pt>
                <c:pt idx="3267">
                  <c:v>1764.0</c:v>
                </c:pt>
                <c:pt idx="3268">
                  <c:v>1765.0</c:v>
                </c:pt>
                <c:pt idx="3269">
                  <c:v>1765.0</c:v>
                </c:pt>
                <c:pt idx="3270">
                  <c:v>1766.0</c:v>
                </c:pt>
                <c:pt idx="3271">
                  <c:v>1767.0</c:v>
                </c:pt>
                <c:pt idx="3272">
                  <c:v>1768.0</c:v>
                </c:pt>
                <c:pt idx="3273">
                  <c:v>1769.0</c:v>
                </c:pt>
                <c:pt idx="3274">
                  <c:v>1770.0</c:v>
                </c:pt>
                <c:pt idx="3275">
                  <c:v>1771.0</c:v>
                </c:pt>
                <c:pt idx="3276">
                  <c:v>1772.0</c:v>
                </c:pt>
                <c:pt idx="3277">
                  <c:v>1773.0</c:v>
                </c:pt>
                <c:pt idx="3278">
                  <c:v>1774.0</c:v>
                </c:pt>
                <c:pt idx="3279">
                  <c:v>1775.0</c:v>
                </c:pt>
                <c:pt idx="3280">
                  <c:v>1776.0</c:v>
                </c:pt>
                <c:pt idx="3281">
                  <c:v>1776.0</c:v>
                </c:pt>
                <c:pt idx="3282">
                  <c:v>1776.0</c:v>
                </c:pt>
                <c:pt idx="3283">
                  <c:v>1777.0</c:v>
                </c:pt>
                <c:pt idx="3284">
                  <c:v>1777.0</c:v>
                </c:pt>
                <c:pt idx="3285">
                  <c:v>1778.0</c:v>
                </c:pt>
                <c:pt idx="3286">
                  <c:v>1778.0</c:v>
                </c:pt>
                <c:pt idx="3287">
                  <c:v>1779.0</c:v>
                </c:pt>
                <c:pt idx="3288">
                  <c:v>1780.0</c:v>
                </c:pt>
                <c:pt idx="3289">
                  <c:v>1781.0</c:v>
                </c:pt>
                <c:pt idx="3290">
                  <c:v>1782.0</c:v>
                </c:pt>
                <c:pt idx="3291">
                  <c:v>1782.0</c:v>
                </c:pt>
                <c:pt idx="3292">
                  <c:v>1783.0</c:v>
                </c:pt>
                <c:pt idx="3293">
                  <c:v>1783.0</c:v>
                </c:pt>
                <c:pt idx="3294">
                  <c:v>1783.0</c:v>
                </c:pt>
                <c:pt idx="3295">
                  <c:v>1783.0</c:v>
                </c:pt>
                <c:pt idx="3296">
                  <c:v>1783.0</c:v>
                </c:pt>
                <c:pt idx="3297">
                  <c:v>1784.0</c:v>
                </c:pt>
                <c:pt idx="3298">
                  <c:v>1785.0</c:v>
                </c:pt>
                <c:pt idx="3299">
                  <c:v>1785.0</c:v>
                </c:pt>
                <c:pt idx="3300">
                  <c:v>1785.0</c:v>
                </c:pt>
                <c:pt idx="3301">
                  <c:v>1785.0</c:v>
                </c:pt>
                <c:pt idx="3302">
                  <c:v>1785.0</c:v>
                </c:pt>
                <c:pt idx="3303">
                  <c:v>1785.0</c:v>
                </c:pt>
                <c:pt idx="3304">
                  <c:v>1785.0</c:v>
                </c:pt>
                <c:pt idx="3305">
                  <c:v>1785.0</c:v>
                </c:pt>
                <c:pt idx="3306">
                  <c:v>1785.0</c:v>
                </c:pt>
                <c:pt idx="3307">
                  <c:v>1786.0</c:v>
                </c:pt>
                <c:pt idx="3308">
                  <c:v>1787.0</c:v>
                </c:pt>
                <c:pt idx="3309">
                  <c:v>1787.0</c:v>
                </c:pt>
                <c:pt idx="3310">
                  <c:v>1788.0</c:v>
                </c:pt>
                <c:pt idx="3311">
                  <c:v>1789.0</c:v>
                </c:pt>
                <c:pt idx="3312">
                  <c:v>1790.0</c:v>
                </c:pt>
                <c:pt idx="3313">
                  <c:v>1791.0</c:v>
                </c:pt>
                <c:pt idx="3314">
                  <c:v>1792.0</c:v>
                </c:pt>
                <c:pt idx="3315">
                  <c:v>1793.0</c:v>
                </c:pt>
                <c:pt idx="3316">
                  <c:v>1794.0</c:v>
                </c:pt>
                <c:pt idx="3317">
                  <c:v>1795.0</c:v>
                </c:pt>
                <c:pt idx="3318">
                  <c:v>1795.0</c:v>
                </c:pt>
                <c:pt idx="3319">
                  <c:v>1795.0</c:v>
                </c:pt>
                <c:pt idx="3320">
                  <c:v>1795.0</c:v>
                </c:pt>
                <c:pt idx="3321">
                  <c:v>1795.0</c:v>
                </c:pt>
                <c:pt idx="3322">
                  <c:v>1796.0</c:v>
                </c:pt>
                <c:pt idx="3323">
                  <c:v>1797.0</c:v>
                </c:pt>
                <c:pt idx="3324">
                  <c:v>1797.0</c:v>
                </c:pt>
                <c:pt idx="3325">
                  <c:v>1797.0</c:v>
                </c:pt>
                <c:pt idx="3326">
                  <c:v>1798.0</c:v>
                </c:pt>
                <c:pt idx="3327">
                  <c:v>1799.0</c:v>
                </c:pt>
                <c:pt idx="3328">
                  <c:v>1800.0</c:v>
                </c:pt>
                <c:pt idx="3329">
                  <c:v>1801.0</c:v>
                </c:pt>
                <c:pt idx="3330">
                  <c:v>1802.0</c:v>
                </c:pt>
                <c:pt idx="3331">
                  <c:v>1803.0</c:v>
                </c:pt>
                <c:pt idx="3332">
                  <c:v>1804.0</c:v>
                </c:pt>
                <c:pt idx="3333">
                  <c:v>1805.0</c:v>
                </c:pt>
                <c:pt idx="3334">
                  <c:v>1806.0</c:v>
                </c:pt>
                <c:pt idx="3335">
                  <c:v>1807.0</c:v>
                </c:pt>
                <c:pt idx="3336">
                  <c:v>1808.0</c:v>
                </c:pt>
                <c:pt idx="3337">
                  <c:v>1809.0</c:v>
                </c:pt>
                <c:pt idx="3338">
                  <c:v>1810.0</c:v>
                </c:pt>
                <c:pt idx="3339">
                  <c:v>1811.0</c:v>
                </c:pt>
                <c:pt idx="3340">
                  <c:v>1812.0</c:v>
                </c:pt>
                <c:pt idx="3341">
                  <c:v>1813.0</c:v>
                </c:pt>
                <c:pt idx="3342">
                  <c:v>1813.0</c:v>
                </c:pt>
                <c:pt idx="3343">
                  <c:v>1814.0</c:v>
                </c:pt>
                <c:pt idx="3344">
                  <c:v>1815.0</c:v>
                </c:pt>
                <c:pt idx="3345">
                  <c:v>1816.0</c:v>
                </c:pt>
                <c:pt idx="3346">
                  <c:v>1817.0</c:v>
                </c:pt>
                <c:pt idx="3347">
                  <c:v>1818.0</c:v>
                </c:pt>
                <c:pt idx="3348">
                  <c:v>1819.0</c:v>
                </c:pt>
                <c:pt idx="3349">
                  <c:v>1819.0</c:v>
                </c:pt>
                <c:pt idx="3350">
                  <c:v>1819.0</c:v>
                </c:pt>
                <c:pt idx="3351">
                  <c:v>1820.0</c:v>
                </c:pt>
                <c:pt idx="3352">
                  <c:v>1820.0</c:v>
                </c:pt>
                <c:pt idx="3353">
                  <c:v>1820.0</c:v>
                </c:pt>
                <c:pt idx="3354">
                  <c:v>1821.0</c:v>
                </c:pt>
                <c:pt idx="3355">
                  <c:v>1822.0</c:v>
                </c:pt>
                <c:pt idx="3356">
                  <c:v>1823.0</c:v>
                </c:pt>
                <c:pt idx="3357">
                  <c:v>1824.0</c:v>
                </c:pt>
                <c:pt idx="3358">
                  <c:v>1825.0</c:v>
                </c:pt>
                <c:pt idx="3359">
                  <c:v>1826.0</c:v>
                </c:pt>
                <c:pt idx="3360">
                  <c:v>1826.0</c:v>
                </c:pt>
                <c:pt idx="3361">
                  <c:v>1827.0</c:v>
                </c:pt>
                <c:pt idx="3362">
                  <c:v>1828.0</c:v>
                </c:pt>
                <c:pt idx="3363">
                  <c:v>1829.0</c:v>
                </c:pt>
                <c:pt idx="3364">
                  <c:v>1830.0</c:v>
                </c:pt>
                <c:pt idx="3365">
                  <c:v>1831.0</c:v>
                </c:pt>
                <c:pt idx="3366">
                  <c:v>1832.0</c:v>
                </c:pt>
                <c:pt idx="3367">
                  <c:v>1833.0</c:v>
                </c:pt>
                <c:pt idx="3368">
                  <c:v>1834.0</c:v>
                </c:pt>
                <c:pt idx="3369">
                  <c:v>1835.0</c:v>
                </c:pt>
                <c:pt idx="3370">
                  <c:v>1836.0</c:v>
                </c:pt>
                <c:pt idx="3371">
                  <c:v>1837.0</c:v>
                </c:pt>
                <c:pt idx="3372">
                  <c:v>1838.0</c:v>
                </c:pt>
                <c:pt idx="3373">
                  <c:v>1839.0</c:v>
                </c:pt>
                <c:pt idx="3374">
                  <c:v>1839.0</c:v>
                </c:pt>
                <c:pt idx="3375">
                  <c:v>1839.0</c:v>
                </c:pt>
                <c:pt idx="3376">
                  <c:v>1840.0</c:v>
                </c:pt>
                <c:pt idx="3377">
                  <c:v>1840.0</c:v>
                </c:pt>
                <c:pt idx="3378">
                  <c:v>1841.0</c:v>
                </c:pt>
                <c:pt idx="3379">
                  <c:v>1841.0</c:v>
                </c:pt>
                <c:pt idx="3380">
                  <c:v>1842.0</c:v>
                </c:pt>
                <c:pt idx="3381">
                  <c:v>1842.0</c:v>
                </c:pt>
                <c:pt idx="3382">
                  <c:v>1842.0</c:v>
                </c:pt>
                <c:pt idx="3383">
                  <c:v>1843.0</c:v>
                </c:pt>
                <c:pt idx="3384">
                  <c:v>1844.0</c:v>
                </c:pt>
                <c:pt idx="3385">
                  <c:v>1845.0</c:v>
                </c:pt>
                <c:pt idx="3386">
                  <c:v>1846.0</c:v>
                </c:pt>
                <c:pt idx="3387">
                  <c:v>1847.0</c:v>
                </c:pt>
                <c:pt idx="3388">
                  <c:v>1848.0</c:v>
                </c:pt>
                <c:pt idx="3389">
                  <c:v>1849.0</c:v>
                </c:pt>
                <c:pt idx="3390">
                  <c:v>1850.0</c:v>
                </c:pt>
                <c:pt idx="3391">
                  <c:v>1851.0</c:v>
                </c:pt>
                <c:pt idx="3392">
                  <c:v>1852.0</c:v>
                </c:pt>
                <c:pt idx="3393">
                  <c:v>1852.0</c:v>
                </c:pt>
                <c:pt idx="3394">
                  <c:v>1852.0</c:v>
                </c:pt>
                <c:pt idx="3395">
                  <c:v>1853.0</c:v>
                </c:pt>
                <c:pt idx="3396">
                  <c:v>1853.0</c:v>
                </c:pt>
                <c:pt idx="3397">
                  <c:v>1854.0</c:v>
                </c:pt>
                <c:pt idx="3398">
                  <c:v>1854.0</c:v>
                </c:pt>
                <c:pt idx="3399">
                  <c:v>1855.0</c:v>
                </c:pt>
                <c:pt idx="3400">
                  <c:v>1856.0</c:v>
                </c:pt>
                <c:pt idx="3401">
                  <c:v>1856.0</c:v>
                </c:pt>
                <c:pt idx="3402">
                  <c:v>1856.0</c:v>
                </c:pt>
                <c:pt idx="3403">
                  <c:v>1856.0</c:v>
                </c:pt>
                <c:pt idx="3404">
                  <c:v>1857.0</c:v>
                </c:pt>
                <c:pt idx="3405">
                  <c:v>1858.0</c:v>
                </c:pt>
                <c:pt idx="3406">
                  <c:v>1859.0</c:v>
                </c:pt>
                <c:pt idx="3407">
                  <c:v>1859.0</c:v>
                </c:pt>
                <c:pt idx="3408">
                  <c:v>1860.0</c:v>
                </c:pt>
                <c:pt idx="3409">
                  <c:v>1861.0</c:v>
                </c:pt>
                <c:pt idx="3410">
                  <c:v>1862.0</c:v>
                </c:pt>
                <c:pt idx="3411">
                  <c:v>1863.0</c:v>
                </c:pt>
                <c:pt idx="3412">
                  <c:v>1864.0</c:v>
                </c:pt>
                <c:pt idx="3413">
                  <c:v>1865.0</c:v>
                </c:pt>
                <c:pt idx="3414">
                  <c:v>1866.0</c:v>
                </c:pt>
                <c:pt idx="3415">
                  <c:v>1867.0</c:v>
                </c:pt>
                <c:pt idx="3416">
                  <c:v>1868.0</c:v>
                </c:pt>
                <c:pt idx="3417">
                  <c:v>1869.0</c:v>
                </c:pt>
                <c:pt idx="3418">
                  <c:v>1870.0</c:v>
                </c:pt>
                <c:pt idx="3419">
                  <c:v>1871.0</c:v>
                </c:pt>
                <c:pt idx="3420">
                  <c:v>1872.0</c:v>
                </c:pt>
                <c:pt idx="3421">
                  <c:v>1873.0</c:v>
                </c:pt>
                <c:pt idx="3422">
                  <c:v>1874.0</c:v>
                </c:pt>
                <c:pt idx="3423">
                  <c:v>1875.0</c:v>
                </c:pt>
                <c:pt idx="3424">
                  <c:v>1876.0</c:v>
                </c:pt>
                <c:pt idx="3425">
                  <c:v>1876.0</c:v>
                </c:pt>
                <c:pt idx="3426">
                  <c:v>1876.0</c:v>
                </c:pt>
                <c:pt idx="3427">
                  <c:v>1876.0</c:v>
                </c:pt>
                <c:pt idx="3428">
                  <c:v>1876.0</c:v>
                </c:pt>
                <c:pt idx="3429">
                  <c:v>1877.0</c:v>
                </c:pt>
                <c:pt idx="3430">
                  <c:v>1878.0</c:v>
                </c:pt>
                <c:pt idx="3431">
                  <c:v>1878.0</c:v>
                </c:pt>
                <c:pt idx="3432">
                  <c:v>1879.0</c:v>
                </c:pt>
                <c:pt idx="3433">
                  <c:v>1879.0</c:v>
                </c:pt>
                <c:pt idx="3434">
                  <c:v>1879.0</c:v>
                </c:pt>
                <c:pt idx="3435">
                  <c:v>1879.0</c:v>
                </c:pt>
                <c:pt idx="3436">
                  <c:v>1879.0</c:v>
                </c:pt>
                <c:pt idx="3437">
                  <c:v>1879.0</c:v>
                </c:pt>
                <c:pt idx="3438">
                  <c:v>1879.0</c:v>
                </c:pt>
                <c:pt idx="3439">
                  <c:v>1880.0</c:v>
                </c:pt>
                <c:pt idx="3440">
                  <c:v>1881.0</c:v>
                </c:pt>
                <c:pt idx="3441">
                  <c:v>1882.0</c:v>
                </c:pt>
                <c:pt idx="3442">
                  <c:v>1883.0</c:v>
                </c:pt>
                <c:pt idx="3443">
                  <c:v>1884.0</c:v>
                </c:pt>
                <c:pt idx="3444">
                  <c:v>1885.0</c:v>
                </c:pt>
                <c:pt idx="3445">
                  <c:v>1886.0</c:v>
                </c:pt>
                <c:pt idx="3446">
                  <c:v>1887.0</c:v>
                </c:pt>
                <c:pt idx="3447">
                  <c:v>1888.0</c:v>
                </c:pt>
                <c:pt idx="3448">
                  <c:v>1889.0</c:v>
                </c:pt>
                <c:pt idx="3449">
                  <c:v>1890.0</c:v>
                </c:pt>
                <c:pt idx="3450">
                  <c:v>1891.0</c:v>
                </c:pt>
                <c:pt idx="3451">
                  <c:v>1892.0</c:v>
                </c:pt>
                <c:pt idx="3452">
                  <c:v>1893.0</c:v>
                </c:pt>
                <c:pt idx="3453">
                  <c:v>1894.0</c:v>
                </c:pt>
                <c:pt idx="3454">
                  <c:v>1895.0</c:v>
                </c:pt>
                <c:pt idx="3455">
                  <c:v>1896.0</c:v>
                </c:pt>
                <c:pt idx="3456">
                  <c:v>1896.0</c:v>
                </c:pt>
                <c:pt idx="3457">
                  <c:v>1896.0</c:v>
                </c:pt>
                <c:pt idx="3458">
                  <c:v>1896.0</c:v>
                </c:pt>
                <c:pt idx="3459">
                  <c:v>1896.0</c:v>
                </c:pt>
                <c:pt idx="3460">
                  <c:v>1896.0</c:v>
                </c:pt>
                <c:pt idx="3461">
                  <c:v>1896.0</c:v>
                </c:pt>
                <c:pt idx="3462">
                  <c:v>1896.0</c:v>
                </c:pt>
                <c:pt idx="3463">
                  <c:v>1896.0</c:v>
                </c:pt>
                <c:pt idx="3464">
                  <c:v>1896.0</c:v>
                </c:pt>
                <c:pt idx="3465">
                  <c:v>1896.0</c:v>
                </c:pt>
                <c:pt idx="3466">
                  <c:v>1897.0</c:v>
                </c:pt>
                <c:pt idx="3467">
                  <c:v>1898.0</c:v>
                </c:pt>
                <c:pt idx="3468">
                  <c:v>1899.0</c:v>
                </c:pt>
                <c:pt idx="3469">
                  <c:v>1900.0</c:v>
                </c:pt>
                <c:pt idx="3470">
                  <c:v>1900.0</c:v>
                </c:pt>
                <c:pt idx="3471">
                  <c:v>1900.0</c:v>
                </c:pt>
                <c:pt idx="3472">
                  <c:v>1900.0</c:v>
                </c:pt>
                <c:pt idx="3473">
                  <c:v>1900.0</c:v>
                </c:pt>
                <c:pt idx="3474">
                  <c:v>1900.0</c:v>
                </c:pt>
                <c:pt idx="3475">
                  <c:v>1901.0</c:v>
                </c:pt>
                <c:pt idx="3476">
                  <c:v>1901.0</c:v>
                </c:pt>
                <c:pt idx="3477">
                  <c:v>1901.0</c:v>
                </c:pt>
                <c:pt idx="3478">
                  <c:v>1901.0</c:v>
                </c:pt>
                <c:pt idx="3479">
                  <c:v>1902.0</c:v>
                </c:pt>
                <c:pt idx="3480">
                  <c:v>1902.0</c:v>
                </c:pt>
                <c:pt idx="3481">
                  <c:v>1902.0</c:v>
                </c:pt>
                <c:pt idx="3482">
                  <c:v>1902.0</c:v>
                </c:pt>
                <c:pt idx="3483">
                  <c:v>1902.0</c:v>
                </c:pt>
                <c:pt idx="3484">
                  <c:v>1902.0</c:v>
                </c:pt>
                <c:pt idx="3485">
                  <c:v>1902.0</c:v>
                </c:pt>
                <c:pt idx="3486">
                  <c:v>1903.0</c:v>
                </c:pt>
                <c:pt idx="3487">
                  <c:v>1904.0</c:v>
                </c:pt>
                <c:pt idx="3488">
                  <c:v>1905.0</c:v>
                </c:pt>
                <c:pt idx="3489">
                  <c:v>1906.0</c:v>
                </c:pt>
                <c:pt idx="3490">
                  <c:v>1906.0</c:v>
                </c:pt>
                <c:pt idx="3491">
                  <c:v>1906.0</c:v>
                </c:pt>
                <c:pt idx="3492">
                  <c:v>1907.0</c:v>
                </c:pt>
                <c:pt idx="3493">
                  <c:v>1908.0</c:v>
                </c:pt>
                <c:pt idx="3494">
                  <c:v>1909.0</c:v>
                </c:pt>
                <c:pt idx="3495">
                  <c:v>1910.0</c:v>
                </c:pt>
                <c:pt idx="3496">
                  <c:v>1911.0</c:v>
                </c:pt>
                <c:pt idx="3497">
                  <c:v>1912.0</c:v>
                </c:pt>
                <c:pt idx="3498">
                  <c:v>1913.0</c:v>
                </c:pt>
                <c:pt idx="3499">
                  <c:v>1914.0</c:v>
                </c:pt>
                <c:pt idx="3500">
                  <c:v>1915.0</c:v>
                </c:pt>
                <c:pt idx="3501">
                  <c:v>1916.0</c:v>
                </c:pt>
                <c:pt idx="3502">
                  <c:v>1917.0</c:v>
                </c:pt>
                <c:pt idx="3503">
                  <c:v>1918.0</c:v>
                </c:pt>
                <c:pt idx="3504">
                  <c:v>1919.0</c:v>
                </c:pt>
                <c:pt idx="3505">
                  <c:v>1919.0</c:v>
                </c:pt>
                <c:pt idx="3506">
                  <c:v>1920.0</c:v>
                </c:pt>
                <c:pt idx="3507">
                  <c:v>1920.0</c:v>
                </c:pt>
                <c:pt idx="3508">
                  <c:v>1921.0</c:v>
                </c:pt>
                <c:pt idx="3509">
                  <c:v>1922.0</c:v>
                </c:pt>
                <c:pt idx="3510">
                  <c:v>1922.0</c:v>
                </c:pt>
                <c:pt idx="3511">
                  <c:v>1923.0</c:v>
                </c:pt>
                <c:pt idx="3512">
                  <c:v>1924.0</c:v>
                </c:pt>
                <c:pt idx="3513">
                  <c:v>1924.0</c:v>
                </c:pt>
                <c:pt idx="3514">
                  <c:v>1924.0</c:v>
                </c:pt>
                <c:pt idx="3515">
                  <c:v>1924.0</c:v>
                </c:pt>
                <c:pt idx="3516">
                  <c:v>1924.0</c:v>
                </c:pt>
                <c:pt idx="3517">
                  <c:v>1924.0</c:v>
                </c:pt>
                <c:pt idx="3518">
                  <c:v>1924.0</c:v>
                </c:pt>
                <c:pt idx="3519">
                  <c:v>1924.0</c:v>
                </c:pt>
                <c:pt idx="3520">
                  <c:v>1925.0</c:v>
                </c:pt>
                <c:pt idx="3521">
                  <c:v>1926.0</c:v>
                </c:pt>
                <c:pt idx="3522">
                  <c:v>1927.0</c:v>
                </c:pt>
                <c:pt idx="3523">
                  <c:v>1928.0</c:v>
                </c:pt>
                <c:pt idx="3524">
                  <c:v>1928.0</c:v>
                </c:pt>
                <c:pt idx="3525">
                  <c:v>1929.0</c:v>
                </c:pt>
                <c:pt idx="3526">
                  <c:v>1930.0</c:v>
                </c:pt>
                <c:pt idx="3527">
                  <c:v>1931.0</c:v>
                </c:pt>
                <c:pt idx="3528">
                  <c:v>1932.0</c:v>
                </c:pt>
                <c:pt idx="3529">
                  <c:v>1933.0</c:v>
                </c:pt>
                <c:pt idx="3530">
                  <c:v>1934.0</c:v>
                </c:pt>
                <c:pt idx="3531">
                  <c:v>1935.0</c:v>
                </c:pt>
                <c:pt idx="3532">
                  <c:v>1936.0</c:v>
                </c:pt>
                <c:pt idx="3533">
                  <c:v>1936.0</c:v>
                </c:pt>
                <c:pt idx="3534">
                  <c:v>1936.0</c:v>
                </c:pt>
                <c:pt idx="3535">
                  <c:v>1936.0</c:v>
                </c:pt>
                <c:pt idx="3536">
                  <c:v>1937.0</c:v>
                </c:pt>
                <c:pt idx="3537">
                  <c:v>1937.0</c:v>
                </c:pt>
                <c:pt idx="3538">
                  <c:v>1937.0</c:v>
                </c:pt>
                <c:pt idx="3539">
                  <c:v>1938.0</c:v>
                </c:pt>
                <c:pt idx="3540">
                  <c:v>1939.0</c:v>
                </c:pt>
                <c:pt idx="3541">
                  <c:v>1939.0</c:v>
                </c:pt>
                <c:pt idx="3542">
                  <c:v>1940.0</c:v>
                </c:pt>
                <c:pt idx="3543">
                  <c:v>1941.0</c:v>
                </c:pt>
                <c:pt idx="3544">
                  <c:v>1942.0</c:v>
                </c:pt>
                <c:pt idx="3545">
                  <c:v>1943.0</c:v>
                </c:pt>
                <c:pt idx="3546">
                  <c:v>1944.0</c:v>
                </c:pt>
                <c:pt idx="3547">
                  <c:v>1945.0</c:v>
                </c:pt>
                <c:pt idx="3548">
                  <c:v>1946.0</c:v>
                </c:pt>
                <c:pt idx="3549">
                  <c:v>1946.0</c:v>
                </c:pt>
                <c:pt idx="3550">
                  <c:v>1947.0</c:v>
                </c:pt>
                <c:pt idx="3551">
                  <c:v>1948.0</c:v>
                </c:pt>
                <c:pt idx="3552">
                  <c:v>1948.0</c:v>
                </c:pt>
                <c:pt idx="3553">
                  <c:v>1948.0</c:v>
                </c:pt>
                <c:pt idx="3554">
                  <c:v>1949.0</c:v>
                </c:pt>
                <c:pt idx="3555">
                  <c:v>1950.0</c:v>
                </c:pt>
                <c:pt idx="3556">
                  <c:v>1951.0</c:v>
                </c:pt>
                <c:pt idx="3557">
                  <c:v>1952.0</c:v>
                </c:pt>
                <c:pt idx="3558">
                  <c:v>1953.0</c:v>
                </c:pt>
                <c:pt idx="3559">
                  <c:v>1954.0</c:v>
                </c:pt>
                <c:pt idx="3560">
                  <c:v>1955.0</c:v>
                </c:pt>
                <c:pt idx="3561">
                  <c:v>1956.0</c:v>
                </c:pt>
                <c:pt idx="3562">
                  <c:v>1956.0</c:v>
                </c:pt>
                <c:pt idx="3563">
                  <c:v>1957.0</c:v>
                </c:pt>
                <c:pt idx="3564">
                  <c:v>1957.0</c:v>
                </c:pt>
                <c:pt idx="3565">
                  <c:v>1957.0</c:v>
                </c:pt>
                <c:pt idx="3566">
                  <c:v>1958.0</c:v>
                </c:pt>
                <c:pt idx="3567">
                  <c:v>1959.0</c:v>
                </c:pt>
                <c:pt idx="3568">
                  <c:v>1960.0</c:v>
                </c:pt>
                <c:pt idx="3569">
                  <c:v>1961.0</c:v>
                </c:pt>
                <c:pt idx="3570">
                  <c:v>1962.0</c:v>
                </c:pt>
                <c:pt idx="3571">
                  <c:v>1962.0</c:v>
                </c:pt>
                <c:pt idx="3572">
                  <c:v>1962.0</c:v>
                </c:pt>
                <c:pt idx="3573">
                  <c:v>1963.0</c:v>
                </c:pt>
                <c:pt idx="3574">
                  <c:v>1963.0</c:v>
                </c:pt>
                <c:pt idx="3575">
                  <c:v>1963.0</c:v>
                </c:pt>
                <c:pt idx="3576">
                  <c:v>1963.0</c:v>
                </c:pt>
                <c:pt idx="3577">
                  <c:v>1964.0</c:v>
                </c:pt>
                <c:pt idx="3578">
                  <c:v>1964.0</c:v>
                </c:pt>
                <c:pt idx="3579">
                  <c:v>1965.0</c:v>
                </c:pt>
                <c:pt idx="3580">
                  <c:v>1966.0</c:v>
                </c:pt>
                <c:pt idx="3581">
                  <c:v>1967.0</c:v>
                </c:pt>
                <c:pt idx="3582">
                  <c:v>1967.0</c:v>
                </c:pt>
                <c:pt idx="3583">
                  <c:v>1967.0</c:v>
                </c:pt>
                <c:pt idx="3584">
                  <c:v>1968.0</c:v>
                </c:pt>
                <c:pt idx="3585">
                  <c:v>1968.0</c:v>
                </c:pt>
                <c:pt idx="3586">
                  <c:v>1968.0</c:v>
                </c:pt>
                <c:pt idx="3587">
                  <c:v>1968.0</c:v>
                </c:pt>
                <c:pt idx="3588">
                  <c:v>1969.0</c:v>
                </c:pt>
                <c:pt idx="3589">
                  <c:v>1970.0</c:v>
                </c:pt>
                <c:pt idx="3590">
                  <c:v>1970.0</c:v>
                </c:pt>
                <c:pt idx="3591">
                  <c:v>1970.0</c:v>
                </c:pt>
                <c:pt idx="3592">
                  <c:v>1971.0</c:v>
                </c:pt>
                <c:pt idx="3593">
                  <c:v>1971.0</c:v>
                </c:pt>
                <c:pt idx="3594">
                  <c:v>1971.0</c:v>
                </c:pt>
                <c:pt idx="3595">
                  <c:v>1972.0</c:v>
                </c:pt>
                <c:pt idx="3596">
                  <c:v>1972.0</c:v>
                </c:pt>
                <c:pt idx="3597">
                  <c:v>1973.0</c:v>
                </c:pt>
                <c:pt idx="3598">
                  <c:v>1973.0</c:v>
                </c:pt>
                <c:pt idx="3599">
                  <c:v>1974.0</c:v>
                </c:pt>
                <c:pt idx="3600">
                  <c:v>1974.0</c:v>
                </c:pt>
                <c:pt idx="3601">
                  <c:v>1975.0</c:v>
                </c:pt>
                <c:pt idx="3602">
                  <c:v>1975.0</c:v>
                </c:pt>
                <c:pt idx="3603">
                  <c:v>1975.0</c:v>
                </c:pt>
                <c:pt idx="3604">
                  <c:v>1975.0</c:v>
                </c:pt>
                <c:pt idx="3605">
                  <c:v>1975.0</c:v>
                </c:pt>
                <c:pt idx="3606">
                  <c:v>1975.0</c:v>
                </c:pt>
                <c:pt idx="3607">
                  <c:v>1975.0</c:v>
                </c:pt>
                <c:pt idx="3608">
                  <c:v>1976.0</c:v>
                </c:pt>
                <c:pt idx="3609">
                  <c:v>1977.0</c:v>
                </c:pt>
                <c:pt idx="3610">
                  <c:v>1978.0</c:v>
                </c:pt>
                <c:pt idx="3611">
                  <c:v>1979.0</c:v>
                </c:pt>
                <c:pt idx="3612">
                  <c:v>1980.0</c:v>
                </c:pt>
                <c:pt idx="3613">
                  <c:v>1981.0</c:v>
                </c:pt>
                <c:pt idx="3614">
                  <c:v>1982.0</c:v>
                </c:pt>
                <c:pt idx="3615">
                  <c:v>1983.0</c:v>
                </c:pt>
                <c:pt idx="3616">
                  <c:v>1984.0</c:v>
                </c:pt>
                <c:pt idx="3617">
                  <c:v>1984.0</c:v>
                </c:pt>
                <c:pt idx="3618">
                  <c:v>1985.0</c:v>
                </c:pt>
                <c:pt idx="3619">
                  <c:v>1986.0</c:v>
                </c:pt>
                <c:pt idx="3620">
                  <c:v>1986.0</c:v>
                </c:pt>
                <c:pt idx="3621">
                  <c:v>1987.0</c:v>
                </c:pt>
                <c:pt idx="3622">
                  <c:v>1988.0</c:v>
                </c:pt>
                <c:pt idx="3623">
                  <c:v>1989.0</c:v>
                </c:pt>
                <c:pt idx="3624">
                  <c:v>1990.0</c:v>
                </c:pt>
                <c:pt idx="3625">
                  <c:v>1991.0</c:v>
                </c:pt>
                <c:pt idx="3626">
                  <c:v>1992.0</c:v>
                </c:pt>
                <c:pt idx="3627">
                  <c:v>1993.0</c:v>
                </c:pt>
                <c:pt idx="3628">
                  <c:v>1994.0</c:v>
                </c:pt>
                <c:pt idx="3629">
                  <c:v>1994.0</c:v>
                </c:pt>
                <c:pt idx="3630">
                  <c:v>1994.0</c:v>
                </c:pt>
                <c:pt idx="3631">
                  <c:v>1995.0</c:v>
                </c:pt>
                <c:pt idx="3632">
                  <c:v>1996.0</c:v>
                </c:pt>
                <c:pt idx="3633">
                  <c:v>1997.0</c:v>
                </c:pt>
                <c:pt idx="3634">
                  <c:v>1998.0</c:v>
                </c:pt>
                <c:pt idx="3635">
                  <c:v>1999.0</c:v>
                </c:pt>
                <c:pt idx="3636">
                  <c:v>2000.0</c:v>
                </c:pt>
                <c:pt idx="3637">
                  <c:v>2000.0</c:v>
                </c:pt>
                <c:pt idx="3638">
                  <c:v>2000.0</c:v>
                </c:pt>
                <c:pt idx="3639">
                  <c:v>2001.0</c:v>
                </c:pt>
                <c:pt idx="3640">
                  <c:v>2002.0</c:v>
                </c:pt>
                <c:pt idx="3641">
                  <c:v>2003.0</c:v>
                </c:pt>
                <c:pt idx="3642">
                  <c:v>2003.0</c:v>
                </c:pt>
                <c:pt idx="3643">
                  <c:v>2003.0</c:v>
                </c:pt>
                <c:pt idx="3644">
                  <c:v>2003.0</c:v>
                </c:pt>
                <c:pt idx="3645">
                  <c:v>2003.0</c:v>
                </c:pt>
                <c:pt idx="3646">
                  <c:v>2004.0</c:v>
                </c:pt>
                <c:pt idx="3647">
                  <c:v>2004.0</c:v>
                </c:pt>
                <c:pt idx="3648">
                  <c:v>2005.0</c:v>
                </c:pt>
                <c:pt idx="3649">
                  <c:v>2006.0</c:v>
                </c:pt>
                <c:pt idx="3650">
                  <c:v>2006.0</c:v>
                </c:pt>
                <c:pt idx="3651">
                  <c:v>2006.0</c:v>
                </c:pt>
                <c:pt idx="3652">
                  <c:v>2006.0</c:v>
                </c:pt>
                <c:pt idx="3653">
                  <c:v>2006.0</c:v>
                </c:pt>
                <c:pt idx="3654">
                  <c:v>2006.0</c:v>
                </c:pt>
                <c:pt idx="3655">
                  <c:v>2006.0</c:v>
                </c:pt>
                <c:pt idx="3656">
                  <c:v>2006.0</c:v>
                </c:pt>
                <c:pt idx="3657">
                  <c:v>2006.0</c:v>
                </c:pt>
                <c:pt idx="3658">
                  <c:v>2006.0</c:v>
                </c:pt>
                <c:pt idx="3659">
                  <c:v>2007.0</c:v>
                </c:pt>
                <c:pt idx="3660">
                  <c:v>2007.0</c:v>
                </c:pt>
                <c:pt idx="3661">
                  <c:v>2008.0</c:v>
                </c:pt>
                <c:pt idx="3662">
                  <c:v>2009.0</c:v>
                </c:pt>
                <c:pt idx="3663">
                  <c:v>2009.0</c:v>
                </c:pt>
                <c:pt idx="3664">
                  <c:v>2009.0</c:v>
                </c:pt>
                <c:pt idx="3665">
                  <c:v>2010.0</c:v>
                </c:pt>
                <c:pt idx="3666">
                  <c:v>2011.0</c:v>
                </c:pt>
                <c:pt idx="3667">
                  <c:v>2012.0</c:v>
                </c:pt>
                <c:pt idx="3668">
                  <c:v>2012.0</c:v>
                </c:pt>
                <c:pt idx="3669">
                  <c:v>2012.0</c:v>
                </c:pt>
                <c:pt idx="3670">
                  <c:v>2013.0</c:v>
                </c:pt>
                <c:pt idx="3671">
                  <c:v>2014.0</c:v>
                </c:pt>
                <c:pt idx="3672">
                  <c:v>2015.0</c:v>
                </c:pt>
                <c:pt idx="3673">
                  <c:v>2015.0</c:v>
                </c:pt>
                <c:pt idx="3674">
                  <c:v>2016.0</c:v>
                </c:pt>
                <c:pt idx="3675">
                  <c:v>2016.0</c:v>
                </c:pt>
                <c:pt idx="3676">
                  <c:v>2016.0</c:v>
                </c:pt>
                <c:pt idx="3677">
                  <c:v>2017.0</c:v>
                </c:pt>
                <c:pt idx="3678">
                  <c:v>2017.0</c:v>
                </c:pt>
                <c:pt idx="3679">
                  <c:v>2017.0</c:v>
                </c:pt>
                <c:pt idx="3680">
                  <c:v>2018.0</c:v>
                </c:pt>
                <c:pt idx="3681">
                  <c:v>2018.0</c:v>
                </c:pt>
                <c:pt idx="3682">
                  <c:v>2019.0</c:v>
                </c:pt>
                <c:pt idx="3683">
                  <c:v>2020.0</c:v>
                </c:pt>
                <c:pt idx="3684">
                  <c:v>2021.0</c:v>
                </c:pt>
                <c:pt idx="3685">
                  <c:v>2022.0</c:v>
                </c:pt>
                <c:pt idx="3686">
                  <c:v>2023.0</c:v>
                </c:pt>
                <c:pt idx="3687">
                  <c:v>2024.0</c:v>
                </c:pt>
                <c:pt idx="3688">
                  <c:v>2025.0</c:v>
                </c:pt>
                <c:pt idx="3689">
                  <c:v>2026.0</c:v>
                </c:pt>
                <c:pt idx="3690">
                  <c:v>2027.0</c:v>
                </c:pt>
                <c:pt idx="3691">
                  <c:v>2028.0</c:v>
                </c:pt>
                <c:pt idx="3692">
                  <c:v>2029.0</c:v>
                </c:pt>
                <c:pt idx="3693">
                  <c:v>2029.0</c:v>
                </c:pt>
                <c:pt idx="3694">
                  <c:v>2030.0</c:v>
                </c:pt>
                <c:pt idx="3695">
                  <c:v>2031.0</c:v>
                </c:pt>
                <c:pt idx="3696">
                  <c:v>2032.0</c:v>
                </c:pt>
                <c:pt idx="3697">
                  <c:v>2033.0</c:v>
                </c:pt>
                <c:pt idx="3698">
                  <c:v>2033.0</c:v>
                </c:pt>
                <c:pt idx="3699">
                  <c:v>2033.0</c:v>
                </c:pt>
                <c:pt idx="3700">
                  <c:v>2033.0</c:v>
                </c:pt>
                <c:pt idx="3701">
                  <c:v>2034.0</c:v>
                </c:pt>
                <c:pt idx="3702">
                  <c:v>2035.0</c:v>
                </c:pt>
                <c:pt idx="3703">
                  <c:v>2035.0</c:v>
                </c:pt>
                <c:pt idx="3704">
                  <c:v>2036.0</c:v>
                </c:pt>
                <c:pt idx="3705">
                  <c:v>2037.0</c:v>
                </c:pt>
                <c:pt idx="3706">
                  <c:v>2038.0</c:v>
                </c:pt>
                <c:pt idx="3707">
                  <c:v>2039.0</c:v>
                </c:pt>
                <c:pt idx="3708">
                  <c:v>2040.0</c:v>
                </c:pt>
                <c:pt idx="3709">
                  <c:v>2040.0</c:v>
                </c:pt>
                <c:pt idx="3710">
                  <c:v>2040.0</c:v>
                </c:pt>
                <c:pt idx="3711">
                  <c:v>2041.0</c:v>
                </c:pt>
                <c:pt idx="3712">
                  <c:v>2042.0</c:v>
                </c:pt>
                <c:pt idx="3713">
                  <c:v>2043.0</c:v>
                </c:pt>
                <c:pt idx="3714">
                  <c:v>2044.0</c:v>
                </c:pt>
                <c:pt idx="3715">
                  <c:v>2045.0</c:v>
                </c:pt>
                <c:pt idx="3716">
                  <c:v>2046.0</c:v>
                </c:pt>
                <c:pt idx="3717">
                  <c:v>2046.0</c:v>
                </c:pt>
                <c:pt idx="3718">
                  <c:v>2046.0</c:v>
                </c:pt>
                <c:pt idx="3719">
                  <c:v>2047.0</c:v>
                </c:pt>
                <c:pt idx="3720">
                  <c:v>2048.0</c:v>
                </c:pt>
                <c:pt idx="3721">
                  <c:v>2048.0</c:v>
                </c:pt>
                <c:pt idx="3722">
                  <c:v>2049.0</c:v>
                </c:pt>
                <c:pt idx="3723">
                  <c:v>2050.0</c:v>
                </c:pt>
                <c:pt idx="3724">
                  <c:v>2051.0</c:v>
                </c:pt>
                <c:pt idx="3725">
                  <c:v>2052.0</c:v>
                </c:pt>
                <c:pt idx="3726">
                  <c:v>2053.0</c:v>
                </c:pt>
                <c:pt idx="3727">
                  <c:v>2053.0</c:v>
                </c:pt>
                <c:pt idx="3728">
                  <c:v>2054.0</c:v>
                </c:pt>
                <c:pt idx="3729">
                  <c:v>2054.0</c:v>
                </c:pt>
                <c:pt idx="3730">
                  <c:v>2054.0</c:v>
                </c:pt>
                <c:pt idx="3731">
                  <c:v>2054.0</c:v>
                </c:pt>
                <c:pt idx="3732">
                  <c:v>2054.0</c:v>
                </c:pt>
                <c:pt idx="3733">
                  <c:v>2055.0</c:v>
                </c:pt>
                <c:pt idx="3734">
                  <c:v>2056.0</c:v>
                </c:pt>
                <c:pt idx="3735">
                  <c:v>2057.0</c:v>
                </c:pt>
                <c:pt idx="3736">
                  <c:v>2058.0</c:v>
                </c:pt>
                <c:pt idx="3737">
                  <c:v>2059.0</c:v>
                </c:pt>
                <c:pt idx="3738">
                  <c:v>2059.0</c:v>
                </c:pt>
                <c:pt idx="3739">
                  <c:v>2059.0</c:v>
                </c:pt>
                <c:pt idx="3740">
                  <c:v>2060.0</c:v>
                </c:pt>
                <c:pt idx="3741">
                  <c:v>2061.0</c:v>
                </c:pt>
                <c:pt idx="3742">
                  <c:v>2062.0</c:v>
                </c:pt>
                <c:pt idx="3743">
                  <c:v>2062.0</c:v>
                </c:pt>
                <c:pt idx="3744">
                  <c:v>2062.0</c:v>
                </c:pt>
                <c:pt idx="3745">
                  <c:v>2063.0</c:v>
                </c:pt>
                <c:pt idx="3746">
                  <c:v>2064.0</c:v>
                </c:pt>
                <c:pt idx="3747">
                  <c:v>2065.0</c:v>
                </c:pt>
                <c:pt idx="3748">
                  <c:v>2066.0</c:v>
                </c:pt>
                <c:pt idx="3749">
                  <c:v>2067.0</c:v>
                </c:pt>
                <c:pt idx="3750">
                  <c:v>2068.0</c:v>
                </c:pt>
                <c:pt idx="3751">
                  <c:v>2069.0</c:v>
                </c:pt>
                <c:pt idx="3752">
                  <c:v>2070.0</c:v>
                </c:pt>
                <c:pt idx="3753">
                  <c:v>2071.0</c:v>
                </c:pt>
                <c:pt idx="3754">
                  <c:v>2072.0</c:v>
                </c:pt>
                <c:pt idx="3755">
                  <c:v>2073.0</c:v>
                </c:pt>
                <c:pt idx="3756">
                  <c:v>2074.0</c:v>
                </c:pt>
                <c:pt idx="3757">
                  <c:v>2075.0</c:v>
                </c:pt>
                <c:pt idx="3758">
                  <c:v>2076.0</c:v>
                </c:pt>
                <c:pt idx="3759">
                  <c:v>2077.0</c:v>
                </c:pt>
                <c:pt idx="3760">
                  <c:v>2078.0</c:v>
                </c:pt>
                <c:pt idx="3761">
                  <c:v>2079.0</c:v>
                </c:pt>
                <c:pt idx="3762">
                  <c:v>2079.0</c:v>
                </c:pt>
                <c:pt idx="3763">
                  <c:v>2079.0</c:v>
                </c:pt>
                <c:pt idx="3764">
                  <c:v>2080.0</c:v>
                </c:pt>
                <c:pt idx="3765">
                  <c:v>2081.0</c:v>
                </c:pt>
                <c:pt idx="3766">
                  <c:v>2082.0</c:v>
                </c:pt>
                <c:pt idx="3767">
                  <c:v>2082.0</c:v>
                </c:pt>
                <c:pt idx="3768">
                  <c:v>2083.0</c:v>
                </c:pt>
                <c:pt idx="3769">
                  <c:v>2084.0</c:v>
                </c:pt>
                <c:pt idx="3770">
                  <c:v>2084.0</c:v>
                </c:pt>
                <c:pt idx="3771">
                  <c:v>2085.0</c:v>
                </c:pt>
                <c:pt idx="3772">
                  <c:v>2086.0</c:v>
                </c:pt>
                <c:pt idx="3773">
                  <c:v>2087.0</c:v>
                </c:pt>
                <c:pt idx="3774">
                  <c:v>2088.0</c:v>
                </c:pt>
                <c:pt idx="3775">
                  <c:v>2089.0</c:v>
                </c:pt>
                <c:pt idx="3776">
                  <c:v>2090.0</c:v>
                </c:pt>
                <c:pt idx="3777">
                  <c:v>2091.0</c:v>
                </c:pt>
                <c:pt idx="3778">
                  <c:v>2092.0</c:v>
                </c:pt>
                <c:pt idx="3779">
                  <c:v>2093.0</c:v>
                </c:pt>
                <c:pt idx="3780">
                  <c:v>2094.0</c:v>
                </c:pt>
                <c:pt idx="3781">
                  <c:v>2095.0</c:v>
                </c:pt>
                <c:pt idx="3782">
                  <c:v>2096.0</c:v>
                </c:pt>
                <c:pt idx="3783">
                  <c:v>2097.0</c:v>
                </c:pt>
                <c:pt idx="3784">
                  <c:v>2098.0</c:v>
                </c:pt>
                <c:pt idx="3785">
                  <c:v>2099.0</c:v>
                </c:pt>
                <c:pt idx="3786">
                  <c:v>2100.0</c:v>
                </c:pt>
                <c:pt idx="3787">
                  <c:v>2101.0</c:v>
                </c:pt>
                <c:pt idx="3788">
                  <c:v>2102.0</c:v>
                </c:pt>
                <c:pt idx="3789">
                  <c:v>2103.0</c:v>
                </c:pt>
                <c:pt idx="3790">
                  <c:v>2104.0</c:v>
                </c:pt>
                <c:pt idx="3791">
                  <c:v>2105.0</c:v>
                </c:pt>
                <c:pt idx="3792">
                  <c:v>2106.0</c:v>
                </c:pt>
                <c:pt idx="3793">
                  <c:v>2107.0</c:v>
                </c:pt>
                <c:pt idx="3794">
                  <c:v>2108.0</c:v>
                </c:pt>
                <c:pt idx="3795">
                  <c:v>2109.0</c:v>
                </c:pt>
                <c:pt idx="3796">
                  <c:v>2110.0</c:v>
                </c:pt>
                <c:pt idx="3797">
                  <c:v>2111.0</c:v>
                </c:pt>
                <c:pt idx="3798">
                  <c:v>2112.0</c:v>
                </c:pt>
                <c:pt idx="3799">
                  <c:v>2113.0</c:v>
                </c:pt>
                <c:pt idx="3800">
                  <c:v>2114.0</c:v>
                </c:pt>
                <c:pt idx="3801">
                  <c:v>2114.0</c:v>
                </c:pt>
                <c:pt idx="3802">
                  <c:v>2115.0</c:v>
                </c:pt>
                <c:pt idx="3803">
                  <c:v>2116.0</c:v>
                </c:pt>
                <c:pt idx="3804">
                  <c:v>2117.0</c:v>
                </c:pt>
                <c:pt idx="3805">
                  <c:v>2117.0</c:v>
                </c:pt>
                <c:pt idx="3806">
                  <c:v>2117.0</c:v>
                </c:pt>
                <c:pt idx="3807">
                  <c:v>2118.0</c:v>
                </c:pt>
                <c:pt idx="3808">
                  <c:v>2118.0</c:v>
                </c:pt>
                <c:pt idx="3809">
                  <c:v>2118.0</c:v>
                </c:pt>
                <c:pt idx="3810">
                  <c:v>2118.0</c:v>
                </c:pt>
                <c:pt idx="3811">
                  <c:v>2118.0</c:v>
                </c:pt>
                <c:pt idx="3812">
                  <c:v>2118.0</c:v>
                </c:pt>
                <c:pt idx="3813">
                  <c:v>2119.0</c:v>
                </c:pt>
                <c:pt idx="3814">
                  <c:v>2119.0</c:v>
                </c:pt>
                <c:pt idx="3815">
                  <c:v>2119.0</c:v>
                </c:pt>
                <c:pt idx="3816">
                  <c:v>2120.0</c:v>
                </c:pt>
                <c:pt idx="3817">
                  <c:v>2121.0</c:v>
                </c:pt>
                <c:pt idx="3818">
                  <c:v>2121.0</c:v>
                </c:pt>
                <c:pt idx="3819">
                  <c:v>2122.0</c:v>
                </c:pt>
                <c:pt idx="3820">
                  <c:v>2122.0</c:v>
                </c:pt>
                <c:pt idx="3821">
                  <c:v>2123.0</c:v>
                </c:pt>
                <c:pt idx="3822">
                  <c:v>2124.0</c:v>
                </c:pt>
                <c:pt idx="3823">
                  <c:v>2125.0</c:v>
                </c:pt>
                <c:pt idx="3824">
                  <c:v>2126.0</c:v>
                </c:pt>
                <c:pt idx="3825">
                  <c:v>2127.0</c:v>
                </c:pt>
                <c:pt idx="3826">
                  <c:v>2128.0</c:v>
                </c:pt>
                <c:pt idx="3827">
                  <c:v>2129.0</c:v>
                </c:pt>
                <c:pt idx="3828">
                  <c:v>2130.0</c:v>
                </c:pt>
                <c:pt idx="3829">
                  <c:v>2131.0</c:v>
                </c:pt>
                <c:pt idx="3830">
                  <c:v>2132.0</c:v>
                </c:pt>
                <c:pt idx="3831">
                  <c:v>2133.0</c:v>
                </c:pt>
                <c:pt idx="3832">
                  <c:v>2134.0</c:v>
                </c:pt>
                <c:pt idx="3833">
                  <c:v>2135.0</c:v>
                </c:pt>
                <c:pt idx="3834">
                  <c:v>2136.0</c:v>
                </c:pt>
                <c:pt idx="3835">
                  <c:v>2137.0</c:v>
                </c:pt>
                <c:pt idx="3836">
                  <c:v>2138.0</c:v>
                </c:pt>
                <c:pt idx="3837">
                  <c:v>2139.0</c:v>
                </c:pt>
                <c:pt idx="3838">
                  <c:v>2140.0</c:v>
                </c:pt>
                <c:pt idx="3839">
                  <c:v>2141.0</c:v>
                </c:pt>
                <c:pt idx="3840">
                  <c:v>2142.0</c:v>
                </c:pt>
                <c:pt idx="3841">
                  <c:v>2143.0</c:v>
                </c:pt>
                <c:pt idx="3842">
                  <c:v>2144.0</c:v>
                </c:pt>
                <c:pt idx="3843">
                  <c:v>2145.0</c:v>
                </c:pt>
                <c:pt idx="3844">
                  <c:v>2146.0</c:v>
                </c:pt>
                <c:pt idx="3845">
                  <c:v>2146.0</c:v>
                </c:pt>
                <c:pt idx="3846">
                  <c:v>2147.0</c:v>
                </c:pt>
                <c:pt idx="3847">
                  <c:v>2148.0</c:v>
                </c:pt>
                <c:pt idx="3848">
                  <c:v>2149.0</c:v>
                </c:pt>
                <c:pt idx="3849">
                  <c:v>2150.0</c:v>
                </c:pt>
                <c:pt idx="3850">
                  <c:v>2151.0</c:v>
                </c:pt>
                <c:pt idx="3851">
                  <c:v>2152.0</c:v>
                </c:pt>
                <c:pt idx="3852">
                  <c:v>2152.0</c:v>
                </c:pt>
                <c:pt idx="3853">
                  <c:v>2153.0</c:v>
                </c:pt>
                <c:pt idx="3854">
                  <c:v>2154.0</c:v>
                </c:pt>
                <c:pt idx="3855">
                  <c:v>2155.0</c:v>
                </c:pt>
                <c:pt idx="3856">
                  <c:v>2156.0</c:v>
                </c:pt>
                <c:pt idx="3857">
                  <c:v>2157.0</c:v>
                </c:pt>
                <c:pt idx="3858">
                  <c:v>2158.0</c:v>
                </c:pt>
                <c:pt idx="3859">
                  <c:v>2159.0</c:v>
                </c:pt>
                <c:pt idx="3860">
                  <c:v>2160.0</c:v>
                </c:pt>
                <c:pt idx="3861">
                  <c:v>2161.0</c:v>
                </c:pt>
                <c:pt idx="3862">
                  <c:v>2162.0</c:v>
                </c:pt>
                <c:pt idx="3863">
                  <c:v>2163.0</c:v>
                </c:pt>
                <c:pt idx="3864">
                  <c:v>2164.0</c:v>
                </c:pt>
                <c:pt idx="3865">
                  <c:v>2164.0</c:v>
                </c:pt>
                <c:pt idx="3866">
                  <c:v>2165.0</c:v>
                </c:pt>
                <c:pt idx="3867">
                  <c:v>2165.0</c:v>
                </c:pt>
                <c:pt idx="3868">
                  <c:v>2165.0</c:v>
                </c:pt>
                <c:pt idx="3869">
                  <c:v>2165.0</c:v>
                </c:pt>
                <c:pt idx="3870">
                  <c:v>2166.0</c:v>
                </c:pt>
                <c:pt idx="3871">
                  <c:v>2167.0</c:v>
                </c:pt>
                <c:pt idx="3872">
                  <c:v>2168.0</c:v>
                </c:pt>
                <c:pt idx="3873">
                  <c:v>2169.0</c:v>
                </c:pt>
                <c:pt idx="3874">
                  <c:v>2170.0</c:v>
                </c:pt>
                <c:pt idx="3875">
                  <c:v>2171.0</c:v>
                </c:pt>
                <c:pt idx="3876">
                  <c:v>2172.0</c:v>
                </c:pt>
                <c:pt idx="3877">
                  <c:v>2173.0</c:v>
                </c:pt>
                <c:pt idx="3878">
                  <c:v>2173.0</c:v>
                </c:pt>
                <c:pt idx="3879">
                  <c:v>2173.0</c:v>
                </c:pt>
                <c:pt idx="3880">
                  <c:v>2174.0</c:v>
                </c:pt>
                <c:pt idx="3881">
                  <c:v>2175.0</c:v>
                </c:pt>
                <c:pt idx="3882">
                  <c:v>2176.0</c:v>
                </c:pt>
                <c:pt idx="3883">
                  <c:v>2176.0</c:v>
                </c:pt>
                <c:pt idx="3884">
                  <c:v>2176.0</c:v>
                </c:pt>
                <c:pt idx="3885">
                  <c:v>2177.0</c:v>
                </c:pt>
                <c:pt idx="3886">
                  <c:v>2178.0</c:v>
                </c:pt>
                <c:pt idx="3887">
                  <c:v>2179.0</c:v>
                </c:pt>
                <c:pt idx="3888">
                  <c:v>2180.0</c:v>
                </c:pt>
                <c:pt idx="3889">
                  <c:v>2180.0</c:v>
                </c:pt>
                <c:pt idx="3890">
                  <c:v>2181.0</c:v>
                </c:pt>
                <c:pt idx="3891">
                  <c:v>2182.0</c:v>
                </c:pt>
                <c:pt idx="3892">
                  <c:v>2183.0</c:v>
                </c:pt>
                <c:pt idx="3893">
                  <c:v>2183.0</c:v>
                </c:pt>
                <c:pt idx="3894">
                  <c:v>2183.0</c:v>
                </c:pt>
                <c:pt idx="3895">
                  <c:v>2184.0</c:v>
                </c:pt>
                <c:pt idx="3896">
                  <c:v>2184.0</c:v>
                </c:pt>
                <c:pt idx="3897">
                  <c:v>2184.0</c:v>
                </c:pt>
                <c:pt idx="3898">
                  <c:v>2184.0</c:v>
                </c:pt>
                <c:pt idx="3899">
                  <c:v>2184.0</c:v>
                </c:pt>
                <c:pt idx="3900">
                  <c:v>2185.0</c:v>
                </c:pt>
                <c:pt idx="3901">
                  <c:v>2185.0</c:v>
                </c:pt>
                <c:pt idx="3902">
                  <c:v>2186.0</c:v>
                </c:pt>
                <c:pt idx="3903">
                  <c:v>2187.0</c:v>
                </c:pt>
                <c:pt idx="3904">
                  <c:v>2188.0</c:v>
                </c:pt>
                <c:pt idx="3905">
                  <c:v>2189.0</c:v>
                </c:pt>
                <c:pt idx="3906">
                  <c:v>2189.0</c:v>
                </c:pt>
                <c:pt idx="3907">
                  <c:v>2189.0</c:v>
                </c:pt>
                <c:pt idx="3908">
                  <c:v>2189.0</c:v>
                </c:pt>
                <c:pt idx="3909">
                  <c:v>2189.0</c:v>
                </c:pt>
                <c:pt idx="3910">
                  <c:v>2190.0</c:v>
                </c:pt>
                <c:pt idx="3911">
                  <c:v>2191.0</c:v>
                </c:pt>
                <c:pt idx="3912">
                  <c:v>2192.0</c:v>
                </c:pt>
                <c:pt idx="3913">
                  <c:v>2193.0</c:v>
                </c:pt>
                <c:pt idx="3914">
                  <c:v>2194.0</c:v>
                </c:pt>
                <c:pt idx="3915">
                  <c:v>2195.0</c:v>
                </c:pt>
                <c:pt idx="3916">
                  <c:v>2196.0</c:v>
                </c:pt>
                <c:pt idx="3917">
                  <c:v>2197.0</c:v>
                </c:pt>
                <c:pt idx="3918">
                  <c:v>2198.0</c:v>
                </c:pt>
                <c:pt idx="3919">
                  <c:v>2198.0</c:v>
                </c:pt>
                <c:pt idx="3920">
                  <c:v>2198.0</c:v>
                </c:pt>
                <c:pt idx="3921">
                  <c:v>2199.0</c:v>
                </c:pt>
                <c:pt idx="3922">
                  <c:v>2200.0</c:v>
                </c:pt>
                <c:pt idx="3923">
                  <c:v>2200.0</c:v>
                </c:pt>
                <c:pt idx="3924">
                  <c:v>2200.0</c:v>
                </c:pt>
                <c:pt idx="3925">
                  <c:v>2200.0</c:v>
                </c:pt>
                <c:pt idx="3926">
                  <c:v>2200.0</c:v>
                </c:pt>
                <c:pt idx="3927">
                  <c:v>2200.0</c:v>
                </c:pt>
                <c:pt idx="3928">
                  <c:v>2201.0</c:v>
                </c:pt>
                <c:pt idx="3929">
                  <c:v>2202.0</c:v>
                </c:pt>
                <c:pt idx="3930">
                  <c:v>2203.0</c:v>
                </c:pt>
                <c:pt idx="3931">
                  <c:v>2204.0</c:v>
                </c:pt>
                <c:pt idx="3932">
                  <c:v>2205.0</c:v>
                </c:pt>
                <c:pt idx="3933">
                  <c:v>2206.0</c:v>
                </c:pt>
                <c:pt idx="3934">
                  <c:v>2207.0</c:v>
                </c:pt>
                <c:pt idx="3935">
                  <c:v>2208.0</c:v>
                </c:pt>
                <c:pt idx="3936">
                  <c:v>2209.0</c:v>
                </c:pt>
                <c:pt idx="3937">
                  <c:v>2210.0</c:v>
                </c:pt>
                <c:pt idx="3938">
                  <c:v>2211.0</c:v>
                </c:pt>
                <c:pt idx="3939">
                  <c:v>2212.0</c:v>
                </c:pt>
                <c:pt idx="3940">
                  <c:v>2213.0</c:v>
                </c:pt>
                <c:pt idx="3941">
                  <c:v>2214.0</c:v>
                </c:pt>
                <c:pt idx="3942">
                  <c:v>2215.0</c:v>
                </c:pt>
                <c:pt idx="3943">
                  <c:v>2216.0</c:v>
                </c:pt>
                <c:pt idx="3944">
                  <c:v>2217.0</c:v>
                </c:pt>
                <c:pt idx="3945">
                  <c:v>2218.0</c:v>
                </c:pt>
                <c:pt idx="3946">
                  <c:v>2219.0</c:v>
                </c:pt>
                <c:pt idx="3947">
                  <c:v>2220.0</c:v>
                </c:pt>
                <c:pt idx="3948">
                  <c:v>2220.0</c:v>
                </c:pt>
                <c:pt idx="3949">
                  <c:v>2220.0</c:v>
                </c:pt>
                <c:pt idx="3950">
                  <c:v>2220.0</c:v>
                </c:pt>
                <c:pt idx="3951">
                  <c:v>2220.0</c:v>
                </c:pt>
                <c:pt idx="3952">
                  <c:v>2221.0</c:v>
                </c:pt>
                <c:pt idx="3953">
                  <c:v>2221.0</c:v>
                </c:pt>
                <c:pt idx="3954">
                  <c:v>2222.0</c:v>
                </c:pt>
                <c:pt idx="3955">
                  <c:v>2223.0</c:v>
                </c:pt>
                <c:pt idx="3956">
                  <c:v>2224.0</c:v>
                </c:pt>
                <c:pt idx="3957">
                  <c:v>2225.0</c:v>
                </c:pt>
                <c:pt idx="3958">
                  <c:v>2226.0</c:v>
                </c:pt>
                <c:pt idx="3959">
                  <c:v>2227.0</c:v>
                </c:pt>
                <c:pt idx="3960">
                  <c:v>2228.0</c:v>
                </c:pt>
                <c:pt idx="3961">
                  <c:v>2229.0</c:v>
                </c:pt>
                <c:pt idx="3962">
                  <c:v>2229.0</c:v>
                </c:pt>
                <c:pt idx="3963">
                  <c:v>2230.0</c:v>
                </c:pt>
                <c:pt idx="3964">
                  <c:v>2230.0</c:v>
                </c:pt>
                <c:pt idx="3965">
                  <c:v>2231.0</c:v>
                </c:pt>
                <c:pt idx="3966">
                  <c:v>2231.0</c:v>
                </c:pt>
                <c:pt idx="3967">
                  <c:v>2232.0</c:v>
                </c:pt>
                <c:pt idx="3968">
                  <c:v>2233.0</c:v>
                </c:pt>
                <c:pt idx="3969">
                  <c:v>2234.0</c:v>
                </c:pt>
                <c:pt idx="3970">
                  <c:v>2235.0</c:v>
                </c:pt>
                <c:pt idx="3971">
                  <c:v>2236.0</c:v>
                </c:pt>
                <c:pt idx="3972">
                  <c:v>2236.0</c:v>
                </c:pt>
                <c:pt idx="3973">
                  <c:v>2236.0</c:v>
                </c:pt>
                <c:pt idx="3974">
                  <c:v>2237.0</c:v>
                </c:pt>
                <c:pt idx="3975">
                  <c:v>2237.0</c:v>
                </c:pt>
                <c:pt idx="3976">
                  <c:v>2238.0</c:v>
                </c:pt>
                <c:pt idx="3977">
                  <c:v>2239.0</c:v>
                </c:pt>
                <c:pt idx="3978">
                  <c:v>2240.0</c:v>
                </c:pt>
                <c:pt idx="3979">
                  <c:v>2240.0</c:v>
                </c:pt>
                <c:pt idx="3980">
                  <c:v>2241.0</c:v>
                </c:pt>
                <c:pt idx="3981">
                  <c:v>2241.0</c:v>
                </c:pt>
                <c:pt idx="3982">
                  <c:v>2242.0</c:v>
                </c:pt>
                <c:pt idx="3983">
                  <c:v>2242.0</c:v>
                </c:pt>
                <c:pt idx="3984">
                  <c:v>2242.0</c:v>
                </c:pt>
                <c:pt idx="3985">
                  <c:v>2243.0</c:v>
                </c:pt>
                <c:pt idx="3986">
                  <c:v>2243.0</c:v>
                </c:pt>
                <c:pt idx="3987">
                  <c:v>2244.0</c:v>
                </c:pt>
                <c:pt idx="3988">
                  <c:v>2244.0</c:v>
                </c:pt>
                <c:pt idx="3989">
                  <c:v>2244.0</c:v>
                </c:pt>
                <c:pt idx="3990">
                  <c:v>2245.0</c:v>
                </c:pt>
                <c:pt idx="3991">
                  <c:v>2246.0</c:v>
                </c:pt>
                <c:pt idx="3992">
                  <c:v>2247.0</c:v>
                </c:pt>
                <c:pt idx="3993">
                  <c:v>2248.0</c:v>
                </c:pt>
                <c:pt idx="3994">
                  <c:v>2249.0</c:v>
                </c:pt>
                <c:pt idx="3995">
                  <c:v>2250.0</c:v>
                </c:pt>
                <c:pt idx="3996">
                  <c:v>2251.0</c:v>
                </c:pt>
                <c:pt idx="3997">
                  <c:v>2252.0</c:v>
                </c:pt>
                <c:pt idx="3998">
                  <c:v>2253.0</c:v>
                </c:pt>
                <c:pt idx="3999">
                  <c:v>2254.0</c:v>
                </c:pt>
                <c:pt idx="4000">
                  <c:v>2255.0</c:v>
                </c:pt>
                <c:pt idx="4001">
                  <c:v>2256.0</c:v>
                </c:pt>
                <c:pt idx="4002">
                  <c:v>2257.0</c:v>
                </c:pt>
                <c:pt idx="4003">
                  <c:v>2257.0</c:v>
                </c:pt>
                <c:pt idx="4004">
                  <c:v>2258.0</c:v>
                </c:pt>
                <c:pt idx="4005">
                  <c:v>2259.0</c:v>
                </c:pt>
                <c:pt idx="4006">
                  <c:v>2260.0</c:v>
                </c:pt>
                <c:pt idx="4007">
                  <c:v>2261.0</c:v>
                </c:pt>
                <c:pt idx="4008">
                  <c:v>2262.0</c:v>
                </c:pt>
                <c:pt idx="4009">
                  <c:v>2263.0</c:v>
                </c:pt>
                <c:pt idx="4010">
                  <c:v>2264.0</c:v>
                </c:pt>
                <c:pt idx="4011">
                  <c:v>2264.0</c:v>
                </c:pt>
                <c:pt idx="4012">
                  <c:v>2265.0</c:v>
                </c:pt>
                <c:pt idx="4013">
                  <c:v>2266.0</c:v>
                </c:pt>
                <c:pt idx="4014">
                  <c:v>2266.0</c:v>
                </c:pt>
                <c:pt idx="4015">
                  <c:v>2267.0</c:v>
                </c:pt>
                <c:pt idx="4016">
                  <c:v>2268.0</c:v>
                </c:pt>
                <c:pt idx="4017">
                  <c:v>2269.0</c:v>
                </c:pt>
                <c:pt idx="4018">
                  <c:v>2270.0</c:v>
                </c:pt>
                <c:pt idx="4019">
                  <c:v>2271.0</c:v>
                </c:pt>
                <c:pt idx="4020">
                  <c:v>2272.0</c:v>
                </c:pt>
                <c:pt idx="4021">
                  <c:v>2273.0</c:v>
                </c:pt>
                <c:pt idx="4022">
                  <c:v>2273.0</c:v>
                </c:pt>
                <c:pt idx="4023">
                  <c:v>2274.0</c:v>
                </c:pt>
                <c:pt idx="4024">
                  <c:v>2275.0</c:v>
                </c:pt>
                <c:pt idx="4025">
                  <c:v>2275.0</c:v>
                </c:pt>
                <c:pt idx="4026">
                  <c:v>2275.0</c:v>
                </c:pt>
                <c:pt idx="4027">
                  <c:v>2275.0</c:v>
                </c:pt>
                <c:pt idx="4028">
                  <c:v>2275.0</c:v>
                </c:pt>
                <c:pt idx="4029">
                  <c:v>2276.0</c:v>
                </c:pt>
                <c:pt idx="4030">
                  <c:v>2276.0</c:v>
                </c:pt>
                <c:pt idx="4031">
                  <c:v>2276.0</c:v>
                </c:pt>
                <c:pt idx="4032">
                  <c:v>2277.0</c:v>
                </c:pt>
                <c:pt idx="4033">
                  <c:v>2277.0</c:v>
                </c:pt>
                <c:pt idx="4034">
                  <c:v>2277.0</c:v>
                </c:pt>
                <c:pt idx="4035">
                  <c:v>2277.0</c:v>
                </c:pt>
                <c:pt idx="4036">
                  <c:v>2277.0</c:v>
                </c:pt>
                <c:pt idx="4037">
                  <c:v>2278.0</c:v>
                </c:pt>
                <c:pt idx="4038">
                  <c:v>2279.0</c:v>
                </c:pt>
                <c:pt idx="4039">
                  <c:v>2280.0</c:v>
                </c:pt>
                <c:pt idx="4040">
                  <c:v>2281.0</c:v>
                </c:pt>
                <c:pt idx="4041">
                  <c:v>2281.0</c:v>
                </c:pt>
                <c:pt idx="4042">
                  <c:v>2281.0</c:v>
                </c:pt>
                <c:pt idx="4043">
                  <c:v>2281.0</c:v>
                </c:pt>
                <c:pt idx="4044">
                  <c:v>2282.0</c:v>
                </c:pt>
                <c:pt idx="4045">
                  <c:v>2283.0</c:v>
                </c:pt>
                <c:pt idx="4046">
                  <c:v>2284.0</c:v>
                </c:pt>
                <c:pt idx="4047">
                  <c:v>2285.0</c:v>
                </c:pt>
                <c:pt idx="4048">
                  <c:v>2285.0</c:v>
                </c:pt>
                <c:pt idx="4049">
                  <c:v>2286.0</c:v>
                </c:pt>
                <c:pt idx="4050">
                  <c:v>2287.0</c:v>
                </c:pt>
                <c:pt idx="4051">
                  <c:v>2287.0</c:v>
                </c:pt>
                <c:pt idx="4052">
                  <c:v>2287.0</c:v>
                </c:pt>
                <c:pt idx="4053">
                  <c:v>2287.0</c:v>
                </c:pt>
                <c:pt idx="4054">
                  <c:v>2288.0</c:v>
                </c:pt>
                <c:pt idx="4055">
                  <c:v>2289.0</c:v>
                </c:pt>
                <c:pt idx="4056">
                  <c:v>2290.0</c:v>
                </c:pt>
                <c:pt idx="4057">
                  <c:v>2291.0</c:v>
                </c:pt>
                <c:pt idx="4058">
                  <c:v>2292.0</c:v>
                </c:pt>
                <c:pt idx="4059">
                  <c:v>2293.0</c:v>
                </c:pt>
                <c:pt idx="4060">
                  <c:v>2294.0</c:v>
                </c:pt>
                <c:pt idx="4061">
                  <c:v>2295.0</c:v>
                </c:pt>
                <c:pt idx="4062">
                  <c:v>2295.0</c:v>
                </c:pt>
                <c:pt idx="4063">
                  <c:v>2295.0</c:v>
                </c:pt>
                <c:pt idx="4064">
                  <c:v>2295.0</c:v>
                </c:pt>
                <c:pt idx="4065">
                  <c:v>2296.0</c:v>
                </c:pt>
                <c:pt idx="4066">
                  <c:v>2297.0</c:v>
                </c:pt>
                <c:pt idx="4067">
                  <c:v>2298.0</c:v>
                </c:pt>
                <c:pt idx="4068">
                  <c:v>2298.0</c:v>
                </c:pt>
                <c:pt idx="4069">
                  <c:v>2298.0</c:v>
                </c:pt>
                <c:pt idx="4070">
                  <c:v>2299.0</c:v>
                </c:pt>
                <c:pt idx="4071">
                  <c:v>2300.0</c:v>
                </c:pt>
                <c:pt idx="4072">
                  <c:v>2301.0</c:v>
                </c:pt>
                <c:pt idx="4073">
                  <c:v>2302.0</c:v>
                </c:pt>
                <c:pt idx="4074">
                  <c:v>2303.0</c:v>
                </c:pt>
                <c:pt idx="4075">
                  <c:v>2303.0</c:v>
                </c:pt>
                <c:pt idx="4076">
                  <c:v>2303.0</c:v>
                </c:pt>
                <c:pt idx="4077">
                  <c:v>2304.0</c:v>
                </c:pt>
                <c:pt idx="4078">
                  <c:v>2305.0</c:v>
                </c:pt>
                <c:pt idx="4079">
                  <c:v>2305.0</c:v>
                </c:pt>
                <c:pt idx="4080">
                  <c:v>2305.0</c:v>
                </c:pt>
                <c:pt idx="4081">
                  <c:v>2306.0</c:v>
                </c:pt>
                <c:pt idx="4082">
                  <c:v>2307.0</c:v>
                </c:pt>
                <c:pt idx="4083">
                  <c:v>2307.0</c:v>
                </c:pt>
                <c:pt idx="4084">
                  <c:v>2307.0</c:v>
                </c:pt>
                <c:pt idx="4085">
                  <c:v>2307.0</c:v>
                </c:pt>
                <c:pt idx="4086">
                  <c:v>2307.0</c:v>
                </c:pt>
                <c:pt idx="4087">
                  <c:v>2307.0</c:v>
                </c:pt>
                <c:pt idx="4088">
                  <c:v>2307.0</c:v>
                </c:pt>
                <c:pt idx="4089">
                  <c:v>2307.0</c:v>
                </c:pt>
                <c:pt idx="4090">
                  <c:v>2307.0</c:v>
                </c:pt>
                <c:pt idx="4091">
                  <c:v>2308.0</c:v>
                </c:pt>
                <c:pt idx="4092">
                  <c:v>2308.0</c:v>
                </c:pt>
                <c:pt idx="4093">
                  <c:v>2308.0</c:v>
                </c:pt>
                <c:pt idx="4094">
                  <c:v>2308.0</c:v>
                </c:pt>
                <c:pt idx="4095">
                  <c:v>2308.0</c:v>
                </c:pt>
                <c:pt idx="4096">
                  <c:v>2308.0</c:v>
                </c:pt>
                <c:pt idx="4097">
                  <c:v>2308.0</c:v>
                </c:pt>
                <c:pt idx="4098">
                  <c:v>2308.0</c:v>
                </c:pt>
                <c:pt idx="4099">
                  <c:v>2308.0</c:v>
                </c:pt>
                <c:pt idx="4100">
                  <c:v>2309.0</c:v>
                </c:pt>
                <c:pt idx="4101">
                  <c:v>2309.0</c:v>
                </c:pt>
                <c:pt idx="4102">
                  <c:v>2309.0</c:v>
                </c:pt>
                <c:pt idx="4103">
                  <c:v>2309.0</c:v>
                </c:pt>
                <c:pt idx="4104">
                  <c:v>2309.0</c:v>
                </c:pt>
                <c:pt idx="4105">
                  <c:v>2309.0</c:v>
                </c:pt>
                <c:pt idx="4106">
                  <c:v>2309.0</c:v>
                </c:pt>
                <c:pt idx="4107">
                  <c:v>2309.0</c:v>
                </c:pt>
                <c:pt idx="4108">
                  <c:v>2309.0</c:v>
                </c:pt>
                <c:pt idx="4109">
                  <c:v>2309.0</c:v>
                </c:pt>
                <c:pt idx="4110">
                  <c:v>2309.0</c:v>
                </c:pt>
                <c:pt idx="4111">
                  <c:v>2309.0</c:v>
                </c:pt>
                <c:pt idx="4112">
                  <c:v>2309.0</c:v>
                </c:pt>
                <c:pt idx="4113">
                  <c:v>2309.0</c:v>
                </c:pt>
                <c:pt idx="4114">
                  <c:v>2309.0</c:v>
                </c:pt>
                <c:pt idx="4115">
                  <c:v>2310.0</c:v>
                </c:pt>
                <c:pt idx="4116">
                  <c:v>2311.0</c:v>
                </c:pt>
                <c:pt idx="4117">
                  <c:v>2312.0</c:v>
                </c:pt>
                <c:pt idx="4118">
                  <c:v>2313.0</c:v>
                </c:pt>
                <c:pt idx="4119">
                  <c:v>2314.0</c:v>
                </c:pt>
                <c:pt idx="4120">
                  <c:v>2315.0</c:v>
                </c:pt>
                <c:pt idx="4121">
                  <c:v>2316.0</c:v>
                </c:pt>
                <c:pt idx="4122">
                  <c:v>2317.0</c:v>
                </c:pt>
                <c:pt idx="4123">
                  <c:v>2318.0</c:v>
                </c:pt>
                <c:pt idx="4124">
                  <c:v>2319.0</c:v>
                </c:pt>
                <c:pt idx="4125">
                  <c:v>2320.0</c:v>
                </c:pt>
                <c:pt idx="4126">
                  <c:v>2321.0</c:v>
                </c:pt>
                <c:pt idx="4127">
                  <c:v>2322.0</c:v>
                </c:pt>
                <c:pt idx="4128">
                  <c:v>2323.0</c:v>
                </c:pt>
                <c:pt idx="4129">
                  <c:v>2324.0</c:v>
                </c:pt>
                <c:pt idx="4130">
                  <c:v>2325.0</c:v>
                </c:pt>
                <c:pt idx="4131">
                  <c:v>2326.0</c:v>
                </c:pt>
                <c:pt idx="4132">
                  <c:v>2327.0</c:v>
                </c:pt>
                <c:pt idx="4133">
                  <c:v>2328.0</c:v>
                </c:pt>
                <c:pt idx="4134">
                  <c:v>2329.0</c:v>
                </c:pt>
                <c:pt idx="4135">
                  <c:v>2330.0</c:v>
                </c:pt>
                <c:pt idx="4136">
                  <c:v>2331.0</c:v>
                </c:pt>
                <c:pt idx="4137">
                  <c:v>2331.0</c:v>
                </c:pt>
                <c:pt idx="4138">
                  <c:v>2331.0</c:v>
                </c:pt>
                <c:pt idx="4139">
                  <c:v>2331.0</c:v>
                </c:pt>
                <c:pt idx="4140">
                  <c:v>2331.0</c:v>
                </c:pt>
                <c:pt idx="4141">
                  <c:v>2331.0</c:v>
                </c:pt>
                <c:pt idx="4142">
                  <c:v>2331.0</c:v>
                </c:pt>
                <c:pt idx="4143">
                  <c:v>2331.0</c:v>
                </c:pt>
                <c:pt idx="4144">
                  <c:v>2332.0</c:v>
                </c:pt>
                <c:pt idx="4145">
                  <c:v>2333.0</c:v>
                </c:pt>
                <c:pt idx="4146">
                  <c:v>2333.0</c:v>
                </c:pt>
                <c:pt idx="4147">
                  <c:v>2333.0</c:v>
                </c:pt>
                <c:pt idx="4148">
                  <c:v>2334.0</c:v>
                </c:pt>
                <c:pt idx="4149">
                  <c:v>2335.0</c:v>
                </c:pt>
                <c:pt idx="4150">
                  <c:v>2336.0</c:v>
                </c:pt>
                <c:pt idx="4151">
                  <c:v>2337.0</c:v>
                </c:pt>
                <c:pt idx="4152">
                  <c:v>2338.0</c:v>
                </c:pt>
                <c:pt idx="4153">
                  <c:v>2339.0</c:v>
                </c:pt>
                <c:pt idx="4154">
                  <c:v>2340.0</c:v>
                </c:pt>
                <c:pt idx="4155">
                  <c:v>2341.0</c:v>
                </c:pt>
                <c:pt idx="4156">
                  <c:v>2342.0</c:v>
                </c:pt>
                <c:pt idx="4157">
                  <c:v>2342.0</c:v>
                </c:pt>
                <c:pt idx="4158">
                  <c:v>2342.0</c:v>
                </c:pt>
                <c:pt idx="4159">
                  <c:v>2342.0</c:v>
                </c:pt>
                <c:pt idx="4160">
                  <c:v>2342.0</c:v>
                </c:pt>
                <c:pt idx="4161">
                  <c:v>2343.0</c:v>
                </c:pt>
                <c:pt idx="4162">
                  <c:v>2344.0</c:v>
                </c:pt>
                <c:pt idx="4163">
                  <c:v>2345.0</c:v>
                </c:pt>
                <c:pt idx="4164">
                  <c:v>2345.0</c:v>
                </c:pt>
                <c:pt idx="4165">
                  <c:v>2345.0</c:v>
                </c:pt>
                <c:pt idx="4166">
                  <c:v>2346.0</c:v>
                </c:pt>
                <c:pt idx="4167">
                  <c:v>2346.0</c:v>
                </c:pt>
                <c:pt idx="4168">
                  <c:v>2346.0</c:v>
                </c:pt>
                <c:pt idx="4169">
                  <c:v>2346.0</c:v>
                </c:pt>
                <c:pt idx="4170">
                  <c:v>2346.0</c:v>
                </c:pt>
                <c:pt idx="4171">
                  <c:v>2346.0</c:v>
                </c:pt>
                <c:pt idx="4172">
                  <c:v>2346.0</c:v>
                </c:pt>
                <c:pt idx="4173">
                  <c:v>2346.0</c:v>
                </c:pt>
                <c:pt idx="4174">
                  <c:v>2347.0</c:v>
                </c:pt>
                <c:pt idx="4175">
                  <c:v>2348.0</c:v>
                </c:pt>
                <c:pt idx="4176">
                  <c:v>2349.0</c:v>
                </c:pt>
                <c:pt idx="4177">
                  <c:v>2350.0</c:v>
                </c:pt>
                <c:pt idx="4178">
                  <c:v>2351.0</c:v>
                </c:pt>
                <c:pt idx="4179">
                  <c:v>2352.0</c:v>
                </c:pt>
                <c:pt idx="4180">
                  <c:v>2352.0</c:v>
                </c:pt>
                <c:pt idx="4181">
                  <c:v>2352.0</c:v>
                </c:pt>
                <c:pt idx="4182">
                  <c:v>2352.0</c:v>
                </c:pt>
                <c:pt idx="4183">
                  <c:v>2352.0</c:v>
                </c:pt>
                <c:pt idx="4184">
                  <c:v>2352.0</c:v>
                </c:pt>
                <c:pt idx="4185">
                  <c:v>2352.0</c:v>
                </c:pt>
                <c:pt idx="4186">
                  <c:v>2352.0</c:v>
                </c:pt>
                <c:pt idx="4187">
                  <c:v>2353.0</c:v>
                </c:pt>
                <c:pt idx="4188">
                  <c:v>2353.0</c:v>
                </c:pt>
                <c:pt idx="4189">
                  <c:v>2354.0</c:v>
                </c:pt>
                <c:pt idx="4190">
                  <c:v>2355.0</c:v>
                </c:pt>
                <c:pt idx="4191">
                  <c:v>2356.0</c:v>
                </c:pt>
                <c:pt idx="4192">
                  <c:v>2357.0</c:v>
                </c:pt>
                <c:pt idx="4193">
                  <c:v>2358.0</c:v>
                </c:pt>
                <c:pt idx="4194">
                  <c:v>2359.0</c:v>
                </c:pt>
                <c:pt idx="4195">
                  <c:v>2360.0</c:v>
                </c:pt>
                <c:pt idx="4196">
                  <c:v>2361.0</c:v>
                </c:pt>
                <c:pt idx="4197">
                  <c:v>2362.0</c:v>
                </c:pt>
                <c:pt idx="4198">
                  <c:v>2363.0</c:v>
                </c:pt>
                <c:pt idx="4199">
                  <c:v>2364.0</c:v>
                </c:pt>
                <c:pt idx="4200">
                  <c:v>2365.0</c:v>
                </c:pt>
                <c:pt idx="4201">
                  <c:v>2366.0</c:v>
                </c:pt>
                <c:pt idx="4202">
                  <c:v>2367.0</c:v>
                </c:pt>
                <c:pt idx="4203">
                  <c:v>2368.0</c:v>
                </c:pt>
                <c:pt idx="4204">
                  <c:v>2369.0</c:v>
                </c:pt>
                <c:pt idx="4205">
                  <c:v>2370.0</c:v>
                </c:pt>
                <c:pt idx="4206">
                  <c:v>2371.0</c:v>
                </c:pt>
                <c:pt idx="4207">
                  <c:v>2372.0</c:v>
                </c:pt>
                <c:pt idx="4208">
                  <c:v>2373.0</c:v>
                </c:pt>
                <c:pt idx="4209">
                  <c:v>2374.0</c:v>
                </c:pt>
                <c:pt idx="4210">
                  <c:v>2375.0</c:v>
                </c:pt>
                <c:pt idx="4211">
                  <c:v>2376.0</c:v>
                </c:pt>
                <c:pt idx="4212">
                  <c:v>2377.0</c:v>
                </c:pt>
                <c:pt idx="4213">
                  <c:v>2378.0</c:v>
                </c:pt>
                <c:pt idx="4214">
                  <c:v>2379.0</c:v>
                </c:pt>
                <c:pt idx="4215">
                  <c:v>2380.0</c:v>
                </c:pt>
                <c:pt idx="4216">
                  <c:v>2381.0</c:v>
                </c:pt>
                <c:pt idx="4217">
                  <c:v>2382.0</c:v>
                </c:pt>
                <c:pt idx="4218">
                  <c:v>2383.0</c:v>
                </c:pt>
                <c:pt idx="4219">
                  <c:v>2384.0</c:v>
                </c:pt>
                <c:pt idx="4220">
                  <c:v>2385.0</c:v>
                </c:pt>
                <c:pt idx="4221">
                  <c:v>2386.0</c:v>
                </c:pt>
                <c:pt idx="4222">
                  <c:v>2387.0</c:v>
                </c:pt>
                <c:pt idx="4223">
                  <c:v>2388.0</c:v>
                </c:pt>
                <c:pt idx="4224">
                  <c:v>2389.0</c:v>
                </c:pt>
                <c:pt idx="4225">
                  <c:v>2390.0</c:v>
                </c:pt>
                <c:pt idx="4226">
                  <c:v>2391.0</c:v>
                </c:pt>
                <c:pt idx="4227">
                  <c:v>2392.0</c:v>
                </c:pt>
                <c:pt idx="4228">
                  <c:v>2393.0</c:v>
                </c:pt>
                <c:pt idx="4229">
                  <c:v>2394.0</c:v>
                </c:pt>
                <c:pt idx="4230">
                  <c:v>2394.0</c:v>
                </c:pt>
                <c:pt idx="4231">
                  <c:v>2394.0</c:v>
                </c:pt>
                <c:pt idx="4232">
                  <c:v>2395.0</c:v>
                </c:pt>
                <c:pt idx="4233">
                  <c:v>2396.0</c:v>
                </c:pt>
                <c:pt idx="4234">
                  <c:v>2396.0</c:v>
                </c:pt>
                <c:pt idx="4235">
                  <c:v>2397.0</c:v>
                </c:pt>
                <c:pt idx="4236">
                  <c:v>2398.0</c:v>
                </c:pt>
                <c:pt idx="4237">
                  <c:v>2399.0</c:v>
                </c:pt>
                <c:pt idx="4238">
                  <c:v>2400.0</c:v>
                </c:pt>
                <c:pt idx="4239">
                  <c:v>2401.0</c:v>
                </c:pt>
                <c:pt idx="4240">
                  <c:v>2402.0</c:v>
                </c:pt>
                <c:pt idx="4241">
                  <c:v>2403.0</c:v>
                </c:pt>
                <c:pt idx="4242">
                  <c:v>2404.0</c:v>
                </c:pt>
                <c:pt idx="4243">
                  <c:v>2405.0</c:v>
                </c:pt>
                <c:pt idx="4244">
                  <c:v>2406.0</c:v>
                </c:pt>
                <c:pt idx="4245">
                  <c:v>2407.0</c:v>
                </c:pt>
                <c:pt idx="4246">
                  <c:v>2408.0</c:v>
                </c:pt>
                <c:pt idx="4247">
                  <c:v>2409.0</c:v>
                </c:pt>
                <c:pt idx="4248">
                  <c:v>2410.0</c:v>
                </c:pt>
                <c:pt idx="4249">
                  <c:v>2411.0</c:v>
                </c:pt>
                <c:pt idx="4250">
                  <c:v>2411.0</c:v>
                </c:pt>
                <c:pt idx="4251">
                  <c:v>2412.0</c:v>
                </c:pt>
                <c:pt idx="4252">
                  <c:v>2412.0</c:v>
                </c:pt>
                <c:pt idx="4253">
                  <c:v>2413.0</c:v>
                </c:pt>
                <c:pt idx="4254">
                  <c:v>2414.0</c:v>
                </c:pt>
                <c:pt idx="4255">
                  <c:v>2414.0</c:v>
                </c:pt>
                <c:pt idx="4256">
                  <c:v>2415.0</c:v>
                </c:pt>
                <c:pt idx="4257">
                  <c:v>2416.0</c:v>
                </c:pt>
                <c:pt idx="4258">
                  <c:v>2416.0</c:v>
                </c:pt>
                <c:pt idx="4259">
                  <c:v>2417.0</c:v>
                </c:pt>
                <c:pt idx="4260">
                  <c:v>2418.0</c:v>
                </c:pt>
                <c:pt idx="4261">
                  <c:v>2419.0</c:v>
                </c:pt>
                <c:pt idx="4262">
                  <c:v>2420.0</c:v>
                </c:pt>
                <c:pt idx="4263">
                  <c:v>2421.0</c:v>
                </c:pt>
                <c:pt idx="4264">
                  <c:v>2422.0</c:v>
                </c:pt>
                <c:pt idx="4265">
                  <c:v>2422.0</c:v>
                </c:pt>
                <c:pt idx="4266">
                  <c:v>2422.0</c:v>
                </c:pt>
                <c:pt idx="4267">
                  <c:v>2422.0</c:v>
                </c:pt>
                <c:pt idx="4268">
                  <c:v>2423.0</c:v>
                </c:pt>
                <c:pt idx="4269">
                  <c:v>2424.0</c:v>
                </c:pt>
                <c:pt idx="4270">
                  <c:v>2425.0</c:v>
                </c:pt>
                <c:pt idx="4271">
                  <c:v>2426.0</c:v>
                </c:pt>
                <c:pt idx="4272">
                  <c:v>2427.0</c:v>
                </c:pt>
                <c:pt idx="4273">
                  <c:v>2428.0</c:v>
                </c:pt>
                <c:pt idx="4274">
                  <c:v>2429.0</c:v>
                </c:pt>
                <c:pt idx="4275">
                  <c:v>2430.0</c:v>
                </c:pt>
                <c:pt idx="4276">
                  <c:v>2430.0</c:v>
                </c:pt>
                <c:pt idx="4277">
                  <c:v>2430.0</c:v>
                </c:pt>
                <c:pt idx="4278">
                  <c:v>2431.0</c:v>
                </c:pt>
                <c:pt idx="4279">
                  <c:v>2432.0</c:v>
                </c:pt>
                <c:pt idx="4280">
                  <c:v>2433.0</c:v>
                </c:pt>
                <c:pt idx="4281">
                  <c:v>2434.0</c:v>
                </c:pt>
                <c:pt idx="4282">
                  <c:v>2435.0</c:v>
                </c:pt>
                <c:pt idx="4283">
                  <c:v>2436.0</c:v>
                </c:pt>
                <c:pt idx="4284">
                  <c:v>2437.0</c:v>
                </c:pt>
                <c:pt idx="4285">
                  <c:v>2438.0</c:v>
                </c:pt>
                <c:pt idx="4286">
                  <c:v>2438.0</c:v>
                </c:pt>
                <c:pt idx="4287">
                  <c:v>2439.0</c:v>
                </c:pt>
                <c:pt idx="4288">
                  <c:v>2440.0</c:v>
                </c:pt>
                <c:pt idx="4289">
                  <c:v>2441.0</c:v>
                </c:pt>
                <c:pt idx="4290">
                  <c:v>2442.0</c:v>
                </c:pt>
                <c:pt idx="4291">
                  <c:v>2443.0</c:v>
                </c:pt>
                <c:pt idx="4292">
                  <c:v>2444.0</c:v>
                </c:pt>
                <c:pt idx="4293">
                  <c:v>2445.0</c:v>
                </c:pt>
                <c:pt idx="4294">
                  <c:v>2446.0</c:v>
                </c:pt>
                <c:pt idx="4295">
                  <c:v>2447.0</c:v>
                </c:pt>
                <c:pt idx="4296">
                  <c:v>2448.0</c:v>
                </c:pt>
                <c:pt idx="4297">
                  <c:v>2449.0</c:v>
                </c:pt>
                <c:pt idx="4298">
                  <c:v>2450.0</c:v>
                </c:pt>
                <c:pt idx="4299">
                  <c:v>2450.0</c:v>
                </c:pt>
                <c:pt idx="4300">
                  <c:v>2451.0</c:v>
                </c:pt>
                <c:pt idx="4301">
                  <c:v>2451.0</c:v>
                </c:pt>
                <c:pt idx="4302">
                  <c:v>2451.0</c:v>
                </c:pt>
                <c:pt idx="4303">
                  <c:v>2451.0</c:v>
                </c:pt>
                <c:pt idx="4304">
                  <c:v>2451.0</c:v>
                </c:pt>
                <c:pt idx="4305">
                  <c:v>2451.0</c:v>
                </c:pt>
                <c:pt idx="4306">
                  <c:v>2452.0</c:v>
                </c:pt>
                <c:pt idx="4307">
                  <c:v>2453.0</c:v>
                </c:pt>
                <c:pt idx="4308">
                  <c:v>2454.0</c:v>
                </c:pt>
                <c:pt idx="4309">
                  <c:v>2455.0</c:v>
                </c:pt>
                <c:pt idx="4310">
                  <c:v>2456.0</c:v>
                </c:pt>
                <c:pt idx="4311">
                  <c:v>2457.0</c:v>
                </c:pt>
                <c:pt idx="4312">
                  <c:v>2458.0</c:v>
                </c:pt>
                <c:pt idx="4313">
                  <c:v>2458.0</c:v>
                </c:pt>
                <c:pt idx="4314">
                  <c:v>2459.0</c:v>
                </c:pt>
                <c:pt idx="4315">
                  <c:v>2460.0</c:v>
                </c:pt>
                <c:pt idx="4316">
                  <c:v>2460.0</c:v>
                </c:pt>
                <c:pt idx="4317">
                  <c:v>2461.0</c:v>
                </c:pt>
                <c:pt idx="4318">
                  <c:v>2461.0</c:v>
                </c:pt>
                <c:pt idx="4319">
                  <c:v>2461.0</c:v>
                </c:pt>
                <c:pt idx="4320">
                  <c:v>2461.0</c:v>
                </c:pt>
                <c:pt idx="4321">
                  <c:v>2461.0</c:v>
                </c:pt>
                <c:pt idx="4322">
                  <c:v>2461.0</c:v>
                </c:pt>
                <c:pt idx="4323">
                  <c:v>2461.0</c:v>
                </c:pt>
                <c:pt idx="4324">
                  <c:v>2462.0</c:v>
                </c:pt>
                <c:pt idx="4325">
                  <c:v>2463.0</c:v>
                </c:pt>
                <c:pt idx="4326">
                  <c:v>2463.0</c:v>
                </c:pt>
                <c:pt idx="4327">
                  <c:v>2463.0</c:v>
                </c:pt>
                <c:pt idx="4328">
                  <c:v>2463.0</c:v>
                </c:pt>
                <c:pt idx="4329">
                  <c:v>2463.0</c:v>
                </c:pt>
                <c:pt idx="4330">
                  <c:v>2464.0</c:v>
                </c:pt>
                <c:pt idx="4331">
                  <c:v>2464.0</c:v>
                </c:pt>
                <c:pt idx="4332">
                  <c:v>2464.0</c:v>
                </c:pt>
                <c:pt idx="4333">
                  <c:v>2465.0</c:v>
                </c:pt>
                <c:pt idx="4334">
                  <c:v>2466.0</c:v>
                </c:pt>
                <c:pt idx="4335">
                  <c:v>2467.0</c:v>
                </c:pt>
                <c:pt idx="4336">
                  <c:v>2468.0</c:v>
                </c:pt>
                <c:pt idx="4337">
                  <c:v>2469.0</c:v>
                </c:pt>
                <c:pt idx="4338">
                  <c:v>2470.0</c:v>
                </c:pt>
                <c:pt idx="4339">
                  <c:v>2471.0</c:v>
                </c:pt>
                <c:pt idx="4340">
                  <c:v>2472.0</c:v>
                </c:pt>
                <c:pt idx="4341">
                  <c:v>2473.0</c:v>
                </c:pt>
                <c:pt idx="4342">
                  <c:v>2473.0</c:v>
                </c:pt>
                <c:pt idx="4343">
                  <c:v>2473.0</c:v>
                </c:pt>
                <c:pt idx="4344">
                  <c:v>2473.0</c:v>
                </c:pt>
                <c:pt idx="4345">
                  <c:v>2473.0</c:v>
                </c:pt>
                <c:pt idx="4346">
                  <c:v>2473.0</c:v>
                </c:pt>
                <c:pt idx="4347">
                  <c:v>2473.0</c:v>
                </c:pt>
                <c:pt idx="4348">
                  <c:v>2474.0</c:v>
                </c:pt>
                <c:pt idx="4349">
                  <c:v>2474.0</c:v>
                </c:pt>
                <c:pt idx="4350">
                  <c:v>2474.0</c:v>
                </c:pt>
                <c:pt idx="4351">
                  <c:v>2474.0</c:v>
                </c:pt>
                <c:pt idx="4352">
                  <c:v>2474.0</c:v>
                </c:pt>
                <c:pt idx="4353">
                  <c:v>2474.0</c:v>
                </c:pt>
                <c:pt idx="4354">
                  <c:v>2475.0</c:v>
                </c:pt>
                <c:pt idx="4355">
                  <c:v>2476.0</c:v>
                </c:pt>
                <c:pt idx="4356">
                  <c:v>2477.0</c:v>
                </c:pt>
                <c:pt idx="4357">
                  <c:v>2478.0</c:v>
                </c:pt>
                <c:pt idx="4358">
                  <c:v>2479.0</c:v>
                </c:pt>
                <c:pt idx="4359">
                  <c:v>2480.0</c:v>
                </c:pt>
                <c:pt idx="4360">
                  <c:v>2481.0</c:v>
                </c:pt>
                <c:pt idx="4361">
                  <c:v>2482.0</c:v>
                </c:pt>
                <c:pt idx="4362">
                  <c:v>2483.0</c:v>
                </c:pt>
                <c:pt idx="4363">
                  <c:v>2484.0</c:v>
                </c:pt>
                <c:pt idx="4364">
                  <c:v>2485.0</c:v>
                </c:pt>
                <c:pt idx="4365">
                  <c:v>2486.0</c:v>
                </c:pt>
                <c:pt idx="4366">
                  <c:v>2487.0</c:v>
                </c:pt>
                <c:pt idx="4367">
                  <c:v>2488.0</c:v>
                </c:pt>
                <c:pt idx="4368">
                  <c:v>2489.0</c:v>
                </c:pt>
                <c:pt idx="4369">
                  <c:v>2490.0</c:v>
                </c:pt>
                <c:pt idx="4370">
                  <c:v>2491.0</c:v>
                </c:pt>
                <c:pt idx="4371">
                  <c:v>2492.0</c:v>
                </c:pt>
                <c:pt idx="4372">
                  <c:v>2493.0</c:v>
                </c:pt>
                <c:pt idx="4373">
                  <c:v>2494.0</c:v>
                </c:pt>
                <c:pt idx="4374">
                  <c:v>2495.0</c:v>
                </c:pt>
                <c:pt idx="4375">
                  <c:v>2496.0</c:v>
                </c:pt>
                <c:pt idx="4376">
                  <c:v>2497.0</c:v>
                </c:pt>
                <c:pt idx="4377">
                  <c:v>2497.0</c:v>
                </c:pt>
                <c:pt idx="4378">
                  <c:v>2498.0</c:v>
                </c:pt>
                <c:pt idx="4379">
                  <c:v>2499.0</c:v>
                </c:pt>
                <c:pt idx="4380">
                  <c:v>2499.0</c:v>
                </c:pt>
                <c:pt idx="4381">
                  <c:v>2500.0</c:v>
                </c:pt>
                <c:pt idx="4382">
                  <c:v>2501.0</c:v>
                </c:pt>
                <c:pt idx="4383">
                  <c:v>2502.0</c:v>
                </c:pt>
                <c:pt idx="4384">
                  <c:v>2503.0</c:v>
                </c:pt>
                <c:pt idx="4385">
                  <c:v>2504.0</c:v>
                </c:pt>
                <c:pt idx="4386">
                  <c:v>2505.0</c:v>
                </c:pt>
                <c:pt idx="4387">
                  <c:v>2506.0</c:v>
                </c:pt>
                <c:pt idx="4388">
                  <c:v>2507.0</c:v>
                </c:pt>
                <c:pt idx="4389">
                  <c:v>2508.0</c:v>
                </c:pt>
                <c:pt idx="4390">
                  <c:v>2509.0</c:v>
                </c:pt>
                <c:pt idx="4391">
                  <c:v>2510.0</c:v>
                </c:pt>
                <c:pt idx="4392">
                  <c:v>2510.0</c:v>
                </c:pt>
                <c:pt idx="4393">
                  <c:v>2511.0</c:v>
                </c:pt>
                <c:pt idx="4394">
                  <c:v>2512.0</c:v>
                </c:pt>
                <c:pt idx="4395">
                  <c:v>2513.0</c:v>
                </c:pt>
                <c:pt idx="4396">
                  <c:v>2514.0</c:v>
                </c:pt>
                <c:pt idx="4397">
                  <c:v>2515.0</c:v>
                </c:pt>
                <c:pt idx="4398">
                  <c:v>2516.0</c:v>
                </c:pt>
                <c:pt idx="4399">
                  <c:v>2517.0</c:v>
                </c:pt>
                <c:pt idx="4400">
                  <c:v>2518.0</c:v>
                </c:pt>
                <c:pt idx="4401">
                  <c:v>2519.0</c:v>
                </c:pt>
                <c:pt idx="4402">
                  <c:v>2520.0</c:v>
                </c:pt>
                <c:pt idx="4403">
                  <c:v>2520.0</c:v>
                </c:pt>
                <c:pt idx="4404">
                  <c:v>2520.0</c:v>
                </c:pt>
                <c:pt idx="4405">
                  <c:v>2520.0</c:v>
                </c:pt>
                <c:pt idx="4406">
                  <c:v>2520.0</c:v>
                </c:pt>
                <c:pt idx="4407">
                  <c:v>2520.0</c:v>
                </c:pt>
                <c:pt idx="4408">
                  <c:v>2520.0</c:v>
                </c:pt>
                <c:pt idx="4409">
                  <c:v>2520.0</c:v>
                </c:pt>
                <c:pt idx="4410">
                  <c:v>2521.0</c:v>
                </c:pt>
                <c:pt idx="4411">
                  <c:v>2521.0</c:v>
                </c:pt>
                <c:pt idx="4412">
                  <c:v>2521.0</c:v>
                </c:pt>
                <c:pt idx="4413">
                  <c:v>2521.0</c:v>
                </c:pt>
                <c:pt idx="4414">
                  <c:v>2521.0</c:v>
                </c:pt>
                <c:pt idx="4415">
                  <c:v>2521.0</c:v>
                </c:pt>
                <c:pt idx="4416">
                  <c:v>2521.0</c:v>
                </c:pt>
                <c:pt idx="4417">
                  <c:v>2522.0</c:v>
                </c:pt>
                <c:pt idx="4418">
                  <c:v>2522.0</c:v>
                </c:pt>
                <c:pt idx="4419">
                  <c:v>2522.0</c:v>
                </c:pt>
                <c:pt idx="4420">
                  <c:v>2523.0</c:v>
                </c:pt>
                <c:pt idx="4421">
                  <c:v>2523.0</c:v>
                </c:pt>
                <c:pt idx="4422">
                  <c:v>2524.0</c:v>
                </c:pt>
                <c:pt idx="4423">
                  <c:v>2524.0</c:v>
                </c:pt>
                <c:pt idx="4424">
                  <c:v>2524.0</c:v>
                </c:pt>
                <c:pt idx="4425">
                  <c:v>2524.0</c:v>
                </c:pt>
                <c:pt idx="4426">
                  <c:v>2525.0</c:v>
                </c:pt>
                <c:pt idx="4427">
                  <c:v>2526.0</c:v>
                </c:pt>
                <c:pt idx="4428">
                  <c:v>2527.0</c:v>
                </c:pt>
                <c:pt idx="4429">
                  <c:v>2527.0</c:v>
                </c:pt>
                <c:pt idx="4430">
                  <c:v>2528.0</c:v>
                </c:pt>
                <c:pt idx="4431">
                  <c:v>2529.0</c:v>
                </c:pt>
                <c:pt idx="4432">
                  <c:v>2530.0</c:v>
                </c:pt>
                <c:pt idx="4433">
                  <c:v>2531.0</c:v>
                </c:pt>
                <c:pt idx="4434">
                  <c:v>2532.0</c:v>
                </c:pt>
                <c:pt idx="4435">
                  <c:v>2533.0</c:v>
                </c:pt>
                <c:pt idx="4436">
                  <c:v>2534.0</c:v>
                </c:pt>
                <c:pt idx="4437">
                  <c:v>2535.0</c:v>
                </c:pt>
                <c:pt idx="4438">
                  <c:v>2536.0</c:v>
                </c:pt>
                <c:pt idx="4439">
                  <c:v>2537.0</c:v>
                </c:pt>
                <c:pt idx="4440">
                  <c:v>2538.0</c:v>
                </c:pt>
                <c:pt idx="4441">
                  <c:v>2539.0</c:v>
                </c:pt>
                <c:pt idx="4442">
                  <c:v>2540.0</c:v>
                </c:pt>
                <c:pt idx="4443">
                  <c:v>2541.0</c:v>
                </c:pt>
                <c:pt idx="4444">
                  <c:v>2542.0</c:v>
                </c:pt>
                <c:pt idx="4445">
                  <c:v>2543.0</c:v>
                </c:pt>
                <c:pt idx="4446">
                  <c:v>2544.0</c:v>
                </c:pt>
                <c:pt idx="4447">
                  <c:v>2545.0</c:v>
                </c:pt>
                <c:pt idx="4448">
                  <c:v>2546.0</c:v>
                </c:pt>
                <c:pt idx="4449">
                  <c:v>2547.0</c:v>
                </c:pt>
                <c:pt idx="4450">
                  <c:v>2548.0</c:v>
                </c:pt>
                <c:pt idx="4451">
                  <c:v>2548.0</c:v>
                </c:pt>
                <c:pt idx="4452">
                  <c:v>2548.0</c:v>
                </c:pt>
                <c:pt idx="4453">
                  <c:v>2549.0</c:v>
                </c:pt>
                <c:pt idx="4454">
                  <c:v>2550.0</c:v>
                </c:pt>
                <c:pt idx="4455">
                  <c:v>2551.0</c:v>
                </c:pt>
                <c:pt idx="4456">
                  <c:v>2552.0</c:v>
                </c:pt>
                <c:pt idx="4457">
                  <c:v>2553.0</c:v>
                </c:pt>
                <c:pt idx="4458">
                  <c:v>2554.0</c:v>
                </c:pt>
                <c:pt idx="4459">
                  <c:v>2554.0</c:v>
                </c:pt>
                <c:pt idx="4460">
                  <c:v>2555.0</c:v>
                </c:pt>
                <c:pt idx="4461">
                  <c:v>2556.0</c:v>
                </c:pt>
                <c:pt idx="4462">
                  <c:v>2556.0</c:v>
                </c:pt>
                <c:pt idx="4463">
                  <c:v>2557.0</c:v>
                </c:pt>
                <c:pt idx="4464">
                  <c:v>2557.0</c:v>
                </c:pt>
                <c:pt idx="4465">
                  <c:v>2558.0</c:v>
                </c:pt>
                <c:pt idx="4466">
                  <c:v>2558.0</c:v>
                </c:pt>
                <c:pt idx="4467">
                  <c:v>2559.0</c:v>
                </c:pt>
                <c:pt idx="4468">
                  <c:v>2559.0</c:v>
                </c:pt>
                <c:pt idx="4469">
                  <c:v>2560.0</c:v>
                </c:pt>
                <c:pt idx="4470">
                  <c:v>2560.0</c:v>
                </c:pt>
                <c:pt idx="4471">
                  <c:v>2560.0</c:v>
                </c:pt>
                <c:pt idx="4472">
                  <c:v>2561.0</c:v>
                </c:pt>
                <c:pt idx="4473">
                  <c:v>2561.0</c:v>
                </c:pt>
                <c:pt idx="4474">
                  <c:v>2562.0</c:v>
                </c:pt>
                <c:pt idx="4475">
                  <c:v>2563.0</c:v>
                </c:pt>
                <c:pt idx="4476">
                  <c:v>2564.0</c:v>
                </c:pt>
                <c:pt idx="4477">
                  <c:v>2564.0</c:v>
                </c:pt>
                <c:pt idx="4478">
                  <c:v>2564.0</c:v>
                </c:pt>
                <c:pt idx="4479">
                  <c:v>2565.0</c:v>
                </c:pt>
                <c:pt idx="4480">
                  <c:v>2566.0</c:v>
                </c:pt>
                <c:pt idx="4481">
                  <c:v>2566.0</c:v>
                </c:pt>
                <c:pt idx="4482">
                  <c:v>2566.0</c:v>
                </c:pt>
                <c:pt idx="4483">
                  <c:v>2567.0</c:v>
                </c:pt>
                <c:pt idx="4484">
                  <c:v>2567.0</c:v>
                </c:pt>
                <c:pt idx="4485">
                  <c:v>2568.0</c:v>
                </c:pt>
                <c:pt idx="4486">
                  <c:v>2568.0</c:v>
                </c:pt>
                <c:pt idx="4487">
                  <c:v>2568.0</c:v>
                </c:pt>
                <c:pt idx="4488">
                  <c:v>2569.0</c:v>
                </c:pt>
                <c:pt idx="4489">
                  <c:v>2569.0</c:v>
                </c:pt>
                <c:pt idx="4490">
                  <c:v>2569.0</c:v>
                </c:pt>
                <c:pt idx="4491">
                  <c:v>2569.0</c:v>
                </c:pt>
                <c:pt idx="4492">
                  <c:v>2569.0</c:v>
                </c:pt>
                <c:pt idx="4493">
                  <c:v>2569.0</c:v>
                </c:pt>
                <c:pt idx="4494">
                  <c:v>2569.0</c:v>
                </c:pt>
                <c:pt idx="4495">
                  <c:v>2569.0</c:v>
                </c:pt>
                <c:pt idx="4496">
                  <c:v>2569.0</c:v>
                </c:pt>
                <c:pt idx="4497">
                  <c:v>2569.0</c:v>
                </c:pt>
                <c:pt idx="4498">
                  <c:v>2569.0</c:v>
                </c:pt>
                <c:pt idx="4499">
                  <c:v>2570.0</c:v>
                </c:pt>
                <c:pt idx="4500">
                  <c:v>2571.0</c:v>
                </c:pt>
                <c:pt idx="4501">
                  <c:v>2572.0</c:v>
                </c:pt>
                <c:pt idx="4502">
                  <c:v>2572.0</c:v>
                </c:pt>
                <c:pt idx="4503">
                  <c:v>2573.0</c:v>
                </c:pt>
                <c:pt idx="4504">
                  <c:v>2573.0</c:v>
                </c:pt>
                <c:pt idx="4505">
                  <c:v>2573.0</c:v>
                </c:pt>
                <c:pt idx="4506">
                  <c:v>2573.0</c:v>
                </c:pt>
                <c:pt idx="4507">
                  <c:v>2573.0</c:v>
                </c:pt>
                <c:pt idx="4508">
                  <c:v>2574.0</c:v>
                </c:pt>
                <c:pt idx="4509">
                  <c:v>2575.0</c:v>
                </c:pt>
                <c:pt idx="4510">
                  <c:v>2575.0</c:v>
                </c:pt>
                <c:pt idx="4511">
                  <c:v>2576.0</c:v>
                </c:pt>
                <c:pt idx="4512">
                  <c:v>2576.0</c:v>
                </c:pt>
                <c:pt idx="4513">
                  <c:v>2576.0</c:v>
                </c:pt>
                <c:pt idx="4514">
                  <c:v>2577.0</c:v>
                </c:pt>
                <c:pt idx="4515">
                  <c:v>2577.0</c:v>
                </c:pt>
                <c:pt idx="4516">
                  <c:v>2577.0</c:v>
                </c:pt>
                <c:pt idx="4517">
                  <c:v>2577.0</c:v>
                </c:pt>
                <c:pt idx="4518">
                  <c:v>2577.0</c:v>
                </c:pt>
                <c:pt idx="4519">
                  <c:v>2577.0</c:v>
                </c:pt>
                <c:pt idx="4520">
                  <c:v>2577.0</c:v>
                </c:pt>
                <c:pt idx="4521">
                  <c:v>2577.0</c:v>
                </c:pt>
                <c:pt idx="4522">
                  <c:v>2577.0</c:v>
                </c:pt>
                <c:pt idx="4523">
                  <c:v>2577.0</c:v>
                </c:pt>
                <c:pt idx="4524">
                  <c:v>2578.0</c:v>
                </c:pt>
                <c:pt idx="4525">
                  <c:v>2578.0</c:v>
                </c:pt>
                <c:pt idx="4526">
                  <c:v>2578.0</c:v>
                </c:pt>
                <c:pt idx="4527">
                  <c:v>2578.0</c:v>
                </c:pt>
                <c:pt idx="4528">
                  <c:v>2579.0</c:v>
                </c:pt>
                <c:pt idx="4529">
                  <c:v>2580.0</c:v>
                </c:pt>
                <c:pt idx="4530">
                  <c:v>2581.0</c:v>
                </c:pt>
                <c:pt idx="4531">
                  <c:v>2582.0</c:v>
                </c:pt>
                <c:pt idx="4532">
                  <c:v>2583.0</c:v>
                </c:pt>
                <c:pt idx="4533">
                  <c:v>2583.0</c:v>
                </c:pt>
                <c:pt idx="4534">
                  <c:v>2584.0</c:v>
                </c:pt>
                <c:pt idx="4535">
                  <c:v>2584.0</c:v>
                </c:pt>
                <c:pt idx="4536">
                  <c:v>2584.0</c:v>
                </c:pt>
                <c:pt idx="4537">
                  <c:v>2584.0</c:v>
                </c:pt>
                <c:pt idx="4538">
                  <c:v>2584.0</c:v>
                </c:pt>
                <c:pt idx="4539">
                  <c:v>2584.0</c:v>
                </c:pt>
                <c:pt idx="4540">
                  <c:v>2584.0</c:v>
                </c:pt>
                <c:pt idx="4541">
                  <c:v>2584.0</c:v>
                </c:pt>
                <c:pt idx="4542">
                  <c:v>2584.0</c:v>
                </c:pt>
                <c:pt idx="4543">
                  <c:v>2585.0</c:v>
                </c:pt>
                <c:pt idx="4544">
                  <c:v>2585.0</c:v>
                </c:pt>
                <c:pt idx="4545">
                  <c:v>2585.0</c:v>
                </c:pt>
                <c:pt idx="4546">
                  <c:v>2585.0</c:v>
                </c:pt>
                <c:pt idx="4547">
                  <c:v>2585.0</c:v>
                </c:pt>
                <c:pt idx="4548">
                  <c:v>2586.0</c:v>
                </c:pt>
                <c:pt idx="4549">
                  <c:v>2586.0</c:v>
                </c:pt>
                <c:pt idx="4550">
                  <c:v>2587.0</c:v>
                </c:pt>
                <c:pt idx="4551">
                  <c:v>2587.0</c:v>
                </c:pt>
                <c:pt idx="4552">
                  <c:v>2588.0</c:v>
                </c:pt>
                <c:pt idx="4553">
                  <c:v>2589.0</c:v>
                </c:pt>
                <c:pt idx="4554">
                  <c:v>2590.0</c:v>
                </c:pt>
                <c:pt idx="4555">
                  <c:v>2591.0</c:v>
                </c:pt>
                <c:pt idx="4556">
                  <c:v>2591.0</c:v>
                </c:pt>
                <c:pt idx="4557">
                  <c:v>2592.0</c:v>
                </c:pt>
                <c:pt idx="4558">
                  <c:v>2592.0</c:v>
                </c:pt>
                <c:pt idx="4559">
                  <c:v>2592.0</c:v>
                </c:pt>
                <c:pt idx="4560">
                  <c:v>2592.0</c:v>
                </c:pt>
                <c:pt idx="4561">
                  <c:v>2592.0</c:v>
                </c:pt>
                <c:pt idx="4562">
                  <c:v>2592.0</c:v>
                </c:pt>
                <c:pt idx="4563">
                  <c:v>2592.0</c:v>
                </c:pt>
                <c:pt idx="4564">
                  <c:v>2593.0</c:v>
                </c:pt>
                <c:pt idx="4565">
                  <c:v>2594.0</c:v>
                </c:pt>
                <c:pt idx="4566">
                  <c:v>2595.0</c:v>
                </c:pt>
                <c:pt idx="4567">
                  <c:v>2596.0</c:v>
                </c:pt>
                <c:pt idx="4568">
                  <c:v>2597.0</c:v>
                </c:pt>
                <c:pt idx="4569">
                  <c:v>2598.0</c:v>
                </c:pt>
                <c:pt idx="4570">
                  <c:v>2599.0</c:v>
                </c:pt>
                <c:pt idx="4571">
                  <c:v>2600.0</c:v>
                </c:pt>
                <c:pt idx="4572">
                  <c:v>2601.0</c:v>
                </c:pt>
                <c:pt idx="4573">
                  <c:v>2602.0</c:v>
                </c:pt>
                <c:pt idx="4574">
                  <c:v>2603.0</c:v>
                </c:pt>
                <c:pt idx="4575">
                  <c:v>2604.0</c:v>
                </c:pt>
                <c:pt idx="4576">
                  <c:v>2605.0</c:v>
                </c:pt>
                <c:pt idx="4577">
                  <c:v>2606.0</c:v>
                </c:pt>
                <c:pt idx="4578">
                  <c:v>2607.0</c:v>
                </c:pt>
                <c:pt idx="4579">
                  <c:v>2608.0</c:v>
                </c:pt>
                <c:pt idx="4580">
                  <c:v>2609.0</c:v>
                </c:pt>
                <c:pt idx="4581">
                  <c:v>2609.0</c:v>
                </c:pt>
                <c:pt idx="4582">
                  <c:v>2609.0</c:v>
                </c:pt>
                <c:pt idx="4583">
                  <c:v>2609.0</c:v>
                </c:pt>
                <c:pt idx="4584">
                  <c:v>2609.0</c:v>
                </c:pt>
                <c:pt idx="4585">
                  <c:v>2610.0</c:v>
                </c:pt>
                <c:pt idx="4586">
                  <c:v>2611.0</c:v>
                </c:pt>
                <c:pt idx="4587">
                  <c:v>2611.0</c:v>
                </c:pt>
                <c:pt idx="4588">
                  <c:v>2612.0</c:v>
                </c:pt>
                <c:pt idx="4589">
                  <c:v>2612.0</c:v>
                </c:pt>
                <c:pt idx="4590">
                  <c:v>2612.0</c:v>
                </c:pt>
                <c:pt idx="4591">
                  <c:v>2612.0</c:v>
                </c:pt>
                <c:pt idx="4592">
                  <c:v>2612.0</c:v>
                </c:pt>
                <c:pt idx="4593">
                  <c:v>2612.0</c:v>
                </c:pt>
                <c:pt idx="4594">
                  <c:v>2612.0</c:v>
                </c:pt>
                <c:pt idx="4595">
                  <c:v>2612.0</c:v>
                </c:pt>
                <c:pt idx="4596">
                  <c:v>2613.0</c:v>
                </c:pt>
                <c:pt idx="4597">
                  <c:v>2613.0</c:v>
                </c:pt>
                <c:pt idx="4598">
                  <c:v>2614.0</c:v>
                </c:pt>
                <c:pt idx="4599">
                  <c:v>2614.0</c:v>
                </c:pt>
                <c:pt idx="4600">
                  <c:v>2614.0</c:v>
                </c:pt>
                <c:pt idx="4601">
                  <c:v>2614.0</c:v>
                </c:pt>
                <c:pt idx="4602">
                  <c:v>2615.0</c:v>
                </c:pt>
                <c:pt idx="4603">
                  <c:v>2615.0</c:v>
                </c:pt>
                <c:pt idx="4604">
                  <c:v>2615.0</c:v>
                </c:pt>
                <c:pt idx="4605">
                  <c:v>2616.0</c:v>
                </c:pt>
                <c:pt idx="4606">
                  <c:v>2617.0</c:v>
                </c:pt>
                <c:pt idx="4607">
                  <c:v>2617.0</c:v>
                </c:pt>
                <c:pt idx="4608">
                  <c:v>2617.0</c:v>
                </c:pt>
                <c:pt idx="4609">
                  <c:v>2618.0</c:v>
                </c:pt>
                <c:pt idx="4610">
                  <c:v>2619.0</c:v>
                </c:pt>
                <c:pt idx="4611">
                  <c:v>2620.0</c:v>
                </c:pt>
                <c:pt idx="4612">
                  <c:v>2621.0</c:v>
                </c:pt>
                <c:pt idx="4613">
                  <c:v>2621.0</c:v>
                </c:pt>
                <c:pt idx="4614">
                  <c:v>2622.0</c:v>
                </c:pt>
                <c:pt idx="4615">
                  <c:v>2622.0</c:v>
                </c:pt>
                <c:pt idx="4616">
                  <c:v>2623.0</c:v>
                </c:pt>
                <c:pt idx="4617">
                  <c:v>2624.0</c:v>
                </c:pt>
                <c:pt idx="4618">
                  <c:v>2624.0</c:v>
                </c:pt>
                <c:pt idx="4619">
                  <c:v>2625.0</c:v>
                </c:pt>
                <c:pt idx="4620">
                  <c:v>2625.0</c:v>
                </c:pt>
                <c:pt idx="4621">
                  <c:v>2625.0</c:v>
                </c:pt>
                <c:pt idx="4622">
                  <c:v>2625.0</c:v>
                </c:pt>
                <c:pt idx="4623">
                  <c:v>2625.0</c:v>
                </c:pt>
                <c:pt idx="4624">
                  <c:v>2626.0</c:v>
                </c:pt>
                <c:pt idx="4625">
                  <c:v>2626.0</c:v>
                </c:pt>
                <c:pt idx="4626">
                  <c:v>2626.0</c:v>
                </c:pt>
                <c:pt idx="4627">
                  <c:v>2627.0</c:v>
                </c:pt>
                <c:pt idx="4628">
                  <c:v>2628.0</c:v>
                </c:pt>
                <c:pt idx="4629">
                  <c:v>2628.0</c:v>
                </c:pt>
                <c:pt idx="4630">
                  <c:v>2628.0</c:v>
                </c:pt>
                <c:pt idx="4631">
                  <c:v>2629.0</c:v>
                </c:pt>
                <c:pt idx="4632">
                  <c:v>2630.0</c:v>
                </c:pt>
                <c:pt idx="4633">
                  <c:v>2630.0</c:v>
                </c:pt>
                <c:pt idx="4634">
                  <c:v>2630.0</c:v>
                </c:pt>
                <c:pt idx="4635">
                  <c:v>2630.0</c:v>
                </c:pt>
                <c:pt idx="4636">
                  <c:v>2631.0</c:v>
                </c:pt>
                <c:pt idx="4637">
                  <c:v>2632.0</c:v>
                </c:pt>
                <c:pt idx="4638">
                  <c:v>2633.0</c:v>
                </c:pt>
                <c:pt idx="4639">
                  <c:v>2634.0</c:v>
                </c:pt>
                <c:pt idx="4640">
                  <c:v>2635.0</c:v>
                </c:pt>
                <c:pt idx="4641">
                  <c:v>2636.0</c:v>
                </c:pt>
                <c:pt idx="4642">
                  <c:v>2637.0</c:v>
                </c:pt>
                <c:pt idx="4643">
                  <c:v>2638.0</c:v>
                </c:pt>
                <c:pt idx="4644">
                  <c:v>2639.0</c:v>
                </c:pt>
                <c:pt idx="4645">
                  <c:v>2640.0</c:v>
                </c:pt>
                <c:pt idx="4646">
                  <c:v>2641.0</c:v>
                </c:pt>
                <c:pt idx="4647">
                  <c:v>2642.0</c:v>
                </c:pt>
                <c:pt idx="4648">
                  <c:v>2643.0</c:v>
                </c:pt>
                <c:pt idx="4649">
                  <c:v>2644.0</c:v>
                </c:pt>
                <c:pt idx="4650">
                  <c:v>2644.0</c:v>
                </c:pt>
                <c:pt idx="4651">
                  <c:v>2644.0</c:v>
                </c:pt>
                <c:pt idx="4652">
                  <c:v>2645.0</c:v>
                </c:pt>
                <c:pt idx="4653">
                  <c:v>2646.0</c:v>
                </c:pt>
                <c:pt idx="4654">
                  <c:v>2646.0</c:v>
                </c:pt>
                <c:pt idx="4655">
                  <c:v>2647.0</c:v>
                </c:pt>
                <c:pt idx="4656">
                  <c:v>2648.0</c:v>
                </c:pt>
                <c:pt idx="4657">
                  <c:v>2648.0</c:v>
                </c:pt>
                <c:pt idx="4658">
                  <c:v>2649.0</c:v>
                </c:pt>
                <c:pt idx="4659">
                  <c:v>2650.0</c:v>
                </c:pt>
                <c:pt idx="4660">
                  <c:v>2651.0</c:v>
                </c:pt>
                <c:pt idx="4661">
                  <c:v>2652.0</c:v>
                </c:pt>
                <c:pt idx="4662">
                  <c:v>2653.0</c:v>
                </c:pt>
                <c:pt idx="4663">
                  <c:v>2654.0</c:v>
                </c:pt>
                <c:pt idx="4664">
                  <c:v>2655.0</c:v>
                </c:pt>
                <c:pt idx="4665">
                  <c:v>2656.0</c:v>
                </c:pt>
                <c:pt idx="4666">
                  <c:v>2657.0</c:v>
                </c:pt>
                <c:pt idx="4667">
                  <c:v>2658.0</c:v>
                </c:pt>
                <c:pt idx="4668">
                  <c:v>2659.0</c:v>
                </c:pt>
                <c:pt idx="4669">
                  <c:v>2660.0</c:v>
                </c:pt>
                <c:pt idx="4670">
                  <c:v>2661.0</c:v>
                </c:pt>
                <c:pt idx="4671">
                  <c:v>2662.0</c:v>
                </c:pt>
                <c:pt idx="4672">
                  <c:v>2663.0</c:v>
                </c:pt>
                <c:pt idx="4673">
                  <c:v>2664.0</c:v>
                </c:pt>
                <c:pt idx="4674">
                  <c:v>2665.0</c:v>
                </c:pt>
                <c:pt idx="4675">
                  <c:v>2666.0</c:v>
                </c:pt>
                <c:pt idx="4676">
                  <c:v>2667.0</c:v>
                </c:pt>
                <c:pt idx="4677">
                  <c:v>2668.0</c:v>
                </c:pt>
                <c:pt idx="4678">
                  <c:v>2669.0</c:v>
                </c:pt>
                <c:pt idx="4679">
                  <c:v>2670.0</c:v>
                </c:pt>
                <c:pt idx="4680">
                  <c:v>2671.0</c:v>
                </c:pt>
                <c:pt idx="4681">
                  <c:v>2672.0</c:v>
                </c:pt>
                <c:pt idx="4682">
                  <c:v>2673.0</c:v>
                </c:pt>
                <c:pt idx="4683">
                  <c:v>2674.0</c:v>
                </c:pt>
                <c:pt idx="4684">
                  <c:v>2675.0</c:v>
                </c:pt>
                <c:pt idx="4685">
                  <c:v>2676.0</c:v>
                </c:pt>
                <c:pt idx="4686">
                  <c:v>2677.0</c:v>
                </c:pt>
                <c:pt idx="4687">
                  <c:v>2678.0</c:v>
                </c:pt>
                <c:pt idx="4688">
                  <c:v>2679.0</c:v>
                </c:pt>
                <c:pt idx="4689">
                  <c:v>2680.0</c:v>
                </c:pt>
                <c:pt idx="4690">
                  <c:v>2681.0</c:v>
                </c:pt>
                <c:pt idx="4691">
                  <c:v>2682.0</c:v>
                </c:pt>
                <c:pt idx="4692">
                  <c:v>2683.0</c:v>
                </c:pt>
                <c:pt idx="4693">
                  <c:v>2684.0</c:v>
                </c:pt>
                <c:pt idx="4694">
                  <c:v>2685.0</c:v>
                </c:pt>
                <c:pt idx="4695">
                  <c:v>2686.0</c:v>
                </c:pt>
                <c:pt idx="4696">
                  <c:v>2687.0</c:v>
                </c:pt>
                <c:pt idx="4697">
                  <c:v>2688.0</c:v>
                </c:pt>
                <c:pt idx="4698">
                  <c:v>2689.0</c:v>
                </c:pt>
                <c:pt idx="4699">
                  <c:v>2690.0</c:v>
                </c:pt>
                <c:pt idx="4700">
                  <c:v>2691.0</c:v>
                </c:pt>
                <c:pt idx="4701">
                  <c:v>2692.0</c:v>
                </c:pt>
                <c:pt idx="4702">
                  <c:v>2693.0</c:v>
                </c:pt>
                <c:pt idx="4703">
                  <c:v>2694.0</c:v>
                </c:pt>
                <c:pt idx="4704">
                  <c:v>2695.0</c:v>
                </c:pt>
                <c:pt idx="4705">
                  <c:v>2696.0</c:v>
                </c:pt>
                <c:pt idx="4706">
                  <c:v>2697.0</c:v>
                </c:pt>
                <c:pt idx="4707">
                  <c:v>2698.0</c:v>
                </c:pt>
                <c:pt idx="4708">
                  <c:v>2699.0</c:v>
                </c:pt>
                <c:pt idx="4709">
                  <c:v>2700.0</c:v>
                </c:pt>
                <c:pt idx="4710">
                  <c:v>2701.0</c:v>
                </c:pt>
                <c:pt idx="4711">
                  <c:v>2702.0</c:v>
                </c:pt>
                <c:pt idx="4712">
                  <c:v>2703.0</c:v>
                </c:pt>
                <c:pt idx="4713">
                  <c:v>2703.0</c:v>
                </c:pt>
                <c:pt idx="4714">
                  <c:v>2704.0</c:v>
                </c:pt>
                <c:pt idx="4715">
                  <c:v>2705.0</c:v>
                </c:pt>
                <c:pt idx="4716">
                  <c:v>2706.0</c:v>
                </c:pt>
                <c:pt idx="4717">
                  <c:v>2707.0</c:v>
                </c:pt>
                <c:pt idx="4718">
                  <c:v>2708.0</c:v>
                </c:pt>
                <c:pt idx="4719">
                  <c:v>2708.0</c:v>
                </c:pt>
                <c:pt idx="4720">
                  <c:v>2708.0</c:v>
                </c:pt>
                <c:pt idx="4721">
                  <c:v>2709.0</c:v>
                </c:pt>
                <c:pt idx="4722">
                  <c:v>2710.0</c:v>
                </c:pt>
                <c:pt idx="4723">
                  <c:v>2711.0</c:v>
                </c:pt>
                <c:pt idx="4724">
                  <c:v>2712.0</c:v>
                </c:pt>
                <c:pt idx="4725">
                  <c:v>2713.0</c:v>
                </c:pt>
                <c:pt idx="4726">
                  <c:v>2713.0</c:v>
                </c:pt>
                <c:pt idx="4727">
                  <c:v>2714.0</c:v>
                </c:pt>
                <c:pt idx="4728">
                  <c:v>2714.0</c:v>
                </c:pt>
                <c:pt idx="4729">
                  <c:v>2714.0</c:v>
                </c:pt>
                <c:pt idx="4730">
                  <c:v>2715.0</c:v>
                </c:pt>
                <c:pt idx="4731">
                  <c:v>2715.0</c:v>
                </c:pt>
                <c:pt idx="4732">
                  <c:v>2716.0</c:v>
                </c:pt>
                <c:pt idx="4733">
                  <c:v>2717.0</c:v>
                </c:pt>
                <c:pt idx="4734">
                  <c:v>2717.0</c:v>
                </c:pt>
                <c:pt idx="4735">
                  <c:v>2718.0</c:v>
                </c:pt>
                <c:pt idx="4736">
                  <c:v>2719.0</c:v>
                </c:pt>
                <c:pt idx="4737">
                  <c:v>2720.0</c:v>
                </c:pt>
                <c:pt idx="4738">
                  <c:v>2721.0</c:v>
                </c:pt>
                <c:pt idx="4739">
                  <c:v>2722.0</c:v>
                </c:pt>
                <c:pt idx="4740">
                  <c:v>2722.0</c:v>
                </c:pt>
                <c:pt idx="4741">
                  <c:v>2722.0</c:v>
                </c:pt>
                <c:pt idx="4742">
                  <c:v>2723.0</c:v>
                </c:pt>
                <c:pt idx="4743">
                  <c:v>2724.0</c:v>
                </c:pt>
                <c:pt idx="4744">
                  <c:v>2725.0</c:v>
                </c:pt>
                <c:pt idx="4745">
                  <c:v>2726.0</c:v>
                </c:pt>
                <c:pt idx="4746">
                  <c:v>2727.0</c:v>
                </c:pt>
                <c:pt idx="4747">
                  <c:v>2727.0</c:v>
                </c:pt>
                <c:pt idx="4748">
                  <c:v>2728.0</c:v>
                </c:pt>
                <c:pt idx="4749">
                  <c:v>2729.0</c:v>
                </c:pt>
                <c:pt idx="4750">
                  <c:v>2730.0</c:v>
                </c:pt>
                <c:pt idx="4751">
                  <c:v>2731.0</c:v>
                </c:pt>
                <c:pt idx="4752">
                  <c:v>2732.0</c:v>
                </c:pt>
                <c:pt idx="4753">
                  <c:v>2733.0</c:v>
                </c:pt>
                <c:pt idx="4754">
                  <c:v>2734.0</c:v>
                </c:pt>
                <c:pt idx="4755">
                  <c:v>2735.0</c:v>
                </c:pt>
                <c:pt idx="4756">
                  <c:v>2736.0</c:v>
                </c:pt>
                <c:pt idx="4757">
                  <c:v>2737.0</c:v>
                </c:pt>
                <c:pt idx="4758">
                  <c:v>2738.0</c:v>
                </c:pt>
                <c:pt idx="4759">
                  <c:v>2739.0</c:v>
                </c:pt>
                <c:pt idx="4760">
                  <c:v>2740.0</c:v>
                </c:pt>
                <c:pt idx="4761">
                  <c:v>2741.0</c:v>
                </c:pt>
                <c:pt idx="4762">
                  <c:v>2742.0</c:v>
                </c:pt>
                <c:pt idx="4763">
                  <c:v>2743.0</c:v>
                </c:pt>
                <c:pt idx="4764">
                  <c:v>2744.0</c:v>
                </c:pt>
                <c:pt idx="4765">
                  <c:v>2745.0</c:v>
                </c:pt>
                <c:pt idx="4766">
                  <c:v>2745.0</c:v>
                </c:pt>
                <c:pt idx="4767">
                  <c:v>2745.0</c:v>
                </c:pt>
                <c:pt idx="4768">
                  <c:v>2746.0</c:v>
                </c:pt>
                <c:pt idx="4769">
                  <c:v>2747.0</c:v>
                </c:pt>
                <c:pt idx="4770">
                  <c:v>2748.0</c:v>
                </c:pt>
                <c:pt idx="4771">
                  <c:v>2749.0</c:v>
                </c:pt>
                <c:pt idx="4772">
                  <c:v>2750.0</c:v>
                </c:pt>
                <c:pt idx="4773">
                  <c:v>2751.0</c:v>
                </c:pt>
                <c:pt idx="4774">
                  <c:v>2752.0</c:v>
                </c:pt>
                <c:pt idx="4775">
                  <c:v>2753.0</c:v>
                </c:pt>
                <c:pt idx="4776">
                  <c:v>2754.0</c:v>
                </c:pt>
                <c:pt idx="4777">
                  <c:v>2755.0</c:v>
                </c:pt>
                <c:pt idx="4778">
                  <c:v>2756.0</c:v>
                </c:pt>
                <c:pt idx="4779">
                  <c:v>2757.0</c:v>
                </c:pt>
                <c:pt idx="4780">
                  <c:v>2758.0</c:v>
                </c:pt>
                <c:pt idx="4781">
                  <c:v>2759.0</c:v>
                </c:pt>
                <c:pt idx="4782">
                  <c:v>2760.0</c:v>
                </c:pt>
                <c:pt idx="4783">
                  <c:v>2761.0</c:v>
                </c:pt>
                <c:pt idx="4784">
                  <c:v>2762.0</c:v>
                </c:pt>
                <c:pt idx="4785">
                  <c:v>2763.0</c:v>
                </c:pt>
                <c:pt idx="4786">
                  <c:v>2764.0</c:v>
                </c:pt>
                <c:pt idx="4787">
                  <c:v>2765.0</c:v>
                </c:pt>
                <c:pt idx="4788">
                  <c:v>2766.0</c:v>
                </c:pt>
                <c:pt idx="4789">
                  <c:v>2767.0</c:v>
                </c:pt>
                <c:pt idx="4790">
                  <c:v>2768.0</c:v>
                </c:pt>
                <c:pt idx="4791">
                  <c:v>2769.0</c:v>
                </c:pt>
                <c:pt idx="4792">
                  <c:v>2769.0</c:v>
                </c:pt>
                <c:pt idx="4793">
                  <c:v>2769.0</c:v>
                </c:pt>
                <c:pt idx="4794">
                  <c:v>2769.0</c:v>
                </c:pt>
                <c:pt idx="4795">
                  <c:v>2769.0</c:v>
                </c:pt>
                <c:pt idx="4796">
                  <c:v>2769.0</c:v>
                </c:pt>
                <c:pt idx="4797">
                  <c:v>2769.0</c:v>
                </c:pt>
                <c:pt idx="4798">
                  <c:v>2769.0</c:v>
                </c:pt>
                <c:pt idx="4799">
                  <c:v>2769.0</c:v>
                </c:pt>
                <c:pt idx="4800">
                  <c:v>2769.0</c:v>
                </c:pt>
                <c:pt idx="4801">
                  <c:v>2769.0</c:v>
                </c:pt>
                <c:pt idx="4802">
                  <c:v>2769.0</c:v>
                </c:pt>
                <c:pt idx="4803">
                  <c:v>2770.0</c:v>
                </c:pt>
                <c:pt idx="4804">
                  <c:v>2771.0</c:v>
                </c:pt>
                <c:pt idx="4805">
                  <c:v>2772.0</c:v>
                </c:pt>
                <c:pt idx="4806">
                  <c:v>2772.0</c:v>
                </c:pt>
                <c:pt idx="4807">
                  <c:v>2773.0</c:v>
                </c:pt>
                <c:pt idx="4808">
                  <c:v>2774.0</c:v>
                </c:pt>
                <c:pt idx="4809">
                  <c:v>2775.0</c:v>
                </c:pt>
                <c:pt idx="4810">
                  <c:v>2776.0</c:v>
                </c:pt>
                <c:pt idx="4811">
                  <c:v>2776.0</c:v>
                </c:pt>
                <c:pt idx="4812">
                  <c:v>2776.0</c:v>
                </c:pt>
                <c:pt idx="4813">
                  <c:v>2776.0</c:v>
                </c:pt>
                <c:pt idx="4814">
                  <c:v>2777.0</c:v>
                </c:pt>
                <c:pt idx="4815">
                  <c:v>2777.0</c:v>
                </c:pt>
                <c:pt idx="4816">
                  <c:v>2778.0</c:v>
                </c:pt>
                <c:pt idx="4817">
                  <c:v>2778.0</c:v>
                </c:pt>
                <c:pt idx="4818">
                  <c:v>2779.0</c:v>
                </c:pt>
                <c:pt idx="4819">
                  <c:v>2779.0</c:v>
                </c:pt>
                <c:pt idx="4820">
                  <c:v>2779.0</c:v>
                </c:pt>
                <c:pt idx="4821">
                  <c:v>2779.0</c:v>
                </c:pt>
                <c:pt idx="4822">
                  <c:v>2779.0</c:v>
                </c:pt>
                <c:pt idx="4823">
                  <c:v>2780.0</c:v>
                </c:pt>
                <c:pt idx="4824">
                  <c:v>2781.0</c:v>
                </c:pt>
                <c:pt idx="4825">
                  <c:v>2782.0</c:v>
                </c:pt>
                <c:pt idx="4826">
                  <c:v>2782.0</c:v>
                </c:pt>
                <c:pt idx="4827">
                  <c:v>2783.0</c:v>
                </c:pt>
                <c:pt idx="4828">
                  <c:v>2784.0</c:v>
                </c:pt>
                <c:pt idx="4829">
                  <c:v>2785.0</c:v>
                </c:pt>
                <c:pt idx="4830">
                  <c:v>2786.0</c:v>
                </c:pt>
                <c:pt idx="4831">
                  <c:v>2787.0</c:v>
                </c:pt>
                <c:pt idx="4832">
                  <c:v>2788.0</c:v>
                </c:pt>
                <c:pt idx="4833">
                  <c:v>2788.0</c:v>
                </c:pt>
                <c:pt idx="4834">
                  <c:v>2788.0</c:v>
                </c:pt>
                <c:pt idx="4835">
                  <c:v>2789.0</c:v>
                </c:pt>
                <c:pt idx="4836">
                  <c:v>2789.0</c:v>
                </c:pt>
                <c:pt idx="4837">
                  <c:v>2789.0</c:v>
                </c:pt>
                <c:pt idx="4838">
                  <c:v>2789.0</c:v>
                </c:pt>
                <c:pt idx="4839">
                  <c:v>2789.0</c:v>
                </c:pt>
                <c:pt idx="4840">
                  <c:v>2790.0</c:v>
                </c:pt>
                <c:pt idx="4841">
                  <c:v>2790.0</c:v>
                </c:pt>
                <c:pt idx="4842">
                  <c:v>2790.0</c:v>
                </c:pt>
                <c:pt idx="4843">
                  <c:v>2790.0</c:v>
                </c:pt>
                <c:pt idx="4844">
                  <c:v>2790.0</c:v>
                </c:pt>
                <c:pt idx="4845">
                  <c:v>2790.0</c:v>
                </c:pt>
                <c:pt idx="4846">
                  <c:v>2790.0</c:v>
                </c:pt>
                <c:pt idx="4847">
                  <c:v>2790.0</c:v>
                </c:pt>
                <c:pt idx="4848">
                  <c:v>2791.0</c:v>
                </c:pt>
                <c:pt idx="4849">
                  <c:v>2791.0</c:v>
                </c:pt>
                <c:pt idx="4850">
                  <c:v>2791.0</c:v>
                </c:pt>
                <c:pt idx="4851">
                  <c:v>2791.0</c:v>
                </c:pt>
                <c:pt idx="4852">
                  <c:v>2791.0</c:v>
                </c:pt>
                <c:pt idx="4853">
                  <c:v>2791.0</c:v>
                </c:pt>
                <c:pt idx="4854">
                  <c:v>2791.0</c:v>
                </c:pt>
                <c:pt idx="4855">
                  <c:v>2792.0</c:v>
                </c:pt>
                <c:pt idx="4856">
                  <c:v>2792.0</c:v>
                </c:pt>
                <c:pt idx="4857">
                  <c:v>2792.0</c:v>
                </c:pt>
                <c:pt idx="4858">
                  <c:v>2792.0</c:v>
                </c:pt>
                <c:pt idx="4859">
                  <c:v>2792.0</c:v>
                </c:pt>
                <c:pt idx="4860">
                  <c:v>2792.0</c:v>
                </c:pt>
                <c:pt idx="4861">
                  <c:v>2792.0</c:v>
                </c:pt>
                <c:pt idx="4862">
                  <c:v>2792.0</c:v>
                </c:pt>
                <c:pt idx="4863">
                  <c:v>2792.0</c:v>
                </c:pt>
                <c:pt idx="4864">
                  <c:v>2792.0</c:v>
                </c:pt>
                <c:pt idx="4865">
                  <c:v>2792.0</c:v>
                </c:pt>
                <c:pt idx="4866">
                  <c:v>2792.0</c:v>
                </c:pt>
                <c:pt idx="4867">
                  <c:v>2793.0</c:v>
                </c:pt>
                <c:pt idx="4868">
                  <c:v>2794.0</c:v>
                </c:pt>
                <c:pt idx="4869">
                  <c:v>2795.0</c:v>
                </c:pt>
                <c:pt idx="4870">
                  <c:v>2795.0</c:v>
                </c:pt>
                <c:pt idx="4871">
                  <c:v>2795.0</c:v>
                </c:pt>
                <c:pt idx="4872">
                  <c:v>2795.0</c:v>
                </c:pt>
                <c:pt idx="4873">
                  <c:v>2795.0</c:v>
                </c:pt>
                <c:pt idx="4874">
                  <c:v>2795.0</c:v>
                </c:pt>
                <c:pt idx="4875">
                  <c:v>2795.0</c:v>
                </c:pt>
                <c:pt idx="4876">
                  <c:v>2795.0</c:v>
                </c:pt>
                <c:pt idx="4877">
                  <c:v>2796.0</c:v>
                </c:pt>
                <c:pt idx="4878">
                  <c:v>2796.0</c:v>
                </c:pt>
                <c:pt idx="4879">
                  <c:v>2796.0</c:v>
                </c:pt>
                <c:pt idx="4880">
                  <c:v>2797.0</c:v>
                </c:pt>
                <c:pt idx="4881">
                  <c:v>2798.0</c:v>
                </c:pt>
                <c:pt idx="4882">
                  <c:v>2798.0</c:v>
                </c:pt>
                <c:pt idx="4883">
                  <c:v>2798.0</c:v>
                </c:pt>
                <c:pt idx="4884">
                  <c:v>2799.0</c:v>
                </c:pt>
                <c:pt idx="4885">
                  <c:v>2799.0</c:v>
                </c:pt>
                <c:pt idx="4886">
                  <c:v>2799.0</c:v>
                </c:pt>
                <c:pt idx="4887">
                  <c:v>2800.0</c:v>
                </c:pt>
                <c:pt idx="4888">
                  <c:v>2800.0</c:v>
                </c:pt>
                <c:pt idx="4889">
                  <c:v>2801.0</c:v>
                </c:pt>
                <c:pt idx="4890">
                  <c:v>2801.0</c:v>
                </c:pt>
                <c:pt idx="4891">
                  <c:v>2802.0</c:v>
                </c:pt>
                <c:pt idx="4892">
                  <c:v>2803.0</c:v>
                </c:pt>
                <c:pt idx="4893">
                  <c:v>2804.0</c:v>
                </c:pt>
                <c:pt idx="4894">
                  <c:v>2804.0</c:v>
                </c:pt>
                <c:pt idx="4895">
                  <c:v>2805.0</c:v>
                </c:pt>
                <c:pt idx="4896">
                  <c:v>2806.0</c:v>
                </c:pt>
                <c:pt idx="4897">
                  <c:v>2806.0</c:v>
                </c:pt>
                <c:pt idx="4898">
                  <c:v>2806.0</c:v>
                </c:pt>
                <c:pt idx="4899">
                  <c:v>2807.0</c:v>
                </c:pt>
                <c:pt idx="4900">
                  <c:v>2807.0</c:v>
                </c:pt>
                <c:pt idx="4901">
                  <c:v>2808.0</c:v>
                </c:pt>
                <c:pt idx="4902">
                  <c:v>2809.0</c:v>
                </c:pt>
                <c:pt idx="4903">
                  <c:v>2810.0</c:v>
                </c:pt>
                <c:pt idx="4904">
                  <c:v>2811.0</c:v>
                </c:pt>
                <c:pt idx="4905">
                  <c:v>2812.0</c:v>
                </c:pt>
                <c:pt idx="4906">
                  <c:v>2813.0</c:v>
                </c:pt>
                <c:pt idx="4907">
                  <c:v>2814.0</c:v>
                </c:pt>
                <c:pt idx="4908">
                  <c:v>2815.0</c:v>
                </c:pt>
                <c:pt idx="4909">
                  <c:v>2816.0</c:v>
                </c:pt>
                <c:pt idx="4910">
                  <c:v>2817.0</c:v>
                </c:pt>
                <c:pt idx="4911">
                  <c:v>2818.0</c:v>
                </c:pt>
                <c:pt idx="4912">
                  <c:v>2819.0</c:v>
                </c:pt>
                <c:pt idx="4913">
                  <c:v>2820.0</c:v>
                </c:pt>
                <c:pt idx="4914">
                  <c:v>2821.0</c:v>
                </c:pt>
                <c:pt idx="4915">
                  <c:v>2822.0</c:v>
                </c:pt>
                <c:pt idx="4916">
                  <c:v>2823.0</c:v>
                </c:pt>
                <c:pt idx="4917">
                  <c:v>2824.0</c:v>
                </c:pt>
                <c:pt idx="4918">
                  <c:v>2825.0</c:v>
                </c:pt>
                <c:pt idx="4919">
                  <c:v>2826.0</c:v>
                </c:pt>
                <c:pt idx="4920">
                  <c:v>2827.0</c:v>
                </c:pt>
                <c:pt idx="4921">
                  <c:v>2828.0</c:v>
                </c:pt>
                <c:pt idx="4922">
                  <c:v>2829.0</c:v>
                </c:pt>
                <c:pt idx="4923">
                  <c:v>2830.0</c:v>
                </c:pt>
                <c:pt idx="4924">
                  <c:v>2831.0</c:v>
                </c:pt>
                <c:pt idx="4925">
                  <c:v>2832.0</c:v>
                </c:pt>
                <c:pt idx="4926">
                  <c:v>2833.0</c:v>
                </c:pt>
                <c:pt idx="4927">
                  <c:v>2834.0</c:v>
                </c:pt>
                <c:pt idx="4928">
                  <c:v>2835.0</c:v>
                </c:pt>
                <c:pt idx="4929">
                  <c:v>2836.0</c:v>
                </c:pt>
                <c:pt idx="4930">
                  <c:v>2837.0</c:v>
                </c:pt>
                <c:pt idx="4931">
                  <c:v>2838.0</c:v>
                </c:pt>
                <c:pt idx="4932">
                  <c:v>2839.0</c:v>
                </c:pt>
                <c:pt idx="4933">
                  <c:v>2840.0</c:v>
                </c:pt>
                <c:pt idx="4934">
                  <c:v>2841.0</c:v>
                </c:pt>
                <c:pt idx="4935">
                  <c:v>2842.0</c:v>
                </c:pt>
                <c:pt idx="4936">
                  <c:v>2842.0</c:v>
                </c:pt>
                <c:pt idx="4937">
                  <c:v>2843.0</c:v>
                </c:pt>
                <c:pt idx="4938">
                  <c:v>2844.0</c:v>
                </c:pt>
                <c:pt idx="4939">
                  <c:v>2845.0</c:v>
                </c:pt>
                <c:pt idx="4940">
                  <c:v>2846.0</c:v>
                </c:pt>
                <c:pt idx="4941">
                  <c:v>2847.0</c:v>
                </c:pt>
                <c:pt idx="4942">
                  <c:v>2848.0</c:v>
                </c:pt>
                <c:pt idx="4943">
                  <c:v>2849.0</c:v>
                </c:pt>
                <c:pt idx="4944">
                  <c:v>2850.0</c:v>
                </c:pt>
                <c:pt idx="4945">
                  <c:v>2851.0</c:v>
                </c:pt>
                <c:pt idx="4946">
                  <c:v>2852.0</c:v>
                </c:pt>
                <c:pt idx="4947">
                  <c:v>2853.0</c:v>
                </c:pt>
                <c:pt idx="4948">
                  <c:v>2854.0</c:v>
                </c:pt>
                <c:pt idx="4949">
                  <c:v>2855.0</c:v>
                </c:pt>
                <c:pt idx="4950">
                  <c:v>2856.0</c:v>
                </c:pt>
                <c:pt idx="4951">
                  <c:v>2857.0</c:v>
                </c:pt>
                <c:pt idx="4952">
                  <c:v>2857.0</c:v>
                </c:pt>
                <c:pt idx="4953">
                  <c:v>2857.0</c:v>
                </c:pt>
                <c:pt idx="4954">
                  <c:v>2857.0</c:v>
                </c:pt>
                <c:pt idx="4955">
                  <c:v>2858.0</c:v>
                </c:pt>
                <c:pt idx="4956">
                  <c:v>2858.0</c:v>
                </c:pt>
                <c:pt idx="4957">
                  <c:v>2859.0</c:v>
                </c:pt>
                <c:pt idx="4958">
                  <c:v>2860.0</c:v>
                </c:pt>
                <c:pt idx="4959">
                  <c:v>2860.0</c:v>
                </c:pt>
                <c:pt idx="4960">
                  <c:v>2861.0</c:v>
                </c:pt>
                <c:pt idx="4961">
                  <c:v>2862.0</c:v>
                </c:pt>
                <c:pt idx="4962">
                  <c:v>2862.0</c:v>
                </c:pt>
                <c:pt idx="4963">
                  <c:v>2862.0</c:v>
                </c:pt>
                <c:pt idx="4964">
                  <c:v>2863.0</c:v>
                </c:pt>
                <c:pt idx="4965">
                  <c:v>2864.0</c:v>
                </c:pt>
                <c:pt idx="4966">
                  <c:v>2864.0</c:v>
                </c:pt>
                <c:pt idx="4967">
                  <c:v>2864.0</c:v>
                </c:pt>
                <c:pt idx="4968">
                  <c:v>2864.0</c:v>
                </c:pt>
                <c:pt idx="4969">
                  <c:v>2864.0</c:v>
                </c:pt>
                <c:pt idx="4970">
                  <c:v>2864.0</c:v>
                </c:pt>
                <c:pt idx="4971">
                  <c:v>2864.0</c:v>
                </c:pt>
                <c:pt idx="4972">
                  <c:v>2864.0</c:v>
                </c:pt>
                <c:pt idx="4973">
                  <c:v>2864.0</c:v>
                </c:pt>
                <c:pt idx="4974">
                  <c:v>2864.0</c:v>
                </c:pt>
                <c:pt idx="4975">
                  <c:v>2864.0</c:v>
                </c:pt>
                <c:pt idx="4976">
                  <c:v>2864.0</c:v>
                </c:pt>
                <c:pt idx="4977">
                  <c:v>2865.0</c:v>
                </c:pt>
                <c:pt idx="4978">
                  <c:v>2865.0</c:v>
                </c:pt>
                <c:pt idx="4979">
                  <c:v>2865.0</c:v>
                </c:pt>
                <c:pt idx="4980">
                  <c:v>2866.0</c:v>
                </c:pt>
                <c:pt idx="4981">
                  <c:v>2866.0</c:v>
                </c:pt>
                <c:pt idx="4982">
                  <c:v>2866.0</c:v>
                </c:pt>
                <c:pt idx="4983">
                  <c:v>2866.0</c:v>
                </c:pt>
                <c:pt idx="4984">
                  <c:v>2866.0</c:v>
                </c:pt>
                <c:pt idx="4985">
                  <c:v>2867.0</c:v>
                </c:pt>
                <c:pt idx="4986">
                  <c:v>2867.0</c:v>
                </c:pt>
                <c:pt idx="4987">
                  <c:v>2867.0</c:v>
                </c:pt>
                <c:pt idx="4988">
                  <c:v>2868.0</c:v>
                </c:pt>
                <c:pt idx="4989">
                  <c:v>2868.0</c:v>
                </c:pt>
                <c:pt idx="4990">
                  <c:v>2869.0</c:v>
                </c:pt>
                <c:pt idx="4991">
                  <c:v>2869.0</c:v>
                </c:pt>
                <c:pt idx="4992">
                  <c:v>2869.0</c:v>
                </c:pt>
                <c:pt idx="4993">
                  <c:v>2869.0</c:v>
                </c:pt>
                <c:pt idx="4994">
                  <c:v>2869.0</c:v>
                </c:pt>
                <c:pt idx="4995">
                  <c:v>2870.0</c:v>
                </c:pt>
                <c:pt idx="4996">
                  <c:v>2871.0</c:v>
                </c:pt>
                <c:pt idx="4997">
                  <c:v>2871.0</c:v>
                </c:pt>
                <c:pt idx="4998">
                  <c:v>2872.0</c:v>
                </c:pt>
                <c:pt idx="4999">
                  <c:v>2872.0</c:v>
                </c:pt>
                <c:pt idx="5000">
                  <c:v>2872.0</c:v>
                </c:pt>
                <c:pt idx="5001">
                  <c:v>2872.0</c:v>
                </c:pt>
                <c:pt idx="5002">
                  <c:v>2873.0</c:v>
                </c:pt>
                <c:pt idx="5003">
                  <c:v>2873.0</c:v>
                </c:pt>
                <c:pt idx="5004">
                  <c:v>2874.0</c:v>
                </c:pt>
                <c:pt idx="5005">
                  <c:v>2875.0</c:v>
                </c:pt>
                <c:pt idx="5006">
                  <c:v>2876.0</c:v>
                </c:pt>
                <c:pt idx="5007">
                  <c:v>2877.0</c:v>
                </c:pt>
                <c:pt idx="5008">
                  <c:v>2877.0</c:v>
                </c:pt>
                <c:pt idx="5009">
                  <c:v>2877.0</c:v>
                </c:pt>
                <c:pt idx="5010">
                  <c:v>2877.0</c:v>
                </c:pt>
                <c:pt idx="5011">
                  <c:v>2877.0</c:v>
                </c:pt>
                <c:pt idx="5012">
                  <c:v>2877.0</c:v>
                </c:pt>
                <c:pt idx="5013">
                  <c:v>2877.0</c:v>
                </c:pt>
                <c:pt idx="5014">
                  <c:v>2877.0</c:v>
                </c:pt>
                <c:pt idx="5015">
                  <c:v>2878.0</c:v>
                </c:pt>
                <c:pt idx="5016">
                  <c:v>2878.0</c:v>
                </c:pt>
                <c:pt idx="5017">
                  <c:v>2879.0</c:v>
                </c:pt>
                <c:pt idx="5018">
                  <c:v>2880.0</c:v>
                </c:pt>
                <c:pt idx="5019">
                  <c:v>2881.0</c:v>
                </c:pt>
                <c:pt idx="5020">
                  <c:v>2882.0</c:v>
                </c:pt>
                <c:pt idx="5021">
                  <c:v>2882.0</c:v>
                </c:pt>
                <c:pt idx="5022">
                  <c:v>2882.0</c:v>
                </c:pt>
                <c:pt idx="5023">
                  <c:v>2882.0</c:v>
                </c:pt>
                <c:pt idx="5024">
                  <c:v>2883.0</c:v>
                </c:pt>
                <c:pt idx="5025">
                  <c:v>2883.0</c:v>
                </c:pt>
                <c:pt idx="5026">
                  <c:v>2883.0</c:v>
                </c:pt>
                <c:pt idx="5027">
                  <c:v>2884.0</c:v>
                </c:pt>
                <c:pt idx="5028">
                  <c:v>2884.0</c:v>
                </c:pt>
                <c:pt idx="5029">
                  <c:v>2884.0</c:v>
                </c:pt>
                <c:pt idx="5030">
                  <c:v>2884.0</c:v>
                </c:pt>
                <c:pt idx="5031">
                  <c:v>2884.0</c:v>
                </c:pt>
                <c:pt idx="5032">
                  <c:v>2884.0</c:v>
                </c:pt>
                <c:pt idx="5033">
                  <c:v>2884.0</c:v>
                </c:pt>
                <c:pt idx="5034">
                  <c:v>2885.0</c:v>
                </c:pt>
                <c:pt idx="5035">
                  <c:v>2886.0</c:v>
                </c:pt>
                <c:pt idx="5036">
                  <c:v>2886.0</c:v>
                </c:pt>
                <c:pt idx="5037">
                  <c:v>2886.0</c:v>
                </c:pt>
                <c:pt idx="5038">
                  <c:v>2886.0</c:v>
                </c:pt>
                <c:pt idx="5039">
                  <c:v>2886.0</c:v>
                </c:pt>
                <c:pt idx="5040">
                  <c:v>2886.0</c:v>
                </c:pt>
                <c:pt idx="5041">
                  <c:v>2886.0</c:v>
                </c:pt>
                <c:pt idx="5042">
                  <c:v>2886.0</c:v>
                </c:pt>
                <c:pt idx="5043">
                  <c:v>2886.0</c:v>
                </c:pt>
                <c:pt idx="5044">
                  <c:v>2887.0</c:v>
                </c:pt>
                <c:pt idx="5045">
                  <c:v>2887.0</c:v>
                </c:pt>
                <c:pt idx="5046">
                  <c:v>2888.0</c:v>
                </c:pt>
                <c:pt idx="5047">
                  <c:v>2889.0</c:v>
                </c:pt>
                <c:pt idx="5048">
                  <c:v>2889.0</c:v>
                </c:pt>
                <c:pt idx="5049">
                  <c:v>2890.0</c:v>
                </c:pt>
                <c:pt idx="5050">
                  <c:v>2891.0</c:v>
                </c:pt>
                <c:pt idx="5051">
                  <c:v>2892.0</c:v>
                </c:pt>
                <c:pt idx="5052">
                  <c:v>2893.0</c:v>
                </c:pt>
                <c:pt idx="5053">
                  <c:v>2894.0</c:v>
                </c:pt>
                <c:pt idx="5054">
                  <c:v>2894.0</c:v>
                </c:pt>
                <c:pt idx="5055">
                  <c:v>2894.0</c:v>
                </c:pt>
                <c:pt idx="5056">
                  <c:v>2894.0</c:v>
                </c:pt>
                <c:pt idx="5057">
                  <c:v>2895.0</c:v>
                </c:pt>
                <c:pt idx="5058">
                  <c:v>2895.0</c:v>
                </c:pt>
                <c:pt idx="5059">
                  <c:v>2895.0</c:v>
                </c:pt>
                <c:pt idx="5060">
                  <c:v>2895.0</c:v>
                </c:pt>
                <c:pt idx="5061">
                  <c:v>2896.0</c:v>
                </c:pt>
                <c:pt idx="5062">
                  <c:v>2896.0</c:v>
                </c:pt>
                <c:pt idx="5063">
                  <c:v>2896.0</c:v>
                </c:pt>
                <c:pt idx="5064">
                  <c:v>2896.0</c:v>
                </c:pt>
                <c:pt idx="5065">
                  <c:v>2896.0</c:v>
                </c:pt>
                <c:pt idx="5066">
                  <c:v>2896.0</c:v>
                </c:pt>
                <c:pt idx="5067">
                  <c:v>2896.0</c:v>
                </c:pt>
                <c:pt idx="5068">
                  <c:v>2897.0</c:v>
                </c:pt>
                <c:pt idx="5069">
                  <c:v>2897.0</c:v>
                </c:pt>
                <c:pt idx="5070">
                  <c:v>2897.0</c:v>
                </c:pt>
                <c:pt idx="5071">
                  <c:v>2897.0</c:v>
                </c:pt>
                <c:pt idx="5072">
                  <c:v>2897.0</c:v>
                </c:pt>
                <c:pt idx="5073">
                  <c:v>2897.0</c:v>
                </c:pt>
                <c:pt idx="5074">
                  <c:v>2898.0</c:v>
                </c:pt>
                <c:pt idx="5075">
                  <c:v>2898.0</c:v>
                </c:pt>
                <c:pt idx="5076">
                  <c:v>2899.0</c:v>
                </c:pt>
                <c:pt idx="5077">
                  <c:v>2899.0</c:v>
                </c:pt>
                <c:pt idx="5078">
                  <c:v>2900.0</c:v>
                </c:pt>
                <c:pt idx="5079">
                  <c:v>2901.0</c:v>
                </c:pt>
                <c:pt idx="5080">
                  <c:v>2901.0</c:v>
                </c:pt>
                <c:pt idx="5081">
                  <c:v>2902.0</c:v>
                </c:pt>
                <c:pt idx="5082">
                  <c:v>2903.0</c:v>
                </c:pt>
                <c:pt idx="5083">
                  <c:v>2903.0</c:v>
                </c:pt>
                <c:pt idx="5084">
                  <c:v>2903.0</c:v>
                </c:pt>
                <c:pt idx="5085">
                  <c:v>2903.0</c:v>
                </c:pt>
                <c:pt idx="5086">
                  <c:v>2903.0</c:v>
                </c:pt>
                <c:pt idx="5087">
                  <c:v>2903.0</c:v>
                </c:pt>
                <c:pt idx="5088">
                  <c:v>2903.0</c:v>
                </c:pt>
                <c:pt idx="5089">
                  <c:v>2903.0</c:v>
                </c:pt>
                <c:pt idx="5090">
                  <c:v>2903.0</c:v>
                </c:pt>
                <c:pt idx="5091">
                  <c:v>2903.0</c:v>
                </c:pt>
                <c:pt idx="5092">
                  <c:v>2903.0</c:v>
                </c:pt>
                <c:pt idx="5093">
                  <c:v>2903.0</c:v>
                </c:pt>
                <c:pt idx="5094">
                  <c:v>2904.0</c:v>
                </c:pt>
                <c:pt idx="5095">
                  <c:v>2904.0</c:v>
                </c:pt>
                <c:pt idx="5096">
                  <c:v>2904.0</c:v>
                </c:pt>
                <c:pt idx="5097">
                  <c:v>2904.0</c:v>
                </c:pt>
                <c:pt idx="5098">
                  <c:v>2904.0</c:v>
                </c:pt>
                <c:pt idx="5099">
                  <c:v>2905.0</c:v>
                </c:pt>
                <c:pt idx="5100">
                  <c:v>2905.0</c:v>
                </c:pt>
                <c:pt idx="5101">
                  <c:v>2905.0</c:v>
                </c:pt>
                <c:pt idx="5102">
                  <c:v>2905.0</c:v>
                </c:pt>
                <c:pt idx="5103">
                  <c:v>2905.0</c:v>
                </c:pt>
                <c:pt idx="5104">
                  <c:v>2905.0</c:v>
                </c:pt>
                <c:pt idx="5105">
                  <c:v>2906.0</c:v>
                </c:pt>
                <c:pt idx="5106">
                  <c:v>2906.0</c:v>
                </c:pt>
                <c:pt idx="5107">
                  <c:v>2906.0</c:v>
                </c:pt>
                <c:pt idx="5108">
                  <c:v>2906.0</c:v>
                </c:pt>
                <c:pt idx="5109">
                  <c:v>2907.0</c:v>
                </c:pt>
                <c:pt idx="5110">
                  <c:v>2908.0</c:v>
                </c:pt>
                <c:pt idx="5111">
                  <c:v>2908.0</c:v>
                </c:pt>
                <c:pt idx="5112">
                  <c:v>2908.0</c:v>
                </c:pt>
                <c:pt idx="5113">
                  <c:v>2908.0</c:v>
                </c:pt>
                <c:pt idx="5114">
                  <c:v>2909.0</c:v>
                </c:pt>
                <c:pt idx="5115">
                  <c:v>2909.0</c:v>
                </c:pt>
                <c:pt idx="5116">
                  <c:v>2909.0</c:v>
                </c:pt>
                <c:pt idx="5117">
                  <c:v>2909.0</c:v>
                </c:pt>
                <c:pt idx="5118">
                  <c:v>2910.0</c:v>
                </c:pt>
                <c:pt idx="5119">
                  <c:v>2911.0</c:v>
                </c:pt>
                <c:pt idx="5120">
                  <c:v>2912.0</c:v>
                </c:pt>
                <c:pt idx="5121">
                  <c:v>2912.0</c:v>
                </c:pt>
                <c:pt idx="5122">
                  <c:v>2912.0</c:v>
                </c:pt>
                <c:pt idx="5123">
                  <c:v>2912.0</c:v>
                </c:pt>
                <c:pt idx="5124">
                  <c:v>2912.0</c:v>
                </c:pt>
                <c:pt idx="5125">
                  <c:v>2912.0</c:v>
                </c:pt>
                <c:pt idx="5126">
                  <c:v>2913.0</c:v>
                </c:pt>
                <c:pt idx="5127">
                  <c:v>2914.0</c:v>
                </c:pt>
                <c:pt idx="5128">
                  <c:v>2915.0</c:v>
                </c:pt>
                <c:pt idx="5129">
                  <c:v>2916.0</c:v>
                </c:pt>
                <c:pt idx="5130">
                  <c:v>2916.0</c:v>
                </c:pt>
                <c:pt idx="5131">
                  <c:v>2917.0</c:v>
                </c:pt>
                <c:pt idx="5132">
                  <c:v>2917.0</c:v>
                </c:pt>
                <c:pt idx="5133">
                  <c:v>2917.0</c:v>
                </c:pt>
                <c:pt idx="5134">
                  <c:v>2917.0</c:v>
                </c:pt>
                <c:pt idx="5135">
                  <c:v>2917.0</c:v>
                </c:pt>
                <c:pt idx="5136">
                  <c:v>2917.0</c:v>
                </c:pt>
                <c:pt idx="5137">
                  <c:v>2917.0</c:v>
                </c:pt>
                <c:pt idx="5138">
                  <c:v>2917.0</c:v>
                </c:pt>
                <c:pt idx="5139">
                  <c:v>2917.0</c:v>
                </c:pt>
                <c:pt idx="5140">
                  <c:v>2917.0</c:v>
                </c:pt>
                <c:pt idx="5141">
                  <c:v>2917.0</c:v>
                </c:pt>
                <c:pt idx="5142">
                  <c:v>2917.0</c:v>
                </c:pt>
                <c:pt idx="5143">
                  <c:v>2917.0</c:v>
                </c:pt>
                <c:pt idx="5144">
                  <c:v>2917.0</c:v>
                </c:pt>
                <c:pt idx="5145">
                  <c:v>2917.0</c:v>
                </c:pt>
                <c:pt idx="5146">
                  <c:v>2917.0</c:v>
                </c:pt>
                <c:pt idx="5147">
                  <c:v>2917.0</c:v>
                </c:pt>
                <c:pt idx="5148">
                  <c:v>2917.0</c:v>
                </c:pt>
                <c:pt idx="5149">
                  <c:v>2917.0</c:v>
                </c:pt>
                <c:pt idx="5150">
                  <c:v>2917.0</c:v>
                </c:pt>
                <c:pt idx="5151">
                  <c:v>2917.0</c:v>
                </c:pt>
                <c:pt idx="5152">
                  <c:v>2918.0</c:v>
                </c:pt>
                <c:pt idx="5153">
                  <c:v>2919.0</c:v>
                </c:pt>
                <c:pt idx="5154">
                  <c:v>2920.0</c:v>
                </c:pt>
                <c:pt idx="5155">
                  <c:v>2921.0</c:v>
                </c:pt>
                <c:pt idx="5156">
                  <c:v>2922.0</c:v>
                </c:pt>
                <c:pt idx="5157">
                  <c:v>2922.0</c:v>
                </c:pt>
                <c:pt idx="5158">
                  <c:v>2922.0</c:v>
                </c:pt>
                <c:pt idx="5159">
                  <c:v>2923.0</c:v>
                </c:pt>
                <c:pt idx="5160">
                  <c:v>2924.0</c:v>
                </c:pt>
                <c:pt idx="5161">
                  <c:v>2925.0</c:v>
                </c:pt>
                <c:pt idx="5162">
                  <c:v>2926.0</c:v>
                </c:pt>
                <c:pt idx="5163">
                  <c:v>2927.0</c:v>
                </c:pt>
                <c:pt idx="5164">
                  <c:v>2928.0</c:v>
                </c:pt>
                <c:pt idx="5165">
                  <c:v>2929.0</c:v>
                </c:pt>
                <c:pt idx="5166">
                  <c:v>2930.0</c:v>
                </c:pt>
                <c:pt idx="5167">
                  <c:v>2931.0</c:v>
                </c:pt>
                <c:pt idx="5168">
                  <c:v>2932.0</c:v>
                </c:pt>
                <c:pt idx="5169">
                  <c:v>2933.0</c:v>
                </c:pt>
                <c:pt idx="5170">
                  <c:v>2934.0</c:v>
                </c:pt>
                <c:pt idx="5171">
                  <c:v>2935.0</c:v>
                </c:pt>
                <c:pt idx="5172">
                  <c:v>2936.0</c:v>
                </c:pt>
                <c:pt idx="5173">
                  <c:v>2936.0</c:v>
                </c:pt>
                <c:pt idx="5174">
                  <c:v>2937.0</c:v>
                </c:pt>
                <c:pt idx="5175">
                  <c:v>2937.0</c:v>
                </c:pt>
                <c:pt idx="5176">
                  <c:v>2937.0</c:v>
                </c:pt>
                <c:pt idx="5177">
                  <c:v>2938.0</c:v>
                </c:pt>
                <c:pt idx="5178">
                  <c:v>2939.0</c:v>
                </c:pt>
                <c:pt idx="5179">
                  <c:v>2940.0</c:v>
                </c:pt>
                <c:pt idx="5180">
                  <c:v>2941.0</c:v>
                </c:pt>
                <c:pt idx="5181">
                  <c:v>2942.0</c:v>
                </c:pt>
                <c:pt idx="5182">
                  <c:v>2943.0</c:v>
                </c:pt>
                <c:pt idx="5183">
                  <c:v>2944.0</c:v>
                </c:pt>
                <c:pt idx="5184">
                  <c:v>2945.0</c:v>
                </c:pt>
                <c:pt idx="5185">
                  <c:v>2946.0</c:v>
                </c:pt>
                <c:pt idx="5186">
                  <c:v>2947.0</c:v>
                </c:pt>
                <c:pt idx="5187">
                  <c:v>2948.0</c:v>
                </c:pt>
                <c:pt idx="5188">
                  <c:v>2949.0</c:v>
                </c:pt>
                <c:pt idx="5189">
                  <c:v>2949.0</c:v>
                </c:pt>
                <c:pt idx="5190">
                  <c:v>2949.0</c:v>
                </c:pt>
                <c:pt idx="5191">
                  <c:v>2949.0</c:v>
                </c:pt>
                <c:pt idx="5192">
                  <c:v>2949.0</c:v>
                </c:pt>
                <c:pt idx="5193">
                  <c:v>2950.0</c:v>
                </c:pt>
                <c:pt idx="5194">
                  <c:v>2950.0</c:v>
                </c:pt>
                <c:pt idx="5195">
                  <c:v>2950.0</c:v>
                </c:pt>
                <c:pt idx="5196">
                  <c:v>2951.0</c:v>
                </c:pt>
                <c:pt idx="5197">
                  <c:v>2952.0</c:v>
                </c:pt>
                <c:pt idx="5198">
                  <c:v>2953.0</c:v>
                </c:pt>
                <c:pt idx="5199">
                  <c:v>2953.0</c:v>
                </c:pt>
                <c:pt idx="5200">
                  <c:v>2953.0</c:v>
                </c:pt>
                <c:pt idx="5201">
                  <c:v>2954.0</c:v>
                </c:pt>
                <c:pt idx="5202">
                  <c:v>2955.0</c:v>
                </c:pt>
                <c:pt idx="5203">
                  <c:v>2955.0</c:v>
                </c:pt>
                <c:pt idx="5204">
                  <c:v>2956.0</c:v>
                </c:pt>
                <c:pt idx="5205">
                  <c:v>2956.0</c:v>
                </c:pt>
                <c:pt idx="5206">
                  <c:v>2957.0</c:v>
                </c:pt>
                <c:pt idx="5207">
                  <c:v>2957.0</c:v>
                </c:pt>
                <c:pt idx="5208">
                  <c:v>2958.0</c:v>
                </c:pt>
                <c:pt idx="5209">
                  <c:v>2959.0</c:v>
                </c:pt>
                <c:pt idx="5210">
                  <c:v>2959.0</c:v>
                </c:pt>
                <c:pt idx="5211">
                  <c:v>2960.0</c:v>
                </c:pt>
                <c:pt idx="5212">
                  <c:v>2961.0</c:v>
                </c:pt>
                <c:pt idx="5213">
                  <c:v>2961.0</c:v>
                </c:pt>
                <c:pt idx="5214">
                  <c:v>2961.0</c:v>
                </c:pt>
                <c:pt idx="5215">
                  <c:v>2962.0</c:v>
                </c:pt>
                <c:pt idx="5216">
                  <c:v>2963.0</c:v>
                </c:pt>
                <c:pt idx="5217">
                  <c:v>2964.0</c:v>
                </c:pt>
                <c:pt idx="5218">
                  <c:v>2964.0</c:v>
                </c:pt>
                <c:pt idx="5219">
                  <c:v>2965.0</c:v>
                </c:pt>
                <c:pt idx="5220">
                  <c:v>2965.0</c:v>
                </c:pt>
                <c:pt idx="5221">
                  <c:v>2965.0</c:v>
                </c:pt>
                <c:pt idx="5222">
                  <c:v>2966.0</c:v>
                </c:pt>
                <c:pt idx="5223">
                  <c:v>2967.0</c:v>
                </c:pt>
                <c:pt idx="5224">
                  <c:v>2967.0</c:v>
                </c:pt>
                <c:pt idx="5225">
                  <c:v>2967.0</c:v>
                </c:pt>
                <c:pt idx="5226">
                  <c:v>2968.0</c:v>
                </c:pt>
                <c:pt idx="5227">
                  <c:v>2969.0</c:v>
                </c:pt>
                <c:pt idx="5228">
                  <c:v>2970.0</c:v>
                </c:pt>
                <c:pt idx="5229">
                  <c:v>2970.0</c:v>
                </c:pt>
                <c:pt idx="5230">
                  <c:v>2970.0</c:v>
                </c:pt>
                <c:pt idx="5231">
                  <c:v>2970.0</c:v>
                </c:pt>
                <c:pt idx="5232">
                  <c:v>2970.0</c:v>
                </c:pt>
                <c:pt idx="5233">
                  <c:v>2970.0</c:v>
                </c:pt>
                <c:pt idx="5234">
                  <c:v>2970.0</c:v>
                </c:pt>
                <c:pt idx="5235">
                  <c:v>2970.0</c:v>
                </c:pt>
                <c:pt idx="5236">
                  <c:v>2970.0</c:v>
                </c:pt>
                <c:pt idx="5237">
                  <c:v>2970.0</c:v>
                </c:pt>
                <c:pt idx="5238">
                  <c:v>2970.0</c:v>
                </c:pt>
                <c:pt idx="5239">
                  <c:v>2970.0</c:v>
                </c:pt>
                <c:pt idx="5240">
                  <c:v>2970.0</c:v>
                </c:pt>
                <c:pt idx="5241">
                  <c:v>2970.0</c:v>
                </c:pt>
                <c:pt idx="5242">
                  <c:v>2971.0</c:v>
                </c:pt>
                <c:pt idx="5243">
                  <c:v>2972.0</c:v>
                </c:pt>
                <c:pt idx="5244">
                  <c:v>2973.0</c:v>
                </c:pt>
                <c:pt idx="5245">
                  <c:v>2973.0</c:v>
                </c:pt>
                <c:pt idx="5246">
                  <c:v>2974.0</c:v>
                </c:pt>
                <c:pt idx="5247">
                  <c:v>2975.0</c:v>
                </c:pt>
                <c:pt idx="5248">
                  <c:v>2975.0</c:v>
                </c:pt>
                <c:pt idx="5249">
                  <c:v>2975.0</c:v>
                </c:pt>
                <c:pt idx="5250">
                  <c:v>2975.0</c:v>
                </c:pt>
                <c:pt idx="5251">
                  <c:v>2975.0</c:v>
                </c:pt>
                <c:pt idx="5252">
                  <c:v>2975.0</c:v>
                </c:pt>
                <c:pt idx="5253">
                  <c:v>2975.0</c:v>
                </c:pt>
                <c:pt idx="5254">
                  <c:v>2975.0</c:v>
                </c:pt>
                <c:pt idx="5255">
                  <c:v>2975.0</c:v>
                </c:pt>
                <c:pt idx="5256">
                  <c:v>2976.0</c:v>
                </c:pt>
                <c:pt idx="5257">
                  <c:v>2977.0</c:v>
                </c:pt>
                <c:pt idx="5258">
                  <c:v>2977.0</c:v>
                </c:pt>
                <c:pt idx="5259">
                  <c:v>2977.0</c:v>
                </c:pt>
                <c:pt idx="5260">
                  <c:v>2977.0</c:v>
                </c:pt>
                <c:pt idx="5261">
                  <c:v>2978.0</c:v>
                </c:pt>
                <c:pt idx="5262">
                  <c:v>2979.0</c:v>
                </c:pt>
                <c:pt idx="5263">
                  <c:v>2980.0</c:v>
                </c:pt>
                <c:pt idx="5264">
                  <c:v>2981.0</c:v>
                </c:pt>
                <c:pt idx="5265">
                  <c:v>2982.0</c:v>
                </c:pt>
                <c:pt idx="5266">
                  <c:v>2983.0</c:v>
                </c:pt>
                <c:pt idx="5267">
                  <c:v>2984.0</c:v>
                </c:pt>
                <c:pt idx="5268">
                  <c:v>2984.0</c:v>
                </c:pt>
                <c:pt idx="5269">
                  <c:v>2984.0</c:v>
                </c:pt>
                <c:pt idx="5270">
                  <c:v>2984.0</c:v>
                </c:pt>
                <c:pt idx="5271">
                  <c:v>2985.0</c:v>
                </c:pt>
                <c:pt idx="5272">
                  <c:v>2985.0</c:v>
                </c:pt>
                <c:pt idx="5273">
                  <c:v>2986.0</c:v>
                </c:pt>
                <c:pt idx="5274">
                  <c:v>2987.0</c:v>
                </c:pt>
                <c:pt idx="5275">
                  <c:v>2988.0</c:v>
                </c:pt>
                <c:pt idx="5276">
                  <c:v>2988.0</c:v>
                </c:pt>
                <c:pt idx="5277">
                  <c:v>2988.0</c:v>
                </c:pt>
                <c:pt idx="5278">
                  <c:v>2989.0</c:v>
                </c:pt>
                <c:pt idx="5279">
                  <c:v>2990.0</c:v>
                </c:pt>
                <c:pt idx="5280">
                  <c:v>2991.0</c:v>
                </c:pt>
                <c:pt idx="5281">
                  <c:v>2992.0</c:v>
                </c:pt>
                <c:pt idx="5282">
                  <c:v>2993.0</c:v>
                </c:pt>
                <c:pt idx="5283">
                  <c:v>2993.0</c:v>
                </c:pt>
                <c:pt idx="5284">
                  <c:v>2993.0</c:v>
                </c:pt>
                <c:pt idx="5285">
                  <c:v>2993.0</c:v>
                </c:pt>
                <c:pt idx="5286">
                  <c:v>2994.0</c:v>
                </c:pt>
                <c:pt idx="5287">
                  <c:v>2994.0</c:v>
                </c:pt>
                <c:pt idx="5288">
                  <c:v>2994.0</c:v>
                </c:pt>
                <c:pt idx="5289">
                  <c:v>2994.0</c:v>
                </c:pt>
                <c:pt idx="5290">
                  <c:v>2995.0</c:v>
                </c:pt>
                <c:pt idx="5291">
                  <c:v>2996.0</c:v>
                </c:pt>
                <c:pt idx="5292">
                  <c:v>2997.0</c:v>
                </c:pt>
                <c:pt idx="5293">
                  <c:v>2997.0</c:v>
                </c:pt>
                <c:pt idx="5294">
                  <c:v>2997.0</c:v>
                </c:pt>
                <c:pt idx="5295">
                  <c:v>2997.0</c:v>
                </c:pt>
                <c:pt idx="5296">
                  <c:v>2997.0</c:v>
                </c:pt>
                <c:pt idx="5297">
                  <c:v>2997.0</c:v>
                </c:pt>
                <c:pt idx="5298">
                  <c:v>2998.0</c:v>
                </c:pt>
                <c:pt idx="5299">
                  <c:v>2998.0</c:v>
                </c:pt>
                <c:pt idx="5300">
                  <c:v>2998.0</c:v>
                </c:pt>
                <c:pt idx="5301">
                  <c:v>2998.0</c:v>
                </c:pt>
                <c:pt idx="5302">
                  <c:v>2998.0</c:v>
                </c:pt>
                <c:pt idx="5303">
                  <c:v>2999.0</c:v>
                </c:pt>
                <c:pt idx="5304">
                  <c:v>3000.0</c:v>
                </c:pt>
                <c:pt idx="5305">
                  <c:v>3001.0</c:v>
                </c:pt>
                <c:pt idx="5306">
                  <c:v>3002.0</c:v>
                </c:pt>
                <c:pt idx="5307">
                  <c:v>3003.0</c:v>
                </c:pt>
                <c:pt idx="5308">
                  <c:v>3004.0</c:v>
                </c:pt>
                <c:pt idx="5309">
                  <c:v>3005.0</c:v>
                </c:pt>
                <c:pt idx="5310">
                  <c:v>3006.0</c:v>
                </c:pt>
                <c:pt idx="5311">
                  <c:v>3007.0</c:v>
                </c:pt>
                <c:pt idx="5312">
                  <c:v>3008.0</c:v>
                </c:pt>
                <c:pt idx="5313">
                  <c:v>3009.0</c:v>
                </c:pt>
                <c:pt idx="5314">
                  <c:v>3010.0</c:v>
                </c:pt>
                <c:pt idx="5315">
                  <c:v>3011.0</c:v>
                </c:pt>
                <c:pt idx="5316">
                  <c:v>3012.0</c:v>
                </c:pt>
                <c:pt idx="5317">
                  <c:v>3013.0</c:v>
                </c:pt>
                <c:pt idx="5318">
                  <c:v>3013.0</c:v>
                </c:pt>
                <c:pt idx="5319">
                  <c:v>3013.0</c:v>
                </c:pt>
                <c:pt idx="5320">
                  <c:v>3014.0</c:v>
                </c:pt>
                <c:pt idx="5321">
                  <c:v>3015.0</c:v>
                </c:pt>
                <c:pt idx="5322">
                  <c:v>3015.0</c:v>
                </c:pt>
                <c:pt idx="5323">
                  <c:v>3016.0</c:v>
                </c:pt>
                <c:pt idx="5324">
                  <c:v>3016.0</c:v>
                </c:pt>
                <c:pt idx="5325">
                  <c:v>3017.0</c:v>
                </c:pt>
                <c:pt idx="5326">
                  <c:v>3018.0</c:v>
                </c:pt>
                <c:pt idx="5327">
                  <c:v>3018.0</c:v>
                </c:pt>
                <c:pt idx="5328">
                  <c:v>3018.0</c:v>
                </c:pt>
                <c:pt idx="5329">
                  <c:v>3018.0</c:v>
                </c:pt>
                <c:pt idx="5330">
                  <c:v>3018.0</c:v>
                </c:pt>
                <c:pt idx="5331">
                  <c:v>3018.0</c:v>
                </c:pt>
                <c:pt idx="5332">
                  <c:v>3018.0</c:v>
                </c:pt>
                <c:pt idx="5333">
                  <c:v>3019.0</c:v>
                </c:pt>
                <c:pt idx="5334">
                  <c:v>3019.0</c:v>
                </c:pt>
                <c:pt idx="5335">
                  <c:v>3019.0</c:v>
                </c:pt>
                <c:pt idx="5336">
                  <c:v>3020.0</c:v>
                </c:pt>
                <c:pt idx="5337">
                  <c:v>3021.0</c:v>
                </c:pt>
                <c:pt idx="5338">
                  <c:v>3022.0</c:v>
                </c:pt>
                <c:pt idx="5339">
                  <c:v>3022.0</c:v>
                </c:pt>
                <c:pt idx="5340">
                  <c:v>3022.0</c:v>
                </c:pt>
                <c:pt idx="5341">
                  <c:v>3023.0</c:v>
                </c:pt>
                <c:pt idx="5342">
                  <c:v>3023.0</c:v>
                </c:pt>
                <c:pt idx="5343">
                  <c:v>3023.0</c:v>
                </c:pt>
                <c:pt idx="5344">
                  <c:v>3023.0</c:v>
                </c:pt>
                <c:pt idx="5345">
                  <c:v>3023.0</c:v>
                </c:pt>
                <c:pt idx="5346">
                  <c:v>3023.0</c:v>
                </c:pt>
                <c:pt idx="5347">
                  <c:v>3023.0</c:v>
                </c:pt>
                <c:pt idx="5348">
                  <c:v>3023.0</c:v>
                </c:pt>
                <c:pt idx="5349">
                  <c:v>3023.0</c:v>
                </c:pt>
                <c:pt idx="5350">
                  <c:v>3023.0</c:v>
                </c:pt>
                <c:pt idx="5351">
                  <c:v>3023.0</c:v>
                </c:pt>
                <c:pt idx="5352">
                  <c:v>3023.0</c:v>
                </c:pt>
                <c:pt idx="5353">
                  <c:v>3023.0</c:v>
                </c:pt>
                <c:pt idx="5354">
                  <c:v>3023.0</c:v>
                </c:pt>
                <c:pt idx="5355">
                  <c:v>3023.0</c:v>
                </c:pt>
                <c:pt idx="5356">
                  <c:v>3024.0</c:v>
                </c:pt>
                <c:pt idx="5357">
                  <c:v>3025.0</c:v>
                </c:pt>
                <c:pt idx="5358">
                  <c:v>3026.0</c:v>
                </c:pt>
                <c:pt idx="5359">
                  <c:v>3027.0</c:v>
                </c:pt>
                <c:pt idx="5360">
                  <c:v>3027.0</c:v>
                </c:pt>
                <c:pt idx="5361">
                  <c:v>3027.0</c:v>
                </c:pt>
                <c:pt idx="5362">
                  <c:v>3028.0</c:v>
                </c:pt>
                <c:pt idx="5363">
                  <c:v>3028.0</c:v>
                </c:pt>
                <c:pt idx="5364">
                  <c:v>3028.0</c:v>
                </c:pt>
                <c:pt idx="5365">
                  <c:v>3028.0</c:v>
                </c:pt>
                <c:pt idx="5366">
                  <c:v>3028.0</c:v>
                </c:pt>
                <c:pt idx="5367">
                  <c:v>3029.0</c:v>
                </c:pt>
                <c:pt idx="5368">
                  <c:v>3030.0</c:v>
                </c:pt>
                <c:pt idx="5369">
                  <c:v>3031.0</c:v>
                </c:pt>
                <c:pt idx="5370">
                  <c:v>3032.0</c:v>
                </c:pt>
                <c:pt idx="5371">
                  <c:v>3033.0</c:v>
                </c:pt>
                <c:pt idx="5372">
                  <c:v>3033.0</c:v>
                </c:pt>
                <c:pt idx="5373">
                  <c:v>3033.0</c:v>
                </c:pt>
                <c:pt idx="5374">
                  <c:v>3033.0</c:v>
                </c:pt>
                <c:pt idx="5375">
                  <c:v>3033.0</c:v>
                </c:pt>
                <c:pt idx="5376">
                  <c:v>3033.0</c:v>
                </c:pt>
                <c:pt idx="5377">
                  <c:v>3033.0</c:v>
                </c:pt>
                <c:pt idx="5378">
                  <c:v>3033.0</c:v>
                </c:pt>
                <c:pt idx="5379">
                  <c:v>3033.0</c:v>
                </c:pt>
                <c:pt idx="5380">
                  <c:v>3033.0</c:v>
                </c:pt>
                <c:pt idx="5381">
                  <c:v>3033.0</c:v>
                </c:pt>
                <c:pt idx="5382">
                  <c:v>3033.0</c:v>
                </c:pt>
                <c:pt idx="5383">
                  <c:v>3033.0</c:v>
                </c:pt>
                <c:pt idx="5384">
                  <c:v>3033.0</c:v>
                </c:pt>
                <c:pt idx="5385">
                  <c:v>3033.0</c:v>
                </c:pt>
                <c:pt idx="5386">
                  <c:v>3034.0</c:v>
                </c:pt>
                <c:pt idx="5387">
                  <c:v>3035.0</c:v>
                </c:pt>
                <c:pt idx="5388">
                  <c:v>3035.0</c:v>
                </c:pt>
                <c:pt idx="5389">
                  <c:v>3035.0</c:v>
                </c:pt>
                <c:pt idx="5390">
                  <c:v>3035.0</c:v>
                </c:pt>
                <c:pt idx="5391">
                  <c:v>3036.0</c:v>
                </c:pt>
                <c:pt idx="5392">
                  <c:v>3037.0</c:v>
                </c:pt>
                <c:pt idx="5393">
                  <c:v>3038.0</c:v>
                </c:pt>
                <c:pt idx="5394">
                  <c:v>3039.0</c:v>
                </c:pt>
                <c:pt idx="5395">
                  <c:v>3039.0</c:v>
                </c:pt>
                <c:pt idx="5396">
                  <c:v>3039.0</c:v>
                </c:pt>
                <c:pt idx="5397">
                  <c:v>3039.0</c:v>
                </c:pt>
                <c:pt idx="5398">
                  <c:v>3039.0</c:v>
                </c:pt>
                <c:pt idx="5399">
                  <c:v>3039.0</c:v>
                </c:pt>
                <c:pt idx="5400">
                  <c:v>3039.0</c:v>
                </c:pt>
                <c:pt idx="5401">
                  <c:v>3039.0</c:v>
                </c:pt>
                <c:pt idx="5402">
                  <c:v>3040.0</c:v>
                </c:pt>
                <c:pt idx="5403">
                  <c:v>3041.0</c:v>
                </c:pt>
                <c:pt idx="5404">
                  <c:v>3042.0</c:v>
                </c:pt>
                <c:pt idx="5405">
                  <c:v>3043.0</c:v>
                </c:pt>
                <c:pt idx="5406">
                  <c:v>3044.0</c:v>
                </c:pt>
                <c:pt idx="5407">
                  <c:v>3045.0</c:v>
                </c:pt>
                <c:pt idx="5408">
                  <c:v>3046.0</c:v>
                </c:pt>
                <c:pt idx="5409">
                  <c:v>3047.0</c:v>
                </c:pt>
                <c:pt idx="5410">
                  <c:v>3048.0</c:v>
                </c:pt>
                <c:pt idx="5411">
                  <c:v>3049.0</c:v>
                </c:pt>
                <c:pt idx="5412">
                  <c:v>3050.0</c:v>
                </c:pt>
                <c:pt idx="5413">
                  <c:v>3051.0</c:v>
                </c:pt>
                <c:pt idx="5414">
                  <c:v>3052.0</c:v>
                </c:pt>
                <c:pt idx="5415">
                  <c:v>3053.0</c:v>
                </c:pt>
                <c:pt idx="5416">
                  <c:v>3054.0</c:v>
                </c:pt>
                <c:pt idx="5417">
                  <c:v>3055.0</c:v>
                </c:pt>
                <c:pt idx="5418">
                  <c:v>3056.0</c:v>
                </c:pt>
                <c:pt idx="5419">
                  <c:v>3056.0</c:v>
                </c:pt>
                <c:pt idx="5420">
                  <c:v>3057.0</c:v>
                </c:pt>
                <c:pt idx="5421">
                  <c:v>3058.0</c:v>
                </c:pt>
                <c:pt idx="5422">
                  <c:v>3059.0</c:v>
                </c:pt>
                <c:pt idx="5423">
                  <c:v>3060.0</c:v>
                </c:pt>
                <c:pt idx="5424">
                  <c:v>3061.0</c:v>
                </c:pt>
                <c:pt idx="5425">
                  <c:v>3062.0</c:v>
                </c:pt>
                <c:pt idx="5426">
                  <c:v>3063.0</c:v>
                </c:pt>
                <c:pt idx="5427">
                  <c:v>3063.0</c:v>
                </c:pt>
                <c:pt idx="5428">
                  <c:v>3064.0</c:v>
                </c:pt>
                <c:pt idx="5429">
                  <c:v>3064.0</c:v>
                </c:pt>
                <c:pt idx="5430">
                  <c:v>3065.0</c:v>
                </c:pt>
                <c:pt idx="5431">
                  <c:v>3066.0</c:v>
                </c:pt>
                <c:pt idx="5432">
                  <c:v>3066.0</c:v>
                </c:pt>
                <c:pt idx="5433">
                  <c:v>3066.0</c:v>
                </c:pt>
                <c:pt idx="5434">
                  <c:v>3067.0</c:v>
                </c:pt>
                <c:pt idx="5435">
                  <c:v>3067.0</c:v>
                </c:pt>
                <c:pt idx="5436">
                  <c:v>3067.0</c:v>
                </c:pt>
                <c:pt idx="5437">
                  <c:v>3067.0</c:v>
                </c:pt>
                <c:pt idx="5438">
                  <c:v>3068.0</c:v>
                </c:pt>
                <c:pt idx="5439">
                  <c:v>3068.0</c:v>
                </c:pt>
                <c:pt idx="5440">
                  <c:v>3069.0</c:v>
                </c:pt>
                <c:pt idx="5441">
                  <c:v>3069.0</c:v>
                </c:pt>
                <c:pt idx="5442">
                  <c:v>3070.0</c:v>
                </c:pt>
                <c:pt idx="5443">
                  <c:v>3071.0</c:v>
                </c:pt>
                <c:pt idx="5444">
                  <c:v>3072.0</c:v>
                </c:pt>
                <c:pt idx="5445">
                  <c:v>3073.0</c:v>
                </c:pt>
                <c:pt idx="5446">
                  <c:v>3074.0</c:v>
                </c:pt>
                <c:pt idx="5447">
                  <c:v>3075.0</c:v>
                </c:pt>
                <c:pt idx="5448">
                  <c:v>3076.0</c:v>
                </c:pt>
                <c:pt idx="5449">
                  <c:v>3076.0</c:v>
                </c:pt>
                <c:pt idx="5450">
                  <c:v>3076.0</c:v>
                </c:pt>
                <c:pt idx="5451">
                  <c:v>3076.0</c:v>
                </c:pt>
                <c:pt idx="5452">
                  <c:v>3077.0</c:v>
                </c:pt>
                <c:pt idx="5453">
                  <c:v>3077.0</c:v>
                </c:pt>
                <c:pt idx="5454">
                  <c:v>3078.0</c:v>
                </c:pt>
                <c:pt idx="5455">
                  <c:v>3079.0</c:v>
                </c:pt>
                <c:pt idx="5456">
                  <c:v>3079.0</c:v>
                </c:pt>
                <c:pt idx="5457">
                  <c:v>3080.0</c:v>
                </c:pt>
                <c:pt idx="5458">
                  <c:v>3081.0</c:v>
                </c:pt>
                <c:pt idx="5459">
                  <c:v>3081.0</c:v>
                </c:pt>
                <c:pt idx="5460">
                  <c:v>3082.0</c:v>
                </c:pt>
                <c:pt idx="5461">
                  <c:v>3083.0</c:v>
                </c:pt>
                <c:pt idx="5462">
                  <c:v>3084.0</c:v>
                </c:pt>
                <c:pt idx="5463">
                  <c:v>3085.0</c:v>
                </c:pt>
                <c:pt idx="5464">
                  <c:v>3086.0</c:v>
                </c:pt>
                <c:pt idx="5465">
                  <c:v>3086.0</c:v>
                </c:pt>
                <c:pt idx="5466">
                  <c:v>3087.0</c:v>
                </c:pt>
                <c:pt idx="5467">
                  <c:v>3088.0</c:v>
                </c:pt>
                <c:pt idx="5468">
                  <c:v>3089.0</c:v>
                </c:pt>
                <c:pt idx="5469">
                  <c:v>3090.0</c:v>
                </c:pt>
                <c:pt idx="5470">
                  <c:v>3091.0</c:v>
                </c:pt>
                <c:pt idx="5471">
                  <c:v>3092.0</c:v>
                </c:pt>
                <c:pt idx="5472">
                  <c:v>3093.0</c:v>
                </c:pt>
                <c:pt idx="5473">
                  <c:v>3094.0</c:v>
                </c:pt>
                <c:pt idx="5474">
                  <c:v>3095.0</c:v>
                </c:pt>
                <c:pt idx="5475">
                  <c:v>3096.0</c:v>
                </c:pt>
                <c:pt idx="5476">
                  <c:v>3097.0</c:v>
                </c:pt>
                <c:pt idx="5477">
                  <c:v>3098.0</c:v>
                </c:pt>
                <c:pt idx="5478">
                  <c:v>3099.0</c:v>
                </c:pt>
                <c:pt idx="5479">
                  <c:v>3100.0</c:v>
                </c:pt>
                <c:pt idx="5480">
                  <c:v>3101.0</c:v>
                </c:pt>
                <c:pt idx="5481">
                  <c:v>3102.0</c:v>
                </c:pt>
                <c:pt idx="5482">
                  <c:v>3103.0</c:v>
                </c:pt>
                <c:pt idx="5483">
                  <c:v>3104.0</c:v>
                </c:pt>
                <c:pt idx="5484">
                  <c:v>3105.0</c:v>
                </c:pt>
                <c:pt idx="5485">
                  <c:v>3106.0</c:v>
                </c:pt>
                <c:pt idx="5486">
                  <c:v>3106.0</c:v>
                </c:pt>
                <c:pt idx="5487">
                  <c:v>3106.0</c:v>
                </c:pt>
                <c:pt idx="5488">
                  <c:v>3107.0</c:v>
                </c:pt>
                <c:pt idx="5489">
                  <c:v>3107.0</c:v>
                </c:pt>
                <c:pt idx="5490">
                  <c:v>3108.0</c:v>
                </c:pt>
                <c:pt idx="5491">
                  <c:v>3108.0</c:v>
                </c:pt>
                <c:pt idx="5492">
                  <c:v>3108.0</c:v>
                </c:pt>
                <c:pt idx="5493">
                  <c:v>3109.0</c:v>
                </c:pt>
                <c:pt idx="5494">
                  <c:v>3110.0</c:v>
                </c:pt>
                <c:pt idx="5495">
                  <c:v>3110.0</c:v>
                </c:pt>
                <c:pt idx="5496">
                  <c:v>3111.0</c:v>
                </c:pt>
                <c:pt idx="5497">
                  <c:v>3111.0</c:v>
                </c:pt>
                <c:pt idx="5498">
                  <c:v>3112.0</c:v>
                </c:pt>
                <c:pt idx="5499">
                  <c:v>3112.0</c:v>
                </c:pt>
                <c:pt idx="5500">
                  <c:v>3112.0</c:v>
                </c:pt>
                <c:pt idx="5501">
                  <c:v>3112.0</c:v>
                </c:pt>
                <c:pt idx="5502">
                  <c:v>3112.0</c:v>
                </c:pt>
                <c:pt idx="5503">
                  <c:v>3112.0</c:v>
                </c:pt>
                <c:pt idx="5504">
                  <c:v>3113.0</c:v>
                </c:pt>
                <c:pt idx="5505">
                  <c:v>3114.0</c:v>
                </c:pt>
                <c:pt idx="5506">
                  <c:v>3115.0</c:v>
                </c:pt>
                <c:pt idx="5507">
                  <c:v>3115.0</c:v>
                </c:pt>
                <c:pt idx="5508">
                  <c:v>3116.0</c:v>
                </c:pt>
                <c:pt idx="5509">
                  <c:v>3117.0</c:v>
                </c:pt>
                <c:pt idx="5510">
                  <c:v>3118.0</c:v>
                </c:pt>
                <c:pt idx="5511">
                  <c:v>3119.0</c:v>
                </c:pt>
                <c:pt idx="5512">
                  <c:v>3120.0</c:v>
                </c:pt>
                <c:pt idx="5513">
                  <c:v>3121.0</c:v>
                </c:pt>
                <c:pt idx="5514">
                  <c:v>3122.0</c:v>
                </c:pt>
                <c:pt idx="5515">
                  <c:v>3123.0</c:v>
                </c:pt>
                <c:pt idx="5516">
                  <c:v>3124.0</c:v>
                </c:pt>
                <c:pt idx="5517">
                  <c:v>3125.0</c:v>
                </c:pt>
                <c:pt idx="5518">
                  <c:v>3126.0</c:v>
                </c:pt>
                <c:pt idx="5519">
                  <c:v>3127.0</c:v>
                </c:pt>
                <c:pt idx="5520">
                  <c:v>3128.0</c:v>
                </c:pt>
                <c:pt idx="5521">
                  <c:v>3129.0</c:v>
                </c:pt>
                <c:pt idx="5522">
                  <c:v>3130.0</c:v>
                </c:pt>
                <c:pt idx="5523">
                  <c:v>3131.0</c:v>
                </c:pt>
                <c:pt idx="5524">
                  <c:v>3132.0</c:v>
                </c:pt>
                <c:pt idx="5525">
                  <c:v>3133.0</c:v>
                </c:pt>
                <c:pt idx="5526">
                  <c:v>3134.0</c:v>
                </c:pt>
                <c:pt idx="5527">
                  <c:v>3135.0</c:v>
                </c:pt>
                <c:pt idx="5528">
                  <c:v>3136.0</c:v>
                </c:pt>
                <c:pt idx="5529">
                  <c:v>3137.0</c:v>
                </c:pt>
                <c:pt idx="5530">
                  <c:v>3138.0</c:v>
                </c:pt>
                <c:pt idx="5531">
                  <c:v>3139.0</c:v>
                </c:pt>
                <c:pt idx="5532">
                  <c:v>3140.0</c:v>
                </c:pt>
                <c:pt idx="5533">
                  <c:v>3140.0</c:v>
                </c:pt>
                <c:pt idx="5534">
                  <c:v>3140.0</c:v>
                </c:pt>
                <c:pt idx="5535">
                  <c:v>3141.0</c:v>
                </c:pt>
                <c:pt idx="5536">
                  <c:v>3141.0</c:v>
                </c:pt>
                <c:pt idx="5537">
                  <c:v>3141.0</c:v>
                </c:pt>
                <c:pt idx="5538">
                  <c:v>3142.0</c:v>
                </c:pt>
                <c:pt idx="5539">
                  <c:v>3142.0</c:v>
                </c:pt>
                <c:pt idx="5540">
                  <c:v>3142.0</c:v>
                </c:pt>
                <c:pt idx="5541">
                  <c:v>3142.0</c:v>
                </c:pt>
                <c:pt idx="5542">
                  <c:v>3142.0</c:v>
                </c:pt>
                <c:pt idx="5543">
                  <c:v>3142.0</c:v>
                </c:pt>
                <c:pt idx="5544">
                  <c:v>3142.0</c:v>
                </c:pt>
                <c:pt idx="5545">
                  <c:v>3142.0</c:v>
                </c:pt>
                <c:pt idx="5546">
                  <c:v>3142.0</c:v>
                </c:pt>
                <c:pt idx="5547">
                  <c:v>3143.0</c:v>
                </c:pt>
                <c:pt idx="5548">
                  <c:v>3143.0</c:v>
                </c:pt>
                <c:pt idx="5549">
                  <c:v>3143.0</c:v>
                </c:pt>
                <c:pt idx="5550">
                  <c:v>3144.0</c:v>
                </c:pt>
                <c:pt idx="5551">
                  <c:v>3145.0</c:v>
                </c:pt>
                <c:pt idx="5552">
                  <c:v>3145.0</c:v>
                </c:pt>
                <c:pt idx="5553">
                  <c:v>3146.0</c:v>
                </c:pt>
                <c:pt idx="5554">
                  <c:v>3147.0</c:v>
                </c:pt>
                <c:pt idx="5555">
                  <c:v>3148.0</c:v>
                </c:pt>
                <c:pt idx="5556">
                  <c:v>3149.0</c:v>
                </c:pt>
                <c:pt idx="5557">
                  <c:v>3150.0</c:v>
                </c:pt>
                <c:pt idx="5558">
                  <c:v>3151.0</c:v>
                </c:pt>
                <c:pt idx="5559">
                  <c:v>3152.0</c:v>
                </c:pt>
                <c:pt idx="5560">
                  <c:v>3153.0</c:v>
                </c:pt>
                <c:pt idx="5561">
                  <c:v>3154.0</c:v>
                </c:pt>
                <c:pt idx="5562">
                  <c:v>3155.0</c:v>
                </c:pt>
                <c:pt idx="5563">
                  <c:v>3156.0</c:v>
                </c:pt>
                <c:pt idx="5564">
                  <c:v>3157.0</c:v>
                </c:pt>
                <c:pt idx="5565">
                  <c:v>3157.0</c:v>
                </c:pt>
                <c:pt idx="5566">
                  <c:v>3158.0</c:v>
                </c:pt>
                <c:pt idx="5567">
                  <c:v>3159.0</c:v>
                </c:pt>
                <c:pt idx="5568">
                  <c:v>3160.0</c:v>
                </c:pt>
                <c:pt idx="5569">
                  <c:v>3161.0</c:v>
                </c:pt>
                <c:pt idx="5570">
                  <c:v>3161.0</c:v>
                </c:pt>
                <c:pt idx="5571">
                  <c:v>3162.0</c:v>
                </c:pt>
                <c:pt idx="5572">
                  <c:v>3163.0</c:v>
                </c:pt>
                <c:pt idx="5573">
                  <c:v>3163.0</c:v>
                </c:pt>
                <c:pt idx="5574">
                  <c:v>3164.0</c:v>
                </c:pt>
                <c:pt idx="5575">
                  <c:v>3165.0</c:v>
                </c:pt>
                <c:pt idx="5576">
                  <c:v>3165.0</c:v>
                </c:pt>
                <c:pt idx="5577">
                  <c:v>3165.0</c:v>
                </c:pt>
                <c:pt idx="5578">
                  <c:v>3165.0</c:v>
                </c:pt>
                <c:pt idx="5579">
                  <c:v>3165.0</c:v>
                </c:pt>
                <c:pt idx="5580">
                  <c:v>3166.0</c:v>
                </c:pt>
                <c:pt idx="5581">
                  <c:v>3166.0</c:v>
                </c:pt>
                <c:pt idx="5582">
                  <c:v>3167.0</c:v>
                </c:pt>
                <c:pt idx="5583">
                  <c:v>3167.0</c:v>
                </c:pt>
                <c:pt idx="5584">
                  <c:v>3167.0</c:v>
                </c:pt>
                <c:pt idx="5585">
                  <c:v>3167.0</c:v>
                </c:pt>
                <c:pt idx="5586">
                  <c:v>3167.0</c:v>
                </c:pt>
                <c:pt idx="5587">
                  <c:v>3167.0</c:v>
                </c:pt>
                <c:pt idx="5588">
                  <c:v>3168.0</c:v>
                </c:pt>
                <c:pt idx="5589">
                  <c:v>3169.0</c:v>
                </c:pt>
                <c:pt idx="5590">
                  <c:v>3170.0</c:v>
                </c:pt>
                <c:pt idx="5591">
                  <c:v>3170.0</c:v>
                </c:pt>
                <c:pt idx="5592">
                  <c:v>3171.0</c:v>
                </c:pt>
                <c:pt idx="5593">
                  <c:v>3172.0</c:v>
                </c:pt>
                <c:pt idx="5594">
                  <c:v>3173.0</c:v>
                </c:pt>
                <c:pt idx="5595">
                  <c:v>3174.0</c:v>
                </c:pt>
                <c:pt idx="5596">
                  <c:v>3175.0</c:v>
                </c:pt>
                <c:pt idx="5597">
                  <c:v>3176.0</c:v>
                </c:pt>
                <c:pt idx="5598">
                  <c:v>3177.0</c:v>
                </c:pt>
                <c:pt idx="5599">
                  <c:v>3178.0</c:v>
                </c:pt>
                <c:pt idx="5600">
                  <c:v>3179.0</c:v>
                </c:pt>
                <c:pt idx="5601">
                  <c:v>3180.0</c:v>
                </c:pt>
                <c:pt idx="5602">
                  <c:v>3181.0</c:v>
                </c:pt>
                <c:pt idx="5603">
                  <c:v>3182.0</c:v>
                </c:pt>
                <c:pt idx="5604">
                  <c:v>3183.0</c:v>
                </c:pt>
                <c:pt idx="5605">
                  <c:v>3184.0</c:v>
                </c:pt>
                <c:pt idx="5606">
                  <c:v>3185.0</c:v>
                </c:pt>
                <c:pt idx="5607">
                  <c:v>3186.0</c:v>
                </c:pt>
                <c:pt idx="5608">
                  <c:v>3187.0</c:v>
                </c:pt>
                <c:pt idx="5609">
                  <c:v>3187.0</c:v>
                </c:pt>
                <c:pt idx="5610">
                  <c:v>3187.0</c:v>
                </c:pt>
                <c:pt idx="5611">
                  <c:v>3187.0</c:v>
                </c:pt>
                <c:pt idx="5612">
                  <c:v>3187.0</c:v>
                </c:pt>
                <c:pt idx="5613">
                  <c:v>3187.0</c:v>
                </c:pt>
                <c:pt idx="5614">
                  <c:v>3187.0</c:v>
                </c:pt>
                <c:pt idx="5615">
                  <c:v>3187.0</c:v>
                </c:pt>
                <c:pt idx="5616">
                  <c:v>3187.0</c:v>
                </c:pt>
                <c:pt idx="5617">
                  <c:v>3187.0</c:v>
                </c:pt>
                <c:pt idx="5618">
                  <c:v>3187.0</c:v>
                </c:pt>
                <c:pt idx="5619">
                  <c:v>3187.0</c:v>
                </c:pt>
                <c:pt idx="5620">
                  <c:v>3187.0</c:v>
                </c:pt>
                <c:pt idx="5621">
                  <c:v>3187.0</c:v>
                </c:pt>
                <c:pt idx="5622">
                  <c:v>3188.0</c:v>
                </c:pt>
                <c:pt idx="5623">
                  <c:v>3188.0</c:v>
                </c:pt>
                <c:pt idx="5624">
                  <c:v>3188.0</c:v>
                </c:pt>
                <c:pt idx="5625">
                  <c:v>3188.0</c:v>
                </c:pt>
                <c:pt idx="5626">
                  <c:v>3188.0</c:v>
                </c:pt>
                <c:pt idx="5627">
                  <c:v>3188.0</c:v>
                </c:pt>
                <c:pt idx="5628">
                  <c:v>3189.0</c:v>
                </c:pt>
                <c:pt idx="5629">
                  <c:v>3189.0</c:v>
                </c:pt>
                <c:pt idx="5630">
                  <c:v>3189.0</c:v>
                </c:pt>
                <c:pt idx="5631">
                  <c:v>3189.0</c:v>
                </c:pt>
                <c:pt idx="5632">
                  <c:v>3189.0</c:v>
                </c:pt>
                <c:pt idx="5633">
                  <c:v>3189.0</c:v>
                </c:pt>
                <c:pt idx="5634">
                  <c:v>3189.0</c:v>
                </c:pt>
                <c:pt idx="5635">
                  <c:v>3189.0</c:v>
                </c:pt>
                <c:pt idx="5636">
                  <c:v>3189.0</c:v>
                </c:pt>
                <c:pt idx="5637">
                  <c:v>3189.0</c:v>
                </c:pt>
                <c:pt idx="5638">
                  <c:v>3189.0</c:v>
                </c:pt>
                <c:pt idx="5639">
                  <c:v>3190.0</c:v>
                </c:pt>
                <c:pt idx="5640">
                  <c:v>3190.0</c:v>
                </c:pt>
                <c:pt idx="5641">
                  <c:v>3190.0</c:v>
                </c:pt>
                <c:pt idx="5642">
                  <c:v>3190.0</c:v>
                </c:pt>
                <c:pt idx="5643">
                  <c:v>3190.0</c:v>
                </c:pt>
                <c:pt idx="5644">
                  <c:v>3191.0</c:v>
                </c:pt>
                <c:pt idx="5645">
                  <c:v>3191.0</c:v>
                </c:pt>
                <c:pt idx="5646">
                  <c:v>3191.0</c:v>
                </c:pt>
                <c:pt idx="5647">
                  <c:v>3192.0</c:v>
                </c:pt>
                <c:pt idx="5648">
                  <c:v>3192.0</c:v>
                </c:pt>
                <c:pt idx="5649">
                  <c:v>3193.0</c:v>
                </c:pt>
                <c:pt idx="5650">
                  <c:v>3193.0</c:v>
                </c:pt>
                <c:pt idx="5651">
                  <c:v>3193.0</c:v>
                </c:pt>
                <c:pt idx="5652">
                  <c:v>3193.0</c:v>
                </c:pt>
                <c:pt idx="5653">
                  <c:v>3193.0</c:v>
                </c:pt>
                <c:pt idx="5654">
                  <c:v>3193.0</c:v>
                </c:pt>
                <c:pt idx="5655">
                  <c:v>3193.0</c:v>
                </c:pt>
                <c:pt idx="5656">
                  <c:v>3193.0</c:v>
                </c:pt>
                <c:pt idx="5657">
                  <c:v>3193.0</c:v>
                </c:pt>
                <c:pt idx="5658">
                  <c:v>3194.0</c:v>
                </c:pt>
                <c:pt idx="5659">
                  <c:v>3195.0</c:v>
                </c:pt>
                <c:pt idx="5660">
                  <c:v>3196.0</c:v>
                </c:pt>
                <c:pt idx="5661">
                  <c:v>3197.0</c:v>
                </c:pt>
                <c:pt idx="5662">
                  <c:v>3198.0</c:v>
                </c:pt>
                <c:pt idx="5663">
                  <c:v>3199.0</c:v>
                </c:pt>
                <c:pt idx="5664">
                  <c:v>3199.0</c:v>
                </c:pt>
                <c:pt idx="5665">
                  <c:v>3200.0</c:v>
                </c:pt>
                <c:pt idx="5666">
                  <c:v>3201.0</c:v>
                </c:pt>
                <c:pt idx="5667">
                  <c:v>3202.0</c:v>
                </c:pt>
                <c:pt idx="5668">
                  <c:v>3203.0</c:v>
                </c:pt>
                <c:pt idx="5669">
                  <c:v>3203.0</c:v>
                </c:pt>
                <c:pt idx="5670">
                  <c:v>3203.0</c:v>
                </c:pt>
                <c:pt idx="5671">
                  <c:v>3204.0</c:v>
                </c:pt>
                <c:pt idx="5672">
                  <c:v>3205.0</c:v>
                </c:pt>
                <c:pt idx="5673">
                  <c:v>3206.0</c:v>
                </c:pt>
                <c:pt idx="5674">
                  <c:v>3207.0</c:v>
                </c:pt>
                <c:pt idx="5675">
                  <c:v>3208.0</c:v>
                </c:pt>
                <c:pt idx="5676">
                  <c:v>3209.0</c:v>
                </c:pt>
                <c:pt idx="5677">
                  <c:v>3210.0</c:v>
                </c:pt>
                <c:pt idx="5678">
                  <c:v>3210.0</c:v>
                </c:pt>
                <c:pt idx="5679">
                  <c:v>3210.0</c:v>
                </c:pt>
                <c:pt idx="5680">
                  <c:v>3210.0</c:v>
                </c:pt>
                <c:pt idx="5681">
                  <c:v>3210.0</c:v>
                </c:pt>
                <c:pt idx="5682">
                  <c:v>3210.0</c:v>
                </c:pt>
                <c:pt idx="5683">
                  <c:v>3210.0</c:v>
                </c:pt>
                <c:pt idx="5684">
                  <c:v>3211.0</c:v>
                </c:pt>
                <c:pt idx="5685">
                  <c:v>3212.0</c:v>
                </c:pt>
                <c:pt idx="5686">
                  <c:v>3213.0</c:v>
                </c:pt>
                <c:pt idx="5687">
                  <c:v>3214.0</c:v>
                </c:pt>
                <c:pt idx="5688">
                  <c:v>3215.0</c:v>
                </c:pt>
                <c:pt idx="5689">
                  <c:v>3215.0</c:v>
                </c:pt>
                <c:pt idx="5690">
                  <c:v>3216.0</c:v>
                </c:pt>
                <c:pt idx="5691">
                  <c:v>3216.0</c:v>
                </c:pt>
                <c:pt idx="5692">
                  <c:v>3217.0</c:v>
                </c:pt>
                <c:pt idx="5693">
                  <c:v>3217.0</c:v>
                </c:pt>
                <c:pt idx="5694">
                  <c:v>3217.0</c:v>
                </c:pt>
                <c:pt idx="5695">
                  <c:v>3218.0</c:v>
                </c:pt>
                <c:pt idx="5696">
                  <c:v>3218.0</c:v>
                </c:pt>
                <c:pt idx="5697">
                  <c:v>3218.0</c:v>
                </c:pt>
                <c:pt idx="5698">
                  <c:v>3218.0</c:v>
                </c:pt>
                <c:pt idx="5699">
                  <c:v>3218.0</c:v>
                </c:pt>
                <c:pt idx="5700">
                  <c:v>3219.0</c:v>
                </c:pt>
                <c:pt idx="5701">
                  <c:v>3219.0</c:v>
                </c:pt>
                <c:pt idx="5702">
                  <c:v>3219.0</c:v>
                </c:pt>
                <c:pt idx="5703">
                  <c:v>3220.0</c:v>
                </c:pt>
                <c:pt idx="5704">
                  <c:v>3221.0</c:v>
                </c:pt>
                <c:pt idx="5705">
                  <c:v>3222.0</c:v>
                </c:pt>
                <c:pt idx="5706">
                  <c:v>3222.0</c:v>
                </c:pt>
                <c:pt idx="5707">
                  <c:v>3222.0</c:v>
                </c:pt>
                <c:pt idx="5708">
                  <c:v>3223.0</c:v>
                </c:pt>
                <c:pt idx="5709">
                  <c:v>3224.0</c:v>
                </c:pt>
                <c:pt idx="5710">
                  <c:v>3224.0</c:v>
                </c:pt>
                <c:pt idx="5711">
                  <c:v>3225.0</c:v>
                </c:pt>
                <c:pt idx="5712">
                  <c:v>3226.0</c:v>
                </c:pt>
                <c:pt idx="5713">
                  <c:v>3227.0</c:v>
                </c:pt>
                <c:pt idx="5714">
                  <c:v>3228.0</c:v>
                </c:pt>
                <c:pt idx="5715">
                  <c:v>3229.0</c:v>
                </c:pt>
                <c:pt idx="5716">
                  <c:v>3230.0</c:v>
                </c:pt>
                <c:pt idx="5717">
                  <c:v>3231.0</c:v>
                </c:pt>
                <c:pt idx="5718">
                  <c:v>3232.0</c:v>
                </c:pt>
                <c:pt idx="5719">
                  <c:v>3233.0</c:v>
                </c:pt>
                <c:pt idx="5720">
                  <c:v>3233.0</c:v>
                </c:pt>
                <c:pt idx="5721">
                  <c:v>3233.0</c:v>
                </c:pt>
                <c:pt idx="5722">
                  <c:v>3234.0</c:v>
                </c:pt>
                <c:pt idx="5723">
                  <c:v>3234.0</c:v>
                </c:pt>
                <c:pt idx="5724">
                  <c:v>3235.0</c:v>
                </c:pt>
                <c:pt idx="5725">
                  <c:v>3236.0</c:v>
                </c:pt>
                <c:pt idx="5726">
                  <c:v>3236.0</c:v>
                </c:pt>
                <c:pt idx="5727">
                  <c:v>3236.0</c:v>
                </c:pt>
                <c:pt idx="5728">
                  <c:v>3237.0</c:v>
                </c:pt>
                <c:pt idx="5729">
                  <c:v>3237.0</c:v>
                </c:pt>
                <c:pt idx="5730">
                  <c:v>3238.0</c:v>
                </c:pt>
                <c:pt idx="5731">
                  <c:v>3239.0</c:v>
                </c:pt>
                <c:pt idx="5732">
                  <c:v>3239.0</c:v>
                </c:pt>
                <c:pt idx="5733">
                  <c:v>3240.0</c:v>
                </c:pt>
                <c:pt idx="5734">
                  <c:v>3241.0</c:v>
                </c:pt>
                <c:pt idx="5735">
                  <c:v>3242.0</c:v>
                </c:pt>
                <c:pt idx="5736">
                  <c:v>3243.0</c:v>
                </c:pt>
                <c:pt idx="5737">
                  <c:v>3244.0</c:v>
                </c:pt>
                <c:pt idx="5738">
                  <c:v>3245.0</c:v>
                </c:pt>
                <c:pt idx="5739">
                  <c:v>3246.0</c:v>
                </c:pt>
                <c:pt idx="5740">
                  <c:v>3247.0</c:v>
                </c:pt>
                <c:pt idx="5741">
                  <c:v>3248.0</c:v>
                </c:pt>
                <c:pt idx="5742">
                  <c:v>3249.0</c:v>
                </c:pt>
                <c:pt idx="5743">
                  <c:v>3250.0</c:v>
                </c:pt>
                <c:pt idx="5744">
                  <c:v>3251.0</c:v>
                </c:pt>
                <c:pt idx="5745">
                  <c:v>3252.0</c:v>
                </c:pt>
                <c:pt idx="5746">
                  <c:v>3253.0</c:v>
                </c:pt>
                <c:pt idx="5747">
                  <c:v>3253.0</c:v>
                </c:pt>
                <c:pt idx="5748">
                  <c:v>3253.0</c:v>
                </c:pt>
                <c:pt idx="5749">
                  <c:v>3254.0</c:v>
                </c:pt>
                <c:pt idx="5750">
                  <c:v>3255.0</c:v>
                </c:pt>
                <c:pt idx="5751">
                  <c:v>3256.0</c:v>
                </c:pt>
                <c:pt idx="5752">
                  <c:v>3257.0</c:v>
                </c:pt>
                <c:pt idx="5753">
                  <c:v>3258.0</c:v>
                </c:pt>
                <c:pt idx="5754">
                  <c:v>3259.0</c:v>
                </c:pt>
                <c:pt idx="5755">
                  <c:v>3260.0</c:v>
                </c:pt>
                <c:pt idx="5756">
                  <c:v>3260.0</c:v>
                </c:pt>
                <c:pt idx="5757">
                  <c:v>3261.0</c:v>
                </c:pt>
                <c:pt idx="5758">
                  <c:v>3262.0</c:v>
                </c:pt>
                <c:pt idx="5759">
                  <c:v>3263.0</c:v>
                </c:pt>
                <c:pt idx="5760">
                  <c:v>3264.0</c:v>
                </c:pt>
                <c:pt idx="5761">
                  <c:v>3265.0</c:v>
                </c:pt>
                <c:pt idx="5762">
                  <c:v>3266.0</c:v>
                </c:pt>
                <c:pt idx="5763">
                  <c:v>3266.0</c:v>
                </c:pt>
                <c:pt idx="5764">
                  <c:v>3267.0</c:v>
                </c:pt>
                <c:pt idx="5765">
                  <c:v>3268.0</c:v>
                </c:pt>
                <c:pt idx="5766">
                  <c:v>3268.0</c:v>
                </c:pt>
                <c:pt idx="5767">
                  <c:v>3269.0</c:v>
                </c:pt>
                <c:pt idx="5768">
                  <c:v>3269.0</c:v>
                </c:pt>
                <c:pt idx="5769">
                  <c:v>3269.0</c:v>
                </c:pt>
                <c:pt idx="5770">
                  <c:v>3270.0</c:v>
                </c:pt>
                <c:pt idx="5771">
                  <c:v>3271.0</c:v>
                </c:pt>
                <c:pt idx="5772">
                  <c:v>3272.0</c:v>
                </c:pt>
                <c:pt idx="5773">
                  <c:v>3273.0</c:v>
                </c:pt>
                <c:pt idx="5774">
                  <c:v>3274.0</c:v>
                </c:pt>
                <c:pt idx="5775">
                  <c:v>3275.0</c:v>
                </c:pt>
                <c:pt idx="5776">
                  <c:v>3276.0</c:v>
                </c:pt>
                <c:pt idx="5777">
                  <c:v>3277.0</c:v>
                </c:pt>
                <c:pt idx="5778">
                  <c:v>3277.0</c:v>
                </c:pt>
                <c:pt idx="5779">
                  <c:v>3278.0</c:v>
                </c:pt>
                <c:pt idx="5780">
                  <c:v>3279.0</c:v>
                </c:pt>
                <c:pt idx="5781">
                  <c:v>3279.0</c:v>
                </c:pt>
                <c:pt idx="5782">
                  <c:v>3279.0</c:v>
                </c:pt>
                <c:pt idx="5783">
                  <c:v>3280.0</c:v>
                </c:pt>
                <c:pt idx="5784">
                  <c:v>3281.0</c:v>
                </c:pt>
                <c:pt idx="5785">
                  <c:v>3281.0</c:v>
                </c:pt>
                <c:pt idx="5786">
                  <c:v>3281.0</c:v>
                </c:pt>
                <c:pt idx="5787">
                  <c:v>3281.0</c:v>
                </c:pt>
                <c:pt idx="5788">
                  <c:v>3281.0</c:v>
                </c:pt>
                <c:pt idx="5789">
                  <c:v>3281.0</c:v>
                </c:pt>
                <c:pt idx="5790">
                  <c:v>3281.0</c:v>
                </c:pt>
                <c:pt idx="5791">
                  <c:v>3281.0</c:v>
                </c:pt>
                <c:pt idx="5792">
                  <c:v>3281.0</c:v>
                </c:pt>
                <c:pt idx="5793">
                  <c:v>3281.0</c:v>
                </c:pt>
                <c:pt idx="5794">
                  <c:v>3281.0</c:v>
                </c:pt>
                <c:pt idx="5795">
                  <c:v>3281.0</c:v>
                </c:pt>
                <c:pt idx="5796">
                  <c:v>3281.0</c:v>
                </c:pt>
                <c:pt idx="5797">
                  <c:v>3281.0</c:v>
                </c:pt>
                <c:pt idx="5798">
                  <c:v>3281.0</c:v>
                </c:pt>
                <c:pt idx="5799">
                  <c:v>3281.0</c:v>
                </c:pt>
                <c:pt idx="5800">
                  <c:v>3282.0</c:v>
                </c:pt>
                <c:pt idx="5801">
                  <c:v>3283.0</c:v>
                </c:pt>
                <c:pt idx="5802">
                  <c:v>3284.0</c:v>
                </c:pt>
                <c:pt idx="5803">
                  <c:v>3284.0</c:v>
                </c:pt>
                <c:pt idx="5804">
                  <c:v>3284.0</c:v>
                </c:pt>
                <c:pt idx="5805">
                  <c:v>3284.0</c:v>
                </c:pt>
                <c:pt idx="5806">
                  <c:v>3285.0</c:v>
                </c:pt>
                <c:pt idx="5807">
                  <c:v>3286.0</c:v>
                </c:pt>
                <c:pt idx="5808">
                  <c:v>3287.0</c:v>
                </c:pt>
                <c:pt idx="5809">
                  <c:v>3288.0</c:v>
                </c:pt>
                <c:pt idx="5810">
                  <c:v>3288.0</c:v>
                </c:pt>
                <c:pt idx="5811">
                  <c:v>3288.0</c:v>
                </c:pt>
                <c:pt idx="5812">
                  <c:v>3288.0</c:v>
                </c:pt>
                <c:pt idx="5813">
                  <c:v>3289.0</c:v>
                </c:pt>
                <c:pt idx="5814">
                  <c:v>3289.0</c:v>
                </c:pt>
                <c:pt idx="5815">
                  <c:v>3289.0</c:v>
                </c:pt>
                <c:pt idx="5816">
                  <c:v>3290.0</c:v>
                </c:pt>
                <c:pt idx="5817">
                  <c:v>3290.0</c:v>
                </c:pt>
                <c:pt idx="5818">
                  <c:v>3291.0</c:v>
                </c:pt>
                <c:pt idx="5819">
                  <c:v>3291.0</c:v>
                </c:pt>
                <c:pt idx="5820">
                  <c:v>3291.0</c:v>
                </c:pt>
                <c:pt idx="5821">
                  <c:v>3291.0</c:v>
                </c:pt>
                <c:pt idx="5822">
                  <c:v>3291.0</c:v>
                </c:pt>
                <c:pt idx="5823">
                  <c:v>3291.0</c:v>
                </c:pt>
                <c:pt idx="5824">
                  <c:v>3291.0</c:v>
                </c:pt>
                <c:pt idx="5825">
                  <c:v>3291.0</c:v>
                </c:pt>
                <c:pt idx="5826">
                  <c:v>3291.0</c:v>
                </c:pt>
                <c:pt idx="5827">
                  <c:v>3292.0</c:v>
                </c:pt>
                <c:pt idx="5828">
                  <c:v>3293.0</c:v>
                </c:pt>
                <c:pt idx="5829">
                  <c:v>3294.0</c:v>
                </c:pt>
                <c:pt idx="5830">
                  <c:v>3295.0</c:v>
                </c:pt>
                <c:pt idx="5831">
                  <c:v>3296.0</c:v>
                </c:pt>
                <c:pt idx="5832">
                  <c:v>3297.0</c:v>
                </c:pt>
                <c:pt idx="5833">
                  <c:v>3298.0</c:v>
                </c:pt>
                <c:pt idx="5834">
                  <c:v>3298.0</c:v>
                </c:pt>
                <c:pt idx="5835">
                  <c:v>3299.0</c:v>
                </c:pt>
                <c:pt idx="5836">
                  <c:v>3300.0</c:v>
                </c:pt>
                <c:pt idx="5837">
                  <c:v>3301.0</c:v>
                </c:pt>
                <c:pt idx="5838">
                  <c:v>3302.0</c:v>
                </c:pt>
                <c:pt idx="5839">
                  <c:v>3303.0</c:v>
                </c:pt>
                <c:pt idx="5840">
                  <c:v>3304.0</c:v>
                </c:pt>
                <c:pt idx="5841">
                  <c:v>3305.0</c:v>
                </c:pt>
                <c:pt idx="5842">
                  <c:v>3306.0</c:v>
                </c:pt>
                <c:pt idx="5843">
                  <c:v>3307.0</c:v>
                </c:pt>
                <c:pt idx="5844">
                  <c:v>3308.0</c:v>
                </c:pt>
                <c:pt idx="5845">
                  <c:v>3309.0</c:v>
                </c:pt>
                <c:pt idx="5846">
                  <c:v>3310.0</c:v>
                </c:pt>
                <c:pt idx="5847">
                  <c:v>3311.0</c:v>
                </c:pt>
                <c:pt idx="5848">
                  <c:v>3312.0</c:v>
                </c:pt>
                <c:pt idx="5849">
                  <c:v>3313.0</c:v>
                </c:pt>
                <c:pt idx="5850">
                  <c:v>3314.0</c:v>
                </c:pt>
                <c:pt idx="5851">
                  <c:v>3314.0</c:v>
                </c:pt>
                <c:pt idx="5852">
                  <c:v>3315.0</c:v>
                </c:pt>
                <c:pt idx="5853">
                  <c:v>3316.0</c:v>
                </c:pt>
                <c:pt idx="5854">
                  <c:v>3317.0</c:v>
                </c:pt>
                <c:pt idx="5855">
                  <c:v>3317.0</c:v>
                </c:pt>
                <c:pt idx="5856">
                  <c:v>3317.0</c:v>
                </c:pt>
                <c:pt idx="5857">
                  <c:v>3317.0</c:v>
                </c:pt>
                <c:pt idx="5858">
                  <c:v>3317.0</c:v>
                </c:pt>
                <c:pt idx="5859">
                  <c:v>3317.0</c:v>
                </c:pt>
                <c:pt idx="5860">
                  <c:v>3317.0</c:v>
                </c:pt>
                <c:pt idx="5861">
                  <c:v>3317.0</c:v>
                </c:pt>
                <c:pt idx="5862">
                  <c:v>3317.0</c:v>
                </c:pt>
                <c:pt idx="5863">
                  <c:v>3317.0</c:v>
                </c:pt>
                <c:pt idx="5864">
                  <c:v>3317.0</c:v>
                </c:pt>
                <c:pt idx="5865">
                  <c:v>3317.0</c:v>
                </c:pt>
                <c:pt idx="5866">
                  <c:v>3317.0</c:v>
                </c:pt>
                <c:pt idx="5867">
                  <c:v>3317.0</c:v>
                </c:pt>
                <c:pt idx="5868">
                  <c:v>3317.0</c:v>
                </c:pt>
                <c:pt idx="5869">
                  <c:v>3317.0</c:v>
                </c:pt>
                <c:pt idx="5870">
                  <c:v>3317.0</c:v>
                </c:pt>
                <c:pt idx="5871">
                  <c:v>3317.0</c:v>
                </c:pt>
                <c:pt idx="5872">
                  <c:v>3318.0</c:v>
                </c:pt>
                <c:pt idx="5873">
                  <c:v>3318.0</c:v>
                </c:pt>
                <c:pt idx="5874">
                  <c:v>3318.0</c:v>
                </c:pt>
                <c:pt idx="5875">
                  <c:v>3318.0</c:v>
                </c:pt>
                <c:pt idx="5876">
                  <c:v>3318.0</c:v>
                </c:pt>
                <c:pt idx="5877">
                  <c:v>3318.0</c:v>
                </c:pt>
                <c:pt idx="5878">
                  <c:v>3318.0</c:v>
                </c:pt>
                <c:pt idx="5879">
                  <c:v>3318.0</c:v>
                </c:pt>
                <c:pt idx="5880">
                  <c:v>3318.0</c:v>
                </c:pt>
                <c:pt idx="5881">
                  <c:v>3318.0</c:v>
                </c:pt>
                <c:pt idx="5882">
                  <c:v>3318.0</c:v>
                </c:pt>
                <c:pt idx="5883">
                  <c:v>3318.0</c:v>
                </c:pt>
                <c:pt idx="5884">
                  <c:v>3319.0</c:v>
                </c:pt>
                <c:pt idx="5885">
                  <c:v>3319.0</c:v>
                </c:pt>
                <c:pt idx="5886">
                  <c:v>3319.0</c:v>
                </c:pt>
                <c:pt idx="5887">
                  <c:v>3319.0</c:v>
                </c:pt>
                <c:pt idx="5888">
                  <c:v>3319.0</c:v>
                </c:pt>
                <c:pt idx="5889">
                  <c:v>3319.0</c:v>
                </c:pt>
                <c:pt idx="5890">
                  <c:v>3319.0</c:v>
                </c:pt>
                <c:pt idx="5891">
                  <c:v>3319.0</c:v>
                </c:pt>
                <c:pt idx="5892">
                  <c:v>3319.0</c:v>
                </c:pt>
                <c:pt idx="5893">
                  <c:v>3319.0</c:v>
                </c:pt>
                <c:pt idx="5894">
                  <c:v>3319.0</c:v>
                </c:pt>
                <c:pt idx="5895">
                  <c:v>3320.0</c:v>
                </c:pt>
                <c:pt idx="5896">
                  <c:v>3321.0</c:v>
                </c:pt>
                <c:pt idx="5897">
                  <c:v>3321.0</c:v>
                </c:pt>
                <c:pt idx="5898">
                  <c:v>3321.0</c:v>
                </c:pt>
                <c:pt idx="5899">
                  <c:v>3321.0</c:v>
                </c:pt>
                <c:pt idx="5900">
                  <c:v>3321.0</c:v>
                </c:pt>
                <c:pt idx="5901">
                  <c:v>3321.0</c:v>
                </c:pt>
                <c:pt idx="5902">
                  <c:v>3322.0</c:v>
                </c:pt>
                <c:pt idx="5903">
                  <c:v>3322.0</c:v>
                </c:pt>
                <c:pt idx="5904">
                  <c:v>3322.0</c:v>
                </c:pt>
                <c:pt idx="5905">
                  <c:v>3323.0</c:v>
                </c:pt>
                <c:pt idx="5906">
                  <c:v>3323.0</c:v>
                </c:pt>
                <c:pt idx="5907">
                  <c:v>3323.0</c:v>
                </c:pt>
                <c:pt idx="5908">
                  <c:v>3323.0</c:v>
                </c:pt>
                <c:pt idx="5909">
                  <c:v>3323.0</c:v>
                </c:pt>
                <c:pt idx="5910">
                  <c:v>3324.0</c:v>
                </c:pt>
                <c:pt idx="5911">
                  <c:v>3325.0</c:v>
                </c:pt>
                <c:pt idx="5912">
                  <c:v>3325.0</c:v>
                </c:pt>
                <c:pt idx="5913">
                  <c:v>3326.0</c:v>
                </c:pt>
                <c:pt idx="5914">
                  <c:v>3327.0</c:v>
                </c:pt>
                <c:pt idx="5915">
                  <c:v>3328.0</c:v>
                </c:pt>
                <c:pt idx="5916">
                  <c:v>3329.0</c:v>
                </c:pt>
                <c:pt idx="5917">
                  <c:v>3330.0</c:v>
                </c:pt>
                <c:pt idx="5918">
                  <c:v>3331.0</c:v>
                </c:pt>
                <c:pt idx="5919">
                  <c:v>3332.0</c:v>
                </c:pt>
                <c:pt idx="5920">
                  <c:v>3332.0</c:v>
                </c:pt>
                <c:pt idx="5921">
                  <c:v>3332.0</c:v>
                </c:pt>
                <c:pt idx="5922">
                  <c:v>3333.0</c:v>
                </c:pt>
                <c:pt idx="5923">
                  <c:v>3334.0</c:v>
                </c:pt>
                <c:pt idx="5924">
                  <c:v>3335.0</c:v>
                </c:pt>
                <c:pt idx="5925">
                  <c:v>3336.0</c:v>
                </c:pt>
                <c:pt idx="5926">
                  <c:v>3336.0</c:v>
                </c:pt>
                <c:pt idx="5927">
                  <c:v>3337.0</c:v>
                </c:pt>
                <c:pt idx="5928">
                  <c:v>3338.0</c:v>
                </c:pt>
                <c:pt idx="5929">
                  <c:v>3338.0</c:v>
                </c:pt>
                <c:pt idx="5930">
                  <c:v>3339.0</c:v>
                </c:pt>
                <c:pt idx="5931">
                  <c:v>3340.0</c:v>
                </c:pt>
                <c:pt idx="5932">
                  <c:v>3341.0</c:v>
                </c:pt>
                <c:pt idx="5933">
                  <c:v>3342.0</c:v>
                </c:pt>
                <c:pt idx="5934">
                  <c:v>3343.0</c:v>
                </c:pt>
                <c:pt idx="5935">
                  <c:v>3344.0</c:v>
                </c:pt>
                <c:pt idx="5936">
                  <c:v>3345.0</c:v>
                </c:pt>
                <c:pt idx="5937">
                  <c:v>3346.0</c:v>
                </c:pt>
                <c:pt idx="5938">
                  <c:v>3347.0</c:v>
                </c:pt>
                <c:pt idx="5939">
                  <c:v>3348.0</c:v>
                </c:pt>
                <c:pt idx="5940">
                  <c:v>3349.0</c:v>
                </c:pt>
                <c:pt idx="5941">
                  <c:v>3349.0</c:v>
                </c:pt>
                <c:pt idx="5942">
                  <c:v>3349.0</c:v>
                </c:pt>
                <c:pt idx="5943">
                  <c:v>3350.0</c:v>
                </c:pt>
                <c:pt idx="5944">
                  <c:v>3351.0</c:v>
                </c:pt>
                <c:pt idx="5945">
                  <c:v>3352.0</c:v>
                </c:pt>
                <c:pt idx="5946">
                  <c:v>3353.0</c:v>
                </c:pt>
                <c:pt idx="5947">
                  <c:v>3353.0</c:v>
                </c:pt>
                <c:pt idx="5948">
                  <c:v>3353.0</c:v>
                </c:pt>
                <c:pt idx="5949">
                  <c:v>3353.0</c:v>
                </c:pt>
                <c:pt idx="5950">
                  <c:v>3353.0</c:v>
                </c:pt>
                <c:pt idx="5951">
                  <c:v>3354.0</c:v>
                </c:pt>
                <c:pt idx="5952">
                  <c:v>3354.0</c:v>
                </c:pt>
                <c:pt idx="5953">
                  <c:v>3354.0</c:v>
                </c:pt>
                <c:pt idx="5954">
                  <c:v>3355.0</c:v>
                </c:pt>
                <c:pt idx="5955">
                  <c:v>3355.0</c:v>
                </c:pt>
                <c:pt idx="5956">
                  <c:v>3355.0</c:v>
                </c:pt>
                <c:pt idx="5957">
                  <c:v>3355.0</c:v>
                </c:pt>
                <c:pt idx="5958">
                  <c:v>3355.0</c:v>
                </c:pt>
                <c:pt idx="5959">
                  <c:v>3355.0</c:v>
                </c:pt>
                <c:pt idx="5960">
                  <c:v>3355.0</c:v>
                </c:pt>
                <c:pt idx="5961">
                  <c:v>3356.0</c:v>
                </c:pt>
                <c:pt idx="5962">
                  <c:v>3356.0</c:v>
                </c:pt>
                <c:pt idx="5963">
                  <c:v>3357.0</c:v>
                </c:pt>
                <c:pt idx="5964">
                  <c:v>3357.0</c:v>
                </c:pt>
                <c:pt idx="5965">
                  <c:v>3358.0</c:v>
                </c:pt>
                <c:pt idx="5966">
                  <c:v>3358.0</c:v>
                </c:pt>
                <c:pt idx="5967">
                  <c:v>3358.0</c:v>
                </c:pt>
                <c:pt idx="5968">
                  <c:v>3358.0</c:v>
                </c:pt>
                <c:pt idx="5969">
                  <c:v>3359.0</c:v>
                </c:pt>
                <c:pt idx="5970">
                  <c:v>3360.0</c:v>
                </c:pt>
                <c:pt idx="5971">
                  <c:v>3361.0</c:v>
                </c:pt>
                <c:pt idx="5972">
                  <c:v>3362.0</c:v>
                </c:pt>
                <c:pt idx="5973">
                  <c:v>3363.0</c:v>
                </c:pt>
                <c:pt idx="5974">
                  <c:v>3364.0</c:v>
                </c:pt>
                <c:pt idx="5975">
                  <c:v>3364.0</c:v>
                </c:pt>
                <c:pt idx="5976">
                  <c:v>3365.0</c:v>
                </c:pt>
                <c:pt idx="5977">
                  <c:v>3366.0</c:v>
                </c:pt>
                <c:pt idx="5978">
                  <c:v>3367.0</c:v>
                </c:pt>
                <c:pt idx="5979">
                  <c:v>3368.0</c:v>
                </c:pt>
                <c:pt idx="5980">
                  <c:v>3369.0</c:v>
                </c:pt>
                <c:pt idx="5981">
                  <c:v>3370.0</c:v>
                </c:pt>
                <c:pt idx="5982">
                  <c:v>3371.0</c:v>
                </c:pt>
                <c:pt idx="5983">
                  <c:v>3372.0</c:v>
                </c:pt>
                <c:pt idx="5984">
                  <c:v>3373.0</c:v>
                </c:pt>
                <c:pt idx="5985">
                  <c:v>3374.0</c:v>
                </c:pt>
                <c:pt idx="5986">
                  <c:v>3374.0</c:v>
                </c:pt>
                <c:pt idx="5987">
                  <c:v>3375.0</c:v>
                </c:pt>
                <c:pt idx="5988">
                  <c:v>3376.0</c:v>
                </c:pt>
                <c:pt idx="5989">
                  <c:v>3377.0</c:v>
                </c:pt>
                <c:pt idx="5990">
                  <c:v>3378.0</c:v>
                </c:pt>
                <c:pt idx="5991">
                  <c:v>3379.0</c:v>
                </c:pt>
                <c:pt idx="5992">
                  <c:v>3380.0</c:v>
                </c:pt>
                <c:pt idx="5993">
                  <c:v>3381.0</c:v>
                </c:pt>
                <c:pt idx="5994">
                  <c:v>3381.0</c:v>
                </c:pt>
                <c:pt idx="5995">
                  <c:v>3382.0</c:v>
                </c:pt>
                <c:pt idx="5996">
                  <c:v>3383.0</c:v>
                </c:pt>
                <c:pt idx="5997">
                  <c:v>3383.0</c:v>
                </c:pt>
                <c:pt idx="5998">
                  <c:v>3384.0</c:v>
                </c:pt>
                <c:pt idx="5999">
                  <c:v>3385.0</c:v>
                </c:pt>
                <c:pt idx="6000">
                  <c:v>3386.0</c:v>
                </c:pt>
                <c:pt idx="6001">
                  <c:v>3386.0</c:v>
                </c:pt>
                <c:pt idx="6002">
                  <c:v>3387.0</c:v>
                </c:pt>
                <c:pt idx="6003">
                  <c:v>3388.0</c:v>
                </c:pt>
                <c:pt idx="6004">
                  <c:v>3389.0</c:v>
                </c:pt>
                <c:pt idx="6005">
                  <c:v>3389.0</c:v>
                </c:pt>
                <c:pt idx="6006">
                  <c:v>3390.0</c:v>
                </c:pt>
                <c:pt idx="6007">
                  <c:v>3391.0</c:v>
                </c:pt>
                <c:pt idx="6008">
                  <c:v>3392.0</c:v>
                </c:pt>
                <c:pt idx="6009">
                  <c:v>3392.0</c:v>
                </c:pt>
                <c:pt idx="6010">
                  <c:v>3392.0</c:v>
                </c:pt>
                <c:pt idx="6011">
                  <c:v>3393.0</c:v>
                </c:pt>
                <c:pt idx="6012">
                  <c:v>3394.0</c:v>
                </c:pt>
                <c:pt idx="6013">
                  <c:v>3395.0</c:v>
                </c:pt>
                <c:pt idx="6014">
                  <c:v>3395.0</c:v>
                </c:pt>
                <c:pt idx="6015">
                  <c:v>3396.0</c:v>
                </c:pt>
                <c:pt idx="6016">
                  <c:v>3397.0</c:v>
                </c:pt>
                <c:pt idx="6017">
                  <c:v>3398.0</c:v>
                </c:pt>
                <c:pt idx="6018">
                  <c:v>3398.0</c:v>
                </c:pt>
                <c:pt idx="6019">
                  <c:v>3398.0</c:v>
                </c:pt>
                <c:pt idx="6020">
                  <c:v>3398.0</c:v>
                </c:pt>
                <c:pt idx="6021">
                  <c:v>3398.0</c:v>
                </c:pt>
                <c:pt idx="6022">
                  <c:v>3399.0</c:v>
                </c:pt>
                <c:pt idx="6023">
                  <c:v>3400.0</c:v>
                </c:pt>
                <c:pt idx="6024">
                  <c:v>3401.0</c:v>
                </c:pt>
                <c:pt idx="6025">
                  <c:v>3402.0</c:v>
                </c:pt>
                <c:pt idx="6026">
                  <c:v>3403.0</c:v>
                </c:pt>
                <c:pt idx="6027">
                  <c:v>3403.0</c:v>
                </c:pt>
                <c:pt idx="6028">
                  <c:v>3403.0</c:v>
                </c:pt>
                <c:pt idx="6029">
                  <c:v>3404.0</c:v>
                </c:pt>
                <c:pt idx="6030">
                  <c:v>3404.0</c:v>
                </c:pt>
                <c:pt idx="6031">
                  <c:v>3404.0</c:v>
                </c:pt>
                <c:pt idx="6032">
                  <c:v>3405.0</c:v>
                </c:pt>
                <c:pt idx="6033">
                  <c:v>3405.0</c:v>
                </c:pt>
                <c:pt idx="6034">
                  <c:v>3405.0</c:v>
                </c:pt>
                <c:pt idx="6035">
                  <c:v>3405.0</c:v>
                </c:pt>
                <c:pt idx="6036">
                  <c:v>3405.0</c:v>
                </c:pt>
                <c:pt idx="6037">
                  <c:v>3405.0</c:v>
                </c:pt>
                <c:pt idx="6038">
                  <c:v>3405.0</c:v>
                </c:pt>
                <c:pt idx="6039">
                  <c:v>3405.0</c:v>
                </c:pt>
                <c:pt idx="6040">
                  <c:v>3405.0</c:v>
                </c:pt>
                <c:pt idx="6041">
                  <c:v>3406.0</c:v>
                </c:pt>
                <c:pt idx="6042">
                  <c:v>3407.0</c:v>
                </c:pt>
                <c:pt idx="6043">
                  <c:v>3407.0</c:v>
                </c:pt>
                <c:pt idx="6044">
                  <c:v>3408.0</c:v>
                </c:pt>
                <c:pt idx="6045">
                  <c:v>3408.0</c:v>
                </c:pt>
                <c:pt idx="6046">
                  <c:v>3408.0</c:v>
                </c:pt>
                <c:pt idx="6047">
                  <c:v>3409.0</c:v>
                </c:pt>
                <c:pt idx="6048">
                  <c:v>3409.0</c:v>
                </c:pt>
                <c:pt idx="6049">
                  <c:v>3409.0</c:v>
                </c:pt>
                <c:pt idx="6050">
                  <c:v>3409.0</c:v>
                </c:pt>
                <c:pt idx="6051">
                  <c:v>3409.0</c:v>
                </c:pt>
                <c:pt idx="6052">
                  <c:v>3409.0</c:v>
                </c:pt>
                <c:pt idx="6053">
                  <c:v>3409.0</c:v>
                </c:pt>
                <c:pt idx="6054">
                  <c:v>3409.0</c:v>
                </c:pt>
                <c:pt idx="6055">
                  <c:v>3409.0</c:v>
                </c:pt>
                <c:pt idx="6056">
                  <c:v>3409.0</c:v>
                </c:pt>
                <c:pt idx="6057">
                  <c:v>3410.0</c:v>
                </c:pt>
                <c:pt idx="6058">
                  <c:v>3411.0</c:v>
                </c:pt>
                <c:pt idx="6059">
                  <c:v>3411.0</c:v>
                </c:pt>
                <c:pt idx="6060">
                  <c:v>3411.0</c:v>
                </c:pt>
                <c:pt idx="6061">
                  <c:v>3411.0</c:v>
                </c:pt>
                <c:pt idx="6062">
                  <c:v>3411.0</c:v>
                </c:pt>
                <c:pt idx="6063">
                  <c:v>3411.0</c:v>
                </c:pt>
                <c:pt idx="6064">
                  <c:v>3412.0</c:v>
                </c:pt>
                <c:pt idx="6065">
                  <c:v>3412.0</c:v>
                </c:pt>
                <c:pt idx="6066">
                  <c:v>3412.0</c:v>
                </c:pt>
                <c:pt idx="6067">
                  <c:v>3412.0</c:v>
                </c:pt>
                <c:pt idx="6068">
                  <c:v>3412.0</c:v>
                </c:pt>
                <c:pt idx="6069">
                  <c:v>3412.0</c:v>
                </c:pt>
                <c:pt idx="6070">
                  <c:v>3412.0</c:v>
                </c:pt>
                <c:pt idx="6071">
                  <c:v>3412.0</c:v>
                </c:pt>
                <c:pt idx="6072">
                  <c:v>3413.0</c:v>
                </c:pt>
                <c:pt idx="6073">
                  <c:v>3414.0</c:v>
                </c:pt>
                <c:pt idx="6074">
                  <c:v>3415.0</c:v>
                </c:pt>
                <c:pt idx="6075">
                  <c:v>3416.0</c:v>
                </c:pt>
                <c:pt idx="6076">
                  <c:v>3417.0</c:v>
                </c:pt>
                <c:pt idx="6077">
                  <c:v>3417.0</c:v>
                </c:pt>
                <c:pt idx="6078">
                  <c:v>3417.0</c:v>
                </c:pt>
                <c:pt idx="6079">
                  <c:v>3417.0</c:v>
                </c:pt>
                <c:pt idx="6080">
                  <c:v>3418.0</c:v>
                </c:pt>
                <c:pt idx="6081">
                  <c:v>3419.0</c:v>
                </c:pt>
                <c:pt idx="6082">
                  <c:v>3420.0</c:v>
                </c:pt>
                <c:pt idx="6083">
                  <c:v>3421.0</c:v>
                </c:pt>
                <c:pt idx="6084">
                  <c:v>3422.0</c:v>
                </c:pt>
                <c:pt idx="6085">
                  <c:v>3423.0</c:v>
                </c:pt>
                <c:pt idx="6086">
                  <c:v>3424.0</c:v>
                </c:pt>
                <c:pt idx="6087">
                  <c:v>3425.0</c:v>
                </c:pt>
                <c:pt idx="6088">
                  <c:v>3426.0</c:v>
                </c:pt>
                <c:pt idx="6089">
                  <c:v>3427.0</c:v>
                </c:pt>
                <c:pt idx="6090">
                  <c:v>3428.0</c:v>
                </c:pt>
                <c:pt idx="6091">
                  <c:v>3429.0</c:v>
                </c:pt>
                <c:pt idx="6092">
                  <c:v>3430.0</c:v>
                </c:pt>
                <c:pt idx="6093">
                  <c:v>3431.0</c:v>
                </c:pt>
                <c:pt idx="6094">
                  <c:v>3432.0</c:v>
                </c:pt>
                <c:pt idx="6095">
                  <c:v>3433.0</c:v>
                </c:pt>
                <c:pt idx="6096">
                  <c:v>3434.0</c:v>
                </c:pt>
                <c:pt idx="6097">
                  <c:v>3435.0</c:v>
                </c:pt>
                <c:pt idx="6098">
                  <c:v>3436.0</c:v>
                </c:pt>
                <c:pt idx="6099">
                  <c:v>3437.0</c:v>
                </c:pt>
                <c:pt idx="6100">
                  <c:v>3438.0</c:v>
                </c:pt>
                <c:pt idx="6101">
                  <c:v>3438.0</c:v>
                </c:pt>
                <c:pt idx="6102">
                  <c:v>3438.0</c:v>
                </c:pt>
                <c:pt idx="6103">
                  <c:v>3439.0</c:v>
                </c:pt>
                <c:pt idx="6104">
                  <c:v>3439.0</c:v>
                </c:pt>
                <c:pt idx="6105">
                  <c:v>3440.0</c:v>
                </c:pt>
                <c:pt idx="6106">
                  <c:v>3440.0</c:v>
                </c:pt>
                <c:pt idx="6107">
                  <c:v>3440.0</c:v>
                </c:pt>
                <c:pt idx="6108">
                  <c:v>3441.0</c:v>
                </c:pt>
                <c:pt idx="6109">
                  <c:v>3441.0</c:v>
                </c:pt>
                <c:pt idx="6110">
                  <c:v>3442.0</c:v>
                </c:pt>
                <c:pt idx="6111">
                  <c:v>3443.0</c:v>
                </c:pt>
                <c:pt idx="6112">
                  <c:v>3444.0</c:v>
                </c:pt>
                <c:pt idx="6113">
                  <c:v>3445.0</c:v>
                </c:pt>
                <c:pt idx="6114">
                  <c:v>3445.0</c:v>
                </c:pt>
                <c:pt idx="6115">
                  <c:v>3446.0</c:v>
                </c:pt>
                <c:pt idx="6116">
                  <c:v>3446.0</c:v>
                </c:pt>
                <c:pt idx="6117">
                  <c:v>3447.0</c:v>
                </c:pt>
                <c:pt idx="6118">
                  <c:v>3448.0</c:v>
                </c:pt>
                <c:pt idx="6119">
                  <c:v>3449.0</c:v>
                </c:pt>
                <c:pt idx="6120">
                  <c:v>3450.0</c:v>
                </c:pt>
                <c:pt idx="6121">
                  <c:v>3450.0</c:v>
                </c:pt>
                <c:pt idx="6122">
                  <c:v>3451.0</c:v>
                </c:pt>
                <c:pt idx="6123">
                  <c:v>3451.0</c:v>
                </c:pt>
                <c:pt idx="6124">
                  <c:v>3451.0</c:v>
                </c:pt>
                <c:pt idx="6125">
                  <c:v>3452.0</c:v>
                </c:pt>
                <c:pt idx="6126">
                  <c:v>3453.0</c:v>
                </c:pt>
                <c:pt idx="6127">
                  <c:v>3453.0</c:v>
                </c:pt>
                <c:pt idx="6128">
                  <c:v>3454.0</c:v>
                </c:pt>
                <c:pt idx="6129">
                  <c:v>3455.0</c:v>
                </c:pt>
                <c:pt idx="6130">
                  <c:v>3455.0</c:v>
                </c:pt>
                <c:pt idx="6131">
                  <c:v>3455.0</c:v>
                </c:pt>
                <c:pt idx="6132">
                  <c:v>3455.0</c:v>
                </c:pt>
                <c:pt idx="6133">
                  <c:v>3456.0</c:v>
                </c:pt>
                <c:pt idx="6134">
                  <c:v>3456.0</c:v>
                </c:pt>
                <c:pt idx="6135">
                  <c:v>3456.0</c:v>
                </c:pt>
                <c:pt idx="6136">
                  <c:v>3457.0</c:v>
                </c:pt>
                <c:pt idx="6137">
                  <c:v>3457.0</c:v>
                </c:pt>
                <c:pt idx="6138">
                  <c:v>3457.0</c:v>
                </c:pt>
                <c:pt idx="6139">
                  <c:v>3457.0</c:v>
                </c:pt>
                <c:pt idx="6140">
                  <c:v>3457.0</c:v>
                </c:pt>
                <c:pt idx="6141">
                  <c:v>3457.0</c:v>
                </c:pt>
                <c:pt idx="6142">
                  <c:v>3457.0</c:v>
                </c:pt>
                <c:pt idx="6143">
                  <c:v>3458.0</c:v>
                </c:pt>
                <c:pt idx="6144">
                  <c:v>3459.0</c:v>
                </c:pt>
                <c:pt idx="6145">
                  <c:v>3460.0</c:v>
                </c:pt>
                <c:pt idx="6146">
                  <c:v>3460.0</c:v>
                </c:pt>
                <c:pt idx="6147">
                  <c:v>3460.0</c:v>
                </c:pt>
                <c:pt idx="6148">
                  <c:v>3460.0</c:v>
                </c:pt>
                <c:pt idx="6149">
                  <c:v>3460.0</c:v>
                </c:pt>
                <c:pt idx="6150">
                  <c:v>3460.0</c:v>
                </c:pt>
                <c:pt idx="6151">
                  <c:v>3460.0</c:v>
                </c:pt>
                <c:pt idx="6152">
                  <c:v>3460.0</c:v>
                </c:pt>
                <c:pt idx="6153">
                  <c:v>3461.0</c:v>
                </c:pt>
                <c:pt idx="6154">
                  <c:v>3461.0</c:v>
                </c:pt>
                <c:pt idx="6155">
                  <c:v>3461.0</c:v>
                </c:pt>
                <c:pt idx="6156">
                  <c:v>3461.0</c:v>
                </c:pt>
                <c:pt idx="6157">
                  <c:v>3462.0</c:v>
                </c:pt>
                <c:pt idx="6158">
                  <c:v>3462.0</c:v>
                </c:pt>
                <c:pt idx="6159">
                  <c:v>3463.0</c:v>
                </c:pt>
                <c:pt idx="6160">
                  <c:v>3464.0</c:v>
                </c:pt>
                <c:pt idx="6161">
                  <c:v>3465.0</c:v>
                </c:pt>
                <c:pt idx="6162">
                  <c:v>3466.0</c:v>
                </c:pt>
                <c:pt idx="6163">
                  <c:v>3467.0</c:v>
                </c:pt>
                <c:pt idx="6164">
                  <c:v>3468.0</c:v>
                </c:pt>
                <c:pt idx="6165">
                  <c:v>3468.0</c:v>
                </c:pt>
                <c:pt idx="6166">
                  <c:v>3468.0</c:v>
                </c:pt>
                <c:pt idx="6167">
                  <c:v>3468.0</c:v>
                </c:pt>
                <c:pt idx="6168">
                  <c:v>3468.0</c:v>
                </c:pt>
                <c:pt idx="6169">
                  <c:v>3469.0</c:v>
                </c:pt>
                <c:pt idx="6170">
                  <c:v>3469.0</c:v>
                </c:pt>
                <c:pt idx="6171">
                  <c:v>3469.0</c:v>
                </c:pt>
                <c:pt idx="6172">
                  <c:v>3470.0</c:v>
                </c:pt>
                <c:pt idx="6173">
                  <c:v>3471.0</c:v>
                </c:pt>
                <c:pt idx="6174">
                  <c:v>3472.0</c:v>
                </c:pt>
                <c:pt idx="6175">
                  <c:v>3472.0</c:v>
                </c:pt>
                <c:pt idx="6176">
                  <c:v>3472.0</c:v>
                </c:pt>
                <c:pt idx="6177">
                  <c:v>3472.0</c:v>
                </c:pt>
                <c:pt idx="6178">
                  <c:v>3472.0</c:v>
                </c:pt>
                <c:pt idx="6179">
                  <c:v>3472.0</c:v>
                </c:pt>
                <c:pt idx="6180">
                  <c:v>3472.0</c:v>
                </c:pt>
                <c:pt idx="6181">
                  <c:v>3473.0</c:v>
                </c:pt>
                <c:pt idx="6182">
                  <c:v>3474.0</c:v>
                </c:pt>
                <c:pt idx="6183">
                  <c:v>3475.0</c:v>
                </c:pt>
                <c:pt idx="6184">
                  <c:v>3475.0</c:v>
                </c:pt>
                <c:pt idx="6185">
                  <c:v>3475.0</c:v>
                </c:pt>
                <c:pt idx="6186">
                  <c:v>3475.0</c:v>
                </c:pt>
                <c:pt idx="6187">
                  <c:v>3475.0</c:v>
                </c:pt>
                <c:pt idx="6188">
                  <c:v>3475.0</c:v>
                </c:pt>
                <c:pt idx="6189">
                  <c:v>3475.0</c:v>
                </c:pt>
                <c:pt idx="6190">
                  <c:v>3476.0</c:v>
                </c:pt>
                <c:pt idx="6191">
                  <c:v>3476.0</c:v>
                </c:pt>
                <c:pt idx="6192">
                  <c:v>3477.0</c:v>
                </c:pt>
                <c:pt idx="6193">
                  <c:v>3477.0</c:v>
                </c:pt>
                <c:pt idx="6194">
                  <c:v>3477.0</c:v>
                </c:pt>
                <c:pt idx="6195">
                  <c:v>3477.0</c:v>
                </c:pt>
                <c:pt idx="6196">
                  <c:v>3478.0</c:v>
                </c:pt>
                <c:pt idx="6197">
                  <c:v>3479.0</c:v>
                </c:pt>
                <c:pt idx="6198">
                  <c:v>3479.0</c:v>
                </c:pt>
                <c:pt idx="6199">
                  <c:v>3480.0</c:v>
                </c:pt>
                <c:pt idx="6200">
                  <c:v>3480.0</c:v>
                </c:pt>
                <c:pt idx="6201">
                  <c:v>3480.0</c:v>
                </c:pt>
                <c:pt idx="6202">
                  <c:v>3481.0</c:v>
                </c:pt>
                <c:pt idx="6203">
                  <c:v>3482.0</c:v>
                </c:pt>
                <c:pt idx="6204">
                  <c:v>3482.0</c:v>
                </c:pt>
                <c:pt idx="6205">
                  <c:v>3482.0</c:v>
                </c:pt>
                <c:pt idx="6206">
                  <c:v>3482.0</c:v>
                </c:pt>
                <c:pt idx="6207">
                  <c:v>3483.0</c:v>
                </c:pt>
                <c:pt idx="6208">
                  <c:v>3484.0</c:v>
                </c:pt>
                <c:pt idx="6209">
                  <c:v>3485.0</c:v>
                </c:pt>
                <c:pt idx="6210">
                  <c:v>3486.0</c:v>
                </c:pt>
                <c:pt idx="6211">
                  <c:v>3487.0</c:v>
                </c:pt>
                <c:pt idx="6212">
                  <c:v>3488.0</c:v>
                </c:pt>
                <c:pt idx="6213">
                  <c:v>3489.0</c:v>
                </c:pt>
                <c:pt idx="6214">
                  <c:v>3490.0</c:v>
                </c:pt>
                <c:pt idx="6215">
                  <c:v>3491.0</c:v>
                </c:pt>
                <c:pt idx="6216">
                  <c:v>3492.0</c:v>
                </c:pt>
                <c:pt idx="6217">
                  <c:v>3493.0</c:v>
                </c:pt>
                <c:pt idx="6218">
                  <c:v>3494.0</c:v>
                </c:pt>
                <c:pt idx="6219">
                  <c:v>3495.0</c:v>
                </c:pt>
                <c:pt idx="6220">
                  <c:v>3495.0</c:v>
                </c:pt>
                <c:pt idx="6221">
                  <c:v>3495.0</c:v>
                </c:pt>
                <c:pt idx="6222">
                  <c:v>3495.0</c:v>
                </c:pt>
                <c:pt idx="6223">
                  <c:v>3495.0</c:v>
                </c:pt>
                <c:pt idx="6224">
                  <c:v>3495.0</c:v>
                </c:pt>
                <c:pt idx="6225">
                  <c:v>3495.0</c:v>
                </c:pt>
                <c:pt idx="6226">
                  <c:v>3495.0</c:v>
                </c:pt>
                <c:pt idx="6227">
                  <c:v>3496.0</c:v>
                </c:pt>
                <c:pt idx="6228">
                  <c:v>3497.0</c:v>
                </c:pt>
                <c:pt idx="6229">
                  <c:v>3498.0</c:v>
                </c:pt>
                <c:pt idx="6230">
                  <c:v>3499.0</c:v>
                </c:pt>
                <c:pt idx="6231">
                  <c:v>3500.0</c:v>
                </c:pt>
                <c:pt idx="6232">
                  <c:v>3500.0</c:v>
                </c:pt>
                <c:pt idx="6233">
                  <c:v>3500.0</c:v>
                </c:pt>
                <c:pt idx="6234">
                  <c:v>3501.0</c:v>
                </c:pt>
                <c:pt idx="6235">
                  <c:v>3502.0</c:v>
                </c:pt>
                <c:pt idx="6236">
                  <c:v>3502.0</c:v>
                </c:pt>
                <c:pt idx="6237">
                  <c:v>3502.0</c:v>
                </c:pt>
                <c:pt idx="6238">
                  <c:v>3502.0</c:v>
                </c:pt>
                <c:pt idx="6239">
                  <c:v>3502.0</c:v>
                </c:pt>
                <c:pt idx="6240">
                  <c:v>3502.0</c:v>
                </c:pt>
                <c:pt idx="6241">
                  <c:v>3502.0</c:v>
                </c:pt>
                <c:pt idx="6242">
                  <c:v>3502.0</c:v>
                </c:pt>
                <c:pt idx="6243">
                  <c:v>3503.0</c:v>
                </c:pt>
                <c:pt idx="6244">
                  <c:v>3503.0</c:v>
                </c:pt>
                <c:pt idx="6245">
                  <c:v>3503.0</c:v>
                </c:pt>
                <c:pt idx="6246">
                  <c:v>3503.0</c:v>
                </c:pt>
                <c:pt idx="6247">
                  <c:v>3503.0</c:v>
                </c:pt>
                <c:pt idx="6248">
                  <c:v>3503.0</c:v>
                </c:pt>
                <c:pt idx="6249">
                  <c:v>3504.0</c:v>
                </c:pt>
                <c:pt idx="6250">
                  <c:v>3505.0</c:v>
                </c:pt>
                <c:pt idx="6251">
                  <c:v>3505.0</c:v>
                </c:pt>
                <c:pt idx="6252">
                  <c:v>3506.0</c:v>
                </c:pt>
                <c:pt idx="6253">
                  <c:v>3506.0</c:v>
                </c:pt>
                <c:pt idx="6254">
                  <c:v>3506.0</c:v>
                </c:pt>
                <c:pt idx="6255">
                  <c:v>3506.0</c:v>
                </c:pt>
                <c:pt idx="6256">
                  <c:v>3507.0</c:v>
                </c:pt>
                <c:pt idx="6257">
                  <c:v>3507.0</c:v>
                </c:pt>
                <c:pt idx="6258">
                  <c:v>3508.0</c:v>
                </c:pt>
                <c:pt idx="6259">
                  <c:v>3509.0</c:v>
                </c:pt>
                <c:pt idx="6260">
                  <c:v>3510.0</c:v>
                </c:pt>
                <c:pt idx="6261">
                  <c:v>3511.0</c:v>
                </c:pt>
                <c:pt idx="6262">
                  <c:v>3512.0</c:v>
                </c:pt>
                <c:pt idx="6263">
                  <c:v>3513.0</c:v>
                </c:pt>
                <c:pt idx="6264">
                  <c:v>3514.0</c:v>
                </c:pt>
                <c:pt idx="6265">
                  <c:v>3515.0</c:v>
                </c:pt>
                <c:pt idx="6266">
                  <c:v>3516.0</c:v>
                </c:pt>
                <c:pt idx="6267">
                  <c:v>3516.0</c:v>
                </c:pt>
                <c:pt idx="6268">
                  <c:v>3516.0</c:v>
                </c:pt>
                <c:pt idx="6269">
                  <c:v>3516.0</c:v>
                </c:pt>
                <c:pt idx="6270">
                  <c:v>3517.0</c:v>
                </c:pt>
                <c:pt idx="6271">
                  <c:v>3518.0</c:v>
                </c:pt>
                <c:pt idx="6272">
                  <c:v>3518.0</c:v>
                </c:pt>
                <c:pt idx="6273">
                  <c:v>3518.0</c:v>
                </c:pt>
                <c:pt idx="6274">
                  <c:v>3519.0</c:v>
                </c:pt>
                <c:pt idx="6275">
                  <c:v>3520.0</c:v>
                </c:pt>
                <c:pt idx="6276">
                  <c:v>3520.0</c:v>
                </c:pt>
                <c:pt idx="6277">
                  <c:v>3521.0</c:v>
                </c:pt>
                <c:pt idx="6278">
                  <c:v>3522.0</c:v>
                </c:pt>
                <c:pt idx="6279">
                  <c:v>3523.0</c:v>
                </c:pt>
                <c:pt idx="6280">
                  <c:v>3524.0</c:v>
                </c:pt>
                <c:pt idx="6281">
                  <c:v>3525.0</c:v>
                </c:pt>
                <c:pt idx="6282">
                  <c:v>3526.0</c:v>
                </c:pt>
                <c:pt idx="6283">
                  <c:v>3526.0</c:v>
                </c:pt>
                <c:pt idx="6284">
                  <c:v>3527.0</c:v>
                </c:pt>
                <c:pt idx="6285">
                  <c:v>3528.0</c:v>
                </c:pt>
                <c:pt idx="6286">
                  <c:v>3529.0</c:v>
                </c:pt>
                <c:pt idx="6287">
                  <c:v>3530.0</c:v>
                </c:pt>
                <c:pt idx="6288">
                  <c:v>3531.0</c:v>
                </c:pt>
                <c:pt idx="6289">
                  <c:v>3532.0</c:v>
                </c:pt>
                <c:pt idx="6290">
                  <c:v>3533.0</c:v>
                </c:pt>
                <c:pt idx="6291">
                  <c:v>3534.0</c:v>
                </c:pt>
                <c:pt idx="6292">
                  <c:v>3534.0</c:v>
                </c:pt>
                <c:pt idx="6293">
                  <c:v>3535.0</c:v>
                </c:pt>
                <c:pt idx="6294">
                  <c:v>3536.0</c:v>
                </c:pt>
                <c:pt idx="6295">
                  <c:v>3537.0</c:v>
                </c:pt>
                <c:pt idx="6296">
                  <c:v>3538.0</c:v>
                </c:pt>
                <c:pt idx="6297">
                  <c:v>3538.0</c:v>
                </c:pt>
                <c:pt idx="6298">
                  <c:v>3538.0</c:v>
                </c:pt>
                <c:pt idx="6299">
                  <c:v>3538.0</c:v>
                </c:pt>
                <c:pt idx="6300">
                  <c:v>3539.0</c:v>
                </c:pt>
                <c:pt idx="6301">
                  <c:v>3540.0</c:v>
                </c:pt>
                <c:pt idx="6302">
                  <c:v>3541.0</c:v>
                </c:pt>
                <c:pt idx="6303">
                  <c:v>3542.0</c:v>
                </c:pt>
                <c:pt idx="6304">
                  <c:v>3543.0</c:v>
                </c:pt>
                <c:pt idx="6305">
                  <c:v>3544.0</c:v>
                </c:pt>
                <c:pt idx="6306">
                  <c:v>3545.0</c:v>
                </c:pt>
                <c:pt idx="6307">
                  <c:v>3546.0</c:v>
                </c:pt>
                <c:pt idx="6308">
                  <c:v>3547.0</c:v>
                </c:pt>
                <c:pt idx="6309">
                  <c:v>3547.0</c:v>
                </c:pt>
                <c:pt idx="6310">
                  <c:v>3548.0</c:v>
                </c:pt>
                <c:pt idx="6311">
                  <c:v>3549.0</c:v>
                </c:pt>
                <c:pt idx="6312">
                  <c:v>3550.0</c:v>
                </c:pt>
                <c:pt idx="6313">
                  <c:v>3551.0</c:v>
                </c:pt>
                <c:pt idx="6314">
                  <c:v>3551.0</c:v>
                </c:pt>
                <c:pt idx="6315">
                  <c:v>3552.0</c:v>
                </c:pt>
                <c:pt idx="6316">
                  <c:v>3552.0</c:v>
                </c:pt>
                <c:pt idx="6317">
                  <c:v>3552.0</c:v>
                </c:pt>
                <c:pt idx="6318">
                  <c:v>3552.0</c:v>
                </c:pt>
                <c:pt idx="6319">
                  <c:v>3552.0</c:v>
                </c:pt>
                <c:pt idx="6320">
                  <c:v>3552.0</c:v>
                </c:pt>
                <c:pt idx="6321">
                  <c:v>3552.0</c:v>
                </c:pt>
                <c:pt idx="6322">
                  <c:v>3553.0</c:v>
                </c:pt>
                <c:pt idx="6323">
                  <c:v>3554.0</c:v>
                </c:pt>
                <c:pt idx="6324">
                  <c:v>3555.0</c:v>
                </c:pt>
                <c:pt idx="6325">
                  <c:v>3555.0</c:v>
                </c:pt>
                <c:pt idx="6326">
                  <c:v>3556.0</c:v>
                </c:pt>
                <c:pt idx="6327">
                  <c:v>3556.0</c:v>
                </c:pt>
                <c:pt idx="6328">
                  <c:v>3556.0</c:v>
                </c:pt>
                <c:pt idx="6329">
                  <c:v>3556.0</c:v>
                </c:pt>
                <c:pt idx="6330">
                  <c:v>3556.0</c:v>
                </c:pt>
                <c:pt idx="6331">
                  <c:v>3556.0</c:v>
                </c:pt>
                <c:pt idx="6332">
                  <c:v>3557.0</c:v>
                </c:pt>
                <c:pt idx="6333">
                  <c:v>3558.0</c:v>
                </c:pt>
                <c:pt idx="6334">
                  <c:v>3559.0</c:v>
                </c:pt>
                <c:pt idx="6335">
                  <c:v>3559.0</c:v>
                </c:pt>
                <c:pt idx="6336">
                  <c:v>3559.0</c:v>
                </c:pt>
                <c:pt idx="6337">
                  <c:v>3560.0</c:v>
                </c:pt>
                <c:pt idx="6338">
                  <c:v>3560.0</c:v>
                </c:pt>
                <c:pt idx="6339">
                  <c:v>3560.0</c:v>
                </c:pt>
                <c:pt idx="6340">
                  <c:v>3561.0</c:v>
                </c:pt>
                <c:pt idx="6341">
                  <c:v>3562.0</c:v>
                </c:pt>
                <c:pt idx="6342">
                  <c:v>3563.0</c:v>
                </c:pt>
                <c:pt idx="6343">
                  <c:v>3564.0</c:v>
                </c:pt>
                <c:pt idx="6344">
                  <c:v>3565.0</c:v>
                </c:pt>
                <c:pt idx="6345">
                  <c:v>3565.0</c:v>
                </c:pt>
                <c:pt idx="6346">
                  <c:v>3566.0</c:v>
                </c:pt>
                <c:pt idx="6347">
                  <c:v>3567.0</c:v>
                </c:pt>
                <c:pt idx="6348">
                  <c:v>3568.0</c:v>
                </c:pt>
                <c:pt idx="6349">
                  <c:v>3569.0</c:v>
                </c:pt>
                <c:pt idx="6350">
                  <c:v>3569.0</c:v>
                </c:pt>
                <c:pt idx="6351">
                  <c:v>3569.0</c:v>
                </c:pt>
                <c:pt idx="6352">
                  <c:v>3569.0</c:v>
                </c:pt>
                <c:pt idx="6353">
                  <c:v>3569.0</c:v>
                </c:pt>
                <c:pt idx="6354">
                  <c:v>3570.0</c:v>
                </c:pt>
                <c:pt idx="6355">
                  <c:v>3571.0</c:v>
                </c:pt>
                <c:pt idx="6356">
                  <c:v>3571.0</c:v>
                </c:pt>
                <c:pt idx="6357">
                  <c:v>3571.0</c:v>
                </c:pt>
                <c:pt idx="6358">
                  <c:v>3571.0</c:v>
                </c:pt>
                <c:pt idx="6359">
                  <c:v>3572.0</c:v>
                </c:pt>
                <c:pt idx="6360">
                  <c:v>3573.0</c:v>
                </c:pt>
                <c:pt idx="6361">
                  <c:v>3574.0</c:v>
                </c:pt>
                <c:pt idx="6362">
                  <c:v>3575.0</c:v>
                </c:pt>
                <c:pt idx="6363">
                  <c:v>3576.0</c:v>
                </c:pt>
                <c:pt idx="6364">
                  <c:v>3577.0</c:v>
                </c:pt>
                <c:pt idx="6365">
                  <c:v>3578.0</c:v>
                </c:pt>
                <c:pt idx="6366">
                  <c:v>3579.0</c:v>
                </c:pt>
                <c:pt idx="6367">
                  <c:v>3580.0</c:v>
                </c:pt>
                <c:pt idx="6368">
                  <c:v>3580.0</c:v>
                </c:pt>
                <c:pt idx="6369">
                  <c:v>3580.0</c:v>
                </c:pt>
                <c:pt idx="6370">
                  <c:v>3580.0</c:v>
                </c:pt>
                <c:pt idx="6371">
                  <c:v>3580.0</c:v>
                </c:pt>
                <c:pt idx="6372">
                  <c:v>3580.0</c:v>
                </c:pt>
                <c:pt idx="6373">
                  <c:v>3581.0</c:v>
                </c:pt>
                <c:pt idx="6374">
                  <c:v>3581.0</c:v>
                </c:pt>
                <c:pt idx="6375">
                  <c:v>3582.0</c:v>
                </c:pt>
                <c:pt idx="6376">
                  <c:v>3583.0</c:v>
                </c:pt>
                <c:pt idx="6377">
                  <c:v>3583.0</c:v>
                </c:pt>
                <c:pt idx="6378">
                  <c:v>3583.0</c:v>
                </c:pt>
                <c:pt idx="6379">
                  <c:v>3584.0</c:v>
                </c:pt>
                <c:pt idx="6380">
                  <c:v>3584.0</c:v>
                </c:pt>
                <c:pt idx="6381">
                  <c:v>3584.0</c:v>
                </c:pt>
                <c:pt idx="6382">
                  <c:v>3584.0</c:v>
                </c:pt>
                <c:pt idx="6383">
                  <c:v>3584.0</c:v>
                </c:pt>
                <c:pt idx="6384">
                  <c:v>3584.0</c:v>
                </c:pt>
                <c:pt idx="6385">
                  <c:v>3584.0</c:v>
                </c:pt>
                <c:pt idx="6386">
                  <c:v>3584.0</c:v>
                </c:pt>
                <c:pt idx="6387">
                  <c:v>3584.0</c:v>
                </c:pt>
                <c:pt idx="6388">
                  <c:v>3584.0</c:v>
                </c:pt>
                <c:pt idx="6389">
                  <c:v>3585.0</c:v>
                </c:pt>
                <c:pt idx="6390">
                  <c:v>3585.0</c:v>
                </c:pt>
                <c:pt idx="6391">
                  <c:v>3586.0</c:v>
                </c:pt>
                <c:pt idx="6392">
                  <c:v>3586.0</c:v>
                </c:pt>
                <c:pt idx="6393">
                  <c:v>3587.0</c:v>
                </c:pt>
                <c:pt idx="6394">
                  <c:v>3587.0</c:v>
                </c:pt>
                <c:pt idx="6395">
                  <c:v>3587.0</c:v>
                </c:pt>
                <c:pt idx="6396">
                  <c:v>3587.0</c:v>
                </c:pt>
                <c:pt idx="6397">
                  <c:v>3588.0</c:v>
                </c:pt>
                <c:pt idx="6398">
                  <c:v>3589.0</c:v>
                </c:pt>
                <c:pt idx="6399">
                  <c:v>3589.0</c:v>
                </c:pt>
                <c:pt idx="6400">
                  <c:v>3590.0</c:v>
                </c:pt>
                <c:pt idx="6401">
                  <c:v>3590.0</c:v>
                </c:pt>
                <c:pt idx="6402">
                  <c:v>3590.0</c:v>
                </c:pt>
                <c:pt idx="6403">
                  <c:v>3590.0</c:v>
                </c:pt>
                <c:pt idx="6404">
                  <c:v>3591.0</c:v>
                </c:pt>
                <c:pt idx="6405">
                  <c:v>3592.0</c:v>
                </c:pt>
                <c:pt idx="6406">
                  <c:v>3592.0</c:v>
                </c:pt>
                <c:pt idx="6407">
                  <c:v>3593.0</c:v>
                </c:pt>
                <c:pt idx="6408">
                  <c:v>3594.0</c:v>
                </c:pt>
                <c:pt idx="6409">
                  <c:v>3594.0</c:v>
                </c:pt>
                <c:pt idx="6410">
                  <c:v>3594.0</c:v>
                </c:pt>
                <c:pt idx="6411">
                  <c:v>3595.0</c:v>
                </c:pt>
                <c:pt idx="6412">
                  <c:v>3595.0</c:v>
                </c:pt>
                <c:pt idx="6413">
                  <c:v>3595.0</c:v>
                </c:pt>
                <c:pt idx="6414">
                  <c:v>3596.0</c:v>
                </c:pt>
                <c:pt idx="6415">
                  <c:v>3597.0</c:v>
                </c:pt>
                <c:pt idx="6416">
                  <c:v>3598.0</c:v>
                </c:pt>
                <c:pt idx="6417">
                  <c:v>3598.0</c:v>
                </c:pt>
                <c:pt idx="6418">
                  <c:v>3598.0</c:v>
                </c:pt>
                <c:pt idx="6419">
                  <c:v>3598.0</c:v>
                </c:pt>
                <c:pt idx="6420">
                  <c:v>3599.0</c:v>
                </c:pt>
                <c:pt idx="6421">
                  <c:v>3600.0</c:v>
                </c:pt>
                <c:pt idx="6422">
                  <c:v>3601.0</c:v>
                </c:pt>
                <c:pt idx="6423">
                  <c:v>3602.0</c:v>
                </c:pt>
                <c:pt idx="6424">
                  <c:v>3603.0</c:v>
                </c:pt>
                <c:pt idx="6425">
                  <c:v>3604.0</c:v>
                </c:pt>
                <c:pt idx="6426">
                  <c:v>3605.0</c:v>
                </c:pt>
                <c:pt idx="6427">
                  <c:v>3606.0</c:v>
                </c:pt>
                <c:pt idx="6428">
                  <c:v>3607.0</c:v>
                </c:pt>
                <c:pt idx="6429">
                  <c:v>3608.0</c:v>
                </c:pt>
                <c:pt idx="6430">
                  <c:v>3609.0</c:v>
                </c:pt>
                <c:pt idx="6431">
                  <c:v>3610.0</c:v>
                </c:pt>
                <c:pt idx="6432">
                  <c:v>3611.0</c:v>
                </c:pt>
                <c:pt idx="6433">
                  <c:v>3612.0</c:v>
                </c:pt>
                <c:pt idx="6434">
                  <c:v>3613.0</c:v>
                </c:pt>
                <c:pt idx="6435">
                  <c:v>3614.0</c:v>
                </c:pt>
                <c:pt idx="6436">
                  <c:v>3615.0</c:v>
                </c:pt>
                <c:pt idx="6437">
                  <c:v>3616.0</c:v>
                </c:pt>
                <c:pt idx="6438">
                  <c:v>3616.0</c:v>
                </c:pt>
                <c:pt idx="6439">
                  <c:v>3617.0</c:v>
                </c:pt>
                <c:pt idx="6440">
                  <c:v>3618.0</c:v>
                </c:pt>
                <c:pt idx="6441">
                  <c:v>3619.0</c:v>
                </c:pt>
                <c:pt idx="6442">
                  <c:v>3620.0</c:v>
                </c:pt>
                <c:pt idx="6443">
                  <c:v>3621.0</c:v>
                </c:pt>
                <c:pt idx="6444">
                  <c:v>3621.0</c:v>
                </c:pt>
                <c:pt idx="6445">
                  <c:v>3622.0</c:v>
                </c:pt>
                <c:pt idx="6446">
                  <c:v>3623.0</c:v>
                </c:pt>
                <c:pt idx="6447">
                  <c:v>3624.0</c:v>
                </c:pt>
                <c:pt idx="6448">
                  <c:v>3625.0</c:v>
                </c:pt>
                <c:pt idx="6449">
                  <c:v>3626.0</c:v>
                </c:pt>
                <c:pt idx="6450">
                  <c:v>3627.0</c:v>
                </c:pt>
                <c:pt idx="6451">
                  <c:v>3627.0</c:v>
                </c:pt>
                <c:pt idx="6452">
                  <c:v>3628.0</c:v>
                </c:pt>
                <c:pt idx="6453">
                  <c:v>3628.0</c:v>
                </c:pt>
                <c:pt idx="6454">
                  <c:v>3629.0</c:v>
                </c:pt>
                <c:pt idx="6455">
                  <c:v>3630.0</c:v>
                </c:pt>
                <c:pt idx="6456">
                  <c:v>3631.0</c:v>
                </c:pt>
                <c:pt idx="6457">
                  <c:v>3631.0</c:v>
                </c:pt>
                <c:pt idx="6458">
                  <c:v>3631.0</c:v>
                </c:pt>
                <c:pt idx="6459">
                  <c:v>3631.0</c:v>
                </c:pt>
                <c:pt idx="6460">
                  <c:v>3631.0</c:v>
                </c:pt>
                <c:pt idx="6461">
                  <c:v>3631.0</c:v>
                </c:pt>
                <c:pt idx="6462">
                  <c:v>3631.0</c:v>
                </c:pt>
                <c:pt idx="6463">
                  <c:v>3631.0</c:v>
                </c:pt>
                <c:pt idx="6464">
                  <c:v>3631.0</c:v>
                </c:pt>
                <c:pt idx="6465">
                  <c:v>3632.0</c:v>
                </c:pt>
                <c:pt idx="6466">
                  <c:v>3633.0</c:v>
                </c:pt>
                <c:pt idx="6467">
                  <c:v>3634.0</c:v>
                </c:pt>
                <c:pt idx="6468">
                  <c:v>3635.0</c:v>
                </c:pt>
                <c:pt idx="6469">
                  <c:v>3636.0</c:v>
                </c:pt>
                <c:pt idx="6470">
                  <c:v>3637.0</c:v>
                </c:pt>
                <c:pt idx="6471">
                  <c:v>3638.0</c:v>
                </c:pt>
                <c:pt idx="6472">
                  <c:v>3638.0</c:v>
                </c:pt>
                <c:pt idx="6473">
                  <c:v>3638.0</c:v>
                </c:pt>
                <c:pt idx="6474">
                  <c:v>3639.0</c:v>
                </c:pt>
                <c:pt idx="6475">
                  <c:v>3639.0</c:v>
                </c:pt>
                <c:pt idx="6476">
                  <c:v>3640.0</c:v>
                </c:pt>
                <c:pt idx="6477">
                  <c:v>3641.0</c:v>
                </c:pt>
                <c:pt idx="6478">
                  <c:v>3642.0</c:v>
                </c:pt>
                <c:pt idx="6479">
                  <c:v>3643.0</c:v>
                </c:pt>
                <c:pt idx="6480">
                  <c:v>3644.0</c:v>
                </c:pt>
                <c:pt idx="6481">
                  <c:v>3645.0</c:v>
                </c:pt>
                <c:pt idx="6482">
                  <c:v>3646.0</c:v>
                </c:pt>
                <c:pt idx="6483">
                  <c:v>3647.0</c:v>
                </c:pt>
                <c:pt idx="6484">
                  <c:v>3648.0</c:v>
                </c:pt>
                <c:pt idx="6485">
                  <c:v>3649.0</c:v>
                </c:pt>
                <c:pt idx="6486">
                  <c:v>3650.0</c:v>
                </c:pt>
                <c:pt idx="6487">
                  <c:v>3651.0</c:v>
                </c:pt>
                <c:pt idx="6488">
                  <c:v>3652.0</c:v>
                </c:pt>
                <c:pt idx="6489">
                  <c:v>3653.0</c:v>
                </c:pt>
                <c:pt idx="6490">
                  <c:v>3654.0</c:v>
                </c:pt>
                <c:pt idx="6491">
                  <c:v>3654.0</c:v>
                </c:pt>
                <c:pt idx="6492">
                  <c:v>3655.0</c:v>
                </c:pt>
                <c:pt idx="6493">
                  <c:v>3656.0</c:v>
                </c:pt>
                <c:pt idx="6494">
                  <c:v>3656.0</c:v>
                </c:pt>
                <c:pt idx="6495">
                  <c:v>3657.0</c:v>
                </c:pt>
                <c:pt idx="6496">
                  <c:v>3658.0</c:v>
                </c:pt>
                <c:pt idx="6497">
                  <c:v>3659.0</c:v>
                </c:pt>
                <c:pt idx="6498">
                  <c:v>3660.0</c:v>
                </c:pt>
                <c:pt idx="6499">
                  <c:v>3660.0</c:v>
                </c:pt>
                <c:pt idx="6500">
                  <c:v>3660.0</c:v>
                </c:pt>
                <c:pt idx="6501">
                  <c:v>3660.0</c:v>
                </c:pt>
                <c:pt idx="6502">
                  <c:v>3660.0</c:v>
                </c:pt>
                <c:pt idx="6503">
                  <c:v>3660.0</c:v>
                </c:pt>
                <c:pt idx="6504">
                  <c:v>3661.0</c:v>
                </c:pt>
                <c:pt idx="6505">
                  <c:v>3662.0</c:v>
                </c:pt>
                <c:pt idx="6506">
                  <c:v>3662.0</c:v>
                </c:pt>
                <c:pt idx="6507">
                  <c:v>3663.0</c:v>
                </c:pt>
                <c:pt idx="6508">
                  <c:v>3664.0</c:v>
                </c:pt>
                <c:pt idx="6509">
                  <c:v>3664.0</c:v>
                </c:pt>
                <c:pt idx="6510">
                  <c:v>3665.0</c:v>
                </c:pt>
                <c:pt idx="6511">
                  <c:v>3666.0</c:v>
                </c:pt>
                <c:pt idx="6512">
                  <c:v>3666.0</c:v>
                </c:pt>
                <c:pt idx="6513">
                  <c:v>3667.0</c:v>
                </c:pt>
                <c:pt idx="6514">
                  <c:v>3668.0</c:v>
                </c:pt>
                <c:pt idx="6515">
                  <c:v>3669.0</c:v>
                </c:pt>
                <c:pt idx="6516">
                  <c:v>3670.0</c:v>
                </c:pt>
                <c:pt idx="6517">
                  <c:v>3671.0</c:v>
                </c:pt>
                <c:pt idx="6518">
                  <c:v>3672.0</c:v>
                </c:pt>
                <c:pt idx="6519">
                  <c:v>3672.0</c:v>
                </c:pt>
                <c:pt idx="6520">
                  <c:v>3673.0</c:v>
                </c:pt>
                <c:pt idx="6521">
                  <c:v>3674.0</c:v>
                </c:pt>
                <c:pt idx="6522">
                  <c:v>3675.0</c:v>
                </c:pt>
                <c:pt idx="6523">
                  <c:v>3676.0</c:v>
                </c:pt>
                <c:pt idx="6524">
                  <c:v>3676.0</c:v>
                </c:pt>
                <c:pt idx="6525">
                  <c:v>3676.0</c:v>
                </c:pt>
                <c:pt idx="6526">
                  <c:v>3677.0</c:v>
                </c:pt>
                <c:pt idx="6527">
                  <c:v>3677.0</c:v>
                </c:pt>
                <c:pt idx="6528">
                  <c:v>3678.0</c:v>
                </c:pt>
                <c:pt idx="6529">
                  <c:v>3678.0</c:v>
                </c:pt>
                <c:pt idx="6530">
                  <c:v>3678.0</c:v>
                </c:pt>
                <c:pt idx="6531">
                  <c:v>3678.0</c:v>
                </c:pt>
                <c:pt idx="6532">
                  <c:v>3678.0</c:v>
                </c:pt>
                <c:pt idx="6533">
                  <c:v>3678.0</c:v>
                </c:pt>
                <c:pt idx="6534">
                  <c:v>3678.0</c:v>
                </c:pt>
                <c:pt idx="6535">
                  <c:v>3678.0</c:v>
                </c:pt>
                <c:pt idx="6536">
                  <c:v>3678.0</c:v>
                </c:pt>
                <c:pt idx="6537">
                  <c:v>3678.0</c:v>
                </c:pt>
                <c:pt idx="6538">
                  <c:v>3679.0</c:v>
                </c:pt>
                <c:pt idx="6539">
                  <c:v>3679.0</c:v>
                </c:pt>
                <c:pt idx="6540">
                  <c:v>3679.0</c:v>
                </c:pt>
                <c:pt idx="6541">
                  <c:v>3680.0</c:v>
                </c:pt>
                <c:pt idx="6542">
                  <c:v>3681.0</c:v>
                </c:pt>
                <c:pt idx="6543">
                  <c:v>3681.0</c:v>
                </c:pt>
                <c:pt idx="6544">
                  <c:v>3681.0</c:v>
                </c:pt>
                <c:pt idx="6545">
                  <c:v>3681.0</c:v>
                </c:pt>
                <c:pt idx="6546">
                  <c:v>3682.0</c:v>
                </c:pt>
                <c:pt idx="6547">
                  <c:v>3682.0</c:v>
                </c:pt>
                <c:pt idx="6548">
                  <c:v>3682.0</c:v>
                </c:pt>
                <c:pt idx="6549">
                  <c:v>3683.0</c:v>
                </c:pt>
                <c:pt idx="6550">
                  <c:v>3683.0</c:v>
                </c:pt>
                <c:pt idx="6551">
                  <c:v>3684.0</c:v>
                </c:pt>
                <c:pt idx="6552">
                  <c:v>3685.0</c:v>
                </c:pt>
                <c:pt idx="6553">
                  <c:v>3686.0</c:v>
                </c:pt>
                <c:pt idx="6554">
                  <c:v>3687.0</c:v>
                </c:pt>
                <c:pt idx="6555">
                  <c:v>3688.0</c:v>
                </c:pt>
                <c:pt idx="6556">
                  <c:v>3689.0</c:v>
                </c:pt>
                <c:pt idx="6557">
                  <c:v>3690.0</c:v>
                </c:pt>
                <c:pt idx="6558">
                  <c:v>3691.0</c:v>
                </c:pt>
                <c:pt idx="6559">
                  <c:v>3691.0</c:v>
                </c:pt>
                <c:pt idx="6560">
                  <c:v>3691.0</c:v>
                </c:pt>
                <c:pt idx="6561">
                  <c:v>3692.0</c:v>
                </c:pt>
                <c:pt idx="6562">
                  <c:v>3693.0</c:v>
                </c:pt>
                <c:pt idx="6563">
                  <c:v>3693.0</c:v>
                </c:pt>
                <c:pt idx="6564">
                  <c:v>3693.0</c:v>
                </c:pt>
                <c:pt idx="6565">
                  <c:v>3694.0</c:v>
                </c:pt>
                <c:pt idx="6566">
                  <c:v>3694.0</c:v>
                </c:pt>
                <c:pt idx="6567">
                  <c:v>3694.0</c:v>
                </c:pt>
                <c:pt idx="6568">
                  <c:v>3695.0</c:v>
                </c:pt>
                <c:pt idx="6569">
                  <c:v>3696.0</c:v>
                </c:pt>
                <c:pt idx="6570">
                  <c:v>3696.0</c:v>
                </c:pt>
                <c:pt idx="6571">
                  <c:v>3696.0</c:v>
                </c:pt>
                <c:pt idx="6572">
                  <c:v>3696.0</c:v>
                </c:pt>
                <c:pt idx="6573">
                  <c:v>3696.0</c:v>
                </c:pt>
                <c:pt idx="6574">
                  <c:v>3696.0</c:v>
                </c:pt>
                <c:pt idx="6575">
                  <c:v>3696.0</c:v>
                </c:pt>
                <c:pt idx="6576">
                  <c:v>3697.0</c:v>
                </c:pt>
                <c:pt idx="6577">
                  <c:v>3697.0</c:v>
                </c:pt>
                <c:pt idx="6578">
                  <c:v>3697.0</c:v>
                </c:pt>
                <c:pt idx="6579">
                  <c:v>3698.0</c:v>
                </c:pt>
                <c:pt idx="6580">
                  <c:v>3698.0</c:v>
                </c:pt>
                <c:pt idx="6581">
                  <c:v>3698.0</c:v>
                </c:pt>
                <c:pt idx="6582">
                  <c:v>3698.0</c:v>
                </c:pt>
                <c:pt idx="6583">
                  <c:v>3699.0</c:v>
                </c:pt>
                <c:pt idx="6584">
                  <c:v>3699.0</c:v>
                </c:pt>
                <c:pt idx="6585">
                  <c:v>3699.0</c:v>
                </c:pt>
                <c:pt idx="6586">
                  <c:v>3699.0</c:v>
                </c:pt>
                <c:pt idx="6587">
                  <c:v>3700.0</c:v>
                </c:pt>
                <c:pt idx="6588">
                  <c:v>3700.0</c:v>
                </c:pt>
                <c:pt idx="6589">
                  <c:v>3700.0</c:v>
                </c:pt>
                <c:pt idx="6590">
                  <c:v>3701.0</c:v>
                </c:pt>
                <c:pt idx="6591">
                  <c:v>3701.0</c:v>
                </c:pt>
                <c:pt idx="6592">
                  <c:v>3701.0</c:v>
                </c:pt>
                <c:pt idx="6593">
                  <c:v>3702.0</c:v>
                </c:pt>
                <c:pt idx="6594">
                  <c:v>3702.0</c:v>
                </c:pt>
                <c:pt idx="6595">
                  <c:v>3702.0</c:v>
                </c:pt>
                <c:pt idx="6596">
                  <c:v>3702.0</c:v>
                </c:pt>
                <c:pt idx="6597">
                  <c:v>3703.0</c:v>
                </c:pt>
                <c:pt idx="6598">
                  <c:v>3704.0</c:v>
                </c:pt>
                <c:pt idx="6599">
                  <c:v>3705.0</c:v>
                </c:pt>
                <c:pt idx="6600">
                  <c:v>3705.0</c:v>
                </c:pt>
                <c:pt idx="6601">
                  <c:v>3706.0</c:v>
                </c:pt>
                <c:pt idx="6602">
                  <c:v>3706.0</c:v>
                </c:pt>
                <c:pt idx="6603">
                  <c:v>3706.0</c:v>
                </c:pt>
                <c:pt idx="6604">
                  <c:v>3707.0</c:v>
                </c:pt>
                <c:pt idx="6605">
                  <c:v>3707.0</c:v>
                </c:pt>
                <c:pt idx="6606">
                  <c:v>3708.0</c:v>
                </c:pt>
                <c:pt idx="6607">
                  <c:v>3708.0</c:v>
                </c:pt>
                <c:pt idx="6608">
                  <c:v>3709.0</c:v>
                </c:pt>
                <c:pt idx="6609">
                  <c:v>3709.0</c:v>
                </c:pt>
                <c:pt idx="6610">
                  <c:v>3709.0</c:v>
                </c:pt>
                <c:pt idx="6611">
                  <c:v>3709.0</c:v>
                </c:pt>
                <c:pt idx="6612">
                  <c:v>3710.0</c:v>
                </c:pt>
                <c:pt idx="6613">
                  <c:v>3711.0</c:v>
                </c:pt>
                <c:pt idx="6614">
                  <c:v>3712.0</c:v>
                </c:pt>
                <c:pt idx="6615">
                  <c:v>3713.0</c:v>
                </c:pt>
                <c:pt idx="6616">
                  <c:v>3714.0</c:v>
                </c:pt>
                <c:pt idx="6617">
                  <c:v>3714.0</c:v>
                </c:pt>
                <c:pt idx="6618">
                  <c:v>3714.0</c:v>
                </c:pt>
                <c:pt idx="6619">
                  <c:v>3714.0</c:v>
                </c:pt>
                <c:pt idx="6620">
                  <c:v>3714.0</c:v>
                </c:pt>
                <c:pt idx="6621">
                  <c:v>3715.0</c:v>
                </c:pt>
                <c:pt idx="6622">
                  <c:v>3716.0</c:v>
                </c:pt>
                <c:pt idx="6623">
                  <c:v>3716.0</c:v>
                </c:pt>
                <c:pt idx="6624">
                  <c:v>3717.0</c:v>
                </c:pt>
                <c:pt idx="6625">
                  <c:v>3717.0</c:v>
                </c:pt>
                <c:pt idx="6626">
                  <c:v>3717.0</c:v>
                </c:pt>
                <c:pt idx="6627">
                  <c:v>3717.0</c:v>
                </c:pt>
                <c:pt idx="6628">
                  <c:v>3717.0</c:v>
                </c:pt>
                <c:pt idx="6629">
                  <c:v>3718.0</c:v>
                </c:pt>
                <c:pt idx="6630">
                  <c:v>3719.0</c:v>
                </c:pt>
                <c:pt idx="6631">
                  <c:v>3720.0</c:v>
                </c:pt>
                <c:pt idx="6632">
                  <c:v>3721.0</c:v>
                </c:pt>
                <c:pt idx="6633">
                  <c:v>3722.0</c:v>
                </c:pt>
                <c:pt idx="6634">
                  <c:v>3723.0</c:v>
                </c:pt>
                <c:pt idx="6635">
                  <c:v>3724.0</c:v>
                </c:pt>
                <c:pt idx="6636">
                  <c:v>3725.0</c:v>
                </c:pt>
                <c:pt idx="6637">
                  <c:v>3726.0</c:v>
                </c:pt>
                <c:pt idx="6638">
                  <c:v>3727.0</c:v>
                </c:pt>
                <c:pt idx="6639">
                  <c:v>3728.0</c:v>
                </c:pt>
                <c:pt idx="6640">
                  <c:v>3729.0</c:v>
                </c:pt>
                <c:pt idx="6641">
                  <c:v>3730.0</c:v>
                </c:pt>
                <c:pt idx="6642">
                  <c:v>3731.0</c:v>
                </c:pt>
                <c:pt idx="6643">
                  <c:v>3731.0</c:v>
                </c:pt>
                <c:pt idx="6644">
                  <c:v>3731.0</c:v>
                </c:pt>
                <c:pt idx="6645">
                  <c:v>3731.0</c:v>
                </c:pt>
                <c:pt idx="6646">
                  <c:v>3732.0</c:v>
                </c:pt>
                <c:pt idx="6647">
                  <c:v>3733.0</c:v>
                </c:pt>
                <c:pt idx="6648">
                  <c:v>3734.0</c:v>
                </c:pt>
                <c:pt idx="6649">
                  <c:v>3734.0</c:v>
                </c:pt>
                <c:pt idx="6650">
                  <c:v>3735.0</c:v>
                </c:pt>
                <c:pt idx="6651">
                  <c:v>3736.0</c:v>
                </c:pt>
                <c:pt idx="6652">
                  <c:v>3737.0</c:v>
                </c:pt>
                <c:pt idx="6653">
                  <c:v>3738.0</c:v>
                </c:pt>
                <c:pt idx="6654">
                  <c:v>3738.0</c:v>
                </c:pt>
                <c:pt idx="6655">
                  <c:v>3739.0</c:v>
                </c:pt>
                <c:pt idx="6656">
                  <c:v>3740.0</c:v>
                </c:pt>
                <c:pt idx="6657">
                  <c:v>3740.0</c:v>
                </c:pt>
                <c:pt idx="6658">
                  <c:v>3740.0</c:v>
                </c:pt>
                <c:pt idx="6659">
                  <c:v>3740.0</c:v>
                </c:pt>
                <c:pt idx="6660">
                  <c:v>3740.0</c:v>
                </c:pt>
                <c:pt idx="6661">
                  <c:v>3740.0</c:v>
                </c:pt>
                <c:pt idx="6662">
                  <c:v>3740.0</c:v>
                </c:pt>
                <c:pt idx="6663">
                  <c:v>3740.0</c:v>
                </c:pt>
                <c:pt idx="6664">
                  <c:v>3740.0</c:v>
                </c:pt>
                <c:pt idx="6665">
                  <c:v>3740.0</c:v>
                </c:pt>
                <c:pt idx="6666">
                  <c:v>3741.0</c:v>
                </c:pt>
                <c:pt idx="6667">
                  <c:v>3742.0</c:v>
                </c:pt>
                <c:pt idx="6668">
                  <c:v>3742.0</c:v>
                </c:pt>
                <c:pt idx="6669">
                  <c:v>3742.0</c:v>
                </c:pt>
                <c:pt idx="6670">
                  <c:v>3742.0</c:v>
                </c:pt>
                <c:pt idx="6671">
                  <c:v>3742.0</c:v>
                </c:pt>
                <c:pt idx="6672">
                  <c:v>3742.0</c:v>
                </c:pt>
                <c:pt idx="6673">
                  <c:v>3742.0</c:v>
                </c:pt>
                <c:pt idx="6674">
                  <c:v>3742.0</c:v>
                </c:pt>
                <c:pt idx="6675">
                  <c:v>3742.0</c:v>
                </c:pt>
                <c:pt idx="6676">
                  <c:v>3742.0</c:v>
                </c:pt>
                <c:pt idx="6677">
                  <c:v>3742.0</c:v>
                </c:pt>
                <c:pt idx="6678">
                  <c:v>3743.0</c:v>
                </c:pt>
                <c:pt idx="6679">
                  <c:v>3743.0</c:v>
                </c:pt>
                <c:pt idx="6680">
                  <c:v>3743.0</c:v>
                </c:pt>
                <c:pt idx="6681">
                  <c:v>3743.0</c:v>
                </c:pt>
                <c:pt idx="6682">
                  <c:v>3744.0</c:v>
                </c:pt>
                <c:pt idx="6683">
                  <c:v>3745.0</c:v>
                </c:pt>
                <c:pt idx="6684">
                  <c:v>3745.0</c:v>
                </c:pt>
                <c:pt idx="6685">
                  <c:v>3746.0</c:v>
                </c:pt>
                <c:pt idx="6686">
                  <c:v>3747.0</c:v>
                </c:pt>
                <c:pt idx="6687">
                  <c:v>3748.0</c:v>
                </c:pt>
                <c:pt idx="6688">
                  <c:v>3748.0</c:v>
                </c:pt>
                <c:pt idx="6689">
                  <c:v>3749.0</c:v>
                </c:pt>
                <c:pt idx="6690">
                  <c:v>3749.0</c:v>
                </c:pt>
                <c:pt idx="6691">
                  <c:v>3749.0</c:v>
                </c:pt>
                <c:pt idx="6692">
                  <c:v>3749.0</c:v>
                </c:pt>
                <c:pt idx="6693">
                  <c:v>3750.0</c:v>
                </c:pt>
                <c:pt idx="6694">
                  <c:v>3751.0</c:v>
                </c:pt>
                <c:pt idx="6695">
                  <c:v>3751.0</c:v>
                </c:pt>
                <c:pt idx="6696">
                  <c:v>3751.0</c:v>
                </c:pt>
                <c:pt idx="6697">
                  <c:v>3751.0</c:v>
                </c:pt>
                <c:pt idx="6698">
                  <c:v>3751.0</c:v>
                </c:pt>
                <c:pt idx="6699">
                  <c:v>3752.0</c:v>
                </c:pt>
                <c:pt idx="6700">
                  <c:v>3752.0</c:v>
                </c:pt>
                <c:pt idx="6701">
                  <c:v>3753.0</c:v>
                </c:pt>
                <c:pt idx="6702">
                  <c:v>3754.0</c:v>
                </c:pt>
                <c:pt idx="6703">
                  <c:v>3755.0</c:v>
                </c:pt>
                <c:pt idx="6704">
                  <c:v>3756.0</c:v>
                </c:pt>
                <c:pt idx="6705">
                  <c:v>3756.0</c:v>
                </c:pt>
                <c:pt idx="6706">
                  <c:v>3756.0</c:v>
                </c:pt>
                <c:pt idx="6707">
                  <c:v>3756.0</c:v>
                </c:pt>
                <c:pt idx="6708">
                  <c:v>3757.0</c:v>
                </c:pt>
                <c:pt idx="6709">
                  <c:v>3757.0</c:v>
                </c:pt>
                <c:pt idx="6710">
                  <c:v>3757.0</c:v>
                </c:pt>
                <c:pt idx="6711">
                  <c:v>3757.0</c:v>
                </c:pt>
                <c:pt idx="6712">
                  <c:v>3758.0</c:v>
                </c:pt>
                <c:pt idx="6713">
                  <c:v>3758.0</c:v>
                </c:pt>
                <c:pt idx="6714">
                  <c:v>3759.0</c:v>
                </c:pt>
                <c:pt idx="6715">
                  <c:v>3759.0</c:v>
                </c:pt>
                <c:pt idx="6716">
                  <c:v>3759.0</c:v>
                </c:pt>
                <c:pt idx="6717">
                  <c:v>3759.0</c:v>
                </c:pt>
                <c:pt idx="6718">
                  <c:v>3759.0</c:v>
                </c:pt>
                <c:pt idx="6719">
                  <c:v>3760.0</c:v>
                </c:pt>
                <c:pt idx="6720">
                  <c:v>3761.0</c:v>
                </c:pt>
                <c:pt idx="6721">
                  <c:v>3762.0</c:v>
                </c:pt>
                <c:pt idx="6722">
                  <c:v>3763.0</c:v>
                </c:pt>
                <c:pt idx="6723">
                  <c:v>3764.0</c:v>
                </c:pt>
                <c:pt idx="6724">
                  <c:v>3765.0</c:v>
                </c:pt>
                <c:pt idx="6725">
                  <c:v>3765.0</c:v>
                </c:pt>
                <c:pt idx="6726">
                  <c:v>3766.0</c:v>
                </c:pt>
                <c:pt idx="6727">
                  <c:v>3767.0</c:v>
                </c:pt>
                <c:pt idx="6728">
                  <c:v>3768.0</c:v>
                </c:pt>
                <c:pt idx="6729">
                  <c:v>3768.0</c:v>
                </c:pt>
                <c:pt idx="6730">
                  <c:v>3768.0</c:v>
                </c:pt>
                <c:pt idx="6731">
                  <c:v>3768.0</c:v>
                </c:pt>
                <c:pt idx="6732">
                  <c:v>3768.0</c:v>
                </c:pt>
                <c:pt idx="6733">
                  <c:v>3768.0</c:v>
                </c:pt>
                <c:pt idx="6734">
                  <c:v>3769.0</c:v>
                </c:pt>
                <c:pt idx="6735">
                  <c:v>3770.0</c:v>
                </c:pt>
                <c:pt idx="6736">
                  <c:v>3771.0</c:v>
                </c:pt>
                <c:pt idx="6737">
                  <c:v>3772.0</c:v>
                </c:pt>
                <c:pt idx="6738">
                  <c:v>3773.0</c:v>
                </c:pt>
                <c:pt idx="6739">
                  <c:v>3774.0</c:v>
                </c:pt>
                <c:pt idx="6740">
                  <c:v>3775.0</c:v>
                </c:pt>
                <c:pt idx="6741">
                  <c:v>3776.0</c:v>
                </c:pt>
                <c:pt idx="6742">
                  <c:v>3777.0</c:v>
                </c:pt>
                <c:pt idx="6743">
                  <c:v>3778.0</c:v>
                </c:pt>
                <c:pt idx="6744">
                  <c:v>3779.0</c:v>
                </c:pt>
                <c:pt idx="6745">
                  <c:v>3780.0</c:v>
                </c:pt>
                <c:pt idx="6746">
                  <c:v>3781.0</c:v>
                </c:pt>
                <c:pt idx="6747">
                  <c:v>3782.0</c:v>
                </c:pt>
                <c:pt idx="6748">
                  <c:v>3783.0</c:v>
                </c:pt>
                <c:pt idx="6749">
                  <c:v>3784.0</c:v>
                </c:pt>
                <c:pt idx="6750">
                  <c:v>3785.0</c:v>
                </c:pt>
                <c:pt idx="6751">
                  <c:v>3785.0</c:v>
                </c:pt>
                <c:pt idx="6752">
                  <c:v>3786.0</c:v>
                </c:pt>
                <c:pt idx="6753">
                  <c:v>3787.0</c:v>
                </c:pt>
                <c:pt idx="6754">
                  <c:v>3787.0</c:v>
                </c:pt>
                <c:pt idx="6755">
                  <c:v>3787.0</c:v>
                </c:pt>
                <c:pt idx="6756">
                  <c:v>3788.0</c:v>
                </c:pt>
                <c:pt idx="6757">
                  <c:v>3789.0</c:v>
                </c:pt>
                <c:pt idx="6758">
                  <c:v>3789.0</c:v>
                </c:pt>
                <c:pt idx="6759">
                  <c:v>3790.0</c:v>
                </c:pt>
                <c:pt idx="6760">
                  <c:v>3791.0</c:v>
                </c:pt>
                <c:pt idx="6761">
                  <c:v>3791.0</c:v>
                </c:pt>
                <c:pt idx="6762">
                  <c:v>3792.0</c:v>
                </c:pt>
                <c:pt idx="6763">
                  <c:v>3793.0</c:v>
                </c:pt>
                <c:pt idx="6764">
                  <c:v>3793.0</c:v>
                </c:pt>
                <c:pt idx="6765">
                  <c:v>3793.0</c:v>
                </c:pt>
                <c:pt idx="6766">
                  <c:v>3794.0</c:v>
                </c:pt>
                <c:pt idx="6767">
                  <c:v>3795.0</c:v>
                </c:pt>
                <c:pt idx="6768">
                  <c:v>3796.0</c:v>
                </c:pt>
                <c:pt idx="6769">
                  <c:v>3797.0</c:v>
                </c:pt>
                <c:pt idx="6770">
                  <c:v>3798.0</c:v>
                </c:pt>
                <c:pt idx="6771">
                  <c:v>3799.0</c:v>
                </c:pt>
                <c:pt idx="6772">
                  <c:v>3800.0</c:v>
                </c:pt>
                <c:pt idx="6773">
                  <c:v>3801.0</c:v>
                </c:pt>
                <c:pt idx="6774">
                  <c:v>3802.0</c:v>
                </c:pt>
                <c:pt idx="6775">
                  <c:v>3803.0</c:v>
                </c:pt>
                <c:pt idx="6776">
                  <c:v>3804.0</c:v>
                </c:pt>
                <c:pt idx="6777">
                  <c:v>3805.0</c:v>
                </c:pt>
                <c:pt idx="6778">
                  <c:v>3806.0</c:v>
                </c:pt>
                <c:pt idx="6779">
                  <c:v>3807.0</c:v>
                </c:pt>
                <c:pt idx="6780">
                  <c:v>3808.0</c:v>
                </c:pt>
                <c:pt idx="6781">
                  <c:v>3809.0</c:v>
                </c:pt>
                <c:pt idx="6782">
                  <c:v>3810.0</c:v>
                </c:pt>
                <c:pt idx="6783">
                  <c:v>3810.0</c:v>
                </c:pt>
                <c:pt idx="6784">
                  <c:v>3810.0</c:v>
                </c:pt>
                <c:pt idx="6785">
                  <c:v>3811.0</c:v>
                </c:pt>
                <c:pt idx="6786">
                  <c:v>3812.0</c:v>
                </c:pt>
                <c:pt idx="6787">
                  <c:v>3813.0</c:v>
                </c:pt>
                <c:pt idx="6788">
                  <c:v>3813.0</c:v>
                </c:pt>
                <c:pt idx="6789">
                  <c:v>3814.0</c:v>
                </c:pt>
                <c:pt idx="6790">
                  <c:v>3814.0</c:v>
                </c:pt>
                <c:pt idx="6791">
                  <c:v>3815.0</c:v>
                </c:pt>
                <c:pt idx="6792">
                  <c:v>3816.0</c:v>
                </c:pt>
                <c:pt idx="6793">
                  <c:v>3816.0</c:v>
                </c:pt>
                <c:pt idx="6794">
                  <c:v>3816.0</c:v>
                </c:pt>
                <c:pt idx="6795">
                  <c:v>3817.0</c:v>
                </c:pt>
                <c:pt idx="6796">
                  <c:v>3818.0</c:v>
                </c:pt>
                <c:pt idx="6797">
                  <c:v>3819.0</c:v>
                </c:pt>
                <c:pt idx="6798">
                  <c:v>3820.0</c:v>
                </c:pt>
                <c:pt idx="6799">
                  <c:v>3821.0</c:v>
                </c:pt>
                <c:pt idx="6800">
                  <c:v>3822.0</c:v>
                </c:pt>
                <c:pt idx="6801">
                  <c:v>3822.0</c:v>
                </c:pt>
                <c:pt idx="6802">
                  <c:v>3823.0</c:v>
                </c:pt>
                <c:pt idx="6803">
                  <c:v>3824.0</c:v>
                </c:pt>
                <c:pt idx="6804">
                  <c:v>3825.0</c:v>
                </c:pt>
                <c:pt idx="6805">
                  <c:v>3826.0</c:v>
                </c:pt>
                <c:pt idx="6806">
                  <c:v>3826.0</c:v>
                </c:pt>
                <c:pt idx="6807">
                  <c:v>3826.0</c:v>
                </c:pt>
                <c:pt idx="6808">
                  <c:v>3827.0</c:v>
                </c:pt>
                <c:pt idx="6809">
                  <c:v>3828.0</c:v>
                </c:pt>
                <c:pt idx="6810">
                  <c:v>3829.0</c:v>
                </c:pt>
                <c:pt idx="6811">
                  <c:v>3830.0</c:v>
                </c:pt>
                <c:pt idx="6812">
                  <c:v>3831.0</c:v>
                </c:pt>
                <c:pt idx="6813">
                  <c:v>3832.0</c:v>
                </c:pt>
                <c:pt idx="6814">
                  <c:v>3833.0</c:v>
                </c:pt>
                <c:pt idx="6815">
                  <c:v>3834.0</c:v>
                </c:pt>
                <c:pt idx="6816">
                  <c:v>3835.0</c:v>
                </c:pt>
                <c:pt idx="6817">
                  <c:v>3836.0</c:v>
                </c:pt>
                <c:pt idx="6818">
                  <c:v>3837.0</c:v>
                </c:pt>
                <c:pt idx="6819">
                  <c:v>3838.0</c:v>
                </c:pt>
                <c:pt idx="6820">
                  <c:v>3838.0</c:v>
                </c:pt>
                <c:pt idx="6821">
                  <c:v>3839.0</c:v>
                </c:pt>
                <c:pt idx="6822">
                  <c:v>3840.0</c:v>
                </c:pt>
                <c:pt idx="6823">
                  <c:v>3840.0</c:v>
                </c:pt>
                <c:pt idx="6824">
                  <c:v>3840.0</c:v>
                </c:pt>
                <c:pt idx="6825">
                  <c:v>3840.0</c:v>
                </c:pt>
                <c:pt idx="6826">
                  <c:v>3840.0</c:v>
                </c:pt>
                <c:pt idx="6827">
                  <c:v>3840.0</c:v>
                </c:pt>
                <c:pt idx="6828">
                  <c:v>3840.0</c:v>
                </c:pt>
                <c:pt idx="6829">
                  <c:v>3841.0</c:v>
                </c:pt>
                <c:pt idx="6830">
                  <c:v>3841.0</c:v>
                </c:pt>
                <c:pt idx="6831">
                  <c:v>3841.0</c:v>
                </c:pt>
                <c:pt idx="6832">
                  <c:v>3842.0</c:v>
                </c:pt>
                <c:pt idx="6833">
                  <c:v>3842.0</c:v>
                </c:pt>
                <c:pt idx="6834">
                  <c:v>3842.0</c:v>
                </c:pt>
                <c:pt idx="6835">
                  <c:v>3842.0</c:v>
                </c:pt>
                <c:pt idx="6836">
                  <c:v>3842.0</c:v>
                </c:pt>
                <c:pt idx="6837">
                  <c:v>3843.0</c:v>
                </c:pt>
                <c:pt idx="6838">
                  <c:v>3843.0</c:v>
                </c:pt>
                <c:pt idx="6839">
                  <c:v>3843.0</c:v>
                </c:pt>
                <c:pt idx="6840">
                  <c:v>3843.0</c:v>
                </c:pt>
                <c:pt idx="6841">
                  <c:v>3843.0</c:v>
                </c:pt>
                <c:pt idx="6842">
                  <c:v>3844.0</c:v>
                </c:pt>
                <c:pt idx="6843">
                  <c:v>3845.0</c:v>
                </c:pt>
                <c:pt idx="6844">
                  <c:v>3846.0</c:v>
                </c:pt>
                <c:pt idx="6845">
                  <c:v>3847.0</c:v>
                </c:pt>
                <c:pt idx="6846">
                  <c:v>3848.0</c:v>
                </c:pt>
                <c:pt idx="6847">
                  <c:v>3849.0</c:v>
                </c:pt>
                <c:pt idx="6848">
                  <c:v>3849.0</c:v>
                </c:pt>
                <c:pt idx="6849">
                  <c:v>3850.0</c:v>
                </c:pt>
                <c:pt idx="6850">
                  <c:v>3851.0</c:v>
                </c:pt>
                <c:pt idx="6851">
                  <c:v>3852.0</c:v>
                </c:pt>
                <c:pt idx="6852">
                  <c:v>3853.0</c:v>
                </c:pt>
                <c:pt idx="6853">
                  <c:v>3854.0</c:v>
                </c:pt>
                <c:pt idx="6854">
                  <c:v>3854.0</c:v>
                </c:pt>
                <c:pt idx="6855">
                  <c:v>3854.0</c:v>
                </c:pt>
                <c:pt idx="6856">
                  <c:v>3854.0</c:v>
                </c:pt>
                <c:pt idx="6857">
                  <c:v>3854.0</c:v>
                </c:pt>
                <c:pt idx="6858">
                  <c:v>3854.0</c:v>
                </c:pt>
                <c:pt idx="6859">
                  <c:v>3854.0</c:v>
                </c:pt>
                <c:pt idx="6860">
                  <c:v>3855.0</c:v>
                </c:pt>
                <c:pt idx="6861">
                  <c:v>3855.0</c:v>
                </c:pt>
                <c:pt idx="6862">
                  <c:v>3855.0</c:v>
                </c:pt>
                <c:pt idx="6863">
                  <c:v>3856.0</c:v>
                </c:pt>
                <c:pt idx="6864">
                  <c:v>3856.0</c:v>
                </c:pt>
                <c:pt idx="6865">
                  <c:v>3856.0</c:v>
                </c:pt>
                <c:pt idx="6866">
                  <c:v>3857.0</c:v>
                </c:pt>
                <c:pt idx="6867">
                  <c:v>3858.0</c:v>
                </c:pt>
                <c:pt idx="6868">
                  <c:v>3859.0</c:v>
                </c:pt>
                <c:pt idx="6869">
                  <c:v>3859.0</c:v>
                </c:pt>
                <c:pt idx="6870">
                  <c:v>3860.0</c:v>
                </c:pt>
                <c:pt idx="6871">
                  <c:v>3860.0</c:v>
                </c:pt>
                <c:pt idx="6872">
                  <c:v>3861.0</c:v>
                </c:pt>
                <c:pt idx="6873">
                  <c:v>3862.0</c:v>
                </c:pt>
                <c:pt idx="6874">
                  <c:v>3863.0</c:v>
                </c:pt>
                <c:pt idx="6875">
                  <c:v>3864.0</c:v>
                </c:pt>
                <c:pt idx="6876">
                  <c:v>3865.0</c:v>
                </c:pt>
                <c:pt idx="6877">
                  <c:v>3866.0</c:v>
                </c:pt>
                <c:pt idx="6878">
                  <c:v>3866.0</c:v>
                </c:pt>
                <c:pt idx="6879">
                  <c:v>3866.0</c:v>
                </c:pt>
                <c:pt idx="6880">
                  <c:v>3867.0</c:v>
                </c:pt>
                <c:pt idx="6881">
                  <c:v>3868.0</c:v>
                </c:pt>
                <c:pt idx="6882">
                  <c:v>3869.0</c:v>
                </c:pt>
                <c:pt idx="6883">
                  <c:v>3869.0</c:v>
                </c:pt>
                <c:pt idx="6884">
                  <c:v>3870.0</c:v>
                </c:pt>
                <c:pt idx="6885">
                  <c:v>3871.0</c:v>
                </c:pt>
                <c:pt idx="6886">
                  <c:v>3871.0</c:v>
                </c:pt>
                <c:pt idx="6887">
                  <c:v>3871.0</c:v>
                </c:pt>
                <c:pt idx="6888">
                  <c:v>3871.0</c:v>
                </c:pt>
                <c:pt idx="6889">
                  <c:v>3872.0</c:v>
                </c:pt>
                <c:pt idx="6890">
                  <c:v>3872.0</c:v>
                </c:pt>
                <c:pt idx="6891">
                  <c:v>3872.0</c:v>
                </c:pt>
                <c:pt idx="6892">
                  <c:v>3872.0</c:v>
                </c:pt>
                <c:pt idx="6893">
                  <c:v>3872.0</c:v>
                </c:pt>
                <c:pt idx="6894">
                  <c:v>3872.0</c:v>
                </c:pt>
                <c:pt idx="6895">
                  <c:v>3872.0</c:v>
                </c:pt>
                <c:pt idx="6896">
                  <c:v>3873.0</c:v>
                </c:pt>
                <c:pt idx="6897">
                  <c:v>3874.0</c:v>
                </c:pt>
                <c:pt idx="6898">
                  <c:v>3875.0</c:v>
                </c:pt>
                <c:pt idx="6899">
                  <c:v>3875.0</c:v>
                </c:pt>
                <c:pt idx="6900">
                  <c:v>3875.0</c:v>
                </c:pt>
                <c:pt idx="6901">
                  <c:v>3875.0</c:v>
                </c:pt>
                <c:pt idx="6902">
                  <c:v>3875.0</c:v>
                </c:pt>
                <c:pt idx="6903">
                  <c:v>3875.0</c:v>
                </c:pt>
                <c:pt idx="6904">
                  <c:v>3875.0</c:v>
                </c:pt>
                <c:pt idx="6905">
                  <c:v>3876.0</c:v>
                </c:pt>
                <c:pt idx="6906">
                  <c:v>3876.0</c:v>
                </c:pt>
                <c:pt idx="6907">
                  <c:v>3877.0</c:v>
                </c:pt>
                <c:pt idx="6908">
                  <c:v>3878.0</c:v>
                </c:pt>
                <c:pt idx="6909">
                  <c:v>3879.0</c:v>
                </c:pt>
                <c:pt idx="6910">
                  <c:v>3879.0</c:v>
                </c:pt>
                <c:pt idx="6911">
                  <c:v>3880.0</c:v>
                </c:pt>
                <c:pt idx="6912">
                  <c:v>3880.0</c:v>
                </c:pt>
                <c:pt idx="6913">
                  <c:v>3880.0</c:v>
                </c:pt>
                <c:pt idx="6914">
                  <c:v>3880.0</c:v>
                </c:pt>
                <c:pt idx="6915">
                  <c:v>3880.0</c:v>
                </c:pt>
                <c:pt idx="6916">
                  <c:v>3880.0</c:v>
                </c:pt>
                <c:pt idx="6917">
                  <c:v>3880.0</c:v>
                </c:pt>
                <c:pt idx="6918">
                  <c:v>3881.0</c:v>
                </c:pt>
                <c:pt idx="6919">
                  <c:v>3882.0</c:v>
                </c:pt>
                <c:pt idx="6920">
                  <c:v>3882.0</c:v>
                </c:pt>
                <c:pt idx="6921">
                  <c:v>3882.0</c:v>
                </c:pt>
                <c:pt idx="6922">
                  <c:v>3882.0</c:v>
                </c:pt>
                <c:pt idx="6923">
                  <c:v>3883.0</c:v>
                </c:pt>
                <c:pt idx="6924">
                  <c:v>3884.0</c:v>
                </c:pt>
                <c:pt idx="6925">
                  <c:v>3885.0</c:v>
                </c:pt>
                <c:pt idx="6926">
                  <c:v>3886.0</c:v>
                </c:pt>
                <c:pt idx="6927">
                  <c:v>3887.0</c:v>
                </c:pt>
                <c:pt idx="6928">
                  <c:v>3888.0</c:v>
                </c:pt>
                <c:pt idx="6929">
                  <c:v>3889.0</c:v>
                </c:pt>
                <c:pt idx="6930">
                  <c:v>3890.0</c:v>
                </c:pt>
                <c:pt idx="6931">
                  <c:v>3891.0</c:v>
                </c:pt>
                <c:pt idx="6932">
                  <c:v>3891.0</c:v>
                </c:pt>
                <c:pt idx="6933">
                  <c:v>3891.0</c:v>
                </c:pt>
                <c:pt idx="6934">
                  <c:v>3891.0</c:v>
                </c:pt>
                <c:pt idx="6935">
                  <c:v>3892.0</c:v>
                </c:pt>
                <c:pt idx="6936">
                  <c:v>3893.0</c:v>
                </c:pt>
                <c:pt idx="6937">
                  <c:v>3894.0</c:v>
                </c:pt>
                <c:pt idx="6938">
                  <c:v>3895.0</c:v>
                </c:pt>
                <c:pt idx="6939">
                  <c:v>3896.0</c:v>
                </c:pt>
                <c:pt idx="6940">
                  <c:v>3897.0</c:v>
                </c:pt>
                <c:pt idx="6941">
                  <c:v>3898.0</c:v>
                </c:pt>
                <c:pt idx="6942">
                  <c:v>3899.0</c:v>
                </c:pt>
                <c:pt idx="6943">
                  <c:v>3899.0</c:v>
                </c:pt>
                <c:pt idx="6944">
                  <c:v>3900.0</c:v>
                </c:pt>
                <c:pt idx="6945">
                  <c:v>3900.0</c:v>
                </c:pt>
                <c:pt idx="6946">
                  <c:v>3900.0</c:v>
                </c:pt>
                <c:pt idx="6947">
                  <c:v>3900.0</c:v>
                </c:pt>
                <c:pt idx="6948">
                  <c:v>3900.0</c:v>
                </c:pt>
                <c:pt idx="6949">
                  <c:v>3901.0</c:v>
                </c:pt>
                <c:pt idx="6950">
                  <c:v>3902.0</c:v>
                </c:pt>
                <c:pt idx="6951">
                  <c:v>3903.0</c:v>
                </c:pt>
                <c:pt idx="6952">
                  <c:v>3904.0</c:v>
                </c:pt>
                <c:pt idx="6953">
                  <c:v>3904.0</c:v>
                </c:pt>
                <c:pt idx="6954">
                  <c:v>3905.0</c:v>
                </c:pt>
                <c:pt idx="6955">
                  <c:v>3905.0</c:v>
                </c:pt>
                <c:pt idx="6956">
                  <c:v>3906.0</c:v>
                </c:pt>
                <c:pt idx="6957">
                  <c:v>3906.0</c:v>
                </c:pt>
                <c:pt idx="6958">
                  <c:v>3907.0</c:v>
                </c:pt>
                <c:pt idx="6959">
                  <c:v>3908.0</c:v>
                </c:pt>
                <c:pt idx="6960">
                  <c:v>3908.0</c:v>
                </c:pt>
                <c:pt idx="6961">
                  <c:v>3908.0</c:v>
                </c:pt>
                <c:pt idx="6962">
                  <c:v>3908.0</c:v>
                </c:pt>
                <c:pt idx="6963">
                  <c:v>3908.0</c:v>
                </c:pt>
                <c:pt idx="6964">
                  <c:v>3909.0</c:v>
                </c:pt>
                <c:pt idx="6965">
                  <c:v>3910.0</c:v>
                </c:pt>
                <c:pt idx="6966">
                  <c:v>3911.0</c:v>
                </c:pt>
                <c:pt idx="6967">
                  <c:v>3912.0</c:v>
                </c:pt>
                <c:pt idx="6968">
                  <c:v>3912.0</c:v>
                </c:pt>
                <c:pt idx="6969">
                  <c:v>3912.0</c:v>
                </c:pt>
                <c:pt idx="6970">
                  <c:v>3913.0</c:v>
                </c:pt>
                <c:pt idx="6971">
                  <c:v>3913.0</c:v>
                </c:pt>
                <c:pt idx="6972">
                  <c:v>3913.0</c:v>
                </c:pt>
                <c:pt idx="6973">
                  <c:v>3913.0</c:v>
                </c:pt>
                <c:pt idx="6974">
                  <c:v>3913.0</c:v>
                </c:pt>
                <c:pt idx="6975">
                  <c:v>3913.0</c:v>
                </c:pt>
                <c:pt idx="6976">
                  <c:v>3913.0</c:v>
                </c:pt>
                <c:pt idx="6977">
                  <c:v>3914.0</c:v>
                </c:pt>
                <c:pt idx="6978">
                  <c:v>3914.0</c:v>
                </c:pt>
                <c:pt idx="6979">
                  <c:v>3915.0</c:v>
                </c:pt>
                <c:pt idx="6980">
                  <c:v>3915.0</c:v>
                </c:pt>
                <c:pt idx="6981">
                  <c:v>3916.0</c:v>
                </c:pt>
                <c:pt idx="6982">
                  <c:v>3916.0</c:v>
                </c:pt>
                <c:pt idx="6983">
                  <c:v>3917.0</c:v>
                </c:pt>
                <c:pt idx="6984">
                  <c:v>3917.0</c:v>
                </c:pt>
                <c:pt idx="6985">
                  <c:v>3917.0</c:v>
                </c:pt>
                <c:pt idx="6986">
                  <c:v>3918.0</c:v>
                </c:pt>
                <c:pt idx="6987">
                  <c:v>3918.0</c:v>
                </c:pt>
                <c:pt idx="6988">
                  <c:v>3918.0</c:v>
                </c:pt>
                <c:pt idx="6989">
                  <c:v>3918.0</c:v>
                </c:pt>
                <c:pt idx="6990">
                  <c:v>3918.0</c:v>
                </c:pt>
                <c:pt idx="6991">
                  <c:v>3918.0</c:v>
                </c:pt>
                <c:pt idx="6992">
                  <c:v>3918.0</c:v>
                </c:pt>
                <c:pt idx="6993">
                  <c:v>3919.0</c:v>
                </c:pt>
                <c:pt idx="6994">
                  <c:v>3920.0</c:v>
                </c:pt>
                <c:pt idx="6995">
                  <c:v>3920.0</c:v>
                </c:pt>
                <c:pt idx="6996">
                  <c:v>3920.0</c:v>
                </c:pt>
                <c:pt idx="6997">
                  <c:v>3920.0</c:v>
                </c:pt>
                <c:pt idx="6998">
                  <c:v>3920.0</c:v>
                </c:pt>
                <c:pt idx="6999">
                  <c:v>3920.0</c:v>
                </c:pt>
                <c:pt idx="7000">
                  <c:v>3921.0</c:v>
                </c:pt>
                <c:pt idx="7001">
                  <c:v>3921.0</c:v>
                </c:pt>
                <c:pt idx="7002">
                  <c:v>3922.0</c:v>
                </c:pt>
                <c:pt idx="7003">
                  <c:v>3923.0</c:v>
                </c:pt>
                <c:pt idx="7004">
                  <c:v>3924.0</c:v>
                </c:pt>
                <c:pt idx="7005">
                  <c:v>3925.0</c:v>
                </c:pt>
                <c:pt idx="7006">
                  <c:v>3926.0</c:v>
                </c:pt>
                <c:pt idx="7007">
                  <c:v>3927.0</c:v>
                </c:pt>
                <c:pt idx="7008">
                  <c:v>3927.0</c:v>
                </c:pt>
                <c:pt idx="7009">
                  <c:v>3927.0</c:v>
                </c:pt>
                <c:pt idx="7010">
                  <c:v>3927.0</c:v>
                </c:pt>
                <c:pt idx="7011">
                  <c:v>3927.0</c:v>
                </c:pt>
                <c:pt idx="7012">
                  <c:v>3928.0</c:v>
                </c:pt>
                <c:pt idx="7013">
                  <c:v>3929.0</c:v>
                </c:pt>
                <c:pt idx="7014">
                  <c:v>3930.0</c:v>
                </c:pt>
                <c:pt idx="7015">
                  <c:v>3931.0</c:v>
                </c:pt>
                <c:pt idx="7016">
                  <c:v>3932.0</c:v>
                </c:pt>
                <c:pt idx="7017">
                  <c:v>3932.0</c:v>
                </c:pt>
                <c:pt idx="7018">
                  <c:v>3932.0</c:v>
                </c:pt>
                <c:pt idx="7019">
                  <c:v>3933.0</c:v>
                </c:pt>
                <c:pt idx="7020">
                  <c:v>3933.0</c:v>
                </c:pt>
                <c:pt idx="7021">
                  <c:v>3933.0</c:v>
                </c:pt>
                <c:pt idx="7022">
                  <c:v>3933.0</c:v>
                </c:pt>
                <c:pt idx="7023">
                  <c:v>3934.0</c:v>
                </c:pt>
                <c:pt idx="7024">
                  <c:v>3935.0</c:v>
                </c:pt>
                <c:pt idx="7025">
                  <c:v>3935.0</c:v>
                </c:pt>
                <c:pt idx="7026">
                  <c:v>3936.0</c:v>
                </c:pt>
                <c:pt idx="7027">
                  <c:v>3937.0</c:v>
                </c:pt>
                <c:pt idx="7028">
                  <c:v>3938.0</c:v>
                </c:pt>
                <c:pt idx="7029">
                  <c:v>3938.0</c:v>
                </c:pt>
                <c:pt idx="7030">
                  <c:v>3938.0</c:v>
                </c:pt>
                <c:pt idx="7031">
                  <c:v>3938.0</c:v>
                </c:pt>
                <c:pt idx="7032">
                  <c:v>3938.0</c:v>
                </c:pt>
                <c:pt idx="7033">
                  <c:v>3939.0</c:v>
                </c:pt>
                <c:pt idx="7034">
                  <c:v>3939.0</c:v>
                </c:pt>
                <c:pt idx="7035">
                  <c:v>3940.0</c:v>
                </c:pt>
                <c:pt idx="7036">
                  <c:v>3940.0</c:v>
                </c:pt>
                <c:pt idx="7037">
                  <c:v>3941.0</c:v>
                </c:pt>
                <c:pt idx="7038">
                  <c:v>3941.0</c:v>
                </c:pt>
                <c:pt idx="7039">
                  <c:v>3941.0</c:v>
                </c:pt>
                <c:pt idx="7040">
                  <c:v>3941.0</c:v>
                </c:pt>
                <c:pt idx="7041">
                  <c:v>3941.0</c:v>
                </c:pt>
                <c:pt idx="7042">
                  <c:v>3942.0</c:v>
                </c:pt>
                <c:pt idx="7043">
                  <c:v>3942.0</c:v>
                </c:pt>
                <c:pt idx="7044">
                  <c:v>3942.0</c:v>
                </c:pt>
                <c:pt idx="7045">
                  <c:v>3942.0</c:v>
                </c:pt>
                <c:pt idx="7046">
                  <c:v>3943.0</c:v>
                </c:pt>
                <c:pt idx="7047">
                  <c:v>3944.0</c:v>
                </c:pt>
                <c:pt idx="7048">
                  <c:v>3945.0</c:v>
                </c:pt>
                <c:pt idx="7049">
                  <c:v>3945.0</c:v>
                </c:pt>
                <c:pt idx="7050">
                  <c:v>3946.0</c:v>
                </c:pt>
                <c:pt idx="7051">
                  <c:v>3946.0</c:v>
                </c:pt>
                <c:pt idx="7052">
                  <c:v>3947.0</c:v>
                </c:pt>
                <c:pt idx="7053">
                  <c:v>3948.0</c:v>
                </c:pt>
                <c:pt idx="7054">
                  <c:v>3948.0</c:v>
                </c:pt>
                <c:pt idx="7055">
                  <c:v>3949.0</c:v>
                </c:pt>
                <c:pt idx="7056">
                  <c:v>3950.0</c:v>
                </c:pt>
                <c:pt idx="7057">
                  <c:v>3951.0</c:v>
                </c:pt>
                <c:pt idx="7058">
                  <c:v>3952.0</c:v>
                </c:pt>
                <c:pt idx="7059">
                  <c:v>3953.0</c:v>
                </c:pt>
                <c:pt idx="7060">
                  <c:v>3953.0</c:v>
                </c:pt>
                <c:pt idx="7061">
                  <c:v>3953.0</c:v>
                </c:pt>
                <c:pt idx="7062">
                  <c:v>3953.0</c:v>
                </c:pt>
                <c:pt idx="7063">
                  <c:v>3953.0</c:v>
                </c:pt>
                <c:pt idx="7064">
                  <c:v>3953.0</c:v>
                </c:pt>
                <c:pt idx="7065">
                  <c:v>3953.0</c:v>
                </c:pt>
                <c:pt idx="7066">
                  <c:v>3953.0</c:v>
                </c:pt>
                <c:pt idx="7067">
                  <c:v>3953.0</c:v>
                </c:pt>
                <c:pt idx="7068">
                  <c:v>3953.0</c:v>
                </c:pt>
                <c:pt idx="7069">
                  <c:v>3953.0</c:v>
                </c:pt>
                <c:pt idx="7070">
                  <c:v>3953.0</c:v>
                </c:pt>
                <c:pt idx="7071">
                  <c:v>3954.0</c:v>
                </c:pt>
                <c:pt idx="7072">
                  <c:v>3954.0</c:v>
                </c:pt>
                <c:pt idx="7073">
                  <c:v>3955.0</c:v>
                </c:pt>
                <c:pt idx="7074">
                  <c:v>3956.0</c:v>
                </c:pt>
                <c:pt idx="7075">
                  <c:v>3957.0</c:v>
                </c:pt>
                <c:pt idx="7076">
                  <c:v>3957.0</c:v>
                </c:pt>
                <c:pt idx="7077">
                  <c:v>3958.0</c:v>
                </c:pt>
                <c:pt idx="7078">
                  <c:v>3958.0</c:v>
                </c:pt>
                <c:pt idx="7079">
                  <c:v>3959.0</c:v>
                </c:pt>
                <c:pt idx="7080">
                  <c:v>3960.0</c:v>
                </c:pt>
                <c:pt idx="7081">
                  <c:v>3961.0</c:v>
                </c:pt>
                <c:pt idx="7082">
                  <c:v>3961.0</c:v>
                </c:pt>
                <c:pt idx="7083">
                  <c:v>3962.0</c:v>
                </c:pt>
                <c:pt idx="7084">
                  <c:v>3962.0</c:v>
                </c:pt>
                <c:pt idx="7085">
                  <c:v>3963.0</c:v>
                </c:pt>
                <c:pt idx="7086">
                  <c:v>3963.0</c:v>
                </c:pt>
                <c:pt idx="7087">
                  <c:v>3963.0</c:v>
                </c:pt>
                <c:pt idx="7088">
                  <c:v>3963.0</c:v>
                </c:pt>
                <c:pt idx="7089">
                  <c:v>3963.0</c:v>
                </c:pt>
                <c:pt idx="7090">
                  <c:v>3964.0</c:v>
                </c:pt>
                <c:pt idx="7091">
                  <c:v>3965.0</c:v>
                </c:pt>
                <c:pt idx="7092">
                  <c:v>3966.0</c:v>
                </c:pt>
                <c:pt idx="7093">
                  <c:v>3966.0</c:v>
                </c:pt>
                <c:pt idx="7094">
                  <c:v>3967.0</c:v>
                </c:pt>
                <c:pt idx="7095">
                  <c:v>3967.0</c:v>
                </c:pt>
                <c:pt idx="7096">
                  <c:v>3967.0</c:v>
                </c:pt>
                <c:pt idx="7097">
                  <c:v>3967.0</c:v>
                </c:pt>
                <c:pt idx="7098">
                  <c:v>3968.0</c:v>
                </c:pt>
                <c:pt idx="7099">
                  <c:v>3969.0</c:v>
                </c:pt>
                <c:pt idx="7100">
                  <c:v>3969.0</c:v>
                </c:pt>
                <c:pt idx="7101">
                  <c:v>3969.0</c:v>
                </c:pt>
                <c:pt idx="7102">
                  <c:v>3969.0</c:v>
                </c:pt>
                <c:pt idx="7103">
                  <c:v>3969.0</c:v>
                </c:pt>
                <c:pt idx="7104">
                  <c:v>3969.0</c:v>
                </c:pt>
                <c:pt idx="7105">
                  <c:v>3969.0</c:v>
                </c:pt>
                <c:pt idx="7106">
                  <c:v>3969.0</c:v>
                </c:pt>
                <c:pt idx="7107">
                  <c:v>3970.0</c:v>
                </c:pt>
                <c:pt idx="7108">
                  <c:v>3971.0</c:v>
                </c:pt>
                <c:pt idx="7109">
                  <c:v>3972.0</c:v>
                </c:pt>
                <c:pt idx="7110">
                  <c:v>3972.0</c:v>
                </c:pt>
                <c:pt idx="7111">
                  <c:v>3972.0</c:v>
                </c:pt>
                <c:pt idx="7112">
                  <c:v>3973.0</c:v>
                </c:pt>
                <c:pt idx="7113">
                  <c:v>3974.0</c:v>
                </c:pt>
                <c:pt idx="7114">
                  <c:v>3975.0</c:v>
                </c:pt>
                <c:pt idx="7115">
                  <c:v>3976.0</c:v>
                </c:pt>
                <c:pt idx="7116">
                  <c:v>3977.0</c:v>
                </c:pt>
                <c:pt idx="7117">
                  <c:v>3978.0</c:v>
                </c:pt>
                <c:pt idx="7118">
                  <c:v>3979.0</c:v>
                </c:pt>
                <c:pt idx="7119">
                  <c:v>3980.0</c:v>
                </c:pt>
                <c:pt idx="7120">
                  <c:v>3981.0</c:v>
                </c:pt>
                <c:pt idx="7121">
                  <c:v>3982.0</c:v>
                </c:pt>
                <c:pt idx="7122">
                  <c:v>3982.0</c:v>
                </c:pt>
                <c:pt idx="7123">
                  <c:v>3982.0</c:v>
                </c:pt>
                <c:pt idx="7124">
                  <c:v>3983.0</c:v>
                </c:pt>
                <c:pt idx="7125">
                  <c:v>3984.0</c:v>
                </c:pt>
                <c:pt idx="7126">
                  <c:v>3985.0</c:v>
                </c:pt>
                <c:pt idx="7127">
                  <c:v>3986.0</c:v>
                </c:pt>
                <c:pt idx="7128">
                  <c:v>3987.0</c:v>
                </c:pt>
                <c:pt idx="7129">
                  <c:v>3988.0</c:v>
                </c:pt>
                <c:pt idx="7130">
                  <c:v>3988.0</c:v>
                </c:pt>
                <c:pt idx="7131">
                  <c:v>3989.0</c:v>
                </c:pt>
                <c:pt idx="7132">
                  <c:v>3989.0</c:v>
                </c:pt>
                <c:pt idx="7133">
                  <c:v>3990.0</c:v>
                </c:pt>
                <c:pt idx="7134">
                  <c:v>3990.0</c:v>
                </c:pt>
                <c:pt idx="7135">
                  <c:v>3990.0</c:v>
                </c:pt>
                <c:pt idx="7136">
                  <c:v>3991.0</c:v>
                </c:pt>
                <c:pt idx="7137">
                  <c:v>3991.0</c:v>
                </c:pt>
                <c:pt idx="7138">
                  <c:v>3992.0</c:v>
                </c:pt>
                <c:pt idx="7139">
                  <c:v>3993.0</c:v>
                </c:pt>
                <c:pt idx="7140">
                  <c:v>3993.0</c:v>
                </c:pt>
                <c:pt idx="7141">
                  <c:v>3993.0</c:v>
                </c:pt>
                <c:pt idx="7142">
                  <c:v>3993.0</c:v>
                </c:pt>
                <c:pt idx="7143">
                  <c:v>3993.0</c:v>
                </c:pt>
                <c:pt idx="7144">
                  <c:v>3993.0</c:v>
                </c:pt>
                <c:pt idx="7145">
                  <c:v>3994.0</c:v>
                </c:pt>
                <c:pt idx="7146">
                  <c:v>3995.0</c:v>
                </c:pt>
                <c:pt idx="7147">
                  <c:v>3995.0</c:v>
                </c:pt>
                <c:pt idx="7148">
                  <c:v>3995.0</c:v>
                </c:pt>
                <c:pt idx="7149">
                  <c:v>3995.0</c:v>
                </c:pt>
                <c:pt idx="7150">
                  <c:v>3995.0</c:v>
                </c:pt>
                <c:pt idx="7151">
                  <c:v>3995.0</c:v>
                </c:pt>
                <c:pt idx="7152">
                  <c:v>3995.0</c:v>
                </c:pt>
                <c:pt idx="7153">
                  <c:v>3995.0</c:v>
                </c:pt>
                <c:pt idx="7154">
                  <c:v>3995.0</c:v>
                </c:pt>
                <c:pt idx="7155">
                  <c:v>3996.0</c:v>
                </c:pt>
                <c:pt idx="7156">
                  <c:v>3997.0</c:v>
                </c:pt>
                <c:pt idx="7157">
                  <c:v>3997.0</c:v>
                </c:pt>
                <c:pt idx="7158">
                  <c:v>3998.0</c:v>
                </c:pt>
                <c:pt idx="7159">
                  <c:v>3999.0</c:v>
                </c:pt>
                <c:pt idx="7160">
                  <c:v>3999.0</c:v>
                </c:pt>
                <c:pt idx="7161">
                  <c:v>4000.0</c:v>
                </c:pt>
                <c:pt idx="7162">
                  <c:v>4000.0</c:v>
                </c:pt>
                <c:pt idx="7163">
                  <c:v>4000.0</c:v>
                </c:pt>
                <c:pt idx="7164">
                  <c:v>4000.0</c:v>
                </c:pt>
                <c:pt idx="7165">
                  <c:v>4001.0</c:v>
                </c:pt>
                <c:pt idx="7166">
                  <c:v>4002.0</c:v>
                </c:pt>
                <c:pt idx="7167">
                  <c:v>4003.0</c:v>
                </c:pt>
                <c:pt idx="7168">
                  <c:v>4003.0</c:v>
                </c:pt>
                <c:pt idx="7169">
                  <c:v>4004.0</c:v>
                </c:pt>
                <c:pt idx="7170">
                  <c:v>4004.0</c:v>
                </c:pt>
                <c:pt idx="7171">
                  <c:v>4005.0</c:v>
                </c:pt>
                <c:pt idx="7172">
                  <c:v>4005.0</c:v>
                </c:pt>
                <c:pt idx="7173">
                  <c:v>4005.0</c:v>
                </c:pt>
                <c:pt idx="7174">
                  <c:v>4006.0</c:v>
                </c:pt>
                <c:pt idx="7175">
                  <c:v>4006.0</c:v>
                </c:pt>
                <c:pt idx="7176">
                  <c:v>4006.0</c:v>
                </c:pt>
                <c:pt idx="7177">
                  <c:v>4007.0</c:v>
                </c:pt>
                <c:pt idx="7178">
                  <c:v>4007.0</c:v>
                </c:pt>
                <c:pt idx="7179">
                  <c:v>4008.0</c:v>
                </c:pt>
                <c:pt idx="7180">
                  <c:v>4008.0</c:v>
                </c:pt>
                <c:pt idx="7181">
                  <c:v>4008.0</c:v>
                </c:pt>
                <c:pt idx="7182">
                  <c:v>4008.0</c:v>
                </c:pt>
                <c:pt idx="7183">
                  <c:v>4008.0</c:v>
                </c:pt>
                <c:pt idx="7184">
                  <c:v>4008.0</c:v>
                </c:pt>
                <c:pt idx="7185">
                  <c:v>4008.0</c:v>
                </c:pt>
                <c:pt idx="7186">
                  <c:v>4008.0</c:v>
                </c:pt>
                <c:pt idx="7187">
                  <c:v>4008.0</c:v>
                </c:pt>
                <c:pt idx="7188">
                  <c:v>4008.0</c:v>
                </c:pt>
                <c:pt idx="7189">
                  <c:v>4009.0</c:v>
                </c:pt>
                <c:pt idx="7190">
                  <c:v>4010.0</c:v>
                </c:pt>
                <c:pt idx="7191">
                  <c:v>4011.0</c:v>
                </c:pt>
                <c:pt idx="7192">
                  <c:v>4011.0</c:v>
                </c:pt>
                <c:pt idx="7193">
                  <c:v>4012.0</c:v>
                </c:pt>
                <c:pt idx="7194">
                  <c:v>4013.0</c:v>
                </c:pt>
                <c:pt idx="7195">
                  <c:v>4013.0</c:v>
                </c:pt>
                <c:pt idx="7196">
                  <c:v>4013.0</c:v>
                </c:pt>
                <c:pt idx="7197">
                  <c:v>4013.0</c:v>
                </c:pt>
                <c:pt idx="7198">
                  <c:v>4014.0</c:v>
                </c:pt>
                <c:pt idx="7199">
                  <c:v>4015.0</c:v>
                </c:pt>
                <c:pt idx="7200">
                  <c:v>4015.0</c:v>
                </c:pt>
                <c:pt idx="7201">
                  <c:v>4015.0</c:v>
                </c:pt>
                <c:pt idx="7202">
                  <c:v>4016.0</c:v>
                </c:pt>
                <c:pt idx="7203">
                  <c:v>4017.0</c:v>
                </c:pt>
                <c:pt idx="7204">
                  <c:v>4018.0</c:v>
                </c:pt>
                <c:pt idx="7205">
                  <c:v>4018.0</c:v>
                </c:pt>
                <c:pt idx="7206">
                  <c:v>4019.0</c:v>
                </c:pt>
                <c:pt idx="7207">
                  <c:v>4020.0</c:v>
                </c:pt>
                <c:pt idx="7208">
                  <c:v>4021.0</c:v>
                </c:pt>
                <c:pt idx="7209">
                  <c:v>4022.0</c:v>
                </c:pt>
                <c:pt idx="7210">
                  <c:v>4023.0</c:v>
                </c:pt>
                <c:pt idx="7211">
                  <c:v>4023.0</c:v>
                </c:pt>
                <c:pt idx="7212">
                  <c:v>4024.0</c:v>
                </c:pt>
                <c:pt idx="7213">
                  <c:v>4025.0</c:v>
                </c:pt>
                <c:pt idx="7214">
                  <c:v>4025.0</c:v>
                </c:pt>
                <c:pt idx="7215">
                  <c:v>4025.0</c:v>
                </c:pt>
                <c:pt idx="7216">
                  <c:v>4025.0</c:v>
                </c:pt>
                <c:pt idx="7217">
                  <c:v>4026.0</c:v>
                </c:pt>
                <c:pt idx="7218">
                  <c:v>4026.0</c:v>
                </c:pt>
                <c:pt idx="7219">
                  <c:v>4026.0</c:v>
                </c:pt>
                <c:pt idx="7220">
                  <c:v>4027.0</c:v>
                </c:pt>
                <c:pt idx="7221">
                  <c:v>4027.0</c:v>
                </c:pt>
                <c:pt idx="7222">
                  <c:v>4028.0</c:v>
                </c:pt>
                <c:pt idx="7223">
                  <c:v>4028.0</c:v>
                </c:pt>
                <c:pt idx="7224">
                  <c:v>4028.0</c:v>
                </c:pt>
                <c:pt idx="7225">
                  <c:v>4028.0</c:v>
                </c:pt>
                <c:pt idx="7226">
                  <c:v>4028.0</c:v>
                </c:pt>
                <c:pt idx="7227">
                  <c:v>4028.0</c:v>
                </c:pt>
                <c:pt idx="7228">
                  <c:v>4028.0</c:v>
                </c:pt>
                <c:pt idx="7229">
                  <c:v>4028.0</c:v>
                </c:pt>
                <c:pt idx="7230">
                  <c:v>4028.0</c:v>
                </c:pt>
                <c:pt idx="7231">
                  <c:v>4028.0</c:v>
                </c:pt>
                <c:pt idx="7232">
                  <c:v>4029.0</c:v>
                </c:pt>
                <c:pt idx="7233">
                  <c:v>4029.0</c:v>
                </c:pt>
                <c:pt idx="7234">
                  <c:v>4029.0</c:v>
                </c:pt>
                <c:pt idx="7235">
                  <c:v>4029.0</c:v>
                </c:pt>
                <c:pt idx="7236">
                  <c:v>4030.0</c:v>
                </c:pt>
                <c:pt idx="7237">
                  <c:v>4030.0</c:v>
                </c:pt>
                <c:pt idx="7238">
                  <c:v>4031.0</c:v>
                </c:pt>
                <c:pt idx="7239">
                  <c:v>4031.0</c:v>
                </c:pt>
                <c:pt idx="7240">
                  <c:v>4032.0</c:v>
                </c:pt>
                <c:pt idx="7241">
                  <c:v>4033.0</c:v>
                </c:pt>
                <c:pt idx="7242">
                  <c:v>4034.0</c:v>
                </c:pt>
                <c:pt idx="7243">
                  <c:v>4035.0</c:v>
                </c:pt>
                <c:pt idx="7244">
                  <c:v>4036.0</c:v>
                </c:pt>
                <c:pt idx="7245">
                  <c:v>4037.0</c:v>
                </c:pt>
                <c:pt idx="7246">
                  <c:v>4037.0</c:v>
                </c:pt>
                <c:pt idx="7247">
                  <c:v>4037.0</c:v>
                </c:pt>
                <c:pt idx="7248">
                  <c:v>4037.0</c:v>
                </c:pt>
                <c:pt idx="7249">
                  <c:v>4037.0</c:v>
                </c:pt>
                <c:pt idx="7250">
                  <c:v>4038.0</c:v>
                </c:pt>
                <c:pt idx="7251">
                  <c:v>4039.0</c:v>
                </c:pt>
                <c:pt idx="7252">
                  <c:v>4040.0</c:v>
                </c:pt>
                <c:pt idx="7253">
                  <c:v>4041.0</c:v>
                </c:pt>
                <c:pt idx="7254">
                  <c:v>4042.0</c:v>
                </c:pt>
                <c:pt idx="7255">
                  <c:v>4043.0</c:v>
                </c:pt>
                <c:pt idx="7256">
                  <c:v>4044.0</c:v>
                </c:pt>
                <c:pt idx="7257">
                  <c:v>4045.0</c:v>
                </c:pt>
                <c:pt idx="7258">
                  <c:v>4046.0</c:v>
                </c:pt>
                <c:pt idx="7259">
                  <c:v>4046.0</c:v>
                </c:pt>
                <c:pt idx="7260">
                  <c:v>4046.0</c:v>
                </c:pt>
                <c:pt idx="7261">
                  <c:v>4047.0</c:v>
                </c:pt>
                <c:pt idx="7262">
                  <c:v>4048.0</c:v>
                </c:pt>
                <c:pt idx="7263">
                  <c:v>4049.0</c:v>
                </c:pt>
                <c:pt idx="7264">
                  <c:v>4049.0</c:v>
                </c:pt>
                <c:pt idx="7265">
                  <c:v>4050.0</c:v>
                </c:pt>
                <c:pt idx="7266">
                  <c:v>4051.0</c:v>
                </c:pt>
                <c:pt idx="7267">
                  <c:v>4052.0</c:v>
                </c:pt>
                <c:pt idx="7268">
                  <c:v>4053.0</c:v>
                </c:pt>
                <c:pt idx="7269">
                  <c:v>4054.0</c:v>
                </c:pt>
                <c:pt idx="7270">
                  <c:v>4055.0</c:v>
                </c:pt>
                <c:pt idx="7271">
                  <c:v>4056.0</c:v>
                </c:pt>
                <c:pt idx="7272">
                  <c:v>4057.0</c:v>
                </c:pt>
                <c:pt idx="7273">
                  <c:v>4058.0</c:v>
                </c:pt>
                <c:pt idx="7274">
                  <c:v>4059.0</c:v>
                </c:pt>
                <c:pt idx="7275">
                  <c:v>4060.0</c:v>
                </c:pt>
                <c:pt idx="7276">
                  <c:v>4061.0</c:v>
                </c:pt>
                <c:pt idx="7277">
                  <c:v>4061.0</c:v>
                </c:pt>
                <c:pt idx="7278">
                  <c:v>4062.0</c:v>
                </c:pt>
                <c:pt idx="7279">
                  <c:v>4063.0</c:v>
                </c:pt>
                <c:pt idx="7280">
                  <c:v>4064.0</c:v>
                </c:pt>
                <c:pt idx="7281">
                  <c:v>4065.0</c:v>
                </c:pt>
                <c:pt idx="7282">
                  <c:v>4065.0</c:v>
                </c:pt>
                <c:pt idx="7283">
                  <c:v>4065.0</c:v>
                </c:pt>
                <c:pt idx="7284">
                  <c:v>4065.0</c:v>
                </c:pt>
                <c:pt idx="7285">
                  <c:v>4066.0</c:v>
                </c:pt>
                <c:pt idx="7286">
                  <c:v>4066.0</c:v>
                </c:pt>
                <c:pt idx="7287">
                  <c:v>4066.0</c:v>
                </c:pt>
                <c:pt idx="7288">
                  <c:v>4066.0</c:v>
                </c:pt>
                <c:pt idx="7289">
                  <c:v>4066.0</c:v>
                </c:pt>
                <c:pt idx="7290">
                  <c:v>4067.0</c:v>
                </c:pt>
                <c:pt idx="7291">
                  <c:v>4067.0</c:v>
                </c:pt>
                <c:pt idx="7292">
                  <c:v>4067.0</c:v>
                </c:pt>
                <c:pt idx="7293">
                  <c:v>4067.0</c:v>
                </c:pt>
                <c:pt idx="7294">
                  <c:v>4067.0</c:v>
                </c:pt>
                <c:pt idx="7295">
                  <c:v>4068.0</c:v>
                </c:pt>
                <c:pt idx="7296">
                  <c:v>4068.0</c:v>
                </c:pt>
                <c:pt idx="7297">
                  <c:v>4068.0</c:v>
                </c:pt>
                <c:pt idx="7298">
                  <c:v>4069.0</c:v>
                </c:pt>
                <c:pt idx="7299">
                  <c:v>4069.0</c:v>
                </c:pt>
                <c:pt idx="7300">
                  <c:v>4069.0</c:v>
                </c:pt>
                <c:pt idx="7301">
                  <c:v>4069.0</c:v>
                </c:pt>
                <c:pt idx="7302">
                  <c:v>4069.0</c:v>
                </c:pt>
                <c:pt idx="7303">
                  <c:v>4069.0</c:v>
                </c:pt>
                <c:pt idx="7304">
                  <c:v>4070.0</c:v>
                </c:pt>
                <c:pt idx="7305">
                  <c:v>4070.0</c:v>
                </c:pt>
                <c:pt idx="7306">
                  <c:v>4070.0</c:v>
                </c:pt>
                <c:pt idx="7307">
                  <c:v>4070.0</c:v>
                </c:pt>
                <c:pt idx="7308">
                  <c:v>4070.0</c:v>
                </c:pt>
                <c:pt idx="7309">
                  <c:v>4070.0</c:v>
                </c:pt>
                <c:pt idx="7310">
                  <c:v>4070.0</c:v>
                </c:pt>
                <c:pt idx="7311">
                  <c:v>4070.0</c:v>
                </c:pt>
                <c:pt idx="7312">
                  <c:v>4070.0</c:v>
                </c:pt>
                <c:pt idx="7313">
                  <c:v>4070.0</c:v>
                </c:pt>
                <c:pt idx="7314">
                  <c:v>4071.0</c:v>
                </c:pt>
                <c:pt idx="7315">
                  <c:v>4072.0</c:v>
                </c:pt>
                <c:pt idx="7316">
                  <c:v>4073.0</c:v>
                </c:pt>
                <c:pt idx="7317">
                  <c:v>4074.0</c:v>
                </c:pt>
                <c:pt idx="7318">
                  <c:v>4074.0</c:v>
                </c:pt>
                <c:pt idx="7319">
                  <c:v>4074.0</c:v>
                </c:pt>
                <c:pt idx="7320">
                  <c:v>4074.0</c:v>
                </c:pt>
                <c:pt idx="7321">
                  <c:v>4074.0</c:v>
                </c:pt>
                <c:pt idx="7322">
                  <c:v>4074.0</c:v>
                </c:pt>
                <c:pt idx="7323">
                  <c:v>4075.0</c:v>
                </c:pt>
                <c:pt idx="7324">
                  <c:v>4076.0</c:v>
                </c:pt>
                <c:pt idx="7325">
                  <c:v>4077.0</c:v>
                </c:pt>
                <c:pt idx="7326">
                  <c:v>4078.0</c:v>
                </c:pt>
                <c:pt idx="7327">
                  <c:v>4079.0</c:v>
                </c:pt>
                <c:pt idx="7328">
                  <c:v>4080.0</c:v>
                </c:pt>
                <c:pt idx="7329">
                  <c:v>4081.0</c:v>
                </c:pt>
                <c:pt idx="7330">
                  <c:v>4081.0</c:v>
                </c:pt>
                <c:pt idx="7331">
                  <c:v>4081.0</c:v>
                </c:pt>
                <c:pt idx="7332">
                  <c:v>4081.0</c:v>
                </c:pt>
                <c:pt idx="7333">
                  <c:v>4082.0</c:v>
                </c:pt>
                <c:pt idx="7334">
                  <c:v>4082.0</c:v>
                </c:pt>
                <c:pt idx="7335">
                  <c:v>4083.0</c:v>
                </c:pt>
                <c:pt idx="7336">
                  <c:v>4083.0</c:v>
                </c:pt>
                <c:pt idx="7337">
                  <c:v>4084.0</c:v>
                </c:pt>
                <c:pt idx="7338">
                  <c:v>4085.0</c:v>
                </c:pt>
                <c:pt idx="7339">
                  <c:v>4085.0</c:v>
                </c:pt>
                <c:pt idx="7340">
                  <c:v>4086.0</c:v>
                </c:pt>
                <c:pt idx="7341">
                  <c:v>4087.0</c:v>
                </c:pt>
                <c:pt idx="7342">
                  <c:v>4087.0</c:v>
                </c:pt>
                <c:pt idx="7343">
                  <c:v>4087.0</c:v>
                </c:pt>
                <c:pt idx="7344">
                  <c:v>4088.0</c:v>
                </c:pt>
                <c:pt idx="7345">
                  <c:v>4088.0</c:v>
                </c:pt>
                <c:pt idx="7346">
                  <c:v>4089.0</c:v>
                </c:pt>
                <c:pt idx="7347">
                  <c:v>4089.0</c:v>
                </c:pt>
                <c:pt idx="7348">
                  <c:v>4090.0</c:v>
                </c:pt>
                <c:pt idx="7349">
                  <c:v>4091.0</c:v>
                </c:pt>
                <c:pt idx="7350">
                  <c:v>4091.0</c:v>
                </c:pt>
                <c:pt idx="7351">
                  <c:v>4091.0</c:v>
                </c:pt>
                <c:pt idx="7352">
                  <c:v>4092.0</c:v>
                </c:pt>
                <c:pt idx="7353">
                  <c:v>4092.0</c:v>
                </c:pt>
                <c:pt idx="7354">
                  <c:v>4092.0</c:v>
                </c:pt>
                <c:pt idx="7355">
                  <c:v>4092.0</c:v>
                </c:pt>
                <c:pt idx="7356">
                  <c:v>4093.0</c:v>
                </c:pt>
                <c:pt idx="7357">
                  <c:v>4093.0</c:v>
                </c:pt>
                <c:pt idx="7358">
                  <c:v>4093.0</c:v>
                </c:pt>
                <c:pt idx="7359">
                  <c:v>4093.0</c:v>
                </c:pt>
                <c:pt idx="7360">
                  <c:v>4093.0</c:v>
                </c:pt>
                <c:pt idx="7361">
                  <c:v>4093.0</c:v>
                </c:pt>
                <c:pt idx="7362">
                  <c:v>4094.0</c:v>
                </c:pt>
                <c:pt idx="7363">
                  <c:v>4095.0</c:v>
                </c:pt>
                <c:pt idx="7364">
                  <c:v>4096.0</c:v>
                </c:pt>
                <c:pt idx="7365">
                  <c:v>4097.0</c:v>
                </c:pt>
                <c:pt idx="7366">
                  <c:v>4097.0</c:v>
                </c:pt>
                <c:pt idx="7367">
                  <c:v>4097.0</c:v>
                </c:pt>
                <c:pt idx="7368">
                  <c:v>4097.0</c:v>
                </c:pt>
                <c:pt idx="7369">
                  <c:v>4097.0</c:v>
                </c:pt>
                <c:pt idx="7370">
                  <c:v>4098.0</c:v>
                </c:pt>
                <c:pt idx="7371">
                  <c:v>4098.0</c:v>
                </c:pt>
                <c:pt idx="7372">
                  <c:v>4098.0</c:v>
                </c:pt>
                <c:pt idx="7373">
                  <c:v>4099.0</c:v>
                </c:pt>
                <c:pt idx="7374">
                  <c:v>4100.0</c:v>
                </c:pt>
                <c:pt idx="7375">
                  <c:v>4100.0</c:v>
                </c:pt>
                <c:pt idx="7376">
                  <c:v>4100.0</c:v>
                </c:pt>
                <c:pt idx="7377">
                  <c:v>4100.0</c:v>
                </c:pt>
                <c:pt idx="7378">
                  <c:v>4100.0</c:v>
                </c:pt>
                <c:pt idx="7379">
                  <c:v>4100.0</c:v>
                </c:pt>
                <c:pt idx="7380">
                  <c:v>4100.0</c:v>
                </c:pt>
                <c:pt idx="7381">
                  <c:v>4100.0</c:v>
                </c:pt>
                <c:pt idx="7382">
                  <c:v>4100.0</c:v>
                </c:pt>
                <c:pt idx="7383">
                  <c:v>4100.0</c:v>
                </c:pt>
                <c:pt idx="7384">
                  <c:v>4101.0</c:v>
                </c:pt>
                <c:pt idx="7385">
                  <c:v>4101.0</c:v>
                </c:pt>
                <c:pt idx="7386">
                  <c:v>4101.0</c:v>
                </c:pt>
                <c:pt idx="7387">
                  <c:v>4101.0</c:v>
                </c:pt>
                <c:pt idx="7388">
                  <c:v>4101.0</c:v>
                </c:pt>
                <c:pt idx="7389">
                  <c:v>4101.0</c:v>
                </c:pt>
                <c:pt idx="7390">
                  <c:v>4102.0</c:v>
                </c:pt>
                <c:pt idx="7391">
                  <c:v>4103.0</c:v>
                </c:pt>
                <c:pt idx="7392">
                  <c:v>4103.0</c:v>
                </c:pt>
                <c:pt idx="7393">
                  <c:v>4103.0</c:v>
                </c:pt>
                <c:pt idx="7394">
                  <c:v>4103.0</c:v>
                </c:pt>
                <c:pt idx="7395">
                  <c:v>4104.0</c:v>
                </c:pt>
                <c:pt idx="7396">
                  <c:v>4104.0</c:v>
                </c:pt>
                <c:pt idx="7397">
                  <c:v>4105.0</c:v>
                </c:pt>
                <c:pt idx="7398">
                  <c:v>4106.0</c:v>
                </c:pt>
                <c:pt idx="7399">
                  <c:v>4106.0</c:v>
                </c:pt>
                <c:pt idx="7400">
                  <c:v>4107.0</c:v>
                </c:pt>
                <c:pt idx="7401">
                  <c:v>4108.0</c:v>
                </c:pt>
                <c:pt idx="7402">
                  <c:v>4109.0</c:v>
                </c:pt>
                <c:pt idx="7403">
                  <c:v>4110.0</c:v>
                </c:pt>
                <c:pt idx="7404">
                  <c:v>4111.0</c:v>
                </c:pt>
                <c:pt idx="7405">
                  <c:v>4112.0</c:v>
                </c:pt>
                <c:pt idx="7406">
                  <c:v>4113.0</c:v>
                </c:pt>
                <c:pt idx="7407">
                  <c:v>4113.0</c:v>
                </c:pt>
                <c:pt idx="7408">
                  <c:v>4114.0</c:v>
                </c:pt>
                <c:pt idx="7409">
                  <c:v>4114.0</c:v>
                </c:pt>
                <c:pt idx="7410">
                  <c:v>4114.0</c:v>
                </c:pt>
                <c:pt idx="7411">
                  <c:v>4114.0</c:v>
                </c:pt>
                <c:pt idx="7412">
                  <c:v>4114.0</c:v>
                </c:pt>
                <c:pt idx="7413">
                  <c:v>4115.0</c:v>
                </c:pt>
                <c:pt idx="7414">
                  <c:v>4116.0</c:v>
                </c:pt>
                <c:pt idx="7415">
                  <c:v>4117.0</c:v>
                </c:pt>
                <c:pt idx="7416">
                  <c:v>4118.0</c:v>
                </c:pt>
                <c:pt idx="7417">
                  <c:v>4118.0</c:v>
                </c:pt>
                <c:pt idx="7418">
                  <c:v>4119.0</c:v>
                </c:pt>
                <c:pt idx="7419">
                  <c:v>4120.0</c:v>
                </c:pt>
                <c:pt idx="7420">
                  <c:v>4121.0</c:v>
                </c:pt>
                <c:pt idx="7421">
                  <c:v>4121.0</c:v>
                </c:pt>
                <c:pt idx="7422">
                  <c:v>4122.0</c:v>
                </c:pt>
                <c:pt idx="7423">
                  <c:v>4123.0</c:v>
                </c:pt>
                <c:pt idx="7424">
                  <c:v>4123.0</c:v>
                </c:pt>
                <c:pt idx="7425">
                  <c:v>4124.0</c:v>
                </c:pt>
                <c:pt idx="7426">
                  <c:v>4124.0</c:v>
                </c:pt>
                <c:pt idx="7427">
                  <c:v>4125.0</c:v>
                </c:pt>
                <c:pt idx="7428">
                  <c:v>4125.0</c:v>
                </c:pt>
                <c:pt idx="7429">
                  <c:v>4125.0</c:v>
                </c:pt>
                <c:pt idx="7430">
                  <c:v>4126.0</c:v>
                </c:pt>
                <c:pt idx="7431">
                  <c:v>4126.0</c:v>
                </c:pt>
                <c:pt idx="7432">
                  <c:v>4126.0</c:v>
                </c:pt>
                <c:pt idx="7433">
                  <c:v>4126.0</c:v>
                </c:pt>
                <c:pt idx="7434">
                  <c:v>4126.0</c:v>
                </c:pt>
                <c:pt idx="7435">
                  <c:v>4126.0</c:v>
                </c:pt>
                <c:pt idx="7436">
                  <c:v>4126.0</c:v>
                </c:pt>
                <c:pt idx="7437">
                  <c:v>4126.0</c:v>
                </c:pt>
                <c:pt idx="7438">
                  <c:v>4127.0</c:v>
                </c:pt>
                <c:pt idx="7439">
                  <c:v>4128.0</c:v>
                </c:pt>
                <c:pt idx="7440">
                  <c:v>4129.0</c:v>
                </c:pt>
                <c:pt idx="7441">
                  <c:v>4129.0</c:v>
                </c:pt>
                <c:pt idx="7442">
                  <c:v>4129.0</c:v>
                </c:pt>
                <c:pt idx="7443">
                  <c:v>4129.0</c:v>
                </c:pt>
                <c:pt idx="7444">
                  <c:v>4129.0</c:v>
                </c:pt>
                <c:pt idx="7445">
                  <c:v>4130.0</c:v>
                </c:pt>
                <c:pt idx="7446">
                  <c:v>4131.0</c:v>
                </c:pt>
                <c:pt idx="7447">
                  <c:v>4132.0</c:v>
                </c:pt>
                <c:pt idx="7448">
                  <c:v>4133.0</c:v>
                </c:pt>
                <c:pt idx="7449">
                  <c:v>4134.0</c:v>
                </c:pt>
                <c:pt idx="7450">
                  <c:v>4135.0</c:v>
                </c:pt>
                <c:pt idx="7451">
                  <c:v>4136.0</c:v>
                </c:pt>
                <c:pt idx="7452">
                  <c:v>4137.0</c:v>
                </c:pt>
                <c:pt idx="7453">
                  <c:v>4138.0</c:v>
                </c:pt>
                <c:pt idx="7454">
                  <c:v>4138.0</c:v>
                </c:pt>
                <c:pt idx="7455">
                  <c:v>4139.0</c:v>
                </c:pt>
                <c:pt idx="7456">
                  <c:v>4139.0</c:v>
                </c:pt>
                <c:pt idx="7457">
                  <c:v>4139.0</c:v>
                </c:pt>
                <c:pt idx="7458">
                  <c:v>4139.0</c:v>
                </c:pt>
                <c:pt idx="7459">
                  <c:v>4140.0</c:v>
                </c:pt>
                <c:pt idx="7460">
                  <c:v>4140.0</c:v>
                </c:pt>
                <c:pt idx="7461">
                  <c:v>4140.0</c:v>
                </c:pt>
                <c:pt idx="7462">
                  <c:v>4141.0</c:v>
                </c:pt>
                <c:pt idx="7463">
                  <c:v>4142.0</c:v>
                </c:pt>
                <c:pt idx="7464">
                  <c:v>4142.0</c:v>
                </c:pt>
                <c:pt idx="7465">
                  <c:v>4142.0</c:v>
                </c:pt>
                <c:pt idx="7466">
                  <c:v>4143.0</c:v>
                </c:pt>
                <c:pt idx="7467">
                  <c:v>4144.0</c:v>
                </c:pt>
                <c:pt idx="7468">
                  <c:v>4145.0</c:v>
                </c:pt>
                <c:pt idx="7469">
                  <c:v>4146.0</c:v>
                </c:pt>
                <c:pt idx="7470">
                  <c:v>4147.0</c:v>
                </c:pt>
                <c:pt idx="7471">
                  <c:v>4147.0</c:v>
                </c:pt>
                <c:pt idx="7472">
                  <c:v>4147.0</c:v>
                </c:pt>
                <c:pt idx="7473">
                  <c:v>4147.0</c:v>
                </c:pt>
                <c:pt idx="7474">
                  <c:v>4148.0</c:v>
                </c:pt>
                <c:pt idx="7475">
                  <c:v>4149.0</c:v>
                </c:pt>
                <c:pt idx="7476">
                  <c:v>4150.0</c:v>
                </c:pt>
                <c:pt idx="7477">
                  <c:v>4151.0</c:v>
                </c:pt>
                <c:pt idx="7478">
                  <c:v>4152.0</c:v>
                </c:pt>
                <c:pt idx="7479">
                  <c:v>4152.0</c:v>
                </c:pt>
                <c:pt idx="7480">
                  <c:v>4152.0</c:v>
                </c:pt>
                <c:pt idx="7481">
                  <c:v>4152.0</c:v>
                </c:pt>
                <c:pt idx="7482">
                  <c:v>4153.0</c:v>
                </c:pt>
                <c:pt idx="7483">
                  <c:v>4154.0</c:v>
                </c:pt>
                <c:pt idx="7484">
                  <c:v>4155.0</c:v>
                </c:pt>
                <c:pt idx="7485">
                  <c:v>4155.0</c:v>
                </c:pt>
                <c:pt idx="7486">
                  <c:v>4155.0</c:v>
                </c:pt>
                <c:pt idx="7487">
                  <c:v>4156.0</c:v>
                </c:pt>
                <c:pt idx="7488">
                  <c:v>4156.0</c:v>
                </c:pt>
                <c:pt idx="7489">
                  <c:v>4157.0</c:v>
                </c:pt>
                <c:pt idx="7490">
                  <c:v>4157.0</c:v>
                </c:pt>
                <c:pt idx="7491">
                  <c:v>4157.0</c:v>
                </c:pt>
                <c:pt idx="7492">
                  <c:v>4158.0</c:v>
                </c:pt>
                <c:pt idx="7493">
                  <c:v>4158.0</c:v>
                </c:pt>
                <c:pt idx="7494">
                  <c:v>4158.0</c:v>
                </c:pt>
                <c:pt idx="7495">
                  <c:v>4159.0</c:v>
                </c:pt>
                <c:pt idx="7496">
                  <c:v>4159.0</c:v>
                </c:pt>
                <c:pt idx="7497">
                  <c:v>4159.0</c:v>
                </c:pt>
                <c:pt idx="7498">
                  <c:v>4159.0</c:v>
                </c:pt>
                <c:pt idx="7499">
                  <c:v>4159.0</c:v>
                </c:pt>
                <c:pt idx="7500">
                  <c:v>4159.0</c:v>
                </c:pt>
                <c:pt idx="7501">
                  <c:v>4159.0</c:v>
                </c:pt>
                <c:pt idx="7502">
                  <c:v>4159.0</c:v>
                </c:pt>
                <c:pt idx="7503">
                  <c:v>4159.0</c:v>
                </c:pt>
                <c:pt idx="7504">
                  <c:v>4159.0</c:v>
                </c:pt>
                <c:pt idx="7505">
                  <c:v>4159.0</c:v>
                </c:pt>
                <c:pt idx="7506">
                  <c:v>4160.0</c:v>
                </c:pt>
                <c:pt idx="7507">
                  <c:v>4160.0</c:v>
                </c:pt>
                <c:pt idx="7508">
                  <c:v>4161.0</c:v>
                </c:pt>
                <c:pt idx="7509">
                  <c:v>4162.0</c:v>
                </c:pt>
                <c:pt idx="7510">
                  <c:v>4162.0</c:v>
                </c:pt>
                <c:pt idx="7511">
                  <c:v>4163.0</c:v>
                </c:pt>
                <c:pt idx="7512">
                  <c:v>4163.0</c:v>
                </c:pt>
                <c:pt idx="7513">
                  <c:v>4163.0</c:v>
                </c:pt>
                <c:pt idx="7514">
                  <c:v>4163.0</c:v>
                </c:pt>
                <c:pt idx="7515">
                  <c:v>4164.0</c:v>
                </c:pt>
                <c:pt idx="7516">
                  <c:v>4165.0</c:v>
                </c:pt>
                <c:pt idx="7517">
                  <c:v>4166.0</c:v>
                </c:pt>
                <c:pt idx="7518">
                  <c:v>4167.0</c:v>
                </c:pt>
                <c:pt idx="7519">
                  <c:v>4168.0</c:v>
                </c:pt>
                <c:pt idx="7520">
                  <c:v>4168.0</c:v>
                </c:pt>
                <c:pt idx="7521">
                  <c:v>4168.0</c:v>
                </c:pt>
                <c:pt idx="7522">
                  <c:v>4168.0</c:v>
                </c:pt>
                <c:pt idx="7523">
                  <c:v>4168.0</c:v>
                </c:pt>
                <c:pt idx="7524">
                  <c:v>4168.0</c:v>
                </c:pt>
                <c:pt idx="7525">
                  <c:v>4168.0</c:v>
                </c:pt>
                <c:pt idx="7526">
                  <c:v>4168.0</c:v>
                </c:pt>
                <c:pt idx="7527">
                  <c:v>4168.0</c:v>
                </c:pt>
                <c:pt idx="7528">
                  <c:v>4168.0</c:v>
                </c:pt>
                <c:pt idx="7529">
                  <c:v>4168.0</c:v>
                </c:pt>
                <c:pt idx="7530">
                  <c:v>4168.0</c:v>
                </c:pt>
                <c:pt idx="7531">
                  <c:v>4169.0</c:v>
                </c:pt>
                <c:pt idx="7532">
                  <c:v>4170.0</c:v>
                </c:pt>
                <c:pt idx="7533">
                  <c:v>4170.0</c:v>
                </c:pt>
                <c:pt idx="7534">
                  <c:v>4171.0</c:v>
                </c:pt>
                <c:pt idx="7535">
                  <c:v>4172.0</c:v>
                </c:pt>
                <c:pt idx="7536">
                  <c:v>4172.0</c:v>
                </c:pt>
                <c:pt idx="7537">
                  <c:v>4172.0</c:v>
                </c:pt>
                <c:pt idx="7538">
                  <c:v>4172.0</c:v>
                </c:pt>
                <c:pt idx="7539">
                  <c:v>4172.0</c:v>
                </c:pt>
                <c:pt idx="7540">
                  <c:v>4173.0</c:v>
                </c:pt>
                <c:pt idx="7541">
                  <c:v>4173.0</c:v>
                </c:pt>
                <c:pt idx="7542">
                  <c:v>4174.0</c:v>
                </c:pt>
                <c:pt idx="7543">
                  <c:v>4174.0</c:v>
                </c:pt>
                <c:pt idx="7544">
                  <c:v>4174.0</c:v>
                </c:pt>
                <c:pt idx="7545">
                  <c:v>4174.0</c:v>
                </c:pt>
                <c:pt idx="7546">
                  <c:v>4174.0</c:v>
                </c:pt>
                <c:pt idx="7547">
                  <c:v>4175.0</c:v>
                </c:pt>
                <c:pt idx="7548">
                  <c:v>4176.0</c:v>
                </c:pt>
                <c:pt idx="7549">
                  <c:v>4176.0</c:v>
                </c:pt>
                <c:pt idx="7550">
                  <c:v>4176.0</c:v>
                </c:pt>
                <c:pt idx="7551">
                  <c:v>4176.0</c:v>
                </c:pt>
                <c:pt idx="7552">
                  <c:v>4176.0</c:v>
                </c:pt>
                <c:pt idx="7553">
                  <c:v>4176.0</c:v>
                </c:pt>
                <c:pt idx="7554">
                  <c:v>4177.0</c:v>
                </c:pt>
                <c:pt idx="7555">
                  <c:v>4177.0</c:v>
                </c:pt>
                <c:pt idx="7556">
                  <c:v>4178.0</c:v>
                </c:pt>
                <c:pt idx="7557">
                  <c:v>4179.0</c:v>
                </c:pt>
                <c:pt idx="7558">
                  <c:v>4179.0</c:v>
                </c:pt>
                <c:pt idx="7559">
                  <c:v>4179.0</c:v>
                </c:pt>
                <c:pt idx="7560">
                  <c:v>4179.0</c:v>
                </c:pt>
                <c:pt idx="7561">
                  <c:v>4180.0</c:v>
                </c:pt>
                <c:pt idx="7562">
                  <c:v>4180.0</c:v>
                </c:pt>
                <c:pt idx="7563">
                  <c:v>4180.0</c:v>
                </c:pt>
                <c:pt idx="7564">
                  <c:v>4181.0</c:v>
                </c:pt>
                <c:pt idx="7565">
                  <c:v>4181.0</c:v>
                </c:pt>
                <c:pt idx="7566">
                  <c:v>4181.0</c:v>
                </c:pt>
                <c:pt idx="7567">
                  <c:v>4182.0</c:v>
                </c:pt>
                <c:pt idx="7568">
                  <c:v>4182.0</c:v>
                </c:pt>
                <c:pt idx="7569">
                  <c:v>4183.0</c:v>
                </c:pt>
                <c:pt idx="7570">
                  <c:v>4184.0</c:v>
                </c:pt>
                <c:pt idx="7571">
                  <c:v>4184.0</c:v>
                </c:pt>
                <c:pt idx="7572">
                  <c:v>4184.0</c:v>
                </c:pt>
                <c:pt idx="7573">
                  <c:v>4185.0</c:v>
                </c:pt>
                <c:pt idx="7574">
                  <c:v>4186.0</c:v>
                </c:pt>
                <c:pt idx="7575">
                  <c:v>4187.0</c:v>
                </c:pt>
                <c:pt idx="7576">
                  <c:v>4187.0</c:v>
                </c:pt>
                <c:pt idx="7577">
                  <c:v>4187.0</c:v>
                </c:pt>
                <c:pt idx="7578">
                  <c:v>4188.0</c:v>
                </c:pt>
                <c:pt idx="7579">
                  <c:v>4189.0</c:v>
                </c:pt>
                <c:pt idx="7580">
                  <c:v>4190.0</c:v>
                </c:pt>
                <c:pt idx="7581">
                  <c:v>4191.0</c:v>
                </c:pt>
                <c:pt idx="7582">
                  <c:v>4191.0</c:v>
                </c:pt>
                <c:pt idx="7583">
                  <c:v>4192.0</c:v>
                </c:pt>
                <c:pt idx="7584">
                  <c:v>4193.0</c:v>
                </c:pt>
                <c:pt idx="7585">
                  <c:v>4194.0</c:v>
                </c:pt>
                <c:pt idx="7586">
                  <c:v>4194.0</c:v>
                </c:pt>
                <c:pt idx="7587">
                  <c:v>4195.0</c:v>
                </c:pt>
                <c:pt idx="7588">
                  <c:v>4196.0</c:v>
                </c:pt>
                <c:pt idx="7589">
                  <c:v>4197.0</c:v>
                </c:pt>
                <c:pt idx="7590">
                  <c:v>4197.0</c:v>
                </c:pt>
                <c:pt idx="7591">
                  <c:v>4198.0</c:v>
                </c:pt>
                <c:pt idx="7592">
                  <c:v>4199.0</c:v>
                </c:pt>
                <c:pt idx="7593">
                  <c:v>4200.0</c:v>
                </c:pt>
                <c:pt idx="7594">
                  <c:v>4201.0</c:v>
                </c:pt>
                <c:pt idx="7595">
                  <c:v>4202.0</c:v>
                </c:pt>
                <c:pt idx="7596">
                  <c:v>4203.0</c:v>
                </c:pt>
                <c:pt idx="7597">
                  <c:v>4204.0</c:v>
                </c:pt>
                <c:pt idx="7598">
                  <c:v>4204.0</c:v>
                </c:pt>
                <c:pt idx="7599">
                  <c:v>4204.0</c:v>
                </c:pt>
                <c:pt idx="7600">
                  <c:v>4204.0</c:v>
                </c:pt>
                <c:pt idx="7601">
                  <c:v>4205.0</c:v>
                </c:pt>
                <c:pt idx="7602">
                  <c:v>4205.0</c:v>
                </c:pt>
                <c:pt idx="7603">
                  <c:v>4205.0</c:v>
                </c:pt>
                <c:pt idx="7604">
                  <c:v>4205.0</c:v>
                </c:pt>
                <c:pt idx="7605">
                  <c:v>4205.0</c:v>
                </c:pt>
                <c:pt idx="7606">
                  <c:v>4205.0</c:v>
                </c:pt>
                <c:pt idx="7607">
                  <c:v>4205.0</c:v>
                </c:pt>
                <c:pt idx="7608">
                  <c:v>4205.0</c:v>
                </c:pt>
                <c:pt idx="7609">
                  <c:v>4205.0</c:v>
                </c:pt>
                <c:pt idx="7610">
                  <c:v>4205.0</c:v>
                </c:pt>
                <c:pt idx="7611">
                  <c:v>4205.0</c:v>
                </c:pt>
                <c:pt idx="7612">
                  <c:v>4206.0</c:v>
                </c:pt>
                <c:pt idx="7613">
                  <c:v>4206.0</c:v>
                </c:pt>
                <c:pt idx="7614">
                  <c:v>4207.0</c:v>
                </c:pt>
                <c:pt idx="7615">
                  <c:v>4208.0</c:v>
                </c:pt>
                <c:pt idx="7616">
                  <c:v>4208.0</c:v>
                </c:pt>
                <c:pt idx="7617">
                  <c:v>4209.0</c:v>
                </c:pt>
                <c:pt idx="7618">
                  <c:v>4209.0</c:v>
                </c:pt>
                <c:pt idx="7619">
                  <c:v>4209.0</c:v>
                </c:pt>
                <c:pt idx="7620">
                  <c:v>4210.0</c:v>
                </c:pt>
                <c:pt idx="7621">
                  <c:v>4210.0</c:v>
                </c:pt>
                <c:pt idx="7622">
                  <c:v>4210.0</c:v>
                </c:pt>
                <c:pt idx="7623">
                  <c:v>4211.0</c:v>
                </c:pt>
                <c:pt idx="7624">
                  <c:v>4212.0</c:v>
                </c:pt>
                <c:pt idx="7625">
                  <c:v>4213.0</c:v>
                </c:pt>
                <c:pt idx="7626">
                  <c:v>4214.0</c:v>
                </c:pt>
                <c:pt idx="7627">
                  <c:v>4215.0</c:v>
                </c:pt>
                <c:pt idx="7628">
                  <c:v>4216.0</c:v>
                </c:pt>
                <c:pt idx="7629">
                  <c:v>4217.0</c:v>
                </c:pt>
                <c:pt idx="7630">
                  <c:v>4217.0</c:v>
                </c:pt>
                <c:pt idx="7631">
                  <c:v>4217.0</c:v>
                </c:pt>
                <c:pt idx="7632">
                  <c:v>4217.0</c:v>
                </c:pt>
                <c:pt idx="7633">
                  <c:v>4217.0</c:v>
                </c:pt>
                <c:pt idx="7634">
                  <c:v>4218.0</c:v>
                </c:pt>
                <c:pt idx="7635">
                  <c:v>4219.0</c:v>
                </c:pt>
                <c:pt idx="7636">
                  <c:v>4219.0</c:v>
                </c:pt>
                <c:pt idx="7637">
                  <c:v>4219.0</c:v>
                </c:pt>
                <c:pt idx="7638">
                  <c:v>4219.0</c:v>
                </c:pt>
                <c:pt idx="7639">
                  <c:v>4219.0</c:v>
                </c:pt>
                <c:pt idx="7640">
                  <c:v>4220.0</c:v>
                </c:pt>
                <c:pt idx="7641">
                  <c:v>4221.0</c:v>
                </c:pt>
                <c:pt idx="7642">
                  <c:v>4222.0</c:v>
                </c:pt>
                <c:pt idx="7643">
                  <c:v>4222.0</c:v>
                </c:pt>
                <c:pt idx="7644">
                  <c:v>4222.0</c:v>
                </c:pt>
                <c:pt idx="7645">
                  <c:v>4222.0</c:v>
                </c:pt>
                <c:pt idx="7646">
                  <c:v>4222.0</c:v>
                </c:pt>
                <c:pt idx="7647">
                  <c:v>4223.0</c:v>
                </c:pt>
                <c:pt idx="7648">
                  <c:v>4223.0</c:v>
                </c:pt>
                <c:pt idx="7649">
                  <c:v>4223.0</c:v>
                </c:pt>
                <c:pt idx="7650">
                  <c:v>4224.0</c:v>
                </c:pt>
                <c:pt idx="7651">
                  <c:v>4224.0</c:v>
                </c:pt>
                <c:pt idx="7652">
                  <c:v>4224.0</c:v>
                </c:pt>
                <c:pt idx="7653">
                  <c:v>4224.0</c:v>
                </c:pt>
                <c:pt idx="7654">
                  <c:v>4224.0</c:v>
                </c:pt>
                <c:pt idx="7655">
                  <c:v>4224.0</c:v>
                </c:pt>
                <c:pt idx="7656">
                  <c:v>4224.0</c:v>
                </c:pt>
                <c:pt idx="7657">
                  <c:v>4225.0</c:v>
                </c:pt>
                <c:pt idx="7658">
                  <c:v>4226.0</c:v>
                </c:pt>
                <c:pt idx="7659">
                  <c:v>4227.0</c:v>
                </c:pt>
                <c:pt idx="7660">
                  <c:v>4228.0</c:v>
                </c:pt>
                <c:pt idx="7661">
                  <c:v>4228.0</c:v>
                </c:pt>
                <c:pt idx="7662">
                  <c:v>4229.0</c:v>
                </c:pt>
                <c:pt idx="7663">
                  <c:v>4230.0</c:v>
                </c:pt>
                <c:pt idx="7664">
                  <c:v>4230.0</c:v>
                </c:pt>
                <c:pt idx="7665">
                  <c:v>4231.0</c:v>
                </c:pt>
                <c:pt idx="7666">
                  <c:v>4232.0</c:v>
                </c:pt>
                <c:pt idx="7667">
                  <c:v>4232.0</c:v>
                </c:pt>
                <c:pt idx="7668">
                  <c:v>4233.0</c:v>
                </c:pt>
                <c:pt idx="7669">
                  <c:v>4234.0</c:v>
                </c:pt>
                <c:pt idx="7670">
                  <c:v>4235.0</c:v>
                </c:pt>
                <c:pt idx="7671">
                  <c:v>4236.0</c:v>
                </c:pt>
                <c:pt idx="7672">
                  <c:v>4237.0</c:v>
                </c:pt>
                <c:pt idx="7673">
                  <c:v>4238.0</c:v>
                </c:pt>
                <c:pt idx="7674">
                  <c:v>4239.0</c:v>
                </c:pt>
                <c:pt idx="7675">
                  <c:v>4240.0</c:v>
                </c:pt>
                <c:pt idx="7676">
                  <c:v>4241.0</c:v>
                </c:pt>
                <c:pt idx="7677">
                  <c:v>4242.0</c:v>
                </c:pt>
                <c:pt idx="7678">
                  <c:v>4243.0</c:v>
                </c:pt>
                <c:pt idx="7679">
                  <c:v>4244.0</c:v>
                </c:pt>
                <c:pt idx="7680">
                  <c:v>4245.0</c:v>
                </c:pt>
                <c:pt idx="7681">
                  <c:v>4246.0</c:v>
                </c:pt>
                <c:pt idx="7682">
                  <c:v>4247.0</c:v>
                </c:pt>
                <c:pt idx="7683">
                  <c:v>4247.0</c:v>
                </c:pt>
                <c:pt idx="7684">
                  <c:v>4247.0</c:v>
                </c:pt>
                <c:pt idx="7685">
                  <c:v>4248.0</c:v>
                </c:pt>
                <c:pt idx="7686">
                  <c:v>4248.0</c:v>
                </c:pt>
                <c:pt idx="7687">
                  <c:v>4249.0</c:v>
                </c:pt>
                <c:pt idx="7688">
                  <c:v>4250.0</c:v>
                </c:pt>
                <c:pt idx="7689">
                  <c:v>4250.0</c:v>
                </c:pt>
                <c:pt idx="7690">
                  <c:v>4251.0</c:v>
                </c:pt>
                <c:pt idx="7691">
                  <c:v>4252.0</c:v>
                </c:pt>
                <c:pt idx="7692">
                  <c:v>4253.0</c:v>
                </c:pt>
                <c:pt idx="7693">
                  <c:v>4254.0</c:v>
                </c:pt>
                <c:pt idx="7694">
                  <c:v>4255.0</c:v>
                </c:pt>
                <c:pt idx="7695">
                  <c:v>4256.0</c:v>
                </c:pt>
                <c:pt idx="7696">
                  <c:v>4257.0</c:v>
                </c:pt>
                <c:pt idx="7697">
                  <c:v>4258.0</c:v>
                </c:pt>
                <c:pt idx="7698">
                  <c:v>4259.0</c:v>
                </c:pt>
                <c:pt idx="7699">
                  <c:v>4260.0</c:v>
                </c:pt>
                <c:pt idx="7700">
                  <c:v>4261.0</c:v>
                </c:pt>
                <c:pt idx="7701">
                  <c:v>4262.0</c:v>
                </c:pt>
                <c:pt idx="7702">
                  <c:v>4263.0</c:v>
                </c:pt>
                <c:pt idx="7703">
                  <c:v>4264.0</c:v>
                </c:pt>
                <c:pt idx="7704">
                  <c:v>4265.0</c:v>
                </c:pt>
                <c:pt idx="7705">
                  <c:v>4265.0</c:v>
                </c:pt>
                <c:pt idx="7706">
                  <c:v>4265.0</c:v>
                </c:pt>
                <c:pt idx="7707">
                  <c:v>4265.0</c:v>
                </c:pt>
                <c:pt idx="7708">
                  <c:v>4266.0</c:v>
                </c:pt>
                <c:pt idx="7709">
                  <c:v>4267.0</c:v>
                </c:pt>
                <c:pt idx="7710">
                  <c:v>4267.0</c:v>
                </c:pt>
                <c:pt idx="7711">
                  <c:v>4267.0</c:v>
                </c:pt>
                <c:pt idx="7712">
                  <c:v>4267.0</c:v>
                </c:pt>
                <c:pt idx="7713">
                  <c:v>4268.0</c:v>
                </c:pt>
                <c:pt idx="7714">
                  <c:v>4269.0</c:v>
                </c:pt>
                <c:pt idx="7715">
                  <c:v>4269.0</c:v>
                </c:pt>
                <c:pt idx="7716">
                  <c:v>4270.0</c:v>
                </c:pt>
                <c:pt idx="7717">
                  <c:v>4271.0</c:v>
                </c:pt>
                <c:pt idx="7718">
                  <c:v>4271.0</c:v>
                </c:pt>
                <c:pt idx="7719">
                  <c:v>4272.0</c:v>
                </c:pt>
                <c:pt idx="7720">
                  <c:v>4272.0</c:v>
                </c:pt>
                <c:pt idx="7721">
                  <c:v>4272.0</c:v>
                </c:pt>
                <c:pt idx="7722">
                  <c:v>4272.0</c:v>
                </c:pt>
                <c:pt idx="7723">
                  <c:v>4273.0</c:v>
                </c:pt>
                <c:pt idx="7724">
                  <c:v>4273.0</c:v>
                </c:pt>
                <c:pt idx="7725">
                  <c:v>4273.0</c:v>
                </c:pt>
                <c:pt idx="7726">
                  <c:v>4274.0</c:v>
                </c:pt>
                <c:pt idx="7727">
                  <c:v>4274.0</c:v>
                </c:pt>
                <c:pt idx="7728">
                  <c:v>4274.0</c:v>
                </c:pt>
                <c:pt idx="7729">
                  <c:v>4275.0</c:v>
                </c:pt>
                <c:pt idx="7730">
                  <c:v>4276.0</c:v>
                </c:pt>
                <c:pt idx="7731">
                  <c:v>4276.0</c:v>
                </c:pt>
                <c:pt idx="7732">
                  <c:v>4277.0</c:v>
                </c:pt>
                <c:pt idx="7733">
                  <c:v>4277.0</c:v>
                </c:pt>
                <c:pt idx="7734">
                  <c:v>4277.0</c:v>
                </c:pt>
                <c:pt idx="7735">
                  <c:v>4277.0</c:v>
                </c:pt>
                <c:pt idx="7736">
                  <c:v>4277.0</c:v>
                </c:pt>
                <c:pt idx="7737">
                  <c:v>4277.0</c:v>
                </c:pt>
                <c:pt idx="7738">
                  <c:v>4277.0</c:v>
                </c:pt>
                <c:pt idx="7739">
                  <c:v>4277.0</c:v>
                </c:pt>
                <c:pt idx="7740">
                  <c:v>4277.0</c:v>
                </c:pt>
                <c:pt idx="7741">
                  <c:v>4278.0</c:v>
                </c:pt>
                <c:pt idx="7742">
                  <c:v>4279.0</c:v>
                </c:pt>
                <c:pt idx="7743">
                  <c:v>4279.0</c:v>
                </c:pt>
                <c:pt idx="7744">
                  <c:v>4279.0</c:v>
                </c:pt>
                <c:pt idx="7745">
                  <c:v>4280.0</c:v>
                </c:pt>
                <c:pt idx="7746">
                  <c:v>4280.0</c:v>
                </c:pt>
                <c:pt idx="7747">
                  <c:v>4280.0</c:v>
                </c:pt>
                <c:pt idx="7748">
                  <c:v>4280.0</c:v>
                </c:pt>
                <c:pt idx="7749">
                  <c:v>4281.0</c:v>
                </c:pt>
                <c:pt idx="7750">
                  <c:v>4281.0</c:v>
                </c:pt>
                <c:pt idx="7751">
                  <c:v>4281.0</c:v>
                </c:pt>
                <c:pt idx="7752">
                  <c:v>4282.0</c:v>
                </c:pt>
                <c:pt idx="7753">
                  <c:v>4282.0</c:v>
                </c:pt>
                <c:pt idx="7754">
                  <c:v>4283.0</c:v>
                </c:pt>
                <c:pt idx="7755">
                  <c:v>4284.0</c:v>
                </c:pt>
                <c:pt idx="7756">
                  <c:v>4284.0</c:v>
                </c:pt>
                <c:pt idx="7757">
                  <c:v>4284.0</c:v>
                </c:pt>
                <c:pt idx="7758">
                  <c:v>4285.0</c:v>
                </c:pt>
                <c:pt idx="7759">
                  <c:v>4285.0</c:v>
                </c:pt>
                <c:pt idx="7760">
                  <c:v>4285.0</c:v>
                </c:pt>
                <c:pt idx="7761">
                  <c:v>4285.0</c:v>
                </c:pt>
                <c:pt idx="7762">
                  <c:v>4286.0</c:v>
                </c:pt>
                <c:pt idx="7763">
                  <c:v>4287.0</c:v>
                </c:pt>
                <c:pt idx="7764">
                  <c:v>4287.0</c:v>
                </c:pt>
                <c:pt idx="7765">
                  <c:v>4288.0</c:v>
                </c:pt>
                <c:pt idx="7766">
                  <c:v>4289.0</c:v>
                </c:pt>
                <c:pt idx="7767">
                  <c:v>4290.0</c:v>
                </c:pt>
                <c:pt idx="7768">
                  <c:v>4291.0</c:v>
                </c:pt>
                <c:pt idx="7769">
                  <c:v>4292.0</c:v>
                </c:pt>
                <c:pt idx="7770">
                  <c:v>4293.0</c:v>
                </c:pt>
                <c:pt idx="7771">
                  <c:v>4294.0</c:v>
                </c:pt>
                <c:pt idx="7772">
                  <c:v>4295.0</c:v>
                </c:pt>
                <c:pt idx="7773">
                  <c:v>4295.0</c:v>
                </c:pt>
                <c:pt idx="7774">
                  <c:v>4296.0</c:v>
                </c:pt>
                <c:pt idx="7775">
                  <c:v>4297.0</c:v>
                </c:pt>
                <c:pt idx="7776">
                  <c:v>4298.0</c:v>
                </c:pt>
                <c:pt idx="7777">
                  <c:v>4298.0</c:v>
                </c:pt>
                <c:pt idx="7778">
                  <c:v>4299.0</c:v>
                </c:pt>
                <c:pt idx="7779">
                  <c:v>4300.0</c:v>
                </c:pt>
                <c:pt idx="7780">
                  <c:v>4300.0</c:v>
                </c:pt>
                <c:pt idx="7781">
                  <c:v>4301.0</c:v>
                </c:pt>
                <c:pt idx="7782">
                  <c:v>4302.0</c:v>
                </c:pt>
                <c:pt idx="7783">
                  <c:v>4303.0</c:v>
                </c:pt>
                <c:pt idx="7784">
                  <c:v>4304.0</c:v>
                </c:pt>
                <c:pt idx="7785">
                  <c:v>4305.0</c:v>
                </c:pt>
                <c:pt idx="7786">
                  <c:v>4306.0</c:v>
                </c:pt>
                <c:pt idx="7787">
                  <c:v>4307.0</c:v>
                </c:pt>
                <c:pt idx="7788">
                  <c:v>4307.0</c:v>
                </c:pt>
                <c:pt idx="7789">
                  <c:v>4307.0</c:v>
                </c:pt>
                <c:pt idx="7790">
                  <c:v>4308.0</c:v>
                </c:pt>
                <c:pt idx="7791">
                  <c:v>4309.0</c:v>
                </c:pt>
                <c:pt idx="7792">
                  <c:v>4310.0</c:v>
                </c:pt>
                <c:pt idx="7793">
                  <c:v>4311.0</c:v>
                </c:pt>
                <c:pt idx="7794">
                  <c:v>4312.0</c:v>
                </c:pt>
                <c:pt idx="7795">
                  <c:v>4313.0</c:v>
                </c:pt>
                <c:pt idx="7796">
                  <c:v>4313.0</c:v>
                </c:pt>
                <c:pt idx="7797">
                  <c:v>4314.0</c:v>
                </c:pt>
                <c:pt idx="7798">
                  <c:v>4315.0</c:v>
                </c:pt>
                <c:pt idx="7799">
                  <c:v>4316.0</c:v>
                </c:pt>
                <c:pt idx="7800">
                  <c:v>4317.0</c:v>
                </c:pt>
                <c:pt idx="7801">
                  <c:v>4318.0</c:v>
                </c:pt>
                <c:pt idx="7802">
                  <c:v>4319.0</c:v>
                </c:pt>
                <c:pt idx="7803">
                  <c:v>4320.0</c:v>
                </c:pt>
                <c:pt idx="7804">
                  <c:v>4320.0</c:v>
                </c:pt>
                <c:pt idx="7805">
                  <c:v>4321.0</c:v>
                </c:pt>
                <c:pt idx="7806">
                  <c:v>4322.0</c:v>
                </c:pt>
                <c:pt idx="7807">
                  <c:v>4323.0</c:v>
                </c:pt>
                <c:pt idx="7808">
                  <c:v>4324.0</c:v>
                </c:pt>
                <c:pt idx="7809">
                  <c:v>4325.0</c:v>
                </c:pt>
                <c:pt idx="7810">
                  <c:v>4326.0</c:v>
                </c:pt>
                <c:pt idx="7811">
                  <c:v>4326.0</c:v>
                </c:pt>
                <c:pt idx="7812">
                  <c:v>4327.0</c:v>
                </c:pt>
                <c:pt idx="7813">
                  <c:v>4327.0</c:v>
                </c:pt>
                <c:pt idx="7814">
                  <c:v>4328.0</c:v>
                </c:pt>
                <c:pt idx="7815">
                  <c:v>4329.0</c:v>
                </c:pt>
                <c:pt idx="7816">
                  <c:v>4330.0</c:v>
                </c:pt>
                <c:pt idx="7817">
                  <c:v>4331.0</c:v>
                </c:pt>
                <c:pt idx="7818">
                  <c:v>4331.0</c:v>
                </c:pt>
                <c:pt idx="7819">
                  <c:v>4331.0</c:v>
                </c:pt>
                <c:pt idx="7820">
                  <c:v>4332.0</c:v>
                </c:pt>
                <c:pt idx="7821">
                  <c:v>4332.0</c:v>
                </c:pt>
                <c:pt idx="7822">
                  <c:v>4333.0</c:v>
                </c:pt>
                <c:pt idx="7823">
                  <c:v>4333.0</c:v>
                </c:pt>
                <c:pt idx="7824">
                  <c:v>4333.0</c:v>
                </c:pt>
                <c:pt idx="7825">
                  <c:v>4333.0</c:v>
                </c:pt>
                <c:pt idx="7826">
                  <c:v>4334.0</c:v>
                </c:pt>
                <c:pt idx="7827">
                  <c:v>4335.0</c:v>
                </c:pt>
                <c:pt idx="7828">
                  <c:v>4335.0</c:v>
                </c:pt>
                <c:pt idx="7829">
                  <c:v>4336.0</c:v>
                </c:pt>
                <c:pt idx="7830">
                  <c:v>4337.0</c:v>
                </c:pt>
                <c:pt idx="7831">
                  <c:v>4337.0</c:v>
                </c:pt>
                <c:pt idx="7832">
                  <c:v>4338.0</c:v>
                </c:pt>
                <c:pt idx="7833">
                  <c:v>4338.0</c:v>
                </c:pt>
                <c:pt idx="7834">
                  <c:v>4339.0</c:v>
                </c:pt>
                <c:pt idx="7835">
                  <c:v>4340.0</c:v>
                </c:pt>
                <c:pt idx="7836">
                  <c:v>4340.0</c:v>
                </c:pt>
                <c:pt idx="7837">
                  <c:v>4341.0</c:v>
                </c:pt>
                <c:pt idx="7838">
                  <c:v>4341.0</c:v>
                </c:pt>
                <c:pt idx="7839">
                  <c:v>4341.0</c:v>
                </c:pt>
                <c:pt idx="7840">
                  <c:v>4341.0</c:v>
                </c:pt>
                <c:pt idx="7841">
                  <c:v>4341.0</c:v>
                </c:pt>
                <c:pt idx="7842">
                  <c:v>4341.0</c:v>
                </c:pt>
                <c:pt idx="7843">
                  <c:v>4342.0</c:v>
                </c:pt>
                <c:pt idx="7844">
                  <c:v>4342.0</c:v>
                </c:pt>
                <c:pt idx="7845">
                  <c:v>4343.0</c:v>
                </c:pt>
                <c:pt idx="7846">
                  <c:v>4343.0</c:v>
                </c:pt>
                <c:pt idx="7847">
                  <c:v>4343.0</c:v>
                </c:pt>
                <c:pt idx="7848">
                  <c:v>4343.0</c:v>
                </c:pt>
                <c:pt idx="7849">
                  <c:v>4343.0</c:v>
                </c:pt>
                <c:pt idx="7850">
                  <c:v>4343.0</c:v>
                </c:pt>
                <c:pt idx="7851">
                  <c:v>4343.0</c:v>
                </c:pt>
                <c:pt idx="7852">
                  <c:v>4343.0</c:v>
                </c:pt>
                <c:pt idx="7853">
                  <c:v>4343.0</c:v>
                </c:pt>
                <c:pt idx="7854">
                  <c:v>4344.0</c:v>
                </c:pt>
                <c:pt idx="7855">
                  <c:v>4345.0</c:v>
                </c:pt>
                <c:pt idx="7856">
                  <c:v>4346.0</c:v>
                </c:pt>
                <c:pt idx="7857">
                  <c:v>4347.0</c:v>
                </c:pt>
                <c:pt idx="7858">
                  <c:v>4348.0</c:v>
                </c:pt>
                <c:pt idx="7859">
                  <c:v>4348.0</c:v>
                </c:pt>
                <c:pt idx="7860">
                  <c:v>4349.0</c:v>
                </c:pt>
                <c:pt idx="7861">
                  <c:v>4350.0</c:v>
                </c:pt>
                <c:pt idx="7862">
                  <c:v>4351.0</c:v>
                </c:pt>
                <c:pt idx="7863">
                  <c:v>4352.0</c:v>
                </c:pt>
                <c:pt idx="7864">
                  <c:v>4353.0</c:v>
                </c:pt>
                <c:pt idx="7865">
                  <c:v>4354.0</c:v>
                </c:pt>
                <c:pt idx="7866">
                  <c:v>4355.0</c:v>
                </c:pt>
                <c:pt idx="7867">
                  <c:v>4356.0</c:v>
                </c:pt>
                <c:pt idx="7868">
                  <c:v>4357.0</c:v>
                </c:pt>
                <c:pt idx="7869">
                  <c:v>4358.0</c:v>
                </c:pt>
                <c:pt idx="7870">
                  <c:v>4359.0</c:v>
                </c:pt>
                <c:pt idx="7871">
                  <c:v>4360.0</c:v>
                </c:pt>
                <c:pt idx="7872">
                  <c:v>4361.0</c:v>
                </c:pt>
                <c:pt idx="7873">
                  <c:v>4362.0</c:v>
                </c:pt>
                <c:pt idx="7874">
                  <c:v>4363.0</c:v>
                </c:pt>
                <c:pt idx="7875">
                  <c:v>4364.0</c:v>
                </c:pt>
                <c:pt idx="7876">
                  <c:v>4365.0</c:v>
                </c:pt>
                <c:pt idx="7877">
                  <c:v>4366.0</c:v>
                </c:pt>
                <c:pt idx="7878">
                  <c:v>4367.0</c:v>
                </c:pt>
                <c:pt idx="7879">
                  <c:v>4368.0</c:v>
                </c:pt>
                <c:pt idx="7880">
                  <c:v>4368.0</c:v>
                </c:pt>
                <c:pt idx="7881">
                  <c:v>4369.0</c:v>
                </c:pt>
                <c:pt idx="7882">
                  <c:v>4370.0</c:v>
                </c:pt>
                <c:pt idx="7883">
                  <c:v>4370.0</c:v>
                </c:pt>
                <c:pt idx="7884">
                  <c:v>4371.0</c:v>
                </c:pt>
                <c:pt idx="7885">
                  <c:v>4372.0</c:v>
                </c:pt>
                <c:pt idx="7886">
                  <c:v>4373.0</c:v>
                </c:pt>
                <c:pt idx="7887">
                  <c:v>4374.0</c:v>
                </c:pt>
                <c:pt idx="7888">
                  <c:v>4375.0</c:v>
                </c:pt>
                <c:pt idx="7889">
                  <c:v>4376.0</c:v>
                </c:pt>
                <c:pt idx="7890">
                  <c:v>4376.0</c:v>
                </c:pt>
                <c:pt idx="7891">
                  <c:v>4377.0</c:v>
                </c:pt>
                <c:pt idx="7892">
                  <c:v>4378.0</c:v>
                </c:pt>
                <c:pt idx="7893">
                  <c:v>4378.0</c:v>
                </c:pt>
                <c:pt idx="7894">
                  <c:v>4379.0</c:v>
                </c:pt>
                <c:pt idx="7895">
                  <c:v>4380.0</c:v>
                </c:pt>
                <c:pt idx="7896">
                  <c:v>4380.0</c:v>
                </c:pt>
                <c:pt idx="7897">
                  <c:v>4381.0</c:v>
                </c:pt>
                <c:pt idx="7898">
                  <c:v>4381.0</c:v>
                </c:pt>
                <c:pt idx="7899">
                  <c:v>4382.0</c:v>
                </c:pt>
                <c:pt idx="7900">
                  <c:v>4383.0</c:v>
                </c:pt>
                <c:pt idx="7901">
                  <c:v>4383.0</c:v>
                </c:pt>
                <c:pt idx="7902">
                  <c:v>4384.0</c:v>
                </c:pt>
                <c:pt idx="7903">
                  <c:v>4385.0</c:v>
                </c:pt>
                <c:pt idx="7904">
                  <c:v>4386.0</c:v>
                </c:pt>
                <c:pt idx="7905">
                  <c:v>4387.0</c:v>
                </c:pt>
                <c:pt idx="7906">
                  <c:v>4388.0</c:v>
                </c:pt>
                <c:pt idx="7907">
                  <c:v>4389.0</c:v>
                </c:pt>
                <c:pt idx="7908">
                  <c:v>4390.0</c:v>
                </c:pt>
                <c:pt idx="7909">
                  <c:v>4391.0</c:v>
                </c:pt>
                <c:pt idx="7910">
                  <c:v>4391.0</c:v>
                </c:pt>
                <c:pt idx="7911">
                  <c:v>4392.0</c:v>
                </c:pt>
                <c:pt idx="7912">
                  <c:v>4392.0</c:v>
                </c:pt>
                <c:pt idx="7913">
                  <c:v>4393.0</c:v>
                </c:pt>
                <c:pt idx="7914">
                  <c:v>4393.0</c:v>
                </c:pt>
                <c:pt idx="7915">
                  <c:v>4394.0</c:v>
                </c:pt>
                <c:pt idx="7916">
                  <c:v>4395.0</c:v>
                </c:pt>
                <c:pt idx="7917">
                  <c:v>4396.0</c:v>
                </c:pt>
                <c:pt idx="7918">
                  <c:v>4396.0</c:v>
                </c:pt>
                <c:pt idx="7919">
                  <c:v>4397.0</c:v>
                </c:pt>
                <c:pt idx="7920">
                  <c:v>4397.0</c:v>
                </c:pt>
                <c:pt idx="7921">
                  <c:v>4398.0</c:v>
                </c:pt>
                <c:pt idx="7922">
                  <c:v>4399.0</c:v>
                </c:pt>
                <c:pt idx="7923">
                  <c:v>4400.0</c:v>
                </c:pt>
                <c:pt idx="7924">
                  <c:v>4401.0</c:v>
                </c:pt>
                <c:pt idx="7925">
                  <c:v>4402.0</c:v>
                </c:pt>
                <c:pt idx="7926">
                  <c:v>4403.0</c:v>
                </c:pt>
                <c:pt idx="7927">
                  <c:v>4403.0</c:v>
                </c:pt>
                <c:pt idx="7928">
                  <c:v>4404.0</c:v>
                </c:pt>
                <c:pt idx="7929">
                  <c:v>4405.0</c:v>
                </c:pt>
                <c:pt idx="7930">
                  <c:v>4406.0</c:v>
                </c:pt>
                <c:pt idx="7931">
                  <c:v>4407.0</c:v>
                </c:pt>
                <c:pt idx="7932">
                  <c:v>4408.0</c:v>
                </c:pt>
                <c:pt idx="7933">
                  <c:v>4409.0</c:v>
                </c:pt>
                <c:pt idx="7934">
                  <c:v>4410.0</c:v>
                </c:pt>
                <c:pt idx="7935">
                  <c:v>4411.0</c:v>
                </c:pt>
                <c:pt idx="7936">
                  <c:v>4412.0</c:v>
                </c:pt>
                <c:pt idx="7937">
                  <c:v>4413.0</c:v>
                </c:pt>
                <c:pt idx="7938">
                  <c:v>4414.0</c:v>
                </c:pt>
                <c:pt idx="7939">
                  <c:v>4415.0</c:v>
                </c:pt>
                <c:pt idx="7940">
                  <c:v>4416.0</c:v>
                </c:pt>
                <c:pt idx="7941">
                  <c:v>4417.0</c:v>
                </c:pt>
                <c:pt idx="7942">
                  <c:v>4418.0</c:v>
                </c:pt>
                <c:pt idx="7943">
                  <c:v>4419.0</c:v>
                </c:pt>
                <c:pt idx="7944">
                  <c:v>4420.0</c:v>
                </c:pt>
                <c:pt idx="7945">
                  <c:v>4421.0</c:v>
                </c:pt>
                <c:pt idx="7946">
                  <c:v>4421.0</c:v>
                </c:pt>
                <c:pt idx="7947">
                  <c:v>4422.0</c:v>
                </c:pt>
                <c:pt idx="7948">
                  <c:v>4423.0</c:v>
                </c:pt>
                <c:pt idx="7949">
                  <c:v>4424.0</c:v>
                </c:pt>
                <c:pt idx="7950">
                  <c:v>4425.0</c:v>
                </c:pt>
                <c:pt idx="7951">
                  <c:v>4426.0</c:v>
                </c:pt>
                <c:pt idx="7952">
                  <c:v>4427.0</c:v>
                </c:pt>
                <c:pt idx="7953">
                  <c:v>4427.0</c:v>
                </c:pt>
                <c:pt idx="7954">
                  <c:v>4427.0</c:v>
                </c:pt>
                <c:pt idx="7955">
                  <c:v>4428.0</c:v>
                </c:pt>
                <c:pt idx="7956">
                  <c:v>4429.0</c:v>
                </c:pt>
                <c:pt idx="7957">
                  <c:v>4430.0</c:v>
                </c:pt>
                <c:pt idx="7958">
                  <c:v>4430.0</c:v>
                </c:pt>
                <c:pt idx="7959">
                  <c:v>4430.0</c:v>
                </c:pt>
                <c:pt idx="7960">
                  <c:v>4430.0</c:v>
                </c:pt>
                <c:pt idx="7961">
                  <c:v>4430.0</c:v>
                </c:pt>
                <c:pt idx="7962">
                  <c:v>4430.0</c:v>
                </c:pt>
                <c:pt idx="7963">
                  <c:v>4430.0</c:v>
                </c:pt>
                <c:pt idx="7964">
                  <c:v>4430.0</c:v>
                </c:pt>
                <c:pt idx="7965">
                  <c:v>4430.0</c:v>
                </c:pt>
                <c:pt idx="7966">
                  <c:v>4431.0</c:v>
                </c:pt>
                <c:pt idx="7967">
                  <c:v>4432.0</c:v>
                </c:pt>
                <c:pt idx="7968">
                  <c:v>4433.0</c:v>
                </c:pt>
                <c:pt idx="7969">
                  <c:v>4434.0</c:v>
                </c:pt>
                <c:pt idx="7970">
                  <c:v>4435.0</c:v>
                </c:pt>
                <c:pt idx="7971">
                  <c:v>4436.0</c:v>
                </c:pt>
                <c:pt idx="7972">
                  <c:v>4437.0</c:v>
                </c:pt>
                <c:pt idx="7973">
                  <c:v>4437.0</c:v>
                </c:pt>
                <c:pt idx="7974">
                  <c:v>4437.0</c:v>
                </c:pt>
                <c:pt idx="7975">
                  <c:v>4438.0</c:v>
                </c:pt>
                <c:pt idx="7976">
                  <c:v>4438.0</c:v>
                </c:pt>
                <c:pt idx="7977">
                  <c:v>4439.0</c:v>
                </c:pt>
                <c:pt idx="7978">
                  <c:v>4439.0</c:v>
                </c:pt>
                <c:pt idx="7979">
                  <c:v>4440.0</c:v>
                </c:pt>
                <c:pt idx="7980">
                  <c:v>4441.0</c:v>
                </c:pt>
                <c:pt idx="7981">
                  <c:v>4441.0</c:v>
                </c:pt>
                <c:pt idx="7982">
                  <c:v>4442.0</c:v>
                </c:pt>
                <c:pt idx="7983">
                  <c:v>4442.0</c:v>
                </c:pt>
                <c:pt idx="7984">
                  <c:v>4442.0</c:v>
                </c:pt>
                <c:pt idx="7985">
                  <c:v>4442.0</c:v>
                </c:pt>
                <c:pt idx="7986">
                  <c:v>4443.0</c:v>
                </c:pt>
                <c:pt idx="7987">
                  <c:v>4443.0</c:v>
                </c:pt>
                <c:pt idx="7988">
                  <c:v>4443.0</c:v>
                </c:pt>
                <c:pt idx="7989">
                  <c:v>4443.0</c:v>
                </c:pt>
                <c:pt idx="7990">
                  <c:v>4443.0</c:v>
                </c:pt>
                <c:pt idx="7991">
                  <c:v>4443.0</c:v>
                </c:pt>
                <c:pt idx="7992">
                  <c:v>4443.0</c:v>
                </c:pt>
                <c:pt idx="7993">
                  <c:v>4444.0</c:v>
                </c:pt>
                <c:pt idx="7994">
                  <c:v>4444.0</c:v>
                </c:pt>
                <c:pt idx="7995">
                  <c:v>4445.0</c:v>
                </c:pt>
                <c:pt idx="7996">
                  <c:v>4445.0</c:v>
                </c:pt>
                <c:pt idx="7997">
                  <c:v>4445.0</c:v>
                </c:pt>
                <c:pt idx="7998">
                  <c:v>4446.0</c:v>
                </c:pt>
                <c:pt idx="7999">
                  <c:v>4447.0</c:v>
                </c:pt>
                <c:pt idx="8000">
                  <c:v>4447.0</c:v>
                </c:pt>
                <c:pt idx="8001">
                  <c:v>4447.0</c:v>
                </c:pt>
                <c:pt idx="8002">
                  <c:v>4448.0</c:v>
                </c:pt>
                <c:pt idx="8003">
                  <c:v>4448.0</c:v>
                </c:pt>
                <c:pt idx="8004">
                  <c:v>4449.0</c:v>
                </c:pt>
                <c:pt idx="8005">
                  <c:v>4449.0</c:v>
                </c:pt>
                <c:pt idx="8006">
                  <c:v>4450.0</c:v>
                </c:pt>
                <c:pt idx="8007">
                  <c:v>4451.0</c:v>
                </c:pt>
                <c:pt idx="8008">
                  <c:v>4452.0</c:v>
                </c:pt>
                <c:pt idx="8009">
                  <c:v>4452.0</c:v>
                </c:pt>
                <c:pt idx="8010">
                  <c:v>4453.0</c:v>
                </c:pt>
                <c:pt idx="8011">
                  <c:v>4453.0</c:v>
                </c:pt>
                <c:pt idx="8012">
                  <c:v>4453.0</c:v>
                </c:pt>
                <c:pt idx="8013">
                  <c:v>4453.0</c:v>
                </c:pt>
                <c:pt idx="8014">
                  <c:v>4453.0</c:v>
                </c:pt>
                <c:pt idx="8015">
                  <c:v>4454.0</c:v>
                </c:pt>
                <c:pt idx="8016">
                  <c:v>4454.0</c:v>
                </c:pt>
                <c:pt idx="8017">
                  <c:v>4454.0</c:v>
                </c:pt>
                <c:pt idx="8018">
                  <c:v>4455.0</c:v>
                </c:pt>
                <c:pt idx="8019">
                  <c:v>4455.0</c:v>
                </c:pt>
                <c:pt idx="8020">
                  <c:v>4455.0</c:v>
                </c:pt>
                <c:pt idx="8021">
                  <c:v>4455.0</c:v>
                </c:pt>
                <c:pt idx="8022">
                  <c:v>4456.0</c:v>
                </c:pt>
                <c:pt idx="8023">
                  <c:v>4456.0</c:v>
                </c:pt>
                <c:pt idx="8024">
                  <c:v>4457.0</c:v>
                </c:pt>
                <c:pt idx="8025">
                  <c:v>4457.0</c:v>
                </c:pt>
                <c:pt idx="8026">
                  <c:v>4457.0</c:v>
                </c:pt>
                <c:pt idx="8027">
                  <c:v>4457.0</c:v>
                </c:pt>
                <c:pt idx="8028">
                  <c:v>4457.0</c:v>
                </c:pt>
                <c:pt idx="8029">
                  <c:v>4458.0</c:v>
                </c:pt>
                <c:pt idx="8030">
                  <c:v>4458.0</c:v>
                </c:pt>
                <c:pt idx="8031">
                  <c:v>4459.0</c:v>
                </c:pt>
                <c:pt idx="8032">
                  <c:v>4459.0</c:v>
                </c:pt>
                <c:pt idx="8033">
                  <c:v>4459.0</c:v>
                </c:pt>
                <c:pt idx="8034">
                  <c:v>4460.0</c:v>
                </c:pt>
                <c:pt idx="8035">
                  <c:v>4461.0</c:v>
                </c:pt>
                <c:pt idx="8036">
                  <c:v>4461.0</c:v>
                </c:pt>
                <c:pt idx="8037">
                  <c:v>4461.0</c:v>
                </c:pt>
                <c:pt idx="8038">
                  <c:v>4461.0</c:v>
                </c:pt>
                <c:pt idx="8039">
                  <c:v>4462.0</c:v>
                </c:pt>
                <c:pt idx="8040">
                  <c:v>4462.0</c:v>
                </c:pt>
                <c:pt idx="8041">
                  <c:v>4462.0</c:v>
                </c:pt>
                <c:pt idx="8042">
                  <c:v>4462.0</c:v>
                </c:pt>
                <c:pt idx="8043">
                  <c:v>4462.0</c:v>
                </c:pt>
                <c:pt idx="8044">
                  <c:v>4462.0</c:v>
                </c:pt>
                <c:pt idx="8045">
                  <c:v>4462.0</c:v>
                </c:pt>
                <c:pt idx="8046">
                  <c:v>4463.0</c:v>
                </c:pt>
                <c:pt idx="8047">
                  <c:v>4463.0</c:v>
                </c:pt>
                <c:pt idx="8048">
                  <c:v>4463.0</c:v>
                </c:pt>
                <c:pt idx="8049">
                  <c:v>4463.0</c:v>
                </c:pt>
                <c:pt idx="8050">
                  <c:v>4464.0</c:v>
                </c:pt>
                <c:pt idx="8051">
                  <c:v>4464.0</c:v>
                </c:pt>
                <c:pt idx="8052">
                  <c:v>4464.0</c:v>
                </c:pt>
                <c:pt idx="8053">
                  <c:v>4465.0</c:v>
                </c:pt>
                <c:pt idx="8054">
                  <c:v>4466.0</c:v>
                </c:pt>
                <c:pt idx="8055">
                  <c:v>4466.0</c:v>
                </c:pt>
                <c:pt idx="8056">
                  <c:v>4466.0</c:v>
                </c:pt>
                <c:pt idx="8057">
                  <c:v>4466.0</c:v>
                </c:pt>
                <c:pt idx="8058">
                  <c:v>4466.0</c:v>
                </c:pt>
                <c:pt idx="8059">
                  <c:v>4466.0</c:v>
                </c:pt>
                <c:pt idx="8060">
                  <c:v>4466.0</c:v>
                </c:pt>
                <c:pt idx="8061">
                  <c:v>4467.0</c:v>
                </c:pt>
                <c:pt idx="8062">
                  <c:v>4467.0</c:v>
                </c:pt>
                <c:pt idx="8063">
                  <c:v>4467.0</c:v>
                </c:pt>
                <c:pt idx="8064">
                  <c:v>4467.0</c:v>
                </c:pt>
                <c:pt idx="8065">
                  <c:v>4467.0</c:v>
                </c:pt>
                <c:pt idx="8066">
                  <c:v>4468.0</c:v>
                </c:pt>
                <c:pt idx="8067">
                  <c:v>4468.0</c:v>
                </c:pt>
                <c:pt idx="8068">
                  <c:v>4468.0</c:v>
                </c:pt>
                <c:pt idx="8069">
                  <c:v>4468.0</c:v>
                </c:pt>
                <c:pt idx="8070">
                  <c:v>4468.0</c:v>
                </c:pt>
                <c:pt idx="8071">
                  <c:v>4468.0</c:v>
                </c:pt>
                <c:pt idx="8072">
                  <c:v>4468.0</c:v>
                </c:pt>
                <c:pt idx="8073">
                  <c:v>4468.0</c:v>
                </c:pt>
                <c:pt idx="8074">
                  <c:v>4468.0</c:v>
                </c:pt>
                <c:pt idx="8075">
                  <c:v>4468.0</c:v>
                </c:pt>
                <c:pt idx="8076">
                  <c:v>4468.0</c:v>
                </c:pt>
                <c:pt idx="8077">
                  <c:v>4468.0</c:v>
                </c:pt>
                <c:pt idx="8078">
                  <c:v>4468.0</c:v>
                </c:pt>
                <c:pt idx="8079">
                  <c:v>4468.0</c:v>
                </c:pt>
                <c:pt idx="8080">
                  <c:v>4468.0</c:v>
                </c:pt>
                <c:pt idx="8081">
                  <c:v>4468.0</c:v>
                </c:pt>
                <c:pt idx="8082">
                  <c:v>4468.0</c:v>
                </c:pt>
                <c:pt idx="8083">
                  <c:v>4468.0</c:v>
                </c:pt>
                <c:pt idx="8084">
                  <c:v>4468.0</c:v>
                </c:pt>
                <c:pt idx="8085">
                  <c:v>4468.0</c:v>
                </c:pt>
                <c:pt idx="8086">
                  <c:v>4468.0</c:v>
                </c:pt>
                <c:pt idx="8087">
                  <c:v>4468.0</c:v>
                </c:pt>
                <c:pt idx="8088">
                  <c:v>4468.0</c:v>
                </c:pt>
                <c:pt idx="8089">
                  <c:v>4468.0</c:v>
                </c:pt>
                <c:pt idx="8090">
                  <c:v>4468.0</c:v>
                </c:pt>
                <c:pt idx="8091">
                  <c:v>4468.0</c:v>
                </c:pt>
                <c:pt idx="8092">
                  <c:v>4468.0</c:v>
                </c:pt>
                <c:pt idx="8093">
                  <c:v>4468.0</c:v>
                </c:pt>
                <c:pt idx="8094">
                  <c:v>4468.0</c:v>
                </c:pt>
                <c:pt idx="8095">
                  <c:v>4468.0</c:v>
                </c:pt>
                <c:pt idx="8096">
                  <c:v>4468.0</c:v>
                </c:pt>
                <c:pt idx="8097">
                  <c:v>4468.0</c:v>
                </c:pt>
                <c:pt idx="8098">
                  <c:v>4468.0</c:v>
                </c:pt>
                <c:pt idx="8099">
                  <c:v>4468.0</c:v>
                </c:pt>
                <c:pt idx="8100">
                  <c:v>4468.0</c:v>
                </c:pt>
                <c:pt idx="8101">
                  <c:v>4468.0</c:v>
                </c:pt>
                <c:pt idx="8102">
                  <c:v>4468.0</c:v>
                </c:pt>
                <c:pt idx="8103">
                  <c:v>4468.0</c:v>
                </c:pt>
                <c:pt idx="8104">
                  <c:v>4468.0</c:v>
                </c:pt>
                <c:pt idx="8105">
                  <c:v>4468.0</c:v>
                </c:pt>
                <c:pt idx="8106">
                  <c:v>4469.0</c:v>
                </c:pt>
                <c:pt idx="8107">
                  <c:v>4470.0</c:v>
                </c:pt>
                <c:pt idx="8108">
                  <c:v>4470.0</c:v>
                </c:pt>
                <c:pt idx="8109">
                  <c:v>4470.0</c:v>
                </c:pt>
                <c:pt idx="8110">
                  <c:v>4470.0</c:v>
                </c:pt>
                <c:pt idx="8111">
                  <c:v>4470.0</c:v>
                </c:pt>
                <c:pt idx="8112">
                  <c:v>4470.0</c:v>
                </c:pt>
                <c:pt idx="8113">
                  <c:v>4470.0</c:v>
                </c:pt>
                <c:pt idx="8114">
                  <c:v>4471.0</c:v>
                </c:pt>
                <c:pt idx="8115">
                  <c:v>4472.0</c:v>
                </c:pt>
                <c:pt idx="8116">
                  <c:v>4472.0</c:v>
                </c:pt>
                <c:pt idx="8117">
                  <c:v>4473.0</c:v>
                </c:pt>
                <c:pt idx="8118">
                  <c:v>4474.0</c:v>
                </c:pt>
                <c:pt idx="8119">
                  <c:v>4475.0</c:v>
                </c:pt>
                <c:pt idx="8120">
                  <c:v>4475.0</c:v>
                </c:pt>
                <c:pt idx="8121">
                  <c:v>4476.0</c:v>
                </c:pt>
                <c:pt idx="8122">
                  <c:v>4477.0</c:v>
                </c:pt>
                <c:pt idx="8123">
                  <c:v>4478.0</c:v>
                </c:pt>
                <c:pt idx="8124">
                  <c:v>4479.0</c:v>
                </c:pt>
                <c:pt idx="8125">
                  <c:v>4480.0</c:v>
                </c:pt>
                <c:pt idx="8126">
                  <c:v>4481.0</c:v>
                </c:pt>
                <c:pt idx="8127">
                  <c:v>4482.0</c:v>
                </c:pt>
                <c:pt idx="8128">
                  <c:v>4483.0</c:v>
                </c:pt>
                <c:pt idx="8129">
                  <c:v>4484.0</c:v>
                </c:pt>
                <c:pt idx="8130">
                  <c:v>4485.0</c:v>
                </c:pt>
                <c:pt idx="8131">
                  <c:v>4486.0</c:v>
                </c:pt>
                <c:pt idx="8132">
                  <c:v>4487.0</c:v>
                </c:pt>
                <c:pt idx="8133">
                  <c:v>4488.0</c:v>
                </c:pt>
                <c:pt idx="8134">
                  <c:v>4489.0</c:v>
                </c:pt>
                <c:pt idx="8135">
                  <c:v>4490.0</c:v>
                </c:pt>
                <c:pt idx="8136">
                  <c:v>4491.0</c:v>
                </c:pt>
                <c:pt idx="8137">
                  <c:v>4492.0</c:v>
                </c:pt>
                <c:pt idx="8138">
                  <c:v>4493.0</c:v>
                </c:pt>
                <c:pt idx="8139">
                  <c:v>4494.0</c:v>
                </c:pt>
                <c:pt idx="8140">
                  <c:v>4495.0</c:v>
                </c:pt>
                <c:pt idx="8141">
                  <c:v>4495.0</c:v>
                </c:pt>
                <c:pt idx="8142">
                  <c:v>4496.0</c:v>
                </c:pt>
                <c:pt idx="8143">
                  <c:v>4496.0</c:v>
                </c:pt>
                <c:pt idx="8144">
                  <c:v>4496.0</c:v>
                </c:pt>
                <c:pt idx="8145">
                  <c:v>4496.0</c:v>
                </c:pt>
                <c:pt idx="8146">
                  <c:v>4497.0</c:v>
                </c:pt>
                <c:pt idx="8147">
                  <c:v>4497.0</c:v>
                </c:pt>
                <c:pt idx="8148">
                  <c:v>4497.0</c:v>
                </c:pt>
                <c:pt idx="8149">
                  <c:v>4497.0</c:v>
                </c:pt>
                <c:pt idx="8150">
                  <c:v>4497.0</c:v>
                </c:pt>
                <c:pt idx="8151">
                  <c:v>4497.0</c:v>
                </c:pt>
                <c:pt idx="8152">
                  <c:v>4497.0</c:v>
                </c:pt>
                <c:pt idx="8153">
                  <c:v>4497.0</c:v>
                </c:pt>
                <c:pt idx="8154">
                  <c:v>4497.0</c:v>
                </c:pt>
                <c:pt idx="8155">
                  <c:v>4497.0</c:v>
                </c:pt>
                <c:pt idx="8156">
                  <c:v>4498.0</c:v>
                </c:pt>
                <c:pt idx="8157">
                  <c:v>4499.0</c:v>
                </c:pt>
                <c:pt idx="8158">
                  <c:v>4499.0</c:v>
                </c:pt>
                <c:pt idx="8159">
                  <c:v>4499.0</c:v>
                </c:pt>
                <c:pt idx="8160">
                  <c:v>4499.0</c:v>
                </c:pt>
                <c:pt idx="8161">
                  <c:v>4500.0</c:v>
                </c:pt>
                <c:pt idx="8162">
                  <c:v>4500.0</c:v>
                </c:pt>
                <c:pt idx="8163">
                  <c:v>4500.0</c:v>
                </c:pt>
                <c:pt idx="8164">
                  <c:v>4500.0</c:v>
                </c:pt>
                <c:pt idx="8165">
                  <c:v>4501.0</c:v>
                </c:pt>
                <c:pt idx="8166">
                  <c:v>4502.0</c:v>
                </c:pt>
                <c:pt idx="8167">
                  <c:v>4503.0</c:v>
                </c:pt>
                <c:pt idx="8168">
                  <c:v>4503.0</c:v>
                </c:pt>
                <c:pt idx="8169">
                  <c:v>4503.0</c:v>
                </c:pt>
                <c:pt idx="8170">
                  <c:v>4503.0</c:v>
                </c:pt>
                <c:pt idx="8171">
                  <c:v>4503.0</c:v>
                </c:pt>
                <c:pt idx="8172">
                  <c:v>4503.0</c:v>
                </c:pt>
                <c:pt idx="8173">
                  <c:v>4503.0</c:v>
                </c:pt>
                <c:pt idx="8174">
                  <c:v>4503.0</c:v>
                </c:pt>
                <c:pt idx="8175">
                  <c:v>4504.0</c:v>
                </c:pt>
                <c:pt idx="8176">
                  <c:v>4505.0</c:v>
                </c:pt>
                <c:pt idx="8177">
                  <c:v>4506.0</c:v>
                </c:pt>
                <c:pt idx="8178">
                  <c:v>4506.0</c:v>
                </c:pt>
                <c:pt idx="8179">
                  <c:v>4506.0</c:v>
                </c:pt>
                <c:pt idx="8180">
                  <c:v>4506.0</c:v>
                </c:pt>
                <c:pt idx="8181">
                  <c:v>4506.0</c:v>
                </c:pt>
                <c:pt idx="8182">
                  <c:v>4507.0</c:v>
                </c:pt>
                <c:pt idx="8183">
                  <c:v>4508.0</c:v>
                </c:pt>
                <c:pt idx="8184">
                  <c:v>4509.0</c:v>
                </c:pt>
                <c:pt idx="8185">
                  <c:v>4509.0</c:v>
                </c:pt>
                <c:pt idx="8186">
                  <c:v>4509.0</c:v>
                </c:pt>
                <c:pt idx="8187">
                  <c:v>4509.0</c:v>
                </c:pt>
                <c:pt idx="8188">
                  <c:v>4509.0</c:v>
                </c:pt>
                <c:pt idx="8189">
                  <c:v>4509.0</c:v>
                </c:pt>
                <c:pt idx="8190">
                  <c:v>4510.0</c:v>
                </c:pt>
                <c:pt idx="8191">
                  <c:v>4510.0</c:v>
                </c:pt>
                <c:pt idx="8192">
                  <c:v>4511.0</c:v>
                </c:pt>
                <c:pt idx="8193">
                  <c:v>4512.0</c:v>
                </c:pt>
                <c:pt idx="8194">
                  <c:v>4512.0</c:v>
                </c:pt>
                <c:pt idx="8195">
                  <c:v>4513.0</c:v>
                </c:pt>
                <c:pt idx="8196">
                  <c:v>4513.0</c:v>
                </c:pt>
                <c:pt idx="8197">
                  <c:v>4513.0</c:v>
                </c:pt>
                <c:pt idx="8198">
                  <c:v>4513.0</c:v>
                </c:pt>
                <c:pt idx="8199">
                  <c:v>4513.0</c:v>
                </c:pt>
                <c:pt idx="8200">
                  <c:v>4513.0</c:v>
                </c:pt>
                <c:pt idx="8201">
                  <c:v>4513.0</c:v>
                </c:pt>
                <c:pt idx="8202">
                  <c:v>4514.0</c:v>
                </c:pt>
                <c:pt idx="8203">
                  <c:v>4515.0</c:v>
                </c:pt>
                <c:pt idx="8204">
                  <c:v>4515.0</c:v>
                </c:pt>
                <c:pt idx="8205">
                  <c:v>4515.0</c:v>
                </c:pt>
                <c:pt idx="8206">
                  <c:v>4515.0</c:v>
                </c:pt>
                <c:pt idx="8207">
                  <c:v>4516.0</c:v>
                </c:pt>
                <c:pt idx="8208">
                  <c:v>4517.0</c:v>
                </c:pt>
                <c:pt idx="8209">
                  <c:v>4517.0</c:v>
                </c:pt>
                <c:pt idx="8210">
                  <c:v>4517.0</c:v>
                </c:pt>
                <c:pt idx="8211">
                  <c:v>4517.0</c:v>
                </c:pt>
                <c:pt idx="8212">
                  <c:v>4518.0</c:v>
                </c:pt>
                <c:pt idx="8213">
                  <c:v>4518.0</c:v>
                </c:pt>
                <c:pt idx="8214">
                  <c:v>4519.0</c:v>
                </c:pt>
                <c:pt idx="8215">
                  <c:v>4520.0</c:v>
                </c:pt>
                <c:pt idx="8216">
                  <c:v>4521.0</c:v>
                </c:pt>
                <c:pt idx="8217">
                  <c:v>4522.0</c:v>
                </c:pt>
                <c:pt idx="8218">
                  <c:v>4523.0</c:v>
                </c:pt>
                <c:pt idx="8219">
                  <c:v>4524.0</c:v>
                </c:pt>
                <c:pt idx="8220">
                  <c:v>4525.0</c:v>
                </c:pt>
                <c:pt idx="8221">
                  <c:v>4526.0</c:v>
                </c:pt>
                <c:pt idx="8222">
                  <c:v>4527.0</c:v>
                </c:pt>
                <c:pt idx="8223">
                  <c:v>4527.0</c:v>
                </c:pt>
                <c:pt idx="8224">
                  <c:v>4528.0</c:v>
                </c:pt>
                <c:pt idx="8225">
                  <c:v>4529.0</c:v>
                </c:pt>
                <c:pt idx="8226">
                  <c:v>4530.0</c:v>
                </c:pt>
                <c:pt idx="8227">
                  <c:v>4531.0</c:v>
                </c:pt>
                <c:pt idx="8228">
                  <c:v>4532.0</c:v>
                </c:pt>
                <c:pt idx="8229">
                  <c:v>4533.0</c:v>
                </c:pt>
                <c:pt idx="8230">
                  <c:v>4533.0</c:v>
                </c:pt>
                <c:pt idx="8231">
                  <c:v>4534.0</c:v>
                </c:pt>
                <c:pt idx="8232">
                  <c:v>4535.0</c:v>
                </c:pt>
                <c:pt idx="8233">
                  <c:v>4535.0</c:v>
                </c:pt>
                <c:pt idx="8234">
                  <c:v>4536.0</c:v>
                </c:pt>
                <c:pt idx="8235">
                  <c:v>4537.0</c:v>
                </c:pt>
                <c:pt idx="8236">
                  <c:v>4538.0</c:v>
                </c:pt>
                <c:pt idx="8237">
                  <c:v>4539.0</c:v>
                </c:pt>
                <c:pt idx="8238">
                  <c:v>4540.0</c:v>
                </c:pt>
                <c:pt idx="8239">
                  <c:v>4541.0</c:v>
                </c:pt>
                <c:pt idx="8240">
                  <c:v>4541.0</c:v>
                </c:pt>
                <c:pt idx="8241">
                  <c:v>4541.0</c:v>
                </c:pt>
                <c:pt idx="8242">
                  <c:v>4542.0</c:v>
                </c:pt>
                <c:pt idx="8243">
                  <c:v>4543.0</c:v>
                </c:pt>
                <c:pt idx="8244">
                  <c:v>4544.0</c:v>
                </c:pt>
                <c:pt idx="8245">
                  <c:v>4545.0</c:v>
                </c:pt>
                <c:pt idx="8246">
                  <c:v>4546.0</c:v>
                </c:pt>
                <c:pt idx="8247">
                  <c:v>4547.0</c:v>
                </c:pt>
                <c:pt idx="8248">
                  <c:v>4548.0</c:v>
                </c:pt>
                <c:pt idx="8249">
                  <c:v>4549.0</c:v>
                </c:pt>
                <c:pt idx="8250">
                  <c:v>4549.0</c:v>
                </c:pt>
                <c:pt idx="8251">
                  <c:v>4550.0</c:v>
                </c:pt>
                <c:pt idx="8252">
                  <c:v>4550.0</c:v>
                </c:pt>
                <c:pt idx="8253">
                  <c:v>4550.0</c:v>
                </c:pt>
                <c:pt idx="8254">
                  <c:v>4550.0</c:v>
                </c:pt>
                <c:pt idx="8255">
                  <c:v>4550.0</c:v>
                </c:pt>
                <c:pt idx="8256">
                  <c:v>4550.0</c:v>
                </c:pt>
                <c:pt idx="8257">
                  <c:v>4551.0</c:v>
                </c:pt>
                <c:pt idx="8258">
                  <c:v>4551.0</c:v>
                </c:pt>
                <c:pt idx="8259">
                  <c:v>4551.0</c:v>
                </c:pt>
                <c:pt idx="8260">
                  <c:v>4551.0</c:v>
                </c:pt>
                <c:pt idx="8261">
                  <c:v>4551.0</c:v>
                </c:pt>
                <c:pt idx="8262">
                  <c:v>4552.0</c:v>
                </c:pt>
                <c:pt idx="8263">
                  <c:v>4552.0</c:v>
                </c:pt>
                <c:pt idx="8264">
                  <c:v>4552.0</c:v>
                </c:pt>
                <c:pt idx="8265">
                  <c:v>4552.0</c:v>
                </c:pt>
                <c:pt idx="8266">
                  <c:v>4552.0</c:v>
                </c:pt>
                <c:pt idx="8267">
                  <c:v>4552.0</c:v>
                </c:pt>
                <c:pt idx="8268">
                  <c:v>4552.0</c:v>
                </c:pt>
                <c:pt idx="8269">
                  <c:v>4552.0</c:v>
                </c:pt>
                <c:pt idx="8270">
                  <c:v>4552.0</c:v>
                </c:pt>
                <c:pt idx="8271">
                  <c:v>4553.0</c:v>
                </c:pt>
                <c:pt idx="8272">
                  <c:v>4553.0</c:v>
                </c:pt>
                <c:pt idx="8273">
                  <c:v>4554.0</c:v>
                </c:pt>
                <c:pt idx="8274">
                  <c:v>4554.0</c:v>
                </c:pt>
                <c:pt idx="8275">
                  <c:v>4555.0</c:v>
                </c:pt>
                <c:pt idx="8276">
                  <c:v>4555.0</c:v>
                </c:pt>
                <c:pt idx="8277">
                  <c:v>4555.0</c:v>
                </c:pt>
                <c:pt idx="8278">
                  <c:v>4556.0</c:v>
                </c:pt>
                <c:pt idx="8279">
                  <c:v>4556.0</c:v>
                </c:pt>
                <c:pt idx="8280">
                  <c:v>4557.0</c:v>
                </c:pt>
                <c:pt idx="8281">
                  <c:v>4558.0</c:v>
                </c:pt>
                <c:pt idx="8282">
                  <c:v>4558.0</c:v>
                </c:pt>
                <c:pt idx="8283">
                  <c:v>4559.0</c:v>
                </c:pt>
                <c:pt idx="8284">
                  <c:v>4559.0</c:v>
                </c:pt>
                <c:pt idx="8285">
                  <c:v>4560.0</c:v>
                </c:pt>
                <c:pt idx="8286">
                  <c:v>4561.0</c:v>
                </c:pt>
                <c:pt idx="8287">
                  <c:v>4561.0</c:v>
                </c:pt>
                <c:pt idx="8288">
                  <c:v>4561.0</c:v>
                </c:pt>
                <c:pt idx="8289">
                  <c:v>4562.0</c:v>
                </c:pt>
                <c:pt idx="8290">
                  <c:v>4563.0</c:v>
                </c:pt>
                <c:pt idx="8291">
                  <c:v>4563.0</c:v>
                </c:pt>
                <c:pt idx="8292">
                  <c:v>4564.0</c:v>
                </c:pt>
                <c:pt idx="8293">
                  <c:v>4564.0</c:v>
                </c:pt>
                <c:pt idx="8294">
                  <c:v>4564.0</c:v>
                </c:pt>
                <c:pt idx="8295">
                  <c:v>4564.0</c:v>
                </c:pt>
                <c:pt idx="8296">
                  <c:v>4564.0</c:v>
                </c:pt>
                <c:pt idx="8297">
                  <c:v>4565.0</c:v>
                </c:pt>
                <c:pt idx="8298">
                  <c:v>4565.0</c:v>
                </c:pt>
                <c:pt idx="8299">
                  <c:v>4565.0</c:v>
                </c:pt>
                <c:pt idx="8300">
                  <c:v>4565.0</c:v>
                </c:pt>
                <c:pt idx="8301">
                  <c:v>4565.0</c:v>
                </c:pt>
                <c:pt idx="8302">
                  <c:v>4565.0</c:v>
                </c:pt>
                <c:pt idx="8303">
                  <c:v>4566.0</c:v>
                </c:pt>
                <c:pt idx="8304">
                  <c:v>4567.0</c:v>
                </c:pt>
                <c:pt idx="8305">
                  <c:v>4567.0</c:v>
                </c:pt>
                <c:pt idx="8306">
                  <c:v>4567.0</c:v>
                </c:pt>
                <c:pt idx="8307">
                  <c:v>4568.0</c:v>
                </c:pt>
                <c:pt idx="8308">
                  <c:v>4568.0</c:v>
                </c:pt>
                <c:pt idx="8309">
                  <c:v>4569.0</c:v>
                </c:pt>
                <c:pt idx="8310">
                  <c:v>4569.0</c:v>
                </c:pt>
                <c:pt idx="8311">
                  <c:v>4570.0</c:v>
                </c:pt>
                <c:pt idx="8312">
                  <c:v>4571.0</c:v>
                </c:pt>
                <c:pt idx="8313">
                  <c:v>4571.0</c:v>
                </c:pt>
                <c:pt idx="8314">
                  <c:v>4572.0</c:v>
                </c:pt>
                <c:pt idx="8315">
                  <c:v>4573.0</c:v>
                </c:pt>
                <c:pt idx="8316">
                  <c:v>4574.0</c:v>
                </c:pt>
                <c:pt idx="8317">
                  <c:v>4574.0</c:v>
                </c:pt>
                <c:pt idx="8318">
                  <c:v>4574.0</c:v>
                </c:pt>
                <c:pt idx="8319">
                  <c:v>4575.0</c:v>
                </c:pt>
                <c:pt idx="8320">
                  <c:v>4575.0</c:v>
                </c:pt>
                <c:pt idx="8321">
                  <c:v>4576.0</c:v>
                </c:pt>
                <c:pt idx="8322">
                  <c:v>4576.0</c:v>
                </c:pt>
                <c:pt idx="8323">
                  <c:v>4576.0</c:v>
                </c:pt>
                <c:pt idx="8324">
                  <c:v>4576.0</c:v>
                </c:pt>
                <c:pt idx="8325">
                  <c:v>4576.0</c:v>
                </c:pt>
                <c:pt idx="8326">
                  <c:v>4577.0</c:v>
                </c:pt>
                <c:pt idx="8327">
                  <c:v>4577.0</c:v>
                </c:pt>
                <c:pt idx="8328">
                  <c:v>4577.0</c:v>
                </c:pt>
                <c:pt idx="8329">
                  <c:v>4577.0</c:v>
                </c:pt>
                <c:pt idx="8330">
                  <c:v>4577.0</c:v>
                </c:pt>
                <c:pt idx="8331">
                  <c:v>4577.0</c:v>
                </c:pt>
                <c:pt idx="8332">
                  <c:v>4577.0</c:v>
                </c:pt>
                <c:pt idx="8333">
                  <c:v>4578.0</c:v>
                </c:pt>
                <c:pt idx="8334">
                  <c:v>4578.0</c:v>
                </c:pt>
                <c:pt idx="8335">
                  <c:v>4578.0</c:v>
                </c:pt>
                <c:pt idx="8336">
                  <c:v>4578.0</c:v>
                </c:pt>
                <c:pt idx="8337">
                  <c:v>4578.0</c:v>
                </c:pt>
                <c:pt idx="8338">
                  <c:v>4578.0</c:v>
                </c:pt>
                <c:pt idx="8339">
                  <c:v>4578.0</c:v>
                </c:pt>
                <c:pt idx="8340">
                  <c:v>4578.0</c:v>
                </c:pt>
                <c:pt idx="8341">
                  <c:v>4578.0</c:v>
                </c:pt>
                <c:pt idx="8342">
                  <c:v>4579.0</c:v>
                </c:pt>
                <c:pt idx="8343">
                  <c:v>4579.0</c:v>
                </c:pt>
                <c:pt idx="8344">
                  <c:v>4580.0</c:v>
                </c:pt>
                <c:pt idx="8345">
                  <c:v>4580.0</c:v>
                </c:pt>
                <c:pt idx="8346">
                  <c:v>4581.0</c:v>
                </c:pt>
                <c:pt idx="8347">
                  <c:v>4582.0</c:v>
                </c:pt>
                <c:pt idx="8348">
                  <c:v>4582.0</c:v>
                </c:pt>
                <c:pt idx="8349">
                  <c:v>4583.0</c:v>
                </c:pt>
                <c:pt idx="8350">
                  <c:v>4583.0</c:v>
                </c:pt>
                <c:pt idx="8351">
                  <c:v>4584.0</c:v>
                </c:pt>
                <c:pt idx="8352">
                  <c:v>4584.0</c:v>
                </c:pt>
                <c:pt idx="8353">
                  <c:v>4584.0</c:v>
                </c:pt>
                <c:pt idx="8354">
                  <c:v>4585.0</c:v>
                </c:pt>
                <c:pt idx="8355">
                  <c:v>4585.0</c:v>
                </c:pt>
                <c:pt idx="8356">
                  <c:v>4585.0</c:v>
                </c:pt>
                <c:pt idx="8357">
                  <c:v>4586.0</c:v>
                </c:pt>
                <c:pt idx="8358">
                  <c:v>4586.0</c:v>
                </c:pt>
                <c:pt idx="8359">
                  <c:v>4586.0</c:v>
                </c:pt>
                <c:pt idx="8360">
                  <c:v>4586.0</c:v>
                </c:pt>
                <c:pt idx="8361">
                  <c:v>4586.0</c:v>
                </c:pt>
                <c:pt idx="8362">
                  <c:v>4586.0</c:v>
                </c:pt>
                <c:pt idx="8363">
                  <c:v>4586.0</c:v>
                </c:pt>
                <c:pt idx="8364">
                  <c:v>4586.0</c:v>
                </c:pt>
                <c:pt idx="8365">
                  <c:v>4587.0</c:v>
                </c:pt>
                <c:pt idx="8366">
                  <c:v>4587.0</c:v>
                </c:pt>
                <c:pt idx="8367">
                  <c:v>4588.0</c:v>
                </c:pt>
                <c:pt idx="8368">
                  <c:v>4588.0</c:v>
                </c:pt>
                <c:pt idx="8369">
                  <c:v>4588.0</c:v>
                </c:pt>
                <c:pt idx="8370">
                  <c:v>4589.0</c:v>
                </c:pt>
                <c:pt idx="8371">
                  <c:v>4589.0</c:v>
                </c:pt>
                <c:pt idx="8372">
                  <c:v>4589.0</c:v>
                </c:pt>
                <c:pt idx="8373">
                  <c:v>4589.0</c:v>
                </c:pt>
                <c:pt idx="8374">
                  <c:v>4589.0</c:v>
                </c:pt>
                <c:pt idx="8375">
                  <c:v>4589.0</c:v>
                </c:pt>
                <c:pt idx="8376">
                  <c:v>4589.0</c:v>
                </c:pt>
                <c:pt idx="8377">
                  <c:v>4589.0</c:v>
                </c:pt>
                <c:pt idx="8378">
                  <c:v>4590.0</c:v>
                </c:pt>
                <c:pt idx="8379">
                  <c:v>4590.0</c:v>
                </c:pt>
                <c:pt idx="8380">
                  <c:v>4590.0</c:v>
                </c:pt>
                <c:pt idx="8381">
                  <c:v>4590.0</c:v>
                </c:pt>
                <c:pt idx="8382">
                  <c:v>4590.0</c:v>
                </c:pt>
                <c:pt idx="8383">
                  <c:v>4591.0</c:v>
                </c:pt>
                <c:pt idx="8384">
                  <c:v>4592.0</c:v>
                </c:pt>
                <c:pt idx="8385">
                  <c:v>4593.0</c:v>
                </c:pt>
                <c:pt idx="8386">
                  <c:v>4594.0</c:v>
                </c:pt>
                <c:pt idx="8387">
                  <c:v>4595.0</c:v>
                </c:pt>
                <c:pt idx="8388">
                  <c:v>4596.0</c:v>
                </c:pt>
                <c:pt idx="8389">
                  <c:v>4597.0</c:v>
                </c:pt>
                <c:pt idx="8390">
                  <c:v>4598.0</c:v>
                </c:pt>
                <c:pt idx="8391">
                  <c:v>4599.0</c:v>
                </c:pt>
                <c:pt idx="8392">
                  <c:v>4600.0</c:v>
                </c:pt>
                <c:pt idx="8393">
                  <c:v>4601.0</c:v>
                </c:pt>
                <c:pt idx="8394">
                  <c:v>4602.0</c:v>
                </c:pt>
                <c:pt idx="8395">
                  <c:v>4602.0</c:v>
                </c:pt>
                <c:pt idx="8396">
                  <c:v>4602.0</c:v>
                </c:pt>
                <c:pt idx="8397">
                  <c:v>4602.0</c:v>
                </c:pt>
                <c:pt idx="8398">
                  <c:v>4602.0</c:v>
                </c:pt>
                <c:pt idx="8399">
                  <c:v>4602.0</c:v>
                </c:pt>
                <c:pt idx="8400">
                  <c:v>4602.0</c:v>
                </c:pt>
                <c:pt idx="8401">
                  <c:v>4602.0</c:v>
                </c:pt>
                <c:pt idx="8402">
                  <c:v>4602.0</c:v>
                </c:pt>
                <c:pt idx="8403">
                  <c:v>4602.0</c:v>
                </c:pt>
                <c:pt idx="8404">
                  <c:v>4602.0</c:v>
                </c:pt>
                <c:pt idx="8405">
                  <c:v>4603.0</c:v>
                </c:pt>
                <c:pt idx="8406">
                  <c:v>4603.0</c:v>
                </c:pt>
                <c:pt idx="8407">
                  <c:v>4604.0</c:v>
                </c:pt>
                <c:pt idx="8408">
                  <c:v>4605.0</c:v>
                </c:pt>
                <c:pt idx="8409">
                  <c:v>4605.0</c:v>
                </c:pt>
                <c:pt idx="8410">
                  <c:v>4606.0</c:v>
                </c:pt>
                <c:pt idx="8411">
                  <c:v>4606.0</c:v>
                </c:pt>
                <c:pt idx="8412">
                  <c:v>4607.0</c:v>
                </c:pt>
                <c:pt idx="8413">
                  <c:v>4607.0</c:v>
                </c:pt>
                <c:pt idx="8414">
                  <c:v>4607.0</c:v>
                </c:pt>
                <c:pt idx="8415">
                  <c:v>4608.0</c:v>
                </c:pt>
                <c:pt idx="8416">
                  <c:v>4608.0</c:v>
                </c:pt>
                <c:pt idx="8417">
                  <c:v>4608.0</c:v>
                </c:pt>
                <c:pt idx="8418">
                  <c:v>4609.0</c:v>
                </c:pt>
                <c:pt idx="8419">
                  <c:v>4610.0</c:v>
                </c:pt>
                <c:pt idx="8420">
                  <c:v>4611.0</c:v>
                </c:pt>
                <c:pt idx="8421">
                  <c:v>4612.0</c:v>
                </c:pt>
                <c:pt idx="8422">
                  <c:v>4613.0</c:v>
                </c:pt>
                <c:pt idx="8423">
                  <c:v>4614.0</c:v>
                </c:pt>
                <c:pt idx="8424">
                  <c:v>4614.0</c:v>
                </c:pt>
                <c:pt idx="8425">
                  <c:v>4614.0</c:v>
                </c:pt>
                <c:pt idx="8426">
                  <c:v>4614.0</c:v>
                </c:pt>
                <c:pt idx="8427">
                  <c:v>4614.0</c:v>
                </c:pt>
                <c:pt idx="8428">
                  <c:v>4614.0</c:v>
                </c:pt>
                <c:pt idx="8429">
                  <c:v>4614.0</c:v>
                </c:pt>
                <c:pt idx="8430">
                  <c:v>4614.0</c:v>
                </c:pt>
                <c:pt idx="8431">
                  <c:v>4615.0</c:v>
                </c:pt>
                <c:pt idx="8432">
                  <c:v>4616.0</c:v>
                </c:pt>
                <c:pt idx="8433">
                  <c:v>4617.0</c:v>
                </c:pt>
                <c:pt idx="8434">
                  <c:v>4618.0</c:v>
                </c:pt>
                <c:pt idx="8435">
                  <c:v>4618.0</c:v>
                </c:pt>
                <c:pt idx="8436">
                  <c:v>4619.0</c:v>
                </c:pt>
                <c:pt idx="8437">
                  <c:v>4619.0</c:v>
                </c:pt>
                <c:pt idx="8438">
                  <c:v>4619.0</c:v>
                </c:pt>
                <c:pt idx="8439">
                  <c:v>4620.0</c:v>
                </c:pt>
                <c:pt idx="8440">
                  <c:v>4620.0</c:v>
                </c:pt>
                <c:pt idx="8441">
                  <c:v>4620.0</c:v>
                </c:pt>
                <c:pt idx="8442">
                  <c:v>4621.0</c:v>
                </c:pt>
                <c:pt idx="8443">
                  <c:v>4622.0</c:v>
                </c:pt>
                <c:pt idx="8444">
                  <c:v>4623.0</c:v>
                </c:pt>
                <c:pt idx="8445">
                  <c:v>4624.0</c:v>
                </c:pt>
                <c:pt idx="8446">
                  <c:v>4625.0</c:v>
                </c:pt>
                <c:pt idx="8447">
                  <c:v>4626.0</c:v>
                </c:pt>
                <c:pt idx="8448">
                  <c:v>4627.0</c:v>
                </c:pt>
                <c:pt idx="8449">
                  <c:v>4627.0</c:v>
                </c:pt>
                <c:pt idx="8450">
                  <c:v>4627.0</c:v>
                </c:pt>
                <c:pt idx="8451">
                  <c:v>4628.0</c:v>
                </c:pt>
                <c:pt idx="8452">
                  <c:v>4629.0</c:v>
                </c:pt>
                <c:pt idx="8453">
                  <c:v>4630.0</c:v>
                </c:pt>
                <c:pt idx="8454">
                  <c:v>4630.0</c:v>
                </c:pt>
                <c:pt idx="8455">
                  <c:v>4631.0</c:v>
                </c:pt>
                <c:pt idx="8456">
                  <c:v>4631.0</c:v>
                </c:pt>
                <c:pt idx="8457">
                  <c:v>4631.0</c:v>
                </c:pt>
                <c:pt idx="8458">
                  <c:v>4632.0</c:v>
                </c:pt>
                <c:pt idx="8459">
                  <c:v>4632.0</c:v>
                </c:pt>
                <c:pt idx="8460">
                  <c:v>4633.0</c:v>
                </c:pt>
                <c:pt idx="8461">
                  <c:v>4634.0</c:v>
                </c:pt>
                <c:pt idx="8462">
                  <c:v>4634.0</c:v>
                </c:pt>
                <c:pt idx="8463">
                  <c:v>4635.0</c:v>
                </c:pt>
                <c:pt idx="8464">
                  <c:v>4636.0</c:v>
                </c:pt>
                <c:pt idx="8465">
                  <c:v>4637.0</c:v>
                </c:pt>
                <c:pt idx="8466">
                  <c:v>4638.0</c:v>
                </c:pt>
                <c:pt idx="8467">
                  <c:v>4639.0</c:v>
                </c:pt>
                <c:pt idx="8468">
                  <c:v>4639.0</c:v>
                </c:pt>
                <c:pt idx="8469">
                  <c:v>4640.0</c:v>
                </c:pt>
                <c:pt idx="8470">
                  <c:v>4640.0</c:v>
                </c:pt>
                <c:pt idx="8471">
                  <c:v>4641.0</c:v>
                </c:pt>
                <c:pt idx="8472">
                  <c:v>4642.0</c:v>
                </c:pt>
                <c:pt idx="8473">
                  <c:v>4643.0</c:v>
                </c:pt>
                <c:pt idx="8474">
                  <c:v>4643.0</c:v>
                </c:pt>
                <c:pt idx="8475">
                  <c:v>4643.0</c:v>
                </c:pt>
                <c:pt idx="8476">
                  <c:v>4644.0</c:v>
                </c:pt>
                <c:pt idx="8477">
                  <c:v>4645.0</c:v>
                </c:pt>
                <c:pt idx="8478">
                  <c:v>4645.0</c:v>
                </c:pt>
                <c:pt idx="8479">
                  <c:v>4646.0</c:v>
                </c:pt>
                <c:pt idx="8480">
                  <c:v>4647.0</c:v>
                </c:pt>
                <c:pt idx="8481">
                  <c:v>4648.0</c:v>
                </c:pt>
                <c:pt idx="8482">
                  <c:v>4649.0</c:v>
                </c:pt>
                <c:pt idx="8483">
                  <c:v>4650.0</c:v>
                </c:pt>
                <c:pt idx="8484">
                  <c:v>4651.0</c:v>
                </c:pt>
                <c:pt idx="8485">
                  <c:v>4652.0</c:v>
                </c:pt>
                <c:pt idx="8486">
                  <c:v>4653.0</c:v>
                </c:pt>
                <c:pt idx="8487">
                  <c:v>4654.0</c:v>
                </c:pt>
                <c:pt idx="8488">
                  <c:v>4655.0</c:v>
                </c:pt>
                <c:pt idx="8489">
                  <c:v>4656.0</c:v>
                </c:pt>
                <c:pt idx="8490">
                  <c:v>4657.0</c:v>
                </c:pt>
                <c:pt idx="8491">
                  <c:v>4658.0</c:v>
                </c:pt>
                <c:pt idx="8492">
                  <c:v>4659.0</c:v>
                </c:pt>
                <c:pt idx="8493">
                  <c:v>4660.0</c:v>
                </c:pt>
                <c:pt idx="8494">
                  <c:v>4661.0</c:v>
                </c:pt>
                <c:pt idx="8495">
                  <c:v>4662.0</c:v>
                </c:pt>
                <c:pt idx="8496">
                  <c:v>4663.0</c:v>
                </c:pt>
                <c:pt idx="8497">
                  <c:v>4664.0</c:v>
                </c:pt>
                <c:pt idx="8498">
                  <c:v>4665.0</c:v>
                </c:pt>
                <c:pt idx="8499">
                  <c:v>4666.0</c:v>
                </c:pt>
                <c:pt idx="8500">
                  <c:v>4667.0</c:v>
                </c:pt>
                <c:pt idx="8501">
                  <c:v>4668.0</c:v>
                </c:pt>
                <c:pt idx="8502">
                  <c:v>4669.0</c:v>
                </c:pt>
                <c:pt idx="8503">
                  <c:v>4669.0</c:v>
                </c:pt>
                <c:pt idx="8504">
                  <c:v>4670.0</c:v>
                </c:pt>
                <c:pt idx="8505">
                  <c:v>4670.0</c:v>
                </c:pt>
                <c:pt idx="8506">
                  <c:v>4671.0</c:v>
                </c:pt>
                <c:pt idx="8507">
                  <c:v>4672.0</c:v>
                </c:pt>
                <c:pt idx="8508">
                  <c:v>4673.0</c:v>
                </c:pt>
                <c:pt idx="8509">
                  <c:v>4674.0</c:v>
                </c:pt>
                <c:pt idx="8510">
                  <c:v>4675.0</c:v>
                </c:pt>
                <c:pt idx="8511">
                  <c:v>4676.0</c:v>
                </c:pt>
                <c:pt idx="8512">
                  <c:v>4677.0</c:v>
                </c:pt>
                <c:pt idx="8513">
                  <c:v>4678.0</c:v>
                </c:pt>
                <c:pt idx="8514">
                  <c:v>4679.0</c:v>
                </c:pt>
                <c:pt idx="8515">
                  <c:v>4680.0</c:v>
                </c:pt>
                <c:pt idx="8516">
                  <c:v>4681.0</c:v>
                </c:pt>
                <c:pt idx="8517">
                  <c:v>4682.0</c:v>
                </c:pt>
                <c:pt idx="8518">
                  <c:v>4683.0</c:v>
                </c:pt>
                <c:pt idx="8519">
                  <c:v>4684.0</c:v>
                </c:pt>
                <c:pt idx="8520">
                  <c:v>4684.0</c:v>
                </c:pt>
                <c:pt idx="8521">
                  <c:v>4685.0</c:v>
                </c:pt>
                <c:pt idx="8522">
                  <c:v>4686.0</c:v>
                </c:pt>
                <c:pt idx="8523">
                  <c:v>4687.0</c:v>
                </c:pt>
                <c:pt idx="8524">
                  <c:v>4688.0</c:v>
                </c:pt>
                <c:pt idx="8525">
                  <c:v>4689.0</c:v>
                </c:pt>
                <c:pt idx="8526">
                  <c:v>4690.0</c:v>
                </c:pt>
                <c:pt idx="8527">
                  <c:v>4691.0</c:v>
                </c:pt>
                <c:pt idx="8528">
                  <c:v>4692.0</c:v>
                </c:pt>
                <c:pt idx="8529">
                  <c:v>4693.0</c:v>
                </c:pt>
                <c:pt idx="8530">
                  <c:v>4694.0</c:v>
                </c:pt>
                <c:pt idx="8531">
                  <c:v>4695.0</c:v>
                </c:pt>
                <c:pt idx="8532">
                  <c:v>4695.0</c:v>
                </c:pt>
                <c:pt idx="8533">
                  <c:v>4696.0</c:v>
                </c:pt>
                <c:pt idx="8534">
                  <c:v>4696.0</c:v>
                </c:pt>
                <c:pt idx="8535">
                  <c:v>4696.0</c:v>
                </c:pt>
                <c:pt idx="8536">
                  <c:v>4697.0</c:v>
                </c:pt>
                <c:pt idx="8537">
                  <c:v>4697.0</c:v>
                </c:pt>
                <c:pt idx="8538">
                  <c:v>4698.0</c:v>
                </c:pt>
                <c:pt idx="8539">
                  <c:v>4699.0</c:v>
                </c:pt>
                <c:pt idx="8540">
                  <c:v>4700.0</c:v>
                </c:pt>
                <c:pt idx="8541">
                  <c:v>4701.0</c:v>
                </c:pt>
                <c:pt idx="8542">
                  <c:v>4701.0</c:v>
                </c:pt>
                <c:pt idx="8543">
                  <c:v>4701.0</c:v>
                </c:pt>
                <c:pt idx="8544">
                  <c:v>4701.0</c:v>
                </c:pt>
                <c:pt idx="8545">
                  <c:v>4702.0</c:v>
                </c:pt>
                <c:pt idx="8546">
                  <c:v>4703.0</c:v>
                </c:pt>
                <c:pt idx="8547">
                  <c:v>4704.0</c:v>
                </c:pt>
                <c:pt idx="8548">
                  <c:v>4705.0</c:v>
                </c:pt>
                <c:pt idx="8549">
                  <c:v>4706.0</c:v>
                </c:pt>
                <c:pt idx="8550">
                  <c:v>4707.0</c:v>
                </c:pt>
                <c:pt idx="8551">
                  <c:v>4708.0</c:v>
                </c:pt>
                <c:pt idx="8552">
                  <c:v>4709.0</c:v>
                </c:pt>
                <c:pt idx="8553">
                  <c:v>4709.0</c:v>
                </c:pt>
                <c:pt idx="8554">
                  <c:v>4709.0</c:v>
                </c:pt>
                <c:pt idx="8555">
                  <c:v>4709.0</c:v>
                </c:pt>
                <c:pt idx="8556">
                  <c:v>4710.0</c:v>
                </c:pt>
                <c:pt idx="8557">
                  <c:v>4710.0</c:v>
                </c:pt>
                <c:pt idx="8558">
                  <c:v>4711.0</c:v>
                </c:pt>
                <c:pt idx="8559">
                  <c:v>4712.0</c:v>
                </c:pt>
                <c:pt idx="8560">
                  <c:v>4713.0</c:v>
                </c:pt>
                <c:pt idx="8561">
                  <c:v>4714.0</c:v>
                </c:pt>
                <c:pt idx="8562">
                  <c:v>4715.0</c:v>
                </c:pt>
                <c:pt idx="8563">
                  <c:v>4716.0</c:v>
                </c:pt>
                <c:pt idx="8564">
                  <c:v>4717.0</c:v>
                </c:pt>
                <c:pt idx="8565">
                  <c:v>4718.0</c:v>
                </c:pt>
                <c:pt idx="8566">
                  <c:v>4719.0</c:v>
                </c:pt>
                <c:pt idx="8567">
                  <c:v>4719.0</c:v>
                </c:pt>
                <c:pt idx="8568">
                  <c:v>4720.0</c:v>
                </c:pt>
                <c:pt idx="8569">
                  <c:v>4720.0</c:v>
                </c:pt>
                <c:pt idx="8570">
                  <c:v>4720.0</c:v>
                </c:pt>
                <c:pt idx="8571">
                  <c:v>4721.0</c:v>
                </c:pt>
                <c:pt idx="8572">
                  <c:v>4722.0</c:v>
                </c:pt>
                <c:pt idx="8573">
                  <c:v>4723.0</c:v>
                </c:pt>
                <c:pt idx="8574">
                  <c:v>4724.0</c:v>
                </c:pt>
                <c:pt idx="8575">
                  <c:v>4725.0</c:v>
                </c:pt>
                <c:pt idx="8576">
                  <c:v>4725.0</c:v>
                </c:pt>
                <c:pt idx="8577">
                  <c:v>4726.0</c:v>
                </c:pt>
                <c:pt idx="8578">
                  <c:v>4727.0</c:v>
                </c:pt>
                <c:pt idx="8579">
                  <c:v>4727.0</c:v>
                </c:pt>
                <c:pt idx="8580">
                  <c:v>4727.0</c:v>
                </c:pt>
                <c:pt idx="8581">
                  <c:v>4728.0</c:v>
                </c:pt>
                <c:pt idx="8582">
                  <c:v>4728.0</c:v>
                </c:pt>
                <c:pt idx="8583">
                  <c:v>4729.0</c:v>
                </c:pt>
                <c:pt idx="8584">
                  <c:v>4730.0</c:v>
                </c:pt>
                <c:pt idx="8585">
                  <c:v>4731.0</c:v>
                </c:pt>
                <c:pt idx="8586">
                  <c:v>4732.0</c:v>
                </c:pt>
                <c:pt idx="8587">
                  <c:v>4733.0</c:v>
                </c:pt>
                <c:pt idx="8588">
                  <c:v>4734.0</c:v>
                </c:pt>
                <c:pt idx="8589">
                  <c:v>4735.0</c:v>
                </c:pt>
                <c:pt idx="8590">
                  <c:v>4736.0</c:v>
                </c:pt>
                <c:pt idx="8591">
                  <c:v>4737.0</c:v>
                </c:pt>
                <c:pt idx="8592">
                  <c:v>4738.0</c:v>
                </c:pt>
                <c:pt idx="8593">
                  <c:v>4738.0</c:v>
                </c:pt>
                <c:pt idx="8594">
                  <c:v>4738.0</c:v>
                </c:pt>
                <c:pt idx="8595">
                  <c:v>4738.0</c:v>
                </c:pt>
                <c:pt idx="8596">
                  <c:v>4738.0</c:v>
                </c:pt>
                <c:pt idx="8597">
                  <c:v>4738.0</c:v>
                </c:pt>
                <c:pt idx="8598">
                  <c:v>4738.0</c:v>
                </c:pt>
                <c:pt idx="8599">
                  <c:v>4738.0</c:v>
                </c:pt>
                <c:pt idx="8600">
                  <c:v>4738.0</c:v>
                </c:pt>
                <c:pt idx="8601">
                  <c:v>4738.0</c:v>
                </c:pt>
                <c:pt idx="8602">
                  <c:v>4738.0</c:v>
                </c:pt>
                <c:pt idx="8603">
                  <c:v>4738.0</c:v>
                </c:pt>
                <c:pt idx="8604">
                  <c:v>4738.0</c:v>
                </c:pt>
                <c:pt idx="8605">
                  <c:v>4738.0</c:v>
                </c:pt>
                <c:pt idx="8606">
                  <c:v>4738.0</c:v>
                </c:pt>
                <c:pt idx="8607">
                  <c:v>4739.0</c:v>
                </c:pt>
                <c:pt idx="8608">
                  <c:v>4739.0</c:v>
                </c:pt>
                <c:pt idx="8609">
                  <c:v>4740.0</c:v>
                </c:pt>
                <c:pt idx="8610">
                  <c:v>4741.0</c:v>
                </c:pt>
                <c:pt idx="8611">
                  <c:v>4741.0</c:v>
                </c:pt>
                <c:pt idx="8612">
                  <c:v>4741.0</c:v>
                </c:pt>
                <c:pt idx="8613">
                  <c:v>4742.0</c:v>
                </c:pt>
                <c:pt idx="8614">
                  <c:v>4743.0</c:v>
                </c:pt>
                <c:pt idx="8615">
                  <c:v>4743.0</c:v>
                </c:pt>
                <c:pt idx="8616">
                  <c:v>4743.0</c:v>
                </c:pt>
                <c:pt idx="8617">
                  <c:v>4743.0</c:v>
                </c:pt>
                <c:pt idx="8618">
                  <c:v>4744.0</c:v>
                </c:pt>
                <c:pt idx="8619">
                  <c:v>4744.0</c:v>
                </c:pt>
                <c:pt idx="8620">
                  <c:v>4744.0</c:v>
                </c:pt>
                <c:pt idx="8621">
                  <c:v>4744.0</c:v>
                </c:pt>
                <c:pt idx="8622">
                  <c:v>4744.0</c:v>
                </c:pt>
                <c:pt idx="8623">
                  <c:v>4744.0</c:v>
                </c:pt>
                <c:pt idx="8624">
                  <c:v>4744.0</c:v>
                </c:pt>
                <c:pt idx="8625">
                  <c:v>4744.0</c:v>
                </c:pt>
                <c:pt idx="8626">
                  <c:v>4745.0</c:v>
                </c:pt>
                <c:pt idx="8627">
                  <c:v>4746.0</c:v>
                </c:pt>
                <c:pt idx="8628">
                  <c:v>4747.0</c:v>
                </c:pt>
                <c:pt idx="8629">
                  <c:v>4748.0</c:v>
                </c:pt>
                <c:pt idx="8630">
                  <c:v>4748.0</c:v>
                </c:pt>
                <c:pt idx="8631">
                  <c:v>4748.0</c:v>
                </c:pt>
                <c:pt idx="8632">
                  <c:v>4749.0</c:v>
                </c:pt>
                <c:pt idx="8633">
                  <c:v>4750.0</c:v>
                </c:pt>
                <c:pt idx="8634">
                  <c:v>4751.0</c:v>
                </c:pt>
                <c:pt idx="8635">
                  <c:v>4752.0</c:v>
                </c:pt>
                <c:pt idx="8636">
                  <c:v>4753.0</c:v>
                </c:pt>
                <c:pt idx="8637">
                  <c:v>4754.0</c:v>
                </c:pt>
                <c:pt idx="8638">
                  <c:v>4754.0</c:v>
                </c:pt>
                <c:pt idx="8639">
                  <c:v>4754.0</c:v>
                </c:pt>
                <c:pt idx="8640">
                  <c:v>4754.0</c:v>
                </c:pt>
                <c:pt idx="8641">
                  <c:v>4754.0</c:v>
                </c:pt>
                <c:pt idx="8642">
                  <c:v>4754.0</c:v>
                </c:pt>
                <c:pt idx="8643">
                  <c:v>4754.0</c:v>
                </c:pt>
                <c:pt idx="8644">
                  <c:v>4754.0</c:v>
                </c:pt>
                <c:pt idx="8645">
                  <c:v>4754.0</c:v>
                </c:pt>
                <c:pt idx="8646">
                  <c:v>4754.0</c:v>
                </c:pt>
                <c:pt idx="8647">
                  <c:v>4754.0</c:v>
                </c:pt>
                <c:pt idx="8648">
                  <c:v>4754.0</c:v>
                </c:pt>
                <c:pt idx="8649">
                  <c:v>4755.0</c:v>
                </c:pt>
                <c:pt idx="8650">
                  <c:v>4756.0</c:v>
                </c:pt>
                <c:pt idx="8651">
                  <c:v>4756.0</c:v>
                </c:pt>
                <c:pt idx="8652">
                  <c:v>4756.0</c:v>
                </c:pt>
                <c:pt idx="8653">
                  <c:v>4756.0</c:v>
                </c:pt>
                <c:pt idx="8654">
                  <c:v>4756.0</c:v>
                </c:pt>
                <c:pt idx="8655">
                  <c:v>4756.0</c:v>
                </c:pt>
                <c:pt idx="8656">
                  <c:v>4757.0</c:v>
                </c:pt>
                <c:pt idx="8657">
                  <c:v>4757.0</c:v>
                </c:pt>
                <c:pt idx="8658">
                  <c:v>4758.0</c:v>
                </c:pt>
                <c:pt idx="8659">
                  <c:v>4759.0</c:v>
                </c:pt>
                <c:pt idx="8660">
                  <c:v>4759.0</c:v>
                </c:pt>
                <c:pt idx="8661">
                  <c:v>4759.0</c:v>
                </c:pt>
                <c:pt idx="8662">
                  <c:v>4759.0</c:v>
                </c:pt>
                <c:pt idx="8663">
                  <c:v>4759.0</c:v>
                </c:pt>
                <c:pt idx="8664">
                  <c:v>4759.0</c:v>
                </c:pt>
                <c:pt idx="8665">
                  <c:v>4759.0</c:v>
                </c:pt>
                <c:pt idx="8666">
                  <c:v>4759.0</c:v>
                </c:pt>
                <c:pt idx="8667">
                  <c:v>4760.0</c:v>
                </c:pt>
                <c:pt idx="8668">
                  <c:v>4761.0</c:v>
                </c:pt>
                <c:pt idx="8669">
                  <c:v>4762.0</c:v>
                </c:pt>
                <c:pt idx="8670">
                  <c:v>4762.0</c:v>
                </c:pt>
                <c:pt idx="8671">
                  <c:v>4762.0</c:v>
                </c:pt>
                <c:pt idx="8672">
                  <c:v>4762.0</c:v>
                </c:pt>
                <c:pt idx="8673">
                  <c:v>4762.0</c:v>
                </c:pt>
                <c:pt idx="8674">
                  <c:v>4762.0</c:v>
                </c:pt>
                <c:pt idx="8675">
                  <c:v>4762.0</c:v>
                </c:pt>
                <c:pt idx="8676">
                  <c:v>4763.0</c:v>
                </c:pt>
                <c:pt idx="8677">
                  <c:v>4763.0</c:v>
                </c:pt>
                <c:pt idx="8678">
                  <c:v>4763.0</c:v>
                </c:pt>
                <c:pt idx="8679">
                  <c:v>4764.0</c:v>
                </c:pt>
                <c:pt idx="8680">
                  <c:v>4765.0</c:v>
                </c:pt>
                <c:pt idx="8681">
                  <c:v>4766.0</c:v>
                </c:pt>
                <c:pt idx="8682">
                  <c:v>4767.0</c:v>
                </c:pt>
                <c:pt idx="8683">
                  <c:v>4768.0</c:v>
                </c:pt>
                <c:pt idx="8684">
                  <c:v>4768.0</c:v>
                </c:pt>
                <c:pt idx="8685">
                  <c:v>4769.0</c:v>
                </c:pt>
                <c:pt idx="8686">
                  <c:v>4769.0</c:v>
                </c:pt>
                <c:pt idx="8687">
                  <c:v>4769.0</c:v>
                </c:pt>
                <c:pt idx="8688">
                  <c:v>4770.0</c:v>
                </c:pt>
                <c:pt idx="8689">
                  <c:v>4770.0</c:v>
                </c:pt>
                <c:pt idx="8690">
                  <c:v>4770.0</c:v>
                </c:pt>
                <c:pt idx="8691">
                  <c:v>4770.0</c:v>
                </c:pt>
                <c:pt idx="8692">
                  <c:v>4770.0</c:v>
                </c:pt>
                <c:pt idx="8693">
                  <c:v>4770.0</c:v>
                </c:pt>
                <c:pt idx="8694">
                  <c:v>4770.0</c:v>
                </c:pt>
                <c:pt idx="8695">
                  <c:v>4770.0</c:v>
                </c:pt>
                <c:pt idx="8696">
                  <c:v>4770.0</c:v>
                </c:pt>
                <c:pt idx="8697">
                  <c:v>4771.0</c:v>
                </c:pt>
                <c:pt idx="8698">
                  <c:v>4772.0</c:v>
                </c:pt>
                <c:pt idx="8699">
                  <c:v>4772.0</c:v>
                </c:pt>
                <c:pt idx="8700">
                  <c:v>4773.0</c:v>
                </c:pt>
                <c:pt idx="8701">
                  <c:v>4774.0</c:v>
                </c:pt>
                <c:pt idx="8702">
                  <c:v>4775.0</c:v>
                </c:pt>
                <c:pt idx="8703">
                  <c:v>4775.0</c:v>
                </c:pt>
                <c:pt idx="8704">
                  <c:v>4776.0</c:v>
                </c:pt>
                <c:pt idx="8705">
                  <c:v>4777.0</c:v>
                </c:pt>
                <c:pt idx="8706">
                  <c:v>4778.0</c:v>
                </c:pt>
                <c:pt idx="8707">
                  <c:v>4779.0</c:v>
                </c:pt>
                <c:pt idx="8708">
                  <c:v>4780.0</c:v>
                </c:pt>
                <c:pt idx="8709">
                  <c:v>4781.0</c:v>
                </c:pt>
                <c:pt idx="8710">
                  <c:v>4782.0</c:v>
                </c:pt>
                <c:pt idx="8711">
                  <c:v>4783.0</c:v>
                </c:pt>
                <c:pt idx="8712">
                  <c:v>4784.0</c:v>
                </c:pt>
                <c:pt idx="8713">
                  <c:v>4785.0</c:v>
                </c:pt>
                <c:pt idx="8714">
                  <c:v>4786.0</c:v>
                </c:pt>
                <c:pt idx="8715">
                  <c:v>4787.0</c:v>
                </c:pt>
                <c:pt idx="8716">
                  <c:v>4788.0</c:v>
                </c:pt>
                <c:pt idx="8717">
                  <c:v>4788.0</c:v>
                </c:pt>
                <c:pt idx="8718">
                  <c:v>4788.0</c:v>
                </c:pt>
                <c:pt idx="8719">
                  <c:v>4788.0</c:v>
                </c:pt>
                <c:pt idx="8720">
                  <c:v>4788.0</c:v>
                </c:pt>
                <c:pt idx="8721">
                  <c:v>4789.0</c:v>
                </c:pt>
                <c:pt idx="8722">
                  <c:v>4789.0</c:v>
                </c:pt>
                <c:pt idx="8723">
                  <c:v>4789.0</c:v>
                </c:pt>
                <c:pt idx="8724">
                  <c:v>4789.0</c:v>
                </c:pt>
                <c:pt idx="8725">
                  <c:v>4789.0</c:v>
                </c:pt>
                <c:pt idx="8726">
                  <c:v>4789.0</c:v>
                </c:pt>
                <c:pt idx="8727">
                  <c:v>4790.0</c:v>
                </c:pt>
                <c:pt idx="8728">
                  <c:v>4791.0</c:v>
                </c:pt>
                <c:pt idx="8729">
                  <c:v>4792.0</c:v>
                </c:pt>
                <c:pt idx="8730">
                  <c:v>4793.0</c:v>
                </c:pt>
                <c:pt idx="8731">
                  <c:v>4794.0</c:v>
                </c:pt>
                <c:pt idx="8732">
                  <c:v>4795.0</c:v>
                </c:pt>
                <c:pt idx="8733">
                  <c:v>4795.0</c:v>
                </c:pt>
                <c:pt idx="8734">
                  <c:v>4795.0</c:v>
                </c:pt>
                <c:pt idx="8735">
                  <c:v>4795.0</c:v>
                </c:pt>
                <c:pt idx="8736">
                  <c:v>4795.0</c:v>
                </c:pt>
                <c:pt idx="8737">
                  <c:v>4796.0</c:v>
                </c:pt>
                <c:pt idx="8738">
                  <c:v>4797.0</c:v>
                </c:pt>
                <c:pt idx="8739">
                  <c:v>4798.0</c:v>
                </c:pt>
                <c:pt idx="8740">
                  <c:v>4798.0</c:v>
                </c:pt>
                <c:pt idx="8741">
                  <c:v>4798.0</c:v>
                </c:pt>
                <c:pt idx="8742">
                  <c:v>4799.0</c:v>
                </c:pt>
                <c:pt idx="8743">
                  <c:v>4800.0</c:v>
                </c:pt>
                <c:pt idx="8744">
                  <c:v>4801.0</c:v>
                </c:pt>
                <c:pt idx="8745">
                  <c:v>4802.0</c:v>
                </c:pt>
                <c:pt idx="8746">
                  <c:v>4803.0</c:v>
                </c:pt>
                <c:pt idx="8747">
                  <c:v>4804.0</c:v>
                </c:pt>
                <c:pt idx="8748">
                  <c:v>4805.0</c:v>
                </c:pt>
                <c:pt idx="8749">
                  <c:v>4806.0</c:v>
                </c:pt>
                <c:pt idx="8750">
                  <c:v>4806.0</c:v>
                </c:pt>
                <c:pt idx="8751">
                  <c:v>4806.0</c:v>
                </c:pt>
                <c:pt idx="8752">
                  <c:v>4807.0</c:v>
                </c:pt>
                <c:pt idx="8753">
                  <c:v>4807.0</c:v>
                </c:pt>
                <c:pt idx="8754">
                  <c:v>4808.0</c:v>
                </c:pt>
                <c:pt idx="8755">
                  <c:v>4809.0</c:v>
                </c:pt>
                <c:pt idx="8756">
                  <c:v>4810.0</c:v>
                </c:pt>
                <c:pt idx="8757">
                  <c:v>4810.0</c:v>
                </c:pt>
                <c:pt idx="8758">
                  <c:v>4811.0</c:v>
                </c:pt>
                <c:pt idx="8759">
                  <c:v>4812.0</c:v>
                </c:pt>
                <c:pt idx="8760">
                  <c:v>4813.0</c:v>
                </c:pt>
                <c:pt idx="8761">
                  <c:v>4814.0</c:v>
                </c:pt>
                <c:pt idx="8762">
                  <c:v>4815.0</c:v>
                </c:pt>
                <c:pt idx="8763">
                  <c:v>4816.0</c:v>
                </c:pt>
                <c:pt idx="8764">
                  <c:v>4817.0</c:v>
                </c:pt>
                <c:pt idx="8765">
                  <c:v>4818.0</c:v>
                </c:pt>
                <c:pt idx="8766">
                  <c:v>4819.0</c:v>
                </c:pt>
                <c:pt idx="8767">
                  <c:v>4820.0</c:v>
                </c:pt>
                <c:pt idx="8768">
                  <c:v>4820.0</c:v>
                </c:pt>
                <c:pt idx="8769">
                  <c:v>4820.0</c:v>
                </c:pt>
                <c:pt idx="8770">
                  <c:v>4821.0</c:v>
                </c:pt>
                <c:pt idx="8771">
                  <c:v>4821.0</c:v>
                </c:pt>
                <c:pt idx="8772">
                  <c:v>4821.0</c:v>
                </c:pt>
                <c:pt idx="8773">
                  <c:v>4821.0</c:v>
                </c:pt>
                <c:pt idx="8774">
                  <c:v>4821.0</c:v>
                </c:pt>
                <c:pt idx="8775">
                  <c:v>4821.0</c:v>
                </c:pt>
                <c:pt idx="8776">
                  <c:v>4821.0</c:v>
                </c:pt>
                <c:pt idx="8777">
                  <c:v>4821.0</c:v>
                </c:pt>
                <c:pt idx="8778">
                  <c:v>4822.0</c:v>
                </c:pt>
                <c:pt idx="8779">
                  <c:v>4823.0</c:v>
                </c:pt>
                <c:pt idx="8780">
                  <c:v>4823.0</c:v>
                </c:pt>
                <c:pt idx="8781">
                  <c:v>4823.0</c:v>
                </c:pt>
                <c:pt idx="8782">
                  <c:v>4824.0</c:v>
                </c:pt>
                <c:pt idx="8783">
                  <c:v>4824.0</c:v>
                </c:pt>
                <c:pt idx="8784">
                  <c:v>4825.0</c:v>
                </c:pt>
                <c:pt idx="8785">
                  <c:v>4826.0</c:v>
                </c:pt>
                <c:pt idx="8786">
                  <c:v>4827.0</c:v>
                </c:pt>
                <c:pt idx="8787">
                  <c:v>4828.0</c:v>
                </c:pt>
                <c:pt idx="8788">
                  <c:v>4828.0</c:v>
                </c:pt>
                <c:pt idx="8789">
                  <c:v>4828.0</c:v>
                </c:pt>
                <c:pt idx="8790">
                  <c:v>4829.0</c:v>
                </c:pt>
                <c:pt idx="8791">
                  <c:v>4830.0</c:v>
                </c:pt>
                <c:pt idx="8792">
                  <c:v>4830.0</c:v>
                </c:pt>
                <c:pt idx="8793">
                  <c:v>4831.0</c:v>
                </c:pt>
                <c:pt idx="8794">
                  <c:v>4831.0</c:v>
                </c:pt>
                <c:pt idx="8795">
                  <c:v>4831.0</c:v>
                </c:pt>
                <c:pt idx="8796">
                  <c:v>4831.0</c:v>
                </c:pt>
                <c:pt idx="8797">
                  <c:v>4831.0</c:v>
                </c:pt>
                <c:pt idx="8798">
                  <c:v>4832.0</c:v>
                </c:pt>
                <c:pt idx="8799">
                  <c:v>4832.0</c:v>
                </c:pt>
                <c:pt idx="8800">
                  <c:v>4832.0</c:v>
                </c:pt>
                <c:pt idx="8801">
                  <c:v>4833.0</c:v>
                </c:pt>
                <c:pt idx="8802">
                  <c:v>4834.0</c:v>
                </c:pt>
                <c:pt idx="8803">
                  <c:v>4835.0</c:v>
                </c:pt>
                <c:pt idx="8804">
                  <c:v>4836.0</c:v>
                </c:pt>
                <c:pt idx="8805">
                  <c:v>4837.0</c:v>
                </c:pt>
                <c:pt idx="8806">
                  <c:v>4838.0</c:v>
                </c:pt>
                <c:pt idx="8807">
                  <c:v>4839.0</c:v>
                </c:pt>
                <c:pt idx="8808">
                  <c:v>4840.0</c:v>
                </c:pt>
                <c:pt idx="8809">
                  <c:v>4840.0</c:v>
                </c:pt>
                <c:pt idx="8810">
                  <c:v>4841.0</c:v>
                </c:pt>
                <c:pt idx="8811">
                  <c:v>4842.0</c:v>
                </c:pt>
                <c:pt idx="8812">
                  <c:v>4843.0</c:v>
                </c:pt>
                <c:pt idx="8813">
                  <c:v>4844.0</c:v>
                </c:pt>
                <c:pt idx="8814">
                  <c:v>4845.0</c:v>
                </c:pt>
                <c:pt idx="8815">
                  <c:v>4845.0</c:v>
                </c:pt>
                <c:pt idx="8816">
                  <c:v>4846.0</c:v>
                </c:pt>
                <c:pt idx="8817">
                  <c:v>4846.0</c:v>
                </c:pt>
                <c:pt idx="8818">
                  <c:v>4846.0</c:v>
                </c:pt>
                <c:pt idx="8819">
                  <c:v>4846.0</c:v>
                </c:pt>
                <c:pt idx="8820">
                  <c:v>4846.0</c:v>
                </c:pt>
                <c:pt idx="8821">
                  <c:v>4846.0</c:v>
                </c:pt>
                <c:pt idx="8822">
                  <c:v>4847.0</c:v>
                </c:pt>
                <c:pt idx="8823">
                  <c:v>4848.0</c:v>
                </c:pt>
                <c:pt idx="8824">
                  <c:v>4848.0</c:v>
                </c:pt>
                <c:pt idx="8825">
                  <c:v>4849.0</c:v>
                </c:pt>
                <c:pt idx="8826">
                  <c:v>4849.0</c:v>
                </c:pt>
                <c:pt idx="8827">
                  <c:v>4849.0</c:v>
                </c:pt>
                <c:pt idx="8828">
                  <c:v>4849.0</c:v>
                </c:pt>
                <c:pt idx="8829">
                  <c:v>4850.0</c:v>
                </c:pt>
                <c:pt idx="8830">
                  <c:v>4850.0</c:v>
                </c:pt>
                <c:pt idx="8831">
                  <c:v>4850.0</c:v>
                </c:pt>
                <c:pt idx="8832">
                  <c:v>4850.0</c:v>
                </c:pt>
                <c:pt idx="8833">
                  <c:v>4851.0</c:v>
                </c:pt>
                <c:pt idx="8834">
                  <c:v>4851.0</c:v>
                </c:pt>
                <c:pt idx="8835">
                  <c:v>4851.0</c:v>
                </c:pt>
                <c:pt idx="8836">
                  <c:v>4851.0</c:v>
                </c:pt>
                <c:pt idx="8837">
                  <c:v>4851.0</c:v>
                </c:pt>
                <c:pt idx="8838">
                  <c:v>4851.0</c:v>
                </c:pt>
                <c:pt idx="8839">
                  <c:v>4851.0</c:v>
                </c:pt>
                <c:pt idx="8840">
                  <c:v>4852.0</c:v>
                </c:pt>
                <c:pt idx="8841">
                  <c:v>4852.0</c:v>
                </c:pt>
                <c:pt idx="8842">
                  <c:v>4852.0</c:v>
                </c:pt>
                <c:pt idx="8843">
                  <c:v>4853.0</c:v>
                </c:pt>
                <c:pt idx="8844">
                  <c:v>4854.0</c:v>
                </c:pt>
                <c:pt idx="8845">
                  <c:v>4854.0</c:v>
                </c:pt>
                <c:pt idx="8846">
                  <c:v>4855.0</c:v>
                </c:pt>
                <c:pt idx="8847">
                  <c:v>4855.0</c:v>
                </c:pt>
                <c:pt idx="8848">
                  <c:v>4855.0</c:v>
                </c:pt>
                <c:pt idx="8849">
                  <c:v>4855.0</c:v>
                </c:pt>
                <c:pt idx="8850">
                  <c:v>4855.0</c:v>
                </c:pt>
                <c:pt idx="8851">
                  <c:v>4855.0</c:v>
                </c:pt>
                <c:pt idx="8852">
                  <c:v>4856.0</c:v>
                </c:pt>
                <c:pt idx="8853">
                  <c:v>4856.0</c:v>
                </c:pt>
                <c:pt idx="8854">
                  <c:v>4856.0</c:v>
                </c:pt>
                <c:pt idx="8855">
                  <c:v>4856.0</c:v>
                </c:pt>
                <c:pt idx="8856">
                  <c:v>4857.0</c:v>
                </c:pt>
                <c:pt idx="8857">
                  <c:v>4857.0</c:v>
                </c:pt>
                <c:pt idx="8858">
                  <c:v>4858.0</c:v>
                </c:pt>
                <c:pt idx="8859">
                  <c:v>4858.0</c:v>
                </c:pt>
                <c:pt idx="8860">
                  <c:v>4858.0</c:v>
                </c:pt>
                <c:pt idx="8861">
                  <c:v>4858.0</c:v>
                </c:pt>
                <c:pt idx="8862">
                  <c:v>4859.0</c:v>
                </c:pt>
                <c:pt idx="8863">
                  <c:v>4860.0</c:v>
                </c:pt>
                <c:pt idx="8864">
                  <c:v>4860.0</c:v>
                </c:pt>
                <c:pt idx="8865">
                  <c:v>4861.0</c:v>
                </c:pt>
                <c:pt idx="8866">
                  <c:v>4862.0</c:v>
                </c:pt>
                <c:pt idx="8867">
                  <c:v>4863.0</c:v>
                </c:pt>
                <c:pt idx="8868">
                  <c:v>4863.0</c:v>
                </c:pt>
                <c:pt idx="8869">
                  <c:v>4864.0</c:v>
                </c:pt>
                <c:pt idx="8870">
                  <c:v>4864.0</c:v>
                </c:pt>
                <c:pt idx="8871">
                  <c:v>4865.0</c:v>
                </c:pt>
                <c:pt idx="8872">
                  <c:v>4866.0</c:v>
                </c:pt>
                <c:pt idx="8873">
                  <c:v>4866.0</c:v>
                </c:pt>
                <c:pt idx="8874">
                  <c:v>4866.0</c:v>
                </c:pt>
                <c:pt idx="8875">
                  <c:v>4866.0</c:v>
                </c:pt>
                <c:pt idx="8876">
                  <c:v>4866.0</c:v>
                </c:pt>
                <c:pt idx="8877">
                  <c:v>4867.0</c:v>
                </c:pt>
                <c:pt idx="8878">
                  <c:v>4867.0</c:v>
                </c:pt>
                <c:pt idx="8879">
                  <c:v>4867.0</c:v>
                </c:pt>
                <c:pt idx="8880">
                  <c:v>4868.0</c:v>
                </c:pt>
                <c:pt idx="8881">
                  <c:v>4869.0</c:v>
                </c:pt>
                <c:pt idx="8882">
                  <c:v>4869.0</c:v>
                </c:pt>
                <c:pt idx="8883">
                  <c:v>4869.0</c:v>
                </c:pt>
                <c:pt idx="8884">
                  <c:v>4869.0</c:v>
                </c:pt>
                <c:pt idx="8885">
                  <c:v>4869.0</c:v>
                </c:pt>
                <c:pt idx="8886">
                  <c:v>4869.0</c:v>
                </c:pt>
                <c:pt idx="8887">
                  <c:v>4869.0</c:v>
                </c:pt>
                <c:pt idx="8888">
                  <c:v>4869.0</c:v>
                </c:pt>
                <c:pt idx="8889">
                  <c:v>4869.0</c:v>
                </c:pt>
                <c:pt idx="8890">
                  <c:v>4869.0</c:v>
                </c:pt>
                <c:pt idx="8891">
                  <c:v>4870.0</c:v>
                </c:pt>
                <c:pt idx="8892">
                  <c:v>4871.0</c:v>
                </c:pt>
                <c:pt idx="8893">
                  <c:v>4872.0</c:v>
                </c:pt>
                <c:pt idx="8894">
                  <c:v>4872.0</c:v>
                </c:pt>
                <c:pt idx="8895">
                  <c:v>4872.0</c:v>
                </c:pt>
                <c:pt idx="8896">
                  <c:v>4872.0</c:v>
                </c:pt>
                <c:pt idx="8897">
                  <c:v>4872.0</c:v>
                </c:pt>
                <c:pt idx="8898">
                  <c:v>4872.0</c:v>
                </c:pt>
                <c:pt idx="8899">
                  <c:v>4872.0</c:v>
                </c:pt>
                <c:pt idx="8900">
                  <c:v>4873.0</c:v>
                </c:pt>
                <c:pt idx="8901">
                  <c:v>4874.0</c:v>
                </c:pt>
                <c:pt idx="8902">
                  <c:v>4874.0</c:v>
                </c:pt>
                <c:pt idx="8903">
                  <c:v>4875.0</c:v>
                </c:pt>
                <c:pt idx="8904">
                  <c:v>4876.0</c:v>
                </c:pt>
                <c:pt idx="8905">
                  <c:v>4876.0</c:v>
                </c:pt>
                <c:pt idx="8906">
                  <c:v>4876.0</c:v>
                </c:pt>
                <c:pt idx="8907">
                  <c:v>4877.0</c:v>
                </c:pt>
                <c:pt idx="8908">
                  <c:v>4877.0</c:v>
                </c:pt>
                <c:pt idx="8909">
                  <c:v>4878.0</c:v>
                </c:pt>
                <c:pt idx="8910">
                  <c:v>4879.0</c:v>
                </c:pt>
                <c:pt idx="8911">
                  <c:v>4879.0</c:v>
                </c:pt>
                <c:pt idx="8912">
                  <c:v>4880.0</c:v>
                </c:pt>
                <c:pt idx="8913">
                  <c:v>4881.0</c:v>
                </c:pt>
                <c:pt idx="8914">
                  <c:v>4882.0</c:v>
                </c:pt>
                <c:pt idx="8915">
                  <c:v>4883.0</c:v>
                </c:pt>
                <c:pt idx="8916">
                  <c:v>4884.0</c:v>
                </c:pt>
                <c:pt idx="8917">
                  <c:v>4885.0</c:v>
                </c:pt>
                <c:pt idx="8918">
                  <c:v>4886.0</c:v>
                </c:pt>
                <c:pt idx="8919">
                  <c:v>4887.0</c:v>
                </c:pt>
                <c:pt idx="8920">
                  <c:v>4888.0</c:v>
                </c:pt>
                <c:pt idx="8921">
                  <c:v>4889.0</c:v>
                </c:pt>
                <c:pt idx="8922">
                  <c:v>4889.0</c:v>
                </c:pt>
                <c:pt idx="8923">
                  <c:v>4889.0</c:v>
                </c:pt>
                <c:pt idx="8924">
                  <c:v>4890.0</c:v>
                </c:pt>
                <c:pt idx="8925">
                  <c:v>4891.0</c:v>
                </c:pt>
                <c:pt idx="8926">
                  <c:v>4892.0</c:v>
                </c:pt>
                <c:pt idx="8927">
                  <c:v>4892.0</c:v>
                </c:pt>
                <c:pt idx="8928">
                  <c:v>4893.0</c:v>
                </c:pt>
                <c:pt idx="8929">
                  <c:v>4894.0</c:v>
                </c:pt>
                <c:pt idx="8930">
                  <c:v>4894.0</c:v>
                </c:pt>
                <c:pt idx="8931">
                  <c:v>4895.0</c:v>
                </c:pt>
                <c:pt idx="8932">
                  <c:v>4896.0</c:v>
                </c:pt>
                <c:pt idx="8933">
                  <c:v>4897.0</c:v>
                </c:pt>
                <c:pt idx="8934">
                  <c:v>4898.0</c:v>
                </c:pt>
                <c:pt idx="8935">
                  <c:v>4899.0</c:v>
                </c:pt>
                <c:pt idx="8936">
                  <c:v>4900.0</c:v>
                </c:pt>
                <c:pt idx="8937">
                  <c:v>4900.0</c:v>
                </c:pt>
                <c:pt idx="8938">
                  <c:v>4901.0</c:v>
                </c:pt>
                <c:pt idx="8939">
                  <c:v>4902.0</c:v>
                </c:pt>
                <c:pt idx="8940">
                  <c:v>4903.0</c:v>
                </c:pt>
                <c:pt idx="8941">
                  <c:v>4904.0</c:v>
                </c:pt>
                <c:pt idx="8942">
                  <c:v>4905.0</c:v>
                </c:pt>
                <c:pt idx="8943">
                  <c:v>4906.0</c:v>
                </c:pt>
                <c:pt idx="8944">
                  <c:v>4907.0</c:v>
                </c:pt>
                <c:pt idx="8945">
                  <c:v>4907.0</c:v>
                </c:pt>
                <c:pt idx="8946">
                  <c:v>4908.0</c:v>
                </c:pt>
                <c:pt idx="8947">
                  <c:v>4909.0</c:v>
                </c:pt>
                <c:pt idx="8948">
                  <c:v>4910.0</c:v>
                </c:pt>
                <c:pt idx="8949">
                  <c:v>4911.0</c:v>
                </c:pt>
                <c:pt idx="8950">
                  <c:v>4911.0</c:v>
                </c:pt>
                <c:pt idx="8951">
                  <c:v>4911.0</c:v>
                </c:pt>
                <c:pt idx="8952">
                  <c:v>4911.0</c:v>
                </c:pt>
                <c:pt idx="8953">
                  <c:v>4911.0</c:v>
                </c:pt>
                <c:pt idx="8954">
                  <c:v>4911.0</c:v>
                </c:pt>
                <c:pt idx="8955">
                  <c:v>4911.0</c:v>
                </c:pt>
                <c:pt idx="8956">
                  <c:v>4911.0</c:v>
                </c:pt>
                <c:pt idx="8957">
                  <c:v>4911.0</c:v>
                </c:pt>
                <c:pt idx="8958">
                  <c:v>4912.0</c:v>
                </c:pt>
                <c:pt idx="8959">
                  <c:v>4913.0</c:v>
                </c:pt>
                <c:pt idx="8960">
                  <c:v>4914.0</c:v>
                </c:pt>
                <c:pt idx="8961">
                  <c:v>4915.0</c:v>
                </c:pt>
                <c:pt idx="8962">
                  <c:v>4916.0</c:v>
                </c:pt>
                <c:pt idx="8963">
                  <c:v>4917.0</c:v>
                </c:pt>
                <c:pt idx="8964">
                  <c:v>4918.0</c:v>
                </c:pt>
                <c:pt idx="8965">
                  <c:v>4918.0</c:v>
                </c:pt>
                <c:pt idx="8966">
                  <c:v>4919.0</c:v>
                </c:pt>
                <c:pt idx="8967">
                  <c:v>4919.0</c:v>
                </c:pt>
                <c:pt idx="8968">
                  <c:v>4920.0</c:v>
                </c:pt>
                <c:pt idx="8969">
                  <c:v>4921.0</c:v>
                </c:pt>
                <c:pt idx="8970">
                  <c:v>4922.0</c:v>
                </c:pt>
                <c:pt idx="8971">
                  <c:v>4923.0</c:v>
                </c:pt>
                <c:pt idx="8972">
                  <c:v>4924.0</c:v>
                </c:pt>
                <c:pt idx="8973">
                  <c:v>4925.0</c:v>
                </c:pt>
                <c:pt idx="8974">
                  <c:v>4926.0</c:v>
                </c:pt>
                <c:pt idx="8975">
                  <c:v>4927.0</c:v>
                </c:pt>
                <c:pt idx="8976">
                  <c:v>4928.0</c:v>
                </c:pt>
                <c:pt idx="8977">
                  <c:v>4928.0</c:v>
                </c:pt>
                <c:pt idx="8978">
                  <c:v>4929.0</c:v>
                </c:pt>
                <c:pt idx="8979">
                  <c:v>4930.0</c:v>
                </c:pt>
                <c:pt idx="8980">
                  <c:v>4930.0</c:v>
                </c:pt>
                <c:pt idx="8981">
                  <c:v>4930.0</c:v>
                </c:pt>
                <c:pt idx="8982">
                  <c:v>4930.0</c:v>
                </c:pt>
                <c:pt idx="8983">
                  <c:v>4930.0</c:v>
                </c:pt>
                <c:pt idx="8984">
                  <c:v>4930.0</c:v>
                </c:pt>
                <c:pt idx="8985">
                  <c:v>4930.0</c:v>
                </c:pt>
                <c:pt idx="8986">
                  <c:v>4930.0</c:v>
                </c:pt>
                <c:pt idx="8987">
                  <c:v>4930.0</c:v>
                </c:pt>
                <c:pt idx="8988">
                  <c:v>4931.0</c:v>
                </c:pt>
                <c:pt idx="8989">
                  <c:v>4932.0</c:v>
                </c:pt>
                <c:pt idx="8990">
                  <c:v>4933.0</c:v>
                </c:pt>
                <c:pt idx="8991">
                  <c:v>4933.0</c:v>
                </c:pt>
                <c:pt idx="8992">
                  <c:v>4933.0</c:v>
                </c:pt>
                <c:pt idx="8993">
                  <c:v>4933.0</c:v>
                </c:pt>
                <c:pt idx="8994">
                  <c:v>4933.0</c:v>
                </c:pt>
                <c:pt idx="8995">
                  <c:v>4933.0</c:v>
                </c:pt>
                <c:pt idx="8996">
                  <c:v>4933.0</c:v>
                </c:pt>
                <c:pt idx="8997">
                  <c:v>4933.0</c:v>
                </c:pt>
                <c:pt idx="8998">
                  <c:v>4934.0</c:v>
                </c:pt>
                <c:pt idx="8999">
                  <c:v>4935.0</c:v>
                </c:pt>
                <c:pt idx="9000">
                  <c:v>4936.0</c:v>
                </c:pt>
                <c:pt idx="9001">
                  <c:v>4936.0</c:v>
                </c:pt>
                <c:pt idx="9002">
                  <c:v>4937.0</c:v>
                </c:pt>
                <c:pt idx="9003">
                  <c:v>4938.0</c:v>
                </c:pt>
                <c:pt idx="9004">
                  <c:v>4939.0</c:v>
                </c:pt>
                <c:pt idx="9005">
                  <c:v>4939.0</c:v>
                </c:pt>
                <c:pt idx="9006">
                  <c:v>4939.0</c:v>
                </c:pt>
                <c:pt idx="9007">
                  <c:v>4940.0</c:v>
                </c:pt>
                <c:pt idx="9008">
                  <c:v>4941.0</c:v>
                </c:pt>
                <c:pt idx="9009">
                  <c:v>4941.0</c:v>
                </c:pt>
                <c:pt idx="9010">
                  <c:v>4942.0</c:v>
                </c:pt>
                <c:pt idx="9011">
                  <c:v>4943.0</c:v>
                </c:pt>
                <c:pt idx="9012">
                  <c:v>4943.0</c:v>
                </c:pt>
                <c:pt idx="9013">
                  <c:v>4943.0</c:v>
                </c:pt>
                <c:pt idx="9014">
                  <c:v>4943.0</c:v>
                </c:pt>
                <c:pt idx="9015">
                  <c:v>4943.0</c:v>
                </c:pt>
                <c:pt idx="9016">
                  <c:v>4944.0</c:v>
                </c:pt>
                <c:pt idx="9017">
                  <c:v>4945.0</c:v>
                </c:pt>
                <c:pt idx="9018">
                  <c:v>4945.0</c:v>
                </c:pt>
                <c:pt idx="9019">
                  <c:v>4946.0</c:v>
                </c:pt>
                <c:pt idx="9020">
                  <c:v>4946.0</c:v>
                </c:pt>
                <c:pt idx="9021">
                  <c:v>4946.0</c:v>
                </c:pt>
                <c:pt idx="9022">
                  <c:v>4947.0</c:v>
                </c:pt>
                <c:pt idx="9023">
                  <c:v>4948.0</c:v>
                </c:pt>
                <c:pt idx="9024">
                  <c:v>4949.0</c:v>
                </c:pt>
                <c:pt idx="9025">
                  <c:v>4949.0</c:v>
                </c:pt>
                <c:pt idx="9026">
                  <c:v>4950.0</c:v>
                </c:pt>
                <c:pt idx="9027">
                  <c:v>4950.0</c:v>
                </c:pt>
                <c:pt idx="9028">
                  <c:v>4951.0</c:v>
                </c:pt>
                <c:pt idx="9029">
                  <c:v>4951.0</c:v>
                </c:pt>
                <c:pt idx="9030">
                  <c:v>4951.0</c:v>
                </c:pt>
                <c:pt idx="9031">
                  <c:v>4951.0</c:v>
                </c:pt>
                <c:pt idx="9032">
                  <c:v>4951.0</c:v>
                </c:pt>
                <c:pt idx="9033">
                  <c:v>4951.0</c:v>
                </c:pt>
                <c:pt idx="9034">
                  <c:v>4951.0</c:v>
                </c:pt>
                <c:pt idx="9035">
                  <c:v>4951.0</c:v>
                </c:pt>
                <c:pt idx="9036">
                  <c:v>4951.0</c:v>
                </c:pt>
                <c:pt idx="9037">
                  <c:v>4951.0</c:v>
                </c:pt>
                <c:pt idx="9038">
                  <c:v>4951.0</c:v>
                </c:pt>
                <c:pt idx="9039">
                  <c:v>4951.0</c:v>
                </c:pt>
                <c:pt idx="9040">
                  <c:v>4951.0</c:v>
                </c:pt>
                <c:pt idx="9041">
                  <c:v>4951.0</c:v>
                </c:pt>
                <c:pt idx="9042">
                  <c:v>4951.0</c:v>
                </c:pt>
                <c:pt idx="9043">
                  <c:v>4951.0</c:v>
                </c:pt>
                <c:pt idx="9044">
                  <c:v>4951.0</c:v>
                </c:pt>
                <c:pt idx="9045">
                  <c:v>4951.0</c:v>
                </c:pt>
                <c:pt idx="9046">
                  <c:v>4951.0</c:v>
                </c:pt>
                <c:pt idx="9047">
                  <c:v>4952.0</c:v>
                </c:pt>
                <c:pt idx="9048">
                  <c:v>4952.0</c:v>
                </c:pt>
                <c:pt idx="9049">
                  <c:v>4952.0</c:v>
                </c:pt>
                <c:pt idx="9050">
                  <c:v>4952.0</c:v>
                </c:pt>
                <c:pt idx="9051">
                  <c:v>4952.0</c:v>
                </c:pt>
                <c:pt idx="9052">
                  <c:v>4952.0</c:v>
                </c:pt>
                <c:pt idx="9053">
                  <c:v>4953.0</c:v>
                </c:pt>
                <c:pt idx="9054">
                  <c:v>4953.0</c:v>
                </c:pt>
                <c:pt idx="9055">
                  <c:v>4953.0</c:v>
                </c:pt>
                <c:pt idx="9056">
                  <c:v>4954.0</c:v>
                </c:pt>
                <c:pt idx="9057">
                  <c:v>4954.0</c:v>
                </c:pt>
                <c:pt idx="9058">
                  <c:v>4954.0</c:v>
                </c:pt>
                <c:pt idx="9059">
                  <c:v>4954.0</c:v>
                </c:pt>
                <c:pt idx="9060">
                  <c:v>4954.0</c:v>
                </c:pt>
                <c:pt idx="9061">
                  <c:v>4955.0</c:v>
                </c:pt>
                <c:pt idx="9062">
                  <c:v>4955.0</c:v>
                </c:pt>
                <c:pt idx="9063">
                  <c:v>4955.0</c:v>
                </c:pt>
                <c:pt idx="9064">
                  <c:v>4956.0</c:v>
                </c:pt>
                <c:pt idx="9065">
                  <c:v>4957.0</c:v>
                </c:pt>
                <c:pt idx="9066">
                  <c:v>4958.0</c:v>
                </c:pt>
                <c:pt idx="9067">
                  <c:v>4959.0</c:v>
                </c:pt>
                <c:pt idx="9068">
                  <c:v>4960.0</c:v>
                </c:pt>
                <c:pt idx="9069">
                  <c:v>4960.0</c:v>
                </c:pt>
                <c:pt idx="9070">
                  <c:v>4961.0</c:v>
                </c:pt>
                <c:pt idx="9071">
                  <c:v>4962.0</c:v>
                </c:pt>
                <c:pt idx="9072">
                  <c:v>4963.0</c:v>
                </c:pt>
                <c:pt idx="9073">
                  <c:v>4964.0</c:v>
                </c:pt>
                <c:pt idx="9074">
                  <c:v>4965.0</c:v>
                </c:pt>
                <c:pt idx="9075">
                  <c:v>4966.0</c:v>
                </c:pt>
                <c:pt idx="9076">
                  <c:v>4967.0</c:v>
                </c:pt>
                <c:pt idx="9077">
                  <c:v>4967.0</c:v>
                </c:pt>
                <c:pt idx="9078">
                  <c:v>4967.0</c:v>
                </c:pt>
                <c:pt idx="9079">
                  <c:v>4967.0</c:v>
                </c:pt>
                <c:pt idx="9080">
                  <c:v>4968.0</c:v>
                </c:pt>
                <c:pt idx="9081">
                  <c:v>4969.0</c:v>
                </c:pt>
                <c:pt idx="9082">
                  <c:v>4969.0</c:v>
                </c:pt>
                <c:pt idx="9083">
                  <c:v>4969.0</c:v>
                </c:pt>
                <c:pt idx="9084">
                  <c:v>4970.0</c:v>
                </c:pt>
                <c:pt idx="9085">
                  <c:v>4970.0</c:v>
                </c:pt>
                <c:pt idx="9086">
                  <c:v>4970.0</c:v>
                </c:pt>
                <c:pt idx="9087">
                  <c:v>4970.0</c:v>
                </c:pt>
                <c:pt idx="9088">
                  <c:v>4970.0</c:v>
                </c:pt>
                <c:pt idx="9089">
                  <c:v>4971.0</c:v>
                </c:pt>
                <c:pt idx="9090">
                  <c:v>4971.0</c:v>
                </c:pt>
                <c:pt idx="9091">
                  <c:v>4971.0</c:v>
                </c:pt>
                <c:pt idx="9092">
                  <c:v>4971.0</c:v>
                </c:pt>
                <c:pt idx="9093">
                  <c:v>4971.0</c:v>
                </c:pt>
                <c:pt idx="9094">
                  <c:v>4971.0</c:v>
                </c:pt>
                <c:pt idx="9095">
                  <c:v>4971.0</c:v>
                </c:pt>
                <c:pt idx="9096">
                  <c:v>4971.0</c:v>
                </c:pt>
                <c:pt idx="9097">
                  <c:v>4971.0</c:v>
                </c:pt>
                <c:pt idx="9098">
                  <c:v>4972.0</c:v>
                </c:pt>
                <c:pt idx="9099">
                  <c:v>4972.0</c:v>
                </c:pt>
                <c:pt idx="9100">
                  <c:v>4972.0</c:v>
                </c:pt>
                <c:pt idx="9101">
                  <c:v>4972.0</c:v>
                </c:pt>
                <c:pt idx="9102">
                  <c:v>4973.0</c:v>
                </c:pt>
                <c:pt idx="9103">
                  <c:v>4973.0</c:v>
                </c:pt>
                <c:pt idx="9104">
                  <c:v>4973.0</c:v>
                </c:pt>
                <c:pt idx="9105">
                  <c:v>4974.0</c:v>
                </c:pt>
                <c:pt idx="9106">
                  <c:v>4975.0</c:v>
                </c:pt>
                <c:pt idx="9107">
                  <c:v>4976.0</c:v>
                </c:pt>
                <c:pt idx="9108">
                  <c:v>4977.0</c:v>
                </c:pt>
                <c:pt idx="9109">
                  <c:v>4977.0</c:v>
                </c:pt>
                <c:pt idx="9110">
                  <c:v>4978.0</c:v>
                </c:pt>
                <c:pt idx="9111">
                  <c:v>4979.0</c:v>
                </c:pt>
                <c:pt idx="9112">
                  <c:v>4980.0</c:v>
                </c:pt>
                <c:pt idx="9113">
                  <c:v>4981.0</c:v>
                </c:pt>
                <c:pt idx="9114">
                  <c:v>4982.0</c:v>
                </c:pt>
                <c:pt idx="9115">
                  <c:v>4983.0</c:v>
                </c:pt>
                <c:pt idx="9116">
                  <c:v>4983.0</c:v>
                </c:pt>
                <c:pt idx="9117">
                  <c:v>4983.0</c:v>
                </c:pt>
                <c:pt idx="9118">
                  <c:v>4983.0</c:v>
                </c:pt>
                <c:pt idx="9119">
                  <c:v>4984.0</c:v>
                </c:pt>
                <c:pt idx="9120">
                  <c:v>4984.0</c:v>
                </c:pt>
                <c:pt idx="9121">
                  <c:v>4985.0</c:v>
                </c:pt>
                <c:pt idx="9122">
                  <c:v>4986.0</c:v>
                </c:pt>
                <c:pt idx="9123">
                  <c:v>4987.0</c:v>
                </c:pt>
                <c:pt idx="9124">
                  <c:v>4988.0</c:v>
                </c:pt>
                <c:pt idx="9125">
                  <c:v>4989.0</c:v>
                </c:pt>
                <c:pt idx="9126">
                  <c:v>4989.0</c:v>
                </c:pt>
                <c:pt idx="9127">
                  <c:v>4990.0</c:v>
                </c:pt>
                <c:pt idx="9128">
                  <c:v>4990.0</c:v>
                </c:pt>
                <c:pt idx="9129">
                  <c:v>4990.0</c:v>
                </c:pt>
                <c:pt idx="9130">
                  <c:v>4991.0</c:v>
                </c:pt>
                <c:pt idx="9131">
                  <c:v>4991.0</c:v>
                </c:pt>
                <c:pt idx="9132">
                  <c:v>4992.0</c:v>
                </c:pt>
                <c:pt idx="9133">
                  <c:v>4993.0</c:v>
                </c:pt>
                <c:pt idx="9134">
                  <c:v>4994.0</c:v>
                </c:pt>
                <c:pt idx="9135">
                  <c:v>4994.0</c:v>
                </c:pt>
                <c:pt idx="9136">
                  <c:v>4995.0</c:v>
                </c:pt>
                <c:pt idx="9137">
                  <c:v>4996.0</c:v>
                </c:pt>
                <c:pt idx="9138">
                  <c:v>4996.0</c:v>
                </c:pt>
                <c:pt idx="9139">
                  <c:v>4996.0</c:v>
                </c:pt>
                <c:pt idx="9140">
                  <c:v>4997.0</c:v>
                </c:pt>
                <c:pt idx="9141">
                  <c:v>4998.0</c:v>
                </c:pt>
                <c:pt idx="9142">
                  <c:v>4998.0</c:v>
                </c:pt>
                <c:pt idx="9143">
                  <c:v>4999.0</c:v>
                </c:pt>
                <c:pt idx="9144">
                  <c:v>4999.0</c:v>
                </c:pt>
                <c:pt idx="9145">
                  <c:v>5000.0</c:v>
                </c:pt>
                <c:pt idx="9146">
                  <c:v>5000.0</c:v>
                </c:pt>
                <c:pt idx="9147">
                  <c:v>5001.0</c:v>
                </c:pt>
                <c:pt idx="9148">
                  <c:v>5002.0</c:v>
                </c:pt>
                <c:pt idx="9149">
                  <c:v>5003.0</c:v>
                </c:pt>
                <c:pt idx="9150">
                  <c:v>5003.0</c:v>
                </c:pt>
                <c:pt idx="9151">
                  <c:v>5003.0</c:v>
                </c:pt>
                <c:pt idx="9152">
                  <c:v>5004.0</c:v>
                </c:pt>
                <c:pt idx="9153">
                  <c:v>5005.0</c:v>
                </c:pt>
                <c:pt idx="9154">
                  <c:v>5006.0</c:v>
                </c:pt>
                <c:pt idx="9155">
                  <c:v>5007.0</c:v>
                </c:pt>
                <c:pt idx="9156">
                  <c:v>5008.0</c:v>
                </c:pt>
                <c:pt idx="9157">
                  <c:v>5009.0</c:v>
                </c:pt>
                <c:pt idx="9158">
                  <c:v>5010.0</c:v>
                </c:pt>
                <c:pt idx="9159">
                  <c:v>5011.0</c:v>
                </c:pt>
                <c:pt idx="9160">
                  <c:v>5011.0</c:v>
                </c:pt>
                <c:pt idx="9161">
                  <c:v>5011.0</c:v>
                </c:pt>
                <c:pt idx="9162">
                  <c:v>5011.0</c:v>
                </c:pt>
                <c:pt idx="9163">
                  <c:v>5011.0</c:v>
                </c:pt>
                <c:pt idx="9164">
                  <c:v>5011.0</c:v>
                </c:pt>
                <c:pt idx="9165">
                  <c:v>5011.0</c:v>
                </c:pt>
                <c:pt idx="9166">
                  <c:v>5012.0</c:v>
                </c:pt>
                <c:pt idx="9167">
                  <c:v>5012.0</c:v>
                </c:pt>
                <c:pt idx="9168">
                  <c:v>5013.0</c:v>
                </c:pt>
                <c:pt idx="9169">
                  <c:v>5014.0</c:v>
                </c:pt>
                <c:pt idx="9170">
                  <c:v>5014.0</c:v>
                </c:pt>
                <c:pt idx="9171">
                  <c:v>5015.0</c:v>
                </c:pt>
                <c:pt idx="9172">
                  <c:v>5015.0</c:v>
                </c:pt>
                <c:pt idx="9173">
                  <c:v>5015.0</c:v>
                </c:pt>
                <c:pt idx="9174">
                  <c:v>5016.0</c:v>
                </c:pt>
                <c:pt idx="9175">
                  <c:v>5016.0</c:v>
                </c:pt>
                <c:pt idx="9176">
                  <c:v>5016.0</c:v>
                </c:pt>
                <c:pt idx="9177">
                  <c:v>5017.0</c:v>
                </c:pt>
                <c:pt idx="9178">
                  <c:v>5018.0</c:v>
                </c:pt>
                <c:pt idx="9179">
                  <c:v>5018.0</c:v>
                </c:pt>
                <c:pt idx="9180">
                  <c:v>5018.0</c:v>
                </c:pt>
                <c:pt idx="9181">
                  <c:v>5019.0</c:v>
                </c:pt>
                <c:pt idx="9182">
                  <c:v>5019.0</c:v>
                </c:pt>
                <c:pt idx="9183">
                  <c:v>5019.0</c:v>
                </c:pt>
                <c:pt idx="9184">
                  <c:v>5020.0</c:v>
                </c:pt>
                <c:pt idx="9185">
                  <c:v>5021.0</c:v>
                </c:pt>
                <c:pt idx="9186">
                  <c:v>5021.0</c:v>
                </c:pt>
                <c:pt idx="9187">
                  <c:v>5022.0</c:v>
                </c:pt>
                <c:pt idx="9188">
                  <c:v>5023.0</c:v>
                </c:pt>
                <c:pt idx="9189">
                  <c:v>5024.0</c:v>
                </c:pt>
                <c:pt idx="9190">
                  <c:v>5024.0</c:v>
                </c:pt>
                <c:pt idx="9191">
                  <c:v>5025.0</c:v>
                </c:pt>
                <c:pt idx="9192">
                  <c:v>5025.0</c:v>
                </c:pt>
                <c:pt idx="9193">
                  <c:v>5026.0</c:v>
                </c:pt>
                <c:pt idx="9194">
                  <c:v>5027.0</c:v>
                </c:pt>
                <c:pt idx="9195">
                  <c:v>5027.0</c:v>
                </c:pt>
                <c:pt idx="9196">
                  <c:v>5028.0</c:v>
                </c:pt>
                <c:pt idx="9197">
                  <c:v>5029.0</c:v>
                </c:pt>
                <c:pt idx="9198">
                  <c:v>5029.0</c:v>
                </c:pt>
                <c:pt idx="9199">
                  <c:v>5029.0</c:v>
                </c:pt>
                <c:pt idx="9200">
                  <c:v>5030.0</c:v>
                </c:pt>
                <c:pt idx="9201">
                  <c:v>5031.0</c:v>
                </c:pt>
                <c:pt idx="9202">
                  <c:v>5032.0</c:v>
                </c:pt>
                <c:pt idx="9203">
                  <c:v>5033.0</c:v>
                </c:pt>
                <c:pt idx="9204">
                  <c:v>5034.0</c:v>
                </c:pt>
                <c:pt idx="9205">
                  <c:v>5035.0</c:v>
                </c:pt>
                <c:pt idx="9206">
                  <c:v>5036.0</c:v>
                </c:pt>
                <c:pt idx="9207">
                  <c:v>5037.0</c:v>
                </c:pt>
                <c:pt idx="9208">
                  <c:v>5038.0</c:v>
                </c:pt>
                <c:pt idx="9209">
                  <c:v>5039.0</c:v>
                </c:pt>
                <c:pt idx="9210">
                  <c:v>5040.0</c:v>
                </c:pt>
                <c:pt idx="9211">
                  <c:v>5040.0</c:v>
                </c:pt>
                <c:pt idx="9212">
                  <c:v>5041.0</c:v>
                </c:pt>
                <c:pt idx="9213">
                  <c:v>5042.0</c:v>
                </c:pt>
                <c:pt idx="9214">
                  <c:v>5042.0</c:v>
                </c:pt>
                <c:pt idx="9215">
                  <c:v>5043.0</c:v>
                </c:pt>
                <c:pt idx="9216">
                  <c:v>5043.0</c:v>
                </c:pt>
                <c:pt idx="9217">
                  <c:v>5044.0</c:v>
                </c:pt>
                <c:pt idx="9218">
                  <c:v>5045.0</c:v>
                </c:pt>
                <c:pt idx="9219">
                  <c:v>5046.0</c:v>
                </c:pt>
                <c:pt idx="9220">
                  <c:v>5046.0</c:v>
                </c:pt>
                <c:pt idx="9221">
                  <c:v>5046.0</c:v>
                </c:pt>
                <c:pt idx="9222">
                  <c:v>5046.0</c:v>
                </c:pt>
                <c:pt idx="9223">
                  <c:v>5047.0</c:v>
                </c:pt>
                <c:pt idx="9224">
                  <c:v>5047.0</c:v>
                </c:pt>
                <c:pt idx="9225">
                  <c:v>5048.0</c:v>
                </c:pt>
                <c:pt idx="9226">
                  <c:v>5048.0</c:v>
                </c:pt>
                <c:pt idx="9227">
                  <c:v>5049.0</c:v>
                </c:pt>
                <c:pt idx="9228">
                  <c:v>5050.0</c:v>
                </c:pt>
                <c:pt idx="9229">
                  <c:v>5050.0</c:v>
                </c:pt>
              </c:numCache>
            </c:numRef>
          </c:val>
          <c:smooth val="0"/>
        </c:ser>
        <c:ser>
          <c:idx val="2"/>
          <c:order val="2"/>
          <c:tx>
            <c:strRef>
              <c:f>Sheet2!$G$1</c:f>
              <c:strCache>
                <c:ptCount val="1"/>
                <c:pt idx="0">
                  <c:v>High B</c:v>
                </c:pt>
              </c:strCache>
            </c:strRef>
          </c:tx>
          <c:marker>
            <c:symbol val="none"/>
          </c:marker>
          <c:val>
            <c:numRef>
              <c:f>Sheet2!$G$2:$G$9604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1.0</c:v>
                </c:pt>
                <c:pt idx="32">
                  <c:v>1.0</c:v>
                </c:pt>
                <c:pt idx="33">
                  <c:v>2.0</c:v>
                </c:pt>
                <c:pt idx="34">
                  <c:v>2.0</c:v>
                </c:pt>
                <c:pt idx="35">
                  <c:v>2.0</c:v>
                </c:pt>
                <c:pt idx="36">
                  <c:v>2.0</c:v>
                </c:pt>
                <c:pt idx="37">
                  <c:v>2.0</c:v>
                </c:pt>
                <c:pt idx="38">
                  <c:v>2.0</c:v>
                </c:pt>
                <c:pt idx="39">
                  <c:v>2.0</c:v>
                </c:pt>
                <c:pt idx="40">
                  <c:v>2.0</c:v>
                </c:pt>
                <c:pt idx="41">
                  <c:v>3.0</c:v>
                </c:pt>
                <c:pt idx="42">
                  <c:v>3.0</c:v>
                </c:pt>
                <c:pt idx="43">
                  <c:v>3.0</c:v>
                </c:pt>
                <c:pt idx="44">
                  <c:v>3.0</c:v>
                </c:pt>
                <c:pt idx="45">
                  <c:v>3.0</c:v>
                </c:pt>
                <c:pt idx="46">
                  <c:v>4.0</c:v>
                </c:pt>
                <c:pt idx="47">
                  <c:v>4.0</c:v>
                </c:pt>
                <c:pt idx="48">
                  <c:v>4.0</c:v>
                </c:pt>
                <c:pt idx="49">
                  <c:v>4.0</c:v>
                </c:pt>
                <c:pt idx="50">
                  <c:v>5.0</c:v>
                </c:pt>
                <c:pt idx="51">
                  <c:v>6.0</c:v>
                </c:pt>
                <c:pt idx="52">
                  <c:v>7.0</c:v>
                </c:pt>
                <c:pt idx="53">
                  <c:v>8.0</c:v>
                </c:pt>
                <c:pt idx="54">
                  <c:v>8.0</c:v>
                </c:pt>
                <c:pt idx="55">
                  <c:v>8.0</c:v>
                </c:pt>
                <c:pt idx="56">
                  <c:v>8.0</c:v>
                </c:pt>
                <c:pt idx="57">
                  <c:v>8.0</c:v>
                </c:pt>
                <c:pt idx="58">
                  <c:v>8.0</c:v>
                </c:pt>
                <c:pt idx="59">
                  <c:v>8.0</c:v>
                </c:pt>
                <c:pt idx="60">
                  <c:v>8.0</c:v>
                </c:pt>
                <c:pt idx="61">
                  <c:v>8.0</c:v>
                </c:pt>
                <c:pt idx="62">
                  <c:v>8.0</c:v>
                </c:pt>
                <c:pt idx="63">
                  <c:v>8.0</c:v>
                </c:pt>
                <c:pt idx="64">
                  <c:v>8.0</c:v>
                </c:pt>
                <c:pt idx="65">
                  <c:v>8.0</c:v>
                </c:pt>
                <c:pt idx="66">
                  <c:v>8.0</c:v>
                </c:pt>
                <c:pt idx="67">
                  <c:v>8.0</c:v>
                </c:pt>
                <c:pt idx="68">
                  <c:v>8.0</c:v>
                </c:pt>
                <c:pt idx="69">
                  <c:v>8.0</c:v>
                </c:pt>
                <c:pt idx="70">
                  <c:v>8.0</c:v>
                </c:pt>
                <c:pt idx="71">
                  <c:v>8.0</c:v>
                </c:pt>
                <c:pt idx="72">
                  <c:v>8.0</c:v>
                </c:pt>
                <c:pt idx="73">
                  <c:v>8.0</c:v>
                </c:pt>
                <c:pt idx="74">
                  <c:v>8.0</c:v>
                </c:pt>
                <c:pt idx="75">
                  <c:v>8.0</c:v>
                </c:pt>
                <c:pt idx="76">
                  <c:v>8.0</c:v>
                </c:pt>
                <c:pt idx="77">
                  <c:v>9.0</c:v>
                </c:pt>
                <c:pt idx="78">
                  <c:v>9.0</c:v>
                </c:pt>
                <c:pt idx="79">
                  <c:v>9.0</c:v>
                </c:pt>
                <c:pt idx="80">
                  <c:v>10.0</c:v>
                </c:pt>
                <c:pt idx="81">
                  <c:v>10.0</c:v>
                </c:pt>
                <c:pt idx="82">
                  <c:v>10.0</c:v>
                </c:pt>
                <c:pt idx="83">
                  <c:v>10.0</c:v>
                </c:pt>
                <c:pt idx="84">
                  <c:v>10.0</c:v>
                </c:pt>
                <c:pt idx="85">
                  <c:v>10.0</c:v>
                </c:pt>
                <c:pt idx="86">
                  <c:v>10.0</c:v>
                </c:pt>
                <c:pt idx="87">
                  <c:v>10.0</c:v>
                </c:pt>
                <c:pt idx="88">
                  <c:v>10.0</c:v>
                </c:pt>
                <c:pt idx="89">
                  <c:v>10.0</c:v>
                </c:pt>
                <c:pt idx="90">
                  <c:v>11.0</c:v>
                </c:pt>
                <c:pt idx="91">
                  <c:v>11.0</c:v>
                </c:pt>
                <c:pt idx="92">
                  <c:v>11.0</c:v>
                </c:pt>
                <c:pt idx="93">
                  <c:v>11.0</c:v>
                </c:pt>
                <c:pt idx="94">
                  <c:v>11.0</c:v>
                </c:pt>
                <c:pt idx="95">
                  <c:v>11.0</c:v>
                </c:pt>
                <c:pt idx="96">
                  <c:v>11.0</c:v>
                </c:pt>
                <c:pt idx="97">
                  <c:v>11.0</c:v>
                </c:pt>
                <c:pt idx="98">
                  <c:v>11.0</c:v>
                </c:pt>
                <c:pt idx="99">
                  <c:v>11.0</c:v>
                </c:pt>
                <c:pt idx="100">
                  <c:v>11.0</c:v>
                </c:pt>
                <c:pt idx="101">
                  <c:v>11.0</c:v>
                </c:pt>
                <c:pt idx="102">
                  <c:v>11.0</c:v>
                </c:pt>
                <c:pt idx="103">
                  <c:v>11.0</c:v>
                </c:pt>
                <c:pt idx="104">
                  <c:v>11.0</c:v>
                </c:pt>
                <c:pt idx="105">
                  <c:v>11.0</c:v>
                </c:pt>
                <c:pt idx="106">
                  <c:v>11.0</c:v>
                </c:pt>
                <c:pt idx="107">
                  <c:v>11.0</c:v>
                </c:pt>
                <c:pt idx="108">
                  <c:v>11.0</c:v>
                </c:pt>
                <c:pt idx="109">
                  <c:v>11.0</c:v>
                </c:pt>
                <c:pt idx="110">
                  <c:v>11.0</c:v>
                </c:pt>
                <c:pt idx="111">
                  <c:v>11.0</c:v>
                </c:pt>
                <c:pt idx="112">
                  <c:v>11.0</c:v>
                </c:pt>
                <c:pt idx="113">
                  <c:v>11.0</c:v>
                </c:pt>
                <c:pt idx="114">
                  <c:v>11.0</c:v>
                </c:pt>
                <c:pt idx="115">
                  <c:v>11.0</c:v>
                </c:pt>
                <c:pt idx="116">
                  <c:v>11.0</c:v>
                </c:pt>
                <c:pt idx="117">
                  <c:v>11.0</c:v>
                </c:pt>
                <c:pt idx="118">
                  <c:v>11.0</c:v>
                </c:pt>
                <c:pt idx="119">
                  <c:v>11.0</c:v>
                </c:pt>
                <c:pt idx="120">
                  <c:v>11.0</c:v>
                </c:pt>
                <c:pt idx="121">
                  <c:v>12.0</c:v>
                </c:pt>
                <c:pt idx="122">
                  <c:v>12.0</c:v>
                </c:pt>
                <c:pt idx="123">
                  <c:v>12.0</c:v>
                </c:pt>
                <c:pt idx="124">
                  <c:v>12.0</c:v>
                </c:pt>
                <c:pt idx="125">
                  <c:v>12.0</c:v>
                </c:pt>
                <c:pt idx="126">
                  <c:v>12.0</c:v>
                </c:pt>
                <c:pt idx="127">
                  <c:v>12.0</c:v>
                </c:pt>
                <c:pt idx="128">
                  <c:v>12.0</c:v>
                </c:pt>
                <c:pt idx="129">
                  <c:v>12.0</c:v>
                </c:pt>
                <c:pt idx="130">
                  <c:v>12.0</c:v>
                </c:pt>
                <c:pt idx="131">
                  <c:v>12.0</c:v>
                </c:pt>
                <c:pt idx="132">
                  <c:v>12.0</c:v>
                </c:pt>
                <c:pt idx="133">
                  <c:v>12.0</c:v>
                </c:pt>
                <c:pt idx="134">
                  <c:v>12.0</c:v>
                </c:pt>
                <c:pt idx="135">
                  <c:v>12.0</c:v>
                </c:pt>
                <c:pt idx="136">
                  <c:v>12.0</c:v>
                </c:pt>
                <c:pt idx="137">
                  <c:v>12.0</c:v>
                </c:pt>
                <c:pt idx="138">
                  <c:v>12.0</c:v>
                </c:pt>
                <c:pt idx="139">
                  <c:v>12.0</c:v>
                </c:pt>
                <c:pt idx="140">
                  <c:v>12.0</c:v>
                </c:pt>
                <c:pt idx="141">
                  <c:v>12.0</c:v>
                </c:pt>
                <c:pt idx="142">
                  <c:v>12.0</c:v>
                </c:pt>
                <c:pt idx="143">
                  <c:v>12.0</c:v>
                </c:pt>
                <c:pt idx="144">
                  <c:v>12.0</c:v>
                </c:pt>
                <c:pt idx="145">
                  <c:v>12.0</c:v>
                </c:pt>
                <c:pt idx="146">
                  <c:v>12.0</c:v>
                </c:pt>
                <c:pt idx="147">
                  <c:v>12.0</c:v>
                </c:pt>
                <c:pt idx="148">
                  <c:v>12.0</c:v>
                </c:pt>
                <c:pt idx="149">
                  <c:v>12.0</c:v>
                </c:pt>
                <c:pt idx="150">
                  <c:v>12.0</c:v>
                </c:pt>
                <c:pt idx="151">
                  <c:v>12.0</c:v>
                </c:pt>
                <c:pt idx="152">
                  <c:v>12.0</c:v>
                </c:pt>
                <c:pt idx="153">
                  <c:v>12.0</c:v>
                </c:pt>
                <c:pt idx="154">
                  <c:v>13.0</c:v>
                </c:pt>
                <c:pt idx="155">
                  <c:v>14.0</c:v>
                </c:pt>
                <c:pt idx="156">
                  <c:v>15.0</c:v>
                </c:pt>
                <c:pt idx="157">
                  <c:v>15.0</c:v>
                </c:pt>
                <c:pt idx="158">
                  <c:v>16.0</c:v>
                </c:pt>
                <c:pt idx="159">
                  <c:v>16.0</c:v>
                </c:pt>
                <c:pt idx="160">
                  <c:v>16.0</c:v>
                </c:pt>
                <c:pt idx="161">
                  <c:v>16.0</c:v>
                </c:pt>
                <c:pt idx="162">
                  <c:v>16.0</c:v>
                </c:pt>
                <c:pt idx="163">
                  <c:v>16.0</c:v>
                </c:pt>
                <c:pt idx="164">
                  <c:v>16.0</c:v>
                </c:pt>
                <c:pt idx="165">
                  <c:v>17.0</c:v>
                </c:pt>
                <c:pt idx="166">
                  <c:v>18.0</c:v>
                </c:pt>
                <c:pt idx="167">
                  <c:v>19.0</c:v>
                </c:pt>
                <c:pt idx="168">
                  <c:v>19.0</c:v>
                </c:pt>
                <c:pt idx="169">
                  <c:v>19.0</c:v>
                </c:pt>
                <c:pt idx="170">
                  <c:v>19.0</c:v>
                </c:pt>
                <c:pt idx="171">
                  <c:v>19.0</c:v>
                </c:pt>
                <c:pt idx="172">
                  <c:v>19.0</c:v>
                </c:pt>
                <c:pt idx="173">
                  <c:v>19.0</c:v>
                </c:pt>
                <c:pt idx="174">
                  <c:v>19.0</c:v>
                </c:pt>
                <c:pt idx="175">
                  <c:v>19.0</c:v>
                </c:pt>
                <c:pt idx="176">
                  <c:v>19.0</c:v>
                </c:pt>
                <c:pt idx="177">
                  <c:v>19.0</c:v>
                </c:pt>
                <c:pt idx="178">
                  <c:v>19.0</c:v>
                </c:pt>
                <c:pt idx="179">
                  <c:v>19.0</c:v>
                </c:pt>
                <c:pt idx="180">
                  <c:v>19.0</c:v>
                </c:pt>
                <c:pt idx="181">
                  <c:v>20.0</c:v>
                </c:pt>
                <c:pt idx="182">
                  <c:v>21.0</c:v>
                </c:pt>
                <c:pt idx="183">
                  <c:v>21.0</c:v>
                </c:pt>
                <c:pt idx="184">
                  <c:v>22.0</c:v>
                </c:pt>
                <c:pt idx="185">
                  <c:v>22.0</c:v>
                </c:pt>
                <c:pt idx="186">
                  <c:v>22.0</c:v>
                </c:pt>
                <c:pt idx="187">
                  <c:v>22.0</c:v>
                </c:pt>
                <c:pt idx="188">
                  <c:v>22.0</c:v>
                </c:pt>
                <c:pt idx="189">
                  <c:v>22.0</c:v>
                </c:pt>
                <c:pt idx="190">
                  <c:v>22.0</c:v>
                </c:pt>
                <c:pt idx="191">
                  <c:v>22.0</c:v>
                </c:pt>
                <c:pt idx="192">
                  <c:v>22.0</c:v>
                </c:pt>
                <c:pt idx="193">
                  <c:v>22.0</c:v>
                </c:pt>
                <c:pt idx="194">
                  <c:v>22.0</c:v>
                </c:pt>
                <c:pt idx="195">
                  <c:v>22.0</c:v>
                </c:pt>
                <c:pt idx="196">
                  <c:v>22.0</c:v>
                </c:pt>
                <c:pt idx="197">
                  <c:v>22.0</c:v>
                </c:pt>
                <c:pt idx="198">
                  <c:v>22.0</c:v>
                </c:pt>
                <c:pt idx="199">
                  <c:v>22.0</c:v>
                </c:pt>
                <c:pt idx="200">
                  <c:v>23.0</c:v>
                </c:pt>
                <c:pt idx="201">
                  <c:v>23.0</c:v>
                </c:pt>
                <c:pt idx="202">
                  <c:v>23.0</c:v>
                </c:pt>
                <c:pt idx="203">
                  <c:v>23.0</c:v>
                </c:pt>
                <c:pt idx="204">
                  <c:v>23.0</c:v>
                </c:pt>
                <c:pt idx="205">
                  <c:v>23.0</c:v>
                </c:pt>
                <c:pt idx="206">
                  <c:v>23.0</c:v>
                </c:pt>
                <c:pt idx="207">
                  <c:v>23.0</c:v>
                </c:pt>
                <c:pt idx="208">
                  <c:v>23.0</c:v>
                </c:pt>
                <c:pt idx="209">
                  <c:v>23.0</c:v>
                </c:pt>
                <c:pt idx="210">
                  <c:v>24.0</c:v>
                </c:pt>
                <c:pt idx="211">
                  <c:v>24.0</c:v>
                </c:pt>
                <c:pt idx="212">
                  <c:v>24.0</c:v>
                </c:pt>
                <c:pt idx="213">
                  <c:v>24.0</c:v>
                </c:pt>
                <c:pt idx="214">
                  <c:v>24.0</c:v>
                </c:pt>
                <c:pt idx="215">
                  <c:v>24.0</c:v>
                </c:pt>
                <c:pt idx="216">
                  <c:v>24.0</c:v>
                </c:pt>
                <c:pt idx="217">
                  <c:v>24.0</c:v>
                </c:pt>
                <c:pt idx="218">
                  <c:v>24.0</c:v>
                </c:pt>
                <c:pt idx="219">
                  <c:v>24.0</c:v>
                </c:pt>
                <c:pt idx="220">
                  <c:v>25.0</c:v>
                </c:pt>
                <c:pt idx="221">
                  <c:v>25.0</c:v>
                </c:pt>
                <c:pt idx="222">
                  <c:v>25.0</c:v>
                </c:pt>
                <c:pt idx="223">
                  <c:v>25.0</c:v>
                </c:pt>
                <c:pt idx="224">
                  <c:v>25.0</c:v>
                </c:pt>
                <c:pt idx="225">
                  <c:v>25.0</c:v>
                </c:pt>
                <c:pt idx="226">
                  <c:v>25.0</c:v>
                </c:pt>
                <c:pt idx="227">
                  <c:v>25.0</c:v>
                </c:pt>
                <c:pt idx="228">
                  <c:v>26.0</c:v>
                </c:pt>
                <c:pt idx="229">
                  <c:v>26.0</c:v>
                </c:pt>
                <c:pt idx="230">
                  <c:v>26.0</c:v>
                </c:pt>
                <c:pt idx="231">
                  <c:v>26.0</c:v>
                </c:pt>
                <c:pt idx="232">
                  <c:v>27.0</c:v>
                </c:pt>
                <c:pt idx="233">
                  <c:v>28.0</c:v>
                </c:pt>
                <c:pt idx="234">
                  <c:v>28.0</c:v>
                </c:pt>
                <c:pt idx="235">
                  <c:v>28.0</c:v>
                </c:pt>
                <c:pt idx="236">
                  <c:v>28.0</c:v>
                </c:pt>
                <c:pt idx="237">
                  <c:v>28.0</c:v>
                </c:pt>
                <c:pt idx="238">
                  <c:v>28.0</c:v>
                </c:pt>
                <c:pt idx="239">
                  <c:v>28.0</c:v>
                </c:pt>
                <c:pt idx="240">
                  <c:v>28.0</c:v>
                </c:pt>
                <c:pt idx="241">
                  <c:v>28.0</c:v>
                </c:pt>
                <c:pt idx="242">
                  <c:v>28.0</c:v>
                </c:pt>
                <c:pt idx="243">
                  <c:v>28.0</c:v>
                </c:pt>
                <c:pt idx="244">
                  <c:v>28.0</c:v>
                </c:pt>
                <c:pt idx="245">
                  <c:v>29.0</c:v>
                </c:pt>
                <c:pt idx="246">
                  <c:v>29.0</c:v>
                </c:pt>
                <c:pt idx="247">
                  <c:v>29.0</c:v>
                </c:pt>
                <c:pt idx="248">
                  <c:v>30.0</c:v>
                </c:pt>
                <c:pt idx="249">
                  <c:v>30.0</c:v>
                </c:pt>
                <c:pt idx="250">
                  <c:v>30.0</c:v>
                </c:pt>
                <c:pt idx="251">
                  <c:v>30.0</c:v>
                </c:pt>
                <c:pt idx="252">
                  <c:v>30.0</c:v>
                </c:pt>
                <c:pt idx="253">
                  <c:v>30.0</c:v>
                </c:pt>
                <c:pt idx="254">
                  <c:v>30.0</c:v>
                </c:pt>
                <c:pt idx="255">
                  <c:v>30.0</c:v>
                </c:pt>
                <c:pt idx="256">
                  <c:v>30.0</c:v>
                </c:pt>
                <c:pt idx="257">
                  <c:v>30.0</c:v>
                </c:pt>
                <c:pt idx="258">
                  <c:v>30.0</c:v>
                </c:pt>
                <c:pt idx="259">
                  <c:v>31.0</c:v>
                </c:pt>
                <c:pt idx="260">
                  <c:v>31.0</c:v>
                </c:pt>
                <c:pt idx="261">
                  <c:v>31.0</c:v>
                </c:pt>
                <c:pt idx="262">
                  <c:v>31.0</c:v>
                </c:pt>
                <c:pt idx="263">
                  <c:v>31.0</c:v>
                </c:pt>
                <c:pt idx="264">
                  <c:v>31.0</c:v>
                </c:pt>
                <c:pt idx="265">
                  <c:v>31.0</c:v>
                </c:pt>
                <c:pt idx="266">
                  <c:v>31.0</c:v>
                </c:pt>
                <c:pt idx="267">
                  <c:v>31.0</c:v>
                </c:pt>
                <c:pt idx="268">
                  <c:v>31.0</c:v>
                </c:pt>
                <c:pt idx="269">
                  <c:v>31.0</c:v>
                </c:pt>
                <c:pt idx="270">
                  <c:v>31.0</c:v>
                </c:pt>
                <c:pt idx="271">
                  <c:v>31.0</c:v>
                </c:pt>
                <c:pt idx="272">
                  <c:v>31.0</c:v>
                </c:pt>
                <c:pt idx="273">
                  <c:v>32.0</c:v>
                </c:pt>
                <c:pt idx="274">
                  <c:v>32.0</c:v>
                </c:pt>
                <c:pt idx="275">
                  <c:v>33.0</c:v>
                </c:pt>
                <c:pt idx="276">
                  <c:v>33.0</c:v>
                </c:pt>
                <c:pt idx="277">
                  <c:v>33.0</c:v>
                </c:pt>
                <c:pt idx="278">
                  <c:v>33.0</c:v>
                </c:pt>
                <c:pt idx="279">
                  <c:v>33.0</c:v>
                </c:pt>
                <c:pt idx="280">
                  <c:v>33.0</c:v>
                </c:pt>
                <c:pt idx="281">
                  <c:v>33.0</c:v>
                </c:pt>
                <c:pt idx="282">
                  <c:v>33.0</c:v>
                </c:pt>
                <c:pt idx="283">
                  <c:v>33.0</c:v>
                </c:pt>
                <c:pt idx="284">
                  <c:v>33.0</c:v>
                </c:pt>
                <c:pt idx="285">
                  <c:v>33.0</c:v>
                </c:pt>
                <c:pt idx="286">
                  <c:v>33.0</c:v>
                </c:pt>
                <c:pt idx="287">
                  <c:v>34.0</c:v>
                </c:pt>
                <c:pt idx="288">
                  <c:v>35.0</c:v>
                </c:pt>
                <c:pt idx="289">
                  <c:v>36.0</c:v>
                </c:pt>
                <c:pt idx="290">
                  <c:v>37.0</c:v>
                </c:pt>
                <c:pt idx="291">
                  <c:v>38.0</c:v>
                </c:pt>
                <c:pt idx="292">
                  <c:v>38.0</c:v>
                </c:pt>
                <c:pt idx="293">
                  <c:v>38.0</c:v>
                </c:pt>
                <c:pt idx="294">
                  <c:v>38.0</c:v>
                </c:pt>
                <c:pt idx="295">
                  <c:v>38.0</c:v>
                </c:pt>
                <c:pt idx="296">
                  <c:v>38.0</c:v>
                </c:pt>
                <c:pt idx="297">
                  <c:v>38.0</c:v>
                </c:pt>
                <c:pt idx="298">
                  <c:v>38.0</c:v>
                </c:pt>
                <c:pt idx="299">
                  <c:v>38.0</c:v>
                </c:pt>
                <c:pt idx="300">
                  <c:v>38.0</c:v>
                </c:pt>
                <c:pt idx="301">
                  <c:v>38.0</c:v>
                </c:pt>
                <c:pt idx="302">
                  <c:v>38.0</c:v>
                </c:pt>
                <c:pt idx="303">
                  <c:v>38.0</c:v>
                </c:pt>
                <c:pt idx="304">
                  <c:v>38.0</c:v>
                </c:pt>
                <c:pt idx="305">
                  <c:v>38.0</c:v>
                </c:pt>
                <c:pt idx="306">
                  <c:v>38.0</c:v>
                </c:pt>
                <c:pt idx="307">
                  <c:v>38.0</c:v>
                </c:pt>
                <c:pt idx="308">
                  <c:v>38.0</c:v>
                </c:pt>
                <c:pt idx="309">
                  <c:v>38.0</c:v>
                </c:pt>
                <c:pt idx="310">
                  <c:v>38.0</c:v>
                </c:pt>
                <c:pt idx="311">
                  <c:v>38.0</c:v>
                </c:pt>
                <c:pt idx="312">
                  <c:v>38.0</c:v>
                </c:pt>
                <c:pt idx="313">
                  <c:v>38.0</c:v>
                </c:pt>
                <c:pt idx="314">
                  <c:v>38.0</c:v>
                </c:pt>
                <c:pt idx="315">
                  <c:v>38.0</c:v>
                </c:pt>
                <c:pt idx="316">
                  <c:v>38.0</c:v>
                </c:pt>
                <c:pt idx="317">
                  <c:v>39.0</c:v>
                </c:pt>
                <c:pt idx="318">
                  <c:v>39.0</c:v>
                </c:pt>
                <c:pt idx="319">
                  <c:v>40.0</c:v>
                </c:pt>
                <c:pt idx="320">
                  <c:v>40.0</c:v>
                </c:pt>
                <c:pt idx="321">
                  <c:v>41.0</c:v>
                </c:pt>
                <c:pt idx="322">
                  <c:v>42.0</c:v>
                </c:pt>
                <c:pt idx="323">
                  <c:v>42.0</c:v>
                </c:pt>
                <c:pt idx="324">
                  <c:v>42.0</c:v>
                </c:pt>
                <c:pt idx="325">
                  <c:v>42.0</c:v>
                </c:pt>
                <c:pt idx="326">
                  <c:v>42.0</c:v>
                </c:pt>
                <c:pt idx="327">
                  <c:v>42.0</c:v>
                </c:pt>
                <c:pt idx="328">
                  <c:v>42.0</c:v>
                </c:pt>
                <c:pt idx="329">
                  <c:v>42.0</c:v>
                </c:pt>
                <c:pt idx="330">
                  <c:v>42.0</c:v>
                </c:pt>
                <c:pt idx="331">
                  <c:v>42.0</c:v>
                </c:pt>
                <c:pt idx="332">
                  <c:v>42.0</c:v>
                </c:pt>
                <c:pt idx="333">
                  <c:v>42.0</c:v>
                </c:pt>
                <c:pt idx="334">
                  <c:v>42.0</c:v>
                </c:pt>
                <c:pt idx="335">
                  <c:v>42.0</c:v>
                </c:pt>
                <c:pt idx="336">
                  <c:v>42.0</c:v>
                </c:pt>
                <c:pt idx="337">
                  <c:v>42.0</c:v>
                </c:pt>
                <c:pt idx="338">
                  <c:v>43.0</c:v>
                </c:pt>
                <c:pt idx="339">
                  <c:v>43.0</c:v>
                </c:pt>
                <c:pt idx="340">
                  <c:v>43.0</c:v>
                </c:pt>
                <c:pt idx="341">
                  <c:v>44.0</c:v>
                </c:pt>
                <c:pt idx="342">
                  <c:v>44.0</c:v>
                </c:pt>
                <c:pt idx="343">
                  <c:v>44.0</c:v>
                </c:pt>
                <c:pt idx="344">
                  <c:v>44.0</c:v>
                </c:pt>
                <c:pt idx="345">
                  <c:v>44.0</c:v>
                </c:pt>
                <c:pt idx="346">
                  <c:v>44.0</c:v>
                </c:pt>
                <c:pt idx="347">
                  <c:v>44.0</c:v>
                </c:pt>
                <c:pt idx="348">
                  <c:v>44.0</c:v>
                </c:pt>
                <c:pt idx="349">
                  <c:v>44.0</c:v>
                </c:pt>
                <c:pt idx="350">
                  <c:v>44.0</c:v>
                </c:pt>
                <c:pt idx="351">
                  <c:v>44.0</c:v>
                </c:pt>
                <c:pt idx="352">
                  <c:v>44.0</c:v>
                </c:pt>
                <c:pt idx="353">
                  <c:v>44.0</c:v>
                </c:pt>
                <c:pt idx="354">
                  <c:v>44.0</c:v>
                </c:pt>
                <c:pt idx="355">
                  <c:v>44.0</c:v>
                </c:pt>
                <c:pt idx="356">
                  <c:v>44.0</c:v>
                </c:pt>
                <c:pt idx="357">
                  <c:v>44.0</c:v>
                </c:pt>
                <c:pt idx="358">
                  <c:v>44.0</c:v>
                </c:pt>
                <c:pt idx="359">
                  <c:v>44.0</c:v>
                </c:pt>
                <c:pt idx="360">
                  <c:v>44.0</c:v>
                </c:pt>
                <c:pt idx="361">
                  <c:v>45.0</c:v>
                </c:pt>
                <c:pt idx="362">
                  <c:v>45.0</c:v>
                </c:pt>
                <c:pt idx="363">
                  <c:v>45.0</c:v>
                </c:pt>
                <c:pt idx="364">
                  <c:v>45.0</c:v>
                </c:pt>
                <c:pt idx="365">
                  <c:v>45.0</c:v>
                </c:pt>
                <c:pt idx="366">
                  <c:v>45.0</c:v>
                </c:pt>
                <c:pt idx="367">
                  <c:v>45.0</c:v>
                </c:pt>
                <c:pt idx="368">
                  <c:v>45.0</c:v>
                </c:pt>
                <c:pt idx="369">
                  <c:v>45.0</c:v>
                </c:pt>
                <c:pt idx="370">
                  <c:v>45.0</c:v>
                </c:pt>
                <c:pt idx="371">
                  <c:v>45.0</c:v>
                </c:pt>
                <c:pt idx="372">
                  <c:v>45.0</c:v>
                </c:pt>
                <c:pt idx="373">
                  <c:v>45.0</c:v>
                </c:pt>
                <c:pt idx="374">
                  <c:v>45.0</c:v>
                </c:pt>
                <c:pt idx="375">
                  <c:v>45.0</c:v>
                </c:pt>
                <c:pt idx="376">
                  <c:v>45.0</c:v>
                </c:pt>
                <c:pt idx="377">
                  <c:v>45.0</c:v>
                </c:pt>
                <c:pt idx="378">
                  <c:v>45.0</c:v>
                </c:pt>
                <c:pt idx="379">
                  <c:v>45.0</c:v>
                </c:pt>
                <c:pt idx="380">
                  <c:v>46.0</c:v>
                </c:pt>
                <c:pt idx="381">
                  <c:v>46.0</c:v>
                </c:pt>
                <c:pt idx="382">
                  <c:v>46.0</c:v>
                </c:pt>
                <c:pt idx="383">
                  <c:v>46.0</c:v>
                </c:pt>
                <c:pt idx="384">
                  <c:v>46.0</c:v>
                </c:pt>
                <c:pt idx="385">
                  <c:v>46.0</c:v>
                </c:pt>
                <c:pt idx="386">
                  <c:v>46.0</c:v>
                </c:pt>
                <c:pt idx="387">
                  <c:v>46.0</c:v>
                </c:pt>
                <c:pt idx="388">
                  <c:v>46.0</c:v>
                </c:pt>
                <c:pt idx="389">
                  <c:v>46.0</c:v>
                </c:pt>
                <c:pt idx="390">
                  <c:v>46.0</c:v>
                </c:pt>
                <c:pt idx="391">
                  <c:v>46.0</c:v>
                </c:pt>
                <c:pt idx="392">
                  <c:v>46.0</c:v>
                </c:pt>
                <c:pt idx="393">
                  <c:v>46.0</c:v>
                </c:pt>
                <c:pt idx="394">
                  <c:v>46.0</c:v>
                </c:pt>
                <c:pt idx="395">
                  <c:v>46.0</c:v>
                </c:pt>
                <c:pt idx="396">
                  <c:v>46.0</c:v>
                </c:pt>
                <c:pt idx="397">
                  <c:v>46.0</c:v>
                </c:pt>
                <c:pt idx="398">
                  <c:v>46.0</c:v>
                </c:pt>
                <c:pt idx="399">
                  <c:v>46.0</c:v>
                </c:pt>
                <c:pt idx="400">
                  <c:v>46.0</c:v>
                </c:pt>
                <c:pt idx="401">
                  <c:v>46.0</c:v>
                </c:pt>
                <c:pt idx="402">
                  <c:v>46.0</c:v>
                </c:pt>
                <c:pt idx="403">
                  <c:v>46.0</c:v>
                </c:pt>
                <c:pt idx="404">
                  <c:v>46.0</c:v>
                </c:pt>
                <c:pt idx="405">
                  <c:v>46.0</c:v>
                </c:pt>
                <c:pt idx="406">
                  <c:v>46.0</c:v>
                </c:pt>
                <c:pt idx="407">
                  <c:v>46.0</c:v>
                </c:pt>
                <c:pt idx="408">
                  <c:v>46.0</c:v>
                </c:pt>
                <c:pt idx="409">
                  <c:v>46.0</c:v>
                </c:pt>
                <c:pt idx="410">
                  <c:v>46.0</c:v>
                </c:pt>
                <c:pt idx="411">
                  <c:v>46.0</c:v>
                </c:pt>
                <c:pt idx="412">
                  <c:v>46.0</c:v>
                </c:pt>
                <c:pt idx="413">
                  <c:v>46.0</c:v>
                </c:pt>
                <c:pt idx="414">
                  <c:v>46.0</c:v>
                </c:pt>
                <c:pt idx="415">
                  <c:v>46.0</c:v>
                </c:pt>
                <c:pt idx="416">
                  <c:v>46.0</c:v>
                </c:pt>
                <c:pt idx="417">
                  <c:v>46.0</c:v>
                </c:pt>
                <c:pt idx="418">
                  <c:v>46.0</c:v>
                </c:pt>
                <c:pt idx="419">
                  <c:v>46.0</c:v>
                </c:pt>
                <c:pt idx="420">
                  <c:v>46.0</c:v>
                </c:pt>
                <c:pt idx="421">
                  <c:v>46.0</c:v>
                </c:pt>
                <c:pt idx="422">
                  <c:v>46.0</c:v>
                </c:pt>
                <c:pt idx="423">
                  <c:v>46.0</c:v>
                </c:pt>
                <c:pt idx="424">
                  <c:v>46.0</c:v>
                </c:pt>
                <c:pt idx="425">
                  <c:v>46.0</c:v>
                </c:pt>
                <c:pt idx="426">
                  <c:v>46.0</c:v>
                </c:pt>
                <c:pt idx="427">
                  <c:v>46.0</c:v>
                </c:pt>
                <c:pt idx="428">
                  <c:v>46.0</c:v>
                </c:pt>
                <c:pt idx="429">
                  <c:v>46.0</c:v>
                </c:pt>
                <c:pt idx="430">
                  <c:v>46.0</c:v>
                </c:pt>
                <c:pt idx="431">
                  <c:v>46.0</c:v>
                </c:pt>
                <c:pt idx="432">
                  <c:v>46.0</c:v>
                </c:pt>
                <c:pt idx="433">
                  <c:v>47.0</c:v>
                </c:pt>
                <c:pt idx="434">
                  <c:v>47.0</c:v>
                </c:pt>
                <c:pt idx="435">
                  <c:v>47.0</c:v>
                </c:pt>
                <c:pt idx="436">
                  <c:v>47.0</c:v>
                </c:pt>
                <c:pt idx="437">
                  <c:v>47.0</c:v>
                </c:pt>
                <c:pt idx="438">
                  <c:v>47.0</c:v>
                </c:pt>
                <c:pt idx="439">
                  <c:v>47.0</c:v>
                </c:pt>
                <c:pt idx="440">
                  <c:v>47.0</c:v>
                </c:pt>
                <c:pt idx="441">
                  <c:v>47.0</c:v>
                </c:pt>
                <c:pt idx="442">
                  <c:v>47.0</c:v>
                </c:pt>
                <c:pt idx="443">
                  <c:v>47.0</c:v>
                </c:pt>
                <c:pt idx="444">
                  <c:v>47.0</c:v>
                </c:pt>
                <c:pt idx="445">
                  <c:v>47.0</c:v>
                </c:pt>
                <c:pt idx="446">
                  <c:v>47.0</c:v>
                </c:pt>
                <c:pt idx="447">
                  <c:v>47.0</c:v>
                </c:pt>
                <c:pt idx="448">
                  <c:v>47.0</c:v>
                </c:pt>
                <c:pt idx="449">
                  <c:v>47.0</c:v>
                </c:pt>
                <c:pt idx="450">
                  <c:v>47.0</c:v>
                </c:pt>
                <c:pt idx="451">
                  <c:v>47.0</c:v>
                </c:pt>
                <c:pt idx="452">
                  <c:v>47.0</c:v>
                </c:pt>
                <c:pt idx="453">
                  <c:v>47.0</c:v>
                </c:pt>
                <c:pt idx="454">
                  <c:v>48.0</c:v>
                </c:pt>
                <c:pt idx="455">
                  <c:v>48.0</c:v>
                </c:pt>
                <c:pt idx="456">
                  <c:v>48.0</c:v>
                </c:pt>
                <c:pt idx="457">
                  <c:v>48.0</c:v>
                </c:pt>
                <c:pt idx="458">
                  <c:v>48.0</c:v>
                </c:pt>
                <c:pt idx="459">
                  <c:v>48.0</c:v>
                </c:pt>
                <c:pt idx="460">
                  <c:v>48.0</c:v>
                </c:pt>
                <c:pt idx="461">
                  <c:v>48.0</c:v>
                </c:pt>
                <c:pt idx="462">
                  <c:v>48.0</c:v>
                </c:pt>
                <c:pt idx="463">
                  <c:v>48.0</c:v>
                </c:pt>
                <c:pt idx="464">
                  <c:v>48.0</c:v>
                </c:pt>
                <c:pt idx="465">
                  <c:v>48.0</c:v>
                </c:pt>
                <c:pt idx="466">
                  <c:v>48.0</c:v>
                </c:pt>
                <c:pt idx="467">
                  <c:v>48.0</c:v>
                </c:pt>
                <c:pt idx="468">
                  <c:v>48.0</c:v>
                </c:pt>
                <c:pt idx="469">
                  <c:v>48.0</c:v>
                </c:pt>
                <c:pt idx="470">
                  <c:v>48.0</c:v>
                </c:pt>
                <c:pt idx="471">
                  <c:v>49.0</c:v>
                </c:pt>
                <c:pt idx="472">
                  <c:v>49.0</c:v>
                </c:pt>
                <c:pt idx="473">
                  <c:v>49.0</c:v>
                </c:pt>
                <c:pt idx="474">
                  <c:v>49.0</c:v>
                </c:pt>
                <c:pt idx="475">
                  <c:v>49.0</c:v>
                </c:pt>
                <c:pt idx="476">
                  <c:v>49.0</c:v>
                </c:pt>
                <c:pt idx="477">
                  <c:v>49.0</c:v>
                </c:pt>
                <c:pt idx="478">
                  <c:v>49.0</c:v>
                </c:pt>
                <c:pt idx="479">
                  <c:v>49.0</c:v>
                </c:pt>
                <c:pt idx="480">
                  <c:v>49.0</c:v>
                </c:pt>
                <c:pt idx="481">
                  <c:v>49.0</c:v>
                </c:pt>
                <c:pt idx="482">
                  <c:v>49.0</c:v>
                </c:pt>
                <c:pt idx="483">
                  <c:v>49.0</c:v>
                </c:pt>
                <c:pt idx="484">
                  <c:v>49.0</c:v>
                </c:pt>
                <c:pt idx="485">
                  <c:v>49.0</c:v>
                </c:pt>
                <c:pt idx="486">
                  <c:v>49.0</c:v>
                </c:pt>
                <c:pt idx="487">
                  <c:v>49.0</c:v>
                </c:pt>
                <c:pt idx="488">
                  <c:v>49.0</c:v>
                </c:pt>
                <c:pt idx="489">
                  <c:v>49.0</c:v>
                </c:pt>
                <c:pt idx="490">
                  <c:v>49.0</c:v>
                </c:pt>
                <c:pt idx="491">
                  <c:v>49.0</c:v>
                </c:pt>
                <c:pt idx="492">
                  <c:v>49.0</c:v>
                </c:pt>
                <c:pt idx="493">
                  <c:v>49.0</c:v>
                </c:pt>
                <c:pt idx="494">
                  <c:v>49.0</c:v>
                </c:pt>
                <c:pt idx="495">
                  <c:v>49.0</c:v>
                </c:pt>
                <c:pt idx="496">
                  <c:v>50.0</c:v>
                </c:pt>
                <c:pt idx="497">
                  <c:v>50.0</c:v>
                </c:pt>
                <c:pt idx="498">
                  <c:v>50.0</c:v>
                </c:pt>
                <c:pt idx="499">
                  <c:v>50.0</c:v>
                </c:pt>
                <c:pt idx="500">
                  <c:v>50.0</c:v>
                </c:pt>
                <c:pt idx="501">
                  <c:v>50.0</c:v>
                </c:pt>
                <c:pt idx="502">
                  <c:v>50.0</c:v>
                </c:pt>
                <c:pt idx="503">
                  <c:v>50.0</c:v>
                </c:pt>
                <c:pt idx="504">
                  <c:v>50.0</c:v>
                </c:pt>
                <c:pt idx="505">
                  <c:v>50.0</c:v>
                </c:pt>
                <c:pt idx="506">
                  <c:v>50.0</c:v>
                </c:pt>
                <c:pt idx="507">
                  <c:v>50.0</c:v>
                </c:pt>
                <c:pt idx="508">
                  <c:v>50.0</c:v>
                </c:pt>
                <c:pt idx="509">
                  <c:v>50.0</c:v>
                </c:pt>
                <c:pt idx="510">
                  <c:v>50.0</c:v>
                </c:pt>
                <c:pt idx="511">
                  <c:v>50.0</c:v>
                </c:pt>
                <c:pt idx="512">
                  <c:v>50.0</c:v>
                </c:pt>
                <c:pt idx="513">
                  <c:v>50.0</c:v>
                </c:pt>
                <c:pt idx="514">
                  <c:v>50.0</c:v>
                </c:pt>
                <c:pt idx="515">
                  <c:v>50.0</c:v>
                </c:pt>
                <c:pt idx="516">
                  <c:v>50.0</c:v>
                </c:pt>
                <c:pt idx="517">
                  <c:v>50.0</c:v>
                </c:pt>
                <c:pt idx="518">
                  <c:v>50.0</c:v>
                </c:pt>
                <c:pt idx="519">
                  <c:v>50.0</c:v>
                </c:pt>
                <c:pt idx="520">
                  <c:v>50.0</c:v>
                </c:pt>
                <c:pt idx="521">
                  <c:v>50.0</c:v>
                </c:pt>
                <c:pt idx="522">
                  <c:v>50.0</c:v>
                </c:pt>
                <c:pt idx="523">
                  <c:v>50.0</c:v>
                </c:pt>
                <c:pt idx="524">
                  <c:v>50.0</c:v>
                </c:pt>
                <c:pt idx="525">
                  <c:v>50.0</c:v>
                </c:pt>
                <c:pt idx="526">
                  <c:v>50.0</c:v>
                </c:pt>
                <c:pt idx="527">
                  <c:v>50.0</c:v>
                </c:pt>
                <c:pt idx="528">
                  <c:v>50.0</c:v>
                </c:pt>
                <c:pt idx="529">
                  <c:v>50.0</c:v>
                </c:pt>
                <c:pt idx="530">
                  <c:v>50.0</c:v>
                </c:pt>
                <c:pt idx="531">
                  <c:v>50.0</c:v>
                </c:pt>
                <c:pt idx="532">
                  <c:v>50.0</c:v>
                </c:pt>
                <c:pt idx="533">
                  <c:v>50.0</c:v>
                </c:pt>
                <c:pt idx="534">
                  <c:v>50.0</c:v>
                </c:pt>
                <c:pt idx="535">
                  <c:v>50.0</c:v>
                </c:pt>
                <c:pt idx="536">
                  <c:v>50.0</c:v>
                </c:pt>
                <c:pt idx="537">
                  <c:v>50.0</c:v>
                </c:pt>
                <c:pt idx="538">
                  <c:v>50.0</c:v>
                </c:pt>
                <c:pt idx="539">
                  <c:v>50.0</c:v>
                </c:pt>
                <c:pt idx="540">
                  <c:v>50.0</c:v>
                </c:pt>
                <c:pt idx="541">
                  <c:v>51.0</c:v>
                </c:pt>
                <c:pt idx="542">
                  <c:v>51.0</c:v>
                </c:pt>
                <c:pt idx="543">
                  <c:v>51.0</c:v>
                </c:pt>
                <c:pt idx="544">
                  <c:v>51.0</c:v>
                </c:pt>
                <c:pt idx="545">
                  <c:v>51.0</c:v>
                </c:pt>
                <c:pt idx="546">
                  <c:v>51.0</c:v>
                </c:pt>
                <c:pt idx="547">
                  <c:v>51.0</c:v>
                </c:pt>
                <c:pt idx="548">
                  <c:v>51.0</c:v>
                </c:pt>
                <c:pt idx="549">
                  <c:v>51.0</c:v>
                </c:pt>
                <c:pt idx="550">
                  <c:v>51.0</c:v>
                </c:pt>
                <c:pt idx="551">
                  <c:v>51.0</c:v>
                </c:pt>
                <c:pt idx="552">
                  <c:v>51.0</c:v>
                </c:pt>
                <c:pt idx="553">
                  <c:v>51.0</c:v>
                </c:pt>
                <c:pt idx="554">
                  <c:v>51.0</c:v>
                </c:pt>
                <c:pt idx="555">
                  <c:v>51.0</c:v>
                </c:pt>
                <c:pt idx="556">
                  <c:v>51.0</c:v>
                </c:pt>
                <c:pt idx="557">
                  <c:v>51.0</c:v>
                </c:pt>
                <c:pt idx="558">
                  <c:v>51.0</c:v>
                </c:pt>
                <c:pt idx="559">
                  <c:v>51.0</c:v>
                </c:pt>
                <c:pt idx="560">
                  <c:v>51.0</c:v>
                </c:pt>
                <c:pt idx="561">
                  <c:v>51.0</c:v>
                </c:pt>
                <c:pt idx="562">
                  <c:v>51.0</c:v>
                </c:pt>
                <c:pt idx="563">
                  <c:v>51.0</c:v>
                </c:pt>
                <c:pt idx="564">
                  <c:v>51.0</c:v>
                </c:pt>
                <c:pt idx="565">
                  <c:v>51.0</c:v>
                </c:pt>
                <c:pt idx="566">
                  <c:v>51.0</c:v>
                </c:pt>
                <c:pt idx="567">
                  <c:v>51.0</c:v>
                </c:pt>
                <c:pt idx="568">
                  <c:v>51.0</c:v>
                </c:pt>
                <c:pt idx="569">
                  <c:v>51.0</c:v>
                </c:pt>
                <c:pt idx="570">
                  <c:v>51.0</c:v>
                </c:pt>
                <c:pt idx="571">
                  <c:v>51.0</c:v>
                </c:pt>
                <c:pt idx="572">
                  <c:v>51.0</c:v>
                </c:pt>
                <c:pt idx="573">
                  <c:v>51.0</c:v>
                </c:pt>
                <c:pt idx="574">
                  <c:v>51.0</c:v>
                </c:pt>
                <c:pt idx="575">
                  <c:v>51.0</c:v>
                </c:pt>
                <c:pt idx="576">
                  <c:v>51.0</c:v>
                </c:pt>
                <c:pt idx="577">
                  <c:v>51.0</c:v>
                </c:pt>
                <c:pt idx="578">
                  <c:v>51.0</c:v>
                </c:pt>
                <c:pt idx="579">
                  <c:v>51.0</c:v>
                </c:pt>
                <c:pt idx="580">
                  <c:v>51.0</c:v>
                </c:pt>
                <c:pt idx="581">
                  <c:v>51.0</c:v>
                </c:pt>
                <c:pt idx="582">
                  <c:v>51.0</c:v>
                </c:pt>
                <c:pt idx="583">
                  <c:v>51.0</c:v>
                </c:pt>
                <c:pt idx="584">
                  <c:v>51.0</c:v>
                </c:pt>
                <c:pt idx="585">
                  <c:v>51.0</c:v>
                </c:pt>
                <c:pt idx="586">
                  <c:v>51.0</c:v>
                </c:pt>
                <c:pt idx="587">
                  <c:v>51.0</c:v>
                </c:pt>
                <c:pt idx="588">
                  <c:v>51.0</c:v>
                </c:pt>
                <c:pt idx="589">
                  <c:v>51.0</c:v>
                </c:pt>
                <c:pt idx="590">
                  <c:v>51.0</c:v>
                </c:pt>
                <c:pt idx="591">
                  <c:v>51.0</c:v>
                </c:pt>
                <c:pt idx="592">
                  <c:v>51.0</c:v>
                </c:pt>
                <c:pt idx="593">
                  <c:v>51.0</c:v>
                </c:pt>
                <c:pt idx="594">
                  <c:v>51.0</c:v>
                </c:pt>
                <c:pt idx="595">
                  <c:v>51.0</c:v>
                </c:pt>
                <c:pt idx="596">
                  <c:v>51.0</c:v>
                </c:pt>
                <c:pt idx="597">
                  <c:v>51.0</c:v>
                </c:pt>
                <c:pt idx="598">
                  <c:v>51.0</c:v>
                </c:pt>
                <c:pt idx="599">
                  <c:v>51.0</c:v>
                </c:pt>
                <c:pt idx="600">
                  <c:v>51.0</c:v>
                </c:pt>
                <c:pt idx="601">
                  <c:v>51.0</c:v>
                </c:pt>
                <c:pt idx="602">
                  <c:v>51.0</c:v>
                </c:pt>
                <c:pt idx="603">
                  <c:v>51.0</c:v>
                </c:pt>
                <c:pt idx="604">
                  <c:v>51.0</c:v>
                </c:pt>
                <c:pt idx="605">
                  <c:v>51.0</c:v>
                </c:pt>
                <c:pt idx="606">
                  <c:v>51.0</c:v>
                </c:pt>
                <c:pt idx="607">
                  <c:v>51.0</c:v>
                </c:pt>
                <c:pt idx="608">
                  <c:v>51.0</c:v>
                </c:pt>
                <c:pt idx="609">
                  <c:v>51.0</c:v>
                </c:pt>
                <c:pt idx="610">
                  <c:v>52.0</c:v>
                </c:pt>
                <c:pt idx="611">
                  <c:v>53.0</c:v>
                </c:pt>
                <c:pt idx="612">
                  <c:v>54.0</c:v>
                </c:pt>
                <c:pt idx="613">
                  <c:v>54.0</c:v>
                </c:pt>
                <c:pt idx="614">
                  <c:v>54.0</c:v>
                </c:pt>
                <c:pt idx="615">
                  <c:v>54.0</c:v>
                </c:pt>
                <c:pt idx="616">
                  <c:v>54.0</c:v>
                </c:pt>
                <c:pt idx="617">
                  <c:v>54.0</c:v>
                </c:pt>
                <c:pt idx="618">
                  <c:v>55.0</c:v>
                </c:pt>
                <c:pt idx="619">
                  <c:v>55.0</c:v>
                </c:pt>
                <c:pt idx="620">
                  <c:v>55.0</c:v>
                </c:pt>
                <c:pt idx="621">
                  <c:v>55.0</c:v>
                </c:pt>
                <c:pt idx="622">
                  <c:v>55.0</c:v>
                </c:pt>
                <c:pt idx="623">
                  <c:v>55.0</c:v>
                </c:pt>
                <c:pt idx="624">
                  <c:v>55.0</c:v>
                </c:pt>
                <c:pt idx="625">
                  <c:v>55.0</c:v>
                </c:pt>
                <c:pt idx="626">
                  <c:v>55.0</c:v>
                </c:pt>
                <c:pt idx="627">
                  <c:v>55.0</c:v>
                </c:pt>
                <c:pt idx="628">
                  <c:v>55.0</c:v>
                </c:pt>
                <c:pt idx="629">
                  <c:v>55.0</c:v>
                </c:pt>
                <c:pt idx="630">
                  <c:v>55.0</c:v>
                </c:pt>
                <c:pt idx="631">
                  <c:v>55.0</c:v>
                </c:pt>
                <c:pt idx="632">
                  <c:v>55.0</c:v>
                </c:pt>
                <c:pt idx="633">
                  <c:v>55.0</c:v>
                </c:pt>
                <c:pt idx="634">
                  <c:v>55.0</c:v>
                </c:pt>
                <c:pt idx="635">
                  <c:v>55.0</c:v>
                </c:pt>
                <c:pt idx="636">
                  <c:v>55.0</c:v>
                </c:pt>
                <c:pt idx="637">
                  <c:v>55.0</c:v>
                </c:pt>
                <c:pt idx="638">
                  <c:v>55.0</c:v>
                </c:pt>
                <c:pt idx="639">
                  <c:v>55.0</c:v>
                </c:pt>
                <c:pt idx="640">
                  <c:v>55.0</c:v>
                </c:pt>
                <c:pt idx="641">
                  <c:v>55.0</c:v>
                </c:pt>
                <c:pt idx="642">
                  <c:v>55.0</c:v>
                </c:pt>
                <c:pt idx="643">
                  <c:v>56.0</c:v>
                </c:pt>
                <c:pt idx="644">
                  <c:v>57.0</c:v>
                </c:pt>
                <c:pt idx="645">
                  <c:v>58.0</c:v>
                </c:pt>
                <c:pt idx="646">
                  <c:v>58.0</c:v>
                </c:pt>
                <c:pt idx="647">
                  <c:v>58.0</c:v>
                </c:pt>
                <c:pt idx="648">
                  <c:v>58.0</c:v>
                </c:pt>
                <c:pt idx="649">
                  <c:v>58.0</c:v>
                </c:pt>
                <c:pt idx="650">
                  <c:v>58.0</c:v>
                </c:pt>
                <c:pt idx="651">
                  <c:v>58.0</c:v>
                </c:pt>
                <c:pt idx="652">
                  <c:v>58.0</c:v>
                </c:pt>
                <c:pt idx="653">
                  <c:v>58.0</c:v>
                </c:pt>
                <c:pt idx="654">
                  <c:v>58.0</c:v>
                </c:pt>
                <c:pt idx="655">
                  <c:v>58.0</c:v>
                </c:pt>
                <c:pt idx="656">
                  <c:v>58.0</c:v>
                </c:pt>
                <c:pt idx="657">
                  <c:v>58.0</c:v>
                </c:pt>
                <c:pt idx="658">
                  <c:v>58.0</c:v>
                </c:pt>
                <c:pt idx="659">
                  <c:v>58.0</c:v>
                </c:pt>
                <c:pt idx="660">
                  <c:v>58.0</c:v>
                </c:pt>
                <c:pt idx="661">
                  <c:v>58.0</c:v>
                </c:pt>
                <c:pt idx="662">
                  <c:v>58.0</c:v>
                </c:pt>
                <c:pt idx="663">
                  <c:v>59.0</c:v>
                </c:pt>
                <c:pt idx="664">
                  <c:v>60.0</c:v>
                </c:pt>
                <c:pt idx="665">
                  <c:v>60.0</c:v>
                </c:pt>
                <c:pt idx="666">
                  <c:v>60.0</c:v>
                </c:pt>
                <c:pt idx="667">
                  <c:v>60.0</c:v>
                </c:pt>
                <c:pt idx="668">
                  <c:v>60.0</c:v>
                </c:pt>
                <c:pt idx="669">
                  <c:v>60.0</c:v>
                </c:pt>
                <c:pt idx="670">
                  <c:v>60.0</c:v>
                </c:pt>
                <c:pt idx="671">
                  <c:v>60.0</c:v>
                </c:pt>
                <c:pt idx="672">
                  <c:v>60.0</c:v>
                </c:pt>
                <c:pt idx="673">
                  <c:v>60.0</c:v>
                </c:pt>
                <c:pt idx="674">
                  <c:v>60.0</c:v>
                </c:pt>
                <c:pt idx="675">
                  <c:v>60.0</c:v>
                </c:pt>
                <c:pt idx="676">
                  <c:v>60.0</c:v>
                </c:pt>
                <c:pt idx="677">
                  <c:v>60.0</c:v>
                </c:pt>
                <c:pt idx="678">
                  <c:v>60.0</c:v>
                </c:pt>
                <c:pt idx="679">
                  <c:v>60.0</c:v>
                </c:pt>
                <c:pt idx="680">
                  <c:v>60.0</c:v>
                </c:pt>
                <c:pt idx="681">
                  <c:v>60.0</c:v>
                </c:pt>
                <c:pt idx="682">
                  <c:v>60.0</c:v>
                </c:pt>
                <c:pt idx="683">
                  <c:v>60.0</c:v>
                </c:pt>
                <c:pt idx="684">
                  <c:v>60.0</c:v>
                </c:pt>
                <c:pt idx="685">
                  <c:v>60.0</c:v>
                </c:pt>
                <c:pt idx="686">
                  <c:v>60.0</c:v>
                </c:pt>
                <c:pt idx="687">
                  <c:v>60.0</c:v>
                </c:pt>
                <c:pt idx="688">
                  <c:v>60.0</c:v>
                </c:pt>
                <c:pt idx="689">
                  <c:v>60.0</c:v>
                </c:pt>
                <c:pt idx="690">
                  <c:v>60.0</c:v>
                </c:pt>
                <c:pt idx="691">
                  <c:v>60.0</c:v>
                </c:pt>
                <c:pt idx="692">
                  <c:v>60.0</c:v>
                </c:pt>
                <c:pt idx="693">
                  <c:v>60.0</c:v>
                </c:pt>
                <c:pt idx="694">
                  <c:v>60.0</c:v>
                </c:pt>
                <c:pt idx="695">
                  <c:v>60.0</c:v>
                </c:pt>
                <c:pt idx="696">
                  <c:v>60.0</c:v>
                </c:pt>
                <c:pt idx="697">
                  <c:v>60.0</c:v>
                </c:pt>
                <c:pt idx="698">
                  <c:v>60.0</c:v>
                </c:pt>
                <c:pt idx="699">
                  <c:v>60.0</c:v>
                </c:pt>
                <c:pt idx="700">
                  <c:v>60.0</c:v>
                </c:pt>
                <c:pt idx="701">
                  <c:v>60.0</c:v>
                </c:pt>
                <c:pt idx="702">
                  <c:v>60.0</c:v>
                </c:pt>
                <c:pt idx="703">
                  <c:v>60.0</c:v>
                </c:pt>
                <c:pt idx="704">
                  <c:v>60.0</c:v>
                </c:pt>
                <c:pt idx="705">
                  <c:v>60.0</c:v>
                </c:pt>
                <c:pt idx="706">
                  <c:v>60.0</c:v>
                </c:pt>
                <c:pt idx="707">
                  <c:v>60.0</c:v>
                </c:pt>
                <c:pt idx="708">
                  <c:v>60.0</c:v>
                </c:pt>
                <c:pt idx="709">
                  <c:v>60.0</c:v>
                </c:pt>
                <c:pt idx="710">
                  <c:v>60.0</c:v>
                </c:pt>
                <c:pt idx="711">
                  <c:v>60.0</c:v>
                </c:pt>
                <c:pt idx="712">
                  <c:v>60.0</c:v>
                </c:pt>
                <c:pt idx="713">
                  <c:v>60.0</c:v>
                </c:pt>
                <c:pt idx="714">
                  <c:v>60.0</c:v>
                </c:pt>
                <c:pt idx="715">
                  <c:v>60.0</c:v>
                </c:pt>
                <c:pt idx="716">
                  <c:v>60.0</c:v>
                </c:pt>
                <c:pt idx="717">
                  <c:v>60.0</c:v>
                </c:pt>
                <c:pt idx="718">
                  <c:v>60.0</c:v>
                </c:pt>
                <c:pt idx="719">
                  <c:v>60.0</c:v>
                </c:pt>
                <c:pt idx="720">
                  <c:v>60.0</c:v>
                </c:pt>
                <c:pt idx="721">
                  <c:v>60.0</c:v>
                </c:pt>
                <c:pt idx="722">
                  <c:v>60.0</c:v>
                </c:pt>
                <c:pt idx="723">
                  <c:v>60.0</c:v>
                </c:pt>
                <c:pt idx="724">
                  <c:v>60.0</c:v>
                </c:pt>
                <c:pt idx="725">
                  <c:v>60.0</c:v>
                </c:pt>
                <c:pt idx="726">
                  <c:v>60.0</c:v>
                </c:pt>
                <c:pt idx="727">
                  <c:v>60.0</c:v>
                </c:pt>
                <c:pt idx="728">
                  <c:v>60.0</c:v>
                </c:pt>
                <c:pt idx="729">
                  <c:v>60.0</c:v>
                </c:pt>
                <c:pt idx="730">
                  <c:v>60.0</c:v>
                </c:pt>
                <c:pt idx="731">
                  <c:v>60.0</c:v>
                </c:pt>
                <c:pt idx="732">
                  <c:v>60.0</c:v>
                </c:pt>
                <c:pt idx="733">
                  <c:v>60.0</c:v>
                </c:pt>
                <c:pt idx="734">
                  <c:v>60.0</c:v>
                </c:pt>
                <c:pt idx="735">
                  <c:v>60.0</c:v>
                </c:pt>
                <c:pt idx="736">
                  <c:v>60.0</c:v>
                </c:pt>
                <c:pt idx="737">
                  <c:v>60.0</c:v>
                </c:pt>
                <c:pt idx="738">
                  <c:v>60.0</c:v>
                </c:pt>
                <c:pt idx="739">
                  <c:v>60.0</c:v>
                </c:pt>
                <c:pt idx="740">
                  <c:v>60.0</c:v>
                </c:pt>
                <c:pt idx="741">
                  <c:v>60.0</c:v>
                </c:pt>
                <c:pt idx="742">
                  <c:v>60.0</c:v>
                </c:pt>
                <c:pt idx="743">
                  <c:v>60.0</c:v>
                </c:pt>
                <c:pt idx="744">
                  <c:v>60.0</c:v>
                </c:pt>
                <c:pt idx="745">
                  <c:v>60.0</c:v>
                </c:pt>
                <c:pt idx="746">
                  <c:v>60.0</c:v>
                </c:pt>
                <c:pt idx="747">
                  <c:v>60.0</c:v>
                </c:pt>
                <c:pt idx="748">
                  <c:v>60.0</c:v>
                </c:pt>
                <c:pt idx="749">
                  <c:v>60.0</c:v>
                </c:pt>
                <c:pt idx="750">
                  <c:v>60.0</c:v>
                </c:pt>
                <c:pt idx="751">
                  <c:v>60.0</c:v>
                </c:pt>
                <c:pt idx="752">
                  <c:v>60.0</c:v>
                </c:pt>
                <c:pt idx="753">
                  <c:v>60.0</c:v>
                </c:pt>
                <c:pt idx="754">
                  <c:v>60.0</c:v>
                </c:pt>
                <c:pt idx="755">
                  <c:v>60.0</c:v>
                </c:pt>
                <c:pt idx="756">
                  <c:v>60.0</c:v>
                </c:pt>
                <c:pt idx="757">
                  <c:v>60.0</c:v>
                </c:pt>
                <c:pt idx="758">
                  <c:v>61.0</c:v>
                </c:pt>
                <c:pt idx="759">
                  <c:v>61.0</c:v>
                </c:pt>
                <c:pt idx="760">
                  <c:v>61.0</c:v>
                </c:pt>
                <c:pt idx="761">
                  <c:v>61.0</c:v>
                </c:pt>
                <c:pt idx="762">
                  <c:v>61.0</c:v>
                </c:pt>
                <c:pt idx="763">
                  <c:v>61.0</c:v>
                </c:pt>
                <c:pt idx="764">
                  <c:v>61.0</c:v>
                </c:pt>
                <c:pt idx="765">
                  <c:v>61.0</c:v>
                </c:pt>
                <c:pt idx="766">
                  <c:v>61.0</c:v>
                </c:pt>
                <c:pt idx="767">
                  <c:v>61.0</c:v>
                </c:pt>
                <c:pt idx="768">
                  <c:v>61.0</c:v>
                </c:pt>
                <c:pt idx="769">
                  <c:v>61.0</c:v>
                </c:pt>
                <c:pt idx="770">
                  <c:v>61.0</c:v>
                </c:pt>
                <c:pt idx="771">
                  <c:v>61.0</c:v>
                </c:pt>
                <c:pt idx="772">
                  <c:v>61.0</c:v>
                </c:pt>
                <c:pt idx="773">
                  <c:v>61.0</c:v>
                </c:pt>
                <c:pt idx="774">
                  <c:v>61.0</c:v>
                </c:pt>
                <c:pt idx="775">
                  <c:v>61.0</c:v>
                </c:pt>
                <c:pt idx="776">
                  <c:v>61.0</c:v>
                </c:pt>
                <c:pt idx="777">
                  <c:v>62.0</c:v>
                </c:pt>
                <c:pt idx="778">
                  <c:v>62.0</c:v>
                </c:pt>
                <c:pt idx="779">
                  <c:v>62.0</c:v>
                </c:pt>
                <c:pt idx="780">
                  <c:v>62.0</c:v>
                </c:pt>
                <c:pt idx="781">
                  <c:v>62.0</c:v>
                </c:pt>
                <c:pt idx="782">
                  <c:v>62.0</c:v>
                </c:pt>
                <c:pt idx="783">
                  <c:v>62.0</c:v>
                </c:pt>
                <c:pt idx="784">
                  <c:v>62.0</c:v>
                </c:pt>
                <c:pt idx="785">
                  <c:v>62.0</c:v>
                </c:pt>
                <c:pt idx="786">
                  <c:v>62.0</c:v>
                </c:pt>
                <c:pt idx="787">
                  <c:v>62.0</c:v>
                </c:pt>
                <c:pt idx="788">
                  <c:v>62.0</c:v>
                </c:pt>
                <c:pt idx="789">
                  <c:v>62.0</c:v>
                </c:pt>
                <c:pt idx="790">
                  <c:v>62.0</c:v>
                </c:pt>
                <c:pt idx="791">
                  <c:v>62.0</c:v>
                </c:pt>
                <c:pt idx="792">
                  <c:v>62.0</c:v>
                </c:pt>
                <c:pt idx="793">
                  <c:v>62.0</c:v>
                </c:pt>
                <c:pt idx="794">
                  <c:v>62.0</c:v>
                </c:pt>
                <c:pt idx="795">
                  <c:v>62.0</c:v>
                </c:pt>
                <c:pt idx="796">
                  <c:v>62.0</c:v>
                </c:pt>
                <c:pt idx="797">
                  <c:v>62.0</c:v>
                </c:pt>
                <c:pt idx="798">
                  <c:v>62.0</c:v>
                </c:pt>
                <c:pt idx="799">
                  <c:v>62.0</c:v>
                </c:pt>
                <c:pt idx="800">
                  <c:v>62.0</c:v>
                </c:pt>
                <c:pt idx="801">
                  <c:v>62.0</c:v>
                </c:pt>
                <c:pt idx="802">
                  <c:v>62.0</c:v>
                </c:pt>
                <c:pt idx="803">
                  <c:v>62.0</c:v>
                </c:pt>
                <c:pt idx="804">
                  <c:v>62.0</c:v>
                </c:pt>
                <c:pt idx="805">
                  <c:v>62.0</c:v>
                </c:pt>
                <c:pt idx="806">
                  <c:v>62.0</c:v>
                </c:pt>
                <c:pt idx="807">
                  <c:v>62.0</c:v>
                </c:pt>
                <c:pt idx="808">
                  <c:v>62.0</c:v>
                </c:pt>
                <c:pt idx="809">
                  <c:v>62.0</c:v>
                </c:pt>
                <c:pt idx="810">
                  <c:v>62.0</c:v>
                </c:pt>
                <c:pt idx="811">
                  <c:v>62.0</c:v>
                </c:pt>
                <c:pt idx="812">
                  <c:v>62.0</c:v>
                </c:pt>
                <c:pt idx="813">
                  <c:v>63.0</c:v>
                </c:pt>
                <c:pt idx="814">
                  <c:v>63.0</c:v>
                </c:pt>
                <c:pt idx="815">
                  <c:v>63.0</c:v>
                </c:pt>
                <c:pt idx="816">
                  <c:v>63.0</c:v>
                </c:pt>
                <c:pt idx="817">
                  <c:v>63.0</c:v>
                </c:pt>
                <c:pt idx="818">
                  <c:v>63.0</c:v>
                </c:pt>
                <c:pt idx="819">
                  <c:v>63.0</c:v>
                </c:pt>
                <c:pt idx="820">
                  <c:v>64.0</c:v>
                </c:pt>
                <c:pt idx="821">
                  <c:v>64.0</c:v>
                </c:pt>
                <c:pt idx="822">
                  <c:v>64.0</c:v>
                </c:pt>
                <c:pt idx="823">
                  <c:v>65.0</c:v>
                </c:pt>
                <c:pt idx="824">
                  <c:v>65.0</c:v>
                </c:pt>
                <c:pt idx="825">
                  <c:v>65.0</c:v>
                </c:pt>
                <c:pt idx="826">
                  <c:v>65.0</c:v>
                </c:pt>
                <c:pt idx="827">
                  <c:v>65.0</c:v>
                </c:pt>
                <c:pt idx="828">
                  <c:v>65.0</c:v>
                </c:pt>
                <c:pt idx="829">
                  <c:v>65.0</c:v>
                </c:pt>
                <c:pt idx="830">
                  <c:v>65.0</c:v>
                </c:pt>
                <c:pt idx="831">
                  <c:v>65.0</c:v>
                </c:pt>
                <c:pt idx="832">
                  <c:v>65.0</c:v>
                </c:pt>
                <c:pt idx="833">
                  <c:v>65.0</c:v>
                </c:pt>
                <c:pt idx="834">
                  <c:v>65.0</c:v>
                </c:pt>
                <c:pt idx="835">
                  <c:v>65.0</c:v>
                </c:pt>
                <c:pt idx="836">
                  <c:v>65.0</c:v>
                </c:pt>
                <c:pt idx="837">
                  <c:v>65.0</c:v>
                </c:pt>
                <c:pt idx="838">
                  <c:v>65.0</c:v>
                </c:pt>
                <c:pt idx="839">
                  <c:v>65.0</c:v>
                </c:pt>
                <c:pt idx="840">
                  <c:v>65.0</c:v>
                </c:pt>
                <c:pt idx="841">
                  <c:v>65.0</c:v>
                </c:pt>
                <c:pt idx="842">
                  <c:v>65.0</c:v>
                </c:pt>
                <c:pt idx="843">
                  <c:v>65.0</c:v>
                </c:pt>
                <c:pt idx="844">
                  <c:v>65.0</c:v>
                </c:pt>
                <c:pt idx="845">
                  <c:v>65.0</c:v>
                </c:pt>
                <c:pt idx="846">
                  <c:v>65.0</c:v>
                </c:pt>
                <c:pt idx="847">
                  <c:v>65.0</c:v>
                </c:pt>
                <c:pt idx="848">
                  <c:v>65.0</c:v>
                </c:pt>
                <c:pt idx="849">
                  <c:v>65.0</c:v>
                </c:pt>
                <c:pt idx="850">
                  <c:v>65.0</c:v>
                </c:pt>
                <c:pt idx="851">
                  <c:v>65.0</c:v>
                </c:pt>
                <c:pt idx="852">
                  <c:v>65.0</c:v>
                </c:pt>
                <c:pt idx="853">
                  <c:v>66.0</c:v>
                </c:pt>
                <c:pt idx="854">
                  <c:v>66.0</c:v>
                </c:pt>
                <c:pt idx="855">
                  <c:v>66.0</c:v>
                </c:pt>
                <c:pt idx="856">
                  <c:v>66.0</c:v>
                </c:pt>
                <c:pt idx="857">
                  <c:v>66.0</c:v>
                </c:pt>
                <c:pt idx="858">
                  <c:v>66.0</c:v>
                </c:pt>
                <c:pt idx="859">
                  <c:v>66.0</c:v>
                </c:pt>
                <c:pt idx="860">
                  <c:v>66.0</c:v>
                </c:pt>
                <c:pt idx="861">
                  <c:v>66.0</c:v>
                </c:pt>
                <c:pt idx="862">
                  <c:v>66.0</c:v>
                </c:pt>
                <c:pt idx="863">
                  <c:v>66.0</c:v>
                </c:pt>
                <c:pt idx="864">
                  <c:v>66.0</c:v>
                </c:pt>
                <c:pt idx="865">
                  <c:v>66.0</c:v>
                </c:pt>
                <c:pt idx="866">
                  <c:v>66.0</c:v>
                </c:pt>
                <c:pt idx="867">
                  <c:v>66.0</c:v>
                </c:pt>
                <c:pt idx="868">
                  <c:v>66.0</c:v>
                </c:pt>
                <c:pt idx="869">
                  <c:v>66.0</c:v>
                </c:pt>
                <c:pt idx="870">
                  <c:v>66.0</c:v>
                </c:pt>
                <c:pt idx="871">
                  <c:v>66.0</c:v>
                </c:pt>
                <c:pt idx="872">
                  <c:v>66.0</c:v>
                </c:pt>
                <c:pt idx="873">
                  <c:v>66.0</c:v>
                </c:pt>
                <c:pt idx="874">
                  <c:v>66.0</c:v>
                </c:pt>
                <c:pt idx="875">
                  <c:v>66.0</c:v>
                </c:pt>
                <c:pt idx="876">
                  <c:v>66.0</c:v>
                </c:pt>
                <c:pt idx="877">
                  <c:v>66.0</c:v>
                </c:pt>
                <c:pt idx="878">
                  <c:v>66.0</c:v>
                </c:pt>
                <c:pt idx="879">
                  <c:v>66.0</c:v>
                </c:pt>
                <c:pt idx="880">
                  <c:v>66.0</c:v>
                </c:pt>
                <c:pt idx="881">
                  <c:v>66.0</c:v>
                </c:pt>
                <c:pt idx="882">
                  <c:v>66.0</c:v>
                </c:pt>
                <c:pt idx="883">
                  <c:v>66.0</c:v>
                </c:pt>
                <c:pt idx="884">
                  <c:v>66.0</c:v>
                </c:pt>
                <c:pt idx="885">
                  <c:v>66.0</c:v>
                </c:pt>
                <c:pt idx="886">
                  <c:v>66.0</c:v>
                </c:pt>
                <c:pt idx="887">
                  <c:v>66.0</c:v>
                </c:pt>
                <c:pt idx="888">
                  <c:v>66.0</c:v>
                </c:pt>
                <c:pt idx="889">
                  <c:v>66.0</c:v>
                </c:pt>
                <c:pt idx="890">
                  <c:v>66.0</c:v>
                </c:pt>
                <c:pt idx="891">
                  <c:v>66.0</c:v>
                </c:pt>
                <c:pt idx="892">
                  <c:v>66.0</c:v>
                </c:pt>
                <c:pt idx="893">
                  <c:v>66.0</c:v>
                </c:pt>
                <c:pt idx="894">
                  <c:v>66.0</c:v>
                </c:pt>
                <c:pt idx="895">
                  <c:v>66.0</c:v>
                </c:pt>
                <c:pt idx="896">
                  <c:v>66.0</c:v>
                </c:pt>
                <c:pt idx="897">
                  <c:v>66.0</c:v>
                </c:pt>
                <c:pt idx="898">
                  <c:v>66.0</c:v>
                </c:pt>
                <c:pt idx="899">
                  <c:v>66.0</c:v>
                </c:pt>
                <c:pt idx="900">
                  <c:v>66.0</c:v>
                </c:pt>
                <c:pt idx="901">
                  <c:v>66.0</c:v>
                </c:pt>
                <c:pt idx="902">
                  <c:v>66.0</c:v>
                </c:pt>
                <c:pt idx="903">
                  <c:v>66.0</c:v>
                </c:pt>
                <c:pt idx="904">
                  <c:v>66.0</c:v>
                </c:pt>
                <c:pt idx="905">
                  <c:v>66.0</c:v>
                </c:pt>
                <c:pt idx="906">
                  <c:v>67.0</c:v>
                </c:pt>
                <c:pt idx="907">
                  <c:v>67.0</c:v>
                </c:pt>
                <c:pt idx="908">
                  <c:v>67.0</c:v>
                </c:pt>
                <c:pt idx="909">
                  <c:v>67.0</c:v>
                </c:pt>
                <c:pt idx="910">
                  <c:v>67.0</c:v>
                </c:pt>
                <c:pt idx="911">
                  <c:v>67.0</c:v>
                </c:pt>
                <c:pt idx="912">
                  <c:v>67.0</c:v>
                </c:pt>
                <c:pt idx="913">
                  <c:v>67.0</c:v>
                </c:pt>
                <c:pt idx="914">
                  <c:v>67.0</c:v>
                </c:pt>
                <c:pt idx="915">
                  <c:v>67.0</c:v>
                </c:pt>
                <c:pt idx="916">
                  <c:v>67.0</c:v>
                </c:pt>
                <c:pt idx="917">
                  <c:v>67.0</c:v>
                </c:pt>
                <c:pt idx="918">
                  <c:v>67.0</c:v>
                </c:pt>
                <c:pt idx="919">
                  <c:v>67.0</c:v>
                </c:pt>
                <c:pt idx="920">
                  <c:v>67.0</c:v>
                </c:pt>
                <c:pt idx="921">
                  <c:v>67.0</c:v>
                </c:pt>
                <c:pt idx="922">
                  <c:v>67.0</c:v>
                </c:pt>
                <c:pt idx="923">
                  <c:v>67.0</c:v>
                </c:pt>
                <c:pt idx="924">
                  <c:v>67.0</c:v>
                </c:pt>
                <c:pt idx="925">
                  <c:v>67.0</c:v>
                </c:pt>
                <c:pt idx="926">
                  <c:v>67.0</c:v>
                </c:pt>
                <c:pt idx="927">
                  <c:v>68.0</c:v>
                </c:pt>
                <c:pt idx="928">
                  <c:v>68.0</c:v>
                </c:pt>
                <c:pt idx="929">
                  <c:v>68.0</c:v>
                </c:pt>
                <c:pt idx="930">
                  <c:v>68.0</c:v>
                </c:pt>
                <c:pt idx="931">
                  <c:v>68.0</c:v>
                </c:pt>
                <c:pt idx="932">
                  <c:v>68.0</c:v>
                </c:pt>
                <c:pt idx="933">
                  <c:v>68.0</c:v>
                </c:pt>
                <c:pt idx="934">
                  <c:v>68.0</c:v>
                </c:pt>
                <c:pt idx="935">
                  <c:v>68.0</c:v>
                </c:pt>
                <c:pt idx="936">
                  <c:v>68.0</c:v>
                </c:pt>
                <c:pt idx="937">
                  <c:v>68.0</c:v>
                </c:pt>
                <c:pt idx="938">
                  <c:v>68.0</c:v>
                </c:pt>
                <c:pt idx="939">
                  <c:v>68.0</c:v>
                </c:pt>
                <c:pt idx="940">
                  <c:v>68.0</c:v>
                </c:pt>
                <c:pt idx="941">
                  <c:v>68.0</c:v>
                </c:pt>
                <c:pt idx="942">
                  <c:v>68.0</c:v>
                </c:pt>
                <c:pt idx="943">
                  <c:v>68.0</c:v>
                </c:pt>
                <c:pt idx="944">
                  <c:v>68.0</c:v>
                </c:pt>
                <c:pt idx="945">
                  <c:v>68.0</c:v>
                </c:pt>
                <c:pt idx="946">
                  <c:v>68.0</c:v>
                </c:pt>
                <c:pt idx="947">
                  <c:v>68.0</c:v>
                </c:pt>
                <c:pt idx="948">
                  <c:v>68.0</c:v>
                </c:pt>
                <c:pt idx="949">
                  <c:v>68.0</c:v>
                </c:pt>
                <c:pt idx="950">
                  <c:v>68.0</c:v>
                </c:pt>
                <c:pt idx="951">
                  <c:v>68.0</c:v>
                </c:pt>
                <c:pt idx="952">
                  <c:v>68.0</c:v>
                </c:pt>
                <c:pt idx="953">
                  <c:v>68.0</c:v>
                </c:pt>
                <c:pt idx="954">
                  <c:v>68.0</c:v>
                </c:pt>
                <c:pt idx="955">
                  <c:v>68.0</c:v>
                </c:pt>
                <c:pt idx="956">
                  <c:v>68.0</c:v>
                </c:pt>
                <c:pt idx="957">
                  <c:v>68.0</c:v>
                </c:pt>
                <c:pt idx="958">
                  <c:v>68.0</c:v>
                </c:pt>
                <c:pt idx="959">
                  <c:v>68.0</c:v>
                </c:pt>
                <c:pt idx="960">
                  <c:v>68.0</c:v>
                </c:pt>
                <c:pt idx="961">
                  <c:v>68.0</c:v>
                </c:pt>
                <c:pt idx="962">
                  <c:v>68.0</c:v>
                </c:pt>
                <c:pt idx="963">
                  <c:v>68.0</c:v>
                </c:pt>
                <c:pt idx="964">
                  <c:v>68.0</c:v>
                </c:pt>
                <c:pt idx="965">
                  <c:v>68.0</c:v>
                </c:pt>
                <c:pt idx="966">
                  <c:v>68.0</c:v>
                </c:pt>
                <c:pt idx="967">
                  <c:v>68.0</c:v>
                </c:pt>
                <c:pt idx="968">
                  <c:v>68.0</c:v>
                </c:pt>
                <c:pt idx="969">
                  <c:v>68.0</c:v>
                </c:pt>
                <c:pt idx="970">
                  <c:v>69.0</c:v>
                </c:pt>
                <c:pt idx="971">
                  <c:v>69.0</c:v>
                </c:pt>
                <c:pt idx="972">
                  <c:v>69.0</c:v>
                </c:pt>
                <c:pt idx="973">
                  <c:v>69.0</c:v>
                </c:pt>
                <c:pt idx="974">
                  <c:v>69.0</c:v>
                </c:pt>
                <c:pt idx="975">
                  <c:v>69.0</c:v>
                </c:pt>
                <c:pt idx="976">
                  <c:v>69.0</c:v>
                </c:pt>
                <c:pt idx="977">
                  <c:v>69.0</c:v>
                </c:pt>
                <c:pt idx="978">
                  <c:v>69.0</c:v>
                </c:pt>
                <c:pt idx="979">
                  <c:v>69.0</c:v>
                </c:pt>
                <c:pt idx="980">
                  <c:v>69.0</c:v>
                </c:pt>
                <c:pt idx="981">
                  <c:v>69.0</c:v>
                </c:pt>
                <c:pt idx="982">
                  <c:v>69.0</c:v>
                </c:pt>
                <c:pt idx="983">
                  <c:v>69.0</c:v>
                </c:pt>
                <c:pt idx="984">
                  <c:v>69.0</c:v>
                </c:pt>
                <c:pt idx="985">
                  <c:v>69.0</c:v>
                </c:pt>
                <c:pt idx="986">
                  <c:v>69.0</c:v>
                </c:pt>
                <c:pt idx="987">
                  <c:v>69.0</c:v>
                </c:pt>
                <c:pt idx="988">
                  <c:v>69.0</c:v>
                </c:pt>
                <c:pt idx="989">
                  <c:v>69.0</c:v>
                </c:pt>
                <c:pt idx="990">
                  <c:v>69.0</c:v>
                </c:pt>
                <c:pt idx="991">
                  <c:v>69.0</c:v>
                </c:pt>
                <c:pt idx="992">
                  <c:v>69.0</c:v>
                </c:pt>
                <c:pt idx="993">
                  <c:v>69.0</c:v>
                </c:pt>
                <c:pt idx="994">
                  <c:v>69.0</c:v>
                </c:pt>
                <c:pt idx="995">
                  <c:v>69.0</c:v>
                </c:pt>
                <c:pt idx="996">
                  <c:v>69.0</c:v>
                </c:pt>
                <c:pt idx="997">
                  <c:v>69.0</c:v>
                </c:pt>
                <c:pt idx="998">
                  <c:v>69.0</c:v>
                </c:pt>
                <c:pt idx="999">
                  <c:v>69.0</c:v>
                </c:pt>
                <c:pt idx="1000">
                  <c:v>69.0</c:v>
                </c:pt>
                <c:pt idx="1001">
                  <c:v>69.0</c:v>
                </c:pt>
                <c:pt idx="1002">
                  <c:v>69.0</c:v>
                </c:pt>
                <c:pt idx="1003">
                  <c:v>69.0</c:v>
                </c:pt>
                <c:pt idx="1004">
                  <c:v>69.0</c:v>
                </c:pt>
                <c:pt idx="1005">
                  <c:v>69.0</c:v>
                </c:pt>
                <c:pt idx="1006">
                  <c:v>69.0</c:v>
                </c:pt>
                <c:pt idx="1007">
                  <c:v>69.0</c:v>
                </c:pt>
                <c:pt idx="1008">
                  <c:v>69.0</c:v>
                </c:pt>
                <c:pt idx="1009">
                  <c:v>69.0</c:v>
                </c:pt>
                <c:pt idx="1010">
                  <c:v>69.0</c:v>
                </c:pt>
                <c:pt idx="1011">
                  <c:v>69.0</c:v>
                </c:pt>
                <c:pt idx="1012">
                  <c:v>69.0</c:v>
                </c:pt>
                <c:pt idx="1013">
                  <c:v>69.0</c:v>
                </c:pt>
                <c:pt idx="1014">
                  <c:v>69.0</c:v>
                </c:pt>
                <c:pt idx="1015">
                  <c:v>69.0</c:v>
                </c:pt>
                <c:pt idx="1016">
                  <c:v>69.0</c:v>
                </c:pt>
                <c:pt idx="1017">
                  <c:v>69.0</c:v>
                </c:pt>
                <c:pt idx="1018">
                  <c:v>69.0</c:v>
                </c:pt>
                <c:pt idx="1019">
                  <c:v>69.0</c:v>
                </c:pt>
                <c:pt idx="1020">
                  <c:v>69.0</c:v>
                </c:pt>
                <c:pt idx="1021">
                  <c:v>69.0</c:v>
                </c:pt>
                <c:pt idx="1022">
                  <c:v>69.0</c:v>
                </c:pt>
                <c:pt idx="1023">
                  <c:v>69.0</c:v>
                </c:pt>
                <c:pt idx="1024">
                  <c:v>69.0</c:v>
                </c:pt>
                <c:pt idx="1025">
                  <c:v>69.0</c:v>
                </c:pt>
                <c:pt idx="1026">
                  <c:v>69.0</c:v>
                </c:pt>
                <c:pt idx="1027">
                  <c:v>69.0</c:v>
                </c:pt>
                <c:pt idx="1028">
                  <c:v>69.0</c:v>
                </c:pt>
                <c:pt idx="1029">
                  <c:v>69.0</c:v>
                </c:pt>
                <c:pt idx="1030">
                  <c:v>69.0</c:v>
                </c:pt>
                <c:pt idx="1031">
                  <c:v>69.0</c:v>
                </c:pt>
                <c:pt idx="1032">
                  <c:v>69.0</c:v>
                </c:pt>
                <c:pt idx="1033">
                  <c:v>69.0</c:v>
                </c:pt>
                <c:pt idx="1034">
                  <c:v>69.0</c:v>
                </c:pt>
                <c:pt idx="1035">
                  <c:v>69.0</c:v>
                </c:pt>
                <c:pt idx="1036">
                  <c:v>69.0</c:v>
                </c:pt>
                <c:pt idx="1037">
                  <c:v>69.0</c:v>
                </c:pt>
                <c:pt idx="1038">
                  <c:v>69.0</c:v>
                </c:pt>
                <c:pt idx="1039">
                  <c:v>69.0</c:v>
                </c:pt>
                <c:pt idx="1040">
                  <c:v>70.0</c:v>
                </c:pt>
                <c:pt idx="1041">
                  <c:v>70.0</c:v>
                </c:pt>
                <c:pt idx="1042">
                  <c:v>70.0</c:v>
                </c:pt>
                <c:pt idx="1043">
                  <c:v>70.0</c:v>
                </c:pt>
                <c:pt idx="1044">
                  <c:v>70.0</c:v>
                </c:pt>
                <c:pt idx="1045">
                  <c:v>70.0</c:v>
                </c:pt>
                <c:pt idx="1046">
                  <c:v>70.0</c:v>
                </c:pt>
                <c:pt idx="1047">
                  <c:v>70.0</c:v>
                </c:pt>
                <c:pt idx="1048">
                  <c:v>70.0</c:v>
                </c:pt>
                <c:pt idx="1049">
                  <c:v>70.0</c:v>
                </c:pt>
                <c:pt idx="1050">
                  <c:v>70.0</c:v>
                </c:pt>
                <c:pt idx="1051">
                  <c:v>70.0</c:v>
                </c:pt>
                <c:pt idx="1052">
                  <c:v>70.0</c:v>
                </c:pt>
                <c:pt idx="1053">
                  <c:v>71.0</c:v>
                </c:pt>
                <c:pt idx="1054">
                  <c:v>71.0</c:v>
                </c:pt>
                <c:pt idx="1055">
                  <c:v>71.0</c:v>
                </c:pt>
                <c:pt idx="1056">
                  <c:v>71.0</c:v>
                </c:pt>
                <c:pt idx="1057">
                  <c:v>71.0</c:v>
                </c:pt>
                <c:pt idx="1058">
                  <c:v>71.0</c:v>
                </c:pt>
                <c:pt idx="1059">
                  <c:v>71.0</c:v>
                </c:pt>
                <c:pt idx="1060">
                  <c:v>71.0</c:v>
                </c:pt>
                <c:pt idx="1061">
                  <c:v>72.0</c:v>
                </c:pt>
                <c:pt idx="1062">
                  <c:v>73.0</c:v>
                </c:pt>
                <c:pt idx="1063">
                  <c:v>73.0</c:v>
                </c:pt>
                <c:pt idx="1064">
                  <c:v>73.0</c:v>
                </c:pt>
                <c:pt idx="1065">
                  <c:v>73.0</c:v>
                </c:pt>
                <c:pt idx="1066">
                  <c:v>73.0</c:v>
                </c:pt>
                <c:pt idx="1067">
                  <c:v>73.0</c:v>
                </c:pt>
                <c:pt idx="1068">
                  <c:v>73.0</c:v>
                </c:pt>
                <c:pt idx="1069">
                  <c:v>73.0</c:v>
                </c:pt>
                <c:pt idx="1070">
                  <c:v>73.0</c:v>
                </c:pt>
                <c:pt idx="1071">
                  <c:v>73.0</c:v>
                </c:pt>
                <c:pt idx="1072">
                  <c:v>73.0</c:v>
                </c:pt>
                <c:pt idx="1073">
                  <c:v>73.0</c:v>
                </c:pt>
                <c:pt idx="1074">
                  <c:v>73.0</c:v>
                </c:pt>
                <c:pt idx="1075">
                  <c:v>73.0</c:v>
                </c:pt>
                <c:pt idx="1076">
                  <c:v>73.0</c:v>
                </c:pt>
                <c:pt idx="1077">
                  <c:v>73.0</c:v>
                </c:pt>
                <c:pt idx="1078">
                  <c:v>73.0</c:v>
                </c:pt>
                <c:pt idx="1079">
                  <c:v>73.0</c:v>
                </c:pt>
                <c:pt idx="1080">
                  <c:v>74.0</c:v>
                </c:pt>
                <c:pt idx="1081">
                  <c:v>74.0</c:v>
                </c:pt>
                <c:pt idx="1082">
                  <c:v>74.0</c:v>
                </c:pt>
                <c:pt idx="1083">
                  <c:v>74.0</c:v>
                </c:pt>
                <c:pt idx="1084">
                  <c:v>74.0</c:v>
                </c:pt>
                <c:pt idx="1085">
                  <c:v>74.0</c:v>
                </c:pt>
                <c:pt idx="1086">
                  <c:v>74.0</c:v>
                </c:pt>
                <c:pt idx="1087">
                  <c:v>74.0</c:v>
                </c:pt>
                <c:pt idx="1088">
                  <c:v>74.0</c:v>
                </c:pt>
                <c:pt idx="1089">
                  <c:v>74.0</c:v>
                </c:pt>
                <c:pt idx="1090">
                  <c:v>74.0</c:v>
                </c:pt>
                <c:pt idx="1091">
                  <c:v>74.0</c:v>
                </c:pt>
                <c:pt idx="1092">
                  <c:v>74.0</c:v>
                </c:pt>
                <c:pt idx="1093">
                  <c:v>74.0</c:v>
                </c:pt>
                <c:pt idx="1094">
                  <c:v>74.0</c:v>
                </c:pt>
                <c:pt idx="1095">
                  <c:v>74.0</c:v>
                </c:pt>
                <c:pt idx="1096">
                  <c:v>74.0</c:v>
                </c:pt>
                <c:pt idx="1097">
                  <c:v>74.0</c:v>
                </c:pt>
                <c:pt idx="1098">
                  <c:v>74.0</c:v>
                </c:pt>
                <c:pt idx="1099">
                  <c:v>74.0</c:v>
                </c:pt>
                <c:pt idx="1100">
                  <c:v>74.0</c:v>
                </c:pt>
                <c:pt idx="1101">
                  <c:v>74.0</c:v>
                </c:pt>
                <c:pt idx="1102">
                  <c:v>74.0</c:v>
                </c:pt>
                <c:pt idx="1103">
                  <c:v>74.0</c:v>
                </c:pt>
                <c:pt idx="1104">
                  <c:v>74.0</c:v>
                </c:pt>
                <c:pt idx="1105">
                  <c:v>74.0</c:v>
                </c:pt>
                <c:pt idx="1106">
                  <c:v>74.0</c:v>
                </c:pt>
                <c:pt idx="1107">
                  <c:v>74.0</c:v>
                </c:pt>
                <c:pt idx="1108">
                  <c:v>74.0</c:v>
                </c:pt>
                <c:pt idx="1109">
                  <c:v>74.0</c:v>
                </c:pt>
                <c:pt idx="1110">
                  <c:v>74.0</c:v>
                </c:pt>
                <c:pt idx="1111">
                  <c:v>74.0</c:v>
                </c:pt>
                <c:pt idx="1112">
                  <c:v>74.0</c:v>
                </c:pt>
                <c:pt idx="1113">
                  <c:v>74.0</c:v>
                </c:pt>
                <c:pt idx="1114">
                  <c:v>74.0</c:v>
                </c:pt>
                <c:pt idx="1115">
                  <c:v>74.0</c:v>
                </c:pt>
                <c:pt idx="1116">
                  <c:v>74.0</c:v>
                </c:pt>
                <c:pt idx="1117">
                  <c:v>74.0</c:v>
                </c:pt>
                <c:pt idx="1118">
                  <c:v>74.0</c:v>
                </c:pt>
                <c:pt idx="1119">
                  <c:v>74.0</c:v>
                </c:pt>
                <c:pt idx="1120">
                  <c:v>74.0</c:v>
                </c:pt>
                <c:pt idx="1121">
                  <c:v>74.0</c:v>
                </c:pt>
                <c:pt idx="1122">
                  <c:v>74.0</c:v>
                </c:pt>
                <c:pt idx="1123">
                  <c:v>75.0</c:v>
                </c:pt>
                <c:pt idx="1124">
                  <c:v>75.0</c:v>
                </c:pt>
                <c:pt idx="1125">
                  <c:v>75.0</c:v>
                </c:pt>
                <c:pt idx="1126">
                  <c:v>75.0</c:v>
                </c:pt>
                <c:pt idx="1127">
                  <c:v>75.0</c:v>
                </c:pt>
                <c:pt idx="1128">
                  <c:v>75.0</c:v>
                </c:pt>
                <c:pt idx="1129">
                  <c:v>75.0</c:v>
                </c:pt>
                <c:pt idx="1130">
                  <c:v>75.0</c:v>
                </c:pt>
                <c:pt idx="1131">
                  <c:v>75.0</c:v>
                </c:pt>
                <c:pt idx="1132">
                  <c:v>75.0</c:v>
                </c:pt>
                <c:pt idx="1133">
                  <c:v>75.0</c:v>
                </c:pt>
                <c:pt idx="1134">
                  <c:v>75.0</c:v>
                </c:pt>
                <c:pt idx="1135">
                  <c:v>75.0</c:v>
                </c:pt>
                <c:pt idx="1136">
                  <c:v>75.0</c:v>
                </c:pt>
                <c:pt idx="1137">
                  <c:v>75.0</c:v>
                </c:pt>
                <c:pt idx="1138">
                  <c:v>75.0</c:v>
                </c:pt>
                <c:pt idx="1139">
                  <c:v>75.0</c:v>
                </c:pt>
                <c:pt idx="1140">
                  <c:v>75.0</c:v>
                </c:pt>
                <c:pt idx="1141">
                  <c:v>75.0</c:v>
                </c:pt>
                <c:pt idx="1142">
                  <c:v>75.0</c:v>
                </c:pt>
                <c:pt idx="1143">
                  <c:v>75.0</c:v>
                </c:pt>
                <c:pt idx="1144">
                  <c:v>75.0</c:v>
                </c:pt>
                <c:pt idx="1145">
                  <c:v>75.0</c:v>
                </c:pt>
                <c:pt idx="1146">
                  <c:v>75.0</c:v>
                </c:pt>
                <c:pt idx="1147">
                  <c:v>75.0</c:v>
                </c:pt>
                <c:pt idx="1148">
                  <c:v>75.0</c:v>
                </c:pt>
                <c:pt idx="1149">
                  <c:v>75.0</c:v>
                </c:pt>
                <c:pt idx="1150">
                  <c:v>75.0</c:v>
                </c:pt>
                <c:pt idx="1151">
                  <c:v>75.0</c:v>
                </c:pt>
                <c:pt idx="1152">
                  <c:v>75.0</c:v>
                </c:pt>
                <c:pt idx="1153">
                  <c:v>75.0</c:v>
                </c:pt>
                <c:pt idx="1154">
                  <c:v>75.0</c:v>
                </c:pt>
                <c:pt idx="1155">
                  <c:v>75.0</c:v>
                </c:pt>
                <c:pt idx="1156">
                  <c:v>75.0</c:v>
                </c:pt>
                <c:pt idx="1157">
                  <c:v>75.0</c:v>
                </c:pt>
                <c:pt idx="1158">
                  <c:v>75.0</c:v>
                </c:pt>
                <c:pt idx="1159">
                  <c:v>75.0</c:v>
                </c:pt>
                <c:pt idx="1160">
                  <c:v>75.0</c:v>
                </c:pt>
                <c:pt idx="1161">
                  <c:v>75.0</c:v>
                </c:pt>
                <c:pt idx="1162">
                  <c:v>75.0</c:v>
                </c:pt>
                <c:pt idx="1163">
                  <c:v>75.0</c:v>
                </c:pt>
                <c:pt idx="1164">
                  <c:v>75.0</c:v>
                </c:pt>
                <c:pt idx="1165">
                  <c:v>76.0</c:v>
                </c:pt>
                <c:pt idx="1166">
                  <c:v>76.0</c:v>
                </c:pt>
                <c:pt idx="1167">
                  <c:v>76.0</c:v>
                </c:pt>
                <c:pt idx="1168">
                  <c:v>76.0</c:v>
                </c:pt>
                <c:pt idx="1169">
                  <c:v>76.0</c:v>
                </c:pt>
                <c:pt idx="1170">
                  <c:v>76.0</c:v>
                </c:pt>
                <c:pt idx="1171">
                  <c:v>76.0</c:v>
                </c:pt>
                <c:pt idx="1172">
                  <c:v>76.0</c:v>
                </c:pt>
                <c:pt idx="1173">
                  <c:v>76.0</c:v>
                </c:pt>
                <c:pt idx="1174">
                  <c:v>76.0</c:v>
                </c:pt>
                <c:pt idx="1175">
                  <c:v>76.0</c:v>
                </c:pt>
                <c:pt idx="1176">
                  <c:v>76.0</c:v>
                </c:pt>
                <c:pt idx="1177">
                  <c:v>76.0</c:v>
                </c:pt>
                <c:pt idx="1178">
                  <c:v>76.0</c:v>
                </c:pt>
                <c:pt idx="1179">
                  <c:v>76.0</c:v>
                </c:pt>
                <c:pt idx="1180">
                  <c:v>76.0</c:v>
                </c:pt>
                <c:pt idx="1181">
                  <c:v>76.0</c:v>
                </c:pt>
                <c:pt idx="1182">
                  <c:v>76.0</c:v>
                </c:pt>
                <c:pt idx="1183">
                  <c:v>76.0</c:v>
                </c:pt>
                <c:pt idx="1184">
                  <c:v>76.0</c:v>
                </c:pt>
                <c:pt idx="1185">
                  <c:v>76.0</c:v>
                </c:pt>
                <c:pt idx="1186">
                  <c:v>76.0</c:v>
                </c:pt>
                <c:pt idx="1187">
                  <c:v>76.0</c:v>
                </c:pt>
                <c:pt idx="1188">
                  <c:v>76.0</c:v>
                </c:pt>
                <c:pt idx="1189">
                  <c:v>76.0</c:v>
                </c:pt>
                <c:pt idx="1190">
                  <c:v>76.0</c:v>
                </c:pt>
                <c:pt idx="1191">
                  <c:v>76.0</c:v>
                </c:pt>
                <c:pt idx="1192">
                  <c:v>76.0</c:v>
                </c:pt>
                <c:pt idx="1193">
                  <c:v>76.0</c:v>
                </c:pt>
                <c:pt idx="1194">
                  <c:v>76.0</c:v>
                </c:pt>
                <c:pt idx="1195">
                  <c:v>76.0</c:v>
                </c:pt>
                <c:pt idx="1196">
                  <c:v>76.0</c:v>
                </c:pt>
                <c:pt idx="1197">
                  <c:v>76.0</c:v>
                </c:pt>
                <c:pt idx="1198">
                  <c:v>76.0</c:v>
                </c:pt>
                <c:pt idx="1199">
                  <c:v>76.0</c:v>
                </c:pt>
                <c:pt idx="1200">
                  <c:v>76.0</c:v>
                </c:pt>
                <c:pt idx="1201">
                  <c:v>76.0</c:v>
                </c:pt>
                <c:pt idx="1202">
                  <c:v>76.0</c:v>
                </c:pt>
                <c:pt idx="1203">
                  <c:v>76.0</c:v>
                </c:pt>
                <c:pt idx="1204">
                  <c:v>76.0</c:v>
                </c:pt>
                <c:pt idx="1205">
                  <c:v>76.0</c:v>
                </c:pt>
                <c:pt idx="1206">
                  <c:v>76.0</c:v>
                </c:pt>
                <c:pt idx="1207">
                  <c:v>76.0</c:v>
                </c:pt>
                <c:pt idx="1208">
                  <c:v>76.0</c:v>
                </c:pt>
                <c:pt idx="1209">
                  <c:v>76.0</c:v>
                </c:pt>
                <c:pt idx="1210">
                  <c:v>76.0</c:v>
                </c:pt>
                <c:pt idx="1211">
                  <c:v>76.0</c:v>
                </c:pt>
                <c:pt idx="1212">
                  <c:v>76.0</c:v>
                </c:pt>
                <c:pt idx="1213">
                  <c:v>76.0</c:v>
                </c:pt>
                <c:pt idx="1214">
                  <c:v>76.0</c:v>
                </c:pt>
                <c:pt idx="1215">
                  <c:v>76.0</c:v>
                </c:pt>
                <c:pt idx="1216">
                  <c:v>76.0</c:v>
                </c:pt>
                <c:pt idx="1217">
                  <c:v>76.0</c:v>
                </c:pt>
                <c:pt idx="1218">
                  <c:v>76.0</c:v>
                </c:pt>
                <c:pt idx="1219">
                  <c:v>76.0</c:v>
                </c:pt>
                <c:pt idx="1220">
                  <c:v>76.0</c:v>
                </c:pt>
                <c:pt idx="1221">
                  <c:v>76.0</c:v>
                </c:pt>
                <c:pt idx="1222">
                  <c:v>76.0</c:v>
                </c:pt>
                <c:pt idx="1223">
                  <c:v>77.0</c:v>
                </c:pt>
                <c:pt idx="1224">
                  <c:v>78.0</c:v>
                </c:pt>
                <c:pt idx="1225">
                  <c:v>78.0</c:v>
                </c:pt>
                <c:pt idx="1226">
                  <c:v>78.0</c:v>
                </c:pt>
                <c:pt idx="1227">
                  <c:v>78.0</c:v>
                </c:pt>
                <c:pt idx="1228">
                  <c:v>78.0</c:v>
                </c:pt>
                <c:pt idx="1229">
                  <c:v>78.0</c:v>
                </c:pt>
                <c:pt idx="1230">
                  <c:v>78.0</c:v>
                </c:pt>
                <c:pt idx="1231">
                  <c:v>78.0</c:v>
                </c:pt>
                <c:pt idx="1232">
                  <c:v>78.0</c:v>
                </c:pt>
                <c:pt idx="1233">
                  <c:v>78.0</c:v>
                </c:pt>
                <c:pt idx="1234">
                  <c:v>78.0</c:v>
                </c:pt>
                <c:pt idx="1235">
                  <c:v>78.0</c:v>
                </c:pt>
                <c:pt idx="1236">
                  <c:v>78.0</c:v>
                </c:pt>
                <c:pt idx="1237">
                  <c:v>78.0</c:v>
                </c:pt>
                <c:pt idx="1238">
                  <c:v>78.0</c:v>
                </c:pt>
                <c:pt idx="1239">
                  <c:v>78.0</c:v>
                </c:pt>
                <c:pt idx="1240">
                  <c:v>78.0</c:v>
                </c:pt>
                <c:pt idx="1241">
                  <c:v>78.0</c:v>
                </c:pt>
                <c:pt idx="1242">
                  <c:v>78.0</c:v>
                </c:pt>
                <c:pt idx="1243">
                  <c:v>78.0</c:v>
                </c:pt>
                <c:pt idx="1244">
                  <c:v>78.0</c:v>
                </c:pt>
                <c:pt idx="1245">
                  <c:v>78.0</c:v>
                </c:pt>
                <c:pt idx="1246">
                  <c:v>78.0</c:v>
                </c:pt>
                <c:pt idx="1247">
                  <c:v>78.0</c:v>
                </c:pt>
                <c:pt idx="1248">
                  <c:v>78.0</c:v>
                </c:pt>
                <c:pt idx="1249">
                  <c:v>78.0</c:v>
                </c:pt>
                <c:pt idx="1250">
                  <c:v>78.0</c:v>
                </c:pt>
                <c:pt idx="1251">
                  <c:v>78.0</c:v>
                </c:pt>
                <c:pt idx="1252">
                  <c:v>78.0</c:v>
                </c:pt>
                <c:pt idx="1253">
                  <c:v>78.0</c:v>
                </c:pt>
                <c:pt idx="1254">
                  <c:v>78.0</c:v>
                </c:pt>
                <c:pt idx="1255">
                  <c:v>78.0</c:v>
                </c:pt>
                <c:pt idx="1256">
                  <c:v>78.0</c:v>
                </c:pt>
                <c:pt idx="1257">
                  <c:v>78.0</c:v>
                </c:pt>
                <c:pt idx="1258">
                  <c:v>78.0</c:v>
                </c:pt>
                <c:pt idx="1259">
                  <c:v>78.0</c:v>
                </c:pt>
                <c:pt idx="1260">
                  <c:v>78.0</c:v>
                </c:pt>
                <c:pt idx="1261">
                  <c:v>78.0</c:v>
                </c:pt>
                <c:pt idx="1262">
                  <c:v>78.0</c:v>
                </c:pt>
                <c:pt idx="1263">
                  <c:v>78.0</c:v>
                </c:pt>
                <c:pt idx="1264">
                  <c:v>78.0</c:v>
                </c:pt>
                <c:pt idx="1265">
                  <c:v>78.0</c:v>
                </c:pt>
                <c:pt idx="1266">
                  <c:v>78.0</c:v>
                </c:pt>
                <c:pt idx="1267">
                  <c:v>78.0</c:v>
                </c:pt>
                <c:pt idx="1268">
                  <c:v>78.0</c:v>
                </c:pt>
                <c:pt idx="1269">
                  <c:v>78.0</c:v>
                </c:pt>
                <c:pt idx="1270">
                  <c:v>79.0</c:v>
                </c:pt>
                <c:pt idx="1271">
                  <c:v>79.0</c:v>
                </c:pt>
                <c:pt idx="1272">
                  <c:v>79.0</c:v>
                </c:pt>
                <c:pt idx="1273">
                  <c:v>79.0</c:v>
                </c:pt>
                <c:pt idx="1274">
                  <c:v>79.0</c:v>
                </c:pt>
                <c:pt idx="1275">
                  <c:v>79.0</c:v>
                </c:pt>
                <c:pt idx="1276">
                  <c:v>79.0</c:v>
                </c:pt>
                <c:pt idx="1277">
                  <c:v>79.0</c:v>
                </c:pt>
                <c:pt idx="1278">
                  <c:v>79.0</c:v>
                </c:pt>
                <c:pt idx="1279">
                  <c:v>79.0</c:v>
                </c:pt>
                <c:pt idx="1280">
                  <c:v>79.0</c:v>
                </c:pt>
                <c:pt idx="1281">
                  <c:v>79.0</c:v>
                </c:pt>
                <c:pt idx="1282">
                  <c:v>79.0</c:v>
                </c:pt>
                <c:pt idx="1283">
                  <c:v>79.0</c:v>
                </c:pt>
                <c:pt idx="1284">
                  <c:v>79.0</c:v>
                </c:pt>
                <c:pt idx="1285">
                  <c:v>79.0</c:v>
                </c:pt>
                <c:pt idx="1286">
                  <c:v>79.0</c:v>
                </c:pt>
                <c:pt idx="1287">
                  <c:v>79.0</c:v>
                </c:pt>
                <c:pt idx="1288">
                  <c:v>79.0</c:v>
                </c:pt>
                <c:pt idx="1289">
                  <c:v>79.0</c:v>
                </c:pt>
                <c:pt idx="1290">
                  <c:v>79.0</c:v>
                </c:pt>
                <c:pt idx="1291">
                  <c:v>79.0</c:v>
                </c:pt>
                <c:pt idx="1292">
                  <c:v>79.0</c:v>
                </c:pt>
                <c:pt idx="1293">
                  <c:v>79.0</c:v>
                </c:pt>
                <c:pt idx="1294">
                  <c:v>79.0</c:v>
                </c:pt>
                <c:pt idx="1295">
                  <c:v>79.0</c:v>
                </c:pt>
                <c:pt idx="1296">
                  <c:v>79.0</c:v>
                </c:pt>
                <c:pt idx="1297">
                  <c:v>80.0</c:v>
                </c:pt>
                <c:pt idx="1298">
                  <c:v>80.0</c:v>
                </c:pt>
                <c:pt idx="1299">
                  <c:v>80.0</c:v>
                </c:pt>
                <c:pt idx="1300">
                  <c:v>80.0</c:v>
                </c:pt>
                <c:pt idx="1301">
                  <c:v>80.0</c:v>
                </c:pt>
                <c:pt idx="1302">
                  <c:v>80.0</c:v>
                </c:pt>
                <c:pt idx="1303">
                  <c:v>80.0</c:v>
                </c:pt>
                <c:pt idx="1304">
                  <c:v>80.0</c:v>
                </c:pt>
                <c:pt idx="1305">
                  <c:v>80.0</c:v>
                </c:pt>
                <c:pt idx="1306">
                  <c:v>80.0</c:v>
                </c:pt>
                <c:pt idx="1307">
                  <c:v>80.0</c:v>
                </c:pt>
                <c:pt idx="1308">
                  <c:v>80.0</c:v>
                </c:pt>
                <c:pt idx="1309">
                  <c:v>80.0</c:v>
                </c:pt>
                <c:pt idx="1310">
                  <c:v>80.0</c:v>
                </c:pt>
                <c:pt idx="1311">
                  <c:v>80.0</c:v>
                </c:pt>
                <c:pt idx="1312">
                  <c:v>80.0</c:v>
                </c:pt>
                <c:pt idx="1313">
                  <c:v>80.0</c:v>
                </c:pt>
                <c:pt idx="1314">
                  <c:v>80.0</c:v>
                </c:pt>
                <c:pt idx="1315">
                  <c:v>80.0</c:v>
                </c:pt>
                <c:pt idx="1316">
                  <c:v>80.0</c:v>
                </c:pt>
                <c:pt idx="1317">
                  <c:v>80.0</c:v>
                </c:pt>
                <c:pt idx="1318">
                  <c:v>80.0</c:v>
                </c:pt>
                <c:pt idx="1319">
                  <c:v>80.0</c:v>
                </c:pt>
                <c:pt idx="1320">
                  <c:v>80.0</c:v>
                </c:pt>
                <c:pt idx="1321">
                  <c:v>80.0</c:v>
                </c:pt>
                <c:pt idx="1322">
                  <c:v>80.0</c:v>
                </c:pt>
                <c:pt idx="1323">
                  <c:v>80.0</c:v>
                </c:pt>
                <c:pt idx="1324">
                  <c:v>80.0</c:v>
                </c:pt>
                <c:pt idx="1325">
                  <c:v>80.0</c:v>
                </c:pt>
                <c:pt idx="1326">
                  <c:v>80.0</c:v>
                </c:pt>
                <c:pt idx="1327">
                  <c:v>80.0</c:v>
                </c:pt>
                <c:pt idx="1328">
                  <c:v>80.0</c:v>
                </c:pt>
                <c:pt idx="1329">
                  <c:v>80.0</c:v>
                </c:pt>
                <c:pt idx="1330">
                  <c:v>80.0</c:v>
                </c:pt>
                <c:pt idx="1331">
                  <c:v>80.0</c:v>
                </c:pt>
                <c:pt idx="1332">
                  <c:v>80.0</c:v>
                </c:pt>
                <c:pt idx="1333">
                  <c:v>80.0</c:v>
                </c:pt>
                <c:pt idx="1334">
                  <c:v>80.0</c:v>
                </c:pt>
                <c:pt idx="1335">
                  <c:v>80.0</c:v>
                </c:pt>
                <c:pt idx="1336">
                  <c:v>80.0</c:v>
                </c:pt>
                <c:pt idx="1337">
                  <c:v>80.0</c:v>
                </c:pt>
                <c:pt idx="1338">
                  <c:v>80.0</c:v>
                </c:pt>
                <c:pt idx="1339">
                  <c:v>80.0</c:v>
                </c:pt>
                <c:pt idx="1340">
                  <c:v>80.0</c:v>
                </c:pt>
                <c:pt idx="1341">
                  <c:v>80.0</c:v>
                </c:pt>
                <c:pt idx="1342">
                  <c:v>80.0</c:v>
                </c:pt>
                <c:pt idx="1343">
                  <c:v>80.0</c:v>
                </c:pt>
                <c:pt idx="1344">
                  <c:v>80.0</c:v>
                </c:pt>
                <c:pt idx="1345">
                  <c:v>80.0</c:v>
                </c:pt>
                <c:pt idx="1346">
                  <c:v>80.0</c:v>
                </c:pt>
                <c:pt idx="1347">
                  <c:v>80.0</c:v>
                </c:pt>
                <c:pt idx="1348">
                  <c:v>80.0</c:v>
                </c:pt>
                <c:pt idx="1349">
                  <c:v>80.0</c:v>
                </c:pt>
                <c:pt idx="1350">
                  <c:v>80.0</c:v>
                </c:pt>
                <c:pt idx="1351">
                  <c:v>80.0</c:v>
                </c:pt>
                <c:pt idx="1352">
                  <c:v>80.0</c:v>
                </c:pt>
                <c:pt idx="1353">
                  <c:v>80.0</c:v>
                </c:pt>
                <c:pt idx="1354">
                  <c:v>80.0</c:v>
                </c:pt>
                <c:pt idx="1355">
                  <c:v>80.0</c:v>
                </c:pt>
                <c:pt idx="1356">
                  <c:v>80.0</c:v>
                </c:pt>
                <c:pt idx="1357">
                  <c:v>80.0</c:v>
                </c:pt>
                <c:pt idx="1358">
                  <c:v>80.0</c:v>
                </c:pt>
                <c:pt idx="1359">
                  <c:v>80.0</c:v>
                </c:pt>
                <c:pt idx="1360">
                  <c:v>80.0</c:v>
                </c:pt>
                <c:pt idx="1361">
                  <c:v>80.0</c:v>
                </c:pt>
                <c:pt idx="1362">
                  <c:v>80.0</c:v>
                </c:pt>
                <c:pt idx="1363">
                  <c:v>80.0</c:v>
                </c:pt>
                <c:pt idx="1364">
                  <c:v>80.0</c:v>
                </c:pt>
                <c:pt idx="1365">
                  <c:v>80.0</c:v>
                </c:pt>
                <c:pt idx="1366">
                  <c:v>80.0</c:v>
                </c:pt>
                <c:pt idx="1367">
                  <c:v>80.0</c:v>
                </c:pt>
                <c:pt idx="1368">
                  <c:v>80.0</c:v>
                </c:pt>
                <c:pt idx="1369">
                  <c:v>80.0</c:v>
                </c:pt>
                <c:pt idx="1370">
                  <c:v>80.0</c:v>
                </c:pt>
                <c:pt idx="1371">
                  <c:v>80.0</c:v>
                </c:pt>
                <c:pt idx="1372">
                  <c:v>81.0</c:v>
                </c:pt>
                <c:pt idx="1373">
                  <c:v>81.0</c:v>
                </c:pt>
                <c:pt idx="1374">
                  <c:v>81.0</c:v>
                </c:pt>
                <c:pt idx="1375">
                  <c:v>81.0</c:v>
                </c:pt>
                <c:pt idx="1376">
                  <c:v>81.0</c:v>
                </c:pt>
                <c:pt idx="1377">
                  <c:v>81.0</c:v>
                </c:pt>
                <c:pt idx="1378">
                  <c:v>81.0</c:v>
                </c:pt>
                <c:pt idx="1379">
                  <c:v>81.0</c:v>
                </c:pt>
                <c:pt idx="1380">
                  <c:v>81.0</c:v>
                </c:pt>
                <c:pt idx="1381">
                  <c:v>81.0</c:v>
                </c:pt>
                <c:pt idx="1382">
                  <c:v>81.0</c:v>
                </c:pt>
                <c:pt idx="1383">
                  <c:v>81.0</c:v>
                </c:pt>
                <c:pt idx="1384">
                  <c:v>81.0</c:v>
                </c:pt>
                <c:pt idx="1385">
                  <c:v>81.0</c:v>
                </c:pt>
                <c:pt idx="1386">
                  <c:v>81.0</c:v>
                </c:pt>
                <c:pt idx="1387">
                  <c:v>81.0</c:v>
                </c:pt>
                <c:pt idx="1388">
                  <c:v>81.0</c:v>
                </c:pt>
                <c:pt idx="1389">
                  <c:v>81.0</c:v>
                </c:pt>
                <c:pt idx="1390">
                  <c:v>81.0</c:v>
                </c:pt>
                <c:pt idx="1391">
                  <c:v>81.0</c:v>
                </c:pt>
                <c:pt idx="1392">
                  <c:v>81.0</c:v>
                </c:pt>
                <c:pt idx="1393">
                  <c:v>81.0</c:v>
                </c:pt>
                <c:pt idx="1394">
                  <c:v>81.0</c:v>
                </c:pt>
                <c:pt idx="1395">
                  <c:v>81.0</c:v>
                </c:pt>
                <c:pt idx="1396">
                  <c:v>81.0</c:v>
                </c:pt>
                <c:pt idx="1397">
                  <c:v>81.0</c:v>
                </c:pt>
                <c:pt idx="1398">
                  <c:v>81.0</c:v>
                </c:pt>
                <c:pt idx="1399">
                  <c:v>81.0</c:v>
                </c:pt>
                <c:pt idx="1400">
                  <c:v>81.0</c:v>
                </c:pt>
                <c:pt idx="1401">
                  <c:v>81.0</c:v>
                </c:pt>
                <c:pt idx="1402">
                  <c:v>81.0</c:v>
                </c:pt>
                <c:pt idx="1403">
                  <c:v>81.0</c:v>
                </c:pt>
                <c:pt idx="1404">
                  <c:v>81.0</c:v>
                </c:pt>
                <c:pt idx="1405">
                  <c:v>81.0</c:v>
                </c:pt>
                <c:pt idx="1406">
                  <c:v>81.0</c:v>
                </c:pt>
                <c:pt idx="1407">
                  <c:v>81.0</c:v>
                </c:pt>
                <c:pt idx="1408">
                  <c:v>81.0</c:v>
                </c:pt>
                <c:pt idx="1409">
                  <c:v>81.0</c:v>
                </c:pt>
                <c:pt idx="1410">
                  <c:v>81.0</c:v>
                </c:pt>
                <c:pt idx="1411">
                  <c:v>81.0</c:v>
                </c:pt>
                <c:pt idx="1412">
                  <c:v>81.0</c:v>
                </c:pt>
                <c:pt idx="1413">
                  <c:v>81.0</c:v>
                </c:pt>
                <c:pt idx="1414">
                  <c:v>81.0</c:v>
                </c:pt>
                <c:pt idx="1415">
                  <c:v>81.0</c:v>
                </c:pt>
                <c:pt idx="1416">
                  <c:v>81.0</c:v>
                </c:pt>
                <c:pt idx="1417">
                  <c:v>81.0</c:v>
                </c:pt>
                <c:pt idx="1418">
                  <c:v>81.0</c:v>
                </c:pt>
                <c:pt idx="1419">
                  <c:v>81.0</c:v>
                </c:pt>
                <c:pt idx="1420">
                  <c:v>81.0</c:v>
                </c:pt>
                <c:pt idx="1421">
                  <c:v>82.0</c:v>
                </c:pt>
                <c:pt idx="1422">
                  <c:v>83.0</c:v>
                </c:pt>
                <c:pt idx="1423">
                  <c:v>83.0</c:v>
                </c:pt>
                <c:pt idx="1424">
                  <c:v>83.0</c:v>
                </c:pt>
                <c:pt idx="1425">
                  <c:v>83.0</c:v>
                </c:pt>
                <c:pt idx="1426">
                  <c:v>83.0</c:v>
                </c:pt>
                <c:pt idx="1427">
                  <c:v>83.0</c:v>
                </c:pt>
                <c:pt idx="1428">
                  <c:v>83.0</c:v>
                </c:pt>
                <c:pt idx="1429">
                  <c:v>83.0</c:v>
                </c:pt>
                <c:pt idx="1430">
                  <c:v>83.0</c:v>
                </c:pt>
                <c:pt idx="1431">
                  <c:v>83.0</c:v>
                </c:pt>
                <c:pt idx="1432">
                  <c:v>83.0</c:v>
                </c:pt>
                <c:pt idx="1433">
                  <c:v>83.0</c:v>
                </c:pt>
                <c:pt idx="1434">
                  <c:v>83.0</c:v>
                </c:pt>
                <c:pt idx="1435">
                  <c:v>83.0</c:v>
                </c:pt>
                <c:pt idx="1436">
                  <c:v>83.0</c:v>
                </c:pt>
                <c:pt idx="1437">
                  <c:v>83.0</c:v>
                </c:pt>
                <c:pt idx="1438">
                  <c:v>83.0</c:v>
                </c:pt>
                <c:pt idx="1439">
                  <c:v>83.0</c:v>
                </c:pt>
                <c:pt idx="1440">
                  <c:v>83.0</c:v>
                </c:pt>
                <c:pt idx="1441">
                  <c:v>83.0</c:v>
                </c:pt>
                <c:pt idx="1442">
                  <c:v>83.0</c:v>
                </c:pt>
                <c:pt idx="1443">
                  <c:v>83.0</c:v>
                </c:pt>
                <c:pt idx="1444">
                  <c:v>83.0</c:v>
                </c:pt>
                <c:pt idx="1445">
                  <c:v>83.0</c:v>
                </c:pt>
                <c:pt idx="1446">
                  <c:v>83.0</c:v>
                </c:pt>
                <c:pt idx="1447">
                  <c:v>83.0</c:v>
                </c:pt>
                <c:pt idx="1448">
                  <c:v>83.0</c:v>
                </c:pt>
                <c:pt idx="1449">
                  <c:v>83.0</c:v>
                </c:pt>
                <c:pt idx="1450">
                  <c:v>83.0</c:v>
                </c:pt>
                <c:pt idx="1451">
                  <c:v>83.0</c:v>
                </c:pt>
                <c:pt idx="1452">
                  <c:v>83.0</c:v>
                </c:pt>
                <c:pt idx="1453">
                  <c:v>83.0</c:v>
                </c:pt>
                <c:pt idx="1454">
                  <c:v>83.0</c:v>
                </c:pt>
                <c:pt idx="1455">
                  <c:v>83.0</c:v>
                </c:pt>
                <c:pt idx="1456">
                  <c:v>83.0</c:v>
                </c:pt>
                <c:pt idx="1457">
                  <c:v>83.0</c:v>
                </c:pt>
                <c:pt idx="1458">
                  <c:v>83.0</c:v>
                </c:pt>
                <c:pt idx="1459">
                  <c:v>83.0</c:v>
                </c:pt>
                <c:pt idx="1460">
                  <c:v>83.0</c:v>
                </c:pt>
                <c:pt idx="1461">
                  <c:v>83.0</c:v>
                </c:pt>
                <c:pt idx="1462">
                  <c:v>83.0</c:v>
                </c:pt>
                <c:pt idx="1463">
                  <c:v>83.0</c:v>
                </c:pt>
                <c:pt idx="1464">
                  <c:v>83.0</c:v>
                </c:pt>
                <c:pt idx="1465">
                  <c:v>83.0</c:v>
                </c:pt>
                <c:pt idx="1466">
                  <c:v>83.0</c:v>
                </c:pt>
                <c:pt idx="1467">
                  <c:v>83.0</c:v>
                </c:pt>
                <c:pt idx="1468">
                  <c:v>83.0</c:v>
                </c:pt>
                <c:pt idx="1469">
                  <c:v>83.0</c:v>
                </c:pt>
                <c:pt idx="1470">
                  <c:v>83.0</c:v>
                </c:pt>
                <c:pt idx="1471">
                  <c:v>83.0</c:v>
                </c:pt>
                <c:pt idx="1472">
                  <c:v>83.0</c:v>
                </c:pt>
                <c:pt idx="1473">
                  <c:v>84.0</c:v>
                </c:pt>
                <c:pt idx="1474">
                  <c:v>84.0</c:v>
                </c:pt>
                <c:pt idx="1475">
                  <c:v>84.0</c:v>
                </c:pt>
                <c:pt idx="1476">
                  <c:v>84.0</c:v>
                </c:pt>
                <c:pt idx="1477">
                  <c:v>84.0</c:v>
                </c:pt>
                <c:pt idx="1478">
                  <c:v>84.0</c:v>
                </c:pt>
                <c:pt idx="1479">
                  <c:v>84.0</c:v>
                </c:pt>
                <c:pt idx="1480">
                  <c:v>84.0</c:v>
                </c:pt>
                <c:pt idx="1481">
                  <c:v>84.0</c:v>
                </c:pt>
                <c:pt idx="1482">
                  <c:v>84.0</c:v>
                </c:pt>
                <c:pt idx="1483">
                  <c:v>84.0</c:v>
                </c:pt>
                <c:pt idx="1484">
                  <c:v>84.0</c:v>
                </c:pt>
                <c:pt idx="1485">
                  <c:v>84.0</c:v>
                </c:pt>
                <c:pt idx="1486">
                  <c:v>85.0</c:v>
                </c:pt>
                <c:pt idx="1487">
                  <c:v>85.0</c:v>
                </c:pt>
                <c:pt idx="1488">
                  <c:v>85.0</c:v>
                </c:pt>
                <c:pt idx="1489">
                  <c:v>85.0</c:v>
                </c:pt>
                <c:pt idx="1490">
                  <c:v>85.0</c:v>
                </c:pt>
                <c:pt idx="1491">
                  <c:v>85.0</c:v>
                </c:pt>
                <c:pt idx="1492">
                  <c:v>85.0</c:v>
                </c:pt>
                <c:pt idx="1493">
                  <c:v>85.0</c:v>
                </c:pt>
                <c:pt idx="1494">
                  <c:v>85.0</c:v>
                </c:pt>
                <c:pt idx="1495">
                  <c:v>85.0</c:v>
                </c:pt>
                <c:pt idx="1496">
                  <c:v>85.0</c:v>
                </c:pt>
                <c:pt idx="1497">
                  <c:v>85.0</c:v>
                </c:pt>
                <c:pt idx="1498">
                  <c:v>85.0</c:v>
                </c:pt>
                <c:pt idx="1499">
                  <c:v>85.0</c:v>
                </c:pt>
                <c:pt idx="1500">
                  <c:v>86.0</c:v>
                </c:pt>
                <c:pt idx="1501">
                  <c:v>86.0</c:v>
                </c:pt>
                <c:pt idx="1502">
                  <c:v>86.0</c:v>
                </c:pt>
                <c:pt idx="1503">
                  <c:v>86.0</c:v>
                </c:pt>
                <c:pt idx="1504">
                  <c:v>86.0</c:v>
                </c:pt>
                <c:pt idx="1505">
                  <c:v>86.0</c:v>
                </c:pt>
                <c:pt idx="1506">
                  <c:v>86.0</c:v>
                </c:pt>
                <c:pt idx="1507">
                  <c:v>86.0</c:v>
                </c:pt>
                <c:pt idx="1508">
                  <c:v>86.0</c:v>
                </c:pt>
                <c:pt idx="1509">
                  <c:v>86.0</c:v>
                </c:pt>
                <c:pt idx="1510">
                  <c:v>86.0</c:v>
                </c:pt>
                <c:pt idx="1511">
                  <c:v>86.0</c:v>
                </c:pt>
                <c:pt idx="1512">
                  <c:v>86.0</c:v>
                </c:pt>
                <c:pt idx="1513">
                  <c:v>86.0</c:v>
                </c:pt>
                <c:pt idx="1514">
                  <c:v>87.0</c:v>
                </c:pt>
                <c:pt idx="1515">
                  <c:v>87.0</c:v>
                </c:pt>
                <c:pt idx="1516">
                  <c:v>87.0</c:v>
                </c:pt>
                <c:pt idx="1517">
                  <c:v>87.0</c:v>
                </c:pt>
                <c:pt idx="1518">
                  <c:v>87.0</c:v>
                </c:pt>
                <c:pt idx="1519">
                  <c:v>87.0</c:v>
                </c:pt>
                <c:pt idx="1520">
                  <c:v>87.0</c:v>
                </c:pt>
                <c:pt idx="1521">
                  <c:v>87.0</c:v>
                </c:pt>
                <c:pt idx="1522">
                  <c:v>87.0</c:v>
                </c:pt>
                <c:pt idx="1523">
                  <c:v>87.0</c:v>
                </c:pt>
                <c:pt idx="1524">
                  <c:v>87.0</c:v>
                </c:pt>
                <c:pt idx="1525">
                  <c:v>87.0</c:v>
                </c:pt>
                <c:pt idx="1526">
                  <c:v>87.0</c:v>
                </c:pt>
                <c:pt idx="1527">
                  <c:v>87.0</c:v>
                </c:pt>
                <c:pt idx="1528">
                  <c:v>87.0</c:v>
                </c:pt>
                <c:pt idx="1529">
                  <c:v>87.0</c:v>
                </c:pt>
                <c:pt idx="1530">
                  <c:v>87.0</c:v>
                </c:pt>
                <c:pt idx="1531">
                  <c:v>87.0</c:v>
                </c:pt>
                <c:pt idx="1532">
                  <c:v>87.0</c:v>
                </c:pt>
                <c:pt idx="1533">
                  <c:v>87.0</c:v>
                </c:pt>
                <c:pt idx="1534">
                  <c:v>87.0</c:v>
                </c:pt>
                <c:pt idx="1535">
                  <c:v>87.0</c:v>
                </c:pt>
                <c:pt idx="1536">
                  <c:v>87.0</c:v>
                </c:pt>
                <c:pt idx="1537">
                  <c:v>87.0</c:v>
                </c:pt>
                <c:pt idx="1538">
                  <c:v>87.0</c:v>
                </c:pt>
                <c:pt idx="1539">
                  <c:v>87.0</c:v>
                </c:pt>
                <c:pt idx="1540">
                  <c:v>87.0</c:v>
                </c:pt>
                <c:pt idx="1541">
                  <c:v>87.0</c:v>
                </c:pt>
                <c:pt idx="1542">
                  <c:v>87.0</c:v>
                </c:pt>
                <c:pt idx="1543">
                  <c:v>87.0</c:v>
                </c:pt>
                <c:pt idx="1544">
                  <c:v>87.0</c:v>
                </c:pt>
                <c:pt idx="1545">
                  <c:v>87.0</c:v>
                </c:pt>
                <c:pt idx="1546">
                  <c:v>87.0</c:v>
                </c:pt>
                <c:pt idx="1547">
                  <c:v>87.0</c:v>
                </c:pt>
                <c:pt idx="1548">
                  <c:v>87.0</c:v>
                </c:pt>
                <c:pt idx="1549">
                  <c:v>87.0</c:v>
                </c:pt>
                <c:pt idx="1550">
                  <c:v>87.0</c:v>
                </c:pt>
                <c:pt idx="1551">
                  <c:v>87.0</c:v>
                </c:pt>
                <c:pt idx="1552">
                  <c:v>87.0</c:v>
                </c:pt>
                <c:pt idx="1553">
                  <c:v>87.0</c:v>
                </c:pt>
                <c:pt idx="1554">
                  <c:v>87.0</c:v>
                </c:pt>
                <c:pt idx="1555">
                  <c:v>87.0</c:v>
                </c:pt>
                <c:pt idx="1556">
                  <c:v>87.0</c:v>
                </c:pt>
                <c:pt idx="1557">
                  <c:v>87.0</c:v>
                </c:pt>
                <c:pt idx="1558">
                  <c:v>88.0</c:v>
                </c:pt>
                <c:pt idx="1559">
                  <c:v>88.0</c:v>
                </c:pt>
                <c:pt idx="1560">
                  <c:v>88.0</c:v>
                </c:pt>
                <c:pt idx="1561">
                  <c:v>88.0</c:v>
                </c:pt>
                <c:pt idx="1562">
                  <c:v>88.0</c:v>
                </c:pt>
                <c:pt idx="1563">
                  <c:v>88.0</c:v>
                </c:pt>
                <c:pt idx="1564">
                  <c:v>88.0</c:v>
                </c:pt>
                <c:pt idx="1565">
                  <c:v>88.0</c:v>
                </c:pt>
                <c:pt idx="1566">
                  <c:v>89.0</c:v>
                </c:pt>
                <c:pt idx="1567">
                  <c:v>89.0</c:v>
                </c:pt>
                <c:pt idx="1568">
                  <c:v>89.0</c:v>
                </c:pt>
                <c:pt idx="1569">
                  <c:v>90.0</c:v>
                </c:pt>
                <c:pt idx="1570">
                  <c:v>91.0</c:v>
                </c:pt>
                <c:pt idx="1571">
                  <c:v>91.0</c:v>
                </c:pt>
                <c:pt idx="1572">
                  <c:v>91.0</c:v>
                </c:pt>
                <c:pt idx="1573">
                  <c:v>91.0</c:v>
                </c:pt>
                <c:pt idx="1574">
                  <c:v>91.0</c:v>
                </c:pt>
                <c:pt idx="1575">
                  <c:v>92.0</c:v>
                </c:pt>
                <c:pt idx="1576">
                  <c:v>92.0</c:v>
                </c:pt>
                <c:pt idx="1577">
                  <c:v>92.0</c:v>
                </c:pt>
                <c:pt idx="1578">
                  <c:v>92.0</c:v>
                </c:pt>
                <c:pt idx="1579">
                  <c:v>92.0</c:v>
                </c:pt>
                <c:pt idx="1580">
                  <c:v>92.0</c:v>
                </c:pt>
                <c:pt idx="1581">
                  <c:v>92.0</c:v>
                </c:pt>
                <c:pt idx="1582">
                  <c:v>92.0</c:v>
                </c:pt>
                <c:pt idx="1583">
                  <c:v>92.0</c:v>
                </c:pt>
                <c:pt idx="1584">
                  <c:v>92.0</c:v>
                </c:pt>
                <c:pt idx="1585">
                  <c:v>93.0</c:v>
                </c:pt>
                <c:pt idx="1586">
                  <c:v>94.0</c:v>
                </c:pt>
                <c:pt idx="1587">
                  <c:v>94.0</c:v>
                </c:pt>
                <c:pt idx="1588">
                  <c:v>94.0</c:v>
                </c:pt>
                <c:pt idx="1589">
                  <c:v>94.0</c:v>
                </c:pt>
                <c:pt idx="1590">
                  <c:v>94.0</c:v>
                </c:pt>
                <c:pt idx="1591">
                  <c:v>94.0</c:v>
                </c:pt>
                <c:pt idx="1592">
                  <c:v>94.0</c:v>
                </c:pt>
                <c:pt idx="1593">
                  <c:v>94.0</c:v>
                </c:pt>
                <c:pt idx="1594">
                  <c:v>94.0</c:v>
                </c:pt>
                <c:pt idx="1595">
                  <c:v>94.0</c:v>
                </c:pt>
                <c:pt idx="1596">
                  <c:v>94.0</c:v>
                </c:pt>
                <c:pt idx="1597">
                  <c:v>94.0</c:v>
                </c:pt>
                <c:pt idx="1598">
                  <c:v>94.0</c:v>
                </c:pt>
                <c:pt idx="1599">
                  <c:v>94.0</c:v>
                </c:pt>
                <c:pt idx="1600">
                  <c:v>94.0</c:v>
                </c:pt>
                <c:pt idx="1601">
                  <c:v>94.0</c:v>
                </c:pt>
                <c:pt idx="1602">
                  <c:v>94.0</c:v>
                </c:pt>
                <c:pt idx="1603">
                  <c:v>94.0</c:v>
                </c:pt>
                <c:pt idx="1604">
                  <c:v>94.0</c:v>
                </c:pt>
                <c:pt idx="1605">
                  <c:v>94.0</c:v>
                </c:pt>
                <c:pt idx="1606">
                  <c:v>94.0</c:v>
                </c:pt>
                <c:pt idx="1607">
                  <c:v>94.0</c:v>
                </c:pt>
                <c:pt idx="1608">
                  <c:v>94.0</c:v>
                </c:pt>
                <c:pt idx="1609">
                  <c:v>94.0</c:v>
                </c:pt>
                <c:pt idx="1610">
                  <c:v>94.0</c:v>
                </c:pt>
                <c:pt idx="1611">
                  <c:v>94.0</c:v>
                </c:pt>
                <c:pt idx="1612">
                  <c:v>94.0</c:v>
                </c:pt>
                <c:pt idx="1613">
                  <c:v>94.0</c:v>
                </c:pt>
                <c:pt idx="1614">
                  <c:v>94.0</c:v>
                </c:pt>
                <c:pt idx="1615">
                  <c:v>94.0</c:v>
                </c:pt>
                <c:pt idx="1616">
                  <c:v>94.0</c:v>
                </c:pt>
                <c:pt idx="1617">
                  <c:v>94.0</c:v>
                </c:pt>
                <c:pt idx="1618">
                  <c:v>94.0</c:v>
                </c:pt>
                <c:pt idx="1619">
                  <c:v>94.0</c:v>
                </c:pt>
                <c:pt idx="1620">
                  <c:v>95.0</c:v>
                </c:pt>
                <c:pt idx="1621">
                  <c:v>95.0</c:v>
                </c:pt>
                <c:pt idx="1622">
                  <c:v>95.0</c:v>
                </c:pt>
                <c:pt idx="1623">
                  <c:v>95.0</c:v>
                </c:pt>
                <c:pt idx="1624">
                  <c:v>95.0</c:v>
                </c:pt>
                <c:pt idx="1625">
                  <c:v>95.0</c:v>
                </c:pt>
                <c:pt idx="1626">
                  <c:v>95.0</c:v>
                </c:pt>
                <c:pt idx="1627">
                  <c:v>95.0</c:v>
                </c:pt>
                <c:pt idx="1628">
                  <c:v>95.0</c:v>
                </c:pt>
                <c:pt idx="1629">
                  <c:v>95.0</c:v>
                </c:pt>
                <c:pt idx="1630">
                  <c:v>95.0</c:v>
                </c:pt>
                <c:pt idx="1631">
                  <c:v>95.0</c:v>
                </c:pt>
                <c:pt idx="1632">
                  <c:v>95.0</c:v>
                </c:pt>
                <c:pt idx="1633">
                  <c:v>95.0</c:v>
                </c:pt>
                <c:pt idx="1634">
                  <c:v>96.0</c:v>
                </c:pt>
                <c:pt idx="1635">
                  <c:v>97.0</c:v>
                </c:pt>
                <c:pt idx="1636">
                  <c:v>97.0</c:v>
                </c:pt>
                <c:pt idx="1637">
                  <c:v>97.0</c:v>
                </c:pt>
                <c:pt idx="1638">
                  <c:v>97.0</c:v>
                </c:pt>
                <c:pt idx="1639">
                  <c:v>97.0</c:v>
                </c:pt>
                <c:pt idx="1640">
                  <c:v>97.0</c:v>
                </c:pt>
                <c:pt idx="1641">
                  <c:v>97.0</c:v>
                </c:pt>
                <c:pt idx="1642">
                  <c:v>97.0</c:v>
                </c:pt>
                <c:pt idx="1643">
                  <c:v>97.0</c:v>
                </c:pt>
                <c:pt idx="1644">
                  <c:v>97.0</c:v>
                </c:pt>
                <c:pt idx="1645">
                  <c:v>97.0</c:v>
                </c:pt>
                <c:pt idx="1646">
                  <c:v>97.0</c:v>
                </c:pt>
                <c:pt idx="1647">
                  <c:v>97.0</c:v>
                </c:pt>
                <c:pt idx="1648">
                  <c:v>97.0</c:v>
                </c:pt>
                <c:pt idx="1649">
                  <c:v>97.0</c:v>
                </c:pt>
                <c:pt idx="1650">
                  <c:v>97.0</c:v>
                </c:pt>
                <c:pt idx="1651">
                  <c:v>97.0</c:v>
                </c:pt>
                <c:pt idx="1652">
                  <c:v>98.0</c:v>
                </c:pt>
                <c:pt idx="1653">
                  <c:v>98.0</c:v>
                </c:pt>
                <c:pt idx="1654">
                  <c:v>98.0</c:v>
                </c:pt>
                <c:pt idx="1655">
                  <c:v>98.0</c:v>
                </c:pt>
                <c:pt idx="1656">
                  <c:v>98.0</c:v>
                </c:pt>
                <c:pt idx="1657">
                  <c:v>98.0</c:v>
                </c:pt>
                <c:pt idx="1658">
                  <c:v>98.0</c:v>
                </c:pt>
                <c:pt idx="1659">
                  <c:v>98.0</c:v>
                </c:pt>
                <c:pt idx="1660">
                  <c:v>98.0</c:v>
                </c:pt>
                <c:pt idx="1661">
                  <c:v>98.0</c:v>
                </c:pt>
                <c:pt idx="1662">
                  <c:v>98.0</c:v>
                </c:pt>
                <c:pt idx="1663">
                  <c:v>98.0</c:v>
                </c:pt>
                <c:pt idx="1664">
                  <c:v>98.0</c:v>
                </c:pt>
                <c:pt idx="1665">
                  <c:v>98.0</c:v>
                </c:pt>
                <c:pt idx="1666">
                  <c:v>98.0</c:v>
                </c:pt>
                <c:pt idx="1667">
                  <c:v>98.0</c:v>
                </c:pt>
                <c:pt idx="1668">
                  <c:v>98.0</c:v>
                </c:pt>
                <c:pt idx="1669">
                  <c:v>98.0</c:v>
                </c:pt>
                <c:pt idx="1670">
                  <c:v>98.0</c:v>
                </c:pt>
                <c:pt idx="1671">
                  <c:v>98.0</c:v>
                </c:pt>
                <c:pt idx="1672">
                  <c:v>98.0</c:v>
                </c:pt>
                <c:pt idx="1673">
                  <c:v>98.0</c:v>
                </c:pt>
                <c:pt idx="1674">
                  <c:v>98.0</c:v>
                </c:pt>
                <c:pt idx="1675">
                  <c:v>98.0</c:v>
                </c:pt>
                <c:pt idx="1676">
                  <c:v>98.0</c:v>
                </c:pt>
                <c:pt idx="1677">
                  <c:v>98.0</c:v>
                </c:pt>
                <c:pt idx="1678">
                  <c:v>98.0</c:v>
                </c:pt>
                <c:pt idx="1679">
                  <c:v>98.0</c:v>
                </c:pt>
                <c:pt idx="1680">
                  <c:v>98.0</c:v>
                </c:pt>
                <c:pt idx="1681">
                  <c:v>98.0</c:v>
                </c:pt>
                <c:pt idx="1682">
                  <c:v>98.0</c:v>
                </c:pt>
                <c:pt idx="1683">
                  <c:v>98.0</c:v>
                </c:pt>
                <c:pt idx="1684">
                  <c:v>98.0</c:v>
                </c:pt>
                <c:pt idx="1685">
                  <c:v>98.0</c:v>
                </c:pt>
                <c:pt idx="1686">
                  <c:v>98.0</c:v>
                </c:pt>
                <c:pt idx="1687">
                  <c:v>98.0</c:v>
                </c:pt>
                <c:pt idx="1688">
                  <c:v>98.0</c:v>
                </c:pt>
                <c:pt idx="1689">
                  <c:v>98.0</c:v>
                </c:pt>
                <c:pt idx="1690">
                  <c:v>98.0</c:v>
                </c:pt>
                <c:pt idx="1691">
                  <c:v>98.0</c:v>
                </c:pt>
                <c:pt idx="1692">
                  <c:v>98.0</c:v>
                </c:pt>
                <c:pt idx="1693">
                  <c:v>98.0</c:v>
                </c:pt>
                <c:pt idx="1694">
                  <c:v>98.0</c:v>
                </c:pt>
                <c:pt idx="1695">
                  <c:v>98.0</c:v>
                </c:pt>
                <c:pt idx="1696">
                  <c:v>98.0</c:v>
                </c:pt>
                <c:pt idx="1697">
                  <c:v>98.0</c:v>
                </c:pt>
                <c:pt idx="1698">
                  <c:v>98.0</c:v>
                </c:pt>
                <c:pt idx="1699">
                  <c:v>98.0</c:v>
                </c:pt>
                <c:pt idx="1700">
                  <c:v>98.0</c:v>
                </c:pt>
                <c:pt idx="1701">
                  <c:v>98.0</c:v>
                </c:pt>
                <c:pt idx="1702">
                  <c:v>98.0</c:v>
                </c:pt>
                <c:pt idx="1703">
                  <c:v>98.0</c:v>
                </c:pt>
                <c:pt idx="1704">
                  <c:v>98.0</c:v>
                </c:pt>
                <c:pt idx="1705">
                  <c:v>98.0</c:v>
                </c:pt>
                <c:pt idx="1706">
                  <c:v>98.0</c:v>
                </c:pt>
                <c:pt idx="1707">
                  <c:v>98.0</c:v>
                </c:pt>
                <c:pt idx="1708">
                  <c:v>98.0</c:v>
                </c:pt>
                <c:pt idx="1709">
                  <c:v>98.0</c:v>
                </c:pt>
                <c:pt idx="1710">
                  <c:v>98.0</c:v>
                </c:pt>
                <c:pt idx="1711">
                  <c:v>98.0</c:v>
                </c:pt>
                <c:pt idx="1712">
                  <c:v>98.0</c:v>
                </c:pt>
                <c:pt idx="1713">
                  <c:v>98.0</c:v>
                </c:pt>
                <c:pt idx="1714">
                  <c:v>98.0</c:v>
                </c:pt>
                <c:pt idx="1715">
                  <c:v>98.0</c:v>
                </c:pt>
                <c:pt idx="1716">
                  <c:v>98.0</c:v>
                </c:pt>
                <c:pt idx="1717">
                  <c:v>98.0</c:v>
                </c:pt>
                <c:pt idx="1718">
                  <c:v>98.0</c:v>
                </c:pt>
                <c:pt idx="1719">
                  <c:v>98.0</c:v>
                </c:pt>
                <c:pt idx="1720">
                  <c:v>98.0</c:v>
                </c:pt>
                <c:pt idx="1721">
                  <c:v>98.0</c:v>
                </c:pt>
                <c:pt idx="1722">
                  <c:v>98.0</c:v>
                </c:pt>
                <c:pt idx="1723">
                  <c:v>98.0</c:v>
                </c:pt>
                <c:pt idx="1724">
                  <c:v>98.0</c:v>
                </c:pt>
                <c:pt idx="1725">
                  <c:v>98.0</c:v>
                </c:pt>
                <c:pt idx="1726">
                  <c:v>98.0</c:v>
                </c:pt>
                <c:pt idx="1727">
                  <c:v>98.0</c:v>
                </c:pt>
                <c:pt idx="1728">
                  <c:v>98.0</c:v>
                </c:pt>
                <c:pt idx="1729">
                  <c:v>98.0</c:v>
                </c:pt>
                <c:pt idx="1730">
                  <c:v>98.0</c:v>
                </c:pt>
                <c:pt idx="1731">
                  <c:v>98.0</c:v>
                </c:pt>
                <c:pt idx="1732">
                  <c:v>98.0</c:v>
                </c:pt>
                <c:pt idx="1733">
                  <c:v>98.0</c:v>
                </c:pt>
                <c:pt idx="1734">
                  <c:v>98.0</c:v>
                </c:pt>
                <c:pt idx="1735">
                  <c:v>98.0</c:v>
                </c:pt>
                <c:pt idx="1736">
                  <c:v>98.0</c:v>
                </c:pt>
                <c:pt idx="1737">
                  <c:v>98.0</c:v>
                </c:pt>
                <c:pt idx="1738">
                  <c:v>98.0</c:v>
                </c:pt>
                <c:pt idx="1739">
                  <c:v>98.0</c:v>
                </c:pt>
                <c:pt idx="1740">
                  <c:v>99.0</c:v>
                </c:pt>
                <c:pt idx="1741">
                  <c:v>99.0</c:v>
                </c:pt>
                <c:pt idx="1742">
                  <c:v>99.0</c:v>
                </c:pt>
                <c:pt idx="1743">
                  <c:v>99.0</c:v>
                </c:pt>
                <c:pt idx="1744">
                  <c:v>99.0</c:v>
                </c:pt>
                <c:pt idx="1745">
                  <c:v>99.0</c:v>
                </c:pt>
                <c:pt idx="1746">
                  <c:v>99.0</c:v>
                </c:pt>
                <c:pt idx="1747">
                  <c:v>99.0</c:v>
                </c:pt>
                <c:pt idx="1748">
                  <c:v>99.0</c:v>
                </c:pt>
                <c:pt idx="1749">
                  <c:v>99.0</c:v>
                </c:pt>
                <c:pt idx="1750">
                  <c:v>99.0</c:v>
                </c:pt>
                <c:pt idx="1751">
                  <c:v>99.0</c:v>
                </c:pt>
                <c:pt idx="1752">
                  <c:v>100.0</c:v>
                </c:pt>
                <c:pt idx="1753">
                  <c:v>100.0</c:v>
                </c:pt>
                <c:pt idx="1754">
                  <c:v>100.0</c:v>
                </c:pt>
                <c:pt idx="1755">
                  <c:v>100.0</c:v>
                </c:pt>
                <c:pt idx="1756">
                  <c:v>100.0</c:v>
                </c:pt>
                <c:pt idx="1757">
                  <c:v>100.0</c:v>
                </c:pt>
                <c:pt idx="1758">
                  <c:v>100.0</c:v>
                </c:pt>
                <c:pt idx="1759">
                  <c:v>100.0</c:v>
                </c:pt>
                <c:pt idx="1760">
                  <c:v>100.0</c:v>
                </c:pt>
                <c:pt idx="1761">
                  <c:v>100.0</c:v>
                </c:pt>
                <c:pt idx="1762">
                  <c:v>100.0</c:v>
                </c:pt>
                <c:pt idx="1763">
                  <c:v>100.0</c:v>
                </c:pt>
                <c:pt idx="1764">
                  <c:v>100.0</c:v>
                </c:pt>
                <c:pt idx="1765">
                  <c:v>100.0</c:v>
                </c:pt>
                <c:pt idx="1766">
                  <c:v>100.0</c:v>
                </c:pt>
                <c:pt idx="1767">
                  <c:v>100.0</c:v>
                </c:pt>
                <c:pt idx="1768">
                  <c:v>100.0</c:v>
                </c:pt>
                <c:pt idx="1769">
                  <c:v>100.0</c:v>
                </c:pt>
                <c:pt idx="1770">
                  <c:v>100.0</c:v>
                </c:pt>
                <c:pt idx="1771">
                  <c:v>100.0</c:v>
                </c:pt>
                <c:pt idx="1772">
                  <c:v>100.0</c:v>
                </c:pt>
                <c:pt idx="1773">
                  <c:v>100.0</c:v>
                </c:pt>
                <c:pt idx="1774">
                  <c:v>101.0</c:v>
                </c:pt>
                <c:pt idx="1775">
                  <c:v>101.0</c:v>
                </c:pt>
                <c:pt idx="1776">
                  <c:v>101.0</c:v>
                </c:pt>
                <c:pt idx="1777">
                  <c:v>101.0</c:v>
                </c:pt>
                <c:pt idx="1778">
                  <c:v>101.0</c:v>
                </c:pt>
                <c:pt idx="1779">
                  <c:v>101.0</c:v>
                </c:pt>
                <c:pt idx="1780">
                  <c:v>101.0</c:v>
                </c:pt>
                <c:pt idx="1781">
                  <c:v>101.0</c:v>
                </c:pt>
                <c:pt idx="1782">
                  <c:v>101.0</c:v>
                </c:pt>
                <c:pt idx="1783">
                  <c:v>101.0</c:v>
                </c:pt>
                <c:pt idx="1784">
                  <c:v>101.0</c:v>
                </c:pt>
                <c:pt idx="1785">
                  <c:v>101.0</c:v>
                </c:pt>
                <c:pt idx="1786">
                  <c:v>101.0</c:v>
                </c:pt>
                <c:pt idx="1787">
                  <c:v>101.0</c:v>
                </c:pt>
                <c:pt idx="1788">
                  <c:v>101.0</c:v>
                </c:pt>
                <c:pt idx="1789">
                  <c:v>101.0</c:v>
                </c:pt>
                <c:pt idx="1790">
                  <c:v>101.0</c:v>
                </c:pt>
                <c:pt idx="1791">
                  <c:v>101.0</c:v>
                </c:pt>
                <c:pt idx="1792">
                  <c:v>101.0</c:v>
                </c:pt>
                <c:pt idx="1793">
                  <c:v>101.0</c:v>
                </c:pt>
                <c:pt idx="1794">
                  <c:v>101.0</c:v>
                </c:pt>
                <c:pt idx="1795">
                  <c:v>101.0</c:v>
                </c:pt>
                <c:pt idx="1796">
                  <c:v>101.0</c:v>
                </c:pt>
                <c:pt idx="1797">
                  <c:v>101.0</c:v>
                </c:pt>
                <c:pt idx="1798">
                  <c:v>101.0</c:v>
                </c:pt>
                <c:pt idx="1799">
                  <c:v>101.0</c:v>
                </c:pt>
                <c:pt idx="1800">
                  <c:v>101.0</c:v>
                </c:pt>
                <c:pt idx="1801">
                  <c:v>101.0</c:v>
                </c:pt>
                <c:pt idx="1802">
                  <c:v>101.0</c:v>
                </c:pt>
                <c:pt idx="1803">
                  <c:v>101.0</c:v>
                </c:pt>
                <c:pt idx="1804">
                  <c:v>101.0</c:v>
                </c:pt>
                <c:pt idx="1805">
                  <c:v>101.0</c:v>
                </c:pt>
                <c:pt idx="1806">
                  <c:v>101.0</c:v>
                </c:pt>
                <c:pt idx="1807">
                  <c:v>101.0</c:v>
                </c:pt>
                <c:pt idx="1808">
                  <c:v>101.0</c:v>
                </c:pt>
                <c:pt idx="1809">
                  <c:v>101.0</c:v>
                </c:pt>
                <c:pt idx="1810">
                  <c:v>101.0</c:v>
                </c:pt>
                <c:pt idx="1811">
                  <c:v>101.0</c:v>
                </c:pt>
                <c:pt idx="1812">
                  <c:v>101.0</c:v>
                </c:pt>
                <c:pt idx="1813">
                  <c:v>101.0</c:v>
                </c:pt>
                <c:pt idx="1814">
                  <c:v>101.0</c:v>
                </c:pt>
                <c:pt idx="1815">
                  <c:v>101.0</c:v>
                </c:pt>
                <c:pt idx="1816">
                  <c:v>101.0</c:v>
                </c:pt>
                <c:pt idx="1817">
                  <c:v>101.0</c:v>
                </c:pt>
                <c:pt idx="1818">
                  <c:v>101.0</c:v>
                </c:pt>
                <c:pt idx="1819">
                  <c:v>101.0</c:v>
                </c:pt>
                <c:pt idx="1820">
                  <c:v>101.0</c:v>
                </c:pt>
                <c:pt idx="1821">
                  <c:v>101.0</c:v>
                </c:pt>
                <c:pt idx="1822">
                  <c:v>101.0</c:v>
                </c:pt>
                <c:pt idx="1823">
                  <c:v>101.0</c:v>
                </c:pt>
                <c:pt idx="1824">
                  <c:v>101.0</c:v>
                </c:pt>
                <c:pt idx="1825">
                  <c:v>101.0</c:v>
                </c:pt>
                <c:pt idx="1826">
                  <c:v>101.0</c:v>
                </c:pt>
                <c:pt idx="1827">
                  <c:v>101.0</c:v>
                </c:pt>
                <c:pt idx="1828">
                  <c:v>101.0</c:v>
                </c:pt>
                <c:pt idx="1829">
                  <c:v>101.0</c:v>
                </c:pt>
                <c:pt idx="1830">
                  <c:v>101.0</c:v>
                </c:pt>
                <c:pt idx="1831">
                  <c:v>101.0</c:v>
                </c:pt>
                <c:pt idx="1832">
                  <c:v>101.0</c:v>
                </c:pt>
                <c:pt idx="1833">
                  <c:v>101.0</c:v>
                </c:pt>
                <c:pt idx="1834">
                  <c:v>101.0</c:v>
                </c:pt>
                <c:pt idx="1835">
                  <c:v>101.0</c:v>
                </c:pt>
                <c:pt idx="1836">
                  <c:v>101.0</c:v>
                </c:pt>
                <c:pt idx="1837">
                  <c:v>101.0</c:v>
                </c:pt>
                <c:pt idx="1838">
                  <c:v>101.0</c:v>
                </c:pt>
                <c:pt idx="1839">
                  <c:v>101.0</c:v>
                </c:pt>
                <c:pt idx="1840">
                  <c:v>101.0</c:v>
                </c:pt>
                <c:pt idx="1841">
                  <c:v>101.0</c:v>
                </c:pt>
                <c:pt idx="1842">
                  <c:v>101.0</c:v>
                </c:pt>
                <c:pt idx="1843">
                  <c:v>102.0</c:v>
                </c:pt>
                <c:pt idx="1844">
                  <c:v>102.0</c:v>
                </c:pt>
                <c:pt idx="1845">
                  <c:v>102.0</c:v>
                </c:pt>
                <c:pt idx="1846">
                  <c:v>102.0</c:v>
                </c:pt>
                <c:pt idx="1847">
                  <c:v>102.0</c:v>
                </c:pt>
                <c:pt idx="1848">
                  <c:v>102.0</c:v>
                </c:pt>
                <c:pt idx="1849">
                  <c:v>102.0</c:v>
                </c:pt>
                <c:pt idx="1850">
                  <c:v>102.0</c:v>
                </c:pt>
                <c:pt idx="1851">
                  <c:v>102.0</c:v>
                </c:pt>
                <c:pt idx="1852">
                  <c:v>102.0</c:v>
                </c:pt>
                <c:pt idx="1853">
                  <c:v>102.0</c:v>
                </c:pt>
                <c:pt idx="1854">
                  <c:v>102.0</c:v>
                </c:pt>
                <c:pt idx="1855">
                  <c:v>102.0</c:v>
                </c:pt>
                <c:pt idx="1856">
                  <c:v>102.0</c:v>
                </c:pt>
                <c:pt idx="1857">
                  <c:v>102.0</c:v>
                </c:pt>
                <c:pt idx="1858">
                  <c:v>102.0</c:v>
                </c:pt>
                <c:pt idx="1859">
                  <c:v>102.0</c:v>
                </c:pt>
                <c:pt idx="1860">
                  <c:v>102.0</c:v>
                </c:pt>
                <c:pt idx="1861">
                  <c:v>102.0</c:v>
                </c:pt>
                <c:pt idx="1862">
                  <c:v>102.0</c:v>
                </c:pt>
                <c:pt idx="1863">
                  <c:v>102.0</c:v>
                </c:pt>
                <c:pt idx="1864">
                  <c:v>102.0</c:v>
                </c:pt>
                <c:pt idx="1865">
                  <c:v>102.0</c:v>
                </c:pt>
                <c:pt idx="1866">
                  <c:v>102.0</c:v>
                </c:pt>
                <c:pt idx="1867">
                  <c:v>102.0</c:v>
                </c:pt>
                <c:pt idx="1868">
                  <c:v>102.0</c:v>
                </c:pt>
                <c:pt idx="1869">
                  <c:v>102.0</c:v>
                </c:pt>
                <c:pt idx="1870">
                  <c:v>102.0</c:v>
                </c:pt>
                <c:pt idx="1871">
                  <c:v>102.0</c:v>
                </c:pt>
                <c:pt idx="1872">
                  <c:v>102.0</c:v>
                </c:pt>
                <c:pt idx="1873">
                  <c:v>102.0</c:v>
                </c:pt>
                <c:pt idx="1874">
                  <c:v>102.0</c:v>
                </c:pt>
                <c:pt idx="1875">
                  <c:v>102.0</c:v>
                </c:pt>
                <c:pt idx="1876">
                  <c:v>102.0</c:v>
                </c:pt>
                <c:pt idx="1877">
                  <c:v>102.0</c:v>
                </c:pt>
                <c:pt idx="1878">
                  <c:v>102.0</c:v>
                </c:pt>
                <c:pt idx="1879">
                  <c:v>102.0</c:v>
                </c:pt>
                <c:pt idx="1880">
                  <c:v>102.0</c:v>
                </c:pt>
                <c:pt idx="1881">
                  <c:v>102.0</c:v>
                </c:pt>
                <c:pt idx="1882">
                  <c:v>102.0</c:v>
                </c:pt>
                <c:pt idx="1883">
                  <c:v>102.0</c:v>
                </c:pt>
                <c:pt idx="1884">
                  <c:v>102.0</c:v>
                </c:pt>
                <c:pt idx="1885">
                  <c:v>102.0</c:v>
                </c:pt>
                <c:pt idx="1886">
                  <c:v>102.0</c:v>
                </c:pt>
                <c:pt idx="1887">
                  <c:v>102.0</c:v>
                </c:pt>
                <c:pt idx="1888">
                  <c:v>102.0</c:v>
                </c:pt>
                <c:pt idx="1889">
                  <c:v>102.0</c:v>
                </c:pt>
                <c:pt idx="1890">
                  <c:v>102.0</c:v>
                </c:pt>
                <c:pt idx="1891">
                  <c:v>102.0</c:v>
                </c:pt>
                <c:pt idx="1892">
                  <c:v>102.0</c:v>
                </c:pt>
                <c:pt idx="1893">
                  <c:v>102.0</c:v>
                </c:pt>
                <c:pt idx="1894">
                  <c:v>102.0</c:v>
                </c:pt>
                <c:pt idx="1895">
                  <c:v>102.0</c:v>
                </c:pt>
                <c:pt idx="1896">
                  <c:v>102.0</c:v>
                </c:pt>
                <c:pt idx="1897">
                  <c:v>102.0</c:v>
                </c:pt>
                <c:pt idx="1898">
                  <c:v>102.0</c:v>
                </c:pt>
                <c:pt idx="1899">
                  <c:v>102.0</c:v>
                </c:pt>
                <c:pt idx="1900">
                  <c:v>102.0</c:v>
                </c:pt>
                <c:pt idx="1901">
                  <c:v>102.0</c:v>
                </c:pt>
                <c:pt idx="1902">
                  <c:v>102.0</c:v>
                </c:pt>
                <c:pt idx="1903">
                  <c:v>102.0</c:v>
                </c:pt>
                <c:pt idx="1904">
                  <c:v>102.0</c:v>
                </c:pt>
                <c:pt idx="1905">
                  <c:v>102.0</c:v>
                </c:pt>
                <c:pt idx="1906">
                  <c:v>102.0</c:v>
                </c:pt>
                <c:pt idx="1907">
                  <c:v>102.0</c:v>
                </c:pt>
                <c:pt idx="1908">
                  <c:v>102.0</c:v>
                </c:pt>
                <c:pt idx="1909">
                  <c:v>102.0</c:v>
                </c:pt>
                <c:pt idx="1910">
                  <c:v>102.0</c:v>
                </c:pt>
                <c:pt idx="1911">
                  <c:v>102.0</c:v>
                </c:pt>
                <c:pt idx="1912">
                  <c:v>102.0</c:v>
                </c:pt>
                <c:pt idx="1913">
                  <c:v>102.0</c:v>
                </c:pt>
                <c:pt idx="1914">
                  <c:v>102.0</c:v>
                </c:pt>
                <c:pt idx="1915">
                  <c:v>102.0</c:v>
                </c:pt>
                <c:pt idx="1916">
                  <c:v>102.0</c:v>
                </c:pt>
                <c:pt idx="1917">
                  <c:v>102.0</c:v>
                </c:pt>
                <c:pt idx="1918">
                  <c:v>102.0</c:v>
                </c:pt>
                <c:pt idx="1919">
                  <c:v>102.0</c:v>
                </c:pt>
                <c:pt idx="1920">
                  <c:v>102.0</c:v>
                </c:pt>
                <c:pt idx="1921">
                  <c:v>102.0</c:v>
                </c:pt>
                <c:pt idx="1922">
                  <c:v>102.0</c:v>
                </c:pt>
                <c:pt idx="1923">
                  <c:v>102.0</c:v>
                </c:pt>
                <c:pt idx="1924">
                  <c:v>102.0</c:v>
                </c:pt>
                <c:pt idx="1925">
                  <c:v>102.0</c:v>
                </c:pt>
                <c:pt idx="1926">
                  <c:v>102.0</c:v>
                </c:pt>
                <c:pt idx="1927">
                  <c:v>102.0</c:v>
                </c:pt>
                <c:pt idx="1928">
                  <c:v>102.0</c:v>
                </c:pt>
                <c:pt idx="1929">
                  <c:v>102.0</c:v>
                </c:pt>
                <c:pt idx="1930">
                  <c:v>102.0</c:v>
                </c:pt>
                <c:pt idx="1931">
                  <c:v>102.0</c:v>
                </c:pt>
                <c:pt idx="1932">
                  <c:v>102.0</c:v>
                </c:pt>
                <c:pt idx="1933">
                  <c:v>102.0</c:v>
                </c:pt>
                <c:pt idx="1934">
                  <c:v>102.0</c:v>
                </c:pt>
                <c:pt idx="1935">
                  <c:v>102.0</c:v>
                </c:pt>
                <c:pt idx="1936">
                  <c:v>102.0</c:v>
                </c:pt>
                <c:pt idx="1937">
                  <c:v>102.0</c:v>
                </c:pt>
                <c:pt idx="1938">
                  <c:v>102.0</c:v>
                </c:pt>
                <c:pt idx="1939">
                  <c:v>102.0</c:v>
                </c:pt>
                <c:pt idx="1940">
                  <c:v>102.0</c:v>
                </c:pt>
                <c:pt idx="1941">
                  <c:v>102.0</c:v>
                </c:pt>
                <c:pt idx="1942">
                  <c:v>102.0</c:v>
                </c:pt>
                <c:pt idx="1943">
                  <c:v>102.0</c:v>
                </c:pt>
                <c:pt idx="1944">
                  <c:v>102.0</c:v>
                </c:pt>
                <c:pt idx="1945">
                  <c:v>102.0</c:v>
                </c:pt>
                <c:pt idx="1946">
                  <c:v>102.0</c:v>
                </c:pt>
                <c:pt idx="1947">
                  <c:v>102.0</c:v>
                </c:pt>
                <c:pt idx="1948">
                  <c:v>102.0</c:v>
                </c:pt>
                <c:pt idx="1949">
                  <c:v>102.0</c:v>
                </c:pt>
                <c:pt idx="1950">
                  <c:v>102.0</c:v>
                </c:pt>
                <c:pt idx="1951">
                  <c:v>102.0</c:v>
                </c:pt>
                <c:pt idx="1952">
                  <c:v>102.0</c:v>
                </c:pt>
                <c:pt idx="1953">
                  <c:v>102.0</c:v>
                </c:pt>
                <c:pt idx="1954">
                  <c:v>102.0</c:v>
                </c:pt>
                <c:pt idx="1955">
                  <c:v>102.0</c:v>
                </c:pt>
                <c:pt idx="1956">
                  <c:v>102.0</c:v>
                </c:pt>
                <c:pt idx="1957">
                  <c:v>103.0</c:v>
                </c:pt>
                <c:pt idx="1958">
                  <c:v>103.0</c:v>
                </c:pt>
                <c:pt idx="1959">
                  <c:v>104.0</c:v>
                </c:pt>
                <c:pt idx="1960">
                  <c:v>105.0</c:v>
                </c:pt>
                <c:pt idx="1961">
                  <c:v>105.0</c:v>
                </c:pt>
                <c:pt idx="1962">
                  <c:v>105.0</c:v>
                </c:pt>
                <c:pt idx="1963">
                  <c:v>105.0</c:v>
                </c:pt>
                <c:pt idx="1964">
                  <c:v>105.0</c:v>
                </c:pt>
                <c:pt idx="1965">
                  <c:v>105.0</c:v>
                </c:pt>
                <c:pt idx="1966">
                  <c:v>105.0</c:v>
                </c:pt>
                <c:pt idx="1967">
                  <c:v>105.0</c:v>
                </c:pt>
                <c:pt idx="1968">
                  <c:v>105.0</c:v>
                </c:pt>
                <c:pt idx="1969">
                  <c:v>105.0</c:v>
                </c:pt>
                <c:pt idx="1970">
                  <c:v>105.0</c:v>
                </c:pt>
                <c:pt idx="1971">
                  <c:v>105.0</c:v>
                </c:pt>
                <c:pt idx="1972">
                  <c:v>105.0</c:v>
                </c:pt>
                <c:pt idx="1973">
                  <c:v>105.0</c:v>
                </c:pt>
                <c:pt idx="1974">
                  <c:v>105.0</c:v>
                </c:pt>
                <c:pt idx="1975">
                  <c:v>105.0</c:v>
                </c:pt>
                <c:pt idx="1976">
                  <c:v>105.0</c:v>
                </c:pt>
                <c:pt idx="1977">
                  <c:v>105.0</c:v>
                </c:pt>
                <c:pt idx="1978">
                  <c:v>105.0</c:v>
                </c:pt>
                <c:pt idx="1979">
                  <c:v>105.0</c:v>
                </c:pt>
                <c:pt idx="1980">
                  <c:v>105.0</c:v>
                </c:pt>
                <c:pt idx="1981">
                  <c:v>105.0</c:v>
                </c:pt>
                <c:pt idx="1982">
                  <c:v>105.0</c:v>
                </c:pt>
                <c:pt idx="1983">
                  <c:v>105.0</c:v>
                </c:pt>
                <c:pt idx="1984">
                  <c:v>105.0</c:v>
                </c:pt>
                <c:pt idx="1985">
                  <c:v>105.0</c:v>
                </c:pt>
                <c:pt idx="1986">
                  <c:v>105.0</c:v>
                </c:pt>
                <c:pt idx="1987">
                  <c:v>105.0</c:v>
                </c:pt>
                <c:pt idx="1988">
                  <c:v>105.0</c:v>
                </c:pt>
                <c:pt idx="1989">
                  <c:v>105.0</c:v>
                </c:pt>
                <c:pt idx="1990">
                  <c:v>105.0</c:v>
                </c:pt>
                <c:pt idx="1991">
                  <c:v>105.0</c:v>
                </c:pt>
                <c:pt idx="1992">
                  <c:v>105.0</c:v>
                </c:pt>
                <c:pt idx="1993">
                  <c:v>105.0</c:v>
                </c:pt>
                <c:pt idx="1994">
                  <c:v>105.0</c:v>
                </c:pt>
                <c:pt idx="1995">
                  <c:v>105.0</c:v>
                </c:pt>
                <c:pt idx="1996">
                  <c:v>105.0</c:v>
                </c:pt>
                <c:pt idx="1997">
                  <c:v>105.0</c:v>
                </c:pt>
                <c:pt idx="1998">
                  <c:v>106.0</c:v>
                </c:pt>
                <c:pt idx="1999">
                  <c:v>106.0</c:v>
                </c:pt>
                <c:pt idx="2000">
                  <c:v>106.0</c:v>
                </c:pt>
                <c:pt idx="2001">
                  <c:v>106.0</c:v>
                </c:pt>
                <c:pt idx="2002">
                  <c:v>106.0</c:v>
                </c:pt>
                <c:pt idx="2003">
                  <c:v>106.0</c:v>
                </c:pt>
                <c:pt idx="2004">
                  <c:v>106.0</c:v>
                </c:pt>
                <c:pt idx="2005">
                  <c:v>106.0</c:v>
                </c:pt>
                <c:pt idx="2006">
                  <c:v>106.0</c:v>
                </c:pt>
                <c:pt idx="2007">
                  <c:v>106.0</c:v>
                </c:pt>
                <c:pt idx="2008">
                  <c:v>106.0</c:v>
                </c:pt>
                <c:pt idx="2009">
                  <c:v>106.0</c:v>
                </c:pt>
                <c:pt idx="2010">
                  <c:v>106.0</c:v>
                </c:pt>
                <c:pt idx="2011">
                  <c:v>106.0</c:v>
                </c:pt>
                <c:pt idx="2012">
                  <c:v>106.0</c:v>
                </c:pt>
                <c:pt idx="2013">
                  <c:v>106.0</c:v>
                </c:pt>
                <c:pt idx="2014">
                  <c:v>106.0</c:v>
                </c:pt>
                <c:pt idx="2015">
                  <c:v>106.0</c:v>
                </c:pt>
                <c:pt idx="2016">
                  <c:v>106.0</c:v>
                </c:pt>
                <c:pt idx="2017">
                  <c:v>106.0</c:v>
                </c:pt>
                <c:pt idx="2018">
                  <c:v>106.0</c:v>
                </c:pt>
                <c:pt idx="2019">
                  <c:v>106.0</c:v>
                </c:pt>
                <c:pt idx="2020">
                  <c:v>106.0</c:v>
                </c:pt>
                <c:pt idx="2021">
                  <c:v>106.0</c:v>
                </c:pt>
                <c:pt idx="2022">
                  <c:v>106.0</c:v>
                </c:pt>
                <c:pt idx="2023">
                  <c:v>106.0</c:v>
                </c:pt>
                <c:pt idx="2024">
                  <c:v>106.0</c:v>
                </c:pt>
                <c:pt idx="2025">
                  <c:v>106.0</c:v>
                </c:pt>
                <c:pt idx="2026">
                  <c:v>106.0</c:v>
                </c:pt>
                <c:pt idx="2027">
                  <c:v>106.0</c:v>
                </c:pt>
                <c:pt idx="2028">
                  <c:v>106.0</c:v>
                </c:pt>
                <c:pt idx="2029">
                  <c:v>106.0</c:v>
                </c:pt>
                <c:pt idx="2030">
                  <c:v>106.0</c:v>
                </c:pt>
                <c:pt idx="2031">
                  <c:v>106.0</c:v>
                </c:pt>
                <c:pt idx="2032">
                  <c:v>106.0</c:v>
                </c:pt>
                <c:pt idx="2033">
                  <c:v>106.0</c:v>
                </c:pt>
                <c:pt idx="2034">
                  <c:v>106.0</c:v>
                </c:pt>
                <c:pt idx="2035">
                  <c:v>106.0</c:v>
                </c:pt>
                <c:pt idx="2036">
                  <c:v>106.0</c:v>
                </c:pt>
                <c:pt idx="2037">
                  <c:v>106.0</c:v>
                </c:pt>
                <c:pt idx="2038">
                  <c:v>106.0</c:v>
                </c:pt>
                <c:pt idx="2039">
                  <c:v>106.0</c:v>
                </c:pt>
                <c:pt idx="2040">
                  <c:v>106.0</c:v>
                </c:pt>
                <c:pt idx="2041">
                  <c:v>106.0</c:v>
                </c:pt>
                <c:pt idx="2042">
                  <c:v>106.0</c:v>
                </c:pt>
                <c:pt idx="2043">
                  <c:v>106.0</c:v>
                </c:pt>
                <c:pt idx="2044">
                  <c:v>106.0</c:v>
                </c:pt>
                <c:pt idx="2045">
                  <c:v>106.0</c:v>
                </c:pt>
                <c:pt idx="2046">
                  <c:v>106.0</c:v>
                </c:pt>
                <c:pt idx="2047">
                  <c:v>106.0</c:v>
                </c:pt>
                <c:pt idx="2048">
                  <c:v>106.0</c:v>
                </c:pt>
                <c:pt idx="2049">
                  <c:v>106.0</c:v>
                </c:pt>
                <c:pt idx="2050">
                  <c:v>106.0</c:v>
                </c:pt>
                <c:pt idx="2051">
                  <c:v>106.0</c:v>
                </c:pt>
                <c:pt idx="2052">
                  <c:v>106.0</c:v>
                </c:pt>
                <c:pt idx="2053">
                  <c:v>106.0</c:v>
                </c:pt>
                <c:pt idx="2054">
                  <c:v>106.0</c:v>
                </c:pt>
                <c:pt idx="2055">
                  <c:v>106.0</c:v>
                </c:pt>
                <c:pt idx="2056">
                  <c:v>106.0</c:v>
                </c:pt>
                <c:pt idx="2057">
                  <c:v>106.0</c:v>
                </c:pt>
                <c:pt idx="2058">
                  <c:v>106.0</c:v>
                </c:pt>
                <c:pt idx="2059">
                  <c:v>107.0</c:v>
                </c:pt>
                <c:pt idx="2060">
                  <c:v>108.0</c:v>
                </c:pt>
                <c:pt idx="2061">
                  <c:v>108.0</c:v>
                </c:pt>
                <c:pt idx="2062">
                  <c:v>109.0</c:v>
                </c:pt>
                <c:pt idx="2063">
                  <c:v>110.0</c:v>
                </c:pt>
                <c:pt idx="2064">
                  <c:v>110.0</c:v>
                </c:pt>
                <c:pt idx="2065">
                  <c:v>110.0</c:v>
                </c:pt>
                <c:pt idx="2066">
                  <c:v>110.0</c:v>
                </c:pt>
                <c:pt idx="2067">
                  <c:v>110.0</c:v>
                </c:pt>
                <c:pt idx="2068">
                  <c:v>110.0</c:v>
                </c:pt>
                <c:pt idx="2069">
                  <c:v>110.0</c:v>
                </c:pt>
                <c:pt idx="2070">
                  <c:v>110.0</c:v>
                </c:pt>
                <c:pt idx="2071">
                  <c:v>110.0</c:v>
                </c:pt>
                <c:pt idx="2072">
                  <c:v>110.0</c:v>
                </c:pt>
                <c:pt idx="2073">
                  <c:v>110.0</c:v>
                </c:pt>
                <c:pt idx="2074">
                  <c:v>110.0</c:v>
                </c:pt>
                <c:pt idx="2075">
                  <c:v>110.0</c:v>
                </c:pt>
                <c:pt idx="2076">
                  <c:v>110.0</c:v>
                </c:pt>
                <c:pt idx="2077">
                  <c:v>110.0</c:v>
                </c:pt>
                <c:pt idx="2078">
                  <c:v>110.0</c:v>
                </c:pt>
                <c:pt idx="2079">
                  <c:v>110.0</c:v>
                </c:pt>
                <c:pt idx="2080">
                  <c:v>110.0</c:v>
                </c:pt>
                <c:pt idx="2081">
                  <c:v>110.0</c:v>
                </c:pt>
                <c:pt idx="2082">
                  <c:v>111.0</c:v>
                </c:pt>
                <c:pt idx="2083">
                  <c:v>111.0</c:v>
                </c:pt>
                <c:pt idx="2084">
                  <c:v>111.0</c:v>
                </c:pt>
                <c:pt idx="2085">
                  <c:v>111.0</c:v>
                </c:pt>
                <c:pt idx="2086">
                  <c:v>111.0</c:v>
                </c:pt>
                <c:pt idx="2087">
                  <c:v>111.0</c:v>
                </c:pt>
                <c:pt idx="2088">
                  <c:v>111.0</c:v>
                </c:pt>
                <c:pt idx="2089">
                  <c:v>111.0</c:v>
                </c:pt>
                <c:pt idx="2090">
                  <c:v>111.0</c:v>
                </c:pt>
                <c:pt idx="2091">
                  <c:v>111.0</c:v>
                </c:pt>
                <c:pt idx="2092">
                  <c:v>111.0</c:v>
                </c:pt>
                <c:pt idx="2093">
                  <c:v>111.0</c:v>
                </c:pt>
                <c:pt idx="2094">
                  <c:v>111.0</c:v>
                </c:pt>
                <c:pt idx="2095">
                  <c:v>111.0</c:v>
                </c:pt>
                <c:pt idx="2096">
                  <c:v>111.0</c:v>
                </c:pt>
                <c:pt idx="2097">
                  <c:v>111.0</c:v>
                </c:pt>
                <c:pt idx="2098">
                  <c:v>111.0</c:v>
                </c:pt>
                <c:pt idx="2099">
                  <c:v>111.0</c:v>
                </c:pt>
                <c:pt idx="2100">
                  <c:v>111.0</c:v>
                </c:pt>
                <c:pt idx="2101">
                  <c:v>111.0</c:v>
                </c:pt>
                <c:pt idx="2102">
                  <c:v>111.0</c:v>
                </c:pt>
                <c:pt idx="2103">
                  <c:v>111.0</c:v>
                </c:pt>
                <c:pt idx="2104">
                  <c:v>111.0</c:v>
                </c:pt>
                <c:pt idx="2105">
                  <c:v>111.0</c:v>
                </c:pt>
                <c:pt idx="2106">
                  <c:v>111.0</c:v>
                </c:pt>
                <c:pt idx="2107">
                  <c:v>111.0</c:v>
                </c:pt>
                <c:pt idx="2108">
                  <c:v>111.0</c:v>
                </c:pt>
                <c:pt idx="2109">
                  <c:v>111.0</c:v>
                </c:pt>
                <c:pt idx="2110">
                  <c:v>111.0</c:v>
                </c:pt>
                <c:pt idx="2111">
                  <c:v>111.0</c:v>
                </c:pt>
                <c:pt idx="2112">
                  <c:v>111.0</c:v>
                </c:pt>
                <c:pt idx="2113">
                  <c:v>111.0</c:v>
                </c:pt>
                <c:pt idx="2114">
                  <c:v>111.0</c:v>
                </c:pt>
                <c:pt idx="2115">
                  <c:v>111.0</c:v>
                </c:pt>
                <c:pt idx="2116">
                  <c:v>111.0</c:v>
                </c:pt>
                <c:pt idx="2117">
                  <c:v>111.0</c:v>
                </c:pt>
                <c:pt idx="2118">
                  <c:v>111.0</c:v>
                </c:pt>
                <c:pt idx="2119">
                  <c:v>111.0</c:v>
                </c:pt>
                <c:pt idx="2120">
                  <c:v>111.0</c:v>
                </c:pt>
                <c:pt idx="2121">
                  <c:v>111.0</c:v>
                </c:pt>
                <c:pt idx="2122">
                  <c:v>111.0</c:v>
                </c:pt>
                <c:pt idx="2123">
                  <c:v>111.0</c:v>
                </c:pt>
                <c:pt idx="2124">
                  <c:v>111.0</c:v>
                </c:pt>
                <c:pt idx="2125">
                  <c:v>111.0</c:v>
                </c:pt>
                <c:pt idx="2126">
                  <c:v>111.0</c:v>
                </c:pt>
                <c:pt idx="2127">
                  <c:v>111.0</c:v>
                </c:pt>
                <c:pt idx="2128">
                  <c:v>111.0</c:v>
                </c:pt>
                <c:pt idx="2129">
                  <c:v>111.0</c:v>
                </c:pt>
                <c:pt idx="2130">
                  <c:v>111.0</c:v>
                </c:pt>
                <c:pt idx="2131">
                  <c:v>111.0</c:v>
                </c:pt>
                <c:pt idx="2132">
                  <c:v>111.0</c:v>
                </c:pt>
                <c:pt idx="2133">
                  <c:v>111.0</c:v>
                </c:pt>
                <c:pt idx="2134">
                  <c:v>111.0</c:v>
                </c:pt>
                <c:pt idx="2135">
                  <c:v>111.0</c:v>
                </c:pt>
                <c:pt idx="2136">
                  <c:v>111.0</c:v>
                </c:pt>
                <c:pt idx="2137">
                  <c:v>111.0</c:v>
                </c:pt>
                <c:pt idx="2138">
                  <c:v>111.0</c:v>
                </c:pt>
                <c:pt idx="2139">
                  <c:v>111.0</c:v>
                </c:pt>
                <c:pt idx="2140">
                  <c:v>111.0</c:v>
                </c:pt>
                <c:pt idx="2141">
                  <c:v>111.0</c:v>
                </c:pt>
                <c:pt idx="2142">
                  <c:v>111.0</c:v>
                </c:pt>
                <c:pt idx="2143">
                  <c:v>111.0</c:v>
                </c:pt>
                <c:pt idx="2144">
                  <c:v>111.0</c:v>
                </c:pt>
                <c:pt idx="2145">
                  <c:v>111.0</c:v>
                </c:pt>
                <c:pt idx="2146">
                  <c:v>111.0</c:v>
                </c:pt>
                <c:pt idx="2147">
                  <c:v>111.0</c:v>
                </c:pt>
                <c:pt idx="2148">
                  <c:v>111.0</c:v>
                </c:pt>
                <c:pt idx="2149">
                  <c:v>111.0</c:v>
                </c:pt>
                <c:pt idx="2150">
                  <c:v>111.0</c:v>
                </c:pt>
                <c:pt idx="2151">
                  <c:v>111.0</c:v>
                </c:pt>
                <c:pt idx="2152">
                  <c:v>111.0</c:v>
                </c:pt>
                <c:pt idx="2153">
                  <c:v>111.0</c:v>
                </c:pt>
                <c:pt idx="2154">
                  <c:v>111.0</c:v>
                </c:pt>
                <c:pt idx="2155">
                  <c:v>111.0</c:v>
                </c:pt>
                <c:pt idx="2156">
                  <c:v>111.0</c:v>
                </c:pt>
                <c:pt idx="2157">
                  <c:v>111.0</c:v>
                </c:pt>
                <c:pt idx="2158">
                  <c:v>111.0</c:v>
                </c:pt>
                <c:pt idx="2159">
                  <c:v>111.0</c:v>
                </c:pt>
                <c:pt idx="2160">
                  <c:v>111.0</c:v>
                </c:pt>
                <c:pt idx="2161">
                  <c:v>111.0</c:v>
                </c:pt>
                <c:pt idx="2162">
                  <c:v>111.0</c:v>
                </c:pt>
                <c:pt idx="2163">
                  <c:v>111.0</c:v>
                </c:pt>
                <c:pt idx="2164">
                  <c:v>111.0</c:v>
                </c:pt>
                <c:pt idx="2165">
                  <c:v>111.0</c:v>
                </c:pt>
                <c:pt idx="2166">
                  <c:v>111.0</c:v>
                </c:pt>
                <c:pt idx="2167">
                  <c:v>111.0</c:v>
                </c:pt>
                <c:pt idx="2168">
                  <c:v>111.0</c:v>
                </c:pt>
                <c:pt idx="2169">
                  <c:v>111.0</c:v>
                </c:pt>
                <c:pt idx="2170">
                  <c:v>111.0</c:v>
                </c:pt>
                <c:pt idx="2171">
                  <c:v>111.0</c:v>
                </c:pt>
                <c:pt idx="2172">
                  <c:v>111.0</c:v>
                </c:pt>
                <c:pt idx="2173">
                  <c:v>111.0</c:v>
                </c:pt>
                <c:pt idx="2174">
                  <c:v>111.0</c:v>
                </c:pt>
                <c:pt idx="2175">
                  <c:v>111.0</c:v>
                </c:pt>
                <c:pt idx="2176">
                  <c:v>111.0</c:v>
                </c:pt>
                <c:pt idx="2177">
                  <c:v>111.0</c:v>
                </c:pt>
                <c:pt idx="2178">
                  <c:v>111.0</c:v>
                </c:pt>
                <c:pt idx="2179">
                  <c:v>111.0</c:v>
                </c:pt>
                <c:pt idx="2180">
                  <c:v>111.0</c:v>
                </c:pt>
                <c:pt idx="2181">
                  <c:v>111.0</c:v>
                </c:pt>
                <c:pt idx="2182">
                  <c:v>111.0</c:v>
                </c:pt>
                <c:pt idx="2183">
                  <c:v>111.0</c:v>
                </c:pt>
                <c:pt idx="2184">
                  <c:v>111.0</c:v>
                </c:pt>
                <c:pt idx="2185">
                  <c:v>111.0</c:v>
                </c:pt>
                <c:pt idx="2186">
                  <c:v>111.0</c:v>
                </c:pt>
                <c:pt idx="2187">
                  <c:v>111.0</c:v>
                </c:pt>
                <c:pt idx="2188">
                  <c:v>111.0</c:v>
                </c:pt>
                <c:pt idx="2189">
                  <c:v>111.0</c:v>
                </c:pt>
                <c:pt idx="2190">
                  <c:v>111.0</c:v>
                </c:pt>
                <c:pt idx="2191">
                  <c:v>111.0</c:v>
                </c:pt>
                <c:pt idx="2192">
                  <c:v>111.0</c:v>
                </c:pt>
                <c:pt idx="2193">
                  <c:v>111.0</c:v>
                </c:pt>
                <c:pt idx="2194">
                  <c:v>111.0</c:v>
                </c:pt>
                <c:pt idx="2195">
                  <c:v>111.0</c:v>
                </c:pt>
                <c:pt idx="2196">
                  <c:v>111.0</c:v>
                </c:pt>
                <c:pt idx="2197">
                  <c:v>111.0</c:v>
                </c:pt>
                <c:pt idx="2198">
                  <c:v>111.0</c:v>
                </c:pt>
                <c:pt idx="2199">
                  <c:v>111.0</c:v>
                </c:pt>
                <c:pt idx="2200">
                  <c:v>111.0</c:v>
                </c:pt>
                <c:pt idx="2201">
                  <c:v>111.0</c:v>
                </c:pt>
                <c:pt idx="2202">
                  <c:v>111.0</c:v>
                </c:pt>
                <c:pt idx="2203">
                  <c:v>111.0</c:v>
                </c:pt>
                <c:pt idx="2204">
                  <c:v>111.0</c:v>
                </c:pt>
                <c:pt idx="2205">
                  <c:v>111.0</c:v>
                </c:pt>
                <c:pt idx="2206">
                  <c:v>111.0</c:v>
                </c:pt>
                <c:pt idx="2207">
                  <c:v>111.0</c:v>
                </c:pt>
                <c:pt idx="2208">
                  <c:v>111.0</c:v>
                </c:pt>
                <c:pt idx="2209">
                  <c:v>111.0</c:v>
                </c:pt>
                <c:pt idx="2210">
                  <c:v>111.0</c:v>
                </c:pt>
                <c:pt idx="2211">
                  <c:v>111.0</c:v>
                </c:pt>
                <c:pt idx="2212">
                  <c:v>111.0</c:v>
                </c:pt>
                <c:pt idx="2213">
                  <c:v>112.0</c:v>
                </c:pt>
                <c:pt idx="2214">
                  <c:v>112.0</c:v>
                </c:pt>
                <c:pt idx="2215">
                  <c:v>112.0</c:v>
                </c:pt>
                <c:pt idx="2216">
                  <c:v>112.0</c:v>
                </c:pt>
                <c:pt idx="2217">
                  <c:v>112.0</c:v>
                </c:pt>
                <c:pt idx="2218">
                  <c:v>112.0</c:v>
                </c:pt>
                <c:pt idx="2219">
                  <c:v>112.0</c:v>
                </c:pt>
                <c:pt idx="2220">
                  <c:v>112.0</c:v>
                </c:pt>
                <c:pt idx="2221">
                  <c:v>112.0</c:v>
                </c:pt>
                <c:pt idx="2222">
                  <c:v>112.0</c:v>
                </c:pt>
                <c:pt idx="2223">
                  <c:v>112.0</c:v>
                </c:pt>
                <c:pt idx="2224">
                  <c:v>112.0</c:v>
                </c:pt>
                <c:pt idx="2225">
                  <c:v>112.0</c:v>
                </c:pt>
                <c:pt idx="2226">
                  <c:v>112.0</c:v>
                </c:pt>
                <c:pt idx="2227">
                  <c:v>112.0</c:v>
                </c:pt>
                <c:pt idx="2228">
                  <c:v>112.0</c:v>
                </c:pt>
                <c:pt idx="2229">
                  <c:v>112.0</c:v>
                </c:pt>
                <c:pt idx="2230">
                  <c:v>112.0</c:v>
                </c:pt>
                <c:pt idx="2231">
                  <c:v>112.0</c:v>
                </c:pt>
                <c:pt idx="2232">
                  <c:v>112.0</c:v>
                </c:pt>
                <c:pt idx="2233">
                  <c:v>112.0</c:v>
                </c:pt>
                <c:pt idx="2234">
                  <c:v>112.0</c:v>
                </c:pt>
                <c:pt idx="2235">
                  <c:v>112.0</c:v>
                </c:pt>
                <c:pt idx="2236">
                  <c:v>112.0</c:v>
                </c:pt>
                <c:pt idx="2237">
                  <c:v>112.0</c:v>
                </c:pt>
                <c:pt idx="2238">
                  <c:v>112.0</c:v>
                </c:pt>
                <c:pt idx="2239">
                  <c:v>112.0</c:v>
                </c:pt>
                <c:pt idx="2240">
                  <c:v>112.0</c:v>
                </c:pt>
                <c:pt idx="2241">
                  <c:v>113.0</c:v>
                </c:pt>
                <c:pt idx="2242">
                  <c:v>113.0</c:v>
                </c:pt>
                <c:pt idx="2243">
                  <c:v>113.0</c:v>
                </c:pt>
                <c:pt idx="2244">
                  <c:v>113.0</c:v>
                </c:pt>
                <c:pt idx="2245">
                  <c:v>113.0</c:v>
                </c:pt>
                <c:pt idx="2246">
                  <c:v>113.0</c:v>
                </c:pt>
                <c:pt idx="2247">
                  <c:v>113.0</c:v>
                </c:pt>
                <c:pt idx="2248">
                  <c:v>113.0</c:v>
                </c:pt>
                <c:pt idx="2249">
                  <c:v>113.0</c:v>
                </c:pt>
                <c:pt idx="2250">
                  <c:v>113.0</c:v>
                </c:pt>
                <c:pt idx="2251">
                  <c:v>113.0</c:v>
                </c:pt>
                <c:pt idx="2252">
                  <c:v>113.0</c:v>
                </c:pt>
                <c:pt idx="2253">
                  <c:v>113.0</c:v>
                </c:pt>
                <c:pt idx="2254">
                  <c:v>113.0</c:v>
                </c:pt>
                <c:pt idx="2255">
                  <c:v>113.0</c:v>
                </c:pt>
                <c:pt idx="2256">
                  <c:v>113.0</c:v>
                </c:pt>
                <c:pt idx="2257">
                  <c:v>113.0</c:v>
                </c:pt>
                <c:pt idx="2258">
                  <c:v>113.0</c:v>
                </c:pt>
                <c:pt idx="2259">
                  <c:v>113.0</c:v>
                </c:pt>
                <c:pt idx="2260">
                  <c:v>113.0</c:v>
                </c:pt>
                <c:pt idx="2261">
                  <c:v>113.0</c:v>
                </c:pt>
                <c:pt idx="2262">
                  <c:v>113.0</c:v>
                </c:pt>
                <c:pt idx="2263">
                  <c:v>113.0</c:v>
                </c:pt>
                <c:pt idx="2264">
                  <c:v>113.0</c:v>
                </c:pt>
                <c:pt idx="2265">
                  <c:v>113.0</c:v>
                </c:pt>
                <c:pt idx="2266">
                  <c:v>113.0</c:v>
                </c:pt>
                <c:pt idx="2267">
                  <c:v>113.0</c:v>
                </c:pt>
                <c:pt idx="2268">
                  <c:v>113.0</c:v>
                </c:pt>
                <c:pt idx="2269">
                  <c:v>113.0</c:v>
                </c:pt>
                <c:pt idx="2270">
                  <c:v>113.0</c:v>
                </c:pt>
                <c:pt idx="2271">
                  <c:v>113.0</c:v>
                </c:pt>
                <c:pt idx="2272">
                  <c:v>113.0</c:v>
                </c:pt>
                <c:pt idx="2273">
                  <c:v>113.0</c:v>
                </c:pt>
                <c:pt idx="2274">
                  <c:v>113.0</c:v>
                </c:pt>
                <c:pt idx="2275">
                  <c:v>113.0</c:v>
                </c:pt>
                <c:pt idx="2276">
                  <c:v>113.0</c:v>
                </c:pt>
                <c:pt idx="2277">
                  <c:v>113.0</c:v>
                </c:pt>
                <c:pt idx="2278">
                  <c:v>113.0</c:v>
                </c:pt>
                <c:pt idx="2279">
                  <c:v>113.0</c:v>
                </c:pt>
                <c:pt idx="2280">
                  <c:v>113.0</c:v>
                </c:pt>
                <c:pt idx="2281">
                  <c:v>113.0</c:v>
                </c:pt>
                <c:pt idx="2282">
                  <c:v>113.0</c:v>
                </c:pt>
                <c:pt idx="2283">
                  <c:v>113.0</c:v>
                </c:pt>
                <c:pt idx="2284">
                  <c:v>113.0</c:v>
                </c:pt>
                <c:pt idx="2285">
                  <c:v>113.0</c:v>
                </c:pt>
                <c:pt idx="2286">
                  <c:v>113.0</c:v>
                </c:pt>
                <c:pt idx="2287">
                  <c:v>113.0</c:v>
                </c:pt>
                <c:pt idx="2288">
                  <c:v>113.0</c:v>
                </c:pt>
                <c:pt idx="2289">
                  <c:v>113.0</c:v>
                </c:pt>
                <c:pt idx="2290">
                  <c:v>113.0</c:v>
                </c:pt>
                <c:pt idx="2291">
                  <c:v>113.0</c:v>
                </c:pt>
                <c:pt idx="2292">
                  <c:v>113.0</c:v>
                </c:pt>
                <c:pt idx="2293">
                  <c:v>113.0</c:v>
                </c:pt>
                <c:pt idx="2294">
                  <c:v>113.0</c:v>
                </c:pt>
                <c:pt idx="2295">
                  <c:v>113.0</c:v>
                </c:pt>
                <c:pt idx="2296">
                  <c:v>113.0</c:v>
                </c:pt>
                <c:pt idx="2297">
                  <c:v>113.0</c:v>
                </c:pt>
                <c:pt idx="2298">
                  <c:v>113.0</c:v>
                </c:pt>
                <c:pt idx="2299">
                  <c:v>113.0</c:v>
                </c:pt>
                <c:pt idx="2300">
                  <c:v>113.0</c:v>
                </c:pt>
                <c:pt idx="2301">
                  <c:v>113.0</c:v>
                </c:pt>
                <c:pt idx="2302">
                  <c:v>113.0</c:v>
                </c:pt>
                <c:pt idx="2303">
                  <c:v>113.0</c:v>
                </c:pt>
                <c:pt idx="2304">
                  <c:v>113.0</c:v>
                </c:pt>
                <c:pt idx="2305">
                  <c:v>113.0</c:v>
                </c:pt>
                <c:pt idx="2306">
                  <c:v>113.0</c:v>
                </c:pt>
                <c:pt idx="2307">
                  <c:v>113.0</c:v>
                </c:pt>
                <c:pt idx="2308">
                  <c:v>113.0</c:v>
                </c:pt>
                <c:pt idx="2309">
                  <c:v>113.0</c:v>
                </c:pt>
                <c:pt idx="2310">
                  <c:v>113.0</c:v>
                </c:pt>
                <c:pt idx="2311">
                  <c:v>113.0</c:v>
                </c:pt>
                <c:pt idx="2312">
                  <c:v>113.0</c:v>
                </c:pt>
                <c:pt idx="2313">
                  <c:v>113.0</c:v>
                </c:pt>
                <c:pt idx="2314">
                  <c:v>113.0</c:v>
                </c:pt>
                <c:pt idx="2315">
                  <c:v>114.0</c:v>
                </c:pt>
                <c:pt idx="2316">
                  <c:v>114.0</c:v>
                </c:pt>
                <c:pt idx="2317">
                  <c:v>114.0</c:v>
                </c:pt>
                <c:pt idx="2318">
                  <c:v>114.0</c:v>
                </c:pt>
                <c:pt idx="2319">
                  <c:v>114.0</c:v>
                </c:pt>
                <c:pt idx="2320">
                  <c:v>114.0</c:v>
                </c:pt>
                <c:pt idx="2321">
                  <c:v>114.0</c:v>
                </c:pt>
                <c:pt idx="2322">
                  <c:v>114.0</c:v>
                </c:pt>
                <c:pt idx="2323">
                  <c:v>115.0</c:v>
                </c:pt>
                <c:pt idx="2324">
                  <c:v>115.0</c:v>
                </c:pt>
                <c:pt idx="2325">
                  <c:v>115.0</c:v>
                </c:pt>
                <c:pt idx="2326">
                  <c:v>115.0</c:v>
                </c:pt>
                <c:pt idx="2327">
                  <c:v>115.0</c:v>
                </c:pt>
                <c:pt idx="2328">
                  <c:v>115.0</c:v>
                </c:pt>
                <c:pt idx="2329">
                  <c:v>115.0</c:v>
                </c:pt>
                <c:pt idx="2330">
                  <c:v>115.0</c:v>
                </c:pt>
                <c:pt idx="2331">
                  <c:v>115.0</c:v>
                </c:pt>
                <c:pt idx="2332">
                  <c:v>115.0</c:v>
                </c:pt>
                <c:pt idx="2333">
                  <c:v>115.0</c:v>
                </c:pt>
                <c:pt idx="2334">
                  <c:v>115.0</c:v>
                </c:pt>
                <c:pt idx="2335">
                  <c:v>115.0</c:v>
                </c:pt>
                <c:pt idx="2336">
                  <c:v>115.0</c:v>
                </c:pt>
                <c:pt idx="2337">
                  <c:v>115.0</c:v>
                </c:pt>
                <c:pt idx="2338">
                  <c:v>115.0</c:v>
                </c:pt>
                <c:pt idx="2339">
                  <c:v>115.0</c:v>
                </c:pt>
                <c:pt idx="2340">
                  <c:v>115.0</c:v>
                </c:pt>
                <c:pt idx="2341">
                  <c:v>115.0</c:v>
                </c:pt>
                <c:pt idx="2342">
                  <c:v>115.0</c:v>
                </c:pt>
                <c:pt idx="2343">
                  <c:v>115.0</c:v>
                </c:pt>
                <c:pt idx="2344">
                  <c:v>115.0</c:v>
                </c:pt>
                <c:pt idx="2345">
                  <c:v>115.0</c:v>
                </c:pt>
                <c:pt idx="2346">
                  <c:v>116.0</c:v>
                </c:pt>
                <c:pt idx="2347">
                  <c:v>116.0</c:v>
                </c:pt>
                <c:pt idx="2348">
                  <c:v>116.0</c:v>
                </c:pt>
                <c:pt idx="2349">
                  <c:v>116.0</c:v>
                </c:pt>
                <c:pt idx="2350">
                  <c:v>116.0</c:v>
                </c:pt>
                <c:pt idx="2351">
                  <c:v>116.0</c:v>
                </c:pt>
                <c:pt idx="2352">
                  <c:v>116.0</c:v>
                </c:pt>
                <c:pt idx="2353">
                  <c:v>116.0</c:v>
                </c:pt>
                <c:pt idx="2354">
                  <c:v>116.0</c:v>
                </c:pt>
                <c:pt idx="2355">
                  <c:v>116.0</c:v>
                </c:pt>
                <c:pt idx="2356">
                  <c:v>116.0</c:v>
                </c:pt>
                <c:pt idx="2357">
                  <c:v>116.0</c:v>
                </c:pt>
                <c:pt idx="2358">
                  <c:v>116.0</c:v>
                </c:pt>
                <c:pt idx="2359">
                  <c:v>116.0</c:v>
                </c:pt>
                <c:pt idx="2360">
                  <c:v>116.0</c:v>
                </c:pt>
                <c:pt idx="2361">
                  <c:v>116.0</c:v>
                </c:pt>
                <c:pt idx="2362">
                  <c:v>116.0</c:v>
                </c:pt>
                <c:pt idx="2363">
                  <c:v>116.0</c:v>
                </c:pt>
                <c:pt idx="2364">
                  <c:v>116.0</c:v>
                </c:pt>
                <c:pt idx="2365">
                  <c:v>116.0</c:v>
                </c:pt>
                <c:pt idx="2366">
                  <c:v>116.0</c:v>
                </c:pt>
                <c:pt idx="2367">
                  <c:v>116.0</c:v>
                </c:pt>
                <c:pt idx="2368">
                  <c:v>116.0</c:v>
                </c:pt>
                <c:pt idx="2369">
                  <c:v>116.0</c:v>
                </c:pt>
                <c:pt idx="2370">
                  <c:v>116.0</c:v>
                </c:pt>
                <c:pt idx="2371">
                  <c:v>116.0</c:v>
                </c:pt>
                <c:pt idx="2372">
                  <c:v>116.0</c:v>
                </c:pt>
                <c:pt idx="2373">
                  <c:v>116.0</c:v>
                </c:pt>
                <c:pt idx="2374">
                  <c:v>116.0</c:v>
                </c:pt>
                <c:pt idx="2375">
                  <c:v>116.0</c:v>
                </c:pt>
                <c:pt idx="2376">
                  <c:v>116.0</c:v>
                </c:pt>
                <c:pt idx="2377">
                  <c:v>116.0</c:v>
                </c:pt>
                <c:pt idx="2378">
                  <c:v>116.0</c:v>
                </c:pt>
                <c:pt idx="2379">
                  <c:v>116.0</c:v>
                </c:pt>
                <c:pt idx="2380">
                  <c:v>116.0</c:v>
                </c:pt>
                <c:pt idx="2381">
                  <c:v>116.0</c:v>
                </c:pt>
                <c:pt idx="2382">
                  <c:v>116.0</c:v>
                </c:pt>
                <c:pt idx="2383">
                  <c:v>116.0</c:v>
                </c:pt>
                <c:pt idx="2384">
                  <c:v>116.0</c:v>
                </c:pt>
                <c:pt idx="2385">
                  <c:v>116.0</c:v>
                </c:pt>
                <c:pt idx="2386">
                  <c:v>116.0</c:v>
                </c:pt>
                <c:pt idx="2387">
                  <c:v>116.0</c:v>
                </c:pt>
                <c:pt idx="2388">
                  <c:v>116.0</c:v>
                </c:pt>
                <c:pt idx="2389">
                  <c:v>116.0</c:v>
                </c:pt>
                <c:pt idx="2390">
                  <c:v>116.0</c:v>
                </c:pt>
                <c:pt idx="2391">
                  <c:v>116.0</c:v>
                </c:pt>
                <c:pt idx="2392">
                  <c:v>116.0</c:v>
                </c:pt>
                <c:pt idx="2393">
                  <c:v>116.0</c:v>
                </c:pt>
                <c:pt idx="2394">
                  <c:v>116.0</c:v>
                </c:pt>
                <c:pt idx="2395">
                  <c:v>116.0</c:v>
                </c:pt>
                <c:pt idx="2396">
                  <c:v>116.0</c:v>
                </c:pt>
                <c:pt idx="2397">
                  <c:v>116.0</c:v>
                </c:pt>
                <c:pt idx="2398">
                  <c:v>116.0</c:v>
                </c:pt>
                <c:pt idx="2399">
                  <c:v>116.0</c:v>
                </c:pt>
                <c:pt idx="2400">
                  <c:v>116.0</c:v>
                </c:pt>
                <c:pt idx="2401">
                  <c:v>116.0</c:v>
                </c:pt>
                <c:pt idx="2402">
                  <c:v>116.0</c:v>
                </c:pt>
                <c:pt idx="2403">
                  <c:v>116.0</c:v>
                </c:pt>
                <c:pt idx="2404">
                  <c:v>116.0</c:v>
                </c:pt>
                <c:pt idx="2405">
                  <c:v>116.0</c:v>
                </c:pt>
                <c:pt idx="2406">
                  <c:v>116.0</c:v>
                </c:pt>
                <c:pt idx="2407">
                  <c:v>116.0</c:v>
                </c:pt>
                <c:pt idx="2408">
                  <c:v>116.0</c:v>
                </c:pt>
                <c:pt idx="2409">
                  <c:v>116.0</c:v>
                </c:pt>
                <c:pt idx="2410">
                  <c:v>116.0</c:v>
                </c:pt>
                <c:pt idx="2411">
                  <c:v>116.0</c:v>
                </c:pt>
                <c:pt idx="2412">
                  <c:v>116.0</c:v>
                </c:pt>
                <c:pt idx="2413">
                  <c:v>116.0</c:v>
                </c:pt>
                <c:pt idx="2414">
                  <c:v>116.0</c:v>
                </c:pt>
                <c:pt idx="2415">
                  <c:v>116.0</c:v>
                </c:pt>
                <c:pt idx="2416">
                  <c:v>116.0</c:v>
                </c:pt>
                <c:pt idx="2417">
                  <c:v>116.0</c:v>
                </c:pt>
                <c:pt idx="2418">
                  <c:v>116.0</c:v>
                </c:pt>
                <c:pt idx="2419">
                  <c:v>116.0</c:v>
                </c:pt>
                <c:pt idx="2420">
                  <c:v>116.0</c:v>
                </c:pt>
                <c:pt idx="2421">
                  <c:v>116.0</c:v>
                </c:pt>
                <c:pt idx="2422">
                  <c:v>116.0</c:v>
                </c:pt>
                <c:pt idx="2423">
                  <c:v>116.0</c:v>
                </c:pt>
                <c:pt idx="2424">
                  <c:v>116.0</c:v>
                </c:pt>
                <c:pt idx="2425">
                  <c:v>116.0</c:v>
                </c:pt>
                <c:pt idx="2426">
                  <c:v>116.0</c:v>
                </c:pt>
                <c:pt idx="2427">
                  <c:v>116.0</c:v>
                </c:pt>
                <c:pt idx="2428">
                  <c:v>116.0</c:v>
                </c:pt>
                <c:pt idx="2429">
                  <c:v>116.0</c:v>
                </c:pt>
                <c:pt idx="2430">
                  <c:v>116.0</c:v>
                </c:pt>
                <c:pt idx="2431">
                  <c:v>116.0</c:v>
                </c:pt>
                <c:pt idx="2432">
                  <c:v>116.0</c:v>
                </c:pt>
                <c:pt idx="2433">
                  <c:v>116.0</c:v>
                </c:pt>
                <c:pt idx="2434">
                  <c:v>116.0</c:v>
                </c:pt>
                <c:pt idx="2435">
                  <c:v>116.0</c:v>
                </c:pt>
                <c:pt idx="2436">
                  <c:v>116.0</c:v>
                </c:pt>
                <c:pt idx="2437">
                  <c:v>116.0</c:v>
                </c:pt>
                <c:pt idx="2438">
                  <c:v>116.0</c:v>
                </c:pt>
                <c:pt idx="2439">
                  <c:v>116.0</c:v>
                </c:pt>
                <c:pt idx="2440">
                  <c:v>116.0</c:v>
                </c:pt>
                <c:pt idx="2441">
                  <c:v>116.0</c:v>
                </c:pt>
                <c:pt idx="2442">
                  <c:v>116.0</c:v>
                </c:pt>
                <c:pt idx="2443">
                  <c:v>116.0</c:v>
                </c:pt>
                <c:pt idx="2444">
                  <c:v>116.0</c:v>
                </c:pt>
                <c:pt idx="2445">
                  <c:v>116.0</c:v>
                </c:pt>
                <c:pt idx="2446">
                  <c:v>116.0</c:v>
                </c:pt>
                <c:pt idx="2447">
                  <c:v>116.0</c:v>
                </c:pt>
                <c:pt idx="2448">
                  <c:v>116.0</c:v>
                </c:pt>
                <c:pt idx="2449">
                  <c:v>116.0</c:v>
                </c:pt>
                <c:pt idx="2450">
                  <c:v>116.0</c:v>
                </c:pt>
                <c:pt idx="2451">
                  <c:v>116.0</c:v>
                </c:pt>
                <c:pt idx="2452">
                  <c:v>116.0</c:v>
                </c:pt>
                <c:pt idx="2453">
                  <c:v>116.0</c:v>
                </c:pt>
                <c:pt idx="2454">
                  <c:v>116.0</c:v>
                </c:pt>
                <c:pt idx="2455">
                  <c:v>116.0</c:v>
                </c:pt>
                <c:pt idx="2456">
                  <c:v>116.0</c:v>
                </c:pt>
                <c:pt idx="2457">
                  <c:v>116.0</c:v>
                </c:pt>
                <c:pt idx="2458">
                  <c:v>117.0</c:v>
                </c:pt>
                <c:pt idx="2459">
                  <c:v>117.0</c:v>
                </c:pt>
                <c:pt idx="2460">
                  <c:v>117.0</c:v>
                </c:pt>
                <c:pt idx="2461">
                  <c:v>117.0</c:v>
                </c:pt>
                <c:pt idx="2462">
                  <c:v>117.0</c:v>
                </c:pt>
                <c:pt idx="2463">
                  <c:v>117.0</c:v>
                </c:pt>
                <c:pt idx="2464">
                  <c:v>117.0</c:v>
                </c:pt>
                <c:pt idx="2465">
                  <c:v>117.0</c:v>
                </c:pt>
                <c:pt idx="2466">
                  <c:v>117.0</c:v>
                </c:pt>
                <c:pt idx="2467">
                  <c:v>117.0</c:v>
                </c:pt>
                <c:pt idx="2468">
                  <c:v>117.0</c:v>
                </c:pt>
                <c:pt idx="2469">
                  <c:v>117.0</c:v>
                </c:pt>
                <c:pt idx="2470">
                  <c:v>117.0</c:v>
                </c:pt>
                <c:pt idx="2471">
                  <c:v>117.0</c:v>
                </c:pt>
                <c:pt idx="2472">
                  <c:v>117.0</c:v>
                </c:pt>
                <c:pt idx="2473">
                  <c:v>117.0</c:v>
                </c:pt>
                <c:pt idx="2474">
                  <c:v>117.0</c:v>
                </c:pt>
                <c:pt idx="2475">
                  <c:v>117.0</c:v>
                </c:pt>
                <c:pt idx="2476">
                  <c:v>117.0</c:v>
                </c:pt>
                <c:pt idx="2477">
                  <c:v>117.0</c:v>
                </c:pt>
                <c:pt idx="2478">
                  <c:v>117.0</c:v>
                </c:pt>
                <c:pt idx="2479">
                  <c:v>117.0</c:v>
                </c:pt>
                <c:pt idx="2480">
                  <c:v>117.0</c:v>
                </c:pt>
                <c:pt idx="2481">
                  <c:v>117.0</c:v>
                </c:pt>
                <c:pt idx="2482">
                  <c:v>117.0</c:v>
                </c:pt>
                <c:pt idx="2483">
                  <c:v>117.0</c:v>
                </c:pt>
                <c:pt idx="2484">
                  <c:v>117.0</c:v>
                </c:pt>
                <c:pt idx="2485">
                  <c:v>117.0</c:v>
                </c:pt>
                <c:pt idx="2486">
                  <c:v>117.0</c:v>
                </c:pt>
                <c:pt idx="2487">
                  <c:v>117.0</c:v>
                </c:pt>
                <c:pt idx="2488">
                  <c:v>117.0</c:v>
                </c:pt>
                <c:pt idx="2489">
                  <c:v>117.0</c:v>
                </c:pt>
                <c:pt idx="2490">
                  <c:v>117.0</c:v>
                </c:pt>
                <c:pt idx="2491">
                  <c:v>117.0</c:v>
                </c:pt>
                <c:pt idx="2492">
                  <c:v>117.0</c:v>
                </c:pt>
                <c:pt idx="2493">
                  <c:v>117.0</c:v>
                </c:pt>
                <c:pt idx="2494">
                  <c:v>117.0</c:v>
                </c:pt>
                <c:pt idx="2495">
                  <c:v>117.0</c:v>
                </c:pt>
                <c:pt idx="2496">
                  <c:v>117.0</c:v>
                </c:pt>
                <c:pt idx="2497">
                  <c:v>117.0</c:v>
                </c:pt>
                <c:pt idx="2498">
                  <c:v>117.0</c:v>
                </c:pt>
                <c:pt idx="2499">
                  <c:v>117.0</c:v>
                </c:pt>
                <c:pt idx="2500">
                  <c:v>117.0</c:v>
                </c:pt>
                <c:pt idx="2501">
                  <c:v>117.0</c:v>
                </c:pt>
                <c:pt idx="2502">
                  <c:v>117.0</c:v>
                </c:pt>
                <c:pt idx="2503">
                  <c:v>117.0</c:v>
                </c:pt>
                <c:pt idx="2504">
                  <c:v>117.0</c:v>
                </c:pt>
                <c:pt idx="2505">
                  <c:v>117.0</c:v>
                </c:pt>
                <c:pt idx="2506">
                  <c:v>117.0</c:v>
                </c:pt>
                <c:pt idx="2507">
                  <c:v>117.0</c:v>
                </c:pt>
                <c:pt idx="2508">
                  <c:v>117.0</c:v>
                </c:pt>
                <c:pt idx="2509">
                  <c:v>117.0</c:v>
                </c:pt>
                <c:pt idx="2510">
                  <c:v>117.0</c:v>
                </c:pt>
                <c:pt idx="2511">
                  <c:v>117.0</c:v>
                </c:pt>
                <c:pt idx="2512">
                  <c:v>117.0</c:v>
                </c:pt>
                <c:pt idx="2513">
                  <c:v>117.0</c:v>
                </c:pt>
                <c:pt idx="2514">
                  <c:v>117.0</c:v>
                </c:pt>
                <c:pt idx="2515">
                  <c:v>117.0</c:v>
                </c:pt>
                <c:pt idx="2516">
                  <c:v>117.0</c:v>
                </c:pt>
                <c:pt idx="2517">
                  <c:v>117.0</c:v>
                </c:pt>
                <c:pt idx="2518">
                  <c:v>117.0</c:v>
                </c:pt>
                <c:pt idx="2519">
                  <c:v>117.0</c:v>
                </c:pt>
                <c:pt idx="2520">
                  <c:v>117.0</c:v>
                </c:pt>
                <c:pt idx="2521">
                  <c:v>117.0</c:v>
                </c:pt>
                <c:pt idx="2522">
                  <c:v>117.0</c:v>
                </c:pt>
                <c:pt idx="2523">
                  <c:v>117.0</c:v>
                </c:pt>
                <c:pt idx="2524">
                  <c:v>117.0</c:v>
                </c:pt>
                <c:pt idx="2525">
                  <c:v>117.0</c:v>
                </c:pt>
                <c:pt idx="2526">
                  <c:v>117.0</c:v>
                </c:pt>
                <c:pt idx="2527">
                  <c:v>117.0</c:v>
                </c:pt>
                <c:pt idx="2528">
                  <c:v>117.0</c:v>
                </c:pt>
                <c:pt idx="2529">
                  <c:v>117.0</c:v>
                </c:pt>
                <c:pt idx="2530">
                  <c:v>117.0</c:v>
                </c:pt>
                <c:pt idx="2531">
                  <c:v>117.0</c:v>
                </c:pt>
                <c:pt idx="2532">
                  <c:v>117.0</c:v>
                </c:pt>
                <c:pt idx="2533">
                  <c:v>117.0</c:v>
                </c:pt>
                <c:pt idx="2534">
                  <c:v>117.0</c:v>
                </c:pt>
                <c:pt idx="2535">
                  <c:v>117.0</c:v>
                </c:pt>
                <c:pt idx="2536">
                  <c:v>117.0</c:v>
                </c:pt>
                <c:pt idx="2537">
                  <c:v>117.0</c:v>
                </c:pt>
                <c:pt idx="2538">
                  <c:v>117.0</c:v>
                </c:pt>
                <c:pt idx="2539">
                  <c:v>117.0</c:v>
                </c:pt>
                <c:pt idx="2540">
                  <c:v>117.0</c:v>
                </c:pt>
                <c:pt idx="2541">
                  <c:v>117.0</c:v>
                </c:pt>
                <c:pt idx="2542">
                  <c:v>117.0</c:v>
                </c:pt>
                <c:pt idx="2543">
                  <c:v>117.0</c:v>
                </c:pt>
                <c:pt idx="2544">
                  <c:v>117.0</c:v>
                </c:pt>
                <c:pt idx="2545">
                  <c:v>117.0</c:v>
                </c:pt>
                <c:pt idx="2546">
                  <c:v>117.0</c:v>
                </c:pt>
                <c:pt idx="2547">
                  <c:v>117.0</c:v>
                </c:pt>
                <c:pt idx="2548">
                  <c:v>117.0</c:v>
                </c:pt>
                <c:pt idx="2549">
                  <c:v>117.0</c:v>
                </c:pt>
                <c:pt idx="2550">
                  <c:v>117.0</c:v>
                </c:pt>
                <c:pt idx="2551">
                  <c:v>117.0</c:v>
                </c:pt>
                <c:pt idx="2552">
                  <c:v>117.0</c:v>
                </c:pt>
                <c:pt idx="2553">
                  <c:v>117.0</c:v>
                </c:pt>
                <c:pt idx="2554">
                  <c:v>117.0</c:v>
                </c:pt>
                <c:pt idx="2555">
                  <c:v>117.0</c:v>
                </c:pt>
                <c:pt idx="2556">
                  <c:v>117.0</c:v>
                </c:pt>
                <c:pt idx="2557">
                  <c:v>117.0</c:v>
                </c:pt>
                <c:pt idx="2558">
                  <c:v>117.0</c:v>
                </c:pt>
                <c:pt idx="2559">
                  <c:v>117.0</c:v>
                </c:pt>
                <c:pt idx="2560">
                  <c:v>117.0</c:v>
                </c:pt>
                <c:pt idx="2561">
                  <c:v>117.0</c:v>
                </c:pt>
                <c:pt idx="2562">
                  <c:v>117.0</c:v>
                </c:pt>
                <c:pt idx="2563">
                  <c:v>117.0</c:v>
                </c:pt>
                <c:pt idx="2564">
                  <c:v>117.0</c:v>
                </c:pt>
                <c:pt idx="2565">
                  <c:v>117.0</c:v>
                </c:pt>
                <c:pt idx="2566">
                  <c:v>117.0</c:v>
                </c:pt>
                <c:pt idx="2567">
                  <c:v>117.0</c:v>
                </c:pt>
                <c:pt idx="2568">
                  <c:v>117.0</c:v>
                </c:pt>
                <c:pt idx="2569">
                  <c:v>117.0</c:v>
                </c:pt>
                <c:pt idx="2570">
                  <c:v>117.0</c:v>
                </c:pt>
                <c:pt idx="2571">
                  <c:v>117.0</c:v>
                </c:pt>
                <c:pt idx="2572">
                  <c:v>117.0</c:v>
                </c:pt>
                <c:pt idx="2573">
                  <c:v>117.0</c:v>
                </c:pt>
                <c:pt idx="2574">
                  <c:v>117.0</c:v>
                </c:pt>
                <c:pt idx="2575">
                  <c:v>117.0</c:v>
                </c:pt>
                <c:pt idx="2576">
                  <c:v>117.0</c:v>
                </c:pt>
                <c:pt idx="2577">
                  <c:v>117.0</c:v>
                </c:pt>
                <c:pt idx="2578">
                  <c:v>117.0</c:v>
                </c:pt>
                <c:pt idx="2579">
                  <c:v>117.0</c:v>
                </c:pt>
                <c:pt idx="2580">
                  <c:v>117.0</c:v>
                </c:pt>
                <c:pt idx="2581">
                  <c:v>117.0</c:v>
                </c:pt>
                <c:pt idx="2582">
                  <c:v>117.0</c:v>
                </c:pt>
                <c:pt idx="2583">
                  <c:v>117.0</c:v>
                </c:pt>
                <c:pt idx="2584">
                  <c:v>117.0</c:v>
                </c:pt>
                <c:pt idx="2585">
                  <c:v>117.0</c:v>
                </c:pt>
                <c:pt idx="2586">
                  <c:v>117.0</c:v>
                </c:pt>
                <c:pt idx="2587">
                  <c:v>117.0</c:v>
                </c:pt>
                <c:pt idx="2588">
                  <c:v>117.0</c:v>
                </c:pt>
                <c:pt idx="2589">
                  <c:v>117.0</c:v>
                </c:pt>
                <c:pt idx="2590">
                  <c:v>117.0</c:v>
                </c:pt>
                <c:pt idx="2591">
                  <c:v>117.0</c:v>
                </c:pt>
                <c:pt idx="2592">
                  <c:v>117.0</c:v>
                </c:pt>
                <c:pt idx="2593">
                  <c:v>117.0</c:v>
                </c:pt>
                <c:pt idx="2594">
                  <c:v>117.0</c:v>
                </c:pt>
                <c:pt idx="2595">
                  <c:v>117.0</c:v>
                </c:pt>
                <c:pt idx="2596">
                  <c:v>117.0</c:v>
                </c:pt>
                <c:pt idx="2597">
                  <c:v>117.0</c:v>
                </c:pt>
                <c:pt idx="2598">
                  <c:v>117.0</c:v>
                </c:pt>
                <c:pt idx="2599">
                  <c:v>117.0</c:v>
                </c:pt>
                <c:pt idx="2600">
                  <c:v>117.0</c:v>
                </c:pt>
                <c:pt idx="2601">
                  <c:v>117.0</c:v>
                </c:pt>
                <c:pt idx="2602">
                  <c:v>117.0</c:v>
                </c:pt>
                <c:pt idx="2603">
                  <c:v>117.0</c:v>
                </c:pt>
                <c:pt idx="2604">
                  <c:v>117.0</c:v>
                </c:pt>
                <c:pt idx="2605">
                  <c:v>117.0</c:v>
                </c:pt>
                <c:pt idx="2606">
                  <c:v>117.0</c:v>
                </c:pt>
                <c:pt idx="2607">
                  <c:v>117.0</c:v>
                </c:pt>
                <c:pt idx="2608">
                  <c:v>118.0</c:v>
                </c:pt>
                <c:pt idx="2609">
                  <c:v>118.0</c:v>
                </c:pt>
                <c:pt idx="2610">
                  <c:v>118.0</c:v>
                </c:pt>
                <c:pt idx="2611">
                  <c:v>119.0</c:v>
                </c:pt>
                <c:pt idx="2612">
                  <c:v>119.0</c:v>
                </c:pt>
                <c:pt idx="2613">
                  <c:v>119.0</c:v>
                </c:pt>
                <c:pt idx="2614">
                  <c:v>119.0</c:v>
                </c:pt>
                <c:pt idx="2615">
                  <c:v>119.0</c:v>
                </c:pt>
                <c:pt idx="2616">
                  <c:v>119.0</c:v>
                </c:pt>
                <c:pt idx="2617">
                  <c:v>119.0</c:v>
                </c:pt>
                <c:pt idx="2618">
                  <c:v>119.0</c:v>
                </c:pt>
                <c:pt idx="2619">
                  <c:v>119.0</c:v>
                </c:pt>
                <c:pt idx="2620">
                  <c:v>120.0</c:v>
                </c:pt>
                <c:pt idx="2621">
                  <c:v>120.0</c:v>
                </c:pt>
                <c:pt idx="2622">
                  <c:v>120.0</c:v>
                </c:pt>
                <c:pt idx="2623">
                  <c:v>120.0</c:v>
                </c:pt>
                <c:pt idx="2624">
                  <c:v>120.0</c:v>
                </c:pt>
                <c:pt idx="2625">
                  <c:v>120.0</c:v>
                </c:pt>
                <c:pt idx="2626">
                  <c:v>120.0</c:v>
                </c:pt>
                <c:pt idx="2627">
                  <c:v>120.0</c:v>
                </c:pt>
                <c:pt idx="2628">
                  <c:v>120.0</c:v>
                </c:pt>
                <c:pt idx="2629">
                  <c:v>120.0</c:v>
                </c:pt>
                <c:pt idx="2630">
                  <c:v>120.0</c:v>
                </c:pt>
                <c:pt idx="2631">
                  <c:v>120.0</c:v>
                </c:pt>
                <c:pt idx="2632">
                  <c:v>121.0</c:v>
                </c:pt>
                <c:pt idx="2633">
                  <c:v>121.0</c:v>
                </c:pt>
                <c:pt idx="2634">
                  <c:v>121.0</c:v>
                </c:pt>
                <c:pt idx="2635">
                  <c:v>121.0</c:v>
                </c:pt>
                <c:pt idx="2636">
                  <c:v>121.0</c:v>
                </c:pt>
                <c:pt idx="2637">
                  <c:v>121.0</c:v>
                </c:pt>
                <c:pt idx="2638">
                  <c:v>121.0</c:v>
                </c:pt>
                <c:pt idx="2639">
                  <c:v>121.0</c:v>
                </c:pt>
                <c:pt idx="2640">
                  <c:v>121.0</c:v>
                </c:pt>
                <c:pt idx="2641">
                  <c:v>121.0</c:v>
                </c:pt>
                <c:pt idx="2642">
                  <c:v>121.0</c:v>
                </c:pt>
                <c:pt idx="2643">
                  <c:v>121.0</c:v>
                </c:pt>
                <c:pt idx="2644">
                  <c:v>121.0</c:v>
                </c:pt>
                <c:pt idx="2645">
                  <c:v>121.0</c:v>
                </c:pt>
                <c:pt idx="2646">
                  <c:v>121.0</c:v>
                </c:pt>
                <c:pt idx="2647">
                  <c:v>121.0</c:v>
                </c:pt>
                <c:pt idx="2648">
                  <c:v>122.0</c:v>
                </c:pt>
                <c:pt idx="2649">
                  <c:v>122.0</c:v>
                </c:pt>
                <c:pt idx="2650">
                  <c:v>122.0</c:v>
                </c:pt>
                <c:pt idx="2651">
                  <c:v>122.0</c:v>
                </c:pt>
                <c:pt idx="2652">
                  <c:v>122.0</c:v>
                </c:pt>
                <c:pt idx="2653">
                  <c:v>122.0</c:v>
                </c:pt>
                <c:pt idx="2654">
                  <c:v>122.0</c:v>
                </c:pt>
                <c:pt idx="2655">
                  <c:v>122.0</c:v>
                </c:pt>
                <c:pt idx="2656">
                  <c:v>122.0</c:v>
                </c:pt>
                <c:pt idx="2657">
                  <c:v>122.0</c:v>
                </c:pt>
                <c:pt idx="2658">
                  <c:v>122.0</c:v>
                </c:pt>
                <c:pt idx="2659">
                  <c:v>122.0</c:v>
                </c:pt>
                <c:pt idx="2660">
                  <c:v>122.0</c:v>
                </c:pt>
                <c:pt idx="2661">
                  <c:v>122.0</c:v>
                </c:pt>
                <c:pt idx="2662">
                  <c:v>122.0</c:v>
                </c:pt>
                <c:pt idx="2663">
                  <c:v>122.0</c:v>
                </c:pt>
                <c:pt idx="2664">
                  <c:v>122.0</c:v>
                </c:pt>
                <c:pt idx="2665">
                  <c:v>122.0</c:v>
                </c:pt>
                <c:pt idx="2666">
                  <c:v>122.0</c:v>
                </c:pt>
                <c:pt idx="2667">
                  <c:v>122.0</c:v>
                </c:pt>
                <c:pt idx="2668">
                  <c:v>122.0</c:v>
                </c:pt>
                <c:pt idx="2669">
                  <c:v>122.0</c:v>
                </c:pt>
                <c:pt idx="2670">
                  <c:v>122.0</c:v>
                </c:pt>
                <c:pt idx="2671">
                  <c:v>122.0</c:v>
                </c:pt>
                <c:pt idx="2672">
                  <c:v>122.0</c:v>
                </c:pt>
                <c:pt idx="2673">
                  <c:v>122.0</c:v>
                </c:pt>
                <c:pt idx="2674">
                  <c:v>122.0</c:v>
                </c:pt>
                <c:pt idx="2675">
                  <c:v>122.0</c:v>
                </c:pt>
                <c:pt idx="2676">
                  <c:v>122.0</c:v>
                </c:pt>
                <c:pt idx="2677">
                  <c:v>122.0</c:v>
                </c:pt>
                <c:pt idx="2678">
                  <c:v>122.0</c:v>
                </c:pt>
                <c:pt idx="2679">
                  <c:v>122.0</c:v>
                </c:pt>
                <c:pt idx="2680">
                  <c:v>123.0</c:v>
                </c:pt>
                <c:pt idx="2681">
                  <c:v>123.0</c:v>
                </c:pt>
                <c:pt idx="2682">
                  <c:v>123.0</c:v>
                </c:pt>
                <c:pt idx="2683">
                  <c:v>123.0</c:v>
                </c:pt>
                <c:pt idx="2684">
                  <c:v>123.0</c:v>
                </c:pt>
                <c:pt idx="2685">
                  <c:v>123.0</c:v>
                </c:pt>
                <c:pt idx="2686">
                  <c:v>123.0</c:v>
                </c:pt>
                <c:pt idx="2687">
                  <c:v>123.0</c:v>
                </c:pt>
                <c:pt idx="2688">
                  <c:v>123.0</c:v>
                </c:pt>
                <c:pt idx="2689">
                  <c:v>123.0</c:v>
                </c:pt>
                <c:pt idx="2690">
                  <c:v>123.0</c:v>
                </c:pt>
                <c:pt idx="2691">
                  <c:v>123.0</c:v>
                </c:pt>
                <c:pt idx="2692">
                  <c:v>123.0</c:v>
                </c:pt>
                <c:pt idx="2693">
                  <c:v>123.0</c:v>
                </c:pt>
                <c:pt idx="2694">
                  <c:v>123.0</c:v>
                </c:pt>
                <c:pt idx="2695">
                  <c:v>123.0</c:v>
                </c:pt>
                <c:pt idx="2696">
                  <c:v>123.0</c:v>
                </c:pt>
                <c:pt idx="2697">
                  <c:v>123.0</c:v>
                </c:pt>
                <c:pt idx="2698">
                  <c:v>123.0</c:v>
                </c:pt>
                <c:pt idx="2699">
                  <c:v>123.0</c:v>
                </c:pt>
                <c:pt idx="2700">
                  <c:v>123.0</c:v>
                </c:pt>
                <c:pt idx="2701">
                  <c:v>123.0</c:v>
                </c:pt>
                <c:pt idx="2702">
                  <c:v>123.0</c:v>
                </c:pt>
                <c:pt idx="2703">
                  <c:v>123.0</c:v>
                </c:pt>
                <c:pt idx="2704">
                  <c:v>123.0</c:v>
                </c:pt>
                <c:pt idx="2705">
                  <c:v>123.0</c:v>
                </c:pt>
                <c:pt idx="2706">
                  <c:v>123.0</c:v>
                </c:pt>
                <c:pt idx="2707">
                  <c:v>124.0</c:v>
                </c:pt>
                <c:pt idx="2708">
                  <c:v>124.0</c:v>
                </c:pt>
                <c:pt idx="2709">
                  <c:v>124.0</c:v>
                </c:pt>
                <c:pt idx="2710">
                  <c:v>124.0</c:v>
                </c:pt>
                <c:pt idx="2711">
                  <c:v>124.0</c:v>
                </c:pt>
                <c:pt idx="2712">
                  <c:v>124.0</c:v>
                </c:pt>
                <c:pt idx="2713">
                  <c:v>124.0</c:v>
                </c:pt>
                <c:pt idx="2714">
                  <c:v>124.0</c:v>
                </c:pt>
                <c:pt idx="2715">
                  <c:v>124.0</c:v>
                </c:pt>
                <c:pt idx="2716">
                  <c:v>124.0</c:v>
                </c:pt>
                <c:pt idx="2717">
                  <c:v>124.0</c:v>
                </c:pt>
                <c:pt idx="2718">
                  <c:v>124.0</c:v>
                </c:pt>
                <c:pt idx="2719">
                  <c:v>124.0</c:v>
                </c:pt>
                <c:pt idx="2720">
                  <c:v>124.0</c:v>
                </c:pt>
                <c:pt idx="2721">
                  <c:v>124.0</c:v>
                </c:pt>
                <c:pt idx="2722">
                  <c:v>124.0</c:v>
                </c:pt>
                <c:pt idx="2723">
                  <c:v>124.0</c:v>
                </c:pt>
                <c:pt idx="2724">
                  <c:v>124.0</c:v>
                </c:pt>
                <c:pt idx="2725">
                  <c:v>124.0</c:v>
                </c:pt>
                <c:pt idx="2726">
                  <c:v>124.0</c:v>
                </c:pt>
                <c:pt idx="2727">
                  <c:v>124.0</c:v>
                </c:pt>
                <c:pt idx="2728">
                  <c:v>124.0</c:v>
                </c:pt>
                <c:pt idx="2729">
                  <c:v>124.0</c:v>
                </c:pt>
                <c:pt idx="2730">
                  <c:v>124.0</c:v>
                </c:pt>
                <c:pt idx="2731">
                  <c:v>124.0</c:v>
                </c:pt>
                <c:pt idx="2732">
                  <c:v>124.0</c:v>
                </c:pt>
                <c:pt idx="2733">
                  <c:v>124.0</c:v>
                </c:pt>
                <c:pt idx="2734">
                  <c:v>124.0</c:v>
                </c:pt>
                <c:pt idx="2735">
                  <c:v>124.0</c:v>
                </c:pt>
                <c:pt idx="2736">
                  <c:v>124.0</c:v>
                </c:pt>
                <c:pt idx="2737">
                  <c:v>124.0</c:v>
                </c:pt>
                <c:pt idx="2738">
                  <c:v>124.0</c:v>
                </c:pt>
                <c:pt idx="2739">
                  <c:v>124.0</c:v>
                </c:pt>
                <c:pt idx="2740">
                  <c:v>124.0</c:v>
                </c:pt>
                <c:pt idx="2741">
                  <c:v>124.0</c:v>
                </c:pt>
                <c:pt idx="2742">
                  <c:v>124.0</c:v>
                </c:pt>
                <c:pt idx="2743">
                  <c:v>124.0</c:v>
                </c:pt>
                <c:pt idx="2744">
                  <c:v>124.0</c:v>
                </c:pt>
                <c:pt idx="2745">
                  <c:v>124.0</c:v>
                </c:pt>
                <c:pt idx="2746">
                  <c:v>124.0</c:v>
                </c:pt>
                <c:pt idx="2747">
                  <c:v>124.0</c:v>
                </c:pt>
                <c:pt idx="2748">
                  <c:v>124.0</c:v>
                </c:pt>
                <c:pt idx="2749">
                  <c:v>124.0</c:v>
                </c:pt>
                <c:pt idx="2750">
                  <c:v>124.0</c:v>
                </c:pt>
                <c:pt idx="2751">
                  <c:v>124.0</c:v>
                </c:pt>
                <c:pt idx="2752">
                  <c:v>124.0</c:v>
                </c:pt>
                <c:pt idx="2753">
                  <c:v>124.0</c:v>
                </c:pt>
                <c:pt idx="2754">
                  <c:v>124.0</c:v>
                </c:pt>
                <c:pt idx="2755">
                  <c:v>124.0</c:v>
                </c:pt>
                <c:pt idx="2756">
                  <c:v>124.0</c:v>
                </c:pt>
                <c:pt idx="2757">
                  <c:v>124.0</c:v>
                </c:pt>
                <c:pt idx="2758">
                  <c:v>124.0</c:v>
                </c:pt>
                <c:pt idx="2759">
                  <c:v>124.0</c:v>
                </c:pt>
                <c:pt idx="2760">
                  <c:v>124.0</c:v>
                </c:pt>
                <c:pt idx="2761">
                  <c:v>124.0</c:v>
                </c:pt>
                <c:pt idx="2762">
                  <c:v>125.0</c:v>
                </c:pt>
                <c:pt idx="2763">
                  <c:v>125.0</c:v>
                </c:pt>
                <c:pt idx="2764">
                  <c:v>125.0</c:v>
                </c:pt>
                <c:pt idx="2765">
                  <c:v>125.0</c:v>
                </c:pt>
                <c:pt idx="2766">
                  <c:v>125.0</c:v>
                </c:pt>
                <c:pt idx="2767">
                  <c:v>125.0</c:v>
                </c:pt>
                <c:pt idx="2768">
                  <c:v>125.0</c:v>
                </c:pt>
                <c:pt idx="2769">
                  <c:v>125.0</c:v>
                </c:pt>
                <c:pt idx="2770">
                  <c:v>125.0</c:v>
                </c:pt>
                <c:pt idx="2771">
                  <c:v>125.0</c:v>
                </c:pt>
                <c:pt idx="2772">
                  <c:v>125.0</c:v>
                </c:pt>
                <c:pt idx="2773">
                  <c:v>125.0</c:v>
                </c:pt>
                <c:pt idx="2774">
                  <c:v>125.0</c:v>
                </c:pt>
                <c:pt idx="2775">
                  <c:v>125.0</c:v>
                </c:pt>
                <c:pt idx="2776">
                  <c:v>125.0</c:v>
                </c:pt>
                <c:pt idx="2777">
                  <c:v>125.0</c:v>
                </c:pt>
                <c:pt idx="2778">
                  <c:v>126.0</c:v>
                </c:pt>
                <c:pt idx="2779">
                  <c:v>127.0</c:v>
                </c:pt>
                <c:pt idx="2780">
                  <c:v>127.0</c:v>
                </c:pt>
                <c:pt idx="2781">
                  <c:v>127.0</c:v>
                </c:pt>
                <c:pt idx="2782">
                  <c:v>127.0</c:v>
                </c:pt>
                <c:pt idx="2783">
                  <c:v>127.0</c:v>
                </c:pt>
                <c:pt idx="2784">
                  <c:v>128.0</c:v>
                </c:pt>
                <c:pt idx="2785">
                  <c:v>128.0</c:v>
                </c:pt>
                <c:pt idx="2786">
                  <c:v>128.0</c:v>
                </c:pt>
                <c:pt idx="2787">
                  <c:v>128.0</c:v>
                </c:pt>
                <c:pt idx="2788">
                  <c:v>128.0</c:v>
                </c:pt>
                <c:pt idx="2789">
                  <c:v>128.0</c:v>
                </c:pt>
                <c:pt idx="2790">
                  <c:v>128.0</c:v>
                </c:pt>
                <c:pt idx="2791">
                  <c:v>128.0</c:v>
                </c:pt>
                <c:pt idx="2792">
                  <c:v>128.0</c:v>
                </c:pt>
                <c:pt idx="2793">
                  <c:v>128.0</c:v>
                </c:pt>
                <c:pt idx="2794">
                  <c:v>128.0</c:v>
                </c:pt>
                <c:pt idx="2795">
                  <c:v>128.0</c:v>
                </c:pt>
                <c:pt idx="2796">
                  <c:v>128.0</c:v>
                </c:pt>
                <c:pt idx="2797">
                  <c:v>128.0</c:v>
                </c:pt>
                <c:pt idx="2798">
                  <c:v>128.0</c:v>
                </c:pt>
                <c:pt idx="2799">
                  <c:v>128.0</c:v>
                </c:pt>
                <c:pt idx="2800">
                  <c:v>128.0</c:v>
                </c:pt>
                <c:pt idx="2801">
                  <c:v>128.0</c:v>
                </c:pt>
                <c:pt idx="2802">
                  <c:v>128.0</c:v>
                </c:pt>
                <c:pt idx="2803">
                  <c:v>128.0</c:v>
                </c:pt>
                <c:pt idx="2804">
                  <c:v>128.0</c:v>
                </c:pt>
                <c:pt idx="2805">
                  <c:v>128.0</c:v>
                </c:pt>
                <c:pt idx="2806">
                  <c:v>128.0</c:v>
                </c:pt>
                <c:pt idx="2807">
                  <c:v>128.0</c:v>
                </c:pt>
                <c:pt idx="2808">
                  <c:v>128.0</c:v>
                </c:pt>
                <c:pt idx="2809">
                  <c:v>128.0</c:v>
                </c:pt>
                <c:pt idx="2810">
                  <c:v>128.0</c:v>
                </c:pt>
                <c:pt idx="2811">
                  <c:v>128.0</c:v>
                </c:pt>
                <c:pt idx="2812">
                  <c:v>128.0</c:v>
                </c:pt>
                <c:pt idx="2813">
                  <c:v>128.0</c:v>
                </c:pt>
                <c:pt idx="2814">
                  <c:v>128.0</c:v>
                </c:pt>
                <c:pt idx="2815">
                  <c:v>128.0</c:v>
                </c:pt>
                <c:pt idx="2816">
                  <c:v>128.0</c:v>
                </c:pt>
                <c:pt idx="2817">
                  <c:v>128.0</c:v>
                </c:pt>
                <c:pt idx="2818">
                  <c:v>128.0</c:v>
                </c:pt>
                <c:pt idx="2819">
                  <c:v>128.0</c:v>
                </c:pt>
                <c:pt idx="2820">
                  <c:v>128.0</c:v>
                </c:pt>
                <c:pt idx="2821">
                  <c:v>128.0</c:v>
                </c:pt>
                <c:pt idx="2822">
                  <c:v>128.0</c:v>
                </c:pt>
                <c:pt idx="2823">
                  <c:v>128.0</c:v>
                </c:pt>
                <c:pt idx="2824">
                  <c:v>128.0</c:v>
                </c:pt>
                <c:pt idx="2825">
                  <c:v>128.0</c:v>
                </c:pt>
                <c:pt idx="2826">
                  <c:v>128.0</c:v>
                </c:pt>
                <c:pt idx="2827">
                  <c:v>128.0</c:v>
                </c:pt>
                <c:pt idx="2828">
                  <c:v>128.0</c:v>
                </c:pt>
                <c:pt idx="2829">
                  <c:v>128.0</c:v>
                </c:pt>
                <c:pt idx="2830">
                  <c:v>128.0</c:v>
                </c:pt>
                <c:pt idx="2831">
                  <c:v>128.0</c:v>
                </c:pt>
                <c:pt idx="2832">
                  <c:v>128.0</c:v>
                </c:pt>
                <c:pt idx="2833">
                  <c:v>128.0</c:v>
                </c:pt>
                <c:pt idx="2834">
                  <c:v>128.0</c:v>
                </c:pt>
                <c:pt idx="2835">
                  <c:v>128.0</c:v>
                </c:pt>
                <c:pt idx="2836">
                  <c:v>128.0</c:v>
                </c:pt>
                <c:pt idx="2837">
                  <c:v>128.0</c:v>
                </c:pt>
                <c:pt idx="2838">
                  <c:v>128.0</c:v>
                </c:pt>
                <c:pt idx="2839">
                  <c:v>128.0</c:v>
                </c:pt>
                <c:pt idx="2840">
                  <c:v>128.0</c:v>
                </c:pt>
                <c:pt idx="2841">
                  <c:v>128.0</c:v>
                </c:pt>
                <c:pt idx="2842">
                  <c:v>128.0</c:v>
                </c:pt>
                <c:pt idx="2843">
                  <c:v>128.0</c:v>
                </c:pt>
                <c:pt idx="2844">
                  <c:v>128.0</c:v>
                </c:pt>
                <c:pt idx="2845">
                  <c:v>128.0</c:v>
                </c:pt>
                <c:pt idx="2846">
                  <c:v>128.0</c:v>
                </c:pt>
                <c:pt idx="2847">
                  <c:v>128.0</c:v>
                </c:pt>
                <c:pt idx="2848">
                  <c:v>128.0</c:v>
                </c:pt>
                <c:pt idx="2849">
                  <c:v>128.0</c:v>
                </c:pt>
                <c:pt idx="2850">
                  <c:v>128.0</c:v>
                </c:pt>
                <c:pt idx="2851">
                  <c:v>128.0</c:v>
                </c:pt>
                <c:pt idx="2852">
                  <c:v>128.0</c:v>
                </c:pt>
                <c:pt idx="2853">
                  <c:v>128.0</c:v>
                </c:pt>
                <c:pt idx="2854">
                  <c:v>128.0</c:v>
                </c:pt>
                <c:pt idx="2855">
                  <c:v>128.0</c:v>
                </c:pt>
                <c:pt idx="2856">
                  <c:v>128.0</c:v>
                </c:pt>
                <c:pt idx="2857">
                  <c:v>128.0</c:v>
                </c:pt>
                <c:pt idx="2858">
                  <c:v>128.0</c:v>
                </c:pt>
                <c:pt idx="2859">
                  <c:v>128.0</c:v>
                </c:pt>
                <c:pt idx="2860">
                  <c:v>128.0</c:v>
                </c:pt>
                <c:pt idx="2861">
                  <c:v>128.0</c:v>
                </c:pt>
                <c:pt idx="2862">
                  <c:v>128.0</c:v>
                </c:pt>
                <c:pt idx="2863">
                  <c:v>128.0</c:v>
                </c:pt>
                <c:pt idx="2864">
                  <c:v>128.0</c:v>
                </c:pt>
                <c:pt idx="2865">
                  <c:v>128.0</c:v>
                </c:pt>
                <c:pt idx="2866">
                  <c:v>128.0</c:v>
                </c:pt>
                <c:pt idx="2867">
                  <c:v>128.0</c:v>
                </c:pt>
                <c:pt idx="2868">
                  <c:v>128.0</c:v>
                </c:pt>
                <c:pt idx="2869">
                  <c:v>128.0</c:v>
                </c:pt>
                <c:pt idx="2870">
                  <c:v>128.0</c:v>
                </c:pt>
                <c:pt idx="2871">
                  <c:v>128.0</c:v>
                </c:pt>
                <c:pt idx="2872">
                  <c:v>128.0</c:v>
                </c:pt>
                <c:pt idx="2873">
                  <c:v>128.0</c:v>
                </c:pt>
                <c:pt idx="2874">
                  <c:v>128.0</c:v>
                </c:pt>
                <c:pt idx="2875">
                  <c:v>128.0</c:v>
                </c:pt>
                <c:pt idx="2876">
                  <c:v>128.0</c:v>
                </c:pt>
                <c:pt idx="2877">
                  <c:v>128.0</c:v>
                </c:pt>
                <c:pt idx="2878">
                  <c:v>128.0</c:v>
                </c:pt>
                <c:pt idx="2879">
                  <c:v>128.0</c:v>
                </c:pt>
                <c:pt idx="2880">
                  <c:v>128.0</c:v>
                </c:pt>
                <c:pt idx="2881">
                  <c:v>128.0</c:v>
                </c:pt>
                <c:pt idx="2882">
                  <c:v>128.0</c:v>
                </c:pt>
                <c:pt idx="2883">
                  <c:v>128.0</c:v>
                </c:pt>
                <c:pt idx="2884">
                  <c:v>128.0</c:v>
                </c:pt>
                <c:pt idx="2885">
                  <c:v>128.0</c:v>
                </c:pt>
                <c:pt idx="2886">
                  <c:v>128.0</c:v>
                </c:pt>
                <c:pt idx="2887">
                  <c:v>128.0</c:v>
                </c:pt>
                <c:pt idx="2888">
                  <c:v>128.0</c:v>
                </c:pt>
                <c:pt idx="2889">
                  <c:v>128.0</c:v>
                </c:pt>
                <c:pt idx="2890">
                  <c:v>128.0</c:v>
                </c:pt>
                <c:pt idx="2891">
                  <c:v>128.0</c:v>
                </c:pt>
                <c:pt idx="2892">
                  <c:v>128.0</c:v>
                </c:pt>
                <c:pt idx="2893">
                  <c:v>128.0</c:v>
                </c:pt>
                <c:pt idx="2894">
                  <c:v>128.0</c:v>
                </c:pt>
                <c:pt idx="2895">
                  <c:v>128.0</c:v>
                </c:pt>
                <c:pt idx="2896">
                  <c:v>128.0</c:v>
                </c:pt>
                <c:pt idx="2897">
                  <c:v>128.0</c:v>
                </c:pt>
                <c:pt idx="2898">
                  <c:v>128.0</c:v>
                </c:pt>
                <c:pt idx="2899">
                  <c:v>128.0</c:v>
                </c:pt>
                <c:pt idx="2900">
                  <c:v>128.0</c:v>
                </c:pt>
                <c:pt idx="2901">
                  <c:v>128.0</c:v>
                </c:pt>
                <c:pt idx="2902">
                  <c:v>128.0</c:v>
                </c:pt>
                <c:pt idx="2903">
                  <c:v>128.0</c:v>
                </c:pt>
                <c:pt idx="2904">
                  <c:v>128.0</c:v>
                </c:pt>
                <c:pt idx="2905">
                  <c:v>128.0</c:v>
                </c:pt>
                <c:pt idx="2906">
                  <c:v>128.0</c:v>
                </c:pt>
                <c:pt idx="2907">
                  <c:v>128.0</c:v>
                </c:pt>
                <c:pt idx="2908">
                  <c:v>128.0</c:v>
                </c:pt>
                <c:pt idx="2909">
                  <c:v>128.0</c:v>
                </c:pt>
                <c:pt idx="2910">
                  <c:v>128.0</c:v>
                </c:pt>
                <c:pt idx="2911">
                  <c:v>128.0</c:v>
                </c:pt>
                <c:pt idx="2912">
                  <c:v>128.0</c:v>
                </c:pt>
                <c:pt idx="2913">
                  <c:v>128.0</c:v>
                </c:pt>
                <c:pt idx="2914">
                  <c:v>128.0</c:v>
                </c:pt>
                <c:pt idx="2915">
                  <c:v>128.0</c:v>
                </c:pt>
                <c:pt idx="2916">
                  <c:v>128.0</c:v>
                </c:pt>
                <c:pt idx="2917">
                  <c:v>128.0</c:v>
                </c:pt>
                <c:pt idx="2918">
                  <c:v>128.0</c:v>
                </c:pt>
                <c:pt idx="2919">
                  <c:v>128.0</c:v>
                </c:pt>
                <c:pt idx="2920">
                  <c:v>128.0</c:v>
                </c:pt>
                <c:pt idx="2921">
                  <c:v>128.0</c:v>
                </c:pt>
                <c:pt idx="2922">
                  <c:v>128.0</c:v>
                </c:pt>
                <c:pt idx="2923">
                  <c:v>128.0</c:v>
                </c:pt>
                <c:pt idx="2924">
                  <c:v>128.0</c:v>
                </c:pt>
                <c:pt idx="2925">
                  <c:v>128.0</c:v>
                </c:pt>
                <c:pt idx="2926">
                  <c:v>128.0</c:v>
                </c:pt>
                <c:pt idx="2927">
                  <c:v>128.0</c:v>
                </c:pt>
                <c:pt idx="2928">
                  <c:v>128.0</c:v>
                </c:pt>
                <c:pt idx="2929">
                  <c:v>128.0</c:v>
                </c:pt>
                <c:pt idx="2930">
                  <c:v>129.0</c:v>
                </c:pt>
                <c:pt idx="2931">
                  <c:v>129.0</c:v>
                </c:pt>
                <c:pt idx="2932">
                  <c:v>129.0</c:v>
                </c:pt>
                <c:pt idx="2933">
                  <c:v>129.0</c:v>
                </c:pt>
                <c:pt idx="2934">
                  <c:v>129.0</c:v>
                </c:pt>
                <c:pt idx="2935">
                  <c:v>129.0</c:v>
                </c:pt>
                <c:pt idx="2936">
                  <c:v>130.0</c:v>
                </c:pt>
                <c:pt idx="2937">
                  <c:v>130.0</c:v>
                </c:pt>
                <c:pt idx="2938">
                  <c:v>130.0</c:v>
                </c:pt>
                <c:pt idx="2939">
                  <c:v>130.0</c:v>
                </c:pt>
                <c:pt idx="2940">
                  <c:v>130.0</c:v>
                </c:pt>
                <c:pt idx="2941">
                  <c:v>130.0</c:v>
                </c:pt>
                <c:pt idx="2942">
                  <c:v>130.0</c:v>
                </c:pt>
                <c:pt idx="2943">
                  <c:v>130.0</c:v>
                </c:pt>
                <c:pt idx="2944">
                  <c:v>130.0</c:v>
                </c:pt>
                <c:pt idx="2945">
                  <c:v>130.0</c:v>
                </c:pt>
                <c:pt idx="2946">
                  <c:v>130.0</c:v>
                </c:pt>
                <c:pt idx="2947">
                  <c:v>130.0</c:v>
                </c:pt>
                <c:pt idx="2948">
                  <c:v>130.0</c:v>
                </c:pt>
                <c:pt idx="2949">
                  <c:v>130.0</c:v>
                </c:pt>
                <c:pt idx="2950">
                  <c:v>130.0</c:v>
                </c:pt>
                <c:pt idx="2951">
                  <c:v>130.0</c:v>
                </c:pt>
                <c:pt idx="2952">
                  <c:v>130.0</c:v>
                </c:pt>
                <c:pt idx="2953">
                  <c:v>130.0</c:v>
                </c:pt>
                <c:pt idx="2954">
                  <c:v>130.0</c:v>
                </c:pt>
                <c:pt idx="2955">
                  <c:v>130.0</c:v>
                </c:pt>
                <c:pt idx="2956">
                  <c:v>130.0</c:v>
                </c:pt>
                <c:pt idx="2957">
                  <c:v>130.0</c:v>
                </c:pt>
                <c:pt idx="2958">
                  <c:v>130.0</c:v>
                </c:pt>
                <c:pt idx="2959">
                  <c:v>130.0</c:v>
                </c:pt>
                <c:pt idx="2960">
                  <c:v>130.0</c:v>
                </c:pt>
                <c:pt idx="2961">
                  <c:v>130.0</c:v>
                </c:pt>
                <c:pt idx="2962">
                  <c:v>130.0</c:v>
                </c:pt>
                <c:pt idx="2963">
                  <c:v>130.0</c:v>
                </c:pt>
                <c:pt idx="2964">
                  <c:v>130.0</c:v>
                </c:pt>
                <c:pt idx="2965">
                  <c:v>130.0</c:v>
                </c:pt>
                <c:pt idx="2966">
                  <c:v>130.0</c:v>
                </c:pt>
                <c:pt idx="2967">
                  <c:v>130.0</c:v>
                </c:pt>
                <c:pt idx="2968">
                  <c:v>130.0</c:v>
                </c:pt>
                <c:pt idx="2969">
                  <c:v>130.0</c:v>
                </c:pt>
                <c:pt idx="2970">
                  <c:v>130.0</c:v>
                </c:pt>
                <c:pt idx="2971">
                  <c:v>130.0</c:v>
                </c:pt>
                <c:pt idx="2972">
                  <c:v>130.0</c:v>
                </c:pt>
                <c:pt idx="2973">
                  <c:v>130.0</c:v>
                </c:pt>
                <c:pt idx="2974">
                  <c:v>130.0</c:v>
                </c:pt>
                <c:pt idx="2975">
                  <c:v>130.0</c:v>
                </c:pt>
                <c:pt idx="2976">
                  <c:v>130.0</c:v>
                </c:pt>
                <c:pt idx="2977">
                  <c:v>130.0</c:v>
                </c:pt>
                <c:pt idx="2978">
                  <c:v>130.0</c:v>
                </c:pt>
                <c:pt idx="2979">
                  <c:v>130.0</c:v>
                </c:pt>
                <c:pt idx="2980">
                  <c:v>130.0</c:v>
                </c:pt>
                <c:pt idx="2981">
                  <c:v>130.0</c:v>
                </c:pt>
                <c:pt idx="2982">
                  <c:v>130.0</c:v>
                </c:pt>
                <c:pt idx="2983">
                  <c:v>130.0</c:v>
                </c:pt>
                <c:pt idx="2984">
                  <c:v>130.0</c:v>
                </c:pt>
                <c:pt idx="2985">
                  <c:v>130.0</c:v>
                </c:pt>
                <c:pt idx="2986">
                  <c:v>130.0</c:v>
                </c:pt>
                <c:pt idx="2987">
                  <c:v>130.0</c:v>
                </c:pt>
                <c:pt idx="2988">
                  <c:v>130.0</c:v>
                </c:pt>
                <c:pt idx="2989">
                  <c:v>130.0</c:v>
                </c:pt>
                <c:pt idx="2990">
                  <c:v>130.0</c:v>
                </c:pt>
                <c:pt idx="2991">
                  <c:v>130.0</c:v>
                </c:pt>
                <c:pt idx="2992">
                  <c:v>130.0</c:v>
                </c:pt>
                <c:pt idx="2993">
                  <c:v>130.0</c:v>
                </c:pt>
                <c:pt idx="2994">
                  <c:v>130.0</c:v>
                </c:pt>
                <c:pt idx="2995">
                  <c:v>130.0</c:v>
                </c:pt>
                <c:pt idx="2996">
                  <c:v>130.0</c:v>
                </c:pt>
                <c:pt idx="2997">
                  <c:v>130.0</c:v>
                </c:pt>
                <c:pt idx="2998">
                  <c:v>130.0</c:v>
                </c:pt>
                <c:pt idx="2999">
                  <c:v>130.0</c:v>
                </c:pt>
                <c:pt idx="3000">
                  <c:v>130.0</c:v>
                </c:pt>
                <c:pt idx="3001">
                  <c:v>130.0</c:v>
                </c:pt>
                <c:pt idx="3002">
                  <c:v>130.0</c:v>
                </c:pt>
                <c:pt idx="3003">
                  <c:v>130.0</c:v>
                </c:pt>
                <c:pt idx="3004">
                  <c:v>130.0</c:v>
                </c:pt>
                <c:pt idx="3005">
                  <c:v>130.0</c:v>
                </c:pt>
                <c:pt idx="3006">
                  <c:v>130.0</c:v>
                </c:pt>
                <c:pt idx="3007">
                  <c:v>130.0</c:v>
                </c:pt>
                <c:pt idx="3008">
                  <c:v>130.0</c:v>
                </c:pt>
                <c:pt idx="3009">
                  <c:v>130.0</c:v>
                </c:pt>
                <c:pt idx="3010">
                  <c:v>130.0</c:v>
                </c:pt>
                <c:pt idx="3011">
                  <c:v>130.0</c:v>
                </c:pt>
                <c:pt idx="3012">
                  <c:v>130.0</c:v>
                </c:pt>
                <c:pt idx="3013">
                  <c:v>130.0</c:v>
                </c:pt>
                <c:pt idx="3014">
                  <c:v>130.0</c:v>
                </c:pt>
                <c:pt idx="3015">
                  <c:v>130.0</c:v>
                </c:pt>
                <c:pt idx="3016">
                  <c:v>130.0</c:v>
                </c:pt>
                <c:pt idx="3017">
                  <c:v>130.0</c:v>
                </c:pt>
                <c:pt idx="3018">
                  <c:v>130.0</c:v>
                </c:pt>
                <c:pt idx="3019">
                  <c:v>130.0</c:v>
                </c:pt>
                <c:pt idx="3020">
                  <c:v>130.0</c:v>
                </c:pt>
                <c:pt idx="3021">
                  <c:v>130.0</c:v>
                </c:pt>
                <c:pt idx="3022">
                  <c:v>130.0</c:v>
                </c:pt>
                <c:pt idx="3023">
                  <c:v>130.0</c:v>
                </c:pt>
                <c:pt idx="3024">
                  <c:v>130.0</c:v>
                </c:pt>
                <c:pt idx="3025">
                  <c:v>130.0</c:v>
                </c:pt>
                <c:pt idx="3026">
                  <c:v>130.0</c:v>
                </c:pt>
                <c:pt idx="3027">
                  <c:v>130.0</c:v>
                </c:pt>
                <c:pt idx="3028">
                  <c:v>130.0</c:v>
                </c:pt>
                <c:pt idx="3029">
                  <c:v>130.0</c:v>
                </c:pt>
                <c:pt idx="3030">
                  <c:v>130.0</c:v>
                </c:pt>
                <c:pt idx="3031">
                  <c:v>130.0</c:v>
                </c:pt>
                <c:pt idx="3032">
                  <c:v>130.0</c:v>
                </c:pt>
                <c:pt idx="3033">
                  <c:v>130.0</c:v>
                </c:pt>
                <c:pt idx="3034">
                  <c:v>130.0</c:v>
                </c:pt>
                <c:pt idx="3035">
                  <c:v>130.0</c:v>
                </c:pt>
                <c:pt idx="3036">
                  <c:v>130.0</c:v>
                </c:pt>
                <c:pt idx="3037">
                  <c:v>130.0</c:v>
                </c:pt>
                <c:pt idx="3038">
                  <c:v>130.0</c:v>
                </c:pt>
                <c:pt idx="3039">
                  <c:v>131.0</c:v>
                </c:pt>
                <c:pt idx="3040">
                  <c:v>131.0</c:v>
                </c:pt>
                <c:pt idx="3041">
                  <c:v>131.0</c:v>
                </c:pt>
                <c:pt idx="3042">
                  <c:v>131.0</c:v>
                </c:pt>
                <c:pt idx="3043">
                  <c:v>131.0</c:v>
                </c:pt>
                <c:pt idx="3044">
                  <c:v>131.0</c:v>
                </c:pt>
                <c:pt idx="3045">
                  <c:v>131.0</c:v>
                </c:pt>
                <c:pt idx="3046">
                  <c:v>131.0</c:v>
                </c:pt>
                <c:pt idx="3047">
                  <c:v>131.0</c:v>
                </c:pt>
                <c:pt idx="3048">
                  <c:v>131.0</c:v>
                </c:pt>
                <c:pt idx="3049">
                  <c:v>131.0</c:v>
                </c:pt>
                <c:pt idx="3050">
                  <c:v>131.0</c:v>
                </c:pt>
                <c:pt idx="3051">
                  <c:v>131.0</c:v>
                </c:pt>
                <c:pt idx="3052">
                  <c:v>132.0</c:v>
                </c:pt>
                <c:pt idx="3053">
                  <c:v>133.0</c:v>
                </c:pt>
                <c:pt idx="3054">
                  <c:v>133.0</c:v>
                </c:pt>
                <c:pt idx="3055">
                  <c:v>133.0</c:v>
                </c:pt>
                <c:pt idx="3056">
                  <c:v>133.0</c:v>
                </c:pt>
                <c:pt idx="3057">
                  <c:v>133.0</c:v>
                </c:pt>
                <c:pt idx="3058">
                  <c:v>133.0</c:v>
                </c:pt>
                <c:pt idx="3059">
                  <c:v>133.0</c:v>
                </c:pt>
                <c:pt idx="3060">
                  <c:v>133.0</c:v>
                </c:pt>
                <c:pt idx="3061">
                  <c:v>133.0</c:v>
                </c:pt>
                <c:pt idx="3062">
                  <c:v>133.0</c:v>
                </c:pt>
                <c:pt idx="3063">
                  <c:v>133.0</c:v>
                </c:pt>
                <c:pt idx="3064">
                  <c:v>133.0</c:v>
                </c:pt>
                <c:pt idx="3065">
                  <c:v>133.0</c:v>
                </c:pt>
                <c:pt idx="3066">
                  <c:v>133.0</c:v>
                </c:pt>
                <c:pt idx="3067">
                  <c:v>133.0</c:v>
                </c:pt>
                <c:pt idx="3068">
                  <c:v>133.0</c:v>
                </c:pt>
                <c:pt idx="3069">
                  <c:v>133.0</c:v>
                </c:pt>
                <c:pt idx="3070">
                  <c:v>133.0</c:v>
                </c:pt>
                <c:pt idx="3071">
                  <c:v>133.0</c:v>
                </c:pt>
                <c:pt idx="3072">
                  <c:v>133.0</c:v>
                </c:pt>
                <c:pt idx="3073">
                  <c:v>133.0</c:v>
                </c:pt>
                <c:pt idx="3074">
                  <c:v>133.0</c:v>
                </c:pt>
                <c:pt idx="3075">
                  <c:v>133.0</c:v>
                </c:pt>
                <c:pt idx="3076">
                  <c:v>133.0</c:v>
                </c:pt>
                <c:pt idx="3077">
                  <c:v>133.0</c:v>
                </c:pt>
                <c:pt idx="3078">
                  <c:v>133.0</c:v>
                </c:pt>
                <c:pt idx="3079">
                  <c:v>133.0</c:v>
                </c:pt>
                <c:pt idx="3080">
                  <c:v>133.0</c:v>
                </c:pt>
                <c:pt idx="3081">
                  <c:v>133.0</c:v>
                </c:pt>
                <c:pt idx="3082">
                  <c:v>133.0</c:v>
                </c:pt>
                <c:pt idx="3083">
                  <c:v>133.0</c:v>
                </c:pt>
                <c:pt idx="3084">
                  <c:v>133.0</c:v>
                </c:pt>
                <c:pt idx="3085">
                  <c:v>133.0</c:v>
                </c:pt>
                <c:pt idx="3086">
                  <c:v>133.0</c:v>
                </c:pt>
                <c:pt idx="3087">
                  <c:v>133.0</c:v>
                </c:pt>
                <c:pt idx="3088">
                  <c:v>133.0</c:v>
                </c:pt>
                <c:pt idx="3089">
                  <c:v>133.0</c:v>
                </c:pt>
                <c:pt idx="3090">
                  <c:v>133.0</c:v>
                </c:pt>
                <c:pt idx="3091">
                  <c:v>133.0</c:v>
                </c:pt>
                <c:pt idx="3092">
                  <c:v>133.0</c:v>
                </c:pt>
                <c:pt idx="3093">
                  <c:v>133.0</c:v>
                </c:pt>
                <c:pt idx="3094">
                  <c:v>133.0</c:v>
                </c:pt>
                <c:pt idx="3095">
                  <c:v>133.0</c:v>
                </c:pt>
                <c:pt idx="3096">
                  <c:v>133.0</c:v>
                </c:pt>
                <c:pt idx="3097">
                  <c:v>133.0</c:v>
                </c:pt>
                <c:pt idx="3098">
                  <c:v>133.0</c:v>
                </c:pt>
                <c:pt idx="3099">
                  <c:v>133.0</c:v>
                </c:pt>
                <c:pt idx="3100">
                  <c:v>133.0</c:v>
                </c:pt>
                <c:pt idx="3101">
                  <c:v>133.0</c:v>
                </c:pt>
                <c:pt idx="3102">
                  <c:v>133.0</c:v>
                </c:pt>
                <c:pt idx="3103">
                  <c:v>133.0</c:v>
                </c:pt>
                <c:pt idx="3104">
                  <c:v>133.0</c:v>
                </c:pt>
                <c:pt idx="3105">
                  <c:v>133.0</c:v>
                </c:pt>
                <c:pt idx="3106">
                  <c:v>133.0</c:v>
                </c:pt>
                <c:pt idx="3107">
                  <c:v>133.0</c:v>
                </c:pt>
                <c:pt idx="3108">
                  <c:v>133.0</c:v>
                </c:pt>
                <c:pt idx="3109">
                  <c:v>133.0</c:v>
                </c:pt>
                <c:pt idx="3110">
                  <c:v>133.0</c:v>
                </c:pt>
                <c:pt idx="3111">
                  <c:v>134.0</c:v>
                </c:pt>
                <c:pt idx="3112">
                  <c:v>134.0</c:v>
                </c:pt>
                <c:pt idx="3113">
                  <c:v>134.0</c:v>
                </c:pt>
                <c:pt idx="3114">
                  <c:v>134.0</c:v>
                </c:pt>
                <c:pt idx="3115">
                  <c:v>134.0</c:v>
                </c:pt>
                <c:pt idx="3116">
                  <c:v>134.0</c:v>
                </c:pt>
                <c:pt idx="3117">
                  <c:v>134.0</c:v>
                </c:pt>
                <c:pt idx="3118">
                  <c:v>135.0</c:v>
                </c:pt>
                <c:pt idx="3119">
                  <c:v>135.0</c:v>
                </c:pt>
                <c:pt idx="3120">
                  <c:v>135.0</c:v>
                </c:pt>
                <c:pt idx="3121">
                  <c:v>135.0</c:v>
                </c:pt>
                <c:pt idx="3122">
                  <c:v>135.0</c:v>
                </c:pt>
                <c:pt idx="3123">
                  <c:v>135.0</c:v>
                </c:pt>
                <c:pt idx="3124">
                  <c:v>135.0</c:v>
                </c:pt>
                <c:pt idx="3125">
                  <c:v>135.0</c:v>
                </c:pt>
                <c:pt idx="3126">
                  <c:v>135.0</c:v>
                </c:pt>
                <c:pt idx="3127">
                  <c:v>135.0</c:v>
                </c:pt>
                <c:pt idx="3128">
                  <c:v>135.0</c:v>
                </c:pt>
                <c:pt idx="3129">
                  <c:v>135.0</c:v>
                </c:pt>
                <c:pt idx="3130">
                  <c:v>135.0</c:v>
                </c:pt>
                <c:pt idx="3131">
                  <c:v>135.0</c:v>
                </c:pt>
                <c:pt idx="3132">
                  <c:v>135.0</c:v>
                </c:pt>
                <c:pt idx="3133">
                  <c:v>135.0</c:v>
                </c:pt>
                <c:pt idx="3134">
                  <c:v>135.0</c:v>
                </c:pt>
                <c:pt idx="3135">
                  <c:v>135.0</c:v>
                </c:pt>
                <c:pt idx="3136">
                  <c:v>135.0</c:v>
                </c:pt>
                <c:pt idx="3137">
                  <c:v>135.0</c:v>
                </c:pt>
                <c:pt idx="3138">
                  <c:v>135.0</c:v>
                </c:pt>
                <c:pt idx="3139">
                  <c:v>135.0</c:v>
                </c:pt>
                <c:pt idx="3140">
                  <c:v>135.0</c:v>
                </c:pt>
                <c:pt idx="3141">
                  <c:v>135.0</c:v>
                </c:pt>
                <c:pt idx="3142">
                  <c:v>135.0</c:v>
                </c:pt>
                <c:pt idx="3143">
                  <c:v>135.0</c:v>
                </c:pt>
                <c:pt idx="3144">
                  <c:v>135.0</c:v>
                </c:pt>
                <c:pt idx="3145">
                  <c:v>135.0</c:v>
                </c:pt>
                <c:pt idx="3146">
                  <c:v>135.0</c:v>
                </c:pt>
                <c:pt idx="3147">
                  <c:v>135.0</c:v>
                </c:pt>
                <c:pt idx="3148">
                  <c:v>135.0</c:v>
                </c:pt>
                <c:pt idx="3149">
                  <c:v>135.0</c:v>
                </c:pt>
                <c:pt idx="3150">
                  <c:v>135.0</c:v>
                </c:pt>
                <c:pt idx="3151">
                  <c:v>135.0</c:v>
                </c:pt>
                <c:pt idx="3152">
                  <c:v>135.0</c:v>
                </c:pt>
                <c:pt idx="3153">
                  <c:v>135.0</c:v>
                </c:pt>
                <c:pt idx="3154">
                  <c:v>135.0</c:v>
                </c:pt>
                <c:pt idx="3155">
                  <c:v>135.0</c:v>
                </c:pt>
                <c:pt idx="3156">
                  <c:v>135.0</c:v>
                </c:pt>
                <c:pt idx="3157">
                  <c:v>135.0</c:v>
                </c:pt>
                <c:pt idx="3158">
                  <c:v>135.0</c:v>
                </c:pt>
                <c:pt idx="3159">
                  <c:v>135.0</c:v>
                </c:pt>
                <c:pt idx="3160">
                  <c:v>135.0</c:v>
                </c:pt>
                <c:pt idx="3161">
                  <c:v>135.0</c:v>
                </c:pt>
                <c:pt idx="3162">
                  <c:v>135.0</c:v>
                </c:pt>
                <c:pt idx="3163">
                  <c:v>135.0</c:v>
                </c:pt>
                <c:pt idx="3164">
                  <c:v>135.0</c:v>
                </c:pt>
                <c:pt idx="3165">
                  <c:v>135.0</c:v>
                </c:pt>
                <c:pt idx="3166">
                  <c:v>135.0</c:v>
                </c:pt>
                <c:pt idx="3167">
                  <c:v>135.0</c:v>
                </c:pt>
                <c:pt idx="3168">
                  <c:v>135.0</c:v>
                </c:pt>
                <c:pt idx="3169">
                  <c:v>135.0</c:v>
                </c:pt>
                <c:pt idx="3170">
                  <c:v>135.0</c:v>
                </c:pt>
                <c:pt idx="3171">
                  <c:v>135.0</c:v>
                </c:pt>
                <c:pt idx="3172">
                  <c:v>135.0</c:v>
                </c:pt>
                <c:pt idx="3173">
                  <c:v>135.0</c:v>
                </c:pt>
                <c:pt idx="3174">
                  <c:v>135.0</c:v>
                </c:pt>
                <c:pt idx="3175">
                  <c:v>135.0</c:v>
                </c:pt>
                <c:pt idx="3176">
                  <c:v>135.0</c:v>
                </c:pt>
                <c:pt idx="3177">
                  <c:v>135.0</c:v>
                </c:pt>
                <c:pt idx="3178">
                  <c:v>135.0</c:v>
                </c:pt>
                <c:pt idx="3179">
                  <c:v>135.0</c:v>
                </c:pt>
                <c:pt idx="3180">
                  <c:v>135.0</c:v>
                </c:pt>
                <c:pt idx="3181">
                  <c:v>135.0</c:v>
                </c:pt>
                <c:pt idx="3182">
                  <c:v>135.0</c:v>
                </c:pt>
                <c:pt idx="3183">
                  <c:v>135.0</c:v>
                </c:pt>
                <c:pt idx="3184">
                  <c:v>135.0</c:v>
                </c:pt>
                <c:pt idx="3185">
                  <c:v>135.0</c:v>
                </c:pt>
                <c:pt idx="3186">
                  <c:v>135.0</c:v>
                </c:pt>
                <c:pt idx="3187">
                  <c:v>135.0</c:v>
                </c:pt>
                <c:pt idx="3188">
                  <c:v>135.0</c:v>
                </c:pt>
                <c:pt idx="3189">
                  <c:v>135.0</c:v>
                </c:pt>
                <c:pt idx="3190">
                  <c:v>135.0</c:v>
                </c:pt>
                <c:pt idx="3191">
                  <c:v>135.0</c:v>
                </c:pt>
                <c:pt idx="3192">
                  <c:v>135.0</c:v>
                </c:pt>
                <c:pt idx="3193">
                  <c:v>135.0</c:v>
                </c:pt>
                <c:pt idx="3194">
                  <c:v>135.0</c:v>
                </c:pt>
                <c:pt idx="3195">
                  <c:v>135.0</c:v>
                </c:pt>
                <c:pt idx="3196">
                  <c:v>135.0</c:v>
                </c:pt>
                <c:pt idx="3197">
                  <c:v>135.0</c:v>
                </c:pt>
                <c:pt idx="3198">
                  <c:v>135.0</c:v>
                </c:pt>
                <c:pt idx="3199">
                  <c:v>135.0</c:v>
                </c:pt>
                <c:pt idx="3200">
                  <c:v>135.0</c:v>
                </c:pt>
                <c:pt idx="3201">
                  <c:v>135.0</c:v>
                </c:pt>
                <c:pt idx="3202">
                  <c:v>135.0</c:v>
                </c:pt>
                <c:pt idx="3203">
                  <c:v>135.0</c:v>
                </c:pt>
                <c:pt idx="3204">
                  <c:v>135.0</c:v>
                </c:pt>
                <c:pt idx="3205">
                  <c:v>135.0</c:v>
                </c:pt>
                <c:pt idx="3206">
                  <c:v>135.0</c:v>
                </c:pt>
                <c:pt idx="3207">
                  <c:v>135.0</c:v>
                </c:pt>
                <c:pt idx="3208">
                  <c:v>135.0</c:v>
                </c:pt>
                <c:pt idx="3209">
                  <c:v>135.0</c:v>
                </c:pt>
                <c:pt idx="3210">
                  <c:v>135.0</c:v>
                </c:pt>
                <c:pt idx="3211">
                  <c:v>135.0</c:v>
                </c:pt>
                <c:pt idx="3212">
                  <c:v>135.0</c:v>
                </c:pt>
                <c:pt idx="3213">
                  <c:v>135.0</c:v>
                </c:pt>
                <c:pt idx="3214">
                  <c:v>135.0</c:v>
                </c:pt>
                <c:pt idx="3215">
                  <c:v>135.0</c:v>
                </c:pt>
                <c:pt idx="3216">
                  <c:v>135.0</c:v>
                </c:pt>
                <c:pt idx="3217">
                  <c:v>135.0</c:v>
                </c:pt>
                <c:pt idx="3218">
                  <c:v>135.0</c:v>
                </c:pt>
                <c:pt idx="3219">
                  <c:v>135.0</c:v>
                </c:pt>
                <c:pt idx="3220">
                  <c:v>135.0</c:v>
                </c:pt>
                <c:pt idx="3221">
                  <c:v>135.0</c:v>
                </c:pt>
                <c:pt idx="3222">
                  <c:v>135.0</c:v>
                </c:pt>
                <c:pt idx="3223">
                  <c:v>135.0</c:v>
                </c:pt>
                <c:pt idx="3224">
                  <c:v>135.0</c:v>
                </c:pt>
                <c:pt idx="3225">
                  <c:v>135.0</c:v>
                </c:pt>
                <c:pt idx="3226">
                  <c:v>135.0</c:v>
                </c:pt>
                <c:pt idx="3227">
                  <c:v>135.0</c:v>
                </c:pt>
                <c:pt idx="3228">
                  <c:v>135.0</c:v>
                </c:pt>
                <c:pt idx="3229">
                  <c:v>135.0</c:v>
                </c:pt>
                <c:pt idx="3230">
                  <c:v>135.0</c:v>
                </c:pt>
                <c:pt idx="3231">
                  <c:v>135.0</c:v>
                </c:pt>
                <c:pt idx="3232">
                  <c:v>135.0</c:v>
                </c:pt>
                <c:pt idx="3233">
                  <c:v>135.0</c:v>
                </c:pt>
                <c:pt idx="3234">
                  <c:v>135.0</c:v>
                </c:pt>
                <c:pt idx="3235">
                  <c:v>135.0</c:v>
                </c:pt>
                <c:pt idx="3236">
                  <c:v>135.0</c:v>
                </c:pt>
                <c:pt idx="3237">
                  <c:v>135.0</c:v>
                </c:pt>
                <c:pt idx="3238">
                  <c:v>135.0</c:v>
                </c:pt>
                <c:pt idx="3239">
                  <c:v>135.0</c:v>
                </c:pt>
                <c:pt idx="3240">
                  <c:v>135.0</c:v>
                </c:pt>
                <c:pt idx="3241">
                  <c:v>135.0</c:v>
                </c:pt>
                <c:pt idx="3242">
                  <c:v>135.0</c:v>
                </c:pt>
                <c:pt idx="3243">
                  <c:v>135.0</c:v>
                </c:pt>
                <c:pt idx="3244">
                  <c:v>135.0</c:v>
                </c:pt>
                <c:pt idx="3245">
                  <c:v>135.0</c:v>
                </c:pt>
                <c:pt idx="3246">
                  <c:v>135.0</c:v>
                </c:pt>
                <c:pt idx="3247">
                  <c:v>135.0</c:v>
                </c:pt>
                <c:pt idx="3248">
                  <c:v>135.0</c:v>
                </c:pt>
                <c:pt idx="3249">
                  <c:v>135.0</c:v>
                </c:pt>
                <c:pt idx="3250">
                  <c:v>135.0</c:v>
                </c:pt>
                <c:pt idx="3251">
                  <c:v>135.0</c:v>
                </c:pt>
                <c:pt idx="3252">
                  <c:v>136.0</c:v>
                </c:pt>
                <c:pt idx="3253">
                  <c:v>137.0</c:v>
                </c:pt>
                <c:pt idx="3254">
                  <c:v>137.0</c:v>
                </c:pt>
                <c:pt idx="3255">
                  <c:v>137.0</c:v>
                </c:pt>
                <c:pt idx="3256">
                  <c:v>137.0</c:v>
                </c:pt>
                <c:pt idx="3257">
                  <c:v>137.0</c:v>
                </c:pt>
                <c:pt idx="3258">
                  <c:v>137.0</c:v>
                </c:pt>
                <c:pt idx="3259">
                  <c:v>137.0</c:v>
                </c:pt>
                <c:pt idx="3260">
                  <c:v>137.0</c:v>
                </c:pt>
                <c:pt idx="3261">
                  <c:v>137.0</c:v>
                </c:pt>
                <c:pt idx="3262">
                  <c:v>137.0</c:v>
                </c:pt>
                <c:pt idx="3263">
                  <c:v>137.0</c:v>
                </c:pt>
                <c:pt idx="3264">
                  <c:v>137.0</c:v>
                </c:pt>
                <c:pt idx="3265">
                  <c:v>137.0</c:v>
                </c:pt>
                <c:pt idx="3266">
                  <c:v>138.0</c:v>
                </c:pt>
                <c:pt idx="3267">
                  <c:v>138.0</c:v>
                </c:pt>
                <c:pt idx="3268">
                  <c:v>138.0</c:v>
                </c:pt>
                <c:pt idx="3269">
                  <c:v>138.0</c:v>
                </c:pt>
                <c:pt idx="3270">
                  <c:v>138.0</c:v>
                </c:pt>
                <c:pt idx="3271">
                  <c:v>138.0</c:v>
                </c:pt>
                <c:pt idx="3272">
                  <c:v>138.0</c:v>
                </c:pt>
                <c:pt idx="3273">
                  <c:v>138.0</c:v>
                </c:pt>
                <c:pt idx="3274">
                  <c:v>138.0</c:v>
                </c:pt>
                <c:pt idx="3275">
                  <c:v>138.0</c:v>
                </c:pt>
                <c:pt idx="3276">
                  <c:v>138.0</c:v>
                </c:pt>
                <c:pt idx="3277">
                  <c:v>138.0</c:v>
                </c:pt>
                <c:pt idx="3278">
                  <c:v>138.0</c:v>
                </c:pt>
                <c:pt idx="3279">
                  <c:v>138.0</c:v>
                </c:pt>
                <c:pt idx="3280">
                  <c:v>138.0</c:v>
                </c:pt>
                <c:pt idx="3281">
                  <c:v>139.0</c:v>
                </c:pt>
                <c:pt idx="3282">
                  <c:v>139.0</c:v>
                </c:pt>
                <c:pt idx="3283">
                  <c:v>139.0</c:v>
                </c:pt>
                <c:pt idx="3284">
                  <c:v>139.0</c:v>
                </c:pt>
                <c:pt idx="3285">
                  <c:v>139.0</c:v>
                </c:pt>
                <c:pt idx="3286">
                  <c:v>139.0</c:v>
                </c:pt>
                <c:pt idx="3287">
                  <c:v>139.0</c:v>
                </c:pt>
                <c:pt idx="3288">
                  <c:v>139.0</c:v>
                </c:pt>
                <c:pt idx="3289">
                  <c:v>139.0</c:v>
                </c:pt>
                <c:pt idx="3290">
                  <c:v>139.0</c:v>
                </c:pt>
                <c:pt idx="3291">
                  <c:v>140.0</c:v>
                </c:pt>
                <c:pt idx="3292">
                  <c:v>140.0</c:v>
                </c:pt>
                <c:pt idx="3293">
                  <c:v>140.0</c:v>
                </c:pt>
                <c:pt idx="3294">
                  <c:v>140.0</c:v>
                </c:pt>
                <c:pt idx="3295">
                  <c:v>140.0</c:v>
                </c:pt>
                <c:pt idx="3296">
                  <c:v>140.0</c:v>
                </c:pt>
                <c:pt idx="3297">
                  <c:v>140.0</c:v>
                </c:pt>
                <c:pt idx="3298">
                  <c:v>140.0</c:v>
                </c:pt>
                <c:pt idx="3299">
                  <c:v>140.0</c:v>
                </c:pt>
                <c:pt idx="3300">
                  <c:v>141.0</c:v>
                </c:pt>
                <c:pt idx="3301">
                  <c:v>141.0</c:v>
                </c:pt>
                <c:pt idx="3302">
                  <c:v>141.0</c:v>
                </c:pt>
                <c:pt idx="3303">
                  <c:v>141.0</c:v>
                </c:pt>
                <c:pt idx="3304">
                  <c:v>141.0</c:v>
                </c:pt>
                <c:pt idx="3305">
                  <c:v>141.0</c:v>
                </c:pt>
                <c:pt idx="3306">
                  <c:v>141.0</c:v>
                </c:pt>
                <c:pt idx="3307">
                  <c:v>141.0</c:v>
                </c:pt>
                <c:pt idx="3308">
                  <c:v>141.0</c:v>
                </c:pt>
                <c:pt idx="3309">
                  <c:v>141.0</c:v>
                </c:pt>
                <c:pt idx="3310">
                  <c:v>141.0</c:v>
                </c:pt>
                <c:pt idx="3311">
                  <c:v>141.0</c:v>
                </c:pt>
                <c:pt idx="3312">
                  <c:v>141.0</c:v>
                </c:pt>
                <c:pt idx="3313">
                  <c:v>141.0</c:v>
                </c:pt>
                <c:pt idx="3314">
                  <c:v>141.0</c:v>
                </c:pt>
                <c:pt idx="3315">
                  <c:v>141.0</c:v>
                </c:pt>
                <c:pt idx="3316">
                  <c:v>141.0</c:v>
                </c:pt>
                <c:pt idx="3317">
                  <c:v>141.0</c:v>
                </c:pt>
                <c:pt idx="3318">
                  <c:v>141.0</c:v>
                </c:pt>
                <c:pt idx="3319">
                  <c:v>141.0</c:v>
                </c:pt>
                <c:pt idx="3320">
                  <c:v>141.0</c:v>
                </c:pt>
                <c:pt idx="3321">
                  <c:v>141.0</c:v>
                </c:pt>
                <c:pt idx="3322">
                  <c:v>141.0</c:v>
                </c:pt>
                <c:pt idx="3323">
                  <c:v>141.0</c:v>
                </c:pt>
                <c:pt idx="3324">
                  <c:v>141.0</c:v>
                </c:pt>
                <c:pt idx="3325">
                  <c:v>141.0</c:v>
                </c:pt>
                <c:pt idx="3326">
                  <c:v>141.0</c:v>
                </c:pt>
                <c:pt idx="3327">
                  <c:v>141.0</c:v>
                </c:pt>
                <c:pt idx="3328">
                  <c:v>141.0</c:v>
                </c:pt>
                <c:pt idx="3329">
                  <c:v>141.0</c:v>
                </c:pt>
                <c:pt idx="3330">
                  <c:v>141.0</c:v>
                </c:pt>
                <c:pt idx="3331">
                  <c:v>141.0</c:v>
                </c:pt>
                <c:pt idx="3332">
                  <c:v>141.0</c:v>
                </c:pt>
                <c:pt idx="3333">
                  <c:v>141.0</c:v>
                </c:pt>
                <c:pt idx="3334">
                  <c:v>141.0</c:v>
                </c:pt>
                <c:pt idx="3335">
                  <c:v>141.0</c:v>
                </c:pt>
                <c:pt idx="3336">
                  <c:v>141.0</c:v>
                </c:pt>
                <c:pt idx="3337">
                  <c:v>141.0</c:v>
                </c:pt>
                <c:pt idx="3338">
                  <c:v>141.0</c:v>
                </c:pt>
                <c:pt idx="3339">
                  <c:v>141.0</c:v>
                </c:pt>
                <c:pt idx="3340">
                  <c:v>141.0</c:v>
                </c:pt>
                <c:pt idx="3341">
                  <c:v>141.0</c:v>
                </c:pt>
                <c:pt idx="3342">
                  <c:v>142.0</c:v>
                </c:pt>
                <c:pt idx="3343">
                  <c:v>142.0</c:v>
                </c:pt>
                <c:pt idx="3344">
                  <c:v>142.0</c:v>
                </c:pt>
                <c:pt idx="3345">
                  <c:v>142.0</c:v>
                </c:pt>
                <c:pt idx="3346">
                  <c:v>142.0</c:v>
                </c:pt>
                <c:pt idx="3347">
                  <c:v>142.0</c:v>
                </c:pt>
                <c:pt idx="3348">
                  <c:v>142.0</c:v>
                </c:pt>
                <c:pt idx="3349">
                  <c:v>142.0</c:v>
                </c:pt>
                <c:pt idx="3350">
                  <c:v>142.0</c:v>
                </c:pt>
                <c:pt idx="3351">
                  <c:v>142.0</c:v>
                </c:pt>
                <c:pt idx="3352">
                  <c:v>142.0</c:v>
                </c:pt>
                <c:pt idx="3353">
                  <c:v>142.0</c:v>
                </c:pt>
                <c:pt idx="3354">
                  <c:v>142.0</c:v>
                </c:pt>
                <c:pt idx="3355">
                  <c:v>142.0</c:v>
                </c:pt>
                <c:pt idx="3356">
                  <c:v>142.0</c:v>
                </c:pt>
                <c:pt idx="3357">
                  <c:v>142.0</c:v>
                </c:pt>
                <c:pt idx="3358">
                  <c:v>142.0</c:v>
                </c:pt>
                <c:pt idx="3359">
                  <c:v>142.0</c:v>
                </c:pt>
                <c:pt idx="3360">
                  <c:v>142.0</c:v>
                </c:pt>
                <c:pt idx="3361">
                  <c:v>142.0</c:v>
                </c:pt>
                <c:pt idx="3362">
                  <c:v>142.0</c:v>
                </c:pt>
                <c:pt idx="3363">
                  <c:v>142.0</c:v>
                </c:pt>
                <c:pt idx="3364">
                  <c:v>142.0</c:v>
                </c:pt>
                <c:pt idx="3365">
                  <c:v>142.0</c:v>
                </c:pt>
                <c:pt idx="3366">
                  <c:v>142.0</c:v>
                </c:pt>
                <c:pt idx="3367">
                  <c:v>142.0</c:v>
                </c:pt>
                <c:pt idx="3368">
                  <c:v>142.0</c:v>
                </c:pt>
                <c:pt idx="3369">
                  <c:v>142.0</c:v>
                </c:pt>
                <c:pt idx="3370">
                  <c:v>142.0</c:v>
                </c:pt>
                <c:pt idx="3371">
                  <c:v>142.0</c:v>
                </c:pt>
                <c:pt idx="3372">
                  <c:v>142.0</c:v>
                </c:pt>
                <c:pt idx="3373">
                  <c:v>142.0</c:v>
                </c:pt>
                <c:pt idx="3374">
                  <c:v>142.0</c:v>
                </c:pt>
                <c:pt idx="3375">
                  <c:v>142.0</c:v>
                </c:pt>
                <c:pt idx="3376">
                  <c:v>142.0</c:v>
                </c:pt>
                <c:pt idx="3377">
                  <c:v>143.0</c:v>
                </c:pt>
                <c:pt idx="3378">
                  <c:v>143.0</c:v>
                </c:pt>
                <c:pt idx="3379">
                  <c:v>143.0</c:v>
                </c:pt>
                <c:pt idx="3380">
                  <c:v>143.0</c:v>
                </c:pt>
                <c:pt idx="3381">
                  <c:v>143.0</c:v>
                </c:pt>
                <c:pt idx="3382">
                  <c:v>143.0</c:v>
                </c:pt>
                <c:pt idx="3383">
                  <c:v>143.0</c:v>
                </c:pt>
                <c:pt idx="3384">
                  <c:v>143.0</c:v>
                </c:pt>
                <c:pt idx="3385">
                  <c:v>143.0</c:v>
                </c:pt>
                <c:pt idx="3386">
                  <c:v>143.0</c:v>
                </c:pt>
                <c:pt idx="3387">
                  <c:v>143.0</c:v>
                </c:pt>
                <c:pt idx="3388">
                  <c:v>143.0</c:v>
                </c:pt>
                <c:pt idx="3389">
                  <c:v>143.0</c:v>
                </c:pt>
                <c:pt idx="3390">
                  <c:v>143.0</c:v>
                </c:pt>
                <c:pt idx="3391">
                  <c:v>143.0</c:v>
                </c:pt>
                <c:pt idx="3392">
                  <c:v>143.0</c:v>
                </c:pt>
                <c:pt idx="3393">
                  <c:v>143.0</c:v>
                </c:pt>
                <c:pt idx="3394">
                  <c:v>143.0</c:v>
                </c:pt>
                <c:pt idx="3395">
                  <c:v>143.0</c:v>
                </c:pt>
                <c:pt idx="3396">
                  <c:v>143.0</c:v>
                </c:pt>
                <c:pt idx="3397">
                  <c:v>143.0</c:v>
                </c:pt>
                <c:pt idx="3398">
                  <c:v>143.0</c:v>
                </c:pt>
                <c:pt idx="3399">
                  <c:v>143.0</c:v>
                </c:pt>
                <c:pt idx="3400">
                  <c:v>143.0</c:v>
                </c:pt>
                <c:pt idx="3401">
                  <c:v>143.0</c:v>
                </c:pt>
                <c:pt idx="3402">
                  <c:v>143.0</c:v>
                </c:pt>
                <c:pt idx="3403">
                  <c:v>143.0</c:v>
                </c:pt>
                <c:pt idx="3404">
                  <c:v>143.0</c:v>
                </c:pt>
                <c:pt idx="3405">
                  <c:v>143.0</c:v>
                </c:pt>
                <c:pt idx="3406">
                  <c:v>143.0</c:v>
                </c:pt>
                <c:pt idx="3407">
                  <c:v>144.0</c:v>
                </c:pt>
                <c:pt idx="3408">
                  <c:v>144.0</c:v>
                </c:pt>
                <c:pt idx="3409">
                  <c:v>144.0</c:v>
                </c:pt>
                <c:pt idx="3410">
                  <c:v>144.0</c:v>
                </c:pt>
                <c:pt idx="3411">
                  <c:v>144.0</c:v>
                </c:pt>
                <c:pt idx="3412">
                  <c:v>144.0</c:v>
                </c:pt>
                <c:pt idx="3413">
                  <c:v>144.0</c:v>
                </c:pt>
                <c:pt idx="3414">
                  <c:v>144.0</c:v>
                </c:pt>
                <c:pt idx="3415">
                  <c:v>144.0</c:v>
                </c:pt>
                <c:pt idx="3416">
                  <c:v>144.0</c:v>
                </c:pt>
                <c:pt idx="3417">
                  <c:v>144.0</c:v>
                </c:pt>
                <c:pt idx="3418">
                  <c:v>144.0</c:v>
                </c:pt>
                <c:pt idx="3419">
                  <c:v>144.0</c:v>
                </c:pt>
                <c:pt idx="3420">
                  <c:v>144.0</c:v>
                </c:pt>
                <c:pt idx="3421">
                  <c:v>144.0</c:v>
                </c:pt>
                <c:pt idx="3422">
                  <c:v>144.0</c:v>
                </c:pt>
                <c:pt idx="3423">
                  <c:v>144.0</c:v>
                </c:pt>
                <c:pt idx="3424">
                  <c:v>144.0</c:v>
                </c:pt>
                <c:pt idx="3425">
                  <c:v>144.0</c:v>
                </c:pt>
                <c:pt idx="3426">
                  <c:v>144.0</c:v>
                </c:pt>
                <c:pt idx="3427">
                  <c:v>144.0</c:v>
                </c:pt>
                <c:pt idx="3428">
                  <c:v>144.0</c:v>
                </c:pt>
                <c:pt idx="3429">
                  <c:v>144.0</c:v>
                </c:pt>
                <c:pt idx="3430">
                  <c:v>144.0</c:v>
                </c:pt>
                <c:pt idx="3431">
                  <c:v>144.0</c:v>
                </c:pt>
                <c:pt idx="3432">
                  <c:v>144.0</c:v>
                </c:pt>
                <c:pt idx="3433">
                  <c:v>144.0</c:v>
                </c:pt>
                <c:pt idx="3434">
                  <c:v>144.0</c:v>
                </c:pt>
                <c:pt idx="3435">
                  <c:v>144.0</c:v>
                </c:pt>
                <c:pt idx="3436">
                  <c:v>145.0</c:v>
                </c:pt>
                <c:pt idx="3437">
                  <c:v>145.0</c:v>
                </c:pt>
                <c:pt idx="3438">
                  <c:v>145.0</c:v>
                </c:pt>
                <c:pt idx="3439">
                  <c:v>145.0</c:v>
                </c:pt>
                <c:pt idx="3440">
                  <c:v>145.0</c:v>
                </c:pt>
                <c:pt idx="3441">
                  <c:v>145.0</c:v>
                </c:pt>
                <c:pt idx="3442">
                  <c:v>145.0</c:v>
                </c:pt>
                <c:pt idx="3443">
                  <c:v>145.0</c:v>
                </c:pt>
                <c:pt idx="3444">
                  <c:v>145.0</c:v>
                </c:pt>
                <c:pt idx="3445">
                  <c:v>145.0</c:v>
                </c:pt>
                <c:pt idx="3446">
                  <c:v>145.0</c:v>
                </c:pt>
                <c:pt idx="3447">
                  <c:v>145.0</c:v>
                </c:pt>
                <c:pt idx="3448">
                  <c:v>145.0</c:v>
                </c:pt>
                <c:pt idx="3449">
                  <c:v>145.0</c:v>
                </c:pt>
                <c:pt idx="3450">
                  <c:v>145.0</c:v>
                </c:pt>
                <c:pt idx="3451">
                  <c:v>145.0</c:v>
                </c:pt>
                <c:pt idx="3452">
                  <c:v>145.0</c:v>
                </c:pt>
                <c:pt idx="3453">
                  <c:v>145.0</c:v>
                </c:pt>
                <c:pt idx="3454">
                  <c:v>145.0</c:v>
                </c:pt>
                <c:pt idx="3455">
                  <c:v>145.0</c:v>
                </c:pt>
                <c:pt idx="3456">
                  <c:v>145.0</c:v>
                </c:pt>
                <c:pt idx="3457">
                  <c:v>145.0</c:v>
                </c:pt>
                <c:pt idx="3458">
                  <c:v>145.0</c:v>
                </c:pt>
                <c:pt idx="3459">
                  <c:v>145.0</c:v>
                </c:pt>
                <c:pt idx="3460">
                  <c:v>145.0</c:v>
                </c:pt>
                <c:pt idx="3461">
                  <c:v>145.0</c:v>
                </c:pt>
                <c:pt idx="3462">
                  <c:v>145.0</c:v>
                </c:pt>
                <c:pt idx="3463">
                  <c:v>146.0</c:v>
                </c:pt>
                <c:pt idx="3464">
                  <c:v>146.0</c:v>
                </c:pt>
                <c:pt idx="3465">
                  <c:v>147.0</c:v>
                </c:pt>
                <c:pt idx="3466">
                  <c:v>147.0</c:v>
                </c:pt>
                <c:pt idx="3467">
                  <c:v>147.0</c:v>
                </c:pt>
                <c:pt idx="3468">
                  <c:v>147.0</c:v>
                </c:pt>
                <c:pt idx="3469">
                  <c:v>147.0</c:v>
                </c:pt>
                <c:pt idx="3470">
                  <c:v>147.0</c:v>
                </c:pt>
                <c:pt idx="3471">
                  <c:v>147.0</c:v>
                </c:pt>
                <c:pt idx="3472">
                  <c:v>147.0</c:v>
                </c:pt>
                <c:pt idx="3473">
                  <c:v>148.0</c:v>
                </c:pt>
                <c:pt idx="3474">
                  <c:v>148.0</c:v>
                </c:pt>
                <c:pt idx="3475">
                  <c:v>148.0</c:v>
                </c:pt>
                <c:pt idx="3476">
                  <c:v>148.0</c:v>
                </c:pt>
                <c:pt idx="3477">
                  <c:v>148.0</c:v>
                </c:pt>
                <c:pt idx="3478">
                  <c:v>148.0</c:v>
                </c:pt>
                <c:pt idx="3479">
                  <c:v>148.0</c:v>
                </c:pt>
                <c:pt idx="3480">
                  <c:v>148.0</c:v>
                </c:pt>
                <c:pt idx="3481">
                  <c:v>148.0</c:v>
                </c:pt>
                <c:pt idx="3482">
                  <c:v>148.0</c:v>
                </c:pt>
                <c:pt idx="3483">
                  <c:v>148.0</c:v>
                </c:pt>
                <c:pt idx="3484">
                  <c:v>149.0</c:v>
                </c:pt>
                <c:pt idx="3485">
                  <c:v>149.0</c:v>
                </c:pt>
                <c:pt idx="3486">
                  <c:v>149.0</c:v>
                </c:pt>
                <c:pt idx="3487">
                  <c:v>149.0</c:v>
                </c:pt>
                <c:pt idx="3488">
                  <c:v>149.0</c:v>
                </c:pt>
                <c:pt idx="3489">
                  <c:v>149.0</c:v>
                </c:pt>
                <c:pt idx="3490">
                  <c:v>149.0</c:v>
                </c:pt>
                <c:pt idx="3491">
                  <c:v>150.0</c:v>
                </c:pt>
                <c:pt idx="3492">
                  <c:v>150.0</c:v>
                </c:pt>
                <c:pt idx="3493">
                  <c:v>150.0</c:v>
                </c:pt>
                <c:pt idx="3494">
                  <c:v>150.0</c:v>
                </c:pt>
                <c:pt idx="3495">
                  <c:v>150.0</c:v>
                </c:pt>
                <c:pt idx="3496">
                  <c:v>150.0</c:v>
                </c:pt>
                <c:pt idx="3497">
                  <c:v>150.0</c:v>
                </c:pt>
                <c:pt idx="3498">
                  <c:v>150.0</c:v>
                </c:pt>
                <c:pt idx="3499">
                  <c:v>150.0</c:v>
                </c:pt>
                <c:pt idx="3500">
                  <c:v>150.0</c:v>
                </c:pt>
                <c:pt idx="3501">
                  <c:v>150.0</c:v>
                </c:pt>
                <c:pt idx="3502">
                  <c:v>150.0</c:v>
                </c:pt>
                <c:pt idx="3503">
                  <c:v>150.0</c:v>
                </c:pt>
                <c:pt idx="3504">
                  <c:v>150.0</c:v>
                </c:pt>
                <c:pt idx="3505">
                  <c:v>150.0</c:v>
                </c:pt>
                <c:pt idx="3506">
                  <c:v>150.0</c:v>
                </c:pt>
                <c:pt idx="3507">
                  <c:v>150.0</c:v>
                </c:pt>
                <c:pt idx="3508">
                  <c:v>150.0</c:v>
                </c:pt>
                <c:pt idx="3509">
                  <c:v>150.0</c:v>
                </c:pt>
                <c:pt idx="3510">
                  <c:v>150.0</c:v>
                </c:pt>
                <c:pt idx="3511">
                  <c:v>150.0</c:v>
                </c:pt>
                <c:pt idx="3512">
                  <c:v>150.0</c:v>
                </c:pt>
                <c:pt idx="3513">
                  <c:v>150.0</c:v>
                </c:pt>
                <c:pt idx="3514">
                  <c:v>150.0</c:v>
                </c:pt>
                <c:pt idx="3515">
                  <c:v>150.0</c:v>
                </c:pt>
                <c:pt idx="3516">
                  <c:v>150.0</c:v>
                </c:pt>
                <c:pt idx="3517">
                  <c:v>150.0</c:v>
                </c:pt>
                <c:pt idx="3518">
                  <c:v>150.0</c:v>
                </c:pt>
                <c:pt idx="3519">
                  <c:v>150.0</c:v>
                </c:pt>
                <c:pt idx="3520">
                  <c:v>150.0</c:v>
                </c:pt>
                <c:pt idx="3521">
                  <c:v>150.0</c:v>
                </c:pt>
                <c:pt idx="3522">
                  <c:v>150.0</c:v>
                </c:pt>
                <c:pt idx="3523">
                  <c:v>150.0</c:v>
                </c:pt>
                <c:pt idx="3524">
                  <c:v>150.0</c:v>
                </c:pt>
                <c:pt idx="3525">
                  <c:v>150.0</c:v>
                </c:pt>
                <c:pt idx="3526">
                  <c:v>150.0</c:v>
                </c:pt>
                <c:pt idx="3527">
                  <c:v>150.0</c:v>
                </c:pt>
                <c:pt idx="3528">
                  <c:v>150.0</c:v>
                </c:pt>
                <c:pt idx="3529">
                  <c:v>150.0</c:v>
                </c:pt>
                <c:pt idx="3530">
                  <c:v>150.0</c:v>
                </c:pt>
                <c:pt idx="3531">
                  <c:v>150.0</c:v>
                </c:pt>
                <c:pt idx="3532">
                  <c:v>150.0</c:v>
                </c:pt>
                <c:pt idx="3533">
                  <c:v>150.0</c:v>
                </c:pt>
                <c:pt idx="3534">
                  <c:v>150.0</c:v>
                </c:pt>
                <c:pt idx="3535">
                  <c:v>150.0</c:v>
                </c:pt>
                <c:pt idx="3536">
                  <c:v>150.0</c:v>
                </c:pt>
                <c:pt idx="3537">
                  <c:v>150.0</c:v>
                </c:pt>
                <c:pt idx="3538">
                  <c:v>150.0</c:v>
                </c:pt>
                <c:pt idx="3539">
                  <c:v>150.0</c:v>
                </c:pt>
                <c:pt idx="3540">
                  <c:v>150.0</c:v>
                </c:pt>
                <c:pt idx="3541">
                  <c:v>150.0</c:v>
                </c:pt>
                <c:pt idx="3542">
                  <c:v>150.0</c:v>
                </c:pt>
                <c:pt idx="3543">
                  <c:v>150.0</c:v>
                </c:pt>
                <c:pt idx="3544">
                  <c:v>150.0</c:v>
                </c:pt>
                <c:pt idx="3545">
                  <c:v>150.0</c:v>
                </c:pt>
                <c:pt idx="3546">
                  <c:v>150.0</c:v>
                </c:pt>
                <c:pt idx="3547">
                  <c:v>150.0</c:v>
                </c:pt>
                <c:pt idx="3548">
                  <c:v>150.0</c:v>
                </c:pt>
                <c:pt idx="3549">
                  <c:v>150.0</c:v>
                </c:pt>
                <c:pt idx="3550">
                  <c:v>150.0</c:v>
                </c:pt>
                <c:pt idx="3551">
                  <c:v>150.0</c:v>
                </c:pt>
                <c:pt idx="3552">
                  <c:v>150.0</c:v>
                </c:pt>
                <c:pt idx="3553">
                  <c:v>150.0</c:v>
                </c:pt>
                <c:pt idx="3554">
                  <c:v>150.0</c:v>
                </c:pt>
                <c:pt idx="3555">
                  <c:v>150.0</c:v>
                </c:pt>
                <c:pt idx="3556">
                  <c:v>150.0</c:v>
                </c:pt>
                <c:pt idx="3557">
                  <c:v>150.0</c:v>
                </c:pt>
                <c:pt idx="3558">
                  <c:v>150.0</c:v>
                </c:pt>
                <c:pt idx="3559">
                  <c:v>150.0</c:v>
                </c:pt>
                <c:pt idx="3560">
                  <c:v>150.0</c:v>
                </c:pt>
                <c:pt idx="3561">
                  <c:v>150.0</c:v>
                </c:pt>
                <c:pt idx="3562">
                  <c:v>150.0</c:v>
                </c:pt>
                <c:pt idx="3563">
                  <c:v>150.0</c:v>
                </c:pt>
                <c:pt idx="3564">
                  <c:v>150.0</c:v>
                </c:pt>
                <c:pt idx="3565">
                  <c:v>150.0</c:v>
                </c:pt>
                <c:pt idx="3566">
                  <c:v>150.0</c:v>
                </c:pt>
                <c:pt idx="3567">
                  <c:v>150.0</c:v>
                </c:pt>
                <c:pt idx="3568">
                  <c:v>150.0</c:v>
                </c:pt>
                <c:pt idx="3569">
                  <c:v>150.0</c:v>
                </c:pt>
                <c:pt idx="3570">
                  <c:v>150.0</c:v>
                </c:pt>
                <c:pt idx="3571">
                  <c:v>150.0</c:v>
                </c:pt>
                <c:pt idx="3572">
                  <c:v>150.0</c:v>
                </c:pt>
                <c:pt idx="3573">
                  <c:v>150.0</c:v>
                </c:pt>
                <c:pt idx="3574">
                  <c:v>150.0</c:v>
                </c:pt>
                <c:pt idx="3575">
                  <c:v>150.0</c:v>
                </c:pt>
                <c:pt idx="3576">
                  <c:v>150.0</c:v>
                </c:pt>
                <c:pt idx="3577">
                  <c:v>150.0</c:v>
                </c:pt>
                <c:pt idx="3578">
                  <c:v>150.0</c:v>
                </c:pt>
                <c:pt idx="3579">
                  <c:v>150.0</c:v>
                </c:pt>
                <c:pt idx="3580">
                  <c:v>150.0</c:v>
                </c:pt>
                <c:pt idx="3581">
                  <c:v>150.0</c:v>
                </c:pt>
                <c:pt idx="3582">
                  <c:v>150.0</c:v>
                </c:pt>
                <c:pt idx="3583">
                  <c:v>150.0</c:v>
                </c:pt>
                <c:pt idx="3584">
                  <c:v>150.0</c:v>
                </c:pt>
                <c:pt idx="3585">
                  <c:v>150.0</c:v>
                </c:pt>
                <c:pt idx="3586">
                  <c:v>150.0</c:v>
                </c:pt>
                <c:pt idx="3587">
                  <c:v>150.0</c:v>
                </c:pt>
                <c:pt idx="3588">
                  <c:v>150.0</c:v>
                </c:pt>
                <c:pt idx="3589">
                  <c:v>150.0</c:v>
                </c:pt>
                <c:pt idx="3590">
                  <c:v>150.0</c:v>
                </c:pt>
                <c:pt idx="3591">
                  <c:v>150.0</c:v>
                </c:pt>
                <c:pt idx="3592">
                  <c:v>150.0</c:v>
                </c:pt>
                <c:pt idx="3593">
                  <c:v>150.0</c:v>
                </c:pt>
                <c:pt idx="3594">
                  <c:v>150.0</c:v>
                </c:pt>
                <c:pt idx="3595">
                  <c:v>150.0</c:v>
                </c:pt>
                <c:pt idx="3596">
                  <c:v>150.0</c:v>
                </c:pt>
                <c:pt idx="3597">
                  <c:v>150.0</c:v>
                </c:pt>
                <c:pt idx="3598">
                  <c:v>150.0</c:v>
                </c:pt>
                <c:pt idx="3599">
                  <c:v>150.0</c:v>
                </c:pt>
                <c:pt idx="3600">
                  <c:v>150.0</c:v>
                </c:pt>
                <c:pt idx="3601">
                  <c:v>150.0</c:v>
                </c:pt>
                <c:pt idx="3602">
                  <c:v>150.0</c:v>
                </c:pt>
                <c:pt idx="3603">
                  <c:v>150.0</c:v>
                </c:pt>
                <c:pt idx="3604">
                  <c:v>150.0</c:v>
                </c:pt>
                <c:pt idx="3605">
                  <c:v>150.0</c:v>
                </c:pt>
                <c:pt idx="3606">
                  <c:v>150.0</c:v>
                </c:pt>
                <c:pt idx="3607">
                  <c:v>150.0</c:v>
                </c:pt>
                <c:pt idx="3608">
                  <c:v>150.0</c:v>
                </c:pt>
                <c:pt idx="3609">
                  <c:v>150.0</c:v>
                </c:pt>
                <c:pt idx="3610">
                  <c:v>150.0</c:v>
                </c:pt>
                <c:pt idx="3611">
                  <c:v>150.0</c:v>
                </c:pt>
                <c:pt idx="3612">
                  <c:v>150.0</c:v>
                </c:pt>
                <c:pt idx="3613">
                  <c:v>150.0</c:v>
                </c:pt>
                <c:pt idx="3614">
                  <c:v>150.0</c:v>
                </c:pt>
                <c:pt idx="3615">
                  <c:v>150.0</c:v>
                </c:pt>
                <c:pt idx="3616">
                  <c:v>150.0</c:v>
                </c:pt>
                <c:pt idx="3617">
                  <c:v>151.0</c:v>
                </c:pt>
                <c:pt idx="3618">
                  <c:v>151.0</c:v>
                </c:pt>
                <c:pt idx="3619">
                  <c:v>151.0</c:v>
                </c:pt>
                <c:pt idx="3620">
                  <c:v>151.0</c:v>
                </c:pt>
                <c:pt idx="3621">
                  <c:v>151.0</c:v>
                </c:pt>
                <c:pt idx="3622">
                  <c:v>151.0</c:v>
                </c:pt>
                <c:pt idx="3623">
                  <c:v>151.0</c:v>
                </c:pt>
                <c:pt idx="3624">
                  <c:v>151.0</c:v>
                </c:pt>
                <c:pt idx="3625">
                  <c:v>151.0</c:v>
                </c:pt>
                <c:pt idx="3626">
                  <c:v>151.0</c:v>
                </c:pt>
                <c:pt idx="3627">
                  <c:v>151.0</c:v>
                </c:pt>
                <c:pt idx="3628">
                  <c:v>151.0</c:v>
                </c:pt>
                <c:pt idx="3629">
                  <c:v>151.0</c:v>
                </c:pt>
                <c:pt idx="3630">
                  <c:v>151.0</c:v>
                </c:pt>
                <c:pt idx="3631">
                  <c:v>151.0</c:v>
                </c:pt>
                <c:pt idx="3632">
                  <c:v>151.0</c:v>
                </c:pt>
                <c:pt idx="3633">
                  <c:v>151.0</c:v>
                </c:pt>
                <c:pt idx="3634">
                  <c:v>151.0</c:v>
                </c:pt>
                <c:pt idx="3635">
                  <c:v>151.0</c:v>
                </c:pt>
                <c:pt idx="3636">
                  <c:v>151.0</c:v>
                </c:pt>
                <c:pt idx="3637">
                  <c:v>151.0</c:v>
                </c:pt>
                <c:pt idx="3638">
                  <c:v>151.0</c:v>
                </c:pt>
                <c:pt idx="3639">
                  <c:v>151.0</c:v>
                </c:pt>
                <c:pt idx="3640">
                  <c:v>151.0</c:v>
                </c:pt>
                <c:pt idx="3641">
                  <c:v>151.0</c:v>
                </c:pt>
                <c:pt idx="3642">
                  <c:v>151.0</c:v>
                </c:pt>
                <c:pt idx="3643">
                  <c:v>151.0</c:v>
                </c:pt>
                <c:pt idx="3644">
                  <c:v>151.0</c:v>
                </c:pt>
                <c:pt idx="3645">
                  <c:v>151.0</c:v>
                </c:pt>
                <c:pt idx="3646">
                  <c:v>151.0</c:v>
                </c:pt>
                <c:pt idx="3647">
                  <c:v>151.0</c:v>
                </c:pt>
                <c:pt idx="3648">
                  <c:v>151.0</c:v>
                </c:pt>
                <c:pt idx="3649">
                  <c:v>151.0</c:v>
                </c:pt>
                <c:pt idx="3650">
                  <c:v>151.0</c:v>
                </c:pt>
                <c:pt idx="3651">
                  <c:v>151.0</c:v>
                </c:pt>
                <c:pt idx="3652">
                  <c:v>151.0</c:v>
                </c:pt>
                <c:pt idx="3653">
                  <c:v>151.0</c:v>
                </c:pt>
                <c:pt idx="3654">
                  <c:v>152.0</c:v>
                </c:pt>
                <c:pt idx="3655">
                  <c:v>153.0</c:v>
                </c:pt>
                <c:pt idx="3656">
                  <c:v>154.0</c:v>
                </c:pt>
                <c:pt idx="3657">
                  <c:v>154.0</c:v>
                </c:pt>
                <c:pt idx="3658">
                  <c:v>154.0</c:v>
                </c:pt>
                <c:pt idx="3659">
                  <c:v>154.0</c:v>
                </c:pt>
                <c:pt idx="3660">
                  <c:v>154.0</c:v>
                </c:pt>
                <c:pt idx="3661">
                  <c:v>154.0</c:v>
                </c:pt>
                <c:pt idx="3662">
                  <c:v>154.0</c:v>
                </c:pt>
                <c:pt idx="3663">
                  <c:v>155.0</c:v>
                </c:pt>
                <c:pt idx="3664">
                  <c:v>155.0</c:v>
                </c:pt>
                <c:pt idx="3665">
                  <c:v>155.0</c:v>
                </c:pt>
                <c:pt idx="3666">
                  <c:v>155.0</c:v>
                </c:pt>
                <c:pt idx="3667">
                  <c:v>155.0</c:v>
                </c:pt>
                <c:pt idx="3668">
                  <c:v>155.0</c:v>
                </c:pt>
                <c:pt idx="3669">
                  <c:v>155.0</c:v>
                </c:pt>
                <c:pt idx="3670">
                  <c:v>155.0</c:v>
                </c:pt>
                <c:pt idx="3671">
                  <c:v>155.0</c:v>
                </c:pt>
                <c:pt idx="3672">
                  <c:v>155.0</c:v>
                </c:pt>
                <c:pt idx="3673">
                  <c:v>155.0</c:v>
                </c:pt>
                <c:pt idx="3674">
                  <c:v>155.0</c:v>
                </c:pt>
                <c:pt idx="3675">
                  <c:v>155.0</c:v>
                </c:pt>
                <c:pt idx="3676">
                  <c:v>156.0</c:v>
                </c:pt>
                <c:pt idx="3677">
                  <c:v>156.0</c:v>
                </c:pt>
                <c:pt idx="3678">
                  <c:v>157.0</c:v>
                </c:pt>
                <c:pt idx="3679">
                  <c:v>157.0</c:v>
                </c:pt>
                <c:pt idx="3680">
                  <c:v>157.0</c:v>
                </c:pt>
                <c:pt idx="3681">
                  <c:v>157.0</c:v>
                </c:pt>
                <c:pt idx="3682">
                  <c:v>157.0</c:v>
                </c:pt>
                <c:pt idx="3683">
                  <c:v>157.0</c:v>
                </c:pt>
                <c:pt idx="3684">
                  <c:v>157.0</c:v>
                </c:pt>
                <c:pt idx="3685">
                  <c:v>157.0</c:v>
                </c:pt>
                <c:pt idx="3686">
                  <c:v>157.0</c:v>
                </c:pt>
                <c:pt idx="3687">
                  <c:v>157.0</c:v>
                </c:pt>
                <c:pt idx="3688">
                  <c:v>157.0</c:v>
                </c:pt>
                <c:pt idx="3689">
                  <c:v>157.0</c:v>
                </c:pt>
                <c:pt idx="3690">
                  <c:v>157.0</c:v>
                </c:pt>
                <c:pt idx="3691">
                  <c:v>157.0</c:v>
                </c:pt>
                <c:pt idx="3692">
                  <c:v>157.0</c:v>
                </c:pt>
                <c:pt idx="3693">
                  <c:v>157.0</c:v>
                </c:pt>
                <c:pt idx="3694">
                  <c:v>157.0</c:v>
                </c:pt>
                <c:pt idx="3695">
                  <c:v>157.0</c:v>
                </c:pt>
                <c:pt idx="3696">
                  <c:v>157.0</c:v>
                </c:pt>
                <c:pt idx="3697">
                  <c:v>157.0</c:v>
                </c:pt>
                <c:pt idx="3698">
                  <c:v>157.0</c:v>
                </c:pt>
                <c:pt idx="3699">
                  <c:v>157.0</c:v>
                </c:pt>
                <c:pt idx="3700">
                  <c:v>157.0</c:v>
                </c:pt>
                <c:pt idx="3701">
                  <c:v>157.0</c:v>
                </c:pt>
                <c:pt idx="3702">
                  <c:v>157.0</c:v>
                </c:pt>
                <c:pt idx="3703">
                  <c:v>157.0</c:v>
                </c:pt>
                <c:pt idx="3704">
                  <c:v>157.0</c:v>
                </c:pt>
                <c:pt idx="3705">
                  <c:v>157.0</c:v>
                </c:pt>
                <c:pt idx="3706">
                  <c:v>157.0</c:v>
                </c:pt>
                <c:pt idx="3707">
                  <c:v>157.0</c:v>
                </c:pt>
                <c:pt idx="3708">
                  <c:v>157.0</c:v>
                </c:pt>
                <c:pt idx="3709">
                  <c:v>157.0</c:v>
                </c:pt>
                <c:pt idx="3710">
                  <c:v>157.0</c:v>
                </c:pt>
                <c:pt idx="3711">
                  <c:v>157.0</c:v>
                </c:pt>
                <c:pt idx="3712">
                  <c:v>157.0</c:v>
                </c:pt>
                <c:pt idx="3713">
                  <c:v>157.0</c:v>
                </c:pt>
                <c:pt idx="3714">
                  <c:v>157.0</c:v>
                </c:pt>
                <c:pt idx="3715">
                  <c:v>157.0</c:v>
                </c:pt>
                <c:pt idx="3716">
                  <c:v>157.0</c:v>
                </c:pt>
                <c:pt idx="3717">
                  <c:v>157.0</c:v>
                </c:pt>
                <c:pt idx="3718">
                  <c:v>157.0</c:v>
                </c:pt>
                <c:pt idx="3719">
                  <c:v>157.0</c:v>
                </c:pt>
                <c:pt idx="3720">
                  <c:v>157.0</c:v>
                </c:pt>
                <c:pt idx="3721">
                  <c:v>157.0</c:v>
                </c:pt>
                <c:pt idx="3722">
                  <c:v>157.0</c:v>
                </c:pt>
                <c:pt idx="3723">
                  <c:v>157.0</c:v>
                </c:pt>
                <c:pt idx="3724">
                  <c:v>157.0</c:v>
                </c:pt>
                <c:pt idx="3725">
                  <c:v>157.0</c:v>
                </c:pt>
                <c:pt idx="3726">
                  <c:v>157.0</c:v>
                </c:pt>
                <c:pt idx="3727">
                  <c:v>157.0</c:v>
                </c:pt>
                <c:pt idx="3728">
                  <c:v>157.0</c:v>
                </c:pt>
                <c:pt idx="3729">
                  <c:v>157.0</c:v>
                </c:pt>
                <c:pt idx="3730">
                  <c:v>157.0</c:v>
                </c:pt>
                <c:pt idx="3731">
                  <c:v>157.0</c:v>
                </c:pt>
                <c:pt idx="3732">
                  <c:v>157.0</c:v>
                </c:pt>
                <c:pt idx="3733">
                  <c:v>157.0</c:v>
                </c:pt>
                <c:pt idx="3734">
                  <c:v>157.0</c:v>
                </c:pt>
                <c:pt idx="3735">
                  <c:v>157.0</c:v>
                </c:pt>
                <c:pt idx="3736">
                  <c:v>157.0</c:v>
                </c:pt>
                <c:pt idx="3737">
                  <c:v>157.0</c:v>
                </c:pt>
                <c:pt idx="3738">
                  <c:v>157.0</c:v>
                </c:pt>
                <c:pt idx="3739">
                  <c:v>157.0</c:v>
                </c:pt>
                <c:pt idx="3740">
                  <c:v>157.0</c:v>
                </c:pt>
                <c:pt idx="3741">
                  <c:v>157.0</c:v>
                </c:pt>
                <c:pt idx="3742">
                  <c:v>157.0</c:v>
                </c:pt>
                <c:pt idx="3743">
                  <c:v>157.0</c:v>
                </c:pt>
                <c:pt idx="3744">
                  <c:v>157.0</c:v>
                </c:pt>
                <c:pt idx="3745">
                  <c:v>157.0</c:v>
                </c:pt>
                <c:pt idx="3746">
                  <c:v>157.0</c:v>
                </c:pt>
                <c:pt idx="3747">
                  <c:v>157.0</c:v>
                </c:pt>
                <c:pt idx="3748">
                  <c:v>157.0</c:v>
                </c:pt>
                <c:pt idx="3749">
                  <c:v>157.0</c:v>
                </c:pt>
                <c:pt idx="3750">
                  <c:v>157.0</c:v>
                </c:pt>
                <c:pt idx="3751">
                  <c:v>157.0</c:v>
                </c:pt>
                <c:pt idx="3752">
                  <c:v>157.0</c:v>
                </c:pt>
                <c:pt idx="3753">
                  <c:v>157.0</c:v>
                </c:pt>
                <c:pt idx="3754">
                  <c:v>157.0</c:v>
                </c:pt>
                <c:pt idx="3755">
                  <c:v>157.0</c:v>
                </c:pt>
                <c:pt idx="3756">
                  <c:v>157.0</c:v>
                </c:pt>
                <c:pt idx="3757">
                  <c:v>157.0</c:v>
                </c:pt>
                <c:pt idx="3758">
                  <c:v>157.0</c:v>
                </c:pt>
                <c:pt idx="3759">
                  <c:v>157.0</c:v>
                </c:pt>
                <c:pt idx="3760">
                  <c:v>157.0</c:v>
                </c:pt>
                <c:pt idx="3761">
                  <c:v>157.0</c:v>
                </c:pt>
                <c:pt idx="3762">
                  <c:v>157.0</c:v>
                </c:pt>
                <c:pt idx="3763">
                  <c:v>157.0</c:v>
                </c:pt>
                <c:pt idx="3764">
                  <c:v>157.0</c:v>
                </c:pt>
                <c:pt idx="3765">
                  <c:v>157.0</c:v>
                </c:pt>
                <c:pt idx="3766">
                  <c:v>157.0</c:v>
                </c:pt>
                <c:pt idx="3767">
                  <c:v>158.0</c:v>
                </c:pt>
                <c:pt idx="3768">
                  <c:v>158.0</c:v>
                </c:pt>
                <c:pt idx="3769">
                  <c:v>158.0</c:v>
                </c:pt>
                <c:pt idx="3770">
                  <c:v>158.0</c:v>
                </c:pt>
                <c:pt idx="3771">
                  <c:v>158.0</c:v>
                </c:pt>
                <c:pt idx="3772">
                  <c:v>158.0</c:v>
                </c:pt>
                <c:pt idx="3773">
                  <c:v>158.0</c:v>
                </c:pt>
                <c:pt idx="3774">
                  <c:v>158.0</c:v>
                </c:pt>
                <c:pt idx="3775">
                  <c:v>158.0</c:v>
                </c:pt>
                <c:pt idx="3776">
                  <c:v>158.0</c:v>
                </c:pt>
                <c:pt idx="3777">
                  <c:v>158.0</c:v>
                </c:pt>
                <c:pt idx="3778">
                  <c:v>158.0</c:v>
                </c:pt>
                <c:pt idx="3779">
                  <c:v>158.0</c:v>
                </c:pt>
                <c:pt idx="3780">
                  <c:v>158.0</c:v>
                </c:pt>
                <c:pt idx="3781">
                  <c:v>158.0</c:v>
                </c:pt>
                <c:pt idx="3782">
                  <c:v>158.0</c:v>
                </c:pt>
                <c:pt idx="3783">
                  <c:v>158.0</c:v>
                </c:pt>
                <c:pt idx="3784">
                  <c:v>158.0</c:v>
                </c:pt>
                <c:pt idx="3785">
                  <c:v>158.0</c:v>
                </c:pt>
                <c:pt idx="3786">
                  <c:v>158.0</c:v>
                </c:pt>
                <c:pt idx="3787">
                  <c:v>158.0</c:v>
                </c:pt>
                <c:pt idx="3788">
                  <c:v>158.0</c:v>
                </c:pt>
                <c:pt idx="3789">
                  <c:v>158.0</c:v>
                </c:pt>
                <c:pt idx="3790">
                  <c:v>158.0</c:v>
                </c:pt>
                <c:pt idx="3791">
                  <c:v>158.0</c:v>
                </c:pt>
                <c:pt idx="3792">
                  <c:v>158.0</c:v>
                </c:pt>
                <c:pt idx="3793">
                  <c:v>158.0</c:v>
                </c:pt>
                <c:pt idx="3794">
                  <c:v>158.0</c:v>
                </c:pt>
                <c:pt idx="3795">
                  <c:v>158.0</c:v>
                </c:pt>
                <c:pt idx="3796">
                  <c:v>158.0</c:v>
                </c:pt>
                <c:pt idx="3797">
                  <c:v>158.0</c:v>
                </c:pt>
                <c:pt idx="3798">
                  <c:v>158.0</c:v>
                </c:pt>
                <c:pt idx="3799">
                  <c:v>158.0</c:v>
                </c:pt>
                <c:pt idx="3800">
                  <c:v>158.0</c:v>
                </c:pt>
                <c:pt idx="3801">
                  <c:v>158.0</c:v>
                </c:pt>
                <c:pt idx="3802">
                  <c:v>158.0</c:v>
                </c:pt>
                <c:pt idx="3803">
                  <c:v>158.0</c:v>
                </c:pt>
                <c:pt idx="3804">
                  <c:v>158.0</c:v>
                </c:pt>
                <c:pt idx="3805">
                  <c:v>158.0</c:v>
                </c:pt>
                <c:pt idx="3806">
                  <c:v>158.0</c:v>
                </c:pt>
                <c:pt idx="3807">
                  <c:v>158.0</c:v>
                </c:pt>
                <c:pt idx="3808">
                  <c:v>158.0</c:v>
                </c:pt>
                <c:pt idx="3809">
                  <c:v>158.0</c:v>
                </c:pt>
                <c:pt idx="3810">
                  <c:v>158.0</c:v>
                </c:pt>
                <c:pt idx="3811">
                  <c:v>158.0</c:v>
                </c:pt>
                <c:pt idx="3812">
                  <c:v>158.0</c:v>
                </c:pt>
                <c:pt idx="3813">
                  <c:v>158.0</c:v>
                </c:pt>
                <c:pt idx="3814">
                  <c:v>158.0</c:v>
                </c:pt>
                <c:pt idx="3815">
                  <c:v>158.0</c:v>
                </c:pt>
                <c:pt idx="3816">
                  <c:v>158.0</c:v>
                </c:pt>
                <c:pt idx="3817">
                  <c:v>158.0</c:v>
                </c:pt>
                <c:pt idx="3818">
                  <c:v>158.0</c:v>
                </c:pt>
                <c:pt idx="3819">
                  <c:v>158.0</c:v>
                </c:pt>
                <c:pt idx="3820">
                  <c:v>158.0</c:v>
                </c:pt>
                <c:pt idx="3821">
                  <c:v>158.0</c:v>
                </c:pt>
                <c:pt idx="3822">
                  <c:v>158.0</c:v>
                </c:pt>
                <c:pt idx="3823">
                  <c:v>158.0</c:v>
                </c:pt>
                <c:pt idx="3824">
                  <c:v>158.0</c:v>
                </c:pt>
                <c:pt idx="3825">
                  <c:v>158.0</c:v>
                </c:pt>
                <c:pt idx="3826">
                  <c:v>158.0</c:v>
                </c:pt>
                <c:pt idx="3827">
                  <c:v>158.0</c:v>
                </c:pt>
                <c:pt idx="3828">
                  <c:v>158.0</c:v>
                </c:pt>
                <c:pt idx="3829">
                  <c:v>158.0</c:v>
                </c:pt>
                <c:pt idx="3830">
                  <c:v>158.0</c:v>
                </c:pt>
                <c:pt idx="3831">
                  <c:v>158.0</c:v>
                </c:pt>
                <c:pt idx="3832">
                  <c:v>158.0</c:v>
                </c:pt>
                <c:pt idx="3833">
                  <c:v>158.0</c:v>
                </c:pt>
                <c:pt idx="3834">
                  <c:v>158.0</c:v>
                </c:pt>
                <c:pt idx="3835">
                  <c:v>158.0</c:v>
                </c:pt>
                <c:pt idx="3836">
                  <c:v>158.0</c:v>
                </c:pt>
                <c:pt idx="3837">
                  <c:v>158.0</c:v>
                </c:pt>
                <c:pt idx="3838">
                  <c:v>158.0</c:v>
                </c:pt>
                <c:pt idx="3839">
                  <c:v>158.0</c:v>
                </c:pt>
                <c:pt idx="3840">
                  <c:v>158.0</c:v>
                </c:pt>
                <c:pt idx="3841">
                  <c:v>158.0</c:v>
                </c:pt>
                <c:pt idx="3842">
                  <c:v>158.0</c:v>
                </c:pt>
                <c:pt idx="3843">
                  <c:v>158.0</c:v>
                </c:pt>
                <c:pt idx="3844">
                  <c:v>158.0</c:v>
                </c:pt>
                <c:pt idx="3845">
                  <c:v>158.0</c:v>
                </c:pt>
                <c:pt idx="3846">
                  <c:v>158.0</c:v>
                </c:pt>
                <c:pt idx="3847">
                  <c:v>158.0</c:v>
                </c:pt>
                <c:pt idx="3848">
                  <c:v>158.0</c:v>
                </c:pt>
                <c:pt idx="3849">
                  <c:v>158.0</c:v>
                </c:pt>
                <c:pt idx="3850">
                  <c:v>158.0</c:v>
                </c:pt>
                <c:pt idx="3851">
                  <c:v>158.0</c:v>
                </c:pt>
                <c:pt idx="3852">
                  <c:v>158.0</c:v>
                </c:pt>
                <c:pt idx="3853">
                  <c:v>158.0</c:v>
                </c:pt>
                <c:pt idx="3854">
                  <c:v>158.0</c:v>
                </c:pt>
                <c:pt idx="3855">
                  <c:v>158.0</c:v>
                </c:pt>
                <c:pt idx="3856">
                  <c:v>158.0</c:v>
                </c:pt>
                <c:pt idx="3857">
                  <c:v>158.0</c:v>
                </c:pt>
                <c:pt idx="3858">
                  <c:v>158.0</c:v>
                </c:pt>
                <c:pt idx="3859">
                  <c:v>158.0</c:v>
                </c:pt>
                <c:pt idx="3860">
                  <c:v>158.0</c:v>
                </c:pt>
                <c:pt idx="3861">
                  <c:v>158.0</c:v>
                </c:pt>
                <c:pt idx="3862">
                  <c:v>158.0</c:v>
                </c:pt>
                <c:pt idx="3863">
                  <c:v>158.0</c:v>
                </c:pt>
                <c:pt idx="3864">
                  <c:v>158.0</c:v>
                </c:pt>
                <c:pt idx="3865">
                  <c:v>158.0</c:v>
                </c:pt>
                <c:pt idx="3866">
                  <c:v>158.0</c:v>
                </c:pt>
                <c:pt idx="3867">
                  <c:v>158.0</c:v>
                </c:pt>
                <c:pt idx="3868">
                  <c:v>158.0</c:v>
                </c:pt>
                <c:pt idx="3869">
                  <c:v>158.0</c:v>
                </c:pt>
                <c:pt idx="3870">
                  <c:v>158.0</c:v>
                </c:pt>
                <c:pt idx="3871">
                  <c:v>158.0</c:v>
                </c:pt>
                <c:pt idx="3872">
                  <c:v>158.0</c:v>
                </c:pt>
                <c:pt idx="3873">
                  <c:v>158.0</c:v>
                </c:pt>
                <c:pt idx="3874">
                  <c:v>158.0</c:v>
                </c:pt>
                <c:pt idx="3875">
                  <c:v>158.0</c:v>
                </c:pt>
                <c:pt idx="3876">
                  <c:v>158.0</c:v>
                </c:pt>
                <c:pt idx="3877">
                  <c:v>158.0</c:v>
                </c:pt>
                <c:pt idx="3878">
                  <c:v>158.0</c:v>
                </c:pt>
                <c:pt idx="3879">
                  <c:v>158.0</c:v>
                </c:pt>
                <c:pt idx="3880">
                  <c:v>158.0</c:v>
                </c:pt>
                <c:pt idx="3881">
                  <c:v>158.0</c:v>
                </c:pt>
                <c:pt idx="3882">
                  <c:v>158.0</c:v>
                </c:pt>
                <c:pt idx="3883">
                  <c:v>158.0</c:v>
                </c:pt>
                <c:pt idx="3884">
                  <c:v>158.0</c:v>
                </c:pt>
                <c:pt idx="3885">
                  <c:v>158.0</c:v>
                </c:pt>
                <c:pt idx="3886">
                  <c:v>158.0</c:v>
                </c:pt>
                <c:pt idx="3887">
                  <c:v>158.0</c:v>
                </c:pt>
                <c:pt idx="3888">
                  <c:v>158.0</c:v>
                </c:pt>
                <c:pt idx="3889">
                  <c:v>158.0</c:v>
                </c:pt>
                <c:pt idx="3890">
                  <c:v>158.0</c:v>
                </c:pt>
                <c:pt idx="3891">
                  <c:v>158.0</c:v>
                </c:pt>
                <c:pt idx="3892">
                  <c:v>158.0</c:v>
                </c:pt>
                <c:pt idx="3893">
                  <c:v>158.0</c:v>
                </c:pt>
                <c:pt idx="3894">
                  <c:v>158.0</c:v>
                </c:pt>
                <c:pt idx="3895">
                  <c:v>158.0</c:v>
                </c:pt>
                <c:pt idx="3896">
                  <c:v>158.0</c:v>
                </c:pt>
                <c:pt idx="3897">
                  <c:v>158.0</c:v>
                </c:pt>
                <c:pt idx="3898">
                  <c:v>158.0</c:v>
                </c:pt>
                <c:pt idx="3899">
                  <c:v>158.0</c:v>
                </c:pt>
                <c:pt idx="3900">
                  <c:v>158.0</c:v>
                </c:pt>
                <c:pt idx="3901">
                  <c:v>158.0</c:v>
                </c:pt>
                <c:pt idx="3902">
                  <c:v>158.0</c:v>
                </c:pt>
                <c:pt idx="3903">
                  <c:v>158.0</c:v>
                </c:pt>
                <c:pt idx="3904">
                  <c:v>158.0</c:v>
                </c:pt>
                <c:pt idx="3905">
                  <c:v>158.0</c:v>
                </c:pt>
                <c:pt idx="3906">
                  <c:v>158.0</c:v>
                </c:pt>
                <c:pt idx="3907">
                  <c:v>158.0</c:v>
                </c:pt>
                <c:pt idx="3908">
                  <c:v>158.0</c:v>
                </c:pt>
                <c:pt idx="3909">
                  <c:v>158.0</c:v>
                </c:pt>
                <c:pt idx="3910">
                  <c:v>158.0</c:v>
                </c:pt>
                <c:pt idx="3911">
                  <c:v>158.0</c:v>
                </c:pt>
                <c:pt idx="3912">
                  <c:v>158.0</c:v>
                </c:pt>
                <c:pt idx="3913">
                  <c:v>158.0</c:v>
                </c:pt>
                <c:pt idx="3914">
                  <c:v>158.0</c:v>
                </c:pt>
                <c:pt idx="3915">
                  <c:v>158.0</c:v>
                </c:pt>
                <c:pt idx="3916">
                  <c:v>158.0</c:v>
                </c:pt>
                <c:pt idx="3917">
                  <c:v>158.0</c:v>
                </c:pt>
                <c:pt idx="3918">
                  <c:v>158.0</c:v>
                </c:pt>
                <c:pt idx="3919">
                  <c:v>158.0</c:v>
                </c:pt>
                <c:pt idx="3920">
                  <c:v>158.0</c:v>
                </c:pt>
                <c:pt idx="3921">
                  <c:v>158.0</c:v>
                </c:pt>
                <c:pt idx="3922">
                  <c:v>158.0</c:v>
                </c:pt>
                <c:pt idx="3923">
                  <c:v>158.0</c:v>
                </c:pt>
                <c:pt idx="3924">
                  <c:v>158.0</c:v>
                </c:pt>
                <c:pt idx="3925">
                  <c:v>158.0</c:v>
                </c:pt>
                <c:pt idx="3926">
                  <c:v>158.0</c:v>
                </c:pt>
                <c:pt idx="3927">
                  <c:v>158.0</c:v>
                </c:pt>
                <c:pt idx="3928">
                  <c:v>158.0</c:v>
                </c:pt>
                <c:pt idx="3929">
                  <c:v>158.0</c:v>
                </c:pt>
                <c:pt idx="3930">
                  <c:v>158.0</c:v>
                </c:pt>
                <c:pt idx="3931">
                  <c:v>158.0</c:v>
                </c:pt>
                <c:pt idx="3932">
                  <c:v>158.0</c:v>
                </c:pt>
                <c:pt idx="3933">
                  <c:v>158.0</c:v>
                </c:pt>
                <c:pt idx="3934">
                  <c:v>158.0</c:v>
                </c:pt>
                <c:pt idx="3935">
                  <c:v>158.0</c:v>
                </c:pt>
                <c:pt idx="3936">
                  <c:v>158.0</c:v>
                </c:pt>
                <c:pt idx="3937">
                  <c:v>158.0</c:v>
                </c:pt>
                <c:pt idx="3938">
                  <c:v>158.0</c:v>
                </c:pt>
                <c:pt idx="3939">
                  <c:v>158.0</c:v>
                </c:pt>
                <c:pt idx="3940">
                  <c:v>158.0</c:v>
                </c:pt>
                <c:pt idx="3941">
                  <c:v>158.0</c:v>
                </c:pt>
                <c:pt idx="3942">
                  <c:v>158.0</c:v>
                </c:pt>
                <c:pt idx="3943">
                  <c:v>158.0</c:v>
                </c:pt>
                <c:pt idx="3944">
                  <c:v>158.0</c:v>
                </c:pt>
                <c:pt idx="3945">
                  <c:v>158.0</c:v>
                </c:pt>
                <c:pt idx="3946">
                  <c:v>158.0</c:v>
                </c:pt>
                <c:pt idx="3947">
                  <c:v>158.0</c:v>
                </c:pt>
                <c:pt idx="3948">
                  <c:v>158.0</c:v>
                </c:pt>
                <c:pt idx="3949">
                  <c:v>158.0</c:v>
                </c:pt>
                <c:pt idx="3950">
                  <c:v>158.0</c:v>
                </c:pt>
                <c:pt idx="3951">
                  <c:v>158.0</c:v>
                </c:pt>
                <c:pt idx="3952">
                  <c:v>158.0</c:v>
                </c:pt>
                <c:pt idx="3953">
                  <c:v>158.0</c:v>
                </c:pt>
                <c:pt idx="3954">
                  <c:v>158.0</c:v>
                </c:pt>
                <c:pt idx="3955">
                  <c:v>158.0</c:v>
                </c:pt>
                <c:pt idx="3956">
                  <c:v>158.0</c:v>
                </c:pt>
                <c:pt idx="3957">
                  <c:v>158.0</c:v>
                </c:pt>
                <c:pt idx="3958">
                  <c:v>158.0</c:v>
                </c:pt>
                <c:pt idx="3959">
                  <c:v>158.0</c:v>
                </c:pt>
                <c:pt idx="3960">
                  <c:v>158.0</c:v>
                </c:pt>
                <c:pt idx="3961">
                  <c:v>158.0</c:v>
                </c:pt>
                <c:pt idx="3962">
                  <c:v>158.0</c:v>
                </c:pt>
                <c:pt idx="3963">
                  <c:v>158.0</c:v>
                </c:pt>
                <c:pt idx="3964">
                  <c:v>158.0</c:v>
                </c:pt>
                <c:pt idx="3965">
                  <c:v>158.0</c:v>
                </c:pt>
                <c:pt idx="3966">
                  <c:v>158.0</c:v>
                </c:pt>
                <c:pt idx="3967">
                  <c:v>158.0</c:v>
                </c:pt>
                <c:pt idx="3968">
                  <c:v>158.0</c:v>
                </c:pt>
                <c:pt idx="3969">
                  <c:v>158.0</c:v>
                </c:pt>
                <c:pt idx="3970">
                  <c:v>158.0</c:v>
                </c:pt>
                <c:pt idx="3971">
                  <c:v>158.0</c:v>
                </c:pt>
                <c:pt idx="3972">
                  <c:v>158.0</c:v>
                </c:pt>
                <c:pt idx="3973">
                  <c:v>158.0</c:v>
                </c:pt>
                <c:pt idx="3974">
                  <c:v>158.0</c:v>
                </c:pt>
                <c:pt idx="3975">
                  <c:v>158.0</c:v>
                </c:pt>
                <c:pt idx="3976">
                  <c:v>158.0</c:v>
                </c:pt>
                <c:pt idx="3977">
                  <c:v>158.0</c:v>
                </c:pt>
                <c:pt idx="3978">
                  <c:v>158.0</c:v>
                </c:pt>
                <c:pt idx="3979">
                  <c:v>158.0</c:v>
                </c:pt>
                <c:pt idx="3980">
                  <c:v>158.0</c:v>
                </c:pt>
                <c:pt idx="3981">
                  <c:v>158.0</c:v>
                </c:pt>
                <c:pt idx="3982">
                  <c:v>158.0</c:v>
                </c:pt>
                <c:pt idx="3983">
                  <c:v>158.0</c:v>
                </c:pt>
                <c:pt idx="3984">
                  <c:v>158.0</c:v>
                </c:pt>
                <c:pt idx="3985">
                  <c:v>158.0</c:v>
                </c:pt>
                <c:pt idx="3986">
                  <c:v>158.0</c:v>
                </c:pt>
                <c:pt idx="3987">
                  <c:v>158.0</c:v>
                </c:pt>
                <c:pt idx="3988">
                  <c:v>158.0</c:v>
                </c:pt>
                <c:pt idx="3989">
                  <c:v>158.0</c:v>
                </c:pt>
                <c:pt idx="3990">
                  <c:v>158.0</c:v>
                </c:pt>
                <c:pt idx="3991">
                  <c:v>158.0</c:v>
                </c:pt>
                <c:pt idx="3992">
                  <c:v>158.0</c:v>
                </c:pt>
                <c:pt idx="3993">
                  <c:v>158.0</c:v>
                </c:pt>
                <c:pt idx="3994">
                  <c:v>158.0</c:v>
                </c:pt>
                <c:pt idx="3995">
                  <c:v>158.0</c:v>
                </c:pt>
                <c:pt idx="3996">
                  <c:v>158.0</c:v>
                </c:pt>
                <c:pt idx="3997">
                  <c:v>158.0</c:v>
                </c:pt>
                <c:pt idx="3998">
                  <c:v>158.0</c:v>
                </c:pt>
                <c:pt idx="3999">
                  <c:v>158.0</c:v>
                </c:pt>
                <c:pt idx="4000">
                  <c:v>158.0</c:v>
                </c:pt>
                <c:pt idx="4001">
                  <c:v>158.0</c:v>
                </c:pt>
                <c:pt idx="4002">
                  <c:v>158.0</c:v>
                </c:pt>
                <c:pt idx="4003">
                  <c:v>158.0</c:v>
                </c:pt>
                <c:pt idx="4004">
                  <c:v>158.0</c:v>
                </c:pt>
                <c:pt idx="4005">
                  <c:v>158.0</c:v>
                </c:pt>
                <c:pt idx="4006">
                  <c:v>158.0</c:v>
                </c:pt>
                <c:pt idx="4007">
                  <c:v>158.0</c:v>
                </c:pt>
                <c:pt idx="4008">
                  <c:v>158.0</c:v>
                </c:pt>
                <c:pt idx="4009">
                  <c:v>158.0</c:v>
                </c:pt>
                <c:pt idx="4010">
                  <c:v>158.0</c:v>
                </c:pt>
                <c:pt idx="4011">
                  <c:v>158.0</c:v>
                </c:pt>
                <c:pt idx="4012">
                  <c:v>158.0</c:v>
                </c:pt>
                <c:pt idx="4013">
                  <c:v>158.0</c:v>
                </c:pt>
                <c:pt idx="4014">
                  <c:v>158.0</c:v>
                </c:pt>
                <c:pt idx="4015">
                  <c:v>158.0</c:v>
                </c:pt>
                <c:pt idx="4016">
                  <c:v>158.0</c:v>
                </c:pt>
                <c:pt idx="4017">
                  <c:v>158.0</c:v>
                </c:pt>
                <c:pt idx="4018">
                  <c:v>158.0</c:v>
                </c:pt>
                <c:pt idx="4019">
                  <c:v>158.0</c:v>
                </c:pt>
                <c:pt idx="4020">
                  <c:v>158.0</c:v>
                </c:pt>
                <c:pt idx="4021">
                  <c:v>158.0</c:v>
                </c:pt>
                <c:pt idx="4022">
                  <c:v>158.0</c:v>
                </c:pt>
                <c:pt idx="4023">
                  <c:v>158.0</c:v>
                </c:pt>
                <c:pt idx="4024">
                  <c:v>158.0</c:v>
                </c:pt>
                <c:pt idx="4025">
                  <c:v>158.0</c:v>
                </c:pt>
                <c:pt idx="4026">
                  <c:v>158.0</c:v>
                </c:pt>
                <c:pt idx="4027">
                  <c:v>158.0</c:v>
                </c:pt>
                <c:pt idx="4028">
                  <c:v>158.0</c:v>
                </c:pt>
                <c:pt idx="4029">
                  <c:v>158.0</c:v>
                </c:pt>
                <c:pt idx="4030">
                  <c:v>158.0</c:v>
                </c:pt>
                <c:pt idx="4031">
                  <c:v>158.0</c:v>
                </c:pt>
                <c:pt idx="4032">
                  <c:v>158.0</c:v>
                </c:pt>
                <c:pt idx="4033">
                  <c:v>158.0</c:v>
                </c:pt>
                <c:pt idx="4034">
                  <c:v>158.0</c:v>
                </c:pt>
                <c:pt idx="4035">
                  <c:v>158.0</c:v>
                </c:pt>
                <c:pt idx="4036">
                  <c:v>158.0</c:v>
                </c:pt>
                <c:pt idx="4037">
                  <c:v>158.0</c:v>
                </c:pt>
                <c:pt idx="4038">
                  <c:v>158.0</c:v>
                </c:pt>
                <c:pt idx="4039">
                  <c:v>158.0</c:v>
                </c:pt>
                <c:pt idx="4040">
                  <c:v>158.0</c:v>
                </c:pt>
                <c:pt idx="4041">
                  <c:v>158.0</c:v>
                </c:pt>
                <c:pt idx="4042">
                  <c:v>158.0</c:v>
                </c:pt>
                <c:pt idx="4043">
                  <c:v>158.0</c:v>
                </c:pt>
                <c:pt idx="4044">
                  <c:v>158.0</c:v>
                </c:pt>
                <c:pt idx="4045">
                  <c:v>158.0</c:v>
                </c:pt>
                <c:pt idx="4046">
                  <c:v>158.0</c:v>
                </c:pt>
                <c:pt idx="4047">
                  <c:v>158.0</c:v>
                </c:pt>
                <c:pt idx="4048">
                  <c:v>158.0</c:v>
                </c:pt>
                <c:pt idx="4049">
                  <c:v>158.0</c:v>
                </c:pt>
                <c:pt idx="4050">
                  <c:v>158.0</c:v>
                </c:pt>
                <c:pt idx="4051">
                  <c:v>158.0</c:v>
                </c:pt>
                <c:pt idx="4052">
                  <c:v>158.0</c:v>
                </c:pt>
                <c:pt idx="4053">
                  <c:v>158.0</c:v>
                </c:pt>
                <c:pt idx="4054">
                  <c:v>158.0</c:v>
                </c:pt>
                <c:pt idx="4055">
                  <c:v>158.0</c:v>
                </c:pt>
                <c:pt idx="4056">
                  <c:v>158.0</c:v>
                </c:pt>
                <c:pt idx="4057">
                  <c:v>158.0</c:v>
                </c:pt>
                <c:pt idx="4058">
                  <c:v>158.0</c:v>
                </c:pt>
                <c:pt idx="4059">
                  <c:v>158.0</c:v>
                </c:pt>
                <c:pt idx="4060">
                  <c:v>158.0</c:v>
                </c:pt>
                <c:pt idx="4061">
                  <c:v>158.0</c:v>
                </c:pt>
                <c:pt idx="4062">
                  <c:v>158.0</c:v>
                </c:pt>
                <c:pt idx="4063">
                  <c:v>158.0</c:v>
                </c:pt>
                <c:pt idx="4064">
                  <c:v>158.0</c:v>
                </c:pt>
                <c:pt idx="4065">
                  <c:v>158.0</c:v>
                </c:pt>
                <c:pt idx="4066">
                  <c:v>158.0</c:v>
                </c:pt>
                <c:pt idx="4067">
                  <c:v>158.0</c:v>
                </c:pt>
                <c:pt idx="4068">
                  <c:v>158.0</c:v>
                </c:pt>
                <c:pt idx="4069">
                  <c:v>158.0</c:v>
                </c:pt>
                <c:pt idx="4070">
                  <c:v>158.0</c:v>
                </c:pt>
                <c:pt idx="4071">
                  <c:v>158.0</c:v>
                </c:pt>
                <c:pt idx="4072">
                  <c:v>158.0</c:v>
                </c:pt>
                <c:pt idx="4073">
                  <c:v>158.0</c:v>
                </c:pt>
                <c:pt idx="4074">
                  <c:v>158.0</c:v>
                </c:pt>
                <c:pt idx="4075">
                  <c:v>158.0</c:v>
                </c:pt>
                <c:pt idx="4076">
                  <c:v>158.0</c:v>
                </c:pt>
                <c:pt idx="4077">
                  <c:v>158.0</c:v>
                </c:pt>
                <c:pt idx="4078">
                  <c:v>158.0</c:v>
                </c:pt>
                <c:pt idx="4079">
                  <c:v>158.0</c:v>
                </c:pt>
                <c:pt idx="4080">
                  <c:v>158.0</c:v>
                </c:pt>
                <c:pt idx="4081">
                  <c:v>158.0</c:v>
                </c:pt>
                <c:pt idx="4082">
                  <c:v>158.0</c:v>
                </c:pt>
                <c:pt idx="4083">
                  <c:v>158.0</c:v>
                </c:pt>
                <c:pt idx="4084">
                  <c:v>158.0</c:v>
                </c:pt>
                <c:pt idx="4085">
                  <c:v>158.0</c:v>
                </c:pt>
                <c:pt idx="4086">
                  <c:v>158.0</c:v>
                </c:pt>
                <c:pt idx="4087">
                  <c:v>158.0</c:v>
                </c:pt>
                <c:pt idx="4088">
                  <c:v>158.0</c:v>
                </c:pt>
                <c:pt idx="4089">
                  <c:v>158.0</c:v>
                </c:pt>
                <c:pt idx="4090">
                  <c:v>158.0</c:v>
                </c:pt>
                <c:pt idx="4091">
                  <c:v>158.0</c:v>
                </c:pt>
                <c:pt idx="4092">
                  <c:v>158.0</c:v>
                </c:pt>
                <c:pt idx="4093">
                  <c:v>158.0</c:v>
                </c:pt>
                <c:pt idx="4094">
                  <c:v>158.0</c:v>
                </c:pt>
                <c:pt idx="4095">
                  <c:v>158.0</c:v>
                </c:pt>
                <c:pt idx="4096">
                  <c:v>158.0</c:v>
                </c:pt>
                <c:pt idx="4097">
                  <c:v>158.0</c:v>
                </c:pt>
                <c:pt idx="4098">
                  <c:v>158.0</c:v>
                </c:pt>
                <c:pt idx="4099">
                  <c:v>158.0</c:v>
                </c:pt>
                <c:pt idx="4100">
                  <c:v>158.0</c:v>
                </c:pt>
                <c:pt idx="4101">
                  <c:v>158.0</c:v>
                </c:pt>
                <c:pt idx="4102">
                  <c:v>158.0</c:v>
                </c:pt>
                <c:pt idx="4103">
                  <c:v>158.0</c:v>
                </c:pt>
                <c:pt idx="4104">
                  <c:v>158.0</c:v>
                </c:pt>
                <c:pt idx="4105">
                  <c:v>158.0</c:v>
                </c:pt>
                <c:pt idx="4106">
                  <c:v>158.0</c:v>
                </c:pt>
                <c:pt idx="4107">
                  <c:v>158.0</c:v>
                </c:pt>
                <c:pt idx="4108">
                  <c:v>158.0</c:v>
                </c:pt>
                <c:pt idx="4109">
                  <c:v>158.0</c:v>
                </c:pt>
                <c:pt idx="4110">
                  <c:v>158.0</c:v>
                </c:pt>
                <c:pt idx="4111">
                  <c:v>158.0</c:v>
                </c:pt>
                <c:pt idx="4112">
                  <c:v>158.0</c:v>
                </c:pt>
                <c:pt idx="4113">
                  <c:v>158.0</c:v>
                </c:pt>
                <c:pt idx="4114">
                  <c:v>158.0</c:v>
                </c:pt>
                <c:pt idx="4115">
                  <c:v>158.0</c:v>
                </c:pt>
                <c:pt idx="4116">
                  <c:v>158.0</c:v>
                </c:pt>
                <c:pt idx="4117">
                  <c:v>158.0</c:v>
                </c:pt>
                <c:pt idx="4118">
                  <c:v>158.0</c:v>
                </c:pt>
                <c:pt idx="4119">
                  <c:v>158.0</c:v>
                </c:pt>
                <c:pt idx="4120">
                  <c:v>158.0</c:v>
                </c:pt>
                <c:pt idx="4121">
                  <c:v>158.0</c:v>
                </c:pt>
                <c:pt idx="4122">
                  <c:v>158.0</c:v>
                </c:pt>
                <c:pt idx="4123">
                  <c:v>158.0</c:v>
                </c:pt>
                <c:pt idx="4124">
                  <c:v>158.0</c:v>
                </c:pt>
                <c:pt idx="4125">
                  <c:v>158.0</c:v>
                </c:pt>
                <c:pt idx="4126">
                  <c:v>158.0</c:v>
                </c:pt>
                <c:pt idx="4127">
                  <c:v>158.0</c:v>
                </c:pt>
                <c:pt idx="4128">
                  <c:v>158.0</c:v>
                </c:pt>
                <c:pt idx="4129">
                  <c:v>158.0</c:v>
                </c:pt>
                <c:pt idx="4130">
                  <c:v>158.0</c:v>
                </c:pt>
                <c:pt idx="4131">
                  <c:v>158.0</c:v>
                </c:pt>
                <c:pt idx="4132">
                  <c:v>158.0</c:v>
                </c:pt>
                <c:pt idx="4133">
                  <c:v>158.0</c:v>
                </c:pt>
                <c:pt idx="4134">
                  <c:v>158.0</c:v>
                </c:pt>
                <c:pt idx="4135">
                  <c:v>158.0</c:v>
                </c:pt>
                <c:pt idx="4136">
                  <c:v>158.0</c:v>
                </c:pt>
                <c:pt idx="4137">
                  <c:v>158.0</c:v>
                </c:pt>
                <c:pt idx="4138">
                  <c:v>158.0</c:v>
                </c:pt>
                <c:pt idx="4139">
                  <c:v>158.0</c:v>
                </c:pt>
                <c:pt idx="4140">
                  <c:v>158.0</c:v>
                </c:pt>
                <c:pt idx="4141">
                  <c:v>158.0</c:v>
                </c:pt>
                <c:pt idx="4142">
                  <c:v>158.0</c:v>
                </c:pt>
                <c:pt idx="4143">
                  <c:v>158.0</c:v>
                </c:pt>
                <c:pt idx="4144">
                  <c:v>158.0</c:v>
                </c:pt>
                <c:pt idx="4145">
                  <c:v>158.0</c:v>
                </c:pt>
                <c:pt idx="4146">
                  <c:v>158.0</c:v>
                </c:pt>
                <c:pt idx="4147">
                  <c:v>158.0</c:v>
                </c:pt>
                <c:pt idx="4148">
                  <c:v>158.0</c:v>
                </c:pt>
                <c:pt idx="4149">
                  <c:v>158.0</c:v>
                </c:pt>
                <c:pt idx="4150">
                  <c:v>158.0</c:v>
                </c:pt>
                <c:pt idx="4151">
                  <c:v>158.0</c:v>
                </c:pt>
                <c:pt idx="4152">
                  <c:v>158.0</c:v>
                </c:pt>
                <c:pt idx="4153">
                  <c:v>158.0</c:v>
                </c:pt>
                <c:pt idx="4154">
                  <c:v>158.0</c:v>
                </c:pt>
                <c:pt idx="4155">
                  <c:v>158.0</c:v>
                </c:pt>
                <c:pt idx="4156">
                  <c:v>158.0</c:v>
                </c:pt>
                <c:pt idx="4157">
                  <c:v>158.0</c:v>
                </c:pt>
                <c:pt idx="4158">
                  <c:v>158.0</c:v>
                </c:pt>
                <c:pt idx="4159">
                  <c:v>158.0</c:v>
                </c:pt>
                <c:pt idx="4160">
                  <c:v>158.0</c:v>
                </c:pt>
                <c:pt idx="4161">
                  <c:v>158.0</c:v>
                </c:pt>
                <c:pt idx="4162">
                  <c:v>158.0</c:v>
                </c:pt>
                <c:pt idx="4163">
                  <c:v>158.0</c:v>
                </c:pt>
                <c:pt idx="4164">
                  <c:v>158.0</c:v>
                </c:pt>
                <c:pt idx="4165">
                  <c:v>158.0</c:v>
                </c:pt>
                <c:pt idx="4166">
                  <c:v>158.0</c:v>
                </c:pt>
                <c:pt idx="4167">
                  <c:v>158.0</c:v>
                </c:pt>
                <c:pt idx="4168">
                  <c:v>158.0</c:v>
                </c:pt>
                <c:pt idx="4169">
                  <c:v>158.0</c:v>
                </c:pt>
                <c:pt idx="4170">
                  <c:v>158.0</c:v>
                </c:pt>
                <c:pt idx="4171">
                  <c:v>158.0</c:v>
                </c:pt>
                <c:pt idx="4172">
                  <c:v>158.0</c:v>
                </c:pt>
                <c:pt idx="4173">
                  <c:v>158.0</c:v>
                </c:pt>
                <c:pt idx="4174">
                  <c:v>158.0</c:v>
                </c:pt>
                <c:pt idx="4175">
                  <c:v>158.0</c:v>
                </c:pt>
                <c:pt idx="4176">
                  <c:v>158.0</c:v>
                </c:pt>
                <c:pt idx="4177">
                  <c:v>158.0</c:v>
                </c:pt>
                <c:pt idx="4178">
                  <c:v>158.0</c:v>
                </c:pt>
                <c:pt idx="4179">
                  <c:v>158.0</c:v>
                </c:pt>
                <c:pt idx="4180">
                  <c:v>158.0</c:v>
                </c:pt>
                <c:pt idx="4181">
                  <c:v>158.0</c:v>
                </c:pt>
                <c:pt idx="4182">
                  <c:v>158.0</c:v>
                </c:pt>
                <c:pt idx="4183">
                  <c:v>158.0</c:v>
                </c:pt>
                <c:pt idx="4184">
                  <c:v>158.0</c:v>
                </c:pt>
                <c:pt idx="4185">
                  <c:v>158.0</c:v>
                </c:pt>
                <c:pt idx="4186">
                  <c:v>158.0</c:v>
                </c:pt>
                <c:pt idx="4187">
                  <c:v>158.0</c:v>
                </c:pt>
                <c:pt idx="4188">
                  <c:v>158.0</c:v>
                </c:pt>
                <c:pt idx="4189">
                  <c:v>158.0</c:v>
                </c:pt>
                <c:pt idx="4190">
                  <c:v>158.0</c:v>
                </c:pt>
                <c:pt idx="4191">
                  <c:v>158.0</c:v>
                </c:pt>
                <c:pt idx="4192">
                  <c:v>158.0</c:v>
                </c:pt>
                <c:pt idx="4193">
                  <c:v>158.0</c:v>
                </c:pt>
                <c:pt idx="4194">
                  <c:v>158.0</c:v>
                </c:pt>
                <c:pt idx="4195">
                  <c:v>158.0</c:v>
                </c:pt>
                <c:pt idx="4196">
                  <c:v>158.0</c:v>
                </c:pt>
                <c:pt idx="4197">
                  <c:v>158.0</c:v>
                </c:pt>
                <c:pt idx="4198">
                  <c:v>158.0</c:v>
                </c:pt>
                <c:pt idx="4199">
                  <c:v>158.0</c:v>
                </c:pt>
                <c:pt idx="4200">
                  <c:v>158.0</c:v>
                </c:pt>
                <c:pt idx="4201">
                  <c:v>158.0</c:v>
                </c:pt>
                <c:pt idx="4202">
                  <c:v>158.0</c:v>
                </c:pt>
                <c:pt idx="4203">
                  <c:v>158.0</c:v>
                </c:pt>
                <c:pt idx="4204">
                  <c:v>158.0</c:v>
                </c:pt>
                <c:pt idx="4205">
                  <c:v>158.0</c:v>
                </c:pt>
                <c:pt idx="4206">
                  <c:v>158.0</c:v>
                </c:pt>
                <c:pt idx="4207">
                  <c:v>158.0</c:v>
                </c:pt>
                <c:pt idx="4208">
                  <c:v>158.0</c:v>
                </c:pt>
                <c:pt idx="4209">
                  <c:v>158.0</c:v>
                </c:pt>
                <c:pt idx="4210">
                  <c:v>158.0</c:v>
                </c:pt>
                <c:pt idx="4211">
                  <c:v>158.0</c:v>
                </c:pt>
                <c:pt idx="4212">
                  <c:v>158.0</c:v>
                </c:pt>
                <c:pt idx="4213">
                  <c:v>158.0</c:v>
                </c:pt>
                <c:pt idx="4214">
                  <c:v>158.0</c:v>
                </c:pt>
                <c:pt idx="4215">
                  <c:v>158.0</c:v>
                </c:pt>
                <c:pt idx="4216">
                  <c:v>158.0</c:v>
                </c:pt>
                <c:pt idx="4217">
                  <c:v>158.0</c:v>
                </c:pt>
                <c:pt idx="4218">
                  <c:v>158.0</c:v>
                </c:pt>
                <c:pt idx="4219">
                  <c:v>158.0</c:v>
                </c:pt>
                <c:pt idx="4220">
                  <c:v>158.0</c:v>
                </c:pt>
                <c:pt idx="4221">
                  <c:v>158.0</c:v>
                </c:pt>
                <c:pt idx="4222">
                  <c:v>158.0</c:v>
                </c:pt>
                <c:pt idx="4223">
                  <c:v>158.0</c:v>
                </c:pt>
                <c:pt idx="4224">
                  <c:v>158.0</c:v>
                </c:pt>
                <c:pt idx="4225">
                  <c:v>158.0</c:v>
                </c:pt>
                <c:pt idx="4226">
                  <c:v>158.0</c:v>
                </c:pt>
                <c:pt idx="4227">
                  <c:v>158.0</c:v>
                </c:pt>
                <c:pt idx="4228">
                  <c:v>158.0</c:v>
                </c:pt>
                <c:pt idx="4229">
                  <c:v>158.0</c:v>
                </c:pt>
                <c:pt idx="4230">
                  <c:v>158.0</c:v>
                </c:pt>
                <c:pt idx="4231">
                  <c:v>158.0</c:v>
                </c:pt>
                <c:pt idx="4232">
                  <c:v>158.0</c:v>
                </c:pt>
                <c:pt idx="4233">
                  <c:v>158.0</c:v>
                </c:pt>
                <c:pt idx="4234">
                  <c:v>158.0</c:v>
                </c:pt>
                <c:pt idx="4235">
                  <c:v>158.0</c:v>
                </c:pt>
                <c:pt idx="4236">
                  <c:v>158.0</c:v>
                </c:pt>
                <c:pt idx="4237">
                  <c:v>158.0</c:v>
                </c:pt>
                <c:pt idx="4238">
                  <c:v>158.0</c:v>
                </c:pt>
                <c:pt idx="4239">
                  <c:v>158.0</c:v>
                </c:pt>
                <c:pt idx="4240">
                  <c:v>158.0</c:v>
                </c:pt>
                <c:pt idx="4241">
                  <c:v>158.0</c:v>
                </c:pt>
                <c:pt idx="4242">
                  <c:v>158.0</c:v>
                </c:pt>
                <c:pt idx="4243">
                  <c:v>158.0</c:v>
                </c:pt>
                <c:pt idx="4244">
                  <c:v>158.0</c:v>
                </c:pt>
                <c:pt idx="4245">
                  <c:v>158.0</c:v>
                </c:pt>
                <c:pt idx="4246">
                  <c:v>158.0</c:v>
                </c:pt>
                <c:pt idx="4247">
                  <c:v>158.0</c:v>
                </c:pt>
                <c:pt idx="4248">
                  <c:v>158.0</c:v>
                </c:pt>
                <c:pt idx="4249">
                  <c:v>158.0</c:v>
                </c:pt>
                <c:pt idx="4250">
                  <c:v>158.0</c:v>
                </c:pt>
                <c:pt idx="4251">
                  <c:v>158.0</c:v>
                </c:pt>
                <c:pt idx="4252">
                  <c:v>158.0</c:v>
                </c:pt>
                <c:pt idx="4253">
                  <c:v>158.0</c:v>
                </c:pt>
                <c:pt idx="4254">
                  <c:v>158.0</c:v>
                </c:pt>
                <c:pt idx="4255">
                  <c:v>159.0</c:v>
                </c:pt>
                <c:pt idx="4256">
                  <c:v>159.0</c:v>
                </c:pt>
                <c:pt idx="4257">
                  <c:v>159.0</c:v>
                </c:pt>
                <c:pt idx="4258">
                  <c:v>159.0</c:v>
                </c:pt>
                <c:pt idx="4259">
                  <c:v>159.0</c:v>
                </c:pt>
                <c:pt idx="4260">
                  <c:v>159.0</c:v>
                </c:pt>
                <c:pt idx="4261">
                  <c:v>159.0</c:v>
                </c:pt>
                <c:pt idx="4262">
                  <c:v>159.0</c:v>
                </c:pt>
                <c:pt idx="4263">
                  <c:v>159.0</c:v>
                </c:pt>
                <c:pt idx="4264">
                  <c:v>159.0</c:v>
                </c:pt>
                <c:pt idx="4265">
                  <c:v>159.0</c:v>
                </c:pt>
                <c:pt idx="4266">
                  <c:v>159.0</c:v>
                </c:pt>
                <c:pt idx="4267">
                  <c:v>159.0</c:v>
                </c:pt>
                <c:pt idx="4268">
                  <c:v>159.0</c:v>
                </c:pt>
                <c:pt idx="4269">
                  <c:v>159.0</c:v>
                </c:pt>
                <c:pt idx="4270">
                  <c:v>159.0</c:v>
                </c:pt>
                <c:pt idx="4271">
                  <c:v>159.0</c:v>
                </c:pt>
                <c:pt idx="4272">
                  <c:v>159.0</c:v>
                </c:pt>
                <c:pt idx="4273">
                  <c:v>159.0</c:v>
                </c:pt>
                <c:pt idx="4274">
                  <c:v>159.0</c:v>
                </c:pt>
                <c:pt idx="4275">
                  <c:v>159.0</c:v>
                </c:pt>
                <c:pt idx="4276">
                  <c:v>159.0</c:v>
                </c:pt>
                <c:pt idx="4277">
                  <c:v>159.0</c:v>
                </c:pt>
                <c:pt idx="4278">
                  <c:v>159.0</c:v>
                </c:pt>
                <c:pt idx="4279">
                  <c:v>159.0</c:v>
                </c:pt>
                <c:pt idx="4280">
                  <c:v>159.0</c:v>
                </c:pt>
                <c:pt idx="4281">
                  <c:v>159.0</c:v>
                </c:pt>
                <c:pt idx="4282">
                  <c:v>159.0</c:v>
                </c:pt>
                <c:pt idx="4283">
                  <c:v>159.0</c:v>
                </c:pt>
                <c:pt idx="4284">
                  <c:v>159.0</c:v>
                </c:pt>
                <c:pt idx="4285">
                  <c:v>159.0</c:v>
                </c:pt>
                <c:pt idx="4286">
                  <c:v>159.0</c:v>
                </c:pt>
                <c:pt idx="4287">
                  <c:v>159.0</c:v>
                </c:pt>
                <c:pt idx="4288">
                  <c:v>159.0</c:v>
                </c:pt>
                <c:pt idx="4289">
                  <c:v>159.0</c:v>
                </c:pt>
                <c:pt idx="4290">
                  <c:v>159.0</c:v>
                </c:pt>
                <c:pt idx="4291">
                  <c:v>159.0</c:v>
                </c:pt>
                <c:pt idx="4292">
                  <c:v>159.0</c:v>
                </c:pt>
                <c:pt idx="4293">
                  <c:v>159.0</c:v>
                </c:pt>
                <c:pt idx="4294">
                  <c:v>159.0</c:v>
                </c:pt>
                <c:pt idx="4295">
                  <c:v>159.0</c:v>
                </c:pt>
                <c:pt idx="4296">
                  <c:v>159.0</c:v>
                </c:pt>
                <c:pt idx="4297">
                  <c:v>159.0</c:v>
                </c:pt>
                <c:pt idx="4298">
                  <c:v>159.0</c:v>
                </c:pt>
                <c:pt idx="4299">
                  <c:v>159.0</c:v>
                </c:pt>
                <c:pt idx="4300">
                  <c:v>159.0</c:v>
                </c:pt>
                <c:pt idx="4301">
                  <c:v>159.0</c:v>
                </c:pt>
                <c:pt idx="4302">
                  <c:v>159.0</c:v>
                </c:pt>
                <c:pt idx="4303">
                  <c:v>159.0</c:v>
                </c:pt>
                <c:pt idx="4304">
                  <c:v>159.0</c:v>
                </c:pt>
                <c:pt idx="4305">
                  <c:v>159.0</c:v>
                </c:pt>
                <c:pt idx="4306">
                  <c:v>159.0</c:v>
                </c:pt>
                <c:pt idx="4307">
                  <c:v>159.0</c:v>
                </c:pt>
                <c:pt idx="4308">
                  <c:v>159.0</c:v>
                </c:pt>
                <c:pt idx="4309">
                  <c:v>159.0</c:v>
                </c:pt>
                <c:pt idx="4310">
                  <c:v>159.0</c:v>
                </c:pt>
                <c:pt idx="4311">
                  <c:v>159.0</c:v>
                </c:pt>
                <c:pt idx="4312">
                  <c:v>159.0</c:v>
                </c:pt>
                <c:pt idx="4313">
                  <c:v>159.0</c:v>
                </c:pt>
                <c:pt idx="4314">
                  <c:v>159.0</c:v>
                </c:pt>
                <c:pt idx="4315">
                  <c:v>159.0</c:v>
                </c:pt>
                <c:pt idx="4316">
                  <c:v>159.0</c:v>
                </c:pt>
                <c:pt idx="4317">
                  <c:v>159.0</c:v>
                </c:pt>
                <c:pt idx="4318">
                  <c:v>159.0</c:v>
                </c:pt>
                <c:pt idx="4319">
                  <c:v>159.0</c:v>
                </c:pt>
                <c:pt idx="4320">
                  <c:v>159.0</c:v>
                </c:pt>
                <c:pt idx="4321">
                  <c:v>159.0</c:v>
                </c:pt>
                <c:pt idx="4322">
                  <c:v>159.0</c:v>
                </c:pt>
                <c:pt idx="4323">
                  <c:v>160.0</c:v>
                </c:pt>
                <c:pt idx="4324">
                  <c:v>160.0</c:v>
                </c:pt>
                <c:pt idx="4325">
                  <c:v>160.0</c:v>
                </c:pt>
                <c:pt idx="4326">
                  <c:v>160.0</c:v>
                </c:pt>
                <c:pt idx="4327">
                  <c:v>160.0</c:v>
                </c:pt>
                <c:pt idx="4328">
                  <c:v>160.0</c:v>
                </c:pt>
                <c:pt idx="4329">
                  <c:v>160.0</c:v>
                </c:pt>
                <c:pt idx="4330">
                  <c:v>160.0</c:v>
                </c:pt>
                <c:pt idx="4331">
                  <c:v>160.0</c:v>
                </c:pt>
                <c:pt idx="4332">
                  <c:v>160.0</c:v>
                </c:pt>
                <c:pt idx="4333">
                  <c:v>160.0</c:v>
                </c:pt>
                <c:pt idx="4334">
                  <c:v>160.0</c:v>
                </c:pt>
                <c:pt idx="4335">
                  <c:v>160.0</c:v>
                </c:pt>
                <c:pt idx="4336">
                  <c:v>160.0</c:v>
                </c:pt>
                <c:pt idx="4337">
                  <c:v>160.0</c:v>
                </c:pt>
                <c:pt idx="4338">
                  <c:v>160.0</c:v>
                </c:pt>
                <c:pt idx="4339">
                  <c:v>160.0</c:v>
                </c:pt>
                <c:pt idx="4340">
                  <c:v>160.0</c:v>
                </c:pt>
                <c:pt idx="4341">
                  <c:v>160.0</c:v>
                </c:pt>
                <c:pt idx="4342">
                  <c:v>160.0</c:v>
                </c:pt>
                <c:pt idx="4343">
                  <c:v>160.0</c:v>
                </c:pt>
                <c:pt idx="4344">
                  <c:v>160.0</c:v>
                </c:pt>
                <c:pt idx="4345">
                  <c:v>160.0</c:v>
                </c:pt>
                <c:pt idx="4346">
                  <c:v>160.0</c:v>
                </c:pt>
                <c:pt idx="4347">
                  <c:v>160.0</c:v>
                </c:pt>
                <c:pt idx="4348">
                  <c:v>160.0</c:v>
                </c:pt>
                <c:pt idx="4349">
                  <c:v>160.0</c:v>
                </c:pt>
                <c:pt idx="4350">
                  <c:v>160.0</c:v>
                </c:pt>
                <c:pt idx="4351">
                  <c:v>160.0</c:v>
                </c:pt>
                <c:pt idx="4352">
                  <c:v>160.0</c:v>
                </c:pt>
                <c:pt idx="4353">
                  <c:v>160.0</c:v>
                </c:pt>
                <c:pt idx="4354">
                  <c:v>160.0</c:v>
                </c:pt>
                <c:pt idx="4355">
                  <c:v>160.0</c:v>
                </c:pt>
                <c:pt idx="4356">
                  <c:v>160.0</c:v>
                </c:pt>
                <c:pt idx="4357">
                  <c:v>160.0</c:v>
                </c:pt>
                <c:pt idx="4358">
                  <c:v>160.0</c:v>
                </c:pt>
                <c:pt idx="4359">
                  <c:v>160.0</c:v>
                </c:pt>
                <c:pt idx="4360">
                  <c:v>160.0</c:v>
                </c:pt>
                <c:pt idx="4361">
                  <c:v>160.0</c:v>
                </c:pt>
                <c:pt idx="4362">
                  <c:v>160.0</c:v>
                </c:pt>
                <c:pt idx="4363">
                  <c:v>160.0</c:v>
                </c:pt>
                <c:pt idx="4364">
                  <c:v>160.0</c:v>
                </c:pt>
                <c:pt idx="4365">
                  <c:v>160.0</c:v>
                </c:pt>
                <c:pt idx="4366">
                  <c:v>160.0</c:v>
                </c:pt>
                <c:pt idx="4367">
                  <c:v>160.0</c:v>
                </c:pt>
                <c:pt idx="4368">
                  <c:v>160.0</c:v>
                </c:pt>
                <c:pt idx="4369">
                  <c:v>160.0</c:v>
                </c:pt>
                <c:pt idx="4370">
                  <c:v>160.0</c:v>
                </c:pt>
                <c:pt idx="4371">
                  <c:v>160.0</c:v>
                </c:pt>
                <c:pt idx="4372">
                  <c:v>160.0</c:v>
                </c:pt>
                <c:pt idx="4373">
                  <c:v>160.0</c:v>
                </c:pt>
                <c:pt idx="4374">
                  <c:v>160.0</c:v>
                </c:pt>
                <c:pt idx="4375">
                  <c:v>160.0</c:v>
                </c:pt>
                <c:pt idx="4376">
                  <c:v>160.0</c:v>
                </c:pt>
                <c:pt idx="4377">
                  <c:v>160.0</c:v>
                </c:pt>
                <c:pt idx="4378">
                  <c:v>160.0</c:v>
                </c:pt>
                <c:pt idx="4379">
                  <c:v>160.0</c:v>
                </c:pt>
                <c:pt idx="4380">
                  <c:v>160.0</c:v>
                </c:pt>
                <c:pt idx="4381">
                  <c:v>160.0</c:v>
                </c:pt>
                <c:pt idx="4382">
                  <c:v>160.0</c:v>
                </c:pt>
                <c:pt idx="4383">
                  <c:v>160.0</c:v>
                </c:pt>
                <c:pt idx="4384">
                  <c:v>160.0</c:v>
                </c:pt>
                <c:pt idx="4385">
                  <c:v>160.0</c:v>
                </c:pt>
                <c:pt idx="4386">
                  <c:v>160.0</c:v>
                </c:pt>
                <c:pt idx="4387">
                  <c:v>160.0</c:v>
                </c:pt>
                <c:pt idx="4388">
                  <c:v>160.0</c:v>
                </c:pt>
                <c:pt idx="4389">
                  <c:v>160.0</c:v>
                </c:pt>
                <c:pt idx="4390">
                  <c:v>160.0</c:v>
                </c:pt>
                <c:pt idx="4391">
                  <c:v>160.0</c:v>
                </c:pt>
                <c:pt idx="4392">
                  <c:v>160.0</c:v>
                </c:pt>
                <c:pt idx="4393">
                  <c:v>160.0</c:v>
                </c:pt>
                <c:pt idx="4394">
                  <c:v>160.0</c:v>
                </c:pt>
                <c:pt idx="4395">
                  <c:v>160.0</c:v>
                </c:pt>
                <c:pt idx="4396">
                  <c:v>160.0</c:v>
                </c:pt>
                <c:pt idx="4397">
                  <c:v>160.0</c:v>
                </c:pt>
                <c:pt idx="4398">
                  <c:v>160.0</c:v>
                </c:pt>
                <c:pt idx="4399">
                  <c:v>160.0</c:v>
                </c:pt>
                <c:pt idx="4400">
                  <c:v>160.0</c:v>
                </c:pt>
                <c:pt idx="4401">
                  <c:v>160.0</c:v>
                </c:pt>
                <c:pt idx="4402">
                  <c:v>160.0</c:v>
                </c:pt>
                <c:pt idx="4403">
                  <c:v>160.0</c:v>
                </c:pt>
                <c:pt idx="4404">
                  <c:v>160.0</c:v>
                </c:pt>
                <c:pt idx="4405">
                  <c:v>160.0</c:v>
                </c:pt>
                <c:pt idx="4406">
                  <c:v>160.0</c:v>
                </c:pt>
                <c:pt idx="4407">
                  <c:v>160.0</c:v>
                </c:pt>
                <c:pt idx="4408">
                  <c:v>160.0</c:v>
                </c:pt>
                <c:pt idx="4409">
                  <c:v>160.0</c:v>
                </c:pt>
                <c:pt idx="4410">
                  <c:v>160.0</c:v>
                </c:pt>
                <c:pt idx="4411">
                  <c:v>160.0</c:v>
                </c:pt>
                <c:pt idx="4412">
                  <c:v>160.0</c:v>
                </c:pt>
                <c:pt idx="4413">
                  <c:v>160.0</c:v>
                </c:pt>
                <c:pt idx="4414">
                  <c:v>160.0</c:v>
                </c:pt>
                <c:pt idx="4415">
                  <c:v>160.0</c:v>
                </c:pt>
                <c:pt idx="4416">
                  <c:v>160.0</c:v>
                </c:pt>
                <c:pt idx="4417">
                  <c:v>160.0</c:v>
                </c:pt>
                <c:pt idx="4418">
                  <c:v>160.0</c:v>
                </c:pt>
                <c:pt idx="4419">
                  <c:v>160.0</c:v>
                </c:pt>
                <c:pt idx="4420">
                  <c:v>160.0</c:v>
                </c:pt>
                <c:pt idx="4421">
                  <c:v>160.0</c:v>
                </c:pt>
                <c:pt idx="4422">
                  <c:v>160.0</c:v>
                </c:pt>
                <c:pt idx="4423">
                  <c:v>160.0</c:v>
                </c:pt>
                <c:pt idx="4424">
                  <c:v>160.0</c:v>
                </c:pt>
                <c:pt idx="4425">
                  <c:v>160.0</c:v>
                </c:pt>
                <c:pt idx="4426">
                  <c:v>160.0</c:v>
                </c:pt>
                <c:pt idx="4427">
                  <c:v>160.0</c:v>
                </c:pt>
                <c:pt idx="4428">
                  <c:v>160.0</c:v>
                </c:pt>
                <c:pt idx="4429">
                  <c:v>160.0</c:v>
                </c:pt>
                <c:pt idx="4430">
                  <c:v>160.0</c:v>
                </c:pt>
                <c:pt idx="4431">
                  <c:v>160.0</c:v>
                </c:pt>
                <c:pt idx="4432">
                  <c:v>160.0</c:v>
                </c:pt>
                <c:pt idx="4433">
                  <c:v>160.0</c:v>
                </c:pt>
                <c:pt idx="4434">
                  <c:v>160.0</c:v>
                </c:pt>
                <c:pt idx="4435">
                  <c:v>160.0</c:v>
                </c:pt>
                <c:pt idx="4436">
                  <c:v>160.0</c:v>
                </c:pt>
                <c:pt idx="4437">
                  <c:v>160.0</c:v>
                </c:pt>
                <c:pt idx="4438">
                  <c:v>160.0</c:v>
                </c:pt>
                <c:pt idx="4439">
                  <c:v>160.0</c:v>
                </c:pt>
                <c:pt idx="4440">
                  <c:v>160.0</c:v>
                </c:pt>
                <c:pt idx="4441">
                  <c:v>160.0</c:v>
                </c:pt>
                <c:pt idx="4442">
                  <c:v>160.0</c:v>
                </c:pt>
                <c:pt idx="4443">
                  <c:v>160.0</c:v>
                </c:pt>
                <c:pt idx="4444">
                  <c:v>160.0</c:v>
                </c:pt>
                <c:pt idx="4445">
                  <c:v>160.0</c:v>
                </c:pt>
                <c:pt idx="4446">
                  <c:v>160.0</c:v>
                </c:pt>
                <c:pt idx="4447">
                  <c:v>160.0</c:v>
                </c:pt>
                <c:pt idx="4448">
                  <c:v>160.0</c:v>
                </c:pt>
                <c:pt idx="4449">
                  <c:v>160.0</c:v>
                </c:pt>
                <c:pt idx="4450">
                  <c:v>160.0</c:v>
                </c:pt>
                <c:pt idx="4451">
                  <c:v>160.0</c:v>
                </c:pt>
                <c:pt idx="4452">
                  <c:v>160.0</c:v>
                </c:pt>
                <c:pt idx="4453">
                  <c:v>160.0</c:v>
                </c:pt>
                <c:pt idx="4454">
                  <c:v>160.0</c:v>
                </c:pt>
                <c:pt idx="4455">
                  <c:v>160.0</c:v>
                </c:pt>
                <c:pt idx="4456">
                  <c:v>160.0</c:v>
                </c:pt>
                <c:pt idx="4457">
                  <c:v>160.0</c:v>
                </c:pt>
                <c:pt idx="4458">
                  <c:v>160.0</c:v>
                </c:pt>
                <c:pt idx="4459">
                  <c:v>160.0</c:v>
                </c:pt>
                <c:pt idx="4460">
                  <c:v>160.0</c:v>
                </c:pt>
                <c:pt idx="4461">
                  <c:v>160.0</c:v>
                </c:pt>
                <c:pt idx="4462">
                  <c:v>160.0</c:v>
                </c:pt>
                <c:pt idx="4463">
                  <c:v>160.0</c:v>
                </c:pt>
                <c:pt idx="4464">
                  <c:v>160.0</c:v>
                </c:pt>
                <c:pt idx="4465">
                  <c:v>160.0</c:v>
                </c:pt>
                <c:pt idx="4466">
                  <c:v>160.0</c:v>
                </c:pt>
                <c:pt idx="4467">
                  <c:v>160.0</c:v>
                </c:pt>
                <c:pt idx="4468">
                  <c:v>160.0</c:v>
                </c:pt>
                <c:pt idx="4469">
                  <c:v>160.0</c:v>
                </c:pt>
                <c:pt idx="4470">
                  <c:v>160.0</c:v>
                </c:pt>
                <c:pt idx="4471">
                  <c:v>160.0</c:v>
                </c:pt>
                <c:pt idx="4472">
                  <c:v>160.0</c:v>
                </c:pt>
                <c:pt idx="4473">
                  <c:v>160.0</c:v>
                </c:pt>
                <c:pt idx="4474">
                  <c:v>160.0</c:v>
                </c:pt>
                <c:pt idx="4475">
                  <c:v>160.0</c:v>
                </c:pt>
                <c:pt idx="4476">
                  <c:v>160.0</c:v>
                </c:pt>
                <c:pt idx="4477">
                  <c:v>160.0</c:v>
                </c:pt>
                <c:pt idx="4478">
                  <c:v>160.0</c:v>
                </c:pt>
                <c:pt idx="4479">
                  <c:v>160.0</c:v>
                </c:pt>
                <c:pt idx="4480">
                  <c:v>160.0</c:v>
                </c:pt>
                <c:pt idx="4481">
                  <c:v>160.0</c:v>
                </c:pt>
                <c:pt idx="4482">
                  <c:v>160.0</c:v>
                </c:pt>
                <c:pt idx="4483">
                  <c:v>160.0</c:v>
                </c:pt>
                <c:pt idx="4484">
                  <c:v>160.0</c:v>
                </c:pt>
                <c:pt idx="4485">
                  <c:v>160.0</c:v>
                </c:pt>
                <c:pt idx="4486">
                  <c:v>160.0</c:v>
                </c:pt>
                <c:pt idx="4487">
                  <c:v>160.0</c:v>
                </c:pt>
                <c:pt idx="4488">
                  <c:v>160.0</c:v>
                </c:pt>
                <c:pt idx="4489">
                  <c:v>160.0</c:v>
                </c:pt>
                <c:pt idx="4490">
                  <c:v>160.0</c:v>
                </c:pt>
                <c:pt idx="4491">
                  <c:v>160.0</c:v>
                </c:pt>
                <c:pt idx="4492">
                  <c:v>160.0</c:v>
                </c:pt>
                <c:pt idx="4493">
                  <c:v>160.0</c:v>
                </c:pt>
                <c:pt idx="4494">
                  <c:v>160.0</c:v>
                </c:pt>
                <c:pt idx="4495">
                  <c:v>160.0</c:v>
                </c:pt>
                <c:pt idx="4496">
                  <c:v>160.0</c:v>
                </c:pt>
                <c:pt idx="4497">
                  <c:v>160.0</c:v>
                </c:pt>
                <c:pt idx="4498">
                  <c:v>160.0</c:v>
                </c:pt>
                <c:pt idx="4499">
                  <c:v>160.0</c:v>
                </c:pt>
                <c:pt idx="4500">
                  <c:v>160.0</c:v>
                </c:pt>
                <c:pt idx="4501">
                  <c:v>160.0</c:v>
                </c:pt>
                <c:pt idx="4502">
                  <c:v>160.0</c:v>
                </c:pt>
                <c:pt idx="4503">
                  <c:v>160.0</c:v>
                </c:pt>
                <c:pt idx="4504">
                  <c:v>160.0</c:v>
                </c:pt>
                <c:pt idx="4505">
                  <c:v>160.0</c:v>
                </c:pt>
                <c:pt idx="4506">
                  <c:v>160.0</c:v>
                </c:pt>
                <c:pt idx="4507">
                  <c:v>160.0</c:v>
                </c:pt>
                <c:pt idx="4508">
                  <c:v>160.0</c:v>
                </c:pt>
                <c:pt idx="4509">
                  <c:v>160.0</c:v>
                </c:pt>
                <c:pt idx="4510">
                  <c:v>160.0</c:v>
                </c:pt>
                <c:pt idx="4511">
                  <c:v>160.0</c:v>
                </c:pt>
                <c:pt idx="4512">
                  <c:v>160.0</c:v>
                </c:pt>
                <c:pt idx="4513">
                  <c:v>160.0</c:v>
                </c:pt>
                <c:pt idx="4514">
                  <c:v>160.0</c:v>
                </c:pt>
                <c:pt idx="4515">
                  <c:v>160.0</c:v>
                </c:pt>
                <c:pt idx="4516">
                  <c:v>160.0</c:v>
                </c:pt>
                <c:pt idx="4517">
                  <c:v>160.0</c:v>
                </c:pt>
                <c:pt idx="4518">
                  <c:v>160.0</c:v>
                </c:pt>
                <c:pt idx="4519">
                  <c:v>160.0</c:v>
                </c:pt>
                <c:pt idx="4520">
                  <c:v>160.0</c:v>
                </c:pt>
                <c:pt idx="4521">
                  <c:v>160.0</c:v>
                </c:pt>
                <c:pt idx="4522">
                  <c:v>160.0</c:v>
                </c:pt>
                <c:pt idx="4523">
                  <c:v>160.0</c:v>
                </c:pt>
                <c:pt idx="4524">
                  <c:v>160.0</c:v>
                </c:pt>
                <c:pt idx="4525">
                  <c:v>160.0</c:v>
                </c:pt>
                <c:pt idx="4526">
                  <c:v>160.0</c:v>
                </c:pt>
                <c:pt idx="4527">
                  <c:v>160.0</c:v>
                </c:pt>
                <c:pt idx="4528">
                  <c:v>160.0</c:v>
                </c:pt>
                <c:pt idx="4529">
                  <c:v>160.0</c:v>
                </c:pt>
                <c:pt idx="4530">
                  <c:v>160.0</c:v>
                </c:pt>
                <c:pt idx="4531">
                  <c:v>160.0</c:v>
                </c:pt>
                <c:pt idx="4532">
                  <c:v>160.0</c:v>
                </c:pt>
                <c:pt idx="4533">
                  <c:v>160.0</c:v>
                </c:pt>
                <c:pt idx="4534">
                  <c:v>160.0</c:v>
                </c:pt>
                <c:pt idx="4535">
                  <c:v>160.0</c:v>
                </c:pt>
                <c:pt idx="4536">
                  <c:v>160.0</c:v>
                </c:pt>
                <c:pt idx="4537">
                  <c:v>160.0</c:v>
                </c:pt>
                <c:pt idx="4538">
                  <c:v>160.0</c:v>
                </c:pt>
                <c:pt idx="4539">
                  <c:v>161.0</c:v>
                </c:pt>
                <c:pt idx="4540">
                  <c:v>161.0</c:v>
                </c:pt>
                <c:pt idx="4541">
                  <c:v>161.0</c:v>
                </c:pt>
                <c:pt idx="4542">
                  <c:v>161.0</c:v>
                </c:pt>
                <c:pt idx="4543">
                  <c:v>161.0</c:v>
                </c:pt>
                <c:pt idx="4544">
                  <c:v>161.0</c:v>
                </c:pt>
                <c:pt idx="4545">
                  <c:v>161.0</c:v>
                </c:pt>
                <c:pt idx="4546">
                  <c:v>161.0</c:v>
                </c:pt>
                <c:pt idx="4547">
                  <c:v>161.0</c:v>
                </c:pt>
                <c:pt idx="4548">
                  <c:v>161.0</c:v>
                </c:pt>
                <c:pt idx="4549">
                  <c:v>161.0</c:v>
                </c:pt>
                <c:pt idx="4550">
                  <c:v>161.0</c:v>
                </c:pt>
                <c:pt idx="4551">
                  <c:v>161.0</c:v>
                </c:pt>
                <c:pt idx="4552">
                  <c:v>161.0</c:v>
                </c:pt>
                <c:pt idx="4553">
                  <c:v>161.0</c:v>
                </c:pt>
                <c:pt idx="4554">
                  <c:v>161.0</c:v>
                </c:pt>
                <c:pt idx="4555">
                  <c:v>161.0</c:v>
                </c:pt>
                <c:pt idx="4556">
                  <c:v>161.0</c:v>
                </c:pt>
                <c:pt idx="4557">
                  <c:v>161.0</c:v>
                </c:pt>
                <c:pt idx="4558">
                  <c:v>161.0</c:v>
                </c:pt>
                <c:pt idx="4559">
                  <c:v>161.0</c:v>
                </c:pt>
                <c:pt idx="4560">
                  <c:v>161.0</c:v>
                </c:pt>
                <c:pt idx="4561">
                  <c:v>161.0</c:v>
                </c:pt>
                <c:pt idx="4562">
                  <c:v>161.0</c:v>
                </c:pt>
                <c:pt idx="4563">
                  <c:v>161.0</c:v>
                </c:pt>
                <c:pt idx="4564">
                  <c:v>161.0</c:v>
                </c:pt>
                <c:pt idx="4565">
                  <c:v>161.0</c:v>
                </c:pt>
                <c:pt idx="4566">
                  <c:v>161.0</c:v>
                </c:pt>
                <c:pt idx="4567">
                  <c:v>161.0</c:v>
                </c:pt>
                <c:pt idx="4568">
                  <c:v>161.0</c:v>
                </c:pt>
                <c:pt idx="4569">
                  <c:v>161.0</c:v>
                </c:pt>
                <c:pt idx="4570">
                  <c:v>161.0</c:v>
                </c:pt>
                <c:pt idx="4571">
                  <c:v>161.0</c:v>
                </c:pt>
                <c:pt idx="4572">
                  <c:v>161.0</c:v>
                </c:pt>
                <c:pt idx="4573">
                  <c:v>161.0</c:v>
                </c:pt>
                <c:pt idx="4574">
                  <c:v>161.0</c:v>
                </c:pt>
                <c:pt idx="4575">
                  <c:v>161.0</c:v>
                </c:pt>
                <c:pt idx="4576">
                  <c:v>161.0</c:v>
                </c:pt>
                <c:pt idx="4577">
                  <c:v>161.0</c:v>
                </c:pt>
                <c:pt idx="4578">
                  <c:v>161.0</c:v>
                </c:pt>
                <c:pt idx="4579">
                  <c:v>161.0</c:v>
                </c:pt>
                <c:pt idx="4580">
                  <c:v>161.0</c:v>
                </c:pt>
                <c:pt idx="4581">
                  <c:v>161.0</c:v>
                </c:pt>
                <c:pt idx="4582">
                  <c:v>161.0</c:v>
                </c:pt>
                <c:pt idx="4583">
                  <c:v>161.0</c:v>
                </c:pt>
                <c:pt idx="4584">
                  <c:v>161.0</c:v>
                </c:pt>
                <c:pt idx="4585">
                  <c:v>161.0</c:v>
                </c:pt>
                <c:pt idx="4586">
                  <c:v>161.0</c:v>
                </c:pt>
                <c:pt idx="4587">
                  <c:v>161.0</c:v>
                </c:pt>
                <c:pt idx="4588">
                  <c:v>161.0</c:v>
                </c:pt>
                <c:pt idx="4589">
                  <c:v>161.0</c:v>
                </c:pt>
                <c:pt idx="4590">
                  <c:v>161.0</c:v>
                </c:pt>
                <c:pt idx="4591">
                  <c:v>161.0</c:v>
                </c:pt>
                <c:pt idx="4592">
                  <c:v>161.0</c:v>
                </c:pt>
                <c:pt idx="4593">
                  <c:v>161.0</c:v>
                </c:pt>
                <c:pt idx="4594">
                  <c:v>161.0</c:v>
                </c:pt>
                <c:pt idx="4595">
                  <c:v>161.0</c:v>
                </c:pt>
                <c:pt idx="4596">
                  <c:v>161.0</c:v>
                </c:pt>
                <c:pt idx="4597">
                  <c:v>161.0</c:v>
                </c:pt>
                <c:pt idx="4598">
                  <c:v>161.0</c:v>
                </c:pt>
                <c:pt idx="4599">
                  <c:v>161.0</c:v>
                </c:pt>
                <c:pt idx="4600">
                  <c:v>161.0</c:v>
                </c:pt>
                <c:pt idx="4601">
                  <c:v>161.0</c:v>
                </c:pt>
                <c:pt idx="4602">
                  <c:v>161.0</c:v>
                </c:pt>
                <c:pt idx="4603">
                  <c:v>161.0</c:v>
                </c:pt>
                <c:pt idx="4604">
                  <c:v>161.0</c:v>
                </c:pt>
                <c:pt idx="4605">
                  <c:v>161.0</c:v>
                </c:pt>
                <c:pt idx="4606">
                  <c:v>161.0</c:v>
                </c:pt>
                <c:pt idx="4607">
                  <c:v>161.0</c:v>
                </c:pt>
                <c:pt idx="4608">
                  <c:v>161.0</c:v>
                </c:pt>
                <c:pt idx="4609">
                  <c:v>161.0</c:v>
                </c:pt>
                <c:pt idx="4610">
                  <c:v>161.0</c:v>
                </c:pt>
                <c:pt idx="4611">
                  <c:v>161.0</c:v>
                </c:pt>
                <c:pt idx="4612">
                  <c:v>161.0</c:v>
                </c:pt>
                <c:pt idx="4613">
                  <c:v>161.0</c:v>
                </c:pt>
                <c:pt idx="4614">
                  <c:v>161.0</c:v>
                </c:pt>
                <c:pt idx="4615">
                  <c:v>161.0</c:v>
                </c:pt>
                <c:pt idx="4616">
                  <c:v>161.0</c:v>
                </c:pt>
                <c:pt idx="4617">
                  <c:v>161.0</c:v>
                </c:pt>
                <c:pt idx="4618">
                  <c:v>161.0</c:v>
                </c:pt>
                <c:pt idx="4619">
                  <c:v>161.0</c:v>
                </c:pt>
                <c:pt idx="4620">
                  <c:v>161.0</c:v>
                </c:pt>
                <c:pt idx="4621">
                  <c:v>161.0</c:v>
                </c:pt>
                <c:pt idx="4622">
                  <c:v>161.0</c:v>
                </c:pt>
                <c:pt idx="4623">
                  <c:v>161.0</c:v>
                </c:pt>
                <c:pt idx="4624">
                  <c:v>161.0</c:v>
                </c:pt>
                <c:pt idx="4625">
                  <c:v>162.0</c:v>
                </c:pt>
                <c:pt idx="4626">
                  <c:v>162.0</c:v>
                </c:pt>
                <c:pt idx="4627">
                  <c:v>162.0</c:v>
                </c:pt>
                <c:pt idx="4628">
                  <c:v>162.0</c:v>
                </c:pt>
                <c:pt idx="4629">
                  <c:v>162.0</c:v>
                </c:pt>
                <c:pt idx="4630">
                  <c:v>162.0</c:v>
                </c:pt>
                <c:pt idx="4631">
                  <c:v>162.0</c:v>
                </c:pt>
                <c:pt idx="4632">
                  <c:v>162.0</c:v>
                </c:pt>
                <c:pt idx="4633">
                  <c:v>162.0</c:v>
                </c:pt>
                <c:pt idx="4634">
                  <c:v>162.0</c:v>
                </c:pt>
                <c:pt idx="4635">
                  <c:v>162.0</c:v>
                </c:pt>
                <c:pt idx="4636">
                  <c:v>162.0</c:v>
                </c:pt>
                <c:pt idx="4637">
                  <c:v>162.0</c:v>
                </c:pt>
                <c:pt idx="4638">
                  <c:v>162.0</c:v>
                </c:pt>
                <c:pt idx="4639">
                  <c:v>162.0</c:v>
                </c:pt>
                <c:pt idx="4640">
                  <c:v>162.0</c:v>
                </c:pt>
                <c:pt idx="4641">
                  <c:v>162.0</c:v>
                </c:pt>
                <c:pt idx="4642">
                  <c:v>162.0</c:v>
                </c:pt>
                <c:pt idx="4643">
                  <c:v>162.0</c:v>
                </c:pt>
                <c:pt idx="4644">
                  <c:v>162.0</c:v>
                </c:pt>
                <c:pt idx="4645">
                  <c:v>162.0</c:v>
                </c:pt>
                <c:pt idx="4646">
                  <c:v>162.0</c:v>
                </c:pt>
                <c:pt idx="4647">
                  <c:v>162.0</c:v>
                </c:pt>
                <c:pt idx="4648">
                  <c:v>162.0</c:v>
                </c:pt>
                <c:pt idx="4649">
                  <c:v>162.0</c:v>
                </c:pt>
                <c:pt idx="4650">
                  <c:v>162.0</c:v>
                </c:pt>
                <c:pt idx="4651">
                  <c:v>162.0</c:v>
                </c:pt>
                <c:pt idx="4652">
                  <c:v>162.0</c:v>
                </c:pt>
                <c:pt idx="4653">
                  <c:v>162.0</c:v>
                </c:pt>
                <c:pt idx="4654">
                  <c:v>162.0</c:v>
                </c:pt>
                <c:pt idx="4655">
                  <c:v>162.0</c:v>
                </c:pt>
                <c:pt idx="4656">
                  <c:v>162.0</c:v>
                </c:pt>
                <c:pt idx="4657">
                  <c:v>162.0</c:v>
                </c:pt>
                <c:pt idx="4658">
                  <c:v>162.0</c:v>
                </c:pt>
                <c:pt idx="4659">
                  <c:v>162.0</c:v>
                </c:pt>
                <c:pt idx="4660">
                  <c:v>162.0</c:v>
                </c:pt>
                <c:pt idx="4661">
                  <c:v>162.0</c:v>
                </c:pt>
                <c:pt idx="4662">
                  <c:v>162.0</c:v>
                </c:pt>
                <c:pt idx="4663">
                  <c:v>162.0</c:v>
                </c:pt>
                <c:pt idx="4664">
                  <c:v>162.0</c:v>
                </c:pt>
                <c:pt idx="4665">
                  <c:v>162.0</c:v>
                </c:pt>
                <c:pt idx="4666">
                  <c:v>162.0</c:v>
                </c:pt>
                <c:pt idx="4667">
                  <c:v>162.0</c:v>
                </c:pt>
                <c:pt idx="4668">
                  <c:v>162.0</c:v>
                </c:pt>
                <c:pt idx="4669">
                  <c:v>162.0</c:v>
                </c:pt>
                <c:pt idx="4670">
                  <c:v>162.0</c:v>
                </c:pt>
                <c:pt idx="4671">
                  <c:v>162.0</c:v>
                </c:pt>
                <c:pt idx="4672">
                  <c:v>162.0</c:v>
                </c:pt>
                <c:pt idx="4673">
                  <c:v>162.0</c:v>
                </c:pt>
                <c:pt idx="4674">
                  <c:v>162.0</c:v>
                </c:pt>
                <c:pt idx="4675">
                  <c:v>162.0</c:v>
                </c:pt>
                <c:pt idx="4676">
                  <c:v>162.0</c:v>
                </c:pt>
                <c:pt idx="4677">
                  <c:v>162.0</c:v>
                </c:pt>
                <c:pt idx="4678">
                  <c:v>162.0</c:v>
                </c:pt>
                <c:pt idx="4679">
                  <c:v>162.0</c:v>
                </c:pt>
                <c:pt idx="4680">
                  <c:v>162.0</c:v>
                </c:pt>
                <c:pt idx="4681">
                  <c:v>162.0</c:v>
                </c:pt>
                <c:pt idx="4682">
                  <c:v>162.0</c:v>
                </c:pt>
                <c:pt idx="4683">
                  <c:v>162.0</c:v>
                </c:pt>
                <c:pt idx="4684">
                  <c:v>162.0</c:v>
                </c:pt>
                <c:pt idx="4685">
                  <c:v>162.0</c:v>
                </c:pt>
                <c:pt idx="4686">
                  <c:v>162.0</c:v>
                </c:pt>
                <c:pt idx="4687">
                  <c:v>162.0</c:v>
                </c:pt>
                <c:pt idx="4688">
                  <c:v>162.0</c:v>
                </c:pt>
                <c:pt idx="4689">
                  <c:v>162.0</c:v>
                </c:pt>
                <c:pt idx="4690">
                  <c:v>162.0</c:v>
                </c:pt>
                <c:pt idx="4691">
                  <c:v>162.0</c:v>
                </c:pt>
                <c:pt idx="4692">
                  <c:v>162.0</c:v>
                </c:pt>
                <c:pt idx="4693">
                  <c:v>162.0</c:v>
                </c:pt>
                <c:pt idx="4694">
                  <c:v>162.0</c:v>
                </c:pt>
                <c:pt idx="4695">
                  <c:v>162.0</c:v>
                </c:pt>
                <c:pt idx="4696">
                  <c:v>162.0</c:v>
                </c:pt>
                <c:pt idx="4697">
                  <c:v>162.0</c:v>
                </c:pt>
                <c:pt idx="4698">
                  <c:v>162.0</c:v>
                </c:pt>
                <c:pt idx="4699">
                  <c:v>162.0</c:v>
                </c:pt>
                <c:pt idx="4700">
                  <c:v>162.0</c:v>
                </c:pt>
                <c:pt idx="4701">
                  <c:v>162.0</c:v>
                </c:pt>
                <c:pt idx="4702">
                  <c:v>162.0</c:v>
                </c:pt>
                <c:pt idx="4703">
                  <c:v>162.0</c:v>
                </c:pt>
                <c:pt idx="4704">
                  <c:v>162.0</c:v>
                </c:pt>
                <c:pt idx="4705">
                  <c:v>162.0</c:v>
                </c:pt>
                <c:pt idx="4706">
                  <c:v>162.0</c:v>
                </c:pt>
                <c:pt idx="4707">
                  <c:v>162.0</c:v>
                </c:pt>
                <c:pt idx="4708">
                  <c:v>162.0</c:v>
                </c:pt>
                <c:pt idx="4709">
                  <c:v>162.0</c:v>
                </c:pt>
                <c:pt idx="4710">
                  <c:v>162.0</c:v>
                </c:pt>
                <c:pt idx="4711">
                  <c:v>162.0</c:v>
                </c:pt>
                <c:pt idx="4712">
                  <c:v>162.0</c:v>
                </c:pt>
                <c:pt idx="4713">
                  <c:v>162.0</c:v>
                </c:pt>
                <c:pt idx="4714">
                  <c:v>162.0</c:v>
                </c:pt>
                <c:pt idx="4715">
                  <c:v>162.0</c:v>
                </c:pt>
                <c:pt idx="4716">
                  <c:v>162.0</c:v>
                </c:pt>
                <c:pt idx="4717">
                  <c:v>162.0</c:v>
                </c:pt>
                <c:pt idx="4718">
                  <c:v>162.0</c:v>
                </c:pt>
                <c:pt idx="4719">
                  <c:v>162.0</c:v>
                </c:pt>
                <c:pt idx="4720">
                  <c:v>162.0</c:v>
                </c:pt>
                <c:pt idx="4721">
                  <c:v>162.0</c:v>
                </c:pt>
                <c:pt idx="4722">
                  <c:v>162.0</c:v>
                </c:pt>
                <c:pt idx="4723">
                  <c:v>162.0</c:v>
                </c:pt>
                <c:pt idx="4724">
                  <c:v>162.0</c:v>
                </c:pt>
                <c:pt idx="4725">
                  <c:v>162.0</c:v>
                </c:pt>
                <c:pt idx="4726">
                  <c:v>162.0</c:v>
                </c:pt>
                <c:pt idx="4727">
                  <c:v>162.0</c:v>
                </c:pt>
                <c:pt idx="4728">
                  <c:v>162.0</c:v>
                </c:pt>
                <c:pt idx="4729">
                  <c:v>162.0</c:v>
                </c:pt>
                <c:pt idx="4730">
                  <c:v>162.0</c:v>
                </c:pt>
                <c:pt idx="4731">
                  <c:v>162.0</c:v>
                </c:pt>
                <c:pt idx="4732">
                  <c:v>162.0</c:v>
                </c:pt>
                <c:pt idx="4733">
                  <c:v>162.0</c:v>
                </c:pt>
                <c:pt idx="4734">
                  <c:v>162.0</c:v>
                </c:pt>
                <c:pt idx="4735">
                  <c:v>162.0</c:v>
                </c:pt>
                <c:pt idx="4736">
                  <c:v>162.0</c:v>
                </c:pt>
                <c:pt idx="4737">
                  <c:v>162.0</c:v>
                </c:pt>
                <c:pt idx="4738">
                  <c:v>162.0</c:v>
                </c:pt>
                <c:pt idx="4739">
                  <c:v>162.0</c:v>
                </c:pt>
                <c:pt idx="4740">
                  <c:v>162.0</c:v>
                </c:pt>
                <c:pt idx="4741">
                  <c:v>162.0</c:v>
                </c:pt>
                <c:pt idx="4742">
                  <c:v>162.0</c:v>
                </c:pt>
                <c:pt idx="4743">
                  <c:v>162.0</c:v>
                </c:pt>
                <c:pt idx="4744">
                  <c:v>162.0</c:v>
                </c:pt>
                <c:pt idx="4745">
                  <c:v>162.0</c:v>
                </c:pt>
                <c:pt idx="4746">
                  <c:v>162.0</c:v>
                </c:pt>
                <c:pt idx="4747">
                  <c:v>162.0</c:v>
                </c:pt>
                <c:pt idx="4748">
                  <c:v>162.0</c:v>
                </c:pt>
                <c:pt idx="4749">
                  <c:v>162.0</c:v>
                </c:pt>
                <c:pt idx="4750">
                  <c:v>162.0</c:v>
                </c:pt>
                <c:pt idx="4751">
                  <c:v>162.0</c:v>
                </c:pt>
                <c:pt idx="4752">
                  <c:v>162.0</c:v>
                </c:pt>
                <c:pt idx="4753">
                  <c:v>162.0</c:v>
                </c:pt>
                <c:pt idx="4754">
                  <c:v>162.0</c:v>
                </c:pt>
                <c:pt idx="4755">
                  <c:v>162.0</c:v>
                </c:pt>
                <c:pt idx="4756">
                  <c:v>162.0</c:v>
                </c:pt>
                <c:pt idx="4757">
                  <c:v>162.0</c:v>
                </c:pt>
                <c:pt idx="4758">
                  <c:v>162.0</c:v>
                </c:pt>
                <c:pt idx="4759">
                  <c:v>162.0</c:v>
                </c:pt>
                <c:pt idx="4760">
                  <c:v>162.0</c:v>
                </c:pt>
                <c:pt idx="4761">
                  <c:v>162.0</c:v>
                </c:pt>
                <c:pt idx="4762">
                  <c:v>162.0</c:v>
                </c:pt>
                <c:pt idx="4763">
                  <c:v>162.0</c:v>
                </c:pt>
                <c:pt idx="4764">
                  <c:v>162.0</c:v>
                </c:pt>
                <c:pt idx="4765">
                  <c:v>162.0</c:v>
                </c:pt>
                <c:pt idx="4766">
                  <c:v>162.0</c:v>
                </c:pt>
                <c:pt idx="4767">
                  <c:v>162.0</c:v>
                </c:pt>
                <c:pt idx="4768">
                  <c:v>162.0</c:v>
                </c:pt>
                <c:pt idx="4769">
                  <c:v>162.0</c:v>
                </c:pt>
                <c:pt idx="4770">
                  <c:v>162.0</c:v>
                </c:pt>
                <c:pt idx="4771">
                  <c:v>162.0</c:v>
                </c:pt>
                <c:pt idx="4772">
                  <c:v>162.0</c:v>
                </c:pt>
                <c:pt idx="4773">
                  <c:v>162.0</c:v>
                </c:pt>
                <c:pt idx="4774">
                  <c:v>162.0</c:v>
                </c:pt>
                <c:pt idx="4775">
                  <c:v>162.0</c:v>
                </c:pt>
                <c:pt idx="4776">
                  <c:v>162.0</c:v>
                </c:pt>
                <c:pt idx="4777">
                  <c:v>162.0</c:v>
                </c:pt>
                <c:pt idx="4778">
                  <c:v>162.0</c:v>
                </c:pt>
                <c:pt idx="4779">
                  <c:v>162.0</c:v>
                </c:pt>
                <c:pt idx="4780">
                  <c:v>162.0</c:v>
                </c:pt>
                <c:pt idx="4781">
                  <c:v>162.0</c:v>
                </c:pt>
                <c:pt idx="4782">
                  <c:v>162.0</c:v>
                </c:pt>
                <c:pt idx="4783">
                  <c:v>162.0</c:v>
                </c:pt>
                <c:pt idx="4784">
                  <c:v>162.0</c:v>
                </c:pt>
                <c:pt idx="4785">
                  <c:v>162.0</c:v>
                </c:pt>
                <c:pt idx="4786">
                  <c:v>162.0</c:v>
                </c:pt>
                <c:pt idx="4787">
                  <c:v>162.0</c:v>
                </c:pt>
                <c:pt idx="4788">
                  <c:v>162.0</c:v>
                </c:pt>
                <c:pt idx="4789">
                  <c:v>162.0</c:v>
                </c:pt>
                <c:pt idx="4790">
                  <c:v>162.0</c:v>
                </c:pt>
                <c:pt idx="4791">
                  <c:v>162.0</c:v>
                </c:pt>
                <c:pt idx="4792">
                  <c:v>162.0</c:v>
                </c:pt>
                <c:pt idx="4793">
                  <c:v>162.0</c:v>
                </c:pt>
                <c:pt idx="4794">
                  <c:v>162.0</c:v>
                </c:pt>
                <c:pt idx="4795">
                  <c:v>162.0</c:v>
                </c:pt>
                <c:pt idx="4796">
                  <c:v>162.0</c:v>
                </c:pt>
                <c:pt idx="4797">
                  <c:v>162.0</c:v>
                </c:pt>
                <c:pt idx="4798">
                  <c:v>162.0</c:v>
                </c:pt>
                <c:pt idx="4799">
                  <c:v>162.0</c:v>
                </c:pt>
                <c:pt idx="4800">
                  <c:v>162.0</c:v>
                </c:pt>
                <c:pt idx="4801">
                  <c:v>162.0</c:v>
                </c:pt>
                <c:pt idx="4802">
                  <c:v>162.0</c:v>
                </c:pt>
                <c:pt idx="4803">
                  <c:v>162.0</c:v>
                </c:pt>
                <c:pt idx="4804">
                  <c:v>162.0</c:v>
                </c:pt>
                <c:pt idx="4805">
                  <c:v>162.0</c:v>
                </c:pt>
                <c:pt idx="4806">
                  <c:v>162.0</c:v>
                </c:pt>
                <c:pt idx="4807">
                  <c:v>162.0</c:v>
                </c:pt>
                <c:pt idx="4808">
                  <c:v>162.0</c:v>
                </c:pt>
                <c:pt idx="4809">
                  <c:v>162.0</c:v>
                </c:pt>
                <c:pt idx="4810">
                  <c:v>162.0</c:v>
                </c:pt>
                <c:pt idx="4811">
                  <c:v>162.0</c:v>
                </c:pt>
                <c:pt idx="4812">
                  <c:v>162.0</c:v>
                </c:pt>
                <c:pt idx="4813">
                  <c:v>162.0</c:v>
                </c:pt>
                <c:pt idx="4814">
                  <c:v>162.0</c:v>
                </c:pt>
                <c:pt idx="4815">
                  <c:v>162.0</c:v>
                </c:pt>
                <c:pt idx="4816">
                  <c:v>162.0</c:v>
                </c:pt>
                <c:pt idx="4817">
                  <c:v>162.0</c:v>
                </c:pt>
                <c:pt idx="4818">
                  <c:v>162.0</c:v>
                </c:pt>
                <c:pt idx="4819">
                  <c:v>162.0</c:v>
                </c:pt>
                <c:pt idx="4820">
                  <c:v>162.0</c:v>
                </c:pt>
                <c:pt idx="4821">
                  <c:v>162.0</c:v>
                </c:pt>
                <c:pt idx="4822">
                  <c:v>162.0</c:v>
                </c:pt>
                <c:pt idx="4823">
                  <c:v>162.0</c:v>
                </c:pt>
                <c:pt idx="4824">
                  <c:v>162.0</c:v>
                </c:pt>
                <c:pt idx="4825">
                  <c:v>162.0</c:v>
                </c:pt>
                <c:pt idx="4826">
                  <c:v>162.0</c:v>
                </c:pt>
                <c:pt idx="4827">
                  <c:v>162.0</c:v>
                </c:pt>
                <c:pt idx="4828">
                  <c:v>162.0</c:v>
                </c:pt>
                <c:pt idx="4829">
                  <c:v>162.0</c:v>
                </c:pt>
                <c:pt idx="4830">
                  <c:v>162.0</c:v>
                </c:pt>
                <c:pt idx="4831">
                  <c:v>162.0</c:v>
                </c:pt>
                <c:pt idx="4832">
                  <c:v>162.0</c:v>
                </c:pt>
                <c:pt idx="4833">
                  <c:v>162.0</c:v>
                </c:pt>
                <c:pt idx="4834">
                  <c:v>162.0</c:v>
                </c:pt>
                <c:pt idx="4835">
                  <c:v>162.0</c:v>
                </c:pt>
                <c:pt idx="4836">
                  <c:v>162.0</c:v>
                </c:pt>
                <c:pt idx="4837">
                  <c:v>162.0</c:v>
                </c:pt>
                <c:pt idx="4838">
                  <c:v>162.0</c:v>
                </c:pt>
                <c:pt idx="4839">
                  <c:v>162.0</c:v>
                </c:pt>
                <c:pt idx="4840">
                  <c:v>162.0</c:v>
                </c:pt>
                <c:pt idx="4841">
                  <c:v>162.0</c:v>
                </c:pt>
                <c:pt idx="4842">
                  <c:v>162.0</c:v>
                </c:pt>
                <c:pt idx="4843">
                  <c:v>162.0</c:v>
                </c:pt>
                <c:pt idx="4844">
                  <c:v>162.0</c:v>
                </c:pt>
                <c:pt idx="4845">
                  <c:v>162.0</c:v>
                </c:pt>
                <c:pt idx="4846">
                  <c:v>162.0</c:v>
                </c:pt>
                <c:pt idx="4847">
                  <c:v>162.0</c:v>
                </c:pt>
                <c:pt idx="4848">
                  <c:v>162.0</c:v>
                </c:pt>
                <c:pt idx="4849">
                  <c:v>162.0</c:v>
                </c:pt>
                <c:pt idx="4850">
                  <c:v>162.0</c:v>
                </c:pt>
                <c:pt idx="4851">
                  <c:v>162.0</c:v>
                </c:pt>
                <c:pt idx="4852">
                  <c:v>162.0</c:v>
                </c:pt>
                <c:pt idx="4853">
                  <c:v>162.0</c:v>
                </c:pt>
                <c:pt idx="4854">
                  <c:v>162.0</c:v>
                </c:pt>
                <c:pt idx="4855">
                  <c:v>162.0</c:v>
                </c:pt>
                <c:pt idx="4856">
                  <c:v>162.0</c:v>
                </c:pt>
                <c:pt idx="4857">
                  <c:v>162.0</c:v>
                </c:pt>
                <c:pt idx="4858">
                  <c:v>162.0</c:v>
                </c:pt>
                <c:pt idx="4859">
                  <c:v>162.0</c:v>
                </c:pt>
                <c:pt idx="4860">
                  <c:v>162.0</c:v>
                </c:pt>
                <c:pt idx="4861">
                  <c:v>162.0</c:v>
                </c:pt>
                <c:pt idx="4862">
                  <c:v>162.0</c:v>
                </c:pt>
                <c:pt idx="4863">
                  <c:v>162.0</c:v>
                </c:pt>
                <c:pt idx="4864">
                  <c:v>162.0</c:v>
                </c:pt>
                <c:pt idx="4865">
                  <c:v>162.0</c:v>
                </c:pt>
                <c:pt idx="4866">
                  <c:v>162.0</c:v>
                </c:pt>
                <c:pt idx="4867">
                  <c:v>162.0</c:v>
                </c:pt>
                <c:pt idx="4868">
                  <c:v>162.0</c:v>
                </c:pt>
                <c:pt idx="4869">
                  <c:v>162.0</c:v>
                </c:pt>
                <c:pt idx="4870">
                  <c:v>162.0</c:v>
                </c:pt>
                <c:pt idx="4871">
                  <c:v>162.0</c:v>
                </c:pt>
                <c:pt idx="4872">
                  <c:v>162.0</c:v>
                </c:pt>
                <c:pt idx="4873">
                  <c:v>162.0</c:v>
                </c:pt>
                <c:pt idx="4874">
                  <c:v>162.0</c:v>
                </c:pt>
                <c:pt idx="4875">
                  <c:v>162.0</c:v>
                </c:pt>
                <c:pt idx="4876">
                  <c:v>162.0</c:v>
                </c:pt>
                <c:pt idx="4877">
                  <c:v>162.0</c:v>
                </c:pt>
                <c:pt idx="4878">
                  <c:v>162.0</c:v>
                </c:pt>
                <c:pt idx="4879">
                  <c:v>162.0</c:v>
                </c:pt>
                <c:pt idx="4880">
                  <c:v>162.0</c:v>
                </c:pt>
                <c:pt idx="4881">
                  <c:v>162.0</c:v>
                </c:pt>
                <c:pt idx="4882">
                  <c:v>162.0</c:v>
                </c:pt>
                <c:pt idx="4883">
                  <c:v>162.0</c:v>
                </c:pt>
                <c:pt idx="4884">
                  <c:v>162.0</c:v>
                </c:pt>
                <c:pt idx="4885">
                  <c:v>162.0</c:v>
                </c:pt>
                <c:pt idx="4886">
                  <c:v>162.0</c:v>
                </c:pt>
                <c:pt idx="4887">
                  <c:v>162.0</c:v>
                </c:pt>
                <c:pt idx="4888">
                  <c:v>162.0</c:v>
                </c:pt>
                <c:pt idx="4889">
                  <c:v>162.0</c:v>
                </c:pt>
                <c:pt idx="4890">
                  <c:v>162.0</c:v>
                </c:pt>
                <c:pt idx="4891">
                  <c:v>162.0</c:v>
                </c:pt>
                <c:pt idx="4892">
                  <c:v>162.0</c:v>
                </c:pt>
                <c:pt idx="4893">
                  <c:v>162.0</c:v>
                </c:pt>
                <c:pt idx="4894">
                  <c:v>162.0</c:v>
                </c:pt>
                <c:pt idx="4895">
                  <c:v>162.0</c:v>
                </c:pt>
                <c:pt idx="4896">
                  <c:v>162.0</c:v>
                </c:pt>
                <c:pt idx="4897">
                  <c:v>163.0</c:v>
                </c:pt>
                <c:pt idx="4898">
                  <c:v>163.0</c:v>
                </c:pt>
                <c:pt idx="4899">
                  <c:v>163.0</c:v>
                </c:pt>
                <c:pt idx="4900">
                  <c:v>163.0</c:v>
                </c:pt>
                <c:pt idx="4901">
                  <c:v>163.0</c:v>
                </c:pt>
                <c:pt idx="4902">
                  <c:v>163.0</c:v>
                </c:pt>
                <c:pt idx="4903">
                  <c:v>163.0</c:v>
                </c:pt>
                <c:pt idx="4904">
                  <c:v>163.0</c:v>
                </c:pt>
                <c:pt idx="4905">
                  <c:v>163.0</c:v>
                </c:pt>
                <c:pt idx="4906">
                  <c:v>163.0</c:v>
                </c:pt>
                <c:pt idx="4907">
                  <c:v>163.0</c:v>
                </c:pt>
                <c:pt idx="4908">
                  <c:v>163.0</c:v>
                </c:pt>
                <c:pt idx="4909">
                  <c:v>163.0</c:v>
                </c:pt>
                <c:pt idx="4910">
                  <c:v>163.0</c:v>
                </c:pt>
                <c:pt idx="4911">
                  <c:v>163.0</c:v>
                </c:pt>
                <c:pt idx="4912">
                  <c:v>163.0</c:v>
                </c:pt>
                <c:pt idx="4913">
                  <c:v>163.0</c:v>
                </c:pt>
                <c:pt idx="4914">
                  <c:v>163.0</c:v>
                </c:pt>
                <c:pt idx="4915">
                  <c:v>163.0</c:v>
                </c:pt>
                <c:pt idx="4916">
                  <c:v>163.0</c:v>
                </c:pt>
                <c:pt idx="4917">
                  <c:v>163.0</c:v>
                </c:pt>
                <c:pt idx="4918">
                  <c:v>163.0</c:v>
                </c:pt>
                <c:pt idx="4919">
                  <c:v>163.0</c:v>
                </c:pt>
                <c:pt idx="4920">
                  <c:v>163.0</c:v>
                </c:pt>
                <c:pt idx="4921">
                  <c:v>163.0</c:v>
                </c:pt>
                <c:pt idx="4922">
                  <c:v>163.0</c:v>
                </c:pt>
                <c:pt idx="4923">
                  <c:v>163.0</c:v>
                </c:pt>
                <c:pt idx="4924">
                  <c:v>163.0</c:v>
                </c:pt>
                <c:pt idx="4925">
                  <c:v>163.0</c:v>
                </c:pt>
                <c:pt idx="4926">
                  <c:v>163.0</c:v>
                </c:pt>
                <c:pt idx="4927">
                  <c:v>163.0</c:v>
                </c:pt>
                <c:pt idx="4928">
                  <c:v>163.0</c:v>
                </c:pt>
                <c:pt idx="4929">
                  <c:v>163.0</c:v>
                </c:pt>
                <c:pt idx="4930">
                  <c:v>163.0</c:v>
                </c:pt>
                <c:pt idx="4931">
                  <c:v>163.0</c:v>
                </c:pt>
                <c:pt idx="4932">
                  <c:v>163.0</c:v>
                </c:pt>
                <c:pt idx="4933">
                  <c:v>163.0</c:v>
                </c:pt>
                <c:pt idx="4934">
                  <c:v>163.0</c:v>
                </c:pt>
                <c:pt idx="4935">
                  <c:v>163.0</c:v>
                </c:pt>
                <c:pt idx="4936">
                  <c:v>163.0</c:v>
                </c:pt>
                <c:pt idx="4937">
                  <c:v>163.0</c:v>
                </c:pt>
                <c:pt idx="4938">
                  <c:v>163.0</c:v>
                </c:pt>
                <c:pt idx="4939">
                  <c:v>163.0</c:v>
                </c:pt>
                <c:pt idx="4940">
                  <c:v>163.0</c:v>
                </c:pt>
                <c:pt idx="4941">
                  <c:v>163.0</c:v>
                </c:pt>
                <c:pt idx="4942">
                  <c:v>163.0</c:v>
                </c:pt>
                <c:pt idx="4943">
                  <c:v>163.0</c:v>
                </c:pt>
                <c:pt idx="4944">
                  <c:v>163.0</c:v>
                </c:pt>
                <c:pt idx="4945">
                  <c:v>163.0</c:v>
                </c:pt>
                <c:pt idx="4946">
                  <c:v>163.0</c:v>
                </c:pt>
                <c:pt idx="4947">
                  <c:v>163.0</c:v>
                </c:pt>
                <c:pt idx="4948">
                  <c:v>163.0</c:v>
                </c:pt>
                <c:pt idx="4949">
                  <c:v>163.0</c:v>
                </c:pt>
                <c:pt idx="4950">
                  <c:v>163.0</c:v>
                </c:pt>
                <c:pt idx="4951">
                  <c:v>163.0</c:v>
                </c:pt>
                <c:pt idx="4952">
                  <c:v>163.0</c:v>
                </c:pt>
                <c:pt idx="4953">
                  <c:v>163.0</c:v>
                </c:pt>
                <c:pt idx="4954">
                  <c:v>163.0</c:v>
                </c:pt>
                <c:pt idx="4955">
                  <c:v>163.0</c:v>
                </c:pt>
                <c:pt idx="4956">
                  <c:v>163.0</c:v>
                </c:pt>
                <c:pt idx="4957">
                  <c:v>163.0</c:v>
                </c:pt>
                <c:pt idx="4958">
                  <c:v>163.0</c:v>
                </c:pt>
                <c:pt idx="4959">
                  <c:v>163.0</c:v>
                </c:pt>
                <c:pt idx="4960">
                  <c:v>163.0</c:v>
                </c:pt>
                <c:pt idx="4961">
                  <c:v>163.0</c:v>
                </c:pt>
                <c:pt idx="4962">
                  <c:v>163.0</c:v>
                </c:pt>
                <c:pt idx="4963">
                  <c:v>163.0</c:v>
                </c:pt>
                <c:pt idx="4964">
                  <c:v>163.0</c:v>
                </c:pt>
                <c:pt idx="4965">
                  <c:v>163.0</c:v>
                </c:pt>
                <c:pt idx="4966">
                  <c:v>163.0</c:v>
                </c:pt>
                <c:pt idx="4967">
                  <c:v>163.0</c:v>
                </c:pt>
                <c:pt idx="4968">
                  <c:v>163.0</c:v>
                </c:pt>
                <c:pt idx="4969">
                  <c:v>163.0</c:v>
                </c:pt>
                <c:pt idx="4970">
                  <c:v>163.0</c:v>
                </c:pt>
                <c:pt idx="4971">
                  <c:v>163.0</c:v>
                </c:pt>
                <c:pt idx="4972">
                  <c:v>163.0</c:v>
                </c:pt>
                <c:pt idx="4973">
                  <c:v>163.0</c:v>
                </c:pt>
                <c:pt idx="4974">
                  <c:v>163.0</c:v>
                </c:pt>
                <c:pt idx="4975">
                  <c:v>163.0</c:v>
                </c:pt>
                <c:pt idx="4976">
                  <c:v>163.0</c:v>
                </c:pt>
                <c:pt idx="4977">
                  <c:v>163.0</c:v>
                </c:pt>
                <c:pt idx="4978">
                  <c:v>163.0</c:v>
                </c:pt>
                <c:pt idx="4979">
                  <c:v>163.0</c:v>
                </c:pt>
                <c:pt idx="4980">
                  <c:v>163.0</c:v>
                </c:pt>
                <c:pt idx="4981">
                  <c:v>163.0</c:v>
                </c:pt>
                <c:pt idx="4982">
                  <c:v>163.0</c:v>
                </c:pt>
                <c:pt idx="4983">
                  <c:v>163.0</c:v>
                </c:pt>
                <c:pt idx="4984">
                  <c:v>163.0</c:v>
                </c:pt>
                <c:pt idx="4985">
                  <c:v>163.0</c:v>
                </c:pt>
                <c:pt idx="4986">
                  <c:v>163.0</c:v>
                </c:pt>
                <c:pt idx="4987">
                  <c:v>163.0</c:v>
                </c:pt>
                <c:pt idx="4988">
                  <c:v>163.0</c:v>
                </c:pt>
                <c:pt idx="4989">
                  <c:v>163.0</c:v>
                </c:pt>
                <c:pt idx="4990">
                  <c:v>163.0</c:v>
                </c:pt>
                <c:pt idx="4991">
                  <c:v>163.0</c:v>
                </c:pt>
                <c:pt idx="4992">
                  <c:v>163.0</c:v>
                </c:pt>
                <c:pt idx="4993">
                  <c:v>163.0</c:v>
                </c:pt>
                <c:pt idx="4994">
                  <c:v>163.0</c:v>
                </c:pt>
                <c:pt idx="4995">
                  <c:v>163.0</c:v>
                </c:pt>
                <c:pt idx="4996">
                  <c:v>163.0</c:v>
                </c:pt>
                <c:pt idx="4997">
                  <c:v>163.0</c:v>
                </c:pt>
                <c:pt idx="4998">
                  <c:v>163.0</c:v>
                </c:pt>
                <c:pt idx="4999">
                  <c:v>163.0</c:v>
                </c:pt>
                <c:pt idx="5000">
                  <c:v>163.0</c:v>
                </c:pt>
                <c:pt idx="5001">
                  <c:v>163.0</c:v>
                </c:pt>
                <c:pt idx="5002">
                  <c:v>163.0</c:v>
                </c:pt>
                <c:pt idx="5003">
                  <c:v>163.0</c:v>
                </c:pt>
                <c:pt idx="5004">
                  <c:v>163.0</c:v>
                </c:pt>
                <c:pt idx="5005">
                  <c:v>163.0</c:v>
                </c:pt>
                <c:pt idx="5006">
                  <c:v>163.0</c:v>
                </c:pt>
                <c:pt idx="5007">
                  <c:v>163.0</c:v>
                </c:pt>
                <c:pt idx="5008">
                  <c:v>163.0</c:v>
                </c:pt>
                <c:pt idx="5009">
                  <c:v>164.0</c:v>
                </c:pt>
                <c:pt idx="5010">
                  <c:v>164.0</c:v>
                </c:pt>
                <c:pt idx="5011">
                  <c:v>164.0</c:v>
                </c:pt>
                <c:pt idx="5012">
                  <c:v>164.0</c:v>
                </c:pt>
                <c:pt idx="5013">
                  <c:v>164.0</c:v>
                </c:pt>
                <c:pt idx="5014">
                  <c:v>164.0</c:v>
                </c:pt>
                <c:pt idx="5015">
                  <c:v>164.0</c:v>
                </c:pt>
                <c:pt idx="5016">
                  <c:v>164.0</c:v>
                </c:pt>
                <c:pt idx="5017">
                  <c:v>164.0</c:v>
                </c:pt>
                <c:pt idx="5018">
                  <c:v>164.0</c:v>
                </c:pt>
                <c:pt idx="5019">
                  <c:v>164.0</c:v>
                </c:pt>
                <c:pt idx="5020">
                  <c:v>164.0</c:v>
                </c:pt>
                <c:pt idx="5021">
                  <c:v>164.0</c:v>
                </c:pt>
                <c:pt idx="5022">
                  <c:v>164.0</c:v>
                </c:pt>
                <c:pt idx="5023">
                  <c:v>164.0</c:v>
                </c:pt>
                <c:pt idx="5024">
                  <c:v>164.0</c:v>
                </c:pt>
                <c:pt idx="5025">
                  <c:v>164.0</c:v>
                </c:pt>
                <c:pt idx="5026">
                  <c:v>164.0</c:v>
                </c:pt>
                <c:pt idx="5027">
                  <c:v>164.0</c:v>
                </c:pt>
                <c:pt idx="5028">
                  <c:v>164.0</c:v>
                </c:pt>
                <c:pt idx="5029">
                  <c:v>164.0</c:v>
                </c:pt>
                <c:pt idx="5030">
                  <c:v>164.0</c:v>
                </c:pt>
                <c:pt idx="5031">
                  <c:v>164.0</c:v>
                </c:pt>
                <c:pt idx="5032">
                  <c:v>164.0</c:v>
                </c:pt>
                <c:pt idx="5033">
                  <c:v>164.0</c:v>
                </c:pt>
                <c:pt idx="5034">
                  <c:v>164.0</c:v>
                </c:pt>
                <c:pt idx="5035">
                  <c:v>164.0</c:v>
                </c:pt>
                <c:pt idx="5036">
                  <c:v>164.0</c:v>
                </c:pt>
                <c:pt idx="5037">
                  <c:v>164.0</c:v>
                </c:pt>
                <c:pt idx="5038">
                  <c:v>164.0</c:v>
                </c:pt>
                <c:pt idx="5039">
                  <c:v>164.0</c:v>
                </c:pt>
                <c:pt idx="5040">
                  <c:v>164.0</c:v>
                </c:pt>
                <c:pt idx="5041">
                  <c:v>164.0</c:v>
                </c:pt>
                <c:pt idx="5042">
                  <c:v>164.0</c:v>
                </c:pt>
                <c:pt idx="5043">
                  <c:v>164.0</c:v>
                </c:pt>
                <c:pt idx="5044">
                  <c:v>164.0</c:v>
                </c:pt>
                <c:pt idx="5045">
                  <c:v>164.0</c:v>
                </c:pt>
                <c:pt idx="5046">
                  <c:v>164.0</c:v>
                </c:pt>
                <c:pt idx="5047">
                  <c:v>164.0</c:v>
                </c:pt>
                <c:pt idx="5048">
                  <c:v>164.0</c:v>
                </c:pt>
                <c:pt idx="5049">
                  <c:v>164.0</c:v>
                </c:pt>
                <c:pt idx="5050">
                  <c:v>164.0</c:v>
                </c:pt>
                <c:pt idx="5051">
                  <c:v>164.0</c:v>
                </c:pt>
                <c:pt idx="5052">
                  <c:v>164.0</c:v>
                </c:pt>
                <c:pt idx="5053">
                  <c:v>164.0</c:v>
                </c:pt>
                <c:pt idx="5054">
                  <c:v>164.0</c:v>
                </c:pt>
                <c:pt idx="5055">
                  <c:v>164.0</c:v>
                </c:pt>
                <c:pt idx="5056">
                  <c:v>164.0</c:v>
                </c:pt>
                <c:pt idx="5057">
                  <c:v>164.0</c:v>
                </c:pt>
                <c:pt idx="5058">
                  <c:v>164.0</c:v>
                </c:pt>
                <c:pt idx="5059">
                  <c:v>164.0</c:v>
                </c:pt>
                <c:pt idx="5060">
                  <c:v>164.0</c:v>
                </c:pt>
                <c:pt idx="5061">
                  <c:v>164.0</c:v>
                </c:pt>
                <c:pt idx="5062">
                  <c:v>164.0</c:v>
                </c:pt>
                <c:pt idx="5063">
                  <c:v>164.0</c:v>
                </c:pt>
                <c:pt idx="5064">
                  <c:v>164.0</c:v>
                </c:pt>
                <c:pt idx="5065">
                  <c:v>164.0</c:v>
                </c:pt>
                <c:pt idx="5066">
                  <c:v>164.0</c:v>
                </c:pt>
                <c:pt idx="5067">
                  <c:v>164.0</c:v>
                </c:pt>
                <c:pt idx="5068">
                  <c:v>164.0</c:v>
                </c:pt>
                <c:pt idx="5069">
                  <c:v>164.0</c:v>
                </c:pt>
                <c:pt idx="5070">
                  <c:v>164.0</c:v>
                </c:pt>
                <c:pt idx="5071">
                  <c:v>164.0</c:v>
                </c:pt>
                <c:pt idx="5072">
                  <c:v>164.0</c:v>
                </c:pt>
                <c:pt idx="5073">
                  <c:v>164.0</c:v>
                </c:pt>
                <c:pt idx="5074">
                  <c:v>164.0</c:v>
                </c:pt>
                <c:pt idx="5075">
                  <c:v>164.0</c:v>
                </c:pt>
                <c:pt idx="5076">
                  <c:v>164.0</c:v>
                </c:pt>
                <c:pt idx="5077">
                  <c:v>164.0</c:v>
                </c:pt>
                <c:pt idx="5078">
                  <c:v>164.0</c:v>
                </c:pt>
                <c:pt idx="5079">
                  <c:v>164.0</c:v>
                </c:pt>
                <c:pt idx="5080">
                  <c:v>164.0</c:v>
                </c:pt>
                <c:pt idx="5081">
                  <c:v>164.0</c:v>
                </c:pt>
                <c:pt idx="5082">
                  <c:v>164.0</c:v>
                </c:pt>
                <c:pt idx="5083">
                  <c:v>164.0</c:v>
                </c:pt>
                <c:pt idx="5084">
                  <c:v>164.0</c:v>
                </c:pt>
                <c:pt idx="5085">
                  <c:v>164.0</c:v>
                </c:pt>
                <c:pt idx="5086">
                  <c:v>164.0</c:v>
                </c:pt>
                <c:pt idx="5087">
                  <c:v>164.0</c:v>
                </c:pt>
                <c:pt idx="5088">
                  <c:v>164.0</c:v>
                </c:pt>
                <c:pt idx="5089">
                  <c:v>164.0</c:v>
                </c:pt>
                <c:pt idx="5090">
                  <c:v>164.0</c:v>
                </c:pt>
                <c:pt idx="5091">
                  <c:v>164.0</c:v>
                </c:pt>
                <c:pt idx="5092">
                  <c:v>164.0</c:v>
                </c:pt>
                <c:pt idx="5093">
                  <c:v>164.0</c:v>
                </c:pt>
                <c:pt idx="5094">
                  <c:v>164.0</c:v>
                </c:pt>
                <c:pt idx="5095">
                  <c:v>164.0</c:v>
                </c:pt>
                <c:pt idx="5096">
                  <c:v>164.0</c:v>
                </c:pt>
                <c:pt idx="5097">
                  <c:v>164.0</c:v>
                </c:pt>
                <c:pt idx="5098">
                  <c:v>164.0</c:v>
                </c:pt>
                <c:pt idx="5099">
                  <c:v>164.0</c:v>
                </c:pt>
                <c:pt idx="5100">
                  <c:v>164.0</c:v>
                </c:pt>
                <c:pt idx="5101">
                  <c:v>164.0</c:v>
                </c:pt>
                <c:pt idx="5102">
                  <c:v>164.0</c:v>
                </c:pt>
                <c:pt idx="5103">
                  <c:v>164.0</c:v>
                </c:pt>
                <c:pt idx="5104">
                  <c:v>164.0</c:v>
                </c:pt>
                <c:pt idx="5105">
                  <c:v>164.0</c:v>
                </c:pt>
                <c:pt idx="5106">
                  <c:v>164.0</c:v>
                </c:pt>
                <c:pt idx="5107">
                  <c:v>164.0</c:v>
                </c:pt>
                <c:pt idx="5108">
                  <c:v>164.0</c:v>
                </c:pt>
                <c:pt idx="5109">
                  <c:v>164.0</c:v>
                </c:pt>
                <c:pt idx="5110">
                  <c:v>164.0</c:v>
                </c:pt>
                <c:pt idx="5111">
                  <c:v>164.0</c:v>
                </c:pt>
                <c:pt idx="5112">
                  <c:v>164.0</c:v>
                </c:pt>
                <c:pt idx="5113">
                  <c:v>164.0</c:v>
                </c:pt>
                <c:pt idx="5114">
                  <c:v>164.0</c:v>
                </c:pt>
                <c:pt idx="5115">
                  <c:v>164.0</c:v>
                </c:pt>
                <c:pt idx="5116">
                  <c:v>164.0</c:v>
                </c:pt>
                <c:pt idx="5117">
                  <c:v>164.0</c:v>
                </c:pt>
                <c:pt idx="5118">
                  <c:v>164.0</c:v>
                </c:pt>
                <c:pt idx="5119">
                  <c:v>164.0</c:v>
                </c:pt>
                <c:pt idx="5120">
                  <c:v>164.0</c:v>
                </c:pt>
                <c:pt idx="5121">
                  <c:v>165.0</c:v>
                </c:pt>
                <c:pt idx="5122">
                  <c:v>165.0</c:v>
                </c:pt>
                <c:pt idx="5123">
                  <c:v>165.0</c:v>
                </c:pt>
                <c:pt idx="5124">
                  <c:v>165.0</c:v>
                </c:pt>
                <c:pt idx="5125">
                  <c:v>165.0</c:v>
                </c:pt>
                <c:pt idx="5126">
                  <c:v>165.0</c:v>
                </c:pt>
                <c:pt idx="5127">
                  <c:v>165.0</c:v>
                </c:pt>
                <c:pt idx="5128">
                  <c:v>165.0</c:v>
                </c:pt>
                <c:pt idx="5129">
                  <c:v>165.0</c:v>
                </c:pt>
                <c:pt idx="5130">
                  <c:v>165.0</c:v>
                </c:pt>
                <c:pt idx="5131">
                  <c:v>165.0</c:v>
                </c:pt>
                <c:pt idx="5132">
                  <c:v>165.0</c:v>
                </c:pt>
                <c:pt idx="5133">
                  <c:v>166.0</c:v>
                </c:pt>
                <c:pt idx="5134">
                  <c:v>166.0</c:v>
                </c:pt>
                <c:pt idx="5135">
                  <c:v>166.0</c:v>
                </c:pt>
                <c:pt idx="5136">
                  <c:v>166.0</c:v>
                </c:pt>
                <c:pt idx="5137">
                  <c:v>166.0</c:v>
                </c:pt>
                <c:pt idx="5138">
                  <c:v>166.0</c:v>
                </c:pt>
                <c:pt idx="5139">
                  <c:v>166.0</c:v>
                </c:pt>
                <c:pt idx="5140">
                  <c:v>166.0</c:v>
                </c:pt>
                <c:pt idx="5141">
                  <c:v>166.0</c:v>
                </c:pt>
                <c:pt idx="5142">
                  <c:v>166.0</c:v>
                </c:pt>
                <c:pt idx="5143">
                  <c:v>166.0</c:v>
                </c:pt>
                <c:pt idx="5144">
                  <c:v>166.0</c:v>
                </c:pt>
                <c:pt idx="5145">
                  <c:v>166.0</c:v>
                </c:pt>
                <c:pt idx="5146">
                  <c:v>166.0</c:v>
                </c:pt>
                <c:pt idx="5147">
                  <c:v>166.0</c:v>
                </c:pt>
                <c:pt idx="5148">
                  <c:v>166.0</c:v>
                </c:pt>
                <c:pt idx="5149">
                  <c:v>166.0</c:v>
                </c:pt>
                <c:pt idx="5150">
                  <c:v>166.0</c:v>
                </c:pt>
                <c:pt idx="5151">
                  <c:v>166.0</c:v>
                </c:pt>
                <c:pt idx="5152">
                  <c:v>166.0</c:v>
                </c:pt>
                <c:pt idx="5153">
                  <c:v>166.0</c:v>
                </c:pt>
                <c:pt idx="5154">
                  <c:v>166.0</c:v>
                </c:pt>
                <c:pt idx="5155">
                  <c:v>166.0</c:v>
                </c:pt>
                <c:pt idx="5156">
                  <c:v>166.0</c:v>
                </c:pt>
                <c:pt idx="5157">
                  <c:v>166.0</c:v>
                </c:pt>
                <c:pt idx="5158">
                  <c:v>166.0</c:v>
                </c:pt>
                <c:pt idx="5159">
                  <c:v>166.0</c:v>
                </c:pt>
                <c:pt idx="5160">
                  <c:v>166.0</c:v>
                </c:pt>
                <c:pt idx="5161">
                  <c:v>166.0</c:v>
                </c:pt>
                <c:pt idx="5162">
                  <c:v>166.0</c:v>
                </c:pt>
                <c:pt idx="5163">
                  <c:v>166.0</c:v>
                </c:pt>
                <c:pt idx="5164">
                  <c:v>166.0</c:v>
                </c:pt>
                <c:pt idx="5165">
                  <c:v>166.0</c:v>
                </c:pt>
                <c:pt idx="5166">
                  <c:v>166.0</c:v>
                </c:pt>
                <c:pt idx="5167">
                  <c:v>166.0</c:v>
                </c:pt>
                <c:pt idx="5168">
                  <c:v>166.0</c:v>
                </c:pt>
                <c:pt idx="5169">
                  <c:v>166.0</c:v>
                </c:pt>
                <c:pt idx="5170">
                  <c:v>166.0</c:v>
                </c:pt>
                <c:pt idx="5171">
                  <c:v>166.0</c:v>
                </c:pt>
                <c:pt idx="5172">
                  <c:v>166.0</c:v>
                </c:pt>
                <c:pt idx="5173">
                  <c:v>166.0</c:v>
                </c:pt>
                <c:pt idx="5174">
                  <c:v>166.0</c:v>
                </c:pt>
                <c:pt idx="5175">
                  <c:v>166.0</c:v>
                </c:pt>
                <c:pt idx="5176">
                  <c:v>166.0</c:v>
                </c:pt>
                <c:pt idx="5177">
                  <c:v>166.0</c:v>
                </c:pt>
                <c:pt idx="5178">
                  <c:v>166.0</c:v>
                </c:pt>
                <c:pt idx="5179">
                  <c:v>166.0</c:v>
                </c:pt>
                <c:pt idx="5180">
                  <c:v>166.0</c:v>
                </c:pt>
                <c:pt idx="5181">
                  <c:v>166.0</c:v>
                </c:pt>
                <c:pt idx="5182">
                  <c:v>166.0</c:v>
                </c:pt>
                <c:pt idx="5183">
                  <c:v>166.0</c:v>
                </c:pt>
                <c:pt idx="5184">
                  <c:v>166.0</c:v>
                </c:pt>
                <c:pt idx="5185">
                  <c:v>166.0</c:v>
                </c:pt>
                <c:pt idx="5186">
                  <c:v>166.0</c:v>
                </c:pt>
                <c:pt idx="5187">
                  <c:v>166.0</c:v>
                </c:pt>
                <c:pt idx="5188">
                  <c:v>166.0</c:v>
                </c:pt>
                <c:pt idx="5189">
                  <c:v>166.0</c:v>
                </c:pt>
                <c:pt idx="5190">
                  <c:v>166.0</c:v>
                </c:pt>
                <c:pt idx="5191">
                  <c:v>166.0</c:v>
                </c:pt>
                <c:pt idx="5192">
                  <c:v>166.0</c:v>
                </c:pt>
                <c:pt idx="5193">
                  <c:v>166.0</c:v>
                </c:pt>
                <c:pt idx="5194">
                  <c:v>166.0</c:v>
                </c:pt>
                <c:pt idx="5195">
                  <c:v>166.0</c:v>
                </c:pt>
                <c:pt idx="5196">
                  <c:v>166.0</c:v>
                </c:pt>
                <c:pt idx="5197">
                  <c:v>166.0</c:v>
                </c:pt>
                <c:pt idx="5198">
                  <c:v>166.0</c:v>
                </c:pt>
                <c:pt idx="5199">
                  <c:v>166.0</c:v>
                </c:pt>
                <c:pt idx="5200">
                  <c:v>166.0</c:v>
                </c:pt>
                <c:pt idx="5201">
                  <c:v>166.0</c:v>
                </c:pt>
                <c:pt idx="5202">
                  <c:v>166.0</c:v>
                </c:pt>
                <c:pt idx="5203">
                  <c:v>166.0</c:v>
                </c:pt>
                <c:pt idx="5204">
                  <c:v>166.0</c:v>
                </c:pt>
                <c:pt idx="5205">
                  <c:v>166.0</c:v>
                </c:pt>
                <c:pt idx="5206">
                  <c:v>166.0</c:v>
                </c:pt>
                <c:pt idx="5207">
                  <c:v>166.0</c:v>
                </c:pt>
                <c:pt idx="5208">
                  <c:v>166.0</c:v>
                </c:pt>
                <c:pt idx="5209">
                  <c:v>166.0</c:v>
                </c:pt>
                <c:pt idx="5210">
                  <c:v>166.0</c:v>
                </c:pt>
                <c:pt idx="5211">
                  <c:v>166.0</c:v>
                </c:pt>
                <c:pt idx="5212">
                  <c:v>166.0</c:v>
                </c:pt>
                <c:pt idx="5213">
                  <c:v>166.0</c:v>
                </c:pt>
                <c:pt idx="5214">
                  <c:v>166.0</c:v>
                </c:pt>
                <c:pt idx="5215">
                  <c:v>166.0</c:v>
                </c:pt>
                <c:pt idx="5216">
                  <c:v>166.0</c:v>
                </c:pt>
                <c:pt idx="5217">
                  <c:v>166.0</c:v>
                </c:pt>
                <c:pt idx="5218">
                  <c:v>166.0</c:v>
                </c:pt>
                <c:pt idx="5219">
                  <c:v>166.0</c:v>
                </c:pt>
                <c:pt idx="5220">
                  <c:v>166.0</c:v>
                </c:pt>
                <c:pt idx="5221">
                  <c:v>166.0</c:v>
                </c:pt>
                <c:pt idx="5222">
                  <c:v>166.0</c:v>
                </c:pt>
                <c:pt idx="5223">
                  <c:v>166.0</c:v>
                </c:pt>
                <c:pt idx="5224">
                  <c:v>166.0</c:v>
                </c:pt>
                <c:pt idx="5225">
                  <c:v>166.0</c:v>
                </c:pt>
                <c:pt idx="5226">
                  <c:v>166.0</c:v>
                </c:pt>
                <c:pt idx="5227">
                  <c:v>166.0</c:v>
                </c:pt>
                <c:pt idx="5228">
                  <c:v>166.0</c:v>
                </c:pt>
                <c:pt idx="5229">
                  <c:v>166.0</c:v>
                </c:pt>
                <c:pt idx="5230">
                  <c:v>166.0</c:v>
                </c:pt>
                <c:pt idx="5231">
                  <c:v>166.0</c:v>
                </c:pt>
                <c:pt idx="5232">
                  <c:v>166.0</c:v>
                </c:pt>
                <c:pt idx="5233">
                  <c:v>166.0</c:v>
                </c:pt>
                <c:pt idx="5234">
                  <c:v>166.0</c:v>
                </c:pt>
                <c:pt idx="5235">
                  <c:v>166.0</c:v>
                </c:pt>
                <c:pt idx="5236">
                  <c:v>166.0</c:v>
                </c:pt>
                <c:pt idx="5237">
                  <c:v>166.0</c:v>
                </c:pt>
                <c:pt idx="5238">
                  <c:v>166.0</c:v>
                </c:pt>
                <c:pt idx="5239">
                  <c:v>166.0</c:v>
                </c:pt>
                <c:pt idx="5240">
                  <c:v>166.0</c:v>
                </c:pt>
                <c:pt idx="5241">
                  <c:v>166.0</c:v>
                </c:pt>
                <c:pt idx="5242">
                  <c:v>166.0</c:v>
                </c:pt>
                <c:pt idx="5243">
                  <c:v>166.0</c:v>
                </c:pt>
                <c:pt idx="5244">
                  <c:v>166.0</c:v>
                </c:pt>
                <c:pt idx="5245">
                  <c:v>166.0</c:v>
                </c:pt>
                <c:pt idx="5246">
                  <c:v>166.0</c:v>
                </c:pt>
                <c:pt idx="5247">
                  <c:v>166.0</c:v>
                </c:pt>
                <c:pt idx="5248">
                  <c:v>166.0</c:v>
                </c:pt>
                <c:pt idx="5249">
                  <c:v>166.0</c:v>
                </c:pt>
                <c:pt idx="5250">
                  <c:v>166.0</c:v>
                </c:pt>
                <c:pt idx="5251">
                  <c:v>166.0</c:v>
                </c:pt>
                <c:pt idx="5252">
                  <c:v>166.0</c:v>
                </c:pt>
                <c:pt idx="5253">
                  <c:v>166.0</c:v>
                </c:pt>
                <c:pt idx="5254">
                  <c:v>166.0</c:v>
                </c:pt>
                <c:pt idx="5255">
                  <c:v>166.0</c:v>
                </c:pt>
                <c:pt idx="5256">
                  <c:v>166.0</c:v>
                </c:pt>
                <c:pt idx="5257">
                  <c:v>166.0</c:v>
                </c:pt>
                <c:pt idx="5258">
                  <c:v>166.0</c:v>
                </c:pt>
                <c:pt idx="5259">
                  <c:v>166.0</c:v>
                </c:pt>
                <c:pt idx="5260">
                  <c:v>166.0</c:v>
                </c:pt>
                <c:pt idx="5261">
                  <c:v>166.0</c:v>
                </c:pt>
                <c:pt idx="5262">
                  <c:v>166.0</c:v>
                </c:pt>
                <c:pt idx="5263">
                  <c:v>166.0</c:v>
                </c:pt>
                <c:pt idx="5264">
                  <c:v>166.0</c:v>
                </c:pt>
                <c:pt idx="5265">
                  <c:v>166.0</c:v>
                </c:pt>
                <c:pt idx="5266">
                  <c:v>166.0</c:v>
                </c:pt>
                <c:pt idx="5267">
                  <c:v>166.0</c:v>
                </c:pt>
                <c:pt idx="5268">
                  <c:v>166.0</c:v>
                </c:pt>
                <c:pt idx="5269">
                  <c:v>166.0</c:v>
                </c:pt>
                <c:pt idx="5270">
                  <c:v>166.0</c:v>
                </c:pt>
                <c:pt idx="5271">
                  <c:v>166.0</c:v>
                </c:pt>
                <c:pt idx="5272">
                  <c:v>166.0</c:v>
                </c:pt>
                <c:pt idx="5273">
                  <c:v>166.0</c:v>
                </c:pt>
                <c:pt idx="5274">
                  <c:v>166.0</c:v>
                </c:pt>
                <c:pt idx="5275">
                  <c:v>166.0</c:v>
                </c:pt>
                <c:pt idx="5276">
                  <c:v>166.0</c:v>
                </c:pt>
                <c:pt idx="5277">
                  <c:v>166.0</c:v>
                </c:pt>
                <c:pt idx="5278">
                  <c:v>166.0</c:v>
                </c:pt>
                <c:pt idx="5279">
                  <c:v>166.0</c:v>
                </c:pt>
                <c:pt idx="5280">
                  <c:v>166.0</c:v>
                </c:pt>
                <c:pt idx="5281">
                  <c:v>166.0</c:v>
                </c:pt>
                <c:pt idx="5282">
                  <c:v>166.0</c:v>
                </c:pt>
                <c:pt idx="5283">
                  <c:v>166.0</c:v>
                </c:pt>
                <c:pt idx="5284">
                  <c:v>166.0</c:v>
                </c:pt>
                <c:pt idx="5285">
                  <c:v>166.0</c:v>
                </c:pt>
                <c:pt idx="5286">
                  <c:v>166.0</c:v>
                </c:pt>
                <c:pt idx="5287">
                  <c:v>166.0</c:v>
                </c:pt>
                <c:pt idx="5288">
                  <c:v>166.0</c:v>
                </c:pt>
                <c:pt idx="5289">
                  <c:v>166.0</c:v>
                </c:pt>
                <c:pt idx="5290">
                  <c:v>166.0</c:v>
                </c:pt>
                <c:pt idx="5291">
                  <c:v>166.0</c:v>
                </c:pt>
                <c:pt idx="5292">
                  <c:v>166.0</c:v>
                </c:pt>
                <c:pt idx="5293">
                  <c:v>166.0</c:v>
                </c:pt>
                <c:pt idx="5294">
                  <c:v>166.0</c:v>
                </c:pt>
                <c:pt idx="5295">
                  <c:v>166.0</c:v>
                </c:pt>
                <c:pt idx="5296">
                  <c:v>166.0</c:v>
                </c:pt>
                <c:pt idx="5297">
                  <c:v>166.0</c:v>
                </c:pt>
                <c:pt idx="5298">
                  <c:v>166.0</c:v>
                </c:pt>
                <c:pt idx="5299">
                  <c:v>166.0</c:v>
                </c:pt>
                <c:pt idx="5300">
                  <c:v>166.0</c:v>
                </c:pt>
                <c:pt idx="5301">
                  <c:v>166.0</c:v>
                </c:pt>
                <c:pt idx="5302">
                  <c:v>166.0</c:v>
                </c:pt>
                <c:pt idx="5303">
                  <c:v>166.0</c:v>
                </c:pt>
                <c:pt idx="5304">
                  <c:v>166.0</c:v>
                </c:pt>
                <c:pt idx="5305">
                  <c:v>166.0</c:v>
                </c:pt>
                <c:pt idx="5306">
                  <c:v>166.0</c:v>
                </c:pt>
                <c:pt idx="5307">
                  <c:v>166.0</c:v>
                </c:pt>
                <c:pt idx="5308">
                  <c:v>166.0</c:v>
                </c:pt>
                <c:pt idx="5309">
                  <c:v>166.0</c:v>
                </c:pt>
                <c:pt idx="5310">
                  <c:v>166.0</c:v>
                </c:pt>
                <c:pt idx="5311">
                  <c:v>166.0</c:v>
                </c:pt>
                <c:pt idx="5312">
                  <c:v>166.0</c:v>
                </c:pt>
                <c:pt idx="5313">
                  <c:v>166.0</c:v>
                </c:pt>
                <c:pt idx="5314">
                  <c:v>166.0</c:v>
                </c:pt>
                <c:pt idx="5315">
                  <c:v>166.0</c:v>
                </c:pt>
                <c:pt idx="5316">
                  <c:v>166.0</c:v>
                </c:pt>
                <c:pt idx="5317">
                  <c:v>166.0</c:v>
                </c:pt>
                <c:pt idx="5318">
                  <c:v>166.0</c:v>
                </c:pt>
                <c:pt idx="5319">
                  <c:v>166.0</c:v>
                </c:pt>
                <c:pt idx="5320">
                  <c:v>166.0</c:v>
                </c:pt>
                <c:pt idx="5321">
                  <c:v>166.0</c:v>
                </c:pt>
                <c:pt idx="5322">
                  <c:v>166.0</c:v>
                </c:pt>
                <c:pt idx="5323">
                  <c:v>166.0</c:v>
                </c:pt>
                <c:pt idx="5324">
                  <c:v>166.0</c:v>
                </c:pt>
                <c:pt idx="5325">
                  <c:v>166.0</c:v>
                </c:pt>
                <c:pt idx="5326">
                  <c:v>166.0</c:v>
                </c:pt>
                <c:pt idx="5327">
                  <c:v>166.0</c:v>
                </c:pt>
                <c:pt idx="5328">
                  <c:v>166.0</c:v>
                </c:pt>
                <c:pt idx="5329">
                  <c:v>166.0</c:v>
                </c:pt>
                <c:pt idx="5330">
                  <c:v>166.0</c:v>
                </c:pt>
                <c:pt idx="5331">
                  <c:v>166.0</c:v>
                </c:pt>
                <c:pt idx="5332">
                  <c:v>166.0</c:v>
                </c:pt>
                <c:pt idx="5333">
                  <c:v>166.0</c:v>
                </c:pt>
                <c:pt idx="5334">
                  <c:v>166.0</c:v>
                </c:pt>
                <c:pt idx="5335">
                  <c:v>166.0</c:v>
                </c:pt>
                <c:pt idx="5336">
                  <c:v>166.0</c:v>
                </c:pt>
                <c:pt idx="5337">
                  <c:v>166.0</c:v>
                </c:pt>
                <c:pt idx="5338">
                  <c:v>166.0</c:v>
                </c:pt>
                <c:pt idx="5339">
                  <c:v>166.0</c:v>
                </c:pt>
                <c:pt idx="5340">
                  <c:v>166.0</c:v>
                </c:pt>
                <c:pt idx="5341">
                  <c:v>166.0</c:v>
                </c:pt>
                <c:pt idx="5342">
                  <c:v>166.0</c:v>
                </c:pt>
                <c:pt idx="5343">
                  <c:v>166.0</c:v>
                </c:pt>
                <c:pt idx="5344">
                  <c:v>166.0</c:v>
                </c:pt>
                <c:pt idx="5345">
                  <c:v>166.0</c:v>
                </c:pt>
                <c:pt idx="5346">
                  <c:v>166.0</c:v>
                </c:pt>
                <c:pt idx="5347">
                  <c:v>166.0</c:v>
                </c:pt>
                <c:pt idx="5348">
                  <c:v>166.0</c:v>
                </c:pt>
                <c:pt idx="5349">
                  <c:v>166.0</c:v>
                </c:pt>
                <c:pt idx="5350">
                  <c:v>166.0</c:v>
                </c:pt>
                <c:pt idx="5351">
                  <c:v>166.0</c:v>
                </c:pt>
                <c:pt idx="5352">
                  <c:v>166.0</c:v>
                </c:pt>
                <c:pt idx="5353">
                  <c:v>166.0</c:v>
                </c:pt>
                <c:pt idx="5354">
                  <c:v>166.0</c:v>
                </c:pt>
                <c:pt idx="5355">
                  <c:v>167.0</c:v>
                </c:pt>
                <c:pt idx="5356">
                  <c:v>167.0</c:v>
                </c:pt>
                <c:pt idx="5357">
                  <c:v>167.0</c:v>
                </c:pt>
                <c:pt idx="5358">
                  <c:v>167.0</c:v>
                </c:pt>
                <c:pt idx="5359">
                  <c:v>167.0</c:v>
                </c:pt>
                <c:pt idx="5360">
                  <c:v>167.0</c:v>
                </c:pt>
                <c:pt idx="5361">
                  <c:v>167.0</c:v>
                </c:pt>
                <c:pt idx="5362">
                  <c:v>167.0</c:v>
                </c:pt>
                <c:pt idx="5363">
                  <c:v>167.0</c:v>
                </c:pt>
                <c:pt idx="5364">
                  <c:v>167.0</c:v>
                </c:pt>
                <c:pt idx="5365">
                  <c:v>167.0</c:v>
                </c:pt>
                <c:pt idx="5366">
                  <c:v>167.0</c:v>
                </c:pt>
                <c:pt idx="5367">
                  <c:v>167.0</c:v>
                </c:pt>
                <c:pt idx="5368">
                  <c:v>167.0</c:v>
                </c:pt>
                <c:pt idx="5369">
                  <c:v>167.0</c:v>
                </c:pt>
                <c:pt idx="5370">
                  <c:v>167.0</c:v>
                </c:pt>
                <c:pt idx="5371">
                  <c:v>167.0</c:v>
                </c:pt>
                <c:pt idx="5372">
                  <c:v>167.0</c:v>
                </c:pt>
                <c:pt idx="5373">
                  <c:v>167.0</c:v>
                </c:pt>
                <c:pt idx="5374">
                  <c:v>167.0</c:v>
                </c:pt>
                <c:pt idx="5375">
                  <c:v>167.0</c:v>
                </c:pt>
                <c:pt idx="5376">
                  <c:v>167.0</c:v>
                </c:pt>
                <c:pt idx="5377">
                  <c:v>167.0</c:v>
                </c:pt>
                <c:pt idx="5378">
                  <c:v>167.0</c:v>
                </c:pt>
                <c:pt idx="5379">
                  <c:v>167.0</c:v>
                </c:pt>
                <c:pt idx="5380">
                  <c:v>167.0</c:v>
                </c:pt>
                <c:pt idx="5381">
                  <c:v>167.0</c:v>
                </c:pt>
                <c:pt idx="5382">
                  <c:v>167.0</c:v>
                </c:pt>
                <c:pt idx="5383">
                  <c:v>167.0</c:v>
                </c:pt>
                <c:pt idx="5384">
                  <c:v>167.0</c:v>
                </c:pt>
                <c:pt idx="5385">
                  <c:v>167.0</c:v>
                </c:pt>
                <c:pt idx="5386">
                  <c:v>167.0</c:v>
                </c:pt>
                <c:pt idx="5387">
                  <c:v>167.0</c:v>
                </c:pt>
                <c:pt idx="5388">
                  <c:v>167.0</c:v>
                </c:pt>
                <c:pt idx="5389">
                  <c:v>167.0</c:v>
                </c:pt>
                <c:pt idx="5390">
                  <c:v>167.0</c:v>
                </c:pt>
                <c:pt idx="5391">
                  <c:v>167.0</c:v>
                </c:pt>
                <c:pt idx="5392">
                  <c:v>167.0</c:v>
                </c:pt>
                <c:pt idx="5393">
                  <c:v>167.0</c:v>
                </c:pt>
                <c:pt idx="5394">
                  <c:v>167.0</c:v>
                </c:pt>
                <c:pt idx="5395">
                  <c:v>167.0</c:v>
                </c:pt>
                <c:pt idx="5396">
                  <c:v>167.0</c:v>
                </c:pt>
                <c:pt idx="5397">
                  <c:v>167.0</c:v>
                </c:pt>
                <c:pt idx="5398">
                  <c:v>167.0</c:v>
                </c:pt>
                <c:pt idx="5399">
                  <c:v>167.0</c:v>
                </c:pt>
                <c:pt idx="5400">
                  <c:v>167.0</c:v>
                </c:pt>
                <c:pt idx="5401">
                  <c:v>167.0</c:v>
                </c:pt>
                <c:pt idx="5402">
                  <c:v>167.0</c:v>
                </c:pt>
                <c:pt idx="5403">
                  <c:v>167.0</c:v>
                </c:pt>
                <c:pt idx="5404">
                  <c:v>167.0</c:v>
                </c:pt>
                <c:pt idx="5405">
                  <c:v>167.0</c:v>
                </c:pt>
                <c:pt idx="5406">
                  <c:v>167.0</c:v>
                </c:pt>
                <c:pt idx="5407">
                  <c:v>167.0</c:v>
                </c:pt>
                <c:pt idx="5408">
                  <c:v>167.0</c:v>
                </c:pt>
                <c:pt idx="5409">
                  <c:v>167.0</c:v>
                </c:pt>
                <c:pt idx="5410">
                  <c:v>167.0</c:v>
                </c:pt>
                <c:pt idx="5411">
                  <c:v>167.0</c:v>
                </c:pt>
                <c:pt idx="5412">
                  <c:v>167.0</c:v>
                </c:pt>
                <c:pt idx="5413">
                  <c:v>167.0</c:v>
                </c:pt>
                <c:pt idx="5414">
                  <c:v>167.0</c:v>
                </c:pt>
                <c:pt idx="5415">
                  <c:v>167.0</c:v>
                </c:pt>
                <c:pt idx="5416">
                  <c:v>167.0</c:v>
                </c:pt>
                <c:pt idx="5417">
                  <c:v>167.0</c:v>
                </c:pt>
                <c:pt idx="5418">
                  <c:v>167.0</c:v>
                </c:pt>
                <c:pt idx="5419">
                  <c:v>167.0</c:v>
                </c:pt>
                <c:pt idx="5420">
                  <c:v>167.0</c:v>
                </c:pt>
                <c:pt idx="5421">
                  <c:v>167.0</c:v>
                </c:pt>
                <c:pt idx="5422">
                  <c:v>167.0</c:v>
                </c:pt>
                <c:pt idx="5423">
                  <c:v>167.0</c:v>
                </c:pt>
                <c:pt idx="5424">
                  <c:v>167.0</c:v>
                </c:pt>
                <c:pt idx="5425">
                  <c:v>167.0</c:v>
                </c:pt>
                <c:pt idx="5426">
                  <c:v>167.0</c:v>
                </c:pt>
                <c:pt idx="5427">
                  <c:v>167.0</c:v>
                </c:pt>
                <c:pt idx="5428">
                  <c:v>167.0</c:v>
                </c:pt>
                <c:pt idx="5429">
                  <c:v>167.0</c:v>
                </c:pt>
                <c:pt idx="5430">
                  <c:v>167.0</c:v>
                </c:pt>
                <c:pt idx="5431">
                  <c:v>167.0</c:v>
                </c:pt>
                <c:pt idx="5432">
                  <c:v>167.0</c:v>
                </c:pt>
                <c:pt idx="5433">
                  <c:v>167.0</c:v>
                </c:pt>
                <c:pt idx="5434">
                  <c:v>167.0</c:v>
                </c:pt>
                <c:pt idx="5435">
                  <c:v>167.0</c:v>
                </c:pt>
                <c:pt idx="5436">
                  <c:v>167.0</c:v>
                </c:pt>
                <c:pt idx="5437">
                  <c:v>167.0</c:v>
                </c:pt>
                <c:pt idx="5438">
                  <c:v>167.0</c:v>
                </c:pt>
                <c:pt idx="5439">
                  <c:v>167.0</c:v>
                </c:pt>
                <c:pt idx="5440">
                  <c:v>167.0</c:v>
                </c:pt>
                <c:pt idx="5441">
                  <c:v>167.0</c:v>
                </c:pt>
                <c:pt idx="5442">
                  <c:v>167.0</c:v>
                </c:pt>
                <c:pt idx="5443">
                  <c:v>167.0</c:v>
                </c:pt>
                <c:pt idx="5444">
                  <c:v>167.0</c:v>
                </c:pt>
                <c:pt idx="5445">
                  <c:v>167.0</c:v>
                </c:pt>
                <c:pt idx="5446">
                  <c:v>167.0</c:v>
                </c:pt>
                <c:pt idx="5447">
                  <c:v>167.0</c:v>
                </c:pt>
                <c:pt idx="5448">
                  <c:v>167.0</c:v>
                </c:pt>
                <c:pt idx="5449">
                  <c:v>167.0</c:v>
                </c:pt>
                <c:pt idx="5450">
                  <c:v>167.0</c:v>
                </c:pt>
                <c:pt idx="5451">
                  <c:v>167.0</c:v>
                </c:pt>
                <c:pt idx="5452">
                  <c:v>167.0</c:v>
                </c:pt>
                <c:pt idx="5453">
                  <c:v>167.0</c:v>
                </c:pt>
                <c:pt idx="5454">
                  <c:v>167.0</c:v>
                </c:pt>
                <c:pt idx="5455">
                  <c:v>167.0</c:v>
                </c:pt>
                <c:pt idx="5456">
                  <c:v>167.0</c:v>
                </c:pt>
                <c:pt idx="5457">
                  <c:v>167.0</c:v>
                </c:pt>
                <c:pt idx="5458">
                  <c:v>167.0</c:v>
                </c:pt>
                <c:pt idx="5459">
                  <c:v>167.0</c:v>
                </c:pt>
                <c:pt idx="5460">
                  <c:v>167.0</c:v>
                </c:pt>
                <c:pt idx="5461">
                  <c:v>167.0</c:v>
                </c:pt>
                <c:pt idx="5462">
                  <c:v>167.0</c:v>
                </c:pt>
                <c:pt idx="5463">
                  <c:v>167.0</c:v>
                </c:pt>
                <c:pt idx="5464">
                  <c:v>167.0</c:v>
                </c:pt>
                <c:pt idx="5465">
                  <c:v>167.0</c:v>
                </c:pt>
                <c:pt idx="5466">
                  <c:v>167.0</c:v>
                </c:pt>
                <c:pt idx="5467">
                  <c:v>167.0</c:v>
                </c:pt>
                <c:pt idx="5468">
                  <c:v>167.0</c:v>
                </c:pt>
                <c:pt idx="5469">
                  <c:v>167.0</c:v>
                </c:pt>
                <c:pt idx="5470">
                  <c:v>167.0</c:v>
                </c:pt>
                <c:pt idx="5471">
                  <c:v>167.0</c:v>
                </c:pt>
                <c:pt idx="5472">
                  <c:v>167.0</c:v>
                </c:pt>
                <c:pt idx="5473">
                  <c:v>167.0</c:v>
                </c:pt>
                <c:pt idx="5474">
                  <c:v>167.0</c:v>
                </c:pt>
                <c:pt idx="5475">
                  <c:v>167.0</c:v>
                </c:pt>
                <c:pt idx="5476">
                  <c:v>167.0</c:v>
                </c:pt>
                <c:pt idx="5477">
                  <c:v>167.0</c:v>
                </c:pt>
                <c:pt idx="5478">
                  <c:v>167.0</c:v>
                </c:pt>
                <c:pt idx="5479">
                  <c:v>167.0</c:v>
                </c:pt>
                <c:pt idx="5480">
                  <c:v>167.0</c:v>
                </c:pt>
                <c:pt idx="5481">
                  <c:v>167.0</c:v>
                </c:pt>
                <c:pt idx="5482">
                  <c:v>167.0</c:v>
                </c:pt>
                <c:pt idx="5483">
                  <c:v>167.0</c:v>
                </c:pt>
                <c:pt idx="5484">
                  <c:v>167.0</c:v>
                </c:pt>
                <c:pt idx="5485">
                  <c:v>167.0</c:v>
                </c:pt>
                <c:pt idx="5486">
                  <c:v>167.0</c:v>
                </c:pt>
                <c:pt idx="5487">
                  <c:v>167.0</c:v>
                </c:pt>
                <c:pt idx="5488">
                  <c:v>167.0</c:v>
                </c:pt>
                <c:pt idx="5489">
                  <c:v>167.0</c:v>
                </c:pt>
                <c:pt idx="5490">
                  <c:v>167.0</c:v>
                </c:pt>
                <c:pt idx="5491">
                  <c:v>167.0</c:v>
                </c:pt>
                <c:pt idx="5492">
                  <c:v>167.0</c:v>
                </c:pt>
                <c:pt idx="5493">
                  <c:v>167.0</c:v>
                </c:pt>
                <c:pt idx="5494">
                  <c:v>167.0</c:v>
                </c:pt>
                <c:pt idx="5495">
                  <c:v>167.0</c:v>
                </c:pt>
                <c:pt idx="5496">
                  <c:v>167.0</c:v>
                </c:pt>
                <c:pt idx="5497">
                  <c:v>167.0</c:v>
                </c:pt>
                <c:pt idx="5498">
                  <c:v>167.0</c:v>
                </c:pt>
                <c:pt idx="5499">
                  <c:v>167.0</c:v>
                </c:pt>
                <c:pt idx="5500">
                  <c:v>168.0</c:v>
                </c:pt>
                <c:pt idx="5501">
                  <c:v>169.0</c:v>
                </c:pt>
                <c:pt idx="5502">
                  <c:v>169.0</c:v>
                </c:pt>
                <c:pt idx="5503">
                  <c:v>169.0</c:v>
                </c:pt>
                <c:pt idx="5504">
                  <c:v>169.0</c:v>
                </c:pt>
                <c:pt idx="5505">
                  <c:v>169.0</c:v>
                </c:pt>
                <c:pt idx="5506">
                  <c:v>169.0</c:v>
                </c:pt>
                <c:pt idx="5507">
                  <c:v>169.0</c:v>
                </c:pt>
                <c:pt idx="5508">
                  <c:v>169.0</c:v>
                </c:pt>
                <c:pt idx="5509">
                  <c:v>169.0</c:v>
                </c:pt>
                <c:pt idx="5510">
                  <c:v>169.0</c:v>
                </c:pt>
                <c:pt idx="5511">
                  <c:v>169.0</c:v>
                </c:pt>
                <c:pt idx="5512">
                  <c:v>169.0</c:v>
                </c:pt>
                <c:pt idx="5513">
                  <c:v>169.0</c:v>
                </c:pt>
                <c:pt idx="5514">
                  <c:v>169.0</c:v>
                </c:pt>
                <c:pt idx="5515">
                  <c:v>169.0</c:v>
                </c:pt>
                <c:pt idx="5516">
                  <c:v>169.0</c:v>
                </c:pt>
                <c:pt idx="5517">
                  <c:v>169.0</c:v>
                </c:pt>
                <c:pt idx="5518">
                  <c:v>169.0</c:v>
                </c:pt>
                <c:pt idx="5519">
                  <c:v>169.0</c:v>
                </c:pt>
                <c:pt idx="5520">
                  <c:v>169.0</c:v>
                </c:pt>
                <c:pt idx="5521">
                  <c:v>169.0</c:v>
                </c:pt>
                <c:pt idx="5522">
                  <c:v>169.0</c:v>
                </c:pt>
                <c:pt idx="5523">
                  <c:v>169.0</c:v>
                </c:pt>
                <c:pt idx="5524">
                  <c:v>169.0</c:v>
                </c:pt>
                <c:pt idx="5525">
                  <c:v>169.0</c:v>
                </c:pt>
                <c:pt idx="5526">
                  <c:v>169.0</c:v>
                </c:pt>
                <c:pt idx="5527">
                  <c:v>169.0</c:v>
                </c:pt>
                <c:pt idx="5528">
                  <c:v>169.0</c:v>
                </c:pt>
                <c:pt idx="5529">
                  <c:v>169.0</c:v>
                </c:pt>
                <c:pt idx="5530">
                  <c:v>169.0</c:v>
                </c:pt>
                <c:pt idx="5531">
                  <c:v>169.0</c:v>
                </c:pt>
                <c:pt idx="5532">
                  <c:v>169.0</c:v>
                </c:pt>
                <c:pt idx="5533">
                  <c:v>169.0</c:v>
                </c:pt>
                <c:pt idx="5534">
                  <c:v>169.0</c:v>
                </c:pt>
                <c:pt idx="5535">
                  <c:v>169.0</c:v>
                </c:pt>
                <c:pt idx="5536">
                  <c:v>169.0</c:v>
                </c:pt>
                <c:pt idx="5537">
                  <c:v>169.0</c:v>
                </c:pt>
                <c:pt idx="5538">
                  <c:v>169.0</c:v>
                </c:pt>
                <c:pt idx="5539">
                  <c:v>169.0</c:v>
                </c:pt>
                <c:pt idx="5540">
                  <c:v>169.0</c:v>
                </c:pt>
                <c:pt idx="5541">
                  <c:v>169.0</c:v>
                </c:pt>
                <c:pt idx="5542">
                  <c:v>169.0</c:v>
                </c:pt>
                <c:pt idx="5543">
                  <c:v>169.0</c:v>
                </c:pt>
                <c:pt idx="5544">
                  <c:v>169.0</c:v>
                </c:pt>
                <c:pt idx="5545">
                  <c:v>169.0</c:v>
                </c:pt>
                <c:pt idx="5546">
                  <c:v>169.0</c:v>
                </c:pt>
                <c:pt idx="5547">
                  <c:v>169.0</c:v>
                </c:pt>
                <c:pt idx="5548">
                  <c:v>169.0</c:v>
                </c:pt>
                <c:pt idx="5549">
                  <c:v>169.0</c:v>
                </c:pt>
                <c:pt idx="5550">
                  <c:v>169.0</c:v>
                </c:pt>
                <c:pt idx="5551">
                  <c:v>169.0</c:v>
                </c:pt>
                <c:pt idx="5552">
                  <c:v>169.0</c:v>
                </c:pt>
                <c:pt idx="5553">
                  <c:v>169.0</c:v>
                </c:pt>
                <c:pt idx="5554">
                  <c:v>169.0</c:v>
                </c:pt>
                <c:pt idx="5555">
                  <c:v>169.0</c:v>
                </c:pt>
                <c:pt idx="5556">
                  <c:v>169.0</c:v>
                </c:pt>
                <c:pt idx="5557">
                  <c:v>169.0</c:v>
                </c:pt>
                <c:pt idx="5558">
                  <c:v>169.0</c:v>
                </c:pt>
                <c:pt idx="5559">
                  <c:v>169.0</c:v>
                </c:pt>
                <c:pt idx="5560">
                  <c:v>169.0</c:v>
                </c:pt>
                <c:pt idx="5561">
                  <c:v>169.0</c:v>
                </c:pt>
                <c:pt idx="5562">
                  <c:v>169.0</c:v>
                </c:pt>
                <c:pt idx="5563">
                  <c:v>169.0</c:v>
                </c:pt>
                <c:pt idx="5564">
                  <c:v>169.0</c:v>
                </c:pt>
                <c:pt idx="5565">
                  <c:v>170.0</c:v>
                </c:pt>
                <c:pt idx="5566">
                  <c:v>170.0</c:v>
                </c:pt>
                <c:pt idx="5567">
                  <c:v>170.0</c:v>
                </c:pt>
                <c:pt idx="5568">
                  <c:v>170.0</c:v>
                </c:pt>
                <c:pt idx="5569">
                  <c:v>170.0</c:v>
                </c:pt>
                <c:pt idx="5570">
                  <c:v>170.0</c:v>
                </c:pt>
                <c:pt idx="5571">
                  <c:v>170.0</c:v>
                </c:pt>
                <c:pt idx="5572">
                  <c:v>170.0</c:v>
                </c:pt>
                <c:pt idx="5573">
                  <c:v>170.0</c:v>
                </c:pt>
                <c:pt idx="5574">
                  <c:v>170.0</c:v>
                </c:pt>
                <c:pt idx="5575">
                  <c:v>170.0</c:v>
                </c:pt>
                <c:pt idx="5576">
                  <c:v>170.0</c:v>
                </c:pt>
                <c:pt idx="5577">
                  <c:v>170.0</c:v>
                </c:pt>
                <c:pt idx="5578">
                  <c:v>170.0</c:v>
                </c:pt>
                <c:pt idx="5579">
                  <c:v>170.0</c:v>
                </c:pt>
                <c:pt idx="5580">
                  <c:v>170.0</c:v>
                </c:pt>
                <c:pt idx="5581">
                  <c:v>170.0</c:v>
                </c:pt>
                <c:pt idx="5582">
                  <c:v>170.0</c:v>
                </c:pt>
                <c:pt idx="5583">
                  <c:v>170.0</c:v>
                </c:pt>
                <c:pt idx="5584">
                  <c:v>170.0</c:v>
                </c:pt>
                <c:pt idx="5585">
                  <c:v>170.0</c:v>
                </c:pt>
                <c:pt idx="5586">
                  <c:v>170.0</c:v>
                </c:pt>
                <c:pt idx="5587">
                  <c:v>170.0</c:v>
                </c:pt>
                <c:pt idx="5588">
                  <c:v>170.0</c:v>
                </c:pt>
                <c:pt idx="5589">
                  <c:v>170.0</c:v>
                </c:pt>
                <c:pt idx="5590">
                  <c:v>170.0</c:v>
                </c:pt>
                <c:pt idx="5591">
                  <c:v>170.0</c:v>
                </c:pt>
                <c:pt idx="5592">
                  <c:v>170.0</c:v>
                </c:pt>
                <c:pt idx="5593">
                  <c:v>170.0</c:v>
                </c:pt>
                <c:pt idx="5594">
                  <c:v>170.0</c:v>
                </c:pt>
                <c:pt idx="5595">
                  <c:v>170.0</c:v>
                </c:pt>
                <c:pt idx="5596">
                  <c:v>170.0</c:v>
                </c:pt>
                <c:pt idx="5597">
                  <c:v>170.0</c:v>
                </c:pt>
                <c:pt idx="5598">
                  <c:v>170.0</c:v>
                </c:pt>
                <c:pt idx="5599">
                  <c:v>170.0</c:v>
                </c:pt>
                <c:pt idx="5600">
                  <c:v>170.0</c:v>
                </c:pt>
                <c:pt idx="5601">
                  <c:v>170.0</c:v>
                </c:pt>
                <c:pt idx="5602">
                  <c:v>170.0</c:v>
                </c:pt>
                <c:pt idx="5603">
                  <c:v>170.0</c:v>
                </c:pt>
                <c:pt idx="5604">
                  <c:v>170.0</c:v>
                </c:pt>
                <c:pt idx="5605">
                  <c:v>170.0</c:v>
                </c:pt>
                <c:pt idx="5606">
                  <c:v>170.0</c:v>
                </c:pt>
                <c:pt idx="5607">
                  <c:v>170.0</c:v>
                </c:pt>
                <c:pt idx="5608">
                  <c:v>170.0</c:v>
                </c:pt>
                <c:pt idx="5609">
                  <c:v>170.0</c:v>
                </c:pt>
                <c:pt idx="5610">
                  <c:v>170.0</c:v>
                </c:pt>
                <c:pt idx="5611">
                  <c:v>170.0</c:v>
                </c:pt>
                <c:pt idx="5612">
                  <c:v>170.0</c:v>
                </c:pt>
                <c:pt idx="5613">
                  <c:v>170.0</c:v>
                </c:pt>
                <c:pt idx="5614">
                  <c:v>170.0</c:v>
                </c:pt>
                <c:pt idx="5615">
                  <c:v>170.0</c:v>
                </c:pt>
                <c:pt idx="5616">
                  <c:v>170.0</c:v>
                </c:pt>
                <c:pt idx="5617">
                  <c:v>170.0</c:v>
                </c:pt>
                <c:pt idx="5618">
                  <c:v>170.0</c:v>
                </c:pt>
                <c:pt idx="5619">
                  <c:v>170.0</c:v>
                </c:pt>
                <c:pt idx="5620">
                  <c:v>170.0</c:v>
                </c:pt>
                <c:pt idx="5621">
                  <c:v>170.0</c:v>
                </c:pt>
                <c:pt idx="5622">
                  <c:v>170.0</c:v>
                </c:pt>
                <c:pt idx="5623">
                  <c:v>170.0</c:v>
                </c:pt>
                <c:pt idx="5624">
                  <c:v>170.0</c:v>
                </c:pt>
                <c:pt idx="5625">
                  <c:v>170.0</c:v>
                </c:pt>
                <c:pt idx="5626">
                  <c:v>170.0</c:v>
                </c:pt>
                <c:pt idx="5627">
                  <c:v>170.0</c:v>
                </c:pt>
                <c:pt idx="5628">
                  <c:v>170.0</c:v>
                </c:pt>
                <c:pt idx="5629">
                  <c:v>170.0</c:v>
                </c:pt>
                <c:pt idx="5630">
                  <c:v>170.0</c:v>
                </c:pt>
                <c:pt idx="5631">
                  <c:v>170.0</c:v>
                </c:pt>
                <c:pt idx="5632">
                  <c:v>170.0</c:v>
                </c:pt>
                <c:pt idx="5633">
                  <c:v>170.0</c:v>
                </c:pt>
                <c:pt idx="5634">
                  <c:v>170.0</c:v>
                </c:pt>
                <c:pt idx="5635">
                  <c:v>170.0</c:v>
                </c:pt>
                <c:pt idx="5636">
                  <c:v>170.0</c:v>
                </c:pt>
                <c:pt idx="5637">
                  <c:v>170.0</c:v>
                </c:pt>
                <c:pt idx="5638">
                  <c:v>170.0</c:v>
                </c:pt>
                <c:pt idx="5639">
                  <c:v>170.0</c:v>
                </c:pt>
                <c:pt idx="5640">
                  <c:v>170.0</c:v>
                </c:pt>
                <c:pt idx="5641">
                  <c:v>170.0</c:v>
                </c:pt>
                <c:pt idx="5642">
                  <c:v>170.0</c:v>
                </c:pt>
                <c:pt idx="5643">
                  <c:v>170.0</c:v>
                </c:pt>
                <c:pt idx="5644">
                  <c:v>170.0</c:v>
                </c:pt>
                <c:pt idx="5645">
                  <c:v>170.0</c:v>
                </c:pt>
                <c:pt idx="5646">
                  <c:v>170.0</c:v>
                </c:pt>
                <c:pt idx="5647">
                  <c:v>170.0</c:v>
                </c:pt>
                <c:pt idx="5648">
                  <c:v>170.0</c:v>
                </c:pt>
                <c:pt idx="5649">
                  <c:v>170.0</c:v>
                </c:pt>
                <c:pt idx="5650">
                  <c:v>170.0</c:v>
                </c:pt>
                <c:pt idx="5651">
                  <c:v>170.0</c:v>
                </c:pt>
                <c:pt idx="5652">
                  <c:v>170.0</c:v>
                </c:pt>
                <c:pt idx="5653">
                  <c:v>170.0</c:v>
                </c:pt>
                <c:pt idx="5654">
                  <c:v>170.0</c:v>
                </c:pt>
                <c:pt idx="5655">
                  <c:v>170.0</c:v>
                </c:pt>
                <c:pt idx="5656">
                  <c:v>170.0</c:v>
                </c:pt>
                <c:pt idx="5657">
                  <c:v>170.0</c:v>
                </c:pt>
                <c:pt idx="5658">
                  <c:v>170.0</c:v>
                </c:pt>
                <c:pt idx="5659">
                  <c:v>170.0</c:v>
                </c:pt>
                <c:pt idx="5660">
                  <c:v>170.0</c:v>
                </c:pt>
                <c:pt idx="5661">
                  <c:v>170.0</c:v>
                </c:pt>
                <c:pt idx="5662">
                  <c:v>170.0</c:v>
                </c:pt>
                <c:pt idx="5663">
                  <c:v>170.0</c:v>
                </c:pt>
                <c:pt idx="5664">
                  <c:v>170.0</c:v>
                </c:pt>
                <c:pt idx="5665">
                  <c:v>170.0</c:v>
                </c:pt>
                <c:pt idx="5666">
                  <c:v>170.0</c:v>
                </c:pt>
                <c:pt idx="5667">
                  <c:v>170.0</c:v>
                </c:pt>
                <c:pt idx="5668">
                  <c:v>170.0</c:v>
                </c:pt>
                <c:pt idx="5669">
                  <c:v>170.0</c:v>
                </c:pt>
                <c:pt idx="5670">
                  <c:v>170.0</c:v>
                </c:pt>
                <c:pt idx="5671">
                  <c:v>170.0</c:v>
                </c:pt>
                <c:pt idx="5672">
                  <c:v>170.0</c:v>
                </c:pt>
                <c:pt idx="5673">
                  <c:v>170.0</c:v>
                </c:pt>
                <c:pt idx="5674">
                  <c:v>170.0</c:v>
                </c:pt>
                <c:pt idx="5675">
                  <c:v>170.0</c:v>
                </c:pt>
                <c:pt idx="5676">
                  <c:v>170.0</c:v>
                </c:pt>
                <c:pt idx="5677">
                  <c:v>170.0</c:v>
                </c:pt>
                <c:pt idx="5678">
                  <c:v>170.0</c:v>
                </c:pt>
                <c:pt idx="5679">
                  <c:v>170.0</c:v>
                </c:pt>
                <c:pt idx="5680">
                  <c:v>170.0</c:v>
                </c:pt>
                <c:pt idx="5681">
                  <c:v>170.0</c:v>
                </c:pt>
                <c:pt idx="5682">
                  <c:v>170.0</c:v>
                </c:pt>
                <c:pt idx="5683">
                  <c:v>170.0</c:v>
                </c:pt>
                <c:pt idx="5684">
                  <c:v>170.0</c:v>
                </c:pt>
                <c:pt idx="5685">
                  <c:v>170.0</c:v>
                </c:pt>
                <c:pt idx="5686">
                  <c:v>170.0</c:v>
                </c:pt>
                <c:pt idx="5687">
                  <c:v>170.0</c:v>
                </c:pt>
                <c:pt idx="5688">
                  <c:v>170.0</c:v>
                </c:pt>
                <c:pt idx="5689">
                  <c:v>170.0</c:v>
                </c:pt>
                <c:pt idx="5690">
                  <c:v>170.0</c:v>
                </c:pt>
                <c:pt idx="5691">
                  <c:v>170.0</c:v>
                </c:pt>
                <c:pt idx="5692">
                  <c:v>170.0</c:v>
                </c:pt>
                <c:pt idx="5693">
                  <c:v>170.0</c:v>
                </c:pt>
                <c:pt idx="5694">
                  <c:v>170.0</c:v>
                </c:pt>
                <c:pt idx="5695">
                  <c:v>170.0</c:v>
                </c:pt>
                <c:pt idx="5696">
                  <c:v>170.0</c:v>
                </c:pt>
                <c:pt idx="5697">
                  <c:v>170.0</c:v>
                </c:pt>
                <c:pt idx="5698">
                  <c:v>170.0</c:v>
                </c:pt>
                <c:pt idx="5699">
                  <c:v>170.0</c:v>
                </c:pt>
                <c:pt idx="5700">
                  <c:v>170.0</c:v>
                </c:pt>
                <c:pt idx="5701">
                  <c:v>170.0</c:v>
                </c:pt>
                <c:pt idx="5702">
                  <c:v>170.0</c:v>
                </c:pt>
                <c:pt idx="5703">
                  <c:v>170.0</c:v>
                </c:pt>
                <c:pt idx="5704">
                  <c:v>170.0</c:v>
                </c:pt>
                <c:pt idx="5705">
                  <c:v>170.0</c:v>
                </c:pt>
                <c:pt idx="5706">
                  <c:v>170.0</c:v>
                </c:pt>
                <c:pt idx="5707">
                  <c:v>170.0</c:v>
                </c:pt>
                <c:pt idx="5708">
                  <c:v>170.0</c:v>
                </c:pt>
                <c:pt idx="5709">
                  <c:v>170.0</c:v>
                </c:pt>
                <c:pt idx="5710">
                  <c:v>170.0</c:v>
                </c:pt>
                <c:pt idx="5711">
                  <c:v>170.0</c:v>
                </c:pt>
                <c:pt idx="5712">
                  <c:v>170.0</c:v>
                </c:pt>
                <c:pt idx="5713">
                  <c:v>170.0</c:v>
                </c:pt>
                <c:pt idx="5714">
                  <c:v>170.0</c:v>
                </c:pt>
                <c:pt idx="5715">
                  <c:v>170.0</c:v>
                </c:pt>
                <c:pt idx="5716">
                  <c:v>170.0</c:v>
                </c:pt>
                <c:pt idx="5717">
                  <c:v>170.0</c:v>
                </c:pt>
                <c:pt idx="5718">
                  <c:v>170.0</c:v>
                </c:pt>
                <c:pt idx="5719">
                  <c:v>170.0</c:v>
                </c:pt>
                <c:pt idx="5720">
                  <c:v>170.0</c:v>
                </c:pt>
                <c:pt idx="5721">
                  <c:v>170.0</c:v>
                </c:pt>
                <c:pt idx="5722">
                  <c:v>170.0</c:v>
                </c:pt>
                <c:pt idx="5723">
                  <c:v>170.0</c:v>
                </c:pt>
                <c:pt idx="5724">
                  <c:v>170.0</c:v>
                </c:pt>
                <c:pt idx="5725">
                  <c:v>170.0</c:v>
                </c:pt>
                <c:pt idx="5726">
                  <c:v>170.0</c:v>
                </c:pt>
                <c:pt idx="5727">
                  <c:v>170.0</c:v>
                </c:pt>
                <c:pt idx="5728">
                  <c:v>170.0</c:v>
                </c:pt>
                <c:pt idx="5729">
                  <c:v>170.0</c:v>
                </c:pt>
                <c:pt idx="5730">
                  <c:v>170.0</c:v>
                </c:pt>
                <c:pt idx="5731">
                  <c:v>170.0</c:v>
                </c:pt>
                <c:pt idx="5732">
                  <c:v>170.0</c:v>
                </c:pt>
                <c:pt idx="5733">
                  <c:v>170.0</c:v>
                </c:pt>
                <c:pt idx="5734">
                  <c:v>170.0</c:v>
                </c:pt>
                <c:pt idx="5735">
                  <c:v>170.0</c:v>
                </c:pt>
                <c:pt idx="5736">
                  <c:v>170.0</c:v>
                </c:pt>
                <c:pt idx="5737">
                  <c:v>170.0</c:v>
                </c:pt>
                <c:pt idx="5738">
                  <c:v>170.0</c:v>
                </c:pt>
                <c:pt idx="5739">
                  <c:v>170.0</c:v>
                </c:pt>
                <c:pt idx="5740">
                  <c:v>170.0</c:v>
                </c:pt>
                <c:pt idx="5741">
                  <c:v>170.0</c:v>
                </c:pt>
                <c:pt idx="5742">
                  <c:v>170.0</c:v>
                </c:pt>
                <c:pt idx="5743">
                  <c:v>170.0</c:v>
                </c:pt>
                <c:pt idx="5744">
                  <c:v>170.0</c:v>
                </c:pt>
                <c:pt idx="5745">
                  <c:v>170.0</c:v>
                </c:pt>
                <c:pt idx="5746">
                  <c:v>170.0</c:v>
                </c:pt>
                <c:pt idx="5747">
                  <c:v>170.0</c:v>
                </c:pt>
                <c:pt idx="5748">
                  <c:v>170.0</c:v>
                </c:pt>
                <c:pt idx="5749">
                  <c:v>170.0</c:v>
                </c:pt>
                <c:pt idx="5750">
                  <c:v>170.0</c:v>
                </c:pt>
                <c:pt idx="5751">
                  <c:v>170.0</c:v>
                </c:pt>
                <c:pt idx="5752">
                  <c:v>170.0</c:v>
                </c:pt>
                <c:pt idx="5753">
                  <c:v>170.0</c:v>
                </c:pt>
                <c:pt idx="5754">
                  <c:v>170.0</c:v>
                </c:pt>
                <c:pt idx="5755">
                  <c:v>170.0</c:v>
                </c:pt>
                <c:pt idx="5756">
                  <c:v>170.0</c:v>
                </c:pt>
                <c:pt idx="5757">
                  <c:v>170.0</c:v>
                </c:pt>
                <c:pt idx="5758">
                  <c:v>170.0</c:v>
                </c:pt>
                <c:pt idx="5759">
                  <c:v>170.0</c:v>
                </c:pt>
                <c:pt idx="5760">
                  <c:v>170.0</c:v>
                </c:pt>
                <c:pt idx="5761">
                  <c:v>170.0</c:v>
                </c:pt>
                <c:pt idx="5762">
                  <c:v>170.0</c:v>
                </c:pt>
                <c:pt idx="5763">
                  <c:v>171.0</c:v>
                </c:pt>
                <c:pt idx="5764">
                  <c:v>171.0</c:v>
                </c:pt>
                <c:pt idx="5765">
                  <c:v>171.0</c:v>
                </c:pt>
                <c:pt idx="5766">
                  <c:v>171.0</c:v>
                </c:pt>
                <c:pt idx="5767">
                  <c:v>171.0</c:v>
                </c:pt>
                <c:pt idx="5768">
                  <c:v>171.0</c:v>
                </c:pt>
                <c:pt idx="5769">
                  <c:v>171.0</c:v>
                </c:pt>
                <c:pt idx="5770">
                  <c:v>171.0</c:v>
                </c:pt>
                <c:pt idx="5771">
                  <c:v>171.0</c:v>
                </c:pt>
                <c:pt idx="5772">
                  <c:v>171.0</c:v>
                </c:pt>
                <c:pt idx="5773">
                  <c:v>171.0</c:v>
                </c:pt>
                <c:pt idx="5774">
                  <c:v>171.0</c:v>
                </c:pt>
                <c:pt idx="5775">
                  <c:v>171.0</c:v>
                </c:pt>
                <c:pt idx="5776">
                  <c:v>171.0</c:v>
                </c:pt>
                <c:pt idx="5777">
                  <c:v>171.0</c:v>
                </c:pt>
                <c:pt idx="5778">
                  <c:v>171.0</c:v>
                </c:pt>
                <c:pt idx="5779">
                  <c:v>171.0</c:v>
                </c:pt>
                <c:pt idx="5780">
                  <c:v>171.0</c:v>
                </c:pt>
                <c:pt idx="5781">
                  <c:v>171.0</c:v>
                </c:pt>
                <c:pt idx="5782">
                  <c:v>171.0</c:v>
                </c:pt>
                <c:pt idx="5783">
                  <c:v>171.0</c:v>
                </c:pt>
                <c:pt idx="5784">
                  <c:v>171.0</c:v>
                </c:pt>
                <c:pt idx="5785">
                  <c:v>171.0</c:v>
                </c:pt>
                <c:pt idx="5786">
                  <c:v>171.0</c:v>
                </c:pt>
                <c:pt idx="5787">
                  <c:v>171.0</c:v>
                </c:pt>
                <c:pt idx="5788">
                  <c:v>171.0</c:v>
                </c:pt>
                <c:pt idx="5789">
                  <c:v>171.0</c:v>
                </c:pt>
                <c:pt idx="5790">
                  <c:v>171.0</c:v>
                </c:pt>
                <c:pt idx="5791">
                  <c:v>171.0</c:v>
                </c:pt>
                <c:pt idx="5792">
                  <c:v>171.0</c:v>
                </c:pt>
                <c:pt idx="5793">
                  <c:v>172.0</c:v>
                </c:pt>
                <c:pt idx="5794">
                  <c:v>172.0</c:v>
                </c:pt>
                <c:pt idx="5795">
                  <c:v>172.0</c:v>
                </c:pt>
                <c:pt idx="5796">
                  <c:v>172.0</c:v>
                </c:pt>
                <c:pt idx="5797">
                  <c:v>172.0</c:v>
                </c:pt>
                <c:pt idx="5798">
                  <c:v>172.0</c:v>
                </c:pt>
                <c:pt idx="5799">
                  <c:v>172.0</c:v>
                </c:pt>
                <c:pt idx="5800">
                  <c:v>172.0</c:v>
                </c:pt>
                <c:pt idx="5801">
                  <c:v>172.0</c:v>
                </c:pt>
                <c:pt idx="5802">
                  <c:v>172.0</c:v>
                </c:pt>
                <c:pt idx="5803">
                  <c:v>172.0</c:v>
                </c:pt>
                <c:pt idx="5804">
                  <c:v>172.0</c:v>
                </c:pt>
                <c:pt idx="5805">
                  <c:v>172.0</c:v>
                </c:pt>
                <c:pt idx="5806">
                  <c:v>172.0</c:v>
                </c:pt>
                <c:pt idx="5807">
                  <c:v>172.0</c:v>
                </c:pt>
                <c:pt idx="5808">
                  <c:v>172.0</c:v>
                </c:pt>
                <c:pt idx="5809">
                  <c:v>172.0</c:v>
                </c:pt>
                <c:pt idx="5810">
                  <c:v>172.0</c:v>
                </c:pt>
                <c:pt idx="5811">
                  <c:v>172.0</c:v>
                </c:pt>
                <c:pt idx="5812">
                  <c:v>172.0</c:v>
                </c:pt>
                <c:pt idx="5813">
                  <c:v>172.0</c:v>
                </c:pt>
                <c:pt idx="5814">
                  <c:v>172.0</c:v>
                </c:pt>
                <c:pt idx="5815">
                  <c:v>172.0</c:v>
                </c:pt>
                <c:pt idx="5816">
                  <c:v>172.0</c:v>
                </c:pt>
                <c:pt idx="5817">
                  <c:v>172.0</c:v>
                </c:pt>
                <c:pt idx="5818">
                  <c:v>172.0</c:v>
                </c:pt>
                <c:pt idx="5819">
                  <c:v>172.0</c:v>
                </c:pt>
                <c:pt idx="5820">
                  <c:v>172.0</c:v>
                </c:pt>
                <c:pt idx="5821">
                  <c:v>172.0</c:v>
                </c:pt>
                <c:pt idx="5822">
                  <c:v>172.0</c:v>
                </c:pt>
                <c:pt idx="5823">
                  <c:v>172.0</c:v>
                </c:pt>
                <c:pt idx="5824">
                  <c:v>172.0</c:v>
                </c:pt>
                <c:pt idx="5825">
                  <c:v>172.0</c:v>
                </c:pt>
                <c:pt idx="5826">
                  <c:v>172.0</c:v>
                </c:pt>
                <c:pt idx="5827">
                  <c:v>172.0</c:v>
                </c:pt>
                <c:pt idx="5828">
                  <c:v>172.0</c:v>
                </c:pt>
                <c:pt idx="5829">
                  <c:v>172.0</c:v>
                </c:pt>
                <c:pt idx="5830">
                  <c:v>172.0</c:v>
                </c:pt>
                <c:pt idx="5831">
                  <c:v>172.0</c:v>
                </c:pt>
                <c:pt idx="5832">
                  <c:v>172.0</c:v>
                </c:pt>
                <c:pt idx="5833">
                  <c:v>172.0</c:v>
                </c:pt>
                <c:pt idx="5834">
                  <c:v>172.0</c:v>
                </c:pt>
                <c:pt idx="5835">
                  <c:v>172.0</c:v>
                </c:pt>
                <c:pt idx="5836">
                  <c:v>172.0</c:v>
                </c:pt>
                <c:pt idx="5837">
                  <c:v>172.0</c:v>
                </c:pt>
                <c:pt idx="5838">
                  <c:v>172.0</c:v>
                </c:pt>
                <c:pt idx="5839">
                  <c:v>172.0</c:v>
                </c:pt>
                <c:pt idx="5840">
                  <c:v>172.0</c:v>
                </c:pt>
                <c:pt idx="5841">
                  <c:v>172.0</c:v>
                </c:pt>
                <c:pt idx="5842">
                  <c:v>172.0</c:v>
                </c:pt>
                <c:pt idx="5843">
                  <c:v>172.0</c:v>
                </c:pt>
                <c:pt idx="5844">
                  <c:v>172.0</c:v>
                </c:pt>
                <c:pt idx="5845">
                  <c:v>172.0</c:v>
                </c:pt>
                <c:pt idx="5846">
                  <c:v>172.0</c:v>
                </c:pt>
                <c:pt idx="5847">
                  <c:v>172.0</c:v>
                </c:pt>
                <c:pt idx="5848">
                  <c:v>172.0</c:v>
                </c:pt>
                <c:pt idx="5849">
                  <c:v>172.0</c:v>
                </c:pt>
                <c:pt idx="5850">
                  <c:v>172.0</c:v>
                </c:pt>
                <c:pt idx="5851">
                  <c:v>172.0</c:v>
                </c:pt>
                <c:pt idx="5852">
                  <c:v>172.0</c:v>
                </c:pt>
                <c:pt idx="5853">
                  <c:v>172.0</c:v>
                </c:pt>
                <c:pt idx="5854">
                  <c:v>172.0</c:v>
                </c:pt>
                <c:pt idx="5855">
                  <c:v>172.0</c:v>
                </c:pt>
                <c:pt idx="5856">
                  <c:v>172.0</c:v>
                </c:pt>
                <c:pt idx="5857">
                  <c:v>172.0</c:v>
                </c:pt>
                <c:pt idx="5858">
                  <c:v>172.0</c:v>
                </c:pt>
                <c:pt idx="5859">
                  <c:v>172.0</c:v>
                </c:pt>
                <c:pt idx="5860">
                  <c:v>172.0</c:v>
                </c:pt>
                <c:pt idx="5861">
                  <c:v>172.0</c:v>
                </c:pt>
                <c:pt idx="5862">
                  <c:v>172.0</c:v>
                </c:pt>
                <c:pt idx="5863">
                  <c:v>172.0</c:v>
                </c:pt>
                <c:pt idx="5864">
                  <c:v>172.0</c:v>
                </c:pt>
                <c:pt idx="5865">
                  <c:v>172.0</c:v>
                </c:pt>
                <c:pt idx="5866">
                  <c:v>172.0</c:v>
                </c:pt>
                <c:pt idx="5867">
                  <c:v>172.0</c:v>
                </c:pt>
                <c:pt idx="5868">
                  <c:v>172.0</c:v>
                </c:pt>
                <c:pt idx="5869">
                  <c:v>172.0</c:v>
                </c:pt>
                <c:pt idx="5870">
                  <c:v>172.0</c:v>
                </c:pt>
                <c:pt idx="5871">
                  <c:v>172.0</c:v>
                </c:pt>
                <c:pt idx="5872">
                  <c:v>172.0</c:v>
                </c:pt>
                <c:pt idx="5873">
                  <c:v>172.0</c:v>
                </c:pt>
                <c:pt idx="5874">
                  <c:v>172.0</c:v>
                </c:pt>
                <c:pt idx="5875">
                  <c:v>172.0</c:v>
                </c:pt>
                <c:pt idx="5876">
                  <c:v>172.0</c:v>
                </c:pt>
                <c:pt idx="5877">
                  <c:v>172.0</c:v>
                </c:pt>
                <c:pt idx="5878">
                  <c:v>172.0</c:v>
                </c:pt>
                <c:pt idx="5879">
                  <c:v>172.0</c:v>
                </c:pt>
                <c:pt idx="5880">
                  <c:v>172.0</c:v>
                </c:pt>
                <c:pt idx="5881">
                  <c:v>172.0</c:v>
                </c:pt>
                <c:pt idx="5882">
                  <c:v>172.0</c:v>
                </c:pt>
                <c:pt idx="5883">
                  <c:v>172.0</c:v>
                </c:pt>
                <c:pt idx="5884">
                  <c:v>172.0</c:v>
                </c:pt>
                <c:pt idx="5885">
                  <c:v>172.0</c:v>
                </c:pt>
                <c:pt idx="5886">
                  <c:v>172.0</c:v>
                </c:pt>
                <c:pt idx="5887">
                  <c:v>172.0</c:v>
                </c:pt>
                <c:pt idx="5888">
                  <c:v>172.0</c:v>
                </c:pt>
                <c:pt idx="5889">
                  <c:v>172.0</c:v>
                </c:pt>
                <c:pt idx="5890">
                  <c:v>172.0</c:v>
                </c:pt>
                <c:pt idx="5891">
                  <c:v>172.0</c:v>
                </c:pt>
                <c:pt idx="5892">
                  <c:v>172.0</c:v>
                </c:pt>
                <c:pt idx="5893">
                  <c:v>172.0</c:v>
                </c:pt>
                <c:pt idx="5894">
                  <c:v>172.0</c:v>
                </c:pt>
                <c:pt idx="5895">
                  <c:v>172.0</c:v>
                </c:pt>
                <c:pt idx="5896">
                  <c:v>172.0</c:v>
                </c:pt>
                <c:pt idx="5897">
                  <c:v>172.0</c:v>
                </c:pt>
                <c:pt idx="5898">
                  <c:v>172.0</c:v>
                </c:pt>
                <c:pt idx="5899">
                  <c:v>172.0</c:v>
                </c:pt>
                <c:pt idx="5900">
                  <c:v>172.0</c:v>
                </c:pt>
                <c:pt idx="5901">
                  <c:v>172.0</c:v>
                </c:pt>
                <c:pt idx="5902">
                  <c:v>172.0</c:v>
                </c:pt>
                <c:pt idx="5903">
                  <c:v>172.0</c:v>
                </c:pt>
                <c:pt idx="5904">
                  <c:v>172.0</c:v>
                </c:pt>
                <c:pt idx="5905">
                  <c:v>172.0</c:v>
                </c:pt>
                <c:pt idx="5906">
                  <c:v>172.0</c:v>
                </c:pt>
                <c:pt idx="5907">
                  <c:v>172.0</c:v>
                </c:pt>
                <c:pt idx="5908">
                  <c:v>172.0</c:v>
                </c:pt>
                <c:pt idx="5909">
                  <c:v>172.0</c:v>
                </c:pt>
                <c:pt idx="5910">
                  <c:v>172.0</c:v>
                </c:pt>
                <c:pt idx="5911">
                  <c:v>172.0</c:v>
                </c:pt>
                <c:pt idx="5912">
                  <c:v>172.0</c:v>
                </c:pt>
                <c:pt idx="5913">
                  <c:v>172.0</c:v>
                </c:pt>
                <c:pt idx="5914">
                  <c:v>172.0</c:v>
                </c:pt>
                <c:pt idx="5915">
                  <c:v>172.0</c:v>
                </c:pt>
                <c:pt idx="5916">
                  <c:v>172.0</c:v>
                </c:pt>
                <c:pt idx="5917">
                  <c:v>172.0</c:v>
                </c:pt>
                <c:pt idx="5918">
                  <c:v>172.0</c:v>
                </c:pt>
                <c:pt idx="5919">
                  <c:v>172.0</c:v>
                </c:pt>
                <c:pt idx="5920">
                  <c:v>172.0</c:v>
                </c:pt>
                <c:pt idx="5921">
                  <c:v>172.0</c:v>
                </c:pt>
                <c:pt idx="5922">
                  <c:v>172.0</c:v>
                </c:pt>
                <c:pt idx="5923">
                  <c:v>172.0</c:v>
                </c:pt>
                <c:pt idx="5924">
                  <c:v>172.0</c:v>
                </c:pt>
                <c:pt idx="5925">
                  <c:v>172.0</c:v>
                </c:pt>
                <c:pt idx="5926">
                  <c:v>172.0</c:v>
                </c:pt>
                <c:pt idx="5927">
                  <c:v>172.0</c:v>
                </c:pt>
                <c:pt idx="5928">
                  <c:v>172.0</c:v>
                </c:pt>
                <c:pt idx="5929">
                  <c:v>172.0</c:v>
                </c:pt>
                <c:pt idx="5930">
                  <c:v>172.0</c:v>
                </c:pt>
                <c:pt idx="5931">
                  <c:v>172.0</c:v>
                </c:pt>
                <c:pt idx="5932">
                  <c:v>172.0</c:v>
                </c:pt>
                <c:pt idx="5933">
                  <c:v>172.0</c:v>
                </c:pt>
                <c:pt idx="5934">
                  <c:v>172.0</c:v>
                </c:pt>
                <c:pt idx="5935">
                  <c:v>172.0</c:v>
                </c:pt>
                <c:pt idx="5936">
                  <c:v>172.0</c:v>
                </c:pt>
                <c:pt idx="5937">
                  <c:v>172.0</c:v>
                </c:pt>
                <c:pt idx="5938">
                  <c:v>172.0</c:v>
                </c:pt>
                <c:pt idx="5939">
                  <c:v>172.0</c:v>
                </c:pt>
                <c:pt idx="5940">
                  <c:v>172.0</c:v>
                </c:pt>
                <c:pt idx="5941">
                  <c:v>172.0</c:v>
                </c:pt>
                <c:pt idx="5942">
                  <c:v>172.0</c:v>
                </c:pt>
                <c:pt idx="5943">
                  <c:v>172.0</c:v>
                </c:pt>
                <c:pt idx="5944">
                  <c:v>172.0</c:v>
                </c:pt>
                <c:pt idx="5945">
                  <c:v>172.0</c:v>
                </c:pt>
                <c:pt idx="5946">
                  <c:v>172.0</c:v>
                </c:pt>
                <c:pt idx="5947">
                  <c:v>172.0</c:v>
                </c:pt>
                <c:pt idx="5948">
                  <c:v>172.0</c:v>
                </c:pt>
                <c:pt idx="5949">
                  <c:v>172.0</c:v>
                </c:pt>
                <c:pt idx="5950">
                  <c:v>172.0</c:v>
                </c:pt>
                <c:pt idx="5951">
                  <c:v>172.0</c:v>
                </c:pt>
                <c:pt idx="5952">
                  <c:v>172.0</c:v>
                </c:pt>
                <c:pt idx="5953">
                  <c:v>172.0</c:v>
                </c:pt>
                <c:pt idx="5954">
                  <c:v>172.0</c:v>
                </c:pt>
                <c:pt idx="5955">
                  <c:v>172.0</c:v>
                </c:pt>
                <c:pt idx="5956">
                  <c:v>172.0</c:v>
                </c:pt>
                <c:pt idx="5957">
                  <c:v>172.0</c:v>
                </c:pt>
                <c:pt idx="5958">
                  <c:v>172.0</c:v>
                </c:pt>
                <c:pt idx="5959">
                  <c:v>172.0</c:v>
                </c:pt>
                <c:pt idx="5960">
                  <c:v>172.0</c:v>
                </c:pt>
                <c:pt idx="5961">
                  <c:v>172.0</c:v>
                </c:pt>
                <c:pt idx="5962">
                  <c:v>172.0</c:v>
                </c:pt>
                <c:pt idx="5963">
                  <c:v>172.0</c:v>
                </c:pt>
                <c:pt idx="5964">
                  <c:v>172.0</c:v>
                </c:pt>
                <c:pt idx="5965">
                  <c:v>172.0</c:v>
                </c:pt>
                <c:pt idx="5966">
                  <c:v>172.0</c:v>
                </c:pt>
                <c:pt idx="5967">
                  <c:v>172.0</c:v>
                </c:pt>
                <c:pt idx="5968">
                  <c:v>172.0</c:v>
                </c:pt>
                <c:pt idx="5969">
                  <c:v>172.0</c:v>
                </c:pt>
                <c:pt idx="5970">
                  <c:v>172.0</c:v>
                </c:pt>
                <c:pt idx="5971">
                  <c:v>172.0</c:v>
                </c:pt>
                <c:pt idx="5972">
                  <c:v>172.0</c:v>
                </c:pt>
                <c:pt idx="5973">
                  <c:v>172.0</c:v>
                </c:pt>
                <c:pt idx="5974">
                  <c:v>172.0</c:v>
                </c:pt>
                <c:pt idx="5975">
                  <c:v>172.0</c:v>
                </c:pt>
                <c:pt idx="5976">
                  <c:v>172.0</c:v>
                </c:pt>
                <c:pt idx="5977">
                  <c:v>172.0</c:v>
                </c:pt>
                <c:pt idx="5978">
                  <c:v>172.0</c:v>
                </c:pt>
                <c:pt idx="5979">
                  <c:v>172.0</c:v>
                </c:pt>
                <c:pt idx="5980">
                  <c:v>172.0</c:v>
                </c:pt>
                <c:pt idx="5981">
                  <c:v>172.0</c:v>
                </c:pt>
                <c:pt idx="5982">
                  <c:v>172.0</c:v>
                </c:pt>
                <c:pt idx="5983">
                  <c:v>172.0</c:v>
                </c:pt>
                <c:pt idx="5984">
                  <c:v>172.0</c:v>
                </c:pt>
                <c:pt idx="5985">
                  <c:v>172.0</c:v>
                </c:pt>
                <c:pt idx="5986">
                  <c:v>172.0</c:v>
                </c:pt>
                <c:pt idx="5987">
                  <c:v>172.0</c:v>
                </c:pt>
                <c:pt idx="5988">
                  <c:v>172.0</c:v>
                </c:pt>
                <c:pt idx="5989">
                  <c:v>172.0</c:v>
                </c:pt>
                <c:pt idx="5990">
                  <c:v>172.0</c:v>
                </c:pt>
                <c:pt idx="5991">
                  <c:v>172.0</c:v>
                </c:pt>
                <c:pt idx="5992">
                  <c:v>172.0</c:v>
                </c:pt>
                <c:pt idx="5993">
                  <c:v>172.0</c:v>
                </c:pt>
                <c:pt idx="5994">
                  <c:v>172.0</c:v>
                </c:pt>
                <c:pt idx="5995">
                  <c:v>172.0</c:v>
                </c:pt>
                <c:pt idx="5996">
                  <c:v>172.0</c:v>
                </c:pt>
                <c:pt idx="5997">
                  <c:v>172.0</c:v>
                </c:pt>
                <c:pt idx="5998">
                  <c:v>172.0</c:v>
                </c:pt>
                <c:pt idx="5999">
                  <c:v>172.0</c:v>
                </c:pt>
                <c:pt idx="6000">
                  <c:v>172.0</c:v>
                </c:pt>
                <c:pt idx="6001">
                  <c:v>172.0</c:v>
                </c:pt>
                <c:pt idx="6002">
                  <c:v>172.0</c:v>
                </c:pt>
                <c:pt idx="6003">
                  <c:v>172.0</c:v>
                </c:pt>
                <c:pt idx="6004">
                  <c:v>172.0</c:v>
                </c:pt>
                <c:pt idx="6005">
                  <c:v>172.0</c:v>
                </c:pt>
                <c:pt idx="6006">
                  <c:v>172.0</c:v>
                </c:pt>
                <c:pt idx="6007">
                  <c:v>172.0</c:v>
                </c:pt>
                <c:pt idx="6008">
                  <c:v>172.0</c:v>
                </c:pt>
                <c:pt idx="6009">
                  <c:v>172.0</c:v>
                </c:pt>
                <c:pt idx="6010">
                  <c:v>172.0</c:v>
                </c:pt>
                <c:pt idx="6011">
                  <c:v>172.0</c:v>
                </c:pt>
                <c:pt idx="6012">
                  <c:v>172.0</c:v>
                </c:pt>
                <c:pt idx="6013">
                  <c:v>172.0</c:v>
                </c:pt>
                <c:pt idx="6014">
                  <c:v>172.0</c:v>
                </c:pt>
                <c:pt idx="6015">
                  <c:v>172.0</c:v>
                </c:pt>
                <c:pt idx="6016">
                  <c:v>172.0</c:v>
                </c:pt>
                <c:pt idx="6017">
                  <c:v>172.0</c:v>
                </c:pt>
                <c:pt idx="6018">
                  <c:v>172.0</c:v>
                </c:pt>
                <c:pt idx="6019">
                  <c:v>172.0</c:v>
                </c:pt>
                <c:pt idx="6020">
                  <c:v>172.0</c:v>
                </c:pt>
                <c:pt idx="6021">
                  <c:v>172.0</c:v>
                </c:pt>
                <c:pt idx="6022">
                  <c:v>172.0</c:v>
                </c:pt>
                <c:pt idx="6023">
                  <c:v>172.0</c:v>
                </c:pt>
                <c:pt idx="6024">
                  <c:v>172.0</c:v>
                </c:pt>
                <c:pt idx="6025">
                  <c:v>172.0</c:v>
                </c:pt>
                <c:pt idx="6026">
                  <c:v>172.0</c:v>
                </c:pt>
                <c:pt idx="6027">
                  <c:v>172.0</c:v>
                </c:pt>
                <c:pt idx="6028">
                  <c:v>172.0</c:v>
                </c:pt>
                <c:pt idx="6029">
                  <c:v>172.0</c:v>
                </c:pt>
                <c:pt idx="6030">
                  <c:v>172.0</c:v>
                </c:pt>
                <c:pt idx="6031">
                  <c:v>172.0</c:v>
                </c:pt>
                <c:pt idx="6032">
                  <c:v>172.0</c:v>
                </c:pt>
                <c:pt idx="6033">
                  <c:v>172.0</c:v>
                </c:pt>
                <c:pt idx="6034">
                  <c:v>172.0</c:v>
                </c:pt>
                <c:pt idx="6035">
                  <c:v>172.0</c:v>
                </c:pt>
                <c:pt idx="6036">
                  <c:v>172.0</c:v>
                </c:pt>
                <c:pt idx="6037">
                  <c:v>172.0</c:v>
                </c:pt>
                <c:pt idx="6038">
                  <c:v>172.0</c:v>
                </c:pt>
                <c:pt idx="6039">
                  <c:v>172.0</c:v>
                </c:pt>
                <c:pt idx="6040">
                  <c:v>172.0</c:v>
                </c:pt>
                <c:pt idx="6041">
                  <c:v>172.0</c:v>
                </c:pt>
                <c:pt idx="6042">
                  <c:v>172.0</c:v>
                </c:pt>
                <c:pt idx="6043">
                  <c:v>172.0</c:v>
                </c:pt>
                <c:pt idx="6044">
                  <c:v>172.0</c:v>
                </c:pt>
                <c:pt idx="6045">
                  <c:v>172.0</c:v>
                </c:pt>
                <c:pt idx="6046">
                  <c:v>172.0</c:v>
                </c:pt>
                <c:pt idx="6047">
                  <c:v>172.0</c:v>
                </c:pt>
                <c:pt idx="6048">
                  <c:v>172.0</c:v>
                </c:pt>
                <c:pt idx="6049">
                  <c:v>172.0</c:v>
                </c:pt>
                <c:pt idx="6050">
                  <c:v>172.0</c:v>
                </c:pt>
                <c:pt idx="6051">
                  <c:v>172.0</c:v>
                </c:pt>
                <c:pt idx="6052">
                  <c:v>172.0</c:v>
                </c:pt>
                <c:pt idx="6053">
                  <c:v>172.0</c:v>
                </c:pt>
                <c:pt idx="6054">
                  <c:v>172.0</c:v>
                </c:pt>
                <c:pt idx="6055">
                  <c:v>172.0</c:v>
                </c:pt>
                <c:pt idx="6056">
                  <c:v>172.0</c:v>
                </c:pt>
                <c:pt idx="6057">
                  <c:v>172.0</c:v>
                </c:pt>
                <c:pt idx="6058">
                  <c:v>172.0</c:v>
                </c:pt>
                <c:pt idx="6059">
                  <c:v>172.0</c:v>
                </c:pt>
                <c:pt idx="6060">
                  <c:v>172.0</c:v>
                </c:pt>
                <c:pt idx="6061">
                  <c:v>172.0</c:v>
                </c:pt>
                <c:pt idx="6062">
                  <c:v>172.0</c:v>
                </c:pt>
                <c:pt idx="6063">
                  <c:v>172.0</c:v>
                </c:pt>
                <c:pt idx="6064">
                  <c:v>172.0</c:v>
                </c:pt>
                <c:pt idx="6065">
                  <c:v>172.0</c:v>
                </c:pt>
                <c:pt idx="6066">
                  <c:v>172.0</c:v>
                </c:pt>
                <c:pt idx="6067">
                  <c:v>172.0</c:v>
                </c:pt>
                <c:pt idx="6068">
                  <c:v>172.0</c:v>
                </c:pt>
                <c:pt idx="6069">
                  <c:v>172.0</c:v>
                </c:pt>
                <c:pt idx="6070">
                  <c:v>172.0</c:v>
                </c:pt>
                <c:pt idx="6071">
                  <c:v>172.0</c:v>
                </c:pt>
                <c:pt idx="6072">
                  <c:v>172.0</c:v>
                </c:pt>
                <c:pt idx="6073">
                  <c:v>172.0</c:v>
                </c:pt>
                <c:pt idx="6074">
                  <c:v>172.0</c:v>
                </c:pt>
                <c:pt idx="6075">
                  <c:v>172.0</c:v>
                </c:pt>
                <c:pt idx="6076">
                  <c:v>172.0</c:v>
                </c:pt>
                <c:pt idx="6077">
                  <c:v>172.0</c:v>
                </c:pt>
                <c:pt idx="6078">
                  <c:v>172.0</c:v>
                </c:pt>
                <c:pt idx="6079">
                  <c:v>172.0</c:v>
                </c:pt>
                <c:pt idx="6080">
                  <c:v>172.0</c:v>
                </c:pt>
                <c:pt idx="6081">
                  <c:v>172.0</c:v>
                </c:pt>
                <c:pt idx="6082">
                  <c:v>172.0</c:v>
                </c:pt>
                <c:pt idx="6083">
                  <c:v>172.0</c:v>
                </c:pt>
                <c:pt idx="6084">
                  <c:v>172.0</c:v>
                </c:pt>
                <c:pt idx="6085">
                  <c:v>172.0</c:v>
                </c:pt>
                <c:pt idx="6086">
                  <c:v>172.0</c:v>
                </c:pt>
                <c:pt idx="6087">
                  <c:v>172.0</c:v>
                </c:pt>
                <c:pt idx="6088">
                  <c:v>172.0</c:v>
                </c:pt>
                <c:pt idx="6089">
                  <c:v>172.0</c:v>
                </c:pt>
                <c:pt idx="6090">
                  <c:v>172.0</c:v>
                </c:pt>
                <c:pt idx="6091">
                  <c:v>172.0</c:v>
                </c:pt>
                <c:pt idx="6092">
                  <c:v>172.0</c:v>
                </c:pt>
                <c:pt idx="6093">
                  <c:v>172.0</c:v>
                </c:pt>
                <c:pt idx="6094">
                  <c:v>172.0</c:v>
                </c:pt>
                <c:pt idx="6095">
                  <c:v>172.0</c:v>
                </c:pt>
                <c:pt idx="6096">
                  <c:v>172.0</c:v>
                </c:pt>
                <c:pt idx="6097">
                  <c:v>172.0</c:v>
                </c:pt>
                <c:pt idx="6098">
                  <c:v>172.0</c:v>
                </c:pt>
                <c:pt idx="6099">
                  <c:v>172.0</c:v>
                </c:pt>
                <c:pt idx="6100">
                  <c:v>172.0</c:v>
                </c:pt>
                <c:pt idx="6101">
                  <c:v>172.0</c:v>
                </c:pt>
                <c:pt idx="6102">
                  <c:v>172.0</c:v>
                </c:pt>
                <c:pt idx="6103">
                  <c:v>172.0</c:v>
                </c:pt>
                <c:pt idx="6104">
                  <c:v>172.0</c:v>
                </c:pt>
                <c:pt idx="6105">
                  <c:v>172.0</c:v>
                </c:pt>
                <c:pt idx="6106">
                  <c:v>172.0</c:v>
                </c:pt>
                <c:pt idx="6107">
                  <c:v>172.0</c:v>
                </c:pt>
                <c:pt idx="6108">
                  <c:v>172.0</c:v>
                </c:pt>
                <c:pt idx="6109">
                  <c:v>172.0</c:v>
                </c:pt>
                <c:pt idx="6110">
                  <c:v>172.0</c:v>
                </c:pt>
                <c:pt idx="6111">
                  <c:v>172.0</c:v>
                </c:pt>
                <c:pt idx="6112">
                  <c:v>172.0</c:v>
                </c:pt>
                <c:pt idx="6113">
                  <c:v>172.0</c:v>
                </c:pt>
                <c:pt idx="6114">
                  <c:v>172.0</c:v>
                </c:pt>
                <c:pt idx="6115">
                  <c:v>172.0</c:v>
                </c:pt>
                <c:pt idx="6116">
                  <c:v>172.0</c:v>
                </c:pt>
                <c:pt idx="6117">
                  <c:v>172.0</c:v>
                </c:pt>
                <c:pt idx="6118">
                  <c:v>172.0</c:v>
                </c:pt>
                <c:pt idx="6119">
                  <c:v>172.0</c:v>
                </c:pt>
                <c:pt idx="6120">
                  <c:v>172.0</c:v>
                </c:pt>
                <c:pt idx="6121">
                  <c:v>172.0</c:v>
                </c:pt>
                <c:pt idx="6122">
                  <c:v>172.0</c:v>
                </c:pt>
                <c:pt idx="6123">
                  <c:v>172.0</c:v>
                </c:pt>
                <c:pt idx="6124">
                  <c:v>172.0</c:v>
                </c:pt>
                <c:pt idx="6125">
                  <c:v>172.0</c:v>
                </c:pt>
                <c:pt idx="6126">
                  <c:v>172.0</c:v>
                </c:pt>
                <c:pt idx="6127">
                  <c:v>172.0</c:v>
                </c:pt>
                <c:pt idx="6128">
                  <c:v>172.0</c:v>
                </c:pt>
                <c:pt idx="6129">
                  <c:v>172.0</c:v>
                </c:pt>
                <c:pt idx="6130">
                  <c:v>172.0</c:v>
                </c:pt>
                <c:pt idx="6131">
                  <c:v>172.0</c:v>
                </c:pt>
                <c:pt idx="6132">
                  <c:v>172.0</c:v>
                </c:pt>
                <c:pt idx="6133">
                  <c:v>172.0</c:v>
                </c:pt>
                <c:pt idx="6134">
                  <c:v>172.0</c:v>
                </c:pt>
                <c:pt idx="6135">
                  <c:v>172.0</c:v>
                </c:pt>
                <c:pt idx="6136">
                  <c:v>172.0</c:v>
                </c:pt>
                <c:pt idx="6137">
                  <c:v>172.0</c:v>
                </c:pt>
                <c:pt idx="6138">
                  <c:v>172.0</c:v>
                </c:pt>
                <c:pt idx="6139">
                  <c:v>172.0</c:v>
                </c:pt>
                <c:pt idx="6140">
                  <c:v>172.0</c:v>
                </c:pt>
                <c:pt idx="6141">
                  <c:v>172.0</c:v>
                </c:pt>
                <c:pt idx="6142">
                  <c:v>172.0</c:v>
                </c:pt>
                <c:pt idx="6143">
                  <c:v>172.0</c:v>
                </c:pt>
                <c:pt idx="6144">
                  <c:v>172.0</c:v>
                </c:pt>
                <c:pt idx="6145">
                  <c:v>172.0</c:v>
                </c:pt>
                <c:pt idx="6146">
                  <c:v>172.0</c:v>
                </c:pt>
                <c:pt idx="6147">
                  <c:v>172.0</c:v>
                </c:pt>
                <c:pt idx="6148">
                  <c:v>172.0</c:v>
                </c:pt>
                <c:pt idx="6149">
                  <c:v>172.0</c:v>
                </c:pt>
                <c:pt idx="6150">
                  <c:v>172.0</c:v>
                </c:pt>
                <c:pt idx="6151">
                  <c:v>172.0</c:v>
                </c:pt>
                <c:pt idx="6152">
                  <c:v>172.0</c:v>
                </c:pt>
                <c:pt idx="6153">
                  <c:v>172.0</c:v>
                </c:pt>
                <c:pt idx="6154">
                  <c:v>172.0</c:v>
                </c:pt>
                <c:pt idx="6155">
                  <c:v>172.0</c:v>
                </c:pt>
                <c:pt idx="6156">
                  <c:v>172.0</c:v>
                </c:pt>
                <c:pt idx="6157">
                  <c:v>172.0</c:v>
                </c:pt>
                <c:pt idx="6158">
                  <c:v>172.0</c:v>
                </c:pt>
                <c:pt idx="6159">
                  <c:v>172.0</c:v>
                </c:pt>
                <c:pt idx="6160">
                  <c:v>172.0</c:v>
                </c:pt>
                <c:pt idx="6161">
                  <c:v>172.0</c:v>
                </c:pt>
                <c:pt idx="6162">
                  <c:v>172.0</c:v>
                </c:pt>
                <c:pt idx="6163">
                  <c:v>172.0</c:v>
                </c:pt>
                <c:pt idx="6164">
                  <c:v>172.0</c:v>
                </c:pt>
                <c:pt idx="6165">
                  <c:v>172.0</c:v>
                </c:pt>
                <c:pt idx="6166">
                  <c:v>172.0</c:v>
                </c:pt>
                <c:pt idx="6167">
                  <c:v>172.0</c:v>
                </c:pt>
                <c:pt idx="6168">
                  <c:v>172.0</c:v>
                </c:pt>
                <c:pt idx="6169">
                  <c:v>172.0</c:v>
                </c:pt>
                <c:pt idx="6170">
                  <c:v>172.0</c:v>
                </c:pt>
                <c:pt idx="6171">
                  <c:v>172.0</c:v>
                </c:pt>
                <c:pt idx="6172">
                  <c:v>172.0</c:v>
                </c:pt>
                <c:pt idx="6173">
                  <c:v>172.0</c:v>
                </c:pt>
                <c:pt idx="6174">
                  <c:v>172.0</c:v>
                </c:pt>
                <c:pt idx="6175">
                  <c:v>172.0</c:v>
                </c:pt>
                <c:pt idx="6176">
                  <c:v>172.0</c:v>
                </c:pt>
                <c:pt idx="6177">
                  <c:v>172.0</c:v>
                </c:pt>
                <c:pt idx="6178">
                  <c:v>172.0</c:v>
                </c:pt>
                <c:pt idx="6179">
                  <c:v>172.0</c:v>
                </c:pt>
                <c:pt idx="6180">
                  <c:v>172.0</c:v>
                </c:pt>
                <c:pt idx="6181">
                  <c:v>172.0</c:v>
                </c:pt>
                <c:pt idx="6182">
                  <c:v>172.0</c:v>
                </c:pt>
                <c:pt idx="6183">
                  <c:v>172.0</c:v>
                </c:pt>
                <c:pt idx="6184">
                  <c:v>172.0</c:v>
                </c:pt>
                <c:pt idx="6185">
                  <c:v>172.0</c:v>
                </c:pt>
                <c:pt idx="6186">
                  <c:v>172.0</c:v>
                </c:pt>
                <c:pt idx="6187">
                  <c:v>172.0</c:v>
                </c:pt>
                <c:pt idx="6188">
                  <c:v>172.0</c:v>
                </c:pt>
                <c:pt idx="6189">
                  <c:v>172.0</c:v>
                </c:pt>
                <c:pt idx="6190">
                  <c:v>172.0</c:v>
                </c:pt>
                <c:pt idx="6191">
                  <c:v>172.0</c:v>
                </c:pt>
                <c:pt idx="6192">
                  <c:v>172.0</c:v>
                </c:pt>
                <c:pt idx="6193">
                  <c:v>172.0</c:v>
                </c:pt>
                <c:pt idx="6194">
                  <c:v>172.0</c:v>
                </c:pt>
                <c:pt idx="6195">
                  <c:v>172.0</c:v>
                </c:pt>
                <c:pt idx="6196">
                  <c:v>172.0</c:v>
                </c:pt>
                <c:pt idx="6197">
                  <c:v>172.0</c:v>
                </c:pt>
                <c:pt idx="6198">
                  <c:v>172.0</c:v>
                </c:pt>
                <c:pt idx="6199">
                  <c:v>172.0</c:v>
                </c:pt>
                <c:pt idx="6200">
                  <c:v>172.0</c:v>
                </c:pt>
                <c:pt idx="6201">
                  <c:v>172.0</c:v>
                </c:pt>
                <c:pt idx="6202">
                  <c:v>172.0</c:v>
                </c:pt>
                <c:pt idx="6203">
                  <c:v>172.0</c:v>
                </c:pt>
                <c:pt idx="6204">
                  <c:v>172.0</c:v>
                </c:pt>
                <c:pt idx="6205">
                  <c:v>172.0</c:v>
                </c:pt>
                <c:pt idx="6206">
                  <c:v>172.0</c:v>
                </c:pt>
                <c:pt idx="6207">
                  <c:v>172.0</c:v>
                </c:pt>
                <c:pt idx="6208">
                  <c:v>172.0</c:v>
                </c:pt>
                <c:pt idx="6209">
                  <c:v>172.0</c:v>
                </c:pt>
                <c:pt idx="6210">
                  <c:v>172.0</c:v>
                </c:pt>
                <c:pt idx="6211">
                  <c:v>172.0</c:v>
                </c:pt>
                <c:pt idx="6212">
                  <c:v>172.0</c:v>
                </c:pt>
                <c:pt idx="6213">
                  <c:v>172.0</c:v>
                </c:pt>
                <c:pt idx="6214">
                  <c:v>172.0</c:v>
                </c:pt>
                <c:pt idx="6215">
                  <c:v>172.0</c:v>
                </c:pt>
                <c:pt idx="6216">
                  <c:v>172.0</c:v>
                </c:pt>
                <c:pt idx="6217">
                  <c:v>172.0</c:v>
                </c:pt>
                <c:pt idx="6218">
                  <c:v>172.0</c:v>
                </c:pt>
                <c:pt idx="6219">
                  <c:v>172.0</c:v>
                </c:pt>
                <c:pt idx="6220">
                  <c:v>172.0</c:v>
                </c:pt>
                <c:pt idx="6221">
                  <c:v>172.0</c:v>
                </c:pt>
                <c:pt idx="6222">
                  <c:v>172.0</c:v>
                </c:pt>
                <c:pt idx="6223">
                  <c:v>172.0</c:v>
                </c:pt>
                <c:pt idx="6224">
                  <c:v>172.0</c:v>
                </c:pt>
                <c:pt idx="6225">
                  <c:v>172.0</c:v>
                </c:pt>
                <c:pt idx="6226">
                  <c:v>172.0</c:v>
                </c:pt>
                <c:pt idx="6227">
                  <c:v>172.0</c:v>
                </c:pt>
                <c:pt idx="6228">
                  <c:v>172.0</c:v>
                </c:pt>
                <c:pt idx="6229">
                  <c:v>172.0</c:v>
                </c:pt>
                <c:pt idx="6230">
                  <c:v>172.0</c:v>
                </c:pt>
                <c:pt idx="6231">
                  <c:v>172.0</c:v>
                </c:pt>
                <c:pt idx="6232">
                  <c:v>172.0</c:v>
                </c:pt>
                <c:pt idx="6233">
                  <c:v>172.0</c:v>
                </c:pt>
                <c:pt idx="6234">
                  <c:v>172.0</c:v>
                </c:pt>
                <c:pt idx="6235">
                  <c:v>172.0</c:v>
                </c:pt>
                <c:pt idx="6236">
                  <c:v>172.0</c:v>
                </c:pt>
                <c:pt idx="6237">
                  <c:v>172.0</c:v>
                </c:pt>
                <c:pt idx="6238">
                  <c:v>172.0</c:v>
                </c:pt>
                <c:pt idx="6239">
                  <c:v>172.0</c:v>
                </c:pt>
                <c:pt idx="6240">
                  <c:v>172.0</c:v>
                </c:pt>
                <c:pt idx="6241">
                  <c:v>173.0</c:v>
                </c:pt>
                <c:pt idx="6242">
                  <c:v>174.0</c:v>
                </c:pt>
                <c:pt idx="6243">
                  <c:v>174.0</c:v>
                </c:pt>
                <c:pt idx="6244">
                  <c:v>174.0</c:v>
                </c:pt>
                <c:pt idx="6245">
                  <c:v>174.0</c:v>
                </c:pt>
                <c:pt idx="6246">
                  <c:v>174.0</c:v>
                </c:pt>
                <c:pt idx="6247">
                  <c:v>174.0</c:v>
                </c:pt>
                <c:pt idx="6248">
                  <c:v>174.0</c:v>
                </c:pt>
                <c:pt idx="6249">
                  <c:v>174.0</c:v>
                </c:pt>
                <c:pt idx="6250">
                  <c:v>174.0</c:v>
                </c:pt>
                <c:pt idx="6251">
                  <c:v>174.0</c:v>
                </c:pt>
                <c:pt idx="6252">
                  <c:v>174.0</c:v>
                </c:pt>
                <c:pt idx="6253">
                  <c:v>175.0</c:v>
                </c:pt>
                <c:pt idx="6254">
                  <c:v>175.0</c:v>
                </c:pt>
                <c:pt idx="6255">
                  <c:v>175.0</c:v>
                </c:pt>
                <c:pt idx="6256">
                  <c:v>175.0</c:v>
                </c:pt>
                <c:pt idx="6257">
                  <c:v>175.0</c:v>
                </c:pt>
                <c:pt idx="6258">
                  <c:v>175.0</c:v>
                </c:pt>
                <c:pt idx="6259">
                  <c:v>175.0</c:v>
                </c:pt>
                <c:pt idx="6260">
                  <c:v>175.0</c:v>
                </c:pt>
                <c:pt idx="6261">
                  <c:v>175.0</c:v>
                </c:pt>
                <c:pt idx="6262">
                  <c:v>175.0</c:v>
                </c:pt>
                <c:pt idx="6263">
                  <c:v>175.0</c:v>
                </c:pt>
                <c:pt idx="6264">
                  <c:v>175.0</c:v>
                </c:pt>
                <c:pt idx="6265">
                  <c:v>175.0</c:v>
                </c:pt>
                <c:pt idx="6266">
                  <c:v>175.0</c:v>
                </c:pt>
                <c:pt idx="6267">
                  <c:v>175.0</c:v>
                </c:pt>
                <c:pt idx="6268">
                  <c:v>175.0</c:v>
                </c:pt>
                <c:pt idx="6269">
                  <c:v>175.0</c:v>
                </c:pt>
                <c:pt idx="6270">
                  <c:v>175.0</c:v>
                </c:pt>
                <c:pt idx="6271">
                  <c:v>175.0</c:v>
                </c:pt>
                <c:pt idx="6272">
                  <c:v>175.0</c:v>
                </c:pt>
                <c:pt idx="6273">
                  <c:v>175.0</c:v>
                </c:pt>
                <c:pt idx="6274">
                  <c:v>175.0</c:v>
                </c:pt>
                <c:pt idx="6275">
                  <c:v>175.0</c:v>
                </c:pt>
                <c:pt idx="6276">
                  <c:v>175.0</c:v>
                </c:pt>
                <c:pt idx="6277">
                  <c:v>175.0</c:v>
                </c:pt>
                <c:pt idx="6278">
                  <c:v>175.0</c:v>
                </c:pt>
                <c:pt idx="6279">
                  <c:v>175.0</c:v>
                </c:pt>
                <c:pt idx="6280">
                  <c:v>175.0</c:v>
                </c:pt>
                <c:pt idx="6281">
                  <c:v>175.0</c:v>
                </c:pt>
                <c:pt idx="6282">
                  <c:v>175.0</c:v>
                </c:pt>
                <c:pt idx="6283">
                  <c:v>175.0</c:v>
                </c:pt>
                <c:pt idx="6284">
                  <c:v>175.0</c:v>
                </c:pt>
                <c:pt idx="6285">
                  <c:v>175.0</c:v>
                </c:pt>
                <c:pt idx="6286">
                  <c:v>175.0</c:v>
                </c:pt>
                <c:pt idx="6287">
                  <c:v>175.0</c:v>
                </c:pt>
                <c:pt idx="6288">
                  <c:v>175.0</c:v>
                </c:pt>
                <c:pt idx="6289">
                  <c:v>175.0</c:v>
                </c:pt>
                <c:pt idx="6290">
                  <c:v>175.0</c:v>
                </c:pt>
                <c:pt idx="6291">
                  <c:v>175.0</c:v>
                </c:pt>
                <c:pt idx="6292">
                  <c:v>175.0</c:v>
                </c:pt>
                <c:pt idx="6293">
                  <c:v>175.0</c:v>
                </c:pt>
                <c:pt idx="6294">
                  <c:v>175.0</c:v>
                </c:pt>
                <c:pt idx="6295">
                  <c:v>175.0</c:v>
                </c:pt>
                <c:pt idx="6296">
                  <c:v>175.0</c:v>
                </c:pt>
                <c:pt idx="6297">
                  <c:v>175.0</c:v>
                </c:pt>
                <c:pt idx="6298">
                  <c:v>175.0</c:v>
                </c:pt>
                <c:pt idx="6299">
                  <c:v>175.0</c:v>
                </c:pt>
                <c:pt idx="6300">
                  <c:v>175.0</c:v>
                </c:pt>
                <c:pt idx="6301">
                  <c:v>175.0</c:v>
                </c:pt>
                <c:pt idx="6302">
                  <c:v>175.0</c:v>
                </c:pt>
                <c:pt idx="6303">
                  <c:v>175.0</c:v>
                </c:pt>
                <c:pt idx="6304">
                  <c:v>175.0</c:v>
                </c:pt>
                <c:pt idx="6305">
                  <c:v>175.0</c:v>
                </c:pt>
                <c:pt idx="6306">
                  <c:v>175.0</c:v>
                </c:pt>
                <c:pt idx="6307">
                  <c:v>175.0</c:v>
                </c:pt>
                <c:pt idx="6308">
                  <c:v>175.0</c:v>
                </c:pt>
                <c:pt idx="6309">
                  <c:v>175.0</c:v>
                </c:pt>
                <c:pt idx="6310">
                  <c:v>175.0</c:v>
                </c:pt>
                <c:pt idx="6311">
                  <c:v>175.0</c:v>
                </c:pt>
                <c:pt idx="6312">
                  <c:v>175.0</c:v>
                </c:pt>
                <c:pt idx="6313">
                  <c:v>175.0</c:v>
                </c:pt>
                <c:pt idx="6314">
                  <c:v>175.0</c:v>
                </c:pt>
                <c:pt idx="6315">
                  <c:v>175.0</c:v>
                </c:pt>
                <c:pt idx="6316">
                  <c:v>175.0</c:v>
                </c:pt>
                <c:pt idx="6317">
                  <c:v>175.0</c:v>
                </c:pt>
                <c:pt idx="6318">
                  <c:v>175.0</c:v>
                </c:pt>
                <c:pt idx="6319">
                  <c:v>175.0</c:v>
                </c:pt>
                <c:pt idx="6320">
                  <c:v>175.0</c:v>
                </c:pt>
                <c:pt idx="6321">
                  <c:v>175.0</c:v>
                </c:pt>
                <c:pt idx="6322">
                  <c:v>175.0</c:v>
                </c:pt>
                <c:pt idx="6323">
                  <c:v>175.0</c:v>
                </c:pt>
                <c:pt idx="6324">
                  <c:v>175.0</c:v>
                </c:pt>
                <c:pt idx="6325">
                  <c:v>175.0</c:v>
                </c:pt>
                <c:pt idx="6326">
                  <c:v>175.0</c:v>
                </c:pt>
                <c:pt idx="6327">
                  <c:v>175.0</c:v>
                </c:pt>
                <c:pt idx="6328">
                  <c:v>175.0</c:v>
                </c:pt>
                <c:pt idx="6329">
                  <c:v>175.0</c:v>
                </c:pt>
                <c:pt idx="6330">
                  <c:v>175.0</c:v>
                </c:pt>
                <c:pt idx="6331">
                  <c:v>175.0</c:v>
                </c:pt>
                <c:pt idx="6332">
                  <c:v>175.0</c:v>
                </c:pt>
                <c:pt idx="6333">
                  <c:v>175.0</c:v>
                </c:pt>
                <c:pt idx="6334">
                  <c:v>175.0</c:v>
                </c:pt>
                <c:pt idx="6335">
                  <c:v>175.0</c:v>
                </c:pt>
                <c:pt idx="6336">
                  <c:v>175.0</c:v>
                </c:pt>
                <c:pt idx="6337">
                  <c:v>175.0</c:v>
                </c:pt>
                <c:pt idx="6338">
                  <c:v>175.0</c:v>
                </c:pt>
                <c:pt idx="6339">
                  <c:v>175.0</c:v>
                </c:pt>
                <c:pt idx="6340">
                  <c:v>175.0</c:v>
                </c:pt>
                <c:pt idx="6341">
                  <c:v>175.0</c:v>
                </c:pt>
                <c:pt idx="6342">
                  <c:v>175.0</c:v>
                </c:pt>
                <c:pt idx="6343">
                  <c:v>175.0</c:v>
                </c:pt>
                <c:pt idx="6344">
                  <c:v>175.0</c:v>
                </c:pt>
                <c:pt idx="6345">
                  <c:v>175.0</c:v>
                </c:pt>
                <c:pt idx="6346">
                  <c:v>175.0</c:v>
                </c:pt>
                <c:pt idx="6347">
                  <c:v>175.0</c:v>
                </c:pt>
                <c:pt idx="6348">
                  <c:v>175.0</c:v>
                </c:pt>
                <c:pt idx="6349">
                  <c:v>175.0</c:v>
                </c:pt>
                <c:pt idx="6350">
                  <c:v>175.0</c:v>
                </c:pt>
                <c:pt idx="6351">
                  <c:v>175.0</c:v>
                </c:pt>
                <c:pt idx="6352">
                  <c:v>175.0</c:v>
                </c:pt>
                <c:pt idx="6353">
                  <c:v>175.0</c:v>
                </c:pt>
                <c:pt idx="6354">
                  <c:v>175.0</c:v>
                </c:pt>
                <c:pt idx="6355">
                  <c:v>175.0</c:v>
                </c:pt>
                <c:pt idx="6356">
                  <c:v>175.0</c:v>
                </c:pt>
                <c:pt idx="6357">
                  <c:v>175.0</c:v>
                </c:pt>
                <c:pt idx="6358">
                  <c:v>175.0</c:v>
                </c:pt>
                <c:pt idx="6359">
                  <c:v>175.0</c:v>
                </c:pt>
                <c:pt idx="6360">
                  <c:v>175.0</c:v>
                </c:pt>
                <c:pt idx="6361">
                  <c:v>175.0</c:v>
                </c:pt>
                <c:pt idx="6362">
                  <c:v>175.0</c:v>
                </c:pt>
                <c:pt idx="6363">
                  <c:v>175.0</c:v>
                </c:pt>
                <c:pt idx="6364">
                  <c:v>175.0</c:v>
                </c:pt>
                <c:pt idx="6365">
                  <c:v>175.0</c:v>
                </c:pt>
                <c:pt idx="6366">
                  <c:v>175.0</c:v>
                </c:pt>
                <c:pt idx="6367">
                  <c:v>175.0</c:v>
                </c:pt>
                <c:pt idx="6368">
                  <c:v>175.0</c:v>
                </c:pt>
                <c:pt idx="6369">
                  <c:v>175.0</c:v>
                </c:pt>
                <c:pt idx="6370">
                  <c:v>175.0</c:v>
                </c:pt>
                <c:pt idx="6371">
                  <c:v>175.0</c:v>
                </c:pt>
                <c:pt idx="6372">
                  <c:v>175.0</c:v>
                </c:pt>
                <c:pt idx="6373">
                  <c:v>175.0</c:v>
                </c:pt>
                <c:pt idx="6374">
                  <c:v>175.0</c:v>
                </c:pt>
                <c:pt idx="6375">
                  <c:v>175.0</c:v>
                </c:pt>
                <c:pt idx="6376">
                  <c:v>175.0</c:v>
                </c:pt>
                <c:pt idx="6377">
                  <c:v>175.0</c:v>
                </c:pt>
                <c:pt idx="6378">
                  <c:v>175.0</c:v>
                </c:pt>
                <c:pt idx="6379">
                  <c:v>175.0</c:v>
                </c:pt>
                <c:pt idx="6380">
                  <c:v>175.0</c:v>
                </c:pt>
                <c:pt idx="6381">
                  <c:v>175.0</c:v>
                </c:pt>
                <c:pt idx="6382">
                  <c:v>175.0</c:v>
                </c:pt>
                <c:pt idx="6383">
                  <c:v>175.0</c:v>
                </c:pt>
                <c:pt idx="6384">
                  <c:v>175.0</c:v>
                </c:pt>
                <c:pt idx="6385">
                  <c:v>175.0</c:v>
                </c:pt>
                <c:pt idx="6386">
                  <c:v>175.0</c:v>
                </c:pt>
                <c:pt idx="6387">
                  <c:v>175.0</c:v>
                </c:pt>
                <c:pt idx="6388">
                  <c:v>175.0</c:v>
                </c:pt>
                <c:pt idx="6389">
                  <c:v>175.0</c:v>
                </c:pt>
                <c:pt idx="6390">
                  <c:v>175.0</c:v>
                </c:pt>
                <c:pt idx="6391">
                  <c:v>175.0</c:v>
                </c:pt>
                <c:pt idx="6392">
                  <c:v>175.0</c:v>
                </c:pt>
                <c:pt idx="6393">
                  <c:v>175.0</c:v>
                </c:pt>
                <c:pt idx="6394">
                  <c:v>175.0</c:v>
                </c:pt>
                <c:pt idx="6395">
                  <c:v>175.0</c:v>
                </c:pt>
                <c:pt idx="6396">
                  <c:v>175.0</c:v>
                </c:pt>
                <c:pt idx="6397">
                  <c:v>175.0</c:v>
                </c:pt>
                <c:pt idx="6398">
                  <c:v>175.0</c:v>
                </c:pt>
                <c:pt idx="6399">
                  <c:v>175.0</c:v>
                </c:pt>
                <c:pt idx="6400">
                  <c:v>175.0</c:v>
                </c:pt>
                <c:pt idx="6401">
                  <c:v>175.0</c:v>
                </c:pt>
                <c:pt idx="6402">
                  <c:v>176.0</c:v>
                </c:pt>
                <c:pt idx="6403">
                  <c:v>176.0</c:v>
                </c:pt>
                <c:pt idx="6404">
                  <c:v>176.0</c:v>
                </c:pt>
                <c:pt idx="6405">
                  <c:v>176.0</c:v>
                </c:pt>
                <c:pt idx="6406">
                  <c:v>176.0</c:v>
                </c:pt>
                <c:pt idx="6407">
                  <c:v>176.0</c:v>
                </c:pt>
                <c:pt idx="6408">
                  <c:v>176.0</c:v>
                </c:pt>
                <c:pt idx="6409">
                  <c:v>176.0</c:v>
                </c:pt>
                <c:pt idx="6410">
                  <c:v>176.0</c:v>
                </c:pt>
                <c:pt idx="6411">
                  <c:v>176.0</c:v>
                </c:pt>
                <c:pt idx="6412">
                  <c:v>176.0</c:v>
                </c:pt>
                <c:pt idx="6413">
                  <c:v>176.0</c:v>
                </c:pt>
                <c:pt idx="6414">
                  <c:v>176.0</c:v>
                </c:pt>
                <c:pt idx="6415">
                  <c:v>176.0</c:v>
                </c:pt>
                <c:pt idx="6416">
                  <c:v>176.0</c:v>
                </c:pt>
                <c:pt idx="6417">
                  <c:v>176.0</c:v>
                </c:pt>
                <c:pt idx="6418">
                  <c:v>176.0</c:v>
                </c:pt>
                <c:pt idx="6419">
                  <c:v>176.0</c:v>
                </c:pt>
                <c:pt idx="6420">
                  <c:v>176.0</c:v>
                </c:pt>
                <c:pt idx="6421">
                  <c:v>176.0</c:v>
                </c:pt>
                <c:pt idx="6422">
                  <c:v>176.0</c:v>
                </c:pt>
                <c:pt idx="6423">
                  <c:v>176.0</c:v>
                </c:pt>
                <c:pt idx="6424">
                  <c:v>176.0</c:v>
                </c:pt>
                <c:pt idx="6425">
                  <c:v>176.0</c:v>
                </c:pt>
                <c:pt idx="6426">
                  <c:v>176.0</c:v>
                </c:pt>
                <c:pt idx="6427">
                  <c:v>176.0</c:v>
                </c:pt>
                <c:pt idx="6428">
                  <c:v>176.0</c:v>
                </c:pt>
                <c:pt idx="6429">
                  <c:v>176.0</c:v>
                </c:pt>
                <c:pt idx="6430">
                  <c:v>176.0</c:v>
                </c:pt>
                <c:pt idx="6431">
                  <c:v>176.0</c:v>
                </c:pt>
                <c:pt idx="6432">
                  <c:v>176.0</c:v>
                </c:pt>
                <c:pt idx="6433">
                  <c:v>176.0</c:v>
                </c:pt>
                <c:pt idx="6434">
                  <c:v>176.0</c:v>
                </c:pt>
                <c:pt idx="6435">
                  <c:v>176.0</c:v>
                </c:pt>
                <c:pt idx="6436">
                  <c:v>176.0</c:v>
                </c:pt>
                <c:pt idx="6437">
                  <c:v>176.0</c:v>
                </c:pt>
                <c:pt idx="6438">
                  <c:v>176.0</c:v>
                </c:pt>
                <c:pt idx="6439">
                  <c:v>176.0</c:v>
                </c:pt>
                <c:pt idx="6440">
                  <c:v>176.0</c:v>
                </c:pt>
                <c:pt idx="6441">
                  <c:v>176.0</c:v>
                </c:pt>
                <c:pt idx="6442">
                  <c:v>176.0</c:v>
                </c:pt>
                <c:pt idx="6443">
                  <c:v>176.0</c:v>
                </c:pt>
                <c:pt idx="6444">
                  <c:v>176.0</c:v>
                </c:pt>
                <c:pt idx="6445">
                  <c:v>176.0</c:v>
                </c:pt>
                <c:pt idx="6446">
                  <c:v>176.0</c:v>
                </c:pt>
                <c:pt idx="6447">
                  <c:v>176.0</c:v>
                </c:pt>
                <c:pt idx="6448">
                  <c:v>176.0</c:v>
                </c:pt>
                <c:pt idx="6449">
                  <c:v>176.0</c:v>
                </c:pt>
                <c:pt idx="6450">
                  <c:v>176.0</c:v>
                </c:pt>
                <c:pt idx="6451">
                  <c:v>176.0</c:v>
                </c:pt>
                <c:pt idx="6452">
                  <c:v>176.0</c:v>
                </c:pt>
                <c:pt idx="6453">
                  <c:v>177.0</c:v>
                </c:pt>
                <c:pt idx="6454">
                  <c:v>177.0</c:v>
                </c:pt>
                <c:pt idx="6455">
                  <c:v>177.0</c:v>
                </c:pt>
                <c:pt idx="6456">
                  <c:v>177.0</c:v>
                </c:pt>
                <c:pt idx="6457">
                  <c:v>177.0</c:v>
                </c:pt>
                <c:pt idx="6458">
                  <c:v>177.0</c:v>
                </c:pt>
                <c:pt idx="6459">
                  <c:v>177.0</c:v>
                </c:pt>
                <c:pt idx="6460">
                  <c:v>177.0</c:v>
                </c:pt>
                <c:pt idx="6461">
                  <c:v>177.0</c:v>
                </c:pt>
                <c:pt idx="6462">
                  <c:v>177.0</c:v>
                </c:pt>
                <c:pt idx="6463">
                  <c:v>177.0</c:v>
                </c:pt>
                <c:pt idx="6464">
                  <c:v>177.0</c:v>
                </c:pt>
                <c:pt idx="6465">
                  <c:v>177.0</c:v>
                </c:pt>
                <c:pt idx="6466">
                  <c:v>177.0</c:v>
                </c:pt>
                <c:pt idx="6467">
                  <c:v>177.0</c:v>
                </c:pt>
                <c:pt idx="6468">
                  <c:v>177.0</c:v>
                </c:pt>
                <c:pt idx="6469">
                  <c:v>177.0</c:v>
                </c:pt>
                <c:pt idx="6470">
                  <c:v>177.0</c:v>
                </c:pt>
                <c:pt idx="6471">
                  <c:v>177.0</c:v>
                </c:pt>
                <c:pt idx="6472">
                  <c:v>177.0</c:v>
                </c:pt>
                <c:pt idx="6473">
                  <c:v>177.0</c:v>
                </c:pt>
                <c:pt idx="6474">
                  <c:v>177.0</c:v>
                </c:pt>
                <c:pt idx="6475">
                  <c:v>177.0</c:v>
                </c:pt>
                <c:pt idx="6476">
                  <c:v>177.0</c:v>
                </c:pt>
                <c:pt idx="6477">
                  <c:v>177.0</c:v>
                </c:pt>
                <c:pt idx="6478">
                  <c:v>177.0</c:v>
                </c:pt>
                <c:pt idx="6479">
                  <c:v>177.0</c:v>
                </c:pt>
                <c:pt idx="6480">
                  <c:v>177.0</c:v>
                </c:pt>
                <c:pt idx="6481">
                  <c:v>177.0</c:v>
                </c:pt>
                <c:pt idx="6482">
                  <c:v>177.0</c:v>
                </c:pt>
                <c:pt idx="6483">
                  <c:v>177.0</c:v>
                </c:pt>
                <c:pt idx="6484">
                  <c:v>177.0</c:v>
                </c:pt>
                <c:pt idx="6485">
                  <c:v>177.0</c:v>
                </c:pt>
                <c:pt idx="6486">
                  <c:v>177.0</c:v>
                </c:pt>
                <c:pt idx="6487">
                  <c:v>177.0</c:v>
                </c:pt>
                <c:pt idx="6488">
                  <c:v>177.0</c:v>
                </c:pt>
                <c:pt idx="6489">
                  <c:v>177.0</c:v>
                </c:pt>
                <c:pt idx="6490">
                  <c:v>177.0</c:v>
                </c:pt>
                <c:pt idx="6491">
                  <c:v>177.0</c:v>
                </c:pt>
                <c:pt idx="6492">
                  <c:v>177.0</c:v>
                </c:pt>
                <c:pt idx="6493">
                  <c:v>177.0</c:v>
                </c:pt>
                <c:pt idx="6494">
                  <c:v>177.0</c:v>
                </c:pt>
                <c:pt idx="6495">
                  <c:v>177.0</c:v>
                </c:pt>
                <c:pt idx="6496">
                  <c:v>177.0</c:v>
                </c:pt>
                <c:pt idx="6497">
                  <c:v>177.0</c:v>
                </c:pt>
                <c:pt idx="6498">
                  <c:v>177.0</c:v>
                </c:pt>
                <c:pt idx="6499">
                  <c:v>177.0</c:v>
                </c:pt>
                <c:pt idx="6500">
                  <c:v>177.0</c:v>
                </c:pt>
                <c:pt idx="6501">
                  <c:v>177.0</c:v>
                </c:pt>
                <c:pt idx="6502">
                  <c:v>177.0</c:v>
                </c:pt>
                <c:pt idx="6503">
                  <c:v>177.0</c:v>
                </c:pt>
                <c:pt idx="6504">
                  <c:v>177.0</c:v>
                </c:pt>
                <c:pt idx="6505">
                  <c:v>177.0</c:v>
                </c:pt>
                <c:pt idx="6506">
                  <c:v>178.0</c:v>
                </c:pt>
                <c:pt idx="6507">
                  <c:v>178.0</c:v>
                </c:pt>
                <c:pt idx="6508">
                  <c:v>178.0</c:v>
                </c:pt>
                <c:pt idx="6509">
                  <c:v>178.0</c:v>
                </c:pt>
                <c:pt idx="6510">
                  <c:v>178.0</c:v>
                </c:pt>
                <c:pt idx="6511">
                  <c:v>178.0</c:v>
                </c:pt>
                <c:pt idx="6512">
                  <c:v>178.0</c:v>
                </c:pt>
                <c:pt idx="6513">
                  <c:v>178.0</c:v>
                </c:pt>
                <c:pt idx="6514">
                  <c:v>178.0</c:v>
                </c:pt>
                <c:pt idx="6515">
                  <c:v>178.0</c:v>
                </c:pt>
                <c:pt idx="6516">
                  <c:v>178.0</c:v>
                </c:pt>
                <c:pt idx="6517">
                  <c:v>178.0</c:v>
                </c:pt>
                <c:pt idx="6518">
                  <c:v>178.0</c:v>
                </c:pt>
                <c:pt idx="6519">
                  <c:v>178.0</c:v>
                </c:pt>
                <c:pt idx="6520">
                  <c:v>178.0</c:v>
                </c:pt>
                <c:pt idx="6521">
                  <c:v>178.0</c:v>
                </c:pt>
                <c:pt idx="6522">
                  <c:v>178.0</c:v>
                </c:pt>
                <c:pt idx="6523">
                  <c:v>178.0</c:v>
                </c:pt>
                <c:pt idx="6524">
                  <c:v>178.0</c:v>
                </c:pt>
                <c:pt idx="6525">
                  <c:v>178.0</c:v>
                </c:pt>
                <c:pt idx="6526">
                  <c:v>178.0</c:v>
                </c:pt>
                <c:pt idx="6527">
                  <c:v>178.0</c:v>
                </c:pt>
                <c:pt idx="6528">
                  <c:v>178.0</c:v>
                </c:pt>
                <c:pt idx="6529">
                  <c:v>178.0</c:v>
                </c:pt>
                <c:pt idx="6530">
                  <c:v>178.0</c:v>
                </c:pt>
                <c:pt idx="6531">
                  <c:v>178.0</c:v>
                </c:pt>
                <c:pt idx="6532">
                  <c:v>178.0</c:v>
                </c:pt>
                <c:pt idx="6533">
                  <c:v>179.0</c:v>
                </c:pt>
                <c:pt idx="6534">
                  <c:v>179.0</c:v>
                </c:pt>
                <c:pt idx="6535">
                  <c:v>179.0</c:v>
                </c:pt>
                <c:pt idx="6536">
                  <c:v>179.0</c:v>
                </c:pt>
                <c:pt idx="6537">
                  <c:v>179.0</c:v>
                </c:pt>
                <c:pt idx="6538">
                  <c:v>179.0</c:v>
                </c:pt>
                <c:pt idx="6539">
                  <c:v>179.0</c:v>
                </c:pt>
                <c:pt idx="6540">
                  <c:v>179.0</c:v>
                </c:pt>
                <c:pt idx="6541">
                  <c:v>179.0</c:v>
                </c:pt>
                <c:pt idx="6542">
                  <c:v>179.0</c:v>
                </c:pt>
                <c:pt idx="6543">
                  <c:v>179.0</c:v>
                </c:pt>
                <c:pt idx="6544">
                  <c:v>179.0</c:v>
                </c:pt>
                <c:pt idx="6545">
                  <c:v>179.0</c:v>
                </c:pt>
                <c:pt idx="6546">
                  <c:v>179.0</c:v>
                </c:pt>
                <c:pt idx="6547">
                  <c:v>179.0</c:v>
                </c:pt>
                <c:pt idx="6548">
                  <c:v>179.0</c:v>
                </c:pt>
                <c:pt idx="6549">
                  <c:v>179.0</c:v>
                </c:pt>
                <c:pt idx="6550">
                  <c:v>179.0</c:v>
                </c:pt>
                <c:pt idx="6551">
                  <c:v>179.0</c:v>
                </c:pt>
                <c:pt idx="6552">
                  <c:v>179.0</c:v>
                </c:pt>
                <c:pt idx="6553">
                  <c:v>179.0</c:v>
                </c:pt>
                <c:pt idx="6554">
                  <c:v>179.0</c:v>
                </c:pt>
                <c:pt idx="6555">
                  <c:v>179.0</c:v>
                </c:pt>
                <c:pt idx="6556">
                  <c:v>179.0</c:v>
                </c:pt>
                <c:pt idx="6557">
                  <c:v>179.0</c:v>
                </c:pt>
                <c:pt idx="6558">
                  <c:v>179.0</c:v>
                </c:pt>
                <c:pt idx="6559">
                  <c:v>179.0</c:v>
                </c:pt>
                <c:pt idx="6560">
                  <c:v>179.0</c:v>
                </c:pt>
                <c:pt idx="6561">
                  <c:v>179.0</c:v>
                </c:pt>
                <c:pt idx="6562">
                  <c:v>179.0</c:v>
                </c:pt>
                <c:pt idx="6563">
                  <c:v>179.0</c:v>
                </c:pt>
                <c:pt idx="6564">
                  <c:v>179.0</c:v>
                </c:pt>
                <c:pt idx="6565">
                  <c:v>179.0</c:v>
                </c:pt>
                <c:pt idx="6566">
                  <c:v>179.0</c:v>
                </c:pt>
                <c:pt idx="6567">
                  <c:v>179.0</c:v>
                </c:pt>
                <c:pt idx="6568">
                  <c:v>179.0</c:v>
                </c:pt>
                <c:pt idx="6569">
                  <c:v>179.0</c:v>
                </c:pt>
                <c:pt idx="6570">
                  <c:v>179.0</c:v>
                </c:pt>
                <c:pt idx="6571">
                  <c:v>179.0</c:v>
                </c:pt>
                <c:pt idx="6572">
                  <c:v>179.0</c:v>
                </c:pt>
                <c:pt idx="6573">
                  <c:v>179.0</c:v>
                </c:pt>
                <c:pt idx="6574">
                  <c:v>179.0</c:v>
                </c:pt>
                <c:pt idx="6575">
                  <c:v>179.0</c:v>
                </c:pt>
                <c:pt idx="6576">
                  <c:v>179.0</c:v>
                </c:pt>
                <c:pt idx="6577">
                  <c:v>179.0</c:v>
                </c:pt>
                <c:pt idx="6578">
                  <c:v>179.0</c:v>
                </c:pt>
                <c:pt idx="6579">
                  <c:v>179.0</c:v>
                </c:pt>
                <c:pt idx="6580">
                  <c:v>179.0</c:v>
                </c:pt>
                <c:pt idx="6581">
                  <c:v>179.0</c:v>
                </c:pt>
                <c:pt idx="6582">
                  <c:v>179.0</c:v>
                </c:pt>
                <c:pt idx="6583">
                  <c:v>179.0</c:v>
                </c:pt>
                <c:pt idx="6584">
                  <c:v>179.0</c:v>
                </c:pt>
                <c:pt idx="6585">
                  <c:v>179.0</c:v>
                </c:pt>
                <c:pt idx="6586">
                  <c:v>179.0</c:v>
                </c:pt>
                <c:pt idx="6587">
                  <c:v>179.0</c:v>
                </c:pt>
                <c:pt idx="6588">
                  <c:v>179.0</c:v>
                </c:pt>
                <c:pt idx="6589">
                  <c:v>179.0</c:v>
                </c:pt>
                <c:pt idx="6590">
                  <c:v>179.0</c:v>
                </c:pt>
                <c:pt idx="6591">
                  <c:v>179.0</c:v>
                </c:pt>
                <c:pt idx="6592">
                  <c:v>179.0</c:v>
                </c:pt>
                <c:pt idx="6593">
                  <c:v>179.0</c:v>
                </c:pt>
                <c:pt idx="6594">
                  <c:v>179.0</c:v>
                </c:pt>
                <c:pt idx="6595">
                  <c:v>179.0</c:v>
                </c:pt>
                <c:pt idx="6596">
                  <c:v>179.0</c:v>
                </c:pt>
                <c:pt idx="6597">
                  <c:v>179.0</c:v>
                </c:pt>
                <c:pt idx="6598">
                  <c:v>179.0</c:v>
                </c:pt>
                <c:pt idx="6599">
                  <c:v>179.0</c:v>
                </c:pt>
                <c:pt idx="6600">
                  <c:v>179.0</c:v>
                </c:pt>
                <c:pt idx="6601">
                  <c:v>179.0</c:v>
                </c:pt>
                <c:pt idx="6602">
                  <c:v>179.0</c:v>
                </c:pt>
                <c:pt idx="6603">
                  <c:v>179.0</c:v>
                </c:pt>
                <c:pt idx="6604">
                  <c:v>179.0</c:v>
                </c:pt>
                <c:pt idx="6605">
                  <c:v>179.0</c:v>
                </c:pt>
                <c:pt idx="6606">
                  <c:v>179.0</c:v>
                </c:pt>
                <c:pt idx="6607">
                  <c:v>179.0</c:v>
                </c:pt>
                <c:pt idx="6608">
                  <c:v>179.0</c:v>
                </c:pt>
                <c:pt idx="6609">
                  <c:v>179.0</c:v>
                </c:pt>
                <c:pt idx="6610">
                  <c:v>179.0</c:v>
                </c:pt>
                <c:pt idx="6611">
                  <c:v>179.0</c:v>
                </c:pt>
                <c:pt idx="6612">
                  <c:v>179.0</c:v>
                </c:pt>
                <c:pt idx="6613">
                  <c:v>179.0</c:v>
                </c:pt>
                <c:pt idx="6614">
                  <c:v>179.0</c:v>
                </c:pt>
                <c:pt idx="6615">
                  <c:v>179.0</c:v>
                </c:pt>
                <c:pt idx="6616">
                  <c:v>179.0</c:v>
                </c:pt>
                <c:pt idx="6617">
                  <c:v>179.0</c:v>
                </c:pt>
                <c:pt idx="6618">
                  <c:v>179.0</c:v>
                </c:pt>
                <c:pt idx="6619">
                  <c:v>179.0</c:v>
                </c:pt>
                <c:pt idx="6620">
                  <c:v>179.0</c:v>
                </c:pt>
                <c:pt idx="6621">
                  <c:v>179.0</c:v>
                </c:pt>
                <c:pt idx="6622">
                  <c:v>179.0</c:v>
                </c:pt>
                <c:pt idx="6623">
                  <c:v>179.0</c:v>
                </c:pt>
                <c:pt idx="6624">
                  <c:v>179.0</c:v>
                </c:pt>
                <c:pt idx="6625">
                  <c:v>179.0</c:v>
                </c:pt>
                <c:pt idx="6626">
                  <c:v>179.0</c:v>
                </c:pt>
                <c:pt idx="6627">
                  <c:v>179.0</c:v>
                </c:pt>
                <c:pt idx="6628">
                  <c:v>179.0</c:v>
                </c:pt>
                <c:pt idx="6629">
                  <c:v>179.0</c:v>
                </c:pt>
                <c:pt idx="6630">
                  <c:v>179.0</c:v>
                </c:pt>
                <c:pt idx="6631">
                  <c:v>179.0</c:v>
                </c:pt>
                <c:pt idx="6632">
                  <c:v>179.0</c:v>
                </c:pt>
                <c:pt idx="6633">
                  <c:v>179.0</c:v>
                </c:pt>
                <c:pt idx="6634">
                  <c:v>179.0</c:v>
                </c:pt>
                <c:pt idx="6635">
                  <c:v>179.0</c:v>
                </c:pt>
                <c:pt idx="6636">
                  <c:v>179.0</c:v>
                </c:pt>
                <c:pt idx="6637">
                  <c:v>179.0</c:v>
                </c:pt>
                <c:pt idx="6638">
                  <c:v>179.0</c:v>
                </c:pt>
                <c:pt idx="6639">
                  <c:v>179.0</c:v>
                </c:pt>
                <c:pt idx="6640">
                  <c:v>179.0</c:v>
                </c:pt>
                <c:pt idx="6641">
                  <c:v>179.0</c:v>
                </c:pt>
                <c:pt idx="6642">
                  <c:v>179.0</c:v>
                </c:pt>
                <c:pt idx="6643">
                  <c:v>179.0</c:v>
                </c:pt>
                <c:pt idx="6644">
                  <c:v>179.0</c:v>
                </c:pt>
                <c:pt idx="6645">
                  <c:v>179.0</c:v>
                </c:pt>
                <c:pt idx="6646">
                  <c:v>179.0</c:v>
                </c:pt>
                <c:pt idx="6647">
                  <c:v>179.0</c:v>
                </c:pt>
                <c:pt idx="6648">
                  <c:v>179.0</c:v>
                </c:pt>
                <c:pt idx="6649">
                  <c:v>179.0</c:v>
                </c:pt>
                <c:pt idx="6650">
                  <c:v>179.0</c:v>
                </c:pt>
                <c:pt idx="6651">
                  <c:v>179.0</c:v>
                </c:pt>
                <c:pt idx="6652">
                  <c:v>179.0</c:v>
                </c:pt>
                <c:pt idx="6653">
                  <c:v>179.0</c:v>
                </c:pt>
                <c:pt idx="6654">
                  <c:v>179.0</c:v>
                </c:pt>
                <c:pt idx="6655">
                  <c:v>179.0</c:v>
                </c:pt>
                <c:pt idx="6656">
                  <c:v>179.0</c:v>
                </c:pt>
                <c:pt idx="6657">
                  <c:v>179.0</c:v>
                </c:pt>
                <c:pt idx="6658">
                  <c:v>179.0</c:v>
                </c:pt>
                <c:pt idx="6659">
                  <c:v>179.0</c:v>
                </c:pt>
                <c:pt idx="6660">
                  <c:v>179.0</c:v>
                </c:pt>
                <c:pt idx="6661">
                  <c:v>179.0</c:v>
                </c:pt>
                <c:pt idx="6662">
                  <c:v>179.0</c:v>
                </c:pt>
                <c:pt idx="6663">
                  <c:v>179.0</c:v>
                </c:pt>
                <c:pt idx="6664">
                  <c:v>179.0</c:v>
                </c:pt>
                <c:pt idx="6665">
                  <c:v>179.0</c:v>
                </c:pt>
                <c:pt idx="6666">
                  <c:v>179.0</c:v>
                </c:pt>
                <c:pt idx="6667">
                  <c:v>179.0</c:v>
                </c:pt>
                <c:pt idx="6668">
                  <c:v>179.0</c:v>
                </c:pt>
                <c:pt idx="6669">
                  <c:v>179.0</c:v>
                </c:pt>
                <c:pt idx="6670">
                  <c:v>179.0</c:v>
                </c:pt>
                <c:pt idx="6671">
                  <c:v>179.0</c:v>
                </c:pt>
                <c:pt idx="6672">
                  <c:v>179.0</c:v>
                </c:pt>
                <c:pt idx="6673">
                  <c:v>179.0</c:v>
                </c:pt>
                <c:pt idx="6674">
                  <c:v>179.0</c:v>
                </c:pt>
                <c:pt idx="6675">
                  <c:v>179.0</c:v>
                </c:pt>
                <c:pt idx="6676">
                  <c:v>179.0</c:v>
                </c:pt>
                <c:pt idx="6677">
                  <c:v>179.0</c:v>
                </c:pt>
                <c:pt idx="6678">
                  <c:v>179.0</c:v>
                </c:pt>
                <c:pt idx="6679">
                  <c:v>179.0</c:v>
                </c:pt>
                <c:pt idx="6680">
                  <c:v>179.0</c:v>
                </c:pt>
                <c:pt idx="6681">
                  <c:v>179.0</c:v>
                </c:pt>
                <c:pt idx="6682">
                  <c:v>179.0</c:v>
                </c:pt>
                <c:pt idx="6683">
                  <c:v>179.0</c:v>
                </c:pt>
                <c:pt idx="6684">
                  <c:v>179.0</c:v>
                </c:pt>
                <c:pt idx="6685">
                  <c:v>179.0</c:v>
                </c:pt>
                <c:pt idx="6686">
                  <c:v>179.0</c:v>
                </c:pt>
                <c:pt idx="6687">
                  <c:v>179.0</c:v>
                </c:pt>
                <c:pt idx="6688">
                  <c:v>179.0</c:v>
                </c:pt>
                <c:pt idx="6689">
                  <c:v>179.0</c:v>
                </c:pt>
                <c:pt idx="6690">
                  <c:v>179.0</c:v>
                </c:pt>
                <c:pt idx="6691">
                  <c:v>179.0</c:v>
                </c:pt>
                <c:pt idx="6692">
                  <c:v>179.0</c:v>
                </c:pt>
                <c:pt idx="6693">
                  <c:v>179.0</c:v>
                </c:pt>
                <c:pt idx="6694">
                  <c:v>179.0</c:v>
                </c:pt>
                <c:pt idx="6695">
                  <c:v>179.0</c:v>
                </c:pt>
                <c:pt idx="6696">
                  <c:v>179.0</c:v>
                </c:pt>
                <c:pt idx="6697">
                  <c:v>179.0</c:v>
                </c:pt>
                <c:pt idx="6698">
                  <c:v>179.0</c:v>
                </c:pt>
                <c:pt idx="6699">
                  <c:v>179.0</c:v>
                </c:pt>
                <c:pt idx="6700">
                  <c:v>179.0</c:v>
                </c:pt>
                <c:pt idx="6701">
                  <c:v>179.0</c:v>
                </c:pt>
                <c:pt idx="6702">
                  <c:v>179.0</c:v>
                </c:pt>
                <c:pt idx="6703">
                  <c:v>179.0</c:v>
                </c:pt>
                <c:pt idx="6704">
                  <c:v>179.0</c:v>
                </c:pt>
                <c:pt idx="6705">
                  <c:v>179.0</c:v>
                </c:pt>
                <c:pt idx="6706">
                  <c:v>179.0</c:v>
                </c:pt>
                <c:pt idx="6707">
                  <c:v>179.0</c:v>
                </c:pt>
                <c:pt idx="6708">
                  <c:v>179.0</c:v>
                </c:pt>
                <c:pt idx="6709">
                  <c:v>179.0</c:v>
                </c:pt>
                <c:pt idx="6710">
                  <c:v>179.0</c:v>
                </c:pt>
                <c:pt idx="6711">
                  <c:v>179.0</c:v>
                </c:pt>
                <c:pt idx="6712">
                  <c:v>179.0</c:v>
                </c:pt>
                <c:pt idx="6713">
                  <c:v>179.0</c:v>
                </c:pt>
                <c:pt idx="6714">
                  <c:v>179.0</c:v>
                </c:pt>
                <c:pt idx="6715">
                  <c:v>179.0</c:v>
                </c:pt>
                <c:pt idx="6716">
                  <c:v>179.0</c:v>
                </c:pt>
                <c:pt idx="6717">
                  <c:v>179.0</c:v>
                </c:pt>
                <c:pt idx="6718">
                  <c:v>179.0</c:v>
                </c:pt>
                <c:pt idx="6719">
                  <c:v>179.0</c:v>
                </c:pt>
                <c:pt idx="6720">
                  <c:v>179.0</c:v>
                </c:pt>
                <c:pt idx="6721">
                  <c:v>179.0</c:v>
                </c:pt>
                <c:pt idx="6722">
                  <c:v>179.0</c:v>
                </c:pt>
                <c:pt idx="6723">
                  <c:v>179.0</c:v>
                </c:pt>
                <c:pt idx="6724">
                  <c:v>179.0</c:v>
                </c:pt>
                <c:pt idx="6725">
                  <c:v>179.0</c:v>
                </c:pt>
                <c:pt idx="6726">
                  <c:v>179.0</c:v>
                </c:pt>
                <c:pt idx="6727">
                  <c:v>179.0</c:v>
                </c:pt>
                <c:pt idx="6728">
                  <c:v>179.0</c:v>
                </c:pt>
                <c:pt idx="6729">
                  <c:v>179.0</c:v>
                </c:pt>
                <c:pt idx="6730">
                  <c:v>179.0</c:v>
                </c:pt>
                <c:pt idx="6731">
                  <c:v>179.0</c:v>
                </c:pt>
                <c:pt idx="6732">
                  <c:v>179.0</c:v>
                </c:pt>
                <c:pt idx="6733">
                  <c:v>179.0</c:v>
                </c:pt>
                <c:pt idx="6734">
                  <c:v>179.0</c:v>
                </c:pt>
                <c:pt idx="6735">
                  <c:v>179.0</c:v>
                </c:pt>
                <c:pt idx="6736">
                  <c:v>179.0</c:v>
                </c:pt>
                <c:pt idx="6737">
                  <c:v>179.0</c:v>
                </c:pt>
                <c:pt idx="6738">
                  <c:v>179.0</c:v>
                </c:pt>
                <c:pt idx="6739">
                  <c:v>179.0</c:v>
                </c:pt>
                <c:pt idx="6740">
                  <c:v>179.0</c:v>
                </c:pt>
                <c:pt idx="6741">
                  <c:v>179.0</c:v>
                </c:pt>
                <c:pt idx="6742">
                  <c:v>179.0</c:v>
                </c:pt>
                <c:pt idx="6743">
                  <c:v>179.0</c:v>
                </c:pt>
                <c:pt idx="6744">
                  <c:v>179.0</c:v>
                </c:pt>
                <c:pt idx="6745">
                  <c:v>179.0</c:v>
                </c:pt>
                <c:pt idx="6746">
                  <c:v>179.0</c:v>
                </c:pt>
                <c:pt idx="6747">
                  <c:v>179.0</c:v>
                </c:pt>
                <c:pt idx="6748">
                  <c:v>179.0</c:v>
                </c:pt>
                <c:pt idx="6749">
                  <c:v>179.0</c:v>
                </c:pt>
                <c:pt idx="6750">
                  <c:v>179.0</c:v>
                </c:pt>
                <c:pt idx="6751">
                  <c:v>179.0</c:v>
                </c:pt>
                <c:pt idx="6752">
                  <c:v>179.0</c:v>
                </c:pt>
                <c:pt idx="6753">
                  <c:v>179.0</c:v>
                </c:pt>
                <c:pt idx="6754">
                  <c:v>179.0</c:v>
                </c:pt>
                <c:pt idx="6755">
                  <c:v>179.0</c:v>
                </c:pt>
                <c:pt idx="6756">
                  <c:v>179.0</c:v>
                </c:pt>
                <c:pt idx="6757">
                  <c:v>179.0</c:v>
                </c:pt>
                <c:pt idx="6758">
                  <c:v>179.0</c:v>
                </c:pt>
                <c:pt idx="6759">
                  <c:v>179.0</c:v>
                </c:pt>
                <c:pt idx="6760">
                  <c:v>179.0</c:v>
                </c:pt>
                <c:pt idx="6761">
                  <c:v>179.0</c:v>
                </c:pt>
                <c:pt idx="6762">
                  <c:v>179.0</c:v>
                </c:pt>
                <c:pt idx="6763">
                  <c:v>179.0</c:v>
                </c:pt>
                <c:pt idx="6764">
                  <c:v>179.0</c:v>
                </c:pt>
                <c:pt idx="6765">
                  <c:v>179.0</c:v>
                </c:pt>
                <c:pt idx="6766">
                  <c:v>179.0</c:v>
                </c:pt>
                <c:pt idx="6767">
                  <c:v>179.0</c:v>
                </c:pt>
                <c:pt idx="6768">
                  <c:v>179.0</c:v>
                </c:pt>
                <c:pt idx="6769">
                  <c:v>179.0</c:v>
                </c:pt>
                <c:pt idx="6770">
                  <c:v>179.0</c:v>
                </c:pt>
                <c:pt idx="6771">
                  <c:v>179.0</c:v>
                </c:pt>
                <c:pt idx="6772">
                  <c:v>179.0</c:v>
                </c:pt>
                <c:pt idx="6773">
                  <c:v>179.0</c:v>
                </c:pt>
                <c:pt idx="6774">
                  <c:v>179.0</c:v>
                </c:pt>
                <c:pt idx="6775">
                  <c:v>179.0</c:v>
                </c:pt>
                <c:pt idx="6776">
                  <c:v>179.0</c:v>
                </c:pt>
                <c:pt idx="6777">
                  <c:v>179.0</c:v>
                </c:pt>
                <c:pt idx="6778">
                  <c:v>179.0</c:v>
                </c:pt>
                <c:pt idx="6779">
                  <c:v>179.0</c:v>
                </c:pt>
                <c:pt idx="6780">
                  <c:v>179.0</c:v>
                </c:pt>
                <c:pt idx="6781">
                  <c:v>179.0</c:v>
                </c:pt>
                <c:pt idx="6782">
                  <c:v>179.0</c:v>
                </c:pt>
                <c:pt idx="6783">
                  <c:v>179.0</c:v>
                </c:pt>
                <c:pt idx="6784">
                  <c:v>179.0</c:v>
                </c:pt>
                <c:pt idx="6785">
                  <c:v>179.0</c:v>
                </c:pt>
                <c:pt idx="6786">
                  <c:v>179.0</c:v>
                </c:pt>
                <c:pt idx="6787">
                  <c:v>179.0</c:v>
                </c:pt>
                <c:pt idx="6788">
                  <c:v>180.0</c:v>
                </c:pt>
                <c:pt idx="6789">
                  <c:v>180.0</c:v>
                </c:pt>
                <c:pt idx="6790">
                  <c:v>180.0</c:v>
                </c:pt>
                <c:pt idx="6791">
                  <c:v>180.0</c:v>
                </c:pt>
                <c:pt idx="6792">
                  <c:v>180.0</c:v>
                </c:pt>
                <c:pt idx="6793">
                  <c:v>180.0</c:v>
                </c:pt>
                <c:pt idx="6794">
                  <c:v>180.0</c:v>
                </c:pt>
                <c:pt idx="6795">
                  <c:v>180.0</c:v>
                </c:pt>
                <c:pt idx="6796">
                  <c:v>180.0</c:v>
                </c:pt>
                <c:pt idx="6797">
                  <c:v>180.0</c:v>
                </c:pt>
                <c:pt idx="6798">
                  <c:v>180.0</c:v>
                </c:pt>
                <c:pt idx="6799">
                  <c:v>180.0</c:v>
                </c:pt>
                <c:pt idx="6800">
                  <c:v>180.0</c:v>
                </c:pt>
                <c:pt idx="6801">
                  <c:v>180.0</c:v>
                </c:pt>
                <c:pt idx="6802">
                  <c:v>180.0</c:v>
                </c:pt>
                <c:pt idx="6803">
                  <c:v>180.0</c:v>
                </c:pt>
                <c:pt idx="6804">
                  <c:v>180.0</c:v>
                </c:pt>
                <c:pt idx="6805">
                  <c:v>180.0</c:v>
                </c:pt>
                <c:pt idx="6806">
                  <c:v>180.0</c:v>
                </c:pt>
                <c:pt idx="6807">
                  <c:v>180.0</c:v>
                </c:pt>
                <c:pt idx="6808">
                  <c:v>180.0</c:v>
                </c:pt>
                <c:pt idx="6809">
                  <c:v>180.0</c:v>
                </c:pt>
                <c:pt idx="6810">
                  <c:v>180.0</c:v>
                </c:pt>
                <c:pt idx="6811">
                  <c:v>180.0</c:v>
                </c:pt>
                <c:pt idx="6812">
                  <c:v>180.0</c:v>
                </c:pt>
                <c:pt idx="6813">
                  <c:v>180.0</c:v>
                </c:pt>
                <c:pt idx="6814">
                  <c:v>180.0</c:v>
                </c:pt>
                <c:pt idx="6815">
                  <c:v>180.0</c:v>
                </c:pt>
                <c:pt idx="6816">
                  <c:v>180.0</c:v>
                </c:pt>
                <c:pt idx="6817">
                  <c:v>180.0</c:v>
                </c:pt>
                <c:pt idx="6818">
                  <c:v>180.0</c:v>
                </c:pt>
                <c:pt idx="6819">
                  <c:v>180.0</c:v>
                </c:pt>
                <c:pt idx="6820">
                  <c:v>180.0</c:v>
                </c:pt>
                <c:pt idx="6821">
                  <c:v>180.0</c:v>
                </c:pt>
                <c:pt idx="6822">
                  <c:v>180.0</c:v>
                </c:pt>
                <c:pt idx="6823">
                  <c:v>180.0</c:v>
                </c:pt>
                <c:pt idx="6824">
                  <c:v>180.0</c:v>
                </c:pt>
                <c:pt idx="6825">
                  <c:v>180.0</c:v>
                </c:pt>
                <c:pt idx="6826">
                  <c:v>180.0</c:v>
                </c:pt>
                <c:pt idx="6827">
                  <c:v>180.0</c:v>
                </c:pt>
                <c:pt idx="6828">
                  <c:v>180.0</c:v>
                </c:pt>
                <c:pt idx="6829">
                  <c:v>180.0</c:v>
                </c:pt>
                <c:pt idx="6830">
                  <c:v>180.0</c:v>
                </c:pt>
                <c:pt idx="6831">
                  <c:v>180.0</c:v>
                </c:pt>
                <c:pt idx="6832">
                  <c:v>180.0</c:v>
                </c:pt>
                <c:pt idx="6833">
                  <c:v>180.0</c:v>
                </c:pt>
                <c:pt idx="6834">
                  <c:v>180.0</c:v>
                </c:pt>
                <c:pt idx="6835">
                  <c:v>180.0</c:v>
                </c:pt>
                <c:pt idx="6836">
                  <c:v>180.0</c:v>
                </c:pt>
                <c:pt idx="6837">
                  <c:v>180.0</c:v>
                </c:pt>
                <c:pt idx="6838">
                  <c:v>180.0</c:v>
                </c:pt>
                <c:pt idx="6839">
                  <c:v>180.0</c:v>
                </c:pt>
                <c:pt idx="6840">
                  <c:v>180.0</c:v>
                </c:pt>
                <c:pt idx="6841">
                  <c:v>180.0</c:v>
                </c:pt>
                <c:pt idx="6842">
                  <c:v>180.0</c:v>
                </c:pt>
                <c:pt idx="6843">
                  <c:v>180.0</c:v>
                </c:pt>
                <c:pt idx="6844">
                  <c:v>180.0</c:v>
                </c:pt>
                <c:pt idx="6845">
                  <c:v>180.0</c:v>
                </c:pt>
                <c:pt idx="6846">
                  <c:v>180.0</c:v>
                </c:pt>
                <c:pt idx="6847">
                  <c:v>180.0</c:v>
                </c:pt>
                <c:pt idx="6848">
                  <c:v>180.0</c:v>
                </c:pt>
                <c:pt idx="6849">
                  <c:v>180.0</c:v>
                </c:pt>
                <c:pt idx="6850">
                  <c:v>180.0</c:v>
                </c:pt>
                <c:pt idx="6851">
                  <c:v>180.0</c:v>
                </c:pt>
                <c:pt idx="6852">
                  <c:v>180.0</c:v>
                </c:pt>
                <c:pt idx="6853">
                  <c:v>180.0</c:v>
                </c:pt>
                <c:pt idx="6854">
                  <c:v>180.0</c:v>
                </c:pt>
                <c:pt idx="6855">
                  <c:v>180.0</c:v>
                </c:pt>
                <c:pt idx="6856">
                  <c:v>180.0</c:v>
                </c:pt>
                <c:pt idx="6857">
                  <c:v>180.0</c:v>
                </c:pt>
                <c:pt idx="6858">
                  <c:v>180.0</c:v>
                </c:pt>
                <c:pt idx="6859">
                  <c:v>180.0</c:v>
                </c:pt>
                <c:pt idx="6860">
                  <c:v>180.0</c:v>
                </c:pt>
                <c:pt idx="6861">
                  <c:v>180.0</c:v>
                </c:pt>
                <c:pt idx="6862">
                  <c:v>180.0</c:v>
                </c:pt>
                <c:pt idx="6863">
                  <c:v>180.0</c:v>
                </c:pt>
                <c:pt idx="6864">
                  <c:v>180.0</c:v>
                </c:pt>
                <c:pt idx="6865">
                  <c:v>180.0</c:v>
                </c:pt>
                <c:pt idx="6866">
                  <c:v>180.0</c:v>
                </c:pt>
                <c:pt idx="6867">
                  <c:v>180.0</c:v>
                </c:pt>
                <c:pt idx="6868">
                  <c:v>180.0</c:v>
                </c:pt>
                <c:pt idx="6869">
                  <c:v>180.0</c:v>
                </c:pt>
                <c:pt idx="6870">
                  <c:v>180.0</c:v>
                </c:pt>
                <c:pt idx="6871">
                  <c:v>180.0</c:v>
                </c:pt>
                <c:pt idx="6872">
                  <c:v>180.0</c:v>
                </c:pt>
                <c:pt idx="6873">
                  <c:v>180.0</c:v>
                </c:pt>
                <c:pt idx="6874">
                  <c:v>180.0</c:v>
                </c:pt>
                <c:pt idx="6875">
                  <c:v>180.0</c:v>
                </c:pt>
                <c:pt idx="6876">
                  <c:v>180.0</c:v>
                </c:pt>
                <c:pt idx="6877">
                  <c:v>180.0</c:v>
                </c:pt>
                <c:pt idx="6878">
                  <c:v>180.0</c:v>
                </c:pt>
                <c:pt idx="6879">
                  <c:v>180.0</c:v>
                </c:pt>
                <c:pt idx="6880">
                  <c:v>180.0</c:v>
                </c:pt>
                <c:pt idx="6881">
                  <c:v>180.0</c:v>
                </c:pt>
                <c:pt idx="6882">
                  <c:v>180.0</c:v>
                </c:pt>
                <c:pt idx="6883">
                  <c:v>180.0</c:v>
                </c:pt>
                <c:pt idx="6884">
                  <c:v>180.0</c:v>
                </c:pt>
                <c:pt idx="6885">
                  <c:v>180.0</c:v>
                </c:pt>
                <c:pt idx="6886">
                  <c:v>180.0</c:v>
                </c:pt>
                <c:pt idx="6887">
                  <c:v>180.0</c:v>
                </c:pt>
                <c:pt idx="6888">
                  <c:v>180.0</c:v>
                </c:pt>
                <c:pt idx="6889">
                  <c:v>180.0</c:v>
                </c:pt>
                <c:pt idx="6890">
                  <c:v>180.0</c:v>
                </c:pt>
                <c:pt idx="6891">
                  <c:v>180.0</c:v>
                </c:pt>
                <c:pt idx="6892">
                  <c:v>180.0</c:v>
                </c:pt>
                <c:pt idx="6893">
                  <c:v>180.0</c:v>
                </c:pt>
                <c:pt idx="6894">
                  <c:v>180.0</c:v>
                </c:pt>
                <c:pt idx="6895">
                  <c:v>180.0</c:v>
                </c:pt>
                <c:pt idx="6896">
                  <c:v>180.0</c:v>
                </c:pt>
                <c:pt idx="6897">
                  <c:v>180.0</c:v>
                </c:pt>
                <c:pt idx="6898">
                  <c:v>180.0</c:v>
                </c:pt>
                <c:pt idx="6899">
                  <c:v>180.0</c:v>
                </c:pt>
                <c:pt idx="6900">
                  <c:v>180.0</c:v>
                </c:pt>
                <c:pt idx="6901">
                  <c:v>180.0</c:v>
                </c:pt>
                <c:pt idx="6902">
                  <c:v>180.0</c:v>
                </c:pt>
                <c:pt idx="6903">
                  <c:v>180.0</c:v>
                </c:pt>
                <c:pt idx="6904">
                  <c:v>180.0</c:v>
                </c:pt>
                <c:pt idx="6905">
                  <c:v>180.0</c:v>
                </c:pt>
                <c:pt idx="6906">
                  <c:v>180.0</c:v>
                </c:pt>
                <c:pt idx="6907">
                  <c:v>180.0</c:v>
                </c:pt>
                <c:pt idx="6908">
                  <c:v>180.0</c:v>
                </c:pt>
                <c:pt idx="6909">
                  <c:v>180.0</c:v>
                </c:pt>
                <c:pt idx="6910">
                  <c:v>180.0</c:v>
                </c:pt>
                <c:pt idx="6911">
                  <c:v>180.0</c:v>
                </c:pt>
                <c:pt idx="6912">
                  <c:v>180.0</c:v>
                </c:pt>
                <c:pt idx="6913">
                  <c:v>180.0</c:v>
                </c:pt>
                <c:pt idx="6914">
                  <c:v>180.0</c:v>
                </c:pt>
                <c:pt idx="6915">
                  <c:v>180.0</c:v>
                </c:pt>
                <c:pt idx="6916">
                  <c:v>180.0</c:v>
                </c:pt>
                <c:pt idx="6917">
                  <c:v>180.0</c:v>
                </c:pt>
                <c:pt idx="6918">
                  <c:v>180.0</c:v>
                </c:pt>
                <c:pt idx="6919">
                  <c:v>180.0</c:v>
                </c:pt>
                <c:pt idx="6920">
                  <c:v>180.0</c:v>
                </c:pt>
                <c:pt idx="6921">
                  <c:v>180.0</c:v>
                </c:pt>
                <c:pt idx="6922">
                  <c:v>180.0</c:v>
                </c:pt>
                <c:pt idx="6923">
                  <c:v>180.0</c:v>
                </c:pt>
                <c:pt idx="6924">
                  <c:v>180.0</c:v>
                </c:pt>
                <c:pt idx="6925">
                  <c:v>180.0</c:v>
                </c:pt>
                <c:pt idx="6926">
                  <c:v>180.0</c:v>
                </c:pt>
                <c:pt idx="6927">
                  <c:v>180.0</c:v>
                </c:pt>
                <c:pt idx="6928">
                  <c:v>180.0</c:v>
                </c:pt>
                <c:pt idx="6929">
                  <c:v>180.0</c:v>
                </c:pt>
                <c:pt idx="6930">
                  <c:v>180.0</c:v>
                </c:pt>
                <c:pt idx="6931">
                  <c:v>180.0</c:v>
                </c:pt>
                <c:pt idx="6932">
                  <c:v>180.0</c:v>
                </c:pt>
                <c:pt idx="6933">
                  <c:v>180.0</c:v>
                </c:pt>
                <c:pt idx="6934">
                  <c:v>180.0</c:v>
                </c:pt>
                <c:pt idx="6935">
                  <c:v>180.0</c:v>
                </c:pt>
                <c:pt idx="6936">
                  <c:v>180.0</c:v>
                </c:pt>
                <c:pt idx="6937">
                  <c:v>180.0</c:v>
                </c:pt>
                <c:pt idx="6938">
                  <c:v>180.0</c:v>
                </c:pt>
                <c:pt idx="6939">
                  <c:v>180.0</c:v>
                </c:pt>
                <c:pt idx="6940">
                  <c:v>180.0</c:v>
                </c:pt>
                <c:pt idx="6941">
                  <c:v>180.0</c:v>
                </c:pt>
                <c:pt idx="6942">
                  <c:v>180.0</c:v>
                </c:pt>
                <c:pt idx="6943">
                  <c:v>180.0</c:v>
                </c:pt>
                <c:pt idx="6944">
                  <c:v>180.0</c:v>
                </c:pt>
                <c:pt idx="6945">
                  <c:v>180.0</c:v>
                </c:pt>
                <c:pt idx="6946">
                  <c:v>180.0</c:v>
                </c:pt>
                <c:pt idx="6947">
                  <c:v>180.0</c:v>
                </c:pt>
                <c:pt idx="6948">
                  <c:v>180.0</c:v>
                </c:pt>
                <c:pt idx="6949">
                  <c:v>180.0</c:v>
                </c:pt>
                <c:pt idx="6950">
                  <c:v>180.0</c:v>
                </c:pt>
                <c:pt idx="6951">
                  <c:v>180.0</c:v>
                </c:pt>
                <c:pt idx="6952">
                  <c:v>180.0</c:v>
                </c:pt>
                <c:pt idx="6953">
                  <c:v>180.0</c:v>
                </c:pt>
                <c:pt idx="6954">
                  <c:v>180.0</c:v>
                </c:pt>
                <c:pt idx="6955">
                  <c:v>180.0</c:v>
                </c:pt>
                <c:pt idx="6956">
                  <c:v>180.0</c:v>
                </c:pt>
                <c:pt idx="6957">
                  <c:v>180.0</c:v>
                </c:pt>
                <c:pt idx="6958">
                  <c:v>180.0</c:v>
                </c:pt>
                <c:pt idx="6959">
                  <c:v>180.0</c:v>
                </c:pt>
                <c:pt idx="6960">
                  <c:v>180.0</c:v>
                </c:pt>
                <c:pt idx="6961">
                  <c:v>180.0</c:v>
                </c:pt>
                <c:pt idx="6962">
                  <c:v>180.0</c:v>
                </c:pt>
                <c:pt idx="6963">
                  <c:v>180.0</c:v>
                </c:pt>
                <c:pt idx="6964">
                  <c:v>180.0</c:v>
                </c:pt>
                <c:pt idx="6965">
                  <c:v>180.0</c:v>
                </c:pt>
                <c:pt idx="6966">
                  <c:v>180.0</c:v>
                </c:pt>
                <c:pt idx="6967">
                  <c:v>180.0</c:v>
                </c:pt>
                <c:pt idx="6968">
                  <c:v>180.0</c:v>
                </c:pt>
                <c:pt idx="6969">
                  <c:v>180.0</c:v>
                </c:pt>
                <c:pt idx="6970">
                  <c:v>180.0</c:v>
                </c:pt>
                <c:pt idx="6971">
                  <c:v>180.0</c:v>
                </c:pt>
                <c:pt idx="6972">
                  <c:v>180.0</c:v>
                </c:pt>
                <c:pt idx="6973">
                  <c:v>180.0</c:v>
                </c:pt>
                <c:pt idx="6974">
                  <c:v>180.0</c:v>
                </c:pt>
                <c:pt idx="6975">
                  <c:v>180.0</c:v>
                </c:pt>
                <c:pt idx="6976">
                  <c:v>180.0</c:v>
                </c:pt>
                <c:pt idx="6977">
                  <c:v>180.0</c:v>
                </c:pt>
                <c:pt idx="6978">
                  <c:v>180.0</c:v>
                </c:pt>
                <c:pt idx="6979">
                  <c:v>180.0</c:v>
                </c:pt>
                <c:pt idx="6980">
                  <c:v>180.0</c:v>
                </c:pt>
                <c:pt idx="6981">
                  <c:v>180.0</c:v>
                </c:pt>
                <c:pt idx="6982">
                  <c:v>180.0</c:v>
                </c:pt>
                <c:pt idx="6983">
                  <c:v>180.0</c:v>
                </c:pt>
                <c:pt idx="6984">
                  <c:v>180.0</c:v>
                </c:pt>
                <c:pt idx="6985">
                  <c:v>180.0</c:v>
                </c:pt>
                <c:pt idx="6986">
                  <c:v>180.0</c:v>
                </c:pt>
                <c:pt idx="6987">
                  <c:v>180.0</c:v>
                </c:pt>
                <c:pt idx="6988">
                  <c:v>180.0</c:v>
                </c:pt>
                <c:pt idx="6989">
                  <c:v>180.0</c:v>
                </c:pt>
                <c:pt idx="6990">
                  <c:v>180.0</c:v>
                </c:pt>
                <c:pt idx="6991">
                  <c:v>180.0</c:v>
                </c:pt>
                <c:pt idx="6992">
                  <c:v>180.0</c:v>
                </c:pt>
                <c:pt idx="6993">
                  <c:v>180.0</c:v>
                </c:pt>
                <c:pt idx="6994">
                  <c:v>180.0</c:v>
                </c:pt>
                <c:pt idx="6995">
                  <c:v>180.0</c:v>
                </c:pt>
                <c:pt idx="6996">
                  <c:v>180.0</c:v>
                </c:pt>
                <c:pt idx="6997">
                  <c:v>180.0</c:v>
                </c:pt>
                <c:pt idx="6998">
                  <c:v>180.0</c:v>
                </c:pt>
                <c:pt idx="6999">
                  <c:v>180.0</c:v>
                </c:pt>
                <c:pt idx="7000">
                  <c:v>180.0</c:v>
                </c:pt>
                <c:pt idx="7001">
                  <c:v>180.0</c:v>
                </c:pt>
                <c:pt idx="7002">
                  <c:v>180.0</c:v>
                </c:pt>
                <c:pt idx="7003">
                  <c:v>180.0</c:v>
                </c:pt>
                <c:pt idx="7004">
                  <c:v>180.0</c:v>
                </c:pt>
                <c:pt idx="7005">
                  <c:v>180.0</c:v>
                </c:pt>
                <c:pt idx="7006">
                  <c:v>180.0</c:v>
                </c:pt>
                <c:pt idx="7007">
                  <c:v>180.0</c:v>
                </c:pt>
                <c:pt idx="7008">
                  <c:v>180.0</c:v>
                </c:pt>
                <c:pt idx="7009">
                  <c:v>180.0</c:v>
                </c:pt>
                <c:pt idx="7010">
                  <c:v>180.0</c:v>
                </c:pt>
                <c:pt idx="7011">
                  <c:v>181.0</c:v>
                </c:pt>
                <c:pt idx="7012">
                  <c:v>181.0</c:v>
                </c:pt>
                <c:pt idx="7013">
                  <c:v>181.0</c:v>
                </c:pt>
                <c:pt idx="7014">
                  <c:v>181.0</c:v>
                </c:pt>
                <c:pt idx="7015">
                  <c:v>181.0</c:v>
                </c:pt>
                <c:pt idx="7016">
                  <c:v>181.0</c:v>
                </c:pt>
                <c:pt idx="7017">
                  <c:v>181.0</c:v>
                </c:pt>
                <c:pt idx="7018">
                  <c:v>181.0</c:v>
                </c:pt>
                <c:pt idx="7019">
                  <c:v>181.0</c:v>
                </c:pt>
                <c:pt idx="7020">
                  <c:v>181.0</c:v>
                </c:pt>
                <c:pt idx="7021">
                  <c:v>181.0</c:v>
                </c:pt>
                <c:pt idx="7022">
                  <c:v>181.0</c:v>
                </c:pt>
                <c:pt idx="7023">
                  <c:v>181.0</c:v>
                </c:pt>
                <c:pt idx="7024">
                  <c:v>181.0</c:v>
                </c:pt>
                <c:pt idx="7025">
                  <c:v>181.0</c:v>
                </c:pt>
                <c:pt idx="7026">
                  <c:v>181.0</c:v>
                </c:pt>
                <c:pt idx="7027">
                  <c:v>181.0</c:v>
                </c:pt>
                <c:pt idx="7028">
                  <c:v>181.0</c:v>
                </c:pt>
                <c:pt idx="7029">
                  <c:v>181.0</c:v>
                </c:pt>
                <c:pt idx="7030">
                  <c:v>181.0</c:v>
                </c:pt>
                <c:pt idx="7031">
                  <c:v>181.0</c:v>
                </c:pt>
                <c:pt idx="7032">
                  <c:v>181.0</c:v>
                </c:pt>
                <c:pt idx="7033">
                  <c:v>181.0</c:v>
                </c:pt>
                <c:pt idx="7034">
                  <c:v>182.0</c:v>
                </c:pt>
                <c:pt idx="7035">
                  <c:v>182.0</c:v>
                </c:pt>
                <c:pt idx="7036">
                  <c:v>182.0</c:v>
                </c:pt>
                <c:pt idx="7037">
                  <c:v>182.0</c:v>
                </c:pt>
                <c:pt idx="7038">
                  <c:v>182.0</c:v>
                </c:pt>
                <c:pt idx="7039">
                  <c:v>182.0</c:v>
                </c:pt>
                <c:pt idx="7040">
                  <c:v>182.0</c:v>
                </c:pt>
                <c:pt idx="7041">
                  <c:v>182.0</c:v>
                </c:pt>
                <c:pt idx="7042">
                  <c:v>182.0</c:v>
                </c:pt>
                <c:pt idx="7043">
                  <c:v>182.0</c:v>
                </c:pt>
                <c:pt idx="7044">
                  <c:v>183.0</c:v>
                </c:pt>
                <c:pt idx="7045">
                  <c:v>183.0</c:v>
                </c:pt>
                <c:pt idx="7046">
                  <c:v>183.0</c:v>
                </c:pt>
                <c:pt idx="7047">
                  <c:v>183.0</c:v>
                </c:pt>
                <c:pt idx="7048">
                  <c:v>183.0</c:v>
                </c:pt>
                <c:pt idx="7049">
                  <c:v>183.0</c:v>
                </c:pt>
                <c:pt idx="7050">
                  <c:v>183.0</c:v>
                </c:pt>
                <c:pt idx="7051">
                  <c:v>183.0</c:v>
                </c:pt>
                <c:pt idx="7052">
                  <c:v>183.0</c:v>
                </c:pt>
                <c:pt idx="7053">
                  <c:v>183.0</c:v>
                </c:pt>
                <c:pt idx="7054">
                  <c:v>183.0</c:v>
                </c:pt>
                <c:pt idx="7055">
                  <c:v>183.0</c:v>
                </c:pt>
                <c:pt idx="7056">
                  <c:v>183.0</c:v>
                </c:pt>
                <c:pt idx="7057">
                  <c:v>183.0</c:v>
                </c:pt>
                <c:pt idx="7058">
                  <c:v>183.0</c:v>
                </c:pt>
                <c:pt idx="7059">
                  <c:v>183.0</c:v>
                </c:pt>
                <c:pt idx="7060">
                  <c:v>183.0</c:v>
                </c:pt>
                <c:pt idx="7061">
                  <c:v>184.0</c:v>
                </c:pt>
                <c:pt idx="7062">
                  <c:v>184.0</c:v>
                </c:pt>
                <c:pt idx="7063">
                  <c:v>184.0</c:v>
                </c:pt>
                <c:pt idx="7064">
                  <c:v>184.0</c:v>
                </c:pt>
                <c:pt idx="7065">
                  <c:v>184.0</c:v>
                </c:pt>
                <c:pt idx="7066">
                  <c:v>184.0</c:v>
                </c:pt>
                <c:pt idx="7067">
                  <c:v>184.0</c:v>
                </c:pt>
                <c:pt idx="7068">
                  <c:v>184.0</c:v>
                </c:pt>
                <c:pt idx="7069">
                  <c:v>184.0</c:v>
                </c:pt>
                <c:pt idx="7070">
                  <c:v>184.0</c:v>
                </c:pt>
                <c:pt idx="7071">
                  <c:v>184.0</c:v>
                </c:pt>
                <c:pt idx="7072">
                  <c:v>184.0</c:v>
                </c:pt>
                <c:pt idx="7073">
                  <c:v>184.0</c:v>
                </c:pt>
                <c:pt idx="7074">
                  <c:v>184.0</c:v>
                </c:pt>
                <c:pt idx="7075">
                  <c:v>184.0</c:v>
                </c:pt>
                <c:pt idx="7076">
                  <c:v>184.0</c:v>
                </c:pt>
                <c:pt idx="7077">
                  <c:v>184.0</c:v>
                </c:pt>
                <c:pt idx="7078">
                  <c:v>184.0</c:v>
                </c:pt>
                <c:pt idx="7079">
                  <c:v>184.0</c:v>
                </c:pt>
                <c:pt idx="7080">
                  <c:v>184.0</c:v>
                </c:pt>
                <c:pt idx="7081">
                  <c:v>184.0</c:v>
                </c:pt>
                <c:pt idx="7082">
                  <c:v>184.0</c:v>
                </c:pt>
                <c:pt idx="7083">
                  <c:v>184.0</c:v>
                </c:pt>
                <c:pt idx="7084">
                  <c:v>184.0</c:v>
                </c:pt>
                <c:pt idx="7085">
                  <c:v>184.0</c:v>
                </c:pt>
                <c:pt idx="7086">
                  <c:v>184.0</c:v>
                </c:pt>
                <c:pt idx="7087">
                  <c:v>184.0</c:v>
                </c:pt>
                <c:pt idx="7088">
                  <c:v>184.0</c:v>
                </c:pt>
                <c:pt idx="7089">
                  <c:v>184.0</c:v>
                </c:pt>
                <c:pt idx="7090">
                  <c:v>184.0</c:v>
                </c:pt>
                <c:pt idx="7091">
                  <c:v>184.0</c:v>
                </c:pt>
                <c:pt idx="7092">
                  <c:v>184.0</c:v>
                </c:pt>
                <c:pt idx="7093">
                  <c:v>184.0</c:v>
                </c:pt>
                <c:pt idx="7094">
                  <c:v>184.0</c:v>
                </c:pt>
                <c:pt idx="7095">
                  <c:v>184.0</c:v>
                </c:pt>
                <c:pt idx="7096">
                  <c:v>184.0</c:v>
                </c:pt>
                <c:pt idx="7097">
                  <c:v>184.0</c:v>
                </c:pt>
                <c:pt idx="7098">
                  <c:v>184.0</c:v>
                </c:pt>
                <c:pt idx="7099">
                  <c:v>184.0</c:v>
                </c:pt>
                <c:pt idx="7100">
                  <c:v>184.0</c:v>
                </c:pt>
                <c:pt idx="7101">
                  <c:v>184.0</c:v>
                </c:pt>
                <c:pt idx="7102">
                  <c:v>184.0</c:v>
                </c:pt>
                <c:pt idx="7103">
                  <c:v>184.0</c:v>
                </c:pt>
                <c:pt idx="7104">
                  <c:v>184.0</c:v>
                </c:pt>
                <c:pt idx="7105">
                  <c:v>184.0</c:v>
                </c:pt>
                <c:pt idx="7106">
                  <c:v>184.0</c:v>
                </c:pt>
                <c:pt idx="7107">
                  <c:v>184.0</c:v>
                </c:pt>
                <c:pt idx="7108">
                  <c:v>184.0</c:v>
                </c:pt>
                <c:pt idx="7109">
                  <c:v>184.0</c:v>
                </c:pt>
                <c:pt idx="7110">
                  <c:v>184.0</c:v>
                </c:pt>
                <c:pt idx="7111">
                  <c:v>185.0</c:v>
                </c:pt>
                <c:pt idx="7112">
                  <c:v>185.0</c:v>
                </c:pt>
                <c:pt idx="7113">
                  <c:v>185.0</c:v>
                </c:pt>
                <c:pt idx="7114">
                  <c:v>185.0</c:v>
                </c:pt>
                <c:pt idx="7115">
                  <c:v>185.0</c:v>
                </c:pt>
                <c:pt idx="7116">
                  <c:v>185.0</c:v>
                </c:pt>
                <c:pt idx="7117">
                  <c:v>185.0</c:v>
                </c:pt>
                <c:pt idx="7118">
                  <c:v>185.0</c:v>
                </c:pt>
                <c:pt idx="7119">
                  <c:v>185.0</c:v>
                </c:pt>
                <c:pt idx="7120">
                  <c:v>185.0</c:v>
                </c:pt>
                <c:pt idx="7121">
                  <c:v>185.0</c:v>
                </c:pt>
                <c:pt idx="7122">
                  <c:v>185.0</c:v>
                </c:pt>
                <c:pt idx="7123">
                  <c:v>185.0</c:v>
                </c:pt>
                <c:pt idx="7124">
                  <c:v>185.0</c:v>
                </c:pt>
                <c:pt idx="7125">
                  <c:v>185.0</c:v>
                </c:pt>
                <c:pt idx="7126">
                  <c:v>185.0</c:v>
                </c:pt>
                <c:pt idx="7127">
                  <c:v>185.0</c:v>
                </c:pt>
                <c:pt idx="7128">
                  <c:v>185.0</c:v>
                </c:pt>
                <c:pt idx="7129">
                  <c:v>185.0</c:v>
                </c:pt>
                <c:pt idx="7130">
                  <c:v>185.0</c:v>
                </c:pt>
                <c:pt idx="7131">
                  <c:v>185.0</c:v>
                </c:pt>
                <c:pt idx="7132">
                  <c:v>185.0</c:v>
                </c:pt>
                <c:pt idx="7133">
                  <c:v>185.0</c:v>
                </c:pt>
                <c:pt idx="7134">
                  <c:v>185.0</c:v>
                </c:pt>
                <c:pt idx="7135">
                  <c:v>185.0</c:v>
                </c:pt>
                <c:pt idx="7136">
                  <c:v>185.0</c:v>
                </c:pt>
                <c:pt idx="7137">
                  <c:v>185.0</c:v>
                </c:pt>
                <c:pt idx="7138">
                  <c:v>185.0</c:v>
                </c:pt>
                <c:pt idx="7139">
                  <c:v>185.0</c:v>
                </c:pt>
                <c:pt idx="7140">
                  <c:v>185.0</c:v>
                </c:pt>
                <c:pt idx="7141">
                  <c:v>185.0</c:v>
                </c:pt>
                <c:pt idx="7142">
                  <c:v>185.0</c:v>
                </c:pt>
                <c:pt idx="7143">
                  <c:v>185.0</c:v>
                </c:pt>
                <c:pt idx="7144">
                  <c:v>185.0</c:v>
                </c:pt>
                <c:pt idx="7145">
                  <c:v>185.0</c:v>
                </c:pt>
                <c:pt idx="7146">
                  <c:v>185.0</c:v>
                </c:pt>
                <c:pt idx="7147">
                  <c:v>185.0</c:v>
                </c:pt>
                <c:pt idx="7148">
                  <c:v>185.0</c:v>
                </c:pt>
                <c:pt idx="7149">
                  <c:v>185.0</c:v>
                </c:pt>
                <c:pt idx="7150">
                  <c:v>185.0</c:v>
                </c:pt>
                <c:pt idx="7151">
                  <c:v>185.0</c:v>
                </c:pt>
                <c:pt idx="7152">
                  <c:v>185.0</c:v>
                </c:pt>
                <c:pt idx="7153">
                  <c:v>185.0</c:v>
                </c:pt>
                <c:pt idx="7154">
                  <c:v>185.0</c:v>
                </c:pt>
                <c:pt idx="7155">
                  <c:v>185.0</c:v>
                </c:pt>
                <c:pt idx="7156">
                  <c:v>185.0</c:v>
                </c:pt>
                <c:pt idx="7157">
                  <c:v>185.0</c:v>
                </c:pt>
                <c:pt idx="7158">
                  <c:v>185.0</c:v>
                </c:pt>
                <c:pt idx="7159">
                  <c:v>185.0</c:v>
                </c:pt>
                <c:pt idx="7160">
                  <c:v>185.0</c:v>
                </c:pt>
                <c:pt idx="7161">
                  <c:v>185.0</c:v>
                </c:pt>
                <c:pt idx="7162">
                  <c:v>185.0</c:v>
                </c:pt>
                <c:pt idx="7163">
                  <c:v>185.0</c:v>
                </c:pt>
                <c:pt idx="7164">
                  <c:v>185.0</c:v>
                </c:pt>
                <c:pt idx="7165">
                  <c:v>185.0</c:v>
                </c:pt>
                <c:pt idx="7166">
                  <c:v>185.0</c:v>
                </c:pt>
                <c:pt idx="7167">
                  <c:v>185.0</c:v>
                </c:pt>
                <c:pt idx="7168">
                  <c:v>185.0</c:v>
                </c:pt>
                <c:pt idx="7169">
                  <c:v>185.0</c:v>
                </c:pt>
                <c:pt idx="7170">
                  <c:v>185.0</c:v>
                </c:pt>
                <c:pt idx="7171">
                  <c:v>185.0</c:v>
                </c:pt>
                <c:pt idx="7172">
                  <c:v>185.0</c:v>
                </c:pt>
                <c:pt idx="7173">
                  <c:v>185.0</c:v>
                </c:pt>
                <c:pt idx="7174">
                  <c:v>185.0</c:v>
                </c:pt>
                <c:pt idx="7175">
                  <c:v>185.0</c:v>
                </c:pt>
                <c:pt idx="7176">
                  <c:v>185.0</c:v>
                </c:pt>
                <c:pt idx="7177">
                  <c:v>185.0</c:v>
                </c:pt>
                <c:pt idx="7178">
                  <c:v>185.0</c:v>
                </c:pt>
                <c:pt idx="7179">
                  <c:v>185.0</c:v>
                </c:pt>
                <c:pt idx="7180">
                  <c:v>185.0</c:v>
                </c:pt>
                <c:pt idx="7181">
                  <c:v>185.0</c:v>
                </c:pt>
                <c:pt idx="7182">
                  <c:v>185.0</c:v>
                </c:pt>
                <c:pt idx="7183">
                  <c:v>185.0</c:v>
                </c:pt>
                <c:pt idx="7184">
                  <c:v>185.0</c:v>
                </c:pt>
                <c:pt idx="7185">
                  <c:v>185.0</c:v>
                </c:pt>
                <c:pt idx="7186">
                  <c:v>185.0</c:v>
                </c:pt>
                <c:pt idx="7187">
                  <c:v>185.0</c:v>
                </c:pt>
                <c:pt idx="7188">
                  <c:v>185.0</c:v>
                </c:pt>
                <c:pt idx="7189">
                  <c:v>185.0</c:v>
                </c:pt>
                <c:pt idx="7190">
                  <c:v>185.0</c:v>
                </c:pt>
                <c:pt idx="7191">
                  <c:v>185.0</c:v>
                </c:pt>
                <c:pt idx="7192">
                  <c:v>185.0</c:v>
                </c:pt>
                <c:pt idx="7193">
                  <c:v>185.0</c:v>
                </c:pt>
                <c:pt idx="7194">
                  <c:v>185.0</c:v>
                </c:pt>
                <c:pt idx="7195">
                  <c:v>185.0</c:v>
                </c:pt>
                <c:pt idx="7196">
                  <c:v>185.0</c:v>
                </c:pt>
                <c:pt idx="7197">
                  <c:v>185.0</c:v>
                </c:pt>
                <c:pt idx="7198">
                  <c:v>185.0</c:v>
                </c:pt>
                <c:pt idx="7199">
                  <c:v>185.0</c:v>
                </c:pt>
                <c:pt idx="7200">
                  <c:v>185.0</c:v>
                </c:pt>
                <c:pt idx="7201">
                  <c:v>185.0</c:v>
                </c:pt>
                <c:pt idx="7202">
                  <c:v>185.0</c:v>
                </c:pt>
                <c:pt idx="7203">
                  <c:v>185.0</c:v>
                </c:pt>
                <c:pt idx="7204">
                  <c:v>185.0</c:v>
                </c:pt>
                <c:pt idx="7205">
                  <c:v>185.0</c:v>
                </c:pt>
                <c:pt idx="7206">
                  <c:v>185.0</c:v>
                </c:pt>
                <c:pt idx="7207">
                  <c:v>185.0</c:v>
                </c:pt>
                <c:pt idx="7208">
                  <c:v>185.0</c:v>
                </c:pt>
                <c:pt idx="7209">
                  <c:v>185.0</c:v>
                </c:pt>
                <c:pt idx="7210">
                  <c:v>185.0</c:v>
                </c:pt>
                <c:pt idx="7211">
                  <c:v>185.0</c:v>
                </c:pt>
                <c:pt idx="7212">
                  <c:v>185.0</c:v>
                </c:pt>
                <c:pt idx="7213">
                  <c:v>185.0</c:v>
                </c:pt>
                <c:pt idx="7214">
                  <c:v>185.0</c:v>
                </c:pt>
                <c:pt idx="7215">
                  <c:v>185.0</c:v>
                </c:pt>
                <c:pt idx="7216">
                  <c:v>185.0</c:v>
                </c:pt>
                <c:pt idx="7217">
                  <c:v>185.0</c:v>
                </c:pt>
                <c:pt idx="7218">
                  <c:v>185.0</c:v>
                </c:pt>
                <c:pt idx="7219">
                  <c:v>185.0</c:v>
                </c:pt>
                <c:pt idx="7220">
                  <c:v>185.0</c:v>
                </c:pt>
                <c:pt idx="7221">
                  <c:v>185.0</c:v>
                </c:pt>
                <c:pt idx="7222">
                  <c:v>185.0</c:v>
                </c:pt>
                <c:pt idx="7223">
                  <c:v>185.0</c:v>
                </c:pt>
                <c:pt idx="7224">
                  <c:v>185.0</c:v>
                </c:pt>
                <c:pt idx="7225">
                  <c:v>185.0</c:v>
                </c:pt>
                <c:pt idx="7226">
                  <c:v>185.0</c:v>
                </c:pt>
                <c:pt idx="7227">
                  <c:v>185.0</c:v>
                </c:pt>
                <c:pt idx="7228">
                  <c:v>185.0</c:v>
                </c:pt>
                <c:pt idx="7229">
                  <c:v>185.0</c:v>
                </c:pt>
                <c:pt idx="7230">
                  <c:v>185.0</c:v>
                </c:pt>
                <c:pt idx="7231">
                  <c:v>185.0</c:v>
                </c:pt>
                <c:pt idx="7232">
                  <c:v>185.0</c:v>
                </c:pt>
                <c:pt idx="7233">
                  <c:v>185.0</c:v>
                </c:pt>
                <c:pt idx="7234">
                  <c:v>185.0</c:v>
                </c:pt>
                <c:pt idx="7235">
                  <c:v>185.0</c:v>
                </c:pt>
                <c:pt idx="7236">
                  <c:v>185.0</c:v>
                </c:pt>
                <c:pt idx="7237">
                  <c:v>185.0</c:v>
                </c:pt>
                <c:pt idx="7238">
                  <c:v>185.0</c:v>
                </c:pt>
                <c:pt idx="7239">
                  <c:v>185.0</c:v>
                </c:pt>
                <c:pt idx="7240">
                  <c:v>185.0</c:v>
                </c:pt>
                <c:pt idx="7241">
                  <c:v>185.0</c:v>
                </c:pt>
                <c:pt idx="7242">
                  <c:v>185.0</c:v>
                </c:pt>
                <c:pt idx="7243">
                  <c:v>185.0</c:v>
                </c:pt>
                <c:pt idx="7244">
                  <c:v>185.0</c:v>
                </c:pt>
                <c:pt idx="7245">
                  <c:v>185.0</c:v>
                </c:pt>
                <c:pt idx="7246">
                  <c:v>185.0</c:v>
                </c:pt>
                <c:pt idx="7247">
                  <c:v>185.0</c:v>
                </c:pt>
                <c:pt idx="7248">
                  <c:v>185.0</c:v>
                </c:pt>
                <c:pt idx="7249">
                  <c:v>185.0</c:v>
                </c:pt>
                <c:pt idx="7250">
                  <c:v>185.0</c:v>
                </c:pt>
                <c:pt idx="7251">
                  <c:v>185.0</c:v>
                </c:pt>
                <c:pt idx="7252">
                  <c:v>185.0</c:v>
                </c:pt>
                <c:pt idx="7253">
                  <c:v>185.0</c:v>
                </c:pt>
                <c:pt idx="7254">
                  <c:v>185.0</c:v>
                </c:pt>
                <c:pt idx="7255">
                  <c:v>185.0</c:v>
                </c:pt>
                <c:pt idx="7256">
                  <c:v>185.0</c:v>
                </c:pt>
                <c:pt idx="7257">
                  <c:v>185.0</c:v>
                </c:pt>
                <c:pt idx="7258">
                  <c:v>185.0</c:v>
                </c:pt>
                <c:pt idx="7259">
                  <c:v>185.0</c:v>
                </c:pt>
                <c:pt idx="7260">
                  <c:v>185.0</c:v>
                </c:pt>
                <c:pt idx="7261">
                  <c:v>185.0</c:v>
                </c:pt>
                <c:pt idx="7262">
                  <c:v>185.0</c:v>
                </c:pt>
                <c:pt idx="7263">
                  <c:v>185.0</c:v>
                </c:pt>
                <c:pt idx="7264">
                  <c:v>185.0</c:v>
                </c:pt>
                <c:pt idx="7265">
                  <c:v>185.0</c:v>
                </c:pt>
                <c:pt idx="7266">
                  <c:v>185.0</c:v>
                </c:pt>
                <c:pt idx="7267">
                  <c:v>185.0</c:v>
                </c:pt>
                <c:pt idx="7268">
                  <c:v>185.0</c:v>
                </c:pt>
                <c:pt idx="7269">
                  <c:v>185.0</c:v>
                </c:pt>
                <c:pt idx="7270">
                  <c:v>185.0</c:v>
                </c:pt>
                <c:pt idx="7271">
                  <c:v>185.0</c:v>
                </c:pt>
                <c:pt idx="7272">
                  <c:v>185.0</c:v>
                </c:pt>
                <c:pt idx="7273">
                  <c:v>185.0</c:v>
                </c:pt>
                <c:pt idx="7274">
                  <c:v>185.0</c:v>
                </c:pt>
                <c:pt idx="7275">
                  <c:v>185.0</c:v>
                </c:pt>
                <c:pt idx="7276">
                  <c:v>185.0</c:v>
                </c:pt>
                <c:pt idx="7277">
                  <c:v>185.0</c:v>
                </c:pt>
                <c:pt idx="7278">
                  <c:v>185.0</c:v>
                </c:pt>
                <c:pt idx="7279">
                  <c:v>185.0</c:v>
                </c:pt>
                <c:pt idx="7280">
                  <c:v>185.0</c:v>
                </c:pt>
                <c:pt idx="7281">
                  <c:v>185.0</c:v>
                </c:pt>
                <c:pt idx="7282">
                  <c:v>185.0</c:v>
                </c:pt>
                <c:pt idx="7283">
                  <c:v>185.0</c:v>
                </c:pt>
                <c:pt idx="7284">
                  <c:v>185.0</c:v>
                </c:pt>
                <c:pt idx="7285">
                  <c:v>185.0</c:v>
                </c:pt>
                <c:pt idx="7286">
                  <c:v>185.0</c:v>
                </c:pt>
                <c:pt idx="7287">
                  <c:v>185.0</c:v>
                </c:pt>
                <c:pt idx="7288">
                  <c:v>185.0</c:v>
                </c:pt>
                <c:pt idx="7289">
                  <c:v>185.0</c:v>
                </c:pt>
                <c:pt idx="7290">
                  <c:v>185.0</c:v>
                </c:pt>
                <c:pt idx="7291">
                  <c:v>185.0</c:v>
                </c:pt>
                <c:pt idx="7292">
                  <c:v>186.0</c:v>
                </c:pt>
                <c:pt idx="7293">
                  <c:v>187.0</c:v>
                </c:pt>
                <c:pt idx="7294">
                  <c:v>187.0</c:v>
                </c:pt>
                <c:pt idx="7295">
                  <c:v>187.0</c:v>
                </c:pt>
                <c:pt idx="7296">
                  <c:v>187.0</c:v>
                </c:pt>
                <c:pt idx="7297">
                  <c:v>187.0</c:v>
                </c:pt>
                <c:pt idx="7298">
                  <c:v>187.0</c:v>
                </c:pt>
                <c:pt idx="7299">
                  <c:v>187.0</c:v>
                </c:pt>
                <c:pt idx="7300">
                  <c:v>188.0</c:v>
                </c:pt>
                <c:pt idx="7301">
                  <c:v>189.0</c:v>
                </c:pt>
                <c:pt idx="7302">
                  <c:v>189.0</c:v>
                </c:pt>
                <c:pt idx="7303">
                  <c:v>189.0</c:v>
                </c:pt>
                <c:pt idx="7304">
                  <c:v>189.0</c:v>
                </c:pt>
                <c:pt idx="7305">
                  <c:v>189.0</c:v>
                </c:pt>
                <c:pt idx="7306">
                  <c:v>189.0</c:v>
                </c:pt>
                <c:pt idx="7307">
                  <c:v>189.0</c:v>
                </c:pt>
                <c:pt idx="7308">
                  <c:v>189.0</c:v>
                </c:pt>
                <c:pt idx="7309">
                  <c:v>189.0</c:v>
                </c:pt>
                <c:pt idx="7310">
                  <c:v>189.0</c:v>
                </c:pt>
                <c:pt idx="7311">
                  <c:v>189.0</c:v>
                </c:pt>
                <c:pt idx="7312">
                  <c:v>189.0</c:v>
                </c:pt>
                <c:pt idx="7313">
                  <c:v>189.0</c:v>
                </c:pt>
                <c:pt idx="7314">
                  <c:v>189.0</c:v>
                </c:pt>
                <c:pt idx="7315">
                  <c:v>189.0</c:v>
                </c:pt>
                <c:pt idx="7316">
                  <c:v>189.0</c:v>
                </c:pt>
                <c:pt idx="7317">
                  <c:v>189.0</c:v>
                </c:pt>
                <c:pt idx="7318">
                  <c:v>189.0</c:v>
                </c:pt>
                <c:pt idx="7319">
                  <c:v>189.0</c:v>
                </c:pt>
                <c:pt idx="7320">
                  <c:v>189.0</c:v>
                </c:pt>
                <c:pt idx="7321">
                  <c:v>189.0</c:v>
                </c:pt>
                <c:pt idx="7322">
                  <c:v>189.0</c:v>
                </c:pt>
                <c:pt idx="7323">
                  <c:v>189.0</c:v>
                </c:pt>
                <c:pt idx="7324">
                  <c:v>189.0</c:v>
                </c:pt>
                <c:pt idx="7325">
                  <c:v>189.0</c:v>
                </c:pt>
                <c:pt idx="7326">
                  <c:v>189.0</c:v>
                </c:pt>
                <c:pt idx="7327">
                  <c:v>189.0</c:v>
                </c:pt>
                <c:pt idx="7328">
                  <c:v>189.0</c:v>
                </c:pt>
                <c:pt idx="7329">
                  <c:v>189.0</c:v>
                </c:pt>
                <c:pt idx="7330">
                  <c:v>189.0</c:v>
                </c:pt>
                <c:pt idx="7331">
                  <c:v>189.0</c:v>
                </c:pt>
                <c:pt idx="7332">
                  <c:v>189.0</c:v>
                </c:pt>
                <c:pt idx="7333">
                  <c:v>189.0</c:v>
                </c:pt>
                <c:pt idx="7334">
                  <c:v>189.0</c:v>
                </c:pt>
                <c:pt idx="7335">
                  <c:v>189.0</c:v>
                </c:pt>
                <c:pt idx="7336">
                  <c:v>189.0</c:v>
                </c:pt>
                <c:pt idx="7337">
                  <c:v>189.0</c:v>
                </c:pt>
                <c:pt idx="7338">
                  <c:v>189.0</c:v>
                </c:pt>
                <c:pt idx="7339">
                  <c:v>189.0</c:v>
                </c:pt>
                <c:pt idx="7340">
                  <c:v>189.0</c:v>
                </c:pt>
                <c:pt idx="7341">
                  <c:v>189.0</c:v>
                </c:pt>
                <c:pt idx="7342">
                  <c:v>189.0</c:v>
                </c:pt>
                <c:pt idx="7343">
                  <c:v>189.0</c:v>
                </c:pt>
                <c:pt idx="7344">
                  <c:v>189.0</c:v>
                </c:pt>
                <c:pt idx="7345">
                  <c:v>189.0</c:v>
                </c:pt>
                <c:pt idx="7346">
                  <c:v>189.0</c:v>
                </c:pt>
                <c:pt idx="7347">
                  <c:v>189.0</c:v>
                </c:pt>
                <c:pt idx="7348">
                  <c:v>189.0</c:v>
                </c:pt>
                <c:pt idx="7349">
                  <c:v>189.0</c:v>
                </c:pt>
                <c:pt idx="7350">
                  <c:v>189.0</c:v>
                </c:pt>
                <c:pt idx="7351">
                  <c:v>189.0</c:v>
                </c:pt>
                <c:pt idx="7352">
                  <c:v>189.0</c:v>
                </c:pt>
                <c:pt idx="7353">
                  <c:v>189.0</c:v>
                </c:pt>
                <c:pt idx="7354">
                  <c:v>189.0</c:v>
                </c:pt>
                <c:pt idx="7355">
                  <c:v>189.0</c:v>
                </c:pt>
                <c:pt idx="7356">
                  <c:v>189.0</c:v>
                </c:pt>
                <c:pt idx="7357">
                  <c:v>189.0</c:v>
                </c:pt>
                <c:pt idx="7358">
                  <c:v>189.0</c:v>
                </c:pt>
                <c:pt idx="7359">
                  <c:v>189.0</c:v>
                </c:pt>
                <c:pt idx="7360">
                  <c:v>189.0</c:v>
                </c:pt>
                <c:pt idx="7361">
                  <c:v>189.0</c:v>
                </c:pt>
                <c:pt idx="7362">
                  <c:v>189.0</c:v>
                </c:pt>
                <c:pt idx="7363">
                  <c:v>189.0</c:v>
                </c:pt>
                <c:pt idx="7364">
                  <c:v>189.0</c:v>
                </c:pt>
                <c:pt idx="7365">
                  <c:v>189.0</c:v>
                </c:pt>
                <c:pt idx="7366">
                  <c:v>189.0</c:v>
                </c:pt>
                <c:pt idx="7367">
                  <c:v>189.0</c:v>
                </c:pt>
                <c:pt idx="7368">
                  <c:v>189.0</c:v>
                </c:pt>
                <c:pt idx="7369">
                  <c:v>189.0</c:v>
                </c:pt>
                <c:pt idx="7370">
                  <c:v>189.0</c:v>
                </c:pt>
                <c:pt idx="7371">
                  <c:v>189.0</c:v>
                </c:pt>
                <c:pt idx="7372">
                  <c:v>189.0</c:v>
                </c:pt>
                <c:pt idx="7373">
                  <c:v>189.0</c:v>
                </c:pt>
                <c:pt idx="7374">
                  <c:v>189.0</c:v>
                </c:pt>
                <c:pt idx="7375">
                  <c:v>189.0</c:v>
                </c:pt>
                <c:pt idx="7376">
                  <c:v>189.0</c:v>
                </c:pt>
                <c:pt idx="7377">
                  <c:v>189.0</c:v>
                </c:pt>
                <c:pt idx="7378">
                  <c:v>189.0</c:v>
                </c:pt>
                <c:pt idx="7379">
                  <c:v>189.0</c:v>
                </c:pt>
                <c:pt idx="7380">
                  <c:v>189.0</c:v>
                </c:pt>
                <c:pt idx="7381">
                  <c:v>189.0</c:v>
                </c:pt>
                <c:pt idx="7382">
                  <c:v>189.0</c:v>
                </c:pt>
                <c:pt idx="7383">
                  <c:v>189.0</c:v>
                </c:pt>
                <c:pt idx="7384">
                  <c:v>189.0</c:v>
                </c:pt>
                <c:pt idx="7385">
                  <c:v>189.0</c:v>
                </c:pt>
                <c:pt idx="7386">
                  <c:v>189.0</c:v>
                </c:pt>
                <c:pt idx="7387">
                  <c:v>189.0</c:v>
                </c:pt>
                <c:pt idx="7388">
                  <c:v>189.0</c:v>
                </c:pt>
                <c:pt idx="7389">
                  <c:v>189.0</c:v>
                </c:pt>
                <c:pt idx="7390">
                  <c:v>189.0</c:v>
                </c:pt>
                <c:pt idx="7391">
                  <c:v>189.0</c:v>
                </c:pt>
                <c:pt idx="7392">
                  <c:v>189.0</c:v>
                </c:pt>
                <c:pt idx="7393">
                  <c:v>189.0</c:v>
                </c:pt>
                <c:pt idx="7394">
                  <c:v>189.0</c:v>
                </c:pt>
                <c:pt idx="7395">
                  <c:v>189.0</c:v>
                </c:pt>
                <c:pt idx="7396">
                  <c:v>189.0</c:v>
                </c:pt>
                <c:pt idx="7397">
                  <c:v>189.0</c:v>
                </c:pt>
                <c:pt idx="7398">
                  <c:v>189.0</c:v>
                </c:pt>
                <c:pt idx="7399">
                  <c:v>189.0</c:v>
                </c:pt>
                <c:pt idx="7400">
                  <c:v>189.0</c:v>
                </c:pt>
                <c:pt idx="7401">
                  <c:v>189.0</c:v>
                </c:pt>
                <c:pt idx="7402">
                  <c:v>189.0</c:v>
                </c:pt>
                <c:pt idx="7403">
                  <c:v>189.0</c:v>
                </c:pt>
                <c:pt idx="7404">
                  <c:v>189.0</c:v>
                </c:pt>
                <c:pt idx="7405">
                  <c:v>189.0</c:v>
                </c:pt>
                <c:pt idx="7406">
                  <c:v>189.0</c:v>
                </c:pt>
                <c:pt idx="7407">
                  <c:v>189.0</c:v>
                </c:pt>
                <c:pt idx="7408">
                  <c:v>189.0</c:v>
                </c:pt>
                <c:pt idx="7409">
                  <c:v>189.0</c:v>
                </c:pt>
                <c:pt idx="7410">
                  <c:v>189.0</c:v>
                </c:pt>
                <c:pt idx="7411">
                  <c:v>189.0</c:v>
                </c:pt>
                <c:pt idx="7412">
                  <c:v>189.0</c:v>
                </c:pt>
                <c:pt idx="7413">
                  <c:v>189.0</c:v>
                </c:pt>
                <c:pt idx="7414">
                  <c:v>189.0</c:v>
                </c:pt>
                <c:pt idx="7415">
                  <c:v>189.0</c:v>
                </c:pt>
                <c:pt idx="7416">
                  <c:v>189.0</c:v>
                </c:pt>
                <c:pt idx="7417">
                  <c:v>189.0</c:v>
                </c:pt>
                <c:pt idx="7418">
                  <c:v>189.0</c:v>
                </c:pt>
                <c:pt idx="7419">
                  <c:v>189.0</c:v>
                </c:pt>
                <c:pt idx="7420">
                  <c:v>189.0</c:v>
                </c:pt>
                <c:pt idx="7421">
                  <c:v>189.0</c:v>
                </c:pt>
                <c:pt idx="7422">
                  <c:v>189.0</c:v>
                </c:pt>
                <c:pt idx="7423">
                  <c:v>189.0</c:v>
                </c:pt>
                <c:pt idx="7424">
                  <c:v>189.0</c:v>
                </c:pt>
                <c:pt idx="7425">
                  <c:v>189.0</c:v>
                </c:pt>
                <c:pt idx="7426">
                  <c:v>189.0</c:v>
                </c:pt>
                <c:pt idx="7427">
                  <c:v>189.0</c:v>
                </c:pt>
                <c:pt idx="7428">
                  <c:v>189.0</c:v>
                </c:pt>
                <c:pt idx="7429">
                  <c:v>189.0</c:v>
                </c:pt>
                <c:pt idx="7430">
                  <c:v>189.0</c:v>
                </c:pt>
                <c:pt idx="7431">
                  <c:v>189.0</c:v>
                </c:pt>
                <c:pt idx="7432">
                  <c:v>189.0</c:v>
                </c:pt>
                <c:pt idx="7433">
                  <c:v>189.0</c:v>
                </c:pt>
                <c:pt idx="7434">
                  <c:v>189.0</c:v>
                </c:pt>
                <c:pt idx="7435">
                  <c:v>189.0</c:v>
                </c:pt>
                <c:pt idx="7436">
                  <c:v>189.0</c:v>
                </c:pt>
                <c:pt idx="7437">
                  <c:v>189.0</c:v>
                </c:pt>
                <c:pt idx="7438">
                  <c:v>189.0</c:v>
                </c:pt>
                <c:pt idx="7439">
                  <c:v>189.0</c:v>
                </c:pt>
                <c:pt idx="7440">
                  <c:v>189.0</c:v>
                </c:pt>
                <c:pt idx="7441">
                  <c:v>189.0</c:v>
                </c:pt>
                <c:pt idx="7442">
                  <c:v>189.0</c:v>
                </c:pt>
                <c:pt idx="7443">
                  <c:v>189.0</c:v>
                </c:pt>
                <c:pt idx="7444">
                  <c:v>189.0</c:v>
                </c:pt>
                <c:pt idx="7445">
                  <c:v>189.0</c:v>
                </c:pt>
                <c:pt idx="7446">
                  <c:v>189.0</c:v>
                </c:pt>
                <c:pt idx="7447">
                  <c:v>189.0</c:v>
                </c:pt>
                <c:pt idx="7448">
                  <c:v>189.0</c:v>
                </c:pt>
                <c:pt idx="7449">
                  <c:v>189.0</c:v>
                </c:pt>
                <c:pt idx="7450">
                  <c:v>189.0</c:v>
                </c:pt>
                <c:pt idx="7451">
                  <c:v>189.0</c:v>
                </c:pt>
                <c:pt idx="7452">
                  <c:v>189.0</c:v>
                </c:pt>
                <c:pt idx="7453">
                  <c:v>189.0</c:v>
                </c:pt>
                <c:pt idx="7454">
                  <c:v>189.0</c:v>
                </c:pt>
                <c:pt idx="7455">
                  <c:v>189.0</c:v>
                </c:pt>
                <c:pt idx="7456">
                  <c:v>189.0</c:v>
                </c:pt>
                <c:pt idx="7457">
                  <c:v>189.0</c:v>
                </c:pt>
                <c:pt idx="7458">
                  <c:v>189.0</c:v>
                </c:pt>
                <c:pt idx="7459">
                  <c:v>189.0</c:v>
                </c:pt>
                <c:pt idx="7460">
                  <c:v>189.0</c:v>
                </c:pt>
                <c:pt idx="7461">
                  <c:v>189.0</c:v>
                </c:pt>
                <c:pt idx="7462">
                  <c:v>189.0</c:v>
                </c:pt>
                <c:pt idx="7463">
                  <c:v>189.0</c:v>
                </c:pt>
                <c:pt idx="7464">
                  <c:v>189.0</c:v>
                </c:pt>
                <c:pt idx="7465">
                  <c:v>189.0</c:v>
                </c:pt>
                <c:pt idx="7466">
                  <c:v>189.0</c:v>
                </c:pt>
                <c:pt idx="7467">
                  <c:v>189.0</c:v>
                </c:pt>
                <c:pt idx="7468">
                  <c:v>189.0</c:v>
                </c:pt>
                <c:pt idx="7469">
                  <c:v>189.0</c:v>
                </c:pt>
                <c:pt idx="7470">
                  <c:v>189.0</c:v>
                </c:pt>
                <c:pt idx="7471">
                  <c:v>189.0</c:v>
                </c:pt>
                <c:pt idx="7472">
                  <c:v>189.0</c:v>
                </c:pt>
                <c:pt idx="7473">
                  <c:v>189.0</c:v>
                </c:pt>
                <c:pt idx="7474">
                  <c:v>189.0</c:v>
                </c:pt>
                <c:pt idx="7475">
                  <c:v>189.0</c:v>
                </c:pt>
                <c:pt idx="7476">
                  <c:v>189.0</c:v>
                </c:pt>
                <c:pt idx="7477">
                  <c:v>189.0</c:v>
                </c:pt>
                <c:pt idx="7478">
                  <c:v>189.0</c:v>
                </c:pt>
                <c:pt idx="7479">
                  <c:v>189.0</c:v>
                </c:pt>
                <c:pt idx="7480">
                  <c:v>189.0</c:v>
                </c:pt>
                <c:pt idx="7481">
                  <c:v>189.0</c:v>
                </c:pt>
                <c:pt idx="7482">
                  <c:v>189.0</c:v>
                </c:pt>
                <c:pt idx="7483">
                  <c:v>189.0</c:v>
                </c:pt>
                <c:pt idx="7484">
                  <c:v>189.0</c:v>
                </c:pt>
                <c:pt idx="7485">
                  <c:v>189.0</c:v>
                </c:pt>
                <c:pt idx="7486">
                  <c:v>189.0</c:v>
                </c:pt>
                <c:pt idx="7487">
                  <c:v>189.0</c:v>
                </c:pt>
                <c:pt idx="7488">
                  <c:v>189.0</c:v>
                </c:pt>
                <c:pt idx="7489">
                  <c:v>189.0</c:v>
                </c:pt>
                <c:pt idx="7490">
                  <c:v>189.0</c:v>
                </c:pt>
                <c:pt idx="7491">
                  <c:v>189.0</c:v>
                </c:pt>
                <c:pt idx="7492">
                  <c:v>189.0</c:v>
                </c:pt>
                <c:pt idx="7493">
                  <c:v>189.0</c:v>
                </c:pt>
                <c:pt idx="7494">
                  <c:v>189.0</c:v>
                </c:pt>
                <c:pt idx="7495">
                  <c:v>189.0</c:v>
                </c:pt>
                <c:pt idx="7496">
                  <c:v>189.0</c:v>
                </c:pt>
                <c:pt idx="7497">
                  <c:v>189.0</c:v>
                </c:pt>
                <c:pt idx="7498">
                  <c:v>189.0</c:v>
                </c:pt>
                <c:pt idx="7499">
                  <c:v>189.0</c:v>
                </c:pt>
                <c:pt idx="7500">
                  <c:v>189.0</c:v>
                </c:pt>
                <c:pt idx="7501">
                  <c:v>189.0</c:v>
                </c:pt>
                <c:pt idx="7502">
                  <c:v>189.0</c:v>
                </c:pt>
                <c:pt idx="7503">
                  <c:v>189.0</c:v>
                </c:pt>
                <c:pt idx="7504">
                  <c:v>189.0</c:v>
                </c:pt>
                <c:pt idx="7505">
                  <c:v>189.0</c:v>
                </c:pt>
                <c:pt idx="7506">
                  <c:v>189.0</c:v>
                </c:pt>
                <c:pt idx="7507">
                  <c:v>189.0</c:v>
                </c:pt>
                <c:pt idx="7508">
                  <c:v>189.0</c:v>
                </c:pt>
                <c:pt idx="7509">
                  <c:v>189.0</c:v>
                </c:pt>
                <c:pt idx="7510">
                  <c:v>189.0</c:v>
                </c:pt>
                <c:pt idx="7511">
                  <c:v>189.0</c:v>
                </c:pt>
                <c:pt idx="7512">
                  <c:v>189.0</c:v>
                </c:pt>
                <c:pt idx="7513">
                  <c:v>189.0</c:v>
                </c:pt>
                <c:pt idx="7514">
                  <c:v>189.0</c:v>
                </c:pt>
                <c:pt idx="7515">
                  <c:v>189.0</c:v>
                </c:pt>
                <c:pt idx="7516">
                  <c:v>189.0</c:v>
                </c:pt>
                <c:pt idx="7517">
                  <c:v>189.0</c:v>
                </c:pt>
                <c:pt idx="7518">
                  <c:v>189.0</c:v>
                </c:pt>
                <c:pt idx="7519">
                  <c:v>189.0</c:v>
                </c:pt>
                <c:pt idx="7520">
                  <c:v>189.0</c:v>
                </c:pt>
                <c:pt idx="7521">
                  <c:v>189.0</c:v>
                </c:pt>
                <c:pt idx="7522">
                  <c:v>189.0</c:v>
                </c:pt>
                <c:pt idx="7523">
                  <c:v>189.0</c:v>
                </c:pt>
                <c:pt idx="7524">
                  <c:v>189.0</c:v>
                </c:pt>
                <c:pt idx="7525">
                  <c:v>189.0</c:v>
                </c:pt>
                <c:pt idx="7526">
                  <c:v>189.0</c:v>
                </c:pt>
                <c:pt idx="7527">
                  <c:v>189.0</c:v>
                </c:pt>
                <c:pt idx="7528">
                  <c:v>189.0</c:v>
                </c:pt>
                <c:pt idx="7529">
                  <c:v>189.0</c:v>
                </c:pt>
                <c:pt idx="7530">
                  <c:v>189.0</c:v>
                </c:pt>
                <c:pt idx="7531">
                  <c:v>189.0</c:v>
                </c:pt>
                <c:pt idx="7532">
                  <c:v>189.0</c:v>
                </c:pt>
                <c:pt idx="7533">
                  <c:v>189.0</c:v>
                </c:pt>
                <c:pt idx="7534">
                  <c:v>189.0</c:v>
                </c:pt>
                <c:pt idx="7535">
                  <c:v>189.0</c:v>
                </c:pt>
                <c:pt idx="7536">
                  <c:v>189.0</c:v>
                </c:pt>
                <c:pt idx="7537">
                  <c:v>189.0</c:v>
                </c:pt>
                <c:pt idx="7538">
                  <c:v>189.0</c:v>
                </c:pt>
                <c:pt idx="7539">
                  <c:v>189.0</c:v>
                </c:pt>
                <c:pt idx="7540">
                  <c:v>189.0</c:v>
                </c:pt>
                <c:pt idx="7541">
                  <c:v>189.0</c:v>
                </c:pt>
                <c:pt idx="7542">
                  <c:v>189.0</c:v>
                </c:pt>
                <c:pt idx="7543">
                  <c:v>189.0</c:v>
                </c:pt>
                <c:pt idx="7544">
                  <c:v>189.0</c:v>
                </c:pt>
                <c:pt idx="7545">
                  <c:v>189.0</c:v>
                </c:pt>
                <c:pt idx="7546">
                  <c:v>189.0</c:v>
                </c:pt>
                <c:pt idx="7547">
                  <c:v>189.0</c:v>
                </c:pt>
                <c:pt idx="7548">
                  <c:v>189.0</c:v>
                </c:pt>
                <c:pt idx="7549">
                  <c:v>189.0</c:v>
                </c:pt>
                <c:pt idx="7550">
                  <c:v>189.0</c:v>
                </c:pt>
                <c:pt idx="7551">
                  <c:v>189.0</c:v>
                </c:pt>
                <c:pt idx="7552">
                  <c:v>189.0</c:v>
                </c:pt>
                <c:pt idx="7553">
                  <c:v>189.0</c:v>
                </c:pt>
                <c:pt idx="7554">
                  <c:v>189.0</c:v>
                </c:pt>
                <c:pt idx="7555">
                  <c:v>189.0</c:v>
                </c:pt>
                <c:pt idx="7556">
                  <c:v>189.0</c:v>
                </c:pt>
                <c:pt idx="7557">
                  <c:v>189.0</c:v>
                </c:pt>
                <c:pt idx="7558">
                  <c:v>189.0</c:v>
                </c:pt>
                <c:pt idx="7559">
                  <c:v>189.0</c:v>
                </c:pt>
                <c:pt idx="7560">
                  <c:v>189.0</c:v>
                </c:pt>
                <c:pt idx="7561">
                  <c:v>189.0</c:v>
                </c:pt>
                <c:pt idx="7562">
                  <c:v>189.0</c:v>
                </c:pt>
                <c:pt idx="7563">
                  <c:v>189.0</c:v>
                </c:pt>
                <c:pt idx="7564">
                  <c:v>189.0</c:v>
                </c:pt>
                <c:pt idx="7565">
                  <c:v>189.0</c:v>
                </c:pt>
                <c:pt idx="7566">
                  <c:v>189.0</c:v>
                </c:pt>
                <c:pt idx="7567">
                  <c:v>189.0</c:v>
                </c:pt>
                <c:pt idx="7568">
                  <c:v>189.0</c:v>
                </c:pt>
                <c:pt idx="7569">
                  <c:v>189.0</c:v>
                </c:pt>
                <c:pt idx="7570">
                  <c:v>189.0</c:v>
                </c:pt>
                <c:pt idx="7571">
                  <c:v>189.0</c:v>
                </c:pt>
                <c:pt idx="7572">
                  <c:v>189.0</c:v>
                </c:pt>
                <c:pt idx="7573">
                  <c:v>189.0</c:v>
                </c:pt>
                <c:pt idx="7574">
                  <c:v>189.0</c:v>
                </c:pt>
                <c:pt idx="7575">
                  <c:v>189.0</c:v>
                </c:pt>
                <c:pt idx="7576">
                  <c:v>189.0</c:v>
                </c:pt>
                <c:pt idx="7577">
                  <c:v>189.0</c:v>
                </c:pt>
                <c:pt idx="7578">
                  <c:v>189.0</c:v>
                </c:pt>
                <c:pt idx="7579">
                  <c:v>189.0</c:v>
                </c:pt>
                <c:pt idx="7580">
                  <c:v>189.0</c:v>
                </c:pt>
                <c:pt idx="7581">
                  <c:v>189.0</c:v>
                </c:pt>
                <c:pt idx="7582">
                  <c:v>189.0</c:v>
                </c:pt>
                <c:pt idx="7583">
                  <c:v>189.0</c:v>
                </c:pt>
                <c:pt idx="7584">
                  <c:v>189.0</c:v>
                </c:pt>
                <c:pt idx="7585">
                  <c:v>189.0</c:v>
                </c:pt>
                <c:pt idx="7586">
                  <c:v>189.0</c:v>
                </c:pt>
                <c:pt idx="7587">
                  <c:v>189.0</c:v>
                </c:pt>
                <c:pt idx="7588">
                  <c:v>189.0</c:v>
                </c:pt>
                <c:pt idx="7589">
                  <c:v>189.0</c:v>
                </c:pt>
                <c:pt idx="7590">
                  <c:v>189.0</c:v>
                </c:pt>
                <c:pt idx="7591">
                  <c:v>189.0</c:v>
                </c:pt>
                <c:pt idx="7592">
                  <c:v>189.0</c:v>
                </c:pt>
                <c:pt idx="7593">
                  <c:v>189.0</c:v>
                </c:pt>
                <c:pt idx="7594">
                  <c:v>189.0</c:v>
                </c:pt>
                <c:pt idx="7595">
                  <c:v>189.0</c:v>
                </c:pt>
                <c:pt idx="7596">
                  <c:v>189.0</c:v>
                </c:pt>
                <c:pt idx="7597">
                  <c:v>189.0</c:v>
                </c:pt>
                <c:pt idx="7598">
                  <c:v>189.0</c:v>
                </c:pt>
                <c:pt idx="7599">
                  <c:v>189.0</c:v>
                </c:pt>
                <c:pt idx="7600">
                  <c:v>189.0</c:v>
                </c:pt>
                <c:pt idx="7601">
                  <c:v>189.0</c:v>
                </c:pt>
                <c:pt idx="7602">
                  <c:v>189.0</c:v>
                </c:pt>
                <c:pt idx="7603">
                  <c:v>189.0</c:v>
                </c:pt>
                <c:pt idx="7604">
                  <c:v>189.0</c:v>
                </c:pt>
                <c:pt idx="7605">
                  <c:v>189.0</c:v>
                </c:pt>
                <c:pt idx="7606">
                  <c:v>189.0</c:v>
                </c:pt>
                <c:pt idx="7607">
                  <c:v>189.0</c:v>
                </c:pt>
                <c:pt idx="7608">
                  <c:v>189.0</c:v>
                </c:pt>
                <c:pt idx="7609">
                  <c:v>189.0</c:v>
                </c:pt>
                <c:pt idx="7610">
                  <c:v>189.0</c:v>
                </c:pt>
                <c:pt idx="7611">
                  <c:v>189.0</c:v>
                </c:pt>
                <c:pt idx="7612">
                  <c:v>189.0</c:v>
                </c:pt>
                <c:pt idx="7613">
                  <c:v>189.0</c:v>
                </c:pt>
                <c:pt idx="7614">
                  <c:v>189.0</c:v>
                </c:pt>
                <c:pt idx="7615">
                  <c:v>189.0</c:v>
                </c:pt>
                <c:pt idx="7616">
                  <c:v>189.0</c:v>
                </c:pt>
                <c:pt idx="7617">
                  <c:v>189.0</c:v>
                </c:pt>
                <c:pt idx="7618">
                  <c:v>189.0</c:v>
                </c:pt>
                <c:pt idx="7619">
                  <c:v>189.0</c:v>
                </c:pt>
                <c:pt idx="7620">
                  <c:v>189.0</c:v>
                </c:pt>
                <c:pt idx="7621">
                  <c:v>189.0</c:v>
                </c:pt>
                <c:pt idx="7622">
                  <c:v>189.0</c:v>
                </c:pt>
                <c:pt idx="7623">
                  <c:v>189.0</c:v>
                </c:pt>
                <c:pt idx="7624">
                  <c:v>189.0</c:v>
                </c:pt>
                <c:pt idx="7625">
                  <c:v>189.0</c:v>
                </c:pt>
                <c:pt idx="7626">
                  <c:v>189.0</c:v>
                </c:pt>
                <c:pt idx="7627">
                  <c:v>189.0</c:v>
                </c:pt>
                <c:pt idx="7628">
                  <c:v>189.0</c:v>
                </c:pt>
                <c:pt idx="7629">
                  <c:v>189.0</c:v>
                </c:pt>
                <c:pt idx="7630">
                  <c:v>189.0</c:v>
                </c:pt>
                <c:pt idx="7631">
                  <c:v>189.0</c:v>
                </c:pt>
                <c:pt idx="7632">
                  <c:v>189.0</c:v>
                </c:pt>
                <c:pt idx="7633">
                  <c:v>189.0</c:v>
                </c:pt>
                <c:pt idx="7634">
                  <c:v>189.0</c:v>
                </c:pt>
                <c:pt idx="7635">
                  <c:v>189.0</c:v>
                </c:pt>
                <c:pt idx="7636">
                  <c:v>189.0</c:v>
                </c:pt>
                <c:pt idx="7637">
                  <c:v>189.0</c:v>
                </c:pt>
                <c:pt idx="7638">
                  <c:v>189.0</c:v>
                </c:pt>
                <c:pt idx="7639">
                  <c:v>189.0</c:v>
                </c:pt>
                <c:pt idx="7640">
                  <c:v>189.0</c:v>
                </c:pt>
                <c:pt idx="7641">
                  <c:v>189.0</c:v>
                </c:pt>
                <c:pt idx="7642">
                  <c:v>189.0</c:v>
                </c:pt>
                <c:pt idx="7643">
                  <c:v>189.0</c:v>
                </c:pt>
                <c:pt idx="7644">
                  <c:v>189.0</c:v>
                </c:pt>
                <c:pt idx="7645">
                  <c:v>189.0</c:v>
                </c:pt>
                <c:pt idx="7646">
                  <c:v>189.0</c:v>
                </c:pt>
                <c:pt idx="7647">
                  <c:v>189.0</c:v>
                </c:pt>
                <c:pt idx="7648">
                  <c:v>189.0</c:v>
                </c:pt>
                <c:pt idx="7649">
                  <c:v>189.0</c:v>
                </c:pt>
                <c:pt idx="7650">
                  <c:v>189.0</c:v>
                </c:pt>
                <c:pt idx="7651">
                  <c:v>189.0</c:v>
                </c:pt>
                <c:pt idx="7652">
                  <c:v>189.0</c:v>
                </c:pt>
                <c:pt idx="7653">
                  <c:v>189.0</c:v>
                </c:pt>
                <c:pt idx="7654">
                  <c:v>189.0</c:v>
                </c:pt>
                <c:pt idx="7655">
                  <c:v>189.0</c:v>
                </c:pt>
                <c:pt idx="7656">
                  <c:v>189.0</c:v>
                </c:pt>
                <c:pt idx="7657">
                  <c:v>189.0</c:v>
                </c:pt>
                <c:pt idx="7658">
                  <c:v>189.0</c:v>
                </c:pt>
                <c:pt idx="7659">
                  <c:v>189.0</c:v>
                </c:pt>
                <c:pt idx="7660">
                  <c:v>189.0</c:v>
                </c:pt>
                <c:pt idx="7661">
                  <c:v>189.0</c:v>
                </c:pt>
                <c:pt idx="7662">
                  <c:v>189.0</c:v>
                </c:pt>
                <c:pt idx="7663">
                  <c:v>189.0</c:v>
                </c:pt>
                <c:pt idx="7664">
                  <c:v>189.0</c:v>
                </c:pt>
                <c:pt idx="7665">
                  <c:v>189.0</c:v>
                </c:pt>
                <c:pt idx="7666">
                  <c:v>189.0</c:v>
                </c:pt>
                <c:pt idx="7667">
                  <c:v>189.0</c:v>
                </c:pt>
                <c:pt idx="7668">
                  <c:v>189.0</c:v>
                </c:pt>
                <c:pt idx="7669">
                  <c:v>189.0</c:v>
                </c:pt>
                <c:pt idx="7670">
                  <c:v>189.0</c:v>
                </c:pt>
                <c:pt idx="7671">
                  <c:v>189.0</c:v>
                </c:pt>
                <c:pt idx="7672">
                  <c:v>189.0</c:v>
                </c:pt>
                <c:pt idx="7673">
                  <c:v>189.0</c:v>
                </c:pt>
                <c:pt idx="7674">
                  <c:v>189.0</c:v>
                </c:pt>
                <c:pt idx="7675">
                  <c:v>189.0</c:v>
                </c:pt>
                <c:pt idx="7676">
                  <c:v>189.0</c:v>
                </c:pt>
                <c:pt idx="7677">
                  <c:v>189.0</c:v>
                </c:pt>
                <c:pt idx="7678">
                  <c:v>189.0</c:v>
                </c:pt>
                <c:pt idx="7679">
                  <c:v>189.0</c:v>
                </c:pt>
                <c:pt idx="7680">
                  <c:v>189.0</c:v>
                </c:pt>
                <c:pt idx="7681">
                  <c:v>189.0</c:v>
                </c:pt>
                <c:pt idx="7682">
                  <c:v>189.0</c:v>
                </c:pt>
                <c:pt idx="7683">
                  <c:v>189.0</c:v>
                </c:pt>
                <c:pt idx="7684">
                  <c:v>189.0</c:v>
                </c:pt>
                <c:pt idx="7685">
                  <c:v>189.0</c:v>
                </c:pt>
                <c:pt idx="7686">
                  <c:v>189.0</c:v>
                </c:pt>
                <c:pt idx="7687">
                  <c:v>189.0</c:v>
                </c:pt>
                <c:pt idx="7688">
                  <c:v>189.0</c:v>
                </c:pt>
                <c:pt idx="7689">
                  <c:v>189.0</c:v>
                </c:pt>
                <c:pt idx="7690">
                  <c:v>189.0</c:v>
                </c:pt>
                <c:pt idx="7691">
                  <c:v>189.0</c:v>
                </c:pt>
                <c:pt idx="7692">
                  <c:v>189.0</c:v>
                </c:pt>
                <c:pt idx="7693">
                  <c:v>189.0</c:v>
                </c:pt>
                <c:pt idx="7694">
                  <c:v>189.0</c:v>
                </c:pt>
                <c:pt idx="7695">
                  <c:v>189.0</c:v>
                </c:pt>
                <c:pt idx="7696">
                  <c:v>189.0</c:v>
                </c:pt>
                <c:pt idx="7697">
                  <c:v>189.0</c:v>
                </c:pt>
                <c:pt idx="7698">
                  <c:v>189.0</c:v>
                </c:pt>
                <c:pt idx="7699">
                  <c:v>189.0</c:v>
                </c:pt>
                <c:pt idx="7700">
                  <c:v>189.0</c:v>
                </c:pt>
                <c:pt idx="7701">
                  <c:v>189.0</c:v>
                </c:pt>
                <c:pt idx="7702">
                  <c:v>189.0</c:v>
                </c:pt>
                <c:pt idx="7703">
                  <c:v>189.0</c:v>
                </c:pt>
                <c:pt idx="7704">
                  <c:v>189.0</c:v>
                </c:pt>
                <c:pt idx="7705">
                  <c:v>189.0</c:v>
                </c:pt>
                <c:pt idx="7706">
                  <c:v>189.0</c:v>
                </c:pt>
                <c:pt idx="7707">
                  <c:v>189.0</c:v>
                </c:pt>
                <c:pt idx="7708">
                  <c:v>189.0</c:v>
                </c:pt>
                <c:pt idx="7709">
                  <c:v>189.0</c:v>
                </c:pt>
                <c:pt idx="7710">
                  <c:v>189.0</c:v>
                </c:pt>
                <c:pt idx="7711">
                  <c:v>189.0</c:v>
                </c:pt>
                <c:pt idx="7712">
                  <c:v>189.0</c:v>
                </c:pt>
                <c:pt idx="7713">
                  <c:v>189.0</c:v>
                </c:pt>
                <c:pt idx="7714">
                  <c:v>189.0</c:v>
                </c:pt>
                <c:pt idx="7715">
                  <c:v>189.0</c:v>
                </c:pt>
                <c:pt idx="7716">
                  <c:v>189.0</c:v>
                </c:pt>
                <c:pt idx="7717">
                  <c:v>189.0</c:v>
                </c:pt>
                <c:pt idx="7718">
                  <c:v>189.0</c:v>
                </c:pt>
                <c:pt idx="7719">
                  <c:v>189.0</c:v>
                </c:pt>
                <c:pt idx="7720">
                  <c:v>189.0</c:v>
                </c:pt>
                <c:pt idx="7721">
                  <c:v>189.0</c:v>
                </c:pt>
                <c:pt idx="7722">
                  <c:v>189.0</c:v>
                </c:pt>
                <c:pt idx="7723">
                  <c:v>189.0</c:v>
                </c:pt>
                <c:pt idx="7724">
                  <c:v>189.0</c:v>
                </c:pt>
                <c:pt idx="7725">
                  <c:v>189.0</c:v>
                </c:pt>
                <c:pt idx="7726">
                  <c:v>189.0</c:v>
                </c:pt>
                <c:pt idx="7727">
                  <c:v>189.0</c:v>
                </c:pt>
                <c:pt idx="7728">
                  <c:v>189.0</c:v>
                </c:pt>
                <c:pt idx="7729">
                  <c:v>189.0</c:v>
                </c:pt>
                <c:pt idx="7730">
                  <c:v>189.0</c:v>
                </c:pt>
                <c:pt idx="7731">
                  <c:v>189.0</c:v>
                </c:pt>
                <c:pt idx="7732">
                  <c:v>189.0</c:v>
                </c:pt>
                <c:pt idx="7733">
                  <c:v>189.0</c:v>
                </c:pt>
                <c:pt idx="7734">
                  <c:v>189.0</c:v>
                </c:pt>
                <c:pt idx="7735">
                  <c:v>189.0</c:v>
                </c:pt>
                <c:pt idx="7736">
                  <c:v>189.0</c:v>
                </c:pt>
                <c:pt idx="7737">
                  <c:v>189.0</c:v>
                </c:pt>
                <c:pt idx="7738">
                  <c:v>189.0</c:v>
                </c:pt>
                <c:pt idx="7739">
                  <c:v>189.0</c:v>
                </c:pt>
                <c:pt idx="7740">
                  <c:v>189.0</c:v>
                </c:pt>
                <c:pt idx="7741">
                  <c:v>189.0</c:v>
                </c:pt>
                <c:pt idx="7742">
                  <c:v>189.0</c:v>
                </c:pt>
                <c:pt idx="7743">
                  <c:v>189.0</c:v>
                </c:pt>
                <c:pt idx="7744">
                  <c:v>189.0</c:v>
                </c:pt>
                <c:pt idx="7745">
                  <c:v>189.0</c:v>
                </c:pt>
                <c:pt idx="7746">
                  <c:v>189.0</c:v>
                </c:pt>
                <c:pt idx="7747">
                  <c:v>189.0</c:v>
                </c:pt>
                <c:pt idx="7748">
                  <c:v>189.0</c:v>
                </c:pt>
                <c:pt idx="7749">
                  <c:v>189.0</c:v>
                </c:pt>
                <c:pt idx="7750">
                  <c:v>189.0</c:v>
                </c:pt>
                <c:pt idx="7751">
                  <c:v>189.0</c:v>
                </c:pt>
                <c:pt idx="7752">
                  <c:v>189.0</c:v>
                </c:pt>
                <c:pt idx="7753">
                  <c:v>189.0</c:v>
                </c:pt>
                <c:pt idx="7754">
                  <c:v>189.0</c:v>
                </c:pt>
                <c:pt idx="7755">
                  <c:v>189.0</c:v>
                </c:pt>
                <c:pt idx="7756">
                  <c:v>189.0</c:v>
                </c:pt>
                <c:pt idx="7757">
                  <c:v>189.0</c:v>
                </c:pt>
                <c:pt idx="7758">
                  <c:v>189.0</c:v>
                </c:pt>
                <c:pt idx="7759">
                  <c:v>189.0</c:v>
                </c:pt>
                <c:pt idx="7760">
                  <c:v>189.0</c:v>
                </c:pt>
                <c:pt idx="7761">
                  <c:v>189.0</c:v>
                </c:pt>
                <c:pt idx="7762">
                  <c:v>189.0</c:v>
                </c:pt>
                <c:pt idx="7763">
                  <c:v>189.0</c:v>
                </c:pt>
                <c:pt idx="7764">
                  <c:v>189.0</c:v>
                </c:pt>
                <c:pt idx="7765">
                  <c:v>189.0</c:v>
                </c:pt>
                <c:pt idx="7766">
                  <c:v>189.0</c:v>
                </c:pt>
                <c:pt idx="7767">
                  <c:v>189.0</c:v>
                </c:pt>
                <c:pt idx="7768">
                  <c:v>189.0</c:v>
                </c:pt>
                <c:pt idx="7769">
                  <c:v>189.0</c:v>
                </c:pt>
                <c:pt idx="7770">
                  <c:v>189.0</c:v>
                </c:pt>
                <c:pt idx="7771">
                  <c:v>189.0</c:v>
                </c:pt>
                <c:pt idx="7772">
                  <c:v>189.0</c:v>
                </c:pt>
                <c:pt idx="7773">
                  <c:v>189.0</c:v>
                </c:pt>
                <c:pt idx="7774">
                  <c:v>189.0</c:v>
                </c:pt>
                <c:pt idx="7775">
                  <c:v>189.0</c:v>
                </c:pt>
                <c:pt idx="7776">
                  <c:v>189.0</c:v>
                </c:pt>
                <c:pt idx="7777">
                  <c:v>189.0</c:v>
                </c:pt>
                <c:pt idx="7778">
                  <c:v>189.0</c:v>
                </c:pt>
                <c:pt idx="7779">
                  <c:v>189.0</c:v>
                </c:pt>
                <c:pt idx="7780">
                  <c:v>189.0</c:v>
                </c:pt>
                <c:pt idx="7781">
                  <c:v>189.0</c:v>
                </c:pt>
                <c:pt idx="7782">
                  <c:v>189.0</c:v>
                </c:pt>
                <c:pt idx="7783">
                  <c:v>189.0</c:v>
                </c:pt>
                <c:pt idx="7784">
                  <c:v>189.0</c:v>
                </c:pt>
                <c:pt idx="7785">
                  <c:v>189.0</c:v>
                </c:pt>
                <c:pt idx="7786">
                  <c:v>189.0</c:v>
                </c:pt>
                <c:pt idx="7787">
                  <c:v>189.0</c:v>
                </c:pt>
                <c:pt idx="7788">
                  <c:v>190.0</c:v>
                </c:pt>
                <c:pt idx="7789">
                  <c:v>191.0</c:v>
                </c:pt>
                <c:pt idx="7790">
                  <c:v>191.0</c:v>
                </c:pt>
                <c:pt idx="7791">
                  <c:v>191.0</c:v>
                </c:pt>
                <c:pt idx="7792">
                  <c:v>191.0</c:v>
                </c:pt>
                <c:pt idx="7793">
                  <c:v>191.0</c:v>
                </c:pt>
                <c:pt idx="7794">
                  <c:v>191.0</c:v>
                </c:pt>
                <c:pt idx="7795">
                  <c:v>191.0</c:v>
                </c:pt>
                <c:pt idx="7796">
                  <c:v>192.0</c:v>
                </c:pt>
                <c:pt idx="7797">
                  <c:v>192.0</c:v>
                </c:pt>
                <c:pt idx="7798">
                  <c:v>192.0</c:v>
                </c:pt>
                <c:pt idx="7799">
                  <c:v>192.0</c:v>
                </c:pt>
                <c:pt idx="7800">
                  <c:v>192.0</c:v>
                </c:pt>
                <c:pt idx="7801">
                  <c:v>192.0</c:v>
                </c:pt>
                <c:pt idx="7802">
                  <c:v>192.0</c:v>
                </c:pt>
                <c:pt idx="7803">
                  <c:v>192.0</c:v>
                </c:pt>
                <c:pt idx="7804">
                  <c:v>192.0</c:v>
                </c:pt>
                <c:pt idx="7805">
                  <c:v>192.0</c:v>
                </c:pt>
                <c:pt idx="7806">
                  <c:v>192.0</c:v>
                </c:pt>
                <c:pt idx="7807">
                  <c:v>192.0</c:v>
                </c:pt>
                <c:pt idx="7808">
                  <c:v>192.0</c:v>
                </c:pt>
                <c:pt idx="7809">
                  <c:v>192.0</c:v>
                </c:pt>
                <c:pt idx="7810">
                  <c:v>192.0</c:v>
                </c:pt>
                <c:pt idx="7811">
                  <c:v>192.0</c:v>
                </c:pt>
                <c:pt idx="7812">
                  <c:v>192.0</c:v>
                </c:pt>
                <c:pt idx="7813">
                  <c:v>192.0</c:v>
                </c:pt>
                <c:pt idx="7814">
                  <c:v>192.0</c:v>
                </c:pt>
                <c:pt idx="7815">
                  <c:v>192.0</c:v>
                </c:pt>
                <c:pt idx="7816">
                  <c:v>192.0</c:v>
                </c:pt>
                <c:pt idx="7817">
                  <c:v>192.0</c:v>
                </c:pt>
                <c:pt idx="7818">
                  <c:v>192.0</c:v>
                </c:pt>
                <c:pt idx="7819">
                  <c:v>192.0</c:v>
                </c:pt>
                <c:pt idx="7820">
                  <c:v>192.0</c:v>
                </c:pt>
                <c:pt idx="7821">
                  <c:v>192.0</c:v>
                </c:pt>
                <c:pt idx="7822">
                  <c:v>192.0</c:v>
                </c:pt>
                <c:pt idx="7823">
                  <c:v>192.0</c:v>
                </c:pt>
                <c:pt idx="7824">
                  <c:v>192.0</c:v>
                </c:pt>
                <c:pt idx="7825">
                  <c:v>192.0</c:v>
                </c:pt>
                <c:pt idx="7826">
                  <c:v>192.0</c:v>
                </c:pt>
                <c:pt idx="7827">
                  <c:v>192.0</c:v>
                </c:pt>
                <c:pt idx="7828">
                  <c:v>192.0</c:v>
                </c:pt>
                <c:pt idx="7829">
                  <c:v>192.0</c:v>
                </c:pt>
                <c:pt idx="7830">
                  <c:v>192.0</c:v>
                </c:pt>
                <c:pt idx="7831">
                  <c:v>192.0</c:v>
                </c:pt>
                <c:pt idx="7832">
                  <c:v>192.0</c:v>
                </c:pt>
                <c:pt idx="7833">
                  <c:v>192.0</c:v>
                </c:pt>
                <c:pt idx="7834">
                  <c:v>192.0</c:v>
                </c:pt>
                <c:pt idx="7835">
                  <c:v>192.0</c:v>
                </c:pt>
                <c:pt idx="7836">
                  <c:v>192.0</c:v>
                </c:pt>
                <c:pt idx="7837">
                  <c:v>192.0</c:v>
                </c:pt>
                <c:pt idx="7838">
                  <c:v>192.0</c:v>
                </c:pt>
                <c:pt idx="7839">
                  <c:v>192.0</c:v>
                </c:pt>
                <c:pt idx="7840">
                  <c:v>192.0</c:v>
                </c:pt>
                <c:pt idx="7841">
                  <c:v>192.0</c:v>
                </c:pt>
                <c:pt idx="7842">
                  <c:v>192.0</c:v>
                </c:pt>
                <c:pt idx="7843">
                  <c:v>192.0</c:v>
                </c:pt>
                <c:pt idx="7844">
                  <c:v>192.0</c:v>
                </c:pt>
                <c:pt idx="7845">
                  <c:v>192.0</c:v>
                </c:pt>
                <c:pt idx="7846">
                  <c:v>192.0</c:v>
                </c:pt>
                <c:pt idx="7847">
                  <c:v>192.0</c:v>
                </c:pt>
                <c:pt idx="7848">
                  <c:v>192.0</c:v>
                </c:pt>
                <c:pt idx="7849">
                  <c:v>192.0</c:v>
                </c:pt>
                <c:pt idx="7850">
                  <c:v>192.0</c:v>
                </c:pt>
                <c:pt idx="7851">
                  <c:v>192.0</c:v>
                </c:pt>
                <c:pt idx="7852">
                  <c:v>192.0</c:v>
                </c:pt>
                <c:pt idx="7853">
                  <c:v>192.0</c:v>
                </c:pt>
                <c:pt idx="7854">
                  <c:v>192.0</c:v>
                </c:pt>
                <c:pt idx="7855">
                  <c:v>192.0</c:v>
                </c:pt>
                <c:pt idx="7856">
                  <c:v>192.0</c:v>
                </c:pt>
                <c:pt idx="7857">
                  <c:v>192.0</c:v>
                </c:pt>
                <c:pt idx="7858">
                  <c:v>192.0</c:v>
                </c:pt>
                <c:pt idx="7859">
                  <c:v>192.0</c:v>
                </c:pt>
                <c:pt idx="7860">
                  <c:v>192.0</c:v>
                </c:pt>
                <c:pt idx="7861">
                  <c:v>192.0</c:v>
                </c:pt>
                <c:pt idx="7862">
                  <c:v>192.0</c:v>
                </c:pt>
                <c:pt idx="7863">
                  <c:v>192.0</c:v>
                </c:pt>
                <c:pt idx="7864">
                  <c:v>192.0</c:v>
                </c:pt>
                <c:pt idx="7865">
                  <c:v>192.0</c:v>
                </c:pt>
                <c:pt idx="7866">
                  <c:v>192.0</c:v>
                </c:pt>
                <c:pt idx="7867">
                  <c:v>192.0</c:v>
                </c:pt>
                <c:pt idx="7868">
                  <c:v>192.0</c:v>
                </c:pt>
                <c:pt idx="7869">
                  <c:v>192.0</c:v>
                </c:pt>
                <c:pt idx="7870">
                  <c:v>192.0</c:v>
                </c:pt>
                <c:pt idx="7871">
                  <c:v>192.0</c:v>
                </c:pt>
                <c:pt idx="7872">
                  <c:v>192.0</c:v>
                </c:pt>
                <c:pt idx="7873">
                  <c:v>192.0</c:v>
                </c:pt>
                <c:pt idx="7874">
                  <c:v>192.0</c:v>
                </c:pt>
                <c:pt idx="7875">
                  <c:v>192.0</c:v>
                </c:pt>
                <c:pt idx="7876">
                  <c:v>192.0</c:v>
                </c:pt>
                <c:pt idx="7877">
                  <c:v>192.0</c:v>
                </c:pt>
                <c:pt idx="7878">
                  <c:v>192.0</c:v>
                </c:pt>
                <c:pt idx="7879">
                  <c:v>192.0</c:v>
                </c:pt>
                <c:pt idx="7880">
                  <c:v>192.0</c:v>
                </c:pt>
                <c:pt idx="7881">
                  <c:v>192.0</c:v>
                </c:pt>
                <c:pt idx="7882">
                  <c:v>192.0</c:v>
                </c:pt>
                <c:pt idx="7883">
                  <c:v>192.0</c:v>
                </c:pt>
                <c:pt idx="7884">
                  <c:v>192.0</c:v>
                </c:pt>
                <c:pt idx="7885">
                  <c:v>192.0</c:v>
                </c:pt>
                <c:pt idx="7886">
                  <c:v>192.0</c:v>
                </c:pt>
                <c:pt idx="7887">
                  <c:v>192.0</c:v>
                </c:pt>
                <c:pt idx="7888">
                  <c:v>192.0</c:v>
                </c:pt>
                <c:pt idx="7889">
                  <c:v>192.0</c:v>
                </c:pt>
                <c:pt idx="7890">
                  <c:v>192.0</c:v>
                </c:pt>
                <c:pt idx="7891">
                  <c:v>192.0</c:v>
                </c:pt>
                <c:pt idx="7892">
                  <c:v>192.0</c:v>
                </c:pt>
                <c:pt idx="7893">
                  <c:v>192.0</c:v>
                </c:pt>
                <c:pt idx="7894">
                  <c:v>192.0</c:v>
                </c:pt>
                <c:pt idx="7895">
                  <c:v>192.0</c:v>
                </c:pt>
                <c:pt idx="7896">
                  <c:v>192.0</c:v>
                </c:pt>
                <c:pt idx="7897">
                  <c:v>192.0</c:v>
                </c:pt>
                <c:pt idx="7898">
                  <c:v>192.0</c:v>
                </c:pt>
                <c:pt idx="7899">
                  <c:v>192.0</c:v>
                </c:pt>
                <c:pt idx="7900">
                  <c:v>192.0</c:v>
                </c:pt>
                <c:pt idx="7901">
                  <c:v>193.0</c:v>
                </c:pt>
                <c:pt idx="7902">
                  <c:v>193.0</c:v>
                </c:pt>
                <c:pt idx="7903">
                  <c:v>193.0</c:v>
                </c:pt>
                <c:pt idx="7904">
                  <c:v>193.0</c:v>
                </c:pt>
                <c:pt idx="7905">
                  <c:v>193.0</c:v>
                </c:pt>
                <c:pt idx="7906">
                  <c:v>193.0</c:v>
                </c:pt>
                <c:pt idx="7907">
                  <c:v>193.0</c:v>
                </c:pt>
                <c:pt idx="7908">
                  <c:v>193.0</c:v>
                </c:pt>
                <c:pt idx="7909">
                  <c:v>193.0</c:v>
                </c:pt>
                <c:pt idx="7910">
                  <c:v>194.0</c:v>
                </c:pt>
                <c:pt idx="7911">
                  <c:v>194.0</c:v>
                </c:pt>
                <c:pt idx="7912">
                  <c:v>194.0</c:v>
                </c:pt>
                <c:pt idx="7913">
                  <c:v>194.0</c:v>
                </c:pt>
                <c:pt idx="7914">
                  <c:v>195.0</c:v>
                </c:pt>
                <c:pt idx="7915">
                  <c:v>195.0</c:v>
                </c:pt>
                <c:pt idx="7916">
                  <c:v>195.0</c:v>
                </c:pt>
                <c:pt idx="7917">
                  <c:v>195.0</c:v>
                </c:pt>
                <c:pt idx="7918">
                  <c:v>195.0</c:v>
                </c:pt>
                <c:pt idx="7919">
                  <c:v>195.0</c:v>
                </c:pt>
                <c:pt idx="7920">
                  <c:v>195.0</c:v>
                </c:pt>
                <c:pt idx="7921">
                  <c:v>195.0</c:v>
                </c:pt>
                <c:pt idx="7922">
                  <c:v>195.0</c:v>
                </c:pt>
                <c:pt idx="7923">
                  <c:v>195.0</c:v>
                </c:pt>
                <c:pt idx="7924">
                  <c:v>195.0</c:v>
                </c:pt>
                <c:pt idx="7925">
                  <c:v>195.0</c:v>
                </c:pt>
                <c:pt idx="7926">
                  <c:v>195.0</c:v>
                </c:pt>
                <c:pt idx="7927">
                  <c:v>195.0</c:v>
                </c:pt>
                <c:pt idx="7928">
                  <c:v>195.0</c:v>
                </c:pt>
                <c:pt idx="7929">
                  <c:v>195.0</c:v>
                </c:pt>
                <c:pt idx="7930">
                  <c:v>195.0</c:v>
                </c:pt>
                <c:pt idx="7931">
                  <c:v>195.0</c:v>
                </c:pt>
                <c:pt idx="7932">
                  <c:v>195.0</c:v>
                </c:pt>
                <c:pt idx="7933">
                  <c:v>195.0</c:v>
                </c:pt>
                <c:pt idx="7934">
                  <c:v>195.0</c:v>
                </c:pt>
                <c:pt idx="7935">
                  <c:v>195.0</c:v>
                </c:pt>
                <c:pt idx="7936">
                  <c:v>195.0</c:v>
                </c:pt>
                <c:pt idx="7937">
                  <c:v>195.0</c:v>
                </c:pt>
                <c:pt idx="7938">
                  <c:v>195.0</c:v>
                </c:pt>
                <c:pt idx="7939">
                  <c:v>195.0</c:v>
                </c:pt>
                <c:pt idx="7940">
                  <c:v>195.0</c:v>
                </c:pt>
                <c:pt idx="7941">
                  <c:v>195.0</c:v>
                </c:pt>
                <c:pt idx="7942">
                  <c:v>195.0</c:v>
                </c:pt>
                <c:pt idx="7943">
                  <c:v>195.0</c:v>
                </c:pt>
                <c:pt idx="7944">
                  <c:v>195.0</c:v>
                </c:pt>
                <c:pt idx="7945">
                  <c:v>195.0</c:v>
                </c:pt>
                <c:pt idx="7946">
                  <c:v>195.0</c:v>
                </c:pt>
                <c:pt idx="7947">
                  <c:v>195.0</c:v>
                </c:pt>
                <c:pt idx="7948">
                  <c:v>195.0</c:v>
                </c:pt>
                <c:pt idx="7949">
                  <c:v>195.0</c:v>
                </c:pt>
                <c:pt idx="7950">
                  <c:v>195.0</c:v>
                </c:pt>
                <c:pt idx="7951">
                  <c:v>195.0</c:v>
                </c:pt>
                <c:pt idx="7952">
                  <c:v>195.0</c:v>
                </c:pt>
                <c:pt idx="7953">
                  <c:v>195.0</c:v>
                </c:pt>
                <c:pt idx="7954">
                  <c:v>195.0</c:v>
                </c:pt>
                <c:pt idx="7955">
                  <c:v>195.0</c:v>
                </c:pt>
                <c:pt idx="7956">
                  <c:v>195.0</c:v>
                </c:pt>
                <c:pt idx="7957">
                  <c:v>195.0</c:v>
                </c:pt>
                <c:pt idx="7958">
                  <c:v>195.0</c:v>
                </c:pt>
                <c:pt idx="7959">
                  <c:v>195.0</c:v>
                </c:pt>
                <c:pt idx="7960">
                  <c:v>195.0</c:v>
                </c:pt>
                <c:pt idx="7961">
                  <c:v>195.0</c:v>
                </c:pt>
                <c:pt idx="7962">
                  <c:v>195.0</c:v>
                </c:pt>
                <c:pt idx="7963">
                  <c:v>195.0</c:v>
                </c:pt>
                <c:pt idx="7964">
                  <c:v>195.0</c:v>
                </c:pt>
                <c:pt idx="7965">
                  <c:v>195.0</c:v>
                </c:pt>
                <c:pt idx="7966">
                  <c:v>195.0</c:v>
                </c:pt>
                <c:pt idx="7967">
                  <c:v>195.0</c:v>
                </c:pt>
                <c:pt idx="7968">
                  <c:v>195.0</c:v>
                </c:pt>
                <c:pt idx="7969">
                  <c:v>195.0</c:v>
                </c:pt>
                <c:pt idx="7970">
                  <c:v>195.0</c:v>
                </c:pt>
                <c:pt idx="7971">
                  <c:v>195.0</c:v>
                </c:pt>
                <c:pt idx="7972">
                  <c:v>195.0</c:v>
                </c:pt>
                <c:pt idx="7973">
                  <c:v>196.0</c:v>
                </c:pt>
                <c:pt idx="7974">
                  <c:v>196.0</c:v>
                </c:pt>
                <c:pt idx="7975">
                  <c:v>196.0</c:v>
                </c:pt>
                <c:pt idx="7976">
                  <c:v>196.0</c:v>
                </c:pt>
                <c:pt idx="7977">
                  <c:v>196.0</c:v>
                </c:pt>
                <c:pt idx="7978">
                  <c:v>196.0</c:v>
                </c:pt>
                <c:pt idx="7979">
                  <c:v>196.0</c:v>
                </c:pt>
                <c:pt idx="7980">
                  <c:v>196.0</c:v>
                </c:pt>
                <c:pt idx="7981">
                  <c:v>196.0</c:v>
                </c:pt>
                <c:pt idx="7982">
                  <c:v>196.0</c:v>
                </c:pt>
                <c:pt idx="7983">
                  <c:v>196.0</c:v>
                </c:pt>
                <c:pt idx="7984">
                  <c:v>196.0</c:v>
                </c:pt>
                <c:pt idx="7985">
                  <c:v>196.0</c:v>
                </c:pt>
                <c:pt idx="7986">
                  <c:v>196.0</c:v>
                </c:pt>
                <c:pt idx="7987">
                  <c:v>196.0</c:v>
                </c:pt>
                <c:pt idx="7988">
                  <c:v>196.0</c:v>
                </c:pt>
                <c:pt idx="7989">
                  <c:v>196.0</c:v>
                </c:pt>
                <c:pt idx="7990">
                  <c:v>196.0</c:v>
                </c:pt>
                <c:pt idx="7991">
                  <c:v>196.0</c:v>
                </c:pt>
                <c:pt idx="7992">
                  <c:v>196.0</c:v>
                </c:pt>
                <c:pt idx="7993">
                  <c:v>196.0</c:v>
                </c:pt>
                <c:pt idx="7994">
                  <c:v>196.0</c:v>
                </c:pt>
                <c:pt idx="7995">
                  <c:v>196.0</c:v>
                </c:pt>
                <c:pt idx="7996">
                  <c:v>196.0</c:v>
                </c:pt>
                <c:pt idx="7997">
                  <c:v>196.0</c:v>
                </c:pt>
                <c:pt idx="7998">
                  <c:v>196.0</c:v>
                </c:pt>
                <c:pt idx="7999">
                  <c:v>196.0</c:v>
                </c:pt>
                <c:pt idx="8000">
                  <c:v>196.0</c:v>
                </c:pt>
                <c:pt idx="8001">
                  <c:v>196.0</c:v>
                </c:pt>
                <c:pt idx="8002">
                  <c:v>196.0</c:v>
                </c:pt>
                <c:pt idx="8003">
                  <c:v>197.0</c:v>
                </c:pt>
                <c:pt idx="8004">
                  <c:v>197.0</c:v>
                </c:pt>
                <c:pt idx="8005">
                  <c:v>197.0</c:v>
                </c:pt>
                <c:pt idx="8006">
                  <c:v>197.0</c:v>
                </c:pt>
                <c:pt idx="8007">
                  <c:v>197.0</c:v>
                </c:pt>
                <c:pt idx="8008">
                  <c:v>197.0</c:v>
                </c:pt>
                <c:pt idx="8009">
                  <c:v>197.0</c:v>
                </c:pt>
                <c:pt idx="8010">
                  <c:v>197.0</c:v>
                </c:pt>
                <c:pt idx="8011">
                  <c:v>197.0</c:v>
                </c:pt>
                <c:pt idx="8012">
                  <c:v>197.0</c:v>
                </c:pt>
                <c:pt idx="8013">
                  <c:v>197.0</c:v>
                </c:pt>
                <c:pt idx="8014">
                  <c:v>197.0</c:v>
                </c:pt>
                <c:pt idx="8015">
                  <c:v>197.0</c:v>
                </c:pt>
                <c:pt idx="8016">
                  <c:v>197.0</c:v>
                </c:pt>
                <c:pt idx="8017">
                  <c:v>197.0</c:v>
                </c:pt>
                <c:pt idx="8018">
                  <c:v>197.0</c:v>
                </c:pt>
                <c:pt idx="8019">
                  <c:v>197.0</c:v>
                </c:pt>
                <c:pt idx="8020">
                  <c:v>197.0</c:v>
                </c:pt>
                <c:pt idx="8021">
                  <c:v>197.0</c:v>
                </c:pt>
                <c:pt idx="8022">
                  <c:v>197.0</c:v>
                </c:pt>
                <c:pt idx="8023">
                  <c:v>197.0</c:v>
                </c:pt>
                <c:pt idx="8024">
                  <c:v>197.0</c:v>
                </c:pt>
                <c:pt idx="8025">
                  <c:v>197.0</c:v>
                </c:pt>
                <c:pt idx="8026">
                  <c:v>197.0</c:v>
                </c:pt>
                <c:pt idx="8027">
                  <c:v>197.0</c:v>
                </c:pt>
                <c:pt idx="8028">
                  <c:v>197.0</c:v>
                </c:pt>
                <c:pt idx="8029">
                  <c:v>197.0</c:v>
                </c:pt>
                <c:pt idx="8030">
                  <c:v>198.0</c:v>
                </c:pt>
                <c:pt idx="8031">
                  <c:v>198.0</c:v>
                </c:pt>
                <c:pt idx="8032">
                  <c:v>199.0</c:v>
                </c:pt>
                <c:pt idx="8033">
                  <c:v>199.0</c:v>
                </c:pt>
                <c:pt idx="8034">
                  <c:v>199.0</c:v>
                </c:pt>
                <c:pt idx="8035">
                  <c:v>199.0</c:v>
                </c:pt>
                <c:pt idx="8036">
                  <c:v>199.0</c:v>
                </c:pt>
                <c:pt idx="8037">
                  <c:v>200.0</c:v>
                </c:pt>
                <c:pt idx="8038">
                  <c:v>200.0</c:v>
                </c:pt>
                <c:pt idx="8039">
                  <c:v>200.0</c:v>
                </c:pt>
                <c:pt idx="8040">
                  <c:v>200.0</c:v>
                </c:pt>
                <c:pt idx="8041">
                  <c:v>200.0</c:v>
                </c:pt>
                <c:pt idx="8042">
                  <c:v>200.0</c:v>
                </c:pt>
                <c:pt idx="8043">
                  <c:v>200.0</c:v>
                </c:pt>
                <c:pt idx="8044">
                  <c:v>200.0</c:v>
                </c:pt>
                <c:pt idx="8045">
                  <c:v>200.0</c:v>
                </c:pt>
                <c:pt idx="8046">
                  <c:v>200.0</c:v>
                </c:pt>
                <c:pt idx="8047">
                  <c:v>200.0</c:v>
                </c:pt>
                <c:pt idx="8048">
                  <c:v>200.0</c:v>
                </c:pt>
                <c:pt idx="8049">
                  <c:v>200.0</c:v>
                </c:pt>
                <c:pt idx="8050">
                  <c:v>200.0</c:v>
                </c:pt>
                <c:pt idx="8051">
                  <c:v>200.0</c:v>
                </c:pt>
                <c:pt idx="8052">
                  <c:v>200.0</c:v>
                </c:pt>
                <c:pt idx="8053">
                  <c:v>200.0</c:v>
                </c:pt>
                <c:pt idx="8054">
                  <c:v>200.0</c:v>
                </c:pt>
                <c:pt idx="8055">
                  <c:v>200.0</c:v>
                </c:pt>
                <c:pt idx="8056">
                  <c:v>200.0</c:v>
                </c:pt>
                <c:pt idx="8057">
                  <c:v>200.0</c:v>
                </c:pt>
                <c:pt idx="8058">
                  <c:v>200.0</c:v>
                </c:pt>
                <c:pt idx="8059">
                  <c:v>200.0</c:v>
                </c:pt>
                <c:pt idx="8060">
                  <c:v>200.0</c:v>
                </c:pt>
                <c:pt idx="8061">
                  <c:v>200.0</c:v>
                </c:pt>
                <c:pt idx="8062">
                  <c:v>200.0</c:v>
                </c:pt>
                <c:pt idx="8063">
                  <c:v>200.0</c:v>
                </c:pt>
                <c:pt idx="8064">
                  <c:v>200.0</c:v>
                </c:pt>
                <c:pt idx="8065">
                  <c:v>200.0</c:v>
                </c:pt>
                <c:pt idx="8066">
                  <c:v>200.0</c:v>
                </c:pt>
                <c:pt idx="8067">
                  <c:v>200.0</c:v>
                </c:pt>
                <c:pt idx="8068">
                  <c:v>200.0</c:v>
                </c:pt>
                <c:pt idx="8069">
                  <c:v>200.0</c:v>
                </c:pt>
                <c:pt idx="8070">
                  <c:v>200.0</c:v>
                </c:pt>
                <c:pt idx="8071">
                  <c:v>200.0</c:v>
                </c:pt>
                <c:pt idx="8072">
                  <c:v>200.0</c:v>
                </c:pt>
                <c:pt idx="8073">
                  <c:v>200.0</c:v>
                </c:pt>
                <c:pt idx="8074">
                  <c:v>200.0</c:v>
                </c:pt>
                <c:pt idx="8075">
                  <c:v>200.0</c:v>
                </c:pt>
                <c:pt idx="8076">
                  <c:v>200.0</c:v>
                </c:pt>
                <c:pt idx="8077">
                  <c:v>200.0</c:v>
                </c:pt>
                <c:pt idx="8078">
                  <c:v>200.0</c:v>
                </c:pt>
                <c:pt idx="8079">
                  <c:v>200.0</c:v>
                </c:pt>
                <c:pt idx="8080">
                  <c:v>200.0</c:v>
                </c:pt>
                <c:pt idx="8081">
                  <c:v>200.0</c:v>
                </c:pt>
                <c:pt idx="8082">
                  <c:v>200.0</c:v>
                </c:pt>
                <c:pt idx="8083">
                  <c:v>200.0</c:v>
                </c:pt>
                <c:pt idx="8084">
                  <c:v>200.0</c:v>
                </c:pt>
                <c:pt idx="8085">
                  <c:v>200.0</c:v>
                </c:pt>
                <c:pt idx="8086">
                  <c:v>200.0</c:v>
                </c:pt>
                <c:pt idx="8087">
                  <c:v>200.0</c:v>
                </c:pt>
                <c:pt idx="8088">
                  <c:v>200.0</c:v>
                </c:pt>
                <c:pt idx="8089">
                  <c:v>200.0</c:v>
                </c:pt>
                <c:pt idx="8090">
                  <c:v>200.0</c:v>
                </c:pt>
                <c:pt idx="8091">
                  <c:v>200.0</c:v>
                </c:pt>
                <c:pt idx="8092">
                  <c:v>200.0</c:v>
                </c:pt>
                <c:pt idx="8093">
                  <c:v>200.0</c:v>
                </c:pt>
                <c:pt idx="8094">
                  <c:v>200.0</c:v>
                </c:pt>
                <c:pt idx="8095">
                  <c:v>200.0</c:v>
                </c:pt>
                <c:pt idx="8096">
                  <c:v>200.0</c:v>
                </c:pt>
                <c:pt idx="8097">
                  <c:v>200.0</c:v>
                </c:pt>
                <c:pt idx="8098">
                  <c:v>200.0</c:v>
                </c:pt>
                <c:pt idx="8099">
                  <c:v>200.0</c:v>
                </c:pt>
                <c:pt idx="8100">
                  <c:v>200.0</c:v>
                </c:pt>
                <c:pt idx="8101">
                  <c:v>200.0</c:v>
                </c:pt>
                <c:pt idx="8102">
                  <c:v>200.0</c:v>
                </c:pt>
                <c:pt idx="8103">
                  <c:v>200.0</c:v>
                </c:pt>
                <c:pt idx="8104">
                  <c:v>200.0</c:v>
                </c:pt>
                <c:pt idx="8105">
                  <c:v>200.0</c:v>
                </c:pt>
                <c:pt idx="8106">
                  <c:v>200.0</c:v>
                </c:pt>
                <c:pt idx="8107">
                  <c:v>200.0</c:v>
                </c:pt>
                <c:pt idx="8108">
                  <c:v>200.0</c:v>
                </c:pt>
                <c:pt idx="8109">
                  <c:v>200.0</c:v>
                </c:pt>
                <c:pt idx="8110">
                  <c:v>200.0</c:v>
                </c:pt>
                <c:pt idx="8111">
                  <c:v>200.0</c:v>
                </c:pt>
                <c:pt idx="8112">
                  <c:v>200.0</c:v>
                </c:pt>
                <c:pt idx="8113">
                  <c:v>200.0</c:v>
                </c:pt>
                <c:pt idx="8114">
                  <c:v>200.0</c:v>
                </c:pt>
                <c:pt idx="8115">
                  <c:v>200.0</c:v>
                </c:pt>
                <c:pt idx="8116">
                  <c:v>200.0</c:v>
                </c:pt>
                <c:pt idx="8117">
                  <c:v>200.0</c:v>
                </c:pt>
                <c:pt idx="8118">
                  <c:v>200.0</c:v>
                </c:pt>
                <c:pt idx="8119">
                  <c:v>200.0</c:v>
                </c:pt>
                <c:pt idx="8120">
                  <c:v>200.0</c:v>
                </c:pt>
                <c:pt idx="8121">
                  <c:v>200.0</c:v>
                </c:pt>
                <c:pt idx="8122">
                  <c:v>200.0</c:v>
                </c:pt>
                <c:pt idx="8123">
                  <c:v>200.0</c:v>
                </c:pt>
                <c:pt idx="8124">
                  <c:v>200.0</c:v>
                </c:pt>
                <c:pt idx="8125">
                  <c:v>200.0</c:v>
                </c:pt>
                <c:pt idx="8126">
                  <c:v>200.0</c:v>
                </c:pt>
                <c:pt idx="8127">
                  <c:v>200.0</c:v>
                </c:pt>
                <c:pt idx="8128">
                  <c:v>200.0</c:v>
                </c:pt>
                <c:pt idx="8129">
                  <c:v>200.0</c:v>
                </c:pt>
                <c:pt idx="8130">
                  <c:v>200.0</c:v>
                </c:pt>
                <c:pt idx="8131">
                  <c:v>200.0</c:v>
                </c:pt>
                <c:pt idx="8132">
                  <c:v>200.0</c:v>
                </c:pt>
                <c:pt idx="8133">
                  <c:v>200.0</c:v>
                </c:pt>
                <c:pt idx="8134">
                  <c:v>200.0</c:v>
                </c:pt>
                <c:pt idx="8135">
                  <c:v>200.0</c:v>
                </c:pt>
                <c:pt idx="8136">
                  <c:v>200.0</c:v>
                </c:pt>
                <c:pt idx="8137">
                  <c:v>200.0</c:v>
                </c:pt>
                <c:pt idx="8138">
                  <c:v>200.0</c:v>
                </c:pt>
                <c:pt idx="8139">
                  <c:v>200.0</c:v>
                </c:pt>
                <c:pt idx="8140">
                  <c:v>200.0</c:v>
                </c:pt>
                <c:pt idx="8141">
                  <c:v>200.0</c:v>
                </c:pt>
                <c:pt idx="8142">
                  <c:v>200.0</c:v>
                </c:pt>
                <c:pt idx="8143">
                  <c:v>200.0</c:v>
                </c:pt>
                <c:pt idx="8144">
                  <c:v>200.0</c:v>
                </c:pt>
                <c:pt idx="8145">
                  <c:v>200.0</c:v>
                </c:pt>
                <c:pt idx="8146">
                  <c:v>200.0</c:v>
                </c:pt>
                <c:pt idx="8147">
                  <c:v>200.0</c:v>
                </c:pt>
                <c:pt idx="8148">
                  <c:v>200.0</c:v>
                </c:pt>
                <c:pt idx="8149">
                  <c:v>200.0</c:v>
                </c:pt>
                <c:pt idx="8150">
                  <c:v>200.0</c:v>
                </c:pt>
                <c:pt idx="8151">
                  <c:v>200.0</c:v>
                </c:pt>
                <c:pt idx="8152">
                  <c:v>200.0</c:v>
                </c:pt>
                <c:pt idx="8153">
                  <c:v>200.0</c:v>
                </c:pt>
                <c:pt idx="8154">
                  <c:v>200.0</c:v>
                </c:pt>
                <c:pt idx="8155">
                  <c:v>200.0</c:v>
                </c:pt>
                <c:pt idx="8156">
                  <c:v>200.0</c:v>
                </c:pt>
                <c:pt idx="8157">
                  <c:v>200.0</c:v>
                </c:pt>
                <c:pt idx="8158">
                  <c:v>200.0</c:v>
                </c:pt>
                <c:pt idx="8159">
                  <c:v>200.0</c:v>
                </c:pt>
                <c:pt idx="8160">
                  <c:v>200.0</c:v>
                </c:pt>
                <c:pt idx="8161">
                  <c:v>200.0</c:v>
                </c:pt>
                <c:pt idx="8162">
                  <c:v>200.0</c:v>
                </c:pt>
                <c:pt idx="8163">
                  <c:v>200.0</c:v>
                </c:pt>
                <c:pt idx="8164">
                  <c:v>200.0</c:v>
                </c:pt>
                <c:pt idx="8165">
                  <c:v>200.0</c:v>
                </c:pt>
                <c:pt idx="8166">
                  <c:v>200.0</c:v>
                </c:pt>
                <c:pt idx="8167">
                  <c:v>200.0</c:v>
                </c:pt>
                <c:pt idx="8168">
                  <c:v>200.0</c:v>
                </c:pt>
                <c:pt idx="8169">
                  <c:v>200.0</c:v>
                </c:pt>
                <c:pt idx="8170">
                  <c:v>200.0</c:v>
                </c:pt>
                <c:pt idx="8171">
                  <c:v>200.0</c:v>
                </c:pt>
                <c:pt idx="8172">
                  <c:v>200.0</c:v>
                </c:pt>
                <c:pt idx="8173">
                  <c:v>200.0</c:v>
                </c:pt>
                <c:pt idx="8174">
                  <c:v>200.0</c:v>
                </c:pt>
                <c:pt idx="8175">
                  <c:v>200.0</c:v>
                </c:pt>
                <c:pt idx="8176">
                  <c:v>200.0</c:v>
                </c:pt>
                <c:pt idx="8177">
                  <c:v>200.0</c:v>
                </c:pt>
                <c:pt idx="8178">
                  <c:v>200.0</c:v>
                </c:pt>
                <c:pt idx="8179">
                  <c:v>200.0</c:v>
                </c:pt>
                <c:pt idx="8180">
                  <c:v>200.0</c:v>
                </c:pt>
                <c:pt idx="8181">
                  <c:v>200.0</c:v>
                </c:pt>
                <c:pt idx="8182">
                  <c:v>200.0</c:v>
                </c:pt>
                <c:pt idx="8183">
                  <c:v>200.0</c:v>
                </c:pt>
                <c:pt idx="8184">
                  <c:v>200.0</c:v>
                </c:pt>
                <c:pt idx="8185">
                  <c:v>200.0</c:v>
                </c:pt>
                <c:pt idx="8186">
                  <c:v>200.0</c:v>
                </c:pt>
                <c:pt idx="8187">
                  <c:v>200.0</c:v>
                </c:pt>
                <c:pt idx="8188">
                  <c:v>200.0</c:v>
                </c:pt>
                <c:pt idx="8189">
                  <c:v>200.0</c:v>
                </c:pt>
                <c:pt idx="8190">
                  <c:v>200.0</c:v>
                </c:pt>
                <c:pt idx="8191">
                  <c:v>200.0</c:v>
                </c:pt>
                <c:pt idx="8192">
                  <c:v>200.0</c:v>
                </c:pt>
                <c:pt idx="8193">
                  <c:v>200.0</c:v>
                </c:pt>
                <c:pt idx="8194">
                  <c:v>200.0</c:v>
                </c:pt>
                <c:pt idx="8195">
                  <c:v>200.0</c:v>
                </c:pt>
                <c:pt idx="8196">
                  <c:v>200.0</c:v>
                </c:pt>
                <c:pt idx="8197">
                  <c:v>200.0</c:v>
                </c:pt>
                <c:pt idx="8198">
                  <c:v>200.0</c:v>
                </c:pt>
                <c:pt idx="8199">
                  <c:v>200.0</c:v>
                </c:pt>
                <c:pt idx="8200">
                  <c:v>200.0</c:v>
                </c:pt>
                <c:pt idx="8201">
                  <c:v>200.0</c:v>
                </c:pt>
                <c:pt idx="8202">
                  <c:v>200.0</c:v>
                </c:pt>
                <c:pt idx="8203">
                  <c:v>200.0</c:v>
                </c:pt>
                <c:pt idx="8204">
                  <c:v>200.0</c:v>
                </c:pt>
                <c:pt idx="8205">
                  <c:v>200.0</c:v>
                </c:pt>
                <c:pt idx="8206">
                  <c:v>200.0</c:v>
                </c:pt>
                <c:pt idx="8207">
                  <c:v>200.0</c:v>
                </c:pt>
                <c:pt idx="8208">
                  <c:v>200.0</c:v>
                </c:pt>
                <c:pt idx="8209">
                  <c:v>200.0</c:v>
                </c:pt>
                <c:pt idx="8210">
                  <c:v>200.0</c:v>
                </c:pt>
                <c:pt idx="8211">
                  <c:v>200.0</c:v>
                </c:pt>
                <c:pt idx="8212">
                  <c:v>200.0</c:v>
                </c:pt>
                <c:pt idx="8213">
                  <c:v>200.0</c:v>
                </c:pt>
                <c:pt idx="8214">
                  <c:v>200.0</c:v>
                </c:pt>
                <c:pt idx="8215">
                  <c:v>200.0</c:v>
                </c:pt>
                <c:pt idx="8216">
                  <c:v>200.0</c:v>
                </c:pt>
                <c:pt idx="8217">
                  <c:v>200.0</c:v>
                </c:pt>
                <c:pt idx="8218">
                  <c:v>200.0</c:v>
                </c:pt>
                <c:pt idx="8219">
                  <c:v>200.0</c:v>
                </c:pt>
                <c:pt idx="8220">
                  <c:v>200.0</c:v>
                </c:pt>
                <c:pt idx="8221">
                  <c:v>200.0</c:v>
                </c:pt>
                <c:pt idx="8222">
                  <c:v>200.0</c:v>
                </c:pt>
                <c:pt idx="8223">
                  <c:v>200.0</c:v>
                </c:pt>
                <c:pt idx="8224">
                  <c:v>200.0</c:v>
                </c:pt>
                <c:pt idx="8225">
                  <c:v>200.0</c:v>
                </c:pt>
                <c:pt idx="8226">
                  <c:v>200.0</c:v>
                </c:pt>
                <c:pt idx="8227">
                  <c:v>200.0</c:v>
                </c:pt>
                <c:pt idx="8228">
                  <c:v>200.0</c:v>
                </c:pt>
                <c:pt idx="8229">
                  <c:v>200.0</c:v>
                </c:pt>
                <c:pt idx="8230">
                  <c:v>200.0</c:v>
                </c:pt>
                <c:pt idx="8231">
                  <c:v>200.0</c:v>
                </c:pt>
                <c:pt idx="8232">
                  <c:v>200.0</c:v>
                </c:pt>
                <c:pt idx="8233">
                  <c:v>200.0</c:v>
                </c:pt>
                <c:pt idx="8234">
                  <c:v>200.0</c:v>
                </c:pt>
                <c:pt idx="8235">
                  <c:v>200.0</c:v>
                </c:pt>
                <c:pt idx="8236">
                  <c:v>200.0</c:v>
                </c:pt>
                <c:pt idx="8237">
                  <c:v>200.0</c:v>
                </c:pt>
                <c:pt idx="8238">
                  <c:v>200.0</c:v>
                </c:pt>
                <c:pt idx="8239">
                  <c:v>200.0</c:v>
                </c:pt>
                <c:pt idx="8240">
                  <c:v>200.0</c:v>
                </c:pt>
                <c:pt idx="8241">
                  <c:v>201.0</c:v>
                </c:pt>
                <c:pt idx="8242">
                  <c:v>201.0</c:v>
                </c:pt>
                <c:pt idx="8243">
                  <c:v>201.0</c:v>
                </c:pt>
                <c:pt idx="8244">
                  <c:v>201.0</c:v>
                </c:pt>
                <c:pt idx="8245">
                  <c:v>201.0</c:v>
                </c:pt>
                <c:pt idx="8246">
                  <c:v>201.0</c:v>
                </c:pt>
                <c:pt idx="8247">
                  <c:v>201.0</c:v>
                </c:pt>
                <c:pt idx="8248">
                  <c:v>201.0</c:v>
                </c:pt>
                <c:pt idx="8249">
                  <c:v>201.0</c:v>
                </c:pt>
                <c:pt idx="8250">
                  <c:v>201.0</c:v>
                </c:pt>
                <c:pt idx="8251">
                  <c:v>201.0</c:v>
                </c:pt>
                <c:pt idx="8252">
                  <c:v>201.0</c:v>
                </c:pt>
                <c:pt idx="8253">
                  <c:v>201.0</c:v>
                </c:pt>
                <c:pt idx="8254">
                  <c:v>201.0</c:v>
                </c:pt>
                <c:pt idx="8255">
                  <c:v>201.0</c:v>
                </c:pt>
                <c:pt idx="8256">
                  <c:v>201.0</c:v>
                </c:pt>
                <c:pt idx="8257">
                  <c:v>201.0</c:v>
                </c:pt>
                <c:pt idx="8258">
                  <c:v>201.0</c:v>
                </c:pt>
                <c:pt idx="8259">
                  <c:v>201.0</c:v>
                </c:pt>
                <c:pt idx="8260">
                  <c:v>201.0</c:v>
                </c:pt>
                <c:pt idx="8261">
                  <c:v>201.0</c:v>
                </c:pt>
                <c:pt idx="8262">
                  <c:v>201.0</c:v>
                </c:pt>
                <c:pt idx="8263">
                  <c:v>201.0</c:v>
                </c:pt>
                <c:pt idx="8264">
                  <c:v>201.0</c:v>
                </c:pt>
                <c:pt idx="8265">
                  <c:v>201.0</c:v>
                </c:pt>
                <c:pt idx="8266">
                  <c:v>201.0</c:v>
                </c:pt>
                <c:pt idx="8267">
                  <c:v>201.0</c:v>
                </c:pt>
                <c:pt idx="8268">
                  <c:v>201.0</c:v>
                </c:pt>
                <c:pt idx="8269">
                  <c:v>201.0</c:v>
                </c:pt>
                <c:pt idx="8270">
                  <c:v>201.0</c:v>
                </c:pt>
                <c:pt idx="8271">
                  <c:v>201.0</c:v>
                </c:pt>
                <c:pt idx="8272">
                  <c:v>201.0</c:v>
                </c:pt>
                <c:pt idx="8273">
                  <c:v>201.0</c:v>
                </c:pt>
                <c:pt idx="8274">
                  <c:v>201.0</c:v>
                </c:pt>
                <c:pt idx="8275">
                  <c:v>201.0</c:v>
                </c:pt>
                <c:pt idx="8276">
                  <c:v>201.0</c:v>
                </c:pt>
                <c:pt idx="8277">
                  <c:v>202.0</c:v>
                </c:pt>
                <c:pt idx="8278">
                  <c:v>202.0</c:v>
                </c:pt>
                <c:pt idx="8279">
                  <c:v>202.0</c:v>
                </c:pt>
                <c:pt idx="8280">
                  <c:v>202.0</c:v>
                </c:pt>
                <c:pt idx="8281">
                  <c:v>202.0</c:v>
                </c:pt>
                <c:pt idx="8282">
                  <c:v>202.0</c:v>
                </c:pt>
                <c:pt idx="8283">
                  <c:v>202.0</c:v>
                </c:pt>
                <c:pt idx="8284">
                  <c:v>202.0</c:v>
                </c:pt>
                <c:pt idx="8285">
                  <c:v>202.0</c:v>
                </c:pt>
                <c:pt idx="8286">
                  <c:v>202.0</c:v>
                </c:pt>
                <c:pt idx="8287">
                  <c:v>202.0</c:v>
                </c:pt>
                <c:pt idx="8288">
                  <c:v>202.0</c:v>
                </c:pt>
                <c:pt idx="8289">
                  <c:v>202.0</c:v>
                </c:pt>
                <c:pt idx="8290">
                  <c:v>202.0</c:v>
                </c:pt>
                <c:pt idx="8291">
                  <c:v>202.0</c:v>
                </c:pt>
                <c:pt idx="8292">
                  <c:v>202.0</c:v>
                </c:pt>
                <c:pt idx="8293">
                  <c:v>202.0</c:v>
                </c:pt>
                <c:pt idx="8294">
                  <c:v>202.0</c:v>
                </c:pt>
                <c:pt idx="8295">
                  <c:v>202.0</c:v>
                </c:pt>
                <c:pt idx="8296">
                  <c:v>202.0</c:v>
                </c:pt>
                <c:pt idx="8297">
                  <c:v>202.0</c:v>
                </c:pt>
                <c:pt idx="8298">
                  <c:v>202.0</c:v>
                </c:pt>
                <c:pt idx="8299">
                  <c:v>202.0</c:v>
                </c:pt>
                <c:pt idx="8300">
                  <c:v>202.0</c:v>
                </c:pt>
                <c:pt idx="8301">
                  <c:v>202.0</c:v>
                </c:pt>
                <c:pt idx="8302">
                  <c:v>202.0</c:v>
                </c:pt>
                <c:pt idx="8303">
                  <c:v>202.0</c:v>
                </c:pt>
                <c:pt idx="8304">
                  <c:v>202.0</c:v>
                </c:pt>
                <c:pt idx="8305">
                  <c:v>202.0</c:v>
                </c:pt>
                <c:pt idx="8306">
                  <c:v>202.0</c:v>
                </c:pt>
                <c:pt idx="8307">
                  <c:v>202.0</c:v>
                </c:pt>
                <c:pt idx="8308">
                  <c:v>202.0</c:v>
                </c:pt>
                <c:pt idx="8309">
                  <c:v>202.0</c:v>
                </c:pt>
                <c:pt idx="8310">
                  <c:v>202.0</c:v>
                </c:pt>
                <c:pt idx="8311">
                  <c:v>202.0</c:v>
                </c:pt>
                <c:pt idx="8312">
                  <c:v>202.0</c:v>
                </c:pt>
                <c:pt idx="8313">
                  <c:v>202.0</c:v>
                </c:pt>
                <c:pt idx="8314">
                  <c:v>202.0</c:v>
                </c:pt>
                <c:pt idx="8315">
                  <c:v>202.0</c:v>
                </c:pt>
                <c:pt idx="8316">
                  <c:v>202.0</c:v>
                </c:pt>
                <c:pt idx="8317">
                  <c:v>202.0</c:v>
                </c:pt>
                <c:pt idx="8318">
                  <c:v>202.0</c:v>
                </c:pt>
                <c:pt idx="8319">
                  <c:v>202.0</c:v>
                </c:pt>
                <c:pt idx="8320">
                  <c:v>202.0</c:v>
                </c:pt>
                <c:pt idx="8321">
                  <c:v>202.0</c:v>
                </c:pt>
                <c:pt idx="8322">
                  <c:v>202.0</c:v>
                </c:pt>
                <c:pt idx="8323">
                  <c:v>202.0</c:v>
                </c:pt>
                <c:pt idx="8324">
                  <c:v>203.0</c:v>
                </c:pt>
                <c:pt idx="8325">
                  <c:v>203.0</c:v>
                </c:pt>
                <c:pt idx="8326">
                  <c:v>203.0</c:v>
                </c:pt>
                <c:pt idx="8327">
                  <c:v>203.0</c:v>
                </c:pt>
                <c:pt idx="8328">
                  <c:v>203.0</c:v>
                </c:pt>
                <c:pt idx="8329">
                  <c:v>203.0</c:v>
                </c:pt>
                <c:pt idx="8330">
                  <c:v>203.0</c:v>
                </c:pt>
                <c:pt idx="8331">
                  <c:v>203.0</c:v>
                </c:pt>
                <c:pt idx="8332">
                  <c:v>203.0</c:v>
                </c:pt>
                <c:pt idx="8333">
                  <c:v>203.0</c:v>
                </c:pt>
                <c:pt idx="8334">
                  <c:v>203.0</c:v>
                </c:pt>
                <c:pt idx="8335">
                  <c:v>203.0</c:v>
                </c:pt>
                <c:pt idx="8336">
                  <c:v>203.0</c:v>
                </c:pt>
                <c:pt idx="8337">
                  <c:v>203.0</c:v>
                </c:pt>
                <c:pt idx="8338">
                  <c:v>203.0</c:v>
                </c:pt>
                <c:pt idx="8339">
                  <c:v>203.0</c:v>
                </c:pt>
                <c:pt idx="8340">
                  <c:v>203.0</c:v>
                </c:pt>
                <c:pt idx="8341">
                  <c:v>203.0</c:v>
                </c:pt>
                <c:pt idx="8342">
                  <c:v>203.0</c:v>
                </c:pt>
                <c:pt idx="8343">
                  <c:v>203.0</c:v>
                </c:pt>
                <c:pt idx="8344">
                  <c:v>203.0</c:v>
                </c:pt>
                <c:pt idx="8345">
                  <c:v>203.0</c:v>
                </c:pt>
                <c:pt idx="8346">
                  <c:v>203.0</c:v>
                </c:pt>
                <c:pt idx="8347">
                  <c:v>203.0</c:v>
                </c:pt>
                <c:pt idx="8348">
                  <c:v>203.0</c:v>
                </c:pt>
                <c:pt idx="8349">
                  <c:v>203.0</c:v>
                </c:pt>
                <c:pt idx="8350">
                  <c:v>204.0</c:v>
                </c:pt>
                <c:pt idx="8351">
                  <c:v>204.0</c:v>
                </c:pt>
                <c:pt idx="8352">
                  <c:v>204.0</c:v>
                </c:pt>
                <c:pt idx="8353">
                  <c:v>204.0</c:v>
                </c:pt>
                <c:pt idx="8354">
                  <c:v>204.0</c:v>
                </c:pt>
                <c:pt idx="8355">
                  <c:v>204.0</c:v>
                </c:pt>
                <c:pt idx="8356">
                  <c:v>204.0</c:v>
                </c:pt>
                <c:pt idx="8357">
                  <c:v>204.0</c:v>
                </c:pt>
                <c:pt idx="8358">
                  <c:v>204.0</c:v>
                </c:pt>
                <c:pt idx="8359">
                  <c:v>204.0</c:v>
                </c:pt>
                <c:pt idx="8360">
                  <c:v>204.0</c:v>
                </c:pt>
                <c:pt idx="8361">
                  <c:v>204.0</c:v>
                </c:pt>
                <c:pt idx="8362">
                  <c:v>204.0</c:v>
                </c:pt>
                <c:pt idx="8363">
                  <c:v>204.0</c:v>
                </c:pt>
                <c:pt idx="8364">
                  <c:v>204.0</c:v>
                </c:pt>
                <c:pt idx="8365">
                  <c:v>204.0</c:v>
                </c:pt>
                <c:pt idx="8366">
                  <c:v>204.0</c:v>
                </c:pt>
                <c:pt idx="8367">
                  <c:v>204.0</c:v>
                </c:pt>
                <c:pt idx="8368">
                  <c:v>205.0</c:v>
                </c:pt>
                <c:pt idx="8369">
                  <c:v>205.0</c:v>
                </c:pt>
                <c:pt idx="8370">
                  <c:v>205.0</c:v>
                </c:pt>
                <c:pt idx="8371">
                  <c:v>205.0</c:v>
                </c:pt>
                <c:pt idx="8372">
                  <c:v>205.0</c:v>
                </c:pt>
                <c:pt idx="8373">
                  <c:v>205.0</c:v>
                </c:pt>
                <c:pt idx="8374">
                  <c:v>205.0</c:v>
                </c:pt>
                <c:pt idx="8375">
                  <c:v>205.0</c:v>
                </c:pt>
                <c:pt idx="8376">
                  <c:v>205.0</c:v>
                </c:pt>
                <c:pt idx="8377">
                  <c:v>205.0</c:v>
                </c:pt>
                <c:pt idx="8378">
                  <c:v>205.0</c:v>
                </c:pt>
                <c:pt idx="8379">
                  <c:v>205.0</c:v>
                </c:pt>
                <c:pt idx="8380">
                  <c:v>205.0</c:v>
                </c:pt>
                <c:pt idx="8381">
                  <c:v>205.0</c:v>
                </c:pt>
                <c:pt idx="8382">
                  <c:v>205.0</c:v>
                </c:pt>
                <c:pt idx="8383">
                  <c:v>205.0</c:v>
                </c:pt>
                <c:pt idx="8384">
                  <c:v>205.0</c:v>
                </c:pt>
                <c:pt idx="8385">
                  <c:v>205.0</c:v>
                </c:pt>
                <c:pt idx="8386">
                  <c:v>205.0</c:v>
                </c:pt>
                <c:pt idx="8387">
                  <c:v>205.0</c:v>
                </c:pt>
                <c:pt idx="8388">
                  <c:v>205.0</c:v>
                </c:pt>
                <c:pt idx="8389">
                  <c:v>205.0</c:v>
                </c:pt>
                <c:pt idx="8390">
                  <c:v>205.0</c:v>
                </c:pt>
                <c:pt idx="8391">
                  <c:v>205.0</c:v>
                </c:pt>
                <c:pt idx="8392">
                  <c:v>205.0</c:v>
                </c:pt>
                <c:pt idx="8393">
                  <c:v>205.0</c:v>
                </c:pt>
                <c:pt idx="8394">
                  <c:v>205.0</c:v>
                </c:pt>
                <c:pt idx="8395">
                  <c:v>206.0</c:v>
                </c:pt>
                <c:pt idx="8396">
                  <c:v>206.0</c:v>
                </c:pt>
                <c:pt idx="8397">
                  <c:v>206.0</c:v>
                </c:pt>
                <c:pt idx="8398">
                  <c:v>206.0</c:v>
                </c:pt>
                <c:pt idx="8399">
                  <c:v>206.0</c:v>
                </c:pt>
                <c:pt idx="8400">
                  <c:v>206.0</c:v>
                </c:pt>
                <c:pt idx="8401">
                  <c:v>206.0</c:v>
                </c:pt>
                <c:pt idx="8402">
                  <c:v>206.0</c:v>
                </c:pt>
                <c:pt idx="8403">
                  <c:v>206.0</c:v>
                </c:pt>
                <c:pt idx="8404">
                  <c:v>206.0</c:v>
                </c:pt>
                <c:pt idx="8405">
                  <c:v>206.0</c:v>
                </c:pt>
                <c:pt idx="8406">
                  <c:v>206.0</c:v>
                </c:pt>
                <c:pt idx="8407">
                  <c:v>206.0</c:v>
                </c:pt>
                <c:pt idx="8408">
                  <c:v>206.0</c:v>
                </c:pt>
                <c:pt idx="8409">
                  <c:v>206.0</c:v>
                </c:pt>
                <c:pt idx="8410">
                  <c:v>206.0</c:v>
                </c:pt>
                <c:pt idx="8411">
                  <c:v>206.0</c:v>
                </c:pt>
                <c:pt idx="8412">
                  <c:v>206.0</c:v>
                </c:pt>
                <c:pt idx="8413">
                  <c:v>206.0</c:v>
                </c:pt>
                <c:pt idx="8414">
                  <c:v>206.0</c:v>
                </c:pt>
                <c:pt idx="8415">
                  <c:v>206.0</c:v>
                </c:pt>
                <c:pt idx="8416">
                  <c:v>206.0</c:v>
                </c:pt>
                <c:pt idx="8417">
                  <c:v>206.0</c:v>
                </c:pt>
                <c:pt idx="8418">
                  <c:v>206.0</c:v>
                </c:pt>
                <c:pt idx="8419">
                  <c:v>206.0</c:v>
                </c:pt>
                <c:pt idx="8420">
                  <c:v>206.0</c:v>
                </c:pt>
                <c:pt idx="8421">
                  <c:v>206.0</c:v>
                </c:pt>
                <c:pt idx="8422">
                  <c:v>206.0</c:v>
                </c:pt>
                <c:pt idx="8423">
                  <c:v>206.0</c:v>
                </c:pt>
                <c:pt idx="8424">
                  <c:v>206.0</c:v>
                </c:pt>
                <c:pt idx="8425">
                  <c:v>206.0</c:v>
                </c:pt>
                <c:pt idx="8426">
                  <c:v>206.0</c:v>
                </c:pt>
                <c:pt idx="8427">
                  <c:v>206.0</c:v>
                </c:pt>
                <c:pt idx="8428">
                  <c:v>206.0</c:v>
                </c:pt>
                <c:pt idx="8429">
                  <c:v>207.0</c:v>
                </c:pt>
                <c:pt idx="8430">
                  <c:v>207.0</c:v>
                </c:pt>
                <c:pt idx="8431">
                  <c:v>207.0</c:v>
                </c:pt>
                <c:pt idx="8432">
                  <c:v>207.0</c:v>
                </c:pt>
                <c:pt idx="8433">
                  <c:v>207.0</c:v>
                </c:pt>
                <c:pt idx="8434">
                  <c:v>207.0</c:v>
                </c:pt>
                <c:pt idx="8435">
                  <c:v>207.0</c:v>
                </c:pt>
                <c:pt idx="8436">
                  <c:v>207.0</c:v>
                </c:pt>
                <c:pt idx="8437">
                  <c:v>207.0</c:v>
                </c:pt>
                <c:pt idx="8438">
                  <c:v>207.0</c:v>
                </c:pt>
                <c:pt idx="8439">
                  <c:v>207.0</c:v>
                </c:pt>
                <c:pt idx="8440">
                  <c:v>207.0</c:v>
                </c:pt>
                <c:pt idx="8441">
                  <c:v>207.0</c:v>
                </c:pt>
                <c:pt idx="8442">
                  <c:v>207.0</c:v>
                </c:pt>
                <c:pt idx="8443">
                  <c:v>207.0</c:v>
                </c:pt>
                <c:pt idx="8444">
                  <c:v>207.0</c:v>
                </c:pt>
                <c:pt idx="8445">
                  <c:v>207.0</c:v>
                </c:pt>
                <c:pt idx="8446">
                  <c:v>207.0</c:v>
                </c:pt>
                <c:pt idx="8447">
                  <c:v>207.0</c:v>
                </c:pt>
                <c:pt idx="8448">
                  <c:v>207.0</c:v>
                </c:pt>
                <c:pt idx="8449">
                  <c:v>207.0</c:v>
                </c:pt>
                <c:pt idx="8450">
                  <c:v>207.0</c:v>
                </c:pt>
                <c:pt idx="8451">
                  <c:v>207.0</c:v>
                </c:pt>
                <c:pt idx="8452">
                  <c:v>207.0</c:v>
                </c:pt>
                <c:pt idx="8453">
                  <c:v>207.0</c:v>
                </c:pt>
                <c:pt idx="8454">
                  <c:v>207.0</c:v>
                </c:pt>
                <c:pt idx="8455">
                  <c:v>207.0</c:v>
                </c:pt>
                <c:pt idx="8456">
                  <c:v>207.0</c:v>
                </c:pt>
                <c:pt idx="8457">
                  <c:v>207.0</c:v>
                </c:pt>
                <c:pt idx="8458">
                  <c:v>207.0</c:v>
                </c:pt>
                <c:pt idx="8459">
                  <c:v>207.0</c:v>
                </c:pt>
                <c:pt idx="8460">
                  <c:v>207.0</c:v>
                </c:pt>
                <c:pt idx="8461">
                  <c:v>207.0</c:v>
                </c:pt>
                <c:pt idx="8462">
                  <c:v>207.0</c:v>
                </c:pt>
                <c:pt idx="8463">
                  <c:v>207.0</c:v>
                </c:pt>
                <c:pt idx="8464">
                  <c:v>207.0</c:v>
                </c:pt>
                <c:pt idx="8465">
                  <c:v>207.0</c:v>
                </c:pt>
                <c:pt idx="8466">
                  <c:v>207.0</c:v>
                </c:pt>
                <c:pt idx="8467">
                  <c:v>207.0</c:v>
                </c:pt>
                <c:pt idx="8468">
                  <c:v>207.0</c:v>
                </c:pt>
                <c:pt idx="8469">
                  <c:v>207.0</c:v>
                </c:pt>
                <c:pt idx="8470">
                  <c:v>207.0</c:v>
                </c:pt>
                <c:pt idx="8471">
                  <c:v>207.0</c:v>
                </c:pt>
                <c:pt idx="8472">
                  <c:v>207.0</c:v>
                </c:pt>
                <c:pt idx="8473">
                  <c:v>207.0</c:v>
                </c:pt>
                <c:pt idx="8474">
                  <c:v>207.0</c:v>
                </c:pt>
                <c:pt idx="8475">
                  <c:v>207.0</c:v>
                </c:pt>
                <c:pt idx="8476">
                  <c:v>207.0</c:v>
                </c:pt>
                <c:pt idx="8477">
                  <c:v>207.0</c:v>
                </c:pt>
                <c:pt idx="8478">
                  <c:v>207.0</c:v>
                </c:pt>
                <c:pt idx="8479">
                  <c:v>207.0</c:v>
                </c:pt>
                <c:pt idx="8480">
                  <c:v>207.0</c:v>
                </c:pt>
                <c:pt idx="8481">
                  <c:v>207.0</c:v>
                </c:pt>
                <c:pt idx="8482">
                  <c:v>207.0</c:v>
                </c:pt>
                <c:pt idx="8483">
                  <c:v>207.0</c:v>
                </c:pt>
                <c:pt idx="8484">
                  <c:v>207.0</c:v>
                </c:pt>
                <c:pt idx="8485">
                  <c:v>207.0</c:v>
                </c:pt>
                <c:pt idx="8486">
                  <c:v>207.0</c:v>
                </c:pt>
                <c:pt idx="8487">
                  <c:v>207.0</c:v>
                </c:pt>
                <c:pt idx="8488">
                  <c:v>207.0</c:v>
                </c:pt>
                <c:pt idx="8489">
                  <c:v>207.0</c:v>
                </c:pt>
                <c:pt idx="8490">
                  <c:v>207.0</c:v>
                </c:pt>
                <c:pt idx="8491">
                  <c:v>207.0</c:v>
                </c:pt>
                <c:pt idx="8492">
                  <c:v>207.0</c:v>
                </c:pt>
                <c:pt idx="8493">
                  <c:v>207.0</c:v>
                </c:pt>
                <c:pt idx="8494">
                  <c:v>207.0</c:v>
                </c:pt>
                <c:pt idx="8495">
                  <c:v>207.0</c:v>
                </c:pt>
                <c:pt idx="8496">
                  <c:v>207.0</c:v>
                </c:pt>
                <c:pt idx="8497">
                  <c:v>207.0</c:v>
                </c:pt>
                <c:pt idx="8498">
                  <c:v>207.0</c:v>
                </c:pt>
                <c:pt idx="8499">
                  <c:v>207.0</c:v>
                </c:pt>
                <c:pt idx="8500">
                  <c:v>207.0</c:v>
                </c:pt>
                <c:pt idx="8501">
                  <c:v>207.0</c:v>
                </c:pt>
                <c:pt idx="8502">
                  <c:v>207.0</c:v>
                </c:pt>
                <c:pt idx="8503">
                  <c:v>207.0</c:v>
                </c:pt>
                <c:pt idx="8504">
                  <c:v>207.0</c:v>
                </c:pt>
                <c:pt idx="8505">
                  <c:v>207.0</c:v>
                </c:pt>
                <c:pt idx="8506">
                  <c:v>207.0</c:v>
                </c:pt>
                <c:pt idx="8507">
                  <c:v>207.0</c:v>
                </c:pt>
                <c:pt idx="8508">
                  <c:v>207.0</c:v>
                </c:pt>
                <c:pt idx="8509">
                  <c:v>207.0</c:v>
                </c:pt>
                <c:pt idx="8510">
                  <c:v>207.0</c:v>
                </c:pt>
                <c:pt idx="8511">
                  <c:v>207.0</c:v>
                </c:pt>
                <c:pt idx="8512">
                  <c:v>207.0</c:v>
                </c:pt>
                <c:pt idx="8513">
                  <c:v>207.0</c:v>
                </c:pt>
                <c:pt idx="8514">
                  <c:v>207.0</c:v>
                </c:pt>
                <c:pt idx="8515">
                  <c:v>207.0</c:v>
                </c:pt>
                <c:pt idx="8516">
                  <c:v>207.0</c:v>
                </c:pt>
                <c:pt idx="8517">
                  <c:v>207.0</c:v>
                </c:pt>
                <c:pt idx="8518">
                  <c:v>207.0</c:v>
                </c:pt>
                <c:pt idx="8519">
                  <c:v>207.0</c:v>
                </c:pt>
                <c:pt idx="8520">
                  <c:v>207.0</c:v>
                </c:pt>
                <c:pt idx="8521">
                  <c:v>207.0</c:v>
                </c:pt>
                <c:pt idx="8522">
                  <c:v>207.0</c:v>
                </c:pt>
                <c:pt idx="8523">
                  <c:v>207.0</c:v>
                </c:pt>
                <c:pt idx="8524">
                  <c:v>207.0</c:v>
                </c:pt>
                <c:pt idx="8525">
                  <c:v>207.0</c:v>
                </c:pt>
                <c:pt idx="8526">
                  <c:v>207.0</c:v>
                </c:pt>
                <c:pt idx="8527">
                  <c:v>207.0</c:v>
                </c:pt>
                <c:pt idx="8528">
                  <c:v>207.0</c:v>
                </c:pt>
                <c:pt idx="8529">
                  <c:v>207.0</c:v>
                </c:pt>
                <c:pt idx="8530">
                  <c:v>207.0</c:v>
                </c:pt>
                <c:pt idx="8531">
                  <c:v>207.0</c:v>
                </c:pt>
                <c:pt idx="8532">
                  <c:v>207.0</c:v>
                </c:pt>
                <c:pt idx="8533">
                  <c:v>207.0</c:v>
                </c:pt>
                <c:pt idx="8534">
                  <c:v>207.0</c:v>
                </c:pt>
                <c:pt idx="8535">
                  <c:v>207.0</c:v>
                </c:pt>
                <c:pt idx="8536">
                  <c:v>207.0</c:v>
                </c:pt>
                <c:pt idx="8537">
                  <c:v>207.0</c:v>
                </c:pt>
                <c:pt idx="8538">
                  <c:v>207.0</c:v>
                </c:pt>
                <c:pt idx="8539">
                  <c:v>207.0</c:v>
                </c:pt>
                <c:pt idx="8540">
                  <c:v>207.0</c:v>
                </c:pt>
                <c:pt idx="8541">
                  <c:v>207.0</c:v>
                </c:pt>
                <c:pt idx="8542">
                  <c:v>207.0</c:v>
                </c:pt>
                <c:pt idx="8543">
                  <c:v>207.0</c:v>
                </c:pt>
                <c:pt idx="8544">
                  <c:v>207.0</c:v>
                </c:pt>
                <c:pt idx="8545">
                  <c:v>207.0</c:v>
                </c:pt>
                <c:pt idx="8546">
                  <c:v>207.0</c:v>
                </c:pt>
                <c:pt idx="8547">
                  <c:v>207.0</c:v>
                </c:pt>
                <c:pt idx="8548">
                  <c:v>207.0</c:v>
                </c:pt>
                <c:pt idx="8549">
                  <c:v>207.0</c:v>
                </c:pt>
                <c:pt idx="8550">
                  <c:v>207.0</c:v>
                </c:pt>
                <c:pt idx="8551">
                  <c:v>207.0</c:v>
                </c:pt>
                <c:pt idx="8552">
                  <c:v>207.0</c:v>
                </c:pt>
                <c:pt idx="8553">
                  <c:v>207.0</c:v>
                </c:pt>
                <c:pt idx="8554">
                  <c:v>207.0</c:v>
                </c:pt>
                <c:pt idx="8555">
                  <c:v>207.0</c:v>
                </c:pt>
                <c:pt idx="8556">
                  <c:v>207.0</c:v>
                </c:pt>
                <c:pt idx="8557">
                  <c:v>207.0</c:v>
                </c:pt>
                <c:pt idx="8558">
                  <c:v>207.0</c:v>
                </c:pt>
                <c:pt idx="8559">
                  <c:v>207.0</c:v>
                </c:pt>
                <c:pt idx="8560">
                  <c:v>207.0</c:v>
                </c:pt>
                <c:pt idx="8561">
                  <c:v>207.0</c:v>
                </c:pt>
                <c:pt idx="8562">
                  <c:v>207.0</c:v>
                </c:pt>
                <c:pt idx="8563">
                  <c:v>207.0</c:v>
                </c:pt>
                <c:pt idx="8564">
                  <c:v>207.0</c:v>
                </c:pt>
                <c:pt idx="8565">
                  <c:v>207.0</c:v>
                </c:pt>
                <c:pt idx="8566">
                  <c:v>207.0</c:v>
                </c:pt>
                <c:pt idx="8567">
                  <c:v>207.0</c:v>
                </c:pt>
                <c:pt idx="8568">
                  <c:v>207.0</c:v>
                </c:pt>
                <c:pt idx="8569">
                  <c:v>207.0</c:v>
                </c:pt>
                <c:pt idx="8570">
                  <c:v>207.0</c:v>
                </c:pt>
                <c:pt idx="8571">
                  <c:v>207.0</c:v>
                </c:pt>
                <c:pt idx="8572">
                  <c:v>207.0</c:v>
                </c:pt>
                <c:pt idx="8573">
                  <c:v>207.0</c:v>
                </c:pt>
                <c:pt idx="8574">
                  <c:v>207.0</c:v>
                </c:pt>
                <c:pt idx="8575">
                  <c:v>207.0</c:v>
                </c:pt>
                <c:pt idx="8576">
                  <c:v>207.0</c:v>
                </c:pt>
                <c:pt idx="8577">
                  <c:v>207.0</c:v>
                </c:pt>
                <c:pt idx="8578">
                  <c:v>207.0</c:v>
                </c:pt>
                <c:pt idx="8579">
                  <c:v>207.0</c:v>
                </c:pt>
                <c:pt idx="8580">
                  <c:v>207.0</c:v>
                </c:pt>
                <c:pt idx="8581">
                  <c:v>207.0</c:v>
                </c:pt>
                <c:pt idx="8582">
                  <c:v>207.0</c:v>
                </c:pt>
                <c:pt idx="8583">
                  <c:v>207.0</c:v>
                </c:pt>
                <c:pt idx="8584">
                  <c:v>207.0</c:v>
                </c:pt>
                <c:pt idx="8585">
                  <c:v>207.0</c:v>
                </c:pt>
                <c:pt idx="8586">
                  <c:v>207.0</c:v>
                </c:pt>
                <c:pt idx="8587">
                  <c:v>207.0</c:v>
                </c:pt>
                <c:pt idx="8588">
                  <c:v>207.0</c:v>
                </c:pt>
                <c:pt idx="8589">
                  <c:v>207.0</c:v>
                </c:pt>
                <c:pt idx="8590">
                  <c:v>207.0</c:v>
                </c:pt>
                <c:pt idx="8591">
                  <c:v>207.0</c:v>
                </c:pt>
                <c:pt idx="8592">
                  <c:v>207.0</c:v>
                </c:pt>
                <c:pt idx="8593">
                  <c:v>207.0</c:v>
                </c:pt>
                <c:pt idx="8594">
                  <c:v>207.0</c:v>
                </c:pt>
                <c:pt idx="8595">
                  <c:v>207.0</c:v>
                </c:pt>
                <c:pt idx="8596">
                  <c:v>207.0</c:v>
                </c:pt>
                <c:pt idx="8597">
                  <c:v>207.0</c:v>
                </c:pt>
                <c:pt idx="8598">
                  <c:v>207.0</c:v>
                </c:pt>
                <c:pt idx="8599">
                  <c:v>207.0</c:v>
                </c:pt>
                <c:pt idx="8600">
                  <c:v>207.0</c:v>
                </c:pt>
                <c:pt idx="8601">
                  <c:v>207.0</c:v>
                </c:pt>
                <c:pt idx="8602">
                  <c:v>207.0</c:v>
                </c:pt>
                <c:pt idx="8603">
                  <c:v>207.0</c:v>
                </c:pt>
                <c:pt idx="8604">
                  <c:v>207.0</c:v>
                </c:pt>
                <c:pt idx="8605">
                  <c:v>207.0</c:v>
                </c:pt>
                <c:pt idx="8606">
                  <c:v>207.0</c:v>
                </c:pt>
                <c:pt idx="8607">
                  <c:v>207.0</c:v>
                </c:pt>
                <c:pt idx="8608">
                  <c:v>207.0</c:v>
                </c:pt>
                <c:pt idx="8609">
                  <c:v>207.0</c:v>
                </c:pt>
                <c:pt idx="8610">
                  <c:v>207.0</c:v>
                </c:pt>
                <c:pt idx="8611">
                  <c:v>207.0</c:v>
                </c:pt>
                <c:pt idx="8612">
                  <c:v>208.0</c:v>
                </c:pt>
                <c:pt idx="8613">
                  <c:v>208.0</c:v>
                </c:pt>
                <c:pt idx="8614">
                  <c:v>208.0</c:v>
                </c:pt>
                <c:pt idx="8615">
                  <c:v>208.0</c:v>
                </c:pt>
                <c:pt idx="8616">
                  <c:v>208.0</c:v>
                </c:pt>
                <c:pt idx="8617">
                  <c:v>208.0</c:v>
                </c:pt>
                <c:pt idx="8618">
                  <c:v>208.0</c:v>
                </c:pt>
                <c:pt idx="8619">
                  <c:v>208.0</c:v>
                </c:pt>
                <c:pt idx="8620">
                  <c:v>208.0</c:v>
                </c:pt>
                <c:pt idx="8621">
                  <c:v>208.0</c:v>
                </c:pt>
                <c:pt idx="8622">
                  <c:v>208.0</c:v>
                </c:pt>
                <c:pt idx="8623">
                  <c:v>208.0</c:v>
                </c:pt>
                <c:pt idx="8624">
                  <c:v>208.0</c:v>
                </c:pt>
                <c:pt idx="8625">
                  <c:v>208.0</c:v>
                </c:pt>
                <c:pt idx="8626">
                  <c:v>208.0</c:v>
                </c:pt>
                <c:pt idx="8627">
                  <c:v>208.0</c:v>
                </c:pt>
                <c:pt idx="8628">
                  <c:v>208.0</c:v>
                </c:pt>
                <c:pt idx="8629">
                  <c:v>208.0</c:v>
                </c:pt>
                <c:pt idx="8630">
                  <c:v>208.0</c:v>
                </c:pt>
                <c:pt idx="8631">
                  <c:v>208.0</c:v>
                </c:pt>
                <c:pt idx="8632">
                  <c:v>208.0</c:v>
                </c:pt>
                <c:pt idx="8633">
                  <c:v>208.0</c:v>
                </c:pt>
                <c:pt idx="8634">
                  <c:v>208.0</c:v>
                </c:pt>
                <c:pt idx="8635">
                  <c:v>208.0</c:v>
                </c:pt>
                <c:pt idx="8636">
                  <c:v>208.0</c:v>
                </c:pt>
                <c:pt idx="8637">
                  <c:v>208.0</c:v>
                </c:pt>
                <c:pt idx="8638">
                  <c:v>208.0</c:v>
                </c:pt>
                <c:pt idx="8639">
                  <c:v>208.0</c:v>
                </c:pt>
                <c:pt idx="8640">
                  <c:v>208.0</c:v>
                </c:pt>
                <c:pt idx="8641">
                  <c:v>208.0</c:v>
                </c:pt>
                <c:pt idx="8642">
                  <c:v>208.0</c:v>
                </c:pt>
                <c:pt idx="8643">
                  <c:v>208.0</c:v>
                </c:pt>
                <c:pt idx="8644">
                  <c:v>208.0</c:v>
                </c:pt>
                <c:pt idx="8645">
                  <c:v>208.0</c:v>
                </c:pt>
                <c:pt idx="8646">
                  <c:v>208.0</c:v>
                </c:pt>
                <c:pt idx="8647">
                  <c:v>208.0</c:v>
                </c:pt>
                <c:pt idx="8648">
                  <c:v>208.0</c:v>
                </c:pt>
                <c:pt idx="8649">
                  <c:v>208.0</c:v>
                </c:pt>
                <c:pt idx="8650">
                  <c:v>208.0</c:v>
                </c:pt>
                <c:pt idx="8651">
                  <c:v>209.0</c:v>
                </c:pt>
                <c:pt idx="8652">
                  <c:v>209.0</c:v>
                </c:pt>
                <c:pt idx="8653">
                  <c:v>209.0</c:v>
                </c:pt>
                <c:pt idx="8654">
                  <c:v>209.0</c:v>
                </c:pt>
                <c:pt idx="8655">
                  <c:v>209.0</c:v>
                </c:pt>
                <c:pt idx="8656">
                  <c:v>209.0</c:v>
                </c:pt>
                <c:pt idx="8657">
                  <c:v>209.0</c:v>
                </c:pt>
                <c:pt idx="8658">
                  <c:v>209.0</c:v>
                </c:pt>
                <c:pt idx="8659">
                  <c:v>209.0</c:v>
                </c:pt>
                <c:pt idx="8660">
                  <c:v>209.0</c:v>
                </c:pt>
                <c:pt idx="8661">
                  <c:v>209.0</c:v>
                </c:pt>
                <c:pt idx="8662">
                  <c:v>209.0</c:v>
                </c:pt>
                <c:pt idx="8663">
                  <c:v>209.0</c:v>
                </c:pt>
                <c:pt idx="8664">
                  <c:v>210.0</c:v>
                </c:pt>
                <c:pt idx="8665">
                  <c:v>210.0</c:v>
                </c:pt>
                <c:pt idx="8666">
                  <c:v>210.0</c:v>
                </c:pt>
                <c:pt idx="8667">
                  <c:v>210.0</c:v>
                </c:pt>
                <c:pt idx="8668">
                  <c:v>210.0</c:v>
                </c:pt>
                <c:pt idx="8669">
                  <c:v>210.0</c:v>
                </c:pt>
                <c:pt idx="8670">
                  <c:v>210.0</c:v>
                </c:pt>
                <c:pt idx="8671">
                  <c:v>210.0</c:v>
                </c:pt>
                <c:pt idx="8672">
                  <c:v>210.0</c:v>
                </c:pt>
                <c:pt idx="8673">
                  <c:v>211.0</c:v>
                </c:pt>
                <c:pt idx="8674">
                  <c:v>211.0</c:v>
                </c:pt>
                <c:pt idx="8675">
                  <c:v>211.0</c:v>
                </c:pt>
                <c:pt idx="8676">
                  <c:v>211.0</c:v>
                </c:pt>
                <c:pt idx="8677">
                  <c:v>211.0</c:v>
                </c:pt>
                <c:pt idx="8678">
                  <c:v>211.0</c:v>
                </c:pt>
                <c:pt idx="8679">
                  <c:v>211.0</c:v>
                </c:pt>
                <c:pt idx="8680">
                  <c:v>211.0</c:v>
                </c:pt>
                <c:pt idx="8681">
                  <c:v>211.0</c:v>
                </c:pt>
                <c:pt idx="8682">
                  <c:v>211.0</c:v>
                </c:pt>
                <c:pt idx="8683">
                  <c:v>211.0</c:v>
                </c:pt>
                <c:pt idx="8684">
                  <c:v>211.0</c:v>
                </c:pt>
                <c:pt idx="8685">
                  <c:v>211.0</c:v>
                </c:pt>
                <c:pt idx="8686">
                  <c:v>211.0</c:v>
                </c:pt>
                <c:pt idx="8687">
                  <c:v>212.0</c:v>
                </c:pt>
                <c:pt idx="8688">
                  <c:v>212.0</c:v>
                </c:pt>
                <c:pt idx="8689">
                  <c:v>212.0</c:v>
                </c:pt>
                <c:pt idx="8690">
                  <c:v>212.0</c:v>
                </c:pt>
                <c:pt idx="8691">
                  <c:v>212.0</c:v>
                </c:pt>
                <c:pt idx="8692">
                  <c:v>212.0</c:v>
                </c:pt>
                <c:pt idx="8693">
                  <c:v>212.0</c:v>
                </c:pt>
                <c:pt idx="8694">
                  <c:v>212.0</c:v>
                </c:pt>
                <c:pt idx="8695">
                  <c:v>212.0</c:v>
                </c:pt>
                <c:pt idx="8696">
                  <c:v>213.0</c:v>
                </c:pt>
                <c:pt idx="8697">
                  <c:v>213.0</c:v>
                </c:pt>
                <c:pt idx="8698">
                  <c:v>213.0</c:v>
                </c:pt>
                <c:pt idx="8699">
                  <c:v>213.0</c:v>
                </c:pt>
                <c:pt idx="8700">
                  <c:v>213.0</c:v>
                </c:pt>
                <c:pt idx="8701">
                  <c:v>213.0</c:v>
                </c:pt>
                <c:pt idx="8702">
                  <c:v>213.0</c:v>
                </c:pt>
                <c:pt idx="8703">
                  <c:v>213.0</c:v>
                </c:pt>
                <c:pt idx="8704">
                  <c:v>213.0</c:v>
                </c:pt>
                <c:pt idx="8705">
                  <c:v>213.0</c:v>
                </c:pt>
                <c:pt idx="8706">
                  <c:v>213.0</c:v>
                </c:pt>
                <c:pt idx="8707">
                  <c:v>213.0</c:v>
                </c:pt>
                <c:pt idx="8708">
                  <c:v>213.0</c:v>
                </c:pt>
                <c:pt idx="8709">
                  <c:v>213.0</c:v>
                </c:pt>
                <c:pt idx="8710">
                  <c:v>213.0</c:v>
                </c:pt>
                <c:pt idx="8711">
                  <c:v>213.0</c:v>
                </c:pt>
                <c:pt idx="8712">
                  <c:v>213.0</c:v>
                </c:pt>
                <c:pt idx="8713">
                  <c:v>213.0</c:v>
                </c:pt>
                <c:pt idx="8714">
                  <c:v>213.0</c:v>
                </c:pt>
                <c:pt idx="8715">
                  <c:v>213.0</c:v>
                </c:pt>
                <c:pt idx="8716">
                  <c:v>213.0</c:v>
                </c:pt>
                <c:pt idx="8717">
                  <c:v>213.0</c:v>
                </c:pt>
                <c:pt idx="8718">
                  <c:v>213.0</c:v>
                </c:pt>
                <c:pt idx="8719">
                  <c:v>213.0</c:v>
                </c:pt>
                <c:pt idx="8720">
                  <c:v>213.0</c:v>
                </c:pt>
                <c:pt idx="8721">
                  <c:v>213.0</c:v>
                </c:pt>
                <c:pt idx="8722">
                  <c:v>213.0</c:v>
                </c:pt>
                <c:pt idx="8723">
                  <c:v>213.0</c:v>
                </c:pt>
                <c:pt idx="8724">
                  <c:v>213.0</c:v>
                </c:pt>
                <c:pt idx="8725">
                  <c:v>213.0</c:v>
                </c:pt>
                <c:pt idx="8726">
                  <c:v>213.0</c:v>
                </c:pt>
                <c:pt idx="8727">
                  <c:v>213.0</c:v>
                </c:pt>
                <c:pt idx="8728">
                  <c:v>213.0</c:v>
                </c:pt>
                <c:pt idx="8729">
                  <c:v>213.0</c:v>
                </c:pt>
                <c:pt idx="8730">
                  <c:v>213.0</c:v>
                </c:pt>
                <c:pt idx="8731">
                  <c:v>213.0</c:v>
                </c:pt>
                <c:pt idx="8732">
                  <c:v>213.0</c:v>
                </c:pt>
                <c:pt idx="8733">
                  <c:v>213.0</c:v>
                </c:pt>
                <c:pt idx="8734">
                  <c:v>213.0</c:v>
                </c:pt>
                <c:pt idx="8735">
                  <c:v>213.0</c:v>
                </c:pt>
                <c:pt idx="8736">
                  <c:v>213.0</c:v>
                </c:pt>
                <c:pt idx="8737">
                  <c:v>213.0</c:v>
                </c:pt>
                <c:pt idx="8738">
                  <c:v>213.0</c:v>
                </c:pt>
                <c:pt idx="8739">
                  <c:v>213.0</c:v>
                </c:pt>
                <c:pt idx="8740">
                  <c:v>213.0</c:v>
                </c:pt>
                <c:pt idx="8741">
                  <c:v>213.0</c:v>
                </c:pt>
                <c:pt idx="8742">
                  <c:v>213.0</c:v>
                </c:pt>
                <c:pt idx="8743">
                  <c:v>213.0</c:v>
                </c:pt>
                <c:pt idx="8744">
                  <c:v>213.0</c:v>
                </c:pt>
                <c:pt idx="8745">
                  <c:v>213.0</c:v>
                </c:pt>
                <c:pt idx="8746">
                  <c:v>213.0</c:v>
                </c:pt>
                <c:pt idx="8747">
                  <c:v>213.0</c:v>
                </c:pt>
                <c:pt idx="8748">
                  <c:v>213.0</c:v>
                </c:pt>
                <c:pt idx="8749">
                  <c:v>213.0</c:v>
                </c:pt>
                <c:pt idx="8750">
                  <c:v>213.0</c:v>
                </c:pt>
                <c:pt idx="8751">
                  <c:v>213.0</c:v>
                </c:pt>
                <c:pt idx="8752">
                  <c:v>213.0</c:v>
                </c:pt>
                <c:pt idx="8753">
                  <c:v>213.0</c:v>
                </c:pt>
                <c:pt idx="8754">
                  <c:v>213.0</c:v>
                </c:pt>
                <c:pt idx="8755">
                  <c:v>213.0</c:v>
                </c:pt>
                <c:pt idx="8756">
                  <c:v>213.0</c:v>
                </c:pt>
                <c:pt idx="8757">
                  <c:v>213.0</c:v>
                </c:pt>
                <c:pt idx="8758">
                  <c:v>213.0</c:v>
                </c:pt>
                <c:pt idx="8759">
                  <c:v>213.0</c:v>
                </c:pt>
                <c:pt idx="8760">
                  <c:v>213.0</c:v>
                </c:pt>
                <c:pt idx="8761">
                  <c:v>213.0</c:v>
                </c:pt>
                <c:pt idx="8762">
                  <c:v>213.0</c:v>
                </c:pt>
                <c:pt idx="8763">
                  <c:v>213.0</c:v>
                </c:pt>
                <c:pt idx="8764">
                  <c:v>213.0</c:v>
                </c:pt>
                <c:pt idx="8765">
                  <c:v>213.0</c:v>
                </c:pt>
                <c:pt idx="8766">
                  <c:v>213.0</c:v>
                </c:pt>
                <c:pt idx="8767">
                  <c:v>213.0</c:v>
                </c:pt>
                <c:pt idx="8768">
                  <c:v>213.0</c:v>
                </c:pt>
                <c:pt idx="8769">
                  <c:v>213.0</c:v>
                </c:pt>
                <c:pt idx="8770">
                  <c:v>213.0</c:v>
                </c:pt>
                <c:pt idx="8771">
                  <c:v>213.0</c:v>
                </c:pt>
                <c:pt idx="8772">
                  <c:v>213.0</c:v>
                </c:pt>
                <c:pt idx="8773">
                  <c:v>213.0</c:v>
                </c:pt>
                <c:pt idx="8774">
                  <c:v>213.0</c:v>
                </c:pt>
                <c:pt idx="8775">
                  <c:v>213.0</c:v>
                </c:pt>
                <c:pt idx="8776">
                  <c:v>213.0</c:v>
                </c:pt>
                <c:pt idx="8777">
                  <c:v>213.0</c:v>
                </c:pt>
                <c:pt idx="8778">
                  <c:v>213.0</c:v>
                </c:pt>
                <c:pt idx="8779">
                  <c:v>213.0</c:v>
                </c:pt>
                <c:pt idx="8780">
                  <c:v>213.0</c:v>
                </c:pt>
                <c:pt idx="8781">
                  <c:v>213.0</c:v>
                </c:pt>
                <c:pt idx="8782">
                  <c:v>213.0</c:v>
                </c:pt>
                <c:pt idx="8783">
                  <c:v>213.0</c:v>
                </c:pt>
                <c:pt idx="8784">
                  <c:v>213.0</c:v>
                </c:pt>
                <c:pt idx="8785">
                  <c:v>213.0</c:v>
                </c:pt>
                <c:pt idx="8786">
                  <c:v>213.0</c:v>
                </c:pt>
                <c:pt idx="8787">
                  <c:v>213.0</c:v>
                </c:pt>
                <c:pt idx="8788">
                  <c:v>214.0</c:v>
                </c:pt>
                <c:pt idx="8789">
                  <c:v>214.0</c:v>
                </c:pt>
                <c:pt idx="8790">
                  <c:v>214.0</c:v>
                </c:pt>
                <c:pt idx="8791">
                  <c:v>214.0</c:v>
                </c:pt>
                <c:pt idx="8792">
                  <c:v>214.0</c:v>
                </c:pt>
                <c:pt idx="8793">
                  <c:v>214.0</c:v>
                </c:pt>
                <c:pt idx="8794">
                  <c:v>214.0</c:v>
                </c:pt>
                <c:pt idx="8795">
                  <c:v>214.0</c:v>
                </c:pt>
                <c:pt idx="8796">
                  <c:v>214.0</c:v>
                </c:pt>
                <c:pt idx="8797">
                  <c:v>215.0</c:v>
                </c:pt>
                <c:pt idx="8798">
                  <c:v>215.0</c:v>
                </c:pt>
                <c:pt idx="8799">
                  <c:v>215.0</c:v>
                </c:pt>
                <c:pt idx="8800">
                  <c:v>215.0</c:v>
                </c:pt>
                <c:pt idx="8801">
                  <c:v>215.0</c:v>
                </c:pt>
                <c:pt idx="8802">
                  <c:v>215.0</c:v>
                </c:pt>
                <c:pt idx="8803">
                  <c:v>215.0</c:v>
                </c:pt>
                <c:pt idx="8804">
                  <c:v>215.0</c:v>
                </c:pt>
                <c:pt idx="8805">
                  <c:v>215.0</c:v>
                </c:pt>
                <c:pt idx="8806">
                  <c:v>215.0</c:v>
                </c:pt>
                <c:pt idx="8807">
                  <c:v>215.0</c:v>
                </c:pt>
                <c:pt idx="8808">
                  <c:v>215.0</c:v>
                </c:pt>
                <c:pt idx="8809">
                  <c:v>215.0</c:v>
                </c:pt>
                <c:pt idx="8810">
                  <c:v>215.0</c:v>
                </c:pt>
                <c:pt idx="8811">
                  <c:v>215.0</c:v>
                </c:pt>
                <c:pt idx="8812">
                  <c:v>215.0</c:v>
                </c:pt>
                <c:pt idx="8813">
                  <c:v>215.0</c:v>
                </c:pt>
                <c:pt idx="8814">
                  <c:v>215.0</c:v>
                </c:pt>
                <c:pt idx="8815">
                  <c:v>215.0</c:v>
                </c:pt>
                <c:pt idx="8816">
                  <c:v>215.0</c:v>
                </c:pt>
                <c:pt idx="8817">
                  <c:v>215.0</c:v>
                </c:pt>
                <c:pt idx="8818">
                  <c:v>215.0</c:v>
                </c:pt>
                <c:pt idx="8819">
                  <c:v>215.0</c:v>
                </c:pt>
                <c:pt idx="8820">
                  <c:v>215.0</c:v>
                </c:pt>
                <c:pt idx="8821">
                  <c:v>215.0</c:v>
                </c:pt>
                <c:pt idx="8822">
                  <c:v>215.0</c:v>
                </c:pt>
                <c:pt idx="8823">
                  <c:v>215.0</c:v>
                </c:pt>
                <c:pt idx="8824">
                  <c:v>215.0</c:v>
                </c:pt>
                <c:pt idx="8825">
                  <c:v>215.0</c:v>
                </c:pt>
                <c:pt idx="8826">
                  <c:v>215.0</c:v>
                </c:pt>
                <c:pt idx="8827">
                  <c:v>215.0</c:v>
                </c:pt>
                <c:pt idx="8828">
                  <c:v>215.0</c:v>
                </c:pt>
                <c:pt idx="8829">
                  <c:v>215.0</c:v>
                </c:pt>
                <c:pt idx="8830">
                  <c:v>215.0</c:v>
                </c:pt>
                <c:pt idx="8831">
                  <c:v>215.0</c:v>
                </c:pt>
                <c:pt idx="8832">
                  <c:v>215.0</c:v>
                </c:pt>
                <c:pt idx="8833">
                  <c:v>215.0</c:v>
                </c:pt>
                <c:pt idx="8834">
                  <c:v>215.0</c:v>
                </c:pt>
                <c:pt idx="8835">
                  <c:v>215.0</c:v>
                </c:pt>
                <c:pt idx="8836">
                  <c:v>215.0</c:v>
                </c:pt>
                <c:pt idx="8837">
                  <c:v>215.0</c:v>
                </c:pt>
                <c:pt idx="8838">
                  <c:v>215.0</c:v>
                </c:pt>
                <c:pt idx="8839">
                  <c:v>215.0</c:v>
                </c:pt>
                <c:pt idx="8840">
                  <c:v>215.0</c:v>
                </c:pt>
                <c:pt idx="8841">
                  <c:v>215.0</c:v>
                </c:pt>
                <c:pt idx="8842">
                  <c:v>215.0</c:v>
                </c:pt>
                <c:pt idx="8843">
                  <c:v>215.0</c:v>
                </c:pt>
                <c:pt idx="8844">
                  <c:v>215.0</c:v>
                </c:pt>
                <c:pt idx="8845">
                  <c:v>215.0</c:v>
                </c:pt>
                <c:pt idx="8846">
                  <c:v>215.0</c:v>
                </c:pt>
                <c:pt idx="8847">
                  <c:v>215.0</c:v>
                </c:pt>
                <c:pt idx="8848">
                  <c:v>215.0</c:v>
                </c:pt>
                <c:pt idx="8849">
                  <c:v>215.0</c:v>
                </c:pt>
                <c:pt idx="8850">
                  <c:v>215.0</c:v>
                </c:pt>
                <c:pt idx="8851">
                  <c:v>215.0</c:v>
                </c:pt>
                <c:pt idx="8852">
                  <c:v>215.0</c:v>
                </c:pt>
                <c:pt idx="8853">
                  <c:v>215.0</c:v>
                </c:pt>
                <c:pt idx="8854">
                  <c:v>215.0</c:v>
                </c:pt>
                <c:pt idx="8855">
                  <c:v>215.0</c:v>
                </c:pt>
                <c:pt idx="8856">
                  <c:v>215.0</c:v>
                </c:pt>
                <c:pt idx="8857">
                  <c:v>215.0</c:v>
                </c:pt>
                <c:pt idx="8858">
                  <c:v>215.0</c:v>
                </c:pt>
                <c:pt idx="8859">
                  <c:v>216.0</c:v>
                </c:pt>
                <c:pt idx="8860">
                  <c:v>217.0</c:v>
                </c:pt>
                <c:pt idx="8861">
                  <c:v>217.0</c:v>
                </c:pt>
                <c:pt idx="8862">
                  <c:v>217.0</c:v>
                </c:pt>
                <c:pt idx="8863">
                  <c:v>217.0</c:v>
                </c:pt>
                <c:pt idx="8864">
                  <c:v>217.0</c:v>
                </c:pt>
                <c:pt idx="8865">
                  <c:v>217.0</c:v>
                </c:pt>
                <c:pt idx="8866">
                  <c:v>217.0</c:v>
                </c:pt>
                <c:pt idx="8867">
                  <c:v>217.0</c:v>
                </c:pt>
                <c:pt idx="8868">
                  <c:v>217.0</c:v>
                </c:pt>
                <c:pt idx="8869">
                  <c:v>217.0</c:v>
                </c:pt>
                <c:pt idx="8870">
                  <c:v>217.0</c:v>
                </c:pt>
                <c:pt idx="8871">
                  <c:v>217.0</c:v>
                </c:pt>
                <c:pt idx="8872">
                  <c:v>217.0</c:v>
                </c:pt>
                <c:pt idx="8873">
                  <c:v>217.0</c:v>
                </c:pt>
                <c:pt idx="8874">
                  <c:v>218.0</c:v>
                </c:pt>
                <c:pt idx="8875">
                  <c:v>218.0</c:v>
                </c:pt>
                <c:pt idx="8876">
                  <c:v>218.0</c:v>
                </c:pt>
                <c:pt idx="8877">
                  <c:v>218.0</c:v>
                </c:pt>
                <c:pt idx="8878">
                  <c:v>218.0</c:v>
                </c:pt>
                <c:pt idx="8879">
                  <c:v>218.0</c:v>
                </c:pt>
                <c:pt idx="8880">
                  <c:v>218.0</c:v>
                </c:pt>
                <c:pt idx="8881">
                  <c:v>218.0</c:v>
                </c:pt>
                <c:pt idx="8882">
                  <c:v>218.0</c:v>
                </c:pt>
                <c:pt idx="8883">
                  <c:v>218.0</c:v>
                </c:pt>
                <c:pt idx="8884">
                  <c:v>219.0</c:v>
                </c:pt>
                <c:pt idx="8885">
                  <c:v>219.0</c:v>
                </c:pt>
                <c:pt idx="8886">
                  <c:v>219.0</c:v>
                </c:pt>
                <c:pt idx="8887">
                  <c:v>219.0</c:v>
                </c:pt>
                <c:pt idx="8888">
                  <c:v>219.0</c:v>
                </c:pt>
                <c:pt idx="8889">
                  <c:v>219.0</c:v>
                </c:pt>
                <c:pt idx="8890">
                  <c:v>219.0</c:v>
                </c:pt>
                <c:pt idx="8891">
                  <c:v>219.0</c:v>
                </c:pt>
                <c:pt idx="8892">
                  <c:v>219.0</c:v>
                </c:pt>
                <c:pt idx="8893">
                  <c:v>219.0</c:v>
                </c:pt>
                <c:pt idx="8894">
                  <c:v>219.0</c:v>
                </c:pt>
                <c:pt idx="8895">
                  <c:v>219.0</c:v>
                </c:pt>
                <c:pt idx="8896">
                  <c:v>219.0</c:v>
                </c:pt>
                <c:pt idx="8897">
                  <c:v>220.0</c:v>
                </c:pt>
                <c:pt idx="8898">
                  <c:v>220.0</c:v>
                </c:pt>
                <c:pt idx="8899">
                  <c:v>220.0</c:v>
                </c:pt>
                <c:pt idx="8900">
                  <c:v>220.0</c:v>
                </c:pt>
                <c:pt idx="8901">
                  <c:v>220.0</c:v>
                </c:pt>
                <c:pt idx="8902">
                  <c:v>220.0</c:v>
                </c:pt>
                <c:pt idx="8903">
                  <c:v>220.0</c:v>
                </c:pt>
                <c:pt idx="8904">
                  <c:v>220.0</c:v>
                </c:pt>
                <c:pt idx="8905">
                  <c:v>220.0</c:v>
                </c:pt>
                <c:pt idx="8906">
                  <c:v>220.0</c:v>
                </c:pt>
                <c:pt idx="8907">
                  <c:v>220.0</c:v>
                </c:pt>
                <c:pt idx="8908">
                  <c:v>220.0</c:v>
                </c:pt>
                <c:pt idx="8909">
                  <c:v>220.0</c:v>
                </c:pt>
                <c:pt idx="8910">
                  <c:v>220.0</c:v>
                </c:pt>
                <c:pt idx="8911">
                  <c:v>220.0</c:v>
                </c:pt>
                <c:pt idx="8912">
                  <c:v>220.0</c:v>
                </c:pt>
                <c:pt idx="8913">
                  <c:v>220.0</c:v>
                </c:pt>
                <c:pt idx="8914">
                  <c:v>220.0</c:v>
                </c:pt>
                <c:pt idx="8915">
                  <c:v>220.0</c:v>
                </c:pt>
                <c:pt idx="8916">
                  <c:v>220.0</c:v>
                </c:pt>
                <c:pt idx="8917">
                  <c:v>220.0</c:v>
                </c:pt>
                <c:pt idx="8918">
                  <c:v>220.0</c:v>
                </c:pt>
                <c:pt idx="8919">
                  <c:v>220.0</c:v>
                </c:pt>
                <c:pt idx="8920">
                  <c:v>220.0</c:v>
                </c:pt>
                <c:pt idx="8921">
                  <c:v>220.0</c:v>
                </c:pt>
                <c:pt idx="8922">
                  <c:v>220.0</c:v>
                </c:pt>
                <c:pt idx="8923">
                  <c:v>220.0</c:v>
                </c:pt>
                <c:pt idx="8924">
                  <c:v>220.0</c:v>
                </c:pt>
                <c:pt idx="8925">
                  <c:v>220.0</c:v>
                </c:pt>
                <c:pt idx="8926">
                  <c:v>220.0</c:v>
                </c:pt>
                <c:pt idx="8927">
                  <c:v>220.0</c:v>
                </c:pt>
                <c:pt idx="8928">
                  <c:v>220.0</c:v>
                </c:pt>
                <c:pt idx="8929">
                  <c:v>220.0</c:v>
                </c:pt>
                <c:pt idx="8930">
                  <c:v>220.0</c:v>
                </c:pt>
                <c:pt idx="8931">
                  <c:v>220.0</c:v>
                </c:pt>
                <c:pt idx="8932">
                  <c:v>220.0</c:v>
                </c:pt>
                <c:pt idx="8933">
                  <c:v>220.0</c:v>
                </c:pt>
                <c:pt idx="8934">
                  <c:v>220.0</c:v>
                </c:pt>
                <c:pt idx="8935">
                  <c:v>220.0</c:v>
                </c:pt>
                <c:pt idx="8936">
                  <c:v>220.0</c:v>
                </c:pt>
                <c:pt idx="8937">
                  <c:v>220.0</c:v>
                </c:pt>
                <c:pt idx="8938">
                  <c:v>220.0</c:v>
                </c:pt>
                <c:pt idx="8939">
                  <c:v>220.0</c:v>
                </c:pt>
                <c:pt idx="8940">
                  <c:v>220.0</c:v>
                </c:pt>
                <c:pt idx="8941">
                  <c:v>220.0</c:v>
                </c:pt>
                <c:pt idx="8942">
                  <c:v>220.0</c:v>
                </c:pt>
                <c:pt idx="8943">
                  <c:v>220.0</c:v>
                </c:pt>
                <c:pt idx="8944">
                  <c:v>220.0</c:v>
                </c:pt>
                <c:pt idx="8945">
                  <c:v>220.0</c:v>
                </c:pt>
                <c:pt idx="8946">
                  <c:v>220.0</c:v>
                </c:pt>
                <c:pt idx="8947">
                  <c:v>220.0</c:v>
                </c:pt>
                <c:pt idx="8948">
                  <c:v>220.0</c:v>
                </c:pt>
                <c:pt idx="8949">
                  <c:v>220.0</c:v>
                </c:pt>
                <c:pt idx="8950">
                  <c:v>220.0</c:v>
                </c:pt>
                <c:pt idx="8951">
                  <c:v>220.0</c:v>
                </c:pt>
                <c:pt idx="8952">
                  <c:v>220.0</c:v>
                </c:pt>
                <c:pt idx="8953">
                  <c:v>220.0</c:v>
                </c:pt>
                <c:pt idx="8954">
                  <c:v>220.0</c:v>
                </c:pt>
                <c:pt idx="8955">
                  <c:v>220.0</c:v>
                </c:pt>
                <c:pt idx="8956">
                  <c:v>220.0</c:v>
                </c:pt>
                <c:pt idx="8957">
                  <c:v>220.0</c:v>
                </c:pt>
                <c:pt idx="8958">
                  <c:v>220.0</c:v>
                </c:pt>
                <c:pt idx="8959">
                  <c:v>220.0</c:v>
                </c:pt>
                <c:pt idx="8960">
                  <c:v>220.0</c:v>
                </c:pt>
                <c:pt idx="8961">
                  <c:v>220.0</c:v>
                </c:pt>
                <c:pt idx="8962">
                  <c:v>220.0</c:v>
                </c:pt>
                <c:pt idx="8963">
                  <c:v>220.0</c:v>
                </c:pt>
                <c:pt idx="8964">
                  <c:v>220.0</c:v>
                </c:pt>
                <c:pt idx="8965">
                  <c:v>220.0</c:v>
                </c:pt>
                <c:pt idx="8966">
                  <c:v>220.0</c:v>
                </c:pt>
                <c:pt idx="8967">
                  <c:v>220.0</c:v>
                </c:pt>
                <c:pt idx="8968">
                  <c:v>220.0</c:v>
                </c:pt>
                <c:pt idx="8969">
                  <c:v>220.0</c:v>
                </c:pt>
                <c:pt idx="8970">
                  <c:v>220.0</c:v>
                </c:pt>
                <c:pt idx="8971">
                  <c:v>220.0</c:v>
                </c:pt>
                <c:pt idx="8972">
                  <c:v>220.0</c:v>
                </c:pt>
                <c:pt idx="8973">
                  <c:v>220.0</c:v>
                </c:pt>
                <c:pt idx="8974">
                  <c:v>220.0</c:v>
                </c:pt>
                <c:pt idx="8975">
                  <c:v>220.0</c:v>
                </c:pt>
                <c:pt idx="8976">
                  <c:v>220.0</c:v>
                </c:pt>
                <c:pt idx="8977">
                  <c:v>220.0</c:v>
                </c:pt>
                <c:pt idx="8978">
                  <c:v>220.0</c:v>
                </c:pt>
                <c:pt idx="8979">
                  <c:v>220.0</c:v>
                </c:pt>
                <c:pt idx="8980">
                  <c:v>220.0</c:v>
                </c:pt>
                <c:pt idx="8981">
                  <c:v>220.0</c:v>
                </c:pt>
                <c:pt idx="8982">
                  <c:v>220.0</c:v>
                </c:pt>
                <c:pt idx="8983">
                  <c:v>220.0</c:v>
                </c:pt>
                <c:pt idx="8984">
                  <c:v>220.0</c:v>
                </c:pt>
                <c:pt idx="8985">
                  <c:v>220.0</c:v>
                </c:pt>
                <c:pt idx="8986">
                  <c:v>220.0</c:v>
                </c:pt>
                <c:pt idx="8987">
                  <c:v>220.0</c:v>
                </c:pt>
                <c:pt idx="8988">
                  <c:v>220.0</c:v>
                </c:pt>
                <c:pt idx="8989">
                  <c:v>220.0</c:v>
                </c:pt>
                <c:pt idx="8990">
                  <c:v>220.0</c:v>
                </c:pt>
                <c:pt idx="8991">
                  <c:v>220.0</c:v>
                </c:pt>
                <c:pt idx="8992">
                  <c:v>220.0</c:v>
                </c:pt>
                <c:pt idx="8993">
                  <c:v>220.0</c:v>
                </c:pt>
                <c:pt idx="8994">
                  <c:v>220.0</c:v>
                </c:pt>
                <c:pt idx="8995">
                  <c:v>220.0</c:v>
                </c:pt>
                <c:pt idx="8996">
                  <c:v>220.0</c:v>
                </c:pt>
                <c:pt idx="8997">
                  <c:v>220.0</c:v>
                </c:pt>
                <c:pt idx="8998">
                  <c:v>220.0</c:v>
                </c:pt>
                <c:pt idx="8999">
                  <c:v>220.0</c:v>
                </c:pt>
                <c:pt idx="9000">
                  <c:v>220.0</c:v>
                </c:pt>
                <c:pt idx="9001">
                  <c:v>220.0</c:v>
                </c:pt>
                <c:pt idx="9002">
                  <c:v>220.0</c:v>
                </c:pt>
                <c:pt idx="9003">
                  <c:v>220.0</c:v>
                </c:pt>
                <c:pt idx="9004">
                  <c:v>220.0</c:v>
                </c:pt>
                <c:pt idx="9005">
                  <c:v>220.0</c:v>
                </c:pt>
                <c:pt idx="9006">
                  <c:v>220.0</c:v>
                </c:pt>
                <c:pt idx="9007">
                  <c:v>220.0</c:v>
                </c:pt>
                <c:pt idx="9008">
                  <c:v>220.0</c:v>
                </c:pt>
                <c:pt idx="9009">
                  <c:v>220.0</c:v>
                </c:pt>
                <c:pt idx="9010">
                  <c:v>220.0</c:v>
                </c:pt>
                <c:pt idx="9011">
                  <c:v>220.0</c:v>
                </c:pt>
                <c:pt idx="9012">
                  <c:v>220.0</c:v>
                </c:pt>
                <c:pt idx="9013">
                  <c:v>220.0</c:v>
                </c:pt>
                <c:pt idx="9014">
                  <c:v>220.0</c:v>
                </c:pt>
                <c:pt idx="9015">
                  <c:v>220.0</c:v>
                </c:pt>
                <c:pt idx="9016">
                  <c:v>220.0</c:v>
                </c:pt>
                <c:pt idx="9017">
                  <c:v>220.0</c:v>
                </c:pt>
                <c:pt idx="9018">
                  <c:v>220.0</c:v>
                </c:pt>
                <c:pt idx="9019">
                  <c:v>220.0</c:v>
                </c:pt>
                <c:pt idx="9020">
                  <c:v>220.0</c:v>
                </c:pt>
                <c:pt idx="9021">
                  <c:v>220.0</c:v>
                </c:pt>
                <c:pt idx="9022">
                  <c:v>220.0</c:v>
                </c:pt>
                <c:pt idx="9023">
                  <c:v>220.0</c:v>
                </c:pt>
                <c:pt idx="9024">
                  <c:v>220.0</c:v>
                </c:pt>
                <c:pt idx="9025">
                  <c:v>221.0</c:v>
                </c:pt>
                <c:pt idx="9026">
                  <c:v>221.0</c:v>
                </c:pt>
                <c:pt idx="9027">
                  <c:v>221.0</c:v>
                </c:pt>
                <c:pt idx="9028">
                  <c:v>221.0</c:v>
                </c:pt>
                <c:pt idx="9029">
                  <c:v>221.0</c:v>
                </c:pt>
                <c:pt idx="9030">
                  <c:v>221.0</c:v>
                </c:pt>
                <c:pt idx="9031">
                  <c:v>221.0</c:v>
                </c:pt>
                <c:pt idx="9032">
                  <c:v>222.0</c:v>
                </c:pt>
                <c:pt idx="9033">
                  <c:v>222.0</c:v>
                </c:pt>
                <c:pt idx="9034">
                  <c:v>222.0</c:v>
                </c:pt>
                <c:pt idx="9035">
                  <c:v>222.0</c:v>
                </c:pt>
                <c:pt idx="9036">
                  <c:v>222.0</c:v>
                </c:pt>
                <c:pt idx="9037">
                  <c:v>222.0</c:v>
                </c:pt>
                <c:pt idx="9038">
                  <c:v>222.0</c:v>
                </c:pt>
                <c:pt idx="9039">
                  <c:v>222.0</c:v>
                </c:pt>
                <c:pt idx="9040">
                  <c:v>222.0</c:v>
                </c:pt>
                <c:pt idx="9041">
                  <c:v>222.0</c:v>
                </c:pt>
                <c:pt idx="9042">
                  <c:v>222.0</c:v>
                </c:pt>
                <c:pt idx="9043">
                  <c:v>223.0</c:v>
                </c:pt>
                <c:pt idx="9044">
                  <c:v>223.0</c:v>
                </c:pt>
                <c:pt idx="9045">
                  <c:v>223.0</c:v>
                </c:pt>
                <c:pt idx="9046">
                  <c:v>223.0</c:v>
                </c:pt>
                <c:pt idx="9047">
                  <c:v>223.0</c:v>
                </c:pt>
                <c:pt idx="9048">
                  <c:v>223.0</c:v>
                </c:pt>
                <c:pt idx="9049">
                  <c:v>223.0</c:v>
                </c:pt>
                <c:pt idx="9050">
                  <c:v>223.0</c:v>
                </c:pt>
                <c:pt idx="9051">
                  <c:v>223.0</c:v>
                </c:pt>
                <c:pt idx="9052">
                  <c:v>223.0</c:v>
                </c:pt>
                <c:pt idx="9053">
                  <c:v>223.0</c:v>
                </c:pt>
                <c:pt idx="9054">
                  <c:v>223.0</c:v>
                </c:pt>
                <c:pt idx="9055">
                  <c:v>223.0</c:v>
                </c:pt>
                <c:pt idx="9056">
                  <c:v>223.0</c:v>
                </c:pt>
                <c:pt idx="9057">
                  <c:v>224.0</c:v>
                </c:pt>
                <c:pt idx="9058">
                  <c:v>224.0</c:v>
                </c:pt>
                <c:pt idx="9059">
                  <c:v>224.0</c:v>
                </c:pt>
                <c:pt idx="9060">
                  <c:v>224.0</c:v>
                </c:pt>
                <c:pt idx="9061">
                  <c:v>224.0</c:v>
                </c:pt>
                <c:pt idx="9062">
                  <c:v>224.0</c:v>
                </c:pt>
                <c:pt idx="9063">
                  <c:v>225.0</c:v>
                </c:pt>
                <c:pt idx="9064">
                  <c:v>225.0</c:v>
                </c:pt>
                <c:pt idx="9065">
                  <c:v>225.0</c:v>
                </c:pt>
                <c:pt idx="9066">
                  <c:v>225.0</c:v>
                </c:pt>
                <c:pt idx="9067">
                  <c:v>225.0</c:v>
                </c:pt>
                <c:pt idx="9068">
                  <c:v>225.0</c:v>
                </c:pt>
                <c:pt idx="9069">
                  <c:v>225.0</c:v>
                </c:pt>
                <c:pt idx="9070">
                  <c:v>225.0</c:v>
                </c:pt>
                <c:pt idx="9071">
                  <c:v>225.0</c:v>
                </c:pt>
                <c:pt idx="9072">
                  <c:v>225.0</c:v>
                </c:pt>
                <c:pt idx="9073">
                  <c:v>225.0</c:v>
                </c:pt>
                <c:pt idx="9074">
                  <c:v>225.0</c:v>
                </c:pt>
                <c:pt idx="9075">
                  <c:v>225.0</c:v>
                </c:pt>
                <c:pt idx="9076">
                  <c:v>225.0</c:v>
                </c:pt>
                <c:pt idx="9077">
                  <c:v>225.0</c:v>
                </c:pt>
                <c:pt idx="9078">
                  <c:v>225.0</c:v>
                </c:pt>
                <c:pt idx="9079">
                  <c:v>225.0</c:v>
                </c:pt>
                <c:pt idx="9080">
                  <c:v>225.0</c:v>
                </c:pt>
                <c:pt idx="9081">
                  <c:v>225.0</c:v>
                </c:pt>
                <c:pt idx="9082">
                  <c:v>225.0</c:v>
                </c:pt>
                <c:pt idx="9083">
                  <c:v>225.0</c:v>
                </c:pt>
                <c:pt idx="9084">
                  <c:v>225.0</c:v>
                </c:pt>
                <c:pt idx="9085">
                  <c:v>225.0</c:v>
                </c:pt>
                <c:pt idx="9086">
                  <c:v>225.0</c:v>
                </c:pt>
                <c:pt idx="9087">
                  <c:v>225.0</c:v>
                </c:pt>
                <c:pt idx="9088">
                  <c:v>225.0</c:v>
                </c:pt>
                <c:pt idx="9089">
                  <c:v>225.0</c:v>
                </c:pt>
                <c:pt idx="9090">
                  <c:v>225.0</c:v>
                </c:pt>
                <c:pt idx="9091">
                  <c:v>225.0</c:v>
                </c:pt>
                <c:pt idx="9092">
                  <c:v>225.0</c:v>
                </c:pt>
                <c:pt idx="9093">
                  <c:v>225.0</c:v>
                </c:pt>
                <c:pt idx="9094">
                  <c:v>225.0</c:v>
                </c:pt>
                <c:pt idx="9095">
                  <c:v>225.0</c:v>
                </c:pt>
                <c:pt idx="9096">
                  <c:v>225.0</c:v>
                </c:pt>
                <c:pt idx="9097">
                  <c:v>225.0</c:v>
                </c:pt>
                <c:pt idx="9098">
                  <c:v>225.0</c:v>
                </c:pt>
                <c:pt idx="9099">
                  <c:v>225.0</c:v>
                </c:pt>
                <c:pt idx="9100">
                  <c:v>225.0</c:v>
                </c:pt>
                <c:pt idx="9101">
                  <c:v>225.0</c:v>
                </c:pt>
                <c:pt idx="9102">
                  <c:v>225.0</c:v>
                </c:pt>
                <c:pt idx="9103">
                  <c:v>225.0</c:v>
                </c:pt>
                <c:pt idx="9104">
                  <c:v>225.0</c:v>
                </c:pt>
                <c:pt idx="9105">
                  <c:v>225.0</c:v>
                </c:pt>
                <c:pt idx="9106">
                  <c:v>225.0</c:v>
                </c:pt>
                <c:pt idx="9107">
                  <c:v>225.0</c:v>
                </c:pt>
                <c:pt idx="9108">
                  <c:v>225.0</c:v>
                </c:pt>
                <c:pt idx="9109">
                  <c:v>225.0</c:v>
                </c:pt>
                <c:pt idx="9110">
                  <c:v>225.0</c:v>
                </c:pt>
                <c:pt idx="9111">
                  <c:v>225.0</c:v>
                </c:pt>
                <c:pt idx="9112">
                  <c:v>225.0</c:v>
                </c:pt>
                <c:pt idx="9113">
                  <c:v>225.0</c:v>
                </c:pt>
                <c:pt idx="9114">
                  <c:v>225.0</c:v>
                </c:pt>
                <c:pt idx="9115">
                  <c:v>225.0</c:v>
                </c:pt>
                <c:pt idx="9116">
                  <c:v>225.0</c:v>
                </c:pt>
                <c:pt idx="9117">
                  <c:v>225.0</c:v>
                </c:pt>
                <c:pt idx="9118">
                  <c:v>225.0</c:v>
                </c:pt>
                <c:pt idx="9119">
                  <c:v>225.0</c:v>
                </c:pt>
                <c:pt idx="9120">
                  <c:v>225.0</c:v>
                </c:pt>
                <c:pt idx="9121">
                  <c:v>225.0</c:v>
                </c:pt>
                <c:pt idx="9122">
                  <c:v>225.0</c:v>
                </c:pt>
                <c:pt idx="9123">
                  <c:v>225.0</c:v>
                </c:pt>
                <c:pt idx="9124">
                  <c:v>225.0</c:v>
                </c:pt>
                <c:pt idx="9125">
                  <c:v>225.0</c:v>
                </c:pt>
                <c:pt idx="9126">
                  <c:v>225.0</c:v>
                </c:pt>
                <c:pt idx="9127">
                  <c:v>225.0</c:v>
                </c:pt>
                <c:pt idx="9128">
                  <c:v>225.0</c:v>
                </c:pt>
                <c:pt idx="9129">
                  <c:v>225.0</c:v>
                </c:pt>
                <c:pt idx="9130">
                  <c:v>225.0</c:v>
                </c:pt>
                <c:pt idx="9131">
                  <c:v>225.0</c:v>
                </c:pt>
                <c:pt idx="9132">
                  <c:v>225.0</c:v>
                </c:pt>
                <c:pt idx="9133">
                  <c:v>225.0</c:v>
                </c:pt>
                <c:pt idx="9134">
                  <c:v>225.0</c:v>
                </c:pt>
                <c:pt idx="9135">
                  <c:v>225.0</c:v>
                </c:pt>
                <c:pt idx="9136">
                  <c:v>225.0</c:v>
                </c:pt>
                <c:pt idx="9137">
                  <c:v>225.0</c:v>
                </c:pt>
                <c:pt idx="9138">
                  <c:v>225.0</c:v>
                </c:pt>
                <c:pt idx="9139">
                  <c:v>225.0</c:v>
                </c:pt>
                <c:pt idx="9140">
                  <c:v>225.0</c:v>
                </c:pt>
                <c:pt idx="9141">
                  <c:v>225.0</c:v>
                </c:pt>
                <c:pt idx="9142">
                  <c:v>225.0</c:v>
                </c:pt>
                <c:pt idx="9143">
                  <c:v>225.0</c:v>
                </c:pt>
                <c:pt idx="9144">
                  <c:v>225.0</c:v>
                </c:pt>
                <c:pt idx="9145">
                  <c:v>225.0</c:v>
                </c:pt>
                <c:pt idx="9146">
                  <c:v>225.0</c:v>
                </c:pt>
                <c:pt idx="9147">
                  <c:v>225.0</c:v>
                </c:pt>
                <c:pt idx="9148">
                  <c:v>225.0</c:v>
                </c:pt>
                <c:pt idx="9149">
                  <c:v>225.0</c:v>
                </c:pt>
                <c:pt idx="9150">
                  <c:v>225.0</c:v>
                </c:pt>
                <c:pt idx="9151">
                  <c:v>225.0</c:v>
                </c:pt>
                <c:pt idx="9152">
                  <c:v>225.0</c:v>
                </c:pt>
                <c:pt idx="9153">
                  <c:v>225.0</c:v>
                </c:pt>
                <c:pt idx="9154">
                  <c:v>225.0</c:v>
                </c:pt>
                <c:pt idx="9155">
                  <c:v>225.0</c:v>
                </c:pt>
                <c:pt idx="9156">
                  <c:v>225.0</c:v>
                </c:pt>
                <c:pt idx="9157">
                  <c:v>225.0</c:v>
                </c:pt>
                <c:pt idx="9158">
                  <c:v>225.0</c:v>
                </c:pt>
                <c:pt idx="9159">
                  <c:v>225.0</c:v>
                </c:pt>
                <c:pt idx="9160">
                  <c:v>225.0</c:v>
                </c:pt>
                <c:pt idx="9161">
                  <c:v>225.0</c:v>
                </c:pt>
                <c:pt idx="9162">
                  <c:v>225.0</c:v>
                </c:pt>
                <c:pt idx="9163">
                  <c:v>225.0</c:v>
                </c:pt>
                <c:pt idx="9164">
                  <c:v>225.0</c:v>
                </c:pt>
                <c:pt idx="9165">
                  <c:v>225.0</c:v>
                </c:pt>
                <c:pt idx="9166">
                  <c:v>225.0</c:v>
                </c:pt>
                <c:pt idx="9167">
                  <c:v>226.0</c:v>
                </c:pt>
                <c:pt idx="9168">
                  <c:v>226.0</c:v>
                </c:pt>
                <c:pt idx="9169">
                  <c:v>226.0</c:v>
                </c:pt>
                <c:pt idx="9170">
                  <c:v>227.0</c:v>
                </c:pt>
                <c:pt idx="9171">
                  <c:v>227.0</c:v>
                </c:pt>
                <c:pt idx="9172">
                  <c:v>227.0</c:v>
                </c:pt>
                <c:pt idx="9173">
                  <c:v>228.0</c:v>
                </c:pt>
                <c:pt idx="9174">
                  <c:v>228.0</c:v>
                </c:pt>
                <c:pt idx="9175">
                  <c:v>228.0</c:v>
                </c:pt>
                <c:pt idx="9176">
                  <c:v>228.0</c:v>
                </c:pt>
                <c:pt idx="9177">
                  <c:v>228.0</c:v>
                </c:pt>
                <c:pt idx="9178">
                  <c:v>228.0</c:v>
                </c:pt>
                <c:pt idx="9179">
                  <c:v>229.0</c:v>
                </c:pt>
                <c:pt idx="9180">
                  <c:v>230.0</c:v>
                </c:pt>
                <c:pt idx="9181">
                  <c:v>230.0</c:v>
                </c:pt>
                <c:pt idx="9182">
                  <c:v>230.0</c:v>
                </c:pt>
                <c:pt idx="9183">
                  <c:v>230.0</c:v>
                </c:pt>
                <c:pt idx="9184">
                  <c:v>230.0</c:v>
                </c:pt>
                <c:pt idx="9185">
                  <c:v>230.0</c:v>
                </c:pt>
                <c:pt idx="9186">
                  <c:v>230.0</c:v>
                </c:pt>
                <c:pt idx="9187">
                  <c:v>230.0</c:v>
                </c:pt>
                <c:pt idx="9188">
                  <c:v>230.0</c:v>
                </c:pt>
                <c:pt idx="9189">
                  <c:v>230.0</c:v>
                </c:pt>
                <c:pt idx="9190">
                  <c:v>230.0</c:v>
                </c:pt>
                <c:pt idx="9191">
                  <c:v>230.0</c:v>
                </c:pt>
                <c:pt idx="9192">
                  <c:v>230.0</c:v>
                </c:pt>
                <c:pt idx="9193">
                  <c:v>230.0</c:v>
                </c:pt>
                <c:pt idx="9194">
                  <c:v>230.0</c:v>
                </c:pt>
                <c:pt idx="9195">
                  <c:v>230.0</c:v>
                </c:pt>
                <c:pt idx="9196">
                  <c:v>230.0</c:v>
                </c:pt>
                <c:pt idx="9197">
                  <c:v>230.0</c:v>
                </c:pt>
                <c:pt idx="9198">
                  <c:v>230.0</c:v>
                </c:pt>
                <c:pt idx="9199">
                  <c:v>230.0</c:v>
                </c:pt>
                <c:pt idx="9200">
                  <c:v>230.0</c:v>
                </c:pt>
                <c:pt idx="9201">
                  <c:v>230.0</c:v>
                </c:pt>
                <c:pt idx="9202">
                  <c:v>230.0</c:v>
                </c:pt>
                <c:pt idx="9203">
                  <c:v>230.0</c:v>
                </c:pt>
                <c:pt idx="9204">
                  <c:v>230.0</c:v>
                </c:pt>
                <c:pt idx="9205">
                  <c:v>230.0</c:v>
                </c:pt>
                <c:pt idx="9206">
                  <c:v>230.0</c:v>
                </c:pt>
                <c:pt idx="9207">
                  <c:v>230.0</c:v>
                </c:pt>
                <c:pt idx="9208">
                  <c:v>230.0</c:v>
                </c:pt>
                <c:pt idx="9209">
                  <c:v>230.0</c:v>
                </c:pt>
                <c:pt idx="9210">
                  <c:v>230.0</c:v>
                </c:pt>
                <c:pt idx="9211">
                  <c:v>230.0</c:v>
                </c:pt>
                <c:pt idx="9212">
                  <c:v>230.0</c:v>
                </c:pt>
                <c:pt idx="9213">
                  <c:v>230.0</c:v>
                </c:pt>
                <c:pt idx="9214">
                  <c:v>230.0</c:v>
                </c:pt>
                <c:pt idx="9215">
                  <c:v>230.0</c:v>
                </c:pt>
                <c:pt idx="9216">
                  <c:v>230.0</c:v>
                </c:pt>
                <c:pt idx="9217">
                  <c:v>230.0</c:v>
                </c:pt>
                <c:pt idx="9218">
                  <c:v>230.0</c:v>
                </c:pt>
                <c:pt idx="9219">
                  <c:v>230.0</c:v>
                </c:pt>
                <c:pt idx="9220">
                  <c:v>230.0</c:v>
                </c:pt>
                <c:pt idx="9221">
                  <c:v>231.0</c:v>
                </c:pt>
                <c:pt idx="9222">
                  <c:v>232.0</c:v>
                </c:pt>
                <c:pt idx="9223">
                  <c:v>232.0</c:v>
                </c:pt>
                <c:pt idx="9224">
                  <c:v>232.0</c:v>
                </c:pt>
                <c:pt idx="9225">
                  <c:v>232.0</c:v>
                </c:pt>
                <c:pt idx="9226">
                  <c:v>232.0</c:v>
                </c:pt>
                <c:pt idx="9227">
                  <c:v>232.0</c:v>
                </c:pt>
                <c:pt idx="9228">
                  <c:v>232.0</c:v>
                </c:pt>
                <c:pt idx="9229">
                  <c:v>232.0</c:v>
                </c:pt>
              </c:numCache>
            </c:numRef>
          </c:val>
          <c:smooth val="0"/>
        </c:ser>
        <c:dLbls>
          <c:showLegendKey val="0"/>
          <c:showVal val="0"/>
          <c:showCatName val="0"/>
          <c:showSerName val="0"/>
          <c:showPercent val="0"/>
          <c:showBubbleSize val="0"/>
        </c:dLbls>
        <c:marker val="1"/>
        <c:smooth val="0"/>
        <c:axId val="-1978976920"/>
        <c:axId val="-1991141608"/>
      </c:lineChart>
      <c:catAx>
        <c:axId val="-1978976920"/>
        <c:scaling>
          <c:orientation val="minMax"/>
        </c:scaling>
        <c:delete val="0"/>
        <c:axPos val="b"/>
        <c:title>
          <c:tx>
            <c:rich>
              <a:bodyPr/>
              <a:lstStyle/>
              <a:p>
                <a:pPr>
                  <a:defRPr/>
                </a:pPr>
                <a:r>
                  <a:rPr lang="en-GB"/>
                  <a:t>Series Order</a:t>
                </a:r>
              </a:p>
            </c:rich>
          </c:tx>
          <c:layout/>
          <c:overlay val="0"/>
        </c:title>
        <c:majorTickMark val="out"/>
        <c:minorTickMark val="none"/>
        <c:tickLblPos val="nextTo"/>
        <c:crossAx val="-1991141608"/>
        <c:crosses val="autoZero"/>
        <c:auto val="1"/>
        <c:lblAlgn val="ctr"/>
        <c:lblOffset val="100"/>
        <c:noMultiLvlLbl val="0"/>
      </c:catAx>
      <c:valAx>
        <c:axId val="-1991141608"/>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978976920"/>
        <c:crosses val="autoZero"/>
        <c:crossBetween val="between"/>
      </c:valAx>
    </c:plotArea>
    <c:legend>
      <c:legendPos val="r"/>
      <c:layout/>
      <c:overlay val="0"/>
    </c:legend>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Sheet2!$H$1</c:f>
              <c:strCache>
                <c:ptCount val="1"/>
                <c:pt idx="0">
                  <c:v>Low C</c:v>
                </c:pt>
              </c:strCache>
            </c:strRef>
          </c:tx>
          <c:marker>
            <c:symbol val="none"/>
          </c:marker>
          <c:val>
            <c:numRef>
              <c:f>Sheet2!$H$2:$H$9604</c:f>
              <c:numCache>
                <c:formatCode>General</c:formatCode>
                <c:ptCount val="9603"/>
                <c:pt idx="0">
                  <c:v>0.0</c:v>
                </c:pt>
                <c:pt idx="1">
                  <c:v>0.0</c:v>
                </c:pt>
                <c:pt idx="2">
                  <c:v>1.0</c:v>
                </c:pt>
                <c:pt idx="3">
                  <c:v>1.0</c:v>
                </c:pt>
                <c:pt idx="4">
                  <c:v>1.0</c:v>
                </c:pt>
                <c:pt idx="5">
                  <c:v>1.0</c:v>
                </c:pt>
                <c:pt idx="6">
                  <c:v>2.0</c:v>
                </c:pt>
                <c:pt idx="7">
                  <c:v>2.0</c:v>
                </c:pt>
                <c:pt idx="8">
                  <c:v>2.0</c:v>
                </c:pt>
                <c:pt idx="9">
                  <c:v>3.0</c:v>
                </c:pt>
                <c:pt idx="10">
                  <c:v>3.0</c:v>
                </c:pt>
                <c:pt idx="11">
                  <c:v>4.0</c:v>
                </c:pt>
                <c:pt idx="12">
                  <c:v>4.0</c:v>
                </c:pt>
                <c:pt idx="13">
                  <c:v>5.0</c:v>
                </c:pt>
                <c:pt idx="14">
                  <c:v>6.0</c:v>
                </c:pt>
                <c:pt idx="15">
                  <c:v>7.0</c:v>
                </c:pt>
                <c:pt idx="16">
                  <c:v>7.0</c:v>
                </c:pt>
                <c:pt idx="17">
                  <c:v>8.0</c:v>
                </c:pt>
                <c:pt idx="18">
                  <c:v>8.0</c:v>
                </c:pt>
                <c:pt idx="19">
                  <c:v>8.0</c:v>
                </c:pt>
                <c:pt idx="20">
                  <c:v>8.0</c:v>
                </c:pt>
                <c:pt idx="21">
                  <c:v>9.0</c:v>
                </c:pt>
                <c:pt idx="22">
                  <c:v>10.0</c:v>
                </c:pt>
                <c:pt idx="23">
                  <c:v>11.0</c:v>
                </c:pt>
                <c:pt idx="24">
                  <c:v>11.0</c:v>
                </c:pt>
                <c:pt idx="25">
                  <c:v>12.0</c:v>
                </c:pt>
                <c:pt idx="26">
                  <c:v>13.0</c:v>
                </c:pt>
                <c:pt idx="27">
                  <c:v>13.0</c:v>
                </c:pt>
                <c:pt idx="28">
                  <c:v>14.0</c:v>
                </c:pt>
                <c:pt idx="29">
                  <c:v>14.0</c:v>
                </c:pt>
                <c:pt idx="30">
                  <c:v>14.0</c:v>
                </c:pt>
                <c:pt idx="31">
                  <c:v>14.0</c:v>
                </c:pt>
                <c:pt idx="32">
                  <c:v>15.0</c:v>
                </c:pt>
                <c:pt idx="33">
                  <c:v>16.0</c:v>
                </c:pt>
                <c:pt idx="34">
                  <c:v>16.0</c:v>
                </c:pt>
                <c:pt idx="35">
                  <c:v>16.0</c:v>
                </c:pt>
                <c:pt idx="36">
                  <c:v>17.0</c:v>
                </c:pt>
                <c:pt idx="37">
                  <c:v>18.0</c:v>
                </c:pt>
                <c:pt idx="38">
                  <c:v>18.0</c:v>
                </c:pt>
                <c:pt idx="39">
                  <c:v>18.0</c:v>
                </c:pt>
                <c:pt idx="40">
                  <c:v>19.0</c:v>
                </c:pt>
                <c:pt idx="41">
                  <c:v>20.0</c:v>
                </c:pt>
                <c:pt idx="42">
                  <c:v>21.0</c:v>
                </c:pt>
                <c:pt idx="43">
                  <c:v>21.0</c:v>
                </c:pt>
                <c:pt idx="44">
                  <c:v>22.0</c:v>
                </c:pt>
                <c:pt idx="45">
                  <c:v>22.0</c:v>
                </c:pt>
                <c:pt idx="46">
                  <c:v>22.0</c:v>
                </c:pt>
                <c:pt idx="47">
                  <c:v>23.0</c:v>
                </c:pt>
                <c:pt idx="48">
                  <c:v>23.0</c:v>
                </c:pt>
                <c:pt idx="49">
                  <c:v>23.0</c:v>
                </c:pt>
                <c:pt idx="50">
                  <c:v>23.0</c:v>
                </c:pt>
                <c:pt idx="51">
                  <c:v>24.0</c:v>
                </c:pt>
                <c:pt idx="52">
                  <c:v>25.0</c:v>
                </c:pt>
                <c:pt idx="53">
                  <c:v>25.0</c:v>
                </c:pt>
                <c:pt idx="54">
                  <c:v>25.0</c:v>
                </c:pt>
                <c:pt idx="55">
                  <c:v>26.0</c:v>
                </c:pt>
                <c:pt idx="56">
                  <c:v>27.0</c:v>
                </c:pt>
                <c:pt idx="57">
                  <c:v>27.0</c:v>
                </c:pt>
                <c:pt idx="58">
                  <c:v>27.0</c:v>
                </c:pt>
                <c:pt idx="59">
                  <c:v>28.0</c:v>
                </c:pt>
                <c:pt idx="60">
                  <c:v>29.0</c:v>
                </c:pt>
                <c:pt idx="61">
                  <c:v>30.0</c:v>
                </c:pt>
                <c:pt idx="62">
                  <c:v>30.0</c:v>
                </c:pt>
                <c:pt idx="63">
                  <c:v>30.0</c:v>
                </c:pt>
                <c:pt idx="64">
                  <c:v>30.0</c:v>
                </c:pt>
                <c:pt idx="65">
                  <c:v>30.0</c:v>
                </c:pt>
                <c:pt idx="66">
                  <c:v>31.0</c:v>
                </c:pt>
                <c:pt idx="67">
                  <c:v>32.0</c:v>
                </c:pt>
                <c:pt idx="68">
                  <c:v>32.0</c:v>
                </c:pt>
                <c:pt idx="69">
                  <c:v>32.0</c:v>
                </c:pt>
                <c:pt idx="70">
                  <c:v>32.0</c:v>
                </c:pt>
                <c:pt idx="71">
                  <c:v>32.0</c:v>
                </c:pt>
                <c:pt idx="72">
                  <c:v>32.0</c:v>
                </c:pt>
                <c:pt idx="73">
                  <c:v>32.0</c:v>
                </c:pt>
                <c:pt idx="74">
                  <c:v>32.0</c:v>
                </c:pt>
                <c:pt idx="75">
                  <c:v>32.0</c:v>
                </c:pt>
                <c:pt idx="76">
                  <c:v>33.0</c:v>
                </c:pt>
                <c:pt idx="77">
                  <c:v>33.0</c:v>
                </c:pt>
                <c:pt idx="78">
                  <c:v>34.0</c:v>
                </c:pt>
                <c:pt idx="79">
                  <c:v>34.0</c:v>
                </c:pt>
                <c:pt idx="80">
                  <c:v>34.0</c:v>
                </c:pt>
                <c:pt idx="81">
                  <c:v>34.0</c:v>
                </c:pt>
                <c:pt idx="82">
                  <c:v>34.0</c:v>
                </c:pt>
                <c:pt idx="83">
                  <c:v>35.0</c:v>
                </c:pt>
                <c:pt idx="84">
                  <c:v>35.0</c:v>
                </c:pt>
                <c:pt idx="85">
                  <c:v>35.0</c:v>
                </c:pt>
                <c:pt idx="86">
                  <c:v>36.0</c:v>
                </c:pt>
                <c:pt idx="87">
                  <c:v>37.0</c:v>
                </c:pt>
                <c:pt idx="88">
                  <c:v>37.0</c:v>
                </c:pt>
                <c:pt idx="89">
                  <c:v>38.0</c:v>
                </c:pt>
                <c:pt idx="90">
                  <c:v>38.0</c:v>
                </c:pt>
                <c:pt idx="91">
                  <c:v>38.0</c:v>
                </c:pt>
                <c:pt idx="92">
                  <c:v>38.0</c:v>
                </c:pt>
                <c:pt idx="93">
                  <c:v>39.0</c:v>
                </c:pt>
                <c:pt idx="94">
                  <c:v>40.0</c:v>
                </c:pt>
                <c:pt idx="95">
                  <c:v>40.0</c:v>
                </c:pt>
                <c:pt idx="96">
                  <c:v>40.0</c:v>
                </c:pt>
                <c:pt idx="97">
                  <c:v>41.0</c:v>
                </c:pt>
                <c:pt idx="98">
                  <c:v>42.0</c:v>
                </c:pt>
                <c:pt idx="99">
                  <c:v>42.0</c:v>
                </c:pt>
                <c:pt idx="100">
                  <c:v>42.0</c:v>
                </c:pt>
                <c:pt idx="101">
                  <c:v>42.0</c:v>
                </c:pt>
                <c:pt idx="102">
                  <c:v>43.0</c:v>
                </c:pt>
                <c:pt idx="103">
                  <c:v>44.0</c:v>
                </c:pt>
                <c:pt idx="104">
                  <c:v>45.0</c:v>
                </c:pt>
                <c:pt idx="105">
                  <c:v>45.0</c:v>
                </c:pt>
                <c:pt idx="106">
                  <c:v>45.0</c:v>
                </c:pt>
                <c:pt idx="107">
                  <c:v>46.0</c:v>
                </c:pt>
                <c:pt idx="108">
                  <c:v>47.0</c:v>
                </c:pt>
                <c:pt idx="109">
                  <c:v>47.0</c:v>
                </c:pt>
                <c:pt idx="110">
                  <c:v>48.0</c:v>
                </c:pt>
                <c:pt idx="111">
                  <c:v>49.0</c:v>
                </c:pt>
                <c:pt idx="112">
                  <c:v>49.0</c:v>
                </c:pt>
                <c:pt idx="113">
                  <c:v>49.0</c:v>
                </c:pt>
                <c:pt idx="114">
                  <c:v>49.0</c:v>
                </c:pt>
                <c:pt idx="115">
                  <c:v>50.0</c:v>
                </c:pt>
                <c:pt idx="116">
                  <c:v>51.0</c:v>
                </c:pt>
                <c:pt idx="117">
                  <c:v>52.0</c:v>
                </c:pt>
                <c:pt idx="118">
                  <c:v>52.0</c:v>
                </c:pt>
                <c:pt idx="119">
                  <c:v>53.0</c:v>
                </c:pt>
                <c:pt idx="120">
                  <c:v>53.0</c:v>
                </c:pt>
                <c:pt idx="121">
                  <c:v>54.0</c:v>
                </c:pt>
                <c:pt idx="122">
                  <c:v>55.0</c:v>
                </c:pt>
                <c:pt idx="123">
                  <c:v>56.0</c:v>
                </c:pt>
                <c:pt idx="124">
                  <c:v>57.0</c:v>
                </c:pt>
                <c:pt idx="125">
                  <c:v>58.0</c:v>
                </c:pt>
                <c:pt idx="126">
                  <c:v>59.0</c:v>
                </c:pt>
                <c:pt idx="127">
                  <c:v>59.0</c:v>
                </c:pt>
                <c:pt idx="128">
                  <c:v>60.0</c:v>
                </c:pt>
                <c:pt idx="129">
                  <c:v>61.0</c:v>
                </c:pt>
                <c:pt idx="130">
                  <c:v>61.0</c:v>
                </c:pt>
                <c:pt idx="131">
                  <c:v>61.0</c:v>
                </c:pt>
                <c:pt idx="132">
                  <c:v>61.0</c:v>
                </c:pt>
                <c:pt idx="133">
                  <c:v>61.0</c:v>
                </c:pt>
                <c:pt idx="134">
                  <c:v>61.0</c:v>
                </c:pt>
                <c:pt idx="135">
                  <c:v>62.0</c:v>
                </c:pt>
                <c:pt idx="136">
                  <c:v>62.0</c:v>
                </c:pt>
                <c:pt idx="137">
                  <c:v>62.0</c:v>
                </c:pt>
                <c:pt idx="138">
                  <c:v>62.0</c:v>
                </c:pt>
                <c:pt idx="139">
                  <c:v>62.0</c:v>
                </c:pt>
                <c:pt idx="140">
                  <c:v>62.0</c:v>
                </c:pt>
                <c:pt idx="141">
                  <c:v>62.0</c:v>
                </c:pt>
                <c:pt idx="142">
                  <c:v>62.0</c:v>
                </c:pt>
                <c:pt idx="143">
                  <c:v>63.0</c:v>
                </c:pt>
                <c:pt idx="144">
                  <c:v>64.0</c:v>
                </c:pt>
                <c:pt idx="145">
                  <c:v>65.0</c:v>
                </c:pt>
                <c:pt idx="146">
                  <c:v>65.0</c:v>
                </c:pt>
                <c:pt idx="147">
                  <c:v>66.0</c:v>
                </c:pt>
                <c:pt idx="148">
                  <c:v>67.0</c:v>
                </c:pt>
                <c:pt idx="149">
                  <c:v>67.0</c:v>
                </c:pt>
                <c:pt idx="150">
                  <c:v>67.0</c:v>
                </c:pt>
                <c:pt idx="151">
                  <c:v>67.0</c:v>
                </c:pt>
                <c:pt idx="152">
                  <c:v>67.0</c:v>
                </c:pt>
                <c:pt idx="153">
                  <c:v>67.0</c:v>
                </c:pt>
                <c:pt idx="154">
                  <c:v>67.0</c:v>
                </c:pt>
                <c:pt idx="155">
                  <c:v>68.0</c:v>
                </c:pt>
                <c:pt idx="156">
                  <c:v>68.0</c:v>
                </c:pt>
                <c:pt idx="157">
                  <c:v>68.0</c:v>
                </c:pt>
                <c:pt idx="158">
                  <c:v>68.0</c:v>
                </c:pt>
                <c:pt idx="159">
                  <c:v>69.0</c:v>
                </c:pt>
                <c:pt idx="160">
                  <c:v>70.0</c:v>
                </c:pt>
                <c:pt idx="161">
                  <c:v>70.0</c:v>
                </c:pt>
                <c:pt idx="162">
                  <c:v>70.0</c:v>
                </c:pt>
                <c:pt idx="163">
                  <c:v>70.0</c:v>
                </c:pt>
                <c:pt idx="164">
                  <c:v>71.0</c:v>
                </c:pt>
                <c:pt idx="165">
                  <c:v>72.0</c:v>
                </c:pt>
                <c:pt idx="166">
                  <c:v>73.0</c:v>
                </c:pt>
                <c:pt idx="167">
                  <c:v>73.0</c:v>
                </c:pt>
                <c:pt idx="168">
                  <c:v>74.0</c:v>
                </c:pt>
                <c:pt idx="169">
                  <c:v>74.0</c:v>
                </c:pt>
                <c:pt idx="170">
                  <c:v>75.0</c:v>
                </c:pt>
                <c:pt idx="171">
                  <c:v>76.0</c:v>
                </c:pt>
                <c:pt idx="172">
                  <c:v>76.0</c:v>
                </c:pt>
                <c:pt idx="173">
                  <c:v>76.0</c:v>
                </c:pt>
                <c:pt idx="174">
                  <c:v>76.0</c:v>
                </c:pt>
                <c:pt idx="175">
                  <c:v>76.0</c:v>
                </c:pt>
                <c:pt idx="176">
                  <c:v>76.0</c:v>
                </c:pt>
                <c:pt idx="177">
                  <c:v>76.0</c:v>
                </c:pt>
                <c:pt idx="178">
                  <c:v>76.0</c:v>
                </c:pt>
                <c:pt idx="179">
                  <c:v>76.0</c:v>
                </c:pt>
                <c:pt idx="180">
                  <c:v>76.0</c:v>
                </c:pt>
                <c:pt idx="181">
                  <c:v>76.0</c:v>
                </c:pt>
                <c:pt idx="182">
                  <c:v>76.0</c:v>
                </c:pt>
                <c:pt idx="183">
                  <c:v>77.0</c:v>
                </c:pt>
                <c:pt idx="184">
                  <c:v>77.0</c:v>
                </c:pt>
                <c:pt idx="185">
                  <c:v>77.0</c:v>
                </c:pt>
                <c:pt idx="186">
                  <c:v>77.0</c:v>
                </c:pt>
                <c:pt idx="187">
                  <c:v>77.0</c:v>
                </c:pt>
                <c:pt idx="188">
                  <c:v>77.0</c:v>
                </c:pt>
                <c:pt idx="189">
                  <c:v>77.0</c:v>
                </c:pt>
                <c:pt idx="190">
                  <c:v>77.0</c:v>
                </c:pt>
                <c:pt idx="191">
                  <c:v>77.0</c:v>
                </c:pt>
                <c:pt idx="192">
                  <c:v>78.0</c:v>
                </c:pt>
                <c:pt idx="193">
                  <c:v>79.0</c:v>
                </c:pt>
                <c:pt idx="194">
                  <c:v>80.0</c:v>
                </c:pt>
                <c:pt idx="195">
                  <c:v>81.0</c:v>
                </c:pt>
                <c:pt idx="196">
                  <c:v>81.0</c:v>
                </c:pt>
                <c:pt idx="197">
                  <c:v>81.0</c:v>
                </c:pt>
                <c:pt idx="198">
                  <c:v>81.0</c:v>
                </c:pt>
                <c:pt idx="199">
                  <c:v>81.0</c:v>
                </c:pt>
                <c:pt idx="200">
                  <c:v>81.0</c:v>
                </c:pt>
                <c:pt idx="201">
                  <c:v>81.0</c:v>
                </c:pt>
                <c:pt idx="202">
                  <c:v>82.0</c:v>
                </c:pt>
                <c:pt idx="203">
                  <c:v>82.0</c:v>
                </c:pt>
                <c:pt idx="204">
                  <c:v>82.0</c:v>
                </c:pt>
                <c:pt idx="205">
                  <c:v>83.0</c:v>
                </c:pt>
                <c:pt idx="206">
                  <c:v>83.0</c:v>
                </c:pt>
                <c:pt idx="207">
                  <c:v>84.0</c:v>
                </c:pt>
                <c:pt idx="208">
                  <c:v>84.0</c:v>
                </c:pt>
                <c:pt idx="209">
                  <c:v>84.0</c:v>
                </c:pt>
                <c:pt idx="210">
                  <c:v>84.0</c:v>
                </c:pt>
                <c:pt idx="211">
                  <c:v>84.0</c:v>
                </c:pt>
                <c:pt idx="212">
                  <c:v>84.0</c:v>
                </c:pt>
                <c:pt idx="213">
                  <c:v>84.0</c:v>
                </c:pt>
                <c:pt idx="214">
                  <c:v>85.0</c:v>
                </c:pt>
                <c:pt idx="215">
                  <c:v>85.0</c:v>
                </c:pt>
                <c:pt idx="216">
                  <c:v>85.0</c:v>
                </c:pt>
                <c:pt idx="217">
                  <c:v>85.0</c:v>
                </c:pt>
                <c:pt idx="218">
                  <c:v>85.0</c:v>
                </c:pt>
                <c:pt idx="219">
                  <c:v>86.0</c:v>
                </c:pt>
                <c:pt idx="220">
                  <c:v>87.0</c:v>
                </c:pt>
                <c:pt idx="221">
                  <c:v>87.0</c:v>
                </c:pt>
                <c:pt idx="222">
                  <c:v>87.0</c:v>
                </c:pt>
                <c:pt idx="223">
                  <c:v>88.0</c:v>
                </c:pt>
                <c:pt idx="224">
                  <c:v>89.0</c:v>
                </c:pt>
                <c:pt idx="225">
                  <c:v>89.0</c:v>
                </c:pt>
                <c:pt idx="226">
                  <c:v>89.0</c:v>
                </c:pt>
                <c:pt idx="227">
                  <c:v>90.0</c:v>
                </c:pt>
                <c:pt idx="228">
                  <c:v>91.0</c:v>
                </c:pt>
                <c:pt idx="229">
                  <c:v>92.0</c:v>
                </c:pt>
                <c:pt idx="230">
                  <c:v>93.0</c:v>
                </c:pt>
                <c:pt idx="231">
                  <c:v>94.0</c:v>
                </c:pt>
                <c:pt idx="232">
                  <c:v>94.0</c:v>
                </c:pt>
                <c:pt idx="233">
                  <c:v>94.0</c:v>
                </c:pt>
                <c:pt idx="234">
                  <c:v>94.0</c:v>
                </c:pt>
                <c:pt idx="235">
                  <c:v>95.0</c:v>
                </c:pt>
                <c:pt idx="236">
                  <c:v>95.0</c:v>
                </c:pt>
                <c:pt idx="237">
                  <c:v>95.0</c:v>
                </c:pt>
                <c:pt idx="238">
                  <c:v>95.0</c:v>
                </c:pt>
                <c:pt idx="239">
                  <c:v>96.0</c:v>
                </c:pt>
                <c:pt idx="240">
                  <c:v>97.0</c:v>
                </c:pt>
                <c:pt idx="241">
                  <c:v>97.0</c:v>
                </c:pt>
                <c:pt idx="242">
                  <c:v>98.0</c:v>
                </c:pt>
                <c:pt idx="243">
                  <c:v>98.0</c:v>
                </c:pt>
                <c:pt idx="244">
                  <c:v>98.0</c:v>
                </c:pt>
                <c:pt idx="245">
                  <c:v>98.0</c:v>
                </c:pt>
                <c:pt idx="246">
                  <c:v>98.0</c:v>
                </c:pt>
                <c:pt idx="247">
                  <c:v>98.0</c:v>
                </c:pt>
                <c:pt idx="248">
                  <c:v>98.0</c:v>
                </c:pt>
                <c:pt idx="249">
                  <c:v>99.0</c:v>
                </c:pt>
                <c:pt idx="250">
                  <c:v>100.0</c:v>
                </c:pt>
                <c:pt idx="251">
                  <c:v>101.0</c:v>
                </c:pt>
                <c:pt idx="252">
                  <c:v>102.0</c:v>
                </c:pt>
                <c:pt idx="253">
                  <c:v>103.0</c:v>
                </c:pt>
                <c:pt idx="254">
                  <c:v>103.0</c:v>
                </c:pt>
                <c:pt idx="255">
                  <c:v>103.0</c:v>
                </c:pt>
                <c:pt idx="256">
                  <c:v>103.0</c:v>
                </c:pt>
                <c:pt idx="257">
                  <c:v>103.0</c:v>
                </c:pt>
                <c:pt idx="258">
                  <c:v>103.0</c:v>
                </c:pt>
                <c:pt idx="259">
                  <c:v>103.0</c:v>
                </c:pt>
                <c:pt idx="260">
                  <c:v>103.0</c:v>
                </c:pt>
                <c:pt idx="261">
                  <c:v>103.0</c:v>
                </c:pt>
                <c:pt idx="262">
                  <c:v>103.0</c:v>
                </c:pt>
                <c:pt idx="263">
                  <c:v>104.0</c:v>
                </c:pt>
                <c:pt idx="264">
                  <c:v>104.0</c:v>
                </c:pt>
                <c:pt idx="265">
                  <c:v>105.0</c:v>
                </c:pt>
                <c:pt idx="266">
                  <c:v>105.0</c:v>
                </c:pt>
                <c:pt idx="267">
                  <c:v>105.0</c:v>
                </c:pt>
                <c:pt idx="268">
                  <c:v>106.0</c:v>
                </c:pt>
                <c:pt idx="269">
                  <c:v>107.0</c:v>
                </c:pt>
                <c:pt idx="270">
                  <c:v>107.0</c:v>
                </c:pt>
                <c:pt idx="271">
                  <c:v>108.0</c:v>
                </c:pt>
                <c:pt idx="272">
                  <c:v>109.0</c:v>
                </c:pt>
                <c:pt idx="273">
                  <c:v>110.0</c:v>
                </c:pt>
                <c:pt idx="274">
                  <c:v>110.0</c:v>
                </c:pt>
                <c:pt idx="275">
                  <c:v>110.0</c:v>
                </c:pt>
                <c:pt idx="276">
                  <c:v>110.0</c:v>
                </c:pt>
                <c:pt idx="277">
                  <c:v>110.0</c:v>
                </c:pt>
                <c:pt idx="278">
                  <c:v>111.0</c:v>
                </c:pt>
                <c:pt idx="279">
                  <c:v>111.0</c:v>
                </c:pt>
                <c:pt idx="280">
                  <c:v>111.0</c:v>
                </c:pt>
                <c:pt idx="281">
                  <c:v>111.0</c:v>
                </c:pt>
                <c:pt idx="282">
                  <c:v>112.0</c:v>
                </c:pt>
                <c:pt idx="283">
                  <c:v>113.0</c:v>
                </c:pt>
                <c:pt idx="284">
                  <c:v>114.0</c:v>
                </c:pt>
                <c:pt idx="285">
                  <c:v>114.0</c:v>
                </c:pt>
                <c:pt idx="286">
                  <c:v>114.0</c:v>
                </c:pt>
                <c:pt idx="287">
                  <c:v>114.0</c:v>
                </c:pt>
                <c:pt idx="288">
                  <c:v>115.0</c:v>
                </c:pt>
                <c:pt idx="289">
                  <c:v>115.0</c:v>
                </c:pt>
                <c:pt idx="290">
                  <c:v>115.0</c:v>
                </c:pt>
                <c:pt idx="291">
                  <c:v>115.0</c:v>
                </c:pt>
                <c:pt idx="292">
                  <c:v>115.0</c:v>
                </c:pt>
                <c:pt idx="293">
                  <c:v>115.0</c:v>
                </c:pt>
                <c:pt idx="294">
                  <c:v>115.0</c:v>
                </c:pt>
                <c:pt idx="295">
                  <c:v>115.0</c:v>
                </c:pt>
                <c:pt idx="296">
                  <c:v>116.0</c:v>
                </c:pt>
                <c:pt idx="297">
                  <c:v>116.0</c:v>
                </c:pt>
                <c:pt idx="298">
                  <c:v>116.0</c:v>
                </c:pt>
                <c:pt idx="299">
                  <c:v>116.0</c:v>
                </c:pt>
                <c:pt idx="300">
                  <c:v>116.0</c:v>
                </c:pt>
                <c:pt idx="301">
                  <c:v>116.0</c:v>
                </c:pt>
                <c:pt idx="302">
                  <c:v>116.0</c:v>
                </c:pt>
                <c:pt idx="303">
                  <c:v>116.0</c:v>
                </c:pt>
                <c:pt idx="304">
                  <c:v>117.0</c:v>
                </c:pt>
                <c:pt idx="305">
                  <c:v>118.0</c:v>
                </c:pt>
                <c:pt idx="306">
                  <c:v>119.0</c:v>
                </c:pt>
                <c:pt idx="307">
                  <c:v>120.0</c:v>
                </c:pt>
                <c:pt idx="308">
                  <c:v>120.0</c:v>
                </c:pt>
                <c:pt idx="309">
                  <c:v>120.0</c:v>
                </c:pt>
                <c:pt idx="310">
                  <c:v>120.0</c:v>
                </c:pt>
                <c:pt idx="311">
                  <c:v>120.0</c:v>
                </c:pt>
                <c:pt idx="312">
                  <c:v>120.0</c:v>
                </c:pt>
                <c:pt idx="313">
                  <c:v>121.0</c:v>
                </c:pt>
                <c:pt idx="314">
                  <c:v>121.0</c:v>
                </c:pt>
                <c:pt idx="315">
                  <c:v>121.0</c:v>
                </c:pt>
                <c:pt idx="316">
                  <c:v>121.0</c:v>
                </c:pt>
                <c:pt idx="317">
                  <c:v>121.0</c:v>
                </c:pt>
                <c:pt idx="318">
                  <c:v>121.0</c:v>
                </c:pt>
                <c:pt idx="319">
                  <c:v>122.0</c:v>
                </c:pt>
                <c:pt idx="320">
                  <c:v>122.0</c:v>
                </c:pt>
                <c:pt idx="321">
                  <c:v>122.0</c:v>
                </c:pt>
                <c:pt idx="322">
                  <c:v>122.0</c:v>
                </c:pt>
                <c:pt idx="323">
                  <c:v>123.0</c:v>
                </c:pt>
                <c:pt idx="324">
                  <c:v>123.0</c:v>
                </c:pt>
                <c:pt idx="325">
                  <c:v>123.0</c:v>
                </c:pt>
                <c:pt idx="326">
                  <c:v>124.0</c:v>
                </c:pt>
                <c:pt idx="327">
                  <c:v>125.0</c:v>
                </c:pt>
                <c:pt idx="328">
                  <c:v>125.0</c:v>
                </c:pt>
                <c:pt idx="329">
                  <c:v>125.0</c:v>
                </c:pt>
                <c:pt idx="330">
                  <c:v>126.0</c:v>
                </c:pt>
                <c:pt idx="331">
                  <c:v>126.0</c:v>
                </c:pt>
                <c:pt idx="332">
                  <c:v>126.0</c:v>
                </c:pt>
                <c:pt idx="333">
                  <c:v>126.0</c:v>
                </c:pt>
                <c:pt idx="334">
                  <c:v>126.0</c:v>
                </c:pt>
                <c:pt idx="335">
                  <c:v>127.0</c:v>
                </c:pt>
                <c:pt idx="336">
                  <c:v>127.0</c:v>
                </c:pt>
                <c:pt idx="337">
                  <c:v>127.0</c:v>
                </c:pt>
                <c:pt idx="338">
                  <c:v>127.0</c:v>
                </c:pt>
                <c:pt idx="339">
                  <c:v>127.0</c:v>
                </c:pt>
                <c:pt idx="340">
                  <c:v>127.0</c:v>
                </c:pt>
                <c:pt idx="341">
                  <c:v>127.0</c:v>
                </c:pt>
                <c:pt idx="342">
                  <c:v>127.0</c:v>
                </c:pt>
                <c:pt idx="343">
                  <c:v>127.0</c:v>
                </c:pt>
                <c:pt idx="344">
                  <c:v>127.0</c:v>
                </c:pt>
                <c:pt idx="345">
                  <c:v>128.0</c:v>
                </c:pt>
                <c:pt idx="346">
                  <c:v>129.0</c:v>
                </c:pt>
                <c:pt idx="347">
                  <c:v>130.0</c:v>
                </c:pt>
                <c:pt idx="348">
                  <c:v>130.0</c:v>
                </c:pt>
                <c:pt idx="349">
                  <c:v>130.0</c:v>
                </c:pt>
                <c:pt idx="350">
                  <c:v>131.0</c:v>
                </c:pt>
                <c:pt idx="351">
                  <c:v>131.0</c:v>
                </c:pt>
                <c:pt idx="352">
                  <c:v>131.0</c:v>
                </c:pt>
                <c:pt idx="353">
                  <c:v>131.0</c:v>
                </c:pt>
                <c:pt idx="354">
                  <c:v>132.0</c:v>
                </c:pt>
                <c:pt idx="355">
                  <c:v>132.0</c:v>
                </c:pt>
                <c:pt idx="356">
                  <c:v>133.0</c:v>
                </c:pt>
                <c:pt idx="357">
                  <c:v>133.0</c:v>
                </c:pt>
                <c:pt idx="358">
                  <c:v>134.0</c:v>
                </c:pt>
                <c:pt idx="359">
                  <c:v>134.0</c:v>
                </c:pt>
                <c:pt idx="360">
                  <c:v>134.0</c:v>
                </c:pt>
                <c:pt idx="361">
                  <c:v>134.0</c:v>
                </c:pt>
                <c:pt idx="362">
                  <c:v>134.0</c:v>
                </c:pt>
                <c:pt idx="363">
                  <c:v>135.0</c:v>
                </c:pt>
                <c:pt idx="364">
                  <c:v>136.0</c:v>
                </c:pt>
                <c:pt idx="365">
                  <c:v>137.0</c:v>
                </c:pt>
                <c:pt idx="366">
                  <c:v>138.0</c:v>
                </c:pt>
                <c:pt idx="367">
                  <c:v>139.0</c:v>
                </c:pt>
                <c:pt idx="368">
                  <c:v>140.0</c:v>
                </c:pt>
                <c:pt idx="369">
                  <c:v>140.0</c:v>
                </c:pt>
                <c:pt idx="370">
                  <c:v>141.0</c:v>
                </c:pt>
                <c:pt idx="371">
                  <c:v>141.0</c:v>
                </c:pt>
                <c:pt idx="372">
                  <c:v>141.0</c:v>
                </c:pt>
                <c:pt idx="373">
                  <c:v>142.0</c:v>
                </c:pt>
                <c:pt idx="374">
                  <c:v>143.0</c:v>
                </c:pt>
                <c:pt idx="375">
                  <c:v>144.0</c:v>
                </c:pt>
                <c:pt idx="376">
                  <c:v>144.0</c:v>
                </c:pt>
                <c:pt idx="377">
                  <c:v>145.0</c:v>
                </c:pt>
                <c:pt idx="378">
                  <c:v>145.0</c:v>
                </c:pt>
                <c:pt idx="379">
                  <c:v>146.0</c:v>
                </c:pt>
                <c:pt idx="380">
                  <c:v>146.0</c:v>
                </c:pt>
                <c:pt idx="381">
                  <c:v>146.0</c:v>
                </c:pt>
                <c:pt idx="382">
                  <c:v>147.0</c:v>
                </c:pt>
                <c:pt idx="383">
                  <c:v>148.0</c:v>
                </c:pt>
                <c:pt idx="384">
                  <c:v>148.0</c:v>
                </c:pt>
                <c:pt idx="385">
                  <c:v>148.0</c:v>
                </c:pt>
                <c:pt idx="386">
                  <c:v>148.0</c:v>
                </c:pt>
                <c:pt idx="387">
                  <c:v>148.0</c:v>
                </c:pt>
                <c:pt idx="388">
                  <c:v>149.0</c:v>
                </c:pt>
                <c:pt idx="389">
                  <c:v>149.0</c:v>
                </c:pt>
                <c:pt idx="390">
                  <c:v>150.0</c:v>
                </c:pt>
                <c:pt idx="391">
                  <c:v>151.0</c:v>
                </c:pt>
                <c:pt idx="392">
                  <c:v>152.0</c:v>
                </c:pt>
                <c:pt idx="393">
                  <c:v>152.0</c:v>
                </c:pt>
                <c:pt idx="394">
                  <c:v>152.0</c:v>
                </c:pt>
                <c:pt idx="395">
                  <c:v>152.0</c:v>
                </c:pt>
                <c:pt idx="396">
                  <c:v>153.0</c:v>
                </c:pt>
                <c:pt idx="397">
                  <c:v>153.0</c:v>
                </c:pt>
                <c:pt idx="398">
                  <c:v>154.0</c:v>
                </c:pt>
                <c:pt idx="399">
                  <c:v>154.0</c:v>
                </c:pt>
                <c:pt idx="400">
                  <c:v>154.0</c:v>
                </c:pt>
                <c:pt idx="401">
                  <c:v>155.0</c:v>
                </c:pt>
                <c:pt idx="402">
                  <c:v>156.0</c:v>
                </c:pt>
                <c:pt idx="403">
                  <c:v>157.0</c:v>
                </c:pt>
                <c:pt idx="404">
                  <c:v>158.0</c:v>
                </c:pt>
                <c:pt idx="405">
                  <c:v>159.0</c:v>
                </c:pt>
                <c:pt idx="406">
                  <c:v>159.0</c:v>
                </c:pt>
                <c:pt idx="407">
                  <c:v>159.0</c:v>
                </c:pt>
                <c:pt idx="408">
                  <c:v>159.0</c:v>
                </c:pt>
                <c:pt idx="409">
                  <c:v>159.0</c:v>
                </c:pt>
                <c:pt idx="410">
                  <c:v>159.0</c:v>
                </c:pt>
                <c:pt idx="411">
                  <c:v>159.0</c:v>
                </c:pt>
                <c:pt idx="412">
                  <c:v>160.0</c:v>
                </c:pt>
                <c:pt idx="413">
                  <c:v>160.0</c:v>
                </c:pt>
                <c:pt idx="414">
                  <c:v>160.0</c:v>
                </c:pt>
                <c:pt idx="415">
                  <c:v>161.0</c:v>
                </c:pt>
                <c:pt idx="416">
                  <c:v>161.0</c:v>
                </c:pt>
                <c:pt idx="417">
                  <c:v>162.0</c:v>
                </c:pt>
                <c:pt idx="418">
                  <c:v>163.0</c:v>
                </c:pt>
                <c:pt idx="419">
                  <c:v>163.0</c:v>
                </c:pt>
                <c:pt idx="420">
                  <c:v>164.0</c:v>
                </c:pt>
                <c:pt idx="421">
                  <c:v>164.0</c:v>
                </c:pt>
                <c:pt idx="422">
                  <c:v>164.0</c:v>
                </c:pt>
                <c:pt idx="423">
                  <c:v>165.0</c:v>
                </c:pt>
                <c:pt idx="424">
                  <c:v>166.0</c:v>
                </c:pt>
                <c:pt idx="425">
                  <c:v>166.0</c:v>
                </c:pt>
                <c:pt idx="426">
                  <c:v>166.0</c:v>
                </c:pt>
                <c:pt idx="427">
                  <c:v>166.0</c:v>
                </c:pt>
                <c:pt idx="428">
                  <c:v>167.0</c:v>
                </c:pt>
                <c:pt idx="429">
                  <c:v>168.0</c:v>
                </c:pt>
                <c:pt idx="430">
                  <c:v>168.0</c:v>
                </c:pt>
                <c:pt idx="431">
                  <c:v>168.0</c:v>
                </c:pt>
                <c:pt idx="432">
                  <c:v>168.0</c:v>
                </c:pt>
                <c:pt idx="433">
                  <c:v>169.0</c:v>
                </c:pt>
                <c:pt idx="434">
                  <c:v>170.0</c:v>
                </c:pt>
                <c:pt idx="435">
                  <c:v>170.0</c:v>
                </c:pt>
                <c:pt idx="436">
                  <c:v>171.0</c:v>
                </c:pt>
                <c:pt idx="437">
                  <c:v>171.0</c:v>
                </c:pt>
                <c:pt idx="438">
                  <c:v>172.0</c:v>
                </c:pt>
                <c:pt idx="439">
                  <c:v>172.0</c:v>
                </c:pt>
                <c:pt idx="440">
                  <c:v>173.0</c:v>
                </c:pt>
                <c:pt idx="441">
                  <c:v>173.0</c:v>
                </c:pt>
                <c:pt idx="442">
                  <c:v>173.0</c:v>
                </c:pt>
                <c:pt idx="443">
                  <c:v>173.0</c:v>
                </c:pt>
                <c:pt idx="444">
                  <c:v>173.0</c:v>
                </c:pt>
                <c:pt idx="445">
                  <c:v>174.0</c:v>
                </c:pt>
                <c:pt idx="446">
                  <c:v>174.0</c:v>
                </c:pt>
                <c:pt idx="447">
                  <c:v>174.0</c:v>
                </c:pt>
                <c:pt idx="448">
                  <c:v>175.0</c:v>
                </c:pt>
                <c:pt idx="449">
                  <c:v>176.0</c:v>
                </c:pt>
                <c:pt idx="450">
                  <c:v>177.0</c:v>
                </c:pt>
                <c:pt idx="451">
                  <c:v>178.0</c:v>
                </c:pt>
                <c:pt idx="452">
                  <c:v>178.0</c:v>
                </c:pt>
                <c:pt idx="453">
                  <c:v>179.0</c:v>
                </c:pt>
                <c:pt idx="454">
                  <c:v>180.0</c:v>
                </c:pt>
                <c:pt idx="455">
                  <c:v>181.0</c:v>
                </c:pt>
                <c:pt idx="456">
                  <c:v>182.0</c:v>
                </c:pt>
                <c:pt idx="457">
                  <c:v>183.0</c:v>
                </c:pt>
                <c:pt idx="458">
                  <c:v>184.0</c:v>
                </c:pt>
                <c:pt idx="459">
                  <c:v>185.0</c:v>
                </c:pt>
                <c:pt idx="460">
                  <c:v>185.0</c:v>
                </c:pt>
                <c:pt idx="461">
                  <c:v>185.0</c:v>
                </c:pt>
                <c:pt idx="462">
                  <c:v>185.0</c:v>
                </c:pt>
                <c:pt idx="463">
                  <c:v>185.0</c:v>
                </c:pt>
                <c:pt idx="464">
                  <c:v>185.0</c:v>
                </c:pt>
                <c:pt idx="465">
                  <c:v>185.0</c:v>
                </c:pt>
                <c:pt idx="466">
                  <c:v>185.0</c:v>
                </c:pt>
                <c:pt idx="467">
                  <c:v>185.0</c:v>
                </c:pt>
                <c:pt idx="468">
                  <c:v>185.0</c:v>
                </c:pt>
                <c:pt idx="469">
                  <c:v>185.0</c:v>
                </c:pt>
                <c:pt idx="470">
                  <c:v>185.0</c:v>
                </c:pt>
                <c:pt idx="471">
                  <c:v>185.0</c:v>
                </c:pt>
                <c:pt idx="472">
                  <c:v>186.0</c:v>
                </c:pt>
                <c:pt idx="473">
                  <c:v>186.0</c:v>
                </c:pt>
                <c:pt idx="474">
                  <c:v>187.0</c:v>
                </c:pt>
                <c:pt idx="475">
                  <c:v>188.0</c:v>
                </c:pt>
                <c:pt idx="476">
                  <c:v>188.0</c:v>
                </c:pt>
                <c:pt idx="477">
                  <c:v>189.0</c:v>
                </c:pt>
                <c:pt idx="478">
                  <c:v>190.0</c:v>
                </c:pt>
                <c:pt idx="479">
                  <c:v>191.0</c:v>
                </c:pt>
                <c:pt idx="480">
                  <c:v>192.0</c:v>
                </c:pt>
                <c:pt idx="481">
                  <c:v>192.0</c:v>
                </c:pt>
                <c:pt idx="482">
                  <c:v>192.0</c:v>
                </c:pt>
                <c:pt idx="483">
                  <c:v>192.0</c:v>
                </c:pt>
                <c:pt idx="484">
                  <c:v>192.0</c:v>
                </c:pt>
                <c:pt idx="485">
                  <c:v>192.0</c:v>
                </c:pt>
                <c:pt idx="486">
                  <c:v>193.0</c:v>
                </c:pt>
                <c:pt idx="487">
                  <c:v>194.0</c:v>
                </c:pt>
                <c:pt idx="488">
                  <c:v>194.0</c:v>
                </c:pt>
                <c:pt idx="489">
                  <c:v>194.0</c:v>
                </c:pt>
                <c:pt idx="490">
                  <c:v>194.0</c:v>
                </c:pt>
                <c:pt idx="491">
                  <c:v>194.0</c:v>
                </c:pt>
                <c:pt idx="492">
                  <c:v>194.0</c:v>
                </c:pt>
                <c:pt idx="493">
                  <c:v>194.0</c:v>
                </c:pt>
                <c:pt idx="494">
                  <c:v>195.0</c:v>
                </c:pt>
                <c:pt idx="495">
                  <c:v>195.0</c:v>
                </c:pt>
                <c:pt idx="496">
                  <c:v>196.0</c:v>
                </c:pt>
                <c:pt idx="497">
                  <c:v>197.0</c:v>
                </c:pt>
                <c:pt idx="498">
                  <c:v>198.0</c:v>
                </c:pt>
                <c:pt idx="499">
                  <c:v>199.0</c:v>
                </c:pt>
                <c:pt idx="500">
                  <c:v>200.0</c:v>
                </c:pt>
                <c:pt idx="501">
                  <c:v>201.0</c:v>
                </c:pt>
                <c:pt idx="502">
                  <c:v>202.0</c:v>
                </c:pt>
                <c:pt idx="503">
                  <c:v>202.0</c:v>
                </c:pt>
                <c:pt idx="504">
                  <c:v>202.0</c:v>
                </c:pt>
                <c:pt idx="505">
                  <c:v>203.0</c:v>
                </c:pt>
                <c:pt idx="506">
                  <c:v>204.0</c:v>
                </c:pt>
                <c:pt idx="507">
                  <c:v>205.0</c:v>
                </c:pt>
                <c:pt idx="508">
                  <c:v>205.0</c:v>
                </c:pt>
                <c:pt idx="509">
                  <c:v>206.0</c:v>
                </c:pt>
                <c:pt idx="510">
                  <c:v>206.0</c:v>
                </c:pt>
                <c:pt idx="511">
                  <c:v>206.0</c:v>
                </c:pt>
                <c:pt idx="512">
                  <c:v>207.0</c:v>
                </c:pt>
                <c:pt idx="513">
                  <c:v>207.0</c:v>
                </c:pt>
                <c:pt idx="514">
                  <c:v>208.0</c:v>
                </c:pt>
                <c:pt idx="515">
                  <c:v>209.0</c:v>
                </c:pt>
                <c:pt idx="516">
                  <c:v>210.0</c:v>
                </c:pt>
                <c:pt idx="517">
                  <c:v>211.0</c:v>
                </c:pt>
                <c:pt idx="518">
                  <c:v>212.0</c:v>
                </c:pt>
                <c:pt idx="519">
                  <c:v>213.0</c:v>
                </c:pt>
                <c:pt idx="520">
                  <c:v>214.0</c:v>
                </c:pt>
                <c:pt idx="521">
                  <c:v>215.0</c:v>
                </c:pt>
                <c:pt idx="522">
                  <c:v>215.0</c:v>
                </c:pt>
                <c:pt idx="523">
                  <c:v>215.0</c:v>
                </c:pt>
                <c:pt idx="524">
                  <c:v>216.0</c:v>
                </c:pt>
                <c:pt idx="525">
                  <c:v>217.0</c:v>
                </c:pt>
                <c:pt idx="526">
                  <c:v>217.0</c:v>
                </c:pt>
                <c:pt idx="527">
                  <c:v>218.0</c:v>
                </c:pt>
                <c:pt idx="528">
                  <c:v>218.0</c:v>
                </c:pt>
                <c:pt idx="529">
                  <c:v>218.0</c:v>
                </c:pt>
                <c:pt idx="530">
                  <c:v>218.0</c:v>
                </c:pt>
                <c:pt idx="531">
                  <c:v>219.0</c:v>
                </c:pt>
                <c:pt idx="532">
                  <c:v>220.0</c:v>
                </c:pt>
                <c:pt idx="533">
                  <c:v>220.0</c:v>
                </c:pt>
                <c:pt idx="534">
                  <c:v>220.0</c:v>
                </c:pt>
                <c:pt idx="535">
                  <c:v>220.0</c:v>
                </c:pt>
                <c:pt idx="536">
                  <c:v>220.0</c:v>
                </c:pt>
                <c:pt idx="537">
                  <c:v>220.0</c:v>
                </c:pt>
                <c:pt idx="538">
                  <c:v>221.0</c:v>
                </c:pt>
                <c:pt idx="539">
                  <c:v>222.0</c:v>
                </c:pt>
                <c:pt idx="540">
                  <c:v>223.0</c:v>
                </c:pt>
                <c:pt idx="541">
                  <c:v>223.0</c:v>
                </c:pt>
                <c:pt idx="542">
                  <c:v>223.0</c:v>
                </c:pt>
                <c:pt idx="543">
                  <c:v>223.0</c:v>
                </c:pt>
                <c:pt idx="544">
                  <c:v>223.0</c:v>
                </c:pt>
                <c:pt idx="545">
                  <c:v>224.0</c:v>
                </c:pt>
                <c:pt idx="546">
                  <c:v>225.0</c:v>
                </c:pt>
                <c:pt idx="547">
                  <c:v>225.0</c:v>
                </c:pt>
                <c:pt idx="548">
                  <c:v>226.0</c:v>
                </c:pt>
                <c:pt idx="549">
                  <c:v>226.0</c:v>
                </c:pt>
                <c:pt idx="550">
                  <c:v>227.0</c:v>
                </c:pt>
                <c:pt idx="551">
                  <c:v>227.0</c:v>
                </c:pt>
                <c:pt idx="552">
                  <c:v>228.0</c:v>
                </c:pt>
                <c:pt idx="553">
                  <c:v>228.0</c:v>
                </c:pt>
                <c:pt idx="554">
                  <c:v>229.0</c:v>
                </c:pt>
                <c:pt idx="555">
                  <c:v>230.0</c:v>
                </c:pt>
                <c:pt idx="556">
                  <c:v>230.0</c:v>
                </c:pt>
                <c:pt idx="557">
                  <c:v>230.0</c:v>
                </c:pt>
                <c:pt idx="558">
                  <c:v>230.0</c:v>
                </c:pt>
                <c:pt idx="559">
                  <c:v>230.0</c:v>
                </c:pt>
                <c:pt idx="560">
                  <c:v>231.0</c:v>
                </c:pt>
                <c:pt idx="561">
                  <c:v>232.0</c:v>
                </c:pt>
                <c:pt idx="562">
                  <c:v>232.0</c:v>
                </c:pt>
                <c:pt idx="563">
                  <c:v>233.0</c:v>
                </c:pt>
                <c:pt idx="564">
                  <c:v>233.0</c:v>
                </c:pt>
                <c:pt idx="565">
                  <c:v>233.0</c:v>
                </c:pt>
                <c:pt idx="566">
                  <c:v>234.0</c:v>
                </c:pt>
                <c:pt idx="567">
                  <c:v>235.0</c:v>
                </c:pt>
                <c:pt idx="568">
                  <c:v>235.0</c:v>
                </c:pt>
                <c:pt idx="569">
                  <c:v>236.0</c:v>
                </c:pt>
                <c:pt idx="570">
                  <c:v>237.0</c:v>
                </c:pt>
                <c:pt idx="571">
                  <c:v>237.0</c:v>
                </c:pt>
                <c:pt idx="572">
                  <c:v>237.0</c:v>
                </c:pt>
                <c:pt idx="573">
                  <c:v>238.0</c:v>
                </c:pt>
                <c:pt idx="574">
                  <c:v>238.0</c:v>
                </c:pt>
                <c:pt idx="575">
                  <c:v>239.0</c:v>
                </c:pt>
                <c:pt idx="576">
                  <c:v>239.0</c:v>
                </c:pt>
                <c:pt idx="577">
                  <c:v>239.0</c:v>
                </c:pt>
                <c:pt idx="578">
                  <c:v>239.0</c:v>
                </c:pt>
                <c:pt idx="579">
                  <c:v>240.0</c:v>
                </c:pt>
                <c:pt idx="580">
                  <c:v>240.0</c:v>
                </c:pt>
                <c:pt idx="581">
                  <c:v>240.0</c:v>
                </c:pt>
                <c:pt idx="582">
                  <c:v>240.0</c:v>
                </c:pt>
                <c:pt idx="583">
                  <c:v>240.0</c:v>
                </c:pt>
                <c:pt idx="584">
                  <c:v>240.0</c:v>
                </c:pt>
                <c:pt idx="585">
                  <c:v>241.0</c:v>
                </c:pt>
                <c:pt idx="586">
                  <c:v>242.0</c:v>
                </c:pt>
                <c:pt idx="587">
                  <c:v>242.0</c:v>
                </c:pt>
                <c:pt idx="588">
                  <c:v>242.0</c:v>
                </c:pt>
                <c:pt idx="589">
                  <c:v>242.0</c:v>
                </c:pt>
                <c:pt idx="590">
                  <c:v>242.0</c:v>
                </c:pt>
                <c:pt idx="591">
                  <c:v>243.0</c:v>
                </c:pt>
                <c:pt idx="592">
                  <c:v>243.0</c:v>
                </c:pt>
                <c:pt idx="593">
                  <c:v>243.0</c:v>
                </c:pt>
                <c:pt idx="594">
                  <c:v>243.0</c:v>
                </c:pt>
                <c:pt idx="595">
                  <c:v>243.0</c:v>
                </c:pt>
                <c:pt idx="596">
                  <c:v>243.0</c:v>
                </c:pt>
                <c:pt idx="597">
                  <c:v>244.0</c:v>
                </c:pt>
                <c:pt idx="598">
                  <c:v>244.0</c:v>
                </c:pt>
                <c:pt idx="599">
                  <c:v>244.0</c:v>
                </c:pt>
                <c:pt idx="600">
                  <c:v>244.0</c:v>
                </c:pt>
                <c:pt idx="601">
                  <c:v>245.0</c:v>
                </c:pt>
                <c:pt idx="602">
                  <c:v>246.0</c:v>
                </c:pt>
                <c:pt idx="603">
                  <c:v>247.0</c:v>
                </c:pt>
                <c:pt idx="604">
                  <c:v>248.0</c:v>
                </c:pt>
                <c:pt idx="605">
                  <c:v>248.0</c:v>
                </c:pt>
                <c:pt idx="606">
                  <c:v>248.0</c:v>
                </c:pt>
                <c:pt idx="607">
                  <c:v>248.0</c:v>
                </c:pt>
                <c:pt idx="608">
                  <c:v>249.0</c:v>
                </c:pt>
                <c:pt idx="609">
                  <c:v>250.0</c:v>
                </c:pt>
                <c:pt idx="610">
                  <c:v>250.0</c:v>
                </c:pt>
                <c:pt idx="611">
                  <c:v>250.0</c:v>
                </c:pt>
                <c:pt idx="612">
                  <c:v>251.0</c:v>
                </c:pt>
                <c:pt idx="613">
                  <c:v>252.0</c:v>
                </c:pt>
                <c:pt idx="614">
                  <c:v>253.0</c:v>
                </c:pt>
                <c:pt idx="615">
                  <c:v>254.0</c:v>
                </c:pt>
                <c:pt idx="616">
                  <c:v>255.0</c:v>
                </c:pt>
                <c:pt idx="617">
                  <c:v>256.0</c:v>
                </c:pt>
                <c:pt idx="618">
                  <c:v>257.0</c:v>
                </c:pt>
                <c:pt idx="619">
                  <c:v>258.0</c:v>
                </c:pt>
                <c:pt idx="620">
                  <c:v>259.0</c:v>
                </c:pt>
                <c:pt idx="621">
                  <c:v>260.0</c:v>
                </c:pt>
                <c:pt idx="622">
                  <c:v>261.0</c:v>
                </c:pt>
                <c:pt idx="623">
                  <c:v>261.0</c:v>
                </c:pt>
                <c:pt idx="624">
                  <c:v>261.0</c:v>
                </c:pt>
                <c:pt idx="625">
                  <c:v>261.0</c:v>
                </c:pt>
                <c:pt idx="626">
                  <c:v>261.0</c:v>
                </c:pt>
                <c:pt idx="627">
                  <c:v>261.0</c:v>
                </c:pt>
                <c:pt idx="628">
                  <c:v>261.0</c:v>
                </c:pt>
                <c:pt idx="629">
                  <c:v>261.0</c:v>
                </c:pt>
                <c:pt idx="630">
                  <c:v>261.0</c:v>
                </c:pt>
                <c:pt idx="631">
                  <c:v>261.0</c:v>
                </c:pt>
                <c:pt idx="632">
                  <c:v>262.0</c:v>
                </c:pt>
                <c:pt idx="633">
                  <c:v>263.0</c:v>
                </c:pt>
                <c:pt idx="634">
                  <c:v>264.0</c:v>
                </c:pt>
                <c:pt idx="635">
                  <c:v>264.0</c:v>
                </c:pt>
                <c:pt idx="636">
                  <c:v>265.0</c:v>
                </c:pt>
                <c:pt idx="637">
                  <c:v>266.0</c:v>
                </c:pt>
                <c:pt idx="638">
                  <c:v>267.0</c:v>
                </c:pt>
                <c:pt idx="639">
                  <c:v>268.0</c:v>
                </c:pt>
                <c:pt idx="640">
                  <c:v>269.0</c:v>
                </c:pt>
                <c:pt idx="641">
                  <c:v>270.0</c:v>
                </c:pt>
                <c:pt idx="642">
                  <c:v>270.0</c:v>
                </c:pt>
                <c:pt idx="643">
                  <c:v>271.0</c:v>
                </c:pt>
                <c:pt idx="644">
                  <c:v>271.0</c:v>
                </c:pt>
                <c:pt idx="645">
                  <c:v>271.0</c:v>
                </c:pt>
                <c:pt idx="646">
                  <c:v>271.0</c:v>
                </c:pt>
                <c:pt idx="647">
                  <c:v>272.0</c:v>
                </c:pt>
                <c:pt idx="648">
                  <c:v>272.0</c:v>
                </c:pt>
                <c:pt idx="649">
                  <c:v>272.0</c:v>
                </c:pt>
                <c:pt idx="650">
                  <c:v>272.0</c:v>
                </c:pt>
                <c:pt idx="651">
                  <c:v>273.0</c:v>
                </c:pt>
                <c:pt idx="652">
                  <c:v>273.0</c:v>
                </c:pt>
                <c:pt idx="653">
                  <c:v>273.0</c:v>
                </c:pt>
                <c:pt idx="654">
                  <c:v>273.0</c:v>
                </c:pt>
                <c:pt idx="655">
                  <c:v>273.0</c:v>
                </c:pt>
                <c:pt idx="656">
                  <c:v>273.0</c:v>
                </c:pt>
                <c:pt idx="657">
                  <c:v>274.0</c:v>
                </c:pt>
                <c:pt idx="658">
                  <c:v>274.0</c:v>
                </c:pt>
                <c:pt idx="659">
                  <c:v>274.0</c:v>
                </c:pt>
                <c:pt idx="660">
                  <c:v>274.0</c:v>
                </c:pt>
                <c:pt idx="661">
                  <c:v>274.0</c:v>
                </c:pt>
                <c:pt idx="662">
                  <c:v>275.0</c:v>
                </c:pt>
                <c:pt idx="663">
                  <c:v>275.0</c:v>
                </c:pt>
                <c:pt idx="664">
                  <c:v>276.0</c:v>
                </c:pt>
                <c:pt idx="665">
                  <c:v>276.0</c:v>
                </c:pt>
                <c:pt idx="666">
                  <c:v>277.0</c:v>
                </c:pt>
                <c:pt idx="667">
                  <c:v>278.0</c:v>
                </c:pt>
                <c:pt idx="668">
                  <c:v>279.0</c:v>
                </c:pt>
                <c:pt idx="669">
                  <c:v>280.0</c:v>
                </c:pt>
                <c:pt idx="670">
                  <c:v>280.0</c:v>
                </c:pt>
                <c:pt idx="671">
                  <c:v>280.0</c:v>
                </c:pt>
                <c:pt idx="672">
                  <c:v>280.0</c:v>
                </c:pt>
                <c:pt idx="673">
                  <c:v>281.0</c:v>
                </c:pt>
                <c:pt idx="674">
                  <c:v>282.0</c:v>
                </c:pt>
                <c:pt idx="675">
                  <c:v>283.0</c:v>
                </c:pt>
                <c:pt idx="676">
                  <c:v>283.0</c:v>
                </c:pt>
                <c:pt idx="677">
                  <c:v>284.0</c:v>
                </c:pt>
                <c:pt idx="678">
                  <c:v>285.0</c:v>
                </c:pt>
                <c:pt idx="679">
                  <c:v>286.0</c:v>
                </c:pt>
                <c:pt idx="680">
                  <c:v>287.0</c:v>
                </c:pt>
                <c:pt idx="681">
                  <c:v>288.0</c:v>
                </c:pt>
                <c:pt idx="682">
                  <c:v>289.0</c:v>
                </c:pt>
                <c:pt idx="683">
                  <c:v>290.0</c:v>
                </c:pt>
                <c:pt idx="684">
                  <c:v>291.0</c:v>
                </c:pt>
                <c:pt idx="685">
                  <c:v>291.0</c:v>
                </c:pt>
                <c:pt idx="686">
                  <c:v>291.0</c:v>
                </c:pt>
                <c:pt idx="687">
                  <c:v>292.0</c:v>
                </c:pt>
                <c:pt idx="688">
                  <c:v>292.0</c:v>
                </c:pt>
                <c:pt idx="689">
                  <c:v>292.0</c:v>
                </c:pt>
                <c:pt idx="690">
                  <c:v>293.0</c:v>
                </c:pt>
                <c:pt idx="691">
                  <c:v>294.0</c:v>
                </c:pt>
                <c:pt idx="692">
                  <c:v>294.0</c:v>
                </c:pt>
                <c:pt idx="693">
                  <c:v>294.0</c:v>
                </c:pt>
                <c:pt idx="694">
                  <c:v>295.0</c:v>
                </c:pt>
                <c:pt idx="695">
                  <c:v>295.0</c:v>
                </c:pt>
                <c:pt idx="696">
                  <c:v>295.0</c:v>
                </c:pt>
                <c:pt idx="697">
                  <c:v>295.0</c:v>
                </c:pt>
                <c:pt idx="698">
                  <c:v>295.0</c:v>
                </c:pt>
                <c:pt idx="699">
                  <c:v>296.0</c:v>
                </c:pt>
                <c:pt idx="700">
                  <c:v>296.0</c:v>
                </c:pt>
                <c:pt idx="701">
                  <c:v>297.0</c:v>
                </c:pt>
                <c:pt idx="702">
                  <c:v>297.0</c:v>
                </c:pt>
                <c:pt idx="703">
                  <c:v>298.0</c:v>
                </c:pt>
                <c:pt idx="704">
                  <c:v>299.0</c:v>
                </c:pt>
                <c:pt idx="705">
                  <c:v>299.0</c:v>
                </c:pt>
                <c:pt idx="706">
                  <c:v>300.0</c:v>
                </c:pt>
                <c:pt idx="707">
                  <c:v>301.0</c:v>
                </c:pt>
                <c:pt idx="708">
                  <c:v>302.0</c:v>
                </c:pt>
                <c:pt idx="709">
                  <c:v>303.0</c:v>
                </c:pt>
                <c:pt idx="710">
                  <c:v>304.0</c:v>
                </c:pt>
                <c:pt idx="711">
                  <c:v>305.0</c:v>
                </c:pt>
                <c:pt idx="712">
                  <c:v>305.0</c:v>
                </c:pt>
                <c:pt idx="713">
                  <c:v>306.0</c:v>
                </c:pt>
                <c:pt idx="714">
                  <c:v>307.0</c:v>
                </c:pt>
                <c:pt idx="715">
                  <c:v>308.0</c:v>
                </c:pt>
                <c:pt idx="716">
                  <c:v>309.0</c:v>
                </c:pt>
                <c:pt idx="717">
                  <c:v>310.0</c:v>
                </c:pt>
                <c:pt idx="718">
                  <c:v>310.0</c:v>
                </c:pt>
                <c:pt idx="719">
                  <c:v>310.0</c:v>
                </c:pt>
                <c:pt idx="720">
                  <c:v>310.0</c:v>
                </c:pt>
                <c:pt idx="721">
                  <c:v>310.0</c:v>
                </c:pt>
                <c:pt idx="722">
                  <c:v>310.0</c:v>
                </c:pt>
                <c:pt idx="723">
                  <c:v>311.0</c:v>
                </c:pt>
                <c:pt idx="724">
                  <c:v>311.0</c:v>
                </c:pt>
                <c:pt idx="725">
                  <c:v>312.0</c:v>
                </c:pt>
                <c:pt idx="726">
                  <c:v>312.0</c:v>
                </c:pt>
                <c:pt idx="727">
                  <c:v>313.0</c:v>
                </c:pt>
                <c:pt idx="728">
                  <c:v>314.0</c:v>
                </c:pt>
                <c:pt idx="729">
                  <c:v>314.0</c:v>
                </c:pt>
                <c:pt idx="730">
                  <c:v>314.0</c:v>
                </c:pt>
                <c:pt idx="731">
                  <c:v>315.0</c:v>
                </c:pt>
                <c:pt idx="732">
                  <c:v>316.0</c:v>
                </c:pt>
                <c:pt idx="733">
                  <c:v>316.0</c:v>
                </c:pt>
                <c:pt idx="734">
                  <c:v>316.0</c:v>
                </c:pt>
                <c:pt idx="735">
                  <c:v>316.0</c:v>
                </c:pt>
                <c:pt idx="736">
                  <c:v>316.0</c:v>
                </c:pt>
                <c:pt idx="737">
                  <c:v>316.0</c:v>
                </c:pt>
                <c:pt idx="738">
                  <c:v>316.0</c:v>
                </c:pt>
                <c:pt idx="739">
                  <c:v>316.0</c:v>
                </c:pt>
                <c:pt idx="740">
                  <c:v>316.0</c:v>
                </c:pt>
                <c:pt idx="741">
                  <c:v>316.0</c:v>
                </c:pt>
                <c:pt idx="742">
                  <c:v>317.0</c:v>
                </c:pt>
                <c:pt idx="743">
                  <c:v>318.0</c:v>
                </c:pt>
                <c:pt idx="744">
                  <c:v>319.0</c:v>
                </c:pt>
                <c:pt idx="745">
                  <c:v>320.0</c:v>
                </c:pt>
                <c:pt idx="746">
                  <c:v>321.0</c:v>
                </c:pt>
                <c:pt idx="747">
                  <c:v>322.0</c:v>
                </c:pt>
                <c:pt idx="748">
                  <c:v>322.0</c:v>
                </c:pt>
                <c:pt idx="749">
                  <c:v>322.0</c:v>
                </c:pt>
                <c:pt idx="750">
                  <c:v>322.0</c:v>
                </c:pt>
                <c:pt idx="751">
                  <c:v>322.0</c:v>
                </c:pt>
                <c:pt idx="752">
                  <c:v>322.0</c:v>
                </c:pt>
                <c:pt idx="753">
                  <c:v>323.0</c:v>
                </c:pt>
                <c:pt idx="754">
                  <c:v>323.0</c:v>
                </c:pt>
                <c:pt idx="755">
                  <c:v>324.0</c:v>
                </c:pt>
                <c:pt idx="756">
                  <c:v>325.0</c:v>
                </c:pt>
                <c:pt idx="757">
                  <c:v>326.0</c:v>
                </c:pt>
                <c:pt idx="758">
                  <c:v>327.0</c:v>
                </c:pt>
                <c:pt idx="759">
                  <c:v>327.0</c:v>
                </c:pt>
                <c:pt idx="760">
                  <c:v>327.0</c:v>
                </c:pt>
                <c:pt idx="761">
                  <c:v>328.0</c:v>
                </c:pt>
                <c:pt idx="762">
                  <c:v>328.0</c:v>
                </c:pt>
                <c:pt idx="763">
                  <c:v>328.0</c:v>
                </c:pt>
                <c:pt idx="764">
                  <c:v>328.0</c:v>
                </c:pt>
                <c:pt idx="765">
                  <c:v>328.0</c:v>
                </c:pt>
                <c:pt idx="766">
                  <c:v>329.0</c:v>
                </c:pt>
                <c:pt idx="767">
                  <c:v>329.0</c:v>
                </c:pt>
                <c:pt idx="768">
                  <c:v>330.0</c:v>
                </c:pt>
                <c:pt idx="769">
                  <c:v>330.0</c:v>
                </c:pt>
                <c:pt idx="770">
                  <c:v>330.0</c:v>
                </c:pt>
                <c:pt idx="771">
                  <c:v>331.0</c:v>
                </c:pt>
                <c:pt idx="772">
                  <c:v>331.0</c:v>
                </c:pt>
                <c:pt idx="773">
                  <c:v>331.0</c:v>
                </c:pt>
                <c:pt idx="774">
                  <c:v>331.0</c:v>
                </c:pt>
                <c:pt idx="775">
                  <c:v>331.0</c:v>
                </c:pt>
                <c:pt idx="776">
                  <c:v>331.0</c:v>
                </c:pt>
                <c:pt idx="777">
                  <c:v>331.0</c:v>
                </c:pt>
                <c:pt idx="778">
                  <c:v>331.0</c:v>
                </c:pt>
                <c:pt idx="779">
                  <c:v>331.0</c:v>
                </c:pt>
                <c:pt idx="780">
                  <c:v>331.0</c:v>
                </c:pt>
                <c:pt idx="781">
                  <c:v>332.0</c:v>
                </c:pt>
                <c:pt idx="782">
                  <c:v>332.0</c:v>
                </c:pt>
                <c:pt idx="783">
                  <c:v>332.0</c:v>
                </c:pt>
                <c:pt idx="784">
                  <c:v>332.0</c:v>
                </c:pt>
                <c:pt idx="785">
                  <c:v>332.0</c:v>
                </c:pt>
                <c:pt idx="786">
                  <c:v>333.0</c:v>
                </c:pt>
                <c:pt idx="787">
                  <c:v>333.0</c:v>
                </c:pt>
                <c:pt idx="788">
                  <c:v>334.0</c:v>
                </c:pt>
                <c:pt idx="789">
                  <c:v>335.0</c:v>
                </c:pt>
                <c:pt idx="790">
                  <c:v>335.0</c:v>
                </c:pt>
                <c:pt idx="791">
                  <c:v>336.0</c:v>
                </c:pt>
                <c:pt idx="792">
                  <c:v>336.0</c:v>
                </c:pt>
                <c:pt idx="793">
                  <c:v>337.0</c:v>
                </c:pt>
                <c:pt idx="794">
                  <c:v>337.0</c:v>
                </c:pt>
                <c:pt idx="795">
                  <c:v>337.0</c:v>
                </c:pt>
                <c:pt idx="796">
                  <c:v>337.0</c:v>
                </c:pt>
                <c:pt idx="797">
                  <c:v>337.0</c:v>
                </c:pt>
                <c:pt idx="798">
                  <c:v>337.0</c:v>
                </c:pt>
                <c:pt idx="799">
                  <c:v>337.0</c:v>
                </c:pt>
                <c:pt idx="800">
                  <c:v>337.0</c:v>
                </c:pt>
                <c:pt idx="801">
                  <c:v>338.0</c:v>
                </c:pt>
                <c:pt idx="802">
                  <c:v>338.0</c:v>
                </c:pt>
                <c:pt idx="803">
                  <c:v>338.0</c:v>
                </c:pt>
                <c:pt idx="804">
                  <c:v>338.0</c:v>
                </c:pt>
                <c:pt idx="805">
                  <c:v>339.0</c:v>
                </c:pt>
                <c:pt idx="806">
                  <c:v>339.0</c:v>
                </c:pt>
                <c:pt idx="807">
                  <c:v>340.0</c:v>
                </c:pt>
                <c:pt idx="808">
                  <c:v>341.0</c:v>
                </c:pt>
                <c:pt idx="809">
                  <c:v>341.0</c:v>
                </c:pt>
                <c:pt idx="810">
                  <c:v>341.0</c:v>
                </c:pt>
                <c:pt idx="811">
                  <c:v>341.0</c:v>
                </c:pt>
                <c:pt idx="812">
                  <c:v>341.0</c:v>
                </c:pt>
                <c:pt idx="813">
                  <c:v>341.0</c:v>
                </c:pt>
                <c:pt idx="814">
                  <c:v>341.0</c:v>
                </c:pt>
                <c:pt idx="815">
                  <c:v>341.0</c:v>
                </c:pt>
                <c:pt idx="816">
                  <c:v>341.0</c:v>
                </c:pt>
                <c:pt idx="817">
                  <c:v>341.0</c:v>
                </c:pt>
                <c:pt idx="818">
                  <c:v>341.0</c:v>
                </c:pt>
                <c:pt idx="819">
                  <c:v>341.0</c:v>
                </c:pt>
                <c:pt idx="820">
                  <c:v>342.0</c:v>
                </c:pt>
                <c:pt idx="821">
                  <c:v>343.0</c:v>
                </c:pt>
                <c:pt idx="822">
                  <c:v>343.0</c:v>
                </c:pt>
                <c:pt idx="823">
                  <c:v>343.0</c:v>
                </c:pt>
                <c:pt idx="824">
                  <c:v>344.0</c:v>
                </c:pt>
                <c:pt idx="825">
                  <c:v>344.0</c:v>
                </c:pt>
                <c:pt idx="826">
                  <c:v>344.0</c:v>
                </c:pt>
                <c:pt idx="827">
                  <c:v>345.0</c:v>
                </c:pt>
                <c:pt idx="828">
                  <c:v>345.0</c:v>
                </c:pt>
                <c:pt idx="829">
                  <c:v>345.0</c:v>
                </c:pt>
                <c:pt idx="830">
                  <c:v>346.0</c:v>
                </c:pt>
                <c:pt idx="831">
                  <c:v>346.0</c:v>
                </c:pt>
                <c:pt idx="832">
                  <c:v>347.0</c:v>
                </c:pt>
                <c:pt idx="833">
                  <c:v>348.0</c:v>
                </c:pt>
                <c:pt idx="834">
                  <c:v>349.0</c:v>
                </c:pt>
                <c:pt idx="835">
                  <c:v>350.0</c:v>
                </c:pt>
                <c:pt idx="836">
                  <c:v>351.0</c:v>
                </c:pt>
                <c:pt idx="837">
                  <c:v>352.0</c:v>
                </c:pt>
                <c:pt idx="838">
                  <c:v>353.0</c:v>
                </c:pt>
                <c:pt idx="839">
                  <c:v>354.0</c:v>
                </c:pt>
                <c:pt idx="840">
                  <c:v>355.0</c:v>
                </c:pt>
                <c:pt idx="841">
                  <c:v>356.0</c:v>
                </c:pt>
                <c:pt idx="842">
                  <c:v>357.0</c:v>
                </c:pt>
                <c:pt idx="843">
                  <c:v>358.0</c:v>
                </c:pt>
                <c:pt idx="844">
                  <c:v>359.0</c:v>
                </c:pt>
                <c:pt idx="845">
                  <c:v>359.0</c:v>
                </c:pt>
                <c:pt idx="846">
                  <c:v>359.0</c:v>
                </c:pt>
                <c:pt idx="847">
                  <c:v>360.0</c:v>
                </c:pt>
                <c:pt idx="848">
                  <c:v>361.0</c:v>
                </c:pt>
                <c:pt idx="849">
                  <c:v>362.0</c:v>
                </c:pt>
                <c:pt idx="850">
                  <c:v>362.0</c:v>
                </c:pt>
                <c:pt idx="851">
                  <c:v>362.0</c:v>
                </c:pt>
                <c:pt idx="852">
                  <c:v>363.0</c:v>
                </c:pt>
                <c:pt idx="853">
                  <c:v>364.0</c:v>
                </c:pt>
                <c:pt idx="854">
                  <c:v>364.0</c:v>
                </c:pt>
                <c:pt idx="855">
                  <c:v>365.0</c:v>
                </c:pt>
                <c:pt idx="856">
                  <c:v>365.0</c:v>
                </c:pt>
                <c:pt idx="857">
                  <c:v>366.0</c:v>
                </c:pt>
                <c:pt idx="858">
                  <c:v>367.0</c:v>
                </c:pt>
                <c:pt idx="859">
                  <c:v>368.0</c:v>
                </c:pt>
                <c:pt idx="860">
                  <c:v>368.0</c:v>
                </c:pt>
                <c:pt idx="861">
                  <c:v>368.0</c:v>
                </c:pt>
                <c:pt idx="862">
                  <c:v>369.0</c:v>
                </c:pt>
                <c:pt idx="863">
                  <c:v>370.0</c:v>
                </c:pt>
                <c:pt idx="864">
                  <c:v>370.0</c:v>
                </c:pt>
                <c:pt idx="865">
                  <c:v>371.0</c:v>
                </c:pt>
                <c:pt idx="866">
                  <c:v>372.0</c:v>
                </c:pt>
                <c:pt idx="867">
                  <c:v>372.0</c:v>
                </c:pt>
                <c:pt idx="868">
                  <c:v>372.0</c:v>
                </c:pt>
                <c:pt idx="869">
                  <c:v>372.0</c:v>
                </c:pt>
                <c:pt idx="870">
                  <c:v>372.0</c:v>
                </c:pt>
                <c:pt idx="871">
                  <c:v>372.0</c:v>
                </c:pt>
                <c:pt idx="872">
                  <c:v>372.0</c:v>
                </c:pt>
                <c:pt idx="873">
                  <c:v>372.0</c:v>
                </c:pt>
                <c:pt idx="874">
                  <c:v>373.0</c:v>
                </c:pt>
                <c:pt idx="875">
                  <c:v>373.0</c:v>
                </c:pt>
                <c:pt idx="876">
                  <c:v>374.0</c:v>
                </c:pt>
                <c:pt idx="877">
                  <c:v>374.0</c:v>
                </c:pt>
                <c:pt idx="878">
                  <c:v>374.0</c:v>
                </c:pt>
                <c:pt idx="879">
                  <c:v>374.0</c:v>
                </c:pt>
                <c:pt idx="880">
                  <c:v>375.0</c:v>
                </c:pt>
                <c:pt idx="881">
                  <c:v>375.0</c:v>
                </c:pt>
                <c:pt idx="882">
                  <c:v>376.0</c:v>
                </c:pt>
                <c:pt idx="883">
                  <c:v>376.0</c:v>
                </c:pt>
                <c:pt idx="884">
                  <c:v>376.0</c:v>
                </c:pt>
                <c:pt idx="885">
                  <c:v>376.0</c:v>
                </c:pt>
                <c:pt idx="886">
                  <c:v>376.0</c:v>
                </c:pt>
                <c:pt idx="887">
                  <c:v>377.0</c:v>
                </c:pt>
                <c:pt idx="888">
                  <c:v>377.0</c:v>
                </c:pt>
                <c:pt idx="889">
                  <c:v>377.0</c:v>
                </c:pt>
                <c:pt idx="890">
                  <c:v>378.0</c:v>
                </c:pt>
                <c:pt idx="891">
                  <c:v>379.0</c:v>
                </c:pt>
                <c:pt idx="892">
                  <c:v>379.0</c:v>
                </c:pt>
                <c:pt idx="893">
                  <c:v>379.0</c:v>
                </c:pt>
                <c:pt idx="894">
                  <c:v>379.0</c:v>
                </c:pt>
                <c:pt idx="895">
                  <c:v>380.0</c:v>
                </c:pt>
                <c:pt idx="896">
                  <c:v>381.0</c:v>
                </c:pt>
                <c:pt idx="897">
                  <c:v>381.0</c:v>
                </c:pt>
                <c:pt idx="898">
                  <c:v>382.0</c:v>
                </c:pt>
                <c:pt idx="899">
                  <c:v>382.0</c:v>
                </c:pt>
                <c:pt idx="900">
                  <c:v>383.0</c:v>
                </c:pt>
                <c:pt idx="901">
                  <c:v>383.0</c:v>
                </c:pt>
                <c:pt idx="902">
                  <c:v>383.0</c:v>
                </c:pt>
                <c:pt idx="903">
                  <c:v>384.0</c:v>
                </c:pt>
                <c:pt idx="904">
                  <c:v>385.0</c:v>
                </c:pt>
                <c:pt idx="905">
                  <c:v>386.0</c:v>
                </c:pt>
                <c:pt idx="906">
                  <c:v>387.0</c:v>
                </c:pt>
                <c:pt idx="907">
                  <c:v>388.0</c:v>
                </c:pt>
                <c:pt idx="908">
                  <c:v>388.0</c:v>
                </c:pt>
                <c:pt idx="909">
                  <c:v>388.0</c:v>
                </c:pt>
                <c:pt idx="910">
                  <c:v>388.0</c:v>
                </c:pt>
                <c:pt idx="911">
                  <c:v>388.0</c:v>
                </c:pt>
                <c:pt idx="912">
                  <c:v>388.0</c:v>
                </c:pt>
                <c:pt idx="913">
                  <c:v>389.0</c:v>
                </c:pt>
                <c:pt idx="914">
                  <c:v>390.0</c:v>
                </c:pt>
                <c:pt idx="915">
                  <c:v>391.0</c:v>
                </c:pt>
                <c:pt idx="916">
                  <c:v>391.0</c:v>
                </c:pt>
                <c:pt idx="917">
                  <c:v>391.0</c:v>
                </c:pt>
                <c:pt idx="918">
                  <c:v>392.0</c:v>
                </c:pt>
                <c:pt idx="919">
                  <c:v>393.0</c:v>
                </c:pt>
                <c:pt idx="920">
                  <c:v>394.0</c:v>
                </c:pt>
                <c:pt idx="921">
                  <c:v>394.0</c:v>
                </c:pt>
                <c:pt idx="922">
                  <c:v>395.0</c:v>
                </c:pt>
                <c:pt idx="923">
                  <c:v>395.0</c:v>
                </c:pt>
                <c:pt idx="924">
                  <c:v>395.0</c:v>
                </c:pt>
                <c:pt idx="925">
                  <c:v>396.0</c:v>
                </c:pt>
                <c:pt idx="926">
                  <c:v>396.0</c:v>
                </c:pt>
                <c:pt idx="927">
                  <c:v>397.0</c:v>
                </c:pt>
                <c:pt idx="928">
                  <c:v>398.0</c:v>
                </c:pt>
                <c:pt idx="929">
                  <c:v>398.0</c:v>
                </c:pt>
                <c:pt idx="930">
                  <c:v>399.0</c:v>
                </c:pt>
                <c:pt idx="931">
                  <c:v>400.0</c:v>
                </c:pt>
                <c:pt idx="932">
                  <c:v>401.0</c:v>
                </c:pt>
                <c:pt idx="933">
                  <c:v>402.0</c:v>
                </c:pt>
                <c:pt idx="934">
                  <c:v>403.0</c:v>
                </c:pt>
                <c:pt idx="935">
                  <c:v>404.0</c:v>
                </c:pt>
                <c:pt idx="936">
                  <c:v>405.0</c:v>
                </c:pt>
                <c:pt idx="937">
                  <c:v>406.0</c:v>
                </c:pt>
                <c:pt idx="938">
                  <c:v>406.0</c:v>
                </c:pt>
                <c:pt idx="939">
                  <c:v>407.0</c:v>
                </c:pt>
                <c:pt idx="940">
                  <c:v>408.0</c:v>
                </c:pt>
                <c:pt idx="941">
                  <c:v>408.0</c:v>
                </c:pt>
                <c:pt idx="942">
                  <c:v>408.0</c:v>
                </c:pt>
                <c:pt idx="943">
                  <c:v>409.0</c:v>
                </c:pt>
                <c:pt idx="944">
                  <c:v>409.0</c:v>
                </c:pt>
                <c:pt idx="945">
                  <c:v>410.0</c:v>
                </c:pt>
                <c:pt idx="946">
                  <c:v>410.0</c:v>
                </c:pt>
                <c:pt idx="947">
                  <c:v>411.0</c:v>
                </c:pt>
                <c:pt idx="948">
                  <c:v>411.0</c:v>
                </c:pt>
                <c:pt idx="949">
                  <c:v>411.0</c:v>
                </c:pt>
                <c:pt idx="950">
                  <c:v>411.0</c:v>
                </c:pt>
                <c:pt idx="951">
                  <c:v>411.0</c:v>
                </c:pt>
                <c:pt idx="952">
                  <c:v>411.0</c:v>
                </c:pt>
                <c:pt idx="953">
                  <c:v>411.0</c:v>
                </c:pt>
                <c:pt idx="954">
                  <c:v>411.0</c:v>
                </c:pt>
                <c:pt idx="955">
                  <c:v>411.0</c:v>
                </c:pt>
                <c:pt idx="956">
                  <c:v>411.0</c:v>
                </c:pt>
                <c:pt idx="957">
                  <c:v>412.0</c:v>
                </c:pt>
                <c:pt idx="958">
                  <c:v>413.0</c:v>
                </c:pt>
                <c:pt idx="959">
                  <c:v>413.0</c:v>
                </c:pt>
                <c:pt idx="960">
                  <c:v>414.0</c:v>
                </c:pt>
                <c:pt idx="961">
                  <c:v>415.0</c:v>
                </c:pt>
                <c:pt idx="962">
                  <c:v>416.0</c:v>
                </c:pt>
                <c:pt idx="963">
                  <c:v>416.0</c:v>
                </c:pt>
                <c:pt idx="964">
                  <c:v>417.0</c:v>
                </c:pt>
                <c:pt idx="965">
                  <c:v>418.0</c:v>
                </c:pt>
                <c:pt idx="966">
                  <c:v>419.0</c:v>
                </c:pt>
                <c:pt idx="967">
                  <c:v>419.0</c:v>
                </c:pt>
                <c:pt idx="968">
                  <c:v>420.0</c:v>
                </c:pt>
                <c:pt idx="969">
                  <c:v>421.0</c:v>
                </c:pt>
                <c:pt idx="970">
                  <c:v>422.0</c:v>
                </c:pt>
                <c:pt idx="971">
                  <c:v>423.0</c:v>
                </c:pt>
                <c:pt idx="972">
                  <c:v>423.0</c:v>
                </c:pt>
                <c:pt idx="973">
                  <c:v>423.0</c:v>
                </c:pt>
                <c:pt idx="974">
                  <c:v>423.0</c:v>
                </c:pt>
                <c:pt idx="975">
                  <c:v>423.0</c:v>
                </c:pt>
                <c:pt idx="976">
                  <c:v>424.0</c:v>
                </c:pt>
                <c:pt idx="977">
                  <c:v>424.0</c:v>
                </c:pt>
                <c:pt idx="978">
                  <c:v>425.0</c:v>
                </c:pt>
                <c:pt idx="979">
                  <c:v>426.0</c:v>
                </c:pt>
                <c:pt idx="980">
                  <c:v>427.0</c:v>
                </c:pt>
                <c:pt idx="981">
                  <c:v>427.0</c:v>
                </c:pt>
                <c:pt idx="982">
                  <c:v>428.0</c:v>
                </c:pt>
                <c:pt idx="983">
                  <c:v>428.0</c:v>
                </c:pt>
                <c:pt idx="984">
                  <c:v>429.0</c:v>
                </c:pt>
                <c:pt idx="985">
                  <c:v>430.0</c:v>
                </c:pt>
                <c:pt idx="986">
                  <c:v>431.0</c:v>
                </c:pt>
                <c:pt idx="987">
                  <c:v>432.0</c:v>
                </c:pt>
                <c:pt idx="988">
                  <c:v>432.0</c:v>
                </c:pt>
                <c:pt idx="989">
                  <c:v>433.0</c:v>
                </c:pt>
                <c:pt idx="990">
                  <c:v>434.0</c:v>
                </c:pt>
                <c:pt idx="991">
                  <c:v>435.0</c:v>
                </c:pt>
                <c:pt idx="992">
                  <c:v>435.0</c:v>
                </c:pt>
                <c:pt idx="993">
                  <c:v>436.0</c:v>
                </c:pt>
                <c:pt idx="994">
                  <c:v>436.0</c:v>
                </c:pt>
                <c:pt idx="995">
                  <c:v>436.0</c:v>
                </c:pt>
                <c:pt idx="996">
                  <c:v>437.0</c:v>
                </c:pt>
                <c:pt idx="997">
                  <c:v>438.0</c:v>
                </c:pt>
                <c:pt idx="998">
                  <c:v>438.0</c:v>
                </c:pt>
                <c:pt idx="999">
                  <c:v>439.0</c:v>
                </c:pt>
                <c:pt idx="1000">
                  <c:v>439.0</c:v>
                </c:pt>
                <c:pt idx="1001">
                  <c:v>439.0</c:v>
                </c:pt>
                <c:pt idx="1002">
                  <c:v>439.0</c:v>
                </c:pt>
                <c:pt idx="1003">
                  <c:v>439.0</c:v>
                </c:pt>
                <c:pt idx="1004">
                  <c:v>439.0</c:v>
                </c:pt>
                <c:pt idx="1005">
                  <c:v>439.0</c:v>
                </c:pt>
                <c:pt idx="1006">
                  <c:v>440.0</c:v>
                </c:pt>
                <c:pt idx="1007">
                  <c:v>440.0</c:v>
                </c:pt>
                <c:pt idx="1008">
                  <c:v>440.0</c:v>
                </c:pt>
                <c:pt idx="1009">
                  <c:v>440.0</c:v>
                </c:pt>
                <c:pt idx="1010">
                  <c:v>440.0</c:v>
                </c:pt>
                <c:pt idx="1011">
                  <c:v>440.0</c:v>
                </c:pt>
                <c:pt idx="1012">
                  <c:v>440.0</c:v>
                </c:pt>
                <c:pt idx="1013">
                  <c:v>441.0</c:v>
                </c:pt>
                <c:pt idx="1014">
                  <c:v>441.0</c:v>
                </c:pt>
                <c:pt idx="1015">
                  <c:v>442.0</c:v>
                </c:pt>
                <c:pt idx="1016">
                  <c:v>443.0</c:v>
                </c:pt>
                <c:pt idx="1017">
                  <c:v>444.0</c:v>
                </c:pt>
                <c:pt idx="1018">
                  <c:v>444.0</c:v>
                </c:pt>
                <c:pt idx="1019">
                  <c:v>444.0</c:v>
                </c:pt>
                <c:pt idx="1020">
                  <c:v>444.0</c:v>
                </c:pt>
                <c:pt idx="1021">
                  <c:v>444.0</c:v>
                </c:pt>
                <c:pt idx="1022">
                  <c:v>444.0</c:v>
                </c:pt>
                <c:pt idx="1023">
                  <c:v>444.0</c:v>
                </c:pt>
                <c:pt idx="1024">
                  <c:v>444.0</c:v>
                </c:pt>
                <c:pt idx="1025">
                  <c:v>445.0</c:v>
                </c:pt>
                <c:pt idx="1026">
                  <c:v>445.0</c:v>
                </c:pt>
                <c:pt idx="1027">
                  <c:v>446.0</c:v>
                </c:pt>
                <c:pt idx="1028">
                  <c:v>446.0</c:v>
                </c:pt>
                <c:pt idx="1029">
                  <c:v>447.0</c:v>
                </c:pt>
                <c:pt idx="1030">
                  <c:v>448.0</c:v>
                </c:pt>
                <c:pt idx="1031">
                  <c:v>448.0</c:v>
                </c:pt>
                <c:pt idx="1032">
                  <c:v>448.0</c:v>
                </c:pt>
                <c:pt idx="1033">
                  <c:v>448.0</c:v>
                </c:pt>
                <c:pt idx="1034">
                  <c:v>449.0</c:v>
                </c:pt>
                <c:pt idx="1035">
                  <c:v>449.0</c:v>
                </c:pt>
                <c:pt idx="1036">
                  <c:v>450.0</c:v>
                </c:pt>
                <c:pt idx="1037">
                  <c:v>450.0</c:v>
                </c:pt>
                <c:pt idx="1038">
                  <c:v>451.0</c:v>
                </c:pt>
                <c:pt idx="1039">
                  <c:v>452.0</c:v>
                </c:pt>
                <c:pt idx="1040">
                  <c:v>453.0</c:v>
                </c:pt>
                <c:pt idx="1041">
                  <c:v>454.0</c:v>
                </c:pt>
                <c:pt idx="1042">
                  <c:v>455.0</c:v>
                </c:pt>
                <c:pt idx="1043">
                  <c:v>456.0</c:v>
                </c:pt>
                <c:pt idx="1044">
                  <c:v>457.0</c:v>
                </c:pt>
                <c:pt idx="1045">
                  <c:v>458.0</c:v>
                </c:pt>
                <c:pt idx="1046">
                  <c:v>459.0</c:v>
                </c:pt>
                <c:pt idx="1047">
                  <c:v>459.0</c:v>
                </c:pt>
                <c:pt idx="1048">
                  <c:v>459.0</c:v>
                </c:pt>
                <c:pt idx="1049">
                  <c:v>459.0</c:v>
                </c:pt>
                <c:pt idx="1050">
                  <c:v>460.0</c:v>
                </c:pt>
                <c:pt idx="1051">
                  <c:v>461.0</c:v>
                </c:pt>
                <c:pt idx="1052">
                  <c:v>461.0</c:v>
                </c:pt>
                <c:pt idx="1053">
                  <c:v>461.0</c:v>
                </c:pt>
                <c:pt idx="1054">
                  <c:v>461.0</c:v>
                </c:pt>
                <c:pt idx="1055">
                  <c:v>461.0</c:v>
                </c:pt>
                <c:pt idx="1056">
                  <c:v>461.0</c:v>
                </c:pt>
                <c:pt idx="1057">
                  <c:v>461.0</c:v>
                </c:pt>
                <c:pt idx="1058">
                  <c:v>461.0</c:v>
                </c:pt>
                <c:pt idx="1059">
                  <c:v>461.0</c:v>
                </c:pt>
                <c:pt idx="1060">
                  <c:v>461.0</c:v>
                </c:pt>
                <c:pt idx="1061">
                  <c:v>461.0</c:v>
                </c:pt>
                <c:pt idx="1062">
                  <c:v>461.0</c:v>
                </c:pt>
                <c:pt idx="1063">
                  <c:v>461.0</c:v>
                </c:pt>
                <c:pt idx="1064">
                  <c:v>461.0</c:v>
                </c:pt>
                <c:pt idx="1065">
                  <c:v>461.0</c:v>
                </c:pt>
                <c:pt idx="1066">
                  <c:v>462.0</c:v>
                </c:pt>
                <c:pt idx="1067">
                  <c:v>462.0</c:v>
                </c:pt>
                <c:pt idx="1068">
                  <c:v>463.0</c:v>
                </c:pt>
                <c:pt idx="1069">
                  <c:v>463.0</c:v>
                </c:pt>
                <c:pt idx="1070">
                  <c:v>464.0</c:v>
                </c:pt>
                <c:pt idx="1071">
                  <c:v>464.0</c:v>
                </c:pt>
                <c:pt idx="1072">
                  <c:v>465.0</c:v>
                </c:pt>
                <c:pt idx="1073">
                  <c:v>466.0</c:v>
                </c:pt>
                <c:pt idx="1074">
                  <c:v>467.0</c:v>
                </c:pt>
                <c:pt idx="1075">
                  <c:v>468.0</c:v>
                </c:pt>
                <c:pt idx="1076">
                  <c:v>469.0</c:v>
                </c:pt>
                <c:pt idx="1077">
                  <c:v>470.0</c:v>
                </c:pt>
                <c:pt idx="1078">
                  <c:v>471.0</c:v>
                </c:pt>
                <c:pt idx="1079">
                  <c:v>472.0</c:v>
                </c:pt>
                <c:pt idx="1080">
                  <c:v>473.0</c:v>
                </c:pt>
                <c:pt idx="1081">
                  <c:v>474.0</c:v>
                </c:pt>
                <c:pt idx="1082">
                  <c:v>474.0</c:v>
                </c:pt>
                <c:pt idx="1083">
                  <c:v>474.0</c:v>
                </c:pt>
                <c:pt idx="1084">
                  <c:v>475.0</c:v>
                </c:pt>
                <c:pt idx="1085">
                  <c:v>475.0</c:v>
                </c:pt>
                <c:pt idx="1086">
                  <c:v>476.0</c:v>
                </c:pt>
                <c:pt idx="1087">
                  <c:v>477.0</c:v>
                </c:pt>
                <c:pt idx="1088">
                  <c:v>477.0</c:v>
                </c:pt>
                <c:pt idx="1089">
                  <c:v>477.0</c:v>
                </c:pt>
                <c:pt idx="1090">
                  <c:v>477.0</c:v>
                </c:pt>
                <c:pt idx="1091">
                  <c:v>477.0</c:v>
                </c:pt>
                <c:pt idx="1092">
                  <c:v>478.0</c:v>
                </c:pt>
                <c:pt idx="1093">
                  <c:v>479.0</c:v>
                </c:pt>
                <c:pt idx="1094">
                  <c:v>480.0</c:v>
                </c:pt>
                <c:pt idx="1095">
                  <c:v>480.0</c:v>
                </c:pt>
                <c:pt idx="1096">
                  <c:v>480.0</c:v>
                </c:pt>
                <c:pt idx="1097">
                  <c:v>481.0</c:v>
                </c:pt>
                <c:pt idx="1098">
                  <c:v>482.0</c:v>
                </c:pt>
                <c:pt idx="1099">
                  <c:v>483.0</c:v>
                </c:pt>
                <c:pt idx="1100">
                  <c:v>484.0</c:v>
                </c:pt>
                <c:pt idx="1101">
                  <c:v>485.0</c:v>
                </c:pt>
                <c:pt idx="1102">
                  <c:v>485.0</c:v>
                </c:pt>
                <c:pt idx="1103">
                  <c:v>485.0</c:v>
                </c:pt>
                <c:pt idx="1104">
                  <c:v>485.0</c:v>
                </c:pt>
                <c:pt idx="1105">
                  <c:v>485.0</c:v>
                </c:pt>
                <c:pt idx="1106">
                  <c:v>485.0</c:v>
                </c:pt>
                <c:pt idx="1107">
                  <c:v>485.0</c:v>
                </c:pt>
                <c:pt idx="1108">
                  <c:v>485.0</c:v>
                </c:pt>
                <c:pt idx="1109">
                  <c:v>486.0</c:v>
                </c:pt>
                <c:pt idx="1110">
                  <c:v>487.0</c:v>
                </c:pt>
                <c:pt idx="1111">
                  <c:v>487.0</c:v>
                </c:pt>
                <c:pt idx="1112">
                  <c:v>488.0</c:v>
                </c:pt>
                <c:pt idx="1113">
                  <c:v>489.0</c:v>
                </c:pt>
                <c:pt idx="1114">
                  <c:v>490.0</c:v>
                </c:pt>
                <c:pt idx="1115">
                  <c:v>490.0</c:v>
                </c:pt>
                <c:pt idx="1116">
                  <c:v>491.0</c:v>
                </c:pt>
                <c:pt idx="1117">
                  <c:v>492.0</c:v>
                </c:pt>
                <c:pt idx="1118">
                  <c:v>492.0</c:v>
                </c:pt>
                <c:pt idx="1119">
                  <c:v>492.0</c:v>
                </c:pt>
                <c:pt idx="1120">
                  <c:v>493.0</c:v>
                </c:pt>
                <c:pt idx="1121">
                  <c:v>493.0</c:v>
                </c:pt>
                <c:pt idx="1122">
                  <c:v>494.0</c:v>
                </c:pt>
                <c:pt idx="1123">
                  <c:v>495.0</c:v>
                </c:pt>
                <c:pt idx="1124">
                  <c:v>495.0</c:v>
                </c:pt>
                <c:pt idx="1125">
                  <c:v>496.0</c:v>
                </c:pt>
                <c:pt idx="1126">
                  <c:v>496.0</c:v>
                </c:pt>
                <c:pt idx="1127">
                  <c:v>497.0</c:v>
                </c:pt>
                <c:pt idx="1128">
                  <c:v>497.0</c:v>
                </c:pt>
                <c:pt idx="1129">
                  <c:v>497.0</c:v>
                </c:pt>
                <c:pt idx="1130">
                  <c:v>497.0</c:v>
                </c:pt>
                <c:pt idx="1131">
                  <c:v>497.0</c:v>
                </c:pt>
                <c:pt idx="1132">
                  <c:v>497.0</c:v>
                </c:pt>
                <c:pt idx="1133">
                  <c:v>497.0</c:v>
                </c:pt>
                <c:pt idx="1134">
                  <c:v>497.0</c:v>
                </c:pt>
                <c:pt idx="1135">
                  <c:v>497.0</c:v>
                </c:pt>
                <c:pt idx="1136">
                  <c:v>497.0</c:v>
                </c:pt>
                <c:pt idx="1137">
                  <c:v>497.0</c:v>
                </c:pt>
                <c:pt idx="1138">
                  <c:v>498.0</c:v>
                </c:pt>
                <c:pt idx="1139">
                  <c:v>499.0</c:v>
                </c:pt>
                <c:pt idx="1140">
                  <c:v>499.0</c:v>
                </c:pt>
                <c:pt idx="1141">
                  <c:v>499.0</c:v>
                </c:pt>
                <c:pt idx="1142">
                  <c:v>500.0</c:v>
                </c:pt>
                <c:pt idx="1143">
                  <c:v>501.0</c:v>
                </c:pt>
                <c:pt idx="1144">
                  <c:v>502.0</c:v>
                </c:pt>
                <c:pt idx="1145">
                  <c:v>502.0</c:v>
                </c:pt>
                <c:pt idx="1146">
                  <c:v>503.0</c:v>
                </c:pt>
                <c:pt idx="1147">
                  <c:v>504.0</c:v>
                </c:pt>
                <c:pt idx="1148">
                  <c:v>505.0</c:v>
                </c:pt>
                <c:pt idx="1149">
                  <c:v>505.0</c:v>
                </c:pt>
                <c:pt idx="1150">
                  <c:v>506.0</c:v>
                </c:pt>
                <c:pt idx="1151">
                  <c:v>506.0</c:v>
                </c:pt>
                <c:pt idx="1152">
                  <c:v>507.0</c:v>
                </c:pt>
                <c:pt idx="1153">
                  <c:v>508.0</c:v>
                </c:pt>
                <c:pt idx="1154">
                  <c:v>509.0</c:v>
                </c:pt>
                <c:pt idx="1155">
                  <c:v>510.0</c:v>
                </c:pt>
                <c:pt idx="1156">
                  <c:v>511.0</c:v>
                </c:pt>
                <c:pt idx="1157">
                  <c:v>512.0</c:v>
                </c:pt>
                <c:pt idx="1158">
                  <c:v>512.0</c:v>
                </c:pt>
                <c:pt idx="1159">
                  <c:v>513.0</c:v>
                </c:pt>
                <c:pt idx="1160">
                  <c:v>513.0</c:v>
                </c:pt>
                <c:pt idx="1161">
                  <c:v>514.0</c:v>
                </c:pt>
                <c:pt idx="1162">
                  <c:v>515.0</c:v>
                </c:pt>
                <c:pt idx="1163">
                  <c:v>516.0</c:v>
                </c:pt>
                <c:pt idx="1164">
                  <c:v>516.0</c:v>
                </c:pt>
                <c:pt idx="1165">
                  <c:v>516.0</c:v>
                </c:pt>
                <c:pt idx="1166">
                  <c:v>516.0</c:v>
                </c:pt>
                <c:pt idx="1167">
                  <c:v>516.0</c:v>
                </c:pt>
                <c:pt idx="1168">
                  <c:v>516.0</c:v>
                </c:pt>
                <c:pt idx="1169">
                  <c:v>517.0</c:v>
                </c:pt>
                <c:pt idx="1170">
                  <c:v>517.0</c:v>
                </c:pt>
                <c:pt idx="1171">
                  <c:v>518.0</c:v>
                </c:pt>
                <c:pt idx="1172">
                  <c:v>519.0</c:v>
                </c:pt>
                <c:pt idx="1173">
                  <c:v>520.0</c:v>
                </c:pt>
                <c:pt idx="1174">
                  <c:v>521.0</c:v>
                </c:pt>
                <c:pt idx="1175">
                  <c:v>522.0</c:v>
                </c:pt>
                <c:pt idx="1176">
                  <c:v>523.0</c:v>
                </c:pt>
                <c:pt idx="1177">
                  <c:v>524.0</c:v>
                </c:pt>
                <c:pt idx="1178">
                  <c:v>525.0</c:v>
                </c:pt>
                <c:pt idx="1179">
                  <c:v>526.0</c:v>
                </c:pt>
                <c:pt idx="1180">
                  <c:v>526.0</c:v>
                </c:pt>
                <c:pt idx="1181">
                  <c:v>526.0</c:v>
                </c:pt>
                <c:pt idx="1182">
                  <c:v>526.0</c:v>
                </c:pt>
                <c:pt idx="1183">
                  <c:v>527.0</c:v>
                </c:pt>
                <c:pt idx="1184">
                  <c:v>528.0</c:v>
                </c:pt>
                <c:pt idx="1185">
                  <c:v>529.0</c:v>
                </c:pt>
                <c:pt idx="1186">
                  <c:v>530.0</c:v>
                </c:pt>
                <c:pt idx="1187">
                  <c:v>531.0</c:v>
                </c:pt>
                <c:pt idx="1188">
                  <c:v>532.0</c:v>
                </c:pt>
                <c:pt idx="1189">
                  <c:v>533.0</c:v>
                </c:pt>
                <c:pt idx="1190">
                  <c:v>534.0</c:v>
                </c:pt>
                <c:pt idx="1191">
                  <c:v>535.0</c:v>
                </c:pt>
                <c:pt idx="1192">
                  <c:v>536.0</c:v>
                </c:pt>
                <c:pt idx="1193">
                  <c:v>536.0</c:v>
                </c:pt>
                <c:pt idx="1194">
                  <c:v>536.0</c:v>
                </c:pt>
                <c:pt idx="1195">
                  <c:v>536.0</c:v>
                </c:pt>
                <c:pt idx="1196">
                  <c:v>537.0</c:v>
                </c:pt>
                <c:pt idx="1197">
                  <c:v>538.0</c:v>
                </c:pt>
                <c:pt idx="1198">
                  <c:v>538.0</c:v>
                </c:pt>
                <c:pt idx="1199">
                  <c:v>538.0</c:v>
                </c:pt>
                <c:pt idx="1200">
                  <c:v>539.0</c:v>
                </c:pt>
                <c:pt idx="1201">
                  <c:v>540.0</c:v>
                </c:pt>
                <c:pt idx="1202">
                  <c:v>541.0</c:v>
                </c:pt>
                <c:pt idx="1203">
                  <c:v>542.0</c:v>
                </c:pt>
                <c:pt idx="1204">
                  <c:v>543.0</c:v>
                </c:pt>
                <c:pt idx="1205">
                  <c:v>543.0</c:v>
                </c:pt>
                <c:pt idx="1206">
                  <c:v>543.0</c:v>
                </c:pt>
                <c:pt idx="1207">
                  <c:v>544.0</c:v>
                </c:pt>
                <c:pt idx="1208">
                  <c:v>544.0</c:v>
                </c:pt>
                <c:pt idx="1209">
                  <c:v>545.0</c:v>
                </c:pt>
                <c:pt idx="1210">
                  <c:v>546.0</c:v>
                </c:pt>
                <c:pt idx="1211">
                  <c:v>547.0</c:v>
                </c:pt>
                <c:pt idx="1212">
                  <c:v>548.0</c:v>
                </c:pt>
                <c:pt idx="1213">
                  <c:v>549.0</c:v>
                </c:pt>
                <c:pt idx="1214">
                  <c:v>549.0</c:v>
                </c:pt>
                <c:pt idx="1215">
                  <c:v>550.0</c:v>
                </c:pt>
                <c:pt idx="1216">
                  <c:v>551.0</c:v>
                </c:pt>
                <c:pt idx="1217">
                  <c:v>551.0</c:v>
                </c:pt>
                <c:pt idx="1218">
                  <c:v>551.0</c:v>
                </c:pt>
                <c:pt idx="1219">
                  <c:v>551.0</c:v>
                </c:pt>
                <c:pt idx="1220">
                  <c:v>551.0</c:v>
                </c:pt>
                <c:pt idx="1221">
                  <c:v>552.0</c:v>
                </c:pt>
                <c:pt idx="1222">
                  <c:v>553.0</c:v>
                </c:pt>
                <c:pt idx="1223">
                  <c:v>554.0</c:v>
                </c:pt>
                <c:pt idx="1224">
                  <c:v>555.0</c:v>
                </c:pt>
                <c:pt idx="1225">
                  <c:v>556.0</c:v>
                </c:pt>
                <c:pt idx="1226">
                  <c:v>557.0</c:v>
                </c:pt>
                <c:pt idx="1227">
                  <c:v>558.0</c:v>
                </c:pt>
                <c:pt idx="1228">
                  <c:v>559.0</c:v>
                </c:pt>
                <c:pt idx="1229">
                  <c:v>560.0</c:v>
                </c:pt>
                <c:pt idx="1230">
                  <c:v>560.0</c:v>
                </c:pt>
                <c:pt idx="1231">
                  <c:v>561.0</c:v>
                </c:pt>
                <c:pt idx="1232">
                  <c:v>562.0</c:v>
                </c:pt>
                <c:pt idx="1233">
                  <c:v>563.0</c:v>
                </c:pt>
                <c:pt idx="1234">
                  <c:v>564.0</c:v>
                </c:pt>
                <c:pt idx="1235">
                  <c:v>565.0</c:v>
                </c:pt>
                <c:pt idx="1236">
                  <c:v>565.0</c:v>
                </c:pt>
                <c:pt idx="1237">
                  <c:v>565.0</c:v>
                </c:pt>
                <c:pt idx="1238">
                  <c:v>565.0</c:v>
                </c:pt>
                <c:pt idx="1239">
                  <c:v>566.0</c:v>
                </c:pt>
                <c:pt idx="1240">
                  <c:v>566.0</c:v>
                </c:pt>
                <c:pt idx="1241">
                  <c:v>566.0</c:v>
                </c:pt>
                <c:pt idx="1242">
                  <c:v>567.0</c:v>
                </c:pt>
                <c:pt idx="1243">
                  <c:v>567.0</c:v>
                </c:pt>
                <c:pt idx="1244">
                  <c:v>567.0</c:v>
                </c:pt>
                <c:pt idx="1245">
                  <c:v>567.0</c:v>
                </c:pt>
                <c:pt idx="1246">
                  <c:v>567.0</c:v>
                </c:pt>
                <c:pt idx="1247">
                  <c:v>568.0</c:v>
                </c:pt>
                <c:pt idx="1248">
                  <c:v>569.0</c:v>
                </c:pt>
                <c:pt idx="1249">
                  <c:v>569.0</c:v>
                </c:pt>
                <c:pt idx="1250">
                  <c:v>570.0</c:v>
                </c:pt>
                <c:pt idx="1251">
                  <c:v>570.0</c:v>
                </c:pt>
                <c:pt idx="1252">
                  <c:v>570.0</c:v>
                </c:pt>
                <c:pt idx="1253">
                  <c:v>570.0</c:v>
                </c:pt>
                <c:pt idx="1254">
                  <c:v>571.0</c:v>
                </c:pt>
                <c:pt idx="1255">
                  <c:v>572.0</c:v>
                </c:pt>
                <c:pt idx="1256">
                  <c:v>572.0</c:v>
                </c:pt>
                <c:pt idx="1257">
                  <c:v>573.0</c:v>
                </c:pt>
                <c:pt idx="1258">
                  <c:v>574.0</c:v>
                </c:pt>
                <c:pt idx="1259">
                  <c:v>575.0</c:v>
                </c:pt>
                <c:pt idx="1260">
                  <c:v>575.0</c:v>
                </c:pt>
                <c:pt idx="1261">
                  <c:v>575.0</c:v>
                </c:pt>
                <c:pt idx="1262">
                  <c:v>575.0</c:v>
                </c:pt>
                <c:pt idx="1263">
                  <c:v>575.0</c:v>
                </c:pt>
                <c:pt idx="1264">
                  <c:v>575.0</c:v>
                </c:pt>
                <c:pt idx="1265">
                  <c:v>575.0</c:v>
                </c:pt>
                <c:pt idx="1266">
                  <c:v>575.0</c:v>
                </c:pt>
                <c:pt idx="1267">
                  <c:v>576.0</c:v>
                </c:pt>
                <c:pt idx="1268">
                  <c:v>577.0</c:v>
                </c:pt>
                <c:pt idx="1269">
                  <c:v>578.0</c:v>
                </c:pt>
                <c:pt idx="1270">
                  <c:v>578.0</c:v>
                </c:pt>
                <c:pt idx="1271">
                  <c:v>578.0</c:v>
                </c:pt>
                <c:pt idx="1272">
                  <c:v>578.0</c:v>
                </c:pt>
                <c:pt idx="1273">
                  <c:v>579.0</c:v>
                </c:pt>
                <c:pt idx="1274">
                  <c:v>580.0</c:v>
                </c:pt>
                <c:pt idx="1275">
                  <c:v>580.0</c:v>
                </c:pt>
                <c:pt idx="1276">
                  <c:v>580.0</c:v>
                </c:pt>
                <c:pt idx="1277">
                  <c:v>581.0</c:v>
                </c:pt>
                <c:pt idx="1278">
                  <c:v>581.0</c:v>
                </c:pt>
                <c:pt idx="1279">
                  <c:v>582.0</c:v>
                </c:pt>
                <c:pt idx="1280">
                  <c:v>582.0</c:v>
                </c:pt>
                <c:pt idx="1281">
                  <c:v>583.0</c:v>
                </c:pt>
                <c:pt idx="1282">
                  <c:v>583.0</c:v>
                </c:pt>
                <c:pt idx="1283">
                  <c:v>583.0</c:v>
                </c:pt>
                <c:pt idx="1284">
                  <c:v>584.0</c:v>
                </c:pt>
                <c:pt idx="1285">
                  <c:v>584.0</c:v>
                </c:pt>
                <c:pt idx="1286">
                  <c:v>584.0</c:v>
                </c:pt>
                <c:pt idx="1287">
                  <c:v>585.0</c:v>
                </c:pt>
                <c:pt idx="1288">
                  <c:v>586.0</c:v>
                </c:pt>
                <c:pt idx="1289">
                  <c:v>587.0</c:v>
                </c:pt>
                <c:pt idx="1290">
                  <c:v>588.0</c:v>
                </c:pt>
                <c:pt idx="1291">
                  <c:v>588.0</c:v>
                </c:pt>
                <c:pt idx="1292">
                  <c:v>588.0</c:v>
                </c:pt>
                <c:pt idx="1293">
                  <c:v>588.0</c:v>
                </c:pt>
                <c:pt idx="1294">
                  <c:v>588.0</c:v>
                </c:pt>
                <c:pt idx="1295">
                  <c:v>589.0</c:v>
                </c:pt>
                <c:pt idx="1296">
                  <c:v>590.0</c:v>
                </c:pt>
                <c:pt idx="1297">
                  <c:v>591.0</c:v>
                </c:pt>
                <c:pt idx="1298">
                  <c:v>592.0</c:v>
                </c:pt>
                <c:pt idx="1299">
                  <c:v>593.0</c:v>
                </c:pt>
                <c:pt idx="1300">
                  <c:v>594.0</c:v>
                </c:pt>
                <c:pt idx="1301">
                  <c:v>595.0</c:v>
                </c:pt>
                <c:pt idx="1302">
                  <c:v>595.0</c:v>
                </c:pt>
                <c:pt idx="1303">
                  <c:v>595.0</c:v>
                </c:pt>
                <c:pt idx="1304">
                  <c:v>595.0</c:v>
                </c:pt>
                <c:pt idx="1305">
                  <c:v>595.0</c:v>
                </c:pt>
                <c:pt idx="1306">
                  <c:v>595.0</c:v>
                </c:pt>
                <c:pt idx="1307">
                  <c:v>595.0</c:v>
                </c:pt>
                <c:pt idx="1308">
                  <c:v>595.0</c:v>
                </c:pt>
                <c:pt idx="1309">
                  <c:v>595.0</c:v>
                </c:pt>
                <c:pt idx="1310">
                  <c:v>595.0</c:v>
                </c:pt>
                <c:pt idx="1311">
                  <c:v>595.0</c:v>
                </c:pt>
                <c:pt idx="1312">
                  <c:v>595.0</c:v>
                </c:pt>
                <c:pt idx="1313">
                  <c:v>595.0</c:v>
                </c:pt>
                <c:pt idx="1314">
                  <c:v>595.0</c:v>
                </c:pt>
                <c:pt idx="1315">
                  <c:v>595.0</c:v>
                </c:pt>
                <c:pt idx="1316">
                  <c:v>595.0</c:v>
                </c:pt>
                <c:pt idx="1317">
                  <c:v>595.0</c:v>
                </c:pt>
                <c:pt idx="1318">
                  <c:v>595.0</c:v>
                </c:pt>
                <c:pt idx="1319">
                  <c:v>595.0</c:v>
                </c:pt>
                <c:pt idx="1320">
                  <c:v>595.0</c:v>
                </c:pt>
                <c:pt idx="1321">
                  <c:v>595.0</c:v>
                </c:pt>
                <c:pt idx="1322">
                  <c:v>595.0</c:v>
                </c:pt>
                <c:pt idx="1323">
                  <c:v>595.0</c:v>
                </c:pt>
                <c:pt idx="1324">
                  <c:v>595.0</c:v>
                </c:pt>
                <c:pt idx="1325">
                  <c:v>595.0</c:v>
                </c:pt>
                <c:pt idx="1326">
                  <c:v>595.0</c:v>
                </c:pt>
                <c:pt idx="1327">
                  <c:v>595.0</c:v>
                </c:pt>
                <c:pt idx="1328">
                  <c:v>595.0</c:v>
                </c:pt>
                <c:pt idx="1329">
                  <c:v>595.0</c:v>
                </c:pt>
                <c:pt idx="1330">
                  <c:v>595.0</c:v>
                </c:pt>
                <c:pt idx="1331">
                  <c:v>595.0</c:v>
                </c:pt>
                <c:pt idx="1332">
                  <c:v>595.0</c:v>
                </c:pt>
                <c:pt idx="1333">
                  <c:v>595.0</c:v>
                </c:pt>
                <c:pt idx="1334">
                  <c:v>596.0</c:v>
                </c:pt>
                <c:pt idx="1335">
                  <c:v>596.0</c:v>
                </c:pt>
                <c:pt idx="1336">
                  <c:v>596.0</c:v>
                </c:pt>
                <c:pt idx="1337">
                  <c:v>596.0</c:v>
                </c:pt>
                <c:pt idx="1338">
                  <c:v>596.0</c:v>
                </c:pt>
                <c:pt idx="1339">
                  <c:v>596.0</c:v>
                </c:pt>
                <c:pt idx="1340">
                  <c:v>597.0</c:v>
                </c:pt>
                <c:pt idx="1341">
                  <c:v>598.0</c:v>
                </c:pt>
                <c:pt idx="1342">
                  <c:v>599.0</c:v>
                </c:pt>
                <c:pt idx="1343">
                  <c:v>600.0</c:v>
                </c:pt>
                <c:pt idx="1344">
                  <c:v>600.0</c:v>
                </c:pt>
                <c:pt idx="1345">
                  <c:v>601.0</c:v>
                </c:pt>
                <c:pt idx="1346">
                  <c:v>602.0</c:v>
                </c:pt>
                <c:pt idx="1347">
                  <c:v>603.0</c:v>
                </c:pt>
                <c:pt idx="1348">
                  <c:v>603.0</c:v>
                </c:pt>
                <c:pt idx="1349">
                  <c:v>603.0</c:v>
                </c:pt>
                <c:pt idx="1350">
                  <c:v>603.0</c:v>
                </c:pt>
                <c:pt idx="1351">
                  <c:v>604.0</c:v>
                </c:pt>
                <c:pt idx="1352">
                  <c:v>604.0</c:v>
                </c:pt>
                <c:pt idx="1353">
                  <c:v>604.0</c:v>
                </c:pt>
                <c:pt idx="1354">
                  <c:v>604.0</c:v>
                </c:pt>
                <c:pt idx="1355">
                  <c:v>604.0</c:v>
                </c:pt>
                <c:pt idx="1356">
                  <c:v>605.0</c:v>
                </c:pt>
                <c:pt idx="1357">
                  <c:v>605.0</c:v>
                </c:pt>
                <c:pt idx="1358">
                  <c:v>605.0</c:v>
                </c:pt>
                <c:pt idx="1359">
                  <c:v>605.0</c:v>
                </c:pt>
                <c:pt idx="1360">
                  <c:v>605.0</c:v>
                </c:pt>
                <c:pt idx="1361">
                  <c:v>605.0</c:v>
                </c:pt>
                <c:pt idx="1362">
                  <c:v>605.0</c:v>
                </c:pt>
                <c:pt idx="1363">
                  <c:v>605.0</c:v>
                </c:pt>
                <c:pt idx="1364">
                  <c:v>605.0</c:v>
                </c:pt>
                <c:pt idx="1365">
                  <c:v>605.0</c:v>
                </c:pt>
                <c:pt idx="1366">
                  <c:v>606.0</c:v>
                </c:pt>
                <c:pt idx="1367">
                  <c:v>606.0</c:v>
                </c:pt>
                <c:pt idx="1368">
                  <c:v>606.0</c:v>
                </c:pt>
                <c:pt idx="1369">
                  <c:v>607.0</c:v>
                </c:pt>
                <c:pt idx="1370">
                  <c:v>607.0</c:v>
                </c:pt>
                <c:pt idx="1371">
                  <c:v>608.0</c:v>
                </c:pt>
                <c:pt idx="1372">
                  <c:v>608.0</c:v>
                </c:pt>
                <c:pt idx="1373">
                  <c:v>608.0</c:v>
                </c:pt>
                <c:pt idx="1374">
                  <c:v>608.0</c:v>
                </c:pt>
                <c:pt idx="1375">
                  <c:v>609.0</c:v>
                </c:pt>
                <c:pt idx="1376">
                  <c:v>610.0</c:v>
                </c:pt>
                <c:pt idx="1377">
                  <c:v>611.0</c:v>
                </c:pt>
                <c:pt idx="1378">
                  <c:v>612.0</c:v>
                </c:pt>
                <c:pt idx="1379">
                  <c:v>613.0</c:v>
                </c:pt>
                <c:pt idx="1380">
                  <c:v>614.0</c:v>
                </c:pt>
                <c:pt idx="1381">
                  <c:v>615.0</c:v>
                </c:pt>
                <c:pt idx="1382">
                  <c:v>616.0</c:v>
                </c:pt>
                <c:pt idx="1383">
                  <c:v>616.0</c:v>
                </c:pt>
                <c:pt idx="1384">
                  <c:v>617.0</c:v>
                </c:pt>
                <c:pt idx="1385">
                  <c:v>617.0</c:v>
                </c:pt>
                <c:pt idx="1386">
                  <c:v>617.0</c:v>
                </c:pt>
                <c:pt idx="1387">
                  <c:v>617.0</c:v>
                </c:pt>
                <c:pt idx="1388">
                  <c:v>618.0</c:v>
                </c:pt>
                <c:pt idx="1389">
                  <c:v>618.0</c:v>
                </c:pt>
                <c:pt idx="1390">
                  <c:v>619.0</c:v>
                </c:pt>
                <c:pt idx="1391">
                  <c:v>620.0</c:v>
                </c:pt>
                <c:pt idx="1392">
                  <c:v>620.0</c:v>
                </c:pt>
                <c:pt idx="1393">
                  <c:v>621.0</c:v>
                </c:pt>
                <c:pt idx="1394">
                  <c:v>622.0</c:v>
                </c:pt>
                <c:pt idx="1395">
                  <c:v>622.0</c:v>
                </c:pt>
                <c:pt idx="1396">
                  <c:v>623.0</c:v>
                </c:pt>
                <c:pt idx="1397">
                  <c:v>623.0</c:v>
                </c:pt>
                <c:pt idx="1398">
                  <c:v>624.0</c:v>
                </c:pt>
                <c:pt idx="1399">
                  <c:v>624.0</c:v>
                </c:pt>
                <c:pt idx="1400">
                  <c:v>624.0</c:v>
                </c:pt>
                <c:pt idx="1401">
                  <c:v>624.0</c:v>
                </c:pt>
                <c:pt idx="1402">
                  <c:v>624.0</c:v>
                </c:pt>
                <c:pt idx="1403">
                  <c:v>624.0</c:v>
                </c:pt>
                <c:pt idx="1404">
                  <c:v>624.0</c:v>
                </c:pt>
                <c:pt idx="1405">
                  <c:v>624.0</c:v>
                </c:pt>
                <c:pt idx="1406">
                  <c:v>624.0</c:v>
                </c:pt>
                <c:pt idx="1407">
                  <c:v>624.0</c:v>
                </c:pt>
                <c:pt idx="1408">
                  <c:v>624.0</c:v>
                </c:pt>
                <c:pt idx="1409">
                  <c:v>624.0</c:v>
                </c:pt>
                <c:pt idx="1410">
                  <c:v>624.0</c:v>
                </c:pt>
                <c:pt idx="1411">
                  <c:v>624.0</c:v>
                </c:pt>
                <c:pt idx="1412">
                  <c:v>624.0</c:v>
                </c:pt>
                <c:pt idx="1413">
                  <c:v>624.0</c:v>
                </c:pt>
                <c:pt idx="1414">
                  <c:v>624.0</c:v>
                </c:pt>
                <c:pt idx="1415">
                  <c:v>625.0</c:v>
                </c:pt>
                <c:pt idx="1416">
                  <c:v>626.0</c:v>
                </c:pt>
                <c:pt idx="1417">
                  <c:v>626.0</c:v>
                </c:pt>
                <c:pt idx="1418">
                  <c:v>627.0</c:v>
                </c:pt>
                <c:pt idx="1419">
                  <c:v>627.0</c:v>
                </c:pt>
                <c:pt idx="1420">
                  <c:v>627.0</c:v>
                </c:pt>
                <c:pt idx="1421">
                  <c:v>627.0</c:v>
                </c:pt>
                <c:pt idx="1422">
                  <c:v>628.0</c:v>
                </c:pt>
                <c:pt idx="1423">
                  <c:v>628.0</c:v>
                </c:pt>
                <c:pt idx="1424">
                  <c:v>628.0</c:v>
                </c:pt>
                <c:pt idx="1425">
                  <c:v>628.0</c:v>
                </c:pt>
                <c:pt idx="1426">
                  <c:v>628.0</c:v>
                </c:pt>
                <c:pt idx="1427">
                  <c:v>628.0</c:v>
                </c:pt>
                <c:pt idx="1428">
                  <c:v>628.0</c:v>
                </c:pt>
                <c:pt idx="1429">
                  <c:v>629.0</c:v>
                </c:pt>
                <c:pt idx="1430">
                  <c:v>629.0</c:v>
                </c:pt>
                <c:pt idx="1431">
                  <c:v>630.0</c:v>
                </c:pt>
                <c:pt idx="1432">
                  <c:v>631.0</c:v>
                </c:pt>
                <c:pt idx="1433">
                  <c:v>632.0</c:v>
                </c:pt>
                <c:pt idx="1434">
                  <c:v>633.0</c:v>
                </c:pt>
                <c:pt idx="1435">
                  <c:v>633.0</c:v>
                </c:pt>
                <c:pt idx="1436">
                  <c:v>634.0</c:v>
                </c:pt>
                <c:pt idx="1437">
                  <c:v>635.0</c:v>
                </c:pt>
                <c:pt idx="1438">
                  <c:v>636.0</c:v>
                </c:pt>
                <c:pt idx="1439">
                  <c:v>637.0</c:v>
                </c:pt>
                <c:pt idx="1440">
                  <c:v>638.0</c:v>
                </c:pt>
                <c:pt idx="1441">
                  <c:v>639.0</c:v>
                </c:pt>
                <c:pt idx="1442">
                  <c:v>640.0</c:v>
                </c:pt>
                <c:pt idx="1443">
                  <c:v>640.0</c:v>
                </c:pt>
                <c:pt idx="1444">
                  <c:v>640.0</c:v>
                </c:pt>
                <c:pt idx="1445">
                  <c:v>641.0</c:v>
                </c:pt>
                <c:pt idx="1446">
                  <c:v>642.0</c:v>
                </c:pt>
                <c:pt idx="1447">
                  <c:v>643.0</c:v>
                </c:pt>
                <c:pt idx="1448">
                  <c:v>644.0</c:v>
                </c:pt>
                <c:pt idx="1449">
                  <c:v>644.0</c:v>
                </c:pt>
                <c:pt idx="1450">
                  <c:v>644.0</c:v>
                </c:pt>
                <c:pt idx="1451">
                  <c:v>645.0</c:v>
                </c:pt>
                <c:pt idx="1452">
                  <c:v>646.0</c:v>
                </c:pt>
                <c:pt idx="1453">
                  <c:v>647.0</c:v>
                </c:pt>
                <c:pt idx="1454">
                  <c:v>647.0</c:v>
                </c:pt>
                <c:pt idx="1455">
                  <c:v>648.0</c:v>
                </c:pt>
                <c:pt idx="1456">
                  <c:v>649.0</c:v>
                </c:pt>
                <c:pt idx="1457">
                  <c:v>650.0</c:v>
                </c:pt>
                <c:pt idx="1458">
                  <c:v>650.0</c:v>
                </c:pt>
                <c:pt idx="1459">
                  <c:v>651.0</c:v>
                </c:pt>
                <c:pt idx="1460">
                  <c:v>651.0</c:v>
                </c:pt>
                <c:pt idx="1461">
                  <c:v>652.0</c:v>
                </c:pt>
                <c:pt idx="1462">
                  <c:v>652.0</c:v>
                </c:pt>
                <c:pt idx="1463">
                  <c:v>653.0</c:v>
                </c:pt>
                <c:pt idx="1464">
                  <c:v>654.0</c:v>
                </c:pt>
                <c:pt idx="1465">
                  <c:v>655.0</c:v>
                </c:pt>
                <c:pt idx="1466">
                  <c:v>656.0</c:v>
                </c:pt>
                <c:pt idx="1467">
                  <c:v>656.0</c:v>
                </c:pt>
                <c:pt idx="1468">
                  <c:v>656.0</c:v>
                </c:pt>
                <c:pt idx="1469">
                  <c:v>656.0</c:v>
                </c:pt>
                <c:pt idx="1470">
                  <c:v>657.0</c:v>
                </c:pt>
                <c:pt idx="1471">
                  <c:v>657.0</c:v>
                </c:pt>
                <c:pt idx="1472">
                  <c:v>658.0</c:v>
                </c:pt>
                <c:pt idx="1473">
                  <c:v>659.0</c:v>
                </c:pt>
                <c:pt idx="1474">
                  <c:v>660.0</c:v>
                </c:pt>
                <c:pt idx="1475">
                  <c:v>661.0</c:v>
                </c:pt>
                <c:pt idx="1476">
                  <c:v>662.0</c:v>
                </c:pt>
                <c:pt idx="1477">
                  <c:v>663.0</c:v>
                </c:pt>
                <c:pt idx="1478">
                  <c:v>664.0</c:v>
                </c:pt>
                <c:pt idx="1479">
                  <c:v>664.0</c:v>
                </c:pt>
                <c:pt idx="1480">
                  <c:v>665.0</c:v>
                </c:pt>
                <c:pt idx="1481">
                  <c:v>665.0</c:v>
                </c:pt>
                <c:pt idx="1482">
                  <c:v>665.0</c:v>
                </c:pt>
                <c:pt idx="1483">
                  <c:v>666.0</c:v>
                </c:pt>
                <c:pt idx="1484">
                  <c:v>667.0</c:v>
                </c:pt>
                <c:pt idx="1485">
                  <c:v>667.0</c:v>
                </c:pt>
                <c:pt idx="1486">
                  <c:v>668.0</c:v>
                </c:pt>
                <c:pt idx="1487">
                  <c:v>669.0</c:v>
                </c:pt>
                <c:pt idx="1488">
                  <c:v>669.0</c:v>
                </c:pt>
                <c:pt idx="1489">
                  <c:v>670.0</c:v>
                </c:pt>
                <c:pt idx="1490">
                  <c:v>671.0</c:v>
                </c:pt>
                <c:pt idx="1491">
                  <c:v>672.0</c:v>
                </c:pt>
                <c:pt idx="1492">
                  <c:v>673.0</c:v>
                </c:pt>
                <c:pt idx="1493">
                  <c:v>673.0</c:v>
                </c:pt>
                <c:pt idx="1494">
                  <c:v>673.0</c:v>
                </c:pt>
                <c:pt idx="1495">
                  <c:v>673.0</c:v>
                </c:pt>
                <c:pt idx="1496">
                  <c:v>673.0</c:v>
                </c:pt>
                <c:pt idx="1497">
                  <c:v>674.0</c:v>
                </c:pt>
                <c:pt idx="1498">
                  <c:v>674.0</c:v>
                </c:pt>
                <c:pt idx="1499">
                  <c:v>674.0</c:v>
                </c:pt>
                <c:pt idx="1500">
                  <c:v>674.0</c:v>
                </c:pt>
                <c:pt idx="1501">
                  <c:v>674.0</c:v>
                </c:pt>
                <c:pt idx="1502">
                  <c:v>675.0</c:v>
                </c:pt>
                <c:pt idx="1503">
                  <c:v>676.0</c:v>
                </c:pt>
                <c:pt idx="1504">
                  <c:v>677.0</c:v>
                </c:pt>
                <c:pt idx="1505">
                  <c:v>677.0</c:v>
                </c:pt>
                <c:pt idx="1506">
                  <c:v>677.0</c:v>
                </c:pt>
                <c:pt idx="1507">
                  <c:v>677.0</c:v>
                </c:pt>
                <c:pt idx="1508">
                  <c:v>677.0</c:v>
                </c:pt>
                <c:pt idx="1509">
                  <c:v>677.0</c:v>
                </c:pt>
                <c:pt idx="1510">
                  <c:v>678.0</c:v>
                </c:pt>
                <c:pt idx="1511">
                  <c:v>679.0</c:v>
                </c:pt>
                <c:pt idx="1512">
                  <c:v>679.0</c:v>
                </c:pt>
                <c:pt idx="1513">
                  <c:v>680.0</c:v>
                </c:pt>
                <c:pt idx="1514">
                  <c:v>681.0</c:v>
                </c:pt>
                <c:pt idx="1515">
                  <c:v>682.0</c:v>
                </c:pt>
                <c:pt idx="1516">
                  <c:v>682.0</c:v>
                </c:pt>
                <c:pt idx="1517">
                  <c:v>683.0</c:v>
                </c:pt>
                <c:pt idx="1518">
                  <c:v>684.0</c:v>
                </c:pt>
                <c:pt idx="1519">
                  <c:v>684.0</c:v>
                </c:pt>
                <c:pt idx="1520">
                  <c:v>684.0</c:v>
                </c:pt>
                <c:pt idx="1521">
                  <c:v>684.0</c:v>
                </c:pt>
                <c:pt idx="1522">
                  <c:v>685.0</c:v>
                </c:pt>
                <c:pt idx="1523">
                  <c:v>685.0</c:v>
                </c:pt>
                <c:pt idx="1524">
                  <c:v>686.0</c:v>
                </c:pt>
                <c:pt idx="1525">
                  <c:v>686.0</c:v>
                </c:pt>
                <c:pt idx="1526">
                  <c:v>686.0</c:v>
                </c:pt>
                <c:pt idx="1527">
                  <c:v>687.0</c:v>
                </c:pt>
                <c:pt idx="1528">
                  <c:v>688.0</c:v>
                </c:pt>
                <c:pt idx="1529">
                  <c:v>689.0</c:v>
                </c:pt>
                <c:pt idx="1530">
                  <c:v>689.0</c:v>
                </c:pt>
                <c:pt idx="1531">
                  <c:v>689.0</c:v>
                </c:pt>
                <c:pt idx="1532">
                  <c:v>690.0</c:v>
                </c:pt>
                <c:pt idx="1533">
                  <c:v>691.0</c:v>
                </c:pt>
                <c:pt idx="1534">
                  <c:v>692.0</c:v>
                </c:pt>
                <c:pt idx="1535">
                  <c:v>692.0</c:v>
                </c:pt>
                <c:pt idx="1536">
                  <c:v>692.0</c:v>
                </c:pt>
                <c:pt idx="1537">
                  <c:v>692.0</c:v>
                </c:pt>
                <c:pt idx="1538">
                  <c:v>693.0</c:v>
                </c:pt>
                <c:pt idx="1539">
                  <c:v>693.0</c:v>
                </c:pt>
                <c:pt idx="1540">
                  <c:v>694.0</c:v>
                </c:pt>
                <c:pt idx="1541">
                  <c:v>695.0</c:v>
                </c:pt>
                <c:pt idx="1542">
                  <c:v>695.0</c:v>
                </c:pt>
                <c:pt idx="1543">
                  <c:v>696.0</c:v>
                </c:pt>
                <c:pt idx="1544">
                  <c:v>697.0</c:v>
                </c:pt>
                <c:pt idx="1545">
                  <c:v>698.0</c:v>
                </c:pt>
                <c:pt idx="1546">
                  <c:v>698.0</c:v>
                </c:pt>
                <c:pt idx="1547">
                  <c:v>698.0</c:v>
                </c:pt>
                <c:pt idx="1548">
                  <c:v>698.0</c:v>
                </c:pt>
                <c:pt idx="1549">
                  <c:v>698.0</c:v>
                </c:pt>
                <c:pt idx="1550">
                  <c:v>698.0</c:v>
                </c:pt>
                <c:pt idx="1551">
                  <c:v>698.0</c:v>
                </c:pt>
                <c:pt idx="1552">
                  <c:v>698.0</c:v>
                </c:pt>
                <c:pt idx="1553">
                  <c:v>698.0</c:v>
                </c:pt>
                <c:pt idx="1554">
                  <c:v>698.0</c:v>
                </c:pt>
                <c:pt idx="1555">
                  <c:v>698.0</c:v>
                </c:pt>
                <c:pt idx="1556">
                  <c:v>698.0</c:v>
                </c:pt>
                <c:pt idx="1557">
                  <c:v>699.0</c:v>
                </c:pt>
                <c:pt idx="1558">
                  <c:v>700.0</c:v>
                </c:pt>
                <c:pt idx="1559">
                  <c:v>701.0</c:v>
                </c:pt>
                <c:pt idx="1560">
                  <c:v>702.0</c:v>
                </c:pt>
                <c:pt idx="1561">
                  <c:v>702.0</c:v>
                </c:pt>
                <c:pt idx="1562">
                  <c:v>703.0</c:v>
                </c:pt>
                <c:pt idx="1563">
                  <c:v>704.0</c:v>
                </c:pt>
                <c:pt idx="1564">
                  <c:v>705.0</c:v>
                </c:pt>
                <c:pt idx="1565">
                  <c:v>705.0</c:v>
                </c:pt>
                <c:pt idx="1566">
                  <c:v>706.0</c:v>
                </c:pt>
                <c:pt idx="1567">
                  <c:v>706.0</c:v>
                </c:pt>
                <c:pt idx="1568">
                  <c:v>707.0</c:v>
                </c:pt>
                <c:pt idx="1569">
                  <c:v>707.0</c:v>
                </c:pt>
                <c:pt idx="1570">
                  <c:v>708.0</c:v>
                </c:pt>
                <c:pt idx="1571">
                  <c:v>708.0</c:v>
                </c:pt>
                <c:pt idx="1572">
                  <c:v>709.0</c:v>
                </c:pt>
                <c:pt idx="1573">
                  <c:v>709.0</c:v>
                </c:pt>
                <c:pt idx="1574">
                  <c:v>710.0</c:v>
                </c:pt>
                <c:pt idx="1575">
                  <c:v>710.0</c:v>
                </c:pt>
                <c:pt idx="1576">
                  <c:v>710.0</c:v>
                </c:pt>
                <c:pt idx="1577">
                  <c:v>711.0</c:v>
                </c:pt>
                <c:pt idx="1578">
                  <c:v>712.0</c:v>
                </c:pt>
                <c:pt idx="1579">
                  <c:v>712.0</c:v>
                </c:pt>
                <c:pt idx="1580">
                  <c:v>713.0</c:v>
                </c:pt>
                <c:pt idx="1581">
                  <c:v>713.0</c:v>
                </c:pt>
                <c:pt idx="1582">
                  <c:v>714.0</c:v>
                </c:pt>
                <c:pt idx="1583">
                  <c:v>715.0</c:v>
                </c:pt>
                <c:pt idx="1584">
                  <c:v>716.0</c:v>
                </c:pt>
                <c:pt idx="1585">
                  <c:v>717.0</c:v>
                </c:pt>
                <c:pt idx="1586">
                  <c:v>717.0</c:v>
                </c:pt>
                <c:pt idx="1587">
                  <c:v>717.0</c:v>
                </c:pt>
                <c:pt idx="1588">
                  <c:v>718.0</c:v>
                </c:pt>
                <c:pt idx="1589">
                  <c:v>718.0</c:v>
                </c:pt>
                <c:pt idx="1590">
                  <c:v>719.0</c:v>
                </c:pt>
                <c:pt idx="1591">
                  <c:v>720.0</c:v>
                </c:pt>
                <c:pt idx="1592">
                  <c:v>721.0</c:v>
                </c:pt>
                <c:pt idx="1593">
                  <c:v>722.0</c:v>
                </c:pt>
                <c:pt idx="1594">
                  <c:v>722.0</c:v>
                </c:pt>
                <c:pt idx="1595">
                  <c:v>722.0</c:v>
                </c:pt>
                <c:pt idx="1596">
                  <c:v>723.0</c:v>
                </c:pt>
                <c:pt idx="1597">
                  <c:v>724.0</c:v>
                </c:pt>
                <c:pt idx="1598">
                  <c:v>725.0</c:v>
                </c:pt>
                <c:pt idx="1599">
                  <c:v>726.0</c:v>
                </c:pt>
                <c:pt idx="1600">
                  <c:v>726.0</c:v>
                </c:pt>
                <c:pt idx="1601">
                  <c:v>727.0</c:v>
                </c:pt>
                <c:pt idx="1602">
                  <c:v>728.0</c:v>
                </c:pt>
                <c:pt idx="1603">
                  <c:v>728.0</c:v>
                </c:pt>
                <c:pt idx="1604">
                  <c:v>729.0</c:v>
                </c:pt>
                <c:pt idx="1605">
                  <c:v>729.0</c:v>
                </c:pt>
                <c:pt idx="1606">
                  <c:v>729.0</c:v>
                </c:pt>
                <c:pt idx="1607">
                  <c:v>729.0</c:v>
                </c:pt>
                <c:pt idx="1608">
                  <c:v>729.0</c:v>
                </c:pt>
                <c:pt idx="1609">
                  <c:v>729.0</c:v>
                </c:pt>
                <c:pt idx="1610">
                  <c:v>730.0</c:v>
                </c:pt>
                <c:pt idx="1611">
                  <c:v>731.0</c:v>
                </c:pt>
                <c:pt idx="1612">
                  <c:v>731.0</c:v>
                </c:pt>
                <c:pt idx="1613">
                  <c:v>732.0</c:v>
                </c:pt>
                <c:pt idx="1614">
                  <c:v>733.0</c:v>
                </c:pt>
                <c:pt idx="1615">
                  <c:v>733.0</c:v>
                </c:pt>
                <c:pt idx="1616">
                  <c:v>733.0</c:v>
                </c:pt>
                <c:pt idx="1617">
                  <c:v>733.0</c:v>
                </c:pt>
                <c:pt idx="1618">
                  <c:v>734.0</c:v>
                </c:pt>
                <c:pt idx="1619">
                  <c:v>734.0</c:v>
                </c:pt>
                <c:pt idx="1620">
                  <c:v>734.0</c:v>
                </c:pt>
                <c:pt idx="1621">
                  <c:v>735.0</c:v>
                </c:pt>
                <c:pt idx="1622">
                  <c:v>736.0</c:v>
                </c:pt>
                <c:pt idx="1623">
                  <c:v>737.0</c:v>
                </c:pt>
                <c:pt idx="1624">
                  <c:v>738.0</c:v>
                </c:pt>
                <c:pt idx="1625">
                  <c:v>739.0</c:v>
                </c:pt>
                <c:pt idx="1626">
                  <c:v>740.0</c:v>
                </c:pt>
                <c:pt idx="1627">
                  <c:v>741.0</c:v>
                </c:pt>
                <c:pt idx="1628">
                  <c:v>742.0</c:v>
                </c:pt>
                <c:pt idx="1629">
                  <c:v>743.0</c:v>
                </c:pt>
                <c:pt idx="1630">
                  <c:v>744.0</c:v>
                </c:pt>
                <c:pt idx="1631">
                  <c:v>745.0</c:v>
                </c:pt>
                <c:pt idx="1632">
                  <c:v>746.0</c:v>
                </c:pt>
                <c:pt idx="1633">
                  <c:v>746.0</c:v>
                </c:pt>
                <c:pt idx="1634">
                  <c:v>746.0</c:v>
                </c:pt>
                <c:pt idx="1635">
                  <c:v>746.0</c:v>
                </c:pt>
                <c:pt idx="1636">
                  <c:v>747.0</c:v>
                </c:pt>
                <c:pt idx="1637">
                  <c:v>747.0</c:v>
                </c:pt>
                <c:pt idx="1638">
                  <c:v>747.0</c:v>
                </c:pt>
                <c:pt idx="1639">
                  <c:v>748.0</c:v>
                </c:pt>
                <c:pt idx="1640">
                  <c:v>749.0</c:v>
                </c:pt>
                <c:pt idx="1641">
                  <c:v>750.0</c:v>
                </c:pt>
                <c:pt idx="1642">
                  <c:v>751.0</c:v>
                </c:pt>
                <c:pt idx="1643">
                  <c:v>751.0</c:v>
                </c:pt>
                <c:pt idx="1644">
                  <c:v>751.0</c:v>
                </c:pt>
                <c:pt idx="1645">
                  <c:v>751.0</c:v>
                </c:pt>
                <c:pt idx="1646">
                  <c:v>751.0</c:v>
                </c:pt>
                <c:pt idx="1647">
                  <c:v>751.0</c:v>
                </c:pt>
                <c:pt idx="1648">
                  <c:v>752.0</c:v>
                </c:pt>
                <c:pt idx="1649">
                  <c:v>753.0</c:v>
                </c:pt>
                <c:pt idx="1650">
                  <c:v>754.0</c:v>
                </c:pt>
                <c:pt idx="1651">
                  <c:v>755.0</c:v>
                </c:pt>
                <c:pt idx="1652">
                  <c:v>755.0</c:v>
                </c:pt>
                <c:pt idx="1653">
                  <c:v>756.0</c:v>
                </c:pt>
                <c:pt idx="1654">
                  <c:v>757.0</c:v>
                </c:pt>
                <c:pt idx="1655">
                  <c:v>758.0</c:v>
                </c:pt>
                <c:pt idx="1656">
                  <c:v>759.0</c:v>
                </c:pt>
                <c:pt idx="1657">
                  <c:v>760.0</c:v>
                </c:pt>
                <c:pt idx="1658">
                  <c:v>761.0</c:v>
                </c:pt>
                <c:pt idx="1659">
                  <c:v>761.0</c:v>
                </c:pt>
                <c:pt idx="1660">
                  <c:v>762.0</c:v>
                </c:pt>
                <c:pt idx="1661">
                  <c:v>763.0</c:v>
                </c:pt>
                <c:pt idx="1662">
                  <c:v>763.0</c:v>
                </c:pt>
                <c:pt idx="1663">
                  <c:v>764.0</c:v>
                </c:pt>
                <c:pt idx="1664">
                  <c:v>765.0</c:v>
                </c:pt>
                <c:pt idx="1665">
                  <c:v>765.0</c:v>
                </c:pt>
                <c:pt idx="1666">
                  <c:v>766.0</c:v>
                </c:pt>
                <c:pt idx="1667">
                  <c:v>767.0</c:v>
                </c:pt>
                <c:pt idx="1668">
                  <c:v>768.0</c:v>
                </c:pt>
                <c:pt idx="1669">
                  <c:v>768.0</c:v>
                </c:pt>
                <c:pt idx="1670">
                  <c:v>768.0</c:v>
                </c:pt>
                <c:pt idx="1671">
                  <c:v>769.0</c:v>
                </c:pt>
                <c:pt idx="1672">
                  <c:v>769.0</c:v>
                </c:pt>
                <c:pt idx="1673">
                  <c:v>769.0</c:v>
                </c:pt>
                <c:pt idx="1674">
                  <c:v>769.0</c:v>
                </c:pt>
                <c:pt idx="1675">
                  <c:v>770.0</c:v>
                </c:pt>
                <c:pt idx="1676">
                  <c:v>770.0</c:v>
                </c:pt>
                <c:pt idx="1677">
                  <c:v>771.0</c:v>
                </c:pt>
                <c:pt idx="1678">
                  <c:v>772.0</c:v>
                </c:pt>
                <c:pt idx="1679">
                  <c:v>773.0</c:v>
                </c:pt>
                <c:pt idx="1680">
                  <c:v>774.0</c:v>
                </c:pt>
                <c:pt idx="1681">
                  <c:v>775.0</c:v>
                </c:pt>
                <c:pt idx="1682">
                  <c:v>776.0</c:v>
                </c:pt>
                <c:pt idx="1683">
                  <c:v>777.0</c:v>
                </c:pt>
                <c:pt idx="1684">
                  <c:v>778.0</c:v>
                </c:pt>
                <c:pt idx="1685">
                  <c:v>778.0</c:v>
                </c:pt>
                <c:pt idx="1686">
                  <c:v>779.0</c:v>
                </c:pt>
                <c:pt idx="1687">
                  <c:v>779.0</c:v>
                </c:pt>
                <c:pt idx="1688">
                  <c:v>780.0</c:v>
                </c:pt>
                <c:pt idx="1689">
                  <c:v>781.0</c:v>
                </c:pt>
                <c:pt idx="1690">
                  <c:v>782.0</c:v>
                </c:pt>
                <c:pt idx="1691">
                  <c:v>782.0</c:v>
                </c:pt>
                <c:pt idx="1692">
                  <c:v>783.0</c:v>
                </c:pt>
                <c:pt idx="1693">
                  <c:v>783.0</c:v>
                </c:pt>
                <c:pt idx="1694">
                  <c:v>784.0</c:v>
                </c:pt>
                <c:pt idx="1695">
                  <c:v>785.0</c:v>
                </c:pt>
                <c:pt idx="1696">
                  <c:v>786.0</c:v>
                </c:pt>
                <c:pt idx="1697">
                  <c:v>787.0</c:v>
                </c:pt>
                <c:pt idx="1698">
                  <c:v>787.0</c:v>
                </c:pt>
                <c:pt idx="1699">
                  <c:v>788.0</c:v>
                </c:pt>
                <c:pt idx="1700">
                  <c:v>788.0</c:v>
                </c:pt>
                <c:pt idx="1701">
                  <c:v>789.0</c:v>
                </c:pt>
                <c:pt idx="1702">
                  <c:v>790.0</c:v>
                </c:pt>
                <c:pt idx="1703">
                  <c:v>790.0</c:v>
                </c:pt>
                <c:pt idx="1704">
                  <c:v>790.0</c:v>
                </c:pt>
                <c:pt idx="1705">
                  <c:v>790.0</c:v>
                </c:pt>
                <c:pt idx="1706">
                  <c:v>790.0</c:v>
                </c:pt>
                <c:pt idx="1707">
                  <c:v>790.0</c:v>
                </c:pt>
                <c:pt idx="1708">
                  <c:v>790.0</c:v>
                </c:pt>
                <c:pt idx="1709">
                  <c:v>791.0</c:v>
                </c:pt>
                <c:pt idx="1710">
                  <c:v>791.0</c:v>
                </c:pt>
                <c:pt idx="1711">
                  <c:v>791.0</c:v>
                </c:pt>
                <c:pt idx="1712">
                  <c:v>792.0</c:v>
                </c:pt>
                <c:pt idx="1713">
                  <c:v>793.0</c:v>
                </c:pt>
                <c:pt idx="1714">
                  <c:v>794.0</c:v>
                </c:pt>
                <c:pt idx="1715">
                  <c:v>795.0</c:v>
                </c:pt>
                <c:pt idx="1716">
                  <c:v>795.0</c:v>
                </c:pt>
                <c:pt idx="1717">
                  <c:v>796.0</c:v>
                </c:pt>
                <c:pt idx="1718">
                  <c:v>797.0</c:v>
                </c:pt>
                <c:pt idx="1719">
                  <c:v>798.0</c:v>
                </c:pt>
                <c:pt idx="1720">
                  <c:v>799.0</c:v>
                </c:pt>
                <c:pt idx="1721">
                  <c:v>799.0</c:v>
                </c:pt>
                <c:pt idx="1722">
                  <c:v>800.0</c:v>
                </c:pt>
                <c:pt idx="1723">
                  <c:v>801.0</c:v>
                </c:pt>
                <c:pt idx="1724">
                  <c:v>801.0</c:v>
                </c:pt>
                <c:pt idx="1725">
                  <c:v>801.0</c:v>
                </c:pt>
                <c:pt idx="1726">
                  <c:v>801.0</c:v>
                </c:pt>
                <c:pt idx="1727">
                  <c:v>801.0</c:v>
                </c:pt>
                <c:pt idx="1728">
                  <c:v>802.0</c:v>
                </c:pt>
                <c:pt idx="1729">
                  <c:v>802.0</c:v>
                </c:pt>
                <c:pt idx="1730">
                  <c:v>803.0</c:v>
                </c:pt>
                <c:pt idx="1731">
                  <c:v>804.0</c:v>
                </c:pt>
                <c:pt idx="1732">
                  <c:v>805.0</c:v>
                </c:pt>
                <c:pt idx="1733">
                  <c:v>805.0</c:v>
                </c:pt>
                <c:pt idx="1734">
                  <c:v>805.0</c:v>
                </c:pt>
                <c:pt idx="1735">
                  <c:v>806.0</c:v>
                </c:pt>
                <c:pt idx="1736">
                  <c:v>807.0</c:v>
                </c:pt>
                <c:pt idx="1737">
                  <c:v>807.0</c:v>
                </c:pt>
                <c:pt idx="1738">
                  <c:v>807.0</c:v>
                </c:pt>
                <c:pt idx="1739">
                  <c:v>807.0</c:v>
                </c:pt>
                <c:pt idx="1740">
                  <c:v>807.0</c:v>
                </c:pt>
                <c:pt idx="1741">
                  <c:v>808.0</c:v>
                </c:pt>
                <c:pt idx="1742">
                  <c:v>809.0</c:v>
                </c:pt>
                <c:pt idx="1743">
                  <c:v>810.0</c:v>
                </c:pt>
                <c:pt idx="1744">
                  <c:v>810.0</c:v>
                </c:pt>
                <c:pt idx="1745">
                  <c:v>811.0</c:v>
                </c:pt>
                <c:pt idx="1746">
                  <c:v>811.0</c:v>
                </c:pt>
                <c:pt idx="1747">
                  <c:v>812.0</c:v>
                </c:pt>
                <c:pt idx="1748">
                  <c:v>812.0</c:v>
                </c:pt>
                <c:pt idx="1749">
                  <c:v>813.0</c:v>
                </c:pt>
                <c:pt idx="1750">
                  <c:v>814.0</c:v>
                </c:pt>
                <c:pt idx="1751">
                  <c:v>814.0</c:v>
                </c:pt>
                <c:pt idx="1752">
                  <c:v>814.0</c:v>
                </c:pt>
                <c:pt idx="1753">
                  <c:v>815.0</c:v>
                </c:pt>
                <c:pt idx="1754">
                  <c:v>815.0</c:v>
                </c:pt>
                <c:pt idx="1755">
                  <c:v>816.0</c:v>
                </c:pt>
                <c:pt idx="1756">
                  <c:v>816.0</c:v>
                </c:pt>
                <c:pt idx="1757">
                  <c:v>816.0</c:v>
                </c:pt>
                <c:pt idx="1758">
                  <c:v>816.0</c:v>
                </c:pt>
                <c:pt idx="1759">
                  <c:v>816.0</c:v>
                </c:pt>
                <c:pt idx="1760">
                  <c:v>817.0</c:v>
                </c:pt>
                <c:pt idx="1761">
                  <c:v>818.0</c:v>
                </c:pt>
                <c:pt idx="1762">
                  <c:v>819.0</c:v>
                </c:pt>
                <c:pt idx="1763">
                  <c:v>819.0</c:v>
                </c:pt>
                <c:pt idx="1764">
                  <c:v>819.0</c:v>
                </c:pt>
                <c:pt idx="1765">
                  <c:v>820.0</c:v>
                </c:pt>
                <c:pt idx="1766">
                  <c:v>821.0</c:v>
                </c:pt>
                <c:pt idx="1767">
                  <c:v>822.0</c:v>
                </c:pt>
                <c:pt idx="1768">
                  <c:v>822.0</c:v>
                </c:pt>
                <c:pt idx="1769">
                  <c:v>822.0</c:v>
                </c:pt>
                <c:pt idx="1770">
                  <c:v>822.0</c:v>
                </c:pt>
                <c:pt idx="1771">
                  <c:v>822.0</c:v>
                </c:pt>
                <c:pt idx="1772">
                  <c:v>822.0</c:v>
                </c:pt>
                <c:pt idx="1773">
                  <c:v>823.0</c:v>
                </c:pt>
                <c:pt idx="1774">
                  <c:v>824.0</c:v>
                </c:pt>
                <c:pt idx="1775">
                  <c:v>825.0</c:v>
                </c:pt>
                <c:pt idx="1776">
                  <c:v>825.0</c:v>
                </c:pt>
                <c:pt idx="1777">
                  <c:v>825.0</c:v>
                </c:pt>
                <c:pt idx="1778">
                  <c:v>825.0</c:v>
                </c:pt>
                <c:pt idx="1779">
                  <c:v>825.0</c:v>
                </c:pt>
                <c:pt idx="1780">
                  <c:v>825.0</c:v>
                </c:pt>
                <c:pt idx="1781">
                  <c:v>825.0</c:v>
                </c:pt>
                <c:pt idx="1782">
                  <c:v>825.0</c:v>
                </c:pt>
                <c:pt idx="1783">
                  <c:v>825.0</c:v>
                </c:pt>
                <c:pt idx="1784">
                  <c:v>826.0</c:v>
                </c:pt>
                <c:pt idx="1785">
                  <c:v>826.0</c:v>
                </c:pt>
                <c:pt idx="1786">
                  <c:v>826.0</c:v>
                </c:pt>
                <c:pt idx="1787">
                  <c:v>827.0</c:v>
                </c:pt>
                <c:pt idx="1788">
                  <c:v>828.0</c:v>
                </c:pt>
                <c:pt idx="1789">
                  <c:v>829.0</c:v>
                </c:pt>
                <c:pt idx="1790">
                  <c:v>830.0</c:v>
                </c:pt>
                <c:pt idx="1791">
                  <c:v>830.0</c:v>
                </c:pt>
                <c:pt idx="1792">
                  <c:v>831.0</c:v>
                </c:pt>
                <c:pt idx="1793">
                  <c:v>832.0</c:v>
                </c:pt>
                <c:pt idx="1794">
                  <c:v>832.0</c:v>
                </c:pt>
                <c:pt idx="1795">
                  <c:v>832.0</c:v>
                </c:pt>
                <c:pt idx="1796">
                  <c:v>832.0</c:v>
                </c:pt>
                <c:pt idx="1797">
                  <c:v>833.0</c:v>
                </c:pt>
                <c:pt idx="1798">
                  <c:v>833.0</c:v>
                </c:pt>
                <c:pt idx="1799">
                  <c:v>834.0</c:v>
                </c:pt>
                <c:pt idx="1800">
                  <c:v>835.0</c:v>
                </c:pt>
                <c:pt idx="1801">
                  <c:v>835.0</c:v>
                </c:pt>
                <c:pt idx="1802">
                  <c:v>835.0</c:v>
                </c:pt>
                <c:pt idx="1803">
                  <c:v>835.0</c:v>
                </c:pt>
                <c:pt idx="1804">
                  <c:v>835.0</c:v>
                </c:pt>
                <c:pt idx="1805">
                  <c:v>835.0</c:v>
                </c:pt>
                <c:pt idx="1806">
                  <c:v>836.0</c:v>
                </c:pt>
                <c:pt idx="1807">
                  <c:v>836.0</c:v>
                </c:pt>
                <c:pt idx="1808">
                  <c:v>836.0</c:v>
                </c:pt>
                <c:pt idx="1809">
                  <c:v>837.0</c:v>
                </c:pt>
                <c:pt idx="1810">
                  <c:v>837.0</c:v>
                </c:pt>
                <c:pt idx="1811">
                  <c:v>837.0</c:v>
                </c:pt>
                <c:pt idx="1812">
                  <c:v>837.0</c:v>
                </c:pt>
                <c:pt idx="1813">
                  <c:v>838.0</c:v>
                </c:pt>
                <c:pt idx="1814">
                  <c:v>839.0</c:v>
                </c:pt>
                <c:pt idx="1815">
                  <c:v>840.0</c:v>
                </c:pt>
                <c:pt idx="1816">
                  <c:v>841.0</c:v>
                </c:pt>
                <c:pt idx="1817">
                  <c:v>841.0</c:v>
                </c:pt>
                <c:pt idx="1818">
                  <c:v>841.0</c:v>
                </c:pt>
                <c:pt idx="1819">
                  <c:v>842.0</c:v>
                </c:pt>
                <c:pt idx="1820">
                  <c:v>843.0</c:v>
                </c:pt>
                <c:pt idx="1821">
                  <c:v>844.0</c:v>
                </c:pt>
                <c:pt idx="1822">
                  <c:v>844.0</c:v>
                </c:pt>
                <c:pt idx="1823">
                  <c:v>845.0</c:v>
                </c:pt>
                <c:pt idx="1824">
                  <c:v>845.0</c:v>
                </c:pt>
                <c:pt idx="1825">
                  <c:v>845.0</c:v>
                </c:pt>
                <c:pt idx="1826">
                  <c:v>845.0</c:v>
                </c:pt>
                <c:pt idx="1827">
                  <c:v>846.0</c:v>
                </c:pt>
                <c:pt idx="1828">
                  <c:v>846.0</c:v>
                </c:pt>
                <c:pt idx="1829">
                  <c:v>847.0</c:v>
                </c:pt>
                <c:pt idx="1830">
                  <c:v>847.0</c:v>
                </c:pt>
                <c:pt idx="1831">
                  <c:v>848.0</c:v>
                </c:pt>
                <c:pt idx="1832">
                  <c:v>849.0</c:v>
                </c:pt>
                <c:pt idx="1833">
                  <c:v>850.0</c:v>
                </c:pt>
                <c:pt idx="1834">
                  <c:v>851.0</c:v>
                </c:pt>
                <c:pt idx="1835">
                  <c:v>852.0</c:v>
                </c:pt>
                <c:pt idx="1836">
                  <c:v>853.0</c:v>
                </c:pt>
                <c:pt idx="1837">
                  <c:v>854.0</c:v>
                </c:pt>
                <c:pt idx="1838">
                  <c:v>854.0</c:v>
                </c:pt>
                <c:pt idx="1839">
                  <c:v>854.0</c:v>
                </c:pt>
                <c:pt idx="1840">
                  <c:v>854.0</c:v>
                </c:pt>
                <c:pt idx="1841">
                  <c:v>854.0</c:v>
                </c:pt>
                <c:pt idx="1842">
                  <c:v>854.0</c:v>
                </c:pt>
                <c:pt idx="1843">
                  <c:v>854.0</c:v>
                </c:pt>
                <c:pt idx="1844">
                  <c:v>854.0</c:v>
                </c:pt>
                <c:pt idx="1845">
                  <c:v>855.0</c:v>
                </c:pt>
                <c:pt idx="1846">
                  <c:v>855.0</c:v>
                </c:pt>
                <c:pt idx="1847">
                  <c:v>855.0</c:v>
                </c:pt>
                <c:pt idx="1848">
                  <c:v>856.0</c:v>
                </c:pt>
                <c:pt idx="1849">
                  <c:v>856.0</c:v>
                </c:pt>
                <c:pt idx="1850">
                  <c:v>857.0</c:v>
                </c:pt>
                <c:pt idx="1851">
                  <c:v>858.0</c:v>
                </c:pt>
                <c:pt idx="1852">
                  <c:v>859.0</c:v>
                </c:pt>
                <c:pt idx="1853">
                  <c:v>860.0</c:v>
                </c:pt>
                <c:pt idx="1854">
                  <c:v>860.0</c:v>
                </c:pt>
                <c:pt idx="1855">
                  <c:v>860.0</c:v>
                </c:pt>
                <c:pt idx="1856">
                  <c:v>861.0</c:v>
                </c:pt>
                <c:pt idx="1857">
                  <c:v>862.0</c:v>
                </c:pt>
                <c:pt idx="1858">
                  <c:v>863.0</c:v>
                </c:pt>
                <c:pt idx="1859">
                  <c:v>864.0</c:v>
                </c:pt>
                <c:pt idx="1860">
                  <c:v>864.0</c:v>
                </c:pt>
                <c:pt idx="1861">
                  <c:v>865.0</c:v>
                </c:pt>
                <c:pt idx="1862">
                  <c:v>866.0</c:v>
                </c:pt>
                <c:pt idx="1863">
                  <c:v>867.0</c:v>
                </c:pt>
                <c:pt idx="1864">
                  <c:v>868.0</c:v>
                </c:pt>
                <c:pt idx="1865">
                  <c:v>869.0</c:v>
                </c:pt>
                <c:pt idx="1866">
                  <c:v>869.0</c:v>
                </c:pt>
                <c:pt idx="1867">
                  <c:v>870.0</c:v>
                </c:pt>
                <c:pt idx="1868">
                  <c:v>870.0</c:v>
                </c:pt>
                <c:pt idx="1869">
                  <c:v>871.0</c:v>
                </c:pt>
                <c:pt idx="1870">
                  <c:v>871.0</c:v>
                </c:pt>
                <c:pt idx="1871">
                  <c:v>872.0</c:v>
                </c:pt>
                <c:pt idx="1872">
                  <c:v>872.0</c:v>
                </c:pt>
                <c:pt idx="1873">
                  <c:v>873.0</c:v>
                </c:pt>
                <c:pt idx="1874">
                  <c:v>873.0</c:v>
                </c:pt>
                <c:pt idx="1875">
                  <c:v>874.0</c:v>
                </c:pt>
                <c:pt idx="1876">
                  <c:v>875.0</c:v>
                </c:pt>
                <c:pt idx="1877">
                  <c:v>876.0</c:v>
                </c:pt>
                <c:pt idx="1878">
                  <c:v>876.0</c:v>
                </c:pt>
                <c:pt idx="1879">
                  <c:v>877.0</c:v>
                </c:pt>
                <c:pt idx="1880">
                  <c:v>877.0</c:v>
                </c:pt>
                <c:pt idx="1881">
                  <c:v>878.0</c:v>
                </c:pt>
                <c:pt idx="1882">
                  <c:v>878.0</c:v>
                </c:pt>
                <c:pt idx="1883">
                  <c:v>879.0</c:v>
                </c:pt>
                <c:pt idx="1884">
                  <c:v>880.0</c:v>
                </c:pt>
                <c:pt idx="1885">
                  <c:v>881.0</c:v>
                </c:pt>
                <c:pt idx="1886">
                  <c:v>882.0</c:v>
                </c:pt>
                <c:pt idx="1887">
                  <c:v>883.0</c:v>
                </c:pt>
                <c:pt idx="1888">
                  <c:v>884.0</c:v>
                </c:pt>
                <c:pt idx="1889">
                  <c:v>885.0</c:v>
                </c:pt>
                <c:pt idx="1890">
                  <c:v>885.0</c:v>
                </c:pt>
                <c:pt idx="1891">
                  <c:v>885.0</c:v>
                </c:pt>
                <c:pt idx="1892">
                  <c:v>885.0</c:v>
                </c:pt>
                <c:pt idx="1893">
                  <c:v>886.0</c:v>
                </c:pt>
                <c:pt idx="1894">
                  <c:v>887.0</c:v>
                </c:pt>
                <c:pt idx="1895">
                  <c:v>888.0</c:v>
                </c:pt>
                <c:pt idx="1896">
                  <c:v>889.0</c:v>
                </c:pt>
                <c:pt idx="1897">
                  <c:v>890.0</c:v>
                </c:pt>
                <c:pt idx="1898">
                  <c:v>891.0</c:v>
                </c:pt>
                <c:pt idx="1899">
                  <c:v>891.0</c:v>
                </c:pt>
                <c:pt idx="1900">
                  <c:v>892.0</c:v>
                </c:pt>
                <c:pt idx="1901">
                  <c:v>892.0</c:v>
                </c:pt>
                <c:pt idx="1902">
                  <c:v>892.0</c:v>
                </c:pt>
                <c:pt idx="1903">
                  <c:v>892.0</c:v>
                </c:pt>
                <c:pt idx="1904">
                  <c:v>893.0</c:v>
                </c:pt>
                <c:pt idx="1905">
                  <c:v>894.0</c:v>
                </c:pt>
                <c:pt idx="1906">
                  <c:v>894.0</c:v>
                </c:pt>
                <c:pt idx="1907">
                  <c:v>895.0</c:v>
                </c:pt>
                <c:pt idx="1908">
                  <c:v>896.0</c:v>
                </c:pt>
                <c:pt idx="1909">
                  <c:v>897.0</c:v>
                </c:pt>
                <c:pt idx="1910">
                  <c:v>897.0</c:v>
                </c:pt>
                <c:pt idx="1911">
                  <c:v>898.0</c:v>
                </c:pt>
                <c:pt idx="1912">
                  <c:v>898.0</c:v>
                </c:pt>
                <c:pt idx="1913">
                  <c:v>898.0</c:v>
                </c:pt>
                <c:pt idx="1914">
                  <c:v>899.0</c:v>
                </c:pt>
                <c:pt idx="1915">
                  <c:v>900.0</c:v>
                </c:pt>
                <c:pt idx="1916">
                  <c:v>901.0</c:v>
                </c:pt>
                <c:pt idx="1917">
                  <c:v>902.0</c:v>
                </c:pt>
                <c:pt idx="1918">
                  <c:v>903.0</c:v>
                </c:pt>
                <c:pt idx="1919">
                  <c:v>904.0</c:v>
                </c:pt>
                <c:pt idx="1920">
                  <c:v>905.0</c:v>
                </c:pt>
                <c:pt idx="1921">
                  <c:v>906.0</c:v>
                </c:pt>
                <c:pt idx="1922">
                  <c:v>906.0</c:v>
                </c:pt>
                <c:pt idx="1923">
                  <c:v>906.0</c:v>
                </c:pt>
                <c:pt idx="1924">
                  <c:v>906.0</c:v>
                </c:pt>
                <c:pt idx="1925">
                  <c:v>906.0</c:v>
                </c:pt>
                <c:pt idx="1926">
                  <c:v>907.0</c:v>
                </c:pt>
                <c:pt idx="1927">
                  <c:v>907.0</c:v>
                </c:pt>
                <c:pt idx="1928">
                  <c:v>907.0</c:v>
                </c:pt>
                <c:pt idx="1929">
                  <c:v>907.0</c:v>
                </c:pt>
                <c:pt idx="1930">
                  <c:v>907.0</c:v>
                </c:pt>
                <c:pt idx="1931">
                  <c:v>908.0</c:v>
                </c:pt>
                <c:pt idx="1932">
                  <c:v>908.0</c:v>
                </c:pt>
                <c:pt idx="1933">
                  <c:v>908.0</c:v>
                </c:pt>
                <c:pt idx="1934">
                  <c:v>909.0</c:v>
                </c:pt>
                <c:pt idx="1935">
                  <c:v>909.0</c:v>
                </c:pt>
                <c:pt idx="1936">
                  <c:v>910.0</c:v>
                </c:pt>
                <c:pt idx="1937">
                  <c:v>911.0</c:v>
                </c:pt>
                <c:pt idx="1938">
                  <c:v>911.0</c:v>
                </c:pt>
                <c:pt idx="1939">
                  <c:v>912.0</c:v>
                </c:pt>
                <c:pt idx="1940">
                  <c:v>913.0</c:v>
                </c:pt>
                <c:pt idx="1941">
                  <c:v>913.0</c:v>
                </c:pt>
                <c:pt idx="1942">
                  <c:v>914.0</c:v>
                </c:pt>
                <c:pt idx="1943">
                  <c:v>915.0</c:v>
                </c:pt>
                <c:pt idx="1944">
                  <c:v>916.0</c:v>
                </c:pt>
                <c:pt idx="1945">
                  <c:v>916.0</c:v>
                </c:pt>
                <c:pt idx="1946">
                  <c:v>916.0</c:v>
                </c:pt>
                <c:pt idx="1947">
                  <c:v>916.0</c:v>
                </c:pt>
                <c:pt idx="1948">
                  <c:v>917.0</c:v>
                </c:pt>
                <c:pt idx="1949">
                  <c:v>918.0</c:v>
                </c:pt>
                <c:pt idx="1950">
                  <c:v>919.0</c:v>
                </c:pt>
                <c:pt idx="1951">
                  <c:v>919.0</c:v>
                </c:pt>
                <c:pt idx="1952">
                  <c:v>920.0</c:v>
                </c:pt>
                <c:pt idx="1953">
                  <c:v>921.0</c:v>
                </c:pt>
                <c:pt idx="1954">
                  <c:v>922.0</c:v>
                </c:pt>
                <c:pt idx="1955">
                  <c:v>922.0</c:v>
                </c:pt>
                <c:pt idx="1956">
                  <c:v>923.0</c:v>
                </c:pt>
                <c:pt idx="1957">
                  <c:v>923.0</c:v>
                </c:pt>
                <c:pt idx="1958">
                  <c:v>923.0</c:v>
                </c:pt>
                <c:pt idx="1959">
                  <c:v>924.0</c:v>
                </c:pt>
                <c:pt idx="1960">
                  <c:v>925.0</c:v>
                </c:pt>
                <c:pt idx="1961">
                  <c:v>925.0</c:v>
                </c:pt>
                <c:pt idx="1962">
                  <c:v>925.0</c:v>
                </c:pt>
                <c:pt idx="1963">
                  <c:v>925.0</c:v>
                </c:pt>
                <c:pt idx="1964">
                  <c:v>925.0</c:v>
                </c:pt>
                <c:pt idx="1965">
                  <c:v>925.0</c:v>
                </c:pt>
                <c:pt idx="1966">
                  <c:v>926.0</c:v>
                </c:pt>
                <c:pt idx="1967">
                  <c:v>926.0</c:v>
                </c:pt>
                <c:pt idx="1968">
                  <c:v>926.0</c:v>
                </c:pt>
                <c:pt idx="1969">
                  <c:v>926.0</c:v>
                </c:pt>
                <c:pt idx="1970">
                  <c:v>926.0</c:v>
                </c:pt>
                <c:pt idx="1971">
                  <c:v>927.0</c:v>
                </c:pt>
                <c:pt idx="1972">
                  <c:v>928.0</c:v>
                </c:pt>
                <c:pt idx="1973">
                  <c:v>929.0</c:v>
                </c:pt>
                <c:pt idx="1974">
                  <c:v>929.0</c:v>
                </c:pt>
                <c:pt idx="1975">
                  <c:v>929.0</c:v>
                </c:pt>
                <c:pt idx="1976">
                  <c:v>930.0</c:v>
                </c:pt>
                <c:pt idx="1977">
                  <c:v>931.0</c:v>
                </c:pt>
                <c:pt idx="1978">
                  <c:v>931.0</c:v>
                </c:pt>
                <c:pt idx="1979">
                  <c:v>931.0</c:v>
                </c:pt>
                <c:pt idx="1980">
                  <c:v>931.0</c:v>
                </c:pt>
                <c:pt idx="1981">
                  <c:v>932.0</c:v>
                </c:pt>
                <c:pt idx="1982">
                  <c:v>932.0</c:v>
                </c:pt>
                <c:pt idx="1983">
                  <c:v>932.0</c:v>
                </c:pt>
                <c:pt idx="1984">
                  <c:v>932.0</c:v>
                </c:pt>
                <c:pt idx="1985">
                  <c:v>932.0</c:v>
                </c:pt>
                <c:pt idx="1986">
                  <c:v>932.0</c:v>
                </c:pt>
                <c:pt idx="1987">
                  <c:v>933.0</c:v>
                </c:pt>
                <c:pt idx="1988">
                  <c:v>934.0</c:v>
                </c:pt>
                <c:pt idx="1989">
                  <c:v>934.0</c:v>
                </c:pt>
                <c:pt idx="1990">
                  <c:v>934.0</c:v>
                </c:pt>
                <c:pt idx="1991">
                  <c:v>934.0</c:v>
                </c:pt>
                <c:pt idx="1992">
                  <c:v>934.0</c:v>
                </c:pt>
                <c:pt idx="1993">
                  <c:v>934.0</c:v>
                </c:pt>
                <c:pt idx="1994">
                  <c:v>934.0</c:v>
                </c:pt>
                <c:pt idx="1995">
                  <c:v>934.0</c:v>
                </c:pt>
                <c:pt idx="1996">
                  <c:v>934.0</c:v>
                </c:pt>
                <c:pt idx="1997">
                  <c:v>935.0</c:v>
                </c:pt>
                <c:pt idx="1998">
                  <c:v>935.0</c:v>
                </c:pt>
                <c:pt idx="1999">
                  <c:v>935.0</c:v>
                </c:pt>
                <c:pt idx="2000">
                  <c:v>935.0</c:v>
                </c:pt>
                <c:pt idx="2001">
                  <c:v>936.0</c:v>
                </c:pt>
                <c:pt idx="2002">
                  <c:v>937.0</c:v>
                </c:pt>
                <c:pt idx="2003">
                  <c:v>938.0</c:v>
                </c:pt>
                <c:pt idx="2004">
                  <c:v>939.0</c:v>
                </c:pt>
                <c:pt idx="2005">
                  <c:v>939.0</c:v>
                </c:pt>
                <c:pt idx="2006">
                  <c:v>939.0</c:v>
                </c:pt>
                <c:pt idx="2007">
                  <c:v>939.0</c:v>
                </c:pt>
                <c:pt idx="2008">
                  <c:v>939.0</c:v>
                </c:pt>
                <c:pt idx="2009">
                  <c:v>939.0</c:v>
                </c:pt>
                <c:pt idx="2010">
                  <c:v>940.0</c:v>
                </c:pt>
                <c:pt idx="2011">
                  <c:v>941.0</c:v>
                </c:pt>
                <c:pt idx="2012">
                  <c:v>942.0</c:v>
                </c:pt>
                <c:pt idx="2013">
                  <c:v>942.0</c:v>
                </c:pt>
                <c:pt idx="2014">
                  <c:v>943.0</c:v>
                </c:pt>
                <c:pt idx="2015">
                  <c:v>944.0</c:v>
                </c:pt>
                <c:pt idx="2016">
                  <c:v>945.0</c:v>
                </c:pt>
                <c:pt idx="2017">
                  <c:v>946.0</c:v>
                </c:pt>
                <c:pt idx="2018">
                  <c:v>947.0</c:v>
                </c:pt>
                <c:pt idx="2019">
                  <c:v>948.0</c:v>
                </c:pt>
                <c:pt idx="2020">
                  <c:v>948.0</c:v>
                </c:pt>
                <c:pt idx="2021">
                  <c:v>949.0</c:v>
                </c:pt>
                <c:pt idx="2022">
                  <c:v>950.0</c:v>
                </c:pt>
                <c:pt idx="2023">
                  <c:v>951.0</c:v>
                </c:pt>
                <c:pt idx="2024">
                  <c:v>952.0</c:v>
                </c:pt>
                <c:pt idx="2025">
                  <c:v>953.0</c:v>
                </c:pt>
                <c:pt idx="2026">
                  <c:v>954.0</c:v>
                </c:pt>
                <c:pt idx="2027">
                  <c:v>955.0</c:v>
                </c:pt>
                <c:pt idx="2028">
                  <c:v>956.0</c:v>
                </c:pt>
                <c:pt idx="2029">
                  <c:v>957.0</c:v>
                </c:pt>
                <c:pt idx="2030">
                  <c:v>958.0</c:v>
                </c:pt>
                <c:pt idx="2031">
                  <c:v>959.0</c:v>
                </c:pt>
                <c:pt idx="2032">
                  <c:v>960.0</c:v>
                </c:pt>
                <c:pt idx="2033">
                  <c:v>960.0</c:v>
                </c:pt>
                <c:pt idx="2034">
                  <c:v>960.0</c:v>
                </c:pt>
                <c:pt idx="2035">
                  <c:v>960.0</c:v>
                </c:pt>
                <c:pt idx="2036">
                  <c:v>960.0</c:v>
                </c:pt>
                <c:pt idx="2037">
                  <c:v>960.0</c:v>
                </c:pt>
                <c:pt idx="2038">
                  <c:v>961.0</c:v>
                </c:pt>
                <c:pt idx="2039">
                  <c:v>962.0</c:v>
                </c:pt>
                <c:pt idx="2040">
                  <c:v>963.0</c:v>
                </c:pt>
                <c:pt idx="2041">
                  <c:v>963.0</c:v>
                </c:pt>
                <c:pt idx="2042">
                  <c:v>963.0</c:v>
                </c:pt>
                <c:pt idx="2043">
                  <c:v>964.0</c:v>
                </c:pt>
                <c:pt idx="2044">
                  <c:v>965.0</c:v>
                </c:pt>
                <c:pt idx="2045">
                  <c:v>966.0</c:v>
                </c:pt>
                <c:pt idx="2046">
                  <c:v>966.0</c:v>
                </c:pt>
                <c:pt idx="2047">
                  <c:v>966.0</c:v>
                </c:pt>
                <c:pt idx="2048">
                  <c:v>966.0</c:v>
                </c:pt>
                <c:pt idx="2049">
                  <c:v>967.0</c:v>
                </c:pt>
                <c:pt idx="2050">
                  <c:v>968.0</c:v>
                </c:pt>
                <c:pt idx="2051">
                  <c:v>968.0</c:v>
                </c:pt>
                <c:pt idx="2052">
                  <c:v>969.0</c:v>
                </c:pt>
                <c:pt idx="2053">
                  <c:v>969.0</c:v>
                </c:pt>
                <c:pt idx="2054">
                  <c:v>970.0</c:v>
                </c:pt>
                <c:pt idx="2055">
                  <c:v>971.0</c:v>
                </c:pt>
                <c:pt idx="2056">
                  <c:v>972.0</c:v>
                </c:pt>
                <c:pt idx="2057">
                  <c:v>973.0</c:v>
                </c:pt>
                <c:pt idx="2058">
                  <c:v>974.0</c:v>
                </c:pt>
                <c:pt idx="2059">
                  <c:v>974.0</c:v>
                </c:pt>
                <c:pt idx="2060">
                  <c:v>974.0</c:v>
                </c:pt>
                <c:pt idx="2061">
                  <c:v>975.0</c:v>
                </c:pt>
                <c:pt idx="2062">
                  <c:v>976.0</c:v>
                </c:pt>
                <c:pt idx="2063">
                  <c:v>976.0</c:v>
                </c:pt>
                <c:pt idx="2064">
                  <c:v>976.0</c:v>
                </c:pt>
                <c:pt idx="2065">
                  <c:v>976.0</c:v>
                </c:pt>
                <c:pt idx="2066">
                  <c:v>976.0</c:v>
                </c:pt>
                <c:pt idx="2067">
                  <c:v>977.0</c:v>
                </c:pt>
                <c:pt idx="2068">
                  <c:v>978.0</c:v>
                </c:pt>
                <c:pt idx="2069">
                  <c:v>979.0</c:v>
                </c:pt>
                <c:pt idx="2070">
                  <c:v>980.0</c:v>
                </c:pt>
                <c:pt idx="2071">
                  <c:v>980.0</c:v>
                </c:pt>
                <c:pt idx="2072">
                  <c:v>980.0</c:v>
                </c:pt>
                <c:pt idx="2073">
                  <c:v>980.0</c:v>
                </c:pt>
                <c:pt idx="2074">
                  <c:v>981.0</c:v>
                </c:pt>
                <c:pt idx="2075">
                  <c:v>982.0</c:v>
                </c:pt>
                <c:pt idx="2076">
                  <c:v>983.0</c:v>
                </c:pt>
                <c:pt idx="2077">
                  <c:v>983.0</c:v>
                </c:pt>
                <c:pt idx="2078">
                  <c:v>984.0</c:v>
                </c:pt>
                <c:pt idx="2079">
                  <c:v>985.0</c:v>
                </c:pt>
                <c:pt idx="2080">
                  <c:v>986.0</c:v>
                </c:pt>
                <c:pt idx="2081">
                  <c:v>987.0</c:v>
                </c:pt>
                <c:pt idx="2082">
                  <c:v>988.0</c:v>
                </c:pt>
                <c:pt idx="2083">
                  <c:v>989.0</c:v>
                </c:pt>
                <c:pt idx="2084">
                  <c:v>990.0</c:v>
                </c:pt>
                <c:pt idx="2085">
                  <c:v>991.0</c:v>
                </c:pt>
                <c:pt idx="2086">
                  <c:v>992.0</c:v>
                </c:pt>
                <c:pt idx="2087">
                  <c:v>992.0</c:v>
                </c:pt>
                <c:pt idx="2088">
                  <c:v>992.0</c:v>
                </c:pt>
                <c:pt idx="2089">
                  <c:v>993.0</c:v>
                </c:pt>
                <c:pt idx="2090">
                  <c:v>993.0</c:v>
                </c:pt>
                <c:pt idx="2091">
                  <c:v>994.0</c:v>
                </c:pt>
                <c:pt idx="2092">
                  <c:v>994.0</c:v>
                </c:pt>
                <c:pt idx="2093">
                  <c:v>994.0</c:v>
                </c:pt>
                <c:pt idx="2094">
                  <c:v>994.0</c:v>
                </c:pt>
                <c:pt idx="2095">
                  <c:v>994.0</c:v>
                </c:pt>
                <c:pt idx="2096">
                  <c:v>994.0</c:v>
                </c:pt>
                <c:pt idx="2097">
                  <c:v>994.0</c:v>
                </c:pt>
                <c:pt idx="2098">
                  <c:v>994.0</c:v>
                </c:pt>
                <c:pt idx="2099">
                  <c:v>995.0</c:v>
                </c:pt>
                <c:pt idx="2100">
                  <c:v>996.0</c:v>
                </c:pt>
                <c:pt idx="2101">
                  <c:v>996.0</c:v>
                </c:pt>
                <c:pt idx="2102">
                  <c:v>996.0</c:v>
                </c:pt>
                <c:pt idx="2103">
                  <c:v>996.0</c:v>
                </c:pt>
                <c:pt idx="2104">
                  <c:v>996.0</c:v>
                </c:pt>
                <c:pt idx="2105">
                  <c:v>997.0</c:v>
                </c:pt>
                <c:pt idx="2106">
                  <c:v>998.0</c:v>
                </c:pt>
                <c:pt idx="2107">
                  <c:v>998.0</c:v>
                </c:pt>
                <c:pt idx="2108">
                  <c:v>998.0</c:v>
                </c:pt>
                <c:pt idx="2109">
                  <c:v>999.0</c:v>
                </c:pt>
                <c:pt idx="2110">
                  <c:v>1000.0</c:v>
                </c:pt>
                <c:pt idx="2111">
                  <c:v>1001.0</c:v>
                </c:pt>
                <c:pt idx="2112">
                  <c:v>1002.0</c:v>
                </c:pt>
                <c:pt idx="2113">
                  <c:v>1003.0</c:v>
                </c:pt>
                <c:pt idx="2114">
                  <c:v>1004.0</c:v>
                </c:pt>
                <c:pt idx="2115">
                  <c:v>1005.0</c:v>
                </c:pt>
                <c:pt idx="2116">
                  <c:v>1006.0</c:v>
                </c:pt>
                <c:pt idx="2117">
                  <c:v>1007.0</c:v>
                </c:pt>
                <c:pt idx="2118">
                  <c:v>1008.0</c:v>
                </c:pt>
                <c:pt idx="2119">
                  <c:v>1009.0</c:v>
                </c:pt>
                <c:pt idx="2120">
                  <c:v>1009.0</c:v>
                </c:pt>
                <c:pt idx="2121">
                  <c:v>1010.0</c:v>
                </c:pt>
                <c:pt idx="2122">
                  <c:v>1010.0</c:v>
                </c:pt>
                <c:pt idx="2123">
                  <c:v>1011.0</c:v>
                </c:pt>
                <c:pt idx="2124">
                  <c:v>1012.0</c:v>
                </c:pt>
                <c:pt idx="2125">
                  <c:v>1012.0</c:v>
                </c:pt>
                <c:pt idx="2126">
                  <c:v>1012.0</c:v>
                </c:pt>
                <c:pt idx="2127">
                  <c:v>1013.0</c:v>
                </c:pt>
                <c:pt idx="2128">
                  <c:v>1013.0</c:v>
                </c:pt>
                <c:pt idx="2129">
                  <c:v>1014.0</c:v>
                </c:pt>
                <c:pt idx="2130">
                  <c:v>1014.0</c:v>
                </c:pt>
                <c:pt idx="2131">
                  <c:v>1015.0</c:v>
                </c:pt>
                <c:pt idx="2132">
                  <c:v>1015.0</c:v>
                </c:pt>
                <c:pt idx="2133">
                  <c:v>1016.0</c:v>
                </c:pt>
                <c:pt idx="2134">
                  <c:v>1017.0</c:v>
                </c:pt>
                <c:pt idx="2135">
                  <c:v>1017.0</c:v>
                </c:pt>
                <c:pt idx="2136">
                  <c:v>1017.0</c:v>
                </c:pt>
                <c:pt idx="2137">
                  <c:v>1017.0</c:v>
                </c:pt>
                <c:pt idx="2138">
                  <c:v>1017.0</c:v>
                </c:pt>
                <c:pt idx="2139">
                  <c:v>1017.0</c:v>
                </c:pt>
                <c:pt idx="2140">
                  <c:v>1017.0</c:v>
                </c:pt>
                <c:pt idx="2141">
                  <c:v>1017.0</c:v>
                </c:pt>
                <c:pt idx="2142">
                  <c:v>1017.0</c:v>
                </c:pt>
                <c:pt idx="2143">
                  <c:v>1017.0</c:v>
                </c:pt>
                <c:pt idx="2144">
                  <c:v>1018.0</c:v>
                </c:pt>
                <c:pt idx="2145">
                  <c:v>1018.0</c:v>
                </c:pt>
                <c:pt idx="2146">
                  <c:v>1019.0</c:v>
                </c:pt>
                <c:pt idx="2147">
                  <c:v>1019.0</c:v>
                </c:pt>
                <c:pt idx="2148">
                  <c:v>1019.0</c:v>
                </c:pt>
                <c:pt idx="2149">
                  <c:v>1020.0</c:v>
                </c:pt>
                <c:pt idx="2150">
                  <c:v>1020.0</c:v>
                </c:pt>
                <c:pt idx="2151">
                  <c:v>1021.0</c:v>
                </c:pt>
                <c:pt idx="2152">
                  <c:v>1021.0</c:v>
                </c:pt>
                <c:pt idx="2153">
                  <c:v>1022.0</c:v>
                </c:pt>
                <c:pt idx="2154">
                  <c:v>1023.0</c:v>
                </c:pt>
                <c:pt idx="2155">
                  <c:v>1023.0</c:v>
                </c:pt>
                <c:pt idx="2156">
                  <c:v>1023.0</c:v>
                </c:pt>
                <c:pt idx="2157">
                  <c:v>1024.0</c:v>
                </c:pt>
                <c:pt idx="2158">
                  <c:v>1025.0</c:v>
                </c:pt>
                <c:pt idx="2159">
                  <c:v>1026.0</c:v>
                </c:pt>
                <c:pt idx="2160">
                  <c:v>1027.0</c:v>
                </c:pt>
                <c:pt idx="2161">
                  <c:v>1028.0</c:v>
                </c:pt>
                <c:pt idx="2162">
                  <c:v>1029.0</c:v>
                </c:pt>
                <c:pt idx="2163">
                  <c:v>1030.0</c:v>
                </c:pt>
                <c:pt idx="2164">
                  <c:v>1031.0</c:v>
                </c:pt>
                <c:pt idx="2165">
                  <c:v>1032.0</c:v>
                </c:pt>
                <c:pt idx="2166">
                  <c:v>1032.0</c:v>
                </c:pt>
                <c:pt idx="2167">
                  <c:v>1033.0</c:v>
                </c:pt>
                <c:pt idx="2168">
                  <c:v>1034.0</c:v>
                </c:pt>
                <c:pt idx="2169">
                  <c:v>1035.0</c:v>
                </c:pt>
                <c:pt idx="2170">
                  <c:v>1036.0</c:v>
                </c:pt>
                <c:pt idx="2171">
                  <c:v>1036.0</c:v>
                </c:pt>
                <c:pt idx="2172">
                  <c:v>1037.0</c:v>
                </c:pt>
                <c:pt idx="2173">
                  <c:v>1037.0</c:v>
                </c:pt>
                <c:pt idx="2174">
                  <c:v>1038.0</c:v>
                </c:pt>
                <c:pt idx="2175">
                  <c:v>1039.0</c:v>
                </c:pt>
                <c:pt idx="2176">
                  <c:v>1039.0</c:v>
                </c:pt>
                <c:pt idx="2177">
                  <c:v>1039.0</c:v>
                </c:pt>
                <c:pt idx="2178">
                  <c:v>1039.0</c:v>
                </c:pt>
                <c:pt idx="2179">
                  <c:v>1040.0</c:v>
                </c:pt>
                <c:pt idx="2180">
                  <c:v>1041.0</c:v>
                </c:pt>
                <c:pt idx="2181">
                  <c:v>1042.0</c:v>
                </c:pt>
                <c:pt idx="2182">
                  <c:v>1042.0</c:v>
                </c:pt>
                <c:pt idx="2183">
                  <c:v>1042.0</c:v>
                </c:pt>
                <c:pt idx="2184">
                  <c:v>1043.0</c:v>
                </c:pt>
                <c:pt idx="2185">
                  <c:v>1043.0</c:v>
                </c:pt>
                <c:pt idx="2186">
                  <c:v>1044.0</c:v>
                </c:pt>
                <c:pt idx="2187">
                  <c:v>1045.0</c:v>
                </c:pt>
                <c:pt idx="2188">
                  <c:v>1046.0</c:v>
                </c:pt>
                <c:pt idx="2189">
                  <c:v>1047.0</c:v>
                </c:pt>
                <c:pt idx="2190">
                  <c:v>1048.0</c:v>
                </c:pt>
                <c:pt idx="2191">
                  <c:v>1048.0</c:v>
                </c:pt>
                <c:pt idx="2192">
                  <c:v>1048.0</c:v>
                </c:pt>
                <c:pt idx="2193">
                  <c:v>1048.0</c:v>
                </c:pt>
                <c:pt idx="2194">
                  <c:v>1048.0</c:v>
                </c:pt>
                <c:pt idx="2195">
                  <c:v>1049.0</c:v>
                </c:pt>
                <c:pt idx="2196">
                  <c:v>1050.0</c:v>
                </c:pt>
                <c:pt idx="2197">
                  <c:v>1050.0</c:v>
                </c:pt>
                <c:pt idx="2198">
                  <c:v>1051.0</c:v>
                </c:pt>
                <c:pt idx="2199">
                  <c:v>1051.0</c:v>
                </c:pt>
                <c:pt idx="2200">
                  <c:v>1052.0</c:v>
                </c:pt>
                <c:pt idx="2201">
                  <c:v>1053.0</c:v>
                </c:pt>
                <c:pt idx="2202">
                  <c:v>1053.0</c:v>
                </c:pt>
                <c:pt idx="2203">
                  <c:v>1054.0</c:v>
                </c:pt>
                <c:pt idx="2204">
                  <c:v>1054.0</c:v>
                </c:pt>
                <c:pt idx="2205">
                  <c:v>1054.0</c:v>
                </c:pt>
                <c:pt idx="2206">
                  <c:v>1055.0</c:v>
                </c:pt>
                <c:pt idx="2207">
                  <c:v>1056.0</c:v>
                </c:pt>
                <c:pt idx="2208">
                  <c:v>1057.0</c:v>
                </c:pt>
                <c:pt idx="2209">
                  <c:v>1058.0</c:v>
                </c:pt>
                <c:pt idx="2210">
                  <c:v>1058.0</c:v>
                </c:pt>
                <c:pt idx="2211">
                  <c:v>1058.0</c:v>
                </c:pt>
                <c:pt idx="2212">
                  <c:v>1058.0</c:v>
                </c:pt>
                <c:pt idx="2213">
                  <c:v>1058.0</c:v>
                </c:pt>
                <c:pt idx="2214">
                  <c:v>1058.0</c:v>
                </c:pt>
                <c:pt idx="2215">
                  <c:v>1059.0</c:v>
                </c:pt>
                <c:pt idx="2216">
                  <c:v>1060.0</c:v>
                </c:pt>
                <c:pt idx="2217">
                  <c:v>1061.0</c:v>
                </c:pt>
                <c:pt idx="2218">
                  <c:v>1061.0</c:v>
                </c:pt>
                <c:pt idx="2219">
                  <c:v>1062.0</c:v>
                </c:pt>
                <c:pt idx="2220">
                  <c:v>1063.0</c:v>
                </c:pt>
                <c:pt idx="2221">
                  <c:v>1064.0</c:v>
                </c:pt>
                <c:pt idx="2222">
                  <c:v>1065.0</c:v>
                </c:pt>
                <c:pt idx="2223">
                  <c:v>1065.0</c:v>
                </c:pt>
                <c:pt idx="2224">
                  <c:v>1065.0</c:v>
                </c:pt>
                <c:pt idx="2225">
                  <c:v>1065.0</c:v>
                </c:pt>
                <c:pt idx="2226">
                  <c:v>1066.0</c:v>
                </c:pt>
                <c:pt idx="2227">
                  <c:v>1067.0</c:v>
                </c:pt>
                <c:pt idx="2228">
                  <c:v>1067.0</c:v>
                </c:pt>
                <c:pt idx="2229">
                  <c:v>1067.0</c:v>
                </c:pt>
                <c:pt idx="2230">
                  <c:v>1068.0</c:v>
                </c:pt>
                <c:pt idx="2231">
                  <c:v>1068.0</c:v>
                </c:pt>
                <c:pt idx="2232">
                  <c:v>1069.0</c:v>
                </c:pt>
                <c:pt idx="2233">
                  <c:v>1070.0</c:v>
                </c:pt>
                <c:pt idx="2234">
                  <c:v>1071.0</c:v>
                </c:pt>
                <c:pt idx="2235">
                  <c:v>1072.0</c:v>
                </c:pt>
                <c:pt idx="2236">
                  <c:v>1073.0</c:v>
                </c:pt>
                <c:pt idx="2237">
                  <c:v>1073.0</c:v>
                </c:pt>
                <c:pt idx="2238">
                  <c:v>1074.0</c:v>
                </c:pt>
                <c:pt idx="2239">
                  <c:v>1075.0</c:v>
                </c:pt>
                <c:pt idx="2240">
                  <c:v>1076.0</c:v>
                </c:pt>
                <c:pt idx="2241">
                  <c:v>1076.0</c:v>
                </c:pt>
                <c:pt idx="2242">
                  <c:v>1076.0</c:v>
                </c:pt>
                <c:pt idx="2243">
                  <c:v>1077.0</c:v>
                </c:pt>
                <c:pt idx="2244">
                  <c:v>1078.0</c:v>
                </c:pt>
                <c:pt idx="2245">
                  <c:v>1079.0</c:v>
                </c:pt>
                <c:pt idx="2246">
                  <c:v>1080.0</c:v>
                </c:pt>
                <c:pt idx="2247">
                  <c:v>1080.0</c:v>
                </c:pt>
                <c:pt idx="2248">
                  <c:v>1080.0</c:v>
                </c:pt>
                <c:pt idx="2249">
                  <c:v>1081.0</c:v>
                </c:pt>
                <c:pt idx="2250">
                  <c:v>1082.0</c:v>
                </c:pt>
                <c:pt idx="2251">
                  <c:v>1083.0</c:v>
                </c:pt>
                <c:pt idx="2252">
                  <c:v>1084.0</c:v>
                </c:pt>
                <c:pt idx="2253">
                  <c:v>1084.0</c:v>
                </c:pt>
                <c:pt idx="2254">
                  <c:v>1084.0</c:v>
                </c:pt>
                <c:pt idx="2255">
                  <c:v>1085.0</c:v>
                </c:pt>
                <c:pt idx="2256">
                  <c:v>1086.0</c:v>
                </c:pt>
                <c:pt idx="2257">
                  <c:v>1086.0</c:v>
                </c:pt>
                <c:pt idx="2258">
                  <c:v>1087.0</c:v>
                </c:pt>
                <c:pt idx="2259">
                  <c:v>1087.0</c:v>
                </c:pt>
                <c:pt idx="2260">
                  <c:v>1088.0</c:v>
                </c:pt>
                <c:pt idx="2261">
                  <c:v>1089.0</c:v>
                </c:pt>
                <c:pt idx="2262">
                  <c:v>1090.0</c:v>
                </c:pt>
                <c:pt idx="2263">
                  <c:v>1091.0</c:v>
                </c:pt>
                <c:pt idx="2264">
                  <c:v>1092.0</c:v>
                </c:pt>
                <c:pt idx="2265">
                  <c:v>1093.0</c:v>
                </c:pt>
                <c:pt idx="2266">
                  <c:v>1094.0</c:v>
                </c:pt>
                <c:pt idx="2267">
                  <c:v>1095.0</c:v>
                </c:pt>
                <c:pt idx="2268">
                  <c:v>1096.0</c:v>
                </c:pt>
                <c:pt idx="2269">
                  <c:v>1096.0</c:v>
                </c:pt>
                <c:pt idx="2270">
                  <c:v>1096.0</c:v>
                </c:pt>
                <c:pt idx="2271">
                  <c:v>1096.0</c:v>
                </c:pt>
                <c:pt idx="2272">
                  <c:v>1096.0</c:v>
                </c:pt>
                <c:pt idx="2273">
                  <c:v>1096.0</c:v>
                </c:pt>
                <c:pt idx="2274">
                  <c:v>1097.0</c:v>
                </c:pt>
                <c:pt idx="2275">
                  <c:v>1098.0</c:v>
                </c:pt>
                <c:pt idx="2276">
                  <c:v>1098.0</c:v>
                </c:pt>
                <c:pt idx="2277">
                  <c:v>1098.0</c:v>
                </c:pt>
                <c:pt idx="2278">
                  <c:v>1099.0</c:v>
                </c:pt>
                <c:pt idx="2279">
                  <c:v>1099.0</c:v>
                </c:pt>
                <c:pt idx="2280">
                  <c:v>1099.0</c:v>
                </c:pt>
                <c:pt idx="2281">
                  <c:v>1099.0</c:v>
                </c:pt>
                <c:pt idx="2282">
                  <c:v>1099.0</c:v>
                </c:pt>
                <c:pt idx="2283">
                  <c:v>1099.0</c:v>
                </c:pt>
                <c:pt idx="2284">
                  <c:v>1099.0</c:v>
                </c:pt>
                <c:pt idx="2285">
                  <c:v>1099.0</c:v>
                </c:pt>
                <c:pt idx="2286">
                  <c:v>1099.0</c:v>
                </c:pt>
                <c:pt idx="2287">
                  <c:v>1100.0</c:v>
                </c:pt>
                <c:pt idx="2288">
                  <c:v>1100.0</c:v>
                </c:pt>
                <c:pt idx="2289">
                  <c:v>1101.0</c:v>
                </c:pt>
                <c:pt idx="2290">
                  <c:v>1101.0</c:v>
                </c:pt>
                <c:pt idx="2291">
                  <c:v>1102.0</c:v>
                </c:pt>
                <c:pt idx="2292">
                  <c:v>1103.0</c:v>
                </c:pt>
                <c:pt idx="2293">
                  <c:v>1103.0</c:v>
                </c:pt>
                <c:pt idx="2294">
                  <c:v>1104.0</c:v>
                </c:pt>
                <c:pt idx="2295">
                  <c:v>1105.0</c:v>
                </c:pt>
                <c:pt idx="2296">
                  <c:v>1106.0</c:v>
                </c:pt>
                <c:pt idx="2297">
                  <c:v>1107.0</c:v>
                </c:pt>
                <c:pt idx="2298">
                  <c:v>1108.0</c:v>
                </c:pt>
                <c:pt idx="2299">
                  <c:v>1109.0</c:v>
                </c:pt>
                <c:pt idx="2300">
                  <c:v>1109.0</c:v>
                </c:pt>
                <c:pt idx="2301">
                  <c:v>1110.0</c:v>
                </c:pt>
                <c:pt idx="2302">
                  <c:v>1110.0</c:v>
                </c:pt>
                <c:pt idx="2303">
                  <c:v>1110.0</c:v>
                </c:pt>
                <c:pt idx="2304">
                  <c:v>1110.0</c:v>
                </c:pt>
                <c:pt idx="2305">
                  <c:v>1111.0</c:v>
                </c:pt>
                <c:pt idx="2306">
                  <c:v>1112.0</c:v>
                </c:pt>
                <c:pt idx="2307">
                  <c:v>1113.0</c:v>
                </c:pt>
                <c:pt idx="2308">
                  <c:v>1114.0</c:v>
                </c:pt>
                <c:pt idx="2309">
                  <c:v>1114.0</c:v>
                </c:pt>
                <c:pt idx="2310">
                  <c:v>1114.0</c:v>
                </c:pt>
                <c:pt idx="2311">
                  <c:v>1114.0</c:v>
                </c:pt>
                <c:pt idx="2312">
                  <c:v>1114.0</c:v>
                </c:pt>
                <c:pt idx="2313">
                  <c:v>1115.0</c:v>
                </c:pt>
                <c:pt idx="2314">
                  <c:v>1115.0</c:v>
                </c:pt>
                <c:pt idx="2315">
                  <c:v>1115.0</c:v>
                </c:pt>
                <c:pt idx="2316">
                  <c:v>1116.0</c:v>
                </c:pt>
                <c:pt idx="2317">
                  <c:v>1116.0</c:v>
                </c:pt>
                <c:pt idx="2318">
                  <c:v>1116.0</c:v>
                </c:pt>
                <c:pt idx="2319">
                  <c:v>1117.0</c:v>
                </c:pt>
                <c:pt idx="2320">
                  <c:v>1117.0</c:v>
                </c:pt>
                <c:pt idx="2321">
                  <c:v>1117.0</c:v>
                </c:pt>
                <c:pt idx="2322">
                  <c:v>1117.0</c:v>
                </c:pt>
                <c:pt idx="2323">
                  <c:v>1118.0</c:v>
                </c:pt>
                <c:pt idx="2324">
                  <c:v>1118.0</c:v>
                </c:pt>
                <c:pt idx="2325">
                  <c:v>1118.0</c:v>
                </c:pt>
                <c:pt idx="2326">
                  <c:v>1119.0</c:v>
                </c:pt>
                <c:pt idx="2327">
                  <c:v>1120.0</c:v>
                </c:pt>
                <c:pt idx="2328">
                  <c:v>1120.0</c:v>
                </c:pt>
                <c:pt idx="2329">
                  <c:v>1120.0</c:v>
                </c:pt>
                <c:pt idx="2330">
                  <c:v>1121.0</c:v>
                </c:pt>
                <c:pt idx="2331">
                  <c:v>1122.0</c:v>
                </c:pt>
                <c:pt idx="2332">
                  <c:v>1123.0</c:v>
                </c:pt>
                <c:pt idx="2333">
                  <c:v>1124.0</c:v>
                </c:pt>
                <c:pt idx="2334">
                  <c:v>1125.0</c:v>
                </c:pt>
                <c:pt idx="2335">
                  <c:v>1126.0</c:v>
                </c:pt>
                <c:pt idx="2336">
                  <c:v>1127.0</c:v>
                </c:pt>
                <c:pt idx="2337">
                  <c:v>1127.0</c:v>
                </c:pt>
                <c:pt idx="2338">
                  <c:v>1127.0</c:v>
                </c:pt>
                <c:pt idx="2339">
                  <c:v>1128.0</c:v>
                </c:pt>
                <c:pt idx="2340">
                  <c:v>1129.0</c:v>
                </c:pt>
                <c:pt idx="2341">
                  <c:v>1130.0</c:v>
                </c:pt>
                <c:pt idx="2342">
                  <c:v>1131.0</c:v>
                </c:pt>
                <c:pt idx="2343">
                  <c:v>1131.0</c:v>
                </c:pt>
                <c:pt idx="2344">
                  <c:v>1132.0</c:v>
                </c:pt>
                <c:pt idx="2345">
                  <c:v>1132.0</c:v>
                </c:pt>
                <c:pt idx="2346">
                  <c:v>1133.0</c:v>
                </c:pt>
                <c:pt idx="2347">
                  <c:v>1134.0</c:v>
                </c:pt>
                <c:pt idx="2348">
                  <c:v>1134.0</c:v>
                </c:pt>
                <c:pt idx="2349">
                  <c:v>1134.0</c:v>
                </c:pt>
                <c:pt idx="2350">
                  <c:v>1134.0</c:v>
                </c:pt>
                <c:pt idx="2351">
                  <c:v>1135.0</c:v>
                </c:pt>
                <c:pt idx="2352">
                  <c:v>1136.0</c:v>
                </c:pt>
                <c:pt idx="2353">
                  <c:v>1136.0</c:v>
                </c:pt>
                <c:pt idx="2354">
                  <c:v>1136.0</c:v>
                </c:pt>
                <c:pt idx="2355">
                  <c:v>1136.0</c:v>
                </c:pt>
                <c:pt idx="2356">
                  <c:v>1136.0</c:v>
                </c:pt>
                <c:pt idx="2357">
                  <c:v>1136.0</c:v>
                </c:pt>
                <c:pt idx="2358">
                  <c:v>1136.0</c:v>
                </c:pt>
                <c:pt idx="2359">
                  <c:v>1136.0</c:v>
                </c:pt>
                <c:pt idx="2360">
                  <c:v>1136.0</c:v>
                </c:pt>
                <c:pt idx="2361">
                  <c:v>1136.0</c:v>
                </c:pt>
                <c:pt idx="2362">
                  <c:v>1136.0</c:v>
                </c:pt>
                <c:pt idx="2363">
                  <c:v>1136.0</c:v>
                </c:pt>
                <c:pt idx="2364">
                  <c:v>1136.0</c:v>
                </c:pt>
                <c:pt idx="2365">
                  <c:v>1136.0</c:v>
                </c:pt>
                <c:pt idx="2366">
                  <c:v>1136.0</c:v>
                </c:pt>
                <c:pt idx="2367">
                  <c:v>1137.0</c:v>
                </c:pt>
                <c:pt idx="2368">
                  <c:v>1137.0</c:v>
                </c:pt>
                <c:pt idx="2369">
                  <c:v>1138.0</c:v>
                </c:pt>
                <c:pt idx="2370">
                  <c:v>1138.0</c:v>
                </c:pt>
                <c:pt idx="2371">
                  <c:v>1139.0</c:v>
                </c:pt>
                <c:pt idx="2372">
                  <c:v>1140.0</c:v>
                </c:pt>
                <c:pt idx="2373">
                  <c:v>1141.0</c:v>
                </c:pt>
                <c:pt idx="2374">
                  <c:v>1141.0</c:v>
                </c:pt>
                <c:pt idx="2375">
                  <c:v>1141.0</c:v>
                </c:pt>
                <c:pt idx="2376">
                  <c:v>1141.0</c:v>
                </c:pt>
                <c:pt idx="2377">
                  <c:v>1142.0</c:v>
                </c:pt>
                <c:pt idx="2378">
                  <c:v>1143.0</c:v>
                </c:pt>
                <c:pt idx="2379">
                  <c:v>1143.0</c:v>
                </c:pt>
                <c:pt idx="2380">
                  <c:v>1144.0</c:v>
                </c:pt>
                <c:pt idx="2381">
                  <c:v>1145.0</c:v>
                </c:pt>
                <c:pt idx="2382">
                  <c:v>1146.0</c:v>
                </c:pt>
                <c:pt idx="2383">
                  <c:v>1146.0</c:v>
                </c:pt>
                <c:pt idx="2384">
                  <c:v>1146.0</c:v>
                </c:pt>
                <c:pt idx="2385">
                  <c:v>1147.0</c:v>
                </c:pt>
                <c:pt idx="2386">
                  <c:v>1148.0</c:v>
                </c:pt>
                <c:pt idx="2387">
                  <c:v>1149.0</c:v>
                </c:pt>
                <c:pt idx="2388">
                  <c:v>1150.0</c:v>
                </c:pt>
                <c:pt idx="2389">
                  <c:v>1150.0</c:v>
                </c:pt>
                <c:pt idx="2390">
                  <c:v>1150.0</c:v>
                </c:pt>
                <c:pt idx="2391">
                  <c:v>1150.0</c:v>
                </c:pt>
                <c:pt idx="2392">
                  <c:v>1150.0</c:v>
                </c:pt>
                <c:pt idx="2393">
                  <c:v>1150.0</c:v>
                </c:pt>
                <c:pt idx="2394">
                  <c:v>1151.0</c:v>
                </c:pt>
                <c:pt idx="2395">
                  <c:v>1152.0</c:v>
                </c:pt>
                <c:pt idx="2396">
                  <c:v>1153.0</c:v>
                </c:pt>
                <c:pt idx="2397">
                  <c:v>1154.0</c:v>
                </c:pt>
                <c:pt idx="2398">
                  <c:v>1155.0</c:v>
                </c:pt>
                <c:pt idx="2399">
                  <c:v>1156.0</c:v>
                </c:pt>
                <c:pt idx="2400">
                  <c:v>1157.0</c:v>
                </c:pt>
                <c:pt idx="2401">
                  <c:v>1158.0</c:v>
                </c:pt>
                <c:pt idx="2402">
                  <c:v>1159.0</c:v>
                </c:pt>
                <c:pt idx="2403">
                  <c:v>1159.0</c:v>
                </c:pt>
                <c:pt idx="2404">
                  <c:v>1160.0</c:v>
                </c:pt>
                <c:pt idx="2405">
                  <c:v>1161.0</c:v>
                </c:pt>
                <c:pt idx="2406">
                  <c:v>1162.0</c:v>
                </c:pt>
                <c:pt idx="2407">
                  <c:v>1163.0</c:v>
                </c:pt>
                <c:pt idx="2408">
                  <c:v>1164.0</c:v>
                </c:pt>
                <c:pt idx="2409">
                  <c:v>1165.0</c:v>
                </c:pt>
                <c:pt idx="2410">
                  <c:v>1166.0</c:v>
                </c:pt>
                <c:pt idx="2411">
                  <c:v>1166.0</c:v>
                </c:pt>
                <c:pt idx="2412">
                  <c:v>1166.0</c:v>
                </c:pt>
                <c:pt idx="2413">
                  <c:v>1166.0</c:v>
                </c:pt>
                <c:pt idx="2414">
                  <c:v>1166.0</c:v>
                </c:pt>
                <c:pt idx="2415">
                  <c:v>1166.0</c:v>
                </c:pt>
                <c:pt idx="2416">
                  <c:v>1166.0</c:v>
                </c:pt>
                <c:pt idx="2417">
                  <c:v>1166.0</c:v>
                </c:pt>
                <c:pt idx="2418">
                  <c:v>1166.0</c:v>
                </c:pt>
                <c:pt idx="2419">
                  <c:v>1166.0</c:v>
                </c:pt>
                <c:pt idx="2420">
                  <c:v>1167.0</c:v>
                </c:pt>
                <c:pt idx="2421">
                  <c:v>1168.0</c:v>
                </c:pt>
                <c:pt idx="2422">
                  <c:v>1169.0</c:v>
                </c:pt>
                <c:pt idx="2423">
                  <c:v>1170.0</c:v>
                </c:pt>
                <c:pt idx="2424">
                  <c:v>1171.0</c:v>
                </c:pt>
                <c:pt idx="2425">
                  <c:v>1171.0</c:v>
                </c:pt>
                <c:pt idx="2426">
                  <c:v>1171.0</c:v>
                </c:pt>
                <c:pt idx="2427">
                  <c:v>1172.0</c:v>
                </c:pt>
                <c:pt idx="2428">
                  <c:v>1173.0</c:v>
                </c:pt>
                <c:pt idx="2429">
                  <c:v>1174.0</c:v>
                </c:pt>
                <c:pt idx="2430">
                  <c:v>1175.0</c:v>
                </c:pt>
                <c:pt idx="2431">
                  <c:v>1175.0</c:v>
                </c:pt>
                <c:pt idx="2432">
                  <c:v>1176.0</c:v>
                </c:pt>
                <c:pt idx="2433">
                  <c:v>1176.0</c:v>
                </c:pt>
                <c:pt idx="2434">
                  <c:v>1177.0</c:v>
                </c:pt>
                <c:pt idx="2435">
                  <c:v>1178.0</c:v>
                </c:pt>
                <c:pt idx="2436">
                  <c:v>1179.0</c:v>
                </c:pt>
                <c:pt idx="2437">
                  <c:v>1180.0</c:v>
                </c:pt>
                <c:pt idx="2438">
                  <c:v>1181.0</c:v>
                </c:pt>
                <c:pt idx="2439">
                  <c:v>1182.0</c:v>
                </c:pt>
                <c:pt idx="2440">
                  <c:v>1183.0</c:v>
                </c:pt>
                <c:pt idx="2441">
                  <c:v>1183.0</c:v>
                </c:pt>
                <c:pt idx="2442">
                  <c:v>1183.0</c:v>
                </c:pt>
                <c:pt idx="2443">
                  <c:v>1184.0</c:v>
                </c:pt>
                <c:pt idx="2444">
                  <c:v>1184.0</c:v>
                </c:pt>
                <c:pt idx="2445">
                  <c:v>1184.0</c:v>
                </c:pt>
                <c:pt idx="2446">
                  <c:v>1184.0</c:v>
                </c:pt>
                <c:pt idx="2447">
                  <c:v>1185.0</c:v>
                </c:pt>
                <c:pt idx="2448">
                  <c:v>1185.0</c:v>
                </c:pt>
                <c:pt idx="2449">
                  <c:v>1186.0</c:v>
                </c:pt>
                <c:pt idx="2450">
                  <c:v>1187.0</c:v>
                </c:pt>
                <c:pt idx="2451">
                  <c:v>1188.0</c:v>
                </c:pt>
                <c:pt idx="2452">
                  <c:v>1189.0</c:v>
                </c:pt>
                <c:pt idx="2453">
                  <c:v>1189.0</c:v>
                </c:pt>
                <c:pt idx="2454">
                  <c:v>1190.0</c:v>
                </c:pt>
                <c:pt idx="2455">
                  <c:v>1190.0</c:v>
                </c:pt>
                <c:pt idx="2456">
                  <c:v>1190.0</c:v>
                </c:pt>
                <c:pt idx="2457">
                  <c:v>1190.0</c:v>
                </c:pt>
                <c:pt idx="2458">
                  <c:v>1191.0</c:v>
                </c:pt>
                <c:pt idx="2459">
                  <c:v>1192.0</c:v>
                </c:pt>
                <c:pt idx="2460">
                  <c:v>1192.0</c:v>
                </c:pt>
                <c:pt idx="2461">
                  <c:v>1193.0</c:v>
                </c:pt>
                <c:pt idx="2462">
                  <c:v>1193.0</c:v>
                </c:pt>
                <c:pt idx="2463">
                  <c:v>1193.0</c:v>
                </c:pt>
                <c:pt idx="2464">
                  <c:v>1193.0</c:v>
                </c:pt>
                <c:pt idx="2465">
                  <c:v>1193.0</c:v>
                </c:pt>
                <c:pt idx="2466">
                  <c:v>1193.0</c:v>
                </c:pt>
                <c:pt idx="2467">
                  <c:v>1194.0</c:v>
                </c:pt>
                <c:pt idx="2468">
                  <c:v>1194.0</c:v>
                </c:pt>
                <c:pt idx="2469">
                  <c:v>1194.0</c:v>
                </c:pt>
                <c:pt idx="2470">
                  <c:v>1195.0</c:v>
                </c:pt>
                <c:pt idx="2471">
                  <c:v>1195.0</c:v>
                </c:pt>
                <c:pt idx="2472">
                  <c:v>1195.0</c:v>
                </c:pt>
                <c:pt idx="2473">
                  <c:v>1196.0</c:v>
                </c:pt>
                <c:pt idx="2474">
                  <c:v>1197.0</c:v>
                </c:pt>
                <c:pt idx="2475">
                  <c:v>1197.0</c:v>
                </c:pt>
                <c:pt idx="2476">
                  <c:v>1197.0</c:v>
                </c:pt>
                <c:pt idx="2477">
                  <c:v>1197.0</c:v>
                </c:pt>
                <c:pt idx="2478">
                  <c:v>1197.0</c:v>
                </c:pt>
                <c:pt idx="2479">
                  <c:v>1198.0</c:v>
                </c:pt>
                <c:pt idx="2480">
                  <c:v>1198.0</c:v>
                </c:pt>
                <c:pt idx="2481">
                  <c:v>1198.0</c:v>
                </c:pt>
                <c:pt idx="2482">
                  <c:v>1198.0</c:v>
                </c:pt>
                <c:pt idx="2483">
                  <c:v>1198.0</c:v>
                </c:pt>
                <c:pt idx="2484">
                  <c:v>1198.0</c:v>
                </c:pt>
                <c:pt idx="2485">
                  <c:v>1199.0</c:v>
                </c:pt>
                <c:pt idx="2486">
                  <c:v>1200.0</c:v>
                </c:pt>
                <c:pt idx="2487">
                  <c:v>1201.0</c:v>
                </c:pt>
                <c:pt idx="2488">
                  <c:v>1202.0</c:v>
                </c:pt>
                <c:pt idx="2489">
                  <c:v>1202.0</c:v>
                </c:pt>
                <c:pt idx="2490">
                  <c:v>1202.0</c:v>
                </c:pt>
                <c:pt idx="2491">
                  <c:v>1202.0</c:v>
                </c:pt>
                <c:pt idx="2492">
                  <c:v>1203.0</c:v>
                </c:pt>
                <c:pt idx="2493">
                  <c:v>1203.0</c:v>
                </c:pt>
                <c:pt idx="2494">
                  <c:v>1204.0</c:v>
                </c:pt>
                <c:pt idx="2495">
                  <c:v>1204.0</c:v>
                </c:pt>
                <c:pt idx="2496">
                  <c:v>1205.0</c:v>
                </c:pt>
                <c:pt idx="2497">
                  <c:v>1206.0</c:v>
                </c:pt>
                <c:pt idx="2498">
                  <c:v>1206.0</c:v>
                </c:pt>
                <c:pt idx="2499">
                  <c:v>1206.0</c:v>
                </c:pt>
                <c:pt idx="2500">
                  <c:v>1206.0</c:v>
                </c:pt>
                <c:pt idx="2501">
                  <c:v>1206.0</c:v>
                </c:pt>
                <c:pt idx="2502">
                  <c:v>1206.0</c:v>
                </c:pt>
                <c:pt idx="2503">
                  <c:v>1207.0</c:v>
                </c:pt>
                <c:pt idx="2504">
                  <c:v>1207.0</c:v>
                </c:pt>
                <c:pt idx="2505">
                  <c:v>1208.0</c:v>
                </c:pt>
                <c:pt idx="2506">
                  <c:v>1209.0</c:v>
                </c:pt>
                <c:pt idx="2507">
                  <c:v>1209.0</c:v>
                </c:pt>
                <c:pt idx="2508">
                  <c:v>1210.0</c:v>
                </c:pt>
                <c:pt idx="2509">
                  <c:v>1211.0</c:v>
                </c:pt>
                <c:pt idx="2510">
                  <c:v>1211.0</c:v>
                </c:pt>
                <c:pt idx="2511">
                  <c:v>1212.0</c:v>
                </c:pt>
                <c:pt idx="2512">
                  <c:v>1213.0</c:v>
                </c:pt>
                <c:pt idx="2513">
                  <c:v>1214.0</c:v>
                </c:pt>
                <c:pt idx="2514">
                  <c:v>1215.0</c:v>
                </c:pt>
                <c:pt idx="2515">
                  <c:v>1215.0</c:v>
                </c:pt>
                <c:pt idx="2516">
                  <c:v>1215.0</c:v>
                </c:pt>
                <c:pt idx="2517">
                  <c:v>1216.0</c:v>
                </c:pt>
                <c:pt idx="2518">
                  <c:v>1217.0</c:v>
                </c:pt>
                <c:pt idx="2519">
                  <c:v>1218.0</c:v>
                </c:pt>
                <c:pt idx="2520">
                  <c:v>1219.0</c:v>
                </c:pt>
                <c:pt idx="2521">
                  <c:v>1219.0</c:v>
                </c:pt>
                <c:pt idx="2522">
                  <c:v>1220.0</c:v>
                </c:pt>
                <c:pt idx="2523">
                  <c:v>1221.0</c:v>
                </c:pt>
                <c:pt idx="2524">
                  <c:v>1222.0</c:v>
                </c:pt>
                <c:pt idx="2525">
                  <c:v>1223.0</c:v>
                </c:pt>
                <c:pt idx="2526">
                  <c:v>1223.0</c:v>
                </c:pt>
                <c:pt idx="2527">
                  <c:v>1223.0</c:v>
                </c:pt>
                <c:pt idx="2528">
                  <c:v>1223.0</c:v>
                </c:pt>
                <c:pt idx="2529">
                  <c:v>1223.0</c:v>
                </c:pt>
                <c:pt idx="2530">
                  <c:v>1223.0</c:v>
                </c:pt>
                <c:pt idx="2531">
                  <c:v>1223.0</c:v>
                </c:pt>
                <c:pt idx="2532">
                  <c:v>1224.0</c:v>
                </c:pt>
                <c:pt idx="2533">
                  <c:v>1224.0</c:v>
                </c:pt>
                <c:pt idx="2534">
                  <c:v>1224.0</c:v>
                </c:pt>
                <c:pt idx="2535">
                  <c:v>1224.0</c:v>
                </c:pt>
                <c:pt idx="2536">
                  <c:v>1224.0</c:v>
                </c:pt>
                <c:pt idx="2537">
                  <c:v>1225.0</c:v>
                </c:pt>
                <c:pt idx="2538">
                  <c:v>1225.0</c:v>
                </c:pt>
                <c:pt idx="2539">
                  <c:v>1225.0</c:v>
                </c:pt>
                <c:pt idx="2540">
                  <c:v>1226.0</c:v>
                </c:pt>
                <c:pt idx="2541">
                  <c:v>1226.0</c:v>
                </c:pt>
                <c:pt idx="2542">
                  <c:v>1226.0</c:v>
                </c:pt>
                <c:pt idx="2543">
                  <c:v>1227.0</c:v>
                </c:pt>
                <c:pt idx="2544">
                  <c:v>1228.0</c:v>
                </c:pt>
                <c:pt idx="2545">
                  <c:v>1228.0</c:v>
                </c:pt>
                <c:pt idx="2546">
                  <c:v>1229.0</c:v>
                </c:pt>
                <c:pt idx="2547">
                  <c:v>1230.0</c:v>
                </c:pt>
                <c:pt idx="2548">
                  <c:v>1231.0</c:v>
                </c:pt>
                <c:pt idx="2549">
                  <c:v>1231.0</c:v>
                </c:pt>
                <c:pt idx="2550">
                  <c:v>1232.0</c:v>
                </c:pt>
                <c:pt idx="2551">
                  <c:v>1233.0</c:v>
                </c:pt>
                <c:pt idx="2552">
                  <c:v>1234.0</c:v>
                </c:pt>
                <c:pt idx="2553">
                  <c:v>1234.0</c:v>
                </c:pt>
                <c:pt idx="2554">
                  <c:v>1234.0</c:v>
                </c:pt>
                <c:pt idx="2555">
                  <c:v>1235.0</c:v>
                </c:pt>
                <c:pt idx="2556">
                  <c:v>1236.0</c:v>
                </c:pt>
                <c:pt idx="2557">
                  <c:v>1237.0</c:v>
                </c:pt>
                <c:pt idx="2558">
                  <c:v>1237.0</c:v>
                </c:pt>
                <c:pt idx="2559">
                  <c:v>1237.0</c:v>
                </c:pt>
                <c:pt idx="2560">
                  <c:v>1237.0</c:v>
                </c:pt>
                <c:pt idx="2561">
                  <c:v>1237.0</c:v>
                </c:pt>
                <c:pt idx="2562">
                  <c:v>1237.0</c:v>
                </c:pt>
                <c:pt idx="2563">
                  <c:v>1237.0</c:v>
                </c:pt>
                <c:pt idx="2564">
                  <c:v>1237.0</c:v>
                </c:pt>
                <c:pt idx="2565">
                  <c:v>1238.0</c:v>
                </c:pt>
                <c:pt idx="2566">
                  <c:v>1239.0</c:v>
                </c:pt>
                <c:pt idx="2567">
                  <c:v>1240.0</c:v>
                </c:pt>
                <c:pt idx="2568">
                  <c:v>1241.0</c:v>
                </c:pt>
                <c:pt idx="2569">
                  <c:v>1242.0</c:v>
                </c:pt>
                <c:pt idx="2570">
                  <c:v>1242.0</c:v>
                </c:pt>
                <c:pt idx="2571">
                  <c:v>1242.0</c:v>
                </c:pt>
                <c:pt idx="2572">
                  <c:v>1242.0</c:v>
                </c:pt>
                <c:pt idx="2573">
                  <c:v>1242.0</c:v>
                </c:pt>
                <c:pt idx="2574">
                  <c:v>1242.0</c:v>
                </c:pt>
                <c:pt idx="2575">
                  <c:v>1242.0</c:v>
                </c:pt>
                <c:pt idx="2576">
                  <c:v>1243.0</c:v>
                </c:pt>
                <c:pt idx="2577">
                  <c:v>1244.0</c:v>
                </c:pt>
                <c:pt idx="2578">
                  <c:v>1245.0</c:v>
                </c:pt>
                <c:pt idx="2579">
                  <c:v>1246.0</c:v>
                </c:pt>
                <c:pt idx="2580">
                  <c:v>1247.0</c:v>
                </c:pt>
                <c:pt idx="2581">
                  <c:v>1248.0</c:v>
                </c:pt>
                <c:pt idx="2582">
                  <c:v>1249.0</c:v>
                </c:pt>
                <c:pt idx="2583">
                  <c:v>1249.0</c:v>
                </c:pt>
                <c:pt idx="2584">
                  <c:v>1250.0</c:v>
                </c:pt>
                <c:pt idx="2585">
                  <c:v>1250.0</c:v>
                </c:pt>
                <c:pt idx="2586">
                  <c:v>1250.0</c:v>
                </c:pt>
                <c:pt idx="2587">
                  <c:v>1251.0</c:v>
                </c:pt>
                <c:pt idx="2588">
                  <c:v>1251.0</c:v>
                </c:pt>
                <c:pt idx="2589">
                  <c:v>1252.0</c:v>
                </c:pt>
                <c:pt idx="2590">
                  <c:v>1252.0</c:v>
                </c:pt>
                <c:pt idx="2591">
                  <c:v>1252.0</c:v>
                </c:pt>
                <c:pt idx="2592">
                  <c:v>1252.0</c:v>
                </c:pt>
                <c:pt idx="2593">
                  <c:v>1252.0</c:v>
                </c:pt>
                <c:pt idx="2594">
                  <c:v>1252.0</c:v>
                </c:pt>
                <c:pt idx="2595">
                  <c:v>1253.0</c:v>
                </c:pt>
                <c:pt idx="2596">
                  <c:v>1253.0</c:v>
                </c:pt>
                <c:pt idx="2597">
                  <c:v>1253.0</c:v>
                </c:pt>
                <c:pt idx="2598">
                  <c:v>1253.0</c:v>
                </c:pt>
                <c:pt idx="2599">
                  <c:v>1253.0</c:v>
                </c:pt>
                <c:pt idx="2600">
                  <c:v>1253.0</c:v>
                </c:pt>
                <c:pt idx="2601">
                  <c:v>1253.0</c:v>
                </c:pt>
                <c:pt idx="2602">
                  <c:v>1253.0</c:v>
                </c:pt>
                <c:pt idx="2603">
                  <c:v>1253.0</c:v>
                </c:pt>
                <c:pt idx="2604">
                  <c:v>1254.0</c:v>
                </c:pt>
                <c:pt idx="2605">
                  <c:v>1255.0</c:v>
                </c:pt>
                <c:pt idx="2606">
                  <c:v>1256.0</c:v>
                </c:pt>
                <c:pt idx="2607">
                  <c:v>1256.0</c:v>
                </c:pt>
                <c:pt idx="2608">
                  <c:v>1257.0</c:v>
                </c:pt>
                <c:pt idx="2609">
                  <c:v>1258.0</c:v>
                </c:pt>
                <c:pt idx="2610">
                  <c:v>1259.0</c:v>
                </c:pt>
                <c:pt idx="2611">
                  <c:v>1260.0</c:v>
                </c:pt>
                <c:pt idx="2612">
                  <c:v>1261.0</c:v>
                </c:pt>
                <c:pt idx="2613">
                  <c:v>1262.0</c:v>
                </c:pt>
                <c:pt idx="2614">
                  <c:v>1263.0</c:v>
                </c:pt>
                <c:pt idx="2615">
                  <c:v>1264.0</c:v>
                </c:pt>
                <c:pt idx="2616">
                  <c:v>1265.0</c:v>
                </c:pt>
                <c:pt idx="2617">
                  <c:v>1266.0</c:v>
                </c:pt>
                <c:pt idx="2618">
                  <c:v>1267.0</c:v>
                </c:pt>
                <c:pt idx="2619">
                  <c:v>1268.0</c:v>
                </c:pt>
                <c:pt idx="2620">
                  <c:v>1269.0</c:v>
                </c:pt>
                <c:pt idx="2621">
                  <c:v>1270.0</c:v>
                </c:pt>
                <c:pt idx="2622">
                  <c:v>1271.0</c:v>
                </c:pt>
                <c:pt idx="2623">
                  <c:v>1271.0</c:v>
                </c:pt>
                <c:pt idx="2624">
                  <c:v>1272.0</c:v>
                </c:pt>
                <c:pt idx="2625">
                  <c:v>1273.0</c:v>
                </c:pt>
                <c:pt idx="2626">
                  <c:v>1274.0</c:v>
                </c:pt>
                <c:pt idx="2627">
                  <c:v>1275.0</c:v>
                </c:pt>
                <c:pt idx="2628">
                  <c:v>1276.0</c:v>
                </c:pt>
                <c:pt idx="2629">
                  <c:v>1276.0</c:v>
                </c:pt>
                <c:pt idx="2630">
                  <c:v>1276.0</c:v>
                </c:pt>
                <c:pt idx="2631">
                  <c:v>1276.0</c:v>
                </c:pt>
                <c:pt idx="2632">
                  <c:v>1277.0</c:v>
                </c:pt>
                <c:pt idx="2633">
                  <c:v>1277.0</c:v>
                </c:pt>
                <c:pt idx="2634">
                  <c:v>1278.0</c:v>
                </c:pt>
                <c:pt idx="2635">
                  <c:v>1279.0</c:v>
                </c:pt>
                <c:pt idx="2636">
                  <c:v>1280.0</c:v>
                </c:pt>
                <c:pt idx="2637">
                  <c:v>1280.0</c:v>
                </c:pt>
                <c:pt idx="2638">
                  <c:v>1281.0</c:v>
                </c:pt>
                <c:pt idx="2639">
                  <c:v>1282.0</c:v>
                </c:pt>
                <c:pt idx="2640">
                  <c:v>1282.0</c:v>
                </c:pt>
                <c:pt idx="2641">
                  <c:v>1282.0</c:v>
                </c:pt>
                <c:pt idx="2642">
                  <c:v>1282.0</c:v>
                </c:pt>
                <c:pt idx="2643">
                  <c:v>1282.0</c:v>
                </c:pt>
                <c:pt idx="2644">
                  <c:v>1282.0</c:v>
                </c:pt>
                <c:pt idx="2645">
                  <c:v>1282.0</c:v>
                </c:pt>
                <c:pt idx="2646">
                  <c:v>1283.0</c:v>
                </c:pt>
                <c:pt idx="2647">
                  <c:v>1284.0</c:v>
                </c:pt>
                <c:pt idx="2648">
                  <c:v>1285.0</c:v>
                </c:pt>
                <c:pt idx="2649">
                  <c:v>1285.0</c:v>
                </c:pt>
                <c:pt idx="2650">
                  <c:v>1286.0</c:v>
                </c:pt>
                <c:pt idx="2651">
                  <c:v>1286.0</c:v>
                </c:pt>
                <c:pt idx="2652">
                  <c:v>1287.0</c:v>
                </c:pt>
                <c:pt idx="2653">
                  <c:v>1287.0</c:v>
                </c:pt>
                <c:pt idx="2654">
                  <c:v>1288.0</c:v>
                </c:pt>
                <c:pt idx="2655">
                  <c:v>1288.0</c:v>
                </c:pt>
                <c:pt idx="2656">
                  <c:v>1289.0</c:v>
                </c:pt>
                <c:pt idx="2657">
                  <c:v>1290.0</c:v>
                </c:pt>
                <c:pt idx="2658">
                  <c:v>1291.0</c:v>
                </c:pt>
                <c:pt idx="2659">
                  <c:v>1291.0</c:v>
                </c:pt>
                <c:pt idx="2660">
                  <c:v>1291.0</c:v>
                </c:pt>
                <c:pt idx="2661">
                  <c:v>1291.0</c:v>
                </c:pt>
                <c:pt idx="2662">
                  <c:v>1291.0</c:v>
                </c:pt>
                <c:pt idx="2663">
                  <c:v>1291.0</c:v>
                </c:pt>
                <c:pt idx="2664">
                  <c:v>1292.0</c:v>
                </c:pt>
                <c:pt idx="2665">
                  <c:v>1293.0</c:v>
                </c:pt>
                <c:pt idx="2666">
                  <c:v>1293.0</c:v>
                </c:pt>
                <c:pt idx="2667">
                  <c:v>1294.0</c:v>
                </c:pt>
                <c:pt idx="2668">
                  <c:v>1295.0</c:v>
                </c:pt>
                <c:pt idx="2669">
                  <c:v>1296.0</c:v>
                </c:pt>
                <c:pt idx="2670">
                  <c:v>1297.0</c:v>
                </c:pt>
                <c:pt idx="2671">
                  <c:v>1298.0</c:v>
                </c:pt>
                <c:pt idx="2672">
                  <c:v>1299.0</c:v>
                </c:pt>
                <c:pt idx="2673">
                  <c:v>1300.0</c:v>
                </c:pt>
                <c:pt idx="2674">
                  <c:v>1300.0</c:v>
                </c:pt>
                <c:pt idx="2675">
                  <c:v>1300.0</c:v>
                </c:pt>
                <c:pt idx="2676">
                  <c:v>1301.0</c:v>
                </c:pt>
                <c:pt idx="2677">
                  <c:v>1302.0</c:v>
                </c:pt>
                <c:pt idx="2678">
                  <c:v>1302.0</c:v>
                </c:pt>
                <c:pt idx="2679">
                  <c:v>1303.0</c:v>
                </c:pt>
                <c:pt idx="2680">
                  <c:v>1303.0</c:v>
                </c:pt>
                <c:pt idx="2681">
                  <c:v>1303.0</c:v>
                </c:pt>
                <c:pt idx="2682">
                  <c:v>1303.0</c:v>
                </c:pt>
                <c:pt idx="2683">
                  <c:v>1303.0</c:v>
                </c:pt>
                <c:pt idx="2684">
                  <c:v>1304.0</c:v>
                </c:pt>
                <c:pt idx="2685">
                  <c:v>1304.0</c:v>
                </c:pt>
                <c:pt idx="2686">
                  <c:v>1305.0</c:v>
                </c:pt>
                <c:pt idx="2687">
                  <c:v>1306.0</c:v>
                </c:pt>
                <c:pt idx="2688">
                  <c:v>1307.0</c:v>
                </c:pt>
                <c:pt idx="2689">
                  <c:v>1308.0</c:v>
                </c:pt>
                <c:pt idx="2690">
                  <c:v>1309.0</c:v>
                </c:pt>
                <c:pt idx="2691">
                  <c:v>1310.0</c:v>
                </c:pt>
                <c:pt idx="2692">
                  <c:v>1310.0</c:v>
                </c:pt>
                <c:pt idx="2693">
                  <c:v>1311.0</c:v>
                </c:pt>
                <c:pt idx="2694">
                  <c:v>1311.0</c:v>
                </c:pt>
                <c:pt idx="2695">
                  <c:v>1311.0</c:v>
                </c:pt>
                <c:pt idx="2696">
                  <c:v>1311.0</c:v>
                </c:pt>
                <c:pt idx="2697">
                  <c:v>1311.0</c:v>
                </c:pt>
                <c:pt idx="2698">
                  <c:v>1311.0</c:v>
                </c:pt>
                <c:pt idx="2699">
                  <c:v>1311.0</c:v>
                </c:pt>
                <c:pt idx="2700">
                  <c:v>1311.0</c:v>
                </c:pt>
                <c:pt idx="2701">
                  <c:v>1312.0</c:v>
                </c:pt>
                <c:pt idx="2702">
                  <c:v>1312.0</c:v>
                </c:pt>
                <c:pt idx="2703">
                  <c:v>1313.0</c:v>
                </c:pt>
                <c:pt idx="2704">
                  <c:v>1314.0</c:v>
                </c:pt>
                <c:pt idx="2705">
                  <c:v>1315.0</c:v>
                </c:pt>
                <c:pt idx="2706">
                  <c:v>1316.0</c:v>
                </c:pt>
                <c:pt idx="2707">
                  <c:v>1316.0</c:v>
                </c:pt>
                <c:pt idx="2708">
                  <c:v>1316.0</c:v>
                </c:pt>
                <c:pt idx="2709">
                  <c:v>1317.0</c:v>
                </c:pt>
                <c:pt idx="2710">
                  <c:v>1317.0</c:v>
                </c:pt>
                <c:pt idx="2711">
                  <c:v>1318.0</c:v>
                </c:pt>
                <c:pt idx="2712">
                  <c:v>1319.0</c:v>
                </c:pt>
                <c:pt idx="2713">
                  <c:v>1319.0</c:v>
                </c:pt>
                <c:pt idx="2714">
                  <c:v>1319.0</c:v>
                </c:pt>
                <c:pt idx="2715">
                  <c:v>1320.0</c:v>
                </c:pt>
                <c:pt idx="2716">
                  <c:v>1321.0</c:v>
                </c:pt>
                <c:pt idx="2717">
                  <c:v>1321.0</c:v>
                </c:pt>
                <c:pt idx="2718">
                  <c:v>1322.0</c:v>
                </c:pt>
                <c:pt idx="2719">
                  <c:v>1322.0</c:v>
                </c:pt>
                <c:pt idx="2720">
                  <c:v>1323.0</c:v>
                </c:pt>
                <c:pt idx="2721">
                  <c:v>1324.0</c:v>
                </c:pt>
                <c:pt idx="2722">
                  <c:v>1325.0</c:v>
                </c:pt>
                <c:pt idx="2723">
                  <c:v>1326.0</c:v>
                </c:pt>
                <c:pt idx="2724">
                  <c:v>1327.0</c:v>
                </c:pt>
                <c:pt idx="2725">
                  <c:v>1327.0</c:v>
                </c:pt>
                <c:pt idx="2726">
                  <c:v>1328.0</c:v>
                </c:pt>
                <c:pt idx="2727">
                  <c:v>1329.0</c:v>
                </c:pt>
                <c:pt idx="2728">
                  <c:v>1329.0</c:v>
                </c:pt>
                <c:pt idx="2729">
                  <c:v>1330.0</c:v>
                </c:pt>
                <c:pt idx="2730">
                  <c:v>1331.0</c:v>
                </c:pt>
                <c:pt idx="2731">
                  <c:v>1331.0</c:v>
                </c:pt>
                <c:pt idx="2732">
                  <c:v>1332.0</c:v>
                </c:pt>
                <c:pt idx="2733">
                  <c:v>1332.0</c:v>
                </c:pt>
                <c:pt idx="2734">
                  <c:v>1332.0</c:v>
                </c:pt>
                <c:pt idx="2735">
                  <c:v>1332.0</c:v>
                </c:pt>
                <c:pt idx="2736">
                  <c:v>1332.0</c:v>
                </c:pt>
                <c:pt idx="2737">
                  <c:v>1332.0</c:v>
                </c:pt>
                <c:pt idx="2738">
                  <c:v>1332.0</c:v>
                </c:pt>
                <c:pt idx="2739">
                  <c:v>1332.0</c:v>
                </c:pt>
                <c:pt idx="2740">
                  <c:v>1332.0</c:v>
                </c:pt>
                <c:pt idx="2741">
                  <c:v>1332.0</c:v>
                </c:pt>
                <c:pt idx="2742">
                  <c:v>1332.0</c:v>
                </c:pt>
                <c:pt idx="2743">
                  <c:v>1332.0</c:v>
                </c:pt>
                <c:pt idx="2744">
                  <c:v>1333.0</c:v>
                </c:pt>
                <c:pt idx="2745">
                  <c:v>1334.0</c:v>
                </c:pt>
                <c:pt idx="2746">
                  <c:v>1335.0</c:v>
                </c:pt>
                <c:pt idx="2747">
                  <c:v>1336.0</c:v>
                </c:pt>
                <c:pt idx="2748">
                  <c:v>1337.0</c:v>
                </c:pt>
                <c:pt idx="2749">
                  <c:v>1338.0</c:v>
                </c:pt>
                <c:pt idx="2750">
                  <c:v>1339.0</c:v>
                </c:pt>
                <c:pt idx="2751">
                  <c:v>1340.0</c:v>
                </c:pt>
                <c:pt idx="2752">
                  <c:v>1341.0</c:v>
                </c:pt>
                <c:pt idx="2753">
                  <c:v>1341.0</c:v>
                </c:pt>
                <c:pt idx="2754">
                  <c:v>1342.0</c:v>
                </c:pt>
                <c:pt idx="2755">
                  <c:v>1343.0</c:v>
                </c:pt>
                <c:pt idx="2756">
                  <c:v>1343.0</c:v>
                </c:pt>
                <c:pt idx="2757">
                  <c:v>1344.0</c:v>
                </c:pt>
                <c:pt idx="2758">
                  <c:v>1345.0</c:v>
                </c:pt>
                <c:pt idx="2759">
                  <c:v>1346.0</c:v>
                </c:pt>
                <c:pt idx="2760">
                  <c:v>1347.0</c:v>
                </c:pt>
                <c:pt idx="2761">
                  <c:v>1347.0</c:v>
                </c:pt>
                <c:pt idx="2762">
                  <c:v>1348.0</c:v>
                </c:pt>
                <c:pt idx="2763">
                  <c:v>1348.0</c:v>
                </c:pt>
                <c:pt idx="2764">
                  <c:v>1348.0</c:v>
                </c:pt>
                <c:pt idx="2765">
                  <c:v>1348.0</c:v>
                </c:pt>
                <c:pt idx="2766">
                  <c:v>1348.0</c:v>
                </c:pt>
                <c:pt idx="2767">
                  <c:v>1349.0</c:v>
                </c:pt>
                <c:pt idx="2768">
                  <c:v>1350.0</c:v>
                </c:pt>
                <c:pt idx="2769">
                  <c:v>1351.0</c:v>
                </c:pt>
                <c:pt idx="2770">
                  <c:v>1352.0</c:v>
                </c:pt>
                <c:pt idx="2771">
                  <c:v>1352.0</c:v>
                </c:pt>
                <c:pt idx="2772">
                  <c:v>1352.0</c:v>
                </c:pt>
                <c:pt idx="2773">
                  <c:v>1352.0</c:v>
                </c:pt>
                <c:pt idx="2774">
                  <c:v>1352.0</c:v>
                </c:pt>
                <c:pt idx="2775">
                  <c:v>1352.0</c:v>
                </c:pt>
                <c:pt idx="2776">
                  <c:v>1353.0</c:v>
                </c:pt>
                <c:pt idx="2777">
                  <c:v>1354.0</c:v>
                </c:pt>
                <c:pt idx="2778">
                  <c:v>1355.0</c:v>
                </c:pt>
                <c:pt idx="2779">
                  <c:v>1356.0</c:v>
                </c:pt>
                <c:pt idx="2780">
                  <c:v>1356.0</c:v>
                </c:pt>
                <c:pt idx="2781">
                  <c:v>1357.0</c:v>
                </c:pt>
                <c:pt idx="2782">
                  <c:v>1358.0</c:v>
                </c:pt>
                <c:pt idx="2783">
                  <c:v>1359.0</c:v>
                </c:pt>
                <c:pt idx="2784">
                  <c:v>1359.0</c:v>
                </c:pt>
                <c:pt idx="2785">
                  <c:v>1359.0</c:v>
                </c:pt>
                <c:pt idx="2786">
                  <c:v>1360.0</c:v>
                </c:pt>
                <c:pt idx="2787">
                  <c:v>1361.0</c:v>
                </c:pt>
                <c:pt idx="2788">
                  <c:v>1361.0</c:v>
                </c:pt>
                <c:pt idx="2789">
                  <c:v>1361.0</c:v>
                </c:pt>
                <c:pt idx="2790">
                  <c:v>1361.0</c:v>
                </c:pt>
                <c:pt idx="2791">
                  <c:v>1362.0</c:v>
                </c:pt>
                <c:pt idx="2792">
                  <c:v>1363.0</c:v>
                </c:pt>
                <c:pt idx="2793">
                  <c:v>1363.0</c:v>
                </c:pt>
                <c:pt idx="2794">
                  <c:v>1363.0</c:v>
                </c:pt>
                <c:pt idx="2795">
                  <c:v>1364.0</c:v>
                </c:pt>
                <c:pt idx="2796">
                  <c:v>1364.0</c:v>
                </c:pt>
                <c:pt idx="2797">
                  <c:v>1364.0</c:v>
                </c:pt>
                <c:pt idx="2798">
                  <c:v>1364.0</c:v>
                </c:pt>
                <c:pt idx="2799">
                  <c:v>1364.0</c:v>
                </c:pt>
                <c:pt idx="2800">
                  <c:v>1364.0</c:v>
                </c:pt>
                <c:pt idx="2801">
                  <c:v>1364.0</c:v>
                </c:pt>
                <c:pt idx="2802">
                  <c:v>1365.0</c:v>
                </c:pt>
                <c:pt idx="2803">
                  <c:v>1365.0</c:v>
                </c:pt>
                <c:pt idx="2804">
                  <c:v>1365.0</c:v>
                </c:pt>
                <c:pt idx="2805">
                  <c:v>1365.0</c:v>
                </c:pt>
                <c:pt idx="2806">
                  <c:v>1365.0</c:v>
                </c:pt>
                <c:pt idx="2807">
                  <c:v>1366.0</c:v>
                </c:pt>
                <c:pt idx="2808">
                  <c:v>1366.0</c:v>
                </c:pt>
                <c:pt idx="2809">
                  <c:v>1366.0</c:v>
                </c:pt>
                <c:pt idx="2810">
                  <c:v>1366.0</c:v>
                </c:pt>
                <c:pt idx="2811">
                  <c:v>1367.0</c:v>
                </c:pt>
                <c:pt idx="2812">
                  <c:v>1367.0</c:v>
                </c:pt>
                <c:pt idx="2813">
                  <c:v>1368.0</c:v>
                </c:pt>
                <c:pt idx="2814">
                  <c:v>1369.0</c:v>
                </c:pt>
                <c:pt idx="2815">
                  <c:v>1370.0</c:v>
                </c:pt>
                <c:pt idx="2816">
                  <c:v>1371.0</c:v>
                </c:pt>
                <c:pt idx="2817">
                  <c:v>1371.0</c:v>
                </c:pt>
                <c:pt idx="2818">
                  <c:v>1371.0</c:v>
                </c:pt>
                <c:pt idx="2819">
                  <c:v>1372.0</c:v>
                </c:pt>
                <c:pt idx="2820">
                  <c:v>1372.0</c:v>
                </c:pt>
                <c:pt idx="2821">
                  <c:v>1372.0</c:v>
                </c:pt>
                <c:pt idx="2822">
                  <c:v>1372.0</c:v>
                </c:pt>
                <c:pt idx="2823">
                  <c:v>1372.0</c:v>
                </c:pt>
                <c:pt idx="2824">
                  <c:v>1372.0</c:v>
                </c:pt>
                <c:pt idx="2825">
                  <c:v>1372.0</c:v>
                </c:pt>
                <c:pt idx="2826">
                  <c:v>1372.0</c:v>
                </c:pt>
                <c:pt idx="2827">
                  <c:v>1372.0</c:v>
                </c:pt>
                <c:pt idx="2828">
                  <c:v>1373.0</c:v>
                </c:pt>
                <c:pt idx="2829">
                  <c:v>1373.0</c:v>
                </c:pt>
                <c:pt idx="2830">
                  <c:v>1373.0</c:v>
                </c:pt>
                <c:pt idx="2831">
                  <c:v>1373.0</c:v>
                </c:pt>
                <c:pt idx="2832">
                  <c:v>1373.0</c:v>
                </c:pt>
                <c:pt idx="2833">
                  <c:v>1373.0</c:v>
                </c:pt>
                <c:pt idx="2834">
                  <c:v>1373.0</c:v>
                </c:pt>
                <c:pt idx="2835">
                  <c:v>1373.0</c:v>
                </c:pt>
                <c:pt idx="2836">
                  <c:v>1373.0</c:v>
                </c:pt>
                <c:pt idx="2837">
                  <c:v>1373.0</c:v>
                </c:pt>
                <c:pt idx="2838">
                  <c:v>1374.0</c:v>
                </c:pt>
                <c:pt idx="2839">
                  <c:v>1375.0</c:v>
                </c:pt>
                <c:pt idx="2840">
                  <c:v>1375.0</c:v>
                </c:pt>
                <c:pt idx="2841">
                  <c:v>1376.0</c:v>
                </c:pt>
                <c:pt idx="2842">
                  <c:v>1377.0</c:v>
                </c:pt>
                <c:pt idx="2843">
                  <c:v>1377.0</c:v>
                </c:pt>
                <c:pt idx="2844">
                  <c:v>1378.0</c:v>
                </c:pt>
                <c:pt idx="2845">
                  <c:v>1379.0</c:v>
                </c:pt>
                <c:pt idx="2846">
                  <c:v>1379.0</c:v>
                </c:pt>
                <c:pt idx="2847">
                  <c:v>1380.0</c:v>
                </c:pt>
                <c:pt idx="2848">
                  <c:v>1380.0</c:v>
                </c:pt>
                <c:pt idx="2849">
                  <c:v>1380.0</c:v>
                </c:pt>
                <c:pt idx="2850">
                  <c:v>1380.0</c:v>
                </c:pt>
                <c:pt idx="2851">
                  <c:v>1380.0</c:v>
                </c:pt>
                <c:pt idx="2852">
                  <c:v>1380.0</c:v>
                </c:pt>
                <c:pt idx="2853">
                  <c:v>1380.0</c:v>
                </c:pt>
                <c:pt idx="2854">
                  <c:v>1380.0</c:v>
                </c:pt>
                <c:pt idx="2855">
                  <c:v>1380.0</c:v>
                </c:pt>
                <c:pt idx="2856">
                  <c:v>1380.0</c:v>
                </c:pt>
                <c:pt idx="2857">
                  <c:v>1381.0</c:v>
                </c:pt>
                <c:pt idx="2858">
                  <c:v>1382.0</c:v>
                </c:pt>
                <c:pt idx="2859">
                  <c:v>1383.0</c:v>
                </c:pt>
                <c:pt idx="2860">
                  <c:v>1384.0</c:v>
                </c:pt>
                <c:pt idx="2861">
                  <c:v>1385.0</c:v>
                </c:pt>
                <c:pt idx="2862">
                  <c:v>1386.0</c:v>
                </c:pt>
                <c:pt idx="2863">
                  <c:v>1387.0</c:v>
                </c:pt>
                <c:pt idx="2864">
                  <c:v>1388.0</c:v>
                </c:pt>
                <c:pt idx="2865">
                  <c:v>1388.0</c:v>
                </c:pt>
                <c:pt idx="2866">
                  <c:v>1389.0</c:v>
                </c:pt>
                <c:pt idx="2867">
                  <c:v>1390.0</c:v>
                </c:pt>
                <c:pt idx="2868">
                  <c:v>1390.0</c:v>
                </c:pt>
                <c:pt idx="2869">
                  <c:v>1390.0</c:v>
                </c:pt>
                <c:pt idx="2870">
                  <c:v>1390.0</c:v>
                </c:pt>
                <c:pt idx="2871">
                  <c:v>1390.0</c:v>
                </c:pt>
                <c:pt idx="2872">
                  <c:v>1390.0</c:v>
                </c:pt>
                <c:pt idx="2873">
                  <c:v>1390.0</c:v>
                </c:pt>
                <c:pt idx="2874">
                  <c:v>1390.0</c:v>
                </c:pt>
                <c:pt idx="2875">
                  <c:v>1390.0</c:v>
                </c:pt>
                <c:pt idx="2876">
                  <c:v>1390.0</c:v>
                </c:pt>
                <c:pt idx="2877">
                  <c:v>1391.0</c:v>
                </c:pt>
                <c:pt idx="2878">
                  <c:v>1392.0</c:v>
                </c:pt>
                <c:pt idx="2879">
                  <c:v>1393.0</c:v>
                </c:pt>
                <c:pt idx="2880">
                  <c:v>1393.0</c:v>
                </c:pt>
                <c:pt idx="2881">
                  <c:v>1393.0</c:v>
                </c:pt>
                <c:pt idx="2882">
                  <c:v>1393.0</c:v>
                </c:pt>
                <c:pt idx="2883">
                  <c:v>1394.0</c:v>
                </c:pt>
                <c:pt idx="2884">
                  <c:v>1394.0</c:v>
                </c:pt>
                <c:pt idx="2885">
                  <c:v>1394.0</c:v>
                </c:pt>
                <c:pt idx="2886">
                  <c:v>1394.0</c:v>
                </c:pt>
                <c:pt idx="2887">
                  <c:v>1394.0</c:v>
                </c:pt>
                <c:pt idx="2888">
                  <c:v>1395.0</c:v>
                </c:pt>
                <c:pt idx="2889">
                  <c:v>1396.0</c:v>
                </c:pt>
                <c:pt idx="2890">
                  <c:v>1397.0</c:v>
                </c:pt>
                <c:pt idx="2891">
                  <c:v>1398.0</c:v>
                </c:pt>
                <c:pt idx="2892">
                  <c:v>1399.0</c:v>
                </c:pt>
                <c:pt idx="2893">
                  <c:v>1400.0</c:v>
                </c:pt>
                <c:pt idx="2894">
                  <c:v>1401.0</c:v>
                </c:pt>
                <c:pt idx="2895">
                  <c:v>1401.0</c:v>
                </c:pt>
                <c:pt idx="2896">
                  <c:v>1401.0</c:v>
                </c:pt>
                <c:pt idx="2897">
                  <c:v>1402.0</c:v>
                </c:pt>
                <c:pt idx="2898">
                  <c:v>1403.0</c:v>
                </c:pt>
                <c:pt idx="2899">
                  <c:v>1404.0</c:v>
                </c:pt>
                <c:pt idx="2900">
                  <c:v>1404.0</c:v>
                </c:pt>
                <c:pt idx="2901">
                  <c:v>1404.0</c:v>
                </c:pt>
                <c:pt idx="2902">
                  <c:v>1405.0</c:v>
                </c:pt>
                <c:pt idx="2903">
                  <c:v>1405.0</c:v>
                </c:pt>
                <c:pt idx="2904">
                  <c:v>1405.0</c:v>
                </c:pt>
                <c:pt idx="2905">
                  <c:v>1406.0</c:v>
                </c:pt>
                <c:pt idx="2906">
                  <c:v>1406.0</c:v>
                </c:pt>
                <c:pt idx="2907">
                  <c:v>1407.0</c:v>
                </c:pt>
                <c:pt idx="2908">
                  <c:v>1408.0</c:v>
                </c:pt>
                <c:pt idx="2909">
                  <c:v>1409.0</c:v>
                </c:pt>
                <c:pt idx="2910">
                  <c:v>1409.0</c:v>
                </c:pt>
                <c:pt idx="2911">
                  <c:v>1410.0</c:v>
                </c:pt>
                <c:pt idx="2912">
                  <c:v>1411.0</c:v>
                </c:pt>
                <c:pt idx="2913">
                  <c:v>1412.0</c:v>
                </c:pt>
                <c:pt idx="2914">
                  <c:v>1413.0</c:v>
                </c:pt>
                <c:pt idx="2915">
                  <c:v>1414.0</c:v>
                </c:pt>
                <c:pt idx="2916">
                  <c:v>1415.0</c:v>
                </c:pt>
                <c:pt idx="2917">
                  <c:v>1416.0</c:v>
                </c:pt>
                <c:pt idx="2918">
                  <c:v>1416.0</c:v>
                </c:pt>
                <c:pt idx="2919">
                  <c:v>1416.0</c:v>
                </c:pt>
                <c:pt idx="2920">
                  <c:v>1416.0</c:v>
                </c:pt>
                <c:pt idx="2921">
                  <c:v>1417.0</c:v>
                </c:pt>
                <c:pt idx="2922">
                  <c:v>1417.0</c:v>
                </c:pt>
                <c:pt idx="2923">
                  <c:v>1418.0</c:v>
                </c:pt>
                <c:pt idx="2924">
                  <c:v>1419.0</c:v>
                </c:pt>
                <c:pt idx="2925">
                  <c:v>1419.0</c:v>
                </c:pt>
                <c:pt idx="2926">
                  <c:v>1419.0</c:v>
                </c:pt>
                <c:pt idx="2927">
                  <c:v>1419.0</c:v>
                </c:pt>
                <c:pt idx="2928">
                  <c:v>1420.0</c:v>
                </c:pt>
                <c:pt idx="2929">
                  <c:v>1421.0</c:v>
                </c:pt>
                <c:pt idx="2930">
                  <c:v>1422.0</c:v>
                </c:pt>
                <c:pt idx="2931">
                  <c:v>1423.0</c:v>
                </c:pt>
                <c:pt idx="2932">
                  <c:v>1423.0</c:v>
                </c:pt>
                <c:pt idx="2933">
                  <c:v>1424.0</c:v>
                </c:pt>
                <c:pt idx="2934">
                  <c:v>1425.0</c:v>
                </c:pt>
                <c:pt idx="2935">
                  <c:v>1426.0</c:v>
                </c:pt>
                <c:pt idx="2936">
                  <c:v>1426.0</c:v>
                </c:pt>
                <c:pt idx="2937">
                  <c:v>1426.0</c:v>
                </c:pt>
                <c:pt idx="2938">
                  <c:v>1427.0</c:v>
                </c:pt>
                <c:pt idx="2939">
                  <c:v>1428.0</c:v>
                </c:pt>
                <c:pt idx="2940">
                  <c:v>1429.0</c:v>
                </c:pt>
                <c:pt idx="2941">
                  <c:v>1429.0</c:v>
                </c:pt>
                <c:pt idx="2942">
                  <c:v>1429.0</c:v>
                </c:pt>
                <c:pt idx="2943">
                  <c:v>1430.0</c:v>
                </c:pt>
                <c:pt idx="2944">
                  <c:v>1431.0</c:v>
                </c:pt>
                <c:pt idx="2945">
                  <c:v>1432.0</c:v>
                </c:pt>
                <c:pt idx="2946">
                  <c:v>1433.0</c:v>
                </c:pt>
                <c:pt idx="2947">
                  <c:v>1433.0</c:v>
                </c:pt>
                <c:pt idx="2948">
                  <c:v>1433.0</c:v>
                </c:pt>
                <c:pt idx="2949">
                  <c:v>1433.0</c:v>
                </c:pt>
                <c:pt idx="2950">
                  <c:v>1433.0</c:v>
                </c:pt>
                <c:pt idx="2951">
                  <c:v>1433.0</c:v>
                </c:pt>
                <c:pt idx="2952">
                  <c:v>1434.0</c:v>
                </c:pt>
                <c:pt idx="2953">
                  <c:v>1434.0</c:v>
                </c:pt>
                <c:pt idx="2954">
                  <c:v>1434.0</c:v>
                </c:pt>
                <c:pt idx="2955">
                  <c:v>1435.0</c:v>
                </c:pt>
                <c:pt idx="2956">
                  <c:v>1436.0</c:v>
                </c:pt>
                <c:pt idx="2957">
                  <c:v>1437.0</c:v>
                </c:pt>
                <c:pt idx="2958">
                  <c:v>1438.0</c:v>
                </c:pt>
                <c:pt idx="2959">
                  <c:v>1438.0</c:v>
                </c:pt>
                <c:pt idx="2960">
                  <c:v>1439.0</c:v>
                </c:pt>
                <c:pt idx="2961">
                  <c:v>1439.0</c:v>
                </c:pt>
                <c:pt idx="2962">
                  <c:v>1439.0</c:v>
                </c:pt>
                <c:pt idx="2963">
                  <c:v>1439.0</c:v>
                </c:pt>
                <c:pt idx="2964">
                  <c:v>1439.0</c:v>
                </c:pt>
                <c:pt idx="2965">
                  <c:v>1439.0</c:v>
                </c:pt>
                <c:pt idx="2966">
                  <c:v>1439.0</c:v>
                </c:pt>
                <c:pt idx="2967">
                  <c:v>1439.0</c:v>
                </c:pt>
                <c:pt idx="2968">
                  <c:v>1439.0</c:v>
                </c:pt>
                <c:pt idx="2969">
                  <c:v>1439.0</c:v>
                </c:pt>
                <c:pt idx="2970">
                  <c:v>1439.0</c:v>
                </c:pt>
                <c:pt idx="2971">
                  <c:v>1439.0</c:v>
                </c:pt>
                <c:pt idx="2972">
                  <c:v>1439.0</c:v>
                </c:pt>
                <c:pt idx="2973">
                  <c:v>1439.0</c:v>
                </c:pt>
                <c:pt idx="2974">
                  <c:v>1439.0</c:v>
                </c:pt>
                <c:pt idx="2975">
                  <c:v>1439.0</c:v>
                </c:pt>
                <c:pt idx="2976">
                  <c:v>1439.0</c:v>
                </c:pt>
                <c:pt idx="2977">
                  <c:v>1439.0</c:v>
                </c:pt>
                <c:pt idx="2978">
                  <c:v>1439.0</c:v>
                </c:pt>
                <c:pt idx="2979">
                  <c:v>1440.0</c:v>
                </c:pt>
                <c:pt idx="2980">
                  <c:v>1440.0</c:v>
                </c:pt>
                <c:pt idx="2981">
                  <c:v>1440.0</c:v>
                </c:pt>
                <c:pt idx="2982">
                  <c:v>1440.0</c:v>
                </c:pt>
                <c:pt idx="2983">
                  <c:v>1440.0</c:v>
                </c:pt>
                <c:pt idx="2984">
                  <c:v>1441.0</c:v>
                </c:pt>
                <c:pt idx="2985">
                  <c:v>1442.0</c:v>
                </c:pt>
                <c:pt idx="2986">
                  <c:v>1443.0</c:v>
                </c:pt>
                <c:pt idx="2987">
                  <c:v>1443.0</c:v>
                </c:pt>
                <c:pt idx="2988">
                  <c:v>1444.0</c:v>
                </c:pt>
                <c:pt idx="2989">
                  <c:v>1444.0</c:v>
                </c:pt>
                <c:pt idx="2990">
                  <c:v>1445.0</c:v>
                </c:pt>
                <c:pt idx="2991">
                  <c:v>1445.0</c:v>
                </c:pt>
                <c:pt idx="2992">
                  <c:v>1445.0</c:v>
                </c:pt>
                <c:pt idx="2993">
                  <c:v>1445.0</c:v>
                </c:pt>
                <c:pt idx="2994">
                  <c:v>1446.0</c:v>
                </c:pt>
                <c:pt idx="2995">
                  <c:v>1447.0</c:v>
                </c:pt>
                <c:pt idx="2996">
                  <c:v>1448.0</c:v>
                </c:pt>
                <c:pt idx="2997">
                  <c:v>1449.0</c:v>
                </c:pt>
                <c:pt idx="2998">
                  <c:v>1450.0</c:v>
                </c:pt>
                <c:pt idx="2999">
                  <c:v>1451.0</c:v>
                </c:pt>
                <c:pt idx="3000">
                  <c:v>1452.0</c:v>
                </c:pt>
                <c:pt idx="3001">
                  <c:v>1453.0</c:v>
                </c:pt>
                <c:pt idx="3002">
                  <c:v>1454.0</c:v>
                </c:pt>
                <c:pt idx="3003">
                  <c:v>1455.0</c:v>
                </c:pt>
                <c:pt idx="3004">
                  <c:v>1456.0</c:v>
                </c:pt>
                <c:pt idx="3005">
                  <c:v>1457.0</c:v>
                </c:pt>
                <c:pt idx="3006">
                  <c:v>1458.0</c:v>
                </c:pt>
                <c:pt idx="3007">
                  <c:v>1459.0</c:v>
                </c:pt>
                <c:pt idx="3008">
                  <c:v>1460.0</c:v>
                </c:pt>
                <c:pt idx="3009">
                  <c:v>1460.0</c:v>
                </c:pt>
                <c:pt idx="3010">
                  <c:v>1460.0</c:v>
                </c:pt>
                <c:pt idx="3011">
                  <c:v>1461.0</c:v>
                </c:pt>
                <c:pt idx="3012">
                  <c:v>1462.0</c:v>
                </c:pt>
                <c:pt idx="3013">
                  <c:v>1462.0</c:v>
                </c:pt>
                <c:pt idx="3014">
                  <c:v>1462.0</c:v>
                </c:pt>
                <c:pt idx="3015">
                  <c:v>1462.0</c:v>
                </c:pt>
                <c:pt idx="3016">
                  <c:v>1463.0</c:v>
                </c:pt>
                <c:pt idx="3017">
                  <c:v>1463.0</c:v>
                </c:pt>
                <c:pt idx="3018">
                  <c:v>1464.0</c:v>
                </c:pt>
                <c:pt idx="3019">
                  <c:v>1464.0</c:v>
                </c:pt>
                <c:pt idx="3020">
                  <c:v>1464.0</c:v>
                </c:pt>
                <c:pt idx="3021">
                  <c:v>1465.0</c:v>
                </c:pt>
                <c:pt idx="3022">
                  <c:v>1465.0</c:v>
                </c:pt>
                <c:pt idx="3023">
                  <c:v>1465.0</c:v>
                </c:pt>
                <c:pt idx="3024">
                  <c:v>1466.0</c:v>
                </c:pt>
                <c:pt idx="3025">
                  <c:v>1467.0</c:v>
                </c:pt>
                <c:pt idx="3026">
                  <c:v>1468.0</c:v>
                </c:pt>
                <c:pt idx="3027">
                  <c:v>1469.0</c:v>
                </c:pt>
                <c:pt idx="3028">
                  <c:v>1470.0</c:v>
                </c:pt>
                <c:pt idx="3029">
                  <c:v>1471.0</c:v>
                </c:pt>
                <c:pt idx="3030">
                  <c:v>1472.0</c:v>
                </c:pt>
                <c:pt idx="3031">
                  <c:v>1472.0</c:v>
                </c:pt>
                <c:pt idx="3032">
                  <c:v>1473.0</c:v>
                </c:pt>
                <c:pt idx="3033">
                  <c:v>1474.0</c:v>
                </c:pt>
                <c:pt idx="3034">
                  <c:v>1475.0</c:v>
                </c:pt>
                <c:pt idx="3035">
                  <c:v>1475.0</c:v>
                </c:pt>
                <c:pt idx="3036">
                  <c:v>1476.0</c:v>
                </c:pt>
                <c:pt idx="3037">
                  <c:v>1477.0</c:v>
                </c:pt>
                <c:pt idx="3038">
                  <c:v>1478.0</c:v>
                </c:pt>
                <c:pt idx="3039">
                  <c:v>1479.0</c:v>
                </c:pt>
                <c:pt idx="3040">
                  <c:v>1480.0</c:v>
                </c:pt>
                <c:pt idx="3041">
                  <c:v>1481.0</c:v>
                </c:pt>
                <c:pt idx="3042">
                  <c:v>1482.0</c:v>
                </c:pt>
                <c:pt idx="3043">
                  <c:v>1483.0</c:v>
                </c:pt>
                <c:pt idx="3044">
                  <c:v>1483.0</c:v>
                </c:pt>
                <c:pt idx="3045">
                  <c:v>1484.0</c:v>
                </c:pt>
                <c:pt idx="3046">
                  <c:v>1485.0</c:v>
                </c:pt>
                <c:pt idx="3047">
                  <c:v>1486.0</c:v>
                </c:pt>
                <c:pt idx="3048">
                  <c:v>1486.0</c:v>
                </c:pt>
                <c:pt idx="3049">
                  <c:v>1487.0</c:v>
                </c:pt>
                <c:pt idx="3050">
                  <c:v>1487.0</c:v>
                </c:pt>
                <c:pt idx="3051">
                  <c:v>1488.0</c:v>
                </c:pt>
                <c:pt idx="3052">
                  <c:v>1488.0</c:v>
                </c:pt>
                <c:pt idx="3053">
                  <c:v>1488.0</c:v>
                </c:pt>
                <c:pt idx="3054">
                  <c:v>1488.0</c:v>
                </c:pt>
                <c:pt idx="3055">
                  <c:v>1489.0</c:v>
                </c:pt>
                <c:pt idx="3056">
                  <c:v>1490.0</c:v>
                </c:pt>
                <c:pt idx="3057">
                  <c:v>1491.0</c:v>
                </c:pt>
                <c:pt idx="3058">
                  <c:v>1492.0</c:v>
                </c:pt>
                <c:pt idx="3059">
                  <c:v>1492.0</c:v>
                </c:pt>
                <c:pt idx="3060">
                  <c:v>1492.0</c:v>
                </c:pt>
                <c:pt idx="3061">
                  <c:v>1492.0</c:v>
                </c:pt>
                <c:pt idx="3062">
                  <c:v>1492.0</c:v>
                </c:pt>
                <c:pt idx="3063">
                  <c:v>1492.0</c:v>
                </c:pt>
                <c:pt idx="3064">
                  <c:v>1493.0</c:v>
                </c:pt>
                <c:pt idx="3065">
                  <c:v>1494.0</c:v>
                </c:pt>
                <c:pt idx="3066">
                  <c:v>1495.0</c:v>
                </c:pt>
                <c:pt idx="3067">
                  <c:v>1496.0</c:v>
                </c:pt>
                <c:pt idx="3068">
                  <c:v>1496.0</c:v>
                </c:pt>
                <c:pt idx="3069">
                  <c:v>1497.0</c:v>
                </c:pt>
                <c:pt idx="3070">
                  <c:v>1498.0</c:v>
                </c:pt>
                <c:pt idx="3071">
                  <c:v>1498.0</c:v>
                </c:pt>
                <c:pt idx="3072">
                  <c:v>1498.0</c:v>
                </c:pt>
                <c:pt idx="3073">
                  <c:v>1498.0</c:v>
                </c:pt>
                <c:pt idx="3074">
                  <c:v>1498.0</c:v>
                </c:pt>
                <c:pt idx="3075">
                  <c:v>1498.0</c:v>
                </c:pt>
                <c:pt idx="3076">
                  <c:v>1498.0</c:v>
                </c:pt>
                <c:pt idx="3077">
                  <c:v>1498.0</c:v>
                </c:pt>
                <c:pt idx="3078">
                  <c:v>1499.0</c:v>
                </c:pt>
                <c:pt idx="3079">
                  <c:v>1499.0</c:v>
                </c:pt>
                <c:pt idx="3080">
                  <c:v>1499.0</c:v>
                </c:pt>
                <c:pt idx="3081">
                  <c:v>1499.0</c:v>
                </c:pt>
                <c:pt idx="3082">
                  <c:v>1499.0</c:v>
                </c:pt>
                <c:pt idx="3083">
                  <c:v>1500.0</c:v>
                </c:pt>
                <c:pt idx="3084">
                  <c:v>1500.0</c:v>
                </c:pt>
                <c:pt idx="3085">
                  <c:v>1500.0</c:v>
                </c:pt>
                <c:pt idx="3086">
                  <c:v>1501.0</c:v>
                </c:pt>
                <c:pt idx="3087">
                  <c:v>1501.0</c:v>
                </c:pt>
                <c:pt idx="3088">
                  <c:v>1501.0</c:v>
                </c:pt>
                <c:pt idx="3089">
                  <c:v>1501.0</c:v>
                </c:pt>
                <c:pt idx="3090">
                  <c:v>1502.0</c:v>
                </c:pt>
                <c:pt idx="3091">
                  <c:v>1503.0</c:v>
                </c:pt>
                <c:pt idx="3092">
                  <c:v>1504.0</c:v>
                </c:pt>
                <c:pt idx="3093">
                  <c:v>1505.0</c:v>
                </c:pt>
                <c:pt idx="3094">
                  <c:v>1506.0</c:v>
                </c:pt>
                <c:pt idx="3095">
                  <c:v>1506.0</c:v>
                </c:pt>
                <c:pt idx="3096">
                  <c:v>1507.0</c:v>
                </c:pt>
                <c:pt idx="3097">
                  <c:v>1508.0</c:v>
                </c:pt>
                <c:pt idx="3098">
                  <c:v>1509.0</c:v>
                </c:pt>
                <c:pt idx="3099">
                  <c:v>1509.0</c:v>
                </c:pt>
                <c:pt idx="3100">
                  <c:v>1509.0</c:v>
                </c:pt>
                <c:pt idx="3101">
                  <c:v>1510.0</c:v>
                </c:pt>
                <c:pt idx="3102">
                  <c:v>1510.0</c:v>
                </c:pt>
                <c:pt idx="3103">
                  <c:v>1510.0</c:v>
                </c:pt>
                <c:pt idx="3104">
                  <c:v>1511.0</c:v>
                </c:pt>
                <c:pt idx="3105">
                  <c:v>1512.0</c:v>
                </c:pt>
                <c:pt idx="3106">
                  <c:v>1513.0</c:v>
                </c:pt>
                <c:pt idx="3107">
                  <c:v>1513.0</c:v>
                </c:pt>
                <c:pt idx="3108">
                  <c:v>1513.0</c:v>
                </c:pt>
                <c:pt idx="3109">
                  <c:v>1514.0</c:v>
                </c:pt>
                <c:pt idx="3110">
                  <c:v>1514.0</c:v>
                </c:pt>
                <c:pt idx="3111">
                  <c:v>1514.0</c:v>
                </c:pt>
                <c:pt idx="3112">
                  <c:v>1515.0</c:v>
                </c:pt>
                <c:pt idx="3113">
                  <c:v>1515.0</c:v>
                </c:pt>
                <c:pt idx="3114">
                  <c:v>1515.0</c:v>
                </c:pt>
                <c:pt idx="3115">
                  <c:v>1515.0</c:v>
                </c:pt>
                <c:pt idx="3116">
                  <c:v>1515.0</c:v>
                </c:pt>
                <c:pt idx="3117">
                  <c:v>1515.0</c:v>
                </c:pt>
                <c:pt idx="3118">
                  <c:v>1516.0</c:v>
                </c:pt>
                <c:pt idx="3119">
                  <c:v>1517.0</c:v>
                </c:pt>
                <c:pt idx="3120">
                  <c:v>1517.0</c:v>
                </c:pt>
                <c:pt idx="3121">
                  <c:v>1517.0</c:v>
                </c:pt>
                <c:pt idx="3122">
                  <c:v>1517.0</c:v>
                </c:pt>
                <c:pt idx="3123">
                  <c:v>1517.0</c:v>
                </c:pt>
                <c:pt idx="3124">
                  <c:v>1517.0</c:v>
                </c:pt>
                <c:pt idx="3125">
                  <c:v>1517.0</c:v>
                </c:pt>
                <c:pt idx="3126">
                  <c:v>1517.0</c:v>
                </c:pt>
                <c:pt idx="3127">
                  <c:v>1518.0</c:v>
                </c:pt>
                <c:pt idx="3128">
                  <c:v>1519.0</c:v>
                </c:pt>
                <c:pt idx="3129">
                  <c:v>1520.0</c:v>
                </c:pt>
                <c:pt idx="3130">
                  <c:v>1521.0</c:v>
                </c:pt>
                <c:pt idx="3131">
                  <c:v>1522.0</c:v>
                </c:pt>
                <c:pt idx="3132">
                  <c:v>1523.0</c:v>
                </c:pt>
                <c:pt idx="3133">
                  <c:v>1524.0</c:v>
                </c:pt>
                <c:pt idx="3134">
                  <c:v>1525.0</c:v>
                </c:pt>
                <c:pt idx="3135">
                  <c:v>1525.0</c:v>
                </c:pt>
                <c:pt idx="3136">
                  <c:v>1525.0</c:v>
                </c:pt>
                <c:pt idx="3137">
                  <c:v>1525.0</c:v>
                </c:pt>
                <c:pt idx="3138">
                  <c:v>1526.0</c:v>
                </c:pt>
                <c:pt idx="3139">
                  <c:v>1526.0</c:v>
                </c:pt>
                <c:pt idx="3140">
                  <c:v>1527.0</c:v>
                </c:pt>
                <c:pt idx="3141">
                  <c:v>1528.0</c:v>
                </c:pt>
                <c:pt idx="3142">
                  <c:v>1529.0</c:v>
                </c:pt>
                <c:pt idx="3143">
                  <c:v>1529.0</c:v>
                </c:pt>
                <c:pt idx="3144">
                  <c:v>1530.0</c:v>
                </c:pt>
                <c:pt idx="3145">
                  <c:v>1531.0</c:v>
                </c:pt>
                <c:pt idx="3146">
                  <c:v>1531.0</c:v>
                </c:pt>
                <c:pt idx="3147">
                  <c:v>1532.0</c:v>
                </c:pt>
                <c:pt idx="3148">
                  <c:v>1533.0</c:v>
                </c:pt>
                <c:pt idx="3149">
                  <c:v>1534.0</c:v>
                </c:pt>
                <c:pt idx="3150">
                  <c:v>1535.0</c:v>
                </c:pt>
                <c:pt idx="3151">
                  <c:v>1536.0</c:v>
                </c:pt>
                <c:pt idx="3152">
                  <c:v>1537.0</c:v>
                </c:pt>
                <c:pt idx="3153">
                  <c:v>1537.0</c:v>
                </c:pt>
                <c:pt idx="3154">
                  <c:v>1537.0</c:v>
                </c:pt>
                <c:pt idx="3155">
                  <c:v>1538.0</c:v>
                </c:pt>
                <c:pt idx="3156">
                  <c:v>1539.0</c:v>
                </c:pt>
                <c:pt idx="3157">
                  <c:v>1540.0</c:v>
                </c:pt>
                <c:pt idx="3158">
                  <c:v>1541.0</c:v>
                </c:pt>
                <c:pt idx="3159">
                  <c:v>1542.0</c:v>
                </c:pt>
                <c:pt idx="3160">
                  <c:v>1542.0</c:v>
                </c:pt>
                <c:pt idx="3161">
                  <c:v>1543.0</c:v>
                </c:pt>
                <c:pt idx="3162">
                  <c:v>1543.0</c:v>
                </c:pt>
                <c:pt idx="3163">
                  <c:v>1544.0</c:v>
                </c:pt>
                <c:pt idx="3164">
                  <c:v>1544.0</c:v>
                </c:pt>
                <c:pt idx="3165">
                  <c:v>1545.0</c:v>
                </c:pt>
                <c:pt idx="3166">
                  <c:v>1546.0</c:v>
                </c:pt>
                <c:pt idx="3167">
                  <c:v>1547.0</c:v>
                </c:pt>
                <c:pt idx="3168">
                  <c:v>1548.0</c:v>
                </c:pt>
                <c:pt idx="3169">
                  <c:v>1549.0</c:v>
                </c:pt>
                <c:pt idx="3170">
                  <c:v>1549.0</c:v>
                </c:pt>
                <c:pt idx="3171">
                  <c:v>1549.0</c:v>
                </c:pt>
                <c:pt idx="3172">
                  <c:v>1549.0</c:v>
                </c:pt>
                <c:pt idx="3173">
                  <c:v>1549.0</c:v>
                </c:pt>
                <c:pt idx="3174">
                  <c:v>1549.0</c:v>
                </c:pt>
                <c:pt idx="3175">
                  <c:v>1549.0</c:v>
                </c:pt>
                <c:pt idx="3176">
                  <c:v>1549.0</c:v>
                </c:pt>
                <c:pt idx="3177">
                  <c:v>1550.0</c:v>
                </c:pt>
                <c:pt idx="3178">
                  <c:v>1550.0</c:v>
                </c:pt>
                <c:pt idx="3179">
                  <c:v>1550.0</c:v>
                </c:pt>
                <c:pt idx="3180">
                  <c:v>1551.0</c:v>
                </c:pt>
                <c:pt idx="3181">
                  <c:v>1552.0</c:v>
                </c:pt>
                <c:pt idx="3182">
                  <c:v>1552.0</c:v>
                </c:pt>
                <c:pt idx="3183">
                  <c:v>1552.0</c:v>
                </c:pt>
                <c:pt idx="3184">
                  <c:v>1553.0</c:v>
                </c:pt>
                <c:pt idx="3185">
                  <c:v>1554.0</c:v>
                </c:pt>
                <c:pt idx="3186">
                  <c:v>1555.0</c:v>
                </c:pt>
                <c:pt idx="3187">
                  <c:v>1556.0</c:v>
                </c:pt>
                <c:pt idx="3188">
                  <c:v>1556.0</c:v>
                </c:pt>
                <c:pt idx="3189">
                  <c:v>1557.0</c:v>
                </c:pt>
                <c:pt idx="3190">
                  <c:v>1558.0</c:v>
                </c:pt>
                <c:pt idx="3191">
                  <c:v>1558.0</c:v>
                </c:pt>
                <c:pt idx="3192">
                  <c:v>1559.0</c:v>
                </c:pt>
                <c:pt idx="3193">
                  <c:v>1560.0</c:v>
                </c:pt>
                <c:pt idx="3194">
                  <c:v>1561.0</c:v>
                </c:pt>
                <c:pt idx="3195">
                  <c:v>1561.0</c:v>
                </c:pt>
                <c:pt idx="3196">
                  <c:v>1562.0</c:v>
                </c:pt>
                <c:pt idx="3197">
                  <c:v>1562.0</c:v>
                </c:pt>
                <c:pt idx="3198">
                  <c:v>1563.0</c:v>
                </c:pt>
                <c:pt idx="3199">
                  <c:v>1564.0</c:v>
                </c:pt>
                <c:pt idx="3200">
                  <c:v>1565.0</c:v>
                </c:pt>
                <c:pt idx="3201">
                  <c:v>1566.0</c:v>
                </c:pt>
                <c:pt idx="3202">
                  <c:v>1567.0</c:v>
                </c:pt>
                <c:pt idx="3203">
                  <c:v>1567.0</c:v>
                </c:pt>
                <c:pt idx="3204">
                  <c:v>1567.0</c:v>
                </c:pt>
                <c:pt idx="3205">
                  <c:v>1567.0</c:v>
                </c:pt>
                <c:pt idx="3206">
                  <c:v>1567.0</c:v>
                </c:pt>
                <c:pt idx="3207">
                  <c:v>1568.0</c:v>
                </c:pt>
                <c:pt idx="3208">
                  <c:v>1569.0</c:v>
                </c:pt>
                <c:pt idx="3209">
                  <c:v>1570.0</c:v>
                </c:pt>
                <c:pt idx="3210">
                  <c:v>1571.0</c:v>
                </c:pt>
                <c:pt idx="3211">
                  <c:v>1571.0</c:v>
                </c:pt>
                <c:pt idx="3212">
                  <c:v>1572.0</c:v>
                </c:pt>
                <c:pt idx="3213">
                  <c:v>1572.0</c:v>
                </c:pt>
                <c:pt idx="3214">
                  <c:v>1572.0</c:v>
                </c:pt>
                <c:pt idx="3215">
                  <c:v>1572.0</c:v>
                </c:pt>
                <c:pt idx="3216">
                  <c:v>1572.0</c:v>
                </c:pt>
                <c:pt idx="3217">
                  <c:v>1573.0</c:v>
                </c:pt>
                <c:pt idx="3218">
                  <c:v>1573.0</c:v>
                </c:pt>
                <c:pt idx="3219">
                  <c:v>1573.0</c:v>
                </c:pt>
                <c:pt idx="3220">
                  <c:v>1574.0</c:v>
                </c:pt>
                <c:pt idx="3221">
                  <c:v>1574.0</c:v>
                </c:pt>
                <c:pt idx="3222">
                  <c:v>1574.0</c:v>
                </c:pt>
                <c:pt idx="3223">
                  <c:v>1574.0</c:v>
                </c:pt>
                <c:pt idx="3224">
                  <c:v>1575.0</c:v>
                </c:pt>
                <c:pt idx="3225">
                  <c:v>1576.0</c:v>
                </c:pt>
                <c:pt idx="3226">
                  <c:v>1577.0</c:v>
                </c:pt>
                <c:pt idx="3227">
                  <c:v>1578.0</c:v>
                </c:pt>
                <c:pt idx="3228">
                  <c:v>1579.0</c:v>
                </c:pt>
                <c:pt idx="3229">
                  <c:v>1580.0</c:v>
                </c:pt>
                <c:pt idx="3230">
                  <c:v>1581.0</c:v>
                </c:pt>
                <c:pt idx="3231">
                  <c:v>1582.0</c:v>
                </c:pt>
                <c:pt idx="3232">
                  <c:v>1582.0</c:v>
                </c:pt>
                <c:pt idx="3233">
                  <c:v>1582.0</c:v>
                </c:pt>
                <c:pt idx="3234">
                  <c:v>1583.0</c:v>
                </c:pt>
                <c:pt idx="3235">
                  <c:v>1584.0</c:v>
                </c:pt>
                <c:pt idx="3236">
                  <c:v>1585.0</c:v>
                </c:pt>
                <c:pt idx="3237">
                  <c:v>1586.0</c:v>
                </c:pt>
                <c:pt idx="3238">
                  <c:v>1587.0</c:v>
                </c:pt>
                <c:pt idx="3239">
                  <c:v>1588.0</c:v>
                </c:pt>
                <c:pt idx="3240">
                  <c:v>1588.0</c:v>
                </c:pt>
                <c:pt idx="3241">
                  <c:v>1588.0</c:v>
                </c:pt>
                <c:pt idx="3242">
                  <c:v>1588.0</c:v>
                </c:pt>
                <c:pt idx="3243">
                  <c:v>1588.0</c:v>
                </c:pt>
                <c:pt idx="3244">
                  <c:v>1588.0</c:v>
                </c:pt>
                <c:pt idx="3245">
                  <c:v>1588.0</c:v>
                </c:pt>
                <c:pt idx="3246">
                  <c:v>1588.0</c:v>
                </c:pt>
                <c:pt idx="3247">
                  <c:v>1588.0</c:v>
                </c:pt>
                <c:pt idx="3248">
                  <c:v>1589.0</c:v>
                </c:pt>
                <c:pt idx="3249">
                  <c:v>1589.0</c:v>
                </c:pt>
                <c:pt idx="3250">
                  <c:v>1589.0</c:v>
                </c:pt>
                <c:pt idx="3251">
                  <c:v>1590.0</c:v>
                </c:pt>
                <c:pt idx="3252">
                  <c:v>1590.0</c:v>
                </c:pt>
                <c:pt idx="3253">
                  <c:v>1591.0</c:v>
                </c:pt>
                <c:pt idx="3254">
                  <c:v>1592.0</c:v>
                </c:pt>
                <c:pt idx="3255">
                  <c:v>1593.0</c:v>
                </c:pt>
                <c:pt idx="3256">
                  <c:v>1594.0</c:v>
                </c:pt>
                <c:pt idx="3257">
                  <c:v>1594.0</c:v>
                </c:pt>
                <c:pt idx="3258">
                  <c:v>1595.0</c:v>
                </c:pt>
                <c:pt idx="3259">
                  <c:v>1596.0</c:v>
                </c:pt>
                <c:pt idx="3260">
                  <c:v>1597.0</c:v>
                </c:pt>
                <c:pt idx="3261">
                  <c:v>1598.0</c:v>
                </c:pt>
                <c:pt idx="3262">
                  <c:v>1599.0</c:v>
                </c:pt>
                <c:pt idx="3263">
                  <c:v>1599.0</c:v>
                </c:pt>
                <c:pt idx="3264">
                  <c:v>1599.0</c:v>
                </c:pt>
                <c:pt idx="3265">
                  <c:v>1599.0</c:v>
                </c:pt>
                <c:pt idx="3266">
                  <c:v>1600.0</c:v>
                </c:pt>
                <c:pt idx="3267">
                  <c:v>1600.0</c:v>
                </c:pt>
                <c:pt idx="3268">
                  <c:v>1600.0</c:v>
                </c:pt>
                <c:pt idx="3269">
                  <c:v>1601.0</c:v>
                </c:pt>
                <c:pt idx="3270">
                  <c:v>1602.0</c:v>
                </c:pt>
                <c:pt idx="3271">
                  <c:v>1603.0</c:v>
                </c:pt>
                <c:pt idx="3272">
                  <c:v>1604.0</c:v>
                </c:pt>
                <c:pt idx="3273">
                  <c:v>1605.0</c:v>
                </c:pt>
                <c:pt idx="3274">
                  <c:v>1606.0</c:v>
                </c:pt>
                <c:pt idx="3275">
                  <c:v>1607.0</c:v>
                </c:pt>
                <c:pt idx="3276">
                  <c:v>1608.0</c:v>
                </c:pt>
                <c:pt idx="3277">
                  <c:v>1608.0</c:v>
                </c:pt>
                <c:pt idx="3278">
                  <c:v>1609.0</c:v>
                </c:pt>
                <c:pt idx="3279">
                  <c:v>1609.0</c:v>
                </c:pt>
                <c:pt idx="3280">
                  <c:v>1609.0</c:v>
                </c:pt>
                <c:pt idx="3281">
                  <c:v>1610.0</c:v>
                </c:pt>
                <c:pt idx="3282">
                  <c:v>1610.0</c:v>
                </c:pt>
                <c:pt idx="3283">
                  <c:v>1611.0</c:v>
                </c:pt>
                <c:pt idx="3284">
                  <c:v>1611.0</c:v>
                </c:pt>
                <c:pt idx="3285">
                  <c:v>1611.0</c:v>
                </c:pt>
                <c:pt idx="3286">
                  <c:v>1611.0</c:v>
                </c:pt>
                <c:pt idx="3287">
                  <c:v>1612.0</c:v>
                </c:pt>
                <c:pt idx="3288">
                  <c:v>1612.0</c:v>
                </c:pt>
                <c:pt idx="3289">
                  <c:v>1612.0</c:v>
                </c:pt>
                <c:pt idx="3290">
                  <c:v>1612.0</c:v>
                </c:pt>
                <c:pt idx="3291">
                  <c:v>1612.0</c:v>
                </c:pt>
                <c:pt idx="3292">
                  <c:v>1612.0</c:v>
                </c:pt>
                <c:pt idx="3293">
                  <c:v>1612.0</c:v>
                </c:pt>
                <c:pt idx="3294">
                  <c:v>1612.0</c:v>
                </c:pt>
                <c:pt idx="3295">
                  <c:v>1612.0</c:v>
                </c:pt>
                <c:pt idx="3296">
                  <c:v>1612.0</c:v>
                </c:pt>
                <c:pt idx="3297">
                  <c:v>1612.0</c:v>
                </c:pt>
                <c:pt idx="3298">
                  <c:v>1612.0</c:v>
                </c:pt>
                <c:pt idx="3299">
                  <c:v>1612.0</c:v>
                </c:pt>
                <c:pt idx="3300">
                  <c:v>1613.0</c:v>
                </c:pt>
                <c:pt idx="3301">
                  <c:v>1614.0</c:v>
                </c:pt>
                <c:pt idx="3302">
                  <c:v>1614.0</c:v>
                </c:pt>
                <c:pt idx="3303">
                  <c:v>1614.0</c:v>
                </c:pt>
                <c:pt idx="3304">
                  <c:v>1614.0</c:v>
                </c:pt>
                <c:pt idx="3305">
                  <c:v>1614.0</c:v>
                </c:pt>
                <c:pt idx="3306">
                  <c:v>1614.0</c:v>
                </c:pt>
                <c:pt idx="3307">
                  <c:v>1614.0</c:v>
                </c:pt>
                <c:pt idx="3308">
                  <c:v>1614.0</c:v>
                </c:pt>
                <c:pt idx="3309">
                  <c:v>1614.0</c:v>
                </c:pt>
                <c:pt idx="3310">
                  <c:v>1615.0</c:v>
                </c:pt>
                <c:pt idx="3311">
                  <c:v>1616.0</c:v>
                </c:pt>
                <c:pt idx="3312">
                  <c:v>1617.0</c:v>
                </c:pt>
                <c:pt idx="3313">
                  <c:v>1617.0</c:v>
                </c:pt>
                <c:pt idx="3314">
                  <c:v>1618.0</c:v>
                </c:pt>
                <c:pt idx="3315">
                  <c:v>1619.0</c:v>
                </c:pt>
                <c:pt idx="3316">
                  <c:v>1619.0</c:v>
                </c:pt>
                <c:pt idx="3317">
                  <c:v>1620.0</c:v>
                </c:pt>
                <c:pt idx="3318">
                  <c:v>1620.0</c:v>
                </c:pt>
                <c:pt idx="3319">
                  <c:v>1620.0</c:v>
                </c:pt>
                <c:pt idx="3320">
                  <c:v>1620.0</c:v>
                </c:pt>
                <c:pt idx="3321">
                  <c:v>1620.0</c:v>
                </c:pt>
                <c:pt idx="3322">
                  <c:v>1620.0</c:v>
                </c:pt>
                <c:pt idx="3323">
                  <c:v>1620.0</c:v>
                </c:pt>
                <c:pt idx="3324">
                  <c:v>1620.0</c:v>
                </c:pt>
                <c:pt idx="3325">
                  <c:v>1620.0</c:v>
                </c:pt>
                <c:pt idx="3326">
                  <c:v>1620.0</c:v>
                </c:pt>
                <c:pt idx="3327">
                  <c:v>1620.0</c:v>
                </c:pt>
                <c:pt idx="3328">
                  <c:v>1620.0</c:v>
                </c:pt>
                <c:pt idx="3329">
                  <c:v>1620.0</c:v>
                </c:pt>
                <c:pt idx="3330">
                  <c:v>1620.0</c:v>
                </c:pt>
                <c:pt idx="3331">
                  <c:v>1620.0</c:v>
                </c:pt>
                <c:pt idx="3332">
                  <c:v>1620.0</c:v>
                </c:pt>
                <c:pt idx="3333">
                  <c:v>1620.0</c:v>
                </c:pt>
                <c:pt idx="3334">
                  <c:v>1620.0</c:v>
                </c:pt>
                <c:pt idx="3335">
                  <c:v>1620.0</c:v>
                </c:pt>
                <c:pt idx="3336">
                  <c:v>1620.0</c:v>
                </c:pt>
                <c:pt idx="3337">
                  <c:v>1620.0</c:v>
                </c:pt>
                <c:pt idx="3338">
                  <c:v>1620.0</c:v>
                </c:pt>
                <c:pt idx="3339">
                  <c:v>1620.0</c:v>
                </c:pt>
                <c:pt idx="3340">
                  <c:v>1620.0</c:v>
                </c:pt>
                <c:pt idx="3341">
                  <c:v>1620.0</c:v>
                </c:pt>
                <c:pt idx="3342">
                  <c:v>1620.0</c:v>
                </c:pt>
                <c:pt idx="3343">
                  <c:v>1620.0</c:v>
                </c:pt>
                <c:pt idx="3344">
                  <c:v>1620.0</c:v>
                </c:pt>
                <c:pt idx="3345">
                  <c:v>1620.0</c:v>
                </c:pt>
                <c:pt idx="3346">
                  <c:v>1621.0</c:v>
                </c:pt>
                <c:pt idx="3347">
                  <c:v>1621.0</c:v>
                </c:pt>
                <c:pt idx="3348">
                  <c:v>1622.0</c:v>
                </c:pt>
                <c:pt idx="3349">
                  <c:v>1623.0</c:v>
                </c:pt>
                <c:pt idx="3350">
                  <c:v>1623.0</c:v>
                </c:pt>
                <c:pt idx="3351">
                  <c:v>1623.0</c:v>
                </c:pt>
                <c:pt idx="3352">
                  <c:v>1623.0</c:v>
                </c:pt>
                <c:pt idx="3353">
                  <c:v>1623.0</c:v>
                </c:pt>
                <c:pt idx="3354">
                  <c:v>1623.0</c:v>
                </c:pt>
                <c:pt idx="3355">
                  <c:v>1623.0</c:v>
                </c:pt>
                <c:pt idx="3356">
                  <c:v>1623.0</c:v>
                </c:pt>
                <c:pt idx="3357">
                  <c:v>1623.0</c:v>
                </c:pt>
                <c:pt idx="3358">
                  <c:v>1624.0</c:v>
                </c:pt>
                <c:pt idx="3359">
                  <c:v>1625.0</c:v>
                </c:pt>
                <c:pt idx="3360">
                  <c:v>1625.0</c:v>
                </c:pt>
                <c:pt idx="3361">
                  <c:v>1625.0</c:v>
                </c:pt>
                <c:pt idx="3362">
                  <c:v>1625.0</c:v>
                </c:pt>
                <c:pt idx="3363">
                  <c:v>1625.0</c:v>
                </c:pt>
                <c:pt idx="3364">
                  <c:v>1625.0</c:v>
                </c:pt>
                <c:pt idx="3365">
                  <c:v>1625.0</c:v>
                </c:pt>
                <c:pt idx="3366">
                  <c:v>1625.0</c:v>
                </c:pt>
                <c:pt idx="3367">
                  <c:v>1625.0</c:v>
                </c:pt>
                <c:pt idx="3368">
                  <c:v>1625.0</c:v>
                </c:pt>
                <c:pt idx="3369">
                  <c:v>1625.0</c:v>
                </c:pt>
                <c:pt idx="3370">
                  <c:v>1625.0</c:v>
                </c:pt>
                <c:pt idx="3371">
                  <c:v>1625.0</c:v>
                </c:pt>
                <c:pt idx="3372">
                  <c:v>1625.0</c:v>
                </c:pt>
                <c:pt idx="3373">
                  <c:v>1625.0</c:v>
                </c:pt>
                <c:pt idx="3374">
                  <c:v>1625.0</c:v>
                </c:pt>
                <c:pt idx="3375">
                  <c:v>1625.0</c:v>
                </c:pt>
                <c:pt idx="3376">
                  <c:v>1625.0</c:v>
                </c:pt>
                <c:pt idx="3377">
                  <c:v>1625.0</c:v>
                </c:pt>
                <c:pt idx="3378">
                  <c:v>1625.0</c:v>
                </c:pt>
                <c:pt idx="3379">
                  <c:v>1625.0</c:v>
                </c:pt>
                <c:pt idx="3380">
                  <c:v>1625.0</c:v>
                </c:pt>
                <c:pt idx="3381">
                  <c:v>1625.0</c:v>
                </c:pt>
                <c:pt idx="3382">
                  <c:v>1625.0</c:v>
                </c:pt>
                <c:pt idx="3383">
                  <c:v>1625.0</c:v>
                </c:pt>
                <c:pt idx="3384">
                  <c:v>1625.0</c:v>
                </c:pt>
                <c:pt idx="3385">
                  <c:v>1626.0</c:v>
                </c:pt>
                <c:pt idx="3386">
                  <c:v>1626.0</c:v>
                </c:pt>
                <c:pt idx="3387">
                  <c:v>1626.0</c:v>
                </c:pt>
                <c:pt idx="3388">
                  <c:v>1627.0</c:v>
                </c:pt>
                <c:pt idx="3389">
                  <c:v>1627.0</c:v>
                </c:pt>
                <c:pt idx="3390">
                  <c:v>1627.0</c:v>
                </c:pt>
                <c:pt idx="3391">
                  <c:v>1627.0</c:v>
                </c:pt>
                <c:pt idx="3392">
                  <c:v>1627.0</c:v>
                </c:pt>
                <c:pt idx="3393">
                  <c:v>1627.0</c:v>
                </c:pt>
                <c:pt idx="3394">
                  <c:v>1628.0</c:v>
                </c:pt>
                <c:pt idx="3395">
                  <c:v>1628.0</c:v>
                </c:pt>
                <c:pt idx="3396">
                  <c:v>1628.0</c:v>
                </c:pt>
                <c:pt idx="3397">
                  <c:v>1628.0</c:v>
                </c:pt>
                <c:pt idx="3398">
                  <c:v>1628.0</c:v>
                </c:pt>
                <c:pt idx="3399">
                  <c:v>1629.0</c:v>
                </c:pt>
                <c:pt idx="3400">
                  <c:v>1629.0</c:v>
                </c:pt>
                <c:pt idx="3401">
                  <c:v>1630.0</c:v>
                </c:pt>
                <c:pt idx="3402">
                  <c:v>1630.0</c:v>
                </c:pt>
                <c:pt idx="3403">
                  <c:v>1630.0</c:v>
                </c:pt>
                <c:pt idx="3404">
                  <c:v>1630.0</c:v>
                </c:pt>
                <c:pt idx="3405">
                  <c:v>1630.0</c:v>
                </c:pt>
                <c:pt idx="3406">
                  <c:v>1630.0</c:v>
                </c:pt>
                <c:pt idx="3407">
                  <c:v>1631.0</c:v>
                </c:pt>
                <c:pt idx="3408">
                  <c:v>1632.0</c:v>
                </c:pt>
                <c:pt idx="3409">
                  <c:v>1633.0</c:v>
                </c:pt>
                <c:pt idx="3410">
                  <c:v>1633.0</c:v>
                </c:pt>
                <c:pt idx="3411">
                  <c:v>1634.0</c:v>
                </c:pt>
                <c:pt idx="3412">
                  <c:v>1634.0</c:v>
                </c:pt>
                <c:pt idx="3413">
                  <c:v>1635.0</c:v>
                </c:pt>
                <c:pt idx="3414">
                  <c:v>1635.0</c:v>
                </c:pt>
                <c:pt idx="3415">
                  <c:v>1636.0</c:v>
                </c:pt>
                <c:pt idx="3416">
                  <c:v>1637.0</c:v>
                </c:pt>
                <c:pt idx="3417">
                  <c:v>1638.0</c:v>
                </c:pt>
                <c:pt idx="3418">
                  <c:v>1638.0</c:v>
                </c:pt>
                <c:pt idx="3419">
                  <c:v>1639.0</c:v>
                </c:pt>
                <c:pt idx="3420">
                  <c:v>1639.0</c:v>
                </c:pt>
                <c:pt idx="3421">
                  <c:v>1640.0</c:v>
                </c:pt>
                <c:pt idx="3422">
                  <c:v>1641.0</c:v>
                </c:pt>
                <c:pt idx="3423">
                  <c:v>1642.0</c:v>
                </c:pt>
                <c:pt idx="3424">
                  <c:v>1642.0</c:v>
                </c:pt>
                <c:pt idx="3425">
                  <c:v>1643.0</c:v>
                </c:pt>
                <c:pt idx="3426">
                  <c:v>1643.0</c:v>
                </c:pt>
                <c:pt idx="3427">
                  <c:v>1644.0</c:v>
                </c:pt>
                <c:pt idx="3428">
                  <c:v>1645.0</c:v>
                </c:pt>
                <c:pt idx="3429">
                  <c:v>1646.0</c:v>
                </c:pt>
                <c:pt idx="3430">
                  <c:v>1646.0</c:v>
                </c:pt>
                <c:pt idx="3431">
                  <c:v>1646.0</c:v>
                </c:pt>
                <c:pt idx="3432">
                  <c:v>1647.0</c:v>
                </c:pt>
                <c:pt idx="3433">
                  <c:v>1648.0</c:v>
                </c:pt>
                <c:pt idx="3434">
                  <c:v>1649.0</c:v>
                </c:pt>
                <c:pt idx="3435">
                  <c:v>1650.0</c:v>
                </c:pt>
                <c:pt idx="3436">
                  <c:v>1651.0</c:v>
                </c:pt>
                <c:pt idx="3437">
                  <c:v>1651.0</c:v>
                </c:pt>
                <c:pt idx="3438">
                  <c:v>1652.0</c:v>
                </c:pt>
                <c:pt idx="3439">
                  <c:v>1653.0</c:v>
                </c:pt>
                <c:pt idx="3440">
                  <c:v>1653.0</c:v>
                </c:pt>
                <c:pt idx="3441">
                  <c:v>1653.0</c:v>
                </c:pt>
                <c:pt idx="3442">
                  <c:v>1654.0</c:v>
                </c:pt>
                <c:pt idx="3443">
                  <c:v>1655.0</c:v>
                </c:pt>
                <c:pt idx="3444">
                  <c:v>1655.0</c:v>
                </c:pt>
                <c:pt idx="3445">
                  <c:v>1656.0</c:v>
                </c:pt>
                <c:pt idx="3446">
                  <c:v>1656.0</c:v>
                </c:pt>
                <c:pt idx="3447">
                  <c:v>1656.0</c:v>
                </c:pt>
                <c:pt idx="3448">
                  <c:v>1656.0</c:v>
                </c:pt>
                <c:pt idx="3449">
                  <c:v>1656.0</c:v>
                </c:pt>
                <c:pt idx="3450">
                  <c:v>1656.0</c:v>
                </c:pt>
                <c:pt idx="3451">
                  <c:v>1656.0</c:v>
                </c:pt>
                <c:pt idx="3452">
                  <c:v>1657.0</c:v>
                </c:pt>
                <c:pt idx="3453">
                  <c:v>1657.0</c:v>
                </c:pt>
                <c:pt idx="3454">
                  <c:v>1657.0</c:v>
                </c:pt>
                <c:pt idx="3455">
                  <c:v>1657.0</c:v>
                </c:pt>
                <c:pt idx="3456">
                  <c:v>1658.0</c:v>
                </c:pt>
                <c:pt idx="3457">
                  <c:v>1659.0</c:v>
                </c:pt>
                <c:pt idx="3458">
                  <c:v>1660.0</c:v>
                </c:pt>
                <c:pt idx="3459">
                  <c:v>1661.0</c:v>
                </c:pt>
                <c:pt idx="3460">
                  <c:v>1661.0</c:v>
                </c:pt>
                <c:pt idx="3461">
                  <c:v>1661.0</c:v>
                </c:pt>
                <c:pt idx="3462">
                  <c:v>1661.0</c:v>
                </c:pt>
                <c:pt idx="3463">
                  <c:v>1661.0</c:v>
                </c:pt>
                <c:pt idx="3464">
                  <c:v>1661.0</c:v>
                </c:pt>
                <c:pt idx="3465">
                  <c:v>1661.0</c:v>
                </c:pt>
                <c:pt idx="3466">
                  <c:v>1662.0</c:v>
                </c:pt>
                <c:pt idx="3467">
                  <c:v>1662.0</c:v>
                </c:pt>
                <c:pt idx="3468">
                  <c:v>1662.0</c:v>
                </c:pt>
                <c:pt idx="3469">
                  <c:v>1663.0</c:v>
                </c:pt>
                <c:pt idx="3470">
                  <c:v>1664.0</c:v>
                </c:pt>
                <c:pt idx="3471">
                  <c:v>1664.0</c:v>
                </c:pt>
                <c:pt idx="3472">
                  <c:v>1664.0</c:v>
                </c:pt>
                <c:pt idx="3473">
                  <c:v>1665.0</c:v>
                </c:pt>
                <c:pt idx="3474">
                  <c:v>1666.0</c:v>
                </c:pt>
                <c:pt idx="3475">
                  <c:v>1667.0</c:v>
                </c:pt>
                <c:pt idx="3476">
                  <c:v>1668.0</c:v>
                </c:pt>
                <c:pt idx="3477">
                  <c:v>1668.0</c:v>
                </c:pt>
                <c:pt idx="3478">
                  <c:v>1668.0</c:v>
                </c:pt>
                <c:pt idx="3479">
                  <c:v>1668.0</c:v>
                </c:pt>
                <c:pt idx="3480">
                  <c:v>1668.0</c:v>
                </c:pt>
                <c:pt idx="3481">
                  <c:v>1668.0</c:v>
                </c:pt>
                <c:pt idx="3482">
                  <c:v>1669.0</c:v>
                </c:pt>
                <c:pt idx="3483">
                  <c:v>1670.0</c:v>
                </c:pt>
                <c:pt idx="3484">
                  <c:v>1670.0</c:v>
                </c:pt>
                <c:pt idx="3485">
                  <c:v>1670.0</c:v>
                </c:pt>
                <c:pt idx="3486">
                  <c:v>1670.0</c:v>
                </c:pt>
                <c:pt idx="3487">
                  <c:v>1670.0</c:v>
                </c:pt>
                <c:pt idx="3488">
                  <c:v>1670.0</c:v>
                </c:pt>
                <c:pt idx="3489">
                  <c:v>1670.0</c:v>
                </c:pt>
                <c:pt idx="3490">
                  <c:v>1670.0</c:v>
                </c:pt>
                <c:pt idx="3491">
                  <c:v>1670.0</c:v>
                </c:pt>
                <c:pt idx="3492">
                  <c:v>1670.0</c:v>
                </c:pt>
                <c:pt idx="3493">
                  <c:v>1671.0</c:v>
                </c:pt>
                <c:pt idx="3494">
                  <c:v>1671.0</c:v>
                </c:pt>
                <c:pt idx="3495">
                  <c:v>1671.0</c:v>
                </c:pt>
                <c:pt idx="3496">
                  <c:v>1671.0</c:v>
                </c:pt>
                <c:pt idx="3497">
                  <c:v>1672.0</c:v>
                </c:pt>
                <c:pt idx="3498">
                  <c:v>1672.0</c:v>
                </c:pt>
                <c:pt idx="3499">
                  <c:v>1673.0</c:v>
                </c:pt>
                <c:pt idx="3500">
                  <c:v>1673.0</c:v>
                </c:pt>
                <c:pt idx="3501">
                  <c:v>1674.0</c:v>
                </c:pt>
                <c:pt idx="3502">
                  <c:v>1674.0</c:v>
                </c:pt>
                <c:pt idx="3503">
                  <c:v>1675.0</c:v>
                </c:pt>
                <c:pt idx="3504">
                  <c:v>1675.0</c:v>
                </c:pt>
                <c:pt idx="3505">
                  <c:v>1676.0</c:v>
                </c:pt>
                <c:pt idx="3506">
                  <c:v>1676.0</c:v>
                </c:pt>
                <c:pt idx="3507">
                  <c:v>1676.0</c:v>
                </c:pt>
                <c:pt idx="3508">
                  <c:v>1676.0</c:v>
                </c:pt>
                <c:pt idx="3509">
                  <c:v>1677.0</c:v>
                </c:pt>
                <c:pt idx="3510">
                  <c:v>1678.0</c:v>
                </c:pt>
                <c:pt idx="3511">
                  <c:v>1678.0</c:v>
                </c:pt>
                <c:pt idx="3512">
                  <c:v>1679.0</c:v>
                </c:pt>
                <c:pt idx="3513">
                  <c:v>1679.0</c:v>
                </c:pt>
                <c:pt idx="3514">
                  <c:v>1679.0</c:v>
                </c:pt>
                <c:pt idx="3515">
                  <c:v>1679.0</c:v>
                </c:pt>
                <c:pt idx="3516">
                  <c:v>1679.0</c:v>
                </c:pt>
                <c:pt idx="3517">
                  <c:v>1679.0</c:v>
                </c:pt>
                <c:pt idx="3518">
                  <c:v>1680.0</c:v>
                </c:pt>
                <c:pt idx="3519">
                  <c:v>1681.0</c:v>
                </c:pt>
                <c:pt idx="3520">
                  <c:v>1682.0</c:v>
                </c:pt>
                <c:pt idx="3521">
                  <c:v>1683.0</c:v>
                </c:pt>
                <c:pt idx="3522">
                  <c:v>1684.0</c:v>
                </c:pt>
                <c:pt idx="3523">
                  <c:v>1685.0</c:v>
                </c:pt>
                <c:pt idx="3524">
                  <c:v>1686.0</c:v>
                </c:pt>
                <c:pt idx="3525">
                  <c:v>1687.0</c:v>
                </c:pt>
                <c:pt idx="3526">
                  <c:v>1688.0</c:v>
                </c:pt>
                <c:pt idx="3527">
                  <c:v>1689.0</c:v>
                </c:pt>
                <c:pt idx="3528">
                  <c:v>1689.0</c:v>
                </c:pt>
                <c:pt idx="3529">
                  <c:v>1689.0</c:v>
                </c:pt>
                <c:pt idx="3530">
                  <c:v>1689.0</c:v>
                </c:pt>
                <c:pt idx="3531">
                  <c:v>1689.0</c:v>
                </c:pt>
                <c:pt idx="3532">
                  <c:v>1689.0</c:v>
                </c:pt>
                <c:pt idx="3533">
                  <c:v>1690.0</c:v>
                </c:pt>
                <c:pt idx="3534">
                  <c:v>1691.0</c:v>
                </c:pt>
                <c:pt idx="3535">
                  <c:v>1692.0</c:v>
                </c:pt>
                <c:pt idx="3536">
                  <c:v>1693.0</c:v>
                </c:pt>
                <c:pt idx="3537">
                  <c:v>1694.0</c:v>
                </c:pt>
                <c:pt idx="3538">
                  <c:v>1695.0</c:v>
                </c:pt>
                <c:pt idx="3539">
                  <c:v>1696.0</c:v>
                </c:pt>
                <c:pt idx="3540">
                  <c:v>1697.0</c:v>
                </c:pt>
                <c:pt idx="3541">
                  <c:v>1698.0</c:v>
                </c:pt>
                <c:pt idx="3542">
                  <c:v>1699.0</c:v>
                </c:pt>
                <c:pt idx="3543">
                  <c:v>1700.0</c:v>
                </c:pt>
                <c:pt idx="3544">
                  <c:v>1701.0</c:v>
                </c:pt>
                <c:pt idx="3545">
                  <c:v>1702.0</c:v>
                </c:pt>
                <c:pt idx="3546">
                  <c:v>1702.0</c:v>
                </c:pt>
                <c:pt idx="3547">
                  <c:v>1702.0</c:v>
                </c:pt>
                <c:pt idx="3548">
                  <c:v>1703.0</c:v>
                </c:pt>
                <c:pt idx="3549">
                  <c:v>1704.0</c:v>
                </c:pt>
                <c:pt idx="3550">
                  <c:v>1704.0</c:v>
                </c:pt>
                <c:pt idx="3551">
                  <c:v>1705.0</c:v>
                </c:pt>
                <c:pt idx="3552">
                  <c:v>1706.0</c:v>
                </c:pt>
                <c:pt idx="3553">
                  <c:v>1706.0</c:v>
                </c:pt>
                <c:pt idx="3554">
                  <c:v>1707.0</c:v>
                </c:pt>
                <c:pt idx="3555">
                  <c:v>1708.0</c:v>
                </c:pt>
                <c:pt idx="3556">
                  <c:v>1709.0</c:v>
                </c:pt>
                <c:pt idx="3557">
                  <c:v>1709.0</c:v>
                </c:pt>
                <c:pt idx="3558">
                  <c:v>1710.0</c:v>
                </c:pt>
                <c:pt idx="3559">
                  <c:v>1710.0</c:v>
                </c:pt>
                <c:pt idx="3560">
                  <c:v>1710.0</c:v>
                </c:pt>
                <c:pt idx="3561">
                  <c:v>1711.0</c:v>
                </c:pt>
                <c:pt idx="3562">
                  <c:v>1712.0</c:v>
                </c:pt>
                <c:pt idx="3563">
                  <c:v>1713.0</c:v>
                </c:pt>
                <c:pt idx="3564">
                  <c:v>1713.0</c:v>
                </c:pt>
                <c:pt idx="3565">
                  <c:v>1714.0</c:v>
                </c:pt>
                <c:pt idx="3566">
                  <c:v>1715.0</c:v>
                </c:pt>
                <c:pt idx="3567">
                  <c:v>1715.0</c:v>
                </c:pt>
                <c:pt idx="3568">
                  <c:v>1715.0</c:v>
                </c:pt>
                <c:pt idx="3569">
                  <c:v>1716.0</c:v>
                </c:pt>
                <c:pt idx="3570">
                  <c:v>1717.0</c:v>
                </c:pt>
                <c:pt idx="3571">
                  <c:v>1718.0</c:v>
                </c:pt>
                <c:pt idx="3572">
                  <c:v>1718.0</c:v>
                </c:pt>
                <c:pt idx="3573">
                  <c:v>1718.0</c:v>
                </c:pt>
                <c:pt idx="3574">
                  <c:v>1718.0</c:v>
                </c:pt>
                <c:pt idx="3575">
                  <c:v>1718.0</c:v>
                </c:pt>
                <c:pt idx="3576">
                  <c:v>1718.0</c:v>
                </c:pt>
                <c:pt idx="3577">
                  <c:v>1718.0</c:v>
                </c:pt>
                <c:pt idx="3578">
                  <c:v>1719.0</c:v>
                </c:pt>
                <c:pt idx="3579">
                  <c:v>1719.0</c:v>
                </c:pt>
                <c:pt idx="3580">
                  <c:v>1719.0</c:v>
                </c:pt>
                <c:pt idx="3581">
                  <c:v>1719.0</c:v>
                </c:pt>
                <c:pt idx="3582">
                  <c:v>1719.0</c:v>
                </c:pt>
                <c:pt idx="3583">
                  <c:v>1719.0</c:v>
                </c:pt>
                <c:pt idx="3584">
                  <c:v>1719.0</c:v>
                </c:pt>
                <c:pt idx="3585">
                  <c:v>1719.0</c:v>
                </c:pt>
                <c:pt idx="3586">
                  <c:v>1719.0</c:v>
                </c:pt>
                <c:pt idx="3587">
                  <c:v>1719.0</c:v>
                </c:pt>
                <c:pt idx="3588">
                  <c:v>1719.0</c:v>
                </c:pt>
                <c:pt idx="3589">
                  <c:v>1719.0</c:v>
                </c:pt>
                <c:pt idx="3590">
                  <c:v>1719.0</c:v>
                </c:pt>
                <c:pt idx="3591">
                  <c:v>1719.0</c:v>
                </c:pt>
                <c:pt idx="3592">
                  <c:v>1719.0</c:v>
                </c:pt>
                <c:pt idx="3593">
                  <c:v>1720.0</c:v>
                </c:pt>
                <c:pt idx="3594">
                  <c:v>1721.0</c:v>
                </c:pt>
                <c:pt idx="3595">
                  <c:v>1721.0</c:v>
                </c:pt>
                <c:pt idx="3596">
                  <c:v>1722.0</c:v>
                </c:pt>
                <c:pt idx="3597">
                  <c:v>1722.0</c:v>
                </c:pt>
                <c:pt idx="3598">
                  <c:v>1723.0</c:v>
                </c:pt>
                <c:pt idx="3599">
                  <c:v>1724.0</c:v>
                </c:pt>
                <c:pt idx="3600">
                  <c:v>1724.0</c:v>
                </c:pt>
                <c:pt idx="3601">
                  <c:v>1724.0</c:v>
                </c:pt>
                <c:pt idx="3602">
                  <c:v>1724.0</c:v>
                </c:pt>
                <c:pt idx="3603">
                  <c:v>1725.0</c:v>
                </c:pt>
                <c:pt idx="3604">
                  <c:v>1725.0</c:v>
                </c:pt>
                <c:pt idx="3605">
                  <c:v>1726.0</c:v>
                </c:pt>
                <c:pt idx="3606">
                  <c:v>1726.0</c:v>
                </c:pt>
                <c:pt idx="3607">
                  <c:v>1727.0</c:v>
                </c:pt>
                <c:pt idx="3608">
                  <c:v>1728.0</c:v>
                </c:pt>
                <c:pt idx="3609">
                  <c:v>1728.0</c:v>
                </c:pt>
                <c:pt idx="3610">
                  <c:v>1728.0</c:v>
                </c:pt>
                <c:pt idx="3611">
                  <c:v>1728.0</c:v>
                </c:pt>
                <c:pt idx="3612">
                  <c:v>1729.0</c:v>
                </c:pt>
                <c:pt idx="3613">
                  <c:v>1729.0</c:v>
                </c:pt>
                <c:pt idx="3614">
                  <c:v>1730.0</c:v>
                </c:pt>
                <c:pt idx="3615">
                  <c:v>1731.0</c:v>
                </c:pt>
                <c:pt idx="3616">
                  <c:v>1732.0</c:v>
                </c:pt>
                <c:pt idx="3617">
                  <c:v>1733.0</c:v>
                </c:pt>
                <c:pt idx="3618">
                  <c:v>1734.0</c:v>
                </c:pt>
                <c:pt idx="3619">
                  <c:v>1735.0</c:v>
                </c:pt>
                <c:pt idx="3620">
                  <c:v>1736.0</c:v>
                </c:pt>
                <c:pt idx="3621">
                  <c:v>1736.0</c:v>
                </c:pt>
                <c:pt idx="3622">
                  <c:v>1737.0</c:v>
                </c:pt>
                <c:pt idx="3623">
                  <c:v>1737.0</c:v>
                </c:pt>
                <c:pt idx="3624">
                  <c:v>1737.0</c:v>
                </c:pt>
                <c:pt idx="3625">
                  <c:v>1737.0</c:v>
                </c:pt>
                <c:pt idx="3626">
                  <c:v>1737.0</c:v>
                </c:pt>
                <c:pt idx="3627">
                  <c:v>1737.0</c:v>
                </c:pt>
                <c:pt idx="3628">
                  <c:v>1737.0</c:v>
                </c:pt>
                <c:pt idx="3629">
                  <c:v>1737.0</c:v>
                </c:pt>
                <c:pt idx="3630">
                  <c:v>1737.0</c:v>
                </c:pt>
                <c:pt idx="3631">
                  <c:v>1738.0</c:v>
                </c:pt>
                <c:pt idx="3632">
                  <c:v>1739.0</c:v>
                </c:pt>
                <c:pt idx="3633">
                  <c:v>1740.0</c:v>
                </c:pt>
                <c:pt idx="3634">
                  <c:v>1741.0</c:v>
                </c:pt>
                <c:pt idx="3635">
                  <c:v>1742.0</c:v>
                </c:pt>
                <c:pt idx="3636">
                  <c:v>1743.0</c:v>
                </c:pt>
                <c:pt idx="3637">
                  <c:v>1744.0</c:v>
                </c:pt>
                <c:pt idx="3638">
                  <c:v>1745.0</c:v>
                </c:pt>
                <c:pt idx="3639">
                  <c:v>1745.0</c:v>
                </c:pt>
                <c:pt idx="3640">
                  <c:v>1745.0</c:v>
                </c:pt>
                <c:pt idx="3641">
                  <c:v>1745.0</c:v>
                </c:pt>
                <c:pt idx="3642">
                  <c:v>1745.0</c:v>
                </c:pt>
                <c:pt idx="3643">
                  <c:v>1745.0</c:v>
                </c:pt>
                <c:pt idx="3644">
                  <c:v>1745.0</c:v>
                </c:pt>
                <c:pt idx="3645">
                  <c:v>1745.0</c:v>
                </c:pt>
                <c:pt idx="3646">
                  <c:v>1745.0</c:v>
                </c:pt>
                <c:pt idx="3647">
                  <c:v>1745.0</c:v>
                </c:pt>
                <c:pt idx="3648">
                  <c:v>1745.0</c:v>
                </c:pt>
                <c:pt idx="3649">
                  <c:v>1745.0</c:v>
                </c:pt>
                <c:pt idx="3650">
                  <c:v>1745.0</c:v>
                </c:pt>
                <c:pt idx="3651">
                  <c:v>1745.0</c:v>
                </c:pt>
                <c:pt idx="3652">
                  <c:v>1745.0</c:v>
                </c:pt>
                <c:pt idx="3653">
                  <c:v>1745.0</c:v>
                </c:pt>
                <c:pt idx="3654">
                  <c:v>1745.0</c:v>
                </c:pt>
                <c:pt idx="3655">
                  <c:v>1745.0</c:v>
                </c:pt>
                <c:pt idx="3656">
                  <c:v>1745.0</c:v>
                </c:pt>
                <c:pt idx="3657">
                  <c:v>1745.0</c:v>
                </c:pt>
                <c:pt idx="3658">
                  <c:v>1745.0</c:v>
                </c:pt>
                <c:pt idx="3659">
                  <c:v>1745.0</c:v>
                </c:pt>
                <c:pt idx="3660">
                  <c:v>1745.0</c:v>
                </c:pt>
                <c:pt idx="3661">
                  <c:v>1745.0</c:v>
                </c:pt>
                <c:pt idx="3662">
                  <c:v>1746.0</c:v>
                </c:pt>
                <c:pt idx="3663">
                  <c:v>1747.0</c:v>
                </c:pt>
                <c:pt idx="3664">
                  <c:v>1747.0</c:v>
                </c:pt>
                <c:pt idx="3665">
                  <c:v>1747.0</c:v>
                </c:pt>
                <c:pt idx="3666">
                  <c:v>1748.0</c:v>
                </c:pt>
                <c:pt idx="3667">
                  <c:v>1748.0</c:v>
                </c:pt>
                <c:pt idx="3668">
                  <c:v>1748.0</c:v>
                </c:pt>
                <c:pt idx="3669">
                  <c:v>1748.0</c:v>
                </c:pt>
                <c:pt idx="3670">
                  <c:v>1748.0</c:v>
                </c:pt>
                <c:pt idx="3671">
                  <c:v>1749.0</c:v>
                </c:pt>
                <c:pt idx="3672">
                  <c:v>1749.0</c:v>
                </c:pt>
                <c:pt idx="3673">
                  <c:v>1750.0</c:v>
                </c:pt>
                <c:pt idx="3674">
                  <c:v>1750.0</c:v>
                </c:pt>
                <c:pt idx="3675">
                  <c:v>1750.0</c:v>
                </c:pt>
                <c:pt idx="3676">
                  <c:v>1750.0</c:v>
                </c:pt>
                <c:pt idx="3677">
                  <c:v>1751.0</c:v>
                </c:pt>
                <c:pt idx="3678">
                  <c:v>1752.0</c:v>
                </c:pt>
                <c:pt idx="3679">
                  <c:v>1753.0</c:v>
                </c:pt>
                <c:pt idx="3680">
                  <c:v>1754.0</c:v>
                </c:pt>
                <c:pt idx="3681">
                  <c:v>1755.0</c:v>
                </c:pt>
                <c:pt idx="3682">
                  <c:v>1756.0</c:v>
                </c:pt>
                <c:pt idx="3683">
                  <c:v>1757.0</c:v>
                </c:pt>
                <c:pt idx="3684">
                  <c:v>1757.0</c:v>
                </c:pt>
                <c:pt idx="3685">
                  <c:v>1758.0</c:v>
                </c:pt>
                <c:pt idx="3686">
                  <c:v>1759.0</c:v>
                </c:pt>
                <c:pt idx="3687">
                  <c:v>1760.0</c:v>
                </c:pt>
                <c:pt idx="3688">
                  <c:v>1761.0</c:v>
                </c:pt>
                <c:pt idx="3689">
                  <c:v>1762.0</c:v>
                </c:pt>
                <c:pt idx="3690">
                  <c:v>1762.0</c:v>
                </c:pt>
                <c:pt idx="3691">
                  <c:v>1763.0</c:v>
                </c:pt>
                <c:pt idx="3692">
                  <c:v>1764.0</c:v>
                </c:pt>
                <c:pt idx="3693">
                  <c:v>1765.0</c:v>
                </c:pt>
                <c:pt idx="3694">
                  <c:v>1766.0</c:v>
                </c:pt>
                <c:pt idx="3695">
                  <c:v>1767.0</c:v>
                </c:pt>
                <c:pt idx="3696">
                  <c:v>1767.0</c:v>
                </c:pt>
                <c:pt idx="3697">
                  <c:v>1767.0</c:v>
                </c:pt>
                <c:pt idx="3698">
                  <c:v>1767.0</c:v>
                </c:pt>
                <c:pt idx="3699">
                  <c:v>1767.0</c:v>
                </c:pt>
                <c:pt idx="3700">
                  <c:v>1767.0</c:v>
                </c:pt>
                <c:pt idx="3701">
                  <c:v>1767.0</c:v>
                </c:pt>
                <c:pt idx="3702">
                  <c:v>1767.0</c:v>
                </c:pt>
                <c:pt idx="3703">
                  <c:v>1767.0</c:v>
                </c:pt>
                <c:pt idx="3704">
                  <c:v>1767.0</c:v>
                </c:pt>
                <c:pt idx="3705">
                  <c:v>1767.0</c:v>
                </c:pt>
                <c:pt idx="3706">
                  <c:v>1768.0</c:v>
                </c:pt>
                <c:pt idx="3707">
                  <c:v>1769.0</c:v>
                </c:pt>
                <c:pt idx="3708">
                  <c:v>1770.0</c:v>
                </c:pt>
                <c:pt idx="3709">
                  <c:v>1771.0</c:v>
                </c:pt>
                <c:pt idx="3710">
                  <c:v>1771.0</c:v>
                </c:pt>
                <c:pt idx="3711">
                  <c:v>1772.0</c:v>
                </c:pt>
                <c:pt idx="3712">
                  <c:v>1772.0</c:v>
                </c:pt>
                <c:pt idx="3713">
                  <c:v>1773.0</c:v>
                </c:pt>
                <c:pt idx="3714">
                  <c:v>1774.0</c:v>
                </c:pt>
                <c:pt idx="3715">
                  <c:v>1775.0</c:v>
                </c:pt>
                <c:pt idx="3716">
                  <c:v>1776.0</c:v>
                </c:pt>
                <c:pt idx="3717">
                  <c:v>1776.0</c:v>
                </c:pt>
                <c:pt idx="3718">
                  <c:v>1776.0</c:v>
                </c:pt>
                <c:pt idx="3719">
                  <c:v>1777.0</c:v>
                </c:pt>
                <c:pt idx="3720">
                  <c:v>1777.0</c:v>
                </c:pt>
                <c:pt idx="3721">
                  <c:v>1778.0</c:v>
                </c:pt>
                <c:pt idx="3722">
                  <c:v>1779.0</c:v>
                </c:pt>
                <c:pt idx="3723">
                  <c:v>1779.0</c:v>
                </c:pt>
                <c:pt idx="3724">
                  <c:v>1779.0</c:v>
                </c:pt>
                <c:pt idx="3725">
                  <c:v>1779.0</c:v>
                </c:pt>
                <c:pt idx="3726">
                  <c:v>1779.0</c:v>
                </c:pt>
                <c:pt idx="3727">
                  <c:v>1779.0</c:v>
                </c:pt>
                <c:pt idx="3728">
                  <c:v>1779.0</c:v>
                </c:pt>
                <c:pt idx="3729">
                  <c:v>1779.0</c:v>
                </c:pt>
                <c:pt idx="3730">
                  <c:v>1779.0</c:v>
                </c:pt>
                <c:pt idx="3731">
                  <c:v>1779.0</c:v>
                </c:pt>
                <c:pt idx="3732">
                  <c:v>1779.0</c:v>
                </c:pt>
                <c:pt idx="3733">
                  <c:v>1779.0</c:v>
                </c:pt>
                <c:pt idx="3734">
                  <c:v>1779.0</c:v>
                </c:pt>
                <c:pt idx="3735">
                  <c:v>1779.0</c:v>
                </c:pt>
                <c:pt idx="3736">
                  <c:v>1779.0</c:v>
                </c:pt>
                <c:pt idx="3737">
                  <c:v>1779.0</c:v>
                </c:pt>
                <c:pt idx="3738">
                  <c:v>1779.0</c:v>
                </c:pt>
                <c:pt idx="3739">
                  <c:v>1779.0</c:v>
                </c:pt>
                <c:pt idx="3740">
                  <c:v>1779.0</c:v>
                </c:pt>
                <c:pt idx="3741">
                  <c:v>1780.0</c:v>
                </c:pt>
                <c:pt idx="3742">
                  <c:v>1780.0</c:v>
                </c:pt>
                <c:pt idx="3743">
                  <c:v>1780.0</c:v>
                </c:pt>
                <c:pt idx="3744">
                  <c:v>1780.0</c:v>
                </c:pt>
                <c:pt idx="3745">
                  <c:v>1781.0</c:v>
                </c:pt>
                <c:pt idx="3746">
                  <c:v>1781.0</c:v>
                </c:pt>
                <c:pt idx="3747">
                  <c:v>1782.0</c:v>
                </c:pt>
                <c:pt idx="3748">
                  <c:v>1783.0</c:v>
                </c:pt>
                <c:pt idx="3749">
                  <c:v>1783.0</c:v>
                </c:pt>
                <c:pt idx="3750">
                  <c:v>1784.0</c:v>
                </c:pt>
                <c:pt idx="3751">
                  <c:v>1785.0</c:v>
                </c:pt>
                <c:pt idx="3752">
                  <c:v>1785.0</c:v>
                </c:pt>
                <c:pt idx="3753">
                  <c:v>1785.0</c:v>
                </c:pt>
                <c:pt idx="3754">
                  <c:v>1786.0</c:v>
                </c:pt>
                <c:pt idx="3755">
                  <c:v>1786.0</c:v>
                </c:pt>
                <c:pt idx="3756">
                  <c:v>1786.0</c:v>
                </c:pt>
                <c:pt idx="3757">
                  <c:v>1786.0</c:v>
                </c:pt>
                <c:pt idx="3758">
                  <c:v>1786.0</c:v>
                </c:pt>
                <c:pt idx="3759">
                  <c:v>1786.0</c:v>
                </c:pt>
                <c:pt idx="3760">
                  <c:v>1786.0</c:v>
                </c:pt>
                <c:pt idx="3761">
                  <c:v>1786.0</c:v>
                </c:pt>
                <c:pt idx="3762">
                  <c:v>1786.0</c:v>
                </c:pt>
                <c:pt idx="3763">
                  <c:v>1786.0</c:v>
                </c:pt>
                <c:pt idx="3764">
                  <c:v>1786.0</c:v>
                </c:pt>
                <c:pt idx="3765">
                  <c:v>1786.0</c:v>
                </c:pt>
                <c:pt idx="3766">
                  <c:v>1786.0</c:v>
                </c:pt>
                <c:pt idx="3767">
                  <c:v>1786.0</c:v>
                </c:pt>
                <c:pt idx="3768">
                  <c:v>1787.0</c:v>
                </c:pt>
                <c:pt idx="3769">
                  <c:v>1788.0</c:v>
                </c:pt>
                <c:pt idx="3770">
                  <c:v>1789.0</c:v>
                </c:pt>
                <c:pt idx="3771">
                  <c:v>1790.0</c:v>
                </c:pt>
                <c:pt idx="3772">
                  <c:v>1791.0</c:v>
                </c:pt>
                <c:pt idx="3773">
                  <c:v>1792.0</c:v>
                </c:pt>
                <c:pt idx="3774">
                  <c:v>1793.0</c:v>
                </c:pt>
                <c:pt idx="3775">
                  <c:v>1794.0</c:v>
                </c:pt>
                <c:pt idx="3776">
                  <c:v>1794.0</c:v>
                </c:pt>
                <c:pt idx="3777">
                  <c:v>1795.0</c:v>
                </c:pt>
                <c:pt idx="3778">
                  <c:v>1795.0</c:v>
                </c:pt>
                <c:pt idx="3779">
                  <c:v>1795.0</c:v>
                </c:pt>
                <c:pt idx="3780">
                  <c:v>1795.0</c:v>
                </c:pt>
                <c:pt idx="3781">
                  <c:v>1795.0</c:v>
                </c:pt>
                <c:pt idx="3782">
                  <c:v>1795.0</c:v>
                </c:pt>
                <c:pt idx="3783">
                  <c:v>1796.0</c:v>
                </c:pt>
                <c:pt idx="3784">
                  <c:v>1796.0</c:v>
                </c:pt>
                <c:pt idx="3785">
                  <c:v>1797.0</c:v>
                </c:pt>
                <c:pt idx="3786">
                  <c:v>1797.0</c:v>
                </c:pt>
                <c:pt idx="3787">
                  <c:v>1798.0</c:v>
                </c:pt>
                <c:pt idx="3788">
                  <c:v>1798.0</c:v>
                </c:pt>
                <c:pt idx="3789">
                  <c:v>1799.0</c:v>
                </c:pt>
                <c:pt idx="3790">
                  <c:v>1800.0</c:v>
                </c:pt>
                <c:pt idx="3791">
                  <c:v>1801.0</c:v>
                </c:pt>
                <c:pt idx="3792">
                  <c:v>1801.0</c:v>
                </c:pt>
                <c:pt idx="3793">
                  <c:v>1802.0</c:v>
                </c:pt>
                <c:pt idx="3794">
                  <c:v>1803.0</c:v>
                </c:pt>
                <c:pt idx="3795">
                  <c:v>1803.0</c:v>
                </c:pt>
                <c:pt idx="3796">
                  <c:v>1804.0</c:v>
                </c:pt>
                <c:pt idx="3797">
                  <c:v>1805.0</c:v>
                </c:pt>
                <c:pt idx="3798">
                  <c:v>1806.0</c:v>
                </c:pt>
                <c:pt idx="3799">
                  <c:v>1806.0</c:v>
                </c:pt>
                <c:pt idx="3800">
                  <c:v>1806.0</c:v>
                </c:pt>
                <c:pt idx="3801">
                  <c:v>1807.0</c:v>
                </c:pt>
                <c:pt idx="3802">
                  <c:v>1808.0</c:v>
                </c:pt>
                <c:pt idx="3803">
                  <c:v>1809.0</c:v>
                </c:pt>
                <c:pt idx="3804">
                  <c:v>1809.0</c:v>
                </c:pt>
                <c:pt idx="3805">
                  <c:v>1809.0</c:v>
                </c:pt>
                <c:pt idx="3806">
                  <c:v>1810.0</c:v>
                </c:pt>
                <c:pt idx="3807">
                  <c:v>1810.0</c:v>
                </c:pt>
                <c:pt idx="3808">
                  <c:v>1810.0</c:v>
                </c:pt>
                <c:pt idx="3809">
                  <c:v>1810.0</c:v>
                </c:pt>
                <c:pt idx="3810">
                  <c:v>1811.0</c:v>
                </c:pt>
                <c:pt idx="3811">
                  <c:v>1812.0</c:v>
                </c:pt>
                <c:pt idx="3812">
                  <c:v>1812.0</c:v>
                </c:pt>
                <c:pt idx="3813">
                  <c:v>1812.0</c:v>
                </c:pt>
                <c:pt idx="3814">
                  <c:v>1812.0</c:v>
                </c:pt>
                <c:pt idx="3815">
                  <c:v>1812.0</c:v>
                </c:pt>
                <c:pt idx="3816">
                  <c:v>1812.0</c:v>
                </c:pt>
                <c:pt idx="3817">
                  <c:v>1812.0</c:v>
                </c:pt>
                <c:pt idx="3818">
                  <c:v>1813.0</c:v>
                </c:pt>
                <c:pt idx="3819">
                  <c:v>1813.0</c:v>
                </c:pt>
                <c:pt idx="3820">
                  <c:v>1814.0</c:v>
                </c:pt>
                <c:pt idx="3821">
                  <c:v>1814.0</c:v>
                </c:pt>
                <c:pt idx="3822">
                  <c:v>1814.0</c:v>
                </c:pt>
                <c:pt idx="3823">
                  <c:v>1815.0</c:v>
                </c:pt>
                <c:pt idx="3824">
                  <c:v>1816.0</c:v>
                </c:pt>
                <c:pt idx="3825">
                  <c:v>1817.0</c:v>
                </c:pt>
                <c:pt idx="3826">
                  <c:v>1818.0</c:v>
                </c:pt>
                <c:pt idx="3827">
                  <c:v>1819.0</c:v>
                </c:pt>
                <c:pt idx="3828">
                  <c:v>1820.0</c:v>
                </c:pt>
                <c:pt idx="3829">
                  <c:v>1821.0</c:v>
                </c:pt>
                <c:pt idx="3830">
                  <c:v>1822.0</c:v>
                </c:pt>
                <c:pt idx="3831">
                  <c:v>1823.0</c:v>
                </c:pt>
                <c:pt idx="3832">
                  <c:v>1823.0</c:v>
                </c:pt>
                <c:pt idx="3833">
                  <c:v>1824.0</c:v>
                </c:pt>
                <c:pt idx="3834">
                  <c:v>1824.0</c:v>
                </c:pt>
                <c:pt idx="3835">
                  <c:v>1824.0</c:v>
                </c:pt>
                <c:pt idx="3836">
                  <c:v>1824.0</c:v>
                </c:pt>
                <c:pt idx="3837">
                  <c:v>1825.0</c:v>
                </c:pt>
                <c:pt idx="3838">
                  <c:v>1826.0</c:v>
                </c:pt>
                <c:pt idx="3839">
                  <c:v>1826.0</c:v>
                </c:pt>
                <c:pt idx="3840">
                  <c:v>1826.0</c:v>
                </c:pt>
                <c:pt idx="3841">
                  <c:v>1826.0</c:v>
                </c:pt>
                <c:pt idx="3842">
                  <c:v>1826.0</c:v>
                </c:pt>
                <c:pt idx="3843">
                  <c:v>1826.0</c:v>
                </c:pt>
                <c:pt idx="3844">
                  <c:v>1826.0</c:v>
                </c:pt>
                <c:pt idx="3845">
                  <c:v>1827.0</c:v>
                </c:pt>
                <c:pt idx="3846">
                  <c:v>1828.0</c:v>
                </c:pt>
                <c:pt idx="3847">
                  <c:v>1829.0</c:v>
                </c:pt>
                <c:pt idx="3848">
                  <c:v>1830.0</c:v>
                </c:pt>
                <c:pt idx="3849">
                  <c:v>1830.0</c:v>
                </c:pt>
                <c:pt idx="3850">
                  <c:v>1831.0</c:v>
                </c:pt>
                <c:pt idx="3851">
                  <c:v>1832.0</c:v>
                </c:pt>
                <c:pt idx="3852">
                  <c:v>1832.0</c:v>
                </c:pt>
                <c:pt idx="3853">
                  <c:v>1832.0</c:v>
                </c:pt>
                <c:pt idx="3854">
                  <c:v>1833.0</c:v>
                </c:pt>
                <c:pt idx="3855">
                  <c:v>1834.0</c:v>
                </c:pt>
                <c:pt idx="3856">
                  <c:v>1834.0</c:v>
                </c:pt>
                <c:pt idx="3857">
                  <c:v>1835.0</c:v>
                </c:pt>
                <c:pt idx="3858">
                  <c:v>1836.0</c:v>
                </c:pt>
                <c:pt idx="3859">
                  <c:v>1837.0</c:v>
                </c:pt>
                <c:pt idx="3860">
                  <c:v>1838.0</c:v>
                </c:pt>
                <c:pt idx="3861">
                  <c:v>1839.0</c:v>
                </c:pt>
                <c:pt idx="3862">
                  <c:v>1840.0</c:v>
                </c:pt>
                <c:pt idx="3863">
                  <c:v>1841.0</c:v>
                </c:pt>
                <c:pt idx="3864">
                  <c:v>1842.0</c:v>
                </c:pt>
                <c:pt idx="3865">
                  <c:v>1842.0</c:v>
                </c:pt>
                <c:pt idx="3866">
                  <c:v>1842.0</c:v>
                </c:pt>
                <c:pt idx="3867">
                  <c:v>1843.0</c:v>
                </c:pt>
                <c:pt idx="3868">
                  <c:v>1843.0</c:v>
                </c:pt>
                <c:pt idx="3869">
                  <c:v>1843.0</c:v>
                </c:pt>
                <c:pt idx="3870">
                  <c:v>1843.0</c:v>
                </c:pt>
                <c:pt idx="3871">
                  <c:v>1843.0</c:v>
                </c:pt>
                <c:pt idx="3872">
                  <c:v>1843.0</c:v>
                </c:pt>
                <c:pt idx="3873">
                  <c:v>1843.0</c:v>
                </c:pt>
                <c:pt idx="3874">
                  <c:v>1843.0</c:v>
                </c:pt>
                <c:pt idx="3875">
                  <c:v>1844.0</c:v>
                </c:pt>
                <c:pt idx="3876">
                  <c:v>1845.0</c:v>
                </c:pt>
                <c:pt idx="3877">
                  <c:v>1846.0</c:v>
                </c:pt>
                <c:pt idx="3878">
                  <c:v>1847.0</c:v>
                </c:pt>
                <c:pt idx="3879">
                  <c:v>1847.0</c:v>
                </c:pt>
                <c:pt idx="3880">
                  <c:v>1847.0</c:v>
                </c:pt>
                <c:pt idx="3881">
                  <c:v>1848.0</c:v>
                </c:pt>
                <c:pt idx="3882">
                  <c:v>1849.0</c:v>
                </c:pt>
                <c:pt idx="3883">
                  <c:v>1850.0</c:v>
                </c:pt>
                <c:pt idx="3884">
                  <c:v>1851.0</c:v>
                </c:pt>
                <c:pt idx="3885">
                  <c:v>1852.0</c:v>
                </c:pt>
                <c:pt idx="3886">
                  <c:v>1853.0</c:v>
                </c:pt>
                <c:pt idx="3887">
                  <c:v>1854.0</c:v>
                </c:pt>
                <c:pt idx="3888">
                  <c:v>1855.0</c:v>
                </c:pt>
                <c:pt idx="3889">
                  <c:v>1856.0</c:v>
                </c:pt>
                <c:pt idx="3890">
                  <c:v>1856.0</c:v>
                </c:pt>
                <c:pt idx="3891">
                  <c:v>1856.0</c:v>
                </c:pt>
                <c:pt idx="3892">
                  <c:v>1856.0</c:v>
                </c:pt>
                <c:pt idx="3893">
                  <c:v>1857.0</c:v>
                </c:pt>
                <c:pt idx="3894">
                  <c:v>1857.0</c:v>
                </c:pt>
                <c:pt idx="3895">
                  <c:v>1858.0</c:v>
                </c:pt>
                <c:pt idx="3896">
                  <c:v>1858.0</c:v>
                </c:pt>
                <c:pt idx="3897">
                  <c:v>1858.0</c:v>
                </c:pt>
                <c:pt idx="3898">
                  <c:v>1859.0</c:v>
                </c:pt>
                <c:pt idx="3899">
                  <c:v>1860.0</c:v>
                </c:pt>
                <c:pt idx="3900">
                  <c:v>1861.0</c:v>
                </c:pt>
                <c:pt idx="3901">
                  <c:v>1861.0</c:v>
                </c:pt>
                <c:pt idx="3902">
                  <c:v>1861.0</c:v>
                </c:pt>
                <c:pt idx="3903">
                  <c:v>1862.0</c:v>
                </c:pt>
                <c:pt idx="3904">
                  <c:v>1863.0</c:v>
                </c:pt>
                <c:pt idx="3905">
                  <c:v>1864.0</c:v>
                </c:pt>
                <c:pt idx="3906">
                  <c:v>1865.0</c:v>
                </c:pt>
                <c:pt idx="3907">
                  <c:v>1865.0</c:v>
                </c:pt>
                <c:pt idx="3908">
                  <c:v>1865.0</c:v>
                </c:pt>
                <c:pt idx="3909">
                  <c:v>1866.0</c:v>
                </c:pt>
                <c:pt idx="3910">
                  <c:v>1867.0</c:v>
                </c:pt>
                <c:pt idx="3911">
                  <c:v>1868.0</c:v>
                </c:pt>
                <c:pt idx="3912">
                  <c:v>1868.0</c:v>
                </c:pt>
                <c:pt idx="3913">
                  <c:v>1869.0</c:v>
                </c:pt>
                <c:pt idx="3914">
                  <c:v>1869.0</c:v>
                </c:pt>
                <c:pt idx="3915">
                  <c:v>1870.0</c:v>
                </c:pt>
                <c:pt idx="3916">
                  <c:v>1871.0</c:v>
                </c:pt>
                <c:pt idx="3917">
                  <c:v>1872.0</c:v>
                </c:pt>
                <c:pt idx="3918">
                  <c:v>1873.0</c:v>
                </c:pt>
                <c:pt idx="3919">
                  <c:v>1874.0</c:v>
                </c:pt>
                <c:pt idx="3920">
                  <c:v>1875.0</c:v>
                </c:pt>
                <c:pt idx="3921">
                  <c:v>1876.0</c:v>
                </c:pt>
                <c:pt idx="3922">
                  <c:v>1877.0</c:v>
                </c:pt>
                <c:pt idx="3923">
                  <c:v>1878.0</c:v>
                </c:pt>
                <c:pt idx="3924">
                  <c:v>1878.0</c:v>
                </c:pt>
                <c:pt idx="3925">
                  <c:v>1878.0</c:v>
                </c:pt>
                <c:pt idx="3926">
                  <c:v>1878.0</c:v>
                </c:pt>
                <c:pt idx="3927">
                  <c:v>1879.0</c:v>
                </c:pt>
                <c:pt idx="3928">
                  <c:v>1879.0</c:v>
                </c:pt>
                <c:pt idx="3929">
                  <c:v>1879.0</c:v>
                </c:pt>
                <c:pt idx="3930">
                  <c:v>1879.0</c:v>
                </c:pt>
                <c:pt idx="3931">
                  <c:v>1880.0</c:v>
                </c:pt>
                <c:pt idx="3932">
                  <c:v>1880.0</c:v>
                </c:pt>
                <c:pt idx="3933">
                  <c:v>1881.0</c:v>
                </c:pt>
                <c:pt idx="3934">
                  <c:v>1881.0</c:v>
                </c:pt>
                <c:pt idx="3935">
                  <c:v>1881.0</c:v>
                </c:pt>
                <c:pt idx="3936">
                  <c:v>1881.0</c:v>
                </c:pt>
                <c:pt idx="3937">
                  <c:v>1881.0</c:v>
                </c:pt>
                <c:pt idx="3938">
                  <c:v>1881.0</c:v>
                </c:pt>
                <c:pt idx="3939">
                  <c:v>1881.0</c:v>
                </c:pt>
                <c:pt idx="3940">
                  <c:v>1881.0</c:v>
                </c:pt>
                <c:pt idx="3941">
                  <c:v>1881.0</c:v>
                </c:pt>
                <c:pt idx="3942">
                  <c:v>1882.0</c:v>
                </c:pt>
                <c:pt idx="3943">
                  <c:v>1883.0</c:v>
                </c:pt>
                <c:pt idx="3944">
                  <c:v>1884.0</c:v>
                </c:pt>
                <c:pt idx="3945">
                  <c:v>1884.0</c:v>
                </c:pt>
                <c:pt idx="3946">
                  <c:v>1884.0</c:v>
                </c:pt>
                <c:pt idx="3947">
                  <c:v>1884.0</c:v>
                </c:pt>
                <c:pt idx="3948">
                  <c:v>1885.0</c:v>
                </c:pt>
                <c:pt idx="3949">
                  <c:v>1886.0</c:v>
                </c:pt>
                <c:pt idx="3950">
                  <c:v>1887.0</c:v>
                </c:pt>
                <c:pt idx="3951">
                  <c:v>1888.0</c:v>
                </c:pt>
                <c:pt idx="3952">
                  <c:v>1889.0</c:v>
                </c:pt>
                <c:pt idx="3953">
                  <c:v>1890.0</c:v>
                </c:pt>
                <c:pt idx="3954">
                  <c:v>1891.0</c:v>
                </c:pt>
                <c:pt idx="3955">
                  <c:v>1892.0</c:v>
                </c:pt>
                <c:pt idx="3956">
                  <c:v>1893.0</c:v>
                </c:pt>
                <c:pt idx="3957">
                  <c:v>1893.0</c:v>
                </c:pt>
                <c:pt idx="3958">
                  <c:v>1893.0</c:v>
                </c:pt>
                <c:pt idx="3959">
                  <c:v>1893.0</c:v>
                </c:pt>
                <c:pt idx="3960">
                  <c:v>1894.0</c:v>
                </c:pt>
                <c:pt idx="3961">
                  <c:v>1894.0</c:v>
                </c:pt>
                <c:pt idx="3962">
                  <c:v>1895.0</c:v>
                </c:pt>
                <c:pt idx="3963">
                  <c:v>1896.0</c:v>
                </c:pt>
                <c:pt idx="3964">
                  <c:v>1897.0</c:v>
                </c:pt>
                <c:pt idx="3965">
                  <c:v>1898.0</c:v>
                </c:pt>
                <c:pt idx="3966">
                  <c:v>1899.0</c:v>
                </c:pt>
                <c:pt idx="3967">
                  <c:v>1900.0</c:v>
                </c:pt>
                <c:pt idx="3968">
                  <c:v>1901.0</c:v>
                </c:pt>
                <c:pt idx="3969">
                  <c:v>1902.0</c:v>
                </c:pt>
                <c:pt idx="3970">
                  <c:v>1903.0</c:v>
                </c:pt>
                <c:pt idx="3971">
                  <c:v>1904.0</c:v>
                </c:pt>
                <c:pt idx="3972">
                  <c:v>1905.0</c:v>
                </c:pt>
                <c:pt idx="3973">
                  <c:v>1906.0</c:v>
                </c:pt>
                <c:pt idx="3974">
                  <c:v>1906.0</c:v>
                </c:pt>
                <c:pt idx="3975">
                  <c:v>1907.0</c:v>
                </c:pt>
                <c:pt idx="3976">
                  <c:v>1908.0</c:v>
                </c:pt>
                <c:pt idx="3977">
                  <c:v>1909.0</c:v>
                </c:pt>
                <c:pt idx="3978">
                  <c:v>1910.0</c:v>
                </c:pt>
                <c:pt idx="3979">
                  <c:v>1910.0</c:v>
                </c:pt>
                <c:pt idx="3980">
                  <c:v>1910.0</c:v>
                </c:pt>
                <c:pt idx="3981">
                  <c:v>1911.0</c:v>
                </c:pt>
                <c:pt idx="3982">
                  <c:v>1912.0</c:v>
                </c:pt>
                <c:pt idx="3983">
                  <c:v>1912.0</c:v>
                </c:pt>
                <c:pt idx="3984">
                  <c:v>1912.0</c:v>
                </c:pt>
                <c:pt idx="3985">
                  <c:v>1912.0</c:v>
                </c:pt>
                <c:pt idx="3986">
                  <c:v>1912.0</c:v>
                </c:pt>
                <c:pt idx="3987">
                  <c:v>1913.0</c:v>
                </c:pt>
                <c:pt idx="3988">
                  <c:v>1913.0</c:v>
                </c:pt>
                <c:pt idx="3989">
                  <c:v>1913.0</c:v>
                </c:pt>
                <c:pt idx="3990">
                  <c:v>1913.0</c:v>
                </c:pt>
                <c:pt idx="3991">
                  <c:v>1913.0</c:v>
                </c:pt>
                <c:pt idx="3992">
                  <c:v>1913.0</c:v>
                </c:pt>
                <c:pt idx="3993">
                  <c:v>1914.0</c:v>
                </c:pt>
                <c:pt idx="3994">
                  <c:v>1915.0</c:v>
                </c:pt>
                <c:pt idx="3995">
                  <c:v>1916.0</c:v>
                </c:pt>
                <c:pt idx="3996">
                  <c:v>1916.0</c:v>
                </c:pt>
                <c:pt idx="3997">
                  <c:v>1916.0</c:v>
                </c:pt>
                <c:pt idx="3998">
                  <c:v>1916.0</c:v>
                </c:pt>
                <c:pt idx="3999">
                  <c:v>1917.0</c:v>
                </c:pt>
                <c:pt idx="4000">
                  <c:v>1918.0</c:v>
                </c:pt>
                <c:pt idx="4001">
                  <c:v>1918.0</c:v>
                </c:pt>
                <c:pt idx="4002">
                  <c:v>1918.0</c:v>
                </c:pt>
                <c:pt idx="4003">
                  <c:v>1918.0</c:v>
                </c:pt>
                <c:pt idx="4004">
                  <c:v>1918.0</c:v>
                </c:pt>
                <c:pt idx="4005">
                  <c:v>1918.0</c:v>
                </c:pt>
                <c:pt idx="4006">
                  <c:v>1918.0</c:v>
                </c:pt>
                <c:pt idx="4007">
                  <c:v>1919.0</c:v>
                </c:pt>
                <c:pt idx="4008">
                  <c:v>1919.0</c:v>
                </c:pt>
                <c:pt idx="4009">
                  <c:v>1919.0</c:v>
                </c:pt>
                <c:pt idx="4010">
                  <c:v>1919.0</c:v>
                </c:pt>
                <c:pt idx="4011">
                  <c:v>1919.0</c:v>
                </c:pt>
                <c:pt idx="4012">
                  <c:v>1920.0</c:v>
                </c:pt>
                <c:pt idx="4013">
                  <c:v>1921.0</c:v>
                </c:pt>
                <c:pt idx="4014">
                  <c:v>1922.0</c:v>
                </c:pt>
                <c:pt idx="4015">
                  <c:v>1922.0</c:v>
                </c:pt>
                <c:pt idx="4016">
                  <c:v>1923.0</c:v>
                </c:pt>
                <c:pt idx="4017">
                  <c:v>1924.0</c:v>
                </c:pt>
                <c:pt idx="4018">
                  <c:v>1924.0</c:v>
                </c:pt>
                <c:pt idx="4019">
                  <c:v>1924.0</c:v>
                </c:pt>
                <c:pt idx="4020">
                  <c:v>1924.0</c:v>
                </c:pt>
                <c:pt idx="4021">
                  <c:v>1924.0</c:v>
                </c:pt>
                <c:pt idx="4022">
                  <c:v>1924.0</c:v>
                </c:pt>
                <c:pt idx="4023">
                  <c:v>1925.0</c:v>
                </c:pt>
                <c:pt idx="4024">
                  <c:v>1926.0</c:v>
                </c:pt>
                <c:pt idx="4025">
                  <c:v>1926.0</c:v>
                </c:pt>
                <c:pt idx="4026">
                  <c:v>1926.0</c:v>
                </c:pt>
                <c:pt idx="4027">
                  <c:v>1926.0</c:v>
                </c:pt>
                <c:pt idx="4028">
                  <c:v>1926.0</c:v>
                </c:pt>
                <c:pt idx="4029">
                  <c:v>1926.0</c:v>
                </c:pt>
                <c:pt idx="4030">
                  <c:v>1926.0</c:v>
                </c:pt>
                <c:pt idx="4031">
                  <c:v>1927.0</c:v>
                </c:pt>
                <c:pt idx="4032">
                  <c:v>1928.0</c:v>
                </c:pt>
                <c:pt idx="4033">
                  <c:v>1928.0</c:v>
                </c:pt>
                <c:pt idx="4034">
                  <c:v>1928.0</c:v>
                </c:pt>
                <c:pt idx="4035">
                  <c:v>1929.0</c:v>
                </c:pt>
                <c:pt idx="4036">
                  <c:v>1929.0</c:v>
                </c:pt>
                <c:pt idx="4037">
                  <c:v>1929.0</c:v>
                </c:pt>
                <c:pt idx="4038">
                  <c:v>1929.0</c:v>
                </c:pt>
                <c:pt idx="4039">
                  <c:v>1929.0</c:v>
                </c:pt>
                <c:pt idx="4040">
                  <c:v>1929.0</c:v>
                </c:pt>
                <c:pt idx="4041">
                  <c:v>1930.0</c:v>
                </c:pt>
                <c:pt idx="4042">
                  <c:v>1930.0</c:v>
                </c:pt>
                <c:pt idx="4043">
                  <c:v>1931.0</c:v>
                </c:pt>
                <c:pt idx="4044">
                  <c:v>1932.0</c:v>
                </c:pt>
                <c:pt idx="4045">
                  <c:v>1933.0</c:v>
                </c:pt>
                <c:pt idx="4046">
                  <c:v>1933.0</c:v>
                </c:pt>
                <c:pt idx="4047">
                  <c:v>1934.0</c:v>
                </c:pt>
                <c:pt idx="4048">
                  <c:v>1934.0</c:v>
                </c:pt>
                <c:pt idx="4049">
                  <c:v>1934.0</c:v>
                </c:pt>
                <c:pt idx="4050">
                  <c:v>1935.0</c:v>
                </c:pt>
                <c:pt idx="4051">
                  <c:v>1935.0</c:v>
                </c:pt>
                <c:pt idx="4052">
                  <c:v>1935.0</c:v>
                </c:pt>
                <c:pt idx="4053">
                  <c:v>1936.0</c:v>
                </c:pt>
                <c:pt idx="4054">
                  <c:v>1936.0</c:v>
                </c:pt>
                <c:pt idx="4055">
                  <c:v>1936.0</c:v>
                </c:pt>
                <c:pt idx="4056">
                  <c:v>1936.0</c:v>
                </c:pt>
                <c:pt idx="4057">
                  <c:v>1937.0</c:v>
                </c:pt>
                <c:pt idx="4058">
                  <c:v>1938.0</c:v>
                </c:pt>
                <c:pt idx="4059">
                  <c:v>1938.0</c:v>
                </c:pt>
                <c:pt idx="4060">
                  <c:v>1938.0</c:v>
                </c:pt>
                <c:pt idx="4061">
                  <c:v>1938.0</c:v>
                </c:pt>
                <c:pt idx="4062">
                  <c:v>1938.0</c:v>
                </c:pt>
                <c:pt idx="4063">
                  <c:v>1938.0</c:v>
                </c:pt>
                <c:pt idx="4064">
                  <c:v>1938.0</c:v>
                </c:pt>
                <c:pt idx="4065">
                  <c:v>1938.0</c:v>
                </c:pt>
                <c:pt idx="4066">
                  <c:v>1938.0</c:v>
                </c:pt>
                <c:pt idx="4067">
                  <c:v>1938.0</c:v>
                </c:pt>
                <c:pt idx="4068">
                  <c:v>1938.0</c:v>
                </c:pt>
                <c:pt idx="4069">
                  <c:v>1938.0</c:v>
                </c:pt>
                <c:pt idx="4070">
                  <c:v>1938.0</c:v>
                </c:pt>
                <c:pt idx="4071">
                  <c:v>1938.0</c:v>
                </c:pt>
                <c:pt idx="4072">
                  <c:v>1938.0</c:v>
                </c:pt>
                <c:pt idx="4073">
                  <c:v>1938.0</c:v>
                </c:pt>
                <c:pt idx="4074">
                  <c:v>1938.0</c:v>
                </c:pt>
                <c:pt idx="4075">
                  <c:v>1938.0</c:v>
                </c:pt>
                <c:pt idx="4076">
                  <c:v>1939.0</c:v>
                </c:pt>
                <c:pt idx="4077">
                  <c:v>1940.0</c:v>
                </c:pt>
                <c:pt idx="4078">
                  <c:v>1940.0</c:v>
                </c:pt>
                <c:pt idx="4079">
                  <c:v>1940.0</c:v>
                </c:pt>
                <c:pt idx="4080">
                  <c:v>1940.0</c:v>
                </c:pt>
                <c:pt idx="4081">
                  <c:v>1940.0</c:v>
                </c:pt>
                <c:pt idx="4082">
                  <c:v>1940.0</c:v>
                </c:pt>
                <c:pt idx="4083">
                  <c:v>1940.0</c:v>
                </c:pt>
                <c:pt idx="4084">
                  <c:v>1940.0</c:v>
                </c:pt>
                <c:pt idx="4085">
                  <c:v>1940.0</c:v>
                </c:pt>
                <c:pt idx="4086">
                  <c:v>1940.0</c:v>
                </c:pt>
                <c:pt idx="4087">
                  <c:v>1940.0</c:v>
                </c:pt>
                <c:pt idx="4088">
                  <c:v>1940.0</c:v>
                </c:pt>
                <c:pt idx="4089">
                  <c:v>1940.0</c:v>
                </c:pt>
                <c:pt idx="4090">
                  <c:v>1940.0</c:v>
                </c:pt>
                <c:pt idx="4091">
                  <c:v>1940.0</c:v>
                </c:pt>
                <c:pt idx="4092">
                  <c:v>1940.0</c:v>
                </c:pt>
                <c:pt idx="4093">
                  <c:v>1940.0</c:v>
                </c:pt>
                <c:pt idx="4094">
                  <c:v>1940.0</c:v>
                </c:pt>
                <c:pt idx="4095">
                  <c:v>1940.0</c:v>
                </c:pt>
                <c:pt idx="4096">
                  <c:v>1940.0</c:v>
                </c:pt>
                <c:pt idx="4097">
                  <c:v>1940.0</c:v>
                </c:pt>
                <c:pt idx="4098">
                  <c:v>1940.0</c:v>
                </c:pt>
                <c:pt idx="4099">
                  <c:v>1940.0</c:v>
                </c:pt>
                <c:pt idx="4100">
                  <c:v>1940.0</c:v>
                </c:pt>
                <c:pt idx="4101">
                  <c:v>1940.0</c:v>
                </c:pt>
                <c:pt idx="4102">
                  <c:v>1940.0</c:v>
                </c:pt>
                <c:pt idx="4103">
                  <c:v>1940.0</c:v>
                </c:pt>
                <c:pt idx="4104">
                  <c:v>1940.0</c:v>
                </c:pt>
                <c:pt idx="4105">
                  <c:v>1940.0</c:v>
                </c:pt>
                <c:pt idx="4106">
                  <c:v>1940.0</c:v>
                </c:pt>
                <c:pt idx="4107">
                  <c:v>1940.0</c:v>
                </c:pt>
                <c:pt idx="4108">
                  <c:v>1940.0</c:v>
                </c:pt>
                <c:pt idx="4109">
                  <c:v>1940.0</c:v>
                </c:pt>
                <c:pt idx="4110">
                  <c:v>1940.0</c:v>
                </c:pt>
                <c:pt idx="4111">
                  <c:v>1940.0</c:v>
                </c:pt>
                <c:pt idx="4112">
                  <c:v>1940.0</c:v>
                </c:pt>
                <c:pt idx="4113">
                  <c:v>1940.0</c:v>
                </c:pt>
                <c:pt idx="4114">
                  <c:v>1940.0</c:v>
                </c:pt>
                <c:pt idx="4115">
                  <c:v>1941.0</c:v>
                </c:pt>
                <c:pt idx="4116">
                  <c:v>1941.0</c:v>
                </c:pt>
                <c:pt idx="4117">
                  <c:v>1941.0</c:v>
                </c:pt>
                <c:pt idx="4118">
                  <c:v>1941.0</c:v>
                </c:pt>
                <c:pt idx="4119">
                  <c:v>1942.0</c:v>
                </c:pt>
                <c:pt idx="4120">
                  <c:v>1943.0</c:v>
                </c:pt>
                <c:pt idx="4121">
                  <c:v>1944.0</c:v>
                </c:pt>
                <c:pt idx="4122">
                  <c:v>1945.0</c:v>
                </c:pt>
                <c:pt idx="4123">
                  <c:v>1946.0</c:v>
                </c:pt>
                <c:pt idx="4124">
                  <c:v>1947.0</c:v>
                </c:pt>
                <c:pt idx="4125">
                  <c:v>1948.0</c:v>
                </c:pt>
                <c:pt idx="4126">
                  <c:v>1949.0</c:v>
                </c:pt>
                <c:pt idx="4127">
                  <c:v>1949.0</c:v>
                </c:pt>
                <c:pt idx="4128">
                  <c:v>1949.0</c:v>
                </c:pt>
                <c:pt idx="4129">
                  <c:v>1950.0</c:v>
                </c:pt>
                <c:pt idx="4130">
                  <c:v>1950.0</c:v>
                </c:pt>
                <c:pt idx="4131">
                  <c:v>1951.0</c:v>
                </c:pt>
                <c:pt idx="4132">
                  <c:v>1952.0</c:v>
                </c:pt>
                <c:pt idx="4133">
                  <c:v>1952.0</c:v>
                </c:pt>
                <c:pt idx="4134">
                  <c:v>1953.0</c:v>
                </c:pt>
                <c:pt idx="4135">
                  <c:v>1953.0</c:v>
                </c:pt>
                <c:pt idx="4136">
                  <c:v>1953.0</c:v>
                </c:pt>
                <c:pt idx="4137">
                  <c:v>1953.0</c:v>
                </c:pt>
                <c:pt idx="4138">
                  <c:v>1953.0</c:v>
                </c:pt>
                <c:pt idx="4139">
                  <c:v>1953.0</c:v>
                </c:pt>
                <c:pt idx="4140">
                  <c:v>1953.0</c:v>
                </c:pt>
                <c:pt idx="4141">
                  <c:v>1953.0</c:v>
                </c:pt>
                <c:pt idx="4142">
                  <c:v>1953.0</c:v>
                </c:pt>
                <c:pt idx="4143">
                  <c:v>1953.0</c:v>
                </c:pt>
                <c:pt idx="4144">
                  <c:v>1953.0</c:v>
                </c:pt>
                <c:pt idx="4145">
                  <c:v>1953.0</c:v>
                </c:pt>
                <c:pt idx="4146">
                  <c:v>1953.0</c:v>
                </c:pt>
                <c:pt idx="4147">
                  <c:v>1953.0</c:v>
                </c:pt>
                <c:pt idx="4148">
                  <c:v>1953.0</c:v>
                </c:pt>
                <c:pt idx="4149">
                  <c:v>1953.0</c:v>
                </c:pt>
                <c:pt idx="4150">
                  <c:v>1953.0</c:v>
                </c:pt>
                <c:pt idx="4151">
                  <c:v>1953.0</c:v>
                </c:pt>
                <c:pt idx="4152">
                  <c:v>1953.0</c:v>
                </c:pt>
                <c:pt idx="4153">
                  <c:v>1953.0</c:v>
                </c:pt>
                <c:pt idx="4154">
                  <c:v>1953.0</c:v>
                </c:pt>
                <c:pt idx="4155">
                  <c:v>1953.0</c:v>
                </c:pt>
                <c:pt idx="4156">
                  <c:v>1953.0</c:v>
                </c:pt>
                <c:pt idx="4157">
                  <c:v>1953.0</c:v>
                </c:pt>
                <c:pt idx="4158">
                  <c:v>1953.0</c:v>
                </c:pt>
                <c:pt idx="4159">
                  <c:v>1954.0</c:v>
                </c:pt>
                <c:pt idx="4160">
                  <c:v>1954.0</c:v>
                </c:pt>
                <c:pt idx="4161">
                  <c:v>1954.0</c:v>
                </c:pt>
                <c:pt idx="4162">
                  <c:v>1954.0</c:v>
                </c:pt>
                <c:pt idx="4163">
                  <c:v>1955.0</c:v>
                </c:pt>
                <c:pt idx="4164">
                  <c:v>1955.0</c:v>
                </c:pt>
                <c:pt idx="4165">
                  <c:v>1956.0</c:v>
                </c:pt>
                <c:pt idx="4166">
                  <c:v>1956.0</c:v>
                </c:pt>
                <c:pt idx="4167">
                  <c:v>1956.0</c:v>
                </c:pt>
                <c:pt idx="4168">
                  <c:v>1956.0</c:v>
                </c:pt>
                <c:pt idx="4169">
                  <c:v>1956.0</c:v>
                </c:pt>
                <c:pt idx="4170">
                  <c:v>1956.0</c:v>
                </c:pt>
                <c:pt idx="4171">
                  <c:v>1956.0</c:v>
                </c:pt>
                <c:pt idx="4172">
                  <c:v>1956.0</c:v>
                </c:pt>
                <c:pt idx="4173">
                  <c:v>1956.0</c:v>
                </c:pt>
                <c:pt idx="4174">
                  <c:v>1956.0</c:v>
                </c:pt>
                <c:pt idx="4175">
                  <c:v>1956.0</c:v>
                </c:pt>
                <c:pt idx="4176">
                  <c:v>1956.0</c:v>
                </c:pt>
                <c:pt idx="4177">
                  <c:v>1956.0</c:v>
                </c:pt>
                <c:pt idx="4178">
                  <c:v>1956.0</c:v>
                </c:pt>
                <c:pt idx="4179">
                  <c:v>1957.0</c:v>
                </c:pt>
                <c:pt idx="4180">
                  <c:v>1957.0</c:v>
                </c:pt>
                <c:pt idx="4181">
                  <c:v>1958.0</c:v>
                </c:pt>
                <c:pt idx="4182">
                  <c:v>1958.0</c:v>
                </c:pt>
                <c:pt idx="4183">
                  <c:v>1958.0</c:v>
                </c:pt>
                <c:pt idx="4184">
                  <c:v>1958.0</c:v>
                </c:pt>
                <c:pt idx="4185">
                  <c:v>1958.0</c:v>
                </c:pt>
                <c:pt idx="4186">
                  <c:v>1958.0</c:v>
                </c:pt>
                <c:pt idx="4187">
                  <c:v>1958.0</c:v>
                </c:pt>
                <c:pt idx="4188">
                  <c:v>1959.0</c:v>
                </c:pt>
                <c:pt idx="4189">
                  <c:v>1959.0</c:v>
                </c:pt>
                <c:pt idx="4190">
                  <c:v>1959.0</c:v>
                </c:pt>
                <c:pt idx="4191">
                  <c:v>1960.0</c:v>
                </c:pt>
                <c:pt idx="4192">
                  <c:v>1960.0</c:v>
                </c:pt>
                <c:pt idx="4193">
                  <c:v>1960.0</c:v>
                </c:pt>
                <c:pt idx="4194">
                  <c:v>1960.0</c:v>
                </c:pt>
                <c:pt idx="4195">
                  <c:v>1961.0</c:v>
                </c:pt>
                <c:pt idx="4196">
                  <c:v>1962.0</c:v>
                </c:pt>
                <c:pt idx="4197">
                  <c:v>1962.0</c:v>
                </c:pt>
                <c:pt idx="4198">
                  <c:v>1962.0</c:v>
                </c:pt>
                <c:pt idx="4199">
                  <c:v>1962.0</c:v>
                </c:pt>
                <c:pt idx="4200">
                  <c:v>1962.0</c:v>
                </c:pt>
                <c:pt idx="4201">
                  <c:v>1962.0</c:v>
                </c:pt>
                <c:pt idx="4202">
                  <c:v>1963.0</c:v>
                </c:pt>
                <c:pt idx="4203">
                  <c:v>1964.0</c:v>
                </c:pt>
                <c:pt idx="4204">
                  <c:v>1965.0</c:v>
                </c:pt>
                <c:pt idx="4205">
                  <c:v>1965.0</c:v>
                </c:pt>
                <c:pt idx="4206">
                  <c:v>1966.0</c:v>
                </c:pt>
                <c:pt idx="4207">
                  <c:v>1967.0</c:v>
                </c:pt>
                <c:pt idx="4208">
                  <c:v>1968.0</c:v>
                </c:pt>
                <c:pt idx="4209">
                  <c:v>1969.0</c:v>
                </c:pt>
                <c:pt idx="4210">
                  <c:v>1970.0</c:v>
                </c:pt>
                <c:pt idx="4211">
                  <c:v>1971.0</c:v>
                </c:pt>
                <c:pt idx="4212">
                  <c:v>1971.0</c:v>
                </c:pt>
                <c:pt idx="4213">
                  <c:v>1971.0</c:v>
                </c:pt>
                <c:pt idx="4214">
                  <c:v>1971.0</c:v>
                </c:pt>
                <c:pt idx="4215">
                  <c:v>1971.0</c:v>
                </c:pt>
                <c:pt idx="4216">
                  <c:v>1971.0</c:v>
                </c:pt>
                <c:pt idx="4217">
                  <c:v>1971.0</c:v>
                </c:pt>
                <c:pt idx="4218">
                  <c:v>1972.0</c:v>
                </c:pt>
                <c:pt idx="4219">
                  <c:v>1973.0</c:v>
                </c:pt>
                <c:pt idx="4220">
                  <c:v>1974.0</c:v>
                </c:pt>
                <c:pt idx="4221">
                  <c:v>1975.0</c:v>
                </c:pt>
                <c:pt idx="4222">
                  <c:v>1976.0</c:v>
                </c:pt>
                <c:pt idx="4223">
                  <c:v>1977.0</c:v>
                </c:pt>
                <c:pt idx="4224">
                  <c:v>1978.0</c:v>
                </c:pt>
                <c:pt idx="4225">
                  <c:v>1979.0</c:v>
                </c:pt>
                <c:pt idx="4226">
                  <c:v>1979.0</c:v>
                </c:pt>
                <c:pt idx="4227">
                  <c:v>1979.0</c:v>
                </c:pt>
                <c:pt idx="4228">
                  <c:v>1980.0</c:v>
                </c:pt>
                <c:pt idx="4229">
                  <c:v>1980.0</c:v>
                </c:pt>
                <c:pt idx="4230">
                  <c:v>1981.0</c:v>
                </c:pt>
                <c:pt idx="4231">
                  <c:v>1981.0</c:v>
                </c:pt>
                <c:pt idx="4232">
                  <c:v>1982.0</c:v>
                </c:pt>
                <c:pt idx="4233">
                  <c:v>1982.0</c:v>
                </c:pt>
                <c:pt idx="4234">
                  <c:v>1982.0</c:v>
                </c:pt>
                <c:pt idx="4235">
                  <c:v>1983.0</c:v>
                </c:pt>
                <c:pt idx="4236">
                  <c:v>1983.0</c:v>
                </c:pt>
                <c:pt idx="4237">
                  <c:v>1984.0</c:v>
                </c:pt>
                <c:pt idx="4238">
                  <c:v>1985.0</c:v>
                </c:pt>
                <c:pt idx="4239">
                  <c:v>1986.0</c:v>
                </c:pt>
                <c:pt idx="4240">
                  <c:v>1986.0</c:v>
                </c:pt>
                <c:pt idx="4241">
                  <c:v>1986.0</c:v>
                </c:pt>
                <c:pt idx="4242">
                  <c:v>1986.0</c:v>
                </c:pt>
                <c:pt idx="4243">
                  <c:v>1986.0</c:v>
                </c:pt>
                <c:pt idx="4244">
                  <c:v>1986.0</c:v>
                </c:pt>
                <c:pt idx="4245">
                  <c:v>1986.0</c:v>
                </c:pt>
                <c:pt idx="4246">
                  <c:v>1986.0</c:v>
                </c:pt>
                <c:pt idx="4247">
                  <c:v>1986.0</c:v>
                </c:pt>
                <c:pt idx="4248">
                  <c:v>1986.0</c:v>
                </c:pt>
                <c:pt idx="4249">
                  <c:v>1986.0</c:v>
                </c:pt>
                <c:pt idx="4250">
                  <c:v>1986.0</c:v>
                </c:pt>
                <c:pt idx="4251">
                  <c:v>1986.0</c:v>
                </c:pt>
                <c:pt idx="4252">
                  <c:v>1986.0</c:v>
                </c:pt>
                <c:pt idx="4253">
                  <c:v>1986.0</c:v>
                </c:pt>
                <c:pt idx="4254">
                  <c:v>1986.0</c:v>
                </c:pt>
                <c:pt idx="4255">
                  <c:v>1986.0</c:v>
                </c:pt>
                <c:pt idx="4256">
                  <c:v>1986.0</c:v>
                </c:pt>
                <c:pt idx="4257">
                  <c:v>1986.0</c:v>
                </c:pt>
                <c:pt idx="4258">
                  <c:v>1986.0</c:v>
                </c:pt>
                <c:pt idx="4259">
                  <c:v>1986.0</c:v>
                </c:pt>
                <c:pt idx="4260">
                  <c:v>1987.0</c:v>
                </c:pt>
                <c:pt idx="4261">
                  <c:v>1988.0</c:v>
                </c:pt>
                <c:pt idx="4262">
                  <c:v>1989.0</c:v>
                </c:pt>
                <c:pt idx="4263">
                  <c:v>1990.0</c:v>
                </c:pt>
                <c:pt idx="4264">
                  <c:v>1991.0</c:v>
                </c:pt>
                <c:pt idx="4265">
                  <c:v>1992.0</c:v>
                </c:pt>
                <c:pt idx="4266">
                  <c:v>1993.0</c:v>
                </c:pt>
                <c:pt idx="4267">
                  <c:v>1994.0</c:v>
                </c:pt>
                <c:pt idx="4268">
                  <c:v>1995.0</c:v>
                </c:pt>
                <c:pt idx="4269">
                  <c:v>1996.0</c:v>
                </c:pt>
                <c:pt idx="4270">
                  <c:v>1997.0</c:v>
                </c:pt>
                <c:pt idx="4271">
                  <c:v>1997.0</c:v>
                </c:pt>
                <c:pt idx="4272">
                  <c:v>1997.0</c:v>
                </c:pt>
                <c:pt idx="4273">
                  <c:v>1997.0</c:v>
                </c:pt>
                <c:pt idx="4274">
                  <c:v>1998.0</c:v>
                </c:pt>
                <c:pt idx="4275">
                  <c:v>1998.0</c:v>
                </c:pt>
                <c:pt idx="4276">
                  <c:v>1999.0</c:v>
                </c:pt>
                <c:pt idx="4277">
                  <c:v>2000.0</c:v>
                </c:pt>
                <c:pt idx="4278">
                  <c:v>2000.0</c:v>
                </c:pt>
                <c:pt idx="4279">
                  <c:v>2000.0</c:v>
                </c:pt>
                <c:pt idx="4280">
                  <c:v>2001.0</c:v>
                </c:pt>
                <c:pt idx="4281">
                  <c:v>2001.0</c:v>
                </c:pt>
                <c:pt idx="4282">
                  <c:v>2001.0</c:v>
                </c:pt>
                <c:pt idx="4283">
                  <c:v>2001.0</c:v>
                </c:pt>
                <c:pt idx="4284">
                  <c:v>2002.0</c:v>
                </c:pt>
                <c:pt idx="4285">
                  <c:v>2002.0</c:v>
                </c:pt>
                <c:pt idx="4286">
                  <c:v>2002.0</c:v>
                </c:pt>
                <c:pt idx="4287">
                  <c:v>2003.0</c:v>
                </c:pt>
                <c:pt idx="4288">
                  <c:v>2003.0</c:v>
                </c:pt>
                <c:pt idx="4289">
                  <c:v>2003.0</c:v>
                </c:pt>
                <c:pt idx="4290">
                  <c:v>2003.0</c:v>
                </c:pt>
                <c:pt idx="4291">
                  <c:v>2004.0</c:v>
                </c:pt>
                <c:pt idx="4292">
                  <c:v>2005.0</c:v>
                </c:pt>
                <c:pt idx="4293">
                  <c:v>2006.0</c:v>
                </c:pt>
                <c:pt idx="4294">
                  <c:v>2006.0</c:v>
                </c:pt>
                <c:pt idx="4295">
                  <c:v>2007.0</c:v>
                </c:pt>
                <c:pt idx="4296">
                  <c:v>2008.0</c:v>
                </c:pt>
                <c:pt idx="4297">
                  <c:v>2008.0</c:v>
                </c:pt>
                <c:pt idx="4298">
                  <c:v>2009.0</c:v>
                </c:pt>
                <c:pt idx="4299">
                  <c:v>2010.0</c:v>
                </c:pt>
                <c:pt idx="4300">
                  <c:v>2011.0</c:v>
                </c:pt>
                <c:pt idx="4301">
                  <c:v>2012.0</c:v>
                </c:pt>
                <c:pt idx="4302">
                  <c:v>2012.0</c:v>
                </c:pt>
                <c:pt idx="4303">
                  <c:v>2013.0</c:v>
                </c:pt>
                <c:pt idx="4304">
                  <c:v>2014.0</c:v>
                </c:pt>
                <c:pt idx="4305">
                  <c:v>2014.0</c:v>
                </c:pt>
                <c:pt idx="4306">
                  <c:v>2014.0</c:v>
                </c:pt>
                <c:pt idx="4307">
                  <c:v>2014.0</c:v>
                </c:pt>
                <c:pt idx="4308">
                  <c:v>2014.0</c:v>
                </c:pt>
                <c:pt idx="4309">
                  <c:v>2014.0</c:v>
                </c:pt>
                <c:pt idx="4310">
                  <c:v>2014.0</c:v>
                </c:pt>
                <c:pt idx="4311">
                  <c:v>2014.0</c:v>
                </c:pt>
                <c:pt idx="4312">
                  <c:v>2014.0</c:v>
                </c:pt>
                <c:pt idx="4313">
                  <c:v>2014.0</c:v>
                </c:pt>
                <c:pt idx="4314">
                  <c:v>2014.0</c:v>
                </c:pt>
                <c:pt idx="4315">
                  <c:v>2014.0</c:v>
                </c:pt>
                <c:pt idx="4316">
                  <c:v>2014.0</c:v>
                </c:pt>
                <c:pt idx="4317">
                  <c:v>2014.0</c:v>
                </c:pt>
                <c:pt idx="4318">
                  <c:v>2014.0</c:v>
                </c:pt>
                <c:pt idx="4319">
                  <c:v>2014.0</c:v>
                </c:pt>
                <c:pt idx="4320">
                  <c:v>2014.0</c:v>
                </c:pt>
                <c:pt idx="4321">
                  <c:v>2014.0</c:v>
                </c:pt>
                <c:pt idx="4322">
                  <c:v>2014.0</c:v>
                </c:pt>
                <c:pt idx="4323">
                  <c:v>2014.0</c:v>
                </c:pt>
                <c:pt idx="4324">
                  <c:v>2014.0</c:v>
                </c:pt>
                <c:pt idx="4325">
                  <c:v>2015.0</c:v>
                </c:pt>
                <c:pt idx="4326">
                  <c:v>2016.0</c:v>
                </c:pt>
                <c:pt idx="4327">
                  <c:v>2016.0</c:v>
                </c:pt>
                <c:pt idx="4328">
                  <c:v>2016.0</c:v>
                </c:pt>
                <c:pt idx="4329">
                  <c:v>2016.0</c:v>
                </c:pt>
                <c:pt idx="4330">
                  <c:v>2016.0</c:v>
                </c:pt>
                <c:pt idx="4331">
                  <c:v>2016.0</c:v>
                </c:pt>
                <c:pt idx="4332">
                  <c:v>2016.0</c:v>
                </c:pt>
                <c:pt idx="4333">
                  <c:v>2016.0</c:v>
                </c:pt>
                <c:pt idx="4334">
                  <c:v>2016.0</c:v>
                </c:pt>
                <c:pt idx="4335">
                  <c:v>2016.0</c:v>
                </c:pt>
                <c:pt idx="4336">
                  <c:v>2016.0</c:v>
                </c:pt>
                <c:pt idx="4337">
                  <c:v>2017.0</c:v>
                </c:pt>
                <c:pt idx="4338">
                  <c:v>2018.0</c:v>
                </c:pt>
                <c:pt idx="4339">
                  <c:v>2019.0</c:v>
                </c:pt>
                <c:pt idx="4340">
                  <c:v>2020.0</c:v>
                </c:pt>
                <c:pt idx="4341">
                  <c:v>2020.0</c:v>
                </c:pt>
                <c:pt idx="4342">
                  <c:v>2021.0</c:v>
                </c:pt>
                <c:pt idx="4343">
                  <c:v>2022.0</c:v>
                </c:pt>
                <c:pt idx="4344">
                  <c:v>2023.0</c:v>
                </c:pt>
                <c:pt idx="4345">
                  <c:v>2024.0</c:v>
                </c:pt>
                <c:pt idx="4346">
                  <c:v>2025.0</c:v>
                </c:pt>
                <c:pt idx="4347">
                  <c:v>2026.0</c:v>
                </c:pt>
                <c:pt idx="4348">
                  <c:v>2027.0</c:v>
                </c:pt>
                <c:pt idx="4349">
                  <c:v>2027.0</c:v>
                </c:pt>
                <c:pt idx="4350">
                  <c:v>2028.0</c:v>
                </c:pt>
                <c:pt idx="4351">
                  <c:v>2029.0</c:v>
                </c:pt>
                <c:pt idx="4352">
                  <c:v>2029.0</c:v>
                </c:pt>
                <c:pt idx="4353">
                  <c:v>2029.0</c:v>
                </c:pt>
                <c:pt idx="4354">
                  <c:v>2029.0</c:v>
                </c:pt>
                <c:pt idx="4355">
                  <c:v>2029.0</c:v>
                </c:pt>
                <c:pt idx="4356">
                  <c:v>2029.0</c:v>
                </c:pt>
                <c:pt idx="4357">
                  <c:v>2029.0</c:v>
                </c:pt>
                <c:pt idx="4358">
                  <c:v>2029.0</c:v>
                </c:pt>
                <c:pt idx="4359">
                  <c:v>2029.0</c:v>
                </c:pt>
                <c:pt idx="4360">
                  <c:v>2030.0</c:v>
                </c:pt>
                <c:pt idx="4361">
                  <c:v>2031.0</c:v>
                </c:pt>
                <c:pt idx="4362">
                  <c:v>2032.0</c:v>
                </c:pt>
                <c:pt idx="4363">
                  <c:v>2032.0</c:v>
                </c:pt>
                <c:pt idx="4364">
                  <c:v>2033.0</c:v>
                </c:pt>
                <c:pt idx="4365">
                  <c:v>2034.0</c:v>
                </c:pt>
                <c:pt idx="4366">
                  <c:v>2034.0</c:v>
                </c:pt>
                <c:pt idx="4367">
                  <c:v>2034.0</c:v>
                </c:pt>
                <c:pt idx="4368">
                  <c:v>2034.0</c:v>
                </c:pt>
                <c:pt idx="4369">
                  <c:v>2034.0</c:v>
                </c:pt>
                <c:pt idx="4370">
                  <c:v>2034.0</c:v>
                </c:pt>
                <c:pt idx="4371">
                  <c:v>2034.0</c:v>
                </c:pt>
                <c:pt idx="4372">
                  <c:v>2034.0</c:v>
                </c:pt>
                <c:pt idx="4373">
                  <c:v>2034.0</c:v>
                </c:pt>
                <c:pt idx="4374">
                  <c:v>2035.0</c:v>
                </c:pt>
                <c:pt idx="4375">
                  <c:v>2036.0</c:v>
                </c:pt>
                <c:pt idx="4376">
                  <c:v>2037.0</c:v>
                </c:pt>
                <c:pt idx="4377">
                  <c:v>2037.0</c:v>
                </c:pt>
                <c:pt idx="4378">
                  <c:v>2037.0</c:v>
                </c:pt>
                <c:pt idx="4379">
                  <c:v>2037.0</c:v>
                </c:pt>
                <c:pt idx="4380">
                  <c:v>2037.0</c:v>
                </c:pt>
                <c:pt idx="4381">
                  <c:v>2037.0</c:v>
                </c:pt>
                <c:pt idx="4382">
                  <c:v>2037.0</c:v>
                </c:pt>
                <c:pt idx="4383">
                  <c:v>2037.0</c:v>
                </c:pt>
                <c:pt idx="4384">
                  <c:v>2037.0</c:v>
                </c:pt>
                <c:pt idx="4385">
                  <c:v>2037.0</c:v>
                </c:pt>
                <c:pt idx="4386">
                  <c:v>2037.0</c:v>
                </c:pt>
                <c:pt idx="4387">
                  <c:v>2038.0</c:v>
                </c:pt>
                <c:pt idx="4388">
                  <c:v>2038.0</c:v>
                </c:pt>
                <c:pt idx="4389">
                  <c:v>2038.0</c:v>
                </c:pt>
                <c:pt idx="4390">
                  <c:v>2039.0</c:v>
                </c:pt>
                <c:pt idx="4391">
                  <c:v>2039.0</c:v>
                </c:pt>
                <c:pt idx="4392">
                  <c:v>2039.0</c:v>
                </c:pt>
                <c:pt idx="4393">
                  <c:v>2039.0</c:v>
                </c:pt>
                <c:pt idx="4394">
                  <c:v>2039.0</c:v>
                </c:pt>
                <c:pt idx="4395">
                  <c:v>2040.0</c:v>
                </c:pt>
                <c:pt idx="4396">
                  <c:v>2041.0</c:v>
                </c:pt>
                <c:pt idx="4397">
                  <c:v>2042.0</c:v>
                </c:pt>
                <c:pt idx="4398">
                  <c:v>2043.0</c:v>
                </c:pt>
                <c:pt idx="4399">
                  <c:v>2044.0</c:v>
                </c:pt>
                <c:pt idx="4400">
                  <c:v>2045.0</c:v>
                </c:pt>
                <c:pt idx="4401">
                  <c:v>2046.0</c:v>
                </c:pt>
                <c:pt idx="4402">
                  <c:v>2046.0</c:v>
                </c:pt>
                <c:pt idx="4403">
                  <c:v>2047.0</c:v>
                </c:pt>
                <c:pt idx="4404">
                  <c:v>2048.0</c:v>
                </c:pt>
                <c:pt idx="4405">
                  <c:v>2049.0</c:v>
                </c:pt>
                <c:pt idx="4406">
                  <c:v>2050.0</c:v>
                </c:pt>
                <c:pt idx="4407">
                  <c:v>2051.0</c:v>
                </c:pt>
                <c:pt idx="4408">
                  <c:v>2052.0</c:v>
                </c:pt>
                <c:pt idx="4409">
                  <c:v>2053.0</c:v>
                </c:pt>
                <c:pt idx="4410">
                  <c:v>2054.0</c:v>
                </c:pt>
                <c:pt idx="4411">
                  <c:v>2054.0</c:v>
                </c:pt>
                <c:pt idx="4412">
                  <c:v>2055.0</c:v>
                </c:pt>
                <c:pt idx="4413">
                  <c:v>2056.0</c:v>
                </c:pt>
                <c:pt idx="4414">
                  <c:v>2057.0</c:v>
                </c:pt>
                <c:pt idx="4415">
                  <c:v>2058.0</c:v>
                </c:pt>
                <c:pt idx="4416">
                  <c:v>2059.0</c:v>
                </c:pt>
                <c:pt idx="4417">
                  <c:v>2060.0</c:v>
                </c:pt>
                <c:pt idx="4418">
                  <c:v>2061.0</c:v>
                </c:pt>
                <c:pt idx="4419">
                  <c:v>2062.0</c:v>
                </c:pt>
                <c:pt idx="4420">
                  <c:v>2063.0</c:v>
                </c:pt>
                <c:pt idx="4421">
                  <c:v>2064.0</c:v>
                </c:pt>
                <c:pt idx="4422">
                  <c:v>2065.0</c:v>
                </c:pt>
                <c:pt idx="4423">
                  <c:v>2066.0</c:v>
                </c:pt>
                <c:pt idx="4424">
                  <c:v>2067.0</c:v>
                </c:pt>
                <c:pt idx="4425">
                  <c:v>2068.0</c:v>
                </c:pt>
                <c:pt idx="4426">
                  <c:v>2068.0</c:v>
                </c:pt>
                <c:pt idx="4427">
                  <c:v>2068.0</c:v>
                </c:pt>
                <c:pt idx="4428">
                  <c:v>2068.0</c:v>
                </c:pt>
                <c:pt idx="4429">
                  <c:v>2068.0</c:v>
                </c:pt>
                <c:pt idx="4430">
                  <c:v>2068.0</c:v>
                </c:pt>
                <c:pt idx="4431">
                  <c:v>2068.0</c:v>
                </c:pt>
                <c:pt idx="4432">
                  <c:v>2068.0</c:v>
                </c:pt>
                <c:pt idx="4433">
                  <c:v>2068.0</c:v>
                </c:pt>
                <c:pt idx="4434">
                  <c:v>2068.0</c:v>
                </c:pt>
                <c:pt idx="4435">
                  <c:v>2068.0</c:v>
                </c:pt>
                <c:pt idx="4436">
                  <c:v>2068.0</c:v>
                </c:pt>
                <c:pt idx="4437">
                  <c:v>2068.0</c:v>
                </c:pt>
                <c:pt idx="4438">
                  <c:v>2068.0</c:v>
                </c:pt>
                <c:pt idx="4439">
                  <c:v>2068.0</c:v>
                </c:pt>
                <c:pt idx="4440">
                  <c:v>2068.0</c:v>
                </c:pt>
                <c:pt idx="4441">
                  <c:v>2068.0</c:v>
                </c:pt>
                <c:pt idx="4442">
                  <c:v>2068.0</c:v>
                </c:pt>
                <c:pt idx="4443">
                  <c:v>2069.0</c:v>
                </c:pt>
                <c:pt idx="4444">
                  <c:v>2069.0</c:v>
                </c:pt>
                <c:pt idx="4445">
                  <c:v>2069.0</c:v>
                </c:pt>
                <c:pt idx="4446">
                  <c:v>2070.0</c:v>
                </c:pt>
                <c:pt idx="4447">
                  <c:v>2070.0</c:v>
                </c:pt>
                <c:pt idx="4448">
                  <c:v>2070.0</c:v>
                </c:pt>
                <c:pt idx="4449">
                  <c:v>2071.0</c:v>
                </c:pt>
                <c:pt idx="4450">
                  <c:v>2071.0</c:v>
                </c:pt>
                <c:pt idx="4451">
                  <c:v>2071.0</c:v>
                </c:pt>
                <c:pt idx="4452">
                  <c:v>2072.0</c:v>
                </c:pt>
                <c:pt idx="4453">
                  <c:v>2073.0</c:v>
                </c:pt>
                <c:pt idx="4454">
                  <c:v>2074.0</c:v>
                </c:pt>
                <c:pt idx="4455">
                  <c:v>2074.0</c:v>
                </c:pt>
                <c:pt idx="4456">
                  <c:v>2074.0</c:v>
                </c:pt>
                <c:pt idx="4457">
                  <c:v>2075.0</c:v>
                </c:pt>
                <c:pt idx="4458">
                  <c:v>2076.0</c:v>
                </c:pt>
                <c:pt idx="4459">
                  <c:v>2076.0</c:v>
                </c:pt>
                <c:pt idx="4460">
                  <c:v>2077.0</c:v>
                </c:pt>
                <c:pt idx="4461">
                  <c:v>2077.0</c:v>
                </c:pt>
                <c:pt idx="4462">
                  <c:v>2077.0</c:v>
                </c:pt>
                <c:pt idx="4463">
                  <c:v>2077.0</c:v>
                </c:pt>
                <c:pt idx="4464">
                  <c:v>2077.0</c:v>
                </c:pt>
                <c:pt idx="4465">
                  <c:v>2077.0</c:v>
                </c:pt>
                <c:pt idx="4466">
                  <c:v>2077.0</c:v>
                </c:pt>
                <c:pt idx="4467">
                  <c:v>2077.0</c:v>
                </c:pt>
                <c:pt idx="4468">
                  <c:v>2078.0</c:v>
                </c:pt>
                <c:pt idx="4469">
                  <c:v>2079.0</c:v>
                </c:pt>
                <c:pt idx="4470">
                  <c:v>2080.0</c:v>
                </c:pt>
                <c:pt idx="4471">
                  <c:v>2081.0</c:v>
                </c:pt>
                <c:pt idx="4472">
                  <c:v>2082.0</c:v>
                </c:pt>
                <c:pt idx="4473">
                  <c:v>2082.0</c:v>
                </c:pt>
                <c:pt idx="4474">
                  <c:v>2083.0</c:v>
                </c:pt>
                <c:pt idx="4475">
                  <c:v>2083.0</c:v>
                </c:pt>
                <c:pt idx="4476">
                  <c:v>2083.0</c:v>
                </c:pt>
                <c:pt idx="4477">
                  <c:v>2083.0</c:v>
                </c:pt>
                <c:pt idx="4478">
                  <c:v>2084.0</c:v>
                </c:pt>
                <c:pt idx="4479">
                  <c:v>2085.0</c:v>
                </c:pt>
                <c:pt idx="4480">
                  <c:v>2086.0</c:v>
                </c:pt>
                <c:pt idx="4481">
                  <c:v>2086.0</c:v>
                </c:pt>
                <c:pt idx="4482">
                  <c:v>2087.0</c:v>
                </c:pt>
                <c:pt idx="4483">
                  <c:v>2088.0</c:v>
                </c:pt>
                <c:pt idx="4484">
                  <c:v>2089.0</c:v>
                </c:pt>
                <c:pt idx="4485">
                  <c:v>2089.0</c:v>
                </c:pt>
                <c:pt idx="4486">
                  <c:v>2089.0</c:v>
                </c:pt>
                <c:pt idx="4487">
                  <c:v>2089.0</c:v>
                </c:pt>
                <c:pt idx="4488">
                  <c:v>2089.0</c:v>
                </c:pt>
                <c:pt idx="4489">
                  <c:v>2090.0</c:v>
                </c:pt>
                <c:pt idx="4490">
                  <c:v>2090.0</c:v>
                </c:pt>
                <c:pt idx="4491">
                  <c:v>2091.0</c:v>
                </c:pt>
                <c:pt idx="4492">
                  <c:v>2092.0</c:v>
                </c:pt>
                <c:pt idx="4493">
                  <c:v>2093.0</c:v>
                </c:pt>
                <c:pt idx="4494">
                  <c:v>2094.0</c:v>
                </c:pt>
                <c:pt idx="4495">
                  <c:v>2095.0</c:v>
                </c:pt>
                <c:pt idx="4496">
                  <c:v>2096.0</c:v>
                </c:pt>
                <c:pt idx="4497">
                  <c:v>2097.0</c:v>
                </c:pt>
                <c:pt idx="4498">
                  <c:v>2097.0</c:v>
                </c:pt>
                <c:pt idx="4499">
                  <c:v>2098.0</c:v>
                </c:pt>
                <c:pt idx="4500">
                  <c:v>2099.0</c:v>
                </c:pt>
                <c:pt idx="4501">
                  <c:v>2099.0</c:v>
                </c:pt>
                <c:pt idx="4502">
                  <c:v>2099.0</c:v>
                </c:pt>
                <c:pt idx="4503">
                  <c:v>2099.0</c:v>
                </c:pt>
                <c:pt idx="4504">
                  <c:v>2100.0</c:v>
                </c:pt>
                <c:pt idx="4505">
                  <c:v>2100.0</c:v>
                </c:pt>
                <c:pt idx="4506">
                  <c:v>2100.0</c:v>
                </c:pt>
                <c:pt idx="4507">
                  <c:v>2100.0</c:v>
                </c:pt>
                <c:pt idx="4508">
                  <c:v>2100.0</c:v>
                </c:pt>
                <c:pt idx="4509">
                  <c:v>2100.0</c:v>
                </c:pt>
                <c:pt idx="4510">
                  <c:v>2100.0</c:v>
                </c:pt>
                <c:pt idx="4511">
                  <c:v>2100.0</c:v>
                </c:pt>
                <c:pt idx="4512">
                  <c:v>2100.0</c:v>
                </c:pt>
                <c:pt idx="4513">
                  <c:v>2100.0</c:v>
                </c:pt>
                <c:pt idx="4514">
                  <c:v>2100.0</c:v>
                </c:pt>
                <c:pt idx="4515">
                  <c:v>2100.0</c:v>
                </c:pt>
                <c:pt idx="4516">
                  <c:v>2100.0</c:v>
                </c:pt>
                <c:pt idx="4517">
                  <c:v>2100.0</c:v>
                </c:pt>
                <c:pt idx="4518">
                  <c:v>2100.0</c:v>
                </c:pt>
                <c:pt idx="4519">
                  <c:v>2100.0</c:v>
                </c:pt>
                <c:pt idx="4520">
                  <c:v>2100.0</c:v>
                </c:pt>
                <c:pt idx="4521">
                  <c:v>2100.0</c:v>
                </c:pt>
                <c:pt idx="4522">
                  <c:v>2100.0</c:v>
                </c:pt>
                <c:pt idx="4523">
                  <c:v>2100.0</c:v>
                </c:pt>
                <c:pt idx="4524">
                  <c:v>2100.0</c:v>
                </c:pt>
                <c:pt idx="4525">
                  <c:v>2100.0</c:v>
                </c:pt>
                <c:pt idx="4526">
                  <c:v>2100.0</c:v>
                </c:pt>
                <c:pt idx="4527">
                  <c:v>2100.0</c:v>
                </c:pt>
                <c:pt idx="4528">
                  <c:v>2100.0</c:v>
                </c:pt>
                <c:pt idx="4529">
                  <c:v>2100.0</c:v>
                </c:pt>
                <c:pt idx="4530">
                  <c:v>2100.0</c:v>
                </c:pt>
                <c:pt idx="4531">
                  <c:v>2100.0</c:v>
                </c:pt>
                <c:pt idx="4532">
                  <c:v>2100.0</c:v>
                </c:pt>
                <c:pt idx="4533">
                  <c:v>2100.0</c:v>
                </c:pt>
                <c:pt idx="4534">
                  <c:v>2100.0</c:v>
                </c:pt>
                <c:pt idx="4535">
                  <c:v>2100.0</c:v>
                </c:pt>
                <c:pt idx="4536">
                  <c:v>2100.0</c:v>
                </c:pt>
                <c:pt idx="4537">
                  <c:v>2100.0</c:v>
                </c:pt>
                <c:pt idx="4538">
                  <c:v>2100.0</c:v>
                </c:pt>
                <c:pt idx="4539">
                  <c:v>2100.0</c:v>
                </c:pt>
                <c:pt idx="4540">
                  <c:v>2100.0</c:v>
                </c:pt>
                <c:pt idx="4541">
                  <c:v>2100.0</c:v>
                </c:pt>
                <c:pt idx="4542">
                  <c:v>2101.0</c:v>
                </c:pt>
                <c:pt idx="4543">
                  <c:v>2101.0</c:v>
                </c:pt>
                <c:pt idx="4544">
                  <c:v>2101.0</c:v>
                </c:pt>
                <c:pt idx="4545">
                  <c:v>2101.0</c:v>
                </c:pt>
                <c:pt idx="4546">
                  <c:v>2101.0</c:v>
                </c:pt>
                <c:pt idx="4547">
                  <c:v>2101.0</c:v>
                </c:pt>
                <c:pt idx="4548">
                  <c:v>2101.0</c:v>
                </c:pt>
                <c:pt idx="4549">
                  <c:v>2101.0</c:v>
                </c:pt>
                <c:pt idx="4550">
                  <c:v>2101.0</c:v>
                </c:pt>
                <c:pt idx="4551">
                  <c:v>2101.0</c:v>
                </c:pt>
                <c:pt idx="4552">
                  <c:v>2101.0</c:v>
                </c:pt>
                <c:pt idx="4553">
                  <c:v>2101.0</c:v>
                </c:pt>
                <c:pt idx="4554">
                  <c:v>2101.0</c:v>
                </c:pt>
                <c:pt idx="4555">
                  <c:v>2101.0</c:v>
                </c:pt>
                <c:pt idx="4556">
                  <c:v>2101.0</c:v>
                </c:pt>
                <c:pt idx="4557">
                  <c:v>2101.0</c:v>
                </c:pt>
                <c:pt idx="4558">
                  <c:v>2101.0</c:v>
                </c:pt>
                <c:pt idx="4559">
                  <c:v>2101.0</c:v>
                </c:pt>
                <c:pt idx="4560">
                  <c:v>2101.0</c:v>
                </c:pt>
                <c:pt idx="4561">
                  <c:v>2101.0</c:v>
                </c:pt>
                <c:pt idx="4562">
                  <c:v>2102.0</c:v>
                </c:pt>
                <c:pt idx="4563">
                  <c:v>2102.0</c:v>
                </c:pt>
                <c:pt idx="4564">
                  <c:v>2103.0</c:v>
                </c:pt>
                <c:pt idx="4565">
                  <c:v>2103.0</c:v>
                </c:pt>
                <c:pt idx="4566">
                  <c:v>2103.0</c:v>
                </c:pt>
                <c:pt idx="4567">
                  <c:v>2103.0</c:v>
                </c:pt>
                <c:pt idx="4568">
                  <c:v>2103.0</c:v>
                </c:pt>
                <c:pt idx="4569">
                  <c:v>2103.0</c:v>
                </c:pt>
                <c:pt idx="4570">
                  <c:v>2104.0</c:v>
                </c:pt>
                <c:pt idx="4571">
                  <c:v>2104.0</c:v>
                </c:pt>
                <c:pt idx="4572">
                  <c:v>2104.0</c:v>
                </c:pt>
                <c:pt idx="4573">
                  <c:v>2104.0</c:v>
                </c:pt>
                <c:pt idx="4574">
                  <c:v>2104.0</c:v>
                </c:pt>
                <c:pt idx="4575">
                  <c:v>2104.0</c:v>
                </c:pt>
                <c:pt idx="4576">
                  <c:v>2105.0</c:v>
                </c:pt>
                <c:pt idx="4577">
                  <c:v>2106.0</c:v>
                </c:pt>
                <c:pt idx="4578">
                  <c:v>2107.0</c:v>
                </c:pt>
                <c:pt idx="4579">
                  <c:v>2107.0</c:v>
                </c:pt>
                <c:pt idx="4580">
                  <c:v>2107.0</c:v>
                </c:pt>
                <c:pt idx="4581">
                  <c:v>2108.0</c:v>
                </c:pt>
                <c:pt idx="4582">
                  <c:v>2108.0</c:v>
                </c:pt>
                <c:pt idx="4583">
                  <c:v>2108.0</c:v>
                </c:pt>
                <c:pt idx="4584">
                  <c:v>2109.0</c:v>
                </c:pt>
                <c:pt idx="4585">
                  <c:v>2109.0</c:v>
                </c:pt>
                <c:pt idx="4586">
                  <c:v>2109.0</c:v>
                </c:pt>
                <c:pt idx="4587">
                  <c:v>2109.0</c:v>
                </c:pt>
                <c:pt idx="4588">
                  <c:v>2109.0</c:v>
                </c:pt>
                <c:pt idx="4589">
                  <c:v>2109.0</c:v>
                </c:pt>
                <c:pt idx="4590">
                  <c:v>2109.0</c:v>
                </c:pt>
                <c:pt idx="4591">
                  <c:v>2109.0</c:v>
                </c:pt>
                <c:pt idx="4592">
                  <c:v>2109.0</c:v>
                </c:pt>
                <c:pt idx="4593">
                  <c:v>2109.0</c:v>
                </c:pt>
                <c:pt idx="4594">
                  <c:v>2109.0</c:v>
                </c:pt>
                <c:pt idx="4595">
                  <c:v>2109.0</c:v>
                </c:pt>
                <c:pt idx="4596">
                  <c:v>2109.0</c:v>
                </c:pt>
                <c:pt idx="4597">
                  <c:v>2110.0</c:v>
                </c:pt>
                <c:pt idx="4598">
                  <c:v>2110.0</c:v>
                </c:pt>
                <c:pt idx="4599">
                  <c:v>2110.0</c:v>
                </c:pt>
                <c:pt idx="4600">
                  <c:v>2110.0</c:v>
                </c:pt>
                <c:pt idx="4601">
                  <c:v>2110.0</c:v>
                </c:pt>
                <c:pt idx="4602">
                  <c:v>2110.0</c:v>
                </c:pt>
                <c:pt idx="4603">
                  <c:v>2110.0</c:v>
                </c:pt>
                <c:pt idx="4604">
                  <c:v>2110.0</c:v>
                </c:pt>
                <c:pt idx="4605">
                  <c:v>2110.0</c:v>
                </c:pt>
                <c:pt idx="4606">
                  <c:v>2110.0</c:v>
                </c:pt>
                <c:pt idx="4607">
                  <c:v>2110.0</c:v>
                </c:pt>
                <c:pt idx="4608">
                  <c:v>2110.0</c:v>
                </c:pt>
                <c:pt idx="4609">
                  <c:v>2110.0</c:v>
                </c:pt>
                <c:pt idx="4610">
                  <c:v>2111.0</c:v>
                </c:pt>
                <c:pt idx="4611">
                  <c:v>2112.0</c:v>
                </c:pt>
                <c:pt idx="4612">
                  <c:v>2112.0</c:v>
                </c:pt>
                <c:pt idx="4613">
                  <c:v>2112.0</c:v>
                </c:pt>
                <c:pt idx="4614">
                  <c:v>2113.0</c:v>
                </c:pt>
                <c:pt idx="4615">
                  <c:v>2113.0</c:v>
                </c:pt>
                <c:pt idx="4616">
                  <c:v>2114.0</c:v>
                </c:pt>
                <c:pt idx="4617">
                  <c:v>2114.0</c:v>
                </c:pt>
                <c:pt idx="4618">
                  <c:v>2114.0</c:v>
                </c:pt>
                <c:pt idx="4619">
                  <c:v>2114.0</c:v>
                </c:pt>
                <c:pt idx="4620">
                  <c:v>2114.0</c:v>
                </c:pt>
                <c:pt idx="4621">
                  <c:v>2114.0</c:v>
                </c:pt>
                <c:pt idx="4622">
                  <c:v>2114.0</c:v>
                </c:pt>
                <c:pt idx="4623">
                  <c:v>2115.0</c:v>
                </c:pt>
                <c:pt idx="4624">
                  <c:v>2116.0</c:v>
                </c:pt>
                <c:pt idx="4625">
                  <c:v>2116.0</c:v>
                </c:pt>
                <c:pt idx="4626">
                  <c:v>2116.0</c:v>
                </c:pt>
                <c:pt idx="4627">
                  <c:v>2117.0</c:v>
                </c:pt>
                <c:pt idx="4628">
                  <c:v>2117.0</c:v>
                </c:pt>
                <c:pt idx="4629">
                  <c:v>2118.0</c:v>
                </c:pt>
                <c:pt idx="4630">
                  <c:v>2119.0</c:v>
                </c:pt>
                <c:pt idx="4631">
                  <c:v>2120.0</c:v>
                </c:pt>
                <c:pt idx="4632">
                  <c:v>2121.0</c:v>
                </c:pt>
                <c:pt idx="4633">
                  <c:v>2122.0</c:v>
                </c:pt>
                <c:pt idx="4634">
                  <c:v>2122.0</c:v>
                </c:pt>
                <c:pt idx="4635">
                  <c:v>2122.0</c:v>
                </c:pt>
                <c:pt idx="4636">
                  <c:v>2122.0</c:v>
                </c:pt>
                <c:pt idx="4637">
                  <c:v>2123.0</c:v>
                </c:pt>
                <c:pt idx="4638">
                  <c:v>2124.0</c:v>
                </c:pt>
                <c:pt idx="4639">
                  <c:v>2125.0</c:v>
                </c:pt>
                <c:pt idx="4640">
                  <c:v>2126.0</c:v>
                </c:pt>
                <c:pt idx="4641">
                  <c:v>2126.0</c:v>
                </c:pt>
                <c:pt idx="4642">
                  <c:v>2127.0</c:v>
                </c:pt>
                <c:pt idx="4643">
                  <c:v>2128.0</c:v>
                </c:pt>
                <c:pt idx="4644">
                  <c:v>2128.0</c:v>
                </c:pt>
                <c:pt idx="4645">
                  <c:v>2128.0</c:v>
                </c:pt>
                <c:pt idx="4646">
                  <c:v>2128.0</c:v>
                </c:pt>
                <c:pt idx="4647">
                  <c:v>2128.0</c:v>
                </c:pt>
                <c:pt idx="4648">
                  <c:v>2128.0</c:v>
                </c:pt>
                <c:pt idx="4649">
                  <c:v>2128.0</c:v>
                </c:pt>
                <c:pt idx="4650">
                  <c:v>2128.0</c:v>
                </c:pt>
                <c:pt idx="4651">
                  <c:v>2128.0</c:v>
                </c:pt>
                <c:pt idx="4652">
                  <c:v>2128.0</c:v>
                </c:pt>
                <c:pt idx="4653">
                  <c:v>2129.0</c:v>
                </c:pt>
                <c:pt idx="4654">
                  <c:v>2130.0</c:v>
                </c:pt>
                <c:pt idx="4655">
                  <c:v>2131.0</c:v>
                </c:pt>
                <c:pt idx="4656">
                  <c:v>2132.0</c:v>
                </c:pt>
                <c:pt idx="4657">
                  <c:v>2133.0</c:v>
                </c:pt>
                <c:pt idx="4658">
                  <c:v>2134.0</c:v>
                </c:pt>
                <c:pt idx="4659">
                  <c:v>2134.0</c:v>
                </c:pt>
                <c:pt idx="4660">
                  <c:v>2135.0</c:v>
                </c:pt>
                <c:pt idx="4661">
                  <c:v>2136.0</c:v>
                </c:pt>
                <c:pt idx="4662">
                  <c:v>2137.0</c:v>
                </c:pt>
                <c:pt idx="4663">
                  <c:v>2138.0</c:v>
                </c:pt>
                <c:pt idx="4664">
                  <c:v>2139.0</c:v>
                </c:pt>
                <c:pt idx="4665">
                  <c:v>2139.0</c:v>
                </c:pt>
                <c:pt idx="4666">
                  <c:v>2140.0</c:v>
                </c:pt>
                <c:pt idx="4667">
                  <c:v>2140.0</c:v>
                </c:pt>
                <c:pt idx="4668">
                  <c:v>2140.0</c:v>
                </c:pt>
                <c:pt idx="4669">
                  <c:v>2140.0</c:v>
                </c:pt>
                <c:pt idx="4670">
                  <c:v>2140.0</c:v>
                </c:pt>
                <c:pt idx="4671">
                  <c:v>2140.0</c:v>
                </c:pt>
                <c:pt idx="4672">
                  <c:v>2140.0</c:v>
                </c:pt>
                <c:pt idx="4673">
                  <c:v>2140.0</c:v>
                </c:pt>
                <c:pt idx="4674">
                  <c:v>2140.0</c:v>
                </c:pt>
                <c:pt idx="4675">
                  <c:v>2140.0</c:v>
                </c:pt>
                <c:pt idx="4676">
                  <c:v>2140.0</c:v>
                </c:pt>
                <c:pt idx="4677">
                  <c:v>2140.0</c:v>
                </c:pt>
                <c:pt idx="4678">
                  <c:v>2140.0</c:v>
                </c:pt>
                <c:pt idx="4679">
                  <c:v>2140.0</c:v>
                </c:pt>
                <c:pt idx="4680">
                  <c:v>2140.0</c:v>
                </c:pt>
                <c:pt idx="4681">
                  <c:v>2140.0</c:v>
                </c:pt>
                <c:pt idx="4682">
                  <c:v>2140.0</c:v>
                </c:pt>
                <c:pt idx="4683">
                  <c:v>2140.0</c:v>
                </c:pt>
                <c:pt idx="4684">
                  <c:v>2140.0</c:v>
                </c:pt>
                <c:pt idx="4685">
                  <c:v>2140.0</c:v>
                </c:pt>
                <c:pt idx="4686">
                  <c:v>2140.0</c:v>
                </c:pt>
                <c:pt idx="4687">
                  <c:v>2140.0</c:v>
                </c:pt>
                <c:pt idx="4688">
                  <c:v>2140.0</c:v>
                </c:pt>
                <c:pt idx="4689">
                  <c:v>2140.0</c:v>
                </c:pt>
                <c:pt idx="4690">
                  <c:v>2140.0</c:v>
                </c:pt>
                <c:pt idx="4691">
                  <c:v>2140.0</c:v>
                </c:pt>
                <c:pt idx="4692">
                  <c:v>2140.0</c:v>
                </c:pt>
                <c:pt idx="4693">
                  <c:v>2140.0</c:v>
                </c:pt>
                <c:pt idx="4694">
                  <c:v>2140.0</c:v>
                </c:pt>
                <c:pt idx="4695">
                  <c:v>2140.0</c:v>
                </c:pt>
                <c:pt idx="4696">
                  <c:v>2140.0</c:v>
                </c:pt>
                <c:pt idx="4697">
                  <c:v>2140.0</c:v>
                </c:pt>
                <c:pt idx="4698">
                  <c:v>2140.0</c:v>
                </c:pt>
                <c:pt idx="4699">
                  <c:v>2140.0</c:v>
                </c:pt>
                <c:pt idx="4700">
                  <c:v>2140.0</c:v>
                </c:pt>
                <c:pt idx="4701">
                  <c:v>2140.0</c:v>
                </c:pt>
                <c:pt idx="4702">
                  <c:v>2140.0</c:v>
                </c:pt>
                <c:pt idx="4703">
                  <c:v>2140.0</c:v>
                </c:pt>
                <c:pt idx="4704">
                  <c:v>2140.0</c:v>
                </c:pt>
                <c:pt idx="4705">
                  <c:v>2140.0</c:v>
                </c:pt>
                <c:pt idx="4706">
                  <c:v>2140.0</c:v>
                </c:pt>
                <c:pt idx="4707">
                  <c:v>2140.0</c:v>
                </c:pt>
                <c:pt idx="4708">
                  <c:v>2140.0</c:v>
                </c:pt>
                <c:pt idx="4709">
                  <c:v>2140.0</c:v>
                </c:pt>
                <c:pt idx="4710">
                  <c:v>2140.0</c:v>
                </c:pt>
                <c:pt idx="4711">
                  <c:v>2140.0</c:v>
                </c:pt>
                <c:pt idx="4712">
                  <c:v>2140.0</c:v>
                </c:pt>
                <c:pt idx="4713">
                  <c:v>2140.0</c:v>
                </c:pt>
                <c:pt idx="4714">
                  <c:v>2141.0</c:v>
                </c:pt>
                <c:pt idx="4715">
                  <c:v>2142.0</c:v>
                </c:pt>
                <c:pt idx="4716">
                  <c:v>2143.0</c:v>
                </c:pt>
                <c:pt idx="4717">
                  <c:v>2144.0</c:v>
                </c:pt>
                <c:pt idx="4718">
                  <c:v>2145.0</c:v>
                </c:pt>
                <c:pt idx="4719">
                  <c:v>2146.0</c:v>
                </c:pt>
                <c:pt idx="4720">
                  <c:v>2147.0</c:v>
                </c:pt>
                <c:pt idx="4721">
                  <c:v>2147.0</c:v>
                </c:pt>
                <c:pt idx="4722">
                  <c:v>2148.0</c:v>
                </c:pt>
                <c:pt idx="4723">
                  <c:v>2148.0</c:v>
                </c:pt>
                <c:pt idx="4724">
                  <c:v>2148.0</c:v>
                </c:pt>
                <c:pt idx="4725">
                  <c:v>2149.0</c:v>
                </c:pt>
                <c:pt idx="4726">
                  <c:v>2150.0</c:v>
                </c:pt>
                <c:pt idx="4727">
                  <c:v>2150.0</c:v>
                </c:pt>
                <c:pt idx="4728">
                  <c:v>2150.0</c:v>
                </c:pt>
                <c:pt idx="4729">
                  <c:v>2150.0</c:v>
                </c:pt>
                <c:pt idx="4730">
                  <c:v>2150.0</c:v>
                </c:pt>
                <c:pt idx="4731">
                  <c:v>2151.0</c:v>
                </c:pt>
                <c:pt idx="4732">
                  <c:v>2151.0</c:v>
                </c:pt>
                <c:pt idx="4733">
                  <c:v>2151.0</c:v>
                </c:pt>
                <c:pt idx="4734">
                  <c:v>2151.0</c:v>
                </c:pt>
                <c:pt idx="4735">
                  <c:v>2152.0</c:v>
                </c:pt>
                <c:pt idx="4736">
                  <c:v>2152.0</c:v>
                </c:pt>
                <c:pt idx="4737">
                  <c:v>2153.0</c:v>
                </c:pt>
                <c:pt idx="4738">
                  <c:v>2153.0</c:v>
                </c:pt>
                <c:pt idx="4739">
                  <c:v>2153.0</c:v>
                </c:pt>
                <c:pt idx="4740">
                  <c:v>2154.0</c:v>
                </c:pt>
                <c:pt idx="4741">
                  <c:v>2154.0</c:v>
                </c:pt>
                <c:pt idx="4742">
                  <c:v>2155.0</c:v>
                </c:pt>
                <c:pt idx="4743">
                  <c:v>2156.0</c:v>
                </c:pt>
                <c:pt idx="4744">
                  <c:v>2157.0</c:v>
                </c:pt>
                <c:pt idx="4745">
                  <c:v>2158.0</c:v>
                </c:pt>
                <c:pt idx="4746">
                  <c:v>2159.0</c:v>
                </c:pt>
                <c:pt idx="4747">
                  <c:v>2160.0</c:v>
                </c:pt>
                <c:pt idx="4748">
                  <c:v>2161.0</c:v>
                </c:pt>
                <c:pt idx="4749">
                  <c:v>2161.0</c:v>
                </c:pt>
                <c:pt idx="4750">
                  <c:v>2161.0</c:v>
                </c:pt>
                <c:pt idx="4751">
                  <c:v>2161.0</c:v>
                </c:pt>
                <c:pt idx="4752">
                  <c:v>2161.0</c:v>
                </c:pt>
                <c:pt idx="4753">
                  <c:v>2161.0</c:v>
                </c:pt>
                <c:pt idx="4754">
                  <c:v>2161.0</c:v>
                </c:pt>
                <c:pt idx="4755">
                  <c:v>2161.0</c:v>
                </c:pt>
                <c:pt idx="4756">
                  <c:v>2161.0</c:v>
                </c:pt>
                <c:pt idx="4757">
                  <c:v>2161.0</c:v>
                </c:pt>
                <c:pt idx="4758">
                  <c:v>2161.0</c:v>
                </c:pt>
                <c:pt idx="4759">
                  <c:v>2161.0</c:v>
                </c:pt>
                <c:pt idx="4760">
                  <c:v>2161.0</c:v>
                </c:pt>
                <c:pt idx="4761">
                  <c:v>2161.0</c:v>
                </c:pt>
                <c:pt idx="4762">
                  <c:v>2162.0</c:v>
                </c:pt>
                <c:pt idx="4763">
                  <c:v>2163.0</c:v>
                </c:pt>
                <c:pt idx="4764">
                  <c:v>2163.0</c:v>
                </c:pt>
                <c:pt idx="4765">
                  <c:v>2164.0</c:v>
                </c:pt>
                <c:pt idx="4766">
                  <c:v>2164.0</c:v>
                </c:pt>
                <c:pt idx="4767">
                  <c:v>2164.0</c:v>
                </c:pt>
                <c:pt idx="4768">
                  <c:v>2164.0</c:v>
                </c:pt>
                <c:pt idx="4769">
                  <c:v>2164.0</c:v>
                </c:pt>
                <c:pt idx="4770">
                  <c:v>2165.0</c:v>
                </c:pt>
                <c:pt idx="4771">
                  <c:v>2165.0</c:v>
                </c:pt>
                <c:pt idx="4772">
                  <c:v>2165.0</c:v>
                </c:pt>
                <c:pt idx="4773">
                  <c:v>2166.0</c:v>
                </c:pt>
                <c:pt idx="4774">
                  <c:v>2166.0</c:v>
                </c:pt>
                <c:pt idx="4775">
                  <c:v>2167.0</c:v>
                </c:pt>
                <c:pt idx="4776">
                  <c:v>2167.0</c:v>
                </c:pt>
                <c:pt idx="4777">
                  <c:v>2168.0</c:v>
                </c:pt>
                <c:pt idx="4778">
                  <c:v>2168.0</c:v>
                </c:pt>
                <c:pt idx="4779">
                  <c:v>2169.0</c:v>
                </c:pt>
                <c:pt idx="4780">
                  <c:v>2169.0</c:v>
                </c:pt>
                <c:pt idx="4781">
                  <c:v>2170.0</c:v>
                </c:pt>
                <c:pt idx="4782">
                  <c:v>2171.0</c:v>
                </c:pt>
                <c:pt idx="4783">
                  <c:v>2171.0</c:v>
                </c:pt>
                <c:pt idx="4784">
                  <c:v>2172.0</c:v>
                </c:pt>
                <c:pt idx="4785">
                  <c:v>2172.0</c:v>
                </c:pt>
                <c:pt idx="4786">
                  <c:v>2172.0</c:v>
                </c:pt>
                <c:pt idx="4787">
                  <c:v>2172.0</c:v>
                </c:pt>
                <c:pt idx="4788">
                  <c:v>2173.0</c:v>
                </c:pt>
                <c:pt idx="4789">
                  <c:v>2174.0</c:v>
                </c:pt>
                <c:pt idx="4790">
                  <c:v>2174.0</c:v>
                </c:pt>
                <c:pt idx="4791">
                  <c:v>2174.0</c:v>
                </c:pt>
                <c:pt idx="4792">
                  <c:v>2175.0</c:v>
                </c:pt>
                <c:pt idx="4793">
                  <c:v>2176.0</c:v>
                </c:pt>
                <c:pt idx="4794">
                  <c:v>2176.0</c:v>
                </c:pt>
                <c:pt idx="4795">
                  <c:v>2177.0</c:v>
                </c:pt>
                <c:pt idx="4796">
                  <c:v>2177.0</c:v>
                </c:pt>
                <c:pt idx="4797">
                  <c:v>2178.0</c:v>
                </c:pt>
                <c:pt idx="4798">
                  <c:v>2179.0</c:v>
                </c:pt>
                <c:pt idx="4799">
                  <c:v>2179.0</c:v>
                </c:pt>
                <c:pt idx="4800">
                  <c:v>2180.0</c:v>
                </c:pt>
                <c:pt idx="4801">
                  <c:v>2181.0</c:v>
                </c:pt>
                <c:pt idx="4802">
                  <c:v>2182.0</c:v>
                </c:pt>
                <c:pt idx="4803">
                  <c:v>2182.0</c:v>
                </c:pt>
                <c:pt idx="4804">
                  <c:v>2182.0</c:v>
                </c:pt>
                <c:pt idx="4805">
                  <c:v>2182.0</c:v>
                </c:pt>
                <c:pt idx="4806">
                  <c:v>2182.0</c:v>
                </c:pt>
                <c:pt idx="4807">
                  <c:v>2182.0</c:v>
                </c:pt>
                <c:pt idx="4808">
                  <c:v>2182.0</c:v>
                </c:pt>
                <c:pt idx="4809">
                  <c:v>2182.0</c:v>
                </c:pt>
                <c:pt idx="4810">
                  <c:v>2182.0</c:v>
                </c:pt>
                <c:pt idx="4811">
                  <c:v>2182.0</c:v>
                </c:pt>
                <c:pt idx="4812">
                  <c:v>2182.0</c:v>
                </c:pt>
                <c:pt idx="4813">
                  <c:v>2183.0</c:v>
                </c:pt>
                <c:pt idx="4814">
                  <c:v>2183.0</c:v>
                </c:pt>
                <c:pt idx="4815">
                  <c:v>2184.0</c:v>
                </c:pt>
                <c:pt idx="4816">
                  <c:v>2185.0</c:v>
                </c:pt>
                <c:pt idx="4817">
                  <c:v>2186.0</c:v>
                </c:pt>
                <c:pt idx="4818">
                  <c:v>2187.0</c:v>
                </c:pt>
                <c:pt idx="4819">
                  <c:v>2187.0</c:v>
                </c:pt>
                <c:pt idx="4820">
                  <c:v>2188.0</c:v>
                </c:pt>
                <c:pt idx="4821">
                  <c:v>2189.0</c:v>
                </c:pt>
                <c:pt idx="4822">
                  <c:v>2189.0</c:v>
                </c:pt>
                <c:pt idx="4823">
                  <c:v>2190.0</c:v>
                </c:pt>
                <c:pt idx="4824">
                  <c:v>2190.0</c:v>
                </c:pt>
                <c:pt idx="4825">
                  <c:v>2190.0</c:v>
                </c:pt>
                <c:pt idx="4826">
                  <c:v>2191.0</c:v>
                </c:pt>
                <c:pt idx="4827">
                  <c:v>2192.0</c:v>
                </c:pt>
                <c:pt idx="4828">
                  <c:v>2193.0</c:v>
                </c:pt>
                <c:pt idx="4829">
                  <c:v>2193.0</c:v>
                </c:pt>
                <c:pt idx="4830">
                  <c:v>2194.0</c:v>
                </c:pt>
                <c:pt idx="4831">
                  <c:v>2194.0</c:v>
                </c:pt>
                <c:pt idx="4832">
                  <c:v>2194.0</c:v>
                </c:pt>
                <c:pt idx="4833">
                  <c:v>2194.0</c:v>
                </c:pt>
                <c:pt idx="4834">
                  <c:v>2195.0</c:v>
                </c:pt>
                <c:pt idx="4835">
                  <c:v>2195.0</c:v>
                </c:pt>
                <c:pt idx="4836">
                  <c:v>2196.0</c:v>
                </c:pt>
                <c:pt idx="4837">
                  <c:v>2197.0</c:v>
                </c:pt>
                <c:pt idx="4838">
                  <c:v>2198.0</c:v>
                </c:pt>
                <c:pt idx="4839">
                  <c:v>2198.0</c:v>
                </c:pt>
                <c:pt idx="4840">
                  <c:v>2198.0</c:v>
                </c:pt>
                <c:pt idx="4841">
                  <c:v>2198.0</c:v>
                </c:pt>
                <c:pt idx="4842">
                  <c:v>2198.0</c:v>
                </c:pt>
                <c:pt idx="4843">
                  <c:v>2198.0</c:v>
                </c:pt>
                <c:pt idx="4844">
                  <c:v>2199.0</c:v>
                </c:pt>
                <c:pt idx="4845">
                  <c:v>2199.0</c:v>
                </c:pt>
                <c:pt idx="4846">
                  <c:v>2200.0</c:v>
                </c:pt>
                <c:pt idx="4847">
                  <c:v>2201.0</c:v>
                </c:pt>
                <c:pt idx="4848">
                  <c:v>2202.0</c:v>
                </c:pt>
                <c:pt idx="4849">
                  <c:v>2203.0</c:v>
                </c:pt>
                <c:pt idx="4850">
                  <c:v>2203.0</c:v>
                </c:pt>
                <c:pt idx="4851">
                  <c:v>2204.0</c:v>
                </c:pt>
                <c:pt idx="4852">
                  <c:v>2205.0</c:v>
                </c:pt>
                <c:pt idx="4853">
                  <c:v>2206.0</c:v>
                </c:pt>
                <c:pt idx="4854">
                  <c:v>2206.0</c:v>
                </c:pt>
                <c:pt idx="4855">
                  <c:v>2206.0</c:v>
                </c:pt>
                <c:pt idx="4856">
                  <c:v>2206.0</c:v>
                </c:pt>
                <c:pt idx="4857">
                  <c:v>2206.0</c:v>
                </c:pt>
                <c:pt idx="4858">
                  <c:v>2207.0</c:v>
                </c:pt>
                <c:pt idx="4859">
                  <c:v>2207.0</c:v>
                </c:pt>
                <c:pt idx="4860">
                  <c:v>2208.0</c:v>
                </c:pt>
                <c:pt idx="4861">
                  <c:v>2208.0</c:v>
                </c:pt>
                <c:pt idx="4862">
                  <c:v>2208.0</c:v>
                </c:pt>
                <c:pt idx="4863">
                  <c:v>2209.0</c:v>
                </c:pt>
                <c:pt idx="4864">
                  <c:v>2210.0</c:v>
                </c:pt>
                <c:pt idx="4865">
                  <c:v>2211.0</c:v>
                </c:pt>
                <c:pt idx="4866">
                  <c:v>2212.0</c:v>
                </c:pt>
                <c:pt idx="4867">
                  <c:v>2212.0</c:v>
                </c:pt>
                <c:pt idx="4868">
                  <c:v>2213.0</c:v>
                </c:pt>
                <c:pt idx="4869">
                  <c:v>2213.0</c:v>
                </c:pt>
                <c:pt idx="4870">
                  <c:v>2214.0</c:v>
                </c:pt>
                <c:pt idx="4871">
                  <c:v>2215.0</c:v>
                </c:pt>
                <c:pt idx="4872">
                  <c:v>2216.0</c:v>
                </c:pt>
                <c:pt idx="4873">
                  <c:v>2217.0</c:v>
                </c:pt>
                <c:pt idx="4874">
                  <c:v>2218.0</c:v>
                </c:pt>
                <c:pt idx="4875">
                  <c:v>2218.0</c:v>
                </c:pt>
                <c:pt idx="4876">
                  <c:v>2219.0</c:v>
                </c:pt>
                <c:pt idx="4877">
                  <c:v>2219.0</c:v>
                </c:pt>
                <c:pt idx="4878">
                  <c:v>2219.0</c:v>
                </c:pt>
                <c:pt idx="4879">
                  <c:v>2219.0</c:v>
                </c:pt>
                <c:pt idx="4880">
                  <c:v>2219.0</c:v>
                </c:pt>
                <c:pt idx="4881">
                  <c:v>2219.0</c:v>
                </c:pt>
                <c:pt idx="4882">
                  <c:v>2219.0</c:v>
                </c:pt>
                <c:pt idx="4883">
                  <c:v>2219.0</c:v>
                </c:pt>
                <c:pt idx="4884">
                  <c:v>2219.0</c:v>
                </c:pt>
                <c:pt idx="4885">
                  <c:v>2219.0</c:v>
                </c:pt>
                <c:pt idx="4886">
                  <c:v>2219.0</c:v>
                </c:pt>
                <c:pt idx="4887">
                  <c:v>2219.0</c:v>
                </c:pt>
                <c:pt idx="4888">
                  <c:v>2219.0</c:v>
                </c:pt>
                <c:pt idx="4889">
                  <c:v>2219.0</c:v>
                </c:pt>
                <c:pt idx="4890">
                  <c:v>2219.0</c:v>
                </c:pt>
                <c:pt idx="4891">
                  <c:v>2219.0</c:v>
                </c:pt>
                <c:pt idx="4892">
                  <c:v>2219.0</c:v>
                </c:pt>
                <c:pt idx="4893">
                  <c:v>2219.0</c:v>
                </c:pt>
                <c:pt idx="4894">
                  <c:v>2220.0</c:v>
                </c:pt>
                <c:pt idx="4895">
                  <c:v>2221.0</c:v>
                </c:pt>
                <c:pt idx="4896">
                  <c:v>2222.0</c:v>
                </c:pt>
                <c:pt idx="4897">
                  <c:v>2223.0</c:v>
                </c:pt>
                <c:pt idx="4898">
                  <c:v>2223.0</c:v>
                </c:pt>
                <c:pt idx="4899">
                  <c:v>2223.0</c:v>
                </c:pt>
                <c:pt idx="4900">
                  <c:v>2224.0</c:v>
                </c:pt>
                <c:pt idx="4901">
                  <c:v>2224.0</c:v>
                </c:pt>
                <c:pt idx="4902">
                  <c:v>2225.0</c:v>
                </c:pt>
                <c:pt idx="4903">
                  <c:v>2226.0</c:v>
                </c:pt>
                <c:pt idx="4904">
                  <c:v>2227.0</c:v>
                </c:pt>
                <c:pt idx="4905">
                  <c:v>2228.0</c:v>
                </c:pt>
                <c:pt idx="4906">
                  <c:v>2229.0</c:v>
                </c:pt>
                <c:pt idx="4907">
                  <c:v>2230.0</c:v>
                </c:pt>
                <c:pt idx="4908">
                  <c:v>2230.0</c:v>
                </c:pt>
                <c:pt idx="4909">
                  <c:v>2230.0</c:v>
                </c:pt>
                <c:pt idx="4910">
                  <c:v>2230.0</c:v>
                </c:pt>
                <c:pt idx="4911">
                  <c:v>2230.0</c:v>
                </c:pt>
                <c:pt idx="4912">
                  <c:v>2230.0</c:v>
                </c:pt>
                <c:pt idx="4913">
                  <c:v>2231.0</c:v>
                </c:pt>
                <c:pt idx="4914">
                  <c:v>2232.0</c:v>
                </c:pt>
                <c:pt idx="4915">
                  <c:v>2232.0</c:v>
                </c:pt>
                <c:pt idx="4916">
                  <c:v>2232.0</c:v>
                </c:pt>
                <c:pt idx="4917">
                  <c:v>2233.0</c:v>
                </c:pt>
                <c:pt idx="4918">
                  <c:v>2233.0</c:v>
                </c:pt>
                <c:pt idx="4919">
                  <c:v>2233.0</c:v>
                </c:pt>
                <c:pt idx="4920">
                  <c:v>2234.0</c:v>
                </c:pt>
                <c:pt idx="4921">
                  <c:v>2234.0</c:v>
                </c:pt>
                <c:pt idx="4922">
                  <c:v>2235.0</c:v>
                </c:pt>
                <c:pt idx="4923">
                  <c:v>2235.0</c:v>
                </c:pt>
                <c:pt idx="4924">
                  <c:v>2235.0</c:v>
                </c:pt>
                <c:pt idx="4925">
                  <c:v>2235.0</c:v>
                </c:pt>
                <c:pt idx="4926">
                  <c:v>2236.0</c:v>
                </c:pt>
                <c:pt idx="4927">
                  <c:v>2236.0</c:v>
                </c:pt>
                <c:pt idx="4928">
                  <c:v>2236.0</c:v>
                </c:pt>
                <c:pt idx="4929">
                  <c:v>2236.0</c:v>
                </c:pt>
                <c:pt idx="4930">
                  <c:v>2236.0</c:v>
                </c:pt>
                <c:pt idx="4931">
                  <c:v>2236.0</c:v>
                </c:pt>
                <c:pt idx="4932">
                  <c:v>2236.0</c:v>
                </c:pt>
                <c:pt idx="4933">
                  <c:v>2236.0</c:v>
                </c:pt>
                <c:pt idx="4934">
                  <c:v>2236.0</c:v>
                </c:pt>
                <c:pt idx="4935">
                  <c:v>2236.0</c:v>
                </c:pt>
                <c:pt idx="4936">
                  <c:v>2236.0</c:v>
                </c:pt>
                <c:pt idx="4937">
                  <c:v>2236.0</c:v>
                </c:pt>
                <c:pt idx="4938">
                  <c:v>2236.0</c:v>
                </c:pt>
                <c:pt idx="4939">
                  <c:v>2236.0</c:v>
                </c:pt>
                <c:pt idx="4940">
                  <c:v>2236.0</c:v>
                </c:pt>
                <c:pt idx="4941">
                  <c:v>2237.0</c:v>
                </c:pt>
                <c:pt idx="4942">
                  <c:v>2237.0</c:v>
                </c:pt>
                <c:pt idx="4943">
                  <c:v>2237.0</c:v>
                </c:pt>
                <c:pt idx="4944">
                  <c:v>2237.0</c:v>
                </c:pt>
                <c:pt idx="4945">
                  <c:v>2238.0</c:v>
                </c:pt>
                <c:pt idx="4946">
                  <c:v>2238.0</c:v>
                </c:pt>
                <c:pt idx="4947">
                  <c:v>2239.0</c:v>
                </c:pt>
                <c:pt idx="4948">
                  <c:v>2239.0</c:v>
                </c:pt>
                <c:pt idx="4949">
                  <c:v>2239.0</c:v>
                </c:pt>
                <c:pt idx="4950">
                  <c:v>2239.0</c:v>
                </c:pt>
                <c:pt idx="4951">
                  <c:v>2239.0</c:v>
                </c:pt>
                <c:pt idx="4952">
                  <c:v>2239.0</c:v>
                </c:pt>
                <c:pt idx="4953">
                  <c:v>2239.0</c:v>
                </c:pt>
                <c:pt idx="4954">
                  <c:v>2239.0</c:v>
                </c:pt>
                <c:pt idx="4955">
                  <c:v>2239.0</c:v>
                </c:pt>
                <c:pt idx="4956">
                  <c:v>2239.0</c:v>
                </c:pt>
                <c:pt idx="4957">
                  <c:v>2239.0</c:v>
                </c:pt>
                <c:pt idx="4958">
                  <c:v>2239.0</c:v>
                </c:pt>
                <c:pt idx="4959">
                  <c:v>2239.0</c:v>
                </c:pt>
                <c:pt idx="4960">
                  <c:v>2240.0</c:v>
                </c:pt>
                <c:pt idx="4961">
                  <c:v>2240.0</c:v>
                </c:pt>
                <c:pt idx="4962">
                  <c:v>2241.0</c:v>
                </c:pt>
                <c:pt idx="4963">
                  <c:v>2242.0</c:v>
                </c:pt>
                <c:pt idx="4964">
                  <c:v>2242.0</c:v>
                </c:pt>
                <c:pt idx="4965">
                  <c:v>2242.0</c:v>
                </c:pt>
                <c:pt idx="4966">
                  <c:v>2243.0</c:v>
                </c:pt>
                <c:pt idx="4967">
                  <c:v>2244.0</c:v>
                </c:pt>
                <c:pt idx="4968">
                  <c:v>2244.0</c:v>
                </c:pt>
                <c:pt idx="4969">
                  <c:v>2245.0</c:v>
                </c:pt>
                <c:pt idx="4970">
                  <c:v>2245.0</c:v>
                </c:pt>
                <c:pt idx="4971">
                  <c:v>2246.0</c:v>
                </c:pt>
                <c:pt idx="4972">
                  <c:v>2247.0</c:v>
                </c:pt>
                <c:pt idx="4973">
                  <c:v>2248.0</c:v>
                </c:pt>
                <c:pt idx="4974">
                  <c:v>2249.0</c:v>
                </c:pt>
                <c:pt idx="4975">
                  <c:v>2250.0</c:v>
                </c:pt>
                <c:pt idx="4976">
                  <c:v>2251.0</c:v>
                </c:pt>
                <c:pt idx="4977">
                  <c:v>2251.0</c:v>
                </c:pt>
                <c:pt idx="4978">
                  <c:v>2251.0</c:v>
                </c:pt>
                <c:pt idx="4979">
                  <c:v>2252.0</c:v>
                </c:pt>
                <c:pt idx="4980">
                  <c:v>2252.0</c:v>
                </c:pt>
                <c:pt idx="4981">
                  <c:v>2253.0</c:v>
                </c:pt>
                <c:pt idx="4982">
                  <c:v>2254.0</c:v>
                </c:pt>
                <c:pt idx="4983">
                  <c:v>2255.0</c:v>
                </c:pt>
                <c:pt idx="4984">
                  <c:v>2256.0</c:v>
                </c:pt>
                <c:pt idx="4985">
                  <c:v>2257.0</c:v>
                </c:pt>
                <c:pt idx="4986">
                  <c:v>2258.0</c:v>
                </c:pt>
                <c:pt idx="4987">
                  <c:v>2259.0</c:v>
                </c:pt>
                <c:pt idx="4988">
                  <c:v>2260.0</c:v>
                </c:pt>
                <c:pt idx="4989">
                  <c:v>2261.0</c:v>
                </c:pt>
                <c:pt idx="4990">
                  <c:v>2262.0</c:v>
                </c:pt>
                <c:pt idx="4991">
                  <c:v>2263.0</c:v>
                </c:pt>
                <c:pt idx="4992">
                  <c:v>2264.0</c:v>
                </c:pt>
                <c:pt idx="4993">
                  <c:v>2265.0</c:v>
                </c:pt>
                <c:pt idx="4994">
                  <c:v>2266.0</c:v>
                </c:pt>
                <c:pt idx="4995">
                  <c:v>2267.0</c:v>
                </c:pt>
                <c:pt idx="4996">
                  <c:v>2268.0</c:v>
                </c:pt>
                <c:pt idx="4997">
                  <c:v>2269.0</c:v>
                </c:pt>
                <c:pt idx="4998">
                  <c:v>2270.0</c:v>
                </c:pt>
                <c:pt idx="4999">
                  <c:v>2271.0</c:v>
                </c:pt>
                <c:pt idx="5000">
                  <c:v>2272.0</c:v>
                </c:pt>
                <c:pt idx="5001">
                  <c:v>2273.0</c:v>
                </c:pt>
                <c:pt idx="5002">
                  <c:v>2274.0</c:v>
                </c:pt>
                <c:pt idx="5003">
                  <c:v>2275.0</c:v>
                </c:pt>
                <c:pt idx="5004">
                  <c:v>2276.0</c:v>
                </c:pt>
                <c:pt idx="5005">
                  <c:v>2277.0</c:v>
                </c:pt>
                <c:pt idx="5006">
                  <c:v>2277.0</c:v>
                </c:pt>
                <c:pt idx="5007">
                  <c:v>2277.0</c:v>
                </c:pt>
                <c:pt idx="5008">
                  <c:v>2277.0</c:v>
                </c:pt>
                <c:pt idx="5009">
                  <c:v>2277.0</c:v>
                </c:pt>
                <c:pt idx="5010">
                  <c:v>2277.0</c:v>
                </c:pt>
                <c:pt idx="5011">
                  <c:v>2277.0</c:v>
                </c:pt>
                <c:pt idx="5012">
                  <c:v>2277.0</c:v>
                </c:pt>
                <c:pt idx="5013">
                  <c:v>2277.0</c:v>
                </c:pt>
                <c:pt idx="5014">
                  <c:v>2277.0</c:v>
                </c:pt>
                <c:pt idx="5015">
                  <c:v>2277.0</c:v>
                </c:pt>
                <c:pt idx="5016">
                  <c:v>2277.0</c:v>
                </c:pt>
                <c:pt idx="5017">
                  <c:v>2277.0</c:v>
                </c:pt>
                <c:pt idx="5018">
                  <c:v>2277.0</c:v>
                </c:pt>
                <c:pt idx="5019">
                  <c:v>2277.0</c:v>
                </c:pt>
                <c:pt idx="5020">
                  <c:v>2277.0</c:v>
                </c:pt>
                <c:pt idx="5021">
                  <c:v>2277.0</c:v>
                </c:pt>
                <c:pt idx="5022">
                  <c:v>2277.0</c:v>
                </c:pt>
                <c:pt idx="5023">
                  <c:v>2277.0</c:v>
                </c:pt>
                <c:pt idx="5024">
                  <c:v>2278.0</c:v>
                </c:pt>
                <c:pt idx="5025">
                  <c:v>2278.0</c:v>
                </c:pt>
                <c:pt idx="5026">
                  <c:v>2278.0</c:v>
                </c:pt>
                <c:pt idx="5027">
                  <c:v>2278.0</c:v>
                </c:pt>
                <c:pt idx="5028">
                  <c:v>2278.0</c:v>
                </c:pt>
                <c:pt idx="5029">
                  <c:v>2278.0</c:v>
                </c:pt>
                <c:pt idx="5030">
                  <c:v>2279.0</c:v>
                </c:pt>
                <c:pt idx="5031">
                  <c:v>2279.0</c:v>
                </c:pt>
                <c:pt idx="5032">
                  <c:v>2279.0</c:v>
                </c:pt>
                <c:pt idx="5033">
                  <c:v>2279.0</c:v>
                </c:pt>
                <c:pt idx="5034">
                  <c:v>2279.0</c:v>
                </c:pt>
                <c:pt idx="5035">
                  <c:v>2279.0</c:v>
                </c:pt>
                <c:pt idx="5036">
                  <c:v>2279.0</c:v>
                </c:pt>
                <c:pt idx="5037">
                  <c:v>2280.0</c:v>
                </c:pt>
                <c:pt idx="5038">
                  <c:v>2280.0</c:v>
                </c:pt>
                <c:pt idx="5039">
                  <c:v>2281.0</c:v>
                </c:pt>
                <c:pt idx="5040">
                  <c:v>2282.0</c:v>
                </c:pt>
                <c:pt idx="5041">
                  <c:v>2282.0</c:v>
                </c:pt>
                <c:pt idx="5042">
                  <c:v>2282.0</c:v>
                </c:pt>
                <c:pt idx="5043">
                  <c:v>2282.0</c:v>
                </c:pt>
                <c:pt idx="5044">
                  <c:v>2282.0</c:v>
                </c:pt>
                <c:pt idx="5045">
                  <c:v>2282.0</c:v>
                </c:pt>
                <c:pt idx="5046">
                  <c:v>2282.0</c:v>
                </c:pt>
                <c:pt idx="5047">
                  <c:v>2282.0</c:v>
                </c:pt>
                <c:pt idx="5048">
                  <c:v>2282.0</c:v>
                </c:pt>
                <c:pt idx="5049">
                  <c:v>2282.0</c:v>
                </c:pt>
                <c:pt idx="5050">
                  <c:v>2282.0</c:v>
                </c:pt>
                <c:pt idx="5051">
                  <c:v>2282.0</c:v>
                </c:pt>
                <c:pt idx="5052">
                  <c:v>2283.0</c:v>
                </c:pt>
                <c:pt idx="5053">
                  <c:v>2283.0</c:v>
                </c:pt>
                <c:pt idx="5054">
                  <c:v>2283.0</c:v>
                </c:pt>
                <c:pt idx="5055">
                  <c:v>2283.0</c:v>
                </c:pt>
                <c:pt idx="5056">
                  <c:v>2284.0</c:v>
                </c:pt>
                <c:pt idx="5057">
                  <c:v>2284.0</c:v>
                </c:pt>
                <c:pt idx="5058">
                  <c:v>2285.0</c:v>
                </c:pt>
                <c:pt idx="5059">
                  <c:v>2285.0</c:v>
                </c:pt>
                <c:pt idx="5060">
                  <c:v>2285.0</c:v>
                </c:pt>
                <c:pt idx="5061">
                  <c:v>2286.0</c:v>
                </c:pt>
                <c:pt idx="5062">
                  <c:v>2287.0</c:v>
                </c:pt>
                <c:pt idx="5063">
                  <c:v>2287.0</c:v>
                </c:pt>
                <c:pt idx="5064">
                  <c:v>2287.0</c:v>
                </c:pt>
                <c:pt idx="5065">
                  <c:v>2287.0</c:v>
                </c:pt>
                <c:pt idx="5066">
                  <c:v>2287.0</c:v>
                </c:pt>
                <c:pt idx="5067">
                  <c:v>2288.0</c:v>
                </c:pt>
                <c:pt idx="5068">
                  <c:v>2288.0</c:v>
                </c:pt>
                <c:pt idx="5069">
                  <c:v>2288.0</c:v>
                </c:pt>
                <c:pt idx="5070">
                  <c:v>2288.0</c:v>
                </c:pt>
                <c:pt idx="5071">
                  <c:v>2288.0</c:v>
                </c:pt>
                <c:pt idx="5072">
                  <c:v>2288.0</c:v>
                </c:pt>
                <c:pt idx="5073">
                  <c:v>2288.0</c:v>
                </c:pt>
                <c:pt idx="5074">
                  <c:v>2288.0</c:v>
                </c:pt>
                <c:pt idx="5075">
                  <c:v>2288.0</c:v>
                </c:pt>
                <c:pt idx="5076">
                  <c:v>2288.0</c:v>
                </c:pt>
                <c:pt idx="5077">
                  <c:v>2288.0</c:v>
                </c:pt>
                <c:pt idx="5078">
                  <c:v>2289.0</c:v>
                </c:pt>
                <c:pt idx="5079">
                  <c:v>2290.0</c:v>
                </c:pt>
                <c:pt idx="5080">
                  <c:v>2290.0</c:v>
                </c:pt>
                <c:pt idx="5081">
                  <c:v>2291.0</c:v>
                </c:pt>
                <c:pt idx="5082">
                  <c:v>2291.0</c:v>
                </c:pt>
                <c:pt idx="5083">
                  <c:v>2291.0</c:v>
                </c:pt>
                <c:pt idx="5084">
                  <c:v>2291.0</c:v>
                </c:pt>
                <c:pt idx="5085">
                  <c:v>2291.0</c:v>
                </c:pt>
                <c:pt idx="5086">
                  <c:v>2291.0</c:v>
                </c:pt>
                <c:pt idx="5087">
                  <c:v>2291.0</c:v>
                </c:pt>
                <c:pt idx="5088">
                  <c:v>2291.0</c:v>
                </c:pt>
                <c:pt idx="5089">
                  <c:v>2291.0</c:v>
                </c:pt>
                <c:pt idx="5090">
                  <c:v>2291.0</c:v>
                </c:pt>
                <c:pt idx="5091">
                  <c:v>2291.0</c:v>
                </c:pt>
                <c:pt idx="5092">
                  <c:v>2291.0</c:v>
                </c:pt>
                <c:pt idx="5093">
                  <c:v>2291.0</c:v>
                </c:pt>
                <c:pt idx="5094">
                  <c:v>2291.0</c:v>
                </c:pt>
                <c:pt idx="5095">
                  <c:v>2291.0</c:v>
                </c:pt>
                <c:pt idx="5096">
                  <c:v>2291.0</c:v>
                </c:pt>
                <c:pt idx="5097">
                  <c:v>2291.0</c:v>
                </c:pt>
                <c:pt idx="5098">
                  <c:v>2291.0</c:v>
                </c:pt>
                <c:pt idx="5099">
                  <c:v>2291.0</c:v>
                </c:pt>
                <c:pt idx="5100">
                  <c:v>2291.0</c:v>
                </c:pt>
                <c:pt idx="5101">
                  <c:v>2291.0</c:v>
                </c:pt>
                <c:pt idx="5102">
                  <c:v>2292.0</c:v>
                </c:pt>
                <c:pt idx="5103">
                  <c:v>2293.0</c:v>
                </c:pt>
                <c:pt idx="5104">
                  <c:v>2294.0</c:v>
                </c:pt>
                <c:pt idx="5105">
                  <c:v>2295.0</c:v>
                </c:pt>
                <c:pt idx="5106">
                  <c:v>2296.0</c:v>
                </c:pt>
                <c:pt idx="5107">
                  <c:v>2297.0</c:v>
                </c:pt>
                <c:pt idx="5108">
                  <c:v>2298.0</c:v>
                </c:pt>
                <c:pt idx="5109">
                  <c:v>2299.0</c:v>
                </c:pt>
                <c:pt idx="5110">
                  <c:v>2300.0</c:v>
                </c:pt>
                <c:pt idx="5111">
                  <c:v>2301.0</c:v>
                </c:pt>
                <c:pt idx="5112">
                  <c:v>2302.0</c:v>
                </c:pt>
                <c:pt idx="5113">
                  <c:v>2303.0</c:v>
                </c:pt>
                <c:pt idx="5114">
                  <c:v>2303.0</c:v>
                </c:pt>
                <c:pt idx="5115">
                  <c:v>2303.0</c:v>
                </c:pt>
                <c:pt idx="5116">
                  <c:v>2303.0</c:v>
                </c:pt>
                <c:pt idx="5117">
                  <c:v>2304.0</c:v>
                </c:pt>
                <c:pt idx="5118">
                  <c:v>2304.0</c:v>
                </c:pt>
                <c:pt idx="5119">
                  <c:v>2305.0</c:v>
                </c:pt>
                <c:pt idx="5120">
                  <c:v>2306.0</c:v>
                </c:pt>
                <c:pt idx="5121">
                  <c:v>2306.0</c:v>
                </c:pt>
                <c:pt idx="5122">
                  <c:v>2307.0</c:v>
                </c:pt>
                <c:pt idx="5123">
                  <c:v>2308.0</c:v>
                </c:pt>
                <c:pt idx="5124">
                  <c:v>2309.0</c:v>
                </c:pt>
                <c:pt idx="5125">
                  <c:v>2309.0</c:v>
                </c:pt>
                <c:pt idx="5126">
                  <c:v>2310.0</c:v>
                </c:pt>
                <c:pt idx="5127">
                  <c:v>2310.0</c:v>
                </c:pt>
                <c:pt idx="5128">
                  <c:v>2311.0</c:v>
                </c:pt>
                <c:pt idx="5129">
                  <c:v>2312.0</c:v>
                </c:pt>
                <c:pt idx="5130">
                  <c:v>2313.0</c:v>
                </c:pt>
                <c:pt idx="5131">
                  <c:v>2314.0</c:v>
                </c:pt>
                <c:pt idx="5132">
                  <c:v>2315.0</c:v>
                </c:pt>
                <c:pt idx="5133">
                  <c:v>2316.0</c:v>
                </c:pt>
                <c:pt idx="5134">
                  <c:v>2317.0</c:v>
                </c:pt>
                <c:pt idx="5135">
                  <c:v>2317.0</c:v>
                </c:pt>
                <c:pt idx="5136">
                  <c:v>2318.0</c:v>
                </c:pt>
                <c:pt idx="5137">
                  <c:v>2319.0</c:v>
                </c:pt>
                <c:pt idx="5138">
                  <c:v>2319.0</c:v>
                </c:pt>
                <c:pt idx="5139">
                  <c:v>2319.0</c:v>
                </c:pt>
                <c:pt idx="5140">
                  <c:v>2320.0</c:v>
                </c:pt>
                <c:pt idx="5141">
                  <c:v>2320.0</c:v>
                </c:pt>
                <c:pt idx="5142">
                  <c:v>2321.0</c:v>
                </c:pt>
                <c:pt idx="5143">
                  <c:v>2321.0</c:v>
                </c:pt>
                <c:pt idx="5144">
                  <c:v>2322.0</c:v>
                </c:pt>
                <c:pt idx="5145">
                  <c:v>2323.0</c:v>
                </c:pt>
                <c:pt idx="5146">
                  <c:v>2324.0</c:v>
                </c:pt>
                <c:pt idx="5147">
                  <c:v>2325.0</c:v>
                </c:pt>
                <c:pt idx="5148">
                  <c:v>2326.0</c:v>
                </c:pt>
                <c:pt idx="5149">
                  <c:v>2327.0</c:v>
                </c:pt>
                <c:pt idx="5150">
                  <c:v>2328.0</c:v>
                </c:pt>
                <c:pt idx="5151">
                  <c:v>2329.0</c:v>
                </c:pt>
                <c:pt idx="5152">
                  <c:v>2330.0</c:v>
                </c:pt>
                <c:pt idx="5153">
                  <c:v>2331.0</c:v>
                </c:pt>
                <c:pt idx="5154">
                  <c:v>2332.0</c:v>
                </c:pt>
                <c:pt idx="5155">
                  <c:v>2333.0</c:v>
                </c:pt>
                <c:pt idx="5156">
                  <c:v>2333.0</c:v>
                </c:pt>
                <c:pt idx="5157">
                  <c:v>2334.0</c:v>
                </c:pt>
                <c:pt idx="5158">
                  <c:v>2335.0</c:v>
                </c:pt>
                <c:pt idx="5159">
                  <c:v>2336.0</c:v>
                </c:pt>
                <c:pt idx="5160">
                  <c:v>2337.0</c:v>
                </c:pt>
                <c:pt idx="5161">
                  <c:v>2338.0</c:v>
                </c:pt>
                <c:pt idx="5162">
                  <c:v>2339.0</c:v>
                </c:pt>
                <c:pt idx="5163">
                  <c:v>2339.0</c:v>
                </c:pt>
                <c:pt idx="5164">
                  <c:v>2340.0</c:v>
                </c:pt>
                <c:pt idx="5165">
                  <c:v>2341.0</c:v>
                </c:pt>
                <c:pt idx="5166">
                  <c:v>2342.0</c:v>
                </c:pt>
                <c:pt idx="5167">
                  <c:v>2343.0</c:v>
                </c:pt>
                <c:pt idx="5168">
                  <c:v>2344.0</c:v>
                </c:pt>
                <c:pt idx="5169">
                  <c:v>2345.0</c:v>
                </c:pt>
                <c:pt idx="5170">
                  <c:v>2346.0</c:v>
                </c:pt>
                <c:pt idx="5171">
                  <c:v>2347.0</c:v>
                </c:pt>
                <c:pt idx="5172">
                  <c:v>2348.0</c:v>
                </c:pt>
                <c:pt idx="5173">
                  <c:v>2349.0</c:v>
                </c:pt>
                <c:pt idx="5174">
                  <c:v>2350.0</c:v>
                </c:pt>
                <c:pt idx="5175">
                  <c:v>2350.0</c:v>
                </c:pt>
                <c:pt idx="5176">
                  <c:v>2351.0</c:v>
                </c:pt>
                <c:pt idx="5177">
                  <c:v>2351.0</c:v>
                </c:pt>
                <c:pt idx="5178">
                  <c:v>2352.0</c:v>
                </c:pt>
                <c:pt idx="5179">
                  <c:v>2352.0</c:v>
                </c:pt>
                <c:pt idx="5180">
                  <c:v>2353.0</c:v>
                </c:pt>
                <c:pt idx="5181">
                  <c:v>2353.0</c:v>
                </c:pt>
                <c:pt idx="5182">
                  <c:v>2353.0</c:v>
                </c:pt>
                <c:pt idx="5183">
                  <c:v>2354.0</c:v>
                </c:pt>
                <c:pt idx="5184">
                  <c:v>2355.0</c:v>
                </c:pt>
                <c:pt idx="5185">
                  <c:v>2355.0</c:v>
                </c:pt>
                <c:pt idx="5186">
                  <c:v>2356.0</c:v>
                </c:pt>
                <c:pt idx="5187">
                  <c:v>2357.0</c:v>
                </c:pt>
                <c:pt idx="5188">
                  <c:v>2357.0</c:v>
                </c:pt>
                <c:pt idx="5189">
                  <c:v>2357.0</c:v>
                </c:pt>
                <c:pt idx="5190">
                  <c:v>2358.0</c:v>
                </c:pt>
                <c:pt idx="5191">
                  <c:v>2359.0</c:v>
                </c:pt>
                <c:pt idx="5192">
                  <c:v>2360.0</c:v>
                </c:pt>
                <c:pt idx="5193">
                  <c:v>2361.0</c:v>
                </c:pt>
                <c:pt idx="5194">
                  <c:v>2361.0</c:v>
                </c:pt>
                <c:pt idx="5195">
                  <c:v>2361.0</c:v>
                </c:pt>
                <c:pt idx="5196">
                  <c:v>2361.0</c:v>
                </c:pt>
                <c:pt idx="5197">
                  <c:v>2361.0</c:v>
                </c:pt>
                <c:pt idx="5198">
                  <c:v>2362.0</c:v>
                </c:pt>
                <c:pt idx="5199">
                  <c:v>2362.0</c:v>
                </c:pt>
                <c:pt idx="5200">
                  <c:v>2362.0</c:v>
                </c:pt>
                <c:pt idx="5201">
                  <c:v>2362.0</c:v>
                </c:pt>
                <c:pt idx="5202">
                  <c:v>2362.0</c:v>
                </c:pt>
                <c:pt idx="5203">
                  <c:v>2362.0</c:v>
                </c:pt>
                <c:pt idx="5204">
                  <c:v>2362.0</c:v>
                </c:pt>
                <c:pt idx="5205">
                  <c:v>2362.0</c:v>
                </c:pt>
                <c:pt idx="5206">
                  <c:v>2363.0</c:v>
                </c:pt>
                <c:pt idx="5207">
                  <c:v>2363.0</c:v>
                </c:pt>
                <c:pt idx="5208">
                  <c:v>2364.0</c:v>
                </c:pt>
                <c:pt idx="5209">
                  <c:v>2364.0</c:v>
                </c:pt>
                <c:pt idx="5210">
                  <c:v>2364.0</c:v>
                </c:pt>
                <c:pt idx="5211">
                  <c:v>2364.0</c:v>
                </c:pt>
                <c:pt idx="5212">
                  <c:v>2365.0</c:v>
                </c:pt>
                <c:pt idx="5213">
                  <c:v>2366.0</c:v>
                </c:pt>
                <c:pt idx="5214">
                  <c:v>2366.0</c:v>
                </c:pt>
                <c:pt idx="5215">
                  <c:v>2366.0</c:v>
                </c:pt>
                <c:pt idx="5216">
                  <c:v>2366.0</c:v>
                </c:pt>
                <c:pt idx="5217">
                  <c:v>2366.0</c:v>
                </c:pt>
                <c:pt idx="5218">
                  <c:v>2366.0</c:v>
                </c:pt>
                <c:pt idx="5219">
                  <c:v>2366.0</c:v>
                </c:pt>
                <c:pt idx="5220">
                  <c:v>2366.0</c:v>
                </c:pt>
                <c:pt idx="5221">
                  <c:v>2366.0</c:v>
                </c:pt>
                <c:pt idx="5222">
                  <c:v>2366.0</c:v>
                </c:pt>
                <c:pt idx="5223">
                  <c:v>2366.0</c:v>
                </c:pt>
                <c:pt idx="5224">
                  <c:v>2366.0</c:v>
                </c:pt>
                <c:pt idx="5225">
                  <c:v>2366.0</c:v>
                </c:pt>
                <c:pt idx="5226">
                  <c:v>2366.0</c:v>
                </c:pt>
                <c:pt idx="5227">
                  <c:v>2366.0</c:v>
                </c:pt>
                <c:pt idx="5228">
                  <c:v>2366.0</c:v>
                </c:pt>
                <c:pt idx="5229">
                  <c:v>2366.0</c:v>
                </c:pt>
                <c:pt idx="5230">
                  <c:v>2366.0</c:v>
                </c:pt>
                <c:pt idx="5231">
                  <c:v>2366.0</c:v>
                </c:pt>
                <c:pt idx="5232">
                  <c:v>2366.0</c:v>
                </c:pt>
                <c:pt idx="5233">
                  <c:v>2366.0</c:v>
                </c:pt>
                <c:pt idx="5234">
                  <c:v>2366.0</c:v>
                </c:pt>
                <c:pt idx="5235">
                  <c:v>2366.0</c:v>
                </c:pt>
                <c:pt idx="5236">
                  <c:v>2366.0</c:v>
                </c:pt>
                <c:pt idx="5237">
                  <c:v>2366.0</c:v>
                </c:pt>
                <c:pt idx="5238">
                  <c:v>2366.0</c:v>
                </c:pt>
                <c:pt idx="5239">
                  <c:v>2366.0</c:v>
                </c:pt>
                <c:pt idx="5240">
                  <c:v>2366.0</c:v>
                </c:pt>
                <c:pt idx="5241">
                  <c:v>2366.0</c:v>
                </c:pt>
                <c:pt idx="5242">
                  <c:v>2366.0</c:v>
                </c:pt>
                <c:pt idx="5243">
                  <c:v>2366.0</c:v>
                </c:pt>
                <c:pt idx="5244">
                  <c:v>2366.0</c:v>
                </c:pt>
                <c:pt idx="5245">
                  <c:v>2366.0</c:v>
                </c:pt>
                <c:pt idx="5246">
                  <c:v>2367.0</c:v>
                </c:pt>
                <c:pt idx="5247">
                  <c:v>2367.0</c:v>
                </c:pt>
                <c:pt idx="5248">
                  <c:v>2367.0</c:v>
                </c:pt>
                <c:pt idx="5249">
                  <c:v>2367.0</c:v>
                </c:pt>
                <c:pt idx="5250">
                  <c:v>2367.0</c:v>
                </c:pt>
                <c:pt idx="5251">
                  <c:v>2367.0</c:v>
                </c:pt>
                <c:pt idx="5252">
                  <c:v>2367.0</c:v>
                </c:pt>
                <c:pt idx="5253">
                  <c:v>2367.0</c:v>
                </c:pt>
                <c:pt idx="5254">
                  <c:v>2367.0</c:v>
                </c:pt>
                <c:pt idx="5255">
                  <c:v>2367.0</c:v>
                </c:pt>
                <c:pt idx="5256">
                  <c:v>2367.0</c:v>
                </c:pt>
                <c:pt idx="5257">
                  <c:v>2367.0</c:v>
                </c:pt>
                <c:pt idx="5258">
                  <c:v>2367.0</c:v>
                </c:pt>
                <c:pt idx="5259">
                  <c:v>2367.0</c:v>
                </c:pt>
                <c:pt idx="5260">
                  <c:v>2367.0</c:v>
                </c:pt>
                <c:pt idx="5261">
                  <c:v>2367.0</c:v>
                </c:pt>
                <c:pt idx="5262">
                  <c:v>2368.0</c:v>
                </c:pt>
                <c:pt idx="5263">
                  <c:v>2368.0</c:v>
                </c:pt>
                <c:pt idx="5264">
                  <c:v>2368.0</c:v>
                </c:pt>
                <c:pt idx="5265">
                  <c:v>2369.0</c:v>
                </c:pt>
                <c:pt idx="5266">
                  <c:v>2369.0</c:v>
                </c:pt>
                <c:pt idx="5267">
                  <c:v>2369.0</c:v>
                </c:pt>
                <c:pt idx="5268">
                  <c:v>2370.0</c:v>
                </c:pt>
                <c:pt idx="5269">
                  <c:v>2370.0</c:v>
                </c:pt>
                <c:pt idx="5270">
                  <c:v>2370.0</c:v>
                </c:pt>
                <c:pt idx="5271">
                  <c:v>2371.0</c:v>
                </c:pt>
                <c:pt idx="5272">
                  <c:v>2372.0</c:v>
                </c:pt>
                <c:pt idx="5273">
                  <c:v>2372.0</c:v>
                </c:pt>
                <c:pt idx="5274">
                  <c:v>2372.0</c:v>
                </c:pt>
                <c:pt idx="5275">
                  <c:v>2373.0</c:v>
                </c:pt>
                <c:pt idx="5276">
                  <c:v>2374.0</c:v>
                </c:pt>
                <c:pt idx="5277">
                  <c:v>2375.0</c:v>
                </c:pt>
                <c:pt idx="5278">
                  <c:v>2376.0</c:v>
                </c:pt>
                <c:pt idx="5279">
                  <c:v>2377.0</c:v>
                </c:pt>
                <c:pt idx="5280">
                  <c:v>2378.0</c:v>
                </c:pt>
                <c:pt idx="5281">
                  <c:v>2379.0</c:v>
                </c:pt>
                <c:pt idx="5282">
                  <c:v>2380.0</c:v>
                </c:pt>
                <c:pt idx="5283">
                  <c:v>2381.0</c:v>
                </c:pt>
                <c:pt idx="5284">
                  <c:v>2382.0</c:v>
                </c:pt>
                <c:pt idx="5285">
                  <c:v>2383.0</c:v>
                </c:pt>
                <c:pt idx="5286">
                  <c:v>2383.0</c:v>
                </c:pt>
                <c:pt idx="5287">
                  <c:v>2383.0</c:v>
                </c:pt>
                <c:pt idx="5288">
                  <c:v>2383.0</c:v>
                </c:pt>
                <c:pt idx="5289">
                  <c:v>2383.0</c:v>
                </c:pt>
                <c:pt idx="5290">
                  <c:v>2383.0</c:v>
                </c:pt>
                <c:pt idx="5291">
                  <c:v>2384.0</c:v>
                </c:pt>
                <c:pt idx="5292">
                  <c:v>2385.0</c:v>
                </c:pt>
                <c:pt idx="5293">
                  <c:v>2385.0</c:v>
                </c:pt>
                <c:pt idx="5294">
                  <c:v>2385.0</c:v>
                </c:pt>
                <c:pt idx="5295">
                  <c:v>2385.0</c:v>
                </c:pt>
                <c:pt idx="5296">
                  <c:v>2385.0</c:v>
                </c:pt>
                <c:pt idx="5297">
                  <c:v>2385.0</c:v>
                </c:pt>
                <c:pt idx="5298">
                  <c:v>2386.0</c:v>
                </c:pt>
                <c:pt idx="5299">
                  <c:v>2387.0</c:v>
                </c:pt>
                <c:pt idx="5300">
                  <c:v>2387.0</c:v>
                </c:pt>
                <c:pt idx="5301">
                  <c:v>2388.0</c:v>
                </c:pt>
                <c:pt idx="5302">
                  <c:v>2389.0</c:v>
                </c:pt>
                <c:pt idx="5303">
                  <c:v>2390.0</c:v>
                </c:pt>
                <c:pt idx="5304">
                  <c:v>2390.0</c:v>
                </c:pt>
                <c:pt idx="5305">
                  <c:v>2390.0</c:v>
                </c:pt>
                <c:pt idx="5306">
                  <c:v>2391.0</c:v>
                </c:pt>
                <c:pt idx="5307">
                  <c:v>2391.0</c:v>
                </c:pt>
                <c:pt idx="5308">
                  <c:v>2392.0</c:v>
                </c:pt>
                <c:pt idx="5309">
                  <c:v>2393.0</c:v>
                </c:pt>
                <c:pt idx="5310">
                  <c:v>2394.0</c:v>
                </c:pt>
                <c:pt idx="5311">
                  <c:v>2394.0</c:v>
                </c:pt>
                <c:pt idx="5312">
                  <c:v>2395.0</c:v>
                </c:pt>
                <c:pt idx="5313">
                  <c:v>2396.0</c:v>
                </c:pt>
                <c:pt idx="5314">
                  <c:v>2396.0</c:v>
                </c:pt>
                <c:pt idx="5315">
                  <c:v>2396.0</c:v>
                </c:pt>
                <c:pt idx="5316">
                  <c:v>2397.0</c:v>
                </c:pt>
                <c:pt idx="5317">
                  <c:v>2398.0</c:v>
                </c:pt>
                <c:pt idx="5318">
                  <c:v>2398.0</c:v>
                </c:pt>
                <c:pt idx="5319">
                  <c:v>2399.0</c:v>
                </c:pt>
                <c:pt idx="5320">
                  <c:v>2400.0</c:v>
                </c:pt>
                <c:pt idx="5321">
                  <c:v>2401.0</c:v>
                </c:pt>
                <c:pt idx="5322">
                  <c:v>2402.0</c:v>
                </c:pt>
                <c:pt idx="5323">
                  <c:v>2403.0</c:v>
                </c:pt>
                <c:pt idx="5324">
                  <c:v>2404.0</c:v>
                </c:pt>
                <c:pt idx="5325">
                  <c:v>2405.0</c:v>
                </c:pt>
                <c:pt idx="5326">
                  <c:v>2405.0</c:v>
                </c:pt>
                <c:pt idx="5327">
                  <c:v>2405.0</c:v>
                </c:pt>
                <c:pt idx="5328">
                  <c:v>2405.0</c:v>
                </c:pt>
                <c:pt idx="5329">
                  <c:v>2406.0</c:v>
                </c:pt>
                <c:pt idx="5330">
                  <c:v>2407.0</c:v>
                </c:pt>
                <c:pt idx="5331">
                  <c:v>2408.0</c:v>
                </c:pt>
                <c:pt idx="5332">
                  <c:v>2409.0</c:v>
                </c:pt>
                <c:pt idx="5333">
                  <c:v>2409.0</c:v>
                </c:pt>
                <c:pt idx="5334">
                  <c:v>2409.0</c:v>
                </c:pt>
                <c:pt idx="5335">
                  <c:v>2409.0</c:v>
                </c:pt>
                <c:pt idx="5336">
                  <c:v>2409.0</c:v>
                </c:pt>
                <c:pt idx="5337">
                  <c:v>2410.0</c:v>
                </c:pt>
                <c:pt idx="5338">
                  <c:v>2411.0</c:v>
                </c:pt>
                <c:pt idx="5339">
                  <c:v>2412.0</c:v>
                </c:pt>
                <c:pt idx="5340">
                  <c:v>2413.0</c:v>
                </c:pt>
                <c:pt idx="5341">
                  <c:v>2414.0</c:v>
                </c:pt>
                <c:pt idx="5342">
                  <c:v>2415.0</c:v>
                </c:pt>
                <c:pt idx="5343">
                  <c:v>2415.0</c:v>
                </c:pt>
                <c:pt idx="5344">
                  <c:v>2415.0</c:v>
                </c:pt>
                <c:pt idx="5345">
                  <c:v>2416.0</c:v>
                </c:pt>
                <c:pt idx="5346">
                  <c:v>2417.0</c:v>
                </c:pt>
                <c:pt idx="5347">
                  <c:v>2418.0</c:v>
                </c:pt>
                <c:pt idx="5348">
                  <c:v>2419.0</c:v>
                </c:pt>
                <c:pt idx="5349">
                  <c:v>2420.0</c:v>
                </c:pt>
                <c:pt idx="5350">
                  <c:v>2421.0</c:v>
                </c:pt>
                <c:pt idx="5351">
                  <c:v>2422.0</c:v>
                </c:pt>
                <c:pt idx="5352">
                  <c:v>2423.0</c:v>
                </c:pt>
                <c:pt idx="5353">
                  <c:v>2423.0</c:v>
                </c:pt>
                <c:pt idx="5354">
                  <c:v>2424.0</c:v>
                </c:pt>
                <c:pt idx="5355">
                  <c:v>2424.0</c:v>
                </c:pt>
                <c:pt idx="5356">
                  <c:v>2424.0</c:v>
                </c:pt>
                <c:pt idx="5357">
                  <c:v>2425.0</c:v>
                </c:pt>
                <c:pt idx="5358">
                  <c:v>2425.0</c:v>
                </c:pt>
                <c:pt idx="5359">
                  <c:v>2425.0</c:v>
                </c:pt>
                <c:pt idx="5360">
                  <c:v>2425.0</c:v>
                </c:pt>
                <c:pt idx="5361">
                  <c:v>2425.0</c:v>
                </c:pt>
                <c:pt idx="5362">
                  <c:v>2425.0</c:v>
                </c:pt>
                <c:pt idx="5363">
                  <c:v>2426.0</c:v>
                </c:pt>
                <c:pt idx="5364">
                  <c:v>2427.0</c:v>
                </c:pt>
                <c:pt idx="5365">
                  <c:v>2428.0</c:v>
                </c:pt>
                <c:pt idx="5366">
                  <c:v>2428.0</c:v>
                </c:pt>
                <c:pt idx="5367">
                  <c:v>2429.0</c:v>
                </c:pt>
                <c:pt idx="5368">
                  <c:v>2430.0</c:v>
                </c:pt>
                <c:pt idx="5369">
                  <c:v>2431.0</c:v>
                </c:pt>
                <c:pt idx="5370">
                  <c:v>2431.0</c:v>
                </c:pt>
                <c:pt idx="5371">
                  <c:v>2432.0</c:v>
                </c:pt>
                <c:pt idx="5372">
                  <c:v>2433.0</c:v>
                </c:pt>
                <c:pt idx="5373">
                  <c:v>2434.0</c:v>
                </c:pt>
                <c:pt idx="5374">
                  <c:v>2435.0</c:v>
                </c:pt>
                <c:pt idx="5375">
                  <c:v>2436.0</c:v>
                </c:pt>
                <c:pt idx="5376">
                  <c:v>2437.0</c:v>
                </c:pt>
                <c:pt idx="5377">
                  <c:v>2437.0</c:v>
                </c:pt>
                <c:pt idx="5378">
                  <c:v>2438.0</c:v>
                </c:pt>
                <c:pt idx="5379">
                  <c:v>2439.0</c:v>
                </c:pt>
                <c:pt idx="5380">
                  <c:v>2439.0</c:v>
                </c:pt>
                <c:pt idx="5381">
                  <c:v>2440.0</c:v>
                </c:pt>
                <c:pt idx="5382">
                  <c:v>2441.0</c:v>
                </c:pt>
                <c:pt idx="5383">
                  <c:v>2442.0</c:v>
                </c:pt>
                <c:pt idx="5384">
                  <c:v>2443.0</c:v>
                </c:pt>
                <c:pt idx="5385">
                  <c:v>2443.0</c:v>
                </c:pt>
                <c:pt idx="5386">
                  <c:v>2443.0</c:v>
                </c:pt>
                <c:pt idx="5387">
                  <c:v>2443.0</c:v>
                </c:pt>
                <c:pt idx="5388">
                  <c:v>2443.0</c:v>
                </c:pt>
                <c:pt idx="5389">
                  <c:v>2443.0</c:v>
                </c:pt>
                <c:pt idx="5390">
                  <c:v>2443.0</c:v>
                </c:pt>
                <c:pt idx="5391">
                  <c:v>2443.0</c:v>
                </c:pt>
                <c:pt idx="5392">
                  <c:v>2444.0</c:v>
                </c:pt>
                <c:pt idx="5393">
                  <c:v>2444.0</c:v>
                </c:pt>
                <c:pt idx="5394">
                  <c:v>2444.0</c:v>
                </c:pt>
                <c:pt idx="5395">
                  <c:v>2445.0</c:v>
                </c:pt>
                <c:pt idx="5396">
                  <c:v>2446.0</c:v>
                </c:pt>
                <c:pt idx="5397">
                  <c:v>2447.0</c:v>
                </c:pt>
                <c:pt idx="5398">
                  <c:v>2448.0</c:v>
                </c:pt>
                <c:pt idx="5399">
                  <c:v>2448.0</c:v>
                </c:pt>
                <c:pt idx="5400">
                  <c:v>2449.0</c:v>
                </c:pt>
                <c:pt idx="5401">
                  <c:v>2450.0</c:v>
                </c:pt>
                <c:pt idx="5402">
                  <c:v>2451.0</c:v>
                </c:pt>
                <c:pt idx="5403">
                  <c:v>2451.0</c:v>
                </c:pt>
                <c:pt idx="5404">
                  <c:v>2451.0</c:v>
                </c:pt>
                <c:pt idx="5405">
                  <c:v>2452.0</c:v>
                </c:pt>
                <c:pt idx="5406">
                  <c:v>2452.0</c:v>
                </c:pt>
                <c:pt idx="5407">
                  <c:v>2452.0</c:v>
                </c:pt>
                <c:pt idx="5408">
                  <c:v>2452.0</c:v>
                </c:pt>
                <c:pt idx="5409">
                  <c:v>2452.0</c:v>
                </c:pt>
                <c:pt idx="5410">
                  <c:v>2453.0</c:v>
                </c:pt>
                <c:pt idx="5411">
                  <c:v>2454.0</c:v>
                </c:pt>
                <c:pt idx="5412">
                  <c:v>2454.0</c:v>
                </c:pt>
                <c:pt idx="5413">
                  <c:v>2455.0</c:v>
                </c:pt>
                <c:pt idx="5414">
                  <c:v>2455.0</c:v>
                </c:pt>
                <c:pt idx="5415">
                  <c:v>2455.0</c:v>
                </c:pt>
                <c:pt idx="5416">
                  <c:v>2456.0</c:v>
                </c:pt>
                <c:pt idx="5417">
                  <c:v>2457.0</c:v>
                </c:pt>
                <c:pt idx="5418">
                  <c:v>2457.0</c:v>
                </c:pt>
                <c:pt idx="5419">
                  <c:v>2457.0</c:v>
                </c:pt>
                <c:pt idx="5420">
                  <c:v>2458.0</c:v>
                </c:pt>
                <c:pt idx="5421">
                  <c:v>2459.0</c:v>
                </c:pt>
                <c:pt idx="5422">
                  <c:v>2460.0</c:v>
                </c:pt>
                <c:pt idx="5423">
                  <c:v>2460.0</c:v>
                </c:pt>
                <c:pt idx="5424">
                  <c:v>2461.0</c:v>
                </c:pt>
                <c:pt idx="5425">
                  <c:v>2462.0</c:v>
                </c:pt>
                <c:pt idx="5426">
                  <c:v>2462.0</c:v>
                </c:pt>
                <c:pt idx="5427">
                  <c:v>2463.0</c:v>
                </c:pt>
                <c:pt idx="5428">
                  <c:v>2464.0</c:v>
                </c:pt>
                <c:pt idx="5429">
                  <c:v>2465.0</c:v>
                </c:pt>
                <c:pt idx="5430">
                  <c:v>2465.0</c:v>
                </c:pt>
                <c:pt idx="5431">
                  <c:v>2466.0</c:v>
                </c:pt>
                <c:pt idx="5432">
                  <c:v>2466.0</c:v>
                </c:pt>
                <c:pt idx="5433">
                  <c:v>2467.0</c:v>
                </c:pt>
                <c:pt idx="5434">
                  <c:v>2467.0</c:v>
                </c:pt>
                <c:pt idx="5435">
                  <c:v>2467.0</c:v>
                </c:pt>
                <c:pt idx="5436">
                  <c:v>2467.0</c:v>
                </c:pt>
                <c:pt idx="5437">
                  <c:v>2467.0</c:v>
                </c:pt>
                <c:pt idx="5438">
                  <c:v>2468.0</c:v>
                </c:pt>
                <c:pt idx="5439">
                  <c:v>2468.0</c:v>
                </c:pt>
                <c:pt idx="5440">
                  <c:v>2469.0</c:v>
                </c:pt>
                <c:pt idx="5441">
                  <c:v>2470.0</c:v>
                </c:pt>
                <c:pt idx="5442">
                  <c:v>2471.0</c:v>
                </c:pt>
                <c:pt idx="5443">
                  <c:v>2472.0</c:v>
                </c:pt>
                <c:pt idx="5444">
                  <c:v>2473.0</c:v>
                </c:pt>
                <c:pt idx="5445">
                  <c:v>2474.0</c:v>
                </c:pt>
                <c:pt idx="5446">
                  <c:v>2475.0</c:v>
                </c:pt>
                <c:pt idx="5447">
                  <c:v>2476.0</c:v>
                </c:pt>
                <c:pt idx="5448">
                  <c:v>2477.0</c:v>
                </c:pt>
                <c:pt idx="5449">
                  <c:v>2478.0</c:v>
                </c:pt>
                <c:pt idx="5450">
                  <c:v>2479.0</c:v>
                </c:pt>
                <c:pt idx="5451">
                  <c:v>2480.0</c:v>
                </c:pt>
                <c:pt idx="5452">
                  <c:v>2481.0</c:v>
                </c:pt>
                <c:pt idx="5453">
                  <c:v>2482.0</c:v>
                </c:pt>
                <c:pt idx="5454">
                  <c:v>2483.0</c:v>
                </c:pt>
                <c:pt idx="5455">
                  <c:v>2484.0</c:v>
                </c:pt>
                <c:pt idx="5456">
                  <c:v>2485.0</c:v>
                </c:pt>
                <c:pt idx="5457">
                  <c:v>2486.0</c:v>
                </c:pt>
                <c:pt idx="5458">
                  <c:v>2487.0</c:v>
                </c:pt>
                <c:pt idx="5459">
                  <c:v>2488.0</c:v>
                </c:pt>
                <c:pt idx="5460">
                  <c:v>2488.0</c:v>
                </c:pt>
                <c:pt idx="5461">
                  <c:v>2488.0</c:v>
                </c:pt>
                <c:pt idx="5462">
                  <c:v>2488.0</c:v>
                </c:pt>
                <c:pt idx="5463">
                  <c:v>2488.0</c:v>
                </c:pt>
                <c:pt idx="5464">
                  <c:v>2488.0</c:v>
                </c:pt>
                <c:pt idx="5465">
                  <c:v>2488.0</c:v>
                </c:pt>
                <c:pt idx="5466">
                  <c:v>2489.0</c:v>
                </c:pt>
                <c:pt idx="5467">
                  <c:v>2489.0</c:v>
                </c:pt>
                <c:pt idx="5468">
                  <c:v>2489.0</c:v>
                </c:pt>
                <c:pt idx="5469">
                  <c:v>2489.0</c:v>
                </c:pt>
                <c:pt idx="5470">
                  <c:v>2489.0</c:v>
                </c:pt>
                <c:pt idx="5471">
                  <c:v>2489.0</c:v>
                </c:pt>
                <c:pt idx="5472">
                  <c:v>2489.0</c:v>
                </c:pt>
                <c:pt idx="5473">
                  <c:v>2489.0</c:v>
                </c:pt>
                <c:pt idx="5474">
                  <c:v>2489.0</c:v>
                </c:pt>
                <c:pt idx="5475">
                  <c:v>2489.0</c:v>
                </c:pt>
                <c:pt idx="5476">
                  <c:v>2489.0</c:v>
                </c:pt>
                <c:pt idx="5477">
                  <c:v>2489.0</c:v>
                </c:pt>
                <c:pt idx="5478">
                  <c:v>2489.0</c:v>
                </c:pt>
                <c:pt idx="5479">
                  <c:v>2489.0</c:v>
                </c:pt>
                <c:pt idx="5480">
                  <c:v>2489.0</c:v>
                </c:pt>
                <c:pt idx="5481">
                  <c:v>2490.0</c:v>
                </c:pt>
                <c:pt idx="5482">
                  <c:v>2490.0</c:v>
                </c:pt>
                <c:pt idx="5483">
                  <c:v>2491.0</c:v>
                </c:pt>
                <c:pt idx="5484">
                  <c:v>2492.0</c:v>
                </c:pt>
                <c:pt idx="5485">
                  <c:v>2492.0</c:v>
                </c:pt>
                <c:pt idx="5486">
                  <c:v>2492.0</c:v>
                </c:pt>
                <c:pt idx="5487">
                  <c:v>2492.0</c:v>
                </c:pt>
                <c:pt idx="5488">
                  <c:v>2492.0</c:v>
                </c:pt>
                <c:pt idx="5489">
                  <c:v>2492.0</c:v>
                </c:pt>
                <c:pt idx="5490">
                  <c:v>2492.0</c:v>
                </c:pt>
                <c:pt idx="5491">
                  <c:v>2492.0</c:v>
                </c:pt>
                <c:pt idx="5492">
                  <c:v>2492.0</c:v>
                </c:pt>
                <c:pt idx="5493">
                  <c:v>2492.0</c:v>
                </c:pt>
                <c:pt idx="5494">
                  <c:v>2492.0</c:v>
                </c:pt>
                <c:pt idx="5495">
                  <c:v>2492.0</c:v>
                </c:pt>
                <c:pt idx="5496">
                  <c:v>2492.0</c:v>
                </c:pt>
                <c:pt idx="5497">
                  <c:v>2493.0</c:v>
                </c:pt>
                <c:pt idx="5498">
                  <c:v>2494.0</c:v>
                </c:pt>
                <c:pt idx="5499">
                  <c:v>2495.0</c:v>
                </c:pt>
                <c:pt idx="5500">
                  <c:v>2496.0</c:v>
                </c:pt>
                <c:pt idx="5501">
                  <c:v>2497.0</c:v>
                </c:pt>
                <c:pt idx="5502">
                  <c:v>2498.0</c:v>
                </c:pt>
                <c:pt idx="5503">
                  <c:v>2498.0</c:v>
                </c:pt>
                <c:pt idx="5504">
                  <c:v>2498.0</c:v>
                </c:pt>
                <c:pt idx="5505">
                  <c:v>2498.0</c:v>
                </c:pt>
                <c:pt idx="5506">
                  <c:v>2498.0</c:v>
                </c:pt>
                <c:pt idx="5507">
                  <c:v>2499.0</c:v>
                </c:pt>
                <c:pt idx="5508">
                  <c:v>2500.0</c:v>
                </c:pt>
                <c:pt idx="5509">
                  <c:v>2500.0</c:v>
                </c:pt>
                <c:pt idx="5510">
                  <c:v>2500.0</c:v>
                </c:pt>
                <c:pt idx="5511">
                  <c:v>2501.0</c:v>
                </c:pt>
                <c:pt idx="5512">
                  <c:v>2501.0</c:v>
                </c:pt>
                <c:pt idx="5513">
                  <c:v>2502.0</c:v>
                </c:pt>
                <c:pt idx="5514">
                  <c:v>2502.0</c:v>
                </c:pt>
                <c:pt idx="5515">
                  <c:v>2503.0</c:v>
                </c:pt>
                <c:pt idx="5516">
                  <c:v>2503.0</c:v>
                </c:pt>
                <c:pt idx="5517">
                  <c:v>2503.0</c:v>
                </c:pt>
                <c:pt idx="5518">
                  <c:v>2504.0</c:v>
                </c:pt>
                <c:pt idx="5519">
                  <c:v>2504.0</c:v>
                </c:pt>
                <c:pt idx="5520">
                  <c:v>2504.0</c:v>
                </c:pt>
                <c:pt idx="5521">
                  <c:v>2505.0</c:v>
                </c:pt>
                <c:pt idx="5522">
                  <c:v>2506.0</c:v>
                </c:pt>
                <c:pt idx="5523">
                  <c:v>2506.0</c:v>
                </c:pt>
                <c:pt idx="5524">
                  <c:v>2506.0</c:v>
                </c:pt>
                <c:pt idx="5525">
                  <c:v>2506.0</c:v>
                </c:pt>
                <c:pt idx="5526">
                  <c:v>2507.0</c:v>
                </c:pt>
                <c:pt idx="5527">
                  <c:v>2507.0</c:v>
                </c:pt>
                <c:pt idx="5528">
                  <c:v>2508.0</c:v>
                </c:pt>
                <c:pt idx="5529">
                  <c:v>2508.0</c:v>
                </c:pt>
                <c:pt idx="5530">
                  <c:v>2508.0</c:v>
                </c:pt>
                <c:pt idx="5531">
                  <c:v>2508.0</c:v>
                </c:pt>
                <c:pt idx="5532">
                  <c:v>2508.0</c:v>
                </c:pt>
                <c:pt idx="5533">
                  <c:v>2508.0</c:v>
                </c:pt>
                <c:pt idx="5534">
                  <c:v>2508.0</c:v>
                </c:pt>
                <c:pt idx="5535">
                  <c:v>2508.0</c:v>
                </c:pt>
                <c:pt idx="5536">
                  <c:v>2508.0</c:v>
                </c:pt>
                <c:pt idx="5537">
                  <c:v>2509.0</c:v>
                </c:pt>
                <c:pt idx="5538">
                  <c:v>2509.0</c:v>
                </c:pt>
                <c:pt idx="5539">
                  <c:v>2510.0</c:v>
                </c:pt>
                <c:pt idx="5540">
                  <c:v>2511.0</c:v>
                </c:pt>
                <c:pt idx="5541">
                  <c:v>2511.0</c:v>
                </c:pt>
                <c:pt idx="5542">
                  <c:v>2511.0</c:v>
                </c:pt>
                <c:pt idx="5543">
                  <c:v>2511.0</c:v>
                </c:pt>
                <c:pt idx="5544">
                  <c:v>2512.0</c:v>
                </c:pt>
                <c:pt idx="5545">
                  <c:v>2512.0</c:v>
                </c:pt>
                <c:pt idx="5546">
                  <c:v>2513.0</c:v>
                </c:pt>
                <c:pt idx="5547">
                  <c:v>2514.0</c:v>
                </c:pt>
                <c:pt idx="5548">
                  <c:v>2514.0</c:v>
                </c:pt>
                <c:pt idx="5549">
                  <c:v>2515.0</c:v>
                </c:pt>
                <c:pt idx="5550">
                  <c:v>2516.0</c:v>
                </c:pt>
                <c:pt idx="5551">
                  <c:v>2516.0</c:v>
                </c:pt>
                <c:pt idx="5552">
                  <c:v>2516.0</c:v>
                </c:pt>
                <c:pt idx="5553">
                  <c:v>2517.0</c:v>
                </c:pt>
                <c:pt idx="5554">
                  <c:v>2517.0</c:v>
                </c:pt>
                <c:pt idx="5555">
                  <c:v>2518.0</c:v>
                </c:pt>
                <c:pt idx="5556">
                  <c:v>2519.0</c:v>
                </c:pt>
                <c:pt idx="5557">
                  <c:v>2520.0</c:v>
                </c:pt>
                <c:pt idx="5558">
                  <c:v>2521.0</c:v>
                </c:pt>
                <c:pt idx="5559">
                  <c:v>2522.0</c:v>
                </c:pt>
                <c:pt idx="5560">
                  <c:v>2523.0</c:v>
                </c:pt>
                <c:pt idx="5561">
                  <c:v>2524.0</c:v>
                </c:pt>
                <c:pt idx="5562">
                  <c:v>2525.0</c:v>
                </c:pt>
                <c:pt idx="5563">
                  <c:v>2526.0</c:v>
                </c:pt>
                <c:pt idx="5564">
                  <c:v>2526.0</c:v>
                </c:pt>
                <c:pt idx="5565">
                  <c:v>2526.0</c:v>
                </c:pt>
                <c:pt idx="5566">
                  <c:v>2527.0</c:v>
                </c:pt>
                <c:pt idx="5567">
                  <c:v>2528.0</c:v>
                </c:pt>
                <c:pt idx="5568">
                  <c:v>2529.0</c:v>
                </c:pt>
                <c:pt idx="5569">
                  <c:v>2529.0</c:v>
                </c:pt>
                <c:pt idx="5570">
                  <c:v>2529.0</c:v>
                </c:pt>
                <c:pt idx="5571">
                  <c:v>2529.0</c:v>
                </c:pt>
                <c:pt idx="5572">
                  <c:v>2529.0</c:v>
                </c:pt>
                <c:pt idx="5573">
                  <c:v>2529.0</c:v>
                </c:pt>
                <c:pt idx="5574">
                  <c:v>2529.0</c:v>
                </c:pt>
                <c:pt idx="5575">
                  <c:v>2529.0</c:v>
                </c:pt>
                <c:pt idx="5576">
                  <c:v>2530.0</c:v>
                </c:pt>
                <c:pt idx="5577">
                  <c:v>2530.0</c:v>
                </c:pt>
                <c:pt idx="5578">
                  <c:v>2531.0</c:v>
                </c:pt>
                <c:pt idx="5579">
                  <c:v>2531.0</c:v>
                </c:pt>
                <c:pt idx="5580">
                  <c:v>2531.0</c:v>
                </c:pt>
                <c:pt idx="5581">
                  <c:v>2531.0</c:v>
                </c:pt>
                <c:pt idx="5582">
                  <c:v>2531.0</c:v>
                </c:pt>
                <c:pt idx="5583">
                  <c:v>2531.0</c:v>
                </c:pt>
                <c:pt idx="5584">
                  <c:v>2531.0</c:v>
                </c:pt>
                <c:pt idx="5585">
                  <c:v>2532.0</c:v>
                </c:pt>
                <c:pt idx="5586">
                  <c:v>2532.0</c:v>
                </c:pt>
                <c:pt idx="5587">
                  <c:v>2532.0</c:v>
                </c:pt>
                <c:pt idx="5588">
                  <c:v>2532.0</c:v>
                </c:pt>
                <c:pt idx="5589">
                  <c:v>2532.0</c:v>
                </c:pt>
                <c:pt idx="5590">
                  <c:v>2532.0</c:v>
                </c:pt>
                <c:pt idx="5591">
                  <c:v>2533.0</c:v>
                </c:pt>
                <c:pt idx="5592">
                  <c:v>2534.0</c:v>
                </c:pt>
                <c:pt idx="5593">
                  <c:v>2535.0</c:v>
                </c:pt>
                <c:pt idx="5594">
                  <c:v>2535.0</c:v>
                </c:pt>
                <c:pt idx="5595">
                  <c:v>2536.0</c:v>
                </c:pt>
                <c:pt idx="5596">
                  <c:v>2537.0</c:v>
                </c:pt>
                <c:pt idx="5597">
                  <c:v>2538.0</c:v>
                </c:pt>
                <c:pt idx="5598">
                  <c:v>2538.0</c:v>
                </c:pt>
                <c:pt idx="5599">
                  <c:v>2539.0</c:v>
                </c:pt>
                <c:pt idx="5600">
                  <c:v>2539.0</c:v>
                </c:pt>
                <c:pt idx="5601">
                  <c:v>2540.0</c:v>
                </c:pt>
                <c:pt idx="5602">
                  <c:v>2541.0</c:v>
                </c:pt>
                <c:pt idx="5603">
                  <c:v>2542.0</c:v>
                </c:pt>
                <c:pt idx="5604">
                  <c:v>2543.0</c:v>
                </c:pt>
                <c:pt idx="5605">
                  <c:v>2544.0</c:v>
                </c:pt>
                <c:pt idx="5606">
                  <c:v>2545.0</c:v>
                </c:pt>
                <c:pt idx="5607">
                  <c:v>2546.0</c:v>
                </c:pt>
                <c:pt idx="5608">
                  <c:v>2547.0</c:v>
                </c:pt>
                <c:pt idx="5609">
                  <c:v>2548.0</c:v>
                </c:pt>
                <c:pt idx="5610">
                  <c:v>2548.0</c:v>
                </c:pt>
                <c:pt idx="5611">
                  <c:v>2549.0</c:v>
                </c:pt>
                <c:pt idx="5612">
                  <c:v>2549.0</c:v>
                </c:pt>
                <c:pt idx="5613">
                  <c:v>2549.0</c:v>
                </c:pt>
                <c:pt idx="5614">
                  <c:v>2549.0</c:v>
                </c:pt>
                <c:pt idx="5615">
                  <c:v>2549.0</c:v>
                </c:pt>
                <c:pt idx="5616">
                  <c:v>2549.0</c:v>
                </c:pt>
                <c:pt idx="5617">
                  <c:v>2549.0</c:v>
                </c:pt>
                <c:pt idx="5618">
                  <c:v>2549.0</c:v>
                </c:pt>
                <c:pt idx="5619">
                  <c:v>2549.0</c:v>
                </c:pt>
                <c:pt idx="5620">
                  <c:v>2549.0</c:v>
                </c:pt>
                <c:pt idx="5621">
                  <c:v>2549.0</c:v>
                </c:pt>
                <c:pt idx="5622">
                  <c:v>2549.0</c:v>
                </c:pt>
                <c:pt idx="5623">
                  <c:v>2549.0</c:v>
                </c:pt>
                <c:pt idx="5624">
                  <c:v>2549.0</c:v>
                </c:pt>
                <c:pt idx="5625">
                  <c:v>2550.0</c:v>
                </c:pt>
                <c:pt idx="5626">
                  <c:v>2551.0</c:v>
                </c:pt>
                <c:pt idx="5627">
                  <c:v>2551.0</c:v>
                </c:pt>
                <c:pt idx="5628">
                  <c:v>2551.0</c:v>
                </c:pt>
                <c:pt idx="5629">
                  <c:v>2551.0</c:v>
                </c:pt>
                <c:pt idx="5630">
                  <c:v>2551.0</c:v>
                </c:pt>
                <c:pt idx="5631">
                  <c:v>2552.0</c:v>
                </c:pt>
                <c:pt idx="5632">
                  <c:v>2552.0</c:v>
                </c:pt>
                <c:pt idx="5633">
                  <c:v>2552.0</c:v>
                </c:pt>
                <c:pt idx="5634">
                  <c:v>2553.0</c:v>
                </c:pt>
                <c:pt idx="5635">
                  <c:v>2554.0</c:v>
                </c:pt>
                <c:pt idx="5636">
                  <c:v>2555.0</c:v>
                </c:pt>
                <c:pt idx="5637">
                  <c:v>2556.0</c:v>
                </c:pt>
                <c:pt idx="5638">
                  <c:v>2557.0</c:v>
                </c:pt>
                <c:pt idx="5639">
                  <c:v>2558.0</c:v>
                </c:pt>
                <c:pt idx="5640">
                  <c:v>2559.0</c:v>
                </c:pt>
                <c:pt idx="5641">
                  <c:v>2560.0</c:v>
                </c:pt>
                <c:pt idx="5642">
                  <c:v>2561.0</c:v>
                </c:pt>
                <c:pt idx="5643">
                  <c:v>2561.0</c:v>
                </c:pt>
                <c:pt idx="5644">
                  <c:v>2562.0</c:v>
                </c:pt>
                <c:pt idx="5645">
                  <c:v>2563.0</c:v>
                </c:pt>
                <c:pt idx="5646">
                  <c:v>2564.0</c:v>
                </c:pt>
                <c:pt idx="5647">
                  <c:v>2565.0</c:v>
                </c:pt>
                <c:pt idx="5648">
                  <c:v>2565.0</c:v>
                </c:pt>
                <c:pt idx="5649">
                  <c:v>2565.0</c:v>
                </c:pt>
                <c:pt idx="5650">
                  <c:v>2565.0</c:v>
                </c:pt>
                <c:pt idx="5651">
                  <c:v>2565.0</c:v>
                </c:pt>
                <c:pt idx="5652">
                  <c:v>2565.0</c:v>
                </c:pt>
                <c:pt idx="5653">
                  <c:v>2565.0</c:v>
                </c:pt>
                <c:pt idx="5654">
                  <c:v>2566.0</c:v>
                </c:pt>
                <c:pt idx="5655">
                  <c:v>2567.0</c:v>
                </c:pt>
                <c:pt idx="5656">
                  <c:v>2568.0</c:v>
                </c:pt>
                <c:pt idx="5657">
                  <c:v>2568.0</c:v>
                </c:pt>
                <c:pt idx="5658">
                  <c:v>2568.0</c:v>
                </c:pt>
                <c:pt idx="5659">
                  <c:v>2568.0</c:v>
                </c:pt>
                <c:pt idx="5660">
                  <c:v>2569.0</c:v>
                </c:pt>
                <c:pt idx="5661">
                  <c:v>2569.0</c:v>
                </c:pt>
                <c:pt idx="5662">
                  <c:v>2569.0</c:v>
                </c:pt>
                <c:pt idx="5663">
                  <c:v>2569.0</c:v>
                </c:pt>
                <c:pt idx="5664">
                  <c:v>2570.0</c:v>
                </c:pt>
                <c:pt idx="5665">
                  <c:v>2570.0</c:v>
                </c:pt>
                <c:pt idx="5666">
                  <c:v>2570.0</c:v>
                </c:pt>
                <c:pt idx="5667">
                  <c:v>2571.0</c:v>
                </c:pt>
                <c:pt idx="5668">
                  <c:v>2571.0</c:v>
                </c:pt>
                <c:pt idx="5669">
                  <c:v>2572.0</c:v>
                </c:pt>
                <c:pt idx="5670">
                  <c:v>2572.0</c:v>
                </c:pt>
                <c:pt idx="5671">
                  <c:v>2573.0</c:v>
                </c:pt>
                <c:pt idx="5672">
                  <c:v>2573.0</c:v>
                </c:pt>
                <c:pt idx="5673">
                  <c:v>2574.0</c:v>
                </c:pt>
                <c:pt idx="5674">
                  <c:v>2574.0</c:v>
                </c:pt>
                <c:pt idx="5675">
                  <c:v>2574.0</c:v>
                </c:pt>
                <c:pt idx="5676">
                  <c:v>2574.0</c:v>
                </c:pt>
                <c:pt idx="5677">
                  <c:v>2574.0</c:v>
                </c:pt>
                <c:pt idx="5678">
                  <c:v>2574.0</c:v>
                </c:pt>
                <c:pt idx="5679">
                  <c:v>2575.0</c:v>
                </c:pt>
                <c:pt idx="5680">
                  <c:v>2576.0</c:v>
                </c:pt>
                <c:pt idx="5681">
                  <c:v>2576.0</c:v>
                </c:pt>
                <c:pt idx="5682">
                  <c:v>2577.0</c:v>
                </c:pt>
                <c:pt idx="5683">
                  <c:v>2577.0</c:v>
                </c:pt>
                <c:pt idx="5684">
                  <c:v>2578.0</c:v>
                </c:pt>
                <c:pt idx="5685">
                  <c:v>2579.0</c:v>
                </c:pt>
                <c:pt idx="5686">
                  <c:v>2580.0</c:v>
                </c:pt>
                <c:pt idx="5687">
                  <c:v>2581.0</c:v>
                </c:pt>
                <c:pt idx="5688">
                  <c:v>2582.0</c:v>
                </c:pt>
                <c:pt idx="5689">
                  <c:v>2583.0</c:v>
                </c:pt>
                <c:pt idx="5690">
                  <c:v>2584.0</c:v>
                </c:pt>
                <c:pt idx="5691">
                  <c:v>2585.0</c:v>
                </c:pt>
                <c:pt idx="5692">
                  <c:v>2586.0</c:v>
                </c:pt>
                <c:pt idx="5693">
                  <c:v>2586.0</c:v>
                </c:pt>
                <c:pt idx="5694">
                  <c:v>2586.0</c:v>
                </c:pt>
                <c:pt idx="5695">
                  <c:v>2587.0</c:v>
                </c:pt>
                <c:pt idx="5696">
                  <c:v>2588.0</c:v>
                </c:pt>
                <c:pt idx="5697">
                  <c:v>2589.0</c:v>
                </c:pt>
                <c:pt idx="5698">
                  <c:v>2589.0</c:v>
                </c:pt>
                <c:pt idx="5699">
                  <c:v>2589.0</c:v>
                </c:pt>
                <c:pt idx="5700">
                  <c:v>2589.0</c:v>
                </c:pt>
                <c:pt idx="5701">
                  <c:v>2589.0</c:v>
                </c:pt>
                <c:pt idx="5702">
                  <c:v>2590.0</c:v>
                </c:pt>
                <c:pt idx="5703">
                  <c:v>2591.0</c:v>
                </c:pt>
                <c:pt idx="5704">
                  <c:v>2592.0</c:v>
                </c:pt>
                <c:pt idx="5705">
                  <c:v>2593.0</c:v>
                </c:pt>
                <c:pt idx="5706">
                  <c:v>2594.0</c:v>
                </c:pt>
                <c:pt idx="5707">
                  <c:v>2595.0</c:v>
                </c:pt>
                <c:pt idx="5708">
                  <c:v>2596.0</c:v>
                </c:pt>
                <c:pt idx="5709">
                  <c:v>2596.0</c:v>
                </c:pt>
                <c:pt idx="5710">
                  <c:v>2596.0</c:v>
                </c:pt>
                <c:pt idx="5711">
                  <c:v>2597.0</c:v>
                </c:pt>
                <c:pt idx="5712">
                  <c:v>2598.0</c:v>
                </c:pt>
                <c:pt idx="5713">
                  <c:v>2599.0</c:v>
                </c:pt>
                <c:pt idx="5714">
                  <c:v>2600.0</c:v>
                </c:pt>
                <c:pt idx="5715">
                  <c:v>2601.0</c:v>
                </c:pt>
                <c:pt idx="5716">
                  <c:v>2602.0</c:v>
                </c:pt>
                <c:pt idx="5717">
                  <c:v>2603.0</c:v>
                </c:pt>
                <c:pt idx="5718">
                  <c:v>2604.0</c:v>
                </c:pt>
                <c:pt idx="5719">
                  <c:v>2605.0</c:v>
                </c:pt>
                <c:pt idx="5720">
                  <c:v>2606.0</c:v>
                </c:pt>
                <c:pt idx="5721">
                  <c:v>2607.0</c:v>
                </c:pt>
                <c:pt idx="5722">
                  <c:v>2608.0</c:v>
                </c:pt>
                <c:pt idx="5723">
                  <c:v>2609.0</c:v>
                </c:pt>
                <c:pt idx="5724">
                  <c:v>2610.0</c:v>
                </c:pt>
                <c:pt idx="5725">
                  <c:v>2611.0</c:v>
                </c:pt>
                <c:pt idx="5726">
                  <c:v>2612.0</c:v>
                </c:pt>
                <c:pt idx="5727">
                  <c:v>2612.0</c:v>
                </c:pt>
                <c:pt idx="5728">
                  <c:v>2612.0</c:v>
                </c:pt>
                <c:pt idx="5729">
                  <c:v>2613.0</c:v>
                </c:pt>
                <c:pt idx="5730">
                  <c:v>2613.0</c:v>
                </c:pt>
                <c:pt idx="5731">
                  <c:v>2613.0</c:v>
                </c:pt>
                <c:pt idx="5732">
                  <c:v>2613.0</c:v>
                </c:pt>
                <c:pt idx="5733">
                  <c:v>2613.0</c:v>
                </c:pt>
                <c:pt idx="5734">
                  <c:v>2613.0</c:v>
                </c:pt>
                <c:pt idx="5735">
                  <c:v>2613.0</c:v>
                </c:pt>
                <c:pt idx="5736">
                  <c:v>2613.0</c:v>
                </c:pt>
                <c:pt idx="5737">
                  <c:v>2614.0</c:v>
                </c:pt>
                <c:pt idx="5738">
                  <c:v>2615.0</c:v>
                </c:pt>
                <c:pt idx="5739">
                  <c:v>2616.0</c:v>
                </c:pt>
                <c:pt idx="5740">
                  <c:v>2617.0</c:v>
                </c:pt>
                <c:pt idx="5741">
                  <c:v>2617.0</c:v>
                </c:pt>
                <c:pt idx="5742">
                  <c:v>2617.0</c:v>
                </c:pt>
                <c:pt idx="5743">
                  <c:v>2618.0</c:v>
                </c:pt>
                <c:pt idx="5744">
                  <c:v>2619.0</c:v>
                </c:pt>
                <c:pt idx="5745">
                  <c:v>2620.0</c:v>
                </c:pt>
                <c:pt idx="5746">
                  <c:v>2620.0</c:v>
                </c:pt>
                <c:pt idx="5747">
                  <c:v>2621.0</c:v>
                </c:pt>
                <c:pt idx="5748">
                  <c:v>2621.0</c:v>
                </c:pt>
                <c:pt idx="5749">
                  <c:v>2622.0</c:v>
                </c:pt>
                <c:pt idx="5750">
                  <c:v>2622.0</c:v>
                </c:pt>
                <c:pt idx="5751">
                  <c:v>2622.0</c:v>
                </c:pt>
                <c:pt idx="5752">
                  <c:v>2622.0</c:v>
                </c:pt>
                <c:pt idx="5753">
                  <c:v>2622.0</c:v>
                </c:pt>
                <c:pt idx="5754">
                  <c:v>2622.0</c:v>
                </c:pt>
                <c:pt idx="5755">
                  <c:v>2622.0</c:v>
                </c:pt>
                <c:pt idx="5756">
                  <c:v>2622.0</c:v>
                </c:pt>
                <c:pt idx="5757">
                  <c:v>2623.0</c:v>
                </c:pt>
                <c:pt idx="5758">
                  <c:v>2624.0</c:v>
                </c:pt>
                <c:pt idx="5759">
                  <c:v>2624.0</c:v>
                </c:pt>
                <c:pt idx="5760">
                  <c:v>2624.0</c:v>
                </c:pt>
                <c:pt idx="5761">
                  <c:v>2625.0</c:v>
                </c:pt>
                <c:pt idx="5762">
                  <c:v>2625.0</c:v>
                </c:pt>
                <c:pt idx="5763">
                  <c:v>2625.0</c:v>
                </c:pt>
                <c:pt idx="5764">
                  <c:v>2626.0</c:v>
                </c:pt>
                <c:pt idx="5765">
                  <c:v>2626.0</c:v>
                </c:pt>
                <c:pt idx="5766">
                  <c:v>2626.0</c:v>
                </c:pt>
                <c:pt idx="5767">
                  <c:v>2626.0</c:v>
                </c:pt>
                <c:pt idx="5768">
                  <c:v>2626.0</c:v>
                </c:pt>
                <c:pt idx="5769">
                  <c:v>2626.0</c:v>
                </c:pt>
                <c:pt idx="5770">
                  <c:v>2626.0</c:v>
                </c:pt>
                <c:pt idx="5771">
                  <c:v>2626.0</c:v>
                </c:pt>
                <c:pt idx="5772">
                  <c:v>2626.0</c:v>
                </c:pt>
                <c:pt idx="5773">
                  <c:v>2627.0</c:v>
                </c:pt>
                <c:pt idx="5774">
                  <c:v>2628.0</c:v>
                </c:pt>
                <c:pt idx="5775">
                  <c:v>2628.0</c:v>
                </c:pt>
                <c:pt idx="5776">
                  <c:v>2628.0</c:v>
                </c:pt>
                <c:pt idx="5777">
                  <c:v>2628.0</c:v>
                </c:pt>
                <c:pt idx="5778">
                  <c:v>2628.0</c:v>
                </c:pt>
                <c:pt idx="5779">
                  <c:v>2628.0</c:v>
                </c:pt>
                <c:pt idx="5780">
                  <c:v>2628.0</c:v>
                </c:pt>
                <c:pt idx="5781">
                  <c:v>2628.0</c:v>
                </c:pt>
                <c:pt idx="5782">
                  <c:v>2628.0</c:v>
                </c:pt>
                <c:pt idx="5783">
                  <c:v>2628.0</c:v>
                </c:pt>
                <c:pt idx="5784">
                  <c:v>2628.0</c:v>
                </c:pt>
                <c:pt idx="5785">
                  <c:v>2628.0</c:v>
                </c:pt>
                <c:pt idx="5786">
                  <c:v>2628.0</c:v>
                </c:pt>
                <c:pt idx="5787">
                  <c:v>2628.0</c:v>
                </c:pt>
                <c:pt idx="5788">
                  <c:v>2628.0</c:v>
                </c:pt>
                <c:pt idx="5789">
                  <c:v>2628.0</c:v>
                </c:pt>
                <c:pt idx="5790">
                  <c:v>2628.0</c:v>
                </c:pt>
                <c:pt idx="5791">
                  <c:v>2628.0</c:v>
                </c:pt>
                <c:pt idx="5792">
                  <c:v>2628.0</c:v>
                </c:pt>
                <c:pt idx="5793">
                  <c:v>2629.0</c:v>
                </c:pt>
                <c:pt idx="5794">
                  <c:v>2630.0</c:v>
                </c:pt>
                <c:pt idx="5795">
                  <c:v>2631.0</c:v>
                </c:pt>
                <c:pt idx="5796">
                  <c:v>2631.0</c:v>
                </c:pt>
                <c:pt idx="5797">
                  <c:v>2632.0</c:v>
                </c:pt>
                <c:pt idx="5798">
                  <c:v>2633.0</c:v>
                </c:pt>
                <c:pt idx="5799">
                  <c:v>2634.0</c:v>
                </c:pt>
                <c:pt idx="5800">
                  <c:v>2635.0</c:v>
                </c:pt>
                <c:pt idx="5801">
                  <c:v>2636.0</c:v>
                </c:pt>
                <c:pt idx="5802">
                  <c:v>2636.0</c:v>
                </c:pt>
                <c:pt idx="5803">
                  <c:v>2637.0</c:v>
                </c:pt>
                <c:pt idx="5804">
                  <c:v>2637.0</c:v>
                </c:pt>
                <c:pt idx="5805">
                  <c:v>2637.0</c:v>
                </c:pt>
                <c:pt idx="5806">
                  <c:v>2637.0</c:v>
                </c:pt>
                <c:pt idx="5807">
                  <c:v>2638.0</c:v>
                </c:pt>
                <c:pt idx="5808">
                  <c:v>2638.0</c:v>
                </c:pt>
                <c:pt idx="5809">
                  <c:v>2638.0</c:v>
                </c:pt>
                <c:pt idx="5810">
                  <c:v>2639.0</c:v>
                </c:pt>
                <c:pt idx="5811">
                  <c:v>2640.0</c:v>
                </c:pt>
                <c:pt idx="5812">
                  <c:v>2641.0</c:v>
                </c:pt>
                <c:pt idx="5813">
                  <c:v>2641.0</c:v>
                </c:pt>
                <c:pt idx="5814">
                  <c:v>2641.0</c:v>
                </c:pt>
                <c:pt idx="5815">
                  <c:v>2642.0</c:v>
                </c:pt>
                <c:pt idx="5816">
                  <c:v>2643.0</c:v>
                </c:pt>
                <c:pt idx="5817">
                  <c:v>2643.0</c:v>
                </c:pt>
                <c:pt idx="5818">
                  <c:v>2643.0</c:v>
                </c:pt>
                <c:pt idx="5819">
                  <c:v>2643.0</c:v>
                </c:pt>
                <c:pt idx="5820">
                  <c:v>2643.0</c:v>
                </c:pt>
                <c:pt idx="5821">
                  <c:v>2644.0</c:v>
                </c:pt>
                <c:pt idx="5822">
                  <c:v>2644.0</c:v>
                </c:pt>
                <c:pt idx="5823">
                  <c:v>2644.0</c:v>
                </c:pt>
                <c:pt idx="5824">
                  <c:v>2644.0</c:v>
                </c:pt>
                <c:pt idx="5825">
                  <c:v>2644.0</c:v>
                </c:pt>
                <c:pt idx="5826">
                  <c:v>2644.0</c:v>
                </c:pt>
                <c:pt idx="5827">
                  <c:v>2644.0</c:v>
                </c:pt>
                <c:pt idx="5828">
                  <c:v>2644.0</c:v>
                </c:pt>
                <c:pt idx="5829">
                  <c:v>2644.0</c:v>
                </c:pt>
                <c:pt idx="5830">
                  <c:v>2644.0</c:v>
                </c:pt>
                <c:pt idx="5831">
                  <c:v>2644.0</c:v>
                </c:pt>
                <c:pt idx="5832">
                  <c:v>2644.0</c:v>
                </c:pt>
                <c:pt idx="5833">
                  <c:v>2644.0</c:v>
                </c:pt>
                <c:pt idx="5834">
                  <c:v>2644.0</c:v>
                </c:pt>
                <c:pt idx="5835">
                  <c:v>2644.0</c:v>
                </c:pt>
                <c:pt idx="5836">
                  <c:v>2645.0</c:v>
                </c:pt>
                <c:pt idx="5837">
                  <c:v>2645.0</c:v>
                </c:pt>
                <c:pt idx="5838">
                  <c:v>2646.0</c:v>
                </c:pt>
                <c:pt idx="5839">
                  <c:v>2647.0</c:v>
                </c:pt>
                <c:pt idx="5840">
                  <c:v>2648.0</c:v>
                </c:pt>
                <c:pt idx="5841">
                  <c:v>2649.0</c:v>
                </c:pt>
                <c:pt idx="5842">
                  <c:v>2649.0</c:v>
                </c:pt>
                <c:pt idx="5843">
                  <c:v>2650.0</c:v>
                </c:pt>
                <c:pt idx="5844">
                  <c:v>2650.0</c:v>
                </c:pt>
                <c:pt idx="5845">
                  <c:v>2651.0</c:v>
                </c:pt>
                <c:pt idx="5846">
                  <c:v>2652.0</c:v>
                </c:pt>
                <c:pt idx="5847">
                  <c:v>2652.0</c:v>
                </c:pt>
                <c:pt idx="5848">
                  <c:v>2652.0</c:v>
                </c:pt>
                <c:pt idx="5849">
                  <c:v>2653.0</c:v>
                </c:pt>
                <c:pt idx="5850">
                  <c:v>2654.0</c:v>
                </c:pt>
                <c:pt idx="5851">
                  <c:v>2655.0</c:v>
                </c:pt>
                <c:pt idx="5852">
                  <c:v>2655.0</c:v>
                </c:pt>
                <c:pt idx="5853">
                  <c:v>2655.0</c:v>
                </c:pt>
                <c:pt idx="5854">
                  <c:v>2656.0</c:v>
                </c:pt>
                <c:pt idx="5855">
                  <c:v>2657.0</c:v>
                </c:pt>
                <c:pt idx="5856">
                  <c:v>2657.0</c:v>
                </c:pt>
                <c:pt idx="5857">
                  <c:v>2658.0</c:v>
                </c:pt>
                <c:pt idx="5858">
                  <c:v>2659.0</c:v>
                </c:pt>
                <c:pt idx="5859">
                  <c:v>2659.0</c:v>
                </c:pt>
                <c:pt idx="5860">
                  <c:v>2659.0</c:v>
                </c:pt>
                <c:pt idx="5861">
                  <c:v>2660.0</c:v>
                </c:pt>
                <c:pt idx="5862">
                  <c:v>2660.0</c:v>
                </c:pt>
                <c:pt idx="5863">
                  <c:v>2660.0</c:v>
                </c:pt>
                <c:pt idx="5864">
                  <c:v>2660.0</c:v>
                </c:pt>
                <c:pt idx="5865">
                  <c:v>2661.0</c:v>
                </c:pt>
                <c:pt idx="5866">
                  <c:v>2662.0</c:v>
                </c:pt>
                <c:pt idx="5867">
                  <c:v>2663.0</c:v>
                </c:pt>
                <c:pt idx="5868">
                  <c:v>2664.0</c:v>
                </c:pt>
                <c:pt idx="5869">
                  <c:v>2664.0</c:v>
                </c:pt>
                <c:pt idx="5870">
                  <c:v>2665.0</c:v>
                </c:pt>
                <c:pt idx="5871">
                  <c:v>2666.0</c:v>
                </c:pt>
                <c:pt idx="5872">
                  <c:v>2666.0</c:v>
                </c:pt>
                <c:pt idx="5873">
                  <c:v>2667.0</c:v>
                </c:pt>
                <c:pt idx="5874">
                  <c:v>2667.0</c:v>
                </c:pt>
                <c:pt idx="5875">
                  <c:v>2667.0</c:v>
                </c:pt>
                <c:pt idx="5876">
                  <c:v>2668.0</c:v>
                </c:pt>
                <c:pt idx="5877">
                  <c:v>2669.0</c:v>
                </c:pt>
                <c:pt idx="5878">
                  <c:v>2670.0</c:v>
                </c:pt>
                <c:pt idx="5879">
                  <c:v>2671.0</c:v>
                </c:pt>
                <c:pt idx="5880">
                  <c:v>2672.0</c:v>
                </c:pt>
                <c:pt idx="5881">
                  <c:v>2672.0</c:v>
                </c:pt>
                <c:pt idx="5882">
                  <c:v>2673.0</c:v>
                </c:pt>
                <c:pt idx="5883">
                  <c:v>2673.0</c:v>
                </c:pt>
                <c:pt idx="5884">
                  <c:v>2673.0</c:v>
                </c:pt>
                <c:pt idx="5885">
                  <c:v>2674.0</c:v>
                </c:pt>
                <c:pt idx="5886">
                  <c:v>2675.0</c:v>
                </c:pt>
                <c:pt idx="5887">
                  <c:v>2676.0</c:v>
                </c:pt>
                <c:pt idx="5888">
                  <c:v>2677.0</c:v>
                </c:pt>
                <c:pt idx="5889">
                  <c:v>2677.0</c:v>
                </c:pt>
                <c:pt idx="5890">
                  <c:v>2677.0</c:v>
                </c:pt>
                <c:pt idx="5891">
                  <c:v>2677.0</c:v>
                </c:pt>
                <c:pt idx="5892">
                  <c:v>2678.0</c:v>
                </c:pt>
                <c:pt idx="5893">
                  <c:v>2679.0</c:v>
                </c:pt>
                <c:pt idx="5894">
                  <c:v>2680.0</c:v>
                </c:pt>
                <c:pt idx="5895">
                  <c:v>2680.0</c:v>
                </c:pt>
                <c:pt idx="5896">
                  <c:v>2681.0</c:v>
                </c:pt>
                <c:pt idx="5897">
                  <c:v>2681.0</c:v>
                </c:pt>
                <c:pt idx="5898">
                  <c:v>2681.0</c:v>
                </c:pt>
                <c:pt idx="5899">
                  <c:v>2681.0</c:v>
                </c:pt>
                <c:pt idx="5900">
                  <c:v>2682.0</c:v>
                </c:pt>
                <c:pt idx="5901">
                  <c:v>2683.0</c:v>
                </c:pt>
                <c:pt idx="5902">
                  <c:v>2683.0</c:v>
                </c:pt>
                <c:pt idx="5903">
                  <c:v>2683.0</c:v>
                </c:pt>
                <c:pt idx="5904">
                  <c:v>2683.0</c:v>
                </c:pt>
                <c:pt idx="5905">
                  <c:v>2683.0</c:v>
                </c:pt>
                <c:pt idx="5906">
                  <c:v>2683.0</c:v>
                </c:pt>
                <c:pt idx="5907">
                  <c:v>2683.0</c:v>
                </c:pt>
                <c:pt idx="5908">
                  <c:v>2683.0</c:v>
                </c:pt>
                <c:pt idx="5909">
                  <c:v>2683.0</c:v>
                </c:pt>
                <c:pt idx="5910">
                  <c:v>2683.0</c:v>
                </c:pt>
                <c:pt idx="5911">
                  <c:v>2683.0</c:v>
                </c:pt>
                <c:pt idx="5912">
                  <c:v>2684.0</c:v>
                </c:pt>
                <c:pt idx="5913">
                  <c:v>2685.0</c:v>
                </c:pt>
                <c:pt idx="5914">
                  <c:v>2686.0</c:v>
                </c:pt>
                <c:pt idx="5915">
                  <c:v>2686.0</c:v>
                </c:pt>
                <c:pt idx="5916">
                  <c:v>2687.0</c:v>
                </c:pt>
                <c:pt idx="5917">
                  <c:v>2687.0</c:v>
                </c:pt>
                <c:pt idx="5918">
                  <c:v>2688.0</c:v>
                </c:pt>
                <c:pt idx="5919">
                  <c:v>2688.0</c:v>
                </c:pt>
                <c:pt idx="5920">
                  <c:v>2689.0</c:v>
                </c:pt>
                <c:pt idx="5921">
                  <c:v>2690.0</c:v>
                </c:pt>
                <c:pt idx="5922">
                  <c:v>2691.0</c:v>
                </c:pt>
                <c:pt idx="5923">
                  <c:v>2692.0</c:v>
                </c:pt>
                <c:pt idx="5924">
                  <c:v>2692.0</c:v>
                </c:pt>
                <c:pt idx="5925">
                  <c:v>2693.0</c:v>
                </c:pt>
                <c:pt idx="5926">
                  <c:v>2693.0</c:v>
                </c:pt>
                <c:pt idx="5927">
                  <c:v>2694.0</c:v>
                </c:pt>
                <c:pt idx="5928">
                  <c:v>2695.0</c:v>
                </c:pt>
                <c:pt idx="5929">
                  <c:v>2696.0</c:v>
                </c:pt>
                <c:pt idx="5930">
                  <c:v>2696.0</c:v>
                </c:pt>
                <c:pt idx="5931">
                  <c:v>2696.0</c:v>
                </c:pt>
                <c:pt idx="5932">
                  <c:v>2696.0</c:v>
                </c:pt>
                <c:pt idx="5933">
                  <c:v>2696.0</c:v>
                </c:pt>
                <c:pt idx="5934">
                  <c:v>2697.0</c:v>
                </c:pt>
                <c:pt idx="5935">
                  <c:v>2698.0</c:v>
                </c:pt>
                <c:pt idx="5936">
                  <c:v>2698.0</c:v>
                </c:pt>
                <c:pt idx="5937">
                  <c:v>2699.0</c:v>
                </c:pt>
                <c:pt idx="5938">
                  <c:v>2700.0</c:v>
                </c:pt>
                <c:pt idx="5939">
                  <c:v>2701.0</c:v>
                </c:pt>
                <c:pt idx="5940">
                  <c:v>2702.0</c:v>
                </c:pt>
                <c:pt idx="5941">
                  <c:v>2703.0</c:v>
                </c:pt>
                <c:pt idx="5942">
                  <c:v>2703.0</c:v>
                </c:pt>
                <c:pt idx="5943">
                  <c:v>2703.0</c:v>
                </c:pt>
                <c:pt idx="5944">
                  <c:v>2704.0</c:v>
                </c:pt>
                <c:pt idx="5945">
                  <c:v>2704.0</c:v>
                </c:pt>
                <c:pt idx="5946">
                  <c:v>2705.0</c:v>
                </c:pt>
                <c:pt idx="5947">
                  <c:v>2706.0</c:v>
                </c:pt>
                <c:pt idx="5948">
                  <c:v>2706.0</c:v>
                </c:pt>
                <c:pt idx="5949">
                  <c:v>2707.0</c:v>
                </c:pt>
                <c:pt idx="5950">
                  <c:v>2707.0</c:v>
                </c:pt>
                <c:pt idx="5951">
                  <c:v>2708.0</c:v>
                </c:pt>
                <c:pt idx="5952">
                  <c:v>2709.0</c:v>
                </c:pt>
                <c:pt idx="5953">
                  <c:v>2709.0</c:v>
                </c:pt>
                <c:pt idx="5954">
                  <c:v>2710.0</c:v>
                </c:pt>
                <c:pt idx="5955">
                  <c:v>2710.0</c:v>
                </c:pt>
                <c:pt idx="5956">
                  <c:v>2711.0</c:v>
                </c:pt>
                <c:pt idx="5957">
                  <c:v>2712.0</c:v>
                </c:pt>
                <c:pt idx="5958">
                  <c:v>2713.0</c:v>
                </c:pt>
                <c:pt idx="5959">
                  <c:v>2714.0</c:v>
                </c:pt>
                <c:pt idx="5960">
                  <c:v>2715.0</c:v>
                </c:pt>
                <c:pt idx="5961">
                  <c:v>2716.0</c:v>
                </c:pt>
                <c:pt idx="5962">
                  <c:v>2717.0</c:v>
                </c:pt>
                <c:pt idx="5963">
                  <c:v>2718.0</c:v>
                </c:pt>
                <c:pt idx="5964">
                  <c:v>2718.0</c:v>
                </c:pt>
                <c:pt idx="5965">
                  <c:v>2718.0</c:v>
                </c:pt>
                <c:pt idx="5966">
                  <c:v>2718.0</c:v>
                </c:pt>
                <c:pt idx="5967">
                  <c:v>2718.0</c:v>
                </c:pt>
                <c:pt idx="5968">
                  <c:v>2719.0</c:v>
                </c:pt>
                <c:pt idx="5969">
                  <c:v>2719.0</c:v>
                </c:pt>
                <c:pt idx="5970">
                  <c:v>2720.0</c:v>
                </c:pt>
                <c:pt idx="5971">
                  <c:v>2720.0</c:v>
                </c:pt>
                <c:pt idx="5972">
                  <c:v>2720.0</c:v>
                </c:pt>
                <c:pt idx="5973">
                  <c:v>2721.0</c:v>
                </c:pt>
                <c:pt idx="5974">
                  <c:v>2721.0</c:v>
                </c:pt>
                <c:pt idx="5975">
                  <c:v>2721.0</c:v>
                </c:pt>
                <c:pt idx="5976">
                  <c:v>2721.0</c:v>
                </c:pt>
                <c:pt idx="5977">
                  <c:v>2721.0</c:v>
                </c:pt>
                <c:pt idx="5978">
                  <c:v>2721.0</c:v>
                </c:pt>
                <c:pt idx="5979">
                  <c:v>2721.0</c:v>
                </c:pt>
                <c:pt idx="5980">
                  <c:v>2722.0</c:v>
                </c:pt>
                <c:pt idx="5981">
                  <c:v>2723.0</c:v>
                </c:pt>
                <c:pt idx="5982">
                  <c:v>2724.0</c:v>
                </c:pt>
                <c:pt idx="5983">
                  <c:v>2725.0</c:v>
                </c:pt>
                <c:pt idx="5984">
                  <c:v>2726.0</c:v>
                </c:pt>
                <c:pt idx="5985">
                  <c:v>2727.0</c:v>
                </c:pt>
                <c:pt idx="5986">
                  <c:v>2727.0</c:v>
                </c:pt>
                <c:pt idx="5987">
                  <c:v>2728.0</c:v>
                </c:pt>
                <c:pt idx="5988">
                  <c:v>2728.0</c:v>
                </c:pt>
                <c:pt idx="5989">
                  <c:v>2728.0</c:v>
                </c:pt>
                <c:pt idx="5990">
                  <c:v>2728.0</c:v>
                </c:pt>
                <c:pt idx="5991">
                  <c:v>2728.0</c:v>
                </c:pt>
                <c:pt idx="5992">
                  <c:v>2728.0</c:v>
                </c:pt>
                <c:pt idx="5993">
                  <c:v>2729.0</c:v>
                </c:pt>
                <c:pt idx="5994">
                  <c:v>2729.0</c:v>
                </c:pt>
                <c:pt idx="5995">
                  <c:v>2730.0</c:v>
                </c:pt>
                <c:pt idx="5996">
                  <c:v>2730.0</c:v>
                </c:pt>
                <c:pt idx="5997">
                  <c:v>2730.0</c:v>
                </c:pt>
                <c:pt idx="5998">
                  <c:v>2731.0</c:v>
                </c:pt>
                <c:pt idx="5999">
                  <c:v>2732.0</c:v>
                </c:pt>
                <c:pt idx="6000">
                  <c:v>2732.0</c:v>
                </c:pt>
                <c:pt idx="6001">
                  <c:v>2732.0</c:v>
                </c:pt>
                <c:pt idx="6002">
                  <c:v>2732.0</c:v>
                </c:pt>
                <c:pt idx="6003">
                  <c:v>2733.0</c:v>
                </c:pt>
                <c:pt idx="6004">
                  <c:v>2733.0</c:v>
                </c:pt>
                <c:pt idx="6005">
                  <c:v>2734.0</c:v>
                </c:pt>
                <c:pt idx="6006">
                  <c:v>2735.0</c:v>
                </c:pt>
                <c:pt idx="6007">
                  <c:v>2735.0</c:v>
                </c:pt>
                <c:pt idx="6008">
                  <c:v>2735.0</c:v>
                </c:pt>
                <c:pt idx="6009">
                  <c:v>2735.0</c:v>
                </c:pt>
                <c:pt idx="6010">
                  <c:v>2736.0</c:v>
                </c:pt>
                <c:pt idx="6011">
                  <c:v>2737.0</c:v>
                </c:pt>
                <c:pt idx="6012">
                  <c:v>2737.0</c:v>
                </c:pt>
                <c:pt idx="6013">
                  <c:v>2737.0</c:v>
                </c:pt>
                <c:pt idx="6014">
                  <c:v>2738.0</c:v>
                </c:pt>
                <c:pt idx="6015">
                  <c:v>2739.0</c:v>
                </c:pt>
                <c:pt idx="6016">
                  <c:v>2740.0</c:v>
                </c:pt>
                <c:pt idx="6017">
                  <c:v>2740.0</c:v>
                </c:pt>
                <c:pt idx="6018">
                  <c:v>2740.0</c:v>
                </c:pt>
                <c:pt idx="6019">
                  <c:v>2740.0</c:v>
                </c:pt>
                <c:pt idx="6020">
                  <c:v>2740.0</c:v>
                </c:pt>
                <c:pt idx="6021">
                  <c:v>2740.0</c:v>
                </c:pt>
                <c:pt idx="6022">
                  <c:v>2740.0</c:v>
                </c:pt>
                <c:pt idx="6023">
                  <c:v>2740.0</c:v>
                </c:pt>
                <c:pt idx="6024">
                  <c:v>2741.0</c:v>
                </c:pt>
                <c:pt idx="6025">
                  <c:v>2741.0</c:v>
                </c:pt>
                <c:pt idx="6026">
                  <c:v>2741.0</c:v>
                </c:pt>
                <c:pt idx="6027">
                  <c:v>2742.0</c:v>
                </c:pt>
                <c:pt idx="6028">
                  <c:v>2742.0</c:v>
                </c:pt>
                <c:pt idx="6029">
                  <c:v>2742.0</c:v>
                </c:pt>
                <c:pt idx="6030">
                  <c:v>2743.0</c:v>
                </c:pt>
                <c:pt idx="6031">
                  <c:v>2743.0</c:v>
                </c:pt>
                <c:pt idx="6032">
                  <c:v>2744.0</c:v>
                </c:pt>
                <c:pt idx="6033">
                  <c:v>2744.0</c:v>
                </c:pt>
                <c:pt idx="6034">
                  <c:v>2744.0</c:v>
                </c:pt>
                <c:pt idx="6035">
                  <c:v>2744.0</c:v>
                </c:pt>
                <c:pt idx="6036">
                  <c:v>2744.0</c:v>
                </c:pt>
                <c:pt idx="6037">
                  <c:v>2744.0</c:v>
                </c:pt>
                <c:pt idx="6038">
                  <c:v>2745.0</c:v>
                </c:pt>
                <c:pt idx="6039">
                  <c:v>2745.0</c:v>
                </c:pt>
                <c:pt idx="6040">
                  <c:v>2745.0</c:v>
                </c:pt>
                <c:pt idx="6041">
                  <c:v>2745.0</c:v>
                </c:pt>
                <c:pt idx="6042">
                  <c:v>2745.0</c:v>
                </c:pt>
                <c:pt idx="6043">
                  <c:v>2745.0</c:v>
                </c:pt>
                <c:pt idx="6044">
                  <c:v>2745.0</c:v>
                </c:pt>
                <c:pt idx="6045">
                  <c:v>2746.0</c:v>
                </c:pt>
                <c:pt idx="6046">
                  <c:v>2746.0</c:v>
                </c:pt>
                <c:pt idx="6047">
                  <c:v>2746.0</c:v>
                </c:pt>
                <c:pt idx="6048">
                  <c:v>2747.0</c:v>
                </c:pt>
                <c:pt idx="6049">
                  <c:v>2747.0</c:v>
                </c:pt>
                <c:pt idx="6050">
                  <c:v>2747.0</c:v>
                </c:pt>
                <c:pt idx="6051">
                  <c:v>2748.0</c:v>
                </c:pt>
                <c:pt idx="6052">
                  <c:v>2749.0</c:v>
                </c:pt>
                <c:pt idx="6053">
                  <c:v>2750.0</c:v>
                </c:pt>
                <c:pt idx="6054">
                  <c:v>2750.0</c:v>
                </c:pt>
                <c:pt idx="6055">
                  <c:v>2750.0</c:v>
                </c:pt>
                <c:pt idx="6056">
                  <c:v>2751.0</c:v>
                </c:pt>
                <c:pt idx="6057">
                  <c:v>2752.0</c:v>
                </c:pt>
                <c:pt idx="6058">
                  <c:v>2753.0</c:v>
                </c:pt>
                <c:pt idx="6059">
                  <c:v>2754.0</c:v>
                </c:pt>
                <c:pt idx="6060">
                  <c:v>2755.0</c:v>
                </c:pt>
                <c:pt idx="6061">
                  <c:v>2755.0</c:v>
                </c:pt>
                <c:pt idx="6062">
                  <c:v>2756.0</c:v>
                </c:pt>
                <c:pt idx="6063">
                  <c:v>2757.0</c:v>
                </c:pt>
                <c:pt idx="6064">
                  <c:v>2758.0</c:v>
                </c:pt>
                <c:pt idx="6065">
                  <c:v>2759.0</c:v>
                </c:pt>
                <c:pt idx="6066">
                  <c:v>2759.0</c:v>
                </c:pt>
                <c:pt idx="6067">
                  <c:v>2759.0</c:v>
                </c:pt>
                <c:pt idx="6068">
                  <c:v>2759.0</c:v>
                </c:pt>
                <c:pt idx="6069">
                  <c:v>2760.0</c:v>
                </c:pt>
                <c:pt idx="6070">
                  <c:v>2760.0</c:v>
                </c:pt>
                <c:pt idx="6071">
                  <c:v>2760.0</c:v>
                </c:pt>
                <c:pt idx="6072">
                  <c:v>2761.0</c:v>
                </c:pt>
                <c:pt idx="6073">
                  <c:v>2762.0</c:v>
                </c:pt>
                <c:pt idx="6074">
                  <c:v>2763.0</c:v>
                </c:pt>
                <c:pt idx="6075">
                  <c:v>2764.0</c:v>
                </c:pt>
                <c:pt idx="6076">
                  <c:v>2764.0</c:v>
                </c:pt>
                <c:pt idx="6077">
                  <c:v>2765.0</c:v>
                </c:pt>
                <c:pt idx="6078">
                  <c:v>2766.0</c:v>
                </c:pt>
                <c:pt idx="6079">
                  <c:v>2766.0</c:v>
                </c:pt>
                <c:pt idx="6080">
                  <c:v>2766.0</c:v>
                </c:pt>
                <c:pt idx="6081">
                  <c:v>2766.0</c:v>
                </c:pt>
                <c:pt idx="6082">
                  <c:v>2767.0</c:v>
                </c:pt>
                <c:pt idx="6083">
                  <c:v>2767.0</c:v>
                </c:pt>
                <c:pt idx="6084">
                  <c:v>2768.0</c:v>
                </c:pt>
                <c:pt idx="6085">
                  <c:v>2768.0</c:v>
                </c:pt>
                <c:pt idx="6086">
                  <c:v>2769.0</c:v>
                </c:pt>
                <c:pt idx="6087">
                  <c:v>2770.0</c:v>
                </c:pt>
                <c:pt idx="6088">
                  <c:v>2771.0</c:v>
                </c:pt>
                <c:pt idx="6089">
                  <c:v>2772.0</c:v>
                </c:pt>
                <c:pt idx="6090">
                  <c:v>2773.0</c:v>
                </c:pt>
                <c:pt idx="6091">
                  <c:v>2774.0</c:v>
                </c:pt>
                <c:pt idx="6092">
                  <c:v>2775.0</c:v>
                </c:pt>
                <c:pt idx="6093">
                  <c:v>2776.0</c:v>
                </c:pt>
                <c:pt idx="6094">
                  <c:v>2777.0</c:v>
                </c:pt>
                <c:pt idx="6095">
                  <c:v>2778.0</c:v>
                </c:pt>
                <c:pt idx="6096">
                  <c:v>2778.0</c:v>
                </c:pt>
                <c:pt idx="6097">
                  <c:v>2779.0</c:v>
                </c:pt>
                <c:pt idx="6098">
                  <c:v>2780.0</c:v>
                </c:pt>
                <c:pt idx="6099">
                  <c:v>2781.0</c:v>
                </c:pt>
                <c:pt idx="6100">
                  <c:v>2782.0</c:v>
                </c:pt>
                <c:pt idx="6101">
                  <c:v>2783.0</c:v>
                </c:pt>
                <c:pt idx="6102">
                  <c:v>2784.0</c:v>
                </c:pt>
                <c:pt idx="6103">
                  <c:v>2784.0</c:v>
                </c:pt>
                <c:pt idx="6104">
                  <c:v>2785.0</c:v>
                </c:pt>
                <c:pt idx="6105">
                  <c:v>2785.0</c:v>
                </c:pt>
                <c:pt idx="6106">
                  <c:v>2786.0</c:v>
                </c:pt>
                <c:pt idx="6107">
                  <c:v>2787.0</c:v>
                </c:pt>
                <c:pt idx="6108">
                  <c:v>2788.0</c:v>
                </c:pt>
                <c:pt idx="6109">
                  <c:v>2788.0</c:v>
                </c:pt>
                <c:pt idx="6110">
                  <c:v>2788.0</c:v>
                </c:pt>
                <c:pt idx="6111">
                  <c:v>2788.0</c:v>
                </c:pt>
                <c:pt idx="6112">
                  <c:v>2788.0</c:v>
                </c:pt>
                <c:pt idx="6113">
                  <c:v>2789.0</c:v>
                </c:pt>
                <c:pt idx="6114">
                  <c:v>2790.0</c:v>
                </c:pt>
                <c:pt idx="6115">
                  <c:v>2791.0</c:v>
                </c:pt>
                <c:pt idx="6116">
                  <c:v>2791.0</c:v>
                </c:pt>
                <c:pt idx="6117">
                  <c:v>2791.0</c:v>
                </c:pt>
                <c:pt idx="6118">
                  <c:v>2792.0</c:v>
                </c:pt>
                <c:pt idx="6119">
                  <c:v>2792.0</c:v>
                </c:pt>
                <c:pt idx="6120">
                  <c:v>2792.0</c:v>
                </c:pt>
                <c:pt idx="6121">
                  <c:v>2792.0</c:v>
                </c:pt>
                <c:pt idx="6122">
                  <c:v>2793.0</c:v>
                </c:pt>
                <c:pt idx="6123">
                  <c:v>2794.0</c:v>
                </c:pt>
                <c:pt idx="6124">
                  <c:v>2795.0</c:v>
                </c:pt>
                <c:pt idx="6125">
                  <c:v>2796.0</c:v>
                </c:pt>
                <c:pt idx="6126">
                  <c:v>2796.0</c:v>
                </c:pt>
                <c:pt idx="6127">
                  <c:v>2797.0</c:v>
                </c:pt>
                <c:pt idx="6128">
                  <c:v>2798.0</c:v>
                </c:pt>
                <c:pt idx="6129">
                  <c:v>2799.0</c:v>
                </c:pt>
                <c:pt idx="6130">
                  <c:v>2799.0</c:v>
                </c:pt>
                <c:pt idx="6131">
                  <c:v>2799.0</c:v>
                </c:pt>
                <c:pt idx="6132">
                  <c:v>2799.0</c:v>
                </c:pt>
                <c:pt idx="6133">
                  <c:v>2799.0</c:v>
                </c:pt>
                <c:pt idx="6134">
                  <c:v>2799.0</c:v>
                </c:pt>
                <c:pt idx="6135">
                  <c:v>2799.0</c:v>
                </c:pt>
                <c:pt idx="6136">
                  <c:v>2799.0</c:v>
                </c:pt>
                <c:pt idx="6137">
                  <c:v>2799.0</c:v>
                </c:pt>
                <c:pt idx="6138">
                  <c:v>2799.0</c:v>
                </c:pt>
                <c:pt idx="6139">
                  <c:v>2799.0</c:v>
                </c:pt>
                <c:pt idx="6140">
                  <c:v>2799.0</c:v>
                </c:pt>
                <c:pt idx="6141">
                  <c:v>2799.0</c:v>
                </c:pt>
                <c:pt idx="6142">
                  <c:v>2799.0</c:v>
                </c:pt>
                <c:pt idx="6143">
                  <c:v>2799.0</c:v>
                </c:pt>
                <c:pt idx="6144">
                  <c:v>2799.0</c:v>
                </c:pt>
                <c:pt idx="6145">
                  <c:v>2800.0</c:v>
                </c:pt>
                <c:pt idx="6146">
                  <c:v>2800.0</c:v>
                </c:pt>
                <c:pt idx="6147">
                  <c:v>2800.0</c:v>
                </c:pt>
                <c:pt idx="6148">
                  <c:v>2800.0</c:v>
                </c:pt>
                <c:pt idx="6149">
                  <c:v>2800.0</c:v>
                </c:pt>
                <c:pt idx="6150">
                  <c:v>2800.0</c:v>
                </c:pt>
                <c:pt idx="6151">
                  <c:v>2800.0</c:v>
                </c:pt>
                <c:pt idx="6152">
                  <c:v>2800.0</c:v>
                </c:pt>
                <c:pt idx="6153">
                  <c:v>2800.0</c:v>
                </c:pt>
                <c:pt idx="6154">
                  <c:v>2801.0</c:v>
                </c:pt>
                <c:pt idx="6155">
                  <c:v>2801.0</c:v>
                </c:pt>
                <c:pt idx="6156">
                  <c:v>2801.0</c:v>
                </c:pt>
                <c:pt idx="6157">
                  <c:v>2801.0</c:v>
                </c:pt>
                <c:pt idx="6158">
                  <c:v>2802.0</c:v>
                </c:pt>
                <c:pt idx="6159">
                  <c:v>2803.0</c:v>
                </c:pt>
                <c:pt idx="6160">
                  <c:v>2804.0</c:v>
                </c:pt>
                <c:pt idx="6161">
                  <c:v>2805.0</c:v>
                </c:pt>
                <c:pt idx="6162">
                  <c:v>2806.0</c:v>
                </c:pt>
                <c:pt idx="6163">
                  <c:v>2807.0</c:v>
                </c:pt>
                <c:pt idx="6164">
                  <c:v>2808.0</c:v>
                </c:pt>
                <c:pt idx="6165">
                  <c:v>2809.0</c:v>
                </c:pt>
                <c:pt idx="6166">
                  <c:v>2810.0</c:v>
                </c:pt>
                <c:pt idx="6167">
                  <c:v>2811.0</c:v>
                </c:pt>
                <c:pt idx="6168">
                  <c:v>2812.0</c:v>
                </c:pt>
                <c:pt idx="6169">
                  <c:v>2813.0</c:v>
                </c:pt>
                <c:pt idx="6170">
                  <c:v>2814.0</c:v>
                </c:pt>
                <c:pt idx="6171">
                  <c:v>2815.0</c:v>
                </c:pt>
                <c:pt idx="6172">
                  <c:v>2816.0</c:v>
                </c:pt>
                <c:pt idx="6173">
                  <c:v>2817.0</c:v>
                </c:pt>
                <c:pt idx="6174">
                  <c:v>2818.0</c:v>
                </c:pt>
                <c:pt idx="6175">
                  <c:v>2818.0</c:v>
                </c:pt>
                <c:pt idx="6176">
                  <c:v>2819.0</c:v>
                </c:pt>
                <c:pt idx="6177">
                  <c:v>2820.0</c:v>
                </c:pt>
                <c:pt idx="6178">
                  <c:v>2821.0</c:v>
                </c:pt>
                <c:pt idx="6179">
                  <c:v>2822.0</c:v>
                </c:pt>
                <c:pt idx="6180">
                  <c:v>2823.0</c:v>
                </c:pt>
                <c:pt idx="6181">
                  <c:v>2824.0</c:v>
                </c:pt>
                <c:pt idx="6182">
                  <c:v>2825.0</c:v>
                </c:pt>
                <c:pt idx="6183">
                  <c:v>2826.0</c:v>
                </c:pt>
                <c:pt idx="6184">
                  <c:v>2827.0</c:v>
                </c:pt>
                <c:pt idx="6185">
                  <c:v>2828.0</c:v>
                </c:pt>
                <c:pt idx="6186">
                  <c:v>2829.0</c:v>
                </c:pt>
                <c:pt idx="6187">
                  <c:v>2829.0</c:v>
                </c:pt>
                <c:pt idx="6188">
                  <c:v>2829.0</c:v>
                </c:pt>
                <c:pt idx="6189">
                  <c:v>2830.0</c:v>
                </c:pt>
                <c:pt idx="6190">
                  <c:v>2831.0</c:v>
                </c:pt>
                <c:pt idx="6191">
                  <c:v>2832.0</c:v>
                </c:pt>
                <c:pt idx="6192">
                  <c:v>2833.0</c:v>
                </c:pt>
                <c:pt idx="6193">
                  <c:v>2834.0</c:v>
                </c:pt>
                <c:pt idx="6194">
                  <c:v>2835.0</c:v>
                </c:pt>
                <c:pt idx="6195">
                  <c:v>2835.0</c:v>
                </c:pt>
                <c:pt idx="6196">
                  <c:v>2836.0</c:v>
                </c:pt>
                <c:pt idx="6197">
                  <c:v>2836.0</c:v>
                </c:pt>
                <c:pt idx="6198">
                  <c:v>2836.0</c:v>
                </c:pt>
                <c:pt idx="6199">
                  <c:v>2836.0</c:v>
                </c:pt>
                <c:pt idx="6200">
                  <c:v>2836.0</c:v>
                </c:pt>
                <c:pt idx="6201">
                  <c:v>2837.0</c:v>
                </c:pt>
                <c:pt idx="6202">
                  <c:v>2837.0</c:v>
                </c:pt>
                <c:pt idx="6203">
                  <c:v>2837.0</c:v>
                </c:pt>
                <c:pt idx="6204">
                  <c:v>2837.0</c:v>
                </c:pt>
                <c:pt idx="6205">
                  <c:v>2837.0</c:v>
                </c:pt>
                <c:pt idx="6206">
                  <c:v>2837.0</c:v>
                </c:pt>
                <c:pt idx="6207">
                  <c:v>2838.0</c:v>
                </c:pt>
                <c:pt idx="6208">
                  <c:v>2839.0</c:v>
                </c:pt>
                <c:pt idx="6209">
                  <c:v>2840.0</c:v>
                </c:pt>
                <c:pt idx="6210">
                  <c:v>2840.0</c:v>
                </c:pt>
                <c:pt idx="6211">
                  <c:v>2840.0</c:v>
                </c:pt>
                <c:pt idx="6212">
                  <c:v>2840.0</c:v>
                </c:pt>
                <c:pt idx="6213">
                  <c:v>2841.0</c:v>
                </c:pt>
                <c:pt idx="6214">
                  <c:v>2841.0</c:v>
                </c:pt>
                <c:pt idx="6215">
                  <c:v>2841.0</c:v>
                </c:pt>
                <c:pt idx="6216">
                  <c:v>2841.0</c:v>
                </c:pt>
                <c:pt idx="6217">
                  <c:v>2841.0</c:v>
                </c:pt>
                <c:pt idx="6218">
                  <c:v>2841.0</c:v>
                </c:pt>
                <c:pt idx="6219">
                  <c:v>2841.0</c:v>
                </c:pt>
                <c:pt idx="6220">
                  <c:v>2841.0</c:v>
                </c:pt>
                <c:pt idx="6221">
                  <c:v>2842.0</c:v>
                </c:pt>
                <c:pt idx="6222">
                  <c:v>2843.0</c:v>
                </c:pt>
                <c:pt idx="6223">
                  <c:v>2843.0</c:v>
                </c:pt>
                <c:pt idx="6224">
                  <c:v>2843.0</c:v>
                </c:pt>
                <c:pt idx="6225">
                  <c:v>2843.0</c:v>
                </c:pt>
                <c:pt idx="6226">
                  <c:v>2843.0</c:v>
                </c:pt>
                <c:pt idx="6227">
                  <c:v>2844.0</c:v>
                </c:pt>
                <c:pt idx="6228">
                  <c:v>2844.0</c:v>
                </c:pt>
                <c:pt idx="6229">
                  <c:v>2844.0</c:v>
                </c:pt>
                <c:pt idx="6230">
                  <c:v>2844.0</c:v>
                </c:pt>
                <c:pt idx="6231">
                  <c:v>2844.0</c:v>
                </c:pt>
                <c:pt idx="6232">
                  <c:v>2844.0</c:v>
                </c:pt>
                <c:pt idx="6233">
                  <c:v>2845.0</c:v>
                </c:pt>
                <c:pt idx="6234">
                  <c:v>2845.0</c:v>
                </c:pt>
                <c:pt idx="6235">
                  <c:v>2845.0</c:v>
                </c:pt>
                <c:pt idx="6236">
                  <c:v>2845.0</c:v>
                </c:pt>
                <c:pt idx="6237">
                  <c:v>2846.0</c:v>
                </c:pt>
                <c:pt idx="6238">
                  <c:v>2846.0</c:v>
                </c:pt>
                <c:pt idx="6239">
                  <c:v>2846.0</c:v>
                </c:pt>
                <c:pt idx="6240">
                  <c:v>2846.0</c:v>
                </c:pt>
                <c:pt idx="6241">
                  <c:v>2846.0</c:v>
                </c:pt>
                <c:pt idx="6242">
                  <c:v>2846.0</c:v>
                </c:pt>
                <c:pt idx="6243">
                  <c:v>2847.0</c:v>
                </c:pt>
                <c:pt idx="6244">
                  <c:v>2848.0</c:v>
                </c:pt>
                <c:pt idx="6245">
                  <c:v>2848.0</c:v>
                </c:pt>
                <c:pt idx="6246">
                  <c:v>2848.0</c:v>
                </c:pt>
                <c:pt idx="6247">
                  <c:v>2849.0</c:v>
                </c:pt>
                <c:pt idx="6248">
                  <c:v>2850.0</c:v>
                </c:pt>
                <c:pt idx="6249">
                  <c:v>2851.0</c:v>
                </c:pt>
                <c:pt idx="6250">
                  <c:v>2852.0</c:v>
                </c:pt>
                <c:pt idx="6251">
                  <c:v>2853.0</c:v>
                </c:pt>
                <c:pt idx="6252">
                  <c:v>2854.0</c:v>
                </c:pt>
                <c:pt idx="6253">
                  <c:v>2854.0</c:v>
                </c:pt>
                <c:pt idx="6254">
                  <c:v>2855.0</c:v>
                </c:pt>
                <c:pt idx="6255">
                  <c:v>2856.0</c:v>
                </c:pt>
                <c:pt idx="6256">
                  <c:v>2856.0</c:v>
                </c:pt>
                <c:pt idx="6257">
                  <c:v>2857.0</c:v>
                </c:pt>
                <c:pt idx="6258">
                  <c:v>2858.0</c:v>
                </c:pt>
                <c:pt idx="6259">
                  <c:v>2858.0</c:v>
                </c:pt>
                <c:pt idx="6260">
                  <c:v>2858.0</c:v>
                </c:pt>
                <c:pt idx="6261">
                  <c:v>2858.0</c:v>
                </c:pt>
                <c:pt idx="6262">
                  <c:v>2859.0</c:v>
                </c:pt>
                <c:pt idx="6263">
                  <c:v>2859.0</c:v>
                </c:pt>
                <c:pt idx="6264">
                  <c:v>2860.0</c:v>
                </c:pt>
                <c:pt idx="6265">
                  <c:v>2860.0</c:v>
                </c:pt>
                <c:pt idx="6266">
                  <c:v>2861.0</c:v>
                </c:pt>
                <c:pt idx="6267">
                  <c:v>2861.0</c:v>
                </c:pt>
                <c:pt idx="6268">
                  <c:v>2862.0</c:v>
                </c:pt>
                <c:pt idx="6269">
                  <c:v>2862.0</c:v>
                </c:pt>
                <c:pt idx="6270">
                  <c:v>2862.0</c:v>
                </c:pt>
                <c:pt idx="6271">
                  <c:v>2862.0</c:v>
                </c:pt>
                <c:pt idx="6272">
                  <c:v>2862.0</c:v>
                </c:pt>
                <c:pt idx="6273">
                  <c:v>2863.0</c:v>
                </c:pt>
                <c:pt idx="6274">
                  <c:v>2864.0</c:v>
                </c:pt>
                <c:pt idx="6275">
                  <c:v>2865.0</c:v>
                </c:pt>
                <c:pt idx="6276">
                  <c:v>2866.0</c:v>
                </c:pt>
                <c:pt idx="6277">
                  <c:v>2866.0</c:v>
                </c:pt>
                <c:pt idx="6278">
                  <c:v>2866.0</c:v>
                </c:pt>
                <c:pt idx="6279">
                  <c:v>2867.0</c:v>
                </c:pt>
                <c:pt idx="6280">
                  <c:v>2868.0</c:v>
                </c:pt>
                <c:pt idx="6281">
                  <c:v>2869.0</c:v>
                </c:pt>
                <c:pt idx="6282">
                  <c:v>2870.0</c:v>
                </c:pt>
                <c:pt idx="6283">
                  <c:v>2870.0</c:v>
                </c:pt>
                <c:pt idx="6284">
                  <c:v>2870.0</c:v>
                </c:pt>
                <c:pt idx="6285">
                  <c:v>2871.0</c:v>
                </c:pt>
                <c:pt idx="6286">
                  <c:v>2871.0</c:v>
                </c:pt>
                <c:pt idx="6287">
                  <c:v>2871.0</c:v>
                </c:pt>
                <c:pt idx="6288">
                  <c:v>2871.0</c:v>
                </c:pt>
                <c:pt idx="6289">
                  <c:v>2872.0</c:v>
                </c:pt>
                <c:pt idx="6290">
                  <c:v>2873.0</c:v>
                </c:pt>
                <c:pt idx="6291">
                  <c:v>2873.0</c:v>
                </c:pt>
                <c:pt idx="6292">
                  <c:v>2873.0</c:v>
                </c:pt>
                <c:pt idx="6293">
                  <c:v>2873.0</c:v>
                </c:pt>
                <c:pt idx="6294">
                  <c:v>2874.0</c:v>
                </c:pt>
                <c:pt idx="6295">
                  <c:v>2874.0</c:v>
                </c:pt>
                <c:pt idx="6296">
                  <c:v>2874.0</c:v>
                </c:pt>
                <c:pt idx="6297">
                  <c:v>2874.0</c:v>
                </c:pt>
                <c:pt idx="6298">
                  <c:v>2875.0</c:v>
                </c:pt>
                <c:pt idx="6299">
                  <c:v>2876.0</c:v>
                </c:pt>
                <c:pt idx="6300">
                  <c:v>2876.0</c:v>
                </c:pt>
                <c:pt idx="6301">
                  <c:v>2876.0</c:v>
                </c:pt>
                <c:pt idx="6302">
                  <c:v>2877.0</c:v>
                </c:pt>
                <c:pt idx="6303">
                  <c:v>2878.0</c:v>
                </c:pt>
                <c:pt idx="6304">
                  <c:v>2879.0</c:v>
                </c:pt>
                <c:pt idx="6305">
                  <c:v>2879.0</c:v>
                </c:pt>
                <c:pt idx="6306">
                  <c:v>2879.0</c:v>
                </c:pt>
                <c:pt idx="6307">
                  <c:v>2879.0</c:v>
                </c:pt>
                <c:pt idx="6308">
                  <c:v>2879.0</c:v>
                </c:pt>
                <c:pt idx="6309">
                  <c:v>2879.0</c:v>
                </c:pt>
                <c:pt idx="6310">
                  <c:v>2879.0</c:v>
                </c:pt>
                <c:pt idx="6311">
                  <c:v>2879.0</c:v>
                </c:pt>
                <c:pt idx="6312">
                  <c:v>2880.0</c:v>
                </c:pt>
                <c:pt idx="6313">
                  <c:v>2880.0</c:v>
                </c:pt>
                <c:pt idx="6314">
                  <c:v>2880.0</c:v>
                </c:pt>
                <c:pt idx="6315">
                  <c:v>2880.0</c:v>
                </c:pt>
                <c:pt idx="6316">
                  <c:v>2881.0</c:v>
                </c:pt>
                <c:pt idx="6317">
                  <c:v>2882.0</c:v>
                </c:pt>
                <c:pt idx="6318">
                  <c:v>2883.0</c:v>
                </c:pt>
                <c:pt idx="6319">
                  <c:v>2883.0</c:v>
                </c:pt>
                <c:pt idx="6320">
                  <c:v>2883.0</c:v>
                </c:pt>
                <c:pt idx="6321">
                  <c:v>2883.0</c:v>
                </c:pt>
                <c:pt idx="6322">
                  <c:v>2883.0</c:v>
                </c:pt>
                <c:pt idx="6323">
                  <c:v>2883.0</c:v>
                </c:pt>
                <c:pt idx="6324">
                  <c:v>2883.0</c:v>
                </c:pt>
                <c:pt idx="6325">
                  <c:v>2884.0</c:v>
                </c:pt>
                <c:pt idx="6326">
                  <c:v>2885.0</c:v>
                </c:pt>
                <c:pt idx="6327">
                  <c:v>2885.0</c:v>
                </c:pt>
                <c:pt idx="6328">
                  <c:v>2886.0</c:v>
                </c:pt>
                <c:pt idx="6329">
                  <c:v>2887.0</c:v>
                </c:pt>
                <c:pt idx="6330">
                  <c:v>2887.0</c:v>
                </c:pt>
                <c:pt idx="6331">
                  <c:v>2887.0</c:v>
                </c:pt>
                <c:pt idx="6332">
                  <c:v>2888.0</c:v>
                </c:pt>
                <c:pt idx="6333">
                  <c:v>2889.0</c:v>
                </c:pt>
                <c:pt idx="6334">
                  <c:v>2889.0</c:v>
                </c:pt>
                <c:pt idx="6335">
                  <c:v>2890.0</c:v>
                </c:pt>
                <c:pt idx="6336">
                  <c:v>2891.0</c:v>
                </c:pt>
                <c:pt idx="6337">
                  <c:v>2892.0</c:v>
                </c:pt>
                <c:pt idx="6338">
                  <c:v>2892.0</c:v>
                </c:pt>
                <c:pt idx="6339">
                  <c:v>2892.0</c:v>
                </c:pt>
                <c:pt idx="6340">
                  <c:v>2892.0</c:v>
                </c:pt>
                <c:pt idx="6341">
                  <c:v>2892.0</c:v>
                </c:pt>
                <c:pt idx="6342">
                  <c:v>2893.0</c:v>
                </c:pt>
                <c:pt idx="6343">
                  <c:v>2893.0</c:v>
                </c:pt>
                <c:pt idx="6344">
                  <c:v>2894.0</c:v>
                </c:pt>
                <c:pt idx="6345">
                  <c:v>2895.0</c:v>
                </c:pt>
                <c:pt idx="6346">
                  <c:v>2895.0</c:v>
                </c:pt>
                <c:pt idx="6347">
                  <c:v>2896.0</c:v>
                </c:pt>
                <c:pt idx="6348">
                  <c:v>2897.0</c:v>
                </c:pt>
                <c:pt idx="6349">
                  <c:v>2898.0</c:v>
                </c:pt>
                <c:pt idx="6350">
                  <c:v>2899.0</c:v>
                </c:pt>
                <c:pt idx="6351">
                  <c:v>2900.0</c:v>
                </c:pt>
                <c:pt idx="6352">
                  <c:v>2901.0</c:v>
                </c:pt>
                <c:pt idx="6353">
                  <c:v>2901.0</c:v>
                </c:pt>
                <c:pt idx="6354">
                  <c:v>2901.0</c:v>
                </c:pt>
                <c:pt idx="6355">
                  <c:v>2902.0</c:v>
                </c:pt>
                <c:pt idx="6356">
                  <c:v>2903.0</c:v>
                </c:pt>
                <c:pt idx="6357">
                  <c:v>2904.0</c:v>
                </c:pt>
                <c:pt idx="6358">
                  <c:v>2905.0</c:v>
                </c:pt>
                <c:pt idx="6359">
                  <c:v>2906.0</c:v>
                </c:pt>
                <c:pt idx="6360">
                  <c:v>2907.0</c:v>
                </c:pt>
                <c:pt idx="6361">
                  <c:v>2908.0</c:v>
                </c:pt>
                <c:pt idx="6362">
                  <c:v>2909.0</c:v>
                </c:pt>
                <c:pt idx="6363">
                  <c:v>2910.0</c:v>
                </c:pt>
                <c:pt idx="6364">
                  <c:v>2911.0</c:v>
                </c:pt>
                <c:pt idx="6365">
                  <c:v>2912.0</c:v>
                </c:pt>
                <c:pt idx="6366">
                  <c:v>2913.0</c:v>
                </c:pt>
                <c:pt idx="6367">
                  <c:v>2914.0</c:v>
                </c:pt>
                <c:pt idx="6368">
                  <c:v>2915.0</c:v>
                </c:pt>
                <c:pt idx="6369">
                  <c:v>2915.0</c:v>
                </c:pt>
                <c:pt idx="6370">
                  <c:v>2916.0</c:v>
                </c:pt>
                <c:pt idx="6371">
                  <c:v>2917.0</c:v>
                </c:pt>
                <c:pt idx="6372">
                  <c:v>2918.0</c:v>
                </c:pt>
                <c:pt idx="6373">
                  <c:v>2919.0</c:v>
                </c:pt>
                <c:pt idx="6374">
                  <c:v>2920.0</c:v>
                </c:pt>
                <c:pt idx="6375">
                  <c:v>2921.0</c:v>
                </c:pt>
                <c:pt idx="6376">
                  <c:v>2921.0</c:v>
                </c:pt>
                <c:pt idx="6377">
                  <c:v>2922.0</c:v>
                </c:pt>
                <c:pt idx="6378">
                  <c:v>2923.0</c:v>
                </c:pt>
                <c:pt idx="6379">
                  <c:v>2924.0</c:v>
                </c:pt>
                <c:pt idx="6380">
                  <c:v>2924.0</c:v>
                </c:pt>
                <c:pt idx="6381">
                  <c:v>2924.0</c:v>
                </c:pt>
                <c:pt idx="6382">
                  <c:v>2925.0</c:v>
                </c:pt>
                <c:pt idx="6383">
                  <c:v>2926.0</c:v>
                </c:pt>
                <c:pt idx="6384">
                  <c:v>2926.0</c:v>
                </c:pt>
                <c:pt idx="6385">
                  <c:v>2926.0</c:v>
                </c:pt>
                <c:pt idx="6386">
                  <c:v>2927.0</c:v>
                </c:pt>
                <c:pt idx="6387">
                  <c:v>2928.0</c:v>
                </c:pt>
                <c:pt idx="6388">
                  <c:v>2929.0</c:v>
                </c:pt>
                <c:pt idx="6389">
                  <c:v>2930.0</c:v>
                </c:pt>
                <c:pt idx="6390">
                  <c:v>2930.0</c:v>
                </c:pt>
                <c:pt idx="6391">
                  <c:v>2930.0</c:v>
                </c:pt>
                <c:pt idx="6392">
                  <c:v>2930.0</c:v>
                </c:pt>
                <c:pt idx="6393">
                  <c:v>2930.0</c:v>
                </c:pt>
                <c:pt idx="6394">
                  <c:v>2930.0</c:v>
                </c:pt>
                <c:pt idx="6395">
                  <c:v>2930.0</c:v>
                </c:pt>
                <c:pt idx="6396">
                  <c:v>2930.0</c:v>
                </c:pt>
                <c:pt idx="6397">
                  <c:v>2931.0</c:v>
                </c:pt>
                <c:pt idx="6398">
                  <c:v>2931.0</c:v>
                </c:pt>
                <c:pt idx="6399">
                  <c:v>2931.0</c:v>
                </c:pt>
                <c:pt idx="6400">
                  <c:v>2932.0</c:v>
                </c:pt>
                <c:pt idx="6401">
                  <c:v>2933.0</c:v>
                </c:pt>
                <c:pt idx="6402">
                  <c:v>2933.0</c:v>
                </c:pt>
                <c:pt idx="6403">
                  <c:v>2934.0</c:v>
                </c:pt>
                <c:pt idx="6404">
                  <c:v>2934.0</c:v>
                </c:pt>
                <c:pt idx="6405">
                  <c:v>2934.0</c:v>
                </c:pt>
                <c:pt idx="6406">
                  <c:v>2934.0</c:v>
                </c:pt>
                <c:pt idx="6407">
                  <c:v>2935.0</c:v>
                </c:pt>
                <c:pt idx="6408">
                  <c:v>2935.0</c:v>
                </c:pt>
                <c:pt idx="6409">
                  <c:v>2935.0</c:v>
                </c:pt>
                <c:pt idx="6410">
                  <c:v>2935.0</c:v>
                </c:pt>
                <c:pt idx="6411">
                  <c:v>2936.0</c:v>
                </c:pt>
                <c:pt idx="6412">
                  <c:v>2937.0</c:v>
                </c:pt>
                <c:pt idx="6413">
                  <c:v>2937.0</c:v>
                </c:pt>
                <c:pt idx="6414">
                  <c:v>2937.0</c:v>
                </c:pt>
                <c:pt idx="6415">
                  <c:v>2938.0</c:v>
                </c:pt>
                <c:pt idx="6416">
                  <c:v>2939.0</c:v>
                </c:pt>
                <c:pt idx="6417">
                  <c:v>2940.0</c:v>
                </c:pt>
                <c:pt idx="6418">
                  <c:v>2940.0</c:v>
                </c:pt>
                <c:pt idx="6419">
                  <c:v>2940.0</c:v>
                </c:pt>
                <c:pt idx="6420">
                  <c:v>2941.0</c:v>
                </c:pt>
                <c:pt idx="6421">
                  <c:v>2941.0</c:v>
                </c:pt>
                <c:pt idx="6422">
                  <c:v>2941.0</c:v>
                </c:pt>
                <c:pt idx="6423">
                  <c:v>2942.0</c:v>
                </c:pt>
                <c:pt idx="6424">
                  <c:v>2942.0</c:v>
                </c:pt>
                <c:pt idx="6425">
                  <c:v>2942.0</c:v>
                </c:pt>
                <c:pt idx="6426">
                  <c:v>2943.0</c:v>
                </c:pt>
                <c:pt idx="6427">
                  <c:v>2944.0</c:v>
                </c:pt>
                <c:pt idx="6428">
                  <c:v>2945.0</c:v>
                </c:pt>
                <c:pt idx="6429">
                  <c:v>2946.0</c:v>
                </c:pt>
                <c:pt idx="6430">
                  <c:v>2947.0</c:v>
                </c:pt>
                <c:pt idx="6431">
                  <c:v>2948.0</c:v>
                </c:pt>
                <c:pt idx="6432">
                  <c:v>2948.0</c:v>
                </c:pt>
                <c:pt idx="6433">
                  <c:v>2949.0</c:v>
                </c:pt>
                <c:pt idx="6434">
                  <c:v>2950.0</c:v>
                </c:pt>
                <c:pt idx="6435">
                  <c:v>2951.0</c:v>
                </c:pt>
                <c:pt idx="6436">
                  <c:v>2952.0</c:v>
                </c:pt>
                <c:pt idx="6437">
                  <c:v>2953.0</c:v>
                </c:pt>
                <c:pt idx="6438">
                  <c:v>2953.0</c:v>
                </c:pt>
                <c:pt idx="6439">
                  <c:v>2953.0</c:v>
                </c:pt>
                <c:pt idx="6440">
                  <c:v>2954.0</c:v>
                </c:pt>
                <c:pt idx="6441">
                  <c:v>2955.0</c:v>
                </c:pt>
                <c:pt idx="6442">
                  <c:v>2956.0</c:v>
                </c:pt>
                <c:pt idx="6443">
                  <c:v>2957.0</c:v>
                </c:pt>
                <c:pt idx="6444">
                  <c:v>2958.0</c:v>
                </c:pt>
                <c:pt idx="6445">
                  <c:v>2959.0</c:v>
                </c:pt>
                <c:pt idx="6446">
                  <c:v>2960.0</c:v>
                </c:pt>
                <c:pt idx="6447">
                  <c:v>2961.0</c:v>
                </c:pt>
                <c:pt idx="6448">
                  <c:v>2962.0</c:v>
                </c:pt>
                <c:pt idx="6449">
                  <c:v>2963.0</c:v>
                </c:pt>
                <c:pt idx="6450">
                  <c:v>2964.0</c:v>
                </c:pt>
                <c:pt idx="6451">
                  <c:v>2965.0</c:v>
                </c:pt>
                <c:pt idx="6452">
                  <c:v>2965.0</c:v>
                </c:pt>
                <c:pt idx="6453">
                  <c:v>2966.0</c:v>
                </c:pt>
                <c:pt idx="6454">
                  <c:v>2967.0</c:v>
                </c:pt>
                <c:pt idx="6455">
                  <c:v>2968.0</c:v>
                </c:pt>
                <c:pt idx="6456">
                  <c:v>2968.0</c:v>
                </c:pt>
                <c:pt idx="6457">
                  <c:v>2968.0</c:v>
                </c:pt>
                <c:pt idx="6458">
                  <c:v>2968.0</c:v>
                </c:pt>
                <c:pt idx="6459">
                  <c:v>2968.0</c:v>
                </c:pt>
                <c:pt idx="6460">
                  <c:v>2968.0</c:v>
                </c:pt>
                <c:pt idx="6461">
                  <c:v>2968.0</c:v>
                </c:pt>
                <c:pt idx="6462">
                  <c:v>2969.0</c:v>
                </c:pt>
                <c:pt idx="6463">
                  <c:v>2970.0</c:v>
                </c:pt>
                <c:pt idx="6464">
                  <c:v>2970.0</c:v>
                </c:pt>
                <c:pt idx="6465">
                  <c:v>2971.0</c:v>
                </c:pt>
                <c:pt idx="6466">
                  <c:v>2972.0</c:v>
                </c:pt>
                <c:pt idx="6467">
                  <c:v>2973.0</c:v>
                </c:pt>
                <c:pt idx="6468">
                  <c:v>2973.0</c:v>
                </c:pt>
                <c:pt idx="6469">
                  <c:v>2973.0</c:v>
                </c:pt>
                <c:pt idx="6470">
                  <c:v>2974.0</c:v>
                </c:pt>
                <c:pt idx="6471">
                  <c:v>2975.0</c:v>
                </c:pt>
                <c:pt idx="6472">
                  <c:v>2976.0</c:v>
                </c:pt>
                <c:pt idx="6473">
                  <c:v>2977.0</c:v>
                </c:pt>
                <c:pt idx="6474">
                  <c:v>2978.0</c:v>
                </c:pt>
                <c:pt idx="6475">
                  <c:v>2978.0</c:v>
                </c:pt>
                <c:pt idx="6476">
                  <c:v>2978.0</c:v>
                </c:pt>
                <c:pt idx="6477">
                  <c:v>2978.0</c:v>
                </c:pt>
                <c:pt idx="6478">
                  <c:v>2979.0</c:v>
                </c:pt>
                <c:pt idx="6479">
                  <c:v>2980.0</c:v>
                </c:pt>
                <c:pt idx="6480">
                  <c:v>2981.0</c:v>
                </c:pt>
                <c:pt idx="6481">
                  <c:v>2982.0</c:v>
                </c:pt>
                <c:pt idx="6482">
                  <c:v>2983.0</c:v>
                </c:pt>
                <c:pt idx="6483">
                  <c:v>2983.0</c:v>
                </c:pt>
                <c:pt idx="6484">
                  <c:v>2983.0</c:v>
                </c:pt>
                <c:pt idx="6485">
                  <c:v>2983.0</c:v>
                </c:pt>
                <c:pt idx="6486">
                  <c:v>2983.0</c:v>
                </c:pt>
                <c:pt idx="6487">
                  <c:v>2984.0</c:v>
                </c:pt>
                <c:pt idx="6488">
                  <c:v>2985.0</c:v>
                </c:pt>
                <c:pt idx="6489">
                  <c:v>2986.0</c:v>
                </c:pt>
                <c:pt idx="6490">
                  <c:v>2986.0</c:v>
                </c:pt>
                <c:pt idx="6491">
                  <c:v>2986.0</c:v>
                </c:pt>
                <c:pt idx="6492">
                  <c:v>2987.0</c:v>
                </c:pt>
                <c:pt idx="6493">
                  <c:v>2987.0</c:v>
                </c:pt>
                <c:pt idx="6494">
                  <c:v>2988.0</c:v>
                </c:pt>
                <c:pt idx="6495">
                  <c:v>2988.0</c:v>
                </c:pt>
                <c:pt idx="6496">
                  <c:v>2988.0</c:v>
                </c:pt>
                <c:pt idx="6497">
                  <c:v>2988.0</c:v>
                </c:pt>
                <c:pt idx="6498">
                  <c:v>2988.0</c:v>
                </c:pt>
                <c:pt idx="6499">
                  <c:v>2989.0</c:v>
                </c:pt>
                <c:pt idx="6500">
                  <c:v>2989.0</c:v>
                </c:pt>
                <c:pt idx="6501">
                  <c:v>2989.0</c:v>
                </c:pt>
                <c:pt idx="6502">
                  <c:v>2989.0</c:v>
                </c:pt>
                <c:pt idx="6503">
                  <c:v>2989.0</c:v>
                </c:pt>
                <c:pt idx="6504">
                  <c:v>2989.0</c:v>
                </c:pt>
                <c:pt idx="6505">
                  <c:v>2989.0</c:v>
                </c:pt>
                <c:pt idx="6506">
                  <c:v>2989.0</c:v>
                </c:pt>
                <c:pt idx="6507">
                  <c:v>2989.0</c:v>
                </c:pt>
                <c:pt idx="6508">
                  <c:v>2989.0</c:v>
                </c:pt>
                <c:pt idx="6509">
                  <c:v>2989.0</c:v>
                </c:pt>
                <c:pt idx="6510">
                  <c:v>2989.0</c:v>
                </c:pt>
                <c:pt idx="6511">
                  <c:v>2989.0</c:v>
                </c:pt>
                <c:pt idx="6512">
                  <c:v>2989.0</c:v>
                </c:pt>
                <c:pt idx="6513">
                  <c:v>2989.0</c:v>
                </c:pt>
                <c:pt idx="6514">
                  <c:v>2989.0</c:v>
                </c:pt>
                <c:pt idx="6515">
                  <c:v>2990.0</c:v>
                </c:pt>
                <c:pt idx="6516">
                  <c:v>2991.0</c:v>
                </c:pt>
                <c:pt idx="6517">
                  <c:v>2992.0</c:v>
                </c:pt>
                <c:pt idx="6518">
                  <c:v>2992.0</c:v>
                </c:pt>
                <c:pt idx="6519">
                  <c:v>2993.0</c:v>
                </c:pt>
                <c:pt idx="6520">
                  <c:v>2994.0</c:v>
                </c:pt>
                <c:pt idx="6521">
                  <c:v>2994.0</c:v>
                </c:pt>
                <c:pt idx="6522">
                  <c:v>2995.0</c:v>
                </c:pt>
                <c:pt idx="6523">
                  <c:v>2995.0</c:v>
                </c:pt>
                <c:pt idx="6524">
                  <c:v>2996.0</c:v>
                </c:pt>
                <c:pt idx="6525">
                  <c:v>2996.0</c:v>
                </c:pt>
                <c:pt idx="6526">
                  <c:v>2997.0</c:v>
                </c:pt>
                <c:pt idx="6527">
                  <c:v>2997.0</c:v>
                </c:pt>
                <c:pt idx="6528">
                  <c:v>2997.0</c:v>
                </c:pt>
                <c:pt idx="6529">
                  <c:v>2998.0</c:v>
                </c:pt>
                <c:pt idx="6530">
                  <c:v>2998.0</c:v>
                </c:pt>
                <c:pt idx="6531">
                  <c:v>2998.0</c:v>
                </c:pt>
                <c:pt idx="6532">
                  <c:v>2998.0</c:v>
                </c:pt>
                <c:pt idx="6533">
                  <c:v>2999.0</c:v>
                </c:pt>
                <c:pt idx="6534">
                  <c:v>3000.0</c:v>
                </c:pt>
                <c:pt idx="6535">
                  <c:v>3000.0</c:v>
                </c:pt>
                <c:pt idx="6536">
                  <c:v>3000.0</c:v>
                </c:pt>
                <c:pt idx="6537">
                  <c:v>3000.0</c:v>
                </c:pt>
                <c:pt idx="6538">
                  <c:v>3000.0</c:v>
                </c:pt>
                <c:pt idx="6539">
                  <c:v>3001.0</c:v>
                </c:pt>
                <c:pt idx="6540">
                  <c:v>3002.0</c:v>
                </c:pt>
                <c:pt idx="6541">
                  <c:v>3003.0</c:v>
                </c:pt>
                <c:pt idx="6542">
                  <c:v>3004.0</c:v>
                </c:pt>
                <c:pt idx="6543">
                  <c:v>3004.0</c:v>
                </c:pt>
                <c:pt idx="6544">
                  <c:v>3004.0</c:v>
                </c:pt>
                <c:pt idx="6545">
                  <c:v>3005.0</c:v>
                </c:pt>
                <c:pt idx="6546">
                  <c:v>3005.0</c:v>
                </c:pt>
                <c:pt idx="6547">
                  <c:v>3005.0</c:v>
                </c:pt>
                <c:pt idx="6548">
                  <c:v>3006.0</c:v>
                </c:pt>
                <c:pt idx="6549">
                  <c:v>3007.0</c:v>
                </c:pt>
                <c:pt idx="6550">
                  <c:v>3007.0</c:v>
                </c:pt>
                <c:pt idx="6551">
                  <c:v>3008.0</c:v>
                </c:pt>
                <c:pt idx="6552">
                  <c:v>3008.0</c:v>
                </c:pt>
                <c:pt idx="6553">
                  <c:v>3008.0</c:v>
                </c:pt>
                <c:pt idx="6554">
                  <c:v>3008.0</c:v>
                </c:pt>
                <c:pt idx="6555">
                  <c:v>3008.0</c:v>
                </c:pt>
                <c:pt idx="6556">
                  <c:v>3008.0</c:v>
                </c:pt>
                <c:pt idx="6557">
                  <c:v>3008.0</c:v>
                </c:pt>
                <c:pt idx="6558">
                  <c:v>3008.0</c:v>
                </c:pt>
                <c:pt idx="6559">
                  <c:v>3008.0</c:v>
                </c:pt>
                <c:pt idx="6560">
                  <c:v>3008.0</c:v>
                </c:pt>
                <c:pt idx="6561">
                  <c:v>3009.0</c:v>
                </c:pt>
                <c:pt idx="6562">
                  <c:v>3010.0</c:v>
                </c:pt>
                <c:pt idx="6563">
                  <c:v>3011.0</c:v>
                </c:pt>
                <c:pt idx="6564">
                  <c:v>3011.0</c:v>
                </c:pt>
                <c:pt idx="6565">
                  <c:v>3011.0</c:v>
                </c:pt>
                <c:pt idx="6566">
                  <c:v>3011.0</c:v>
                </c:pt>
                <c:pt idx="6567">
                  <c:v>3012.0</c:v>
                </c:pt>
                <c:pt idx="6568">
                  <c:v>3012.0</c:v>
                </c:pt>
                <c:pt idx="6569">
                  <c:v>3012.0</c:v>
                </c:pt>
                <c:pt idx="6570">
                  <c:v>3013.0</c:v>
                </c:pt>
                <c:pt idx="6571">
                  <c:v>3013.0</c:v>
                </c:pt>
                <c:pt idx="6572">
                  <c:v>3013.0</c:v>
                </c:pt>
                <c:pt idx="6573">
                  <c:v>3013.0</c:v>
                </c:pt>
                <c:pt idx="6574">
                  <c:v>3013.0</c:v>
                </c:pt>
                <c:pt idx="6575">
                  <c:v>3013.0</c:v>
                </c:pt>
                <c:pt idx="6576">
                  <c:v>3013.0</c:v>
                </c:pt>
                <c:pt idx="6577">
                  <c:v>3014.0</c:v>
                </c:pt>
                <c:pt idx="6578">
                  <c:v>3014.0</c:v>
                </c:pt>
                <c:pt idx="6579">
                  <c:v>3014.0</c:v>
                </c:pt>
                <c:pt idx="6580">
                  <c:v>3014.0</c:v>
                </c:pt>
                <c:pt idx="6581">
                  <c:v>3014.0</c:v>
                </c:pt>
                <c:pt idx="6582">
                  <c:v>3014.0</c:v>
                </c:pt>
                <c:pt idx="6583">
                  <c:v>3014.0</c:v>
                </c:pt>
                <c:pt idx="6584">
                  <c:v>3014.0</c:v>
                </c:pt>
                <c:pt idx="6585">
                  <c:v>3014.0</c:v>
                </c:pt>
                <c:pt idx="6586">
                  <c:v>3015.0</c:v>
                </c:pt>
                <c:pt idx="6587">
                  <c:v>3015.0</c:v>
                </c:pt>
                <c:pt idx="6588">
                  <c:v>3015.0</c:v>
                </c:pt>
                <c:pt idx="6589">
                  <c:v>3015.0</c:v>
                </c:pt>
                <c:pt idx="6590">
                  <c:v>3016.0</c:v>
                </c:pt>
                <c:pt idx="6591">
                  <c:v>3017.0</c:v>
                </c:pt>
                <c:pt idx="6592">
                  <c:v>3018.0</c:v>
                </c:pt>
                <c:pt idx="6593">
                  <c:v>3019.0</c:v>
                </c:pt>
                <c:pt idx="6594">
                  <c:v>3019.0</c:v>
                </c:pt>
                <c:pt idx="6595">
                  <c:v>3019.0</c:v>
                </c:pt>
                <c:pt idx="6596">
                  <c:v>3019.0</c:v>
                </c:pt>
                <c:pt idx="6597">
                  <c:v>3019.0</c:v>
                </c:pt>
                <c:pt idx="6598">
                  <c:v>3019.0</c:v>
                </c:pt>
                <c:pt idx="6599">
                  <c:v>3019.0</c:v>
                </c:pt>
                <c:pt idx="6600">
                  <c:v>3019.0</c:v>
                </c:pt>
                <c:pt idx="6601">
                  <c:v>3019.0</c:v>
                </c:pt>
                <c:pt idx="6602">
                  <c:v>3019.0</c:v>
                </c:pt>
                <c:pt idx="6603">
                  <c:v>3020.0</c:v>
                </c:pt>
                <c:pt idx="6604">
                  <c:v>3020.0</c:v>
                </c:pt>
                <c:pt idx="6605">
                  <c:v>3020.0</c:v>
                </c:pt>
                <c:pt idx="6606">
                  <c:v>3020.0</c:v>
                </c:pt>
                <c:pt idx="6607">
                  <c:v>3020.0</c:v>
                </c:pt>
                <c:pt idx="6608">
                  <c:v>3021.0</c:v>
                </c:pt>
                <c:pt idx="6609">
                  <c:v>3021.0</c:v>
                </c:pt>
                <c:pt idx="6610">
                  <c:v>3022.0</c:v>
                </c:pt>
                <c:pt idx="6611">
                  <c:v>3023.0</c:v>
                </c:pt>
                <c:pt idx="6612">
                  <c:v>3024.0</c:v>
                </c:pt>
                <c:pt idx="6613">
                  <c:v>3024.0</c:v>
                </c:pt>
                <c:pt idx="6614">
                  <c:v>3025.0</c:v>
                </c:pt>
                <c:pt idx="6615">
                  <c:v>3026.0</c:v>
                </c:pt>
                <c:pt idx="6616">
                  <c:v>3026.0</c:v>
                </c:pt>
                <c:pt idx="6617">
                  <c:v>3026.0</c:v>
                </c:pt>
                <c:pt idx="6618">
                  <c:v>3026.0</c:v>
                </c:pt>
                <c:pt idx="6619">
                  <c:v>3027.0</c:v>
                </c:pt>
                <c:pt idx="6620">
                  <c:v>3028.0</c:v>
                </c:pt>
                <c:pt idx="6621">
                  <c:v>3029.0</c:v>
                </c:pt>
                <c:pt idx="6622">
                  <c:v>3030.0</c:v>
                </c:pt>
                <c:pt idx="6623">
                  <c:v>3031.0</c:v>
                </c:pt>
                <c:pt idx="6624">
                  <c:v>3032.0</c:v>
                </c:pt>
                <c:pt idx="6625">
                  <c:v>3033.0</c:v>
                </c:pt>
                <c:pt idx="6626">
                  <c:v>3033.0</c:v>
                </c:pt>
                <c:pt idx="6627">
                  <c:v>3033.0</c:v>
                </c:pt>
                <c:pt idx="6628">
                  <c:v>3033.0</c:v>
                </c:pt>
                <c:pt idx="6629">
                  <c:v>3034.0</c:v>
                </c:pt>
                <c:pt idx="6630">
                  <c:v>3035.0</c:v>
                </c:pt>
                <c:pt idx="6631">
                  <c:v>3036.0</c:v>
                </c:pt>
                <c:pt idx="6632">
                  <c:v>3037.0</c:v>
                </c:pt>
                <c:pt idx="6633">
                  <c:v>3038.0</c:v>
                </c:pt>
                <c:pt idx="6634">
                  <c:v>3038.0</c:v>
                </c:pt>
                <c:pt idx="6635">
                  <c:v>3038.0</c:v>
                </c:pt>
                <c:pt idx="6636">
                  <c:v>3038.0</c:v>
                </c:pt>
                <c:pt idx="6637">
                  <c:v>3039.0</c:v>
                </c:pt>
                <c:pt idx="6638">
                  <c:v>3039.0</c:v>
                </c:pt>
                <c:pt idx="6639">
                  <c:v>3040.0</c:v>
                </c:pt>
                <c:pt idx="6640">
                  <c:v>3040.0</c:v>
                </c:pt>
                <c:pt idx="6641">
                  <c:v>3041.0</c:v>
                </c:pt>
                <c:pt idx="6642">
                  <c:v>3041.0</c:v>
                </c:pt>
                <c:pt idx="6643">
                  <c:v>3041.0</c:v>
                </c:pt>
                <c:pt idx="6644">
                  <c:v>3042.0</c:v>
                </c:pt>
                <c:pt idx="6645">
                  <c:v>3043.0</c:v>
                </c:pt>
                <c:pt idx="6646">
                  <c:v>3043.0</c:v>
                </c:pt>
                <c:pt idx="6647">
                  <c:v>3043.0</c:v>
                </c:pt>
                <c:pt idx="6648">
                  <c:v>3043.0</c:v>
                </c:pt>
                <c:pt idx="6649">
                  <c:v>3044.0</c:v>
                </c:pt>
                <c:pt idx="6650">
                  <c:v>3045.0</c:v>
                </c:pt>
                <c:pt idx="6651">
                  <c:v>3046.0</c:v>
                </c:pt>
                <c:pt idx="6652">
                  <c:v>3047.0</c:v>
                </c:pt>
                <c:pt idx="6653">
                  <c:v>3047.0</c:v>
                </c:pt>
                <c:pt idx="6654">
                  <c:v>3047.0</c:v>
                </c:pt>
                <c:pt idx="6655">
                  <c:v>3047.0</c:v>
                </c:pt>
                <c:pt idx="6656">
                  <c:v>3047.0</c:v>
                </c:pt>
                <c:pt idx="6657">
                  <c:v>3047.0</c:v>
                </c:pt>
                <c:pt idx="6658">
                  <c:v>3047.0</c:v>
                </c:pt>
                <c:pt idx="6659">
                  <c:v>3047.0</c:v>
                </c:pt>
                <c:pt idx="6660">
                  <c:v>3047.0</c:v>
                </c:pt>
                <c:pt idx="6661">
                  <c:v>3047.0</c:v>
                </c:pt>
                <c:pt idx="6662">
                  <c:v>3048.0</c:v>
                </c:pt>
                <c:pt idx="6663">
                  <c:v>3049.0</c:v>
                </c:pt>
                <c:pt idx="6664">
                  <c:v>3050.0</c:v>
                </c:pt>
                <c:pt idx="6665">
                  <c:v>3051.0</c:v>
                </c:pt>
                <c:pt idx="6666">
                  <c:v>3052.0</c:v>
                </c:pt>
                <c:pt idx="6667">
                  <c:v>3052.0</c:v>
                </c:pt>
                <c:pt idx="6668">
                  <c:v>3053.0</c:v>
                </c:pt>
                <c:pt idx="6669">
                  <c:v>3053.0</c:v>
                </c:pt>
                <c:pt idx="6670">
                  <c:v>3053.0</c:v>
                </c:pt>
                <c:pt idx="6671">
                  <c:v>3054.0</c:v>
                </c:pt>
                <c:pt idx="6672">
                  <c:v>3055.0</c:v>
                </c:pt>
                <c:pt idx="6673">
                  <c:v>3055.0</c:v>
                </c:pt>
                <c:pt idx="6674">
                  <c:v>3056.0</c:v>
                </c:pt>
                <c:pt idx="6675">
                  <c:v>3057.0</c:v>
                </c:pt>
                <c:pt idx="6676">
                  <c:v>3058.0</c:v>
                </c:pt>
                <c:pt idx="6677">
                  <c:v>3059.0</c:v>
                </c:pt>
                <c:pt idx="6678">
                  <c:v>3060.0</c:v>
                </c:pt>
                <c:pt idx="6679">
                  <c:v>3061.0</c:v>
                </c:pt>
                <c:pt idx="6680">
                  <c:v>3062.0</c:v>
                </c:pt>
                <c:pt idx="6681">
                  <c:v>3063.0</c:v>
                </c:pt>
                <c:pt idx="6682">
                  <c:v>3064.0</c:v>
                </c:pt>
                <c:pt idx="6683">
                  <c:v>3064.0</c:v>
                </c:pt>
                <c:pt idx="6684">
                  <c:v>3065.0</c:v>
                </c:pt>
                <c:pt idx="6685">
                  <c:v>3065.0</c:v>
                </c:pt>
                <c:pt idx="6686">
                  <c:v>3066.0</c:v>
                </c:pt>
                <c:pt idx="6687">
                  <c:v>3066.0</c:v>
                </c:pt>
                <c:pt idx="6688">
                  <c:v>3067.0</c:v>
                </c:pt>
                <c:pt idx="6689">
                  <c:v>3068.0</c:v>
                </c:pt>
                <c:pt idx="6690">
                  <c:v>3069.0</c:v>
                </c:pt>
                <c:pt idx="6691">
                  <c:v>3069.0</c:v>
                </c:pt>
                <c:pt idx="6692">
                  <c:v>3069.0</c:v>
                </c:pt>
                <c:pt idx="6693">
                  <c:v>3069.0</c:v>
                </c:pt>
                <c:pt idx="6694">
                  <c:v>3069.0</c:v>
                </c:pt>
                <c:pt idx="6695">
                  <c:v>3070.0</c:v>
                </c:pt>
                <c:pt idx="6696">
                  <c:v>3070.0</c:v>
                </c:pt>
                <c:pt idx="6697">
                  <c:v>3071.0</c:v>
                </c:pt>
                <c:pt idx="6698">
                  <c:v>3071.0</c:v>
                </c:pt>
                <c:pt idx="6699">
                  <c:v>3071.0</c:v>
                </c:pt>
                <c:pt idx="6700">
                  <c:v>3072.0</c:v>
                </c:pt>
                <c:pt idx="6701">
                  <c:v>3072.0</c:v>
                </c:pt>
                <c:pt idx="6702">
                  <c:v>3072.0</c:v>
                </c:pt>
                <c:pt idx="6703">
                  <c:v>3073.0</c:v>
                </c:pt>
                <c:pt idx="6704">
                  <c:v>3074.0</c:v>
                </c:pt>
                <c:pt idx="6705">
                  <c:v>3075.0</c:v>
                </c:pt>
                <c:pt idx="6706">
                  <c:v>3076.0</c:v>
                </c:pt>
                <c:pt idx="6707">
                  <c:v>3077.0</c:v>
                </c:pt>
                <c:pt idx="6708">
                  <c:v>3078.0</c:v>
                </c:pt>
                <c:pt idx="6709">
                  <c:v>3079.0</c:v>
                </c:pt>
                <c:pt idx="6710">
                  <c:v>3079.0</c:v>
                </c:pt>
                <c:pt idx="6711">
                  <c:v>3080.0</c:v>
                </c:pt>
                <c:pt idx="6712">
                  <c:v>3081.0</c:v>
                </c:pt>
                <c:pt idx="6713">
                  <c:v>3082.0</c:v>
                </c:pt>
                <c:pt idx="6714">
                  <c:v>3082.0</c:v>
                </c:pt>
                <c:pt idx="6715">
                  <c:v>3082.0</c:v>
                </c:pt>
                <c:pt idx="6716">
                  <c:v>3083.0</c:v>
                </c:pt>
                <c:pt idx="6717">
                  <c:v>3084.0</c:v>
                </c:pt>
                <c:pt idx="6718">
                  <c:v>3085.0</c:v>
                </c:pt>
                <c:pt idx="6719">
                  <c:v>3086.0</c:v>
                </c:pt>
                <c:pt idx="6720">
                  <c:v>3086.0</c:v>
                </c:pt>
                <c:pt idx="6721">
                  <c:v>3087.0</c:v>
                </c:pt>
                <c:pt idx="6722">
                  <c:v>3088.0</c:v>
                </c:pt>
                <c:pt idx="6723">
                  <c:v>3089.0</c:v>
                </c:pt>
                <c:pt idx="6724">
                  <c:v>3089.0</c:v>
                </c:pt>
                <c:pt idx="6725">
                  <c:v>3090.0</c:v>
                </c:pt>
                <c:pt idx="6726">
                  <c:v>3090.0</c:v>
                </c:pt>
                <c:pt idx="6727">
                  <c:v>3091.0</c:v>
                </c:pt>
                <c:pt idx="6728">
                  <c:v>3091.0</c:v>
                </c:pt>
                <c:pt idx="6729">
                  <c:v>3092.0</c:v>
                </c:pt>
                <c:pt idx="6730">
                  <c:v>3092.0</c:v>
                </c:pt>
                <c:pt idx="6731">
                  <c:v>3092.0</c:v>
                </c:pt>
                <c:pt idx="6732">
                  <c:v>3093.0</c:v>
                </c:pt>
                <c:pt idx="6733">
                  <c:v>3094.0</c:v>
                </c:pt>
                <c:pt idx="6734">
                  <c:v>3095.0</c:v>
                </c:pt>
                <c:pt idx="6735">
                  <c:v>3096.0</c:v>
                </c:pt>
                <c:pt idx="6736">
                  <c:v>3097.0</c:v>
                </c:pt>
                <c:pt idx="6737">
                  <c:v>3098.0</c:v>
                </c:pt>
                <c:pt idx="6738">
                  <c:v>3098.0</c:v>
                </c:pt>
                <c:pt idx="6739">
                  <c:v>3098.0</c:v>
                </c:pt>
                <c:pt idx="6740">
                  <c:v>3099.0</c:v>
                </c:pt>
                <c:pt idx="6741">
                  <c:v>3100.0</c:v>
                </c:pt>
                <c:pt idx="6742">
                  <c:v>3101.0</c:v>
                </c:pt>
                <c:pt idx="6743">
                  <c:v>3101.0</c:v>
                </c:pt>
                <c:pt idx="6744">
                  <c:v>3101.0</c:v>
                </c:pt>
                <c:pt idx="6745">
                  <c:v>3102.0</c:v>
                </c:pt>
                <c:pt idx="6746">
                  <c:v>3102.0</c:v>
                </c:pt>
                <c:pt idx="6747">
                  <c:v>3102.0</c:v>
                </c:pt>
                <c:pt idx="6748">
                  <c:v>3102.0</c:v>
                </c:pt>
                <c:pt idx="6749">
                  <c:v>3102.0</c:v>
                </c:pt>
                <c:pt idx="6750">
                  <c:v>3102.0</c:v>
                </c:pt>
                <c:pt idx="6751">
                  <c:v>3103.0</c:v>
                </c:pt>
                <c:pt idx="6752">
                  <c:v>3104.0</c:v>
                </c:pt>
                <c:pt idx="6753">
                  <c:v>3105.0</c:v>
                </c:pt>
                <c:pt idx="6754">
                  <c:v>3106.0</c:v>
                </c:pt>
                <c:pt idx="6755">
                  <c:v>3107.0</c:v>
                </c:pt>
                <c:pt idx="6756">
                  <c:v>3108.0</c:v>
                </c:pt>
                <c:pt idx="6757">
                  <c:v>3109.0</c:v>
                </c:pt>
                <c:pt idx="6758">
                  <c:v>3109.0</c:v>
                </c:pt>
                <c:pt idx="6759">
                  <c:v>3110.0</c:v>
                </c:pt>
                <c:pt idx="6760">
                  <c:v>3110.0</c:v>
                </c:pt>
                <c:pt idx="6761">
                  <c:v>3110.0</c:v>
                </c:pt>
                <c:pt idx="6762">
                  <c:v>3111.0</c:v>
                </c:pt>
                <c:pt idx="6763">
                  <c:v>3111.0</c:v>
                </c:pt>
                <c:pt idx="6764">
                  <c:v>3111.0</c:v>
                </c:pt>
                <c:pt idx="6765">
                  <c:v>3111.0</c:v>
                </c:pt>
                <c:pt idx="6766">
                  <c:v>3111.0</c:v>
                </c:pt>
                <c:pt idx="6767">
                  <c:v>3111.0</c:v>
                </c:pt>
                <c:pt idx="6768">
                  <c:v>3112.0</c:v>
                </c:pt>
                <c:pt idx="6769">
                  <c:v>3113.0</c:v>
                </c:pt>
                <c:pt idx="6770">
                  <c:v>3113.0</c:v>
                </c:pt>
                <c:pt idx="6771">
                  <c:v>3114.0</c:v>
                </c:pt>
                <c:pt idx="6772">
                  <c:v>3114.0</c:v>
                </c:pt>
                <c:pt idx="6773">
                  <c:v>3114.0</c:v>
                </c:pt>
                <c:pt idx="6774">
                  <c:v>3114.0</c:v>
                </c:pt>
                <c:pt idx="6775">
                  <c:v>3115.0</c:v>
                </c:pt>
                <c:pt idx="6776">
                  <c:v>3115.0</c:v>
                </c:pt>
                <c:pt idx="6777">
                  <c:v>3115.0</c:v>
                </c:pt>
                <c:pt idx="6778">
                  <c:v>3115.0</c:v>
                </c:pt>
                <c:pt idx="6779">
                  <c:v>3115.0</c:v>
                </c:pt>
                <c:pt idx="6780">
                  <c:v>3115.0</c:v>
                </c:pt>
                <c:pt idx="6781">
                  <c:v>3115.0</c:v>
                </c:pt>
                <c:pt idx="6782">
                  <c:v>3115.0</c:v>
                </c:pt>
                <c:pt idx="6783">
                  <c:v>3115.0</c:v>
                </c:pt>
                <c:pt idx="6784">
                  <c:v>3115.0</c:v>
                </c:pt>
                <c:pt idx="6785">
                  <c:v>3115.0</c:v>
                </c:pt>
                <c:pt idx="6786">
                  <c:v>3116.0</c:v>
                </c:pt>
                <c:pt idx="6787">
                  <c:v>3116.0</c:v>
                </c:pt>
                <c:pt idx="6788">
                  <c:v>3116.0</c:v>
                </c:pt>
                <c:pt idx="6789">
                  <c:v>3117.0</c:v>
                </c:pt>
                <c:pt idx="6790">
                  <c:v>3118.0</c:v>
                </c:pt>
                <c:pt idx="6791">
                  <c:v>3118.0</c:v>
                </c:pt>
                <c:pt idx="6792">
                  <c:v>3118.0</c:v>
                </c:pt>
                <c:pt idx="6793">
                  <c:v>3119.0</c:v>
                </c:pt>
                <c:pt idx="6794">
                  <c:v>3120.0</c:v>
                </c:pt>
                <c:pt idx="6795">
                  <c:v>3121.0</c:v>
                </c:pt>
                <c:pt idx="6796">
                  <c:v>3122.0</c:v>
                </c:pt>
                <c:pt idx="6797">
                  <c:v>3122.0</c:v>
                </c:pt>
                <c:pt idx="6798">
                  <c:v>3122.0</c:v>
                </c:pt>
                <c:pt idx="6799">
                  <c:v>3122.0</c:v>
                </c:pt>
                <c:pt idx="6800">
                  <c:v>3122.0</c:v>
                </c:pt>
                <c:pt idx="6801">
                  <c:v>3122.0</c:v>
                </c:pt>
                <c:pt idx="6802">
                  <c:v>3122.0</c:v>
                </c:pt>
                <c:pt idx="6803">
                  <c:v>3123.0</c:v>
                </c:pt>
                <c:pt idx="6804">
                  <c:v>3124.0</c:v>
                </c:pt>
                <c:pt idx="6805">
                  <c:v>3125.0</c:v>
                </c:pt>
                <c:pt idx="6806">
                  <c:v>3126.0</c:v>
                </c:pt>
                <c:pt idx="6807">
                  <c:v>3127.0</c:v>
                </c:pt>
                <c:pt idx="6808">
                  <c:v>3127.0</c:v>
                </c:pt>
                <c:pt idx="6809">
                  <c:v>3128.0</c:v>
                </c:pt>
                <c:pt idx="6810">
                  <c:v>3128.0</c:v>
                </c:pt>
                <c:pt idx="6811">
                  <c:v>3129.0</c:v>
                </c:pt>
                <c:pt idx="6812">
                  <c:v>3130.0</c:v>
                </c:pt>
                <c:pt idx="6813">
                  <c:v>3131.0</c:v>
                </c:pt>
                <c:pt idx="6814">
                  <c:v>3132.0</c:v>
                </c:pt>
                <c:pt idx="6815">
                  <c:v>3133.0</c:v>
                </c:pt>
                <c:pt idx="6816">
                  <c:v>3134.0</c:v>
                </c:pt>
                <c:pt idx="6817">
                  <c:v>3134.0</c:v>
                </c:pt>
                <c:pt idx="6818">
                  <c:v>3135.0</c:v>
                </c:pt>
                <c:pt idx="6819">
                  <c:v>3136.0</c:v>
                </c:pt>
                <c:pt idx="6820">
                  <c:v>3136.0</c:v>
                </c:pt>
                <c:pt idx="6821">
                  <c:v>3137.0</c:v>
                </c:pt>
                <c:pt idx="6822">
                  <c:v>3138.0</c:v>
                </c:pt>
                <c:pt idx="6823">
                  <c:v>3139.0</c:v>
                </c:pt>
                <c:pt idx="6824">
                  <c:v>3139.0</c:v>
                </c:pt>
                <c:pt idx="6825">
                  <c:v>3139.0</c:v>
                </c:pt>
                <c:pt idx="6826">
                  <c:v>3140.0</c:v>
                </c:pt>
                <c:pt idx="6827">
                  <c:v>3141.0</c:v>
                </c:pt>
                <c:pt idx="6828">
                  <c:v>3142.0</c:v>
                </c:pt>
                <c:pt idx="6829">
                  <c:v>3142.0</c:v>
                </c:pt>
                <c:pt idx="6830">
                  <c:v>3142.0</c:v>
                </c:pt>
                <c:pt idx="6831">
                  <c:v>3143.0</c:v>
                </c:pt>
                <c:pt idx="6832">
                  <c:v>3143.0</c:v>
                </c:pt>
                <c:pt idx="6833">
                  <c:v>3143.0</c:v>
                </c:pt>
                <c:pt idx="6834">
                  <c:v>3143.0</c:v>
                </c:pt>
                <c:pt idx="6835">
                  <c:v>3143.0</c:v>
                </c:pt>
                <c:pt idx="6836">
                  <c:v>3144.0</c:v>
                </c:pt>
                <c:pt idx="6837">
                  <c:v>3144.0</c:v>
                </c:pt>
                <c:pt idx="6838">
                  <c:v>3144.0</c:v>
                </c:pt>
                <c:pt idx="6839">
                  <c:v>3145.0</c:v>
                </c:pt>
                <c:pt idx="6840">
                  <c:v>3145.0</c:v>
                </c:pt>
                <c:pt idx="6841">
                  <c:v>3146.0</c:v>
                </c:pt>
                <c:pt idx="6842">
                  <c:v>3146.0</c:v>
                </c:pt>
                <c:pt idx="6843">
                  <c:v>3147.0</c:v>
                </c:pt>
                <c:pt idx="6844">
                  <c:v>3147.0</c:v>
                </c:pt>
                <c:pt idx="6845">
                  <c:v>3147.0</c:v>
                </c:pt>
                <c:pt idx="6846">
                  <c:v>3147.0</c:v>
                </c:pt>
                <c:pt idx="6847">
                  <c:v>3147.0</c:v>
                </c:pt>
                <c:pt idx="6848">
                  <c:v>3147.0</c:v>
                </c:pt>
                <c:pt idx="6849">
                  <c:v>3147.0</c:v>
                </c:pt>
                <c:pt idx="6850">
                  <c:v>3147.0</c:v>
                </c:pt>
                <c:pt idx="6851">
                  <c:v>3147.0</c:v>
                </c:pt>
                <c:pt idx="6852">
                  <c:v>3148.0</c:v>
                </c:pt>
                <c:pt idx="6853">
                  <c:v>3149.0</c:v>
                </c:pt>
                <c:pt idx="6854">
                  <c:v>3149.0</c:v>
                </c:pt>
                <c:pt idx="6855">
                  <c:v>3149.0</c:v>
                </c:pt>
                <c:pt idx="6856">
                  <c:v>3150.0</c:v>
                </c:pt>
                <c:pt idx="6857">
                  <c:v>3151.0</c:v>
                </c:pt>
                <c:pt idx="6858">
                  <c:v>3151.0</c:v>
                </c:pt>
                <c:pt idx="6859">
                  <c:v>3151.0</c:v>
                </c:pt>
                <c:pt idx="6860">
                  <c:v>3152.0</c:v>
                </c:pt>
                <c:pt idx="6861">
                  <c:v>3152.0</c:v>
                </c:pt>
                <c:pt idx="6862">
                  <c:v>3153.0</c:v>
                </c:pt>
                <c:pt idx="6863">
                  <c:v>3154.0</c:v>
                </c:pt>
                <c:pt idx="6864">
                  <c:v>3155.0</c:v>
                </c:pt>
                <c:pt idx="6865">
                  <c:v>3156.0</c:v>
                </c:pt>
                <c:pt idx="6866">
                  <c:v>3157.0</c:v>
                </c:pt>
                <c:pt idx="6867">
                  <c:v>3158.0</c:v>
                </c:pt>
                <c:pt idx="6868">
                  <c:v>3159.0</c:v>
                </c:pt>
                <c:pt idx="6869">
                  <c:v>3160.0</c:v>
                </c:pt>
                <c:pt idx="6870">
                  <c:v>3161.0</c:v>
                </c:pt>
                <c:pt idx="6871">
                  <c:v>3162.0</c:v>
                </c:pt>
                <c:pt idx="6872">
                  <c:v>3162.0</c:v>
                </c:pt>
                <c:pt idx="6873">
                  <c:v>3162.0</c:v>
                </c:pt>
                <c:pt idx="6874">
                  <c:v>3163.0</c:v>
                </c:pt>
                <c:pt idx="6875">
                  <c:v>3163.0</c:v>
                </c:pt>
                <c:pt idx="6876">
                  <c:v>3163.0</c:v>
                </c:pt>
                <c:pt idx="6877">
                  <c:v>3164.0</c:v>
                </c:pt>
                <c:pt idx="6878">
                  <c:v>3164.0</c:v>
                </c:pt>
                <c:pt idx="6879">
                  <c:v>3165.0</c:v>
                </c:pt>
                <c:pt idx="6880">
                  <c:v>3165.0</c:v>
                </c:pt>
                <c:pt idx="6881">
                  <c:v>3166.0</c:v>
                </c:pt>
                <c:pt idx="6882">
                  <c:v>3166.0</c:v>
                </c:pt>
                <c:pt idx="6883">
                  <c:v>3167.0</c:v>
                </c:pt>
                <c:pt idx="6884">
                  <c:v>3168.0</c:v>
                </c:pt>
                <c:pt idx="6885">
                  <c:v>3168.0</c:v>
                </c:pt>
                <c:pt idx="6886">
                  <c:v>3169.0</c:v>
                </c:pt>
                <c:pt idx="6887">
                  <c:v>3170.0</c:v>
                </c:pt>
                <c:pt idx="6888">
                  <c:v>3171.0</c:v>
                </c:pt>
                <c:pt idx="6889">
                  <c:v>3171.0</c:v>
                </c:pt>
                <c:pt idx="6890">
                  <c:v>3171.0</c:v>
                </c:pt>
                <c:pt idx="6891">
                  <c:v>3171.0</c:v>
                </c:pt>
                <c:pt idx="6892">
                  <c:v>3171.0</c:v>
                </c:pt>
                <c:pt idx="6893">
                  <c:v>3172.0</c:v>
                </c:pt>
                <c:pt idx="6894">
                  <c:v>3173.0</c:v>
                </c:pt>
                <c:pt idx="6895">
                  <c:v>3174.0</c:v>
                </c:pt>
                <c:pt idx="6896">
                  <c:v>3174.0</c:v>
                </c:pt>
                <c:pt idx="6897">
                  <c:v>3175.0</c:v>
                </c:pt>
                <c:pt idx="6898">
                  <c:v>3176.0</c:v>
                </c:pt>
                <c:pt idx="6899">
                  <c:v>3177.0</c:v>
                </c:pt>
                <c:pt idx="6900">
                  <c:v>3177.0</c:v>
                </c:pt>
                <c:pt idx="6901">
                  <c:v>3178.0</c:v>
                </c:pt>
                <c:pt idx="6902">
                  <c:v>3179.0</c:v>
                </c:pt>
                <c:pt idx="6903">
                  <c:v>3180.0</c:v>
                </c:pt>
                <c:pt idx="6904">
                  <c:v>3180.0</c:v>
                </c:pt>
                <c:pt idx="6905">
                  <c:v>3180.0</c:v>
                </c:pt>
                <c:pt idx="6906">
                  <c:v>3180.0</c:v>
                </c:pt>
                <c:pt idx="6907">
                  <c:v>3180.0</c:v>
                </c:pt>
                <c:pt idx="6908">
                  <c:v>3180.0</c:v>
                </c:pt>
                <c:pt idx="6909">
                  <c:v>3181.0</c:v>
                </c:pt>
                <c:pt idx="6910">
                  <c:v>3182.0</c:v>
                </c:pt>
                <c:pt idx="6911">
                  <c:v>3183.0</c:v>
                </c:pt>
                <c:pt idx="6912">
                  <c:v>3184.0</c:v>
                </c:pt>
                <c:pt idx="6913">
                  <c:v>3184.0</c:v>
                </c:pt>
                <c:pt idx="6914">
                  <c:v>3184.0</c:v>
                </c:pt>
                <c:pt idx="6915">
                  <c:v>3185.0</c:v>
                </c:pt>
                <c:pt idx="6916">
                  <c:v>3185.0</c:v>
                </c:pt>
                <c:pt idx="6917">
                  <c:v>3186.0</c:v>
                </c:pt>
                <c:pt idx="6918">
                  <c:v>3187.0</c:v>
                </c:pt>
                <c:pt idx="6919">
                  <c:v>3188.0</c:v>
                </c:pt>
                <c:pt idx="6920">
                  <c:v>3189.0</c:v>
                </c:pt>
                <c:pt idx="6921">
                  <c:v>3189.0</c:v>
                </c:pt>
                <c:pt idx="6922">
                  <c:v>3189.0</c:v>
                </c:pt>
                <c:pt idx="6923">
                  <c:v>3189.0</c:v>
                </c:pt>
                <c:pt idx="6924">
                  <c:v>3189.0</c:v>
                </c:pt>
                <c:pt idx="6925">
                  <c:v>3190.0</c:v>
                </c:pt>
                <c:pt idx="6926">
                  <c:v>3190.0</c:v>
                </c:pt>
                <c:pt idx="6927">
                  <c:v>3190.0</c:v>
                </c:pt>
                <c:pt idx="6928">
                  <c:v>3190.0</c:v>
                </c:pt>
                <c:pt idx="6929">
                  <c:v>3190.0</c:v>
                </c:pt>
                <c:pt idx="6930">
                  <c:v>3190.0</c:v>
                </c:pt>
                <c:pt idx="6931">
                  <c:v>3190.0</c:v>
                </c:pt>
                <c:pt idx="6932">
                  <c:v>3190.0</c:v>
                </c:pt>
                <c:pt idx="6933">
                  <c:v>3190.0</c:v>
                </c:pt>
                <c:pt idx="6934">
                  <c:v>3191.0</c:v>
                </c:pt>
                <c:pt idx="6935">
                  <c:v>3191.0</c:v>
                </c:pt>
                <c:pt idx="6936">
                  <c:v>3192.0</c:v>
                </c:pt>
                <c:pt idx="6937">
                  <c:v>3193.0</c:v>
                </c:pt>
                <c:pt idx="6938">
                  <c:v>3194.0</c:v>
                </c:pt>
                <c:pt idx="6939">
                  <c:v>3194.0</c:v>
                </c:pt>
                <c:pt idx="6940">
                  <c:v>3195.0</c:v>
                </c:pt>
                <c:pt idx="6941">
                  <c:v>3196.0</c:v>
                </c:pt>
                <c:pt idx="6942">
                  <c:v>3197.0</c:v>
                </c:pt>
                <c:pt idx="6943">
                  <c:v>3198.0</c:v>
                </c:pt>
                <c:pt idx="6944">
                  <c:v>3198.0</c:v>
                </c:pt>
                <c:pt idx="6945">
                  <c:v>3199.0</c:v>
                </c:pt>
                <c:pt idx="6946">
                  <c:v>3200.0</c:v>
                </c:pt>
                <c:pt idx="6947">
                  <c:v>3200.0</c:v>
                </c:pt>
                <c:pt idx="6948">
                  <c:v>3201.0</c:v>
                </c:pt>
                <c:pt idx="6949">
                  <c:v>3201.0</c:v>
                </c:pt>
                <c:pt idx="6950">
                  <c:v>3202.0</c:v>
                </c:pt>
                <c:pt idx="6951">
                  <c:v>3203.0</c:v>
                </c:pt>
                <c:pt idx="6952">
                  <c:v>3204.0</c:v>
                </c:pt>
                <c:pt idx="6953">
                  <c:v>3205.0</c:v>
                </c:pt>
                <c:pt idx="6954">
                  <c:v>3206.0</c:v>
                </c:pt>
                <c:pt idx="6955">
                  <c:v>3207.0</c:v>
                </c:pt>
                <c:pt idx="6956">
                  <c:v>3208.0</c:v>
                </c:pt>
                <c:pt idx="6957">
                  <c:v>3209.0</c:v>
                </c:pt>
                <c:pt idx="6958">
                  <c:v>3210.0</c:v>
                </c:pt>
                <c:pt idx="6959">
                  <c:v>3211.0</c:v>
                </c:pt>
                <c:pt idx="6960">
                  <c:v>3212.0</c:v>
                </c:pt>
                <c:pt idx="6961">
                  <c:v>3213.0</c:v>
                </c:pt>
                <c:pt idx="6962">
                  <c:v>3214.0</c:v>
                </c:pt>
                <c:pt idx="6963">
                  <c:v>3215.0</c:v>
                </c:pt>
                <c:pt idx="6964">
                  <c:v>3216.0</c:v>
                </c:pt>
                <c:pt idx="6965">
                  <c:v>3217.0</c:v>
                </c:pt>
                <c:pt idx="6966">
                  <c:v>3218.0</c:v>
                </c:pt>
                <c:pt idx="6967">
                  <c:v>3219.0</c:v>
                </c:pt>
                <c:pt idx="6968">
                  <c:v>3220.0</c:v>
                </c:pt>
                <c:pt idx="6969">
                  <c:v>3221.0</c:v>
                </c:pt>
                <c:pt idx="6970">
                  <c:v>3222.0</c:v>
                </c:pt>
                <c:pt idx="6971">
                  <c:v>3223.0</c:v>
                </c:pt>
                <c:pt idx="6972">
                  <c:v>3223.0</c:v>
                </c:pt>
                <c:pt idx="6973">
                  <c:v>3223.0</c:v>
                </c:pt>
                <c:pt idx="6974">
                  <c:v>3224.0</c:v>
                </c:pt>
                <c:pt idx="6975">
                  <c:v>3225.0</c:v>
                </c:pt>
                <c:pt idx="6976">
                  <c:v>3225.0</c:v>
                </c:pt>
                <c:pt idx="6977">
                  <c:v>3226.0</c:v>
                </c:pt>
                <c:pt idx="6978">
                  <c:v>3227.0</c:v>
                </c:pt>
                <c:pt idx="6979">
                  <c:v>3228.0</c:v>
                </c:pt>
                <c:pt idx="6980">
                  <c:v>3229.0</c:v>
                </c:pt>
                <c:pt idx="6981">
                  <c:v>3230.0</c:v>
                </c:pt>
                <c:pt idx="6982">
                  <c:v>3231.0</c:v>
                </c:pt>
                <c:pt idx="6983">
                  <c:v>3232.0</c:v>
                </c:pt>
                <c:pt idx="6984">
                  <c:v>3232.0</c:v>
                </c:pt>
                <c:pt idx="6985">
                  <c:v>3233.0</c:v>
                </c:pt>
                <c:pt idx="6986">
                  <c:v>3234.0</c:v>
                </c:pt>
                <c:pt idx="6987">
                  <c:v>3235.0</c:v>
                </c:pt>
                <c:pt idx="6988">
                  <c:v>3236.0</c:v>
                </c:pt>
                <c:pt idx="6989">
                  <c:v>3236.0</c:v>
                </c:pt>
                <c:pt idx="6990">
                  <c:v>3237.0</c:v>
                </c:pt>
                <c:pt idx="6991">
                  <c:v>3238.0</c:v>
                </c:pt>
                <c:pt idx="6992">
                  <c:v>3239.0</c:v>
                </c:pt>
                <c:pt idx="6993">
                  <c:v>3240.0</c:v>
                </c:pt>
                <c:pt idx="6994">
                  <c:v>3240.0</c:v>
                </c:pt>
                <c:pt idx="6995">
                  <c:v>3240.0</c:v>
                </c:pt>
                <c:pt idx="6996">
                  <c:v>3241.0</c:v>
                </c:pt>
                <c:pt idx="6997">
                  <c:v>3242.0</c:v>
                </c:pt>
                <c:pt idx="6998">
                  <c:v>3243.0</c:v>
                </c:pt>
                <c:pt idx="6999">
                  <c:v>3244.0</c:v>
                </c:pt>
                <c:pt idx="7000">
                  <c:v>3245.0</c:v>
                </c:pt>
                <c:pt idx="7001">
                  <c:v>3246.0</c:v>
                </c:pt>
                <c:pt idx="7002">
                  <c:v>3246.0</c:v>
                </c:pt>
                <c:pt idx="7003">
                  <c:v>3247.0</c:v>
                </c:pt>
                <c:pt idx="7004">
                  <c:v>3247.0</c:v>
                </c:pt>
                <c:pt idx="7005">
                  <c:v>3248.0</c:v>
                </c:pt>
                <c:pt idx="7006">
                  <c:v>3249.0</c:v>
                </c:pt>
                <c:pt idx="7007">
                  <c:v>3250.0</c:v>
                </c:pt>
                <c:pt idx="7008">
                  <c:v>3251.0</c:v>
                </c:pt>
                <c:pt idx="7009">
                  <c:v>3251.0</c:v>
                </c:pt>
                <c:pt idx="7010">
                  <c:v>3251.0</c:v>
                </c:pt>
                <c:pt idx="7011">
                  <c:v>3251.0</c:v>
                </c:pt>
                <c:pt idx="7012">
                  <c:v>3251.0</c:v>
                </c:pt>
                <c:pt idx="7013">
                  <c:v>3251.0</c:v>
                </c:pt>
                <c:pt idx="7014">
                  <c:v>3251.0</c:v>
                </c:pt>
                <c:pt idx="7015">
                  <c:v>3252.0</c:v>
                </c:pt>
                <c:pt idx="7016">
                  <c:v>3252.0</c:v>
                </c:pt>
                <c:pt idx="7017">
                  <c:v>3252.0</c:v>
                </c:pt>
                <c:pt idx="7018">
                  <c:v>3252.0</c:v>
                </c:pt>
                <c:pt idx="7019">
                  <c:v>3253.0</c:v>
                </c:pt>
                <c:pt idx="7020">
                  <c:v>3254.0</c:v>
                </c:pt>
                <c:pt idx="7021">
                  <c:v>3255.0</c:v>
                </c:pt>
                <c:pt idx="7022">
                  <c:v>3256.0</c:v>
                </c:pt>
                <c:pt idx="7023">
                  <c:v>3256.0</c:v>
                </c:pt>
                <c:pt idx="7024">
                  <c:v>3256.0</c:v>
                </c:pt>
                <c:pt idx="7025">
                  <c:v>3256.0</c:v>
                </c:pt>
                <c:pt idx="7026">
                  <c:v>3256.0</c:v>
                </c:pt>
                <c:pt idx="7027">
                  <c:v>3256.0</c:v>
                </c:pt>
                <c:pt idx="7028">
                  <c:v>3256.0</c:v>
                </c:pt>
                <c:pt idx="7029">
                  <c:v>3256.0</c:v>
                </c:pt>
                <c:pt idx="7030">
                  <c:v>3256.0</c:v>
                </c:pt>
                <c:pt idx="7031">
                  <c:v>3256.0</c:v>
                </c:pt>
                <c:pt idx="7032">
                  <c:v>3256.0</c:v>
                </c:pt>
                <c:pt idx="7033">
                  <c:v>3256.0</c:v>
                </c:pt>
                <c:pt idx="7034">
                  <c:v>3256.0</c:v>
                </c:pt>
                <c:pt idx="7035">
                  <c:v>3256.0</c:v>
                </c:pt>
                <c:pt idx="7036">
                  <c:v>3256.0</c:v>
                </c:pt>
                <c:pt idx="7037">
                  <c:v>3256.0</c:v>
                </c:pt>
                <c:pt idx="7038">
                  <c:v>3256.0</c:v>
                </c:pt>
                <c:pt idx="7039">
                  <c:v>3256.0</c:v>
                </c:pt>
                <c:pt idx="7040">
                  <c:v>3256.0</c:v>
                </c:pt>
                <c:pt idx="7041">
                  <c:v>3257.0</c:v>
                </c:pt>
                <c:pt idx="7042">
                  <c:v>3257.0</c:v>
                </c:pt>
                <c:pt idx="7043">
                  <c:v>3257.0</c:v>
                </c:pt>
                <c:pt idx="7044">
                  <c:v>3258.0</c:v>
                </c:pt>
                <c:pt idx="7045">
                  <c:v>3258.0</c:v>
                </c:pt>
                <c:pt idx="7046">
                  <c:v>3258.0</c:v>
                </c:pt>
                <c:pt idx="7047">
                  <c:v>3259.0</c:v>
                </c:pt>
                <c:pt idx="7048">
                  <c:v>3259.0</c:v>
                </c:pt>
                <c:pt idx="7049">
                  <c:v>3259.0</c:v>
                </c:pt>
                <c:pt idx="7050">
                  <c:v>3259.0</c:v>
                </c:pt>
                <c:pt idx="7051">
                  <c:v>3260.0</c:v>
                </c:pt>
                <c:pt idx="7052">
                  <c:v>3260.0</c:v>
                </c:pt>
                <c:pt idx="7053">
                  <c:v>3260.0</c:v>
                </c:pt>
                <c:pt idx="7054">
                  <c:v>3260.0</c:v>
                </c:pt>
                <c:pt idx="7055">
                  <c:v>3261.0</c:v>
                </c:pt>
                <c:pt idx="7056">
                  <c:v>3261.0</c:v>
                </c:pt>
                <c:pt idx="7057">
                  <c:v>3261.0</c:v>
                </c:pt>
                <c:pt idx="7058">
                  <c:v>3261.0</c:v>
                </c:pt>
                <c:pt idx="7059">
                  <c:v>3261.0</c:v>
                </c:pt>
                <c:pt idx="7060">
                  <c:v>3261.0</c:v>
                </c:pt>
                <c:pt idx="7061">
                  <c:v>3262.0</c:v>
                </c:pt>
                <c:pt idx="7062">
                  <c:v>3262.0</c:v>
                </c:pt>
                <c:pt idx="7063">
                  <c:v>3262.0</c:v>
                </c:pt>
                <c:pt idx="7064">
                  <c:v>3262.0</c:v>
                </c:pt>
                <c:pt idx="7065">
                  <c:v>3262.0</c:v>
                </c:pt>
                <c:pt idx="7066">
                  <c:v>3263.0</c:v>
                </c:pt>
                <c:pt idx="7067">
                  <c:v>3263.0</c:v>
                </c:pt>
                <c:pt idx="7068">
                  <c:v>3264.0</c:v>
                </c:pt>
                <c:pt idx="7069">
                  <c:v>3264.0</c:v>
                </c:pt>
                <c:pt idx="7070">
                  <c:v>3264.0</c:v>
                </c:pt>
                <c:pt idx="7071">
                  <c:v>3264.0</c:v>
                </c:pt>
                <c:pt idx="7072">
                  <c:v>3264.0</c:v>
                </c:pt>
                <c:pt idx="7073">
                  <c:v>3265.0</c:v>
                </c:pt>
                <c:pt idx="7074">
                  <c:v>3265.0</c:v>
                </c:pt>
                <c:pt idx="7075">
                  <c:v>3265.0</c:v>
                </c:pt>
                <c:pt idx="7076">
                  <c:v>3266.0</c:v>
                </c:pt>
                <c:pt idx="7077">
                  <c:v>3266.0</c:v>
                </c:pt>
                <c:pt idx="7078">
                  <c:v>3266.0</c:v>
                </c:pt>
                <c:pt idx="7079">
                  <c:v>3266.0</c:v>
                </c:pt>
                <c:pt idx="7080">
                  <c:v>3266.0</c:v>
                </c:pt>
                <c:pt idx="7081">
                  <c:v>3266.0</c:v>
                </c:pt>
                <c:pt idx="7082">
                  <c:v>3266.0</c:v>
                </c:pt>
                <c:pt idx="7083">
                  <c:v>3267.0</c:v>
                </c:pt>
                <c:pt idx="7084">
                  <c:v>3268.0</c:v>
                </c:pt>
                <c:pt idx="7085">
                  <c:v>3269.0</c:v>
                </c:pt>
                <c:pt idx="7086">
                  <c:v>3269.0</c:v>
                </c:pt>
                <c:pt idx="7087">
                  <c:v>3269.0</c:v>
                </c:pt>
                <c:pt idx="7088">
                  <c:v>3269.0</c:v>
                </c:pt>
                <c:pt idx="7089">
                  <c:v>3269.0</c:v>
                </c:pt>
                <c:pt idx="7090">
                  <c:v>3269.0</c:v>
                </c:pt>
                <c:pt idx="7091">
                  <c:v>3269.0</c:v>
                </c:pt>
                <c:pt idx="7092">
                  <c:v>3270.0</c:v>
                </c:pt>
                <c:pt idx="7093">
                  <c:v>3270.0</c:v>
                </c:pt>
                <c:pt idx="7094">
                  <c:v>3271.0</c:v>
                </c:pt>
                <c:pt idx="7095">
                  <c:v>3271.0</c:v>
                </c:pt>
                <c:pt idx="7096">
                  <c:v>3271.0</c:v>
                </c:pt>
                <c:pt idx="7097">
                  <c:v>3272.0</c:v>
                </c:pt>
                <c:pt idx="7098">
                  <c:v>3273.0</c:v>
                </c:pt>
                <c:pt idx="7099">
                  <c:v>3273.0</c:v>
                </c:pt>
                <c:pt idx="7100">
                  <c:v>3273.0</c:v>
                </c:pt>
                <c:pt idx="7101">
                  <c:v>3273.0</c:v>
                </c:pt>
                <c:pt idx="7102">
                  <c:v>3273.0</c:v>
                </c:pt>
                <c:pt idx="7103">
                  <c:v>3274.0</c:v>
                </c:pt>
                <c:pt idx="7104">
                  <c:v>3275.0</c:v>
                </c:pt>
                <c:pt idx="7105">
                  <c:v>3276.0</c:v>
                </c:pt>
                <c:pt idx="7106">
                  <c:v>3277.0</c:v>
                </c:pt>
                <c:pt idx="7107">
                  <c:v>3278.0</c:v>
                </c:pt>
                <c:pt idx="7108">
                  <c:v>3279.0</c:v>
                </c:pt>
                <c:pt idx="7109">
                  <c:v>3280.0</c:v>
                </c:pt>
                <c:pt idx="7110">
                  <c:v>3280.0</c:v>
                </c:pt>
                <c:pt idx="7111">
                  <c:v>3281.0</c:v>
                </c:pt>
                <c:pt idx="7112">
                  <c:v>3282.0</c:v>
                </c:pt>
                <c:pt idx="7113">
                  <c:v>3283.0</c:v>
                </c:pt>
                <c:pt idx="7114">
                  <c:v>3283.0</c:v>
                </c:pt>
                <c:pt idx="7115">
                  <c:v>3284.0</c:v>
                </c:pt>
                <c:pt idx="7116">
                  <c:v>3284.0</c:v>
                </c:pt>
                <c:pt idx="7117">
                  <c:v>3284.0</c:v>
                </c:pt>
                <c:pt idx="7118">
                  <c:v>3285.0</c:v>
                </c:pt>
                <c:pt idx="7119">
                  <c:v>3286.0</c:v>
                </c:pt>
                <c:pt idx="7120">
                  <c:v>3286.0</c:v>
                </c:pt>
                <c:pt idx="7121">
                  <c:v>3286.0</c:v>
                </c:pt>
                <c:pt idx="7122">
                  <c:v>3287.0</c:v>
                </c:pt>
                <c:pt idx="7123">
                  <c:v>3287.0</c:v>
                </c:pt>
                <c:pt idx="7124">
                  <c:v>3288.0</c:v>
                </c:pt>
                <c:pt idx="7125">
                  <c:v>3289.0</c:v>
                </c:pt>
                <c:pt idx="7126">
                  <c:v>3289.0</c:v>
                </c:pt>
                <c:pt idx="7127">
                  <c:v>3290.0</c:v>
                </c:pt>
                <c:pt idx="7128">
                  <c:v>3290.0</c:v>
                </c:pt>
                <c:pt idx="7129">
                  <c:v>3290.0</c:v>
                </c:pt>
                <c:pt idx="7130">
                  <c:v>3291.0</c:v>
                </c:pt>
                <c:pt idx="7131">
                  <c:v>3292.0</c:v>
                </c:pt>
                <c:pt idx="7132">
                  <c:v>3293.0</c:v>
                </c:pt>
                <c:pt idx="7133">
                  <c:v>3293.0</c:v>
                </c:pt>
                <c:pt idx="7134">
                  <c:v>3293.0</c:v>
                </c:pt>
                <c:pt idx="7135">
                  <c:v>3293.0</c:v>
                </c:pt>
                <c:pt idx="7136">
                  <c:v>3293.0</c:v>
                </c:pt>
                <c:pt idx="7137">
                  <c:v>3293.0</c:v>
                </c:pt>
                <c:pt idx="7138">
                  <c:v>3294.0</c:v>
                </c:pt>
                <c:pt idx="7139">
                  <c:v>3294.0</c:v>
                </c:pt>
                <c:pt idx="7140">
                  <c:v>3294.0</c:v>
                </c:pt>
                <c:pt idx="7141">
                  <c:v>3294.0</c:v>
                </c:pt>
                <c:pt idx="7142">
                  <c:v>3294.0</c:v>
                </c:pt>
                <c:pt idx="7143">
                  <c:v>3294.0</c:v>
                </c:pt>
                <c:pt idx="7144">
                  <c:v>3295.0</c:v>
                </c:pt>
                <c:pt idx="7145">
                  <c:v>3296.0</c:v>
                </c:pt>
                <c:pt idx="7146">
                  <c:v>3297.0</c:v>
                </c:pt>
                <c:pt idx="7147">
                  <c:v>3298.0</c:v>
                </c:pt>
                <c:pt idx="7148">
                  <c:v>3299.0</c:v>
                </c:pt>
                <c:pt idx="7149">
                  <c:v>3300.0</c:v>
                </c:pt>
                <c:pt idx="7150">
                  <c:v>3300.0</c:v>
                </c:pt>
                <c:pt idx="7151">
                  <c:v>3301.0</c:v>
                </c:pt>
                <c:pt idx="7152">
                  <c:v>3302.0</c:v>
                </c:pt>
                <c:pt idx="7153">
                  <c:v>3302.0</c:v>
                </c:pt>
                <c:pt idx="7154">
                  <c:v>3303.0</c:v>
                </c:pt>
                <c:pt idx="7155">
                  <c:v>3303.0</c:v>
                </c:pt>
                <c:pt idx="7156">
                  <c:v>3304.0</c:v>
                </c:pt>
                <c:pt idx="7157">
                  <c:v>3304.0</c:v>
                </c:pt>
                <c:pt idx="7158">
                  <c:v>3304.0</c:v>
                </c:pt>
                <c:pt idx="7159">
                  <c:v>3304.0</c:v>
                </c:pt>
                <c:pt idx="7160">
                  <c:v>3305.0</c:v>
                </c:pt>
                <c:pt idx="7161">
                  <c:v>3305.0</c:v>
                </c:pt>
                <c:pt idx="7162">
                  <c:v>3306.0</c:v>
                </c:pt>
                <c:pt idx="7163">
                  <c:v>3307.0</c:v>
                </c:pt>
                <c:pt idx="7164">
                  <c:v>3307.0</c:v>
                </c:pt>
                <c:pt idx="7165">
                  <c:v>3308.0</c:v>
                </c:pt>
                <c:pt idx="7166">
                  <c:v>3309.0</c:v>
                </c:pt>
                <c:pt idx="7167">
                  <c:v>3309.0</c:v>
                </c:pt>
                <c:pt idx="7168">
                  <c:v>3310.0</c:v>
                </c:pt>
                <c:pt idx="7169">
                  <c:v>3310.0</c:v>
                </c:pt>
                <c:pt idx="7170">
                  <c:v>3310.0</c:v>
                </c:pt>
                <c:pt idx="7171">
                  <c:v>3310.0</c:v>
                </c:pt>
                <c:pt idx="7172">
                  <c:v>3310.0</c:v>
                </c:pt>
                <c:pt idx="7173">
                  <c:v>3311.0</c:v>
                </c:pt>
                <c:pt idx="7174">
                  <c:v>3311.0</c:v>
                </c:pt>
                <c:pt idx="7175">
                  <c:v>3312.0</c:v>
                </c:pt>
                <c:pt idx="7176">
                  <c:v>3313.0</c:v>
                </c:pt>
                <c:pt idx="7177">
                  <c:v>3314.0</c:v>
                </c:pt>
                <c:pt idx="7178">
                  <c:v>3314.0</c:v>
                </c:pt>
                <c:pt idx="7179">
                  <c:v>3314.0</c:v>
                </c:pt>
                <c:pt idx="7180">
                  <c:v>3315.0</c:v>
                </c:pt>
                <c:pt idx="7181">
                  <c:v>3316.0</c:v>
                </c:pt>
                <c:pt idx="7182">
                  <c:v>3317.0</c:v>
                </c:pt>
                <c:pt idx="7183">
                  <c:v>3318.0</c:v>
                </c:pt>
                <c:pt idx="7184">
                  <c:v>3318.0</c:v>
                </c:pt>
                <c:pt idx="7185">
                  <c:v>3318.0</c:v>
                </c:pt>
                <c:pt idx="7186">
                  <c:v>3319.0</c:v>
                </c:pt>
                <c:pt idx="7187">
                  <c:v>3320.0</c:v>
                </c:pt>
                <c:pt idx="7188">
                  <c:v>3321.0</c:v>
                </c:pt>
                <c:pt idx="7189">
                  <c:v>3321.0</c:v>
                </c:pt>
                <c:pt idx="7190">
                  <c:v>3321.0</c:v>
                </c:pt>
                <c:pt idx="7191">
                  <c:v>3322.0</c:v>
                </c:pt>
                <c:pt idx="7192">
                  <c:v>3323.0</c:v>
                </c:pt>
                <c:pt idx="7193">
                  <c:v>3324.0</c:v>
                </c:pt>
                <c:pt idx="7194">
                  <c:v>3325.0</c:v>
                </c:pt>
                <c:pt idx="7195">
                  <c:v>3326.0</c:v>
                </c:pt>
                <c:pt idx="7196">
                  <c:v>3327.0</c:v>
                </c:pt>
                <c:pt idx="7197">
                  <c:v>3328.0</c:v>
                </c:pt>
                <c:pt idx="7198">
                  <c:v>3329.0</c:v>
                </c:pt>
                <c:pt idx="7199">
                  <c:v>3330.0</c:v>
                </c:pt>
                <c:pt idx="7200">
                  <c:v>3330.0</c:v>
                </c:pt>
                <c:pt idx="7201">
                  <c:v>3331.0</c:v>
                </c:pt>
                <c:pt idx="7202">
                  <c:v>3332.0</c:v>
                </c:pt>
                <c:pt idx="7203">
                  <c:v>3333.0</c:v>
                </c:pt>
                <c:pt idx="7204">
                  <c:v>3334.0</c:v>
                </c:pt>
                <c:pt idx="7205">
                  <c:v>3335.0</c:v>
                </c:pt>
                <c:pt idx="7206">
                  <c:v>3336.0</c:v>
                </c:pt>
                <c:pt idx="7207">
                  <c:v>3337.0</c:v>
                </c:pt>
                <c:pt idx="7208">
                  <c:v>3338.0</c:v>
                </c:pt>
                <c:pt idx="7209">
                  <c:v>3339.0</c:v>
                </c:pt>
                <c:pt idx="7210">
                  <c:v>3340.0</c:v>
                </c:pt>
                <c:pt idx="7211">
                  <c:v>3341.0</c:v>
                </c:pt>
                <c:pt idx="7212">
                  <c:v>3342.0</c:v>
                </c:pt>
                <c:pt idx="7213">
                  <c:v>3342.0</c:v>
                </c:pt>
                <c:pt idx="7214">
                  <c:v>3342.0</c:v>
                </c:pt>
                <c:pt idx="7215">
                  <c:v>3342.0</c:v>
                </c:pt>
                <c:pt idx="7216">
                  <c:v>3342.0</c:v>
                </c:pt>
                <c:pt idx="7217">
                  <c:v>3342.0</c:v>
                </c:pt>
                <c:pt idx="7218">
                  <c:v>3342.0</c:v>
                </c:pt>
                <c:pt idx="7219">
                  <c:v>3342.0</c:v>
                </c:pt>
                <c:pt idx="7220">
                  <c:v>3343.0</c:v>
                </c:pt>
                <c:pt idx="7221">
                  <c:v>3344.0</c:v>
                </c:pt>
                <c:pt idx="7222">
                  <c:v>3345.0</c:v>
                </c:pt>
                <c:pt idx="7223">
                  <c:v>3346.0</c:v>
                </c:pt>
                <c:pt idx="7224">
                  <c:v>3346.0</c:v>
                </c:pt>
                <c:pt idx="7225">
                  <c:v>3346.0</c:v>
                </c:pt>
                <c:pt idx="7226">
                  <c:v>3346.0</c:v>
                </c:pt>
                <c:pt idx="7227">
                  <c:v>3346.0</c:v>
                </c:pt>
                <c:pt idx="7228">
                  <c:v>3346.0</c:v>
                </c:pt>
                <c:pt idx="7229">
                  <c:v>3346.0</c:v>
                </c:pt>
                <c:pt idx="7230">
                  <c:v>3346.0</c:v>
                </c:pt>
                <c:pt idx="7231">
                  <c:v>3346.0</c:v>
                </c:pt>
                <c:pt idx="7232">
                  <c:v>3347.0</c:v>
                </c:pt>
                <c:pt idx="7233">
                  <c:v>3347.0</c:v>
                </c:pt>
                <c:pt idx="7234">
                  <c:v>3348.0</c:v>
                </c:pt>
                <c:pt idx="7235">
                  <c:v>3349.0</c:v>
                </c:pt>
                <c:pt idx="7236">
                  <c:v>3350.0</c:v>
                </c:pt>
                <c:pt idx="7237">
                  <c:v>3351.0</c:v>
                </c:pt>
                <c:pt idx="7238">
                  <c:v>3351.0</c:v>
                </c:pt>
                <c:pt idx="7239">
                  <c:v>3351.0</c:v>
                </c:pt>
                <c:pt idx="7240">
                  <c:v>3351.0</c:v>
                </c:pt>
                <c:pt idx="7241">
                  <c:v>3351.0</c:v>
                </c:pt>
                <c:pt idx="7242">
                  <c:v>3351.0</c:v>
                </c:pt>
                <c:pt idx="7243">
                  <c:v>3351.0</c:v>
                </c:pt>
                <c:pt idx="7244">
                  <c:v>3352.0</c:v>
                </c:pt>
                <c:pt idx="7245">
                  <c:v>3352.0</c:v>
                </c:pt>
                <c:pt idx="7246">
                  <c:v>3353.0</c:v>
                </c:pt>
                <c:pt idx="7247">
                  <c:v>3353.0</c:v>
                </c:pt>
                <c:pt idx="7248">
                  <c:v>3353.0</c:v>
                </c:pt>
                <c:pt idx="7249">
                  <c:v>3354.0</c:v>
                </c:pt>
                <c:pt idx="7250">
                  <c:v>3355.0</c:v>
                </c:pt>
                <c:pt idx="7251">
                  <c:v>3356.0</c:v>
                </c:pt>
                <c:pt idx="7252">
                  <c:v>3357.0</c:v>
                </c:pt>
                <c:pt idx="7253">
                  <c:v>3357.0</c:v>
                </c:pt>
                <c:pt idx="7254">
                  <c:v>3357.0</c:v>
                </c:pt>
                <c:pt idx="7255">
                  <c:v>3358.0</c:v>
                </c:pt>
                <c:pt idx="7256">
                  <c:v>3359.0</c:v>
                </c:pt>
                <c:pt idx="7257">
                  <c:v>3359.0</c:v>
                </c:pt>
                <c:pt idx="7258">
                  <c:v>3360.0</c:v>
                </c:pt>
                <c:pt idx="7259">
                  <c:v>3361.0</c:v>
                </c:pt>
                <c:pt idx="7260">
                  <c:v>3361.0</c:v>
                </c:pt>
                <c:pt idx="7261">
                  <c:v>3362.0</c:v>
                </c:pt>
                <c:pt idx="7262">
                  <c:v>3363.0</c:v>
                </c:pt>
                <c:pt idx="7263">
                  <c:v>3364.0</c:v>
                </c:pt>
                <c:pt idx="7264">
                  <c:v>3364.0</c:v>
                </c:pt>
                <c:pt idx="7265">
                  <c:v>3365.0</c:v>
                </c:pt>
                <c:pt idx="7266">
                  <c:v>3366.0</c:v>
                </c:pt>
                <c:pt idx="7267">
                  <c:v>3367.0</c:v>
                </c:pt>
                <c:pt idx="7268">
                  <c:v>3368.0</c:v>
                </c:pt>
                <c:pt idx="7269">
                  <c:v>3368.0</c:v>
                </c:pt>
                <c:pt idx="7270">
                  <c:v>3368.0</c:v>
                </c:pt>
                <c:pt idx="7271">
                  <c:v>3369.0</c:v>
                </c:pt>
                <c:pt idx="7272">
                  <c:v>3370.0</c:v>
                </c:pt>
                <c:pt idx="7273">
                  <c:v>3371.0</c:v>
                </c:pt>
                <c:pt idx="7274">
                  <c:v>3371.0</c:v>
                </c:pt>
                <c:pt idx="7275">
                  <c:v>3372.0</c:v>
                </c:pt>
                <c:pt idx="7276">
                  <c:v>3372.0</c:v>
                </c:pt>
                <c:pt idx="7277">
                  <c:v>3373.0</c:v>
                </c:pt>
                <c:pt idx="7278">
                  <c:v>3374.0</c:v>
                </c:pt>
                <c:pt idx="7279">
                  <c:v>3375.0</c:v>
                </c:pt>
                <c:pt idx="7280">
                  <c:v>3376.0</c:v>
                </c:pt>
                <c:pt idx="7281">
                  <c:v>3376.0</c:v>
                </c:pt>
                <c:pt idx="7282">
                  <c:v>3376.0</c:v>
                </c:pt>
                <c:pt idx="7283">
                  <c:v>3377.0</c:v>
                </c:pt>
                <c:pt idx="7284">
                  <c:v>3377.0</c:v>
                </c:pt>
                <c:pt idx="7285">
                  <c:v>3377.0</c:v>
                </c:pt>
                <c:pt idx="7286">
                  <c:v>3378.0</c:v>
                </c:pt>
                <c:pt idx="7287">
                  <c:v>3379.0</c:v>
                </c:pt>
                <c:pt idx="7288">
                  <c:v>3379.0</c:v>
                </c:pt>
                <c:pt idx="7289">
                  <c:v>3380.0</c:v>
                </c:pt>
                <c:pt idx="7290">
                  <c:v>3380.0</c:v>
                </c:pt>
                <c:pt idx="7291">
                  <c:v>3380.0</c:v>
                </c:pt>
                <c:pt idx="7292">
                  <c:v>3381.0</c:v>
                </c:pt>
                <c:pt idx="7293">
                  <c:v>3381.0</c:v>
                </c:pt>
                <c:pt idx="7294">
                  <c:v>3381.0</c:v>
                </c:pt>
                <c:pt idx="7295">
                  <c:v>3382.0</c:v>
                </c:pt>
                <c:pt idx="7296">
                  <c:v>3383.0</c:v>
                </c:pt>
                <c:pt idx="7297">
                  <c:v>3383.0</c:v>
                </c:pt>
                <c:pt idx="7298">
                  <c:v>3384.0</c:v>
                </c:pt>
                <c:pt idx="7299">
                  <c:v>3384.0</c:v>
                </c:pt>
                <c:pt idx="7300">
                  <c:v>3385.0</c:v>
                </c:pt>
                <c:pt idx="7301">
                  <c:v>3385.0</c:v>
                </c:pt>
                <c:pt idx="7302">
                  <c:v>3386.0</c:v>
                </c:pt>
                <c:pt idx="7303">
                  <c:v>3386.0</c:v>
                </c:pt>
                <c:pt idx="7304">
                  <c:v>3386.0</c:v>
                </c:pt>
                <c:pt idx="7305">
                  <c:v>3387.0</c:v>
                </c:pt>
                <c:pt idx="7306">
                  <c:v>3388.0</c:v>
                </c:pt>
                <c:pt idx="7307">
                  <c:v>3388.0</c:v>
                </c:pt>
                <c:pt idx="7308">
                  <c:v>3388.0</c:v>
                </c:pt>
                <c:pt idx="7309">
                  <c:v>3388.0</c:v>
                </c:pt>
                <c:pt idx="7310">
                  <c:v>3389.0</c:v>
                </c:pt>
                <c:pt idx="7311">
                  <c:v>3390.0</c:v>
                </c:pt>
                <c:pt idx="7312">
                  <c:v>3390.0</c:v>
                </c:pt>
                <c:pt idx="7313">
                  <c:v>3391.0</c:v>
                </c:pt>
                <c:pt idx="7314">
                  <c:v>3391.0</c:v>
                </c:pt>
                <c:pt idx="7315">
                  <c:v>3391.0</c:v>
                </c:pt>
                <c:pt idx="7316">
                  <c:v>3391.0</c:v>
                </c:pt>
                <c:pt idx="7317">
                  <c:v>3392.0</c:v>
                </c:pt>
                <c:pt idx="7318">
                  <c:v>3393.0</c:v>
                </c:pt>
                <c:pt idx="7319">
                  <c:v>3394.0</c:v>
                </c:pt>
                <c:pt idx="7320">
                  <c:v>3395.0</c:v>
                </c:pt>
                <c:pt idx="7321">
                  <c:v>3395.0</c:v>
                </c:pt>
                <c:pt idx="7322">
                  <c:v>3395.0</c:v>
                </c:pt>
                <c:pt idx="7323">
                  <c:v>3395.0</c:v>
                </c:pt>
                <c:pt idx="7324">
                  <c:v>3395.0</c:v>
                </c:pt>
                <c:pt idx="7325">
                  <c:v>3396.0</c:v>
                </c:pt>
                <c:pt idx="7326">
                  <c:v>3396.0</c:v>
                </c:pt>
                <c:pt idx="7327">
                  <c:v>3396.0</c:v>
                </c:pt>
                <c:pt idx="7328">
                  <c:v>3397.0</c:v>
                </c:pt>
                <c:pt idx="7329">
                  <c:v>3398.0</c:v>
                </c:pt>
                <c:pt idx="7330">
                  <c:v>3398.0</c:v>
                </c:pt>
                <c:pt idx="7331">
                  <c:v>3399.0</c:v>
                </c:pt>
                <c:pt idx="7332">
                  <c:v>3399.0</c:v>
                </c:pt>
                <c:pt idx="7333">
                  <c:v>3400.0</c:v>
                </c:pt>
                <c:pt idx="7334">
                  <c:v>3400.0</c:v>
                </c:pt>
                <c:pt idx="7335">
                  <c:v>3400.0</c:v>
                </c:pt>
                <c:pt idx="7336">
                  <c:v>3400.0</c:v>
                </c:pt>
                <c:pt idx="7337">
                  <c:v>3401.0</c:v>
                </c:pt>
                <c:pt idx="7338">
                  <c:v>3401.0</c:v>
                </c:pt>
                <c:pt idx="7339">
                  <c:v>3402.0</c:v>
                </c:pt>
                <c:pt idx="7340">
                  <c:v>3402.0</c:v>
                </c:pt>
                <c:pt idx="7341">
                  <c:v>3402.0</c:v>
                </c:pt>
                <c:pt idx="7342">
                  <c:v>3403.0</c:v>
                </c:pt>
                <c:pt idx="7343">
                  <c:v>3403.0</c:v>
                </c:pt>
                <c:pt idx="7344">
                  <c:v>3403.0</c:v>
                </c:pt>
                <c:pt idx="7345">
                  <c:v>3403.0</c:v>
                </c:pt>
                <c:pt idx="7346">
                  <c:v>3403.0</c:v>
                </c:pt>
                <c:pt idx="7347">
                  <c:v>3403.0</c:v>
                </c:pt>
                <c:pt idx="7348">
                  <c:v>3404.0</c:v>
                </c:pt>
                <c:pt idx="7349">
                  <c:v>3404.0</c:v>
                </c:pt>
                <c:pt idx="7350">
                  <c:v>3405.0</c:v>
                </c:pt>
                <c:pt idx="7351">
                  <c:v>3406.0</c:v>
                </c:pt>
                <c:pt idx="7352">
                  <c:v>3407.0</c:v>
                </c:pt>
                <c:pt idx="7353">
                  <c:v>3408.0</c:v>
                </c:pt>
                <c:pt idx="7354">
                  <c:v>3409.0</c:v>
                </c:pt>
                <c:pt idx="7355">
                  <c:v>3410.0</c:v>
                </c:pt>
                <c:pt idx="7356">
                  <c:v>3411.0</c:v>
                </c:pt>
                <c:pt idx="7357">
                  <c:v>3412.0</c:v>
                </c:pt>
                <c:pt idx="7358">
                  <c:v>3413.0</c:v>
                </c:pt>
                <c:pt idx="7359">
                  <c:v>3413.0</c:v>
                </c:pt>
                <c:pt idx="7360">
                  <c:v>3414.0</c:v>
                </c:pt>
                <c:pt idx="7361">
                  <c:v>3414.0</c:v>
                </c:pt>
                <c:pt idx="7362">
                  <c:v>3414.0</c:v>
                </c:pt>
                <c:pt idx="7363">
                  <c:v>3414.0</c:v>
                </c:pt>
                <c:pt idx="7364">
                  <c:v>3414.0</c:v>
                </c:pt>
                <c:pt idx="7365">
                  <c:v>3414.0</c:v>
                </c:pt>
                <c:pt idx="7366">
                  <c:v>3415.0</c:v>
                </c:pt>
                <c:pt idx="7367">
                  <c:v>3415.0</c:v>
                </c:pt>
                <c:pt idx="7368">
                  <c:v>3415.0</c:v>
                </c:pt>
                <c:pt idx="7369">
                  <c:v>3416.0</c:v>
                </c:pt>
                <c:pt idx="7370">
                  <c:v>3417.0</c:v>
                </c:pt>
                <c:pt idx="7371">
                  <c:v>3418.0</c:v>
                </c:pt>
                <c:pt idx="7372">
                  <c:v>3419.0</c:v>
                </c:pt>
                <c:pt idx="7373">
                  <c:v>3419.0</c:v>
                </c:pt>
                <c:pt idx="7374">
                  <c:v>3420.0</c:v>
                </c:pt>
                <c:pt idx="7375">
                  <c:v>3421.0</c:v>
                </c:pt>
                <c:pt idx="7376">
                  <c:v>3422.0</c:v>
                </c:pt>
                <c:pt idx="7377">
                  <c:v>3423.0</c:v>
                </c:pt>
                <c:pt idx="7378">
                  <c:v>3424.0</c:v>
                </c:pt>
                <c:pt idx="7379">
                  <c:v>3424.0</c:v>
                </c:pt>
                <c:pt idx="7380">
                  <c:v>3424.0</c:v>
                </c:pt>
                <c:pt idx="7381">
                  <c:v>3425.0</c:v>
                </c:pt>
                <c:pt idx="7382">
                  <c:v>3426.0</c:v>
                </c:pt>
                <c:pt idx="7383">
                  <c:v>3427.0</c:v>
                </c:pt>
                <c:pt idx="7384">
                  <c:v>3428.0</c:v>
                </c:pt>
                <c:pt idx="7385">
                  <c:v>3429.0</c:v>
                </c:pt>
                <c:pt idx="7386">
                  <c:v>3429.0</c:v>
                </c:pt>
                <c:pt idx="7387">
                  <c:v>3429.0</c:v>
                </c:pt>
                <c:pt idx="7388">
                  <c:v>3430.0</c:v>
                </c:pt>
                <c:pt idx="7389">
                  <c:v>3431.0</c:v>
                </c:pt>
                <c:pt idx="7390">
                  <c:v>3432.0</c:v>
                </c:pt>
                <c:pt idx="7391">
                  <c:v>3433.0</c:v>
                </c:pt>
                <c:pt idx="7392">
                  <c:v>3434.0</c:v>
                </c:pt>
                <c:pt idx="7393">
                  <c:v>3434.0</c:v>
                </c:pt>
                <c:pt idx="7394">
                  <c:v>3435.0</c:v>
                </c:pt>
                <c:pt idx="7395">
                  <c:v>3435.0</c:v>
                </c:pt>
                <c:pt idx="7396">
                  <c:v>3435.0</c:v>
                </c:pt>
                <c:pt idx="7397">
                  <c:v>3435.0</c:v>
                </c:pt>
                <c:pt idx="7398">
                  <c:v>3436.0</c:v>
                </c:pt>
                <c:pt idx="7399">
                  <c:v>3436.0</c:v>
                </c:pt>
                <c:pt idx="7400">
                  <c:v>3436.0</c:v>
                </c:pt>
                <c:pt idx="7401">
                  <c:v>3436.0</c:v>
                </c:pt>
                <c:pt idx="7402">
                  <c:v>3437.0</c:v>
                </c:pt>
                <c:pt idx="7403">
                  <c:v>3437.0</c:v>
                </c:pt>
                <c:pt idx="7404">
                  <c:v>3437.0</c:v>
                </c:pt>
                <c:pt idx="7405">
                  <c:v>3437.0</c:v>
                </c:pt>
                <c:pt idx="7406">
                  <c:v>3437.0</c:v>
                </c:pt>
                <c:pt idx="7407">
                  <c:v>3437.0</c:v>
                </c:pt>
                <c:pt idx="7408">
                  <c:v>3437.0</c:v>
                </c:pt>
                <c:pt idx="7409">
                  <c:v>3437.0</c:v>
                </c:pt>
                <c:pt idx="7410">
                  <c:v>3438.0</c:v>
                </c:pt>
                <c:pt idx="7411">
                  <c:v>3439.0</c:v>
                </c:pt>
                <c:pt idx="7412">
                  <c:v>3439.0</c:v>
                </c:pt>
                <c:pt idx="7413">
                  <c:v>3440.0</c:v>
                </c:pt>
                <c:pt idx="7414">
                  <c:v>3440.0</c:v>
                </c:pt>
                <c:pt idx="7415">
                  <c:v>3440.0</c:v>
                </c:pt>
                <c:pt idx="7416">
                  <c:v>3440.0</c:v>
                </c:pt>
                <c:pt idx="7417">
                  <c:v>3440.0</c:v>
                </c:pt>
                <c:pt idx="7418">
                  <c:v>3441.0</c:v>
                </c:pt>
                <c:pt idx="7419">
                  <c:v>3442.0</c:v>
                </c:pt>
                <c:pt idx="7420">
                  <c:v>3443.0</c:v>
                </c:pt>
                <c:pt idx="7421">
                  <c:v>3443.0</c:v>
                </c:pt>
                <c:pt idx="7422">
                  <c:v>3444.0</c:v>
                </c:pt>
                <c:pt idx="7423">
                  <c:v>3445.0</c:v>
                </c:pt>
                <c:pt idx="7424">
                  <c:v>3445.0</c:v>
                </c:pt>
                <c:pt idx="7425">
                  <c:v>3445.0</c:v>
                </c:pt>
                <c:pt idx="7426">
                  <c:v>3445.0</c:v>
                </c:pt>
                <c:pt idx="7427">
                  <c:v>3445.0</c:v>
                </c:pt>
                <c:pt idx="7428">
                  <c:v>3446.0</c:v>
                </c:pt>
                <c:pt idx="7429">
                  <c:v>3447.0</c:v>
                </c:pt>
                <c:pt idx="7430">
                  <c:v>3447.0</c:v>
                </c:pt>
                <c:pt idx="7431">
                  <c:v>3448.0</c:v>
                </c:pt>
                <c:pt idx="7432">
                  <c:v>3449.0</c:v>
                </c:pt>
                <c:pt idx="7433">
                  <c:v>3450.0</c:v>
                </c:pt>
                <c:pt idx="7434">
                  <c:v>3451.0</c:v>
                </c:pt>
                <c:pt idx="7435">
                  <c:v>3451.0</c:v>
                </c:pt>
                <c:pt idx="7436">
                  <c:v>3451.0</c:v>
                </c:pt>
                <c:pt idx="7437">
                  <c:v>3452.0</c:v>
                </c:pt>
                <c:pt idx="7438">
                  <c:v>3453.0</c:v>
                </c:pt>
                <c:pt idx="7439">
                  <c:v>3453.0</c:v>
                </c:pt>
                <c:pt idx="7440">
                  <c:v>3454.0</c:v>
                </c:pt>
                <c:pt idx="7441">
                  <c:v>3455.0</c:v>
                </c:pt>
                <c:pt idx="7442">
                  <c:v>3456.0</c:v>
                </c:pt>
                <c:pt idx="7443">
                  <c:v>3456.0</c:v>
                </c:pt>
                <c:pt idx="7444">
                  <c:v>3456.0</c:v>
                </c:pt>
                <c:pt idx="7445">
                  <c:v>3457.0</c:v>
                </c:pt>
                <c:pt idx="7446">
                  <c:v>3457.0</c:v>
                </c:pt>
                <c:pt idx="7447">
                  <c:v>3457.0</c:v>
                </c:pt>
                <c:pt idx="7448">
                  <c:v>3457.0</c:v>
                </c:pt>
                <c:pt idx="7449">
                  <c:v>3457.0</c:v>
                </c:pt>
                <c:pt idx="7450">
                  <c:v>3458.0</c:v>
                </c:pt>
                <c:pt idx="7451">
                  <c:v>3459.0</c:v>
                </c:pt>
                <c:pt idx="7452">
                  <c:v>3459.0</c:v>
                </c:pt>
                <c:pt idx="7453">
                  <c:v>3459.0</c:v>
                </c:pt>
                <c:pt idx="7454">
                  <c:v>3459.0</c:v>
                </c:pt>
                <c:pt idx="7455">
                  <c:v>3459.0</c:v>
                </c:pt>
                <c:pt idx="7456">
                  <c:v>3460.0</c:v>
                </c:pt>
                <c:pt idx="7457">
                  <c:v>3460.0</c:v>
                </c:pt>
                <c:pt idx="7458">
                  <c:v>3461.0</c:v>
                </c:pt>
                <c:pt idx="7459">
                  <c:v>3461.0</c:v>
                </c:pt>
                <c:pt idx="7460">
                  <c:v>3461.0</c:v>
                </c:pt>
                <c:pt idx="7461">
                  <c:v>3461.0</c:v>
                </c:pt>
                <c:pt idx="7462">
                  <c:v>3462.0</c:v>
                </c:pt>
                <c:pt idx="7463">
                  <c:v>3463.0</c:v>
                </c:pt>
                <c:pt idx="7464">
                  <c:v>3463.0</c:v>
                </c:pt>
                <c:pt idx="7465">
                  <c:v>3463.0</c:v>
                </c:pt>
                <c:pt idx="7466">
                  <c:v>3464.0</c:v>
                </c:pt>
                <c:pt idx="7467">
                  <c:v>3464.0</c:v>
                </c:pt>
                <c:pt idx="7468">
                  <c:v>3464.0</c:v>
                </c:pt>
                <c:pt idx="7469">
                  <c:v>3465.0</c:v>
                </c:pt>
                <c:pt idx="7470">
                  <c:v>3466.0</c:v>
                </c:pt>
                <c:pt idx="7471">
                  <c:v>3467.0</c:v>
                </c:pt>
                <c:pt idx="7472">
                  <c:v>3467.0</c:v>
                </c:pt>
                <c:pt idx="7473">
                  <c:v>3468.0</c:v>
                </c:pt>
                <c:pt idx="7474">
                  <c:v>3468.0</c:v>
                </c:pt>
                <c:pt idx="7475">
                  <c:v>3468.0</c:v>
                </c:pt>
                <c:pt idx="7476">
                  <c:v>3468.0</c:v>
                </c:pt>
                <c:pt idx="7477">
                  <c:v>3468.0</c:v>
                </c:pt>
                <c:pt idx="7478">
                  <c:v>3468.0</c:v>
                </c:pt>
                <c:pt idx="7479">
                  <c:v>3468.0</c:v>
                </c:pt>
                <c:pt idx="7480">
                  <c:v>3469.0</c:v>
                </c:pt>
                <c:pt idx="7481">
                  <c:v>3469.0</c:v>
                </c:pt>
                <c:pt idx="7482">
                  <c:v>3469.0</c:v>
                </c:pt>
                <c:pt idx="7483">
                  <c:v>3470.0</c:v>
                </c:pt>
                <c:pt idx="7484">
                  <c:v>3470.0</c:v>
                </c:pt>
                <c:pt idx="7485">
                  <c:v>3471.0</c:v>
                </c:pt>
                <c:pt idx="7486">
                  <c:v>3471.0</c:v>
                </c:pt>
                <c:pt idx="7487">
                  <c:v>3471.0</c:v>
                </c:pt>
                <c:pt idx="7488">
                  <c:v>3472.0</c:v>
                </c:pt>
                <c:pt idx="7489">
                  <c:v>3472.0</c:v>
                </c:pt>
                <c:pt idx="7490">
                  <c:v>3472.0</c:v>
                </c:pt>
                <c:pt idx="7491">
                  <c:v>3472.0</c:v>
                </c:pt>
                <c:pt idx="7492">
                  <c:v>3472.0</c:v>
                </c:pt>
                <c:pt idx="7493">
                  <c:v>3473.0</c:v>
                </c:pt>
                <c:pt idx="7494">
                  <c:v>3473.0</c:v>
                </c:pt>
                <c:pt idx="7495">
                  <c:v>3473.0</c:v>
                </c:pt>
                <c:pt idx="7496">
                  <c:v>3474.0</c:v>
                </c:pt>
                <c:pt idx="7497">
                  <c:v>3474.0</c:v>
                </c:pt>
                <c:pt idx="7498">
                  <c:v>3474.0</c:v>
                </c:pt>
                <c:pt idx="7499">
                  <c:v>3475.0</c:v>
                </c:pt>
                <c:pt idx="7500">
                  <c:v>3475.0</c:v>
                </c:pt>
                <c:pt idx="7501">
                  <c:v>3475.0</c:v>
                </c:pt>
                <c:pt idx="7502">
                  <c:v>3475.0</c:v>
                </c:pt>
                <c:pt idx="7503">
                  <c:v>3475.0</c:v>
                </c:pt>
                <c:pt idx="7504">
                  <c:v>3475.0</c:v>
                </c:pt>
                <c:pt idx="7505">
                  <c:v>3476.0</c:v>
                </c:pt>
                <c:pt idx="7506">
                  <c:v>3477.0</c:v>
                </c:pt>
                <c:pt idx="7507">
                  <c:v>3478.0</c:v>
                </c:pt>
                <c:pt idx="7508">
                  <c:v>3478.0</c:v>
                </c:pt>
                <c:pt idx="7509">
                  <c:v>3479.0</c:v>
                </c:pt>
                <c:pt idx="7510">
                  <c:v>3479.0</c:v>
                </c:pt>
                <c:pt idx="7511">
                  <c:v>3480.0</c:v>
                </c:pt>
                <c:pt idx="7512">
                  <c:v>3481.0</c:v>
                </c:pt>
                <c:pt idx="7513">
                  <c:v>3482.0</c:v>
                </c:pt>
                <c:pt idx="7514">
                  <c:v>3483.0</c:v>
                </c:pt>
                <c:pt idx="7515">
                  <c:v>3484.0</c:v>
                </c:pt>
                <c:pt idx="7516">
                  <c:v>3485.0</c:v>
                </c:pt>
                <c:pt idx="7517">
                  <c:v>3486.0</c:v>
                </c:pt>
                <c:pt idx="7518">
                  <c:v>3487.0</c:v>
                </c:pt>
                <c:pt idx="7519">
                  <c:v>3487.0</c:v>
                </c:pt>
                <c:pt idx="7520">
                  <c:v>3488.0</c:v>
                </c:pt>
                <c:pt idx="7521">
                  <c:v>3489.0</c:v>
                </c:pt>
                <c:pt idx="7522">
                  <c:v>3490.0</c:v>
                </c:pt>
                <c:pt idx="7523">
                  <c:v>3490.0</c:v>
                </c:pt>
                <c:pt idx="7524">
                  <c:v>3490.0</c:v>
                </c:pt>
                <c:pt idx="7525">
                  <c:v>3491.0</c:v>
                </c:pt>
                <c:pt idx="7526">
                  <c:v>3491.0</c:v>
                </c:pt>
                <c:pt idx="7527">
                  <c:v>3492.0</c:v>
                </c:pt>
                <c:pt idx="7528">
                  <c:v>3492.0</c:v>
                </c:pt>
                <c:pt idx="7529">
                  <c:v>3492.0</c:v>
                </c:pt>
                <c:pt idx="7530">
                  <c:v>3492.0</c:v>
                </c:pt>
                <c:pt idx="7531">
                  <c:v>3492.0</c:v>
                </c:pt>
                <c:pt idx="7532">
                  <c:v>3492.0</c:v>
                </c:pt>
                <c:pt idx="7533">
                  <c:v>3492.0</c:v>
                </c:pt>
                <c:pt idx="7534">
                  <c:v>3493.0</c:v>
                </c:pt>
                <c:pt idx="7535">
                  <c:v>3493.0</c:v>
                </c:pt>
                <c:pt idx="7536">
                  <c:v>3494.0</c:v>
                </c:pt>
                <c:pt idx="7537">
                  <c:v>3494.0</c:v>
                </c:pt>
                <c:pt idx="7538">
                  <c:v>3494.0</c:v>
                </c:pt>
                <c:pt idx="7539">
                  <c:v>3495.0</c:v>
                </c:pt>
                <c:pt idx="7540">
                  <c:v>3495.0</c:v>
                </c:pt>
                <c:pt idx="7541">
                  <c:v>3496.0</c:v>
                </c:pt>
                <c:pt idx="7542">
                  <c:v>3496.0</c:v>
                </c:pt>
                <c:pt idx="7543">
                  <c:v>3497.0</c:v>
                </c:pt>
                <c:pt idx="7544">
                  <c:v>3498.0</c:v>
                </c:pt>
                <c:pt idx="7545">
                  <c:v>3499.0</c:v>
                </c:pt>
                <c:pt idx="7546">
                  <c:v>3499.0</c:v>
                </c:pt>
                <c:pt idx="7547">
                  <c:v>3499.0</c:v>
                </c:pt>
                <c:pt idx="7548">
                  <c:v>3499.0</c:v>
                </c:pt>
                <c:pt idx="7549">
                  <c:v>3499.0</c:v>
                </c:pt>
                <c:pt idx="7550">
                  <c:v>3499.0</c:v>
                </c:pt>
                <c:pt idx="7551">
                  <c:v>3499.0</c:v>
                </c:pt>
                <c:pt idx="7552">
                  <c:v>3500.0</c:v>
                </c:pt>
                <c:pt idx="7553">
                  <c:v>3501.0</c:v>
                </c:pt>
                <c:pt idx="7554">
                  <c:v>3502.0</c:v>
                </c:pt>
                <c:pt idx="7555">
                  <c:v>3502.0</c:v>
                </c:pt>
                <c:pt idx="7556">
                  <c:v>3502.0</c:v>
                </c:pt>
                <c:pt idx="7557">
                  <c:v>3502.0</c:v>
                </c:pt>
                <c:pt idx="7558">
                  <c:v>3502.0</c:v>
                </c:pt>
                <c:pt idx="7559">
                  <c:v>3502.0</c:v>
                </c:pt>
                <c:pt idx="7560">
                  <c:v>3503.0</c:v>
                </c:pt>
                <c:pt idx="7561">
                  <c:v>3503.0</c:v>
                </c:pt>
                <c:pt idx="7562">
                  <c:v>3503.0</c:v>
                </c:pt>
                <c:pt idx="7563">
                  <c:v>3503.0</c:v>
                </c:pt>
                <c:pt idx="7564">
                  <c:v>3503.0</c:v>
                </c:pt>
                <c:pt idx="7565">
                  <c:v>3504.0</c:v>
                </c:pt>
                <c:pt idx="7566">
                  <c:v>3504.0</c:v>
                </c:pt>
                <c:pt idx="7567">
                  <c:v>3504.0</c:v>
                </c:pt>
                <c:pt idx="7568">
                  <c:v>3504.0</c:v>
                </c:pt>
                <c:pt idx="7569">
                  <c:v>3504.0</c:v>
                </c:pt>
                <c:pt idx="7570">
                  <c:v>3505.0</c:v>
                </c:pt>
                <c:pt idx="7571">
                  <c:v>3506.0</c:v>
                </c:pt>
                <c:pt idx="7572">
                  <c:v>3507.0</c:v>
                </c:pt>
                <c:pt idx="7573">
                  <c:v>3507.0</c:v>
                </c:pt>
                <c:pt idx="7574">
                  <c:v>3508.0</c:v>
                </c:pt>
                <c:pt idx="7575">
                  <c:v>3509.0</c:v>
                </c:pt>
                <c:pt idx="7576">
                  <c:v>3510.0</c:v>
                </c:pt>
                <c:pt idx="7577">
                  <c:v>3511.0</c:v>
                </c:pt>
                <c:pt idx="7578">
                  <c:v>3511.0</c:v>
                </c:pt>
                <c:pt idx="7579">
                  <c:v>3512.0</c:v>
                </c:pt>
                <c:pt idx="7580">
                  <c:v>3512.0</c:v>
                </c:pt>
                <c:pt idx="7581">
                  <c:v>3512.0</c:v>
                </c:pt>
                <c:pt idx="7582">
                  <c:v>3512.0</c:v>
                </c:pt>
                <c:pt idx="7583">
                  <c:v>3512.0</c:v>
                </c:pt>
                <c:pt idx="7584">
                  <c:v>3513.0</c:v>
                </c:pt>
                <c:pt idx="7585">
                  <c:v>3514.0</c:v>
                </c:pt>
                <c:pt idx="7586">
                  <c:v>3514.0</c:v>
                </c:pt>
                <c:pt idx="7587">
                  <c:v>3515.0</c:v>
                </c:pt>
                <c:pt idx="7588">
                  <c:v>3515.0</c:v>
                </c:pt>
                <c:pt idx="7589">
                  <c:v>3515.0</c:v>
                </c:pt>
                <c:pt idx="7590">
                  <c:v>3516.0</c:v>
                </c:pt>
                <c:pt idx="7591">
                  <c:v>3517.0</c:v>
                </c:pt>
                <c:pt idx="7592">
                  <c:v>3517.0</c:v>
                </c:pt>
                <c:pt idx="7593">
                  <c:v>3518.0</c:v>
                </c:pt>
                <c:pt idx="7594">
                  <c:v>3519.0</c:v>
                </c:pt>
                <c:pt idx="7595">
                  <c:v>3520.0</c:v>
                </c:pt>
                <c:pt idx="7596">
                  <c:v>3521.0</c:v>
                </c:pt>
                <c:pt idx="7597">
                  <c:v>3522.0</c:v>
                </c:pt>
                <c:pt idx="7598">
                  <c:v>3523.0</c:v>
                </c:pt>
                <c:pt idx="7599">
                  <c:v>3524.0</c:v>
                </c:pt>
                <c:pt idx="7600">
                  <c:v>3525.0</c:v>
                </c:pt>
                <c:pt idx="7601">
                  <c:v>3526.0</c:v>
                </c:pt>
                <c:pt idx="7602">
                  <c:v>3526.0</c:v>
                </c:pt>
                <c:pt idx="7603">
                  <c:v>3526.0</c:v>
                </c:pt>
                <c:pt idx="7604">
                  <c:v>3526.0</c:v>
                </c:pt>
                <c:pt idx="7605">
                  <c:v>3526.0</c:v>
                </c:pt>
                <c:pt idx="7606">
                  <c:v>3527.0</c:v>
                </c:pt>
                <c:pt idx="7607">
                  <c:v>3528.0</c:v>
                </c:pt>
                <c:pt idx="7608">
                  <c:v>3529.0</c:v>
                </c:pt>
                <c:pt idx="7609">
                  <c:v>3530.0</c:v>
                </c:pt>
                <c:pt idx="7610">
                  <c:v>3531.0</c:v>
                </c:pt>
                <c:pt idx="7611">
                  <c:v>3532.0</c:v>
                </c:pt>
                <c:pt idx="7612">
                  <c:v>3532.0</c:v>
                </c:pt>
                <c:pt idx="7613">
                  <c:v>3532.0</c:v>
                </c:pt>
                <c:pt idx="7614">
                  <c:v>3532.0</c:v>
                </c:pt>
                <c:pt idx="7615">
                  <c:v>3532.0</c:v>
                </c:pt>
                <c:pt idx="7616">
                  <c:v>3532.0</c:v>
                </c:pt>
                <c:pt idx="7617">
                  <c:v>3533.0</c:v>
                </c:pt>
                <c:pt idx="7618">
                  <c:v>3534.0</c:v>
                </c:pt>
                <c:pt idx="7619">
                  <c:v>3535.0</c:v>
                </c:pt>
                <c:pt idx="7620">
                  <c:v>3535.0</c:v>
                </c:pt>
                <c:pt idx="7621">
                  <c:v>3535.0</c:v>
                </c:pt>
                <c:pt idx="7622">
                  <c:v>3535.0</c:v>
                </c:pt>
                <c:pt idx="7623">
                  <c:v>3536.0</c:v>
                </c:pt>
                <c:pt idx="7624">
                  <c:v>3536.0</c:v>
                </c:pt>
                <c:pt idx="7625">
                  <c:v>3536.0</c:v>
                </c:pt>
                <c:pt idx="7626">
                  <c:v>3536.0</c:v>
                </c:pt>
                <c:pt idx="7627">
                  <c:v>3536.0</c:v>
                </c:pt>
                <c:pt idx="7628">
                  <c:v>3536.0</c:v>
                </c:pt>
                <c:pt idx="7629">
                  <c:v>3536.0</c:v>
                </c:pt>
                <c:pt idx="7630">
                  <c:v>3537.0</c:v>
                </c:pt>
                <c:pt idx="7631">
                  <c:v>3538.0</c:v>
                </c:pt>
                <c:pt idx="7632">
                  <c:v>3538.0</c:v>
                </c:pt>
                <c:pt idx="7633">
                  <c:v>3539.0</c:v>
                </c:pt>
                <c:pt idx="7634">
                  <c:v>3540.0</c:v>
                </c:pt>
                <c:pt idx="7635">
                  <c:v>3541.0</c:v>
                </c:pt>
                <c:pt idx="7636">
                  <c:v>3541.0</c:v>
                </c:pt>
                <c:pt idx="7637">
                  <c:v>3541.0</c:v>
                </c:pt>
                <c:pt idx="7638">
                  <c:v>3542.0</c:v>
                </c:pt>
                <c:pt idx="7639">
                  <c:v>3543.0</c:v>
                </c:pt>
                <c:pt idx="7640">
                  <c:v>3543.0</c:v>
                </c:pt>
                <c:pt idx="7641">
                  <c:v>3544.0</c:v>
                </c:pt>
                <c:pt idx="7642">
                  <c:v>3545.0</c:v>
                </c:pt>
                <c:pt idx="7643">
                  <c:v>3546.0</c:v>
                </c:pt>
                <c:pt idx="7644">
                  <c:v>3547.0</c:v>
                </c:pt>
                <c:pt idx="7645">
                  <c:v>3548.0</c:v>
                </c:pt>
                <c:pt idx="7646">
                  <c:v>3548.0</c:v>
                </c:pt>
                <c:pt idx="7647">
                  <c:v>3549.0</c:v>
                </c:pt>
                <c:pt idx="7648">
                  <c:v>3550.0</c:v>
                </c:pt>
                <c:pt idx="7649">
                  <c:v>3551.0</c:v>
                </c:pt>
                <c:pt idx="7650">
                  <c:v>3551.0</c:v>
                </c:pt>
                <c:pt idx="7651">
                  <c:v>3551.0</c:v>
                </c:pt>
                <c:pt idx="7652">
                  <c:v>3551.0</c:v>
                </c:pt>
                <c:pt idx="7653">
                  <c:v>3552.0</c:v>
                </c:pt>
                <c:pt idx="7654">
                  <c:v>3553.0</c:v>
                </c:pt>
                <c:pt idx="7655">
                  <c:v>3554.0</c:v>
                </c:pt>
                <c:pt idx="7656">
                  <c:v>3554.0</c:v>
                </c:pt>
                <c:pt idx="7657">
                  <c:v>3554.0</c:v>
                </c:pt>
                <c:pt idx="7658">
                  <c:v>3555.0</c:v>
                </c:pt>
                <c:pt idx="7659">
                  <c:v>3556.0</c:v>
                </c:pt>
                <c:pt idx="7660">
                  <c:v>3556.0</c:v>
                </c:pt>
                <c:pt idx="7661">
                  <c:v>3556.0</c:v>
                </c:pt>
                <c:pt idx="7662">
                  <c:v>3557.0</c:v>
                </c:pt>
                <c:pt idx="7663">
                  <c:v>3558.0</c:v>
                </c:pt>
                <c:pt idx="7664">
                  <c:v>3559.0</c:v>
                </c:pt>
                <c:pt idx="7665">
                  <c:v>3559.0</c:v>
                </c:pt>
                <c:pt idx="7666">
                  <c:v>3560.0</c:v>
                </c:pt>
                <c:pt idx="7667">
                  <c:v>3560.0</c:v>
                </c:pt>
                <c:pt idx="7668">
                  <c:v>3560.0</c:v>
                </c:pt>
                <c:pt idx="7669">
                  <c:v>3561.0</c:v>
                </c:pt>
                <c:pt idx="7670">
                  <c:v>3561.0</c:v>
                </c:pt>
                <c:pt idx="7671">
                  <c:v>3562.0</c:v>
                </c:pt>
                <c:pt idx="7672">
                  <c:v>3562.0</c:v>
                </c:pt>
                <c:pt idx="7673">
                  <c:v>3563.0</c:v>
                </c:pt>
                <c:pt idx="7674">
                  <c:v>3563.0</c:v>
                </c:pt>
                <c:pt idx="7675">
                  <c:v>3564.0</c:v>
                </c:pt>
                <c:pt idx="7676">
                  <c:v>3565.0</c:v>
                </c:pt>
                <c:pt idx="7677">
                  <c:v>3566.0</c:v>
                </c:pt>
                <c:pt idx="7678">
                  <c:v>3566.0</c:v>
                </c:pt>
                <c:pt idx="7679">
                  <c:v>3566.0</c:v>
                </c:pt>
                <c:pt idx="7680">
                  <c:v>3566.0</c:v>
                </c:pt>
                <c:pt idx="7681">
                  <c:v>3566.0</c:v>
                </c:pt>
                <c:pt idx="7682">
                  <c:v>3566.0</c:v>
                </c:pt>
                <c:pt idx="7683">
                  <c:v>3566.0</c:v>
                </c:pt>
                <c:pt idx="7684">
                  <c:v>3566.0</c:v>
                </c:pt>
                <c:pt idx="7685">
                  <c:v>3566.0</c:v>
                </c:pt>
                <c:pt idx="7686">
                  <c:v>3566.0</c:v>
                </c:pt>
                <c:pt idx="7687">
                  <c:v>3566.0</c:v>
                </c:pt>
                <c:pt idx="7688">
                  <c:v>3566.0</c:v>
                </c:pt>
                <c:pt idx="7689">
                  <c:v>3566.0</c:v>
                </c:pt>
                <c:pt idx="7690">
                  <c:v>3566.0</c:v>
                </c:pt>
                <c:pt idx="7691">
                  <c:v>3567.0</c:v>
                </c:pt>
                <c:pt idx="7692">
                  <c:v>3568.0</c:v>
                </c:pt>
                <c:pt idx="7693">
                  <c:v>3568.0</c:v>
                </c:pt>
                <c:pt idx="7694">
                  <c:v>3569.0</c:v>
                </c:pt>
                <c:pt idx="7695">
                  <c:v>3570.0</c:v>
                </c:pt>
                <c:pt idx="7696">
                  <c:v>3571.0</c:v>
                </c:pt>
                <c:pt idx="7697">
                  <c:v>3572.0</c:v>
                </c:pt>
                <c:pt idx="7698">
                  <c:v>3573.0</c:v>
                </c:pt>
                <c:pt idx="7699">
                  <c:v>3573.0</c:v>
                </c:pt>
                <c:pt idx="7700">
                  <c:v>3573.0</c:v>
                </c:pt>
                <c:pt idx="7701">
                  <c:v>3573.0</c:v>
                </c:pt>
                <c:pt idx="7702">
                  <c:v>3574.0</c:v>
                </c:pt>
                <c:pt idx="7703">
                  <c:v>3574.0</c:v>
                </c:pt>
                <c:pt idx="7704">
                  <c:v>3574.0</c:v>
                </c:pt>
                <c:pt idx="7705">
                  <c:v>3574.0</c:v>
                </c:pt>
                <c:pt idx="7706">
                  <c:v>3574.0</c:v>
                </c:pt>
                <c:pt idx="7707">
                  <c:v>3575.0</c:v>
                </c:pt>
                <c:pt idx="7708">
                  <c:v>3575.0</c:v>
                </c:pt>
                <c:pt idx="7709">
                  <c:v>3576.0</c:v>
                </c:pt>
                <c:pt idx="7710">
                  <c:v>3576.0</c:v>
                </c:pt>
                <c:pt idx="7711">
                  <c:v>3577.0</c:v>
                </c:pt>
                <c:pt idx="7712">
                  <c:v>3577.0</c:v>
                </c:pt>
                <c:pt idx="7713">
                  <c:v>3577.0</c:v>
                </c:pt>
                <c:pt idx="7714">
                  <c:v>3578.0</c:v>
                </c:pt>
                <c:pt idx="7715">
                  <c:v>3578.0</c:v>
                </c:pt>
                <c:pt idx="7716">
                  <c:v>3578.0</c:v>
                </c:pt>
                <c:pt idx="7717">
                  <c:v>3579.0</c:v>
                </c:pt>
                <c:pt idx="7718">
                  <c:v>3580.0</c:v>
                </c:pt>
                <c:pt idx="7719">
                  <c:v>3581.0</c:v>
                </c:pt>
                <c:pt idx="7720">
                  <c:v>3582.0</c:v>
                </c:pt>
                <c:pt idx="7721">
                  <c:v>3583.0</c:v>
                </c:pt>
                <c:pt idx="7722">
                  <c:v>3584.0</c:v>
                </c:pt>
                <c:pt idx="7723">
                  <c:v>3584.0</c:v>
                </c:pt>
                <c:pt idx="7724">
                  <c:v>3584.0</c:v>
                </c:pt>
                <c:pt idx="7725">
                  <c:v>3585.0</c:v>
                </c:pt>
                <c:pt idx="7726">
                  <c:v>3586.0</c:v>
                </c:pt>
                <c:pt idx="7727">
                  <c:v>3587.0</c:v>
                </c:pt>
                <c:pt idx="7728">
                  <c:v>3588.0</c:v>
                </c:pt>
                <c:pt idx="7729">
                  <c:v>3588.0</c:v>
                </c:pt>
                <c:pt idx="7730">
                  <c:v>3588.0</c:v>
                </c:pt>
                <c:pt idx="7731">
                  <c:v>3588.0</c:v>
                </c:pt>
                <c:pt idx="7732">
                  <c:v>3588.0</c:v>
                </c:pt>
                <c:pt idx="7733">
                  <c:v>3588.0</c:v>
                </c:pt>
                <c:pt idx="7734">
                  <c:v>3588.0</c:v>
                </c:pt>
                <c:pt idx="7735">
                  <c:v>3588.0</c:v>
                </c:pt>
                <c:pt idx="7736">
                  <c:v>3588.0</c:v>
                </c:pt>
                <c:pt idx="7737">
                  <c:v>3589.0</c:v>
                </c:pt>
                <c:pt idx="7738">
                  <c:v>3589.0</c:v>
                </c:pt>
                <c:pt idx="7739">
                  <c:v>3589.0</c:v>
                </c:pt>
                <c:pt idx="7740">
                  <c:v>3589.0</c:v>
                </c:pt>
                <c:pt idx="7741">
                  <c:v>3590.0</c:v>
                </c:pt>
                <c:pt idx="7742">
                  <c:v>3591.0</c:v>
                </c:pt>
                <c:pt idx="7743">
                  <c:v>3591.0</c:v>
                </c:pt>
                <c:pt idx="7744">
                  <c:v>3592.0</c:v>
                </c:pt>
                <c:pt idx="7745">
                  <c:v>3593.0</c:v>
                </c:pt>
                <c:pt idx="7746">
                  <c:v>3593.0</c:v>
                </c:pt>
                <c:pt idx="7747">
                  <c:v>3593.0</c:v>
                </c:pt>
                <c:pt idx="7748">
                  <c:v>3594.0</c:v>
                </c:pt>
                <c:pt idx="7749">
                  <c:v>3595.0</c:v>
                </c:pt>
                <c:pt idx="7750">
                  <c:v>3595.0</c:v>
                </c:pt>
                <c:pt idx="7751">
                  <c:v>3595.0</c:v>
                </c:pt>
                <c:pt idx="7752">
                  <c:v>3595.0</c:v>
                </c:pt>
                <c:pt idx="7753">
                  <c:v>3595.0</c:v>
                </c:pt>
                <c:pt idx="7754">
                  <c:v>3595.0</c:v>
                </c:pt>
                <c:pt idx="7755">
                  <c:v>3596.0</c:v>
                </c:pt>
                <c:pt idx="7756">
                  <c:v>3597.0</c:v>
                </c:pt>
                <c:pt idx="7757">
                  <c:v>3598.0</c:v>
                </c:pt>
                <c:pt idx="7758">
                  <c:v>3598.0</c:v>
                </c:pt>
                <c:pt idx="7759">
                  <c:v>3598.0</c:v>
                </c:pt>
                <c:pt idx="7760">
                  <c:v>3598.0</c:v>
                </c:pt>
                <c:pt idx="7761">
                  <c:v>3598.0</c:v>
                </c:pt>
                <c:pt idx="7762">
                  <c:v>3598.0</c:v>
                </c:pt>
                <c:pt idx="7763">
                  <c:v>3599.0</c:v>
                </c:pt>
                <c:pt idx="7764">
                  <c:v>3600.0</c:v>
                </c:pt>
                <c:pt idx="7765">
                  <c:v>3601.0</c:v>
                </c:pt>
                <c:pt idx="7766">
                  <c:v>3602.0</c:v>
                </c:pt>
                <c:pt idx="7767">
                  <c:v>3602.0</c:v>
                </c:pt>
                <c:pt idx="7768">
                  <c:v>3602.0</c:v>
                </c:pt>
                <c:pt idx="7769">
                  <c:v>3603.0</c:v>
                </c:pt>
                <c:pt idx="7770">
                  <c:v>3604.0</c:v>
                </c:pt>
                <c:pt idx="7771">
                  <c:v>3604.0</c:v>
                </c:pt>
                <c:pt idx="7772">
                  <c:v>3605.0</c:v>
                </c:pt>
                <c:pt idx="7773">
                  <c:v>3606.0</c:v>
                </c:pt>
                <c:pt idx="7774">
                  <c:v>3607.0</c:v>
                </c:pt>
                <c:pt idx="7775">
                  <c:v>3608.0</c:v>
                </c:pt>
                <c:pt idx="7776">
                  <c:v>3608.0</c:v>
                </c:pt>
                <c:pt idx="7777">
                  <c:v>3608.0</c:v>
                </c:pt>
                <c:pt idx="7778">
                  <c:v>3609.0</c:v>
                </c:pt>
                <c:pt idx="7779">
                  <c:v>3609.0</c:v>
                </c:pt>
                <c:pt idx="7780">
                  <c:v>3610.0</c:v>
                </c:pt>
                <c:pt idx="7781">
                  <c:v>3611.0</c:v>
                </c:pt>
                <c:pt idx="7782">
                  <c:v>3612.0</c:v>
                </c:pt>
                <c:pt idx="7783">
                  <c:v>3613.0</c:v>
                </c:pt>
                <c:pt idx="7784">
                  <c:v>3614.0</c:v>
                </c:pt>
                <c:pt idx="7785">
                  <c:v>3615.0</c:v>
                </c:pt>
                <c:pt idx="7786">
                  <c:v>3616.0</c:v>
                </c:pt>
                <c:pt idx="7787">
                  <c:v>3617.0</c:v>
                </c:pt>
                <c:pt idx="7788">
                  <c:v>3618.0</c:v>
                </c:pt>
                <c:pt idx="7789">
                  <c:v>3619.0</c:v>
                </c:pt>
                <c:pt idx="7790">
                  <c:v>3619.0</c:v>
                </c:pt>
                <c:pt idx="7791">
                  <c:v>3620.0</c:v>
                </c:pt>
                <c:pt idx="7792">
                  <c:v>3620.0</c:v>
                </c:pt>
                <c:pt idx="7793">
                  <c:v>3620.0</c:v>
                </c:pt>
                <c:pt idx="7794">
                  <c:v>3621.0</c:v>
                </c:pt>
                <c:pt idx="7795">
                  <c:v>3621.0</c:v>
                </c:pt>
                <c:pt idx="7796">
                  <c:v>3622.0</c:v>
                </c:pt>
                <c:pt idx="7797">
                  <c:v>3623.0</c:v>
                </c:pt>
                <c:pt idx="7798">
                  <c:v>3624.0</c:v>
                </c:pt>
                <c:pt idx="7799">
                  <c:v>3625.0</c:v>
                </c:pt>
                <c:pt idx="7800">
                  <c:v>3626.0</c:v>
                </c:pt>
                <c:pt idx="7801">
                  <c:v>3627.0</c:v>
                </c:pt>
                <c:pt idx="7802">
                  <c:v>3627.0</c:v>
                </c:pt>
                <c:pt idx="7803">
                  <c:v>3627.0</c:v>
                </c:pt>
                <c:pt idx="7804">
                  <c:v>3628.0</c:v>
                </c:pt>
                <c:pt idx="7805">
                  <c:v>3628.0</c:v>
                </c:pt>
                <c:pt idx="7806">
                  <c:v>3628.0</c:v>
                </c:pt>
                <c:pt idx="7807">
                  <c:v>3629.0</c:v>
                </c:pt>
                <c:pt idx="7808">
                  <c:v>3630.0</c:v>
                </c:pt>
                <c:pt idx="7809">
                  <c:v>3631.0</c:v>
                </c:pt>
                <c:pt idx="7810">
                  <c:v>3632.0</c:v>
                </c:pt>
                <c:pt idx="7811">
                  <c:v>3633.0</c:v>
                </c:pt>
                <c:pt idx="7812">
                  <c:v>3634.0</c:v>
                </c:pt>
                <c:pt idx="7813">
                  <c:v>3635.0</c:v>
                </c:pt>
                <c:pt idx="7814">
                  <c:v>3636.0</c:v>
                </c:pt>
                <c:pt idx="7815">
                  <c:v>3636.0</c:v>
                </c:pt>
                <c:pt idx="7816">
                  <c:v>3636.0</c:v>
                </c:pt>
                <c:pt idx="7817">
                  <c:v>3636.0</c:v>
                </c:pt>
                <c:pt idx="7818">
                  <c:v>3636.0</c:v>
                </c:pt>
                <c:pt idx="7819">
                  <c:v>3636.0</c:v>
                </c:pt>
                <c:pt idx="7820">
                  <c:v>3636.0</c:v>
                </c:pt>
                <c:pt idx="7821">
                  <c:v>3636.0</c:v>
                </c:pt>
                <c:pt idx="7822">
                  <c:v>3637.0</c:v>
                </c:pt>
                <c:pt idx="7823">
                  <c:v>3638.0</c:v>
                </c:pt>
                <c:pt idx="7824">
                  <c:v>3638.0</c:v>
                </c:pt>
                <c:pt idx="7825">
                  <c:v>3638.0</c:v>
                </c:pt>
                <c:pt idx="7826">
                  <c:v>3639.0</c:v>
                </c:pt>
                <c:pt idx="7827">
                  <c:v>3640.0</c:v>
                </c:pt>
                <c:pt idx="7828">
                  <c:v>3640.0</c:v>
                </c:pt>
                <c:pt idx="7829">
                  <c:v>3641.0</c:v>
                </c:pt>
                <c:pt idx="7830">
                  <c:v>3642.0</c:v>
                </c:pt>
                <c:pt idx="7831">
                  <c:v>3642.0</c:v>
                </c:pt>
                <c:pt idx="7832">
                  <c:v>3643.0</c:v>
                </c:pt>
                <c:pt idx="7833">
                  <c:v>3644.0</c:v>
                </c:pt>
                <c:pt idx="7834">
                  <c:v>3644.0</c:v>
                </c:pt>
                <c:pt idx="7835">
                  <c:v>3645.0</c:v>
                </c:pt>
                <c:pt idx="7836">
                  <c:v>3646.0</c:v>
                </c:pt>
                <c:pt idx="7837">
                  <c:v>3646.0</c:v>
                </c:pt>
                <c:pt idx="7838">
                  <c:v>3647.0</c:v>
                </c:pt>
                <c:pt idx="7839">
                  <c:v>3647.0</c:v>
                </c:pt>
                <c:pt idx="7840">
                  <c:v>3648.0</c:v>
                </c:pt>
                <c:pt idx="7841">
                  <c:v>3649.0</c:v>
                </c:pt>
                <c:pt idx="7842">
                  <c:v>3650.0</c:v>
                </c:pt>
                <c:pt idx="7843">
                  <c:v>3650.0</c:v>
                </c:pt>
                <c:pt idx="7844">
                  <c:v>3650.0</c:v>
                </c:pt>
                <c:pt idx="7845">
                  <c:v>3650.0</c:v>
                </c:pt>
                <c:pt idx="7846">
                  <c:v>3650.0</c:v>
                </c:pt>
                <c:pt idx="7847">
                  <c:v>3651.0</c:v>
                </c:pt>
                <c:pt idx="7848">
                  <c:v>3652.0</c:v>
                </c:pt>
                <c:pt idx="7849">
                  <c:v>3652.0</c:v>
                </c:pt>
                <c:pt idx="7850">
                  <c:v>3652.0</c:v>
                </c:pt>
                <c:pt idx="7851">
                  <c:v>3653.0</c:v>
                </c:pt>
                <c:pt idx="7852">
                  <c:v>3653.0</c:v>
                </c:pt>
                <c:pt idx="7853">
                  <c:v>3653.0</c:v>
                </c:pt>
                <c:pt idx="7854">
                  <c:v>3654.0</c:v>
                </c:pt>
                <c:pt idx="7855">
                  <c:v>3655.0</c:v>
                </c:pt>
                <c:pt idx="7856">
                  <c:v>3655.0</c:v>
                </c:pt>
                <c:pt idx="7857">
                  <c:v>3655.0</c:v>
                </c:pt>
                <c:pt idx="7858">
                  <c:v>3655.0</c:v>
                </c:pt>
                <c:pt idx="7859">
                  <c:v>3656.0</c:v>
                </c:pt>
                <c:pt idx="7860">
                  <c:v>3657.0</c:v>
                </c:pt>
                <c:pt idx="7861">
                  <c:v>3657.0</c:v>
                </c:pt>
                <c:pt idx="7862">
                  <c:v>3657.0</c:v>
                </c:pt>
                <c:pt idx="7863">
                  <c:v>3657.0</c:v>
                </c:pt>
                <c:pt idx="7864">
                  <c:v>3658.0</c:v>
                </c:pt>
                <c:pt idx="7865">
                  <c:v>3658.0</c:v>
                </c:pt>
                <c:pt idx="7866">
                  <c:v>3658.0</c:v>
                </c:pt>
                <c:pt idx="7867">
                  <c:v>3659.0</c:v>
                </c:pt>
                <c:pt idx="7868">
                  <c:v>3660.0</c:v>
                </c:pt>
                <c:pt idx="7869">
                  <c:v>3660.0</c:v>
                </c:pt>
                <c:pt idx="7870">
                  <c:v>3660.0</c:v>
                </c:pt>
                <c:pt idx="7871">
                  <c:v>3660.0</c:v>
                </c:pt>
                <c:pt idx="7872">
                  <c:v>3660.0</c:v>
                </c:pt>
                <c:pt idx="7873">
                  <c:v>3661.0</c:v>
                </c:pt>
                <c:pt idx="7874">
                  <c:v>3661.0</c:v>
                </c:pt>
                <c:pt idx="7875">
                  <c:v>3661.0</c:v>
                </c:pt>
                <c:pt idx="7876">
                  <c:v>3661.0</c:v>
                </c:pt>
                <c:pt idx="7877">
                  <c:v>3661.0</c:v>
                </c:pt>
                <c:pt idx="7878">
                  <c:v>3661.0</c:v>
                </c:pt>
                <c:pt idx="7879">
                  <c:v>3661.0</c:v>
                </c:pt>
                <c:pt idx="7880">
                  <c:v>3661.0</c:v>
                </c:pt>
                <c:pt idx="7881">
                  <c:v>3662.0</c:v>
                </c:pt>
                <c:pt idx="7882">
                  <c:v>3663.0</c:v>
                </c:pt>
                <c:pt idx="7883">
                  <c:v>3664.0</c:v>
                </c:pt>
                <c:pt idx="7884">
                  <c:v>3664.0</c:v>
                </c:pt>
                <c:pt idx="7885">
                  <c:v>3665.0</c:v>
                </c:pt>
                <c:pt idx="7886">
                  <c:v>3666.0</c:v>
                </c:pt>
                <c:pt idx="7887">
                  <c:v>3667.0</c:v>
                </c:pt>
                <c:pt idx="7888">
                  <c:v>3668.0</c:v>
                </c:pt>
                <c:pt idx="7889">
                  <c:v>3669.0</c:v>
                </c:pt>
                <c:pt idx="7890">
                  <c:v>3670.0</c:v>
                </c:pt>
                <c:pt idx="7891">
                  <c:v>3670.0</c:v>
                </c:pt>
                <c:pt idx="7892">
                  <c:v>3671.0</c:v>
                </c:pt>
                <c:pt idx="7893">
                  <c:v>3671.0</c:v>
                </c:pt>
                <c:pt idx="7894">
                  <c:v>3672.0</c:v>
                </c:pt>
                <c:pt idx="7895">
                  <c:v>3672.0</c:v>
                </c:pt>
                <c:pt idx="7896">
                  <c:v>3672.0</c:v>
                </c:pt>
                <c:pt idx="7897">
                  <c:v>3672.0</c:v>
                </c:pt>
                <c:pt idx="7898">
                  <c:v>3672.0</c:v>
                </c:pt>
                <c:pt idx="7899">
                  <c:v>3673.0</c:v>
                </c:pt>
                <c:pt idx="7900">
                  <c:v>3673.0</c:v>
                </c:pt>
                <c:pt idx="7901">
                  <c:v>3673.0</c:v>
                </c:pt>
                <c:pt idx="7902">
                  <c:v>3673.0</c:v>
                </c:pt>
                <c:pt idx="7903">
                  <c:v>3674.0</c:v>
                </c:pt>
                <c:pt idx="7904">
                  <c:v>3675.0</c:v>
                </c:pt>
                <c:pt idx="7905">
                  <c:v>3675.0</c:v>
                </c:pt>
                <c:pt idx="7906">
                  <c:v>3675.0</c:v>
                </c:pt>
                <c:pt idx="7907">
                  <c:v>3675.0</c:v>
                </c:pt>
                <c:pt idx="7908">
                  <c:v>3675.0</c:v>
                </c:pt>
                <c:pt idx="7909">
                  <c:v>3676.0</c:v>
                </c:pt>
                <c:pt idx="7910">
                  <c:v>3677.0</c:v>
                </c:pt>
                <c:pt idx="7911">
                  <c:v>3678.0</c:v>
                </c:pt>
                <c:pt idx="7912">
                  <c:v>3679.0</c:v>
                </c:pt>
                <c:pt idx="7913">
                  <c:v>3680.0</c:v>
                </c:pt>
                <c:pt idx="7914">
                  <c:v>3681.0</c:v>
                </c:pt>
                <c:pt idx="7915">
                  <c:v>3682.0</c:v>
                </c:pt>
                <c:pt idx="7916">
                  <c:v>3682.0</c:v>
                </c:pt>
                <c:pt idx="7917">
                  <c:v>3682.0</c:v>
                </c:pt>
                <c:pt idx="7918">
                  <c:v>3683.0</c:v>
                </c:pt>
                <c:pt idx="7919">
                  <c:v>3684.0</c:v>
                </c:pt>
                <c:pt idx="7920">
                  <c:v>3684.0</c:v>
                </c:pt>
                <c:pt idx="7921">
                  <c:v>3685.0</c:v>
                </c:pt>
                <c:pt idx="7922">
                  <c:v>3685.0</c:v>
                </c:pt>
                <c:pt idx="7923">
                  <c:v>3686.0</c:v>
                </c:pt>
                <c:pt idx="7924">
                  <c:v>3687.0</c:v>
                </c:pt>
                <c:pt idx="7925">
                  <c:v>3688.0</c:v>
                </c:pt>
                <c:pt idx="7926">
                  <c:v>3689.0</c:v>
                </c:pt>
                <c:pt idx="7927">
                  <c:v>3690.0</c:v>
                </c:pt>
                <c:pt idx="7928">
                  <c:v>3690.0</c:v>
                </c:pt>
                <c:pt idx="7929">
                  <c:v>3691.0</c:v>
                </c:pt>
                <c:pt idx="7930">
                  <c:v>3692.0</c:v>
                </c:pt>
                <c:pt idx="7931">
                  <c:v>3692.0</c:v>
                </c:pt>
                <c:pt idx="7932">
                  <c:v>3693.0</c:v>
                </c:pt>
                <c:pt idx="7933">
                  <c:v>3693.0</c:v>
                </c:pt>
                <c:pt idx="7934">
                  <c:v>3693.0</c:v>
                </c:pt>
                <c:pt idx="7935">
                  <c:v>3693.0</c:v>
                </c:pt>
                <c:pt idx="7936">
                  <c:v>3693.0</c:v>
                </c:pt>
                <c:pt idx="7937">
                  <c:v>3693.0</c:v>
                </c:pt>
                <c:pt idx="7938">
                  <c:v>3693.0</c:v>
                </c:pt>
                <c:pt idx="7939">
                  <c:v>3693.0</c:v>
                </c:pt>
                <c:pt idx="7940">
                  <c:v>3693.0</c:v>
                </c:pt>
                <c:pt idx="7941">
                  <c:v>3693.0</c:v>
                </c:pt>
                <c:pt idx="7942">
                  <c:v>3694.0</c:v>
                </c:pt>
                <c:pt idx="7943">
                  <c:v>3694.0</c:v>
                </c:pt>
                <c:pt idx="7944">
                  <c:v>3694.0</c:v>
                </c:pt>
                <c:pt idx="7945">
                  <c:v>3695.0</c:v>
                </c:pt>
                <c:pt idx="7946">
                  <c:v>3695.0</c:v>
                </c:pt>
                <c:pt idx="7947">
                  <c:v>3695.0</c:v>
                </c:pt>
                <c:pt idx="7948">
                  <c:v>3696.0</c:v>
                </c:pt>
                <c:pt idx="7949">
                  <c:v>3696.0</c:v>
                </c:pt>
                <c:pt idx="7950">
                  <c:v>3696.0</c:v>
                </c:pt>
                <c:pt idx="7951">
                  <c:v>3696.0</c:v>
                </c:pt>
                <c:pt idx="7952">
                  <c:v>3696.0</c:v>
                </c:pt>
                <c:pt idx="7953">
                  <c:v>3696.0</c:v>
                </c:pt>
                <c:pt idx="7954">
                  <c:v>3696.0</c:v>
                </c:pt>
                <c:pt idx="7955">
                  <c:v>3696.0</c:v>
                </c:pt>
                <c:pt idx="7956">
                  <c:v>3696.0</c:v>
                </c:pt>
                <c:pt idx="7957">
                  <c:v>3696.0</c:v>
                </c:pt>
                <c:pt idx="7958">
                  <c:v>3696.0</c:v>
                </c:pt>
                <c:pt idx="7959">
                  <c:v>3696.0</c:v>
                </c:pt>
                <c:pt idx="7960">
                  <c:v>3696.0</c:v>
                </c:pt>
                <c:pt idx="7961">
                  <c:v>3696.0</c:v>
                </c:pt>
                <c:pt idx="7962">
                  <c:v>3697.0</c:v>
                </c:pt>
                <c:pt idx="7963">
                  <c:v>3697.0</c:v>
                </c:pt>
                <c:pt idx="7964">
                  <c:v>3698.0</c:v>
                </c:pt>
                <c:pt idx="7965">
                  <c:v>3699.0</c:v>
                </c:pt>
                <c:pt idx="7966">
                  <c:v>3699.0</c:v>
                </c:pt>
                <c:pt idx="7967">
                  <c:v>3700.0</c:v>
                </c:pt>
                <c:pt idx="7968">
                  <c:v>3700.0</c:v>
                </c:pt>
                <c:pt idx="7969">
                  <c:v>3701.0</c:v>
                </c:pt>
                <c:pt idx="7970">
                  <c:v>3702.0</c:v>
                </c:pt>
                <c:pt idx="7971">
                  <c:v>3702.0</c:v>
                </c:pt>
                <c:pt idx="7972">
                  <c:v>3702.0</c:v>
                </c:pt>
                <c:pt idx="7973">
                  <c:v>3703.0</c:v>
                </c:pt>
                <c:pt idx="7974">
                  <c:v>3704.0</c:v>
                </c:pt>
                <c:pt idx="7975">
                  <c:v>3705.0</c:v>
                </c:pt>
                <c:pt idx="7976">
                  <c:v>3705.0</c:v>
                </c:pt>
                <c:pt idx="7977">
                  <c:v>3705.0</c:v>
                </c:pt>
                <c:pt idx="7978">
                  <c:v>3705.0</c:v>
                </c:pt>
                <c:pt idx="7979">
                  <c:v>3705.0</c:v>
                </c:pt>
                <c:pt idx="7980">
                  <c:v>3705.0</c:v>
                </c:pt>
                <c:pt idx="7981">
                  <c:v>3705.0</c:v>
                </c:pt>
                <c:pt idx="7982">
                  <c:v>3705.0</c:v>
                </c:pt>
                <c:pt idx="7983">
                  <c:v>3705.0</c:v>
                </c:pt>
                <c:pt idx="7984">
                  <c:v>3706.0</c:v>
                </c:pt>
                <c:pt idx="7985">
                  <c:v>3706.0</c:v>
                </c:pt>
                <c:pt idx="7986">
                  <c:v>3707.0</c:v>
                </c:pt>
                <c:pt idx="7987">
                  <c:v>3708.0</c:v>
                </c:pt>
                <c:pt idx="7988">
                  <c:v>3709.0</c:v>
                </c:pt>
                <c:pt idx="7989">
                  <c:v>3709.0</c:v>
                </c:pt>
                <c:pt idx="7990">
                  <c:v>3709.0</c:v>
                </c:pt>
                <c:pt idx="7991">
                  <c:v>3709.0</c:v>
                </c:pt>
                <c:pt idx="7992">
                  <c:v>3709.0</c:v>
                </c:pt>
                <c:pt idx="7993">
                  <c:v>3710.0</c:v>
                </c:pt>
                <c:pt idx="7994">
                  <c:v>3710.0</c:v>
                </c:pt>
                <c:pt idx="7995">
                  <c:v>3710.0</c:v>
                </c:pt>
                <c:pt idx="7996">
                  <c:v>3710.0</c:v>
                </c:pt>
                <c:pt idx="7997">
                  <c:v>3710.0</c:v>
                </c:pt>
                <c:pt idx="7998">
                  <c:v>3710.0</c:v>
                </c:pt>
                <c:pt idx="7999">
                  <c:v>3711.0</c:v>
                </c:pt>
                <c:pt idx="8000">
                  <c:v>3712.0</c:v>
                </c:pt>
                <c:pt idx="8001">
                  <c:v>3713.0</c:v>
                </c:pt>
                <c:pt idx="8002">
                  <c:v>3714.0</c:v>
                </c:pt>
                <c:pt idx="8003">
                  <c:v>3715.0</c:v>
                </c:pt>
                <c:pt idx="8004">
                  <c:v>3715.0</c:v>
                </c:pt>
                <c:pt idx="8005">
                  <c:v>3715.0</c:v>
                </c:pt>
                <c:pt idx="8006">
                  <c:v>3715.0</c:v>
                </c:pt>
                <c:pt idx="8007">
                  <c:v>3715.0</c:v>
                </c:pt>
                <c:pt idx="8008">
                  <c:v>3716.0</c:v>
                </c:pt>
                <c:pt idx="8009">
                  <c:v>3716.0</c:v>
                </c:pt>
                <c:pt idx="8010">
                  <c:v>3716.0</c:v>
                </c:pt>
                <c:pt idx="8011">
                  <c:v>3716.0</c:v>
                </c:pt>
                <c:pt idx="8012">
                  <c:v>3716.0</c:v>
                </c:pt>
                <c:pt idx="8013">
                  <c:v>3717.0</c:v>
                </c:pt>
                <c:pt idx="8014">
                  <c:v>3717.0</c:v>
                </c:pt>
                <c:pt idx="8015">
                  <c:v>3718.0</c:v>
                </c:pt>
                <c:pt idx="8016">
                  <c:v>3718.0</c:v>
                </c:pt>
                <c:pt idx="8017">
                  <c:v>3718.0</c:v>
                </c:pt>
                <c:pt idx="8018">
                  <c:v>3719.0</c:v>
                </c:pt>
                <c:pt idx="8019">
                  <c:v>3720.0</c:v>
                </c:pt>
                <c:pt idx="8020">
                  <c:v>3721.0</c:v>
                </c:pt>
                <c:pt idx="8021">
                  <c:v>3721.0</c:v>
                </c:pt>
                <c:pt idx="8022">
                  <c:v>3722.0</c:v>
                </c:pt>
                <c:pt idx="8023">
                  <c:v>3723.0</c:v>
                </c:pt>
                <c:pt idx="8024">
                  <c:v>3724.0</c:v>
                </c:pt>
                <c:pt idx="8025">
                  <c:v>3724.0</c:v>
                </c:pt>
                <c:pt idx="8026">
                  <c:v>3724.0</c:v>
                </c:pt>
                <c:pt idx="8027">
                  <c:v>3725.0</c:v>
                </c:pt>
                <c:pt idx="8028">
                  <c:v>3726.0</c:v>
                </c:pt>
                <c:pt idx="8029">
                  <c:v>3726.0</c:v>
                </c:pt>
                <c:pt idx="8030">
                  <c:v>3727.0</c:v>
                </c:pt>
                <c:pt idx="8031">
                  <c:v>3727.0</c:v>
                </c:pt>
                <c:pt idx="8032">
                  <c:v>3727.0</c:v>
                </c:pt>
                <c:pt idx="8033">
                  <c:v>3728.0</c:v>
                </c:pt>
                <c:pt idx="8034">
                  <c:v>3728.0</c:v>
                </c:pt>
                <c:pt idx="8035">
                  <c:v>3728.0</c:v>
                </c:pt>
                <c:pt idx="8036">
                  <c:v>3728.0</c:v>
                </c:pt>
                <c:pt idx="8037">
                  <c:v>3729.0</c:v>
                </c:pt>
                <c:pt idx="8038">
                  <c:v>3729.0</c:v>
                </c:pt>
                <c:pt idx="8039">
                  <c:v>3729.0</c:v>
                </c:pt>
                <c:pt idx="8040">
                  <c:v>3729.0</c:v>
                </c:pt>
                <c:pt idx="8041">
                  <c:v>3730.0</c:v>
                </c:pt>
                <c:pt idx="8042">
                  <c:v>3730.0</c:v>
                </c:pt>
                <c:pt idx="8043">
                  <c:v>3730.0</c:v>
                </c:pt>
                <c:pt idx="8044">
                  <c:v>3730.0</c:v>
                </c:pt>
                <c:pt idx="8045">
                  <c:v>3730.0</c:v>
                </c:pt>
                <c:pt idx="8046">
                  <c:v>3730.0</c:v>
                </c:pt>
                <c:pt idx="8047">
                  <c:v>3730.0</c:v>
                </c:pt>
                <c:pt idx="8048">
                  <c:v>3730.0</c:v>
                </c:pt>
                <c:pt idx="8049">
                  <c:v>3730.0</c:v>
                </c:pt>
                <c:pt idx="8050">
                  <c:v>3730.0</c:v>
                </c:pt>
                <c:pt idx="8051">
                  <c:v>3730.0</c:v>
                </c:pt>
                <c:pt idx="8052">
                  <c:v>3730.0</c:v>
                </c:pt>
                <c:pt idx="8053">
                  <c:v>3731.0</c:v>
                </c:pt>
                <c:pt idx="8054">
                  <c:v>3732.0</c:v>
                </c:pt>
                <c:pt idx="8055">
                  <c:v>3732.0</c:v>
                </c:pt>
                <c:pt idx="8056">
                  <c:v>3733.0</c:v>
                </c:pt>
                <c:pt idx="8057">
                  <c:v>3734.0</c:v>
                </c:pt>
                <c:pt idx="8058">
                  <c:v>3734.0</c:v>
                </c:pt>
                <c:pt idx="8059">
                  <c:v>3734.0</c:v>
                </c:pt>
                <c:pt idx="8060">
                  <c:v>3735.0</c:v>
                </c:pt>
                <c:pt idx="8061">
                  <c:v>3735.0</c:v>
                </c:pt>
                <c:pt idx="8062">
                  <c:v>3735.0</c:v>
                </c:pt>
                <c:pt idx="8063">
                  <c:v>3735.0</c:v>
                </c:pt>
                <c:pt idx="8064">
                  <c:v>3735.0</c:v>
                </c:pt>
                <c:pt idx="8065">
                  <c:v>3735.0</c:v>
                </c:pt>
                <c:pt idx="8066">
                  <c:v>3735.0</c:v>
                </c:pt>
                <c:pt idx="8067">
                  <c:v>3735.0</c:v>
                </c:pt>
                <c:pt idx="8068">
                  <c:v>3735.0</c:v>
                </c:pt>
                <c:pt idx="8069">
                  <c:v>3735.0</c:v>
                </c:pt>
                <c:pt idx="8070">
                  <c:v>3735.0</c:v>
                </c:pt>
                <c:pt idx="8071">
                  <c:v>3735.0</c:v>
                </c:pt>
                <c:pt idx="8072">
                  <c:v>3736.0</c:v>
                </c:pt>
                <c:pt idx="8073">
                  <c:v>3736.0</c:v>
                </c:pt>
                <c:pt idx="8074">
                  <c:v>3736.0</c:v>
                </c:pt>
                <c:pt idx="8075">
                  <c:v>3736.0</c:v>
                </c:pt>
                <c:pt idx="8076">
                  <c:v>3736.0</c:v>
                </c:pt>
                <c:pt idx="8077">
                  <c:v>3736.0</c:v>
                </c:pt>
                <c:pt idx="8078">
                  <c:v>3736.0</c:v>
                </c:pt>
                <c:pt idx="8079">
                  <c:v>3736.0</c:v>
                </c:pt>
                <c:pt idx="8080">
                  <c:v>3736.0</c:v>
                </c:pt>
                <c:pt idx="8081">
                  <c:v>3736.0</c:v>
                </c:pt>
                <c:pt idx="8082">
                  <c:v>3737.0</c:v>
                </c:pt>
                <c:pt idx="8083">
                  <c:v>3737.0</c:v>
                </c:pt>
                <c:pt idx="8084">
                  <c:v>3738.0</c:v>
                </c:pt>
                <c:pt idx="8085">
                  <c:v>3738.0</c:v>
                </c:pt>
                <c:pt idx="8086">
                  <c:v>3739.0</c:v>
                </c:pt>
                <c:pt idx="8087">
                  <c:v>3739.0</c:v>
                </c:pt>
                <c:pt idx="8088">
                  <c:v>3739.0</c:v>
                </c:pt>
                <c:pt idx="8089">
                  <c:v>3740.0</c:v>
                </c:pt>
                <c:pt idx="8090">
                  <c:v>3740.0</c:v>
                </c:pt>
                <c:pt idx="8091">
                  <c:v>3741.0</c:v>
                </c:pt>
                <c:pt idx="8092">
                  <c:v>3741.0</c:v>
                </c:pt>
                <c:pt idx="8093">
                  <c:v>3742.0</c:v>
                </c:pt>
                <c:pt idx="8094">
                  <c:v>3742.0</c:v>
                </c:pt>
                <c:pt idx="8095">
                  <c:v>3742.0</c:v>
                </c:pt>
                <c:pt idx="8096">
                  <c:v>3743.0</c:v>
                </c:pt>
                <c:pt idx="8097">
                  <c:v>3743.0</c:v>
                </c:pt>
                <c:pt idx="8098">
                  <c:v>3743.0</c:v>
                </c:pt>
                <c:pt idx="8099">
                  <c:v>3743.0</c:v>
                </c:pt>
                <c:pt idx="8100">
                  <c:v>3743.0</c:v>
                </c:pt>
                <c:pt idx="8101">
                  <c:v>3744.0</c:v>
                </c:pt>
                <c:pt idx="8102">
                  <c:v>3745.0</c:v>
                </c:pt>
                <c:pt idx="8103">
                  <c:v>3746.0</c:v>
                </c:pt>
                <c:pt idx="8104">
                  <c:v>3746.0</c:v>
                </c:pt>
                <c:pt idx="8105">
                  <c:v>3746.0</c:v>
                </c:pt>
                <c:pt idx="8106">
                  <c:v>3747.0</c:v>
                </c:pt>
                <c:pt idx="8107">
                  <c:v>3747.0</c:v>
                </c:pt>
                <c:pt idx="8108">
                  <c:v>3747.0</c:v>
                </c:pt>
                <c:pt idx="8109">
                  <c:v>3748.0</c:v>
                </c:pt>
                <c:pt idx="8110">
                  <c:v>3748.0</c:v>
                </c:pt>
                <c:pt idx="8111">
                  <c:v>3749.0</c:v>
                </c:pt>
                <c:pt idx="8112">
                  <c:v>3749.0</c:v>
                </c:pt>
                <c:pt idx="8113">
                  <c:v>3749.0</c:v>
                </c:pt>
                <c:pt idx="8114">
                  <c:v>3750.0</c:v>
                </c:pt>
                <c:pt idx="8115">
                  <c:v>3750.0</c:v>
                </c:pt>
                <c:pt idx="8116">
                  <c:v>3751.0</c:v>
                </c:pt>
                <c:pt idx="8117">
                  <c:v>3752.0</c:v>
                </c:pt>
                <c:pt idx="8118">
                  <c:v>3753.0</c:v>
                </c:pt>
                <c:pt idx="8119">
                  <c:v>3754.0</c:v>
                </c:pt>
                <c:pt idx="8120">
                  <c:v>3755.0</c:v>
                </c:pt>
                <c:pt idx="8121">
                  <c:v>3755.0</c:v>
                </c:pt>
                <c:pt idx="8122">
                  <c:v>3755.0</c:v>
                </c:pt>
                <c:pt idx="8123">
                  <c:v>3755.0</c:v>
                </c:pt>
                <c:pt idx="8124">
                  <c:v>3756.0</c:v>
                </c:pt>
                <c:pt idx="8125">
                  <c:v>3756.0</c:v>
                </c:pt>
                <c:pt idx="8126">
                  <c:v>3757.0</c:v>
                </c:pt>
                <c:pt idx="8127">
                  <c:v>3758.0</c:v>
                </c:pt>
                <c:pt idx="8128">
                  <c:v>3759.0</c:v>
                </c:pt>
                <c:pt idx="8129">
                  <c:v>3760.0</c:v>
                </c:pt>
                <c:pt idx="8130">
                  <c:v>3761.0</c:v>
                </c:pt>
                <c:pt idx="8131">
                  <c:v>3762.0</c:v>
                </c:pt>
                <c:pt idx="8132">
                  <c:v>3762.0</c:v>
                </c:pt>
                <c:pt idx="8133">
                  <c:v>3762.0</c:v>
                </c:pt>
                <c:pt idx="8134">
                  <c:v>3762.0</c:v>
                </c:pt>
                <c:pt idx="8135">
                  <c:v>3762.0</c:v>
                </c:pt>
                <c:pt idx="8136">
                  <c:v>3763.0</c:v>
                </c:pt>
                <c:pt idx="8137">
                  <c:v>3764.0</c:v>
                </c:pt>
                <c:pt idx="8138">
                  <c:v>3764.0</c:v>
                </c:pt>
                <c:pt idx="8139">
                  <c:v>3764.0</c:v>
                </c:pt>
                <c:pt idx="8140">
                  <c:v>3764.0</c:v>
                </c:pt>
                <c:pt idx="8141">
                  <c:v>3765.0</c:v>
                </c:pt>
                <c:pt idx="8142">
                  <c:v>3766.0</c:v>
                </c:pt>
                <c:pt idx="8143">
                  <c:v>3766.0</c:v>
                </c:pt>
                <c:pt idx="8144">
                  <c:v>3766.0</c:v>
                </c:pt>
                <c:pt idx="8145">
                  <c:v>3767.0</c:v>
                </c:pt>
                <c:pt idx="8146">
                  <c:v>3768.0</c:v>
                </c:pt>
                <c:pt idx="8147">
                  <c:v>3768.0</c:v>
                </c:pt>
                <c:pt idx="8148">
                  <c:v>3769.0</c:v>
                </c:pt>
                <c:pt idx="8149">
                  <c:v>3770.0</c:v>
                </c:pt>
                <c:pt idx="8150">
                  <c:v>3770.0</c:v>
                </c:pt>
                <c:pt idx="8151">
                  <c:v>3771.0</c:v>
                </c:pt>
                <c:pt idx="8152">
                  <c:v>3772.0</c:v>
                </c:pt>
                <c:pt idx="8153">
                  <c:v>3773.0</c:v>
                </c:pt>
                <c:pt idx="8154">
                  <c:v>3773.0</c:v>
                </c:pt>
                <c:pt idx="8155">
                  <c:v>3774.0</c:v>
                </c:pt>
                <c:pt idx="8156">
                  <c:v>3775.0</c:v>
                </c:pt>
                <c:pt idx="8157">
                  <c:v>3775.0</c:v>
                </c:pt>
                <c:pt idx="8158">
                  <c:v>3776.0</c:v>
                </c:pt>
                <c:pt idx="8159">
                  <c:v>3776.0</c:v>
                </c:pt>
                <c:pt idx="8160">
                  <c:v>3777.0</c:v>
                </c:pt>
                <c:pt idx="8161">
                  <c:v>3778.0</c:v>
                </c:pt>
                <c:pt idx="8162">
                  <c:v>3778.0</c:v>
                </c:pt>
                <c:pt idx="8163">
                  <c:v>3778.0</c:v>
                </c:pt>
                <c:pt idx="8164">
                  <c:v>3778.0</c:v>
                </c:pt>
                <c:pt idx="8165">
                  <c:v>3779.0</c:v>
                </c:pt>
                <c:pt idx="8166">
                  <c:v>3780.0</c:v>
                </c:pt>
                <c:pt idx="8167">
                  <c:v>3780.0</c:v>
                </c:pt>
                <c:pt idx="8168">
                  <c:v>3781.0</c:v>
                </c:pt>
                <c:pt idx="8169">
                  <c:v>3781.0</c:v>
                </c:pt>
                <c:pt idx="8170">
                  <c:v>3782.0</c:v>
                </c:pt>
                <c:pt idx="8171">
                  <c:v>3783.0</c:v>
                </c:pt>
                <c:pt idx="8172">
                  <c:v>3783.0</c:v>
                </c:pt>
                <c:pt idx="8173">
                  <c:v>3783.0</c:v>
                </c:pt>
                <c:pt idx="8174">
                  <c:v>3783.0</c:v>
                </c:pt>
                <c:pt idx="8175">
                  <c:v>3784.0</c:v>
                </c:pt>
                <c:pt idx="8176">
                  <c:v>3785.0</c:v>
                </c:pt>
                <c:pt idx="8177">
                  <c:v>3785.0</c:v>
                </c:pt>
                <c:pt idx="8178">
                  <c:v>3785.0</c:v>
                </c:pt>
                <c:pt idx="8179">
                  <c:v>3785.0</c:v>
                </c:pt>
                <c:pt idx="8180">
                  <c:v>3785.0</c:v>
                </c:pt>
                <c:pt idx="8181">
                  <c:v>3786.0</c:v>
                </c:pt>
                <c:pt idx="8182">
                  <c:v>3786.0</c:v>
                </c:pt>
                <c:pt idx="8183">
                  <c:v>3786.0</c:v>
                </c:pt>
                <c:pt idx="8184">
                  <c:v>3786.0</c:v>
                </c:pt>
                <c:pt idx="8185">
                  <c:v>3786.0</c:v>
                </c:pt>
                <c:pt idx="8186">
                  <c:v>3786.0</c:v>
                </c:pt>
                <c:pt idx="8187">
                  <c:v>3786.0</c:v>
                </c:pt>
                <c:pt idx="8188">
                  <c:v>3787.0</c:v>
                </c:pt>
                <c:pt idx="8189">
                  <c:v>3787.0</c:v>
                </c:pt>
                <c:pt idx="8190">
                  <c:v>3788.0</c:v>
                </c:pt>
                <c:pt idx="8191">
                  <c:v>3788.0</c:v>
                </c:pt>
                <c:pt idx="8192">
                  <c:v>3788.0</c:v>
                </c:pt>
                <c:pt idx="8193">
                  <c:v>3788.0</c:v>
                </c:pt>
                <c:pt idx="8194">
                  <c:v>3788.0</c:v>
                </c:pt>
                <c:pt idx="8195">
                  <c:v>3788.0</c:v>
                </c:pt>
                <c:pt idx="8196">
                  <c:v>3789.0</c:v>
                </c:pt>
                <c:pt idx="8197">
                  <c:v>3789.0</c:v>
                </c:pt>
                <c:pt idx="8198">
                  <c:v>3790.0</c:v>
                </c:pt>
                <c:pt idx="8199">
                  <c:v>3790.0</c:v>
                </c:pt>
                <c:pt idx="8200">
                  <c:v>3790.0</c:v>
                </c:pt>
                <c:pt idx="8201">
                  <c:v>3790.0</c:v>
                </c:pt>
                <c:pt idx="8202">
                  <c:v>3790.0</c:v>
                </c:pt>
                <c:pt idx="8203">
                  <c:v>3790.0</c:v>
                </c:pt>
                <c:pt idx="8204">
                  <c:v>3790.0</c:v>
                </c:pt>
                <c:pt idx="8205">
                  <c:v>3790.0</c:v>
                </c:pt>
                <c:pt idx="8206">
                  <c:v>3790.0</c:v>
                </c:pt>
                <c:pt idx="8207">
                  <c:v>3790.0</c:v>
                </c:pt>
                <c:pt idx="8208">
                  <c:v>3790.0</c:v>
                </c:pt>
                <c:pt idx="8209">
                  <c:v>3790.0</c:v>
                </c:pt>
                <c:pt idx="8210">
                  <c:v>3790.0</c:v>
                </c:pt>
                <c:pt idx="8211">
                  <c:v>3790.0</c:v>
                </c:pt>
                <c:pt idx="8212">
                  <c:v>3790.0</c:v>
                </c:pt>
                <c:pt idx="8213">
                  <c:v>3790.0</c:v>
                </c:pt>
                <c:pt idx="8214">
                  <c:v>3790.0</c:v>
                </c:pt>
                <c:pt idx="8215">
                  <c:v>3790.0</c:v>
                </c:pt>
                <c:pt idx="8216">
                  <c:v>3790.0</c:v>
                </c:pt>
                <c:pt idx="8217">
                  <c:v>3790.0</c:v>
                </c:pt>
                <c:pt idx="8218">
                  <c:v>3790.0</c:v>
                </c:pt>
                <c:pt idx="8219">
                  <c:v>3790.0</c:v>
                </c:pt>
                <c:pt idx="8220">
                  <c:v>3790.0</c:v>
                </c:pt>
                <c:pt idx="8221">
                  <c:v>3790.0</c:v>
                </c:pt>
                <c:pt idx="8222">
                  <c:v>3790.0</c:v>
                </c:pt>
                <c:pt idx="8223">
                  <c:v>3790.0</c:v>
                </c:pt>
                <c:pt idx="8224">
                  <c:v>3791.0</c:v>
                </c:pt>
                <c:pt idx="8225">
                  <c:v>3791.0</c:v>
                </c:pt>
                <c:pt idx="8226">
                  <c:v>3791.0</c:v>
                </c:pt>
                <c:pt idx="8227">
                  <c:v>3791.0</c:v>
                </c:pt>
                <c:pt idx="8228">
                  <c:v>3791.0</c:v>
                </c:pt>
                <c:pt idx="8229">
                  <c:v>3792.0</c:v>
                </c:pt>
                <c:pt idx="8230">
                  <c:v>3792.0</c:v>
                </c:pt>
                <c:pt idx="8231">
                  <c:v>3793.0</c:v>
                </c:pt>
                <c:pt idx="8232">
                  <c:v>3794.0</c:v>
                </c:pt>
                <c:pt idx="8233">
                  <c:v>3794.0</c:v>
                </c:pt>
                <c:pt idx="8234">
                  <c:v>3794.0</c:v>
                </c:pt>
                <c:pt idx="8235">
                  <c:v>3794.0</c:v>
                </c:pt>
                <c:pt idx="8236">
                  <c:v>3795.0</c:v>
                </c:pt>
                <c:pt idx="8237">
                  <c:v>3796.0</c:v>
                </c:pt>
                <c:pt idx="8238">
                  <c:v>3797.0</c:v>
                </c:pt>
                <c:pt idx="8239">
                  <c:v>3798.0</c:v>
                </c:pt>
                <c:pt idx="8240">
                  <c:v>3799.0</c:v>
                </c:pt>
                <c:pt idx="8241">
                  <c:v>3800.0</c:v>
                </c:pt>
                <c:pt idx="8242">
                  <c:v>3801.0</c:v>
                </c:pt>
                <c:pt idx="8243">
                  <c:v>3802.0</c:v>
                </c:pt>
                <c:pt idx="8244">
                  <c:v>3802.0</c:v>
                </c:pt>
                <c:pt idx="8245">
                  <c:v>3802.0</c:v>
                </c:pt>
                <c:pt idx="8246">
                  <c:v>3802.0</c:v>
                </c:pt>
                <c:pt idx="8247">
                  <c:v>3802.0</c:v>
                </c:pt>
                <c:pt idx="8248">
                  <c:v>3802.0</c:v>
                </c:pt>
                <c:pt idx="8249">
                  <c:v>3802.0</c:v>
                </c:pt>
                <c:pt idx="8250">
                  <c:v>3802.0</c:v>
                </c:pt>
                <c:pt idx="8251">
                  <c:v>3802.0</c:v>
                </c:pt>
                <c:pt idx="8252">
                  <c:v>3803.0</c:v>
                </c:pt>
                <c:pt idx="8253">
                  <c:v>3803.0</c:v>
                </c:pt>
                <c:pt idx="8254">
                  <c:v>3804.0</c:v>
                </c:pt>
                <c:pt idx="8255">
                  <c:v>3804.0</c:v>
                </c:pt>
                <c:pt idx="8256">
                  <c:v>3805.0</c:v>
                </c:pt>
                <c:pt idx="8257">
                  <c:v>3805.0</c:v>
                </c:pt>
                <c:pt idx="8258">
                  <c:v>3805.0</c:v>
                </c:pt>
                <c:pt idx="8259">
                  <c:v>3806.0</c:v>
                </c:pt>
                <c:pt idx="8260">
                  <c:v>3806.0</c:v>
                </c:pt>
                <c:pt idx="8261">
                  <c:v>3807.0</c:v>
                </c:pt>
                <c:pt idx="8262">
                  <c:v>3808.0</c:v>
                </c:pt>
                <c:pt idx="8263">
                  <c:v>3808.0</c:v>
                </c:pt>
                <c:pt idx="8264">
                  <c:v>3808.0</c:v>
                </c:pt>
                <c:pt idx="8265">
                  <c:v>3809.0</c:v>
                </c:pt>
                <c:pt idx="8266">
                  <c:v>3810.0</c:v>
                </c:pt>
                <c:pt idx="8267">
                  <c:v>3811.0</c:v>
                </c:pt>
                <c:pt idx="8268">
                  <c:v>3812.0</c:v>
                </c:pt>
                <c:pt idx="8269">
                  <c:v>3813.0</c:v>
                </c:pt>
                <c:pt idx="8270">
                  <c:v>3814.0</c:v>
                </c:pt>
                <c:pt idx="8271">
                  <c:v>3814.0</c:v>
                </c:pt>
                <c:pt idx="8272">
                  <c:v>3815.0</c:v>
                </c:pt>
                <c:pt idx="8273">
                  <c:v>3815.0</c:v>
                </c:pt>
                <c:pt idx="8274">
                  <c:v>3816.0</c:v>
                </c:pt>
                <c:pt idx="8275">
                  <c:v>3817.0</c:v>
                </c:pt>
                <c:pt idx="8276">
                  <c:v>3817.0</c:v>
                </c:pt>
                <c:pt idx="8277">
                  <c:v>3818.0</c:v>
                </c:pt>
                <c:pt idx="8278">
                  <c:v>3819.0</c:v>
                </c:pt>
                <c:pt idx="8279">
                  <c:v>3820.0</c:v>
                </c:pt>
                <c:pt idx="8280">
                  <c:v>3820.0</c:v>
                </c:pt>
                <c:pt idx="8281">
                  <c:v>3820.0</c:v>
                </c:pt>
                <c:pt idx="8282">
                  <c:v>3820.0</c:v>
                </c:pt>
                <c:pt idx="8283">
                  <c:v>3821.0</c:v>
                </c:pt>
                <c:pt idx="8284">
                  <c:v>3821.0</c:v>
                </c:pt>
                <c:pt idx="8285">
                  <c:v>3821.0</c:v>
                </c:pt>
                <c:pt idx="8286">
                  <c:v>3821.0</c:v>
                </c:pt>
                <c:pt idx="8287">
                  <c:v>3822.0</c:v>
                </c:pt>
                <c:pt idx="8288">
                  <c:v>3822.0</c:v>
                </c:pt>
                <c:pt idx="8289">
                  <c:v>3823.0</c:v>
                </c:pt>
                <c:pt idx="8290">
                  <c:v>3824.0</c:v>
                </c:pt>
                <c:pt idx="8291">
                  <c:v>3825.0</c:v>
                </c:pt>
                <c:pt idx="8292">
                  <c:v>3826.0</c:v>
                </c:pt>
                <c:pt idx="8293">
                  <c:v>3826.0</c:v>
                </c:pt>
                <c:pt idx="8294">
                  <c:v>3827.0</c:v>
                </c:pt>
                <c:pt idx="8295">
                  <c:v>3828.0</c:v>
                </c:pt>
                <c:pt idx="8296">
                  <c:v>3828.0</c:v>
                </c:pt>
                <c:pt idx="8297">
                  <c:v>3829.0</c:v>
                </c:pt>
                <c:pt idx="8298">
                  <c:v>3830.0</c:v>
                </c:pt>
                <c:pt idx="8299">
                  <c:v>3831.0</c:v>
                </c:pt>
                <c:pt idx="8300">
                  <c:v>3831.0</c:v>
                </c:pt>
                <c:pt idx="8301">
                  <c:v>3832.0</c:v>
                </c:pt>
                <c:pt idx="8302">
                  <c:v>3832.0</c:v>
                </c:pt>
                <c:pt idx="8303">
                  <c:v>3833.0</c:v>
                </c:pt>
                <c:pt idx="8304">
                  <c:v>3834.0</c:v>
                </c:pt>
                <c:pt idx="8305">
                  <c:v>3835.0</c:v>
                </c:pt>
                <c:pt idx="8306">
                  <c:v>3836.0</c:v>
                </c:pt>
                <c:pt idx="8307">
                  <c:v>3836.0</c:v>
                </c:pt>
                <c:pt idx="8308">
                  <c:v>3836.0</c:v>
                </c:pt>
                <c:pt idx="8309">
                  <c:v>3836.0</c:v>
                </c:pt>
                <c:pt idx="8310">
                  <c:v>3836.0</c:v>
                </c:pt>
                <c:pt idx="8311">
                  <c:v>3837.0</c:v>
                </c:pt>
                <c:pt idx="8312">
                  <c:v>3837.0</c:v>
                </c:pt>
                <c:pt idx="8313">
                  <c:v>3837.0</c:v>
                </c:pt>
                <c:pt idx="8314">
                  <c:v>3838.0</c:v>
                </c:pt>
                <c:pt idx="8315">
                  <c:v>3838.0</c:v>
                </c:pt>
                <c:pt idx="8316">
                  <c:v>3839.0</c:v>
                </c:pt>
                <c:pt idx="8317">
                  <c:v>3839.0</c:v>
                </c:pt>
                <c:pt idx="8318">
                  <c:v>3840.0</c:v>
                </c:pt>
                <c:pt idx="8319">
                  <c:v>3841.0</c:v>
                </c:pt>
                <c:pt idx="8320">
                  <c:v>3842.0</c:v>
                </c:pt>
                <c:pt idx="8321">
                  <c:v>3843.0</c:v>
                </c:pt>
                <c:pt idx="8322">
                  <c:v>3844.0</c:v>
                </c:pt>
                <c:pt idx="8323">
                  <c:v>3845.0</c:v>
                </c:pt>
                <c:pt idx="8324">
                  <c:v>3845.0</c:v>
                </c:pt>
                <c:pt idx="8325">
                  <c:v>3846.0</c:v>
                </c:pt>
                <c:pt idx="8326">
                  <c:v>3847.0</c:v>
                </c:pt>
                <c:pt idx="8327">
                  <c:v>3848.0</c:v>
                </c:pt>
                <c:pt idx="8328">
                  <c:v>3849.0</c:v>
                </c:pt>
                <c:pt idx="8329">
                  <c:v>3850.0</c:v>
                </c:pt>
                <c:pt idx="8330">
                  <c:v>3851.0</c:v>
                </c:pt>
                <c:pt idx="8331">
                  <c:v>3851.0</c:v>
                </c:pt>
                <c:pt idx="8332">
                  <c:v>3851.0</c:v>
                </c:pt>
                <c:pt idx="8333">
                  <c:v>3852.0</c:v>
                </c:pt>
                <c:pt idx="8334">
                  <c:v>3853.0</c:v>
                </c:pt>
                <c:pt idx="8335">
                  <c:v>3854.0</c:v>
                </c:pt>
                <c:pt idx="8336">
                  <c:v>3855.0</c:v>
                </c:pt>
                <c:pt idx="8337">
                  <c:v>3856.0</c:v>
                </c:pt>
                <c:pt idx="8338">
                  <c:v>3857.0</c:v>
                </c:pt>
                <c:pt idx="8339">
                  <c:v>3857.0</c:v>
                </c:pt>
                <c:pt idx="8340">
                  <c:v>3858.0</c:v>
                </c:pt>
                <c:pt idx="8341">
                  <c:v>3859.0</c:v>
                </c:pt>
                <c:pt idx="8342">
                  <c:v>3860.0</c:v>
                </c:pt>
                <c:pt idx="8343">
                  <c:v>3861.0</c:v>
                </c:pt>
                <c:pt idx="8344">
                  <c:v>3861.0</c:v>
                </c:pt>
                <c:pt idx="8345">
                  <c:v>3862.0</c:v>
                </c:pt>
                <c:pt idx="8346">
                  <c:v>3863.0</c:v>
                </c:pt>
                <c:pt idx="8347">
                  <c:v>3864.0</c:v>
                </c:pt>
                <c:pt idx="8348">
                  <c:v>3865.0</c:v>
                </c:pt>
                <c:pt idx="8349">
                  <c:v>3866.0</c:v>
                </c:pt>
                <c:pt idx="8350">
                  <c:v>3867.0</c:v>
                </c:pt>
                <c:pt idx="8351">
                  <c:v>3868.0</c:v>
                </c:pt>
                <c:pt idx="8352">
                  <c:v>3869.0</c:v>
                </c:pt>
                <c:pt idx="8353">
                  <c:v>3870.0</c:v>
                </c:pt>
                <c:pt idx="8354">
                  <c:v>3871.0</c:v>
                </c:pt>
                <c:pt idx="8355">
                  <c:v>3872.0</c:v>
                </c:pt>
                <c:pt idx="8356">
                  <c:v>3873.0</c:v>
                </c:pt>
                <c:pt idx="8357">
                  <c:v>3874.0</c:v>
                </c:pt>
                <c:pt idx="8358">
                  <c:v>3875.0</c:v>
                </c:pt>
                <c:pt idx="8359">
                  <c:v>3876.0</c:v>
                </c:pt>
                <c:pt idx="8360">
                  <c:v>3877.0</c:v>
                </c:pt>
                <c:pt idx="8361">
                  <c:v>3878.0</c:v>
                </c:pt>
                <c:pt idx="8362">
                  <c:v>3879.0</c:v>
                </c:pt>
                <c:pt idx="8363">
                  <c:v>3880.0</c:v>
                </c:pt>
                <c:pt idx="8364">
                  <c:v>3881.0</c:v>
                </c:pt>
                <c:pt idx="8365">
                  <c:v>3882.0</c:v>
                </c:pt>
                <c:pt idx="8366">
                  <c:v>3883.0</c:v>
                </c:pt>
                <c:pt idx="8367">
                  <c:v>3884.0</c:v>
                </c:pt>
                <c:pt idx="8368">
                  <c:v>3885.0</c:v>
                </c:pt>
                <c:pt idx="8369">
                  <c:v>3886.0</c:v>
                </c:pt>
                <c:pt idx="8370">
                  <c:v>3887.0</c:v>
                </c:pt>
                <c:pt idx="8371">
                  <c:v>3888.0</c:v>
                </c:pt>
                <c:pt idx="8372">
                  <c:v>3889.0</c:v>
                </c:pt>
                <c:pt idx="8373">
                  <c:v>3890.0</c:v>
                </c:pt>
                <c:pt idx="8374">
                  <c:v>3891.0</c:v>
                </c:pt>
                <c:pt idx="8375">
                  <c:v>3892.0</c:v>
                </c:pt>
                <c:pt idx="8376">
                  <c:v>3893.0</c:v>
                </c:pt>
                <c:pt idx="8377">
                  <c:v>3893.0</c:v>
                </c:pt>
                <c:pt idx="8378">
                  <c:v>3894.0</c:v>
                </c:pt>
                <c:pt idx="8379">
                  <c:v>3894.0</c:v>
                </c:pt>
                <c:pt idx="8380">
                  <c:v>3895.0</c:v>
                </c:pt>
                <c:pt idx="8381">
                  <c:v>3896.0</c:v>
                </c:pt>
                <c:pt idx="8382">
                  <c:v>3897.0</c:v>
                </c:pt>
                <c:pt idx="8383">
                  <c:v>3898.0</c:v>
                </c:pt>
                <c:pt idx="8384">
                  <c:v>3898.0</c:v>
                </c:pt>
                <c:pt idx="8385">
                  <c:v>3898.0</c:v>
                </c:pt>
                <c:pt idx="8386">
                  <c:v>3898.0</c:v>
                </c:pt>
                <c:pt idx="8387">
                  <c:v>3898.0</c:v>
                </c:pt>
                <c:pt idx="8388">
                  <c:v>3898.0</c:v>
                </c:pt>
                <c:pt idx="8389">
                  <c:v>3898.0</c:v>
                </c:pt>
                <c:pt idx="8390">
                  <c:v>3899.0</c:v>
                </c:pt>
                <c:pt idx="8391">
                  <c:v>3900.0</c:v>
                </c:pt>
                <c:pt idx="8392">
                  <c:v>3900.0</c:v>
                </c:pt>
                <c:pt idx="8393">
                  <c:v>3900.0</c:v>
                </c:pt>
                <c:pt idx="8394">
                  <c:v>3901.0</c:v>
                </c:pt>
                <c:pt idx="8395">
                  <c:v>3901.0</c:v>
                </c:pt>
                <c:pt idx="8396">
                  <c:v>3901.0</c:v>
                </c:pt>
                <c:pt idx="8397">
                  <c:v>3901.0</c:v>
                </c:pt>
                <c:pt idx="8398">
                  <c:v>3902.0</c:v>
                </c:pt>
                <c:pt idx="8399">
                  <c:v>3902.0</c:v>
                </c:pt>
                <c:pt idx="8400">
                  <c:v>3902.0</c:v>
                </c:pt>
                <c:pt idx="8401">
                  <c:v>3902.0</c:v>
                </c:pt>
                <c:pt idx="8402">
                  <c:v>3902.0</c:v>
                </c:pt>
                <c:pt idx="8403">
                  <c:v>3902.0</c:v>
                </c:pt>
                <c:pt idx="8404">
                  <c:v>3902.0</c:v>
                </c:pt>
                <c:pt idx="8405">
                  <c:v>3902.0</c:v>
                </c:pt>
                <c:pt idx="8406">
                  <c:v>3902.0</c:v>
                </c:pt>
                <c:pt idx="8407">
                  <c:v>3902.0</c:v>
                </c:pt>
                <c:pt idx="8408">
                  <c:v>3903.0</c:v>
                </c:pt>
                <c:pt idx="8409">
                  <c:v>3904.0</c:v>
                </c:pt>
                <c:pt idx="8410">
                  <c:v>3905.0</c:v>
                </c:pt>
                <c:pt idx="8411">
                  <c:v>3905.0</c:v>
                </c:pt>
                <c:pt idx="8412">
                  <c:v>3906.0</c:v>
                </c:pt>
                <c:pt idx="8413">
                  <c:v>3906.0</c:v>
                </c:pt>
                <c:pt idx="8414">
                  <c:v>3906.0</c:v>
                </c:pt>
                <c:pt idx="8415">
                  <c:v>3906.0</c:v>
                </c:pt>
                <c:pt idx="8416">
                  <c:v>3906.0</c:v>
                </c:pt>
                <c:pt idx="8417">
                  <c:v>3906.0</c:v>
                </c:pt>
                <c:pt idx="8418">
                  <c:v>3906.0</c:v>
                </c:pt>
                <c:pt idx="8419">
                  <c:v>3907.0</c:v>
                </c:pt>
                <c:pt idx="8420">
                  <c:v>3907.0</c:v>
                </c:pt>
                <c:pt idx="8421">
                  <c:v>3908.0</c:v>
                </c:pt>
                <c:pt idx="8422">
                  <c:v>3909.0</c:v>
                </c:pt>
                <c:pt idx="8423">
                  <c:v>3910.0</c:v>
                </c:pt>
                <c:pt idx="8424">
                  <c:v>3910.0</c:v>
                </c:pt>
                <c:pt idx="8425">
                  <c:v>3911.0</c:v>
                </c:pt>
                <c:pt idx="8426">
                  <c:v>3912.0</c:v>
                </c:pt>
                <c:pt idx="8427">
                  <c:v>3913.0</c:v>
                </c:pt>
                <c:pt idx="8428">
                  <c:v>3914.0</c:v>
                </c:pt>
                <c:pt idx="8429">
                  <c:v>3915.0</c:v>
                </c:pt>
                <c:pt idx="8430">
                  <c:v>3916.0</c:v>
                </c:pt>
                <c:pt idx="8431">
                  <c:v>3917.0</c:v>
                </c:pt>
                <c:pt idx="8432">
                  <c:v>3918.0</c:v>
                </c:pt>
                <c:pt idx="8433">
                  <c:v>3919.0</c:v>
                </c:pt>
                <c:pt idx="8434">
                  <c:v>3919.0</c:v>
                </c:pt>
                <c:pt idx="8435">
                  <c:v>3919.0</c:v>
                </c:pt>
                <c:pt idx="8436">
                  <c:v>3920.0</c:v>
                </c:pt>
                <c:pt idx="8437">
                  <c:v>3921.0</c:v>
                </c:pt>
                <c:pt idx="8438">
                  <c:v>3922.0</c:v>
                </c:pt>
                <c:pt idx="8439">
                  <c:v>3923.0</c:v>
                </c:pt>
                <c:pt idx="8440">
                  <c:v>3923.0</c:v>
                </c:pt>
                <c:pt idx="8441">
                  <c:v>3924.0</c:v>
                </c:pt>
                <c:pt idx="8442">
                  <c:v>3924.0</c:v>
                </c:pt>
                <c:pt idx="8443">
                  <c:v>3924.0</c:v>
                </c:pt>
                <c:pt idx="8444">
                  <c:v>3924.0</c:v>
                </c:pt>
                <c:pt idx="8445">
                  <c:v>3925.0</c:v>
                </c:pt>
                <c:pt idx="8446">
                  <c:v>3926.0</c:v>
                </c:pt>
                <c:pt idx="8447">
                  <c:v>3927.0</c:v>
                </c:pt>
                <c:pt idx="8448">
                  <c:v>3928.0</c:v>
                </c:pt>
                <c:pt idx="8449">
                  <c:v>3929.0</c:v>
                </c:pt>
                <c:pt idx="8450">
                  <c:v>3930.0</c:v>
                </c:pt>
                <c:pt idx="8451">
                  <c:v>3931.0</c:v>
                </c:pt>
                <c:pt idx="8452">
                  <c:v>3932.0</c:v>
                </c:pt>
                <c:pt idx="8453">
                  <c:v>3933.0</c:v>
                </c:pt>
                <c:pt idx="8454">
                  <c:v>3934.0</c:v>
                </c:pt>
                <c:pt idx="8455">
                  <c:v>3934.0</c:v>
                </c:pt>
                <c:pt idx="8456">
                  <c:v>3935.0</c:v>
                </c:pt>
                <c:pt idx="8457">
                  <c:v>3936.0</c:v>
                </c:pt>
                <c:pt idx="8458">
                  <c:v>3937.0</c:v>
                </c:pt>
                <c:pt idx="8459">
                  <c:v>3937.0</c:v>
                </c:pt>
                <c:pt idx="8460">
                  <c:v>3938.0</c:v>
                </c:pt>
                <c:pt idx="8461">
                  <c:v>3939.0</c:v>
                </c:pt>
                <c:pt idx="8462">
                  <c:v>3940.0</c:v>
                </c:pt>
                <c:pt idx="8463">
                  <c:v>3940.0</c:v>
                </c:pt>
                <c:pt idx="8464">
                  <c:v>3940.0</c:v>
                </c:pt>
                <c:pt idx="8465">
                  <c:v>3941.0</c:v>
                </c:pt>
                <c:pt idx="8466">
                  <c:v>3941.0</c:v>
                </c:pt>
                <c:pt idx="8467">
                  <c:v>3941.0</c:v>
                </c:pt>
                <c:pt idx="8468">
                  <c:v>3942.0</c:v>
                </c:pt>
                <c:pt idx="8469">
                  <c:v>3942.0</c:v>
                </c:pt>
                <c:pt idx="8470">
                  <c:v>3943.0</c:v>
                </c:pt>
                <c:pt idx="8471">
                  <c:v>3944.0</c:v>
                </c:pt>
                <c:pt idx="8472">
                  <c:v>3945.0</c:v>
                </c:pt>
                <c:pt idx="8473">
                  <c:v>3946.0</c:v>
                </c:pt>
                <c:pt idx="8474">
                  <c:v>3946.0</c:v>
                </c:pt>
                <c:pt idx="8475">
                  <c:v>3947.0</c:v>
                </c:pt>
                <c:pt idx="8476">
                  <c:v>3947.0</c:v>
                </c:pt>
                <c:pt idx="8477">
                  <c:v>3947.0</c:v>
                </c:pt>
                <c:pt idx="8478">
                  <c:v>3947.0</c:v>
                </c:pt>
                <c:pt idx="8479">
                  <c:v>3948.0</c:v>
                </c:pt>
                <c:pt idx="8480">
                  <c:v>3949.0</c:v>
                </c:pt>
                <c:pt idx="8481">
                  <c:v>3950.0</c:v>
                </c:pt>
                <c:pt idx="8482">
                  <c:v>3950.0</c:v>
                </c:pt>
                <c:pt idx="8483">
                  <c:v>3950.0</c:v>
                </c:pt>
                <c:pt idx="8484">
                  <c:v>3950.0</c:v>
                </c:pt>
                <c:pt idx="8485">
                  <c:v>3950.0</c:v>
                </c:pt>
                <c:pt idx="8486">
                  <c:v>3950.0</c:v>
                </c:pt>
                <c:pt idx="8487">
                  <c:v>3950.0</c:v>
                </c:pt>
                <c:pt idx="8488">
                  <c:v>3950.0</c:v>
                </c:pt>
                <c:pt idx="8489">
                  <c:v>3950.0</c:v>
                </c:pt>
                <c:pt idx="8490">
                  <c:v>3950.0</c:v>
                </c:pt>
                <c:pt idx="8491">
                  <c:v>3950.0</c:v>
                </c:pt>
                <c:pt idx="8492">
                  <c:v>3950.0</c:v>
                </c:pt>
                <c:pt idx="8493">
                  <c:v>3951.0</c:v>
                </c:pt>
                <c:pt idx="8494">
                  <c:v>3952.0</c:v>
                </c:pt>
                <c:pt idx="8495">
                  <c:v>3952.0</c:v>
                </c:pt>
                <c:pt idx="8496">
                  <c:v>3952.0</c:v>
                </c:pt>
                <c:pt idx="8497">
                  <c:v>3953.0</c:v>
                </c:pt>
                <c:pt idx="8498">
                  <c:v>3953.0</c:v>
                </c:pt>
                <c:pt idx="8499">
                  <c:v>3954.0</c:v>
                </c:pt>
                <c:pt idx="8500">
                  <c:v>3954.0</c:v>
                </c:pt>
                <c:pt idx="8501">
                  <c:v>3954.0</c:v>
                </c:pt>
                <c:pt idx="8502">
                  <c:v>3955.0</c:v>
                </c:pt>
                <c:pt idx="8503">
                  <c:v>3955.0</c:v>
                </c:pt>
                <c:pt idx="8504">
                  <c:v>3955.0</c:v>
                </c:pt>
                <c:pt idx="8505">
                  <c:v>3955.0</c:v>
                </c:pt>
                <c:pt idx="8506">
                  <c:v>3955.0</c:v>
                </c:pt>
                <c:pt idx="8507">
                  <c:v>3955.0</c:v>
                </c:pt>
                <c:pt idx="8508">
                  <c:v>3955.0</c:v>
                </c:pt>
                <c:pt idx="8509">
                  <c:v>3955.0</c:v>
                </c:pt>
                <c:pt idx="8510">
                  <c:v>3955.0</c:v>
                </c:pt>
                <c:pt idx="8511">
                  <c:v>3955.0</c:v>
                </c:pt>
                <c:pt idx="8512">
                  <c:v>3955.0</c:v>
                </c:pt>
                <c:pt idx="8513">
                  <c:v>3955.0</c:v>
                </c:pt>
                <c:pt idx="8514">
                  <c:v>3955.0</c:v>
                </c:pt>
                <c:pt idx="8515">
                  <c:v>3955.0</c:v>
                </c:pt>
                <c:pt idx="8516">
                  <c:v>3955.0</c:v>
                </c:pt>
                <c:pt idx="8517">
                  <c:v>3955.0</c:v>
                </c:pt>
                <c:pt idx="8518">
                  <c:v>3955.0</c:v>
                </c:pt>
                <c:pt idx="8519">
                  <c:v>3955.0</c:v>
                </c:pt>
                <c:pt idx="8520">
                  <c:v>3955.0</c:v>
                </c:pt>
                <c:pt idx="8521">
                  <c:v>3955.0</c:v>
                </c:pt>
                <c:pt idx="8522">
                  <c:v>3955.0</c:v>
                </c:pt>
                <c:pt idx="8523">
                  <c:v>3955.0</c:v>
                </c:pt>
                <c:pt idx="8524">
                  <c:v>3955.0</c:v>
                </c:pt>
                <c:pt idx="8525">
                  <c:v>3956.0</c:v>
                </c:pt>
                <c:pt idx="8526">
                  <c:v>3956.0</c:v>
                </c:pt>
                <c:pt idx="8527">
                  <c:v>3957.0</c:v>
                </c:pt>
                <c:pt idx="8528">
                  <c:v>3957.0</c:v>
                </c:pt>
                <c:pt idx="8529">
                  <c:v>3957.0</c:v>
                </c:pt>
                <c:pt idx="8530">
                  <c:v>3957.0</c:v>
                </c:pt>
                <c:pt idx="8531">
                  <c:v>3957.0</c:v>
                </c:pt>
                <c:pt idx="8532">
                  <c:v>3957.0</c:v>
                </c:pt>
                <c:pt idx="8533">
                  <c:v>3958.0</c:v>
                </c:pt>
                <c:pt idx="8534">
                  <c:v>3959.0</c:v>
                </c:pt>
                <c:pt idx="8535">
                  <c:v>3959.0</c:v>
                </c:pt>
                <c:pt idx="8536">
                  <c:v>3960.0</c:v>
                </c:pt>
                <c:pt idx="8537">
                  <c:v>3960.0</c:v>
                </c:pt>
                <c:pt idx="8538">
                  <c:v>3960.0</c:v>
                </c:pt>
                <c:pt idx="8539">
                  <c:v>3961.0</c:v>
                </c:pt>
                <c:pt idx="8540">
                  <c:v>3962.0</c:v>
                </c:pt>
                <c:pt idx="8541">
                  <c:v>3962.0</c:v>
                </c:pt>
                <c:pt idx="8542">
                  <c:v>3962.0</c:v>
                </c:pt>
                <c:pt idx="8543">
                  <c:v>3963.0</c:v>
                </c:pt>
                <c:pt idx="8544">
                  <c:v>3963.0</c:v>
                </c:pt>
                <c:pt idx="8545">
                  <c:v>3963.0</c:v>
                </c:pt>
                <c:pt idx="8546">
                  <c:v>3963.0</c:v>
                </c:pt>
                <c:pt idx="8547">
                  <c:v>3964.0</c:v>
                </c:pt>
                <c:pt idx="8548">
                  <c:v>3964.0</c:v>
                </c:pt>
                <c:pt idx="8549">
                  <c:v>3965.0</c:v>
                </c:pt>
                <c:pt idx="8550">
                  <c:v>3965.0</c:v>
                </c:pt>
                <c:pt idx="8551">
                  <c:v>3965.0</c:v>
                </c:pt>
                <c:pt idx="8552">
                  <c:v>3965.0</c:v>
                </c:pt>
                <c:pt idx="8553">
                  <c:v>3965.0</c:v>
                </c:pt>
                <c:pt idx="8554">
                  <c:v>3965.0</c:v>
                </c:pt>
                <c:pt idx="8555">
                  <c:v>3966.0</c:v>
                </c:pt>
                <c:pt idx="8556">
                  <c:v>3966.0</c:v>
                </c:pt>
                <c:pt idx="8557">
                  <c:v>3967.0</c:v>
                </c:pt>
                <c:pt idx="8558">
                  <c:v>3967.0</c:v>
                </c:pt>
                <c:pt idx="8559">
                  <c:v>3967.0</c:v>
                </c:pt>
                <c:pt idx="8560">
                  <c:v>3968.0</c:v>
                </c:pt>
                <c:pt idx="8561">
                  <c:v>3969.0</c:v>
                </c:pt>
                <c:pt idx="8562">
                  <c:v>3970.0</c:v>
                </c:pt>
                <c:pt idx="8563">
                  <c:v>3970.0</c:v>
                </c:pt>
                <c:pt idx="8564">
                  <c:v>3970.0</c:v>
                </c:pt>
                <c:pt idx="8565">
                  <c:v>3971.0</c:v>
                </c:pt>
                <c:pt idx="8566">
                  <c:v>3971.0</c:v>
                </c:pt>
                <c:pt idx="8567">
                  <c:v>3971.0</c:v>
                </c:pt>
                <c:pt idx="8568">
                  <c:v>3971.0</c:v>
                </c:pt>
                <c:pt idx="8569">
                  <c:v>3971.0</c:v>
                </c:pt>
                <c:pt idx="8570">
                  <c:v>3971.0</c:v>
                </c:pt>
                <c:pt idx="8571">
                  <c:v>3972.0</c:v>
                </c:pt>
                <c:pt idx="8572">
                  <c:v>3972.0</c:v>
                </c:pt>
                <c:pt idx="8573">
                  <c:v>3973.0</c:v>
                </c:pt>
                <c:pt idx="8574">
                  <c:v>3973.0</c:v>
                </c:pt>
                <c:pt idx="8575">
                  <c:v>3973.0</c:v>
                </c:pt>
                <c:pt idx="8576">
                  <c:v>3973.0</c:v>
                </c:pt>
                <c:pt idx="8577">
                  <c:v>3973.0</c:v>
                </c:pt>
                <c:pt idx="8578">
                  <c:v>3974.0</c:v>
                </c:pt>
                <c:pt idx="8579">
                  <c:v>3974.0</c:v>
                </c:pt>
                <c:pt idx="8580">
                  <c:v>3975.0</c:v>
                </c:pt>
                <c:pt idx="8581">
                  <c:v>3976.0</c:v>
                </c:pt>
                <c:pt idx="8582">
                  <c:v>3976.0</c:v>
                </c:pt>
                <c:pt idx="8583">
                  <c:v>3977.0</c:v>
                </c:pt>
                <c:pt idx="8584">
                  <c:v>3978.0</c:v>
                </c:pt>
                <c:pt idx="8585">
                  <c:v>3978.0</c:v>
                </c:pt>
                <c:pt idx="8586">
                  <c:v>3979.0</c:v>
                </c:pt>
                <c:pt idx="8587">
                  <c:v>3979.0</c:v>
                </c:pt>
                <c:pt idx="8588">
                  <c:v>3979.0</c:v>
                </c:pt>
                <c:pt idx="8589">
                  <c:v>3979.0</c:v>
                </c:pt>
                <c:pt idx="8590">
                  <c:v>3979.0</c:v>
                </c:pt>
                <c:pt idx="8591">
                  <c:v>3980.0</c:v>
                </c:pt>
                <c:pt idx="8592">
                  <c:v>3980.0</c:v>
                </c:pt>
                <c:pt idx="8593">
                  <c:v>3981.0</c:v>
                </c:pt>
                <c:pt idx="8594">
                  <c:v>3981.0</c:v>
                </c:pt>
                <c:pt idx="8595">
                  <c:v>3981.0</c:v>
                </c:pt>
                <c:pt idx="8596">
                  <c:v>3981.0</c:v>
                </c:pt>
                <c:pt idx="8597">
                  <c:v>3981.0</c:v>
                </c:pt>
                <c:pt idx="8598">
                  <c:v>3982.0</c:v>
                </c:pt>
                <c:pt idx="8599">
                  <c:v>3983.0</c:v>
                </c:pt>
                <c:pt idx="8600">
                  <c:v>3984.0</c:v>
                </c:pt>
                <c:pt idx="8601">
                  <c:v>3984.0</c:v>
                </c:pt>
                <c:pt idx="8602">
                  <c:v>3985.0</c:v>
                </c:pt>
                <c:pt idx="8603">
                  <c:v>3986.0</c:v>
                </c:pt>
                <c:pt idx="8604">
                  <c:v>3986.0</c:v>
                </c:pt>
                <c:pt idx="8605">
                  <c:v>3986.0</c:v>
                </c:pt>
                <c:pt idx="8606">
                  <c:v>3986.0</c:v>
                </c:pt>
                <c:pt idx="8607">
                  <c:v>3987.0</c:v>
                </c:pt>
                <c:pt idx="8608">
                  <c:v>3988.0</c:v>
                </c:pt>
                <c:pt idx="8609">
                  <c:v>3989.0</c:v>
                </c:pt>
                <c:pt idx="8610">
                  <c:v>3990.0</c:v>
                </c:pt>
                <c:pt idx="8611">
                  <c:v>3991.0</c:v>
                </c:pt>
                <c:pt idx="8612">
                  <c:v>3991.0</c:v>
                </c:pt>
                <c:pt idx="8613">
                  <c:v>3991.0</c:v>
                </c:pt>
                <c:pt idx="8614">
                  <c:v>3991.0</c:v>
                </c:pt>
                <c:pt idx="8615">
                  <c:v>3991.0</c:v>
                </c:pt>
                <c:pt idx="8616">
                  <c:v>3991.0</c:v>
                </c:pt>
                <c:pt idx="8617">
                  <c:v>3992.0</c:v>
                </c:pt>
                <c:pt idx="8618">
                  <c:v>3993.0</c:v>
                </c:pt>
                <c:pt idx="8619">
                  <c:v>3994.0</c:v>
                </c:pt>
                <c:pt idx="8620">
                  <c:v>3995.0</c:v>
                </c:pt>
                <c:pt idx="8621">
                  <c:v>3995.0</c:v>
                </c:pt>
                <c:pt idx="8622">
                  <c:v>3995.0</c:v>
                </c:pt>
                <c:pt idx="8623">
                  <c:v>3995.0</c:v>
                </c:pt>
                <c:pt idx="8624">
                  <c:v>3996.0</c:v>
                </c:pt>
                <c:pt idx="8625">
                  <c:v>3997.0</c:v>
                </c:pt>
                <c:pt idx="8626">
                  <c:v>3998.0</c:v>
                </c:pt>
                <c:pt idx="8627">
                  <c:v>3999.0</c:v>
                </c:pt>
                <c:pt idx="8628">
                  <c:v>4000.0</c:v>
                </c:pt>
                <c:pt idx="8629">
                  <c:v>4000.0</c:v>
                </c:pt>
                <c:pt idx="8630">
                  <c:v>4000.0</c:v>
                </c:pt>
                <c:pt idx="8631">
                  <c:v>4001.0</c:v>
                </c:pt>
                <c:pt idx="8632">
                  <c:v>4002.0</c:v>
                </c:pt>
                <c:pt idx="8633">
                  <c:v>4003.0</c:v>
                </c:pt>
                <c:pt idx="8634">
                  <c:v>4003.0</c:v>
                </c:pt>
                <c:pt idx="8635">
                  <c:v>4004.0</c:v>
                </c:pt>
                <c:pt idx="8636">
                  <c:v>4005.0</c:v>
                </c:pt>
                <c:pt idx="8637">
                  <c:v>4005.0</c:v>
                </c:pt>
                <c:pt idx="8638">
                  <c:v>4005.0</c:v>
                </c:pt>
                <c:pt idx="8639">
                  <c:v>4005.0</c:v>
                </c:pt>
                <c:pt idx="8640">
                  <c:v>4005.0</c:v>
                </c:pt>
                <c:pt idx="8641">
                  <c:v>4006.0</c:v>
                </c:pt>
                <c:pt idx="8642">
                  <c:v>4007.0</c:v>
                </c:pt>
                <c:pt idx="8643">
                  <c:v>4008.0</c:v>
                </c:pt>
                <c:pt idx="8644">
                  <c:v>4009.0</c:v>
                </c:pt>
                <c:pt idx="8645">
                  <c:v>4010.0</c:v>
                </c:pt>
                <c:pt idx="8646">
                  <c:v>4011.0</c:v>
                </c:pt>
                <c:pt idx="8647">
                  <c:v>4012.0</c:v>
                </c:pt>
                <c:pt idx="8648">
                  <c:v>4013.0</c:v>
                </c:pt>
                <c:pt idx="8649">
                  <c:v>4014.0</c:v>
                </c:pt>
                <c:pt idx="8650">
                  <c:v>4014.0</c:v>
                </c:pt>
                <c:pt idx="8651">
                  <c:v>4015.0</c:v>
                </c:pt>
                <c:pt idx="8652">
                  <c:v>4016.0</c:v>
                </c:pt>
                <c:pt idx="8653">
                  <c:v>4017.0</c:v>
                </c:pt>
                <c:pt idx="8654">
                  <c:v>4018.0</c:v>
                </c:pt>
                <c:pt idx="8655">
                  <c:v>4019.0</c:v>
                </c:pt>
                <c:pt idx="8656">
                  <c:v>4020.0</c:v>
                </c:pt>
                <c:pt idx="8657">
                  <c:v>4021.0</c:v>
                </c:pt>
                <c:pt idx="8658">
                  <c:v>4021.0</c:v>
                </c:pt>
                <c:pt idx="8659">
                  <c:v>4021.0</c:v>
                </c:pt>
                <c:pt idx="8660">
                  <c:v>4022.0</c:v>
                </c:pt>
                <c:pt idx="8661">
                  <c:v>4023.0</c:v>
                </c:pt>
                <c:pt idx="8662">
                  <c:v>4023.0</c:v>
                </c:pt>
                <c:pt idx="8663">
                  <c:v>4023.0</c:v>
                </c:pt>
                <c:pt idx="8664">
                  <c:v>4024.0</c:v>
                </c:pt>
                <c:pt idx="8665">
                  <c:v>4025.0</c:v>
                </c:pt>
                <c:pt idx="8666">
                  <c:v>4025.0</c:v>
                </c:pt>
                <c:pt idx="8667">
                  <c:v>4025.0</c:v>
                </c:pt>
                <c:pt idx="8668">
                  <c:v>4026.0</c:v>
                </c:pt>
                <c:pt idx="8669">
                  <c:v>4027.0</c:v>
                </c:pt>
                <c:pt idx="8670">
                  <c:v>4028.0</c:v>
                </c:pt>
                <c:pt idx="8671">
                  <c:v>4029.0</c:v>
                </c:pt>
                <c:pt idx="8672">
                  <c:v>4030.0</c:v>
                </c:pt>
                <c:pt idx="8673">
                  <c:v>4031.0</c:v>
                </c:pt>
                <c:pt idx="8674">
                  <c:v>4032.0</c:v>
                </c:pt>
                <c:pt idx="8675">
                  <c:v>4033.0</c:v>
                </c:pt>
                <c:pt idx="8676">
                  <c:v>4034.0</c:v>
                </c:pt>
                <c:pt idx="8677">
                  <c:v>4034.0</c:v>
                </c:pt>
                <c:pt idx="8678">
                  <c:v>4035.0</c:v>
                </c:pt>
                <c:pt idx="8679">
                  <c:v>4035.0</c:v>
                </c:pt>
                <c:pt idx="8680">
                  <c:v>4035.0</c:v>
                </c:pt>
                <c:pt idx="8681">
                  <c:v>4036.0</c:v>
                </c:pt>
                <c:pt idx="8682">
                  <c:v>4036.0</c:v>
                </c:pt>
                <c:pt idx="8683">
                  <c:v>4036.0</c:v>
                </c:pt>
                <c:pt idx="8684">
                  <c:v>4037.0</c:v>
                </c:pt>
                <c:pt idx="8685">
                  <c:v>4038.0</c:v>
                </c:pt>
                <c:pt idx="8686">
                  <c:v>4039.0</c:v>
                </c:pt>
                <c:pt idx="8687">
                  <c:v>4039.0</c:v>
                </c:pt>
                <c:pt idx="8688">
                  <c:v>4040.0</c:v>
                </c:pt>
                <c:pt idx="8689">
                  <c:v>4041.0</c:v>
                </c:pt>
                <c:pt idx="8690">
                  <c:v>4042.0</c:v>
                </c:pt>
                <c:pt idx="8691">
                  <c:v>4042.0</c:v>
                </c:pt>
                <c:pt idx="8692">
                  <c:v>4043.0</c:v>
                </c:pt>
                <c:pt idx="8693">
                  <c:v>4043.0</c:v>
                </c:pt>
                <c:pt idx="8694">
                  <c:v>4043.0</c:v>
                </c:pt>
                <c:pt idx="8695">
                  <c:v>4044.0</c:v>
                </c:pt>
                <c:pt idx="8696">
                  <c:v>4044.0</c:v>
                </c:pt>
                <c:pt idx="8697">
                  <c:v>4044.0</c:v>
                </c:pt>
                <c:pt idx="8698">
                  <c:v>4045.0</c:v>
                </c:pt>
                <c:pt idx="8699">
                  <c:v>4045.0</c:v>
                </c:pt>
                <c:pt idx="8700">
                  <c:v>4046.0</c:v>
                </c:pt>
                <c:pt idx="8701">
                  <c:v>4047.0</c:v>
                </c:pt>
                <c:pt idx="8702">
                  <c:v>4047.0</c:v>
                </c:pt>
                <c:pt idx="8703">
                  <c:v>4047.0</c:v>
                </c:pt>
                <c:pt idx="8704">
                  <c:v>4047.0</c:v>
                </c:pt>
                <c:pt idx="8705">
                  <c:v>4048.0</c:v>
                </c:pt>
                <c:pt idx="8706">
                  <c:v>4049.0</c:v>
                </c:pt>
                <c:pt idx="8707">
                  <c:v>4049.0</c:v>
                </c:pt>
                <c:pt idx="8708">
                  <c:v>4049.0</c:v>
                </c:pt>
                <c:pt idx="8709">
                  <c:v>4049.0</c:v>
                </c:pt>
                <c:pt idx="8710">
                  <c:v>4049.0</c:v>
                </c:pt>
                <c:pt idx="8711">
                  <c:v>4049.0</c:v>
                </c:pt>
                <c:pt idx="8712">
                  <c:v>4049.0</c:v>
                </c:pt>
                <c:pt idx="8713">
                  <c:v>4049.0</c:v>
                </c:pt>
                <c:pt idx="8714">
                  <c:v>4049.0</c:v>
                </c:pt>
                <c:pt idx="8715">
                  <c:v>4050.0</c:v>
                </c:pt>
                <c:pt idx="8716">
                  <c:v>4051.0</c:v>
                </c:pt>
                <c:pt idx="8717">
                  <c:v>4051.0</c:v>
                </c:pt>
                <c:pt idx="8718">
                  <c:v>4052.0</c:v>
                </c:pt>
                <c:pt idx="8719">
                  <c:v>4052.0</c:v>
                </c:pt>
                <c:pt idx="8720">
                  <c:v>4052.0</c:v>
                </c:pt>
                <c:pt idx="8721">
                  <c:v>4053.0</c:v>
                </c:pt>
                <c:pt idx="8722">
                  <c:v>4053.0</c:v>
                </c:pt>
                <c:pt idx="8723">
                  <c:v>4054.0</c:v>
                </c:pt>
                <c:pt idx="8724">
                  <c:v>4054.0</c:v>
                </c:pt>
                <c:pt idx="8725">
                  <c:v>4055.0</c:v>
                </c:pt>
                <c:pt idx="8726">
                  <c:v>4056.0</c:v>
                </c:pt>
                <c:pt idx="8727">
                  <c:v>4056.0</c:v>
                </c:pt>
                <c:pt idx="8728">
                  <c:v>4057.0</c:v>
                </c:pt>
                <c:pt idx="8729">
                  <c:v>4057.0</c:v>
                </c:pt>
                <c:pt idx="8730">
                  <c:v>4058.0</c:v>
                </c:pt>
                <c:pt idx="8731">
                  <c:v>4058.0</c:v>
                </c:pt>
                <c:pt idx="8732">
                  <c:v>4058.0</c:v>
                </c:pt>
                <c:pt idx="8733">
                  <c:v>4058.0</c:v>
                </c:pt>
                <c:pt idx="8734">
                  <c:v>4059.0</c:v>
                </c:pt>
                <c:pt idx="8735">
                  <c:v>4059.0</c:v>
                </c:pt>
                <c:pt idx="8736">
                  <c:v>4060.0</c:v>
                </c:pt>
                <c:pt idx="8737">
                  <c:v>4061.0</c:v>
                </c:pt>
                <c:pt idx="8738">
                  <c:v>4061.0</c:v>
                </c:pt>
                <c:pt idx="8739">
                  <c:v>4062.0</c:v>
                </c:pt>
                <c:pt idx="8740">
                  <c:v>4063.0</c:v>
                </c:pt>
                <c:pt idx="8741">
                  <c:v>4064.0</c:v>
                </c:pt>
                <c:pt idx="8742">
                  <c:v>4065.0</c:v>
                </c:pt>
                <c:pt idx="8743">
                  <c:v>4065.0</c:v>
                </c:pt>
                <c:pt idx="8744">
                  <c:v>4065.0</c:v>
                </c:pt>
                <c:pt idx="8745">
                  <c:v>4065.0</c:v>
                </c:pt>
                <c:pt idx="8746">
                  <c:v>4065.0</c:v>
                </c:pt>
                <c:pt idx="8747">
                  <c:v>4065.0</c:v>
                </c:pt>
                <c:pt idx="8748">
                  <c:v>4065.0</c:v>
                </c:pt>
                <c:pt idx="8749">
                  <c:v>4065.0</c:v>
                </c:pt>
                <c:pt idx="8750">
                  <c:v>4065.0</c:v>
                </c:pt>
                <c:pt idx="8751">
                  <c:v>4065.0</c:v>
                </c:pt>
                <c:pt idx="8752">
                  <c:v>4065.0</c:v>
                </c:pt>
                <c:pt idx="8753">
                  <c:v>4065.0</c:v>
                </c:pt>
                <c:pt idx="8754">
                  <c:v>4065.0</c:v>
                </c:pt>
                <c:pt idx="8755">
                  <c:v>4065.0</c:v>
                </c:pt>
                <c:pt idx="8756">
                  <c:v>4065.0</c:v>
                </c:pt>
                <c:pt idx="8757">
                  <c:v>4065.0</c:v>
                </c:pt>
                <c:pt idx="8758">
                  <c:v>4065.0</c:v>
                </c:pt>
                <c:pt idx="8759">
                  <c:v>4065.0</c:v>
                </c:pt>
                <c:pt idx="8760">
                  <c:v>4065.0</c:v>
                </c:pt>
                <c:pt idx="8761">
                  <c:v>4065.0</c:v>
                </c:pt>
                <c:pt idx="8762">
                  <c:v>4065.0</c:v>
                </c:pt>
                <c:pt idx="8763">
                  <c:v>4065.0</c:v>
                </c:pt>
                <c:pt idx="8764">
                  <c:v>4065.0</c:v>
                </c:pt>
                <c:pt idx="8765">
                  <c:v>4065.0</c:v>
                </c:pt>
                <c:pt idx="8766">
                  <c:v>4065.0</c:v>
                </c:pt>
                <c:pt idx="8767">
                  <c:v>4065.0</c:v>
                </c:pt>
                <c:pt idx="8768">
                  <c:v>4065.0</c:v>
                </c:pt>
                <c:pt idx="8769">
                  <c:v>4065.0</c:v>
                </c:pt>
                <c:pt idx="8770">
                  <c:v>4065.0</c:v>
                </c:pt>
                <c:pt idx="8771">
                  <c:v>4065.0</c:v>
                </c:pt>
                <c:pt idx="8772">
                  <c:v>4065.0</c:v>
                </c:pt>
                <c:pt idx="8773">
                  <c:v>4065.0</c:v>
                </c:pt>
                <c:pt idx="8774">
                  <c:v>4065.0</c:v>
                </c:pt>
                <c:pt idx="8775">
                  <c:v>4065.0</c:v>
                </c:pt>
                <c:pt idx="8776">
                  <c:v>4065.0</c:v>
                </c:pt>
                <c:pt idx="8777">
                  <c:v>4065.0</c:v>
                </c:pt>
                <c:pt idx="8778">
                  <c:v>4065.0</c:v>
                </c:pt>
                <c:pt idx="8779">
                  <c:v>4065.0</c:v>
                </c:pt>
                <c:pt idx="8780">
                  <c:v>4065.0</c:v>
                </c:pt>
                <c:pt idx="8781">
                  <c:v>4065.0</c:v>
                </c:pt>
                <c:pt idx="8782">
                  <c:v>4065.0</c:v>
                </c:pt>
                <c:pt idx="8783">
                  <c:v>4065.0</c:v>
                </c:pt>
                <c:pt idx="8784">
                  <c:v>4065.0</c:v>
                </c:pt>
                <c:pt idx="8785">
                  <c:v>4065.0</c:v>
                </c:pt>
                <c:pt idx="8786">
                  <c:v>4065.0</c:v>
                </c:pt>
                <c:pt idx="8787">
                  <c:v>4065.0</c:v>
                </c:pt>
                <c:pt idx="8788">
                  <c:v>4065.0</c:v>
                </c:pt>
                <c:pt idx="8789">
                  <c:v>4065.0</c:v>
                </c:pt>
                <c:pt idx="8790">
                  <c:v>4065.0</c:v>
                </c:pt>
                <c:pt idx="8791">
                  <c:v>4065.0</c:v>
                </c:pt>
                <c:pt idx="8792">
                  <c:v>4066.0</c:v>
                </c:pt>
                <c:pt idx="8793">
                  <c:v>4066.0</c:v>
                </c:pt>
                <c:pt idx="8794">
                  <c:v>4066.0</c:v>
                </c:pt>
                <c:pt idx="8795">
                  <c:v>4066.0</c:v>
                </c:pt>
                <c:pt idx="8796">
                  <c:v>4066.0</c:v>
                </c:pt>
                <c:pt idx="8797">
                  <c:v>4066.0</c:v>
                </c:pt>
                <c:pt idx="8798">
                  <c:v>4067.0</c:v>
                </c:pt>
                <c:pt idx="8799">
                  <c:v>4067.0</c:v>
                </c:pt>
                <c:pt idx="8800">
                  <c:v>4068.0</c:v>
                </c:pt>
                <c:pt idx="8801">
                  <c:v>4069.0</c:v>
                </c:pt>
                <c:pt idx="8802">
                  <c:v>4069.0</c:v>
                </c:pt>
                <c:pt idx="8803">
                  <c:v>4070.0</c:v>
                </c:pt>
                <c:pt idx="8804">
                  <c:v>4070.0</c:v>
                </c:pt>
                <c:pt idx="8805">
                  <c:v>4070.0</c:v>
                </c:pt>
                <c:pt idx="8806">
                  <c:v>4070.0</c:v>
                </c:pt>
                <c:pt idx="8807">
                  <c:v>4070.0</c:v>
                </c:pt>
                <c:pt idx="8808">
                  <c:v>4071.0</c:v>
                </c:pt>
                <c:pt idx="8809">
                  <c:v>4072.0</c:v>
                </c:pt>
                <c:pt idx="8810">
                  <c:v>4073.0</c:v>
                </c:pt>
                <c:pt idx="8811">
                  <c:v>4073.0</c:v>
                </c:pt>
                <c:pt idx="8812">
                  <c:v>4073.0</c:v>
                </c:pt>
                <c:pt idx="8813">
                  <c:v>4073.0</c:v>
                </c:pt>
                <c:pt idx="8814">
                  <c:v>4073.0</c:v>
                </c:pt>
                <c:pt idx="8815">
                  <c:v>4073.0</c:v>
                </c:pt>
                <c:pt idx="8816">
                  <c:v>4073.0</c:v>
                </c:pt>
                <c:pt idx="8817">
                  <c:v>4073.0</c:v>
                </c:pt>
                <c:pt idx="8818">
                  <c:v>4074.0</c:v>
                </c:pt>
                <c:pt idx="8819">
                  <c:v>4075.0</c:v>
                </c:pt>
                <c:pt idx="8820">
                  <c:v>4076.0</c:v>
                </c:pt>
                <c:pt idx="8821">
                  <c:v>4077.0</c:v>
                </c:pt>
                <c:pt idx="8822">
                  <c:v>4077.0</c:v>
                </c:pt>
                <c:pt idx="8823">
                  <c:v>4078.0</c:v>
                </c:pt>
                <c:pt idx="8824">
                  <c:v>4078.0</c:v>
                </c:pt>
                <c:pt idx="8825">
                  <c:v>4078.0</c:v>
                </c:pt>
                <c:pt idx="8826">
                  <c:v>4078.0</c:v>
                </c:pt>
                <c:pt idx="8827">
                  <c:v>4078.0</c:v>
                </c:pt>
                <c:pt idx="8828">
                  <c:v>4078.0</c:v>
                </c:pt>
                <c:pt idx="8829">
                  <c:v>4078.0</c:v>
                </c:pt>
                <c:pt idx="8830">
                  <c:v>4078.0</c:v>
                </c:pt>
                <c:pt idx="8831">
                  <c:v>4078.0</c:v>
                </c:pt>
                <c:pt idx="8832">
                  <c:v>4078.0</c:v>
                </c:pt>
                <c:pt idx="8833">
                  <c:v>4079.0</c:v>
                </c:pt>
                <c:pt idx="8834">
                  <c:v>4079.0</c:v>
                </c:pt>
                <c:pt idx="8835">
                  <c:v>4080.0</c:v>
                </c:pt>
                <c:pt idx="8836">
                  <c:v>4081.0</c:v>
                </c:pt>
                <c:pt idx="8837">
                  <c:v>4082.0</c:v>
                </c:pt>
                <c:pt idx="8838">
                  <c:v>4083.0</c:v>
                </c:pt>
                <c:pt idx="8839">
                  <c:v>4083.0</c:v>
                </c:pt>
                <c:pt idx="8840">
                  <c:v>4083.0</c:v>
                </c:pt>
                <c:pt idx="8841">
                  <c:v>4083.0</c:v>
                </c:pt>
                <c:pt idx="8842">
                  <c:v>4083.0</c:v>
                </c:pt>
                <c:pt idx="8843">
                  <c:v>4083.0</c:v>
                </c:pt>
                <c:pt idx="8844">
                  <c:v>4083.0</c:v>
                </c:pt>
                <c:pt idx="8845">
                  <c:v>4084.0</c:v>
                </c:pt>
                <c:pt idx="8846">
                  <c:v>4084.0</c:v>
                </c:pt>
                <c:pt idx="8847">
                  <c:v>4085.0</c:v>
                </c:pt>
                <c:pt idx="8848">
                  <c:v>4086.0</c:v>
                </c:pt>
                <c:pt idx="8849">
                  <c:v>4087.0</c:v>
                </c:pt>
                <c:pt idx="8850">
                  <c:v>4088.0</c:v>
                </c:pt>
                <c:pt idx="8851">
                  <c:v>4089.0</c:v>
                </c:pt>
                <c:pt idx="8852">
                  <c:v>4090.0</c:v>
                </c:pt>
                <c:pt idx="8853">
                  <c:v>4091.0</c:v>
                </c:pt>
                <c:pt idx="8854">
                  <c:v>4092.0</c:v>
                </c:pt>
                <c:pt idx="8855">
                  <c:v>4093.0</c:v>
                </c:pt>
                <c:pt idx="8856">
                  <c:v>4093.0</c:v>
                </c:pt>
                <c:pt idx="8857">
                  <c:v>4093.0</c:v>
                </c:pt>
                <c:pt idx="8858">
                  <c:v>4094.0</c:v>
                </c:pt>
                <c:pt idx="8859">
                  <c:v>4095.0</c:v>
                </c:pt>
                <c:pt idx="8860">
                  <c:v>4096.0</c:v>
                </c:pt>
                <c:pt idx="8861">
                  <c:v>4097.0</c:v>
                </c:pt>
                <c:pt idx="8862">
                  <c:v>4098.0</c:v>
                </c:pt>
                <c:pt idx="8863">
                  <c:v>4099.0</c:v>
                </c:pt>
                <c:pt idx="8864">
                  <c:v>4100.0</c:v>
                </c:pt>
                <c:pt idx="8865">
                  <c:v>4101.0</c:v>
                </c:pt>
                <c:pt idx="8866">
                  <c:v>4102.0</c:v>
                </c:pt>
                <c:pt idx="8867">
                  <c:v>4103.0</c:v>
                </c:pt>
                <c:pt idx="8868">
                  <c:v>4104.0</c:v>
                </c:pt>
                <c:pt idx="8869">
                  <c:v>4105.0</c:v>
                </c:pt>
                <c:pt idx="8870">
                  <c:v>4106.0</c:v>
                </c:pt>
                <c:pt idx="8871">
                  <c:v>4107.0</c:v>
                </c:pt>
                <c:pt idx="8872">
                  <c:v>4107.0</c:v>
                </c:pt>
                <c:pt idx="8873">
                  <c:v>4108.0</c:v>
                </c:pt>
                <c:pt idx="8874">
                  <c:v>4108.0</c:v>
                </c:pt>
                <c:pt idx="8875">
                  <c:v>4108.0</c:v>
                </c:pt>
                <c:pt idx="8876">
                  <c:v>4109.0</c:v>
                </c:pt>
                <c:pt idx="8877">
                  <c:v>4109.0</c:v>
                </c:pt>
                <c:pt idx="8878">
                  <c:v>4110.0</c:v>
                </c:pt>
                <c:pt idx="8879">
                  <c:v>4110.0</c:v>
                </c:pt>
                <c:pt idx="8880">
                  <c:v>4111.0</c:v>
                </c:pt>
                <c:pt idx="8881">
                  <c:v>4112.0</c:v>
                </c:pt>
                <c:pt idx="8882">
                  <c:v>4113.0</c:v>
                </c:pt>
                <c:pt idx="8883">
                  <c:v>4113.0</c:v>
                </c:pt>
                <c:pt idx="8884">
                  <c:v>4114.0</c:v>
                </c:pt>
                <c:pt idx="8885">
                  <c:v>4115.0</c:v>
                </c:pt>
                <c:pt idx="8886">
                  <c:v>4116.0</c:v>
                </c:pt>
                <c:pt idx="8887">
                  <c:v>4117.0</c:v>
                </c:pt>
                <c:pt idx="8888">
                  <c:v>4118.0</c:v>
                </c:pt>
                <c:pt idx="8889">
                  <c:v>4119.0</c:v>
                </c:pt>
                <c:pt idx="8890">
                  <c:v>4120.0</c:v>
                </c:pt>
                <c:pt idx="8891">
                  <c:v>4120.0</c:v>
                </c:pt>
                <c:pt idx="8892">
                  <c:v>4120.0</c:v>
                </c:pt>
                <c:pt idx="8893">
                  <c:v>4121.0</c:v>
                </c:pt>
                <c:pt idx="8894">
                  <c:v>4121.0</c:v>
                </c:pt>
                <c:pt idx="8895">
                  <c:v>4122.0</c:v>
                </c:pt>
                <c:pt idx="8896">
                  <c:v>4123.0</c:v>
                </c:pt>
                <c:pt idx="8897">
                  <c:v>4123.0</c:v>
                </c:pt>
                <c:pt idx="8898">
                  <c:v>4123.0</c:v>
                </c:pt>
                <c:pt idx="8899">
                  <c:v>4123.0</c:v>
                </c:pt>
                <c:pt idx="8900">
                  <c:v>4123.0</c:v>
                </c:pt>
                <c:pt idx="8901">
                  <c:v>4123.0</c:v>
                </c:pt>
                <c:pt idx="8902">
                  <c:v>4123.0</c:v>
                </c:pt>
                <c:pt idx="8903">
                  <c:v>4124.0</c:v>
                </c:pt>
                <c:pt idx="8904">
                  <c:v>4125.0</c:v>
                </c:pt>
                <c:pt idx="8905">
                  <c:v>4126.0</c:v>
                </c:pt>
                <c:pt idx="8906">
                  <c:v>4127.0</c:v>
                </c:pt>
                <c:pt idx="8907">
                  <c:v>4128.0</c:v>
                </c:pt>
                <c:pt idx="8908">
                  <c:v>4129.0</c:v>
                </c:pt>
                <c:pt idx="8909">
                  <c:v>4130.0</c:v>
                </c:pt>
                <c:pt idx="8910">
                  <c:v>4131.0</c:v>
                </c:pt>
                <c:pt idx="8911">
                  <c:v>4132.0</c:v>
                </c:pt>
                <c:pt idx="8912">
                  <c:v>4133.0</c:v>
                </c:pt>
                <c:pt idx="8913">
                  <c:v>4134.0</c:v>
                </c:pt>
                <c:pt idx="8914">
                  <c:v>4134.0</c:v>
                </c:pt>
                <c:pt idx="8915">
                  <c:v>4134.0</c:v>
                </c:pt>
                <c:pt idx="8916">
                  <c:v>4134.0</c:v>
                </c:pt>
                <c:pt idx="8917">
                  <c:v>4135.0</c:v>
                </c:pt>
                <c:pt idx="8918">
                  <c:v>4136.0</c:v>
                </c:pt>
                <c:pt idx="8919">
                  <c:v>4137.0</c:v>
                </c:pt>
                <c:pt idx="8920">
                  <c:v>4138.0</c:v>
                </c:pt>
                <c:pt idx="8921">
                  <c:v>4138.0</c:v>
                </c:pt>
                <c:pt idx="8922">
                  <c:v>4139.0</c:v>
                </c:pt>
                <c:pt idx="8923">
                  <c:v>4139.0</c:v>
                </c:pt>
                <c:pt idx="8924">
                  <c:v>4139.0</c:v>
                </c:pt>
                <c:pt idx="8925">
                  <c:v>4140.0</c:v>
                </c:pt>
                <c:pt idx="8926">
                  <c:v>4141.0</c:v>
                </c:pt>
                <c:pt idx="8927">
                  <c:v>4142.0</c:v>
                </c:pt>
                <c:pt idx="8928">
                  <c:v>4143.0</c:v>
                </c:pt>
                <c:pt idx="8929">
                  <c:v>4143.0</c:v>
                </c:pt>
                <c:pt idx="8930">
                  <c:v>4144.0</c:v>
                </c:pt>
                <c:pt idx="8931">
                  <c:v>4145.0</c:v>
                </c:pt>
                <c:pt idx="8932">
                  <c:v>4145.0</c:v>
                </c:pt>
                <c:pt idx="8933">
                  <c:v>4145.0</c:v>
                </c:pt>
                <c:pt idx="8934">
                  <c:v>4145.0</c:v>
                </c:pt>
                <c:pt idx="8935">
                  <c:v>4146.0</c:v>
                </c:pt>
                <c:pt idx="8936">
                  <c:v>4146.0</c:v>
                </c:pt>
                <c:pt idx="8937">
                  <c:v>4147.0</c:v>
                </c:pt>
                <c:pt idx="8938">
                  <c:v>4148.0</c:v>
                </c:pt>
                <c:pt idx="8939">
                  <c:v>4149.0</c:v>
                </c:pt>
                <c:pt idx="8940">
                  <c:v>4150.0</c:v>
                </c:pt>
                <c:pt idx="8941">
                  <c:v>4150.0</c:v>
                </c:pt>
                <c:pt idx="8942">
                  <c:v>4151.0</c:v>
                </c:pt>
                <c:pt idx="8943">
                  <c:v>4151.0</c:v>
                </c:pt>
                <c:pt idx="8944">
                  <c:v>4152.0</c:v>
                </c:pt>
                <c:pt idx="8945">
                  <c:v>4152.0</c:v>
                </c:pt>
                <c:pt idx="8946">
                  <c:v>4152.0</c:v>
                </c:pt>
                <c:pt idx="8947">
                  <c:v>4152.0</c:v>
                </c:pt>
                <c:pt idx="8948">
                  <c:v>4153.0</c:v>
                </c:pt>
                <c:pt idx="8949">
                  <c:v>4154.0</c:v>
                </c:pt>
                <c:pt idx="8950">
                  <c:v>4155.0</c:v>
                </c:pt>
                <c:pt idx="8951">
                  <c:v>4155.0</c:v>
                </c:pt>
                <c:pt idx="8952">
                  <c:v>4155.0</c:v>
                </c:pt>
                <c:pt idx="8953">
                  <c:v>4156.0</c:v>
                </c:pt>
                <c:pt idx="8954">
                  <c:v>4157.0</c:v>
                </c:pt>
                <c:pt idx="8955">
                  <c:v>4158.0</c:v>
                </c:pt>
                <c:pt idx="8956">
                  <c:v>4159.0</c:v>
                </c:pt>
                <c:pt idx="8957">
                  <c:v>4159.0</c:v>
                </c:pt>
                <c:pt idx="8958">
                  <c:v>4160.0</c:v>
                </c:pt>
                <c:pt idx="8959">
                  <c:v>4161.0</c:v>
                </c:pt>
                <c:pt idx="8960">
                  <c:v>4161.0</c:v>
                </c:pt>
                <c:pt idx="8961">
                  <c:v>4161.0</c:v>
                </c:pt>
                <c:pt idx="8962">
                  <c:v>4161.0</c:v>
                </c:pt>
                <c:pt idx="8963">
                  <c:v>4162.0</c:v>
                </c:pt>
                <c:pt idx="8964">
                  <c:v>4162.0</c:v>
                </c:pt>
                <c:pt idx="8965">
                  <c:v>4162.0</c:v>
                </c:pt>
                <c:pt idx="8966">
                  <c:v>4162.0</c:v>
                </c:pt>
                <c:pt idx="8967">
                  <c:v>4163.0</c:v>
                </c:pt>
                <c:pt idx="8968">
                  <c:v>4163.0</c:v>
                </c:pt>
                <c:pt idx="8969">
                  <c:v>4163.0</c:v>
                </c:pt>
                <c:pt idx="8970">
                  <c:v>4163.0</c:v>
                </c:pt>
                <c:pt idx="8971">
                  <c:v>4163.0</c:v>
                </c:pt>
                <c:pt idx="8972">
                  <c:v>4163.0</c:v>
                </c:pt>
                <c:pt idx="8973">
                  <c:v>4163.0</c:v>
                </c:pt>
                <c:pt idx="8974">
                  <c:v>4163.0</c:v>
                </c:pt>
                <c:pt idx="8975">
                  <c:v>4163.0</c:v>
                </c:pt>
                <c:pt idx="8976">
                  <c:v>4163.0</c:v>
                </c:pt>
                <c:pt idx="8977">
                  <c:v>4163.0</c:v>
                </c:pt>
                <c:pt idx="8978">
                  <c:v>4163.0</c:v>
                </c:pt>
                <c:pt idx="8979">
                  <c:v>4163.0</c:v>
                </c:pt>
                <c:pt idx="8980">
                  <c:v>4163.0</c:v>
                </c:pt>
                <c:pt idx="8981">
                  <c:v>4163.0</c:v>
                </c:pt>
                <c:pt idx="8982">
                  <c:v>4164.0</c:v>
                </c:pt>
                <c:pt idx="8983">
                  <c:v>4165.0</c:v>
                </c:pt>
                <c:pt idx="8984">
                  <c:v>4165.0</c:v>
                </c:pt>
                <c:pt idx="8985">
                  <c:v>4165.0</c:v>
                </c:pt>
                <c:pt idx="8986">
                  <c:v>4166.0</c:v>
                </c:pt>
                <c:pt idx="8987">
                  <c:v>4167.0</c:v>
                </c:pt>
                <c:pt idx="8988">
                  <c:v>4168.0</c:v>
                </c:pt>
                <c:pt idx="8989">
                  <c:v>4169.0</c:v>
                </c:pt>
                <c:pt idx="8990">
                  <c:v>4170.0</c:v>
                </c:pt>
                <c:pt idx="8991">
                  <c:v>4170.0</c:v>
                </c:pt>
                <c:pt idx="8992">
                  <c:v>4170.0</c:v>
                </c:pt>
                <c:pt idx="8993">
                  <c:v>4170.0</c:v>
                </c:pt>
                <c:pt idx="8994">
                  <c:v>4170.0</c:v>
                </c:pt>
                <c:pt idx="8995">
                  <c:v>4170.0</c:v>
                </c:pt>
                <c:pt idx="8996">
                  <c:v>4170.0</c:v>
                </c:pt>
                <c:pt idx="8997">
                  <c:v>4170.0</c:v>
                </c:pt>
                <c:pt idx="8998">
                  <c:v>4171.0</c:v>
                </c:pt>
                <c:pt idx="8999">
                  <c:v>4171.0</c:v>
                </c:pt>
                <c:pt idx="9000">
                  <c:v>4172.0</c:v>
                </c:pt>
                <c:pt idx="9001">
                  <c:v>4172.0</c:v>
                </c:pt>
                <c:pt idx="9002">
                  <c:v>4172.0</c:v>
                </c:pt>
                <c:pt idx="9003">
                  <c:v>4172.0</c:v>
                </c:pt>
                <c:pt idx="9004">
                  <c:v>4173.0</c:v>
                </c:pt>
                <c:pt idx="9005">
                  <c:v>4174.0</c:v>
                </c:pt>
                <c:pt idx="9006">
                  <c:v>4174.0</c:v>
                </c:pt>
                <c:pt idx="9007">
                  <c:v>4174.0</c:v>
                </c:pt>
                <c:pt idx="9008">
                  <c:v>4174.0</c:v>
                </c:pt>
                <c:pt idx="9009">
                  <c:v>4174.0</c:v>
                </c:pt>
                <c:pt idx="9010">
                  <c:v>4174.0</c:v>
                </c:pt>
                <c:pt idx="9011">
                  <c:v>4174.0</c:v>
                </c:pt>
                <c:pt idx="9012">
                  <c:v>4174.0</c:v>
                </c:pt>
                <c:pt idx="9013">
                  <c:v>4174.0</c:v>
                </c:pt>
                <c:pt idx="9014">
                  <c:v>4174.0</c:v>
                </c:pt>
                <c:pt idx="9015">
                  <c:v>4175.0</c:v>
                </c:pt>
                <c:pt idx="9016">
                  <c:v>4175.0</c:v>
                </c:pt>
                <c:pt idx="9017">
                  <c:v>4176.0</c:v>
                </c:pt>
                <c:pt idx="9018">
                  <c:v>4176.0</c:v>
                </c:pt>
                <c:pt idx="9019">
                  <c:v>4177.0</c:v>
                </c:pt>
                <c:pt idx="9020">
                  <c:v>4177.0</c:v>
                </c:pt>
                <c:pt idx="9021">
                  <c:v>4178.0</c:v>
                </c:pt>
                <c:pt idx="9022">
                  <c:v>4178.0</c:v>
                </c:pt>
                <c:pt idx="9023">
                  <c:v>4178.0</c:v>
                </c:pt>
                <c:pt idx="9024">
                  <c:v>4178.0</c:v>
                </c:pt>
                <c:pt idx="9025">
                  <c:v>4178.0</c:v>
                </c:pt>
                <c:pt idx="9026">
                  <c:v>4178.0</c:v>
                </c:pt>
                <c:pt idx="9027">
                  <c:v>4178.0</c:v>
                </c:pt>
                <c:pt idx="9028">
                  <c:v>4178.0</c:v>
                </c:pt>
                <c:pt idx="9029">
                  <c:v>4178.0</c:v>
                </c:pt>
                <c:pt idx="9030">
                  <c:v>4178.0</c:v>
                </c:pt>
                <c:pt idx="9031">
                  <c:v>4178.0</c:v>
                </c:pt>
                <c:pt idx="9032">
                  <c:v>4179.0</c:v>
                </c:pt>
                <c:pt idx="9033">
                  <c:v>4180.0</c:v>
                </c:pt>
                <c:pt idx="9034">
                  <c:v>4180.0</c:v>
                </c:pt>
                <c:pt idx="9035">
                  <c:v>4181.0</c:v>
                </c:pt>
                <c:pt idx="9036">
                  <c:v>4182.0</c:v>
                </c:pt>
                <c:pt idx="9037">
                  <c:v>4182.0</c:v>
                </c:pt>
                <c:pt idx="9038">
                  <c:v>4182.0</c:v>
                </c:pt>
                <c:pt idx="9039">
                  <c:v>4183.0</c:v>
                </c:pt>
                <c:pt idx="9040">
                  <c:v>4184.0</c:v>
                </c:pt>
                <c:pt idx="9041">
                  <c:v>4185.0</c:v>
                </c:pt>
                <c:pt idx="9042">
                  <c:v>4185.0</c:v>
                </c:pt>
                <c:pt idx="9043">
                  <c:v>4185.0</c:v>
                </c:pt>
                <c:pt idx="9044">
                  <c:v>4186.0</c:v>
                </c:pt>
                <c:pt idx="9045">
                  <c:v>4187.0</c:v>
                </c:pt>
                <c:pt idx="9046">
                  <c:v>4187.0</c:v>
                </c:pt>
                <c:pt idx="9047">
                  <c:v>4188.0</c:v>
                </c:pt>
                <c:pt idx="9048">
                  <c:v>4188.0</c:v>
                </c:pt>
                <c:pt idx="9049">
                  <c:v>4188.0</c:v>
                </c:pt>
                <c:pt idx="9050">
                  <c:v>4188.0</c:v>
                </c:pt>
                <c:pt idx="9051">
                  <c:v>4188.0</c:v>
                </c:pt>
                <c:pt idx="9052">
                  <c:v>4188.0</c:v>
                </c:pt>
                <c:pt idx="9053">
                  <c:v>4189.0</c:v>
                </c:pt>
                <c:pt idx="9054">
                  <c:v>4190.0</c:v>
                </c:pt>
                <c:pt idx="9055">
                  <c:v>4190.0</c:v>
                </c:pt>
                <c:pt idx="9056">
                  <c:v>4190.0</c:v>
                </c:pt>
                <c:pt idx="9057">
                  <c:v>4190.0</c:v>
                </c:pt>
                <c:pt idx="9058">
                  <c:v>4191.0</c:v>
                </c:pt>
                <c:pt idx="9059">
                  <c:v>4192.0</c:v>
                </c:pt>
                <c:pt idx="9060">
                  <c:v>4193.0</c:v>
                </c:pt>
                <c:pt idx="9061">
                  <c:v>4193.0</c:v>
                </c:pt>
                <c:pt idx="9062">
                  <c:v>4194.0</c:v>
                </c:pt>
                <c:pt idx="9063">
                  <c:v>4195.0</c:v>
                </c:pt>
                <c:pt idx="9064">
                  <c:v>4196.0</c:v>
                </c:pt>
                <c:pt idx="9065">
                  <c:v>4196.0</c:v>
                </c:pt>
                <c:pt idx="9066">
                  <c:v>4197.0</c:v>
                </c:pt>
                <c:pt idx="9067">
                  <c:v>4197.0</c:v>
                </c:pt>
                <c:pt idx="9068">
                  <c:v>4197.0</c:v>
                </c:pt>
                <c:pt idx="9069">
                  <c:v>4197.0</c:v>
                </c:pt>
                <c:pt idx="9070">
                  <c:v>4197.0</c:v>
                </c:pt>
                <c:pt idx="9071">
                  <c:v>4197.0</c:v>
                </c:pt>
                <c:pt idx="9072">
                  <c:v>4197.0</c:v>
                </c:pt>
                <c:pt idx="9073">
                  <c:v>4198.0</c:v>
                </c:pt>
                <c:pt idx="9074">
                  <c:v>4198.0</c:v>
                </c:pt>
                <c:pt idx="9075">
                  <c:v>4199.0</c:v>
                </c:pt>
                <c:pt idx="9076">
                  <c:v>4200.0</c:v>
                </c:pt>
                <c:pt idx="9077">
                  <c:v>4200.0</c:v>
                </c:pt>
                <c:pt idx="9078">
                  <c:v>4200.0</c:v>
                </c:pt>
                <c:pt idx="9079">
                  <c:v>4200.0</c:v>
                </c:pt>
                <c:pt idx="9080">
                  <c:v>4200.0</c:v>
                </c:pt>
                <c:pt idx="9081">
                  <c:v>4200.0</c:v>
                </c:pt>
                <c:pt idx="9082">
                  <c:v>4200.0</c:v>
                </c:pt>
                <c:pt idx="9083">
                  <c:v>4201.0</c:v>
                </c:pt>
                <c:pt idx="9084">
                  <c:v>4202.0</c:v>
                </c:pt>
                <c:pt idx="9085">
                  <c:v>4203.0</c:v>
                </c:pt>
                <c:pt idx="9086">
                  <c:v>4203.0</c:v>
                </c:pt>
                <c:pt idx="9087">
                  <c:v>4204.0</c:v>
                </c:pt>
                <c:pt idx="9088">
                  <c:v>4204.0</c:v>
                </c:pt>
                <c:pt idx="9089">
                  <c:v>4204.0</c:v>
                </c:pt>
                <c:pt idx="9090">
                  <c:v>4205.0</c:v>
                </c:pt>
                <c:pt idx="9091">
                  <c:v>4206.0</c:v>
                </c:pt>
                <c:pt idx="9092">
                  <c:v>4207.0</c:v>
                </c:pt>
                <c:pt idx="9093">
                  <c:v>4207.0</c:v>
                </c:pt>
                <c:pt idx="9094">
                  <c:v>4207.0</c:v>
                </c:pt>
                <c:pt idx="9095">
                  <c:v>4207.0</c:v>
                </c:pt>
                <c:pt idx="9096">
                  <c:v>4207.0</c:v>
                </c:pt>
                <c:pt idx="9097">
                  <c:v>4207.0</c:v>
                </c:pt>
                <c:pt idx="9098">
                  <c:v>4207.0</c:v>
                </c:pt>
                <c:pt idx="9099">
                  <c:v>4207.0</c:v>
                </c:pt>
                <c:pt idx="9100">
                  <c:v>4207.0</c:v>
                </c:pt>
                <c:pt idx="9101">
                  <c:v>4207.0</c:v>
                </c:pt>
                <c:pt idx="9102">
                  <c:v>4208.0</c:v>
                </c:pt>
                <c:pt idx="9103">
                  <c:v>4208.0</c:v>
                </c:pt>
                <c:pt idx="9104">
                  <c:v>4208.0</c:v>
                </c:pt>
                <c:pt idx="9105">
                  <c:v>4209.0</c:v>
                </c:pt>
                <c:pt idx="9106">
                  <c:v>4210.0</c:v>
                </c:pt>
                <c:pt idx="9107">
                  <c:v>4210.0</c:v>
                </c:pt>
                <c:pt idx="9108">
                  <c:v>4210.0</c:v>
                </c:pt>
                <c:pt idx="9109">
                  <c:v>4211.0</c:v>
                </c:pt>
                <c:pt idx="9110">
                  <c:v>4211.0</c:v>
                </c:pt>
                <c:pt idx="9111">
                  <c:v>4212.0</c:v>
                </c:pt>
                <c:pt idx="9112">
                  <c:v>4213.0</c:v>
                </c:pt>
                <c:pt idx="9113">
                  <c:v>4213.0</c:v>
                </c:pt>
                <c:pt idx="9114">
                  <c:v>4213.0</c:v>
                </c:pt>
                <c:pt idx="9115">
                  <c:v>4214.0</c:v>
                </c:pt>
                <c:pt idx="9116">
                  <c:v>4214.0</c:v>
                </c:pt>
                <c:pt idx="9117">
                  <c:v>4215.0</c:v>
                </c:pt>
                <c:pt idx="9118">
                  <c:v>4215.0</c:v>
                </c:pt>
                <c:pt idx="9119">
                  <c:v>4216.0</c:v>
                </c:pt>
                <c:pt idx="9120">
                  <c:v>4217.0</c:v>
                </c:pt>
                <c:pt idx="9121">
                  <c:v>4218.0</c:v>
                </c:pt>
                <c:pt idx="9122">
                  <c:v>4218.0</c:v>
                </c:pt>
                <c:pt idx="9123">
                  <c:v>4218.0</c:v>
                </c:pt>
                <c:pt idx="9124">
                  <c:v>4218.0</c:v>
                </c:pt>
                <c:pt idx="9125">
                  <c:v>4219.0</c:v>
                </c:pt>
                <c:pt idx="9126">
                  <c:v>4219.0</c:v>
                </c:pt>
                <c:pt idx="9127">
                  <c:v>4219.0</c:v>
                </c:pt>
                <c:pt idx="9128">
                  <c:v>4219.0</c:v>
                </c:pt>
                <c:pt idx="9129">
                  <c:v>4219.0</c:v>
                </c:pt>
                <c:pt idx="9130">
                  <c:v>4219.0</c:v>
                </c:pt>
                <c:pt idx="9131">
                  <c:v>4219.0</c:v>
                </c:pt>
                <c:pt idx="9132">
                  <c:v>4220.0</c:v>
                </c:pt>
                <c:pt idx="9133">
                  <c:v>4220.0</c:v>
                </c:pt>
                <c:pt idx="9134">
                  <c:v>4220.0</c:v>
                </c:pt>
                <c:pt idx="9135">
                  <c:v>4221.0</c:v>
                </c:pt>
                <c:pt idx="9136">
                  <c:v>4221.0</c:v>
                </c:pt>
                <c:pt idx="9137">
                  <c:v>4221.0</c:v>
                </c:pt>
                <c:pt idx="9138">
                  <c:v>4221.0</c:v>
                </c:pt>
                <c:pt idx="9139">
                  <c:v>4222.0</c:v>
                </c:pt>
                <c:pt idx="9140">
                  <c:v>4222.0</c:v>
                </c:pt>
                <c:pt idx="9141">
                  <c:v>4222.0</c:v>
                </c:pt>
                <c:pt idx="9142">
                  <c:v>4223.0</c:v>
                </c:pt>
                <c:pt idx="9143">
                  <c:v>4224.0</c:v>
                </c:pt>
                <c:pt idx="9144">
                  <c:v>4224.0</c:v>
                </c:pt>
                <c:pt idx="9145">
                  <c:v>4224.0</c:v>
                </c:pt>
                <c:pt idx="9146">
                  <c:v>4225.0</c:v>
                </c:pt>
                <c:pt idx="9147">
                  <c:v>4226.0</c:v>
                </c:pt>
                <c:pt idx="9148">
                  <c:v>4226.0</c:v>
                </c:pt>
                <c:pt idx="9149">
                  <c:v>4226.0</c:v>
                </c:pt>
                <c:pt idx="9150">
                  <c:v>4227.0</c:v>
                </c:pt>
                <c:pt idx="9151">
                  <c:v>4227.0</c:v>
                </c:pt>
                <c:pt idx="9152">
                  <c:v>4228.0</c:v>
                </c:pt>
                <c:pt idx="9153">
                  <c:v>4229.0</c:v>
                </c:pt>
                <c:pt idx="9154">
                  <c:v>4230.0</c:v>
                </c:pt>
                <c:pt idx="9155">
                  <c:v>4230.0</c:v>
                </c:pt>
                <c:pt idx="9156">
                  <c:v>4230.0</c:v>
                </c:pt>
                <c:pt idx="9157">
                  <c:v>4231.0</c:v>
                </c:pt>
                <c:pt idx="9158">
                  <c:v>4232.0</c:v>
                </c:pt>
                <c:pt idx="9159">
                  <c:v>4233.0</c:v>
                </c:pt>
                <c:pt idx="9160">
                  <c:v>4234.0</c:v>
                </c:pt>
                <c:pt idx="9161">
                  <c:v>4234.0</c:v>
                </c:pt>
                <c:pt idx="9162">
                  <c:v>4235.0</c:v>
                </c:pt>
                <c:pt idx="9163">
                  <c:v>4236.0</c:v>
                </c:pt>
                <c:pt idx="9164">
                  <c:v>4236.0</c:v>
                </c:pt>
                <c:pt idx="9165">
                  <c:v>4236.0</c:v>
                </c:pt>
                <c:pt idx="9166">
                  <c:v>4237.0</c:v>
                </c:pt>
                <c:pt idx="9167">
                  <c:v>4237.0</c:v>
                </c:pt>
                <c:pt idx="9168">
                  <c:v>4237.0</c:v>
                </c:pt>
                <c:pt idx="9169">
                  <c:v>4238.0</c:v>
                </c:pt>
                <c:pt idx="9170">
                  <c:v>4239.0</c:v>
                </c:pt>
                <c:pt idx="9171">
                  <c:v>4240.0</c:v>
                </c:pt>
                <c:pt idx="9172">
                  <c:v>4241.0</c:v>
                </c:pt>
                <c:pt idx="9173">
                  <c:v>4241.0</c:v>
                </c:pt>
                <c:pt idx="9174">
                  <c:v>4242.0</c:v>
                </c:pt>
                <c:pt idx="9175">
                  <c:v>4242.0</c:v>
                </c:pt>
                <c:pt idx="9176">
                  <c:v>4242.0</c:v>
                </c:pt>
                <c:pt idx="9177">
                  <c:v>4242.0</c:v>
                </c:pt>
                <c:pt idx="9178">
                  <c:v>4242.0</c:v>
                </c:pt>
                <c:pt idx="9179">
                  <c:v>4242.0</c:v>
                </c:pt>
                <c:pt idx="9180">
                  <c:v>4242.0</c:v>
                </c:pt>
                <c:pt idx="9181">
                  <c:v>4242.0</c:v>
                </c:pt>
                <c:pt idx="9182">
                  <c:v>4242.0</c:v>
                </c:pt>
                <c:pt idx="9183">
                  <c:v>4242.0</c:v>
                </c:pt>
                <c:pt idx="9184">
                  <c:v>4242.0</c:v>
                </c:pt>
                <c:pt idx="9185">
                  <c:v>4242.0</c:v>
                </c:pt>
                <c:pt idx="9186">
                  <c:v>4243.0</c:v>
                </c:pt>
                <c:pt idx="9187">
                  <c:v>4243.0</c:v>
                </c:pt>
                <c:pt idx="9188">
                  <c:v>4243.0</c:v>
                </c:pt>
                <c:pt idx="9189">
                  <c:v>4243.0</c:v>
                </c:pt>
                <c:pt idx="9190">
                  <c:v>4243.0</c:v>
                </c:pt>
                <c:pt idx="9191">
                  <c:v>4243.0</c:v>
                </c:pt>
                <c:pt idx="9192">
                  <c:v>4243.0</c:v>
                </c:pt>
                <c:pt idx="9193">
                  <c:v>4244.0</c:v>
                </c:pt>
                <c:pt idx="9194">
                  <c:v>4244.0</c:v>
                </c:pt>
                <c:pt idx="9195">
                  <c:v>4244.0</c:v>
                </c:pt>
                <c:pt idx="9196">
                  <c:v>4245.0</c:v>
                </c:pt>
                <c:pt idx="9197">
                  <c:v>4245.0</c:v>
                </c:pt>
                <c:pt idx="9198">
                  <c:v>4246.0</c:v>
                </c:pt>
                <c:pt idx="9199">
                  <c:v>4246.0</c:v>
                </c:pt>
                <c:pt idx="9200">
                  <c:v>4246.0</c:v>
                </c:pt>
                <c:pt idx="9201">
                  <c:v>4246.0</c:v>
                </c:pt>
                <c:pt idx="9202">
                  <c:v>4246.0</c:v>
                </c:pt>
                <c:pt idx="9203">
                  <c:v>4246.0</c:v>
                </c:pt>
                <c:pt idx="9204">
                  <c:v>4246.0</c:v>
                </c:pt>
                <c:pt idx="9205">
                  <c:v>4246.0</c:v>
                </c:pt>
                <c:pt idx="9206">
                  <c:v>4247.0</c:v>
                </c:pt>
                <c:pt idx="9207">
                  <c:v>4247.0</c:v>
                </c:pt>
                <c:pt idx="9208">
                  <c:v>4247.0</c:v>
                </c:pt>
                <c:pt idx="9209">
                  <c:v>4247.0</c:v>
                </c:pt>
                <c:pt idx="9210">
                  <c:v>4247.0</c:v>
                </c:pt>
                <c:pt idx="9211">
                  <c:v>4248.0</c:v>
                </c:pt>
                <c:pt idx="9212">
                  <c:v>4249.0</c:v>
                </c:pt>
                <c:pt idx="9213">
                  <c:v>4250.0</c:v>
                </c:pt>
                <c:pt idx="9214">
                  <c:v>4251.0</c:v>
                </c:pt>
                <c:pt idx="9215">
                  <c:v>4252.0</c:v>
                </c:pt>
                <c:pt idx="9216">
                  <c:v>4253.0</c:v>
                </c:pt>
                <c:pt idx="9217">
                  <c:v>4254.0</c:v>
                </c:pt>
                <c:pt idx="9218">
                  <c:v>4255.0</c:v>
                </c:pt>
                <c:pt idx="9219">
                  <c:v>4256.0</c:v>
                </c:pt>
                <c:pt idx="9220">
                  <c:v>4257.0</c:v>
                </c:pt>
                <c:pt idx="9221">
                  <c:v>4258.0</c:v>
                </c:pt>
                <c:pt idx="9222">
                  <c:v>4258.0</c:v>
                </c:pt>
                <c:pt idx="9223">
                  <c:v>4258.0</c:v>
                </c:pt>
                <c:pt idx="9224">
                  <c:v>4259.0</c:v>
                </c:pt>
                <c:pt idx="9225">
                  <c:v>4259.0</c:v>
                </c:pt>
                <c:pt idx="9226">
                  <c:v>4260.0</c:v>
                </c:pt>
                <c:pt idx="9227">
                  <c:v>4260.0</c:v>
                </c:pt>
                <c:pt idx="9228">
                  <c:v>4261.0</c:v>
                </c:pt>
                <c:pt idx="9229">
                  <c:v>4261.0</c:v>
                </c:pt>
                <c:pt idx="9230">
                  <c:v>4261.0</c:v>
                </c:pt>
                <c:pt idx="9231">
                  <c:v>4261.0</c:v>
                </c:pt>
                <c:pt idx="9232">
                  <c:v>4261.0</c:v>
                </c:pt>
                <c:pt idx="9233">
                  <c:v>4261.0</c:v>
                </c:pt>
                <c:pt idx="9234">
                  <c:v>4261.0</c:v>
                </c:pt>
                <c:pt idx="9235">
                  <c:v>4261.0</c:v>
                </c:pt>
                <c:pt idx="9236">
                  <c:v>4262.0</c:v>
                </c:pt>
                <c:pt idx="9237">
                  <c:v>4262.0</c:v>
                </c:pt>
                <c:pt idx="9238">
                  <c:v>4263.0</c:v>
                </c:pt>
                <c:pt idx="9239">
                  <c:v>4263.0</c:v>
                </c:pt>
                <c:pt idx="9240">
                  <c:v>4263.0</c:v>
                </c:pt>
                <c:pt idx="9241">
                  <c:v>4264.0</c:v>
                </c:pt>
                <c:pt idx="9242">
                  <c:v>4265.0</c:v>
                </c:pt>
                <c:pt idx="9243">
                  <c:v>4266.0</c:v>
                </c:pt>
                <c:pt idx="9244">
                  <c:v>4267.0</c:v>
                </c:pt>
                <c:pt idx="9245">
                  <c:v>4268.0</c:v>
                </c:pt>
                <c:pt idx="9246">
                  <c:v>4269.0</c:v>
                </c:pt>
                <c:pt idx="9247">
                  <c:v>4270.0</c:v>
                </c:pt>
                <c:pt idx="9248">
                  <c:v>4271.0</c:v>
                </c:pt>
                <c:pt idx="9249">
                  <c:v>4271.0</c:v>
                </c:pt>
                <c:pt idx="9250">
                  <c:v>4271.0</c:v>
                </c:pt>
                <c:pt idx="9251">
                  <c:v>4271.0</c:v>
                </c:pt>
                <c:pt idx="9252">
                  <c:v>4272.0</c:v>
                </c:pt>
                <c:pt idx="9253">
                  <c:v>4273.0</c:v>
                </c:pt>
                <c:pt idx="9254">
                  <c:v>4274.0</c:v>
                </c:pt>
                <c:pt idx="9255">
                  <c:v>4275.0</c:v>
                </c:pt>
                <c:pt idx="9256">
                  <c:v>4276.0</c:v>
                </c:pt>
                <c:pt idx="9257">
                  <c:v>4277.0</c:v>
                </c:pt>
                <c:pt idx="9258">
                  <c:v>4278.0</c:v>
                </c:pt>
                <c:pt idx="9259">
                  <c:v>4278.0</c:v>
                </c:pt>
                <c:pt idx="9260">
                  <c:v>4278.0</c:v>
                </c:pt>
                <c:pt idx="9261">
                  <c:v>4278.0</c:v>
                </c:pt>
                <c:pt idx="9262">
                  <c:v>4279.0</c:v>
                </c:pt>
                <c:pt idx="9263">
                  <c:v>4279.0</c:v>
                </c:pt>
                <c:pt idx="9264">
                  <c:v>4279.0</c:v>
                </c:pt>
                <c:pt idx="9265">
                  <c:v>4279.0</c:v>
                </c:pt>
                <c:pt idx="9266">
                  <c:v>4280.0</c:v>
                </c:pt>
                <c:pt idx="9267">
                  <c:v>4281.0</c:v>
                </c:pt>
                <c:pt idx="9268">
                  <c:v>4281.0</c:v>
                </c:pt>
                <c:pt idx="9269">
                  <c:v>4281.0</c:v>
                </c:pt>
                <c:pt idx="9270">
                  <c:v>4281.0</c:v>
                </c:pt>
                <c:pt idx="9271">
                  <c:v>4281.0</c:v>
                </c:pt>
                <c:pt idx="9272">
                  <c:v>4281.0</c:v>
                </c:pt>
                <c:pt idx="9273">
                  <c:v>4282.0</c:v>
                </c:pt>
                <c:pt idx="9274">
                  <c:v>4282.0</c:v>
                </c:pt>
                <c:pt idx="9275">
                  <c:v>4283.0</c:v>
                </c:pt>
                <c:pt idx="9276">
                  <c:v>4283.0</c:v>
                </c:pt>
                <c:pt idx="9277">
                  <c:v>4283.0</c:v>
                </c:pt>
                <c:pt idx="9278">
                  <c:v>4283.0</c:v>
                </c:pt>
                <c:pt idx="9279">
                  <c:v>4284.0</c:v>
                </c:pt>
                <c:pt idx="9280">
                  <c:v>4284.0</c:v>
                </c:pt>
                <c:pt idx="9281">
                  <c:v>4285.0</c:v>
                </c:pt>
                <c:pt idx="9282">
                  <c:v>4286.0</c:v>
                </c:pt>
                <c:pt idx="9283">
                  <c:v>4286.0</c:v>
                </c:pt>
                <c:pt idx="9284">
                  <c:v>4286.0</c:v>
                </c:pt>
                <c:pt idx="9285">
                  <c:v>4287.0</c:v>
                </c:pt>
                <c:pt idx="9286">
                  <c:v>4287.0</c:v>
                </c:pt>
                <c:pt idx="9287">
                  <c:v>4287.0</c:v>
                </c:pt>
                <c:pt idx="9288">
                  <c:v>4288.0</c:v>
                </c:pt>
                <c:pt idx="9289">
                  <c:v>4288.0</c:v>
                </c:pt>
                <c:pt idx="9290">
                  <c:v>4289.0</c:v>
                </c:pt>
                <c:pt idx="9291">
                  <c:v>4290.0</c:v>
                </c:pt>
                <c:pt idx="9292">
                  <c:v>4291.0</c:v>
                </c:pt>
                <c:pt idx="9293">
                  <c:v>4291.0</c:v>
                </c:pt>
                <c:pt idx="9294">
                  <c:v>4292.0</c:v>
                </c:pt>
                <c:pt idx="9295">
                  <c:v>4293.0</c:v>
                </c:pt>
                <c:pt idx="9296">
                  <c:v>4294.0</c:v>
                </c:pt>
                <c:pt idx="9297">
                  <c:v>4295.0</c:v>
                </c:pt>
                <c:pt idx="9298">
                  <c:v>4296.0</c:v>
                </c:pt>
                <c:pt idx="9299">
                  <c:v>4296.0</c:v>
                </c:pt>
                <c:pt idx="9300">
                  <c:v>4297.0</c:v>
                </c:pt>
                <c:pt idx="9301">
                  <c:v>4297.0</c:v>
                </c:pt>
                <c:pt idx="9302">
                  <c:v>4298.0</c:v>
                </c:pt>
                <c:pt idx="9303">
                  <c:v>4299.0</c:v>
                </c:pt>
                <c:pt idx="9304">
                  <c:v>4299.0</c:v>
                </c:pt>
                <c:pt idx="9305">
                  <c:v>4300.0</c:v>
                </c:pt>
                <c:pt idx="9306">
                  <c:v>4301.0</c:v>
                </c:pt>
                <c:pt idx="9307">
                  <c:v>4301.0</c:v>
                </c:pt>
                <c:pt idx="9308">
                  <c:v>4301.0</c:v>
                </c:pt>
                <c:pt idx="9309">
                  <c:v>4302.0</c:v>
                </c:pt>
                <c:pt idx="9310">
                  <c:v>4302.0</c:v>
                </c:pt>
                <c:pt idx="9311">
                  <c:v>4303.0</c:v>
                </c:pt>
                <c:pt idx="9312">
                  <c:v>4304.0</c:v>
                </c:pt>
                <c:pt idx="9313">
                  <c:v>4305.0</c:v>
                </c:pt>
                <c:pt idx="9314">
                  <c:v>4305.0</c:v>
                </c:pt>
                <c:pt idx="9315">
                  <c:v>4306.0</c:v>
                </c:pt>
                <c:pt idx="9316">
                  <c:v>4307.0</c:v>
                </c:pt>
                <c:pt idx="9317">
                  <c:v>4307.0</c:v>
                </c:pt>
                <c:pt idx="9318">
                  <c:v>4307.0</c:v>
                </c:pt>
                <c:pt idx="9319">
                  <c:v>4308.0</c:v>
                </c:pt>
                <c:pt idx="9320">
                  <c:v>4309.0</c:v>
                </c:pt>
                <c:pt idx="9321">
                  <c:v>4310.0</c:v>
                </c:pt>
                <c:pt idx="9322">
                  <c:v>4310.0</c:v>
                </c:pt>
                <c:pt idx="9323">
                  <c:v>4311.0</c:v>
                </c:pt>
                <c:pt idx="9324">
                  <c:v>4311.0</c:v>
                </c:pt>
                <c:pt idx="9325">
                  <c:v>4311.0</c:v>
                </c:pt>
                <c:pt idx="9326">
                  <c:v>4311.0</c:v>
                </c:pt>
                <c:pt idx="9327">
                  <c:v>4311.0</c:v>
                </c:pt>
                <c:pt idx="9328">
                  <c:v>4311.0</c:v>
                </c:pt>
                <c:pt idx="9329">
                  <c:v>4312.0</c:v>
                </c:pt>
                <c:pt idx="9330">
                  <c:v>4312.0</c:v>
                </c:pt>
                <c:pt idx="9331">
                  <c:v>4313.0</c:v>
                </c:pt>
                <c:pt idx="9332">
                  <c:v>4314.0</c:v>
                </c:pt>
                <c:pt idx="9333">
                  <c:v>4314.0</c:v>
                </c:pt>
                <c:pt idx="9334">
                  <c:v>4314.0</c:v>
                </c:pt>
                <c:pt idx="9335">
                  <c:v>4314.0</c:v>
                </c:pt>
                <c:pt idx="9336">
                  <c:v>4315.0</c:v>
                </c:pt>
                <c:pt idx="9337">
                  <c:v>4316.0</c:v>
                </c:pt>
                <c:pt idx="9338">
                  <c:v>4316.0</c:v>
                </c:pt>
                <c:pt idx="9339">
                  <c:v>4317.0</c:v>
                </c:pt>
                <c:pt idx="9340">
                  <c:v>4318.0</c:v>
                </c:pt>
                <c:pt idx="9341">
                  <c:v>4318.0</c:v>
                </c:pt>
                <c:pt idx="9342">
                  <c:v>4318.0</c:v>
                </c:pt>
                <c:pt idx="9343">
                  <c:v>4318.0</c:v>
                </c:pt>
                <c:pt idx="9344">
                  <c:v>4318.0</c:v>
                </c:pt>
                <c:pt idx="9345">
                  <c:v>4318.0</c:v>
                </c:pt>
                <c:pt idx="9346">
                  <c:v>4318.0</c:v>
                </c:pt>
                <c:pt idx="9347">
                  <c:v>4319.0</c:v>
                </c:pt>
                <c:pt idx="9348">
                  <c:v>4320.0</c:v>
                </c:pt>
                <c:pt idx="9349">
                  <c:v>4320.0</c:v>
                </c:pt>
                <c:pt idx="9350">
                  <c:v>4320.0</c:v>
                </c:pt>
                <c:pt idx="9351">
                  <c:v>4321.0</c:v>
                </c:pt>
                <c:pt idx="9352">
                  <c:v>4321.0</c:v>
                </c:pt>
                <c:pt idx="9353">
                  <c:v>4322.0</c:v>
                </c:pt>
                <c:pt idx="9354">
                  <c:v>4323.0</c:v>
                </c:pt>
                <c:pt idx="9355">
                  <c:v>4324.0</c:v>
                </c:pt>
                <c:pt idx="9356">
                  <c:v>4325.0</c:v>
                </c:pt>
                <c:pt idx="9357">
                  <c:v>4326.0</c:v>
                </c:pt>
                <c:pt idx="9358">
                  <c:v>4327.0</c:v>
                </c:pt>
                <c:pt idx="9359">
                  <c:v>4327.0</c:v>
                </c:pt>
                <c:pt idx="9360">
                  <c:v>4327.0</c:v>
                </c:pt>
                <c:pt idx="9361">
                  <c:v>4328.0</c:v>
                </c:pt>
                <c:pt idx="9362">
                  <c:v>4328.0</c:v>
                </c:pt>
                <c:pt idx="9363">
                  <c:v>4329.0</c:v>
                </c:pt>
                <c:pt idx="9364">
                  <c:v>4329.0</c:v>
                </c:pt>
                <c:pt idx="9365">
                  <c:v>4329.0</c:v>
                </c:pt>
                <c:pt idx="9366">
                  <c:v>4329.0</c:v>
                </c:pt>
                <c:pt idx="9367">
                  <c:v>4329.0</c:v>
                </c:pt>
                <c:pt idx="9368">
                  <c:v>4330.0</c:v>
                </c:pt>
                <c:pt idx="9369">
                  <c:v>4330.0</c:v>
                </c:pt>
                <c:pt idx="9370">
                  <c:v>4330.0</c:v>
                </c:pt>
                <c:pt idx="9371">
                  <c:v>4330.0</c:v>
                </c:pt>
                <c:pt idx="9372">
                  <c:v>4330.0</c:v>
                </c:pt>
                <c:pt idx="9373">
                  <c:v>4331.0</c:v>
                </c:pt>
                <c:pt idx="9374">
                  <c:v>4331.0</c:v>
                </c:pt>
                <c:pt idx="9375">
                  <c:v>4332.0</c:v>
                </c:pt>
                <c:pt idx="9376">
                  <c:v>4332.0</c:v>
                </c:pt>
                <c:pt idx="9377">
                  <c:v>4333.0</c:v>
                </c:pt>
                <c:pt idx="9378">
                  <c:v>4333.0</c:v>
                </c:pt>
                <c:pt idx="9379">
                  <c:v>4334.0</c:v>
                </c:pt>
                <c:pt idx="9380">
                  <c:v>4335.0</c:v>
                </c:pt>
                <c:pt idx="9381">
                  <c:v>4336.0</c:v>
                </c:pt>
                <c:pt idx="9382">
                  <c:v>4336.0</c:v>
                </c:pt>
                <c:pt idx="9383">
                  <c:v>4337.0</c:v>
                </c:pt>
                <c:pt idx="9384">
                  <c:v>4337.0</c:v>
                </c:pt>
                <c:pt idx="9385">
                  <c:v>4337.0</c:v>
                </c:pt>
                <c:pt idx="9386">
                  <c:v>4337.0</c:v>
                </c:pt>
                <c:pt idx="9387">
                  <c:v>4337.0</c:v>
                </c:pt>
                <c:pt idx="9388">
                  <c:v>4338.0</c:v>
                </c:pt>
                <c:pt idx="9389">
                  <c:v>4338.0</c:v>
                </c:pt>
                <c:pt idx="9390">
                  <c:v>4338.0</c:v>
                </c:pt>
                <c:pt idx="9391">
                  <c:v>4338.0</c:v>
                </c:pt>
                <c:pt idx="9392">
                  <c:v>4338.0</c:v>
                </c:pt>
                <c:pt idx="9393">
                  <c:v>4338.0</c:v>
                </c:pt>
                <c:pt idx="9394">
                  <c:v>4338.0</c:v>
                </c:pt>
                <c:pt idx="9395">
                  <c:v>4339.0</c:v>
                </c:pt>
                <c:pt idx="9396">
                  <c:v>4340.0</c:v>
                </c:pt>
                <c:pt idx="9397">
                  <c:v>4340.0</c:v>
                </c:pt>
                <c:pt idx="9398">
                  <c:v>4340.0</c:v>
                </c:pt>
                <c:pt idx="9399">
                  <c:v>4341.0</c:v>
                </c:pt>
                <c:pt idx="9400">
                  <c:v>4342.0</c:v>
                </c:pt>
                <c:pt idx="9401">
                  <c:v>4343.0</c:v>
                </c:pt>
                <c:pt idx="9402">
                  <c:v>4343.0</c:v>
                </c:pt>
                <c:pt idx="9403">
                  <c:v>4344.0</c:v>
                </c:pt>
                <c:pt idx="9404">
                  <c:v>4345.0</c:v>
                </c:pt>
                <c:pt idx="9405">
                  <c:v>4346.0</c:v>
                </c:pt>
                <c:pt idx="9406">
                  <c:v>4346.0</c:v>
                </c:pt>
                <c:pt idx="9407">
                  <c:v>4347.0</c:v>
                </c:pt>
                <c:pt idx="9408">
                  <c:v>4347.0</c:v>
                </c:pt>
                <c:pt idx="9409">
                  <c:v>4348.0</c:v>
                </c:pt>
                <c:pt idx="9410">
                  <c:v>4348.0</c:v>
                </c:pt>
                <c:pt idx="9411">
                  <c:v>4349.0</c:v>
                </c:pt>
                <c:pt idx="9412">
                  <c:v>4350.0</c:v>
                </c:pt>
                <c:pt idx="9413">
                  <c:v>4350.0</c:v>
                </c:pt>
                <c:pt idx="9414">
                  <c:v>4350.0</c:v>
                </c:pt>
                <c:pt idx="9415">
                  <c:v>4351.0</c:v>
                </c:pt>
                <c:pt idx="9416">
                  <c:v>4352.0</c:v>
                </c:pt>
                <c:pt idx="9417">
                  <c:v>4352.0</c:v>
                </c:pt>
                <c:pt idx="9418">
                  <c:v>4353.0</c:v>
                </c:pt>
                <c:pt idx="9419">
                  <c:v>4354.0</c:v>
                </c:pt>
                <c:pt idx="9420">
                  <c:v>4354.0</c:v>
                </c:pt>
                <c:pt idx="9421">
                  <c:v>4355.0</c:v>
                </c:pt>
                <c:pt idx="9422">
                  <c:v>4356.0</c:v>
                </c:pt>
                <c:pt idx="9423">
                  <c:v>4357.0</c:v>
                </c:pt>
                <c:pt idx="9424">
                  <c:v>4357.0</c:v>
                </c:pt>
                <c:pt idx="9425">
                  <c:v>4358.0</c:v>
                </c:pt>
                <c:pt idx="9426">
                  <c:v>4359.0</c:v>
                </c:pt>
                <c:pt idx="9427">
                  <c:v>4359.0</c:v>
                </c:pt>
                <c:pt idx="9428">
                  <c:v>4359.0</c:v>
                </c:pt>
                <c:pt idx="9429">
                  <c:v>4359.0</c:v>
                </c:pt>
                <c:pt idx="9430">
                  <c:v>4359.0</c:v>
                </c:pt>
                <c:pt idx="9431">
                  <c:v>4359.0</c:v>
                </c:pt>
                <c:pt idx="9432">
                  <c:v>4359.0</c:v>
                </c:pt>
                <c:pt idx="9433">
                  <c:v>4360.0</c:v>
                </c:pt>
                <c:pt idx="9434">
                  <c:v>4360.0</c:v>
                </c:pt>
                <c:pt idx="9435">
                  <c:v>4360.0</c:v>
                </c:pt>
                <c:pt idx="9436">
                  <c:v>4361.0</c:v>
                </c:pt>
                <c:pt idx="9437">
                  <c:v>4362.0</c:v>
                </c:pt>
                <c:pt idx="9438">
                  <c:v>4363.0</c:v>
                </c:pt>
                <c:pt idx="9439">
                  <c:v>4363.0</c:v>
                </c:pt>
                <c:pt idx="9440">
                  <c:v>4363.0</c:v>
                </c:pt>
                <c:pt idx="9441">
                  <c:v>4363.0</c:v>
                </c:pt>
                <c:pt idx="9442">
                  <c:v>4363.0</c:v>
                </c:pt>
                <c:pt idx="9443">
                  <c:v>4364.0</c:v>
                </c:pt>
                <c:pt idx="9444">
                  <c:v>4365.0</c:v>
                </c:pt>
                <c:pt idx="9445">
                  <c:v>4365.0</c:v>
                </c:pt>
                <c:pt idx="9446">
                  <c:v>4365.0</c:v>
                </c:pt>
                <c:pt idx="9447">
                  <c:v>4366.0</c:v>
                </c:pt>
                <c:pt idx="9448">
                  <c:v>4367.0</c:v>
                </c:pt>
                <c:pt idx="9449">
                  <c:v>4367.0</c:v>
                </c:pt>
                <c:pt idx="9450">
                  <c:v>4367.0</c:v>
                </c:pt>
                <c:pt idx="9451">
                  <c:v>4368.0</c:v>
                </c:pt>
                <c:pt idx="9452">
                  <c:v>4368.0</c:v>
                </c:pt>
                <c:pt idx="9453">
                  <c:v>4369.0</c:v>
                </c:pt>
                <c:pt idx="9454">
                  <c:v>4370.0</c:v>
                </c:pt>
                <c:pt idx="9455">
                  <c:v>4370.0</c:v>
                </c:pt>
                <c:pt idx="9456">
                  <c:v>4370.0</c:v>
                </c:pt>
                <c:pt idx="9457">
                  <c:v>4370.0</c:v>
                </c:pt>
                <c:pt idx="9458">
                  <c:v>4370.0</c:v>
                </c:pt>
                <c:pt idx="9459">
                  <c:v>4371.0</c:v>
                </c:pt>
                <c:pt idx="9460">
                  <c:v>4372.0</c:v>
                </c:pt>
                <c:pt idx="9461">
                  <c:v>4373.0</c:v>
                </c:pt>
                <c:pt idx="9462">
                  <c:v>4374.0</c:v>
                </c:pt>
                <c:pt idx="9463">
                  <c:v>4374.0</c:v>
                </c:pt>
                <c:pt idx="9464">
                  <c:v>4374.0</c:v>
                </c:pt>
                <c:pt idx="9465">
                  <c:v>4374.0</c:v>
                </c:pt>
                <c:pt idx="9466">
                  <c:v>4374.0</c:v>
                </c:pt>
                <c:pt idx="9467">
                  <c:v>4374.0</c:v>
                </c:pt>
                <c:pt idx="9468">
                  <c:v>4374.0</c:v>
                </c:pt>
                <c:pt idx="9469">
                  <c:v>4374.0</c:v>
                </c:pt>
                <c:pt idx="9470">
                  <c:v>4374.0</c:v>
                </c:pt>
                <c:pt idx="9471">
                  <c:v>4374.0</c:v>
                </c:pt>
                <c:pt idx="9472">
                  <c:v>4375.0</c:v>
                </c:pt>
                <c:pt idx="9473">
                  <c:v>4375.0</c:v>
                </c:pt>
                <c:pt idx="9474">
                  <c:v>4375.0</c:v>
                </c:pt>
                <c:pt idx="9475">
                  <c:v>4376.0</c:v>
                </c:pt>
                <c:pt idx="9476">
                  <c:v>4376.0</c:v>
                </c:pt>
                <c:pt idx="9477">
                  <c:v>4377.0</c:v>
                </c:pt>
                <c:pt idx="9478">
                  <c:v>4377.0</c:v>
                </c:pt>
                <c:pt idx="9479">
                  <c:v>4377.0</c:v>
                </c:pt>
                <c:pt idx="9480">
                  <c:v>4377.0</c:v>
                </c:pt>
                <c:pt idx="9481">
                  <c:v>4378.0</c:v>
                </c:pt>
                <c:pt idx="9482">
                  <c:v>4378.0</c:v>
                </c:pt>
                <c:pt idx="9483">
                  <c:v>4378.0</c:v>
                </c:pt>
                <c:pt idx="9484">
                  <c:v>4378.0</c:v>
                </c:pt>
                <c:pt idx="9485">
                  <c:v>4379.0</c:v>
                </c:pt>
                <c:pt idx="9486">
                  <c:v>4379.0</c:v>
                </c:pt>
                <c:pt idx="9487">
                  <c:v>4380.0</c:v>
                </c:pt>
                <c:pt idx="9488">
                  <c:v>4380.0</c:v>
                </c:pt>
                <c:pt idx="9489">
                  <c:v>4380.0</c:v>
                </c:pt>
                <c:pt idx="9490">
                  <c:v>4381.0</c:v>
                </c:pt>
              </c:numCache>
            </c:numRef>
          </c:val>
          <c:smooth val="0"/>
        </c:ser>
        <c:ser>
          <c:idx val="1"/>
          <c:order val="1"/>
          <c:tx>
            <c:strRef>
              <c:f>Sheet2!$I$1</c:f>
              <c:strCache>
                <c:ptCount val="1"/>
                <c:pt idx="0">
                  <c:v>Med C</c:v>
                </c:pt>
              </c:strCache>
            </c:strRef>
          </c:tx>
          <c:marker>
            <c:symbol val="none"/>
          </c:marker>
          <c:val>
            <c:numRef>
              <c:f>Sheet2!$I$2:$I$9604</c:f>
              <c:numCache>
                <c:formatCode>General</c:formatCode>
                <c:ptCount val="9603"/>
                <c:pt idx="0">
                  <c:v>1.0</c:v>
                </c:pt>
                <c:pt idx="1">
                  <c:v>2.0</c:v>
                </c:pt>
                <c:pt idx="2">
                  <c:v>2.0</c:v>
                </c:pt>
                <c:pt idx="3">
                  <c:v>3.0</c:v>
                </c:pt>
                <c:pt idx="4">
                  <c:v>4.0</c:v>
                </c:pt>
                <c:pt idx="5">
                  <c:v>5.0</c:v>
                </c:pt>
                <c:pt idx="6">
                  <c:v>5.0</c:v>
                </c:pt>
                <c:pt idx="7">
                  <c:v>6.0</c:v>
                </c:pt>
                <c:pt idx="8">
                  <c:v>7.0</c:v>
                </c:pt>
                <c:pt idx="9">
                  <c:v>7.0</c:v>
                </c:pt>
                <c:pt idx="10">
                  <c:v>8.0</c:v>
                </c:pt>
                <c:pt idx="11">
                  <c:v>8.0</c:v>
                </c:pt>
                <c:pt idx="12">
                  <c:v>9.0</c:v>
                </c:pt>
                <c:pt idx="13">
                  <c:v>9.0</c:v>
                </c:pt>
                <c:pt idx="14">
                  <c:v>9.0</c:v>
                </c:pt>
                <c:pt idx="15">
                  <c:v>9.0</c:v>
                </c:pt>
                <c:pt idx="16">
                  <c:v>10.0</c:v>
                </c:pt>
                <c:pt idx="17">
                  <c:v>10.0</c:v>
                </c:pt>
                <c:pt idx="18">
                  <c:v>11.0</c:v>
                </c:pt>
                <c:pt idx="19">
                  <c:v>12.0</c:v>
                </c:pt>
                <c:pt idx="20">
                  <c:v>13.0</c:v>
                </c:pt>
                <c:pt idx="21">
                  <c:v>13.0</c:v>
                </c:pt>
                <c:pt idx="22">
                  <c:v>13.0</c:v>
                </c:pt>
                <c:pt idx="23">
                  <c:v>13.0</c:v>
                </c:pt>
                <c:pt idx="24">
                  <c:v>14.0</c:v>
                </c:pt>
                <c:pt idx="25">
                  <c:v>14.0</c:v>
                </c:pt>
                <c:pt idx="26">
                  <c:v>14.0</c:v>
                </c:pt>
                <c:pt idx="27">
                  <c:v>15.0</c:v>
                </c:pt>
                <c:pt idx="28">
                  <c:v>15.0</c:v>
                </c:pt>
                <c:pt idx="29">
                  <c:v>15.0</c:v>
                </c:pt>
                <c:pt idx="30">
                  <c:v>16.0</c:v>
                </c:pt>
                <c:pt idx="31">
                  <c:v>17.0</c:v>
                </c:pt>
                <c:pt idx="32">
                  <c:v>17.0</c:v>
                </c:pt>
                <c:pt idx="33">
                  <c:v>17.0</c:v>
                </c:pt>
                <c:pt idx="34">
                  <c:v>18.0</c:v>
                </c:pt>
                <c:pt idx="35">
                  <c:v>19.0</c:v>
                </c:pt>
                <c:pt idx="36">
                  <c:v>19.0</c:v>
                </c:pt>
                <c:pt idx="37">
                  <c:v>19.0</c:v>
                </c:pt>
                <c:pt idx="38">
                  <c:v>20.0</c:v>
                </c:pt>
                <c:pt idx="39">
                  <c:v>21.0</c:v>
                </c:pt>
                <c:pt idx="40">
                  <c:v>21.0</c:v>
                </c:pt>
                <c:pt idx="41">
                  <c:v>21.0</c:v>
                </c:pt>
                <c:pt idx="42">
                  <c:v>21.0</c:v>
                </c:pt>
                <c:pt idx="43">
                  <c:v>22.0</c:v>
                </c:pt>
                <c:pt idx="44">
                  <c:v>22.0</c:v>
                </c:pt>
                <c:pt idx="45">
                  <c:v>23.0</c:v>
                </c:pt>
                <c:pt idx="46">
                  <c:v>23.0</c:v>
                </c:pt>
                <c:pt idx="47">
                  <c:v>23.0</c:v>
                </c:pt>
                <c:pt idx="48">
                  <c:v>24.0</c:v>
                </c:pt>
                <c:pt idx="49">
                  <c:v>24.0</c:v>
                </c:pt>
                <c:pt idx="50">
                  <c:v>25.0</c:v>
                </c:pt>
                <c:pt idx="51">
                  <c:v>25.0</c:v>
                </c:pt>
                <c:pt idx="52">
                  <c:v>25.0</c:v>
                </c:pt>
                <c:pt idx="53">
                  <c:v>26.0</c:v>
                </c:pt>
                <c:pt idx="54">
                  <c:v>27.0</c:v>
                </c:pt>
                <c:pt idx="55">
                  <c:v>27.0</c:v>
                </c:pt>
                <c:pt idx="56">
                  <c:v>27.0</c:v>
                </c:pt>
                <c:pt idx="57">
                  <c:v>28.0</c:v>
                </c:pt>
                <c:pt idx="58">
                  <c:v>29.0</c:v>
                </c:pt>
                <c:pt idx="59">
                  <c:v>29.0</c:v>
                </c:pt>
                <c:pt idx="60">
                  <c:v>29.0</c:v>
                </c:pt>
                <c:pt idx="61">
                  <c:v>29.0</c:v>
                </c:pt>
                <c:pt idx="62">
                  <c:v>30.0</c:v>
                </c:pt>
                <c:pt idx="63">
                  <c:v>31.0</c:v>
                </c:pt>
                <c:pt idx="64">
                  <c:v>32.0</c:v>
                </c:pt>
                <c:pt idx="65">
                  <c:v>33.0</c:v>
                </c:pt>
                <c:pt idx="66">
                  <c:v>33.0</c:v>
                </c:pt>
                <c:pt idx="67">
                  <c:v>33.0</c:v>
                </c:pt>
                <c:pt idx="68">
                  <c:v>34.0</c:v>
                </c:pt>
                <c:pt idx="69">
                  <c:v>35.0</c:v>
                </c:pt>
                <c:pt idx="70">
                  <c:v>36.0</c:v>
                </c:pt>
                <c:pt idx="71">
                  <c:v>37.0</c:v>
                </c:pt>
                <c:pt idx="72">
                  <c:v>38.0</c:v>
                </c:pt>
                <c:pt idx="73">
                  <c:v>39.0</c:v>
                </c:pt>
                <c:pt idx="74">
                  <c:v>40.0</c:v>
                </c:pt>
                <c:pt idx="75">
                  <c:v>41.0</c:v>
                </c:pt>
                <c:pt idx="76">
                  <c:v>41.0</c:v>
                </c:pt>
                <c:pt idx="77">
                  <c:v>42.0</c:v>
                </c:pt>
                <c:pt idx="78">
                  <c:v>42.0</c:v>
                </c:pt>
                <c:pt idx="79">
                  <c:v>43.0</c:v>
                </c:pt>
                <c:pt idx="80">
                  <c:v>44.0</c:v>
                </c:pt>
                <c:pt idx="81">
                  <c:v>45.0</c:v>
                </c:pt>
                <c:pt idx="82">
                  <c:v>46.0</c:v>
                </c:pt>
                <c:pt idx="83">
                  <c:v>46.0</c:v>
                </c:pt>
                <c:pt idx="84">
                  <c:v>46.0</c:v>
                </c:pt>
                <c:pt idx="85">
                  <c:v>47.0</c:v>
                </c:pt>
                <c:pt idx="86">
                  <c:v>47.0</c:v>
                </c:pt>
                <c:pt idx="87">
                  <c:v>47.0</c:v>
                </c:pt>
                <c:pt idx="88">
                  <c:v>48.0</c:v>
                </c:pt>
                <c:pt idx="89">
                  <c:v>48.0</c:v>
                </c:pt>
                <c:pt idx="90">
                  <c:v>49.0</c:v>
                </c:pt>
                <c:pt idx="91">
                  <c:v>50.0</c:v>
                </c:pt>
                <c:pt idx="92">
                  <c:v>51.0</c:v>
                </c:pt>
                <c:pt idx="93">
                  <c:v>51.0</c:v>
                </c:pt>
                <c:pt idx="94">
                  <c:v>51.0</c:v>
                </c:pt>
                <c:pt idx="95">
                  <c:v>52.0</c:v>
                </c:pt>
                <c:pt idx="96">
                  <c:v>53.0</c:v>
                </c:pt>
                <c:pt idx="97">
                  <c:v>53.0</c:v>
                </c:pt>
                <c:pt idx="98">
                  <c:v>53.0</c:v>
                </c:pt>
                <c:pt idx="99">
                  <c:v>54.0</c:v>
                </c:pt>
                <c:pt idx="100">
                  <c:v>55.0</c:v>
                </c:pt>
                <c:pt idx="101">
                  <c:v>56.0</c:v>
                </c:pt>
                <c:pt idx="102">
                  <c:v>56.0</c:v>
                </c:pt>
                <c:pt idx="103">
                  <c:v>56.0</c:v>
                </c:pt>
                <c:pt idx="104">
                  <c:v>56.0</c:v>
                </c:pt>
                <c:pt idx="105">
                  <c:v>57.0</c:v>
                </c:pt>
                <c:pt idx="106">
                  <c:v>58.0</c:v>
                </c:pt>
                <c:pt idx="107">
                  <c:v>58.0</c:v>
                </c:pt>
                <c:pt idx="108">
                  <c:v>58.0</c:v>
                </c:pt>
                <c:pt idx="109">
                  <c:v>59.0</c:v>
                </c:pt>
                <c:pt idx="110">
                  <c:v>59.0</c:v>
                </c:pt>
                <c:pt idx="111">
                  <c:v>59.0</c:v>
                </c:pt>
                <c:pt idx="112">
                  <c:v>60.0</c:v>
                </c:pt>
                <c:pt idx="113">
                  <c:v>61.0</c:v>
                </c:pt>
                <c:pt idx="114">
                  <c:v>62.0</c:v>
                </c:pt>
                <c:pt idx="115">
                  <c:v>62.0</c:v>
                </c:pt>
                <c:pt idx="116">
                  <c:v>62.0</c:v>
                </c:pt>
                <c:pt idx="117">
                  <c:v>62.0</c:v>
                </c:pt>
                <c:pt idx="118">
                  <c:v>63.0</c:v>
                </c:pt>
                <c:pt idx="119">
                  <c:v>63.0</c:v>
                </c:pt>
                <c:pt idx="120">
                  <c:v>63.0</c:v>
                </c:pt>
                <c:pt idx="121">
                  <c:v>63.0</c:v>
                </c:pt>
                <c:pt idx="122">
                  <c:v>63.0</c:v>
                </c:pt>
                <c:pt idx="123">
                  <c:v>63.0</c:v>
                </c:pt>
                <c:pt idx="124">
                  <c:v>63.0</c:v>
                </c:pt>
                <c:pt idx="125">
                  <c:v>63.0</c:v>
                </c:pt>
                <c:pt idx="126">
                  <c:v>63.0</c:v>
                </c:pt>
                <c:pt idx="127">
                  <c:v>64.0</c:v>
                </c:pt>
                <c:pt idx="128">
                  <c:v>64.0</c:v>
                </c:pt>
                <c:pt idx="129">
                  <c:v>64.0</c:v>
                </c:pt>
                <c:pt idx="130">
                  <c:v>65.0</c:v>
                </c:pt>
                <c:pt idx="131">
                  <c:v>66.0</c:v>
                </c:pt>
                <c:pt idx="132">
                  <c:v>67.0</c:v>
                </c:pt>
                <c:pt idx="133">
                  <c:v>68.0</c:v>
                </c:pt>
                <c:pt idx="134">
                  <c:v>69.0</c:v>
                </c:pt>
                <c:pt idx="135">
                  <c:v>69.0</c:v>
                </c:pt>
                <c:pt idx="136">
                  <c:v>70.0</c:v>
                </c:pt>
                <c:pt idx="137">
                  <c:v>71.0</c:v>
                </c:pt>
                <c:pt idx="138">
                  <c:v>72.0</c:v>
                </c:pt>
                <c:pt idx="139">
                  <c:v>73.0</c:v>
                </c:pt>
                <c:pt idx="140">
                  <c:v>74.0</c:v>
                </c:pt>
                <c:pt idx="141">
                  <c:v>75.0</c:v>
                </c:pt>
                <c:pt idx="142">
                  <c:v>76.0</c:v>
                </c:pt>
                <c:pt idx="143">
                  <c:v>76.0</c:v>
                </c:pt>
                <c:pt idx="144">
                  <c:v>76.0</c:v>
                </c:pt>
                <c:pt idx="145">
                  <c:v>76.0</c:v>
                </c:pt>
                <c:pt idx="146">
                  <c:v>77.0</c:v>
                </c:pt>
                <c:pt idx="147">
                  <c:v>77.0</c:v>
                </c:pt>
                <c:pt idx="148">
                  <c:v>77.0</c:v>
                </c:pt>
                <c:pt idx="149">
                  <c:v>78.0</c:v>
                </c:pt>
                <c:pt idx="150">
                  <c:v>79.0</c:v>
                </c:pt>
                <c:pt idx="151">
                  <c:v>80.0</c:v>
                </c:pt>
                <c:pt idx="152">
                  <c:v>81.0</c:v>
                </c:pt>
                <c:pt idx="153">
                  <c:v>82.0</c:v>
                </c:pt>
                <c:pt idx="154">
                  <c:v>83.0</c:v>
                </c:pt>
                <c:pt idx="155">
                  <c:v>83.0</c:v>
                </c:pt>
                <c:pt idx="156">
                  <c:v>83.0</c:v>
                </c:pt>
                <c:pt idx="157">
                  <c:v>84.0</c:v>
                </c:pt>
                <c:pt idx="158">
                  <c:v>85.0</c:v>
                </c:pt>
                <c:pt idx="159">
                  <c:v>85.0</c:v>
                </c:pt>
                <c:pt idx="160">
                  <c:v>85.0</c:v>
                </c:pt>
                <c:pt idx="161">
                  <c:v>86.0</c:v>
                </c:pt>
                <c:pt idx="162">
                  <c:v>87.0</c:v>
                </c:pt>
                <c:pt idx="163">
                  <c:v>88.0</c:v>
                </c:pt>
                <c:pt idx="164">
                  <c:v>88.0</c:v>
                </c:pt>
                <c:pt idx="165">
                  <c:v>88.0</c:v>
                </c:pt>
                <c:pt idx="166">
                  <c:v>88.0</c:v>
                </c:pt>
                <c:pt idx="167">
                  <c:v>88.0</c:v>
                </c:pt>
                <c:pt idx="168">
                  <c:v>88.0</c:v>
                </c:pt>
                <c:pt idx="169">
                  <c:v>89.0</c:v>
                </c:pt>
                <c:pt idx="170">
                  <c:v>89.0</c:v>
                </c:pt>
                <c:pt idx="171">
                  <c:v>89.0</c:v>
                </c:pt>
                <c:pt idx="172">
                  <c:v>90.0</c:v>
                </c:pt>
                <c:pt idx="173">
                  <c:v>91.0</c:v>
                </c:pt>
                <c:pt idx="174">
                  <c:v>92.0</c:v>
                </c:pt>
                <c:pt idx="175">
                  <c:v>93.0</c:v>
                </c:pt>
                <c:pt idx="176">
                  <c:v>94.0</c:v>
                </c:pt>
                <c:pt idx="177">
                  <c:v>95.0</c:v>
                </c:pt>
                <c:pt idx="178">
                  <c:v>96.0</c:v>
                </c:pt>
                <c:pt idx="179">
                  <c:v>96.0</c:v>
                </c:pt>
                <c:pt idx="180">
                  <c:v>97.0</c:v>
                </c:pt>
                <c:pt idx="181">
                  <c:v>98.0</c:v>
                </c:pt>
                <c:pt idx="182">
                  <c:v>99.0</c:v>
                </c:pt>
                <c:pt idx="183">
                  <c:v>99.0</c:v>
                </c:pt>
                <c:pt idx="184">
                  <c:v>100.0</c:v>
                </c:pt>
                <c:pt idx="185">
                  <c:v>101.0</c:v>
                </c:pt>
                <c:pt idx="186">
                  <c:v>102.0</c:v>
                </c:pt>
                <c:pt idx="187">
                  <c:v>102.0</c:v>
                </c:pt>
                <c:pt idx="188">
                  <c:v>103.0</c:v>
                </c:pt>
                <c:pt idx="189">
                  <c:v>104.0</c:v>
                </c:pt>
                <c:pt idx="190">
                  <c:v>105.0</c:v>
                </c:pt>
                <c:pt idx="191">
                  <c:v>106.0</c:v>
                </c:pt>
                <c:pt idx="192">
                  <c:v>106.0</c:v>
                </c:pt>
                <c:pt idx="193">
                  <c:v>106.0</c:v>
                </c:pt>
                <c:pt idx="194">
                  <c:v>106.0</c:v>
                </c:pt>
                <c:pt idx="195">
                  <c:v>106.0</c:v>
                </c:pt>
                <c:pt idx="196">
                  <c:v>107.0</c:v>
                </c:pt>
                <c:pt idx="197">
                  <c:v>108.0</c:v>
                </c:pt>
                <c:pt idx="198">
                  <c:v>109.0</c:v>
                </c:pt>
                <c:pt idx="199">
                  <c:v>110.0</c:v>
                </c:pt>
                <c:pt idx="200">
                  <c:v>111.0</c:v>
                </c:pt>
                <c:pt idx="201">
                  <c:v>112.0</c:v>
                </c:pt>
                <c:pt idx="202">
                  <c:v>112.0</c:v>
                </c:pt>
                <c:pt idx="203">
                  <c:v>113.0</c:v>
                </c:pt>
                <c:pt idx="204">
                  <c:v>114.0</c:v>
                </c:pt>
                <c:pt idx="205">
                  <c:v>114.0</c:v>
                </c:pt>
                <c:pt idx="206">
                  <c:v>115.0</c:v>
                </c:pt>
                <c:pt idx="207">
                  <c:v>115.0</c:v>
                </c:pt>
                <c:pt idx="208">
                  <c:v>116.0</c:v>
                </c:pt>
                <c:pt idx="209">
                  <c:v>117.0</c:v>
                </c:pt>
                <c:pt idx="210">
                  <c:v>118.0</c:v>
                </c:pt>
                <c:pt idx="211">
                  <c:v>118.0</c:v>
                </c:pt>
                <c:pt idx="212">
                  <c:v>119.0</c:v>
                </c:pt>
                <c:pt idx="213">
                  <c:v>119.0</c:v>
                </c:pt>
                <c:pt idx="214">
                  <c:v>119.0</c:v>
                </c:pt>
                <c:pt idx="215">
                  <c:v>120.0</c:v>
                </c:pt>
                <c:pt idx="216">
                  <c:v>121.0</c:v>
                </c:pt>
                <c:pt idx="217">
                  <c:v>122.0</c:v>
                </c:pt>
                <c:pt idx="218">
                  <c:v>123.0</c:v>
                </c:pt>
                <c:pt idx="219">
                  <c:v>123.0</c:v>
                </c:pt>
                <c:pt idx="220">
                  <c:v>123.0</c:v>
                </c:pt>
                <c:pt idx="221">
                  <c:v>124.0</c:v>
                </c:pt>
                <c:pt idx="222">
                  <c:v>124.0</c:v>
                </c:pt>
                <c:pt idx="223">
                  <c:v>124.0</c:v>
                </c:pt>
                <c:pt idx="224">
                  <c:v>124.0</c:v>
                </c:pt>
                <c:pt idx="225">
                  <c:v>124.0</c:v>
                </c:pt>
                <c:pt idx="226">
                  <c:v>125.0</c:v>
                </c:pt>
                <c:pt idx="227">
                  <c:v>125.0</c:v>
                </c:pt>
                <c:pt idx="228">
                  <c:v>125.0</c:v>
                </c:pt>
                <c:pt idx="229">
                  <c:v>125.0</c:v>
                </c:pt>
                <c:pt idx="230">
                  <c:v>125.0</c:v>
                </c:pt>
                <c:pt idx="231">
                  <c:v>125.0</c:v>
                </c:pt>
                <c:pt idx="232">
                  <c:v>126.0</c:v>
                </c:pt>
                <c:pt idx="233">
                  <c:v>127.0</c:v>
                </c:pt>
                <c:pt idx="234">
                  <c:v>128.0</c:v>
                </c:pt>
                <c:pt idx="235">
                  <c:v>128.0</c:v>
                </c:pt>
                <c:pt idx="236">
                  <c:v>129.0</c:v>
                </c:pt>
                <c:pt idx="237">
                  <c:v>130.0</c:v>
                </c:pt>
                <c:pt idx="238">
                  <c:v>131.0</c:v>
                </c:pt>
                <c:pt idx="239">
                  <c:v>131.0</c:v>
                </c:pt>
                <c:pt idx="240">
                  <c:v>131.0</c:v>
                </c:pt>
                <c:pt idx="241">
                  <c:v>132.0</c:v>
                </c:pt>
                <c:pt idx="242">
                  <c:v>132.0</c:v>
                </c:pt>
                <c:pt idx="243">
                  <c:v>133.0</c:v>
                </c:pt>
                <c:pt idx="244">
                  <c:v>134.0</c:v>
                </c:pt>
                <c:pt idx="245">
                  <c:v>135.0</c:v>
                </c:pt>
                <c:pt idx="246">
                  <c:v>136.0</c:v>
                </c:pt>
                <c:pt idx="247">
                  <c:v>137.0</c:v>
                </c:pt>
                <c:pt idx="248">
                  <c:v>138.0</c:v>
                </c:pt>
                <c:pt idx="249">
                  <c:v>138.0</c:v>
                </c:pt>
                <c:pt idx="250">
                  <c:v>138.0</c:v>
                </c:pt>
                <c:pt idx="251">
                  <c:v>138.0</c:v>
                </c:pt>
                <c:pt idx="252">
                  <c:v>138.0</c:v>
                </c:pt>
                <c:pt idx="253">
                  <c:v>138.0</c:v>
                </c:pt>
                <c:pt idx="254">
                  <c:v>139.0</c:v>
                </c:pt>
                <c:pt idx="255">
                  <c:v>140.0</c:v>
                </c:pt>
                <c:pt idx="256">
                  <c:v>141.0</c:v>
                </c:pt>
                <c:pt idx="257">
                  <c:v>142.0</c:v>
                </c:pt>
                <c:pt idx="258">
                  <c:v>143.0</c:v>
                </c:pt>
                <c:pt idx="259">
                  <c:v>144.0</c:v>
                </c:pt>
                <c:pt idx="260">
                  <c:v>144.0</c:v>
                </c:pt>
                <c:pt idx="261">
                  <c:v>145.0</c:v>
                </c:pt>
                <c:pt idx="262">
                  <c:v>146.0</c:v>
                </c:pt>
                <c:pt idx="263">
                  <c:v>146.0</c:v>
                </c:pt>
                <c:pt idx="264">
                  <c:v>147.0</c:v>
                </c:pt>
                <c:pt idx="265">
                  <c:v>147.0</c:v>
                </c:pt>
                <c:pt idx="266">
                  <c:v>148.0</c:v>
                </c:pt>
                <c:pt idx="267">
                  <c:v>149.0</c:v>
                </c:pt>
                <c:pt idx="268">
                  <c:v>149.0</c:v>
                </c:pt>
                <c:pt idx="269">
                  <c:v>149.0</c:v>
                </c:pt>
                <c:pt idx="270">
                  <c:v>150.0</c:v>
                </c:pt>
                <c:pt idx="271">
                  <c:v>150.0</c:v>
                </c:pt>
                <c:pt idx="272">
                  <c:v>150.0</c:v>
                </c:pt>
                <c:pt idx="273">
                  <c:v>150.0</c:v>
                </c:pt>
                <c:pt idx="274">
                  <c:v>151.0</c:v>
                </c:pt>
                <c:pt idx="275">
                  <c:v>152.0</c:v>
                </c:pt>
                <c:pt idx="276">
                  <c:v>153.0</c:v>
                </c:pt>
                <c:pt idx="277">
                  <c:v>154.0</c:v>
                </c:pt>
                <c:pt idx="278">
                  <c:v>154.0</c:v>
                </c:pt>
                <c:pt idx="279">
                  <c:v>155.0</c:v>
                </c:pt>
                <c:pt idx="280">
                  <c:v>156.0</c:v>
                </c:pt>
                <c:pt idx="281">
                  <c:v>157.0</c:v>
                </c:pt>
                <c:pt idx="282">
                  <c:v>157.0</c:v>
                </c:pt>
                <c:pt idx="283">
                  <c:v>157.0</c:v>
                </c:pt>
                <c:pt idx="284">
                  <c:v>157.0</c:v>
                </c:pt>
                <c:pt idx="285">
                  <c:v>158.0</c:v>
                </c:pt>
                <c:pt idx="286">
                  <c:v>159.0</c:v>
                </c:pt>
                <c:pt idx="287">
                  <c:v>160.0</c:v>
                </c:pt>
                <c:pt idx="288">
                  <c:v>160.0</c:v>
                </c:pt>
                <c:pt idx="289">
                  <c:v>161.0</c:v>
                </c:pt>
                <c:pt idx="290">
                  <c:v>162.0</c:v>
                </c:pt>
                <c:pt idx="291">
                  <c:v>163.0</c:v>
                </c:pt>
                <c:pt idx="292">
                  <c:v>164.0</c:v>
                </c:pt>
                <c:pt idx="293">
                  <c:v>165.0</c:v>
                </c:pt>
                <c:pt idx="294">
                  <c:v>166.0</c:v>
                </c:pt>
                <c:pt idx="295">
                  <c:v>167.0</c:v>
                </c:pt>
                <c:pt idx="296">
                  <c:v>167.0</c:v>
                </c:pt>
                <c:pt idx="297">
                  <c:v>168.0</c:v>
                </c:pt>
                <c:pt idx="298">
                  <c:v>169.0</c:v>
                </c:pt>
                <c:pt idx="299">
                  <c:v>170.0</c:v>
                </c:pt>
                <c:pt idx="300">
                  <c:v>171.0</c:v>
                </c:pt>
                <c:pt idx="301">
                  <c:v>172.0</c:v>
                </c:pt>
                <c:pt idx="302">
                  <c:v>173.0</c:v>
                </c:pt>
                <c:pt idx="303">
                  <c:v>174.0</c:v>
                </c:pt>
                <c:pt idx="304">
                  <c:v>174.0</c:v>
                </c:pt>
                <c:pt idx="305">
                  <c:v>174.0</c:v>
                </c:pt>
                <c:pt idx="306">
                  <c:v>174.0</c:v>
                </c:pt>
                <c:pt idx="307">
                  <c:v>174.0</c:v>
                </c:pt>
                <c:pt idx="308">
                  <c:v>175.0</c:v>
                </c:pt>
                <c:pt idx="309">
                  <c:v>176.0</c:v>
                </c:pt>
                <c:pt idx="310">
                  <c:v>177.0</c:v>
                </c:pt>
                <c:pt idx="311">
                  <c:v>177.0</c:v>
                </c:pt>
                <c:pt idx="312">
                  <c:v>178.0</c:v>
                </c:pt>
                <c:pt idx="313">
                  <c:v>178.0</c:v>
                </c:pt>
                <c:pt idx="314">
                  <c:v>178.0</c:v>
                </c:pt>
                <c:pt idx="315">
                  <c:v>179.0</c:v>
                </c:pt>
                <c:pt idx="316">
                  <c:v>180.0</c:v>
                </c:pt>
                <c:pt idx="317">
                  <c:v>181.0</c:v>
                </c:pt>
                <c:pt idx="318">
                  <c:v>182.0</c:v>
                </c:pt>
                <c:pt idx="319">
                  <c:v>182.0</c:v>
                </c:pt>
                <c:pt idx="320">
                  <c:v>183.0</c:v>
                </c:pt>
                <c:pt idx="321">
                  <c:v>183.0</c:v>
                </c:pt>
                <c:pt idx="322">
                  <c:v>184.0</c:v>
                </c:pt>
                <c:pt idx="323">
                  <c:v>184.0</c:v>
                </c:pt>
                <c:pt idx="324">
                  <c:v>185.0</c:v>
                </c:pt>
                <c:pt idx="325">
                  <c:v>186.0</c:v>
                </c:pt>
                <c:pt idx="326">
                  <c:v>186.0</c:v>
                </c:pt>
                <c:pt idx="327">
                  <c:v>186.0</c:v>
                </c:pt>
                <c:pt idx="328">
                  <c:v>187.0</c:v>
                </c:pt>
                <c:pt idx="329">
                  <c:v>188.0</c:v>
                </c:pt>
                <c:pt idx="330">
                  <c:v>188.0</c:v>
                </c:pt>
                <c:pt idx="331">
                  <c:v>189.0</c:v>
                </c:pt>
                <c:pt idx="332">
                  <c:v>190.0</c:v>
                </c:pt>
                <c:pt idx="333">
                  <c:v>191.0</c:v>
                </c:pt>
                <c:pt idx="334">
                  <c:v>192.0</c:v>
                </c:pt>
                <c:pt idx="335">
                  <c:v>192.0</c:v>
                </c:pt>
                <c:pt idx="336">
                  <c:v>193.0</c:v>
                </c:pt>
                <c:pt idx="337">
                  <c:v>194.0</c:v>
                </c:pt>
                <c:pt idx="338">
                  <c:v>195.0</c:v>
                </c:pt>
                <c:pt idx="339">
                  <c:v>196.0</c:v>
                </c:pt>
                <c:pt idx="340">
                  <c:v>197.0</c:v>
                </c:pt>
                <c:pt idx="341">
                  <c:v>198.0</c:v>
                </c:pt>
                <c:pt idx="342">
                  <c:v>199.0</c:v>
                </c:pt>
                <c:pt idx="343">
                  <c:v>200.0</c:v>
                </c:pt>
                <c:pt idx="344">
                  <c:v>201.0</c:v>
                </c:pt>
                <c:pt idx="345">
                  <c:v>201.0</c:v>
                </c:pt>
                <c:pt idx="346">
                  <c:v>201.0</c:v>
                </c:pt>
                <c:pt idx="347">
                  <c:v>201.0</c:v>
                </c:pt>
                <c:pt idx="348">
                  <c:v>202.0</c:v>
                </c:pt>
                <c:pt idx="349">
                  <c:v>203.0</c:v>
                </c:pt>
                <c:pt idx="350">
                  <c:v>203.0</c:v>
                </c:pt>
                <c:pt idx="351">
                  <c:v>204.0</c:v>
                </c:pt>
                <c:pt idx="352">
                  <c:v>205.0</c:v>
                </c:pt>
                <c:pt idx="353">
                  <c:v>206.0</c:v>
                </c:pt>
                <c:pt idx="354">
                  <c:v>206.0</c:v>
                </c:pt>
                <c:pt idx="355">
                  <c:v>207.0</c:v>
                </c:pt>
                <c:pt idx="356">
                  <c:v>207.0</c:v>
                </c:pt>
                <c:pt idx="357">
                  <c:v>208.0</c:v>
                </c:pt>
                <c:pt idx="358">
                  <c:v>208.0</c:v>
                </c:pt>
                <c:pt idx="359">
                  <c:v>209.0</c:v>
                </c:pt>
                <c:pt idx="360">
                  <c:v>210.0</c:v>
                </c:pt>
                <c:pt idx="361">
                  <c:v>211.0</c:v>
                </c:pt>
                <c:pt idx="362">
                  <c:v>212.0</c:v>
                </c:pt>
                <c:pt idx="363">
                  <c:v>212.0</c:v>
                </c:pt>
                <c:pt idx="364">
                  <c:v>212.0</c:v>
                </c:pt>
                <c:pt idx="365">
                  <c:v>212.0</c:v>
                </c:pt>
                <c:pt idx="366">
                  <c:v>212.0</c:v>
                </c:pt>
                <c:pt idx="367">
                  <c:v>212.0</c:v>
                </c:pt>
                <c:pt idx="368">
                  <c:v>212.0</c:v>
                </c:pt>
                <c:pt idx="369">
                  <c:v>213.0</c:v>
                </c:pt>
                <c:pt idx="370">
                  <c:v>213.0</c:v>
                </c:pt>
                <c:pt idx="371">
                  <c:v>214.0</c:v>
                </c:pt>
                <c:pt idx="372">
                  <c:v>215.0</c:v>
                </c:pt>
                <c:pt idx="373">
                  <c:v>215.0</c:v>
                </c:pt>
                <c:pt idx="374">
                  <c:v>215.0</c:v>
                </c:pt>
                <c:pt idx="375">
                  <c:v>215.0</c:v>
                </c:pt>
                <c:pt idx="376">
                  <c:v>216.0</c:v>
                </c:pt>
                <c:pt idx="377">
                  <c:v>216.0</c:v>
                </c:pt>
                <c:pt idx="378">
                  <c:v>217.0</c:v>
                </c:pt>
                <c:pt idx="379">
                  <c:v>217.0</c:v>
                </c:pt>
                <c:pt idx="380">
                  <c:v>218.0</c:v>
                </c:pt>
                <c:pt idx="381">
                  <c:v>219.0</c:v>
                </c:pt>
                <c:pt idx="382">
                  <c:v>219.0</c:v>
                </c:pt>
                <c:pt idx="383">
                  <c:v>219.0</c:v>
                </c:pt>
                <c:pt idx="384">
                  <c:v>220.0</c:v>
                </c:pt>
                <c:pt idx="385">
                  <c:v>221.0</c:v>
                </c:pt>
                <c:pt idx="386">
                  <c:v>222.0</c:v>
                </c:pt>
                <c:pt idx="387">
                  <c:v>223.0</c:v>
                </c:pt>
                <c:pt idx="388">
                  <c:v>223.0</c:v>
                </c:pt>
                <c:pt idx="389">
                  <c:v>224.0</c:v>
                </c:pt>
                <c:pt idx="390">
                  <c:v>224.0</c:v>
                </c:pt>
                <c:pt idx="391">
                  <c:v>224.0</c:v>
                </c:pt>
                <c:pt idx="392">
                  <c:v>224.0</c:v>
                </c:pt>
                <c:pt idx="393">
                  <c:v>225.0</c:v>
                </c:pt>
                <c:pt idx="394">
                  <c:v>226.0</c:v>
                </c:pt>
                <c:pt idx="395">
                  <c:v>227.0</c:v>
                </c:pt>
                <c:pt idx="396">
                  <c:v>227.0</c:v>
                </c:pt>
                <c:pt idx="397">
                  <c:v>227.0</c:v>
                </c:pt>
                <c:pt idx="398">
                  <c:v>227.0</c:v>
                </c:pt>
                <c:pt idx="399">
                  <c:v>228.0</c:v>
                </c:pt>
                <c:pt idx="400">
                  <c:v>228.0</c:v>
                </c:pt>
                <c:pt idx="401">
                  <c:v>228.0</c:v>
                </c:pt>
                <c:pt idx="402">
                  <c:v>228.0</c:v>
                </c:pt>
                <c:pt idx="403">
                  <c:v>228.0</c:v>
                </c:pt>
                <c:pt idx="404">
                  <c:v>228.0</c:v>
                </c:pt>
                <c:pt idx="405">
                  <c:v>228.0</c:v>
                </c:pt>
                <c:pt idx="406">
                  <c:v>229.0</c:v>
                </c:pt>
                <c:pt idx="407">
                  <c:v>230.0</c:v>
                </c:pt>
                <c:pt idx="408">
                  <c:v>231.0</c:v>
                </c:pt>
                <c:pt idx="409">
                  <c:v>232.0</c:v>
                </c:pt>
                <c:pt idx="410">
                  <c:v>233.0</c:v>
                </c:pt>
                <c:pt idx="411">
                  <c:v>234.0</c:v>
                </c:pt>
                <c:pt idx="412">
                  <c:v>234.0</c:v>
                </c:pt>
                <c:pt idx="413">
                  <c:v>235.0</c:v>
                </c:pt>
                <c:pt idx="414">
                  <c:v>236.0</c:v>
                </c:pt>
                <c:pt idx="415">
                  <c:v>236.0</c:v>
                </c:pt>
                <c:pt idx="416">
                  <c:v>237.0</c:v>
                </c:pt>
                <c:pt idx="417">
                  <c:v>237.0</c:v>
                </c:pt>
                <c:pt idx="418">
                  <c:v>237.0</c:v>
                </c:pt>
                <c:pt idx="419">
                  <c:v>237.0</c:v>
                </c:pt>
                <c:pt idx="420">
                  <c:v>237.0</c:v>
                </c:pt>
                <c:pt idx="421">
                  <c:v>238.0</c:v>
                </c:pt>
                <c:pt idx="422">
                  <c:v>239.0</c:v>
                </c:pt>
                <c:pt idx="423">
                  <c:v>239.0</c:v>
                </c:pt>
                <c:pt idx="424">
                  <c:v>239.0</c:v>
                </c:pt>
                <c:pt idx="425">
                  <c:v>240.0</c:v>
                </c:pt>
                <c:pt idx="426">
                  <c:v>241.0</c:v>
                </c:pt>
                <c:pt idx="427">
                  <c:v>242.0</c:v>
                </c:pt>
                <c:pt idx="428">
                  <c:v>242.0</c:v>
                </c:pt>
                <c:pt idx="429">
                  <c:v>242.0</c:v>
                </c:pt>
                <c:pt idx="430">
                  <c:v>243.0</c:v>
                </c:pt>
                <c:pt idx="431">
                  <c:v>244.0</c:v>
                </c:pt>
                <c:pt idx="432">
                  <c:v>244.0</c:v>
                </c:pt>
                <c:pt idx="433">
                  <c:v>244.0</c:v>
                </c:pt>
                <c:pt idx="434">
                  <c:v>244.0</c:v>
                </c:pt>
                <c:pt idx="435">
                  <c:v>245.0</c:v>
                </c:pt>
                <c:pt idx="436">
                  <c:v>245.0</c:v>
                </c:pt>
                <c:pt idx="437">
                  <c:v>246.0</c:v>
                </c:pt>
                <c:pt idx="438">
                  <c:v>246.0</c:v>
                </c:pt>
                <c:pt idx="439">
                  <c:v>247.0</c:v>
                </c:pt>
                <c:pt idx="440">
                  <c:v>247.0</c:v>
                </c:pt>
                <c:pt idx="441">
                  <c:v>248.0</c:v>
                </c:pt>
                <c:pt idx="442">
                  <c:v>249.0</c:v>
                </c:pt>
                <c:pt idx="443">
                  <c:v>250.0</c:v>
                </c:pt>
                <c:pt idx="444">
                  <c:v>251.0</c:v>
                </c:pt>
                <c:pt idx="445">
                  <c:v>251.0</c:v>
                </c:pt>
                <c:pt idx="446">
                  <c:v>252.0</c:v>
                </c:pt>
                <c:pt idx="447">
                  <c:v>253.0</c:v>
                </c:pt>
                <c:pt idx="448">
                  <c:v>253.0</c:v>
                </c:pt>
                <c:pt idx="449">
                  <c:v>253.0</c:v>
                </c:pt>
                <c:pt idx="450">
                  <c:v>253.0</c:v>
                </c:pt>
                <c:pt idx="451">
                  <c:v>253.0</c:v>
                </c:pt>
                <c:pt idx="452">
                  <c:v>254.0</c:v>
                </c:pt>
                <c:pt idx="453">
                  <c:v>254.0</c:v>
                </c:pt>
                <c:pt idx="454">
                  <c:v>254.0</c:v>
                </c:pt>
                <c:pt idx="455">
                  <c:v>254.0</c:v>
                </c:pt>
                <c:pt idx="456">
                  <c:v>254.0</c:v>
                </c:pt>
                <c:pt idx="457">
                  <c:v>254.0</c:v>
                </c:pt>
                <c:pt idx="458">
                  <c:v>254.0</c:v>
                </c:pt>
                <c:pt idx="459">
                  <c:v>254.0</c:v>
                </c:pt>
                <c:pt idx="460">
                  <c:v>255.0</c:v>
                </c:pt>
                <c:pt idx="461">
                  <c:v>255.0</c:v>
                </c:pt>
                <c:pt idx="462">
                  <c:v>256.0</c:v>
                </c:pt>
                <c:pt idx="463">
                  <c:v>257.0</c:v>
                </c:pt>
                <c:pt idx="464">
                  <c:v>258.0</c:v>
                </c:pt>
                <c:pt idx="465">
                  <c:v>259.0</c:v>
                </c:pt>
                <c:pt idx="466">
                  <c:v>260.0</c:v>
                </c:pt>
                <c:pt idx="467">
                  <c:v>261.0</c:v>
                </c:pt>
                <c:pt idx="468">
                  <c:v>261.0</c:v>
                </c:pt>
                <c:pt idx="469">
                  <c:v>262.0</c:v>
                </c:pt>
                <c:pt idx="470">
                  <c:v>263.0</c:v>
                </c:pt>
                <c:pt idx="471">
                  <c:v>264.0</c:v>
                </c:pt>
                <c:pt idx="472">
                  <c:v>264.0</c:v>
                </c:pt>
                <c:pt idx="473">
                  <c:v>265.0</c:v>
                </c:pt>
                <c:pt idx="474">
                  <c:v>265.0</c:v>
                </c:pt>
                <c:pt idx="475">
                  <c:v>265.0</c:v>
                </c:pt>
                <c:pt idx="476">
                  <c:v>266.0</c:v>
                </c:pt>
                <c:pt idx="477">
                  <c:v>266.0</c:v>
                </c:pt>
                <c:pt idx="478">
                  <c:v>266.0</c:v>
                </c:pt>
                <c:pt idx="479">
                  <c:v>266.0</c:v>
                </c:pt>
                <c:pt idx="480">
                  <c:v>266.0</c:v>
                </c:pt>
                <c:pt idx="481">
                  <c:v>267.0</c:v>
                </c:pt>
                <c:pt idx="482">
                  <c:v>268.0</c:v>
                </c:pt>
                <c:pt idx="483">
                  <c:v>269.0</c:v>
                </c:pt>
                <c:pt idx="484">
                  <c:v>270.0</c:v>
                </c:pt>
                <c:pt idx="485">
                  <c:v>271.0</c:v>
                </c:pt>
                <c:pt idx="486">
                  <c:v>271.0</c:v>
                </c:pt>
                <c:pt idx="487">
                  <c:v>271.0</c:v>
                </c:pt>
                <c:pt idx="488">
                  <c:v>272.0</c:v>
                </c:pt>
                <c:pt idx="489">
                  <c:v>273.0</c:v>
                </c:pt>
                <c:pt idx="490">
                  <c:v>274.0</c:v>
                </c:pt>
                <c:pt idx="491">
                  <c:v>275.0</c:v>
                </c:pt>
                <c:pt idx="492">
                  <c:v>276.0</c:v>
                </c:pt>
                <c:pt idx="493">
                  <c:v>277.0</c:v>
                </c:pt>
                <c:pt idx="494">
                  <c:v>277.0</c:v>
                </c:pt>
                <c:pt idx="495">
                  <c:v>278.0</c:v>
                </c:pt>
                <c:pt idx="496">
                  <c:v>278.0</c:v>
                </c:pt>
                <c:pt idx="497">
                  <c:v>278.0</c:v>
                </c:pt>
                <c:pt idx="498">
                  <c:v>278.0</c:v>
                </c:pt>
                <c:pt idx="499">
                  <c:v>278.0</c:v>
                </c:pt>
                <c:pt idx="500">
                  <c:v>278.0</c:v>
                </c:pt>
                <c:pt idx="501">
                  <c:v>278.0</c:v>
                </c:pt>
                <c:pt idx="502">
                  <c:v>278.0</c:v>
                </c:pt>
                <c:pt idx="503">
                  <c:v>279.0</c:v>
                </c:pt>
                <c:pt idx="504">
                  <c:v>280.0</c:v>
                </c:pt>
                <c:pt idx="505">
                  <c:v>280.0</c:v>
                </c:pt>
                <c:pt idx="506">
                  <c:v>280.0</c:v>
                </c:pt>
                <c:pt idx="507">
                  <c:v>280.0</c:v>
                </c:pt>
                <c:pt idx="508">
                  <c:v>281.0</c:v>
                </c:pt>
                <c:pt idx="509">
                  <c:v>281.0</c:v>
                </c:pt>
                <c:pt idx="510">
                  <c:v>282.0</c:v>
                </c:pt>
                <c:pt idx="511">
                  <c:v>283.0</c:v>
                </c:pt>
                <c:pt idx="512">
                  <c:v>283.0</c:v>
                </c:pt>
                <c:pt idx="513">
                  <c:v>284.0</c:v>
                </c:pt>
                <c:pt idx="514">
                  <c:v>284.0</c:v>
                </c:pt>
                <c:pt idx="515">
                  <c:v>284.0</c:v>
                </c:pt>
                <c:pt idx="516">
                  <c:v>284.0</c:v>
                </c:pt>
                <c:pt idx="517">
                  <c:v>284.0</c:v>
                </c:pt>
                <c:pt idx="518">
                  <c:v>284.0</c:v>
                </c:pt>
                <c:pt idx="519">
                  <c:v>284.0</c:v>
                </c:pt>
                <c:pt idx="520">
                  <c:v>284.0</c:v>
                </c:pt>
                <c:pt idx="521">
                  <c:v>284.0</c:v>
                </c:pt>
                <c:pt idx="522">
                  <c:v>285.0</c:v>
                </c:pt>
                <c:pt idx="523">
                  <c:v>286.0</c:v>
                </c:pt>
                <c:pt idx="524">
                  <c:v>286.0</c:v>
                </c:pt>
                <c:pt idx="525">
                  <c:v>286.0</c:v>
                </c:pt>
                <c:pt idx="526">
                  <c:v>287.0</c:v>
                </c:pt>
                <c:pt idx="527">
                  <c:v>287.0</c:v>
                </c:pt>
                <c:pt idx="528">
                  <c:v>288.0</c:v>
                </c:pt>
                <c:pt idx="529">
                  <c:v>289.0</c:v>
                </c:pt>
                <c:pt idx="530">
                  <c:v>290.0</c:v>
                </c:pt>
                <c:pt idx="531">
                  <c:v>290.0</c:v>
                </c:pt>
                <c:pt idx="532">
                  <c:v>290.0</c:v>
                </c:pt>
                <c:pt idx="533">
                  <c:v>291.0</c:v>
                </c:pt>
                <c:pt idx="534">
                  <c:v>292.0</c:v>
                </c:pt>
                <c:pt idx="535">
                  <c:v>293.0</c:v>
                </c:pt>
                <c:pt idx="536">
                  <c:v>294.0</c:v>
                </c:pt>
                <c:pt idx="537">
                  <c:v>295.0</c:v>
                </c:pt>
                <c:pt idx="538">
                  <c:v>295.0</c:v>
                </c:pt>
                <c:pt idx="539">
                  <c:v>295.0</c:v>
                </c:pt>
                <c:pt idx="540">
                  <c:v>295.0</c:v>
                </c:pt>
                <c:pt idx="541">
                  <c:v>296.0</c:v>
                </c:pt>
                <c:pt idx="542">
                  <c:v>297.0</c:v>
                </c:pt>
                <c:pt idx="543">
                  <c:v>298.0</c:v>
                </c:pt>
                <c:pt idx="544">
                  <c:v>299.0</c:v>
                </c:pt>
                <c:pt idx="545">
                  <c:v>299.0</c:v>
                </c:pt>
                <c:pt idx="546">
                  <c:v>299.0</c:v>
                </c:pt>
                <c:pt idx="547">
                  <c:v>300.0</c:v>
                </c:pt>
                <c:pt idx="548">
                  <c:v>300.0</c:v>
                </c:pt>
                <c:pt idx="549">
                  <c:v>301.0</c:v>
                </c:pt>
                <c:pt idx="550">
                  <c:v>301.0</c:v>
                </c:pt>
                <c:pt idx="551">
                  <c:v>302.0</c:v>
                </c:pt>
                <c:pt idx="552">
                  <c:v>302.0</c:v>
                </c:pt>
                <c:pt idx="553">
                  <c:v>303.0</c:v>
                </c:pt>
                <c:pt idx="554">
                  <c:v>303.0</c:v>
                </c:pt>
                <c:pt idx="555">
                  <c:v>303.0</c:v>
                </c:pt>
                <c:pt idx="556">
                  <c:v>304.0</c:v>
                </c:pt>
                <c:pt idx="557">
                  <c:v>305.0</c:v>
                </c:pt>
                <c:pt idx="558">
                  <c:v>306.0</c:v>
                </c:pt>
                <c:pt idx="559">
                  <c:v>307.0</c:v>
                </c:pt>
                <c:pt idx="560">
                  <c:v>307.0</c:v>
                </c:pt>
                <c:pt idx="561">
                  <c:v>307.0</c:v>
                </c:pt>
                <c:pt idx="562">
                  <c:v>308.0</c:v>
                </c:pt>
                <c:pt idx="563">
                  <c:v>308.0</c:v>
                </c:pt>
                <c:pt idx="564">
                  <c:v>309.0</c:v>
                </c:pt>
                <c:pt idx="565">
                  <c:v>310.0</c:v>
                </c:pt>
                <c:pt idx="566">
                  <c:v>310.0</c:v>
                </c:pt>
                <c:pt idx="567">
                  <c:v>310.0</c:v>
                </c:pt>
                <c:pt idx="568">
                  <c:v>311.0</c:v>
                </c:pt>
                <c:pt idx="569">
                  <c:v>311.0</c:v>
                </c:pt>
                <c:pt idx="570">
                  <c:v>311.0</c:v>
                </c:pt>
                <c:pt idx="571">
                  <c:v>312.0</c:v>
                </c:pt>
                <c:pt idx="572">
                  <c:v>313.0</c:v>
                </c:pt>
                <c:pt idx="573">
                  <c:v>313.0</c:v>
                </c:pt>
                <c:pt idx="574">
                  <c:v>314.0</c:v>
                </c:pt>
                <c:pt idx="575">
                  <c:v>314.0</c:v>
                </c:pt>
                <c:pt idx="576">
                  <c:v>315.0</c:v>
                </c:pt>
                <c:pt idx="577">
                  <c:v>316.0</c:v>
                </c:pt>
                <c:pt idx="578">
                  <c:v>317.0</c:v>
                </c:pt>
                <c:pt idx="579">
                  <c:v>317.0</c:v>
                </c:pt>
                <c:pt idx="580">
                  <c:v>318.0</c:v>
                </c:pt>
                <c:pt idx="581">
                  <c:v>319.0</c:v>
                </c:pt>
                <c:pt idx="582">
                  <c:v>320.0</c:v>
                </c:pt>
                <c:pt idx="583">
                  <c:v>321.0</c:v>
                </c:pt>
                <c:pt idx="584">
                  <c:v>322.0</c:v>
                </c:pt>
                <c:pt idx="585">
                  <c:v>322.0</c:v>
                </c:pt>
                <c:pt idx="586">
                  <c:v>322.0</c:v>
                </c:pt>
                <c:pt idx="587">
                  <c:v>323.0</c:v>
                </c:pt>
                <c:pt idx="588">
                  <c:v>323.0</c:v>
                </c:pt>
                <c:pt idx="589">
                  <c:v>324.0</c:v>
                </c:pt>
                <c:pt idx="590">
                  <c:v>325.0</c:v>
                </c:pt>
                <c:pt idx="591">
                  <c:v>325.0</c:v>
                </c:pt>
                <c:pt idx="592">
                  <c:v>325.0</c:v>
                </c:pt>
                <c:pt idx="593">
                  <c:v>325.0</c:v>
                </c:pt>
                <c:pt idx="594">
                  <c:v>325.0</c:v>
                </c:pt>
                <c:pt idx="595">
                  <c:v>325.0</c:v>
                </c:pt>
                <c:pt idx="596">
                  <c:v>325.0</c:v>
                </c:pt>
                <c:pt idx="597">
                  <c:v>325.0</c:v>
                </c:pt>
                <c:pt idx="598">
                  <c:v>326.0</c:v>
                </c:pt>
                <c:pt idx="599">
                  <c:v>327.0</c:v>
                </c:pt>
                <c:pt idx="600">
                  <c:v>328.0</c:v>
                </c:pt>
                <c:pt idx="601">
                  <c:v>328.0</c:v>
                </c:pt>
                <c:pt idx="602">
                  <c:v>328.0</c:v>
                </c:pt>
                <c:pt idx="603">
                  <c:v>328.0</c:v>
                </c:pt>
                <c:pt idx="604">
                  <c:v>328.0</c:v>
                </c:pt>
                <c:pt idx="605">
                  <c:v>329.0</c:v>
                </c:pt>
                <c:pt idx="606">
                  <c:v>330.0</c:v>
                </c:pt>
                <c:pt idx="607">
                  <c:v>331.0</c:v>
                </c:pt>
                <c:pt idx="608">
                  <c:v>331.0</c:v>
                </c:pt>
                <c:pt idx="609">
                  <c:v>331.0</c:v>
                </c:pt>
                <c:pt idx="610">
                  <c:v>331.0</c:v>
                </c:pt>
                <c:pt idx="611">
                  <c:v>332.0</c:v>
                </c:pt>
                <c:pt idx="612">
                  <c:v>332.0</c:v>
                </c:pt>
                <c:pt idx="613">
                  <c:v>332.0</c:v>
                </c:pt>
                <c:pt idx="614">
                  <c:v>332.0</c:v>
                </c:pt>
                <c:pt idx="615">
                  <c:v>332.0</c:v>
                </c:pt>
                <c:pt idx="616">
                  <c:v>332.0</c:v>
                </c:pt>
                <c:pt idx="617">
                  <c:v>332.0</c:v>
                </c:pt>
                <c:pt idx="618">
                  <c:v>332.0</c:v>
                </c:pt>
                <c:pt idx="619">
                  <c:v>332.0</c:v>
                </c:pt>
                <c:pt idx="620">
                  <c:v>332.0</c:v>
                </c:pt>
                <c:pt idx="621">
                  <c:v>332.0</c:v>
                </c:pt>
                <c:pt idx="622">
                  <c:v>332.0</c:v>
                </c:pt>
                <c:pt idx="623">
                  <c:v>333.0</c:v>
                </c:pt>
                <c:pt idx="624">
                  <c:v>334.0</c:v>
                </c:pt>
                <c:pt idx="625">
                  <c:v>335.0</c:v>
                </c:pt>
                <c:pt idx="626">
                  <c:v>336.0</c:v>
                </c:pt>
                <c:pt idx="627">
                  <c:v>337.0</c:v>
                </c:pt>
                <c:pt idx="628">
                  <c:v>338.0</c:v>
                </c:pt>
                <c:pt idx="629">
                  <c:v>339.0</c:v>
                </c:pt>
                <c:pt idx="630">
                  <c:v>340.0</c:v>
                </c:pt>
                <c:pt idx="631">
                  <c:v>341.0</c:v>
                </c:pt>
                <c:pt idx="632">
                  <c:v>341.0</c:v>
                </c:pt>
                <c:pt idx="633">
                  <c:v>341.0</c:v>
                </c:pt>
                <c:pt idx="634">
                  <c:v>341.0</c:v>
                </c:pt>
                <c:pt idx="635">
                  <c:v>342.0</c:v>
                </c:pt>
                <c:pt idx="636">
                  <c:v>342.0</c:v>
                </c:pt>
                <c:pt idx="637">
                  <c:v>342.0</c:v>
                </c:pt>
                <c:pt idx="638">
                  <c:v>342.0</c:v>
                </c:pt>
                <c:pt idx="639">
                  <c:v>342.0</c:v>
                </c:pt>
                <c:pt idx="640">
                  <c:v>342.0</c:v>
                </c:pt>
                <c:pt idx="641">
                  <c:v>342.0</c:v>
                </c:pt>
                <c:pt idx="642">
                  <c:v>343.0</c:v>
                </c:pt>
                <c:pt idx="643">
                  <c:v>343.0</c:v>
                </c:pt>
                <c:pt idx="644">
                  <c:v>344.0</c:v>
                </c:pt>
                <c:pt idx="645">
                  <c:v>345.0</c:v>
                </c:pt>
                <c:pt idx="646">
                  <c:v>346.0</c:v>
                </c:pt>
                <c:pt idx="647">
                  <c:v>346.0</c:v>
                </c:pt>
                <c:pt idx="648">
                  <c:v>347.0</c:v>
                </c:pt>
                <c:pt idx="649">
                  <c:v>348.0</c:v>
                </c:pt>
                <c:pt idx="650">
                  <c:v>349.0</c:v>
                </c:pt>
                <c:pt idx="651">
                  <c:v>349.0</c:v>
                </c:pt>
                <c:pt idx="652">
                  <c:v>350.0</c:v>
                </c:pt>
                <c:pt idx="653">
                  <c:v>351.0</c:v>
                </c:pt>
                <c:pt idx="654">
                  <c:v>352.0</c:v>
                </c:pt>
                <c:pt idx="655">
                  <c:v>353.0</c:v>
                </c:pt>
                <c:pt idx="656">
                  <c:v>354.0</c:v>
                </c:pt>
                <c:pt idx="657">
                  <c:v>354.0</c:v>
                </c:pt>
                <c:pt idx="658">
                  <c:v>355.0</c:v>
                </c:pt>
                <c:pt idx="659">
                  <c:v>356.0</c:v>
                </c:pt>
                <c:pt idx="660">
                  <c:v>357.0</c:v>
                </c:pt>
                <c:pt idx="661">
                  <c:v>358.0</c:v>
                </c:pt>
                <c:pt idx="662">
                  <c:v>358.0</c:v>
                </c:pt>
                <c:pt idx="663">
                  <c:v>359.0</c:v>
                </c:pt>
                <c:pt idx="664">
                  <c:v>359.0</c:v>
                </c:pt>
                <c:pt idx="665">
                  <c:v>360.0</c:v>
                </c:pt>
                <c:pt idx="666">
                  <c:v>360.0</c:v>
                </c:pt>
                <c:pt idx="667">
                  <c:v>360.0</c:v>
                </c:pt>
                <c:pt idx="668">
                  <c:v>360.0</c:v>
                </c:pt>
                <c:pt idx="669">
                  <c:v>360.0</c:v>
                </c:pt>
                <c:pt idx="670">
                  <c:v>361.0</c:v>
                </c:pt>
                <c:pt idx="671">
                  <c:v>362.0</c:v>
                </c:pt>
                <c:pt idx="672">
                  <c:v>363.0</c:v>
                </c:pt>
                <c:pt idx="673">
                  <c:v>363.0</c:v>
                </c:pt>
                <c:pt idx="674">
                  <c:v>363.0</c:v>
                </c:pt>
                <c:pt idx="675">
                  <c:v>363.0</c:v>
                </c:pt>
                <c:pt idx="676">
                  <c:v>364.0</c:v>
                </c:pt>
                <c:pt idx="677">
                  <c:v>364.0</c:v>
                </c:pt>
                <c:pt idx="678">
                  <c:v>364.0</c:v>
                </c:pt>
                <c:pt idx="679">
                  <c:v>364.0</c:v>
                </c:pt>
                <c:pt idx="680">
                  <c:v>364.0</c:v>
                </c:pt>
                <c:pt idx="681">
                  <c:v>364.0</c:v>
                </c:pt>
                <c:pt idx="682">
                  <c:v>364.0</c:v>
                </c:pt>
                <c:pt idx="683">
                  <c:v>364.0</c:v>
                </c:pt>
                <c:pt idx="684">
                  <c:v>364.0</c:v>
                </c:pt>
                <c:pt idx="685">
                  <c:v>365.0</c:v>
                </c:pt>
                <c:pt idx="686">
                  <c:v>365.0</c:v>
                </c:pt>
                <c:pt idx="687">
                  <c:v>365.0</c:v>
                </c:pt>
                <c:pt idx="688">
                  <c:v>366.0</c:v>
                </c:pt>
                <c:pt idx="689">
                  <c:v>367.0</c:v>
                </c:pt>
                <c:pt idx="690">
                  <c:v>367.0</c:v>
                </c:pt>
                <c:pt idx="691">
                  <c:v>367.0</c:v>
                </c:pt>
                <c:pt idx="692">
                  <c:v>368.0</c:v>
                </c:pt>
                <c:pt idx="693">
                  <c:v>369.0</c:v>
                </c:pt>
                <c:pt idx="694">
                  <c:v>369.0</c:v>
                </c:pt>
                <c:pt idx="695">
                  <c:v>370.0</c:v>
                </c:pt>
                <c:pt idx="696">
                  <c:v>371.0</c:v>
                </c:pt>
                <c:pt idx="697">
                  <c:v>372.0</c:v>
                </c:pt>
                <c:pt idx="698">
                  <c:v>373.0</c:v>
                </c:pt>
                <c:pt idx="699">
                  <c:v>373.0</c:v>
                </c:pt>
                <c:pt idx="700">
                  <c:v>374.0</c:v>
                </c:pt>
                <c:pt idx="701">
                  <c:v>374.0</c:v>
                </c:pt>
                <c:pt idx="702">
                  <c:v>375.0</c:v>
                </c:pt>
                <c:pt idx="703">
                  <c:v>375.0</c:v>
                </c:pt>
                <c:pt idx="704">
                  <c:v>375.0</c:v>
                </c:pt>
                <c:pt idx="705">
                  <c:v>376.0</c:v>
                </c:pt>
                <c:pt idx="706">
                  <c:v>376.0</c:v>
                </c:pt>
                <c:pt idx="707">
                  <c:v>376.0</c:v>
                </c:pt>
                <c:pt idx="708">
                  <c:v>376.0</c:v>
                </c:pt>
                <c:pt idx="709">
                  <c:v>376.0</c:v>
                </c:pt>
                <c:pt idx="710">
                  <c:v>376.0</c:v>
                </c:pt>
                <c:pt idx="711">
                  <c:v>376.0</c:v>
                </c:pt>
                <c:pt idx="712">
                  <c:v>377.0</c:v>
                </c:pt>
                <c:pt idx="713">
                  <c:v>377.0</c:v>
                </c:pt>
                <c:pt idx="714">
                  <c:v>377.0</c:v>
                </c:pt>
                <c:pt idx="715">
                  <c:v>377.0</c:v>
                </c:pt>
                <c:pt idx="716">
                  <c:v>377.0</c:v>
                </c:pt>
                <c:pt idx="717">
                  <c:v>377.0</c:v>
                </c:pt>
                <c:pt idx="718">
                  <c:v>378.0</c:v>
                </c:pt>
                <c:pt idx="719">
                  <c:v>379.0</c:v>
                </c:pt>
                <c:pt idx="720">
                  <c:v>380.0</c:v>
                </c:pt>
                <c:pt idx="721">
                  <c:v>381.0</c:v>
                </c:pt>
                <c:pt idx="722">
                  <c:v>382.0</c:v>
                </c:pt>
                <c:pt idx="723">
                  <c:v>382.0</c:v>
                </c:pt>
                <c:pt idx="724">
                  <c:v>382.0</c:v>
                </c:pt>
                <c:pt idx="725">
                  <c:v>382.0</c:v>
                </c:pt>
                <c:pt idx="726">
                  <c:v>383.0</c:v>
                </c:pt>
                <c:pt idx="727">
                  <c:v>383.0</c:v>
                </c:pt>
                <c:pt idx="728">
                  <c:v>383.0</c:v>
                </c:pt>
                <c:pt idx="729">
                  <c:v>384.0</c:v>
                </c:pt>
                <c:pt idx="730">
                  <c:v>385.0</c:v>
                </c:pt>
                <c:pt idx="731">
                  <c:v>385.0</c:v>
                </c:pt>
                <c:pt idx="732">
                  <c:v>385.0</c:v>
                </c:pt>
                <c:pt idx="733">
                  <c:v>386.0</c:v>
                </c:pt>
                <c:pt idx="734">
                  <c:v>387.0</c:v>
                </c:pt>
                <c:pt idx="735">
                  <c:v>388.0</c:v>
                </c:pt>
                <c:pt idx="736">
                  <c:v>389.0</c:v>
                </c:pt>
                <c:pt idx="737">
                  <c:v>390.0</c:v>
                </c:pt>
                <c:pt idx="738">
                  <c:v>391.0</c:v>
                </c:pt>
                <c:pt idx="739">
                  <c:v>392.0</c:v>
                </c:pt>
                <c:pt idx="740">
                  <c:v>393.0</c:v>
                </c:pt>
                <c:pt idx="741">
                  <c:v>394.0</c:v>
                </c:pt>
                <c:pt idx="742">
                  <c:v>394.0</c:v>
                </c:pt>
                <c:pt idx="743">
                  <c:v>394.0</c:v>
                </c:pt>
                <c:pt idx="744">
                  <c:v>394.0</c:v>
                </c:pt>
                <c:pt idx="745">
                  <c:v>394.0</c:v>
                </c:pt>
                <c:pt idx="746">
                  <c:v>394.0</c:v>
                </c:pt>
                <c:pt idx="747">
                  <c:v>394.0</c:v>
                </c:pt>
                <c:pt idx="748">
                  <c:v>395.0</c:v>
                </c:pt>
                <c:pt idx="749">
                  <c:v>396.0</c:v>
                </c:pt>
                <c:pt idx="750">
                  <c:v>397.0</c:v>
                </c:pt>
                <c:pt idx="751">
                  <c:v>398.0</c:v>
                </c:pt>
                <c:pt idx="752">
                  <c:v>399.0</c:v>
                </c:pt>
                <c:pt idx="753">
                  <c:v>399.0</c:v>
                </c:pt>
                <c:pt idx="754">
                  <c:v>400.0</c:v>
                </c:pt>
                <c:pt idx="755">
                  <c:v>400.0</c:v>
                </c:pt>
                <c:pt idx="756">
                  <c:v>400.0</c:v>
                </c:pt>
                <c:pt idx="757">
                  <c:v>400.0</c:v>
                </c:pt>
                <c:pt idx="758">
                  <c:v>400.0</c:v>
                </c:pt>
                <c:pt idx="759">
                  <c:v>401.0</c:v>
                </c:pt>
                <c:pt idx="760">
                  <c:v>402.0</c:v>
                </c:pt>
                <c:pt idx="761">
                  <c:v>402.0</c:v>
                </c:pt>
                <c:pt idx="762">
                  <c:v>403.0</c:v>
                </c:pt>
                <c:pt idx="763">
                  <c:v>404.0</c:v>
                </c:pt>
                <c:pt idx="764">
                  <c:v>405.0</c:v>
                </c:pt>
                <c:pt idx="765">
                  <c:v>406.0</c:v>
                </c:pt>
                <c:pt idx="766">
                  <c:v>406.0</c:v>
                </c:pt>
                <c:pt idx="767">
                  <c:v>407.0</c:v>
                </c:pt>
                <c:pt idx="768">
                  <c:v>407.0</c:v>
                </c:pt>
                <c:pt idx="769">
                  <c:v>408.0</c:v>
                </c:pt>
                <c:pt idx="770">
                  <c:v>409.0</c:v>
                </c:pt>
                <c:pt idx="771">
                  <c:v>409.0</c:v>
                </c:pt>
                <c:pt idx="772">
                  <c:v>410.0</c:v>
                </c:pt>
                <c:pt idx="773">
                  <c:v>411.0</c:v>
                </c:pt>
                <c:pt idx="774">
                  <c:v>411.0</c:v>
                </c:pt>
                <c:pt idx="775">
                  <c:v>412.0</c:v>
                </c:pt>
                <c:pt idx="776">
                  <c:v>413.0</c:v>
                </c:pt>
                <c:pt idx="777">
                  <c:v>414.0</c:v>
                </c:pt>
                <c:pt idx="778">
                  <c:v>415.0</c:v>
                </c:pt>
                <c:pt idx="779">
                  <c:v>416.0</c:v>
                </c:pt>
                <c:pt idx="780">
                  <c:v>417.0</c:v>
                </c:pt>
                <c:pt idx="781">
                  <c:v>417.0</c:v>
                </c:pt>
                <c:pt idx="782">
                  <c:v>418.0</c:v>
                </c:pt>
                <c:pt idx="783">
                  <c:v>419.0</c:v>
                </c:pt>
                <c:pt idx="784">
                  <c:v>420.0</c:v>
                </c:pt>
                <c:pt idx="785">
                  <c:v>421.0</c:v>
                </c:pt>
                <c:pt idx="786">
                  <c:v>421.0</c:v>
                </c:pt>
                <c:pt idx="787">
                  <c:v>422.0</c:v>
                </c:pt>
                <c:pt idx="788">
                  <c:v>422.0</c:v>
                </c:pt>
                <c:pt idx="789">
                  <c:v>422.0</c:v>
                </c:pt>
                <c:pt idx="790">
                  <c:v>423.0</c:v>
                </c:pt>
                <c:pt idx="791">
                  <c:v>423.0</c:v>
                </c:pt>
                <c:pt idx="792">
                  <c:v>424.0</c:v>
                </c:pt>
                <c:pt idx="793">
                  <c:v>424.0</c:v>
                </c:pt>
                <c:pt idx="794">
                  <c:v>425.0</c:v>
                </c:pt>
                <c:pt idx="795">
                  <c:v>426.0</c:v>
                </c:pt>
                <c:pt idx="796">
                  <c:v>427.0</c:v>
                </c:pt>
                <c:pt idx="797">
                  <c:v>428.0</c:v>
                </c:pt>
                <c:pt idx="798">
                  <c:v>429.0</c:v>
                </c:pt>
                <c:pt idx="799">
                  <c:v>430.0</c:v>
                </c:pt>
                <c:pt idx="800">
                  <c:v>431.0</c:v>
                </c:pt>
                <c:pt idx="801">
                  <c:v>431.0</c:v>
                </c:pt>
                <c:pt idx="802">
                  <c:v>431.0</c:v>
                </c:pt>
                <c:pt idx="803">
                  <c:v>432.0</c:v>
                </c:pt>
                <c:pt idx="804">
                  <c:v>433.0</c:v>
                </c:pt>
                <c:pt idx="805">
                  <c:v>433.0</c:v>
                </c:pt>
                <c:pt idx="806">
                  <c:v>434.0</c:v>
                </c:pt>
                <c:pt idx="807">
                  <c:v>434.0</c:v>
                </c:pt>
                <c:pt idx="808">
                  <c:v>434.0</c:v>
                </c:pt>
                <c:pt idx="809">
                  <c:v>435.0</c:v>
                </c:pt>
                <c:pt idx="810">
                  <c:v>436.0</c:v>
                </c:pt>
                <c:pt idx="811">
                  <c:v>436.0</c:v>
                </c:pt>
                <c:pt idx="812">
                  <c:v>437.0</c:v>
                </c:pt>
                <c:pt idx="813">
                  <c:v>438.0</c:v>
                </c:pt>
                <c:pt idx="814">
                  <c:v>439.0</c:v>
                </c:pt>
                <c:pt idx="815">
                  <c:v>440.0</c:v>
                </c:pt>
                <c:pt idx="816">
                  <c:v>441.0</c:v>
                </c:pt>
                <c:pt idx="817">
                  <c:v>442.0</c:v>
                </c:pt>
                <c:pt idx="818">
                  <c:v>443.0</c:v>
                </c:pt>
                <c:pt idx="819">
                  <c:v>444.0</c:v>
                </c:pt>
                <c:pt idx="820">
                  <c:v>444.0</c:v>
                </c:pt>
                <c:pt idx="821">
                  <c:v>444.0</c:v>
                </c:pt>
                <c:pt idx="822">
                  <c:v>445.0</c:v>
                </c:pt>
                <c:pt idx="823">
                  <c:v>446.0</c:v>
                </c:pt>
                <c:pt idx="824">
                  <c:v>446.0</c:v>
                </c:pt>
                <c:pt idx="825">
                  <c:v>447.0</c:v>
                </c:pt>
                <c:pt idx="826">
                  <c:v>447.0</c:v>
                </c:pt>
                <c:pt idx="827">
                  <c:v>447.0</c:v>
                </c:pt>
                <c:pt idx="828">
                  <c:v>448.0</c:v>
                </c:pt>
                <c:pt idx="829">
                  <c:v>449.0</c:v>
                </c:pt>
                <c:pt idx="830">
                  <c:v>449.0</c:v>
                </c:pt>
                <c:pt idx="831">
                  <c:v>450.0</c:v>
                </c:pt>
                <c:pt idx="832">
                  <c:v>450.0</c:v>
                </c:pt>
                <c:pt idx="833">
                  <c:v>450.0</c:v>
                </c:pt>
                <c:pt idx="834">
                  <c:v>450.0</c:v>
                </c:pt>
                <c:pt idx="835">
                  <c:v>450.0</c:v>
                </c:pt>
                <c:pt idx="836">
                  <c:v>450.0</c:v>
                </c:pt>
                <c:pt idx="837">
                  <c:v>450.0</c:v>
                </c:pt>
                <c:pt idx="838">
                  <c:v>450.0</c:v>
                </c:pt>
                <c:pt idx="839">
                  <c:v>450.0</c:v>
                </c:pt>
                <c:pt idx="840">
                  <c:v>450.0</c:v>
                </c:pt>
                <c:pt idx="841">
                  <c:v>450.0</c:v>
                </c:pt>
                <c:pt idx="842">
                  <c:v>450.0</c:v>
                </c:pt>
                <c:pt idx="843">
                  <c:v>450.0</c:v>
                </c:pt>
                <c:pt idx="844">
                  <c:v>450.0</c:v>
                </c:pt>
                <c:pt idx="845">
                  <c:v>451.0</c:v>
                </c:pt>
                <c:pt idx="846">
                  <c:v>452.0</c:v>
                </c:pt>
                <c:pt idx="847">
                  <c:v>452.0</c:v>
                </c:pt>
                <c:pt idx="848">
                  <c:v>452.0</c:v>
                </c:pt>
                <c:pt idx="849">
                  <c:v>452.0</c:v>
                </c:pt>
                <c:pt idx="850">
                  <c:v>453.0</c:v>
                </c:pt>
                <c:pt idx="851">
                  <c:v>454.0</c:v>
                </c:pt>
                <c:pt idx="852">
                  <c:v>454.0</c:v>
                </c:pt>
                <c:pt idx="853">
                  <c:v>454.0</c:v>
                </c:pt>
                <c:pt idx="854">
                  <c:v>455.0</c:v>
                </c:pt>
                <c:pt idx="855">
                  <c:v>455.0</c:v>
                </c:pt>
                <c:pt idx="856">
                  <c:v>456.0</c:v>
                </c:pt>
                <c:pt idx="857">
                  <c:v>456.0</c:v>
                </c:pt>
                <c:pt idx="858">
                  <c:v>456.0</c:v>
                </c:pt>
                <c:pt idx="859">
                  <c:v>456.0</c:v>
                </c:pt>
                <c:pt idx="860">
                  <c:v>457.0</c:v>
                </c:pt>
                <c:pt idx="861">
                  <c:v>458.0</c:v>
                </c:pt>
                <c:pt idx="862">
                  <c:v>458.0</c:v>
                </c:pt>
                <c:pt idx="863">
                  <c:v>458.0</c:v>
                </c:pt>
                <c:pt idx="864">
                  <c:v>459.0</c:v>
                </c:pt>
                <c:pt idx="865">
                  <c:v>459.0</c:v>
                </c:pt>
                <c:pt idx="866">
                  <c:v>459.0</c:v>
                </c:pt>
                <c:pt idx="867">
                  <c:v>460.0</c:v>
                </c:pt>
                <c:pt idx="868">
                  <c:v>461.0</c:v>
                </c:pt>
                <c:pt idx="869">
                  <c:v>462.0</c:v>
                </c:pt>
                <c:pt idx="870">
                  <c:v>463.0</c:v>
                </c:pt>
                <c:pt idx="871">
                  <c:v>464.0</c:v>
                </c:pt>
                <c:pt idx="872">
                  <c:v>465.0</c:v>
                </c:pt>
                <c:pt idx="873">
                  <c:v>466.0</c:v>
                </c:pt>
                <c:pt idx="874">
                  <c:v>466.0</c:v>
                </c:pt>
                <c:pt idx="875">
                  <c:v>467.0</c:v>
                </c:pt>
                <c:pt idx="876">
                  <c:v>467.0</c:v>
                </c:pt>
                <c:pt idx="877">
                  <c:v>468.0</c:v>
                </c:pt>
                <c:pt idx="878">
                  <c:v>469.0</c:v>
                </c:pt>
                <c:pt idx="879">
                  <c:v>470.0</c:v>
                </c:pt>
                <c:pt idx="880">
                  <c:v>470.0</c:v>
                </c:pt>
                <c:pt idx="881">
                  <c:v>471.0</c:v>
                </c:pt>
                <c:pt idx="882">
                  <c:v>471.0</c:v>
                </c:pt>
                <c:pt idx="883">
                  <c:v>471.0</c:v>
                </c:pt>
                <c:pt idx="884">
                  <c:v>472.0</c:v>
                </c:pt>
                <c:pt idx="885">
                  <c:v>473.0</c:v>
                </c:pt>
                <c:pt idx="886">
                  <c:v>474.0</c:v>
                </c:pt>
                <c:pt idx="887">
                  <c:v>474.0</c:v>
                </c:pt>
                <c:pt idx="888">
                  <c:v>475.0</c:v>
                </c:pt>
                <c:pt idx="889">
                  <c:v>476.0</c:v>
                </c:pt>
                <c:pt idx="890">
                  <c:v>476.0</c:v>
                </c:pt>
                <c:pt idx="891">
                  <c:v>476.0</c:v>
                </c:pt>
                <c:pt idx="892">
                  <c:v>477.0</c:v>
                </c:pt>
                <c:pt idx="893">
                  <c:v>478.0</c:v>
                </c:pt>
                <c:pt idx="894">
                  <c:v>479.0</c:v>
                </c:pt>
                <c:pt idx="895">
                  <c:v>479.0</c:v>
                </c:pt>
                <c:pt idx="896">
                  <c:v>479.0</c:v>
                </c:pt>
                <c:pt idx="897">
                  <c:v>480.0</c:v>
                </c:pt>
                <c:pt idx="898">
                  <c:v>480.0</c:v>
                </c:pt>
                <c:pt idx="899">
                  <c:v>481.0</c:v>
                </c:pt>
                <c:pt idx="900">
                  <c:v>481.0</c:v>
                </c:pt>
                <c:pt idx="901">
                  <c:v>482.0</c:v>
                </c:pt>
                <c:pt idx="902">
                  <c:v>483.0</c:v>
                </c:pt>
                <c:pt idx="903">
                  <c:v>483.0</c:v>
                </c:pt>
                <c:pt idx="904">
                  <c:v>483.0</c:v>
                </c:pt>
                <c:pt idx="905">
                  <c:v>483.0</c:v>
                </c:pt>
                <c:pt idx="906">
                  <c:v>483.0</c:v>
                </c:pt>
                <c:pt idx="907">
                  <c:v>483.0</c:v>
                </c:pt>
                <c:pt idx="908">
                  <c:v>484.0</c:v>
                </c:pt>
                <c:pt idx="909">
                  <c:v>485.0</c:v>
                </c:pt>
                <c:pt idx="910">
                  <c:v>486.0</c:v>
                </c:pt>
                <c:pt idx="911">
                  <c:v>487.0</c:v>
                </c:pt>
                <c:pt idx="912">
                  <c:v>488.0</c:v>
                </c:pt>
                <c:pt idx="913">
                  <c:v>488.0</c:v>
                </c:pt>
                <c:pt idx="914">
                  <c:v>488.0</c:v>
                </c:pt>
                <c:pt idx="915">
                  <c:v>488.0</c:v>
                </c:pt>
                <c:pt idx="916">
                  <c:v>489.0</c:v>
                </c:pt>
                <c:pt idx="917">
                  <c:v>490.0</c:v>
                </c:pt>
                <c:pt idx="918">
                  <c:v>490.0</c:v>
                </c:pt>
                <c:pt idx="919">
                  <c:v>490.0</c:v>
                </c:pt>
                <c:pt idx="920">
                  <c:v>490.0</c:v>
                </c:pt>
                <c:pt idx="921">
                  <c:v>491.0</c:v>
                </c:pt>
                <c:pt idx="922">
                  <c:v>491.0</c:v>
                </c:pt>
                <c:pt idx="923">
                  <c:v>492.0</c:v>
                </c:pt>
                <c:pt idx="924">
                  <c:v>493.0</c:v>
                </c:pt>
                <c:pt idx="925">
                  <c:v>493.0</c:v>
                </c:pt>
                <c:pt idx="926">
                  <c:v>494.0</c:v>
                </c:pt>
                <c:pt idx="927">
                  <c:v>494.0</c:v>
                </c:pt>
                <c:pt idx="928">
                  <c:v>494.0</c:v>
                </c:pt>
                <c:pt idx="929">
                  <c:v>495.0</c:v>
                </c:pt>
                <c:pt idx="930">
                  <c:v>495.0</c:v>
                </c:pt>
                <c:pt idx="931">
                  <c:v>495.0</c:v>
                </c:pt>
                <c:pt idx="932">
                  <c:v>495.0</c:v>
                </c:pt>
                <c:pt idx="933">
                  <c:v>495.0</c:v>
                </c:pt>
                <c:pt idx="934">
                  <c:v>495.0</c:v>
                </c:pt>
                <c:pt idx="935">
                  <c:v>495.0</c:v>
                </c:pt>
                <c:pt idx="936">
                  <c:v>495.0</c:v>
                </c:pt>
                <c:pt idx="937">
                  <c:v>495.0</c:v>
                </c:pt>
                <c:pt idx="938">
                  <c:v>496.0</c:v>
                </c:pt>
                <c:pt idx="939">
                  <c:v>496.0</c:v>
                </c:pt>
                <c:pt idx="940">
                  <c:v>496.0</c:v>
                </c:pt>
                <c:pt idx="941">
                  <c:v>497.0</c:v>
                </c:pt>
                <c:pt idx="942">
                  <c:v>498.0</c:v>
                </c:pt>
                <c:pt idx="943">
                  <c:v>498.0</c:v>
                </c:pt>
                <c:pt idx="944">
                  <c:v>499.0</c:v>
                </c:pt>
                <c:pt idx="945">
                  <c:v>499.0</c:v>
                </c:pt>
                <c:pt idx="946">
                  <c:v>500.0</c:v>
                </c:pt>
                <c:pt idx="947">
                  <c:v>500.0</c:v>
                </c:pt>
                <c:pt idx="948">
                  <c:v>501.0</c:v>
                </c:pt>
                <c:pt idx="949">
                  <c:v>502.0</c:v>
                </c:pt>
                <c:pt idx="950">
                  <c:v>503.0</c:v>
                </c:pt>
                <c:pt idx="951">
                  <c:v>504.0</c:v>
                </c:pt>
                <c:pt idx="952">
                  <c:v>505.0</c:v>
                </c:pt>
                <c:pt idx="953">
                  <c:v>506.0</c:v>
                </c:pt>
                <c:pt idx="954">
                  <c:v>507.0</c:v>
                </c:pt>
                <c:pt idx="955">
                  <c:v>508.0</c:v>
                </c:pt>
                <c:pt idx="956">
                  <c:v>509.0</c:v>
                </c:pt>
                <c:pt idx="957">
                  <c:v>509.0</c:v>
                </c:pt>
                <c:pt idx="958">
                  <c:v>509.0</c:v>
                </c:pt>
                <c:pt idx="959">
                  <c:v>510.0</c:v>
                </c:pt>
                <c:pt idx="960">
                  <c:v>510.0</c:v>
                </c:pt>
                <c:pt idx="961">
                  <c:v>510.0</c:v>
                </c:pt>
                <c:pt idx="962">
                  <c:v>510.0</c:v>
                </c:pt>
                <c:pt idx="963">
                  <c:v>511.0</c:v>
                </c:pt>
                <c:pt idx="964">
                  <c:v>511.0</c:v>
                </c:pt>
                <c:pt idx="965">
                  <c:v>511.0</c:v>
                </c:pt>
                <c:pt idx="966">
                  <c:v>511.0</c:v>
                </c:pt>
                <c:pt idx="967">
                  <c:v>512.0</c:v>
                </c:pt>
                <c:pt idx="968">
                  <c:v>512.0</c:v>
                </c:pt>
                <c:pt idx="969">
                  <c:v>512.0</c:v>
                </c:pt>
                <c:pt idx="970">
                  <c:v>512.0</c:v>
                </c:pt>
                <c:pt idx="971">
                  <c:v>512.0</c:v>
                </c:pt>
                <c:pt idx="972">
                  <c:v>513.0</c:v>
                </c:pt>
                <c:pt idx="973">
                  <c:v>513.0</c:v>
                </c:pt>
                <c:pt idx="974">
                  <c:v>514.0</c:v>
                </c:pt>
                <c:pt idx="975">
                  <c:v>515.0</c:v>
                </c:pt>
                <c:pt idx="976">
                  <c:v>515.0</c:v>
                </c:pt>
                <c:pt idx="977">
                  <c:v>516.0</c:v>
                </c:pt>
                <c:pt idx="978">
                  <c:v>516.0</c:v>
                </c:pt>
                <c:pt idx="979">
                  <c:v>516.0</c:v>
                </c:pt>
                <c:pt idx="980">
                  <c:v>516.0</c:v>
                </c:pt>
                <c:pt idx="981">
                  <c:v>517.0</c:v>
                </c:pt>
                <c:pt idx="982">
                  <c:v>517.0</c:v>
                </c:pt>
                <c:pt idx="983">
                  <c:v>518.0</c:v>
                </c:pt>
                <c:pt idx="984">
                  <c:v>518.0</c:v>
                </c:pt>
                <c:pt idx="985">
                  <c:v>518.0</c:v>
                </c:pt>
                <c:pt idx="986">
                  <c:v>518.0</c:v>
                </c:pt>
                <c:pt idx="987">
                  <c:v>518.0</c:v>
                </c:pt>
                <c:pt idx="988">
                  <c:v>519.0</c:v>
                </c:pt>
                <c:pt idx="989">
                  <c:v>519.0</c:v>
                </c:pt>
                <c:pt idx="990">
                  <c:v>519.0</c:v>
                </c:pt>
                <c:pt idx="991">
                  <c:v>519.0</c:v>
                </c:pt>
                <c:pt idx="992">
                  <c:v>520.0</c:v>
                </c:pt>
                <c:pt idx="993">
                  <c:v>520.0</c:v>
                </c:pt>
                <c:pt idx="994">
                  <c:v>521.0</c:v>
                </c:pt>
                <c:pt idx="995">
                  <c:v>522.0</c:v>
                </c:pt>
                <c:pt idx="996">
                  <c:v>522.0</c:v>
                </c:pt>
                <c:pt idx="997">
                  <c:v>522.0</c:v>
                </c:pt>
                <c:pt idx="998">
                  <c:v>523.0</c:v>
                </c:pt>
                <c:pt idx="999">
                  <c:v>523.0</c:v>
                </c:pt>
                <c:pt idx="1000">
                  <c:v>524.0</c:v>
                </c:pt>
                <c:pt idx="1001">
                  <c:v>525.0</c:v>
                </c:pt>
                <c:pt idx="1002">
                  <c:v>526.0</c:v>
                </c:pt>
                <c:pt idx="1003">
                  <c:v>527.0</c:v>
                </c:pt>
                <c:pt idx="1004">
                  <c:v>528.0</c:v>
                </c:pt>
                <c:pt idx="1005">
                  <c:v>529.0</c:v>
                </c:pt>
                <c:pt idx="1006">
                  <c:v>529.0</c:v>
                </c:pt>
                <c:pt idx="1007">
                  <c:v>530.0</c:v>
                </c:pt>
                <c:pt idx="1008">
                  <c:v>531.0</c:v>
                </c:pt>
                <c:pt idx="1009">
                  <c:v>532.0</c:v>
                </c:pt>
                <c:pt idx="1010">
                  <c:v>533.0</c:v>
                </c:pt>
                <c:pt idx="1011">
                  <c:v>534.0</c:v>
                </c:pt>
                <c:pt idx="1012">
                  <c:v>535.0</c:v>
                </c:pt>
                <c:pt idx="1013">
                  <c:v>535.0</c:v>
                </c:pt>
                <c:pt idx="1014">
                  <c:v>536.0</c:v>
                </c:pt>
                <c:pt idx="1015">
                  <c:v>536.0</c:v>
                </c:pt>
                <c:pt idx="1016">
                  <c:v>536.0</c:v>
                </c:pt>
                <c:pt idx="1017">
                  <c:v>536.0</c:v>
                </c:pt>
                <c:pt idx="1018">
                  <c:v>537.0</c:v>
                </c:pt>
                <c:pt idx="1019">
                  <c:v>538.0</c:v>
                </c:pt>
                <c:pt idx="1020">
                  <c:v>539.0</c:v>
                </c:pt>
                <c:pt idx="1021">
                  <c:v>540.0</c:v>
                </c:pt>
                <c:pt idx="1022">
                  <c:v>541.0</c:v>
                </c:pt>
                <c:pt idx="1023">
                  <c:v>542.0</c:v>
                </c:pt>
                <c:pt idx="1024">
                  <c:v>543.0</c:v>
                </c:pt>
                <c:pt idx="1025">
                  <c:v>543.0</c:v>
                </c:pt>
                <c:pt idx="1026">
                  <c:v>544.0</c:v>
                </c:pt>
                <c:pt idx="1027">
                  <c:v>544.0</c:v>
                </c:pt>
                <c:pt idx="1028">
                  <c:v>545.0</c:v>
                </c:pt>
                <c:pt idx="1029">
                  <c:v>545.0</c:v>
                </c:pt>
                <c:pt idx="1030">
                  <c:v>545.0</c:v>
                </c:pt>
                <c:pt idx="1031">
                  <c:v>546.0</c:v>
                </c:pt>
                <c:pt idx="1032">
                  <c:v>547.0</c:v>
                </c:pt>
                <c:pt idx="1033">
                  <c:v>548.0</c:v>
                </c:pt>
                <c:pt idx="1034">
                  <c:v>548.0</c:v>
                </c:pt>
                <c:pt idx="1035">
                  <c:v>549.0</c:v>
                </c:pt>
                <c:pt idx="1036">
                  <c:v>549.0</c:v>
                </c:pt>
                <c:pt idx="1037">
                  <c:v>550.0</c:v>
                </c:pt>
                <c:pt idx="1038">
                  <c:v>550.0</c:v>
                </c:pt>
                <c:pt idx="1039">
                  <c:v>550.0</c:v>
                </c:pt>
                <c:pt idx="1040">
                  <c:v>550.0</c:v>
                </c:pt>
                <c:pt idx="1041">
                  <c:v>550.0</c:v>
                </c:pt>
                <c:pt idx="1042">
                  <c:v>550.0</c:v>
                </c:pt>
                <c:pt idx="1043">
                  <c:v>550.0</c:v>
                </c:pt>
                <c:pt idx="1044">
                  <c:v>550.0</c:v>
                </c:pt>
                <c:pt idx="1045">
                  <c:v>550.0</c:v>
                </c:pt>
                <c:pt idx="1046">
                  <c:v>550.0</c:v>
                </c:pt>
                <c:pt idx="1047">
                  <c:v>551.0</c:v>
                </c:pt>
                <c:pt idx="1048">
                  <c:v>552.0</c:v>
                </c:pt>
                <c:pt idx="1049">
                  <c:v>553.0</c:v>
                </c:pt>
                <c:pt idx="1050">
                  <c:v>553.0</c:v>
                </c:pt>
                <c:pt idx="1051">
                  <c:v>553.0</c:v>
                </c:pt>
                <c:pt idx="1052">
                  <c:v>554.0</c:v>
                </c:pt>
                <c:pt idx="1053">
                  <c:v>555.0</c:v>
                </c:pt>
                <c:pt idx="1054">
                  <c:v>556.0</c:v>
                </c:pt>
                <c:pt idx="1055">
                  <c:v>557.0</c:v>
                </c:pt>
                <c:pt idx="1056">
                  <c:v>558.0</c:v>
                </c:pt>
                <c:pt idx="1057">
                  <c:v>559.0</c:v>
                </c:pt>
                <c:pt idx="1058">
                  <c:v>560.0</c:v>
                </c:pt>
                <c:pt idx="1059">
                  <c:v>561.0</c:v>
                </c:pt>
                <c:pt idx="1060">
                  <c:v>562.0</c:v>
                </c:pt>
                <c:pt idx="1061">
                  <c:v>563.0</c:v>
                </c:pt>
                <c:pt idx="1062">
                  <c:v>564.0</c:v>
                </c:pt>
                <c:pt idx="1063">
                  <c:v>565.0</c:v>
                </c:pt>
                <c:pt idx="1064">
                  <c:v>566.0</c:v>
                </c:pt>
                <c:pt idx="1065">
                  <c:v>567.0</c:v>
                </c:pt>
                <c:pt idx="1066">
                  <c:v>567.0</c:v>
                </c:pt>
                <c:pt idx="1067">
                  <c:v>568.0</c:v>
                </c:pt>
                <c:pt idx="1068">
                  <c:v>568.0</c:v>
                </c:pt>
                <c:pt idx="1069">
                  <c:v>569.0</c:v>
                </c:pt>
                <c:pt idx="1070">
                  <c:v>569.0</c:v>
                </c:pt>
                <c:pt idx="1071">
                  <c:v>570.0</c:v>
                </c:pt>
                <c:pt idx="1072">
                  <c:v>570.0</c:v>
                </c:pt>
                <c:pt idx="1073">
                  <c:v>570.0</c:v>
                </c:pt>
                <c:pt idx="1074">
                  <c:v>570.0</c:v>
                </c:pt>
                <c:pt idx="1075">
                  <c:v>570.0</c:v>
                </c:pt>
                <c:pt idx="1076">
                  <c:v>570.0</c:v>
                </c:pt>
                <c:pt idx="1077">
                  <c:v>570.0</c:v>
                </c:pt>
                <c:pt idx="1078">
                  <c:v>570.0</c:v>
                </c:pt>
                <c:pt idx="1079">
                  <c:v>570.0</c:v>
                </c:pt>
                <c:pt idx="1080">
                  <c:v>570.0</c:v>
                </c:pt>
                <c:pt idx="1081">
                  <c:v>570.0</c:v>
                </c:pt>
                <c:pt idx="1082">
                  <c:v>571.0</c:v>
                </c:pt>
                <c:pt idx="1083">
                  <c:v>572.0</c:v>
                </c:pt>
                <c:pt idx="1084">
                  <c:v>572.0</c:v>
                </c:pt>
                <c:pt idx="1085">
                  <c:v>573.0</c:v>
                </c:pt>
                <c:pt idx="1086">
                  <c:v>573.0</c:v>
                </c:pt>
                <c:pt idx="1087">
                  <c:v>573.0</c:v>
                </c:pt>
                <c:pt idx="1088">
                  <c:v>574.0</c:v>
                </c:pt>
                <c:pt idx="1089">
                  <c:v>575.0</c:v>
                </c:pt>
                <c:pt idx="1090">
                  <c:v>576.0</c:v>
                </c:pt>
                <c:pt idx="1091">
                  <c:v>577.0</c:v>
                </c:pt>
                <c:pt idx="1092">
                  <c:v>577.0</c:v>
                </c:pt>
                <c:pt idx="1093">
                  <c:v>577.0</c:v>
                </c:pt>
                <c:pt idx="1094">
                  <c:v>577.0</c:v>
                </c:pt>
                <c:pt idx="1095">
                  <c:v>578.0</c:v>
                </c:pt>
                <c:pt idx="1096">
                  <c:v>579.0</c:v>
                </c:pt>
                <c:pt idx="1097">
                  <c:v>579.0</c:v>
                </c:pt>
                <c:pt idx="1098">
                  <c:v>579.0</c:v>
                </c:pt>
                <c:pt idx="1099">
                  <c:v>579.0</c:v>
                </c:pt>
                <c:pt idx="1100">
                  <c:v>579.0</c:v>
                </c:pt>
                <c:pt idx="1101">
                  <c:v>579.0</c:v>
                </c:pt>
                <c:pt idx="1102">
                  <c:v>580.0</c:v>
                </c:pt>
                <c:pt idx="1103">
                  <c:v>581.0</c:v>
                </c:pt>
                <c:pt idx="1104">
                  <c:v>582.0</c:v>
                </c:pt>
                <c:pt idx="1105">
                  <c:v>583.0</c:v>
                </c:pt>
                <c:pt idx="1106">
                  <c:v>584.0</c:v>
                </c:pt>
                <c:pt idx="1107">
                  <c:v>585.0</c:v>
                </c:pt>
                <c:pt idx="1108">
                  <c:v>586.0</c:v>
                </c:pt>
                <c:pt idx="1109">
                  <c:v>586.0</c:v>
                </c:pt>
                <c:pt idx="1110">
                  <c:v>586.0</c:v>
                </c:pt>
                <c:pt idx="1111">
                  <c:v>587.0</c:v>
                </c:pt>
                <c:pt idx="1112">
                  <c:v>587.0</c:v>
                </c:pt>
                <c:pt idx="1113">
                  <c:v>587.0</c:v>
                </c:pt>
                <c:pt idx="1114">
                  <c:v>587.0</c:v>
                </c:pt>
                <c:pt idx="1115">
                  <c:v>588.0</c:v>
                </c:pt>
                <c:pt idx="1116">
                  <c:v>588.0</c:v>
                </c:pt>
                <c:pt idx="1117">
                  <c:v>588.0</c:v>
                </c:pt>
                <c:pt idx="1118">
                  <c:v>589.0</c:v>
                </c:pt>
                <c:pt idx="1119">
                  <c:v>590.0</c:v>
                </c:pt>
                <c:pt idx="1120">
                  <c:v>590.0</c:v>
                </c:pt>
                <c:pt idx="1121">
                  <c:v>591.0</c:v>
                </c:pt>
                <c:pt idx="1122">
                  <c:v>591.0</c:v>
                </c:pt>
                <c:pt idx="1123">
                  <c:v>591.0</c:v>
                </c:pt>
                <c:pt idx="1124">
                  <c:v>592.0</c:v>
                </c:pt>
                <c:pt idx="1125">
                  <c:v>592.0</c:v>
                </c:pt>
                <c:pt idx="1126">
                  <c:v>593.0</c:v>
                </c:pt>
                <c:pt idx="1127">
                  <c:v>593.0</c:v>
                </c:pt>
                <c:pt idx="1128">
                  <c:v>594.0</c:v>
                </c:pt>
                <c:pt idx="1129">
                  <c:v>595.0</c:v>
                </c:pt>
                <c:pt idx="1130">
                  <c:v>596.0</c:v>
                </c:pt>
                <c:pt idx="1131">
                  <c:v>597.0</c:v>
                </c:pt>
                <c:pt idx="1132">
                  <c:v>598.0</c:v>
                </c:pt>
                <c:pt idx="1133">
                  <c:v>599.0</c:v>
                </c:pt>
                <c:pt idx="1134">
                  <c:v>600.0</c:v>
                </c:pt>
                <c:pt idx="1135">
                  <c:v>601.0</c:v>
                </c:pt>
                <c:pt idx="1136">
                  <c:v>602.0</c:v>
                </c:pt>
                <c:pt idx="1137">
                  <c:v>603.0</c:v>
                </c:pt>
                <c:pt idx="1138">
                  <c:v>603.0</c:v>
                </c:pt>
                <c:pt idx="1139">
                  <c:v>603.0</c:v>
                </c:pt>
                <c:pt idx="1140">
                  <c:v>604.0</c:v>
                </c:pt>
                <c:pt idx="1141">
                  <c:v>604.0</c:v>
                </c:pt>
                <c:pt idx="1142">
                  <c:v>604.0</c:v>
                </c:pt>
                <c:pt idx="1143">
                  <c:v>604.0</c:v>
                </c:pt>
                <c:pt idx="1144">
                  <c:v>604.0</c:v>
                </c:pt>
                <c:pt idx="1145">
                  <c:v>605.0</c:v>
                </c:pt>
                <c:pt idx="1146">
                  <c:v>605.0</c:v>
                </c:pt>
                <c:pt idx="1147">
                  <c:v>605.0</c:v>
                </c:pt>
                <c:pt idx="1148">
                  <c:v>605.0</c:v>
                </c:pt>
                <c:pt idx="1149">
                  <c:v>606.0</c:v>
                </c:pt>
                <c:pt idx="1150">
                  <c:v>606.0</c:v>
                </c:pt>
                <c:pt idx="1151">
                  <c:v>607.0</c:v>
                </c:pt>
                <c:pt idx="1152">
                  <c:v>607.0</c:v>
                </c:pt>
                <c:pt idx="1153">
                  <c:v>607.0</c:v>
                </c:pt>
                <c:pt idx="1154">
                  <c:v>607.0</c:v>
                </c:pt>
                <c:pt idx="1155">
                  <c:v>607.0</c:v>
                </c:pt>
                <c:pt idx="1156">
                  <c:v>607.0</c:v>
                </c:pt>
                <c:pt idx="1157">
                  <c:v>607.0</c:v>
                </c:pt>
                <c:pt idx="1158">
                  <c:v>608.0</c:v>
                </c:pt>
                <c:pt idx="1159">
                  <c:v>608.0</c:v>
                </c:pt>
                <c:pt idx="1160">
                  <c:v>609.0</c:v>
                </c:pt>
                <c:pt idx="1161">
                  <c:v>609.0</c:v>
                </c:pt>
                <c:pt idx="1162">
                  <c:v>609.0</c:v>
                </c:pt>
                <c:pt idx="1163">
                  <c:v>609.0</c:v>
                </c:pt>
                <c:pt idx="1164">
                  <c:v>610.0</c:v>
                </c:pt>
                <c:pt idx="1165">
                  <c:v>611.0</c:v>
                </c:pt>
                <c:pt idx="1166">
                  <c:v>612.0</c:v>
                </c:pt>
                <c:pt idx="1167">
                  <c:v>613.0</c:v>
                </c:pt>
                <c:pt idx="1168">
                  <c:v>614.0</c:v>
                </c:pt>
                <c:pt idx="1169">
                  <c:v>614.0</c:v>
                </c:pt>
                <c:pt idx="1170">
                  <c:v>615.0</c:v>
                </c:pt>
                <c:pt idx="1171">
                  <c:v>615.0</c:v>
                </c:pt>
                <c:pt idx="1172">
                  <c:v>615.0</c:v>
                </c:pt>
                <c:pt idx="1173">
                  <c:v>615.0</c:v>
                </c:pt>
                <c:pt idx="1174">
                  <c:v>615.0</c:v>
                </c:pt>
                <c:pt idx="1175">
                  <c:v>615.0</c:v>
                </c:pt>
                <c:pt idx="1176">
                  <c:v>615.0</c:v>
                </c:pt>
                <c:pt idx="1177">
                  <c:v>615.0</c:v>
                </c:pt>
                <c:pt idx="1178">
                  <c:v>615.0</c:v>
                </c:pt>
                <c:pt idx="1179">
                  <c:v>615.0</c:v>
                </c:pt>
                <c:pt idx="1180">
                  <c:v>616.0</c:v>
                </c:pt>
                <c:pt idx="1181">
                  <c:v>617.0</c:v>
                </c:pt>
                <c:pt idx="1182">
                  <c:v>618.0</c:v>
                </c:pt>
                <c:pt idx="1183">
                  <c:v>618.0</c:v>
                </c:pt>
                <c:pt idx="1184">
                  <c:v>618.0</c:v>
                </c:pt>
                <c:pt idx="1185">
                  <c:v>618.0</c:v>
                </c:pt>
                <c:pt idx="1186">
                  <c:v>618.0</c:v>
                </c:pt>
                <c:pt idx="1187">
                  <c:v>618.0</c:v>
                </c:pt>
                <c:pt idx="1188">
                  <c:v>618.0</c:v>
                </c:pt>
                <c:pt idx="1189">
                  <c:v>618.0</c:v>
                </c:pt>
                <c:pt idx="1190">
                  <c:v>618.0</c:v>
                </c:pt>
                <c:pt idx="1191">
                  <c:v>618.0</c:v>
                </c:pt>
                <c:pt idx="1192">
                  <c:v>618.0</c:v>
                </c:pt>
                <c:pt idx="1193">
                  <c:v>619.0</c:v>
                </c:pt>
                <c:pt idx="1194">
                  <c:v>620.0</c:v>
                </c:pt>
                <c:pt idx="1195">
                  <c:v>621.0</c:v>
                </c:pt>
                <c:pt idx="1196">
                  <c:v>621.0</c:v>
                </c:pt>
                <c:pt idx="1197">
                  <c:v>621.0</c:v>
                </c:pt>
                <c:pt idx="1198">
                  <c:v>622.0</c:v>
                </c:pt>
                <c:pt idx="1199">
                  <c:v>623.0</c:v>
                </c:pt>
                <c:pt idx="1200">
                  <c:v>623.0</c:v>
                </c:pt>
                <c:pt idx="1201">
                  <c:v>623.0</c:v>
                </c:pt>
                <c:pt idx="1202">
                  <c:v>623.0</c:v>
                </c:pt>
                <c:pt idx="1203">
                  <c:v>623.0</c:v>
                </c:pt>
                <c:pt idx="1204">
                  <c:v>623.0</c:v>
                </c:pt>
                <c:pt idx="1205">
                  <c:v>624.0</c:v>
                </c:pt>
                <c:pt idx="1206">
                  <c:v>625.0</c:v>
                </c:pt>
                <c:pt idx="1207">
                  <c:v>625.0</c:v>
                </c:pt>
                <c:pt idx="1208">
                  <c:v>626.0</c:v>
                </c:pt>
                <c:pt idx="1209">
                  <c:v>626.0</c:v>
                </c:pt>
                <c:pt idx="1210">
                  <c:v>626.0</c:v>
                </c:pt>
                <c:pt idx="1211">
                  <c:v>626.0</c:v>
                </c:pt>
                <c:pt idx="1212">
                  <c:v>626.0</c:v>
                </c:pt>
                <c:pt idx="1213">
                  <c:v>626.0</c:v>
                </c:pt>
                <c:pt idx="1214">
                  <c:v>627.0</c:v>
                </c:pt>
                <c:pt idx="1215">
                  <c:v>627.0</c:v>
                </c:pt>
                <c:pt idx="1216">
                  <c:v>627.0</c:v>
                </c:pt>
                <c:pt idx="1217">
                  <c:v>628.0</c:v>
                </c:pt>
                <c:pt idx="1218">
                  <c:v>629.0</c:v>
                </c:pt>
                <c:pt idx="1219">
                  <c:v>630.0</c:v>
                </c:pt>
                <c:pt idx="1220">
                  <c:v>631.0</c:v>
                </c:pt>
                <c:pt idx="1221">
                  <c:v>631.0</c:v>
                </c:pt>
                <c:pt idx="1222">
                  <c:v>631.0</c:v>
                </c:pt>
                <c:pt idx="1223">
                  <c:v>631.0</c:v>
                </c:pt>
                <c:pt idx="1224">
                  <c:v>631.0</c:v>
                </c:pt>
                <c:pt idx="1225">
                  <c:v>631.0</c:v>
                </c:pt>
                <c:pt idx="1226">
                  <c:v>631.0</c:v>
                </c:pt>
                <c:pt idx="1227">
                  <c:v>631.0</c:v>
                </c:pt>
                <c:pt idx="1228">
                  <c:v>631.0</c:v>
                </c:pt>
                <c:pt idx="1229">
                  <c:v>631.0</c:v>
                </c:pt>
                <c:pt idx="1230">
                  <c:v>632.0</c:v>
                </c:pt>
                <c:pt idx="1231">
                  <c:v>632.0</c:v>
                </c:pt>
                <c:pt idx="1232">
                  <c:v>632.0</c:v>
                </c:pt>
                <c:pt idx="1233">
                  <c:v>632.0</c:v>
                </c:pt>
                <c:pt idx="1234">
                  <c:v>632.0</c:v>
                </c:pt>
                <c:pt idx="1235">
                  <c:v>632.0</c:v>
                </c:pt>
                <c:pt idx="1236">
                  <c:v>633.0</c:v>
                </c:pt>
                <c:pt idx="1237">
                  <c:v>634.0</c:v>
                </c:pt>
                <c:pt idx="1238">
                  <c:v>635.0</c:v>
                </c:pt>
                <c:pt idx="1239">
                  <c:v>635.0</c:v>
                </c:pt>
                <c:pt idx="1240">
                  <c:v>636.0</c:v>
                </c:pt>
                <c:pt idx="1241">
                  <c:v>637.0</c:v>
                </c:pt>
                <c:pt idx="1242">
                  <c:v>637.0</c:v>
                </c:pt>
                <c:pt idx="1243">
                  <c:v>638.0</c:v>
                </c:pt>
                <c:pt idx="1244">
                  <c:v>639.0</c:v>
                </c:pt>
                <c:pt idx="1245">
                  <c:v>640.0</c:v>
                </c:pt>
                <c:pt idx="1246">
                  <c:v>641.0</c:v>
                </c:pt>
                <c:pt idx="1247">
                  <c:v>641.0</c:v>
                </c:pt>
                <c:pt idx="1248">
                  <c:v>641.0</c:v>
                </c:pt>
                <c:pt idx="1249">
                  <c:v>642.0</c:v>
                </c:pt>
                <c:pt idx="1250">
                  <c:v>642.0</c:v>
                </c:pt>
                <c:pt idx="1251">
                  <c:v>642.0</c:v>
                </c:pt>
                <c:pt idx="1252">
                  <c:v>643.0</c:v>
                </c:pt>
                <c:pt idx="1253">
                  <c:v>644.0</c:v>
                </c:pt>
                <c:pt idx="1254">
                  <c:v>644.0</c:v>
                </c:pt>
                <c:pt idx="1255">
                  <c:v>644.0</c:v>
                </c:pt>
                <c:pt idx="1256">
                  <c:v>645.0</c:v>
                </c:pt>
                <c:pt idx="1257">
                  <c:v>645.0</c:v>
                </c:pt>
                <c:pt idx="1258">
                  <c:v>645.0</c:v>
                </c:pt>
                <c:pt idx="1259">
                  <c:v>645.0</c:v>
                </c:pt>
                <c:pt idx="1260">
                  <c:v>646.0</c:v>
                </c:pt>
                <c:pt idx="1261">
                  <c:v>647.0</c:v>
                </c:pt>
                <c:pt idx="1262">
                  <c:v>648.0</c:v>
                </c:pt>
                <c:pt idx="1263">
                  <c:v>649.0</c:v>
                </c:pt>
                <c:pt idx="1264">
                  <c:v>650.0</c:v>
                </c:pt>
                <c:pt idx="1265">
                  <c:v>651.0</c:v>
                </c:pt>
                <c:pt idx="1266">
                  <c:v>652.0</c:v>
                </c:pt>
                <c:pt idx="1267">
                  <c:v>652.0</c:v>
                </c:pt>
                <c:pt idx="1268">
                  <c:v>652.0</c:v>
                </c:pt>
                <c:pt idx="1269">
                  <c:v>652.0</c:v>
                </c:pt>
                <c:pt idx="1270">
                  <c:v>653.0</c:v>
                </c:pt>
                <c:pt idx="1271">
                  <c:v>654.0</c:v>
                </c:pt>
                <c:pt idx="1272">
                  <c:v>655.0</c:v>
                </c:pt>
                <c:pt idx="1273">
                  <c:v>655.0</c:v>
                </c:pt>
                <c:pt idx="1274">
                  <c:v>655.0</c:v>
                </c:pt>
                <c:pt idx="1275">
                  <c:v>656.0</c:v>
                </c:pt>
                <c:pt idx="1276">
                  <c:v>657.0</c:v>
                </c:pt>
                <c:pt idx="1277">
                  <c:v>657.0</c:v>
                </c:pt>
                <c:pt idx="1278">
                  <c:v>658.0</c:v>
                </c:pt>
                <c:pt idx="1279">
                  <c:v>658.0</c:v>
                </c:pt>
                <c:pt idx="1280">
                  <c:v>659.0</c:v>
                </c:pt>
                <c:pt idx="1281">
                  <c:v>659.0</c:v>
                </c:pt>
                <c:pt idx="1282">
                  <c:v>660.0</c:v>
                </c:pt>
                <c:pt idx="1283">
                  <c:v>661.0</c:v>
                </c:pt>
                <c:pt idx="1284">
                  <c:v>661.0</c:v>
                </c:pt>
                <c:pt idx="1285">
                  <c:v>662.0</c:v>
                </c:pt>
                <c:pt idx="1286">
                  <c:v>663.0</c:v>
                </c:pt>
                <c:pt idx="1287">
                  <c:v>663.0</c:v>
                </c:pt>
                <c:pt idx="1288">
                  <c:v>663.0</c:v>
                </c:pt>
                <c:pt idx="1289">
                  <c:v>663.0</c:v>
                </c:pt>
                <c:pt idx="1290">
                  <c:v>663.0</c:v>
                </c:pt>
                <c:pt idx="1291">
                  <c:v>664.0</c:v>
                </c:pt>
                <c:pt idx="1292">
                  <c:v>665.0</c:v>
                </c:pt>
                <c:pt idx="1293">
                  <c:v>666.0</c:v>
                </c:pt>
                <c:pt idx="1294">
                  <c:v>667.0</c:v>
                </c:pt>
                <c:pt idx="1295">
                  <c:v>667.0</c:v>
                </c:pt>
                <c:pt idx="1296">
                  <c:v>667.0</c:v>
                </c:pt>
                <c:pt idx="1297">
                  <c:v>667.0</c:v>
                </c:pt>
                <c:pt idx="1298">
                  <c:v>667.0</c:v>
                </c:pt>
                <c:pt idx="1299">
                  <c:v>667.0</c:v>
                </c:pt>
                <c:pt idx="1300">
                  <c:v>667.0</c:v>
                </c:pt>
                <c:pt idx="1301">
                  <c:v>667.0</c:v>
                </c:pt>
                <c:pt idx="1302">
                  <c:v>668.0</c:v>
                </c:pt>
                <c:pt idx="1303">
                  <c:v>669.0</c:v>
                </c:pt>
                <c:pt idx="1304">
                  <c:v>670.0</c:v>
                </c:pt>
                <c:pt idx="1305">
                  <c:v>671.0</c:v>
                </c:pt>
                <c:pt idx="1306">
                  <c:v>672.0</c:v>
                </c:pt>
                <c:pt idx="1307">
                  <c:v>673.0</c:v>
                </c:pt>
                <c:pt idx="1308">
                  <c:v>674.0</c:v>
                </c:pt>
                <c:pt idx="1309">
                  <c:v>675.0</c:v>
                </c:pt>
                <c:pt idx="1310">
                  <c:v>676.0</c:v>
                </c:pt>
                <c:pt idx="1311">
                  <c:v>677.0</c:v>
                </c:pt>
                <c:pt idx="1312">
                  <c:v>678.0</c:v>
                </c:pt>
                <c:pt idx="1313">
                  <c:v>679.0</c:v>
                </c:pt>
                <c:pt idx="1314">
                  <c:v>680.0</c:v>
                </c:pt>
                <c:pt idx="1315">
                  <c:v>681.0</c:v>
                </c:pt>
                <c:pt idx="1316">
                  <c:v>682.0</c:v>
                </c:pt>
                <c:pt idx="1317">
                  <c:v>683.0</c:v>
                </c:pt>
                <c:pt idx="1318">
                  <c:v>684.0</c:v>
                </c:pt>
                <c:pt idx="1319">
                  <c:v>685.0</c:v>
                </c:pt>
                <c:pt idx="1320">
                  <c:v>686.0</c:v>
                </c:pt>
                <c:pt idx="1321">
                  <c:v>687.0</c:v>
                </c:pt>
                <c:pt idx="1322">
                  <c:v>688.0</c:v>
                </c:pt>
                <c:pt idx="1323">
                  <c:v>689.0</c:v>
                </c:pt>
                <c:pt idx="1324">
                  <c:v>690.0</c:v>
                </c:pt>
                <c:pt idx="1325">
                  <c:v>691.0</c:v>
                </c:pt>
                <c:pt idx="1326">
                  <c:v>692.0</c:v>
                </c:pt>
                <c:pt idx="1327">
                  <c:v>693.0</c:v>
                </c:pt>
                <c:pt idx="1328">
                  <c:v>694.0</c:v>
                </c:pt>
                <c:pt idx="1329">
                  <c:v>695.0</c:v>
                </c:pt>
                <c:pt idx="1330">
                  <c:v>696.0</c:v>
                </c:pt>
                <c:pt idx="1331">
                  <c:v>697.0</c:v>
                </c:pt>
                <c:pt idx="1332">
                  <c:v>698.0</c:v>
                </c:pt>
                <c:pt idx="1333">
                  <c:v>699.0</c:v>
                </c:pt>
                <c:pt idx="1334">
                  <c:v>699.0</c:v>
                </c:pt>
                <c:pt idx="1335">
                  <c:v>700.0</c:v>
                </c:pt>
                <c:pt idx="1336">
                  <c:v>701.0</c:v>
                </c:pt>
                <c:pt idx="1337">
                  <c:v>702.0</c:v>
                </c:pt>
                <c:pt idx="1338">
                  <c:v>703.0</c:v>
                </c:pt>
                <c:pt idx="1339">
                  <c:v>704.0</c:v>
                </c:pt>
                <c:pt idx="1340">
                  <c:v>704.0</c:v>
                </c:pt>
                <c:pt idx="1341">
                  <c:v>704.0</c:v>
                </c:pt>
                <c:pt idx="1342">
                  <c:v>704.0</c:v>
                </c:pt>
                <c:pt idx="1343">
                  <c:v>704.0</c:v>
                </c:pt>
                <c:pt idx="1344">
                  <c:v>705.0</c:v>
                </c:pt>
                <c:pt idx="1345">
                  <c:v>705.0</c:v>
                </c:pt>
                <c:pt idx="1346">
                  <c:v>705.0</c:v>
                </c:pt>
                <c:pt idx="1347">
                  <c:v>705.0</c:v>
                </c:pt>
                <c:pt idx="1348">
                  <c:v>706.0</c:v>
                </c:pt>
                <c:pt idx="1349">
                  <c:v>707.0</c:v>
                </c:pt>
                <c:pt idx="1350">
                  <c:v>708.0</c:v>
                </c:pt>
                <c:pt idx="1351">
                  <c:v>708.0</c:v>
                </c:pt>
                <c:pt idx="1352">
                  <c:v>709.0</c:v>
                </c:pt>
                <c:pt idx="1353">
                  <c:v>710.0</c:v>
                </c:pt>
                <c:pt idx="1354">
                  <c:v>711.0</c:v>
                </c:pt>
                <c:pt idx="1355">
                  <c:v>712.0</c:v>
                </c:pt>
                <c:pt idx="1356">
                  <c:v>712.0</c:v>
                </c:pt>
                <c:pt idx="1357">
                  <c:v>713.0</c:v>
                </c:pt>
                <c:pt idx="1358">
                  <c:v>714.0</c:v>
                </c:pt>
                <c:pt idx="1359">
                  <c:v>715.0</c:v>
                </c:pt>
                <c:pt idx="1360">
                  <c:v>716.0</c:v>
                </c:pt>
                <c:pt idx="1361">
                  <c:v>717.0</c:v>
                </c:pt>
                <c:pt idx="1362">
                  <c:v>718.0</c:v>
                </c:pt>
                <c:pt idx="1363">
                  <c:v>719.0</c:v>
                </c:pt>
                <c:pt idx="1364">
                  <c:v>720.0</c:v>
                </c:pt>
                <c:pt idx="1365">
                  <c:v>721.0</c:v>
                </c:pt>
                <c:pt idx="1366">
                  <c:v>721.0</c:v>
                </c:pt>
                <c:pt idx="1367">
                  <c:v>722.0</c:v>
                </c:pt>
                <c:pt idx="1368">
                  <c:v>723.0</c:v>
                </c:pt>
                <c:pt idx="1369">
                  <c:v>723.0</c:v>
                </c:pt>
                <c:pt idx="1370">
                  <c:v>724.0</c:v>
                </c:pt>
                <c:pt idx="1371">
                  <c:v>724.0</c:v>
                </c:pt>
                <c:pt idx="1372">
                  <c:v>725.0</c:v>
                </c:pt>
                <c:pt idx="1373">
                  <c:v>725.0</c:v>
                </c:pt>
                <c:pt idx="1374">
                  <c:v>726.0</c:v>
                </c:pt>
                <c:pt idx="1375">
                  <c:v>726.0</c:v>
                </c:pt>
                <c:pt idx="1376">
                  <c:v>726.0</c:v>
                </c:pt>
                <c:pt idx="1377">
                  <c:v>726.0</c:v>
                </c:pt>
                <c:pt idx="1378">
                  <c:v>726.0</c:v>
                </c:pt>
                <c:pt idx="1379">
                  <c:v>726.0</c:v>
                </c:pt>
                <c:pt idx="1380">
                  <c:v>726.0</c:v>
                </c:pt>
                <c:pt idx="1381">
                  <c:v>726.0</c:v>
                </c:pt>
                <c:pt idx="1382">
                  <c:v>726.0</c:v>
                </c:pt>
                <c:pt idx="1383">
                  <c:v>727.0</c:v>
                </c:pt>
                <c:pt idx="1384">
                  <c:v>727.0</c:v>
                </c:pt>
                <c:pt idx="1385">
                  <c:v>727.0</c:v>
                </c:pt>
                <c:pt idx="1386">
                  <c:v>728.0</c:v>
                </c:pt>
                <c:pt idx="1387">
                  <c:v>729.0</c:v>
                </c:pt>
                <c:pt idx="1388">
                  <c:v>729.0</c:v>
                </c:pt>
                <c:pt idx="1389">
                  <c:v>730.0</c:v>
                </c:pt>
                <c:pt idx="1390">
                  <c:v>730.0</c:v>
                </c:pt>
                <c:pt idx="1391">
                  <c:v>730.0</c:v>
                </c:pt>
                <c:pt idx="1392">
                  <c:v>730.0</c:v>
                </c:pt>
                <c:pt idx="1393">
                  <c:v>730.0</c:v>
                </c:pt>
                <c:pt idx="1394">
                  <c:v>730.0</c:v>
                </c:pt>
                <c:pt idx="1395">
                  <c:v>731.0</c:v>
                </c:pt>
                <c:pt idx="1396">
                  <c:v>731.0</c:v>
                </c:pt>
                <c:pt idx="1397">
                  <c:v>732.0</c:v>
                </c:pt>
                <c:pt idx="1398">
                  <c:v>732.0</c:v>
                </c:pt>
                <c:pt idx="1399">
                  <c:v>733.0</c:v>
                </c:pt>
                <c:pt idx="1400">
                  <c:v>734.0</c:v>
                </c:pt>
                <c:pt idx="1401">
                  <c:v>735.0</c:v>
                </c:pt>
                <c:pt idx="1402">
                  <c:v>736.0</c:v>
                </c:pt>
                <c:pt idx="1403">
                  <c:v>737.0</c:v>
                </c:pt>
                <c:pt idx="1404">
                  <c:v>738.0</c:v>
                </c:pt>
                <c:pt idx="1405">
                  <c:v>739.0</c:v>
                </c:pt>
                <c:pt idx="1406">
                  <c:v>740.0</c:v>
                </c:pt>
                <c:pt idx="1407">
                  <c:v>741.0</c:v>
                </c:pt>
                <c:pt idx="1408">
                  <c:v>742.0</c:v>
                </c:pt>
                <c:pt idx="1409">
                  <c:v>743.0</c:v>
                </c:pt>
                <c:pt idx="1410">
                  <c:v>744.0</c:v>
                </c:pt>
                <c:pt idx="1411">
                  <c:v>745.0</c:v>
                </c:pt>
                <c:pt idx="1412">
                  <c:v>746.0</c:v>
                </c:pt>
                <c:pt idx="1413">
                  <c:v>747.0</c:v>
                </c:pt>
                <c:pt idx="1414">
                  <c:v>748.0</c:v>
                </c:pt>
                <c:pt idx="1415">
                  <c:v>748.0</c:v>
                </c:pt>
                <c:pt idx="1416">
                  <c:v>748.0</c:v>
                </c:pt>
                <c:pt idx="1417">
                  <c:v>749.0</c:v>
                </c:pt>
                <c:pt idx="1418">
                  <c:v>749.0</c:v>
                </c:pt>
                <c:pt idx="1419">
                  <c:v>750.0</c:v>
                </c:pt>
                <c:pt idx="1420">
                  <c:v>751.0</c:v>
                </c:pt>
                <c:pt idx="1421">
                  <c:v>752.0</c:v>
                </c:pt>
                <c:pt idx="1422">
                  <c:v>752.0</c:v>
                </c:pt>
                <c:pt idx="1423">
                  <c:v>753.0</c:v>
                </c:pt>
                <c:pt idx="1424">
                  <c:v>754.0</c:v>
                </c:pt>
                <c:pt idx="1425">
                  <c:v>755.0</c:v>
                </c:pt>
                <c:pt idx="1426">
                  <c:v>756.0</c:v>
                </c:pt>
                <c:pt idx="1427">
                  <c:v>757.0</c:v>
                </c:pt>
                <c:pt idx="1428">
                  <c:v>758.0</c:v>
                </c:pt>
                <c:pt idx="1429">
                  <c:v>758.0</c:v>
                </c:pt>
                <c:pt idx="1430">
                  <c:v>759.0</c:v>
                </c:pt>
                <c:pt idx="1431">
                  <c:v>759.0</c:v>
                </c:pt>
                <c:pt idx="1432">
                  <c:v>759.0</c:v>
                </c:pt>
                <c:pt idx="1433">
                  <c:v>759.0</c:v>
                </c:pt>
                <c:pt idx="1434">
                  <c:v>759.0</c:v>
                </c:pt>
                <c:pt idx="1435">
                  <c:v>760.0</c:v>
                </c:pt>
                <c:pt idx="1436">
                  <c:v>760.0</c:v>
                </c:pt>
                <c:pt idx="1437">
                  <c:v>760.0</c:v>
                </c:pt>
                <c:pt idx="1438">
                  <c:v>760.0</c:v>
                </c:pt>
                <c:pt idx="1439">
                  <c:v>760.0</c:v>
                </c:pt>
                <c:pt idx="1440">
                  <c:v>760.0</c:v>
                </c:pt>
                <c:pt idx="1441">
                  <c:v>760.0</c:v>
                </c:pt>
                <c:pt idx="1442">
                  <c:v>760.0</c:v>
                </c:pt>
                <c:pt idx="1443">
                  <c:v>761.0</c:v>
                </c:pt>
                <c:pt idx="1444">
                  <c:v>762.0</c:v>
                </c:pt>
                <c:pt idx="1445">
                  <c:v>762.0</c:v>
                </c:pt>
                <c:pt idx="1446">
                  <c:v>762.0</c:v>
                </c:pt>
                <c:pt idx="1447">
                  <c:v>762.0</c:v>
                </c:pt>
                <c:pt idx="1448">
                  <c:v>762.0</c:v>
                </c:pt>
                <c:pt idx="1449">
                  <c:v>763.0</c:v>
                </c:pt>
                <c:pt idx="1450">
                  <c:v>764.0</c:v>
                </c:pt>
                <c:pt idx="1451">
                  <c:v>764.0</c:v>
                </c:pt>
                <c:pt idx="1452">
                  <c:v>764.0</c:v>
                </c:pt>
                <c:pt idx="1453">
                  <c:v>764.0</c:v>
                </c:pt>
                <c:pt idx="1454">
                  <c:v>765.0</c:v>
                </c:pt>
                <c:pt idx="1455">
                  <c:v>765.0</c:v>
                </c:pt>
                <c:pt idx="1456">
                  <c:v>765.0</c:v>
                </c:pt>
                <c:pt idx="1457">
                  <c:v>765.0</c:v>
                </c:pt>
                <c:pt idx="1458">
                  <c:v>766.0</c:v>
                </c:pt>
                <c:pt idx="1459">
                  <c:v>766.0</c:v>
                </c:pt>
                <c:pt idx="1460">
                  <c:v>767.0</c:v>
                </c:pt>
                <c:pt idx="1461">
                  <c:v>767.0</c:v>
                </c:pt>
                <c:pt idx="1462">
                  <c:v>768.0</c:v>
                </c:pt>
                <c:pt idx="1463">
                  <c:v>768.0</c:v>
                </c:pt>
                <c:pt idx="1464">
                  <c:v>768.0</c:v>
                </c:pt>
                <c:pt idx="1465">
                  <c:v>768.0</c:v>
                </c:pt>
                <c:pt idx="1466">
                  <c:v>768.0</c:v>
                </c:pt>
                <c:pt idx="1467">
                  <c:v>769.0</c:v>
                </c:pt>
                <c:pt idx="1468">
                  <c:v>770.0</c:v>
                </c:pt>
                <c:pt idx="1469">
                  <c:v>770.0</c:v>
                </c:pt>
                <c:pt idx="1470">
                  <c:v>770.0</c:v>
                </c:pt>
                <c:pt idx="1471">
                  <c:v>771.0</c:v>
                </c:pt>
                <c:pt idx="1472">
                  <c:v>771.0</c:v>
                </c:pt>
                <c:pt idx="1473">
                  <c:v>771.0</c:v>
                </c:pt>
                <c:pt idx="1474">
                  <c:v>771.0</c:v>
                </c:pt>
                <c:pt idx="1475">
                  <c:v>771.0</c:v>
                </c:pt>
                <c:pt idx="1476">
                  <c:v>771.0</c:v>
                </c:pt>
                <c:pt idx="1477">
                  <c:v>771.0</c:v>
                </c:pt>
                <c:pt idx="1478">
                  <c:v>771.0</c:v>
                </c:pt>
                <c:pt idx="1479">
                  <c:v>772.0</c:v>
                </c:pt>
                <c:pt idx="1480">
                  <c:v>772.0</c:v>
                </c:pt>
                <c:pt idx="1481">
                  <c:v>773.0</c:v>
                </c:pt>
                <c:pt idx="1482">
                  <c:v>774.0</c:v>
                </c:pt>
                <c:pt idx="1483">
                  <c:v>774.0</c:v>
                </c:pt>
                <c:pt idx="1484">
                  <c:v>774.0</c:v>
                </c:pt>
                <c:pt idx="1485">
                  <c:v>775.0</c:v>
                </c:pt>
                <c:pt idx="1486">
                  <c:v>775.0</c:v>
                </c:pt>
                <c:pt idx="1487">
                  <c:v>775.0</c:v>
                </c:pt>
                <c:pt idx="1488">
                  <c:v>776.0</c:v>
                </c:pt>
                <c:pt idx="1489">
                  <c:v>776.0</c:v>
                </c:pt>
                <c:pt idx="1490">
                  <c:v>776.0</c:v>
                </c:pt>
                <c:pt idx="1491">
                  <c:v>776.0</c:v>
                </c:pt>
                <c:pt idx="1492">
                  <c:v>776.0</c:v>
                </c:pt>
                <c:pt idx="1493">
                  <c:v>777.0</c:v>
                </c:pt>
                <c:pt idx="1494">
                  <c:v>778.0</c:v>
                </c:pt>
                <c:pt idx="1495">
                  <c:v>779.0</c:v>
                </c:pt>
                <c:pt idx="1496">
                  <c:v>780.0</c:v>
                </c:pt>
                <c:pt idx="1497">
                  <c:v>780.0</c:v>
                </c:pt>
                <c:pt idx="1498">
                  <c:v>781.0</c:v>
                </c:pt>
                <c:pt idx="1499">
                  <c:v>782.0</c:v>
                </c:pt>
                <c:pt idx="1500">
                  <c:v>783.0</c:v>
                </c:pt>
                <c:pt idx="1501">
                  <c:v>784.0</c:v>
                </c:pt>
                <c:pt idx="1502">
                  <c:v>784.0</c:v>
                </c:pt>
                <c:pt idx="1503">
                  <c:v>784.0</c:v>
                </c:pt>
                <c:pt idx="1504">
                  <c:v>784.0</c:v>
                </c:pt>
                <c:pt idx="1505">
                  <c:v>785.0</c:v>
                </c:pt>
                <c:pt idx="1506">
                  <c:v>785.0</c:v>
                </c:pt>
                <c:pt idx="1507">
                  <c:v>786.0</c:v>
                </c:pt>
                <c:pt idx="1508">
                  <c:v>787.0</c:v>
                </c:pt>
                <c:pt idx="1509">
                  <c:v>788.0</c:v>
                </c:pt>
                <c:pt idx="1510">
                  <c:v>788.0</c:v>
                </c:pt>
                <c:pt idx="1511">
                  <c:v>788.0</c:v>
                </c:pt>
                <c:pt idx="1512">
                  <c:v>789.0</c:v>
                </c:pt>
                <c:pt idx="1513">
                  <c:v>789.0</c:v>
                </c:pt>
                <c:pt idx="1514">
                  <c:v>789.0</c:v>
                </c:pt>
                <c:pt idx="1515">
                  <c:v>789.0</c:v>
                </c:pt>
                <c:pt idx="1516">
                  <c:v>790.0</c:v>
                </c:pt>
                <c:pt idx="1517">
                  <c:v>790.0</c:v>
                </c:pt>
                <c:pt idx="1518">
                  <c:v>790.0</c:v>
                </c:pt>
                <c:pt idx="1519">
                  <c:v>791.0</c:v>
                </c:pt>
                <c:pt idx="1520">
                  <c:v>792.0</c:v>
                </c:pt>
                <c:pt idx="1521">
                  <c:v>793.0</c:v>
                </c:pt>
                <c:pt idx="1522">
                  <c:v>793.0</c:v>
                </c:pt>
                <c:pt idx="1523">
                  <c:v>794.0</c:v>
                </c:pt>
                <c:pt idx="1524">
                  <c:v>794.0</c:v>
                </c:pt>
                <c:pt idx="1525">
                  <c:v>795.0</c:v>
                </c:pt>
                <c:pt idx="1526">
                  <c:v>796.0</c:v>
                </c:pt>
                <c:pt idx="1527">
                  <c:v>796.0</c:v>
                </c:pt>
                <c:pt idx="1528">
                  <c:v>796.0</c:v>
                </c:pt>
                <c:pt idx="1529">
                  <c:v>796.0</c:v>
                </c:pt>
                <c:pt idx="1530">
                  <c:v>797.0</c:v>
                </c:pt>
                <c:pt idx="1531">
                  <c:v>798.0</c:v>
                </c:pt>
                <c:pt idx="1532">
                  <c:v>798.0</c:v>
                </c:pt>
                <c:pt idx="1533">
                  <c:v>798.0</c:v>
                </c:pt>
                <c:pt idx="1534">
                  <c:v>798.0</c:v>
                </c:pt>
                <c:pt idx="1535">
                  <c:v>799.0</c:v>
                </c:pt>
                <c:pt idx="1536">
                  <c:v>800.0</c:v>
                </c:pt>
                <c:pt idx="1537">
                  <c:v>801.0</c:v>
                </c:pt>
                <c:pt idx="1538">
                  <c:v>801.0</c:v>
                </c:pt>
                <c:pt idx="1539">
                  <c:v>802.0</c:v>
                </c:pt>
                <c:pt idx="1540">
                  <c:v>802.0</c:v>
                </c:pt>
                <c:pt idx="1541">
                  <c:v>802.0</c:v>
                </c:pt>
                <c:pt idx="1542">
                  <c:v>803.0</c:v>
                </c:pt>
                <c:pt idx="1543">
                  <c:v>803.0</c:v>
                </c:pt>
                <c:pt idx="1544">
                  <c:v>803.0</c:v>
                </c:pt>
                <c:pt idx="1545">
                  <c:v>803.0</c:v>
                </c:pt>
                <c:pt idx="1546">
                  <c:v>804.0</c:v>
                </c:pt>
                <c:pt idx="1547">
                  <c:v>805.0</c:v>
                </c:pt>
                <c:pt idx="1548">
                  <c:v>806.0</c:v>
                </c:pt>
                <c:pt idx="1549">
                  <c:v>807.0</c:v>
                </c:pt>
                <c:pt idx="1550">
                  <c:v>808.0</c:v>
                </c:pt>
                <c:pt idx="1551">
                  <c:v>809.0</c:v>
                </c:pt>
                <c:pt idx="1552">
                  <c:v>810.0</c:v>
                </c:pt>
                <c:pt idx="1553">
                  <c:v>811.0</c:v>
                </c:pt>
                <c:pt idx="1554">
                  <c:v>812.0</c:v>
                </c:pt>
                <c:pt idx="1555">
                  <c:v>813.0</c:v>
                </c:pt>
                <c:pt idx="1556">
                  <c:v>814.0</c:v>
                </c:pt>
                <c:pt idx="1557">
                  <c:v>814.0</c:v>
                </c:pt>
                <c:pt idx="1558">
                  <c:v>814.0</c:v>
                </c:pt>
                <c:pt idx="1559">
                  <c:v>814.0</c:v>
                </c:pt>
                <c:pt idx="1560">
                  <c:v>814.0</c:v>
                </c:pt>
                <c:pt idx="1561">
                  <c:v>815.0</c:v>
                </c:pt>
                <c:pt idx="1562">
                  <c:v>815.0</c:v>
                </c:pt>
                <c:pt idx="1563">
                  <c:v>815.0</c:v>
                </c:pt>
                <c:pt idx="1564">
                  <c:v>815.0</c:v>
                </c:pt>
                <c:pt idx="1565">
                  <c:v>816.0</c:v>
                </c:pt>
                <c:pt idx="1566">
                  <c:v>816.0</c:v>
                </c:pt>
                <c:pt idx="1567">
                  <c:v>817.0</c:v>
                </c:pt>
                <c:pt idx="1568">
                  <c:v>817.0</c:v>
                </c:pt>
                <c:pt idx="1569">
                  <c:v>818.0</c:v>
                </c:pt>
                <c:pt idx="1570">
                  <c:v>818.0</c:v>
                </c:pt>
                <c:pt idx="1571">
                  <c:v>819.0</c:v>
                </c:pt>
                <c:pt idx="1572">
                  <c:v>819.0</c:v>
                </c:pt>
                <c:pt idx="1573">
                  <c:v>820.0</c:v>
                </c:pt>
                <c:pt idx="1574">
                  <c:v>820.0</c:v>
                </c:pt>
                <c:pt idx="1575">
                  <c:v>821.0</c:v>
                </c:pt>
                <c:pt idx="1576">
                  <c:v>822.0</c:v>
                </c:pt>
                <c:pt idx="1577">
                  <c:v>822.0</c:v>
                </c:pt>
                <c:pt idx="1578">
                  <c:v>822.0</c:v>
                </c:pt>
                <c:pt idx="1579">
                  <c:v>823.0</c:v>
                </c:pt>
                <c:pt idx="1580">
                  <c:v>823.0</c:v>
                </c:pt>
                <c:pt idx="1581">
                  <c:v>824.0</c:v>
                </c:pt>
                <c:pt idx="1582">
                  <c:v>824.0</c:v>
                </c:pt>
                <c:pt idx="1583">
                  <c:v>824.0</c:v>
                </c:pt>
                <c:pt idx="1584">
                  <c:v>824.0</c:v>
                </c:pt>
                <c:pt idx="1585">
                  <c:v>824.0</c:v>
                </c:pt>
                <c:pt idx="1586">
                  <c:v>825.0</c:v>
                </c:pt>
                <c:pt idx="1587">
                  <c:v>826.0</c:v>
                </c:pt>
                <c:pt idx="1588">
                  <c:v>826.0</c:v>
                </c:pt>
                <c:pt idx="1589">
                  <c:v>827.0</c:v>
                </c:pt>
                <c:pt idx="1590">
                  <c:v>827.0</c:v>
                </c:pt>
                <c:pt idx="1591">
                  <c:v>827.0</c:v>
                </c:pt>
                <c:pt idx="1592">
                  <c:v>827.0</c:v>
                </c:pt>
                <c:pt idx="1593">
                  <c:v>827.0</c:v>
                </c:pt>
                <c:pt idx="1594">
                  <c:v>828.0</c:v>
                </c:pt>
                <c:pt idx="1595">
                  <c:v>829.0</c:v>
                </c:pt>
                <c:pt idx="1596">
                  <c:v>829.0</c:v>
                </c:pt>
                <c:pt idx="1597">
                  <c:v>829.0</c:v>
                </c:pt>
                <c:pt idx="1598">
                  <c:v>829.0</c:v>
                </c:pt>
                <c:pt idx="1599">
                  <c:v>829.0</c:v>
                </c:pt>
                <c:pt idx="1600">
                  <c:v>830.0</c:v>
                </c:pt>
                <c:pt idx="1601">
                  <c:v>830.0</c:v>
                </c:pt>
                <c:pt idx="1602">
                  <c:v>830.0</c:v>
                </c:pt>
                <c:pt idx="1603">
                  <c:v>831.0</c:v>
                </c:pt>
                <c:pt idx="1604">
                  <c:v>831.0</c:v>
                </c:pt>
                <c:pt idx="1605">
                  <c:v>832.0</c:v>
                </c:pt>
                <c:pt idx="1606">
                  <c:v>833.0</c:v>
                </c:pt>
                <c:pt idx="1607">
                  <c:v>834.0</c:v>
                </c:pt>
                <c:pt idx="1608">
                  <c:v>835.0</c:v>
                </c:pt>
                <c:pt idx="1609">
                  <c:v>836.0</c:v>
                </c:pt>
                <c:pt idx="1610">
                  <c:v>836.0</c:v>
                </c:pt>
                <c:pt idx="1611">
                  <c:v>836.0</c:v>
                </c:pt>
                <c:pt idx="1612">
                  <c:v>837.0</c:v>
                </c:pt>
                <c:pt idx="1613">
                  <c:v>837.0</c:v>
                </c:pt>
                <c:pt idx="1614">
                  <c:v>837.0</c:v>
                </c:pt>
                <c:pt idx="1615">
                  <c:v>838.0</c:v>
                </c:pt>
                <c:pt idx="1616">
                  <c:v>839.0</c:v>
                </c:pt>
                <c:pt idx="1617">
                  <c:v>840.0</c:v>
                </c:pt>
                <c:pt idx="1618">
                  <c:v>840.0</c:v>
                </c:pt>
                <c:pt idx="1619">
                  <c:v>841.0</c:v>
                </c:pt>
                <c:pt idx="1620">
                  <c:v>842.0</c:v>
                </c:pt>
                <c:pt idx="1621">
                  <c:v>842.0</c:v>
                </c:pt>
                <c:pt idx="1622">
                  <c:v>842.0</c:v>
                </c:pt>
                <c:pt idx="1623">
                  <c:v>842.0</c:v>
                </c:pt>
                <c:pt idx="1624">
                  <c:v>842.0</c:v>
                </c:pt>
                <c:pt idx="1625">
                  <c:v>842.0</c:v>
                </c:pt>
                <c:pt idx="1626">
                  <c:v>842.0</c:v>
                </c:pt>
                <c:pt idx="1627">
                  <c:v>842.0</c:v>
                </c:pt>
                <c:pt idx="1628">
                  <c:v>842.0</c:v>
                </c:pt>
                <c:pt idx="1629">
                  <c:v>842.0</c:v>
                </c:pt>
                <c:pt idx="1630">
                  <c:v>842.0</c:v>
                </c:pt>
                <c:pt idx="1631">
                  <c:v>842.0</c:v>
                </c:pt>
                <c:pt idx="1632">
                  <c:v>842.0</c:v>
                </c:pt>
                <c:pt idx="1633">
                  <c:v>843.0</c:v>
                </c:pt>
                <c:pt idx="1634">
                  <c:v>844.0</c:v>
                </c:pt>
                <c:pt idx="1635">
                  <c:v>845.0</c:v>
                </c:pt>
                <c:pt idx="1636">
                  <c:v>845.0</c:v>
                </c:pt>
                <c:pt idx="1637">
                  <c:v>846.0</c:v>
                </c:pt>
                <c:pt idx="1638">
                  <c:v>847.0</c:v>
                </c:pt>
                <c:pt idx="1639">
                  <c:v>847.0</c:v>
                </c:pt>
                <c:pt idx="1640">
                  <c:v>847.0</c:v>
                </c:pt>
                <c:pt idx="1641">
                  <c:v>847.0</c:v>
                </c:pt>
                <c:pt idx="1642">
                  <c:v>847.0</c:v>
                </c:pt>
                <c:pt idx="1643">
                  <c:v>848.0</c:v>
                </c:pt>
                <c:pt idx="1644">
                  <c:v>849.0</c:v>
                </c:pt>
                <c:pt idx="1645">
                  <c:v>850.0</c:v>
                </c:pt>
                <c:pt idx="1646">
                  <c:v>851.0</c:v>
                </c:pt>
                <c:pt idx="1647">
                  <c:v>852.0</c:v>
                </c:pt>
                <c:pt idx="1648">
                  <c:v>852.0</c:v>
                </c:pt>
                <c:pt idx="1649">
                  <c:v>852.0</c:v>
                </c:pt>
                <c:pt idx="1650">
                  <c:v>852.0</c:v>
                </c:pt>
                <c:pt idx="1651">
                  <c:v>852.0</c:v>
                </c:pt>
                <c:pt idx="1652">
                  <c:v>853.0</c:v>
                </c:pt>
                <c:pt idx="1653">
                  <c:v>853.0</c:v>
                </c:pt>
                <c:pt idx="1654">
                  <c:v>853.0</c:v>
                </c:pt>
                <c:pt idx="1655">
                  <c:v>853.0</c:v>
                </c:pt>
                <c:pt idx="1656">
                  <c:v>853.0</c:v>
                </c:pt>
                <c:pt idx="1657">
                  <c:v>853.0</c:v>
                </c:pt>
                <c:pt idx="1658">
                  <c:v>853.0</c:v>
                </c:pt>
                <c:pt idx="1659">
                  <c:v>854.0</c:v>
                </c:pt>
                <c:pt idx="1660">
                  <c:v>854.0</c:v>
                </c:pt>
                <c:pt idx="1661">
                  <c:v>854.0</c:v>
                </c:pt>
                <c:pt idx="1662">
                  <c:v>855.0</c:v>
                </c:pt>
                <c:pt idx="1663">
                  <c:v>855.0</c:v>
                </c:pt>
                <c:pt idx="1664">
                  <c:v>855.0</c:v>
                </c:pt>
                <c:pt idx="1665">
                  <c:v>856.0</c:v>
                </c:pt>
                <c:pt idx="1666">
                  <c:v>856.0</c:v>
                </c:pt>
                <c:pt idx="1667">
                  <c:v>856.0</c:v>
                </c:pt>
                <c:pt idx="1668">
                  <c:v>856.0</c:v>
                </c:pt>
                <c:pt idx="1669">
                  <c:v>857.0</c:v>
                </c:pt>
                <c:pt idx="1670">
                  <c:v>858.0</c:v>
                </c:pt>
                <c:pt idx="1671">
                  <c:v>858.0</c:v>
                </c:pt>
                <c:pt idx="1672">
                  <c:v>859.0</c:v>
                </c:pt>
                <c:pt idx="1673">
                  <c:v>860.0</c:v>
                </c:pt>
                <c:pt idx="1674">
                  <c:v>861.0</c:v>
                </c:pt>
                <c:pt idx="1675">
                  <c:v>861.0</c:v>
                </c:pt>
                <c:pt idx="1676">
                  <c:v>862.0</c:v>
                </c:pt>
                <c:pt idx="1677">
                  <c:v>862.0</c:v>
                </c:pt>
                <c:pt idx="1678">
                  <c:v>862.0</c:v>
                </c:pt>
                <c:pt idx="1679">
                  <c:v>862.0</c:v>
                </c:pt>
                <c:pt idx="1680">
                  <c:v>862.0</c:v>
                </c:pt>
                <c:pt idx="1681">
                  <c:v>862.0</c:v>
                </c:pt>
                <c:pt idx="1682">
                  <c:v>862.0</c:v>
                </c:pt>
                <c:pt idx="1683">
                  <c:v>862.0</c:v>
                </c:pt>
                <c:pt idx="1684">
                  <c:v>862.0</c:v>
                </c:pt>
                <c:pt idx="1685">
                  <c:v>863.0</c:v>
                </c:pt>
                <c:pt idx="1686">
                  <c:v>863.0</c:v>
                </c:pt>
                <c:pt idx="1687">
                  <c:v>864.0</c:v>
                </c:pt>
                <c:pt idx="1688">
                  <c:v>864.0</c:v>
                </c:pt>
                <c:pt idx="1689">
                  <c:v>864.0</c:v>
                </c:pt>
                <c:pt idx="1690">
                  <c:v>864.0</c:v>
                </c:pt>
                <c:pt idx="1691">
                  <c:v>865.0</c:v>
                </c:pt>
                <c:pt idx="1692">
                  <c:v>865.0</c:v>
                </c:pt>
                <c:pt idx="1693">
                  <c:v>866.0</c:v>
                </c:pt>
                <c:pt idx="1694">
                  <c:v>866.0</c:v>
                </c:pt>
                <c:pt idx="1695">
                  <c:v>866.0</c:v>
                </c:pt>
                <c:pt idx="1696">
                  <c:v>866.0</c:v>
                </c:pt>
                <c:pt idx="1697">
                  <c:v>866.0</c:v>
                </c:pt>
                <c:pt idx="1698">
                  <c:v>867.0</c:v>
                </c:pt>
                <c:pt idx="1699">
                  <c:v>867.0</c:v>
                </c:pt>
                <c:pt idx="1700">
                  <c:v>868.0</c:v>
                </c:pt>
                <c:pt idx="1701">
                  <c:v>868.0</c:v>
                </c:pt>
                <c:pt idx="1702">
                  <c:v>868.0</c:v>
                </c:pt>
                <c:pt idx="1703">
                  <c:v>869.0</c:v>
                </c:pt>
                <c:pt idx="1704">
                  <c:v>870.0</c:v>
                </c:pt>
                <c:pt idx="1705">
                  <c:v>871.0</c:v>
                </c:pt>
                <c:pt idx="1706">
                  <c:v>872.0</c:v>
                </c:pt>
                <c:pt idx="1707">
                  <c:v>873.0</c:v>
                </c:pt>
                <c:pt idx="1708">
                  <c:v>874.0</c:v>
                </c:pt>
                <c:pt idx="1709">
                  <c:v>874.0</c:v>
                </c:pt>
                <c:pt idx="1710">
                  <c:v>875.0</c:v>
                </c:pt>
                <c:pt idx="1711">
                  <c:v>876.0</c:v>
                </c:pt>
                <c:pt idx="1712">
                  <c:v>876.0</c:v>
                </c:pt>
                <c:pt idx="1713">
                  <c:v>876.0</c:v>
                </c:pt>
                <c:pt idx="1714">
                  <c:v>876.0</c:v>
                </c:pt>
                <c:pt idx="1715">
                  <c:v>876.0</c:v>
                </c:pt>
                <c:pt idx="1716">
                  <c:v>877.0</c:v>
                </c:pt>
                <c:pt idx="1717">
                  <c:v>877.0</c:v>
                </c:pt>
                <c:pt idx="1718">
                  <c:v>877.0</c:v>
                </c:pt>
                <c:pt idx="1719">
                  <c:v>877.0</c:v>
                </c:pt>
                <c:pt idx="1720">
                  <c:v>877.0</c:v>
                </c:pt>
                <c:pt idx="1721">
                  <c:v>878.0</c:v>
                </c:pt>
                <c:pt idx="1722">
                  <c:v>878.0</c:v>
                </c:pt>
                <c:pt idx="1723">
                  <c:v>878.0</c:v>
                </c:pt>
                <c:pt idx="1724">
                  <c:v>879.0</c:v>
                </c:pt>
                <c:pt idx="1725">
                  <c:v>880.0</c:v>
                </c:pt>
                <c:pt idx="1726">
                  <c:v>881.0</c:v>
                </c:pt>
                <c:pt idx="1727">
                  <c:v>881.0</c:v>
                </c:pt>
                <c:pt idx="1728">
                  <c:v>881.0</c:v>
                </c:pt>
                <c:pt idx="1729">
                  <c:v>882.0</c:v>
                </c:pt>
                <c:pt idx="1730">
                  <c:v>882.0</c:v>
                </c:pt>
                <c:pt idx="1731">
                  <c:v>882.0</c:v>
                </c:pt>
                <c:pt idx="1732">
                  <c:v>882.0</c:v>
                </c:pt>
                <c:pt idx="1733">
                  <c:v>883.0</c:v>
                </c:pt>
                <c:pt idx="1734">
                  <c:v>884.0</c:v>
                </c:pt>
                <c:pt idx="1735">
                  <c:v>884.0</c:v>
                </c:pt>
                <c:pt idx="1736">
                  <c:v>884.0</c:v>
                </c:pt>
                <c:pt idx="1737">
                  <c:v>885.0</c:v>
                </c:pt>
                <c:pt idx="1738">
                  <c:v>886.0</c:v>
                </c:pt>
                <c:pt idx="1739">
                  <c:v>887.0</c:v>
                </c:pt>
                <c:pt idx="1740">
                  <c:v>888.0</c:v>
                </c:pt>
                <c:pt idx="1741">
                  <c:v>888.0</c:v>
                </c:pt>
                <c:pt idx="1742">
                  <c:v>888.0</c:v>
                </c:pt>
                <c:pt idx="1743">
                  <c:v>888.0</c:v>
                </c:pt>
                <c:pt idx="1744">
                  <c:v>889.0</c:v>
                </c:pt>
                <c:pt idx="1745">
                  <c:v>889.0</c:v>
                </c:pt>
                <c:pt idx="1746">
                  <c:v>890.0</c:v>
                </c:pt>
                <c:pt idx="1747">
                  <c:v>890.0</c:v>
                </c:pt>
                <c:pt idx="1748">
                  <c:v>891.0</c:v>
                </c:pt>
                <c:pt idx="1749">
                  <c:v>891.0</c:v>
                </c:pt>
                <c:pt idx="1750">
                  <c:v>891.0</c:v>
                </c:pt>
                <c:pt idx="1751">
                  <c:v>892.0</c:v>
                </c:pt>
                <c:pt idx="1752">
                  <c:v>893.0</c:v>
                </c:pt>
                <c:pt idx="1753">
                  <c:v>893.0</c:v>
                </c:pt>
                <c:pt idx="1754">
                  <c:v>894.0</c:v>
                </c:pt>
                <c:pt idx="1755">
                  <c:v>894.0</c:v>
                </c:pt>
                <c:pt idx="1756">
                  <c:v>895.0</c:v>
                </c:pt>
                <c:pt idx="1757">
                  <c:v>896.0</c:v>
                </c:pt>
                <c:pt idx="1758">
                  <c:v>897.0</c:v>
                </c:pt>
                <c:pt idx="1759">
                  <c:v>898.0</c:v>
                </c:pt>
                <c:pt idx="1760">
                  <c:v>898.0</c:v>
                </c:pt>
                <c:pt idx="1761">
                  <c:v>898.0</c:v>
                </c:pt>
                <c:pt idx="1762">
                  <c:v>898.0</c:v>
                </c:pt>
                <c:pt idx="1763">
                  <c:v>899.0</c:v>
                </c:pt>
                <c:pt idx="1764">
                  <c:v>900.0</c:v>
                </c:pt>
                <c:pt idx="1765">
                  <c:v>900.0</c:v>
                </c:pt>
                <c:pt idx="1766">
                  <c:v>900.0</c:v>
                </c:pt>
                <c:pt idx="1767">
                  <c:v>900.0</c:v>
                </c:pt>
                <c:pt idx="1768">
                  <c:v>901.0</c:v>
                </c:pt>
                <c:pt idx="1769">
                  <c:v>902.0</c:v>
                </c:pt>
                <c:pt idx="1770">
                  <c:v>903.0</c:v>
                </c:pt>
                <c:pt idx="1771">
                  <c:v>904.0</c:v>
                </c:pt>
                <c:pt idx="1772">
                  <c:v>905.0</c:v>
                </c:pt>
                <c:pt idx="1773">
                  <c:v>905.0</c:v>
                </c:pt>
                <c:pt idx="1774">
                  <c:v>905.0</c:v>
                </c:pt>
                <c:pt idx="1775">
                  <c:v>905.0</c:v>
                </c:pt>
                <c:pt idx="1776">
                  <c:v>906.0</c:v>
                </c:pt>
                <c:pt idx="1777">
                  <c:v>907.0</c:v>
                </c:pt>
                <c:pt idx="1778">
                  <c:v>908.0</c:v>
                </c:pt>
                <c:pt idx="1779">
                  <c:v>909.0</c:v>
                </c:pt>
                <c:pt idx="1780">
                  <c:v>910.0</c:v>
                </c:pt>
                <c:pt idx="1781">
                  <c:v>911.0</c:v>
                </c:pt>
                <c:pt idx="1782">
                  <c:v>912.0</c:v>
                </c:pt>
                <c:pt idx="1783">
                  <c:v>913.0</c:v>
                </c:pt>
                <c:pt idx="1784">
                  <c:v>913.0</c:v>
                </c:pt>
                <c:pt idx="1785">
                  <c:v>914.0</c:v>
                </c:pt>
                <c:pt idx="1786">
                  <c:v>915.0</c:v>
                </c:pt>
                <c:pt idx="1787">
                  <c:v>915.0</c:v>
                </c:pt>
                <c:pt idx="1788">
                  <c:v>915.0</c:v>
                </c:pt>
                <c:pt idx="1789">
                  <c:v>915.0</c:v>
                </c:pt>
                <c:pt idx="1790">
                  <c:v>915.0</c:v>
                </c:pt>
                <c:pt idx="1791">
                  <c:v>916.0</c:v>
                </c:pt>
                <c:pt idx="1792">
                  <c:v>916.0</c:v>
                </c:pt>
                <c:pt idx="1793">
                  <c:v>916.0</c:v>
                </c:pt>
                <c:pt idx="1794">
                  <c:v>917.0</c:v>
                </c:pt>
                <c:pt idx="1795">
                  <c:v>918.0</c:v>
                </c:pt>
                <c:pt idx="1796">
                  <c:v>919.0</c:v>
                </c:pt>
                <c:pt idx="1797">
                  <c:v>919.0</c:v>
                </c:pt>
                <c:pt idx="1798">
                  <c:v>919.0</c:v>
                </c:pt>
                <c:pt idx="1799">
                  <c:v>919.0</c:v>
                </c:pt>
                <c:pt idx="1800">
                  <c:v>919.0</c:v>
                </c:pt>
                <c:pt idx="1801">
                  <c:v>920.0</c:v>
                </c:pt>
                <c:pt idx="1802">
                  <c:v>921.0</c:v>
                </c:pt>
                <c:pt idx="1803">
                  <c:v>922.0</c:v>
                </c:pt>
                <c:pt idx="1804">
                  <c:v>923.0</c:v>
                </c:pt>
                <c:pt idx="1805">
                  <c:v>924.0</c:v>
                </c:pt>
                <c:pt idx="1806">
                  <c:v>924.0</c:v>
                </c:pt>
                <c:pt idx="1807">
                  <c:v>925.0</c:v>
                </c:pt>
                <c:pt idx="1808">
                  <c:v>926.0</c:v>
                </c:pt>
                <c:pt idx="1809">
                  <c:v>926.0</c:v>
                </c:pt>
                <c:pt idx="1810">
                  <c:v>927.0</c:v>
                </c:pt>
                <c:pt idx="1811">
                  <c:v>928.0</c:v>
                </c:pt>
                <c:pt idx="1812">
                  <c:v>929.0</c:v>
                </c:pt>
                <c:pt idx="1813">
                  <c:v>929.0</c:v>
                </c:pt>
                <c:pt idx="1814">
                  <c:v>929.0</c:v>
                </c:pt>
                <c:pt idx="1815">
                  <c:v>929.0</c:v>
                </c:pt>
                <c:pt idx="1816">
                  <c:v>929.0</c:v>
                </c:pt>
                <c:pt idx="1817">
                  <c:v>930.0</c:v>
                </c:pt>
                <c:pt idx="1818">
                  <c:v>931.0</c:v>
                </c:pt>
                <c:pt idx="1819">
                  <c:v>931.0</c:v>
                </c:pt>
                <c:pt idx="1820">
                  <c:v>931.0</c:v>
                </c:pt>
                <c:pt idx="1821">
                  <c:v>931.0</c:v>
                </c:pt>
                <c:pt idx="1822">
                  <c:v>932.0</c:v>
                </c:pt>
                <c:pt idx="1823">
                  <c:v>932.0</c:v>
                </c:pt>
                <c:pt idx="1824">
                  <c:v>932.0</c:v>
                </c:pt>
                <c:pt idx="1825">
                  <c:v>933.0</c:v>
                </c:pt>
                <c:pt idx="1826">
                  <c:v>933.0</c:v>
                </c:pt>
                <c:pt idx="1827">
                  <c:v>933.0</c:v>
                </c:pt>
                <c:pt idx="1828">
                  <c:v>934.0</c:v>
                </c:pt>
                <c:pt idx="1829">
                  <c:v>934.0</c:v>
                </c:pt>
                <c:pt idx="1830">
                  <c:v>935.0</c:v>
                </c:pt>
                <c:pt idx="1831">
                  <c:v>935.0</c:v>
                </c:pt>
                <c:pt idx="1832">
                  <c:v>935.0</c:v>
                </c:pt>
                <c:pt idx="1833">
                  <c:v>935.0</c:v>
                </c:pt>
                <c:pt idx="1834">
                  <c:v>935.0</c:v>
                </c:pt>
                <c:pt idx="1835">
                  <c:v>935.0</c:v>
                </c:pt>
                <c:pt idx="1836">
                  <c:v>935.0</c:v>
                </c:pt>
                <c:pt idx="1837">
                  <c:v>935.0</c:v>
                </c:pt>
                <c:pt idx="1838">
                  <c:v>936.0</c:v>
                </c:pt>
                <c:pt idx="1839">
                  <c:v>937.0</c:v>
                </c:pt>
                <c:pt idx="1840">
                  <c:v>938.0</c:v>
                </c:pt>
                <c:pt idx="1841">
                  <c:v>939.0</c:v>
                </c:pt>
                <c:pt idx="1842">
                  <c:v>940.0</c:v>
                </c:pt>
                <c:pt idx="1843">
                  <c:v>941.0</c:v>
                </c:pt>
                <c:pt idx="1844">
                  <c:v>942.0</c:v>
                </c:pt>
                <c:pt idx="1845">
                  <c:v>942.0</c:v>
                </c:pt>
                <c:pt idx="1846">
                  <c:v>943.0</c:v>
                </c:pt>
                <c:pt idx="1847">
                  <c:v>944.0</c:v>
                </c:pt>
                <c:pt idx="1848">
                  <c:v>944.0</c:v>
                </c:pt>
                <c:pt idx="1849">
                  <c:v>945.0</c:v>
                </c:pt>
                <c:pt idx="1850">
                  <c:v>945.0</c:v>
                </c:pt>
                <c:pt idx="1851">
                  <c:v>945.0</c:v>
                </c:pt>
                <c:pt idx="1852">
                  <c:v>945.0</c:v>
                </c:pt>
                <c:pt idx="1853">
                  <c:v>945.0</c:v>
                </c:pt>
                <c:pt idx="1854">
                  <c:v>946.0</c:v>
                </c:pt>
                <c:pt idx="1855">
                  <c:v>947.0</c:v>
                </c:pt>
                <c:pt idx="1856">
                  <c:v>947.0</c:v>
                </c:pt>
                <c:pt idx="1857">
                  <c:v>947.0</c:v>
                </c:pt>
                <c:pt idx="1858">
                  <c:v>947.0</c:v>
                </c:pt>
                <c:pt idx="1859">
                  <c:v>947.0</c:v>
                </c:pt>
                <c:pt idx="1860">
                  <c:v>948.0</c:v>
                </c:pt>
                <c:pt idx="1861">
                  <c:v>948.0</c:v>
                </c:pt>
                <c:pt idx="1862">
                  <c:v>948.0</c:v>
                </c:pt>
                <c:pt idx="1863">
                  <c:v>948.0</c:v>
                </c:pt>
                <c:pt idx="1864">
                  <c:v>948.0</c:v>
                </c:pt>
                <c:pt idx="1865">
                  <c:v>948.0</c:v>
                </c:pt>
                <c:pt idx="1866">
                  <c:v>949.0</c:v>
                </c:pt>
                <c:pt idx="1867">
                  <c:v>949.0</c:v>
                </c:pt>
                <c:pt idx="1868">
                  <c:v>950.0</c:v>
                </c:pt>
                <c:pt idx="1869">
                  <c:v>950.0</c:v>
                </c:pt>
                <c:pt idx="1870">
                  <c:v>951.0</c:v>
                </c:pt>
                <c:pt idx="1871">
                  <c:v>951.0</c:v>
                </c:pt>
                <c:pt idx="1872">
                  <c:v>952.0</c:v>
                </c:pt>
                <c:pt idx="1873">
                  <c:v>952.0</c:v>
                </c:pt>
                <c:pt idx="1874">
                  <c:v>953.0</c:v>
                </c:pt>
                <c:pt idx="1875">
                  <c:v>953.0</c:v>
                </c:pt>
                <c:pt idx="1876">
                  <c:v>953.0</c:v>
                </c:pt>
                <c:pt idx="1877">
                  <c:v>953.0</c:v>
                </c:pt>
                <c:pt idx="1878">
                  <c:v>953.0</c:v>
                </c:pt>
                <c:pt idx="1879">
                  <c:v>953.0</c:v>
                </c:pt>
                <c:pt idx="1880">
                  <c:v>954.0</c:v>
                </c:pt>
                <c:pt idx="1881">
                  <c:v>954.0</c:v>
                </c:pt>
                <c:pt idx="1882">
                  <c:v>954.0</c:v>
                </c:pt>
                <c:pt idx="1883">
                  <c:v>954.0</c:v>
                </c:pt>
                <c:pt idx="1884">
                  <c:v>954.0</c:v>
                </c:pt>
                <c:pt idx="1885">
                  <c:v>954.0</c:v>
                </c:pt>
                <c:pt idx="1886">
                  <c:v>954.0</c:v>
                </c:pt>
                <c:pt idx="1887">
                  <c:v>954.0</c:v>
                </c:pt>
                <c:pt idx="1888">
                  <c:v>954.0</c:v>
                </c:pt>
                <c:pt idx="1889">
                  <c:v>954.0</c:v>
                </c:pt>
                <c:pt idx="1890">
                  <c:v>955.0</c:v>
                </c:pt>
                <c:pt idx="1891">
                  <c:v>955.0</c:v>
                </c:pt>
                <c:pt idx="1892">
                  <c:v>956.0</c:v>
                </c:pt>
                <c:pt idx="1893">
                  <c:v>956.0</c:v>
                </c:pt>
                <c:pt idx="1894">
                  <c:v>956.0</c:v>
                </c:pt>
                <c:pt idx="1895">
                  <c:v>956.0</c:v>
                </c:pt>
                <c:pt idx="1896">
                  <c:v>956.0</c:v>
                </c:pt>
                <c:pt idx="1897">
                  <c:v>956.0</c:v>
                </c:pt>
                <c:pt idx="1898">
                  <c:v>956.0</c:v>
                </c:pt>
                <c:pt idx="1899">
                  <c:v>956.0</c:v>
                </c:pt>
                <c:pt idx="1900">
                  <c:v>956.0</c:v>
                </c:pt>
                <c:pt idx="1901">
                  <c:v>957.0</c:v>
                </c:pt>
                <c:pt idx="1902">
                  <c:v>958.0</c:v>
                </c:pt>
                <c:pt idx="1903">
                  <c:v>959.0</c:v>
                </c:pt>
                <c:pt idx="1904">
                  <c:v>959.0</c:v>
                </c:pt>
                <c:pt idx="1905">
                  <c:v>959.0</c:v>
                </c:pt>
                <c:pt idx="1906">
                  <c:v>960.0</c:v>
                </c:pt>
                <c:pt idx="1907">
                  <c:v>960.0</c:v>
                </c:pt>
                <c:pt idx="1908">
                  <c:v>960.0</c:v>
                </c:pt>
                <c:pt idx="1909">
                  <c:v>960.0</c:v>
                </c:pt>
                <c:pt idx="1910">
                  <c:v>961.0</c:v>
                </c:pt>
                <c:pt idx="1911">
                  <c:v>961.0</c:v>
                </c:pt>
                <c:pt idx="1912">
                  <c:v>962.0</c:v>
                </c:pt>
                <c:pt idx="1913">
                  <c:v>963.0</c:v>
                </c:pt>
                <c:pt idx="1914">
                  <c:v>963.0</c:v>
                </c:pt>
                <c:pt idx="1915">
                  <c:v>963.0</c:v>
                </c:pt>
                <c:pt idx="1916">
                  <c:v>963.0</c:v>
                </c:pt>
                <c:pt idx="1917">
                  <c:v>963.0</c:v>
                </c:pt>
                <c:pt idx="1918">
                  <c:v>963.0</c:v>
                </c:pt>
                <c:pt idx="1919">
                  <c:v>963.0</c:v>
                </c:pt>
                <c:pt idx="1920">
                  <c:v>963.0</c:v>
                </c:pt>
                <c:pt idx="1921">
                  <c:v>963.0</c:v>
                </c:pt>
                <c:pt idx="1922">
                  <c:v>964.0</c:v>
                </c:pt>
                <c:pt idx="1923">
                  <c:v>965.0</c:v>
                </c:pt>
                <c:pt idx="1924">
                  <c:v>966.0</c:v>
                </c:pt>
                <c:pt idx="1925">
                  <c:v>967.0</c:v>
                </c:pt>
                <c:pt idx="1926">
                  <c:v>967.0</c:v>
                </c:pt>
                <c:pt idx="1927">
                  <c:v>968.0</c:v>
                </c:pt>
                <c:pt idx="1928">
                  <c:v>969.0</c:v>
                </c:pt>
                <c:pt idx="1929">
                  <c:v>970.0</c:v>
                </c:pt>
                <c:pt idx="1930">
                  <c:v>971.0</c:v>
                </c:pt>
                <c:pt idx="1931">
                  <c:v>971.0</c:v>
                </c:pt>
                <c:pt idx="1932">
                  <c:v>972.0</c:v>
                </c:pt>
                <c:pt idx="1933">
                  <c:v>973.0</c:v>
                </c:pt>
                <c:pt idx="1934">
                  <c:v>973.0</c:v>
                </c:pt>
                <c:pt idx="1935">
                  <c:v>974.0</c:v>
                </c:pt>
                <c:pt idx="1936">
                  <c:v>974.0</c:v>
                </c:pt>
                <c:pt idx="1937">
                  <c:v>974.0</c:v>
                </c:pt>
                <c:pt idx="1938">
                  <c:v>975.0</c:v>
                </c:pt>
                <c:pt idx="1939">
                  <c:v>975.0</c:v>
                </c:pt>
                <c:pt idx="1940">
                  <c:v>975.0</c:v>
                </c:pt>
                <c:pt idx="1941">
                  <c:v>976.0</c:v>
                </c:pt>
                <c:pt idx="1942">
                  <c:v>976.0</c:v>
                </c:pt>
                <c:pt idx="1943">
                  <c:v>976.0</c:v>
                </c:pt>
                <c:pt idx="1944">
                  <c:v>976.0</c:v>
                </c:pt>
                <c:pt idx="1945">
                  <c:v>977.0</c:v>
                </c:pt>
                <c:pt idx="1946">
                  <c:v>977.0</c:v>
                </c:pt>
                <c:pt idx="1947">
                  <c:v>978.0</c:v>
                </c:pt>
                <c:pt idx="1948">
                  <c:v>978.0</c:v>
                </c:pt>
                <c:pt idx="1949">
                  <c:v>978.0</c:v>
                </c:pt>
                <c:pt idx="1950">
                  <c:v>978.0</c:v>
                </c:pt>
                <c:pt idx="1951">
                  <c:v>979.0</c:v>
                </c:pt>
                <c:pt idx="1952">
                  <c:v>979.0</c:v>
                </c:pt>
                <c:pt idx="1953">
                  <c:v>979.0</c:v>
                </c:pt>
                <c:pt idx="1954">
                  <c:v>979.0</c:v>
                </c:pt>
                <c:pt idx="1955">
                  <c:v>980.0</c:v>
                </c:pt>
                <c:pt idx="1956">
                  <c:v>980.0</c:v>
                </c:pt>
                <c:pt idx="1957">
                  <c:v>981.0</c:v>
                </c:pt>
                <c:pt idx="1958">
                  <c:v>982.0</c:v>
                </c:pt>
                <c:pt idx="1959">
                  <c:v>982.0</c:v>
                </c:pt>
                <c:pt idx="1960">
                  <c:v>982.0</c:v>
                </c:pt>
                <c:pt idx="1961">
                  <c:v>983.0</c:v>
                </c:pt>
                <c:pt idx="1962">
                  <c:v>984.0</c:v>
                </c:pt>
                <c:pt idx="1963">
                  <c:v>985.0</c:v>
                </c:pt>
                <c:pt idx="1964">
                  <c:v>985.0</c:v>
                </c:pt>
                <c:pt idx="1965">
                  <c:v>986.0</c:v>
                </c:pt>
                <c:pt idx="1966">
                  <c:v>986.0</c:v>
                </c:pt>
                <c:pt idx="1967">
                  <c:v>986.0</c:v>
                </c:pt>
                <c:pt idx="1968">
                  <c:v>987.0</c:v>
                </c:pt>
                <c:pt idx="1969">
                  <c:v>988.0</c:v>
                </c:pt>
                <c:pt idx="1970">
                  <c:v>989.0</c:v>
                </c:pt>
                <c:pt idx="1971">
                  <c:v>989.0</c:v>
                </c:pt>
                <c:pt idx="1972">
                  <c:v>989.0</c:v>
                </c:pt>
                <c:pt idx="1973">
                  <c:v>989.0</c:v>
                </c:pt>
                <c:pt idx="1974">
                  <c:v>990.0</c:v>
                </c:pt>
                <c:pt idx="1975">
                  <c:v>991.0</c:v>
                </c:pt>
                <c:pt idx="1976">
                  <c:v>991.0</c:v>
                </c:pt>
                <c:pt idx="1977">
                  <c:v>991.0</c:v>
                </c:pt>
                <c:pt idx="1978">
                  <c:v>992.0</c:v>
                </c:pt>
                <c:pt idx="1979">
                  <c:v>993.0</c:v>
                </c:pt>
                <c:pt idx="1980">
                  <c:v>994.0</c:v>
                </c:pt>
                <c:pt idx="1981">
                  <c:v>994.0</c:v>
                </c:pt>
                <c:pt idx="1982">
                  <c:v>995.0</c:v>
                </c:pt>
                <c:pt idx="1983">
                  <c:v>996.0</c:v>
                </c:pt>
                <c:pt idx="1984">
                  <c:v>997.0</c:v>
                </c:pt>
                <c:pt idx="1985">
                  <c:v>998.0</c:v>
                </c:pt>
                <c:pt idx="1986">
                  <c:v>999.0</c:v>
                </c:pt>
                <c:pt idx="1987">
                  <c:v>999.0</c:v>
                </c:pt>
                <c:pt idx="1988">
                  <c:v>999.0</c:v>
                </c:pt>
                <c:pt idx="1989">
                  <c:v>1000.0</c:v>
                </c:pt>
                <c:pt idx="1990">
                  <c:v>1001.0</c:v>
                </c:pt>
                <c:pt idx="1991">
                  <c:v>1002.0</c:v>
                </c:pt>
                <c:pt idx="1992">
                  <c:v>1003.0</c:v>
                </c:pt>
                <c:pt idx="1993">
                  <c:v>1004.0</c:v>
                </c:pt>
                <c:pt idx="1994">
                  <c:v>1005.0</c:v>
                </c:pt>
                <c:pt idx="1995">
                  <c:v>1006.0</c:v>
                </c:pt>
                <c:pt idx="1996">
                  <c:v>1007.0</c:v>
                </c:pt>
                <c:pt idx="1997">
                  <c:v>1007.0</c:v>
                </c:pt>
                <c:pt idx="1998">
                  <c:v>1008.0</c:v>
                </c:pt>
                <c:pt idx="1999">
                  <c:v>1009.0</c:v>
                </c:pt>
                <c:pt idx="2000">
                  <c:v>1010.0</c:v>
                </c:pt>
                <c:pt idx="2001">
                  <c:v>1010.0</c:v>
                </c:pt>
                <c:pt idx="2002">
                  <c:v>1010.0</c:v>
                </c:pt>
                <c:pt idx="2003">
                  <c:v>1010.0</c:v>
                </c:pt>
                <c:pt idx="2004">
                  <c:v>1010.0</c:v>
                </c:pt>
                <c:pt idx="2005">
                  <c:v>1011.0</c:v>
                </c:pt>
                <c:pt idx="2006">
                  <c:v>1012.0</c:v>
                </c:pt>
                <c:pt idx="2007">
                  <c:v>1013.0</c:v>
                </c:pt>
                <c:pt idx="2008">
                  <c:v>1014.0</c:v>
                </c:pt>
                <c:pt idx="2009">
                  <c:v>1015.0</c:v>
                </c:pt>
                <c:pt idx="2010">
                  <c:v>1015.0</c:v>
                </c:pt>
                <c:pt idx="2011">
                  <c:v>1015.0</c:v>
                </c:pt>
                <c:pt idx="2012">
                  <c:v>1015.0</c:v>
                </c:pt>
                <c:pt idx="2013">
                  <c:v>1016.0</c:v>
                </c:pt>
                <c:pt idx="2014">
                  <c:v>1016.0</c:v>
                </c:pt>
                <c:pt idx="2015">
                  <c:v>1016.0</c:v>
                </c:pt>
                <c:pt idx="2016">
                  <c:v>1016.0</c:v>
                </c:pt>
                <c:pt idx="2017">
                  <c:v>1016.0</c:v>
                </c:pt>
                <c:pt idx="2018">
                  <c:v>1016.0</c:v>
                </c:pt>
                <c:pt idx="2019">
                  <c:v>1016.0</c:v>
                </c:pt>
                <c:pt idx="2020">
                  <c:v>1017.0</c:v>
                </c:pt>
                <c:pt idx="2021">
                  <c:v>1017.0</c:v>
                </c:pt>
                <c:pt idx="2022">
                  <c:v>1017.0</c:v>
                </c:pt>
                <c:pt idx="2023">
                  <c:v>1017.0</c:v>
                </c:pt>
                <c:pt idx="2024">
                  <c:v>1017.0</c:v>
                </c:pt>
                <c:pt idx="2025">
                  <c:v>1017.0</c:v>
                </c:pt>
                <c:pt idx="2026">
                  <c:v>1017.0</c:v>
                </c:pt>
                <c:pt idx="2027">
                  <c:v>1017.0</c:v>
                </c:pt>
                <c:pt idx="2028">
                  <c:v>1017.0</c:v>
                </c:pt>
                <c:pt idx="2029">
                  <c:v>1017.0</c:v>
                </c:pt>
                <c:pt idx="2030">
                  <c:v>1017.0</c:v>
                </c:pt>
                <c:pt idx="2031">
                  <c:v>1017.0</c:v>
                </c:pt>
                <c:pt idx="2032">
                  <c:v>1017.0</c:v>
                </c:pt>
                <c:pt idx="2033">
                  <c:v>1018.0</c:v>
                </c:pt>
                <c:pt idx="2034">
                  <c:v>1019.0</c:v>
                </c:pt>
                <c:pt idx="2035">
                  <c:v>1020.0</c:v>
                </c:pt>
                <c:pt idx="2036">
                  <c:v>1021.0</c:v>
                </c:pt>
                <c:pt idx="2037">
                  <c:v>1022.0</c:v>
                </c:pt>
                <c:pt idx="2038">
                  <c:v>1022.0</c:v>
                </c:pt>
                <c:pt idx="2039">
                  <c:v>1022.0</c:v>
                </c:pt>
                <c:pt idx="2040">
                  <c:v>1022.0</c:v>
                </c:pt>
                <c:pt idx="2041">
                  <c:v>1023.0</c:v>
                </c:pt>
                <c:pt idx="2042">
                  <c:v>1024.0</c:v>
                </c:pt>
                <c:pt idx="2043">
                  <c:v>1024.0</c:v>
                </c:pt>
                <c:pt idx="2044">
                  <c:v>1024.0</c:v>
                </c:pt>
                <c:pt idx="2045">
                  <c:v>1024.0</c:v>
                </c:pt>
                <c:pt idx="2046">
                  <c:v>1025.0</c:v>
                </c:pt>
                <c:pt idx="2047">
                  <c:v>1026.0</c:v>
                </c:pt>
                <c:pt idx="2048">
                  <c:v>1027.0</c:v>
                </c:pt>
                <c:pt idx="2049">
                  <c:v>1027.0</c:v>
                </c:pt>
                <c:pt idx="2050">
                  <c:v>1027.0</c:v>
                </c:pt>
                <c:pt idx="2051">
                  <c:v>1028.0</c:v>
                </c:pt>
                <c:pt idx="2052">
                  <c:v>1028.0</c:v>
                </c:pt>
                <c:pt idx="2053">
                  <c:v>1028.0</c:v>
                </c:pt>
                <c:pt idx="2054">
                  <c:v>1028.0</c:v>
                </c:pt>
                <c:pt idx="2055">
                  <c:v>1028.0</c:v>
                </c:pt>
                <c:pt idx="2056">
                  <c:v>1028.0</c:v>
                </c:pt>
                <c:pt idx="2057">
                  <c:v>1028.0</c:v>
                </c:pt>
                <c:pt idx="2058">
                  <c:v>1028.0</c:v>
                </c:pt>
                <c:pt idx="2059">
                  <c:v>1029.0</c:v>
                </c:pt>
                <c:pt idx="2060">
                  <c:v>1030.0</c:v>
                </c:pt>
                <c:pt idx="2061">
                  <c:v>1030.0</c:v>
                </c:pt>
                <c:pt idx="2062">
                  <c:v>1030.0</c:v>
                </c:pt>
                <c:pt idx="2063">
                  <c:v>1031.0</c:v>
                </c:pt>
                <c:pt idx="2064">
                  <c:v>1031.0</c:v>
                </c:pt>
                <c:pt idx="2065">
                  <c:v>1031.0</c:v>
                </c:pt>
                <c:pt idx="2066">
                  <c:v>1032.0</c:v>
                </c:pt>
                <c:pt idx="2067">
                  <c:v>1032.0</c:v>
                </c:pt>
                <c:pt idx="2068">
                  <c:v>1032.0</c:v>
                </c:pt>
                <c:pt idx="2069">
                  <c:v>1032.0</c:v>
                </c:pt>
                <c:pt idx="2070">
                  <c:v>1032.0</c:v>
                </c:pt>
                <c:pt idx="2071">
                  <c:v>1033.0</c:v>
                </c:pt>
                <c:pt idx="2072">
                  <c:v>1034.0</c:v>
                </c:pt>
                <c:pt idx="2073">
                  <c:v>1035.0</c:v>
                </c:pt>
                <c:pt idx="2074">
                  <c:v>1035.0</c:v>
                </c:pt>
                <c:pt idx="2075">
                  <c:v>1035.0</c:v>
                </c:pt>
                <c:pt idx="2076">
                  <c:v>1035.0</c:v>
                </c:pt>
                <c:pt idx="2077">
                  <c:v>1036.0</c:v>
                </c:pt>
                <c:pt idx="2078">
                  <c:v>1036.0</c:v>
                </c:pt>
                <c:pt idx="2079">
                  <c:v>1036.0</c:v>
                </c:pt>
                <c:pt idx="2080">
                  <c:v>1036.0</c:v>
                </c:pt>
                <c:pt idx="2081">
                  <c:v>1036.0</c:v>
                </c:pt>
                <c:pt idx="2082">
                  <c:v>1036.0</c:v>
                </c:pt>
                <c:pt idx="2083">
                  <c:v>1036.0</c:v>
                </c:pt>
                <c:pt idx="2084">
                  <c:v>1036.0</c:v>
                </c:pt>
                <c:pt idx="2085">
                  <c:v>1036.0</c:v>
                </c:pt>
                <c:pt idx="2086">
                  <c:v>1036.0</c:v>
                </c:pt>
                <c:pt idx="2087">
                  <c:v>1036.0</c:v>
                </c:pt>
                <c:pt idx="2088">
                  <c:v>1037.0</c:v>
                </c:pt>
                <c:pt idx="2089">
                  <c:v>1037.0</c:v>
                </c:pt>
                <c:pt idx="2090">
                  <c:v>1038.0</c:v>
                </c:pt>
                <c:pt idx="2091">
                  <c:v>1038.0</c:v>
                </c:pt>
                <c:pt idx="2092">
                  <c:v>1039.0</c:v>
                </c:pt>
                <c:pt idx="2093">
                  <c:v>1040.0</c:v>
                </c:pt>
                <c:pt idx="2094">
                  <c:v>1041.0</c:v>
                </c:pt>
                <c:pt idx="2095">
                  <c:v>1042.0</c:v>
                </c:pt>
                <c:pt idx="2096">
                  <c:v>1043.0</c:v>
                </c:pt>
                <c:pt idx="2097">
                  <c:v>1044.0</c:v>
                </c:pt>
                <c:pt idx="2098">
                  <c:v>1045.0</c:v>
                </c:pt>
                <c:pt idx="2099">
                  <c:v>1045.0</c:v>
                </c:pt>
                <c:pt idx="2100">
                  <c:v>1045.0</c:v>
                </c:pt>
                <c:pt idx="2101">
                  <c:v>1046.0</c:v>
                </c:pt>
                <c:pt idx="2102">
                  <c:v>1047.0</c:v>
                </c:pt>
                <c:pt idx="2103">
                  <c:v>1048.0</c:v>
                </c:pt>
                <c:pt idx="2104">
                  <c:v>1049.0</c:v>
                </c:pt>
                <c:pt idx="2105">
                  <c:v>1049.0</c:v>
                </c:pt>
                <c:pt idx="2106">
                  <c:v>1049.0</c:v>
                </c:pt>
                <c:pt idx="2107">
                  <c:v>1050.0</c:v>
                </c:pt>
                <c:pt idx="2108">
                  <c:v>1051.0</c:v>
                </c:pt>
                <c:pt idx="2109">
                  <c:v>1051.0</c:v>
                </c:pt>
                <c:pt idx="2110">
                  <c:v>1051.0</c:v>
                </c:pt>
                <c:pt idx="2111">
                  <c:v>1051.0</c:v>
                </c:pt>
                <c:pt idx="2112">
                  <c:v>1051.0</c:v>
                </c:pt>
                <c:pt idx="2113">
                  <c:v>1051.0</c:v>
                </c:pt>
                <c:pt idx="2114">
                  <c:v>1051.0</c:v>
                </c:pt>
                <c:pt idx="2115">
                  <c:v>1051.0</c:v>
                </c:pt>
                <c:pt idx="2116">
                  <c:v>1051.0</c:v>
                </c:pt>
                <c:pt idx="2117">
                  <c:v>1051.0</c:v>
                </c:pt>
                <c:pt idx="2118">
                  <c:v>1051.0</c:v>
                </c:pt>
                <c:pt idx="2119">
                  <c:v>1051.0</c:v>
                </c:pt>
                <c:pt idx="2120">
                  <c:v>1052.0</c:v>
                </c:pt>
                <c:pt idx="2121">
                  <c:v>1052.0</c:v>
                </c:pt>
                <c:pt idx="2122">
                  <c:v>1053.0</c:v>
                </c:pt>
                <c:pt idx="2123">
                  <c:v>1053.0</c:v>
                </c:pt>
                <c:pt idx="2124">
                  <c:v>1053.0</c:v>
                </c:pt>
                <c:pt idx="2125">
                  <c:v>1054.0</c:v>
                </c:pt>
                <c:pt idx="2126">
                  <c:v>1055.0</c:v>
                </c:pt>
                <c:pt idx="2127">
                  <c:v>1055.0</c:v>
                </c:pt>
                <c:pt idx="2128">
                  <c:v>1056.0</c:v>
                </c:pt>
                <c:pt idx="2129">
                  <c:v>1056.0</c:v>
                </c:pt>
                <c:pt idx="2130">
                  <c:v>1056.0</c:v>
                </c:pt>
                <c:pt idx="2131">
                  <c:v>1056.0</c:v>
                </c:pt>
                <c:pt idx="2132">
                  <c:v>1057.0</c:v>
                </c:pt>
                <c:pt idx="2133">
                  <c:v>1057.0</c:v>
                </c:pt>
                <c:pt idx="2134">
                  <c:v>1057.0</c:v>
                </c:pt>
                <c:pt idx="2135">
                  <c:v>1058.0</c:v>
                </c:pt>
                <c:pt idx="2136">
                  <c:v>1059.0</c:v>
                </c:pt>
                <c:pt idx="2137">
                  <c:v>1060.0</c:v>
                </c:pt>
                <c:pt idx="2138">
                  <c:v>1061.0</c:v>
                </c:pt>
                <c:pt idx="2139">
                  <c:v>1062.0</c:v>
                </c:pt>
                <c:pt idx="2140">
                  <c:v>1063.0</c:v>
                </c:pt>
                <c:pt idx="2141">
                  <c:v>1064.0</c:v>
                </c:pt>
                <c:pt idx="2142">
                  <c:v>1065.0</c:v>
                </c:pt>
                <c:pt idx="2143">
                  <c:v>1066.0</c:v>
                </c:pt>
                <c:pt idx="2144">
                  <c:v>1066.0</c:v>
                </c:pt>
                <c:pt idx="2145">
                  <c:v>1067.0</c:v>
                </c:pt>
                <c:pt idx="2146">
                  <c:v>1067.0</c:v>
                </c:pt>
                <c:pt idx="2147">
                  <c:v>1068.0</c:v>
                </c:pt>
                <c:pt idx="2148">
                  <c:v>1069.0</c:v>
                </c:pt>
                <c:pt idx="2149">
                  <c:v>1069.0</c:v>
                </c:pt>
                <c:pt idx="2150">
                  <c:v>1070.0</c:v>
                </c:pt>
                <c:pt idx="2151">
                  <c:v>1070.0</c:v>
                </c:pt>
                <c:pt idx="2152">
                  <c:v>1071.0</c:v>
                </c:pt>
                <c:pt idx="2153">
                  <c:v>1071.0</c:v>
                </c:pt>
                <c:pt idx="2154">
                  <c:v>1071.0</c:v>
                </c:pt>
                <c:pt idx="2155">
                  <c:v>1072.0</c:v>
                </c:pt>
                <c:pt idx="2156">
                  <c:v>1073.0</c:v>
                </c:pt>
                <c:pt idx="2157">
                  <c:v>1073.0</c:v>
                </c:pt>
                <c:pt idx="2158">
                  <c:v>1073.0</c:v>
                </c:pt>
                <c:pt idx="2159">
                  <c:v>1073.0</c:v>
                </c:pt>
                <c:pt idx="2160">
                  <c:v>1073.0</c:v>
                </c:pt>
                <c:pt idx="2161">
                  <c:v>1073.0</c:v>
                </c:pt>
                <c:pt idx="2162">
                  <c:v>1073.0</c:v>
                </c:pt>
                <c:pt idx="2163">
                  <c:v>1073.0</c:v>
                </c:pt>
                <c:pt idx="2164">
                  <c:v>1073.0</c:v>
                </c:pt>
                <c:pt idx="2165">
                  <c:v>1073.0</c:v>
                </c:pt>
                <c:pt idx="2166">
                  <c:v>1074.0</c:v>
                </c:pt>
                <c:pt idx="2167">
                  <c:v>1074.0</c:v>
                </c:pt>
                <c:pt idx="2168">
                  <c:v>1074.0</c:v>
                </c:pt>
                <c:pt idx="2169">
                  <c:v>1074.0</c:v>
                </c:pt>
                <c:pt idx="2170">
                  <c:v>1074.0</c:v>
                </c:pt>
                <c:pt idx="2171">
                  <c:v>1075.0</c:v>
                </c:pt>
                <c:pt idx="2172">
                  <c:v>1075.0</c:v>
                </c:pt>
                <c:pt idx="2173">
                  <c:v>1076.0</c:v>
                </c:pt>
                <c:pt idx="2174">
                  <c:v>1076.0</c:v>
                </c:pt>
                <c:pt idx="2175">
                  <c:v>1076.0</c:v>
                </c:pt>
                <c:pt idx="2176">
                  <c:v>1077.0</c:v>
                </c:pt>
                <c:pt idx="2177">
                  <c:v>1078.0</c:v>
                </c:pt>
                <c:pt idx="2178">
                  <c:v>1079.0</c:v>
                </c:pt>
                <c:pt idx="2179">
                  <c:v>1079.0</c:v>
                </c:pt>
                <c:pt idx="2180">
                  <c:v>1079.0</c:v>
                </c:pt>
                <c:pt idx="2181">
                  <c:v>1079.0</c:v>
                </c:pt>
                <c:pt idx="2182">
                  <c:v>1080.0</c:v>
                </c:pt>
                <c:pt idx="2183">
                  <c:v>1081.0</c:v>
                </c:pt>
                <c:pt idx="2184">
                  <c:v>1081.0</c:v>
                </c:pt>
                <c:pt idx="2185">
                  <c:v>1082.0</c:v>
                </c:pt>
                <c:pt idx="2186">
                  <c:v>1082.0</c:v>
                </c:pt>
                <c:pt idx="2187">
                  <c:v>1082.0</c:v>
                </c:pt>
                <c:pt idx="2188">
                  <c:v>1082.0</c:v>
                </c:pt>
                <c:pt idx="2189">
                  <c:v>1082.0</c:v>
                </c:pt>
                <c:pt idx="2190">
                  <c:v>1082.0</c:v>
                </c:pt>
                <c:pt idx="2191">
                  <c:v>1083.0</c:v>
                </c:pt>
                <c:pt idx="2192">
                  <c:v>1084.0</c:v>
                </c:pt>
                <c:pt idx="2193">
                  <c:v>1085.0</c:v>
                </c:pt>
                <c:pt idx="2194">
                  <c:v>1086.0</c:v>
                </c:pt>
                <c:pt idx="2195">
                  <c:v>1086.0</c:v>
                </c:pt>
                <c:pt idx="2196">
                  <c:v>1086.0</c:v>
                </c:pt>
                <c:pt idx="2197">
                  <c:v>1087.0</c:v>
                </c:pt>
                <c:pt idx="2198">
                  <c:v>1087.0</c:v>
                </c:pt>
                <c:pt idx="2199">
                  <c:v>1088.0</c:v>
                </c:pt>
                <c:pt idx="2200">
                  <c:v>1088.0</c:v>
                </c:pt>
                <c:pt idx="2201">
                  <c:v>1088.0</c:v>
                </c:pt>
                <c:pt idx="2202">
                  <c:v>1089.0</c:v>
                </c:pt>
                <c:pt idx="2203">
                  <c:v>1089.0</c:v>
                </c:pt>
                <c:pt idx="2204">
                  <c:v>1090.0</c:v>
                </c:pt>
                <c:pt idx="2205">
                  <c:v>1091.0</c:v>
                </c:pt>
                <c:pt idx="2206">
                  <c:v>1091.0</c:v>
                </c:pt>
                <c:pt idx="2207">
                  <c:v>1091.0</c:v>
                </c:pt>
                <c:pt idx="2208">
                  <c:v>1091.0</c:v>
                </c:pt>
                <c:pt idx="2209">
                  <c:v>1091.0</c:v>
                </c:pt>
                <c:pt idx="2210">
                  <c:v>1092.0</c:v>
                </c:pt>
                <c:pt idx="2211">
                  <c:v>1093.0</c:v>
                </c:pt>
                <c:pt idx="2212">
                  <c:v>1094.0</c:v>
                </c:pt>
                <c:pt idx="2213">
                  <c:v>1095.0</c:v>
                </c:pt>
                <c:pt idx="2214">
                  <c:v>1096.0</c:v>
                </c:pt>
                <c:pt idx="2215">
                  <c:v>1096.0</c:v>
                </c:pt>
                <c:pt idx="2216">
                  <c:v>1096.0</c:v>
                </c:pt>
                <c:pt idx="2217">
                  <c:v>1096.0</c:v>
                </c:pt>
                <c:pt idx="2218">
                  <c:v>1097.0</c:v>
                </c:pt>
                <c:pt idx="2219">
                  <c:v>1097.0</c:v>
                </c:pt>
                <c:pt idx="2220">
                  <c:v>1097.0</c:v>
                </c:pt>
                <c:pt idx="2221">
                  <c:v>1097.0</c:v>
                </c:pt>
                <c:pt idx="2222">
                  <c:v>1097.0</c:v>
                </c:pt>
                <c:pt idx="2223">
                  <c:v>1098.0</c:v>
                </c:pt>
                <c:pt idx="2224">
                  <c:v>1099.0</c:v>
                </c:pt>
                <c:pt idx="2225">
                  <c:v>1100.0</c:v>
                </c:pt>
                <c:pt idx="2226">
                  <c:v>1100.0</c:v>
                </c:pt>
                <c:pt idx="2227">
                  <c:v>1100.0</c:v>
                </c:pt>
                <c:pt idx="2228">
                  <c:v>1101.0</c:v>
                </c:pt>
                <c:pt idx="2229">
                  <c:v>1102.0</c:v>
                </c:pt>
                <c:pt idx="2230">
                  <c:v>1102.0</c:v>
                </c:pt>
                <c:pt idx="2231">
                  <c:v>1102.0</c:v>
                </c:pt>
                <c:pt idx="2232">
                  <c:v>1102.0</c:v>
                </c:pt>
                <c:pt idx="2233">
                  <c:v>1102.0</c:v>
                </c:pt>
                <c:pt idx="2234">
                  <c:v>1102.0</c:v>
                </c:pt>
                <c:pt idx="2235">
                  <c:v>1102.0</c:v>
                </c:pt>
                <c:pt idx="2236">
                  <c:v>1102.0</c:v>
                </c:pt>
                <c:pt idx="2237">
                  <c:v>1103.0</c:v>
                </c:pt>
                <c:pt idx="2238">
                  <c:v>1103.0</c:v>
                </c:pt>
                <c:pt idx="2239">
                  <c:v>1103.0</c:v>
                </c:pt>
                <c:pt idx="2240">
                  <c:v>1103.0</c:v>
                </c:pt>
                <c:pt idx="2241">
                  <c:v>1104.0</c:v>
                </c:pt>
                <c:pt idx="2242">
                  <c:v>1105.0</c:v>
                </c:pt>
                <c:pt idx="2243">
                  <c:v>1105.0</c:v>
                </c:pt>
                <c:pt idx="2244">
                  <c:v>1105.0</c:v>
                </c:pt>
                <c:pt idx="2245">
                  <c:v>1105.0</c:v>
                </c:pt>
                <c:pt idx="2246">
                  <c:v>1105.0</c:v>
                </c:pt>
                <c:pt idx="2247">
                  <c:v>1106.0</c:v>
                </c:pt>
                <c:pt idx="2248">
                  <c:v>1107.0</c:v>
                </c:pt>
                <c:pt idx="2249">
                  <c:v>1107.0</c:v>
                </c:pt>
                <c:pt idx="2250">
                  <c:v>1107.0</c:v>
                </c:pt>
                <c:pt idx="2251">
                  <c:v>1107.0</c:v>
                </c:pt>
                <c:pt idx="2252">
                  <c:v>1107.0</c:v>
                </c:pt>
                <c:pt idx="2253">
                  <c:v>1108.0</c:v>
                </c:pt>
                <c:pt idx="2254">
                  <c:v>1109.0</c:v>
                </c:pt>
                <c:pt idx="2255">
                  <c:v>1109.0</c:v>
                </c:pt>
                <c:pt idx="2256">
                  <c:v>1109.0</c:v>
                </c:pt>
                <c:pt idx="2257">
                  <c:v>1110.0</c:v>
                </c:pt>
                <c:pt idx="2258">
                  <c:v>1110.0</c:v>
                </c:pt>
                <c:pt idx="2259">
                  <c:v>1111.0</c:v>
                </c:pt>
                <c:pt idx="2260">
                  <c:v>1111.0</c:v>
                </c:pt>
                <c:pt idx="2261">
                  <c:v>1111.0</c:v>
                </c:pt>
                <c:pt idx="2262">
                  <c:v>1111.0</c:v>
                </c:pt>
                <c:pt idx="2263">
                  <c:v>1111.0</c:v>
                </c:pt>
                <c:pt idx="2264">
                  <c:v>1111.0</c:v>
                </c:pt>
                <c:pt idx="2265">
                  <c:v>1111.0</c:v>
                </c:pt>
                <c:pt idx="2266">
                  <c:v>1111.0</c:v>
                </c:pt>
                <c:pt idx="2267">
                  <c:v>1111.0</c:v>
                </c:pt>
                <c:pt idx="2268">
                  <c:v>1111.0</c:v>
                </c:pt>
                <c:pt idx="2269">
                  <c:v>1111.0</c:v>
                </c:pt>
                <c:pt idx="2270">
                  <c:v>1112.0</c:v>
                </c:pt>
                <c:pt idx="2271">
                  <c:v>1112.0</c:v>
                </c:pt>
                <c:pt idx="2272">
                  <c:v>1112.0</c:v>
                </c:pt>
                <c:pt idx="2273">
                  <c:v>1113.0</c:v>
                </c:pt>
                <c:pt idx="2274">
                  <c:v>1113.0</c:v>
                </c:pt>
                <c:pt idx="2275">
                  <c:v>1113.0</c:v>
                </c:pt>
                <c:pt idx="2276">
                  <c:v>1114.0</c:v>
                </c:pt>
                <c:pt idx="2277">
                  <c:v>1115.0</c:v>
                </c:pt>
                <c:pt idx="2278">
                  <c:v>1115.0</c:v>
                </c:pt>
                <c:pt idx="2279">
                  <c:v>1116.0</c:v>
                </c:pt>
                <c:pt idx="2280">
                  <c:v>1117.0</c:v>
                </c:pt>
                <c:pt idx="2281">
                  <c:v>1118.0</c:v>
                </c:pt>
                <c:pt idx="2282">
                  <c:v>1119.0</c:v>
                </c:pt>
                <c:pt idx="2283">
                  <c:v>1120.0</c:v>
                </c:pt>
                <c:pt idx="2284">
                  <c:v>1121.0</c:v>
                </c:pt>
                <c:pt idx="2285">
                  <c:v>1122.0</c:v>
                </c:pt>
                <c:pt idx="2286">
                  <c:v>1123.0</c:v>
                </c:pt>
                <c:pt idx="2287">
                  <c:v>1123.0</c:v>
                </c:pt>
                <c:pt idx="2288">
                  <c:v>1124.0</c:v>
                </c:pt>
                <c:pt idx="2289">
                  <c:v>1124.0</c:v>
                </c:pt>
                <c:pt idx="2290">
                  <c:v>1125.0</c:v>
                </c:pt>
                <c:pt idx="2291">
                  <c:v>1125.0</c:v>
                </c:pt>
                <c:pt idx="2292">
                  <c:v>1125.0</c:v>
                </c:pt>
                <c:pt idx="2293">
                  <c:v>1126.0</c:v>
                </c:pt>
                <c:pt idx="2294">
                  <c:v>1126.0</c:v>
                </c:pt>
                <c:pt idx="2295">
                  <c:v>1126.0</c:v>
                </c:pt>
                <c:pt idx="2296">
                  <c:v>1126.0</c:v>
                </c:pt>
                <c:pt idx="2297">
                  <c:v>1126.0</c:v>
                </c:pt>
                <c:pt idx="2298">
                  <c:v>1126.0</c:v>
                </c:pt>
                <c:pt idx="2299">
                  <c:v>1126.0</c:v>
                </c:pt>
                <c:pt idx="2300">
                  <c:v>1127.0</c:v>
                </c:pt>
                <c:pt idx="2301">
                  <c:v>1127.0</c:v>
                </c:pt>
                <c:pt idx="2302">
                  <c:v>1128.0</c:v>
                </c:pt>
                <c:pt idx="2303">
                  <c:v>1129.0</c:v>
                </c:pt>
                <c:pt idx="2304">
                  <c:v>1130.0</c:v>
                </c:pt>
                <c:pt idx="2305">
                  <c:v>1130.0</c:v>
                </c:pt>
                <c:pt idx="2306">
                  <c:v>1130.0</c:v>
                </c:pt>
                <c:pt idx="2307">
                  <c:v>1130.0</c:v>
                </c:pt>
                <c:pt idx="2308">
                  <c:v>1130.0</c:v>
                </c:pt>
                <c:pt idx="2309">
                  <c:v>1131.0</c:v>
                </c:pt>
                <c:pt idx="2310">
                  <c:v>1132.0</c:v>
                </c:pt>
                <c:pt idx="2311">
                  <c:v>1132.0</c:v>
                </c:pt>
                <c:pt idx="2312">
                  <c:v>1132.0</c:v>
                </c:pt>
                <c:pt idx="2313">
                  <c:v>1132.0</c:v>
                </c:pt>
                <c:pt idx="2314">
                  <c:v>1133.0</c:v>
                </c:pt>
                <c:pt idx="2315">
                  <c:v>1134.0</c:v>
                </c:pt>
                <c:pt idx="2316">
                  <c:v>1134.0</c:v>
                </c:pt>
                <c:pt idx="2317">
                  <c:v>1135.0</c:v>
                </c:pt>
                <c:pt idx="2318">
                  <c:v>1136.0</c:v>
                </c:pt>
                <c:pt idx="2319">
                  <c:v>1136.0</c:v>
                </c:pt>
                <c:pt idx="2320">
                  <c:v>1137.0</c:v>
                </c:pt>
                <c:pt idx="2321">
                  <c:v>1138.0</c:v>
                </c:pt>
                <c:pt idx="2322">
                  <c:v>1139.0</c:v>
                </c:pt>
                <c:pt idx="2323">
                  <c:v>1139.0</c:v>
                </c:pt>
                <c:pt idx="2324">
                  <c:v>1140.0</c:v>
                </c:pt>
                <c:pt idx="2325">
                  <c:v>1141.0</c:v>
                </c:pt>
                <c:pt idx="2326">
                  <c:v>1141.0</c:v>
                </c:pt>
                <c:pt idx="2327">
                  <c:v>1141.0</c:v>
                </c:pt>
                <c:pt idx="2328">
                  <c:v>1142.0</c:v>
                </c:pt>
                <c:pt idx="2329">
                  <c:v>1143.0</c:v>
                </c:pt>
                <c:pt idx="2330">
                  <c:v>1143.0</c:v>
                </c:pt>
                <c:pt idx="2331">
                  <c:v>1143.0</c:v>
                </c:pt>
                <c:pt idx="2332">
                  <c:v>1143.0</c:v>
                </c:pt>
                <c:pt idx="2333">
                  <c:v>1143.0</c:v>
                </c:pt>
                <c:pt idx="2334">
                  <c:v>1143.0</c:v>
                </c:pt>
                <c:pt idx="2335">
                  <c:v>1143.0</c:v>
                </c:pt>
                <c:pt idx="2336">
                  <c:v>1143.0</c:v>
                </c:pt>
                <c:pt idx="2337">
                  <c:v>1144.0</c:v>
                </c:pt>
                <c:pt idx="2338">
                  <c:v>1145.0</c:v>
                </c:pt>
                <c:pt idx="2339">
                  <c:v>1145.0</c:v>
                </c:pt>
                <c:pt idx="2340">
                  <c:v>1145.0</c:v>
                </c:pt>
                <c:pt idx="2341">
                  <c:v>1145.0</c:v>
                </c:pt>
                <c:pt idx="2342">
                  <c:v>1145.0</c:v>
                </c:pt>
                <c:pt idx="2343">
                  <c:v>1146.0</c:v>
                </c:pt>
                <c:pt idx="2344">
                  <c:v>1146.0</c:v>
                </c:pt>
                <c:pt idx="2345">
                  <c:v>1147.0</c:v>
                </c:pt>
                <c:pt idx="2346">
                  <c:v>1147.0</c:v>
                </c:pt>
                <c:pt idx="2347">
                  <c:v>1147.0</c:v>
                </c:pt>
                <c:pt idx="2348">
                  <c:v>1148.0</c:v>
                </c:pt>
                <c:pt idx="2349">
                  <c:v>1149.0</c:v>
                </c:pt>
                <c:pt idx="2350">
                  <c:v>1150.0</c:v>
                </c:pt>
                <c:pt idx="2351">
                  <c:v>1150.0</c:v>
                </c:pt>
                <c:pt idx="2352">
                  <c:v>1150.0</c:v>
                </c:pt>
                <c:pt idx="2353">
                  <c:v>1151.0</c:v>
                </c:pt>
                <c:pt idx="2354">
                  <c:v>1152.0</c:v>
                </c:pt>
                <c:pt idx="2355">
                  <c:v>1153.0</c:v>
                </c:pt>
                <c:pt idx="2356">
                  <c:v>1154.0</c:v>
                </c:pt>
                <c:pt idx="2357">
                  <c:v>1155.0</c:v>
                </c:pt>
                <c:pt idx="2358">
                  <c:v>1156.0</c:v>
                </c:pt>
                <c:pt idx="2359">
                  <c:v>1157.0</c:v>
                </c:pt>
                <c:pt idx="2360">
                  <c:v>1158.0</c:v>
                </c:pt>
                <c:pt idx="2361">
                  <c:v>1159.0</c:v>
                </c:pt>
                <c:pt idx="2362">
                  <c:v>1160.0</c:v>
                </c:pt>
                <c:pt idx="2363">
                  <c:v>1161.0</c:v>
                </c:pt>
                <c:pt idx="2364">
                  <c:v>1162.0</c:v>
                </c:pt>
                <c:pt idx="2365">
                  <c:v>1163.0</c:v>
                </c:pt>
                <c:pt idx="2366">
                  <c:v>1164.0</c:v>
                </c:pt>
                <c:pt idx="2367">
                  <c:v>1164.0</c:v>
                </c:pt>
                <c:pt idx="2368">
                  <c:v>1165.0</c:v>
                </c:pt>
                <c:pt idx="2369">
                  <c:v>1165.0</c:v>
                </c:pt>
                <c:pt idx="2370">
                  <c:v>1166.0</c:v>
                </c:pt>
                <c:pt idx="2371">
                  <c:v>1166.0</c:v>
                </c:pt>
                <c:pt idx="2372">
                  <c:v>1166.0</c:v>
                </c:pt>
                <c:pt idx="2373">
                  <c:v>1166.0</c:v>
                </c:pt>
                <c:pt idx="2374">
                  <c:v>1167.0</c:v>
                </c:pt>
                <c:pt idx="2375">
                  <c:v>1167.0</c:v>
                </c:pt>
                <c:pt idx="2376">
                  <c:v>1167.0</c:v>
                </c:pt>
                <c:pt idx="2377">
                  <c:v>1167.0</c:v>
                </c:pt>
                <c:pt idx="2378">
                  <c:v>1167.0</c:v>
                </c:pt>
                <c:pt idx="2379">
                  <c:v>1168.0</c:v>
                </c:pt>
                <c:pt idx="2380">
                  <c:v>1168.0</c:v>
                </c:pt>
                <c:pt idx="2381">
                  <c:v>1168.0</c:v>
                </c:pt>
                <c:pt idx="2382">
                  <c:v>1168.0</c:v>
                </c:pt>
                <c:pt idx="2383">
                  <c:v>1169.0</c:v>
                </c:pt>
                <c:pt idx="2384">
                  <c:v>1170.0</c:v>
                </c:pt>
                <c:pt idx="2385">
                  <c:v>1170.0</c:v>
                </c:pt>
                <c:pt idx="2386">
                  <c:v>1170.0</c:v>
                </c:pt>
                <c:pt idx="2387">
                  <c:v>1170.0</c:v>
                </c:pt>
                <c:pt idx="2388">
                  <c:v>1170.0</c:v>
                </c:pt>
                <c:pt idx="2389">
                  <c:v>1171.0</c:v>
                </c:pt>
                <c:pt idx="2390">
                  <c:v>1172.0</c:v>
                </c:pt>
                <c:pt idx="2391">
                  <c:v>1173.0</c:v>
                </c:pt>
                <c:pt idx="2392">
                  <c:v>1174.0</c:v>
                </c:pt>
                <c:pt idx="2393">
                  <c:v>1175.0</c:v>
                </c:pt>
                <c:pt idx="2394">
                  <c:v>1175.0</c:v>
                </c:pt>
                <c:pt idx="2395">
                  <c:v>1175.0</c:v>
                </c:pt>
                <c:pt idx="2396">
                  <c:v>1175.0</c:v>
                </c:pt>
                <c:pt idx="2397">
                  <c:v>1175.0</c:v>
                </c:pt>
                <c:pt idx="2398">
                  <c:v>1175.0</c:v>
                </c:pt>
                <c:pt idx="2399">
                  <c:v>1175.0</c:v>
                </c:pt>
                <c:pt idx="2400">
                  <c:v>1175.0</c:v>
                </c:pt>
                <c:pt idx="2401">
                  <c:v>1175.0</c:v>
                </c:pt>
                <c:pt idx="2402">
                  <c:v>1175.0</c:v>
                </c:pt>
                <c:pt idx="2403">
                  <c:v>1176.0</c:v>
                </c:pt>
                <c:pt idx="2404">
                  <c:v>1176.0</c:v>
                </c:pt>
                <c:pt idx="2405">
                  <c:v>1176.0</c:v>
                </c:pt>
                <c:pt idx="2406">
                  <c:v>1176.0</c:v>
                </c:pt>
                <c:pt idx="2407">
                  <c:v>1176.0</c:v>
                </c:pt>
                <c:pt idx="2408">
                  <c:v>1176.0</c:v>
                </c:pt>
                <c:pt idx="2409">
                  <c:v>1176.0</c:v>
                </c:pt>
                <c:pt idx="2410">
                  <c:v>1176.0</c:v>
                </c:pt>
                <c:pt idx="2411">
                  <c:v>1177.0</c:v>
                </c:pt>
                <c:pt idx="2412">
                  <c:v>1178.0</c:v>
                </c:pt>
                <c:pt idx="2413">
                  <c:v>1179.0</c:v>
                </c:pt>
                <c:pt idx="2414">
                  <c:v>1180.0</c:v>
                </c:pt>
                <c:pt idx="2415">
                  <c:v>1181.0</c:v>
                </c:pt>
                <c:pt idx="2416">
                  <c:v>1181.0</c:v>
                </c:pt>
                <c:pt idx="2417">
                  <c:v>1182.0</c:v>
                </c:pt>
                <c:pt idx="2418">
                  <c:v>1183.0</c:v>
                </c:pt>
                <c:pt idx="2419">
                  <c:v>1184.0</c:v>
                </c:pt>
                <c:pt idx="2420">
                  <c:v>1184.0</c:v>
                </c:pt>
                <c:pt idx="2421">
                  <c:v>1184.0</c:v>
                </c:pt>
                <c:pt idx="2422">
                  <c:v>1184.0</c:v>
                </c:pt>
                <c:pt idx="2423">
                  <c:v>1184.0</c:v>
                </c:pt>
                <c:pt idx="2424">
                  <c:v>1184.0</c:v>
                </c:pt>
                <c:pt idx="2425">
                  <c:v>1185.0</c:v>
                </c:pt>
                <c:pt idx="2426">
                  <c:v>1186.0</c:v>
                </c:pt>
                <c:pt idx="2427">
                  <c:v>1186.0</c:v>
                </c:pt>
                <c:pt idx="2428">
                  <c:v>1186.0</c:v>
                </c:pt>
                <c:pt idx="2429">
                  <c:v>1186.0</c:v>
                </c:pt>
                <c:pt idx="2430">
                  <c:v>1186.0</c:v>
                </c:pt>
                <c:pt idx="2431">
                  <c:v>1187.0</c:v>
                </c:pt>
                <c:pt idx="2432">
                  <c:v>1187.0</c:v>
                </c:pt>
                <c:pt idx="2433">
                  <c:v>1188.0</c:v>
                </c:pt>
                <c:pt idx="2434">
                  <c:v>1188.0</c:v>
                </c:pt>
                <c:pt idx="2435">
                  <c:v>1188.0</c:v>
                </c:pt>
                <c:pt idx="2436">
                  <c:v>1188.0</c:v>
                </c:pt>
                <c:pt idx="2437">
                  <c:v>1188.0</c:v>
                </c:pt>
                <c:pt idx="2438">
                  <c:v>1188.0</c:v>
                </c:pt>
                <c:pt idx="2439">
                  <c:v>1188.0</c:v>
                </c:pt>
                <c:pt idx="2440">
                  <c:v>1188.0</c:v>
                </c:pt>
                <c:pt idx="2441">
                  <c:v>1189.0</c:v>
                </c:pt>
                <c:pt idx="2442">
                  <c:v>1190.0</c:v>
                </c:pt>
                <c:pt idx="2443">
                  <c:v>1190.0</c:v>
                </c:pt>
                <c:pt idx="2444">
                  <c:v>1191.0</c:v>
                </c:pt>
                <c:pt idx="2445">
                  <c:v>1192.0</c:v>
                </c:pt>
                <c:pt idx="2446">
                  <c:v>1193.0</c:v>
                </c:pt>
                <c:pt idx="2447">
                  <c:v>1193.0</c:v>
                </c:pt>
                <c:pt idx="2448">
                  <c:v>1194.0</c:v>
                </c:pt>
                <c:pt idx="2449">
                  <c:v>1194.0</c:v>
                </c:pt>
                <c:pt idx="2450">
                  <c:v>1194.0</c:v>
                </c:pt>
                <c:pt idx="2451">
                  <c:v>1194.0</c:v>
                </c:pt>
                <c:pt idx="2452">
                  <c:v>1194.0</c:v>
                </c:pt>
                <c:pt idx="2453">
                  <c:v>1195.0</c:v>
                </c:pt>
                <c:pt idx="2454">
                  <c:v>1195.0</c:v>
                </c:pt>
                <c:pt idx="2455">
                  <c:v>1196.0</c:v>
                </c:pt>
                <c:pt idx="2456">
                  <c:v>1197.0</c:v>
                </c:pt>
                <c:pt idx="2457">
                  <c:v>1198.0</c:v>
                </c:pt>
                <c:pt idx="2458">
                  <c:v>1198.0</c:v>
                </c:pt>
                <c:pt idx="2459">
                  <c:v>1198.0</c:v>
                </c:pt>
                <c:pt idx="2460">
                  <c:v>1199.0</c:v>
                </c:pt>
                <c:pt idx="2461">
                  <c:v>1199.0</c:v>
                </c:pt>
                <c:pt idx="2462">
                  <c:v>1200.0</c:v>
                </c:pt>
                <c:pt idx="2463">
                  <c:v>1201.0</c:v>
                </c:pt>
                <c:pt idx="2464">
                  <c:v>1202.0</c:v>
                </c:pt>
                <c:pt idx="2465">
                  <c:v>1203.0</c:v>
                </c:pt>
                <c:pt idx="2466">
                  <c:v>1204.0</c:v>
                </c:pt>
                <c:pt idx="2467">
                  <c:v>1204.0</c:v>
                </c:pt>
                <c:pt idx="2468">
                  <c:v>1205.0</c:v>
                </c:pt>
                <c:pt idx="2469">
                  <c:v>1206.0</c:v>
                </c:pt>
                <c:pt idx="2470">
                  <c:v>1206.0</c:v>
                </c:pt>
                <c:pt idx="2471">
                  <c:v>1207.0</c:v>
                </c:pt>
                <c:pt idx="2472">
                  <c:v>1208.0</c:v>
                </c:pt>
                <c:pt idx="2473">
                  <c:v>1208.0</c:v>
                </c:pt>
                <c:pt idx="2474">
                  <c:v>1208.0</c:v>
                </c:pt>
                <c:pt idx="2475">
                  <c:v>1208.0</c:v>
                </c:pt>
                <c:pt idx="2476">
                  <c:v>1209.0</c:v>
                </c:pt>
                <c:pt idx="2477">
                  <c:v>1210.0</c:v>
                </c:pt>
                <c:pt idx="2478">
                  <c:v>1211.0</c:v>
                </c:pt>
                <c:pt idx="2479">
                  <c:v>1211.0</c:v>
                </c:pt>
                <c:pt idx="2480">
                  <c:v>1212.0</c:v>
                </c:pt>
                <c:pt idx="2481">
                  <c:v>1213.0</c:v>
                </c:pt>
                <c:pt idx="2482">
                  <c:v>1214.0</c:v>
                </c:pt>
                <c:pt idx="2483">
                  <c:v>1215.0</c:v>
                </c:pt>
                <c:pt idx="2484">
                  <c:v>1216.0</c:v>
                </c:pt>
                <c:pt idx="2485">
                  <c:v>1216.0</c:v>
                </c:pt>
                <c:pt idx="2486">
                  <c:v>1216.0</c:v>
                </c:pt>
                <c:pt idx="2487">
                  <c:v>1216.0</c:v>
                </c:pt>
                <c:pt idx="2488">
                  <c:v>1216.0</c:v>
                </c:pt>
                <c:pt idx="2489">
                  <c:v>1217.0</c:v>
                </c:pt>
                <c:pt idx="2490">
                  <c:v>1218.0</c:v>
                </c:pt>
                <c:pt idx="2491">
                  <c:v>1219.0</c:v>
                </c:pt>
                <c:pt idx="2492">
                  <c:v>1219.0</c:v>
                </c:pt>
                <c:pt idx="2493">
                  <c:v>1220.0</c:v>
                </c:pt>
                <c:pt idx="2494">
                  <c:v>1220.0</c:v>
                </c:pt>
                <c:pt idx="2495">
                  <c:v>1221.0</c:v>
                </c:pt>
                <c:pt idx="2496">
                  <c:v>1221.0</c:v>
                </c:pt>
                <c:pt idx="2497">
                  <c:v>1221.0</c:v>
                </c:pt>
                <c:pt idx="2498">
                  <c:v>1222.0</c:v>
                </c:pt>
                <c:pt idx="2499">
                  <c:v>1223.0</c:v>
                </c:pt>
                <c:pt idx="2500">
                  <c:v>1224.0</c:v>
                </c:pt>
                <c:pt idx="2501">
                  <c:v>1224.0</c:v>
                </c:pt>
                <c:pt idx="2502">
                  <c:v>1225.0</c:v>
                </c:pt>
                <c:pt idx="2503">
                  <c:v>1225.0</c:v>
                </c:pt>
                <c:pt idx="2504">
                  <c:v>1226.0</c:v>
                </c:pt>
                <c:pt idx="2505">
                  <c:v>1226.0</c:v>
                </c:pt>
                <c:pt idx="2506">
                  <c:v>1226.0</c:v>
                </c:pt>
                <c:pt idx="2507">
                  <c:v>1226.0</c:v>
                </c:pt>
                <c:pt idx="2508">
                  <c:v>1226.0</c:v>
                </c:pt>
                <c:pt idx="2509">
                  <c:v>1226.0</c:v>
                </c:pt>
                <c:pt idx="2510">
                  <c:v>1227.0</c:v>
                </c:pt>
                <c:pt idx="2511">
                  <c:v>1227.0</c:v>
                </c:pt>
                <c:pt idx="2512">
                  <c:v>1227.0</c:v>
                </c:pt>
                <c:pt idx="2513">
                  <c:v>1227.0</c:v>
                </c:pt>
                <c:pt idx="2514">
                  <c:v>1227.0</c:v>
                </c:pt>
                <c:pt idx="2515">
                  <c:v>1228.0</c:v>
                </c:pt>
                <c:pt idx="2516">
                  <c:v>1229.0</c:v>
                </c:pt>
                <c:pt idx="2517">
                  <c:v>1229.0</c:v>
                </c:pt>
                <c:pt idx="2518">
                  <c:v>1229.0</c:v>
                </c:pt>
                <c:pt idx="2519">
                  <c:v>1229.0</c:v>
                </c:pt>
                <c:pt idx="2520">
                  <c:v>1229.0</c:v>
                </c:pt>
                <c:pt idx="2521">
                  <c:v>1230.0</c:v>
                </c:pt>
                <c:pt idx="2522">
                  <c:v>1230.0</c:v>
                </c:pt>
                <c:pt idx="2523">
                  <c:v>1230.0</c:v>
                </c:pt>
                <c:pt idx="2524">
                  <c:v>1230.0</c:v>
                </c:pt>
                <c:pt idx="2525">
                  <c:v>1230.0</c:v>
                </c:pt>
                <c:pt idx="2526">
                  <c:v>1231.0</c:v>
                </c:pt>
                <c:pt idx="2527">
                  <c:v>1231.0</c:v>
                </c:pt>
                <c:pt idx="2528">
                  <c:v>1232.0</c:v>
                </c:pt>
                <c:pt idx="2529">
                  <c:v>1233.0</c:v>
                </c:pt>
                <c:pt idx="2530">
                  <c:v>1234.0</c:v>
                </c:pt>
                <c:pt idx="2531">
                  <c:v>1235.0</c:v>
                </c:pt>
                <c:pt idx="2532">
                  <c:v>1235.0</c:v>
                </c:pt>
                <c:pt idx="2533">
                  <c:v>1236.0</c:v>
                </c:pt>
                <c:pt idx="2534">
                  <c:v>1237.0</c:v>
                </c:pt>
                <c:pt idx="2535">
                  <c:v>1238.0</c:v>
                </c:pt>
                <c:pt idx="2536">
                  <c:v>1239.0</c:v>
                </c:pt>
                <c:pt idx="2537">
                  <c:v>1239.0</c:v>
                </c:pt>
                <c:pt idx="2538">
                  <c:v>1240.0</c:v>
                </c:pt>
                <c:pt idx="2539">
                  <c:v>1241.0</c:v>
                </c:pt>
                <c:pt idx="2540">
                  <c:v>1241.0</c:v>
                </c:pt>
                <c:pt idx="2541">
                  <c:v>1242.0</c:v>
                </c:pt>
                <c:pt idx="2542">
                  <c:v>1243.0</c:v>
                </c:pt>
                <c:pt idx="2543">
                  <c:v>1243.0</c:v>
                </c:pt>
                <c:pt idx="2544">
                  <c:v>1243.0</c:v>
                </c:pt>
                <c:pt idx="2545">
                  <c:v>1244.0</c:v>
                </c:pt>
                <c:pt idx="2546">
                  <c:v>1244.0</c:v>
                </c:pt>
                <c:pt idx="2547">
                  <c:v>1244.0</c:v>
                </c:pt>
                <c:pt idx="2548">
                  <c:v>1244.0</c:v>
                </c:pt>
                <c:pt idx="2549">
                  <c:v>1245.0</c:v>
                </c:pt>
                <c:pt idx="2550">
                  <c:v>1245.0</c:v>
                </c:pt>
                <c:pt idx="2551">
                  <c:v>1245.0</c:v>
                </c:pt>
                <c:pt idx="2552">
                  <c:v>1245.0</c:v>
                </c:pt>
                <c:pt idx="2553">
                  <c:v>1246.0</c:v>
                </c:pt>
                <c:pt idx="2554">
                  <c:v>1247.0</c:v>
                </c:pt>
                <c:pt idx="2555">
                  <c:v>1247.0</c:v>
                </c:pt>
                <c:pt idx="2556">
                  <c:v>1247.0</c:v>
                </c:pt>
                <c:pt idx="2557">
                  <c:v>1247.0</c:v>
                </c:pt>
                <c:pt idx="2558">
                  <c:v>1248.0</c:v>
                </c:pt>
                <c:pt idx="2559">
                  <c:v>1248.0</c:v>
                </c:pt>
                <c:pt idx="2560">
                  <c:v>1249.0</c:v>
                </c:pt>
                <c:pt idx="2561">
                  <c:v>1250.0</c:v>
                </c:pt>
                <c:pt idx="2562">
                  <c:v>1251.0</c:v>
                </c:pt>
                <c:pt idx="2563">
                  <c:v>1252.0</c:v>
                </c:pt>
                <c:pt idx="2564">
                  <c:v>1253.0</c:v>
                </c:pt>
                <c:pt idx="2565">
                  <c:v>1253.0</c:v>
                </c:pt>
                <c:pt idx="2566">
                  <c:v>1253.0</c:v>
                </c:pt>
                <c:pt idx="2567">
                  <c:v>1253.0</c:v>
                </c:pt>
                <c:pt idx="2568">
                  <c:v>1253.0</c:v>
                </c:pt>
                <c:pt idx="2569">
                  <c:v>1253.0</c:v>
                </c:pt>
                <c:pt idx="2570">
                  <c:v>1254.0</c:v>
                </c:pt>
                <c:pt idx="2571">
                  <c:v>1255.0</c:v>
                </c:pt>
                <c:pt idx="2572">
                  <c:v>1256.0</c:v>
                </c:pt>
                <c:pt idx="2573">
                  <c:v>1257.0</c:v>
                </c:pt>
                <c:pt idx="2574">
                  <c:v>1258.0</c:v>
                </c:pt>
                <c:pt idx="2575">
                  <c:v>1259.0</c:v>
                </c:pt>
                <c:pt idx="2576">
                  <c:v>1259.0</c:v>
                </c:pt>
                <c:pt idx="2577">
                  <c:v>1259.0</c:v>
                </c:pt>
                <c:pt idx="2578">
                  <c:v>1259.0</c:v>
                </c:pt>
                <c:pt idx="2579">
                  <c:v>1259.0</c:v>
                </c:pt>
                <c:pt idx="2580">
                  <c:v>1259.0</c:v>
                </c:pt>
                <c:pt idx="2581">
                  <c:v>1259.0</c:v>
                </c:pt>
                <c:pt idx="2582">
                  <c:v>1259.0</c:v>
                </c:pt>
                <c:pt idx="2583">
                  <c:v>1260.0</c:v>
                </c:pt>
                <c:pt idx="2584">
                  <c:v>1260.0</c:v>
                </c:pt>
                <c:pt idx="2585">
                  <c:v>1261.0</c:v>
                </c:pt>
                <c:pt idx="2586">
                  <c:v>1262.0</c:v>
                </c:pt>
                <c:pt idx="2587">
                  <c:v>1262.0</c:v>
                </c:pt>
                <c:pt idx="2588">
                  <c:v>1263.0</c:v>
                </c:pt>
                <c:pt idx="2589">
                  <c:v>1263.0</c:v>
                </c:pt>
                <c:pt idx="2590">
                  <c:v>1264.0</c:v>
                </c:pt>
                <c:pt idx="2591">
                  <c:v>1265.0</c:v>
                </c:pt>
                <c:pt idx="2592">
                  <c:v>1266.0</c:v>
                </c:pt>
                <c:pt idx="2593">
                  <c:v>1267.0</c:v>
                </c:pt>
                <c:pt idx="2594">
                  <c:v>1268.0</c:v>
                </c:pt>
                <c:pt idx="2595">
                  <c:v>1268.0</c:v>
                </c:pt>
                <c:pt idx="2596">
                  <c:v>1269.0</c:v>
                </c:pt>
                <c:pt idx="2597">
                  <c:v>1270.0</c:v>
                </c:pt>
                <c:pt idx="2598">
                  <c:v>1271.0</c:v>
                </c:pt>
                <c:pt idx="2599">
                  <c:v>1272.0</c:v>
                </c:pt>
                <c:pt idx="2600">
                  <c:v>1273.0</c:v>
                </c:pt>
                <c:pt idx="2601">
                  <c:v>1274.0</c:v>
                </c:pt>
                <c:pt idx="2602">
                  <c:v>1275.0</c:v>
                </c:pt>
                <c:pt idx="2603">
                  <c:v>1275.0</c:v>
                </c:pt>
                <c:pt idx="2604">
                  <c:v>1275.0</c:v>
                </c:pt>
                <c:pt idx="2605">
                  <c:v>1275.0</c:v>
                </c:pt>
                <c:pt idx="2606">
                  <c:v>1275.0</c:v>
                </c:pt>
                <c:pt idx="2607">
                  <c:v>1276.0</c:v>
                </c:pt>
                <c:pt idx="2608">
                  <c:v>1276.0</c:v>
                </c:pt>
                <c:pt idx="2609">
                  <c:v>1276.0</c:v>
                </c:pt>
                <c:pt idx="2610">
                  <c:v>1276.0</c:v>
                </c:pt>
                <c:pt idx="2611">
                  <c:v>1276.0</c:v>
                </c:pt>
                <c:pt idx="2612">
                  <c:v>1276.0</c:v>
                </c:pt>
                <c:pt idx="2613">
                  <c:v>1276.0</c:v>
                </c:pt>
                <c:pt idx="2614">
                  <c:v>1276.0</c:v>
                </c:pt>
                <c:pt idx="2615">
                  <c:v>1276.0</c:v>
                </c:pt>
                <c:pt idx="2616">
                  <c:v>1276.0</c:v>
                </c:pt>
                <c:pt idx="2617">
                  <c:v>1276.0</c:v>
                </c:pt>
                <c:pt idx="2618">
                  <c:v>1276.0</c:v>
                </c:pt>
                <c:pt idx="2619">
                  <c:v>1276.0</c:v>
                </c:pt>
                <c:pt idx="2620">
                  <c:v>1276.0</c:v>
                </c:pt>
                <c:pt idx="2621">
                  <c:v>1276.0</c:v>
                </c:pt>
                <c:pt idx="2622">
                  <c:v>1276.0</c:v>
                </c:pt>
                <c:pt idx="2623">
                  <c:v>1277.0</c:v>
                </c:pt>
                <c:pt idx="2624">
                  <c:v>1277.0</c:v>
                </c:pt>
                <c:pt idx="2625">
                  <c:v>1277.0</c:v>
                </c:pt>
                <c:pt idx="2626">
                  <c:v>1277.0</c:v>
                </c:pt>
                <c:pt idx="2627">
                  <c:v>1277.0</c:v>
                </c:pt>
                <c:pt idx="2628">
                  <c:v>1277.0</c:v>
                </c:pt>
                <c:pt idx="2629">
                  <c:v>1277.0</c:v>
                </c:pt>
                <c:pt idx="2630">
                  <c:v>1278.0</c:v>
                </c:pt>
                <c:pt idx="2631">
                  <c:v>1279.0</c:v>
                </c:pt>
                <c:pt idx="2632">
                  <c:v>1279.0</c:v>
                </c:pt>
                <c:pt idx="2633">
                  <c:v>1280.0</c:v>
                </c:pt>
                <c:pt idx="2634">
                  <c:v>1280.0</c:v>
                </c:pt>
                <c:pt idx="2635">
                  <c:v>1280.0</c:v>
                </c:pt>
                <c:pt idx="2636">
                  <c:v>1280.0</c:v>
                </c:pt>
                <c:pt idx="2637">
                  <c:v>1280.0</c:v>
                </c:pt>
                <c:pt idx="2638">
                  <c:v>1280.0</c:v>
                </c:pt>
                <c:pt idx="2639">
                  <c:v>1280.0</c:v>
                </c:pt>
                <c:pt idx="2640">
                  <c:v>1281.0</c:v>
                </c:pt>
                <c:pt idx="2641">
                  <c:v>1282.0</c:v>
                </c:pt>
                <c:pt idx="2642">
                  <c:v>1283.0</c:v>
                </c:pt>
                <c:pt idx="2643">
                  <c:v>1284.0</c:v>
                </c:pt>
                <c:pt idx="2644">
                  <c:v>1285.0</c:v>
                </c:pt>
                <c:pt idx="2645">
                  <c:v>1286.0</c:v>
                </c:pt>
                <c:pt idx="2646">
                  <c:v>1286.0</c:v>
                </c:pt>
                <c:pt idx="2647">
                  <c:v>1286.0</c:v>
                </c:pt>
                <c:pt idx="2648">
                  <c:v>1286.0</c:v>
                </c:pt>
                <c:pt idx="2649">
                  <c:v>1286.0</c:v>
                </c:pt>
                <c:pt idx="2650">
                  <c:v>1286.0</c:v>
                </c:pt>
                <c:pt idx="2651">
                  <c:v>1287.0</c:v>
                </c:pt>
                <c:pt idx="2652">
                  <c:v>1287.0</c:v>
                </c:pt>
                <c:pt idx="2653">
                  <c:v>1288.0</c:v>
                </c:pt>
                <c:pt idx="2654">
                  <c:v>1288.0</c:v>
                </c:pt>
                <c:pt idx="2655">
                  <c:v>1289.0</c:v>
                </c:pt>
                <c:pt idx="2656">
                  <c:v>1289.0</c:v>
                </c:pt>
                <c:pt idx="2657">
                  <c:v>1289.0</c:v>
                </c:pt>
                <c:pt idx="2658">
                  <c:v>1289.0</c:v>
                </c:pt>
                <c:pt idx="2659">
                  <c:v>1289.0</c:v>
                </c:pt>
                <c:pt idx="2660">
                  <c:v>1290.0</c:v>
                </c:pt>
                <c:pt idx="2661">
                  <c:v>1291.0</c:v>
                </c:pt>
                <c:pt idx="2662">
                  <c:v>1292.0</c:v>
                </c:pt>
                <c:pt idx="2663">
                  <c:v>1293.0</c:v>
                </c:pt>
                <c:pt idx="2664">
                  <c:v>1293.0</c:v>
                </c:pt>
                <c:pt idx="2665">
                  <c:v>1293.0</c:v>
                </c:pt>
                <c:pt idx="2666">
                  <c:v>1294.0</c:v>
                </c:pt>
                <c:pt idx="2667">
                  <c:v>1294.0</c:v>
                </c:pt>
                <c:pt idx="2668">
                  <c:v>1294.0</c:v>
                </c:pt>
                <c:pt idx="2669">
                  <c:v>1294.0</c:v>
                </c:pt>
                <c:pt idx="2670">
                  <c:v>1294.0</c:v>
                </c:pt>
                <c:pt idx="2671">
                  <c:v>1294.0</c:v>
                </c:pt>
                <c:pt idx="2672">
                  <c:v>1294.0</c:v>
                </c:pt>
                <c:pt idx="2673">
                  <c:v>1294.0</c:v>
                </c:pt>
                <c:pt idx="2674">
                  <c:v>1295.0</c:v>
                </c:pt>
                <c:pt idx="2675">
                  <c:v>1296.0</c:v>
                </c:pt>
                <c:pt idx="2676">
                  <c:v>1296.0</c:v>
                </c:pt>
                <c:pt idx="2677">
                  <c:v>1296.0</c:v>
                </c:pt>
                <c:pt idx="2678">
                  <c:v>1297.0</c:v>
                </c:pt>
                <c:pt idx="2679">
                  <c:v>1297.0</c:v>
                </c:pt>
                <c:pt idx="2680">
                  <c:v>1298.0</c:v>
                </c:pt>
                <c:pt idx="2681">
                  <c:v>1299.0</c:v>
                </c:pt>
                <c:pt idx="2682">
                  <c:v>1300.0</c:v>
                </c:pt>
                <c:pt idx="2683">
                  <c:v>1301.0</c:v>
                </c:pt>
                <c:pt idx="2684">
                  <c:v>1301.0</c:v>
                </c:pt>
                <c:pt idx="2685">
                  <c:v>1301.0</c:v>
                </c:pt>
                <c:pt idx="2686">
                  <c:v>1301.0</c:v>
                </c:pt>
                <c:pt idx="2687">
                  <c:v>1301.0</c:v>
                </c:pt>
                <c:pt idx="2688">
                  <c:v>1301.0</c:v>
                </c:pt>
                <c:pt idx="2689">
                  <c:v>1301.0</c:v>
                </c:pt>
                <c:pt idx="2690">
                  <c:v>1301.0</c:v>
                </c:pt>
                <c:pt idx="2691">
                  <c:v>1301.0</c:v>
                </c:pt>
                <c:pt idx="2692">
                  <c:v>1302.0</c:v>
                </c:pt>
                <c:pt idx="2693">
                  <c:v>1302.0</c:v>
                </c:pt>
                <c:pt idx="2694">
                  <c:v>1303.0</c:v>
                </c:pt>
                <c:pt idx="2695">
                  <c:v>1303.0</c:v>
                </c:pt>
                <c:pt idx="2696">
                  <c:v>1304.0</c:v>
                </c:pt>
                <c:pt idx="2697">
                  <c:v>1305.0</c:v>
                </c:pt>
                <c:pt idx="2698">
                  <c:v>1305.0</c:v>
                </c:pt>
                <c:pt idx="2699">
                  <c:v>1305.0</c:v>
                </c:pt>
                <c:pt idx="2700">
                  <c:v>1306.0</c:v>
                </c:pt>
                <c:pt idx="2701">
                  <c:v>1306.0</c:v>
                </c:pt>
                <c:pt idx="2702">
                  <c:v>1307.0</c:v>
                </c:pt>
                <c:pt idx="2703">
                  <c:v>1307.0</c:v>
                </c:pt>
                <c:pt idx="2704">
                  <c:v>1307.0</c:v>
                </c:pt>
                <c:pt idx="2705">
                  <c:v>1307.0</c:v>
                </c:pt>
                <c:pt idx="2706">
                  <c:v>1307.0</c:v>
                </c:pt>
                <c:pt idx="2707">
                  <c:v>1308.0</c:v>
                </c:pt>
                <c:pt idx="2708">
                  <c:v>1309.0</c:v>
                </c:pt>
                <c:pt idx="2709">
                  <c:v>1309.0</c:v>
                </c:pt>
                <c:pt idx="2710">
                  <c:v>1310.0</c:v>
                </c:pt>
                <c:pt idx="2711">
                  <c:v>1310.0</c:v>
                </c:pt>
                <c:pt idx="2712">
                  <c:v>1310.0</c:v>
                </c:pt>
                <c:pt idx="2713">
                  <c:v>1311.0</c:v>
                </c:pt>
                <c:pt idx="2714">
                  <c:v>1312.0</c:v>
                </c:pt>
                <c:pt idx="2715">
                  <c:v>1312.0</c:v>
                </c:pt>
                <c:pt idx="2716">
                  <c:v>1312.0</c:v>
                </c:pt>
                <c:pt idx="2717">
                  <c:v>1313.0</c:v>
                </c:pt>
                <c:pt idx="2718">
                  <c:v>1313.0</c:v>
                </c:pt>
                <c:pt idx="2719">
                  <c:v>1314.0</c:v>
                </c:pt>
                <c:pt idx="2720">
                  <c:v>1314.0</c:v>
                </c:pt>
                <c:pt idx="2721">
                  <c:v>1314.0</c:v>
                </c:pt>
                <c:pt idx="2722">
                  <c:v>1314.0</c:v>
                </c:pt>
                <c:pt idx="2723">
                  <c:v>1314.0</c:v>
                </c:pt>
                <c:pt idx="2724">
                  <c:v>1314.0</c:v>
                </c:pt>
                <c:pt idx="2725">
                  <c:v>1315.0</c:v>
                </c:pt>
                <c:pt idx="2726">
                  <c:v>1315.0</c:v>
                </c:pt>
                <c:pt idx="2727">
                  <c:v>1315.0</c:v>
                </c:pt>
                <c:pt idx="2728">
                  <c:v>1316.0</c:v>
                </c:pt>
                <c:pt idx="2729">
                  <c:v>1316.0</c:v>
                </c:pt>
                <c:pt idx="2730">
                  <c:v>1316.0</c:v>
                </c:pt>
                <c:pt idx="2731">
                  <c:v>1317.0</c:v>
                </c:pt>
                <c:pt idx="2732">
                  <c:v>1317.0</c:v>
                </c:pt>
                <c:pt idx="2733">
                  <c:v>1318.0</c:v>
                </c:pt>
                <c:pt idx="2734">
                  <c:v>1319.0</c:v>
                </c:pt>
                <c:pt idx="2735">
                  <c:v>1320.0</c:v>
                </c:pt>
                <c:pt idx="2736">
                  <c:v>1321.0</c:v>
                </c:pt>
                <c:pt idx="2737">
                  <c:v>1322.0</c:v>
                </c:pt>
                <c:pt idx="2738">
                  <c:v>1323.0</c:v>
                </c:pt>
                <c:pt idx="2739">
                  <c:v>1324.0</c:v>
                </c:pt>
                <c:pt idx="2740">
                  <c:v>1325.0</c:v>
                </c:pt>
                <c:pt idx="2741">
                  <c:v>1325.0</c:v>
                </c:pt>
                <c:pt idx="2742">
                  <c:v>1326.0</c:v>
                </c:pt>
                <c:pt idx="2743">
                  <c:v>1327.0</c:v>
                </c:pt>
                <c:pt idx="2744">
                  <c:v>1327.0</c:v>
                </c:pt>
                <c:pt idx="2745">
                  <c:v>1327.0</c:v>
                </c:pt>
                <c:pt idx="2746">
                  <c:v>1327.0</c:v>
                </c:pt>
                <c:pt idx="2747">
                  <c:v>1327.0</c:v>
                </c:pt>
                <c:pt idx="2748">
                  <c:v>1327.0</c:v>
                </c:pt>
                <c:pt idx="2749">
                  <c:v>1327.0</c:v>
                </c:pt>
                <c:pt idx="2750">
                  <c:v>1327.0</c:v>
                </c:pt>
                <c:pt idx="2751">
                  <c:v>1327.0</c:v>
                </c:pt>
                <c:pt idx="2752">
                  <c:v>1327.0</c:v>
                </c:pt>
                <c:pt idx="2753">
                  <c:v>1328.0</c:v>
                </c:pt>
                <c:pt idx="2754">
                  <c:v>1328.0</c:v>
                </c:pt>
                <c:pt idx="2755">
                  <c:v>1328.0</c:v>
                </c:pt>
                <c:pt idx="2756">
                  <c:v>1329.0</c:v>
                </c:pt>
                <c:pt idx="2757">
                  <c:v>1329.0</c:v>
                </c:pt>
                <c:pt idx="2758">
                  <c:v>1329.0</c:v>
                </c:pt>
                <c:pt idx="2759">
                  <c:v>1329.0</c:v>
                </c:pt>
                <c:pt idx="2760">
                  <c:v>1329.0</c:v>
                </c:pt>
                <c:pt idx="2761">
                  <c:v>1330.0</c:v>
                </c:pt>
                <c:pt idx="2762">
                  <c:v>1330.0</c:v>
                </c:pt>
                <c:pt idx="2763">
                  <c:v>1331.0</c:v>
                </c:pt>
                <c:pt idx="2764">
                  <c:v>1332.0</c:v>
                </c:pt>
                <c:pt idx="2765">
                  <c:v>1333.0</c:v>
                </c:pt>
                <c:pt idx="2766">
                  <c:v>1334.0</c:v>
                </c:pt>
                <c:pt idx="2767">
                  <c:v>1334.0</c:v>
                </c:pt>
                <c:pt idx="2768">
                  <c:v>1334.0</c:v>
                </c:pt>
                <c:pt idx="2769">
                  <c:v>1334.0</c:v>
                </c:pt>
                <c:pt idx="2770">
                  <c:v>1334.0</c:v>
                </c:pt>
                <c:pt idx="2771">
                  <c:v>1335.0</c:v>
                </c:pt>
                <c:pt idx="2772">
                  <c:v>1336.0</c:v>
                </c:pt>
                <c:pt idx="2773">
                  <c:v>1337.0</c:v>
                </c:pt>
                <c:pt idx="2774">
                  <c:v>1338.0</c:v>
                </c:pt>
                <c:pt idx="2775">
                  <c:v>1339.0</c:v>
                </c:pt>
                <c:pt idx="2776">
                  <c:v>1339.0</c:v>
                </c:pt>
                <c:pt idx="2777">
                  <c:v>1339.0</c:v>
                </c:pt>
                <c:pt idx="2778">
                  <c:v>1339.0</c:v>
                </c:pt>
                <c:pt idx="2779">
                  <c:v>1339.0</c:v>
                </c:pt>
                <c:pt idx="2780">
                  <c:v>1340.0</c:v>
                </c:pt>
                <c:pt idx="2781">
                  <c:v>1340.0</c:v>
                </c:pt>
                <c:pt idx="2782">
                  <c:v>1340.0</c:v>
                </c:pt>
                <c:pt idx="2783">
                  <c:v>1340.0</c:v>
                </c:pt>
                <c:pt idx="2784">
                  <c:v>1341.0</c:v>
                </c:pt>
                <c:pt idx="2785">
                  <c:v>1342.0</c:v>
                </c:pt>
                <c:pt idx="2786">
                  <c:v>1342.0</c:v>
                </c:pt>
                <c:pt idx="2787">
                  <c:v>1342.0</c:v>
                </c:pt>
                <c:pt idx="2788">
                  <c:v>1343.0</c:v>
                </c:pt>
                <c:pt idx="2789">
                  <c:v>1344.0</c:v>
                </c:pt>
                <c:pt idx="2790">
                  <c:v>1345.0</c:v>
                </c:pt>
                <c:pt idx="2791">
                  <c:v>1345.0</c:v>
                </c:pt>
                <c:pt idx="2792">
                  <c:v>1345.0</c:v>
                </c:pt>
                <c:pt idx="2793">
                  <c:v>1346.0</c:v>
                </c:pt>
                <c:pt idx="2794">
                  <c:v>1347.0</c:v>
                </c:pt>
                <c:pt idx="2795">
                  <c:v>1347.0</c:v>
                </c:pt>
                <c:pt idx="2796">
                  <c:v>1348.0</c:v>
                </c:pt>
                <c:pt idx="2797">
                  <c:v>1349.0</c:v>
                </c:pt>
                <c:pt idx="2798">
                  <c:v>1350.0</c:v>
                </c:pt>
                <c:pt idx="2799">
                  <c:v>1351.0</c:v>
                </c:pt>
                <c:pt idx="2800">
                  <c:v>1352.0</c:v>
                </c:pt>
                <c:pt idx="2801">
                  <c:v>1353.0</c:v>
                </c:pt>
                <c:pt idx="2802">
                  <c:v>1353.0</c:v>
                </c:pt>
                <c:pt idx="2803">
                  <c:v>1354.0</c:v>
                </c:pt>
                <c:pt idx="2804">
                  <c:v>1355.0</c:v>
                </c:pt>
                <c:pt idx="2805">
                  <c:v>1356.0</c:v>
                </c:pt>
                <c:pt idx="2806">
                  <c:v>1357.0</c:v>
                </c:pt>
                <c:pt idx="2807">
                  <c:v>1357.0</c:v>
                </c:pt>
                <c:pt idx="2808">
                  <c:v>1358.0</c:v>
                </c:pt>
                <c:pt idx="2809">
                  <c:v>1359.0</c:v>
                </c:pt>
                <c:pt idx="2810">
                  <c:v>1360.0</c:v>
                </c:pt>
                <c:pt idx="2811">
                  <c:v>1360.0</c:v>
                </c:pt>
                <c:pt idx="2812">
                  <c:v>1361.0</c:v>
                </c:pt>
                <c:pt idx="2813">
                  <c:v>1361.0</c:v>
                </c:pt>
                <c:pt idx="2814">
                  <c:v>1361.0</c:v>
                </c:pt>
                <c:pt idx="2815">
                  <c:v>1361.0</c:v>
                </c:pt>
                <c:pt idx="2816">
                  <c:v>1361.0</c:v>
                </c:pt>
                <c:pt idx="2817">
                  <c:v>1362.0</c:v>
                </c:pt>
                <c:pt idx="2818">
                  <c:v>1363.0</c:v>
                </c:pt>
                <c:pt idx="2819">
                  <c:v>1363.0</c:v>
                </c:pt>
                <c:pt idx="2820">
                  <c:v>1364.0</c:v>
                </c:pt>
                <c:pt idx="2821">
                  <c:v>1365.0</c:v>
                </c:pt>
                <c:pt idx="2822">
                  <c:v>1366.0</c:v>
                </c:pt>
                <c:pt idx="2823">
                  <c:v>1367.0</c:v>
                </c:pt>
                <c:pt idx="2824">
                  <c:v>1368.0</c:v>
                </c:pt>
                <c:pt idx="2825">
                  <c:v>1369.0</c:v>
                </c:pt>
                <c:pt idx="2826">
                  <c:v>1370.0</c:v>
                </c:pt>
                <c:pt idx="2827">
                  <c:v>1371.0</c:v>
                </c:pt>
                <c:pt idx="2828">
                  <c:v>1371.0</c:v>
                </c:pt>
                <c:pt idx="2829">
                  <c:v>1372.0</c:v>
                </c:pt>
                <c:pt idx="2830">
                  <c:v>1373.0</c:v>
                </c:pt>
                <c:pt idx="2831">
                  <c:v>1374.0</c:v>
                </c:pt>
                <c:pt idx="2832">
                  <c:v>1375.0</c:v>
                </c:pt>
                <c:pt idx="2833">
                  <c:v>1376.0</c:v>
                </c:pt>
                <c:pt idx="2834">
                  <c:v>1377.0</c:v>
                </c:pt>
                <c:pt idx="2835">
                  <c:v>1378.0</c:v>
                </c:pt>
                <c:pt idx="2836">
                  <c:v>1379.0</c:v>
                </c:pt>
                <c:pt idx="2837">
                  <c:v>1380.0</c:v>
                </c:pt>
                <c:pt idx="2838">
                  <c:v>1380.0</c:v>
                </c:pt>
                <c:pt idx="2839">
                  <c:v>1380.0</c:v>
                </c:pt>
                <c:pt idx="2840">
                  <c:v>1381.0</c:v>
                </c:pt>
                <c:pt idx="2841">
                  <c:v>1381.0</c:v>
                </c:pt>
                <c:pt idx="2842">
                  <c:v>1381.0</c:v>
                </c:pt>
                <c:pt idx="2843">
                  <c:v>1382.0</c:v>
                </c:pt>
                <c:pt idx="2844">
                  <c:v>1382.0</c:v>
                </c:pt>
                <c:pt idx="2845">
                  <c:v>1382.0</c:v>
                </c:pt>
                <c:pt idx="2846">
                  <c:v>1383.0</c:v>
                </c:pt>
                <c:pt idx="2847">
                  <c:v>1383.0</c:v>
                </c:pt>
                <c:pt idx="2848">
                  <c:v>1384.0</c:v>
                </c:pt>
                <c:pt idx="2849">
                  <c:v>1385.0</c:v>
                </c:pt>
                <c:pt idx="2850">
                  <c:v>1386.0</c:v>
                </c:pt>
                <c:pt idx="2851">
                  <c:v>1387.0</c:v>
                </c:pt>
                <c:pt idx="2852">
                  <c:v>1388.0</c:v>
                </c:pt>
                <c:pt idx="2853">
                  <c:v>1389.0</c:v>
                </c:pt>
                <c:pt idx="2854">
                  <c:v>1390.0</c:v>
                </c:pt>
                <c:pt idx="2855">
                  <c:v>1391.0</c:v>
                </c:pt>
                <c:pt idx="2856">
                  <c:v>1392.0</c:v>
                </c:pt>
                <c:pt idx="2857">
                  <c:v>1392.0</c:v>
                </c:pt>
                <c:pt idx="2858">
                  <c:v>1392.0</c:v>
                </c:pt>
                <c:pt idx="2859">
                  <c:v>1392.0</c:v>
                </c:pt>
                <c:pt idx="2860">
                  <c:v>1392.0</c:v>
                </c:pt>
                <c:pt idx="2861">
                  <c:v>1392.0</c:v>
                </c:pt>
                <c:pt idx="2862">
                  <c:v>1392.0</c:v>
                </c:pt>
                <c:pt idx="2863">
                  <c:v>1392.0</c:v>
                </c:pt>
                <c:pt idx="2864">
                  <c:v>1392.0</c:v>
                </c:pt>
                <c:pt idx="2865">
                  <c:v>1393.0</c:v>
                </c:pt>
                <c:pt idx="2866">
                  <c:v>1393.0</c:v>
                </c:pt>
                <c:pt idx="2867">
                  <c:v>1393.0</c:v>
                </c:pt>
                <c:pt idx="2868">
                  <c:v>1394.0</c:v>
                </c:pt>
                <c:pt idx="2869">
                  <c:v>1395.0</c:v>
                </c:pt>
                <c:pt idx="2870">
                  <c:v>1396.0</c:v>
                </c:pt>
                <c:pt idx="2871">
                  <c:v>1397.0</c:v>
                </c:pt>
                <c:pt idx="2872">
                  <c:v>1398.0</c:v>
                </c:pt>
                <c:pt idx="2873">
                  <c:v>1399.0</c:v>
                </c:pt>
                <c:pt idx="2874">
                  <c:v>1400.0</c:v>
                </c:pt>
                <c:pt idx="2875">
                  <c:v>1401.0</c:v>
                </c:pt>
                <c:pt idx="2876">
                  <c:v>1402.0</c:v>
                </c:pt>
                <c:pt idx="2877">
                  <c:v>1402.0</c:v>
                </c:pt>
                <c:pt idx="2878">
                  <c:v>1402.0</c:v>
                </c:pt>
                <c:pt idx="2879">
                  <c:v>1402.0</c:v>
                </c:pt>
                <c:pt idx="2880">
                  <c:v>1403.0</c:v>
                </c:pt>
                <c:pt idx="2881">
                  <c:v>1404.0</c:v>
                </c:pt>
                <c:pt idx="2882">
                  <c:v>1405.0</c:v>
                </c:pt>
                <c:pt idx="2883">
                  <c:v>1405.0</c:v>
                </c:pt>
                <c:pt idx="2884">
                  <c:v>1406.0</c:v>
                </c:pt>
                <c:pt idx="2885">
                  <c:v>1407.0</c:v>
                </c:pt>
                <c:pt idx="2886">
                  <c:v>1408.0</c:v>
                </c:pt>
                <c:pt idx="2887">
                  <c:v>1409.0</c:v>
                </c:pt>
                <c:pt idx="2888">
                  <c:v>1409.0</c:v>
                </c:pt>
                <c:pt idx="2889">
                  <c:v>1409.0</c:v>
                </c:pt>
                <c:pt idx="2890">
                  <c:v>1409.0</c:v>
                </c:pt>
                <c:pt idx="2891">
                  <c:v>1409.0</c:v>
                </c:pt>
                <c:pt idx="2892">
                  <c:v>1409.0</c:v>
                </c:pt>
                <c:pt idx="2893">
                  <c:v>1409.0</c:v>
                </c:pt>
                <c:pt idx="2894">
                  <c:v>1409.0</c:v>
                </c:pt>
                <c:pt idx="2895">
                  <c:v>1410.0</c:v>
                </c:pt>
                <c:pt idx="2896">
                  <c:v>1411.0</c:v>
                </c:pt>
                <c:pt idx="2897">
                  <c:v>1411.0</c:v>
                </c:pt>
                <c:pt idx="2898">
                  <c:v>1411.0</c:v>
                </c:pt>
                <c:pt idx="2899">
                  <c:v>1411.0</c:v>
                </c:pt>
                <c:pt idx="2900">
                  <c:v>1412.0</c:v>
                </c:pt>
                <c:pt idx="2901">
                  <c:v>1413.0</c:v>
                </c:pt>
                <c:pt idx="2902">
                  <c:v>1413.0</c:v>
                </c:pt>
                <c:pt idx="2903">
                  <c:v>1414.0</c:v>
                </c:pt>
                <c:pt idx="2904">
                  <c:v>1415.0</c:v>
                </c:pt>
                <c:pt idx="2905">
                  <c:v>1415.0</c:v>
                </c:pt>
                <c:pt idx="2906">
                  <c:v>1416.0</c:v>
                </c:pt>
                <c:pt idx="2907">
                  <c:v>1416.0</c:v>
                </c:pt>
                <c:pt idx="2908">
                  <c:v>1416.0</c:v>
                </c:pt>
                <c:pt idx="2909">
                  <c:v>1416.0</c:v>
                </c:pt>
                <c:pt idx="2910">
                  <c:v>1417.0</c:v>
                </c:pt>
                <c:pt idx="2911">
                  <c:v>1417.0</c:v>
                </c:pt>
                <c:pt idx="2912">
                  <c:v>1417.0</c:v>
                </c:pt>
                <c:pt idx="2913">
                  <c:v>1417.0</c:v>
                </c:pt>
                <c:pt idx="2914">
                  <c:v>1417.0</c:v>
                </c:pt>
                <c:pt idx="2915">
                  <c:v>1417.0</c:v>
                </c:pt>
                <c:pt idx="2916">
                  <c:v>1417.0</c:v>
                </c:pt>
                <c:pt idx="2917">
                  <c:v>1417.0</c:v>
                </c:pt>
                <c:pt idx="2918">
                  <c:v>1417.0</c:v>
                </c:pt>
                <c:pt idx="2919">
                  <c:v>1417.0</c:v>
                </c:pt>
                <c:pt idx="2920">
                  <c:v>1417.0</c:v>
                </c:pt>
                <c:pt idx="2921">
                  <c:v>1417.0</c:v>
                </c:pt>
                <c:pt idx="2922">
                  <c:v>1417.0</c:v>
                </c:pt>
                <c:pt idx="2923">
                  <c:v>1417.0</c:v>
                </c:pt>
                <c:pt idx="2924">
                  <c:v>1417.0</c:v>
                </c:pt>
                <c:pt idx="2925">
                  <c:v>1418.0</c:v>
                </c:pt>
                <c:pt idx="2926">
                  <c:v>1419.0</c:v>
                </c:pt>
                <c:pt idx="2927">
                  <c:v>1420.0</c:v>
                </c:pt>
                <c:pt idx="2928">
                  <c:v>1420.0</c:v>
                </c:pt>
                <c:pt idx="2929">
                  <c:v>1420.0</c:v>
                </c:pt>
                <c:pt idx="2930">
                  <c:v>1420.0</c:v>
                </c:pt>
                <c:pt idx="2931">
                  <c:v>1420.0</c:v>
                </c:pt>
                <c:pt idx="2932">
                  <c:v>1421.0</c:v>
                </c:pt>
                <c:pt idx="2933">
                  <c:v>1421.0</c:v>
                </c:pt>
                <c:pt idx="2934">
                  <c:v>1421.0</c:v>
                </c:pt>
                <c:pt idx="2935">
                  <c:v>1421.0</c:v>
                </c:pt>
                <c:pt idx="2936">
                  <c:v>1422.0</c:v>
                </c:pt>
                <c:pt idx="2937">
                  <c:v>1423.0</c:v>
                </c:pt>
                <c:pt idx="2938">
                  <c:v>1423.0</c:v>
                </c:pt>
                <c:pt idx="2939">
                  <c:v>1423.0</c:v>
                </c:pt>
                <c:pt idx="2940">
                  <c:v>1423.0</c:v>
                </c:pt>
                <c:pt idx="2941">
                  <c:v>1424.0</c:v>
                </c:pt>
                <c:pt idx="2942">
                  <c:v>1425.0</c:v>
                </c:pt>
                <c:pt idx="2943">
                  <c:v>1425.0</c:v>
                </c:pt>
                <c:pt idx="2944">
                  <c:v>1425.0</c:v>
                </c:pt>
                <c:pt idx="2945">
                  <c:v>1425.0</c:v>
                </c:pt>
                <c:pt idx="2946">
                  <c:v>1425.0</c:v>
                </c:pt>
                <c:pt idx="2947">
                  <c:v>1426.0</c:v>
                </c:pt>
                <c:pt idx="2948">
                  <c:v>1427.0</c:v>
                </c:pt>
                <c:pt idx="2949">
                  <c:v>1428.0</c:v>
                </c:pt>
                <c:pt idx="2950">
                  <c:v>1429.0</c:v>
                </c:pt>
                <c:pt idx="2951">
                  <c:v>1430.0</c:v>
                </c:pt>
                <c:pt idx="2952">
                  <c:v>1430.0</c:v>
                </c:pt>
                <c:pt idx="2953">
                  <c:v>1431.0</c:v>
                </c:pt>
                <c:pt idx="2954">
                  <c:v>1432.0</c:v>
                </c:pt>
                <c:pt idx="2955">
                  <c:v>1432.0</c:v>
                </c:pt>
                <c:pt idx="2956">
                  <c:v>1432.0</c:v>
                </c:pt>
                <c:pt idx="2957">
                  <c:v>1432.0</c:v>
                </c:pt>
                <c:pt idx="2958">
                  <c:v>1432.0</c:v>
                </c:pt>
                <c:pt idx="2959">
                  <c:v>1433.0</c:v>
                </c:pt>
                <c:pt idx="2960">
                  <c:v>1433.0</c:v>
                </c:pt>
                <c:pt idx="2961">
                  <c:v>1434.0</c:v>
                </c:pt>
                <c:pt idx="2962">
                  <c:v>1435.0</c:v>
                </c:pt>
                <c:pt idx="2963">
                  <c:v>1436.0</c:v>
                </c:pt>
                <c:pt idx="2964">
                  <c:v>1437.0</c:v>
                </c:pt>
                <c:pt idx="2965">
                  <c:v>1438.0</c:v>
                </c:pt>
                <c:pt idx="2966">
                  <c:v>1439.0</c:v>
                </c:pt>
                <c:pt idx="2967">
                  <c:v>1440.0</c:v>
                </c:pt>
                <c:pt idx="2968">
                  <c:v>1441.0</c:v>
                </c:pt>
                <c:pt idx="2969">
                  <c:v>1442.0</c:v>
                </c:pt>
                <c:pt idx="2970">
                  <c:v>1443.0</c:v>
                </c:pt>
                <c:pt idx="2971">
                  <c:v>1444.0</c:v>
                </c:pt>
                <c:pt idx="2972">
                  <c:v>1445.0</c:v>
                </c:pt>
                <c:pt idx="2973">
                  <c:v>1446.0</c:v>
                </c:pt>
                <c:pt idx="2974">
                  <c:v>1447.0</c:v>
                </c:pt>
                <c:pt idx="2975">
                  <c:v>1448.0</c:v>
                </c:pt>
                <c:pt idx="2976">
                  <c:v>1449.0</c:v>
                </c:pt>
                <c:pt idx="2977">
                  <c:v>1450.0</c:v>
                </c:pt>
                <c:pt idx="2978">
                  <c:v>1451.0</c:v>
                </c:pt>
                <c:pt idx="2979">
                  <c:v>1451.0</c:v>
                </c:pt>
                <c:pt idx="2980">
                  <c:v>1452.0</c:v>
                </c:pt>
                <c:pt idx="2981">
                  <c:v>1453.0</c:v>
                </c:pt>
                <c:pt idx="2982">
                  <c:v>1454.0</c:v>
                </c:pt>
                <c:pt idx="2983">
                  <c:v>1455.0</c:v>
                </c:pt>
                <c:pt idx="2984">
                  <c:v>1455.0</c:v>
                </c:pt>
                <c:pt idx="2985">
                  <c:v>1455.0</c:v>
                </c:pt>
                <c:pt idx="2986">
                  <c:v>1455.0</c:v>
                </c:pt>
                <c:pt idx="2987">
                  <c:v>1455.0</c:v>
                </c:pt>
                <c:pt idx="2988">
                  <c:v>1455.0</c:v>
                </c:pt>
                <c:pt idx="2989">
                  <c:v>1456.0</c:v>
                </c:pt>
                <c:pt idx="2990">
                  <c:v>1456.0</c:v>
                </c:pt>
                <c:pt idx="2991">
                  <c:v>1457.0</c:v>
                </c:pt>
                <c:pt idx="2992">
                  <c:v>1458.0</c:v>
                </c:pt>
                <c:pt idx="2993">
                  <c:v>1459.0</c:v>
                </c:pt>
                <c:pt idx="2994">
                  <c:v>1459.0</c:v>
                </c:pt>
                <c:pt idx="2995">
                  <c:v>1459.0</c:v>
                </c:pt>
                <c:pt idx="2996">
                  <c:v>1459.0</c:v>
                </c:pt>
                <c:pt idx="2997">
                  <c:v>1459.0</c:v>
                </c:pt>
                <c:pt idx="2998">
                  <c:v>1459.0</c:v>
                </c:pt>
                <c:pt idx="2999">
                  <c:v>1459.0</c:v>
                </c:pt>
                <c:pt idx="3000">
                  <c:v>1459.0</c:v>
                </c:pt>
                <c:pt idx="3001">
                  <c:v>1459.0</c:v>
                </c:pt>
                <c:pt idx="3002">
                  <c:v>1459.0</c:v>
                </c:pt>
                <c:pt idx="3003">
                  <c:v>1459.0</c:v>
                </c:pt>
                <c:pt idx="3004">
                  <c:v>1459.0</c:v>
                </c:pt>
                <c:pt idx="3005">
                  <c:v>1459.0</c:v>
                </c:pt>
                <c:pt idx="3006">
                  <c:v>1459.0</c:v>
                </c:pt>
                <c:pt idx="3007">
                  <c:v>1459.0</c:v>
                </c:pt>
                <c:pt idx="3008">
                  <c:v>1459.0</c:v>
                </c:pt>
                <c:pt idx="3009">
                  <c:v>1459.0</c:v>
                </c:pt>
                <c:pt idx="3010">
                  <c:v>1460.0</c:v>
                </c:pt>
                <c:pt idx="3011">
                  <c:v>1460.0</c:v>
                </c:pt>
                <c:pt idx="3012">
                  <c:v>1460.0</c:v>
                </c:pt>
                <c:pt idx="3013">
                  <c:v>1461.0</c:v>
                </c:pt>
                <c:pt idx="3014">
                  <c:v>1462.0</c:v>
                </c:pt>
                <c:pt idx="3015">
                  <c:v>1463.0</c:v>
                </c:pt>
                <c:pt idx="3016">
                  <c:v>1463.0</c:v>
                </c:pt>
                <c:pt idx="3017">
                  <c:v>1463.0</c:v>
                </c:pt>
                <c:pt idx="3018">
                  <c:v>1463.0</c:v>
                </c:pt>
                <c:pt idx="3019">
                  <c:v>1464.0</c:v>
                </c:pt>
                <c:pt idx="3020">
                  <c:v>1465.0</c:v>
                </c:pt>
                <c:pt idx="3021">
                  <c:v>1465.0</c:v>
                </c:pt>
                <c:pt idx="3022">
                  <c:v>1466.0</c:v>
                </c:pt>
                <c:pt idx="3023">
                  <c:v>1467.0</c:v>
                </c:pt>
                <c:pt idx="3024">
                  <c:v>1467.0</c:v>
                </c:pt>
                <c:pt idx="3025">
                  <c:v>1467.0</c:v>
                </c:pt>
                <c:pt idx="3026">
                  <c:v>1467.0</c:v>
                </c:pt>
                <c:pt idx="3027">
                  <c:v>1467.0</c:v>
                </c:pt>
                <c:pt idx="3028">
                  <c:v>1467.0</c:v>
                </c:pt>
                <c:pt idx="3029">
                  <c:v>1467.0</c:v>
                </c:pt>
                <c:pt idx="3030">
                  <c:v>1467.0</c:v>
                </c:pt>
                <c:pt idx="3031">
                  <c:v>1468.0</c:v>
                </c:pt>
                <c:pt idx="3032">
                  <c:v>1468.0</c:v>
                </c:pt>
                <c:pt idx="3033">
                  <c:v>1468.0</c:v>
                </c:pt>
                <c:pt idx="3034">
                  <c:v>1468.0</c:v>
                </c:pt>
                <c:pt idx="3035">
                  <c:v>1469.0</c:v>
                </c:pt>
                <c:pt idx="3036">
                  <c:v>1469.0</c:v>
                </c:pt>
                <c:pt idx="3037">
                  <c:v>1469.0</c:v>
                </c:pt>
                <c:pt idx="3038">
                  <c:v>1469.0</c:v>
                </c:pt>
                <c:pt idx="3039">
                  <c:v>1469.0</c:v>
                </c:pt>
                <c:pt idx="3040">
                  <c:v>1469.0</c:v>
                </c:pt>
                <c:pt idx="3041">
                  <c:v>1469.0</c:v>
                </c:pt>
                <c:pt idx="3042">
                  <c:v>1469.0</c:v>
                </c:pt>
                <c:pt idx="3043">
                  <c:v>1469.0</c:v>
                </c:pt>
                <c:pt idx="3044">
                  <c:v>1470.0</c:v>
                </c:pt>
                <c:pt idx="3045">
                  <c:v>1470.0</c:v>
                </c:pt>
                <c:pt idx="3046">
                  <c:v>1470.0</c:v>
                </c:pt>
                <c:pt idx="3047">
                  <c:v>1470.0</c:v>
                </c:pt>
                <c:pt idx="3048">
                  <c:v>1471.0</c:v>
                </c:pt>
                <c:pt idx="3049">
                  <c:v>1471.0</c:v>
                </c:pt>
                <c:pt idx="3050">
                  <c:v>1472.0</c:v>
                </c:pt>
                <c:pt idx="3051">
                  <c:v>1472.0</c:v>
                </c:pt>
                <c:pt idx="3052">
                  <c:v>1473.0</c:v>
                </c:pt>
                <c:pt idx="3053">
                  <c:v>1474.0</c:v>
                </c:pt>
                <c:pt idx="3054">
                  <c:v>1475.0</c:v>
                </c:pt>
                <c:pt idx="3055">
                  <c:v>1475.0</c:v>
                </c:pt>
                <c:pt idx="3056">
                  <c:v>1475.0</c:v>
                </c:pt>
                <c:pt idx="3057">
                  <c:v>1475.0</c:v>
                </c:pt>
                <c:pt idx="3058">
                  <c:v>1475.0</c:v>
                </c:pt>
                <c:pt idx="3059">
                  <c:v>1476.0</c:v>
                </c:pt>
                <c:pt idx="3060">
                  <c:v>1476.0</c:v>
                </c:pt>
                <c:pt idx="3061">
                  <c:v>1476.0</c:v>
                </c:pt>
                <c:pt idx="3062">
                  <c:v>1476.0</c:v>
                </c:pt>
                <c:pt idx="3063">
                  <c:v>1476.0</c:v>
                </c:pt>
                <c:pt idx="3064">
                  <c:v>1476.0</c:v>
                </c:pt>
                <c:pt idx="3065">
                  <c:v>1476.0</c:v>
                </c:pt>
                <c:pt idx="3066">
                  <c:v>1476.0</c:v>
                </c:pt>
                <c:pt idx="3067">
                  <c:v>1476.0</c:v>
                </c:pt>
                <c:pt idx="3068">
                  <c:v>1477.0</c:v>
                </c:pt>
                <c:pt idx="3069">
                  <c:v>1477.0</c:v>
                </c:pt>
                <c:pt idx="3070">
                  <c:v>1477.0</c:v>
                </c:pt>
                <c:pt idx="3071">
                  <c:v>1478.0</c:v>
                </c:pt>
                <c:pt idx="3072">
                  <c:v>1479.0</c:v>
                </c:pt>
                <c:pt idx="3073">
                  <c:v>1480.0</c:v>
                </c:pt>
                <c:pt idx="3074">
                  <c:v>1481.0</c:v>
                </c:pt>
                <c:pt idx="3075">
                  <c:v>1482.0</c:v>
                </c:pt>
                <c:pt idx="3076">
                  <c:v>1483.0</c:v>
                </c:pt>
                <c:pt idx="3077">
                  <c:v>1484.0</c:v>
                </c:pt>
                <c:pt idx="3078">
                  <c:v>1484.0</c:v>
                </c:pt>
                <c:pt idx="3079">
                  <c:v>1485.0</c:v>
                </c:pt>
                <c:pt idx="3080">
                  <c:v>1486.0</c:v>
                </c:pt>
                <c:pt idx="3081">
                  <c:v>1487.0</c:v>
                </c:pt>
                <c:pt idx="3082">
                  <c:v>1488.0</c:v>
                </c:pt>
                <c:pt idx="3083">
                  <c:v>1488.0</c:v>
                </c:pt>
                <c:pt idx="3084">
                  <c:v>1489.0</c:v>
                </c:pt>
                <c:pt idx="3085">
                  <c:v>1490.0</c:v>
                </c:pt>
                <c:pt idx="3086">
                  <c:v>1490.0</c:v>
                </c:pt>
                <c:pt idx="3087">
                  <c:v>1491.0</c:v>
                </c:pt>
                <c:pt idx="3088">
                  <c:v>1492.0</c:v>
                </c:pt>
                <c:pt idx="3089">
                  <c:v>1493.0</c:v>
                </c:pt>
                <c:pt idx="3090">
                  <c:v>1493.0</c:v>
                </c:pt>
                <c:pt idx="3091">
                  <c:v>1493.0</c:v>
                </c:pt>
                <c:pt idx="3092">
                  <c:v>1493.0</c:v>
                </c:pt>
                <c:pt idx="3093">
                  <c:v>1493.0</c:v>
                </c:pt>
                <c:pt idx="3094">
                  <c:v>1493.0</c:v>
                </c:pt>
                <c:pt idx="3095">
                  <c:v>1494.0</c:v>
                </c:pt>
                <c:pt idx="3096">
                  <c:v>1494.0</c:v>
                </c:pt>
                <c:pt idx="3097">
                  <c:v>1494.0</c:v>
                </c:pt>
                <c:pt idx="3098">
                  <c:v>1494.0</c:v>
                </c:pt>
                <c:pt idx="3099">
                  <c:v>1495.0</c:v>
                </c:pt>
                <c:pt idx="3100">
                  <c:v>1496.0</c:v>
                </c:pt>
                <c:pt idx="3101">
                  <c:v>1496.0</c:v>
                </c:pt>
                <c:pt idx="3102">
                  <c:v>1497.0</c:v>
                </c:pt>
                <c:pt idx="3103">
                  <c:v>1498.0</c:v>
                </c:pt>
                <c:pt idx="3104">
                  <c:v>1498.0</c:v>
                </c:pt>
                <c:pt idx="3105">
                  <c:v>1498.0</c:v>
                </c:pt>
                <c:pt idx="3106">
                  <c:v>1498.0</c:v>
                </c:pt>
                <c:pt idx="3107">
                  <c:v>1499.0</c:v>
                </c:pt>
                <c:pt idx="3108">
                  <c:v>1500.0</c:v>
                </c:pt>
                <c:pt idx="3109">
                  <c:v>1500.0</c:v>
                </c:pt>
                <c:pt idx="3110">
                  <c:v>1501.0</c:v>
                </c:pt>
                <c:pt idx="3111">
                  <c:v>1502.0</c:v>
                </c:pt>
                <c:pt idx="3112">
                  <c:v>1502.0</c:v>
                </c:pt>
                <c:pt idx="3113">
                  <c:v>1502.0</c:v>
                </c:pt>
                <c:pt idx="3114">
                  <c:v>1503.0</c:v>
                </c:pt>
                <c:pt idx="3115">
                  <c:v>1504.0</c:v>
                </c:pt>
                <c:pt idx="3116">
                  <c:v>1505.0</c:v>
                </c:pt>
                <c:pt idx="3117">
                  <c:v>1506.0</c:v>
                </c:pt>
                <c:pt idx="3118">
                  <c:v>1506.0</c:v>
                </c:pt>
                <c:pt idx="3119">
                  <c:v>1506.0</c:v>
                </c:pt>
                <c:pt idx="3120">
                  <c:v>1507.0</c:v>
                </c:pt>
                <c:pt idx="3121">
                  <c:v>1508.0</c:v>
                </c:pt>
                <c:pt idx="3122">
                  <c:v>1509.0</c:v>
                </c:pt>
                <c:pt idx="3123">
                  <c:v>1510.0</c:v>
                </c:pt>
                <c:pt idx="3124">
                  <c:v>1511.0</c:v>
                </c:pt>
                <c:pt idx="3125">
                  <c:v>1512.0</c:v>
                </c:pt>
                <c:pt idx="3126">
                  <c:v>1513.0</c:v>
                </c:pt>
                <c:pt idx="3127">
                  <c:v>1513.0</c:v>
                </c:pt>
                <c:pt idx="3128">
                  <c:v>1513.0</c:v>
                </c:pt>
                <c:pt idx="3129">
                  <c:v>1513.0</c:v>
                </c:pt>
                <c:pt idx="3130">
                  <c:v>1513.0</c:v>
                </c:pt>
                <c:pt idx="3131">
                  <c:v>1513.0</c:v>
                </c:pt>
                <c:pt idx="3132">
                  <c:v>1513.0</c:v>
                </c:pt>
                <c:pt idx="3133">
                  <c:v>1513.0</c:v>
                </c:pt>
                <c:pt idx="3134">
                  <c:v>1513.0</c:v>
                </c:pt>
                <c:pt idx="3135">
                  <c:v>1514.0</c:v>
                </c:pt>
                <c:pt idx="3136">
                  <c:v>1515.0</c:v>
                </c:pt>
                <c:pt idx="3137">
                  <c:v>1516.0</c:v>
                </c:pt>
                <c:pt idx="3138">
                  <c:v>1516.0</c:v>
                </c:pt>
                <c:pt idx="3139">
                  <c:v>1517.0</c:v>
                </c:pt>
                <c:pt idx="3140">
                  <c:v>1517.0</c:v>
                </c:pt>
                <c:pt idx="3141">
                  <c:v>1517.0</c:v>
                </c:pt>
                <c:pt idx="3142">
                  <c:v>1517.0</c:v>
                </c:pt>
                <c:pt idx="3143">
                  <c:v>1518.0</c:v>
                </c:pt>
                <c:pt idx="3144">
                  <c:v>1518.0</c:v>
                </c:pt>
                <c:pt idx="3145">
                  <c:v>1518.0</c:v>
                </c:pt>
                <c:pt idx="3146">
                  <c:v>1519.0</c:v>
                </c:pt>
                <c:pt idx="3147">
                  <c:v>1519.0</c:v>
                </c:pt>
                <c:pt idx="3148">
                  <c:v>1519.0</c:v>
                </c:pt>
                <c:pt idx="3149">
                  <c:v>1519.0</c:v>
                </c:pt>
                <c:pt idx="3150">
                  <c:v>1519.0</c:v>
                </c:pt>
                <c:pt idx="3151">
                  <c:v>1519.0</c:v>
                </c:pt>
                <c:pt idx="3152">
                  <c:v>1519.0</c:v>
                </c:pt>
                <c:pt idx="3153">
                  <c:v>1520.0</c:v>
                </c:pt>
                <c:pt idx="3154">
                  <c:v>1521.0</c:v>
                </c:pt>
                <c:pt idx="3155">
                  <c:v>1521.0</c:v>
                </c:pt>
                <c:pt idx="3156">
                  <c:v>1521.0</c:v>
                </c:pt>
                <c:pt idx="3157">
                  <c:v>1521.0</c:v>
                </c:pt>
                <c:pt idx="3158">
                  <c:v>1521.0</c:v>
                </c:pt>
                <c:pt idx="3159">
                  <c:v>1521.0</c:v>
                </c:pt>
                <c:pt idx="3160">
                  <c:v>1522.0</c:v>
                </c:pt>
                <c:pt idx="3161">
                  <c:v>1522.0</c:v>
                </c:pt>
                <c:pt idx="3162">
                  <c:v>1523.0</c:v>
                </c:pt>
                <c:pt idx="3163">
                  <c:v>1523.0</c:v>
                </c:pt>
                <c:pt idx="3164">
                  <c:v>1523.0</c:v>
                </c:pt>
                <c:pt idx="3165">
                  <c:v>1523.0</c:v>
                </c:pt>
                <c:pt idx="3166">
                  <c:v>1523.0</c:v>
                </c:pt>
                <c:pt idx="3167">
                  <c:v>1523.0</c:v>
                </c:pt>
                <c:pt idx="3168">
                  <c:v>1523.0</c:v>
                </c:pt>
                <c:pt idx="3169">
                  <c:v>1523.0</c:v>
                </c:pt>
                <c:pt idx="3170">
                  <c:v>1524.0</c:v>
                </c:pt>
                <c:pt idx="3171">
                  <c:v>1525.0</c:v>
                </c:pt>
                <c:pt idx="3172">
                  <c:v>1526.0</c:v>
                </c:pt>
                <c:pt idx="3173">
                  <c:v>1527.0</c:v>
                </c:pt>
                <c:pt idx="3174">
                  <c:v>1528.0</c:v>
                </c:pt>
                <c:pt idx="3175">
                  <c:v>1529.0</c:v>
                </c:pt>
                <c:pt idx="3176">
                  <c:v>1530.0</c:v>
                </c:pt>
                <c:pt idx="3177">
                  <c:v>1530.0</c:v>
                </c:pt>
                <c:pt idx="3178">
                  <c:v>1531.0</c:v>
                </c:pt>
                <c:pt idx="3179">
                  <c:v>1532.0</c:v>
                </c:pt>
                <c:pt idx="3180">
                  <c:v>1532.0</c:v>
                </c:pt>
                <c:pt idx="3181">
                  <c:v>1532.0</c:v>
                </c:pt>
                <c:pt idx="3182">
                  <c:v>1533.0</c:v>
                </c:pt>
                <c:pt idx="3183">
                  <c:v>1534.0</c:v>
                </c:pt>
                <c:pt idx="3184">
                  <c:v>1534.0</c:v>
                </c:pt>
                <c:pt idx="3185">
                  <c:v>1534.0</c:v>
                </c:pt>
                <c:pt idx="3186">
                  <c:v>1534.0</c:v>
                </c:pt>
                <c:pt idx="3187">
                  <c:v>1534.0</c:v>
                </c:pt>
                <c:pt idx="3188">
                  <c:v>1535.0</c:v>
                </c:pt>
                <c:pt idx="3189">
                  <c:v>1535.0</c:v>
                </c:pt>
                <c:pt idx="3190">
                  <c:v>1535.0</c:v>
                </c:pt>
                <c:pt idx="3191">
                  <c:v>1536.0</c:v>
                </c:pt>
                <c:pt idx="3192">
                  <c:v>1536.0</c:v>
                </c:pt>
                <c:pt idx="3193">
                  <c:v>1536.0</c:v>
                </c:pt>
                <c:pt idx="3194">
                  <c:v>1536.0</c:v>
                </c:pt>
                <c:pt idx="3195">
                  <c:v>1537.0</c:v>
                </c:pt>
                <c:pt idx="3196">
                  <c:v>1537.0</c:v>
                </c:pt>
                <c:pt idx="3197">
                  <c:v>1538.0</c:v>
                </c:pt>
                <c:pt idx="3198">
                  <c:v>1538.0</c:v>
                </c:pt>
                <c:pt idx="3199">
                  <c:v>1538.0</c:v>
                </c:pt>
                <c:pt idx="3200">
                  <c:v>1538.0</c:v>
                </c:pt>
                <c:pt idx="3201">
                  <c:v>1538.0</c:v>
                </c:pt>
                <c:pt idx="3202">
                  <c:v>1538.0</c:v>
                </c:pt>
                <c:pt idx="3203">
                  <c:v>1539.0</c:v>
                </c:pt>
                <c:pt idx="3204">
                  <c:v>1540.0</c:v>
                </c:pt>
                <c:pt idx="3205">
                  <c:v>1541.0</c:v>
                </c:pt>
                <c:pt idx="3206">
                  <c:v>1542.0</c:v>
                </c:pt>
                <c:pt idx="3207">
                  <c:v>1542.0</c:v>
                </c:pt>
                <c:pt idx="3208">
                  <c:v>1542.0</c:v>
                </c:pt>
                <c:pt idx="3209">
                  <c:v>1542.0</c:v>
                </c:pt>
                <c:pt idx="3210">
                  <c:v>1542.0</c:v>
                </c:pt>
                <c:pt idx="3211">
                  <c:v>1543.0</c:v>
                </c:pt>
                <c:pt idx="3212">
                  <c:v>1543.0</c:v>
                </c:pt>
                <c:pt idx="3213">
                  <c:v>1544.0</c:v>
                </c:pt>
                <c:pt idx="3214">
                  <c:v>1545.0</c:v>
                </c:pt>
                <c:pt idx="3215">
                  <c:v>1546.0</c:v>
                </c:pt>
                <c:pt idx="3216">
                  <c:v>1547.0</c:v>
                </c:pt>
                <c:pt idx="3217">
                  <c:v>1547.0</c:v>
                </c:pt>
                <c:pt idx="3218">
                  <c:v>1548.0</c:v>
                </c:pt>
                <c:pt idx="3219">
                  <c:v>1549.0</c:v>
                </c:pt>
                <c:pt idx="3220">
                  <c:v>1549.0</c:v>
                </c:pt>
                <c:pt idx="3221">
                  <c:v>1550.0</c:v>
                </c:pt>
                <c:pt idx="3222">
                  <c:v>1551.0</c:v>
                </c:pt>
                <c:pt idx="3223">
                  <c:v>1552.0</c:v>
                </c:pt>
                <c:pt idx="3224">
                  <c:v>1552.0</c:v>
                </c:pt>
                <c:pt idx="3225">
                  <c:v>1552.0</c:v>
                </c:pt>
                <c:pt idx="3226">
                  <c:v>1552.0</c:v>
                </c:pt>
                <c:pt idx="3227">
                  <c:v>1552.0</c:v>
                </c:pt>
                <c:pt idx="3228">
                  <c:v>1552.0</c:v>
                </c:pt>
                <c:pt idx="3229">
                  <c:v>1552.0</c:v>
                </c:pt>
                <c:pt idx="3230">
                  <c:v>1552.0</c:v>
                </c:pt>
                <c:pt idx="3231">
                  <c:v>1552.0</c:v>
                </c:pt>
                <c:pt idx="3232">
                  <c:v>1553.0</c:v>
                </c:pt>
                <c:pt idx="3233">
                  <c:v>1554.0</c:v>
                </c:pt>
                <c:pt idx="3234">
                  <c:v>1554.0</c:v>
                </c:pt>
                <c:pt idx="3235">
                  <c:v>1554.0</c:v>
                </c:pt>
                <c:pt idx="3236">
                  <c:v>1554.0</c:v>
                </c:pt>
                <c:pt idx="3237">
                  <c:v>1554.0</c:v>
                </c:pt>
                <c:pt idx="3238">
                  <c:v>1554.0</c:v>
                </c:pt>
                <c:pt idx="3239">
                  <c:v>1554.0</c:v>
                </c:pt>
                <c:pt idx="3240">
                  <c:v>1555.0</c:v>
                </c:pt>
                <c:pt idx="3241">
                  <c:v>1556.0</c:v>
                </c:pt>
                <c:pt idx="3242">
                  <c:v>1557.0</c:v>
                </c:pt>
                <c:pt idx="3243">
                  <c:v>1558.0</c:v>
                </c:pt>
                <c:pt idx="3244">
                  <c:v>1559.0</c:v>
                </c:pt>
                <c:pt idx="3245">
                  <c:v>1560.0</c:v>
                </c:pt>
                <c:pt idx="3246">
                  <c:v>1561.0</c:v>
                </c:pt>
                <c:pt idx="3247">
                  <c:v>1562.0</c:v>
                </c:pt>
                <c:pt idx="3248">
                  <c:v>1562.0</c:v>
                </c:pt>
                <c:pt idx="3249">
                  <c:v>1563.0</c:v>
                </c:pt>
                <c:pt idx="3250">
                  <c:v>1563.0</c:v>
                </c:pt>
                <c:pt idx="3251">
                  <c:v>1563.0</c:v>
                </c:pt>
                <c:pt idx="3252">
                  <c:v>1564.0</c:v>
                </c:pt>
                <c:pt idx="3253">
                  <c:v>1564.0</c:v>
                </c:pt>
                <c:pt idx="3254">
                  <c:v>1564.0</c:v>
                </c:pt>
                <c:pt idx="3255">
                  <c:v>1564.0</c:v>
                </c:pt>
                <c:pt idx="3256">
                  <c:v>1564.0</c:v>
                </c:pt>
                <c:pt idx="3257">
                  <c:v>1565.0</c:v>
                </c:pt>
                <c:pt idx="3258">
                  <c:v>1565.0</c:v>
                </c:pt>
                <c:pt idx="3259">
                  <c:v>1565.0</c:v>
                </c:pt>
                <c:pt idx="3260">
                  <c:v>1565.0</c:v>
                </c:pt>
                <c:pt idx="3261">
                  <c:v>1565.0</c:v>
                </c:pt>
                <c:pt idx="3262">
                  <c:v>1565.0</c:v>
                </c:pt>
                <c:pt idx="3263">
                  <c:v>1566.0</c:v>
                </c:pt>
                <c:pt idx="3264">
                  <c:v>1567.0</c:v>
                </c:pt>
                <c:pt idx="3265">
                  <c:v>1568.0</c:v>
                </c:pt>
                <c:pt idx="3266">
                  <c:v>1568.0</c:v>
                </c:pt>
                <c:pt idx="3267">
                  <c:v>1569.0</c:v>
                </c:pt>
                <c:pt idx="3268">
                  <c:v>1569.0</c:v>
                </c:pt>
                <c:pt idx="3269">
                  <c:v>1569.0</c:v>
                </c:pt>
                <c:pt idx="3270">
                  <c:v>1569.0</c:v>
                </c:pt>
                <c:pt idx="3271">
                  <c:v>1569.0</c:v>
                </c:pt>
                <c:pt idx="3272">
                  <c:v>1569.0</c:v>
                </c:pt>
                <c:pt idx="3273">
                  <c:v>1569.0</c:v>
                </c:pt>
                <c:pt idx="3274">
                  <c:v>1569.0</c:v>
                </c:pt>
                <c:pt idx="3275">
                  <c:v>1569.0</c:v>
                </c:pt>
                <c:pt idx="3276">
                  <c:v>1569.0</c:v>
                </c:pt>
                <c:pt idx="3277">
                  <c:v>1570.0</c:v>
                </c:pt>
                <c:pt idx="3278">
                  <c:v>1570.0</c:v>
                </c:pt>
                <c:pt idx="3279">
                  <c:v>1571.0</c:v>
                </c:pt>
                <c:pt idx="3280">
                  <c:v>1572.0</c:v>
                </c:pt>
                <c:pt idx="3281">
                  <c:v>1572.0</c:v>
                </c:pt>
                <c:pt idx="3282">
                  <c:v>1573.0</c:v>
                </c:pt>
                <c:pt idx="3283">
                  <c:v>1573.0</c:v>
                </c:pt>
                <c:pt idx="3284">
                  <c:v>1574.0</c:v>
                </c:pt>
                <c:pt idx="3285">
                  <c:v>1575.0</c:v>
                </c:pt>
                <c:pt idx="3286">
                  <c:v>1576.0</c:v>
                </c:pt>
                <c:pt idx="3287">
                  <c:v>1576.0</c:v>
                </c:pt>
                <c:pt idx="3288">
                  <c:v>1577.0</c:v>
                </c:pt>
                <c:pt idx="3289">
                  <c:v>1578.0</c:v>
                </c:pt>
                <c:pt idx="3290">
                  <c:v>1579.0</c:v>
                </c:pt>
                <c:pt idx="3291">
                  <c:v>1580.0</c:v>
                </c:pt>
                <c:pt idx="3292">
                  <c:v>1581.0</c:v>
                </c:pt>
                <c:pt idx="3293">
                  <c:v>1582.0</c:v>
                </c:pt>
                <c:pt idx="3294">
                  <c:v>1583.0</c:v>
                </c:pt>
                <c:pt idx="3295">
                  <c:v>1583.0</c:v>
                </c:pt>
                <c:pt idx="3296">
                  <c:v>1583.0</c:v>
                </c:pt>
                <c:pt idx="3297">
                  <c:v>1584.0</c:v>
                </c:pt>
                <c:pt idx="3298">
                  <c:v>1585.0</c:v>
                </c:pt>
                <c:pt idx="3299">
                  <c:v>1586.0</c:v>
                </c:pt>
                <c:pt idx="3300">
                  <c:v>1586.0</c:v>
                </c:pt>
                <c:pt idx="3301">
                  <c:v>1586.0</c:v>
                </c:pt>
                <c:pt idx="3302">
                  <c:v>1587.0</c:v>
                </c:pt>
                <c:pt idx="3303">
                  <c:v>1588.0</c:v>
                </c:pt>
                <c:pt idx="3304">
                  <c:v>1589.0</c:v>
                </c:pt>
                <c:pt idx="3305">
                  <c:v>1590.0</c:v>
                </c:pt>
                <c:pt idx="3306">
                  <c:v>1591.0</c:v>
                </c:pt>
                <c:pt idx="3307">
                  <c:v>1592.0</c:v>
                </c:pt>
                <c:pt idx="3308">
                  <c:v>1593.0</c:v>
                </c:pt>
                <c:pt idx="3309">
                  <c:v>1594.0</c:v>
                </c:pt>
                <c:pt idx="3310">
                  <c:v>1594.0</c:v>
                </c:pt>
                <c:pt idx="3311">
                  <c:v>1594.0</c:v>
                </c:pt>
                <c:pt idx="3312">
                  <c:v>1594.0</c:v>
                </c:pt>
                <c:pt idx="3313">
                  <c:v>1595.0</c:v>
                </c:pt>
                <c:pt idx="3314">
                  <c:v>1595.0</c:v>
                </c:pt>
                <c:pt idx="3315">
                  <c:v>1595.0</c:v>
                </c:pt>
                <c:pt idx="3316">
                  <c:v>1596.0</c:v>
                </c:pt>
                <c:pt idx="3317">
                  <c:v>1596.0</c:v>
                </c:pt>
                <c:pt idx="3318">
                  <c:v>1597.0</c:v>
                </c:pt>
                <c:pt idx="3319">
                  <c:v>1598.0</c:v>
                </c:pt>
                <c:pt idx="3320">
                  <c:v>1599.0</c:v>
                </c:pt>
                <c:pt idx="3321">
                  <c:v>1600.0</c:v>
                </c:pt>
                <c:pt idx="3322">
                  <c:v>1601.0</c:v>
                </c:pt>
                <c:pt idx="3323">
                  <c:v>1602.0</c:v>
                </c:pt>
                <c:pt idx="3324">
                  <c:v>1603.0</c:v>
                </c:pt>
                <c:pt idx="3325">
                  <c:v>1604.0</c:v>
                </c:pt>
                <c:pt idx="3326">
                  <c:v>1605.0</c:v>
                </c:pt>
                <c:pt idx="3327">
                  <c:v>1606.0</c:v>
                </c:pt>
                <c:pt idx="3328">
                  <c:v>1607.0</c:v>
                </c:pt>
                <c:pt idx="3329">
                  <c:v>1608.0</c:v>
                </c:pt>
                <c:pt idx="3330">
                  <c:v>1609.0</c:v>
                </c:pt>
                <c:pt idx="3331">
                  <c:v>1610.0</c:v>
                </c:pt>
                <c:pt idx="3332">
                  <c:v>1611.0</c:v>
                </c:pt>
                <c:pt idx="3333">
                  <c:v>1612.0</c:v>
                </c:pt>
                <c:pt idx="3334">
                  <c:v>1613.0</c:v>
                </c:pt>
                <c:pt idx="3335">
                  <c:v>1614.0</c:v>
                </c:pt>
                <c:pt idx="3336">
                  <c:v>1615.0</c:v>
                </c:pt>
                <c:pt idx="3337">
                  <c:v>1616.0</c:v>
                </c:pt>
                <c:pt idx="3338">
                  <c:v>1617.0</c:v>
                </c:pt>
                <c:pt idx="3339">
                  <c:v>1618.0</c:v>
                </c:pt>
                <c:pt idx="3340">
                  <c:v>1618.0</c:v>
                </c:pt>
                <c:pt idx="3341">
                  <c:v>1619.0</c:v>
                </c:pt>
                <c:pt idx="3342">
                  <c:v>1620.0</c:v>
                </c:pt>
                <c:pt idx="3343">
                  <c:v>1621.0</c:v>
                </c:pt>
                <c:pt idx="3344">
                  <c:v>1622.0</c:v>
                </c:pt>
                <c:pt idx="3345">
                  <c:v>1623.0</c:v>
                </c:pt>
                <c:pt idx="3346">
                  <c:v>1623.0</c:v>
                </c:pt>
                <c:pt idx="3347">
                  <c:v>1624.0</c:v>
                </c:pt>
                <c:pt idx="3348">
                  <c:v>1624.0</c:v>
                </c:pt>
                <c:pt idx="3349">
                  <c:v>1624.0</c:v>
                </c:pt>
                <c:pt idx="3350">
                  <c:v>1625.0</c:v>
                </c:pt>
                <c:pt idx="3351">
                  <c:v>1626.0</c:v>
                </c:pt>
                <c:pt idx="3352">
                  <c:v>1627.0</c:v>
                </c:pt>
                <c:pt idx="3353">
                  <c:v>1628.0</c:v>
                </c:pt>
                <c:pt idx="3354">
                  <c:v>1629.0</c:v>
                </c:pt>
                <c:pt idx="3355">
                  <c:v>1630.0</c:v>
                </c:pt>
                <c:pt idx="3356">
                  <c:v>1631.0</c:v>
                </c:pt>
                <c:pt idx="3357">
                  <c:v>1632.0</c:v>
                </c:pt>
                <c:pt idx="3358">
                  <c:v>1632.0</c:v>
                </c:pt>
                <c:pt idx="3359">
                  <c:v>1632.0</c:v>
                </c:pt>
                <c:pt idx="3360">
                  <c:v>1632.0</c:v>
                </c:pt>
                <c:pt idx="3361">
                  <c:v>1633.0</c:v>
                </c:pt>
                <c:pt idx="3362">
                  <c:v>1634.0</c:v>
                </c:pt>
                <c:pt idx="3363">
                  <c:v>1635.0</c:v>
                </c:pt>
                <c:pt idx="3364">
                  <c:v>1636.0</c:v>
                </c:pt>
                <c:pt idx="3365">
                  <c:v>1637.0</c:v>
                </c:pt>
                <c:pt idx="3366">
                  <c:v>1638.0</c:v>
                </c:pt>
                <c:pt idx="3367">
                  <c:v>1639.0</c:v>
                </c:pt>
                <c:pt idx="3368">
                  <c:v>1639.0</c:v>
                </c:pt>
                <c:pt idx="3369">
                  <c:v>1640.0</c:v>
                </c:pt>
                <c:pt idx="3370">
                  <c:v>1641.0</c:v>
                </c:pt>
                <c:pt idx="3371">
                  <c:v>1642.0</c:v>
                </c:pt>
                <c:pt idx="3372">
                  <c:v>1643.0</c:v>
                </c:pt>
                <c:pt idx="3373">
                  <c:v>1644.0</c:v>
                </c:pt>
                <c:pt idx="3374">
                  <c:v>1645.0</c:v>
                </c:pt>
                <c:pt idx="3375">
                  <c:v>1646.0</c:v>
                </c:pt>
                <c:pt idx="3376">
                  <c:v>1647.0</c:v>
                </c:pt>
                <c:pt idx="3377">
                  <c:v>1648.0</c:v>
                </c:pt>
                <c:pt idx="3378">
                  <c:v>1649.0</c:v>
                </c:pt>
                <c:pt idx="3379">
                  <c:v>1650.0</c:v>
                </c:pt>
                <c:pt idx="3380">
                  <c:v>1651.0</c:v>
                </c:pt>
                <c:pt idx="3381">
                  <c:v>1652.0</c:v>
                </c:pt>
                <c:pt idx="3382">
                  <c:v>1653.0</c:v>
                </c:pt>
                <c:pt idx="3383">
                  <c:v>1654.0</c:v>
                </c:pt>
                <c:pt idx="3384">
                  <c:v>1655.0</c:v>
                </c:pt>
                <c:pt idx="3385">
                  <c:v>1655.0</c:v>
                </c:pt>
                <c:pt idx="3386">
                  <c:v>1656.0</c:v>
                </c:pt>
                <c:pt idx="3387">
                  <c:v>1657.0</c:v>
                </c:pt>
                <c:pt idx="3388">
                  <c:v>1657.0</c:v>
                </c:pt>
                <c:pt idx="3389">
                  <c:v>1658.0</c:v>
                </c:pt>
                <c:pt idx="3390">
                  <c:v>1659.0</c:v>
                </c:pt>
                <c:pt idx="3391">
                  <c:v>1659.0</c:v>
                </c:pt>
                <c:pt idx="3392">
                  <c:v>1660.0</c:v>
                </c:pt>
                <c:pt idx="3393">
                  <c:v>1661.0</c:v>
                </c:pt>
                <c:pt idx="3394">
                  <c:v>1661.0</c:v>
                </c:pt>
                <c:pt idx="3395">
                  <c:v>1662.0</c:v>
                </c:pt>
                <c:pt idx="3396">
                  <c:v>1663.0</c:v>
                </c:pt>
                <c:pt idx="3397">
                  <c:v>1664.0</c:v>
                </c:pt>
                <c:pt idx="3398">
                  <c:v>1665.0</c:v>
                </c:pt>
                <c:pt idx="3399">
                  <c:v>1665.0</c:v>
                </c:pt>
                <c:pt idx="3400">
                  <c:v>1666.0</c:v>
                </c:pt>
                <c:pt idx="3401">
                  <c:v>1666.0</c:v>
                </c:pt>
                <c:pt idx="3402">
                  <c:v>1667.0</c:v>
                </c:pt>
                <c:pt idx="3403">
                  <c:v>1668.0</c:v>
                </c:pt>
                <c:pt idx="3404">
                  <c:v>1669.0</c:v>
                </c:pt>
                <c:pt idx="3405">
                  <c:v>1670.0</c:v>
                </c:pt>
                <c:pt idx="3406">
                  <c:v>1671.0</c:v>
                </c:pt>
                <c:pt idx="3407">
                  <c:v>1671.0</c:v>
                </c:pt>
                <c:pt idx="3408">
                  <c:v>1671.0</c:v>
                </c:pt>
                <c:pt idx="3409">
                  <c:v>1671.0</c:v>
                </c:pt>
                <c:pt idx="3410">
                  <c:v>1672.0</c:v>
                </c:pt>
                <c:pt idx="3411">
                  <c:v>1672.0</c:v>
                </c:pt>
                <c:pt idx="3412">
                  <c:v>1673.0</c:v>
                </c:pt>
                <c:pt idx="3413">
                  <c:v>1673.0</c:v>
                </c:pt>
                <c:pt idx="3414">
                  <c:v>1674.0</c:v>
                </c:pt>
                <c:pt idx="3415">
                  <c:v>1674.0</c:v>
                </c:pt>
                <c:pt idx="3416">
                  <c:v>1674.0</c:v>
                </c:pt>
                <c:pt idx="3417">
                  <c:v>1674.0</c:v>
                </c:pt>
                <c:pt idx="3418">
                  <c:v>1675.0</c:v>
                </c:pt>
                <c:pt idx="3419">
                  <c:v>1675.0</c:v>
                </c:pt>
                <c:pt idx="3420">
                  <c:v>1676.0</c:v>
                </c:pt>
                <c:pt idx="3421">
                  <c:v>1676.0</c:v>
                </c:pt>
                <c:pt idx="3422">
                  <c:v>1676.0</c:v>
                </c:pt>
                <c:pt idx="3423">
                  <c:v>1676.0</c:v>
                </c:pt>
                <c:pt idx="3424">
                  <c:v>1676.0</c:v>
                </c:pt>
                <c:pt idx="3425">
                  <c:v>1676.0</c:v>
                </c:pt>
                <c:pt idx="3426">
                  <c:v>1677.0</c:v>
                </c:pt>
                <c:pt idx="3427">
                  <c:v>1677.0</c:v>
                </c:pt>
                <c:pt idx="3428">
                  <c:v>1677.0</c:v>
                </c:pt>
                <c:pt idx="3429">
                  <c:v>1677.0</c:v>
                </c:pt>
                <c:pt idx="3430">
                  <c:v>1678.0</c:v>
                </c:pt>
                <c:pt idx="3431">
                  <c:v>1678.0</c:v>
                </c:pt>
                <c:pt idx="3432">
                  <c:v>1678.0</c:v>
                </c:pt>
                <c:pt idx="3433">
                  <c:v>1678.0</c:v>
                </c:pt>
                <c:pt idx="3434">
                  <c:v>1678.0</c:v>
                </c:pt>
                <c:pt idx="3435">
                  <c:v>1678.0</c:v>
                </c:pt>
                <c:pt idx="3436">
                  <c:v>1678.0</c:v>
                </c:pt>
                <c:pt idx="3437">
                  <c:v>1679.0</c:v>
                </c:pt>
                <c:pt idx="3438">
                  <c:v>1679.0</c:v>
                </c:pt>
                <c:pt idx="3439">
                  <c:v>1679.0</c:v>
                </c:pt>
                <c:pt idx="3440">
                  <c:v>1680.0</c:v>
                </c:pt>
                <c:pt idx="3441">
                  <c:v>1681.0</c:v>
                </c:pt>
                <c:pt idx="3442">
                  <c:v>1681.0</c:v>
                </c:pt>
                <c:pt idx="3443">
                  <c:v>1681.0</c:v>
                </c:pt>
                <c:pt idx="3444">
                  <c:v>1682.0</c:v>
                </c:pt>
                <c:pt idx="3445">
                  <c:v>1682.0</c:v>
                </c:pt>
                <c:pt idx="3446">
                  <c:v>1683.0</c:v>
                </c:pt>
                <c:pt idx="3447">
                  <c:v>1684.0</c:v>
                </c:pt>
                <c:pt idx="3448">
                  <c:v>1685.0</c:v>
                </c:pt>
                <c:pt idx="3449">
                  <c:v>1686.0</c:v>
                </c:pt>
                <c:pt idx="3450">
                  <c:v>1687.0</c:v>
                </c:pt>
                <c:pt idx="3451">
                  <c:v>1688.0</c:v>
                </c:pt>
                <c:pt idx="3452">
                  <c:v>1688.0</c:v>
                </c:pt>
                <c:pt idx="3453">
                  <c:v>1689.0</c:v>
                </c:pt>
                <c:pt idx="3454">
                  <c:v>1690.0</c:v>
                </c:pt>
                <c:pt idx="3455">
                  <c:v>1691.0</c:v>
                </c:pt>
                <c:pt idx="3456">
                  <c:v>1691.0</c:v>
                </c:pt>
                <c:pt idx="3457">
                  <c:v>1691.0</c:v>
                </c:pt>
                <c:pt idx="3458">
                  <c:v>1691.0</c:v>
                </c:pt>
                <c:pt idx="3459">
                  <c:v>1691.0</c:v>
                </c:pt>
                <c:pt idx="3460">
                  <c:v>1692.0</c:v>
                </c:pt>
                <c:pt idx="3461">
                  <c:v>1693.0</c:v>
                </c:pt>
                <c:pt idx="3462">
                  <c:v>1694.0</c:v>
                </c:pt>
                <c:pt idx="3463">
                  <c:v>1695.0</c:v>
                </c:pt>
                <c:pt idx="3464">
                  <c:v>1696.0</c:v>
                </c:pt>
                <c:pt idx="3465">
                  <c:v>1697.0</c:v>
                </c:pt>
                <c:pt idx="3466">
                  <c:v>1697.0</c:v>
                </c:pt>
                <c:pt idx="3467">
                  <c:v>1698.0</c:v>
                </c:pt>
                <c:pt idx="3468">
                  <c:v>1699.0</c:v>
                </c:pt>
                <c:pt idx="3469">
                  <c:v>1699.0</c:v>
                </c:pt>
                <c:pt idx="3470">
                  <c:v>1699.0</c:v>
                </c:pt>
                <c:pt idx="3471">
                  <c:v>1700.0</c:v>
                </c:pt>
                <c:pt idx="3472">
                  <c:v>1701.0</c:v>
                </c:pt>
                <c:pt idx="3473">
                  <c:v>1701.0</c:v>
                </c:pt>
                <c:pt idx="3474">
                  <c:v>1701.0</c:v>
                </c:pt>
                <c:pt idx="3475">
                  <c:v>1701.0</c:v>
                </c:pt>
                <c:pt idx="3476">
                  <c:v>1701.0</c:v>
                </c:pt>
                <c:pt idx="3477">
                  <c:v>1702.0</c:v>
                </c:pt>
                <c:pt idx="3478">
                  <c:v>1703.0</c:v>
                </c:pt>
                <c:pt idx="3479">
                  <c:v>1704.0</c:v>
                </c:pt>
                <c:pt idx="3480">
                  <c:v>1705.0</c:v>
                </c:pt>
                <c:pt idx="3481">
                  <c:v>1706.0</c:v>
                </c:pt>
                <c:pt idx="3482">
                  <c:v>1706.0</c:v>
                </c:pt>
                <c:pt idx="3483">
                  <c:v>1706.0</c:v>
                </c:pt>
                <c:pt idx="3484">
                  <c:v>1707.0</c:v>
                </c:pt>
                <c:pt idx="3485">
                  <c:v>1708.0</c:v>
                </c:pt>
                <c:pt idx="3486">
                  <c:v>1709.0</c:v>
                </c:pt>
                <c:pt idx="3487">
                  <c:v>1710.0</c:v>
                </c:pt>
                <c:pt idx="3488">
                  <c:v>1711.0</c:v>
                </c:pt>
                <c:pt idx="3489">
                  <c:v>1712.0</c:v>
                </c:pt>
                <c:pt idx="3490">
                  <c:v>1713.0</c:v>
                </c:pt>
                <c:pt idx="3491">
                  <c:v>1714.0</c:v>
                </c:pt>
                <c:pt idx="3492">
                  <c:v>1715.0</c:v>
                </c:pt>
                <c:pt idx="3493">
                  <c:v>1715.0</c:v>
                </c:pt>
                <c:pt idx="3494">
                  <c:v>1716.0</c:v>
                </c:pt>
                <c:pt idx="3495">
                  <c:v>1717.0</c:v>
                </c:pt>
                <c:pt idx="3496">
                  <c:v>1718.0</c:v>
                </c:pt>
                <c:pt idx="3497">
                  <c:v>1718.0</c:v>
                </c:pt>
                <c:pt idx="3498">
                  <c:v>1719.0</c:v>
                </c:pt>
                <c:pt idx="3499">
                  <c:v>1719.0</c:v>
                </c:pt>
                <c:pt idx="3500">
                  <c:v>1720.0</c:v>
                </c:pt>
                <c:pt idx="3501">
                  <c:v>1720.0</c:v>
                </c:pt>
                <c:pt idx="3502">
                  <c:v>1721.0</c:v>
                </c:pt>
                <c:pt idx="3503">
                  <c:v>1721.0</c:v>
                </c:pt>
                <c:pt idx="3504">
                  <c:v>1722.0</c:v>
                </c:pt>
                <c:pt idx="3505">
                  <c:v>1722.0</c:v>
                </c:pt>
                <c:pt idx="3506">
                  <c:v>1723.0</c:v>
                </c:pt>
                <c:pt idx="3507">
                  <c:v>1724.0</c:v>
                </c:pt>
                <c:pt idx="3508">
                  <c:v>1724.0</c:v>
                </c:pt>
                <c:pt idx="3509">
                  <c:v>1724.0</c:v>
                </c:pt>
                <c:pt idx="3510">
                  <c:v>1724.0</c:v>
                </c:pt>
                <c:pt idx="3511">
                  <c:v>1725.0</c:v>
                </c:pt>
                <c:pt idx="3512">
                  <c:v>1725.0</c:v>
                </c:pt>
                <c:pt idx="3513">
                  <c:v>1726.0</c:v>
                </c:pt>
                <c:pt idx="3514">
                  <c:v>1727.0</c:v>
                </c:pt>
                <c:pt idx="3515">
                  <c:v>1728.0</c:v>
                </c:pt>
                <c:pt idx="3516">
                  <c:v>1729.0</c:v>
                </c:pt>
                <c:pt idx="3517">
                  <c:v>1730.0</c:v>
                </c:pt>
                <c:pt idx="3518">
                  <c:v>1730.0</c:v>
                </c:pt>
                <c:pt idx="3519">
                  <c:v>1730.0</c:v>
                </c:pt>
                <c:pt idx="3520">
                  <c:v>1730.0</c:v>
                </c:pt>
                <c:pt idx="3521">
                  <c:v>1730.0</c:v>
                </c:pt>
                <c:pt idx="3522">
                  <c:v>1730.0</c:v>
                </c:pt>
                <c:pt idx="3523">
                  <c:v>1730.0</c:v>
                </c:pt>
                <c:pt idx="3524">
                  <c:v>1730.0</c:v>
                </c:pt>
                <c:pt idx="3525">
                  <c:v>1730.0</c:v>
                </c:pt>
                <c:pt idx="3526">
                  <c:v>1730.0</c:v>
                </c:pt>
                <c:pt idx="3527">
                  <c:v>1730.0</c:v>
                </c:pt>
                <c:pt idx="3528">
                  <c:v>1731.0</c:v>
                </c:pt>
                <c:pt idx="3529">
                  <c:v>1732.0</c:v>
                </c:pt>
                <c:pt idx="3530">
                  <c:v>1733.0</c:v>
                </c:pt>
                <c:pt idx="3531">
                  <c:v>1734.0</c:v>
                </c:pt>
                <c:pt idx="3532">
                  <c:v>1735.0</c:v>
                </c:pt>
                <c:pt idx="3533">
                  <c:v>1735.0</c:v>
                </c:pt>
                <c:pt idx="3534">
                  <c:v>1735.0</c:v>
                </c:pt>
                <c:pt idx="3535">
                  <c:v>1735.0</c:v>
                </c:pt>
                <c:pt idx="3536">
                  <c:v>1735.0</c:v>
                </c:pt>
                <c:pt idx="3537">
                  <c:v>1735.0</c:v>
                </c:pt>
                <c:pt idx="3538">
                  <c:v>1735.0</c:v>
                </c:pt>
                <c:pt idx="3539">
                  <c:v>1735.0</c:v>
                </c:pt>
                <c:pt idx="3540">
                  <c:v>1735.0</c:v>
                </c:pt>
                <c:pt idx="3541">
                  <c:v>1735.0</c:v>
                </c:pt>
                <c:pt idx="3542">
                  <c:v>1735.0</c:v>
                </c:pt>
                <c:pt idx="3543">
                  <c:v>1735.0</c:v>
                </c:pt>
                <c:pt idx="3544">
                  <c:v>1735.0</c:v>
                </c:pt>
                <c:pt idx="3545">
                  <c:v>1735.0</c:v>
                </c:pt>
                <c:pt idx="3546">
                  <c:v>1735.0</c:v>
                </c:pt>
                <c:pt idx="3547">
                  <c:v>1736.0</c:v>
                </c:pt>
                <c:pt idx="3548">
                  <c:v>1736.0</c:v>
                </c:pt>
                <c:pt idx="3549">
                  <c:v>1736.0</c:v>
                </c:pt>
                <c:pt idx="3550">
                  <c:v>1737.0</c:v>
                </c:pt>
                <c:pt idx="3551">
                  <c:v>1737.0</c:v>
                </c:pt>
                <c:pt idx="3552">
                  <c:v>1737.0</c:v>
                </c:pt>
                <c:pt idx="3553">
                  <c:v>1738.0</c:v>
                </c:pt>
                <c:pt idx="3554">
                  <c:v>1738.0</c:v>
                </c:pt>
                <c:pt idx="3555">
                  <c:v>1738.0</c:v>
                </c:pt>
                <c:pt idx="3556">
                  <c:v>1738.0</c:v>
                </c:pt>
                <c:pt idx="3557">
                  <c:v>1739.0</c:v>
                </c:pt>
                <c:pt idx="3558">
                  <c:v>1739.0</c:v>
                </c:pt>
                <c:pt idx="3559">
                  <c:v>1740.0</c:v>
                </c:pt>
                <c:pt idx="3560">
                  <c:v>1741.0</c:v>
                </c:pt>
                <c:pt idx="3561">
                  <c:v>1741.0</c:v>
                </c:pt>
                <c:pt idx="3562">
                  <c:v>1741.0</c:v>
                </c:pt>
                <c:pt idx="3563">
                  <c:v>1741.0</c:v>
                </c:pt>
                <c:pt idx="3564">
                  <c:v>1742.0</c:v>
                </c:pt>
                <c:pt idx="3565">
                  <c:v>1742.0</c:v>
                </c:pt>
                <c:pt idx="3566">
                  <c:v>1742.0</c:v>
                </c:pt>
                <c:pt idx="3567">
                  <c:v>1743.0</c:v>
                </c:pt>
                <c:pt idx="3568">
                  <c:v>1744.0</c:v>
                </c:pt>
                <c:pt idx="3569">
                  <c:v>1744.0</c:v>
                </c:pt>
                <c:pt idx="3570">
                  <c:v>1744.0</c:v>
                </c:pt>
                <c:pt idx="3571">
                  <c:v>1744.0</c:v>
                </c:pt>
                <c:pt idx="3572">
                  <c:v>1745.0</c:v>
                </c:pt>
                <c:pt idx="3573">
                  <c:v>1746.0</c:v>
                </c:pt>
                <c:pt idx="3574">
                  <c:v>1747.0</c:v>
                </c:pt>
                <c:pt idx="3575">
                  <c:v>1748.0</c:v>
                </c:pt>
                <c:pt idx="3576">
                  <c:v>1749.0</c:v>
                </c:pt>
                <c:pt idx="3577">
                  <c:v>1750.0</c:v>
                </c:pt>
                <c:pt idx="3578">
                  <c:v>1750.0</c:v>
                </c:pt>
                <c:pt idx="3579">
                  <c:v>1751.0</c:v>
                </c:pt>
                <c:pt idx="3580">
                  <c:v>1752.0</c:v>
                </c:pt>
                <c:pt idx="3581">
                  <c:v>1753.0</c:v>
                </c:pt>
                <c:pt idx="3582">
                  <c:v>1754.0</c:v>
                </c:pt>
                <c:pt idx="3583">
                  <c:v>1755.0</c:v>
                </c:pt>
                <c:pt idx="3584">
                  <c:v>1756.0</c:v>
                </c:pt>
                <c:pt idx="3585">
                  <c:v>1757.0</c:v>
                </c:pt>
                <c:pt idx="3586">
                  <c:v>1758.0</c:v>
                </c:pt>
                <c:pt idx="3587">
                  <c:v>1759.0</c:v>
                </c:pt>
                <c:pt idx="3588">
                  <c:v>1760.0</c:v>
                </c:pt>
                <c:pt idx="3589">
                  <c:v>1761.0</c:v>
                </c:pt>
                <c:pt idx="3590">
                  <c:v>1762.0</c:v>
                </c:pt>
                <c:pt idx="3591">
                  <c:v>1763.0</c:v>
                </c:pt>
                <c:pt idx="3592">
                  <c:v>1764.0</c:v>
                </c:pt>
                <c:pt idx="3593">
                  <c:v>1764.0</c:v>
                </c:pt>
                <c:pt idx="3594">
                  <c:v>1764.0</c:v>
                </c:pt>
                <c:pt idx="3595">
                  <c:v>1765.0</c:v>
                </c:pt>
                <c:pt idx="3596">
                  <c:v>1765.0</c:v>
                </c:pt>
                <c:pt idx="3597">
                  <c:v>1765.0</c:v>
                </c:pt>
                <c:pt idx="3598">
                  <c:v>1765.0</c:v>
                </c:pt>
                <c:pt idx="3599">
                  <c:v>1765.0</c:v>
                </c:pt>
                <c:pt idx="3600">
                  <c:v>1766.0</c:v>
                </c:pt>
                <c:pt idx="3601">
                  <c:v>1767.0</c:v>
                </c:pt>
                <c:pt idx="3602">
                  <c:v>1768.0</c:v>
                </c:pt>
                <c:pt idx="3603">
                  <c:v>1768.0</c:v>
                </c:pt>
                <c:pt idx="3604">
                  <c:v>1769.0</c:v>
                </c:pt>
                <c:pt idx="3605">
                  <c:v>1769.0</c:v>
                </c:pt>
                <c:pt idx="3606">
                  <c:v>1770.0</c:v>
                </c:pt>
                <c:pt idx="3607">
                  <c:v>1770.0</c:v>
                </c:pt>
                <c:pt idx="3608">
                  <c:v>1770.0</c:v>
                </c:pt>
                <c:pt idx="3609">
                  <c:v>1771.0</c:v>
                </c:pt>
                <c:pt idx="3610">
                  <c:v>1772.0</c:v>
                </c:pt>
                <c:pt idx="3611">
                  <c:v>1773.0</c:v>
                </c:pt>
                <c:pt idx="3612">
                  <c:v>1773.0</c:v>
                </c:pt>
                <c:pt idx="3613">
                  <c:v>1773.0</c:v>
                </c:pt>
                <c:pt idx="3614">
                  <c:v>1773.0</c:v>
                </c:pt>
                <c:pt idx="3615">
                  <c:v>1773.0</c:v>
                </c:pt>
                <c:pt idx="3616">
                  <c:v>1773.0</c:v>
                </c:pt>
                <c:pt idx="3617">
                  <c:v>1773.0</c:v>
                </c:pt>
                <c:pt idx="3618">
                  <c:v>1773.0</c:v>
                </c:pt>
                <c:pt idx="3619">
                  <c:v>1773.0</c:v>
                </c:pt>
                <c:pt idx="3620">
                  <c:v>1773.0</c:v>
                </c:pt>
                <c:pt idx="3621">
                  <c:v>1774.0</c:v>
                </c:pt>
                <c:pt idx="3622">
                  <c:v>1774.0</c:v>
                </c:pt>
                <c:pt idx="3623">
                  <c:v>1775.0</c:v>
                </c:pt>
                <c:pt idx="3624">
                  <c:v>1776.0</c:v>
                </c:pt>
                <c:pt idx="3625">
                  <c:v>1777.0</c:v>
                </c:pt>
                <c:pt idx="3626">
                  <c:v>1778.0</c:v>
                </c:pt>
                <c:pt idx="3627">
                  <c:v>1779.0</c:v>
                </c:pt>
                <c:pt idx="3628">
                  <c:v>1780.0</c:v>
                </c:pt>
                <c:pt idx="3629">
                  <c:v>1781.0</c:v>
                </c:pt>
                <c:pt idx="3630">
                  <c:v>1782.0</c:v>
                </c:pt>
                <c:pt idx="3631">
                  <c:v>1782.0</c:v>
                </c:pt>
                <c:pt idx="3632">
                  <c:v>1782.0</c:v>
                </c:pt>
                <c:pt idx="3633">
                  <c:v>1782.0</c:v>
                </c:pt>
                <c:pt idx="3634">
                  <c:v>1782.0</c:v>
                </c:pt>
                <c:pt idx="3635">
                  <c:v>1782.0</c:v>
                </c:pt>
                <c:pt idx="3636">
                  <c:v>1782.0</c:v>
                </c:pt>
                <c:pt idx="3637">
                  <c:v>1782.0</c:v>
                </c:pt>
                <c:pt idx="3638">
                  <c:v>1782.0</c:v>
                </c:pt>
                <c:pt idx="3639">
                  <c:v>1783.0</c:v>
                </c:pt>
                <c:pt idx="3640">
                  <c:v>1784.0</c:v>
                </c:pt>
                <c:pt idx="3641">
                  <c:v>1785.0</c:v>
                </c:pt>
                <c:pt idx="3642">
                  <c:v>1786.0</c:v>
                </c:pt>
                <c:pt idx="3643">
                  <c:v>1787.0</c:v>
                </c:pt>
                <c:pt idx="3644">
                  <c:v>1788.0</c:v>
                </c:pt>
                <c:pt idx="3645">
                  <c:v>1789.0</c:v>
                </c:pt>
                <c:pt idx="3646">
                  <c:v>1790.0</c:v>
                </c:pt>
                <c:pt idx="3647">
                  <c:v>1791.0</c:v>
                </c:pt>
                <c:pt idx="3648">
                  <c:v>1792.0</c:v>
                </c:pt>
                <c:pt idx="3649">
                  <c:v>1793.0</c:v>
                </c:pt>
                <c:pt idx="3650">
                  <c:v>1794.0</c:v>
                </c:pt>
                <c:pt idx="3651">
                  <c:v>1795.0</c:v>
                </c:pt>
                <c:pt idx="3652">
                  <c:v>1796.0</c:v>
                </c:pt>
                <c:pt idx="3653">
                  <c:v>1797.0</c:v>
                </c:pt>
                <c:pt idx="3654">
                  <c:v>1798.0</c:v>
                </c:pt>
                <c:pt idx="3655">
                  <c:v>1799.0</c:v>
                </c:pt>
                <c:pt idx="3656">
                  <c:v>1800.0</c:v>
                </c:pt>
                <c:pt idx="3657">
                  <c:v>1801.0</c:v>
                </c:pt>
                <c:pt idx="3658">
                  <c:v>1802.0</c:v>
                </c:pt>
                <c:pt idx="3659">
                  <c:v>1803.0</c:v>
                </c:pt>
                <c:pt idx="3660">
                  <c:v>1804.0</c:v>
                </c:pt>
                <c:pt idx="3661">
                  <c:v>1805.0</c:v>
                </c:pt>
                <c:pt idx="3662">
                  <c:v>1805.0</c:v>
                </c:pt>
                <c:pt idx="3663">
                  <c:v>1805.0</c:v>
                </c:pt>
                <c:pt idx="3664">
                  <c:v>1806.0</c:v>
                </c:pt>
                <c:pt idx="3665">
                  <c:v>1807.0</c:v>
                </c:pt>
                <c:pt idx="3666">
                  <c:v>1807.0</c:v>
                </c:pt>
                <c:pt idx="3667">
                  <c:v>1808.0</c:v>
                </c:pt>
                <c:pt idx="3668">
                  <c:v>1809.0</c:v>
                </c:pt>
                <c:pt idx="3669">
                  <c:v>1810.0</c:v>
                </c:pt>
                <c:pt idx="3670">
                  <c:v>1811.0</c:v>
                </c:pt>
                <c:pt idx="3671">
                  <c:v>1811.0</c:v>
                </c:pt>
                <c:pt idx="3672">
                  <c:v>1812.0</c:v>
                </c:pt>
                <c:pt idx="3673">
                  <c:v>1812.0</c:v>
                </c:pt>
                <c:pt idx="3674">
                  <c:v>1813.0</c:v>
                </c:pt>
                <c:pt idx="3675">
                  <c:v>1814.0</c:v>
                </c:pt>
                <c:pt idx="3676">
                  <c:v>1815.0</c:v>
                </c:pt>
                <c:pt idx="3677">
                  <c:v>1815.0</c:v>
                </c:pt>
                <c:pt idx="3678">
                  <c:v>1815.0</c:v>
                </c:pt>
                <c:pt idx="3679">
                  <c:v>1815.0</c:v>
                </c:pt>
                <c:pt idx="3680">
                  <c:v>1815.0</c:v>
                </c:pt>
                <c:pt idx="3681">
                  <c:v>1815.0</c:v>
                </c:pt>
                <c:pt idx="3682">
                  <c:v>1815.0</c:v>
                </c:pt>
                <c:pt idx="3683">
                  <c:v>1815.0</c:v>
                </c:pt>
                <c:pt idx="3684">
                  <c:v>1816.0</c:v>
                </c:pt>
                <c:pt idx="3685">
                  <c:v>1816.0</c:v>
                </c:pt>
                <c:pt idx="3686">
                  <c:v>1816.0</c:v>
                </c:pt>
                <c:pt idx="3687">
                  <c:v>1816.0</c:v>
                </c:pt>
                <c:pt idx="3688">
                  <c:v>1816.0</c:v>
                </c:pt>
                <c:pt idx="3689">
                  <c:v>1816.0</c:v>
                </c:pt>
                <c:pt idx="3690">
                  <c:v>1816.0</c:v>
                </c:pt>
                <c:pt idx="3691">
                  <c:v>1816.0</c:v>
                </c:pt>
                <c:pt idx="3692">
                  <c:v>1816.0</c:v>
                </c:pt>
                <c:pt idx="3693">
                  <c:v>1816.0</c:v>
                </c:pt>
                <c:pt idx="3694">
                  <c:v>1816.0</c:v>
                </c:pt>
                <c:pt idx="3695">
                  <c:v>1816.0</c:v>
                </c:pt>
                <c:pt idx="3696">
                  <c:v>1817.0</c:v>
                </c:pt>
                <c:pt idx="3697">
                  <c:v>1818.0</c:v>
                </c:pt>
                <c:pt idx="3698">
                  <c:v>1819.0</c:v>
                </c:pt>
                <c:pt idx="3699">
                  <c:v>1820.0</c:v>
                </c:pt>
                <c:pt idx="3700">
                  <c:v>1821.0</c:v>
                </c:pt>
                <c:pt idx="3701">
                  <c:v>1822.0</c:v>
                </c:pt>
                <c:pt idx="3702">
                  <c:v>1823.0</c:v>
                </c:pt>
                <c:pt idx="3703">
                  <c:v>1824.0</c:v>
                </c:pt>
                <c:pt idx="3704">
                  <c:v>1825.0</c:v>
                </c:pt>
                <c:pt idx="3705">
                  <c:v>1826.0</c:v>
                </c:pt>
                <c:pt idx="3706">
                  <c:v>1826.0</c:v>
                </c:pt>
                <c:pt idx="3707">
                  <c:v>1826.0</c:v>
                </c:pt>
                <c:pt idx="3708">
                  <c:v>1826.0</c:v>
                </c:pt>
                <c:pt idx="3709">
                  <c:v>1826.0</c:v>
                </c:pt>
                <c:pt idx="3710">
                  <c:v>1827.0</c:v>
                </c:pt>
                <c:pt idx="3711">
                  <c:v>1827.0</c:v>
                </c:pt>
                <c:pt idx="3712">
                  <c:v>1828.0</c:v>
                </c:pt>
                <c:pt idx="3713">
                  <c:v>1828.0</c:v>
                </c:pt>
                <c:pt idx="3714">
                  <c:v>1828.0</c:v>
                </c:pt>
                <c:pt idx="3715">
                  <c:v>1828.0</c:v>
                </c:pt>
                <c:pt idx="3716">
                  <c:v>1828.0</c:v>
                </c:pt>
                <c:pt idx="3717">
                  <c:v>1829.0</c:v>
                </c:pt>
                <c:pt idx="3718">
                  <c:v>1830.0</c:v>
                </c:pt>
                <c:pt idx="3719">
                  <c:v>1830.0</c:v>
                </c:pt>
                <c:pt idx="3720">
                  <c:v>1831.0</c:v>
                </c:pt>
                <c:pt idx="3721">
                  <c:v>1831.0</c:v>
                </c:pt>
                <c:pt idx="3722">
                  <c:v>1831.0</c:v>
                </c:pt>
                <c:pt idx="3723">
                  <c:v>1832.0</c:v>
                </c:pt>
                <c:pt idx="3724">
                  <c:v>1833.0</c:v>
                </c:pt>
                <c:pt idx="3725">
                  <c:v>1834.0</c:v>
                </c:pt>
                <c:pt idx="3726">
                  <c:v>1835.0</c:v>
                </c:pt>
                <c:pt idx="3727">
                  <c:v>1836.0</c:v>
                </c:pt>
                <c:pt idx="3728">
                  <c:v>1837.0</c:v>
                </c:pt>
                <c:pt idx="3729">
                  <c:v>1838.0</c:v>
                </c:pt>
                <c:pt idx="3730">
                  <c:v>1839.0</c:v>
                </c:pt>
                <c:pt idx="3731">
                  <c:v>1840.0</c:v>
                </c:pt>
                <c:pt idx="3732">
                  <c:v>1841.0</c:v>
                </c:pt>
                <c:pt idx="3733">
                  <c:v>1842.0</c:v>
                </c:pt>
                <c:pt idx="3734">
                  <c:v>1843.0</c:v>
                </c:pt>
                <c:pt idx="3735">
                  <c:v>1844.0</c:v>
                </c:pt>
                <c:pt idx="3736">
                  <c:v>1845.0</c:v>
                </c:pt>
                <c:pt idx="3737">
                  <c:v>1846.0</c:v>
                </c:pt>
                <c:pt idx="3738">
                  <c:v>1847.0</c:v>
                </c:pt>
                <c:pt idx="3739">
                  <c:v>1848.0</c:v>
                </c:pt>
                <c:pt idx="3740">
                  <c:v>1849.0</c:v>
                </c:pt>
                <c:pt idx="3741">
                  <c:v>1849.0</c:v>
                </c:pt>
                <c:pt idx="3742">
                  <c:v>1850.0</c:v>
                </c:pt>
                <c:pt idx="3743">
                  <c:v>1851.0</c:v>
                </c:pt>
                <c:pt idx="3744">
                  <c:v>1852.0</c:v>
                </c:pt>
                <c:pt idx="3745">
                  <c:v>1852.0</c:v>
                </c:pt>
                <c:pt idx="3746">
                  <c:v>1853.0</c:v>
                </c:pt>
                <c:pt idx="3747">
                  <c:v>1853.0</c:v>
                </c:pt>
                <c:pt idx="3748">
                  <c:v>1853.0</c:v>
                </c:pt>
                <c:pt idx="3749">
                  <c:v>1854.0</c:v>
                </c:pt>
                <c:pt idx="3750">
                  <c:v>1854.0</c:v>
                </c:pt>
                <c:pt idx="3751">
                  <c:v>1854.0</c:v>
                </c:pt>
                <c:pt idx="3752">
                  <c:v>1855.0</c:v>
                </c:pt>
                <c:pt idx="3753">
                  <c:v>1856.0</c:v>
                </c:pt>
                <c:pt idx="3754">
                  <c:v>1856.0</c:v>
                </c:pt>
                <c:pt idx="3755">
                  <c:v>1857.0</c:v>
                </c:pt>
                <c:pt idx="3756">
                  <c:v>1858.0</c:v>
                </c:pt>
                <c:pt idx="3757">
                  <c:v>1859.0</c:v>
                </c:pt>
                <c:pt idx="3758">
                  <c:v>1860.0</c:v>
                </c:pt>
                <c:pt idx="3759">
                  <c:v>1861.0</c:v>
                </c:pt>
                <c:pt idx="3760">
                  <c:v>1862.0</c:v>
                </c:pt>
                <c:pt idx="3761">
                  <c:v>1863.0</c:v>
                </c:pt>
                <c:pt idx="3762">
                  <c:v>1864.0</c:v>
                </c:pt>
                <c:pt idx="3763">
                  <c:v>1865.0</c:v>
                </c:pt>
                <c:pt idx="3764">
                  <c:v>1866.0</c:v>
                </c:pt>
                <c:pt idx="3765">
                  <c:v>1867.0</c:v>
                </c:pt>
                <c:pt idx="3766">
                  <c:v>1868.0</c:v>
                </c:pt>
                <c:pt idx="3767">
                  <c:v>1869.0</c:v>
                </c:pt>
                <c:pt idx="3768">
                  <c:v>1869.0</c:v>
                </c:pt>
                <c:pt idx="3769">
                  <c:v>1869.0</c:v>
                </c:pt>
                <c:pt idx="3770">
                  <c:v>1869.0</c:v>
                </c:pt>
                <c:pt idx="3771">
                  <c:v>1869.0</c:v>
                </c:pt>
                <c:pt idx="3772">
                  <c:v>1869.0</c:v>
                </c:pt>
                <c:pt idx="3773">
                  <c:v>1869.0</c:v>
                </c:pt>
                <c:pt idx="3774">
                  <c:v>1869.0</c:v>
                </c:pt>
                <c:pt idx="3775">
                  <c:v>1869.0</c:v>
                </c:pt>
                <c:pt idx="3776">
                  <c:v>1870.0</c:v>
                </c:pt>
                <c:pt idx="3777">
                  <c:v>1870.0</c:v>
                </c:pt>
                <c:pt idx="3778">
                  <c:v>1871.0</c:v>
                </c:pt>
                <c:pt idx="3779">
                  <c:v>1872.0</c:v>
                </c:pt>
                <c:pt idx="3780">
                  <c:v>1873.0</c:v>
                </c:pt>
                <c:pt idx="3781">
                  <c:v>1874.0</c:v>
                </c:pt>
                <c:pt idx="3782">
                  <c:v>1875.0</c:v>
                </c:pt>
                <c:pt idx="3783">
                  <c:v>1875.0</c:v>
                </c:pt>
                <c:pt idx="3784">
                  <c:v>1876.0</c:v>
                </c:pt>
                <c:pt idx="3785">
                  <c:v>1876.0</c:v>
                </c:pt>
                <c:pt idx="3786">
                  <c:v>1877.0</c:v>
                </c:pt>
                <c:pt idx="3787">
                  <c:v>1877.0</c:v>
                </c:pt>
                <c:pt idx="3788">
                  <c:v>1878.0</c:v>
                </c:pt>
                <c:pt idx="3789">
                  <c:v>1878.0</c:v>
                </c:pt>
                <c:pt idx="3790">
                  <c:v>1878.0</c:v>
                </c:pt>
                <c:pt idx="3791">
                  <c:v>1878.0</c:v>
                </c:pt>
                <c:pt idx="3792">
                  <c:v>1879.0</c:v>
                </c:pt>
                <c:pt idx="3793">
                  <c:v>1879.0</c:v>
                </c:pt>
                <c:pt idx="3794">
                  <c:v>1879.0</c:v>
                </c:pt>
                <c:pt idx="3795">
                  <c:v>1880.0</c:v>
                </c:pt>
                <c:pt idx="3796">
                  <c:v>1880.0</c:v>
                </c:pt>
                <c:pt idx="3797">
                  <c:v>1880.0</c:v>
                </c:pt>
                <c:pt idx="3798">
                  <c:v>1880.0</c:v>
                </c:pt>
                <c:pt idx="3799">
                  <c:v>1881.0</c:v>
                </c:pt>
                <c:pt idx="3800">
                  <c:v>1882.0</c:v>
                </c:pt>
                <c:pt idx="3801">
                  <c:v>1882.0</c:v>
                </c:pt>
                <c:pt idx="3802">
                  <c:v>1882.0</c:v>
                </c:pt>
                <c:pt idx="3803">
                  <c:v>1882.0</c:v>
                </c:pt>
                <c:pt idx="3804">
                  <c:v>1883.0</c:v>
                </c:pt>
                <c:pt idx="3805">
                  <c:v>1884.0</c:v>
                </c:pt>
                <c:pt idx="3806">
                  <c:v>1884.0</c:v>
                </c:pt>
                <c:pt idx="3807">
                  <c:v>1885.0</c:v>
                </c:pt>
                <c:pt idx="3808">
                  <c:v>1886.0</c:v>
                </c:pt>
                <c:pt idx="3809">
                  <c:v>1887.0</c:v>
                </c:pt>
                <c:pt idx="3810">
                  <c:v>1887.0</c:v>
                </c:pt>
                <c:pt idx="3811">
                  <c:v>1887.0</c:v>
                </c:pt>
                <c:pt idx="3812">
                  <c:v>1888.0</c:v>
                </c:pt>
                <c:pt idx="3813">
                  <c:v>1889.0</c:v>
                </c:pt>
                <c:pt idx="3814">
                  <c:v>1890.0</c:v>
                </c:pt>
                <c:pt idx="3815">
                  <c:v>1891.0</c:v>
                </c:pt>
                <c:pt idx="3816">
                  <c:v>1892.0</c:v>
                </c:pt>
                <c:pt idx="3817">
                  <c:v>1893.0</c:v>
                </c:pt>
                <c:pt idx="3818">
                  <c:v>1893.0</c:v>
                </c:pt>
                <c:pt idx="3819">
                  <c:v>1894.0</c:v>
                </c:pt>
                <c:pt idx="3820">
                  <c:v>1894.0</c:v>
                </c:pt>
                <c:pt idx="3821">
                  <c:v>1895.0</c:v>
                </c:pt>
                <c:pt idx="3822">
                  <c:v>1896.0</c:v>
                </c:pt>
                <c:pt idx="3823">
                  <c:v>1896.0</c:v>
                </c:pt>
                <c:pt idx="3824">
                  <c:v>1896.0</c:v>
                </c:pt>
                <c:pt idx="3825">
                  <c:v>1896.0</c:v>
                </c:pt>
                <c:pt idx="3826">
                  <c:v>1896.0</c:v>
                </c:pt>
                <c:pt idx="3827">
                  <c:v>1896.0</c:v>
                </c:pt>
                <c:pt idx="3828">
                  <c:v>1896.0</c:v>
                </c:pt>
                <c:pt idx="3829">
                  <c:v>1896.0</c:v>
                </c:pt>
                <c:pt idx="3830">
                  <c:v>1896.0</c:v>
                </c:pt>
                <c:pt idx="3831">
                  <c:v>1896.0</c:v>
                </c:pt>
                <c:pt idx="3832">
                  <c:v>1897.0</c:v>
                </c:pt>
                <c:pt idx="3833">
                  <c:v>1897.0</c:v>
                </c:pt>
                <c:pt idx="3834">
                  <c:v>1898.0</c:v>
                </c:pt>
                <c:pt idx="3835">
                  <c:v>1899.0</c:v>
                </c:pt>
                <c:pt idx="3836">
                  <c:v>1900.0</c:v>
                </c:pt>
                <c:pt idx="3837">
                  <c:v>1900.0</c:v>
                </c:pt>
                <c:pt idx="3838">
                  <c:v>1900.0</c:v>
                </c:pt>
                <c:pt idx="3839">
                  <c:v>1901.0</c:v>
                </c:pt>
                <c:pt idx="3840">
                  <c:v>1902.0</c:v>
                </c:pt>
                <c:pt idx="3841">
                  <c:v>1903.0</c:v>
                </c:pt>
                <c:pt idx="3842">
                  <c:v>1904.0</c:v>
                </c:pt>
                <c:pt idx="3843">
                  <c:v>1905.0</c:v>
                </c:pt>
                <c:pt idx="3844">
                  <c:v>1906.0</c:v>
                </c:pt>
                <c:pt idx="3845">
                  <c:v>1906.0</c:v>
                </c:pt>
                <c:pt idx="3846">
                  <c:v>1906.0</c:v>
                </c:pt>
                <c:pt idx="3847">
                  <c:v>1906.0</c:v>
                </c:pt>
                <c:pt idx="3848">
                  <c:v>1906.0</c:v>
                </c:pt>
                <c:pt idx="3849">
                  <c:v>1907.0</c:v>
                </c:pt>
                <c:pt idx="3850">
                  <c:v>1907.0</c:v>
                </c:pt>
                <c:pt idx="3851">
                  <c:v>1907.0</c:v>
                </c:pt>
                <c:pt idx="3852">
                  <c:v>1908.0</c:v>
                </c:pt>
                <c:pt idx="3853">
                  <c:v>1909.0</c:v>
                </c:pt>
                <c:pt idx="3854">
                  <c:v>1909.0</c:v>
                </c:pt>
                <c:pt idx="3855">
                  <c:v>1909.0</c:v>
                </c:pt>
                <c:pt idx="3856">
                  <c:v>1910.0</c:v>
                </c:pt>
                <c:pt idx="3857">
                  <c:v>1910.0</c:v>
                </c:pt>
                <c:pt idx="3858">
                  <c:v>1910.0</c:v>
                </c:pt>
                <c:pt idx="3859">
                  <c:v>1910.0</c:v>
                </c:pt>
                <c:pt idx="3860">
                  <c:v>1910.0</c:v>
                </c:pt>
                <c:pt idx="3861">
                  <c:v>1910.0</c:v>
                </c:pt>
                <c:pt idx="3862">
                  <c:v>1910.0</c:v>
                </c:pt>
                <c:pt idx="3863">
                  <c:v>1910.0</c:v>
                </c:pt>
                <c:pt idx="3864">
                  <c:v>1910.0</c:v>
                </c:pt>
                <c:pt idx="3865">
                  <c:v>1911.0</c:v>
                </c:pt>
                <c:pt idx="3866">
                  <c:v>1912.0</c:v>
                </c:pt>
                <c:pt idx="3867">
                  <c:v>1912.0</c:v>
                </c:pt>
                <c:pt idx="3868">
                  <c:v>1913.0</c:v>
                </c:pt>
                <c:pt idx="3869">
                  <c:v>1914.0</c:v>
                </c:pt>
                <c:pt idx="3870">
                  <c:v>1915.0</c:v>
                </c:pt>
                <c:pt idx="3871">
                  <c:v>1916.0</c:v>
                </c:pt>
                <c:pt idx="3872">
                  <c:v>1917.0</c:v>
                </c:pt>
                <c:pt idx="3873">
                  <c:v>1918.0</c:v>
                </c:pt>
                <c:pt idx="3874">
                  <c:v>1919.0</c:v>
                </c:pt>
                <c:pt idx="3875">
                  <c:v>1919.0</c:v>
                </c:pt>
                <c:pt idx="3876">
                  <c:v>1919.0</c:v>
                </c:pt>
                <c:pt idx="3877">
                  <c:v>1919.0</c:v>
                </c:pt>
                <c:pt idx="3878">
                  <c:v>1919.0</c:v>
                </c:pt>
                <c:pt idx="3879">
                  <c:v>1920.0</c:v>
                </c:pt>
                <c:pt idx="3880">
                  <c:v>1921.0</c:v>
                </c:pt>
                <c:pt idx="3881">
                  <c:v>1921.0</c:v>
                </c:pt>
                <c:pt idx="3882">
                  <c:v>1921.0</c:v>
                </c:pt>
                <c:pt idx="3883">
                  <c:v>1921.0</c:v>
                </c:pt>
                <c:pt idx="3884">
                  <c:v>1921.0</c:v>
                </c:pt>
                <c:pt idx="3885">
                  <c:v>1921.0</c:v>
                </c:pt>
                <c:pt idx="3886">
                  <c:v>1921.0</c:v>
                </c:pt>
                <c:pt idx="3887">
                  <c:v>1921.0</c:v>
                </c:pt>
                <c:pt idx="3888">
                  <c:v>1921.0</c:v>
                </c:pt>
                <c:pt idx="3889">
                  <c:v>1921.0</c:v>
                </c:pt>
                <c:pt idx="3890">
                  <c:v>1922.0</c:v>
                </c:pt>
                <c:pt idx="3891">
                  <c:v>1923.0</c:v>
                </c:pt>
                <c:pt idx="3892">
                  <c:v>1924.0</c:v>
                </c:pt>
                <c:pt idx="3893">
                  <c:v>1924.0</c:v>
                </c:pt>
                <c:pt idx="3894">
                  <c:v>1925.0</c:v>
                </c:pt>
                <c:pt idx="3895">
                  <c:v>1925.0</c:v>
                </c:pt>
                <c:pt idx="3896">
                  <c:v>1926.0</c:v>
                </c:pt>
                <c:pt idx="3897">
                  <c:v>1927.0</c:v>
                </c:pt>
                <c:pt idx="3898">
                  <c:v>1927.0</c:v>
                </c:pt>
                <c:pt idx="3899">
                  <c:v>1927.0</c:v>
                </c:pt>
                <c:pt idx="3900">
                  <c:v>1927.0</c:v>
                </c:pt>
                <c:pt idx="3901">
                  <c:v>1928.0</c:v>
                </c:pt>
                <c:pt idx="3902">
                  <c:v>1929.0</c:v>
                </c:pt>
                <c:pt idx="3903">
                  <c:v>1929.0</c:v>
                </c:pt>
                <c:pt idx="3904">
                  <c:v>1929.0</c:v>
                </c:pt>
                <c:pt idx="3905">
                  <c:v>1929.0</c:v>
                </c:pt>
                <c:pt idx="3906">
                  <c:v>1929.0</c:v>
                </c:pt>
                <c:pt idx="3907">
                  <c:v>1930.0</c:v>
                </c:pt>
                <c:pt idx="3908">
                  <c:v>1931.0</c:v>
                </c:pt>
                <c:pt idx="3909">
                  <c:v>1931.0</c:v>
                </c:pt>
                <c:pt idx="3910">
                  <c:v>1931.0</c:v>
                </c:pt>
                <c:pt idx="3911">
                  <c:v>1931.0</c:v>
                </c:pt>
                <c:pt idx="3912">
                  <c:v>1932.0</c:v>
                </c:pt>
                <c:pt idx="3913">
                  <c:v>1932.0</c:v>
                </c:pt>
                <c:pt idx="3914">
                  <c:v>1933.0</c:v>
                </c:pt>
                <c:pt idx="3915">
                  <c:v>1933.0</c:v>
                </c:pt>
                <c:pt idx="3916">
                  <c:v>1933.0</c:v>
                </c:pt>
                <c:pt idx="3917">
                  <c:v>1933.0</c:v>
                </c:pt>
                <c:pt idx="3918">
                  <c:v>1933.0</c:v>
                </c:pt>
                <c:pt idx="3919">
                  <c:v>1933.0</c:v>
                </c:pt>
                <c:pt idx="3920">
                  <c:v>1933.0</c:v>
                </c:pt>
                <c:pt idx="3921">
                  <c:v>1933.0</c:v>
                </c:pt>
                <c:pt idx="3922">
                  <c:v>1933.0</c:v>
                </c:pt>
                <c:pt idx="3923">
                  <c:v>1933.0</c:v>
                </c:pt>
                <c:pt idx="3924">
                  <c:v>1934.0</c:v>
                </c:pt>
                <c:pt idx="3925">
                  <c:v>1935.0</c:v>
                </c:pt>
                <c:pt idx="3926">
                  <c:v>1936.0</c:v>
                </c:pt>
                <c:pt idx="3927">
                  <c:v>1936.0</c:v>
                </c:pt>
                <c:pt idx="3928">
                  <c:v>1937.0</c:v>
                </c:pt>
                <c:pt idx="3929">
                  <c:v>1938.0</c:v>
                </c:pt>
                <c:pt idx="3930">
                  <c:v>1939.0</c:v>
                </c:pt>
                <c:pt idx="3931">
                  <c:v>1939.0</c:v>
                </c:pt>
                <c:pt idx="3932">
                  <c:v>1940.0</c:v>
                </c:pt>
                <c:pt idx="3933">
                  <c:v>1940.0</c:v>
                </c:pt>
                <c:pt idx="3934">
                  <c:v>1941.0</c:v>
                </c:pt>
                <c:pt idx="3935">
                  <c:v>1942.0</c:v>
                </c:pt>
                <c:pt idx="3936">
                  <c:v>1943.0</c:v>
                </c:pt>
                <c:pt idx="3937">
                  <c:v>1944.0</c:v>
                </c:pt>
                <c:pt idx="3938">
                  <c:v>1945.0</c:v>
                </c:pt>
                <c:pt idx="3939">
                  <c:v>1946.0</c:v>
                </c:pt>
                <c:pt idx="3940">
                  <c:v>1947.0</c:v>
                </c:pt>
                <c:pt idx="3941">
                  <c:v>1948.0</c:v>
                </c:pt>
                <c:pt idx="3942">
                  <c:v>1948.0</c:v>
                </c:pt>
                <c:pt idx="3943">
                  <c:v>1948.0</c:v>
                </c:pt>
                <c:pt idx="3944">
                  <c:v>1948.0</c:v>
                </c:pt>
                <c:pt idx="3945">
                  <c:v>1949.0</c:v>
                </c:pt>
                <c:pt idx="3946">
                  <c:v>1950.0</c:v>
                </c:pt>
                <c:pt idx="3947">
                  <c:v>1951.0</c:v>
                </c:pt>
                <c:pt idx="3948">
                  <c:v>1951.0</c:v>
                </c:pt>
                <c:pt idx="3949">
                  <c:v>1951.0</c:v>
                </c:pt>
                <c:pt idx="3950">
                  <c:v>1951.0</c:v>
                </c:pt>
                <c:pt idx="3951">
                  <c:v>1951.0</c:v>
                </c:pt>
                <c:pt idx="3952">
                  <c:v>1951.0</c:v>
                </c:pt>
                <c:pt idx="3953">
                  <c:v>1951.0</c:v>
                </c:pt>
                <c:pt idx="3954">
                  <c:v>1951.0</c:v>
                </c:pt>
                <c:pt idx="3955">
                  <c:v>1951.0</c:v>
                </c:pt>
                <c:pt idx="3956">
                  <c:v>1951.0</c:v>
                </c:pt>
                <c:pt idx="3957">
                  <c:v>1952.0</c:v>
                </c:pt>
                <c:pt idx="3958">
                  <c:v>1953.0</c:v>
                </c:pt>
                <c:pt idx="3959">
                  <c:v>1954.0</c:v>
                </c:pt>
                <c:pt idx="3960">
                  <c:v>1954.0</c:v>
                </c:pt>
                <c:pt idx="3961">
                  <c:v>1954.0</c:v>
                </c:pt>
                <c:pt idx="3962">
                  <c:v>1954.0</c:v>
                </c:pt>
                <c:pt idx="3963">
                  <c:v>1954.0</c:v>
                </c:pt>
                <c:pt idx="3964">
                  <c:v>1954.0</c:v>
                </c:pt>
                <c:pt idx="3965">
                  <c:v>1954.0</c:v>
                </c:pt>
                <c:pt idx="3966">
                  <c:v>1954.0</c:v>
                </c:pt>
                <c:pt idx="3967">
                  <c:v>1954.0</c:v>
                </c:pt>
                <c:pt idx="3968">
                  <c:v>1954.0</c:v>
                </c:pt>
                <c:pt idx="3969">
                  <c:v>1954.0</c:v>
                </c:pt>
                <c:pt idx="3970">
                  <c:v>1954.0</c:v>
                </c:pt>
                <c:pt idx="3971">
                  <c:v>1954.0</c:v>
                </c:pt>
                <c:pt idx="3972">
                  <c:v>1954.0</c:v>
                </c:pt>
                <c:pt idx="3973">
                  <c:v>1954.0</c:v>
                </c:pt>
                <c:pt idx="3974">
                  <c:v>1955.0</c:v>
                </c:pt>
                <c:pt idx="3975">
                  <c:v>1955.0</c:v>
                </c:pt>
                <c:pt idx="3976">
                  <c:v>1955.0</c:v>
                </c:pt>
                <c:pt idx="3977">
                  <c:v>1955.0</c:v>
                </c:pt>
                <c:pt idx="3978">
                  <c:v>1955.0</c:v>
                </c:pt>
                <c:pt idx="3979">
                  <c:v>1956.0</c:v>
                </c:pt>
                <c:pt idx="3980">
                  <c:v>1957.0</c:v>
                </c:pt>
                <c:pt idx="3981">
                  <c:v>1957.0</c:v>
                </c:pt>
                <c:pt idx="3982">
                  <c:v>1957.0</c:v>
                </c:pt>
                <c:pt idx="3983">
                  <c:v>1958.0</c:v>
                </c:pt>
                <c:pt idx="3984">
                  <c:v>1959.0</c:v>
                </c:pt>
                <c:pt idx="3985">
                  <c:v>1960.0</c:v>
                </c:pt>
                <c:pt idx="3986">
                  <c:v>1961.0</c:v>
                </c:pt>
                <c:pt idx="3987">
                  <c:v>1961.0</c:v>
                </c:pt>
                <c:pt idx="3988">
                  <c:v>1962.0</c:v>
                </c:pt>
                <c:pt idx="3989">
                  <c:v>1962.0</c:v>
                </c:pt>
                <c:pt idx="3990">
                  <c:v>1962.0</c:v>
                </c:pt>
                <c:pt idx="3991">
                  <c:v>1963.0</c:v>
                </c:pt>
                <c:pt idx="3992">
                  <c:v>1964.0</c:v>
                </c:pt>
                <c:pt idx="3993">
                  <c:v>1964.0</c:v>
                </c:pt>
                <c:pt idx="3994">
                  <c:v>1964.0</c:v>
                </c:pt>
                <c:pt idx="3995">
                  <c:v>1964.0</c:v>
                </c:pt>
                <c:pt idx="3996">
                  <c:v>1965.0</c:v>
                </c:pt>
                <c:pt idx="3997">
                  <c:v>1966.0</c:v>
                </c:pt>
                <c:pt idx="3998">
                  <c:v>1967.0</c:v>
                </c:pt>
                <c:pt idx="3999">
                  <c:v>1967.0</c:v>
                </c:pt>
                <c:pt idx="4000">
                  <c:v>1967.0</c:v>
                </c:pt>
                <c:pt idx="4001">
                  <c:v>1968.0</c:v>
                </c:pt>
                <c:pt idx="4002">
                  <c:v>1969.0</c:v>
                </c:pt>
                <c:pt idx="4003">
                  <c:v>1970.0</c:v>
                </c:pt>
                <c:pt idx="4004">
                  <c:v>1971.0</c:v>
                </c:pt>
                <c:pt idx="4005">
                  <c:v>1972.0</c:v>
                </c:pt>
                <c:pt idx="4006">
                  <c:v>1973.0</c:v>
                </c:pt>
                <c:pt idx="4007">
                  <c:v>1973.0</c:v>
                </c:pt>
                <c:pt idx="4008">
                  <c:v>1974.0</c:v>
                </c:pt>
                <c:pt idx="4009">
                  <c:v>1975.0</c:v>
                </c:pt>
                <c:pt idx="4010">
                  <c:v>1976.0</c:v>
                </c:pt>
                <c:pt idx="4011">
                  <c:v>1977.0</c:v>
                </c:pt>
                <c:pt idx="4012">
                  <c:v>1977.0</c:v>
                </c:pt>
                <c:pt idx="4013">
                  <c:v>1977.0</c:v>
                </c:pt>
                <c:pt idx="4014">
                  <c:v>1977.0</c:v>
                </c:pt>
                <c:pt idx="4015">
                  <c:v>1978.0</c:v>
                </c:pt>
                <c:pt idx="4016">
                  <c:v>1978.0</c:v>
                </c:pt>
                <c:pt idx="4017">
                  <c:v>1978.0</c:v>
                </c:pt>
                <c:pt idx="4018">
                  <c:v>1978.0</c:v>
                </c:pt>
                <c:pt idx="4019">
                  <c:v>1979.0</c:v>
                </c:pt>
                <c:pt idx="4020">
                  <c:v>1980.0</c:v>
                </c:pt>
                <c:pt idx="4021">
                  <c:v>1981.0</c:v>
                </c:pt>
                <c:pt idx="4022">
                  <c:v>1982.0</c:v>
                </c:pt>
                <c:pt idx="4023">
                  <c:v>1982.0</c:v>
                </c:pt>
                <c:pt idx="4024">
                  <c:v>1982.0</c:v>
                </c:pt>
                <c:pt idx="4025">
                  <c:v>1983.0</c:v>
                </c:pt>
                <c:pt idx="4026">
                  <c:v>1984.0</c:v>
                </c:pt>
                <c:pt idx="4027">
                  <c:v>1985.0</c:v>
                </c:pt>
                <c:pt idx="4028">
                  <c:v>1986.0</c:v>
                </c:pt>
                <c:pt idx="4029">
                  <c:v>1987.0</c:v>
                </c:pt>
                <c:pt idx="4030">
                  <c:v>1988.0</c:v>
                </c:pt>
                <c:pt idx="4031">
                  <c:v>1988.0</c:v>
                </c:pt>
                <c:pt idx="4032">
                  <c:v>1988.0</c:v>
                </c:pt>
                <c:pt idx="4033">
                  <c:v>1989.0</c:v>
                </c:pt>
                <c:pt idx="4034">
                  <c:v>1990.0</c:v>
                </c:pt>
                <c:pt idx="4035">
                  <c:v>1990.0</c:v>
                </c:pt>
                <c:pt idx="4036">
                  <c:v>1991.0</c:v>
                </c:pt>
                <c:pt idx="4037">
                  <c:v>1992.0</c:v>
                </c:pt>
                <c:pt idx="4038">
                  <c:v>1992.0</c:v>
                </c:pt>
                <c:pt idx="4039">
                  <c:v>1993.0</c:v>
                </c:pt>
                <c:pt idx="4040">
                  <c:v>1994.0</c:v>
                </c:pt>
                <c:pt idx="4041">
                  <c:v>1994.0</c:v>
                </c:pt>
                <c:pt idx="4042">
                  <c:v>1995.0</c:v>
                </c:pt>
                <c:pt idx="4043">
                  <c:v>1995.0</c:v>
                </c:pt>
                <c:pt idx="4044">
                  <c:v>1995.0</c:v>
                </c:pt>
                <c:pt idx="4045">
                  <c:v>1995.0</c:v>
                </c:pt>
                <c:pt idx="4046">
                  <c:v>1996.0</c:v>
                </c:pt>
                <c:pt idx="4047">
                  <c:v>1996.0</c:v>
                </c:pt>
                <c:pt idx="4048">
                  <c:v>1996.0</c:v>
                </c:pt>
                <c:pt idx="4049">
                  <c:v>1997.0</c:v>
                </c:pt>
                <c:pt idx="4050">
                  <c:v>1997.0</c:v>
                </c:pt>
                <c:pt idx="4051">
                  <c:v>1998.0</c:v>
                </c:pt>
                <c:pt idx="4052">
                  <c:v>1999.0</c:v>
                </c:pt>
                <c:pt idx="4053">
                  <c:v>1999.0</c:v>
                </c:pt>
                <c:pt idx="4054">
                  <c:v>2000.0</c:v>
                </c:pt>
                <c:pt idx="4055">
                  <c:v>2001.0</c:v>
                </c:pt>
                <c:pt idx="4056">
                  <c:v>2002.0</c:v>
                </c:pt>
                <c:pt idx="4057">
                  <c:v>2002.0</c:v>
                </c:pt>
                <c:pt idx="4058">
                  <c:v>2002.0</c:v>
                </c:pt>
                <c:pt idx="4059">
                  <c:v>2003.0</c:v>
                </c:pt>
                <c:pt idx="4060">
                  <c:v>2004.0</c:v>
                </c:pt>
                <c:pt idx="4061">
                  <c:v>2005.0</c:v>
                </c:pt>
                <c:pt idx="4062">
                  <c:v>2006.0</c:v>
                </c:pt>
                <c:pt idx="4063">
                  <c:v>2007.0</c:v>
                </c:pt>
                <c:pt idx="4064">
                  <c:v>2008.0</c:v>
                </c:pt>
                <c:pt idx="4065">
                  <c:v>2009.0</c:v>
                </c:pt>
                <c:pt idx="4066">
                  <c:v>2010.0</c:v>
                </c:pt>
                <c:pt idx="4067">
                  <c:v>2011.0</c:v>
                </c:pt>
                <c:pt idx="4068">
                  <c:v>2012.0</c:v>
                </c:pt>
                <c:pt idx="4069">
                  <c:v>2013.0</c:v>
                </c:pt>
                <c:pt idx="4070">
                  <c:v>2014.0</c:v>
                </c:pt>
                <c:pt idx="4071">
                  <c:v>2015.0</c:v>
                </c:pt>
                <c:pt idx="4072">
                  <c:v>2016.0</c:v>
                </c:pt>
                <c:pt idx="4073">
                  <c:v>2017.0</c:v>
                </c:pt>
                <c:pt idx="4074">
                  <c:v>2018.0</c:v>
                </c:pt>
                <c:pt idx="4075">
                  <c:v>2019.0</c:v>
                </c:pt>
                <c:pt idx="4076">
                  <c:v>2019.0</c:v>
                </c:pt>
                <c:pt idx="4077">
                  <c:v>2019.0</c:v>
                </c:pt>
                <c:pt idx="4078">
                  <c:v>2020.0</c:v>
                </c:pt>
                <c:pt idx="4079">
                  <c:v>2021.0</c:v>
                </c:pt>
                <c:pt idx="4080">
                  <c:v>2022.0</c:v>
                </c:pt>
                <c:pt idx="4081">
                  <c:v>2023.0</c:v>
                </c:pt>
                <c:pt idx="4082">
                  <c:v>2024.0</c:v>
                </c:pt>
                <c:pt idx="4083">
                  <c:v>2025.0</c:v>
                </c:pt>
                <c:pt idx="4084">
                  <c:v>2026.0</c:v>
                </c:pt>
                <c:pt idx="4085">
                  <c:v>2027.0</c:v>
                </c:pt>
                <c:pt idx="4086">
                  <c:v>2028.0</c:v>
                </c:pt>
                <c:pt idx="4087">
                  <c:v>2029.0</c:v>
                </c:pt>
                <c:pt idx="4088">
                  <c:v>2030.0</c:v>
                </c:pt>
                <c:pt idx="4089">
                  <c:v>2031.0</c:v>
                </c:pt>
                <c:pt idx="4090">
                  <c:v>2032.0</c:v>
                </c:pt>
                <c:pt idx="4091">
                  <c:v>2033.0</c:v>
                </c:pt>
                <c:pt idx="4092">
                  <c:v>2034.0</c:v>
                </c:pt>
                <c:pt idx="4093">
                  <c:v>2035.0</c:v>
                </c:pt>
                <c:pt idx="4094">
                  <c:v>2036.0</c:v>
                </c:pt>
                <c:pt idx="4095">
                  <c:v>2037.0</c:v>
                </c:pt>
                <c:pt idx="4096">
                  <c:v>2038.0</c:v>
                </c:pt>
                <c:pt idx="4097">
                  <c:v>2039.0</c:v>
                </c:pt>
                <c:pt idx="4098">
                  <c:v>2040.0</c:v>
                </c:pt>
                <c:pt idx="4099">
                  <c:v>2041.0</c:v>
                </c:pt>
                <c:pt idx="4100">
                  <c:v>2042.0</c:v>
                </c:pt>
                <c:pt idx="4101">
                  <c:v>2043.0</c:v>
                </c:pt>
                <c:pt idx="4102">
                  <c:v>2044.0</c:v>
                </c:pt>
                <c:pt idx="4103">
                  <c:v>2045.0</c:v>
                </c:pt>
                <c:pt idx="4104">
                  <c:v>2046.0</c:v>
                </c:pt>
                <c:pt idx="4105">
                  <c:v>2047.0</c:v>
                </c:pt>
                <c:pt idx="4106">
                  <c:v>2048.0</c:v>
                </c:pt>
                <c:pt idx="4107">
                  <c:v>2049.0</c:v>
                </c:pt>
                <c:pt idx="4108">
                  <c:v>2050.0</c:v>
                </c:pt>
                <c:pt idx="4109">
                  <c:v>2051.0</c:v>
                </c:pt>
                <c:pt idx="4110">
                  <c:v>2052.0</c:v>
                </c:pt>
                <c:pt idx="4111">
                  <c:v>2053.0</c:v>
                </c:pt>
                <c:pt idx="4112">
                  <c:v>2054.0</c:v>
                </c:pt>
                <c:pt idx="4113">
                  <c:v>2055.0</c:v>
                </c:pt>
                <c:pt idx="4114">
                  <c:v>2056.0</c:v>
                </c:pt>
                <c:pt idx="4115">
                  <c:v>2056.0</c:v>
                </c:pt>
                <c:pt idx="4116">
                  <c:v>2057.0</c:v>
                </c:pt>
                <c:pt idx="4117">
                  <c:v>2058.0</c:v>
                </c:pt>
                <c:pt idx="4118">
                  <c:v>2059.0</c:v>
                </c:pt>
                <c:pt idx="4119">
                  <c:v>2059.0</c:v>
                </c:pt>
                <c:pt idx="4120">
                  <c:v>2059.0</c:v>
                </c:pt>
                <c:pt idx="4121">
                  <c:v>2059.0</c:v>
                </c:pt>
                <c:pt idx="4122">
                  <c:v>2059.0</c:v>
                </c:pt>
                <c:pt idx="4123">
                  <c:v>2059.0</c:v>
                </c:pt>
                <c:pt idx="4124">
                  <c:v>2059.0</c:v>
                </c:pt>
                <c:pt idx="4125">
                  <c:v>2059.0</c:v>
                </c:pt>
                <c:pt idx="4126">
                  <c:v>2059.0</c:v>
                </c:pt>
                <c:pt idx="4127">
                  <c:v>2060.0</c:v>
                </c:pt>
                <c:pt idx="4128">
                  <c:v>2060.0</c:v>
                </c:pt>
                <c:pt idx="4129">
                  <c:v>2060.0</c:v>
                </c:pt>
                <c:pt idx="4130">
                  <c:v>2061.0</c:v>
                </c:pt>
                <c:pt idx="4131">
                  <c:v>2061.0</c:v>
                </c:pt>
                <c:pt idx="4132">
                  <c:v>2061.0</c:v>
                </c:pt>
                <c:pt idx="4133">
                  <c:v>2061.0</c:v>
                </c:pt>
                <c:pt idx="4134">
                  <c:v>2061.0</c:v>
                </c:pt>
                <c:pt idx="4135">
                  <c:v>2062.0</c:v>
                </c:pt>
                <c:pt idx="4136">
                  <c:v>2063.0</c:v>
                </c:pt>
                <c:pt idx="4137">
                  <c:v>2064.0</c:v>
                </c:pt>
                <c:pt idx="4138">
                  <c:v>2065.0</c:v>
                </c:pt>
                <c:pt idx="4139">
                  <c:v>2066.0</c:v>
                </c:pt>
                <c:pt idx="4140">
                  <c:v>2067.0</c:v>
                </c:pt>
                <c:pt idx="4141">
                  <c:v>2068.0</c:v>
                </c:pt>
                <c:pt idx="4142">
                  <c:v>2069.0</c:v>
                </c:pt>
                <c:pt idx="4143">
                  <c:v>2070.0</c:v>
                </c:pt>
                <c:pt idx="4144">
                  <c:v>2071.0</c:v>
                </c:pt>
                <c:pt idx="4145">
                  <c:v>2072.0</c:v>
                </c:pt>
                <c:pt idx="4146">
                  <c:v>2073.0</c:v>
                </c:pt>
                <c:pt idx="4147">
                  <c:v>2074.0</c:v>
                </c:pt>
                <c:pt idx="4148">
                  <c:v>2075.0</c:v>
                </c:pt>
                <c:pt idx="4149">
                  <c:v>2076.0</c:v>
                </c:pt>
                <c:pt idx="4150">
                  <c:v>2077.0</c:v>
                </c:pt>
                <c:pt idx="4151">
                  <c:v>2078.0</c:v>
                </c:pt>
                <c:pt idx="4152">
                  <c:v>2079.0</c:v>
                </c:pt>
                <c:pt idx="4153">
                  <c:v>2080.0</c:v>
                </c:pt>
                <c:pt idx="4154">
                  <c:v>2081.0</c:v>
                </c:pt>
                <c:pt idx="4155">
                  <c:v>2082.0</c:v>
                </c:pt>
                <c:pt idx="4156">
                  <c:v>2083.0</c:v>
                </c:pt>
                <c:pt idx="4157">
                  <c:v>2084.0</c:v>
                </c:pt>
                <c:pt idx="4158">
                  <c:v>2085.0</c:v>
                </c:pt>
                <c:pt idx="4159">
                  <c:v>2085.0</c:v>
                </c:pt>
                <c:pt idx="4160">
                  <c:v>2085.0</c:v>
                </c:pt>
                <c:pt idx="4161">
                  <c:v>2086.0</c:v>
                </c:pt>
                <c:pt idx="4162">
                  <c:v>2087.0</c:v>
                </c:pt>
                <c:pt idx="4163">
                  <c:v>2087.0</c:v>
                </c:pt>
                <c:pt idx="4164">
                  <c:v>2088.0</c:v>
                </c:pt>
                <c:pt idx="4165">
                  <c:v>2088.0</c:v>
                </c:pt>
                <c:pt idx="4166">
                  <c:v>2089.0</c:v>
                </c:pt>
                <c:pt idx="4167">
                  <c:v>2090.0</c:v>
                </c:pt>
                <c:pt idx="4168">
                  <c:v>2091.0</c:v>
                </c:pt>
                <c:pt idx="4169">
                  <c:v>2092.0</c:v>
                </c:pt>
                <c:pt idx="4170">
                  <c:v>2093.0</c:v>
                </c:pt>
                <c:pt idx="4171">
                  <c:v>2094.0</c:v>
                </c:pt>
                <c:pt idx="4172">
                  <c:v>2095.0</c:v>
                </c:pt>
                <c:pt idx="4173">
                  <c:v>2096.0</c:v>
                </c:pt>
                <c:pt idx="4174">
                  <c:v>2097.0</c:v>
                </c:pt>
                <c:pt idx="4175">
                  <c:v>2098.0</c:v>
                </c:pt>
                <c:pt idx="4176">
                  <c:v>2099.0</c:v>
                </c:pt>
                <c:pt idx="4177">
                  <c:v>2100.0</c:v>
                </c:pt>
                <c:pt idx="4178">
                  <c:v>2101.0</c:v>
                </c:pt>
                <c:pt idx="4179">
                  <c:v>2101.0</c:v>
                </c:pt>
                <c:pt idx="4180">
                  <c:v>2102.0</c:v>
                </c:pt>
                <c:pt idx="4181">
                  <c:v>2102.0</c:v>
                </c:pt>
                <c:pt idx="4182">
                  <c:v>2103.0</c:v>
                </c:pt>
                <c:pt idx="4183">
                  <c:v>2104.0</c:v>
                </c:pt>
                <c:pt idx="4184">
                  <c:v>2105.0</c:v>
                </c:pt>
                <c:pt idx="4185">
                  <c:v>2106.0</c:v>
                </c:pt>
                <c:pt idx="4186">
                  <c:v>2107.0</c:v>
                </c:pt>
                <c:pt idx="4187">
                  <c:v>2108.0</c:v>
                </c:pt>
                <c:pt idx="4188">
                  <c:v>2108.0</c:v>
                </c:pt>
                <c:pt idx="4189">
                  <c:v>2109.0</c:v>
                </c:pt>
                <c:pt idx="4190">
                  <c:v>2110.0</c:v>
                </c:pt>
                <c:pt idx="4191">
                  <c:v>2110.0</c:v>
                </c:pt>
                <c:pt idx="4192">
                  <c:v>2111.0</c:v>
                </c:pt>
                <c:pt idx="4193">
                  <c:v>2112.0</c:v>
                </c:pt>
                <c:pt idx="4194">
                  <c:v>2113.0</c:v>
                </c:pt>
                <c:pt idx="4195">
                  <c:v>2113.0</c:v>
                </c:pt>
                <c:pt idx="4196">
                  <c:v>2113.0</c:v>
                </c:pt>
                <c:pt idx="4197">
                  <c:v>2114.0</c:v>
                </c:pt>
                <c:pt idx="4198">
                  <c:v>2115.0</c:v>
                </c:pt>
                <c:pt idx="4199">
                  <c:v>2116.0</c:v>
                </c:pt>
                <c:pt idx="4200">
                  <c:v>2117.0</c:v>
                </c:pt>
                <c:pt idx="4201">
                  <c:v>2118.0</c:v>
                </c:pt>
                <c:pt idx="4202">
                  <c:v>2118.0</c:v>
                </c:pt>
                <c:pt idx="4203">
                  <c:v>2118.0</c:v>
                </c:pt>
                <c:pt idx="4204">
                  <c:v>2118.0</c:v>
                </c:pt>
                <c:pt idx="4205">
                  <c:v>2119.0</c:v>
                </c:pt>
                <c:pt idx="4206">
                  <c:v>2119.0</c:v>
                </c:pt>
                <c:pt idx="4207">
                  <c:v>2119.0</c:v>
                </c:pt>
                <c:pt idx="4208">
                  <c:v>2119.0</c:v>
                </c:pt>
                <c:pt idx="4209">
                  <c:v>2119.0</c:v>
                </c:pt>
                <c:pt idx="4210">
                  <c:v>2119.0</c:v>
                </c:pt>
                <c:pt idx="4211">
                  <c:v>2119.0</c:v>
                </c:pt>
                <c:pt idx="4212">
                  <c:v>2120.0</c:v>
                </c:pt>
                <c:pt idx="4213">
                  <c:v>2121.0</c:v>
                </c:pt>
                <c:pt idx="4214">
                  <c:v>2122.0</c:v>
                </c:pt>
                <c:pt idx="4215">
                  <c:v>2123.0</c:v>
                </c:pt>
                <c:pt idx="4216">
                  <c:v>2124.0</c:v>
                </c:pt>
                <c:pt idx="4217">
                  <c:v>2125.0</c:v>
                </c:pt>
                <c:pt idx="4218">
                  <c:v>2125.0</c:v>
                </c:pt>
                <c:pt idx="4219">
                  <c:v>2125.0</c:v>
                </c:pt>
                <c:pt idx="4220">
                  <c:v>2125.0</c:v>
                </c:pt>
                <c:pt idx="4221">
                  <c:v>2125.0</c:v>
                </c:pt>
                <c:pt idx="4222">
                  <c:v>2125.0</c:v>
                </c:pt>
                <c:pt idx="4223">
                  <c:v>2125.0</c:v>
                </c:pt>
                <c:pt idx="4224">
                  <c:v>2125.0</c:v>
                </c:pt>
                <c:pt idx="4225">
                  <c:v>2125.0</c:v>
                </c:pt>
                <c:pt idx="4226">
                  <c:v>2126.0</c:v>
                </c:pt>
                <c:pt idx="4227">
                  <c:v>2127.0</c:v>
                </c:pt>
                <c:pt idx="4228">
                  <c:v>2127.0</c:v>
                </c:pt>
                <c:pt idx="4229">
                  <c:v>2128.0</c:v>
                </c:pt>
                <c:pt idx="4230">
                  <c:v>2128.0</c:v>
                </c:pt>
                <c:pt idx="4231">
                  <c:v>2129.0</c:v>
                </c:pt>
                <c:pt idx="4232">
                  <c:v>2129.0</c:v>
                </c:pt>
                <c:pt idx="4233">
                  <c:v>2130.0</c:v>
                </c:pt>
                <c:pt idx="4234">
                  <c:v>2131.0</c:v>
                </c:pt>
                <c:pt idx="4235">
                  <c:v>2131.0</c:v>
                </c:pt>
                <c:pt idx="4236">
                  <c:v>2132.0</c:v>
                </c:pt>
                <c:pt idx="4237">
                  <c:v>2132.0</c:v>
                </c:pt>
                <c:pt idx="4238">
                  <c:v>2132.0</c:v>
                </c:pt>
                <c:pt idx="4239">
                  <c:v>2132.0</c:v>
                </c:pt>
                <c:pt idx="4240">
                  <c:v>2133.0</c:v>
                </c:pt>
                <c:pt idx="4241">
                  <c:v>2134.0</c:v>
                </c:pt>
                <c:pt idx="4242">
                  <c:v>2135.0</c:v>
                </c:pt>
                <c:pt idx="4243">
                  <c:v>2136.0</c:v>
                </c:pt>
                <c:pt idx="4244">
                  <c:v>2137.0</c:v>
                </c:pt>
                <c:pt idx="4245">
                  <c:v>2138.0</c:v>
                </c:pt>
                <c:pt idx="4246">
                  <c:v>2139.0</c:v>
                </c:pt>
                <c:pt idx="4247">
                  <c:v>2140.0</c:v>
                </c:pt>
                <c:pt idx="4248">
                  <c:v>2141.0</c:v>
                </c:pt>
                <c:pt idx="4249">
                  <c:v>2142.0</c:v>
                </c:pt>
                <c:pt idx="4250">
                  <c:v>2143.0</c:v>
                </c:pt>
                <c:pt idx="4251">
                  <c:v>2144.0</c:v>
                </c:pt>
                <c:pt idx="4252">
                  <c:v>2145.0</c:v>
                </c:pt>
                <c:pt idx="4253">
                  <c:v>2146.0</c:v>
                </c:pt>
                <c:pt idx="4254">
                  <c:v>2147.0</c:v>
                </c:pt>
                <c:pt idx="4255">
                  <c:v>2148.0</c:v>
                </c:pt>
                <c:pt idx="4256">
                  <c:v>2149.0</c:v>
                </c:pt>
                <c:pt idx="4257">
                  <c:v>2150.0</c:v>
                </c:pt>
                <c:pt idx="4258">
                  <c:v>2151.0</c:v>
                </c:pt>
                <c:pt idx="4259">
                  <c:v>2152.0</c:v>
                </c:pt>
                <c:pt idx="4260">
                  <c:v>2152.0</c:v>
                </c:pt>
                <c:pt idx="4261">
                  <c:v>2152.0</c:v>
                </c:pt>
                <c:pt idx="4262">
                  <c:v>2152.0</c:v>
                </c:pt>
                <c:pt idx="4263">
                  <c:v>2152.0</c:v>
                </c:pt>
                <c:pt idx="4264">
                  <c:v>2152.0</c:v>
                </c:pt>
                <c:pt idx="4265">
                  <c:v>2152.0</c:v>
                </c:pt>
                <c:pt idx="4266">
                  <c:v>2152.0</c:v>
                </c:pt>
                <c:pt idx="4267">
                  <c:v>2152.0</c:v>
                </c:pt>
                <c:pt idx="4268">
                  <c:v>2152.0</c:v>
                </c:pt>
                <c:pt idx="4269">
                  <c:v>2152.0</c:v>
                </c:pt>
                <c:pt idx="4270">
                  <c:v>2152.0</c:v>
                </c:pt>
                <c:pt idx="4271">
                  <c:v>2153.0</c:v>
                </c:pt>
                <c:pt idx="4272">
                  <c:v>2154.0</c:v>
                </c:pt>
                <c:pt idx="4273">
                  <c:v>2155.0</c:v>
                </c:pt>
                <c:pt idx="4274">
                  <c:v>2155.0</c:v>
                </c:pt>
                <c:pt idx="4275">
                  <c:v>2156.0</c:v>
                </c:pt>
                <c:pt idx="4276">
                  <c:v>2156.0</c:v>
                </c:pt>
                <c:pt idx="4277">
                  <c:v>2156.0</c:v>
                </c:pt>
                <c:pt idx="4278">
                  <c:v>2157.0</c:v>
                </c:pt>
                <c:pt idx="4279">
                  <c:v>2158.0</c:v>
                </c:pt>
                <c:pt idx="4280">
                  <c:v>2158.0</c:v>
                </c:pt>
                <c:pt idx="4281">
                  <c:v>2159.0</c:v>
                </c:pt>
                <c:pt idx="4282">
                  <c:v>2160.0</c:v>
                </c:pt>
                <c:pt idx="4283">
                  <c:v>2161.0</c:v>
                </c:pt>
                <c:pt idx="4284">
                  <c:v>2161.0</c:v>
                </c:pt>
                <c:pt idx="4285">
                  <c:v>2162.0</c:v>
                </c:pt>
                <c:pt idx="4286">
                  <c:v>2162.0</c:v>
                </c:pt>
                <c:pt idx="4287">
                  <c:v>2162.0</c:v>
                </c:pt>
                <c:pt idx="4288">
                  <c:v>2163.0</c:v>
                </c:pt>
                <c:pt idx="4289">
                  <c:v>2164.0</c:v>
                </c:pt>
                <c:pt idx="4290">
                  <c:v>2165.0</c:v>
                </c:pt>
                <c:pt idx="4291">
                  <c:v>2165.0</c:v>
                </c:pt>
                <c:pt idx="4292">
                  <c:v>2165.0</c:v>
                </c:pt>
                <c:pt idx="4293">
                  <c:v>2165.0</c:v>
                </c:pt>
                <c:pt idx="4294">
                  <c:v>2166.0</c:v>
                </c:pt>
                <c:pt idx="4295">
                  <c:v>2166.0</c:v>
                </c:pt>
                <c:pt idx="4296">
                  <c:v>2166.0</c:v>
                </c:pt>
                <c:pt idx="4297">
                  <c:v>2166.0</c:v>
                </c:pt>
                <c:pt idx="4298">
                  <c:v>2166.0</c:v>
                </c:pt>
                <c:pt idx="4299">
                  <c:v>2166.0</c:v>
                </c:pt>
                <c:pt idx="4300">
                  <c:v>2166.0</c:v>
                </c:pt>
                <c:pt idx="4301">
                  <c:v>2166.0</c:v>
                </c:pt>
                <c:pt idx="4302">
                  <c:v>2167.0</c:v>
                </c:pt>
                <c:pt idx="4303">
                  <c:v>2167.0</c:v>
                </c:pt>
                <c:pt idx="4304">
                  <c:v>2167.0</c:v>
                </c:pt>
                <c:pt idx="4305">
                  <c:v>2168.0</c:v>
                </c:pt>
                <c:pt idx="4306">
                  <c:v>2169.0</c:v>
                </c:pt>
                <c:pt idx="4307">
                  <c:v>2170.0</c:v>
                </c:pt>
                <c:pt idx="4308">
                  <c:v>2171.0</c:v>
                </c:pt>
                <c:pt idx="4309">
                  <c:v>2172.0</c:v>
                </c:pt>
                <c:pt idx="4310">
                  <c:v>2173.0</c:v>
                </c:pt>
                <c:pt idx="4311">
                  <c:v>2174.0</c:v>
                </c:pt>
                <c:pt idx="4312">
                  <c:v>2175.0</c:v>
                </c:pt>
                <c:pt idx="4313">
                  <c:v>2176.0</c:v>
                </c:pt>
                <c:pt idx="4314">
                  <c:v>2177.0</c:v>
                </c:pt>
                <c:pt idx="4315">
                  <c:v>2178.0</c:v>
                </c:pt>
                <c:pt idx="4316">
                  <c:v>2179.0</c:v>
                </c:pt>
                <c:pt idx="4317">
                  <c:v>2180.0</c:v>
                </c:pt>
                <c:pt idx="4318">
                  <c:v>2181.0</c:v>
                </c:pt>
                <c:pt idx="4319">
                  <c:v>2182.0</c:v>
                </c:pt>
                <c:pt idx="4320">
                  <c:v>2183.0</c:v>
                </c:pt>
                <c:pt idx="4321">
                  <c:v>2184.0</c:v>
                </c:pt>
                <c:pt idx="4322">
                  <c:v>2185.0</c:v>
                </c:pt>
                <c:pt idx="4323">
                  <c:v>2186.0</c:v>
                </c:pt>
                <c:pt idx="4324">
                  <c:v>2187.0</c:v>
                </c:pt>
                <c:pt idx="4325">
                  <c:v>2187.0</c:v>
                </c:pt>
                <c:pt idx="4326">
                  <c:v>2187.0</c:v>
                </c:pt>
                <c:pt idx="4327">
                  <c:v>2188.0</c:v>
                </c:pt>
                <c:pt idx="4328">
                  <c:v>2189.0</c:v>
                </c:pt>
                <c:pt idx="4329">
                  <c:v>2190.0</c:v>
                </c:pt>
                <c:pt idx="4330">
                  <c:v>2191.0</c:v>
                </c:pt>
                <c:pt idx="4331">
                  <c:v>2192.0</c:v>
                </c:pt>
                <c:pt idx="4332">
                  <c:v>2193.0</c:v>
                </c:pt>
                <c:pt idx="4333">
                  <c:v>2194.0</c:v>
                </c:pt>
                <c:pt idx="4334">
                  <c:v>2194.0</c:v>
                </c:pt>
                <c:pt idx="4335">
                  <c:v>2195.0</c:v>
                </c:pt>
                <c:pt idx="4336">
                  <c:v>2196.0</c:v>
                </c:pt>
                <c:pt idx="4337">
                  <c:v>2196.0</c:v>
                </c:pt>
                <c:pt idx="4338">
                  <c:v>2196.0</c:v>
                </c:pt>
                <c:pt idx="4339">
                  <c:v>2196.0</c:v>
                </c:pt>
                <c:pt idx="4340">
                  <c:v>2196.0</c:v>
                </c:pt>
                <c:pt idx="4341">
                  <c:v>2197.0</c:v>
                </c:pt>
                <c:pt idx="4342">
                  <c:v>2197.0</c:v>
                </c:pt>
                <c:pt idx="4343">
                  <c:v>2197.0</c:v>
                </c:pt>
                <c:pt idx="4344">
                  <c:v>2197.0</c:v>
                </c:pt>
                <c:pt idx="4345">
                  <c:v>2197.0</c:v>
                </c:pt>
                <c:pt idx="4346">
                  <c:v>2197.0</c:v>
                </c:pt>
                <c:pt idx="4347">
                  <c:v>2197.0</c:v>
                </c:pt>
                <c:pt idx="4348">
                  <c:v>2197.0</c:v>
                </c:pt>
                <c:pt idx="4349">
                  <c:v>2198.0</c:v>
                </c:pt>
                <c:pt idx="4350">
                  <c:v>2198.0</c:v>
                </c:pt>
                <c:pt idx="4351">
                  <c:v>2198.0</c:v>
                </c:pt>
                <c:pt idx="4352">
                  <c:v>2199.0</c:v>
                </c:pt>
                <c:pt idx="4353">
                  <c:v>2200.0</c:v>
                </c:pt>
                <c:pt idx="4354">
                  <c:v>2201.0</c:v>
                </c:pt>
                <c:pt idx="4355">
                  <c:v>2202.0</c:v>
                </c:pt>
                <c:pt idx="4356">
                  <c:v>2203.0</c:v>
                </c:pt>
                <c:pt idx="4357">
                  <c:v>2204.0</c:v>
                </c:pt>
                <c:pt idx="4358">
                  <c:v>2205.0</c:v>
                </c:pt>
                <c:pt idx="4359">
                  <c:v>2206.0</c:v>
                </c:pt>
                <c:pt idx="4360">
                  <c:v>2206.0</c:v>
                </c:pt>
                <c:pt idx="4361">
                  <c:v>2206.0</c:v>
                </c:pt>
                <c:pt idx="4362">
                  <c:v>2206.0</c:v>
                </c:pt>
                <c:pt idx="4363">
                  <c:v>2206.0</c:v>
                </c:pt>
                <c:pt idx="4364">
                  <c:v>2206.0</c:v>
                </c:pt>
                <c:pt idx="4365">
                  <c:v>2206.0</c:v>
                </c:pt>
                <c:pt idx="4366">
                  <c:v>2207.0</c:v>
                </c:pt>
                <c:pt idx="4367">
                  <c:v>2207.0</c:v>
                </c:pt>
                <c:pt idx="4368">
                  <c:v>2208.0</c:v>
                </c:pt>
                <c:pt idx="4369">
                  <c:v>2209.0</c:v>
                </c:pt>
                <c:pt idx="4370">
                  <c:v>2210.0</c:v>
                </c:pt>
                <c:pt idx="4371">
                  <c:v>2210.0</c:v>
                </c:pt>
                <c:pt idx="4372">
                  <c:v>2211.0</c:v>
                </c:pt>
                <c:pt idx="4373">
                  <c:v>2212.0</c:v>
                </c:pt>
                <c:pt idx="4374">
                  <c:v>2212.0</c:v>
                </c:pt>
                <c:pt idx="4375">
                  <c:v>2212.0</c:v>
                </c:pt>
                <c:pt idx="4376">
                  <c:v>2212.0</c:v>
                </c:pt>
                <c:pt idx="4377">
                  <c:v>2213.0</c:v>
                </c:pt>
                <c:pt idx="4378">
                  <c:v>2214.0</c:v>
                </c:pt>
                <c:pt idx="4379">
                  <c:v>2215.0</c:v>
                </c:pt>
                <c:pt idx="4380">
                  <c:v>2216.0</c:v>
                </c:pt>
                <c:pt idx="4381">
                  <c:v>2217.0</c:v>
                </c:pt>
                <c:pt idx="4382">
                  <c:v>2218.0</c:v>
                </c:pt>
                <c:pt idx="4383">
                  <c:v>2219.0</c:v>
                </c:pt>
                <c:pt idx="4384">
                  <c:v>2220.0</c:v>
                </c:pt>
                <c:pt idx="4385">
                  <c:v>2221.0</c:v>
                </c:pt>
                <c:pt idx="4386">
                  <c:v>2222.0</c:v>
                </c:pt>
                <c:pt idx="4387">
                  <c:v>2222.0</c:v>
                </c:pt>
                <c:pt idx="4388">
                  <c:v>2223.0</c:v>
                </c:pt>
                <c:pt idx="4389">
                  <c:v>2224.0</c:v>
                </c:pt>
                <c:pt idx="4390">
                  <c:v>2224.0</c:v>
                </c:pt>
                <c:pt idx="4391">
                  <c:v>2225.0</c:v>
                </c:pt>
                <c:pt idx="4392">
                  <c:v>2226.0</c:v>
                </c:pt>
                <c:pt idx="4393">
                  <c:v>2227.0</c:v>
                </c:pt>
                <c:pt idx="4394">
                  <c:v>2228.0</c:v>
                </c:pt>
                <c:pt idx="4395">
                  <c:v>2228.0</c:v>
                </c:pt>
                <c:pt idx="4396">
                  <c:v>2228.0</c:v>
                </c:pt>
                <c:pt idx="4397">
                  <c:v>2228.0</c:v>
                </c:pt>
                <c:pt idx="4398">
                  <c:v>2228.0</c:v>
                </c:pt>
                <c:pt idx="4399">
                  <c:v>2228.0</c:v>
                </c:pt>
                <c:pt idx="4400">
                  <c:v>2228.0</c:v>
                </c:pt>
                <c:pt idx="4401">
                  <c:v>2228.0</c:v>
                </c:pt>
                <c:pt idx="4402">
                  <c:v>2229.0</c:v>
                </c:pt>
                <c:pt idx="4403">
                  <c:v>2229.0</c:v>
                </c:pt>
                <c:pt idx="4404">
                  <c:v>2229.0</c:v>
                </c:pt>
                <c:pt idx="4405">
                  <c:v>2229.0</c:v>
                </c:pt>
                <c:pt idx="4406">
                  <c:v>2229.0</c:v>
                </c:pt>
                <c:pt idx="4407">
                  <c:v>2229.0</c:v>
                </c:pt>
                <c:pt idx="4408">
                  <c:v>2229.0</c:v>
                </c:pt>
                <c:pt idx="4409">
                  <c:v>2229.0</c:v>
                </c:pt>
                <c:pt idx="4410">
                  <c:v>2229.0</c:v>
                </c:pt>
                <c:pt idx="4411">
                  <c:v>2230.0</c:v>
                </c:pt>
                <c:pt idx="4412">
                  <c:v>2230.0</c:v>
                </c:pt>
                <c:pt idx="4413">
                  <c:v>2230.0</c:v>
                </c:pt>
                <c:pt idx="4414">
                  <c:v>2230.0</c:v>
                </c:pt>
                <c:pt idx="4415">
                  <c:v>2230.0</c:v>
                </c:pt>
                <c:pt idx="4416">
                  <c:v>2230.0</c:v>
                </c:pt>
                <c:pt idx="4417">
                  <c:v>2230.0</c:v>
                </c:pt>
                <c:pt idx="4418">
                  <c:v>2230.0</c:v>
                </c:pt>
                <c:pt idx="4419">
                  <c:v>2230.0</c:v>
                </c:pt>
                <c:pt idx="4420">
                  <c:v>2230.0</c:v>
                </c:pt>
                <c:pt idx="4421">
                  <c:v>2230.0</c:v>
                </c:pt>
                <c:pt idx="4422">
                  <c:v>2230.0</c:v>
                </c:pt>
                <c:pt idx="4423">
                  <c:v>2230.0</c:v>
                </c:pt>
                <c:pt idx="4424">
                  <c:v>2230.0</c:v>
                </c:pt>
                <c:pt idx="4425">
                  <c:v>2230.0</c:v>
                </c:pt>
                <c:pt idx="4426">
                  <c:v>2231.0</c:v>
                </c:pt>
                <c:pt idx="4427">
                  <c:v>2232.0</c:v>
                </c:pt>
                <c:pt idx="4428">
                  <c:v>2233.0</c:v>
                </c:pt>
                <c:pt idx="4429">
                  <c:v>2234.0</c:v>
                </c:pt>
                <c:pt idx="4430">
                  <c:v>2235.0</c:v>
                </c:pt>
                <c:pt idx="4431">
                  <c:v>2236.0</c:v>
                </c:pt>
                <c:pt idx="4432">
                  <c:v>2237.0</c:v>
                </c:pt>
                <c:pt idx="4433">
                  <c:v>2238.0</c:v>
                </c:pt>
                <c:pt idx="4434">
                  <c:v>2239.0</c:v>
                </c:pt>
                <c:pt idx="4435">
                  <c:v>2240.0</c:v>
                </c:pt>
                <c:pt idx="4436">
                  <c:v>2241.0</c:v>
                </c:pt>
                <c:pt idx="4437">
                  <c:v>2242.0</c:v>
                </c:pt>
                <c:pt idx="4438">
                  <c:v>2243.0</c:v>
                </c:pt>
                <c:pt idx="4439">
                  <c:v>2244.0</c:v>
                </c:pt>
                <c:pt idx="4440">
                  <c:v>2245.0</c:v>
                </c:pt>
                <c:pt idx="4441">
                  <c:v>2246.0</c:v>
                </c:pt>
                <c:pt idx="4442">
                  <c:v>2247.0</c:v>
                </c:pt>
                <c:pt idx="4443">
                  <c:v>2247.0</c:v>
                </c:pt>
                <c:pt idx="4444">
                  <c:v>2248.0</c:v>
                </c:pt>
                <c:pt idx="4445">
                  <c:v>2249.0</c:v>
                </c:pt>
                <c:pt idx="4446">
                  <c:v>2249.0</c:v>
                </c:pt>
                <c:pt idx="4447">
                  <c:v>2250.0</c:v>
                </c:pt>
                <c:pt idx="4448">
                  <c:v>2251.0</c:v>
                </c:pt>
                <c:pt idx="4449">
                  <c:v>2251.0</c:v>
                </c:pt>
                <c:pt idx="4450">
                  <c:v>2252.0</c:v>
                </c:pt>
                <c:pt idx="4451">
                  <c:v>2253.0</c:v>
                </c:pt>
                <c:pt idx="4452">
                  <c:v>2253.0</c:v>
                </c:pt>
                <c:pt idx="4453">
                  <c:v>2253.0</c:v>
                </c:pt>
                <c:pt idx="4454">
                  <c:v>2253.0</c:v>
                </c:pt>
                <c:pt idx="4455">
                  <c:v>2253.0</c:v>
                </c:pt>
                <c:pt idx="4456">
                  <c:v>2254.0</c:v>
                </c:pt>
                <c:pt idx="4457">
                  <c:v>2254.0</c:v>
                </c:pt>
                <c:pt idx="4458">
                  <c:v>2254.0</c:v>
                </c:pt>
                <c:pt idx="4459">
                  <c:v>2255.0</c:v>
                </c:pt>
                <c:pt idx="4460">
                  <c:v>2255.0</c:v>
                </c:pt>
                <c:pt idx="4461">
                  <c:v>2256.0</c:v>
                </c:pt>
                <c:pt idx="4462">
                  <c:v>2257.0</c:v>
                </c:pt>
                <c:pt idx="4463">
                  <c:v>2258.0</c:v>
                </c:pt>
                <c:pt idx="4464">
                  <c:v>2259.0</c:v>
                </c:pt>
                <c:pt idx="4465">
                  <c:v>2260.0</c:v>
                </c:pt>
                <c:pt idx="4466">
                  <c:v>2261.0</c:v>
                </c:pt>
                <c:pt idx="4467">
                  <c:v>2262.0</c:v>
                </c:pt>
                <c:pt idx="4468">
                  <c:v>2262.0</c:v>
                </c:pt>
                <c:pt idx="4469">
                  <c:v>2262.0</c:v>
                </c:pt>
                <c:pt idx="4470">
                  <c:v>2262.0</c:v>
                </c:pt>
                <c:pt idx="4471">
                  <c:v>2262.0</c:v>
                </c:pt>
                <c:pt idx="4472">
                  <c:v>2262.0</c:v>
                </c:pt>
                <c:pt idx="4473">
                  <c:v>2263.0</c:v>
                </c:pt>
                <c:pt idx="4474">
                  <c:v>2263.0</c:v>
                </c:pt>
                <c:pt idx="4475">
                  <c:v>2263.0</c:v>
                </c:pt>
                <c:pt idx="4476">
                  <c:v>2264.0</c:v>
                </c:pt>
                <c:pt idx="4477">
                  <c:v>2265.0</c:v>
                </c:pt>
                <c:pt idx="4478">
                  <c:v>2265.0</c:v>
                </c:pt>
                <c:pt idx="4479">
                  <c:v>2265.0</c:v>
                </c:pt>
                <c:pt idx="4480">
                  <c:v>2265.0</c:v>
                </c:pt>
                <c:pt idx="4481">
                  <c:v>2266.0</c:v>
                </c:pt>
                <c:pt idx="4482">
                  <c:v>2266.0</c:v>
                </c:pt>
                <c:pt idx="4483">
                  <c:v>2266.0</c:v>
                </c:pt>
                <c:pt idx="4484">
                  <c:v>2266.0</c:v>
                </c:pt>
                <c:pt idx="4485">
                  <c:v>2267.0</c:v>
                </c:pt>
                <c:pt idx="4486">
                  <c:v>2268.0</c:v>
                </c:pt>
                <c:pt idx="4487">
                  <c:v>2269.0</c:v>
                </c:pt>
                <c:pt idx="4488">
                  <c:v>2270.0</c:v>
                </c:pt>
                <c:pt idx="4489">
                  <c:v>2270.0</c:v>
                </c:pt>
                <c:pt idx="4490">
                  <c:v>2271.0</c:v>
                </c:pt>
                <c:pt idx="4491">
                  <c:v>2271.0</c:v>
                </c:pt>
                <c:pt idx="4492">
                  <c:v>2271.0</c:v>
                </c:pt>
                <c:pt idx="4493">
                  <c:v>2271.0</c:v>
                </c:pt>
                <c:pt idx="4494">
                  <c:v>2271.0</c:v>
                </c:pt>
                <c:pt idx="4495">
                  <c:v>2271.0</c:v>
                </c:pt>
                <c:pt idx="4496">
                  <c:v>2271.0</c:v>
                </c:pt>
                <c:pt idx="4497">
                  <c:v>2271.0</c:v>
                </c:pt>
                <c:pt idx="4498">
                  <c:v>2272.0</c:v>
                </c:pt>
                <c:pt idx="4499">
                  <c:v>2272.0</c:v>
                </c:pt>
                <c:pt idx="4500">
                  <c:v>2272.0</c:v>
                </c:pt>
                <c:pt idx="4501">
                  <c:v>2273.0</c:v>
                </c:pt>
                <c:pt idx="4502">
                  <c:v>2274.0</c:v>
                </c:pt>
                <c:pt idx="4503">
                  <c:v>2275.0</c:v>
                </c:pt>
                <c:pt idx="4504">
                  <c:v>2275.0</c:v>
                </c:pt>
                <c:pt idx="4505">
                  <c:v>2276.0</c:v>
                </c:pt>
                <c:pt idx="4506">
                  <c:v>2277.0</c:v>
                </c:pt>
                <c:pt idx="4507">
                  <c:v>2278.0</c:v>
                </c:pt>
                <c:pt idx="4508">
                  <c:v>2279.0</c:v>
                </c:pt>
                <c:pt idx="4509">
                  <c:v>2280.0</c:v>
                </c:pt>
                <c:pt idx="4510">
                  <c:v>2281.0</c:v>
                </c:pt>
                <c:pt idx="4511">
                  <c:v>2282.0</c:v>
                </c:pt>
                <c:pt idx="4512">
                  <c:v>2283.0</c:v>
                </c:pt>
                <c:pt idx="4513">
                  <c:v>2284.0</c:v>
                </c:pt>
                <c:pt idx="4514">
                  <c:v>2285.0</c:v>
                </c:pt>
                <c:pt idx="4515">
                  <c:v>2286.0</c:v>
                </c:pt>
                <c:pt idx="4516">
                  <c:v>2287.0</c:v>
                </c:pt>
                <c:pt idx="4517">
                  <c:v>2288.0</c:v>
                </c:pt>
                <c:pt idx="4518">
                  <c:v>2289.0</c:v>
                </c:pt>
                <c:pt idx="4519">
                  <c:v>2290.0</c:v>
                </c:pt>
                <c:pt idx="4520">
                  <c:v>2291.0</c:v>
                </c:pt>
                <c:pt idx="4521">
                  <c:v>2292.0</c:v>
                </c:pt>
                <c:pt idx="4522">
                  <c:v>2292.0</c:v>
                </c:pt>
                <c:pt idx="4523">
                  <c:v>2293.0</c:v>
                </c:pt>
                <c:pt idx="4524">
                  <c:v>2294.0</c:v>
                </c:pt>
                <c:pt idx="4525">
                  <c:v>2295.0</c:v>
                </c:pt>
                <c:pt idx="4526">
                  <c:v>2296.0</c:v>
                </c:pt>
                <c:pt idx="4527">
                  <c:v>2297.0</c:v>
                </c:pt>
                <c:pt idx="4528">
                  <c:v>2298.0</c:v>
                </c:pt>
                <c:pt idx="4529">
                  <c:v>2299.0</c:v>
                </c:pt>
                <c:pt idx="4530">
                  <c:v>2300.0</c:v>
                </c:pt>
                <c:pt idx="4531">
                  <c:v>2301.0</c:v>
                </c:pt>
                <c:pt idx="4532">
                  <c:v>2302.0</c:v>
                </c:pt>
                <c:pt idx="4533">
                  <c:v>2303.0</c:v>
                </c:pt>
                <c:pt idx="4534">
                  <c:v>2304.0</c:v>
                </c:pt>
                <c:pt idx="4535">
                  <c:v>2305.0</c:v>
                </c:pt>
                <c:pt idx="4536">
                  <c:v>2306.0</c:v>
                </c:pt>
                <c:pt idx="4537">
                  <c:v>2307.0</c:v>
                </c:pt>
                <c:pt idx="4538">
                  <c:v>2308.0</c:v>
                </c:pt>
                <c:pt idx="4539">
                  <c:v>2309.0</c:v>
                </c:pt>
                <c:pt idx="4540">
                  <c:v>2310.0</c:v>
                </c:pt>
                <c:pt idx="4541">
                  <c:v>2311.0</c:v>
                </c:pt>
                <c:pt idx="4542">
                  <c:v>2311.0</c:v>
                </c:pt>
                <c:pt idx="4543">
                  <c:v>2311.0</c:v>
                </c:pt>
                <c:pt idx="4544">
                  <c:v>2312.0</c:v>
                </c:pt>
                <c:pt idx="4545">
                  <c:v>2313.0</c:v>
                </c:pt>
                <c:pt idx="4546">
                  <c:v>2314.0</c:v>
                </c:pt>
                <c:pt idx="4547">
                  <c:v>2315.0</c:v>
                </c:pt>
                <c:pt idx="4548">
                  <c:v>2316.0</c:v>
                </c:pt>
                <c:pt idx="4549">
                  <c:v>2317.0</c:v>
                </c:pt>
                <c:pt idx="4550">
                  <c:v>2318.0</c:v>
                </c:pt>
                <c:pt idx="4551">
                  <c:v>2319.0</c:v>
                </c:pt>
                <c:pt idx="4552">
                  <c:v>2320.0</c:v>
                </c:pt>
                <c:pt idx="4553">
                  <c:v>2321.0</c:v>
                </c:pt>
                <c:pt idx="4554">
                  <c:v>2322.0</c:v>
                </c:pt>
                <c:pt idx="4555">
                  <c:v>2323.0</c:v>
                </c:pt>
                <c:pt idx="4556">
                  <c:v>2324.0</c:v>
                </c:pt>
                <c:pt idx="4557">
                  <c:v>2325.0</c:v>
                </c:pt>
                <c:pt idx="4558">
                  <c:v>2326.0</c:v>
                </c:pt>
                <c:pt idx="4559">
                  <c:v>2327.0</c:v>
                </c:pt>
                <c:pt idx="4560">
                  <c:v>2328.0</c:v>
                </c:pt>
                <c:pt idx="4561">
                  <c:v>2329.0</c:v>
                </c:pt>
                <c:pt idx="4562">
                  <c:v>2329.0</c:v>
                </c:pt>
                <c:pt idx="4563">
                  <c:v>2330.0</c:v>
                </c:pt>
                <c:pt idx="4564">
                  <c:v>2330.0</c:v>
                </c:pt>
                <c:pt idx="4565">
                  <c:v>2331.0</c:v>
                </c:pt>
                <c:pt idx="4566">
                  <c:v>2331.0</c:v>
                </c:pt>
                <c:pt idx="4567">
                  <c:v>2332.0</c:v>
                </c:pt>
                <c:pt idx="4568">
                  <c:v>2333.0</c:v>
                </c:pt>
                <c:pt idx="4569">
                  <c:v>2334.0</c:v>
                </c:pt>
                <c:pt idx="4570">
                  <c:v>2334.0</c:v>
                </c:pt>
                <c:pt idx="4571">
                  <c:v>2335.0</c:v>
                </c:pt>
                <c:pt idx="4572">
                  <c:v>2336.0</c:v>
                </c:pt>
                <c:pt idx="4573">
                  <c:v>2337.0</c:v>
                </c:pt>
                <c:pt idx="4574">
                  <c:v>2338.0</c:v>
                </c:pt>
                <c:pt idx="4575">
                  <c:v>2339.0</c:v>
                </c:pt>
                <c:pt idx="4576">
                  <c:v>2339.0</c:v>
                </c:pt>
                <c:pt idx="4577">
                  <c:v>2339.0</c:v>
                </c:pt>
                <c:pt idx="4578">
                  <c:v>2339.0</c:v>
                </c:pt>
                <c:pt idx="4579">
                  <c:v>2340.0</c:v>
                </c:pt>
                <c:pt idx="4580">
                  <c:v>2341.0</c:v>
                </c:pt>
                <c:pt idx="4581">
                  <c:v>2341.0</c:v>
                </c:pt>
                <c:pt idx="4582">
                  <c:v>2342.0</c:v>
                </c:pt>
                <c:pt idx="4583">
                  <c:v>2343.0</c:v>
                </c:pt>
                <c:pt idx="4584">
                  <c:v>2343.0</c:v>
                </c:pt>
                <c:pt idx="4585">
                  <c:v>2344.0</c:v>
                </c:pt>
                <c:pt idx="4586">
                  <c:v>2345.0</c:v>
                </c:pt>
                <c:pt idx="4587">
                  <c:v>2346.0</c:v>
                </c:pt>
                <c:pt idx="4588">
                  <c:v>2347.0</c:v>
                </c:pt>
                <c:pt idx="4589">
                  <c:v>2348.0</c:v>
                </c:pt>
                <c:pt idx="4590">
                  <c:v>2349.0</c:v>
                </c:pt>
                <c:pt idx="4591">
                  <c:v>2350.0</c:v>
                </c:pt>
                <c:pt idx="4592">
                  <c:v>2351.0</c:v>
                </c:pt>
                <c:pt idx="4593">
                  <c:v>2352.0</c:v>
                </c:pt>
                <c:pt idx="4594">
                  <c:v>2353.0</c:v>
                </c:pt>
                <c:pt idx="4595">
                  <c:v>2354.0</c:v>
                </c:pt>
                <c:pt idx="4596">
                  <c:v>2355.0</c:v>
                </c:pt>
                <c:pt idx="4597">
                  <c:v>2355.0</c:v>
                </c:pt>
                <c:pt idx="4598">
                  <c:v>2356.0</c:v>
                </c:pt>
                <c:pt idx="4599">
                  <c:v>2357.0</c:v>
                </c:pt>
                <c:pt idx="4600">
                  <c:v>2358.0</c:v>
                </c:pt>
                <c:pt idx="4601">
                  <c:v>2359.0</c:v>
                </c:pt>
                <c:pt idx="4602">
                  <c:v>2360.0</c:v>
                </c:pt>
                <c:pt idx="4603">
                  <c:v>2361.0</c:v>
                </c:pt>
                <c:pt idx="4604">
                  <c:v>2362.0</c:v>
                </c:pt>
                <c:pt idx="4605">
                  <c:v>2363.0</c:v>
                </c:pt>
                <c:pt idx="4606">
                  <c:v>2364.0</c:v>
                </c:pt>
                <c:pt idx="4607">
                  <c:v>2365.0</c:v>
                </c:pt>
                <c:pt idx="4608">
                  <c:v>2366.0</c:v>
                </c:pt>
                <c:pt idx="4609">
                  <c:v>2367.0</c:v>
                </c:pt>
                <c:pt idx="4610">
                  <c:v>2367.0</c:v>
                </c:pt>
                <c:pt idx="4611">
                  <c:v>2367.0</c:v>
                </c:pt>
                <c:pt idx="4612">
                  <c:v>2368.0</c:v>
                </c:pt>
                <c:pt idx="4613">
                  <c:v>2369.0</c:v>
                </c:pt>
                <c:pt idx="4614">
                  <c:v>2369.0</c:v>
                </c:pt>
                <c:pt idx="4615">
                  <c:v>2370.0</c:v>
                </c:pt>
                <c:pt idx="4616">
                  <c:v>2370.0</c:v>
                </c:pt>
                <c:pt idx="4617">
                  <c:v>2371.0</c:v>
                </c:pt>
                <c:pt idx="4618">
                  <c:v>2372.0</c:v>
                </c:pt>
                <c:pt idx="4619">
                  <c:v>2373.0</c:v>
                </c:pt>
                <c:pt idx="4620">
                  <c:v>2374.0</c:v>
                </c:pt>
                <c:pt idx="4621">
                  <c:v>2375.0</c:v>
                </c:pt>
                <c:pt idx="4622">
                  <c:v>2376.0</c:v>
                </c:pt>
                <c:pt idx="4623">
                  <c:v>2376.0</c:v>
                </c:pt>
                <c:pt idx="4624">
                  <c:v>2376.0</c:v>
                </c:pt>
                <c:pt idx="4625">
                  <c:v>2377.0</c:v>
                </c:pt>
                <c:pt idx="4626">
                  <c:v>2378.0</c:v>
                </c:pt>
                <c:pt idx="4627">
                  <c:v>2378.0</c:v>
                </c:pt>
                <c:pt idx="4628">
                  <c:v>2379.0</c:v>
                </c:pt>
                <c:pt idx="4629">
                  <c:v>2379.0</c:v>
                </c:pt>
                <c:pt idx="4630">
                  <c:v>2379.0</c:v>
                </c:pt>
                <c:pt idx="4631">
                  <c:v>2379.0</c:v>
                </c:pt>
                <c:pt idx="4632">
                  <c:v>2379.0</c:v>
                </c:pt>
                <c:pt idx="4633">
                  <c:v>2379.0</c:v>
                </c:pt>
                <c:pt idx="4634">
                  <c:v>2379.0</c:v>
                </c:pt>
                <c:pt idx="4635">
                  <c:v>2380.0</c:v>
                </c:pt>
                <c:pt idx="4636">
                  <c:v>2381.0</c:v>
                </c:pt>
                <c:pt idx="4637">
                  <c:v>2381.0</c:v>
                </c:pt>
                <c:pt idx="4638">
                  <c:v>2381.0</c:v>
                </c:pt>
                <c:pt idx="4639">
                  <c:v>2381.0</c:v>
                </c:pt>
                <c:pt idx="4640">
                  <c:v>2381.0</c:v>
                </c:pt>
                <c:pt idx="4641">
                  <c:v>2382.0</c:v>
                </c:pt>
                <c:pt idx="4642">
                  <c:v>2382.0</c:v>
                </c:pt>
                <c:pt idx="4643">
                  <c:v>2382.0</c:v>
                </c:pt>
                <c:pt idx="4644">
                  <c:v>2383.0</c:v>
                </c:pt>
                <c:pt idx="4645">
                  <c:v>2384.0</c:v>
                </c:pt>
                <c:pt idx="4646">
                  <c:v>2385.0</c:v>
                </c:pt>
                <c:pt idx="4647">
                  <c:v>2386.0</c:v>
                </c:pt>
                <c:pt idx="4648">
                  <c:v>2387.0</c:v>
                </c:pt>
                <c:pt idx="4649">
                  <c:v>2388.0</c:v>
                </c:pt>
                <c:pt idx="4650">
                  <c:v>2389.0</c:v>
                </c:pt>
                <c:pt idx="4651">
                  <c:v>2390.0</c:v>
                </c:pt>
                <c:pt idx="4652">
                  <c:v>2391.0</c:v>
                </c:pt>
                <c:pt idx="4653">
                  <c:v>2391.0</c:v>
                </c:pt>
                <c:pt idx="4654">
                  <c:v>2391.0</c:v>
                </c:pt>
                <c:pt idx="4655">
                  <c:v>2391.0</c:v>
                </c:pt>
                <c:pt idx="4656">
                  <c:v>2391.0</c:v>
                </c:pt>
                <c:pt idx="4657">
                  <c:v>2391.0</c:v>
                </c:pt>
                <c:pt idx="4658">
                  <c:v>2391.0</c:v>
                </c:pt>
                <c:pt idx="4659">
                  <c:v>2392.0</c:v>
                </c:pt>
                <c:pt idx="4660">
                  <c:v>2392.0</c:v>
                </c:pt>
                <c:pt idx="4661">
                  <c:v>2392.0</c:v>
                </c:pt>
                <c:pt idx="4662">
                  <c:v>2392.0</c:v>
                </c:pt>
                <c:pt idx="4663">
                  <c:v>2392.0</c:v>
                </c:pt>
                <c:pt idx="4664">
                  <c:v>2392.0</c:v>
                </c:pt>
                <c:pt idx="4665">
                  <c:v>2393.0</c:v>
                </c:pt>
                <c:pt idx="4666">
                  <c:v>2393.0</c:v>
                </c:pt>
                <c:pt idx="4667">
                  <c:v>2394.0</c:v>
                </c:pt>
                <c:pt idx="4668">
                  <c:v>2395.0</c:v>
                </c:pt>
                <c:pt idx="4669">
                  <c:v>2396.0</c:v>
                </c:pt>
                <c:pt idx="4670">
                  <c:v>2397.0</c:v>
                </c:pt>
                <c:pt idx="4671">
                  <c:v>2398.0</c:v>
                </c:pt>
                <c:pt idx="4672">
                  <c:v>2399.0</c:v>
                </c:pt>
                <c:pt idx="4673">
                  <c:v>2400.0</c:v>
                </c:pt>
                <c:pt idx="4674">
                  <c:v>2401.0</c:v>
                </c:pt>
                <c:pt idx="4675">
                  <c:v>2402.0</c:v>
                </c:pt>
                <c:pt idx="4676">
                  <c:v>2403.0</c:v>
                </c:pt>
                <c:pt idx="4677">
                  <c:v>2404.0</c:v>
                </c:pt>
                <c:pt idx="4678">
                  <c:v>2405.0</c:v>
                </c:pt>
                <c:pt idx="4679">
                  <c:v>2406.0</c:v>
                </c:pt>
                <c:pt idx="4680">
                  <c:v>2407.0</c:v>
                </c:pt>
                <c:pt idx="4681">
                  <c:v>2408.0</c:v>
                </c:pt>
                <c:pt idx="4682">
                  <c:v>2409.0</c:v>
                </c:pt>
                <c:pt idx="4683">
                  <c:v>2410.0</c:v>
                </c:pt>
                <c:pt idx="4684">
                  <c:v>2411.0</c:v>
                </c:pt>
                <c:pt idx="4685">
                  <c:v>2412.0</c:v>
                </c:pt>
                <c:pt idx="4686">
                  <c:v>2413.0</c:v>
                </c:pt>
                <c:pt idx="4687">
                  <c:v>2414.0</c:v>
                </c:pt>
                <c:pt idx="4688">
                  <c:v>2415.0</c:v>
                </c:pt>
                <c:pt idx="4689">
                  <c:v>2416.0</c:v>
                </c:pt>
                <c:pt idx="4690">
                  <c:v>2417.0</c:v>
                </c:pt>
                <c:pt idx="4691">
                  <c:v>2418.0</c:v>
                </c:pt>
                <c:pt idx="4692">
                  <c:v>2419.0</c:v>
                </c:pt>
                <c:pt idx="4693">
                  <c:v>2420.0</c:v>
                </c:pt>
                <c:pt idx="4694">
                  <c:v>2421.0</c:v>
                </c:pt>
                <c:pt idx="4695">
                  <c:v>2422.0</c:v>
                </c:pt>
                <c:pt idx="4696">
                  <c:v>2423.0</c:v>
                </c:pt>
                <c:pt idx="4697">
                  <c:v>2424.0</c:v>
                </c:pt>
                <c:pt idx="4698">
                  <c:v>2425.0</c:v>
                </c:pt>
                <c:pt idx="4699">
                  <c:v>2426.0</c:v>
                </c:pt>
                <c:pt idx="4700">
                  <c:v>2427.0</c:v>
                </c:pt>
                <c:pt idx="4701">
                  <c:v>2428.0</c:v>
                </c:pt>
                <c:pt idx="4702">
                  <c:v>2429.0</c:v>
                </c:pt>
                <c:pt idx="4703">
                  <c:v>2430.0</c:v>
                </c:pt>
                <c:pt idx="4704">
                  <c:v>2431.0</c:v>
                </c:pt>
                <c:pt idx="4705">
                  <c:v>2432.0</c:v>
                </c:pt>
                <c:pt idx="4706">
                  <c:v>2433.0</c:v>
                </c:pt>
                <c:pt idx="4707">
                  <c:v>2434.0</c:v>
                </c:pt>
                <c:pt idx="4708">
                  <c:v>2435.0</c:v>
                </c:pt>
                <c:pt idx="4709">
                  <c:v>2436.0</c:v>
                </c:pt>
                <c:pt idx="4710">
                  <c:v>2437.0</c:v>
                </c:pt>
                <c:pt idx="4711">
                  <c:v>2438.0</c:v>
                </c:pt>
                <c:pt idx="4712">
                  <c:v>2439.0</c:v>
                </c:pt>
                <c:pt idx="4713">
                  <c:v>2440.0</c:v>
                </c:pt>
                <c:pt idx="4714">
                  <c:v>2440.0</c:v>
                </c:pt>
                <c:pt idx="4715">
                  <c:v>2440.0</c:v>
                </c:pt>
                <c:pt idx="4716">
                  <c:v>2440.0</c:v>
                </c:pt>
                <c:pt idx="4717">
                  <c:v>2440.0</c:v>
                </c:pt>
                <c:pt idx="4718">
                  <c:v>2440.0</c:v>
                </c:pt>
                <c:pt idx="4719">
                  <c:v>2440.0</c:v>
                </c:pt>
                <c:pt idx="4720">
                  <c:v>2440.0</c:v>
                </c:pt>
                <c:pt idx="4721">
                  <c:v>2441.0</c:v>
                </c:pt>
                <c:pt idx="4722">
                  <c:v>2441.0</c:v>
                </c:pt>
                <c:pt idx="4723">
                  <c:v>2442.0</c:v>
                </c:pt>
                <c:pt idx="4724">
                  <c:v>2443.0</c:v>
                </c:pt>
                <c:pt idx="4725">
                  <c:v>2443.0</c:v>
                </c:pt>
                <c:pt idx="4726">
                  <c:v>2443.0</c:v>
                </c:pt>
                <c:pt idx="4727">
                  <c:v>2443.0</c:v>
                </c:pt>
                <c:pt idx="4728">
                  <c:v>2443.0</c:v>
                </c:pt>
                <c:pt idx="4729">
                  <c:v>2443.0</c:v>
                </c:pt>
                <c:pt idx="4730">
                  <c:v>2444.0</c:v>
                </c:pt>
                <c:pt idx="4731">
                  <c:v>2444.0</c:v>
                </c:pt>
                <c:pt idx="4732">
                  <c:v>2444.0</c:v>
                </c:pt>
                <c:pt idx="4733">
                  <c:v>2445.0</c:v>
                </c:pt>
                <c:pt idx="4734">
                  <c:v>2446.0</c:v>
                </c:pt>
                <c:pt idx="4735">
                  <c:v>2446.0</c:v>
                </c:pt>
                <c:pt idx="4736">
                  <c:v>2447.0</c:v>
                </c:pt>
                <c:pt idx="4737">
                  <c:v>2447.0</c:v>
                </c:pt>
                <c:pt idx="4738">
                  <c:v>2448.0</c:v>
                </c:pt>
                <c:pt idx="4739">
                  <c:v>2449.0</c:v>
                </c:pt>
                <c:pt idx="4740">
                  <c:v>2449.0</c:v>
                </c:pt>
                <c:pt idx="4741">
                  <c:v>2450.0</c:v>
                </c:pt>
                <c:pt idx="4742">
                  <c:v>2450.0</c:v>
                </c:pt>
                <c:pt idx="4743">
                  <c:v>2450.0</c:v>
                </c:pt>
                <c:pt idx="4744">
                  <c:v>2450.0</c:v>
                </c:pt>
                <c:pt idx="4745">
                  <c:v>2450.0</c:v>
                </c:pt>
                <c:pt idx="4746">
                  <c:v>2450.0</c:v>
                </c:pt>
                <c:pt idx="4747">
                  <c:v>2450.0</c:v>
                </c:pt>
                <c:pt idx="4748">
                  <c:v>2450.0</c:v>
                </c:pt>
                <c:pt idx="4749">
                  <c:v>2451.0</c:v>
                </c:pt>
                <c:pt idx="4750">
                  <c:v>2452.0</c:v>
                </c:pt>
                <c:pt idx="4751">
                  <c:v>2453.0</c:v>
                </c:pt>
                <c:pt idx="4752">
                  <c:v>2454.0</c:v>
                </c:pt>
                <c:pt idx="4753">
                  <c:v>2455.0</c:v>
                </c:pt>
                <c:pt idx="4754">
                  <c:v>2456.0</c:v>
                </c:pt>
                <c:pt idx="4755">
                  <c:v>2457.0</c:v>
                </c:pt>
                <c:pt idx="4756">
                  <c:v>2458.0</c:v>
                </c:pt>
                <c:pt idx="4757">
                  <c:v>2459.0</c:v>
                </c:pt>
                <c:pt idx="4758">
                  <c:v>2460.0</c:v>
                </c:pt>
                <c:pt idx="4759">
                  <c:v>2461.0</c:v>
                </c:pt>
                <c:pt idx="4760">
                  <c:v>2462.0</c:v>
                </c:pt>
                <c:pt idx="4761">
                  <c:v>2463.0</c:v>
                </c:pt>
                <c:pt idx="4762">
                  <c:v>2463.0</c:v>
                </c:pt>
                <c:pt idx="4763">
                  <c:v>2463.0</c:v>
                </c:pt>
                <c:pt idx="4764">
                  <c:v>2464.0</c:v>
                </c:pt>
                <c:pt idx="4765">
                  <c:v>2464.0</c:v>
                </c:pt>
                <c:pt idx="4766">
                  <c:v>2465.0</c:v>
                </c:pt>
                <c:pt idx="4767">
                  <c:v>2466.0</c:v>
                </c:pt>
                <c:pt idx="4768">
                  <c:v>2467.0</c:v>
                </c:pt>
                <c:pt idx="4769">
                  <c:v>2468.0</c:v>
                </c:pt>
                <c:pt idx="4770">
                  <c:v>2468.0</c:v>
                </c:pt>
                <c:pt idx="4771">
                  <c:v>2469.0</c:v>
                </c:pt>
                <c:pt idx="4772">
                  <c:v>2469.0</c:v>
                </c:pt>
                <c:pt idx="4773">
                  <c:v>2469.0</c:v>
                </c:pt>
                <c:pt idx="4774">
                  <c:v>2470.0</c:v>
                </c:pt>
                <c:pt idx="4775">
                  <c:v>2470.0</c:v>
                </c:pt>
                <c:pt idx="4776">
                  <c:v>2471.0</c:v>
                </c:pt>
                <c:pt idx="4777">
                  <c:v>2471.0</c:v>
                </c:pt>
                <c:pt idx="4778">
                  <c:v>2472.0</c:v>
                </c:pt>
                <c:pt idx="4779">
                  <c:v>2472.0</c:v>
                </c:pt>
                <c:pt idx="4780">
                  <c:v>2473.0</c:v>
                </c:pt>
                <c:pt idx="4781">
                  <c:v>2473.0</c:v>
                </c:pt>
                <c:pt idx="4782">
                  <c:v>2473.0</c:v>
                </c:pt>
                <c:pt idx="4783">
                  <c:v>2474.0</c:v>
                </c:pt>
                <c:pt idx="4784">
                  <c:v>2474.0</c:v>
                </c:pt>
                <c:pt idx="4785">
                  <c:v>2475.0</c:v>
                </c:pt>
                <c:pt idx="4786">
                  <c:v>2476.0</c:v>
                </c:pt>
                <c:pt idx="4787">
                  <c:v>2477.0</c:v>
                </c:pt>
                <c:pt idx="4788">
                  <c:v>2477.0</c:v>
                </c:pt>
                <c:pt idx="4789">
                  <c:v>2477.0</c:v>
                </c:pt>
                <c:pt idx="4790">
                  <c:v>2478.0</c:v>
                </c:pt>
                <c:pt idx="4791">
                  <c:v>2479.0</c:v>
                </c:pt>
                <c:pt idx="4792">
                  <c:v>2479.0</c:v>
                </c:pt>
                <c:pt idx="4793">
                  <c:v>2479.0</c:v>
                </c:pt>
                <c:pt idx="4794">
                  <c:v>2480.0</c:v>
                </c:pt>
                <c:pt idx="4795">
                  <c:v>2480.0</c:v>
                </c:pt>
                <c:pt idx="4796">
                  <c:v>2481.0</c:v>
                </c:pt>
                <c:pt idx="4797">
                  <c:v>2481.0</c:v>
                </c:pt>
                <c:pt idx="4798">
                  <c:v>2481.0</c:v>
                </c:pt>
                <c:pt idx="4799">
                  <c:v>2482.0</c:v>
                </c:pt>
                <c:pt idx="4800">
                  <c:v>2482.0</c:v>
                </c:pt>
                <c:pt idx="4801">
                  <c:v>2482.0</c:v>
                </c:pt>
                <c:pt idx="4802">
                  <c:v>2482.0</c:v>
                </c:pt>
                <c:pt idx="4803">
                  <c:v>2483.0</c:v>
                </c:pt>
                <c:pt idx="4804">
                  <c:v>2484.0</c:v>
                </c:pt>
                <c:pt idx="4805">
                  <c:v>2485.0</c:v>
                </c:pt>
                <c:pt idx="4806">
                  <c:v>2486.0</c:v>
                </c:pt>
                <c:pt idx="4807">
                  <c:v>2487.0</c:v>
                </c:pt>
                <c:pt idx="4808">
                  <c:v>2488.0</c:v>
                </c:pt>
                <c:pt idx="4809">
                  <c:v>2489.0</c:v>
                </c:pt>
                <c:pt idx="4810">
                  <c:v>2490.0</c:v>
                </c:pt>
                <c:pt idx="4811">
                  <c:v>2491.0</c:v>
                </c:pt>
                <c:pt idx="4812">
                  <c:v>2492.0</c:v>
                </c:pt>
                <c:pt idx="4813">
                  <c:v>2492.0</c:v>
                </c:pt>
                <c:pt idx="4814">
                  <c:v>2493.0</c:v>
                </c:pt>
                <c:pt idx="4815">
                  <c:v>2493.0</c:v>
                </c:pt>
                <c:pt idx="4816">
                  <c:v>2493.0</c:v>
                </c:pt>
                <c:pt idx="4817">
                  <c:v>2493.0</c:v>
                </c:pt>
                <c:pt idx="4818">
                  <c:v>2493.0</c:v>
                </c:pt>
                <c:pt idx="4819">
                  <c:v>2494.0</c:v>
                </c:pt>
                <c:pt idx="4820">
                  <c:v>2494.0</c:v>
                </c:pt>
                <c:pt idx="4821">
                  <c:v>2494.0</c:v>
                </c:pt>
                <c:pt idx="4822">
                  <c:v>2495.0</c:v>
                </c:pt>
                <c:pt idx="4823">
                  <c:v>2495.0</c:v>
                </c:pt>
                <c:pt idx="4824">
                  <c:v>2496.0</c:v>
                </c:pt>
                <c:pt idx="4825">
                  <c:v>2497.0</c:v>
                </c:pt>
                <c:pt idx="4826">
                  <c:v>2497.0</c:v>
                </c:pt>
                <c:pt idx="4827">
                  <c:v>2497.0</c:v>
                </c:pt>
                <c:pt idx="4828">
                  <c:v>2497.0</c:v>
                </c:pt>
                <c:pt idx="4829">
                  <c:v>2497.0</c:v>
                </c:pt>
                <c:pt idx="4830">
                  <c:v>2497.0</c:v>
                </c:pt>
                <c:pt idx="4831">
                  <c:v>2498.0</c:v>
                </c:pt>
                <c:pt idx="4832">
                  <c:v>2499.0</c:v>
                </c:pt>
                <c:pt idx="4833">
                  <c:v>2500.0</c:v>
                </c:pt>
                <c:pt idx="4834">
                  <c:v>2500.0</c:v>
                </c:pt>
                <c:pt idx="4835">
                  <c:v>2501.0</c:v>
                </c:pt>
                <c:pt idx="4836">
                  <c:v>2501.0</c:v>
                </c:pt>
                <c:pt idx="4837">
                  <c:v>2501.0</c:v>
                </c:pt>
                <c:pt idx="4838">
                  <c:v>2501.0</c:v>
                </c:pt>
                <c:pt idx="4839">
                  <c:v>2502.0</c:v>
                </c:pt>
                <c:pt idx="4840">
                  <c:v>2503.0</c:v>
                </c:pt>
                <c:pt idx="4841">
                  <c:v>2504.0</c:v>
                </c:pt>
                <c:pt idx="4842">
                  <c:v>2505.0</c:v>
                </c:pt>
                <c:pt idx="4843">
                  <c:v>2506.0</c:v>
                </c:pt>
                <c:pt idx="4844">
                  <c:v>2506.0</c:v>
                </c:pt>
                <c:pt idx="4845">
                  <c:v>2507.0</c:v>
                </c:pt>
                <c:pt idx="4846">
                  <c:v>2507.0</c:v>
                </c:pt>
                <c:pt idx="4847">
                  <c:v>2507.0</c:v>
                </c:pt>
                <c:pt idx="4848">
                  <c:v>2507.0</c:v>
                </c:pt>
                <c:pt idx="4849">
                  <c:v>2507.0</c:v>
                </c:pt>
                <c:pt idx="4850">
                  <c:v>2507.0</c:v>
                </c:pt>
                <c:pt idx="4851">
                  <c:v>2507.0</c:v>
                </c:pt>
                <c:pt idx="4852">
                  <c:v>2507.0</c:v>
                </c:pt>
                <c:pt idx="4853">
                  <c:v>2507.0</c:v>
                </c:pt>
                <c:pt idx="4854">
                  <c:v>2508.0</c:v>
                </c:pt>
                <c:pt idx="4855">
                  <c:v>2509.0</c:v>
                </c:pt>
                <c:pt idx="4856">
                  <c:v>2509.0</c:v>
                </c:pt>
                <c:pt idx="4857">
                  <c:v>2510.0</c:v>
                </c:pt>
                <c:pt idx="4858">
                  <c:v>2510.0</c:v>
                </c:pt>
                <c:pt idx="4859">
                  <c:v>2511.0</c:v>
                </c:pt>
                <c:pt idx="4860">
                  <c:v>2511.0</c:v>
                </c:pt>
                <c:pt idx="4861">
                  <c:v>2512.0</c:v>
                </c:pt>
                <c:pt idx="4862">
                  <c:v>2513.0</c:v>
                </c:pt>
                <c:pt idx="4863">
                  <c:v>2513.0</c:v>
                </c:pt>
                <c:pt idx="4864">
                  <c:v>2513.0</c:v>
                </c:pt>
                <c:pt idx="4865">
                  <c:v>2513.0</c:v>
                </c:pt>
                <c:pt idx="4866">
                  <c:v>2513.0</c:v>
                </c:pt>
                <c:pt idx="4867">
                  <c:v>2514.0</c:v>
                </c:pt>
                <c:pt idx="4868">
                  <c:v>2514.0</c:v>
                </c:pt>
                <c:pt idx="4869">
                  <c:v>2515.0</c:v>
                </c:pt>
                <c:pt idx="4870">
                  <c:v>2515.0</c:v>
                </c:pt>
                <c:pt idx="4871">
                  <c:v>2515.0</c:v>
                </c:pt>
                <c:pt idx="4872">
                  <c:v>2515.0</c:v>
                </c:pt>
                <c:pt idx="4873">
                  <c:v>2515.0</c:v>
                </c:pt>
                <c:pt idx="4874">
                  <c:v>2515.0</c:v>
                </c:pt>
                <c:pt idx="4875">
                  <c:v>2516.0</c:v>
                </c:pt>
                <c:pt idx="4876">
                  <c:v>2516.0</c:v>
                </c:pt>
                <c:pt idx="4877">
                  <c:v>2517.0</c:v>
                </c:pt>
                <c:pt idx="4878">
                  <c:v>2518.0</c:v>
                </c:pt>
                <c:pt idx="4879">
                  <c:v>2519.0</c:v>
                </c:pt>
                <c:pt idx="4880">
                  <c:v>2520.0</c:v>
                </c:pt>
                <c:pt idx="4881">
                  <c:v>2521.0</c:v>
                </c:pt>
                <c:pt idx="4882">
                  <c:v>2522.0</c:v>
                </c:pt>
                <c:pt idx="4883">
                  <c:v>2523.0</c:v>
                </c:pt>
                <c:pt idx="4884">
                  <c:v>2524.0</c:v>
                </c:pt>
                <c:pt idx="4885">
                  <c:v>2525.0</c:v>
                </c:pt>
                <c:pt idx="4886">
                  <c:v>2526.0</c:v>
                </c:pt>
                <c:pt idx="4887">
                  <c:v>2527.0</c:v>
                </c:pt>
                <c:pt idx="4888">
                  <c:v>2528.0</c:v>
                </c:pt>
                <c:pt idx="4889">
                  <c:v>2529.0</c:v>
                </c:pt>
                <c:pt idx="4890">
                  <c:v>2530.0</c:v>
                </c:pt>
                <c:pt idx="4891">
                  <c:v>2531.0</c:v>
                </c:pt>
                <c:pt idx="4892">
                  <c:v>2532.0</c:v>
                </c:pt>
                <c:pt idx="4893">
                  <c:v>2533.0</c:v>
                </c:pt>
                <c:pt idx="4894">
                  <c:v>2533.0</c:v>
                </c:pt>
                <c:pt idx="4895">
                  <c:v>2533.0</c:v>
                </c:pt>
                <c:pt idx="4896">
                  <c:v>2533.0</c:v>
                </c:pt>
                <c:pt idx="4897">
                  <c:v>2533.0</c:v>
                </c:pt>
                <c:pt idx="4898">
                  <c:v>2534.0</c:v>
                </c:pt>
                <c:pt idx="4899">
                  <c:v>2535.0</c:v>
                </c:pt>
                <c:pt idx="4900">
                  <c:v>2535.0</c:v>
                </c:pt>
                <c:pt idx="4901">
                  <c:v>2536.0</c:v>
                </c:pt>
                <c:pt idx="4902">
                  <c:v>2536.0</c:v>
                </c:pt>
                <c:pt idx="4903">
                  <c:v>2536.0</c:v>
                </c:pt>
                <c:pt idx="4904">
                  <c:v>2536.0</c:v>
                </c:pt>
                <c:pt idx="4905">
                  <c:v>2536.0</c:v>
                </c:pt>
                <c:pt idx="4906">
                  <c:v>2536.0</c:v>
                </c:pt>
                <c:pt idx="4907">
                  <c:v>2536.0</c:v>
                </c:pt>
                <c:pt idx="4908">
                  <c:v>2537.0</c:v>
                </c:pt>
                <c:pt idx="4909">
                  <c:v>2538.0</c:v>
                </c:pt>
                <c:pt idx="4910">
                  <c:v>2539.0</c:v>
                </c:pt>
                <c:pt idx="4911">
                  <c:v>2540.0</c:v>
                </c:pt>
                <c:pt idx="4912">
                  <c:v>2541.0</c:v>
                </c:pt>
                <c:pt idx="4913">
                  <c:v>2541.0</c:v>
                </c:pt>
                <c:pt idx="4914">
                  <c:v>2541.0</c:v>
                </c:pt>
                <c:pt idx="4915">
                  <c:v>2542.0</c:v>
                </c:pt>
                <c:pt idx="4916">
                  <c:v>2543.0</c:v>
                </c:pt>
                <c:pt idx="4917">
                  <c:v>2543.0</c:v>
                </c:pt>
                <c:pt idx="4918">
                  <c:v>2544.0</c:v>
                </c:pt>
                <c:pt idx="4919">
                  <c:v>2545.0</c:v>
                </c:pt>
                <c:pt idx="4920">
                  <c:v>2545.0</c:v>
                </c:pt>
                <c:pt idx="4921">
                  <c:v>2546.0</c:v>
                </c:pt>
                <c:pt idx="4922">
                  <c:v>2546.0</c:v>
                </c:pt>
                <c:pt idx="4923">
                  <c:v>2547.0</c:v>
                </c:pt>
                <c:pt idx="4924">
                  <c:v>2548.0</c:v>
                </c:pt>
                <c:pt idx="4925">
                  <c:v>2549.0</c:v>
                </c:pt>
                <c:pt idx="4926">
                  <c:v>2549.0</c:v>
                </c:pt>
                <c:pt idx="4927">
                  <c:v>2550.0</c:v>
                </c:pt>
                <c:pt idx="4928">
                  <c:v>2551.0</c:v>
                </c:pt>
                <c:pt idx="4929">
                  <c:v>2552.0</c:v>
                </c:pt>
                <c:pt idx="4930">
                  <c:v>2553.0</c:v>
                </c:pt>
                <c:pt idx="4931">
                  <c:v>2554.0</c:v>
                </c:pt>
                <c:pt idx="4932">
                  <c:v>2555.0</c:v>
                </c:pt>
                <c:pt idx="4933">
                  <c:v>2556.0</c:v>
                </c:pt>
                <c:pt idx="4934">
                  <c:v>2557.0</c:v>
                </c:pt>
                <c:pt idx="4935">
                  <c:v>2557.0</c:v>
                </c:pt>
                <c:pt idx="4936">
                  <c:v>2557.0</c:v>
                </c:pt>
                <c:pt idx="4937">
                  <c:v>2558.0</c:v>
                </c:pt>
                <c:pt idx="4938">
                  <c:v>2558.0</c:v>
                </c:pt>
                <c:pt idx="4939">
                  <c:v>2559.0</c:v>
                </c:pt>
                <c:pt idx="4940">
                  <c:v>2560.0</c:v>
                </c:pt>
                <c:pt idx="4941">
                  <c:v>2560.0</c:v>
                </c:pt>
                <c:pt idx="4942">
                  <c:v>2561.0</c:v>
                </c:pt>
                <c:pt idx="4943">
                  <c:v>2562.0</c:v>
                </c:pt>
                <c:pt idx="4944">
                  <c:v>2563.0</c:v>
                </c:pt>
                <c:pt idx="4945">
                  <c:v>2563.0</c:v>
                </c:pt>
                <c:pt idx="4946">
                  <c:v>2564.0</c:v>
                </c:pt>
                <c:pt idx="4947">
                  <c:v>2564.0</c:v>
                </c:pt>
                <c:pt idx="4948">
                  <c:v>2564.0</c:v>
                </c:pt>
                <c:pt idx="4949">
                  <c:v>2565.0</c:v>
                </c:pt>
                <c:pt idx="4950">
                  <c:v>2566.0</c:v>
                </c:pt>
                <c:pt idx="4951">
                  <c:v>2567.0</c:v>
                </c:pt>
                <c:pt idx="4952">
                  <c:v>2568.0</c:v>
                </c:pt>
                <c:pt idx="4953">
                  <c:v>2569.0</c:v>
                </c:pt>
                <c:pt idx="4954">
                  <c:v>2570.0</c:v>
                </c:pt>
                <c:pt idx="4955">
                  <c:v>2571.0</c:v>
                </c:pt>
                <c:pt idx="4956">
                  <c:v>2572.0</c:v>
                </c:pt>
                <c:pt idx="4957">
                  <c:v>2573.0</c:v>
                </c:pt>
                <c:pt idx="4958">
                  <c:v>2574.0</c:v>
                </c:pt>
                <c:pt idx="4959">
                  <c:v>2575.0</c:v>
                </c:pt>
                <c:pt idx="4960">
                  <c:v>2575.0</c:v>
                </c:pt>
                <c:pt idx="4961">
                  <c:v>2576.0</c:v>
                </c:pt>
                <c:pt idx="4962">
                  <c:v>2576.0</c:v>
                </c:pt>
                <c:pt idx="4963">
                  <c:v>2576.0</c:v>
                </c:pt>
                <c:pt idx="4964">
                  <c:v>2577.0</c:v>
                </c:pt>
                <c:pt idx="4965">
                  <c:v>2578.0</c:v>
                </c:pt>
                <c:pt idx="4966">
                  <c:v>2578.0</c:v>
                </c:pt>
                <c:pt idx="4967">
                  <c:v>2578.0</c:v>
                </c:pt>
                <c:pt idx="4968">
                  <c:v>2579.0</c:v>
                </c:pt>
                <c:pt idx="4969">
                  <c:v>2579.0</c:v>
                </c:pt>
                <c:pt idx="4970">
                  <c:v>2580.0</c:v>
                </c:pt>
                <c:pt idx="4971">
                  <c:v>2580.0</c:v>
                </c:pt>
                <c:pt idx="4972">
                  <c:v>2580.0</c:v>
                </c:pt>
                <c:pt idx="4973">
                  <c:v>2580.0</c:v>
                </c:pt>
                <c:pt idx="4974">
                  <c:v>2580.0</c:v>
                </c:pt>
                <c:pt idx="4975">
                  <c:v>2580.0</c:v>
                </c:pt>
                <c:pt idx="4976">
                  <c:v>2580.0</c:v>
                </c:pt>
                <c:pt idx="4977">
                  <c:v>2581.0</c:v>
                </c:pt>
                <c:pt idx="4978">
                  <c:v>2582.0</c:v>
                </c:pt>
                <c:pt idx="4979">
                  <c:v>2582.0</c:v>
                </c:pt>
                <c:pt idx="4980">
                  <c:v>2583.0</c:v>
                </c:pt>
                <c:pt idx="4981">
                  <c:v>2583.0</c:v>
                </c:pt>
                <c:pt idx="4982">
                  <c:v>2583.0</c:v>
                </c:pt>
                <c:pt idx="4983">
                  <c:v>2583.0</c:v>
                </c:pt>
                <c:pt idx="4984">
                  <c:v>2583.0</c:v>
                </c:pt>
                <c:pt idx="4985">
                  <c:v>2583.0</c:v>
                </c:pt>
                <c:pt idx="4986">
                  <c:v>2583.0</c:v>
                </c:pt>
                <c:pt idx="4987">
                  <c:v>2583.0</c:v>
                </c:pt>
                <c:pt idx="4988">
                  <c:v>2583.0</c:v>
                </c:pt>
                <c:pt idx="4989">
                  <c:v>2583.0</c:v>
                </c:pt>
                <c:pt idx="4990">
                  <c:v>2583.0</c:v>
                </c:pt>
                <c:pt idx="4991">
                  <c:v>2583.0</c:v>
                </c:pt>
                <c:pt idx="4992">
                  <c:v>2583.0</c:v>
                </c:pt>
                <c:pt idx="4993">
                  <c:v>2583.0</c:v>
                </c:pt>
                <c:pt idx="4994">
                  <c:v>2583.0</c:v>
                </c:pt>
                <c:pt idx="4995">
                  <c:v>2583.0</c:v>
                </c:pt>
                <c:pt idx="4996">
                  <c:v>2583.0</c:v>
                </c:pt>
                <c:pt idx="4997">
                  <c:v>2583.0</c:v>
                </c:pt>
                <c:pt idx="4998">
                  <c:v>2583.0</c:v>
                </c:pt>
                <c:pt idx="4999">
                  <c:v>2583.0</c:v>
                </c:pt>
                <c:pt idx="5000">
                  <c:v>2583.0</c:v>
                </c:pt>
                <c:pt idx="5001">
                  <c:v>2583.0</c:v>
                </c:pt>
                <c:pt idx="5002">
                  <c:v>2583.0</c:v>
                </c:pt>
                <c:pt idx="5003">
                  <c:v>2583.0</c:v>
                </c:pt>
                <c:pt idx="5004">
                  <c:v>2583.0</c:v>
                </c:pt>
                <c:pt idx="5005">
                  <c:v>2583.0</c:v>
                </c:pt>
                <c:pt idx="5006">
                  <c:v>2584.0</c:v>
                </c:pt>
                <c:pt idx="5007">
                  <c:v>2585.0</c:v>
                </c:pt>
                <c:pt idx="5008">
                  <c:v>2586.0</c:v>
                </c:pt>
                <c:pt idx="5009">
                  <c:v>2587.0</c:v>
                </c:pt>
                <c:pt idx="5010">
                  <c:v>2588.0</c:v>
                </c:pt>
                <c:pt idx="5011">
                  <c:v>2589.0</c:v>
                </c:pt>
                <c:pt idx="5012">
                  <c:v>2590.0</c:v>
                </c:pt>
                <c:pt idx="5013">
                  <c:v>2591.0</c:v>
                </c:pt>
                <c:pt idx="5014">
                  <c:v>2592.0</c:v>
                </c:pt>
                <c:pt idx="5015">
                  <c:v>2593.0</c:v>
                </c:pt>
                <c:pt idx="5016">
                  <c:v>2593.0</c:v>
                </c:pt>
                <c:pt idx="5017">
                  <c:v>2593.0</c:v>
                </c:pt>
                <c:pt idx="5018">
                  <c:v>2593.0</c:v>
                </c:pt>
                <c:pt idx="5019">
                  <c:v>2593.0</c:v>
                </c:pt>
                <c:pt idx="5020">
                  <c:v>2593.0</c:v>
                </c:pt>
                <c:pt idx="5021">
                  <c:v>2593.0</c:v>
                </c:pt>
                <c:pt idx="5022">
                  <c:v>2594.0</c:v>
                </c:pt>
                <c:pt idx="5023">
                  <c:v>2595.0</c:v>
                </c:pt>
                <c:pt idx="5024">
                  <c:v>2595.0</c:v>
                </c:pt>
                <c:pt idx="5025">
                  <c:v>2596.0</c:v>
                </c:pt>
                <c:pt idx="5026">
                  <c:v>2597.0</c:v>
                </c:pt>
                <c:pt idx="5027">
                  <c:v>2598.0</c:v>
                </c:pt>
                <c:pt idx="5028">
                  <c:v>2598.0</c:v>
                </c:pt>
                <c:pt idx="5029">
                  <c:v>2599.0</c:v>
                </c:pt>
                <c:pt idx="5030">
                  <c:v>2599.0</c:v>
                </c:pt>
                <c:pt idx="5031">
                  <c:v>2600.0</c:v>
                </c:pt>
                <c:pt idx="5032">
                  <c:v>2601.0</c:v>
                </c:pt>
                <c:pt idx="5033">
                  <c:v>2602.0</c:v>
                </c:pt>
                <c:pt idx="5034">
                  <c:v>2603.0</c:v>
                </c:pt>
                <c:pt idx="5035">
                  <c:v>2604.0</c:v>
                </c:pt>
                <c:pt idx="5036">
                  <c:v>2605.0</c:v>
                </c:pt>
                <c:pt idx="5037">
                  <c:v>2605.0</c:v>
                </c:pt>
                <c:pt idx="5038">
                  <c:v>2606.0</c:v>
                </c:pt>
                <c:pt idx="5039">
                  <c:v>2606.0</c:v>
                </c:pt>
                <c:pt idx="5040">
                  <c:v>2606.0</c:v>
                </c:pt>
                <c:pt idx="5041">
                  <c:v>2607.0</c:v>
                </c:pt>
                <c:pt idx="5042">
                  <c:v>2608.0</c:v>
                </c:pt>
                <c:pt idx="5043">
                  <c:v>2609.0</c:v>
                </c:pt>
                <c:pt idx="5044">
                  <c:v>2610.0</c:v>
                </c:pt>
                <c:pt idx="5045">
                  <c:v>2611.0</c:v>
                </c:pt>
                <c:pt idx="5046">
                  <c:v>2612.0</c:v>
                </c:pt>
                <c:pt idx="5047">
                  <c:v>2613.0</c:v>
                </c:pt>
                <c:pt idx="5048">
                  <c:v>2614.0</c:v>
                </c:pt>
                <c:pt idx="5049">
                  <c:v>2615.0</c:v>
                </c:pt>
                <c:pt idx="5050">
                  <c:v>2616.0</c:v>
                </c:pt>
                <c:pt idx="5051">
                  <c:v>2617.0</c:v>
                </c:pt>
                <c:pt idx="5052">
                  <c:v>2617.0</c:v>
                </c:pt>
                <c:pt idx="5053">
                  <c:v>2618.0</c:v>
                </c:pt>
                <c:pt idx="5054">
                  <c:v>2619.0</c:v>
                </c:pt>
                <c:pt idx="5055">
                  <c:v>2620.0</c:v>
                </c:pt>
                <c:pt idx="5056">
                  <c:v>2620.0</c:v>
                </c:pt>
                <c:pt idx="5057">
                  <c:v>2621.0</c:v>
                </c:pt>
                <c:pt idx="5058">
                  <c:v>2621.0</c:v>
                </c:pt>
                <c:pt idx="5059">
                  <c:v>2622.0</c:v>
                </c:pt>
                <c:pt idx="5060">
                  <c:v>2623.0</c:v>
                </c:pt>
                <c:pt idx="5061">
                  <c:v>2623.0</c:v>
                </c:pt>
                <c:pt idx="5062">
                  <c:v>2623.0</c:v>
                </c:pt>
                <c:pt idx="5063">
                  <c:v>2624.0</c:v>
                </c:pt>
                <c:pt idx="5064">
                  <c:v>2625.0</c:v>
                </c:pt>
                <c:pt idx="5065">
                  <c:v>2626.0</c:v>
                </c:pt>
                <c:pt idx="5066">
                  <c:v>2627.0</c:v>
                </c:pt>
                <c:pt idx="5067">
                  <c:v>2627.0</c:v>
                </c:pt>
                <c:pt idx="5068">
                  <c:v>2628.0</c:v>
                </c:pt>
                <c:pt idx="5069">
                  <c:v>2629.0</c:v>
                </c:pt>
                <c:pt idx="5070">
                  <c:v>2630.0</c:v>
                </c:pt>
                <c:pt idx="5071">
                  <c:v>2631.0</c:v>
                </c:pt>
                <c:pt idx="5072">
                  <c:v>2632.0</c:v>
                </c:pt>
                <c:pt idx="5073">
                  <c:v>2633.0</c:v>
                </c:pt>
                <c:pt idx="5074">
                  <c:v>2634.0</c:v>
                </c:pt>
                <c:pt idx="5075">
                  <c:v>2635.0</c:v>
                </c:pt>
                <c:pt idx="5076">
                  <c:v>2636.0</c:v>
                </c:pt>
                <c:pt idx="5077">
                  <c:v>2637.0</c:v>
                </c:pt>
                <c:pt idx="5078">
                  <c:v>2637.0</c:v>
                </c:pt>
                <c:pt idx="5079">
                  <c:v>2637.0</c:v>
                </c:pt>
                <c:pt idx="5080">
                  <c:v>2638.0</c:v>
                </c:pt>
                <c:pt idx="5081">
                  <c:v>2638.0</c:v>
                </c:pt>
                <c:pt idx="5082">
                  <c:v>2639.0</c:v>
                </c:pt>
                <c:pt idx="5083">
                  <c:v>2640.0</c:v>
                </c:pt>
                <c:pt idx="5084">
                  <c:v>2641.0</c:v>
                </c:pt>
                <c:pt idx="5085">
                  <c:v>2642.0</c:v>
                </c:pt>
                <c:pt idx="5086">
                  <c:v>2643.0</c:v>
                </c:pt>
                <c:pt idx="5087">
                  <c:v>2644.0</c:v>
                </c:pt>
                <c:pt idx="5088">
                  <c:v>2645.0</c:v>
                </c:pt>
                <c:pt idx="5089">
                  <c:v>2646.0</c:v>
                </c:pt>
                <c:pt idx="5090">
                  <c:v>2647.0</c:v>
                </c:pt>
                <c:pt idx="5091">
                  <c:v>2648.0</c:v>
                </c:pt>
                <c:pt idx="5092">
                  <c:v>2649.0</c:v>
                </c:pt>
                <c:pt idx="5093">
                  <c:v>2650.0</c:v>
                </c:pt>
                <c:pt idx="5094">
                  <c:v>2651.0</c:v>
                </c:pt>
                <c:pt idx="5095">
                  <c:v>2652.0</c:v>
                </c:pt>
                <c:pt idx="5096">
                  <c:v>2653.0</c:v>
                </c:pt>
                <c:pt idx="5097">
                  <c:v>2654.0</c:v>
                </c:pt>
                <c:pt idx="5098">
                  <c:v>2655.0</c:v>
                </c:pt>
                <c:pt idx="5099">
                  <c:v>2656.0</c:v>
                </c:pt>
                <c:pt idx="5100">
                  <c:v>2657.0</c:v>
                </c:pt>
                <c:pt idx="5101">
                  <c:v>2657.0</c:v>
                </c:pt>
                <c:pt idx="5102">
                  <c:v>2657.0</c:v>
                </c:pt>
                <c:pt idx="5103">
                  <c:v>2657.0</c:v>
                </c:pt>
                <c:pt idx="5104">
                  <c:v>2657.0</c:v>
                </c:pt>
                <c:pt idx="5105">
                  <c:v>2657.0</c:v>
                </c:pt>
                <c:pt idx="5106">
                  <c:v>2657.0</c:v>
                </c:pt>
                <c:pt idx="5107">
                  <c:v>2657.0</c:v>
                </c:pt>
                <c:pt idx="5108">
                  <c:v>2657.0</c:v>
                </c:pt>
                <c:pt idx="5109">
                  <c:v>2657.0</c:v>
                </c:pt>
                <c:pt idx="5110">
                  <c:v>2657.0</c:v>
                </c:pt>
                <c:pt idx="5111">
                  <c:v>2657.0</c:v>
                </c:pt>
                <c:pt idx="5112">
                  <c:v>2657.0</c:v>
                </c:pt>
                <c:pt idx="5113">
                  <c:v>2657.0</c:v>
                </c:pt>
                <c:pt idx="5114">
                  <c:v>2658.0</c:v>
                </c:pt>
                <c:pt idx="5115">
                  <c:v>2659.0</c:v>
                </c:pt>
                <c:pt idx="5116">
                  <c:v>2660.0</c:v>
                </c:pt>
                <c:pt idx="5117">
                  <c:v>2660.0</c:v>
                </c:pt>
                <c:pt idx="5118">
                  <c:v>2661.0</c:v>
                </c:pt>
                <c:pt idx="5119">
                  <c:v>2661.0</c:v>
                </c:pt>
                <c:pt idx="5120">
                  <c:v>2661.0</c:v>
                </c:pt>
                <c:pt idx="5121">
                  <c:v>2662.0</c:v>
                </c:pt>
                <c:pt idx="5122">
                  <c:v>2662.0</c:v>
                </c:pt>
                <c:pt idx="5123">
                  <c:v>2662.0</c:v>
                </c:pt>
                <c:pt idx="5124">
                  <c:v>2662.0</c:v>
                </c:pt>
                <c:pt idx="5125">
                  <c:v>2662.0</c:v>
                </c:pt>
                <c:pt idx="5126">
                  <c:v>2662.0</c:v>
                </c:pt>
                <c:pt idx="5127">
                  <c:v>2663.0</c:v>
                </c:pt>
                <c:pt idx="5128">
                  <c:v>2663.0</c:v>
                </c:pt>
                <c:pt idx="5129">
                  <c:v>2663.0</c:v>
                </c:pt>
                <c:pt idx="5130">
                  <c:v>2663.0</c:v>
                </c:pt>
                <c:pt idx="5131">
                  <c:v>2663.0</c:v>
                </c:pt>
                <c:pt idx="5132">
                  <c:v>2663.0</c:v>
                </c:pt>
                <c:pt idx="5133">
                  <c:v>2663.0</c:v>
                </c:pt>
                <c:pt idx="5134">
                  <c:v>2663.0</c:v>
                </c:pt>
                <c:pt idx="5135">
                  <c:v>2664.0</c:v>
                </c:pt>
                <c:pt idx="5136">
                  <c:v>2664.0</c:v>
                </c:pt>
                <c:pt idx="5137">
                  <c:v>2664.0</c:v>
                </c:pt>
                <c:pt idx="5138">
                  <c:v>2665.0</c:v>
                </c:pt>
                <c:pt idx="5139">
                  <c:v>2666.0</c:v>
                </c:pt>
                <c:pt idx="5140">
                  <c:v>2666.0</c:v>
                </c:pt>
                <c:pt idx="5141">
                  <c:v>2667.0</c:v>
                </c:pt>
                <c:pt idx="5142">
                  <c:v>2667.0</c:v>
                </c:pt>
                <c:pt idx="5143">
                  <c:v>2668.0</c:v>
                </c:pt>
                <c:pt idx="5144">
                  <c:v>2668.0</c:v>
                </c:pt>
                <c:pt idx="5145">
                  <c:v>2668.0</c:v>
                </c:pt>
                <c:pt idx="5146">
                  <c:v>2668.0</c:v>
                </c:pt>
                <c:pt idx="5147">
                  <c:v>2668.0</c:v>
                </c:pt>
                <c:pt idx="5148">
                  <c:v>2668.0</c:v>
                </c:pt>
                <c:pt idx="5149">
                  <c:v>2668.0</c:v>
                </c:pt>
                <c:pt idx="5150">
                  <c:v>2668.0</c:v>
                </c:pt>
                <c:pt idx="5151">
                  <c:v>2668.0</c:v>
                </c:pt>
                <c:pt idx="5152">
                  <c:v>2668.0</c:v>
                </c:pt>
                <c:pt idx="5153">
                  <c:v>2668.0</c:v>
                </c:pt>
                <c:pt idx="5154">
                  <c:v>2668.0</c:v>
                </c:pt>
                <c:pt idx="5155">
                  <c:v>2668.0</c:v>
                </c:pt>
                <c:pt idx="5156">
                  <c:v>2669.0</c:v>
                </c:pt>
                <c:pt idx="5157">
                  <c:v>2669.0</c:v>
                </c:pt>
                <c:pt idx="5158">
                  <c:v>2669.0</c:v>
                </c:pt>
                <c:pt idx="5159">
                  <c:v>2669.0</c:v>
                </c:pt>
                <c:pt idx="5160">
                  <c:v>2669.0</c:v>
                </c:pt>
                <c:pt idx="5161">
                  <c:v>2669.0</c:v>
                </c:pt>
                <c:pt idx="5162">
                  <c:v>2669.0</c:v>
                </c:pt>
                <c:pt idx="5163">
                  <c:v>2670.0</c:v>
                </c:pt>
                <c:pt idx="5164">
                  <c:v>2670.0</c:v>
                </c:pt>
                <c:pt idx="5165">
                  <c:v>2670.0</c:v>
                </c:pt>
                <c:pt idx="5166">
                  <c:v>2670.0</c:v>
                </c:pt>
                <c:pt idx="5167">
                  <c:v>2670.0</c:v>
                </c:pt>
                <c:pt idx="5168">
                  <c:v>2670.0</c:v>
                </c:pt>
                <c:pt idx="5169">
                  <c:v>2670.0</c:v>
                </c:pt>
                <c:pt idx="5170">
                  <c:v>2670.0</c:v>
                </c:pt>
                <c:pt idx="5171">
                  <c:v>2670.0</c:v>
                </c:pt>
                <c:pt idx="5172">
                  <c:v>2670.0</c:v>
                </c:pt>
                <c:pt idx="5173">
                  <c:v>2670.0</c:v>
                </c:pt>
                <c:pt idx="5174">
                  <c:v>2670.0</c:v>
                </c:pt>
                <c:pt idx="5175">
                  <c:v>2671.0</c:v>
                </c:pt>
                <c:pt idx="5176">
                  <c:v>2671.0</c:v>
                </c:pt>
                <c:pt idx="5177">
                  <c:v>2672.0</c:v>
                </c:pt>
                <c:pt idx="5178">
                  <c:v>2672.0</c:v>
                </c:pt>
                <c:pt idx="5179">
                  <c:v>2673.0</c:v>
                </c:pt>
                <c:pt idx="5180">
                  <c:v>2673.0</c:v>
                </c:pt>
                <c:pt idx="5181">
                  <c:v>2674.0</c:v>
                </c:pt>
                <c:pt idx="5182">
                  <c:v>2675.0</c:v>
                </c:pt>
                <c:pt idx="5183">
                  <c:v>2675.0</c:v>
                </c:pt>
                <c:pt idx="5184">
                  <c:v>2675.0</c:v>
                </c:pt>
                <c:pt idx="5185">
                  <c:v>2676.0</c:v>
                </c:pt>
                <c:pt idx="5186">
                  <c:v>2676.0</c:v>
                </c:pt>
                <c:pt idx="5187">
                  <c:v>2676.0</c:v>
                </c:pt>
                <c:pt idx="5188">
                  <c:v>2677.0</c:v>
                </c:pt>
                <c:pt idx="5189">
                  <c:v>2678.0</c:v>
                </c:pt>
                <c:pt idx="5190">
                  <c:v>2678.0</c:v>
                </c:pt>
                <c:pt idx="5191">
                  <c:v>2678.0</c:v>
                </c:pt>
                <c:pt idx="5192">
                  <c:v>2678.0</c:v>
                </c:pt>
                <c:pt idx="5193">
                  <c:v>2678.0</c:v>
                </c:pt>
                <c:pt idx="5194">
                  <c:v>2679.0</c:v>
                </c:pt>
                <c:pt idx="5195">
                  <c:v>2680.0</c:v>
                </c:pt>
                <c:pt idx="5196">
                  <c:v>2681.0</c:v>
                </c:pt>
                <c:pt idx="5197">
                  <c:v>2681.0</c:v>
                </c:pt>
                <c:pt idx="5198">
                  <c:v>2681.0</c:v>
                </c:pt>
                <c:pt idx="5199">
                  <c:v>2682.0</c:v>
                </c:pt>
                <c:pt idx="5200">
                  <c:v>2683.0</c:v>
                </c:pt>
                <c:pt idx="5201">
                  <c:v>2684.0</c:v>
                </c:pt>
                <c:pt idx="5202">
                  <c:v>2685.0</c:v>
                </c:pt>
                <c:pt idx="5203">
                  <c:v>2686.0</c:v>
                </c:pt>
                <c:pt idx="5204">
                  <c:v>2687.0</c:v>
                </c:pt>
                <c:pt idx="5205">
                  <c:v>2687.0</c:v>
                </c:pt>
                <c:pt idx="5206">
                  <c:v>2687.0</c:v>
                </c:pt>
                <c:pt idx="5207">
                  <c:v>2688.0</c:v>
                </c:pt>
                <c:pt idx="5208">
                  <c:v>2688.0</c:v>
                </c:pt>
                <c:pt idx="5209">
                  <c:v>2689.0</c:v>
                </c:pt>
                <c:pt idx="5210">
                  <c:v>2690.0</c:v>
                </c:pt>
                <c:pt idx="5211">
                  <c:v>2691.0</c:v>
                </c:pt>
                <c:pt idx="5212">
                  <c:v>2691.0</c:v>
                </c:pt>
                <c:pt idx="5213">
                  <c:v>2691.0</c:v>
                </c:pt>
                <c:pt idx="5214">
                  <c:v>2692.0</c:v>
                </c:pt>
                <c:pt idx="5215">
                  <c:v>2693.0</c:v>
                </c:pt>
                <c:pt idx="5216">
                  <c:v>2694.0</c:v>
                </c:pt>
                <c:pt idx="5217">
                  <c:v>2695.0</c:v>
                </c:pt>
                <c:pt idx="5218">
                  <c:v>2696.0</c:v>
                </c:pt>
                <c:pt idx="5219">
                  <c:v>2697.0</c:v>
                </c:pt>
                <c:pt idx="5220">
                  <c:v>2698.0</c:v>
                </c:pt>
                <c:pt idx="5221">
                  <c:v>2699.0</c:v>
                </c:pt>
                <c:pt idx="5222">
                  <c:v>2700.0</c:v>
                </c:pt>
                <c:pt idx="5223">
                  <c:v>2701.0</c:v>
                </c:pt>
                <c:pt idx="5224">
                  <c:v>2702.0</c:v>
                </c:pt>
                <c:pt idx="5225">
                  <c:v>2703.0</c:v>
                </c:pt>
                <c:pt idx="5226">
                  <c:v>2704.0</c:v>
                </c:pt>
                <c:pt idx="5227">
                  <c:v>2705.0</c:v>
                </c:pt>
                <c:pt idx="5228">
                  <c:v>2706.0</c:v>
                </c:pt>
                <c:pt idx="5229">
                  <c:v>2707.0</c:v>
                </c:pt>
                <c:pt idx="5230">
                  <c:v>2708.0</c:v>
                </c:pt>
                <c:pt idx="5231">
                  <c:v>2709.0</c:v>
                </c:pt>
                <c:pt idx="5232">
                  <c:v>2710.0</c:v>
                </c:pt>
                <c:pt idx="5233">
                  <c:v>2711.0</c:v>
                </c:pt>
                <c:pt idx="5234">
                  <c:v>2712.0</c:v>
                </c:pt>
                <c:pt idx="5235">
                  <c:v>2713.0</c:v>
                </c:pt>
                <c:pt idx="5236">
                  <c:v>2714.0</c:v>
                </c:pt>
                <c:pt idx="5237">
                  <c:v>2715.0</c:v>
                </c:pt>
                <c:pt idx="5238">
                  <c:v>2716.0</c:v>
                </c:pt>
                <c:pt idx="5239">
                  <c:v>2717.0</c:v>
                </c:pt>
                <c:pt idx="5240">
                  <c:v>2718.0</c:v>
                </c:pt>
                <c:pt idx="5241">
                  <c:v>2719.0</c:v>
                </c:pt>
                <c:pt idx="5242">
                  <c:v>2720.0</c:v>
                </c:pt>
                <c:pt idx="5243">
                  <c:v>2721.0</c:v>
                </c:pt>
                <c:pt idx="5244">
                  <c:v>2722.0</c:v>
                </c:pt>
                <c:pt idx="5245">
                  <c:v>2723.0</c:v>
                </c:pt>
                <c:pt idx="5246">
                  <c:v>2723.0</c:v>
                </c:pt>
                <c:pt idx="5247">
                  <c:v>2724.0</c:v>
                </c:pt>
                <c:pt idx="5248">
                  <c:v>2725.0</c:v>
                </c:pt>
                <c:pt idx="5249">
                  <c:v>2726.0</c:v>
                </c:pt>
                <c:pt idx="5250">
                  <c:v>2727.0</c:v>
                </c:pt>
                <c:pt idx="5251">
                  <c:v>2728.0</c:v>
                </c:pt>
                <c:pt idx="5252">
                  <c:v>2729.0</c:v>
                </c:pt>
                <c:pt idx="5253">
                  <c:v>2730.0</c:v>
                </c:pt>
                <c:pt idx="5254">
                  <c:v>2731.0</c:v>
                </c:pt>
                <c:pt idx="5255">
                  <c:v>2732.0</c:v>
                </c:pt>
                <c:pt idx="5256">
                  <c:v>2733.0</c:v>
                </c:pt>
                <c:pt idx="5257">
                  <c:v>2734.0</c:v>
                </c:pt>
                <c:pt idx="5258">
                  <c:v>2735.0</c:v>
                </c:pt>
                <c:pt idx="5259">
                  <c:v>2736.0</c:v>
                </c:pt>
                <c:pt idx="5260">
                  <c:v>2737.0</c:v>
                </c:pt>
                <c:pt idx="5261">
                  <c:v>2738.0</c:v>
                </c:pt>
                <c:pt idx="5262">
                  <c:v>2738.0</c:v>
                </c:pt>
                <c:pt idx="5263">
                  <c:v>2739.0</c:v>
                </c:pt>
                <c:pt idx="5264">
                  <c:v>2740.0</c:v>
                </c:pt>
                <c:pt idx="5265">
                  <c:v>2740.0</c:v>
                </c:pt>
                <c:pt idx="5266">
                  <c:v>2741.0</c:v>
                </c:pt>
                <c:pt idx="5267">
                  <c:v>2742.0</c:v>
                </c:pt>
                <c:pt idx="5268">
                  <c:v>2742.0</c:v>
                </c:pt>
                <c:pt idx="5269">
                  <c:v>2743.0</c:v>
                </c:pt>
                <c:pt idx="5270">
                  <c:v>2744.0</c:v>
                </c:pt>
                <c:pt idx="5271">
                  <c:v>2744.0</c:v>
                </c:pt>
                <c:pt idx="5272">
                  <c:v>2744.0</c:v>
                </c:pt>
                <c:pt idx="5273">
                  <c:v>2745.0</c:v>
                </c:pt>
                <c:pt idx="5274">
                  <c:v>2746.0</c:v>
                </c:pt>
                <c:pt idx="5275">
                  <c:v>2746.0</c:v>
                </c:pt>
                <c:pt idx="5276">
                  <c:v>2746.0</c:v>
                </c:pt>
                <c:pt idx="5277">
                  <c:v>2746.0</c:v>
                </c:pt>
                <c:pt idx="5278">
                  <c:v>2746.0</c:v>
                </c:pt>
                <c:pt idx="5279">
                  <c:v>2746.0</c:v>
                </c:pt>
                <c:pt idx="5280">
                  <c:v>2746.0</c:v>
                </c:pt>
                <c:pt idx="5281">
                  <c:v>2746.0</c:v>
                </c:pt>
                <c:pt idx="5282">
                  <c:v>2746.0</c:v>
                </c:pt>
                <c:pt idx="5283">
                  <c:v>2746.0</c:v>
                </c:pt>
                <c:pt idx="5284">
                  <c:v>2746.0</c:v>
                </c:pt>
                <c:pt idx="5285">
                  <c:v>2746.0</c:v>
                </c:pt>
                <c:pt idx="5286">
                  <c:v>2747.0</c:v>
                </c:pt>
                <c:pt idx="5287">
                  <c:v>2748.0</c:v>
                </c:pt>
                <c:pt idx="5288">
                  <c:v>2749.0</c:v>
                </c:pt>
                <c:pt idx="5289">
                  <c:v>2750.0</c:v>
                </c:pt>
                <c:pt idx="5290">
                  <c:v>2751.0</c:v>
                </c:pt>
                <c:pt idx="5291">
                  <c:v>2751.0</c:v>
                </c:pt>
                <c:pt idx="5292">
                  <c:v>2751.0</c:v>
                </c:pt>
                <c:pt idx="5293">
                  <c:v>2751.0</c:v>
                </c:pt>
                <c:pt idx="5294">
                  <c:v>2752.0</c:v>
                </c:pt>
                <c:pt idx="5295">
                  <c:v>2753.0</c:v>
                </c:pt>
                <c:pt idx="5296">
                  <c:v>2754.0</c:v>
                </c:pt>
                <c:pt idx="5297">
                  <c:v>2755.0</c:v>
                </c:pt>
                <c:pt idx="5298">
                  <c:v>2755.0</c:v>
                </c:pt>
                <c:pt idx="5299">
                  <c:v>2755.0</c:v>
                </c:pt>
                <c:pt idx="5300">
                  <c:v>2756.0</c:v>
                </c:pt>
                <c:pt idx="5301">
                  <c:v>2756.0</c:v>
                </c:pt>
                <c:pt idx="5302">
                  <c:v>2756.0</c:v>
                </c:pt>
                <c:pt idx="5303">
                  <c:v>2756.0</c:v>
                </c:pt>
                <c:pt idx="5304">
                  <c:v>2757.0</c:v>
                </c:pt>
                <c:pt idx="5305">
                  <c:v>2758.0</c:v>
                </c:pt>
                <c:pt idx="5306">
                  <c:v>2758.0</c:v>
                </c:pt>
                <c:pt idx="5307">
                  <c:v>2759.0</c:v>
                </c:pt>
                <c:pt idx="5308">
                  <c:v>2759.0</c:v>
                </c:pt>
                <c:pt idx="5309">
                  <c:v>2759.0</c:v>
                </c:pt>
                <c:pt idx="5310">
                  <c:v>2759.0</c:v>
                </c:pt>
                <c:pt idx="5311">
                  <c:v>2760.0</c:v>
                </c:pt>
                <c:pt idx="5312">
                  <c:v>2760.0</c:v>
                </c:pt>
                <c:pt idx="5313">
                  <c:v>2760.0</c:v>
                </c:pt>
                <c:pt idx="5314">
                  <c:v>2761.0</c:v>
                </c:pt>
                <c:pt idx="5315">
                  <c:v>2762.0</c:v>
                </c:pt>
                <c:pt idx="5316">
                  <c:v>2762.0</c:v>
                </c:pt>
                <c:pt idx="5317">
                  <c:v>2762.0</c:v>
                </c:pt>
                <c:pt idx="5318">
                  <c:v>2762.0</c:v>
                </c:pt>
                <c:pt idx="5319">
                  <c:v>2762.0</c:v>
                </c:pt>
                <c:pt idx="5320">
                  <c:v>2762.0</c:v>
                </c:pt>
                <c:pt idx="5321">
                  <c:v>2762.0</c:v>
                </c:pt>
                <c:pt idx="5322">
                  <c:v>2762.0</c:v>
                </c:pt>
                <c:pt idx="5323">
                  <c:v>2762.0</c:v>
                </c:pt>
                <c:pt idx="5324">
                  <c:v>2762.0</c:v>
                </c:pt>
                <c:pt idx="5325">
                  <c:v>2762.0</c:v>
                </c:pt>
                <c:pt idx="5326">
                  <c:v>2763.0</c:v>
                </c:pt>
                <c:pt idx="5327">
                  <c:v>2764.0</c:v>
                </c:pt>
                <c:pt idx="5328">
                  <c:v>2765.0</c:v>
                </c:pt>
                <c:pt idx="5329">
                  <c:v>2765.0</c:v>
                </c:pt>
                <c:pt idx="5330">
                  <c:v>2765.0</c:v>
                </c:pt>
                <c:pt idx="5331">
                  <c:v>2765.0</c:v>
                </c:pt>
                <c:pt idx="5332">
                  <c:v>2765.0</c:v>
                </c:pt>
                <c:pt idx="5333">
                  <c:v>2766.0</c:v>
                </c:pt>
                <c:pt idx="5334">
                  <c:v>2767.0</c:v>
                </c:pt>
                <c:pt idx="5335">
                  <c:v>2768.0</c:v>
                </c:pt>
                <c:pt idx="5336">
                  <c:v>2769.0</c:v>
                </c:pt>
                <c:pt idx="5337">
                  <c:v>2769.0</c:v>
                </c:pt>
                <c:pt idx="5338">
                  <c:v>2769.0</c:v>
                </c:pt>
                <c:pt idx="5339">
                  <c:v>2769.0</c:v>
                </c:pt>
                <c:pt idx="5340">
                  <c:v>2769.0</c:v>
                </c:pt>
                <c:pt idx="5341">
                  <c:v>2769.0</c:v>
                </c:pt>
                <c:pt idx="5342">
                  <c:v>2769.0</c:v>
                </c:pt>
                <c:pt idx="5343">
                  <c:v>2770.0</c:v>
                </c:pt>
                <c:pt idx="5344">
                  <c:v>2771.0</c:v>
                </c:pt>
                <c:pt idx="5345">
                  <c:v>2771.0</c:v>
                </c:pt>
                <c:pt idx="5346">
                  <c:v>2771.0</c:v>
                </c:pt>
                <c:pt idx="5347">
                  <c:v>2771.0</c:v>
                </c:pt>
                <c:pt idx="5348">
                  <c:v>2771.0</c:v>
                </c:pt>
                <c:pt idx="5349">
                  <c:v>2771.0</c:v>
                </c:pt>
                <c:pt idx="5350">
                  <c:v>2771.0</c:v>
                </c:pt>
                <c:pt idx="5351">
                  <c:v>2771.0</c:v>
                </c:pt>
                <c:pt idx="5352">
                  <c:v>2771.0</c:v>
                </c:pt>
                <c:pt idx="5353">
                  <c:v>2772.0</c:v>
                </c:pt>
                <c:pt idx="5354">
                  <c:v>2772.0</c:v>
                </c:pt>
                <c:pt idx="5355">
                  <c:v>2773.0</c:v>
                </c:pt>
                <c:pt idx="5356">
                  <c:v>2774.0</c:v>
                </c:pt>
                <c:pt idx="5357">
                  <c:v>2774.0</c:v>
                </c:pt>
                <c:pt idx="5358">
                  <c:v>2775.0</c:v>
                </c:pt>
                <c:pt idx="5359">
                  <c:v>2776.0</c:v>
                </c:pt>
                <c:pt idx="5360">
                  <c:v>2777.0</c:v>
                </c:pt>
                <c:pt idx="5361">
                  <c:v>2778.0</c:v>
                </c:pt>
                <c:pt idx="5362">
                  <c:v>2779.0</c:v>
                </c:pt>
                <c:pt idx="5363">
                  <c:v>2779.0</c:v>
                </c:pt>
                <c:pt idx="5364">
                  <c:v>2779.0</c:v>
                </c:pt>
                <c:pt idx="5365">
                  <c:v>2779.0</c:v>
                </c:pt>
                <c:pt idx="5366">
                  <c:v>2780.0</c:v>
                </c:pt>
                <c:pt idx="5367">
                  <c:v>2780.0</c:v>
                </c:pt>
                <c:pt idx="5368">
                  <c:v>2780.0</c:v>
                </c:pt>
                <c:pt idx="5369">
                  <c:v>2780.0</c:v>
                </c:pt>
                <c:pt idx="5370">
                  <c:v>2781.0</c:v>
                </c:pt>
                <c:pt idx="5371">
                  <c:v>2781.0</c:v>
                </c:pt>
                <c:pt idx="5372">
                  <c:v>2781.0</c:v>
                </c:pt>
                <c:pt idx="5373">
                  <c:v>2781.0</c:v>
                </c:pt>
                <c:pt idx="5374">
                  <c:v>2781.0</c:v>
                </c:pt>
                <c:pt idx="5375">
                  <c:v>2781.0</c:v>
                </c:pt>
                <c:pt idx="5376">
                  <c:v>2781.0</c:v>
                </c:pt>
                <c:pt idx="5377">
                  <c:v>2782.0</c:v>
                </c:pt>
                <c:pt idx="5378">
                  <c:v>2782.0</c:v>
                </c:pt>
                <c:pt idx="5379">
                  <c:v>2782.0</c:v>
                </c:pt>
                <c:pt idx="5380">
                  <c:v>2783.0</c:v>
                </c:pt>
                <c:pt idx="5381">
                  <c:v>2783.0</c:v>
                </c:pt>
                <c:pt idx="5382">
                  <c:v>2783.0</c:v>
                </c:pt>
                <c:pt idx="5383">
                  <c:v>2783.0</c:v>
                </c:pt>
                <c:pt idx="5384">
                  <c:v>2783.0</c:v>
                </c:pt>
                <c:pt idx="5385">
                  <c:v>2783.0</c:v>
                </c:pt>
                <c:pt idx="5386">
                  <c:v>2784.0</c:v>
                </c:pt>
                <c:pt idx="5387">
                  <c:v>2785.0</c:v>
                </c:pt>
                <c:pt idx="5388">
                  <c:v>2786.0</c:v>
                </c:pt>
                <c:pt idx="5389">
                  <c:v>2787.0</c:v>
                </c:pt>
                <c:pt idx="5390">
                  <c:v>2787.0</c:v>
                </c:pt>
                <c:pt idx="5391">
                  <c:v>2788.0</c:v>
                </c:pt>
                <c:pt idx="5392">
                  <c:v>2788.0</c:v>
                </c:pt>
                <c:pt idx="5393">
                  <c:v>2789.0</c:v>
                </c:pt>
                <c:pt idx="5394">
                  <c:v>2790.0</c:v>
                </c:pt>
                <c:pt idx="5395">
                  <c:v>2790.0</c:v>
                </c:pt>
                <c:pt idx="5396">
                  <c:v>2790.0</c:v>
                </c:pt>
                <c:pt idx="5397">
                  <c:v>2790.0</c:v>
                </c:pt>
                <c:pt idx="5398">
                  <c:v>2790.0</c:v>
                </c:pt>
                <c:pt idx="5399">
                  <c:v>2791.0</c:v>
                </c:pt>
                <c:pt idx="5400">
                  <c:v>2791.0</c:v>
                </c:pt>
                <c:pt idx="5401">
                  <c:v>2791.0</c:v>
                </c:pt>
                <c:pt idx="5402">
                  <c:v>2791.0</c:v>
                </c:pt>
                <c:pt idx="5403">
                  <c:v>2792.0</c:v>
                </c:pt>
                <c:pt idx="5404">
                  <c:v>2792.0</c:v>
                </c:pt>
                <c:pt idx="5405">
                  <c:v>2792.0</c:v>
                </c:pt>
                <c:pt idx="5406">
                  <c:v>2792.0</c:v>
                </c:pt>
                <c:pt idx="5407">
                  <c:v>2793.0</c:v>
                </c:pt>
                <c:pt idx="5408">
                  <c:v>2794.0</c:v>
                </c:pt>
                <c:pt idx="5409">
                  <c:v>2795.0</c:v>
                </c:pt>
                <c:pt idx="5410">
                  <c:v>2795.0</c:v>
                </c:pt>
                <c:pt idx="5411">
                  <c:v>2795.0</c:v>
                </c:pt>
                <c:pt idx="5412">
                  <c:v>2796.0</c:v>
                </c:pt>
                <c:pt idx="5413">
                  <c:v>2796.0</c:v>
                </c:pt>
                <c:pt idx="5414">
                  <c:v>2797.0</c:v>
                </c:pt>
                <c:pt idx="5415">
                  <c:v>2798.0</c:v>
                </c:pt>
                <c:pt idx="5416">
                  <c:v>2798.0</c:v>
                </c:pt>
                <c:pt idx="5417">
                  <c:v>2798.0</c:v>
                </c:pt>
                <c:pt idx="5418">
                  <c:v>2799.0</c:v>
                </c:pt>
                <c:pt idx="5419">
                  <c:v>2800.0</c:v>
                </c:pt>
                <c:pt idx="5420">
                  <c:v>2800.0</c:v>
                </c:pt>
                <c:pt idx="5421">
                  <c:v>2800.0</c:v>
                </c:pt>
                <c:pt idx="5422">
                  <c:v>2800.0</c:v>
                </c:pt>
                <c:pt idx="5423">
                  <c:v>2800.0</c:v>
                </c:pt>
                <c:pt idx="5424">
                  <c:v>2800.0</c:v>
                </c:pt>
                <c:pt idx="5425">
                  <c:v>2800.0</c:v>
                </c:pt>
                <c:pt idx="5426">
                  <c:v>2801.0</c:v>
                </c:pt>
                <c:pt idx="5427">
                  <c:v>2801.0</c:v>
                </c:pt>
                <c:pt idx="5428">
                  <c:v>2801.0</c:v>
                </c:pt>
                <c:pt idx="5429">
                  <c:v>2801.0</c:v>
                </c:pt>
                <c:pt idx="5430">
                  <c:v>2802.0</c:v>
                </c:pt>
                <c:pt idx="5431">
                  <c:v>2802.0</c:v>
                </c:pt>
                <c:pt idx="5432">
                  <c:v>2803.0</c:v>
                </c:pt>
                <c:pt idx="5433">
                  <c:v>2803.0</c:v>
                </c:pt>
                <c:pt idx="5434">
                  <c:v>2804.0</c:v>
                </c:pt>
                <c:pt idx="5435">
                  <c:v>2805.0</c:v>
                </c:pt>
                <c:pt idx="5436">
                  <c:v>2806.0</c:v>
                </c:pt>
                <c:pt idx="5437">
                  <c:v>2807.0</c:v>
                </c:pt>
                <c:pt idx="5438">
                  <c:v>2807.0</c:v>
                </c:pt>
                <c:pt idx="5439">
                  <c:v>2808.0</c:v>
                </c:pt>
                <c:pt idx="5440">
                  <c:v>2808.0</c:v>
                </c:pt>
                <c:pt idx="5441">
                  <c:v>2808.0</c:v>
                </c:pt>
                <c:pt idx="5442">
                  <c:v>2808.0</c:v>
                </c:pt>
                <c:pt idx="5443">
                  <c:v>2808.0</c:v>
                </c:pt>
                <c:pt idx="5444">
                  <c:v>2808.0</c:v>
                </c:pt>
                <c:pt idx="5445">
                  <c:v>2808.0</c:v>
                </c:pt>
                <c:pt idx="5446">
                  <c:v>2808.0</c:v>
                </c:pt>
                <c:pt idx="5447">
                  <c:v>2808.0</c:v>
                </c:pt>
                <c:pt idx="5448">
                  <c:v>2808.0</c:v>
                </c:pt>
                <c:pt idx="5449">
                  <c:v>2808.0</c:v>
                </c:pt>
                <c:pt idx="5450">
                  <c:v>2808.0</c:v>
                </c:pt>
                <c:pt idx="5451">
                  <c:v>2808.0</c:v>
                </c:pt>
                <c:pt idx="5452">
                  <c:v>2808.0</c:v>
                </c:pt>
                <c:pt idx="5453">
                  <c:v>2808.0</c:v>
                </c:pt>
                <c:pt idx="5454">
                  <c:v>2808.0</c:v>
                </c:pt>
                <c:pt idx="5455">
                  <c:v>2808.0</c:v>
                </c:pt>
                <c:pt idx="5456">
                  <c:v>2808.0</c:v>
                </c:pt>
                <c:pt idx="5457">
                  <c:v>2808.0</c:v>
                </c:pt>
                <c:pt idx="5458">
                  <c:v>2808.0</c:v>
                </c:pt>
                <c:pt idx="5459">
                  <c:v>2808.0</c:v>
                </c:pt>
                <c:pt idx="5460">
                  <c:v>2809.0</c:v>
                </c:pt>
                <c:pt idx="5461">
                  <c:v>2810.0</c:v>
                </c:pt>
                <c:pt idx="5462">
                  <c:v>2811.0</c:v>
                </c:pt>
                <c:pt idx="5463">
                  <c:v>2812.0</c:v>
                </c:pt>
                <c:pt idx="5464">
                  <c:v>2813.0</c:v>
                </c:pt>
                <c:pt idx="5465">
                  <c:v>2814.0</c:v>
                </c:pt>
                <c:pt idx="5466">
                  <c:v>2814.0</c:v>
                </c:pt>
                <c:pt idx="5467">
                  <c:v>2815.0</c:v>
                </c:pt>
                <c:pt idx="5468">
                  <c:v>2816.0</c:v>
                </c:pt>
                <c:pt idx="5469">
                  <c:v>2817.0</c:v>
                </c:pt>
                <c:pt idx="5470">
                  <c:v>2818.0</c:v>
                </c:pt>
                <c:pt idx="5471">
                  <c:v>2819.0</c:v>
                </c:pt>
                <c:pt idx="5472">
                  <c:v>2820.0</c:v>
                </c:pt>
                <c:pt idx="5473">
                  <c:v>2821.0</c:v>
                </c:pt>
                <c:pt idx="5474">
                  <c:v>2821.0</c:v>
                </c:pt>
                <c:pt idx="5475">
                  <c:v>2822.0</c:v>
                </c:pt>
                <c:pt idx="5476">
                  <c:v>2823.0</c:v>
                </c:pt>
                <c:pt idx="5477">
                  <c:v>2824.0</c:v>
                </c:pt>
                <c:pt idx="5478">
                  <c:v>2825.0</c:v>
                </c:pt>
                <c:pt idx="5479">
                  <c:v>2826.0</c:v>
                </c:pt>
                <c:pt idx="5480">
                  <c:v>2827.0</c:v>
                </c:pt>
                <c:pt idx="5481">
                  <c:v>2827.0</c:v>
                </c:pt>
                <c:pt idx="5482">
                  <c:v>2828.0</c:v>
                </c:pt>
                <c:pt idx="5483">
                  <c:v>2828.0</c:v>
                </c:pt>
                <c:pt idx="5484">
                  <c:v>2828.0</c:v>
                </c:pt>
                <c:pt idx="5485">
                  <c:v>2829.0</c:v>
                </c:pt>
                <c:pt idx="5486">
                  <c:v>2830.0</c:v>
                </c:pt>
                <c:pt idx="5487">
                  <c:v>2830.0</c:v>
                </c:pt>
                <c:pt idx="5488">
                  <c:v>2831.0</c:v>
                </c:pt>
                <c:pt idx="5489">
                  <c:v>2832.0</c:v>
                </c:pt>
                <c:pt idx="5490">
                  <c:v>2833.0</c:v>
                </c:pt>
                <c:pt idx="5491">
                  <c:v>2834.0</c:v>
                </c:pt>
                <c:pt idx="5492">
                  <c:v>2835.0</c:v>
                </c:pt>
                <c:pt idx="5493">
                  <c:v>2836.0</c:v>
                </c:pt>
                <c:pt idx="5494">
                  <c:v>2837.0</c:v>
                </c:pt>
                <c:pt idx="5495">
                  <c:v>2838.0</c:v>
                </c:pt>
                <c:pt idx="5496">
                  <c:v>2839.0</c:v>
                </c:pt>
                <c:pt idx="5497">
                  <c:v>2839.0</c:v>
                </c:pt>
                <c:pt idx="5498">
                  <c:v>2839.0</c:v>
                </c:pt>
                <c:pt idx="5499">
                  <c:v>2839.0</c:v>
                </c:pt>
                <c:pt idx="5500">
                  <c:v>2839.0</c:v>
                </c:pt>
                <c:pt idx="5501">
                  <c:v>2839.0</c:v>
                </c:pt>
                <c:pt idx="5502">
                  <c:v>2839.0</c:v>
                </c:pt>
                <c:pt idx="5503">
                  <c:v>2840.0</c:v>
                </c:pt>
                <c:pt idx="5504">
                  <c:v>2841.0</c:v>
                </c:pt>
                <c:pt idx="5505">
                  <c:v>2842.0</c:v>
                </c:pt>
                <c:pt idx="5506">
                  <c:v>2843.0</c:v>
                </c:pt>
                <c:pt idx="5507">
                  <c:v>2843.0</c:v>
                </c:pt>
                <c:pt idx="5508">
                  <c:v>2843.0</c:v>
                </c:pt>
                <c:pt idx="5509">
                  <c:v>2844.0</c:v>
                </c:pt>
                <c:pt idx="5510">
                  <c:v>2845.0</c:v>
                </c:pt>
                <c:pt idx="5511">
                  <c:v>2845.0</c:v>
                </c:pt>
                <c:pt idx="5512">
                  <c:v>2846.0</c:v>
                </c:pt>
                <c:pt idx="5513">
                  <c:v>2846.0</c:v>
                </c:pt>
                <c:pt idx="5514">
                  <c:v>2846.0</c:v>
                </c:pt>
                <c:pt idx="5515">
                  <c:v>2846.0</c:v>
                </c:pt>
                <c:pt idx="5516">
                  <c:v>2847.0</c:v>
                </c:pt>
                <c:pt idx="5517">
                  <c:v>2848.0</c:v>
                </c:pt>
                <c:pt idx="5518">
                  <c:v>2848.0</c:v>
                </c:pt>
                <c:pt idx="5519">
                  <c:v>2849.0</c:v>
                </c:pt>
                <c:pt idx="5520">
                  <c:v>2850.0</c:v>
                </c:pt>
                <c:pt idx="5521">
                  <c:v>2850.0</c:v>
                </c:pt>
                <c:pt idx="5522">
                  <c:v>2850.0</c:v>
                </c:pt>
                <c:pt idx="5523">
                  <c:v>2851.0</c:v>
                </c:pt>
                <c:pt idx="5524">
                  <c:v>2852.0</c:v>
                </c:pt>
                <c:pt idx="5525">
                  <c:v>2853.0</c:v>
                </c:pt>
                <c:pt idx="5526">
                  <c:v>2853.0</c:v>
                </c:pt>
                <c:pt idx="5527">
                  <c:v>2854.0</c:v>
                </c:pt>
                <c:pt idx="5528">
                  <c:v>2854.0</c:v>
                </c:pt>
                <c:pt idx="5529">
                  <c:v>2855.0</c:v>
                </c:pt>
                <c:pt idx="5530">
                  <c:v>2856.0</c:v>
                </c:pt>
                <c:pt idx="5531">
                  <c:v>2857.0</c:v>
                </c:pt>
                <c:pt idx="5532">
                  <c:v>2858.0</c:v>
                </c:pt>
                <c:pt idx="5533">
                  <c:v>2858.0</c:v>
                </c:pt>
                <c:pt idx="5534">
                  <c:v>2859.0</c:v>
                </c:pt>
                <c:pt idx="5535">
                  <c:v>2860.0</c:v>
                </c:pt>
                <c:pt idx="5536">
                  <c:v>2861.0</c:v>
                </c:pt>
                <c:pt idx="5537">
                  <c:v>2861.0</c:v>
                </c:pt>
                <c:pt idx="5538">
                  <c:v>2862.0</c:v>
                </c:pt>
                <c:pt idx="5539">
                  <c:v>2862.0</c:v>
                </c:pt>
                <c:pt idx="5540">
                  <c:v>2862.0</c:v>
                </c:pt>
                <c:pt idx="5541">
                  <c:v>2862.0</c:v>
                </c:pt>
                <c:pt idx="5542">
                  <c:v>2863.0</c:v>
                </c:pt>
                <c:pt idx="5543">
                  <c:v>2864.0</c:v>
                </c:pt>
                <c:pt idx="5544">
                  <c:v>2864.0</c:v>
                </c:pt>
                <c:pt idx="5545">
                  <c:v>2865.0</c:v>
                </c:pt>
                <c:pt idx="5546">
                  <c:v>2865.0</c:v>
                </c:pt>
                <c:pt idx="5547">
                  <c:v>2865.0</c:v>
                </c:pt>
                <c:pt idx="5548">
                  <c:v>2866.0</c:v>
                </c:pt>
                <c:pt idx="5549">
                  <c:v>2866.0</c:v>
                </c:pt>
                <c:pt idx="5550">
                  <c:v>2866.0</c:v>
                </c:pt>
                <c:pt idx="5551">
                  <c:v>2867.0</c:v>
                </c:pt>
                <c:pt idx="5552">
                  <c:v>2868.0</c:v>
                </c:pt>
                <c:pt idx="5553">
                  <c:v>2868.0</c:v>
                </c:pt>
                <c:pt idx="5554">
                  <c:v>2869.0</c:v>
                </c:pt>
                <c:pt idx="5555">
                  <c:v>2869.0</c:v>
                </c:pt>
                <c:pt idx="5556">
                  <c:v>2869.0</c:v>
                </c:pt>
                <c:pt idx="5557">
                  <c:v>2869.0</c:v>
                </c:pt>
                <c:pt idx="5558">
                  <c:v>2869.0</c:v>
                </c:pt>
                <c:pt idx="5559">
                  <c:v>2869.0</c:v>
                </c:pt>
                <c:pt idx="5560">
                  <c:v>2869.0</c:v>
                </c:pt>
                <c:pt idx="5561">
                  <c:v>2869.0</c:v>
                </c:pt>
                <c:pt idx="5562">
                  <c:v>2869.0</c:v>
                </c:pt>
                <c:pt idx="5563">
                  <c:v>2869.0</c:v>
                </c:pt>
                <c:pt idx="5564">
                  <c:v>2870.0</c:v>
                </c:pt>
                <c:pt idx="5565">
                  <c:v>2871.0</c:v>
                </c:pt>
                <c:pt idx="5566">
                  <c:v>2871.0</c:v>
                </c:pt>
                <c:pt idx="5567">
                  <c:v>2871.0</c:v>
                </c:pt>
                <c:pt idx="5568">
                  <c:v>2871.0</c:v>
                </c:pt>
                <c:pt idx="5569">
                  <c:v>2872.0</c:v>
                </c:pt>
                <c:pt idx="5570">
                  <c:v>2873.0</c:v>
                </c:pt>
                <c:pt idx="5571">
                  <c:v>2874.0</c:v>
                </c:pt>
                <c:pt idx="5572">
                  <c:v>2875.0</c:v>
                </c:pt>
                <c:pt idx="5573">
                  <c:v>2876.0</c:v>
                </c:pt>
                <c:pt idx="5574">
                  <c:v>2877.0</c:v>
                </c:pt>
                <c:pt idx="5575">
                  <c:v>2878.0</c:v>
                </c:pt>
                <c:pt idx="5576">
                  <c:v>2878.0</c:v>
                </c:pt>
                <c:pt idx="5577">
                  <c:v>2879.0</c:v>
                </c:pt>
                <c:pt idx="5578">
                  <c:v>2879.0</c:v>
                </c:pt>
                <c:pt idx="5579">
                  <c:v>2879.0</c:v>
                </c:pt>
                <c:pt idx="5580">
                  <c:v>2880.0</c:v>
                </c:pt>
                <c:pt idx="5581">
                  <c:v>2881.0</c:v>
                </c:pt>
                <c:pt idx="5582">
                  <c:v>2882.0</c:v>
                </c:pt>
                <c:pt idx="5583">
                  <c:v>2883.0</c:v>
                </c:pt>
                <c:pt idx="5584">
                  <c:v>2884.0</c:v>
                </c:pt>
                <c:pt idx="5585">
                  <c:v>2884.0</c:v>
                </c:pt>
                <c:pt idx="5586">
                  <c:v>2885.0</c:v>
                </c:pt>
                <c:pt idx="5587">
                  <c:v>2885.0</c:v>
                </c:pt>
                <c:pt idx="5588">
                  <c:v>2886.0</c:v>
                </c:pt>
                <c:pt idx="5589">
                  <c:v>2887.0</c:v>
                </c:pt>
                <c:pt idx="5590">
                  <c:v>2888.0</c:v>
                </c:pt>
                <c:pt idx="5591">
                  <c:v>2888.0</c:v>
                </c:pt>
                <c:pt idx="5592">
                  <c:v>2888.0</c:v>
                </c:pt>
                <c:pt idx="5593">
                  <c:v>2888.0</c:v>
                </c:pt>
                <c:pt idx="5594">
                  <c:v>2889.0</c:v>
                </c:pt>
                <c:pt idx="5595">
                  <c:v>2889.0</c:v>
                </c:pt>
                <c:pt idx="5596">
                  <c:v>2889.0</c:v>
                </c:pt>
                <c:pt idx="5597">
                  <c:v>2889.0</c:v>
                </c:pt>
                <c:pt idx="5598">
                  <c:v>2890.0</c:v>
                </c:pt>
                <c:pt idx="5599">
                  <c:v>2890.0</c:v>
                </c:pt>
                <c:pt idx="5600">
                  <c:v>2891.0</c:v>
                </c:pt>
                <c:pt idx="5601">
                  <c:v>2891.0</c:v>
                </c:pt>
                <c:pt idx="5602">
                  <c:v>2891.0</c:v>
                </c:pt>
                <c:pt idx="5603">
                  <c:v>2891.0</c:v>
                </c:pt>
                <c:pt idx="5604">
                  <c:v>2891.0</c:v>
                </c:pt>
                <c:pt idx="5605">
                  <c:v>2891.0</c:v>
                </c:pt>
                <c:pt idx="5606">
                  <c:v>2891.0</c:v>
                </c:pt>
                <c:pt idx="5607">
                  <c:v>2891.0</c:v>
                </c:pt>
                <c:pt idx="5608">
                  <c:v>2891.0</c:v>
                </c:pt>
                <c:pt idx="5609">
                  <c:v>2891.0</c:v>
                </c:pt>
                <c:pt idx="5610">
                  <c:v>2892.0</c:v>
                </c:pt>
                <c:pt idx="5611">
                  <c:v>2892.0</c:v>
                </c:pt>
                <c:pt idx="5612">
                  <c:v>2893.0</c:v>
                </c:pt>
                <c:pt idx="5613">
                  <c:v>2894.0</c:v>
                </c:pt>
                <c:pt idx="5614">
                  <c:v>2895.0</c:v>
                </c:pt>
                <c:pt idx="5615">
                  <c:v>2896.0</c:v>
                </c:pt>
                <c:pt idx="5616">
                  <c:v>2897.0</c:v>
                </c:pt>
                <c:pt idx="5617">
                  <c:v>2898.0</c:v>
                </c:pt>
                <c:pt idx="5618">
                  <c:v>2899.0</c:v>
                </c:pt>
                <c:pt idx="5619">
                  <c:v>2900.0</c:v>
                </c:pt>
                <c:pt idx="5620">
                  <c:v>2901.0</c:v>
                </c:pt>
                <c:pt idx="5621">
                  <c:v>2902.0</c:v>
                </c:pt>
                <c:pt idx="5622">
                  <c:v>2903.0</c:v>
                </c:pt>
                <c:pt idx="5623">
                  <c:v>2904.0</c:v>
                </c:pt>
                <c:pt idx="5624">
                  <c:v>2905.0</c:v>
                </c:pt>
                <c:pt idx="5625">
                  <c:v>2905.0</c:v>
                </c:pt>
                <c:pt idx="5626">
                  <c:v>2905.0</c:v>
                </c:pt>
                <c:pt idx="5627">
                  <c:v>2906.0</c:v>
                </c:pt>
                <c:pt idx="5628">
                  <c:v>2907.0</c:v>
                </c:pt>
                <c:pt idx="5629">
                  <c:v>2908.0</c:v>
                </c:pt>
                <c:pt idx="5630">
                  <c:v>2909.0</c:v>
                </c:pt>
                <c:pt idx="5631">
                  <c:v>2909.0</c:v>
                </c:pt>
                <c:pt idx="5632">
                  <c:v>2910.0</c:v>
                </c:pt>
                <c:pt idx="5633">
                  <c:v>2911.0</c:v>
                </c:pt>
                <c:pt idx="5634">
                  <c:v>2911.0</c:v>
                </c:pt>
                <c:pt idx="5635">
                  <c:v>2911.0</c:v>
                </c:pt>
                <c:pt idx="5636">
                  <c:v>2911.0</c:v>
                </c:pt>
                <c:pt idx="5637">
                  <c:v>2911.0</c:v>
                </c:pt>
                <c:pt idx="5638">
                  <c:v>2911.0</c:v>
                </c:pt>
                <c:pt idx="5639">
                  <c:v>2911.0</c:v>
                </c:pt>
                <c:pt idx="5640">
                  <c:v>2911.0</c:v>
                </c:pt>
                <c:pt idx="5641">
                  <c:v>2911.0</c:v>
                </c:pt>
                <c:pt idx="5642">
                  <c:v>2911.0</c:v>
                </c:pt>
                <c:pt idx="5643">
                  <c:v>2912.0</c:v>
                </c:pt>
                <c:pt idx="5644">
                  <c:v>2912.0</c:v>
                </c:pt>
                <c:pt idx="5645">
                  <c:v>2912.0</c:v>
                </c:pt>
                <c:pt idx="5646">
                  <c:v>2912.0</c:v>
                </c:pt>
                <c:pt idx="5647">
                  <c:v>2912.0</c:v>
                </c:pt>
                <c:pt idx="5648">
                  <c:v>2913.0</c:v>
                </c:pt>
                <c:pt idx="5649">
                  <c:v>2914.0</c:v>
                </c:pt>
                <c:pt idx="5650">
                  <c:v>2915.0</c:v>
                </c:pt>
                <c:pt idx="5651">
                  <c:v>2916.0</c:v>
                </c:pt>
                <c:pt idx="5652">
                  <c:v>2917.0</c:v>
                </c:pt>
                <c:pt idx="5653">
                  <c:v>2918.0</c:v>
                </c:pt>
                <c:pt idx="5654">
                  <c:v>2918.0</c:v>
                </c:pt>
                <c:pt idx="5655">
                  <c:v>2918.0</c:v>
                </c:pt>
                <c:pt idx="5656">
                  <c:v>2918.0</c:v>
                </c:pt>
                <c:pt idx="5657">
                  <c:v>2918.0</c:v>
                </c:pt>
                <c:pt idx="5658">
                  <c:v>2918.0</c:v>
                </c:pt>
                <c:pt idx="5659">
                  <c:v>2918.0</c:v>
                </c:pt>
                <c:pt idx="5660">
                  <c:v>2918.0</c:v>
                </c:pt>
                <c:pt idx="5661">
                  <c:v>2919.0</c:v>
                </c:pt>
                <c:pt idx="5662">
                  <c:v>2919.0</c:v>
                </c:pt>
                <c:pt idx="5663">
                  <c:v>2920.0</c:v>
                </c:pt>
                <c:pt idx="5664">
                  <c:v>2920.0</c:v>
                </c:pt>
                <c:pt idx="5665">
                  <c:v>2921.0</c:v>
                </c:pt>
                <c:pt idx="5666">
                  <c:v>2922.0</c:v>
                </c:pt>
                <c:pt idx="5667">
                  <c:v>2922.0</c:v>
                </c:pt>
                <c:pt idx="5668">
                  <c:v>2922.0</c:v>
                </c:pt>
                <c:pt idx="5669">
                  <c:v>2922.0</c:v>
                </c:pt>
                <c:pt idx="5670">
                  <c:v>2923.0</c:v>
                </c:pt>
                <c:pt idx="5671">
                  <c:v>2923.0</c:v>
                </c:pt>
                <c:pt idx="5672">
                  <c:v>2924.0</c:v>
                </c:pt>
                <c:pt idx="5673">
                  <c:v>2924.0</c:v>
                </c:pt>
                <c:pt idx="5674">
                  <c:v>2925.0</c:v>
                </c:pt>
                <c:pt idx="5675">
                  <c:v>2926.0</c:v>
                </c:pt>
                <c:pt idx="5676">
                  <c:v>2927.0</c:v>
                </c:pt>
                <c:pt idx="5677">
                  <c:v>2928.0</c:v>
                </c:pt>
                <c:pt idx="5678">
                  <c:v>2929.0</c:v>
                </c:pt>
                <c:pt idx="5679">
                  <c:v>2929.0</c:v>
                </c:pt>
                <c:pt idx="5680">
                  <c:v>2929.0</c:v>
                </c:pt>
                <c:pt idx="5681">
                  <c:v>2930.0</c:v>
                </c:pt>
                <c:pt idx="5682">
                  <c:v>2930.0</c:v>
                </c:pt>
                <c:pt idx="5683">
                  <c:v>2931.0</c:v>
                </c:pt>
                <c:pt idx="5684">
                  <c:v>2931.0</c:v>
                </c:pt>
                <c:pt idx="5685">
                  <c:v>2931.0</c:v>
                </c:pt>
                <c:pt idx="5686">
                  <c:v>2931.0</c:v>
                </c:pt>
                <c:pt idx="5687">
                  <c:v>2931.0</c:v>
                </c:pt>
                <c:pt idx="5688">
                  <c:v>2931.0</c:v>
                </c:pt>
                <c:pt idx="5689">
                  <c:v>2931.0</c:v>
                </c:pt>
                <c:pt idx="5690">
                  <c:v>2931.0</c:v>
                </c:pt>
                <c:pt idx="5691">
                  <c:v>2931.0</c:v>
                </c:pt>
                <c:pt idx="5692">
                  <c:v>2931.0</c:v>
                </c:pt>
                <c:pt idx="5693">
                  <c:v>2932.0</c:v>
                </c:pt>
                <c:pt idx="5694">
                  <c:v>2933.0</c:v>
                </c:pt>
                <c:pt idx="5695">
                  <c:v>2933.0</c:v>
                </c:pt>
                <c:pt idx="5696">
                  <c:v>2933.0</c:v>
                </c:pt>
                <c:pt idx="5697">
                  <c:v>2933.0</c:v>
                </c:pt>
                <c:pt idx="5698">
                  <c:v>2934.0</c:v>
                </c:pt>
                <c:pt idx="5699">
                  <c:v>2935.0</c:v>
                </c:pt>
                <c:pt idx="5700">
                  <c:v>2936.0</c:v>
                </c:pt>
                <c:pt idx="5701">
                  <c:v>2937.0</c:v>
                </c:pt>
                <c:pt idx="5702">
                  <c:v>2937.0</c:v>
                </c:pt>
                <c:pt idx="5703">
                  <c:v>2937.0</c:v>
                </c:pt>
                <c:pt idx="5704">
                  <c:v>2937.0</c:v>
                </c:pt>
                <c:pt idx="5705">
                  <c:v>2937.0</c:v>
                </c:pt>
                <c:pt idx="5706">
                  <c:v>2937.0</c:v>
                </c:pt>
                <c:pt idx="5707">
                  <c:v>2937.0</c:v>
                </c:pt>
                <c:pt idx="5708">
                  <c:v>2937.0</c:v>
                </c:pt>
                <c:pt idx="5709">
                  <c:v>2938.0</c:v>
                </c:pt>
                <c:pt idx="5710">
                  <c:v>2939.0</c:v>
                </c:pt>
                <c:pt idx="5711">
                  <c:v>2939.0</c:v>
                </c:pt>
                <c:pt idx="5712">
                  <c:v>2939.0</c:v>
                </c:pt>
                <c:pt idx="5713">
                  <c:v>2939.0</c:v>
                </c:pt>
                <c:pt idx="5714">
                  <c:v>2939.0</c:v>
                </c:pt>
                <c:pt idx="5715">
                  <c:v>2939.0</c:v>
                </c:pt>
                <c:pt idx="5716">
                  <c:v>2939.0</c:v>
                </c:pt>
                <c:pt idx="5717">
                  <c:v>2939.0</c:v>
                </c:pt>
                <c:pt idx="5718">
                  <c:v>2939.0</c:v>
                </c:pt>
                <c:pt idx="5719">
                  <c:v>2939.0</c:v>
                </c:pt>
                <c:pt idx="5720">
                  <c:v>2939.0</c:v>
                </c:pt>
                <c:pt idx="5721">
                  <c:v>2939.0</c:v>
                </c:pt>
                <c:pt idx="5722">
                  <c:v>2939.0</c:v>
                </c:pt>
                <c:pt idx="5723">
                  <c:v>2939.0</c:v>
                </c:pt>
                <c:pt idx="5724">
                  <c:v>2939.0</c:v>
                </c:pt>
                <c:pt idx="5725">
                  <c:v>2939.0</c:v>
                </c:pt>
                <c:pt idx="5726">
                  <c:v>2939.0</c:v>
                </c:pt>
                <c:pt idx="5727">
                  <c:v>2940.0</c:v>
                </c:pt>
                <c:pt idx="5728">
                  <c:v>2941.0</c:v>
                </c:pt>
                <c:pt idx="5729">
                  <c:v>2941.0</c:v>
                </c:pt>
                <c:pt idx="5730">
                  <c:v>2942.0</c:v>
                </c:pt>
                <c:pt idx="5731">
                  <c:v>2943.0</c:v>
                </c:pt>
                <c:pt idx="5732">
                  <c:v>2944.0</c:v>
                </c:pt>
                <c:pt idx="5733">
                  <c:v>2945.0</c:v>
                </c:pt>
                <c:pt idx="5734">
                  <c:v>2946.0</c:v>
                </c:pt>
                <c:pt idx="5735">
                  <c:v>2947.0</c:v>
                </c:pt>
                <c:pt idx="5736">
                  <c:v>2948.0</c:v>
                </c:pt>
                <c:pt idx="5737">
                  <c:v>2948.0</c:v>
                </c:pt>
                <c:pt idx="5738">
                  <c:v>2948.0</c:v>
                </c:pt>
                <c:pt idx="5739">
                  <c:v>2948.0</c:v>
                </c:pt>
                <c:pt idx="5740">
                  <c:v>2948.0</c:v>
                </c:pt>
                <c:pt idx="5741">
                  <c:v>2949.0</c:v>
                </c:pt>
                <c:pt idx="5742">
                  <c:v>2949.0</c:v>
                </c:pt>
                <c:pt idx="5743">
                  <c:v>2949.0</c:v>
                </c:pt>
                <c:pt idx="5744">
                  <c:v>2949.0</c:v>
                </c:pt>
                <c:pt idx="5745">
                  <c:v>2949.0</c:v>
                </c:pt>
                <c:pt idx="5746">
                  <c:v>2950.0</c:v>
                </c:pt>
                <c:pt idx="5747">
                  <c:v>2950.0</c:v>
                </c:pt>
                <c:pt idx="5748">
                  <c:v>2951.0</c:v>
                </c:pt>
                <c:pt idx="5749">
                  <c:v>2951.0</c:v>
                </c:pt>
                <c:pt idx="5750">
                  <c:v>2952.0</c:v>
                </c:pt>
                <c:pt idx="5751">
                  <c:v>2953.0</c:v>
                </c:pt>
                <c:pt idx="5752">
                  <c:v>2954.0</c:v>
                </c:pt>
                <c:pt idx="5753">
                  <c:v>2955.0</c:v>
                </c:pt>
                <c:pt idx="5754">
                  <c:v>2956.0</c:v>
                </c:pt>
                <c:pt idx="5755">
                  <c:v>2957.0</c:v>
                </c:pt>
                <c:pt idx="5756">
                  <c:v>2958.0</c:v>
                </c:pt>
                <c:pt idx="5757">
                  <c:v>2958.0</c:v>
                </c:pt>
                <c:pt idx="5758">
                  <c:v>2958.0</c:v>
                </c:pt>
                <c:pt idx="5759">
                  <c:v>2959.0</c:v>
                </c:pt>
                <c:pt idx="5760">
                  <c:v>2960.0</c:v>
                </c:pt>
                <c:pt idx="5761">
                  <c:v>2960.0</c:v>
                </c:pt>
                <c:pt idx="5762">
                  <c:v>2961.0</c:v>
                </c:pt>
                <c:pt idx="5763">
                  <c:v>2962.0</c:v>
                </c:pt>
                <c:pt idx="5764">
                  <c:v>2962.0</c:v>
                </c:pt>
                <c:pt idx="5765">
                  <c:v>2963.0</c:v>
                </c:pt>
                <c:pt idx="5766">
                  <c:v>2964.0</c:v>
                </c:pt>
                <c:pt idx="5767">
                  <c:v>2965.0</c:v>
                </c:pt>
                <c:pt idx="5768">
                  <c:v>2966.0</c:v>
                </c:pt>
                <c:pt idx="5769">
                  <c:v>2967.0</c:v>
                </c:pt>
                <c:pt idx="5770">
                  <c:v>2968.0</c:v>
                </c:pt>
                <c:pt idx="5771">
                  <c:v>2969.0</c:v>
                </c:pt>
                <c:pt idx="5772">
                  <c:v>2970.0</c:v>
                </c:pt>
                <c:pt idx="5773">
                  <c:v>2970.0</c:v>
                </c:pt>
                <c:pt idx="5774">
                  <c:v>2970.0</c:v>
                </c:pt>
                <c:pt idx="5775">
                  <c:v>2971.0</c:v>
                </c:pt>
                <c:pt idx="5776">
                  <c:v>2972.0</c:v>
                </c:pt>
                <c:pt idx="5777">
                  <c:v>2973.0</c:v>
                </c:pt>
                <c:pt idx="5778">
                  <c:v>2974.0</c:v>
                </c:pt>
                <c:pt idx="5779">
                  <c:v>2975.0</c:v>
                </c:pt>
                <c:pt idx="5780">
                  <c:v>2976.0</c:v>
                </c:pt>
                <c:pt idx="5781">
                  <c:v>2977.0</c:v>
                </c:pt>
                <c:pt idx="5782">
                  <c:v>2978.0</c:v>
                </c:pt>
                <c:pt idx="5783">
                  <c:v>2979.0</c:v>
                </c:pt>
                <c:pt idx="5784">
                  <c:v>2980.0</c:v>
                </c:pt>
                <c:pt idx="5785">
                  <c:v>2981.0</c:v>
                </c:pt>
                <c:pt idx="5786">
                  <c:v>2982.0</c:v>
                </c:pt>
                <c:pt idx="5787">
                  <c:v>2983.0</c:v>
                </c:pt>
                <c:pt idx="5788">
                  <c:v>2984.0</c:v>
                </c:pt>
                <c:pt idx="5789">
                  <c:v>2985.0</c:v>
                </c:pt>
                <c:pt idx="5790">
                  <c:v>2986.0</c:v>
                </c:pt>
                <c:pt idx="5791">
                  <c:v>2987.0</c:v>
                </c:pt>
                <c:pt idx="5792">
                  <c:v>2988.0</c:v>
                </c:pt>
                <c:pt idx="5793">
                  <c:v>2988.0</c:v>
                </c:pt>
                <c:pt idx="5794">
                  <c:v>2988.0</c:v>
                </c:pt>
                <c:pt idx="5795">
                  <c:v>2988.0</c:v>
                </c:pt>
                <c:pt idx="5796">
                  <c:v>2989.0</c:v>
                </c:pt>
                <c:pt idx="5797">
                  <c:v>2989.0</c:v>
                </c:pt>
                <c:pt idx="5798">
                  <c:v>2989.0</c:v>
                </c:pt>
                <c:pt idx="5799">
                  <c:v>2989.0</c:v>
                </c:pt>
                <c:pt idx="5800">
                  <c:v>2989.0</c:v>
                </c:pt>
                <c:pt idx="5801">
                  <c:v>2989.0</c:v>
                </c:pt>
                <c:pt idx="5802">
                  <c:v>2990.0</c:v>
                </c:pt>
                <c:pt idx="5803">
                  <c:v>2990.0</c:v>
                </c:pt>
                <c:pt idx="5804">
                  <c:v>2991.0</c:v>
                </c:pt>
                <c:pt idx="5805">
                  <c:v>2992.0</c:v>
                </c:pt>
                <c:pt idx="5806">
                  <c:v>2993.0</c:v>
                </c:pt>
                <c:pt idx="5807">
                  <c:v>2993.0</c:v>
                </c:pt>
                <c:pt idx="5808">
                  <c:v>2993.0</c:v>
                </c:pt>
                <c:pt idx="5809">
                  <c:v>2994.0</c:v>
                </c:pt>
                <c:pt idx="5810">
                  <c:v>2994.0</c:v>
                </c:pt>
                <c:pt idx="5811">
                  <c:v>2994.0</c:v>
                </c:pt>
                <c:pt idx="5812">
                  <c:v>2994.0</c:v>
                </c:pt>
                <c:pt idx="5813">
                  <c:v>2995.0</c:v>
                </c:pt>
                <c:pt idx="5814">
                  <c:v>2996.0</c:v>
                </c:pt>
                <c:pt idx="5815">
                  <c:v>2996.0</c:v>
                </c:pt>
                <c:pt idx="5816">
                  <c:v>2996.0</c:v>
                </c:pt>
                <c:pt idx="5817">
                  <c:v>2997.0</c:v>
                </c:pt>
                <c:pt idx="5818">
                  <c:v>2998.0</c:v>
                </c:pt>
                <c:pt idx="5819">
                  <c:v>2999.0</c:v>
                </c:pt>
                <c:pt idx="5820">
                  <c:v>3000.0</c:v>
                </c:pt>
                <c:pt idx="5821">
                  <c:v>3000.0</c:v>
                </c:pt>
                <c:pt idx="5822">
                  <c:v>3001.0</c:v>
                </c:pt>
                <c:pt idx="5823">
                  <c:v>3002.0</c:v>
                </c:pt>
                <c:pt idx="5824">
                  <c:v>3003.0</c:v>
                </c:pt>
                <c:pt idx="5825">
                  <c:v>3004.0</c:v>
                </c:pt>
                <c:pt idx="5826">
                  <c:v>3005.0</c:v>
                </c:pt>
                <c:pt idx="5827">
                  <c:v>3006.0</c:v>
                </c:pt>
                <c:pt idx="5828">
                  <c:v>3007.0</c:v>
                </c:pt>
                <c:pt idx="5829">
                  <c:v>3008.0</c:v>
                </c:pt>
                <c:pt idx="5830">
                  <c:v>3009.0</c:v>
                </c:pt>
                <c:pt idx="5831">
                  <c:v>3010.0</c:v>
                </c:pt>
                <c:pt idx="5832">
                  <c:v>3011.0</c:v>
                </c:pt>
                <c:pt idx="5833">
                  <c:v>3012.0</c:v>
                </c:pt>
                <c:pt idx="5834">
                  <c:v>3013.0</c:v>
                </c:pt>
                <c:pt idx="5835">
                  <c:v>3014.0</c:v>
                </c:pt>
                <c:pt idx="5836">
                  <c:v>3014.0</c:v>
                </c:pt>
                <c:pt idx="5837">
                  <c:v>3015.0</c:v>
                </c:pt>
                <c:pt idx="5838">
                  <c:v>3015.0</c:v>
                </c:pt>
                <c:pt idx="5839">
                  <c:v>3015.0</c:v>
                </c:pt>
                <c:pt idx="5840">
                  <c:v>3015.0</c:v>
                </c:pt>
                <c:pt idx="5841">
                  <c:v>3015.0</c:v>
                </c:pt>
                <c:pt idx="5842">
                  <c:v>3016.0</c:v>
                </c:pt>
                <c:pt idx="5843">
                  <c:v>3016.0</c:v>
                </c:pt>
                <c:pt idx="5844">
                  <c:v>3017.0</c:v>
                </c:pt>
                <c:pt idx="5845">
                  <c:v>3017.0</c:v>
                </c:pt>
                <c:pt idx="5846">
                  <c:v>3017.0</c:v>
                </c:pt>
                <c:pt idx="5847">
                  <c:v>3018.0</c:v>
                </c:pt>
                <c:pt idx="5848">
                  <c:v>3019.0</c:v>
                </c:pt>
                <c:pt idx="5849">
                  <c:v>3019.0</c:v>
                </c:pt>
                <c:pt idx="5850">
                  <c:v>3019.0</c:v>
                </c:pt>
                <c:pt idx="5851">
                  <c:v>3019.0</c:v>
                </c:pt>
                <c:pt idx="5852">
                  <c:v>3020.0</c:v>
                </c:pt>
                <c:pt idx="5853">
                  <c:v>3021.0</c:v>
                </c:pt>
                <c:pt idx="5854">
                  <c:v>3021.0</c:v>
                </c:pt>
                <c:pt idx="5855">
                  <c:v>3021.0</c:v>
                </c:pt>
                <c:pt idx="5856">
                  <c:v>3022.0</c:v>
                </c:pt>
                <c:pt idx="5857">
                  <c:v>3022.0</c:v>
                </c:pt>
                <c:pt idx="5858">
                  <c:v>3022.0</c:v>
                </c:pt>
                <c:pt idx="5859">
                  <c:v>3023.0</c:v>
                </c:pt>
                <c:pt idx="5860">
                  <c:v>3024.0</c:v>
                </c:pt>
                <c:pt idx="5861">
                  <c:v>3024.0</c:v>
                </c:pt>
                <c:pt idx="5862">
                  <c:v>3025.0</c:v>
                </c:pt>
                <c:pt idx="5863">
                  <c:v>3026.0</c:v>
                </c:pt>
                <c:pt idx="5864">
                  <c:v>3027.0</c:v>
                </c:pt>
                <c:pt idx="5865">
                  <c:v>3027.0</c:v>
                </c:pt>
                <c:pt idx="5866">
                  <c:v>3027.0</c:v>
                </c:pt>
                <c:pt idx="5867">
                  <c:v>3027.0</c:v>
                </c:pt>
                <c:pt idx="5868">
                  <c:v>3027.0</c:v>
                </c:pt>
                <c:pt idx="5869">
                  <c:v>3028.0</c:v>
                </c:pt>
                <c:pt idx="5870">
                  <c:v>3028.0</c:v>
                </c:pt>
                <c:pt idx="5871">
                  <c:v>3028.0</c:v>
                </c:pt>
                <c:pt idx="5872">
                  <c:v>3029.0</c:v>
                </c:pt>
                <c:pt idx="5873">
                  <c:v>3029.0</c:v>
                </c:pt>
                <c:pt idx="5874">
                  <c:v>3030.0</c:v>
                </c:pt>
                <c:pt idx="5875">
                  <c:v>3030.0</c:v>
                </c:pt>
                <c:pt idx="5876">
                  <c:v>3030.0</c:v>
                </c:pt>
                <c:pt idx="5877">
                  <c:v>3030.0</c:v>
                </c:pt>
                <c:pt idx="5878">
                  <c:v>3030.0</c:v>
                </c:pt>
                <c:pt idx="5879">
                  <c:v>3030.0</c:v>
                </c:pt>
                <c:pt idx="5880">
                  <c:v>3030.0</c:v>
                </c:pt>
                <c:pt idx="5881">
                  <c:v>3031.0</c:v>
                </c:pt>
                <c:pt idx="5882">
                  <c:v>3031.0</c:v>
                </c:pt>
                <c:pt idx="5883">
                  <c:v>3032.0</c:v>
                </c:pt>
                <c:pt idx="5884">
                  <c:v>3033.0</c:v>
                </c:pt>
                <c:pt idx="5885">
                  <c:v>3033.0</c:v>
                </c:pt>
                <c:pt idx="5886">
                  <c:v>3033.0</c:v>
                </c:pt>
                <c:pt idx="5887">
                  <c:v>3033.0</c:v>
                </c:pt>
                <c:pt idx="5888">
                  <c:v>3033.0</c:v>
                </c:pt>
                <c:pt idx="5889">
                  <c:v>3034.0</c:v>
                </c:pt>
                <c:pt idx="5890">
                  <c:v>3035.0</c:v>
                </c:pt>
                <c:pt idx="5891">
                  <c:v>3036.0</c:v>
                </c:pt>
                <c:pt idx="5892">
                  <c:v>3036.0</c:v>
                </c:pt>
                <c:pt idx="5893">
                  <c:v>3036.0</c:v>
                </c:pt>
                <c:pt idx="5894">
                  <c:v>3036.0</c:v>
                </c:pt>
                <c:pt idx="5895">
                  <c:v>3037.0</c:v>
                </c:pt>
                <c:pt idx="5896">
                  <c:v>3037.0</c:v>
                </c:pt>
                <c:pt idx="5897">
                  <c:v>3038.0</c:v>
                </c:pt>
                <c:pt idx="5898">
                  <c:v>3039.0</c:v>
                </c:pt>
                <c:pt idx="5899">
                  <c:v>3040.0</c:v>
                </c:pt>
                <c:pt idx="5900">
                  <c:v>3040.0</c:v>
                </c:pt>
                <c:pt idx="5901">
                  <c:v>3040.0</c:v>
                </c:pt>
                <c:pt idx="5902">
                  <c:v>3041.0</c:v>
                </c:pt>
                <c:pt idx="5903">
                  <c:v>3042.0</c:v>
                </c:pt>
                <c:pt idx="5904">
                  <c:v>3043.0</c:v>
                </c:pt>
                <c:pt idx="5905">
                  <c:v>3044.0</c:v>
                </c:pt>
                <c:pt idx="5906">
                  <c:v>3045.0</c:v>
                </c:pt>
                <c:pt idx="5907">
                  <c:v>3046.0</c:v>
                </c:pt>
                <c:pt idx="5908">
                  <c:v>3047.0</c:v>
                </c:pt>
                <c:pt idx="5909">
                  <c:v>3048.0</c:v>
                </c:pt>
                <c:pt idx="5910">
                  <c:v>3049.0</c:v>
                </c:pt>
                <c:pt idx="5911">
                  <c:v>3050.0</c:v>
                </c:pt>
                <c:pt idx="5912">
                  <c:v>3050.0</c:v>
                </c:pt>
                <c:pt idx="5913">
                  <c:v>3050.0</c:v>
                </c:pt>
                <c:pt idx="5914">
                  <c:v>3050.0</c:v>
                </c:pt>
                <c:pt idx="5915">
                  <c:v>3051.0</c:v>
                </c:pt>
                <c:pt idx="5916">
                  <c:v>3051.0</c:v>
                </c:pt>
                <c:pt idx="5917">
                  <c:v>3052.0</c:v>
                </c:pt>
                <c:pt idx="5918">
                  <c:v>3052.0</c:v>
                </c:pt>
                <c:pt idx="5919">
                  <c:v>3052.0</c:v>
                </c:pt>
                <c:pt idx="5920">
                  <c:v>3052.0</c:v>
                </c:pt>
                <c:pt idx="5921">
                  <c:v>3052.0</c:v>
                </c:pt>
                <c:pt idx="5922">
                  <c:v>3052.0</c:v>
                </c:pt>
                <c:pt idx="5923">
                  <c:v>3052.0</c:v>
                </c:pt>
                <c:pt idx="5924">
                  <c:v>3053.0</c:v>
                </c:pt>
                <c:pt idx="5925">
                  <c:v>3053.0</c:v>
                </c:pt>
                <c:pt idx="5926">
                  <c:v>3054.0</c:v>
                </c:pt>
                <c:pt idx="5927">
                  <c:v>3054.0</c:v>
                </c:pt>
                <c:pt idx="5928">
                  <c:v>3054.0</c:v>
                </c:pt>
                <c:pt idx="5929">
                  <c:v>3054.0</c:v>
                </c:pt>
                <c:pt idx="5930">
                  <c:v>3055.0</c:v>
                </c:pt>
                <c:pt idx="5931">
                  <c:v>3056.0</c:v>
                </c:pt>
                <c:pt idx="5932">
                  <c:v>3056.0</c:v>
                </c:pt>
                <c:pt idx="5933">
                  <c:v>3057.0</c:v>
                </c:pt>
                <c:pt idx="5934">
                  <c:v>3057.0</c:v>
                </c:pt>
                <c:pt idx="5935">
                  <c:v>3057.0</c:v>
                </c:pt>
                <c:pt idx="5936">
                  <c:v>3058.0</c:v>
                </c:pt>
                <c:pt idx="5937">
                  <c:v>3058.0</c:v>
                </c:pt>
                <c:pt idx="5938">
                  <c:v>3058.0</c:v>
                </c:pt>
                <c:pt idx="5939">
                  <c:v>3058.0</c:v>
                </c:pt>
                <c:pt idx="5940">
                  <c:v>3058.0</c:v>
                </c:pt>
                <c:pt idx="5941">
                  <c:v>3058.0</c:v>
                </c:pt>
                <c:pt idx="5942">
                  <c:v>3059.0</c:v>
                </c:pt>
                <c:pt idx="5943">
                  <c:v>3059.0</c:v>
                </c:pt>
                <c:pt idx="5944">
                  <c:v>3059.0</c:v>
                </c:pt>
                <c:pt idx="5945">
                  <c:v>3060.0</c:v>
                </c:pt>
                <c:pt idx="5946">
                  <c:v>3060.0</c:v>
                </c:pt>
                <c:pt idx="5947">
                  <c:v>3060.0</c:v>
                </c:pt>
                <c:pt idx="5948">
                  <c:v>3061.0</c:v>
                </c:pt>
                <c:pt idx="5949">
                  <c:v>3061.0</c:v>
                </c:pt>
                <c:pt idx="5950">
                  <c:v>3062.0</c:v>
                </c:pt>
                <c:pt idx="5951">
                  <c:v>3062.0</c:v>
                </c:pt>
                <c:pt idx="5952">
                  <c:v>3062.0</c:v>
                </c:pt>
                <c:pt idx="5953">
                  <c:v>3063.0</c:v>
                </c:pt>
                <c:pt idx="5954">
                  <c:v>3063.0</c:v>
                </c:pt>
                <c:pt idx="5955">
                  <c:v>3064.0</c:v>
                </c:pt>
                <c:pt idx="5956">
                  <c:v>3064.0</c:v>
                </c:pt>
                <c:pt idx="5957">
                  <c:v>3064.0</c:v>
                </c:pt>
                <c:pt idx="5958">
                  <c:v>3064.0</c:v>
                </c:pt>
                <c:pt idx="5959">
                  <c:v>3064.0</c:v>
                </c:pt>
                <c:pt idx="5960">
                  <c:v>3064.0</c:v>
                </c:pt>
                <c:pt idx="5961">
                  <c:v>3064.0</c:v>
                </c:pt>
                <c:pt idx="5962">
                  <c:v>3064.0</c:v>
                </c:pt>
                <c:pt idx="5963">
                  <c:v>3064.0</c:v>
                </c:pt>
                <c:pt idx="5964">
                  <c:v>3064.0</c:v>
                </c:pt>
                <c:pt idx="5965">
                  <c:v>3065.0</c:v>
                </c:pt>
                <c:pt idx="5966">
                  <c:v>3066.0</c:v>
                </c:pt>
                <c:pt idx="5967">
                  <c:v>3067.0</c:v>
                </c:pt>
                <c:pt idx="5968">
                  <c:v>3067.0</c:v>
                </c:pt>
                <c:pt idx="5969">
                  <c:v>3068.0</c:v>
                </c:pt>
                <c:pt idx="5970">
                  <c:v>3068.0</c:v>
                </c:pt>
                <c:pt idx="5971">
                  <c:v>3068.0</c:v>
                </c:pt>
                <c:pt idx="5972">
                  <c:v>3069.0</c:v>
                </c:pt>
                <c:pt idx="5973">
                  <c:v>3069.0</c:v>
                </c:pt>
                <c:pt idx="5974">
                  <c:v>3070.0</c:v>
                </c:pt>
                <c:pt idx="5975">
                  <c:v>3071.0</c:v>
                </c:pt>
                <c:pt idx="5976">
                  <c:v>3072.0</c:v>
                </c:pt>
                <c:pt idx="5977">
                  <c:v>3073.0</c:v>
                </c:pt>
                <c:pt idx="5978">
                  <c:v>3074.0</c:v>
                </c:pt>
                <c:pt idx="5979">
                  <c:v>3075.0</c:v>
                </c:pt>
                <c:pt idx="5980">
                  <c:v>3075.0</c:v>
                </c:pt>
                <c:pt idx="5981">
                  <c:v>3075.0</c:v>
                </c:pt>
                <c:pt idx="5982">
                  <c:v>3075.0</c:v>
                </c:pt>
                <c:pt idx="5983">
                  <c:v>3075.0</c:v>
                </c:pt>
                <c:pt idx="5984">
                  <c:v>3075.0</c:v>
                </c:pt>
                <c:pt idx="5985">
                  <c:v>3075.0</c:v>
                </c:pt>
                <c:pt idx="5986">
                  <c:v>3076.0</c:v>
                </c:pt>
                <c:pt idx="5987">
                  <c:v>3076.0</c:v>
                </c:pt>
                <c:pt idx="5988">
                  <c:v>3077.0</c:v>
                </c:pt>
                <c:pt idx="5989">
                  <c:v>3077.0</c:v>
                </c:pt>
                <c:pt idx="5990">
                  <c:v>3078.0</c:v>
                </c:pt>
                <c:pt idx="5991">
                  <c:v>3079.0</c:v>
                </c:pt>
                <c:pt idx="5992">
                  <c:v>3080.0</c:v>
                </c:pt>
                <c:pt idx="5993">
                  <c:v>3080.0</c:v>
                </c:pt>
                <c:pt idx="5994">
                  <c:v>3081.0</c:v>
                </c:pt>
                <c:pt idx="5995">
                  <c:v>3081.0</c:v>
                </c:pt>
                <c:pt idx="5996">
                  <c:v>3082.0</c:v>
                </c:pt>
                <c:pt idx="5997">
                  <c:v>3082.0</c:v>
                </c:pt>
                <c:pt idx="5998">
                  <c:v>3082.0</c:v>
                </c:pt>
                <c:pt idx="5999">
                  <c:v>3082.0</c:v>
                </c:pt>
                <c:pt idx="6000">
                  <c:v>3083.0</c:v>
                </c:pt>
                <c:pt idx="6001">
                  <c:v>3083.0</c:v>
                </c:pt>
                <c:pt idx="6002">
                  <c:v>3084.0</c:v>
                </c:pt>
                <c:pt idx="6003">
                  <c:v>3084.0</c:v>
                </c:pt>
                <c:pt idx="6004">
                  <c:v>3085.0</c:v>
                </c:pt>
                <c:pt idx="6005">
                  <c:v>3085.0</c:v>
                </c:pt>
                <c:pt idx="6006">
                  <c:v>3085.0</c:v>
                </c:pt>
                <c:pt idx="6007">
                  <c:v>3086.0</c:v>
                </c:pt>
                <c:pt idx="6008">
                  <c:v>3087.0</c:v>
                </c:pt>
                <c:pt idx="6009">
                  <c:v>3088.0</c:v>
                </c:pt>
                <c:pt idx="6010">
                  <c:v>3088.0</c:v>
                </c:pt>
                <c:pt idx="6011">
                  <c:v>3088.0</c:v>
                </c:pt>
                <c:pt idx="6012">
                  <c:v>3089.0</c:v>
                </c:pt>
                <c:pt idx="6013">
                  <c:v>3090.0</c:v>
                </c:pt>
                <c:pt idx="6014">
                  <c:v>3090.0</c:v>
                </c:pt>
                <c:pt idx="6015">
                  <c:v>3090.0</c:v>
                </c:pt>
                <c:pt idx="6016">
                  <c:v>3090.0</c:v>
                </c:pt>
                <c:pt idx="6017">
                  <c:v>3091.0</c:v>
                </c:pt>
                <c:pt idx="6018">
                  <c:v>3092.0</c:v>
                </c:pt>
                <c:pt idx="6019">
                  <c:v>3093.0</c:v>
                </c:pt>
                <c:pt idx="6020">
                  <c:v>3094.0</c:v>
                </c:pt>
                <c:pt idx="6021">
                  <c:v>3095.0</c:v>
                </c:pt>
                <c:pt idx="6022">
                  <c:v>3095.0</c:v>
                </c:pt>
                <c:pt idx="6023">
                  <c:v>3095.0</c:v>
                </c:pt>
                <c:pt idx="6024">
                  <c:v>3095.0</c:v>
                </c:pt>
                <c:pt idx="6025">
                  <c:v>3095.0</c:v>
                </c:pt>
                <c:pt idx="6026">
                  <c:v>3096.0</c:v>
                </c:pt>
                <c:pt idx="6027">
                  <c:v>3096.0</c:v>
                </c:pt>
                <c:pt idx="6028">
                  <c:v>3097.0</c:v>
                </c:pt>
                <c:pt idx="6029">
                  <c:v>3098.0</c:v>
                </c:pt>
                <c:pt idx="6030">
                  <c:v>3098.0</c:v>
                </c:pt>
                <c:pt idx="6031">
                  <c:v>3099.0</c:v>
                </c:pt>
                <c:pt idx="6032">
                  <c:v>3099.0</c:v>
                </c:pt>
                <c:pt idx="6033">
                  <c:v>3100.0</c:v>
                </c:pt>
                <c:pt idx="6034">
                  <c:v>3100.0</c:v>
                </c:pt>
                <c:pt idx="6035">
                  <c:v>3101.0</c:v>
                </c:pt>
                <c:pt idx="6036">
                  <c:v>3102.0</c:v>
                </c:pt>
                <c:pt idx="6037">
                  <c:v>3103.0</c:v>
                </c:pt>
                <c:pt idx="6038">
                  <c:v>3103.0</c:v>
                </c:pt>
                <c:pt idx="6039">
                  <c:v>3104.0</c:v>
                </c:pt>
                <c:pt idx="6040">
                  <c:v>3105.0</c:v>
                </c:pt>
                <c:pt idx="6041">
                  <c:v>3106.0</c:v>
                </c:pt>
                <c:pt idx="6042">
                  <c:v>3107.0</c:v>
                </c:pt>
                <c:pt idx="6043">
                  <c:v>3108.0</c:v>
                </c:pt>
                <c:pt idx="6044">
                  <c:v>3109.0</c:v>
                </c:pt>
                <c:pt idx="6045">
                  <c:v>3109.0</c:v>
                </c:pt>
                <c:pt idx="6046">
                  <c:v>3110.0</c:v>
                </c:pt>
                <c:pt idx="6047">
                  <c:v>3111.0</c:v>
                </c:pt>
                <c:pt idx="6048">
                  <c:v>3111.0</c:v>
                </c:pt>
                <c:pt idx="6049">
                  <c:v>3112.0</c:v>
                </c:pt>
                <c:pt idx="6050">
                  <c:v>3113.0</c:v>
                </c:pt>
                <c:pt idx="6051">
                  <c:v>3113.0</c:v>
                </c:pt>
                <c:pt idx="6052">
                  <c:v>3113.0</c:v>
                </c:pt>
                <c:pt idx="6053">
                  <c:v>3113.0</c:v>
                </c:pt>
                <c:pt idx="6054">
                  <c:v>3114.0</c:v>
                </c:pt>
                <c:pt idx="6055">
                  <c:v>3115.0</c:v>
                </c:pt>
                <c:pt idx="6056">
                  <c:v>3115.0</c:v>
                </c:pt>
                <c:pt idx="6057">
                  <c:v>3115.0</c:v>
                </c:pt>
                <c:pt idx="6058">
                  <c:v>3115.0</c:v>
                </c:pt>
                <c:pt idx="6059">
                  <c:v>3115.0</c:v>
                </c:pt>
                <c:pt idx="6060">
                  <c:v>3115.0</c:v>
                </c:pt>
                <c:pt idx="6061">
                  <c:v>3116.0</c:v>
                </c:pt>
                <c:pt idx="6062">
                  <c:v>3116.0</c:v>
                </c:pt>
                <c:pt idx="6063">
                  <c:v>3116.0</c:v>
                </c:pt>
                <c:pt idx="6064">
                  <c:v>3116.0</c:v>
                </c:pt>
                <c:pt idx="6065">
                  <c:v>3116.0</c:v>
                </c:pt>
                <c:pt idx="6066">
                  <c:v>3117.0</c:v>
                </c:pt>
                <c:pt idx="6067">
                  <c:v>3118.0</c:v>
                </c:pt>
                <c:pt idx="6068">
                  <c:v>3119.0</c:v>
                </c:pt>
                <c:pt idx="6069">
                  <c:v>3119.0</c:v>
                </c:pt>
                <c:pt idx="6070">
                  <c:v>3120.0</c:v>
                </c:pt>
                <c:pt idx="6071">
                  <c:v>3121.0</c:v>
                </c:pt>
                <c:pt idx="6072">
                  <c:v>3121.0</c:v>
                </c:pt>
                <c:pt idx="6073">
                  <c:v>3121.0</c:v>
                </c:pt>
                <c:pt idx="6074">
                  <c:v>3121.0</c:v>
                </c:pt>
                <c:pt idx="6075">
                  <c:v>3121.0</c:v>
                </c:pt>
                <c:pt idx="6076">
                  <c:v>3122.0</c:v>
                </c:pt>
                <c:pt idx="6077">
                  <c:v>3122.0</c:v>
                </c:pt>
                <c:pt idx="6078">
                  <c:v>3122.0</c:v>
                </c:pt>
                <c:pt idx="6079">
                  <c:v>3123.0</c:v>
                </c:pt>
                <c:pt idx="6080">
                  <c:v>3124.0</c:v>
                </c:pt>
                <c:pt idx="6081">
                  <c:v>3125.0</c:v>
                </c:pt>
                <c:pt idx="6082">
                  <c:v>3125.0</c:v>
                </c:pt>
                <c:pt idx="6083">
                  <c:v>3126.0</c:v>
                </c:pt>
                <c:pt idx="6084">
                  <c:v>3126.0</c:v>
                </c:pt>
                <c:pt idx="6085">
                  <c:v>3127.0</c:v>
                </c:pt>
                <c:pt idx="6086">
                  <c:v>3127.0</c:v>
                </c:pt>
                <c:pt idx="6087">
                  <c:v>3127.0</c:v>
                </c:pt>
                <c:pt idx="6088">
                  <c:v>3127.0</c:v>
                </c:pt>
                <c:pt idx="6089">
                  <c:v>3127.0</c:v>
                </c:pt>
                <c:pt idx="6090">
                  <c:v>3127.0</c:v>
                </c:pt>
                <c:pt idx="6091">
                  <c:v>3127.0</c:v>
                </c:pt>
                <c:pt idx="6092">
                  <c:v>3127.0</c:v>
                </c:pt>
                <c:pt idx="6093">
                  <c:v>3127.0</c:v>
                </c:pt>
                <c:pt idx="6094">
                  <c:v>3127.0</c:v>
                </c:pt>
                <c:pt idx="6095">
                  <c:v>3127.0</c:v>
                </c:pt>
                <c:pt idx="6096">
                  <c:v>3127.0</c:v>
                </c:pt>
                <c:pt idx="6097">
                  <c:v>3127.0</c:v>
                </c:pt>
                <c:pt idx="6098">
                  <c:v>3127.0</c:v>
                </c:pt>
                <c:pt idx="6099">
                  <c:v>3127.0</c:v>
                </c:pt>
                <c:pt idx="6100">
                  <c:v>3127.0</c:v>
                </c:pt>
                <c:pt idx="6101">
                  <c:v>3127.0</c:v>
                </c:pt>
                <c:pt idx="6102">
                  <c:v>3127.0</c:v>
                </c:pt>
                <c:pt idx="6103">
                  <c:v>3127.0</c:v>
                </c:pt>
                <c:pt idx="6104">
                  <c:v>3127.0</c:v>
                </c:pt>
                <c:pt idx="6105">
                  <c:v>3128.0</c:v>
                </c:pt>
                <c:pt idx="6106">
                  <c:v>3128.0</c:v>
                </c:pt>
                <c:pt idx="6107">
                  <c:v>3128.0</c:v>
                </c:pt>
                <c:pt idx="6108">
                  <c:v>3128.0</c:v>
                </c:pt>
                <c:pt idx="6109">
                  <c:v>3129.0</c:v>
                </c:pt>
                <c:pt idx="6110">
                  <c:v>3130.0</c:v>
                </c:pt>
                <c:pt idx="6111">
                  <c:v>3131.0</c:v>
                </c:pt>
                <c:pt idx="6112">
                  <c:v>3132.0</c:v>
                </c:pt>
                <c:pt idx="6113">
                  <c:v>3132.0</c:v>
                </c:pt>
                <c:pt idx="6114">
                  <c:v>3132.0</c:v>
                </c:pt>
                <c:pt idx="6115">
                  <c:v>3132.0</c:v>
                </c:pt>
                <c:pt idx="6116">
                  <c:v>3133.0</c:v>
                </c:pt>
                <c:pt idx="6117">
                  <c:v>3134.0</c:v>
                </c:pt>
                <c:pt idx="6118">
                  <c:v>3134.0</c:v>
                </c:pt>
                <c:pt idx="6119">
                  <c:v>3135.0</c:v>
                </c:pt>
                <c:pt idx="6120">
                  <c:v>3136.0</c:v>
                </c:pt>
                <c:pt idx="6121">
                  <c:v>3137.0</c:v>
                </c:pt>
                <c:pt idx="6122">
                  <c:v>3137.0</c:v>
                </c:pt>
                <c:pt idx="6123">
                  <c:v>3137.0</c:v>
                </c:pt>
                <c:pt idx="6124">
                  <c:v>3137.0</c:v>
                </c:pt>
                <c:pt idx="6125">
                  <c:v>3137.0</c:v>
                </c:pt>
                <c:pt idx="6126">
                  <c:v>3137.0</c:v>
                </c:pt>
                <c:pt idx="6127">
                  <c:v>3137.0</c:v>
                </c:pt>
                <c:pt idx="6128">
                  <c:v>3137.0</c:v>
                </c:pt>
                <c:pt idx="6129">
                  <c:v>3137.0</c:v>
                </c:pt>
                <c:pt idx="6130">
                  <c:v>3138.0</c:v>
                </c:pt>
                <c:pt idx="6131">
                  <c:v>3138.0</c:v>
                </c:pt>
                <c:pt idx="6132">
                  <c:v>3139.0</c:v>
                </c:pt>
                <c:pt idx="6133">
                  <c:v>3140.0</c:v>
                </c:pt>
                <c:pt idx="6134">
                  <c:v>3141.0</c:v>
                </c:pt>
                <c:pt idx="6135">
                  <c:v>3142.0</c:v>
                </c:pt>
                <c:pt idx="6136">
                  <c:v>3143.0</c:v>
                </c:pt>
                <c:pt idx="6137">
                  <c:v>3143.0</c:v>
                </c:pt>
                <c:pt idx="6138">
                  <c:v>3144.0</c:v>
                </c:pt>
                <c:pt idx="6139">
                  <c:v>3145.0</c:v>
                </c:pt>
                <c:pt idx="6140">
                  <c:v>3146.0</c:v>
                </c:pt>
                <c:pt idx="6141">
                  <c:v>3147.0</c:v>
                </c:pt>
                <c:pt idx="6142">
                  <c:v>3148.0</c:v>
                </c:pt>
                <c:pt idx="6143">
                  <c:v>3149.0</c:v>
                </c:pt>
                <c:pt idx="6144">
                  <c:v>3150.0</c:v>
                </c:pt>
                <c:pt idx="6145">
                  <c:v>3150.0</c:v>
                </c:pt>
                <c:pt idx="6146">
                  <c:v>3151.0</c:v>
                </c:pt>
                <c:pt idx="6147">
                  <c:v>3152.0</c:v>
                </c:pt>
                <c:pt idx="6148">
                  <c:v>3153.0</c:v>
                </c:pt>
                <c:pt idx="6149">
                  <c:v>3154.0</c:v>
                </c:pt>
                <c:pt idx="6150">
                  <c:v>3155.0</c:v>
                </c:pt>
                <c:pt idx="6151">
                  <c:v>3155.0</c:v>
                </c:pt>
                <c:pt idx="6152">
                  <c:v>3156.0</c:v>
                </c:pt>
                <c:pt idx="6153">
                  <c:v>3157.0</c:v>
                </c:pt>
                <c:pt idx="6154">
                  <c:v>3157.0</c:v>
                </c:pt>
                <c:pt idx="6155">
                  <c:v>3158.0</c:v>
                </c:pt>
                <c:pt idx="6156">
                  <c:v>3159.0</c:v>
                </c:pt>
                <c:pt idx="6157">
                  <c:v>3159.0</c:v>
                </c:pt>
                <c:pt idx="6158">
                  <c:v>3159.0</c:v>
                </c:pt>
                <c:pt idx="6159">
                  <c:v>3159.0</c:v>
                </c:pt>
                <c:pt idx="6160">
                  <c:v>3159.0</c:v>
                </c:pt>
                <c:pt idx="6161">
                  <c:v>3159.0</c:v>
                </c:pt>
                <c:pt idx="6162">
                  <c:v>3159.0</c:v>
                </c:pt>
                <c:pt idx="6163">
                  <c:v>3159.0</c:v>
                </c:pt>
                <c:pt idx="6164">
                  <c:v>3159.0</c:v>
                </c:pt>
                <c:pt idx="6165">
                  <c:v>3159.0</c:v>
                </c:pt>
                <c:pt idx="6166">
                  <c:v>3159.0</c:v>
                </c:pt>
                <c:pt idx="6167">
                  <c:v>3159.0</c:v>
                </c:pt>
                <c:pt idx="6168">
                  <c:v>3159.0</c:v>
                </c:pt>
                <c:pt idx="6169">
                  <c:v>3159.0</c:v>
                </c:pt>
                <c:pt idx="6170">
                  <c:v>3159.0</c:v>
                </c:pt>
                <c:pt idx="6171">
                  <c:v>3159.0</c:v>
                </c:pt>
                <c:pt idx="6172">
                  <c:v>3159.0</c:v>
                </c:pt>
                <c:pt idx="6173">
                  <c:v>3159.0</c:v>
                </c:pt>
                <c:pt idx="6174">
                  <c:v>3159.0</c:v>
                </c:pt>
                <c:pt idx="6175">
                  <c:v>3160.0</c:v>
                </c:pt>
                <c:pt idx="6176">
                  <c:v>3160.0</c:v>
                </c:pt>
                <c:pt idx="6177">
                  <c:v>3160.0</c:v>
                </c:pt>
                <c:pt idx="6178">
                  <c:v>3160.0</c:v>
                </c:pt>
                <c:pt idx="6179">
                  <c:v>3160.0</c:v>
                </c:pt>
                <c:pt idx="6180">
                  <c:v>3160.0</c:v>
                </c:pt>
                <c:pt idx="6181">
                  <c:v>3160.0</c:v>
                </c:pt>
                <c:pt idx="6182">
                  <c:v>3160.0</c:v>
                </c:pt>
                <c:pt idx="6183">
                  <c:v>3160.0</c:v>
                </c:pt>
                <c:pt idx="6184">
                  <c:v>3160.0</c:v>
                </c:pt>
                <c:pt idx="6185">
                  <c:v>3160.0</c:v>
                </c:pt>
                <c:pt idx="6186">
                  <c:v>3160.0</c:v>
                </c:pt>
                <c:pt idx="6187">
                  <c:v>3161.0</c:v>
                </c:pt>
                <c:pt idx="6188">
                  <c:v>3162.0</c:v>
                </c:pt>
                <c:pt idx="6189">
                  <c:v>3162.0</c:v>
                </c:pt>
                <c:pt idx="6190">
                  <c:v>3162.0</c:v>
                </c:pt>
                <c:pt idx="6191">
                  <c:v>3162.0</c:v>
                </c:pt>
                <c:pt idx="6192">
                  <c:v>3162.0</c:v>
                </c:pt>
                <c:pt idx="6193">
                  <c:v>3162.0</c:v>
                </c:pt>
                <c:pt idx="6194">
                  <c:v>3162.0</c:v>
                </c:pt>
                <c:pt idx="6195">
                  <c:v>3162.0</c:v>
                </c:pt>
                <c:pt idx="6196">
                  <c:v>3162.0</c:v>
                </c:pt>
                <c:pt idx="6197">
                  <c:v>3163.0</c:v>
                </c:pt>
                <c:pt idx="6198">
                  <c:v>3164.0</c:v>
                </c:pt>
                <c:pt idx="6199">
                  <c:v>3164.0</c:v>
                </c:pt>
                <c:pt idx="6200">
                  <c:v>3165.0</c:v>
                </c:pt>
                <c:pt idx="6201">
                  <c:v>3165.0</c:v>
                </c:pt>
                <c:pt idx="6202">
                  <c:v>3165.0</c:v>
                </c:pt>
                <c:pt idx="6203">
                  <c:v>3166.0</c:v>
                </c:pt>
                <c:pt idx="6204">
                  <c:v>3166.0</c:v>
                </c:pt>
                <c:pt idx="6205">
                  <c:v>3167.0</c:v>
                </c:pt>
                <c:pt idx="6206">
                  <c:v>3168.0</c:v>
                </c:pt>
                <c:pt idx="6207">
                  <c:v>3168.0</c:v>
                </c:pt>
                <c:pt idx="6208">
                  <c:v>3168.0</c:v>
                </c:pt>
                <c:pt idx="6209">
                  <c:v>3168.0</c:v>
                </c:pt>
                <c:pt idx="6210">
                  <c:v>3169.0</c:v>
                </c:pt>
                <c:pt idx="6211">
                  <c:v>3170.0</c:v>
                </c:pt>
                <c:pt idx="6212">
                  <c:v>3171.0</c:v>
                </c:pt>
                <c:pt idx="6213">
                  <c:v>3171.0</c:v>
                </c:pt>
                <c:pt idx="6214">
                  <c:v>3172.0</c:v>
                </c:pt>
                <c:pt idx="6215">
                  <c:v>3173.0</c:v>
                </c:pt>
                <c:pt idx="6216">
                  <c:v>3174.0</c:v>
                </c:pt>
                <c:pt idx="6217">
                  <c:v>3175.0</c:v>
                </c:pt>
                <c:pt idx="6218">
                  <c:v>3176.0</c:v>
                </c:pt>
                <c:pt idx="6219">
                  <c:v>3177.0</c:v>
                </c:pt>
                <c:pt idx="6220">
                  <c:v>3178.0</c:v>
                </c:pt>
                <c:pt idx="6221">
                  <c:v>3178.0</c:v>
                </c:pt>
                <c:pt idx="6222">
                  <c:v>3178.0</c:v>
                </c:pt>
                <c:pt idx="6223">
                  <c:v>3179.0</c:v>
                </c:pt>
                <c:pt idx="6224">
                  <c:v>3180.0</c:v>
                </c:pt>
                <c:pt idx="6225">
                  <c:v>3181.0</c:v>
                </c:pt>
                <c:pt idx="6226">
                  <c:v>3182.0</c:v>
                </c:pt>
                <c:pt idx="6227">
                  <c:v>3182.0</c:v>
                </c:pt>
                <c:pt idx="6228">
                  <c:v>3183.0</c:v>
                </c:pt>
                <c:pt idx="6229">
                  <c:v>3184.0</c:v>
                </c:pt>
                <c:pt idx="6230">
                  <c:v>3185.0</c:v>
                </c:pt>
                <c:pt idx="6231">
                  <c:v>3186.0</c:v>
                </c:pt>
                <c:pt idx="6232">
                  <c:v>3186.0</c:v>
                </c:pt>
                <c:pt idx="6233">
                  <c:v>3186.0</c:v>
                </c:pt>
                <c:pt idx="6234">
                  <c:v>3187.0</c:v>
                </c:pt>
                <c:pt idx="6235">
                  <c:v>3188.0</c:v>
                </c:pt>
                <c:pt idx="6236">
                  <c:v>3189.0</c:v>
                </c:pt>
                <c:pt idx="6237">
                  <c:v>3189.0</c:v>
                </c:pt>
                <c:pt idx="6238">
                  <c:v>3190.0</c:v>
                </c:pt>
                <c:pt idx="6239">
                  <c:v>3191.0</c:v>
                </c:pt>
                <c:pt idx="6240">
                  <c:v>3192.0</c:v>
                </c:pt>
                <c:pt idx="6241">
                  <c:v>3193.0</c:v>
                </c:pt>
                <c:pt idx="6242">
                  <c:v>3194.0</c:v>
                </c:pt>
                <c:pt idx="6243">
                  <c:v>3194.0</c:v>
                </c:pt>
                <c:pt idx="6244">
                  <c:v>3194.0</c:v>
                </c:pt>
                <c:pt idx="6245">
                  <c:v>3195.0</c:v>
                </c:pt>
                <c:pt idx="6246">
                  <c:v>3196.0</c:v>
                </c:pt>
                <c:pt idx="6247">
                  <c:v>3196.0</c:v>
                </c:pt>
                <c:pt idx="6248">
                  <c:v>3196.0</c:v>
                </c:pt>
                <c:pt idx="6249">
                  <c:v>3196.0</c:v>
                </c:pt>
                <c:pt idx="6250">
                  <c:v>3196.0</c:v>
                </c:pt>
                <c:pt idx="6251">
                  <c:v>3196.0</c:v>
                </c:pt>
                <c:pt idx="6252">
                  <c:v>3196.0</c:v>
                </c:pt>
                <c:pt idx="6253">
                  <c:v>3197.0</c:v>
                </c:pt>
                <c:pt idx="6254">
                  <c:v>3197.0</c:v>
                </c:pt>
                <c:pt idx="6255">
                  <c:v>3197.0</c:v>
                </c:pt>
                <c:pt idx="6256">
                  <c:v>3198.0</c:v>
                </c:pt>
                <c:pt idx="6257">
                  <c:v>3198.0</c:v>
                </c:pt>
                <c:pt idx="6258">
                  <c:v>3198.0</c:v>
                </c:pt>
                <c:pt idx="6259">
                  <c:v>3199.0</c:v>
                </c:pt>
                <c:pt idx="6260">
                  <c:v>3200.0</c:v>
                </c:pt>
                <c:pt idx="6261">
                  <c:v>3201.0</c:v>
                </c:pt>
                <c:pt idx="6262">
                  <c:v>3201.0</c:v>
                </c:pt>
                <c:pt idx="6263">
                  <c:v>3202.0</c:v>
                </c:pt>
                <c:pt idx="6264">
                  <c:v>3202.0</c:v>
                </c:pt>
                <c:pt idx="6265">
                  <c:v>3203.0</c:v>
                </c:pt>
                <c:pt idx="6266">
                  <c:v>3203.0</c:v>
                </c:pt>
                <c:pt idx="6267">
                  <c:v>3203.0</c:v>
                </c:pt>
                <c:pt idx="6268">
                  <c:v>3203.0</c:v>
                </c:pt>
                <c:pt idx="6269">
                  <c:v>3204.0</c:v>
                </c:pt>
                <c:pt idx="6270">
                  <c:v>3205.0</c:v>
                </c:pt>
                <c:pt idx="6271">
                  <c:v>3205.0</c:v>
                </c:pt>
                <c:pt idx="6272">
                  <c:v>3206.0</c:v>
                </c:pt>
                <c:pt idx="6273">
                  <c:v>3206.0</c:v>
                </c:pt>
                <c:pt idx="6274">
                  <c:v>3206.0</c:v>
                </c:pt>
                <c:pt idx="6275">
                  <c:v>3206.0</c:v>
                </c:pt>
                <c:pt idx="6276">
                  <c:v>3206.0</c:v>
                </c:pt>
                <c:pt idx="6277">
                  <c:v>3207.0</c:v>
                </c:pt>
                <c:pt idx="6278">
                  <c:v>3208.0</c:v>
                </c:pt>
                <c:pt idx="6279">
                  <c:v>3208.0</c:v>
                </c:pt>
                <c:pt idx="6280">
                  <c:v>3208.0</c:v>
                </c:pt>
                <c:pt idx="6281">
                  <c:v>3208.0</c:v>
                </c:pt>
                <c:pt idx="6282">
                  <c:v>3208.0</c:v>
                </c:pt>
                <c:pt idx="6283">
                  <c:v>3209.0</c:v>
                </c:pt>
                <c:pt idx="6284">
                  <c:v>3210.0</c:v>
                </c:pt>
                <c:pt idx="6285">
                  <c:v>3210.0</c:v>
                </c:pt>
                <c:pt idx="6286">
                  <c:v>3211.0</c:v>
                </c:pt>
                <c:pt idx="6287">
                  <c:v>3212.0</c:v>
                </c:pt>
                <c:pt idx="6288">
                  <c:v>3213.0</c:v>
                </c:pt>
                <c:pt idx="6289">
                  <c:v>3213.0</c:v>
                </c:pt>
                <c:pt idx="6290">
                  <c:v>3213.0</c:v>
                </c:pt>
                <c:pt idx="6291">
                  <c:v>3214.0</c:v>
                </c:pt>
                <c:pt idx="6292">
                  <c:v>3215.0</c:v>
                </c:pt>
                <c:pt idx="6293">
                  <c:v>3215.0</c:v>
                </c:pt>
                <c:pt idx="6294">
                  <c:v>3215.0</c:v>
                </c:pt>
                <c:pt idx="6295">
                  <c:v>3216.0</c:v>
                </c:pt>
                <c:pt idx="6296">
                  <c:v>3217.0</c:v>
                </c:pt>
                <c:pt idx="6297">
                  <c:v>3217.0</c:v>
                </c:pt>
                <c:pt idx="6298">
                  <c:v>3217.0</c:v>
                </c:pt>
                <c:pt idx="6299">
                  <c:v>3217.0</c:v>
                </c:pt>
                <c:pt idx="6300">
                  <c:v>3218.0</c:v>
                </c:pt>
                <c:pt idx="6301">
                  <c:v>3219.0</c:v>
                </c:pt>
                <c:pt idx="6302">
                  <c:v>3219.0</c:v>
                </c:pt>
                <c:pt idx="6303">
                  <c:v>3219.0</c:v>
                </c:pt>
                <c:pt idx="6304">
                  <c:v>3219.0</c:v>
                </c:pt>
                <c:pt idx="6305">
                  <c:v>3220.0</c:v>
                </c:pt>
                <c:pt idx="6306">
                  <c:v>3221.0</c:v>
                </c:pt>
                <c:pt idx="6307">
                  <c:v>3221.0</c:v>
                </c:pt>
                <c:pt idx="6308">
                  <c:v>3222.0</c:v>
                </c:pt>
                <c:pt idx="6309">
                  <c:v>3223.0</c:v>
                </c:pt>
                <c:pt idx="6310">
                  <c:v>3224.0</c:v>
                </c:pt>
                <c:pt idx="6311">
                  <c:v>3225.0</c:v>
                </c:pt>
                <c:pt idx="6312">
                  <c:v>3225.0</c:v>
                </c:pt>
                <c:pt idx="6313">
                  <c:v>3226.0</c:v>
                </c:pt>
                <c:pt idx="6314">
                  <c:v>3227.0</c:v>
                </c:pt>
                <c:pt idx="6315">
                  <c:v>3228.0</c:v>
                </c:pt>
                <c:pt idx="6316">
                  <c:v>3228.0</c:v>
                </c:pt>
                <c:pt idx="6317">
                  <c:v>3228.0</c:v>
                </c:pt>
                <c:pt idx="6318">
                  <c:v>3228.0</c:v>
                </c:pt>
                <c:pt idx="6319">
                  <c:v>3229.0</c:v>
                </c:pt>
                <c:pt idx="6320">
                  <c:v>3230.0</c:v>
                </c:pt>
                <c:pt idx="6321">
                  <c:v>3231.0</c:v>
                </c:pt>
                <c:pt idx="6322">
                  <c:v>3232.0</c:v>
                </c:pt>
                <c:pt idx="6323">
                  <c:v>3233.0</c:v>
                </c:pt>
                <c:pt idx="6324">
                  <c:v>3234.0</c:v>
                </c:pt>
                <c:pt idx="6325">
                  <c:v>3234.0</c:v>
                </c:pt>
                <c:pt idx="6326">
                  <c:v>3234.0</c:v>
                </c:pt>
                <c:pt idx="6327">
                  <c:v>3235.0</c:v>
                </c:pt>
                <c:pt idx="6328">
                  <c:v>3235.0</c:v>
                </c:pt>
                <c:pt idx="6329">
                  <c:v>3235.0</c:v>
                </c:pt>
                <c:pt idx="6330">
                  <c:v>3236.0</c:v>
                </c:pt>
                <c:pt idx="6331">
                  <c:v>3236.0</c:v>
                </c:pt>
                <c:pt idx="6332">
                  <c:v>3236.0</c:v>
                </c:pt>
                <c:pt idx="6333">
                  <c:v>3236.0</c:v>
                </c:pt>
                <c:pt idx="6334">
                  <c:v>3237.0</c:v>
                </c:pt>
                <c:pt idx="6335">
                  <c:v>3237.0</c:v>
                </c:pt>
                <c:pt idx="6336">
                  <c:v>3237.0</c:v>
                </c:pt>
                <c:pt idx="6337">
                  <c:v>3237.0</c:v>
                </c:pt>
                <c:pt idx="6338">
                  <c:v>3238.0</c:v>
                </c:pt>
                <c:pt idx="6339">
                  <c:v>3239.0</c:v>
                </c:pt>
                <c:pt idx="6340">
                  <c:v>3240.0</c:v>
                </c:pt>
                <c:pt idx="6341">
                  <c:v>3241.0</c:v>
                </c:pt>
                <c:pt idx="6342">
                  <c:v>3241.0</c:v>
                </c:pt>
                <c:pt idx="6343">
                  <c:v>3242.0</c:v>
                </c:pt>
                <c:pt idx="6344">
                  <c:v>3242.0</c:v>
                </c:pt>
                <c:pt idx="6345">
                  <c:v>3242.0</c:v>
                </c:pt>
                <c:pt idx="6346">
                  <c:v>3242.0</c:v>
                </c:pt>
                <c:pt idx="6347">
                  <c:v>3242.0</c:v>
                </c:pt>
                <c:pt idx="6348">
                  <c:v>3242.0</c:v>
                </c:pt>
                <c:pt idx="6349">
                  <c:v>3242.0</c:v>
                </c:pt>
                <c:pt idx="6350">
                  <c:v>3242.0</c:v>
                </c:pt>
                <c:pt idx="6351">
                  <c:v>3242.0</c:v>
                </c:pt>
                <c:pt idx="6352">
                  <c:v>3242.0</c:v>
                </c:pt>
                <c:pt idx="6353">
                  <c:v>3243.0</c:v>
                </c:pt>
                <c:pt idx="6354">
                  <c:v>3244.0</c:v>
                </c:pt>
                <c:pt idx="6355">
                  <c:v>3244.0</c:v>
                </c:pt>
                <c:pt idx="6356">
                  <c:v>3244.0</c:v>
                </c:pt>
                <c:pt idx="6357">
                  <c:v>3244.0</c:v>
                </c:pt>
                <c:pt idx="6358">
                  <c:v>3244.0</c:v>
                </c:pt>
                <c:pt idx="6359">
                  <c:v>3244.0</c:v>
                </c:pt>
                <c:pt idx="6360">
                  <c:v>3244.0</c:v>
                </c:pt>
                <c:pt idx="6361">
                  <c:v>3244.0</c:v>
                </c:pt>
                <c:pt idx="6362">
                  <c:v>3244.0</c:v>
                </c:pt>
                <c:pt idx="6363">
                  <c:v>3244.0</c:v>
                </c:pt>
                <c:pt idx="6364">
                  <c:v>3244.0</c:v>
                </c:pt>
                <c:pt idx="6365">
                  <c:v>3244.0</c:v>
                </c:pt>
                <c:pt idx="6366">
                  <c:v>3244.0</c:v>
                </c:pt>
                <c:pt idx="6367">
                  <c:v>3244.0</c:v>
                </c:pt>
                <c:pt idx="6368">
                  <c:v>3244.0</c:v>
                </c:pt>
                <c:pt idx="6369">
                  <c:v>3245.0</c:v>
                </c:pt>
                <c:pt idx="6370">
                  <c:v>3245.0</c:v>
                </c:pt>
                <c:pt idx="6371">
                  <c:v>3245.0</c:v>
                </c:pt>
                <c:pt idx="6372">
                  <c:v>3245.0</c:v>
                </c:pt>
                <c:pt idx="6373">
                  <c:v>3245.0</c:v>
                </c:pt>
                <c:pt idx="6374">
                  <c:v>3245.0</c:v>
                </c:pt>
                <c:pt idx="6375">
                  <c:v>3245.0</c:v>
                </c:pt>
                <c:pt idx="6376">
                  <c:v>3246.0</c:v>
                </c:pt>
                <c:pt idx="6377">
                  <c:v>3246.0</c:v>
                </c:pt>
                <c:pt idx="6378">
                  <c:v>3246.0</c:v>
                </c:pt>
                <c:pt idx="6379">
                  <c:v>3246.0</c:v>
                </c:pt>
                <c:pt idx="6380">
                  <c:v>3247.0</c:v>
                </c:pt>
                <c:pt idx="6381">
                  <c:v>3248.0</c:v>
                </c:pt>
                <c:pt idx="6382">
                  <c:v>3248.0</c:v>
                </c:pt>
                <c:pt idx="6383">
                  <c:v>3248.0</c:v>
                </c:pt>
                <c:pt idx="6384">
                  <c:v>3249.0</c:v>
                </c:pt>
                <c:pt idx="6385">
                  <c:v>3250.0</c:v>
                </c:pt>
                <c:pt idx="6386">
                  <c:v>3250.0</c:v>
                </c:pt>
                <c:pt idx="6387">
                  <c:v>3250.0</c:v>
                </c:pt>
                <c:pt idx="6388">
                  <c:v>3250.0</c:v>
                </c:pt>
                <c:pt idx="6389">
                  <c:v>3250.0</c:v>
                </c:pt>
                <c:pt idx="6390">
                  <c:v>3251.0</c:v>
                </c:pt>
                <c:pt idx="6391">
                  <c:v>3252.0</c:v>
                </c:pt>
                <c:pt idx="6392">
                  <c:v>3253.0</c:v>
                </c:pt>
                <c:pt idx="6393">
                  <c:v>3254.0</c:v>
                </c:pt>
                <c:pt idx="6394">
                  <c:v>3255.0</c:v>
                </c:pt>
                <c:pt idx="6395">
                  <c:v>3256.0</c:v>
                </c:pt>
                <c:pt idx="6396">
                  <c:v>3257.0</c:v>
                </c:pt>
                <c:pt idx="6397">
                  <c:v>3257.0</c:v>
                </c:pt>
                <c:pt idx="6398">
                  <c:v>3258.0</c:v>
                </c:pt>
                <c:pt idx="6399">
                  <c:v>3259.0</c:v>
                </c:pt>
                <c:pt idx="6400">
                  <c:v>3259.0</c:v>
                </c:pt>
                <c:pt idx="6401">
                  <c:v>3259.0</c:v>
                </c:pt>
                <c:pt idx="6402">
                  <c:v>3260.0</c:v>
                </c:pt>
                <c:pt idx="6403">
                  <c:v>3260.0</c:v>
                </c:pt>
                <c:pt idx="6404">
                  <c:v>3261.0</c:v>
                </c:pt>
                <c:pt idx="6405">
                  <c:v>3261.0</c:v>
                </c:pt>
                <c:pt idx="6406">
                  <c:v>3262.0</c:v>
                </c:pt>
                <c:pt idx="6407">
                  <c:v>3262.0</c:v>
                </c:pt>
                <c:pt idx="6408">
                  <c:v>3263.0</c:v>
                </c:pt>
                <c:pt idx="6409">
                  <c:v>3264.0</c:v>
                </c:pt>
                <c:pt idx="6410">
                  <c:v>3265.0</c:v>
                </c:pt>
                <c:pt idx="6411">
                  <c:v>3265.0</c:v>
                </c:pt>
                <c:pt idx="6412">
                  <c:v>3265.0</c:v>
                </c:pt>
                <c:pt idx="6413">
                  <c:v>3266.0</c:v>
                </c:pt>
                <c:pt idx="6414">
                  <c:v>3267.0</c:v>
                </c:pt>
                <c:pt idx="6415">
                  <c:v>3267.0</c:v>
                </c:pt>
                <c:pt idx="6416">
                  <c:v>3267.0</c:v>
                </c:pt>
                <c:pt idx="6417">
                  <c:v>3267.0</c:v>
                </c:pt>
                <c:pt idx="6418">
                  <c:v>3268.0</c:v>
                </c:pt>
                <c:pt idx="6419">
                  <c:v>3269.0</c:v>
                </c:pt>
                <c:pt idx="6420">
                  <c:v>3269.0</c:v>
                </c:pt>
                <c:pt idx="6421">
                  <c:v>3270.0</c:v>
                </c:pt>
                <c:pt idx="6422">
                  <c:v>3271.0</c:v>
                </c:pt>
                <c:pt idx="6423">
                  <c:v>3271.0</c:v>
                </c:pt>
                <c:pt idx="6424">
                  <c:v>3272.0</c:v>
                </c:pt>
                <c:pt idx="6425">
                  <c:v>3273.0</c:v>
                </c:pt>
                <c:pt idx="6426">
                  <c:v>3273.0</c:v>
                </c:pt>
                <c:pt idx="6427">
                  <c:v>3273.0</c:v>
                </c:pt>
                <c:pt idx="6428">
                  <c:v>3273.0</c:v>
                </c:pt>
                <c:pt idx="6429">
                  <c:v>3273.0</c:v>
                </c:pt>
                <c:pt idx="6430">
                  <c:v>3273.0</c:v>
                </c:pt>
                <c:pt idx="6431">
                  <c:v>3273.0</c:v>
                </c:pt>
                <c:pt idx="6432">
                  <c:v>3274.0</c:v>
                </c:pt>
                <c:pt idx="6433">
                  <c:v>3274.0</c:v>
                </c:pt>
                <c:pt idx="6434">
                  <c:v>3274.0</c:v>
                </c:pt>
                <c:pt idx="6435">
                  <c:v>3274.0</c:v>
                </c:pt>
                <c:pt idx="6436">
                  <c:v>3274.0</c:v>
                </c:pt>
                <c:pt idx="6437">
                  <c:v>3274.0</c:v>
                </c:pt>
                <c:pt idx="6438">
                  <c:v>3275.0</c:v>
                </c:pt>
                <c:pt idx="6439">
                  <c:v>3276.0</c:v>
                </c:pt>
                <c:pt idx="6440">
                  <c:v>3276.0</c:v>
                </c:pt>
                <c:pt idx="6441">
                  <c:v>3276.0</c:v>
                </c:pt>
                <c:pt idx="6442">
                  <c:v>3276.0</c:v>
                </c:pt>
                <c:pt idx="6443">
                  <c:v>3276.0</c:v>
                </c:pt>
                <c:pt idx="6444">
                  <c:v>3276.0</c:v>
                </c:pt>
                <c:pt idx="6445">
                  <c:v>3276.0</c:v>
                </c:pt>
                <c:pt idx="6446">
                  <c:v>3276.0</c:v>
                </c:pt>
                <c:pt idx="6447">
                  <c:v>3276.0</c:v>
                </c:pt>
                <c:pt idx="6448">
                  <c:v>3276.0</c:v>
                </c:pt>
                <c:pt idx="6449">
                  <c:v>3276.0</c:v>
                </c:pt>
                <c:pt idx="6450">
                  <c:v>3276.0</c:v>
                </c:pt>
                <c:pt idx="6451">
                  <c:v>3276.0</c:v>
                </c:pt>
                <c:pt idx="6452">
                  <c:v>3277.0</c:v>
                </c:pt>
                <c:pt idx="6453">
                  <c:v>3277.0</c:v>
                </c:pt>
                <c:pt idx="6454">
                  <c:v>3277.0</c:v>
                </c:pt>
                <c:pt idx="6455">
                  <c:v>3277.0</c:v>
                </c:pt>
                <c:pt idx="6456">
                  <c:v>3278.0</c:v>
                </c:pt>
                <c:pt idx="6457">
                  <c:v>3279.0</c:v>
                </c:pt>
                <c:pt idx="6458">
                  <c:v>3280.0</c:v>
                </c:pt>
                <c:pt idx="6459">
                  <c:v>3281.0</c:v>
                </c:pt>
                <c:pt idx="6460">
                  <c:v>3282.0</c:v>
                </c:pt>
                <c:pt idx="6461">
                  <c:v>3283.0</c:v>
                </c:pt>
                <c:pt idx="6462">
                  <c:v>3283.0</c:v>
                </c:pt>
                <c:pt idx="6463">
                  <c:v>3283.0</c:v>
                </c:pt>
                <c:pt idx="6464">
                  <c:v>3284.0</c:v>
                </c:pt>
                <c:pt idx="6465">
                  <c:v>3284.0</c:v>
                </c:pt>
                <c:pt idx="6466">
                  <c:v>3284.0</c:v>
                </c:pt>
                <c:pt idx="6467">
                  <c:v>3284.0</c:v>
                </c:pt>
                <c:pt idx="6468">
                  <c:v>3285.0</c:v>
                </c:pt>
                <c:pt idx="6469">
                  <c:v>3286.0</c:v>
                </c:pt>
                <c:pt idx="6470">
                  <c:v>3286.0</c:v>
                </c:pt>
                <c:pt idx="6471">
                  <c:v>3286.0</c:v>
                </c:pt>
                <c:pt idx="6472">
                  <c:v>3286.0</c:v>
                </c:pt>
                <c:pt idx="6473">
                  <c:v>3286.0</c:v>
                </c:pt>
                <c:pt idx="6474">
                  <c:v>3286.0</c:v>
                </c:pt>
                <c:pt idx="6475">
                  <c:v>3287.0</c:v>
                </c:pt>
                <c:pt idx="6476">
                  <c:v>3287.0</c:v>
                </c:pt>
                <c:pt idx="6477">
                  <c:v>3288.0</c:v>
                </c:pt>
                <c:pt idx="6478">
                  <c:v>3288.0</c:v>
                </c:pt>
                <c:pt idx="6479">
                  <c:v>3288.0</c:v>
                </c:pt>
                <c:pt idx="6480">
                  <c:v>3288.0</c:v>
                </c:pt>
                <c:pt idx="6481">
                  <c:v>3288.0</c:v>
                </c:pt>
                <c:pt idx="6482">
                  <c:v>3288.0</c:v>
                </c:pt>
                <c:pt idx="6483">
                  <c:v>3289.0</c:v>
                </c:pt>
                <c:pt idx="6484">
                  <c:v>3289.0</c:v>
                </c:pt>
                <c:pt idx="6485">
                  <c:v>3290.0</c:v>
                </c:pt>
                <c:pt idx="6486">
                  <c:v>3291.0</c:v>
                </c:pt>
                <c:pt idx="6487">
                  <c:v>3291.0</c:v>
                </c:pt>
                <c:pt idx="6488">
                  <c:v>3291.0</c:v>
                </c:pt>
                <c:pt idx="6489">
                  <c:v>3291.0</c:v>
                </c:pt>
                <c:pt idx="6490">
                  <c:v>3292.0</c:v>
                </c:pt>
                <c:pt idx="6491">
                  <c:v>3293.0</c:v>
                </c:pt>
                <c:pt idx="6492">
                  <c:v>3293.0</c:v>
                </c:pt>
                <c:pt idx="6493">
                  <c:v>3294.0</c:v>
                </c:pt>
                <c:pt idx="6494">
                  <c:v>3294.0</c:v>
                </c:pt>
                <c:pt idx="6495">
                  <c:v>3295.0</c:v>
                </c:pt>
                <c:pt idx="6496">
                  <c:v>3296.0</c:v>
                </c:pt>
                <c:pt idx="6497">
                  <c:v>3297.0</c:v>
                </c:pt>
                <c:pt idx="6498">
                  <c:v>3298.0</c:v>
                </c:pt>
                <c:pt idx="6499">
                  <c:v>3298.0</c:v>
                </c:pt>
                <c:pt idx="6500">
                  <c:v>3299.0</c:v>
                </c:pt>
                <c:pt idx="6501">
                  <c:v>3300.0</c:v>
                </c:pt>
                <c:pt idx="6502">
                  <c:v>3301.0</c:v>
                </c:pt>
                <c:pt idx="6503">
                  <c:v>3302.0</c:v>
                </c:pt>
                <c:pt idx="6504">
                  <c:v>3303.0</c:v>
                </c:pt>
                <c:pt idx="6505">
                  <c:v>3304.0</c:v>
                </c:pt>
                <c:pt idx="6506">
                  <c:v>3305.0</c:v>
                </c:pt>
                <c:pt idx="6507">
                  <c:v>3306.0</c:v>
                </c:pt>
                <c:pt idx="6508">
                  <c:v>3307.0</c:v>
                </c:pt>
                <c:pt idx="6509">
                  <c:v>3308.0</c:v>
                </c:pt>
                <c:pt idx="6510">
                  <c:v>3309.0</c:v>
                </c:pt>
                <c:pt idx="6511">
                  <c:v>3310.0</c:v>
                </c:pt>
                <c:pt idx="6512">
                  <c:v>3311.0</c:v>
                </c:pt>
                <c:pt idx="6513">
                  <c:v>3312.0</c:v>
                </c:pt>
                <c:pt idx="6514">
                  <c:v>3312.0</c:v>
                </c:pt>
                <c:pt idx="6515">
                  <c:v>3312.0</c:v>
                </c:pt>
                <c:pt idx="6516">
                  <c:v>3312.0</c:v>
                </c:pt>
                <c:pt idx="6517">
                  <c:v>3312.0</c:v>
                </c:pt>
                <c:pt idx="6518">
                  <c:v>3313.0</c:v>
                </c:pt>
                <c:pt idx="6519">
                  <c:v>3313.0</c:v>
                </c:pt>
                <c:pt idx="6520">
                  <c:v>3313.0</c:v>
                </c:pt>
                <c:pt idx="6521">
                  <c:v>3314.0</c:v>
                </c:pt>
                <c:pt idx="6522">
                  <c:v>3314.0</c:v>
                </c:pt>
                <c:pt idx="6523">
                  <c:v>3315.0</c:v>
                </c:pt>
                <c:pt idx="6524">
                  <c:v>3315.0</c:v>
                </c:pt>
                <c:pt idx="6525">
                  <c:v>3316.0</c:v>
                </c:pt>
                <c:pt idx="6526">
                  <c:v>3316.0</c:v>
                </c:pt>
                <c:pt idx="6527">
                  <c:v>3317.0</c:v>
                </c:pt>
                <c:pt idx="6528">
                  <c:v>3318.0</c:v>
                </c:pt>
                <c:pt idx="6529">
                  <c:v>3318.0</c:v>
                </c:pt>
                <c:pt idx="6530">
                  <c:v>3319.0</c:v>
                </c:pt>
                <c:pt idx="6531">
                  <c:v>3320.0</c:v>
                </c:pt>
                <c:pt idx="6532">
                  <c:v>3321.0</c:v>
                </c:pt>
                <c:pt idx="6533">
                  <c:v>3321.0</c:v>
                </c:pt>
                <c:pt idx="6534">
                  <c:v>3321.0</c:v>
                </c:pt>
                <c:pt idx="6535">
                  <c:v>3322.0</c:v>
                </c:pt>
                <c:pt idx="6536">
                  <c:v>3323.0</c:v>
                </c:pt>
                <c:pt idx="6537">
                  <c:v>3324.0</c:v>
                </c:pt>
                <c:pt idx="6538">
                  <c:v>3325.0</c:v>
                </c:pt>
                <c:pt idx="6539">
                  <c:v>3325.0</c:v>
                </c:pt>
                <c:pt idx="6540">
                  <c:v>3325.0</c:v>
                </c:pt>
                <c:pt idx="6541">
                  <c:v>3325.0</c:v>
                </c:pt>
                <c:pt idx="6542">
                  <c:v>3325.0</c:v>
                </c:pt>
                <c:pt idx="6543">
                  <c:v>3326.0</c:v>
                </c:pt>
                <c:pt idx="6544">
                  <c:v>3327.0</c:v>
                </c:pt>
                <c:pt idx="6545">
                  <c:v>3327.0</c:v>
                </c:pt>
                <c:pt idx="6546">
                  <c:v>3328.0</c:v>
                </c:pt>
                <c:pt idx="6547">
                  <c:v>3328.0</c:v>
                </c:pt>
                <c:pt idx="6548">
                  <c:v>3328.0</c:v>
                </c:pt>
                <c:pt idx="6549">
                  <c:v>3328.0</c:v>
                </c:pt>
                <c:pt idx="6550">
                  <c:v>3329.0</c:v>
                </c:pt>
                <c:pt idx="6551">
                  <c:v>3329.0</c:v>
                </c:pt>
                <c:pt idx="6552">
                  <c:v>3330.0</c:v>
                </c:pt>
                <c:pt idx="6553">
                  <c:v>3331.0</c:v>
                </c:pt>
                <c:pt idx="6554">
                  <c:v>3332.0</c:v>
                </c:pt>
                <c:pt idx="6555">
                  <c:v>3333.0</c:v>
                </c:pt>
                <c:pt idx="6556">
                  <c:v>3334.0</c:v>
                </c:pt>
                <c:pt idx="6557">
                  <c:v>3335.0</c:v>
                </c:pt>
                <c:pt idx="6558">
                  <c:v>3336.0</c:v>
                </c:pt>
                <c:pt idx="6559">
                  <c:v>3337.0</c:v>
                </c:pt>
                <c:pt idx="6560">
                  <c:v>3338.0</c:v>
                </c:pt>
                <c:pt idx="6561">
                  <c:v>3338.0</c:v>
                </c:pt>
                <c:pt idx="6562">
                  <c:v>3338.0</c:v>
                </c:pt>
                <c:pt idx="6563">
                  <c:v>3338.0</c:v>
                </c:pt>
                <c:pt idx="6564">
                  <c:v>3339.0</c:v>
                </c:pt>
                <c:pt idx="6565">
                  <c:v>3340.0</c:v>
                </c:pt>
                <c:pt idx="6566">
                  <c:v>3341.0</c:v>
                </c:pt>
                <c:pt idx="6567">
                  <c:v>3341.0</c:v>
                </c:pt>
                <c:pt idx="6568">
                  <c:v>3342.0</c:v>
                </c:pt>
                <c:pt idx="6569">
                  <c:v>3343.0</c:v>
                </c:pt>
                <c:pt idx="6570">
                  <c:v>3343.0</c:v>
                </c:pt>
                <c:pt idx="6571">
                  <c:v>3344.0</c:v>
                </c:pt>
                <c:pt idx="6572">
                  <c:v>3345.0</c:v>
                </c:pt>
                <c:pt idx="6573">
                  <c:v>3346.0</c:v>
                </c:pt>
                <c:pt idx="6574">
                  <c:v>3347.0</c:v>
                </c:pt>
                <c:pt idx="6575">
                  <c:v>3348.0</c:v>
                </c:pt>
                <c:pt idx="6576">
                  <c:v>3349.0</c:v>
                </c:pt>
                <c:pt idx="6577">
                  <c:v>3349.0</c:v>
                </c:pt>
                <c:pt idx="6578">
                  <c:v>3350.0</c:v>
                </c:pt>
                <c:pt idx="6579">
                  <c:v>3351.0</c:v>
                </c:pt>
                <c:pt idx="6580">
                  <c:v>3351.0</c:v>
                </c:pt>
                <c:pt idx="6581">
                  <c:v>3352.0</c:v>
                </c:pt>
                <c:pt idx="6582">
                  <c:v>3353.0</c:v>
                </c:pt>
                <c:pt idx="6583">
                  <c:v>3354.0</c:v>
                </c:pt>
                <c:pt idx="6584">
                  <c:v>3355.0</c:v>
                </c:pt>
                <c:pt idx="6585">
                  <c:v>3356.0</c:v>
                </c:pt>
                <c:pt idx="6586">
                  <c:v>3356.0</c:v>
                </c:pt>
                <c:pt idx="6587">
                  <c:v>3357.0</c:v>
                </c:pt>
                <c:pt idx="6588">
                  <c:v>3358.0</c:v>
                </c:pt>
                <c:pt idx="6589">
                  <c:v>3359.0</c:v>
                </c:pt>
                <c:pt idx="6590">
                  <c:v>3359.0</c:v>
                </c:pt>
                <c:pt idx="6591">
                  <c:v>3359.0</c:v>
                </c:pt>
                <c:pt idx="6592">
                  <c:v>3359.0</c:v>
                </c:pt>
                <c:pt idx="6593">
                  <c:v>3359.0</c:v>
                </c:pt>
                <c:pt idx="6594">
                  <c:v>3360.0</c:v>
                </c:pt>
                <c:pt idx="6595">
                  <c:v>3361.0</c:v>
                </c:pt>
                <c:pt idx="6596">
                  <c:v>3362.0</c:v>
                </c:pt>
                <c:pt idx="6597">
                  <c:v>3363.0</c:v>
                </c:pt>
                <c:pt idx="6598">
                  <c:v>3364.0</c:v>
                </c:pt>
                <c:pt idx="6599">
                  <c:v>3365.0</c:v>
                </c:pt>
                <c:pt idx="6600">
                  <c:v>3366.0</c:v>
                </c:pt>
                <c:pt idx="6601">
                  <c:v>3367.0</c:v>
                </c:pt>
                <c:pt idx="6602">
                  <c:v>3368.0</c:v>
                </c:pt>
                <c:pt idx="6603">
                  <c:v>3368.0</c:v>
                </c:pt>
                <c:pt idx="6604">
                  <c:v>3369.0</c:v>
                </c:pt>
                <c:pt idx="6605">
                  <c:v>3370.0</c:v>
                </c:pt>
                <c:pt idx="6606">
                  <c:v>3371.0</c:v>
                </c:pt>
                <c:pt idx="6607">
                  <c:v>3372.0</c:v>
                </c:pt>
                <c:pt idx="6608">
                  <c:v>3372.0</c:v>
                </c:pt>
                <c:pt idx="6609">
                  <c:v>3373.0</c:v>
                </c:pt>
                <c:pt idx="6610">
                  <c:v>3373.0</c:v>
                </c:pt>
                <c:pt idx="6611">
                  <c:v>3373.0</c:v>
                </c:pt>
                <c:pt idx="6612">
                  <c:v>3373.0</c:v>
                </c:pt>
                <c:pt idx="6613">
                  <c:v>3374.0</c:v>
                </c:pt>
                <c:pt idx="6614">
                  <c:v>3374.0</c:v>
                </c:pt>
                <c:pt idx="6615">
                  <c:v>3374.0</c:v>
                </c:pt>
                <c:pt idx="6616">
                  <c:v>3375.0</c:v>
                </c:pt>
                <c:pt idx="6617">
                  <c:v>3376.0</c:v>
                </c:pt>
                <c:pt idx="6618">
                  <c:v>3377.0</c:v>
                </c:pt>
                <c:pt idx="6619">
                  <c:v>3377.0</c:v>
                </c:pt>
                <c:pt idx="6620">
                  <c:v>3377.0</c:v>
                </c:pt>
                <c:pt idx="6621">
                  <c:v>3377.0</c:v>
                </c:pt>
                <c:pt idx="6622">
                  <c:v>3377.0</c:v>
                </c:pt>
                <c:pt idx="6623">
                  <c:v>3377.0</c:v>
                </c:pt>
                <c:pt idx="6624">
                  <c:v>3377.0</c:v>
                </c:pt>
                <c:pt idx="6625">
                  <c:v>3377.0</c:v>
                </c:pt>
                <c:pt idx="6626">
                  <c:v>3378.0</c:v>
                </c:pt>
                <c:pt idx="6627">
                  <c:v>3379.0</c:v>
                </c:pt>
                <c:pt idx="6628">
                  <c:v>3380.0</c:v>
                </c:pt>
                <c:pt idx="6629">
                  <c:v>3380.0</c:v>
                </c:pt>
                <c:pt idx="6630">
                  <c:v>3380.0</c:v>
                </c:pt>
                <c:pt idx="6631">
                  <c:v>3380.0</c:v>
                </c:pt>
                <c:pt idx="6632">
                  <c:v>3380.0</c:v>
                </c:pt>
                <c:pt idx="6633">
                  <c:v>3380.0</c:v>
                </c:pt>
                <c:pt idx="6634">
                  <c:v>3381.0</c:v>
                </c:pt>
                <c:pt idx="6635">
                  <c:v>3382.0</c:v>
                </c:pt>
                <c:pt idx="6636">
                  <c:v>3383.0</c:v>
                </c:pt>
                <c:pt idx="6637">
                  <c:v>3383.0</c:v>
                </c:pt>
                <c:pt idx="6638">
                  <c:v>3384.0</c:v>
                </c:pt>
                <c:pt idx="6639">
                  <c:v>3384.0</c:v>
                </c:pt>
                <c:pt idx="6640">
                  <c:v>3385.0</c:v>
                </c:pt>
                <c:pt idx="6641">
                  <c:v>3385.0</c:v>
                </c:pt>
                <c:pt idx="6642">
                  <c:v>3386.0</c:v>
                </c:pt>
                <c:pt idx="6643">
                  <c:v>3386.0</c:v>
                </c:pt>
                <c:pt idx="6644">
                  <c:v>3386.0</c:v>
                </c:pt>
                <c:pt idx="6645">
                  <c:v>3386.0</c:v>
                </c:pt>
                <c:pt idx="6646">
                  <c:v>3387.0</c:v>
                </c:pt>
                <c:pt idx="6647">
                  <c:v>3388.0</c:v>
                </c:pt>
                <c:pt idx="6648">
                  <c:v>3389.0</c:v>
                </c:pt>
                <c:pt idx="6649">
                  <c:v>3389.0</c:v>
                </c:pt>
                <c:pt idx="6650">
                  <c:v>3389.0</c:v>
                </c:pt>
                <c:pt idx="6651">
                  <c:v>3389.0</c:v>
                </c:pt>
                <c:pt idx="6652">
                  <c:v>3389.0</c:v>
                </c:pt>
                <c:pt idx="6653">
                  <c:v>3390.0</c:v>
                </c:pt>
                <c:pt idx="6654">
                  <c:v>3391.0</c:v>
                </c:pt>
                <c:pt idx="6655">
                  <c:v>3392.0</c:v>
                </c:pt>
                <c:pt idx="6656">
                  <c:v>3393.0</c:v>
                </c:pt>
                <c:pt idx="6657">
                  <c:v>3394.0</c:v>
                </c:pt>
                <c:pt idx="6658">
                  <c:v>3395.0</c:v>
                </c:pt>
                <c:pt idx="6659">
                  <c:v>3396.0</c:v>
                </c:pt>
                <c:pt idx="6660">
                  <c:v>3397.0</c:v>
                </c:pt>
                <c:pt idx="6661">
                  <c:v>3398.0</c:v>
                </c:pt>
                <c:pt idx="6662">
                  <c:v>3398.0</c:v>
                </c:pt>
                <c:pt idx="6663">
                  <c:v>3398.0</c:v>
                </c:pt>
                <c:pt idx="6664">
                  <c:v>3398.0</c:v>
                </c:pt>
                <c:pt idx="6665">
                  <c:v>3398.0</c:v>
                </c:pt>
                <c:pt idx="6666">
                  <c:v>3398.0</c:v>
                </c:pt>
                <c:pt idx="6667">
                  <c:v>3399.0</c:v>
                </c:pt>
                <c:pt idx="6668">
                  <c:v>3399.0</c:v>
                </c:pt>
                <c:pt idx="6669">
                  <c:v>3400.0</c:v>
                </c:pt>
                <c:pt idx="6670">
                  <c:v>3401.0</c:v>
                </c:pt>
                <c:pt idx="6671">
                  <c:v>3401.0</c:v>
                </c:pt>
                <c:pt idx="6672">
                  <c:v>3401.0</c:v>
                </c:pt>
                <c:pt idx="6673">
                  <c:v>3402.0</c:v>
                </c:pt>
                <c:pt idx="6674">
                  <c:v>3402.0</c:v>
                </c:pt>
                <c:pt idx="6675">
                  <c:v>3402.0</c:v>
                </c:pt>
                <c:pt idx="6676">
                  <c:v>3402.0</c:v>
                </c:pt>
                <c:pt idx="6677">
                  <c:v>3402.0</c:v>
                </c:pt>
                <c:pt idx="6678">
                  <c:v>3402.0</c:v>
                </c:pt>
                <c:pt idx="6679">
                  <c:v>3402.0</c:v>
                </c:pt>
                <c:pt idx="6680">
                  <c:v>3402.0</c:v>
                </c:pt>
                <c:pt idx="6681">
                  <c:v>3402.0</c:v>
                </c:pt>
                <c:pt idx="6682">
                  <c:v>3402.0</c:v>
                </c:pt>
                <c:pt idx="6683">
                  <c:v>3403.0</c:v>
                </c:pt>
                <c:pt idx="6684">
                  <c:v>3403.0</c:v>
                </c:pt>
                <c:pt idx="6685">
                  <c:v>3404.0</c:v>
                </c:pt>
                <c:pt idx="6686">
                  <c:v>3404.0</c:v>
                </c:pt>
                <c:pt idx="6687">
                  <c:v>3405.0</c:v>
                </c:pt>
                <c:pt idx="6688">
                  <c:v>3405.0</c:v>
                </c:pt>
                <c:pt idx="6689">
                  <c:v>3405.0</c:v>
                </c:pt>
                <c:pt idx="6690">
                  <c:v>3405.0</c:v>
                </c:pt>
                <c:pt idx="6691">
                  <c:v>3406.0</c:v>
                </c:pt>
                <c:pt idx="6692">
                  <c:v>3407.0</c:v>
                </c:pt>
                <c:pt idx="6693">
                  <c:v>3408.0</c:v>
                </c:pt>
                <c:pt idx="6694">
                  <c:v>3409.0</c:v>
                </c:pt>
                <c:pt idx="6695">
                  <c:v>3409.0</c:v>
                </c:pt>
                <c:pt idx="6696">
                  <c:v>3409.0</c:v>
                </c:pt>
                <c:pt idx="6697">
                  <c:v>3409.0</c:v>
                </c:pt>
                <c:pt idx="6698">
                  <c:v>3410.0</c:v>
                </c:pt>
                <c:pt idx="6699">
                  <c:v>3411.0</c:v>
                </c:pt>
                <c:pt idx="6700">
                  <c:v>3411.0</c:v>
                </c:pt>
                <c:pt idx="6701">
                  <c:v>3412.0</c:v>
                </c:pt>
                <c:pt idx="6702">
                  <c:v>3413.0</c:v>
                </c:pt>
                <c:pt idx="6703">
                  <c:v>3413.0</c:v>
                </c:pt>
                <c:pt idx="6704">
                  <c:v>3413.0</c:v>
                </c:pt>
                <c:pt idx="6705">
                  <c:v>3413.0</c:v>
                </c:pt>
                <c:pt idx="6706">
                  <c:v>3413.0</c:v>
                </c:pt>
                <c:pt idx="6707">
                  <c:v>3413.0</c:v>
                </c:pt>
                <c:pt idx="6708">
                  <c:v>3413.0</c:v>
                </c:pt>
                <c:pt idx="6709">
                  <c:v>3413.0</c:v>
                </c:pt>
                <c:pt idx="6710">
                  <c:v>3414.0</c:v>
                </c:pt>
                <c:pt idx="6711">
                  <c:v>3414.0</c:v>
                </c:pt>
                <c:pt idx="6712">
                  <c:v>3414.0</c:v>
                </c:pt>
                <c:pt idx="6713">
                  <c:v>3414.0</c:v>
                </c:pt>
                <c:pt idx="6714">
                  <c:v>3415.0</c:v>
                </c:pt>
                <c:pt idx="6715">
                  <c:v>3415.0</c:v>
                </c:pt>
                <c:pt idx="6716">
                  <c:v>3415.0</c:v>
                </c:pt>
                <c:pt idx="6717">
                  <c:v>3415.0</c:v>
                </c:pt>
                <c:pt idx="6718">
                  <c:v>3415.0</c:v>
                </c:pt>
                <c:pt idx="6719">
                  <c:v>3415.0</c:v>
                </c:pt>
                <c:pt idx="6720">
                  <c:v>3416.0</c:v>
                </c:pt>
                <c:pt idx="6721">
                  <c:v>3416.0</c:v>
                </c:pt>
                <c:pt idx="6722">
                  <c:v>3416.0</c:v>
                </c:pt>
                <c:pt idx="6723">
                  <c:v>3416.0</c:v>
                </c:pt>
                <c:pt idx="6724">
                  <c:v>3417.0</c:v>
                </c:pt>
                <c:pt idx="6725">
                  <c:v>3417.0</c:v>
                </c:pt>
                <c:pt idx="6726">
                  <c:v>3417.0</c:v>
                </c:pt>
                <c:pt idx="6727">
                  <c:v>3417.0</c:v>
                </c:pt>
                <c:pt idx="6728">
                  <c:v>3418.0</c:v>
                </c:pt>
                <c:pt idx="6729">
                  <c:v>3418.0</c:v>
                </c:pt>
                <c:pt idx="6730">
                  <c:v>3419.0</c:v>
                </c:pt>
                <c:pt idx="6731">
                  <c:v>3420.0</c:v>
                </c:pt>
                <c:pt idx="6732">
                  <c:v>3420.0</c:v>
                </c:pt>
                <c:pt idx="6733">
                  <c:v>3420.0</c:v>
                </c:pt>
                <c:pt idx="6734">
                  <c:v>3420.0</c:v>
                </c:pt>
                <c:pt idx="6735">
                  <c:v>3420.0</c:v>
                </c:pt>
                <c:pt idx="6736">
                  <c:v>3420.0</c:v>
                </c:pt>
                <c:pt idx="6737">
                  <c:v>3420.0</c:v>
                </c:pt>
                <c:pt idx="6738">
                  <c:v>3421.0</c:v>
                </c:pt>
                <c:pt idx="6739">
                  <c:v>3421.0</c:v>
                </c:pt>
                <c:pt idx="6740">
                  <c:v>3421.0</c:v>
                </c:pt>
                <c:pt idx="6741">
                  <c:v>3421.0</c:v>
                </c:pt>
                <c:pt idx="6742">
                  <c:v>3421.0</c:v>
                </c:pt>
                <c:pt idx="6743">
                  <c:v>3422.0</c:v>
                </c:pt>
                <c:pt idx="6744">
                  <c:v>3423.0</c:v>
                </c:pt>
                <c:pt idx="6745">
                  <c:v>3423.0</c:v>
                </c:pt>
                <c:pt idx="6746">
                  <c:v>3424.0</c:v>
                </c:pt>
                <c:pt idx="6747">
                  <c:v>3424.0</c:v>
                </c:pt>
                <c:pt idx="6748">
                  <c:v>3425.0</c:v>
                </c:pt>
                <c:pt idx="6749">
                  <c:v>3426.0</c:v>
                </c:pt>
                <c:pt idx="6750">
                  <c:v>3427.0</c:v>
                </c:pt>
                <c:pt idx="6751">
                  <c:v>3427.0</c:v>
                </c:pt>
                <c:pt idx="6752">
                  <c:v>3427.0</c:v>
                </c:pt>
                <c:pt idx="6753">
                  <c:v>3427.0</c:v>
                </c:pt>
                <c:pt idx="6754">
                  <c:v>3427.0</c:v>
                </c:pt>
                <c:pt idx="6755">
                  <c:v>3427.0</c:v>
                </c:pt>
                <c:pt idx="6756">
                  <c:v>3427.0</c:v>
                </c:pt>
                <c:pt idx="6757">
                  <c:v>3427.0</c:v>
                </c:pt>
                <c:pt idx="6758">
                  <c:v>3428.0</c:v>
                </c:pt>
                <c:pt idx="6759">
                  <c:v>3428.0</c:v>
                </c:pt>
                <c:pt idx="6760">
                  <c:v>3429.0</c:v>
                </c:pt>
                <c:pt idx="6761">
                  <c:v>3430.0</c:v>
                </c:pt>
                <c:pt idx="6762">
                  <c:v>3430.0</c:v>
                </c:pt>
                <c:pt idx="6763">
                  <c:v>3431.0</c:v>
                </c:pt>
                <c:pt idx="6764">
                  <c:v>3432.0</c:v>
                </c:pt>
                <c:pt idx="6765">
                  <c:v>3433.0</c:v>
                </c:pt>
                <c:pt idx="6766">
                  <c:v>3434.0</c:v>
                </c:pt>
                <c:pt idx="6767">
                  <c:v>3435.0</c:v>
                </c:pt>
                <c:pt idx="6768">
                  <c:v>3435.0</c:v>
                </c:pt>
                <c:pt idx="6769">
                  <c:v>3435.0</c:v>
                </c:pt>
                <c:pt idx="6770">
                  <c:v>3436.0</c:v>
                </c:pt>
                <c:pt idx="6771">
                  <c:v>3436.0</c:v>
                </c:pt>
                <c:pt idx="6772">
                  <c:v>3437.0</c:v>
                </c:pt>
                <c:pt idx="6773">
                  <c:v>3438.0</c:v>
                </c:pt>
                <c:pt idx="6774">
                  <c:v>3439.0</c:v>
                </c:pt>
                <c:pt idx="6775">
                  <c:v>3439.0</c:v>
                </c:pt>
                <c:pt idx="6776">
                  <c:v>3440.0</c:v>
                </c:pt>
                <c:pt idx="6777">
                  <c:v>3441.0</c:v>
                </c:pt>
                <c:pt idx="6778">
                  <c:v>3442.0</c:v>
                </c:pt>
                <c:pt idx="6779">
                  <c:v>3443.0</c:v>
                </c:pt>
                <c:pt idx="6780">
                  <c:v>3444.0</c:v>
                </c:pt>
                <c:pt idx="6781">
                  <c:v>3445.0</c:v>
                </c:pt>
                <c:pt idx="6782">
                  <c:v>3446.0</c:v>
                </c:pt>
                <c:pt idx="6783">
                  <c:v>3447.0</c:v>
                </c:pt>
                <c:pt idx="6784">
                  <c:v>3448.0</c:v>
                </c:pt>
                <c:pt idx="6785">
                  <c:v>3449.0</c:v>
                </c:pt>
                <c:pt idx="6786">
                  <c:v>3449.0</c:v>
                </c:pt>
                <c:pt idx="6787">
                  <c:v>3450.0</c:v>
                </c:pt>
                <c:pt idx="6788">
                  <c:v>3451.0</c:v>
                </c:pt>
                <c:pt idx="6789">
                  <c:v>3451.0</c:v>
                </c:pt>
                <c:pt idx="6790">
                  <c:v>3451.0</c:v>
                </c:pt>
                <c:pt idx="6791">
                  <c:v>3452.0</c:v>
                </c:pt>
                <c:pt idx="6792">
                  <c:v>3453.0</c:v>
                </c:pt>
                <c:pt idx="6793">
                  <c:v>3453.0</c:v>
                </c:pt>
                <c:pt idx="6794">
                  <c:v>3453.0</c:v>
                </c:pt>
                <c:pt idx="6795">
                  <c:v>3453.0</c:v>
                </c:pt>
                <c:pt idx="6796">
                  <c:v>3453.0</c:v>
                </c:pt>
                <c:pt idx="6797">
                  <c:v>3454.0</c:v>
                </c:pt>
                <c:pt idx="6798">
                  <c:v>3455.0</c:v>
                </c:pt>
                <c:pt idx="6799">
                  <c:v>3456.0</c:v>
                </c:pt>
                <c:pt idx="6800">
                  <c:v>3456.0</c:v>
                </c:pt>
                <c:pt idx="6801">
                  <c:v>3457.0</c:v>
                </c:pt>
                <c:pt idx="6802">
                  <c:v>3458.0</c:v>
                </c:pt>
                <c:pt idx="6803">
                  <c:v>3458.0</c:v>
                </c:pt>
                <c:pt idx="6804">
                  <c:v>3458.0</c:v>
                </c:pt>
                <c:pt idx="6805">
                  <c:v>3458.0</c:v>
                </c:pt>
                <c:pt idx="6806">
                  <c:v>3458.0</c:v>
                </c:pt>
                <c:pt idx="6807">
                  <c:v>3458.0</c:v>
                </c:pt>
                <c:pt idx="6808">
                  <c:v>3459.0</c:v>
                </c:pt>
                <c:pt idx="6809">
                  <c:v>3459.0</c:v>
                </c:pt>
                <c:pt idx="6810">
                  <c:v>3460.0</c:v>
                </c:pt>
                <c:pt idx="6811">
                  <c:v>3460.0</c:v>
                </c:pt>
                <c:pt idx="6812">
                  <c:v>3460.0</c:v>
                </c:pt>
                <c:pt idx="6813">
                  <c:v>3460.0</c:v>
                </c:pt>
                <c:pt idx="6814">
                  <c:v>3460.0</c:v>
                </c:pt>
                <c:pt idx="6815">
                  <c:v>3460.0</c:v>
                </c:pt>
                <c:pt idx="6816">
                  <c:v>3460.0</c:v>
                </c:pt>
                <c:pt idx="6817">
                  <c:v>3461.0</c:v>
                </c:pt>
                <c:pt idx="6818">
                  <c:v>3461.0</c:v>
                </c:pt>
                <c:pt idx="6819">
                  <c:v>3461.0</c:v>
                </c:pt>
                <c:pt idx="6820">
                  <c:v>3462.0</c:v>
                </c:pt>
                <c:pt idx="6821">
                  <c:v>3462.0</c:v>
                </c:pt>
                <c:pt idx="6822">
                  <c:v>3462.0</c:v>
                </c:pt>
                <c:pt idx="6823">
                  <c:v>3462.0</c:v>
                </c:pt>
                <c:pt idx="6824">
                  <c:v>3463.0</c:v>
                </c:pt>
                <c:pt idx="6825">
                  <c:v>3464.0</c:v>
                </c:pt>
                <c:pt idx="6826">
                  <c:v>3464.0</c:v>
                </c:pt>
                <c:pt idx="6827">
                  <c:v>3464.0</c:v>
                </c:pt>
                <c:pt idx="6828">
                  <c:v>3464.0</c:v>
                </c:pt>
                <c:pt idx="6829">
                  <c:v>3465.0</c:v>
                </c:pt>
                <c:pt idx="6830">
                  <c:v>3466.0</c:v>
                </c:pt>
                <c:pt idx="6831">
                  <c:v>3466.0</c:v>
                </c:pt>
                <c:pt idx="6832">
                  <c:v>3466.0</c:v>
                </c:pt>
                <c:pt idx="6833">
                  <c:v>3466.0</c:v>
                </c:pt>
                <c:pt idx="6834">
                  <c:v>3467.0</c:v>
                </c:pt>
                <c:pt idx="6835">
                  <c:v>3468.0</c:v>
                </c:pt>
                <c:pt idx="6836">
                  <c:v>3468.0</c:v>
                </c:pt>
                <c:pt idx="6837">
                  <c:v>3469.0</c:v>
                </c:pt>
                <c:pt idx="6838">
                  <c:v>3470.0</c:v>
                </c:pt>
                <c:pt idx="6839">
                  <c:v>3470.0</c:v>
                </c:pt>
                <c:pt idx="6840">
                  <c:v>3471.0</c:v>
                </c:pt>
                <c:pt idx="6841">
                  <c:v>3471.0</c:v>
                </c:pt>
                <c:pt idx="6842">
                  <c:v>3472.0</c:v>
                </c:pt>
                <c:pt idx="6843">
                  <c:v>3472.0</c:v>
                </c:pt>
                <c:pt idx="6844">
                  <c:v>3473.0</c:v>
                </c:pt>
                <c:pt idx="6845">
                  <c:v>3474.0</c:v>
                </c:pt>
                <c:pt idx="6846">
                  <c:v>3475.0</c:v>
                </c:pt>
                <c:pt idx="6847">
                  <c:v>3476.0</c:v>
                </c:pt>
                <c:pt idx="6848">
                  <c:v>3477.0</c:v>
                </c:pt>
                <c:pt idx="6849">
                  <c:v>3478.0</c:v>
                </c:pt>
                <c:pt idx="6850">
                  <c:v>3479.0</c:v>
                </c:pt>
                <c:pt idx="6851">
                  <c:v>3480.0</c:v>
                </c:pt>
                <c:pt idx="6852">
                  <c:v>3480.0</c:v>
                </c:pt>
                <c:pt idx="6853">
                  <c:v>3480.0</c:v>
                </c:pt>
                <c:pt idx="6854">
                  <c:v>3481.0</c:v>
                </c:pt>
                <c:pt idx="6855">
                  <c:v>3482.0</c:v>
                </c:pt>
                <c:pt idx="6856">
                  <c:v>3482.0</c:v>
                </c:pt>
                <c:pt idx="6857">
                  <c:v>3482.0</c:v>
                </c:pt>
                <c:pt idx="6858">
                  <c:v>3483.0</c:v>
                </c:pt>
                <c:pt idx="6859">
                  <c:v>3484.0</c:v>
                </c:pt>
                <c:pt idx="6860">
                  <c:v>3484.0</c:v>
                </c:pt>
                <c:pt idx="6861">
                  <c:v>3485.0</c:v>
                </c:pt>
                <c:pt idx="6862">
                  <c:v>3485.0</c:v>
                </c:pt>
                <c:pt idx="6863">
                  <c:v>3485.0</c:v>
                </c:pt>
                <c:pt idx="6864">
                  <c:v>3485.0</c:v>
                </c:pt>
                <c:pt idx="6865">
                  <c:v>3485.0</c:v>
                </c:pt>
                <c:pt idx="6866">
                  <c:v>3485.0</c:v>
                </c:pt>
                <c:pt idx="6867">
                  <c:v>3485.0</c:v>
                </c:pt>
                <c:pt idx="6868">
                  <c:v>3485.0</c:v>
                </c:pt>
                <c:pt idx="6869">
                  <c:v>3485.0</c:v>
                </c:pt>
                <c:pt idx="6870">
                  <c:v>3485.0</c:v>
                </c:pt>
                <c:pt idx="6871">
                  <c:v>3485.0</c:v>
                </c:pt>
                <c:pt idx="6872">
                  <c:v>3486.0</c:v>
                </c:pt>
                <c:pt idx="6873">
                  <c:v>3486.0</c:v>
                </c:pt>
                <c:pt idx="6874">
                  <c:v>3486.0</c:v>
                </c:pt>
                <c:pt idx="6875">
                  <c:v>3487.0</c:v>
                </c:pt>
                <c:pt idx="6876">
                  <c:v>3488.0</c:v>
                </c:pt>
                <c:pt idx="6877">
                  <c:v>3488.0</c:v>
                </c:pt>
                <c:pt idx="6878">
                  <c:v>3489.0</c:v>
                </c:pt>
                <c:pt idx="6879">
                  <c:v>3489.0</c:v>
                </c:pt>
                <c:pt idx="6880">
                  <c:v>3490.0</c:v>
                </c:pt>
                <c:pt idx="6881">
                  <c:v>3490.0</c:v>
                </c:pt>
                <c:pt idx="6882">
                  <c:v>3491.0</c:v>
                </c:pt>
                <c:pt idx="6883">
                  <c:v>3491.0</c:v>
                </c:pt>
                <c:pt idx="6884">
                  <c:v>3491.0</c:v>
                </c:pt>
                <c:pt idx="6885">
                  <c:v>3492.0</c:v>
                </c:pt>
                <c:pt idx="6886">
                  <c:v>3492.0</c:v>
                </c:pt>
                <c:pt idx="6887">
                  <c:v>3492.0</c:v>
                </c:pt>
                <c:pt idx="6888">
                  <c:v>3492.0</c:v>
                </c:pt>
                <c:pt idx="6889">
                  <c:v>3493.0</c:v>
                </c:pt>
                <c:pt idx="6890">
                  <c:v>3494.0</c:v>
                </c:pt>
                <c:pt idx="6891">
                  <c:v>3495.0</c:v>
                </c:pt>
                <c:pt idx="6892">
                  <c:v>3496.0</c:v>
                </c:pt>
                <c:pt idx="6893">
                  <c:v>3496.0</c:v>
                </c:pt>
                <c:pt idx="6894">
                  <c:v>3496.0</c:v>
                </c:pt>
                <c:pt idx="6895">
                  <c:v>3496.0</c:v>
                </c:pt>
                <c:pt idx="6896">
                  <c:v>3497.0</c:v>
                </c:pt>
                <c:pt idx="6897">
                  <c:v>3497.0</c:v>
                </c:pt>
                <c:pt idx="6898">
                  <c:v>3497.0</c:v>
                </c:pt>
                <c:pt idx="6899">
                  <c:v>3497.0</c:v>
                </c:pt>
                <c:pt idx="6900">
                  <c:v>3498.0</c:v>
                </c:pt>
                <c:pt idx="6901">
                  <c:v>3498.0</c:v>
                </c:pt>
                <c:pt idx="6902">
                  <c:v>3498.0</c:v>
                </c:pt>
                <c:pt idx="6903">
                  <c:v>3498.0</c:v>
                </c:pt>
                <c:pt idx="6904">
                  <c:v>3499.0</c:v>
                </c:pt>
                <c:pt idx="6905">
                  <c:v>3500.0</c:v>
                </c:pt>
                <c:pt idx="6906">
                  <c:v>3501.0</c:v>
                </c:pt>
                <c:pt idx="6907">
                  <c:v>3502.0</c:v>
                </c:pt>
                <c:pt idx="6908">
                  <c:v>3503.0</c:v>
                </c:pt>
                <c:pt idx="6909">
                  <c:v>3503.0</c:v>
                </c:pt>
                <c:pt idx="6910">
                  <c:v>3503.0</c:v>
                </c:pt>
                <c:pt idx="6911">
                  <c:v>3503.0</c:v>
                </c:pt>
                <c:pt idx="6912">
                  <c:v>3503.0</c:v>
                </c:pt>
                <c:pt idx="6913">
                  <c:v>3504.0</c:v>
                </c:pt>
                <c:pt idx="6914">
                  <c:v>3505.0</c:v>
                </c:pt>
                <c:pt idx="6915">
                  <c:v>3505.0</c:v>
                </c:pt>
                <c:pt idx="6916">
                  <c:v>3506.0</c:v>
                </c:pt>
                <c:pt idx="6917">
                  <c:v>3506.0</c:v>
                </c:pt>
                <c:pt idx="6918">
                  <c:v>3506.0</c:v>
                </c:pt>
                <c:pt idx="6919">
                  <c:v>3506.0</c:v>
                </c:pt>
                <c:pt idx="6920">
                  <c:v>3506.0</c:v>
                </c:pt>
                <c:pt idx="6921">
                  <c:v>3507.0</c:v>
                </c:pt>
                <c:pt idx="6922">
                  <c:v>3508.0</c:v>
                </c:pt>
                <c:pt idx="6923">
                  <c:v>3509.0</c:v>
                </c:pt>
                <c:pt idx="6924">
                  <c:v>3510.0</c:v>
                </c:pt>
                <c:pt idx="6925">
                  <c:v>3510.0</c:v>
                </c:pt>
                <c:pt idx="6926">
                  <c:v>3511.0</c:v>
                </c:pt>
                <c:pt idx="6927">
                  <c:v>3512.0</c:v>
                </c:pt>
                <c:pt idx="6928">
                  <c:v>3513.0</c:v>
                </c:pt>
                <c:pt idx="6929">
                  <c:v>3514.0</c:v>
                </c:pt>
                <c:pt idx="6930">
                  <c:v>3515.0</c:v>
                </c:pt>
                <c:pt idx="6931">
                  <c:v>3516.0</c:v>
                </c:pt>
                <c:pt idx="6932">
                  <c:v>3517.0</c:v>
                </c:pt>
                <c:pt idx="6933">
                  <c:v>3518.0</c:v>
                </c:pt>
                <c:pt idx="6934">
                  <c:v>3518.0</c:v>
                </c:pt>
                <c:pt idx="6935">
                  <c:v>3519.0</c:v>
                </c:pt>
                <c:pt idx="6936">
                  <c:v>3519.0</c:v>
                </c:pt>
                <c:pt idx="6937">
                  <c:v>3519.0</c:v>
                </c:pt>
                <c:pt idx="6938">
                  <c:v>3519.0</c:v>
                </c:pt>
                <c:pt idx="6939">
                  <c:v>3520.0</c:v>
                </c:pt>
                <c:pt idx="6940">
                  <c:v>3520.0</c:v>
                </c:pt>
                <c:pt idx="6941">
                  <c:v>3520.0</c:v>
                </c:pt>
                <c:pt idx="6942">
                  <c:v>3520.0</c:v>
                </c:pt>
                <c:pt idx="6943">
                  <c:v>3520.0</c:v>
                </c:pt>
                <c:pt idx="6944">
                  <c:v>3521.0</c:v>
                </c:pt>
                <c:pt idx="6945">
                  <c:v>3521.0</c:v>
                </c:pt>
                <c:pt idx="6946">
                  <c:v>3521.0</c:v>
                </c:pt>
                <c:pt idx="6947">
                  <c:v>3522.0</c:v>
                </c:pt>
                <c:pt idx="6948">
                  <c:v>3522.0</c:v>
                </c:pt>
                <c:pt idx="6949">
                  <c:v>3523.0</c:v>
                </c:pt>
                <c:pt idx="6950">
                  <c:v>3523.0</c:v>
                </c:pt>
                <c:pt idx="6951">
                  <c:v>3523.0</c:v>
                </c:pt>
                <c:pt idx="6952">
                  <c:v>3523.0</c:v>
                </c:pt>
                <c:pt idx="6953">
                  <c:v>3523.0</c:v>
                </c:pt>
                <c:pt idx="6954">
                  <c:v>3523.0</c:v>
                </c:pt>
                <c:pt idx="6955">
                  <c:v>3523.0</c:v>
                </c:pt>
                <c:pt idx="6956">
                  <c:v>3523.0</c:v>
                </c:pt>
                <c:pt idx="6957">
                  <c:v>3523.0</c:v>
                </c:pt>
                <c:pt idx="6958">
                  <c:v>3523.0</c:v>
                </c:pt>
                <c:pt idx="6959">
                  <c:v>3523.0</c:v>
                </c:pt>
                <c:pt idx="6960">
                  <c:v>3523.0</c:v>
                </c:pt>
                <c:pt idx="6961">
                  <c:v>3523.0</c:v>
                </c:pt>
                <c:pt idx="6962">
                  <c:v>3523.0</c:v>
                </c:pt>
                <c:pt idx="6963">
                  <c:v>3523.0</c:v>
                </c:pt>
                <c:pt idx="6964">
                  <c:v>3523.0</c:v>
                </c:pt>
                <c:pt idx="6965">
                  <c:v>3523.0</c:v>
                </c:pt>
                <c:pt idx="6966">
                  <c:v>3523.0</c:v>
                </c:pt>
                <c:pt idx="6967">
                  <c:v>3523.0</c:v>
                </c:pt>
                <c:pt idx="6968">
                  <c:v>3523.0</c:v>
                </c:pt>
                <c:pt idx="6969">
                  <c:v>3523.0</c:v>
                </c:pt>
                <c:pt idx="6970">
                  <c:v>3523.0</c:v>
                </c:pt>
                <c:pt idx="6971">
                  <c:v>3523.0</c:v>
                </c:pt>
                <c:pt idx="6972">
                  <c:v>3524.0</c:v>
                </c:pt>
                <c:pt idx="6973">
                  <c:v>3525.0</c:v>
                </c:pt>
                <c:pt idx="6974">
                  <c:v>3525.0</c:v>
                </c:pt>
                <c:pt idx="6975">
                  <c:v>3525.0</c:v>
                </c:pt>
                <c:pt idx="6976">
                  <c:v>3526.0</c:v>
                </c:pt>
                <c:pt idx="6977">
                  <c:v>3526.0</c:v>
                </c:pt>
                <c:pt idx="6978">
                  <c:v>3526.0</c:v>
                </c:pt>
                <c:pt idx="6979">
                  <c:v>3526.0</c:v>
                </c:pt>
                <c:pt idx="6980">
                  <c:v>3526.0</c:v>
                </c:pt>
                <c:pt idx="6981">
                  <c:v>3526.0</c:v>
                </c:pt>
                <c:pt idx="6982">
                  <c:v>3526.0</c:v>
                </c:pt>
                <c:pt idx="6983">
                  <c:v>3526.0</c:v>
                </c:pt>
                <c:pt idx="6984">
                  <c:v>3527.0</c:v>
                </c:pt>
                <c:pt idx="6985">
                  <c:v>3527.0</c:v>
                </c:pt>
                <c:pt idx="6986">
                  <c:v>3527.0</c:v>
                </c:pt>
                <c:pt idx="6987">
                  <c:v>3527.0</c:v>
                </c:pt>
                <c:pt idx="6988">
                  <c:v>3527.0</c:v>
                </c:pt>
                <c:pt idx="6989">
                  <c:v>3528.0</c:v>
                </c:pt>
                <c:pt idx="6990">
                  <c:v>3528.0</c:v>
                </c:pt>
                <c:pt idx="6991">
                  <c:v>3528.0</c:v>
                </c:pt>
                <c:pt idx="6992">
                  <c:v>3528.0</c:v>
                </c:pt>
                <c:pt idx="6993">
                  <c:v>3528.0</c:v>
                </c:pt>
                <c:pt idx="6994">
                  <c:v>3529.0</c:v>
                </c:pt>
                <c:pt idx="6995">
                  <c:v>3530.0</c:v>
                </c:pt>
                <c:pt idx="6996">
                  <c:v>3530.0</c:v>
                </c:pt>
                <c:pt idx="6997">
                  <c:v>3530.0</c:v>
                </c:pt>
                <c:pt idx="6998">
                  <c:v>3530.0</c:v>
                </c:pt>
                <c:pt idx="6999">
                  <c:v>3530.0</c:v>
                </c:pt>
                <c:pt idx="7000">
                  <c:v>3530.0</c:v>
                </c:pt>
                <c:pt idx="7001">
                  <c:v>3530.0</c:v>
                </c:pt>
                <c:pt idx="7002">
                  <c:v>3531.0</c:v>
                </c:pt>
                <c:pt idx="7003">
                  <c:v>3531.0</c:v>
                </c:pt>
                <c:pt idx="7004">
                  <c:v>3532.0</c:v>
                </c:pt>
                <c:pt idx="7005">
                  <c:v>3532.0</c:v>
                </c:pt>
                <c:pt idx="7006">
                  <c:v>3532.0</c:v>
                </c:pt>
                <c:pt idx="7007">
                  <c:v>3532.0</c:v>
                </c:pt>
                <c:pt idx="7008">
                  <c:v>3532.0</c:v>
                </c:pt>
                <c:pt idx="7009">
                  <c:v>3533.0</c:v>
                </c:pt>
                <c:pt idx="7010">
                  <c:v>3534.0</c:v>
                </c:pt>
                <c:pt idx="7011">
                  <c:v>3535.0</c:v>
                </c:pt>
                <c:pt idx="7012">
                  <c:v>3536.0</c:v>
                </c:pt>
                <c:pt idx="7013">
                  <c:v>3537.0</c:v>
                </c:pt>
                <c:pt idx="7014">
                  <c:v>3538.0</c:v>
                </c:pt>
                <c:pt idx="7015">
                  <c:v>3538.0</c:v>
                </c:pt>
                <c:pt idx="7016">
                  <c:v>3539.0</c:v>
                </c:pt>
                <c:pt idx="7017">
                  <c:v>3540.0</c:v>
                </c:pt>
                <c:pt idx="7018">
                  <c:v>3541.0</c:v>
                </c:pt>
                <c:pt idx="7019">
                  <c:v>3541.0</c:v>
                </c:pt>
                <c:pt idx="7020">
                  <c:v>3541.0</c:v>
                </c:pt>
                <c:pt idx="7021">
                  <c:v>3541.0</c:v>
                </c:pt>
                <c:pt idx="7022">
                  <c:v>3541.0</c:v>
                </c:pt>
                <c:pt idx="7023">
                  <c:v>3542.0</c:v>
                </c:pt>
                <c:pt idx="7024">
                  <c:v>3543.0</c:v>
                </c:pt>
                <c:pt idx="7025">
                  <c:v>3544.0</c:v>
                </c:pt>
                <c:pt idx="7026">
                  <c:v>3545.0</c:v>
                </c:pt>
                <c:pt idx="7027">
                  <c:v>3546.0</c:v>
                </c:pt>
                <c:pt idx="7028">
                  <c:v>3547.0</c:v>
                </c:pt>
                <c:pt idx="7029">
                  <c:v>3548.0</c:v>
                </c:pt>
                <c:pt idx="7030">
                  <c:v>3549.0</c:v>
                </c:pt>
                <c:pt idx="7031">
                  <c:v>3550.0</c:v>
                </c:pt>
                <c:pt idx="7032">
                  <c:v>3551.0</c:v>
                </c:pt>
                <c:pt idx="7033">
                  <c:v>3552.0</c:v>
                </c:pt>
                <c:pt idx="7034">
                  <c:v>3553.0</c:v>
                </c:pt>
                <c:pt idx="7035">
                  <c:v>3554.0</c:v>
                </c:pt>
                <c:pt idx="7036">
                  <c:v>3555.0</c:v>
                </c:pt>
                <c:pt idx="7037">
                  <c:v>3556.0</c:v>
                </c:pt>
                <c:pt idx="7038">
                  <c:v>3557.0</c:v>
                </c:pt>
                <c:pt idx="7039">
                  <c:v>3558.0</c:v>
                </c:pt>
                <c:pt idx="7040">
                  <c:v>3559.0</c:v>
                </c:pt>
                <c:pt idx="7041">
                  <c:v>3559.0</c:v>
                </c:pt>
                <c:pt idx="7042">
                  <c:v>3560.0</c:v>
                </c:pt>
                <c:pt idx="7043">
                  <c:v>3561.0</c:v>
                </c:pt>
                <c:pt idx="7044">
                  <c:v>3561.0</c:v>
                </c:pt>
                <c:pt idx="7045">
                  <c:v>3562.0</c:v>
                </c:pt>
                <c:pt idx="7046">
                  <c:v>3563.0</c:v>
                </c:pt>
                <c:pt idx="7047">
                  <c:v>3563.0</c:v>
                </c:pt>
                <c:pt idx="7048">
                  <c:v>3564.0</c:v>
                </c:pt>
                <c:pt idx="7049">
                  <c:v>3565.0</c:v>
                </c:pt>
                <c:pt idx="7050">
                  <c:v>3566.0</c:v>
                </c:pt>
                <c:pt idx="7051">
                  <c:v>3566.0</c:v>
                </c:pt>
                <c:pt idx="7052">
                  <c:v>3567.0</c:v>
                </c:pt>
                <c:pt idx="7053">
                  <c:v>3568.0</c:v>
                </c:pt>
                <c:pt idx="7054">
                  <c:v>3569.0</c:v>
                </c:pt>
                <c:pt idx="7055">
                  <c:v>3569.0</c:v>
                </c:pt>
                <c:pt idx="7056">
                  <c:v>3570.0</c:v>
                </c:pt>
                <c:pt idx="7057">
                  <c:v>3571.0</c:v>
                </c:pt>
                <c:pt idx="7058">
                  <c:v>3572.0</c:v>
                </c:pt>
                <c:pt idx="7059">
                  <c:v>3573.0</c:v>
                </c:pt>
                <c:pt idx="7060">
                  <c:v>3574.0</c:v>
                </c:pt>
                <c:pt idx="7061">
                  <c:v>3574.0</c:v>
                </c:pt>
                <c:pt idx="7062">
                  <c:v>3575.0</c:v>
                </c:pt>
                <c:pt idx="7063">
                  <c:v>3576.0</c:v>
                </c:pt>
                <c:pt idx="7064">
                  <c:v>3577.0</c:v>
                </c:pt>
                <c:pt idx="7065">
                  <c:v>3578.0</c:v>
                </c:pt>
                <c:pt idx="7066">
                  <c:v>3578.0</c:v>
                </c:pt>
                <c:pt idx="7067">
                  <c:v>3579.0</c:v>
                </c:pt>
                <c:pt idx="7068">
                  <c:v>3579.0</c:v>
                </c:pt>
                <c:pt idx="7069">
                  <c:v>3580.0</c:v>
                </c:pt>
                <c:pt idx="7070">
                  <c:v>3580.0</c:v>
                </c:pt>
                <c:pt idx="7071">
                  <c:v>3581.0</c:v>
                </c:pt>
                <c:pt idx="7072">
                  <c:v>3582.0</c:v>
                </c:pt>
                <c:pt idx="7073">
                  <c:v>3582.0</c:v>
                </c:pt>
                <c:pt idx="7074">
                  <c:v>3583.0</c:v>
                </c:pt>
                <c:pt idx="7075">
                  <c:v>3584.0</c:v>
                </c:pt>
                <c:pt idx="7076">
                  <c:v>3584.0</c:v>
                </c:pt>
                <c:pt idx="7077">
                  <c:v>3585.0</c:v>
                </c:pt>
                <c:pt idx="7078">
                  <c:v>3586.0</c:v>
                </c:pt>
                <c:pt idx="7079">
                  <c:v>3587.0</c:v>
                </c:pt>
                <c:pt idx="7080">
                  <c:v>3587.0</c:v>
                </c:pt>
                <c:pt idx="7081">
                  <c:v>3588.0</c:v>
                </c:pt>
                <c:pt idx="7082">
                  <c:v>3589.0</c:v>
                </c:pt>
                <c:pt idx="7083">
                  <c:v>3589.0</c:v>
                </c:pt>
                <c:pt idx="7084">
                  <c:v>3589.0</c:v>
                </c:pt>
                <c:pt idx="7085">
                  <c:v>3589.0</c:v>
                </c:pt>
                <c:pt idx="7086">
                  <c:v>3590.0</c:v>
                </c:pt>
                <c:pt idx="7087">
                  <c:v>3591.0</c:v>
                </c:pt>
                <c:pt idx="7088">
                  <c:v>3592.0</c:v>
                </c:pt>
                <c:pt idx="7089">
                  <c:v>3593.0</c:v>
                </c:pt>
                <c:pt idx="7090">
                  <c:v>3594.0</c:v>
                </c:pt>
                <c:pt idx="7091">
                  <c:v>3595.0</c:v>
                </c:pt>
                <c:pt idx="7092">
                  <c:v>3595.0</c:v>
                </c:pt>
                <c:pt idx="7093">
                  <c:v>3596.0</c:v>
                </c:pt>
                <c:pt idx="7094">
                  <c:v>3596.0</c:v>
                </c:pt>
                <c:pt idx="7095">
                  <c:v>3597.0</c:v>
                </c:pt>
                <c:pt idx="7096">
                  <c:v>3598.0</c:v>
                </c:pt>
                <c:pt idx="7097">
                  <c:v>3598.0</c:v>
                </c:pt>
                <c:pt idx="7098">
                  <c:v>3598.0</c:v>
                </c:pt>
                <c:pt idx="7099">
                  <c:v>3599.0</c:v>
                </c:pt>
                <c:pt idx="7100">
                  <c:v>3600.0</c:v>
                </c:pt>
                <c:pt idx="7101">
                  <c:v>3601.0</c:v>
                </c:pt>
                <c:pt idx="7102">
                  <c:v>3602.0</c:v>
                </c:pt>
                <c:pt idx="7103">
                  <c:v>3602.0</c:v>
                </c:pt>
                <c:pt idx="7104">
                  <c:v>3602.0</c:v>
                </c:pt>
                <c:pt idx="7105">
                  <c:v>3602.0</c:v>
                </c:pt>
                <c:pt idx="7106">
                  <c:v>3602.0</c:v>
                </c:pt>
                <c:pt idx="7107">
                  <c:v>3602.0</c:v>
                </c:pt>
                <c:pt idx="7108">
                  <c:v>3602.0</c:v>
                </c:pt>
                <c:pt idx="7109">
                  <c:v>3602.0</c:v>
                </c:pt>
                <c:pt idx="7110">
                  <c:v>3603.0</c:v>
                </c:pt>
                <c:pt idx="7111">
                  <c:v>3603.0</c:v>
                </c:pt>
                <c:pt idx="7112">
                  <c:v>3603.0</c:v>
                </c:pt>
                <c:pt idx="7113">
                  <c:v>3603.0</c:v>
                </c:pt>
                <c:pt idx="7114">
                  <c:v>3603.0</c:v>
                </c:pt>
                <c:pt idx="7115">
                  <c:v>3603.0</c:v>
                </c:pt>
                <c:pt idx="7116">
                  <c:v>3604.0</c:v>
                </c:pt>
                <c:pt idx="7117">
                  <c:v>3605.0</c:v>
                </c:pt>
                <c:pt idx="7118">
                  <c:v>3605.0</c:v>
                </c:pt>
                <c:pt idx="7119">
                  <c:v>3605.0</c:v>
                </c:pt>
                <c:pt idx="7120">
                  <c:v>3606.0</c:v>
                </c:pt>
                <c:pt idx="7121">
                  <c:v>3607.0</c:v>
                </c:pt>
                <c:pt idx="7122">
                  <c:v>3607.0</c:v>
                </c:pt>
                <c:pt idx="7123">
                  <c:v>3607.0</c:v>
                </c:pt>
                <c:pt idx="7124">
                  <c:v>3607.0</c:v>
                </c:pt>
                <c:pt idx="7125">
                  <c:v>3607.0</c:v>
                </c:pt>
                <c:pt idx="7126">
                  <c:v>3607.0</c:v>
                </c:pt>
                <c:pt idx="7127">
                  <c:v>3607.0</c:v>
                </c:pt>
                <c:pt idx="7128">
                  <c:v>3608.0</c:v>
                </c:pt>
                <c:pt idx="7129">
                  <c:v>3609.0</c:v>
                </c:pt>
                <c:pt idx="7130">
                  <c:v>3609.0</c:v>
                </c:pt>
                <c:pt idx="7131">
                  <c:v>3609.0</c:v>
                </c:pt>
                <c:pt idx="7132">
                  <c:v>3609.0</c:v>
                </c:pt>
                <c:pt idx="7133">
                  <c:v>3610.0</c:v>
                </c:pt>
                <c:pt idx="7134">
                  <c:v>3611.0</c:v>
                </c:pt>
                <c:pt idx="7135">
                  <c:v>3612.0</c:v>
                </c:pt>
                <c:pt idx="7136">
                  <c:v>3613.0</c:v>
                </c:pt>
                <c:pt idx="7137">
                  <c:v>3614.0</c:v>
                </c:pt>
                <c:pt idx="7138">
                  <c:v>3614.0</c:v>
                </c:pt>
                <c:pt idx="7139">
                  <c:v>3615.0</c:v>
                </c:pt>
                <c:pt idx="7140">
                  <c:v>3616.0</c:v>
                </c:pt>
                <c:pt idx="7141">
                  <c:v>3617.0</c:v>
                </c:pt>
                <c:pt idx="7142">
                  <c:v>3618.0</c:v>
                </c:pt>
                <c:pt idx="7143">
                  <c:v>3619.0</c:v>
                </c:pt>
                <c:pt idx="7144">
                  <c:v>3619.0</c:v>
                </c:pt>
                <c:pt idx="7145">
                  <c:v>3619.0</c:v>
                </c:pt>
                <c:pt idx="7146">
                  <c:v>3619.0</c:v>
                </c:pt>
                <c:pt idx="7147">
                  <c:v>3619.0</c:v>
                </c:pt>
                <c:pt idx="7148">
                  <c:v>3619.0</c:v>
                </c:pt>
                <c:pt idx="7149">
                  <c:v>3619.0</c:v>
                </c:pt>
                <c:pt idx="7150">
                  <c:v>3620.0</c:v>
                </c:pt>
                <c:pt idx="7151">
                  <c:v>3620.0</c:v>
                </c:pt>
                <c:pt idx="7152">
                  <c:v>3620.0</c:v>
                </c:pt>
                <c:pt idx="7153">
                  <c:v>3620.0</c:v>
                </c:pt>
                <c:pt idx="7154">
                  <c:v>3620.0</c:v>
                </c:pt>
                <c:pt idx="7155">
                  <c:v>3621.0</c:v>
                </c:pt>
                <c:pt idx="7156">
                  <c:v>3621.0</c:v>
                </c:pt>
                <c:pt idx="7157">
                  <c:v>3622.0</c:v>
                </c:pt>
                <c:pt idx="7158">
                  <c:v>3623.0</c:v>
                </c:pt>
                <c:pt idx="7159">
                  <c:v>3624.0</c:v>
                </c:pt>
                <c:pt idx="7160">
                  <c:v>3624.0</c:v>
                </c:pt>
                <c:pt idx="7161">
                  <c:v>3625.0</c:v>
                </c:pt>
                <c:pt idx="7162">
                  <c:v>3625.0</c:v>
                </c:pt>
                <c:pt idx="7163">
                  <c:v>3625.0</c:v>
                </c:pt>
                <c:pt idx="7164">
                  <c:v>3626.0</c:v>
                </c:pt>
                <c:pt idx="7165">
                  <c:v>3626.0</c:v>
                </c:pt>
                <c:pt idx="7166">
                  <c:v>3626.0</c:v>
                </c:pt>
                <c:pt idx="7167">
                  <c:v>3626.0</c:v>
                </c:pt>
                <c:pt idx="7168">
                  <c:v>3626.0</c:v>
                </c:pt>
                <c:pt idx="7169">
                  <c:v>3627.0</c:v>
                </c:pt>
                <c:pt idx="7170">
                  <c:v>3628.0</c:v>
                </c:pt>
                <c:pt idx="7171">
                  <c:v>3629.0</c:v>
                </c:pt>
                <c:pt idx="7172">
                  <c:v>3630.0</c:v>
                </c:pt>
                <c:pt idx="7173">
                  <c:v>3630.0</c:v>
                </c:pt>
                <c:pt idx="7174">
                  <c:v>3631.0</c:v>
                </c:pt>
                <c:pt idx="7175">
                  <c:v>3631.0</c:v>
                </c:pt>
                <c:pt idx="7176">
                  <c:v>3631.0</c:v>
                </c:pt>
                <c:pt idx="7177">
                  <c:v>3631.0</c:v>
                </c:pt>
                <c:pt idx="7178">
                  <c:v>3632.0</c:v>
                </c:pt>
                <c:pt idx="7179">
                  <c:v>3632.0</c:v>
                </c:pt>
                <c:pt idx="7180">
                  <c:v>3632.0</c:v>
                </c:pt>
                <c:pt idx="7181">
                  <c:v>3632.0</c:v>
                </c:pt>
                <c:pt idx="7182">
                  <c:v>3632.0</c:v>
                </c:pt>
                <c:pt idx="7183">
                  <c:v>3632.0</c:v>
                </c:pt>
                <c:pt idx="7184">
                  <c:v>3633.0</c:v>
                </c:pt>
                <c:pt idx="7185">
                  <c:v>3634.0</c:v>
                </c:pt>
                <c:pt idx="7186">
                  <c:v>3634.0</c:v>
                </c:pt>
                <c:pt idx="7187">
                  <c:v>3634.0</c:v>
                </c:pt>
                <c:pt idx="7188">
                  <c:v>3634.0</c:v>
                </c:pt>
                <c:pt idx="7189">
                  <c:v>3635.0</c:v>
                </c:pt>
                <c:pt idx="7190">
                  <c:v>3635.0</c:v>
                </c:pt>
                <c:pt idx="7191">
                  <c:v>3635.0</c:v>
                </c:pt>
                <c:pt idx="7192">
                  <c:v>3635.0</c:v>
                </c:pt>
                <c:pt idx="7193">
                  <c:v>3635.0</c:v>
                </c:pt>
                <c:pt idx="7194">
                  <c:v>3635.0</c:v>
                </c:pt>
                <c:pt idx="7195">
                  <c:v>3635.0</c:v>
                </c:pt>
                <c:pt idx="7196">
                  <c:v>3635.0</c:v>
                </c:pt>
                <c:pt idx="7197">
                  <c:v>3635.0</c:v>
                </c:pt>
                <c:pt idx="7198">
                  <c:v>3635.0</c:v>
                </c:pt>
                <c:pt idx="7199">
                  <c:v>3635.0</c:v>
                </c:pt>
                <c:pt idx="7200">
                  <c:v>3636.0</c:v>
                </c:pt>
                <c:pt idx="7201">
                  <c:v>3636.0</c:v>
                </c:pt>
                <c:pt idx="7202">
                  <c:v>3636.0</c:v>
                </c:pt>
                <c:pt idx="7203">
                  <c:v>3636.0</c:v>
                </c:pt>
                <c:pt idx="7204">
                  <c:v>3636.0</c:v>
                </c:pt>
                <c:pt idx="7205">
                  <c:v>3636.0</c:v>
                </c:pt>
                <c:pt idx="7206">
                  <c:v>3636.0</c:v>
                </c:pt>
                <c:pt idx="7207">
                  <c:v>3636.0</c:v>
                </c:pt>
                <c:pt idx="7208">
                  <c:v>3636.0</c:v>
                </c:pt>
                <c:pt idx="7209">
                  <c:v>3636.0</c:v>
                </c:pt>
                <c:pt idx="7210">
                  <c:v>3636.0</c:v>
                </c:pt>
                <c:pt idx="7211">
                  <c:v>3636.0</c:v>
                </c:pt>
                <c:pt idx="7212">
                  <c:v>3636.0</c:v>
                </c:pt>
                <c:pt idx="7213">
                  <c:v>3637.0</c:v>
                </c:pt>
                <c:pt idx="7214">
                  <c:v>3638.0</c:v>
                </c:pt>
                <c:pt idx="7215">
                  <c:v>3639.0</c:v>
                </c:pt>
                <c:pt idx="7216">
                  <c:v>3640.0</c:v>
                </c:pt>
                <c:pt idx="7217">
                  <c:v>3640.0</c:v>
                </c:pt>
                <c:pt idx="7218">
                  <c:v>3641.0</c:v>
                </c:pt>
                <c:pt idx="7219">
                  <c:v>3641.0</c:v>
                </c:pt>
                <c:pt idx="7220">
                  <c:v>3641.0</c:v>
                </c:pt>
                <c:pt idx="7221">
                  <c:v>3641.0</c:v>
                </c:pt>
                <c:pt idx="7222">
                  <c:v>3641.0</c:v>
                </c:pt>
                <c:pt idx="7223">
                  <c:v>3641.0</c:v>
                </c:pt>
                <c:pt idx="7224">
                  <c:v>3642.0</c:v>
                </c:pt>
                <c:pt idx="7225">
                  <c:v>3643.0</c:v>
                </c:pt>
                <c:pt idx="7226">
                  <c:v>3644.0</c:v>
                </c:pt>
                <c:pt idx="7227">
                  <c:v>3645.0</c:v>
                </c:pt>
                <c:pt idx="7228">
                  <c:v>3646.0</c:v>
                </c:pt>
                <c:pt idx="7229">
                  <c:v>3647.0</c:v>
                </c:pt>
                <c:pt idx="7230">
                  <c:v>3648.0</c:v>
                </c:pt>
                <c:pt idx="7231">
                  <c:v>3649.0</c:v>
                </c:pt>
                <c:pt idx="7232">
                  <c:v>3649.0</c:v>
                </c:pt>
                <c:pt idx="7233">
                  <c:v>3650.0</c:v>
                </c:pt>
                <c:pt idx="7234">
                  <c:v>3650.0</c:v>
                </c:pt>
                <c:pt idx="7235">
                  <c:v>3650.0</c:v>
                </c:pt>
                <c:pt idx="7236">
                  <c:v>3650.0</c:v>
                </c:pt>
                <c:pt idx="7237">
                  <c:v>3650.0</c:v>
                </c:pt>
                <c:pt idx="7238">
                  <c:v>3651.0</c:v>
                </c:pt>
                <c:pt idx="7239">
                  <c:v>3652.0</c:v>
                </c:pt>
                <c:pt idx="7240">
                  <c:v>3653.0</c:v>
                </c:pt>
                <c:pt idx="7241">
                  <c:v>3654.0</c:v>
                </c:pt>
                <c:pt idx="7242">
                  <c:v>3655.0</c:v>
                </c:pt>
                <c:pt idx="7243">
                  <c:v>3656.0</c:v>
                </c:pt>
                <c:pt idx="7244">
                  <c:v>3656.0</c:v>
                </c:pt>
                <c:pt idx="7245">
                  <c:v>3657.0</c:v>
                </c:pt>
                <c:pt idx="7246">
                  <c:v>3657.0</c:v>
                </c:pt>
                <c:pt idx="7247">
                  <c:v>3658.0</c:v>
                </c:pt>
                <c:pt idx="7248">
                  <c:v>3659.0</c:v>
                </c:pt>
                <c:pt idx="7249">
                  <c:v>3659.0</c:v>
                </c:pt>
                <c:pt idx="7250">
                  <c:v>3659.0</c:v>
                </c:pt>
                <c:pt idx="7251">
                  <c:v>3659.0</c:v>
                </c:pt>
                <c:pt idx="7252">
                  <c:v>3659.0</c:v>
                </c:pt>
                <c:pt idx="7253">
                  <c:v>3660.0</c:v>
                </c:pt>
                <c:pt idx="7254">
                  <c:v>3661.0</c:v>
                </c:pt>
                <c:pt idx="7255">
                  <c:v>3661.0</c:v>
                </c:pt>
                <c:pt idx="7256">
                  <c:v>3661.0</c:v>
                </c:pt>
                <c:pt idx="7257">
                  <c:v>3662.0</c:v>
                </c:pt>
                <c:pt idx="7258">
                  <c:v>3662.0</c:v>
                </c:pt>
                <c:pt idx="7259">
                  <c:v>3662.0</c:v>
                </c:pt>
                <c:pt idx="7260">
                  <c:v>3663.0</c:v>
                </c:pt>
                <c:pt idx="7261">
                  <c:v>3663.0</c:v>
                </c:pt>
                <c:pt idx="7262">
                  <c:v>3663.0</c:v>
                </c:pt>
                <c:pt idx="7263">
                  <c:v>3663.0</c:v>
                </c:pt>
                <c:pt idx="7264">
                  <c:v>3664.0</c:v>
                </c:pt>
                <c:pt idx="7265">
                  <c:v>3664.0</c:v>
                </c:pt>
                <c:pt idx="7266">
                  <c:v>3664.0</c:v>
                </c:pt>
                <c:pt idx="7267">
                  <c:v>3664.0</c:v>
                </c:pt>
                <c:pt idx="7268">
                  <c:v>3664.0</c:v>
                </c:pt>
                <c:pt idx="7269">
                  <c:v>3664.0</c:v>
                </c:pt>
                <c:pt idx="7270">
                  <c:v>3665.0</c:v>
                </c:pt>
                <c:pt idx="7271">
                  <c:v>3665.0</c:v>
                </c:pt>
                <c:pt idx="7272">
                  <c:v>3665.0</c:v>
                </c:pt>
                <c:pt idx="7273">
                  <c:v>3665.0</c:v>
                </c:pt>
                <c:pt idx="7274">
                  <c:v>3665.0</c:v>
                </c:pt>
                <c:pt idx="7275">
                  <c:v>3665.0</c:v>
                </c:pt>
                <c:pt idx="7276">
                  <c:v>3666.0</c:v>
                </c:pt>
                <c:pt idx="7277">
                  <c:v>3666.0</c:v>
                </c:pt>
                <c:pt idx="7278">
                  <c:v>3666.0</c:v>
                </c:pt>
                <c:pt idx="7279">
                  <c:v>3666.0</c:v>
                </c:pt>
                <c:pt idx="7280">
                  <c:v>3666.0</c:v>
                </c:pt>
                <c:pt idx="7281">
                  <c:v>3667.0</c:v>
                </c:pt>
                <c:pt idx="7282">
                  <c:v>3668.0</c:v>
                </c:pt>
                <c:pt idx="7283">
                  <c:v>3668.0</c:v>
                </c:pt>
                <c:pt idx="7284">
                  <c:v>3669.0</c:v>
                </c:pt>
                <c:pt idx="7285">
                  <c:v>3669.0</c:v>
                </c:pt>
                <c:pt idx="7286">
                  <c:v>3669.0</c:v>
                </c:pt>
                <c:pt idx="7287">
                  <c:v>3669.0</c:v>
                </c:pt>
                <c:pt idx="7288">
                  <c:v>3670.0</c:v>
                </c:pt>
                <c:pt idx="7289">
                  <c:v>3670.0</c:v>
                </c:pt>
                <c:pt idx="7290">
                  <c:v>3671.0</c:v>
                </c:pt>
                <c:pt idx="7291">
                  <c:v>3672.0</c:v>
                </c:pt>
                <c:pt idx="7292">
                  <c:v>3672.0</c:v>
                </c:pt>
                <c:pt idx="7293">
                  <c:v>3673.0</c:v>
                </c:pt>
                <c:pt idx="7294">
                  <c:v>3674.0</c:v>
                </c:pt>
                <c:pt idx="7295">
                  <c:v>3674.0</c:v>
                </c:pt>
                <c:pt idx="7296">
                  <c:v>3674.0</c:v>
                </c:pt>
                <c:pt idx="7297">
                  <c:v>3675.0</c:v>
                </c:pt>
                <c:pt idx="7298">
                  <c:v>3675.0</c:v>
                </c:pt>
                <c:pt idx="7299">
                  <c:v>3675.0</c:v>
                </c:pt>
                <c:pt idx="7300">
                  <c:v>3675.0</c:v>
                </c:pt>
                <c:pt idx="7301">
                  <c:v>3676.0</c:v>
                </c:pt>
                <c:pt idx="7302">
                  <c:v>3676.0</c:v>
                </c:pt>
                <c:pt idx="7303">
                  <c:v>3676.0</c:v>
                </c:pt>
                <c:pt idx="7304">
                  <c:v>3677.0</c:v>
                </c:pt>
                <c:pt idx="7305">
                  <c:v>3677.0</c:v>
                </c:pt>
                <c:pt idx="7306">
                  <c:v>3677.0</c:v>
                </c:pt>
                <c:pt idx="7307">
                  <c:v>3678.0</c:v>
                </c:pt>
                <c:pt idx="7308">
                  <c:v>3679.0</c:v>
                </c:pt>
                <c:pt idx="7309">
                  <c:v>3680.0</c:v>
                </c:pt>
                <c:pt idx="7310">
                  <c:v>3680.0</c:v>
                </c:pt>
                <c:pt idx="7311">
                  <c:v>3680.0</c:v>
                </c:pt>
                <c:pt idx="7312">
                  <c:v>3681.0</c:v>
                </c:pt>
                <c:pt idx="7313">
                  <c:v>3681.0</c:v>
                </c:pt>
                <c:pt idx="7314">
                  <c:v>3682.0</c:v>
                </c:pt>
                <c:pt idx="7315">
                  <c:v>3683.0</c:v>
                </c:pt>
                <c:pt idx="7316">
                  <c:v>3684.0</c:v>
                </c:pt>
                <c:pt idx="7317">
                  <c:v>3684.0</c:v>
                </c:pt>
                <c:pt idx="7318">
                  <c:v>3684.0</c:v>
                </c:pt>
                <c:pt idx="7319">
                  <c:v>3684.0</c:v>
                </c:pt>
                <c:pt idx="7320">
                  <c:v>3684.0</c:v>
                </c:pt>
                <c:pt idx="7321">
                  <c:v>3685.0</c:v>
                </c:pt>
                <c:pt idx="7322">
                  <c:v>3686.0</c:v>
                </c:pt>
                <c:pt idx="7323">
                  <c:v>3687.0</c:v>
                </c:pt>
                <c:pt idx="7324">
                  <c:v>3687.0</c:v>
                </c:pt>
                <c:pt idx="7325">
                  <c:v>3687.0</c:v>
                </c:pt>
                <c:pt idx="7326">
                  <c:v>3688.0</c:v>
                </c:pt>
                <c:pt idx="7327">
                  <c:v>3689.0</c:v>
                </c:pt>
                <c:pt idx="7328">
                  <c:v>3689.0</c:v>
                </c:pt>
                <c:pt idx="7329">
                  <c:v>3689.0</c:v>
                </c:pt>
                <c:pt idx="7330">
                  <c:v>3690.0</c:v>
                </c:pt>
                <c:pt idx="7331">
                  <c:v>3690.0</c:v>
                </c:pt>
                <c:pt idx="7332">
                  <c:v>3691.0</c:v>
                </c:pt>
                <c:pt idx="7333">
                  <c:v>3691.0</c:v>
                </c:pt>
                <c:pt idx="7334">
                  <c:v>3692.0</c:v>
                </c:pt>
                <c:pt idx="7335">
                  <c:v>3693.0</c:v>
                </c:pt>
                <c:pt idx="7336">
                  <c:v>3694.0</c:v>
                </c:pt>
                <c:pt idx="7337">
                  <c:v>3694.0</c:v>
                </c:pt>
                <c:pt idx="7338">
                  <c:v>3695.0</c:v>
                </c:pt>
                <c:pt idx="7339">
                  <c:v>3695.0</c:v>
                </c:pt>
                <c:pt idx="7340">
                  <c:v>3696.0</c:v>
                </c:pt>
                <c:pt idx="7341">
                  <c:v>3697.0</c:v>
                </c:pt>
                <c:pt idx="7342">
                  <c:v>3697.0</c:v>
                </c:pt>
                <c:pt idx="7343">
                  <c:v>3698.0</c:v>
                </c:pt>
                <c:pt idx="7344">
                  <c:v>3699.0</c:v>
                </c:pt>
                <c:pt idx="7345">
                  <c:v>3700.0</c:v>
                </c:pt>
                <c:pt idx="7346">
                  <c:v>3701.0</c:v>
                </c:pt>
                <c:pt idx="7347">
                  <c:v>3702.0</c:v>
                </c:pt>
                <c:pt idx="7348">
                  <c:v>3702.0</c:v>
                </c:pt>
                <c:pt idx="7349">
                  <c:v>3702.0</c:v>
                </c:pt>
                <c:pt idx="7350">
                  <c:v>3702.0</c:v>
                </c:pt>
                <c:pt idx="7351">
                  <c:v>3702.0</c:v>
                </c:pt>
                <c:pt idx="7352">
                  <c:v>3702.0</c:v>
                </c:pt>
                <c:pt idx="7353">
                  <c:v>3702.0</c:v>
                </c:pt>
                <c:pt idx="7354">
                  <c:v>3702.0</c:v>
                </c:pt>
                <c:pt idx="7355">
                  <c:v>3702.0</c:v>
                </c:pt>
                <c:pt idx="7356">
                  <c:v>3702.0</c:v>
                </c:pt>
                <c:pt idx="7357">
                  <c:v>3702.0</c:v>
                </c:pt>
                <c:pt idx="7358">
                  <c:v>3702.0</c:v>
                </c:pt>
                <c:pt idx="7359">
                  <c:v>3703.0</c:v>
                </c:pt>
                <c:pt idx="7360">
                  <c:v>3703.0</c:v>
                </c:pt>
                <c:pt idx="7361">
                  <c:v>3704.0</c:v>
                </c:pt>
                <c:pt idx="7362">
                  <c:v>3705.0</c:v>
                </c:pt>
                <c:pt idx="7363">
                  <c:v>3706.0</c:v>
                </c:pt>
                <c:pt idx="7364">
                  <c:v>3707.0</c:v>
                </c:pt>
                <c:pt idx="7365">
                  <c:v>3708.0</c:v>
                </c:pt>
                <c:pt idx="7366">
                  <c:v>3708.0</c:v>
                </c:pt>
                <c:pt idx="7367">
                  <c:v>3709.0</c:v>
                </c:pt>
                <c:pt idx="7368">
                  <c:v>3710.0</c:v>
                </c:pt>
                <c:pt idx="7369">
                  <c:v>3710.0</c:v>
                </c:pt>
                <c:pt idx="7370">
                  <c:v>3710.0</c:v>
                </c:pt>
                <c:pt idx="7371">
                  <c:v>3710.0</c:v>
                </c:pt>
                <c:pt idx="7372">
                  <c:v>3710.0</c:v>
                </c:pt>
                <c:pt idx="7373">
                  <c:v>3711.0</c:v>
                </c:pt>
                <c:pt idx="7374">
                  <c:v>3711.0</c:v>
                </c:pt>
                <c:pt idx="7375">
                  <c:v>3711.0</c:v>
                </c:pt>
                <c:pt idx="7376">
                  <c:v>3711.0</c:v>
                </c:pt>
                <c:pt idx="7377">
                  <c:v>3711.0</c:v>
                </c:pt>
                <c:pt idx="7378">
                  <c:v>3711.0</c:v>
                </c:pt>
                <c:pt idx="7379">
                  <c:v>3712.0</c:v>
                </c:pt>
                <c:pt idx="7380">
                  <c:v>3713.0</c:v>
                </c:pt>
                <c:pt idx="7381">
                  <c:v>3713.0</c:v>
                </c:pt>
                <c:pt idx="7382">
                  <c:v>3713.0</c:v>
                </c:pt>
                <c:pt idx="7383">
                  <c:v>3713.0</c:v>
                </c:pt>
                <c:pt idx="7384">
                  <c:v>3713.0</c:v>
                </c:pt>
                <c:pt idx="7385">
                  <c:v>3713.0</c:v>
                </c:pt>
                <c:pt idx="7386">
                  <c:v>3714.0</c:v>
                </c:pt>
                <c:pt idx="7387">
                  <c:v>3715.0</c:v>
                </c:pt>
                <c:pt idx="7388">
                  <c:v>3715.0</c:v>
                </c:pt>
                <c:pt idx="7389">
                  <c:v>3715.0</c:v>
                </c:pt>
                <c:pt idx="7390">
                  <c:v>3715.0</c:v>
                </c:pt>
                <c:pt idx="7391">
                  <c:v>3715.0</c:v>
                </c:pt>
                <c:pt idx="7392">
                  <c:v>3715.0</c:v>
                </c:pt>
                <c:pt idx="7393">
                  <c:v>3716.0</c:v>
                </c:pt>
                <c:pt idx="7394">
                  <c:v>3716.0</c:v>
                </c:pt>
                <c:pt idx="7395">
                  <c:v>3717.0</c:v>
                </c:pt>
                <c:pt idx="7396">
                  <c:v>3718.0</c:v>
                </c:pt>
                <c:pt idx="7397">
                  <c:v>3719.0</c:v>
                </c:pt>
                <c:pt idx="7398">
                  <c:v>3719.0</c:v>
                </c:pt>
                <c:pt idx="7399">
                  <c:v>3719.0</c:v>
                </c:pt>
                <c:pt idx="7400">
                  <c:v>3720.0</c:v>
                </c:pt>
                <c:pt idx="7401">
                  <c:v>3721.0</c:v>
                </c:pt>
                <c:pt idx="7402">
                  <c:v>3721.0</c:v>
                </c:pt>
                <c:pt idx="7403">
                  <c:v>3722.0</c:v>
                </c:pt>
                <c:pt idx="7404">
                  <c:v>3723.0</c:v>
                </c:pt>
                <c:pt idx="7405">
                  <c:v>3724.0</c:v>
                </c:pt>
                <c:pt idx="7406">
                  <c:v>3725.0</c:v>
                </c:pt>
                <c:pt idx="7407">
                  <c:v>3726.0</c:v>
                </c:pt>
                <c:pt idx="7408">
                  <c:v>3727.0</c:v>
                </c:pt>
                <c:pt idx="7409">
                  <c:v>3728.0</c:v>
                </c:pt>
                <c:pt idx="7410">
                  <c:v>3728.0</c:v>
                </c:pt>
                <c:pt idx="7411">
                  <c:v>3728.0</c:v>
                </c:pt>
                <c:pt idx="7412">
                  <c:v>3729.0</c:v>
                </c:pt>
                <c:pt idx="7413">
                  <c:v>3729.0</c:v>
                </c:pt>
                <c:pt idx="7414">
                  <c:v>3730.0</c:v>
                </c:pt>
                <c:pt idx="7415">
                  <c:v>3731.0</c:v>
                </c:pt>
                <c:pt idx="7416">
                  <c:v>3732.0</c:v>
                </c:pt>
                <c:pt idx="7417">
                  <c:v>3733.0</c:v>
                </c:pt>
                <c:pt idx="7418">
                  <c:v>3733.0</c:v>
                </c:pt>
                <c:pt idx="7419">
                  <c:v>3733.0</c:v>
                </c:pt>
                <c:pt idx="7420">
                  <c:v>3733.0</c:v>
                </c:pt>
                <c:pt idx="7421">
                  <c:v>3734.0</c:v>
                </c:pt>
                <c:pt idx="7422">
                  <c:v>3734.0</c:v>
                </c:pt>
                <c:pt idx="7423">
                  <c:v>3734.0</c:v>
                </c:pt>
                <c:pt idx="7424">
                  <c:v>3735.0</c:v>
                </c:pt>
                <c:pt idx="7425">
                  <c:v>3735.0</c:v>
                </c:pt>
                <c:pt idx="7426">
                  <c:v>3736.0</c:v>
                </c:pt>
                <c:pt idx="7427">
                  <c:v>3737.0</c:v>
                </c:pt>
                <c:pt idx="7428">
                  <c:v>3737.0</c:v>
                </c:pt>
                <c:pt idx="7429">
                  <c:v>3737.0</c:v>
                </c:pt>
                <c:pt idx="7430">
                  <c:v>3738.0</c:v>
                </c:pt>
                <c:pt idx="7431">
                  <c:v>3738.0</c:v>
                </c:pt>
                <c:pt idx="7432">
                  <c:v>3738.0</c:v>
                </c:pt>
                <c:pt idx="7433">
                  <c:v>3738.0</c:v>
                </c:pt>
                <c:pt idx="7434">
                  <c:v>3738.0</c:v>
                </c:pt>
                <c:pt idx="7435">
                  <c:v>3738.0</c:v>
                </c:pt>
                <c:pt idx="7436">
                  <c:v>3739.0</c:v>
                </c:pt>
                <c:pt idx="7437">
                  <c:v>3739.0</c:v>
                </c:pt>
                <c:pt idx="7438">
                  <c:v>3739.0</c:v>
                </c:pt>
                <c:pt idx="7439">
                  <c:v>3740.0</c:v>
                </c:pt>
                <c:pt idx="7440">
                  <c:v>3740.0</c:v>
                </c:pt>
                <c:pt idx="7441">
                  <c:v>3740.0</c:v>
                </c:pt>
                <c:pt idx="7442">
                  <c:v>3740.0</c:v>
                </c:pt>
                <c:pt idx="7443">
                  <c:v>3741.0</c:v>
                </c:pt>
                <c:pt idx="7444">
                  <c:v>3742.0</c:v>
                </c:pt>
                <c:pt idx="7445">
                  <c:v>3742.0</c:v>
                </c:pt>
                <c:pt idx="7446">
                  <c:v>3743.0</c:v>
                </c:pt>
                <c:pt idx="7447">
                  <c:v>3743.0</c:v>
                </c:pt>
                <c:pt idx="7448">
                  <c:v>3744.0</c:v>
                </c:pt>
                <c:pt idx="7449">
                  <c:v>3745.0</c:v>
                </c:pt>
                <c:pt idx="7450">
                  <c:v>3745.0</c:v>
                </c:pt>
                <c:pt idx="7451">
                  <c:v>3745.0</c:v>
                </c:pt>
                <c:pt idx="7452">
                  <c:v>3746.0</c:v>
                </c:pt>
                <c:pt idx="7453">
                  <c:v>3747.0</c:v>
                </c:pt>
                <c:pt idx="7454">
                  <c:v>3748.0</c:v>
                </c:pt>
                <c:pt idx="7455">
                  <c:v>3749.0</c:v>
                </c:pt>
                <c:pt idx="7456">
                  <c:v>3749.0</c:v>
                </c:pt>
                <c:pt idx="7457">
                  <c:v>3750.0</c:v>
                </c:pt>
                <c:pt idx="7458">
                  <c:v>3750.0</c:v>
                </c:pt>
                <c:pt idx="7459">
                  <c:v>3751.0</c:v>
                </c:pt>
                <c:pt idx="7460">
                  <c:v>3752.0</c:v>
                </c:pt>
                <c:pt idx="7461">
                  <c:v>3753.0</c:v>
                </c:pt>
                <c:pt idx="7462">
                  <c:v>3753.0</c:v>
                </c:pt>
                <c:pt idx="7463">
                  <c:v>3753.0</c:v>
                </c:pt>
                <c:pt idx="7464">
                  <c:v>3754.0</c:v>
                </c:pt>
                <c:pt idx="7465">
                  <c:v>3755.0</c:v>
                </c:pt>
                <c:pt idx="7466">
                  <c:v>3755.0</c:v>
                </c:pt>
                <c:pt idx="7467">
                  <c:v>3756.0</c:v>
                </c:pt>
                <c:pt idx="7468">
                  <c:v>3757.0</c:v>
                </c:pt>
                <c:pt idx="7469">
                  <c:v>3757.0</c:v>
                </c:pt>
                <c:pt idx="7470">
                  <c:v>3757.0</c:v>
                </c:pt>
                <c:pt idx="7471">
                  <c:v>3757.0</c:v>
                </c:pt>
                <c:pt idx="7472">
                  <c:v>3757.0</c:v>
                </c:pt>
                <c:pt idx="7473">
                  <c:v>3757.0</c:v>
                </c:pt>
                <c:pt idx="7474">
                  <c:v>3758.0</c:v>
                </c:pt>
                <c:pt idx="7475">
                  <c:v>3759.0</c:v>
                </c:pt>
                <c:pt idx="7476">
                  <c:v>3760.0</c:v>
                </c:pt>
                <c:pt idx="7477">
                  <c:v>3761.0</c:v>
                </c:pt>
                <c:pt idx="7478">
                  <c:v>3762.0</c:v>
                </c:pt>
                <c:pt idx="7479">
                  <c:v>3763.0</c:v>
                </c:pt>
                <c:pt idx="7480">
                  <c:v>3763.0</c:v>
                </c:pt>
                <c:pt idx="7481">
                  <c:v>3764.0</c:v>
                </c:pt>
                <c:pt idx="7482">
                  <c:v>3765.0</c:v>
                </c:pt>
                <c:pt idx="7483">
                  <c:v>3765.0</c:v>
                </c:pt>
                <c:pt idx="7484">
                  <c:v>3765.0</c:v>
                </c:pt>
                <c:pt idx="7485">
                  <c:v>3765.0</c:v>
                </c:pt>
                <c:pt idx="7486">
                  <c:v>3766.0</c:v>
                </c:pt>
                <c:pt idx="7487">
                  <c:v>3767.0</c:v>
                </c:pt>
                <c:pt idx="7488">
                  <c:v>3767.0</c:v>
                </c:pt>
                <c:pt idx="7489">
                  <c:v>3768.0</c:v>
                </c:pt>
                <c:pt idx="7490">
                  <c:v>3769.0</c:v>
                </c:pt>
                <c:pt idx="7491">
                  <c:v>3770.0</c:v>
                </c:pt>
                <c:pt idx="7492">
                  <c:v>3771.0</c:v>
                </c:pt>
                <c:pt idx="7493">
                  <c:v>3771.0</c:v>
                </c:pt>
                <c:pt idx="7494">
                  <c:v>3772.0</c:v>
                </c:pt>
                <c:pt idx="7495">
                  <c:v>3773.0</c:v>
                </c:pt>
                <c:pt idx="7496">
                  <c:v>3773.0</c:v>
                </c:pt>
                <c:pt idx="7497">
                  <c:v>3774.0</c:v>
                </c:pt>
                <c:pt idx="7498">
                  <c:v>3775.0</c:v>
                </c:pt>
                <c:pt idx="7499">
                  <c:v>3775.0</c:v>
                </c:pt>
                <c:pt idx="7500">
                  <c:v>3776.0</c:v>
                </c:pt>
                <c:pt idx="7501">
                  <c:v>3777.0</c:v>
                </c:pt>
                <c:pt idx="7502">
                  <c:v>3778.0</c:v>
                </c:pt>
                <c:pt idx="7503">
                  <c:v>3779.0</c:v>
                </c:pt>
                <c:pt idx="7504">
                  <c:v>3780.0</c:v>
                </c:pt>
                <c:pt idx="7505">
                  <c:v>3780.0</c:v>
                </c:pt>
                <c:pt idx="7506">
                  <c:v>3780.0</c:v>
                </c:pt>
                <c:pt idx="7507">
                  <c:v>3780.0</c:v>
                </c:pt>
                <c:pt idx="7508">
                  <c:v>3780.0</c:v>
                </c:pt>
                <c:pt idx="7509">
                  <c:v>3780.0</c:v>
                </c:pt>
                <c:pt idx="7510">
                  <c:v>3781.0</c:v>
                </c:pt>
                <c:pt idx="7511">
                  <c:v>3781.0</c:v>
                </c:pt>
                <c:pt idx="7512">
                  <c:v>3781.0</c:v>
                </c:pt>
                <c:pt idx="7513">
                  <c:v>3781.0</c:v>
                </c:pt>
                <c:pt idx="7514">
                  <c:v>3781.0</c:v>
                </c:pt>
                <c:pt idx="7515">
                  <c:v>3781.0</c:v>
                </c:pt>
                <c:pt idx="7516">
                  <c:v>3781.0</c:v>
                </c:pt>
                <c:pt idx="7517">
                  <c:v>3781.0</c:v>
                </c:pt>
                <c:pt idx="7518">
                  <c:v>3781.0</c:v>
                </c:pt>
                <c:pt idx="7519">
                  <c:v>3782.0</c:v>
                </c:pt>
                <c:pt idx="7520">
                  <c:v>3782.0</c:v>
                </c:pt>
                <c:pt idx="7521">
                  <c:v>3782.0</c:v>
                </c:pt>
                <c:pt idx="7522">
                  <c:v>3782.0</c:v>
                </c:pt>
                <c:pt idx="7523">
                  <c:v>3783.0</c:v>
                </c:pt>
                <c:pt idx="7524">
                  <c:v>3784.0</c:v>
                </c:pt>
                <c:pt idx="7525">
                  <c:v>3784.0</c:v>
                </c:pt>
                <c:pt idx="7526">
                  <c:v>3785.0</c:v>
                </c:pt>
                <c:pt idx="7527">
                  <c:v>3785.0</c:v>
                </c:pt>
                <c:pt idx="7528">
                  <c:v>3786.0</c:v>
                </c:pt>
                <c:pt idx="7529">
                  <c:v>3787.0</c:v>
                </c:pt>
                <c:pt idx="7530">
                  <c:v>3788.0</c:v>
                </c:pt>
                <c:pt idx="7531">
                  <c:v>3789.0</c:v>
                </c:pt>
                <c:pt idx="7532">
                  <c:v>3790.0</c:v>
                </c:pt>
                <c:pt idx="7533">
                  <c:v>3791.0</c:v>
                </c:pt>
                <c:pt idx="7534">
                  <c:v>3791.0</c:v>
                </c:pt>
                <c:pt idx="7535">
                  <c:v>3792.0</c:v>
                </c:pt>
                <c:pt idx="7536">
                  <c:v>3792.0</c:v>
                </c:pt>
                <c:pt idx="7537">
                  <c:v>3793.0</c:v>
                </c:pt>
                <c:pt idx="7538">
                  <c:v>3794.0</c:v>
                </c:pt>
                <c:pt idx="7539">
                  <c:v>3794.0</c:v>
                </c:pt>
                <c:pt idx="7540">
                  <c:v>3795.0</c:v>
                </c:pt>
                <c:pt idx="7541">
                  <c:v>3795.0</c:v>
                </c:pt>
                <c:pt idx="7542">
                  <c:v>3796.0</c:v>
                </c:pt>
                <c:pt idx="7543">
                  <c:v>3796.0</c:v>
                </c:pt>
                <c:pt idx="7544">
                  <c:v>3796.0</c:v>
                </c:pt>
                <c:pt idx="7545">
                  <c:v>3796.0</c:v>
                </c:pt>
                <c:pt idx="7546">
                  <c:v>3796.0</c:v>
                </c:pt>
                <c:pt idx="7547">
                  <c:v>3797.0</c:v>
                </c:pt>
                <c:pt idx="7548">
                  <c:v>3798.0</c:v>
                </c:pt>
                <c:pt idx="7549">
                  <c:v>3799.0</c:v>
                </c:pt>
                <c:pt idx="7550">
                  <c:v>3800.0</c:v>
                </c:pt>
                <c:pt idx="7551">
                  <c:v>3801.0</c:v>
                </c:pt>
                <c:pt idx="7552">
                  <c:v>3801.0</c:v>
                </c:pt>
                <c:pt idx="7553">
                  <c:v>3801.0</c:v>
                </c:pt>
                <c:pt idx="7554">
                  <c:v>3801.0</c:v>
                </c:pt>
                <c:pt idx="7555">
                  <c:v>3802.0</c:v>
                </c:pt>
                <c:pt idx="7556">
                  <c:v>3803.0</c:v>
                </c:pt>
                <c:pt idx="7557">
                  <c:v>3803.0</c:v>
                </c:pt>
                <c:pt idx="7558">
                  <c:v>3804.0</c:v>
                </c:pt>
                <c:pt idx="7559">
                  <c:v>3805.0</c:v>
                </c:pt>
                <c:pt idx="7560">
                  <c:v>3805.0</c:v>
                </c:pt>
                <c:pt idx="7561">
                  <c:v>3806.0</c:v>
                </c:pt>
                <c:pt idx="7562">
                  <c:v>3807.0</c:v>
                </c:pt>
                <c:pt idx="7563">
                  <c:v>3808.0</c:v>
                </c:pt>
                <c:pt idx="7564">
                  <c:v>3809.0</c:v>
                </c:pt>
                <c:pt idx="7565">
                  <c:v>3809.0</c:v>
                </c:pt>
                <c:pt idx="7566">
                  <c:v>3810.0</c:v>
                </c:pt>
                <c:pt idx="7567">
                  <c:v>3811.0</c:v>
                </c:pt>
                <c:pt idx="7568">
                  <c:v>3812.0</c:v>
                </c:pt>
                <c:pt idx="7569">
                  <c:v>3813.0</c:v>
                </c:pt>
                <c:pt idx="7570">
                  <c:v>3813.0</c:v>
                </c:pt>
                <c:pt idx="7571">
                  <c:v>3813.0</c:v>
                </c:pt>
                <c:pt idx="7572">
                  <c:v>3813.0</c:v>
                </c:pt>
                <c:pt idx="7573">
                  <c:v>3814.0</c:v>
                </c:pt>
                <c:pt idx="7574">
                  <c:v>3814.0</c:v>
                </c:pt>
                <c:pt idx="7575">
                  <c:v>3814.0</c:v>
                </c:pt>
                <c:pt idx="7576">
                  <c:v>3814.0</c:v>
                </c:pt>
                <c:pt idx="7577">
                  <c:v>3814.0</c:v>
                </c:pt>
                <c:pt idx="7578">
                  <c:v>3815.0</c:v>
                </c:pt>
                <c:pt idx="7579">
                  <c:v>3815.0</c:v>
                </c:pt>
                <c:pt idx="7580">
                  <c:v>3815.0</c:v>
                </c:pt>
                <c:pt idx="7581">
                  <c:v>3815.0</c:v>
                </c:pt>
                <c:pt idx="7582">
                  <c:v>3816.0</c:v>
                </c:pt>
                <c:pt idx="7583">
                  <c:v>3817.0</c:v>
                </c:pt>
                <c:pt idx="7584">
                  <c:v>3817.0</c:v>
                </c:pt>
                <c:pt idx="7585">
                  <c:v>3817.0</c:v>
                </c:pt>
                <c:pt idx="7586">
                  <c:v>3818.0</c:v>
                </c:pt>
                <c:pt idx="7587">
                  <c:v>3818.0</c:v>
                </c:pt>
                <c:pt idx="7588">
                  <c:v>3818.0</c:v>
                </c:pt>
                <c:pt idx="7589">
                  <c:v>3818.0</c:v>
                </c:pt>
                <c:pt idx="7590">
                  <c:v>3818.0</c:v>
                </c:pt>
                <c:pt idx="7591">
                  <c:v>3818.0</c:v>
                </c:pt>
                <c:pt idx="7592">
                  <c:v>3819.0</c:v>
                </c:pt>
                <c:pt idx="7593">
                  <c:v>3819.0</c:v>
                </c:pt>
                <c:pt idx="7594">
                  <c:v>3819.0</c:v>
                </c:pt>
                <c:pt idx="7595">
                  <c:v>3819.0</c:v>
                </c:pt>
                <c:pt idx="7596">
                  <c:v>3819.0</c:v>
                </c:pt>
                <c:pt idx="7597">
                  <c:v>3819.0</c:v>
                </c:pt>
                <c:pt idx="7598">
                  <c:v>3819.0</c:v>
                </c:pt>
                <c:pt idx="7599">
                  <c:v>3819.0</c:v>
                </c:pt>
                <c:pt idx="7600">
                  <c:v>3819.0</c:v>
                </c:pt>
                <c:pt idx="7601">
                  <c:v>3819.0</c:v>
                </c:pt>
                <c:pt idx="7602">
                  <c:v>3820.0</c:v>
                </c:pt>
                <c:pt idx="7603">
                  <c:v>3821.0</c:v>
                </c:pt>
                <c:pt idx="7604">
                  <c:v>3822.0</c:v>
                </c:pt>
                <c:pt idx="7605">
                  <c:v>3823.0</c:v>
                </c:pt>
                <c:pt idx="7606">
                  <c:v>3823.0</c:v>
                </c:pt>
                <c:pt idx="7607">
                  <c:v>3823.0</c:v>
                </c:pt>
                <c:pt idx="7608">
                  <c:v>3823.0</c:v>
                </c:pt>
                <c:pt idx="7609">
                  <c:v>3823.0</c:v>
                </c:pt>
                <c:pt idx="7610">
                  <c:v>3823.0</c:v>
                </c:pt>
                <c:pt idx="7611">
                  <c:v>3823.0</c:v>
                </c:pt>
                <c:pt idx="7612">
                  <c:v>3824.0</c:v>
                </c:pt>
                <c:pt idx="7613">
                  <c:v>3825.0</c:v>
                </c:pt>
                <c:pt idx="7614">
                  <c:v>3826.0</c:v>
                </c:pt>
                <c:pt idx="7615">
                  <c:v>3827.0</c:v>
                </c:pt>
                <c:pt idx="7616">
                  <c:v>3827.0</c:v>
                </c:pt>
                <c:pt idx="7617">
                  <c:v>3827.0</c:v>
                </c:pt>
                <c:pt idx="7618">
                  <c:v>3827.0</c:v>
                </c:pt>
                <c:pt idx="7619">
                  <c:v>3827.0</c:v>
                </c:pt>
                <c:pt idx="7620">
                  <c:v>3828.0</c:v>
                </c:pt>
                <c:pt idx="7621">
                  <c:v>3829.0</c:v>
                </c:pt>
                <c:pt idx="7622">
                  <c:v>3830.0</c:v>
                </c:pt>
                <c:pt idx="7623">
                  <c:v>3830.0</c:v>
                </c:pt>
                <c:pt idx="7624">
                  <c:v>3831.0</c:v>
                </c:pt>
                <c:pt idx="7625">
                  <c:v>3832.0</c:v>
                </c:pt>
                <c:pt idx="7626">
                  <c:v>3833.0</c:v>
                </c:pt>
                <c:pt idx="7627">
                  <c:v>3834.0</c:v>
                </c:pt>
                <c:pt idx="7628">
                  <c:v>3835.0</c:v>
                </c:pt>
                <c:pt idx="7629">
                  <c:v>3836.0</c:v>
                </c:pt>
                <c:pt idx="7630">
                  <c:v>3836.0</c:v>
                </c:pt>
                <c:pt idx="7631">
                  <c:v>3836.0</c:v>
                </c:pt>
                <c:pt idx="7632">
                  <c:v>3837.0</c:v>
                </c:pt>
                <c:pt idx="7633">
                  <c:v>3837.0</c:v>
                </c:pt>
                <c:pt idx="7634">
                  <c:v>3837.0</c:v>
                </c:pt>
                <c:pt idx="7635">
                  <c:v>3837.0</c:v>
                </c:pt>
                <c:pt idx="7636">
                  <c:v>3838.0</c:v>
                </c:pt>
                <c:pt idx="7637">
                  <c:v>3839.0</c:v>
                </c:pt>
                <c:pt idx="7638">
                  <c:v>3839.0</c:v>
                </c:pt>
                <c:pt idx="7639">
                  <c:v>3839.0</c:v>
                </c:pt>
                <c:pt idx="7640">
                  <c:v>3840.0</c:v>
                </c:pt>
                <c:pt idx="7641">
                  <c:v>3840.0</c:v>
                </c:pt>
                <c:pt idx="7642">
                  <c:v>3840.0</c:v>
                </c:pt>
                <c:pt idx="7643">
                  <c:v>3840.0</c:v>
                </c:pt>
                <c:pt idx="7644">
                  <c:v>3840.0</c:v>
                </c:pt>
                <c:pt idx="7645">
                  <c:v>3840.0</c:v>
                </c:pt>
                <c:pt idx="7646">
                  <c:v>3841.0</c:v>
                </c:pt>
                <c:pt idx="7647">
                  <c:v>3841.0</c:v>
                </c:pt>
                <c:pt idx="7648">
                  <c:v>3841.0</c:v>
                </c:pt>
                <c:pt idx="7649">
                  <c:v>3841.0</c:v>
                </c:pt>
                <c:pt idx="7650">
                  <c:v>3842.0</c:v>
                </c:pt>
                <c:pt idx="7651">
                  <c:v>3843.0</c:v>
                </c:pt>
                <c:pt idx="7652">
                  <c:v>3844.0</c:v>
                </c:pt>
                <c:pt idx="7653">
                  <c:v>3844.0</c:v>
                </c:pt>
                <c:pt idx="7654">
                  <c:v>3844.0</c:v>
                </c:pt>
                <c:pt idx="7655">
                  <c:v>3844.0</c:v>
                </c:pt>
                <c:pt idx="7656">
                  <c:v>3845.0</c:v>
                </c:pt>
                <c:pt idx="7657">
                  <c:v>3846.0</c:v>
                </c:pt>
                <c:pt idx="7658">
                  <c:v>3846.0</c:v>
                </c:pt>
                <c:pt idx="7659">
                  <c:v>3846.0</c:v>
                </c:pt>
                <c:pt idx="7660">
                  <c:v>3847.0</c:v>
                </c:pt>
                <c:pt idx="7661">
                  <c:v>3848.0</c:v>
                </c:pt>
                <c:pt idx="7662">
                  <c:v>3848.0</c:v>
                </c:pt>
                <c:pt idx="7663">
                  <c:v>3848.0</c:v>
                </c:pt>
                <c:pt idx="7664">
                  <c:v>3848.0</c:v>
                </c:pt>
                <c:pt idx="7665">
                  <c:v>3849.0</c:v>
                </c:pt>
                <c:pt idx="7666">
                  <c:v>3849.0</c:v>
                </c:pt>
                <c:pt idx="7667">
                  <c:v>3849.0</c:v>
                </c:pt>
                <c:pt idx="7668">
                  <c:v>3850.0</c:v>
                </c:pt>
                <c:pt idx="7669">
                  <c:v>3850.0</c:v>
                </c:pt>
                <c:pt idx="7670">
                  <c:v>3851.0</c:v>
                </c:pt>
                <c:pt idx="7671">
                  <c:v>3851.0</c:v>
                </c:pt>
                <c:pt idx="7672">
                  <c:v>3852.0</c:v>
                </c:pt>
                <c:pt idx="7673">
                  <c:v>3852.0</c:v>
                </c:pt>
                <c:pt idx="7674">
                  <c:v>3852.0</c:v>
                </c:pt>
                <c:pt idx="7675">
                  <c:v>3852.0</c:v>
                </c:pt>
                <c:pt idx="7676">
                  <c:v>3852.0</c:v>
                </c:pt>
                <c:pt idx="7677">
                  <c:v>3852.0</c:v>
                </c:pt>
                <c:pt idx="7678">
                  <c:v>3853.0</c:v>
                </c:pt>
                <c:pt idx="7679">
                  <c:v>3854.0</c:v>
                </c:pt>
                <c:pt idx="7680">
                  <c:v>3855.0</c:v>
                </c:pt>
                <c:pt idx="7681">
                  <c:v>3855.0</c:v>
                </c:pt>
                <c:pt idx="7682">
                  <c:v>3856.0</c:v>
                </c:pt>
                <c:pt idx="7683">
                  <c:v>3857.0</c:v>
                </c:pt>
                <c:pt idx="7684">
                  <c:v>3858.0</c:v>
                </c:pt>
                <c:pt idx="7685">
                  <c:v>3859.0</c:v>
                </c:pt>
                <c:pt idx="7686">
                  <c:v>3860.0</c:v>
                </c:pt>
                <c:pt idx="7687">
                  <c:v>3861.0</c:v>
                </c:pt>
                <c:pt idx="7688">
                  <c:v>3862.0</c:v>
                </c:pt>
                <c:pt idx="7689">
                  <c:v>3863.0</c:v>
                </c:pt>
                <c:pt idx="7690">
                  <c:v>3864.0</c:v>
                </c:pt>
                <c:pt idx="7691">
                  <c:v>3864.0</c:v>
                </c:pt>
                <c:pt idx="7692">
                  <c:v>3864.0</c:v>
                </c:pt>
                <c:pt idx="7693">
                  <c:v>3865.0</c:v>
                </c:pt>
                <c:pt idx="7694">
                  <c:v>3865.0</c:v>
                </c:pt>
                <c:pt idx="7695">
                  <c:v>3865.0</c:v>
                </c:pt>
                <c:pt idx="7696">
                  <c:v>3865.0</c:v>
                </c:pt>
                <c:pt idx="7697">
                  <c:v>3865.0</c:v>
                </c:pt>
                <c:pt idx="7698">
                  <c:v>3865.0</c:v>
                </c:pt>
                <c:pt idx="7699">
                  <c:v>3866.0</c:v>
                </c:pt>
                <c:pt idx="7700">
                  <c:v>3867.0</c:v>
                </c:pt>
                <c:pt idx="7701">
                  <c:v>3868.0</c:v>
                </c:pt>
                <c:pt idx="7702">
                  <c:v>3868.0</c:v>
                </c:pt>
                <c:pt idx="7703">
                  <c:v>3869.0</c:v>
                </c:pt>
                <c:pt idx="7704">
                  <c:v>3870.0</c:v>
                </c:pt>
                <c:pt idx="7705">
                  <c:v>3871.0</c:v>
                </c:pt>
                <c:pt idx="7706">
                  <c:v>3872.0</c:v>
                </c:pt>
                <c:pt idx="7707">
                  <c:v>3872.0</c:v>
                </c:pt>
                <c:pt idx="7708">
                  <c:v>3872.0</c:v>
                </c:pt>
                <c:pt idx="7709">
                  <c:v>3872.0</c:v>
                </c:pt>
                <c:pt idx="7710">
                  <c:v>3873.0</c:v>
                </c:pt>
                <c:pt idx="7711">
                  <c:v>3873.0</c:v>
                </c:pt>
                <c:pt idx="7712">
                  <c:v>3873.0</c:v>
                </c:pt>
                <c:pt idx="7713">
                  <c:v>3874.0</c:v>
                </c:pt>
                <c:pt idx="7714">
                  <c:v>3874.0</c:v>
                </c:pt>
                <c:pt idx="7715">
                  <c:v>3875.0</c:v>
                </c:pt>
                <c:pt idx="7716">
                  <c:v>3876.0</c:v>
                </c:pt>
                <c:pt idx="7717">
                  <c:v>3876.0</c:v>
                </c:pt>
                <c:pt idx="7718">
                  <c:v>3876.0</c:v>
                </c:pt>
                <c:pt idx="7719">
                  <c:v>3876.0</c:v>
                </c:pt>
                <c:pt idx="7720">
                  <c:v>3876.0</c:v>
                </c:pt>
                <c:pt idx="7721">
                  <c:v>3876.0</c:v>
                </c:pt>
                <c:pt idx="7722">
                  <c:v>3876.0</c:v>
                </c:pt>
                <c:pt idx="7723">
                  <c:v>3877.0</c:v>
                </c:pt>
                <c:pt idx="7724">
                  <c:v>3878.0</c:v>
                </c:pt>
                <c:pt idx="7725">
                  <c:v>3878.0</c:v>
                </c:pt>
                <c:pt idx="7726">
                  <c:v>3878.0</c:v>
                </c:pt>
                <c:pt idx="7727">
                  <c:v>3878.0</c:v>
                </c:pt>
                <c:pt idx="7728">
                  <c:v>3878.0</c:v>
                </c:pt>
                <c:pt idx="7729">
                  <c:v>3879.0</c:v>
                </c:pt>
                <c:pt idx="7730">
                  <c:v>3880.0</c:v>
                </c:pt>
                <c:pt idx="7731">
                  <c:v>3881.0</c:v>
                </c:pt>
                <c:pt idx="7732">
                  <c:v>3882.0</c:v>
                </c:pt>
                <c:pt idx="7733">
                  <c:v>3883.0</c:v>
                </c:pt>
                <c:pt idx="7734">
                  <c:v>3884.0</c:v>
                </c:pt>
                <c:pt idx="7735">
                  <c:v>3885.0</c:v>
                </c:pt>
                <c:pt idx="7736">
                  <c:v>3886.0</c:v>
                </c:pt>
                <c:pt idx="7737">
                  <c:v>3886.0</c:v>
                </c:pt>
                <c:pt idx="7738">
                  <c:v>3887.0</c:v>
                </c:pt>
                <c:pt idx="7739">
                  <c:v>3888.0</c:v>
                </c:pt>
                <c:pt idx="7740">
                  <c:v>3889.0</c:v>
                </c:pt>
                <c:pt idx="7741">
                  <c:v>3889.0</c:v>
                </c:pt>
                <c:pt idx="7742">
                  <c:v>3889.0</c:v>
                </c:pt>
                <c:pt idx="7743">
                  <c:v>3890.0</c:v>
                </c:pt>
                <c:pt idx="7744">
                  <c:v>3890.0</c:v>
                </c:pt>
                <c:pt idx="7745">
                  <c:v>3890.0</c:v>
                </c:pt>
                <c:pt idx="7746">
                  <c:v>3891.0</c:v>
                </c:pt>
                <c:pt idx="7747">
                  <c:v>3892.0</c:v>
                </c:pt>
                <c:pt idx="7748">
                  <c:v>3892.0</c:v>
                </c:pt>
                <c:pt idx="7749">
                  <c:v>3892.0</c:v>
                </c:pt>
                <c:pt idx="7750">
                  <c:v>3893.0</c:v>
                </c:pt>
                <c:pt idx="7751">
                  <c:v>3894.0</c:v>
                </c:pt>
                <c:pt idx="7752">
                  <c:v>3895.0</c:v>
                </c:pt>
                <c:pt idx="7753">
                  <c:v>3896.0</c:v>
                </c:pt>
                <c:pt idx="7754">
                  <c:v>3897.0</c:v>
                </c:pt>
                <c:pt idx="7755">
                  <c:v>3897.0</c:v>
                </c:pt>
                <c:pt idx="7756">
                  <c:v>3897.0</c:v>
                </c:pt>
                <c:pt idx="7757">
                  <c:v>3897.0</c:v>
                </c:pt>
                <c:pt idx="7758">
                  <c:v>3897.0</c:v>
                </c:pt>
                <c:pt idx="7759">
                  <c:v>3898.0</c:v>
                </c:pt>
                <c:pt idx="7760">
                  <c:v>3899.0</c:v>
                </c:pt>
                <c:pt idx="7761">
                  <c:v>3900.0</c:v>
                </c:pt>
                <c:pt idx="7762">
                  <c:v>3901.0</c:v>
                </c:pt>
                <c:pt idx="7763">
                  <c:v>3901.0</c:v>
                </c:pt>
                <c:pt idx="7764">
                  <c:v>3901.0</c:v>
                </c:pt>
                <c:pt idx="7765">
                  <c:v>3901.0</c:v>
                </c:pt>
                <c:pt idx="7766">
                  <c:v>3901.0</c:v>
                </c:pt>
                <c:pt idx="7767">
                  <c:v>3902.0</c:v>
                </c:pt>
                <c:pt idx="7768">
                  <c:v>3903.0</c:v>
                </c:pt>
                <c:pt idx="7769">
                  <c:v>3903.0</c:v>
                </c:pt>
                <c:pt idx="7770">
                  <c:v>3903.0</c:v>
                </c:pt>
                <c:pt idx="7771">
                  <c:v>3904.0</c:v>
                </c:pt>
                <c:pt idx="7772">
                  <c:v>3904.0</c:v>
                </c:pt>
                <c:pt idx="7773">
                  <c:v>3904.0</c:v>
                </c:pt>
                <c:pt idx="7774">
                  <c:v>3904.0</c:v>
                </c:pt>
                <c:pt idx="7775">
                  <c:v>3904.0</c:v>
                </c:pt>
                <c:pt idx="7776">
                  <c:v>3905.0</c:v>
                </c:pt>
                <c:pt idx="7777">
                  <c:v>3906.0</c:v>
                </c:pt>
                <c:pt idx="7778">
                  <c:v>3906.0</c:v>
                </c:pt>
                <c:pt idx="7779">
                  <c:v>3907.0</c:v>
                </c:pt>
                <c:pt idx="7780">
                  <c:v>3907.0</c:v>
                </c:pt>
                <c:pt idx="7781">
                  <c:v>3907.0</c:v>
                </c:pt>
                <c:pt idx="7782">
                  <c:v>3907.0</c:v>
                </c:pt>
                <c:pt idx="7783">
                  <c:v>3907.0</c:v>
                </c:pt>
                <c:pt idx="7784">
                  <c:v>3907.0</c:v>
                </c:pt>
                <c:pt idx="7785">
                  <c:v>3907.0</c:v>
                </c:pt>
                <c:pt idx="7786">
                  <c:v>3907.0</c:v>
                </c:pt>
                <c:pt idx="7787">
                  <c:v>3907.0</c:v>
                </c:pt>
                <c:pt idx="7788">
                  <c:v>3907.0</c:v>
                </c:pt>
                <c:pt idx="7789">
                  <c:v>3907.0</c:v>
                </c:pt>
                <c:pt idx="7790">
                  <c:v>3908.0</c:v>
                </c:pt>
                <c:pt idx="7791">
                  <c:v>3908.0</c:v>
                </c:pt>
                <c:pt idx="7792">
                  <c:v>3909.0</c:v>
                </c:pt>
                <c:pt idx="7793">
                  <c:v>3910.0</c:v>
                </c:pt>
                <c:pt idx="7794">
                  <c:v>3910.0</c:v>
                </c:pt>
                <c:pt idx="7795">
                  <c:v>3911.0</c:v>
                </c:pt>
                <c:pt idx="7796">
                  <c:v>3911.0</c:v>
                </c:pt>
                <c:pt idx="7797">
                  <c:v>3911.0</c:v>
                </c:pt>
                <c:pt idx="7798">
                  <c:v>3911.0</c:v>
                </c:pt>
                <c:pt idx="7799">
                  <c:v>3911.0</c:v>
                </c:pt>
                <c:pt idx="7800">
                  <c:v>3911.0</c:v>
                </c:pt>
                <c:pt idx="7801">
                  <c:v>3911.0</c:v>
                </c:pt>
                <c:pt idx="7802">
                  <c:v>3912.0</c:v>
                </c:pt>
                <c:pt idx="7803">
                  <c:v>3913.0</c:v>
                </c:pt>
                <c:pt idx="7804">
                  <c:v>3913.0</c:v>
                </c:pt>
                <c:pt idx="7805">
                  <c:v>3913.0</c:v>
                </c:pt>
                <c:pt idx="7806">
                  <c:v>3913.0</c:v>
                </c:pt>
                <c:pt idx="7807">
                  <c:v>3913.0</c:v>
                </c:pt>
                <c:pt idx="7808">
                  <c:v>3913.0</c:v>
                </c:pt>
                <c:pt idx="7809">
                  <c:v>3913.0</c:v>
                </c:pt>
                <c:pt idx="7810">
                  <c:v>3913.0</c:v>
                </c:pt>
                <c:pt idx="7811">
                  <c:v>3913.0</c:v>
                </c:pt>
                <c:pt idx="7812">
                  <c:v>3913.0</c:v>
                </c:pt>
                <c:pt idx="7813">
                  <c:v>3913.0</c:v>
                </c:pt>
                <c:pt idx="7814">
                  <c:v>3913.0</c:v>
                </c:pt>
                <c:pt idx="7815">
                  <c:v>3914.0</c:v>
                </c:pt>
                <c:pt idx="7816">
                  <c:v>3915.0</c:v>
                </c:pt>
                <c:pt idx="7817">
                  <c:v>3916.0</c:v>
                </c:pt>
                <c:pt idx="7818">
                  <c:v>3917.0</c:v>
                </c:pt>
                <c:pt idx="7819">
                  <c:v>3918.0</c:v>
                </c:pt>
                <c:pt idx="7820">
                  <c:v>3919.0</c:v>
                </c:pt>
                <c:pt idx="7821">
                  <c:v>3920.0</c:v>
                </c:pt>
                <c:pt idx="7822">
                  <c:v>3920.0</c:v>
                </c:pt>
                <c:pt idx="7823">
                  <c:v>3920.0</c:v>
                </c:pt>
                <c:pt idx="7824">
                  <c:v>3921.0</c:v>
                </c:pt>
                <c:pt idx="7825">
                  <c:v>3922.0</c:v>
                </c:pt>
                <c:pt idx="7826">
                  <c:v>3922.0</c:v>
                </c:pt>
                <c:pt idx="7827">
                  <c:v>3922.0</c:v>
                </c:pt>
                <c:pt idx="7828">
                  <c:v>3922.0</c:v>
                </c:pt>
                <c:pt idx="7829">
                  <c:v>3922.0</c:v>
                </c:pt>
                <c:pt idx="7830">
                  <c:v>3922.0</c:v>
                </c:pt>
                <c:pt idx="7831">
                  <c:v>3923.0</c:v>
                </c:pt>
                <c:pt idx="7832">
                  <c:v>3923.0</c:v>
                </c:pt>
                <c:pt idx="7833">
                  <c:v>3923.0</c:v>
                </c:pt>
                <c:pt idx="7834">
                  <c:v>3924.0</c:v>
                </c:pt>
                <c:pt idx="7835">
                  <c:v>3924.0</c:v>
                </c:pt>
                <c:pt idx="7836">
                  <c:v>3924.0</c:v>
                </c:pt>
                <c:pt idx="7837">
                  <c:v>3925.0</c:v>
                </c:pt>
                <c:pt idx="7838">
                  <c:v>3925.0</c:v>
                </c:pt>
                <c:pt idx="7839">
                  <c:v>3926.0</c:v>
                </c:pt>
                <c:pt idx="7840">
                  <c:v>3926.0</c:v>
                </c:pt>
                <c:pt idx="7841">
                  <c:v>3926.0</c:v>
                </c:pt>
                <c:pt idx="7842">
                  <c:v>3926.0</c:v>
                </c:pt>
                <c:pt idx="7843">
                  <c:v>3926.0</c:v>
                </c:pt>
                <c:pt idx="7844">
                  <c:v>3927.0</c:v>
                </c:pt>
                <c:pt idx="7845">
                  <c:v>3928.0</c:v>
                </c:pt>
                <c:pt idx="7846">
                  <c:v>3929.0</c:v>
                </c:pt>
                <c:pt idx="7847">
                  <c:v>3929.0</c:v>
                </c:pt>
                <c:pt idx="7848">
                  <c:v>3929.0</c:v>
                </c:pt>
                <c:pt idx="7849">
                  <c:v>3930.0</c:v>
                </c:pt>
                <c:pt idx="7850">
                  <c:v>3931.0</c:v>
                </c:pt>
                <c:pt idx="7851">
                  <c:v>3931.0</c:v>
                </c:pt>
                <c:pt idx="7852">
                  <c:v>3932.0</c:v>
                </c:pt>
                <c:pt idx="7853">
                  <c:v>3933.0</c:v>
                </c:pt>
                <c:pt idx="7854">
                  <c:v>3933.0</c:v>
                </c:pt>
                <c:pt idx="7855">
                  <c:v>3933.0</c:v>
                </c:pt>
                <c:pt idx="7856">
                  <c:v>3934.0</c:v>
                </c:pt>
                <c:pt idx="7857">
                  <c:v>3935.0</c:v>
                </c:pt>
                <c:pt idx="7858">
                  <c:v>3936.0</c:v>
                </c:pt>
                <c:pt idx="7859">
                  <c:v>3936.0</c:v>
                </c:pt>
                <c:pt idx="7860">
                  <c:v>3936.0</c:v>
                </c:pt>
                <c:pt idx="7861">
                  <c:v>3937.0</c:v>
                </c:pt>
                <c:pt idx="7862">
                  <c:v>3938.0</c:v>
                </c:pt>
                <c:pt idx="7863">
                  <c:v>3939.0</c:v>
                </c:pt>
                <c:pt idx="7864">
                  <c:v>3939.0</c:v>
                </c:pt>
                <c:pt idx="7865">
                  <c:v>3940.0</c:v>
                </c:pt>
                <c:pt idx="7866">
                  <c:v>3941.0</c:v>
                </c:pt>
                <c:pt idx="7867">
                  <c:v>3941.0</c:v>
                </c:pt>
                <c:pt idx="7868">
                  <c:v>3941.0</c:v>
                </c:pt>
                <c:pt idx="7869">
                  <c:v>3942.0</c:v>
                </c:pt>
                <c:pt idx="7870">
                  <c:v>3943.0</c:v>
                </c:pt>
                <c:pt idx="7871">
                  <c:v>3944.0</c:v>
                </c:pt>
                <c:pt idx="7872">
                  <c:v>3945.0</c:v>
                </c:pt>
                <c:pt idx="7873">
                  <c:v>3945.0</c:v>
                </c:pt>
                <c:pt idx="7874">
                  <c:v>3946.0</c:v>
                </c:pt>
                <c:pt idx="7875">
                  <c:v>3947.0</c:v>
                </c:pt>
                <c:pt idx="7876">
                  <c:v>3948.0</c:v>
                </c:pt>
                <c:pt idx="7877">
                  <c:v>3949.0</c:v>
                </c:pt>
                <c:pt idx="7878">
                  <c:v>3950.0</c:v>
                </c:pt>
                <c:pt idx="7879">
                  <c:v>3951.0</c:v>
                </c:pt>
                <c:pt idx="7880">
                  <c:v>3952.0</c:v>
                </c:pt>
                <c:pt idx="7881">
                  <c:v>3952.0</c:v>
                </c:pt>
                <c:pt idx="7882">
                  <c:v>3952.0</c:v>
                </c:pt>
                <c:pt idx="7883">
                  <c:v>3952.0</c:v>
                </c:pt>
                <c:pt idx="7884">
                  <c:v>3953.0</c:v>
                </c:pt>
                <c:pt idx="7885">
                  <c:v>3953.0</c:v>
                </c:pt>
                <c:pt idx="7886">
                  <c:v>3953.0</c:v>
                </c:pt>
                <c:pt idx="7887">
                  <c:v>3953.0</c:v>
                </c:pt>
                <c:pt idx="7888">
                  <c:v>3953.0</c:v>
                </c:pt>
                <c:pt idx="7889">
                  <c:v>3953.0</c:v>
                </c:pt>
                <c:pt idx="7890">
                  <c:v>3953.0</c:v>
                </c:pt>
                <c:pt idx="7891">
                  <c:v>3954.0</c:v>
                </c:pt>
                <c:pt idx="7892">
                  <c:v>3954.0</c:v>
                </c:pt>
                <c:pt idx="7893">
                  <c:v>3955.0</c:v>
                </c:pt>
                <c:pt idx="7894">
                  <c:v>3955.0</c:v>
                </c:pt>
                <c:pt idx="7895">
                  <c:v>3956.0</c:v>
                </c:pt>
                <c:pt idx="7896">
                  <c:v>3957.0</c:v>
                </c:pt>
                <c:pt idx="7897">
                  <c:v>3958.0</c:v>
                </c:pt>
                <c:pt idx="7898">
                  <c:v>3959.0</c:v>
                </c:pt>
                <c:pt idx="7899">
                  <c:v>3959.0</c:v>
                </c:pt>
                <c:pt idx="7900">
                  <c:v>3960.0</c:v>
                </c:pt>
                <c:pt idx="7901">
                  <c:v>3961.0</c:v>
                </c:pt>
                <c:pt idx="7902">
                  <c:v>3962.0</c:v>
                </c:pt>
                <c:pt idx="7903">
                  <c:v>3962.0</c:v>
                </c:pt>
                <c:pt idx="7904">
                  <c:v>3962.0</c:v>
                </c:pt>
                <c:pt idx="7905">
                  <c:v>3963.0</c:v>
                </c:pt>
                <c:pt idx="7906">
                  <c:v>3964.0</c:v>
                </c:pt>
                <c:pt idx="7907">
                  <c:v>3965.0</c:v>
                </c:pt>
                <c:pt idx="7908">
                  <c:v>3966.0</c:v>
                </c:pt>
                <c:pt idx="7909">
                  <c:v>3966.0</c:v>
                </c:pt>
                <c:pt idx="7910">
                  <c:v>3966.0</c:v>
                </c:pt>
                <c:pt idx="7911">
                  <c:v>3966.0</c:v>
                </c:pt>
                <c:pt idx="7912">
                  <c:v>3966.0</c:v>
                </c:pt>
                <c:pt idx="7913">
                  <c:v>3966.0</c:v>
                </c:pt>
                <c:pt idx="7914">
                  <c:v>3966.0</c:v>
                </c:pt>
                <c:pt idx="7915">
                  <c:v>3966.0</c:v>
                </c:pt>
                <c:pt idx="7916">
                  <c:v>3967.0</c:v>
                </c:pt>
                <c:pt idx="7917">
                  <c:v>3968.0</c:v>
                </c:pt>
                <c:pt idx="7918">
                  <c:v>3968.0</c:v>
                </c:pt>
                <c:pt idx="7919">
                  <c:v>3968.0</c:v>
                </c:pt>
                <c:pt idx="7920">
                  <c:v>3969.0</c:v>
                </c:pt>
                <c:pt idx="7921">
                  <c:v>3969.0</c:v>
                </c:pt>
                <c:pt idx="7922">
                  <c:v>3970.0</c:v>
                </c:pt>
                <c:pt idx="7923">
                  <c:v>3970.0</c:v>
                </c:pt>
                <c:pt idx="7924">
                  <c:v>3970.0</c:v>
                </c:pt>
                <c:pt idx="7925">
                  <c:v>3970.0</c:v>
                </c:pt>
                <c:pt idx="7926">
                  <c:v>3970.0</c:v>
                </c:pt>
                <c:pt idx="7927">
                  <c:v>3970.0</c:v>
                </c:pt>
                <c:pt idx="7928">
                  <c:v>3971.0</c:v>
                </c:pt>
                <c:pt idx="7929">
                  <c:v>3971.0</c:v>
                </c:pt>
                <c:pt idx="7930">
                  <c:v>3971.0</c:v>
                </c:pt>
                <c:pt idx="7931">
                  <c:v>3972.0</c:v>
                </c:pt>
                <c:pt idx="7932">
                  <c:v>3972.0</c:v>
                </c:pt>
                <c:pt idx="7933">
                  <c:v>3972.0</c:v>
                </c:pt>
                <c:pt idx="7934">
                  <c:v>3973.0</c:v>
                </c:pt>
                <c:pt idx="7935">
                  <c:v>3974.0</c:v>
                </c:pt>
                <c:pt idx="7936">
                  <c:v>3975.0</c:v>
                </c:pt>
                <c:pt idx="7937">
                  <c:v>3976.0</c:v>
                </c:pt>
                <c:pt idx="7938">
                  <c:v>3977.0</c:v>
                </c:pt>
                <c:pt idx="7939">
                  <c:v>3978.0</c:v>
                </c:pt>
                <c:pt idx="7940">
                  <c:v>3979.0</c:v>
                </c:pt>
                <c:pt idx="7941">
                  <c:v>3980.0</c:v>
                </c:pt>
                <c:pt idx="7942">
                  <c:v>3980.0</c:v>
                </c:pt>
                <c:pt idx="7943">
                  <c:v>3981.0</c:v>
                </c:pt>
                <c:pt idx="7944">
                  <c:v>3982.0</c:v>
                </c:pt>
                <c:pt idx="7945">
                  <c:v>3982.0</c:v>
                </c:pt>
                <c:pt idx="7946">
                  <c:v>3983.0</c:v>
                </c:pt>
                <c:pt idx="7947">
                  <c:v>3984.0</c:v>
                </c:pt>
                <c:pt idx="7948">
                  <c:v>3984.0</c:v>
                </c:pt>
                <c:pt idx="7949">
                  <c:v>3985.0</c:v>
                </c:pt>
                <c:pt idx="7950">
                  <c:v>3986.0</c:v>
                </c:pt>
                <c:pt idx="7951">
                  <c:v>3987.0</c:v>
                </c:pt>
                <c:pt idx="7952">
                  <c:v>3988.0</c:v>
                </c:pt>
                <c:pt idx="7953">
                  <c:v>3989.0</c:v>
                </c:pt>
                <c:pt idx="7954">
                  <c:v>3990.0</c:v>
                </c:pt>
                <c:pt idx="7955">
                  <c:v>3991.0</c:v>
                </c:pt>
                <c:pt idx="7956">
                  <c:v>3992.0</c:v>
                </c:pt>
                <c:pt idx="7957">
                  <c:v>3993.0</c:v>
                </c:pt>
                <c:pt idx="7958">
                  <c:v>3994.0</c:v>
                </c:pt>
                <c:pt idx="7959">
                  <c:v>3995.0</c:v>
                </c:pt>
                <c:pt idx="7960">
                  <c:v>3996.0</c:v>
                </c:pt>
                <c:pt idx="7961">
                  <c:v>3997.0</c:v>
                </c:pt>
                <c:pt idx="7962">
                  <c:v>3997.0</c:v>
                </c:pt>
                <c:pt idx="7963">
                  <c:v>3998.0</c:v>
                </c:pt>
                <c:pt idx="7964">
                  <c:v>3998.0</c:v>
                </c:pt>
                <c:pt idx="7965">
                  <c:v>3998.0</c:v>
                </c:pt>
                <c:pt idx="7966">
                  <c:v>3999.0</c:v>
                </c:pt>
                <c:pt idx="7967">
                  <c:v>3999.0</c:v>
                </c:pt>
                <c:pt idx="7968">
                  <c:v>4000.0</c:v>
                </c:pt>
                <c:pt idx="7969">
                  <c:v>4000.0</c:v>
                </c:pt>
                <c:pt idx="7970">
                  <c:v>4000.0</c:v>
                </c:pt>
                <c:pt idx="7971">
                  <c:v>4001.0</c:v>
                </c:pt>
                <c:pt idx="7972">
                  <c:v>4002.0</c:v>
                </c:pt>
                <c:pt idx="7973">
                  <c:v>4002.0</c:v>
                </c:pt>
                <c:pt idx="7974">
                  <c:v>4002.0</c:v>
                </c:pt>
                <c:pt idx="7975">
                  <c:v>4002.0</c:v>
                </c:pt>
                <c:pt idx="7976">
                  <c:v>4003.0</c:v>
                </c:pt>
                <c:pt idx="7977">
                  <c:v>4004.0</c:v>
                </c:pt>
                <c:pt idx="7978">
                  <c:v>4005.0</c:v>
                </c:pt>
                <c:pt idx="7979">
                  <c:v>4006.0</c:v>
                </c:pt>
                <c:pt idx="7980">
                  <c:v>4007.0</c:v>
                </c:pt>
                <c:pt idx="7981">
                  <c:v>4008.0</c:v>
                </c:pt>
                <c:pt idx="7982">
                  <c:v>4009.0</c:v>
                </c:pt>
                <c:pt idx="7983">
                  <c:v>4010.0</c:v>
                </c:pt>
                <c:pt idx="7984">
                  <c:v>4010.0</c:v>
                </c:pt>
                <c:pt idx="7985">
                  <c:v>4011.0</c:v>
                </c:pt>
                <c:pt idx="7986">
                  <c:v>4011.0</c:v>
                </c:pt>
                <c:pt idx="7987">
                  <c:v>4011.0</c:v>
                </c:pt>
                <c:pt idx="7988">
                  <c:v>4011.0</c:v>
                </c:pt>
                <c:pt idx="7989">
                  <c:v>4012.0</c:v>
                </c:pt>
                <c:pt idx="7990">
                  <c:v>4013.0</c:v>
                </c:pt>
                <c:pt idx="7991">
                  <c:v>4013.0</c:v>
                </c:pt>
                <c:pt idx="7992">
                  <c:v>4014.0</c:v>
                </c:pt>
                <c:pt idx="7993">
                  <c:v>4014.0</c:v>
                </c:pt>
                <c:pt idx="7994">
                  <c:v>4015.0</c:v>
                </c:pt>
                <c:pt idx="7995">
                  <c:v>4016.0</c:v>
                </c:pt>
                <c:pt idx="7996">
                  <c:v>4017.0</c:v>
                </c:pt>
                <c:pt idx="7997">
                  <c:v>4017.0</c:v>
                </c:pt>
                <c:pt idx="7998">
                  <c:v>4018.0</c:v>
                </c:pt>
                <c:pt idx="7999">
                  <c:v>4018.0</c:v>
                </c:pt>
                <c:pt idx="8000">
                  <c:v>4018.0</c:v>
                </c:pt>
                <c:pt idx="8001">
                  <c:v>4018.0</c:v>
                </c:pt>
                <c:pt idx="8002">
                  <c:v>4018.0</c:v>
                </c:pt>
                <c:pt idx="8003">
                  <c:v>4018.0</c:v>
                </c:pt>
                <c:pt idx="8004">
                  <c:v>4018.0</c:v>
                </c:pt>
                <c:pt idx="8005">
                  <c:v>4019.0</c:v>
                </c:pt>
                <c:pt idx="8006">
                  <c:v>4020.0</c:v>
                </c:pt>
                <c:pt idx="8007">
                  <c:v>4021.0</c:v>
                </c:pt>
                <c:pt idx="8008">
                  <c:v>4021.0</c:v>
                </c:pt>
                <c:pt idx="8009">
                  <c:v>4021.0</c:v>
                </c:pt>
                <c:pt idx="8010">
                  <c:v>4021.0</c:v>
                </c:pt>
                <c:pt idx="8011">
                  <c:v>4022.0</c:v>
                </c:pt>
                <c:pt idx="8012">
                  <c:v>4022.0</c:v>
                </c:pt>
                <c:pt idx="8013">
                  <c:v>4022.0</c:v>
                </c:pt>
                <c:pt idx="8014">
                  <c:v>4023.0</c:v>
                </c:pt>
                <c:pt idx="8015">
                  <c:v>4023.0</c:v>
                </c:pt>
                <c:pt idx="8016">
                  <c:v>4024.0</c:v>
                </c:pt>
                <c:pt idx="8017">
                  <c:v>4024.0</c:v>
                </c:pt>
                <c:pt idx="8018">
                  <c:v>4024.0</c:v>
                </c:pt>
                <c:pt idx="8019">
                  <c:v>4024.0</c:v>
                </c:pt>
                <c:pt idx="8020">
                  <c:v>4024.0</c:v>
                </c:pt>
                <c:pt idx="8021">
                  <c:v>4025.0</c:v>
                </c:pt>
                <c:pt idx="8022">
                  <c:v>4025.0</c:v>
                </c:pt>
                <c:pt idx="8023">
                  <c:v>4025.0</c:v>
                </c:pt>
                <c:pt idx="8024">
                  <c:v>4025.0</c:v>
                </c:pt>
                <c:pt idx="8025">
                  <c:v>4026.0</c:v>
                </c:pt>
                <c:pt idx="8026">
                  <c:v>4026.0</c:v>
                </c:pt>
                <c:pt idx="8027">
                  <c:v>4026.0</c:v>
                </c:pt>
                <c:pt idx="8028">
                  <c:v>4026.0</c:v>
                </c:pt>
                <c:pt idx="8029">
                  <c:v>4027.0</c:v>
                </c:pt>
                <c:pt idx="8030">
                  <c:v>4027.0</c:v>
                </c:pt>
                <c:pt idx="8031">
                  <c:v>4028.0</c:v>
                </c:pt>
                <c:pt idx="8032">
                  <c:v>4029.0</c:v>
                </c:pt>
                <c:pt idx="8033">
                  <c:v>4029.0</c:v>
                </c:pt>
                <c:pt idx="8034">
                  <c:v>4030.0</c:v>
                </c:pt>
                <c:pt idx="8035">
                  <c:v>4031.0</c:v>
                </c:pt>
                <c:pt idx="8036">
                  <c:v>4032.0</c:v>
                </c:pt>
                <c:pt idx="8037">
                  <c:v>4032.0</c:v>
                </c:pt>
                <c:pt idx="8038">
                  <c:v>4033.0</c:v>
                </c:pt>
                <c:pt idx="8039">
                  <c:v>4034.0</c:v>
                </c:pt>
                <c:pt idx="8040">
                  <c:v>4034.0</c:v>
                </c:pt>
                <c:pt idx="8041">
                  <c:v>4034.0</c:v>
                </c:pt>
                <c:pt idx="8042">
                  <c:v>4034.0</c:v>
                </c:pt>
                <c:pt idx="8043">
                  <c:v>4035.0</c:v>
                </c:pt>
                <c:pt idx="8044">
                  <c:v>4036.0</c:v>
                </c:pt>
                <c:pt idx="8045">
                  <c:v>4037.0</c:v>
                </c:pt>
                <c:pt idx="8046">
                  <c:v>4038.0</c:v>
                </c:pt>
                <c:pt idx="8047">
                  <c:v>4039.0</c:v>
                </c:pt>
                <c:pt idx="8048">
                  <c:v>4040.0</c:v>
                </c:pt>
                <c:pt idx="8049">
                  <c:v>4041.0</c:v>
                </c:pt>
                <c:pt idx="8050">
                  <c:v>4042.0</c:v>
                </c:pt>
                <c:pt idx="8051">
                  <c:v>4043.0</c:v>
                </c:pt>
                <c:pt idx="8052">
                  <c:v>4044.0</c:v>
                </c:pt>
                <c:pt idx="8053">
                  <c:v>4044.0</c:v>
                </c:pt>
                <c:pt idx="8054">
                  <c:v>4044.0</c:v>
                </c:pt>
                <c:pt idx="8055">
                  <c:v>4045.0</c:v>
                </c:pt>
                <c:pt idx="8056">
                  <c:v>4045.0</c:v>
                </c:pt>
                <c:pt idx="8057">
                  <c:v>4045.0</c:v>
                </c:pt>
                <c:pt idx="8058">
                  <c:v>4046.0</c:v>
                </c:pt>
                <c:pt idx="8059">
                  <c:v>4047.0</c:v>
                </c:pt>
                <c:pt idx="8060">
                  <c:v>4047.0</c:v>
                </c:pt>
                <c:pt idx="8061">
                  <c:v>4048.0</c:v>
                </c:pt>
                <c:pt idx="8062">
                  <c:v>4049.0</c:v>
                </c:pt>
                <c:pt idx="8063">
                  <c:v>4050.0</c:v>
                </c:pt>
                <c:pt idx="8064">
                  <c:v>4051.0</c:v>
                </c:pt>
                <c:pt idx="8065">
                  <c:v>4052.0</c:v>
                </c:pt>
                <c:pt idx="8066">
                  <c:v>4053.0</c:v>
                </c:pt>
                <c:pt idx="8067">
                  <c:v>4054.0</c:v>
                </c:pt>
                <c:pt idx="8068">
                  <c:v>4055.0</c:v>
                </c:pt>
                <c:pt idx="8069">
                  <c:v>4056.0</c:v>
                </c:pt>
                <c:pt idx="8070">
                  <c:v>4057.0</c:v>
                </c:pt>
                <c:pt idx="8071">
                  <c:v>4058.0</c:v>
                </c:pt>
                <c:pt idx="8072">
                  <c:v>4058.0</c:v>
                </c:pt>
                <c:pt idx="8073">
                  <c:v>4058.0</c:v>
                </c:pt>
                <c:pt idx="8074">
                  <c:v>4058.0</c:v>
                </c:pt>
                <c:pt idx="8075">
                  <c:v>4059.0</c:v>
                </c:pt>
                <c:pt idx="8076">
                  <c:v>4060.0</c:v>
                </c:pt>
                <c:pt idx="8077">
                  <c:v>4061.0</c:v>
                </c:pt>
                <c:pt idx="8078">
                  <c:v>4062.0</c:v>
                </c:pt>
                <c:pt idx="8079">
                  <c:v>4063.0</c:v>
                </c:pt>
                <c:pt idx="8080">
                  <c:v>4064.0</c:v>
                </c:pt>
                <c:pt idx="8081">
                  <c:v>4065.0</c:v>
                </c:pt>
                <c:pt idx="8082">
                  <c:v>4065.0</c:v>
                </c:pt>
                <c:pt idx="8083">
                  <c:v>4066.0</c:v>
                </c:pt>
                <c:pt idx="8084">
                  <c:v>4066.0</c:v>
                </c:pt>
                <c:pt idx="8085">
                  <c:v>4067.0</c:v>
                </c:pt>
                <c:pt idx="8086">
                  <c:v>4067.0</c:v>
                </c:pt>
                <c:pt idx="8087">
                  <c:v>4068.0</c:v>
                </c:pt>
                <c:pt idx="8088">
                  <c:v>4069.0</c:v>
                </c:pt>
                <c:pt idx="8089">
                  <c:v>4069.0</c:v>
                </c:pt>
                <c:pt idx="8090">
                  <c:v>4070.0</c:v>
                </c:pt>
                <c:pt idx="8091">
                  <c:v>4070.0</c:v>
                </c:pt>
                <c:pt idx="8092">
                  <c:v>4071.0</c:v>
                </c:pt>
                <c:pt idx="8093">
                  <c:v>4071.0</c:v>
                </c:pt>
                <c:pt idx="8094">
                  <c:v>4072.0</c:v>
                </c:pt>
                <c:pt idx="8095">
                  <c:v>4073.0</c:v>
                </c:pt>
                <c:pt idx="8096">
                  <c:v>4073.0</c:v>
                </c:pt>
                <c:pt idx="8097">
                  <c:v>4074.0</c:v>
                </c:pt>
                <c:pt idx="8098">
                  <c:v>4075.0</c:v>
                </c:pt>
                <c:pt idx="8099">
                  <c:v>4076.0</c:v>
                </c:pt>
                <c:pt idx="8100">
                  <c:v>4077.0</c:v>
                </c:pt>
                <c:pt idx="8101">
                  <c:v>4077.0</c:v>
                </c:pt>
                <c:pt idx="8102">
                  <c:v>4077.0</c:v>
                </c:pt>
                <c:pt idx="8103">
                  <c:v>4077.0</c:v>
                </c:pt>
                <c:pt idx="8104">
                  <c:v>4078.0</c:v>
                </c:pt>
                <c:pt idx="8105">
                  <c:v>4079.0</c:v>
                </c:pt>
                <c:pt idx="8106">
                  <c:v>4079.0</c:v>
                </c:pt>
                <c:pt idx="8107">
                  <c:v>4080.0</c:v>
                </c:pt>
                <c:pt idx="8108">
                  <c:v>4081.0</c:v>
                </c:pt>
                <c:pt idx="8109">
                  <c:v>4081.0</c:v>
                </c:pt>
                <c:pt idx="8110">
                  <c:v>4082.0</c:v>
                </c:pt>
                <c:pt idx="8111">
                  <c:v>4082.0</c:v>
                </c:pt>
                <c:pt idx="8112">
                  <c:v>4083.0</c:v>
                </c:pt>
                <c:pt idx="8113">
                  <c:v>4084.0</c:v>
                </c:pt>
                <c:pt idx="8114">
                  <c:v>4084.0</c:v>
                </c:pt>
                <c:pt idx="8115">
                  <c:v>4085.0</c:v>
                </c:pt>
                <c:pt idx="8116">
                  <c:v>4085.0</c:v>
                </c:pt>
                <c:pt idx="8117">
                  <c:v>4085.0</c:v>
                </c:pt>
                <c:pt idx="8118">
                  <c:v>4085.0</c:v>
                </c:pt>
                <c:pt idx="8119">
                  <c:v>4085.0</c:v>
                </c:pt>
                <c:pt idx="8120">
                  <c:v>4085.0</c:v>
                </c:pt>
                <c:pt idx="8121">
                  <c:v>4086.0</c:v>
                </c:pt>
                <c:pt idx="8122">
                  <c:v>4087.0</c:v>
                </c:pt>
                <c:pt idx="8123">
                  <c:v>4088.0</c:v>
                </c:pt>
                <c:pt idx="8124">
                  <c:v>4088.0</c:v>
                </c:pt>
                <c:pt idx="8125">
                  <c:v>4089.0</c:v>
                </c:pt>
                <c:pt idx="8126">
                  <c:v>4089.0</c:v>
                </c:pt>
                <c:pt idx="8127">
                  <c:v>4089.0</c:v>
                </c:pt>
                <c:pt idx="8128">
                  <c:v>4089.0</c:v>
                </c:pt>
                <c:pt idx="8129">
                  <c:v>4089.0</c:v>
                </c:pt>
                <c:pt idx="8130">
                  <c:v>4089.0</c:v>
                </c:pt>
                <c:pt idx="8131">
                  <c:v>4089.0</c:v>
                </c:pt>
                <c:pt idx="8132">
                  <c:v>4090.0</c:v>
                </c:pt>
                <c:pt idx="8133">
                  <c:v>4091.0</c:v>
                </c:pt>
                <c:pt idx="8134">
                  <c:v>4092.0</c:v>
                </c:pt>
                <c:pt idx="8135">
                  <c:v>4093.0</c:v>
                </c:pt>
                <c:pt idx="8136">
                  <c:v>4093.0</c:v>
                </c:pt>
                <c:pt idx="8137">
                  <c:v>4093.0</c:v>
                </c:pt>
                <c:pt idx="8138">
                  <c:v>4094.0</c:v>
                </c:pt>
                <c:pt idx="8139">
                  <c:v>4095.0</c:v>
                </c:pt>
                <c:pt idx="8140">
                  <c:v>4096.0</c:v>
                </c:pt>
                <c:pt idx="8141">
                  <c:v>4096.0</c:v>
                </c:pt>
                <c:pt idx="8142">
                  <c:v>4096.0</c:v>
                </c:pt>
                <c:pt idx="8143">
                  <c:v>4097.0</c:v>
                </c:pt>
                <c:pt idx="8144">
                  <c:v>4098.0</c:v>
                </c:pt>
                <c:pt idx="8145">
                  <c:v>4098.0</c:v>
                </c:pt>
                <c:pt idx="8146">
                  <c:v>4098.0</c:v>
                </c:pt>
                <c:pt idx="8147">
                  <c:v>4099.0</c:v>
                </c:pt>
                <c:pt idx="8148">
                  <c:v>4099.0</c:v>
                </c:pt>
                <c:pt idx="8149">
                  <c:v>4099.0</c:v>
                </c:pt>
                <c:pt idx="8150">
                  <c:v>4100.0</c:v>
                </c:pt>
                <c:pt idx="8151">
                  <c:v>4100.0</c:v>
                </c:pt>
                <c:pt idx="8152">
                  <c:v>4100.0</c:v>
                </c:pt>
                <c:pt idx="8153">
                  <c:v>4100.0</c:v>
                </c:pt>
                <c:pt idx="8154">
                  <c:v>4100.0</c:v>
                </c:pt>
                <c:pt idx="8155">
                  <c:v>4100.0</c:v>
                </c:pt>
                <c:pt idx="8156">
                  <c:v>4100.0</c:v>
                </c:pt>
                <c:pt idx="8157">
                  <c:v>4101.0</c:v>
                </c:pt>
                <c:pt idx="8158">
                  <c:v>4101.0</c:v>
                </c:pt>
                <c:pt idx="8159">
                  <c:v>4102.0</c:v>
                </c:pt>
                <c:pt idx="8160">
                  <c:v>4102.0</c:v>
                </c:pt>
                <c:pt idx="8161">
                  <c:v>4102.0</c:v>
                </c:pt>
                <c:pt idx="8162">
                  <c:v>4103.0</c:v>
                </c:pt>
                <c:pt idx="8163">
                  <c:v>4104.0</c:v>
                </c:pt>
                <c:pt idx="8164">
                  <c:v>4105.0</c:v>
                </c:pt>
                <c:pt idx="8165">
                  <c:v>4105.0</c:v>
                </c:pt>
                <c:pt idx="8166">
                  <c:v>4105.0</c:v>
                </c:pt>
                <c:pt idx="8167">
                  <c:v>4106.0</c:v>
                </c:pt>
                <c:pt idx="8168">
                  <c:v>4106.0</c:v>
                </c:pt>
                <c:pt idx="8169">
                  <c:v>4107.0</c:v>
                </c:pt>
                <c:pt idx="8170">
                  <c:v>4107.0</c:v>
                </c:pt>
                <c:pt idx="8171">
                  <c:v>4107.0</c:v>
                </c:pt>
                <c:pt idx="8172">
                  <c:v>4108.0</c:v>
                </c:pt>
                <c:pt idx="8173">
                  <c:v>4109.0</c:v>
                </c:pt>
                <c:pt idx="8174">
                  <c:v>4110.0</c:v>
                </c:pt>
                <c:pt idx="8175">
                  <c:v>4110.0</c:v>
                </c:pt>
                <c:pt idx="8176">
                  <c:v>4110.0</c:v>
                </c:pt>
                <c:pt idx="8177">
                  <c:v>4111.0</c:v>
                </c:pt>
                <c:pt idx="8178">
                  <c:v>4112.0</c:v>
                </c:pt>
                <c:pt idx="8179">
                  <c:v>4112.0</c:v>
                </c:pt>
                <c:pt idx="8180">
                  <c:v>4112.0</c:v>
                </c:pt>
                <c:pt idx="8181">
                  <c:v>4112.0</c:v>
                </c:pt>
                <c:pt idx="8182">
                  <c:v>4113.0</c:v>
                </c:pt>
                <c:pt idx="8183">
                  <c:v>4114.0</c:v>
                </c:pt>
                <c:pt idx="8184">
                  <c:v>4115.0</c:v>
                </c:pt>
                <c:pt idx="8185">
                  <c:v>4116.0</c:v>
                </c:pt>
                <c:pt idx="8186">
                  <c:v>4117.0</c:v>
                </c:pt>
                <c:pt idx="8187">
                  <c:v>4118.0</c:v>
                </c:pt>
                <c:pt idx="8188">
                  <c:v>4118.0</c:v>
                </c:pt>
                <c:pt idx="8189">
                  <c:v>4119.0</c:v>
                </c:pt>
                <c:pt idx="8190">
                  <c:v>4119.0</c:v>
                </c:pt>
                <c:pt idx="8191">
                  <c:v>4120.0</c:v>
                </c:pt>
                <c:pt idx="8192">
                  <c:v>4121.0</c:v>
                </c:pt>
                <c:pt idx="8193">
                  <c:v>4122.0</c:v>
                </c:pt>
                <c:pt idx="8194">
                  <c:v>4123.0</c:v>
                </c:pt>
                <c:pt idx="8195">
                  <c:v>4123.0</c:v>
                </c:pt>
                <c:pt idx="8196">
                  <c:v>4123.0</c:v>
                </c:pt>
                <c:pt idx="8197">
                  <c:v>4124.0</c:v>
                </c:pt>
                <c:pt idx="8198">
                  <c:v>4124.0</c:v>
                </c:pt>
                <c:pt idx="8199">
                  <c:v>4125.0</c:v>
                </c:pt>
                <c:pt idx="8200">
                  <c:v>4126.0</c:v>
                </c:pt>
                <c:pt idx="8201">
                  <c:v>4127.0</c:v>
                </c:pt>
                <c:pt idx="8202">
                  <c:v>4128.0</c:v>
                </c:pt>
                <c:pt idx="8203">
                  <c:v>4129.0</c:v>
                </c:pt>
                <c:pt idx="8204">
                  <c:v>4130.0</c:v>
                </c:pt>
                <c:pt idx="8205">
                  <c:v>4131.0</c:v>
                </c:pt>
                <c:pt idx="8206">
                  <c:v>4132.0</c:v>
                </c:pt>
                <c:pt idx="8207">
                  <c:v>4133.0</c:v>
                </c:pt>
                <c:pt idx="8208">
                  <c:v>4134.0</c:v>
                </c:pt>
                <c:pt idx="8209">
                  <c:v>4135.0</c:v>
                </c:pt>
                <c:pt idx="8210">
                  <c:v>4136.0</c:v>
                </c:pt>
                <c:pt idx="8211">
                  <c:v>4137.0</c:v>
                </c:pt>
                <c:pt idx="8212">
                  <c:v>4138.0</c:v>
                </c:pt>
                <c:pt idx="8213">
                  <c:v>4139.0</c:v>
                </c:pt>
                <c:pt idx="8214">
                  <c:v>4140.0</c:v>
                </c:pt>
                <c:pt idx="8215">
                  <c:v>4141.0</c:v>
                </c:pt>
                <c:pt idx="8216">
                  <c:v>4142.0</c:v>
                </c:pt>
                <c:pt idx="8217">
                  <c:v>4143.0</c:v>
                </c:pt>
                <c:pt idx="8218">
                  <c:v>4144.0</c:v>
                </c:pt>
                <c:pt idx="8219">
                  <c:v>4145.0</c:v>
                </c:pt>
                <c:pt idx="8220">
                  <c:v>4146.0</c:v>
                </c:pt>
                <c:pt idx="8221">
                  <c:v>4147.0</c:v>
                </c:pt>
                <c:pt idx="8222">
                  <c:v>4148.0</c:v>
                </c:pt>
                <c:pt idx="8223">
                  <c:v>4149.0</c:v>
                </c:pt>
                <c:pt idx="8224">
                  <c:v>4149.0</c:v>
                </c:pt>
                <c:pt idx="8225">
                  <c:v>4150.0</c:v>
                </c:pt>
                <c:pt idx="8226">
                  <c:v>4151.0</c:v>
                </c:pt>
                <c:pt idx="8227">
                  <c:v>4152.0</c:v>
                </c:pt>
                <c:pt idx="8228">
                  <c:v>4153.0</c:v>
                </c:pt>
                <c:pt idx="8229">
                  <c:v>4153.0</c:v>
                </c:pt>
                <c:pt idx="8230">
                  <c:v>4154.0</c:v>
                </c:pt>
                <c:pt idx="8231">
                  <c:v>4154.0</c:v>
                </c:pt>
                <c:pt idx="8232">
                  <c:v>4154.0</c:v>
                </c:pt>
                <c:pt idx="8233">
                  <c:v>4155.0</c:v>
                </c:pt>
                <c:pt idx="8234">
                  <c:v>4156.0</c:v>
                </c:pt>
                <c:pt idx="8235">
                  <c:v>4157.0</c:v>
                </c:pt>
                <c:pt idx="8236">
                  <c:v>4157.0</c:v>
                </c:pt>
                <c:pt idx="8237">
                  <c:v>4157.0</c:v>
                </c:pt>
                <c:pt idx="8238">
                  <c:v>4157.0</c:v>
                </c:pt>
                <c:pt idx="8239">
                  <c:v>4157.0</c:v>
                </c:pt>
                <c:pt idx="8240">
                  <c:v>4157.0</c:v>
                </c:pt>
                <c:pt idx="8241">
                  <c:v>4157.0</c:v>
                </c:pt>
                <c:pt idx="8242">
                  <c:v>4157.0</c:v>
                </c:pt>
                <c:pt idx="8243">
                  <c:v>4157.0</c:v>
                </c:pt>
                <c:pt idx="8244">
                  <c:v>4158.0</c:v>
                </c:pt>
                <c:pt idx="8245">
                  <c:v>4159.0</c:v>
                </c:pt>
                <c:pt idx="8246">
                  <c:v>4160.0</c:v>
                </c:pt>
                <c:pt idx="8247">
                  <c:v>4161.0</c:v>
                </c:pt>
                <c:pt idx="8248">
                  <c:v>4162.0</c:v>
                </c:pt>
                <c:pt idx="8249">
                  <c:v>4163.0</c:v>
                </c:pt>
                <c:pt idx="8250">
                  <c:v>4164.0</c:v>
                </c:pt>
                <c:pt idx="8251">
                  <c:v>4164.0</c:v>
                </c:pt>
                <c:pt idx="8252">
                  <c:v>4164.0</c:v>
                </c:pt>
                <c:pt idx="8253">
                  <c:v>4165.0</c:v>
                </c:pt>
                <c:pt idx="8254">
                  <c:v>4165.0</c:v>
                </c:pt>
                <c:pt idx="8255">
                  <c:v>4166.0</c:v>
                </c:pt>
                <c:pt idx="8256">
                  <c:v>4166.0</c:v>
                </c:pt>
                <c:pt idx="8257">
                  <c:v>4167.0</c:v>
                </c:pt>
                <c:pt idx="8258">
                  <c:v>4168.0</c:v>
                </c:pt>
                <c:pt idx="8259">
                  <c:v>4168.0</c:v>
                </c:pt>
                <c:pt idx="8260">
                  <c:v>4169.0</c:v>
                </c:pt>
                <c:pt idx="8261">
                  <c:v>4169.0</c:v>
                </c:pt>
                <c:pt idx="8262">
                  <c:v>4169.0</c:v>
                </c:pt>
                <c:pt idx="8263">
                  <c:v>4170.0</c:v>
                </c:pt>
                <c:pt idx="8264">
                  <c:v>4171.0</c:v>
                </c:pt>
                <c:pt idx="8265">
                  <c:v>4171.0</c:v>
                </c:pt>
                <c:pt idx="8266">
                  <c:v>4171.0</c:v>
                </c:pt>
                <c:pt idx="8267">
                  <c:v>4171.0</c:v>
                </c:pt>
                <c:pt idx="8268">
                  <c:v>4171.0</c:v>
                </c:pt>
                <c:pt idx="8269">
                  <c:v>4171.0</c:v>
                </c:pt>
                <c:pt idx="8270">
                  <c:v>4171.0</c:v>
                </c:pt>
                <c:pt idx="8271">
                  <c:v>4172.0</c:v>
                </c:pt>
                <c:pt idx="8272">
                  <c:v>4172.0</c:v>
                </c:pt>
                <c:pt idx="8273">
                  <c:v>4173.0</c:v>
                </c:pt>
                <c:pt idx="8274">
                  <c:v>4173.0</c:v>
                </c:pt>
                <c:pt idx="8275">
                  <c:v>4173.0</c:v>
                </c:pt>
                <c:pt idx="8276">
                  <c:v>4174.0</c:v>
                </c:pt>
                <c:pt idx="8277">
                  <c:v>4174.0</c:v>
                </c:pt>
                <c:pt idx="8278">
                  <c:v>4174.0</c:v>
                </c:pt>
                <c:pt idx="8279">
                  <c:v>4174.0</c:v>
                </c:pt>
                <c:pt idx="8280">
                  <c:v>4175.0</c:v>
                </c:pt>
                <c:pt idx="8281">
                  <c:v>4175.0</c:v>
                </c:pt>
                <c:pt idx="8282">
                  <c:v>4176.0</c:v>
                </c:pt>
                <c:pt idx="8283">
                  <c:v>4176.0</c:v>
                </c:pt>
                <c:pt idx="8284">
                  <c:v>4177.0</c:v>
                </c:pt>
                <c:pt idx="8285">
                  <c:v>4178.0</c:v>
                </c:pt>
                <c:pt idx="8286">
                  <c:v>4179.0</c:v>
                </c:pt>
                <c:pt idx="8287">
                  <c:v>4179.0</c:v>
                </c:pt>
                <c:pt idx="8288">
                  <c:v>4180.0</c:v>
                </c:pt>
                <c:pt idx="8289">
                  <c:v>4180.0</c:v>
                </c:pt>
                <c:pt idx="8290">
                  <c:v>4180.0</c:v>
                </c:pt>
                <c:pt idx="8291">
                  <c:v>4180.0</c:v>
                </c:pt>
                <c:pt idx="8292">
                  <c:v>4180.0</c:v>
                </c:pt>
                <c:pt idx="8293">
                  <c:v>4181.0</c:v>
                </c:pt>
                <c:pt idx="8294">
                  <c:v>4181.0</c:v>
                </c:pt>
                <c:pt idx="8295">
                  <c:v>4181.0</c:v>
                </c:pt>
                <c:pt idx="8296">
                  <c:v>4182.0</c:v>
                </c:pt>
                <c:pt idx="8297">
                  <c:v>4182.0</c:v>
                </c:pt>
                <c:pt idx="8298">
                  <c:v>4182.0</c:v>
                </c:pt>
                <c:pt idx="8299">
                  <c:v>4182.0</c:v>
                </c:pt>
                <c:pt idx="8300">
                  <c:v>4183.0</c:v>
                </c:pt>
                <c:pt idx="8301">
                  <c:v>4183.0</c:v>
                </c:pt>
                <c:pt idx="8302">
                  <c:v>4184.0</c:v>
                </c:pt>
                <c:pt idx="8303">
                  <c:v>4184.0</c:v>
                </c:pt>
                <c:pt idx="8304">
                  <c:v>4184.0</c:v>
                </c:pt>
                <c:pt idx="8305">
                  <c:v>4184.0</c:v>
                </c:pt>
                <c:pt idx="8306">
                  <c:v>4184.0</c:v>
                </c:pt>
                <c:pt idx="8307">
                  <c:v>4185.0</c:v>
                </c:pt>
                <c:pt idx="8308">
                  <c:v>4185.0</c:v>
                </c:pt>
                <c:pt idx="8309">
                  <c:v>4186.0</c:v>
                </c:pt>
                <c:pt idx="8310">
                  <c:v>4186.0</c:v>
                </c:pt>
                <c:pt idx="8311">
                  <c:v>4186.0</c:v>
                </c:pt>
                <c:pt idx="8312">
                  <c:v>4187.0</c:v>
                </c:pt>
                <c:pt idx="8313">
                  <c:v>4188.0</c:v>
                </c:pt>
                <c:pt idx="8314">
                  <c:v>4188.0</c:v>
                </c:pt>
                <c:pt idx="8315">
                  <c:v>4188.0</c:v>
                </c:pt>
                <c:pt idx="8316">
                  <c:v>4188.0</c:v>
                </c:pt>
                <c:pt idx="8317">
                  <c:v>4189.0</c:v>
                </c:pt>
                <c:pt idx="8318">
                  <c:v>4189.0</c:v>
                </c:pt>
                <c:pt idx="8319">
                  <c:v>4189.0</c:v>
                </c:pt>
                <c:pt idx="8320">
                  <c:v>4189.0</c:v>
                </c:pt>
                <c:pt idx="8321">
                  <c:v>4189.0</c:v>
                </c:pt>
                <c:pt idx="8322">
                  <c:v>4189.0</c:v>
                </c:pt>
                <c:pt idx="8323">
                  <c:v>4189.0</c:v>
                </c:pt>
                <c:pt idx="8324">
                  <c:v>4190.0</c:v>
                </c:pt>
                <c:pt idx="8325">
                  <c:v>4190.0</c:v>
                </c:pt>
                <c:pt idx="8326">
                  <c:v>4190.0</c:v>
                </c:pt>
                <c:pt idx="8327">
                  <c:v>4190.0</c:v>
                </c:pt>
                <c:pt idx="8328">
                  <c:v>4190.0</c:v>
                </c:pt>
                <c:pt idx="8329">
                  <c:v>4190.0</c:v>
                </c:pt>
                <c:pt idx="8330">
                  <c:v>4190.0</c:v>
                </c:pt>
                <c:pt idx="8331">
                  <c:v>4191.0</c:v>
                </c:pt>
                <c:pt idx="8332">
                  <c:v>4192.0</c:v>
                </c:pt>
                <c:pt idx="8333">
                  <c:v>4192.0</c:v>
                </c:pt>
                <c:pt idx="8334">
                  <c:v>4192.0</c:v>
                </c:pt>
                <c:pt idx="8335">
                  <c:v>4192.0</c:v>
                </c:pt>
                <c:pt idx="8336">
                  <c:v>4192.0</c:v>
                </c:pt>
                <c:pt idx="8337">
                  <c:v>4192.0</c:v>
                </c:pt>
                <c:pt idx="8338">
                  <c:v>4192.0</c:v>
                </c:pt>
                <c:pt idx="8339">
                  <c:v>4193.0</c:v>
                </c:pt>
                <c:pt idx="8340">
                  <c:v>4193.0</c:v>
                </c:pt>
                <c:pt idx="8341">
                  <c:v>4193.0</c:v>
                </c:pt>
                <c:pt idx="8342">
                  <c:v>4193.0</c:v>
                </c:pt>
                <c:pt idx="8343">
                  <c:v>4193.0</c:v>
                </c:pt>
                <c:pt idx="8344">
                  <c:v>4194.0</c:v>
                </c:pt>
                <c:pt idx="8345">
                  <c:v>4194.0</c:v>
                </c:pt>
                <c:pt idx="8346">
                  <c:v>4194.0</c:v>
                </c:pt>
                <c:pt idx="8347">
                  <c:v>4194.0</c:v>
                </c:pt>
                <c:pt idx="8348">
                  <c:v>4194.0</c:v>
                </c:pt>
                <c:pt idx="8349">
                  <c:v>4194.0</c:v>
                </c:pt>
                <c:pt idx="8350">
                  <c:v>4194.0</c:v>
                </c:pt>
                <c:pt idx="8351">
                  <c:v>4194.0</c:v>
                </c:pt>
                <c:pt idx="8352">
                  <c:v>4194.0</c:v>
                </c:pt>
                <c:pt idx="8353">
                  <c:v>4194.0</c:v>
                </c:pt>
                <c:pt idx="8354">
                  <c:v>4194.0</c:v>
                </c:pt>
                <c:pt idx="8355">
                  <c:v>4194.0</c:v>
                </c:pt>
                <c:pt idx="8356">
                  <c:v>4194.0</c:v>
                </c:pt>
                <c:pt idx="8357">
                  <c:v>4194.0</c:v>
                </c:pt>
                <c:pt idx="8358">
                  <c:v>4194.0</c:v>
                </c:pt>
                <c:pt idx="8359">
                  <c:v>4194.0</c:v>
                </c:pt>
                <c:pt idx="8360">
                  <c:v>4194.0</c:v>
                </c:pt>
                <c:pt idx="8361">
                  <c:v>4194.0</c:v>
                </c:pt>
                <c:pt idx="8362">
                  <c:v>4194.0</c:v>
                </c:pt>
                <c:pt idx="8363">
                  <c:v>4194.0</c:v>
                </c:pt>
                <c:pt idx="8364">
                  <c:v>4194.0</c:v>
                </c:pt>
                <c:pt idx="8365">
                  <c:v>4194.0</c:v>
                </c:pt>
                <c:pt idx="8366">
                  <c:v>4194.0</c:v>
                </c:pt>
                <c:pt idx="8367">
                  <c:v>4194.0</c:v>
                </c:pt>
                <c:pt idx="8368">
                  <c:v>4194.0</c:v>
                </c:pt>
                <c:pt idx="8369">
                  <c:v>4194.0</c:v>
                </c:pt>
                <c:pt idx="8370">
                  <c:v>4194.0</c:v>
                </c:pt>
                <c:pt idx="8371">
                  <c:v>4194.0</c:v>
                </c:pt>
                <c:pt idx="8372">
                  <c:v>4194.0</c:v>
                </c:pt>
                <c:pt idx="8373">
                  <c:v>4194.0</c:v>
                </c:pt>
                <c:pt idx="8374">
                  <c:v>4194.0</c:v>
                </c:pt>
                <c:pt idx="8375">
                  <c:v>4194.0</c:v>
                </c:pt>
                <c:pt idx="8376">
                  <c:v>4194.0</c:v>
                </c:pt>
                <c:pt idx="8377">
                  <c:v>4195.0</c:v>
                </c:pt>
                <c:pt idx="8378">
                  <c:v>4195.0</c:v>
                </c:pt>
                <c:pt idx="8379">
                  <c:v>4196.0</c:v>
                </c:pt>
                <c:pt idx="8380">
                  <c:v>4196.0</c:v>
                </c:pt>
                <c:pt idx="8381">
                  <c:v>4196.0</c:v>
                </c:pt>
                <c:pt idx="8382">
                  <c:v>4196.0</c:v>
                </c:pt>
                <c:pt idx="8383">
                  <c:v>4196.0</c:v>
                </c:pt>
                <c:pt idx="8384">
                  <c:v>4197.0</c:v>
                </c:pt>
                <c:pt idx="8385">
                  <c:v>4198.0</c:v>
                </c:pt>
                <c:pt idx="8386">
                  <c:v>4199.0</c:v>
                </c:pt>
                <c:pt idx="8387">
                  <c:v>4200.0</c:v>
                </c:pt>
                <c:pt idx="8388">
                  <c:v>4201.0</c:v>
                </c:pt>
                <c:pt idx="8389">
                  <c:v>4202.0</c:v>
                </c:pt>
                <c:pt idx="8390">
                  <c:v>4202.0</c:v>
                </c:pt>
                <c:pt idx="8391">
                  <c:v>4202.0</c:v>
                </c:pt>
                <c:pt idx="8392">
                  <c:v>4203.0</c:v>
                </c:pt>
                <c:pt idx="8393">
                  <c:v>4204.0</c:v>
                </c:pt>
                <c:pt idx="8394">
                  <c:v>4204.0</c:v>
                </c:pt>
                <c:pt idx="8395">
                  <c:v>4205.0</c:v>
                </c:pt>
                <c:pt idx="8396">
                  <c:v>4206.0</c:v>
                </c:pt>
                <c:pt idx="8397">
                  <c:v>4207.0</c:v>
                </c:pt>
                <c:pt idx="8398">
                  <c:v>4207.0</c:v>
                </c:pt>
                <c:pt idx="8399">
                  <c:v>4208.0</c:v>
                </c:pt>
                <c:pt idx="8400">
                  <c:v>4209.0</c:v>
                </c:pt>
                <c:pt idx="8401">
                  <c:v>4210.0</c:v>
                </c:pt>
                <c:pt idx="8402">
                  <c:v>4211.0</c:v>
                </c:pt>
                <c:pt idx="8403">
                  <c:v>4212.0</c:v>
                </c:pt>
                <c:pt idx="8404">
                  <c:v>4213.0</c:v>
                </c:pt>
                <c:pt idx="8405">
                  <c:v>4214.0</c:v>
                </c:pt>
                <c:pt idx="8406">
                  <c:v>4215.0</c:v>
                </c:pt>
                <c:pt idx="8407">
                  <c:v>4216.0</c:v>
                </c:pt>
                <c:pt idx="8408">
                  <c:v>4216.0</c:v>
                </c:pt>
                <c:pt idx="8409">
                  <c:v>4216.0</c:v>
                </c:pt>
                <c:pt idx="8410">
                  <c:v>4216.0</c:v>
                </c:pt>
                <c:pt idx="8411">
                  <c:v>4217.0</c:v>
                </c:pt>
                <c:pt idx="8412">
                  <c:v>4217.0</c:v>
                </c:pt>
                <c:pt idx="8413">
                  <c:v>4218.0</c:v>
                </c:pt>
                <c:pt idx="8414">
                  <c:v>4219.0</c:v>
                </c:pt>
                <c:pt idx="8415">
                  <c:v>4220.0</c:v>
                </c:pt>
                <c:pt idx="8416">
                  <c:v>4221.0</c:v>
                </c:pt>
                <c:pt idx="8417">
                  <c:v>4222.0</c:v>
                </c:pt>
                <c:pt idx="8418">
                  <c:v>4223.0</c:v>
                </c:pt>
                <c:pt idx="8419">
                  <c:v>4223.0</c:v>
                </c:pt>
                <c:pt idx="8420">
                  <c:v>4224.0</c:v>
                </c:pt>
                <c:pt idx="8421">
                  <c:v>4224.0</c:v>
                </c:pt>
                <c:pt idx="8422">
                  <c:v>4224.0</c:v>
                </c:pt>
                <c:pt idx="8423">
                  <c:v>4224.0</c:v>
                </c:pt>
                <c:pt idx="8424">
                  <c:v>4225.0</c:v>
                </c:pt>
                <c:pt idx="8425">
                  <c:v>4225.0</c:v>
                </c:pt>
                <c:pt idx="8426">
                  <c:v>4225.0</c:v>
                </c:pt>
                <c:pt idx="8427">
                  <c:v>4225.0</c:v>
                </c:pt>
                <c:pt idx="8428">
                  <c:v>4225.0</c:v>
                </c:pt>
                <c:pt idx="8429">
                  <c:v>4225.0</c:v>
                </c:pt>
                <c:pt idx="8430">
                  <c:v>4225.0</c:v>
                </c:pt>
                <c:pt idx="8431">
                  <c:v>4225.0</c:v>
                </c:pt>
                <c:pt idx="8432">
                  <c:v>4225.0</c:v>
                </c:pt>
                <c:pt idx="8433">
                  <c:v>4225.0</c:v>
                </c:pt>
                <c:pt idx="8434">
                  <c:v>4226.0</c:v>
                </c:pt>
                <c:pt idx="8435">
                  <c:v>4227.0</c:v>
                </c:pt>
                <c:pt idx="8436">
                  <c:v>4227.0</c:v>
                </c:pt>
                <c:pt idx="8437">
                  <c:v>4227.0</c:v>
                </c:pt>
                <c:pt idx="8438">
                  <c:v>4227.0</c:v>
                </c:pt>
                <c:pt idx="8439">
                  <c:v>4227.0</c:v>
                </c:pt>
                <c:pt idx="8440">
                  <c:v>4228.0</c:v>
                </c:pt>
                <c:pt idx="8441">
                  <c:v>4228.0</c:v>
                </c:pt>
                <c:pt idx="8442">
                  <c:v>4229.0</c:v>
                </c:pt>
                <c:pt idx="8443">
                  <c:v>4230.0</c:v>
                </c:pt>
                <c:pt idx="8444">
                  <c:v>4230.0</c:v>
                </c:pt>
                <c:pt idx="8445">
                  <c:v>4230.0</c:v>
                </c:pt>
                <c:pt idx="8446">
                  <c:v>4230.0</c:v>
                </c:pt>
                <c:pt idx="8447">
                  <c:v>4230.0</c:v>
                </c:pt>
                <c:pt idx="8448">
                  <c:v>4230.0</c:v>
                </c:pt>
                <c:pt idx="8449">
                  <c:v>4230.0</c:v>
                </c:pt>
                <c:pt idx="8450">
                  <c:v>4230.0</c:v>
                </c:pt>
                <c:pt idx="8451">
                  <c:v>4230.0</c:v>
                </c:pt>
                <c:pt idx="8452">
                  <c:v>4230.0</c:v>
                </c:pt>
                <c:pt idx="8453">
                  <c:v>4230.0</c:v>
                </c:pt>
                <c:pt idx="8454">
                  <c:v>4230.0</c:v>
                </c:pt>
                <c:pt idx="8455">
                  <c:v>4231.0</c:v>
                </c:pt>
                <c:pt idx="8456">
                  <c:v>4231.0</c:v>
                </c:pt>
                <c:pt idx="8457">
                  <c:v>4231.0</c:v>
                </c:pt>
                <c:pt idx="8458">
                  <c:v>4231.0</c:v>
                </c:pt>
                <c:pt idx="8459">
                  <c:v>4232.0</c:v>
                </c:pt>
                <c:pt idx="8460">
                  <c:v>4232.0</c:v>
                </c:pt>
                <c:pt idx="8461">
                  <c:v>4232.0</c:v>
                </c:pt>
                <c:pt idx="8462">
                  <c:v>4232.0</c:v>
                </c:pt>
                <c:pt idx="8463">
                  <c:v>4233.0</c:v>
                </c:pt>
                <c:pt idx="8464">
                  <c:v>4234.0</c:v>
                </c:pt>
                <c:pt idx="8465">
                  <c:v>4234.0</c:v>
                </c:pt>
                <c:pt idx="8466">
                  <c:v>4235.0</c:v>
                </c:pt>
                <c:pt idx="8467">
                  <c:v>4236.0</c:v>
                </c:pt>
                <c:pt idx="8468">
                  <c:v>4236.0</c:v>
                </c:pt>
                <c:pt idx="8469">
                  <c:v>4237.0</c:v>
                </c:pt>
                <c:pt idx="8470">
                  <c:v>4237.0</c:v>
                </c:pt>
                <c:pt idx="8471">
                  <c:v>4237.0</c:v>
                </c:pt>
                <c:pt idx="8472">
                  <c:v>4237.0</c:v>
                </c:pt>
                <c:pt idx="8473">
                  <c:v>4237.0</c:v>
                </c:pt>
                <c:pt idx="8474">
                  <c:v>4238.0</c:v>
                </c:pt>
                <c:pt idx="8475">
                  <c:v>4238.0</c:v>
                </c:pt>
                <c:pt idx="8476">
                  <c:v>4238.0</c:v>
                </c:pt>
                <c:pt idx="8477">
                  <c:v>4239.0</c:v>
                </c:pt>
                <c:pt idx="8478">
                  <c:v>4240.0</c:v>
                </c:pt>
                <c:pt idx="8479">
                  <c:v>4240.0</c:v>
                </c:pt>
                <c:pt idx="8480">
                  <c:v>4240.0</c:v>
                </c:pt>
                <c:pt idx="8481">
                  <c:v>4240.0</c:v>
                </c:pt>
                <c:pt idx="8482">
                  <c:v>4241.0</c:v>
                </c:pt>
                <c:pt idx="8483">
                  <c:v>4242.0</c:v>
                </c:pt>
                <c:pt idx="8484">
                  <c:v>4243.0</c:v>
                </c:pt>
                <c:pt idx="8485">
                  <c:v>4244.0</c:v>
                </c:pt>
                <c:pt idx="8486">
                  <c:v>4245.0</c:v>
                </c:pt>
                <c:pt idx="8487">
                  <c:v>4246.0</c:v>
                </c:pt>
                <c:pt idx="8488">
                  <c:v>4247.0</c:v>
                </c:pt>
                <c:pt idx="8489">
                  <c:v>4248.0</c:v>
                </c:pt>
                <c:pt idx="8490">
                  <c:v>4249.0</c:v>
                </c:pt>
                <c:pt idx="8491">
                  <c:v>4250.0</c:v>
                </c:pt>
                <c:pt idx="8492">
                  <c:v>4251.0</c:v>
                </c:pt>
                <c:pt idx="8493">
                  <c:v>4251.0</c:v>
                </c:pt>
                <c:pt idx="8494">
                  <c:v>4251.0</c:v>
                </c:pt>
                <c:pt idx="8495">
                  <c:v>4251.0</c:v>
                </c:pt>
                <c:pt idx="8496">
                  <c:v>4252.0</c:v>
                </c:pt>
                <c:pt idx="8497">
                  <c:v>4252.0</c:v>
                </c:pt>
                <c:pt idx="8498">
                  <c:v>4253.0</c:v>
                </c:pt>
                <c:pt idx="8499">
                  <c:v>4253.0</c:v>
                </c:pt>
                <c:pt idx="8500">
                  <c:v>4254.0</c:v>
                </c:pt>
                <c:pt idx="8501">
                  <c:v>4255.0</c:v>
                </c:pt>
                <c:pt idx="8502">
                  <c:v>4255.0</c:v>
                </c:pt>
                <c:pt idx="8503">
                  <c:v>4256.0</c:v>
                </c:pt>
                <c:pt idx="8504">
                  <c:v>4257.0</c:v>
                </c:pt>
                <c:pt idx="8505">
                  <c:v>4258.0</c:v>
                </c:pt>
                <c:pt idx="8506">
                  <c:v>4259.0</c:v>
                </c:pt>
                <c:pt idx="8507">
                  <c:v>4260.0</c:v>
                </c:pt>
                <c:pt idx="8508">
                  <c:v>4260.0</c:v>
                </c:pt>
                <c:pt idx="8509">
                  <c:v>4261.0</c:v>
                </c:pt>
                <c:pt idx="8510">
                  <c:v>4262.0</c:v>
                </c:pt>
                <c:pt idx="8511">
                  <c:v>4263.0</c:v>
                </c:pt>
                <c:pt idx="8512">
                  <c:v>4264.0</c:v>
                </c:pt>
                <c:pt idx="8513">
                  <c:v>4265.0</c:v>
                </c:pt>
                <c:pt idx="8514">
                  <c:v>4265.0</c:v>
                </c:pt>
                <c:pt idx="8515">
                  <c:v>4265.0</c:v>
                </c:pt>
                <c:pt idx="8516">
                  <c:v>4265.0</c:v>
                </c:pt>
                <c:pt idx="8517">
                  <c:v>4266.0</c:v>
                </c:pt>
                <c:pt idx="8518">
                  <c:v>4267.0</c:v>
                </c:pt>
                <c:pt idx="8519">
                  <c:v>4268.0</c:v>
                </c:pt>
                <c:pt idx="8520">
                  <c:v>4269.0</c:v>
                </c:pt>
                <c:pt idx="8521">
                  <c:v>4270.0</c:v>
                </c:pt>
                <c:pt idx="8522">
                  <c:v>4271.0</c:v>
                </c:pt>
                <c:pt idx="8523">
                  <c:v>4272.0</c:v>
                </c:pt>
                <c:pt idx="8524">
                  <c:v>4272.0</c:v>
                </c:pt>
                <c:pt idx="8525">
                  <c:v>4272.0</c:v>
                </c:pt>
                <c:pt idx="8526">
                  <c:v>4272.0</c:v>
                </c:pt>
                <c:pt idx="8527">
                  <c:v>4272.0</c:v>
                </c:pt>
                <c:pt idx="8528">
                  <c:v>4273.0</c:v>
                </c:pt>
                <c:pt idx="8529">
                  <c:v>4274.0</c:v>
                </c:pt>
                <c:pt idx="8530">
                  <c:v>4274.0</c:v>
                </c:pt>
                <c:pt idx="8531">
                  <c:v>4274.0</c:v>
                </c:pt>
                <c:pt idx="8532">
                  <c:v>4274.0</c:v>
                </c:pt>
                <c:pt idx="8533">
                  <c:v>4274.0</c:v>
                </c:pt>
                <c:pt idx="8534">
                  <c:v>4274.0</c:v>
                </c:pt>
                <c:pt idx="8535">
                  <c:v>4274.0</c:v>
                </c:pt>
                <c:pt idx="8536">
                  <c:v>4274.0</c:v>
                </c:pt>
                <c:pt idx="8537">
                  <c:v>4275.0</c:v>
                </c:pt>
                <c:pt idx="8538">
                  <c:v>4275.0</c:v>
                </c:pt>
                <c:pt idx="8539">
                  <c:v>4275.0</c:v>
                </c:pt>
                <c:pt idx="8540">
                  <c:v>4275.0</c:v>
                </c:pt>
                <c:pt idx="8541">
                  <c:v>4275.0</c:v>
                </c:pt>
                <c:pt idx="8542">
                  <c:v>4276.0</c:v>
                </c:pt>
                <c:pt idx="8543">
                  <c:v>4276.0</c:v>
                </c:pt>
                <c:pt idx="8544">
                  <c:v>4277.0</c:v>
                </c:pt>
                <c:pt idx="8545">
                  <c:v>4278.0</c:v>
                </c:pt>
                <c:pt idx="8546">
                  <c:v>4279.0</c:v>
                </c:pt>
                <c:pt idx="8547">
                  <c:v>4279.0</c:v>
                </c:pt>
                <c:pt idx="8548">
                  <c:v>4280.0</c:v>
                </c:pt>
                <c:pt idx="8549">
                  <c:v>4280.0</c:v>
                </c:pt>
                <c:pt idx="8550">
                  <c:v>4280.0</c:v>
                </c:pt>
                <c:pt idx="8551">
                  <c:v>4281.0</c:v>
                </c:pt>
                <c:pt idx="8552">
                  <c:v>4282.0</c:v>
                </c:pt>
                <c:pt idx="8553">
                  <c:v>4283.0</c:v>
                </c:pt>
                <c:pt idx="8554">
                  <c:v>4284.0</c:v>
                </c:pt>
                <c:pt idx="8555">
                  <c:v>4284.0</c:v>
                </c:pt>
                <c:pt idx="8556">
                  <c:v>4285.0</c:v>
                </c:pt>
                <c:pt idx="8557">
                  <c:v>4285.0</c:v>
                </c:pt>
                <c:pt idx="8558">
                  <c:v>4286.0</c:v>
                </c:pt>
                <c:pt idx="8559">
                  <c:v>4287.0</c:v>
                </c:pt>
                <c:pt idx="8560">
                  <c:v>4287.0</c:v>
                </c:pt>
                <c:pt idx="8561">
                  <c:v>4287.0</c:v>
                </c:pt>
                <c:pt idx="8562">
                  <c:v>4287.0</c:v>
                </c:pt>
                <c:pt idx="8563">
                  <c:v>4288.0</c:v>
                </c:pt>
                <c:pt idx="8564">
                  <c:v>4288.0</c:v>
                </c:pt>
                <c:pt idx="8565">
                  <c:v>4288.0</c:v>
                </c:pt>
                <c:pt idx="8566">
                  <c:v>4289.0</c:v>
                </c:pt>
                <c:pt idx="8567">
                  <c:v>4290.0</c:v>
                </c:pt>
                <c:pt idx="8568">
                  <c:v>4291.0</c:v>
                </c:pt>
                <c:pt idx="8569">
                  <c:v>4292.0</c:v>
                </c:pt>
                <c:pt idx="8570">
                  <c:v>4293.0</c:v>
                </c:pt>
                <c:pt idx="8571">
                  <c:v>4293.0</c:v>
                </c:pt>
                <c:pt idx="8572">
                  <c:v>4294.0</c:v>
                </c:pt>
                <c:pt idx="8573">
                  <c:v>4294.0</c:v>
                </c:pt>
                <c:pt idx="8574">
                  <c:v>4295.0</c:v>
                </c:pt>
                <c:pt idx="8575">
                  <c:v>4296.0</c:v>
                </c:pt>
                <c:pt idx="8576">
                  <c:v>4297.0</c:v>
                </c:pt>
                <c:pt idx="8577">
                  <c:v>4298.0</c:v>
                </c:pt>
                <c:pt idx="8578">
                  <c:v>4298.0</c:v>
                </c:pt>
                <c:pt idx="8579">
                  <c:v>4299.0</c:v>
                </c:pt>
                <c:pt idx="8580">
                  <c:v>4299.0</c:v>
                </c:pt>
                <c:pt idx="8581">
                  <c:v>4299.0</c:v>
                </c:pt>
                <c:pt idx="8582">
                  <c:v>4300.0</c:v>
                </c:pt>
                <c:pt idx="8583">
                  <c:v>4300.0</c:v>
                </c:pt>
                <c:pt idx="8584">
                  <c:v>4300.0</c:v>
                </c:pt>
                <c:pt idx="8585">
                  <c:v>4301.0</c:v>
                </c:pt>
                <c:pt idx="8586">
                  <c:v>4301.0</c:v>
                </c:pt>
                <c:pt idx="8587">
                  <c:v>4302.0</c:v>
                </c:pt>
                <c:pt idx="8588">
                  <c:v>4303.0</c:v>
                </c:pt>
                <c:pt idx="8589">
                  <c:v>4303.0</c:v>
                </c:pt>
                <c:pt idx="8590">
                  <c:v>4304.0</c:v>
                </c:pt>
                <c:pt idx="8591">
                  <c:v>4304.0</c:v>
                </c:pt>
                <c:pt idx="8592">
                  <c:v>4305.0</c:v>
                </c:pt>
                <c:pt idx="8593">
                  <c:v>4305.0</c:v>
                </c:pt>
                <c:pt idx="8594">
                  <c:v>4305.0</c:v>
                </c:pt>
                <c:pt idx="8595">
                  <c:v>4306.0</c:v>
                </c:pt>
                <c:pt idx="8596">
                  <c:v>4307.0</c:v>
                </c:pt>
                <c:pt idx="8597">
                  <c:v>4307.0</c:v>
                </c:pt>
                <c:pt idx="8598">
                  <c:v>4307.0</c:v>
                </c:pt>
                <c:pt idx="8599">
                  <c:v>4307.0</c:v>
                </c:pt>
                <c:pt idx="8600">
                  <c:v>4307.0</c:v>
                </c:pt>
                <c:pt idx="8601">
                  <c:v>4308.0</c:v>
                </c:pt>
                <c:pt idx="8602">
                  <c:v>4308.0</c:v>
                </c:pt>
                <c:pt idx="8603">
                  <c:v>4308.0</c:v>
                </c:pt>
                <c:pt idx="8604">
                  <c:v>4309.0</c:v>
                </c:pt>
                <c:pt idx="8605">
                  <c:v>4310.0</c:v>
                </c:pt>
                <c:pt idx="8606">
                  <c:v>4311.0</c:v>
                </c:pt>
                <c:pt idx="8607">
                  <c:v>4311.0</c:v>
                </c:pt>
                <c:pt idx="8608">
                  <c:v>4311.0</c:v>
                </c:pt>
                <c:pt idx="8609">
                  <c:v>4311.0</c:v>
                </c:pt>
                <c:pt idx="8610">
                  <c:v>4311.0</c:v>
                </c:pt>
                <c:pt idx="8611">
                  <c:v>4311.0</c:v>
                </c:pt>
                <c:pt idx="8612">
                  <c:v>4312.0</c:v>
                </c:pt>
                <c:pt idx="8613">
                  <c:v>4313.0</c:v>
                </c:pt>
                <c:pt idx="8614">
                  <c:v>4314.0</c:v>
                </c:pt>
                <c:pt idx="8615">
                  <c:v>4315.0</c:v>
                </c:pt>
                <c:pt idx="8616">
                  <c:v>4316.0</c:v>
                </c:pt>
                <c:pt idx="8617">
                  <c:v>4316.0</c:v>
                </c:pt>
                <c:pt idx="8618">
                  <c:v>4316.0</c:v>
                </c:pt>
                <c:pt idx="8619">
                  <c:v>4316.0</c:v>
                </c:pt>
                <c:pt idx="8620">
                  <c:v>4316.0</c:v>
                </c:pt>
                <c:pt idx="8621">
                  <c:v>4317.0</c:v>
                </c:pt>
                <c:pt idx="8622">
                  <c:v>4317.0</c:v>
                </c:pt>
                <c:pt idx="8623">
                  <c:v>4318.0</c:v>
                </c:pt>
                <c:pt idx="8624">
                  <c:v>4318.0</c:v>
                </c:pt>
                <c:pt idx="8625">
                  <c:v>4318.0</c:v>
                </c:pt>
                <c:pt idx="8626">
                  <c:v>4318.0</c:v>
                </c:pt>
                <c:pt idx="8627">
                  <c:v>4318.0</c:v>
                </c:pt>
                <c:pt idx="8628">
                  <c:v>4318.0</c:v>
                </c:pt>
                <c:pt idx="8629">
                  <c:v>4319.0</c:v>
                </c:pt>
                <c:pt idx="8630">
                  <c:v>4320.0</c:v>
                </c:pt>
                <c:pt idx="8631">
                  <c:v>4320.0</c:v>
                </c:pt>
                <c:pt idx="8632">
                  <c:v>4320.0</c:v>
                </c:pt>
                <c:pt idx="8633">
                  <c:v>4320.0</c:v>
                </c:pt>
                <c:pt idx="8634">
                  <c:v>4320.0</c:v>
                </c:pt>
                <c:pt idx="8635">
                  <c:v>4320.0</c:v>
                </c:pt>
                <c:pt idx="8636">
                  <c:v>4320.0</c:v>
                </c:pt>
                <c:pt idx="8637">
                  <c:v>4321.0</c:v>
                </c:pt>
                <c:pt idx="8638">
                  <c:v>4322.0</c:v>
                </c:pt>
                <c:pt idx="8639">
                  <c:v>4323.0</c:v>
                </c:pt>
                <c:pt idx="8640">
                  <c:v>4324.0</c:v>
                </c:pt>
                <c:pt idx="8641">
                  <c:v>4324.0</c:v>
                </c:pt>
                <c:pt idx="8642">
                  <c:v>4324.0</c:v>
                </c:pt>
                <c:pt idx="8643">
                  <c:v>4324.0</c:v>
                </c:pt>
                <c:pt idx="8644">
                  <c:v>4324.0</c:v>
                </c:pt>
                <c:pt idx="8645">
                  <c:v>4324.0</c:v>
                </c:pt>
                <c:pt idx="8646">
                  <c:v>4324.0</c:v>
                </c:pt>
                <c:pt idx="8647">
                  <c:v>4324.0</c:v>
                </c:pt>
                <c:pt idx="8648">
                  <c:v>4324.0</c:v>
                </c:pt>
                <c:pt idx="8649">
                  <c:v>4324.0</c:v>
                </c:pt>
                <c:pt idx="8650">
                  <c:v>4325.0</c:v>
                </c:pt>
                <c:pt idx="8651">
                  <c:v>4325.0</c:v>
                </c:pt>
                <c:pt idx="8652">
                  <c:v>4325.0</c:v>
                </c:pt>
                <c:pt idx="8653">
                  <c:v>4325.0</c:v>
                </c:pt>
                <c:pt idx="8654">
                  <c:v>4325.0</c:v>
                </c:pt>
                <c:pt idx="8655">
                  <c:v>4325.0</c:v>
                </c:pt>
                <c:pt idx="8656">
                  <c:v>4325.0</c:v>
                </c:pt>
                <c:pt idx="8657">
                  <c:v>4325.0</c:v>
                </c:pt>
                <c:pt idx="8658">
                  <c:v>4326.0</c:v>
                </c:pt>
                <c:pt idx="8659">
                  <c:v>4326.0</c:v>
                </c:pt>
                <c:pt idx="8660">
                  <c:v>4326.0</c:v>
                </c:pt>
                <c:pt idx="8661">
                  <c:v>4326.0</c:v>
                </c:pt>
                <c:pt idx="8662">
                  <c:v>4327.0</c:v>
                </c:pt>
                <c:pt idx="8663">
                  <c:v>4328.0</c:v>
                </c:pt>
                <c:pt idx="8664">
                  <c:v>4328.0</c:v>
                </c:pt>
                <c:pt idx="8665">
                  <c:v>4328.0</c:v>
                </c:pt>
                <c:pt idx="8666">
                  <c:v>4329.0</c:v>
                </c:pt>
                <c:pt idx="8667">
                  <c:v>4329.0</c:v>
                </c:pt>
                <c:pt idx="8668">
                  <c:v>4329.0</c:v>
                </c:pt>
                <c:pt idx="8669">
                  <c:v>4329.0</c:v>
                </c:pt>
                <c:pt idx="8670">
                  <c:v>4329.0</c:v>
                </c:pt>
                <c:pt idx="8671">
                  <c:v>4329.0</c:v>
                </c:pt>
                <c:pt idx="8672">
                  <c:v>4329.0</c:v>
                </c:pt>
                <c:pt idx="8673">
                  <c:v>4329.0</c:v>
                </c:pt>
                <c:pt idx="8674">
                  <c:v>4329.0</c:v>
                </c:pt>
                <c:pt idx="8675">
                  <c:v>4329.0</c:v>
                </c:pt>
                <c:pt idx="8676">
                  <c:v>4329.0</c:v>
                </c:pt>
                <c:pt idx="8677">
                  <c:v>4330.0</c:v>
                </c:pt>
                <c:pt idx="8678">
                  <c:v>4330.0</c:v>
                </c:pt>
                <c:pt idx="8679">
                  <c:v>4331.0</c:v>
                </c:pt>
                <c:pt idx="8680">
                  <c:v>4332.0</c:v>
                </c:pt>
                <c:pt idx="8681">
                  <c:v>4332.0</c:v>
                </c:pt>
                <c:pt idx="8682">
                  <c:v>4333.0</c:v>
                </c:pt>
                <c:pt idx="8683">
                  <c:v>4334.0</c:v>
                </c:pt>
                <c:pt idx="8684">
                  <c:v>4334.0</c:v>
                </c:pt>
                <c:pt idx="8685">
                  <c:v>4334.0</c:v>
                </c:pt>
                <c:pt idx="8686">
                  <c:v>4334.0</c:v>
                </c:pt>
                <c:pt idx="8687">
                  <c:v>4334.0</c:v>
                </c:pt>
                <c:pt idx="8688">
                  <c:v>4334.0</c:v>
                </c:pt>
                <c:pt idx="8689">
                  <c:v>4334.0</c:v>
                </c:pt>
                <c:pt idx="8690">
                  <c:v>4334.0</c:v>
                </c:pt>
                <c:pt idx="8691">
                  <c:v>4334.0</c:v>
                </c:pt>
                <c:pt idx="8692">
                  <c:v>4334.0</c:v>
                </c:pt>
                <c:pt idx="8693">
                  <c:v>4335.0</c:v>
                </c:pt>
                <c:pt idx="8694">
                  <c:v>4336.0</c:v>
                </c:pt>
                <c:pt idx="8695">
                  <c:v>4336.0</c:v>
                </c:pt>
                <c:pt idx="8696">
                  <c:v>4337.0</c:v>
                </c:pt>
                <c:pt idx="8697">
                  <c:v>4338.0</c:v>
                </c:pt>
                <c:pt idx="8698">
                  <c:v>4338.0</c:v>
                </c:pt>
                <c:pt idx="8699">
                  <c:v>4339.0</c:v>
                </c:pt>
                <c:pt idx="8700">
                  <c:v>4339.0</c:v>
                </c:pt>
                <c:pt idx="8701">
                  <c:v>4339.0</c:v>
                </c:pt>
                <c:pt idx="8702">
                  <c:v>4340.0</c:v>
                </c:pt>
                <c:pt idx="8703">
                  <c:v>4341.0</c:v>
                </c:pt>
                <c:pt idx="8704">
                  <c:v>4342.0</c:v>
                </c:pt>
                <c:pt idx="8705">
                  <c:v>4342.0</c:v>
                </c:pt>
                <c:pt idx="8706">
                  <c:v>4342.0</c:v>
                </c:pt>
                <c:pt idx="8707">
                  <c:v>4343.0</c:v>
                </c:pt>
                <c:pt idx="8708">
                  <c:v>4344.0</c:v>
                </c:pt>
                <c:pt idx="8709">
                  <c:v>4345.0</c:v>
                </c:pt>
                <c:pt idx="8710">
                  <c:v>4346.0</c:v>
                </c:pt>
                <c:pt idx="8711">
                  <c:v>4347.0</c:v>
                </c:pt>
                <c:pt idx="8712">
                  <c:v>4348.0</c:v>
                </c:pt>
                <c:pt idx="8713">
                  <c:v>4349.0</c:v>
                </c:pt>
                <c:pt idx="8714">
                  <c:v>4350.0</c:v>
                </c:pt>
                <c:pt idx="8715">
                  <c:v>4350.0</c:v>
                </c:pt>
                <c:pt idx="8716">
                  <c:v>4350.0</c:v>
                </c:pt>
                <c:pt idx="8717">
                  <c:v>4351.0</c:v>
                </c:pt>
                <c:pt idx="8718">
                  <c:v>4351.0</c:v>
                </c:pt>
                <c:pt idx="8719">
                  <c:v>4352.0</c:v>
                </c:pt>
                <c:pt idx="8720">
                  <c:v>4352.0</c:v>
                </c:pt>
                <c:pt idx="8721">
                  <c:v>4352.0</c:v>
                </c:pt>
                <c:pt idx="8722">
                  <c:v>4353.0</c:v>
                </c:pt>
                <c:pt idx="8723">
                  <c:v>4353.0</c:v>
                </c:pt>
                <c:pt idx="8724">
                  <c:v>4354.0</c:v>
                </c:pt>
                <c:pt idx="8725">
                  <c:v>4354.0</c:v>
                </c:pt>
                <c:pt idx="8726">
                  <c:v>4354.0</c:v>
                </c:pt>
                <c:pt idx="8727">
                  <c:v>4355.0</c:v>
                </c:pt>
                <c:pt idx="8728">
                  <c:v>4355.0</c:v>
                </c:pt>
                <c:pt idx="8729">
                  <c:v>4356.0</c:v>
                </c:pt>
                <c:pt idx="8730">
                  <c:v>4356.0</c:v>
                </c:pt>
                <c:pt idx="8731">
                  <c:v>4357.0</c:v>
                </c:pt>
                <c:pt idx="8732">
                  <c:v>4358.0</c:v>
                </c:pt>
                <c:pt idx="8733">
                  <c:v>4359.0</c:v>
                </c:pt>
                <c:pt idx="8734">
                  <c:v>4359.0</c:v>
                </c:pt>
                <c:pt idx="8735">
                  <c:v>4360.0</c:v>
                </c:pt>
                <c:pt idx="8736">
                  <c:v>4360.0</c:v>
                </c:pt>
                <c:pt idx="8737">
                  <c:v>4360.0</c:v>
                </c:pt>
                <c:pt idx="8738">
                  <c:v>4361.0</c:v>
                </c:pt>
                <c:pt idx="8739">
                  <c:v>4361.0</c:v>
                </c:pt>
                <c:pt idx="8740">
                  <c:v>4361.0</c:v>
                </c:pt>
                <c:pt idx="8741">
                  <c:v>4361.0</c:v>
                </c:pt>
                <c:pt idx="8742">
                  <c:v>4361.0</c:v>
                </c:pt>
                <c:pt idx="8743">
                  <c:v>4362.0</c:v>
                </c:pt>
                <c:pt idx="8744">
                  <c:v>4363.0</c:v>
                </c:pt>
                <c:pt idx="8745">
                  <c:v>4364.0</c:v>
                </c:pt>
                <c:pt idx="8746">
                  <c:v>4365.0</c:v>
                </c:pt>
                <c:pt idx="8747">
                  <c:v>4366.0</c:v>
                </c:pt>
                <c:pt idx="8748">
                  <c:v>4367.0</c:v>
                </c:pt>
                <c:pt idx="8749">
                  <c:v>4368.0</c:v>
                </c:pt>
                <c:pt idx="8750">
                  <c:v>4369.0</c:v>
                </c:pt>
                <c:pt idx="8751">
                  <c:v>4370.0</c:v>
                </c:pt>
                <c:pt idx="8752">
                  <c:v>4371.0</c:v>
                </c:pt>
                <c:pt idx="8753">
                  <c:v>4372.0</c:v>
                </c:pt>
                <c:pt idx="8754">
                  <c:v>4373.0</c:v>
                </c:pt>
                <c:pt idx="8755">
                  <c:v>4374.0</c:v>
                </c:pt>
                <c:pt idx="8756">
                  <c:v>4375.0</c:v>
                </c:pt>
                <c:pt idx="8757">
                  <c:v>4376.0</c:v>
                </c:pt>
                <c:pt idx="8758">
                  <c:v>4377.0</c:v>
                </c:pt>
                <c:pt idx="8759">
                  <c:v>4378.0</c:v>
                </c:pt>
                <c:pt idx="8760">
                  <c:v>4379.0</c:v>
                </c:pt>
                <c:pt idx="8761">
                  <c:v>4380.0</c:v>
                </c:pt>
                <c:pt idx="8762">
                  <c:v>4381.0</c:v>
                </c:pt>
                <c:pt idx="8763">
                  <c:v>4382.0</c:v>
                </c:pt>
                <c:pt idx="8764">
                  <c:v>4383.0</c:v>
                </c:pt>
                <c:pt idx="8765">
                  <c:v>4384.0</c:v>
                </c:pt>
                <c:pt idx="8766">
                  <c:v>4385.0</c:v>
                </c:pt>
                <c:pt idx="8767">
                  <c:v>4386.0</c:v>
                </c:pt>
                <c:pt idx="8768">
                  <c:v>4387.0</c:v>
                </c:pt>
                <c:pt idx="8769">
                  <c:v>4388.0</c:v>
                </c:pt>
                <c:pt idx="8770">
                  <c:v>4389.0</c:v>
                </c:pt>
                <c:pt idx="8771">
                  <c:v>4390.0</c:v>
                </c:pt>
                <c:pt idx="8772">
                  <c:v>4391.0</c:v>
                </c:pt>
                <c:pt idx="8773">
                  <c:v>4392.0</c:v>
                </c:pt>
                <c:pt idx="8774">
                  <c:v>4393.0</c:v>
                </c:pt>
                <c:pt idx="8775">
                  <c:v>4394.0</c:v>
                </c:pt>
                <c:pt idx="8776">
                  <c:v>4395.0</c:v>
                </c:pt>
                <c:pt idx="8777">
                  <c:v>4396.0</c:v>
                </c:pt>
                <c:pt idx="8778">
                  <c:v>4397.0</c:v>
                </c:pt>
                <c:pt idx="8779">
                  <c:v>4398.0</c:v>
                </c:pt>
                <c:pt idx="8780">
                  <c:v>4399.0</c:v>
                </c:pt>
                <c:pt idx="8781">
                  <c:v>4400.0</c:v>
                </c:pt>
                <c:pt idx="8782">
                  <c:v>4401.0</c:v>
                </c:pt>
                <c:pt idx="8783">
                  <c:v>4402.0</c:v>
                </c:pt>
                <c:pt idx="8784">
                  <c:v>4403.0</c:v>
                </c:pt>
                <c:pt idx="8785">
                  <c:v>4404.0</c:v>
                </c:pt>
                <c:pt idx="8786">
                  <c:v>4405.0</c:v>
                </c:pt>
                <c:pt idx="8787">
                  <c:v>4406.0</c:v>
                </c:pt>
                <c:pt idx="8788">
                  <c:v>4407.0</c:v>
                </c:pt>
                <c:pt idx="8789">
                  <c:v>4408.0</c:v>
                </c:pt>
                <c:pt idx="8790">
                  <c:v>4409.0</c:v>
                </c:pt>
                <c:pt idx="8791">
                  <c:v>4410.0</c:v>
                </c:pt>
                <c:pt idx="8792">
                  <c:v>4410.0</c:v>
                </c:pt>
                <c:pt idx="8793">
                  <c:v>4411.0</c:v>
                </c:pt>
                <c:pt idx="8794">
                  <c:v>4412.0</c:v>
                </c:pt>
                <c:pt idx="8795">
                  <c:v>4413.0</c:v>
                </c:pt>
                <c:pt idx="8796">
                  <c:v>4414.0</c:v>
                </c:pt>
                <c:pt idx="8797">
                  <c:v>4415.0</c:v>
                </c:pt>
                <c:pt idx="8798">
                  <c:v>4415.0</c:v>
                </c:pt>
                <c:pt idx="8799">
                  <c:v>4416.0</c:v>
                </c:pt>
                <c:pt idx="8800">
                  <c:v>4416.0</c:v>
                </c:pt>
                <c:pt idx="8801">
                  <c:v>4416.0</c:v>
                </c:pt>
                <c:pt idx="8802">
                  <c:v>4417.0</c:v>
                </c:pt>
                <c:pt idx="8803">
                  <c:v>4417.0</c:v>
                </c:pt>
                <c:pt idx="8804">
                  <c:v>4418.0</c:v>
                </c:pt>
                <c:pt idx="8805">
                  <c:v>4419.0</c:v>
                </c:pt>
                <c:pt idx="8806">
                  <c:v>4420.0</c:v>
                </c:pt>
                <c:pt idx="8807">
                  <c:v>4421.0</c:v>
                </c:pt>
                <c:pt idx="8808">
                  <c:v>4421.0</c:v>
                </c:pt>
                <c:pt idx="8809">
                  <c:v>4421.0</c:v>
                </c:pt>
                <c:pt idx="8810">
                  <c:v>4421.0</c:v>
                </c:pt>
                <c:pt idx="8811">
                  <c:v>4422.0</c:v>
                </c:pt>
                <c:pt idx="8812">
                  <c:v>4423.0</c:v>
                </c:pt>
                <c:pt idx="8813">
                  <c:v>4424.0</c:v>
                </c:pt>
                <c:pt idx="8814">
                  <c:v>4425.0</c:v>
                </c:pt>
                <c:pt idx="8815">
                  <c:v>4426.0</c:v>
                </c:pt>
                <c:pt idx="8816">
                  <c:v>4427.0</c:v>
                </c:pt>
                <c:pt idx="8817">
                  <c:v>4428.0</c:v>
                </c:pt>
                <c:pt idx="8818">
                  <c:v>4428.0</c:v>
                </c:pt>
                <c:pt idx="8819">
                  <c:v>4428.0</c:v>
                </c:pt>
                <c:pt idx="8820">
                  <c:v>4428.0</c:v>
                </c:pt>
                <c:pt idx="8821">
                  <c:v>4428.0</c:v>
                </c:pt>
                <c:pt idx="8822">
                  <c:v>4429.0</c:v>
                </c:pt>
                <c:pt idx="8823">
                  <c:v>4429.0</c:v>
                </c:pt>
                <c:pt idx="8824">
                  <c:v>4430.0</c:v>
                </c:pt>
                <c:pt idx="8825">
                  <c:v>4431.0</c:v>
                </c:pt>
                <c:pt idx="8826">
                  <c:v>4432.0</c:v>
                </c:pt>
                <c:pt idx="8827">
                  <c:v>4433.0</c:v>
                </c:pt>
                <c:pt idx="8828">
                  <c:v>4434.0</c:v>
                </c:pt>
                <c:pt idx="8829">
                  <c:v>4435.0</c:v>
                </c:pt>
                <c:pt idx="8830">
                  <c:v>4436.0</c:v>
                </c:pt>
                <c:pt idx="8831">
                  <c:v>4437.0</c:v>
                </c:pt>
                <c:pt idx="8832">
                  <c:v>4438.0</c:v>
                </c:pt>
                <c:pt idx="8833">
                  <c:v>4438.0</c:v>
                </c:pt>
                <c:pt idx="8834">
                  <c:v>4439.0</c:v>
                </c:pt>
                <c:pt idx="8835">
                  <c:v>4439.0</c:v>
                </c:pt>
                <c:pt idx="8836">
                  <c:v>4439.0</c:v>
                </c:pt>
                <c:pt idx="8837">
                  <c:v>4439.0</c:v>
                </c:pt>
                <c:pt idx="8838">
                  <c:v>4439.0</c:v>
                </c:pt>
                <c:pt idx="8839">
                  <c:v>4440.0</c:v>
                </c:pt>
                <c:pt idx="8840">
                  <c:v>4441.0</c:v>
                </c:pt>
                <c:pt idx="8841">
                  <c:v>4442.0</c:v>
                </c:pt>
                <c:pt idx="8842">
                  <c:v>4443.0</c:v>
                </c:pt>
                <c:pt idx="8843">
                  <c:v>4444.0</c:v>
                </c:pt>
                <c:pt idx="8844">
                  <c:v>4445.0</c:v>
                </c:pt>
                <c:pt idx="8845">
                  <c:v>4445.0</c:v>
                </c:pt>
                <c:pt idx="8846">
                  <c:v>4446.0</c:v>
                </c:pt>
                <c:pt idx="8847">
                  <c:v>4446.0</c:v>
                </c:pt>
                <c:pt idx="8848">
                  <c:v>4446.0</c:v>
                </c:pt>
                <c:pt idx="8849">
                  <c:v>4446.0</c:v>
                </c:pt>
                <c:pt idx="8850">
                  <c:v>4446.0</c:v>
                </c:pt>
                <c:pt idx="8851">
                  <c:v>4446.0</c:v>
                </c:pt>
                <c:pt idx="8852">
                  <c:v>4446.0</c:v>
                </c:pt>
                <c:pt idx="8853">
                  <c:v>4446.0</c:v>
                </c:pt>
                <c:pt idx="8854">
                  <c:v>4446.0</c:v>
                </c:pt>
                <c:pt idx="8855">
                  <c:v>4446.0</c:v>
                </c:pt>
                <c:pt idx="8856">
                  <c:v>4447.0</c:v>
                </c:pt>
                <c:pt idx="8857">
                  <c:v>4448.0</c:v>
                </c:pt>
                <c:pt idx="8858">
                  <c:v>4448.0</c:v>
                </c:pt>
                <c:pt idx="8859">
                  <c:v>4448.0</c:v>
                </c:pt>
                <c:pt idx="8860">
                  <c:v>4448.0</c:v>
                </c:pt>
                <c:pt idx="8861">
                  <c:v>4448.0</c:v>
                </c:pt>
                <c:pt idx="8862">
                  <c:v>4448.0</c:v>
                </c:pt>
                <c:pt idx="8863">
                  <c:v>4448.0</c:v>
                </c:pt>
                <c:pt idx="8864">
                  <c:v>4448.0</c:v>
                </c:pt>
                <c:pt idx="8865">
                  <c:v>4448.0</c:v>
                </c:pt>
                <c:pt idx="8866">
                  <c:v>4448.0</c:v>
                </c:pt>
                <c:pt idx="8867">
                  <c:v>4448.0</c:v>
                </c:pt>
                <c:pt idx="8868">
                  <c:v>4448.0</c:v>
                </c:pt>
                <c:pt idx="8869">
                  <c:v>4448.0</c:v>
                </c:pt>
                <c:pt idx="8870">
                  <c:v>4448.0</c:v>
                </c:pt>
                <c:pt idx="8871">
                  <c:v>4448.0</c:v>
                </c:pt>
                <c:pt idx="8872">
                  <c:v>4449.0</c:v>
                </c:pt>
                <c:pt idx="8873">
                  <c:v>4449.0</c:v>
                </c:pt>
                <c:pt idx="8874">
                  <c:v>4450.0</c:v>
                </c:pt>
                <c:pt idx="8875">
                  <c:v>4451.0</c:v>
                </c:pt>
                <c:pt idx="8876">
                  <c:v>4451.0</c:v>
                </c:pt>
                <c:pt idx="8877">
                  <c:v>4452.0</c:v>
                </c:pt>
                <c:pt idx="8878">
                  <c:v>4452.0</c:v>
                </c:pt>
                <c:pt idx="8879">
                  <c:v>4453.0</c:v>
                </c:pt>
                <c:pt idx="8880">
                  <c:v>4453.0</c:v>
                </c:pt>
                <c:pt idx="8881">
                  <c:v>4453.0</c:v>
                </c:pt>
                <c:pt idx="8882">
                  <c:v>4453.0</c:v>
                </c:pt>
                <c:pt idx="8883">
                  <c:v>4454.0</c:v>
                </c:pt>
                <c:pt idx="8884">
                  <c:v>4454.0</c:v>
                </c:pt>
                <c:pt idx="8885">
                  <c:v>4454.0</c:v>
                </c:pt>
                <c:pt idx="8886">
                  <c:v>4454.0</c:v>
                </c:pt>
                <c:pt idx="8887">
                  <c:v>4454.0</c:v>
                </c:pt>
                <c:pt idx="8888">
                  <c:v>4454.0</c:v>
                </c:pt>
                <c:pt idx="8889">
                  <c:v>4454.0</c:v>
                </c:pt>
                <c:pt idx="8890">
                  <c:v>4454.0</c:v>
                </c:pt>
                <c:pt idx="8891">
                  <c:v>4455.0</c:v>
                </c:pt>
                <c:pt idx="8892">
                  <c:v>4456.0</c:v>
                </c:pt>
                <c:pt idx="8893">
                  <c:v>4456.0</c:v>
                </c:pt>
                <c:pt idx="8894">
                  <c:v>4457.0</c:v>
                </c:pt>
                <c:pt idx="8895">
                  <c:v>4457.0</c:v>
                </c:pt>
                <c:pt idx="8896">
                  <c:v>4457.0</c:v>
                </c:pt>
                <c:pt idx="8897">
                  <c:v>4458.0</c:v>
                </c:pt>
                <c:pt idx="8898">
                  <c:v>4459.0</c:v>
                </c:pt>
                <c:pt idx="8899">
                  <c:v>4460.0</c:v>
                </c:pt>
                <c:pt idx="8900">
                  <c:v>4461.0</c:v>
                </c:pt>
                <c:pt idx="8901">
                  <c:v>4462.0</c:v>
                </c:pt>
                <c:pt idx="8902">
                  <c:v>4463.0</c:v>
                </c:pt>
                <c:pt idx="8903">
                  <c:v>4463.0</c:v>
                </c:pt>
                <c:pt idx="8904">
                  <c:v>4463.0</c:v>
                </c:pt>
                <c:pt idx="8905">
                  <c:v>4463.0</c:v>
                </c:pt>
                <c:pt idx="8906">
                  <c:v>4463.0</c:v>
                </c:pt>
                <c:pt idx="8907">
                  <c:v>4463.0</c:v>
                </c:pt>
                <c:pt idx="8908">
                  <c:v>4463.0</c:v>
                </c:pt>
                <c:pt idx="8909">
                  <c:v>4463.0</c:v>
                </c:pt>
                <c:pt idx="8910">
                  <c:v>4463.0</c:v>
                </c:pt>
                <c:pt idx="8911">
                  <c:v>4463.0</c:v>
                </c:pt>
                <c:pt idx="8912">
                  <c:v>4463.0</c:v>
                </c:pt>
                <c:pt idx="8913">
                  <c:v>4463.0</c:v>
                </c:pt>
                <c:pt idx="8914">
                  <c:v>4464.0</c:v>
                </c:pt>
                <c:pt idx="8915">
                  <c:v>4465.0</c:v>
                </c:pt>
                <c:pt idx="8916">
                  <c:v>4465.0</c:v>
                </c:pt>
                <c:pt idx="8917">
                  <c:v>4465.0</c:v>
                </c:pt>
                <c:pt idx="8918">
                  <c:v>4465.0</c:v>
                </c:pt>
                <c:pt idx="8919">
                  <c:v>4465.0</c:v>
                </c:pt>
                <c:pt idx="8920">
                  <c:v>4465.0</c:v>
                </c:pt>
                <c:pt idx="8921">
                  <c:v>4466.0</c:v>
                </c:pt>
                <c:pt idx="8922">
                  <c:v>4466.0</c:v>
                </c:pt>
                <c:pt idx="8923">
                  <c:v>4467.0</c:v>
                </c:pt>
                <c:pt idx="8924">
                  <c:v>4468.0</c:v>
                </c:pt>
                <c:pt idx="8925">
                  <c:v>4468.0</c:v>
                </c:pt>
                <c:pt idx="8926">
                  <c:v>4468.0</c:v>
                </c:pt>
                <c:pt idx="8927">
                  <c:v>4468.0</c:v>
                </c:pt>
                <c:pt idx="8928">
                  <c:v>4468.0</c:v>
                </c:pt>
                <c:pt idx="8929">
                  <c:v>4469.0</c:v>
                </c:pt>
                <c:pt idx="8930">
                  <c:v>4469.0</c:v>
                </c:pt>
                <c:pt idx="8931">
                  <c:v>4469.0</c:v>
                </c:pt>
                <c:pt idx="8932">
                  <c:v>4470.0</c:v>
                </c:pt>
                <c:pt idx="8933">
                  <c:v>4471.0</c:v>
                </c:pt>
                <c:pt idx="8934">
                  <c:v>4472.0</c:v>
                </c:pt>
                <c:pt idx="8935">
                  <c:v>4472.0</c:v>
                </c:pt>
                <c:pt idx="8936">
                  <c:v>4473.0</c:v>
                </c:pt>
                <c:pt idx="8937">
                  <c:v>4473.0</c:v>
                </c:pt>
                <c:pt idx="8938">
                  <c:v>4473.0</c:v>
                </c:pt>
                <c:pt idx="8939">
                  <c:v>4473.0</c:v>
                </c:pt>
                <c:pt idx="8940">
                  <c:v>4473.0</c:v>
                </c:pt>
                <c:pt idx="8941">
                  <c:v>4474.0</c:v>
                </c:pt>
                <c:pt idx="8942">
                  <c:v>4474.0</c:v>
                </c:pt>
                <c:pt idx="8943">
                  <c:v>4475.0</c:v>
                </c:pt>
                <c:pt idx="8944">
                  <c:v>4475.0</c:v>
                </c:pt>
                <c:pt idx="8945">
                  <c:v>4476.0</c:v>
                </c:pt>
                <c:pt idx="8946">
                  <c:v>4477.0</c:v>
                </c:pt>
                <c:pt idx="8947">
                  <c:v>4478.0</c:v>
                </c:pt>
                <c:pt idx="8948">
                  <c:v>4478.0</c:v>
                </c:pt>
                <c:pt idx="8949">
                  <c:v>4478.0</c:v>
                </c:pt>
                <c:pt idx="8950">
                  <c:v>4478.0</c:v>
                </c:pt>
                <c:pt idx="8951">
                  <c:v>4478.0</c:v>
                </c:pt>
                <c:pt idx="8952">
                  <c:v>4479.0</c:v>
                </c:pt>
                <c:pt idx="8953">
                  <c:v>4479.0</c:v>
                </c:pt>
                <c:pt idx="8954">
                  <c:v>4479.0</c:v>
                </c:pt>
                <c:pt idx="8955">
                  <c:v>4479.0</c:v>
                </c:pt>
                <c:pt idx="8956">
                  <c:v>4479.0</c:v>
                </c:pt>
                <c:pt idx="8957">
                  <c:v>4480.0</c:v>
                </c:pt>
                <c:pt idx="8958">
                  <c:v>4480.0</c:v>
                </c:pt>
                <c:pt idx="8959">
                  <c:v>4480.0</c:v>
                </c:pt>
                <c:pt idx="8960">
                  <c:v>4480.0</c:v>
                </c:pt>
                <c:pt idx="8961">
                  <c:v>4481.0</c:v>
                </c:pt>
                <c:pt idx="8962">
                  <c:v>4482.0</c:v>
                </c:pt>
                <c:pt idx="8963">
                  <c:v>4482.0</c:v>
                </c:pt>
                <c:pt idx="8964">
                  <c:v>4483.0</c:v>
                </c:pt>
                <c:pt idx="8965">
                  <c:v>4484.0</c:v>
                </c:pt>
                <c:pt idx="8966">
                  <c:v>4485.0</c:v>
                </c:pt>
                <c:pt idx="8967">
                  <c:v>4485.0</c:v>
                </c:pt>
                <c:pt idx="8968">
                  <c:v>4486.0</c:v>
                </c:pt>
                <c:pt idx="8969">
                  <c:v>4487.0</c:v>
                </c:pt>
                <c:pt idx="8970">
                  <c:v>4488.0</c:v>
                </c:pt>
                <c:pt idx="8971">
                  <c:v>4489.0</c:v>
                </c:pt>
                <c:pt idx="8972">
                  <c:v>4490.0</c:v>
                </c:pt>
                <c:pt idx="8973">
                  <c:v>4491.0</c:v>
                </c:pt>
                <c:pt idx="8974">
                  <c:v>4492.0</c:v>
                </c:pt>
                <c:pt idx="8975">
                  <c:v>4493.0</c:v>
                </c:pt>
                <c:pt idx="8976">
                  <c:v>4494.0</c:v>
                </c:pt>
                <c:pt idx="8977">
                  <c:v>4495.0</c:v>
                </c:pt>
                <c:pt idx="8978">
                  <c:v>4496.0</c:v>
                </c:pt>
                <c:pt idx="8979">
                  <c:v>4497.0</c:v>
                </c:pt>
                <c:pt idx="8980">
                  <c:v>4498.0</c:v>
                </c:pt>
                <c:pt idx="8981">
                  <c:v>4499.0</c:v>
                </c:pt>
                <c:pt idx="8982">
                  <c:v>4499.0</c:v>
                </c:pt>
                <c:pt idx="8983">
                  <c:v>4499.0</c:v>
                </c:pt>
                <c:pt idx="8984">
                  <c:v>4500.0</c:v>
                </c:pt>
                <c:pt idx="8985">
                  <c:v>4501.0</c:v>
                </c:pt>
                <c:pt idx="8986">
                  <c:v>4501.0</c:v>
                </c:pt>
                <c:pt idx="8987">
                  <c:v>4501.0</c:v>
                </c:pt>
                <c:pt idx="8988">
                  <c:v>4501.0</c:v>
                </c:pt>
                <c:pt idx="8989">
                  <c:v>4501.0</c:v>
                </c:pt>
                <c:pt idx="8990">
                  <c:v>4501.0</c:v>
                </c:pt>
                <c:pt idx="8991">
                  <c:v>4502.0</c:v>
                </c:pt>
                <c:pt idx="8992">
                  <c:v>4503.0</c:v>
                </c:pt>
                <c:pt idx="8993">
                  <c:v>4504.0</c:v>
                </c:pt>
                <c:pt idx="8994">
                  <c:v>4505.0</c:v>
                </c:pt>
                <c:pt idx="8995">
                  <c:v>4506.0</c:v>
                </c:pt>
                <c:pt idx="8996">
                  <c:v>4507.0</c:v>
                </c:pt>
                <c:pt idx="8997">
                  <c:v>4508.0</c:v>
                </c:pt>
                <c:pt idx="8998">
                  <c:v>4508.0</c:v>
                </c:pt>
                <c:pt idx="8999">
                  <c:v>4509.0</c:v>
                </c:pt>
                <c:pt idx="9000">
                  <c:v>4509.0</c:v>
                </c:pt>
                <c:pt idx="9001">
                  <c:v>4510.0</c:v>
                </c:pt>
                <c:pt idx="9002">
                  <c:v>4511.0</c:v>
                </c:pt>
                <c:pt idx="9003">
                  <c:v>4512.0</c:v>
                </c:pt>
                <c:pt idx="9004">
                  <c:v>4512.0</c:v>
                </c:pt>
                <c:pt idx="9005">
                  <c:v>4512.0</c:v>
                </c:pt>
                <c:pt idx="9006">
                  <c:v>4513.0</c:v>
                </c:pt>
                <c:pt idx="9007">
                  <c:v>4514.0</c:v>
                </c:pt>
                <c:pt idx="9008">
                  <c:v>4515.0</c:v>
                </c:pt>
                <c:pt idx="9009">
                  <c:v>4516.0</c:v>
                </c:pt>
                <c:pt idx="9010">
                  <c:v>4517.0</c:v>
                </c:pt>
                <c:pt idx="9011">
                  <c:v>4518.0</c:v>
                </c:pt>
                <c:pt idx="9012">
                  <c:v>4519.0</c:v>
                </c:pt>
                <c:pt idx="9013">
                  <c:v>4520.0</c:v>
                </c:pt>
                <c:pt idx="9014">
                  <c:v>4521.0</c:v>
                </c:pt>
                <c:pt idx="9015">
                  <c:v>4521.0</c:v>
                </c:pt>
                <c:pt idx="9016">
                  <c:v>4521.0</c:v>
                </c:pt>
                <c:pt idx="9017">
                  <c:v>4521.0</c:v>
                </c:pt>
                <c:pt idx="9018">
                  <c:v>4522.0</c:v>
                </c:pt>
                <c:pt idx="9019">
                  <c:v>4522.0</c:v>
                </c:pt>
                <c:pt idx="9020">
                  <c:v>4523.0</c:v>
                </c:pt>
                <c:pt idx="9021">
                  <c:v>4523.0</c:v>
                </c:pt>
                <c:pt idx="9022">
                  <c:v>4524.0</c:v>
                </c:pt>
                <c:pt idx="9023">
                  <c:v>4525.0</c:v>
                </c:pt>
                <c:pt idx="9024">
                  <c:v>4526.0</c:v>
                </c:pt>
                <c:pt idx="9025">
                  <c:v>4527.0</c:v>
                </c:pt>
                <c:pt idx="9026">
                  <c:v>4528.0</c:v>
                </c:pt>
                <c:pt idx="9027">
                  <c:v>4529.0</c:v>
                </c:pt>
                <c:pt idx="9028">
                  <c:v>4530.0</c:v>
                </c:pt>
                <c:pt idx="9029">
                  <c:v>4531.0</c:v>
                </c:pt>
                <c:pt idx="9030">
                  <c:v>4532.0</c:v>
                </c:pt>
                <c:pt idx="9031">
                  <c:v>4533.0</c:v>
                </c:pt>
                <c:pt idx="9032">
                  <c:v>4533.0</c:v>
                </c:pt>
                <c:pt idx="9033">
                  <c:v>4533.0</c:v>
                </c:pt>
                <c:pt idx="9034">
                  <c:v>4534.0</c:v>
                </c:pt>
                <c:pt idx="9035">
                  <c:v>4534.0</c:v>
                </c:pt>
                <c:pt idx="9036">
                  <c:v>4534.0</c:v>
                </c:pt>
                <c:pt idx="9037">
                  <c:v>4535.0</c:v>
                </c:pt>
                <c:pt idx="9038">
                  <c:v>4535.0</c:v>
                </c:pt>
                <c:pt idx="9039">
                  <c:v>4535.0</c:v>
                </c:pt>
                <c:pt idx="9040">
                  <c:v>4535.0</c:v>
                </c:pt>
                <c:pt idx="9041">
                  <c:v>4535.0</c:v>
                </c:pt>
                <c:pt idx="9042">
                  <c:v>4536.0</c:v>
                </c:pt>
                <c:pt idx="9043">
                  <c:v>4537.0</c:v>
                </c:pt>
                <c:pt idx="9044">
                  <c:v>4537.0</c:v>
                </c:pt>
                <c:pt idx="9045">
                  <c:v>4537.0</c:v>
                </c:pt>
                <c:pt idx="9046">
                  <c:v>4538.0</c:v>
                </c:pt>
                <c:pt idx="9047">
                  <c:v>4538.0</c:v>
                </c:pt>
                <c:pt idx="9048">
                  <c:v>4539.0</c:v>
                </c:pt>
                <c:pt idx="9049">
                  <c:v>4540.0</c:v>
                </c:pt>
                <c:pt idx="9050">
                  <c:v>4541.0</c:v>
                </c:pt>
                <c:pt idx="9051">
                  <c:v>4542.0</c:v>
                </c:pt>
                <c:pt idx="9052">
                  <c:v>4542.0</c:v>
                </c:pt>
                <c:pt idx="9053">
                  <c:v>4542.0</c:v>
                </c:pt>
                <c:pt idx="9054">
                  <c:v>4542.0</c:v>
                </c:pt>
                <c:pt idx="9055">
                  <c:v>4543.0</c:v>
                </c:pt>
                <c:pt idx="9056">
                  <c:v>4544.0</c:v>
                </c:pt>
                <c:pt idx="9057">
                  <c:v>4545.0</c:v>
                </c:pt>
                <c:pt idx="9058">
                  <c:v>4545.0</c:v>
                </c:pt>
                <c:pt idx="9059">
                  <c:v>4545.0</c:v>
                </c:pt>
                <c:pt idx="9060">
                  <c:v>4545.0</c:v>
                </c:pt>
                <c:pt idx="9061">
                  <c:v>4545.0</c:v>
                </c:pt>
                <c:pt idx="9062">
                  <c:v>4545.0</c:v>
                </c:pt>
                <c:pt idx="9063">
                  <c:v>4545.0</c:v>
                </c:pt>
                <c:pt idx="9064">
                  <c:v>4545.0</c:v>
                </c:pt>
                <c:pt idx="9065">
                  <c:v>4546.0</c:v>
                </c:pt>
                <c:pt idx="9066">
                  <c:v>4546.0</c:v>
                </c:pt>
                <c:pt idx="9067">
                  <c:v>4547.0</c:v>
                </c:pt>
                <c:pt idx="9068">
                  <c:v>4548.0</c:v>
                </c:pt>
                <c:pt idx="9069">
                  <c:v>4549.0</c:v>
                </c:pt>
                <c:pt idx="9070">
                  <c:v>4550.0</c:v>
                </c:pt>
                <c:pt idx="9071">
                  <c:v>4551.0</c:v>
                </c:pt>
                <c:pt idx="9072">
                  <c:v>4552.0</c:v>
                </c:pt>
                <c:pt idx="9073">
                  <c:v>4552.0</c:v>
                </c:pt>
                <c:pt idx="9074">
                  <c:v>4553.0</c:v>
                </c:pt>
                <c:pt idx="9075">
                  <c:v>4553.0</c:v>
                </c:pt>
                <c:pt idx="9076">
                  <c:v>4553.0</c:v>
                </c:pt>
                <c:pt idx="9077">
                  <c:v>4554.0</c:v>
                </c:pt>
                <c:pt idx="9078">
                  <c:v>4555.0</c:v>
                </c:pt>
                <c:pt idx="9079">
                  <c:v>4556.0</c:v>
                </c:pt>
                <c:pt idx="9080">
                  <c:v>4557.0</c:v>
                </c:pt>
                <c:pt idx="9081">
                  <c:v>4558.0</c:v>
                </c:pt>
                <c:pt idx="9082">
                  <c:v>4559.0</c:v>
                </c:pt>
                <c:pt idx="9083">
                  <c:v>4559.0</c:v>
                </c:pt>
                <c:pt idx="9084">
                  <c:v>4559.0</c:v>
                </c:pt>
                <c:pt idx="9085">
                  <c:v>4559.0</c:v>
                </c:pt>
                <c:pt idx="9086">
                  <c:v>4560.0</c:v>
                </c:pt>
                <c:pt idx="9087">
                  <c:v>4560.0</c:v>
                </c:pt>
                <c:pt idx="9088">
                  <c:v>4561.0</c:v>
                </c:pt>
                <c:pt idx="9089">
                  <c:v>4562.0</c:v>
                </c:pt>
                <c:pt idx="9090">
                  <c:v>4562.0</c:v>
                </c:pt>
                <c:pt idx="9091">
                  <c:v>4562.0</c:v>
                </c:pt>
                <c:pt idx="9092">
                  <c:v>4562.0</c:v>
                </c:pt>
                <c:pt idx="9093">
                  <c:v>4563.0</c:v>
                </c:pt>
                <c:pt idx="9094">
                  <c:v>4563.0</c:v>
                </c:pt>
                <c:pt idx="9095">
                  <c:v>4564.0</c:v>
                </c:pt>
                <c:pt idx="9096">
                  <c:v>4565.0</c:v>
                </c:pt>
                <c:pt idx="9097">
                  <c:v>4566.0</c:v>
                </c:pt>
                <c:pt idx="9098">
                  <c:v>4566.0</c:v>
                </c:pt>
                <c:pt idx="9099">
                  <c:v>4567.0</c:v>
                </c:pt>
                <c:pt idx="9100">
                  <c:v>4568.0</c:v>
                </c:pt>
                <c:pt idx="9101">
                  <c:v>4569.0</c:v>
                </c:pt>
                <c:pt idx="9102">
                  <c:v>4569.0</c:v>
                </c:pt>
                <c:pt idx="9103">
                  <c:v>4570.0</c:v>
                </c:pt>
                <c:pt idx="9104">
                  <c:v>4571.0</c:v>
                </c:pt>
                <c:pt idx="9105">
                  <c:v>4571.0</c:v>
                </c:pt>
                <c:pt idx="9106">
                  <c:v>4571.0</c:v>
                </c:pt>
                <c:pt idx="9107">
                  <c:v>4572.0</c:v>
                </c:pt>
                <c:pt idx="9108">
                  <c:v>4573.0</c:v>
                </c:pt>
                <c:pt idx="9109">
                  <c:v>4573.0</c:v>
                </c:pt>
                <c:pt idx="9110">
                  <c:v>4574.0</c:v>
                </c:pt>
                <c:pt idx="9111">
                  <c:v>4574.0</c:v>
                </c:pt>
                <c:pt idx="9112">
                  <c:v>4574.0</c:v>
                </c:pt>
                <c:pt idx="9113">
                  <c:v>4575.0</c:v>
                </c:pt>
                <c:pt idx="9114">
                  <c:v>4575.0</c:v>
                </c:pt>
                <c:pt idx="9115">
                  <c:v>4575.0</c:v>
                </c:pt>
                <c:pt idx="9116">
                  <c:v>4576.0</c:v>
                </c:pt>
                <c:pt idx="9117">
                  <c:v>4576.0</c:v>
                </c:pt>
                <c:pt idx="9118">
                  <c:v>4577.0</c:v>
                </c:pt>
                <c:pt idx="9119">
                  <c:v>4577.0</c:v>
                </c:pt>
                <c:pt idx="9120">
                  <c:v>4577.0</c:v>
                </c:pt>
                <c:pt idx="9121">
                  <c:v>4577.0</c:v>
                </c:pt>
                <c:pt idx="9122">
                  <c:v>4578.0</c:v>
                </c:pt>
                <c:pt idx="9123">
                  <c:v>4578.0</c:v>
                </c:pt>
                <c:pt idx="9124">
                  <c:v>4578.0</c:v>
                </c:pt>
                <c:pt idx="9125">
                  <c:v>4578.0</c:v>
                </c:pt>
                <c:pt idx="9126">
                  <c:v>4579.0</c:v>
                </c:pt>
                <c:pt idx="9127">
                  <c:v>4580.0</c:v>
                </c:pt>
                <c:pt idx="9128">
                  <c:v>4581.0</c:v>
                </c:pt>
                <c:pt idx="9129">
                  <c:v>4582.0</c:v>
                </c:pt>
                <c:pt idx="9130">
                  <c:v>4583.0</c:v>
                </c:pt>
                <c:pt idx="9131">
                  <c:v>4584.0</c:v>
                </c:pt>
                <c:pt idx="9132">
                  <c:v>4584.0</c:v>
                </c:pt>
                <c:pt idx="9133">
                  <c:v>4585.0</c:v>
                </c:pt>
                <c:pt idx="9134">
                  <c:v>4586.0</c:v>
                </c:pt>
                <c:pt idx="9135">
                  <c:v>4586.0</c:v>
                </c:pt>
                <c:pt idx="9136">
                  <c:v>4586.0</c:v>
                </c:pt>
                <c:pt idx="9137">
                  <c:v>4586.0</c:v>
                </c:pt>
                <c:pt idx="9138">
                  <c:v>4586.0</c:v>
                </c:pt>
                <c:pt idx="9139">
                  <c:v>4586.0</c:v>
                </c:pt>
                <c:pt idx="9140">
                  <c:v>4587.0</c:v>
                </c:pt>
                <c:pt idx="9141">
                  <c:v>4588.0</c:v>
                </c:pt>
                <c:pt idx="9142">
                  <c:v>4588.0</c:v>
                </c:pt>
                <c:pt idx="9143">
                  <c:v>4588.0</c:v>
                </c:pt>
                <c:pt idx="9144">
                  <c:v>4589.0</c:v>
                </c:pt>
                <c:pt idx="9145">
                  <c:v>4589.0</c:v>
                </c:pt>
                <c:pt idx="9146">
                  <c:v>4589.0</c:v>
                </c:pt>
                <c:pt idx="9147">
                  <c:v>4589.0</c:v>
                </c:pt>
                <c:pt idx="9148">
                  <c:v>4589.0</c:v>
                </c:pt>
                <c:pt idx="9149">
                  <c:v>4590.0</c:v>
                </c:pt>
                <c:pt idx="9150">
                  <c:v>4590.0</c:v>
                </c:pt>
                <c:pt idx="9151">
                  <c:v>4591.0</c:v>
                </c:pt>
                <c:pt idx="9152">
                  <c:v>4591.0</c:v>
                </c:pt>
                <c:pt idx="9153">
                  <c:v>4591.0</c:v>
                </c:pt>
                <c:pt idx="9154">
                  <c:v>4591.0</c:v>
                </c:pt>
                <c:pt idx="9155">
                  <c:v>4592.0</c:v>
                </c:pt>
                <c:pt idx="9156">
                  <c:v>4593.0</c:v>
                </c:pt>
                <c:pt idx="9157">
                  <c:v>4593.0</c:v>
                </c:pt>
                <c:pt idx="9158">
                  <c:v>4593.0</c:v>
                </c:pt>
                <c:pt idx="9159">
                  <c:v>4593.0</c:v>
                </c:pt>
                <c:pt idx="9160">
                  <c:v>4593.0</c:v>
                </c:pt>
                <c:pt idx="9161">
                  <c:v>4594.0</c:v>
                </c:pt>
                <c:pt idx="9162">
                  <c:v>4594.0</c:v>
                </c:pt>
                <c:pt idx="9163">
                  <c:v>4594.0</c:v>
                </c:pt>
                <c:pt idx="9164">
                  <c:v>4595.0</c:v>
                </c:pt>
                <c:pt idx="9165">
                  <c:v>4596.0</c:v>
                </c:pt>
                <c:pt idx="9166">
                  <c:v>4596.0</c:v>
                </c:pt>
                <c:pt idx="9167">
                  <c:v>4597.0</c:v>
                </c:pt>
                <c:pt idx="9168">
                  <c:v>4598.0</c:v>
                </c:pt>
                <c:pt idx="9169">
                  <c:v>4598.0</c:v>
                </c:pt>
                <c:pt idx="9170">
                  <c:v>4598.0</c:v>
                </c:pt>
                <c:pt idx="9171">
                  <c:v>4598.0</c:v>
                </c:pt>
                <c:pt idx="9172">
                  <c:v>4598.0</c:v>
                </c:pt>
                <c:pt idx="9173">
                  <c:v>4599.0</c:v>
                </c:pt>
                <c:pt idx="9174">
                  <c:v>4599.0</c:v>
                </c:pt>
                <c:pt idx="9175">
                  <c:v>4600.0</c:v>
                </c:pt>
                <c:pt idx="9176">
                  <c:v>4600.0</c:v>
                </c:pt>
                <c:pt idx="9177">
                  <c:v>4600.0</c:v>
                </c:pt>
                <c:pt idx="9178">
                  <c:v>4601.0</c:v>
                </c:pt>
                <c:pt idx="9179">
                  <c:v>4602.0</c:v>
                </c:pt>
                <c:pt idx="9180">
                  <c:v>4603.0</c:v>
                </c:pt>
                <c:pt idx="9181">
                  <c:v>4604.0</c:v>
                </c:pt>
                <c:pt idx="9182">
                  <c:v>4605.0</c:v>
                </c:pt>
                <c:pt idx="9183">
                  <c:v>4606.0</c:v>
                </c:pt>
                <c:pt idx="9184">
                  <c:v>4607.0</c:v>
                </c:pt>
                <c:pt idx="9185">
                  <c:v>4608.0</c:v>
                </c:pt>
                <c:pt idx="9186">
                  <c:v>4608.0</c:v>
                </c:pt>
                <c:pt idx="9187">
                  <c:v>4609.0</c:v>
                </c:pt>
                <c:pt idx="9188">
                  <c:v>4610.0</c:v>
                </c:pt>
                <c:pt idx="9189">
                  <c:v>4611.0</c:v>
                </c:pt>
                <c:pt idx="9190">
                  <c:v>4612.0</c:v>
                </c:pt>
                <c:pt idx="9191">
                  <c:v>4613.0</c:v>
                </c:pt>
                <c:pt idx="9192">
                  <c:v>4613.0</c:v>
                </c:pt>
                <c:pt idx="9193">
                  <c:v>4613.0</c:v>
                </c:pt>
                <c:pt idx="9194">
                  <c:v>4614.0</c:v>
                </c:pt>
                <c:pt idx="9195">
                  <c:v>4615.0</c:v>
                </c:pt>
                <c:pt idx="9196">
                  <c:v>4615.0</c:v>
                </c:pt>
                <c:pt idx="9197">
                  <c:v>4616.0</c:v>
                </c:pt>
                <c:pt idx="9198">
                  <c:v>4616.0</c:v>
                </c:pt>
                <c:pt idx="9199">
                  <c:v>4616.0</c:v>
                </c:pt>
                <c:pt idx="9200">
                  <c:v>4617.0</c:v>
                </c:pt>
                <c:pt idx="9201">
                  <c:v>4618.0</c:v>
                </c:pt>
                <c:pt idx="9202">
                  <c:v>4619.0</c:v>
                </c:pt>
                <c:pt idx="9203">
                  <c:v>4620.0</c:v>
                </c:pt>
                <c:pt idx="9204">
                  <c:v>4621.0</c:v>
                </c:pt>
                <c:pt idx="9205">
                  <c:v>4622.0</c:v>
                </c:pt>
                <c:pt idx="9206">
                  <c:v>4622.0</c:v>
                </c:pt>
                <c:pt idx="9207">
                  <c:v>4623.0</c:v>
                </c:pt>
                <c:pt idx="9208">
                  <c:v>4624.0</c:v>
                </c:pt>
                <c:pt idx="9209">
                  <c:v>4625.0</c:v>
                </c:pt>
                <c:pt idx="9210">
                  <c:v>4626.0</c:v>
                </c:pt>
                <c:pt idx="9211">
                  <c:v>4626.0</c:v>
                </c:pt>
                <c:pt idx="9212">
                  <c:v>4626.0</c:v>
                </c:pt>
                <c:pt idx="9213">
                  <c:v>4626.0</c:v>
                </c:pt>
                <c:pt idx="9214">
                  <c:v>4626.0</c:v>
                </c:pt>
                <c:pt idx="9215">
                  <c:v>4626.0</c:v>
                </c:pt>
                <c:pt idx="9216">
                  <c:v>4626.0</c:v>
                </c:pt>
                <c:pt idx="9217">
                  <c:v>4626.0</c:v>
                </c:pt>
                <c:pt idx="9218">
                  <c:v>4626.0</c:v>
                </c:pt>
                <c:pt idx="9219">
                  <c:v>4626.0</c:v>
                </c:pt>
                <c:pt idx="9220">
                  <c:v>4626.0</c:v>
                </c:pt>
                <c:pt idx="9221">
                  <c:v>4626.0</c:v>
                </c:pt>
                <c:pt idx="9222">
                  <c:v>4627.0</c:v>
                </c:pt>
                <c:pt idx="9223">
                  <c:v>4628.0</c:v>
                </c:pt>
                <c:pt idx="9224">
                  <c:v>4628.0</c:v>
                </c:pt>
                <c:pt idx="9225">
                  <c:v>4629.0</c:v>
                </c:pt>
                <c:pt idx="9226">
                  <c:v>4629.0</c:v>
                </c:pt>
                <c:pt idx="9227">
                  <c:v>4630.0</c:v>
                </c:pt>
                <c:pt idx="9228">
                  <c:v>4630.0</c:v>
                </c:pt>
                <c:pt idx="9229">
                  <c:v>4631.0</c:v>
                </c:pt>
                <c:pt idx="9230">
                  <c:v>4632.0</c:v>
                </c:pt>
                <c:pt idx="9231">
                  <c:v>4633.0</c:v>
                </c:pt>
                <c:pt idx="9232">
                  <c:v>4634.0</c:v>
                </c:pt>
                <c:pt idx="9233">
                  <c:v>4635.0</c:v>
                </c:pt>
                <c:pt idx="9234">
                  <c:v>4636.0</c:v>
                </c:pt>
                <c:pt idx="9235">
                  <c:v>4637.0</c:v>
                </c:pt>
                <c:pt idx="9236">
                  <c:v>4637.0</c:v>
                </c:pt>
                <c:pt idx="9237">
                  <c:v>4638.0</c:v>
                </c:pt>
                <c:pt idx="9238">
                  <c:v>4638.0</c:v>
                </c:pt>
                <c:pt idx="9239">
                  <c:v>4639.0</c:v>
                </c:pt>
                <c:pt idx="9240">
                  <c:v>4640.0</c:v>
                </c:pt>
                <c:pt idx="9241">
                  <c:v>4640.0</c:v>
                </c:pt>
                <c:pt idx="9242">
                  <c:v>4640.0</c:v>
                </c:pt>
                <c:pt idx="9243">
                  <c:v>4640.0</c:v>
                </c:pt>
                <c:pt idx="9244">
                  <c:v>4640.0</c:v>
                </c:pt>
                <c:pt idx="9245">
                  <c:v>4640.0</c:v>
                </c:pt>
                <c:pt idx="9246">
                  <c:v>4640.0</c:v>
                </c:pt>
                <c:pt idx="9247">
                  <c:v>4640.0</c:v>
                </c:pt>
                <c:pt idx="9248">
                  <c:v>4640.0</c:v>
                </c:pt>
                <c:pt idx="9249">
                  <c:v>4641.0</c:v>
                </c:pt>
                <c:pt idx="9250">
                  <c:v>4642.0</c:v>
                </c:pt>
                <c:pt idx="9251">
                  <c:v>4643.0</c:v>
                </c:pt>
                <c:pt idx="9252">
                  <c:v>4643.0</c:v>
                </c:pt>
                <c:pt idx="9253">
                  <c:v>4643.0</c:v>
                </c:pt>
                <c:pt idx="9254">
                  <c:v>4643.0</c:v>
                </c:pt>
                <c:pt idx="9255">
                  <c:v>4643.0</c:v>
                </c:pt>
                <c:pt idx="9256">
                  <c:v>4643.0</c:v>
                </c:pt>
                <c:pt idx="9257">
                  <c:v>4643.0</c:v>
                </c:pt>
                <c:pt idx="9258">
                  <c:v>4643.0</c:v>
                </c:pt>
                <c:pt idx="9259">
                  <c:v>4644.0</c:v>
                </c:pt>
                <c:pt idx="9260">
                  <c:v>4645.0</c:v>
                </c:pt>
                <c:pt idx="9261">
                  <c:v>4646.0</c:v>
                </c:pt>
                <c:pt idx="9262">
                  <c:v>4646.0</c:v>
                </c:pt>
                <c:pt idx="9263">
                  <c:v>4647.0</c:v>
                </c:pt>
                <c:pt idx="9264">
                  <c:v>4648.0</c:v>
                </c:pt>
                <c:pt idx="9265">
                  <c:v>4649.0</c:v>
                </c:pt>
                <c:pt idx="9266">
                  <c:v>4649.0</c:v>
                </c:pt>
                <c:pt idx="9267">
                  <c:v>4649.0</c:v>
                </c:pt>
                <c:pt idx="9268">
                  <c:v>4650.0</c:v>
                </c:pt>
                <c:pt idx="9269">
                  <c:v>4651.0</c:v>
                </c:pt>
                <c:pt idx="9270">
                  <c:v>4652.0</c:v>
                </c:pt>
                <c:pt idx="9271">
                  <c:v>4653.0</c:v>
                </c:pt>
                <c:pt idx="9272">
                  <c:v>4654.0</c:v>
                </c:pt>
                <c:pt idx="9273">
                  <c:v>4654.0</c:v>
                </c:pt>
                <c:pt idx="9274">
                  <c:v>4655.0</c:v>
                </c:pt>
                <c:pt idx="9275">
                  <c:v>4655.0</c:v>
                </c:pt>
                <c:pt idx="9276">
                  <c:v>4656.0</c:v>
                </c:pt>
                <c:pt idx="9277">
                  <c:v>4657.0</c:v>
                </c:pt>
                <c:pt idx="9278">
                  <c:v>4658.0</c:v>
                </c:pt>
                <c:pt idx="9279">
                  <c:v>4658.0</c:v>
                </c:pt>
                <c:pt idx="9280">
                  <c:v>4659.0</c:v>
                </c:pt>
                <c:pt idx="9281">
                  <c:v>4659.0</c:v>
                </c:pt>
                <c:pt idx="9282">
                  <c:v>4659.0</c:v>
                </c:pt>
                <c:pt idx="9283">
                  <c:v>4660.0</c:v>
                </c:pt>
                <c:pt idx="9284">
                  <c:v>4661.0</c:v>
                </c:pt>
                <c:pt idx="9285">
                  <c:v>4661.0</c:v>
                </c:pt>
                <c:pt idx="9286">
                  <c:v>4662.0</c:v>
                </c:pt>
                <c:pt idx="9287">
                  <c:v>4663.0</c:v>
                </c:pt>
                <c:pt idx="9288">
                  <c:v>4663.0</c:v>
                </c:pt>
                <c:pt idx="9289">
                  <c:v>4664.0</c:v>
                </c:pt>
                <c:pt idx="9290">
                  <c:v>4664.0</c:v>
                </c:pt>
                <c:pt idx="9291">
                  <c:v>4664.0</c:v>
                </c:pt>
                <c:pt idx="9292">
                  <c:v>4664.0</c:v>
                </c:pt>
                <c:pt idx="9293">
                  <c:v>4664.0</c:v>
                </c:pt>
                <c:pt idx="9294">
                  <c:v>4664.0</c:v>
                </c:pt>
                <c:pt idx="9295">
                  <c:v>4664.0</c:v>
                </c:pt>
                <c:pt idx="9296">
                  <c:v>4664.0</c:v>
                </c:pt>
                <c:pt idx="9297">
                  <c:v>4664.0</c:v>
                </c:pt>
                <c:pt idx="9298">
                  <c:v>4664.0</c:v>
                </c:pt>
                <c:pt idx="9299">
                  <c:v>4665.0</c:v>
                </c:pt>
                <c:pt idx="9300">
                  <c:v>4665.0</c:v>
                </c:pt>
                <c:pt idx="9301">
                  <c:v>4666.0</c:v>
                </c:pt>
                <c:pt idx="9302">
                  <c:v>4666.0</c:v>
                </c:pt>
                <c:pt idx="9303">
                  <c:v>4666.0</c:v>
                </c:pt>
                <c:pt idx="9304">
                  <c:v>4666.0</c:v>
                </c:pt>
                <c:pt idx="9305">
                  <c:v>4666.0</c:v>
                </c:pt>
                <c:pt idx="9306">
                  <c:v>4666.0</c:v>
                </c:pt>
                <c:pt idx="9307">
                  <c:v>4667.0</c:v>
                </c:pt>
                <c:pt idx="9308">
                  <c:v>4668.0</c:v>
                </c:pt>
                <c:pt idx="9309">
                  <c:v>4668.0</c:v>
                </c:pt>
                <c:pt idx="9310">
                  <c:v>4669.0</c:v>
                </c:pt>
                <c:pt idx="9311">
                  <c:v>4669.0</c:v>
                </c:pt>
                <c:pt idx="9312">
                  <c:v>4669.0</c:v>
                </c:pt>
                <c:pt idx="9313">
                  <c:v>4669.0</c:v>
                </c:pt>
                <c:pt idx="9314">
                  <c:v>4670.0</c:v>
                </c:pt>
                <c:pt idx="9315">
                  <c:v>4670.0</c:v>
                </c:pt>
                <c:pt idx="9316">
                  <c:v>4670.0</c:v>
                </c:pt>
                <c:pt idx="9317">
                  <c:v>4671.0</c:v>
                </c:pt>
                <c:pt idx="9318">
                  <c:v>4671.0</c:v>
                </c:pt>
                <c:pt idx="9319">
                  <c:v>4671.0</c:v>
                </c:pt>
                <c:pt idx="9320">
                  <c:v>4671.0</c:v>
                </c:pt>
                <c:pt idx="9321">
                  <c:v>4671.0</c:v>
                </c:pt>
                <c:pt idx="9322">
                  <c:v>4672.0</c:v>
                </c:pt>
                <c:pt idx="9323">
                  <c:v>4672.0</c:v>
                </c:pt>
                <c:pt idx="9324">
                  <c:v>4673.0</c:v>
                </c:pt>
                <c:pt idx="9325">
                  <c:v>4674.0</c:v>
                </c:pt>
                <c:pt idx="9326">
                  <c:v>4675.0</c:v>
                </c:pt>
                <c:pt idx="9327">
                  <c:v>4676.0</c:v>
                </c:pt>
                <c:pt idx="9328">
                  <c:v>4677.0</c:v>
                </c:pt>
                <c:pt idx="9329">
                  <c:v>4677.0</c:v>
                </c:pt>
                <c:pt idx="9330">
                  <c:v>4678.0</c:v>
                </c:pt>
                <c:pt idx="9331">
                  <c:v>4678.0</c:v>
                </c:pt>
                <c:pt idx="9332">
                  <c:v>4678.0</c:v>
                </c:pt>
                <c:pt idx="9333">
                  <c:v>4679.0</c:v>
                </c:pt>
                <c:pt idx="9334">
                  <c:v>4680.0</c:v>
                </c:pt>
                <c:pt idx="9335">
                  <c:v>4681.0</c:v>
                </c:pt>
                <c:pt idx="9336">
                  <c:v>4681.0</c:v>
                </c:pt>
                <c:pt idx="9337">
                  <c:v>4681.0</c:v>
                </c:pt>
                <c:pt idx="9338">
                  <c:v>4681.0</c:v>
                </c:pt>
                <c:pt idx="9339">
                  <c:v>4681.0</c:v>
                </c:pt>
                <c:pt idx="9340">
                  <c:v>4681.0</c:v>
                </c:pt>
                <c:pt idx="9341">
                  <c:v>4682.0</c:v>
                </c:pt>
                <c:pt idx="9342">
                  <c:v>4682.0</c:v>
                </c:pt>
                <c:pt idx="9343">
                  <c:v>4683.0</c:v>
                </c:pt>
                <c:pt idx="9344">
                  <c:v>4684.0</c:v>
                </c:pt>
                <c:pt idx="9345">
                  <c:v>4685.0</c:v>
                </c:pt>
                <c:pt idx="9346">
                  <c:v>4685.0</c:v>
                </c:pt>
                <c:pt idx="9347">
                  <c:v>4685.0</c:v>
                </c:pt>
                <c:pt idx="9348">
                  <c:v>4685.0</c:v>
                </c:pt>
                <c:pt idx="9349">
                  <c:v>4686.0</c:v>
                </c:pt>
                <c:pt idx="9350">
                  <c:v>4687.0</c:v>
                </c:pt>
                <c:pt idx="9351">
                  <c:v>4687.0</c:v>
                </c:pt>
                <c:pt idx="9352">
                  <c:v>4688.0</c:v>
                </c:pt>
                <c:pt idx="9353">
                  <c:v>4688.0</c:v>
                </c:pt>
                <c:pt idx="9354">
                  <c:v>4688.0</c:v>
                </c:pt>
                <c:pt idx="9355">
                  <c:v>4688.0</c:v>
                </c:pt>
                <c:pt idx="9356">
                  <c:v>4688.0</c:v>
                </c:pt>
                <c:pt idx="9357">
                  <c:v>4688.0</c:v>
                </c:pt>
                <c:pt idx="9358">
                  <c:v>4688.0</c:v>
                </c:pt>
                <c:pt idx="9359">
                  <c:v>4689.0</c:v>
                </c:pt>
                <c:pt idx="9360">
                  <c:v>4690.0</c:v>
                </c:pt>
                <c:pt idx="9361">
                  <c:v>4690.0</c:v>
                </c:pt>
                <c:pt idx="9362">
                  <c:v>4691.0</c:v>
                </c:pt>
                <c:pt idx="9363">
                  <c:v>4691.0</c:v>
                </c:pt>
                <c:pt idx="9364">
                  <c:v>4692.0</c:v>
                </c:pt>
                <c:pt idx="9365">
                  <c:v>4693.0</c:v>
                </c:pt>
                <c:pt idx="9366">
                  <c:v>4694.0</c:v>
                </c:pt>
                <c:pt idx="9367">
                  <c:v>4695.0</c:v>
                </c:pt>
                <c:pt idx="9368">
                  <c:v>4695.0</c:v>
                </c:pt>
                <c:pt idx="9369">
                  <c:v>4696.0</c:v>
                </c:pt>
                <c:pt idx="9370">
                  <c:v>4697.0</c:v>
                </c:pt>
                <c:pt idx="9371">
                  <c:v>4698.0</c:v>
                </c:pt>
                <c:pt idx="9372">
                  <c:v>4699.0</c:v>
                </c:pt>
                <c:pt idx="9373">
                  <c:v>4699.0</c:v>
                </c:pt>
                <c:pt idx="9374">
                  <c:v>4700.0</c:v>
                </c:pt>
                <c:pt idx="9375">
                  <c:v>4700.0</c:v>
                </c:pt>
                <c:pt idx="9376">
                  <c:v>4701.0</c:v>
                </c:pt>
                <c:pt idx="9377">
                  <c:v>4701.0</c:v>
                </c:pt>
                <c:pt idx="9378">
                  <c:v>4702.0</c:v>
                </c:pt>
                <c:pt idx="9379">
                  <c:v>4702.0</c:v>
                </c:pt>
                <c:pt idx="9380">
                  <c:v>4702.0</c:v>
                </c:pt>
                <c:pt idx="9381">
                  <c:v>4702.0</c:v>
                </c:pt>
                <c:pt idx="9382">
                  <c:v>4703.0</c:v>
                </c:pt>
                <c:pt idx="9383">
                  <c:v>4703.0</c:v>
                </c:pt>
                <c:pt idx="9384">
                  <c:v>4704.0</c:v>
                </c:pt>
                <c:pt idx="9385">
                  <c:v>4705.0</c:v>
                </c:pt>
                <c:pt idx="9386">
                  <c:v>4706.0</c:v>
                </c:pt>
                <c:pt idx="9387">
                  <c:v>4707.0</c:v>
                </c:pt>
                <c:pt idx="9388">
                  <c:v>4707.0</c:v>
                </c:pt>
                <c:pt idx="9389">
                  <c:v>4708.0</c:v>
                </c:pt>
                <c:pt idx="9390">
                  <c:v>4709.0</c:v>
                </c:pt>
                <c:pt idx="9391">
                  <c:v>4709.0</c:v>
                </c:pt>
                <c:pt idx="9392">
                  <c:v>4710.0</c:v>
                </c:pt>
                <c:pt idx="9393">
                  <c:v>4711.0</c:v>
                </c:pt>
                <c:pt idx="9394">
                  <c:v>4711.0</c:v>
                </c:pt>
                <c:pt idx="9395">
                  <c:v>4711.0</c:v>
                </c:pt>
                <c:pt idx="9396">
                  <c:v>4711.0</c:v>
                </c:pt>
                <c:pt idx="9397">
                  <c:v>4712.0</c:v>
                </c:pt>
                <c:pt idx="9398">
                  <c:v>4713.0</c:v>
                </c:pt>
                <c:pt idx="9399">
                  <c:v>4713.0</c:v>
                </c:pt>
                <c:pt idx="9400">
                  <c:v>4713.0</c:v>
                </c:pt>
                <c:pt idx="9401">
                  <c:v>4713.0</c:v>
                </c:pt>
                <c:pt idx="9402">
                  <c:v>4713.0</c:v>
                </c:pt>
                <c:pt idx="9403">
                  <c:v>4713.0</c:v>
                </c:pt>
                <c:pt idx="9404">
                  <c:v>4713.0</c:v>
                </c:pt>
                <c:pt idx="9405">
                  <c:v>4713.0</c:v>
                </c:pt>
                <c:pt idx="9406">
                  <c:v>4714.0</c:v>
                </c:pt>
                <c:pt idx="9407">
                  <c:v>4714.0</c:v>
                </c:pt>
                <c:pt idx="9408">
                  <c:v>4715.0</c:v>
                </c:pt>
                <c:pt idx="9409">
                  <c:v>4715.0</c:v>
                </c:pt>
                <c:pt idx="9410">
                  <c:v>4716.0</c:v>
                </c:pt>
                <c:pt idx="9411">
                  <c:v>4716.0</c:v>
                </c:pt>
                <c:pt idx="9412">
                  <c:v>4716.0</c:v>
                </c:pt>
                <c:pt idx="9413">
                  <c:v>4717.0</c:v>
                </c:pt>
                <c:pt idx="9414">
                  <c:v>4718.0</c:v>
                </c:pt>
                <c:pt idx="9415">
                  <c:v>4718.0</c:v>
                </c:pt>
                <c:pt idx="9416">
                  <c:v>4718.0</c:v>
                </c:pt>
                <c:pt idx="9417">
                  <c:v>4719.0</c:v>
                </c:pt>
                <c:pt idx="9418">
                  <c:v>4719.0</c:v>
                </c:pt>
                <c:pt idx="9419">
                  <c:v>4719.0</c:v>
                </c:pt>
                <c:pt idx="9420">
                  <c:v>4720.0</c:v>
                </c:pt>
                <c:pt idx="9421">
                  <c:v>4720.0</c:v>
                </c:pt>
                <c:pt idx="9422">
                  <c:v>4720.0</c:v>
                </c:pt>
                <c:pt idx="9423">
                  <c:v>4720.0</c:v>
                </c:pt>
                <c:pt idx="9424">
                  <c:v>4721.0</c:v>
                </c:pt>
                <c:pt idx="9425">
                  <c:v>4721.0</c:v>
                </c:pt>
                <c:pt idx="9426">
                  <c:v>4721.0</c:v>
                </c:pt>
                <c:pt idx="9427">
                  <c:v>4722.0</c:v>
                </c:pt>
                <c:pt idx="9428">
                  <c:v>4723.0</c:v>
                </c:pt>
                <c:pt idx="9429">
                  <c:v>4724.0</c:v>
                </c:pt>
                <c:pt idx="9430">
                  <c:v>4725.0</c:v>
                </c:pt>
                <c:pt idx="9431">
                  <c:v>4725.0</c:v>
                </c:pt>
                <c:pt idx="9432">
                  <c:v>4726.0</c:v>
                </c:pt>
                <c:pt idx="9433">
                  <c:v>4726.0</c:v>
                </c:pt>
                <c:pt idx="9434">
                  <c:v>4727.0</c:v>
                </c:pt>
                <c:pt idx="9435">
                  <c:v>4728.0</c:v>
                </c:pt>
                <c:pt idx="9436">
                  <c:v>4728.0</c:v>
                </c:pt>
                <c:pt idx="9437">
                  <c:v>4728.0</c:v>
                </c:pt>
                <c:pt idx="9438">
                  <c:v>4728.0</c:v>
                </c:pt>
                <c:pt idx="9439">
                  <c:v>4729.0</c:v>
                </c:pt>
                <c:pt idx="9440">
                  <c:v>4730.0</c:v>
                </c:pt>
                <c:pt idx="9441">
                  <c:v>4730.0</c:v>
                </c:pt>
                <c:pt idx="9442">
                  <c:v>4731.0</c:v>
                </c:pt>
                <c:pt idx="9443">
                  <c:v>4731.0</c:v>
                </c:pt>
                <c:pt idx="9444">
                  <c:v>4731.0</c:v>
                </c:pt>
                <c:pt idx="9445">
                  <c:v>4732.0</c:v>
                </c:pt>
                <c:pt idx="9446">
                  <c:v>4733.0</c:v>
                </c:pt>
                <c:pt idx="9447">
                  <c:v>4733.0</c:v>
                </c:pt>
                <c:pt idx="9448">
                  <c:v>4733.0</c:v>
                </c:pt>
                <c:pt idx="9449">
                  <c:v>4734.0</c:v>
                </c:pt>
                <c:pt idx="9450">
                  <c:v>4735.0</c:v>
                </c:pt>
                <c:pt idx="9451">
                  <c:v>4735.0</c:v>
                </c:pt>
                <c:pt idx="9452">
                  <c:v>4736.0</c:v>
                </c:pt>
                <c:pt idx="9453">
                  <c:v>4736.0</c:v>
                </c:pt>
                <c:pt idx="9454">
                  <c:v>4736.0</c:v>
                </c:pt>
                <c:pt idx="9455">
                  <c:v>4737.0</c:v>
                </c:pt>
                <c:pt idx="9456">
                  <c:v>4738.0</c:v>
                </c:pt>
                <c:pt idx="9457">
                  <c:v>4739.0</c:v>
                </c:pt>
                <c:pt idx="9458">
                  <c:v>4740.0</c:v>
                </c:pt>
                <c:pt idx="9459">
                  <c:v>4740.0</c:v>
                </c:pt>
                <c:pt idx="9460">
                  <c:v>4740.0</c:v>
                </c:pt>
                <c:pt idx="9461">
                  <c:v>4740.0</c:v>
                </c:pt>
                <c:pt idx="9462">
                  <c:v>4740.0</c:v>
                </c:pt>
                <c:pt idx="9463">
                  <c:v>4740.0</c:v>
                </c:pt>
                <c:pt idx="9464">
                  <c:v>4741.0</c:v>
                </c:pt>
                <c:pt idx="9465">
                  <c:v>4742.0</c:v>
                </c:pt>
                <c:pt idx="9466">
                  <c:v>4743.0</c:v>
                </c:pt>
                <c:pt idx="9467">
                  <c:v>4744.0</c:v>
                </c:pt>
                <c:pt idx="9468">
                  <c:v>4745.0</c:v>
                </c:pt>
                <c:pt idx="9469">
                  <c:v>4746.0</c:v>
                </c:pt>
                <c:pt idx="9470">
                  <c:v>4747.0</c:v>
                </c:pt>
                <c:pt idx="9471">
                  <c:v>4748.0</c:v>
                </c:pt>
                <c:pt idx="9472">
                  <c:v>4748.0</c:v>
                </c:pt>
                <c:pt idx="9473">
                  <c:v>4749.0</c:v>
                </c:pt>
                <c:pt idx="9474">
                  <c:v>4750.0</c:v>
                </c:pt>
                <c:pt idx="9475">
                  <c:v>4750.0</c:v>
                </c:pt>
                <c:pt idx="9476">
                  <c:v>4751.0</c:v>
                </c:pt>
                <c:pt idx="9477">
                  <c:v>4751.0</c:v>
                </c:pt>
                <c:pt idx="9478">
                  <c:v>4752.0</c:v>
                </c:pt>
                <c:pt idx="9479">
                  <c:v>4753.0</c:v>
                </c:pt>
                <c:pt idx="9480">
                  <c:v>4754.0</c:v>
                </c:pt>
                <c:pt idx="9481">
                  <c:v>4754.0</c:v>
                </c:pt>
                <c:pt idx="9482">
                  <c:v>4754.0</c:v>
                </c:pt>
                <c:pt idx="9483">
                  <c:v>4754.0</c:v>
                </c:pt>
                <c:pt idx="9484">
                  <c:v>4755.0</c:v>
                </c:pt>
                <c:pt idx="9485">
                  <c:v>4755.0</c:v>
                </c:pt>
                <c:pt idx="9486">
                  <c:v>4756.0</c:v>
                </c:pt>
                <c:pt idx="9487">
                  <c:v>4756.0</c:v>
                </c:pt>
                <c:pt idx="9488">
                  <c:v>4757.0</c:v>
                </c:pt>
                <c:pt idx="9489">
                  <c:v>4758.0</c:v>
                </c:pt>
                <c:pt idx="9490">
                  <c:v>4758.0</c:v>
                </c:pt>
              </c:numCache>
            </c:numRef>
          </c:val>
          <c:smooth val="0"/>
        </c:ser>
        <c:ser>
          <c:idx val="2"/>
          <c:order val="2"/>
          <c:tx>
            <c:strRef>
              <c:f>Sheet2!$J$1</c:f>
              <c:strCache>
                <c:ptCount val="1"/>
                <c:pt idx="0">
                  <c:v>High C</c:v>
                </c:pt>
              </c:strCache>
            </c:strRef>
          </c:tx>
          <c:marker>
            <c:symbol val="none"/>
          </c:marker>
          <c:val>
            <c:numRef>
              <c:f>Sheet2!$J$2:$J$9604</c:f>
              <c:numCache>
                <c:formatCode>General</c:formatCode>
                <c:ptCount val="9603"/>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2.0</c:v>
                </c:pt>
                <c:pt idx="47">
                  <c:v>2.0</c:v>
                </c:pt>
                <c:pt idx="48">
                  <c:v>2.0</c:v>
                </c:pt>
                <c:pt idx="49">
                  <c:v>3.0</c:v>
                </c:pt>
                <c:pt idx="50">
                  <c:v>3.0</c:v>
                </c:pt>
                <c:pt idx="51">
                  <c:v>3.0</c:v>
                </c:pt>
                <c:pt idx="52">
                  <c:v>3.0</c:v>
                </c:pt>
                <c:pt idx="53">
                  <c:v>3.0</c:v>
                </c:pt>
                <c:pt idx="54">
                  <c:v>3.0</c:v>
                </c:pt>
                <c:pt idx="55">
                  <c:v>3.0</c:v>
                </c:pt>
                <c:pt idx="56">
                  <c:v>3.0</c:v>
                </c:pt>
                <c:pt idx="57">
                  <c:v>3.0</c:v>
                </c:pt>
                <c:pt idx="58">
                  <c:v>3.0</c:v>
                </c:pt>
                <c:pt idx="59">
                  <c:v>3.0</c:v>
                </c:pt>
                <c:pt idx="60">
                  <c:v>3.0</c:v>
                </c:pt>
                <c:pt idx="61">
                  <c:v>3.0</c:v>
                </c:pt>
                <c:pt idx="62">
                  <c:v>3.0</c:v>
                </c:pt>
                <c:pt idx="63">
                  <c:v>3.0</c:v>
                </c:pt>
                <c:pt idx="64">
                  <c:v>3.0</c:v>
                </c:pt>
                <c:pt idx="65">
                  <c:v>3.0</c:v>
                </c:pt>
                <c:pt idx="66">
                  <c:v>3.0</c:v>
                </c:pt>
                <c:pt idx="67">
                  <c:v>3.0</c:v>
                </c:pt>
                <c:pt idx="68">
                  <c:v>3.0</c:v>
                </c:pt>
                <c:pt idx="69">
                  <c:v>3.0</c:v>
                </c:pt>
                <c:pt idx="70">
                  <c:v>3.0</c:v>
                </c:pt>
                <c:pt idx="71">
                  <c:v>3.0</c:v>
                </c:pt>
                <c:pt idx="72">
                  <c:v>3.0</c:v>
                </c:pt>
                <c:pt idx="73">
                  <c:v>3.0</c:v>
                </c:pt>
                <c:pt idx="74">
                  <c:v>3.0</c:v>
                </c:pt>
                <c:pt idx="75">
                  <c:v>3.0</c:v>
                </c:pt>
                <c:pt idx="76">
                  <c:v>3.0</c:v>
                </c:pt>
                <c:pt idx="77">
                  <c:v>3.0</c:v>
                </c:pt>
                <c:pt idx="78">
                  <c:v>3.0</c:v>
                </c:pt>
                <c:pt idx="79">
                  <c:v>3.0</c:v>
                </c:pt>
                <c:pt idx="80">
                  <c:v>3.0</c:v>
                </c:pt>
                <c:pt idx="81">
                  <c:v>3.0</c:v>
                </c:pt>
                <c:pt idx="82">
                  <c:v>3.0</c:v>
                </c:pt>
                <c:pt idx="83">
                  <c:v>3.0</c:v>
                </c:pt>
                <c:pt idx="84">
                  <c:v>4.0</c:v>
                </c:pt>
                <c:pt idx="85">
                  <c:v>4.0</c:v>
                </c:pt>
                <c:pt idx="86">
                  <c:v>4.0</c:v>
                </c:pt>
                <c:pt idx="87">
                  <c:v>4.0</c:v>
                </c:pt>
                <c:pt idx="88">
                  <c:v>4.0</c:v>
                </c:pt>
                <c:pt idx="89">
                  <c:v>4.0</c:v>
                </c:pt>
                <c:pt idx="90">
                  <c:v>4.0</c:v>
                </c:pt>
                <c:pt idx="91">
                  <c:v>4.0</c:v>
                </c:pt>
                <c:pt idx="92">
                  <c:v>4.0</c:v>
                </c:pt>
                <c:pt idx="93">
                  <c:v>4.0</c:v>
                </c:pt>
                <c:pt idx="94">
                  <c:v>4.0</c:v>
                </c:pt>
                <c:pt idx="95">
                  <c:v>4.0</c:v>
                </c:pt>
                <c:pt idx="96">
                  <c:v>4.0</c:v>
                </c:pt>
                <c:pt idx="97">
                  <c:v>4.0</c:v>
                </c:pt>
                <c:pt idx="98">
                  <c:v>4.0</c:v>
                </c:pt>
                <c:pt idx="99">
                  <c:v>4.0</c:v>
                </c:pt>
                <c:pt idx="100">
                  <c:v>4.0</c:v>
                </c:pt>
                <c:pt idx="101">
                  <c:v>4.0</c:v>
                </c:pt>
                <c:pt idx="102">
                  <c:v>4.0</c:v>
                </c:pt>
                <c:pt idx="103">
                  <c:v>4.0</c:v>
                </c:pt>
                <c:pt idx="104">
                  <c:v>4.0</c:v>
                </c:pt>
                <c:pt idx="105">
                  <c:v>4.0</c:v>
                </c:pt>
                <c:pt idx="106">
                  <c:v>4.0</c:v>
                </c:pt>
                <c:pt idx="107">
                  <c:v>4.0</c:v>
                </c:pt>
                <c:pt idx="108">
                  <c:v>4.0</c:v>
                </c:pt>
                <c:pt idx="109">
                  <c:v>4.0</c:v>
                </c:pt>
                <c:pt idx="110">
                  <c:v>4.0</c:v>
                </c:pt>
                <c:pt idx="111">
                  <c:v>4.0</c:v>
                </c:pt>
                <c:pt idx="112">
                  <c:v>4.0</c:v>
                </c:pt>
                <c:pt idx="113">
                  <c:v>4.0</c:v>
                </c:pt>
                <c:pt idx="114">
                  <c:v>4.0</c:v>
                </c:pt>
                <c:pt idx="115">
                  <c:v>4.0</c:v>
                </c:pt>
                <c:pt idx="116">
                  <c:v>4.0</c:v>
                </c:pt>
                <c:pt idx="117">
                  <c:v>4.0</c:v>
                </c:pt>
                <c:pt idx="118">
                  <c:v>4.0</c:v>
                </c:pt>
                <c:pt idx="119">
                  <c:v>4.0</c:v>
                </c:pt>
                <c:pt idx="120">
                  <c:v>5.0</c:v>
                </c:pt>
                <c:pt idx="121">
                  <c:v>5.0</c:v>
                </c:pt>
                <c:pt idx="122">
                  <c:v>5.0</c:v>
                </c:pt>
                <c:pt idx="123">
                  <c:v>5.0</c:v>
                </c:pt>
                <c:pt idx="124">
                  <c:v>5.0</c:v>
                </c:pt>
                <c:pt idx="125">
                  <c:v>5.0</c:v>
                </c:pt>
                <c:pt idx="126">
                  <c:v>5.0</c:v>
                </c:pt>
                <c:pt idx="127">
                  <c:v>5.0</c:v>
                </c:pt>
                <c:pt idx="128">
                  <c:v>5.0</c:v>
                </c:pt>
                <c:pt idx="129">
                  <c:v>5.0</c:v>
                </c:pt>
                <c:pt idx="130">
                  <c:v>5.0</c:v>
                </c:pt>
                <c:pt idx="131">
                  <c:v>5.0</c:v>
                </c:pt>
                <c:pt idx="132">
                  <c:v>5.0</c:v>
                </c:pt>
                <c:pt idx="133">
                  <c:v>5.0</c:v>
                </c:pt>
                <c:pt idx="134">
                  <c:v>5.0</c:v>
                </c:pt>
                <c:pt idx="135">
                  <c:v>5.0</c:v>
                </c:pt>
                <c:pt idx="136">
                  <c:v>5.0</c:v>
                </c:pt>
                <c:pt idx="137">
                  <c:v>5.0</c:v>
                </c:pt>
                <c:pt idx="138">
                  <c:v>5.0</c:v>
                </c:pt>
                <c:pt idx="139">
                  <c:v>5.0</c:v>
                </c:pt>
                <c:pt idx="140">
                  <c:v>5.0</c:v>
                </c:pt>
                <c:pt idx="141">
                  <c:v>5.0</c:v>
                </c:pt>
                <c:pt idx="142">
                  <c:v>5.0</c:v>
                </c:pt>
                <c:pt idx="143">
                  <c:v>5.0</c:v>
                </c:pt>
                <c:pt idx="144">
                  <c:v>5.0</c:v>
                </c:pt>
                <c:pt idx="145">
                  <c:v>5.0</c:v>
                </c:pt>
                <c:pt idx="146">
                  <c:v>5.0</c:v>
                </c:pt>
                <c:pt idx="147">
                  <c:v>5.0</c:v>
                </c:pt>
                <c:pt idx="148">
                  <c:v>5.0</c:v>
                </c:pt>
                <c:pt idx="149">
                  <c:v>5.0</c:v>
                </c:pt>
                <c:pt idx="150">
                  <c:v>5.0</c:v>
                </c:pt>
                <c:pt idx="151">
                  <c:v>5.0</c:v>
                </c:pt>
                <c:pt idx="152">
                  <c:v>5.0</c:v>
                </c:pt>
                <c:pt idx="153">
                  <c:v>5.0</c:v>
                </c:pt>
                <c:pt idx="154">
                  <c:v>5.0</c:v>
                </c:pt>
                <c:pt idx="155">
                  <c:v>5.0</c:v>
                </c:pt>
                <c:pt idx="156">
                  <c:v>6.0</c:v>
                </c:pt>
                <c:pt idx="157">
                  <c:v>6.0</c:v>
                </c:pt>
                <c:pt idx="158">
                  <c:v>6.0</c:v>
                </c:pt>
                <c:pt idx="159">
                  <c:v>6.0</c:v>
                </c:pt>
                <c:pt idx="160">
                  <c:v>6.0</c:v>
                </c:pt>
                <c:pt idx="161">
                  <c:v>6.0</c:v>
                </c:pt>
                <c:pt idx="162">
                  <c:v>6.0</c:v>
                </c:pt>
                <c:pt idx="163">
                  <c:v>6.0</c:v>
                </c:pt>
                <c:pt idx="164">
                  <c:v>6.0</c:v>
                </c:pt>
                <c:pt idx="165">
                  <c:v>6.0</c:v>
                </c:pt>
                <c:pt idx="166">
                  <c:v>6.0</c:v>
                </c:pt>
                <c:pt idx="167">
                  <c:v>7.0</c:v>
                </c:pt>
                <c:pt idx="168">
                  <c:v>7.0</c:v>
                </c:pt>
                <c:pt idx="169">
                  <c:v>7.0</c:v>
                </c:pt>
                <c:pt idx="170">
                  <c:v>7.0</c:v>
                </c:pt>
                <c:pt idx="171">
                  <c:v>7.0</c:v>
                </c:pt>
                <c:pt idx="172">
                  <c:v>7.0</c:v>
                </c:pt>
                <c:pt idx="173">
                  <c:v>7.0</c:v>
                </c:pt>
                <c:pt idx="174">
                  <c:v>7.0</c:v>
                </c:pt>
                <c:pt idx="175">
                  <c:v>7.0</c:v>
                </c:pt>
                <c:pt idx="176">
                  <c:v>7.0</c:v>
                </c:pt>
                <c:pt idx="177">
                  <c:v>7.0</c:v>
                </c:pt>
                <c:pt idx="178">
                  <c:v>7.0</c:v>
                </c:pt>
                <c:pt idx="179">
                  <c:v>8.0</c:v>
                </c:pt>
                <c:pt idx="180">
                  <c:v>8.0</c:v>
                </c:pt>
                <c:pt idx="181">
                  <c:v>8.0</c:v>
                </c:pt>
                <c:pt idx="182">
                  <c:v>8.0</c:v>
                </c:pt>
                <c:pt idx="183">
                  <c:v>8.0</c:v>
                </c:pt>
                <c:pt idx="184">
                  <c:v>8.0</c:v>
                </c:pt>
                <c:pt idx="185">
                  <c:v>8.0</c:v>
                </c:pt>
                <c:pt idx="186">
                  <c:v>8.0</c:v>
                </c:pt>
                <c:pt idx="187">
                  <c:v>9.0</c:v>
                </c:pt>
                <c:pt idx="188">
                  <c:v>9.0</c:v>
                </c:pt>
                <c:pt idx="189">
                  <c:v>9.0</c:v>
                </c:pt>
                <c:pt idx="190">
                  <c:v>9.0</c:v>
                </c:pt>
                <c:pt idx="191">
                  <c:v>9.0</c:v>
                </c:pt>
                <c:pt idx="192">
                  <c:v>9.0</c:v>
                </c:pt>
                <c:pt idx="193">
                  <c:v>9.0</c:v>
                </c:pt>
                <c:pt idx="194">
                  <c:v>9.0</c:v>
                </c:pt>
                <c:pt idx="195">
                  <c:v>9.0</c:v>
                </c:pt>
                <c:pt idx="196">
                  <c:v>9.0</c:v>
                </c:pt>
                <c:pt idx="197">
                  <c:v>9.0</c:v>
                </c:pt>
                <c:pt idx="198">
                  <c:v>9.0</c:v>
                </c:pt>
                <c:pt idx="199">
                  <c:v>9.0</c:v>
                </c:pt>
                <c:pt idx="200">
                  <c:v>9.0</c:v>
                </c:pt>
                <c:pt idx="201">
                  <c:v>9.0</c:v>
                </c:pt>
                <c:pt idx="202">
                  <c:v>9.0</c:v>
                </c:pt>
                <c:pt idx="203">
                  <c:v>9.0</c:v>
                </c:pt>
                <c:pt idx="204">
                  <c:v>9.0</c:v>
                </c:pt>
                <c:pt idx="205">
                  <c:v>9.0</c:v>
                </c:pt>
                <c:pt idx="206">
                  <c:v>9.0</c:v>
                </c:pt>
                <c:pt idx="207">
                  <c:v>9.0</c:v>
                </c:pt>
                <c:pt idx="208">
                  <c:v>9.0</c:v>
                </c:pt>
                <c:pt idx="209">
                  <c:v>9.0</c:v>
                </c:pt>
                <c:pt idx="210">
                  <c:v>9.0</c:v>
                </c:pt>
                <c:pt idx="211">
                  <c:v>10.0</c:v>
                </c:pt>
                <c:pt idx="212">
                  <c:v>10.0</c:v>
                </c:pt>
                <c:pt idx="213">
                  <c:v>11.0</c:v>
                </c:pt>
                <c:pt idx="214">
                  <c:v>11.0</c:v>
                </c:pt>
                <c:pt idx="215">
                  <c:v>11.0</c:v>
                </c:pt>
                <c:pt idx="216">
                  <c:v>11.0</c:v>
                </c:pt>
                <c:pt idx="217">
                  <c:v>11.0</c:v>
                </c:pt>
                <c:pt idx="218">
                  <c:v>11.0</c:v>
                </c:pt>
                <c:pt idx="219">
                  <c:v>11.0</c:v>
                </c:pt>
                <c:pt idx="220">
                  <c:v>11.0</c:v>
                </c:pt>
                <c:pt idx="221">
                  <c:v>11.0</c:v>
                </c:pt>
                <c:pt idx="222">
                  <c:v>12.0</c:v>
                </c:pt>
                <c:pt idx="223">
                  <c:v>12.0</c:v>
                </c:pt>
                <c:pt idx="224">
                  <c:v>12.0</c:v>
                </c:pt>
                <c:pt idx="225">
                  <c:v>13.0</c:v>
                </c:pt>
                <c:pt idx="226">
                  <c:v>13.0</c:v>
                </c:pt>
                <c:pt idx="227">
                  <c:v>13.0</c:v>
                </c:pt>
                <c:pt idx="228">
                  <c:v>13.0</c:v>
                </c:pt>
                <c:pt idx="229">
                  <c:v>13.0</c:v>
                </c:pt>
                <c:pt idx="230">
                  <c:v>13.0</c:v>
                </c:pt>
                <c:pt idx="231">
                  <c:v>13.0</c:v>
                </c:pt>
                <c:pt idx="232">
                  <c:v>13.0</c:v>
                </c:pt>
                <c:pt idx="233">
                  <c:v>13.0</c:v>
                </c:pt>
                <c:pt idx="234">
                  <c:v>13.0</c:v>
                </c:pt>
                <c:pt idx="235">
                  <c:v>13.0</c:v>
                </c:pt>
                <c:pt idx="236">
                  <c:v>13.0</c:v>
                </c:pt>
                <c:pt idx="237">
                  <c:v>13.0</c:v>
                </c:pt>
                <c:pt idx="238">
                  <c:v>13.0</c:v>
                </c:pt>
                <c:pt idx="239">
                  <c:v>13.0</c:v>
                </c:pt>
                <c:pt idx="240">
                  <c:v>13.0</c:v>
                </c:pt>
                <c:pt idx="241">
                  <c:v>13.0</c:v>
                </c:pt>
                <c:pt idx="242">
                  <c:v>13.0</c:v>
                </c:pt>
                <c:pt idx="243">
                  <c:v>13.0</c:v>
                </c:pt>
                <c:pt idx="244">
                  <c:v>13.0</c:v>
                </c:pt>
                <c:pt idx="245">
                  <c:v>13.0</c:v>
                </c:pt>
                <c:pt idx="246">
                  <c:v>13.0</c:v>
                </c:pt>
                <c:pt idx="247">
                  <c:v>13.0</c:v>
                </c:pt>
                <c:pt idx="248">
                  <c:v>13.0</c:v>
                </c:pt>
                <c:pt idx="249">
                  <c:v>13.0</c:v>
                </c:pt>
                <c:pt idx="250">
                  <c:v>13.0</c:v>
                </c:pt>
                <c:pt idx="251">
                  <c:v>13.0</c:v>
                </c:pt>
                <c:pt idx="252">
                  <c:v>13.0</c:v>
                </c:pt>
                <c:pt idx="253">
                  <c:v>13.0</c:v>
                </c:pt>
                <c:pt idx="254">
                  <c:v>13.0</c:v>
                </c:pt>
                <c:pt idx="255">
                  <c:v>13.0</c:v>
                </c:pt>
                <c:pt idx="256">
                  <c:v>13.0</c:v>
                </c:pt>
                <c:pt idx="257">
                  <c:v>13.0</c:v>
                </c:pt>
                <c:pt idx="258">
                  <c:v>13.0</c:v>
                </c:pt>
                <c:pt idx="259">
                  <c:v>13.0</c:v>
                </c:pt>
                <c:pt idx="260">
                  <c:v>14.0</c:v>
                </c:pt>
                <c:pt idx="261">
                  <c:v>14.0</c:v>
                </c:pt>
                <c:pt idx="262">
                  <c:v>14.0</c:v>
                </c:pt>
                <c:pt idx="263">
                  <c:v>14.0</c:v>
                </c:pt>
                <c:pt idx="264">
                  <c:v>14.0</c:v>
                </c:pt>
                <c:pt idx="265">
                  <c:v>14.0</c:v>
                </c:pt>
                <c:pt idx="266">
                  <c:v>14.0</c:v>
                </c:pt>
                <c:pt idx="267">
                  <c:v>14.0</c:v>
                </c:pt>
                <c:pt idx="268">
                  <c:v>14.0</c:v>
                </c:pt>
                <c:pt idx="269">
                  <c:v>14.0</c:v>
                </c:pt>
                <c:pt idx="270">
                  <c:v>14.0</c:v>
                </c:pt>
                <c:pt idx="271">
                  <c:v>14.0</c:v>
                </c:pt>
                <c:pt idx="272">
                  <c:v>14.0</c:v>
                </c:pt>
                <c:pt idx="273">
                  <c:v>14.0</c:v>
                </c:pt>
                <c:pt idx="274">
                  <c:v>14.0</c:v>
                </c:pt>
                <c:pt idx="275">
                  <c:v>14.0</c:v>
                </c:pt>
                <c:pt idx="276">
                  <c:v>14.0</c:v>
                </c:pt>
                <c:pt idx="277">
                  <c:v>14.0</c:v>
                </c:pt>
                <c:pt idx="278">
                  <c:v>14.0</c:v>
                </c:pt>
                <c:pt idx="279">
                  <c:v>14.0</c:v>
                </c:pt>
                <c:pt idx="280">
                  <c:v>14.0</c:v>
                </c:pt>
                <c:pt idx="281">
                  <c:v>14.0</c:v>
                </c:pt>
                <c:pt idx="282">
                  <c:v>14.0</c:v>
                </c:pt>
                <c:pt idx="283">
                  <c:v>14.0</c:v>
                </c:pt>
                <c:pt idx="284">
                  <c:v>14.0</c:v>
                </c:pt>
                <c:pt idx="285">
                  <c:v>14.0</c:v>
                </c:pt>
                <c:pt idx="286">
                  <c:v>14.0</c:v>
                </c:pt>
                <c:pt idx="287">
                  <c:v>14.0</c:v>
                </c:pt>
                <c:pt idx="288">
                  <c:v>14.0</c:v>
                </c:pt>
                <c:pt idx="289">
                  <c:v>14.0</c:v>
                </c:pt>
                <c:pt idx="290">
                  <c:v>14.0</c:v>
                </c:pt>
                <c:pt idx="291">
                  <c:v>14.0</c:v>
                </c:pt>
                <c:pt idx="292">
                  <c:v>14.0</c:v>
                </c:pt>
                <c:pt idx="293">
                  <c:v>14.0</c:v>
                </c:pt>
                <c:pt idx="294">
                  <c:v>14.0</c:v>
                </c:pt>
                <c:pt idx="295">
                  <c:v>14.0</c:v>
                </c:pt>
                <c:pt idx="296">
                  <c:v>14.0</c:v>
                </c:pt>
                <c:pt idx="297">
                  <c:v>14.0</c:v>
                </c:pt>
                <c:pt idx="298">
                  <c:v>14.0</c:v>
                </c:pt>
                <c:pt idx="299">
                  <c:v>14.0</c:v>
                </c:pt>
                <c:pt idx="300">
                  <c:v>14.0</c:v>
                </c:pt>
                <c:pt idx="301">
                  <c:v>14.0</c:v>
                </c:pt>
                <c:pt idx="302">
                  <c:v>14.0</c:v>
                </c:pt>
                <c:pt idx="303">
                  <c:v>14.0</c:v>
                </c:pt>
                <c:pt idx="304">
                  <c:v>14.0</c:v>
                </c:pt>
                <c:pt idx="305">
                  <c:v>14.0</c:v>
                </c:pt>
                <c:pt idx="306">
                  <c:v>14.0</c:v>
                </c:pt>
                <c:pt idx="307">
                  <c:v>14.0</c:v>
                </c:pt>
                <c:pt idx="308">
                  <c:v>14.0</c:v>
                </c:pt>
                <c:pt idx="309">
                  <c:v>14.0</c:v>
                </c:pt>
                <c:pt idx="310">
                  <c:v>14.0</c:v>
                </c:pt>
                <c:pt idx="311">
                  <c:v>15.0</c:v>
                </c:pt>
                <c:pt idx="312">
                  <c:v>15.0</c:v>
                </c:pt>
                <c:pt idx="313">
                  <c:v>15.0</c:v>
                </c:pt>
                <c:pt idx="314">
                  <c:v>16.0</c:v>
                </c:pt>
                <c:pt idx="315">
                  <c:v>16.0</c:v>
                </c:pt>
                <c:pt idx="316">
                  <c:v>16.0</c:v>
                </c:pt>
                <c:pt idx="317">
                  <c:v>16.0</c:v>
                </c:pt>
                <c:pt idx="318">
                  <c:v>16.0</c:v>
                </c:pt>
                <c:pt idx="319">
                  <c:v>16.0</c:v>
                </c:pt>
                <c:pt idx="320">
                  <c:v>16.0</c:v>
                </c:pt>
                <c:pt idx="321">
                  <c:v>17.0</c:v>
                </c:pt>
                <c:pt idx="322">
                  <c:v>17.0</c:v>
                </c:pt>
                <c:pt idx="323">
                  <c:v>17.0</c:v>
                </c:pt>
                <c:pt idx="324">
                  <c:v>17.0</c:v>
                </c:pt>
                <c:pt idx="325">
                  <c:v>17.0</c:v>
                </c:pt>
                <c:pt idx="326">
                  <c:v>17.0</c:v>
                </c:pt>
                <c:pt idx="327">
                  <c:v>17.0</c:v>
                </c:pt>
                <c:pt idx="328">
                  <c:v>17.0</c:v>
                </c:pt>
                <c:pt idx="329">
                  <c:v>17.0</c:v>
                </c:pt>
                <c:pt idx="330">
                  <c:v>17.0</c:v>
                </c:pt>
                <c:pt idx="331">
                  <c:v>17.0</c:v>
                </c:pt>
                <c:pt idx="332">
                  <c:v>17.0</c:v>
                </c:pt>
                <c:pt idx="333">
                  <c:v>17.0</c:v>
                </c:pt>
                <c:pt idx="334">
                  <c:v>17.0</c:v>
                </c:pt>
                <c:pt idx="335">
                  <c:v>17.0</c:v>
                </c:pt>
                <c:pt idx="336">
                  <c:v>17.0</c:v>
                </c:pt>
                <c:pt idx="337">
                  <c:v>17.0</c:v>
                </c:pt>
                <c:pt idx="338">
                  <c:v>17.0</c:v>
                </c:pt>
                <c:pt idx="339">
                  <c:v>17.0</c:v>
                </c:pt>
                <c:pt idx="340">
                  <c:v>17.0</c:v>
                </c:pt>
                <c:pt idx="341">
                  <c:v>17.0</c:v>
                </c:pt>
                <c:pt idx="342">
                  <c:v>17.0</c:v>
                </c:pt>
                <c:pt idx="343">
                  <c:v>17.0</c:v>
                </c:pt>
                <c:pt idx="344">
                  <c:v>17.0</c:v>
                </c:pt>
                <c:pt idx="345">
                  <c:v>17.0</c:v>
                </c:pt>
                <c:pt idx="346">
                  <c:v>17.0</c:v>
                </c:pt>
                <c:pt idx="347">
                  <c:v>17.0</c:v>
                </c:pt>
                <c:pt idx="348">
                  <c:v>17.0</c:v>
                </c:pt>
                <c:pt idx="349">
                  <c:v>17.0</c:v>
                </c:pt>
                <c:pt idx="350">
                  <c:v>17.0</c:v>
                </c:pt>
                <c:pt idx="351">
                  <c:v>17.0</c:v>
                </c:pt>
                <c:pt idx="352">
                  <c:v>17.0</c:v>
                </c:pt>
                <c:pt idx="353">
                  <c:v>17.0</c:v>
                </c:pt>
                <c:pt idx="354">
                  <c:v>17.0</c:v>
                </c:pt>
                <c:pt idx="355">
                  <c:v>17.0</c:v>
                </c:pt>
                <c:pt idx="356">
                  <c:v>17.0</c:v>
                </c:pt>
                <c:pt idx="357">
                  <c:v>17.0</c:v>
                </c:pt>
                <c:pt idx="358">
                  <c:v>17.0</c:v>
                </c:pt>
                <c:pt idx="359">
                  <c:v>17.0</c:v>
                </c:pt>
                <c:pt idx="360">
                  <c:v>17.0</c:v>
                </c:pt>
                <c:pt idx="361">
                  <c:v>17.0</c:v>
                </c:pt>
                <c:pt idx="362">
                  <c:v>17.0</c:v>
                </c:pt>
                <c:pt idx="363">
                  <c:v>17.0</c:v>
                </c:pt>
                <c:pt idx="364">
                  <c:v>17.0</c:v>
                </c:pt>
                <c:pt idx="365">
                  <c:v>17.0</c:v>
                </c:pt>
                <c:pt idx="366">
                  <c:v>17.0</c:v>
                </c:pt>
                <c:pt idx="367">
                  <c:v>17.0</c:v>
                </c:pt>
                <c:pt idx="368">
                  <c:v>17.0</c:v>
                </c:pt>
                <c:pt idx="369">
                  <c:v>17.0</c:v>
                </c:pt>
                <c:pt idx="370">
                  <c:v>17.0</c:v>
                </c:pt>
                <c:pt idx="371">
                  <c:v>17.0</c:v>
                </c:pt>
                <c:pt idx="372">
                  <c:v>17.0</c:v>
                </c:pt>
                <c:pt idx="373">
                  <c:v>17.0</c:v>
                </c:pt>
                <c:pt idx="374">
                  <c:v>17.0</c:v>
                </c:pt>
                <c:pt idx="375">
                  <c:v>17.0</c:v>
                </c:pt>
                <c:pt idx="376">
                  <c:v>17.0</c:v>
                </c:pt>
                <c:pt idx="377">
                  <c:v>17.0</c:v>
                </c:pt>
                <c:pt idx="378">
                  <c:v>17.0</c:v>
                </c:pt>
                <c:pt idx="379">
                  <c:v>17.0</c:v>
                </c:pt>
                <c:pt idx="380">
                  <c:v>17.0</c:v>
                </c:pt>
                <c:pt idx="381">
                  <c:v>17.0</c:v>
                </c:pt>
                <c:pt idx="382">
                  <c:v>17.0</c:v>
                </c:pt>
                <c:pt idx="383">
                  <c:v>17.0</c:v>
                </c:pt>
                <c:pt idx="384">
                  <c:v>17.0</c:v>
                </c:pt>
                <c:pt idx="385">
                  <c:v>17.0</c:v>
                </c:pt>
                <c:pt idx="386">
                  <c:v>17.0</c:v>
                </c:pt>
                <c:pt idx="387">
                  <c:v>17.0</c:v>
                </c:pt>
                <c:pt idx="388">
                  <c:v>17.0</c:v>
                </c:pt>
                <c:pt idx="389">
                  <c:v>17.0</c:v>
                </c:pt>
                <c:pt idx="390">
                  <c:v>17.0</c:v>
                </c:pt>
                <c:pt idx="391">
                  <c:v>17.0</c:v>
                </c:pt>
                <c:pt idx="392">
                  <c:v>17.0</c:v>
                </c:pt>
                <c:pt idx="393">
                  <c:v>17.0</c:v>
                </c:pt>
                <c:pt idx="394">
                  <c:v>17.0</c:v>
                </c:pt>
                <c:pt idx="395">
                  <c:v>17.0</c:v>
                </c:pt>
                <c:pt idx="396">
                  <c:v>17.0</c:v>
                </c:pt>
                <c:pt idx="397">
                  <c:v>18.0</c:v>
                </c:pt>
                <c:pt idx="398">
                  <c:v>18.0</c:v>
                </c:pt>
                <c:pt idx="399">
                  <c:v>18.0</c:v>
                </c:pt>
                <c:pt idx="400">
                  <c:v>19.0</c:v>
                </c:pt>
                <c:pt idx="401">
                  <c:v>19.0</c:v>
                </c:pt>
                <c:pt idx="402">
                  <c:v>19.0</c:v>
                </c:pt>
                <c:pt idx="403">
                  <c:v>19.0</c:v>
                </c:pt>
                <c:pt idx="404">
                  <c:v>19.0</c:v>
                </c:pt>
                <c:pt idx="405">
                  <c:v>19.0</c:v>
                </c:pt>
                <c:pt idx="406">
                  <c:v>19.0</c:v>
                </c:pt>
                <c:pt idx="407">
                  <c:v>19.0</c:v>
                </c:pt>
                <c:pt idx="408">
                  <c:v>19.0</c:v>
                </c:pt>
                <c:pt idx="409">
                  <c:v>19.0</c:v>
                </c:pt>
                <c:pt idx="410">
                  <c:v>19.0</c:v>
                </c:pt>
                <c:pt idx="411">
                  <c:v>19.0</c:v>
                </c:pt>
                <c:pt idx="412">
                  <c:v>19.0</c:v>
                </c:pt>
                <c:pt idx="413">
                  <c:v>19.0</c:v>
                </c:pt>
                <c:pt idx="414">
                  <c:v>19.0</c:v>
                </c:pt>
                <c:pt idx="415">
                  <c:v>19.0</c:v>
                </c:pt>
                <c:pt idx="416">
                  <c:v>19.0</c:v>
                </c:pt>
                <c:pt idx="417">
                  <c:v>19.0</c:v>
                </c:pt>
                <c:pt idx="418">
                  <c:v>19.0</c:v>
                </c:pt>
                <c:pt idx="419">
                  <c:v>20.0</c:v>
                </c:pt>
                <c:pt idx="420">
                  <c:v>20.0</c:v>
                </c:pt>
                <c:pt idx="421">
                  <c:v>20.0</c:v>
                </c:pt>
                <c:pt idx="422">
                  <c:v>20.0</c:v>
                </c:pt>
                <c:pt idx="423">
                  <c:v>20.0</c:v>
                </c:pt>
                <c:pt idx="424">
                  <c:v>20.0</c:v>
                </c:pt>
                <c:pt idx="425">
                  <c:v>20.0</c:v>
                </c:pt>
                <c:pt idx="426">
                  <c:v>20.0</c:v>
                </c:pt>
                <c:pt idx="427">
                  <c:v>20.0</c:v>
                </c:pt>
                <c:pt idx="428">
                  <c:v>20.0</c:v>
                </c:pt>
                <c:pt idx="429">
                  <c:v>20.0</c:v>
                </c:pt>
                <c:pt idx="430">
                  <c:v>20.0</c:v>
                </c:pt>
                <c:pt idx="431">
                  <c:v>20.0</c:v>
                </c:pt>
                <c:pt idx="432">
                  <c:v>21.0</c:v>
                </c:pt>
                <c:pt idx="433">
                  <c:v>21.0</c:v>
                </c:pt>
                <c:pt idx="434">
                  <c:v>21.0</c:v>
                </c:pt>
                <c:pt idx="435">
                  <c:v>21.0</c:v>
                </c:pt>
                <c:pt idx="436">
                  <c:v>21.0</c:v>
                </c:pt>
                <c:pt idx="437">
                  <c:v>21.0</c:v>
                </c:pt>
                <c:pt idx="438">
                  <c:v>21.0</c:v>
                </c:pt>
                <c:pt idx="439">
                  <c:v>21.0</c:v>
                </c:pt>
                <c:pt idx="440">
                  <c:v>21.0</c:v>
                </c:pt>
                <c:pt idx="441">
                  <c:v>21.0</c:v>
                </c:pt>
                <c:pt idx="442">
                  <c:v>21.0</c:v>
                </c:pt>
                <c:pt idx="443">
                  <c:v>21.0</c:v>
                </c:pt>
                <c:pt idx="444">
                  <c:v>21.0</c:v>
                </c:pt>
                <c:pt idx="445">
                  <c:v>21.0</c:v>
                </c:pt>
                <c:pt idx="446">
                  <c:v>21.0</c:v>
                </c:pt>
                <c:pt idx="447">
                  <c:v>21.0</c:v>
                </c:pt>
                <c:pt idx="448">
                  <c:v>21.0</c:v>
                </c:pt>
                <c:pt idx="449">
                  <c:v>21.0</c:v>
                </c:pt>
                <c:pt idx="450">
                  <c:v>21.0</c:v>
                </c:pt>
                <c:pt idx="451">
                  <c:v>21.0</c:v>
                </c:pt>
                <c:pt idx="452">
                  <c:v>21.0</c:v>
                </c:pt>
                <c:pt idx="453">
                  <c:v>21.0</c:v>
                </c:pt>
                <c:pt idx="454">
                  <c:v>21.0</c:v>
                </c:pt>
                <c:pt idx="455">
                  <c:v>21.0</c:v>
                </c:pt>
                <c:pt idx="456">
                  <c:v>21.0</c:v>
                </c:pt>
                <c:pt idx="457">
                  <c:v>21.0</c:v>
                </c:pt>
                <c:pt idx="458">
                  <c:v>21.0</c:v>
                </c:pt>
                <c:pt idx="459">
                  <c:v>21.0</c:v>
                </c:pt>
                <c:pt idx="460">
                  <c:v>21.0</c:v>
                </c:pt>
                <c:pt idx="461">
                  <c:v>22.0</c:v>
                </c:pt>
                <c:pt idx="462">
                  <c:v>22.0</c:v>
                </c:pt>
                <c:pt idx="463">
                  <c:v>22.0</c:v>
                </c:pt>
                <c:pt idx="464">
                  <c:v>22.0</c:v>
                </c:pt>
                <c:pt idx="465">
                  <c:v>22.0</c:v>
                </c:pt>
                <c:pt idx="466">
                  <c:v>22.0</c:v>
                </c:pt>
                <c:pt idx="467">
                  <c:v>22.0</c:v>
                </c:pt>
                <c:pt idx="468">
                  <c:v>23.0</c:v>
                </c:pt>
                <c:pt idx="469">
                  <c:v>23.0</c:v>
                </c:pt>
                <c:pt idx="470">
                  <c:v>23.0</c:v>
                </c:pt>
                <c:pt idx="471">
                  <c:v>23.0</c:v>
                </c:pt>
                <c:pt idx="472">
                  <c:v>23.0</c:v>
                </c:pt>
                <c:pt idx="473">
                  <c:v>23.0</c:v>
                </c:pt>
                <c:pt idx="474">
                  <c:v>23.0</c:v>
                </c:pt>
                <c:pt idx="475">
                  <c:v>23.0</c:v>
                </c:pt>
                <c:pt idx="476">
                  <c:v>23.0</c:v>
                </c:pt>
                <c:pt idx="477">
                  <c:v>23.0</c:v>
                </c:pt>
                <c:pt idx="478">
                  <c:v>23.0</c:v>
                </c:pt>
                <c:pt idx="479">
                  <c:v>23.0</c:v>
                </c:pt>
                <c:pt idx="480">
                  <c:v>23.0</c:v>
                </c:pt>
                <c:pt idx="481">
                  <c:v>23.0</c:v>
                </c:pt>
                <c:pt idx="482">
                  <c:v>23.0</c:v>
                </c:pt>
                <c:pt idx="483">
                  <c:v>23.0</c:v>
                </c:pt>
                <c:pt idx="484">
                  <c:v>23.0</c:v>
                </c:pt>
                <c:pt idx="485">
                  <c:v>23.0</c:v>
                </c:pt>
                <c:pt idx="486">
                  <c:v>23.0</c:v>
                </c:pt>
                <c:pt idx="487">
                  <c:v>23.0</c:v>
                </c:pt>
                <c:pt idx="488">
                  <c:v>23.0</c:v>
                </c:pt>
                <c:pt idx="489">
                  <c:v>23.0</c:v>
                </c:pt>
                <c:pt idx="490">
                  <c:v>23.0</c:v>
                </c:pt>
                <c:pt idx="491">
                  <c:v>23.0</c:v>
                </c:pt>
                <c:pt idx="492">
                  <c:v>23.0</c:v>
                </c:pt>
                <c:pt idx="493">
                  <c:v>23.0</c:v>
                </c:pt>
                <c:pt idx="494">
                  <c:v>23.0</c:v>
                </c:pt>
                <c:pt idx="495">
                  <c:v>23.0</c:v>
                </c:pt>
                <c:pt idx="496">
                  <c:v>23.0</c:v>
                </c:pt>
                <c:pt idx="497">
                  <c:v>23.0</c:v>
                </c:pt>
                <c:pt idx="498">
                  <c:v>23.0</c:v>
                </c:pt>
                <c:pt idx="499">
                  <c:v>23.0</c:v>
                </c:pt>
                <c:pt idx="500">
                  <c:v>23.0</c:v>
                </c:pt>
                <c:pt idx="501">
                  <c:v>23.0</c:v>
                </c:pt>
                <c:pt idx="502">
                  <c:v>23.0</c:v>
                </c:pt>
                <c:pt idx="503">
                  <c:v>23.0</c:v>
                </c:pt>
                <c:pt idx="504">
                  <c:v>23.0</c:v>
                </c:pt>
                <c:pt idx="505">
                  <c:v>23.0</c:v>
                </c:pt>
                <c:pt idx="506">
                  <c:v>23.0</c:v>
                </c:pt>
                <c:pt idx="507">
                  <c:v>23.0</c:v>
                </c:pt>
                <c:pt idx="508">
                  <c:v>23.0</c:v>
                </c:pt>
                <c:pt idx="509">
                  <c:v>23.0</c:v>
                </c:pt>
                <c:pt idx="510">
                  <c:v>23.0</c:v>
                </c:pt>
                <c:pt idx="511">
                  <c:v>23.0</c:v>
                </c:pt>
                <c:pt idx="512">
                  <c:v>23.0</c:v>
                </c:pt>
                <c:pt idx="513">
                  <c:v>23.0</c:v>
                </c:pt>
                <c:pt idx="514">
                  <c:v>23.0</c:v>
                </c:pt>
                <c:pt idx="515">
                  <c:v>23.0</c:v>
                </c:pt>
                <c:pt idx="516">
                  <c:v>23.0</c:v>
                </c:pt>
                <c:pt idx="517">
                  <c:v>23.0</c:v>
                </c:pt>
                <c:pt idx="518">
                  <c:v>23.0</c:v>
                </c:pt>
                <c:pt idx="519">
                  <c:v>23.0</c:v>
                </c:pt>
                <c:pt idx="520">
                  <c:v>23.0</c:v>
                </c:pt>
                <c:pt idx="521">
                  <c:v>23.0</c:v>
                </c:pt>
                <c:pt idx="522">
                  <c:v>23.0</c:v>
                </c:pt>
                <c:pt idx="523">
                  <c:v>23.0</c:v>
                </c:pt>
                <c:pt idx="524">
                  <c:v>23.0</c:v>
                </c:pt>
                <c:pt idx="525">
                  <c:v>23.0</c:v>
                </c:pt>
                <c:pt idx="526">
                  <c:v>23.0</c:v>
                </c:pt>
                <c:pt idx="527">
                  <c:v>23.0</c:v>
                </c:pt>
                <c:pt idx="528">
                  <c:v>23.0</c:v>
                </c:pt>
                <c:pt idx="529">
                  <c:v>23.0</c:v>
                </c:pt>
                <c:pt idx="530">
                  <c:v>23.0</c:v>
                </c:pt>
                <c:pt idx="531">
                  <c:v>23.0</c:v>
                </c:pt>
                <c:pt idx="532">
                  <c:v>23.0</c:v>
                </c:pt>
                <c:pt idx="533">
                  <c:v>23.0</c:v>
                </c:pt>
                <c:pt idx="534">
                  <c:v>23.0</c:v>
                </c:pt>
                <c:pt idx="535">
                  <c:v>23.0</c:v>
                </c:pt>
                <c:pt idx="536">
                  <c:v>23.0</c:v>
                </c:pt>
                <c:pt idx="537">
                  <c:v>23.0</c:v>
                </c:pt>
                <c:pt idx="538">
                  <c:v>23.0</c:v>
                </c:pt>
                <c:pt idx="539">
                  <c:v>23.0</c:v>
                </c:pt>
                <c:pt idx="540">
                  <c:v>23.0</c:v>
                </c:pt>
                <c:pt idx="541">
                  <c:v>23.0</c:v>
                </c:pt>
                <c:pt idx="542">
                  <c:v>23.0</c:v>
                </c:pt>
                <c:pt idx="543">
                  <c:v>23.0</c:v>
                </c:pt>
                <c:pt idx="544">
                  <c:v>23.0</c:v>
                </c:pt>
                <c:pt idx="545">
                  <c:v>23.0</c:v>
                </c:pt>
                <c:pt idx="546">
                  <c:v>23.0</c:v>
                </c:pt>
                <c:pt idx="547">
                  <c:v>23.0</c:v>
                </c:pt>
                <c:pt idx="548">
                  <c:v>23.0</c:v>
                </c:pt>
                <c:pt idx="549">
                  <c:v>23.0</c:v>
                </c:pt>
                <c:pt idx="550">
                  <c:v>23.0</c:v>
                </c:pt>
                <c:pt idx="551">
                  <c:v>23.0</c:v>
                </c:pt>
                <c:pt idx="552">
                  <c:v>23.0</c:v>
                </c:pt>
                <c:pt idx="553">
                  <c:v>23.0</c:v>
                </c:pt>
                <c:pt idx="554">
                  <c:v>23.0</c:v>
                </c:pt>
                <c:pt idx="555">
                  <c:v>23.0</c:v>
                </c:pt>
                <c:pt idx="556">
                  <c:v>23.0</c:v>
                </c:pt>
                <c:pt idx="557">
                  <c:v>23.0</c:v>
                </c:pt>
                <c:pt idx="558">
                  <c:v>23.0</c:v>
                </c:pt>
                <c:pt idx="559">
                  <c:v>23.0</c:v>
                </c:pt>
                <c:pt idx="560">
                  <c:v>23.0</c:v>
                </c:pt>
                <c:pt idx="561">
                  <c:v>23.0</c:v>
                </c:pt>
                <c:pt idx="562">
                  <c:v>23.0</c:v>
                </c:pt>
                <c:pt idx="563">
                  <c:v>23.0</c:v>
                </c:pt>
                <c:pt idx="564">
                  <c:v>23.0</c:v>
                </c:pt>
                <c:pt idx="565">
                  <c:v>23.0</c:v>
                </c:pt>
                <c:pt idx="566">
                  <c:v>23.0</c:v>
                </c:pt>
                <c:pt idx="567">
                  <c:v>23.0</c:v>
                </c:pt>
                <c:pt idx="568">
                  <c:v>23.0</c:v>
                </c:pt>
                <c:pt idx="569">
                  <c:v>23.0</c:v>
                </c:pt>
                <c:pt idx="570">
                  <c:v>23.0</c:v>
                </c:pt>
                <c:pt idx="571">
                  <c:v>23.0</c:v>
                </c:pt>
                <c:pt idx="572">
                  <c:v>23.0</c:v>
                </c:pt>
                <c:pt idx="573">
                  <c:v>23.0</c:v>
                </c:pt>
                <c:pt idx="574">
                  <c:v>23.0</c:v>
                </c:pt>
                <c:pt idx="575">
                  <c:v>23.0</c:v>
                </c:pt>
                <c:pt idx="576">
                  <c:v>23.0</c:v>
                </c:pt>
                <c:pt idx="577">
                  <c:v>23.0</c:v>
                </c:pt>
                <c:pt idx="578">
                  <c:v>23.0</c:v>
                </c:pt>
                <c:pt idx="579">
                  <c:v>23.0</c:v>
                </c:pt>
                <c:pt idx="580">
                  <c:v>23.0</c:v>
                </c:pt>
                <c:pt idx="581">
                  <c:v>23.0</c:v>
                </c:pt>
                <c:pt idx="582">
                  <c:v>23.0</c:v>
                </c:pt>
                <c:pt idx="583">
                  <c:v>23.0</c:v>
                </c:pt>
                <c:pt idx="584">
                  <c:v>23.0</c:v>
                </c:pt>
                <c:pt idx="585">
                  <c:v>23.0</c:v>
                </c:pt>
                <c:pt idx="586">
                  <c:v>23.0</c:v>
                </c:pt>
                <c:pt idx="587">
                  <c:v>23.0</c:v>
                </c:pt>
                <c:pt idx="588">
                  <c:v>24.0</c:v>
                </c:pt>
                <c:pt idx="589">
                  <c:v>24.0</c:v>
                </c:pt>
                <c:pt idx="590">
                  <c:v>24.0</c:v>
                </c:pt>
                <c:pt idx="591">
                  <c:v>24.0</c:v>
                </c:pt>
                <c:pt idx="592">
                  <c:v>25.0</c:v>
                </c:pt>
                <c:pt idx="593">
                  <c:v>26.0</c:v>
                </c:pt>
                <c:pt idx="594">
                  <c:v>27.0</c:v>
                </c:pt>
                <c:pt idx="595">
                  <c:v>28.0</c:v>
                </c:pt>
                <c:pt idx="596">
                  <c:v>29.0</c:v>
                </c:pt>
                <c:pt idx="597">
                  <c:v>29.0</c:v>
                </c:pt>
                <c:pt idx="598">
                  <c:v>29.0</c:v>
                </c:pt>
                <c:pt idx="599">
                  <c:v>29.0</c:v>
                </c:pt>
                <c:pt idx="600">
                  <c:v>29.0</c:v>
                </c:pt>
                <c:pt idx="601">
                  <c:v>29.0</c:v>
                </c:pt>
                <c:pt idx="602">
                  <c:v>29.0</c:v>
                </c:pt>
                <c:pt idx="603">
                  <c:v>29.0</c:v>
                </c:pt>
                <c:pt idx="604">
                  <c:v>29.0</c:v>
                </c:pt>
                <c:pt idx="605">
                  <c:v>29.0</c:v>
                </c:pt>
                <c:pt idx="606">
                  <c:v>29.0</c:v>
                </c:pt>
                <c:pt idx="607">
                  <c:v>29.0</c:v>
                </c:pt>
                <c:pt idx="608">
                  <c:v>29.0</c:v>
                </c:pt>
                <c:pt idx="609">
                  <c:v>29.0</c:v>
                </c:pt>
                <c:pt idx="610">
                  <c:v>30.0</c:v>
                </c:pt>
                <c:pt idx="611">
                  <c:v>30.0</c:v>
                </c:pt>
                <c:pt idx="612">
                  <c:v>30.0</c:v>
                </c:pt>
                <c:pt idx="613">
                  <c:v>30.0</c:v>
                </c:pt>
                <c:pt idx="614">
                  <c:v>30.0</c:v>
                </c:pt>
                <c:pt idx="615">
                  <c:v>30.0</c:v>
                </c:pt>
                <c:pt idx="616">
                  <c:v>30.0</c:v>
                </c:pt>
                <c:pt idx="617">
                  <c:v>30.0</c:v>
                </c:pt>
                <c:pt idx="618">
                  <c:v>30.0</c:v>
                </c:pt>
                <c:pt idx="619">
                  <c:v>30.0</c:v>
                </c:pt>
                <c:pt idx="620">
                  <c:v>30.0</c:v>
                </c:pt>
                <c:pt idx="621">
                  <c:v>30.0</c:v>
                </c:pt>
                <c:pt idx="622">
                  <c:v>30.0</c:v>
                </c:pt>
                <c:pt idx="623">
                  <c:v>30.0</c:v>
                </c:pt>
                <c:pt idx="624">
                  <c:v>30.0</c:v>
                </c:pt>
                <c:pt idx="625">
                  <c:v>30.0</c:v>
                </c:pt>
                <c:pt idx="626">
                  <c:v>30.0</c:v>
                </c:pt>
                <c:pt idx="627">
                  <c:v>30.0</c:v>
                </c:pt>
                <c:pt idx="628">
                  <c:v>30.0</c:v>
                </c:pt>
                <c:pt idx="629">
                  <c:v>30.0</c:v>
                </c:pt>
                <c:pt idx="630">
                  <c:v>30.0</c:v>
                </c:pt>
                <c:pt idx="631">
                  <c:v>30.0</c:v>
                </c:pt>
                <c:pt idx="632">
                  <c:v>30.0</c:v>
                </c:pt>
                <c:pt idx="633">
                  <c:v>30.0</c:v>
                </c:pt>
                <c:pt idx="634">
                  <c:v>30.0</c:v>
                </c:pt>
                <c:pt idx="635">
                  <c:v>30.0</c:v>
                </c:pt>
                <c:pt idx="636">
                  <c:v>30.0</c:v>
                </c:pt>
                <c:pt idx="637">
                  <c:v>30.0</c:v>
                </c:pt>
                <c:pt idx="638">
                  <c:v>30.0</c:v>
                </c:pt>
                <c:pt idx="639">
                  <c:v>30.0</c:v>
                </c:pt>
                <c:pt idx="640">
                  <c:v>30.0</c:v>
                </c:pt>
                <c:pt idx="641">
                  <c:v>30.0</c:v>
                </c:pt>
                <c:pt idx="642">
                  <c:v>30.0</c:v>
                </c:pt>
                <c:pt idx="643">
                  <c:v>30.0</c:v>
                </c:pt>
                <c:pt idx="644">
                  <c:v>30.0</c:v>
                </c:pt>
                <c:pt idx="645">
                  <c:v>30.0</c:v>
                </c:pt>
                <c:pt idx="646">
                  <c:v>30.0</c:v>
                </c:pt>
                <c:pt idx="647">
                  <c:v>30.0</c:v>
                </c:pt>
                <c:pt idx="648">
                  <c:v>30.0</c:v>
                </c:pt>
                <c:pt idx="649">
                  <c:v>30.0</c:v>
                </c:pt>
                <c:pt idx="650">
                  <c:v>30.0</c:v>
                </c:pt>
                <c:pt idx="651">
                  <c:v>30.0</c:v>
                </c:pt>
                <c:pt idx="652">
                  <c:v>30.0</c:v>
                </c:pt>
                <c:pt idx="653">
                  <c:v>30.0</c:v>
                </c:pt>
                <c:pt idx="654">
                  <c:v>30.0</c:v>
                </c:pt>
                <c:pt idx="655">
                  <c:v>30.0</c:v>
                </c:pt>
                <c:pt idx="656">
                  <c:v>30.0</c:v>
                </c:pt>
                <c:pt idx="657">
                  <c:v>30.0</c:v>
                </c:pt>
                <c:pt idx="658">
                  <c:v>30.0</c:v>
                </c:pt>
                <c:pt idx="659">
                  <c:v>30.0</c:v>
                </c:pt>
                <c:pt idx="660">
                  <c:v>30.0</c:v>
                </c:pt>
                <c:pt idx="661">
                  <c:v>30.0</c:v>
                </c:pt>
                <c:pt idx="662">
                  <c:v>30.0</c:v>
                </c:pt>
                <c:pt idx="663">
                  <c:v>30.0</c:v>
                </c:pt>
                <c:pt idx="664">
                  <c:v>30.0</c:v>
                </c:pt>
                <c:pt idx="665">
                  <c:v>30.0</c:v>
                </c:pt>
                <c:pt idx="666">
                  <c:v>30.0</c:v>
                </c:pt>
                <c:pt idx="667">
                  <c:v>30.0</c:v>
                </c:pt>
                <c:pt idx="668">
                  <c:v>30.0</c:v>
                </c:pt>
                <c:pt idx="669">
                  <c:v>30.0</c:v>
                </c:pt>
                <c:pt idx="670">
                  <c:v>30.0</c:v>
                </c:pt>
                <c:pt idx="671">
                  <c:v>30.0</c:v>
                </c:pt>
                <c:pt idx="672">
                  <c:v>30.0</c:v>
                </c:pt>
                <c:pt idx="673">
                  <c:v>30.0</c:v>
                </c:pt>
                <c:pt idx="674">
                  <c:v>30.0</c:v>
                </c:pt>
                <c:pt idx="675">
                  <c:v>30.0</c:v>
                </c:pt>
                <c:pt idx="676">
                  <c:v>30.0</c:v>
                </c:pt>
                <c:pt idx="677">
                  <c:v>30.0</c:v>
                </c:pt>
                <c:pt idx="678">
                  <c:v>30.0</c:v>
                </c:pt>
                <c:pt idx="679">
                  <c:v>30.0</c:v>
                </c:pt>
                <c:pt idx="680">
                  <c:v>30.0</c:v>
                </c:pt>
                <c:pt idx="681">
                  <c:v>30.0</c:v>
                </c:pt>
                <c:pt idx="682">
                  <c:v>30.0</c:v>
                </c:pt>
                <c:pt idx="683">
                  <c:v>30.0</c:v>
                </c:pt>
                <c:pt idx="684">
                  <c:v>30.0</c:v>
                </c:pt>
                <c:pt idx="685">
                  <c:v>30.0</c:v>
                </c:pt>
                <c:pt idx="686">
                  <c:v>31.0</c:v>
                </c:pt>
                <c:pt idx="687">
                  <c:v>31.0</c:v>
                </c:pt>
                <c:pt idx="688">
                  <c:v>31.0</c:v>
                </c:pt>
                <c:pt idx="689">
                  <c:v>31.0</c:v>
                </c:pt>
                <c:pt idx="690">
                  <c:v>31.0</c:v>
                </c:pt>
                <c:pt idx="691">
                  <c:v>31.0</c:v>
                </c:pt>
                <c:pt idx="692">
                  <c:v>31.0</c:v>
                </c:pt>
                <c:pt idx="693">
                  <c:v>31.0</c:v>
                </c:pt>
                <c:pt idx="694">
                  <c:v>31.0</c:v>
                </c:pt>
                <c:pt idx="695">
                  <c:v>31.0</c:v>
                </c:pt>
                <c:pt idx="696">
                  <c:v>31.0</c:v>
                </c:pt>
                <c:pt idx="697">
                  <c:v>31.0</c:v>
                </c:pt>
                <c:pt idx="698">
                  <c:v>31.0</c:v>
                </c:pt>
                <c:pt idx="699">
                  <c:v>31.0</c:v>
                </c:pt>
                <c:pt idx="700">
                  <c:v>31.0</c:v>
                </c:pt>
                <c:pt idx="701">
                  <c:v>31.0</c:v>
                </c:pt>
                <c:pt idx="702">
                  <c:v>31.0</c:v>
                </c:pt>
                <c:pt idx="703">
                  <c:v>31.0</c:v>
                </c:pt>
                <c:pt idx="704">
                  <c:v>31.0</c:v>
                </c:pt>
                <c:pt idx="705">
                  <c:v>31.0</c:v>
                </c:pt>
                <c:pt idx="706">
                  <c:v>31.0</c:v>
                </c:pt>
                <c:pt idx="707">
                  <c:v>31.0</c:v>
                </c:pt>
                <c:pt idx="708">
                  <c:v>31.0</c:v>
                </c:pt>
                <c:pt idx="709">
                  <c:v>31.0</c:v>
                </c:pt>
                <c:pt idx="710">
                  <c:v>31.0</c:v>
                </c:pt>
                <c:pt idx="711">
                  <c:v>31.0</c:v>
                </c:pt>
                <c:pt idx="712">
                  <c:v>31.0</c:v>
                </c:pt>
                <c:pt idx="713">
                  <c:v>31.0</c:v>
                </c:pt>
                <c:pt idx="714">
                  <c:v>31.0</c:v>
                </c:pt>
                <c:pt idx="715">
                  <c:v>31.0</c:v>
                </c:pt>
                <c:pt idx="716">
                  <c:v>31.0</c:v>
                </c:pt>
                <c:pt idx="717">
                  <c:v>31.0</c:v>
                </c:pt>
                <c:pt idx="718">
                  <c:v>31.0</c:v>
                </c:pt>
                <c:pt idx="719">
                  <c:v>31.0</c:v>
                </c:pt>
                <c:pt idx="720">
                  <c:v>31.0</c:v>
                </c:pt>
                <c:pt idx="721">
                  <c:v>31.0</c:v>
                </c:pt>
                <c:pt idx="722">
                  <c:v>31.0</c:v>
                </c:pt>
                <c:pt idx="723">
                  <c:v>31.0</c:v>
                </c:pt>
                <c:pt idx="724">
                  <c:v>32.0</c:v>
                </c:pt>
                <c:pt idx="725">
                  <c:v>32.0</c:v>
                </c:pt>
                <c:pt idx="726">
                  <c:v>32.0</c:v>
                </c:pt>
                <c:pt idx="727">
                  <c:v>32.0</c:v>
                </c:pt>
                <c:pt idx="728">
                  <c:v>32.0</c:v>
                </c:pt>
                <c:pt idx="729">
                  <c:v>32.0</c:v>
                </c:pt>
                <c:pt idx="730">
                  <c:v>32.0</c:v>
                </c:pt>
                <c:pt idx="731">
                  <c:v>32.0</c:v>
                </c:pt>
                <c:pt idx="732">
                  <c:v>32.0</c:v>
                </c:pt>
                <c:pt idx="733">
                  <c:v>32.0</c:v>
                </c:pt>
                <c:pt idx="734">
                  <c:v>32.0</c:v>
                </c:pt>
                <c:pt idx="735">
                  <c:v>32.0</c:v>
                </c:pt>
                <c:pt idx="736">
                  <c:v>32.0</c:v>
                </c:pt>
                <c:pt idx="737">
                  <c:v>32.0</c:v>
                </c:pt>
                <c:pt idx="738">
                  <c:v>32.0</c:v>
                </c:pt>
                <c:pt idx="739">
                  <c:v>32.0</c:v>
                </c:pt>
                <c:pt idx="740">
                  <c:v>32.0</c:v>
                </c:pt>
                <c:pt idx="741">
                  <c:v>32.0</c:v>
                </c:pt>
                <c:pt idx="742">
                  <c:v>32.0</c:v>
                </c:pt>
                <c:pt idx="743">
                  <c:v>32.0</c:v>
                </c:pt>
                <c:pt idx="744">
                  <c:v>32.0</c:v>
                </c:pt>
                <c:pt idx="745">
                  <c:v>32.0</c:v>
                </c:pt>
                <c:pt idx="746">
                  <c:v>32.0</c:v>
                </c:pt>
                <c:pt idx="747">
                  <c:v>32.0</c:v>
                </c:pt>
                <c:pt idx="748">
                  <c:v>32.0</c:v>
                </c:pt>
                <c:pt idx="749">
                  <c:v>32.0</c:v>
                </c:pt>
                <c:pt idx="750">
                  <c:v>32.0</c:v>
                </c:pt>
                <c:pt idx="751">
                  <c:v>32.0</c:v>
                </c:pt>
                <c:pt idx="752">
                  <c:v>32.0</c:v>
                </c:pt>
                <c:pt idx="753">
                  <c:v>32.0</c:v>
                </c:pt>
                <c:pt idx="754">
                  <c:v>32.0</c:v>
                </c:pt>
                <c:pt idx="755">
                  <c:v>32.0</c:v>
                </c:pt>
                <c:pt idx="756">
                  <c:v>32.0</c:v>
                </c:pt>
                <c:pt idx="757">
                  <c:v>32.0</c:v>
                </c:pt>
                <c:pt idx="758">
                  <c:v>32.0</c:v>
                </c:pt>
                <c:pt idx="759">
                  <c:v>32.0</c:v>
                </c:pt>
                <c:pt idx="760">
                  <c:v>32.0</c:v>
                </c:pt>
                <c:pt idx="761">
                  <c:v>32.0</c:v>
                </c:pt>
                <c:pt idx="762">
                  <c:v>32.0</c:v>
                </c:pt>
                <c:pt idx="763">
                  <c:v>32.0</c:v>
                </c:pt>
                <c:pt idx="764">
                  <c:v>32.0</c:v>
                </c:pt>
                <c:pt idx="765">
                  <c:v>32.0</c:v>
                </c:pt>
                <c:pt idx="766">
                  <c:v>32.0</c:v>
                </c:pt>
                <c:pt idx="767">
                  <c:v>32.0</c:v>
                </c:pt>
                <c:pt idx="768">
                  <c:v>32.0</c:v>
                </c:pt>
                <c:pt idx="769">
                  <c:v>32.0</c:v>
                </c:pt>
                <c:pt idx="770">
                  <c:v>32.0</c:v>
                </c:pt>
                <c:pt idx="771">
                  <c:v>32.0</c:v>
                </c:pt>
                <c:pt idx="772">
                  <c:v>32.0</c:v>
                </c:pt>
                <c:pt idx="773">
                  <c:v>32.0</c:v>
                </c:pt>
                <c:pt idx="774">
                  <c:v>33.0</c:v>
                </c:pt>
                <c:pt idx="775">
                  <c:v>33.0</c:v>
                </c:pt>
                <c:pt idx="776">
                  <c:v>33.0</c:v>
                </c:pt>
                <c:pt idx="777">
                  <c:v>33.0</c:v>
                </c:pt>
                <c:pt idx="778">
                  <c:v>33.0</c:v>
                </c:pt>
                <c:pt idx="779">
                  <c:v>33.0</c:v>
                </c:pt>
                <c:pt idx="780">
                  <c:v>33.0</c:v>
                </c:pt>
                <c:pt idx="781">
                  <c:v>33.0</c:v>
                </c:pt>
                <c:pt idx="782">
                  <c:v>33.0</c:v>
                </c:pt>
                <c:pt idx="783">
                  <c:v>33.0</c:v>
                </c:pt>
                <c:pt idx="784">
                  <c:v>33.0</c:v>
                </c:pt>
                <c:pt idx="785">
                  <c:v>33.0</c:v>
                </c:pt>
                <c:pt idx="786">
                  <c:v>33.0</c:v>
                </c:pt>
                <c:pt idx="787">
                  <c:v>33.0</c:v>
                </c:pt>
                <c:pt idx="788">
                  <c:v>33.0</c:v>
                </c:pt>
                <c:pt idx="789">
                  <c:v>33.0</c:v>
                </c:pt>
                <c:pt idx="790">
                  <c:v>33.0</c:v>
                </c:pt>
                <c:pt idx="791">
                  <c:v>33.0</c:v>
                </c:pt>
                <c:pt idx="792">
                  <c:v>33.0</c:v>
                </c:pt>
                <c:pt idx="793">
                  <c:v>33.0</c:v>
                </c:pt>
                <c:pt idx="794">
                  <c:v>33.0</c:v>
                </c:pt>
                <c:pt idx="795">
                  <c:v>33.0</c:v>
                </c:pt>
                <c:pt idx="796">
                  <c:v>33.0</c:v>
                </c:pt>
                <c:pt idx="797">
                  <c:v>33.0</c:v>
                </c:pt>
                <c:pt idx="798">
                  <c:v>33.0</c:v>
                </c:pt>
                <c:pt idx="799">
                  <c:v>33.0</c:v>
                </c:pt>
                <c:pt idx="800">
                  <c:v>33.0</c:v>
                </c:pt>
                <c:pt idx="801">
                  <c:v>33.0</c:v>
                </c:pt>
                <c:pt idx="802">
                  <c:v>34.0</c:v>
                </c:pt>
                <c:pt idx="803">
                  <c:v>34.0</c:v>
                </c:pt>
                <c:pt idx="804">
                  <c:v>34.0</c:v>
                </c:pt>
                <c:pt idx="805">
                  <c:v>34.0</c:v>
                </c:pt>
                <c:pt idx="806">
                  <c:v>34.0</c:v>
                </c:pt>
                <c:pt idx="807">
                  <c:v>34.0</c:v>
                </c:pt>
                <c:pt idx="808">
                  <c:v>34.0</c:v>
                </c:pt>
                <c:pt idx="809">
                  <c:v>34.0</c:v>
                </c:pt>
                <c:pt idx="810">
                  <c:v>34.0</c:v>
                </c:pt>
                <c:pt idx="811">
                  <c:v>35.0</c:v>
                </c:pt>
                <c:pt idx="812">
                  <c:v>35.0</c:v>
                </c:pt>
                <c:pt idx="813">
                  <c:v>35.0</c:v>
                </c:pt>
                <c:pt idx="814">
                  <c:v>35.0</c:v>
                </c:pt>
                <c:pt idx="815">
                  <c:v>35.0</c:v>
                </c:pt>
                <c:pt idx="816">
                  <c:v>35.0</c:v>
                </c:pt>
                <c:pt idx="817">
                  <c:v>35.0</c:v>
                </c:pt>
                <c:pt idx="818">
                  <c:v>35.0</c:v>
                </c:pt>
                <c:pt idx="819">
                  <c:v>35.0</c:v>
                </c:pt>
                <c:pt idx="820">
                  <c:v>35.0</c:v>
                </c:pt>
                <c:pt idx="821">
                  <c:v>35.0</c:v>
                </c:pt>
                <c:pt idx="822">
                  <c:v>35.0</c:v>
                </c:pt>
                <c:pt idx="823">
                  <c:v>35.0</c:v>
                </c:pt>
                <c:pt idx="824">
                  <c:v>35.0</c:v>
                </c:pt>
                <c:pt idx="825">
                  <c:v>35.0</c:v>
                </c:pt>
                <c:pt idx="826">
                  <c:v>36.0</c:v>
                </c:pt>
                <c:pt idx="827">
                  <c:v>36.0</c:v>
                </c:pt>
                <c:pt idx="828">
                  <c:v>36.0</c:v>
                </c:pt>
                <c:pt idx="829">
                  <c:v>36.0</c:v>
                </c:pt>
                <c:pt idx="830">
                  <c:v>36.0</c:v>
                </c:pt>
                <c:pt idx="831">
                  <c:v>36.0</c:v>
                </c:pt>
                <c:pt idx="832">
                  <c:v>36.0</c:v>
                </c:pt>
                <c:pt idx="833">
                  <c:v>36.0</c:v>
                </c:pt>
                <c:pt idx="834">
                  <c:v>36.0</c:v>
                </c:pt>
                <c:pt idx="835">
                  <c:v>36.0</c:v>
                </c:pt>
                <c:pt idx="836">
                  <c:v>36.0</c:v>
                </c:pt>
                <c:pt idx="837">
                  <c:v>36.0</c:v>
                </c:pt>
                <c:pt idx="838">
                  <c:v>36.0</c:v>
                </c:pt>
                <c:pt idx="839">
                  <c:v>36.0</c:v>
                </c:pt>
                <c:pt idx="840">
                  <c:v>36.0</c:v>
                </c:pt>
                <c:pt idx="841">
                  <c:v>36.0</c:v>
                </c:pt>
                <c:pt idx="842">
                  <c:v>36.0</c:v>
                </c:pt>
                <c:pt idx="843">
                  <c:v>36.0</c:v>
                </c:pt>
                <c:pt idx="844">
                  <c:v>36.0</c:v>
                </c:pt>
                <c:pt idx="845">
                  <c:v>36.0</c:v>
                </c:pt>
                <c:pt idx="846">
                  <c:v>36.0</c:v>
                </c:pt>
                <c:pt idx="847">
                  <c:v>36.0</c:v>
                </c:pt>
                <c:pt idx="848">
                  <c:v>36.0</c:v>
                </c:pt>
                <c:pt idx="849">
                  <c:v>36.0</c:v>
                </c:pt>
                <c:pt idx="850">
                  <c:v>36.0</c:v>
                </c:pt>
                <c:pt idx="851">
                  <c:v>36.0</c:v>
                </c:pt>
                <c:pt idx="852">
                  <c:v>36.0</c:v>
                </c:pt>
                <c:pt idx="853">
                  <c:v>36.0</c:v>
                </c:pt>
                <c:pt idx="854">
                  <c:v>36.0</c:v>
                </c:pt>
                <c:pt idx="855">
                  <c:v>36.0</c:v>
                </c:pt>
                <c:pt idx="856">
                  <c:v>36.0</c:v>
                </c:pt>
                <c:pt idx="857">
                  <c:v>36.0</c:v>
                </c:pt>
                <c:pt idx="858">
                  <c:v>36.0</c:v>
                </c:pt>
                <c:pt idx="859">
                  <c:v>36.0</c:v>
                </c:pt>
                <c:pt idx="860">
                  <c:v>36.0</c:v>
                </c:pt>
                <c:pt idx="861">
                  <c:v>36.0</c:v>
                </c:pt>
                <c:pt idx="862">
                  <c:v>36.0</c:v>
                </c:pt>
                <c:pt idx="863">
                  <c:v>36.0</c:v>
                </c:pt>
                <c:pt idx="864">
                  <c:v>36.0</c:v>
                </c:pt>
                <c:pt idx="865">
                  <c:v>36.0</c:v>
                </c:pt>
                <c:pt idx="866">
                  <c:v>36.0</c:v>
                </c:pt>
                <c:pt idx="867">
                  <c:v>36.0</c:v>
                </c:pt>
                <c:pt idx="868">
                  <c:v>36.0</c:v>
                </c:pt>
                <c:pt idx="869">
                  <c:v>36.0</c:v>
                </c:pt>
                <c:pt idx="870">
                  <c:v>36.0</c:v>
                </c:pt>
                <c:pt idx="871">
                  <c:v>36.0</c:v>
                </c:pt>
                <c:pt idx="872">
                  <c:v>36.0</c:v>
                </c:pt>
                <c:pt idx="873">
                  <c:v>36.0</c:v>
                </c:pt>
                <c:pt idx="874">
                  <c:v>36.0</c:v>
                </c:pt>
                <c:pt idx="875">
                  <c:v>36.0</c:v>
                </c:pt>
                <c:pt idx="876">
                  <c:v>36.0</c:v>
                </c:pt>
                <c:pt idx="877">
                  <c:v>36.0</c:v>
                </c:pt>
                <c:pt idx="878">
                  <c:v>36.0</c:v>
                </c:pt>
                <c:pt idx="879">
                  <c:v>36.0</c:v>
                </c:pt>
                <c:pt idx="880">
                  <c:v>36.0</c:v>
                </c:pt>
                <c:pt idx="881">
                  <c:v>36.0</c:v>
                </c:pt>
                <c:pt idx="882">
                  <c:v>36.0</c:v>
                </c:pt>
                <c:pt idx="883">
                  <c:v>37.0</c:v>
                </c:pt>
                <c:pt idx="884">
                  <c:v>37.0</c:v>
                </c:pt>
                <c:pt idx="885">
                  <c:v>37.0</c:v>
                </c:pt>
                <c:pt idx="886">
                  <c:v>37.0</c:v>
                </c:pt>
                <c:pt idx="887">
                  <c:v>37.0</c:v>
                </c:pt>
                <c:pt idx="888">
                  <c:v>37.0</c:v>
                </c:pt>
                <c:pt idx="889">
                  <c:v>37.0</c:v>
                </c:pt>
                <c:pt idx="890">
                  <c:v>37.0</c:v>
                </c:pt>
                <c:pt idx="891">
                  <c:v>37.0</c:v>
                </c:pt>
                <c:pt idx="892">
                  <c:v>37.0</c:v>
                </c:pt>
                <c:pt idx="893">
                  <c:v>37.0</c:v>
                </c:pt>
                <c:pt idx="894">
                  <c:v>37.0</c:v>
                </c:pt>
                <c:pt idx="895">
                  <c:v>37.0</c:v>
                </c:pt>
                <c:pt idx="896">
                  <c:v>37.0</c:v>
                </c:pt>
                <c:pt idx="897">
                  <c:v>37.0</c:v>
                </c:pt>
                <c:pt idx="898">
                  <c:v>37.0</c:v>
                </c:pt>
                <c:pt idx="899">
                  <c:v>37.0</c:v>
                </c:pt>
                <c:pt idx="900">
                  <c:v>37.0</c:v>
                </c:pt>
                <c:pt idx="901">
                  <c:v>37.0</c:v>
                </c:pt>
                <c:pt idx="902">
                  <c:v>37.0</c:v>
                </c:pt>
                <c:pt idx="903">
                  <c:v>37.0</c:v>
                </c:pt>
                <c:pt idx="904">
                  <c:v>37.0</c:v>
                </c:pt>
                <c:pt idx="905">
                  <c:v>37.0</c:v>
                </c:pt>
                <c:pt idx="906">
                  <c:v>37.0</c:v>
                </c:pt>
                <c:pt idx="907">
                  <c:v>37.0</c:v>
                </c:pt>
                <c:pt idx="908">
                  <c:v>37.0</c:v>
                </c:pt>
                <c:pt idx="909">
                  <c:v>37.0</c:v>
                </c:pt>
                <c:pt idx="910">
                  <c:v>37.0</c:v>
                </c:pt>
                <c:pt idx="911">
                  <c:v>37.0</c:v>
                </c:pt>
                <c:pt idx="912">
                  <c:v>37.0</c:v>
                </c:pt>
                <c:pt idx="913">
                  <c:v>37.0</c:v>
                </c:pt>
                <c:pt idx="914">
                  <c:v>37.0</c:v>
                </c:pt>
                <c:pt idx="915">
                  <c:v>37.0</c:v>
                </c:pt>
                <c:pt idx="916">
                  <c:v>37.0</c:v>
                </c:pt>
                <c:pt idx="917">
                  <c:v>37.0</c:v>
                </c:pt>
                <c:pt idx="918">
                  <c:v>37.0</c:v>
                </c:pt>
                <c:pt idx="919">
                  <c:v>37.0</c:v>
                </c:pt>
                <c:pt idx="920">
                  <c:v>37.0</c:v>
                </c:pt>
                <c:pt idx="921">
                  <c:v>37.0</c:v>
                </c:pt>
                <c:pt idx="922">
                  <c:v>37.0</c:v>
                </c:pt>
                <c:pt idx="923">
                  <c:v>37.0</c:v>
                </c:pt>
                <c:pt idx="924">
                  <c:v>37.0</c:v>
                </c:pt>
                <c:pt idx="925">
                  <c:v>37.0</c:v>
                </c:pt>
                <c:pt idx="926">
                  <c:v>37.0</c:v>
                </c:pt>
                <c:pt idx="927">
                  <c:v>37.0</c:v>
                </c:pt>
                <c:pt idx="928">
                  <c:v>37.0</c:v>
                </c:pt>
                <c:pt idx="929">
                  <c:v>37.0</c:v>
                </c:pt>
                <c:pt idx="930">
                  <c:v>37.0</c:v>
                </c:pt>
                <c:pt idx="931">
                  <c:v>37.0</c:v>
                </c:pt>
                <c:pt idx="932">
                  <c:v>37.0</c:v>
                </c:pt>
                <c:pt idx="933">
                  <c:v>37.0</c:v>
                </c:pt>
                <c:pt idx="934">
                  <c:v>37.0</c:v>
                </c:pt>
                <c:pt idx="935">
                  <c:v>37.0</c:v>
                </c:pt>
                <c:pt idx="936">
                  <c:v>37.0</c:v>
                </c:pt>
                <c:pt idx="937">
                  <c:v>37.0</c:v>
                </c:pt>
                <c:pt idx="938">
                  <c:v>37.0</c:v>
                </c:pt>
                <c:pt idx="939">
                  <c:v>37.0</c:v>
                </c:pt>
                <c:pt idx="940">
                  <c:v>37.0</c:v>
                </c:pt>
                <c:pt idx="941">
                  <c:v>37.0</c:v>
                </c:pt>
                <c:pt idx="942">
                  <c:v>37.0</c:v>
                </c:pt>
                <c:pt idx="943">
                  <c:v>37.0</c:v>
                </c:pt>
                <c:pt idx="944">
                  <c:v>37.0</c:v>
                </c:pt>
                <c:pt idx="945">
                  <c:v>37.0</c:v>
                </c:pt>
                <c:pt idx="946">
                  <c:v>37.0</c:v>
                </c:pt>
                <c:pt idx="947">
                  <c:v>37.0</c:v>
                </c:pt>
                <c:pt idx="948">
                  <c:v>37.0</c:v>
                </c:pt>
                <c:pt idx="949">
                  <c:v>37.0</c:v>
                </c:pt>
                <c:pt idx="950">
                  <c:v>37.0</c:v>
                </c:pt>
                <c:pt idx="951">
                  <c:v>37.0</c:v>
                </c:pt>
                <c:pt idx="952">
                  <c:v>37.0</c:v>
                </c:pt>
                <c:pt idx="953">
                  <c:v>37.0</c:v>
                </c:pt>
                <c:pt idx="954">
                  <c:v>37.0</c:v>
                </c:pt>
                <c:pt idx="955">
                  <c:v>37.0</c:v>
                </c:pt>
                <c:pt idx="956">
                  <c:v>37.0</c:v>
                </c:pt>
                <c:pt idx="957">
                  <c:v>37.0</c:v>
                </c:pt>
                <c:pt idx="958">
                  <c:v>37.0</c:v>
                </c:pt>
                <c:pt idx="959">
                  <c:v>37.0</c:v>
                </c:pt>
                <c:pt idx="960">
                  <c:v>37.0</c:v>
                </c:pt>
                <c:pt idx="961">
                  <c:v>37.0</c:v>
                </c:pt>
                <c:pt idx="962">
                  <c:v>37.0</c:v>
                </c:pt>
                <c:pt idx="963">
                  <c:v>37.0</c:v>
                </c:pt>
                <c:pt idx="964">
                  <c:v>37.0</c:v>
                </c:pt>
                <c:pt idx="965">
                  <c:v>37.0</c:v>
                </c:pt>
                <c:pt idx="966">
                  <c:v>37.0</c:v>
                </c:pt>
                <c:pt idx="967">
                  <c:v>37.0</c:v>
                </c:pt>
                <c:pt idx="968">
                  <c:v>37.0</c:v>
                </c:pt>
                <c:pt idx="969">
                  <c:v>37.0</c:v>
                </c:pt>
                <c:pt idx="970">
                  <c:v>37.0</c:v>
                </c:pt>
                <c:pt idx="971">
                  <c:v>37.0</c:v>
                </c:pt>
                <c:pt idx="972">
                  <c:v>37.0</c:v>
                </c:pt>
                <c:pt idx="973">
                  <c:v>38.0</c:v>
                </c:pt>
                <c:pt idx="974">
                  <c:v>38.0</c:v>
                </c:pt>
                <c:pt idx="975">
                  <c:v>38.0</c:v>
                </c:pt>
                <c:pt idx="976">
                  <c:v>38.0</c:v>
                </c:pt>
                <c:pt idx="977">
                  <c:v>38.0</c:v>
                </c:pt>
                <c:pt idx="978">
                  <c:v>38.0</c:v>
                </c:pt>
                <c:pt idx="979">
                  <c:v>38.0</c:v>
                </c:pt>
                <c:pt idx="980">
                  <c:v>38.0</c:v>
                </c:pt>
                <c:pt idx="981">
                  <c:v>38.0</c:v>
                </c:pt>
                <c:pt idx="982">
                  <c:v>38.0</c:v>
                </c:pt>
                <c:pt idx="983">
                  <c:v>38.0</c:v>
                </c:pt>
                <c:pt idx="984">
                  <c:v>38.0</c:v>
                </c:pt>
                <c:pt idx="985">
                  <c:v>38.0</c:v>
                </c:pt>
                <c:pt idx="986">
                  <c:v>38.0</c:v>
                </c:pt>
                <c:pt idx="987">
                  <c:v>38.0</c:v>
                </c:pt>
                <c:pt idx="988">
                  <c:v>38.0</c:v>
                </c:pt>
                <c:pt idx="989">
                  <c:v>38.0</c:v>
                </c:pt>
                <c:pt idx="990">
                  <c:v>38.0</c:v>
                </c:pt>
                <c:pt idx="991">
                  <c:v>38.0</c:v>
                </c:pt>
                <c:pt idx="992">
                  <c:v>38.0</c:v>
                </c:pt>
                <c:pt idx="993">
                  <c:v>38.0</c:v>
                </c:pt>
                <c:pt idx="994">
                  <c:v>38.0</c:v>
                </c:pt>
                <c:pt idx="995">
                  <c:v>38.0</c:v>
                </c:pt>
                <c:pt idx="996">
                  <c:v>38.0</c:v>
                </c:pt>
                <c:pt idx="997">
                  <c:v>38.0</c:v>
                </c:pt>
                <c:pt idx="998">
                  <c:v>38.0</c:v>
                </c:pt>
                <c:pt idx="999">
                  <c:v>38.0</c:v>
                </c:pt>
                <c:pt idx="1000">
                  <c:v>38.0</c:v>
                </c:pt>
                <c:pt idx="1001">
                  <c:v>38.0</c:v>
                </c:pt>
                <c:pt idx="1002">
                  <c:v>38.0</c:v>
                </c:pt>
                <c:pt idx="1003">
                  <c:v>38.0</c:v>
                </c:pt>
                <c:pt idx="1004">
                  <c:v>38.0</c:v>
                </c:pt>
                <c:pt idx="1005">
                  <c:v>38.0</c:v>
                </c:pt>
                <c:pt idx="1006">
                  <c:v>38.0</c:v>
                </c:pt>
                <c:pt idx="1007">
                  <c:v>38.0</c:v>
                </c:pt>
                <c:pt idx="1008">
                  <c:v>38.0</c:v>
                </c:pt>
                <c:pt idx="1009">
                  <c:v>38.0</c:v>
                </c:pt>
                <c:pt idx="1010">
                  <c:v>38.0</c:v>
                </c:pt>
                <c:pt idx="1011">
                  <c:v>38.0</c:v>
                </c:pt>
                <c:pt idx="1012">
                  <c:v>38.0</c:v>
                </c:pt>
                <c:pt idx="1013">
                  <c:v>38.0</c:v>
                </c:pt>
                <c:pt idx="1014">
                  <c:v>38.0</c:v>
                </c:pt>
                <c:pt idx="1015">
                  <c:v>38.0</c:v>
                </c:pt>
                <c:pt idx="1016">
                  <c:v>38.0</c:v>
                </c:pt>
                <c:pt idx="1017">
                  <c:v>38.0</c:v>
                </c:pt>
                <c:pt idx="1018">
                  <c:v>38.0</c:v>
                </c:pt>
                <c:pt idx="1019">
                  <c:v>38.0</c:v>
                </c:pt>
                <c:pt idx="1020">
                  <c:v>38.0</c:v>
                </c:pt>
                <c:pt idx="1021">
                  <c:v>38.0</c:v>
                </c:pt>
                <c:pt idx="1022">
                  <c:v>38.0</c:v>
                </c:pt>
                <c:pt idx="1023">
                  <c:v>38.0</c:v>
                </c:pt>
                <c:pt idx="1024">
                  <c:v>38.0</c:v>
                </c:pt>
                <c:pt idx="1025">
                  <c:v>38.0</c:v>
                </c:pt>
                <c:pt idx="1026">
                  <c:v>38.0</c:v>
                </c:pt>
                <c:pt idx="1027">
                  <c:v>38.0</c:v>
                </c:pt>
                <c:pt idx="1028">
                  <c:v>38.0</c:v>
                </c:pt>
                <c:pt idx="1029">
                  <c:v>38.0</c:v>
                </c:pt>
                <c:pt idx="1030">
                  <c:v>38.0</c:v>
                </c:pt>
                <c:pt idx="1031">
                  <c:v>38.0</c:v>
                </c:pt>
                <c:pt idx="1032">
                  <c:v>38.0</c:v>
                </c:pt>
                <c:pt idx="1033">
                  <c:v>38.0</c:v>
                </c:pt>
                <c:pt idx="1034">
                  <c:v>38.0</c:v>
                </c:pt>
                <c:pt idx="1035">
                  <c:v>38.0</c:v>
                </c:pt>
                <c:pt idx="1036">
                  <c:v>38.0</c:v>
                </c:pt>
                <c:pt idx="1037">
                  <c:v>38.0</c:v>
                </c:pt>
                <c:pt idx="1038">
                  <c:v>38.0</c:v>
                </c:pt>
                <c:pt idx="1039">
                  <c:v>38.0</c:v>
                </c:pt>
                <c:pt idx="1040">
                  <c:v>38.0</c:v>
                </c:pt>
                <c:pt idx="1041">
                  <c:v>38.0</c:v>
                </c:pt>
                <c:pt idx="1042">
                  <c:v>38.0</c:v>
                </c:pt>
                <c:pt idx="1043">
                  <c:v>38.0</c:v>
                </c:pt>
                <c:pt idx="1044">
                  <c:v>38.0</c:v>
                </c:pt>
                <c:pt idx="1045">
                  <c:v>38.0</c:v>
                </c:pt>
                <c:pt idx="1046">
                  <c:v>38.0</c:v>
                </c:pt>
                <c:pt idx="1047">
                  <c:v>38.0</c:v>
                </c:pt>
                <c:pt idx="1048">
                  <c:v>38.0</c:v>
                </c:pt>
                <c:pt idx="1049">
                  <c:v>38.0</c:v>
                </c:pt>
                <c:pt idx="1050">
                  <c:v>38.0</c:v>
                </c:pt>
                <c:pt idx="1051">
                  <c:v>38.0</c:v>
                </c:pt>
                <c:pt idx="1052">
                  <c:v>38.0</c:v>
                </c:pt>
                <c:pt idx="1053">
                  <c:v>38.0</c:v>
                </c:pt>
                <c:pt idx="1054">
                  <c:v>38.0</c:v>
                </c:pt>
                <c:pt idx="1055">
                  <c:v>38.0</c:v>
                </c:pt>
                <c:pt idx="1056">
                  <c:v>38.0</c:v>
                </c:pt>
                <c:pt idx="1057">
                  <c:v>38.0</c:v>
                </c:pt>
                <c:pt idx="1058">
                  <c:v>38.0</c:v>
                </c:pt>
                <c:pt idx="1059">
                  <c:v>38.0</c:v>
                </c:pt>
                <c:pt idx="1060">
                  <c:v>38.0</c:v>
                </c:pt>
                <c:pt idx="1061">
                  <c:v>38.0</c:v>
                </c:pt>
                <c:pt idx="1062">
                  <c:v>38.0</c:v>
                </c:pt>
                <c:pt idx="1063">
                  <c:v>38.0</c:v>
                </c:pt>
                <c:pt idx="1064">
                  <c:v>38.0</c:v>
                </c:pt>
                <c:pt idx="1065">
                  <c:v>38.0</c:v>
                </c:pt>
                <c:pt idx="1066">
                  <c:v>38.0</c:v>
                </c:pt>
                <c:pt idx="1067">
                  <c:v>38.0</c:v>
                </c:pt>
                <c:pt idx="1068">
                  <c:v>38.0</c:v>
                </c:pt>
                <c:pt idx="1069">
                  <c:v>38.0</c:v>
                </c:pt>
                <c:pt idx="1070">
                  <c:v>38.0</c:v>
                </c:pt>
                <c:pt idx="1071">
                  <c:v>38.0</c:v>
                </c:pt>
                <c:pt idx="1072">
                  <c:v>38.0</c:v>
                </c:pt>
                <c:pt idx="1073">
                  <c:v>38.0</c:v>
                </c:pt>
                <c:pt idx="1074">
                  <c:v>38.0</c:v>
                </c:pt>
                <c:pt idx="1075">
                  <c:v>38.0</c:v>
                </c:pt>
                <c:pt idx="1076">
                  <c:v>38.0</c:v>
                </c:pt>
                <c:pt idx="1077">
                  <c:v>38.0</c:v>
                </c:pt>
                <c:pt idx="1078">
                  <c:v>38.0</c:v>
                </c:pt>
                <c:pt idx="1079">
                  <c:v>38.0</c:v>
                </c:pt>
                <c:pt idx="1080">
                  <c:v>38.0</c:v>
                </c:pt>
                <c:pt idx="1081">
                  <c:v>38.0</c:v>
                </c:pt>
                <c:pt idx="1082">
                  <c:v>38.0</c:v>
                </c:pt>
                <c:pt idx="1083">
                  <c:v>38.0</c:v>
                </c:pt>
                <c:pt idx="1084">
                  <c:v>38.0</c:v>
                </c:pt>
                <c:pt idx="1085">
                  <c:v>38.0</c:v>
                </c:pt>
                <c:pt idx="1086">
                  <c:v>38.0</c:v>
                </c:pt>
                <c:pt idx="1087">
                  <c:v>38.0</c:v>
                </c:pt>
                <c:pt idx="1088">
                  <c:v>38.0</c:v>
                </c:pt>
                <c:pt idx="1089">
                  <c:v>38.0</c:v>
                </c:pt>
                <c:pt idx="1090">
                  <c:v>38.0</c:v>
                </c:pt>
                <c:pt idx="1091">
                  <c:v>38.0</c:v>
                </c:pt>
                <c:pt idx="1092">
                  <c:v>38.0</c:v>
                </c:pt>
                <c:pt idx="1093">
                  <c:v>38.0</c:v>
                </c:pt>
                <c:pt idx="1094">
                  <c:v>38.0</c:v>
                </c:pt>
                <c:pt idx="1095">
                  <c:v>38.0</c:v>
                </c:pt>
                <c:pt idx="1096">
                  <c:v>38.0</c:v>
                </c:pt>
                <c:pt idx="1097">
                  <c:v>38.0</c:v>
                </c:pt>
                <c:pt idx="1098">
                  <c:v>38.0</c:v>
                </c:pt>
                <c:pt idx="1099">
                  <c:v>38.0</c:v>
                </c:pt>
                <c:pt idx="1100">
                  <c:v>38.0</c:v>
                </c:pt>
                <c:pt idx="1101">
                  <c:v>38.0</c:v>
                </c:pt>
                <c:pt idx="1102">
                  <c:v>38.0</c:v>
                </c:pt>
                <c:pt idx="1103">
                  <c:v>38.0</c:v>
                </c:pt>
                <c:pt idx="1104">
                  <c:v>38.0</c:v>
                </c:pt>
                <c:pt idx="1105">
                  <c:v>38.0</c:v>
                </c:pt>
                <c:pt idx="1106">
                  <c:v>38.0</c:v>
                </c:pt>
                <c:pt idx="1107">
                  <c:v>38.0</c:v>
                </c:pt>
                <c:pt idx="1108">
                  <c:v>38.0</c:v>
                </c:pt>
                <c:pt idx="1109">
                  <c:v>38.0</c:v>
                </c:pt>
                <c:pt idx="1110">
                  <c:v>38.0</c:v>
                </c:pt>
                <c:pt idx="1111">
                  <c:v>38.0</c:v>
                </c:pt>
                <c:pt idx="1112">
                  <c:v>38.0</c:v>
                </c:pt>
                <c:pt idx="1113">
                  <c:v>38.0</c:v>
                </c:pt>
                <c:pt idx="1114">
                  <c:v>38.0</c:v>
                </c:pt>
                <c:pt idx="1115">
                  <c:v>38.0</c:v>
                </c:pt>
                <c:pt idx="1116">
                  <c:v>38.0</c:v>
                </c:pt>
                <c:pt idx="1117">
                  <c:v>38.0</c:v>
                </c:pt>
                <c:pt idx="1118">
                  <c:v>38.0</c:v>
                </c:pt>
                <c:pt idx="1119">
                  <c:v>38.0</c:v>
                </c:pt>
                <c:pt idx="1120">
                  <c:v>38.0</c:v>
                </c:pt>
                <c:pt idx="1121">
                  <c:v>38.0</c:v>
                </c:pt>
                <c:pt idx="1122">
                  <c:v>38.0</c:v>
                </c:pt>
                <c:pt idx="1123">
                  <c:v>38.0</c:v>
                </c:pt>
                <c:pt idx="1124">
                  <c:v>38.0</c:v>
                </c:pt>
                <c:pt idx="1125">
                  <c:v>38.0</c:v>
                </c:pt>
                <c:pt idx="1126">
                  <c:v>38.0</c:v>
                </c:pt>
                <c:pt idx="1127">
                  <c:v>38.0</c:v>
                </c:pt>
                <c:pt idx="1128">
                  <c:v>38.0</c:v>
                </c:pt>
                <c:pt idx="1129">
                  <c:v>38.0</c:v>
                </c:pt>
                <c:pt idx="1130">
                  <c:v>38.0</c:v>
                </c:pt>
                <c:pt idx="1131">
                  <c:v>38.0</c:v>
                </c:pt>
                <c:pt idx="1132">
                  <c:v>38.0</c:v>
                </c:pt>
                <c:pt idx="1133">
                  <c:v>38.0</c:v>
                </c:pt>
                <c:pt idx="1134">
                  <c:v>38.0</c:v>
                </c:pt>
                <c:pt idx="1135">
                  <c:v>38.0</c:v>
                </c:pt>
                <c:pt idx="1136">
                  <c:v>38.0</c:v>
                </c:pt>
                <c:pt idx="1137">
                  <c:v>38.0</c:v>
                </c:pt>
                <c:pt idx="1138">
                  <c:v>38.0</c:v>
                </c:pt>
                <c:pt idx="1139">
                  <c:v>38.0</c:v>
                </c:pt>
                <c:pt idx="1140">
                  <c:v>38.0</c:v>
                </c:pt>
                <c:pt idx="1141">
                  <c:v>39.0</c:v>
                </c:pt>
                <c:pt idx="1142">
                  <c:v>39.0</c:v>
                </c:pt>
                <c:pt idx="1143">
                  <c:v>39.0</c:v>
                </c:pt>
                <c:pt idx="1144">
                  <c:v>39.0</c:v>
                </c:pt>
                <c:pt idx="1145">
                  <c:v>39.0</c:v>
                </c:pt>
                <c:pt idx="1146">
                  <c:v>39.0</c:v>
                </c:pt>
                <c:pt idx="1147">
                  <c:v>39.0</c:v>
                </c:pt>
                <c:pt idx="1148">
                  <c:v>39.0</c:v>
                </c:pt>
                <c:pt idx="1149">
                  <c:v>39.0</c:v>
                </c:pt>
                <c:pt idx="1150">
                  <c:v>39.0</c:v>
                </c:pt>
                <c:pt idx="1151">
                  <c:v>39.0</c:v>
                </c:pt>
                <c:pt idx="1152">
                  <c:v>39.0</c:v>
                </c:pt>
                <c:pt idx="1153">
                  <c:v>39.0</c:v>
                </c:pt>
                <c:pt idx="1154">
                  <c:v>39.0</c:v>
                </c:pt>
                <c:pt idx="1155">
                  <c:v>39.0</c:v>
                </c:pt>
                <c:pt idx="1156">
                  <c:v>39.0</c:v>
                </c:pt>
                <c:pt idx="1157">
                  <c:v>39.0</c:v>
                </c:pt>
                <c:pt idx="1158">
                  <c:v>39.0</c:v>
                </c:pt>
                <c:pt idx="1159">
                  <c:v>39.0</c:v>
                </c:pt>
                <c:pt idx="1160">
                  <c:v>39.0</c:v>
                </c:pt>
                <c:pt idx="1161">
                  <c:v>39.0</c:v>
                </c:pt>
                <c:pt idx="1162">
                  <c:v>39.0</c:v>
                </c:pt>
                <c:pt idx="1163">
                  <c:v>39.0</c:v>
                </c:pt>
                <c:pt idx="1164">
                  <c:v>39.0</c:v>
                </c:pt>
                <c:pt idx="1165">
                  <c:v>39.0</c:v>
                </c:pt>
                <c:pt idx="1166">
                  <c:v>39.0</c:v>
                </c:pt>
                <c:pt idx="1167">
                  <c:v>39.0</c:v>
                </c:pt>
                <c:pt idx="1168">
                  <c:v>39.0</c:v>
                </c:pt>
                <c:pt idx="1169">
                  <c:v>39.0</c:v>
                </c:pt>
                <c:pt idx="1170">
                  <c:v>39.0</c:v>
                </c:pt>
                <c:pt idx="1171">
                  <c:v>39.0</c:v>
                </c:pt>
                <c:pt idx="1172">
                  <c:v>39.0</c:v>
                </c:pt>
                <c:pt idx="1173">
                  <c:v>39.0</c:v>
                </c:pt>
                <c:pt idx="1174">
                  <c:v>39.0</c:v>
                </c:pt>
                <c:pt idx="1175">
                  <c:v>39.0</c:v>
                </c:pt>
                <c:pt idx="1176">
                  <c:v>39.0</c:v>
                </c:pt>
                <c:pt idx="1177">
                  <c:v>39.0</c:v>
                </c:pt>
                <c:pt idx="1178">
                  <c:v>39.0</c:v>
                </c:pt>
                <c:pt idx="1179">
                  <c:v>39.0</c:v>
                </c:pt>
                <c:pt idx="1180">
                  <c:v>39.0</c:v>
                </c:pt>
                <c:pt idx="1181">
                  <c:v>39.0</c:v>
                </c:pt>
                <c:pt idx="1182">
                  <c:v>39.0</c:v>
                </c:pt>
                <c:pt idx="1183">
                  <c:v>39.0</c:v>
                </c:pt>
                <c:pt idx="1184">
                  <c:v>39.0</c:v>
                </c:pt>
                <c:pt idx="1185">
                  <c:v>39.0</c:v>
                </c:pt>
                <c:pt idx="1186">
                  <c:v>39.0</c:v>
                </c:pt>
                <c:pt idx="1187">
                  <c:v>39.0</c:v>
                </c:pt>
                <c:pt idx="1188">
                  <c:v>39.0</c:v>
                </c:pt>
                <c:pt idx="1189">
                  <c:v>39.0</c:v>
                </c:pt>
                <c:pt idx="1190">
                  <c:v>39.0</c:v>
                </c:pt>
                <c:pt idx="1191">
                  <c:v>39.0</c:v>
                </c:pt>
                <c:pt idx="1192">
                  <c:v>39.0</c:v>
                </c:pt>
                <c:pt idx="1193">
                  <c:v>39.0</c:v>
                </c:pt>
                <c:pt idx="1194">
                  <c:v>39.0</c:v>
                </c:pt>
                <c:pt idx="1195">
                  <c:v>39.0</c:v>
                </c:pt>
                <c:pt idx="1196">
                  <c:v>39.0</c:v>
                </c:pt>
                <c:pt idx="1197">
                  <c:v>39.0</c:v>
                </c:pt>
                <c:pt idx="1198">
                  <c:v>39.0</c:v>
                </c:pt>
                <c:pt idx="1199">
                  <c:v>39.0</c:v>
                </c:pt>
                <c:pt idx="1200">
                  <c:v>39.0</c:v>
                </c:pt>
                <c:pt idx="1201">
                  <c:v>39.0</c:v>
                </c:pt>
                <c:pt idx="1202">
                  <c:v>39.0</c:v>
                </c:pt>
                <c:pt idx="1203">
                  <c:v>39.0</c:v>
                </c:pt>
                <c:pt idx="1204">
                  <c:v>39.0</c:v>
                </c:pt>
                <c:pt idx="1205">
                  <c:v>39.0</c:v>
                </c:pt>
                <c:pt idx="1206">
                  <c:v>39.0</c:v>
                </c:pt>
                <c:pt idx="1207">
                  <c:v>39.0</c:v>
                </c:pt>
                <c:pt idx="1208">
                  <c:v>39.0</c:v>
                </c:pt>
                <c:pt idx="1209">
                  <c:v>39.0</c:v>
                </c:pt>
                <c:pt idx="1210">
                  <c:v>39.0</c:v>
                </c:pt>
                <c:pt idx="1211">
                  <c:v>39.0</c:v>
                </c:pt>
                <c:pt idx="1212">
                  <c:v>39.0</c:v>
                </c:pt>
                <c:pt idx="1213">
                  <c:v>39.0</c:v>
                </c:pt>
                <c:pt idx="1214">
                  <c:v>39.0</c:v>
                </c:pt>
                <c:pt idx="1215">
                  <c:v>39.0</c:v>
                </c:pt>
                <c:pt idx="1216">
                  <c:v>39.0</c:v>
                </c:pt>
                <c:pt idx="1217">
                  <c:v>39.0</c:v>
                </c:pt>
                <c:pt idx="1218">
                  <c:v>39.0</c:v>
                </c:pt>
                <c:pt idx="1219">
                  <c:v>39.0</c:v>
                </c:pt>
                <c:pt idx="1220">
                  <c:v>39.0</c:v>
                </c:pt>
                <c:pt idx="1221">
                  <c:v>39.0</c:v>
                </c:pt>
                <c:pt idx="1222">
                  <c:v>39.0</c:v>
                </c:pt>
                <c:pt idx="1223">
                  <c:v>39.0</c:v>
                </c:pt>
                <c:pt idx="1224">
                  <c:v>39.0</c:v>
                </c:pt>
                <c:pt idx="1225">
                  <c:v>39.0</c:v>
                </c:pt>
                <c:pt idx="1226">
                  <c:v>39.0</c:v>
                </c:pt>
                <c:pt idx="1227">
                  <c:v>39.0</c:v>
                </c:pt>
                <c:pt idx="1228">
                  <c:v>39.0</c:v>
                </c:pt>
                <c:pt idx="1229">
                  <c:v>39.0</c:v>
                </c:pt>
                <c:pt idx="1230">
                  <c:v>39.0</c:v>
                </c:pt>
                <c:pt idx="1231">
                  <c:v>39.0</c:v>
                </c:pt>
                <c:pt idx="1232">
                  <c:v>39.0</c:v>
                </c:pt>
                <c:pt idx="1233">
                  <c:v>39.0</c:v>
                </c:pt>
                <c:pt idx="1234">
                  <c:v>39.0</c:v>
                </c:pt>
                <c:pt idx="1235">
                  <c:v>39.0</c:v>
                </c:pt>
                <c:pt idx="1236">
                  <c:v>39.0</c:v>
                </c:pt>
                <c:pt idx="1237">
                  <c:v>39.0</c:v>
                </c:pt>
                <c:pt idx="1238">
                  <c:v>39.0</c:v>
                </c:pt>
                <c:pt idx="1239">
                  <c:v>39.0</c:v>
                </c:pt>
                <c:pt idx="1240">
                  <c:v>39.0</c:v>
                </c:pt>
                <c:pt idx="1241">
                  <c:v>39.0</c:v>
                </c:pt>
                <c:pt idx="1242">
                  <c:v>39.0</c:v>
                </c:pt>
                <c:pt idx="1243">
                  <c:v>39.0</c:v>
                </c:pt>
                <c:pt idx="1244">
                  <c:v>39.0</c:v>
                </c:pt>
                <c:pt idx="1245">
                  <c:v>39.0</c:v>
                </c:pt>
                <c:pt idx="1246">
                  <c:v>39.0</c:v>
                </c:pt>
                <c:pt idx="1247">
                  <c:v>39.0</c:v>
                </c:pt>
                <c:pt idx="1248">
                  <c:v>39.0</c:v>
                </c:pt>
                <c:pt idx="1249">
                  <c:v>39.0</c:v>
                </c:pt>
                <c:pt idx="1250">
                  <c:v>39.0</c:v>
                </c:pt>
                <c:pt idx="1251">
                  <c:v>40.0</c:v>
                </c:pt>
                <c:pt idx="1252">
                  <c:v>40.0</c:v>
                </c:pt>
                <c:pt idx="1253">
                  <c:v>40.0</c:v>
                </c:pt>
                <c:pt idx="1254">
                  <c:v>40.0</c:v>
                </c:pt>
                <c:pt idx="1255">
                  <c:v>40.0</c:v>
                </c:pt>
                <c:pt idx="1256">
                  <c:v>40.0</c:v>
                </c:pt>
                <c:pt idx="1257">
                  <c:v>40.0</c:v>
                </c:pt>
                <c:pt idx="1258">
                  <c:v>40.0</c:v>
                </c:pt>
                <c:pt idx="1259">
                  <c:v>40.0</c:v>
                </c:pt>
                <c:pt idx="1260">
                  <c:v>40.0</c:v>
                </c:pt>
                <c:pt idx="1261">
                  <c:v>40.0</c:v>
                </c:pt>
                <c:pt idx="1262">
                  <c:v>40.0</c:v>
                </c:pt>
                <c:pt idx="1263">
                  <c:v>40.0</c:v>
                </c:pt>
                <c:pt idx="1264">
                  <c:v>40.0</c:v>
                </c:pt>
                <c:pt idx="1265">
                  <c:v>40.0</c:v>
                </c:pt>
                <c:pt idx="1266">
                  <c:v>40.0</c:v>
                </c:pt>
                <c:pt idx="1267">
                  <c:v>40.0</c:v>
                </c:pt>
                <c:pt idx="1268">
                  <c:v>40.0</c:v>
                </c:pt>
                <c:pt idx="1269">
                  <c:v>40.0</c:v>
                </c:pt>
                <c:pt idx="1270">
                  <c:v>40.0</c:v>
                </c:pt>
                <c:pt idx="1271">
                  <c:v>40.0</c:v>
                </c:pt>
                <c:pt idx="1272">
                  <c:v>40.0</c:v>
                </c:pt>
                <c:pt idx="1273">
                  <c:v>40.0</c:v>
                </c:pt>
                <c:pt idx="1274">
                  <c:v>40.0</c:v>
                </c:pt>
                <c:pt idx="1275">
                  <c:v>40.0</c:v>
                </c:pt>
                <c:pt idx="1276">
                  <c:v>40.0</c:v>
                </c:pt>
                <c:pt idx="1277">
                  <c:v>40.0</c:v>
                </c:pt>
                <c:pt idx="1278">
                  <c:v>40.0</c:v>
                </c:pt>
                <c:pt idx="1279">
                  <c:v>40.0</c:v>
                </c:pt>
                <c:pt idx="1280">
                  <c:v>40.0</c:v>
                </c:pt>
                <c:pt idx="1281">
                  <c:v>40.0</c:v>
                </c:pt>
                <c:pt idx="1282">
                  <c:v>40.0</c:v>
                </c:pt>
                <c:pt idx="1283">
                  <c:v>40.0</c:v>
                </c:pt>
                <c:pt idx="1284">
                  <c:v>40.0</c:v>
                </c:pt>
                <c:pt idx="1285">
                  <c:v>40.0</c:v>
                </c:pt>
                <c:pt idx="1286">
                  <c:v>40.0</c:v>
                </c:pt>
                <c:pt idx="1287">
                  <c:v>40.0</c:v>
                </c:pt>
                <c:pt idx="1288">
                  <c:v>40.0</c:v>
                </c:pt>
                <c:pt idx="1289">
                  <c:v>40.0</c:v>
                </c:pt>
                <c:pt idx="1290">
                  <c:v>40.0</c:v>
                </c:pt>
                <c:pt idx="1291">
                  <c:v>40.0</c:v>
                </c:pt>
                <c:pt idx="1292">
                  <c:v>40.0</c:v>
                </c:pt>
                <c:pt idx="1293">
                  <c:v>40.0</c:v>
                </c:pt>
                <c:pt idx="1294">
                  <c:v>40.0</c:v>
                </c:pt>
                <c:pt idx="1295">
                  <c:v>40.0</c:v>
                </c:pt>
                <c:pt idx="1296">
                  <c:v>40.0</c:v>
                </c:pt>
                <c:pt idx="1297">
                  <c:v>40.0</c:v>
                </c:pt>
                <c:pt idx="1298">
                  <c:v>40.0</c:v>
                </c:pt>
                <c:pt idx="1299">
                  <c:v>40.0</c:v>
                </c:pt>
                <c:pt idx="1300">
                  <c:v>40.0</c:v>
                </c:pt>
                <c:pt idx="1301">
                  <c:v>40.0</c:v>
                </c:pt>
                <c:pt idx="1302">
                  <c:v>40.0</c:v>
                </c:pt>
                <c:pt idx="1303">
                  <c:v>40.0</c:v>
                </c:pt>
                <c:pt idx="1304">
                  <c:v>40.0</c:v>
                </c:pt>
                <c:pt idx="1305">
                  <c:v>40.0</c:v>
                </c:pt>
                <c:pt idx="1306">
                  <c:v>40.0</c:v>
                </c:pt>
                <c:pt idx="1307">
                  <c:v>40.0</c:v>
                </c:pt>
                <c:pt idx="1308">
                  <c:v>40.0</c:v>
                </c:pt>
                <c:pt idx="1309">
                  <c:v>40.0</c:v>
                </c:pt>
                <c:pt idx="1310">
                  <c:v>40.0</c:v>
                </c:pt>
                <c:pt idx="1311">
                  <c:v>40.0</c:v>
                </c:pt>
                <c:pt idx="1312">
                  <c:v>40.0</c:v>
                </c:pt>
                <c:pt idx="1313">
                  <c:v>40.0</c:v>
                </c:pt>
                <c:pt idx="1314">
                  <c:v>40.0</c:v>
                </c:pt>
                <c:pt idx="1315">
                  <c:v>40.0</c:v>
                </c:pt>
                <c:pt idx="1316">
                  <c:v>40.0</c:v>
                </c:pt>
                <c:pt idx="1317">
                  <c:v>40.0</c:v>
                </c:pt>
                <c:pt idx="1318">
                  <c:v>40.0</c:v>
                </c:pt>
                <c:pt idx="1319">
                  <c:v>40.0</c:v>
                </c:pt>
                <c:pt idx="1320">
                  <c:v>40.0</c:v>
                </c:pt>
                <c:pt idx="1321">
                  <c:v>40.0</c:v>
                </c:pt>
                <c:pt idx="1322">
                  <c:v>40.0</c:v>
                </c:pt>
                <c:pt idx="1323">
                  <c:v>40.0</c:v>
                </c:pt>
                <c:pt idx="1324">
                  <c:v>40.0</c:v>
                </c:pt>
                <c:pt idx="1325">
                  <c:v>40.0</c:v>
                </c:pt>
                <c:pt idx="1326">
                  <c:v>40.0</c:v>
                </c:pt>
                <c:pt idx="1327">
                  <c:v>40.0</c:v>
                </c:pt>
                <c:pt idx="1328">
                  <c:v>40.0</c:v>
                </c:pt>
                <c:pt idx="1329">
                  <c:v>40.0</c:v>
                </c:pt>
                <c:pt idx="1330">
                  <c:v>40.0</c:v>
                </c:pt>
                <c:pt idx="1331">
                  <c:v>40.0</c:v>
                </c:pt>
                <c:pt idx="1332">
                  <c:v>40.0</c:v>
                </c:pt>
                <c:pt idx="1333">
                  <c:v>40.0</c:v>
                </c:pt>
                <c:pt idx="1334">
                  <c:v>40.0</c:v>
                </c:pt>
                <c:pt idx="1335">
                  <c:v>40.0</c:v>
                </c:pt>
                <c:pt idx="1336">
                  <c:v>40.0</c:v>
                </c:pt>
                <c:pt idx="1337">
                  <c:v>40.0</c:v>
                </c:pt>
                <c:pt idx="1338">
                  <c:v>40.0</c:v>
                </c:pt>
                <c:pt idx="1339">
                  <c:v>40.0</c:v>
                </c:pt>
                <c:pt idx="1340">
                  <c:v>40.0</c:v>
                </c:pt>
                <c:pt idx="1341">
                  <c:v>40.0</c:v>
                </c:pt>
                <c:pt idx="1342">
                  <c:v>40.0</c:v>
                </c:pt>
                <c:pt idx="1343">
                  <c:v>40.0</c:v>
                </c:pt>
                <c:pt idx="1344">
                  <c:v>40.0</c:v>
                </c:pt>
                <c:pt idx="1345">
                  <c:v>40.0</c:v>
                </c:pt>
                <c:pt idx="1346">
                  <c:v>40.0</c:v>
                </c:pt>
                <c:pt idx="1347">
                  <c:v>40.0</c:v>
                </c:pt>
                <c:pt idx="1348">
                  <c:v>40.0</c:v>
                </c:pt>
                <c:pt idx="1349">
                  <c:v>40.0</c:v>
                </c:pt>
                <c:pt idx="1350">
                  <c:v>40.0</c:v>
                </c:pt>
                <c:pt idx="1351">
                  <c:v>40.0</c:v>
                </c:pt>
                <c:pt idx="1352">
                  <c:v>40.0</c:v>
                </c:pt>
                <c:pt idx="1353">
                  <c:v>40.0</c:v>
                </c:pt>
                <c:pt idx="1354">
                  <c:v>40.0</c:v>
                </c:pt>
                <c:pt idx="1355">
                  <c:v>40.0</c:v>
                </c:pt>
                <c:pt idx="1356">
                  <c:v>40.0</c:v>
                </c:pt>
                <c:pt idx="1357">
                  <c:v>40.0</c:v>
                </c:pt>
                <c:pt idx="1358">
                  <c:v>40.0</c:v>
                </c:pt>
                <c:pt idx="1359">
                  <c:v>40.0</c:v>
                </c:pt>
                <c:pt idx="1360">
                  <c:v>40.0</c:v>
                </c:pt>
                <c:pt idx="1361">
                  <c:v>40.0</c:v>
                </c:pt>
                <c:pt idx="1362">
                  <c:v>40.0</c:v>
                </c:pt>
                <c:pt idx="1363">
                  <c:v>40.0</c:v>
                </c:pt>
                <c:pt idx="1364">
                  <c:v>40.0</c:v>
                </c:pt>
                <c:pt idx="1365">
                  <c:v>40.0</c:v>
                </c:pt>
                <c:pt idx="1366">
                  <c:v>40.0</c:v>
                </c:pt>
                <c:pt idx="1367">
                  <c:v>40.0</c:v>
                </c:pt>
                <c:pt idx="1368">
                  <c:v>40.0</c:v>
                </c:pt>
                <c:pt idx="1369">
                  <c:v>40.0</c:v>
                </c:pt>
                <c:pt idx="1370">
                  <c:v>40.0</c:v>
                </c:pt>
                <c:pt idx="1371">
                  <c:v>40.0</c:v>
                </c:pt>
                <c:pt idx="1372">
                  <c:v>40.0</c:v>
                </c:pt>
                <c:pt idx="1373">
                  <c:v>41.0</c:v>
                </c:pt>
                <c:pt idx="1374">
                  <c:v>41.0</c:v>
                </c:pt>
                <c:pt idx="1375">
                  <c:v>41.0</c:v>
                </c:pt>
                <c:pt idx="1376">
                  <c:v>41.0</c:v>
                </c:pt>
                <c:pt idx="1377">
                  <c:v>41.0</c:v>
                </c:pt>
                <c:pt idx="1378">
                  <c:v>41.0</c:v>
                </c:pt>
                <c:pt idx="1379">
                  <c:v>41.0</c:v>
                </c:pt>
                <c:pt idx="1380">
                  <c:v>41.0</c:v>
                </c:pt>
                <c:pt idx="1381">
                  <c:v>41.0</c:v>
                </c:pt>
                <c:pt idx="1382">
                  <c:v>41.0</c:v>
                </c:pt>
                <c:pt idx="1383">
                  <c:v>41.0</c:v>
                </c:pt>
                <c:pt idx="1384">
                  <c:v>41.0</c:v>
                </c:pt>
                <c:pt idx="1385">
                  <c:v>42.0</c:v>
                </c:pt>
                <c:pt idx="1386">
                  <c:v>42.0</c:v>
                </c:pt>
                <c:pt idx="1387">
                  <c:v>42.0</c:v>
                </c:pt>
                <c:pt idx="1388">
                  <c:v>42.0</c:v>
                </c:pt>
                <c:pt idx="1389">
                  <c:v>42.0</c:v>
                </c:pt>
                <c:pt idx="1390">
                  <c:v>42.0</c:v>
                </c:pt>
                <c:pt idx="1391">
                  <c:v>42.0</c:v>
                </c:pt>
                <c:pt idx="1392">
                  <c:v>43.0</c:v>
                </c:pt>
                <c:pt idx="1393">
                  <c:v>43.0</c:v>
                </c:pt>
                <c:pt idx="1394">
                  <c:v>43.0</c:v>
                </c:pt>
                <c:pt idx="1395">
                  <c:v>43.0</c:v>
                </c:pt>
                <c:pt idx="1396">
                  <c:v>43.0</c:v>
                </c:pt>
                <c:pt idx="1397">
                  <c:v>43.0</c:v>
                </c:pt>
                <c:pt idx="1398">
                  <c:v>43.0</c:v>
                </c:pt>
                <c:pt idx="1399">
                  <c:v>43.0</c:v>
                </c:pt>
                <c:pt idx="1400">
                  <c:v>43.0</c:v>
                </c:pt>
                <c:pt idx="1401">
                  <c:v>43.0</c:v>
                </c:pt>
                <c:pt idx="1402">
                  <c:v>43.0</c:v>
                </c:pt>
                <c:pt idx="1403">
                  <c:v>43.0</c:v>
                </c:pt>
                <c:pt idx="1404">
                  <c:v>43.0</c:v>
                </c:pt>
                <c:pt idx="1405">
                  <c:v>43.0</c:v>
                </c:pt>
                <c:pt idx="1406">
                  <c:v>43.0</c:v>
                </c:pt>
                <c:pt idx="1407">
                  <c:v>43.0</c:v>
                </c:pt>
                <c:pt idx="1408">
                  <c:v>43.0</c:v>
                </c:pt>
                <c:pt idx="1409">
                  <c:v>43.0</c:v>
                </c:pt>
                <c:pt idx="1410">
                  <c:v>43.0</c:v>
                </c:pt>
                <c:pt idx="1411">
                  <c:v>43.0</c:v>
                </c:pt>
                <c:pt idx="1412">
                  <c:v>43.0</c:v>
                </c:pt>
                <c:pt idx="1413">
                  <c:v>43.0</c:v>
                </c:pt>
                <c:pt idx="1414">
                  <c:v>43.0</c:v>
                </c:pt>
                <c:pt idx="1415">
                  <c:v>43.0</c:v>
                </c:pt>
                <c:pt idx="1416">
                  <c:v>43.0</c:v>
                </c:pt>
                <c:pt idx="1417">
                  <c:v>43.0</c:v>
                </c:pt>
                <c:pt idx="1418">
                  <c:v>43.0</c:v>
                </c:pt>
                <c:pt idx="1419">
                  <c:v>43.0</c:v>
                </c:pt>
                <c:pt idx="1420">
                  <c:v>43.0</c:v>
                </c:pt>
                <c:pt idx="1421">
                  <c:v>43.0</c:v>
                </c:pt>
                <c:pt idx="1422">
                  <c:v>43.0</c:v>
                </c:pt>
                <c:pt idx="1423">
                  <c:v>43.0</c:v>
                </c:pt>
                <c:pt idx="1424">
                  <c:v>43.0</c:v>
                </c:pt>
                <c:pt idx="1425">
                  <c:v>43.0</c:v>
                </c:pt>
                <c:pt idx="1426">
                  <c:v>43.0</c:v>
                </c:pt>
                <c:pt idx="1427">
                  <c:v>43.0</c:v>
                </c:pt>
                <c:pt idx="1428">
                  <c:v>43.0</c:v>
                </c:pt>
                <c:pt idx="1429">
                  <c:v>43.0</c:v>
                </c:pt>
                <c:pt idx="1430">
                  <c:v>43.0</c:v>
                </c:pt>
                <c:pt idx="1431">
                  <c:v>43.0</c:v>
                </c:pt>
                <c:pt idx="1432">
                  <c:v>43.0</c:v>
                </c:pt>
                <c:pt idx="1433">
                  <c:v>43.0</c:v>
                </c:pt>
                <c:pt idx="1434">
                  <c:v>43.0</c:v>
                </c:pt>
                <c:pt idx="1435">
                  <c:v>43.0</c:v>
                </c:pt>
                <c:pt idx="1436">
                  <c:v>43.0</c:v>
                </c:pt>
                <c:pt idx="1437">
                  <c:v>43.0</c:v>
                </c:pt>
                <c:pt idx="1438">
                  <c:v>43.0</c:v>
                </c:pt>
                <c:pt idx="1439">
                  <c:v>43.0</c:v>
                </c:pt>
                <c:pt idx="1440">
                  <c:v>43.0</c:v>
                </c:pt>
                <c:pt idx="1441">
                  <c:v>43.0</c:v>
                </c:pt>
                <c:pt idx="1442">
                  <c:v>43.0</c:v>
                </c:pt>
                <c:pt idx="1443">
                  <c:v>43.0</c:v>
                </c:pt>
                <c:pt idx="1444">
                  <c:v>43.0</c:v>
                </c:pt>
                <c:pt idx="1445">
                  <c:v>43.0</c:v>
                </c:pt>
                <c:pt idx="1446">
                  <c:v>43.0</c:v>
                </c:pt>
                <c:pt idx="1447">
                  <c:v>43.0</c:v>
                </c:pt>
                <c:pt idx="1448">
                  <c:v>43.0</c:v>
                </c:pt>
                <c:pt idx="1449">
                  <c:v>43.0</c:v>
                </c:pt>
                <c:pt idx="1450">
                  <c:v>43.0</c:v>
                </c:pt>
                <c:pt idx="1451">
                  <c:v>43.0</c:v>
                </c:pt>
                <c:pt idx="1452">
                  <c:v>43.0</c:v>
                </c:pt>
                <c:pt idx="1453">
                  <c:v>43.0</c:v>
                </c:pt>
                <c:pt idx="1454">
                  <c:v>43.0</c:v>
                </c:pt>
                <c:pt idx="1455">
                  <c:v>43.0</c:v>
                </c:pt>
                <c:pt idx="1456">
                  <c:v>43.0</c:v>
                </c:pt>
                <c:pt idx="1457">
                  <c:v>43.0</c:v>
                </c:pt>
                <c:pt idx="1458">
                  <c:v>43.0</c:v>
                </c:pt>
                <c:pt idx="1459">
                  <c:v>43.0</c:v>
                </c:pt>
                <c:pt idx="1460">
                  <c:v>43.0</c:v>
                </c:pt>
                <c:pt idx="1461">
                  <c:v>43.0</c:v>
                </c:pt>
                <c:pt idx="1462">
                  <c:v>43.0</c:v>
                </c:pt>
                <c:pt idx="1463">
                  <c:v>43.0</c:v>
                </c:pt>
                <c:pt idx="1464">
                  <c:v>43.0</c:v>
                </c:pt>
                <c:pt idx="1465">
                  <c:v>43.0</c:v>
                </c:pt>
                <c:pt idx="1466">
                  <c:v>43.0</c:v>
                </c:pt>
                <c:pt idx="1467">
                  <c:v>43.0</c:v>
                </c:pt>
                <c:pt idx="1468">
                  <c:v>43.0</c:v>
                </c:pt>
                <c:pt idx="1469">
                  <c:v>44.0</c:v>
                </c:pt>
                <c:pt idx="1470">
                  <c:v>44.0</c:v>
                </c:pt>
                <c:pt idx="1471">
                  <c:v>44.0</c:v>
                </c:pt>
                <c:pt idx="1472">
                  <c:v>44.0</c:v>
                </c:pt>
                <c:pt idx="1473">
                  <c:v>44.0</c:v>
                </c:pt>
                <c:pt idx="1474">
                  <c:v>44.0</c:v>
                </c:pt>
                <c:pt idx="1475">
                  <c:v>44.0</c:v>
                </c:pt>
                <c:pt idx="1476">
                  <c:v>44.0</c:v>
                </c:pt>
                <c:pt idx="1477">
                  <c:v>44.0</c:v>
                </c:pt>
                <c:pt idx="1478">
                  <c:v>44.0</c:v>
                </c:pt>
                <c:pt idx="1479">
                  <c:v>44.0</c:v>
                </c:pt>
                <c:pt idx="1480">
                  <c:v>44.0</c:v>
                </c:pt>
                <c:pt idx="1481">
                  <c:v>44.0</c:v>
                </c:pt>
                <c:pt idx="1482">
                  <c:v>44.0</c:v>
                </c:pt>
                <c:pt idx="1483">
                  <c:v>44.0</c:v>
                </c:pt>
                <c:pt idx="1484">
                  <c:v>44.0</c:v>
                </c:pt>
                <c:pt idx="1485">
                  <c:v>44.0</c:v>
                </c:pt>
                <c:pt idx="1486">
                  <c:v>44.0</c:v>
                </c:pt>
                <c:pt idx="1487">
                  <c:v>44.0</c:v>
                </c:pt>
                <c:pt idx="1488">
                  <c:v>44.0</c:v>
                </c:pt>
                <c:pt idx="1489">
                  <c:v>44.0</c:v>
                </c:pt>
                <c:pt idx="1490">
                  <c:v>44.0</c:v>
                </c:pt>
                <c:pt idx="1491">
                  <c:v>44.0</c:v>
                </c:pt>
                <c:pt idx="1492">
                  <c:v>44.0</c:v>
                </c:pt>
                <c:pt idx="1493">
                  <c:v>44.0</c:v>
                </c:pt>
                <c:pt idx="1494">
                  <c:v>44.0</c:v>
                </c:pt>
                <c:pt idx="1495">
                  <c:v>44.0</c:v>
                </c:pt>
                <c:pt idx="1496">
                  <c:v>44.0</c:v>
                </c:pt>
                <c:pt idx="1497">
                  <c:v>44.0</c:v>
                </c:pt>
                <c:pt idx="1498">
                  <c:v>44.0</c:v>
                </c:pt>
                <c:pt idx="1499">
                  <c:v>44.0</c:v>
                </c:pt>
                <c:pt idx="1500">
                  <c:v>44.0</c:v>
                </c:pt>
                <c:pt idx="1501">
                  <c:v>44.0</c:v>
                </c:pt>
                <c:pt idx="1502">
                  <c:v>44.0</c:v>
                </c:pt>
                <c:pt idx="1503">
                  <c:v>44.0</c:v>
                </c:pt>
                <c:pt idx="1504">
                  <c:v>44.0</c:v>
                </c:pt>
                <c:pt idx="1505">
                  <c:v>44.0</c:v>
                </c:pt>
                <c:pt idx="1506">
                  <c:v>45.0</c:v>
                </c:pt>
                <c:pt idx="1507">
                  <c:v>45.0</c:v>
                </c:pt>
                <c:pt idx="1508">
                  <c:v>45.0</c:v>
                </c:pt>
                <c:pt idx="1509">
                  <c:v>45.0</c:v>
                </c:pt>
                <c:pt idx="1510">
                  <c:v>45.0</c:v>
                </c:pt>
                <c:pt idx="1511">
                  <c:v>45.0</c:v>
                </c:pt>
                <c:pt idx="1512">
                  <c:v>45.0</c:v>
                </c:pt>
                <c:pt idx="1513">
                  <c:v>45.0</c:v>
                </c:pt>
                <c:pt idx="1514">
                  <c:v>45.0</c:v>
                </c:pt>
                <c:pt idx="1515">
                  <c:v>45.0</c:v>
                </c:pt>
                <c:pt idx="1516">
                  <c:v>45.0</c:v>
                </c:pt>
                <c:pt idx="1517">
                  <c:v>45.0</c:v>
                </c:pt>
                <c:pt idx="1518">
                  <c:v>45.0</c:v>
                </c:pt>
                <c:pt idx="1519">
                  <c:v>45.0</c:v>
                </c:pt>
                <c:pt idx="1520">
                  <c:v>45.0</c:v>
                </c:pt>
                <c:pt idx="1521">
                  <c:v>45.0</c:v>
                </c:pt>
                <c:pt idx="1522">
                  <c:v>45.0</c:v>
                </c:pt>
                <c:pt idx="1523">
                  <c:v>45.0</c:v>
                </c:pt>
                <c:pt idx="1524">
                  <c:v>45.0</c:v>
                </c:pt>
                <c:pt idx="1525">
                  <c:v>45.0</c:v>
                </c:pt>
                <c:pt idx="1526">
                  <c:v>45.0</c:v>
                </c:pt>
                <c:pt idx="1527">
                  <c:v>45.0</c:v>
                </c:pt>
                <c:pt idx="1528">
                  <c:v>45.0</c:v>
                </c:pt>
                <c:pt idx="1529">
                  <c:v>45.0</c:v>
                </c:pt>
                <c:pt idx="1530">
                  <c:v>45.0</c:v>
                </c:pt>
                <c:pt idx="1531">
                  <c:v>45.0</c:v>
                </c:pt>
                <c:pt idx="1532">
                  <c:v>45.0</c:v>
                </c:pt>
                <c:pt idx="1533">
                  <c:v>45.0</c:v>
                </c:pt>
                <c:pt idx="1534">
                  <c:v>45.0</c:v>
                </c:pt>
                <c:pt idx="1535">
                  <c:v>45.0</c:v>
                </c:pt>
                <c:pt idx="1536">
                  <c:v>45.0</c:v>
                </c:pt>
                <c:pt idx="1537">
                  <c:v>45.0</c:v>
                </c:pt>
                <c:pt idx="1538">
                  <c:v>45.0</c:v>
                </c:pt>
                <c:pt idx="1539">
                  <c:v>45.0</c:v>
                </c:pt>
                <c:pt idx="1540">
                  <c:v>45.0</c:v>
                </c:pt>
                <c:pt idx="1541">
                  <c:v>45.0</c:v>
                </c:pt>
                <c:pt idx="1542">
                  <c:v>45.0</c:v>
                </c:pt>
                <c:pt idx="1543">
                  <c:v>45.0</c:v>
                </c:pt>
                <c:pt idx="1544">
                  <c:v>45.0</c:v>
                </c:pt>
                <c:pt idx="1545">
                  <c:v>45.0</c:v>
                </c:pt>
                <c:pt idx="1546">
                  <c:v>45.0</c:v>
                </c:pt>
                <c:pt idx="1547">
                  <c:v>45.0</c:v>
                </c:pt>
                <c:pt idx="1548">
                  <c:v>45.0</c:v>
                </c:pt>
                <c:pt idx="1549">
                  <c:v>45.0</c:v>
                </c:pt>
                <c:pt idx="1550">
                  <c:v>45.0</c:v>
                </c:pt>
                <c:pt idx="1551">
                  <c:v>45.0</c:v>
                </c:pt>
                <c:pt idx="1552">
                  <c:v>45.0</c:v>
                </c:pt>
                <c:pt idx="1553">
                  <c:v>45.0</c:v>
                </c:pt>
                <c:pt idx="1554">
                  <c:v>45.0</c:v>
                </c:pt>
                <c:pt idx="1555">
                  <c:v>45.0</c:v>
                </c:pt>
                <c:pt idx="1556">
                  <c:v>45.0</c:v>
                </c:pt>
                <c:pt idx="1557">
                  <c:v>45.0</c:v>
                </c:pt>
                <c:pt idx="1558">
                  <c:v>45.0</c:v>
                </c:pt>
                <c:pt idx="1559">
                  <c:v>45.0</c:v>
                </c:pt>
                <c:pt idx="1560">
                  <c:v>45.0</c:v>
                </c:pt>
                <c:pt idx="1561">
                  <c:v>45.0</c:v>
                </c:pt>
                <c:pt idx="1562">
                  <c:v>45.0</c:v>
                </c:pt>
                <c:pt idx="1563">
                  <c:v>45.0</c:v>
                </c:pt>
                <c:pt idx="1564">
                  <c:v>45.0</c:v>
                </c:pt>
                <c:pt idx="1565">
                  <c:v>45.0</c:v>
                </c:pt>
                <c:pt idx="1566">
                  <c:v>45.0</c:v>
                </c:pt>
                <c:pt idx="1567">
                  <c:v>45.0</c:v>
                </c:pt>
                <c:pt idx="1568">
                  <c:v>45.0</c:v>
                </c:pt>
                <c:pt idx="1569">
                  <c:v>45.0</c:v>
                </c:pt>
                <c:pt idx="1570">
                  <c:v>45.0</c:v>
                </c:pt>
                <c:pt idx="1571">
                  <c:v>45.0</c:v>
                </c:pt>
                <c:pt idx="1572">
                  <c:v>45.0</c:v>
                </c:pt>
                <c:pt idx="1573">
                  <c:v>45.0</c:v>
                </c:pt>
                <c:pt idx="1574">
                  <c:v>45.0</c:v>
                </c:pt>
                <c:pt idx="1575">
                  <c:v>45.0</c:v>
                </c:pt>
                <c:pt idx="1576">
                  <c:v>45.0</c:v>
                </c:pt>
                <c:pt idx="1577">
                  <c:v>45.0</c:v>
                </c:pt>
                <c:pt idx="1578">
                  <c:v>45.0</c:v>
                </c:pt>
                <c:pt idx="1579">
                  <c:v>45.0</c:v>
                </c:pt>
                <c:pt idx="1580">
                  <c:v>45.0</c:v>
                </c:pt>
                <c:pt idx="1581">
                  <c:v>45.0</c:v>
                </c:pt>
                <c:pt idx="1582">
                  <c:v>45.0</c:v>
                </c:pt>
                <c:pt idx="1583">
                  <c:v>45.0</c:v>
                </c:pt>
                <c:pt idx="1584">
                  <c:v>45.0</c:v>
                </c:pt>
                <c:pt idx="1585">
                  <c:v>45.0</c:v>
                </c:pt>
                <c:pt idx="1586">
                  <c:v>45.0</c:v>
                </c:pt>
                <c:pt idx="1587">
                  <c:v>45.0</c:v>
                </c:pt>
                <c:pt idx="1588">
                  <c:v>45.0</c:v>
                </c:pt>
                <c:pt idx="1589">
                  <c:v>45.0</c:v>
                </c:pt>
                <c:pt idx="1590">
                  <c:v>45.0</c:v>
                </c:pt>
                <c:pt idx="1591">
                  <c:v>45.0</c:v>
                </c:pt>
                <c:pt idx="1592">
                  <c:v>45.0</c:v>
                </c:pt>
                <c:pt idx="1593">
                  <c:v>45.0</c:v>
                </c:pt>
                <c:pt idx="1594">
                  <c:v>45.0</c:v>
                </c:pt>
                <c:pt idx="1595">
                  <c:v>45.0</c:v>
                </c:pt>
                <c:pt idx="1596">
                  <c:v>45.0</c:v>
                </c:pt>
                <c:pt idx="1597">
                  <c:v>45.0</c:v>
                </c:pt>
                <c:pt idx="1598">
                  <c:v>45.0</c:v>
                </c:pt>
                <c:pt idx="1599">
                  <c:v>45.0</c:v>
                </c:pt>
                <c:pt idx="1600">
                  <c:v>45.0</c:v>
                </c:pt>
                <c:pt idx="1601">
                  <c:v>45.0</c:v>
                </c:pt>
                <c:pt idx="1602">
                  <c:v>45.0</c:v>
                </c:pt>
                <c:pt idx="1603">
                  <c:v>45.0</c:v>
                </c:pt>
                <c:pt idx="1604">
                  <c:v>45.0</c:v>
                </c:pt>
                <c:pt idx="1605">
                  <c:v>45.0</c:v>
                </c:pt>
                <c:pt idx="1606">
                  <c:v>45.0</c:v>
                </c:pt>
                <c:pt idx="1607">
                  <c:v>45.0</c:v>
                </c:pt>
                <c:pt idx="1608">
                  <c:v>45.0</c:v>
                </c:pt>
                <c:pt idx="1609">
                  <c:v>45.0</c:v>
                </c:pt>
                <c:pt idx="1610">
                  <c:v>45.0</c:v>
                </c:pt>
                <c:pt idx="1611">
                  <c:v>45.0</c:v>
                </c:pt>
                <c:pt idx="1612">
                  <c:v>45.0</c:v>
                </c:pt>
                <c:pt idx="1613">
                  <c:v>45.0</c:v>
                </c:pt>
                <c:pt idx="1614">
                  <c:v>45.0</c:v>
                </c:pt>
                <c:pt idx="1615">
                  <c:v>45.0</c:v>
                </c:pt>
                <c:pt idx="1616">
                  <c:v>45.0</c:v>
                </c:pt>
                <c:pt idx="1617">
                  <c:v>45.0</c:v>
                </c:pt>
                <c:pt idx="1618">
                  <c:v>45.0</c:v>
                </c:pt>
                <c:pt idx="1619">
                  <c:v>45.0</c:v>
                </c:pt>
                <c:pt idx="1620">
                  <c:v>45.0</c:v>
                </c:pt>
                <c:pt idx="1621">
                  <c:v>45.0</c:v>
                </c:pt>
                <c:pt idx="1622">
                  <c:v>45.0</c:v>
                </c:pt>
                <c:pt idx="1623">
                  <c:v>45.0</c:v>
                </c:pt>
                <c:pt idx="1624">
                  <c:v>45.0</c:v>
                </c:pt>
                <c:pt idx="1625">
                  <c:v>45.0</c:v>
                </c:pt>
                <c:pt idx="1626">
                  <c:v>45.0</c:v>
                </c:pt>
                <c:pt idx="1627">
                  <c:v>45.0</c:v>
                </c:pt>
                <c:pt idx="1628">
                  <c:v>45.0</c:v>
                </c:pt>
                <c:pt idx="1629">
                  <c:v>45.0</c:v>
                </c:pt>
                <c:pt idx="1630">
                  <c:v>45.0</c:v>
                </c:pt>
                <c:pt idx="1631">
                  <c:v>45.0</c:v>
                </c:pt>
                <c:pt idx="1632">
                  <c:v>45.0</c:v>
                </c:pt>
                <c:pt idx="1633">
                  <c:v>45.0</c:v>
                </c:pt>
                <c:pt idx="1634">
                  <c:v>45.0</c:v>
                </c:pt>
                <c:pt idx="1635">
                  <c:v>45.0</c:v>
                </c:pt>
                <c:pt idx="1636">
                  <c:v>45.0</c:v>
                </c:pt>
                <c:pt idx="1637">
                  <c:v>45.0</c:v>
                </c:pt>
                <c:pt idx="1638">
                  <c:v>45.0</c:v>
                </c:pt>
                <c:pt idx="1639">
                  <c:v>45.0</c:v>
                </c:pt>
                <c:pt idx="1640">
                  <c:v>45.0</c:v>
                </c:pt>
                <c:pt idx="1641">
                  <c:v>45.0</c:v>
                </c:pt>
                <c:pt idx="1642">
                  <c:v>45.0</c:v>
                </c:pt>
                <c:pt idx="1643">
                  <c:v>45.0</c:v>
                </c:pt>
                <c:pt idx="1644">
                  <c:v>45.0</c:v>
                </c:pt>
                <c:pt idx="1645">
                  <c:v>45.0</c:v>
                </c:pt>
                <c:pt idx="1646">
                  <c:v>45.0</c:v>
                </c:pt>
                <c:pt idx="1647">
                  <c:v>45.0</c:v>
                </c:pt>
                <c:pt idx="1648">
                  <c:v>45.0</c:v>
                </c:pt>
                <c:pt idx="1649">
                  <c:v>45.0</c:v>
                </c:pt>
                <c:pt idx="1650">
                  <c:v>45.0</c:v>
                </c:pt>
                <c:pt idx="1651">
                  <c:v>45.0</c:v>
                </c:pt>
                <c:pt idx="1652">
                  <c:v>45.0</c:v>
                </c:pt>
                <c:pt idx="1653">
                  <c:v>45.0</c:v>
                </c:pt>
                <c:pt idx="1654">
                  <c:v>45.0</c:v>
                </c:pt>
                <c:pt idx="1655">
                  <c:v>45.0</c:v>
                </c:pt>
                <c:pt idx="1656">
                  <c:v>45.0</c:v>
                </c:pt>
                <c:pt idx="1657">
                  <c:v>45.0</c:v>
                </c:pt>
                <c:pt idx="1658">
                  <c:v>45.0</c:v>
                </c:pt>
                <c:pt idx="1659">
                  <c:v>45.0</c:v>
                </c:pt>
                <c:pt idx="1660">
                  <c:v>45.0</c:v>
                </c:pt>
                <c:pt idx="1661">
                  <c:v>45.0</c:v>
                </c:pt>
                <c:pt idx="1662">
                  <c:v>45.0</c:v>
                </c:pt>
                <c:pt idx="1663">
                  <c:v>45.0</c:v>
                </c:pt>
                <c:pt idx="1664">
                  <c:v>45.0</c:v>
                </c:pt>
                <c:pt idx="1665">
                  <c:v>45.0</c:v>
                </c:pt>
                <c:pt idx="1666">
                  <c:v>45.0</c:v>
                </c:pt>
                <c:pt idx="1667">
                  <c:v>45.0</c:v>
                </c:pt>
                <c:pt idx="1668">
                  <c:v>45.0</c:v>
                </c:pt>
                <c:pt idx="1669">
                  <c:v>45.0</c:v>
                </c:pt>
                <c:pt idx="1670">
                  <c:v>45.0</c:v>
                </c:pt>
                <c:pt idx="1671">
                  <c:v>45.0</c:v>
                </c:pt>
                <c:pt idx="1672">
                  <c:v>45.0</c:v>
                </c:pt>
                <c:pt idx="1673">
                  <c:v>45.0</c:v>
                </c:pt>
                <c:pt idx="1674">
                  <c:v>45.0</c:v>
                </c:pt>
                <c:pt idx="1675">
                  <c:v>45.0</c:v>
                </c:pt>
                <c:pt idx="1676">
                  <c:v>45.0</c:v>
                </c:pt>
                <c:pt idx="1677">
                  <c:v>45.0</c:v>
                </c:pt>
                <c:pt idx="1678">
                  <c:v>45.0</c:v>
                </c:pt>
                <c:pt idx="1679">
                  <c:v>45.0</c:v>
                </c:pt>
                <c:pt idx="1680">
                  <c:v>45.0</c:v>
                </c:pt>
                <c:pt idx="1681">
                  <c:v>45.0</c:v>
                </c:pt>
                <c:pt idx="1682">
                  <c:v>45.0</c:v>
                </c:pt>
                <c:pt idx="1683">
                  <c:v>45.0</c:v>
                </c:pt>
                <c:pt idx="1684">
                  <c:v>45.0</c:v>
                </c:pt>
                <c:pt idx="1685">
                  <c:v>45.0</c:v>
                </c:pt>
                <c:pt idx="1686">
                  <c:v>45.0</c:v>
                </c:pt>
                <c:pt idx="1687">
                  <c:v>45.0</c:v>
                </c:pt>
                <c:pt idx="1688">
                  <c:v>45.0</c:v>
                </c:pt>
                <c:pt idx="1689">
                  <c:v>45.0</c:v>
                </c:pt>
                <c:pt idx="1690">
                  <c:v>45.0</c:v>
                </c:pt>
                <c:pt idx="1691">
                  <c:v>45.0</c:v>
                </c:pt>
                <c:pt idx="1692">
                  <c:v>45.0</c:v>
                </c:pt>
                <c:pt idx="1693">
                  <c:v>45.0</c:v>
                </c:pt>
                <c:pt idx="1694">
                  <c:v>45.0</c:v>
                </c:pt>
                <c:pt idx="1695">
                  <c:v>45.0</c:v>
                </c:pt>
                <c:pt idx="1696">
                  <c:v>45.0</c:v>
                </c:pt>
                <c:pt idx="1697">
                  <c:v>45.0</c:v>
                </c:pt>
                <c:pt idx="1698">
                  <c:v>45.0</c:v>
                </c:pt>
                <c:pt idx="1699">
                  <c:v>45.0</c:v>
                </c:pt>
                <c:pt idx="1700">
                  <c:v>45.0</c:v>
                </c:pt>
                <c:pt idx="1701">
                  <c:v>45.0</c:v>
                </c:pt>
                <c:pt idx="1702">
                  <c:v>45.0</c:v>
                </c:pt>
                <c:pt idx="1703">
                  <c:v>45.0</c:v>
                </c:pt>
                <c:pt idx="1704">
                  <c:v>45.0</c:v>
                </c:pt>
                <c:pt idx="1705">
                  <c:v>45.0</c:v>
                </c:pt>
                <c:pt idx="1706">
                  <c:v>45.0</c:v>
                </c:pt>
                <c:pt idx="1707">
                  <c:v>45.0</c:v>
                </c:pt>
                <c:pt idx="1708">
                  <c:v>45.0</c:v>
                </c:pt>
                <c:pt idx="1709">
                  <c:v>45.0</c:v>
                </c:pt>
                <c:pt idx="1710">
                  <c:v>45.0</c:v>
                </c:pt>
                <c:pt idx="1711">
                  <c:v>45.0</c:v>
                </c:pt>
                <c:pt idx="1712">
                  <c:v>45.0</c:v>
                </c:pt>
                <c:pt idx="1713">
                  <c:v>45.0</c:v>
                </c:pt>
                <c:pt idx="1714">
                  <c:v>45.0</c:v>
                </c:pt>
                <c:pt idx="1715">
                  <c:v>45.0</c:v>
                </c:pt>
                <c:pt idx="1716">
                  <c:v>45.0</c:v>
                </c:pt>
                <c:pt idx="1717">
                  <c:v>45.0</c:v>
                </c:pt>
                <c:pt idx="1718">
                  <c:v>45.0</c:v>
                </c:pt>
                <c:pt idx="1719">
                  <c:v>45.0</c:v>
                </c:pt>
                <c:pt idx="1720">
                  <c:v>45.0</c:v>
                </c:pt>
                <c:pt idx="1721">
                  <c:v>45.0</c:v>
                </c:pt>
                <c:pt idx="1722">
                  <c:v>45.0</c:v>
                </c:pt>
                <c:pt idx="1723">
                  <c:v>45.0</c:v>
                </c:pt>
                <c:pt idx="1724">
                  <c:v>45.0</c:v>
                </c:pt>
                <c:pt idx="1725">
                  <c:v>45.0</c:v>
                </c:pt>
                <c:pt idx="1726">
                  <c:v>45.0</c:v>
                </c:pt>
                <c:pt idx="1727">
                  <c:v>46.0</c:v>
                </c:pt>
                <c:pt idx="1728">
                  <c:v>46.0</c:v>
                </c:pt>
                <c:pt idx="1729">
                  <c:v>46.0</c:v>
                </c:pt>
                <c:pt idx="1730">
                  <c:v>46.0</c:v>
                </c:pt>
                <c:pt idx="1731">
                  <c:v>46.0</c:v>
                </c:pt>
                <c:pt idx="1732">
                  <c:v>46.0</c:v>
                </c:pt>
                <c:pt idx="1733">
                  <c:v>46.0</c:v>
                </c:pt>
                <c:pt idx="1734">
                  <c:v>46.0</c:v>
                </c:pt>
                <c:pt idx="1735">
                  <c:v>46.0</c:v>
                </c:pt>
                <c:pt idx="1736">
                  <c:v>46.0</c:v>
                </c:pt>
                <c:pt idx="1737">
                  <c:v>46.0</c:v>
                </c:pt>
                <c:pt idx="1738">
                  <c:v>46.0</c:v>
                </c:pt>
                <c:pt idx="1739">
                  <c:v>46.0</c:v>
                </c:pt>
                <c:pt idx="1740">
                  <c:v>46.0</c:v>
                </c:pt>
                <c:pt idx="1741">
                  <c:v>46.0</c:v>
                </c:pt>
                <c:pt idx="1742">
                  <c:v>46.0</c:v>
                </c:pt>
                <c:pt idx="1743">
                  <c:v>46.0</c:v>
                </c:pt>
                <c:pt idx="1744">
                  <c:v>46.0</c:v>
                </c:pt>
                <c:pt idx="1745">
                  <c:v>46.0</c:v>
                </c:pt>
                <c:pt idx="1746">
                  <c:v>46.0</c:v>
                </c:pt>
                <c:pt idx="1747">
                  <c:v>46.0</c:v>
                </c:pt>
                <c:pt idx="1748">
                  <c:v>46.0</c:v>
                </c:pt>
                <c:pt idx="1749">
                  <c:v>46.0</c:v>
                </c:pt>
                <c:pt idx="1750">
                  <c:v>46.0</c:v>
                </c:pt>
                <c:pt idx="1751">
                  <c:v>46.0</c:v>
                </c:pt>
                <c:pt idx="1752">
                  <c:v>46.0</c:v>
                </c:pt>
                <c:pt idx="1753">
                  <c:v>46.0</c:v>
                </c:pt>
                <c:pt idx="1754">
                  <c:v>46.0</c:v>
                </c:pt>
                <c:pt idx="1755">
                  <c:v>46.0</c:v>
                </c:pt>
                <c:pt idx="1756">
                  <c:v>46.0</c:v>
                </c:pt>
                <c:pt idx="1757">
                  <c:v>46.0</c:v>
                </c:pt>
                <c:pt idx="1758">
                  <c:v>46.0</c:v>
                </c:pt>
                <c:pt idx="1759">
                  <c:v>46.0</c:v>
                </c:pt>
                <c:pt idx="1760">
                  <c:v>46.0</c:v>
                </c:pt>
                <c:pt idx="1761">
                  <c:v>46.0</c:v>
                </c:pt>
                <c:pt idx="1762">
                  <c:v>46.0</c:v>
                </c:pt>
                <c:pt idx="1763">
                  <c:v>46.0</c:v>
                </c:pt>
                <c:pt idx="1764">
                  <c:v>46.0</c:v>
                </c:pt>
                <c:pt idx="1765">
                  <c:v>46.0</c:v>
                </c:pt>
                <c:pt idx="1766">
                  <c:v>46.0</c:v>
                </c:pt>
                <c:pt idx="1767">
                  <c:v>46.0</c:v>
                </c:pt>
                <c:pt idx="1768">
                  <c:v>46.0</c:v>
                </c:pt>
                <c:pt idx="1769">
                  <c:v>46.0</c:v>
                </c:pt>
                <c:pt idx="1770">
                  <c:v>46.0</c:v>
                </c:pt>
                <c:pt idx="1771">
                  <c:v>46.0</c:v>
                </c:pt>
                <c:pt idx="1772">
                  <c:v>46.0</c:v>
                </c:pt>
                <c:pt idx="1773">
                  <c:v>46.0</c:v>
                </c:pt>
                <c:pt idx="1774">
                  <c:v>46.0</c:v>
                </c:pt>
                <c:pt idx="1775">
                  <c:v>46.0</c:v>
                </c:pt>
                <c:pt idx="1776">
                  <c:v>46.0</c:v>
                </c:pt>
                <c:pt idx="1777">
                  <c:v>46.0</c:v>
                </c:pt>
                <c:pt idx="1778">
                  <c:v>46.0</c:v>
                </c:pt>
                <c:pt idx="1779">
                  <c:v>46.0</c:v>
                </c:pt>
                <c:pt idx="1780">
                  <c:v>46.0</c:v>
                </c:pt>
                <c:pt idx="1781">
                  <c:v>46.0</c:v>
                </c:pt>
                <c:pt idx="1782">
                  <c:v>46.0</c:v>
                </c:pt>
                <c:pt idx="1783">
                  <c:v>46.0</c:v>
                </c:pt>
                <c:pt idx="1784">
                  <c:v>46.0</c:v>
                </c:pt>
                <c:pt idx="1785">
                  <c:v>46.0</c:v>
                </c:pt>
                <c:pt idx="1786">
                  <c:v>46.0</c:v>
                </c:pt>
                <c:pt idx="1787">
                  <c:v>46.0</c:v>
                </c:pt>
                <c:pt idx="1788">
                  <c:v>46.0</c:v>
                </c:pt>
                <c:pt idx="1789">
                  <c:v>46.0</c:v>
                </c:pt>
                <c:pt idx="1790">
                  <c:v>46.0</c:v>
                </c:pt>
                <c:pt idx="1791">
                  <c:v>46.0</c:v>
                </c:pt>
                <c:pt idx="1792">
                  <c:v>46.0</c:v>
                </c:pt>
                <c:pt idx="1793">
                  <c:v>46.0</c:v>
                </c:pt>
                <c:pt idx="1794">
                  <c:v>46.0</c:v>
                </c:pt>
                <c:pt idx="1795">
                  <c:v>46.0</c:v>
                </c:pt>
                <c:pt idx="1796">
                  <c:v>46.0</c:v>
                </c:pt>
                <c:pt idx="1797">
                  <c:v>46.0</c:v>
                </c:pt>
                <c:pt idx="1798">
                  <c:v>47.0</c:v>
                </c:pt>
                <c:pt idx="1799">
                  <c:v>47.0</c:v>
                </c:pt>
                <c:pt idx="1800">
                  <c:v>47.0</c:v>
                </c:pt>
                <c:pt idx="1801">
                  <c:v>47.0</c:v>
                </c:pt>
                <c:pt idx="1802">
                  <c:v>47.0</c:v>
                </c:pt>
                <c:pt idx="1803">
                  <c:v>47.0</c:v>
                </c:pt>
                <c:pt idx="1804">
                  <c:v>47.0</c:v>
                </c:pt>
                <c:pt idx="1805">
                  <c:v>47.0</c:v>
                </c:pt>
                <c:pt idx="1806">
                  <c:v>47.0</c:v>
                </c:pt>
                <c:pt idx="1807">
                  <c:v>47.0</c:v>
                </c:pt>
                <c:pt idx="1808">
                  <c:v>47.0</c:v>
                </c:pt>
                <c:pt idx="1809">
                  <c:v>47.0</c:v>
                </c:pt>
                <c:pt idx="1810">
                  <c:v>47.0</c:v>
                </c:pt>
                <c:pt idx="1811">
                  <c:v>47.0</c:v>
                </c:pt>
                <c:pt idx="1812">
                  <c:v>47.0</c:v>
                </c:pt>
                <c:pt idx="1813">
                  <c:v>47.0</c:v>
                </c:pt>
                <c:pt idx="1814">
                  <c:v>47.0</c:v>
                </c:pt>
                <c:pt idx="1815">
                  <c:v>47.0</c:v>
                </c:pt>
                <c:pt idx="1816">
                  <c:v>47.0</c:v>
                </c:pt>
                <c:pt idx="1817">
                  <c:v>47.0</c:v>
                </c:pt>
                <c:pt idx="1818">
                  <c:v>47.0</c:v>
                </c:pt>
                <c:pt idx="1819">
                  <c:v>47.0</c:v>
                </c:pt>
                <c:pt idx="1820">
                  <c:v>47.0</c:v>
                </c:pt>
                <c:pt idx="1821">
                  <c:v>47.0</c:v>
                </c:pt>
                <c:pt idx="1822">
                  <c:v>47.0</c:v>
                </c:pt>
                <c:pt idx="1823">
                  <c:v>47.0</c:v>
                </c:pt>
                <c:pt idx="1824">
                  <c:v>48.0</c:v>
                </c:pt>
                <c:pt idx="1825">
                  <c:v>48.0</c:v>
                </c:pt>
                <c:pt idx="1826">
                  <c:v>49.0</c:v>
                </c:pt>
                <c:pt idx="1827">
                  <c:v>49.0</c:v>
                </c:pt>
                <c:pt idx="1828">
                  <c:v>49.0</c:v>
                </c:pt>
                <c:pt idx="1829">
                  <c:v>49.0</c:v>
                </c:pt>
                <c:pt idx="1830">
                  <c:v>49.0</c:v>
                </c:pt>
                <c:pt idx="1831">
                  <c:v>49.0</c:v>
                </c:pt>
                <c:pt idx="1832">
                  <c:v>49.0</c:v>
                </c:pt>
                <c:pt idx="1833">
                  <c:v>49.0</c:v>
                </c:pt>
                <c:pt idx="1834">
                  <c:v>49.0</c:v>
                </c:pt>
                <c:pt idx="1835">
                  <c:v>49.0</c:v>
                </c:pt>
                <c:pt idx="1836">
                  <c:v>49.0</c:v>
                </c:pt>
                <c:pt idx="1837">
                  <c:v>49.0</c:v>
                </c:pt>
                <c:pt idx="1838">
                  <c:v>49.0</c:v>
                </c:pt>
                <c:pt idx="1839">
                  <c:v>49.0</c:v>
                </c:pt>
                <c:pt idx="1840">
                  <c:v>49.0</c:v>
                </c:pt>
                <c:pt idx="1841">
                  <c:v>49.0</c:v>
                </c:pt>
                <c:pt idx="1842">
                  <c:v>49.0</c:v>
                </c:pt>
                <c:pt idx="1843">
                  <c:v>49.0</c:v>
                </c:pt>
                <c:pt idx="1844">
                  <c:v>49.0</c:v>
                </c:pt>
                <c:pt idx="1845">
                  <c:v>49.0</c:v>
                </c:pt>
                <c:pt idx="1846">
                  <c:v>49.0</c:v>
                </c:pt>
                <c:pt idx="1847">
                  <c:v>49.0</c:v>
                </c:pt>
                <c:pt idx="1848">
                  <c:v>49.0</c:v>
                </c:pt>
                <c:pt idx="1849">
                  <c:v>49.0</c:v>
                </c:pt>
                <c:pt idx="1850">
                  <c:v>49.0</c:v>
                </c:pt>
                <c:pt idx="1851">
                  <c:v>49.0</c:v>
                </c:pt>
                <c:pt idx="1852">
                  <c:v>49.0</c:v>
                </c:pt>
                <c:pt idx="1853">
                  <c:v>49.0</c:v>
                </c:pt>
                <c:pt idx="1854">
                  <c:v>49.0</c:v>
                </c:pt>
                <c:pt idx="1855">
                  <c:v>49.0</c:v>
                </c:pt>
                <c:pt idx="1856">
                  <c:v>49.0</c:v>
                </c:pt>
                <c:pt idx="1857">
                  <c:v>49.0</c:v>
                </c:pt>
                <c:pt idx="1858">
                  <c:v>49.0</c:v>
                </c:pt>
                <c:pt idx="1859">
                  <c:v>49.0</c:v>
                </c:pt>
                <c:pt idx="1860">
                  <c:v>49.0</c:v>
                </c:pt>
                <c:pt idx="1861">
                  <c:v>49.0</c:v>
                </c:pt>
                <c:pt idx="1862">
                  <c:v>49.0</c:v>
                </c:pt>
                <c:pt idx="1863">
                  <c:v>49.0</c:v>
                </c:pt>
                <c:pt idx="1864">
                  <c:v>49.0</c:v>
                </c:pt>
                <c:pt idx="1865">
                  <c:v>49.0</c:v>
                </c:pt>
                <c:pt idx="1866">
                  <c:v>49.0</c:v>
                </c:pt>
                <c:pt idx="1867">
                  <c:v>49.0</c:v>
                </c:pt>
                <c:pt idx="1868">
                  <c:v>49.0</c:v>
                </c:pt>
                <c:pt idx="1869">
                  <c:v>49.0</c:v>
                </c:pt>
                <c:pt idx="1870">
                  <c:v>49.0</c:v>
                </c:pt>
                <c:pt idx="1871">
                  <c:v>49.0</c:v>
                </c:pt>
                <c:pt idx="1872">
                  <c:v>49.0</c:v>
                </c:pt>
                <c:pt idx="1873">
                  <c:v>49.0</c:v>
                </c:pt>
                <c:pt idx="1874">
                  <c:v>49.0</c:v>
                </c:pt>
                <c:pt idx="1875">
                  <c:v>49.0</c:v>
                </c:pt>
                <c:pt idx="1876">
                  <c:v>49.0</c:v>
                </c:pt>
                <c:pt idx="1877">
                  <c:v>49.0</c:v>
                </c:pt>
                <c:pt idx="1878">
                  <c:v>50.0</c:v>
                </c:pt>
                <c:pt idx="1879">
                  <c:v>50.0</c:v>
                </c:pt>
                <c:pt idx="1880">
                  <c:v>50.0</c:v>
                </c:pt>
                <c:pt idx="1881">
                  <c:v>50.0</c:v>
                </c:pt>
                <c:pt idx="1882">
                  <c:v>51.0</c:v>
                </c:pt>
                <c:pt idx="1883">
                  <c:v>51.0</c:v>
                </c:pt>
                <c:pt idx="1884">
                  <c:v>51.0</c:v>
                </c:pt>
                <c:pt idx="1885">
                  <c:v>51.0</c:v>
                </c:pt>
                <c:pt idx="1886">
                  <c:v>51.0</c:v>
                </c:pt>
                <c:pt idx="1887">
                  <c:v>51.0</c:v>
                </c:pt>
                <c:pt idx="1888">
                  <c:v>51.0</c:v>
                </c:pt>
                <c:pt idx="1889">
                  <c:v>51.0</c:v>
                </c:pt>
                <c:pt idx="1890">
                  <c:v>51.0</c:v>
                </c:pt>
                <c:pt idx="1891">
                  <c:v>52.0</c:v>
                </c:pt>
                <c:pt idx="1892">
                  <c:v>52.0</c:v>
                </c:pt>
                <c:pt idx="1893">
                  <c:v>52.0</c:v>
                </c:pt>
                <c:pt idx="1894">
                  <c:v>52.0</c:v>
                </c:pt>
                <c:pt idx="1895">
                  <c:v>52.0</c:v>
                </c:pt>
                <c:pt idx="1896">
                  <c:v>52.0</c:v>
                </c:pt>
                <c:pt idx="1897">
                  <c:v>52.0</c:v>
                </c:pt>
                <c:pt idx="1898">
                  <c:v>52.0</c:v>
                </c:pt>
                <c:pt idx="1899">
                  <c:v>53.0</c:v>
                </c:pt>
                <c:pt idx="1900">
                  <c:v>53.0</c:v>
                </c:pt>
                <c:pt idx="1901">
                  <c:v>53.0</c:v>
                </c:pt>
                <c:pt idx="1902">
                  <c:v>53.0</c:v>
                </c:pt>
                <c:pt idx="1903">
                  <c:v>53.0</c:v>
                </c:pt>
                <c:pt idx="1904">
                  <c:v>53.0</c:v>
                </c:pt>
                <c:pt idx="1905">
                  <c:v>53.0</c:v>
                </c:pt>
                <c:pt idx="1906">
                  <c:v>53.0</c:v>
                </c:pt>
                <c:pt idx="1907">
                  <c:v>53.0</c:v>
                </c:pt>
                <c:pt idx="1908">
                  <c:v>53.0</c:v>
                </c:pt>
                <c:pt idx="1909">
                  <c:v>53.0</c:v>
                </c:pt>
                <c:pt idx="1910">
                  <c:v>53.0</c:v>
                </c:pt>
                <c:pt idx="1911">
                  <c:v>53.0</c:v>
                </c:pt>
                <c:pt idx="1912">
                  <c:v>53.0</c:v>
                </c:pt>
                <c:pt idx="1913">
                  <c:v>53.0</c:v>
                </c:pt>
                <c:pt idx="1914">
                  <c:v>53.0</c:v>
                </c:pt>
                <c:pt idx="1915">
                  <c:v>53.0</c:v>
                </c:pt>
                <c:pt idx="1916">
                  <c:v>53.0</c:v>
                </c:pt>
                <c:pt idx="1917">
                  <c:v>53.0</c:v>
                </c:pt>
                <c:pt idx="1918">
                  <c:v>53.0</c:v>
                </c:pt>
                <c:pt idx="1919">
                  <c:v>53.0</c:v>
                </c:pt>
                <c:pt idx="1920">
                  <c:v>53.0</c:v>
                </c:pt>
                <c:pt idx="1921">
                  <c:v>53.0</c:v>
                </c:pt>
                <c:pt idx="1922">
                  <c:v>53.0</c:v>
                </c:pt>
                <c:pt idx="1923">
                  <c:v>53.0</c:v>
                </c:pt>
                <c:pt idx="1924">
                  <c:v>53.0</c:v>
                </c:pt>
                <c:pt idx="1925">
                  <c:v>53.0</c:v>
                </c:pt>
                <c:pt idx="1926">
                  <c:v>53.0</c:v>
                </c:pt>
                <c:pt idx="1927">
                  <c:v>53.0</c:v>
                </c:pt>
                <c:pt idx="1928">
                  <c:v>53.0</c:v>
                </c:pt>
                <c:pt idx="1929">
                  <c:v>53.0</c:v>
                </c:pt>
                <c:pt idx="1930">
                  <c:v>53.0</c:v>
                </c:pt>
                <c:pt idx="1931">
                  <c:v>53.0</c:v>
                </c:pt>
                <c:pt idx="1932">
                  <c:v>53.0</c:v>
                </c:pt>
                <c:pt idx="1933">
                  <c:v>53.0</c:v>
                </c:pt>
                <c:pt idx="1934">
                  <c:v>53.0</c:v>
                </c:pt>
                <c:pt idx="1935">
                  <c:v>53.0</c:v>
                </c:pt>
                <c:pt idx="1936">
                  <c:v>53.0</c:v>
                </c:pt>
                <c:pt idx="1937">
                  <c:v>53.0</c:v>
                </c:pt>
                <c:pt idx="1938">
                  <c:v>53.0</c:v>
                </c:pt>
                <c:pt idx="1939">
                  <c:v>53.0</c:v>
                </c:pt>
                <c:pt idx="1940">
                  <c:v>53.0</c:v>
                </c:pt>
                <c:pt idx="1941">
                  <c:v>53.0</c:v>
                </c:pt>
                <c:pt idx="1942">
                  <c:v>53.0</c:v>
                </c:pt>
                <c:pt idx="1943">
                  <c:v>53.0</c:v>
                </c:pt>
                <c:pt idx="1944">
                  <c:v>53.0</c:v>
                </c:pt>
                <c:pt idx="1945">
                  <c:v>53.0</c:v>
                </c:pt>
                <c:pt idx="1946">
                  <c:v>54.0</c:v>
                </c:pt>
                <c:pt idx="1947">
                  <c:v>54.0</c:v>
                </c:pt>
                <c:pt idx="1948">
                  <c:v>54.0</c:v>
                </c:pt>
                <c:pt idx="1949">
                  <c:v>54.0</c:v>
                </c:pt>
                <c:pt idx="1950">
                  <c:v>54.0</c:v>
                </c:pt>
                <c:pt idx="1951">
                  <c:v>54.0</c:v>
                </c:pt>
                <c:pt idx="1952">
                  <c:v>54.0</c:v>
                </c:pt>
                <c:pt idx="1953">
                  <c:v>54.0</c:v>
                </c:pt>
                <c:pt idx="1954">
                  <c:v>54.0</c:v>
                </c:pt>
                <c:pt idx="1955">
                  <c:v>54.0</c:v>
                </c:pt>
                <c:pt idx="1956">
                  <c:v>54.0</c:v>
                </c:pt>
                <c:pt idx="1957">
                  <c:v>54.0</c:v>
                </c:pt>
                <c:pt idx="1958">
                  <c:v>54.0</c:v>
                </c:pt>
                <c:pt idx="1959">
                  <c:v>54.0</c:v>
                </c:pt>
                <c:pt idx="1960">
                  <c:v>54.0</c:v>
                </c:pt>
                <c:pt idx="1961">
                  <c:v>54.0</c:v>
                </c:pt>
                <c:pt idx="1962">
                  <c:v>54.0</c:v>
                </c:pt>
                <c:pt idx="1963">
                  <c:v>54.0</c:v>
                </c:pt>
                <c:pt idx="1964">
                  <c:v>55.0</c:v>
                </c:pt>
                <c:pt idx="1965">
                  <c:v>55.0</c:v>
                </c:pt>
                <c:pt idx="1966">
                  <c:v>55.0</c:v>
                </c:pt>
                <c:pt idx="1967">
                  <c:v>56.0</c:v>
                </c:pt>
                <c:pt idx="1968">
                  <c:v>56.0</c:v>
                </c:pt>
                <c:pt idx="1969">
                  <c:v>56.0</c:v>
                </c:pt>
                <c:pt idx="1970">
                  <c:v>56.0</c:v>
                </c:pt>
                <c:pt idx="1971">
                  <c:v>56.0</c:v>
                </c:pt>
                <c:pt idx="1972">
                  <c:v>56.0</c:v>
                </c:pt>
                <c:pt idx="1973">
                  <c:v>56.0</c:v>
                </c:pt>
                <c:pt idx="1974">
                  <c:v>56.0</c:v>
                </c:pt>
                <c:pt idx="1975">
                  <c:v>56.0</c:v>
                </c:pt>
                <c:pt idx="1976">
                  <c:v>56.0</c:v>
                </c:pt>
                <c:pt idx="1977">
                  <c:v>56.0</c:v>
                </c:pt>
                <c:pt idx="1978">
                  <c:v>56.0</c:v>
                </c:pt>
                <c:pt idx="1979">
                  <c:v>56.0</c:v>
                </c:pt>
                <c:pt idx="1980">
                  <c:v>56.0</c:v>
                </c:pt>
                <c:pt idx="1981">
                  <c:v>56.0</c:v>
                </c:pt>
                <c:pt idx="1982">
                  <c:v>56.0</c:v>
                </c:pt>
                <c:pt idx="1983">
                  <c:v>56.0</c:v>
                </c:pt>
                <c:pt idx="1984">
                  <c:v>56.0</c:v>
                </c:pt>
                <c:pt idx="1985">
                  <c:v>56.0</c:v>
                </c:pt>
                <c:pt idx="1986">
                  <c:v>56.0</c:v>
                </c:pt>
                <c:pt idx="1987">
                  <c:v>56.0</c:v>
                </c:pt>
                <c:pt idx="1988">
                  <c:v>56.0</c:v>
                </c:pt>
                <c:pt idx="1989">
                  <c:v>56.0</c:v>
                </c:pt>
                <c:pt idx="1990">
                  <c:v>56.0</c:v>
                </c:pt>
                <c:pt idx="1991">
                  <c:v>56.0</c:v>
                </c:pt>
                <c:pt idx="1992">
                  <c:v>56.0</c:v>
                </c:pt>
                <c:pt idx="1993">
                  <c:v>56.0</c:v>
                </c:pt>
                <c:pt idx="1994">
                  <c:v>56.0</c:v>
                </c:pt>
                <c:pt idx="1995">
                  <c:v>56.0</c:v>
                </c:pt>
                <c:pt idx="1996">
                  <c:v>56.0</c:v>
                </c:pt>
                <c:pt idx="1997">
                  <c:v>56.0</c:v>
                </c:pt>
                <c:pt idx="1998">
                  <c:v>56.0</c:v>
                </c:pt>
                <c:pt idx="1999">
                  <c:v>56.0</c:v>
                </c:pt>
                <c:pt idx="2000">
                  <c:v>56.0</c:v>
                </c:pt>
                <c:pt idx="2001">
                  <c:v>56.0</c:v>
                </c:pt>
                <c:pt idx="2002">
                  <c:v>56.0</c:v>
                </c:pt>
                <c:pt idx="2003">
                  <c:v>56.0</c:v>
                </c:pt>
                <c:pt idx="2004">
                  <c:v>56.0</c:v>
                </c:pt>
                <c:pt idx="2005">
                  <c:v>56.0</c:v>
                </c:pt>
                <c:pt idx="2006">
                  <c:v>56.0</c:v>
                </c:pt>
                <c:pt idx="2007">
                  <c:v>56.0</c:v>
                </c:pt>
                <c:pt idx="2008">
                  <c:v>56.0</c:v>
                </c:pt>
                <c:pt idx="2009">
                  <c:v>56.0</c:v>
                </c:pt>
                <c:pt idx="2010">
                  <c:v>56.0</c:v>
                </c:pt>
                <c:pt idx="2011">
                  <c:v>56.0</c:v>
                </c:pt>
                <c:pt idx="2012">
                  <c:v>56.0</c:v>
                </c:pt>
                <c:pt idx="2013">
                  <c:v>56.0</c:v>
                </c:pt>
                <c:pt idx="2014">
                  <c:v>56.0</c:v>
                </c:pt>
                <c:pt idx="2015">
                  <c:v>56.0</c:v>
                </c:pt>
                <c:pt idx="2016">
                  <c:v>56.0</c:v>
                </c:pt>
                <c:pt idx="2017">
                  <c:v>56.0</c:v>
                </c:pt>
                <c:pt idx="2018">
                  <c:v>56.0</c:v>
                </c:pt>
                <c:pt idx="2019">
                  <c:v>56.0</c:v>
                </c:pt>
                <c:pt idx="2020">
                  <c:v>56.0</c:v>
                </c:pt>
                <c:pt idx="2021">
                  <c:v>56.0</c:v>
                </c:pt>
                <c:pt idx="2022">
                  <c:v>56.0</c:v>
                </c:pt>
                <c:pt idx="2023">
                  <c:v>56.0</c:v>
                </c:pt>
                <c:pt idx="2024">
                  <c:v>56.0</c:v>
                </c:pt>
                <c:pt idx="2025">
                  <c:v>56.0</c:v>
                </c:pt>
                <c:pt idx="2026">
                  <c:v>56.0</c:v>
                </c:pt>
                <c:pt idx="2027">
                  <c:v>56.0</c:v>
                </c:pt>
                <c:pt idx="2028">
                  <c:v>56.0</c:v>
                </c:pt>
                <c:pt idx="2029">
                  <c:v>56.0</c:v>
                </c:pt>
                <c:pt idx="2030">
                  <c:v>56.0</c:v>
                </c:pt>
                <c:pt idx="2031">
                  <c:v>56.0</c:v>
                </c:pt>
                <c:pt idx="2032">
                  <c:v>56.0</c:v>
                </c:pt>
                <c:pt idx="2033">
                  <c:v>56.0</c:v>
                </c:pt>
                <c:pt idx="2034">
                  <c:v>56.0</c:v>
                </c:pt>
                <c:pt idx="2035">
                  <c:v>56.0</c:v>
                </c:pt>
                <c:pt idx="2036">
                  <c:v>56.0</c:v>
                </c:pt>
                <c:pt idx="2037">
                  <c:v>56.0</c:v>
                </c:pt>
                <c:pt idx="2038">
                  <c:v>56.0</c:v>
                </c:pt>
                <c:pt idx="2039">
                  <c:v>56.0</c:v>
                </c:pt>
                <c:pt idx="2040">
                  <c:v>56.0</c:v>
                </c:pt>
                <c:pt idx="2041">
                  <c:v>56.0</c:v>
                </c:pt>
                <c:pt idx="2042">
                  <c:v>56.0</c:v>
                </c:pt>
                <c:pt idx="2043">
                  <c:v>56.0</c:v>
                </c:pt>
                <c:pt idx="2044">
                  <c:v>56.0</c:v>
                </c:pt>
                <c:pt idx="2045">
                  <c:v>56.0</c:v>
                </c:pt>
                <c:pt idx="2046">
                  <c:v>56.0</c:v>
                </c:pt>
                <c:pt idx="2047">
                  <c:v>56.0</c:v>
                </c:pt>
                <c:pt idx="2048">
                  <c:v>56.0</c:v>
                </c:pt>
                <c:pt idx="2049">
                  <c:v>56.0</c:v>
                </c:pt>
                <c:pt idx="2050">
                  <c:v>56.0</c:v>
                </c:pt>
                <c:pt idx="2051">
                  <c:v>56.0</c:v>
                </c:pt>
                <c:pt idx="2052">
                  <c:v>56.0</c:v>
                </c:pt>
                <c:pt idx="2053">
                  <c:v>57.0</c:v>
                </c:pt>
                <c:pt idx="2054">
                  <c:v>57.0</c:v>
                </c:pt>
                <c:pt idx="2055">
                  <c:v>57.0</c:v>
                </c:pt>
                <c:pt idx="2056">
                  <c:v>57.0</c:v>
                </c:pt>
                <c:pt idx="2057">
                  <c:v>57.0</c:v>
                </c:pt>
                <c:pt idx="2058">
                  <c:v>57.0</c:v>
                </c:pt>
                <c:pt idx="2059">
                  <c:v>57.0</c:v>
                </c:pt>
                <c:pt idx="2060">
                  <c:v>57.0</c:v>
                </c:pt>
                <c:pt idx="2061">
                  <c:v>57.0</c:v>
                </c:pt>
                <c:pt idx="2062">
                  <c:v>57.0</c:v>
                </c:pt>
                <c:pt idx="2063">
                  <c:v>57.0</c:v>
                </c:pt>
                <c:pt idx="2064">
                  <c:v>58.0</c:v>
                </c:pt>
                <c:pt idx="2065">
                  <c:v>59.0</c:v>
                </c:pt>
                <c:pt idx="2066">
                  <c:v>59.0</c:v>
                </c:pt>
                <c:pt idx="2067">
                  <c:v>59.0</c:v>
                </c:pt>
                <c:pt idx="2068">
                  <c:v>59.0</c:v>
                </c:pt>
                <c:pt idx="2069">
                  <c:v>59.0</c:v>
                </c:pt>
                <c:pt idx="2070">
                  <c:v>59.0</c:v>
                </c:pt>
                <c:pt idx="2071">
                  <c:v>59.0</c:v>
                </c:pt>
                <c:pt idx="2072">
                  <c:v>59.0</c:v>
                </c:pt>
                <c:pt idx="2073">
                  <c:v>59.0</c:v>
                </c:pt>
                <c:pt idx="2074">
                  <c:v>59.0</c:v>
                </c:pt>
                <c:pt idx="2075">
                  <c:v>59.0</c:v>
                </c:pt>
                <c:pt idx="2076">
                  <c:v>59.0</c:v>
                </c:pt>
                <c:pt idx="2077">
                  <c:v>59.0</c:v>
                </c:pt>
                <c:pt idx="2078">
                  <c:v>59.0</c:v>
                </c:pt>
                <c:pt idx="2079">
                  <c:v>59.0</c:v>
                </c:pt>
                <c:pt idx="2080">
                  <c:v>59.0</c:v>
                </c:pt>
                <c:pt idx="2081">
                  <c:v>59.0</c:v>
                </c:pt>
                <c:pt idx="2082">
                  <c:v>59.0</c:v>
                </c:pt>
                <c:pt idx="2083">
                  <c:v>59.0</c:v>
                </c:pt>
                <c:pt idx="2084">
                  <c:v>59.0</c:v>
                </c:pt>
                <c:pt idx="2085">
                  <c:v>59.0</c:v>
                </c:pt>
                <c:pt idx="2086">
                  <c:v>59.0</c:v>
                </c:pt>
                <c:pt idx="2087">
                  <c:v>60.0</c:v>
                </c:pt>
                <c:pt idx="2088">
                  <c:v>60.0</c:v>
                </c:pt>
                <c:pt idx="2089">
                  <c:v>60.0</c:v>
                </c:pt>
                <c:pt idx="2090">
                  <c:v>60.0</c:v>
                </c:pt>
                <c:pt idx="2091">
                  <c:v>60.0</c:v>
                </c:pt>
                <c:pt idx="2092">
                  <c:v>60.0</c:v>
                </c:pt>
                <c:pt idx="2093">
                  <c:v>60.0</c:v>
                </c:pt>
                <c:pt idx="2094">
                  <c:v>60.0</c:v>
                </c:pt>
                <c:pt idx="2095">
                  <c:v>60.0</c:v>
                </c:pt>
                <c:pt idx="2096">
                  <c:v>60.0</c:v>
                </c:pt>
                <c:pt idx="2097">
                  <c:v>60.0</c:v>
                </c:pt>
                <c:pt idx="2098">
                  <c:v>60.0</c:v>
                </c:pt>
                <c:pt idx="2099">
                  <c:v>60.0</c:v>
                </c:pt>
                <c:pt idx="2100">
                  <c:v>60.0</c:v>
                </c:pt>
                <c:pt idx="2101">
                  <c:v>60.0</c:v>
                </c:pt>
                <c:pt idx="2102">
                  <c:v>60.0</c:v>
                </c:pt>
                <c:pt idx="2103">
                  <c:v>60.0</c:v>
                </c:pt>
                <c:pt idx="2104">
                  <c:v>60.0</c:v>
                </c:pt>
                <c:pt idx="2105">
                  <c:v>60.0</c:v>
                </c:pt>
                <c:pt idx="2106">
                  <c:v>60.0</c:v>
                </c:pt>
                <c:pt idx="2107">
                  <c:v>60.0</c:v>
                </c:pt>
                <c:pt idx="2108">
                  <c:v>60.0</c:v>
                </c:pt>
                <c:pt idx="2109">
                  <c:v>60.0</c:v>
                </c:pt>
                <c:pt idx="2110">
                  <c:v>60.0</c:v>
                </c:pt>
                <c:pt idx="2111">
                  <c:v>60.0</c:v>
                </c:pt>
                <c:pt idx="2112">
                  <c:v>60.0</c:v>
                </c:pt>
                <c:pt idx="2113">
                  <c:v>60.0</c:v>
                </c:pt>
                <c:pt idx="2114">
                  <c:v>60.0</c:v>
                </c:pt>
                <c:pt idx="2115">
                  <c:v>60.0</c:v>
                </c:pt>
                <c:pt idx="2116">
                  <c:v>60.0</c:v>
                </c:pt>
                <c:pt idx="2117">
                  <c:v>60.0</c:v>
                </c:pt>
                <c:pt idx="2118">
                  <c:v>60.0</c:v>
                </c:pt>
                <c:pt idx="2119">
                  <c:v>60.0</c:v>
                </c:pt>
                <c:pt idx="2120">
                  <c:v>60.0</c:v>
                </c:pt>
                <c:pt idx="2121">
                  <c:v>60.0</c:v>
                </c:pt>
                <c:pt idx="2122">
                  <c:v>60.0</c:v>
                </c:pt>
                <c:pt idx="2123">
                  <c:v>60.0</c:v>
                </c:pt>
                <c:pt idx="2124">
                  <c:v>60.0</c:v>
                </c:pt>
                <c:pt idx="2125">
                  <c:v>60.0</c:v>
                </c:pt>
                <c:pt idx="2126">
                  <c:v>60.0</c:v>
                </c:pt>
                <c:pt idx="2127">
                  <c:v>60.0</c:v>
                </c:pt>
                <c:pt idx="2128">
                  <c:v>60.0</c:v>
                </c:pt>
                <c:pt idx="2129">
                  <c:v>60.0</c:v>
                </c:pt>
                <c:pt idx="2130">
                  <c:v>61.0</c:v>
                </c:pt>
                <c:pt idx="2131">
                  <c:v>61.0</c:v>
                </c:pt>
                <c:pt idx="2132">
                  <c:v>61.0</c:v>
                </c:pt>
                <c:pt idx="2133">
                  <c:v>61.0</c:v>
                </c:pt>
                <c:pt idx="2134">
                  <c:v>61.0</c:v>
                </c:pt>
                <c:pt idx="2135">
                  <c:v>61.0</c:v>
                </c:pt>
                <c:pt idx="2136">
                  <c:v>61.0</c:v>
                </c:pt>
                <c:pt idx="2137">
                  <c:v>61.0</c:v>
                </c:pt>
                <c:pt idx="2138">
                  <c:v>61.0</c:v>
                </c:pt>
                <c:pt idx="2139">
                  <c:v>61.0</c:v>
                </c:pt>
                <c:pt idx="2140">
                  <c:v>61.0</c:v>
                </c:pt>
                <c:pt idx="2141">
                  <c:v>61.0</c:v>
                </c:pt>
                <c:pt idx="2142">
                  <c:v>61.0</c:v>
                </c:pt>
                <c:pt idx="2143">
                  <c:v>61.0</c:v>
                </c:pt>
                <c:pt idx="2144">
                  <c:v>61.0</c:v>
                </c:pt>
                <c:pt idx="2145">
                  <c:v>61.0</c:v>
                </c:pt>
                <c:pt idx="2146">
                  <c:v>61.0</c:v>
                </c:pt>
                <c:pt idx="2147">
                  <c:v>61.0</c:v>
                </c:pt>
                <c:pt idx="2148">
                  <c:v>61.0</c:v>
                </c:pt>
                <c:pt idx="2149">
                  <c:v>61.0</c:v>
                </c:pt>
                <c:pt idx="2150">
                  <c:v>61.0</c:v>
                </c:pt>
                <c:pt idx="2151">
                  <c:v>61.0</c:v>
                </c:pt>
                <c:pt idx="2152">
                  <c:v>61.0</c:v>
                </c:pt>
                <c:pt idx="2153">
                  <c:v>61.0</c:v>
                </c:pt>
                <c:pt idx="2154">
                  <c:v>61.0</c:v>
                </c:pt>
                <c:pt idx="2155">
                  <c:v>61.0</c:v>
                </c:pt>
                <c:pt idx="2156">
                  <c:v>61.0</c:v>
                </c:pt>
                <c:pt idx="2157">
                  <c:v>61.0</c:v>
                </c:pt>
                <c:pt idx="2158">
                  <c:v>61.0</c:v>
                </c:pt>
                <c:pt idx="2159">
                  <c:v>61.0</c:v>
                </c:pt>
                <c:pt idx="2160">
                  <c:v>61.0</c:v>
                </c:pt>
                <c:pt idx="2161">
                  <c:v>61.0</c:v>
                </c:pt>
                <c:pt idx="2162">
                  <c:v>61.0</c:v>
                </c:pt>
                <c:pt idx="2163">
                  <c:v>61.0</c:v>
                </c:pt>
                <c:pt idx="2164">
                  <c:v>61.0</c:v>
                </c:pt>
                <c:pt idx="2165">
                  <c:v>61.0</c:v>
                </c:pt>
                <c:pt idx="2166">
                  <c:v>61.0</c:v>
                </c:pt>
                <c:pt idx="2167">
                  <c:v>61.0</c:v>
                </c:pt>
                <c:pt idx="2168">
                  <c:v>61.0</c:v>
                </c:pt>
                <c:pt idx="2169">
                  <c:v>61.0</c:v>
                </c:pt>
                <c:pt idx="2170">
                  <c:v>61.0</c:v>
                </c:pt>
                <c:pt idx="2171">
                  <c:v>61.0</c:v>
                </c:pt>
                <c:pt idx="2172">
                  <c:v>61.0</c:v>
                </c:pt>
                <c:pt idx="2173">
                  <c:v>61.0</c:v>
                </c:pt>
                <c:pt idx="2174">
                  <c:v>61.0</c:v>
                </c:pt>
                <c:pt idx="2175">
                  <c:v>61.0</c:v>
                </c:pt>
                <c:pt idx="2176">
                  <c:v>61.0</c:v>
                </c:pt>
                <c:pt idx="2177">
                  <c:v>61.0</c:v>
                </c:pt>
                <c:pt idx="2178">
                  <c:v>61.0</c:v>
                </c:pt>
                <c:pt idx="2179">
                  <c:v>61.0</c:v>
                </c:pt>
                <c:pt idx="2180">
                  <c:v>61.0</c:v>
                </c:pt>
                <c:pt idx="2181">
                  <c:v>61.0</c:v>
                </c:pt>
                <c:pt idx="2182">
                  <c:v>61.0</c:v>
                </c:pt>
                <c:pt idx="2183">
                  <c:v>61.0</c:v>
                </c:pt>
                <c:pt idx="2184">
                  <c:v>61.0</c:v>
                </c:pt>
                <c:pt idx="2185">
                  <c:v>61.0</c:v>
                </c:pt>
                <c:pt idx="2186">
                  <c:v>61.0</c:v>
                </c:pt>
                <c:pt idx="2187">
                  <c:v>61.0</c:v>
                </c:pt>
                <c:pt idx="2188">
                  <c:v>61.0</c:v>
                </c:pt>
                <c:pt idx="2189">
                  <c:v>61.0</c:v>
                </c:pt>
                <c:pt idx="2190">
                  <c:v>61.0</c:v>
                </c:pt>
                <c:pt idx="2191">
                  <c:v>61.0</c:v>
                </c:pt>
                <c:pt idx="2192">
                  <c:v>61.0</c:v>
                </c:pt>
                <c:pt idx="2193">
                  <c:v>61.0</c:v>
                </c:pt>
                <c:pt idx="2194">
                  <c:v>61.0</c:v>
                </c:pt>
                <c:pt idx="2195">
                  <c:v>61.0</c:v>
                </c:pt>
                <c:pt idx="2196">
                  <c:v>61.0</c:v>
                </c:pt>
                <c:pt idx="2197">
                  <c:v>61.0</c:v>
                </c:pt>
                <c:pt idx="2198">
                  <c:v>61.0</c:v>
                </c:pt>
                <c:pt idx="2199">
                  <c:v>61.0</c:v>
                </c:pt>
                <c:pt idx="2200">
                  <c:v>61.0</c:v>
                </c:pt>
                <c:pt idx="2201">
                  <c:v>61.0</c:v>
                </c:pt>
                <c:pt idx="2202">
                  <c:v>61.0</c:v>
                </c:pt>
                <c:pt idx="2203">
                  <c:v>61.0</c:v>
                </c:pt>
                <c:pt idx="2204">
                  <c:v>61.0</c:v>
                </c:pt>
                <c:pt idx="2205">
                  <c:v>61.0</c:v>
                </c:pt>
                <c:pt idx="2206">
                  <c:v>61.0</c:v>
                </c:pt>
                <c:pt idx="2207">
                  <c:v>61.0</c:v>
                </c:pt>
                <c:pt idx="2208">
                  <c:v>61.0</c:v>
                </c:pt>
                <c:pt idx="2209">
                  <c:v>61.0</c:v>
                </c:pt>
                <c:pt idx="2210">
                  <c:v>61.0</c:v>
                </c:pt>
                <c:pt idx="2211">
                  <c:v>61.0</c:v>
                </c:pt>
                <c:pt idx="2212">
                  <c:v>61.0</c:v>
                </c:pt>
                <c:pt idx="2213">
                  <c:v>61.0</c:v>
                </c:pt>
                <c:pt idx="2214">
                  <c:v>61.0</c:v>
                </c:pt>
                <c:pt idx="2215">
                  <c:v>61.0</c:v>
                </c:pt>
                <c:pt idx="2216">
                  <c:v>61.0</c:v>
                </c:pt>
                <c:pt idx="2217">
                  <c:v>61.0</c:v>
                </c:pt>
                <c:pt idx="2218">
                  <c:v>61.0</c:v>
                </c:pt>
                <c:pt idx="2219">
                  <c:v>61.0</c:v>
                </c:pt>
                <c:pt idx="2220">
                  <c:v>61.0</c:v>
                </c:pt>
                <c:pt idx="2221">
                  <c:v>61.0</c:v>
                </c:pt>
                <c:pt idx="2222">
                  <c:v>61.0</c:v>
                </c:pt>
                <c:pt idx="2223">
                  <c:v>61.0</c:v>
                </c:pt>
                <c:pt idx="2224">
                  <c:v>61.0</c:v>
                </c:pt>
                <c:pt idx="2225">
                  <c:v>61.0</c:v>
                </c:pt>
                <c:pt idx="2226">
                  <c:v>61.0</c:v>
                </c:pt>
                <c:pt idx="2227">
                  <c:v>61.0</c:v>
                </c:pt>
                <c:pt idx="2228">
                  <c:v>61.0</c:v>
                </c:pt>
                <c:pt idx="2229">
                  <c:v>61.0</c:v>
                </c:pt>
                <c:pt idx="2230">
                  <c:v>61.0</c:v>
                </c:pt>
                <c:pt idx="2231">
                  <c:v>62.0</c:v>
                </c:pt>
                <c:pt idx="2232">
                  <c:v>62.0</c:v>
                </c:pt>
                <c:pt idx="2233">
                  <c:v>62.0</c:v>
                </c:pt>
                <c:pt idx="2234">
                  <c:v>62.0</c:v>
                </c:pt>
                <c:pt idx="2235">
                  <c:v>62.0</c:v>
                </c:pt>
                <c:pt idx="2236">
                  <c:v>62.0</c:v>
                </c:pt>
                <c:pt idx="2237">
                  <c:v>62.0</c:v>
                </c:pt>
                <c:pt idx="2238">
                  <c:v>62.0</c:v>
                </c:pt>
                <c:pt idx="2239">
                  <c:v>62.0</c:v>
                </c:pt>
                <c:pt idx="2240">
                  <c:v>62.0</c:v>
                </c:pt>
                <c:pt idx="2241">
                  <c:v>62.0</c:v>
                </c:pt>
                <c:pt idx="2242">
                  <c:v>62.0</c:v>
                </c:pt>
                <c:pt idx="2243">
                  <c:v>62.0</c:v>
                </c:pt>
                <c:pt idx="2244">
                  <c:v>62.0</c:v>
                </c:pt>
                <c:pt idx="2245">
                  <c:v>62.0</c:v>
                </c:pt>
                <c:pt idx="2246">
                  <c:v>62.0</c:v>
                </c:pt>
                <c:pt idx="2247">
                  <c:v>62.0</c:v>
                </c:pt>
                <c:pt idx="2248">
                  <c:v>62.0</c:v>
                </c:pt>
                <c:pt idx="2249">
                  <c:v>62.0</c:v>
                </c:pt>
                <c:pt idx="2250">
                  <c:v>62.0</c:v>
                </c:pt>
                <c:pt idx="2251">
                  <c:v>62.0</c:v>
                </c:pt>
                <c:pt idx="2252">
                  <c:v>62.0</c:v>
                </c:pt>
                <c:pt idx="2253">
                  <c:v>62.0</c:v>
                </c:pt>
                <c:pt idx="2254">
                  <c:v>62.0</c:v>
                </c:pt>
                <c:pt idx="2255">
                  <c:v>62.0</c:v>
                </c:pt>
                <c:pt idx="2256">
                  <c:v>62.0</c:v>
                </c:pt>
                <c:pt idx="2257">
                  <c:v>62.0</c:v>
                </c:pt>
                <c:pt idx="2258">
                  <c:v>62.0</c:v>
                </c:pt>
                <c:pt idx="2259">
                  <c:v>62.0</c:v>
                </c:pt>
                <c:pt idx="2260">
                  <c:v>62.0</c:v>
                </c:pt>
                <c:pt idx="2261">
                  <c:v>62.0</c:v>
                </c:pt>
                <c:pt idx="2262">
                  <c:v>62.0</c:v>
                </c:pt>
                <c:pt idx="2263">
                  <c:v>62.0</c:v>
                </c:pt>
                <c:pt idx="2264">
                  <c:v>62.0</c:v>
                </c:pt>
                <c:pt idx="2265">
                  <c:v>62.0</c:v>
                </c:pt>
                <c:pt idx="2266">
                  <c:v>62.0</c:v>
                </c:pt>
                <c:pt idx="2267">
                  <c:v>62.0</c:v>
                </c:pt>
                <c:pt idx="2268">
                  <c:v>62.0</c:v>
                </c:pt>
                <c:pt idx="2269">
                  <c:v>63.0</c:v>
                </c:pt>
                <c:pt idx="2270">
                  <c:v>63.0</c:v>
                </c:pt>
                <c:pt idx="2271">
                  <c:v>64.0</c:v>
                </c:pt>
                <c:pt idx="2272">
                  <c:v>65.0</c:v>
                </c:pt>
                <c:pt idx="2273">
                  <c:v>65.0</c:v>
                </c:pt>
                <c:pt idx="2274">
                  <c:v>65.0</c:v>
                </c:pt>
                <c:pt idx="2275">
                  <c:v>65.0</c:v>
                </c:pt>
                <c:pt idx="2276">
                  <c:v>65.0</c:v>
                </c:pt>
                <c:pt idx="2277">
                  <c:v>65.0</c:v>
                </c:pt>
                <c:pt idx="2278">
                  <c:v>65.0</c:v>
                </c:pt>
                <c:pt idx="2279">
                  <c:v>65.0</c:v>
                </c:pt>
                <c:pt idx="2280">
                  <c:v>65.0</c:v>
                </c:pt>
                <c:pt idx="2281">
                  <c:v>65.0</c:v>
                </c:pt>
                <c:pt idx="2282">
                  <c:v>65.0</c:v>
                </c:pt>
                <c:pt idx="2283">
                  <c:v>65.0</c:v>
                </c:pt>
                <c:pt idx="2284">
                  <c:v>65.0</c:v>
                </c:pt>
                <c:pt idx="2285">
                  <c:v>65.0</c:v>
                </c:pt>
                <c:pt idx="2286">
                  <c:v>65.0</c:v>
                </c:pt>
                <c:pt idx="2287">
                  <c:v>65.0</c:v>
                </c:pt>
                <c:pt idx="2288">
                  <c:v>65.0</c:v>
                </c:pt>
                <c:pt idx="2289">
                  <c:v>65.0</c:v>
                </c:pt>
                <c:pt idx="2290">
                  <c:v>65.0</c:v>
                </c:pt>
                <c:pt idx="2291">
                  <c:v>65.0</c:v>
                </c:pt>
                <c:pt idx="2292">
                  <c:v>65.0</c:v>
                </c:pt>
                <c:pt idx="2293">
                  <c:v>65.0</c:v>
                </c:pt>
                <c:pt idx="2294">
                  <c:v>65.0</c:v>
                </c:pt>
                <c:pt idx="2295">
                  <c:v>65.0</c:v>
                </c:pt>
                <c:pt idx="2296">
                  <c:v>65.0</c:v>
                </c:pt>
                <c:pt idx="2297">
                  <c:v>65.0</c:v>
                </c:pt>
                <c:pt idx="2298">
                  <c:v>65.0</c:v>
                </c:pt>
                <c:pt idx="2299">
                  <c:v>65.0</c:v>
                </c:pt>
                <c:pt idx="2300">
                  <c:v>65.0</c:v>
                </c:pt>
                <c:pt idx="2301">
                  <c:v>65.0</c:v>
                </c:pt>
                <c:pt idx="2302">
                  <c:v>65.0</c:v>
                </c:pt>
                <c:pt idx="2303">
                  <c:v>65.0</c:v>
                </c:pt>
                <c:pt idx="2304">
                  <c:v>65.0</c:v>
                </c:pt>
                <c:pt idx="2305">
                  <c:v>65.0</c:v>
                </c:pt>
                <c:pt idx="2306">
                  <c:v>65.0</c:v>
                </c:pt>
                <c:pt idx="2307">
                  <c:v>65.0</c:v>
                </c:pt>
                <c:pt idx="2308">
                  <c:v>65.0</c:v>
                </c:pt>
                <c:pt idx="2309">
                  <c:v>65.0</c:v>
                </c:pt>
                <c:pt idx="2310">
                  <c:v>65.0</c:v>
                </c:pt>
                <c:pt idx="2311">
                  <c:v>66.0</c:v>
                </c:pt>
                <c:pt idx="2312">
                  <c:v>67.0</c:v>
                </c:pt>
                <c:pt idx="2313">
                  <c:v>67.0</c:v>
                </c:pt>
                <c:pt idx="2314">
                  <c:v>67.0</c:v>
                </c:pt>
                <c:pt idx="2315">
                  <c:v>67.0</c:v>
                </c:pt>
                <c:pt idx="2316">
                  <c:v>67.0</c:v>
                </c:pt>
                <c:pt idx="2317">
                  <c:v>67.0</c:v>
                </c:pt>
                <c:pt idx="2318">
                  <c:v>67.0</c:v>
                </c:pt>
                <c:pt idx="2319">
                  <c:v>67.0</c:v>
                </c:pt>
                <c:pt idx="2320">
                  <c:v>67.0</c:v>
                </c:pt>
                <c:pt idx="2321">
                  <c:v>67.0</c:v>
                </c:pt>
                <c:pt idx="2322">
                  <c:v>67.0</c:v>
                </c:pt>
                <c:pt idx="2323">
                  <c:v>67.0</c:v>
                </c:pt>
                <c:pt idx="2324">
                  <c:v>67.0</c:v>
                </c:pt>
                <c:pt idx="2325">
                  <c:v>67.0</c:v>
                </c:pt>
                <c:pt idx="2326">
                  <c:v>67.0</c:v>
                </c:pt>
                <c:pt idx="2327">
                  <c:v>67.0</c:v>
                </c:pt>
                <c:pt idx="2328">
                  <c:v>67.0</c:v>
                </c:pt>
                <c:pt idx="2329">
                  <c:v>67.0</c:v>
                </c:pt>
                <c:pt idx="2330">
                  <c:v>67.0</c:v>
                </c:pt>
                <c:pt idx="2331">
                  <c:v>67.0</c:v>
                </c:pt>
                <c:pt idx="2332">
                  <c:v>67.0</c:v>
                </c:pt>
                <c:pt idx="2333">
                  <c:v>67.0</c:v>
                </c:pt>
                <c:pt idx="2334">
                  <c:v>67.0</c:v>
                </c:pt>
                <c:pt idx="2335">
                  <c:v>67.0</c:v>
                </c:pt>
                <c:pt idx="2336">
                  <c:v>67.0</c:v>
                </c:pt>
                <c:pt idx="2337">
                  <c:v>67.0</c:v>
                </c:pt>
                <c:pt idx="2338">
                  <c:v>67.0</c:v>
                </c:pt>
                <c:pt idx="2339">
                  <c:v>67.0</c:v>
                </c:pt>
                <c:pt idx="2340">
                  <c:v>67.0</c:v>
                </c:pt>
                <c:pt idx="2341">
                  <c:v>67.0</c:v>
                </c:pt>
                <c:pt idx="2342">
                  <c:v>67.0</c:v>
                </c:pt>
                <c:pt idx="2343">
                  <c:v>67.0</c:v>
                </c:pt>
                <c:pt idx="2344">
                  <c:v>67.0</c:v>
                </c:pt>
                <c:pt idx="2345">
                  <c:v>67.0</c:v>
                </c:pt>
                <c:pt idx="2346">
                  <c:v>67.0</c:v>
                </c:pt>
                <c:pt idx="2347">
                  <c:v>67.0</c:v>
                </c:pt>
                <c:pt idx="2348">
                  <c:v>67.0</c:v>
                </c:pt>
                <c:pt idx="2349">
                  <c:v>67.0</c:v>
                </c:pt>
                <c:pt idx="2350">
                  <c:v>67.0</c:v>
                </c:pt>
                <c:pt idx="2351">
                  <c:v>67.0</c:v>
                </c:pt>
                <c:pt idx="2352">
                  <c:v>67.0</c:v>
                </c:pt>
                <c:pt idx="2353">
                  <c:v>67.0</c:v>
                </c:pt>
                <c:pt idx="2354">
                  <c:v>67.0</c:v>
                </c:pt>
                <c:pt idx="2355">
                  <c:v>67.0</c:v>
                </c:pt>
                <c:pt idx="2356">
                  <c:v>67.0</c:v>
                </c:pt>
                <c:pt idx="2357">
                  <c:v>67.0</c:v>
                </c:pt>
                <c:pt idx="2358">
                  <c:v>67.0</c:v>
                </c:pt>
                <c:pt idx="2359">
                  <c:v>67.0</c:v>
                </c:pt>
                <c:pt idx="2360">
                  <c:v>67.0</c:v>
                </c:pt>
                <c:pt idx="2361">
                  <c:v>67.0</c:v>
                </c:pt>
                <c:pt idx="2362">
                  <c:v>67.0</c:v>
                </c:pt>
                <c:pt idx="2363">
                  <c:v>67.0</c:v>
                </c:pt>
                <c:pt idx="2364">
                  <c:v>67.0</c:v>
                </c:pt>
                <c:pt idx="2365">
                  <c:v>67.0</c:v>
                </c:pt>
                <c:pt idx="2366">
                  <c:v>67.0</c:v>
                </c:pt>
                <c:pt idx="2367">
                  <c:v>67.0</c:v>
                </c:pt>
                <c:pt idx="2368">
                  <c:v>67.0</c:v>
                </c:pt>
                <c:pt idx="2369">
                  <c:v>67.0</c:v>
                </c:pt>
                <c:pt idx="2370">
                  <c:v>67.0</c:v>
                </c:pt>
                <c:pt idx="2371">
                  <c:v>67.0</c:v>
                </c:pt>
                <c:pt idx="2372">
                  <c:v>67.0</c:v>
                </c:pt>
                <c:pt idx="2373">
                  <c:v>67.0</c:v>
                </c:pt>
                <c:pt idx="2374">
                  <c:v>67.0</c:v>
                </c:pt>
                <c:pt idx="2375">
                  <c:v>68.0</c:v>
                </c:pt>
                <c:pt idx="2376">
                  <c:v>69.0</c:v>
                </c:pt>
                <c:pt idx="2377">
                  <c:v>69.0</c:v>
                </c:pt>
                <c:pt idx="2378">
                  <c:v>69.0</c:v>
                </c:pt>
                <c:pt idx="2379">
                  <c:v>69.0</c:v>
                </c:pt>
                <c:pt idx="2380">
                  <c:v>69.0</c:v>
                </c:pt>
                <c:pt idx="2381">
                  <c:v>69.0</c:v>
                </c:pt>
                <c:pt idx="2382">
                  <c:v>69.0</c:v>
                </c:pt>
                <c:pt idx="2383">
                  <c:v>69.0</c:v>
                </c:pt>
                <c:pt idx="2384">
                  <c:v>69.0</c:v>
                </c:pt>
                <c:pt idx="2385">
                  <c:v>69.0</c:v>
                </c:pt>
                <c:pt idx="2386">
                  <c:v>69.0</c:v>
                </c:pt>
                <c:pt idx="2387">
                  <c:v>69.0</c:v>
                </c:pt>
                <c:pt idx="2388">
                  <c:v>69.0</c:v>
                </c:pt>
                <c:pt idx="2389">
                  <c:v>69.0</c:v>
                </c:pt>
                <c:pt idx="2390">
                  <c:v>69.0</c:v>
                </c:pt>
                <c:pt idx="2391">
                  <c:v>69.0</c:v>
                </c:pt>
                <c:pt idx="2392">
                  <c:v>69.0</c:v>
                </c:pt>
                <c:pt idx="2393">
                  <c:v>69.0</c:v>
                </c:pt>
                <c:pt idx="2394">
                  <c:v>69.0</c:v>
                </c:pt>
                <c:pt idx="2395">
                  <c:v>69.0</c:v>
                </c:pt>
                <c:pt idx="2396">
                  <c:v>69.0</c:v>
                </c:pt>
                <c:pt idx="2397">
                  <c:v>69.0</c:v>
                </c:pt>
                <c:pt idx="2398">
                  <c:v>69.0</c:v>
                </c:pt>
                <c:pt idx="2399">
                  <c:v>69.0</c:v>
                </c:pt>
                <c:pt idx="2400">
                  <c:v>69.0</c:v>
                </c:pt>
                <c:pt idx="2401">
                  <c:v>69.0</c:v>
                </c:pt>
                <c:pt idx="2402">
                  <c:v>69.0</c:v>
                </c:pt>
                <c:pt idx="2403">
                  <c:v>69.0</c:v>
                </c:pt>
                <c:pt idx="2404">
                  <c:v>69.0</c:v>
                </c:pt>
                <c:pt idx="2405">
                  <c:v>69.0</c:v>
                </c:pt>
                <c:pt idx="2406">
                  <c:v>69.0</c:v>
                </c:pt>
                <c:pt idx="2407">
                  <c:v>69.0</c:v>
                </c:pt>
                <c:pt idx="2408">
                  <c:v>69.0</c:v>
                </c:pt>
                <c:pt idx="2409">
                  <c:v>69.0</c:v>
                </c:pt>
                <c:pt idx="2410">
                  <c:v>69.0</c:v>
                </c:pt>
                <c:pt idx="2411">
                  <c:v>69.0</c:v>
                </c:pt>
                <c:pt idx="2412">
                  <c:v>69.0</c:v>
                </c:pt>
                <c:pt idx="2413">
                  <c:v>69.0</c:v>
                </c:pt>
                <c:pt idx="2414">
                  <c:v>69.0</c:v>
                </c:pt>
                <c:pt idx="2415">
                  <c:v>69.0</c:v>
                </c:pt>
                <c:pt idx="2416">
                  <c:v>70.0</c:v>
                </c:pt>
                <c:pt idx="2417">
                  <c:v>70.0</c:v>
                </c:pt>
                <c:pt idx="2418">
                  <c:v>70.0</c:v>
                </c:pt>
                <c:pt idx="2419">
                  <c:v>70.0</c:v>
                </c:pt>
                <c:pt idx="2420">
                  <c:v>70.0</c:v>
                </c:pt>
                <c:pt idx="2421">
                  <c:v>70.0</c:v>
                </c:pt>
                <c:pt idx="2422">
                  <c:v>70.0</c:v>
                </c:pt>
                <c:pt idx="2423">
                  <c:v>70.0</c:v>
                </c:pt>
                <c:pt idx="2424">
                  <c:v>70.0</c:v>
                </c:pt>
                <c:pt idx="2425">
                  <c:v>70.0</c:v>
                </c:pt>
                <c:pt idx="2426">
                  <c:v>70.0</c:v>
                </c:pt>
                <c:pt idx="2427">
                  <c:v>70.0</c:v>
                </c:pt>
                <c:pt idx="2428">
                  <c:v>70.0</c:v>
                </c:pt>
                <c:pt idx="2429">
                  <c:v>70.0</c:v>
                </c:pt>
                <c:pt idx="2430">
                  <c:v>70.0</c:v>
                </c:pt>
                <c:pt idx="2431">
                  <c:v>70.0</c:v>
                </c:pt>
                <c:pt idx="2432">
                  <c:v>70.0</c:v>
                </c:pt>
                <c:pt idx="2433">
                  <c:v>70.0</c:v>
                </c:pt>
                <c:pt idx="2434">
                  <c:v>70.0</c:v>
                </c:pt>
                <c:pt idx="2435">
                  <c:v>70.0</c:v>
                </c:pt>
                <c:pt idx="2436">
                  <c:v>70.0</c:v>
                </c:pt>
                <c:pt idx="2437">
                  <c:v>70.0</c:v>
                </c:pt>
                <c:pt idx="2438">
                  <c:v>70.0</c:v>
                </c:pt>
                <c:pt idx="2439">
                  <c:v>70.0</c:v>
                </c:pt>
                <c:pt idx="2440">
                  <c:v>70.0</c:v>
                </c:pt>
                <c:pt idx="2441">
                  <c:v>70.0</c:v>
                </c:pt>
                <c:pt idx="2442">
                  <c:v>70.0</c:v>
                </c:pt>
                <c:pt idx="2443">
                  <c:v>70.0</c:v>
                </c:pt>
                <c:pt idx="2444">
                  <c:v>70.0</c:v>
                </c:pt>
                <c:pt idx="2445">
                  <c:v>70.0</c:v>
                </c:pt>
                <c:pt idx="2446">
                  <c:v>70.0</c:v>
                </c:pt>
                <c:pt idx="2447">
                  <c:v>70.0</c:v>
                </c:pt>
                <c:pt idx="2448">
                  <c:v>70.0</c:v>
                </c:pt>
                <c:pt idx="2449">
                  <c:v>70.0</c:v>
                </c:pt>
                <c:pt idx="2450">
                  <c:v>70.0</c:v>
                </c:pt>
                <c:pt idx="2451">
                  <c:v>70.0</c:v>
                </c:pt>
                <c:pt idx="2452">
                  <c:v>70.0</c:v>
                </c:pt>
                <c:pt idx="2453">
                  <c:v>70.0</c:v>
                </c:pt>
                <c:pt idx="2454">
                  <c:v>70.0</c:v>
                </c:pt>
                <c:pt idx="2455">
                  <c:v>70.0</c:v>
                </c:pt>
                <c:pt idx="2456">
                  <c:v>70.0</c:v>
                </c:pt>
                <c:pt idx="2457">
                  <c:v>70.0</c:v>
                </c:pt>
                <c:pt idx="2458">
                  <c:v>70.0</c:v>
                </c:pt>
                <c:pt idx="2459">
                  <c:v>70.0</c:v>
                </c:pt>
                <c:pt idx="2460">
                  <c:v>70.0</c:v>
                </c:pt>
                <c:pt idx="2461">
                  <c:v>70.0</c:v>
                </c:pt>
                <c:pt idx="2462">
                  <c:v>70.0</c:v>
                </c:pt>
                <c:pt idx="2463">
                  <c:v>70.0</c:v>
                </c:pt>
                <c:pt idx="2464">
                  <c:v>70.0</c:v>
                </c:pt>
                <c:pt idx="2465">
                  <c:v>70.0</c:v>
                </c:pt>
                <c:pt idx="2466">
                  <c:v>70.0</c:v>
                </c:pt>
                <c:pt idx="2467">
                  <c:v>70.0</c:v>
                </c:pt>
                <c:pt idx="2468">
                  <c:v>70.0</c:v>
                </c:pt>
                <c:pt idx="2469">
                  <c:v>70.0</c:v>
                </c:pt>
                <c:pt idx="2470">
                  <c:v>70.0</c:v>
                </c:pt>
                <c:pt idx="2471">
                  <c:v>70.0</c:v>
                </c:pt>
                <c:pt idx="2472">
                  <c:v>70.0</c:v>
                </c:pt>
                <c:pt idx="2473">
                  <c:v>70.0</c:v>
                </c:pt>
                <c:pt idx="2474">
                  <c:v>70.0</c:v>
                </c:pt>
                <c:pt idx="2475">
                  <c:v>71.0</c:v>
                </c:pt>
                <c:pt idx="2476">
                  <c:v>71.0</c:v>
                </c:pt>
                <c:pt idx="2477">
                  <c:v>71.0</c:v>
                </c:pt>
                <c:pt idx="2478">
                  <c:v>71.0</c:v>
                </c:pt>
                <c:pt idx="2479">
                  <c:v>71.0</c:v>
                </c:pt>
                <c:pt idx="2480">
                  <c:v>71.0</c:v>
                </c:pt>
                <c:pt idx="2481">
                  <c:v>71.0</c:v>
                </c:pt>
                <c:pt idx="2482">
                  <c:v>71.0</c:v>
                </c:pt>
                <c:pt idx="2483">
                  <c:v>71.0</c:v>
                </c:pt>
                <c:pt idx="2484">
                  <c:v>71.0</c:v>
                </c:pt>
                <c:pt idx="2485">
                  <c:v>71.0</c:v>
                </c:pt>
                <c:pt idx="2486">
                  <c:v>71.0</c:v>
                </c:pt>
                <c:pt idx="2487">
                  <c:v>71.0</c:v>
                </c:pt>
                <c:pt idx="2488">
                  <c:v>71.0</c:v>
                </c:pt>
                <c:pt idx="2489">
                  <c:v>71.0</c:v>
                </c:pt>
                <c:pt idx="2490">
                  <c:v>71.0</c:v>
                </c:pt>
                <c:pt idx="2491">
                  <c:v>71.0</c:v>
                </c:pt>
                <c:pt idx="2492">
                  <c:v>71.0</c:v>
                </c:pt>
                <c:pt idx="2493">
                  <c:v>71.0</c:v>
                </c:pt>
                <c:pt idx="2494">
                  <c:v>71.0</c:v>
                </c:pt>
                <c:pt idx="2495">
                  <c:v>71.0</c:v>
                </c:pt>
                <c:pt idx="2496">
                  <c:v>71.0</c:v>
                </c:pt>
                <c:pt idx="2497">
                  <c:v>71.0</c:v>
                </c:pt>
                <c:pt idx="2498">
                  <c:v>71.0</c:v>
                </c:pt>
                <c:pt idx="2499">
                  <c:v>71.0</c:v>
                </c:pt>
                <c:pt idx="2500">
                  <c:v>71.0</c:v>
                </c:pt>
                <c:pt idx="2501">
                  <c:v>72.0</c:v>
                </c:pt>
                <c:pt idx="2502">
                  <c:v>72.0</c:v>
                </c:pt>
                <c:pt idx="2503">
                  <c:v>72.0</c:v>
                </c:pt>
                <c:pt idx="2504">
                  <c:v>72.0</c:v>
                </c:pt>
                <c:pt idx="2505">
                  <c:v>72.0</c:v>
                </c:pt>
                <c:pt idx="2506">
                  <c:v>72.0</c:v>
                </c:pt>
                <c:pt idx="2507">
                  <c:v>73.0</c:v>
                </c:pt>
                <c:pt idx="2508">
                  <c:v>73.0</c:v>
                </c:pt>
                <c:pt idx="2509">
                  <c:v>73.0</c:v>
                </c:pt>
                <c:pt idx="2510">
                  <c:v>73.0</c:v>
                </c:pt>
                <c:pt idx="2511">
                  <c:v>73.0</c:v>
                </c:pt>
                <c:pt idx="2512">
                  <c:v>73.0</c:v>
                </c:pt>
                <c:pt idx="2513">
                  <c:v>73.0</c:v>
                </c:pt>
                <c:pt idx="2514">
                  <c:v>73.0</c:v>
                </c:pt>
                <c:pt idx="2515">
                  <c:v>73.0</c:v>
                </c:pt>
                <c:pt idx="2516">
                  <c:v>73.0</c:v>
                </c:pt>
                <c:pt idx="2517">
                  <c:v>73.0</c:v>
                </c:pt>
                <c:pt idx="2518">
                  <c:v>73.0</c:v>
                </c:pt>
                <c:pt idx="2519">
                  <c:v>73.0</c:v>
                </c:pt>
                <c:pt idx="2520">
                  <c:v>73.0</c:v>
                </c:pt>
                <c:pt idx="2521">
                  <c:v>73.0</c:v>
                </c:pt>
                <c:pt idx="2522">
                  <c:v>73.0</c:v>
                </c:pt>
                <c:pt idx="2523">
                  <c:v>73.0</c:v>
                </c:pt>
                <c:pt idx="2524">
                  <c:v>73.0</c:v>
                </c:pt>
                <c:pt idx="2525">
                  <c:v>73.0</c:v>
                </c:pt>
                <c:pt idx="2526">
                  <c:v>73.0</c:v>
                </c:pt>
                <c:pt idx="2527">
                  <c:v>74.0</c:v>
                </c:pt>
                <c:pt idx="2528">
                  <c:v>74.0</c:v>
                </c:pt>
                <c:pt idx="2529">
                  <c:v>74.0</c:v>
                </c:pt>
                <c:pt idx="2530">
                  <c:v>74.0</c:v>
                </c:pt>
                <c:pt idx="2531">
                  <c:v>74.0</c:v>
                </c:pt>
                <c:pt idx="2532">
                  <c:v>74.0</c:v>
                </c:pt>
                <c:pt idx="2533">
                  <c:v>74.0</c:v>
                </c:pt>
                <c:pt idx="2534">
                  <c:v>74.0</c:v>
                </c:pt>
                <c:pt idx="2535">
                  <c:v>74.0</c:v>
                </c:pt>
                <c:pt idx="2536">
                  <c:v>74.0</c:v>
                </c:pt>
                <c:pt idx="2537">
                  <c:v>74.0</c:v>
                </c:pt>
                <c:pt idx="2538">
                  <c:v>74.0</c:v>
                </c:pt>
                <c:pt idx="2539">
                  <c:v>74.0</c:v>
                </c:pt>
                <c:pt idx="2540">
                  <c:v>74.0</c:v>
                </c:pt>
                <c:pt idx="2541">
                  <c:v>74.0</c:v>
                </c:pt>
                <c:pt idx="2542">
                  <c:v>74.0</c:v>
                </c:pt>
                <c:pt idx="2543">
                  <c:v>74.0</c:v>
                </c:pt>
                <c:pt idx="2544">
                  <c:v>74.0</c:v>
                </c:pt>
                <c:pt idx="2545">
                  <c:v>74.0</c:v>
                </c:pt>
                <c:pt idx="2546">
                  <c:v>74.0</c:v>
                </c:pt>
                <c:pt idx="2547">
                  <c:v>74.0</c:v>
                </c:pt>
                <c:pt idx="2548">
                  <c:v>74.0</c:v>
                </c:pt>
                <c:pt idx="2549">
                  <c:v>74.0</c:v>
                </c:pt>
                <c:pt idx="2550">
                  <c:v>74.0</c:v>
                </c:pt>
                <c:pt idx="2551">
                  <c:v>74.0</c:v>
                </c:pt>
                <c:pt idx="2552">
                  <c:v>74.0</c:v>
                </c:pt>
                <c:pt idx="2553">
                  <c:v>74.0</c:v>
                </c:pt>
                <c:pt idx="2554">
                  <c:v>74.0</c:v>
                </c:pt>
                <c:pt idx="2555">
                  <c:v>74.0</c:v>
                </c:pt>
                <c:pt idx="2556">
                  <c:v>74.0</c:v>
                </c:pt>
                <c:pt idx="2557">
                  <c:v>74.0</c:v>
                </c:pt>
                <c:pt idx="2558">
                  <c:v>74.0</c:v>
                </c:pt>
                <c:pt idx="2559">
                  <c:v>75.0</c:v>
                </c:pt>
                <c:pt idx="2560">
                  <c:v>75.0</c:v>
                </c:pt>
                <c:pt idx="2561">
                  <c:v>75.0</c:v>
                </c:pt>
                <c:pt idx="2562">
                  <c:v>75.0</c:v>
                </c:pt>
                <c:pt idx="2563">
                  <c:v>75.0</c:v>
                </c:pt>
                <c:pt idx="2564">
                  <c:v>75.0</c:v>
                </c:pt>
                <c:pt idx="2565">
                  <c:v>75.0</c:v>
                </c:pt>
                <c:pt idx="2566">
                  <c:v>75.0</c:v>
                </c:pt>
                <c:pt idx="2567">
                  <c:v>75.0</c:v>
                </c:pt>
                <c:pt idx="2568">
                  <c:v>75.0</c:v>
                </c:pt>
                <c:pt idx="2569">
                  <c:v>75.0</c:v>
                </c:pt>
                <c:pt idx="2570">
                  <c:v>75.0</c:v>
                </c:pt>
                <c:pt idx="2571">
                  <c:v>75.0</c:v>
                </c:pt>
                <c:pt idx="2572">
                  <c:v>75.0</c:v>
                </c:pt>
                <c:pt idx="2573">
                  <c:v>75.0</c:v>
                </c:pt>
                <c:pt idx="2574">
                  <c:v>75.0</c:v>
                </c:pt>
                <c:pt idx="2575">
                  <c:v>75.0</c:v>
                </c:pt>
                <c:pt idx="2576">
                  <c:v>75.0</c:v>
                </c:pt>
                <c:pt idx="2577">
                  <c:v>75.0</c:v>
                </c:pt>
                <c:pt idx="2578">
                  <c:v>75.0</c:v>
                </c:pt>
                <c:pt idx="2579">
                  <c:v>75.0</c:v>
                </c:pt>
                <c:pt idx="2580">
                  <c:v>75.0</c:v>
                </c:pt>
                <c:pt idx="2581">
                  <c:v>75.0</c:v>
                </c:pt>
                <c:pt idx="2582">
                  <c:v>75.0</c:v>
                </c:pt>
                <c:pt idx="2583">
                  <c:v>75.0</c:v>
                </c:pt>
                <c:pt idx="2584">
                  <c:v>75.0</c:v>
                </c:pt>
                <c:pt idx="2585">
                  <c:v>75.0</c:v>
                </c:pt>
                <c:pt idx="2586">
                  <c:v>75.0</c:v>
                </c:pt>
                <c:pt idx="2587">
                  <c:v>75.0</c:v>
                </c:pt>
                <c:pt idx="2588">
                  <c:v>75.0</c:v>
                </c:pt>
                <c:pt idx="2589">
                  <c:v>75.0</c:v>
                </c:pt>
                <c:pt idx="2590">
                  <c:v>75.0</c:v>
                </c:pt>
                <c:pt idx="2591">
                  <c:v>75.0</c:v>
                </c:pt>
                <c:pt idx="2592">
                  <c:v>75.0</c:v>
                </c:pt>
                <c:pt idx="2593">
                  <c:v>75.0</c:v>
                </c:pt>
                <c:pt idx="2594">
                  <c:v>75.0</c:v>
                </c:pt>
                <c:pt idx="2595">
                  <c:v>75.0</c:v>
                </c:pt>
                <c:pt idx="2596">
                  <c:v>75.0</c:v>
                </c:pt>
                <c:pt idx="2597">
                  <c:v>75.0</c:v>
                </c:pt>
                <c:pt idx="2598">
                  <c:v>75.0</c:v>
                </c:pt>
                <c:pt idx="2599">
                  <c:v>75.0</c:v>
                </c:pt>
                <c:pt idx="2600">
                  <c:v>75.0</c:v>
                </c:pt>
                <c:pt idx="2601">
                  <c:v>75.0</c:v>
                </c:pt>
                <c:pt idx="2602">
                  <c:v>75.0</c:v>
                </c:pt>
                <c:pt idx="2603">
                  <c:v>76.0</c:v>
                </c:pt>
                <c:pt idx="2604">
                  <c:v>76.0</c:v>
                </c:pt>
                <c:pt idx="2605">
                  <c:v>76.0</c:v>
                </c:pt>
                <c:pt idx="2606">
                  <c:v>76.0</c:v>
                </c:pt>
                <c:pt idx="2607">
                  <c:v>76.0</c:v>
                </c:pt>
                <c:pt idx="2608">
                  <c:v>76.0</c:v>
                </c:pt>
                <c:pt idx="2609">
                  <c:v>76.0</c:v>
                </c:pt>
                <c:pt idx="2610">
                  <c:v>76.0</c:v>
                </c:pt>
                <c:pt idx="2611">
                  <c:v>76.0</c:v>
                </c:pt>
                <c:pt idx="2612">
                  <c:v>76.0</c:v>
                </c:pt>
                <c:pt idx="2613">
                  <c:v>76.0</c:v>
                </c:pt>
                <c:pt idx="2614">
                  <c:v>76.0</c:v>
                </c:pt>
                <c:pt idx="2615">
                  <c:v>76.0</c:v>
                </c:pt>
                <c:pt idx="2616">
                  <c:v>76.0</c:v>
                </c:pt>
                <c:pt idx="2617">
                  <c:v>76.0</c:v>
                </c:pt>
                <c:pt idx="2618">
                  <c:v>76.0</c:v>
                </c:pt>
                <c:pt idx="2619">
                  <c:v>76.0</c:v>
                </c:pt>
                <c:pt idx="2620">
                  <c:v>76.0</c:v>
                </c:pt>
                <c:pt idx="2621">
                  <c:v>76.0</c:v>
                </c:pt>
                <c:pt idx="2622">
                  <c:v>76.0</c:v>
                </c:pt>
                <c:pt idx="2623">
                  <c:v>76.0</c:v>
                </c:pt>
                <c:pt idx="2624">
                  <c:v>76.0</c:v>
                </c:pt>
                <c:pt idx="2625">
                  <c:v>76.0</c:v>
                </c:pt>
                <c:pt idx="2626">
                  <c:v>76.0</c:v>
                </c:pt>
                <c:pt idx="2627">
                  <c:v>76.0</c:v>
                </c:pt>
                <c:pt idx="2628">
                  <c:v>76.0</c:v>
                </c:pt>
                <c:pt idx="2629">
                  <c:v>77.0</c:v>
                </c:pt>
                <c:pt idx="2630">
                  <c:v>77.0</c:v>
                </c:pt>
                <c:pt idx="2631">
                  <c:v>77.0</c:v>
                </c:pt>
                <c:pt idx="2632">
                  <c:v>77.0</c:v>
                </c:pt>
                <c:pt idx="2633">
                  <c:v>77.0</c:v>
                </c:pt>
                <c:pt idx="2634">
                  <c:v>77.0</c:v>
                </c:pt>
                <c:pt idx="2635">
                  <c:v>77.0</c:v>
                </c:pt>
                <c:pt idx="2636">
                  <c:v>77.0</c:v>
                </c:pt>
                <c:pt idx="2637">
                  <c:v>78.0</c:v>
                </c:pt>
                <c:pt idx="2638">
                  <c:v>78.0</c:v>
                </c:pt>
                <c:pt idx="2639">
                  <c:v>78.0</c:v>
                </c:pt>
                <c:pt idx="2640">
                  <c:v>78.0</c:v>
                </c:pt>
                <c:pt idx="2641">
                  <c:v>78.0</c:v>
                </c:pt>
                <c:pt idx="2642">
                  <c:v>78.0</c:v>
                </c:pt>
                <c:pt idx="2643">
                  <c:v>78.0</c:v>
                </c:pt>
                <c:pt idx="2644">
                  <c:v>78.0</c:v>
                </c:pt>
                <c:pt idx="2645">
                  <c:v>78.0</c:v>
                </c:pt>
                <c:pt idx="2646">
                  <c:v>78.0</c:v>
                </c:pt>
                <c:pt idx="2647">
                  <c:v>78.0</c:v>
                </c:pt>
                <c:pt idx="2648">
                  <c:v>78.0</c:v>
                </c:pt>
                <c:pt idx="2649">
                  <c:v>79.0</c:v>
                </c:pt>
                <c:pt idx="2650">
                  <c:v>79.0</c:v>
                </c:pt>
                <c:pt idx="2651">
                  <c:v>79.0</c:v>
                </c:pt>
                <c:pt idx="2652">
                  <c:v>79.0</c:v>
                </c:pt>
                <c:pt idx="2653">
                  <c:v>79.0</c:v>
                </c:pt>
                <c:pt idx="2654">
                  <c:v>79.0</c:v>
                </c:pt>
                <c:pt idx="2655">
                  <c:v>79.0</c:v>
                </c:pt>
                <c:pt idx="2656">
                  <c:v>79.0</c:v>
                </c:pt>
                <c:pt idx="2657">
                  <c:v>79.0</c:v>
                </c:pt>
                <c:pt idx="2658">
                  <c:v>79.0</c:v>
                </c:pt>
                <c:pt idx="2659">
                  <c:v>80.0</c:v>
                </c:pt>
                <c:pt idx="2660">
                  <c:v>80.0</c:v>
                </c:pt>
                <c:pt idx="2661">
                  <c:v>80.0</c:v>
                </c:pt>
                <c:pt idx="2662">
                  <c:v>80.0</c:v>
                </c:pt>
                <c:pt idx="2663">
                  <c:v>80.0</c:v>
                </c:pt>
                <c:pt idx="2664">
                  <c:v>80.0</c:v>
                </c:pt>
                <c:pt idx="2665">
                  <c:v>80.0</c:v>
                </c:pt>
                <c:pt idx="2666">
                  <c:v>80.0</c:v>
                </c:pt>
                <c:pt idx="2667">
                  <c:v>80.0</c:v>
                </c:pt>
                <c:pt idx="2668">
                  <c:v>80.0</c:v>
                </c:pt>
                <c:pt idx="2669">
                  <c:v>80.0</c:v>
                </c:pt>
                <c:pt idx="2670">
                  <c:v>80.0</c:v>
                </c:pt>
                <c:pt idx="2671">
                  <c:v>80.0</c:v>
                </c:pt>
                <c:pt idx="2672">
                  <c:v>80.0</c:v>
                </c:pt>
                <c:pt idx="2673">
                  <c:v>80.0</c:v>
                </c:pt>
                <c:pt idx="2674">
                  <c:v>80.0</c:v>
                </c:pt>
                <c:pt idx="2675">
                  <c:v>80.0</c:v>
                </c:pt>
                <c:pt idx="2676">
                  <c:v>80.0</c:v>
                </c:pt>
                <c:pt idx="2677">
                  <c:v>80.0</c:v>
                </c:pt>
                <c:pt idx="2678">
                  <c:v>80.0</c:v>
                </c:pt>
                <c:pt idx="2679">
                  <c:v>80.0</c:v>
                </c:pt>
                <c:pt idx="2680">
                  <c:v>80.0</c:v>
                </c:pt>
                <c:pt idx="2681">
                  <c:v>80.0</c:v>
                </c:pt>
                <c:pt idx="2682">
                  <c:v>80.0</c:v>
                </c:pt>
                <c:pt idx="2683">
                  <c:v>80.0</c:v>
                </c:pt>
                <c:pt idx="2684">
                  <c:v>80.0</c:v>
                </c:pt>
                <c:pt idx="2685">
                  <c:v>81.0</c:v>
                </c:pt>
                <c:pt idx="2686">
                  <c:v>81.0</c:v>
                </c:pt>
                <c:pt idx="2687">
                  <c:v>81.0</c:v>
                </c:pt>
                <c:pt idx="2688">
                  <c:v>81.0</c:v>
                </c:pt>
                <c:pt idx="2689">
                  <c:v>81.0</c:v>
                </c:pt>
                <c:pt idx="2690">
                  <c:v>81.0</c:v>
                </c:pt>
                <c:pt idx="2691">
                  <c:v>81.0</c:v>
                </c:pt>
                <c:pt idx="2692">
                  <c:v>81.0</c:v>
                </c:pt>
                <c:pt idx="2693">
                  <c:v>81.0</c:v>
                </c:pt>
                <c:pt idx="2694">
                  <c:v>81.0</c:v>
                </c:pt>
                <c:pt idx="2695">
                  <c:v>82.0</c:v>
                </c:pt>
                <c:pt idx="2696">
                  <c:v>82.0</c:v>
                </c:pt>
                <c:pt idx="2697">
                  <c:v>82.0</c:v>
                </c:pt>
                <c:pt idx="2698">
                  <c:v>83.0</c:v>
                </c:pt>
                <c:pt idx="2699">
                  <c:v>84.0</c:v>
                </c:pt>
                <c:pt idx="2700">
                  <c:v>84.0</c:v>
                </c:pt>
                <c:pt idx="2701">
                  <c:v>84.0</c:v>
                </c:pt>
                <c:pt idx="2702">
                  <c:v>84.0</c:v>
                </c:pt>
                <c:pt idx="2703">
                  <c:v>84.0</c:v>
                </c:pt>
                <c:pt idx="2704">
                  <c:v>84.0</c:v>
                </c:pt>
                <c:pt idx="2705">
                  <c:v>84.0</c:v>
                </c:pt>
                <c:pt idx="2706">
                  <c:v>84.0</c:v>
                </c:pt>
                <c:pt idx="2707">
                  <c:v>84.0</c:v>
                </c:pt>
                <c:pt idx="2708">
                  <c:v>84.0</c:v>
                </c:pt>
                <c:pt idx="2709">
                  <c:v>84.0</c:v>
                </c:pt>
                <c:pt idx="2710">
                  <c:v>84.0</c:v>
                </c:pt>
                <c:pt idx="2711">
                  <c:v>84.0</c:v>
                </c:pt>
                <c:pt idx="2712">
                  <c:v>84.0</c:v>
                </c:pt>
                <c:pt idx="2713">
                  <c:v>84.0</c:v>
                </c:pt>
                <c:pt idx="2714">
                  <c:v>84.0</c:v>
                </c:pt>
                <c:pt idx="2715">
                  <c:v>84.0</c:v>
                </c:pt>
                <c:pt idx="2716">
                  <c:v>84.0</c:v>
                </c:pt>
                <c:pt idx="2717">
                  <c:v>84.0</c:v>
                </c:pt>
                <c:pt idx="2718">
                  <c:v>84.0</c:v>
                </c:pt>
                <c:pt idx="2719">
                  <c:v>84.0</c:v>
                </c:pt>
                <c:pt idx="2720">
                  <c:v>84.0</c:v>
                </c:pt>
                <c:pt idx="2721">
                  <c:v>84.0</c:v>
                </c:pt>
                <c:pt idx="2722">
                  <c:v>84.0</c:v>
                </c:pt>
                <c:pt idx="2723">
                  <c:v>84.0</c:v>
                </c:pt>
                <c:pt idx="2724">
                  <c:v>84.0</c:v>
                </c:pt>
                <c:pt idx="2725">
                  <c:v>84.0</c:v>
                </c:pt>
                <c:pt idx="2726">
                  <c:v>84.0</c:v>
                </c:pt>
                <c:pt idx="2727">
                  <c:v>84.0</c:v>
                </c:pt>
                <c:pt idx="2728">
                  <c:v>84.0</c:v>
                </c:pt>
                <c:pt idx="2729">
                  <c:v>84.0</c:v>
                </c:pt>
                <c:pt idx="2730">
                  <c:v>84.0</c:v>
                </c:pt>
                <c:pt idx="2731">
                  <c:v>84.0</c:v>
                </c:pt>
                <c:pt idx="2732">
                  <c:v>84.0</c:v>
                </c:pt>
                <c:pt idx="2733">
                  <c:v>84.0</c:v>
                </c:pt>
                <c:pt idx="2734">
                  <c:v>84.0</c:v>
                </c:pt>
                <c:pt idx="2735">
                  <c:v>84.0</c:v>
                </c:pt>
                <c:pt idx="2736">
                  <c:v>84.0</c:v>
                </c:pt>
                <c:pt idx="2737">
                  <c:v>84.0</c:v>
                </c:pt>
                <c:pt idx="2738">
                  <c:v>84.0</c:v>
                </c:pt>
                <c:pt idx="2739">
                  <c:v>84.0</c:v>
                </c:pt>
                <c:pt idx="2740">
                  <c:v>84.0</c:v>
                </c:pt>
                <c:pt idx="2741">
                  <c:v>85.0</c:v>
                </c:pt>
                <c:pt idx="2742">
                  <c:v>85.0</c:v>
                </c:pt>
                <c:pt idx="2743">
                  <c:v>85.0</c:v>
                </c:pt>
                <c:pt idx="2744">
                  <c:v>85.0</c:v>
                </c:pt>
                <c:pt idx="2745">
                  <c:v>85.0</c:v>
                </c:pt>
                <c:pt idx="2746">
                  <c:v>85.0</c:v>
                </c:pt>
                <c:pt idx="2747">
                  <c:v>85.0</c:v>
                </c:pt>
                <c:pt idx="2748">
                  <c:v>85.0</c:v>
                </c:pt>
                <c:pt idx="2749">
                  <c:v>85.0</c:v>
                </c:pt>
                <c:pt idx="2750">
                  <c:v>85.0</c:v>
                </c:pt>
                <c:pt idx="2751">
                  <c:v>85.0</c:v>
                </c:pt>
                <c:pt idx="2752">
                  <c:v>85.0</c:v>
                </c:pt>
                <c:pt idx="2753">
                  <c:v>85.0</c:v>
                </c:pt>
                <c:pt idx="2754">
                  <c:v>85.0</c:v>
                </c:pt>
                <c:pt idx="2755">
                  <c:v>85.0</c:v>
                </c:pt>
                <c:pt idx="2756">
                  <c:v>85.0</c:v>
                </c:pt>
                <c:pt idx="2757">
                  <c:v>85.0</c:v>
                </c:pt>
                <c:pt idx="2758">
                  <c:v>85.0</c:v>
                </c:pt>
                <c:pt idx="2759">
                  <c:v>85.0</c:v>
                </c:pt>
                <c:pt idx="2760">
                  <c:v>85.0</c:v>
                </c:pt>
                <c:pt idx="2761">
                  <c:v>85.0</c:v>
                </c:pt>
                <c:pt idx="2762">
                  <c:v>85.0</c:v>
                </c:pt>
                <c:pt idx="2763">
                  <c:v>85.0</c:v>
                </c:pt>
                <c:pt idx="2764">
                  <c:v>85.0</c:v>
                </c:pt>
                <c:pt idx="2765">
                  <c:v>85.0</c:v>
                </c:pt>
                <c:pt idx="2766">
                  <c:v>85.0</c:v>
                </c:pt>
                <c:pt idx="2767">
                  <c:v>85.0</c:v>
                </c:pt>
                <c:pt idx="2768">
                  <c:v>85.0</c:v>
                </c:pt>
                <c:pt idx="2769">
                  <c:v>85.0</c:v>
                </c:pt>
                <c:pt idx="2770">
                  <c:v>85.0</c:v>
                </c:pt>
                <c:pt idx="2771">
                  <c:v>85.0</c:v>
                </c:pt>
                <c:pt idx="2772">
                  <c:v>85.0</c:v>
                </c:pt>
                <c:pt idx="2773">
                  <c:v>85.0</c:v>
                </c:pt>
                <c:pt idx="2774">
                  <c:v>85.0</c:v>
                </c:pt>
                <c:pt idx="2775">
                  <c:v>85.0</c:v>
                </c:pt>
                <c:pt idx="2776">
                  <c:v>85.0</c:v>
                </c:pt>
                <c:pt idx="2777">
                  <c:v>85.0</c:v>
                </c:pt>
                <c:pt idx="2778">
                  <c:v>85.0</c:v>
                </c:pt>
                <c:pt idx="2779">
                  <c:v>85.0</c:v>
                </c:pt>
                <c:pt idx="2780">
                  <c:v>85.0</c:v>
                </c:pt>
                <c:pt idx="2781">
                  <c:v>85.0</c:v>
                </c:pt>
                <c:pt idx="2782">
                  <c:v>85.0</c:v>
                </c:pt>
                <c:pt idx="2783">
                  <c:v>85.0</c:v>
                </c:pt>
                <c:pt idx="2784">
                  <c:v>85.0</c:v>
                </c:pt>
                <c:pt idx="2785">
                  <c:v>85.0</c:v>
                </c:pt>
                <c:pt idx="2786">
                  <c:v>85.0</c:v>
                </c:pt>
                <c:pt idx="2787">
                  <c:v>85.0</c:v>
                </c:pt>
                <c:pt idx="2788">
                  <c:v>85.0</c:v>
                </c:pt>
                <c:pt idx="2789">
                  <c:v>85.0</c:v>
                </c:pt>
                <c:pt idx="2790">
                  <c:v>85.0</c:v>
                </c:pt>
                <c:pt idx="2791">
                  <c:v>85.0</c:v>
                </c:pt>
                <c:pt idx="2792">
                  <c:v>85.0</c:v>
                </c:pt>
                <c:pt idx="2793">
                  <c:v>85.0</c:v>
                </c:pt>
                <c:pt idx="2794">
                  <c:v>85.0</c:v>
                </c:pt>
                <c:pt idx="2795">
                  <c:v>85.0</c:v>
                </c:pt>
                <c:pt idx="2796">
                  <c:v>85.0</c:v>
                </c:pt>
                <c:pt idx="2797">
                  <c:v>85.0</c:v>
                </c:pt>
                <c:pt idx="2798">
                  <c:v>85.0</c:v>
                </c:pt>
                <c:pt idx="2799">
                  <c:v>85.0</c:v>
                </c:pt>
                <c:pt idx="2800">
                  <c:v>85.0</c:v>
                </c:pt>
                <c:pt idx="2801">
                  <c:v>85.0</c:v>
                </c:pt>
                <c:pt idx="2802">
                  <c:v>85.0</c:v>
                </c:pt>
                <c:pt idx="2803">
                  <c:v>85.0</c:v>
                </c:pt>
                <c:pt idx="2804">
                  <c:v>85.0</c:v>
                </c:pt>
                <c:pt idx="2805">
                  <c:v>85.0</c:v>
                </c:pt>
                <c:pt idx="2806">
                  <c:v>85.0</c:v>
                </c:pt>
                <c:pt idx="2807">
                  <c:v>85.0</c:v>
                </c:pt>
                <c:pt idx="2808">
                  <c:v>85.0</c:v>
                </c:pt>
                <c:pt idx="2809">
                  <c:v>85.0</c:v>
                </c:pt>
                <c:pt idx="2810">
                  <c:v>85.0</c:v>
                </c:pt>
                <c:pt idx="2811">
                  <c:v>85.0</c:v>
                </c:pt>
                <c:pt idx="2812">
                  <c:v>85.0</c:v>
                </c:pt>
                <c:pt idx="2813">
                  <c:v>85.0</c:v>
                </c:pt>
                <c:pt idx="2814">
                  <c:v>85.0</c:v>
                </c:pt>
                <c:pt idx="2815">
                  <c:v>85.0</c:v>
                </c:pt>
                <c:pt idx="2816">
                  <c:v>85.0</c:v>
                </c:pt>
                <c:pt idx="2817">
                  <c:v>85.0</c:v>
                </c:pt>
                <c:pt idx="2818">
                  <c:v>85.0</c:v>
                </c:pt>
                <c:pt idx="2819">
                  <c:v>85.0</c:v>
                </c:pt>
                <c:pt idx="2820">
                  <c:v>85.0</c:v>
                </c:pt>
                <c:pt idx="2821">
                  <c:v>85.0</c:v>
                </c:pt>
                <c:pt idx="2822">
                  <c:v>85.0</c:v>
                </c:pt>
                <c:pt idx="2823">
                  <c:v>85.0</c:v>
                </c:pt>
                <c:pt idx="2824">
                  <c:v>85.0</c:v>
                </c:pt>
                <c:pt idx="2825">
                  <c:v>85.0</c:v>
                </c:pt>
                <c:pt idx="2826">
                  <c:v>85.0</c:v>
                </c:pt>
                <c:pt idx="2827">
                  <c:v>85.0</c:v>
                </c:pt>
                <c:pt idx="2828">
                  <c:v>85.0</c:v>
                </c:pt>
                <c:pt idx="2829">
                  <c:v>85.0</c:v>
                </c:pt>
                <c:pt idx="2830">
                  <c:v>85.0</c:v>
                </c:pt>
                <c:pt idx="2831">
                  <c:v>85.0</c:v>
                </c:pt>
                <c:pt idx="2832">
                  <c:v>85.0</c:v>
                </c:pt>
                <c:pt idx="2833">
                  <c:v>85.0</c:v>
                </c:pt>
                <c:pt idx="2834">
                  <c:v>85.0</c:v>
                </c:pt>
                <c:pt idx="2835">
                  <c:v>85.0</c:v>
                </c:pt>
                <c:pt idx="2836">
                  <c:v>85.0</c:v>
                </c:pt>
                <c:pt idx="2837">
                  <c:v>85.0</c:v>
                </c:pt>
                <c:pt idx="2838">
                  <c:v>85.0</c:v>
                </c:pt>
                <c:pt idx="2839">
                  <c:v>85.0</c:v>
                </c:pt>
                <c:pt idx="2840">
                  <c:v>85.0</c:v>
                </c:pt>
                <c:pt idx="2841">
                  <c:v>85.0</c:v>
                </c:pt>
                <c:pt idx="2842">
                  <c:v>85.0</c:v>
                </c:pt>
                <c:pt idx="2843">
                  <c:v>85.0</c:v>
                </c:pt>
                <c:pt idx="2844">
                  <c:v>85.0</c:v>
                </c:pt>
                <c:pt idx="2845">
                  <c:v>85.0</c:v>
                </c:pt>
                <c:pt idx="2846">
                  <c:v>85.0</c:v>
                </c:pt>
                <c:pt idx="2847">
                  <c:v>85.0</c:v>
                </c:pt>
                <c:pt idx="2848">
                  <c:v>85.0</c:v>
                </c:pt>
                <c:pt idx="2849">
                  <c:v>85.0</c:v>
                </c:pt>
                <c:pt idx="2850">
                  <c:v>85.0</c:v>
                </c:pt>
                <c:pt idx="2851">
                  <c:v>85.0</c:v>
                </c:pt>
                <c:pt idx="2852">
                  <c:v>85.0</c:v>
                </c:pt>
                <c:pt idx="2853">
                  <c:v>85.0</c:v>
                </c:pt>
                <c:pt idx="2854">
                  <c:v>85.0</c:v>
                </c:pt>
                <c:pt idx="2855">
                  <c:v>85.0</c:v>
                </c:pt>
                <c:pt idx="2856">
                  <c:v>85.0</c:v>
                </c:pt>
                <c:pt idx="2857">
                  <c:v>85.0</c:v>
                </c:pt>
                <c:pt idx="2858">
                  <c:v>85.0</c:v>
                </c:pt>
                <c:pt idx="2859">
                  <c:v>85.0</c:v>
                </c:pt>
                <c:pt idx="2860">
                  <c:v>85.0</c:v>
                </c:pt>
                <c:pt idx="2861">
                  <c:v>85.0</c:v>
                </c:pt>
                <c:pt idx="2862">
                  <c:v>85.0</c:v>
                </c:pt>
                <c:pt idx="2863">
                  <c:v>85.0</c:v>
                </c:pt>
                <c:pt idx="2864">
                  <c:v>85.0</c:v>
                </c:pt>
                <c:pt idx="2865">
                  <c:v>85.0</c:v>
                </c:pt>
                <c:pt idx="2866">
                  <c:v>85.0</c:v>
                </c:pt>
                <c:pt idx="2867">
                  <c:v>85.0</c:v>
                </c:pt>
                <c:pt idx="2868">
                  <c:v>85.0</c:v>
                </c:pt>
                <c:pt idx="2869">
                  <c:v>85.0</c:v>
                </c:pt>
                <c:pt idx="2870">
                  <c:v>85.0</c:v>
                </c:pt>
                <c:pt idx="2871">
                  <c:v>85.0</c:v>
                </c:pt>
                <c:pt idx="2872">
                  <c:v>85.0</c:v>
                </c:pt>
                <c:pt idx="2873">
                  <c:v>85.0</c:v>
                </c:pt>
                <c:pt idx="2874">
                  <c:v>85.0</c:v>
                </c:pt>
                <c:pt idx="2875">
                  <c:v>85.0</c:v>
                </c:pt>
                <c:pt idx="2876">
                  <c:v>85.0</c:v>
                </c:pt>
                <c:pt idx="2877">
                  <c:v>85.0</c:v>
                </c:pt>
                <c:pt idx="2878">
                  <c:v>85.0</c:v>
                </c:pt>
                <c:pt idx="2879">
                  <c:v>85.0</c:v>
                </c:pt>
                <c:pt idx="2880">
                  <c:v>85.0</c:v>
                </c:pt>
                <c:pt idx="2881">
                  <c:v>85.0</c:v>
                </c:pt>
                <c:pt idx="2882">
                  <c:v>85.0</c:v>
                </c:pt>
                <c:pt idx="2883">
                  <c:v>85.0</c:v>
                </c:pt>
                <c:pt idx="2884">
                  <c:v>85.0</c:v>
                </c:pt>
                <c:pt idx="2885">
                  <c:v>85.0</c:v>
                </c:pt>
                <c:pt idx="2886">
                  <c:v>85.0</c:v>
                </c:pt>
                <c:pt idx="2887">
                  <c:v>85.0</c:v>
                </c:pt>
                <c:pt idx="2888">
                  <c:v>85.0</c:v>
                </c:pt>
                <c:pt idx="2889">
                  <c:v>85.0</c:v>
                </c:pt>
                <c:pt idx="2890">
                  <c:v>85.0</c:v>
                </c:pt>
                <c:pt idx="2891">
                  <c:v>85.0</c:v>
                </c:pt>
                <c:pt idx="2892">
                  <c:v>85.0</c:v>
                </c:pt>
                <c:pt idx="2893">
                  <c:v>85.0</c:v>
                </c:pt>
                <c:pt idx="2894">
                  <c:v>85.0</c:v>
                </c:pt>
                <c:pt idx="2895">
                  <c:v>85.0</c:v>
                </c:pt>
                <c:pt idx="2896">
                  <c:v>85.0</c:v>
                </c:pt>
                <c:pt idx="2897">
                  <c:v>85.0</c:v>
                </c:pt>
                <c:pt idx="2898">
                  <c:v>85.0</c:v>
                </c:pt>
                <c:pt idx="2899">
                  <c:v>85.0</c:v>
                </c:pt>
                <c:pt idx="2900">
                  <c:v>85.0</c:v>
                </c:pt>
                <c:pt idx="2901">
                  <c:v>85.0</c:v>
                </c:pt>
                <c:pt idx="2902">
                  <c:v>85.0</c:v>
                </c:pt>
                <c:pt idx="2903">
                  <c:v>85.0</c:v>
                </c:pt>
                <c:pt idx="2904">
                  <c:v>85.0</c:v>
                </c:pt>
                <c:pt idx="2905">
                  <c:v>85.0</c:v>
                </c:pt>
                <c:pt idx="2906">
                  <c:v>85.0</c:v>
                </c:pt>
                <c:pt idx="2907">
                  <c:v>85.0</c:v>
                </c:pt>
                <c:pt idx="2908">
                  <c:v>85.0</c:v>
                </c:pt>
                <c:pt idx="2909">
                  <c:v>85.0</c:v>
                </c:pt>
                <c:pt idx="2910">
                  <c:v>85.0</c:v>
                </c:pt>
                <c:pt idx="2911">
                  <c:v>85.0</c:v>
                </c:pt>
                <c:pt idx="2912">
                  <c:v>85.0</c:v>
                </c:pt>
                <c:pt idx="2913">
                  <c:v>85.0</c:v>
                </c:pt>
                <c:pt idx="2914">
                  <c:v>85.0</c:v>
                </c:pt>
                <c:pt idx="2915">
                  <c:v>85.0</c:v>
                </c:pt>
                <c:pt idx="2916">
                  <c:v>85.0</c:v>
                </c:pt>
                <c:pt idx="2917">
                  <c:v>85.0</c:v>
                </c:pt>
                <c:pt idx="2918">
                  <c:v>86.0</c:v>
                </c:pt>
                <c:pt idx="2919">
                  <c:v>87.0</c:v>
                </c:pt>
                <c:pt idx="2920">
                  <c:v>88.0</c:v>
                </c:pt>
                <c:pt idx="2921">
                  <c:v>88.0</c:v>
                </c:pt>
                <c:pt idx="2922">
                  <c:v>89.0</c:v>
                </c:pt>
                <c:pt idx="2923">
                  <c:v>89.0</c:v>
                </c:pt>
                <c:pt idx="2924">
                  <c:v>89.0</c:v>
                </c:pt>
                <c:pt idx="2925">
                  <c:v>89.0</c:v>
                </c:pt>
                <c:pt idx="2926">
                  <c:v>89.0</c:v>
                </c:pt>
                <c:pt idx="2927">
                  <c:v>89.0</c:v>
                </c:pt>
                <c:pt idx="2928">
                  <c:v>89.0</c:v>
                </c:pt>
                <c:pt idx="2929">
                  <c:v>89.0</c:v>
                </c:pt>
                <c:pt idx="2930">
                  <c:v>89.0</c:v>
                </c:pt>
                <c:pt idx="2931">
                  <c:v>89.0</c:v>
                </c:pt>
                <c:pt idx="2932">
                  <c:v>89.0</c:v>
                </c:pt>
                <c:pt idx="2933">
                  <c:v>89.0</c:v>
                </c:pt>
                <c:pt idx="2934">
                  <c:v>89.0</c:v>
                </c:pt>
                <c:pt idx="2935">
                  <c:v>89.0</c:v>
                </c:pt>
                <c:pt idx="2936">
                  <c:v>89.0</c:v>
                </c:pt>
                <c:pt idx="2937">
                  <c:v>89.0</c:v>
                </c:pt>
                <c:pt idx="2938">
                  <c:v>89.0</c:v>
                </c:pt>
                <c:pt idx="2939">
                  <c:v>89.0</c:v>
                </c:pt>
                <c:pt idx="2940">
                  <c:v>89.0</c:v>
                </c:pt>
                <c:pt idx="2941">
                  <c:v>89.0</c:v>
                </c:pt>
                <c:pt idx="2942">
                  <c:v>89.0</c:v>
                </c:pt>
                <c:pt idx="2943">
                  <c:v>89.0</c:v>
                </c:pt>
                <c:pt idx="2944">
                  <c:v>89.0</c:v>
                </c:pt>
                <c:pt idx="2945">
                  <c:v>89.0</c:v>
                </c:pt>
                <c:pt idx="2946">
                  <c:v>89.0</c:v>
                </c:pt>
                <c:pt idx="2947">
                  <c:v>89.0</c:v>
                </c:pt>
                <c:pt idx="2948">
                  <c:v>89.0</c:v>
                </c:pt>
                <c:pt idx="2949">
                  <c:v>89.0</c:v>
                </c:pt>
                <c:pt idx="2950">
                  <c:v>89.0</c:v>
                </c:pt>
                <c:pt idx="2951">
                  <c:v>89.0</c:v>
                </c:pt>
                <c:pt idx="2952">
                  <c:v>89.0</c:v>
                </c:pt>
                <c:pt idx="2953">
                  <c:v>89.0</c:v>
                </c:pt>
                <c:pt idx="2954">
                  <c:v>89.0</c:v>
                </c:pt>
                <c:pt idx="2955">
                  <c:v>89.0</c:v>
                </c:pt>
                <c:pt idx="2956">
                  <c:v>89.0</c:v>
                </c:pt>
                <c:pt idx="2957">
                  <c:v>89.0</c:v>
                </c:pt>
                <c:pt idx="2958">
                  <c:v>89.0</c:v>
                </c:pt>
                <c:pt idx="2959">
                  <c:v>89.0</c:v>
                </c:pt>
                <c:pt idx="2960">
                  <c:v>89.0</c:v>
                </c:pt>
                <c:pt idx="2961">
                  <c:v>89.0</c:v>
                </c:pt>
                <c:pt idx="2962">
                  <c:v>89.0</c:v>
                </c:pt>
                <c:pt idx="2963">
                  <c:v>89.0</c:v>
                </c:pt>
                <c:pt idx="2964">
                  <c:v>89.0</c:v>
                </c:pt>
                <c:pt idx="2965">
                  <c:v>89.0</c:v>
                </c:pt>
                <c:pt idx="2966">
                  <c:v>89.0</c:v>
                </c:pt>
                <c:pt idx="2967">
                  <c:v>89.0</c:v>
                </c:pt>
                <c:pt idx="2968">
                  <c:v>89.0</c:v>
                </c:pt>
                <c:pt idx="2969">
                  <c:v>89.0</c:v>
                </c:pt>
                <c:pt idx="2970">
                  <c:v>89.0</c:v>
                </c:pt>
                <c:pt idx="2971">
                  <c:v>89.0</c:v>
                </c:pt>
                <c:pt idx="2972">
                  <c:v>89.0</c:v>
                </c:pt>
                <c:pt idx="2973">
                  <c:v>89.0</c:v>
                </c:pt>
                <c:pt idx="2974">
                  <c:v>89.0</c:v>
                </c:pt>
                <c:pt idx="2975">
                  <c:v>89.0</c:v>
                </c:pt>
                <c:pt idx="2976">
                  <c:v>89.0</c:v>
                </c:pt>
                <c:pt idx="2977">
                  <c:v>89.0</c:v>
                </c:pt>
                <c:pt idx="2978">
                  <c:v>89.0</c:v>
                </c:pt>
                <c:pt idx="2979">
                  <c:v>89.0</c:v>
                </c:pt>
                <c:pt idx="2980">
                  <c:v>89.0</c:v>
                </c:pt>
                <c:pt idx="2981">
                  <c:v>89.0</c:v>
                </c:pt>
                <c:pt idx="2982">
                  <c:v>89.0</c:v>
                </c:pt>
                <c:pt idx="2983">
                  <c:v>89.0</c:v>
                </c:pt>
                <c:pt idx="2984">
                  <c:v>89.0</c:v>
                </c:pt>
                <c:pt idx="2985">
                  <c:v>89.0</c:v>
                </c:pt>
                <c:pt idx="2986">
                  <c:v>89.0</c:v>
                </c:pt>
                <c:pt idx="2987">
                  <c:v>90.0</c:v>
                </c:pt>
                <c:pt idx="2988">
                  <c:v>90.0</c:v>
                </c:pt>
                <c:pt idx="2989">
                  <c:v>90.0</c:v>
                </c:pt>
                <c:pt idx="2990">
                  <c:v>90.0</c:v>
                </c:pt>
                <c:pt idx="2991">
                  <c:v>90.0</c:v>
                </c:pt>
                <c:pt idx="2992">
                  <c:v>90.0</c:v>
                </c:pt>
                <c:pt idx="2993">
                  <c:v>90.0</c:v>
                </c:pt>
                <c:pt idx="2994">
                  <c:v>90.0</c:v>
                </c:pt>
                <c:pt idx="2995">
                  <c:v>90.0</c:v>
                </c:pt>
                <c:pt idx="2996">
                  <c:v>90.0</c:v>
                </c:pt>
                <c:pt idx="2997">
                  <c:v>90.0</c:v>
                </c:pt>
                <c:pt idx="2998">
                  <c:v>90.0</c:v>
                </c:pt>
                <c:pt idx="2999">
                  <c:v>90.0</c:v>
                </c:pt>
                <c:pt idx="3000">
                  <c:v>90.0</c:v>
                </c:pt>
                <c:pt idx="3001">
                  <c:v>90.0</c:v>
                </c:pt>
                <c:pt idx="3002">
                  <c:v>90.0</c:v>
                </c:pt>
                <c:pt idx="3003">
                  <c:v>90.0</c:v>
                </c:pt>
                <c:pt idx="3004">
                  <c:v>90.0</c:v>
                </c:pt>
                <c:pt idx="3005">
                  <c:v>90.0</c:v>
                </c:pt>
                <c:pt idx="3006">
                  <c:v>90.0</c:v>
                </c:pt>
                <c:pt idx="3007">
                  <c:v>90.0</c:v>
                </c:pt>
                <c:pt idx="3008">
                  <c:v>90.0</c:v>
                </c:pt>
                <c:pt idx="3009">
                  <c:v>91.0</c:v>
                </c:pt>
                <c:pt idx="3010">
                  <c:v>91.0</c:v>
                </c:pt>
                <c:pt idx="3011">
                  <c:v>91.0</c:v>
                </c:pt>
                <c:pt idx="3012">
                  <c:v>91.0</c:v>
                </c:pt>
                <c:pt idx="3013">
                  <c:v>91.0</c:v>
                </c:pt>
                <c:pt idx="3014">
                  <c:v>91.0</c:v>
                </c:pt>
                <c:pt idx="3015">
                  <c:v>91.0</c:v>
                </c:pt>
                <c:pt idx="3016">
                  <c:v>91.0</c:v>
                </c:pt>
                <c:pt idx="3017">
                  <c:v>92.0</c:v>
                </c:pt>
                <c:pt idx="3018">
                  <c:v>92.0</c:v>
                </c:pt>
                <c:pt idx="3019">
                  <c:v>92.0</c:v>
                </c:pt>
                <c:pt idx="3020">
                  <c:v>92.0</c:v>
                </c:pt>
                <c:pt idx="3021">
                  <c:v>92.0</c:v>
                </c:pt>
                <c:pt idx="3022">
                  <c:v>92.0</c:v>
                </c:pt>
                <c:pt idx="3023">
                  <c:v>92.0</c:v>
                </c:pt>
                <c:pt idx="3024">
                  <c:v>92.0</c:v>
                </c:pt>
                <c:pt idx="3025">
                  <c:v>92.0</c:v>
                </c:pt>
                <c:pt idx="3026">
                  <c:v>92.0</c:v>
                </c:pt>
                <c:pt idx="3027">
                  <c:v>92.0</c:v>
                </c:pt>
                <c:pt idx="3028">
                  <c:v>92.0</c:v>
                </c:pt>
                <c:pt idx="3029">
                  <c:v>92.0</c:v>
                </c:pt>
                <c:pt idx="3030">
                  <c:v>92.0</c:v>
                </c:pt>
                <c:pt idx="3031">
                  <c:v>92.0</c:v>
                </c:pt>
                <c:pt idx="3032">
                  <c:v>92.0</c:v>
                </c:pt>
                <c:pt idx="3033">
                  <c:v>92.0</c:v>
                </c:pt>
                <c:pt idx="3034">
                  <c:v>92.0</c:v>
                </c:pt>
                <c:pt idx="3035">
                  <c:v>92.0</c:v>
                </c:pt>
                <c:pt idx="3036">
                  <c:v>92.0</c:v>
                </c:pt>
                <c:pt idx="3037">
                  <c:v>92.0</c:v>
                </c:pt>
                <c:pt idx="3038">
                  <c:v>92.0</c:v>
                </c:pt>
                <c:pt idx="3039">
                  <c:v>92.0</c:v>
                </c:pt>
                <c:pt idx="3040">
                  <c:v>92.0</c:v>
                </c:pt>
                <c:pt idx="3041">
                  <c:v>92.0</c:v>
                </c:pt>
                <c:pt idx="3042">
                  <c:v>92.0</c:v>
                </c:pt>
                <c:pt idx="3043">
                  <c:v>92.0</c:v>
                </c:pt>
                <c:pt idx="3044">
                  <c:v>92.0</c:v>
                </c:pt>
                <c:pt idx="3045">
                  <c:v>92.0</c:v>
                </c:pt>
                <c:pt idx="3046">
                  <c:v>92.0</c:v>
                </c:pt>
                <c:pt idx="3047">
                  <c:v>92.0</c:v>
                </c:pt>
                <c:pt idx="3048">
                  <c:v>92.0</c:v>
                </c:pt>
                <c:pt idx="3049">
                  <c:v>92.0</c:v>
                </c:pt>
                <c:pt idx="3050">
                  <c:v>92.0</c:v>
                </c:pt>
                <c:pt idx="3051">
                  <c:v>92.0</c:v>
                </c:pt>
                <c:pt idx="3052">
                  <c:v>92.0</c:v>
                </c:pt>
                <c:pt idx="3053">
                  <c:v>92.0</c:v>
                </c:pt>
                <c:pt idx="3054">
                  <c:v>92.0</c:v>
                </c:pt>
                <c:pt idx="3055">
                  <c:v>92.0</c:v>
                </c:pt>
                <c:pt idx="3056">
                  <c:v>92.0</c:v>
                </c:pt>
                <c:pt idx="3057">
                  <c:v>92.0</c:v>
                </c:pt>
                <c:pt idx="3058">
                  <c:v>92.0</c:v>
                </c:pt>
                <c:pt idx="3059">
                  <c:v>92.0</c:v>
                </c:pt>
                <c:pt idx="3060">
                  <c:v>93.0</c:v>
                </c:pt>
                <c:pt idx="3061">
                  <c:v>94.0</c:v>
                </c:pt>
                <c:pt idx="3062">
                  <c:v>95.0</c:v>
                </c:pt>
                <c:pt idx="3063">
                  <c:v>96.0</c:v>
                </c:pt>
                <c:pt idx="3064">
                  <c:v>96.0</c:v>
                </c:pt>
                <c:pt idx="3065">
                  <c:v>96.0</c:v>
                </c:pt>
                <c:pt idx="3066">
                  <c:v>96.0</c:v>
                </c:pt>
                <c:pt idx="3067">
                  <c:v>96.0</c:v>
                </c:pt>
                <c:pt idx="3068">
                  <c:v>96.0</c:v>
                </c:pt>
                <c:pt idx="3069">
                  <c:v>96.0</c:v>
                </c:pt>
                <c:pt idx="3070">
                  <c:v>96.0</c:v>
                </c:pt>
                <c:pt idx="3071">
                  <c:v>96.0</c:v>
                </c:pt>
                <c:pt idx="3072">
                  <c:v>96.0</c:v>
                </c:pt>
                <c:pt idx="3073">
                  <c:v>96.0</c:v>
                </c:pt>
                <c:pt idx="3074">
                  <c:v>96.0</c:v>
                </c:pt>
                <c:pt idx="3075">
                  <c:v>96.0</c:v>
                </c:pt>
                <c:pt idx="3076">
                  <c:v>96.0</c:v>
                </c:pt>
                <c:pt idx="3077">
                  <c:v>96.0</c:v>
                </c:pt>
                <c:pt idx="3078">
                  <c:v>96.0</c:v>
                </c:pt>
                <c:pt idx="3079">
                  <c:v>96.0</c:v>
                </c:pt>
                <c:pt idx="3080">
                  <c:v>96.0</c:v>
                </c:pt>
                <c:pt idx="3081">
                  <c:v>96.0</c:v>
                </c:pt>
                <c:pt idx="3082">
                  <c:v>96.0</c:v>
                </c:pt>
                <c:pt idx="3083">
                  <c:v>96.0</c:v>
                </c:pt>
                <c:pt idx="3084">
                  <c:v>96.0</c:v>
                </c:pt>
                <c:pt idx="3085">
                  <c:v>96.0</c:v>
                </c:pt>
                <c:pt idx="3086">
                  <c:v>96.0</c:v>
                </c:pt>
                <c:pt idx="3087">
                  <c:v>96.0</c:v>
                </c:pt>
                <c:pt idx="3088">
                  <c:v>96.0</c:v>
                </c:pt>
                <c:pt idx="3089">
                  <c:v>96.0</c:v>
                </c:pt>
                <c:pt idx="3090">
                  <c:v>96.0</c:v>
                </c:pt>
                <c:pt idx="3091">
                  <c:v>96.0</c:v>
                </c:pt>
                <c:pt idx="3092">
                  <c:v>96.0</c:v>
                </c:pt>
                <c:pt idx="3093">
                  <c:v>96.0</c:v>
                </c:pt>
                <c:pt idx="3094">
                  <c:v>96.0</c:v>
                </c:pt>
                <c:pt idx="3095">
                  <c:v>96.0</c:v>
                </c:pt>
                <c:pt idx="3096">
                  <c:v>96.0</c:v>
                </c:pt>
                <c:pt idx="3097">
                  <c:v>96.0</c:v>
                </c:pt>
                <c:pt idx="3098">
                  <c:v>96.0</c:v>
                </c:pt>
                <c:pt idx="3099">
                  <c:v>96.0</c:v>
                </c:pt>
                <c:pt idx="3100">
                  <c:v>96.0</c:v>
                </c:pt>
                <c:pt idx="3101">
                  <c:v>96.0</c:v>
                </c:pt>
                <c:pt idx="3102">
                  <c:v>96.0</c:v>
                </c:pt>
                <c:pt idx="3103">
                  <c:v>96.0</c:v>
                </c:pt>
                <c:pt idx="3104">
                  <c:v>96.0</c:v>
                </c:pt>
                <c:pt idx="3105">
                  <c:v>96.0</c:v>
                </c:pt>
                <c:pt idx="3106">
                  <c:v>96.0</c:v>
                </c:pt>
                <c:pt idx="3107">
                  <c:v>96.0</c:v>
                </c:pt>
                <c:pt idx="3108">
                  <c:v>96.0</c:v>
                </c:pt>
                <c:pt idx="3109">
                  <c:v>96.0</c:v>
                </c:pt>
                <c:pt idx="3110">
                  <c:v>96.0</c:v>
                </c:pt>
                <c:pt idx="3111">
                  <c:v>96.0</c:v>
                </c:pt>
                <c:pt idx="3112">
                  <c:v>96.0</c:v>
                </c:pt>
                <c:pt idx="3113">
                  <c:v>97.0</c:v>
                </c:pt>
                <c:pt idx="3114">
                  <c:v>97.0</c:v>
                </c:pt>
                <c:pt idx="3115">
                  <c:v>97.0</c:v>
                </c:pt>
                <c:pt idx="3116">
                  <c:v>97.0</c:v>
                </c:pt>
                <c:pt idx="3117">
                  <c:v>97.0</c:v>
                </c:pt>
                <c:pt idx="3118">
                  <c:v>97.0</c:v>
                </c:pt>
                <c:pt idx="3119">
                  <c:v>97.0</c:v>
                </c:pt>
                <c:pt idx="3120">
                  <c:v>97.0</c:v>
                </c:pt>
                <c:pt idx="3121">
                  <c:v>97.0</c:v>
                </c:pt>
                <c:pt idx="3122">
                  <c:v>97.0</c:v>
                </c:pt>
                <c:pt idx="3123">
                  <c:v>97.0</c:v>
                </c:pt>
                <c:pt idx="3124">
                  <c:v>97.0</c:v>
                </c:pt>
                <c:pt idx="3125">
                  <c:v>97.0</c:v>
                </c:pt>
                <c:pt idx="3126">
                  <c:v>97.0</c:v>
                </c:pt>
                <c:pt idx="3127">
                  <c:v>97.0</c:v>
                </c:pt>
                <c:pt idx="3128">
                  <c:v>97.0</c:v>
                </c:pt>
                <c:pt idx="3129">
                  <c:v>97.0</c:v>
                </c:pt>
                <c:pt idx="3130">
                  <c:v>97.0</c:v>
                </c:pt>
                <c:pt idx="3131">
                  <c:v>97.0</c:v>
                </c:pt>
                <c:pt idx="3132">
                  <c:v>97.0</c:v>
                </c:pt>
                <c:pt idx="3133">
                  <c:v>97.0</c:v>
                </c:pt>
                <c:pt idx="3134">
                  <c:v>97.0</c:v>
                </c:pt>
                <c:pt idx="3135">
                  <c:v>97.0</c:v>
                </c:pt>
                <c:pt idx="3136">
                  <c:v>97.0</c:v>
                </c:pt>
                <c:pt idx="3137">
                  <c:v>97.0</c:v>
                </c:pt>
                <c:pt idx="3138">
                  <c:v>97.0</c:v>
                </c:pt>
                <c:pt idx="3139">
                  <c:v>97.0</c:v>
                </c:pt>
                <c:pt idx="3140">
                  <c:v>97.0</c:v>
                </c:pt>
                <c:pt idx="3141">
                  <c:v>97.0</c:v>
                </c:pt>
                <c:pt idx="3142">
                  <c:v>97.0</c:v>
                </c:pt>
                <c:pt idx="3143">
                  <c:v>97.0</c:v>
                </c:pt>
                <c:pt idx="3144">
                  <c:v>97.0</c:v>
                </c:pt>
                <c:pt idx="3145">
                  <c:v>97.0</c:v>
                </c:pt>
                <c:pt idx="3146">
                  <c:v>97.0</c:v>
                </c:pt>
                <c:pt idx="3147">
                  <c:v>97.0</c:v>
                </c:pt>
                <c:pt idx="3148">
                  <c:v>97.0</c:v>
                </c:pt>
                <c:pt idx="3149">
                  <c:v>97.0</c:v>
                </c:pt>
                <c:pt idx="3150">
                  <c:v>97.0</c:v>
                </c:pt>
                <c:pt idx="3151">
                  <c:v>97.0</c:v>
                </c:pt>
                <c:pt idx="3152">
                  <c:v>97.0</c:v>
                </c:pt>
                <c:pt idx="3153">
                  <c:v>97.0</c:v>
                </c:pt>
                <c:pt idx="3154">
                  <c:v>97.0</c:v>
                </c:pt>
                <c:pt idx="3155">
                  <c:v>97.0</c:v>
                </c:pt>
                <c:pt idx="3156">
                  <c:v>97.0</c:v>
                </c:pt>
                <c:pt idx="3157">
                  <c:v>97.0</c:v>
                </c:pt>
                <c:pt idx="3158">
                  <c:v>97.0</c:v>
                </c:pt>
                <c:pt idx="3159">
                  <c:v>97.0</c:v>
                </c:pt>
                <c:pt idx="3160">
                  <c:v>97.0</c:v>
                </c:pt>
                <c:pt idx="3161">
                  <c:v>97.0</c:v>
                </c:pt>
                <c:pt idx="3162">
                  <c:v>97.0</c:v>
                </c:pt>
                <c:pt idx="3163">
                  <c:v>97.0</c:v>
                </c:pt>
                <c:pt idx="3164">
                  <c:v>98.0</c:v>
                </c:pt>
                <c:pt idx="3165">
                  <c:v>98.0</c:v>
                </c:pt>
                <c:pt idx="3166">
                  <c:v>98.0</c:v>
                </c:pt>
                <c:pt idx="3167">
                  <c:v>98.0</c:v>
                </c:pt>
                <c:pt idx="3168">
                  <c:v>98.0</c:v>
                </c:pt>
                <c:pt idx="3169">
                  <c:v>98.0</c:v>
                </c:pt>
                <c:pt idx="3170">
                  <c:v>98.0</c:v>
                </c:pt>
                <c:pt idx="3171">
                  <c:v>98.0</c:v>
                </c:pt>
                <c:pt idx="3172">
                  <c:v>98.0</c:v>
                </c:pt>
                <c:pt idx="3173">
                  <c:v>98.0</c:v>
                </c:pt>
                <c:pt idx="3174">
                  <c:v>98.0</c:v>
                </c:pt>
                <c:pt idx="3175">
                  <c:v>98.0</c:v>
                </c:pt>
                <c:pt idx="3176">
                  <c:v>98.0</c:v>
                </c:pt>
                <c:pt idx="3177">
                  <c:v>98.0</c:v>
                </c:pt>
                <c:pt idx="3178">
                  <c:v>98.0</c:v>
                </c:pt>
                <c:pt idx="3179">
                  <c:v>98.0</c:v>
                </c:pt>
                <c:pt idx="3180">
                  <c:v>98.0</c:v>
                </c:pt>
                <c:pt idx="3181">
                  <c:v>98.0</c:v>
                </c:pt>
                <c:pt idx="3182">
                  <c:v>98.0</c:v>
                </c:pt>
                <c:pt idx="3183">
                  <c:v>98.0</c:v>
                </c:pt>
                <c:pt idx="3184">
                  <c:v>98.0</c:v>
                </c:pt>
                <c:pt idx="3185">
                  <c:v>98.0</c:v>
                </c:pt>
                <c:pt idx="3186">
                  <c:v>98.0</c:v>
                </c:pt>
                <c:pt idx="3187">
                  <c:v>98.0</c:v>
                </c:pt>
                <c:pt idx="3188">
                  <c:v>98.0</c:v>
                </c:pt>
                <c:pt idx="3189">
                  <c:v>98.0</c:v>
                </c:pt>
                <c:pt idx="3190">
                  <c:v>98.0</c:v>
                </c:pt>
                <c:pt idx="3191">
                  <c:v>98.0</c:v>
                </c:pt>
                <c:pt idx="3192">
                  <c:v>98.0</c:v>
                </c:pt>
                <c:pt idx="3193">
                  <c:v>98.0</c:v>
                </c:pt>
                <c:pt idx="3194">
                  <c:v>98.0</c:v>
                </c:pt>
                <c:pt idx="3195">
                  <c:v>98.0</c:v>
                </c:pt>
                <c:pt idx="3196">
                  <c:v>98.0</c:v>
                </c:pt>
                <c:pt idx="3197">
                  <c:v>98.0</c:v>
                </c:pt>
                <c:pt idx="3198">
                  <c:v>98.0</c:v>
                </c:pt>
                <c:pt idx="3199">
                  <c:v>98.0</c:v>
                </c:pt>
                <c:pt idx="3200">
                  <c:v>98.0</c:v>
                </c:pt>
                <c:pt idx="3201">
                  <c:v>98.0</c:v>
                </c:pt>
                <c:pt idx="3202">
                  <c:v>98.0</c:v>
                </c:pt>
                <c:pt idx="3203">
                  <c:v>98.0</c:v>
                </c:pt>
                <c:pt idx="3204">
                  <c:v>98.0</c:v>
                </c:pt>
                <c:pt idx="3205">
                  <c:v>98.0</c:v>
                </c:pt>
                <c:pt idx="3206">
                  <c:v>98.0</c:v>
                </c:pt>
                <c:pt idx="3207">
                  <c:v>98.0</c:v>
                </c:pt>
                <c:pt idx="3208">
                  <c:v>98.0</c:v>
                </c:pt>
                <c:pt idx="3209">
                  <c:v>98.0</c:v>
                </c:pt>
                <c:pt idx="3210">
                  <c:v>98.0</c:v>
                </c:pt>
                <c:pt idx="3211">
                  <c:v>98.0</c:v>
                </c:pt>
                <c:pt idx="3212">
                  <c:v>98.0</c:v>
                </c:pt>
                <c:pt idx="3213">
                  <c:v>98.0</c:v>
                </c:pt>
                <c:pt idx="3214">
                  <c:v>98.0</c:v>
                </c:pt>
                <c:pt idx="3215">
                  <c:v>98.0</c:v>
                </c:pt>
                <c:pt idx="3216">
                  <c:v>98.0</c:v>
                </c:pt>
                <c:pt idx="3217">
                  <c:v>98.0</c:v>
                </c:pt>
                <c:pt idx="3218">
                  <c:v>98.0</c:v>
                </c:pt>
                <c:pt idx="3219">
                  <c:v>98.0</c:v>
                </c:pt>
                <c:pt idx="3220">
                  <c:v>98.0</c:v>
                </c:pt>
                <c:pt idx="3221">
                  <c:v>98.0</c:v>
                </c:pt>
                <c:pt idx="3222">
                  <c:v>98.0</c:v>
                </c:pt>
                <c:pt idx="3223">
                  <c:v>98.0</c:v>
                </c:pt>
                <c:pt idx="3224">
                  <c:v>98.0</c:v>
                </c:pt>
                <c:pt idx="3225">
                  <c:v>98.0</c:v>
                </c:pt>
                <c:pt idx="3226">
                  <c:v>98.0</c:v>
                </c:pt>
                <c:pt idx="3227">
                  <c:v>98.0</c:v>
                </c:pt>
                <c:pt idx="3228">
                  <c:v>98.0</c:v>
                </c:pt>
                <c:pt idx="3229">
                  <c:v>98.0</c:v>
                </c:pt>
                <c:pt idx="3230">
                  <c:v>98.0</c:v>
                </c:pt>
                <c:pt idx="3231">
                  <c:v>98.0</c:v>
                </c:pt>
                <c:pt idx="3232">
                  <c:v>98.0</c:v>
                </c:pt>
                <c:pt idx="3233">
                  <c:v>98.0</c:v>
                </c:pt>
                <c:pt idx="3234">
                  <c:v>98.0</c:v>
                </c:pt>
                <c:pt idx="3235">
                  <c:v>98.0</c:v>
                </c:pt>
                <c:pt idx="3236">
                  <c:v>98.0</c:v>
                </c:pt>
                <c:pt idx="3237">
                  <c:v>98.0</c:v>
                </c:pt>
                <c:pt idx="3238">
                  <c:v>98.0</c:v>
                </c:pt>
                <c:pt idx="3239">
                  <c:v>98.0</c:v>
                </c:pt>
                <c:pt idx="3240">
                  <c:v>98.0</c:v>
                </c:pt>
                <c:pt idx="3241">
                  <c:v>98.0</c:v>
                </c:pt>
                <c:pt idx="3242">
                  <c:v>98.0</c:v>
                </c:pt>
                <c:pt idx="3243">
                  <c:v>98.0</c:v>
                </c:pt>
                <c:pt idx="3244">
                  <c:v>98.0</c:v>
                </c:pt>
                <c:pt idx="3245">
                  <c:v>98.0</c:v>
                </c:pt>
                <c:pt idx="3246">
                  <c:v>98.0</c:v>
                </c:pt>
                <c:pt idx="3247">
                  <c:v>98.0</c:v>
                </c:pt>
                <c:pt idx="3248">
                  <c:v>98.0</c:v>
                </c:pt>
                <c:pt idx="3249">
                  <c:v>98.0</c:v>
                </c:pt>
                <c:pt idx="3250">
                  <c:v>99.0</c:v>
                </c:pt>
                <c:pt idx="3251">
                  <c:v>99.0</c:v>
                </c:pt>
                <c:pt idx="3252">
                  <c:v>99.0</c:v>
                </c:pt>
                <c:pt idx="3253">
                  <c:v>99.0</c:v>
                </c:pt>
                <c:pt idx="3254">
                  <c:v>99.0</c:v>
                </c:pt>
                <c:pt idx="3255">
                  <c:v>99.0</c:v>
                </c:pt>
                <c:pt idx="3256">
                  <c:v>99.0</c:v>
                </c:pt>
                <c:pt idx="3257">
                  <c:v>99.0</c:v>
                </c:pt>
                <c:pt idx="3258">
                  <c:v>99.0</c:v>
                </c:pt>
                <c:pt idx="3259">
                  <c:v>99.0</c:v>
                </c:pt>
                <c:pt idx="3260">
                  <c:v>99.0</c:v>
                </c:pt>
                <c:pt idx="3261">
                  <c:v>99.0</c:v>
                </c:pt>
                <c:pt idx="3262">
                  <c:v>99.0</c:v>
                </c:pt>
                <c:pt idx="3263">
                  <c:v>99.0</c:v>
                </c:pt>
                <c:pt idx="3264">
                  <c:v>99.0</c:v>
                </c:pt>
                <c:pt idx="3265">
                  <c:v>99.0</c:v>
                </c:pt>
                <c:pt idx="3266">
                  <c:v>99.0</c:v>
                </c:pt>
                <c:pt idx="3267">
                  <c:v>99.0</c:v>
                </c:pt>
                <c:pt idx="3268">
                  <c:v>100.0</c:v>
                </c:pt>
                <c:pt idx="3269">
                  <c:v>100.0</c:v>
                </c:pt>
                <c:pt idx="3270">
                  <c:v>100.0</c:v>
                </c:pt>
                <c:pt idx="3271">
                  <c:v>100.0</c:v>
                </c:pt>
                <c:pt idx="3272">
                  <c:v>100.0</c:v>
                </c:pt>
                <c:pt idx="3273">
                  <c:v>100.0</c:v>
                </c:pt>
                <c:pt idx="3274">
                  <c:v>100.0</c:v>
                </c:pt>
                <c:pt idx="3275">
                  <c:v>100.0</c:v>
                </c:pt>
                <c:pt idx="3276">
                  <c:v>100.0</c:v>
                </c:pt>
                <c:pt idx="3277">
                  <c:v>100.0</c:v>
                </c:pt>
                <c:pt idx="3278">
                  <c:v>100.0</c:v>
                </c:pt>
                <c:pt idx="3279">
                  <c:v>100.0</c:v>
                </c:pt>
                <c:pt idx="3280">
                  <c:v>100.0</c:v>
                </c:pt>
                <c:pt idx="3281">
                  <c:v>100.0</c:v>
                </c:pt>
                <c:pt idx="3282">
                  <c:v>100.0</c:v>
                </c:pt>
                <c:pt idx="3283">
                  <c:v>100.0</c:v>
                </c:pt>
                <c:pt idx="3284">
                  <c:v>100.0</c:v>
                </c:pt>
                <c:pt idx="3285">
                  <c:v>100.0</c:v>
                </c:pt>
                <c:pt idx="3286">
                  <c:v>100.0</c:v>
                </c:pt>
                <c:pt idx="3287">
                  <c:v>100.0</c:v>
                </c:pt>
                <c:pt idx="3288">
                  <c:v>100.0</c:v>
                </c:pt>
                <c:pt idx="3289">
                  <c:v>100.0</c:v>
                </c:pt>
                <c:pt idx="3290">
                  <c:v>100.0</c:v>
                </c:pt>
                <c:pt idx="3291">
                  <c:v>100.0</c:v>
                </c:pt>
                <c:pt idx="3292">
                  <c:v>100.0</c:v>
                </c:pt>
                <c:pt idx="3293">
                  <c:v>100.0</c:v>
                </c:pt>
                <c:pt idx="3294">
                  <c:v>100.0</c:v>
                </c:pt>
                <c:pt idx="3295">
                  <c:v>101.0</c:v>
                </c:pt>
                <c:pt idx="3296">
                  <c:v>102.0</c:v>
                </c:pt>
                <c:pt idx="3297">
                  <c:v>102.0</c:v>
                </c:pt>
                <c:pt idx="3298">
                  <c:v>102.0</c:v>
                </c:pt>
                <c:pt idx="3299">
                  <c:v>102.0</c:v>
                </c:pt>
                <c:pt idx="3300">
                  <c:v>102.0</c:v>
                </c:pt>
                <c:pt idx="3301">
                  <c:v>102.0</c:v>
                </c:pt>
                <c:pt idx="3302">
                  <c:v>102.0</c:v>
                </c:pt>
                <c:pt idx="3303">
                  <c:v>102.0</c:v>
                </c:pt>
                <c:pt idx="3304">
                  <c:v>102.0</c:v>
                </c:pt>
                <c:pt idx="3305">
                  <c:v>102.0</c:v>
                </c:pt>
                <c:pt idx="3306">
                  <c:v>102.0</c:v>
                </c:pt>
                <c:pt idx="3307">
                  <c:v>102.0</c:v>
                </c:pt>
                <c:pt idx="3308">
                  <c:v>102.0</c:v>
                </c:pt>
                <c:pt idx="3309">
                  <c:v>102.0</c:v>
                </c:pt>
                <c:pt idx="3310">
                  <c:v>102.0</c:v>
                </c:pt>
                <c:pt idx="3311">
                  <c:v>102.0</c:v>
                </c:pt>
                <c:pt idx="3312">
                  <c:v>102.0</c:v>
                </c:pt>
                <c:pt idx="3313">
                  <c:v>102.0</c:v>
                </c:pt>
                <c:pt idx="3314">
                  <c:v>102.0</c:v>
                </c:pt>
                <c:pt idx="3315">
                  <c:v>102.0</c:v>
                </c:pt>
                <c:pt idx="3316">
                  <c:v>102.0</c:v>
                </c:pt>
                <c:pt idx="3317">
                  <c:v>102.0</c:v>
                </c:pt>
                <c:pt idx="3318">
                  <c:v>102.0</c:v>
                </c:pt>
                <c:pt idx="3319">
                  <c:v>102.0</c:v>
                </c:pt>
                <c:pt idx="3320">
                  <c:v>102.0</c:v>
                </c:pt>
                <c:pt idx="3321">
                  <c:v>102.0</c:v>
                </c:pt>
                <c:pt idx="3322">
                  <c:v>102.0</c:v>
                </c:pt>
                <c:pt idx="3323">
                  <c:v>102.0</c:v>
                </c:pt>
                <c:pt idx="3324">
                  <c:v>102.0</c:v>
                </c:pt>
                <c:pt idx="3325">
                  <c:v>102.0</c:v>
                </c:pt>
                <c:pt idx="3326">
                  <c:v>102.0</c:v>
                </c:pt>
                <c:pt idx="3327">
                  <c:v>102.0</c:v>
                </c:pt>
                <c:pt idx="3328">
                  <c:v>102.0</c:v>
                </c:pt>
                <c:pt idx="3329">
                  <c:v>102.0</c:v>
                </c:pt>
                <c:pt idx="3330">
                  <c:v>102.0</c:v>
                </c:pt>
                <c:pt idx="3331">
                  <c:v>102.0</c:v>
                </c:pt>
                <c:pt idx="3332">
                  <c:v>102.0</c:v>
                </c:pt>
                <c:pt idx="3333">
                  <c:v>102.0</c:v>
                </c:pt>
                <c:pt idx="3334">
                  <c:v>102.0</c:v>
                </c:pt>
                <c:pt idx="3335">
                  <c:v>102.0</c:v>
                </c:pt>
                <c:pt idx="3336">
                  <c:v>102.0</c:v>
                </c:pt>
                <c:pt idx="3337">
                  <c:v>102.0</c:v>
                </c:pt>
                <c:pt idx="3338">
                  <c:v>102.0</c:v>
                </c:pt>
                <c:pt idx="3339">
                  <c:v>102.0</c:v>
                </c:pt>
                <c:pt idx="3340">
                  <c:v>103.0</c:v>
                </c:pt>
                <c:pt idx="3341">
                  <c:v>103.0</c:v>
                </c:pt>
                <c:pt idx="3342">
                  <c:v>103.0</c:v>
                </c:pt>
                <c:pt idx="3343">
                  <c:v>103.0</c:v>
                </c:pt>
                <c:pt idx="3344">
                  <c:v>103.0</c:v>
                </c:pt>
                <c:pt idx="3345">
                  <c:v>103.0</c:v>
                </c:pt>
                <c:pt idx="3346">
                  <c:v>103.0</c:v>
                </c:pt>
                <c:pt idx="3347">
                  <c:v>103.0</c:v>
                </c:pt>
                <c:pt idx="3348">
                  <c:v>103.0</c:v>
                </c:pt>
                <c:pt idx="3349">
                  <c:v>103.0</c:v>
                </c:pt>
                <c:pt idx="3350">
                  <c:v>103.0</c:v>
                </c:pt>
                <c:pt idx="3351">
                  <c:v>103.0</c:v>
                </c:pt>
                <c:pt idx="3352">
                  <c:v>103.0</c:v>
                </c:pt>
                <c:pt idx="3353">
                  <c:v>103.0</c:v>
                </c:pt>
                <c:pt idx="3354">
                  <c:v>103.0</c:v>
                </c:pt>
                <c:pt idx="3355">
                  <c:v>103.0</c:v>
                </c:pt>
                <c:pt idx="3356">
                  <c:v>103.0</c:v>
                </c:pt>
                <c:pt idx="3357">
                  <c:v>103.0</c:v>
                </c:pt>
                <c:pt idx="3358">
                  <c:v>103.0</c:v>
                </c:pt>
                <c:pt idx="3359">
                  <c:v>103.0</c:v>
                </c:pt>
                <c:pt idx="3360">
                  <c:v>104.0</c:v>
                </c:pt>
                <c:pt idx="3361">
                  <c:v>104.0</c:v>
                </c:pt>
                <c:pt idx="3362">
                  <c:v>104.0</c:v>
                </c:pt>
                <c:pt idx="3363">
                  <c:v>104.0</c:v>
                </c:pt>
                <c:pt idx="3364">
                  <c:v>104.0</c:v>
                </c:pt>
                <c:pt idx="3365">
                  <c:v>104.0</c:v>
                </c:pt>
                <c:pt idx="3366">
                  <c:v>104.0</c:v>
                </c:pt>
                <c:pt idx="3367">
                  <c:v>104.0</c:v>
                </c:pt>
                <c:pt idx="3368">
                  <c:v>105.0</c:v>
                </c:pt>
                <c:pt idx="3369">
                  <c:v>105.0</c:v>
                </c:pt>
                <c:pt idx="3370">
                  <c:v>105.0</c:v>
                </c:pt>
                <c:pt idx="3371">
                  <c:v>105.0</c:v>
                </c:pt>
                <c:pt idx="3372">
                  <c:v>105.0</c:v>
                </c:pt>
                <c:pt idx="3373">
                  <c:v>105.0</c:v>
                </c:pt>
                <c:pt idx="3374">
                  <c:v>105.0</c:v>
                </c:pt>
                <c:pt idx="3375">
                  <c:v>105.0</c:v>
                </c:pt>
                <c:pt idx="3376">
                  <c:v>105.0</c:v>
                </c:pt>
                <c:pt idx="3377">
                  <c:v>105.0</c:v>
                </c:pt>
                <c:pt idx="3378">
                  <c:v>105.0</c:v>
                </c:pt>
                <c:pt idx="3379">
                  <c:v>105.0</c:v>
                </c:pt>
                <c:pt idx="3380">
                  <c:v>105.0</c:v>
                </c:pt>
                <c:pt idx="3381">
                  <c:v>105.0</c:v>
                </c:pt>
                <c:pt idx="3382">
                  <c:v>105.0</c:v>
                </c:pt>
                <c:pt idx="3383">
                  <c:v>105.0</c:v>
                </c:pt>
                <c:pt idx="3384">
                  <c:v>105.0</c:v>
                </c:pt>
                <c:pt idx="3385">
                  <c:v>105.0</c:v>
                </c:pt>
                <c:pt idx="3386">
                  <c:v>105.0</c:v>
                </c:pt>
                <c:pt idx="3387">
                  <c:v>105.0</c:v>
                </c:pt>
                <c:pt idx="3388">
                  <c:v>105.0</c:v>
                </c:pt>
                <c:pt idx="3389">
                  <c:v>105.0</c:v>
                </c:pt>
                <c:pt idx="3390">
                  <c:v>105.0</c:v>
                </c:pt>
                <c:pt idx="3391">
                  <c:v>106.0</c:v>
                </c:pt>
                <c:pt idx="3392">
                  <c:v>106.0</c:v>
                </c:pt>
                <c:pt idx="3393">
                  <c:v>106.0</c:v>
                </c:pt>
                <c:pt idx="3394">
                  <c:v>106.0</c:v>
                </c:pt>
                <c:pt idx="3395">
                  <c:v>106.0</c:v>
                </c:pt>
                <c:pt idx="3396">
                  <c:v>106.0</c:v>
                </c:pt>
                <c:pt idx="3397">
                  <c:v>106.0</c:v>
                </c:pt>
                <c:pt idx="3398">
                  <c:v>106.0</c:v>
                </c:pt>
                <c:pt idx="3399">
                  <c:v>106.0</c:v>
                </c:pt>
                <c:pt idx="3400">
                  <c:v>106.0</c:v>
                </c:pt>
                <c:pt idx="3401">
                  <c:v>106.0</c:v>
                </c:pt>
                <c:pt idx="3402">
                  <c:v>106.0</c:v>
                </c:pt>
                <c:pt idx="3403">
                  <c:v>106.0</c:v>
                </c:pt>
                <c:pt idx="3404">
                  <c:v>106.0</c:v>
                </c:pt>
                <c:pt idx="3405">
                  <c:v>106.0</c:v>
                </c:pt>
                <c:pt idx="3406">
                  <c:v>106.0</c:v>
                </c:pt>
                <c:pt idx="3407">
                  <c:v>106.0</c:v>
                </c:pt>
                <c:pt idx="3408">
                  <c:v>106.0</c:v>
                </c:pt>
                <c:pt idx="3409">
                  <c:v>106.0</c:v>
                </c:pt>
                <c:pt idx="3410">
                  <c:v>106.0</c:v>
                </c:pt>
                <c:pt idx="3411">
                  <c:v>106.0</c:v>
                </c:pt>
                <c:pt idx="3412">
                  <c:v>106.0</c:v>
                </c:pt>
                <c:pt idx="3413">
                  <c:v>106.0</c:v>
                </c:pt>
                <c:pt idx="3414">
                  <c:v>106.0</c:v>
                </c:pt>
                <c:pt idx="3415">
                  <c:v>106.0</c:v>
                </c:pt>
                <c:pt idx="3416">
                  <c:v>106.0</c:v>
                </c:pt>
                <c:pt idx="3417">
                  <c:v>106.0</c:v>
                </c:pt>
                <c:pt idx="3418">
                  <c:v>106.0</c:v>
                </c:pt>
                <c:pt idx="3419">
                  <c:v>106.0</c:v>
                </c:pt>
                <c:pt idx="3420">
                  <c:v>106.0</c:v>
                </c:pt>
                <c:pt idx="3421">
                  <c:v>106.0</c:v>
                </c:pt>
                <c:pt idx="3422">
                  <c:v>106.0</c:v>
                </c:pt>
                <c:pt idx="3423">
                  <c:v>106.0</c:v>
                </c:pt>
                <c:pt idx="3424">
                  <c:v>107.0</c:v>
                </c:pt>
                <c:pt idx="3425">
                  <c:v>107.0</c:v>
                </c:pt>
                <c:pt idx="3426">
                  <c:v>107.0</c:v>
                </c:pt>
                <c:pt idx="3427">
                  <c:v>107.0</c:v>
                </c:pt>
                <c:pt idx="3428">
                  <c:v>107.0</c:v>
                </c:pt>
                <c:pt idx="3429">
                  <c:v>107.0</c:v>
                </c:pt>
                <c:pt idx="3430">
                  <c:v>107.0</c:v>
                </c:pt>
                <c:pt idx="3431">
                  <c:v>108.0</c:v>
                </c:pt>
                <c:pt idx="3432">
                  <c:v>108.0</c:v>
                </c:pt>
                <c:pt idx="3433">
                  <c:v>108.0</c:v>
                </c:pt>
                <c:pt idx="3434">
                  <c:v>108.0</c:v>
                </c:pt>
                <c:pt idx="3435">
                  <c:v>108.0</c:v>
                </c:pt>
                <c:pt idx="3436">
                  <c:v>108.0</c:v>
                </c:pt>
                <c:pt idx="3437">
                  <c:v>108.0</c:v>
                </c:pt>
                <c:pt idx="3438">
                  <c:v>108.0</c:v>
                </c:pt>
                <c:pt idx="3439">
                  <c:v>108.0</c:v>
                </c:pt>
                <c:pt idx="3440">
                  <c:v>108.0</c:v>
                </c:pt>
                <c:pt idx="3441">
                  <c:v>108.0</c:v>
                </c:pt>
                <c:pt idx="3442">
                  <c:v>108.0</c:v>
                </c:pt>
                <c:pt idx="3443">
                  <c:v>108.0</c:v>
                </c:pt>
                <c:pt idx="3444">
                  <c:v>108.0</c:v>
                </c:pt>
                <c:pt idx="3445">
                  <c:v>108.0</c:v>
                </c:pt>
                <c:pt idx="3446">
                  <c:v>108.0</c:v>
                </c:pt>
                <c:pt idx="3447">
                  <c:v>108.0</c:v>
                </c:pt>
                <c:pt idx="3448">
                  <c:v>108.0</c:v>
                </c:pt>
                <c:pt idx="3449">
                  <c:v>108.0</c:v>
                </c:pt>
                <c:pt idx="3450">
                  <c:v>108.0</c:v>
                </c:pt>
                <c:pt idx="3451">
                  <c:v>108.0</c:v>
                </c:pt>
                <c:pt idx="3452">
                  <c:v>108.0</c:v>
                </c:pt>
                <c:pt idx="3453">
                  <c:v>108.0</c:v>
                </c:pt>
                <c:pt idx="3454">
                  <c:v>108.0</c:v>
                </c:pt>
                <c:pt idx="3455">
                  <c:v>108.0</c:v>
                </c:pt>
                <c:pt idx="3456">
                  <c:v>108.0</c:v>
                </c:pt>
                <c:pt idx="3457">
                  <c:v>108.0</c:v>
                </c:pt>
                <c:pt idx="3458">
                  <c:v>108.0</c:v>
                </c:pt>
                <c:pt idx="3459">
                  <c:v>108.0</c:v>
                </c:pt>
                <c:pt idx="3460">
                  <c:v>108.0</c:v>
                </c:pt>
                <c:pt idx="3461">
                  <c:v>108.0</c:v>
                </c:pt>
                <c:pt idx="3462">
                  <c:v>108.0</c:v>
                </c:pt>
                <c:pt idx="3463">
                  <c:v>108.0</c:v>
                </c:pt>
                <c:pt idx="3464">
                  <c:v>108.0</c:v>
                </c:pt>
                <c:pt idx="3465">
                  <c:v>108.0</c:v>
                </c:pt>
                <c:pt idx="3466">
                  <c:v>108.0</c:v>
                </c:pt>
                <c:pt idx="3467">
                  <c:v>108.0</c:v>
                </c:pt>
                <c:pt idx="3468">
                  <c:v>108.0</c:v>
                </c:pt>
                <c:pt idx="3469">
                  <c:v>108.0</c:v>
                </c:pt>
                <c:pt idx="3470">
                  <c:v>108.0</c:v>
                </c:pt>
                <c:pt idx="3471">
                  <c:v>108.0</c:v>
                </c:pt>
                <c:pt idx="3472">
                  <c:v>108.0</c:v>
                </c:pt>
                <c:pt idx="3473">
                  <c:v>108.0</c:v>
                </c:pt>
                <c:pt idx="3474">
                  <c:v>108.0</c:v>
                </c:pt>
                <c:pt idx="3475">
                  <c:v>108.0</c:v>
                </c:pt>
                <c:pt idx="3476">
                  <c:v>108.0</c:v>
                </c:pt>
                <c:pt idx="3477">
                  <c:v>108.0</c:v>
                </c:pt>
                <c:pt idx="3478">
                  <c:v>108.0</c:v>
                </c:pt>
                <c:pt idx="3479">
                  <c:v>108.0</c:v>
                </c:pt>
                <c:pt idx="3480">
                  <c:v>108.0</c:v>
                </c:pt>
                <c:pt idx="3481">
                  <c:v>108.0</c:v>
                </c:pt>
                <c:pt idx="3482">
                  <c:v>108.0</c:v>
                </c:pt>
                <c:pt idx="3483">
                  <c:v>108.0</c:v>
                </c:pt>
                <c:pt idx="3484">
                  <c:v>108.0</c:v>
                </c:pt>
                <c:pt idx="3485">
                  <c:v>108.0</c:v>
                </c:pt>
                <c:pt idx="3486">
                  <c:v>108.0</c:v>
                </c:pt>
                <c:pt idx="3487">
                  <c:v>108.0</c:v>
                </c:pt>
                <c:pt idx="3488">
                  <c:v>108.0</c:v>
                </c:pt>
                <c:pt idx="3489">
                  <c:v>108.0</c:v>
                </c:pt>
                <c:pt idx="3490">
                  <c:v>108.0</c:v>
                </c:pt>
                <c:pt idx="3491">
                  <c:v>108.0</c:v>
                </c:pt>
                <c:pt idx="3492">
                  <c:v>108.0</c:v>
                </c:pt>
                <c:pt idx="3493">
                  <c:v>108.0</c:v>
                </c:pt>
                <c:pt idx="3494">
                  <c:v>108.0</c:v>
                </c:pt>
                <c:pt idx="3495">
                  <c:v>108.0</c:v>
                </c:pt>
                <c:pt idx="3496">
                  <c:v>108.0</c:v>
                </c:pt>
                <c:pt idx="3497">
                  <c:v>108.0</c:v>
                </c:pt>
                <c:pt idx="3498">
                  <c:v>108.0</c:v>
                </c:pt>
                <c:pt idx="3499">
                  <c:v>108.0</c:v>
                </c:pt>
                <c:pt idx="3500">
                  <c:v>108.0</c:v>
                </c:pt>
                <c:pt idx="3501">
                  <c:v>108.0</c:v>
                </c:pt>
                <c:pt idx="3502">
                  <c:v>108.0</c:v>
                </c:pt>
                <c:pt idx="3503">
                  <c:v>108.0</c:v>
                </c:pt>
                <c:pt idx="3504">
                  <c:v>108.0</c:v>
                </c:pt>
                <c:pt idx="3505">
                  <c:v>108.0</c:v>
                </c:pt>
                <c:pt idx="3506">
                  <c:v>108.0</c:v>
                </c:pt>
                <c:pt idx="3507">
                  <c:v>108.0</c:v>
                </c:pt>
                <c:pt idx="3508">
                  <c:v>109.0</c:v>
                </c:pt>
                <c:pt idx="3509">
                  <c:v>109.0</c:v>
                </c:pt>
                <c:pt idx="3510">
                  <c:v>109.0</c:v>
                </c:pt>
                <c:pt idx="3511">
                  <c:v>109.0</c:v>
                </c:pt>
                <c:pt idx="3512">
                  <c:v>109.0</c:v>
                </c:pt>
                <c:pt idx="3513">
                  <c:v>109.0</c:v>
                </c:pt>
                <c:pt idx="3514">
                  <c:v>109.0</c:v>
                </c:pt>
                <c:pt idx="3515">
                  <c:v>109.0</c:v>
                </c:pt>
                <c:pt idx="3516">
                  <c:v>109.0</c:v>
                </c:pt>
                <c:pt idx="3517">
                  <c:v>109.0</c:v>
                </c:pt>
                <c:pt idx="3518">
                  <c:v>109.0</c:v>
                </c:pt>
                <c:pt idx="3519">
                  <c:v>109.0</c:v>
                </c:pt>
                <c:pt idx="3520">
                  <c:v>109.0</c:v>
                </c:pt>
                <c:pt idx="3521">
                  <c:v>109.0</c:v>
                </c:pt>
                <c:pt idx="3522">
                  <c:v>109.0</c:v>
                </c:pt>
                <c:pt idx="3523">
                  <c:v>109.0</c:v>
                </c:pt>
                <c:pt idx="3524">
                  <c:v>109.0</c:v>
                </c:pt>
                <c:pt idx="3525">
                  <c:v>109.0</c:v>
                </c:pt>
                <c:pt idx="3526">
                  <c:v>109.0</c:v>
                </c:pt>
                <c:pt idx="3527">
                  <c:v>109.0</c:v>
                </c:pt>
                <c:pt idx="3528">
                  <c:v>109.0</c:v>
                </c:pt>
                <c:pt idx="3529">
                  <c:v>109.0</c:v>
                </c:pt>
                <c:pt idx="3530">
                  <c:v>109.0</c:v>
                </c:pt>
                <c:pt idx="3531">
                  <c:v>109.0</c:v>
                </c:pt>
                <c:pt idx="3532">
                  <c:v>109.0</c:v>
                </c:pt>
                <c:pt idx="3533">
                  <c:v>109.0</c:v>
                </c:pt>
                <c:pt idx="3534">
                  <c:v>109.0</c:v>
                </c:pt>
                <c:pt idx="3535">
                  <c:v>109.0</c:v>
                </c:pt>
                <c:pt idx="3536">
                  <c:v>109.0</c:v>
                </c:pt>
                <c:pt idx="3537">
                  <c:v>109.0</c:v>
                </c:pt>
                <c:pt idx="3538">
                  <c:v>109.0</c:v>
                </c:pt>
                <c:pt idx="3539">
                  <c:v>109.0</c:v>
                </c:pt>
                <c:pt idx="3540">
                  <c:v>109.0</c:v>
                </c:pt>
                <c:pt idx="3541">
                  <c:v>109.0</c:v>
                </c:pt>
                <c:pt idx="3542">
                  <c:v>109.0</c:v>
                </c:pt>
                <c:pt idx="3543">
                  <c:v>109.0</c:v>
                </c:pt>
                <c:pt idx="3544">
                  <c:v>109.0</c:v>
                </c:pt>
                <c:pt idx="3545">
                  <c:v>109.0</c:v>
                </c:pt>
                <c:pt idx="3546">
                  <c:v>110.0</c:v>
                </c:pt>
                <c:pt idx="3547">
                  <c:v>110.0</c:v>
                </c:pt>
                <c:pt idx="3548">
                  <c:v>110.0</c:v>
                </c:pt>
                <c:pt idx="3549">
                  <c:v>110.0</c:v>
                </c:pt>
                <c:pt idx="3550">
                  <c:v>110.0</c:v>
                </c:pt>
                <c:pt idx="3551">
                  <c:v>110.0</c:v>
                </c:pt>
                <c:pt idx="3552">
                  <c:v>110.0</c:v>
                </c:pt>
                <c:pt idx="3553">
                  <c:v>110.0</c:v>
                </c:pt>
                <c:pt idx="3554">
                  <c:v>110.0</c:v>
                </c:pt>
                <c:pt idx="3555">
                  <c:v>110.0</c:v>
                </c:pt>
                <c:pt idx="3556">
                  <c:v>110.0</c:v>
                </c:pt>
                <c:pt idx="3557">
                  <c:v>110.0</c:v>
                </c:pt>
                <c:pt idx="3558">
                  <c:v>110.0</c:v>
                </c:pt>
                <c:pt idx="3559">
                  <c:v>110.0</c:v>
                </c:pt>
                <c:pt idx="3560">
                  <c:v>110.0</c:v>
                </c:pt>
                <c:pt idx="3561">
                  <c:v>110.0</c:v>
                </c:pt>
                <c:pt idx="3562">
                  <c:v>110.0</c:v>
                </c:pt>
                <c:pt idx="3563">
                  <c:v>110.0</c:v>
                </c:pt>
                <c:pt idx="3564">
                  <c:v>110.0</c:v>
                </c:pt>
                <c:pt idx="3565">
                  <c:v>110.0</c:v>
                </c:pt>
                <c:pt idx="3566">
                  <c:v>110.0</c:v>
                </c:pt>
                <c:pt idx="3567">
                  <c:v>110.0</c:v>
                </c:pt>
                <c:pt idx="3568">
                  <c:v>110.0</c:v>
                </c:pt>
                <c:pt idx="3569">
                  <c:v>110.0</c:v>
                </c:pt>
                <c:pt idx="3570">
                  <c:v>110.0</c:v>
                </c:pt>
                <c:pt idx="3571">
                  <c:v>110.0</c:v>
                </c:pt>
                <c:pt idx="3572">
                  <c:v>110.0</c:v>
                </c:pt>
                <c:pt idx="3573">
                  <c:v>110.0</c:v>
                </c:pt>
                <c:pt idx="3574">
                  <c:v>110.0</c:v>
                </c:pt>
                <c:pt idx="3575">
                  <c:v>110.0</c:v>
                </c:pt>
                <c:pt idx="3576">
                  <c:v>110.0</c:v>
                </c:pt>
                <c:pt idx="3577">
                  <c:v>110.0</c:v>
                </c:pt>
                <c:pt idx="3578">
                  <c:v>110.0</c:v>
                </c:pt>
                <c:pt idx="3579">
                  <c:v>110.0</c:v>
                </c:pt>
                <c:pt idx="3580">
                  <c:v>110.0</c:v>
                </c:pt>
                <c:pt idx="3581">
                  <c:v>110.0</c:v>
                </c:pt>
                <c:pt idx="3582">
                  <c:v>110.0</c:v>
                </c:pt>
                <c:pt idx="3583">
                  <c:v>110.0</c:v>
                </c:pt>
                <c:pt idx="3584">
                  <c:v>110.0</c:v>
                </c:pt>
                <c:pt idx="3585">
                  <c:v>110.0</c:v>
                </c:pt>
                <c:pt idx="3586">
                  <c:v>110.0</c:v>
                </c:pt>
                <c:pt idx="3587">
                  <c:v>110.0</c:v>
                </c:pt>
                <c:pt idx="3588">
                  <c:v>110.0</c:v>
                </c:pt>
                <c:pt idx="3589">
                  <c:v>110.0</c:v>
                </c:pt>
                <c:pt idx="3590">
                  <c:v>110.0</c:v>
                </c:pt>
                <c:pt idx="3591">
                  <c:v>110.0</c:v>
                </c:pt>
                <c:pt idx="3592">
                  <c:v>110.0</c:v>
                </c:pt>
                <c:pt idx="3593">
                  <c:v>110.0</c:v>
                </c:pt>
                <c:pt idx="3594">
                  <c:v>110.0</c:v>
                </c:pt>
                <c:pt idx="3595">
                  <c:v>110.0</c:v>
                </c:pt>
                <c:pt idx="3596">
                  <c:v>110.0</c:v>
                </c:pt>
                <c:pt idx="3597">
                  <c:v>111.0</c:v>
                </c:pt>
                <c:pt idx="3598">
                  <c:v>111.0</c:v>
                </c:pt>
                <c:pt idx="3599">
                  <c:v>111.0</c:v>
                </c:pt>
                <c:pt idx="3600">
                  <c:v>111.0</c:v>
                </c:pt>
                <c:pt idx="3601">
                  <c:v>111.0</c:v>
                </c:pt>
                <c:pt idx="3602">
                  <c:v>111.0</c:v>
                </c:pt>
                <c:pt idx="3603">
                  <c:v>111.0</c:v>
                </c:pt>
                <c:pt idx="3604">
                  <c:v>111.0</c:v>
                </c:pt>
                <c:pt idx="3605">
                  <c:v>111.0</c:v>
                </c:pt>
                <c:pt idx="3606">
                  <c:v>111.0</c:v>
                </c:pt>
                <c:pt idx="3607">
                  <c:v>111.0</c:v>
                </c:pt>
                <c:pt idx="3608">
                  <c:v>111.0</c:v>
                </c:pt>
                <c:pt idx="3609">
                  <c:v>111.0</c:v>
                </c:pt>
                <c:pt idx="3610">
                  <c:v>111.0</c:v>
                </c:pt>
                <c:pt idx="3611">
                  <c:v>111.0</c:v>
                </c:pt>
                <c:pt idx="3612">
                  <c:v>111.0</c:v>
                </c:pt>
                <c:pt idx="3613">
                  <c:v>112.0</c:v>
                </c:pt>
                <c:pt idx="3614">
                  <c:v>112.0</c:v>
                </c:pt>
                <c:pt idx="3615">
                  <c:v>112.0</c:v>
                </c:pt>
                <c:pt idx="3616">
                  <c:v>112.0</c:v>
                </c:pt>
                <c:pt idx="3617">
                  <c:v>112.0</c:v>
                </c:pt>
                <c:pt idx="3618">
                  <c:v>112.0</c:v>
                </c:pt>
                <c:pt idx="3619">
                  <c:v>112.0</c:v>
                </c:pt>
                <c:pt idx="3620">
                  <c:v>112.0</c:v>
                </c:pt>
                <c:pt idx="3621">
                  <c:v>112.0</c:v>
                </c:pt>
                <c:pt idx="3622">
                  <c:v>112.0</c:v>
                </c:pt>
                <c:pt idx="3623">
                  <c:v>112.0</c:v>
                </c:pt>
                <c:pt idx="3624">
                  <c:v>112.0</c:v>
                </c:pt>
                <c:pt idx="3625">
                  <c:v>112.0</c:v>
                </c:pt>
                <c:pt idx="3626">
                  <c:v>112.0</c:v>
                </c:pt>
                <c:pt idx="3627">
                  <c:v>112.0</c:v>
                </c:pt>
                <c:pt idx="3628">
                  <c:v>112.0</c:v>
                </c:pt>
                <c:pt idx="3629">
                  <c:v>112.0</c:v>
                </c:pt>
                <c:pt idx="3630">
                  <c:v>112.0</c:v>
                </c:pt>
                <c:pt idx="3631">
                  <c:v>112.0</c:v>
                </c:pt>
                <c:pt idx="3632">
                  <c:v>112.0</c:v>
                </c:pt>
                <c:pt idx="3633">
                  <c:v>112.0</c:v>
                </c:pt>
                <c:pt idx="3634">
                  <c:v>112.0</c:v>
                </c:pt>
                <c:pt idx="3635">
                  <c:v>112.0</c:v>
                </c:pt>
                <c:pt idx="3636">
                  <c:v>112.0</c:v>
                </c:pt>
                <c:pt idx="3637">
                  <c:v>112.0</c:v>
                </c:pt>
                <c:pt idx="3638">
                  <c:v>112.0</c:v>
                </c:pt>
                <c:pt idx="3639">
                  <c:v>112.0</c:v>
                </c:pt>
                <c:pt idx="3640">
                  <c:v>112.0</c:v>
                </c:pt>
                <c:pt idx="3641">
                  <c:v>112.0</c:v>
                </c:pt>
                <c:pt idx="3642">
                  <c:v>112.0</c:v>
                </c:pt>
                <c:pt idx="3643">
                  <c:v>112.0</c:v>
                </c:pt>
                <c:pt idx="3644">
                  <c:v>112.0</c:v>
                </c:pt>
                <c:pt idx="3645">
                  <c:v>112.0</c:v>
                </c:pt>
                <c:pt idx="3646">
                  <c:v>112.0</c:v>
                </c:pt>
                <c:pt idx="3647">
                  <c:v>112.0</c:v>
                </c:pt>
                <c:pt idx="3648">
                  <c:v>112.0</c:v>
                </c:pt>
                <c:pt idx="3649">
                  <c:v>112.0</c:v>
                </c:pt>
                <c:pt idx="3650">
                  <c:v>112.0</c:v>
                </c:pt>
                <c:pt idx="3651">
                  <c:v>112.0</c:v>
                </c:pt>
                <c:pt idx="3652">
                  <c:v>112.0</c:v>
                </c:pt>
                <c:pt idx="3653">
                  <c:v>112.0</c:v>
                </c:pt>
                <c:pt idx="3654">
                  <c:v>112.0</c:v>
                </c:pt>
                <c:pt idx="3655">
                  <c:v>112.0</c:v>
                </c:pt>
                <c:pt idx="3656">
                  <c:v>112.0</c:v>
                </c:pt>
                <c:pt idx="3657">
                  <c:v>112.0</c:v>
                </c:pt>
                <c:pt idx="3658">
                  <c:v>112.0</c:v>
                </c:pt>
                <c:pt idx="3659">
                  <c:v>112.0</c:v>
                </c:pt>
                <c:pt idx="3660">
                  <c:v>112.0</c:v>
                </c:pt>
                <c:pt idx="3661">
                  <c:v>112.0</c:v>
                </c:pt>
                <c:pt idx="3662">
                  <c:v>112.0</c:v>
                </c:pt>
                <c:pt idx="3663">
                  <c:v>112.0</c:v>
                </c:pt>
                <c:pt idx="3664">
                  <c:v>112.0</c:v>
                </c:pt>
                <c:pt idx="3665">
                  <c:v>112.0</c:v>
                </c:pt>
                <c:pt idx="3666">
                  <c:v>112.0</c:v>
                </c:pt>
                <c:pt idx="3667">
                  <c:v>112.0</c:v>
                </c:pt>
                <c:pt idx="3668">
                  <c:v>112.0</c:v>
                </c:pt>
                <c:pt idx="3669">
                  <c:v>112.0</c:v>
                </c:pt>
                <c:pt idx="3670">
                  <c:v>112.0</c:v>
                </c:pt>
                <c:pt idx="3671">
                  <c:v>112.0</c:v>
                </c:pt>
                <c:pt idx="3672">
                  <c:v>112.0</c:v>
                </c:pt>
                <c:pt idx="3673">
                  <c:v>112.0</c:v>
                </c:pt>
                <c:pt idx="3674">
                  <c:v>112.0</c:v>
                </c:pt>
                <c:pt idx="3675">
                  <c:v>112.0</c:v>
                </c:pt>
                <c:pt idx="3676">
                  <c:v>112.0</c:v>
                </c:pt>
                <c:pt idx="3677">
                  <c:v>112.0</c:v>
                </c:pt>
                <c:pt idx="3678">
                  <c:v>112.0</c:v>
                </c:pt>
                <c:pt idx="3679">
                  <c:v>112.0</c:v>
                </c:pt>
                <c:pt idx="3680">
                  <c:v>112.0</c:v>
                </c:pt>
                <c:pt idx="3681">
                  <c:v>112.0</c:v>
                </c:pt>
                <c:pt idx="3682">
                  <c:v>112.0</c:v>
                </c:pt>
                <c:pt idx="3683">
                  <c:v>112.0</c:v>
                </c:pt>
                <c:pt idx="3684">
                  <c:v>112.0</c:v>
                </c:pt>
                <c:pt idx="3685">
                  <c:v>112.0</c:v>
                </c:pt>
                <c:pt idx="3686">
                  <c:v>112.0</c:v>
                </c:pt>
                <c:pt idx="3687">
                  <c:v>112.0</c:v>
                </c:pt>
                <c:pt idx="3688">
                  <c:v>112.0</c:v>
                </c:pt>
                <c:pt idx="3689">
                  <c:v>112.0</c:v>
                </c:pt>
                <c:pt idx="3690">
                  <c:v>113.0</c:v>
                </c:pt>
                <c:pt idx="3691">
                  <c:v>113.0</c:v>
                </c:pt>
                <c:pt idx="3692">
                  <c:v>113.0</c:v>
                </c:pt>
                <c:pt idx="3693">
                  <c:v>113.0</c:v>
                </c:pt>
                <c:pt idx="3694">
                  <c:v>113.0</c:v>
                </c:pt>
                <c:pt idx="3695">
                  <c:v>113.0</c:v>
                </c:pt>
                <c:pt idx="3696">
                  <c:v>113.0</c:v>
                </c:pt>
                <c:pt idx="3697">
                  <c:v>113.0</c:v>
                </c:pt>
                <c:pt idx="3698">
                  <c:v>113.0</c:v>
                </c:pt>
                <c:pt idx="3699">
                  <c:v>113.0</c:v>
                </c:pt>
                <c:pt idx="3700">
                  <c:v>113.0</c:v>
                </c:pt>
                <c:pt idx="3701">
                  <c:v>113.0</c:v>
                </c:pt>
                <c:pt idx="3702">
                  <c:v>113.0</c:v>
                </c:pt>
                <c:pt idx="3703">
                  <c:v>113.0</c:v>
                </c:pt>
                <c:pt idx="3704">
                  <c:v>113.0</c:v>
                </c:pt>
                <c:pt idx="3705">
                  <c:v>113.0</c:v>
                </c:pt>
                <c:pt idx="3706">
                  <c:v>113.0</c:v>
                </c:pt>
                <c:pt idx="3707">
                  <c:v>113.0</c:v>
                </c:pt>
                <c:pt idx="3708">
                  <c:v>113.0</c:v>
                </c:pt>
                <c:pt idx="3709">
                  <c:v>113.0</c:v>
                </c:pt>
                <c:pt idx="3710">
                  <c:v>113.0</c:v>
                </c:pt>
                <c:pt idx="3711">
                  <c:v>113.0</c:v>
                </c:pt>
                <c:pt idx="3712">
                  <c:v>113.0</c:v>
                </c:pt>
                <c:pt idx="3713">
                  <c:v>113.0</c:v>
                </c:pt>
                <c:pt idx="3714">
                  <c:v>113.0</c:v>
                </c:pt>
                <c:pt idx="3715">
                  <c:v>113.0</c:v>
                </c:pt>
                <c:pt idx="3716">
                  <c:v>113.0</c:v>
                </c:pt>
                <c:pt idx="3717">
                  <c:v>113.0</c:v>
                </c:pt>
                <c:pt idx="3718">
                  <c:v>113.0</c:v>
                </c:pt>
                <c:pt idx="3719">
                  <c:v>113.0</c:v>
                </c:pt>
                <c:pt idx="3720">
                  <c:v>113.0</c:v>
                </c:pt>
                <c:pt idx="3721">
                  <c:v>113.0</c:v>
                </c:pt>
                <c:pt idx="3722">
                  <c:v>113.0</c:v>
                </c:pt>
                <c:pt idx="3723">
                  <c:v>113.0</c:v>
                </c:pt>
                <c:pt idx="3724">
                  <c:v>113.0</c:v>
                </c:pt>
                <c:pt idx="3725">
                  <c:v>113.0</c:v>
                </c:pt>
                <c:pt idx="3726">
                  <c:v>113.0</c:v>
                </c:pt>
                <c:pt idx="3727">
                  <c:v>113.0</c:v>
                </c:pt>
                <c:pt idx="3728">
                  <c:v>113.0</c:v>
                </c:pt>
                <c:pt idx="3729">
                  <c:v>113.0</c:v>
                </c:pt>
                <c:pt idx="3730">
                  <c:v>113.0</c:v>
                </c:pt>
                <c:pt idx="3731">
                  <c:v>113.0</c:v>
                </c:pt>
                <c:pt idx="3732">
                  <c:v>113.0</c:v>
                </c:pt>
                <c:pt idx="3733">
                  <c:v>113.0</c:v>
                </c:pt>
                <c:pt idx="3734">
                  <c:v>113.0</c:v>
                </c:pt>
                <c:pt idx="3735">
                  <c:v>113.0</c:v>
                </c:pt>
                <c:pt idx="3736">
                  <c:v>113.0</c:v>
                </c:pt>
                <c:pt idx="3737">
                  <c:v>113.0</c:v>
                </c:pt>
                <c:pt idx="3738">
                  <c:v>113.0</c:v>
                </c:pt>
                <c:pt idx="3739">
                  <c:v>113.0</c:v>
                </c:pt>
                <c:pt idx="3740">
                  <c:v>113.0</c:v>
                </c:pt>
                <c:pt idx="3741">
                  <c:v>113.0</c:v>
                </c:pt>
                <c:pt idx="3742">
                  <c:v>113.0</c:v>
                </c:pt>
                <c:pt idx="3743">
                  <c:v>113.0</c:v>
                </c:pt>
                <c:pt idx="3744">
                  <c:v>113.0</c:v>
                </c:pt>
                <c:pt idx="3745">
                  <c:v>113.0</c:v>
                </c:pt>
                <c:pt idx="3746">
                  <c:v>113.0</c:v>
                </c:pt>
                <c:pt idx="3747">
                  <c:v>113.0</c:v>
                </c:pt>
                <c:pt idx="3748">
                  <c:v>113.0</c:v>
                </c:pt>
                <c:pt idx="3749">
                  <c:v>113.0</c:v>
                </c:pt>
                <c:pt idx="3750">
                  <c:v>113.0</c:v>
                </c:pt>
                <c:pt idx="3751">
                  <c:v>113.0</c:v>
                </c:pt>
                <c:pt idx="3752">
                  <c:v>113.0</c:v>
                </c:pt>
                <c:pt idx="3753">
                  <c:v>113.0</c:v>
                </c:pt>
                <c:pt idx="3754">
                  <c:v>113.0</c:v>
                </c:pt>
                <c:pt idx="3755">
                  <c:v>113.0</c:v>
                </c:pt>
                <c:pt idx="3756">
                  <c:v>113.0</c:v>
                </c:pt>
                <c:pt idx="3757">
                  <c:v>113.0</c:v>
                </c:pt>
                <c:pt idx="3758">
                  <c:v>113.0</c:v>
                </c:pt>
                <c:pt idx="3759">
                  <c:v>113.0</c:v>
                </c:pt>
                <c:pt idx="3760">
                  <c:v>113.0</c:v>
                </c:pt>
                <c:pt idx="3761">
                  <c:v>113.0</c:v>
                </c:pt>
                <c:pt idx="3762">
                  <c:v>113.0</c:v>
                </c:pt>
                <c:pt idx="3763">
                  <c:v>113.0</c:v>
                </c:pt>
                <c:pt idx="3764">
                  <c:v>113.0</c:v>
                </c:pt>
                <c:pt idx="3765">
                  <c:v>113.0</c:v>
                </c:pt>
                <c:pt idx="3766">
                  <c:v>113.0</c:v>
                </c:pt>
                <c:pt idx="3767">
                  <c:v>113.0</c:v>
                </c:pt>
                <c:pt idx="3768">
                  <c:v>113.0</c:v>
                </c:pt>
                <c:pt idx="3769">
                  <c:v>113.0</c:v>
                </c:pt>
                <c:pt idx="3770">
                  <c:v>113.0</c:v>
                </c:pt>
                <c:pt idx="3771">
                  <c:v>113.0</c:v>
                </c:pt>
                <c:pt idx="3772">
                  <c:v>113.0</c:v>
                </c:pt>
                <c:pt idx="3773">
                  <c:v>113.0</c:v>
                </c:pt>
                <c:pt idx="3774">
                  <c:v>113.0</c:v>
                </c:pt>
                <c:pt idx="3775">
                  <c:v>113.0</c:v>
                </c:pt>
                <c:pt idx="3776">
                  <c:v>113.0</c:v>
                </c:pt>
                <c:pt idx="3777">
                  <c:v>113.0</c:v>
                </c:pt>
                <c:pt idx="3778">
                  <c:v>113.0</c:v>
                </c:pt>
                <c:pt idx="3779">
                  <c:v>113.0</c:v>
                </c:pt>
                <c:pt idx="3780">
                  <c:v>113.0</c:v>
                </c:pt>
                <c:pt idx="3781">
                  <c:v>113.0</c:v>
                </c:pt>
                <c:pt idx="3782">
                  <c:v>113.0</c:v>
                </c:pt>
                <c:pt idx="3783">
                  <c:v>113.0</c:v>
                </c:pt>
                <c:pt idx="3784">
                  <c:v>113.0</c:v>
                </c:pt>
                <c:pt idx="3785">
                  <c:v>113.0</c:v>
                </c:pt>
                <c:pt idx="3786">
                  <c:v>113.0</c:v>
                </c:pt>
                <c:pt idx="3787">
                  <c:v>113.0</c:v>
                </c:pt>
                <c:pt idx="3788">
                  <c:v>113.0</c:v>
                </c:pt>
                <c:pt idx="3789">
                  <c:v>113.0</c:v>
                </c:pt>
                <c:pt idx="3790">
                  <c:v>113.0</c:v>
                </c:pt>
                <c:pt idx="3791">
                  <c:v>113.0</c:v>
                </c:pt>
                <c:pt idx="3792">
                  <c:v>113.0</c:v>
                </c:pt>
                <c:pt idx="3793">
                  <c:v>113.0</c:v>
                </c:pt>
                <c:pt idx="3794">
                  <c:v>113.0</c:v>
                </c:pt>
                <c:pt idx="3795">
                  <c:v>113.0</c:v>
                </c:pt>
                <c:pt idx="3796">
                  <c:v>113.0</c:v>
                </c:pt>
                <c:pt idx="3797">
                  <c:v>113.0</c:v>
                </c:pt>
                <c:pt idx="3798">
                  <c:v>113.0</c:v>
                </c:pt>
                <c:pt idx="3799">
                  <c:v>113.0</c:v>
                </c:pt>
                <c:pt idx="3800">
                  <c:v>113.0</c:v>
                </c:pt>
                <c:pt idx="3801">
                  <c:v>113.0</c:v>
                </c:pt>
                <c:pt idx="3802">
                  <c:v>113.0</c:v>
                </c:pt>
                <c:pt idx="3803">
                  <c:v>113.0</c:v>
                </c:pt>
                <c:pt idx="3804">
                  <c:v>113.0</c:v>
                </c:pt>
                <c:pt idx="3805">
                  <c:v>113.0</c:v>
                </c:pt>
                <c:pt idx="3806">
                  <c:v>113.0</c:v>
                </c:pt>
                <c:pt idx="3807">
                  <c:v>113.0</c:v>
                </c:pt>
                <c:pt idx="3808">
                  <c:v>113.0</c:v>
                </c:pt>
                <c:pt idx="3809">
                  <c:v>113.0</c:v>
                </c:pt>
                <c:pt idx="3810">
                  <c:v>113.0</c:v>
                </c:pt>
                <c:pt idx="3811">
                  <c:v>113.0</c:v>
                </c:pt>
                <c:pt idx="3812">
                  <c:v>113.0</c:v>
                </c:pt>
                <c:pt idx="3813">
                  <c:v>113.0</c:v>
                </c:pt>
                <c:pt idx="3814">
                  <c:v>113.0</c:v>
                </c:pt>
                <c:pt idx="3815">
                  <c:v>113.0</c:v>
                </c:pt>
                <c:pt idx="3816">
                  <c:v>113.0</c:v>
                </c:pt>
                <c:pt idx="3817">
                  <c:v>113.0</c:v>
                </c:pt>
                <c:pt idx="3818">
                  <c:v>113.0</c:v>
                </c:pt>
                <c:pt idx="3819">
                  <c:v>113.0</c:v>
                </c:pt>
                <c:pt idx="3820">
                  <c:v>113.0</c:v>
                </c:pt>
                <c:pt idx="3821">
                  <c:v>113.0</c:v>
                </c:pt>
                <c:pt idx="3822">
                  <c:v>113.0</c:v>
                </c:pt>
                <c:pt idx="3823">
                  <c:v>113.0</c:v>
                </c:pt>
                <c:pt idx="3824">
                  <c:v>113.0</c:v>
                </c:pt>
                <c:pt idx="3825">
                  <c:v>113.0</c:v>
                </c:pt>
                <c:pt idx="3826">
                  <c:v>113.0</c:v>
                </c:pt>
                <c:pt idx="3827">
                  <c:v>113.0</c:v>
                </c:pt>
                <c:pt idx="3828">
                  <c:v>113.0</c:v>
                </c:pt>
                <c:pt idx="3829">
                  <c:v>113.0</c:v>
                </c:pt>
                <c:pt idx="3830">
                  <c:v>113.0</c:v>
                </c:pt>
                <c:pt idx="3831">
                  <c:v>113.0</c:v>
                </c:pt>
                <c:pt idx="3832">
                  <c:v>113.0</c:v>
                </c:pt>
                <c:pt idx="3833">
                  <c:v>113.0</c:v>
                </c:pt>
                <c:pt idx="3834">
                  <c:v>113.0</c:v>
                </c:pt>
                <c:pt idx="3835">
                  <c:v>113.0</c:v>
                </c:pt>
                <c:pt idx="3836">
                  <c:v>113.0</c:v>
                </c:pt>
                <c:pt idx="3837">
                  <c:v>113.0</c:v>
                </c:pt>
                <c:pt idx="3838">
                  <c:v>113.0</c:v>
                </c:pt>
                <c:pt idx="3839">
                  <c:v>113.0</c:v>
                </c:pt>
                <c:pt idx="3840">
                  <c:v>113.0</c:v>
                </c:pt>
                <c:pt idx="3841">
                  <c:v>113.0</c:v>
                </c:pt>
                <c:pt idx="3842">
                  <c:v>113.0</c:v>
                </c:pt>
                <c:pt idx="3843">
                  <c:v>113.0</c:v>
                </c:pt>
                <c:pt idx="3844">
                  <c:v>113.0</c:v>
                </c:pt>
                <c:pt idx="3845">
                  <c:v>113.0</c:v>
                </c:pt>
                <c:pt idx="3846">
                  <c:v>113.0</c:v>
                </c:pt>
                <c:pt idx="3847">
                  <c:v>113.0</c:v>
                </c:pt>
                <c:pt idx="3848">
                  <c:v>113.0</c:v>
                </c:pt>
                <c:pt idx="3849">
                  <c:v>113.0</c:v>
                </c:pt>
                <c:pt idx="3850">
                  <c:v>113.0</c:v>
                </c:pt>
                <c:pt idx="3851">
                  <c:v>113.0</c:v>
                </c:pt>
                <c:pt idx="3852">
                  <c:v>113.0</c:v>
                </c:pt>
                <c:pt idx="3853">
                  <c:v>113.0</c:v>
                </c:pt>
                <c:pt idx="3854">
                  <c:v>113.0</c:v>
                </c:pt>
                <c:pt idx="3855">
                  <c:v>113.0</c:v>
                </c:pt>
                <c:pt idx="3856">
                  <c:v>113.0</c:v>
                </c:pt>
                <c:pt idx="3857">
                  <c:v>113.0</c:v>
                </c:pt>
                <c:pt idx="3858">
                  <c:v>113.0</c:v>
                </c:pt>
                <c:pt idx="3859">
                  <c:v>113.0</c:v>
                </c:pt>
                <c:pt idx="3860">
                  <c:v>113.0</c:v>
                </c:pt>
                <c:pt idx="3861">
                  <c:v>113.0</c:v>
                </c:pt>
                <c:pt idx="3862">
                  <c:v>113.0</c:v>
                </c:pt>
                <c:pt idx="3863">
                  <c:v>113.0</c:v>
                </c:pt>
                <c:pt idx="3864">
                  <c:v>113.0</c:v>
                </c:pt>
                <c:pt idx="3865">
                  <c:v>113.0</c:v>
                </c:pt>
                <c:pt idx="3866">
                  <c:v>113.0</c:v>
                </c:pt>
                <c:pt idx="3867">
                  <c:v>113.0</c:v>
                </c:pt>
                <c:pt idx="3868">
                  <c:v>113.0</c:v>
                </c:pt>
                <c:pt idx="3869">
                  <c:v>113.0</c:v>
                </c:pt>
                <c:pt idx="3870">
                  <c:v>113.0</c:v>
                </c:pt>
                <c:pt idx="3871">
                  <c:v>113.0</c:v>
                </c:pt>
                <c:pt idx="3872">
                  <c:v>113.0</c:v>
                </c:pt>
                <c:pt idx="3873">
                  <c:v>113.0</c:v>
                </c:pt>
                <c:pt idx="3874">
                  <c:v>113.0</c:v>
                </c:pt>
                <c:pt idx="3875">
                  <c:v>113.0</c:v>
                </c:pt>
                <c:pt idx="3876">
                  <c:v>113.0</c:v>
                </c:pt>
                <c:pt idx="3877">
                  <c:v>113.0</c:v>
                </c:pt>
                <c:pt idx="3878">
                  <c:v>113.0</c:v>
                </c:pt>
                <c:pt idx="3879">
                  <c:v>113.0</c:v>
                </c:pt>
                <c:pt idx="3880">
                  <c:v>113.0</c:v>
                </c:pt>
                <c:pt idx="3881">
                  <c:v>113.0</c:v>
                </c:pt>
                <c:pt idx="3882">
                  <c:v>113.0</c:v>
                </c:pt>
                <c:pt idx="3883">
                  <c:v>113.0</c:v>
                </c:pt>
                <c:pt idx="3884">
                  <c:v>113.0</c:v>
                </c:pt>
                <c:pt idx="3885">
                  <c:v>113.0</c:v>
                </c:pt>
                <c:pt idx="3886">
                  <c:v>113.0</c:v>
                </c:pt>
                <c:pt idx="3887">
                  <c:v>113.0</c:v>
                </c:pt>
                <c:pt idx="3888">
                  <c:v>113.0</c:v>
                </c:pt>
                <c:pt idx="3889">
                  <c:v>113.0</c:v>
                </c:pt>
                <c:pt idx="3890">
                  <c:v>113.0</c:v>
                </c:pt>
                <c:pt idx="3891">
                  <c:v>113.0</c:v>
                </c:pt>
                <c:pt idx="3892">
                  <c:v>113.0</c:v>
                </c:pt>
                <c:pt idx="3893">
                  <c:v>113.0</c:v>
                </c:pt>
                <c:pt idx="3894">
                  <c:v>113.0</c:v>
                </c:pt>
                <c:pt idx="3895">
                  <c:v>113.0</c:v>
                </c:pt>
                <c:pt idx="3896">
                  <c:v>113.0</c:v>
                </c:pt>
                <c:pt idx="3897">
                  <c:v>113.0</c:v>
                </c:pt>
                <c:pt idx="3898">
                  <c:v>113.0</c:v>
                </c:pt>
                <c:pt idx="3899">
                  <c:v>113.0</c:v>
                </c:pt>
                <c:pt idx="3900">
                  <c:v>113.0</c:v>
                </c:pt>
                <c:pt idx="3901">
                  <c:v>113.0</c:v>
                </c:pt>
                <c:pt idx="3902">
                  <c:v>113.0</c:v>
                </c:pt>
                <c:pt idx="3903">
                  <c:v>113.0</c:v>
                </c:pt>
                <c:pt idx="3904">
                  <c:v>113.0</c:v>
                </c:pt>
                <c:pt idx="3905">
                  <c:v>113.0</c:v>
                </c:pt>
                <c:pt idx="3906">
                  <c:v>113.0</c:v>
                </c:pt>
                <c:pt idx="3907">
                  <c:v>113.0</c:v>
                </c:pt>
                <c:pt idx="3908">
                  <c:v>113.0</c:v>
                </c:pt>
                <c:pt idx="3909">
                  <c:v>113.0</c:v>
                </c:pt>
                <c:pt idx="3910">
                  <c:v>113.0</c:v>
                </c:pt>
                <c:pt idx="3911">
                  <c:v>113.0</c:v>
                </c:pt>
                <c:pt idx="3912">
                  <c:v>113.0</c:v>
                </c:pt>
                <c:pt idx="3913">
                  <c:v>113.0</c:v>
                </c:pt>
                <c:pt idx="3914">
                  <c:v>113.0</c:v>
                </c:pt>
                <c:pt idx="3915">
                  <c:v>113.0</c:v>
                </c:pt>
                <c:pt idx="3916">
                  <c:v>113.0</c:v>
                </c:pt>
                <c:pt idx="3917">
                  <c:v>113.0</c:v>
                </c:pt>
                <c:pt idx="3918">
                  <c:v>113.0</c:v>
                </c:pt>
                <c:pt idx="3919">
                  <c:v>113.0</c:v>
                </c:pt>
                <c:pt idx="3920">
                  <c:v>113.0</c:v>
                </c:pt>
                <c:pt idx="3921">
                  <c:v>113.0</c:v>
                </c:pt>
                <c:pt idx="3922">
                  <c:v>113.0</c:v>
                </c:pt>
                <c:pt idx="3923">
                  <c:v>113.0</c:v>
                </c:pt>
                <c:pt idx="3924">
                  <c:v>113.0</c:v>
                </c:pt>
                <c:pt idx="3925">
                  <c:v>113.0</c:v>
                </c:pt>
                <c:pt idx="3926">
                  <c:v>113.0</c:v>
                </c:pt>
                <c:pt idx="3927">
                  <c:v>113.0</c:v>
                </c:pt>
                <c:pt idx="3928">
                  <c:v>113.0</c:v>
                </c:pt>
                <c:pt idx="3929">
                  <c:v>113.0</c:v>
                </c:pt>
                <c:pt idx="3930">
                  <c:v>113.0</c:v>
                </c:pt>
                <c:pt idx="3931">
                  <c:v>113.0</c:v>
                </c:pt>
                <c:pt idx="3932">
                  <c:v>113.0</c:v>
                </c:pt>
                <c:pt idx="3933">
                  <c:v>113.0</c:v>
                </c:pt>
                <c:pt idx="3934">
                  <c:v>113.0</c:v>
                </c:pt>
                <c:pt idx="3935">
                  <c:v>113.0</c:v>
                </c:pt>
                <c:pt idx="3936">
                  <c:v>113.0</c:v>
                </c:pt>
                <c:pt idx="3937">
                  <c:v>113.0</c:v>
                </c:pt>
                <c:pt idx="3938">
                  <c:v>113.0</c:v>
                </c:pt>
                <c:pt idx="3939">
                  <c:v>113.0</c:v>
                </c:pt>
                <c:pt idx="3940">
                  <c:v>113.0</c:v>
                </c:pt>
                <c:pt idx="3941">
                  <c:v>113.0</c:v>
                </c:pt>
                <c:pt idx="3942">
                  <c:v>113.0</c:v>
                </c:pt>
                <c:pt idx="3943">
                  <c:v>113.0</c:v>
                </c:pt>
                <c:pt idx="3944">
                  <c:v>113.0</c:v>
                </c:pt>
                <c:pt idx="3945">
                  <c:v>113.0</c:v>
                </c:pt>
                <c:pt idx="3946">
                  <c:v>113.0</c:v>
                </c:pt>
                <c:pt idx="3947">
                  <c:v>113.0</c:v>
                </c:pt>
                <c:pt idx="3948">
                  <c:v>113.0</c:v>
                </c:pt>
                <c:pt idx="3949">
                  <c:v>113.0</c:v>
                </c:pt>
                <c:pt idx="3950">
                  <c:v>113.0</c:v>
                </c:pt>
                <c:pt idx="3951">
                  <c:v>113.0</c:v>
                </c:pt>
                <c:pt idx="3952">
                  <c:v>113.0</c:v>
                </c:pt>
                <c:pt idx="3953">
                  <c:v>113.0</c:v>
                </c:pt>
                <c:pt idx="3954">
                  <c:v>113.0</c:v>
                </c:pt>
                <c:pt idx="3955">
                  <c:v>113.0</c:v>
                </c:pt>
                <c:pt idx="3956">
                  <c:v>113.0</c:v>
                </c:pt>
                <c:pt idx="3957">
                  <c:v>113.0</c:v>
                </c:pt>
                <c:pt idx="3958">
                  <c:v>113.0</c:v>
                </c:pt>
                <c:pt idx="3959">
                  <c:v>113.0</c:v>
                </c:pt>
                <c:pt idx="3960">
                  <c:v>113.0</c:v>
                </c:pt>
                <c:pt idx="3961">
                  <c:v>114.0</c:v>
                </c:pt>
                <c:pt idx="3962">
                  <c:v>114.0</c:v>
                </c:pt>
                <c:pt idx="3963">
                  <c:v>114.0</c:v>
                </c:pt>
                <c:pt idx="3964">
                  <c:v>114.0</c:v>
                </c:pt>
                <c:pt idx="3965">
                  <c:v>114.0</c:v>
                </c:pt>
                <c:pt idx="3966">
                  <c:v>114.0</c:v>
                </c:pt>
                <c:pt idx="3967">
                  <c:v>114.0</c:v>
                </c:pt>
                <c:pt idx="3968">
                  <c:v>114.0</c:v>
                </c:pt>
                <c:pt idx="3969">
                  <c:v>114.0</c:v>
                </c:pt>
                <c:pt idx="3970">
                  <c:v>114.0</c:v>
                </c:pt>
                <c:pt idx="3971">
                  <c:v>114.0</c:v>
                </c:pt>
                <c:pt idx="3972">
                  <c:v>114.0</c:v>
                </c:pt>
                <c:pt idx="3973">
                  <c:v>114.0</c:v>
                </c:pt>
                <c:pt idx="3974">
                  <c:v>114.0</c:v>
                </c:pt>
                <c:pt idx="3975">
                  <c:v>114.0</c:v>
                </c:pt>
                <c:pt idx="3976">
                  <c:v>114.0</c:v>
                </c:pt>
                <c:pt idx="3977">
                  <c:v>114.0</c:v>
                </c:pt>
                <c:pt idx="3978">
                  <c:v>114.0</c:v>
                </c:pt>
                <c:pt idx="3979">
                  <c:v>114.0</c:v>
                </c:pt>
                <c:pt idx="3980">
                  <c:v>114.0</c:v>
                </c:pt>
                <c:pt idx="3981">
                  <c:v>114.0</c:v>
                </c:pt>
                <c:pt idx="3982">
                  <c:v>114.0</c:v>
                </c:pt>
                <c:pt idx="3983">
                  <c:v>114.0</c:v>
                </c:pt>
                <c:pt idx="3984">
                  <c:v>114.0</c:v>
                </c:pt>
                <c:pt idx="3985">
                  <c:v>114.0</c:v>
                </c:pt>
                <c:pt idx="3986">
                  <c:v>114.0</c:v>
                </c:pt>
                <c:pt idx="3987">
                  <c:v>114.0</c:v>
                </c:pt>
                <c:pt idx="3988">
                  <c:v>114.0</c:v>
                </c:pt>
                <c:pt idx="3989">
                  <c:v>115.0</c:v>
                </c:pt>
                <c:pt idx="3990">
                  <c:v>116.0</c:v>
                </c:pt>
                <c:pt idx="3991">
                  <c:v>116.0</c:v>
                </c:pt>
                <c:pt idx="3992">
                  <c:v>116.0</c:v>
                </c:pt>
                <c:pt idx="3993">
                  <c:v>116.0</c:v>
                </c:pt>
                <c:pt idx="3994">
                  <c:v>116.0</c:v>
                </c:pt>
                <c:pt idx="3995">
                  <c:v>116.0</c:v>
                </c:pt>
                <c:pt idx="3996">
                  <c:v>116.0</c:v>
                </c:pt>
                <c:pt idx="3997">
                  <c:v>116.0</c:v>
                </c:pt>
                <c:pt idx="3998">
                  <c:v>116.0</c:v>
                </c:pt>
                <c:pt idx="3999">
                  <c:v>116.0</c:v>
                </c:pt>
                <c:pt idx="4000">
                  <c:v>116.0</c:v>
                </c:pt>
                <c:pt idx="4001">
                  <c:v>116.0</c:v>
                </c:pt>
                <c:pt idx="4002">
                  <c:v>116.0</c:v>
                </c:pt>
                <c:pt idx="4003">
                  <c:v>116.0</c:v>
                </c:pt>
                <c:pt idx="4004">
                  <c:v>116.0</c:v>
                </c:pt>
                <c:pt idx="4005">
                  <c:v>116.0</c:v>
                </c:pt>
                <c:pt idx="4006">
                  <c:v>116.0</c:v>
                </c:pt>
                <c:pt idx="4007">
                  <c:v>116.0</c:v>
                </c:pt>
                <c:pt idx="4008">
                  <c:v>116.0</c:v>
                </c:pt>
                <c:pt idx="4009">
                  <c:v>116.0</c:v>
                </c:pt>
                <c:pt idx="4010">
                  <c:v>116.0</c:v>
                </c:pt>
                <c:pt idx="4011">
                  <c:v>116.0</c:v>
                </c:pt>
                <c:pt idx="4012">
                  <c:v>116.0</c:v>
                </c:pt>
                <c:pt idx="4013">
                  <c:v>116.0</c:v>
                </c:pt>
                <c:pt idx="4014">
                  <c:v>116.0</c:v>
                </c:pt>
                <c:pt idx="4015">
                  <c:v>116.0</c:v>
                </c:pt>
                <c:pt idx="4016">
                  <c:v>116.0</c:v>
                </c:pt>
                <c:pt idx="4017">
                  <c:v>116.0</c:v>
                </c:pt>
                <c:pt idx="4018">
                  <c:v>117.0</c:v>
                </c:pt>
                <c:pt idx="4019">
                  <c:v>117.0</c:v>
                </c:pt>
                <c:pt idx="4020">
                  <c:v>117.0</c:v>
                </c:pt>
                <c:pt idx="4021">
                  <c:v>117.0</c:v>
                </c:pt>
                <c:pt idx="4022">
                  <c:v>117.0</c:v>
                </c:pt>
                <c:pt idx="4023">
                  <c:v>117.0</c:v>
                </c:pt>
                <c:pt idx="4024">
                  <c:v>117.0</c:v>
                </c:pt>
                <c:pt idx="4025">
                  <c:v>117.0</c:v>
                </c:pt>
                <c:pt idx="4026">
                  <c:v>117.0</c:v>
                </c:pt>
                <c:pt idx="4027">
                  <c:v>117.0</c:v>
                </c:pt>
                <c:pt idx="4028">
                  <c:v>117.0</c:v>
                </c:pt>
                <c:pt idx="4029">
                  <c:v>117.0</c:v>
                </c:pt>
                <c:pt idx="4030">
                  <c:v>117.0</c:v>
                </c:pt>
                <c:pt idx="4031">
                  <c:v>117.0</c:v>
                </c:pt>
                <c:pt idx="4032">
                  <c:v>117.0</c:v>
                </c:pt>
                <c:pt idx="4033">
                  <c:v>117.0</c:v>
                </c:pt>
                <c:pt idx="4034">
                  <c:v>117.0</c:v>
                </c:pt>
                <c:pt idx="4035">
                  <c:v>117.0</c:v>
                </c:pt>
                <c:pt idx="4036">
                  <c:v>117.0</c:v>
                </c:pt>
                <c:pt idx="4037">
                  <c:v>117.0</c:v>
                </c:pt>
                <c:pt idx="4038">
                  <c:v>118.0</c:v>
                </c:pt>
                <c:pt idx="4039">
                  <c:v>118.0</c:v>
                </c:pt>
                <c:pt idx="4040">
                  <c:v>118.0</c:v>
                </c:pt>
                <c:pt idx="4041">
                  <c:v>118.0</c:v>
                </c:pt>
                <c:pt idx="4042">
                  <c:v>118.0</c:v>
                </c:pt>
                <c:pt idx="4043">
                  <c:v>118.0</c:v>
                </c:pt>
                <c:pt idx="4044">
                  <c:v>118.0</c:v>
                </c:pt>
                <c:pt idx="4045">
                  <c:v>118.0</c:v>
                </c:pt>
                <c:pt idx="4046">
                  <c:v>118.0</c:v>
                </c:pt>
                <c:pt idx="4047">
                  <c:v>118.0</c:v>
                </c:pt>
                <c:pt idx="4048">
                  <c:v>119.0</c:v>
                </c:pt>
                <c:pt idx="4049">
                  <c:v>119.0</c:v>
                </c:pt>
                <c:pt idx="4050">
                  <c:v>119.0</c:v>
                </c:pt>
                <c:pt idx="4051">
                  <c:v>119.0</c:v>
                </c:pt>
                <c:pt idx="4052">
                  <c:v>119.0</c:v>
                </c:pt>
                <c:pt idx="4053">
                  <c:v>119.0</c:v>
                </c:pt>
                <c:pt idx="4054">
                  <c:v>119.0</c:v>
                </c:pt>
                <c:pt idx="4055">
                  <c:v>119.0</c:v>
                </c:pt>
                <c:pt idx="4056">
                  <c:v>119.0</c:v>
                </c:pt>
                <c:pt idx="4057">
                  <c:v>119.0</c:v>
                </c:pt>
                <c:pt idx="4058">
                  <c:v>119.0</c:v>
                </c:pt>
                <c:pt idx="4059">
                  <c:v>119.0</c:v>
                </c:pt>
                <c:pt idx="4060">
                  <c:v>119.0</c:v>
                </c:pt>
                <c:pt idx="4061">
                  <c:v>119.0</c:v>
                </c:pt>
                <c:pt idx="4062">
                  <c:v>119.0</c:v>
                </c:pt>
                <c:pt idx="4063">
                  <c:v>119.0</c:v>
                </c:pt>
                <c:pt idx="4064">
                  <c:v>119.0</c:v>
                </c:pt>
                <c:pt idx="4065">
                  <c:v>119.0</c:v>
                </c:pt>
                <c:pt idx="4066">
                  <c:v>119.0</c:v>
                </c:pt>
                <c:pt idx="4067">
                  <c:v>119.0</c:v>
                </c:pt>
                <c:pt idx="4068">
                  <c:v>119.0</c:v>
                </c:pt>
                <c:pt idx="4069">
                  <c:v>119.0</c:v>
                </c:pt>
                <c:pt idx="4070">
                  <c:v>119.0</c:v>
                </c:pt>
                <c:pt idx="4071">
                  <c:v>119.0</c:v>
                </c:pt>
                <c:pt idx="4072">
                  <c:v>119.0</c:v>
                </c:pt>
                <c:pt idx="4073">
                  <c:v>119.0</c:v>
                </c:pt>
                <c:pt idx="4074">
                  <c:v>119.0</c:v>
                </c:pt>
                <c:pt idx="4075">
                  <c:v>119.0</c:v>
                </c:pt>
                <c:pt idx="4076">
                  <c:v>119.0</c:v>
                </c:pt>
                <c:pt idx="4077">
                  <c:v>119.0</c:v>
                </c:pt>
                <c:pt idx="4078">
                  <c:v>119.0</c:v>
                </c:pt>
                <c:pt idx="4079">
                  <c:v>119.0</c:v>
                </c:pt>
                <c:pt idx="4080">
                  <c:v>119.0</c:v>
                </c:pt>
                <c:pt idx="4081">
                  <c:v>119.0</c:v>
                </c:pt>
                <c:pt idx="4082">
                  <c:v>119.0</c:v>
                </c:pt>
                <c:pt idx="4083">
                  <c:v>119.0</c:v>
                </c:pt>
                <c:pt idx="4084">
                  <c:v>119.0</c:v>
                </c:pt>
                <c:pt idx="4085">
                  <c:v>119.0</c:v>
                </c:pt>
                <c:pt idx="4086">
                  <c:v>119.0</c:v>
                </c:pt>
                <c:pt idx="4087">
                  <c:v>119.0</c:v>
                </c:pt>
                <c:pt idx="4088">
                  <c:v>119.0</c:v>
                </c:pt>
                <c:pt idx="4089">
                  <c:v>119.0</c:v>
                </c:pt>
                <c:pt idx="4090">
                  <c:v>119.0</c:v>
                </c:pt>
                <c:pt idx="4091">
                  <c:v>119.0</c:v>
                </c:pt>
                <c:pt idx="4092">
                  <c:v>119.0</c:v>
                </c:pt>
                <c:pt idx="4093">
                  <c:v>119.0</c:v>
                </c:pt>
                <c:pt idx="4094">
                  <c:v>119.0</c:v>
                </c:pt>
                <c:pt idx="4095">
                  <c:v>119.0</c:v>
                </c:pt>
                <c:pt idx="4096">
                  <c:v>119.0</c:v>
                </c:pt>
                <c:pt idx="4097">
                  <c:v>119.0</c:v>
                </c:pt>
                <c:pt idx="4098">
                  <c:v>119.0</c:v>
                </c:pt>
                <c:pt idx="4099">
                  <c:v>119.0</c:v>
                </c:pt>
                <c:pt idx="4100">
                  <c:v>119.0</c:v>
                </c:pt>
                <c:pt idx="4101">
                  <c:v>119.0</c:v>
                </c:pt>
                <c:pt idx="4102">
                  <c:v>119.0</c:v>
                </c:pt>
                <c:pt idx="4103">
                  <c:v>119.0</c:v>
                </c:pt>
                <c:pt idx="4104">
                  <c:v>119.0</c:v>
                </c:pt>
                <c:pt idx="4105">
                  <c:v>119.0</c:v>
                </c:pt>
                <c:pt idx="4106">
                  <c:v>119.0</c:v>
                </c:pt>
                <c:pt idx="4107">
                  <c:v>119.0</c:v>
                </c:pt>
                <c:pt idx="4108">
                  <c:v>119.0</c:v>
                </c:pt>
                <c:pt idx="4109">
                  <c:v>119.0</c:v>
                </c:pt>
                <c:pt idx="4110">
                  <c:v>119.0</c:v>
                </c:pt>
                <c:pt idx="4111">
                  <c:v>119.0</c:v>
                </c:pt>
                <c:pt idx="4112">
                  <c:v>119.0</c:v>
                </c:pt>
                <c:pt idx="4113">
                  <c:v>119.0</c:v>
                </c:pt>
                <c:pt idx="4114">
                  <c:v>119.0</c:v>
                </c:pt>
                <c:pt idx="4115">
                  <c:v>119.0</c:v>
                </c:pt>
                <c:pt idx="4116">
                  <c:v>119.0</c:v>
                </c:pt>
                <c:pt idx="4117">
                  <c:v>119.0</c:v>
                </c:pt>
                <c:pt idx="4118">
                  <c:v>119.0</c:v>
                </c:pt>
                <c:pt idx="4119">
                  <c:v>119.0</c:v>
                </c:pt>
                <c:pt idx="4120">
                  <c:v>119.0</c:v>
                </c:pt>
                <c:pt idx="4121">
                  <c:v>119.0</c:v>
                </c:pt>
                <c:pt idx="4122">
                  <c:v>119.0</c:v>
                </c:pt>
                <c:pt idx="4123">
                  <c:v>119.0</c:v>
                </c:pt>
                <c:pt idx="4124">
                  <c:v>119.0</c:v>
                </c:pt>
                <c:pt idx="4125">
                  <c:v>119.0</c:v>
                </c:pt>
                <c:pt idx="4126">
                  <c:v>119.0</c:v>
                </c:pt>
                <c:pt idx="4127">
                  <c:v>119.0</c:v>
                </c:pt>
                <c:pt idx="4128">
                  <c:v>120.0</c:v>
                </c:pt>
                <c:pt idx="4129">
                  <c:v>120.0</c:v>
                </c:pt>
                <c:pt idx="4130">
                  <c:v>120.0</c:v>
                </c:pt>
                <c:pt idx="4131">
                  <c:v>120.0</c:v>
                </c:pt>
                <c:pt idx="4132">
                  <c:v>120.0</c:v>
                </c:pt>
                <c:pt idx="4133">
                  <c:v>121.0</c:v>
                </c:pt>
                <c:pt idx="4134">
                  <c:v>121.0</c:v>
                </c:pt>
                <c:pt idx="4135">
                  <c:v>121.0</c:v>
                </c:pt>
                <c:pt idx="4136">
                  <c:v>121.0</c:v>
                </c:pt>
                <c:pt idx="4137">
                  <c:v>121.0</c:v>
                </c:pt>
                <c:pt idx="4138">
                  <c:v>121.0</c:v>
                </c:pt>
                <c:pt idx="4139">
                  <c:v>121.0</c:v>
                </c:pt>
                <c:pt idx="4140">
                  <c:v>121.0</c:v>
                </c:pt>
                <c:pt idx="4141">
                  <c:v>121.0</c:v>
                </c:pt>
                <c:pt idx="4142">
                  <c:v>121.0</c:v>
                </c:pt>
                <c:pt idx="4143">
                  <c:v>121.0</c:v>
                </c:pt>
                <c:pt idx="4144">
                  <c:v>121.0</c:v>
                </c:pt>
                <c:pt idx="4145">
                  <c:v>121.0</c:v>
                </c:pt>
                <c:pt idx="4146">
                  <c:v>121.0</c:v>
                </c:pt>
                <c:pt idx="4147">
                  <c:v>121.0</c:v>
                </c:pt>
                <c:pt idx="4148">
                  <c:v>121.0</c:v>
                </c:pt>
                <c:pt idx="4149">
                  <c:v>121.0</c:v>
                </c:pt>
                <c:pt idx="4150">
                  <c:v>121.0</c:v>
                </c:pt>
                <c:pt idx="4151">
                  <c:v>121.0</c:v>
                </c:pt>
                <c:pt idx="4152">
                  <c:v>121.0</c:v>
                </c:pt>
                <c:pt idx="4153">
                  <c:v>121.0</c:v>
                </c:pt>
                <c:pt idx="4154">
                  <c:v>121.0</c:v>
                </c:pt>
                <c:pt idx="4155">
                  <c:v>121.0</c:v>
                </c:pt>
                <c:pt idx="4156">
                  <c:v>121.0</c:v>
                </c:pt>
                <c:pt idx="4157">
                  <c:v>121.0</c:v>
                </c:pt>
                <c:pt idx="4158">
                  <c:v>121.0</c:v>
                </c:pt>
                <c:pt idx="4159">
                  <c:v>121.0</c:v>
                </c:pt>
                <c:pt idx="4160">
                  <c:v>122.0</c:v>
                </c:pt>
                <c:pt idx="4161">
                  <c:v>122.0</c:v>
                </c:pt>
                <c:pt idx="4162">
                  <c:v>122.0</c:v>
                </c:pt>
                <c:pt idx="4163">
                  <c:v>122.0</c:v>
                </c:pt>
                <c:pt idx="4164">
                  <c:v>122.0</c:v>
                </c:pt>
                <c:pt idx="4165">
                  <c:v>122.0</c:v>
                </c:pt>
                <c:pt idx="4166">
                  <c:v>122.0</c:v>
                </c:pt>
                <c:pt idx="4167">
                  <c:v>122.0</c:v>
                </c:pt>
                <c:pt idx="4168">
                  <c:v>122.0</c:v>
                </c:pt>
                <c:pt idx="4169">
                  <c:v>122.0</c:v>
                </c:pt>
                <c:pt idx="4170">
                  <c:v>122.0</c:v>
                </c:pt>
                <c:pt idx="4171">
                  <c:v>122.0</c:v>
                </c:pt>
                <c:pt idx="4172">
                  <c:v>122.0</c:v>
                </c:pt>
                <c:pt idx="4173">
                  <c:v>122.0</c:v>
                </c:pt>
                <c:pt idx="4174">
                  <c:v>122.0</c:v>
                </c:pt>
                <c:pt idx="4175">
                  <c:v>122.0</c:v>
                </c:pt>
                <c:pt idx="4176">
                  <c:v>122.0</c:v>
                </c:pt>
                <c:pt idx="4177">
                  <c:v>122.0</c:v>
                </c:pt>
                <c:pt idx="4178">
                  <c:v>122.0</c:v>
                </c:pt>
                <c:pt idx="4179">
                  <c:v>122.0</c:v>
                </c:pt>
                <c:pt idx="4180">
                  <c:v>122.0</c:v>
                </c:pt>
                <c:pt idx="4181">
                  <c:v>122.0</c:v>
                </c:pt>
                <c:pt idx="4182">
                  <c:v>122.0</c:v>
                </c:pt>
                <c:pt idx="4183">
                  <c:v>122.0</c:v>
                </c:pt>
                <c:pt idx="4184">
                  <c:v>122.0</c:v>
                </c:pt>
                <c:pt idx="4185">
                  <c:v>122.0</c:v>
                </c:pt>
                <c:pt idx="4186">
                  <c:v>122.0</c:v>
                </c:pt>
                <c:pt idx="4187">
                  <c:v>122.0</c:v>
                </c:pt>
                <c:pt idx="4188">
                  <c:v>122.0</c:v>
                </c:pt>
                <c:pt idx="4189">
                  <c:v>122.0</c:v>
                </c:pt>
                <c:pt idx="4190">
                  <c:v>122.0</c:v>
                </c:pt>
                <c:pt idx="4191">
                  <c:v>122.0</c:v>
                </c:pt>
                <c:pt idx="4192">
                  <c:v>122.0</c:v>
                </c:pt>
                <c:pt idx="4193">
                  <c:v>122.0</c:v>
                </c:pt>
                <c:pt idx="4194">
                  <c:v>122.0</c:v>
                </c:pt>
                <c:pt idx="4195">
                  <c:v>122.0</c:v>
                </c:pt>
                <c:pt idx="4196">
                  <c:v>122.0</c:v>
                </c:pt>
                <c:pt idx="4197">
                  <c:v>122.0</c:v>
                </c:pt>
                <c:pt idx="4198">
                  <c:v>122.0</c:v>
                </c:pt>
                <c:pt idx="4199">
                  <c:v>122.0</c:v>
                </c:pt>
                <c:pt idx="4200">
                  <c:v>122.0</c:v>
                </c:pt>
                <c:pt idx="4201">
                  <c:v>122.0</c:v>
                </c:pt>
                <c:pt idx="4202">
                  <c:v>122.0</c:v>
                </c:pt>
                <c:pt idx="4203">
                  <c:v>122.0</c:v>
                </c:pt>
                <c:pt idx="4204">
                  <c:v>122.0</c:v>
                </c:pt>
                <c:pt idx="4205">
                  <c:v>122.0</c:v>
                </c:pt>
                <c:pt idx="4206">
                  <c:v>122.0</c:v>
                </c:pt>
                <c:pt idx="4207">
                  <c:v>122.0</c:v>
                </c:pt>
                <c:pt idx="4208">
                  <c:v>122.0</c:v>
                </c:pt>
                <c:pt idx="4209">
                  <c:v>122.0</c:v>
                </c:pt>
                <c:pt idx="4210">
                  <c:v>122.0</c:v>
                </c:pt>
                <c:pt idx="4211">
                  <c:v>122.0</c:v>
                </c:pt>
                <c:pt idx="4212">
                  <c:v>122.0</c:v>
                </c:pt>
                <c:pt idx="4213">
                  <c:v>122.0</c:v>
                </c:pt>
                <c:pt idx="4214">
                  <c:v>122.0</c:v>
                </c:pt>
                <c:pt idx="4215">
                  <c:v>122.0</c:v>
                </c:pt>
                <c:pt idx="4216">
                  <c:v>122.0</c:v>
                </c:pt>
                <c:pt idx="4217">
                  <c:v>122.0</c:v>
                </c:pt>
                <c:pt idx="4218">
                  <c:v>122.0</c:v>
                </c:pt>
                <c:pt idx="4219">
                  <c:v>122.0</c:v>
                </c:pt>
                <c:pt idx="4220">
                  <c:v>122.0</c:v>
                </c:pt>
                <c:pt idx="4221">
                  <c:v>122.0</c:v>
                </c:pt>
                <c:pt idx="4222">
                  <c:v>122.0</c:v>
                </c:pt>
                <c:pt idx="4223">
                  <c:v>122.0</c:v>
                </c:pt>
                <c:pt idx="4224">
                  <c:v>122.0</c:v>
                </c:pt>
                <c:pt idx="4225">
                  <c:v>122.0</c:v>
                </c:pt>
                <c:pt idx="4226">
                  <c:v>122.0</c:v>
                </c:pt>
                <c:pt idx="4227">
                  <c:v>122.0</c:v>
                </c:pt>
                <c:pt idx="4228">
                  <c:v>122.0</c:v>
                </c:pt>
                <c:pt idx="4229">
                  <c:v>122.0</c:v>
                </c:pt>
                <c:pt idx="4230">
                  <c:v>122.0</c:v>
                </c:pt>
                <c:pt idx="4231">
                  <c:v>122.0</c:v>
                </c:pt>
                <c:pt idx="4232">
                  <c:v>122.0</c:v>
                </c:pt>
                <c:pt idx="4233">
                  <c:v>122.0</c:v>
                </c:pt>
                <c:pt idx="4234">
                  <c:v>122.0</c:v>
                </c:pt>
                <c:pt idx="4235">
                  <c:v>122.0</c:v>
                </c:pt>
                <c:pt idx="4236">
                  <c:v>122.0</c:v>
                </c:pt>
                <c:pt idx="4237">
                  <c:v>122.0</c:v>
                </c:pt>
                <c:pt idx="4238">
                  <c:v>122.0</c:v>
                </c:pt>
                <c:pt idx="4239">
                  <c:v>122.0</c:v>
                </c:pt>
                <c:pt idx="4240">
                  <c:v>122.0</c:v>
                </c:pt>
                <c:pt idx="4241">
                  <c:v>122.0</c:v>
                </c:pt>
                <c:pt idx="4242">
                  <c:v>122.0</c:v>
                </c:pt>
                <c:pt idx="4243">
                  <c:v>122.0</c:v>
                </c:pt>
                <c:pt idx="4244">
                  <c:v>122.0</c:v>
                </c:pt>
                <c:pt idx="4245">
                  <c:v>122.0</c:v>
                </c:pt>
                <c:pt idx="4246">
                  <c:v>122.0</c:v>
                </c:pt>
                <c:pt idx="4247">
                  <c:v>122.0</c:v>
                </c:pt>
                <c:pt idx="4248">
                  <c:v>122.0</c:v>
                </c:pt>
                <c:pt idx="4249">
                  <c:v>122.0</c:v>
                </c:pt>
                <c:pt idx="4250">
                  <c:v>122.0</c:v>
                </c:pt>
                <c:pt idx="4251">
                  <c:v>122.0</c:v>
                </c:pt>
                <c:pt idx="4252">
                  <c:v>122.0</c:v>
                </c:pt>
                <c:pt idx="4253">
                  <c:v>122.0</c:v>
                </c:pt>
                <c:pt idx="4254">
                  <c:v>122.0</c:v>
                </c:pt>
                <c:pt idx="4255">
                  <c:v>122.0</c:v>
                </c:pt>
                <c:pt idx="4256">
                  <c:v>122.0</c:v>
                </c:pt>
                <c:pt idx="4257">
                  <c:v>122.0</c:v>
                </c:pt>
                <c:pt idx="4258">
                  <c:v>122.0</c:v>
                </c:pt>
                <c:pt idx="4259">
                  <c:v>122.0</c:v>
                </c:pt>
                <c:pt idx="4260">
                  <c:v>122.0</c:v>
                </c:pt>
                <c:pt idx="4261">
                  <c:v>122.0</c:v>
                </c:pt>
                <c:pt idx="4262">
                  <c:v>122.0</c:v>
                </c:pt>
                <c:pt idx="4263">
                  <c:v>122.0</c:v>
                </c:pt>
                <c:pt idx="4264">
                  <c:v>122.0</c:v>
                </c:pt>
                <c:pt idx="4265">
                  <c:v>122.0</c:v>
                </c:pt>
                <c:pt idx="4266">
                  <c:v>122.0</c:v>
                </c:pt>
                <c:pt idx="4267">
                  <c:v>122.0</c:v>
                </c:pt>
                <c:pt idx="4268">
                  <c:v>122.0</c:v>
                </c:pt>
                <c:pt idx="4269">
                  <c:v>122.0</c:v>
                </c:pt>
                <c:pt idx="4270">
                  <c:v>122.0</c:v>
                </c:pt>
                <c:pt idx="4271">
                  <c:v>122.0</c:v>
                </c:pt>
                <c:pt idx="4272">
                  <c:v>122.0</c:v>
                </c:pt>
                <c:pt idx="4273">
                  <c:v>122.0</c:v>
                </c:pt>
                <c:pt idx="4274">
                  <c:v>122.0</c:v>
                </c:pt>
                <c:pt idx="4275">
                  <c:v>122.0</c:v>
                </c:pt>
                <c:pt idx="4276">
                  <c:v>122.0</c:v>
                </c:pt>
                <c:pt idx="4277">
                  <c:v>122.0</c:v>
                </c:pt>
                <c:pt idx="4278">
                  <c:v>122.0</c:v>
                </c:pt>
                <c:pt idx="4279">
                  <c:v>122.0</c:v>
                </c:pt>
                <c:pt idx="4280">
                  <c:v>122.0</c:v>
                </c:pt>
                <c:pt idx="4281">
                  <c:v>122.0</c:v>
                </c:pt>
                <c:pt idx="4282">
                  <c:v>122.0</c:v>
                </c:pt>
                <c:pt idx="4283">
                  <c:v>122.0</c:v>
                </c:pt>
                <c:pt idx="4284">
                  <c:v>122.0</c:v>
                </c:pt>
                <c:pt idx="4285">
                  <c:v>122.0</c:v>
                </c:pt>
                <c:pt idx="4286">
                  <c:v>123.0</c:v>
                </c:pt>
                <c:pt idx="4287">
                  <c:v>123.0</c:v>
                </c:pt>
                <c:pt idx="4288">
                  <c:v>123.0</c:v>
                </c:pt>
                <c:pt idx="4289">
                  <c:v>123.0</c:v>
                </c:pt>
                <c:pt idx="4290">
                  <c:v>123.0</c:v>
                </c:pt>
                <c:pt idx="4291">
                  <c:v>123.0</c:v>
                </c:pt>
                <c:pt idx="4292">
                  <c:v>123.0</c:v>
                </c:pt>
                <c:pt idx="4293">
                  <c:v>123.0</c:v>
                </c:pt>
                <c:pt idx="4294">
                  <c:v>123.0</c:v>
                </c:pt>
                <c:pt idx="4295">
                  <c:v>123.0</c:v>
                </c:pt>
                <c:pt idx="4296">
                  <c:v>123.0</c:v>
                </c:pt>
                <c:pt idx="4297">
                  <c:v>124.0</c:v>
                </c:pt>
                <c:pt idx="4298">
                  <c:v>124.0</c:v>
                </c:pt>
                <c:pt idx="4299">
                  <c:v>124.0</c:v>
                </c:pt>
                <c:pt idx="4300">
                  <c:v>124.0</c:v>
                </c:pt>
                <c:pt idx="4301">
                  <c:v>124.0</c:v>
                </c:pt>
                <c:pt idx="4302">
                  <c:v>124.0</c:v>
                </c:pt>
                <c:pt idx="4303">
                  <c:v>124.0</c:v>
                </c:pt>
                <c:pt idx="4304">
                  <c:v>124.0</c:v>
                </c:pt>
                <c:pt idx="4305">
                  <c:v>124.0</c:v>
                </c:pt>
                <c:pt idx="4306">
                  <c:v>124.0</c:v>
                </c:pt>
                <c:pt idx="4307">
                  <c:v>124.0</c:v>
                </c:pt>
                <c:pt idx="4308">
                  <c:v>124.0</c:v>
                </c:pt>
                <c:pt idx="4309">
                  <c:v>124.0</c:v>
                </c:pt>
                <c:pt idx="4310">
                  <c:v>124.0</c:v>
                </c:pt>
                <c:pt idx="4311">
                  <c:v>124.0</c:v>
                </c:pt>
                <c:pt idx="4312">
                  <c:v>124.0</c:v>
                </c:pt>
                <c:pt idx="4313">
                  <c:v>124.0</c:v>
                </c:pt>
                <c:pt idx="4314">
                  <c:v>124.0</c:v>
                </c:pt>
                <c:pt idx="4315">
                  <c:v>124.0</c:v>
                </c:pt>
                <c:pt idx="4316">
                  <c:v>124.0</c:v>
                </c:pt>
                <c:pt idx="4317">
                  <c:v>124.0</c:v>
                </c:pt>
                <c:pt idx="4318">
                  <c:v>124.0</c:v>
                </c:pt>
                <c:pt idx="4319">
                  <c:v>124.0</c:v>
                </c:pt>
                <c:pt idx="4320">
                  <c:v>124.0</c:v>
                </c:pt>
                <c:pt idx="4321">
                  <c:v>124.0</c:v>
                </c:pt>
                <c:pt idx="4322">
                  <c:v>124.0</c:v>
                </c:pt>
                <c:pt idx="4323">
                  <c:v>124.0</c:v>
                </c:pt>
                <c:pt idx="4324">
                  <c:v>124.0</c:v>
                </c:pt>
                <c:pt idx="4325">
                  <c:v>124.0</c:v>
                </c:pt>
                <c:pt idx="4326">
                  <c:v>124.0</c:v>
                </c:pt>
                <c:pt idx="4327">
                  <c:v>124.0</c:v>
                </c:pt>
                <c:pt idx="4328">
                  <c:v>124.0</c:v>
                </c:pt>
                <c:pt idx="4329">
                  <c:v>124.0</c:v>
                </c:pt>
                <c:pt idx="4330">
                  <c:v>124.0</c:v>
                </c:pt>
                <c:pt idx="4331">
                  <c:v>124.0</c:v>
                </c:pt>
                <c:pt idx="4332">
                  <c:v>124.0</c:v>
                </c:pt>
                <c:pt idx="4333">
                  <c:v>124.0</c:v>
                </c:pt>
                <c:pt idx="4334">
                  <c:v>125.0</c:v>
                </c:pt>
                <c:pt idx="4335">
                  <c:v>125.0</c:v>
                </c:pt>
                <c:pt idx="4336">
                  <c:v>125.0</c:v>
                </c:pt>
                <c:pt idx="4337">
                  <c:v>125.0</c:v>
                </c:pt>
                <c:pt idx="4338">
                  <c:v>125.0</c:v>
                </c:pt>
                <c:pt idx="4339">
                  <c:v>125.0</c:v>
                </c:pt>
                <c:pt idx="4340">
                  <c:v>125.0</c:v>
                </c:pt>
                <c:pt idx="4341">
                  <c:v>125.0</c:v>
                </c:pt>
                <c:pt idx="4342">
                  <c:v>125.0</c:v>
                </c:pt>
                <c:pt idx="4343">
                  <c:v>125.0</c:v>
                </c:pt>
                <c:pt idx="4344">
                  <c:v>125.0</c:v>
                </c:pt>
                <c:pt idx="4345">
                  <c:v>125.0</c:v>
                </c:pt>
                <c:pt idx="4346">
                  <c:v>125.0</c:v>
                </c:pt>
                <c:pt idx="4347">
                  <c:v>125.0</c:v>
                </c:pt>
                <c:pt idx="4348">
                  <c:v>125.0</c:v>
                </c:pt>
                <c:pt idx="4349">
                  <c:v>125.0</c:v>
                </c:pt>
                <c:pt idx="4350">
                  <c:v>125.0</c:v>
                </c:pt>
                <c:pt idx="4351">
                  <c:v>125.0</c:v>
                </c:pt>
                <c:pt idx="4352">
                  <c:v>125.0</c:v>
                </c:pt>
                <c:pt idx="4353">
                  <c:v>125.0</c:v>
                </c:pt>
                <c:pt idx="4354">
                  <c:v>125.0</c:v>
                </c:pt>
                <c:pt idx="4355">
                  <c:v>125.0</c:v>
                </c:pt>
                <c:pt idx="4356">
                  <c:v>125.0</c:v>
                </c:pt>
                <c:pt idx="4357">
                  <c:v>125.0</c:v>
                </c:pt>
                <c:pt idx="4358">
                  <c:v>125.0</c:v>
                </c:pt>
                <c:pt idx="4359">
                  <c:v>125.0</c:v>
                </c:pt>
                <c:pt idx="4360">
                  <c:v>125.0</c:v>
                </c:pt>
                <c:pt idx="4361">
                  <c:v>125.0</c:v>
                </c:pt>
                <c:pt idx="4362">
                  <c:v>125.0</c:v>
                </c:pt>
                <c:pt idx="4363">
                  <c:v>126.0</c:v>
                </c:pt>
                <c:pt idx="4364">
                  <c:v>126.0</c:v>
                </c:pt>
                <c:pt idx="4365">
                  <c:v>126.0</c:v>
                </c:pt>
                <c:pt idx="4366">
                  <c:v>126.0</c:v>
                </c:pt>
                <c:pt idx="4367">
                  <c:v>127.0</c:v>
                </c:pt>
                <c:pt idx="4368">
                  <c:v>127.0</c:v>
                </c:pt>
                <c:pt idx="4369">
                  <c:v>127.0</c:v>
                </c:pt>
                <c:pt idx="4370">
                  <c:v>127.0</c:v>
                </c:pt>
                <c:pt idx="4371">
                  <c:v>128.0</c:v>
                </c:pt>
                <c:pt idx="4372">
                  <c:v>128.0</c:v>
                </c:pt>
                <c:pt idx="4373">
                  <c:v>128.0</c:v>
                </c:pt>
                <c:pt idx="4374">
                  <c:v>128.0</c:v>
                </c:pt>
                <c:pt idx="4375">
                  <c:v>128.0</c:v>
                </c:pt>
                <c:pt idx="4376">
                  <c:v>128.0</c:v>
                </c:pt>
                <c:pt idx="4377">
                  <c:v>128.0</c:v>
                </c:pt>
                <c:pt idx="4378">
                  <c:v>128.0</c:v>
                </c:pt>
                <c:pt idx="4379">
                  <c:v>128.0</c:v>
                </c:pt>
                <c:pt idx="4380">
                  <c:v>128.0</c:v>
                </c:pt>
                <c:pt idx="4381">
                  <c:v>128.0</c:v>
                </c:pt>
                <c:pt idx="4382">
                  <c:v>128.0</c:v>
                </c:pt>
                <c:pt idx="4383">
                  <c:v>128.0</c:v>
                </c:pt>
                <c:pt idx="4384">
                  <c:v>128.0</c:v>
                </c:pt>
                <c:pt idx="4385">
                  <c:v>128.0</c:v>
                </c:pt>
                <c:pt idx="4386">
                  <c:v>128.0</c:v>
                </c:pt>
                <c:pt idx="4387">
                  <c:v>128.0</c:v>
                </c:pt>
                <c:pt idx="4388">
                  <c:v>128.0</c:v>
                </c:pt>
                <c:pt idx="4389">
                  <c:v>128.0</c:v>
                </c:pt>
                <c:pt idx="4390">
                  <c:v>128.0</c:v>
                </c:pt>
                <c:pt idx="4391">
                  <c:v>128.0</c:v>
                </c:pt>
                <c:pt idx="4392">
                  <c:v>128.0</c:v>
                </c:pt>
                <c:pt idx="4393">
                  <c:v>128.0</c:v>
                </c:pt>
                <c:pt idx="4394">
                  <c:v>128.0</c:v>
                </c:pt>
                <c:pt idx="4395">
                  <c:v>128.0</c:v>
                </c:pt>
                <c:pt idx="4396">
                  <c:v>128.0</c:v>
                </c:pt>
                <c:pt idx="4397">
                  <c:v>128.0</c:v>
                </c:pt>
                <c:pt idx="4398">
                  <c:v>128.0</c:v>
                </c:pt>
                <c:pt idx="4399">
                  <c:v>128.0</c:v>
                </c:pt>
                <c:pt idx="4400">
                  <c:v>128.0</c:v>
                </c:pt>
                <c:pt idx="4401">
                  <c:v>128.0</c:v>
                </c:pt>
                <c:pt idx="4402">
                  <c:v>128.0</c:v>
                </c:pt>
                <c:pt idx="4403">
                  <c:v>128.0</c:v>
                </c:pt>
                <c:pt idx="4404">
                  <c:v>128.0</c:v>
                </c:pt>
                <c:pt idx="4405">
                  <c:v>128.0</c:v>
                </c:pt>
                <c:pt idx="4406">
                  <c:v>128.0</c:v>
                </c:pt>
                <c:pt idx="4407">
                  <c:v>128.0</c:v>
                </c:pt>
                <c:pt idx="4408">
                  <c:v>128.0</c:v>
                </c:pt>
                <c:pt idx="4409">
                  <c:v>128.0</c:v>
                </c:pt>
                <c:pt idx="4410">
                  <c:v>128.0</c:v>
                </c:pt>
                <c:pt idx="4411">
                  <c:v>128.0</c:v>
                </c:pt>
                <c:pt idx="4412">
                  <c:v>128.0</c:v>
                </c:pt>
                <c:pt idx="4413">
                  <c:v>128.0</c:v>
                </c:pt>
                <c:pt idx="4414">
                  <c:v>128.0</c:v>
                </c:pt>
                <c:pt idx="4415">
                  <c:v>128.0</c:v>
                </c:pt>
                <c:pt idx="4416">
                  <c:v>128.0</c:v>
                </c:pt>
                <c:pt idx="4417">
                  <c:v>128.0</c:v>
                </c:pt>
                <c:pt idx="4418">
                  <c:v>128.0</c:v>
                </c:pt>
                <c:pt idx="4419">
                  <c:v>128.0</c:v>
                </c:pt>
                <c:pt idx="4420">
                  <c:v>128.0</c:v>
                </c:pt>
                <c:pt idx="4421">
                  <c:v>128.0</c:v>
                </c:pt>
                <c:pt idx="4422">
                  <c:v>128.0</c:v>
                </c:pt>
                <c:pt idx="4423">
                  <c:v>128.0</c:v>
                </c:pt>
                <c:pt idx="4424">
                  <c:v>128.0</c:v>
                </c:pt>
                <c:pt idx="4425">
                  <c:v>128.0</c:v>
                </c:pt>
                <c:pt idx="4426">
                  <c:v>128.0</c:v>
                </c:pt>
                <c:pt idx="4427">
                  <c:v>128.0</c:v>
                </c:pt>
                <c:pt idx="4428">
                  <c:v>128.0</c:v>
                </c:pt>
                <c:pt idx="4429">
                  <c:v>128.0</c:v>
                </c:pt>
                <c:pt idx="4430">
                  <c:v>128.0</c:v>
                </c:pt>
                <c:pt idx="4431">
                  <c:v>128.0</c:v>
                </c:pt>
                <c:pt idx="4432">
                  <c:v>128.0</c:v>
                </c:pt>
                <c:pt idx="4433">
                  <c:v>128.0</c:v>
                </c:pt>
                <c:pt idx="4434">
                  <c:v>128.0</c:v>
                </c:pt>
                <c:pt idx="4435">
                  <c:v>128.0</c:v>
                </c:pt>
                <c:pt idx="4436">
                  <c:v>128.0</c:v>
                </c:pt>
                <c:pt idx="4437">
                  <c:v>128.0</c:v>
                </c:pt>
                <c:pt idx="4438">
                  <c:v>128.0</c:v>
                </c:pt>
                <c:pt idx="4439">
                  <c:v>128.0</c:v>
                </c:pt>
                <c:pt idx="4440">
                  <c:v>128.0</c:v>
                </c:pt>
                <c:pt idx="4441">
                  <c:v>128.0</c:v>
                </c:pt>
                <c:pt idx="4442">
                  <c:v>128.0</c:v>
                </c:pt>
                <c:pt idx="4443">
                  <c:v>128.0</c:v>
                </c:pt>
                <c:pt idx="4444">
                  <c:v>128.0</c:v>
                </c:pt>
                <c:pt idx="4445">
                  <c:v>128.0</c:v>
                </c:pt>
                <c:pt idx="4446">
                  <c:v>128.0</c:v>
                </c:pt>
                <c:pt idx="4447">
                  <c:v>128.0</c:v>
                </c:pt>
                <c:pt idx="4448">
                  <c:v>128.0</c:v>
                </c:pt>
                <c:pt idx="4449">
                  <c:v>128.0</c:v>
                </c:pt>
                <c:pt idx="4450">
                  <c:v>128.0</c:v>
                </c:pt>
                <c:pt idx="4451">
                  <c:v>128.0</c:v>
                </c:pt>
                <c:pt idx="4452">
                  <c:v>128.0</c:v>
                </c:pt>
                <c:pt idx="4453">
                  <c:v>128.0</c:v>
                </c:pt>
                <c:pt idx="4454">
                  <c:v>128.0</c:v>
                </c:pt>
                <c:pt idx="4455">
                  <c:v>129.0</c:v>
                </c:pt>
                <c:pt idx="4456">
                  <c:v>129.0</c:v>
                </c:pt>
                <c:pt idx="4457">
                  <c:v>129.0</c:v>
                </c:pt>
                <c:pt idx="4458">
                  <c:v>129.0</c:v>
                </c:pt>
                <c:pt idx="4459">
                  <c:v>129.0</c:v>
                </c:pt>
                <c:pt idx="4460">
                  <c:v>129.0</c:v>
                </c:pt>
                <c:pt idx="4461">
                  <c:v>129.0</c:v>
                </c:pt>
                <c:pt idx="4462">
                  <c:v>129.0</c:v>
                </c:pt>
                <c:pt idx="4463">
                  <c:v>129.0</c:v>
                </c:pt>
                <c:pt idx="4464">
                  <c:v>129.0</c:v>
                </c:pt>
                <c:pt idx="4465">
                  <c:v>129.0</c:v>
                </c:pt>
                <c:pt idx="4466">
                  <c:v>129.0</c:v>
                </c:pt>
                <c:pt idx="4467">
                  <c:v>129.0</c:v>
                </c:pt>
                <c:pt idx="4468">
                  <c:v>129.0</c:v>
                </c:pt>
                <c:pt idx="4469">
                  <c:v>129.0</c:v>
                </c:pt>
                <c:pt idx="4470">
                  <c:v>129.0</c:v>
                </c:pt>
                <c:pt idx="4471">
                  <c:v>129.0</c:v>
                </c:pt>
                <c:pt idx="4472">
                  <c:v>129.0</c:v>
                </c:pt>
                <c:pt idx="4473">
                  <c:v>129.0</c:v>
                </c:pt>
                <c:pt idx="4474">
                  <c:v>129.0</c:v>
                </c:pt>
                <c:pt idx="4475">
                  <c:v>130.0</c:v>
                </c:pt>
                <c:pt idx="4476">
                  <c:v>130.0</c:v>
                </c:pt>
                <c:pt idx="4477">
                  <c:v>130.0</c:v>
                </c:pt>
                <c:pt idx="4478">
                  <c:v>130.0</c:v>
                </c:pt>
                <c:pt idx="4479">
                  <c:v>130.0</c:v>
                </c:pt>
                <c:pt idx="4480">
                  <c:v>130.0</c:v>
                </c:pt>
                <c:pt idx="4481">
                  <c:v>130.0</c:v>
                </c:pt>
                <c:pt idx="4482">
                  <c:v>130.0</c:v>
                </c:pt>
                <c:pt idx="4483">
                  <c:v>130.0</c:v>
                </c:pt>
                <c:pt idx="4484">
                  <c:v>130.0</c:v>
                </c:pt>
                <c:pt idx="4485">
                  <c:v>130.0</c:v>
                </c:pt>
                <c:pt idx="4486">
                  <c:v>130.0</c:v>
                </c:pt>
                <c:pt idx="4487">
                  <c:v>130.0</c:v>
                </c:pt>
                <c:pt idx="4488">
                  <c:v>130.0</c:v>
                </c:pt>
                <c:pt idx="4489">
                  <c:v>130.0</c:v>
                </c:pt>
                <c:pt idx="4490">
                  <c:v>130.0</c:v>
                </c:pt>
                <c:pt idx="4491">
                  <c:v>130.0</c:v>
                </c:pt>
                <c:pt idx="4492">
                  <c:v>130.0</c:v>
                </c:pt>
                <c:pt idx="4493">
                  <c:v>130.0</c:v>
                </c:pt>
                <c:pt idx="4494">
                  <c:v>130.0</c:v>
                </c:pt>
                <c:pt idx="4495">
                  <c:v>130.0</c:v>
                </c:pt>
                <c:pt idx="4496">
                  <c:v>130.0</c:v>
                </c:pt>
                <c:pt idx="4497">
                  <c:v>130.0</c:v>
                </c:pt>
                <c:pt idx="4498">
                  <c:v>130.0</c:v>
                </c:pt>
                <c:pt idx="4499">
                  <c:v>130.0</c:v>
                </c:pt>
                <c:pt idx="4500">
                  <c:v>130.0</c:v>
                </c:pt>
                <c:pt idx="4501">
                  <c:v>130.0</c:v>
                </c:pt>
                <c:pt idx="4502">
                  <c:v>130.0</c:v>
                </c:pt>
                <c:pt idx="4503">
                  <c:v>130.0</c:v>
                </c:pt>
                <c:pt idx="4504">
                  <c:v>130.0</c:v>
                </c:pt>
                <c:pt idx="4505">
                  <c:v>130.0</c:v>
                </c:pt>
                <c:pt idx="4506">
                  <c:v>130.0</c:v>
                </c:pt>
                <c:pt idx="4507">
                  <c:v>130.0</c:v>
                </c:pt>
                <c:pt idx="4508">
                  <c:v>130.0</c:v>
                </c:pt>
                <c:pt idx="4509">
                  <c:v>130.0</c:v>
                </c:pt>
                <c:pt idx="4510">
                  <c:v>130.0</c:v>
                </c:pt>
                <c:pt idx="4511">
                  <c:v>130.0</c:v>
                </c:pt>
                <c:pt idx="4512">
                  <c:v>130.0</c:v>
                </c:pt>
                <c:pt idx="4513">
                  <c:v>130.0</c:v>
                </c:pt>
                <c:pt idx="4514">
                  <c:v>130.0</c:v>
                </c:pt>
                <c:pt idx="4515">
                  <c:v>130.0</c:v>
                </c:pt>
                <c:pt idx="4516">
                  <c:v>130.0</c:v>
                </c:pt>
                <c:pt idx="4517">
                  <c:v>130.0</c:v>
                </c:pt>
                <c:pt idx="4518">
                  <c:v>130.0</c:v>
                </c:pt>
                <c:pt idx="4519">
                  <c:v>130.0</c:v>
                </c:pt>
                <c:pt idx="4520">
                  <c:v>130.0</c:v>
                </c:pt>
                <c:pt idx="4521">
                  <c:v>130.0</c:v>
                </c:pt>
                <c:pt idx="4522">
                  <c:v>131.0</c:v>
                </c:pt>
                <c:pt idx="4523">
                  <c:v>131.0</c:v>
                </c:pt>
                <c:pt idx="4524">
                  <c:v>131.0</c:v>
                </c:pt>
                <c:pt idx="4525">
                  <c:v>131.0</c:v>
                </c:pt>
                <c:pt idx="4526">
                  <c:v>131.0</c:v>
                </c:pt>
                <c:pt idx="4527">
                  <c:v>131.0</c:v>
                </c:pt>
                <c:pt idx="4528">
                  <c:v>131.0</c:v>
                </c:pt>
                <c:pt idx="4529">
                  <c:v>131.0</c:v>
                </c:pt>
                <c:pt idx="4530">
                  <c:v>131.0</c:v>
                </c:pt>
                <c:pt idx="4531">
                  <c:v>131.0</c:v>
                </c:pt>
                <c:pt idx="4532">
                  <c:v>131.0</c:v>
                </c:pt>
                <c:pt idx="4533">
                  <c:v>131.0</c:v>
                </c:pt>
                <c:pt idx="4534">
                  <c:v>131.0</c:v>
                </c:pt>
                <c:pt idx="4535">
                  <c:v>131.0</c:v>
                </c:pt>
                <c:pt idx="4536">
                  <c:v>131.0</c:v>
                </c:pt>
                <c:pt idx="4537">
                  <c:v>131.0</c:v>
                </c:pt>
                <c:pt idx="4538">
                  <c:v>131.0</c:v>
                </c:pt>
                <c:pt idx="4539">
                  <c:v>131.0</c:v>
                </c:pt>
                <c:pt idx="4540">
                  <c:v>131.0</c:v>
                </c:pt>
                <c:pt idx="4541">
                  <c:v>131.0</c:v>
                </c:pt>
                <c:pt idx="4542">
                  <c:v>131.0</c:v>
                </c:pt>
                <c:pt idx="4543">
                  <c:v>132.0</c:v>
                </c:pt>
                <c:pt idx="4544">
                  <c:v>132.0</c:v>
                </c:pt>
                <c:pt idx="4545">
                  <c:v>132.0</c:v>
                </c:pt>
                <c:pt idx="4546">
                  <c:v>132.0</c:v>
                </c:pt>
                <c:pt idx="4547">
                  <c:v>132.0</c:v>
                </c:pt>
                <c:pt idx="4548">
                  <c:v>132.0</c:v>
                </c:pt>
                <c:pt idx="4549">
                  <c:v>132.0</c:v>
                </c:pt>
                <c:pt idx="4550">
                  <c:v>132.0</c:v>
                </c:pt>
                <c:pt idx="4551">
                  <c:v>132.0</c:v>
                </c:pt>
                <c:pt idx="4552">
                  <c:v>132.0</c:v>
                </c:pt>
                <c:pt idx="4553">
                  <c:v>132.0</c:v>
                </c:pt>
                <c:pt idx="4554">
                  <c:v>132.0</c:v>
                </c:pt>
                <c:pt idx="4555">
                  <c:v>132.0</c:v>
                </c:pt>
                <c:pt idx="4556">
                  <c:v>132.0</c:v>
                </c:pt>
                <c:pt idx="4557">
                  <c:v>132.0</c:v>
                </c:pt>
                <c:pt idx="4558">
                  <c:v>132.0</c:v>
                </c:pt>
                <c:pt idx="4559">
                  <c:v>132.0</c:v>
                </c:pt>
                <c:pt idx="4560">
                  <c:v>132.0</c:v>
                </c:pt>
                <c:pt idx="4561">
                  <c:v>132.0</c:v>
                </c:pt>
                <c:pt idx="4562">
                  <c:v>132.0</c:v>
                </c:pt>
                <c:pt idx="4563">
                  <c:v>132.0</c:v>
                </c:pt>
                <c:pt idx="4564">
                  <c:v>132.0</c:v>
                </c:pt>
                <c:pt idx="4565">
                  <c:v>132.0</c:v>
                </c:pt>
                <c:pt idx="4566">
                  <c:v>133.0</c:v>
                </c:pt>
                <c:pt idx="4567">
                  <c:v>133.0</c:v>
                </c:pt>
                <c:pt idx="4568">
                  <c:v>133.0</c:v>
                </c:pt>
                <c:pt idx="4569">
                  <c:v>133.0</c:v>
                </c:pt>
                <c:pt idx="4570">
                  <c:v>133.0</c:v>
                </c:pt>
                <c:pt idx="4571">
                  <c:v>133.0</c:v>
                </c:pt>
                <c:pt idx="4572">
                  <c:v>133.0</c:v>
                </c:pt>
                <c:pt idx="4573">
                  <c:v>133.0</c:v>
                </c:pt>
                <c:pt idx="4574">
                  <c:v>133.0</c:v>
                </c:pt>
                <c:pt idx="4575">
                  <c:v>133.0</c:v>
                </c:pt>
                <c:pt idx="4576">
                  <c:v>133.0</c:v>
                </c:pt>
                <c:pt idx="4577">
                  <c:v>133.0</c:v>
                </c:pt>
                <c:pt idx="4578">
                  <c:v>133.0</c:v>
                </c:pt>
                <c:pt idx="4579">
                  <c:v>133.0</c:v>
                </c:pt>
                <c:pt idx="4580">
                  <c:v>133.0</c:v>
                </c:pt>
                <c:pt idx="4581">
                  <c:v>133.0</c:v>
                </c:pt>
                <c:pt idx="4582">
                  <c:v>133.0</c:v>
                </c:pt>
                <c:pt idx="4583">
                  <c:v>133.0</c:v>
                </c:pt>
                <c:pt idx="4584">
                  <c:v>133.0</c:v>
                </c:pt>
                <c:pt idx="4585">
                  <c:v>133.0</c:v>
                </c:pt>
                <c:pt idx="4586">
                  <c:v>133.0</c:v>
                </c:pt>
                <c:pt idx="4587">
                  <c:v>133.0</c:v>
                </c:pt>
                <c:pt idx="4588">
                  <c:v>133.0</c:v>
                </c:pt>
                <c:pt idx="4589">
                  <c:v>133.0</c:v>
                </c:pt>
                <c:pt idx="4590">
                  <c:v>133.0</c:v>
                </c:pt>
                <c:pt idx="4591">
                  <c:v>133.0</c:v>
                </c:pt>
                <c:pt idx="4592">
                  <c:v>133.0</c:v>
                </c:pt>
                <c:pt idx="4593">
                  <c:v>133.0</c:v>
                </c:pt>
                <c:pt idx="4594">
                  <c:v>133.0</c:v>
                </c:pt>
                <c:pt idx="4595">
                  <c:v>133.0</c:v>
                </c:pt>
                <c:pt idx="4596">
                  <c:v>133.0</c:v>
                </c:pt>
                <c:pt idx="4597">
                  <c:v>133.0</c:v>
                </c:pt>
                <c:pt idx="4598">
                  <c:v>133.0</c:v>
                </c:pt>
                <c:pt idx="4599">
                  <c:v>133.0</c:v>
                </c:pt>
                <c:pt idx="4600">
                  <c:v>133.0</c:v>
                </c:pt>
                <c:pt idx="4601">
                  <c:v>133.0</c:v>
                </c:pt>
                <c:pt idx="4602">
                  <c:v>133.0</c:v>
                </c:pt>
                <c:pt idx="4603">
                  <c:v>133.0</c:v>
                </c:pt>
                <c:pt idx="4604">
                  <c:v>133.0</c:v>
                </c:pt>
                <c:pt idx="4605">
                  <c:v>133.0</c:v>
                </c:pt>
                <c:pt idx="4606">
                  <c:v>133.0</c:v>
                </c:pt>
                <c:pt idx="4607">
                  <c:v>133.0</c:v>
                </c:pt>
                <c:pt idx="4608">
                  <c:v>133.0</c:v>
                </c:pt>
                <c:pt idx="4609">
                  <c:v>133.0</c:v>
                </c:pt>
                <c:pt idx="4610">
                  <c:v>133.0</c:v>
                </c:pt>
                <c:pt idx="4611">
                  <c:v>133.0</c:v>
                </c:pt>
                <c:pt idx="4612">
                  <c:v>133.0</c:v>
                </c:pt>
                <c:pt idx="4613">
                  <c:v>133.0</c:v>
                </c:pt>
                <c:pt idx="4614">
                  <c:v>133.0</c:v>
                </c:pt>
                <c:pt idx="4615">
                  <c:v>133.0</c:v>
                </c:pt>
                <c:pt idx="4616">
                  <c:v>133.0</c:v>
                </c:pt>
                <c:pt idx="4617">
                  <c:v>133.0</c:v>
                </c:pt>
                <c:pt idx="4618">
                  <c:v>133.0</c:v>
                </c:pt>
                <c:pt idx="4619">
                  <c:v>133.0</c:v>
                </c:pt>
                <c:pt idx="4620">
                  <c:v>133.0</c:v>
                </c:pt>
                <c:pt idx="4621">
                  <c:v>133.0</c:v>
                </c:pt>
                <c:pt idx="4622">
                  <c:v>133.0</c:v>
                </c:pt>
                <c:pt idx="4623">
                  <c:v>133.0</c:v>
                </c:pt>
                <c:pt idx="4624">
                  <c:v>133.0</c:v>
                </c:pt>
                <c:pt idx="4625">
                  <c:v>133.0</c:v>
                </c:pt>
                <c:pt idx="4626">
                  <c:v>133.0</c:v>
                </c:pt>
                <c:pt idx="4627">
                  <c:v>133.0</c:v>
                </c:pt>
                <c:pt idx="4628">
                  <c:v>133.0</c:v>
                </c:pt>
                <c:pt idx="4629">
                  <c:v>133.0</c:v>
                </c:pt>
                <c:pt idx="4630">
                  <c:v>133.0</c:v>
                </c:pt>
                <c:pt idx="4631">
                  <c:v>133.0</c:v>
                </c:pt>
                <c:pt idx="4632">
                  <c:v>133.0</c:v>
                </c:pt>
                <c:pt idx="4633">
                  <c:v>133.0</c:v>
                </c:pt>
                <c:pt idx="4634">
                  <c:v>134.0</c:v>
                </c:pt>
                <c:pt idx="4635">
                  <c:v>134.0</c:v>
                </c:pt>
                <c:pt idx="4636">
                  <c:v>134.0</c:v>
                </c:pt>
                <c:pt idx="4637">
                  <c:v>134.0</c:v>
                </c:pt>
                <c:pt idx="4638">
                  <c:v>134.0</c:v>
                </c:pt>
                <c:pt idx="4639">
                  <c:v>134.0</c:v>
                </c:pt>
                <c:pt idx="4640">
                  <c:v>134.0</c:v>
                </c:pt>
                <c:pt idx="4641">
                  <c:v>134.0</c:v>
                </c:pt>
                <c:pt idx="4642">
                  <c:v>134.0</c:v>
                </c:pt>
                <c:pt idx="4643">
                  <c:v>134.0</c:v>
                </c:pt>
                <c:pt idx="4644">
                  <c:v>134.0</c:v>
                </c:pt>
                <c:pt idx="4645">
                  <c:v>134.0</c:v>
                </c:pt>
                <c:pt idx="4646">
                  <c:v>134.0</c:v>
                </c:pt>
                <c:pt idx="4647">
                  <c:v>134.0</c:v>
                </c:pt>
                <c:pt idx="4648">
                  <c:v>134.0</c:v>
                </c:pt>
                <c:pt idx="4649">
                  <c:v>134.0</c:v>
                </c:pt>
                <c:pt idx="4650">
                  <c:v>134.0</c:v>
                </c:pt>
                <c:pt idx="4651">
                  <c:v>134.0</c:v>
                </c:pt>
                <c:pt idx="4652">
                  <c:v>134.0</c:v>
                </c:pt>
                <c:pt idx="4653">
                  <c:v>134.0</c:v>
                </c:pt>
                <c:pt idx="4654">
                  <c:v>134.0</c:v>
                </c:pt>
                <c:pt idx="4655">
                  <c:v>134.0</c:v>
                </c:pt>
                <c:pt idx="4656">
                  <c:v>134.0</c:v>
                </c:pt>
                <c:pt idx="4657">
                  <c:v>134.0</c:v>
                </c:pt>
                <c:pt idx="4658">
                  <c:v>134.0</c:v>
                </c:pt>
                <c:pt idx="4659">
                  <c:v>134.0</c:v>
                </c:pt>
                <c:pt idx="4660">
                  <c:v>134.0</c:v>
                </c:pt>
                <c:pt idx="4661">
                  <c:v>134.0</c:v>
                </c:pt>
                <c:pt idx="4662">
                  <c:v>134.0</c:v>
                </c:pt>
                <c:pt idx="4663">
                  <c:v>134.0</c:v>
                </c:pt>
                <c:pt idx="4664">
                  <c:v>134.0</c:v>
                </c:pt>
                <c:pt idx="4665">
                  <c:v>134.0</c:v>
                </c:pt>
                <c:pt idx="4666">
                  <c:v>134.0</c:v>
                </c:pt>
                <c:pt idx="4667">
                  <c:v>134.0</c:v>
                </c:pt>
                <c:pt idx="4668">
                  <c:v>134.0</c:v>
                </c:pt>
                <c:pt idx="4669">
                  <c:v>134.0</c:v>
                </c:pt>
                <c:pt idx="4670">
                  <c:v>134.0</c:v>
                </c:pt>
                <c:pt idx="4671">
                  <c:v>134.0</c:v>
                </c:pt>
                <c:pt idx="4672">
                  <c:v>134.0</c:v>
                </c:pt>
                <c:pt idx="4673">
                  <c:v>134.0</c:v>
                </c:pt>
                <c:pt idx="4674">
                  <c:v>134.0</c:v>
                </c:pt>
                <c:pt idx="4675">
                  <c:v>134.0</c:v>
                </c:pt>
                <c:pt idx="4676">
                  <c:v>134.0</c:v>
                </c:pt>
                <c:pt idx="4677">
                  <c:v>134.0</c:v>
                </c:pt>
                <c:pt idx="4678">
                  <c:v>134.0</c:v>
                </c:pt>
                <c:pt idx="4679">
                  <c:v>134.0</c:v>
                </c:pt>
                <c:pt idx="4680">
                  <c:v>134.0</c:v>
                </c:pt>
                <c:pt idx="4681">
                  <c:v>134.0</c:v>
                </c:pt>
                <c:pt idx="4682">
                  <c:v>134.0</c:v>
                </c:pt>
                <c:pt idx="4683">
                  <c:v>134.0</c:v>
                </c:pt>
                <c:pt idx="4684">
                  <c:v>134.0</c:v>
                </c:pt>
                <c:pt idx="4685">
                  <c:v>134.0</c:v>
                </c:pt>
                <c:pt idx="4686">
                  <c:v>134.0</c:v>
                </c:pt>
                <c:pt idx="4687">
                  <c:v>134.0</c:v>
                </c:pt>
                <c:pt idx="4688">
                  <c:v>134.0</c:v>
                </c:pt>
                <c:pt idx="4689">
                  <c:v>134.0</c:v>
                </c:pt>
                <c:pt idx="4690">
                  <c:v>134.0</c:v>
                </c:pt>
                <c:pt idx="4691">
                  <c:v>134.0</c:v>
                </c:pt>
                <c:pt idx="4692">
                  <c:v>134.0</c:v>
                </c:pt>
                <c:pt idx="4693">
                  <c:v>134.0</c:v>
                </c:pt>
                <c:pt idx="4694">
                  <c:v>134.0</c:v>
                </c:pt>
                <c:pt idx="4695">
                  <c:v>134.0</c:v>
                </c:pt>
                <c:pt idx="4696">
                  <c:v>134.0</c:v>
                </c:pt>
                <c:pt idx="4697">
                  <c:v>134.0</c:v>
                </c:pt>
                <c:pt idx="4698">
                  <c:v>134.0</c:v>
                </c:pt>
                <c:pt idx="4699">
                  <c:v>134.0</c:v>
                </c:pt>
                <c:pt idx="4700">
                  <c:v>134.0</c:v>
                </c:pt>
                <c:pt idx="4701">
                  <c:v>134.0</c:v>
                </c:pt>
                <c:pt idx="4702">
                  <c:v>134.0</c:v>
                </c:pt>
                <c:pt idx="4703">
                  <c:v>134.0</c:v>
                </c:pt>
                <c:pt idx="4704">
                  <c:v>134.0</c:v>
                </c:pt>
                <c:pt idx="4705">
                  <c:v>134.0</c:v>
                </c:pt>
                <c:pt idx="4706">
                  <c:v>134.0</c:v>
                </c:pt>
                <c:pt idx="4707">
                  <c:v>134.0</c:v>
                </c:pt>
                <c:pt idx="4708">
                  <c:v>134.0</c:v>
                </c:pt>
                <c:pt idx="4709">
                  <c:v>134.0</c:v>
                </c:pt>
                <c:pt idx="4710">
                  <c:v>134.0</c:v>
                </c:pt>
                <c:pt idx="4711">
                  <c:v>134.0</c:v>
                </c:pt>
                <c:pt idx="4712">
                  <c:v>134.0</c:v>
                </c:pt>
                <c:pt idx="4713">
                  <c:v>134.0</c:v>
                </c:pt>
                <c:pt idx="4714">
                  <c:v>134.0</c:v>
                </c:pt>
                <c:pt idx="4715">
                  <c:v>134.0</c:v>
                </c:pt>
                <c:pt idx="4716">
                  <c:v>134.0</c:v>
                </c:pt>
                <c:pt idx="4717">
                  <c:v>134.0</c:v>
                </c:pt>
                <c:pt idx="4718">
                  <c:v>134.0</c:v>
                </c:pt>
                <c:pt idx="4719">
                  <c:v>134.0</c:v>
                </c:pt>
                <c:pt idx="4720">
                  <c:v>134.0</c:v>
                </c:pt>
                <c:pt idx="4721">
                  <c:v>134.0</c:v>
                </c:pt>
                <c:pt idx="4722">
                  <c:v>134.0</c:v>
                </c:pt>
                <c:pt idx="4723">
                  <c:v>134.0</c:v>
                </c:pt>
                <c:pt idx="4724">
                  <c:v>134.0</c:v>
                </c:pt>
                <c:pt idx="4725">
                  <c:v>134.0</c:v>
                </c:pt>
                <c:pt idx="4726">
                  <c:v>134.0</c:v>
                </c:pt>
                <c:pt idx="4727">
                  <c:v>135.0</c:v>
                </c:pt>
                <c:pt idx="4728">
                  <c:v>136.0</c:v>
                </c:pt>
                <c:pt idx="4729">
                  <c:v>137.0</c:v>
                </c:pt>
                <c:pt idx="4730">
                  <c:v>137.0</c:v>
                </c:pt>
                <c:pt idx="4731">
                  <c:v>137.0</c:v>
                </c:pt>
                <c:pt idx="4732">
                  <c:v>138.0</c:v>
                </c:pt>
                <c:pt idx="4733">
                  <c:v>138.0</c:v>
                </c:pt>
                <c:pt idx="4734">
                  <c:v>138.0</c:v>
                </c:pt>
                <c:pt idx="4735">
                  <c:v>138.0</c:v>
                </c:pt>
                <c:pt idx="4736">
                  <c:v>138.0</c:v>
                </c:pt>
                <c:pt idx="4737">
                  <c:v>138.0</c:v>
                </c:pt>
                <c:pt idx="4738">
                  <c:v>138.0</c:v>
                </c:pt>
                <c:pt idx="4739">
                  <c:v>138.0</c:v>
                </c:pt>
                <c:pt idx="4740">
                  <c:v>138.0</c:v>
                </c:pt>
                <c:pt idx="4741">
                  <c:v>138.0</c:v>
                </c:pt>
                <c:pt idx="4742">
                  <c:v>138.0</c:v>
                </c:pt>
                <c:pt idx="4743">
                  <c:v>138.0</c:v>
                </c:pt>
                <c:pt idx="4744">
                  <c:v>138.0</c:v>
                </c:pt>
                <c:pt idx="4745">
                  <c:v>138.0</c:v>
                </c:pt>
                <c:pt idx="4746">
                  <c:v>138.0</c:v>
                </c:pt>
                <c:pt idx="4747">
                  <c:v>138.0</c:v>
                </c:pt>
                <c:pt idx="4748">
                  <c:v>138.0</c:v>
                </c:pt>
                <c:pt idx="4749">
                  <c:v>138.0</c:v>
                </c:pt>
                <c:pt idx="4750">
                  <c:v>138.0</c:v>
                </c:pt>
                <c:pt idx="4751">
                  <c:v>138.0</c:v>
                </c:pt>
                <c:pt idx="4752">
                  <c:v>138.0</c:v>
                </c:pt>
                <c:pt idx="4753">
                  <c:v>138.0</c:v>
                </c:pt>
                <c:pt idx="4754">
                  <c:v>138.0</c:v>
                </c:pt>
                <c:pt idx="4755">
                  <c:v>138.0</c:v>
                </c:pt>
                <c:pt idx="4756">
                  <c:v>138.0</c:v>
                </c:pt>
                <c:pt idx="4757">
                  <c:v>138.0</c:v>
                </c:pt>
                <c:pt idx="4758">
                  <c:v>138.0</c:v>
                </c:pt>
                <c:pt idx="4759">
                  <c:v>138.0</c:v>
                </c:pt>
                <c:pt idx="4760">
                  <c:v>138.0</c:v>
                </c:pt>
                <c:pt idx="4761">
                  <c:v>138.0</c:v>
                </c:pt>
                <c:pt idx="4762">
                  <c:v>138.0</c:v>
                </c:pt>
                <c:pt idx="4763">
                  <c:v>138.0</c:v>
                </c:pt>
                <c:pt idx="4764">
                  <c:v>138.0</c:v>
                </c:pt>
                <c:pt idx="4765">
                  <c:v>138.0</c:v>
                </c:pt>
                <c:pt idx="4766">
                  <c:v>138.0</c:v>
                </c:pt>
                <c:pt idx="4767">
                  <c:v>138.0</c:v>
                </c:pt>
                <c:pt idx="4768">
                  <c:v>138.0</c:v>
                </c:pt>
                <c:pt idx="4769">
                  <c:v>138.0</c:v>
                </c:pt>
                <c:pt idx="4770">
                  <c:v>138.0</c:v>
                </c:pt>
                <c:pt idx="4771">
                  <c:v>138.0</c:v>
                </c:pt>
                <c:pt idx="4772">
                  <c:v>139.0</c:v>
                </c:pt>
                <c:pt idx="4773">
                  <c:v>139.0</c:v>
                </c:pt>
                <c:pt idx="4774">
                  <c:v>139.0</c:v>
                </c:pt>
                <c:pt idx="4775">
                  <c:v>139.0</c:v>
                </c:pt>
                <c:pt idx="4776">
                  <c:v>139.0</c:v>
                </c:pt>
                <c:pt idx="4777">
                  <c:v>139.0</c:v>
                </c:pt>
                <c:pt idx="4778">
                  <c:v>139.0</c:v>
                </c:pt>
                <c:pt idx="4779">
                  <c:v>139.0</c:v>
                </c:pt>
                <c:pt idx="4780">
                  <c:v>139.0</c:v>
                </c:pt>
                <c:pt idx="4781">
                  <c:v>139.0</c:v>
                </c:pt>
                <c:pt idx="4782">
                  <c:v>139.0</c:v>
                </c:pt>
                <c:pt idx="4783">
                  <c:v>139.0</c:v>
                </c:pt>
                <c:pt idx="4784">
                  <c:v>139.0</c:v>
                </c:pt>
                <c:pt idx="4785">
                  <c:v>139.0</c:v>
                </c:pt>
                <c:pt idx="4786">
                  <c:v>139.0</c:v>
                </c:pt>
                <c:pt idx="4787">
                  <c:v>139.0</c:v>
                </c:pt>
                <c:pt idx="4788">
                  <c:v>139.0</c:v>
                </c:pt>
                <c:pt idx="4789">
                  <c:v>139.0</c:v>
                </c:pt>
                <c:pt idx="4790">
                  <c:v>139.0</c:v>
                </c:pt>
                <c:pt idx="4791">
                  <c:v>139.0</c:v>
                </c:pt>
                <c:pt idx="4792">
                  <c:v>139.0</c:v>
                </c:pt>
                <c:pt idx="4793">
                  <c:v>139.0</c:v>
                </c:pt>
                <c:pt idx="4794">
                  <c:v>139.0</c:v>
                </c:pt>
                <c:pt idx="4795">
                  <c:v>139.0</c:v>
                </c:pt>
                <c:pt idx="4796">
                  <c:v>139.0</c:v>
                </c:pt>
                <c:pt idx="4797">
                  <c:v>139.0</c:v>
                </c:pt>
                <c:pt idx="4798">
                  <c:v>139.0</c:v>
                </c:pt>
                <c:pt idx="4799">
                  <c:v>139.0</c:v>
                </c:pt>
                <c:pt idx="4800">
                  <c:v>139.0</c:v>
                </c:pt>
                <c:pt idx="4801">
                  <c:v>139.0</c:v>
                </c:pt>
                <c:pt idx="4802">
                  <c:v>139.0</c:v>
                </c:pt>
                <c:pt idx="4803">
                  <c:v>139.0</c:v>
                </c:pt>
                <c:pt idx="4804">
                  <c:v>139.0</c:v>
                </c:pt>
                <c:pt idx="4805">
                  <c:v>139.0</c:v>
                </c:pt>
                <c:pt idx="4806">
                  <c:v>139.0</c:v>
                </c:pt>
                <c:pt idx="4807">
                  <c:v>139.0</c:v>
                </c:pt>
                <c:pt idx="4808">
                  <c:v>139.0</c:v>
                </c:pt>
                <c:pt idx="4809">
                  <c:v>139.0</c:v>
                </c:pt>
                <c:pt idx="4810">
                  <c:v>139.0</c:v>
                </c:pt>
                <c:pt idx="4811">
                  <c:v>139.0</c:v>
                </c:pt>
                <c:pt idx="4812">
                  <c:v>139.0</c:v>
                </c:pt>
                <c:pt idx="4813">
                  <c:v>139.0</c:v>
                </c:pt>
                <c:pt idx="4814">
                  <c:v>139.0</c:v>
                </c:pt>
                <c:pt idx="4815">
                  <c:v>139.0</c:v>
                </c:pt>
                <c:pt idx="4816">
                  <c:v>139.0</c:v>
                </c:pt>
                <c:pt idx="4817">
                  <c:v>139.0</c:v>
                </c:pt>
                <c:pt idx="4818">
                  <c:v>139.0</c:v>
                </c:pt>
                <c:pt idx="4819">
                  <c:v>139.0</c:v>
                </c:pt>
                <c:pt idx="4820">
                  <c:v>139.0</c:v>
                </c:pt>
                <c:pt idx="4821">
                  <c:v>139.0</c:v>
                </c:pt>
                <c:pt idx="4822">
                  <c:v>139.0</c:v>
                </c:pt>
                <c:pt idx="4823">
                  <c:v>139.0</c:v>
                </c:pt>
                <c:pt idx="4824">
                  <c:v>139.0</c:v>
                </c:pt>
                <c:pt idx="4825">
                  <c:v>139.0</c:v>
                </c:pt>
                <c:pt idx="4826">
                  <c:v>139.0</c:v>
                </c:pt>
                <c:pt idx="4827">
                  <c:v>139.0</c:v>
                </c:pt>
                <c:pt idx="4828">
                  <c:v>139.0</c:v>
                </c:pt>
                <c:pt idx="4829">
                  <c:v>140.0</c:v>
                </c:pt>
                <c:pt idx="4830">
                  <c:v>140.0</c:v>
                </c:pt>
                <c:pt idx="4831">
                  <c:v>140.0</c:v>
                </c:pt>
                <c:pt idx="4832">
                  <c:v>140.0</c:v>
                </c:pt>
                <c:pt idx="4833">
                  <c:v>140.0</c:v>
                </c:pt>
                <c:pt idx="4834">
                  <c:v>140.0</c:v>
                </c:pt>
                <c:pt idx="4835">
                  <c:v>140.0</c:v>
                </c:pt>
                <c:pt idx="4836">
                  <c:v>140.0</c:v>
                </c:pt>
                <c:pt idx="4837">
                  <c:v>140.0</c:v>
                </c:pt>
                <c:pt idx="4838">
                  <c:v>140.0</c:v>
                </c:pt>
                <c:pt idx="4839">
                  <c:v>140.0</c:v>
                </c:pt>
                <c:pt idx="4840">
                  <c:v>140.0</c:v>
                </c:pt>
                <c:pt idx="4841">
                  <c:v>140.0</c:v>
                </c:pt>
                <c:pt idx="4842">
                  <c:v>140.0</c:v>
                </c:pt>
                <c:pt idx="4843">
                  <c:v>140.0</c:v>
                </c:pt>
                <c:pt idx="4844">
                  <c:v>140.0</c:v>
                </c:pt>
                <c:pt idx="4845">
                  <c:v>140.0</c:v>
                </c:pt>
                <c:pt idx="4846">
                  <c:v>140.0</c:v>
                </c:pt>
                <c:pt idx="4847">
                  <c:v>140.0</c:v>
                </c:pt>
                <c:pt idx="4848">
                  <c:v>140.0</c:v>
                </c:pt>
                <c:pt idx="4849">
                  <c:v>140.0</c:v>
                </c:pt>
                <c:pt idx="4850">
                  <c:v>141.0</c:v>
                </c:pt>
                <c:pt idx="4851">
                  <c:v>141.0</c:v>
                </c:pt>
                <c:pt idx="4852">
                  <c:v>141.0</c:v>
                </c:pt>
                <c:pt idx="4853">
                  <c:v>141.0</c:v>
                </c:pt>
                <c:pt idx="4854">
                  <c:v>141.0</c:v>
                </c:pt>
                <c:pt idx="4855">
                  <c:v>141.0</c:v>
                </c:pt>
                <c:pt idx="4856">
                  <c:v>142.0</c:v>
                </c:pt>
                <c:pt idx="4857">
                  <c:v>142.0</c:v>
                </c:pt>
                <c:pt idx="4858">
                  <c:v>142.0</c:v>
                </c:pt>
                <c:pt idx="4859">
                  <c:v>142.0</c:v>
                </c:pt>
                <c:pt idx="4860">
                  <c:v>142.0</c:v>
                </c:pt>
                <c:pt idx="4861">
                  <c:v>142.0</c:v>
                </c:pt>
                <c:pt idx="4862">
                  <c:v>142.0</c:v>
                </c:pt>
                <c:pt idx="4863">
                  <c:v>142.0</c:v>
                </c:pt>
                <c:pt idx="4864">
                  <c:v>142.0</c:v>
                </c:pt>
                <c:pt idx="4865">
                  <c:v>142.0</c:v>
                </c:pt>
                <c:pt idx="4866">
                  <c:v>142.0</c:v>
                </c:pt>
                <c:pt idx="4867">
                  <c:v>142.0</c:v>
                </c:pt>
                <c:pt idx="4868">
                  <c:v>142.0</c:v>
                </c:pt>
                <c:pt idx="4869">
                  <c:v>142.0</c:v>
                </c:pt>
                <c:pt idx="4870">
                  <c:v>142.0</c:v>
                </c:pt>
                <c:pt idx="4871">
                  <c:v>142.0</c:v>
                </c:pt>
                <c:pt idx="4872">
                  <c:v>142.0</c:v>
                </c:pt>
                <c:pt idx="4873">
                  <c:v>142.0</c:v>
                </c:pt>
                <c:pt idx="4874">
                  <c:v>142.0</c:v>
                </c:pt>
                <c:pt idx="4875">
                  <c:v>142.0</c:v>
                </c:pt>
                <c:pt idx="4876">
                  <c:v>142.0</c:v>
                </c:pt>
                <c:pt idx="4877">
                  <c:v>142.0</c:v>
                </c:pt>
                <c:pt idx="4878">
                  <c:v>142.0</c:v>
                </c:pt>
                <c:pt idx="4879">
                  <c:v>142.0</c:v>
                </c:pt>
                <c:pt idx="4880">
                  <c:v>142.0</c:v>
                </c:pt>
                <c:pt idx="4881">
                  <c:v>142.0</c:v>
                </c:pt>
                <c:pt idx="4882">
                  <c:v>142.0</c:v>
                </c:pt>
                <c:pt idx="4883">
                  <c:v>142.0</c:v>
                </c:pt>
                <c:pt idx="4884">
                  <c:v>142.0</c:v>
                </c:pt>
                <c:pt idx="4885">
                  <c:v>142.0</c:v>
                </c:pt>
                <c:pt idx="4886">
                  <c:v>142.0</c:v>
                </c:pt>
                <c:pt idx="4887">
                  <c:v>142.0</c:v>
                </c:pt>
                <c:pt idx="4888">
                  <c:v>142.0</c:v>
                </c:pt>
                <c:pt idx="4889">
                  <c:v>142.0</c:v>
                </c:pt>
                <c:pt idx="4890">
                  <c:v>142.0</c:v>
                </c:pt>
                <c:pt idx="4891">
                  <c:v>142.0</c:v>
                </c:pt>
                <c:pt idx="4892">
                  <c:v>142.0</c:v>
                </c:pt>
                <c:pt idx="4893">
                  <c:v>142.0</c:v>
                </c:pt>
                <c:pt idx="4894">
                  <c:v>142.0</c:v>
                </c:pt>
                <c:pt idx="4895">
                  <c:v>142.0</c:v>
                </c:pt>
                <c:pt idx="4896">
                  <c:v>142.0</c:v>
                </c:pt>
                <c:pt idx="4897">
                  <c:v>142.0</c:v>
                </c:pt>
                <c:pt idx="4898">
                  <c:v>142.0</c:v>
                </c:pt>
                <c:pt idx="4899">
                  <c:v>142.0</c:v>
                </c:pt>
                <c:pt idx="4900">
                  <c:v>142.0</c:v>
                </c:pt>
                <c:pt idx="4901">
                  <c:v>142.0</c:v>
                </c:pt>
                <c:pt idx="4902">
                  <c:v>142.0</c:v>
                </c:pt>
                <c:pt idx="4903">
                  <c:v>142.0</c:v>
                </c:pt>
                <c:pt idx="4904">
                  <c:v>142.0</c:v>
                </c:pt>
                <c:pt idx="4905">
                  <c:v>142.0</c:v>
                </c:pt>
                <c:pt idx="4906">
                  <c:v>142.0</c:v>
                </c:pt>
                <c:pt idx="4907">
                  <c:v>142.0</c:v>
                </c:pt>
                <c:pt idx="4908">
                  <c:v>142.0</c:v>
                </c:pt>
                <c:pt idx="4909">
                  <c:v>142.0</c:v>
                </c:pt>
                <c:pt idx="4910">
                  <c:v>142.0</c:v>
                </c:pt>
                <c:pt idx="4911">
                  <c:v>142.0</c:v>
                </c:pt>
                <c:pt idx="4912">
                  <c:v>142.0</c:v>
                </c:pt>
                <c:pt idx="4913">
                  <c:v>142.0</c:v>
                </c:pt>
                <c:pt idx="4914">
                  <c:v>142.0</c:v>
                </c:pt>
                <c:pt idx="4915">
                  <c:v>142.0</c:v>
                </c:pt>
                <c:pt idx="4916">
                  <c:v>142.0</c:v>
                </c:pt>
                <c:pt idx="4917">
                  <c:v>142.0</c:v>
                </c:pt>
                <c:pt idx="4918">
                  <c:v>142.0</c:v>
                </c:pt>
                <c:pt idx="4919">
                  <c:v>142.0</c:v>
                </c:pt>
                <c:pt idx="4920">
                  <c:v>142.0</c:v>
                </c:pt>
                <c:pt idx="4921">
                  <c:v>142.0</c:v>
                </c:pt>
                <c:pt idx="4922">
                  <c:v>142.0</c:v>
                </c:pt>
                <c:pt idx="4923">
                  <c:v>142.0</c:v>
                </c:pt>
                <c:pt idx="4924">
                  <c:v>142.0</c:v>
                </c:pt>
                <c:pt idx="4925">
                  <c:v>142.0</c:v>
                </c:pt>
                <c:pt idx="4926">
                  <c:v>142.0</c:v>
                </c:pt>
                <c:pt idx="4927">
                  <c:v>142.0</c:v>
                </c:pt>
                <c:pt idx="4928">
                  <c:v>142.0</c:v>
                </c:pt>
                <c:pt idx="4929">
                  <c:v>142.0</c:v>
                </c:pt>
                <c:pt idx="4930">
                  <c:v>142.0</c:v>
                </c:pt>
                <c:pt idx="4931">
                  <c:v>142.0</c:v>
                </c:pt>
                <c:pt idx="4932">
                  <c:v>142.0</c:v>
                </c:pt>
                <c:pt idx="4933">
                  <c:v>142.0</c:v>
                </c:pt>
                <c:pt idx="4934">
                  <c:v>142.0</c:v>
                </c:pt>
                <c:pt idx="4935">
                  <c:v>143.0</c:v>
                </c:pt>
                <c:pt idx="4936">
                  <c:v>144.0</c:v>
                </c:pt>
                <c:pt idx="4937">
                  <c:v>144.0</c:v>
                </c:pt>
                <c:pt idx="4938">
                  <c:v>145.0</c:v>
                </c:pt>
                <c:pt idx="4939">
                  <c:v>145.0</c:v>
                </c:pt>
                <c:pt idx="4940">
                  <c:v>145.0</c:v>
                </c:pt>
                <c:pt idx="4941">
                  <c:v>145.0</c:v>
                </c:pt>
                <c:pt idx="4942">
                  <c:v>145.0</c:v>
                </c:pt>
                <c:pt idx="4943">
                  <c:v>145.0</c:v>
                </c:pt>
                <c:pt idx="4944">
                  <c:v>145.0</c:v>
                </c:pt>
                <c:pt idx="4945">
                  <c:v>145.0</c:v>
                </c:pt>
                <c:pt idx="4946">
                  <c:v>145.0</c:v>
                </c:pt>
                <c:pt idx="4947">
                  <c:v>145.0</c:v>
                </c:pt>
                <c:pt idx="4948">
                  <c:v>146.0</c:v>
                </c:pt>
                <c:pt idx="4949">
                  <c:v>146.0</c:v>
                </c:pt>
                <c:pt idx="4950">
                  <c:v>146.0</c:v>
                </c:pt>
                <c:pt idx="4951">
                  <c:v>146.0</c:v>
                </c:pt>
                <c:pt idx="4952">
                  <c:v>146.0</c:v>
                </c:pt>
                <c:pt idx="4953">
                  <c:v>146.0</c:v>
                </c:pt>
                <c:pt idx="4954">
                  <c:v>146.0</c:v>
                </c:pt>
                <c:pt idx="4955">
                  <c:v>146.0</c:v>
                </c:pt>
                <c:pt idx="4956">
                  <c:v>146.0</c:v>
                </c:pt>
                <c:pt idx="4957">
                  <c:v>146.0</c:v>
                </c:pt>
                <c:pt idx="4958">
                  <c:v>146.0</c:v>
                </c:pt>
                <c:pt idx="4959">
                  <c:v>146.0</c:v>
                </c:pt>
                <c:pt idx="4960">
                  <c:v>146.0</c:v>
                </c:pt>
                <c:pt idx="4961">
                  <c:v>146.0</c:v>
                </c:pt>
                <c:pt idx="4962">
                  <c:v>146.0</c:v>
                </c:pt>
                <c:pt idx="4963">
                  <c:v>146.0</c:v>
                </c:pt>
                <c:pt idx="4964">
                  <c:v>146.0</c:v>
                </c:pt>
                <c:pt idx="4965">
                  <c:v>146.0</c:v>
                </c:pt>
                <c:pt idx="4966">
                  <c:v>146.0</c:v>
                </c:pt>
                <c:pt idx="4967">
                  <c:v>146.0</c:v>
                </c:pt>
                <c:pt idx="4968">
                  <c:v>146.0</c:v>
                </c:pt>
                <c:pt idx="4969">
                  <c:v>146.0</c:v>
                </c:pt>
                <c:pt idx="4970">
                  <c:v>146.0</c:v>
                </c:pt>
                <c:pt idx="4971">
                  <c:v>146.0</c:v>
                </c:pt>
                <c:pt idx="4972">
                  <c:v>146.0</c:v>
                </c:pt>
                <c:pt idx="4973">
                  <c:v>146.0</c:v>
                </c:pt>
                <c:pt idx="4974">
                  <c:v>146.0</c:v>
                </c:pt>
                <c:pt idx="4975">
                  <c:v>146.0</c:v>
                </c:pt>
                <c:pt idx="4976">
                  <c:v>146.0</c:v>
                </c:pt>
                <c:pt idx="4977">
                  <c:v>146.0</c:v>
                </c:pt>
                <c:pt idx="4978">
                  <c:v>146.0</c:v>
                </c:pt>
                <c:pt idx="4979">
                  <c:v>146.0</c:v>
                </c:pt>
                <c:pt idx="4980">
                  <c:v>146.0</c:v>
                </c:pt>
                <c:pt idx="4981">
                  <c:v>146.0</c:v>
                </c:pt>
                <c:pt idx="4982">
                  <c:v>146.0</c:v>
                </c:pt>
                <c:pt idx="4983">
                  <c:v>146.0</c:v>
                </c:pt>
                <c:pt idx="4984">
                  <c:v>146.0</c:v>
                </c:pt>
                <c:pt idx="4985">
                  <c:v>146.0</c:v>
                </c:pt>
                <c:pt idx="4986">
                  <c:v>146.0</c:v>
                </c:pt>
                <c:pt idx="4987">
                  <c:v>146.0</c:v>
                </c:pt>
                <c:pt idx="4988">
                  <c:v>146.0</c:v>
                </c:pt>
                <c:pt idx="4989">
                  <c:v>146.0</c:v>
                </c:pt>
                <c:pt idx="4990">
                  <c:v>146.0</c:v>
                </c:pt>
                <c:pt idx="4991">
                  <c:v>146.0</c:v>
                </c:pt>
                <c:pt idx="4992">
                  <c:v>146.0</c:v>
                </c:pt>
                <c:pt idx="4993">
                  <c:v>146.0</c:v>
                </c:pt>
                <c:pt idx="4994">
                  <c:v>146.0</c:v>
                </c:pt>
                <c:pt idx="4995">
                  <c:v>146.0</c:v>
                </c:pt>
                <c:pt idx="4996">
                  <c:v>146.0</c:v>
                </c:pt>
                <c:pt idx="4997">
                  <c:v>146.0</c:v>
                </c:pt>
                <c:pt idx="4998">
                  <c:v>146.0</c:v>
                </c:pt>
                <c:pt idx="4999">
                  <c:v>146.0</c:v>
                </c:pt>
                <c:pt idx="5000">
                  <c:v>146.0</c:v>
                </c:pt>
                <c:pt idx="5001">
                  <c:v>146.0</c:v>
                </c:pt>
                <c:pt idx="5002">
                  <c:v>146.0</c:v>
                </c:pt>
                <c:pt idx="5003">
                  <c:v>146.0</c:v>
                </c:pt>
                <c:pt idx="5004">
                  <c:v>146.0</c:v>
                </c:pt>
                <c:pt idx="5005">
                  <c:v>146.0</c:v>
                </c:pt>
                <c:pt idx="5006">
                  <c:v>146.0</c:v>
                </c:pt>
                <c:pt idx="5007">
                  <c:v>146.0</c:v>
                </c:pt>
                <c:pt idx="5008">
                  <c:v>146.0</c:v>
                </c:pt>
                <c:pt idx="5009">
                  <c:v>146.0</c:v>
                </c:pt>
                <c:pt idx="5010">
                  <c:v>146.0</c:v>
                </c:pt>
                <c:pt idx="5011">
                  <c:v>146.0</c:v>
                </c:pt>
                <c:pt idx="5012">
                  <c:v>146.0</c:v>
                </c:pt>
                <c:pt idx="5013">
                  <c:v>146.0</c:v>
                </c:pt>
                <c:pt idx="5014">
                  <c:v>146.0</c:v>
                </c:pt>
                <c:pt idx="5015">
                  <c:v>146.0</c:v>
                </c:pt>
                <c:pt idx="5016">
                  <c:v>147.0</c:v>
                </c:pt>
                <c:pt idx="5017">
                  <c:v>148.0</c:v>
                </c:pt>
                <c:pt idx="5018">
                  <c:v>149.0</c:v>
                </c:pt>
                <c:pt idx="5019">
                  <c:v>150.0</c:v>
                </c:pt>
                <c:pt idx="5020">
                  <c:v>151.0</c:v>
                </c:pt>
                <c:pt idx="5021">
                  <c:v>152.0</c:v>
                </c:pt>
                <c:pt idx="5022">
                  <c:v>152.0</c:v>
                </c:pt>
                <c:pt idx="5023">
                  <c:v>152.0</c:v>
                </c:pt>
                <c:pt idx="5024">
                  <c:v>152.0</c:v>
                </c:pt>
                <c:pt idx="5025">
                  <c:v>152.0</c:v>
                </c:pt>
                <c:pt idx="5026">
                  <c:v>152.0</c:v>
                </c:pt>
                <c:pt idx="5027">
                  <c:v>152.0</c:v>
                </c:pt>
                <c:pt idx="5028">
                  <c:v>153.0</c:v>
                </c:pt>
                <c:pt idx="5029">
                  <c:v>153.0</c:v>
                </c:pt>
                <c:pt idx="5030">
                  <c:v>153.0</c:v>
                </c:pt>
                <c:pt idx="5031">
                  <c:v>153.0</c:v>
                </c:pt>
                <c:pt idx="5032">
                  <c:v>153.0</c:v>
                </c:pt>
                <c:pt idx="5033">
                  <c:v>153.0</c:v>
                </c:pt>
                <c:pt idx="5034">
                  <c:v>153.0</c:v>
                </c:pt>
                <c:pt idx="5035">
                  <c:v>153.0</c:v>
                </c:pt>
                <c:pt idx="5036">
                  <c:v>153.0</c:v>
                </c:pt>
                <c:pt idx="5037">
                  <c:v>153.0</c:v>
                </c:pt>
                <c:pt idx="5038">
                  <c:v>153.0</c:v>
                </c:pt>
                <c:pt idx="5039">
                  <c:v>153.0</c:v>
                </c:pt>
                <c:pt idx="5040">
                  <c:v>153.0</c:v>
                </c:pt>
                <c:pt idx="5041">
                  <c:v>153.0</c:v>
                </c:pt>
                <c:pt idx="5042">
                  <c:v>153.0</c:v>
                </c:pt>
                <c:pt idx="5043">
                  <c:v>153.0</c:v>
                </c:pt>
                <c:pt idx="5044">
                  <c:v>153.0</c:v>
                </c:pt>
                <c:pt idx="5045">
                  <c:v>153.0</c:v>
                </c:pt>
                <c:pt idx="5046">
                  <c:v>153.0</c:v>
                </c:pt>
                <c:pt idx="5047">
                  <c:v>153.0</c:v>
                </c:pt>
                <c:pt idx="5048">
                  <c:v>153.0</c:v>
                </c:pt>
                <c:pt idx="5049">
                  <c:v>153.0</c:v>
                </c:pt>
                <c:pt idx="5050">
                  <c:v>153.0</c:v>
                </c:pt>
                <c:pt idx="5051">
                  <c:v>153.0</c:v>
                </c:pt>
                <c:pt idx="5052">
                  <c:v>153.0</c:v>
                </c:pt>
                <c:pt idx="5053">
                  <c:v>153.0</c:v>
                </c:pt>
                <c:pt idx="5054">
                  <c:v>153.0</c:v>
                </c:pt>
                <c:pt idx="5055">
                  <c:v>153.0</c:v>
                </c:pt>
                <c:pt idx="5056">
                  <c:v>153.0</c:v>
                </c:pt>
                <c:pt idx="5057">
                  <c:v>153.0</c:v>
                </c:pt>
                <c:pt idx="5058">
                  <c:v>153.0</c:v>
                </c:pt>
                <c:pt idx="5059">
                  <c:v>153.0</c:v>
                </c:pt>
                <c:pt idx="5060">
                  <c:v>153.0</c:v>
                </c:pt>
                <c:pt idx="5061">
                  <c:v>153.0</c:v>
                </c:pt>
                <c:pt idx="5062">
                  <c:v>153.0</c:v>
                </c:pt>
                <c:pt idx="5063">
                  <c:v>153.0</c:v>
                </c:pt>
                <c:pt idx="5064">
                  <c:v>153.0</c:v>
                </c:pt>
                <c:pt idx="5065">
                  <c:v>153.0</c:v>
                </c:pt>
                <c:pt idx="5066">
                  <c:v>153.0</c:v>
                </c:pt>
                <c:pt idx="5067">
                  <c:v>153.0</c:v>
                </c:pt>
                <c:pt idx="5068">
                  <c:v>153.0</c:v>
                </c:pt>
                <c:pt idx="5069">
                  <c:v>153.0</c:v>
                </c:pt>
                <c:pt idx="5070">
                  <c:v>153.0</c:v>
                </c:pt>
                <c:pt idx="5071">
                  <c:v>153.0</c:v>
                </c:pt>
                <c:pt idx="5072">
                  <c:v>153.0</c:v>
                </c:pt>
                <c:pt idx="5073">
                  <c:v>153.0</c:v>
                </c:pt>
                <c:pt idx="5074">
                  <c:v>153.0</c:v>
                </c:pt>
                <c:pt idx="5075">
                  <c:v>153.0</c:v>
                </c:pt>
                <c:pt idx="5076">
                  <c:v>153.0</c:v>
                </c:pt>
                <c:pt idx="5077">
                  <c:v>153.0</c:v>
                </c:pt>
                <c:pt idx="5078">
                  <c:v>153.0</c:v>
                </c:pt>
                <c:pt idx="5079">
                  <c:v>153.0</c:v>
                </c:pt>
                <c:pt idx="5080">
                  <c:v>153.0</c:v>
                </c:pt>
                <c:pt idx="5081">
                  <c:v>153.0</c:v>
                </c:pt>
                <c:pt idx="5082">
                  <c:v>153.0</c:v>
                </c:pt>
                <c:pt idx="5083">
                  <c:v>153.0</c:v>
                </c:pt>
                <c:pt idx="5084">
                  <c:v>153.0</c:v>
                </c:pt>
                <c:pt idx="5085">
                  <c:v>153.0</c:v>
                </c:pt>
                <c:pt idx="5086">
                  <c:v>153.0</c:v>
                </c:pt>
                <c:pt idx="5087">
                  <c:v>153.0</c:v>
                </c:pt>
                <c:pt idx="5088">
                  <c:v>153.0</c:v>
                </c:pt>
                <c:pt idx="5089">
                  <c:v>153.0</c:v>
                </c:pt>
                <c:pt idx="5090">
                  <c:v>153.0</c:v>
                </c:pt>
                <c:pt idx="5091">
                  <c:v>153.0</c:v>
                </c:pt>
                <c:pt idx="5092">
                  <c:v>153.0</c:v>
                </c:pt>
                <c:pt idx="5093">
                  <c:v>153.0</c:v>
                </c:pt>
                <c:pt idx="5094">
                  <c:v>153.0</c:v>
                </c:pt>
                <c:pt idx="5095">
                  <c:v>153.0</c:v>
                </c:pt>
                <c:pt idx="5096">
                  <c:v>153.0</c:v>
                </c:pt>
                <c:pt idx="5097">
                  <c:v>153.0</c:v>
                </c:pt>
                <c:pt idx="5098">
                  <c:v>153.0</c:v>
                </c:pt>
                <c:pt idx="5099">
                  <c:v>153.0</c:v>
                </c:pt>
                <c:pt idx="5100">
                  <c:v>153.0</c:v>
                </c:pt>
                <c:pt idx="5101">
                  <c:v>154.0</c:v>
                </c:pt>
                <c:pt idx="5102">
                  <c:v>154.0</c:v>
                </c:pt>
                <c:pt idx="5103">
                  <c:v>154.0</c:v>
                </c:pt>
                <c:pt idx="5104">
                  <c:v>154.0</c:v>
                </c:pt>
                <c:pt idx="5105">
                  <c:v>154.0</c:v>
                </c:pt>
                <c:pt idx="5106">
                  <c:v>154.0</c:v>
                </c:pt>
                <c:pt idx="5107">
                  <c:v>154.0</c:v>
                </c:pt>
                <c:pt idx="5108">
                  <c:v>154.0</c:v>
                </c:pt>
                <c:pt idx="5109">
                  <c:v>154.0</c:v>
                </c:pt>
                <c:pt idx="5110">
                  <c:v>154.0</c:v>
                </c:pt>
                <c:pt idx="5111">
                  <c:v>154.0</c:v>
                </c:pt>
                <c:pt idx="5112">
                  <c:v>154.0</c:v>
                </c:pt>
                <c:pt idx="5113">
                  <c:v>154.0</c:v>
                </c:pt>
                <c:pt idx="5114">
                  <c:v>154.0</c:v>
                </c:pt>
                <c:pt idx="5115">
                  <c:v>154.0</c:v>
                </c:pt>
                <c:pt idx="5116">
                  <c:v>154.0</c:v>
                </c:pt>
                <c:pt idx="5117">
                  <c:v>154.0</c:v>
                </c:pt>
                <c:pt idx="5118">
                  <c:v>154.0</c:v>
                </c:pt>
                <c:pt idx="5119">
                  <c:v>154.0</c:v>
                </c:pt>
                <c:pt idx="5120">
                  <c:v>154.0</c:v>
                </c:pt>
                <c:pt idx="5121">
                  <c:v>154.0</c:v>
                </c:pt>
                <c:pt idx="5122">
                  <c:v>154.0</c:v>
                </c:pt>
                <c:pt idx="5123">
                  <c:v>154.0</c:v>
                </c:pt>
                <c:pt idx="5124">
                  <c:v>154.0</c:v>
                </c:pt>
                <c:pt idx="5125">
                  <c:v>155.0</c:v>
                </c:pt>
                <c:pt idx="5126">
                  <c:v>155.0</c:v>
                </c:pt>
                <c:pt idx="5127">
                  <c:v>155.0</c:v>
                </c:pt>
                <c:pt idx="5128">
                  <c:v>155.0</c:v>
                </c:pt>
                <c:pt idx="5129">
                  <c:v>155.0</c:v>
                </c:pt>
                <c:pt idx="5130">
                  <c:v>155.0</c:v>
                </c:pt>
                <c:pt idx="5131">
                  <c:v>155.0</c:v>
                </c:pt>
                <c:pt idx="5132">
                  <c:v>155.0</c:v>
                </c:pt>
                <c:pt idx="5133">
                  <c:v>155.0</c:v>
                </c:pt>
                <c:pt idx="5134">
                  <c:v>155.0</c:v>
                </c:pt>
                <c:pt idx="5135">
                  <c:v>155.0</c:v>
                </c:pt>
                <c:pt idx="5136">
                  <c:v>155.0</c:v>
                </c:pt>
                <c:pt idx="5137">
                  <c:v>155.0</c:v>
                </c:pt>
                <c:pt idx="5138">
                  <c:v>155.0</c:v>
                </c:pt>
                <c:pt idx="5139">
                  <c:v>155.0</c:v>
                </c:pt>
                <c:pt idx="5140">
                  <c:v>155.0</c:v>
                </c:pt>
                <c:pt idx="5141">
                  <c:v>155.0</c:v>
                </c:pt>
                <c:pt idx="5142">
                  <c:v>155.0</c:v>
                </c:pt>
                <c:pt idx="5143">
                  <c:v>155.0</c:v>
                </c:pt>
                <c:pt idx="5144">
                  <c:v>155.0</c:v>
                </c:pt>
                <c:pt idx="5145">
                  <c:v>155.0</c:v>
                </c:pt>
                <c:pt idx="5146">
                  <c:v>155.0</c:v>
                </c:pt>
                <c:pt idx="5147">
                  <c:v>155.0</c:v>
                </c:pt>
                <c:pt idx="5148">
                  <c:v>155.0</c:v>
                </c:pt>
                <c:pt idx="5149">
                  <c:v>155.0</c:v>
                </c:pt>
                <c:pt idx="5150">
                  <c:v>155.0</c:v>
                </c:pt>
                <c:pt idx="5151">
                  <c:v>155.0</c:v>
                </c:pt>
                <c:pt idx="5152">
                  <c:v>155.0</c:v>
                </c:pt>
                <c:pt idx="5153">
                  <c:v>155.0</c:v>
                </c:pt>
                <c:pt idx="5154">
                  <c:v>155.0</c:v>
                </c:pt>
                <c:pt idx="5155">
                  <c:v>155.0</c:v>
                </c:pt>
                <c:pt idx="5156">
                  <c:v>155.0</c:v>
                </c:pt>
                <c:pt idx="5157">
                  <c:v>155.0</c:v>
                </c:pt>
                <c:pt idx="5158">
                  <c:v>155.0</c:v>
                </c:pt>
                <c:pt idx="5159">
                  <c:v>155.0</c:v>
                </c:pt>
                <c:pt idx="5160">
                  <c:v>155.0</c:v>
                </c:pt>
                <c:pt idx="5161">
                  <c:v>155.0</c:v>
                </c:pt>
                <c:pt idx="5162">
                  <c:v>155.0</c:v>
                </c:pt>
                <c:pt idx="5163">
                  <c:v>155.0</c:v>
                </c:pt>
                <c:pt idx="5164">
                  <c:v>155.0</c:v>
                </c:pt>
                <c:pt idx="5165">
                  <c:v>155.0</c:v>
                </c:pt>
                <c:pt idx="5166">
                  <c:v>155.0</c:v>
                </c:pt>
                <c:pt idx="5167">
                  <c:v>155.0</c:v>
                </c:pt>
                <c:pt idx="5168">
                  <c:v>155.0</c:v>
                </c:pt>
                <c:pt idx="5169">
                  <c:v>155.0</c:v>
                </c:pt>
                <c:pt idx="5170">
                  <c:v>155.0</c:v>
                </c:pt>
                <c:pt idx="5171">
                  <c:v>155.0</c:v>
                </c:pt>
                <c:pt idx="5172">
                  <c:v>155.0</c:v>
                </c:pt>
                <c:pt idx="5173">
                  <c:v>155.0</c:v>
                </c:pt>
                <c:pt idx="5174">
                  <c:v>155.0</c:v>
                </c:pt>
                <c:pt idx="5175">
                  <c:v>155.0</c:v>
                </c:pt>
                <c:pt idx="5176">
                  <c:v>155.0</c:v>
                </c:pt>
                <c:pt idx="5177">
                  <c:v>155.0</c:v>
                </c:pt>
                <c:pt idx="5178">
                  <c:v>155.0</c:v>
                </c:pt>
                <c:pt idx="5179">
                  <c:v>155.0</c:v>
                </c:pt>
                <c:pt idx="5180">
                  <c:v>155.0</c:v>
                </c:pt>
                <c:pt idx="5181">
                  <c:v>155.0</c:v>
                </c:pt>
                <c:pt idx="5182">
                  <c:v>155.0</c:v>
                </c:pt>
                <c:pt idx="5183">
                  <c:v>155.0</c:v>
                </c:pt>
                <c:pt idx="5184">
                  <c:v>155.0</c:v>
                </c:pt>
                <c:pt idx="5185">
                  <c:v>155.0</c:v>
                </c:pt>
                <c:pt idx="5186">
                  <c:v>155.0</c:v>
                </c:pt>
                <c:pt idx="5187">
                  <c:v>155.0</c:v>
                </c:pt>
                <c:pt idx="5188">
                  <c:v>155.0</c:v>
                </c:pt>
                <c:pt idx="5189">
                  <c:v>155.0</c:v>
                </c:pt>
                <c:pt idx="5190">
                  <c:v>155.0</c:v>
                </c:pt>
                <c:pt idx="5191">
                  <c:v>155.0</c:v>
                </c:pt>
                <c:pt idx="5192">
                  <c:v>155.0</c:v>
                </c:pt>
                <c:pt idx="5193">
                  <c:v>155.0</c:v>
                </c:pt>
                <c:pt idx="5194">
                  <c:v>155.0</c:v>
                </c:pt>
                <c:pt idx="5195">
                  <c:v>155.0</c:v>
                </c:pt>
                <c:pt idx="5196">
                  <c:v>155.0</c:v>
                </c:pt>
                <c:pt idx="5197">
                  <c:v>156.0</c:v>
                </c:pt>
                <c:pt idx="5198">
                  <c:v>156.0</c:v>
                </c:pt>
                <c:pt idx="5199">
                  <c:v>156.0</c:v>
                </c:pt>
                <c:pt idx="5200">
                  <c:v>156.0</c:v>
                </c:pt>
                <c:pt idx="5201">
                  <c:v>156.0</c:v>
                </c:pt>
                <c:pt idx="5202">
                  <c:v>156.0</c:v>
                </c:pt>
                <c:pt idx="5203">
                  <c:v>156.0</c:v>
                </c:pt>
                <c:pt idx="5204">
                  <c:v>156.0</c:v>
                </c:pt>
                <c:pt idx="5205">
                  <c:v>157.0</c:v>
                </c:pt>
                <c:pt idx="5206">
                  <c:v>157.0</c:v>
                </c:pt>
                <c:pt idx="5207">
                  <c:v>157.0</c:v>
                </c:pt>
                <c:pt idx="5208">
                  <c:v>157.0</c:v>
                </c:pt>
                <c:pt idx="5209">
                  <c:v>157.0</c:v>
                </c:pt>
                <c:pt idx="5210">
                  <c:v>157.0</c:v>
                </c:pt>
                <c:pt idx="5211">
                  <c:v>157.0</c:v>
                </c:pt>
                <c:pt idx="5212">
                  <c:v>157.0</c:v>
                </c:pt>
                <c:pt idx="5213">
                  <c:v>157.0</c:v>
                </c:pt>
                <c:pt idx="5214">
                  <c:v>157.0</c:v>
                </c:pt>
                <c:pt idx="5215">
                  <c:v>157.0</c:v>
                </c:pt>
                <c:pt idx="5216">
                  <c:v>157.0</c:v>
                </c:pt>
                <c:pt idx="5217">
                  <c:v>157.0</c:v>
                </c:pt>
                <c:pt idx="5218">
                  <c:v>157.0</c:v>
                </c:pt>
                <c:pt idx="5219">
                  <c:v>157.0</c:v>
                </c:pt>
                <c:pt idx="5220">
                  <c:v>157.0</c:v>
                </c:pt>
                <c:pt idx="5221">
                  <c:v>157.0</c:v>
                </c:pt>
                <c:pt idx="5222">
                  <c:v>157.0</c:v>
                </c:pt>
                <c:pt idx="5223">
                  <c:v>157.0</c:v>
                </c:pt>
                <c:pt idx="5224">
                  <c:v>157.0</c:v>
                </c:pt>
                <c:pt idx="5225">
                  <c:v>157.0</c:v>
                </c:pt>
                <c:pt idx="5226">
                  <c:v>157.0</c:v>
                </c:pt>
                <c:pt idx="5227">
                  <c:v>157.0</c:v>
                </c:pt>
                <c:pt idx="5228">
                  <c:v>157.0</c:v>
                </c:pt>
                <c:pt idx="5229">
                  <c:v>157.0</c:v>
                </c:pt>
                <c:pt idx="5230">
                  <c:v>157.0</c:v>
                </c:pt>
                <c:pt idx="5231">
                  <c:v>157.0</c:v>
                </c:pt>
                <c:pt idx="5232">
                  <c:v>157.0</c:v>
                </c:pt>
                <c:pt idx="5233">
                  <c:v>157.0</c:v>
                </c:pt>
                <c:pt idx="5234">
                  <c:v>157.0</c:v>
                </c:pt>
                <c:pt idx="5235">
                  <c:v>157.0</c:v>
                </c:pt>
                <c:pt idx="5236">
                  <c:v>157.0</c:v>
                </c:pt>
                <c:pt idx="5237">
                  <c:v>157.0</c:v>
                </c:pt>
                <c:pt idx="5238">
                  <c:v>157.0</c:v>
                </c:pt>
                <c:pt idx="5239">
                  <c:v>157.0</c:v>
                </c:pt>
                <c:pt idx="5240">
                  <c:v>157.0</c:v>
                </c:pt>
                <c:pt idx="5241">
                  <c:v>157.0</c:v>
                </c:pt>
                <c:pt idx="5242">
                  <c:v>157.0</c:v>
                </c:pt>
                <c:pt idx="5243">
                  <c:v>157.0</c:v>
                </c:pt>
                <c:pt idx="5244">
                  <c:v>157.0</c:v>
                </c:pt>
                <c:pt idx="5245">
                  <c:v>157.0</c:v>
                </c:pt>
                <c:pt idx="5246">
                  <c:v>157.0</c:v>
                </c:pt>
                <c:pt idx="5247">
                  <c:v>157.0</c:v>
                </c:pt>
                <c:pt idx="5248">
                  <c:v>157.0</c:v>
                </c:pt>
                <c:pt idx="5249">
                  <c:v>157.0</c:v>
                </c:pt>
                <c:pt idx="5250">
                  <c:v>157.0</c:v>
                </c:pt>
                <c:pt idx="5251">
                  <c:v>157.0</c:v>
                </c:pt>
                <c:pt idx="5252">
                  <c:v>157.0</c:v>
                </c:pt>
                <c:pt idx="5253">
                  <c:v>157.0</c:v>
                </c:pt>
                <c:pt idx="5254">
                  <c:v>157.0</c:v>
                </c:pt>
                <c:pt idx="5255">
                  <c:v>157.0</c:v>
                </c:pt>
                <c:pt idx="5256">
                  <c:v>157.0</c:v>
                </c:pt>
                <c:pt idx="5257">
                  <c:v>157.0</c:v>
                </c:pt>
                <c:pt idx="5258">
                  <c:v>157.0</c:v>
                </c:pt>
                <c:pt idx="5259">
                  <c:v>157.0</c:v>
                </c:pt>
                <c:pt idx="5260">
                  <c:v>157.0</c:v>
                </c:pt>
                <c:pt idx="5261">
                  <c:v>157.0</c:v>
                </c:pt>
                <c:pt idx="5262">
                  <c:v>157.0</c:v>
                </c:pt>
                <c:pt idx="5263">
                  <c:v>157.0</c:v>
                </c:pt>
                <c:pt idx="5264">
                  <c:v>157.0</c:v>
                </c:pt>
                <c:pt idx="5265">
                  <c:v>157.0</c:v>
                </c:pt>
                <c:pt idx="5266">
                  <c:v>157.0</c:v>
                </c:pt>
                <c:pt idx="5267">
                  <c:v>157.0</c:v>
                </c:pt>
                <c:pt idx="5268">
                  <c:v>157.0</c:v>
                </c:pt>
                <c:pt idx="5269">
                  <c:v>157.0</c:v>
                </c:pt>
                <c:pt idx="5270">
                  <c:v>157.0</c:v>
                </c:pt>
                <c:pt idx="5271">
                  <c:v>157.0</c:v>
                </c:pt>
                <c:pt idx="5272">
                  <c:v>157.0</c:v>
                </c:pt>
                <c:pt idx="5273">
                  <c:v>157.0</c:v>
                </c:pt>
                <c:pt idx="5274">
                  <c:v>157.0</c:v>
                </c:pt>
                <c:pt idx="5275">
                  <c:v>157.0</c:v>
                </c:pt>
                <c:pt idx="5276">
                  <c:v>157.0</c:v>
                </c:pt>
                <c:pt idx="5277">
                  <c:v>157.0</c:v>
                </c:pt>
                <c:pt idx="5278">
                  <c:v>157.0</c:v>
                </c:pt>
                <c:pt idx="5279">
                  <c:v>157.0</c:v>
                </c:pt>
                <c:pt idx="5280">
                  <c:v>157.0</c:v>
                </c:pt>
                <c:pt idx="5281">
                  <c:v>157.0</c:v>
                </c:pt>
                <c:pt idx="5282">
                  <c:v>157.0</c:v>
                </c:pt>
                <c:pt idx="5283">
                  <c:v>157.0</c:v>
                </c:pt>
                <c:pt idx="5284">
                  <c:v>157.0</c:v>
                </c:pt>
                <c:pt idx="5285">
                  <c:v>157.0</c:v>
                </c:pt>
                <c:pt idx="5286">
                  <c:v>157.0</c:v>
                </c:pt>
                <c:pt idx="5287">
                  <c:v>157.0</c:v>
                </c:pt>
                <c:pt idx="5288">
                  <c:v>157.0</c:v>
                </c:pt>
                <c:pt idx="5289">
                  <c:v>157.0</c:v>
                </c:pt>
                <c:pt idx="5290">
                  <c:v>157.0</c:v>
                </c:pt>
                <c:pt idx="5291">
                  <c:v>157.0</c:v>
                </c:pt>
                <c:pt idx="5292">
                  <c:v>157.0</c:v>
                </c:pt>
                <c:pt idx="5293">
                  <c:v>158.0</c:v>
                </c:pt>
                <c:pt idx="5294">
                  <c:v>158.0</c:v>
                </c:pt>
                <c:pt idx="5295">
                  <c:v>158.0</c:v>
                </c:pt>
                <c:pt idx="5296">
                  <c:v>158.0</c:v>
                </c:pt>
                <c:pt idx="5297">
                  <c:v>158.0</c:v>
                </c:pt>
                <c:pt idx="5298">
                  <c:v>158.0</c:v>
                </c:pt>
                <c:pt idx="5299">
                  <c:v>158.0</c:v>
                </c:pt>
                <c:pt idx="5300">
                  <c:v>158.0</c:v>
                </c:pt>
                <c:pt idx="5301">
                  <c:v>158.0</c:v>
                </c:pt>
                <c:pt idx="5302">
                  <c:v>158.0</c:v>
                </c:pt>
                <c:pt idx="5303">
                  <c:v>158.0</c:v>
                </c:pt>
                <c:pt idx="5304">
                  <c:v>158.0</c:v>
                </c:pt>
                <c:pt idx="5305">
                  <c:v>158.0</c:v>
                </c:pt>
                <c:pt idx="5306">
                  <c:v>158.0</c:v>
                </c:pt>
                <c:pt idx="5307">
                  <c:v>158.0</c:v>
                </c:pt>
                <c:pt idx="5308">
                  <c:v>158.0</c:v>
                </c:pt>
                <c:pt idx="5309">
                  <c:v>158.0</c:v>
                </c:pt>
                <c:pt idx="5310">
                  <c:v>158.0</c:v>
                </c:pt>
                <c:pt idx="5311">
                  <c:v>158.0</c:v>
                </c:pt>
                <c:pt idx="5312">
                  <c:v>158.0</c:v>
                </c:pt>
                <c:pt idx="5313">
                  <c:v>158.0</c:v>
                </c:pt>
                <c:pt idx="5314">
                  <c:v>158.0</c:v>
                </c:pt>
                <c:pt idx="5315">
                  <c:v>158.0</c:v>
                </c:pt>
                <c:pt idx="5316">
                  <c:v>158.0</c:v>
                </c:pt>
                <c:pt idx="5317">
                  <c:v>158.0</c:v>
                </c:pt>
                <c:pt idx="5318">
                  <c:v>159.0</c:v>
                </c:pt>
                <c:pt idx="5319">
                  <c:v>159.0</c:v>
                </c:pt>
                <c:pt idx="5320">
                  <c:v>159.0</c:v>
                </c:pt>
                <c:pt idx="5321">
                  <c:v>159.0</c:v>
                </c:pt>
                <c:pt idx="5322">
                  <c:v>159.0</c:v>
                </c:pt>
                <c:pt idx="5323">
                  <c:v>159.0</c:v>
                </c:pt>
                <c:pt idx="5324">
                  <c:v>159.0</c:v>
                </c:pt>
                <c:pt idx="5325">
                  <c:v>159.0</c:v>
                </c:pt>
                <c:pt idx="5326">
                  <c:v>159.0</c:v>
                </c:pt>
                <c:pt idx="5327">
                  <c:v>159.0</c:v>
                </c:pt>
                <c:pt idx="5328">
                  <c:v>159.0</c:v>
                </c:pt>
                <c:pt idx="5329">
                  <c:v>159.0</c:v>
                </c:pt>
                <c:pt idx="5330">
                  <c:v>159.0</c:v>
                </c:pt>
                <c:pt idx="5331">
                  <c:v>159.0</c:v>
                </c:pt>
                <c:pt idx="5332">
                  <c:v>159.0</c:v>
                </c:pt>
                <c:pt idx="5333">
                  <c:v>159.0</c:v>
                </c:pt>
                <c:pt idx="5334">
                  <c:v>159.0</c:v>
                </c:pt>
                <c:pt idx="5335">
                  <c:v>159.0</c:v>
                </c:pt>
                <c:pt idx="5336">
                  <c:v>159.0</c:v>
                </c:pt>
                <c:pt idx="5337">
                  <c:v>159.0</c:v>
                </c:pt>
                <c:pt idx="5338">
                  <c:v>159.0</c:v>
                </c:pt>
                <c:pt idx="5339">
                  <c:v>159.0</c:v>
                </c:pt>
                <c:pt idx="5340">
                  <c:v>159.0</c:v>
                </c:pt>
                <c:pt idx="5341">
                  <c:v>159.0</c:v>
                </c:pt>
                <c:pt idx="5342">
                  <c:v>159.0</c:v>
                </c:pt>
                <c:pt idx="5343">
                  <c:v>159.0</c:v>
                </c:pt>
                <c:pt idx="5344">
                  <c:v>159.0</c:v>
                </c:pt>
                <c:pt idx="5345">
                  <c:v>159.0</c:v>
                </c:pt>
                <c:pt idx="5346">
                  <c:v>159.0</c:v>
                </c:pt>
                <c:pt idx="5347">
                  <c:v>159.0</c:v>
                </c:pt>
                <c:pt idx="5348">
                  <c:v>159.0</c:v>
                </c:pt>
                <c:pt idx="5349">
                  <c:v>159.0</c:v>
                </c:pt>
                <c:pt idx="5350">
                  <c:v>159.0</c:v>
                </c:pt>
                <c:pt idx="5351">
                  <c:v>159.0</c:v>
                </c:pt>
                <c:pt idx="5352">
                  <c:v>159.0</c:v>
                </c:pt>
                <c:pt idx="5353">
                  <c:v>159.0</c:v>
                </c:pt>
                <c:pt idx="5354">
                  <c:v>159.0</c:v>
                </c:pt>
                <c:pt idx="5355">
                  <c:v>159.0</c:v>
                </c:pt>
                <c:pt idx="5356">
                  <c:v>159.0</c:v>
                </c:pt>
                <c:pt idx="5357">
                  <c:v>159.0</c:v>
                </c:pt>
                <c:pt idx="5358">
                  <c:v>159.0</c:v>
                </c:pt>
                <c:pt idx="5359">
                  <c:v>159.0</c:v>
                </c:pt>
                <c:pt idx="5360">
                  <c:v>159.0</c:v>
                </c:pt>
                <c:pt idx="5361">
                  <c:v>159.0</c:v>
                </c:pt>
                <c:pt idx="5362">
                  <c:v>159.0</c:v>
                </c:pt>
                <c:pt idx="5363">
                  <c:v>159.0</c:v>
                </c:pt>
                <c:pt idx="5364">
                  <c:v>159.0</c:v>
                </c:pt>
                <c:pt idx="5365">
                  <c:v>159.0</c:v>
                </c:pt>
                <c:pt idx="5366">
                  <c:v>159.0</c:v>
                </c:pt>
                <c:pt idx="5367">
                  <c:v>159.0</c:v>
                </c:pt>
                <c:pt idx="5368">
                  <c:v>159.0</c:v>
                </c:pt>
                <c:pt idx="5369">
                  <c:v>159.0</c:v>
                </c:pt>
                <c:pt idx="5370">
                  <c:v>159.0</c:v>
                </c:pt>
                <c:pt idx="5371">
                  <c:v>159.0</c:v>
                </c:pt>
                <c:pt idx="5372">
                  <c:v>159.0</c:v>
                </c:pt>
                <c:pt idx="5373">
                  <c:v>159.0</c:v>
                </c:pt>
                <c:pt idx="5374">
                  <c:v>159.0</c:v>
                </c:pt>
                <c:pt idx="5375">
                  <c:v>159.0</c:v>
                </c:pt>
                <c:pt idx="5376">
                  <c:v>159.0</c:v>
                </c:pt>
                <c:pt idx="5377">
                  <c:v>159.0</c:v>
                </c:pt>
                <c:pt idx="5378">
                  <c:v>159.0</c:v>
                </c:pt>
                <c:pt idx="5379">
                  <c:v>159.0</c:v>
                </c:pt>
                <c:pt idx="5380">
                  <c:v>159.0</c:v>
                </c:pt>
                <c:pt idx="5381">
                  <c:v>159.0</c:v>
                </c:pt>
                <c:pt idx="5382">
                  <c:v>159.0</c:v>
                </c:pt>
                <c:pt idx="5383">
                  <c:v>159.0</c:v>
                </c:pt>
                <c:pt idx="5384">
                  <c:v>159.0</c:v>
                </c:pt>
                <c:pt idx="5385">
                  <c:v>160.0</c:v>
                </c:pt>
                <c:pt idx="5386">
                  <c:v>160.0</c:v>
                </c:pt>
                <c:pt idx="5387">
                  <c:v>160.0</c:v>
                </c:pt>
                <c:pt idx="5388">
                  <c:v>160.0</c:v>
                </c:pt>
                <c:pt idx="5389">
                  <c:v>160.0</c:v>
                </c:pt>
                <c:pt idx="5390">
                  <c:v>161.0</c:v>
                </c:pt>
                <c:pt idx="5391">
                  <c:v>161.0</c:v>
                </c:pt>
                <c:pt idx="5392">
                  <c:v>161.0</c:v>
                </c:pt>
                <c:pt idx="5393">
                  <c:v>161.0</c:v>
                </c:pt>
                <c:pt idx="5394">
                  <c:v>161.0</c:v>
                </c:pt>
                <c:pt idx="5395">
                  <c:v>161.0</c:v>
                </c:pt>
                <c:pt idx="5396">
                  <c:v>161.0</c:v>
                </c:pt>
                <c:pt idx="5397">
                  <c:v>161.0</c:v>
                </c:pt>
                <c:pt idx="5398">
                  <c:v>161.0</c:v>
                </c:pt>
                <c:pt idx="5399">
                  <c:v>161.0</c:v>
                </c:pt>
                <c:pt idx="5400">
                  <c:v>161.0</c:v>
                </c:pt>
                <c:pt idx="5401">
                  <c:v>161.0</c:v>
                </c:pt>
                <c:pt idx="5402">
                  <c:v>161.0</c:v>
                </c:pt>
                <c:pt idx="5403">
                  <c:v>161.0</c:v>
                </c:pt>
                <c:pt idx="5404">
                  <c:v>162.0</c:v>
                </c:pt>
                <c:pt idx="5405">
                  <c:v>162.0</c:v>
                </c:pt>
                <c:pt idx="5406">
                  <c:v>163.0</c:v>
                </c:pt>
                <c:pt idx="5407">
                  <c:v>163.0</c:v>
                </c:pt>
                <c:pt idx="5408">
                  <c:v>163.0</c:v>
                </c:pt>
                <c:pt idx="5409">
                  <c:v>163.0</c:v>
                </c:pt>
                <c:pt idx="5410">
                  <c:v>163.0</c:v>
                </c:pt>
                <c:pt idx="5411">
                  <c:v>163.0</c:v>
                </c:pt>
                <c:pt idx="5412">
                  <c:v>163.0</c:v>
                </c:pt>
                <c:pt idx="5413">
                  <c:v>163.0</c:v>
                </c:pt>
                <c:pt idx="5414">
                  <c:v>163.0</c:v>
                </c:pt>
                <c:pt idx="5415">
                  <c:v>163.0</c:v>
                </c:pt>
                <c:pt idx="5416">
                  <c:v>163.0</c:v>
                </c:pt>
                <c:pt idx="5417">
                  <c:v>163.0</c:v>
                </c:pt>
                <c:pt idx="5418">
                  <c:v>163.0</c:v>
                </c:pt>
                <c:pt idx="5419">
                  <c:v>163.0</c:v>
                </c:pt>
                <c:pt idx="5420">
                  <c:v>163.0</c:v>
                </c:pt>
                <c:pt idx="5421">
                  <c:v>163.0</c:v>
                </c:pt>
                <c:pt idx="5422">
                  <c:v>163.0</c:v>
                </c:pt>
                <c:pt idx="5423">
                  <c:v>164.0</c:v>
                </c:pt>
                <c:pt idx="5424">
                  <c:v>164.0</c:v>
                </c:pt>
                <c:pt idx="5425">
                  <c:v>164.0</c:v>
                </c:pt>
                <c:pt idx="5426">
                  <c:v>164.0</c:v>
                </c:pt>
                <c:pt idx="5427">
                  <c:v>164.0</c:v>
                </c:pt>
                <c:pt idx="5428">
                  <c:v>164.0</c:v>
                </c:pt>
                <c:pt idx="5429">
                  <c:v>164.0</c:v>
                </c:pt>
                <c:pt idx="5430">
                  <c:v>164.0</c:v>
                </c:pt>
                <c:pt idx="5431">
                  <c:v>164.0</c:v>
                </c:pt>
                <c:pt idx="5432">
                  <c:v>164.0</c:v>
                </c:pt>
                <c:pt idx="5433">
                  <c:v>164.0</c:v>
                </c:pt>
                <c:pt idx="5434">
                  <c:v>164.0</c:v>
                </c:pt>
                <c:pt idx="5435">
                  <c:v>164.0</c:v>
                </c:pt>
                <c:pt idx="5436">
                  <c:v>164.0</c:v>
                </c:pt>
                <c:pt idx="5437">
                  <c:v>164.0</c:v>
                </c:pt>
                <c:pt idx="5438">
                  <c:v>164.0</c:v>
                </c:pt>
                <c:pt idx="5439">
                  <c:v>164.0</c:v>
                </c:pt>
                <c:pt idx="5440">
                  <c:v>164.0</c:v>
                </c:pt>
                <c:pt idx="5441">
                  <c:v>164.0</c:v>
                </c:pt>
                <c:pt idx="5442">
                  <c:v>164.0</c:v>
                </c:pt>
                <c:pt idx="5443">
                  <c:v>164.0</c:v>
                </c:pt>
                <c:pt idx="5444">
                  <c:v>164.0</c:v>
                </c:pt>
                <c:pt idx="5445">
                  <c:v>164.0</c:v>
                </c:pt>
                <c:pt idx="5446">
                  <c:v>164.0</c:v>
                </c:pt>
                <c:pt idx="5447">
                  <c:v>164.0</c:v>
                </c:pt>
                <c:pt idx="5448">
                  <c:v>164.0</c:v>
                </c:pt>
                <c:pt idx="5449">
                  <c:v>164.0</c:v>
                </c:pt>
                <c:pt idx="5450">
                  <c:v>164.0</c:v>
                </c:pt>
                <c:pt idx="5451">
                  <c:v>164.0</c:v>
                </c:pt>
                <c:pt idx="5452">
                  <c:v>164.0</c:v>
                </c:pt>
                <c:pt idx="5453">
                  <c:v>164.0</c:v>
                </c:pt>
                <c:pt idx="5454">
                  <c:v>164.0</c:v>
                </c:pt>
                <c:pt idx="5455">
                  <c:v>164.0</c:v>
                </c:pt>
                <c:pt idx="5456">
                  <c:v>164.0</c:v>
                </c:pt>
                <c:pt idx="5457">
                  <c:v>164.0</c:v>
                </c:pt>
                <c:pt idx="5458">
                  <c:v>164.0</c:v>
                </c:pt>
                <c:pt idx="5459">
                  <c:v>164.0</c:v>
                </c:pt>
                <c:pt idx="5460">
                  <c:v>164.0</c:v>
                </c:pt>
                <c:pt idx="5461">
                  <c:v>164.0</c:v>
                </c:pt>
                <c:pt idx="5462">
                  <c:v>164.0</c:v>
                </c:pt>
                <c:pt idx="5463">
                  <c:v>164.0</c:v>
                </c:pt>
                <c:pt idx="5464">
                  <c:v>164.0</c:v>
                </c:pt>
                <c:pt idx="5465">
                  <c:v>164.0</c:v>
                </c:pt>
                <c:pt idx="5466">
                  <c:v>164.0</c:v>
                </c:pt>
                <c:pt idx="5467">
                  <c:v>164.0</c:v>
                </c:pt>
                <c:pt idx="5468">
                  <c:v>164.0</c:v>
                </c:pt>
                <c:pt idx="5469">
                  <c:v>164.0</c:v>
                </c:pt>
                <c:pt idx="5470">
                  <c:v>164.0</c:v>
                </c:pt>
                <c:pt idx="5471">
                  <c:v>164.0</c:v>
                </c:pt>
                <c:pt idx="5472">
                  <c:v>164.0</c:v>
                </c:pt>
                <c:pt idx="5473">
                  <c:v>164.0</c:v>
                </c:pt>
                <c:pt idx="5474">
                  <c:v>165.0</c:v>
                </c:pt>
                <c:pt idx="5475">
                  <c:v>165.0</c:v>
                </c:pt>
                <c:pt idx="5476">
                  <c:v>165.0</c:v>
                </c:pt>
                <c:pt idx="5477">
                  <c:v>165.0</c:v>
                </c:pt>
                <c:pt idx="5478">
                  <c:v>165.0</c:v>
                </c:pt>
                <c:pt idx="5479">
                  <c:v>165.0</c:v>
                </c:pt>
                <c:pt idx="5480">
                  <c:v>165.0</c:v>
                </c:pt>
                <c:pt idx="5481">
                  <c:v>165.0</c:v>
                </c:pt>
                <c:pt idx="5482">
                  <c:v>165.0</c:v>
                </c:pt>
                <c:pt idx="5483">
                  <c:v>165.0</c:v>
                </c:pt>
                <c:pt idx="5484">
                  <c:v>165.0</c:v>
                </c:pt>
                <c:pt idx="5485">
                  <c:v>165.0</c:v>
                </c:pt>
                <c:pt idx="5486">
                  <c:v>165.0</c:v>
                </c:pt>
                <c:pt idx="5487">
                  <c:v>166.0</c:v>
                </c:pt>
                <c:pt idx="5488">
                  <c:v>166.0</c:v>
                </c:pt>
                <c:pt idx="5489">
                  <c:v>166.0</c:v>
                </c:pt>
                <c:pt idx="5490">
                  <c:v>166.0</c:v>
                </c:pt>
                <c:pt idx="5491">
                  <c:v>166.0</c:v>
                </c:pt>
                <c:pt idx="5492">
                  <c:v>166.0</c:v>
                </c:pt>
                <c:pt idx="5493">
                  <c:v>166.0</c:v>
                </c:pt>
                <c:pt idx="5494">
                  <c:v>166.0</c:v>
                </c:pt>
                <c:pt idx="5495">
                  <c:v>166.0</c:v>
                </c:pt>
                <c:pt idx="5496">
                  <c:v>166.0</c:v>
                </c:pt>
                <c:pt idx="5497">
                  <c:v>166.0</c:v>
                </c:pt>
                <c:pt idx="5498">
                  <c:v>166.0</c:v>
                </c:pt>
                <c:pt idx="5499">
                  <c:v>166.0</c:v>
                </c:pt>
                <c:pt idx="5500">
                  <c:v>166.0</c:v>
                </c:pt>
                <c:pt idx="5501">
                  <c:v>166.0</c:v>
                </c:pt>
                <c:pt idx="5502">
                  <c:v>166.0</c:v>
                </c:pt>
                <c:pt idx="5503">
                  <c:v>166.0</c:v>
                </c:pt>
                <c:pt idx="5504">
                  <c:v>166.0</c:v>
                </c:pt>
                <c:pt idx="5505">
                  <c:v>166.0</c:v>
                </c:pt>
                <c:pt idx="5506">
                  <c:v>166.0</c:v>
                </c:pt>
                <c:pt idx="5507">
                  <c:v>166.0</c:v>
                </c:pt>
                <c:pt idx="5508">
                  <c:v>166.0</c:v>
                </c:pt>
                <c:pt idx="5509">
                  <c:v>166.0</c:v>
                </c:pt>
                <c:pt idx="5510">
                  <c:v>166.0</c:v>
                </c:pt>
                <c:pt idx="5511">
                  <c:v>166.0</c:v>
                </c:pt>
                <c:pt idx="5512">
                  <c:v>166.0</c:v>
                </c:pt>
                <c:pt idx="5513">
                  <c:v>166.0</c:v>
                </c:pt>
                <c:pt idx="5514">
                  <c:v>167.0</c:v>
                </c:pt>
                <c:pt idx="5515">
                  <c:v>167.0</c:v>
                </c:pt>
                <c:pt idx="5516">
                  <c:v>167.0</c:v>
                </c:pt>
                <c:pt idx="5517">
                  <c:v>167.0</c:v>
                </c:pt>
                <c:pt idx="5518">
                  <c:v>167.0</c:v>
                </c:pt>
                <c:pt idx="5519">
                  <c:v>167.0</c:v>
                </c:pt>
                <c:pt idx="5520">
                  <c:v>167.0</c:v>
                </c:pt>
                <c:pt idx="5521">
                  <c:v>167.0</c:v>
                </c:pt>
                <c:pt idx="5522">
                  <c:v>167.0</c:v>
                </c:pt>
                <c:pt idx="5523">
                  <c:v>167.0</c:v>
                </c:pt>
                <c:pt idx="5524">
                  <c:v>167.0</c:v>
                </c:pt>
                <c:pt idx="5525">
                  <c:v>167.0</c:v>
                </c:pt>
                <c:pt idx="5526">
                  <c:v>167.0</c:v>
                </c:pt>
                <c:pt idx="5527">
                  <c:v>167.0</c:v>
                </c:pt>
                <c:pt idx="5528">
                  <c:v>167.0</c:v>
                </c:pt>
                <c:pt idx="5529">
                  <c:v>167.0</c:v>
                </c:pt>
                <c:pt idx="5530">
                  <c:v>167.0</c:v>
                </c:pt>
                <c:pt idx="5531">
                  <c:v>167.0</c:v>
                </c:pt>
                <c:pt idx="5532">
                  <c:v>167.0</c:v>
                </c:pt>
                <c:pt idx="5533">
                  <c:v>168.0</c:v>
                </c:pt>
                <c:pt idx="5534">
                  <c:v>168.0</c:v>
                </c:pt>
                <c:pt idx="5535">
                  <c:v>168.0</c:v>
                </c:pt>
                <c:pt idx="5536">
                  <c:v>168.0</c:v>
                </c:pt>
                <c:pt idx="5537">
                  <c:v>168.0</c:v>
                </c:pt>
                <c:pt idx="5538">
                  <c:v>168.0</c:v>
                </c:pt>
                <c:pt idx="5539">
                  <c:v>168.0</c:v>
                </c:pt>
                <c:pt idx="5540">
                  <c:v>168.0</c:v>
                </c:pt>
                <c:pt idx="5541">
                  <c:v>169.0</c:v>
                </c:pt>
                <c:pt idx="5542">
                  <c:v>169.0</c:v>
                </c:pt>
                <c:pt idx="5543">
                  <c:v>169.0</c:v>
                </c:pt>
                <c:pt idx="5544">
                  <c:v>169.0</c:v>
                </c:pt>
                <c:pt idx="5545">
                  <c:v>169.0</c:v>
                </c:pt>
                <c:pt idx="5546">
                  <c:v>169.0</c:v>
                </c:pt>
                <c:pt idx="5547">
                  <c:v>169.0</c:v>
                </c:pt>
                <c:pt idx="5548">
                  <c:v>169.0</c:v>
                </c:pt>
                <c:pt idx="5549">
                  <c:v>169.0</c:v>
                </c:pt>
                <c:pt idx="5550">
                  <c:v>169.0</c:v>
                </c:pt>
                <c:pt idx="5551">
                  <c:v>169.0</c:v>
                </c:pt>
                <c:pt idx="5552">
                  <c:v>169.0</c:v>
                </c:pt>
                <c:pt idx="5553">
                  <c:v>169.0</c:v>
                </c:pt>
                <c:pt idx="5554">
                  <c:v>169.0</c:v>
                </c:pt>
                <c:pt idx="5555">
                  <c:v>169.0</c:v>
                </c:pt>
                <c:pt idx="5556">
                  <c:v>169.0</c:v>
                </c:pt>
                <c:pt idx="5557">
                  <c:v>169.0</c:v>
                </c:pt>
                <c:pt idx="5558">
                  <c:v>169.0</c:v>
                </c:pt>
                <c:pt idx="5559">
                  <c:v>169.0</c:v>
                </c:pt>
                <c:pt idx="5560">
                  <c:v>169.0</c:v>
                </c:pt>
                <c:pt idx="5561">
                  <c:v>169.0</c:v>
                </c:pt>
                <c:pt idx="5562">
                  <c:v>169.0</c:v>
                </c:pt>
                <c:pt idx="5563">
                  <c:v>169.0</c:v>
                </c:pt>
                <c:pt idx="5564">
                  <c:v>169.0</c:v>
                </c:pt>
                <c:pt idx="5565">
                  <c:v>169.0</c:v>
                </c:pt>
                <c:pt idx="5566">
                  <c:v>169.0</c:v>
                </c:pt>
                <c:pt idx="5567">
                  <c:v>169.0</c:v>
                </c:pt>
                <c:pt idx="5568">
                  <c:v>169.0</c:v>
                </c:pt>
                <c:pt idx="5569">
                  <c:v>169.0</c:v>
                </c:pt>
                <c:pt idx="5570">
                  <c:v>169.0</c:v>
                </c:pt>
                <c:pt idx="5571">
                  <c:v>169.0</c:v>
                </c:pt>
                <c:pt idx="5572">
                  <c:v>169.0</c:v>
                </c:pt>
                <c:pt idx="5573">
                  <c:v>169.0</c:v>
                </c:pt>
                <c:pt idx="5574">
                  <c:v>169.0</c:v>
                </c:pt>
                <c:pt idx="5575">
                  <c:v>169.0</c:v>
                </c:pt>
                <c:pt idx="5576">
                  <c:v>169.0</c:v>
                </c:pt>
                <c:pt idx="5577">
                  <c:v>169.0</c:v>
                </c:pt>
                <c:pt idx="5578">
                  <c:v>169.0</c:v>
                </c:pt>
                <c:pt idx="5579">
                  <c:v>170.0</c:v>
                </c:pt>
                <c:pt idx="5580">
                  <c:v>170.0</c:v>
                </c:pt>
                <c:pt idx="5581">
                  <c:v>170.0</c:v>
                </c:pt>
                <c:pt idx="5582">
                  <c:v>170.0</c:v>
                </c:pt>
                <c:pt idx="5583">
                  <c:v>170.0</c:v>
                </c:pt>
                <c:pt idx="5584">
                  <c:v>170.0</c:v>
                </c:pt>
                <c:pt idx="5585">
                  <c:v>170.0</c:v>
                </c:pt>
                <c:pt idx="5586">
                  <c:v>170.0</c:v>
                </c:pt>
                <c:pt idx="5587">
                  <c:v>171.0</c:v>
                </c:pt>
                <c:pt idx="5588">
                  <c:v>171.0</c:v>
                </c:pt>
                <c:pt idx="5589">
                  <c:v>171.0</c:v>
                </c:pt>
                <c:pt idx="5590">
                  <c:v>171.0</c:v>
                </c:pt>
                <c:pt idx="5591">
                  <c:v>171.0</c:v>
                </c:pt>
                <c:pt idx="5592">
                  <c:v>171.0</c:v>
                </c:pt>
                <c:pt idx="5593">
                  <c:v>171.0</c:v>
                </c:pt>
                <c:pt idx="5594">
                  <c:v>171.0</c:v>
                </c:pt>
                <c:pt idx="5595">
                  <c:v>171.0</c:v>
                </c:pt>
                <c:pt idx="5596">
                  <c:v>171.0</c:v>
                </c:pt>
                <c:pt idx="5597">
                  <c:v>171.0</c:v>
                </c:pt>
                <c:pt idx="5598">
                  <c:v>171.0</c:v>
                </c:pt>
                <c:pt idx="5599">
                  <c:v>171.0</c:v>
                </c:pt>
                <c:pt idx="5600">
                  <c:v>171.0</c:v>
                </c:pt>
                <c:pt idx="5601">
                  <c:v>171.0</c:v>
                </c:pt>
                <c:pt idx="5602">
                  <c:v>171.0</c:v>
                </c:pt>
                <c:pt idx="5603">
                  <c:v>171.0</c:v>
                </c:pt>
                <c:pt idx="5604">
                  <c:v>171.0</c:v>
                </c:pt>
                <c:pt idx="5605">
                  <c:v>171.0</c:v>
                </c:pt>
                <c:pt idx="5606">
                  <c:v>171.0</c:v>
                </c:pt>
                <c:pt idx="5607">
                  <c:v>171.0</c:v>
                </c:pt>
                <c:pt idx="5608">
                  <c:v>171.0</c:v>
                </c:pt>
                <c:pt idx="5609">
                  <c:v>171.0</c:v>
                </c:pt>
                <c:pt idx="5610">
                  <c:v>171.0</c:v>
                </c:pt>
                <c:pt idx="5611">
                  <c:v>171.0</c:v>
                </c:pt>
                <c:pt idx="5612">
                  <c:v>171.0</c:v>
                </c:pt>
                <c:pt idx="5613">
                  <c:v>171.0</c:v>
                </c:pt>
                <c:pt idx="5614">
                  <c:v>171.0</c:v>
                </c:pt>
                <c:pt idx="5615">
                  <c:v>171.0</c:v>
                </c:pt>
                <c:pt idx="5616">
                  <c:v>171.0</c:v>
                </c:pt>
                <c:pt idx="5617">
                  <c:v>171.0</c:v>
                </c:pt>
                <c:pt idx="5618">
                  <c:v>171.0</c:v>
                </c:pt>
                <c:pt idx="5619">
                  <c:v>171.0</c:v>
                </c:pt>
                <c:pt idx="5620">
                  <c:v>171.0</c:v>
                </c:pt>
                <c:pt idx="5621">
                  <c:v>171.0</c:v>
                </c:pt>
                <c:pt idx="5622">
                  <c:v>171.0</c:v>
                </c:pt>
                <c:pt idx="5623">
                  <c:v>171.0</c:v>
                </c:pt>
                <c:pt idx="5624">
                  <c:v>171.0</c:v>
                </c:pt>
                <c:pt idx="5625">
                  <c:v>171.0</c:v>
                </c:pt>
                <c:pt idx="5626">
                  <c:v>171.0</c:v>
                </c:pt>
                <c:pt idx="5627">
                  <c:v>171.0</c:v>
                </c:pt>
                <c:pt idx="5628">
                  <c:v>171.0</c:v>
                </c:pt>
                <c:pt idx="5629">
                  <c:v>171.0</c:v>
                </c:pt>
                <c:pt idx="5630">
                  <c:v>171.0</c:v>
                </c:pt>
                <c:pt idx="5631">
                  <c:v>171.0</c:v>
                </c:pt>
                <c:pt idx="5632">
                  <c:v>171.0</c:v>
                </c:pt>
                <c:pt idx="5633">
                  <c:v>171.0</c:v>
                </c:pt>
                <c:pt idx="5634">
                  <c:v>171.0</c:v>
                </c:pt>
                <c:pt idx="5635">
                  <c:v>171.0</c:v>
                </c:pt>
                <c:pt idx="5636">
                  <c:v>171.0</c:v>
                </c:pt>
                <c:pt idx="5637">
                  <c:v>171.0</c:v>
                </c:pt>
                <c:pt idx="5638">
                  <c:v>171.0</c:v>
                </c:pt>
                <c:pt idx="5639">
                  <c:v>171.0</c:v>
                </c:pt>
                <c:pt idx="5640">
                  <c:v>171.0</c:v>
                </c:pt>
                <c:pt idx="5641">
                  <c:v>171.0</c:v>
                </c:pt>
                <c:pt idx="5642">
                  <c:v>171.0</c:v>
                </c:pt>
                <c:pt idx="5643">
                  <c:v>171.0</c:v>
                </c:pt>
                <c:pt idx="5644">
                  <c:v>171.0</c:v>
                </c:pt>
                <c:pt idx="5645">
                  <c:v>171.0</c:v>
                </c:pt>
                <c:pt idx="5646">
                  <c:v>171.0</c:v>
                </c:pt>
                <c:pt idx="5647">
                  <c:v>171.0</c:v>
                </c:pt>
                <c:pt idx="5648">
                  <c:v>171.0</c:v>
                </c:pt>
                <c:pt idx="5649">
                  <c:v>171.0</c:v>
                </c:pt>
                <c:pt idx="5650">
                  <c:v>171.0</c:v>
                </c:pt>
                <c:pt idx="5651">
                  <c:v>171.0</c:v>
                </c:pt>
                <c:pt idx="5652">
                  <c:v>171.0</c:v>
                </c:pt>
                <c:pt idx="5653">
                  <c:v>171.0</c:v>
                </c:pt>
                <c:pt idx="5654">
                  <c:v>171.0</c:v>
                </c:pt>
                <c:pt idx="5655">
                  <c:v>171.0</c:v>
                </c:pt>
                <c:pt idx="5656">
                  <c:v>171.0</c:v>
                </c:pt>
                <c:pt idx="5657">
                  <c:v>172.0</c:v>
                </c:pt>
                <c:pt idx="5658">
                  <c:v>173.0</c:v>
                </c:pt>
                <c:pt idx="5659">
                  <c:v>174.0</c:v>
                </c:pt>
                <c:pt idx="5660">
                  <c:v>174.0</c:v>
                </c:pt>
                <c:pt idx="5661">
                  <c:v>174.0</c:v>
                </c:pt>
                <c:pt idx="5662">
                  <c:v>175.0</c:v>
                </c:pt>
                <c:pt idx="5663">
                  <c:v>175.0</c:v>
                </c:pt>
                <c:pt idx="5664">
                  <c:v>175.0</c:v>
                </c:pt>
                <c:pt idx="5665">
                  <c:v>175.0</c:v>
                </c:pt>
                <c:pt idx="5666">
                  <c:v>175.0</c:v>
                </c:pt>
                <c:pt idx="5667">
                  <c:v>175.0</c:v>
                </c:pt>
                <c:pt idx="5668">
                  <c:v>176.0</c:v>
                </c:pt>
                <c:pt idx="5669">
                  <c:v>176.0</c:v>
                </c:pt>
                <c:pt idx="5670">
                  <c:v>176.0</c:v>
                </c:pt>
                <c:pt idx="5671">
                  <c:v>176.0</c:v>
                </c:pt>
                <c:pt idx="5672">
                  <c:v>176.0</c:v>
                </c:pt>
                <c:pt idx="5673">
                  <c:v>176.0</c:v>
                </c:pt>
                <c:pt idx="5674">
                  <c:v>176.0</c:v>
                </c:pt>
                <c:pt idx="5675">
                  <c:v>176.0</c:v>
                </c:pt>
                <c:pt idx="5676">
                  <c:v>176.0</c:v>
                </c:pt>
                <c:pt idx="5677">
                  <c:v>176.0</c:v>
                </c:pt>
                <c:pt idx="5678">
                  <c:v>176.0</c:v>
                </c:pt>
                <c:pt idx="5679">
                  <c:v>176.0</c:v>
                </c:pt>
                <c:pt idx="5680">
                  <c:v>176.0</c:v>
                </c:pt>
                <c:pt idx="5681">
                  <c:v>176.0</c:v>
                </c:pt>
                <c:pt idx="5682">
                  <c:v>176.0</c:v>
                </c:pt>
                <c:pt idx="5683">
                  <c:v>176.0</c:v>
                </c:pt>
                <c:pt idx="5684">
                  <c:v>176.0</c:v>
                </c:pt>
                <c:pt idx="5685">
                  <c:v>176.0</c:v>
                </c:pt>
                <c:pt idx="5686">
                  <c:v>176.0</c:v>
                </c:pt>
                <c:pt idx="5687">
                  <c:v>176.0</c:v>
                </c:pt>
                <c:pt idx="5688">
                  <c:v>176.0</c:v>
                </c:pt>
                <c:pt idx="5689">
                  <c:v>176.0</c:v>
                </c:pt>
                <c:pt idx="5690">
                  <c:v>176.0</c:v>
                </c:pt>
                <c:pt idx="5691">
                  <c:v>176.0</c:v>
                </c:pt>
                <c:pt idx="5692">
                  <c:v>176.0</c:v>
                </c:pt>
                <c:pt idx="5693">
                  <c:v>176.0</c:v>
                </c:pt>
                <c:pt idx="5694">
                  <c:v>176.0</c:v>
                </c:pt>
                <c:pt idx="5695">
                  <c:v>176.0</c:v>
                </c:pt>
                <c:pt idx="5696">
                  <c:v>176.0</c:v>
                </c:pt>
                <c:pt idx="5697">
                  <c:v>176.0</c:v>
                </c:pt>
                <c:pt idx="5698">
                  <c:v>176.0</c:v>
                </c:pt>
                <c:pt idx="5699">
                  <c:v>176.0</c:v>
                </c:pt>
                <c:pt idx="5700">
                  <c:v>176.0</c:v>
                </c:pt>
                <c:pt idx="5701">
                  <c:v>176.0</c:v>
                </c:pt>
                <c:pt idx="5702">
                  <c:v>176.0</c:v>
                </c:pt>
                <c:pt idx="5703">
                  <c:v>176.0</c:v>
                </c:pt>
                <c:pt idx="5704">
                  <c:v>176.0</c:v>
                </c:pt>
                <c:pt idx="5705">
                  <c:v>176.0</c:v>
                </c:pt>
                <c:pt idx="5706">
                  <c:v>176.0</c:v>
                </c:pt>
                <c:pt idx="5707">
                  <c:v>176.0</c:v>
                </c:pt>
                <c:pt idx="5708">
                  <c:v>176.0</c:v>
                </c:pt>
                <c:pt idx="5709">
                  <c:v>176.0</c:v>
                </c:pt>
                <c:pt idx="5710">
                  <c:v>176.0</c:v>
                </c:pt>
                <c:pt idx="5711">
                  <c:v>176.0</c:v>
                </c:pt>
                <c:pt idx="5712">
                  <c:v>176.0</c:v>
                </c:pt>
                <c:pt idx="5713">
                  <c:v>176.0</c:v>
                </c:pt>
                <c:pt idx="5714">
                  <c:v>176.0</c:v>
                </c:pt>
                <c:pt idx="5715">
                  <c:v>176.0</c:v>
                </c:pt>
                <c:pt idx="5716">
                  <c:v>176.0</c:v>
                </c:pt>
                <c:pt idx="5717">
                  <c:v>176.0</c:v>
                </c:pt>
                <c:pt idx="5718">
                  <c:v>176.0</c:v>
                </c:pt>
                <c:pt idx="5719">
                  <c:v>176.0</c:v>
                </c:pt>
                <c:pt idx="5720">
                  <c:v>176.0</c:v>
                </c:pt>
                <c:pt idx="5721">
                  <c:v>176.0</c:v>
                </c:pt>
                <c:pt idx="5722">
                  <c:v>176.0</c:v>
                </c:pt>
                <c:pt idx="5723">
                  <c:v>176.0</c:v>
                </c:pt>
                <c:pt idx="5724">
                  <c:v>176.0</c:v>
                </c:pt>
                <c:pt idx="5725">
                  <c:v>176.0</c:v>
                </c:pt>
                <c:pt idx="5726">
                  <c:v>176.0</c:v>
                </c:pt>
                <c:pt idx="5727">
                  <c:v>176.0</c:v>
                </c:pt>
                <c:pt idx="5728">
                  <c:v>176.0</c:v>
                </c:pt>
                <c:pt idx="5729">
                  <c:v>176.0</c:v>
                </c:pt>
                <c:pt idx="5730">
                  <c:v>176.0</c:v>
                </c:pt>
                <c:pt idx="5731">
                  <c:v>176.0</c:v>
                </c:pt>
                <c:pt idx="5732">
                  <c:v>176.0</c:v>
                </c:pt>
                <c:pt idx="5733">
                  <c:v>176.0</c:v>
                </c:pt>
                <c:pt idx="5734">
                  <c:v>176.0</c:v>
                </c:pt>
                <c:pt idx="5735">
                  <c:v>176.0</c:v>
                </c:pt>
                <c:pt idx="5736">
                  <c:v>176.0</c:v>
                </c:pt>
                <c:pt idx="5737">
                  <c:v>176.0</c:v>
                </c:pt>
                <c:pt idx="5738">
                  <c:v>176.0</c:v>
                </c:pt>
                <c:pt idx="5739">
                  <c:v>176.0</c:v>
                </c:pt>
                <c:pt idx="5740">
                  <c:v>176.0</c:v>
                </c:pt>
                <c:pt idx="5741">
                  <c:v>176.0</c:v>
                </c:pt>
                <c:pt idx="5742">
                  <c:v>177.0</c:v>
                </c:pt>
                <c:pt idx="5743">
                  <c:v>177.0</c:v>
                </c:pt>
                <c:pt idx="5744">
                  <c:v>177.0</c:v>
                </c:pt>
                <c:pt idx="5745">
                  <c:v>177.0</c:v>
                </c:pt>
                <c:pt idx="5746">
                  <c:v>177.0</c:v>
                </c:pt>
                <c:pt idx="5747">
                  <c:v>177.0</c:v>
                </c:pt>
                <c:pt idx="5748">
                  <c:v>177.0</c:v>
                </c:pt>
                <c:pt idx="5749">
                  <c:v>177.0</c:v>
                </c:pt>
                <c:pt idx="5750">
                  <c:v>177.0</c:v>
                </c:pt>
                <c:pt idx="5751">
                  <c:v>177.0</c:v>
                </c:pt>
                <c:pt idx="5752">
                  <c:v>177.0</c:v>
                </c:pt>
                <c:pt idx="5753">
                  <c:v>177.0</c:v>
                </c:pt>
                <c:pt idx="5754">
                  <c:v>177.0</c:v>
                </c:pt>
                <c:pt idx="5755">
                  <c:v>177.0</c:v>
                </c:pt>
                <c:pt idx="5756">
                  <c:v>177.0</c:v>
                </c:pt>
                <c:pt idx="5757">
                  <c:v>177.0</c:v>
                </c:pt>
                <c:pt idx="5758">
                  <c:v>177.0</c:v>
                </c:pt>
                <c:pt idx="5759">
                  <c:v>177.0</c:v>
                </c:pt>
                <c:pt idx="5760">
                  <c:v>177.0</c:v>
                </c:pt>
                <c:pt idx="5761">
                  <c:v>177.0</c:v>
                </c:pt>
                <c:pt idx="5762">
                  <c:v>177.0</c:v>
                </c:pt>
                <c:pt idx="5763">
                  <c:v>177.0</c:v>
                </c:pt>
                <c:pt idx="5764">
                  <c:v>177.0</c:v>
                </c:pt>
                <c:pt idx="5765">
                  <c:v>177.0</c:v>
                </c:pt>
                <c:pt idx="5766">
                  <c:v>177.0</c:v>
                </c:pt>
                <c:pt idx="5767">
                  <c:v>177.0</c:v>
                </c:pt>
                <c:pt idx="5768">
                  <c:v>177.0</c:v>
                </c:pt>
                <c:pt idx="5769">
                  <c:v>177.0</c:v>
                </c:pt>
                <c:pt idx="5770">
                  <c:v>177.0</c:v>
                </c:pt>
                <c:pt idx="5771">
                  <c:v>177.0</c:v>
                </c:pt>
                <c:pt idx="5772">
                  <c:v>177.0</c:v>
                </c:pt>
                <c:pt idx="5773">
                  <c:v>177.0</c:v>
                </c:pt>
                <c:pt idx="5774">
                  <c:v>177.0</c:v>
                </c:pt>
                <c:pt idx="5775">
                  <c:v>177.0</c:v>
                </c:pt>
                <c:pt idx="5776">
                  <c:v>177.0</c:v>
                </c:pt>
                <c:pt idx="5777">
                  <c:v>177.0</c:v>
                </c:pt>
                <c:pt idx="5778">
                  <c:v>177.0</c:v>
                </c:pt>
                <c:pt idx="5779">
                  <c:v>177.0</c:v>
                </c:pt>
                <c:pt idx="5780">
                  <c:v>177.0</c:v>
                </c:pt>
                <c:pt idx="5781">
                  <c:v>177.0</c:v>
                </c:pt>
                <c:pt idx="5782">
                  <c:v>177.0</c:v>
                </c:pt>
                <c:pt idx="5783">
                  <c:v>177.0</c:v>
                </c:pt>
                <c:pt idx="5784">
                  <c:v>177.0</c:v>
                </c:pt>
                <c:pt idx="5785">
                  <c:v>177.0</c:v>
                </c:pt>
                <c:pt idx="5786">
                  <c:v>177.0</c:v>
                </c:pt>
                <c:pt idx="5787">
                  <c:v>177.0</c:v>
                </c:pt>
                <c:pt idx="5788">
                  <c:v>177.0</c:v>
                </c:pt>
                <c:pt idx="5789">
                  <c:v>177.0</c:v>
                </c:pt>
                <c:pt idx="5790">
                  <c:v>177.0</c:v>
                </c:pt>
                <c:pt idx="5791">
                  <c:v>177.0</c:v>
                </c:pt>
                <c:pt idx="5792">
                  <c:v>177.0</c:v>
                </c:pt>
                <c:pt idx="5793">
                  <c:v>177.0</c:v>
                </c:pt>
                <c:pt idx="5794">
                  <c:v>177.0</c:v>
                </c:pt>
                <c:pt idx="5795">
                  <c:v>177.0</c:v>
                </c:pt>
                <c:pt idx="5796">
                  <c:v>177.0</c:v>
                </c:pt>
                <c:pt idx="5797">
                  <c:v>177.0</c:v>
                </c:pt>
                <c:pt idx="5798">
                  <c:v>177.0</c:v>
                </c:pt>
                <c:pt idx="5799">
                  <c:v>177.0</c:v>
                </c:pt>
                <c:pt idx="5800">
                  <c:v>177.0</c:v>
                </c:pt>
                <c:pt idx="5801">
                  <c:v>177.0</c:v>
                </c:pt>
                <c:pt idx="5802">
                  <c:v>177.0</c:v>
                </c:pt>
                <c:pt idx="5803">
                  <c:v>177.0</c:v>
                </c:pt>
                <c:pt idx="5804">
                  <c:v>177.0</c:v>
                </c:pt>
                <c:pt idx="5805">
                  <c:v>177.0</c:v>
                </c:pt>
                <c:pt idx="5806">
                  <c:v>177.0</c:v>
                </c:pt>
                <c:pt idx="5807">
                  <c:v>177.0</c:v>
                </c:pt>
                <c:pt idx="5808">
                  <c:v>178.0</c:v>
                </c:pt>
                <c:pt idx="5809">
                  <c:v>178.0</c:v>
                </c:pt>
                <c:pt idx="5810">
                  <c:v>178.0</c:v>
                </c:pt>
                <c:pt idx="5811">
                  <c:v>178.0</c:v>
                </c:pt>
                <c:pt idx="5812">
                  <c:v>178.0</c:v>
                </c:pt>
                <c:pt idx="5813">
                  <c:v>178.0</c:v>
                </c:pt>
                <c:pt idx="5814">
                  <c:v>178.0</c:v>
                </c:pt>
                <c:pt idx="5815">
                  <c:v>178.0</c:v>
                </c:pt>
                <c:pt idx="5816">
                  <c:v>178.0</c:v>
                </c:pt>
                <c:pt idx="5817">
                  <c:v>178.0</c:v>
                </c:pt>
                <c:pt idx="5818">
                  <c:v>178.0</c:v>
                </c:pt>
                <c:pt idx="5819">
                  <c:v>178.0</c:v>
                </c:pt>
                <c:pt idx="5820">
                  <c:v>178.0</c:v>
                </c:pt>
                <c:pt idx="5821">
                  <c:v>178.0</c:v>
                </c:pt>
                <c:pt idx="5822">
                  <c:v>178.0</c:v>
                </c:pt>
                <c:pt idx="5823">
                  <c:v>178.0</c:v>
                </c:pt>
                <c:pt idx="5824">
                  <c:v>178.0</c:v>
                </c:pt>
                <c:pt idx="5825">
                  <c:v>178.0</c:v>
                </c:pt>
                <c:pt idx="5826">
                  <c:v>178.0</c:v>
                </c:pt>
                <c:pt idx="5827">
                  <c:v>178.0</c:v>
                </c:pt>
                <c:pt idx="5828">
                  <c:v>178.0</c:v>
                </c:pt>
                <c:pt idx="5829">
                  <c:v>178.0</c:v>
                </c:pt>
                <c:pt idx="5830">
                  <c:v>178.0</c:v>
                </c:pt>
                <c:pt idx="5831">
                  <c:v>178.0</c:v>
                </c:pt>
                <c:pt idx="5832">
                  <c:v>178.0</c:v>
                </c:pt>
                <c:pt idx="5833">
                  <c:v>178.0</c:v>
                </c:pt>
                <c:pt idx="5834">
                  <c:v>178.0</c:v>
                </c:pt>
                <c:pt idx="5835">
                  <c:v>178.0</c:v>
                </c:pt>
                <c:pt idx="5836">
                  <c:v>178.0</c:v>
                </c:pt>
                <c:pt idx="5837">
                  <c:v>178.0</c:v>
                </c:pt>
                <c:pt idx="5838">
                  <c:v>178.0</c:v>
                </c:pt>
                <c:pt idx="5839">
                  <c:v>178.0</c:v>
                </c:pt>
                <c:pt idx="5840">
                  <c:v>178.0</c:v>
                </c:pt>
                <c:pt idx="5841">
                  <c:v>178.0</c:v>
                </c:pt>
                <c:pt idx="5842">
                  <c:v>178.0</c:v>
                </c:pt>
                <c:pt idx="5843">
                  <c:v>178.0</c:v>
                </c:pt>
                <c:pt idx="5844">
                  <c:v>178.0</c:v>
                </c:pt>
                <c:pt idx="5845">
                  <c:v>178.0</c:v>
                </c:pt>
                <c:pt idx="5846">
                  <c:v>178.0</c:v>
                </c:pt>
                <c:pt idx="5847">
                  <c:v>178.0</c:v>
                </c:pt>
                <c:pt idx="5848">
                  <c:v>178.0</c:v>
                </c:pt>
                <c:pt idx="5849">
                  <c:v>178.0</c:v>
                </c:pt>
                <c:pt idx="5850">
                  <c:v>178.0</c:v>
                </c:pt>
                <c:pt idx="5851">
                  <c:v>178.0</c:v>
                </c:pt>
                <c:pt idx="5852">
                  <c:v>178.0</c:v>
                </c:pt>
                <c:pt idx="5853">
                  <c:v>178.0</c:v>
                </c:pt>
                <c:pt idx="5854">
                  <c:v>178.0</c:v>
                </c:pt>
                <c:pt idx="5855">
                  <c:v>178.0</c:v>
                </c:pt>
                <c:pt idx="5856">
                  <c:v>178.0</c:v>
                </c:pt>
                <c:pt idx="5857">
                  <c:v>178.0</c:v>
                </c:pt>
                <c:pt idx="5858">
                  <c:v>178.0</c:v>
                </c:pt>
                <c:pt idx="5859">
                  <c:v>178.0</c:v>
                </c:pt>
                <c:pt idx="5860">
                  <c:v>178.0</c:v>
                </c:pt>
                <c:pt idx="5861">
                  <c:v>178.0</c:v>
                </c:pt>
                <c:pt idx="5862">
                  <c:v>178.0</c:v>
                </c:pt>
                <c:pt idx="5863">
                  <c:v>178.0</c:v>
                </c:pt>
                <c:pt idx="5864">
                  <c:v>178.0</c:v>
                </c:pt>
                <c:pt idx="5865">
                  <c:v>178.0</c:v>
                </c:pt>
                <c:pt idx="5866">
                  <c:v>178.0</c:v>
                </c:pt>
                <c:pt idx="5867">
                  <c:v>178.0</c:v>
                </c:pt>
                <c:pt idx="5868">
                  <c:v>178.0</c:v>
                </c:pt>
                <c:pt idx="5869">
                  <c:v>178.0</c:v>
                </c:pt>
                <c:pt idx="5870">
                  <c:v>178.0</c:v>
                </c:pt>
                <c:pt idx="5871">
                  <c:v>178.0</c:v>
                </c:pt>
                <c:pt idx="5872">
                  <c:v>178.0</c:v>
                </c:pt>
                <c:pt idx="5873">
                  <c:v>178.0</c:v>
                </c:pt>
                <c:pt idx="5874">
                  <c:v>178.0</c:v>
                </c:pt>
                <c:pt idx="5875">
                  <c:v>179.0</c:v>
                </c:pt>
                <c:pt idx="5876">
                  <c:v>179.0</c:v>
                </c:pt>
                <c:pt idx="5877">
                  <c:v>179.0</c:v>
                </c:pt>
                <c:pt idx="5878">
                  <c:v>179.0</c:v>
                </c:pt>
                <c:pt idx="5879">
                  <c:v>179.0</c:v>
                </c:pt>
                <c:pt idx="5880">
                  <c:v>179.0</c:v>
                </c:pt>
                <c:pt idx="5881">
                  <c:v>179.0</c:v>
                </c:pt>
                <c:pt idx="5882">
                  <c:v>179.0</c:v>
                </c:pt>
                <c:pt idx="5883">
                  <c:v>179.0</c:v>
                </c:pt>
                <c:pt idx="5884">
                  <c:v>179.0</c:v>
                </c:pt>
                <c:pt idx="5885">
                  <c:v>179.0</c:v>
                </c:pt>
                <c:pt idx="5886">
                  <c:v>179.0</c:v>
                </c:pt>
                <c:pt idx="5887">
                  <c:v>179.0</c:v>
                </c:pt>
                <c:pt idx="5888">
                  <c:v>179.0</c:v>
                </c:pt>
                <c:pt idx="5889">
                  <c:v>179.0</c:v>
                </c:pt>
                <c:pt idx="5890">
                  <c:v>179.0</c:v>
                </c:pt>
                <c:pt idx="5891">
                  <c:v>179.0</c:v>
                </c:pt>
                <c:pt idx="5892">
                  <c:v>179.0</c:v>
                </c:pt>
                <c:pt idx="5893">
                  <c:v>179.0</c:v>
                </c:pt>
                <c:pt idx="5894">
                  <c:v>179.0</c:v>
                </c:pt>
                <c:pt idx="5895">
                  <c:v>179.0</c:v>
                </c:pt>
                <c:pt idx="5896">
                  <c:v>179.0</c:v>
                </c:pt>
                <c:pt idx="5897">
                  <c:v>179.0</c:v>
                </c:pt>
                <c:pt idx="5898">
                  <c:v>179.0</c:v>
                </c:pt>
                <c:pt idx="5899">
                  <c:v>179.0</c:v>
                </c:pt>
                <c:pt idx="5900">
                  <c:v>179.0</c:v>
                </c:pt>
                <c:pt idx="5901">
                  <c:v>179.0</c:v>
                </c:pt>
                <c:pt idx="5902">
                  <c:v>179.0</c:v>
                </c:pt>
                <c:pt idx="5903">
                  <c:v>179.0</c:v>
                </c:pt>
                <c:pt idx="5904">
                  <c:v>179.0</c:v>
                </c:pt>
                <c:pt idx="5905">
                  <c:v>179.0</c:v>
                </c:pt>
                <c:pt idx="5906">
                  <c:v>179.0</c:v>
                </c:pt>
                <c:pt idx="5907">
                  <c:v>179.0</c:v>
                </c:pt>
                <c:pt idx="5908">
                  <c:v>179.0</c:v>
                </c:pt>
                <c:pt idx="5909">
                  <c:v>179.0</c:v>
                </c:pt>
                <c:pt idx="5910">
                  <c:v>179.0</c:v>
                </c:pt>
                <c:pt idx="5911">
                  <c:v>179.0</c:v>
                </c:pt>
                <c:pt idx="5912">
                  <c:v>179.0</c:v>
                </c:pt>
                <c:pt idx="5913">
                  <c:v>179.0</c:v>
                </c:pt>
                <c:pt idx="5914">
                  <c:v>179.0</c:v>
                </c:pt>
                <c:pt idx="5915">
                  <c:v>179.0</c:v>
                </c:pt>
                <c:pt idx="5916">
                  <c:v>179.0</c:v>
                </c:pt>
                <c:pt idx="5917">
                  <c:v>179.0</c:v>
                </c:pt>
                <c:pt idx="5918">
                  <c:v>179.0</c:v>
                </c:pt>
                <c:pt idx="5919">
                  <c:v>180.0</c:v>
                </c:pt>
                <c:pt idx="5920">
                  <c:v>180.0</c:v>
                </c:pt>
                <c:pt idx="5921">
                  <c:v>180.0</c:v>
                </c:pt>
                <c:pt idx="5922">
                  <c:v>180.0</c:v>
                </c:pt>
                <c:pt idx="5923">
                  <c:v>180.0</c:v>
                </c:pt>
                <c:pt idx="5924">
                  <c:v>180.0</c:v>
                </c:pt>
                <c:pt idx="5925">
                  <c:v>180.0</c:v>
                </c:pt>
                <c:pt idx="5926">
                  <c:v>180.0</c:v>
                </c:pt>
                <c:pt idx="5927">
                  <c:v>180.0</c:v>
                </c:pt>
                <c:pt idx="5928">
                  <c:v>180.0</c:v>
                </c:pt>
                <c:pt idx="5929">
                  <c:v>180.0</c:v>
                </c:pt>
                <c:pt idx="5930">
                  <c:v>180.0</c:v>
                </c:pt>
                <c:pt idx="5931">
                  <c:v>180.0</c:v>
                </c:pt>
                <c:pt idx="5932">
                  <c:v>181.0</c:v>
                </c:pt>
                <c:pt idx="5933">
                  <c:v>181.0</c:v>
                </c:pt>
                <c:pt idx="5934">
                  <c:v>181.0</c:v>
                </c:pt>
                <c:pt idx="5935">
                  <c:v>181.0</c:v>
                </c:pt>
                <c:pt idx="5936">
                  <c:v>181.0</c:v>
                </c:pt>
                <c:pt idx="5937">
                  <c:v>181.0</c:v>
                </c:pt>
                <c:pt idx="5938">
                  <c:v>181.0</c:v>
                </c:pt>
                <c:pt idx="5939">
                  <c:v>181.0</c:v>
                </c:pt>
                <c:pt idx="5940">
                  <c:v>181.0</c:v>
                </c:pt>
                <c:pt idx="5941">
                  <c:v>181.0</c:v>
                </c:pt>
                <c:pt idx="5942">
                  <c:v>181.0</c:v>
                </c:pt>
                <c:pt idx="5943">
                  <c:v>182.0</c:v>
                </c:pt>
                <c:pt idx="5944">
                  <c:v>182.0</c:v>
                </c:pt>
                <c:pt idx="5945">
                  <c:v>182.0</c:v>
                </c:pt>
                <c:pt idx="5946">
                  <c:v>182.0</c:v>
                </c:pt>
                <c:pt idx="5947">
                  <c:v>182.0</c:v>
                </c:pt>
                <c:pt idx="5948">
                  <c:v>182.0</c:v>
                </c:pt>
                <c:pt idx="5949">
                  <c:v>182.0</c:v>
                </c:pt>
                <c:pt idx="5950">
                  <c:v>182.0</c:v>
                </c:pt>
                <c:pt idx="5951">
                  <c:v>182.0</c:v>
                </c:pt>
                <c:pt idx="5952">
                  <c:v>182.0</c:v>
                </c:pt>
                <c:pt idx="5953">
                  <c:v>182.0</c:v>
                </c:pt>
                <c:pt idx="5954">
                  <c:v>182.0</c:v>
                </c:pt>
                <c:pt idx="5955">
                  <c:v>182.0</c:v>
                </c:pt>
                <c:pt idx="5956">
                  <c:v>182.0</c:v>
                </c:pt>
                <c:pt idx="5957">
                  <c:v>182.0</c:v>
                </c:pt>
                <c:pt idx="5958">
                  <c:v>182.0</c:v>
                </c:pt>
                <c:pt idx="5959">
                  <c:v>182.0</c:v>
                </c:pt>
                <c:pt idx="5960">
                  <c:v>182.0</c:v>
                </c:pt>
                <c:pt idx="5961">
                  <c:v>182.0</c:v>
                </c:pt>
                <c:pt idx="5962">
                  <c:v>182.0</c:v>
                </c:pt>
                <c:pt idx="5963">
                  <c:v>182.0</c:v>
                </c:pt>
                <c:pt idx="5964">
                  <c:v>183.0</c:v>
                </c:pt>
                <c:pt idx="5965">
                  <c:v>183.0</c:v>
                </c:pt>
                <c:pt idx="5966">
                  <c:v>183.0</c:v>
                </c:pt>
                <c:pt idx="5967">
                  <c:v>183.0</c:v>
                </c:pt>
                <c:pt idx="5968">
                  <c:v>183.0</c:v>
                </c:pt>
                <c:pt idx="5969">
                  <c:v>183.0</c:v>
                </c:pt>
                <c:pt idx="5970">
                  <c:v>183.0</c:v>
                </c:pt>
                <c:pt idx="5971">
                  <c:v>184.0</c:v>
                </c:pt>
                <c:pt idx="5972">
                  <c:v>184.0</c:v>
                </c:pt>
                <c:pt idx="5973">
                  <c:v>184.0</c:v>
                </c:pt>
                <c:pt idx="5974">
                  <c:v>184.0</c:v>
                </c:pt>
                <c:pt idx="5975">
                  <c:v>184.0</c:v>
                </c:pt>
                <c:pt idx="5976">
                  <c:v>184.0</c:v>
                </c:pt>
                <c:pt idx="5977">
                  <c:v>184.0</c:v>
                </c:pt>
                <c:pt idx="5978">
                  <c:v>184.0</c:v>
                </c:pt>
                <c:pt idx="5979">
                  <c:v>184.0</c:v>
                </c:pt>
                <c:pt idx="5980">
                  <c:v>184.0</c:v>
                </c:pt>
                <c:pt idx="5981">
                  <c:v>184.0</c:v>
                </c:pt>
                <c:pt idx="5982">
                  <c:v>184.0</c:v>
                </c:pt>
                <c:pt idx="5983">
                  <c:v>184.0</c:v>
                </c:pt>
                <c:pt idx="5984">
                  <c:v>184.0</c:v>
                </c:pt>
                <c:pt idx="5985">
                  <c:v>184.0</c:v>
                </c:pt>
                <c:pt idx="5986">
                  <c:v>184.0</c:v>
                </c:pt>
                <c:pt idx="5987">
                  <c:v>184.0</c:v>
                </c:pt>
                <c:pt idx="5988">
                  <c:v>184.0</c:v>
                </c:pt>
                <c:pt idx="5989">
                  <c:v>185.0</c:v>
                </c:pt>
                <c:pt idx="5990">
                  <c:v>185.0</c:v>
                </c:pt>
                <c:pt idx="5991">
                  <c:v>185.0</c:v>
                </c:pt>
                <c:pt idx="5992">
                  <c:v>185.0</c:v>
                </c:pt>
                <c:pt idx="5993">
                  <c:v>185.0</c:v>
                </c:pt>
                <c:pt idx="5994">
                  <c:v>185.0</c:v>
                </c:pt>
                <c:pt idx="5995">
                  <c:v>185.0</c:v>
                </c:pt>
                <c:pt idx="5996">
                  <c:v>185.0</c:v>
                </c:pt>
                <c:pt idx="5997">
                  <c:v>186.0</c:v>
                </c:pt>
                <c:pt idx="5998">
                  <c:v>186.0</c:v>
                </c:pt>
                <c:pt idx="5999">
                  <c:v>186.0</c:v>
                </c:pt>
                <c:pt idx="6000">
                  <c:v>186.0</c:v>
                </c:pt>
                <c:pt idx="6001">
                  <c:v>187.0</c:v>
                </c:pt>
                <c:pt idx="6002">
                  <c:v>187.0</c:v>
                </c:pt>
                <c:pt idx="6003">
                  <c:v>187.0</c:v>
                </c:pt>
                <c:pt idx="6004">
                  <c:v>187.0</c:v>
                </c:pt>
                <c:pt idx="6005">
                  <c:v>187.0</c:v>
                </c:pt>
                <c:pt idx="6006">
                  <c:v>187.0</c:v>
                </c:pt>
                <c:pt idx="6007">
                  <c:v>187.0</c:v>
                </c:pt>
                <c:pt idx="6008">
                  <c:v>187.0</c:v>
                </c:pt>
                <c:pt idx="6009">
                  <c:v>187.0</c:v>
                </c:pt>
                <c:pt idx="6010">
                  <c:v>187.0</c:v>
                </c:pt>
                <c:pt idx="6011">
                  <c:v>187.0</c:v>
                </c:pt>
                <c:pt idx="6012">
                  <c:v>187.0</c:v>
                </c:pt>
                <c:pt idx="6013">
                  <c:v>187.0</c:v>
                </c:pt>
                <c:pt idx="6014">
                  <c:v>187.0</c:v>
                </c:pt>
                <c:pt idx="6015">
                  <c:v>187.0</c:v>
                </c:pt>
                <c:pt idx="6016">
                  <c:v>187.0</c:v>
                </c:pt>
                <c:pt idx="6017">
                  <c:v>187.0</c:v>
                </c:pt>
                <c:pt idx="6018">
                  <c:v>187.0</c:v>
                </c:pt>
                <c:pt idx="6019">
                  <c:v>187.0</c:v>
                </c:pt>
                <c:pt idx="6020">
                  <c:v>187.0</c:v>
                </c:pt>
                <c:pt idx="6021">
                  <c:v>187.0</c:v>
                </c:pt>
                <c:pt idx="6022">
                  <c:v>188.0</c:v>
                </c:pt>
                <c:pt idx="6023">
                  <c:v>189.0</c:v>
                </c:pt>
                <c:pt idx="6024">
                  <c:v>189.0</c:v>
                </c:pt>
                <c:pt idx="6025">
                  <c:v>190.0</c:v>
                </c:pt>
                <c:pt idx="6026">
                  <c:v>190.0</c:v>
                </c:pt>
                <c:pt idx="6027">
                  <c:v>190.0</c:v>
                </c:pt>
                <c:pt idx="6028">
                  <c:v>190.0</c:v>
                </c:pt>
                <c:pt idx="6029">
                  <c:v>190.0</c:v>
                </c:pt>
                <c:pt idx="6030">
                  <c:v>190.0</c:v>
                </c:pt>
                <c:pt idx="6031">
                  <c:v>190.0</c:v>
                </c:pt>
                <c:pt idx="6032">
                  <c:v>190.0</c:v>
                </c:pt>
                <c:pt idx="6033">
                  <c:v>190.0</c:v>
                </c:pt>
                <c:pt idx="6034">
                  <c:v>191.0</c:v>
                </c:pt>
                <c:pt idx="6035">
                  <c:v>191.0</c:v>
                </c:pt>
                <c:pt idx="6036">
                  <c:v>191.0</c:v>
                </c:pt>
                <c:pt idx="6037">
                  <c:v>191.0</c:v>
                </c:pt>
                <c:pt idx="6038">
                  <c:v>191.0</c:v>
                </c:pt>
                <c:pt idx="6039">
                  <c:v>191.0</c:v>
                </c:pt>
                <c:pt idx="6040">
                  <c:v>191.0</c:v>
                </c:pt>
                <c:pt idx="6041">
                  <c:v>191.0</c:v>
                </c:pt>
                <c:pt idx="6042">
                  <c:v>191.0</c:v>
                </c:pt>
                <c:pt idx="6043">
                  <c:v>191.0</c:v>
                </c:pt>
                <c:pt idx="6044">
                  <c:v>191.0</c:v>
                </c:pt>
                <c:pt idx="6045">
                  <c:v>191.0</c:v>
                </c:pt>
                <c:pt idx="6046">
                  <c:v>191.0</c:v>
                </c:pt>
                <c:pt idx="6047">
                  <c:v>191.0</c:v>
                </c:pt>
                <c:pt idx="6048">
                  <c:v>191.0</c:v>
                </c:pt>
                <c:pt idx="6049">
                  <c:v>191.0</c:v>
                </c:pt>
                <c:pt idx="6050">
                  <c:v>191.0</c:v>
                </c:pt>
                <c:pt idx="6051">
                  <c:v>191.0</c:v>
                </c:pt>
                <c:pt idx="6052">
                  <c:v>191.0</c:v>
                </c:pt>
                <c:pt idx="6053">
                  <c:v>191.0</c:v>
                </c:pt>
                <c:pt idx="6054">
                  <c:v>191.0</c:v>
                </c:pt>
                <c:pt idx="6055">
                  <c:v>191.0</c:v>
                </c:pt>
                <c:pt idx="6056">
                  <c:v>191.0</c:v>
                </c:pt>
                <c:pt idx="6057">
                  <c:v>191.0</c:v>
                </c:pt>
                <c:pt idx="6058">
                  <c:v>191.0</c:v>
                </c:pt>
                <c:pt idx="6059">
                  <c:v>191.0</c:v>
                </c:pt>
                <c:pt idx="6060">
                  <c:v>191.0</c:v>
                </c:pt>
                <c:pt idx="6061">
                  <c:v>191.0</c:v>
                </c:pt>
                <c:pt idx="6062">
                  <c:v>191.0</c:v>
                </c:pt>
                <c:pt idx="6063">
                  <c:v>191.0</c:v>
                </c:pt>
                <c:pt idx="6064">
                  <c:v>191.0</c:v>
                </c:pt>
                <c:pt idx="6065">
                  <c:v>191.0</c:v>
                </c:pt>
                <c:pt idx="6066">
                  <c:v>191.0</c:v>
                </c:pt>
                <c:pt idx="6067">
                  <c:v>191.0</c:v>
                </c:pt>
                <c:pt idx="6068">
                  <c:v>191.0</c:v>
                </c:pt>
                <c:pt idx="6069">
                  <c:v>191.0</c:v>
                </c:pt>
                <c:pt idx="6070">
                  <c:v>191.0</c:v>
                </c:pt>
                <c:pt idx="6071">
                  <c:v>191.0</c:v>
                </c:pt>
                <c:pt idx="6072">
                  <c:v>191.0</c:v>
                </c:pt>
                <c:pt idx="6073">
                  <c:v>191.0</c:v>
                </c:pt>
                <c:pt idx="6074">
                  <c:v>191.0</c:v>
                </c:pt>
                <c:pt idx="6075">
                  <c:v>191.0</c:v>
                </c:pt>
                <c:pt idx="6076">
                  <c:v>191.0</c:v>
                </c:pt>
                <c:pt idx="6077">
                  <c:v>191.0</c:v>
                </c:pt>
                <c:pt idx="6078">
                  <c:v>191.0</c:v>
                </c:pt>
                <c:pt idx="6079">
                  <c:v>191.0</c:v>
                </c:pt>
                <c:pt idx="6080">
                  <c:v>191.0</c:v>
                </c:pt>
                <c:pt idx="6081">
                  <c:v>191.0</c:v>
                </c:pt>
                <c:pt idx="6082">
                  <c:v>191.0</c:v>
                </c:pt>
                <c:pt idx="6083">
                  <c:v>191.0</c:v>
                </c:pt>
                <c:pt idx="6084">
                  <c:v>191.0</c:v>
                </c:pt>
                <c:pt idx="6085">
                  <c:v>191.0</c:v>
                </c:pt>
                <c:pt idx="6086">
                  <c:v>191.0</c:v>
                </c:pt>
                <c:pt idx="6087">
                  <c:v>191.0</c:v>
                </c:pt>
                <c:pt idx="6088">
                  <c:v>191.0</c:v>
                </c:pt>
                <c:pt idx="6089">
                  <c:v>191.0</c:v>
                </c:pt>
                <c:pt idx="6090">
                  <c:v>191.0</c:v>
                </c:pt>
                <c:pt idx="6091">
                  <c:v>191.0</c:v>
                </c:pt>
                <c:pt idx="6092">
                  <c:v>191.0</c:v>
                </c:pt>
                <c:pt idx="6093">
                  <c:v>191.0</c:v>
                </c:pt>
                <c:pt idx="6094">
                  <c:v>191.0</c:v>
                </c:pt>
                <c:pt idx="6095">
                  <c:v>191.0</c:v>
                </c:pt>
                <c:pt idx="6096">
                  <c:v>192.0</c:v>
                </c:pt>
                <c:pt idx="6097">
                  <c:v>192.0</c:v>
                </c:pt>
                <c:pt idx="6098">
                  <c:v>192.0</c:v>
                </c:pt>
                <c:pt idx="6099">
                  <c:v>192.0</c:v>
                </c:pt>
                <c:pt idx="6100">
                  <c:v>192.0</c:v>
                </c:pt>
                <c:pt idx="6101">
                  <c:v>192.0</c:v>
                </c:pt>
                <c:pt idx="6102">
                  <c:v>192.0</c:v>
                </c:pt>
                <c:pt idx="6103">
                  <c:v>193.0</c:v>
                </c:pt>
                <c:pt idx="6104">
                  <c:v>193.0</c:v>
                </c:pt>
                <c:pt idx="6105">
                  <c:v>193.0</c:v>
                </c:pt>
                <c:pt idx="6106">
                  <c:v>193.0</c:v>
                </c:pt>
                <c:pt idx="6107">
                  <c:v>193.0</c:v>
                </c:pt>
                <c:pt idx="6108">
                  <c:v>193.0</c:v>
                </c:pt>
                <c:pt idx="6109">
                  <c:v>193.0</c:v>
                </c:pt>
                <c:pt idx="6110">
                  <c:v>193.0</c:v>
                </c:pt>
                <c:pt idx="6111">
                  <c:v>193.0</c:v>
                </c:pt>
                <c:pt idx="6112">
                  <c:v>193.0</c:v>
                </c:pt>
                <c:pt idx="6113">
                  <c:v>193.0</c:v>
                </c:pt>
                <c:pt idx="6114">
                  <c:v>193.0</c:v>
                </c:pt>
                <c:pt idx="6115">
                  <c:v>193.0</c:v>
                </c:pt>
                <c:pt idx="6116">
                  <c:v>193.0</c:v>
                </c:pt>
                <c:pt idx="6117">
                  <c:v>193.0</c:v>
                </c:pt>
                <c:pt idx="6118">
                  <c:v>193.0</c:v>
                </c:pt>
                <c:pt idx="6119">
                  <c:v>193.0</c:v>
                </c:pt>
                <c:pt idx="6120">
                  <c:v>193.0</c:v>
                </c:pt>
                <c:pt idx="6121">
                  <c:v>193.0</c:v>
                </c:pt>
                <c:pt idx="6122">
                  <c:v>193.0</c:v>
                </c:pt>
                <c:pt idx="6123">
                  <c:v>193.0</c:v>
                </c:pt>
                <c:pt idx="6124">
                  <c:v>193.0</c:v>
                </c:pt>
                <c:pt idx="6125">
                  <c:v>193.0</c:v>
                </c:pt>
                <c:pt idx="6126">
                  <c:v>194.0</c:v>
                </c:pt>
                <c:pt idx="6127">
                  <c:v>194.0</c:v>
                </c:pt>
                <c:pt idx="6128">
                  <c:v>194.0</c:v>
                </c:pt>
                <c:pt idx="6129">
                  <c:v>194.0</c:v>
                </c:pt>
                <c:pt idx="6130">
                  <c:v>194.0</c:v>
                </c:pt>
                <c:pt idx="6131">
                  <c:v>195.0</c:v>
                </c:pt>
                <c:pt idx="6132">
                  <c:v>195.0</c:v>
                </c:pt>
                <c:pt idx="6133">
                  <c:v>195.0</c:v>
                </c:pt>
                <c:pt idx="6134">
                  <c:v>195.0</c:v>
                </c:pt>
                <c:pt idx="6135">
                  <c:v>195.0</c:v>
                </c:pt>
                <c:pt idx="6136">
                  <c:v>195.0</c:v>
                </c:pt>
                <c:pt idx="6137">
                  <c:v>196.0</c:v>
                </c:pt>
                <c:pt idx="6138">
                  <c:v>196.0</c:v>
                </c:pt>
                <c:pt idx="6139">
                  <c:v>196.0</c:v>
                </c:pt>
                <c:pt idx="6140">
                  <c:v>196.0</c:v>
                </c:pt>
                <c:pt idx="6141">
                  <c:v>196.0</c:v>
                </c:pt>
                <c:pt idx="6142">
                  <c:v>196.0</c:v>
                </c:pt>
                <c:pt idx="6143">
                  <c:v>196.0</c:v>
                </c:pt>
                <c:pt idx="6144">
                  <c:v>196.0</c:v>
                </c:pt>
                <c:pt idx="6145">
                  <c:v>196.0</c:v>
                </c:pt>
                <c:pt idx="6146">
                  <c:v>196.0</c:v>
                </c:pt>
                <c:pt idx="6147">
                  <c:v>196.0</c:v>
                </c:pt>
                <c:pt idx="6148">
                  <c:v>196.0</c:v>
                </c:pt>
                <c:pt idx="6149">
                  <c:v>196.0</c:v>
                </c:pt>
                <c:pt idx="6150">
                  <c:v>196.0</c:v>
                </c:pt>
                <c:pt idx="6151">
                  <c:v>197.0</c:v>
                </c:pt>
                <c:pt idx="6152">
                  <c:v>197.0</c:v>
                </c:pt>
                <c:pt idx="6153">
                  <c:v>197.0</c:v>
                </c:pt>
                <c:pt idx="6154">
                  <c:v>197.0</c:v>
                </c:pt>
                <c:pt idx="6155">
                  <c:v>197.0</c:v>
                </c:pt>
                <c:pt idx="6156">
                  <c:v>197.0</c:v>
                </c:pt>
                <c:pt idx="6157">
                  <c:v>198.0</c:v>
                </c:pt>
                <c:pt idx="6158">
                  <c:v>198.0</c:v>
                </c:pt>
                <c:pt idx="6159">
                  <c:v>198.0</c:v>
                </c:pt>
                <c:pt idx="6160">
                  <c:v>198.0</c:v>
                </c:pt>
                <c:pt idx="6161">
                  <c:v>198.0</c:v>
                </c:pt>
                <c:pt idx="6162">
                  <c:v>198.0</c:v>
                </c:pt>
                <c:pt idx="6163">
                  <c:v>198.0</c:v>
                </c:pt>
                <c:pt idx="6164">
                  <c:v>198.0</c:v>
                </c:pt>
                <c:pt idx="6165">
                  <c:v>198.0</c:v>
                </c:pt>
                <c:pt idx="6166">
                  <c:v>198.0</c:v>
                </c:pt>
                <c:pt idx="6167">
                  <c:v>198.0</c:v>
                </c:pt>
                <c:pt idx="6168">
                  <c:v>198.0</c:v>
                </c:pt>
                <c:pt idx="6169">
                  <c:v>198.0</c:v>
                </c:pt>
                <c:pt idx="6170">
                  <c:v>198.0</c:v>
                </c:pt>
                <c:pt idx="6171">
                  <c:v>198.0</c:v>
                </c:pt>
                <c:pt idx="6172">
                  <c:v>198.0</c:v>
                </c:pt>
                <c:pt idx="6173">
                  <c:v>198.0</c:v>
                </c:pt>
                <c:pt idx="6174">
                  <c:v>198.0</c:v>
                </c:pt>
                <c:pt idx="6175">
                  <c:v>198.0</c:v>
                </c:pt>
                <c:pt idx="6176">
                  <c:v>198.0</c:v>
                </c:pt>
                <c:pt idx="6177">
                  <c:v>198.0</c:v>
                </c:pt>
                <c:pt idx="6178">
                  <c:v>198.0</c:v>
                </c:pt>
                <c:pt idx="6179">
                  <c:v>198.0</c:v>
                </c:pt>
                <c:pt idx="6180">
                  <c:v>198.0</c:v>
                </c:pt>
                <c:pt idx="6181">
                  <c:v>198.0</c:v>
                </c:pt>
                <c:pt idx="6182">
                  <c:v>198.0</c:v>
                </c:pt>
                <c:pt idx="6183">
                  <c:v>198.0</c:v>
                </c:pt>
                <c:pt idx="6184">
                  <c:v>198.0</c:v>
                </c:pt>
                <c:pt idx="6185">
                  <c:v>198.0</c:v>
                </c:pt>
                <c:pt idx="6186">
                  <c:v>198.0</c:v>
                </c:pt>
                <c:pt idx="6187">
                  <c:v>198.0</c:v>
                </c:pt>
                <c:pt idx="6188">
                  <c:v>198.0</c:v>
                </c:pt>
                <c:pt idx="6189">
                  <c:v>198.0</c:v>
                </c:pt>
                <c:pt idx="6190">
                  <c:v>198.0</c:v>
                </c:pt>
                <c:pt idx="6191">
                  <c:v>198.0</c:v>
                </c:pt>
                <c:pt idx="6192">
                  <c:v>198.0</c:v>
                </c:pt>
                <c:pt idx="6193">
                  <c:v>198.0</c:v>
                </c:pt>
                <c:pt idx="6194">
                  <c:v>198.0</c:v>
                </c:pt>
                <c:pt idx="6195">
                  <c:v>199.0</c:v>
                </c:pt>
                <c:pt idx="6196">
                  <c:v>199.0</c:v>
                </c:pt>
                <c:pt idx="6197">
                  <c:v>199.0</c:v>
                </c:pt>
                <c:pt idx="6198">
                  <c:v>199.0</c:v>
                </c:pt>
                <c:pt idx="6199">
                  <c:v>200.0</c:v>
                </c:pt>
                <c:pt idx="6200">
                  <c:v>200.0</c:v>
                </c:pt>
                <c:pt idx="6201">
                  <c:v>200.0</c:v>
                </c:pt>
                <c:pt idx="6202">
                  <c:v>201.0</c:v>
                </c:pt>
                <c:pt idx="6203">
                  <c:v>201.0</c:v>
                </c:pt>
                <c:pt idx="6204">
                  <c:v>202.0</c:v>
                </c:pt>
                <c:pt idx="6205">
                  <c:v>202.0</c:v>
                </c:pt>
                <c:pt idx="6206">
                  <c:v>202.0</c:v>
                </c:pt>
                <c:pt idx="6207">
                  <c:v>202.0</c:v>
                </c:pt>
                <c:pt idx="6208">
                  <c:v>202.0</c:v>
                </c:pt>
                <c:pt idx="6209">
                  <c:v>202.0</c:v>
                </c:pt>
                <c:pt idx="6210">
                  <c:v>202.0</c:v>
                </c:pt>
                <c:pt idx="6211">
                  <c:v>202.0</c:v>
                </c:pt>
                <c:pt idx="6212">
                  <c:v>202.0</c:v>
                </c:pt>
                <c:pt idx="6213">
                  <c:v>202.0</c:v>
                </c:pt>
                <c:pt idx="6214">
                  <c:v>202.0</c:v>
                </c:pt>
                <c:pt idx="6215">
                  <c:v>202.0</c:v>
                </c:pt>
                <c:pt idx="6216">
                  <c:v>202.0</c:v>
                </c:pt>
                <c:pt idx="6217">
                  <c:v>202.0</c:v>
                </c:pt>
                <c:pt idx="6218">
                  <c:v>202.0</c:v>
                </c:pt>
                <c:pt idx="6219">
                  <c:v>202.0</c:v>
                </c:pt>
                <c:pt idx="6220">
                  <c:v>202.0</c:v>
                </c:pt>
                <c:pt idx="6221">
                  <c:v>202.0</c:v>
                </c:pt>
                <c:pt idx="6222">
                  <c:v>202.0</c:v>
                </c:pt>
                <c:pt idx="6223">
                  <c:v>202.0</c:v>
                </c:pt>
                <c:pt idx="6224">
                  <c:v>202.0</c:v>
                </c:pt>
                <c:pt idx="6225">
                  <c:v>202.0</c:v>
                </c:pt>
                <c:pt idx="6226">
                  <c:v>202.0</c:v>
                </c:pt>
                <c:pt idx="6227">
                  <c:v>202.0</c:v>
                </c:pt>
                <c:pt idx="6228">
                  <c:v>202.0</c:v>
                </c:pt>
                <c:pt idx="6229">
                  <c:v>202.0</c:v>
                </c:pt>
                <c:pt idx="6230">
                  <c:v>202.0</c:v>
                </c:pt>
                <c:pt idx="6231">
                  <c:v>202.0</c:v>
                </c:pt>
                <c:pt idx="6232">
                  <c:v>203.0</c:v>
                </c:pt>
                <c:pt idx="6233">
                  <c:v>203.0</c:v>
                </c:pt>
                <c:pt idx="6234">
                  <c:v>203.0</c:v>
                </c:pt>
                <c:pt idx="6235">
                  <c:v>203.0</c:v>
                </c:pt>
                <c:pt idx="6236">
                  <c:v>203.0</c:v>
                </c:pt>
                <c:pt idx="6237">
                  <c:v>203.0</c:v>
                </c:pt>
                <c:pt idx="6238">
                  <c:v>203.0</c:v>
                </c:pt>
                <c:pt idx="6239">
                  <c:v>203.0</c:v>
                </c:pt>
                <c:pt idx="6240">
                  <c:v>203.0</c:v>
                </c:pt>
                <c:pt idx="6241">
                  <c:v>203.0</c:v>
                </c:pt>
                <c:pt idx="6242">
                  <c:v>203.0</c:v>
                </c:pt>
                <c:pt idx="6243">
                  <c:v>203.0</c:v>
                </c:pt>
                <c:pt idx="6244">
                  <c:v>203.0</c:v>
                </c:pt>
                <c:pt idx="6245">
                  <c:v>203.0</c:v>
                </c:pt>
                <c:pt idx="6246">
                  <c:v>203.0</c:v>
                </c:pt>
                <c:pt idx="6247">
                  <c:v>203.0</c:v>
                </c:pt>
                <c:pt idx="6248">
                  <c:v>203.0</c:v>
                </c:pt>
                <c:pt idx="6249">
                  <c:v>203.0</c:v>
                </c:pt>
                <c:pt idx="6250">
                  <c:v>203.0</c:v>
                </c:pt>
                <c:pt idx="6251">
                  <c:v>203.0</c:v>
                </c:pt>
                <c:pt idx="6252">
                  <c:v>203.0</c:v>
                </c:pt>
                <c:pt idx="6253">
                  <c:v>203.0</c:v>
                </c:pt>
                <c:pt idx="6254">
                  <c:v>203.0</c:v>
                </c:pt>
                <c:pt idx="6255">
                  <c:v>203.0</c:v>
                </c:pt>
                <c:pt idx="6256">
                  <c:v>203.0</c:v>
                </c:pt>
                <c:pt idx="6257">
                  <c:v>203.0</c:v>
                </c:pt>
                <c:pt idx="6258">
                  <c:v>203.0</c:v>
                </c:pt>
                <c:pt idx="6259">
                  <c:v>203.0</c:v>
                </c:pt>
                <c:pt idx="6260">
                  <c:v>203.0</c:v>
                </c:pt>
                <c:pt idx="6261">
                  <c:v>203.0</c:v>
                </c:pt>
                <c:pt idx="6262">
                  <c:v>203.0</c:v>
                </c:pt>
                <c:pt idx="6263">
                  <c:v>203.0</c:v>
                </c:pt>
                <c:pt idx="6264">
                  <c:v>203.0</c:v>
                </c:pt>
                <c:pt idx="6265">
                  <c:v>203.0</c:v>
                </c:pt>
                <c:pt idx="6266">
                  <c:v>203.0</c:v>
                </c:pt>
                <c:pt idx="6267">
                  <c:v>204.0</c:v>
                </c:pt>
                <c:pt idx="6268">
                  <c:v>204.0</c:v>
                </c:pt>
                <c:pt idx="6269">
                  <c:v>204.0</c:v>
                </c:pt>
                <c:pt idx="6270">
                  <c:v>204.0</c:v>
                </c:pt>
                <c:pt idx="6271">
                  <c:v>205.0</c:v>
                </c:pt>
                <c:pt idx="6272">
                  <c:v>205.0</c:v>
                </c:pt>
                <c:pt idx="6273">
                  <c:v>205.0</c:v>
                </c:pt>
                <c:pt idx="6274">
                  <c:v>205.0</c:v>
                </c:pt>
                <c:pt idx="6275">
                  <c:v>205.0</c:v>
                </c:pt>
                <c:pt idx="6276">
                  <c:v>205.0</c:v>
                </c:pt>
                <c:pt idx="6277">
                  <c:v>205.0</c:v>
                </c:pt>
                <c:pt idx="6278">
                  <c:v>205.0</c:v>
                </c:pt>
                <c:pt idx="6279">
                  <c:v>205.0</c:v>
                </c:pt>
                <c:pt idx="6280">
                  <c:v>205.0</c:v>
                </c:pt>
                <c:pt idx="6281">
                  <c:v>205.0</c:v>
                </c:pt>
                <c:pt idx="6282">
                  <c:v>205.0</c:v>
                </c:pt>
                <c:pt idx="6283">
                  <c:v>205.0</c:v>
                </c:pt>
                <c:pt idx="6284">
                  <c:v>205.0</c:v>
                </c:pt>
                <c:pt idx="6285">
                  <c:v>205.0</c:v>
                </c:pt>
                <c:pt idx="6286">
                  <c:v>205.0</c:v>
                </c:pt>
                <c:pt idx="6287">
                  <c:v>205.0</c:v>
                </c:pt>
                <c:pt idx="6288">
                  <c:v>205.0</c:v>
                </c:pt>
                <c:pt idx="6289">
                  <c:v>205.0</c:v>
                </c:pt>
                <c:pt idx="6290">
                  <c:v>205.0</c:v>
                </c:pt>
                <c:pt idx="6291">
                  <c:v>205.0</c:v>
                </c:pt>
                <c:pt idx="6292">
                  <c:v>205.0</c:v>
                </c:pt>
                <c:pt idx="6293">
                  <c:v>206.0</c:v>
                </c:pt>
                <c:pt idx="6294">
                  <c:v>206.0</c:v>
                </c:pt>
                <c:pt idx="6295">
                  <c:v>206.0</c:v>
                </c:pt>
                <c:pt idx="6296">
                  <c:v>206.0</c:v>
                </c:pt>
                <c:pt idx="6297">
                  <c:v>207.0</c:v>
                </c:pt>
                <c:pt idx="6298">
                  <c:v>207.0</c:v>
                </c:pt>
                <c:pt idx="6299">
                  <c:v>207.0</c:v>
                </c:pt>
                <c:pt idx="6300">
                  <c:v>207.0</c:v>
                </c:pt>
                <c:pt idx="6301">
                  <c:v>207.0</c:v>
                </c:pt>
                <c:pt idx="6302">
                  <c:v>207.0</c:v>
                </c:pt>
                <c:pt idx="6303">
                  <c:v>207.0</c:v>
                </c:pt>
                <c:pt idx="6304">
                  <c:v>207.0</c:v>
                </c:pt>
                <c:pt idx="6305">
                  <c:v>207.0</c:v>
                </c:pt>
                <c:pt idx="6306">
                  <c:v>207.0</c:v>
                </c:pt>
                <c:pt idx="6307">
                  <c:v>208.0</c:v>
                </c:pt>
                <c:pt idx="6308">
                  <c:v>208.0</c:v>
                </c:pt>
                <c:pt idx="6309">
                  <c:v>208.0</c:v>
                </c:pt>
                <c:pt idx="6310">
                  <c:v>208.0</c:v>
                </c:pt>
                <c:pt idx="6311">
                  <c:v>208.0</c:v>
                </c:pt>
                <c:pt idx="6312">
                  <c:v>208.0</c:v>
                </c:pt>
                <c:pt idx="6313">
                  <c:v>208.0</c:v>
                </c:pt>
                <c:pt idx="6314">
                  <c:v>208.0</c:v>
                </c:pt>
                <c:pt idx="6315">
                  <c:v>208.0</c:v>
                </c:pt>
                <c:pt idx="6316">
                  <c:v>208.0</c:v>
                </c:pt>
                <c:pt idx="6317">
                  <c:v>208.0</c:v>
                </c:pt>
                <c:pt idx="6318">
                  <c:v>208.0</c:v>
                </c:pt>
                <c:pt idx="6319">
                  <c:v>208.0</c:v>
                </c:pt>
                <c:pt idx="6320">
                  <c:v>208.0</c:v>
                </c:pt>
                <c:pt idx="6321">
                  <c:v>208.0</c:v>
                </c:pt>
                <c:pt idx="6322">
                  <c:v>208.0</c:v>
                </c:pt>
                <c:pt idx="6323">
                  <c:v>208.0</c:v>
                </c:pt>
                <c:pt idx="6324">
                  <c:v>208.0</c:v>
                </c:pt>
                <c:pt idx="6325">
                  <c:v>208.0</c:v>
                </c:pt>
                <c:pt idx="6326">
                  <c:v>208.0</c:v>
                </c:pt>
                <c:pt idx="6327">
                  <c:v>208.0</c:v>
                </c:pt>
                <c:pt idx="6328">
                  <c:v>208.0</c:v>
                </c:pt>
                <c:pt idx="6329">
                  <c:v>208.0</c:v>
                </c:pt>
                <c:pt idx="6330">
                  <c:v>208.0</c:v>
                </c:pt>
                <c:pt idx="6331">
                  <c:v>209.0</c:v>
                </c:pt>
                <c:pt idx="6332">
                  <c:v>209.0</c:v>
                </c:pt>
                <c:pt idx="6333">
                  <c:v>209.0</c:v>
                </c:pt>
                <c:pt idx="6334">
                  <c:v>209.0</c:v>
                </c:pt>
                <c:pt idx="6335">
                  <c:v>209.0</c:v>
                </c:pt>
                <c:pt idx="6336">
                  <c:v>209.0</c:v>
                </c:pt>
                <c:pt idx="6337">
                  <c:v>209.0</c:v>
                </c:pt>
                <c:pt idx="6338">
                  <c:v>209.0</c:v>
                </c:pt>
                <c:pt idx="6339">
                  <c:v>209.0</c:v>
                </c:pt>
                <c:pt idx="6340">
                  <c:v>209.0</c:v>
                </c:pt>
                <c:pt idx="6341">
                  <c:v>209.0</c:v>
                </c:pt>
                <c:pt idx="6342">
                  <c:v>209.0</c:v>
                </c:pt>
                <c:pt idx="6343">
                  <c:v>209.0</c:v>
                </c:pt>
                <c:pt idx="6344">
                  <c:v>209.0</c:v>
                </c:pt>
                <c:pt idx="6345">
                  <c:v>209.0</c:v>
                </c:pt>
                <c:pt idx="6346">
                  <c:v>210.0</c:v>
                </c:pt>
                <c:pt idx="6347">
                  <c:v>210.0</c:v>
                </c:pt>
                <c:pt idx="6348">
                  <c:v>210.0</c:v>
                </c:pt>
                <c:pt idx="6349">
                  <c:v>210.0</c:v>
                </c:pt>
                <c:pt idx="6350">
                  <c:v>210.0</c:v>
                </c:pt>
                <c:pt idx="6351">
                  <c:v>210.0</c:v>
                </c:pt>
                <c:pt idx="6352">
                  <c:v>210.0</c:v>
                </c:pt>
                <c:pt idx="6353">
                  <c:v>210.0</c:v>
                </c:pt>
                <c:pt idx="6354">
                  <c:v>210.0</c:v>
                </c:pt>
                <c:pt idx="6355">
                  <c:v>210.0</c:v>
                </c:pt>
                <c:pt idx="6356">
                  <c:v>210.0</c:v>
                </c:pt>
                <c:pt idx="6357">
                  <c:v>210.0</c:v>
                </c:pt>
                <c:pt idx="6358">
                  <c:v>210.0</c:v>
                </c:pt>
                <c:pt idx="6359">
                  <c:v>210.0</c:v>
                </c:pt>
                <c:pt idx="6360">
                  <c:v>210.0</c:v>
                </c:pt>
                <c:pt idx="6361">
                  <c:v>210.0</c:v>
                </c:pt>
                <c:pt idx="6362">
                  <c:v>210.0</c:v>
                </c:pt>
                <c:pt idx="6363">
                  <c:v>210.0</c:v>
                </c:pt>
                <c:pt idx="6364">
                  <c:v>210.0</c:v>
                </c:pt>
                <c:pt idx="6365">
                  <c:v>210.0</c:v>
                </c:pt>
                <c:pt idx="6366">
                  <c:v>210.0</c:v>
                </c:pt>
                <c:pt idx="6367">
                  <c:v>210.0</c:v>
                </c:pt>
                <c:pt idx="6368">
                  <c:v>210.0</c:v>
                </c:pt>
                <c:pt idx="6369">
                  <c:v>210.0</c:v>
                </c:pt>
                <c:pt idx="6370">
                  <c:v>210.0</c:v>
                </c:pt>
                <c:pt idx="6371">
                  <c:v>210.0</c:v>
                </c:pt>
                <c:pt idx="6372">
                  <c:v>210.0</c:v>
                </c:pt>
                <c:pt idx="6373">
                  <c:v>210.0</c:v>
                </c:pt>
                <c:pt idx="6374">
                  <c:v>210.0</c:v>
                </c:pt>
                <c:pt idx="6375">
                  <c:v>210.0</c:v>
                </c:pt>
                <c:pt idx="6376">
                  <c:v>210.0</c:v>
                </c:pt>
                <c:pt idx="6377">
                  <c:v>210.0</c:v>
                </c:pt>
                <c:pt idx="6378">
                  <c:v>210.0</c:v>
                </c:pt>
                <c:pt idx="6379">
                  <c:v>210.0</c:v>
                </c:pt>
                <c:pt idx="6380">
                  <c:v>210.0</c:v>
                </c:pt>
                <c:pt idx="6381">
                  <c:v>210.0</c:v>
                </c:pt>
                <c:pt idx="6382">
                  <c:v>210.0</c:v>
                </c:pt>
                <c:pt idx="6383">
                  <c:v>210.0</c:v>
                </c:pt>
                <c:pt idx="6384">
                  <c:v>210.0</c:v>
                </c:pt>
                <c:pt idx="6385">
                  <c:v>210.0</c:v>
                </c:pt>
                <c:pt idx="6386">
                  <c:v>210.0</c:v>
                </c:pt>
                <c:pt idx="6387">
                  <c:v>210.0</c:v>
                </c:pt>
                <c:pt idx="6388">
                  <c:v>210.0</c:v>
                </c:pt>
                <c:pt idx="6389">
                  <c:v>210.0</c:v>
                </c:pt>
                <c:pt idx="6390">
                  <c:v>210.0</c:v>
                </c:pt>
                <c:pt idx="6391">
                  <c:v>210.0</c:v>
                </c:pt>
                <c:pt idx="6392">
                  <c:v>210.0</c:v>
                </c:pt>
                <c:pt idx="6393">
                  <c:v>210.0</c:v>
                </c:pt>
                <c:pt idx="6394">
                  <c:v>210.0</c:v>
                </c:pt>
                <c:pt idx="6395">
                  <c:v>210.0</c:v>
                </c:pt>
                <c:pt idx="6396">
                  <c:v>210.0</c:v>
                </c:pt>
                <c:pt idx="6397">
                  <c:v>210.0</c:v>
                </c:pt>
                <c:pt idx="6398">
                  <c:v>210.0</c:v>
                </c:pt>
                <c:pt idx="6399">
                  <c:v>210.0</c:v>
                </c:pt>
                <c:pt idx="6400">
                  <c:v>210.0</c:v>
                </c:pt>
                <c:pt idx="6401">
                  <c:v>210.0</c:v>
                </c:pt>
                <c:pt idx="6402">
                  <c:v>210.0</c:v>
                </c:pt>
                <c:pt idx="6403">
                  <c:v>210.0</c:v>
                </c:pt>
                <c:pt idx="6404">
                  <c:v>210.0</c:v>
                </c:pt>
                <c:pt idx="6405">
                  <c:v>211.0</c:v>
                </c:pt>
                <c:pt idx="6406">
                  <c:v>211.0</c:v>
                </c:pt>
                <c:pt idx="6407">
                  <c:v>211.0</c:v>
                </c:pt>
                <c:pt idx="6408">
                  <c:v>211.0</c:v>
                </c:pt>
                <c:pt idx="6409">
                  <c:v>211.0</c:v>
                </c:pt>
                <c:pt idx="6410">
                  <c:v>211.0</c:v>
                </c:pt>
                <c:pt idx="6411">
                  <c:v>211.0</c:v>
                </c:pt>
                <c:pt idx="6412">
                  <c:v>211.0</c:v>
                </c:pt>
                <c:pt idx="6413">
                  <c:v>211.0</c:v>
                </c:pt>
                <c:pt idx="6414">
                  <c:v>211.0</c:v>
                </c:pt>
                <c:pt idx="6415">
                  <c:v>211.0</c:v>
                </c:pt>
                <c:pt idx="6416">
                  <c:v>211.0</c:v>
                </c:pt>
                <c:pt idx="6417">
                  <c:v>211.0</c:v>
                </c:pt>
                <c:pt idx="6418">
                  <c:v>211.0</c:v>
                </c:pt>
                <c:pt idx="6419">
                  <c:v>211.0</c:v>
                </c:pt>
                <c:pt idx="6420">
                  <c:v>211.0</c:v>
                </c:pt>
                <c:pt idx="6421">
                  <c:v>211.0</c:v>
                </c:pt>
                <c:pt idx="6422">
                  <c:v>211.0</c:v>
                </c:pt>
                <c:pt idx="6423">
                  <c:v>211.0</c:v>
                </c:pt>
                <c:pt idx="6424">
                  <c:v>211.0</c:v>
                </c:pt>
                <c:pt idx="6425">
                  <c:v>211.0</c:v>
                </c:pt>
                <c:pt idx="6426">
                  <c:v>211.0</c:v>
                </c:pt>
                <c:pt idx="6427">
                  <c:v>211.0</c:v>
                </c:pt>
                <c:pt idx="6428">
                  <c:v>211.0</c:v>
                </c:pt>
                <c:pt idx="6429">
                  <c:v>211.0</c:v>
                </c:pt>
                <c:pt idx="6430">
                  <c:v>211.0</c:v>
                </c:pt>
                <c:pt idx="6431">
                  <c:v>211.0</c:v>
                </c:pt>
                <c:pt idx="6432">
                  <c:v>211.0</c:v>
                </c:pt>
                <c:pt idx="6433">
                  <c:v>211.0</c:v>
                </c:pt>
                <c:pt idx="6434">
                  <c:v>211.0</c:v>
                </c:pt>
                <c:pt idx="6435">
                  <c:v>211.0</c:v>
                </c:pt>
                <c:pt idx="6436">
                  <c:v>211.0</c:v>
                </c:pt>
                <c:pt idx="6437">
                  <c:v>211.0</c:v>
                </c:pt>
                <c:pt idx="6438">
                  <c:v>211.0</c:v>
                </c:pt>
                <c:pt idx="6439">
                  <c:v>211.0</c:v>
                </c:pt>
                <c:pt idx="6440">
                  <c:v>211.0</c:v>
                </c:pt>
                <c:pt idx="6441">
                  <c:v>211.0</c:v>
                </c:pt>
                <c:pt idx="6442">
                  <c:v>211.0</c:v>
                </c:pt>
                <c:pt idx="6443">
                  <c:v>211.0</c:v>
                </c:pt>
                <c:pt idx="6444">
                  <c:v>211.0</c:v>
                </c:pt>
                <c:pt idx="6445">
                  <c:v>211.0</c:v>
                </c:pt>
                <c:pt idx="6446">
                  <c:v>211.0</c:v>
                </c:pt>
                <c:pt idx="6447">
                  <c:v>211.0</c:v>
                </c:pt>
                <c:pt idx="6448">
                  <c:v>211.0</c:v>
                </c:pt>
                <c:pt idx="6449">
                  <c:v>211.0</c:v>
                </c:pt>
                <c:pt idx="6450">
                  <c:v>211.0</c:v>
                </c:pt>
                <c:pt idx="6451">
                  <c:v>211.0</c:v>
                </c:pt>
                <c:pt idx="6452">
                  <c:v>211.0</c:v>
                </c:pt>
                <c:pt idx="6453">
                  <c:v>211.0</c:v>
                </c:pt>
                <c:pt idx="6454">
                  <c:v>211.0</c:v>
                </c:pt>
                <c:pt idx="6455">
                  <c:v>211.0</c:v>
                </c:pt>
                <c:pt idx="6456">
                  <c:v>211.0</c:v>
                </c:pt>
                <c:pt idx="6457">
                  <c:v>211.0</c:v>
                </c:pt>
                <c:pt idx="6458">
                  <c:v>211.0</c:v>
                </c:pt>
                <c:pt idx="6459">
                  <c:v>211.0</c:v>
                </c:pt>
                <c:pt idx="6460">
                  <c:v>211.0</c:v>
                </c:pt>
                <c:pt idx="6461">
                  <c:v>211.0</c:v>
                </c:pt>
                <c:pt idx="6462">
                  <c:v>211.0</c:v>
                </c:pt>
                <c:pt idx="6463">
                  <c:v>211.0</c:v>
                </c:pt>
                <c:pt idx="6464">
                  <c:v>211.0</c:v>
                </c:pt>
                <c:pt idx="6465">
                  <c:v>211.0</c:v>
                </c:pt>
                <c:pt idx="6466">
                  <c:v>211.0</c:v>
                </c:pt>
                <c:pt idx="6467">
                  <c:v>211.0</c:v>
                </c:pt>
                <c:pt idx="6468">
                  <c:v>211.0</c:v>
                </c:pt>
                <c:pt idx="6469">
                  <c:v>211.0</c:v>
                </c:pt>
                <c:pt idx="6470">
                  <c:v>211.0</c:v>
                </c:pt>
                <c:pt idx="6471">
                  <c:v>211.0</c:v>
                </c:pt>
                <c:pt idx="6472">
                  <c:v>211.0</c:v>
                </c:pt>
                <c:pt idx="6473">
                  <c:v>211.0</c:v>
                </c:pt>
                <c:pt idx="6474">
                  <c:v>211.0</c:v>
                </c:pt>
                <c:pt idx="6475">
                  <c:v>211.0</c:v>
                </c:pt>
                <c:pt idx="6476">
                  <c:v>212.0</c:v>
                </c:pt>
                <c:pt idx="6477">
                  <c:v>212.0</c:v>
                </c:pt>
                <c:pt idx="6478">
                  <c:v>212.0</c:v>
                </c:pt>
                <c:pt idx="6479">
                  <c:v>212.0</c:v>
                </c:pt>
                <c:pt idx="6480">
                  <c:v>212.0</c:v>
                </c:pt>
                <c:pt idx="6481">
                  <c:v>212.0</c:v>
                </c:pt>
                <c:pt idx="6482">
                  <c:v>212.0</c:v>
                </c:pt>
                <c:pt idx="6483">
                  <c:v>212.0</c:v>
                </c:pt>
                <c:pt idx="6484">
                  <c:v>213.0</c:v>
                </c:pt>
                <c:pt idx="6485">
                  <c:v>213.0</c:v>
                </c:pt>
                <c:pt idx="6486">
                  <c:v>213.0</c:v>
                </c:pt>
                <c:pt idx="6487">
                  <c:v>213.0</c:v>
                </c:pt>
                <c:pt idx="6488">
                  <c:v>213.0</c:v>
                </c:pt>
                <c:pt idx="6489">
                  <c:v>213.0</c:v>
                </c:pt>
                <c:pt idx="6490">
                  <c:v>213.0</c:v>
                </c:pt>
                <c:pt idx="6491">
                  <c:v>213.0</c:v>
                </c:pt>
                <c:pt idx="6492">
                  <c:v>213.0</c:v>
                </c:pt>
                <c:pt idx="6493">
                  <c:v>213.0</c:v>
                </c:pt>
                <c:pt idx="6494">
                  <c:v>213.0</c:v>
                </c:pt>
                <c:pt idx="6495">
                  <c:v>213.0</c:v>
                </c:pt>
                <c:pt idx="6496">
                  <c:v>213.0</c:v>
                </c:pt>
                <c:pt idx="6497">
                  <c:v>213.0</c:v>
                </c:pt>
                <c:pt idx="6498">
                  <c:v>213.0</c:v>
                </c:pt>
                <c:pt idx="6499">
                  <c:v>213.0</c:v>
                </c:pt>
                <c:pt idx="6500">
                  <c:v>213.0</c:v>
                </c:pt>
                <c:pt idx="6501">
                  <c:v>213.0</c:v>
                </c:pt>
                <c:pt idx="6502">
                  <c:v>213.0</c:v>
                </c:pt>
                <c:pt idx="6503">
                  <c:v>213.0</c:v>
                </c:pt>
                <c:pt idx="6504">
                  <c:v>213.0</c:v>
                </c:pt>
                <c:pt idx="6505">
                  <c:v>213.0</c:v>
                </c:pt>
                <c:pt idx="6506">
                  <c:v>213.0</c:v>
                </c:pt>
                <c:pt idx="6507">
                  <c:v>213.0</c:v>
                </c:pt>
                <c:pt idx="6508">
                  <c:v>213.0</c:v>
                </c:pt>
                <c:pt idx="6509">
                  <c:v>213.0</c:v>
                </c:pt>
                <c:pt idx="6510">
                  <c:v>213.0</c:v>
                </c:pt>
                <c:pt idx="6511">
                  <c:v>213.0</c:v>
                </c:pt>
                <c:pt idx="6512">
                  <c:v>213.0</c:v>
                </c:pt>
                <c:pt idx="6513">
                  <c:v>213.0</c:v>
                </c:pt>
                <c:pt idx="6514">
                  <c:v>214.0</c:v>
                </c:pt>
                <c:pt idx="6515">
                  <c:v>214.0</c:v>
                </c:pt>
                <c:pt idx="6516">
                  <c:v>214.0</c:v>
                </c:pt>
                <c:pt idx="6517">
                  <c:v>214.0</c:v>
                </c:pt>
                <c:pt idx="6518">
                  <c:v>214.0</c:v>
                </c:pt>
                <c:pt idx="6519">
                  <c:v>214.0</c:v>
                </c:pt>
                <c:pt idx="6520">
                  <c:v>214.0</c:v>
                </c:pt>
                <c:pt idx="6521">
                  <c:v>214.0</c:v>
                </c:pt>
                <c:pt idx="6522">
                  <c:v>214.0</c:v>
                </c:pt>
                <c:pt idx="6523">
                  <c:v>214.0</c:v>
                </c:pt>
                <c:pt idx="6524">
                  <c:v>214.0</c:v>
                </c:pt>
                <c:pt idx="6525">
                  <c:v>214.0</c:v>
                </c:pt>
                <c:pt idx="6526">
                  <c:v>214.0</c:v>
                </c:pt>
                <c:pt idx="6527">
                  <c:v>214.0</c:v>
                </c:pt>
                <c:pt idx="6528">
                  <c:v>214.0</c:v>
                </c:pt>
                <c:pt idx="6529">
                  <c:v>214.0</c:v>
                </c:pt>
                <c:pt idx="6530">
                  <c:v>214.0</c:v>
                </c:pt>
                <c:pt idx="6531">
                  <c:v>214.0</c:v>
                </c:pt>
                <c:pt idx="6532">
                  <c:v>214.0</c:v>
                </c:pt>
                <c:pt idx="6533">
                  <c:v>214.0</c:v>
                </c:pt>
                <c:pt idx="6534">
                  <c:v>214.0</c:v>
                </c:pt>
                <c:pt idx="6535">
                  <c:v>214.0</c:v>
                </c:pt>
                <c:pt idx="6536">
                  <c:v>214.0</c:v>
                </c:pt>
                <c:pt idx="6537">
                  <c:v>214.0</c:v>
                </c:pt>
                <c:pt idx="6538">
                  <c:v>214.0</c:v>
                </c:pt>
                <c:pt idx="6539">
                  <c:v>214.0</c:v>
                </c:pt>
                <c:pt idx="6540">
                  <c:v>214.0</c:v>
                </c:pt>
                <c:pt idx="6541">
                  <c:v>214.0</c:v>
                </c:pt>
                <c:pt idx="6542">
                  <c:v>214.0</c:v>
                </c:pt>
                <c:pt idx="6543">
                  <c:v>214.0</c:v>
                </c:pt>
                <c:pt idx="6544">
                  <c:v>214.0</c:v>
                </c:pt>
                <c:pt idx="6545">
                  <c:v>214.0</c:v>
                </c:pt>
                <c:pt idx="6546">
                  <c:v>214.0</c:v>
                </c:pt>
                <c:pt idx="6547">
                  <c:v>215.0</c:v>
                </c:pt>
                <c:pt idx="6548">
                  <c:v>215.0</c:v>
                </c:pt>
                <c:pt idx="6549">
                  <c:v>215.0</c:v>
                </c:pt>
                <c:pt idx="6550">
                  <c:v>215.0</c:v>
                </c:pt>
                <c:pt idx="6551">
                  <c:v>215.0</c:v>
                </c:pt>
                <c:pt idx="6552">
                  <c:v>215.0</c:v>
                </c:pt>
                <c:pt idx="6553">
                  <c:v>215.0</c:v>
                </c:pt>
                <c:pt idx="6554">
                  <c:v>215.0</c:v>
                </c:pt>
                <c:pt idx="6555">
                  <c:v>215.0</c:v>
                </c:pt>
                <c:pt idx="6556">
                  <c:v>215.0</c:v>
                </c:pt>
                <c:pt idx="6557">
                  <c:v>215.0</c:v>
                </c:pt>
                <c:pt idx="6558">
                  <c:v>215.0</c:v>
                </c:pt>
                <c:pt idx="6559">
                  <c:v>215.0</c:v>
                </c:pt>
                <c:pt idx="6560">
                  <c:v>215.0</c:v>
                </c:pt>
                <c:pt idx="6561">
                  <c:v>215.0</c:v>
                </c:pt>
                <c:pt idx="6562">
                  <c:v>215.0</c:v>
                </c:pt>
                <c:pt idx="6563">
                  <c:v>215.0</c:v>
                </c:pt>
                <c:pt idx="6564">
                  <c:v>215.0</c:v>
                </c:pt>
                <c:pt idx="6565">
                  <c:v>215.0</c:v>
                </c:pt>
                <c:pt idx="6566">
                  <c:v>215.0</c:v>
                </c:pt>
                <c:pt idx="6567">
                  <c:v>215.0</c:v>
                </c:pt>
                <c:pt idx="6568">
                  <c:v>215.0</c:v>
                </c:pt>
                <c:pt idx="6569">
                  <c:v>215.0</c:v>
                </c:pt>
                <c:pt idx="6570">
                  <c:v>215.0</c:v>
                </c:pt>
                <c:pt idx="6571">
                  <c:v>215.0</c:v>
                </c:pt>
                <c:pt idx="6572">
                  <c:v>215.0</c:v>
                </c:pt>
                <c:pt idx="6573">
                  <c:v>215.0</c:v>
                </c:pt>
                <c:pt idx="6574">
                  <c:v>215.0</c:v>
                </c:pt>
                <c:pt idx="6575">
                  <c:v>215.0</c:v>
                </c:pt>
                <c:pt idx="6576">
                  <c:v>215.0</c:v>
                </c:pt>
                <c:pt idx="6577">
                  <c:v>215.0</c:v>
                </c:pt>
                <c:pt idx="6578">
                  <c:v>215.0</c:v>
                </c:pt>
                <c:pt idx="6579">
                  <c:v>215.0</c:v>
                </c:pt>
                <c:pt idx="6580">
                  <c:v>216.0</c:v>
                </c:pt>
                <c:pt idx="6581">
                  <c:v>216.0</c:v>
                </c:pt>
                <c:pt idx="6582">
                  <c:v>216.0</c:v>
                </c:pt>
                <c:pt idx="6583">
                  <c:v>216.0</c:v>
                </c:pt>
                <c:pt idx="6584">
                  <c:v>216.0</c:v>
                </c:pt>
                <c:pt idx="6585">
                  <c:v>216.0</c:v>
                </c:pt>
                <c:pt idx="6586">
                  <c:v>216.0</c:v>
                </c:pt>
                <c:pt idx="6587">
                  <c:v>216.0</c:v>
                </c:pt>
                <c:pt idx="6588">
                  <c:v>216.0</c:v>
                </c:pt>
                <c:pt idx="6589">
                  <c:v>216.0</c:v>
                </c:pt>
                <c:pt idx="6590">
                  <c:v>216.0</c:v>
                </c:pt>
                <c:pt idx="6591">
                  <c:v>216.0</c:v>
                </c:pt>
                <c:pt idx="6592">
                  <c:v>216.0</c:v>
                </c:pt>
                <c:pt idx="6593">
                  <c:v>216.0</c:v>
                </c:pt>
                <c:pt idx="6594">
                  <c:v>216.0</c:v>
                </c:pt>
                <c:pt idx="6595">
                  <c:v>216.0</c:v>
                </c:pt>
                <c:pt idx="6596">
                  <c:v>216.0</c:v>
                </c:pt>
                <c:pt idx="6597">
                  <c:v>216.0</c:v>
                </c:pt>
                <c:pt idx="6598">
                  <c:v>216.0</c:v>
                </c:pt>
                <c:pt idx="6599">
                  <c:v>216.0</c:v>
                </c:pt>
                <c:pt idx="6600">
                  <c:v>216.0</c:v>
                </c:pt>
                <c:pt idx="6601">
                  <c:v>216.0</c:v>
                </c:pt>
                <c:pt idx="6602">
                  <c:v>216.0</c:v>
                </c:pt>
                <c:pt idx="6603">
                  <c:v>216.0</c:v>
                </c:pt>
                <c:pt idx="6604">
                  <c:v>216.0</c:v>
                </c:pt>
                <c:pt idx="6605">
                  <c:v>216.0</c:v>
                </c:pt>
                <c:pt idx="6606">
                  <c:v>216.0</c:v>
                </c:pt>
                <c:pt idx="6607">
                  <c:v>216.0</c:v>
                </c:pt>
                <c:pt idx="6608">
                  <c:v>216.0</c:v>
                </c:pt>
                <c:pt idx="6609">
                  <c:v>216.0</c:v>
                </c:pt>
                <c:pt idx="6610">
                  <c:v>216.0</c:v>
                </c:pt>
                <c:pt idx="6611">
                  <c:v>216.0</c:v>
                </c:pt>
                <c:pt idx="6612">
                  <c:v>216.0</c:v>
                </c:pt>
                <c:pt idx="6613">
                  <c:v>216.0</c:v>
                </c:pt>
                <c:pt idx="6614">
                  <c:v>216.0</c:v>
                </c:pt>
                <c:pt idx="6615">
                  <c:v>216.0</c:v>
                </c:pt>
                <c:pt idx="6616">
                  <c:v>216.0</c:v>
                </c:pt>
                <c:pt idx="6617">
                  <c:v>216.0</c:v>
                </c:pt>
                <c:pt idx="6618">
                  <c:v>216.0</c:v>
                </c:pt>
                <c:pt idx="6619">
                  <c:v>216.0</c:v>
                </c:pt>
                <c:pt idx="6620">
                  <c:v>216.0</c:v>
                </c:pt>
                <c:pt idx="6621">
                  <c:v>216.0</c:v>
                </c:pt>
                <c:pt idx="6622">
                  <c:v>216.0</c:v>
                </c:pt>
                <c:pt idx="6623">
                  <c:v>216.0</c:v>
                </c:pt>
                <c:pt idx="6624">
                  <c:v>216.0</c:v>
                </c:pt>
                <c:pt idx="6625">
                  <c:v>216.0</c:v>
                </c:pt>
                <c:pt idx="6626">
                  <c:v>216.0</c:v>
                </c:pt>
                <c:pt idx="6627">
                  <c:v>216.0</c:v>
                </c:pt>
                <c:pt idx="6628">
                  <c:v>216.0</c:v>
                </c:pt>
                <c:pt idx="6629">
                  <c:v>216.0</c:v>
                </c:pt>
                <c:pt idx="6630">
                  <c:v>216.0</c:v>
                </c:pt>
                <c:pt idx="6631">
                  <c:v>216.0</c:v>
                </c:pt>
                <c:pt idx="6632">
                  <c:v>216.0</c:v>
                </c:pt>
                <c:pt idx="6633">
                  <c:v>216.0</c:v>
                </c:pt>
                <c:pt idx="6634">
                  <c:v>216.0</c:v>
                </c:pt>
                <c:pt idx="6635">
                  <c:v>216.0</c:v>
                </c:pt>
                <c:pt idx="6636">
                  <c:v>216.0</c:v>
                </c:pt>
                <c:pt idx="6637">
                  <c:v>216.0</c:v>
                </c:pt>
                <c:pt idx="6638">
                  <c:v>216.0</c:v>
                </c:pt>
                <c:pt idx="6639">
                  <c:v>216.0</c:v>
                </c:pt>
                <c:pt idx="6640">
                  <c:v>216.0</c:v>
                </c:pt>
                <c:pt idx="6641">
                  <c:v>216.0</c:v>
                </c:pt>
                <c:pt idx="6642">
                  <c:v>216.0</c:v>
                </c:pt>
                <c:pt idx="6643">
                  <c:v>217.0</c:v>
                </c:pt>
                <c:pt idx="6644">
                  <c:v>217.0</c:v>
                </c:pt>
                <c:pt idx="6645">
                  <c:v>217.0</c:v>
                </c:pt>
                <c:pt idx="6646">
                  <c:v>217.0</c:v>
                </c:pt>
                <c:pt idx="6647">
                  <c:v>217.0</c:v>
                </c:pt>
                <c:pt idx="6648">
                  <c:v>217.0</c:v>
                </c:pt>
                <c:pt idx="6649">
                  <c:v>217.0</c:v>
                </c:pt>
                <c:pt idx="6650">
                  <c:v>217.0</c:v>
                </c:pt>
                <c:pt idx="6651">
                  <c:v>217.0</c:v>
                </c:pt>
                <c:pt idx="6652">
                  <c:v>217.0</c:v>
                </c:pt>
                <c:pt idx="6653">
                  <c:v>217.0</c:v>
                </c:pt>
                <c:pt idx="6654">
                  <c:v>217.0</c:v>
                </c:pt>
                <c:pt idx="6655">
                  <c:v>217.0</c:v>
                </c:pt>
                <c:pt idx="6656">
                  <c:v>217.0</c:v>
                </c:pt>
                <c:pt idx="6657">
                  <c:v>217.0</c:v>
                </c:pt>
                <c:pt idx="6658">
                  <c:v>217.0</c:v>
                </c:pt>
                <c:pt idx="6659">
                  <c:v>217.0</c:v>
                </c:pt>
                <c:pt idx="6660">
                  <c:v>217.0</c:v>
                </c:pt>
                <c:pt idx="6661">
                  <c:v>217.0</c:v>
                </c:pt>
                <c:pt idx="6662">
                  <c:v>217.0</c:v>
                </c:pt>
                <c:pt idx="6663">
                  <c:v>217.0</c:v>
                </c:pt>
                <c:pt idx="6664">
                  <c:v>217.0</c:v>
                </c:pt>
                <c:pt idx="6665">
                  <c:v>217.0</c:v>
                </c:pt>
                <c:pt idx="6666">
                  <c:v>217.0</c:v>
                </c:pt>
                <c:pt idx="6667">
                  <c:v>217.0</c:v>
                </c:pt>
                <c:pt idx="6668">
                  <c:v>217.0</c:v>
                </c:pt>
                <c:pt idx="6669">
                  <c:v>217.0</c:v>
                </c:pt>
                <c:pt idx="6670">
                  <c:v>217.0</c:v>
                </c:pt>
                <c:pt idx="6671">
                  <c:v>217.0</c:v>
                </c:pt>
                <c:pt idx="6672">
                  <c:v>217.0</c:v>
                </c:pt>
                <c:pt idx="6673">
                  <c:v>217.0</c:v>
                </c:pt>
                <c:pt idx="6674">
                  <c:v>217.0</c:v>
                </c:pt>
                <c:pt idx="6675">
                  <c:v>217.0</c:v>
                </c:pt>
                <c:pt idx="6676">
                  <c:v>217.0</c:v>
                </c:pt>
                <c:pt idx="6677">
                  <c:v>217.0</c:v>
                </c:pt>
                <c:pt idx="6678">
                  <c:v>217.0</c:v>
                </c:pt>
                <c:pt idx="6679">
                  <c:v>217.0</c:v>
                </c:pt>
                <c:pt idx="6680">
                  <c:v>217.0</c:v>
                </c:pt>
                <c:pt idx="6681">
                  <c:v>217.0</c:v>
                </c:pt>
                <c:pt idx="6682">
                  <c:v>217.0</c:v>
                </c:pt>
                <c:pt idx="6683">
                  <c:v>217.0</c:v>
                </c:pt>
                <c:pt idx="6684">
                  <c:v>217.0</c:v>
                </c:pt>
                <c:pt idx="6685">
                  <c:v>217.0</c:v>
                </c:pt>
                <c:pt idx="6686">
                  <c:v>217.0</c:v>
                </c:pt>
                <c:pt idx="6687">
                  <c:v>217.0</c:v>
                </c:pt>
                <c:pt idx="6688">
                  <c:v>217.0</c:v>
                </c:pt>
                <c:pt idx="6689">
                  <c:v>217.0</c:v>
                </c:pt>
                <c:pt idx="6690">
                  <c:v>217.0</c:v>
                </c:pt>
                <c:pt idx="6691">
                  <c:v>217.0</c:v>
                </c:pt>
                <c:pt idx="6692">
                  <c:v>217.0</c:v>
                </c:pt>
                <c:pt idx="6693">
                  <c:v>217.0</c:v>
                </c:pt>
                <c:pt idx="6694">
                  <c:v>217.0</c:v>
                </c:pt>
                <c:pt idx="6695">
                  <c:v>217.0</c:v>
                </c:pt>
                <c:pt idx="6696">
                  <c:v>218.0</c:v>
                </c:pt>
                <c:pt idx="6697">
                  <c:v>218.0</c:v>
                </c:pt>
                <c:pt idx="6698">
                  <c:v>218.0</c:v>
                </c:pt>
                <c:pt idx="6699">
                  <c:v>218.0</c:v>
                </c:pt>
                <c:pt idx="6700">
                  <c:v>218.0</c:v>
                </c:pt>
                <c:pt idx="6701">
                  <c:v>218.0</c:v>
                </c:pt>
                <c:pt idx="6702">
                  <c:v>218.0</c:v>
                </c:pt>
                <c:pt idx="6703">
                  <c:v>218.0</c:v>
                </c:pt>
                <c:pt idx="6704">
                  <c:v>218.0</c:v>
                </c:pt>
                <c:pt idx="6705">
                  <c:v>218.0</c:v>
                </c:pt>
                <c:pt idx="6706">
                  <c:v>218.0</c:v>
                </c:pt>
                <c:pt idx="6707">
                  <c:v>218.0</c:v>
                </c:pt>
                <c:pt idx="6708">
                  <c:v>218.0</c:v>
                </c:pt>
                <c:pt idx="6709">
                  <c:v>218.0</c:v>
                </c:pt>
                <c:pt idx="6710">
                  <c:v>218.0</c:v>
                </c:pt>
                <c:pt idx="6711">
                  <c:v>218.0</c:v>
                </c:pt>
                <c:pt idx="6712">
                  <c:v>218.0</c:v>
                </c:pt>
                <c:pt idx="6713">
                  <c:v>218.0</c:v>
                </c:pt>
                <c:pt idx="6714">
                  <c:v>218.0</c:v>
                </c:pt>
                <c:pt idx="6715">
                  <c:v>219.0</c:v>
                </c:pt>
                <c:pt idx="6716">
                  <c:v>219.0</c:v>
                </c:pt>
                <c:pt idx="6717">
                  <c:v>219.0</c:v>
                </c:pt>
                <c:pt idx="6718">
                  <c:v>219.0</c:v>
                </c:pt>
                <c:pt idx="6719">
                  <c:v>219.0</c:v>
                </c:pt>
                <c:pt idx="6720">
                  <c:v>219.0</c:v>
                </c:pt>
                <c:pt idx="6721">
                  <c:v>219.0</c:v>
                </c:pt>
                <c:pt idx="6722">
                  <c:v>219.0</c:v>
                </c:pt>
                <c:pt idx="6723">
                  <c:v>219.0</c:v>
                </c:pt>
                <c:pt idx="6724">
                  <c:v>219.0</c:v>
                </c:pt>
                <c:pt idx="6725">
                  <c:v>219.0</c:v>
                </c:pt>
                <c:pt idx="6726">
                  <c:v>220.0</c:v>
                </c:pt>
                <c:pt idx="6727">
                  <c:v>220.0</c:v>
                </c:pt>
                <c:pt idx="6728">
                  <c:v>220.0</c:v>
                </c:pt>
                <c:pt idx="6729">
                  <c:v>220.0</c:v>
                </c:pt>
                <c:pt idx="6730">
                  <c:v>220.0</c:v>
                </c:pt>
                <c:pt idx="6731">
                  <c:v>220.0</c:v>
                </c:pt>
                <c:pt idx="6732">
                  <c:v>220.0</c:v>
                </c:pt>
                <c:pt idx="6733">
                  <c:v>220.0</c:v>
                </c:pt>
                <c:pt idx="6734">
                  <c:v>220.0</c:v>
                </c:pt>
                <c:pt idx="6735">
                  <c:v>220.0</c:v>
                </c:pt>
                <c:pt idx="6736">
                  <c:v>220.0</c:v>
                </c:pt>
                <c:pt idx="6737">
                  <c:v>220.0</c:v>
                </c:pt>
                <c:pt idx="6738">
                  <c:v>220.0</c:v>
                </c:pt>
                <c:pt idx="6739">
                  <c:v>221.0</c:v>
                </c:pt>
                <c:pt idx="6740">
                  <c:v>221.0</c:v>
                </c:pt>
                <c:pt idx="6741">
                  <c:v>221.0</c:v>
                </c:pt>
                <c:pt idx="6742">
                  <c:v>221.0</c:v>
                </c:pt>
                <c:pt idx="6743">
                  <c:v>221.0</c:v>
                </c:pt>
                <c:pt idx="6744">
                  <c:v>221.0</c:v>
                </c:pt>
                <c:pt idx="6745">
                  <c:v>221.0</c:v>
                </c:pt>
                <c:pt idx="6746">
                  <c:v>221.0</c:v>
                </c:pt>
                <c:pt idx="6747">
                  <c:v>222.0</c:v>
                </c:pt>
                <c:pt idx="6748">
                  <c:v>222.0</c:v>
                </c:pt>
                <c:pt idx="6749">
                  <c:v>222.0</c:v>
                </c:pt>
                <c:pt idx="6750">
                  <c:v>222.0</c:v>
                </c:pt>
                <c:pt idx="6751">
                  <c:v>222.0</c:v>
                </c:pt>
                <c:pt idx="6752">
                  <c:v>222.0</c:v>
                </c:pt>
                <c:pt idx="6753">
                  <c:v>222.0</c:v>
                </c:pt>
                <c:pt idx="6754">
                  <c:v>222.0</c:v>
                </c:pt>
                <c:pt idx="6755">
                  <c:v>222.0</c:v>
                </c:pt>
                <c:pt idx="6756">
                  <c:v>222.0</c:v>
                </c:pt>
                <c:pt idx="6757">
                  <c:v>222.0</c:v>
                </c:pt>
                <c:pt idx="6758">
                  <c:v>222.0</c:v>
                </c:pt>
                <c:pt idx="6759">
                  <c:v>222.0</c:v>
                </c:pt>
                <c:pt idx="6760">
                  <c:v>222.0</c:v>
                </c:pt>
                <c:pt idx="6761">
                  <c:v>222.0</c:v>
                </c:pt>
                <c:pt idx="6762">
                  <c:v>222.0</c:v>
                </c:pt>
                <c:pt idx="6763">
                  <c:v>222.0</c:v>
                </c:pt>
                <c:pt idx="6764">
                  <c:v>222.0</c:v>
                </c:pt>
                <c:pt idx="6765">
                  <c:v>222.0</c:v>
                </c:pt>
                <c:pt idx="6766">
                  <c:v>222.0</c:v>
                </c:pt>
                <c:pt idx="6767">
                  <c:v>222.0</c:v>
                </c:pt>
                <c:pt idx="6768">
                  <c:v>222.0</c:v>
                </c:pt>
                <c:pt idx="6769">
                  <c:v>222.0</c:v>
                </c:pt>
                <c:pt idx="6770">
                  <c:v>222.0</c:v>
                </c:pt>
                <c:pt idx="6771">
                  <c:v>222.0</c:v>
                </c:pt>
                <c:pt idx="6772">
                  <c:v>222.0</c:v>
                </c:pt>
                <c:pt idx="6773">
                  <c:v>222.0</c:v>
                </c:pt>
                <c:pt idx="6774">
                  <c:v>222.0</c:v>
                </c:pt>
                <c:pt idx="6775">
                  <c:v>222.0</c:v>
                </c:pt>
                <c:pt idx="6776">
                  <c:v>222.0</c:v>
                </c:pt>
                <c:pt idx="6777">
                  <c:v>222.0</c:v>
                </c:pt>
                <c:pt idx="6778">
                  <c:v>222.0</c:v>
                </c:pt>
                <c:pt idx="6779">
                  <c:v>222.0</c:v>
                </c:pt>
                <c:pt idx="6780">
                  <c:v>222.0</c:v>
                </c:pt>
                <c:pt idx="6781">
                  <c:v>222.0</c:v>
                </c:pt>
                <c:pt idx="6782">
                  <c:v>222.0</c:v>
                </c:pt>
                <c:pt idx="6783">
                  <c:v>222.0</c:v>
                </c:pt>
                <c:pt idx="6784">
                  <c:v>222.0</c:v>
                </c:pt>
                <c:pt idx="6785">
                  <c:v>222.0</c:v>
                </c:pt>
                <c:pt idx="6786">
                  <c:v>222.0</c:v>
                </c:pt>
                <c:pt idx="6787">
                  <c:v>222.0</c:v>
                </c:pt>
                <c:pt idx="6788">
                  <c:v>222.0</c:v>
                </c:pt>
                <c:pt idx="6789">
                  <c:v>222.0</c:v>
                </c:pt>
                <c:pt idx="6790">
                  <c:v>222.0</c:v>
                </c:pt>
                <c:pt idx="6791">
                  <c:v>222.0</c:v>
                </c:pt>
                <c:pt idx="6792">
                  <c:v>222.0</c:v>
                </c:pt>
                <c:pt idx="6793">
                  <c:v>222.0</c:v>
                </c:pt>
                <c:pt idx="6794">
                  <c:v>222.0</c:v>
                </c:pt>
                <c:pt idx="6795">
                  <c:v>222.0</c:v>
                </c:pt>
                <c:pt idx="6796">
                  <c:v>222.0</c:v>
                </c:pt>
                <c:pt idx="6797">
                  <c:v>222.0</c:v>
                </c:pt>
                <c:pt idx="6798">
                  <c:v>222.0</c:v>
                </c:pt>
                <c:pt idx="6799">
                  <c:v>222.0</c:v>
                </c:pt>
                <c:pt idx="6800">
                  <c:v>223.0</c:v>
                </c:pt>
                <c:pt idx="6801">
                  <c:v>223.0</c:v>
                </c:pt>
                <c:pt idx="6802">
                  <c:v>223.0</c:v>
                </c:pt>
                <c:pt idx="6803">
                  <c:v>223.0</c:v>
                </c:pt>
                <c:pt idx="6804">
                  <c:v>223.0</c:v>
                </c:pt>
                <c:pt idx="6805">
                  <c:v>223.0</c:v>
                </c:pt>
                <c:pt idx="6806">
                  <c:v>223.0</c:v>
                </c:pt>
                <c:pt idx="6807">
                  <c:v>223.0</c:v>
                </c:pt>
                <c:pt idx="6808">
                  <c:v>223.0</c:v>
                </c:pt>
                <c:pt idx="6809">
                  <c:v>223.0</c:v>
                </c:pt>
                <c:pt idx="6810">
                  <c:v>223.0</c:v>
                </c:pt>
                <c:pt idx="6811">
                  <c:v>223.0</c:v>
                </c:pt>
                <c:pt idx="6812">
                  <c:v>223.0</c:v>
                </c:pt>
                <c:pt idx="6813">
                  <c:v>223.0</c:v>
                </c:pt>
                <c:pt idx="6814">
                  <c:v>223.0</c:v>
                </c:pt>
                <c:pt idx="6815">
                  <c:v>223.0</c:v>
                </c:pt>
                <c:pt idx="6816">
                  <c:v>223.0</c:v>
                </c:pt>
                <c:pt idx="6817">
                  <c:v>223.0</c:v>
                </c:pt>
                <c:pt idx="6818">
                  <c:v>223.0</c:v>
                </c:pt>
                <c:pt idx="6819">
                  <c:v>223.0</c:v>
                </c:pt>
                <c:pt idx="6820">
                  <c:v>223.0</c:v>
                </c:pt>
                <c:pt idx="6821">
                  <c:v>223.0</c:v>
                </c:pt>
                <c:pt idx="6822">
                  <c:v>223.0</c:v>
                </c:pt>
                <c:pt idx="6823">
                  <c:v>223.0</c:v>
                </c:pt>
                <c:pt idx="6824">
                  <c:v>223.0</c:v>
                </c:pt>
                <c:pt idx="6825">
                  <c:v>223.0</c:v>
                </c:pt>
                <c:pt idx="6826">
                  <c:v>223.0</c:v>
                </c:pt>
                <c:pt idx="6827">
                  <c:v>223.0</c:v>
                </c:pt>
                <c:pt idx="6828">
                  <c:v>223.0</c:v>
                </c:pt>
                <c:pt idx="6829">
                  <c:v>223.0</c:v>
                </c:pt>
                <c:pt idx="6830">
                  <c:v>223.0</c:v>
                </c:pt>
                <c:pt idx="6831">
                  <c:v>223.0</c:v>
                </c:pt>
                <c:pt idx="6832">
                  <c:v>224.0</c:v>
                </c:pt>
                <c:pt idx="6833">
                  <c:v>225.0</c:v>
                </c:pt>
                <c:pt idx="6834">
                  <c:v>225.0</c:v>
                </c:pt>
                <c:pt idx="6835">
                  <c:v>225.0</c:v>
                </c:pt>
                <c:pt idx="6836">
                  <c:v>225.0</c:v>
                </c:pt>
                <c:pt idx="6837">
                  <c:v>225.0</c:v>
                </c:pt>
                <c:pt idx="6838">
                  <c:v>225.0</c:v>
                </c:pt>
                <c:pt idx="6839">
                  <c:v>225.0</c:v>
                </c:pt>
                <c:pt idx="6840">
                  <c:v>225.0</c:v>
                </c:pt>
                <c:pt idx="6841">
                  <c:v>225.0</c:v>
                </c:pt>
                <c:pt idx="6842">
                  <c:v>225.0</c:v>
                </c:pt>
                <c:pt idx="6843">
                  <c:v>225.0</c:v>
                </c:pt>
                <c:pt idx="6844">
                  <c:v>225.0</c:v>
                </c:pt>
                <c:pt idx="6845">
                  <c:v>225.0</c:v>
                </c:pt>
                <c:pt idx="6846">
                  <c:v>225.0</c:v>
                </c:pt>
                <c:pt idx="6847">
                  <c:v>225.0</c:v>
                </c:pt>
                <c:pt idx="6848">
                  <c:v>225.0</c:v>
                </c:pt>
                <c:pt idx="6849">
                  <c:v>225.0</c:v>
                </c:pt>
                <c:pt idx="6850">
                  <c:v>225.0</c:v>
                </c:pt>
                <c:pt idx="6851">
                  <c:v>225.0</c:v>
                </c:pt>
                <c:pt idx="6852">
                  <c:v>225.0</c:v>
                </c:pt>
                <c:pt idx="6853">
                  <c:v>225.0</c:v>
                </c:pt>
                <c:pt idx="6854">
                  <c:v>225.0</c:v>
                </c:pt>
                <c:pt idx="6855">
                  <c:v>225.0</c:v>
                </c:pt>
                <c:pt idx="6856">
                  <c:v>225.0</c:v>
                </c:pt>
                <c:pt idx="6857">
                  <c:v>225.0</c:v>
                </c:pt>
                <c:pt idx="6858">
                  <c:v>225.0</c:v>
                </c:pt>
                <c:pt idx="6859">
                  <c:v>225.0</c:v>
                </c:pt>
                <c:pt idx="6860">
                  <c:v>225.0</c:v>
                </c:pt>
                <c:pt idx="6861">
                  <c:v>225.0</c:v>
                </c:pt>
                <c:pt idx="6862">
                  <c:v>225.0</c:v>
                </c:pt>
                <c:pt idx="6863">
                  <c:v>225.0</c:v>
                </c:pt>
                <c:pt idx="6864">
                  <c:v>225.0</c:v>
                </c:pt>
                <c:pt idx="6865">
                  <c:v>225.0</c:v>
                </c:pt>
                <c:pt idx="6866">
                  <c:v>225.0</c:v>
                </c:pt>
                <c:pt idx="6867">
                  <c:v>225.0</c:v>
                </c:pt>
                <c:pt idx="6868">
                  <c:v>225.0</c:v>
                </c:pt>
                <c:pt idx="6869">
                  <c:v>225.0</c:v>
                </c:pt>
                <c:pt idx="6870">
                  <c:v>225.0</c:v>
                </c:pt>
                <c:pt idx="6871">
                  <c:v>225.0</c:v>
                </c:pt>
                <c:pt idx="6872">
                  <c:v>225.0</c:v>
                </c:pt>
                <c:pt idx="6873">
                  <c:v>226.0</c:v>
                </c:pt>
                <c:pt idx="6874">
                  <c:v>226.0</c:v>
                </c:pt>
                <c:pt idx="6875">
                  <c:v>226.0</c:v>
                </c:pt>
                <c:pt idx="6876">
                  <c:v>226.0</c:v>
                </c:pt>
                <c:pt idx="6877">
                  <c:v>226.0</c:v>
                </c:pt>
                <c:pt idx="6878">
                  <c:v>226.0</c:v>
                </c:pt>
                <c:pt idx="6879">
                  <c:v>226.0</c:v>
                </c:pt>
                <c:pt idx="6880">
                  <c:v>226.0</c:v>
                </c:pt>
                <c:pt idx="6881">
                  <c:v>226.0</c:v>
                </c:pt>
                <c:pt idx="6882">
                  <c:v>226.0</c:v>
                </c:pt>
                <c:pt idx="6883">
                  <c:v>226.0</c:v>
                </c:pt>
                <c:pt idx="6884">
                  <c:v>226.0</c:v>
                </c:pt>
                <c:pt idx="6885">
                  <c:v>226.0</c:v>
                </c:pt>
                <c:pt idx="6886">
                  <c:v>226.0</c:v>
                </c:pt>
                <c:pt idx="6887">
                  <c:v>226.0</c:v>
                </c:pt>
                <c:pt idx="6888">
                  <c:v>226.0</c:v>
                </c:pt>
                <c:pt idx="6889">
                  <c:v>226.0</c:v>
                </c:pt>
                <c:pt idx="6890">
                  <c:v>226.0</c:v>
                </c:pt>
                <c:pt idx="6891">
                  <c:v>226.0</c:v>
                </c:pt>
                <c:pt idx="6892">
                  <c:v>226.0</c:v>
                </c:pt>
                <c:pt idx="6893">
                  <c:v>226.0</c:v>
                </c:pt>
                <c:pt idx="6894">
                  <c:v>226.0</c:v>
                </c:pt>
                <c:pt idx="6895">
                  <c:v>226.0</c:v>
                </c:pt>
                <c:pt idx="6896">
                  <c:v>226.0</c:v>
                </c:pt>
                <c:pt idx="6897">
                  <c:v>226.0</c:v>
                </c:pt>
                <c:pt idx="6898">
                  <c:v>226.0</c:v>
                </c:pt>
                <c:pt idx="6899">
                  <c:v>226.0</c:v>
                </c:pt>
                <c:pt idx="6900">
                  <c:v>226.0</c:v>
                </c:pt>
                <c:pt idx="6901">
                  <c:v>226.0</c:v>
                </c:pt>
                <c:pt idx="6902">
                  <c:v>226.0</c:v>
                </c:pt>
                <c:pt idx="6903">
                  <c:v>226.0</c:v>
                </c:pt>
                <c:pt idx="6904">
                  <c:v>226.0</c:v>
                </c:pt>
                <c:pt idx="6905">
                  <c:v>226.0</c:v>
                </c:pt>
                <c:pt idx="6906">
                  <c:v>226.0</c:v>
                </c:pt>
                <c:pt idx="6907">
                  <c:v>226.0</c:v>
                </c:pt>
                <c:pt idx="6908">
                  <c:v>226.0</c:v>
                </c:pt>
                <c:pt idx="6909">
                  <c:v>226.0</c:v>
                </c:pt>
                <c:pt idx="6910">
                  <c:v>226.0</c:v>
                </c:pt>
                <c:pt idx="6911">
                  <c:v>226.0</c:v>
                </c:pt>
                <c:pt idx="6912">
                  <c:v>226.0</c:v>
                </c:pt>
                <c:pt idx="6913">
                  <c:v>226.0</c:v>
                </c:pt>
                <c:pt idx="6914">
                  <c:v>226.0</c:v>
                </c:pt>
                <c:pt idx="6915">
                  <c:v>226.0</c:v>
                </c:pt>
                <c:pt idx="6916">
                  <c:v>226.0</c:v>
                </c:pt>
                <c:pt idx="6917">
                  <c:v>226.0</c:v>
                </c:pt>
                <c:pt idx="6918">
                  <c:v>226.0</c:v>
                </c:pt>
                <c:pt idx="6919">
                  <c:v>226.0</c:v>
                </c:pt>
                <c:pt idx="6920">
                  <c:v>226.0</c:v>
                </c:pt>
                <c:pt idx="6921">
                  <c:v>226.0</c:v>
                </c:pt>
                <c:pt idx="6922">
                  <c:v>226.0</c:v>
                </c:pt>
                <c:pt idx="6923">
                  <c:v>226.0</c:v>
                </c:pt>
                <c:pt idx="6924">
                  <c:v>226.0</c:v>
                </c:pt>
                <c:pt idx="6925">
                  <c:v>226.0</c:v>
                </c:pt>
                <c:pt idx="6926">
                  <c:v>226.0</c:v>
                </c:pt>
                <c:pt idx="6927">
                  <c:v>226.0</c:v>
                </c:pt>
                <c:pt idx="6928">
                  <c:v>226.0</c:v>
                </c:pt>
                <c:pt idx="6929">
                  <c:v>226.0</c:v>
                </c:pt>
                <c:pt idx="6930">
                  <c:v>226.0</c:v>
                </c:pt>
                <c:pt idx="6931">
                  <c:v>226.0</c:v>
                </c:pt>
                <c:pt idx="6932">
                  <c:v>226.0</c:v>
                </c:pt>
                <c:pt idx="6933">
                  <c:v>226.0</c:v>
                </c:pt>
                <c:pt idx="6934">
                  <c:v>226.0</c:v>
                </c:pt>
                <c:pt idx="6935">
                  <c:v>226.0</c:v>
                </c:pt>
                <c:pt idx="6936">
                  <c:v>226.0</c:v>
                </c:pt>
                <c:pt idx="6937">
                  <c:v>226.0</c:v>
                </c:pt>
                <c:pt idx="6938">
                  <c:v>226.0</c:v>
                </c:pt>
                <c:pt idx="6939">
                  <c:v>226.0</c:v>
                </c:pt>
                <c:pt idx="6940">
                  <c:v>226.0</c:v>
                </c:pt>
                <c:pt idx="6941">
                  <c:v>226.0</c:v>
                </c:pt>
                <c:pt idx="6942">
                  <c:v>226.0</c:v>
                </c:pt>
                <c:pt idx="6943">
                  <c:v>226.0</c:v>
                </c:pt>
                <c:pt idx="6944">
                  <c:v>226.0</c:v>
                </c:pt>
                <c:pt idx="6945">
                  <c:v>226.0</c:v>
                </c:pt>
                <c:pt idx="6946">
                  <c:v>226.0</c:v>
                </c:pt>
                <c:pt idx="6947">
                  <c:v>226.0</c:v>
                </c:pt>
                <c:pt idx="6948">
                  <c:v>226.0</c:v>
                </c:pt>
                <c:pt idx="6949">
                  <c:v>226.0</c:v>
                </c:pt>
                <c:pt idx="6950">
                  <c:v>226.0</c:v>
                </c:pt>
                <c:pt idx="6951">
                  <c:v>226.0</c:v>
                </c:pt>
                <c:pt idx="6952">
                  <c:v>226.0</c:v>
                </c:pt>
                <c:pt idx="6953">
                  <c:v>226.0</c:v>
                </c:pt>
                <c:pt idx="6954">
                  <c:v>226.0</c:v>
                </c:pt>
                <c:pt idx="6955">
                  <c:v>226.0</c:v>
                </c:pt>
                <c:pt idx="6956">
                  <c:v>226.0</c:v>
                </c:pt>
                <c:pt idx="6957">
                  <c:v>226.0</c:v>
                </c:pt>
                <c:pt idx="6958">
                  <c:v>226.0</c:v>
                </c:pt>
                <c:pt idx="6959">
                  <c:v>226.0</c:v>
                </c:pt>
                <c:pt idx="6960">
                  <c:v>226.0</c:v>
                </c:pt>
                <c:pt idx="6961">
                  <c:v>226.0</c:v>
                </c:pt>
                <c:pt idx="6962">
                  <c:v>226.0</c:v>
                </c:pt>
                <c:pt idx="6963">
                  <c:v>226.0</c:v>
                </c:pt>
                <c:pt idx="6964">
                  <c:v>226.0</c:v>
                </c:pt>
                <c:pt idx="6965">
                  <c:v>226.0</c:v>
                </c:pt>
                <c:pt idx="6966">
                  <c:v>226.0</c:v>
                </c:pt>
                <c:pt idx="6967">
                  <c:v>226.0</c:v>
                </c:pt>
                <c:pt idx="6968">
                  <c:v>226.0</c:v>
                </c:pt>
                <c:pt idx="6969">
                  <c:v>226.0</c:v>
                </c:pt>
                <c:pt idx="6970">
                  <c:v>226.0</c:v>
                </c:pt>
                <c:pt idx="6971">
                  <c:v>226.0</c:v>
                </c:pt>
                <c:pt idx="6972">
                  <c:v>226.0</c:v>
                </c:pt>
                <c:pt idx="6973">
                  <c:v>226.0</c:v>
                </c:pt>
                <c:pt idx="6974">
                  <c:v>226.0</c:v>
                </c:pt>
                <c:pt idx="6975">
                  <c:v>226.0</c:v>
                </c:pt>
                <c:pt idx="6976">
                  <c:v>226.0</c:v>
                </c:pt>
                <c:pt idx="6977">
                  <c:v>226.0</c:v>
                </c:pt>
                <c:pt idx="6978">
                  <c:v>226.0</c:v>
                </c:pt>
                <c:pt idx="6979">
                  <c:v>226.0</c:v>
                </c:pt>
                <c:pt idx="6980">
                  <c:v>226.0</c:v>
                </c:pt>
                <c:pt idx="6981">
                  <c:v>226.0</c:v>
                </c:pt>
                <c:pt idx="6982">
                  <c:v>226.0</c:v>
                </c:pt>
                <c:pt idx="6983">
                  <c:v>226.0</c:v>
                </c:pt>
                <c:pt idx="6984">
                  <c:v>226.0</c:v>
                </c:pt>
                <c:pt idx="6985">
                  <c:v>226.0</c:v>
                </c:pt>
                <c:pt idx="6986">
                  <c:v>226.0</c:v>
                </c:pt>
                <c:pt idx="6987">
                  <c:v>226.0</c:v>
                </c:pt>
                <c:pt idx="6988">
                  <c:v>226.0</c:v>
                </c:pt>
                <c:pt idx="6989">
                  <c:v>226.0</c:v>
                </c:pt>
                <c:pt idx="6990">
                  <c:v>226.0</c:v>
                </c:pt>
                <c:pt idx="6991">
                  <c:v>226.0</c:v>
                </c:pt>
                <c:pt idx="6992">
                  <c:v>226.0</c:v>
                </c:pt>
                <c:pt idx="6993">
                  <c:v>226.0</c:v>
                </c:pt>
                <c:pt idx="6994">
                  <c:v>226.0</c:v>
                </c:pt>
                <c:pt idx="6995">
                  <c:v>226.0</c:v>
                </c:pt>
                <c:pt idx="6996">
                  <c:v>226.0</c:v>
                </c:pt>
                <c:pt idx="6997">
                  <c:v>226.0</c:v>
                </c:pt>
                <c:pt idx="6998">
                  <c:v>226.0</c:v>
                </c:pt>
                <c:pt idx="6999">
                  <c:v>226.0</c:v>
                </c:pt>
                <c:pt idx="7000">
                  <c:v>226.0</c:v>
                </c:pt>
                <c:pt idx="7001">
                  <c:v>226.0</c:v>
                </c:pt>
                <c:pt idx="7002">
                  <c:v>226.0</c:v>
                </c:pt>
                <c:pt idx="7003">
                  <c:v>226.0</c:v>
                </c:pt>
                <c:pt idx="7004">
                  <c:v>226.0</c:v>
                </c:pt>
                <c:pt idx="7005">
                  <c:v>226.0</c:v>
                </c:pt>
                <c:pt idx="7006">
                  <c:v>226.0</c:v>
                </c:pt>
                <c:pt idx="7007">
                  <c:v>226.0</c:v>
                </c:pt>
                <c:pt idx="7008">
                  <c:v>226.0</c:v>
                </c:pt>
                <c:pt idx="7009">
                  <c:v>226.0</c:v>
                </c:pt>
                <c:pt idx="7010">
                  <c:v>226.0</c:v>
                </c:pt>
                <c:pt idx="7011">
                  <c:v>226.0</c:v>
                </c:pt>
                <c:pt idx="7012">
                  <c:v>226.0</c:v>
                </c:pt>
                <c:pt idx="7013">
                  <c:v>226.0</c:v>
                </c:pt>
                <c:pt idx="7014">
                  <c:v>226.0</c:v>
                </c:pt>
                <c:pt idx="7015">
                  <c:v>226.0</c:v>
                </c:pt>
                <c:pt idx="7016">
                  <c:v>226.0</c:v>
                </c:pt>
                <c:pt idx="7017">
                  <c:v>226.0</c:v>
                </c:pt>
                <c:pt idx="7018">
                  <c:v>226.0</c:v>
                </c:pt>
                <c:pt idx="7019">
                  <c:v>226.0</c:v>
                </c:pt>
                <c:pt idx="7020">
                  <c:v>226.0</c:v>
                </c:pt>
                <c:pt idx="7021">
                  <c:v>226.0</c:v>
                </c:pt>
                <c:pt idx="7022">
                  <c:v>226.0</c:v>
                </c:pt>
                <c:pt idx="7023">
                  <c:v>226.0</c:v>
                </c:pt>
                <c:pt idx="7024">
                  <c:v>226.0</c:v>
                </c:pt>
                <c:pt idx="7025">
                  <c:v>226.0</c:v>
                </c:pt>
                <c:pt idx="7026">
                  <c:v>226.0</c:v>
                </c:pt>
                <c:pt idx="7027">
                  <c:v>226.0</c:v>
                </c:pt>
                <c:pt idx="7028">
                  <c:v>226.0</c:v>
                </c:pt>
                <c:pt idx="7029">
                  <c:v>226.0</c:v>
                </c:pt>
                <c:pt idx="7030">
                  <c:v>226.0</c:v>
                </c:pt>
                <c:pt idx="7031">
                  <c:v>226.0</c:v>
                </c:pt>
                <c:pt idx="7032">
                  <c:v>226.0</c:v>
                </c:pt>
                <c:pt idx="7033">
                  <c:v>226.0</c:v>
                </c:pt>
                <c:pt idx="7034">
                  <c:v>226.0</c:v>
                </c:pt>
                <c:pt idx="7035">
                  <c:v>226.0</c:v>
                </c:pt>
                <c:pt idx="7036">
                  <c:v>226.0</c:v>
                </c:pt>
                <c:pt idx="7037">
                  <c:v>226.0</c:v>
                </c:pt>
                <c:pt idx="7038">
                  <c:v>226.0</c:v>
                </c:pt>
                <c:pt idx="7039">
                  <c:v>226.0</c:v>
                </c:pt>
                <c:pt idx="7040">
                  <c:v>226.0</c:v>
                </c:pt>
                <c:pt idx="7041">
                  <c:v>226.0</c:v>
                </c:pt>
                <c:pt idx="7042">
                  <c:v>226.0</c:v>
                </c:pt>
                <c:pt idx="7043">
                  <c:v>226.0</c:v>
                </c:pt>
                <c:pt idx="7044">
                  <c:v>226.0</c:v>
                </c:pt>
                <c:pt idx="7045">
                  <c:v>226.0</c:v>
                </c:pt>
                <c:pt idx="7046">
                  <c:v>226.0</c:v>
                </c:pt>
                <c:pt idx="7047">
                  <c:v>226.0</c:v>
                </c:pt>
                <c:pt idx="7048">
                  <c:v>226.0</c:v>
                </c:pt>
                <c:pt idx="7049">
                  <c:v>226.0</c:v>
                </c:pt>
                <c:pt idx="7050">
                  <c:v>226.0</c:v>
                </c:pt>
                <c:pt idx="7051">
                  <c:v>226.0</c:v>
                </c:pt>
                <c:pt idx="7052">
                  <c:v>226.0</c:v>
                </c:pt>
                <c:pt idx="7053">
                  <c:v>226.0</c:v>
                </c:pt>
                <c:pt idx="7054">
                  <c:v>226.0</c:v>
                </c:pt>
                <c:pt idx="7055">
                  <c:v>226.0</c:v>
                </c:pt>
                <c:pt idx="7056">
                  <c:v>226.0</c:v>
                </c:pt>
                <c:pt idx="7057">
                  <c:v>226.0</c:v>
                </c:pt>
                <c:pt idx="7058">
                  <c:v>226.0</c:v>
                </c:pt>
                <c:pt idx="7059">
                  <c:v>226.0</c:v>
                </c:pt>
                <c:pt idx="7060">
                  <c:v>226.0</c:v>
                </c:pt>
                <c:pt idx="7061">
                  <c:v>226.0</c:v>
                </c:pt>
                <c:pt idx="7062">
                  <c:v>226.0</c:v>
                </c:pt>
                <c:pt idx="7063">
                  <c:v>226.0</c:v>
                </c:pt>
                <c:pt idx="7064">
                  <c:v>226.0</c:v>
                </c:pt>
                <c:pt idx="7065">
                  <c:v>226.0</c:v>
                </c:pt>
                <c:pt idx="7066">
                  <c:v>226.0</c:v>
                </c:pt>
                <c:pt idx="7067">
                  <c:v>226.0</c:v>
                </c:pt>
                <c:pt idx="7068">
                  <c:v>226.0</c:v>
                </c:pt>
                <c:pt idx="7069">
                  <c:v>226.0</c:v>
                </c:pt>
                <c:pt idx="7070">
                  <c:v>227.0</c:v>
                </c:pt>
                <c:pt idx="7071">
                  <c:v>227.0</c:v>
                </c:pt>
                <c:pt idx="7072">
                  <c:v>227.0</c:v>
                </c:pt>
                <c:pt idx="7073">
                  <c:v>227.0</c:v>
                </c:pt>
                <c:pt idx="7074">
                  <c:v>227.0</c:v>
                </c:pt>
                <c:pt idx="7075">
                  <c:v>227.0</c:v>
                </c:pt>
                <c:pt idx="7076">
                  <c:v>227.0</c:v>
                </c:pt>
                <c:pt idx="7077">
                  <c:v>227.0</c:v>
                </c:pt>
                <c:pt idx="7078">
                  <c:v>227.0</c:v>
                </c:pt>
                <c:pt idx="7079">
                  <c:v>227.0</c:v>
                </c:pt>
                <c:pt idx="7080">
                  <c:v>228.0</c:v>
                </c:pt>
                <c:pt idx="7081">
                  <c:v>228.0</c:v>
                </c:pt>
                <c:pt idx="7082">
                  <c:v>228.0</c:v>
                </c:pt>
                <c:pt idx="7083">
                  <c:v>228.0</c:v>
                </c:pt>
                <c:pt idx="7084">
                  <c:v>228.0</c:v>
                </c:pt>
                <c:pt idx="7085">
                  <c:v>228.0</c:v>
                </c:pt>
                <c:pt idx="7086">
                  <c:v>228.0</c:v>
                </c:pt>
                <c:pt idx="7087">
                  <c:v>228.0</c:v>
                </c:pt>
                <c:pt idx="7088">
                  <c:v>228.0</c:v>
                </c:pt>
                <c:pt idx="7089">
                  <c:v>228.0</c:v>
                </c:pt>
                <c:pt idx="7090">
                  <c:v>228.0</c:v>
                </c:pt>
                <c:pt idx="7091">
                  <c:v>228.0</c:v>
                </c:pt>
                <c:pt idx="7092">
                  <c:v>228.0</c:v>
                </c:pt>
                <c:pt idx="7093">
                  <c:v>228.0</c:v>
                </c:pt>
                <c:pt idx="7094">
                  <c:v>228.0</c:v>
                </c:pt>
                <c:pt idx="7095">
                  <c:v>228.0</c:v>
                </c:pt>
                <c:pt idx="7096">
                  <c:v>228.0</c:v>
                </c:pt>
                <c:pt idx="7097">
                  <c:v>228.0</c:v>
                </c:pt>
                <c:pt idx="7098">
                  <c:v>228.0</c:v>
                </c:pt>
                <c:pt idx="7099">
                  <c:v>228.0</c:v>
                </c:pt>
                <c:pt idx="7100">
                  <c:v>228.0</c:v>
                </c:pt>
                <c:pt idx="7101">
                  <c:v>228.0</c:v>
                </c:pt>
                <c:pt idx="7102">
                  <c:v>228.0</c:v>
                </c:pt>
                <c:pt idx="7103">
                  <c:v>228.0</c:v>
                </c:pt>
                <c:pt idx="7104">
                  <c:v>228.0</c:v>
                </c:pt>
                <c:pt idx="7105">
                  <c:v>228.0</c:v>
                </c:pt>
                <c:pt idx="7106">
                  <c:v>228.0</c:v>
                </c:pt>
                <c:pt idx="7107">
                  <c:v>228.0</c:v>
                </c:pt>
                <c:pt idx="7108">
                  <c:v>228.0</c:v>
                </c:pt>
                <c:pt idx="7109">
                  <c:v>228.0</c:v>
                </c:pt>
                <c:pt idx="7110">
                  <c:v>228.0</c:v>
                </c:pt>
                <c:pt idx="7111">
                  <c:v>228.0</c:v>
                </c:pt>
                <c:pt idx="7112">
                  <c:v>228.0</c:v>
                </c:pt>
                <c:pt idx="7113">
                  <c:v>228.0</c:v>
                </c:pt>
                <c:pt idx="7114">
                  <c:v>229.0</c:v>
                </c:pt>
                <c:pt idx="7115">
                  <c:v>229.0</c:v>
                </c:pt>
                <c:pt idx="7116">
                  <c:v>229.0</c:v>
                </c:pt>
                <c:pt idx="7117">
                  <c:v>229.0</c:v>
                </c:pt>
                <c:pt idx="7118">
                  <c:v>229.0</c:v>
                </c:pt>
                <c:pt idx="7119">
                  <c:v>229.0</c:v>
                </c:pt>
                <c:pt idx="7120">
                  <c:v>229.0</c:v>
                </c:pt>
                <c:pt idx="7121">
                  <c:v>229.0</c:v>
                </c:pt>
                <c:pt idx="7122">
                  <c:v>229.0</c:v>
                </c:pt>
                <c:pt idx="7123">
                  <c:v>230.0</c:v>
                </c:pt>
                <c:pt idx="7124">
                  <c:v>230.0</c:v>
                </c:pt>
                <c:pt idx="7125">
                  <c:v>230.0</c:v>
                </c:pt>
                <c:pt idx="7126">
                  <c:v>231.0</c:v>
                </c:pt>
                <c:pt idx="7127">
                  <c:v>231.0</c:v>
                </c:pt>
                <c:pt idx="7128">
                  <c:v>231.0</c:v>
                </c:pt>
                <c:pt idx="7129">
                  <c:v>231.0</c:v>
                </c:pt>
                <c:pt idx="7130">
                  <c:v>231.0</c:v>
                </c:pt>
                <c:pt idx="7131">
                  <c:v>231.0</c:v>
                </c:pt>
                <c:pt idx="7132">
                  <c:v>231.0</c:v>
                </c:pt>
                <c:pt idx="7133">
                  <c:v>231.0</c:v>
                </c:pt>
                <c:pt idx="7134">
                  <c:v>231.0</c:v>
                </c:pt>
                <c:pt idx="7135">
                  <c:v>231.0</c:v>
                </c:pt>
                <c:pt idx="7136">
                  <c:v>231.0</c:v>
                </c:pt>
                <c:pt idx="7137">
                  <c:v>231.0</c:v>
                </c:pt>
                <c:pt idx="7138">
                  <c:v>231.0</c:v>
                </c:pt>
                <c:pt idx="7139">
                  <c:v>231.0</c:v>
                </c:pt>
                <c:pt idx="7140">
                  <c:v>231.0</c:v>
                </c:pt>
                <c:pt idx="7141">
                  <c:v>231.0</c:v>
                </c:pt>
                <c:pt idx="7142">
                  <c:v>231.0</c:v>
                </c:pt>
                <c:pt idx="7143">
                  <c:v>231.0</c:v>
                </c:pt>
                <c:pt idx="7144">
                  <c:v>231.0</c:v>
                </c:pt>
                <c:pt idx="7145">
                  <c:v>231.0</c:v>
                </c:pt>
                <c:pt idx="7146">
                  <c:v>231.0</c:v>
                </c:pt>
                <c:pt idx="7147">
                  <c:v>231.0</c:v>
                </c:pt>
                <c:pt idx="7148">
                  <c:v>231.0</c:v>
                </c:pt>
                <c:pt idx="7149">
                  <c:v>231.0</c:v>
                </c:pt>
                <c:pt idx="7150">
                  <c:v>231.0</c:v>
                </c:pt>
                <c:pt idx="7151">
                  <c:v>231.0</c:v>
                </c:pt>
                <c:pt idx="7152">
                  <c:v>231.0</c:v>
                </c:pt>
                <c:pt idx="7153">
                  <c:v>232.0</c:v>
                </c:pt>
                <c:pt idx="7154">
                  <c:v>232.0</c:v>
                </c:pt>
                <c:pt idx="7155">
                  <c:v>232.0</c:v>
                </c:pt>
                <c:pt idx="7156">
                  <c:v>232.0</c:v>
                </c:pt>
                <c:pt idx="7157">
                  <c:v>232.0</c:v>
                </c:pt>
                <c:pt idx="7158">
                  <c:v>232.0</c:v>
                </c:pt>
                <c:pt idx="7159">
                  <c:v>232.0</c:v>
                </c:pt>
                <c:pt idx="7160">
                  <c:v>232.0</c:v>
                </c:pt>
                <c:pt idx="7161">
                  <c:v>232.0</c:v>
                </c:pt>
                <c:pt idx="7162">
                  <c:v>232.0</c:v>
                </c:pt>
                <c:pt idx="7163">
                  <c:v>232.0</c:v>
                </c:pt>
                <c:pt idx="7164">
                  <c:v>232.0</c:v>
                </c:pt>
                <c:pt idx="7165">
                  <c:v>232.0</c:v>
                </c:pt>
                <c:pt idx="7166">
                  <c:v>232.0</c:v>
                </c:pt>
                <c:pt idx="7167">
                  <c:v>233.0</c:v>
                </c:pt>
                <c:pt idx="7168">
                  <c:v>233.0</c:v>
                </c:pt>
                <c:pt idx="7169">
                  <c:v>233.0</c:v>
                </c:pt>
                <c:pt idx="7170">
                  <c:v>233.0</c:v>
                </c:pt>
                <c:pt idx="7171">
                  <c:v>233.0</c:v>
                </c:pt>
                <c:pt idx="7172">
                  <c:v>233.0</c:v>
                </c:pt>
                <c:pt idx="7173">
                  <c:v>233.0</c:v>
                </c:pt>
                <c:pt idx="7174">
                  <c:v>233.0</c:v>
                </c:pt>
                <c:pt idx="7175">
                  <c:v>233.0</c:v>
                </c:pt>
                <c:pt idx="7176">
                  <c:v>233.0</c:v>
                </c:pt>
                <c:pt idx="7177">
                  <c:v>233.0</c:v>
                </c:pt>
                <c:pt idx="7178">
                  <c:v>233.0</c:v>
                </c:pt>
                <c:pt idx="7179">
                  <c:v>234.0</c:v>
                </c:pt>
                <c:pt idx="7180">
                  <c:v>234.0</c:v>
                </c:pt>
                <c:pt idx="7181">
                  <c:v>234.0</c:v>
                </c:pt>
                <c:pt idx="7182">
                  <c:v>234.0</c:v>
                </c:pt>
                <c:pt idx="7183">
                  <c:v>234.0</c:v>
                </c:pt>
                <c:pt idx="7184">
                  <c:v>234.0</c:v>
                </c:pt>
                <c:pt idx="7185">
                  <c:v>234.0</c:v>
                </c:pt>
                <c:pt idx="7186">
                  <c:v>234.0</c:v>
                </c:pt>
                <c:pt idx="7187">
                  <c:v>234.0</c:v>
                </c:pt>
                <c:pt idx="7188">
                  <c:v>234.0</c:v>
                </c:pt>
                <c:pt idx="7189">
                  <c:v>234.0</c:v>
                </c:pt>
                <c:pt idx="7190">
                  <c:v>235.0</c:v>
                </c:pt>
                <c:pt idx="7191">
                  <c:v>235.0</c:v>
                </c:pt>
                <c:pt idx="7192">
                  <c:v>235.0</c:v>
                </c:pt>
                <c:pt idx="7193">
                  <c:v>235.0</c:v>
                </c:pt>
                <c:pt idx="7194">
                  <c:v>235.0</c:v>
                </c:pt>
                <c:pt idx="7195">
                  <c:v>235.0</c:v>
                </c:pt>
                <c:pt idx="7196">
                  <c:v>235.0</c:v>
                </c:pt>
                <c:pt idx="7197">
                  <c:v>235.0</c:v>
                </c:pt>
                <c:pt idx="7198">
                  <c:v>235.0</c:v>
                </c:pt>
                <c:pt idx="7199">
                  <c:v>235.0</c:v>
                </c:pt>
                <c:pt idx="7200">
                  <c:v>235.0</c:v>
                </c:pt>
                <c:pt idx="7201">
                  <c:v>235.0</c:v>
                </c:pt>
                <c:pt idx="7202">
                  <c:v>235.0</c:v>
                </c:pt>
                <c:pt idx="7203">
                  <c:v>235.0</c:v>
                </c:pt>
                <c:pt idx="7204">
                  <c:v>235.0</c:v>
                </c:pt>
                <c:pt idx="7205">
                  <c:v>235.0</c:v>
                </c:pt>
                <c:pt idx="7206">
                  <c:v>235.0</c:v>
                </c:pt>
                <c:pt idx="7207">
                  <c:v>235.0</c:v>
                </c:pt>
                <c:pt idx="7208">
                  <c:v>235.0</c:v>
                </c:pt>
                <c:pt idx="7209">
                  <c:v>235.0</c:v>
                </c:pt>
                <c:pt idx="7210">
                  <c:v>235.0</c:v>
                </c:pt>
                <c:pt idx="7211">
                  <c:v>235.0</c:v>
                </c:pt>
                <c:pt idx="7212">
                  <c:v>235.0</c:v>
                </c:pt>
                <c:pt idx="7213">
                  <c:v>235.0</c:v>
                </c:pt>
                <c:pt idx="7214">
                  <c:v>235.0</c:v>
                </c:pt>
                <c:pt idx="7215">
                  <c:v>235.0</c:v>
                </c:pt>
                <c:pt idx="7216">
                  <c:v>235.0</c:v>
                </c:pt>
                <c:pt idx="7217">
                  <c:v>236.0</c:v>
                </c:pt>
                <c:pt idx="7218">
                  <c:v>236.0</c:v>
                </c:pt>
                <c:pt idx="7219">
                  <c:v>237.0</c:v>
                </c:pt>
                <c:pt idx="7220">
                  <c:v>237.0</c:v>
                </c:pt>
                <c:pt idx="7221">
                  <c:v>237.0</c:v>
                </c:pt>
                <c:pt idx="7222">
                  <c:v>237.0</c:v>
                </c:pt>
                <c:pt idx="7223">
                  <c:v>237.0</c:v>
                </c:pt>
                <c:pt idx="7224">
                  <c:v>237.0</c:v>
                </c:pt>
                <c:pt idx="7225">
                  <c:v>237.0</c:v>
                </c:pt>
                <c:pt idx="7226">
                  <c:v>237.0</c:v>
                </c:pt>
                <c:pt idx="7227">
                  <c:v>237.0</c:v>
                </c:pt>
                <c:pt idx="7228">
                  <c:v>237.0</c:v>
                </c:pt>
                <c:pt idx="7229">
                  <c:v>237.0</c:v>
                </c:pt>
                <c:pt idx="7230">
                  <c:v>237.0</c:v>
                </c:pt>
                <c:pt idx="7231">
                  <c:v>237.0</c:v>
                </c:pt>
                <c:pt idx="7232">
                  <c:v>237.0</c:v>
                </c:pt>
                <c:pt idx="7233">
                  <c:v>237.0</c:v>
                </c:pt>
                <c:pt idx="7234">
                  <c:v>237.0</c:v>
                </c:pt>
                <c:pt idx="7235">
                  <c:v>237.0</c:v>
                </c:pt>
                <c:pt idx="7236">
                  <c:v>237.0</c:v>
                </c:pt>
                <c:pt idx="7237">
                  <c:v>237.0</c:v>
                </c:pt>
                <c:pt idx="7238">
                  <c:v>237.0</c:v>
                </c:pt>
                <c:pt idx="7239">
                  <c:v>237.0</c:v>
                </c:pt>
                <c:pt idx="7240">
                  <c:v>237.0</c:v>
                </c:pt>
                <c:pt idx="7241">
                  <c:v>237.0</c:v>
                </c:pt>
                <c:pt idx="7242">
                  <c:v>237.0</c:v>
                </c:pt>
                <c:pt idx="7243">
                  <c:v>237.0</c:v>
                </c:pt>
                <c:pt idx="7244">
                  <c:v>237.0</c:v>
                </c:pt>
                <c:pt idx="7245">
                  <c:v>237.0</c:v>
                </c:pt>
                <c:pt idx="7246">
                  <c:v>237.0</c:v>
                </c:pt>
                <c:pt idx="7247">
                  <c:v>237.0</c:v>
                </c:pt>
                <c:pt idx="7248">
                  <c:v>237.0</c:v>
                </c:pt>
                <c:pt idx="7249">
                  <c:v>237.0</c:v>
                </c:pt>
                <c:pt idx="7250">
                  <c:v>237.0</c:v>
                </c:pt>
                <c:pt idx="7251">
                  <c:v>237.0</c:v>
                </c:pt>
                <c:pt idx="7252">
                  <c:v>237.0</c:v>
                </c:pt>
                <c:pt idx="7253">
                  <c:v>237.0</c:v>
                </c:pt>
                <c:pt idx="7254">
                  <c:v>237.0</c:v>
                </c:pt>
                <c:pt idx="7255">
                  <c:v>237.0</c:v>
                </c:pt>
                <c:pt idx="7256">
                  <c:v>237.0</c:v>
                </c:pt>
                <c:pt idx="7257">
                  <c:v>237.0</c:v>
                </c:pt>
                <c:pt idx="7258">
                  <c:v>237.0</c:v>
                </c:pt>
                <c:pt idx="7259">
                  <c:v>237.0</c:v>
                </c:pt>
                <c:pt idx="7260">
                  <c:v>237.0</c:v>
                </c:pt>
                <c:pt idx="7261">
                  <c:v>237.0</c:v>
                </c:pt>
                <c:pt idx="7262">
                  <c:v>237.0</c:v>
                </c:pt>
                <c:pt idx="7263">
                  <c:v>237.0</c:v>
                </c:pt>
                <c:pt idx="7264">
                  <c:v>237.0</c:v>
                </c:pt>
                <c:pt idx="7265">
                  <c:v>237.0</c:v>
                </c:pt>
                <c:pt idx="7266">
                  <c:v>237.0</c:v>
                </c:pt>
                <c:pt idx="7267">
                  <c:v>237.0</c:v>
                </c:pt>
                <c:pt idx="7268">
                  <c:v>237.0</c:v>
                </c:pt>
                <c:pt idx="7269">
                  <c:v>238.0</c:v>
                </c:pt>
                <c:pt idx="7270">
                  <c:v>238.0</c:v>
                </c:pt>
                <c:pt idx="7271">
                  <c:v>238.0</c:v>
                </c:pt>
                <c:pt idx="7272">
                  <c:v>238.0</c:v>
                </c:pt>
                <c:pt idx="7273">
                  <c:v>238.0</c:v>
                </c:pt>
                <c:pt idx="7274">
                  <c:v>239.0</c:v>
                </c:pt>
                <c:pt idx="7275">
                  <c:v>239.0</c:v>
                </c:pt>
                <c:pt idx="7276">
                  <c:v>239.0</c:v>
                </c:pt>
                <c:pt idx="7277">
                  <c:v>239.0</c:v>
                </c:pt>
                <c:pt idx="7278">
                  <c:v>239.0</c:v>
                </c:pt>
                <c:pt idx="7279">
                  <c:v>239.0</c:v>
                </c:pt>
                <c:pt idx="7280">
                  <c:v>239.0</c:v>
                </c:pt>
                <c:pt idx="7281">
                  <c:v>239.0</c:v>
                </c:pt>
                <c:pt idx="7282">
                  <c:v>239.0</c:v>
                </c:pt>
                <c:pt idx="7283">
                  <c:v>239.0</c:v>
                </c:pt>
                <c:pt idx="7284">
                  <c:v>239.0</c:v>
                </c:pt>
                <c:pt idx="7285">
                  <c:v>240.0</c:v>
                </c:pt>
                <c:pt idx="7286">
                  <c:v>240.0</c:v>
                </c:pt>
                <c:pt idx="7287">
                  <c:v>240.0</c:v>
                </c:pt>
                <c:pt idx="7288">
                  <c:v>240.0</c:v>
                </c:pt>
                <c:pt idx="7289">
                  <c:v>240.0</c:v>
                </c:pt>
                <c:pt idx="7290">
                  <c:v>240.0</c:v>
                </c:pt>
                <c:pt idx="7291">
                  <c:v>240.0</c:v>
                </c:pt>
                <c:pt idx="7292">
                  <c:v>240.0</c:v>
                </c:pt>
                <c:pt idx="7293">
                  <c:v>240.0</c:v>
                </c:pt>
                <c:pt idx="7294">
                  <c:v>240.0</c:v>
                </c:pt>
                <c:pt idx="7295">
                  <c:v>240.0</c:v>
                </c:pt>
                <c:pt idx="7296">
                  <c:v>240.0</c:v>
                </c:pt>
                <c:pt idx="7297">
                  <c:v>240.0</c:v>
                </c:pt>
                <c:pt idx="7298">
                  <c:v>240.0</c:v>
                </c:pt>
                <c:pt idx="7299">
                  <c:v>241.0</c:v>
                </c:pt>
                <c:pt idx="7300">
                  <c:v>241.0</c:v>
                </c:pt>
                <c:pt idx="7301">
                  <c:v>241.0</c:v>
                </c:pt>
                <c:pt idx="7302">
                  <c:v>241.0</c:v>
                </c:pt>
                <c:pt idx="7303">
                  <c:v>242.0</c:v>
                </c:pt>
                <c:pt idx="7304">
                  <c:v>242.0</c:v>
                </c:pt>
                <c:pt idx="7305">
                  <c:v>242.0</c:v>
                </c:pt>
                <c:pt idx="7306">
                  <c:v>242.0</c:v>
                </c:pt>
                <c:pt idx="7307">
                  <c:v>242.0</c:v>
                </c:pt>
                <c:pt idx="7308">
                  <c:v>242.0</c:v>
                </c:pt>
                <c:pt idx="7309">
                  <c:v>242.0</c:v>
                </c:pt>
                <c:pt idx="7310">
                  <c:v>242.0</c:v>
                </c:pt>
                <c:pt idx="7311">
                  <c:v>242.0</c:v>
                </c:pt>
                <c:pt idx="7312">
                  <c:v>242.0</c:v>
                </c:pt>
                <c:pt idx="7313">
                  <c:v>242.0</c:v>
                </c:pt>
                <c:pt idx="7314">
                  <c:v>242.0</c:v>
                </c:pt>
                <c:pt idx="7315">
                  <c:v>242.0</c:v>
                </c:pt>
                <c:pt idx="7316">
                  <c:v>242.0</c:v>
                </c:pt>
                <c:pt idx="7317">
                  <c:v>242.0</c:v>
                </c:pt>
                <c:pt idx="7318">
                  <c:v>242.0</c:v>
                </c:pt>
                <c:pt idx="7319">
                  <c:v>242.0</c:v>
                </c:pt>
                <c:pt idx="7320">
                  <c:v>242.0</c:v>
                </c:pt>
                <c:pt idx="7321">
                  <c:v>242.0</c:v>
                </c:pt>
                <c:pt idx="7322">
                  <c:v>242.0</c:v>
                </c:pt>
                <c:pt idx="7323">
                  <c:v>242.0</c:v>
                </c:pt>
                <c:pt idx="7324">
                  <c:v>243.0</c:v>
                </c:pt>
                <c:pt idx="7325">
                  <c:v>243.0</c:v>
                </c:pt>
                <c:pt idx="7326">
                  <c:v>243.0</c:v>
                </c:pt>
                <c:pt idx="7327">
                  <c:v>243.0</c:v>
                </c:pt>
                <c:pt idx="7328">
                  <c:v>243.0</c:v>
                </c:pt>
                <c:pt idx="7329">
                  <c:v>243.0</c:v>
                </c:pt>
                <c:pt idx="7330">
                  <c:v>243.0</c:v>
                </c:pt>
                <c:pt idx="7331">
                  <c:v>243.0</c:v>
                </c:pt>
                <c:pt idx="7332">
                  <c:v>243.0</c:v>
                </c:pt>
                <c:pt idx="7333">
                  <c:v>243.0</c:v>
                </c:pt>
                <c:pt idx="7334">
                  <c:v>243.0</c:v>
                </c:pt>
                <c:pt idx="7335">
                  <c:v>243.0</c:v>
                </c:pt>
                <c:pt idx="7336">
                  <c:v>243.0</c:v>
                </c:pt>
                <c:pt idx="7337">
                  <c:v>243.0</c:v>
                </c:pt>
                <c:pt idx="7338">
                  <c:v>243.0</c:v>
                </c:pt>
                <c:pt idx="7339">
                  <c:v>243.0</c:v>
                </c:pt>
                <c:pt idx="7340">
                  <c:v>243.0</c:v>
                </c:pt>
                <c:pt idx="7341">
                  <c:v>243.0</c:v>
                </c:pt>
                <c:pt idx="7342">
                  <c:v>243.0</c:v>
                </c:pt>
                <c:pt idx="7343">
                  <c:v>243.0</c:v>
                </c:pt>
                <c:pt idx="7344">
                  <c:v>243.0</c:v>
                </c:pt>
                <c:pt idx="7345">
                  <c:v>243.0</c:v>
                </c:pt>
                <c:pt idx="7346">
                  <c:v>243.0</c:v>
                </c:pt>
                <c:pt idx="7347">
                  <c:v>243.0</c:v>
                </c:pt>
                <c:pt idx="7348">
                  <c:v>243.0</c:v>
                </c:pt>
                <c:pt idx="7349">
                  <c:v>244.0</c:v>
                </c:pt>
                <c:pt idx="7350">
                  <c:v>244.0</c:v>
                </c:pt>
                <c:pt idx="7351">
                  <c:v>244.0</c:v>
                </c:pt>
                <c:pt idx="7352">
                  <c:v>244.0</c:v>
                </c:pt>
                <c:pt idx="7353">
                  <c:v>244.0</c:v>
                </c:pt>
                <c:pt idx="7354">
                  <c:v>244.0</c:v>
                </c:pt>
                <c:pt idx="7355">
                  <c:v>244.0</c:v>
                </c:pt>
                <c:pt idx="7356">
                  <c:v>244.0</c:v>
                </c:pt>
                <c:pt idx="7357">
                  <c:v>244.0</c:v>
                </c:pt>
                <c:pt idx="7358">
                  <c:v>244.0</c:v>
                </c:pt>
                <c:pt idx="7359">
                  <c:v>244.0</c:v>
                </c:pt>
                <c:pt idx="7360">
                  <c:v>244.0</c:v>
                </c:pt>
                <c:pt idx="7361">
                  <c:v>244.0</c:v>
                </c:pt>
                <c:pt idx="7362">
                  <c:v>244.0</c:v>
                </c:pt>
                <c:pt idx="7363">
                  <c:v>244.0</c:v>
                </c:pt>
                <c:pt idx="7364">
                  <c:v>244.0</c:v>
                </c:pt>
                <c:pt idx="7365">
                  <c:v>244.0</c:v>
                </c:pt>
                <c:pt idx="7366">
                  <c:v>244.0</c:v>
                </c:pt>
                <c:pt idx="7367">
                  <c:v>244.0</c:v>
                </c:pt>
                <c:pt idx="7368">
                  <c:v>244.0</c:v>
                </c:pt>
                <c:pt idx="7369">
                  <c:v>244.0</c:v>
                </c:pt>
                <c:pt idx="7370">
                  <c:v>244.0</c:v>
                </c:pt>
                <c:pt idx="7371">
                  <c:v>244.0</c:v>
                </c:pt>
                <c:pt idx="7372">
                  <c:v>244.0</c:v>
                </c:pt>
                <c:pt idx="7373">
                  <c:v>244.0</c:v>
                </c:pt>
                <c:pt idx="7374">
                  <c:v>244.0</c:v>
                </c:pt>
                <c:pt idx="7375">
                  <c:v>244.0</c:v>
                </c:pt>
                <c:pt idx="7376">
                  <c:v>244.0</c:v>
                </c:pt>
                <c:pt idx="7377">
                  <c:v>244.0</c:v>
                </c:pt>
                <c:pt idx="7378">
                  <c:v>244.0</c:v>
                </c:pt>
                <c:pt idx="7379">
                  <c:v>244.0</c:v>
                </c:pt>
                <c:pt idx="7380">
                  <c:v>244.0</c:v>
                </c:pt>
                <c:pt idx="7381">
                  <c:v>244.0</c:v>
                </c:pt>
                <c:pt idx="7382">
                  <c:v>244.0</c:v>
                </c:pt>
                <c:pt idx="7383">
                  <c:v>244.0</c:v>
                </c:pt>
                <c:pt idx="7384">
                  <c:v>244.0</c:v>
                </c:pt>
                <c:pt idx="7385">
                  <c:v>244.0</c:v>
                </c:pt>
                <c:pt idx="7386">
                  <c:v>244.0</c:v>
                </c:pt>
                <c:pt idx="7387">
                  <c:v>244.0</c:v>
                </c:pt>
                <c:pt idx="7388">
                  <c:v>244.0</c:v>
                </c:pt>
                <c:pt idx="7389">
                  <c:v>244.0</c:v>
                </c:pt>
                <c:pt idx="7390">
                  <c:v>244.0</c:v>
                </c:pt>
                <c:pt idx="7391">
                  <c:v>244.0</c:v>
                </c:pt>
                <c:pt idx="7392">
                  <c:v>244.0</c:v>
                </c:pt>
                <c:pt idx="7393">
                  <c:v>244.0</c:v>
                </c:pt>
                <c:pt idx="7394">
                  <c:v>244.0</c:v>
                </c:pt>
                <c:pt idx="7395">
                  <c:v>244.0</c:v>
                </c:pt>
                <c:pt idx="7396">
                  <c:v>244.0</c:v>
                </c:pt>
                <c:pt idx="7397">
                  <c:v>244.0</c:v>
                </c:pt>
                <c:pt idx="7398">
                  <c:v>244.0</c:v>
                </c:pt>
                <c:pt idx="7399">
                  <c:v>245.0</c:v>
                </c:pt>
                <c:pt idx="7400">
                  <c:v>245.0</c:v>
                </c:pt>
                <c:pt idx="7401">
                  <c:v>245.0</c:v>
                </c:pt>
                <c:pt idx="7402">
                  <c:v>245.0</c:v>
                </c:pt>
                <c:pt idx="7403">
                  <c:v>245.0</c:v>
                </c:pt>
                <c:pt idx="7404">
                  <c:v>245.0</c:v>
                </c:pt>
                <c:pt idx="7405">
                  <c:v>245.0</c:v>
                </c:pt>
                <c:pt idx="7406">
                  <c:v>245.0</c:v>
                </c:pt>
                <c:pt idx="7407">
                  <c:v>245.0</c:v>
                </c:pt>
                <c:pt idx="7408">
                  <c:v>245.0</c:v>
                </c:pt>
                <c:pt idx="7409">
                  <c:v>245.0</c:v>
                </c:pt>
                <c:pt idx="7410">
                  <c:v>245.0</c:v>
                </c:pt>
                <c:pt idx="7411">
                  <c:v>245.0</c:v>
                </c:pt>
                <c:pt idx="7412">
                  <c:v>245.0</c:v>
                </c:pt>
                <c:pt idx="7413">
                  <c:v>245.0</c:v>
                </c:pt>
                <c:pt idx="7414">
                  <c:v>245.0</c:v>
                </c:pt>
                <c:pt idx="7415">
                  <c:v>245.0</c:v>
                </c:pt>
                <c:pt idx="7416">
                  <c:v>245.0</c:v>
                </c:pt>
                <c:pt idx="7417">
                  <c:v>245.0</c:v>
                </c:pt>
                <c:pt idx="7418">
                  <c:v>245.0</c:v>
                </c:pt>
                <c:pt idx="7419">
                  <c:v>245.0</c:v>
                </c:pt>
                <c:pt idx="7420">
                  <c:v>245.0</c:v>
                </c:pt>
                <c:pt idx="7421">
                  <c:v>245.0</c:v>
                </c:pt>
                <c:pt idx="7422">
                  <c:v>245.0</c:v>
                </c:pt>
                <c:pt idx="7423">
                  <c:v>245.0</c:v>
                </c:pt>
                <c:pt idx="7424">
                  <c:v>245.0</c:v>
                </c:pt>
                <c:pt idx="7425">
                  <c:v>246.0</c:v>
                </c:pt>
                <c:pt idx="7426">
                  <c:v>246.0</c:v>
                </c:pt>
                <c:pt idx="7427">
                  <c:v>246.0</c:v>
                </c:pt>
                <c:pt idx="7428">
                  <c:v>246.0</c:v>
                </c:pt>
                <c:pt idx="7429">
                  <c:v>246.0</c:v>
                </c:pt>
                <c:pt idx="7430">
                  <c:v>246.0</c:v>
                </c:pt>
                <c:pt idx="7431">
                  <c:v>246.0</c:v>
                </c:pt>
                <c:pt idx="7432">
                  <c:v>246.0</c:v>
                </c:pt>
                <c:pt idx="7433">
                  <c:v>246.0</c:v>
                </c:pt>
                <c:pt idx="7434">
                  <c:v>246.0</c:v>
                </c:pt>
                <c:pt idx="7435">
                  <c:v>247.0</c:v>
                </c:pt>
                <c:pt idx="7436">
                  <c:v>247.0</c:v>
                </c:pt>
                <c:pt idx="7437">
                  <c:v>247.0</c:v>
                </c:pt>
                <c:pt idx="7438">
                  <c:v>247.0</c:v>
                </c:pt>
                <c:pt idx="7439">
                  <c:v>247.0</c:v>
                </c:pt>
                <c:pt idx="7440">
                  <c:v>247.0</c:v>
                </c:pt>
                <c:pt idx="7441">
                  <c:v>247.0</c:v>
                </c:pt>
                <c:pt idx="7442">
                  <c:v>247.0</c:v>
                </c:pt>
                <c:pt idx="7443">
                  <c:v>247.0</c:v>
                </c:pt>
                <c:pt idx="7444">
                  <c:v>247.0</c:v>
                </c:pt>
                <c:pt idx="7445">
                  <c:v>247.0</c:v>
                </c:pt>
                <c:pt idx="7446">
                  <c:v>247.0</c:v>
                </c:pt>
                <c:pt idx="7447">
                  <c:v>248.0</c:v>
                </c:pt>
                <c:pt idx="7448">
                  <c:v>248.0</c:v>
                </c:pt>
                <c:pt idx="7449">
                  <c:v>248.0</c:v>
                </c:pt>
                <c:pt idx="7450">
                  <c:v>248.0</c:v>
                </c:pt>
                <c:pt idx="7451">
                  <c:v>248.0</c:v>
                </c:pt>
                <c:pt idx="7452">
                  <c:v>248.0</c:v>
                </c:pt>
                <c:pt idx="7453">
                  <c:v>248.0</c:v>
                </c:pt>
                <c:pt idx="7454">
                  <c:v>248.0</c:v>
                </c:pt>
                <c:pt idx="7455">
                  <c:v>248.0</c:v>
                </c:pt>
                <c:pt idx="7456">
                  <c:v>248.0</c:v>
                </c:pt>
                <c:pt idx="7457">
                  <c:v>248.0</c:v>
                </c:pt>
                <c:pt idx="7458">
                  <c:v>248.0</c:v>
                </c:pt>
                <c:pt idx="7459">
                  <c:v>248.0</c:v>
                </c:pt>
                <c:pt idx="7460">
                  <c:v>248.0</c:v>
                </c:pt>
                <c:pt idx="7461">
                  <c:v>248.0</c:v>
                </c:pt>
                <c:pt idx="7462">
                  <c:v>248.0</c:v>
                </c:pt>
                <c:pt idx="7463">
                  <c:v>248.0</c:v>
                </c:pt>
                <c:pt idx="7464">
                  <c:v>248.0</c:v>
                </c:pt>
                <c:pt idx="7465">
                  <c:v>248.0</c:v>
                </c:pt>
                <c:pt idx="7466">
                  <c:v>248.0</c:v>
                </c:pt>
                <c:pt idx="7467">
                  <c:v>248.0</c:v>
                </c:pt>
                <c:pt idx="7468">
                  <c:v>248.0</c:v>
                </c:pt>
                <c:pt idx="7469">
                  <c:v>248.0</c:v>
                </c:pt>
                <c:pt idx="7470">
                  <c:v>248.0</c:v>
                </c:pt>
                <c:pt idx="7471">
                  <c:v>248.0</c:v>
                </c:pt>
                <c:pt idx="7472">
                  <c:v>249.0</c:v>
                </c:pt>
                <c:pt idx="7473">
                  <c:v>249.0</c:v>
                </c:pt>
                <c:pt idx="7474">
                  <c:v>249.0</c:v>
                </c:pt>
                <c:pt idx="7475">
                  <c:v>249.0</c:v>
                </c:pt>
                <c:pt idx="7476">
                  <c:v>249.0</c:v>
                </c:pt>
                <c:pt idx="7477">
                  <c:v>249.0</c:v>
                </c:pt>
                <c:pt idx="7478">
                  <c:v>249.0</c:v>
                </c:pt>
                <c:pt idx="7479">
                  <c:v>249.0</c:v>
                </c:pt>
                <c:pt idx="7480">
                  <c:v>249.0</c:v>
                </c:pt>
                <c:pt idx="7481">
                  <c:v>249.0</c:v>
                </c:pt>
                <c:pt idx="7482">
                  <c:v>249.0</c:v>
                </c:pt>
                <c:pt idx="7483">
                  <c:v>249.0</c:v>
                </c:pt>
                <c:pt idx="7484">
                  <c:v>250.0</c:v>
                </c:pt>
                <c:pt idx="7485">
                  <c:v>250.0</c:v>
                </c:pt>
                <c:pt idx="7486">
                  <c:v>250.0</c:v>
                </c:pt>
                <c:pt idx="7487">
                  <c:v>250.0</c:v>
                </c:pt>
                <c:pt idx="7488">
                  <c:v>250.0</c:v>
                </c:pt>
                <c:pt idx="7489">
                  <c:v>250.0</c:v>
                </c:pt>
                <c:pt idx="7490">
                  <c:v>250.0</c:v>
                </c:pt>
                <c:pt idx="7491">
                  <c:v>250.0</c:v>
                </c:pt>
                <c:pt idx="7492">
                  <c:v>250.0</c:v>
                </c:pt>
                <c:pt idx="7493">
                  <c:v>250.0</c:v>
                </c:pt>
                <c:pt idx="7494">
                  <c:v>250.0</c:v>
                </c:pt>
                <c:pt idx="7495">
                  <c:v>250.0</c:v>
                </c:pt>
                <c:pt idx="7496">
                  <c:v>250.0</c:v>
                </c:pt>
                <c:pt idx="7497">
                  <c:v>250.0</c:v>
                </c:pt>
                <c:pt idx="7498">
                  <c:v>250.0</c:v>
                </c:pt>
                <c:pt idx="7499">
                  <c:v>250.0</c:v>
                </c:pt>
                <c:pt idx="7500">
                  <c:v>250.0</c:v>
                </c:pt>
                <c:pt idx="7501">
                  <c:v>250.0</c:v>
                </c:pt>
                <c:pt idx="7502">
                  <c:v>250.0</c:v>
                </c:pt>
                <c:pt idx="7503">
                  <c:v>250.0</c:v>
                </c:pt>
                <c:pt idx="7504">
                  <c:v>250.0</c:v>
                </c:pt>
                <c:pt idx="7505">
                  <c:v>250.0</c:v>
                </c:pt>
                <c:pt idx="7506">
                  <c:v>250.0</c:v>
                </c:pt>
                <c:pt idx="7507">
                  <c:v>250.0</c:v>
                </c:pt>
                <c:pt idx="7508">
                  <c:v>251.0</c:v>
                </c:pt>
                <c:pt idx="7509">
                  <c:v>251.0</c:v>
                </c:pt>
                <c:pt idx="7510">
                  <c:v>251.0</c:v>
                </c:pt>
                <c:pt idx="7511">
                  <c:v>251.0</c:v>
                </c:pt>
                <c:pt idx="7512">
                  <c:v>251.0</c:v>
                </c:pt>
                <c:pt idx="7513">
                  <c:v>251.0</c:v>
                </c:pt>
                <c:pt idx="7514">
                  <c:v>251.0</c:v>
                </c:pt>
                <c:pt idx="7515">
                  <c:v>251.0</c:v>
                </c:pt>
                <c:pt idx="7516">
                  <c:v>251.0</c:v>
                </c:pt>
                <c:pt idx="7517">
                  <c:v>251.0</c:v>
                </c:pt>
                <c:pt idx="7518">
                  <c:v>251.0</c:v>
                </c:pt>
                <c:pt idx="7519">
                  <c:v>251.0</c:v>
                </c:pt>
                <c:pt idx="7520">
                  <c:v>251.0</c:v>
                </c:pt>
                <c:pt idx="7521">
                  <c:v>251.0</c:v>
                </c:pt>
                <c:pt idx="7522">
                  <c:v>251.0</c:v>
                </c:pt>
                <c:pt idx="7523">
                  <c:v>251.0</c:v>
                </c:pt>
                <c:pt idx="7524">
                  <c:v>251.0</c:v>
                </c:pt>
                <c:pt idx="7525">
                  <c:v>251.0</c:v>
                </c:pt>
                <c:pt idx="7526">
                  <c:v>251.0</c:v>
                </c:pt>
                <c:pt idx="7527">
                  <c:v>251.0</c:v>
                </c:pt>
                <c:pt idx="7528">
                  <c:v>251.0</c:v>
                </c:pt>
                <c:pt idx="7529">
                  <c:v>251.0</c:v>
                </c:pt>
                <c:pt idx="7530">
                  <c:v>251.0</c:v>
                </c:pt>
                <c:pt idx="7531">
                  <c:v>251.0</c:v>
                </c:pt>
                <c:pt idx="7532">
                  <c:v>251.0</c:v>
                </c:pt>
                <c:pt idx="7533">
                  <c:v>251.0</c:v>
                </c:pt>
                <c:pt idx="7534">
                  <c:v>251.0</c:v>
                </c:pt>
                <c:pt idx="7535">
                  <c:v>251.0</c:v>
                </c:pt>
                <c:pt idx="7536">
                  <c:v>251.0</c:v>
                </c:pt>
                <c:pt idx="7537">
                  <c:v>251.0</c:v>
                </c:pt>
                <c:pt idx="7538">
                  <c:v>251.0</c:v>
                </c:pt>
                <c:pt idx="7539">
                  <c:v>251.0</c:v>
                </c:pt>
                <c:pt idx="7540">
                  <c:v>251.0</c:v>
                </c:pt>
                <c:pt idx="7541">
                  <c:v>251.0</c:v>
                </c:pt>
                <c:pt idx="7542">
                  <c:v>251.0</c:v>
                </c:pt>
                <c:pt idx="7543">
                  <c:v>251.0</c:v>
                </c:pt>
                <c:pt idx="7544">
                  <c:v>251.0</c:v>
                </c:pt>
                <c:pt idx="7545">
                  <c:v>251.0</c:v>
                </c:pt>
                <c:pt idx="7546">
                  <c:v>252.0</c:v>
                </c:pt>
                <c:pt idx="7547">
                  <c:v>252.0</c:v>
                </c:pt>
                <c:pt idx="7548">
                  <c:v>252.0</c:v>
                </c:pt>
                <c:pt idx="7549">
                  <c:v>252.0</c:v>
                </c:pt>
                <c:pt idx="7550">
                  <c:v>252.0</c:v>
                </c:pt>
                <c:pt idx="7551">
                  <c:v>252.0</c:v>
                </c:pt>
                <c:pt idx="7552">
                  <c:v>252.0</c:v>
                </c:pt>
                <c:pt idx="7553">
                  <c:v>252.0</c:v>
                </c:pt>
                <c:pt idx="7554">
                  <c:v>252.0</c:v>
                </c:pt>
                <c:pt idx="7555">
                  <c:v>252.0</c:v>
                </c:pt>
                <c:pt idx="7556">
                  <c:v>252.0</c:v>
                </c:pt>
                <c:pt idx="7557">
                  <c:v>253.0</c:v>
                </c:pt>
                <c:pt idx="7558">
                  <c:v>253.0</c:v>
                </c:pt>
                <c:pt idx="7559">
                  <c:v>253.0</c:v>
                </c:pt>
                <c:pt idx="7560">
                  <c:v>253.0</c:v>
                </c:pt>
                <c:pt idx="7561">
                  <c:v>253.0</c:v>
                </c:pt>
                <c:pt idx="7562">
                  <c:v>253.0</c:v>
                </c:pt>
                <c:pt idx="7563">
                  <c:v>253.0</c:v>
                </c:pt>
                <c:pt idx="7564">
                  <c:v>253.0</c:v>
                </c:pt>
                <c:pt idx="7565">
                  <c:v>253.0</c:v>
                </c:pt>
                <c:pt idx="7566">
                  <c:v>253.0</c:v>
                </c:pt>
                <c:pt idx="7567">
                  <c:v>253.0</c:v>
                </c:pt>
                <c:pt idx="7568">
                  <c:v>253.0</c:v>
                </c:pt>
                <c:pt idx="7569">
                  <c:v>253.0</c:v>
                </c:pt>
                <c:pt idx="7570">
                  <c:v>253.0</c:v>
                </c:pt>
                <c:pt idx="7571">
                  <c:v>253.0</c:v>
                </c:pt>
                <c:pt idx="7572">
                  <c:v>253.0</c:v>
                </c:pt>
                <c:pt idx="7573">
                  <c:v>253.0</c:v>
                </c:pt>
                <c:pt idx="7574">
                  <c:v>253.0</c:v>
                </c:pt>
                <c:pt idx="7575">
                  <c:v>253.0</c:v>
                </c:pt>
                <c:pt idx="7576">
                  <c:v>253.0</c:v>
                </c:pt>
                <c:pt idx="7577">
                  <c:v>253.0</c:v>
                </c:pt>
                <c:pt idx="7578">
                  <c:v>253.0</c:v>
                </c:pt>
                <c:pt idx="7579">
                  <c:v>253.0</c:v>
                </c:pt>
                <c:pt idx="7580">
                  <c:v>254.0</c:v>
                </c:pt>
                <c:pt idx="7581">
                  <c:v>255.0</c:v>
                </c:pt>
                <c:pt idx="7582">
                  <c:v>255.0</c:v>
                </c:pt>
                <c:pt idx="7583">
                  <c:v>255.0</c:v>
                </c:pt>
                <c:pt idx="7584">
                  <c:v>255.0</c:v>
                </c:pt>
                <c:pt idx="7585">
                  <c:v>255.0</c:v>
                </c:pt>
                <c:pt idx="7586">
                  <c:v>255.0</c:v>
                </c:pt>
                <c:pt idx="7587">
                  <c:v>255.0</c:v>
                </c:pt>
                <c:pt idx="7588">
                  <c:v>256.0</c:v>
                </c:pt>
                <c:pt idx="7589">
                  <c:v>257.0</c:v>
                </c:pt>
                <c:pt idx="7590">
                  <c:v>257.0</c:v>
                </c:pt>
                <c:pt idx="7591">
                  <c:v>257.0</c:v>
                </c:pt>
                <c:pt idx="7592">
                  <c:v>257.0</c:v>
                </c:pt>
                <c:pt idx="7593">
                  <c:v>257.0</c:v>
                </c:pt>
                <c:pt idx="7594">
                  <c:v>257.0</c:v>
                </c:pt>
                <c:pt idx="7595">
                  <c:v>257.0</c:v>
                </c:pt>
                <c:pt idx="7596">
                  <c:v>257.0</c:v>
                </c:pt>
                <c:pt idx="7597">
                  <c:v>257.0</c:v>
                </c:pt>
                <c:pt idx="7598">
                  <c:v>257.0</c:v>
                </c:pt>
                <c:pt idx="7599">
                  <c:v>257.0</c:v>
                </c:pt>
                <c:pt idx="7600">
                  <c:v>257.0</c:v>
                </c:pt>
                <c:pt idx="7601">
                  <c:v>257.0</c:v>
                </c:pt>
                <c:pt idx="7602">
                  <c:v>257.0</c:v>
                </c:pt>
                <c:pt idx="7603">
                  <c:v>257.0</c:v>
                </c:pt>
                <c:pt idx="7604">
                  <c:v>257.0</c:v>
                </c:pt>
                <c:pt idx="7605">
                  <c:v>257.0</c:v>
                </c:pt>
                <c:pt idx="7606">
                  <c:v>257.0</c:v>
                </c:pt>
                <c:pt idx="7607">
                  <c:v>257.0</c:v>
                </c:pt>
                <c:pt idx="7608">
                  <c:v>257.0</c:v>
                </c:pt>
                <c:pt idx="7609">
                  <c:v>257.0</c:v>
                </c:pt>
                <c:pt idx="7610">
                  <c:v>257.0</c:v>
                </c:pt>
                <c:pt idx="7611">
                  <c:v>257.0</c:v>
                </c:pt>
                <c:pt idx="7612">
                  <c:v>257.0</c:v>
                </c:pt>
                <c:pt idx="7613">
                  <c:v>257.0</c:v>
                </c:pt>
                <c:pt idx="7614">
                  <c:v>257.0</c:v>
                </c:pt>
                <c:pt idx="7615">
                  <c:v>257.0</c:v>
                </c:pt>
                <c:pt idx="7616">
                  <c:v>258.0</c:v>
                </c:pt>
                <c:pt idx="7617">
                  <c:v>258.0</c:v>
                </c:pt>
                <c:pt idx="7618">
                  <c:v>258.0</c:v>
                </c:pt>
                <c:pt idx="7619">
                  <c:v>258.0</c:v>
                </c:pt>
                <c:pt idx="7620">
                  <c:v>258.0</c:v>
                </c:pt>
                <c:pt idx="7621">
                  <c:v>258.0</c:v>
                </c:pt>
                <c:pt idx="7622">
                  <c:v>258.0</c:v>
                </c:pt>
                <c:pt idx="7623">
                  <c:v>258.0</c:v>
                </c:pt>
                <c:pt idx="7624">
                  <c:v>258.0</c:v>
                </c:pt>
                <c:pt idx="7625">
                  <c:v>258.0</c:v>
                </c:pt>
                <c:pt idx="7626">
                  <c:v>258.0</c:v>
                </c:pt>
                <c:pt idx="7627">
                  <c:v>258.0</c:v>
                </c:pt>
                <c:pt idx="7628">
                  <c:v>258.0</c:v>
                </c:pt>
                <c:pt idx="7629">
                  <c:v>258.0</c:v>
                </c:pt>
                <c:pt idx="7630">
                  <c:v>258.0</c:v>
                </c:pt>
                <c:pt idx="7631">
                  <c:v>258.0</c:v>
                </c:pt>
                <c:pt idx="7632">
                  <c:v>258.0</c:v>
                </c:pt>
                <c:pt idx="7633">
                  <c:v>258.0</c:v>
                </c:pt>
                <c:pt idx="7634">
                  <c:v>258.0</c:v>
                </c:pt>
                <c:pt idx="7635">
                  <c:v>258.0</c:v>
                </c:pt>
                <c:pt idx="7636">
                  <c:v>258.0</c:v>
                </c:pt>
                <c:pt idx="7637">
                  <c:v>258.0</c:v>
                </c:pt>
                <c:pt idx="7638">
                  <c:v>258.0</c:v>
                </c:pt>
                <c:pt idx="7639">
                  <c:v>258.0</c:v>
                </c:pt>
                <c:pt idx="7640">
                  <c:v>258.0</c:v>
                </c:pt>
                <c:pt idx="7641">
                  <c:v>258.0</c:v>
                </c:pt>
                <c:pt idx="7642">
                  <c:v>258.0</c:v>
                </c:pt>
                <c:pt idx="7643">
                  <c:v>258.0</c:v>
                </c:pt>
                <c:pt idx="7644">
                  <c:v>258.0</c:v>
                </c:pt>
                <c:pt idx="7645">
                  <c:v>258.0</c:v>
                </c:pt>
                <c:pt idx="7646">
                  <c:v>258.0</c:v>
                </c:pt>
                <c:pt idx="7647">
                  <c:v>258.0</c:v>
                </c:pt>
                <c:pt idx="7648">
                  <c:v>258.0</c:v>
                </c:pt>
                <c:pt idx="7649">
                  <c:v>258.0</c:v>
                </c:pt>
                <c:pt idx="7650">
                  <c:v>258.0</c:v>
                </c:pt>
                <c:pt idx="7651">
                  <c:v>258.0</c:v>
                </c:pt>
                <c:pt idx="7652">
                  <c:v>258.0</c:v>
                </c:pt>
                <c:pt idx="7653">
                  <c:v>258.0</c:v>
                </c:pt>
                <c:pt idx="7654">
                  <c:v>258.0</c:v>
                </c:pt>
                <c:pt idx="7655">
                  <c:v>258.0</c:v>
                </c:pt>
                <c:pt idx="7656">
                  <c:v>258.0</c:v>
                </c:pt>
                <c:pt idx="7657">
                  <c:v>258.0</c:v>
                </c:pt>
                <c:pt idx="7658">
                  <c:v>258.0</c:v>
                </c:pt>
                <c:pt idx="7659">
                  <c:v>258.0</c:v>
                </c:pt>
                <c:pt idx="7660">
                  <c:v>258.0</c:v>
                </c:pt>
                <c:pt idx="7661">
                  <c:v>258.0</c:v>
                </c:pt>
                <c:pt idx="7662">
                  <c:v>258.0</c:v>
                </c:pt>
                <c:pt idx="7663">
                  <c:v>258.0</c:v>
                </c:pt>
                <c:pt idx="7664">
                  <c:v>258.0</c:v>
                </c:pt>
                <c:pt idx="7665">
                  <c:v>258.0</c:v>
                </c:pt>
                <c:pt idx="7666">
                  <c:v>258.0</c:v>
                </c:pt>
                <c:pt idx="7667">
                  <c:v>259.0</c:v>
                </c:pt>
                <c:pt idx="7668">
                  <c:v>259.0</c:v>
                </c:pt>
                <c:pt idx="7669">
                  <c:v>259.0</c:v>
                </c:pt>
                <c:pt idx="7670">
                  <c:v>259.0</c:v>
                </c:pt>
                <c:pt idx="7671">
                  <c:v>259.0</c:v>
                </c:pt>
                <c:pt idx="7672">
                  <c:v>259.0</c:v>
                </c:pt>
                <c:pt idx="7673">
                  <c:v>259.0</c:v>
                </c:pt>
                <c:pt idx="7674">
                  <c:v>260.0</c:v>
                </c:pt>
                <c:pt idx="7675">
                  <c:v>260.0</c:v>
                </c:pt>
                <c:pt idx="7676">
                  <c:v>260.0</c:v>
                </c:pt>
                <c:pt idx="7677">
                  <c:v>260.0</c:v>
                </c:pt>
                <c:pt idx="7678">
                  <c:v>260.0</c:v>
                </c:pt>
                <c:pt idx="7679">
                  <c:v>260.0</c:v>
                </c:pt>
                <c:pt idx="7680">
                  <c:v>260.0</c:v>
                </c:pt>
                <c:pt idx="7681">
                  <c:v>261.0</c:v>
                </c:pt>
                <c:pt idx="7682">
                  <c:v>261.0</c:v>
                </c:pt>
                <c:pt idx="7683">
                  <c:v>261.0</c:v>
                </c:pt>
                <c:pt idx="7684">
                  <c:v>261.0</c:v>
                </c:pt>
                <c:pt idx="7685">
                  <c:v>261.0</c:v>
                </c:pt>
                <c:pt idx="7686">
                  <c:v>261.0</c:v>
                </c:pt>
                <c:pt idx="7687">
                  <c:v>261.0</c:v>
                </c:pt>
                <c:pt idx="7688">
                  <c:v>261.0</c:v>
                </c:pt>
                <c:pt idx="7689">
                  <c:v>261.0</c:v>
                </c:pt>
                <c:pt idx="7690">
                  <c:v>261.0</c:v>
                </c:pt>
                <c:pt idx="7691">
                  <c:v>261.0</c:v>
                </c:pt>
                <c:pt idx="7692">
                  <c:v>261.0</c:v>
                </c:pt>
                <c:pt idx="7693">
                  <c:v>261.0</c:v>
                </c:pt>
                <c:pt idx="7694">
                  <c:v>261.0</c:v>
                </c:pt>
                <c:pt idx="7695">
                  <c:v>261.0</c:v>
                </c:pt>
                <c:pt idx="7696">
                  <c:v>261.0</c:v>
                </c:pt>
                <c:pt idx="7697">
                  <c:v>261.0</c:v>
                </c:pt>
                <c:pt idx="7698">
                  <c:v>261.0</c:v>
                </c:pt>
                <c:pt idx="7699">
                  <c:v>261.0</c:v>
                </c:pt>
                <c:pt idx="7700">
                  <c:v>261.0</c:v>
                </c:pt>
                <c:pt idx="7701">
                  <c:v>261.0</c:v>
                </c:pt>
                <c:pt idx="7702">
                  <c:v>261.0</c:v>
                </c:pt>
                <c:pt idx="7703">
                  <c:v>261.0</c:v>
                </c:pt>
                <c:pt idx="7704">
                  <c:v>261.0</c:v>
                </c:pt>
                <c:pt idx="7705">
                  <c:v>261.0</c:v>
                </c:pt>
                <c:pt idx="7706">
                  <c:v>261.0</c:v>
                </c:pt>
                <c:pt idx="7707">
                  <c:v>261.0</c:v>
                </c:pt>
                <c:pt idx="7708">
                  <c:v>262.0</c:v>
                </c:pt>
                <c:pt idx="7709">
                  <c:v>262.0</c:v>
                </c:pt>
                <c:pt idx="7710">
                  <c:v>262.0</c:v>
                </c:pt>
                <c:pt idx="7711">
                  <c:v>262.0</c:v>
                </c:pt>
                <c:pt idx="7712">
                  <c:v>263.0</c:v>
                </c:pt>
                <c:pt idx="7713">
                  <c:v>263.0</c:v>
                </c:pt>
                <c:pt idx="7714">
                  <c:v>263.0</c:v>
                </c:pt>
                <c:pt idx="7715">
                  <c:v>263.0</c:v>
                </c:pt>
                <c:pt idx="7716">
                  <c:v>263.0</c:v>
                </c:pt>
                <c:pt idx="7717">
                  <c:v>263.0</c:v>
                </c:pt>
                <c:pt idx="7718">
                  <c:v>263.0</c:v>
                </c:pt>
                <c:pt idx="7719">
                  <c:v>263.0</c:v>
                </c:pt>
                <c:pt idx="7720">
                  <c:v>263.0</c:v>
                </c:pt>
                <c:pt idx="7721">
                  <c:v>263.0</c:v>
                </c:pt>
                <c:pt idx="7722">
                  <c:v>263.0</c:v>
                </c:pt>
                <c:pt idx="7723">
                  <c:v>263.0</c:v>
                </c:pt>
                <c:pt idx="7724">
                  <c:v>263.0</c:v>
                </c:pt>
                <c:pt idx="7725">
                  <c:v>263.0</c:v>
                </c:pt>
                <c:pt idx="7726">
                  <c:v>263.0</c:v>
                </c:pt>
                <c:pt idx="7727">
                  <c:v>263.0</c:v>
                </c:pt>
                <c:pt idx="7728">
                  <c:v>263.0</c:v>
                </c:pt>
                <c:pt idx="7729">
                  <c:v>263.0</c:v>
                </c:pt>
                <c:pt idx="7730">
                  <c:v>263.0</c:v>
                </c:pt>
                <c:pt idx="7731">
                  <c:v>263.0</c:v>
                </c:pt>
                <c:pt idx="7732">
                  <c:v>263.0</c:v>
                </c:pt>
                <c:pt idx="7733">
                  <c:v>263.0</c:v>
                </c:pt>
                <c:pt idx="7734">
                  <c:v>263.0</c:v>
                </c:pt>
                <c:pt idx="7735">
                  <c:v>263.0</c:v>
                </c:pt>
                <c:pt idx="7736">
                  <c:v>263.0</c:v>
                </c:pt>
                <c:pt idx="7737">
                  <c:v>263.0</c:v>
                </c:pt>
                <c:pt idx="7738">
                  <c:v>263.0</c:v>
                </c:pt>
                <c:pt idx="7739">
                  <c:v>263.0</c:v>
                </c:pt>
                <c:pt idx="7740">
                  <c:v>263.0</c:v>
                </c:pt>
                <c:pt idx="7741">
                  <c:v>263.0</c:v>
                </c:pt>
                <c:pt idx="7742">
                  <c:v>263.0</c:v>
                </c:pt>
                <c:pt idx="7743">
                  <c:v>263.0</c:v>
                </c:pt>
                <c:pt idx="7744">
                  <c:v>263.0</c:v>
                </c:pt>
                <c:pt idx="7745">
                  <c:v>263.0</c:v>
                </c:pt>
                <c:pt idx="7746">
                  <c:v>263.0</c:v>
                </c:pt>
                <c:pt idx="7747">
                  <c:v>263.0</c:v>
                </c:pt>
                <c:pt idx="7748">
                  <c:v>263.0</c:v>
                </c:pt>
                <c:pt idx="7749">
                  <c:v>263.0</c:v>
                </c:pt>
                <c:pt idx="7750">
                  <c:v>263.0</c:v>
                </c:pt>
                <c:pt idx="7751">
                  <c:v>263.0</c:v>
                </c:pt>
                <c:pt idx="7752">
                  <c:v>263.0</c:v>
                </c:pt>
                <c:pt idx="7753">
                  <c:v>263.0</c:v>
                </c:pt>
                <c:pt idx="7754">
                  <c:v>263.0</c:v>
                </c:pt>
                <c:pt idx="7755">
                  <c:v>263.0</c:v>
                </c:pt>
                <c:pt idx="7756">
                  <c:v>263.0</c:v>
                </c:pt>
                <c:pt idx="7757">
                  <c:v>263.0</c:v>
                </c:pt>
                <c:pt idx="7758">
                  <c:v>264.0</c:v>
                </c:pt>
                <c:pt idx="7759">
                  <c:v>264.0</c:v>
                </c:pt>
                <c:pt idx="7760">
                  <c:v>264.0</c:v>
                </c:pt>
                <c:pt idx="7761">
                  <c:v>264.0</c:v>
                </c:pt>
                <c:pt idx="7762">
                  <c:v>264.0</c:v>
                </c:pt>
                <c:pt idx="7763">
                  <c:v>264.0</c:v>
                </c:pt>
                <c:pt idx="7764">
                  <c:v>264.0</c:v>
                </c:pt>
                <c:pt idx="7765">
                  <c:v>264.0</c:v>
                </c:pt>
                <c:pt idx="7766">
                  <c:v>264.0</c:v>
                </c:pt>
                <c:pt idx="7767">
                  <c:v>264.0</c:v>
                </c:pt>
                <c:pt idx="7768">
                  <c:v>264.0</c:v>
                </c:pt>
                <c:pt idx="7769">
                  <c:v>264.0</c:v>
                </c:pt>
                <c:pt idx="7770">
                  <c:v>264.0</c:v>
                </c:pt>
                <c:pt idx="7771">
                  <c:v>264.0</c:v>
                </c:pt>
                <c:pt idx="7772">
                  <c:v>264.0</c:v>
                </c:pt>
                <c:pt idx="7773">
                  <c:v>264.0</c:v>
                </c:pt>
                <c:pt idx="7774">
                  <c:v>264.0</c:v>
                </c:pt>
                <c:pt idx="7775">
                  <c:v>264.0</c:v>
                </c:pt>
                <c:pt idx="7776">
                  <c:v>264.0</c:v>
                </c:pt>
                <c:pt idx="7777">
                  <c:v>264.0</c:v>
                </c:pt>
                <c:pt idx="7778">
                  <c:v>264.0</c:v>
                </c:pt>
                <c:pt idx="7779">
                  <c:v>264.0</c:v>
                </c:pt>
                <c:pt idx="7780">
                  <c:v>264.0</c:v>
                </c:pt>
                <c:pt idx="7781">
                  <c:v>264.0</c:v>
                </c:pt>
                <c:pt idx="7782">
                  <c:v>264.0</c:v>
                </c:pt>
                <c:pt idx="7783">
                  <c:v>264.0</c:v>
                </c:pt>
                <c:pt idx="7784">
                  <c:v>264.0</c:v>
                </c:pt>
                <c:pt idx="7785">
                  <c:v>264.0</c:v>
                </c:pt>
                <c:pt idx="7786">
                  <c:v>264.0</c:v>
                </c:pt>
                <c:pt idx="7787">
                  <c:v>264.0</c:v>
                </c:pt>
                <c:pt idx="7788">
                  <c:v>264.0</c:v>
                </c:pt>
                <c:pt idx="7789">
                  <c:v>264.0</c:v>
                </c:pt>
                <c:pt idx="7790">
                  <c:v>264.0</c:v>
                </c:pt>
                <c:pt idx="7791">
                  <c:v>264.0</c:v>
                </c:pt>
                <c:pt idx="7792">
                  <c:v>264.0</c:v>
                </c:pt>
                <c:pt idx="7793">
                  <c:v>264.0</c:v>
                </c:pt>
                <c:pt idx="7794">
                  <c:v>264.0</c:v>
                </c:pt>
                <c:pt idx="7795">
                  <c:v>264.0</c:v>
                </c:pt>
                <c:pt idx="7796">
                  <c:v>264.0</c:v>
                </c:pt>
                <c:pt idx="7797">
                  <c:v>264.0</c:v>
                </c:pt>
                <c:pt idx="7798">
                  <c:v>264.0</c:v>
                </c:pt>
                <c:pt idx="7799">
                  <c:v>264.0</c:v>
                </c:pt>
                <c:pt idx="7800">
                  <c:v>264.0</c:v>
                </c:pt>
                <c:pt idx="7801">
                  <c:v>264.0</c:v>
                </c:pt>
                <c:pt idx="7802">
                  <c:v>264.0</c:v>
                </c:pt>
                <c:pt idx="7803">
                  <c:v>264.0</c:v>
                </c:pt>
                <c:pt idx="7804">
                  <c:v>264.0</c:v>
                </c:pt>
                <c:pt idx="7805">
                  <c:v>265.0</c:v>
                </c:pt>
                <c:pt idx="7806">
                  <c:v>266.0</c:v>
                </c:pt>
                <c:pt idx="7807">
                  <c:v>266.0</c:v>
                </c:pt>
                <c:pt idx="7808">
                  <c:v>266.0</c:v>
                </c:pt>
                <c:pt idx="7809">
                  <c:v>266.0</c:v>
                </c:pt>
                <c:pt idx="7810">
                  <c:v>266.0</c:v>
                </c:pt>
                <c:pt idx="7811">
                  <c:v>266.0</c:v>
                </c:pt>
                <c:pt idx="7812">
                  <c:v>266.0</c:v>
                </c:pt>
                <c:pt idx="7813">
                  <c:v>266.0</c:v>
                </c:pt>
                <c:pt idx="7814">
                  <c:v>266.0</c:v>
                </c:pt>
                <c:pt idx="7815">
                  <c:v>266.0</c:v>
                </c:pt>
                <c:pt idx="7816">
                  <c:v>266.0</c:v>
                </c:pt>
                <c:pt idx="7817">
                  <c:v>266.0</c:v>
                </c:pt>
                <c:pt idx="7818">
                  <c:v>266.0</c:v>
                </c:pt>
                <c:pt idx="7819">
                  <c:v>266.0</c:v>
                </c:pt>
                <c:pt idx="7820">
                  <c:v>266.0</c:v>
                </c:pt>
                <c:pt idx="7821">
                  <c:v>266.0</c:v>
                </c:pt>
                <c:pt idx="7822">
                  <c:v>266.0</c:v>
                </c:pt>
                <c:pt idx="7823">
                  <c:v>266.0</c:v>
                </c:pt>
                <c:pt idx="7824">
                  <c:v>266.0</c:v>
                </c:pt>
                <c:pt idx="7825">
                  <c:v>266.0</c:v>
                </c:pt>
                <c:pt idx="7826">
                  <c:v>266.0</c:v>
                </c:pt>
                <c:pt idx="7827">
                  <c:v>266.0</c:v>
                </c:pt>
                <c:pt idx="7828">
                  <c:v>267.0</c:v>
                </c:pt>
                <c:pt idx="7829">
                  <c:v>267.0</c:v>
                </c:pt>
                <c:pt idx="7830">
                  <c:v>267.0</c:v>
                </c:pt>
                <c:pt idx="7831">
                  <c:v>267.0</c:v>
                </c:pt>
                <c:pt idx="7832">
                  <c:v>267.0</c:v>
                </c:pt>
                <c:pt idx="7833">
                  <c:v>267.0</c:v>
                </c:pt>
                <c:pt idx="7834">
                  <c:v>267.0</c:v>
                </c:pt>
                <c:pt idx="7835">
                  <c:v>267.0</c:v>
                </c:pt>
                <c:pt idx="7836">
                  <c:v>267.0</c:v>
                </c:pt>
                <c:pt idx="7837">
                  <c:v>267.0</c:v>
                </c:pt>
                <c:pt idx="7838">
                  <c:v>267.0</c:v>
                </c:pt>
                <c:pt idx="7839">
                  <c:v>267.0</c:v>
                </c:pt>
                <c:pt idx="7840">
                  <c:v>267.0</c:v>
                </c:pt>
                <c:pt idx="7841">
                  <c:v>267.0</c:v>
                </c:pt>
                <c:pt idx="7842">
                  <c:v>267.0</c:v>
                </c:pt>
                <c:pt idx="7843">
                  <c:v>268.0</c:v>
                </c:pt>
                <c:pt idx="7844">
                  <c:v>268.0</c:v>
                </c:pt>
                <c:pt idx="7845">
                  <c:v>268.0</c:v>
                </c:pt>
                <c:pt idx="7846">
                  <c:v>268.0</c:v>
                </c:pt>
                <c:pt idx="7847">
                  <c:v>268.0</c:v>
                </c:pt>
                <c:pt idx="7848">
                  <c:v>268.0</c:v>
                </c:pt>
                <c:pt idx="7849">
                  <c:v>268.0</c:v>
                </c:pt>
                <c:pt idx="7850">
                  <c:v>268.0</c:v>
                </c:pt>
                <c:pt idx="7851">
                  <c:v>268.0</c:v>
                </c:pt>
                <c:pt idx="7852">
                  <c:v>268.0</c:v>
                </c:pt>
                <c:pt idx="7853">
                  <c:v>268.0</c:v>
                </c:pt>
                <c:pt idx="7854">
                  <c:v>268.0</c:v>
                </c:pt>
                <c:pt idx="7855">
                  <c:v>268.0</c:v>
                </c:pt>
                <c:pt idx="7856">
                  <c:v>268.0</c:v>
                </c:pt>
                <c:pt idx="7857">
                  <c:v>268.0</c:v>
                </c:pt>
                <c:pt idx="7858">
                  <c:v>268.0</c:v>
                </c:pt>
                <c:pt idx="7859">
                  <c:v>268.0</c:v>
                </c:pt>
                <c:pt idx="7860">
                  <c:v>268.0</c:v>
                </c:pt>
                <c:pt idx="7861">
                  <c:v>268.0</c:v>
                </c:pt>
                <c:pt idx="7862">
                  <c:v>268.0</c:v>
                </c:pt>
                <c:pt idx="7863">
                  <c:v>268.0</c:v>
                </c:pt>
                <c:pt idx="7864">
                  <c:v>268.0</c:v>
                </c:pt>
                <c:pt idx="7865">
                  <c:v>268.0</c:v>
                </c:pt>
                <c:pt idx="7866">
                  <c:v>268.0</c:v>
                </c:pt>
                <c:pt idx="7867">
                  <c:v>268.0</c:v>
                </c:pt>
                <c:pt idx="7868">
                  <c:v>268.0</c:v>
                </c:pt>
                <c:pt idx="7869">
                  <c:v>268.0</c:v>
                </c:pt>
                <c:pt idx="7870">
                  <c:v>268.0</c:v>
                </c:pt>
                <c:pt idx="7871">
                  <c:v>268.0</c:v>
                </c:pt>
                <c:pt idx="7872">
                  <c:v>268.0</c:v>
                </c:pt>
                <c:pt idx="7873">
                  <c:v>268.0</c:v>
                </c:pt>
                <c:pt idx="7874">
                  <c:v>268.0</c:v>
                </c:pt>
                <c:pt idx="7875">
                  <c:v>268.0</c:v>
                </c:pt>
                <c:pt idx="7876">
                  <c:v>268.0</c:v>
                </c:pt>
                <c:pt idx="7877">
                  <c:v>268.0</c:v>
                </c:pt>
                <c:pt idx="7878">
                  <c:v>268.0</c:v>
                </c:pt>
                <c:pt idx="7879">
                  <c:v>268.0</c:v>
                </c:pt>
                <c:pt idx="7880">
                  <c:v>268.0</c:v>
                </c:pt>
                <c:pt idx="7881">
                  <c:v>268.0</c:v>
                </c:pt>
                <c:pt idx="7882">
                  <c:v>268.0</c:v>
                </c:pt>
                <c:pt idx="7883">
                  <c:v>268.0</c:v>
                </c:pt>
                <c:pt idx="7884">
                  <c:v>268.0</c:v>
                </c:pt>
                <c:pt idx="7885">
                  <c:v>268.0</c:v>
                </c:pt>
                <c:pt idx="7886">
                  <c:v>268.0</c:v>
                </c:pt>
                <c:pt idx="7887">
                  <c:v>268.0</c:v>
                </c:pt>
                <c:pt idx="7888">
                  <c:v>268.0</c:v>
                </c:pt>
                <c:pt idx="7889">
                  <c:v>268.0</c:v>
                </c:pt>
                <c:pt idx="7890">
                  <c:v>268.0</c:v>
                </c:pt>
                <c:pt idx="7891">
                  <c:v>268.0</c:v>
                </c:pt>
                <c:pt idx="7892">
                  <c:v>268.0</c:v>
                </c:pt>
                <c:pt idx="7893">
                  <c:v>268.0</c:v>
                </c:pt>
                <c:pt idx="7894">
                  <c:v>268.0</c:v>
                </c:pt>
                <c:pt idx="7895">
                  <c:v>268.0</c:v>
                </c:pt>
                <c:pt idx="7896">
                  <c:v>268.0</c:v>
                </c:pt>
                <c:pt idx="7897">
                  <c:v>268.0</c:v>
                </c:pt>
                <c:pt idx="7898">
                  <c:v>268.0</c:v>
                </c:pt>
                <c:pt idx="7899">
                  <c:v>268.0</c:v>
                </c:pt>
                <c:pt idx="7900">
                  <c:v>268.0</c:v>
                </c:pt>
                <c:pt idx="7901">
                  <c:v>268.0</c:v>
                </c:pt>
                <c:pt idx="7902">
                  <c:v>268.0</c:v>
                </c:pt>
                <c:pt idx="7903">
                  <c:v>268.0</c:v>
                </c:pt>
                <c:pt idx="7904">
                  <c:v>268.0</c:v>
                </c:pt>
                <c:pt idx="7905">
                  <c:v>268.0</c:v>
                </c:pt>
                <c:pt idx="7906">
                  <c:v>268.0</c:v>
                </c:pt>
                <c:pt idx="7907">
                  <c:v>268.0</c:v>
                </c:pt>
                <c:pt idx="7908">
                  <c:v>268.0</c:v>
                </c:pt>
                <c:pt idx="7909">
                  <c:v>268.0</c:v>
                </c:pt>
                <c:pt idx="7910">
                  <c:v>268.0</c:v>
                </c:pt>
                <c:pt idx="7911">
                  <c:v>268.0</c:v>
                </c:pt>
                <c:pt idx="7912">
                  <c:v>268.0</c:v>
                </c:pt>
                <c:pt idx="7913">
                  <c:v>268.0</c:v>
                </c:pt>
                <c:pt idx="7914">
                  <c:v>268.0</c:v>
                </c:pt>
                <c:pt idx="7915">
                  <c:v>268.0</c:v>
                </c:pt>
                <c:pt idx="7916">
                  <c:v>268.0</c:v>
                </c:pt>
                <c:pt idx="7917">
                  <c:v>268.0</c:v>
                </c:pt>
                <c:pt idx="7918">
                  <c:v>268.0</c:v>
                </c:pt>
                <c:pt idx="7919">
                  <c:v>268.0</c:v>
                </c:pt>
                <c:pt idx="7920">
                  <c:v>268.0</c:v>
                </c:pt>
                <c:pt idx="7921">
                  <c:v>268.0</c:v>
                </c:pt>
                <c:pt idx="7922">
                  <c:v>268.0</c:v>
                </c:pt>
                <c:pt idx="7923">
                  <c:v>268.0</c:v>
                </c:pt>
                <c:pt idx="7924">
                  <c:v>268.0</c:v>
                </c:pt>
                <c:pt idx="7925">
                  <c:v>268.0</c:v>
                </c:pt>
                <c:pt idx="7926">
                  <c:v>268.0</c:v>
                </c:pt>
                <c:pt idx="7927">
                  <c:v>268.0</c:v>
                </c:pt>
                <c:pt idx="7928">
                  <c:v>268.0</c:v>
                </c:pt>
                <c:pt idx="7929">
                  <c:v>268.0</c:v>
                </c:pt>
                <c:pt idx="7930">
                  <c:v>268.0</c:v>
                </c:pt>
                <c:pt idx="7931">
                  <c:v>268.0</c:v>
                </c:pt>
                <c:pt idx="7932">
                  <c:v>268.0</c:v>
                </c:pt>
                <c:pt idx="7933">
                  <c:v>269.0</c:v>
                </c:pt>
                <c:pt idx="7934">
                  <c:v>269.0</c:v>
                </c:pt>
                <c:pt idx="7935">
                  <c:v>269.0</c:v>
                </c:pt>
                <c:pt idx="7936">
                  <c:v>269.0</c:v>
                </c:pt>
                <c:pt idx="7937">
                  <c:v>269.0</c:v>
                </c:pt>
                <c:pt idx="7938">
                  <c:v>269.0</c:v>
                </c:pt>
                <c:pt idx="7939">
                  <c:v>269.0</c:v>
                </c:pt>
                <c:pt idx="7940">
                  <c:v>269.0</c:v>
                </c:pt>
                <c:pt idx="7941">
                  <c:v>269.0</c:v>
                </c:pt>
                <c:pt idx="7942">
                  <c:v>269.0</c:v>
                </c:pt>
                <c:pt idx="7943">
                  <c:v>269.0</c:v>
                </c:pt>
                <c:pt idx="7944">
                  <c:v>269.0</c:v>
                </c:pt>
                <c:pt idx="7945">
                  <c:v>269.0</c:v>
                </c:pt>
                <c:pt idx="7946">
                  <c:v>269.0</c:v>
                </c:pt>
                <c:pt idx="7947">
                  <c:v>269.0</c:v>
                </c:pt>
                <c:pt idx="7948">
                  <c:v>269.0</c:v>
                </c:pt>
                <c:pt idx="7949">
                  <c:v>269.0</c:v>
                </c:pt>
                <c:pt idx="7950">
                  <c:v>269.0</c:v>
                </c:pt>
                <c:pt idx="7951">
                  <c:v>269.0</c:v>
                </c:pt>
                <c:pt idx="7952">
                  <c:v>269.0</c:v>
                </c:pt>
                <c:pt idx="7953">
                  <c:v>269.0</c:v>
                </c:pt>
                <c:pt idx="7954">
                  <c:v>269.0</c:v>
                </c:pt>
                <c:pt idx="7955">
                  <c:v>269.0</c:v>
                </c:pt>
                <c:pt idx="7956">
                  <c:v>269.0</c:v>
                </c:pt>
                <c:pt idx="7957">
                  <c:v>269.0</c:v>
                </c:pt>
                <c:pt idx="7958">
                  <c:v>269.0</c:v>
                </c:pt>
                <c:pt idx="7959">
                  <c:v>269.0</c:v>
                </c:pt>
                <c:pt idx="7960">
                  <c:v>269.0</c:v>
                </c:pt>
                <c:pt idx="7961">
                  <c:v>269.0</c:v>
                </c:pt>
                <c:pt idx="7962">
                  <c:v>269.0</c:v>
                </c:pt>
                <c:pt idx="7963">
                  <c:v>269.0</c:v>
                </c:pt>
                <c:pt idx="7964">
                  <c:v>269.0</c:v>
                </c:pt>
                <c:pt idx="7965">
                  <c:v>269.0</c:v>
                </c:pt>
                <c:pt idx="7966">
                  <c:v>269.0</c:v>
                </c:pt>
                <c:pt idx="7967">
                  <c:v>269.0</c:v>
                </c:pt>
                <c:pt idx="7968">
                  <c:v>269.0</c:v>
                </c:pt>
                <c:pt idx="7969">
                  <c:v>269.0</c:v>
                </c:pt>
                <c:pt idx="7970">
                  <c:v>269.0</c:v>
                </c:pt>
                <c:pt idx="7971">
                  <c:v>269.0</c:v>
                </c:pt>
                <c:pt idx="7972">
                  <c:v>269.0</c:v>
                </c:pt>
                <c:pt idx="7973">
                  <c:v>269.0</c:v>
                </c:pt>
                <c:pt idx="7974">
                  <c:v>269.0</c:v>
                </c:pt>
                <c:pt idx="7975">
                  <c:v>269.0</c:v>
                </c:pt>
                <c:pt idx="7976">
                  <c:v>269.0</c:v>
                </c:pt>
                <c:pt idx="7977">
                  <c:v>269.0</c:v>
                </c:pt>
                <c:pt idx="7978">
                  <c:v>269.0</c:v>
                </c:pt>
                <c:pt idx="7979">
                  <c:v>269.0</c:v>
                </c:pt>
                <c:pt idx="7980">
                  <c:v>269.0</c:v>
                </c:pt>
                <c:pt idx="7981">
                  <c:v>269.0</c:v>
                </c:pt>
                <c:pt idx="7982">
                  <c:v>269.0</c:v>
                </c:pt>
                <c:pt idx="7983">
                  <c:v>269.0</c:v>
                </c:pt>
                <c:pt idx="7984">
                  <c:v>269.0</c:v>
                </c:pt>
                <c:pt idx="7985">
                  <c:v>269.0</c:v>
                </c:pt>
                <c:pt idx="7986">
                  <c:v>269.0</c:v>
                </c:pt>
                <c:pt idx="7987">
                  <c:v>269.0</c:v>
                </c:pt>
                <c:pt idx="7988">
                  <c:v>269.0</c:v>
                </c:pt>
                <c:pt idx="7989">
                  <c:v>269.0</c:v>
                </c:pt>
                <c:pt idx="7990">
                  <c:v>269.0</c:v>
                </c:pt>
                <c:pt idx="7991">
                  <c:v>270.0</c:v>
                </c:pt>
                <c:pt idx="7992">
                  <c:v>270.0</c:v>
                </c:pt>
                <c:pt idx="7993">
                  <c:v>270.0</c:v>
                </c:pt>
                <c:pt idx="7994">
                  <c:v>270.0</c:v>
                </c:pt>
                <c:pt idx="7995">
                  <c:v>270.0</c:v>
                </c:pt>
                <c:pt idx="7996">
                  <c:v>270.0</c:v>
                </c:pt>
                <c:pt idx="7997">
                  <c:v>271.0</c:v>
                </c:pt>
                <c:pt idx="7998">
                  <c:v>271.0</c:v>
                </c:pt>
                <c:pt idx="7999">
                  <c:v>271.0</c:v>
                </c:pt>
                <c:pt idx="8000">
                  <c:v>271.0</c:v>
                </c:pt>
                <c:pt idx="8001">
                  <c:v>271.0</c:v>
                </c:pt>
                <c:pt idx="8002">
                  <c:v>271.0</c:v>
                </c:pt>
                <c:pt idx="8003">
                  <c:v>271.0</c:v>
                </c:pt>
                <c:pt idx="8004">
                  <c:v>272.0</c:v>
                </c:pt>
                <c:pt idx="8005">
                  <c:v>272.0</c:v>
                </c:pt>
                <c:pt idx="8006">
                  <c:v>272.0</c:v>
                </c:pt>
                <c:pt idx="8007">
                  <c:v>272.0</c:v>
                </c:pt>
                <c:pt idx="8008">
                  <c:v>272.0</c:v>
                </c:pt>
                <c:pt idx="8009">
                  <c:v>273.0</c:v>
                </c:pt>
                <c:pt idx="8010">
                  <c:v>274.0</c:v>
                </c:pt>
                <c:pt idx="8011">
                  <c:v>274.0</c:v>
                </c:pt>
                <c:pt idx="8012">
                  <c:v>275.0</c:v>
                </c:pt>
                <c:pt idx="8013">
                  <c:v>275.0</c:v>
                </c:pt>
                <c:pt idx="8014">
                  <c:v>275.0</c:v>
                </c:pt>
                <c:pt idx="8015">
                  <c:v>275.0</c:v>
                </c:pt>
                <c:pt idx="8016">
                  <c:v>275.0</c:v>
                </c:pt>
                <c:pt idx="8017">
                  <c:v>276.0</c:v>
                </c:pt>
                <c:pt idx="8018">
                  <c:v>276.0</c:v>
                </c:pt>
                <c:pt idx="8019">
                  <c:v>276.0</c:v>
                </c:pt>
                <c:pt idx="8020">
                  <c:v>276.0</c:v>
                </c:pt>
                <c:pt idx="8021">
                  <c:v>276.0</c:v>
                </c:pt>
                <c:pt idx="8022">
                  <c:v>276.0</c:v>
                </c:pt>
                <c:pt idx="8023">
                  <c:v>276.0</c:v>
                </c:pt>
                <c:pt idx="8024">
                  <c:v>276.0</c:v>
                </c:pt>
                <c:pt idx="8025">
                  <c:v>276.0</c:v>
                </c:pt>
                <c:pt idx="8026">
                  <c:v>277.0</c:v>
                </c:pt>
                <c:pt idx="8027">
                  <c:v>277.0</c:v>
                </c:pt>
                <c:pt idx="8028">
                  <c:v>277.0</c:v>
                </c:pt>
                <c:pt idx="8029">
                  <c:v>277.0</c:v>
                </c:pt>
                <c:pt idx="8030">
                  <c:v>277.0</c:v>
                </c:pt>
                <c:pt idx="8031">
                  <c:v>277.0</c:v>
                </c:pt>
                <c:pt idx="8032">
                  <c:v>277.0</c:v>
                </c:pt>
                <c:pt idx="8033">
                  <c:v>277.0</c:v>
                </c:pt>
                <c:pt idx="8034">
                  <c:v>277.0</c:v>
                </c:pt>
                <c:pt idx="8035">
                  <c:v>277.0</c:v>
                </c:pt>
                <c:pt idx="8036">
                  <c:v>277.0</c:v>
                </c:pt>
                <c:pt idx="8037">
                  <c:v>277.0</c:v>
                </c:pt>
                <c:pt idx="8038">
                  <c:v>277.0</c:v>
                </c:pt>
                <c:pt idx="8039">
                  <c:v>277.0</c:v>
                </c:pt>
                <c:pt idx="8040">
                  <c:v>278.0</c:v>
                </c:pt>
                <c:pt idx="8041">
                  <c:v>278.0</c:v>
                </c:pt>
                <c:pt idx="8042">
                  <c:v>279.0</c:v>
                </c:pt>
                <c:pt idx="8043">
                  <c:v>279.0</c:v>
                </c:pt>
                <c:pt idx="8044">
                  <c:v>279.0</c:v>
                </c:pt>
                <c:pt idx="8045">
                  <c:v>279.0</c:v>
                </c:pt>
                <c:pt idx="8046">
                  <c:v>279.0</c:v>
                </c:pt>
                <c:pt idx="8047">
                  <c:v>279.0</c:v>
                </c:pt>
                <c:pt idx="8048">
                  <c:v>279.0</c:v>
                </c:pt>
                <c:pt idx="8049">
                  <c:v>279.0</c:v>
                </c:pt>
                <c:pt idx="8050">
                  <c:v>279.0</c:v>
                </c:pt>
                <c:pt idx="8051">
                  <c:v>279.0</c:v>
                </c:pt>
                <c:pt idx="8052">
                  <c:v>279.0</c:v>
                </c:pt>
                <c:pt idx="8053">
                  <c:v>279.0</c:v>
                </c:pt>
                <c:pt idx="8054">
                  <c:v>279.0</c:v>
                </c:pt>
                <c:pt idx="8055">
                  <c:v>279.0</c:v>
                </c:pt>
                <c:pt idx="8056">
                  <c:v>279.0</c:v>
                </c:pt>
                <c:pt idx="8057">
                  <c:v>279.0</c:v>
                </c:pt>
                <c:pt idx="8058">
                  <c:v>279.0</c:v>
                </c:pt>
                <c:pt idx="8059">
                  <c:v>279.0</c:v>
                </c:pt>
                <c:pt idx="8060">
                  <c:v>279.0</c:v>
                </c:pt>
                <c:pt idx="8061">
                  <c:v>279.0</c:v>
                </c:pt>
                <c:pt idx="8062">
                  <c:v>279.0</c:v>
                </c:pt>
                <c:pt idx="8063">
                  <c:v>279.0</c:v>
                </c:pt>
                <c:pt idx="8064">
                  <c:v>279.0</c:v>
                </c:pt>
                <c:pt idx="8065">
                  <c:v>279.0</c:v>
                </c:pt>
                <c:pt idx="8066">
                  <c:v>279.0</c:v>
                </c:pt>
                <c:pt idx="8067">
                  <c:v>279.0</c:v>
                </c:pt>
                <c:pt idx="8068">
                  <c:v>279.0</c:v>
                </c:pt>
                <c:pt idx="8069">
                  <c:v>279.0</c:v>
                </c:pt>
                <c:pt idx="8070">
                  <c:v>279.0</c:v>
                </c:pt>
                <c:pt idx="8071">
                  <c:v>279.0</c:v>
                </c:pt>
                <c:pt idx="8072">
                  <c:v>279.0</c:v>
                </c:pt>
                <c:pt idx="8073">
                  <c:v>280.0</c:v>
                </c:pt>
                <c:pt idx="8074">
                  <c:v>281.0</c:v>
                </c:pt>
                <c:pt idx="8075">
                  <c:v>281.0</c:v>
                </c:pt>
                <c:pt idx="8076">
                  <c:v>281.0</c:v>
                </c:pt>
                <c:pt idx="8077">
                  <c:v>281.0</c:v>
                </c:pt>
                <c:pt idx="8078">
                  <c:v>281.0</c:v>
                </c:pt>
                <c:pt idx="8079">
                  <c:v>281.0</c:v>
                </c:pt>
                <c:pt idx="8080">
                  <c:v>281.0</c:v>
                </c:pt>
                <c:pt idx="8081">
                  <c:v>281.0</c:v>
                </c:pt>
                <c:pt idx="8082">
                  <c:v>281.0</c:v>
                </c:pt>
                <c:pt idx="8083">
                  <c:v>281.0</c:v>
                </c:pt>
                <c:pt idx="8084">
                  <c:v>281.0</c:v>
                </c:pt>
                <c:pt idx="8085">
                  <c:v>281.0</c:v>
                </c:pt>
                <c:pt idx="8086">
                  <c:v>281.0</c:v>
                </c:pt>
                <c:pt idx="8087">
                  <c:v>281.0</c:v>
                </c:pt>
                <c:pt idx="8088">
                  <c:v>281.0</c:v>
                </c:pt>
                <c:pt idx="8089">
                  <c:v>281.0</c:v>
                </c:pt>
                <c:pt idx="8090">
                  <c:v>281.0</c:v>
                </c:pt>
                <c:pt idx="8091">
                  <c:v>281.0</c:v>
                </c:pt>
                <c:pt idx="8092">
                  <c:v>281.0</c:v>
                </c:pt>
                <c:pt idx="8093">
                  <c:v>281.0</c:v>
                </c:pt>
                <c:pt idx="8094">
                  <c:v>281.0</c:v>
                </c:pt>
                <c:pt idx="8095">
                  <c:v>281.0</c:v>
                </c:pt>
                <c:pt idx="8096">
                  <c:v>281.0</c:v>
                </c:pt>
                <c:pt idx="8097">
                  <c:v>281.0</c:v>
                </c:pt>
                <c:pt idx="8098">
                  <c:v>281.0</c:v>
                </c:pt>
                <c:pt idx="8099">
                  <c:v>281.0</c:v>
                </c:pt>
                <c:pt idx="8100">
                  <c:v>281.0</c:v>
                </c:pt>
                <c:pt idx="8101">
                  <c:v>281.0</c:v>
                </c:pt>
                <c:pt idx="8102">
                  <c:v>281.0</c:v>
                </c:pt>
                <c:pt idx="8103">
                  <c:v>281.0</c:v>
                </c:pt>
                <c:pt idx="8104">
                  <c:v>281.0</c:v>
                </c:pt>
                <c:pt idx="8105">
                  <c:v>281.0</c:v>
                </c:pt>
                <c:pt idx="8106">
                  <c:v>281.0</c:v>
                </c:pt>
                <c:pt idx="8107">
                  <c:v>281.0</c:v>
                </c:pt>
                <c:pt idx="8108">
                  <c:v>281.0</c:v>
                </c:pt>
                <c:pt idx="8109">
                  <c:v>281.0</c:v>
                </c:pt>
                <c:pt idx="8110">
                  <c:v>281.0</c:v>
                </c:pt>
                <c:pt idx="8111">
                  <c:v>281.0</c:v>
                </c:pt>
                <c:pt idx="8112">
                  <c:v>281.0</c:v>
                </c:pt>
                <c:pt idx="8113">
                  <c:v>281.0</c:v>
                </c:pt>
                <c:pt idx="8114">
                  <c:v>281.0</c:v>
                </c:pt>
                <c:pt idx="8115">
                  <c:v>281.0</c:v>
                </c:pt>
                <c:pt idx="8116">
                  <c:v>281.0</c:v>
                </c:pt>
                <c:pt idx="8117">
                  <c:v>281.0</c:v>
                </c:pt>
                <c:pt idx="8118">
                  <c:v>281.0</c:v>
                </c:pt>
                <c:pt idx="8119">
                  <c:v>281.0</c:v>
                </c:pt>
                <c:pt idx="8120">
                  <c:v>281.0</c:v>
                </c:pt>
                <c:pt idx="8121">
                  <c:v>281.0</c:v>
                </c:pt>
                <c:pt idx="8122">
                  <c:v>281.0</c:v>
                </c:pt>
                <c:pt idx="8123">
                  <c:v>281.0</c:v>
                </c:pt>
                <c:pt idx="8124">
                  <c:v>281.0</c:v>
                </c:pt>
                <c:pt idx="8125">
                  <c:v>281.0</c:v>
                </c:pt>
                <c:pt idx="8126">
                  <c:v>281.0</c:v>
                </c:pt>
                <c:pt idx="8127">
                  <c:v>281.0</c:v>
                </c:pt>
                <c:pt idx="8128">
                  <c:v>281.0</c:v>
                </c:pt>
                <c:pt idx="8129">
                  <c:v>281.0</c:v>
                </c:pt>
                <c:pt idx="8130">
                  <c:v>281.0</c:v>
                </c:pt>
                <c:pt idx="8131">
                  <c:v>281.0</c:v>
                </c:pt>
                <c:pt idx="8132">
                  <c:v>281.0</c:v>
                </c:pt>
                <c:pt idx="8133">
                  <c:v>281.0</c:v>
                </c:pt>
                <c:pt idx="8134">
                  <c:v>281.0</c:v>
                </c:pt>
                <c:pt idx="8135">
                  <c:v>281.0</c:v>
                </c:pt>
                <c:pt idx="8136">
                  <c:v>281.0</c:v>
                </c:pt>
                <c:pt idx="8137">
                  <c:v>281.0</c:v>
                </c:pt>
                <c:pt idx="8138">
                  <c:v>281.0</c:v>
                </c:pt>
                <c:pt idx="8139">
                  <c:v>281.0</c:v>
                </c:pt>
                <c:pt idx="8140">
                  <c:v>281.0</c:v>
                </c:pt>
                <c:pt idx="8141">
                  <c:v>281.0</c:v>
                </c:pt>
                <c:pt idx="8142">
                  <c:v>281.0</c:v>
                </c:pt>
                <c:pt idx="8143">
                  <c:v>281.0</c:v>
                </c:pt>
                <c:pt idx="8144">
                  <c:v>281.0</c:v>
                </c:pt>
                <c:pt idx="8145">
                  <c:v>281.0</c:v>
                </c:pt>
                <c:pt idx="8146">
                  <c:v>281.0</c:v>
                </c:pt>
                <c:pt idx="8147">
                  <c:v>281.0</c:v>
                </c:pt>
                <c:pt idx="8148">
                  <c:v>281.0</c:v>
                </c:pt>
                <c:pt idx="8149">
                  <c:v>281.0</c:v>
                </c:pt>
                <c:pt idx="8150">
                  <c:v>281.0</c:v>
                </c:pt>
                <c:pt idx="8151">
                  <c:v>281.0</c:v>
                </c:pt>
                <c:pt idx="8152">
                  <c:v>281.0</c:v>
                </c:pt>
                <c:pt idx="8153">
                  <c:v>281.0</c:v>
                </c:pt>
                <c:pt idx="8154">
                  <c:v>282.0</c:v>
                </c:pt>
                <c:pt idx="8155">
                  <c:v>282.0</c:v>
                </c:pt>
                <c:pt idx="8156">
                  <c:v>282.0</c:v>
                </c:pt>
                <c:pt idx="8157">
                  <c:v>282.0</c:v>
                </c:pt>
                <c:pt idx="8158">
                  <c:v>282.0</c:v>
                </c:pt>
                <c:pt idx="8159">
                  <c:v>282.0</c:v>
                </c:pt>
                <c:pt idx="8160">
                  <c:v>282.0</c:v>
                </c:pt>
                <c:pt idx="8161">
                  <c:v>282.0</c:v>
                </c:pt>
                <c:pt idx="8162">
                  <c:v>282.0</c:v>
                </c:pt>
                <c:pt idx="8163">
                  <c:v>282.0</c:v>
                </c:pt>
                <c:pt idx="8164">
                  <c:v>282.0</c:v>
                </c:pt>
                <c:pt idx="8165">
                  <c:v>282.0</c:v>
                </c:pt>
                <c:pt idx="8166">
                  <c:v>282.0</c:v>
                </c:pt>
                <c:pt idx="8167">
                  <c:v>282.0</c:v>
                </c:pt>
                <c:pt idx="8168">
                  <c:v>282.0</c:v>
                </c:pt>
                <c:pt idx="8169">
                  <c:v>282.0</c:v>
                </c:pt>
                <c:pt idx="8170">
                  <c:v>282.0</c:v>
                </c:pt>
                <c:pt idx="8171">
                  <c:v>282.0</c:v>
                </c:pt>
                <c:pt idx="8172">
                  <c:v>282.0</c:v>
                </c:pt>
                <c:pt idx="8173">
                  <c:v>282.0</c:v>
                </c:pt>
                <c:pt idx="8174">
                  <c:v>282.0</c:v>
                </c:pt>
                <c:pt idx="8175">
                  <c:v>282.0</c:v>
                </c:pt>
                <c:pt idx="8176">
                  <c:v>282.0</c:v>
                </c:pt>
                <c:pt idx="8177">
                  <c:v>282.0</c:v>
                </c:pt>
                <c:pt idx="8178">
                  <c:v>282.0</c:v>
                </c:pt>
                <c:pt idx="8179">
                  <c:v>283.0</c:v>
                </c:pt>
                <c:pt idx="8180">
                  <c:v>284.0</c:v>
                </c:pt>
                <c:pt idx="8181">
                  <c:v>284.0</c:v>
                </c:pt>
                <c:pt idx="8182">
                  <c:v>284.0</c:v>
                </c:pt>
                <c:pt idx="8183">
                  <c:v>284.0</c:v>
                </c:pt>
                <c:pt idx="8184">
                  <c:v>284.0</c:v>
                </c:pt>
                <c:pt idx="8185">
                  <c:v>284.0</c:v>
                </c:pt>
                <c:pt idx="8186">
                  <c:v>284.0</c:v>
                </c:pt>
                <c:pt idx="8187">
                  <c:v>284.0</c:v>
                </c:pt>
                <c:pt idx="8188">
                  <c:v>284.0</c:v>
                </c:pt>
                <c:pt idx="8189">
                  <c:v>284.0</c:v>
                </c:pt>
                <c:pt idx="8190">
                  <c:v>284.0</c:v>
                </c:pt>
                <c:pt idx="8191">
                  <c:v>284.0</c:v>
                </c:pt>
                <c:pt idx="8192">
                  <c:v>284.0</c:v>
                </c:pt>
                <c:pt idx="8193">
                  <c:v>284.0</c:v>
                </c:pt>
                <c:pt idx="8194">
                  <c:v>284.0</c:v>
                </c:pt>
                <c:pt idx="8195">
                  <c:v>285.0</c:v>
                </c:pt>
                <c:pt idx="8196">
                  <c:v>285.0</c:v>
                </c:pt>
                <c:pt idx="8197">
                  <c:v>285.0</c:v>
                </c:pt>
                <c:pt idx="8198">
                  <c:v>285.0</c:v>
                </c:pt>
                <c:pt idx="8199">
                  <c:v>285.0</c:v>
                </c:pt>
                <c:pt idx="8200">
                  <c:v>285.0</c:v>
                </c:pt>
                <c:pt idx="8201">
                  <c:v>285.0</c:v>
                </c:pt>
                <c:pt idx="8202">
                  <c:v>285.0</c:v>
                </c:pt>
                <c:pt idx="8203">
                  <c:v>285.0</c:v>
                </c:pt>
                <c:pt idx="8204">
                  <c:v>285.0</c:v>
                </c:pt>
                <c:pt idx="8205">
                  <c:v>285.0</c:v>
                </c:pt>
                <c:pt idx="8206">
                  <c:v>285.0</c:v>
                </c:pt>
                <c:pt idx="8207">
                  <c:v>285.0</c:v>
                </c:pt>
                <c:pt idx="8208">
                  <c:v>285.0</c:v>
                </c:pt>
                <c:pt idx="8209">
                  <c:v>285.0</c:v>
                </c:pt>
                <c:pt idx="8210">
                  <c:v>285.0</c:v>
                </c:pt>
                <c:pt idx="8211">
                  <c:v>285.0</c:v>
                </c:pt>
                <c:pt idx="8212">
                  <c:v>285.0</c:v>
                </c:pt>
                <c:pt idx="8213">
                  <c:v>285.0</c:v>
                </c:pt>
                <c:pt idx="8214">
                  <c:v>285.0</c:v>
                </c:pt>
                <c:pt idx="8215">
                  <c:v>285.0</c:v>
                </c:pt>
                <c:pt idx="8216">
                  <c:v>285.0</c:v>
                </c:pt>
                <c:pt idx="8217">
                  <c:v>285.0</c:v>
                </c:pt>
                <c:pt idx="8218">
                  <c:v>285.0</c:v>
                </c:pt>
                <c:pt idx="8219">
                  <c:v>285.0</c:v>
                </c:pt>
                <c:pt idx="8220">
                  <c:v>285.0</c:v>
                </c:pt>
                <c:pt idx="8221">
                  <c:v>285.0</c:v>
                </c:pt>
                <c:pt idx="8222">
                  <c:v>285.0</c:v>
                </c:pt>
                <c:pt idx="8223">
                  <c:v>285.0</c:v>
                </c:pt>
                <c:pt idx="8224">
                  <c:v>285.0</c:v>
                </c:pt>
                <c:pt idx="8225">
                  <c:v>285.0</c:v>
                </c:pt>
                <c:pt idx="8226">
                  <c:v>285.0</c:v>
                </c:pt>
                <c:pt idx="8227">
                  <c:v>285.0</c:v>
                </c:pt>
                <c:pt idx="8228">
                  <c:v>285.0</c:v>
                </c:pt>
                <c:pt idx="8229">
                  <c:v>285.0</c:v>
                </c:pt>
                <c:pt idx="8230">
                  <c:v>285.0</c:v>
                </c:pt>
                <c:pt idx="8231">
                  <c:v>285.0</c:v>
                </c:pt>
                <c:pt idx="8232">
                  <c:v>285.0</c:v>
                </c:pt>
                <c:pt idx="8233">
                  <c:v>285.0</c:v>
                </c:pt>
                <c:pt idx="8234">
                  <c:v>285.0</c:v>
                </c:pt>
                <c:pt idx="8235">
                  <c:v>285.0</c:v>
                </c:pt>
                <c:pt idx="8236">
                  <c:v>285.0</c:v>
                </c:pt>
                <c:pt idx="8237">
                  <c:v>285.0</c:v>
                </c:pt>
                <c:pt idx="8238">
                  <c:v>285.0</c:v>
                </c:pt>
                <c:pt idx="8239">
                  <c:v>285.0</c:v>
                </c:pt>
                <c:pt idx="8240">
                  <c:v>285.0</c:v>
                </c:pt>
                <c:pt idx="8241">
                  <c:v>285.0</c:v>
                </c:pt>
                <c:pt idx="8242">
                  <c:v>285.0</c:v>
                </c:pt>
                <c:pt idx="8243">
                  <c:v>285.0</c:v>
                </c:pt>
                <c:pt idx="8244">
                  <c:v>285.0</c:v>
                </c:pt>
                <c:pt idx="8245">
                  <c:v>285.0</c:v>
                </c:pt>
                <c:pt idx="8246">
                  <c:v>285.0</c:v>
                </c:pt>
                <c:pt idx="8247">
                  <c:v>285.0</c:v>
                </c:pt>
                <c:pt idx="8248">
                  <c:v>285.0</c:v>
                </c:pt>
                <c:pt idx="8249">
                  <c:v>285.0</c:v>
                </c:pt>
                <c:pt idx="8250">
                  <c:v>285.0</c:v>
                </c:pt>
                <c:pt idx="8251">
                  <c:v>286.0</c:v>
                </c:pt>
                <c:pt idx="8252">
                  <c:v>286.0</c:v>
                </c:pt>
                <c:pt idx="8253">
                  <c:v>286.0</c:v>
                </c:pt>
                <c:pt idx="8254">
                  <c:v>286.0</c:v>
                </c:pt>
                <c:pt idx="8255">
                  <c:v>286.0</c:v>
                </c:pt>
                <c:pt idx="8256">
                  <c:v>286.0</c:v>
                </c:pt>
                <c:pt idx="8257">
                  <c:v>286.0</c:v>
                </c:pt>
                <c:pt idx="8258">
                  <c:v>286.0</c:v>
                </c:pt>
                <c:pt idx="8259">
                  <c:v>286.0</c:v>
                </c:pt>
                <c:pt idx="8260">
                  <c:v>286.0</c:v>
                </c:pt>
                <c:pt idx="8261">
                  <c:v>286.0</c:v>
                </c:pt>
                <c:pt idx="8262">
                  <c:v>286.0</c:v>
                </c:pt>
                <c:pt idx="8263">
                  <c:v>286.0</c:v>
                </c:pt>
                <c:pt idx="8264">
                  <c:v>286.0</c:v>
                </c:pt>
                <c:pt idx="8265">
                  <c:v>286.0</c:v>
                </c:pt>
                <c:pt idx="8266">
                  <c:v>286.0</c:v>
                </c:pt>
                <c:pt idx="8267">
                  <c:v>286.0</c:v>
                </c:pt>
                <c:pt idx="8268">
                  <c:v>286.0</c:v>
                </c:pt>
                <c:pt idx="8269">
                  <c:v>286.0</c:v>
                </c:pt>
                <c:pt idx="8270">
                  <c:v>286.0</c:v>
                </c:pt>
                <c:pt idx="8271">
                  <c:v>286.0</c:v>
                </c:pt>
                <c:pt idx="8272">
                  <c:v>286.0</c:v>
                </c:pt>
                <c:pt idx="8273">
                  <c:v>286.0</c:v>
                </c:pt>
                <c:pt idx="8274">
                  <c:v>286.0</c:v>
                </c:pt>
                <c:pt idx="8275">
                  <c:v>286.0</c:v>
                </c:pt>
                <c:pt idx="8276">
                  <c:v>286.0</c:v>
                </c:pt>
                <c:pt idx="8277">
                  <c:v>286.0</c:v>
                </c:pt>
                <c:pt idx="8278">
                  <c:v>286.0</c:v>
                </c:pt>
                <c:pt idx="8279">
                  <c:v>286.0</c:v>
                </c:pt>
                <c:pt idx="8280">
                  <c:v>286.0</c:v>
                </c:pt>
                <c:pt idx="8281">
                  <c:v>287.0</c:v>
                </c:pt>
                <c:pt idx="8282">
                  <c:v>287.0</c:v>
                </c:pt>
                <c:pt idx="8283">
                  <c:v>287.0</c:v>
                </c:pt>
                <c:pt idx="8284">
                  <c:v>287.0</c:v>
                </c:pt>
                <c:pt idx="8285">
                  <c:v>287.0</c:v>
                </c:pt>
                <c:pt idx="8286">
                  <c:v>287.0</c:v>
                </c:pt>
                <c:pt idx="8287">
                  <c:v>287.0</c:v>
                </c:pt>
                <c:pt idx="8288">
                  <c:v>287.0</c:v>
                </c:pt>
                <c:pt idx="8289">
                  <c:v>287.0</c:v>
                </c:pt>
                <c:pt idx="8290">
                  <c:v>287.0</c:v>
                </c:pt>
                <c:pt idx="8291">
                  <c:v>287.0</c:v>
                </c:pt>
                <c:pt idx="8292">
                  <c:v>287.0</c:v>
                </c:pt>
                <c:pt idx="8293">
                  <c:v>287.0</c:v>
                </c:pt>
                <c:pt idx="8294">
                  <c:v>287.0</c:v>
                </c:pt>
                <c:pt idx="8295">
                  <c:v>287.0</c:v>
                </c:pt>
                <c:pt idx="8296">
                  <c:v>287.0</c:v>
                </c:pt>
                <c:pt idx="8297">
                  <c:v>287.0</c:v>
                </c:pt>
                <c:pt idx="8298">
                  <c:v>287.0</c:v>
                </c:pt>
                <c:pt idx="8299">
                  <c:v>287.0</c:v>
                </c:pt>
                <c:pt idx="8300">
                  <c:v>287.0</c:v>
                </c:pt>
                <c:pt idx="8301">
                  <c:v>287.0</c:v>
                </c:pt>
                <c:pt idx="8302">
                  <c:v>287.0</c:v>
                </c:pt>
                <c:pt idx="8303">
                  <c:v>287.0</c:v>
                </c:pt>
                <c:pt idx="8304">
                  <c:v>287.0</c:v>
                </c:pt>
                <c:pt idx="8305">
                  <c:v>287.0</c:v>
                </c:pt>
                <c:pt idx="8306">
                  <c:v>287.0</c:v>
                </c:pt>
                <c:pt idx="8307">
                  <c:v>287.0</c:v>
                </c:pt>
                <c:pt idx="8308">
                  <c:v>288.0</c:v>
                </c:pt>
                <c:pt idx="8309">
                  <c:v>288.0</c:v>
                </c:pt>
                <c:pt idx="8310">
                  <c:v>289.0</c:v>
                </c:pt>
                <c:pt idx="8311">
                  <c:v>289.0</c:v>
                </c:pt>
                <c:pt idx="8312">
                  <c:v>289.0</c:v>
                </c:pt>
                <c:pt idx="8313">
                  <c:v>289.0</c:v>
                </c:pt>
                <c:pt idx="8314">
                  <c:v>289.0</c:v>
                </c:pt>
                <c:pt idx="8315">
                  <c:v>290.0</c:v>
                </c:pt>
                <c:pt idx="8316">
                  <c:v>290.0</c:v>
                </c:pt>
                <c:pt idx="8317">
                  <c:v>290.0</c:v>
                </c:pt>
                <c:pt idx="8318">
                  <c:v>290.0</c:v>
                </c:pt>
                <c:pt idx="8319">
                  <c:v>290.0</c:v>
                </c:pt>
                <c:pt idx="8320">
                  <c:v>290.0</c:v>
                </c:pt>
                <c:pt idx="8321">
                  <c:v>290.0</c:v>
                </c:pt>
                <c:pt idx="8322">
                  <c:v>290.0</c:v>
                </c:pt>
                <c:pt idx="8323">
                  <c:v>290.0</c:v>
                </c:pt>
                <c:pt idx="8324">
                  <c:v>290.0</c:v>
                </c:pt>
                <c:pt idx="8325">
                  <c:v>290.0</c:v>
                </c:pt>
                <c:pt idx="8326">
                  <c:v>290.0</c:v>
                </c:pt>
                <c:pt idx="8327">
                  <c:v>290.0</c:v>
                </c:pt>
                <c:pt idx="8328">
                  <c:v>290.0</c:v>
                </c:pt>
                <c:pt idx="8329">
                  <c:v>290.0</c:v>
                </c:pt>
                <c:pt idx="8330">
                  <c:v>290.0</c:v>
                </c:pt>
                <c:pt idx="8331">
                  <c:v>290.0</c:v>
                </c:pt>
                <c:pt idx="8332">
                  <c:v>290.0</c:v>
                </c:pt>
                <c:pt idx="8333">
                  <c:v>290.0</c:v>
                </c:pt>
                <c:pt idx="8334">
                  <c:v>290.0</c:v>
                </c:pt>
                <c:pt idx="8335">
                  <c:v>290.0</c:v>
                </c:pt>
                <c:pt idx="8336">
                  <c:v>290.0</c:v>
                </c:pt>
                <c:pt idx="8337">
                  <c:v>290.0</c:v>
                </c:pt>
                <c:pt idx="8338">
                  <c:v>290.0</c:v>
                </c:pt>
                <c:pt idx="8339">
                  <c:v>290.0</c:v>
                </c:pt>
                <c:pt idx="8340">
                  <c:v>290.0</c:v>
                </c:pt>
                <c:pt idx="8341">
                  <c:v>290.0</c:v>
                </c:pt>
                <c:pt idx="8342">
                  <c:v>290.0</c:v>
                </c:pt>
                <c:pt idx="8343">
                  <c:v>290.0</c:v>
                </c:pt>
                <c:pt idx="8344">
                  <c:v>290.0</c:v>
                </c:pt>
                <c:pt idx="8345">
                  <c:v>290.0</c:v>
                </c:pt>
                <c:pt idx="8346">
                  <c:v>290.0</c:v>
                </c:pt>
                <c:pt idx="8347">
                  <c:v>290.0</c:v>
                </c:pt>
                <c:pt idx="8348">
                  <c:v>290.0</c:v>
                </c:pt>
                <c:pt idx="8349">
                  <c:v>290.0</c:v>
                </c:pt>
                <c:pt idx="8350">
                  <c:v>290.0</c:v>
                </c:pt>
                <c:pt idx="8351">
                  <c:v>290.0</c:v>
                </c:pt>
                <c:pt idx="8352">
                  <c:v>290.0</c:v>
                </c:pt>
                <c:pt idx="8353">
                  <c:v>290.0</c:v>
                </c:pt>
                <c:pt idx="8354">
                  <c:v>290.0</c:v>
                </c:pt>
                <c:pt idx="8355">
                  <c:v>290.0</c:v>
                </c:pt>
                <c:pt idx="8356">
                  <c:v>290.0</c:v>
                </c:pt>
                <c:pt idx="8357">
                  <c:v>290.0</c:v>
                </c:pt>
                <c:pt idx="8358">
                  <c:v>290.0</c:v>
                </c:pt>
                <c:pt idx="8359">
                  <c:v>290.0</c:v>
                </c:pt>
                <c:pt idx="8360">
                  <c:v>290.0</c:v>
                </c:pt>
                <c:pt idx="8361">
                  <c:v>290.0</c:v>
                </c:pt>
                <c:pt idx="8362">
                  <c:v>290.0</c:v>
                </c:pt>
                <c:pt idx="8363">
                  <c:v>290.0</c:v>
                </c:pt>
                <c:pt idx="8364">
                  <c:v>290.0</c:v>
                </c:pt>
                <c:pt idx="8365">
                  <c:v>290.0</c:v>
                </c:pt>
                <c:pt idx="8366">
                  <c:v>290.0</c:v>
                </c:pt>
                <c:pt idx="8367">
                  <c:v>290.0</c:v>
                </c:pt>
                <c:pt idx="8368">
                  <c:v>290.0</c:v>
                </c:pt>
                <c:pt idx="8369">
                  <c:v>290.0</c:v>
                </c:pt>
                <c:pt idx="8370">
                  <c:v>290.0</c:v>
                </c:pt>
                <c:pt idx="8371">
                  <c:v>290.0</c:v>
                </c:pt>
                <c:pt idx="8372">
                  <c:v>290.0</c:v>
                </c:pt>
                <c:pt idx="8373">
                  <c:v>290.0</c:v>
                </c:pt>
                <c:pt idx="8374">
                  <c:v>290.0</c:v>
                </c:pt>
                <c:pt idx="8375">
                  <c:v>290.0</c:v>
                </c:pt>
                <c:pt idx="8376">
                  <c:v>290.0</c:v>
                </c:pt>
                <c:pt idx="8377">
                  <c:v>290.0</c:v>
                </c:pt>
                <c:pt idx="8378">
                  <c:v>290.0</c:v>
                </c:pt>
                <c:pt idx="8379">
                  <c:v>290.0</c:v>
                </c:pt>
                <c:pt idx="8380">
                  <c:v>290.0</c:v>
                </c:pt>
                <c:pt idx="8381">
                  <c:v>290.0</c:v>
                </c:pt>
                <c:pt idx="8382">
                  <c:v>290.0</c:v>
                </c:pt>
                <c:pt idx="8383">
                  <c:v>290.0</c:v>
                </c:pt>
                <c:pt idx="8384">
                  <c:v>290.0</c:v>
                </c:pt>
                <c:pt idx="8385">
                  <c:v>290.0</c:v>
                </c:pt>
                <c:pt idx="8386">
                  <c:v>290.0</c:v>
                </c:pt>
                <c:pt idx="8387">
                  <c:v>290.0</c:v>
                </c:pt>
                <c:pt idx="8388">
                  <c:v>290.0</c:v>
                </c:pt>
                <c:pt idx="8389">
                  <c:v>290.0</c:v>
                </c:pt>
                <c:pt idx="8390">
                  <c:v>290.0</c:v>
                </c:pt>
                <c:pt idx="8391">
                  <c:v>290.0</c:v>
                </c:pt>
                <c:pt idx="8392">
                  <c:v>290.0</c:v>
                </c:pt>
                <c:pt idx="8393">
                  <c:v>290.0</c:v>
                </c:pt>
                <c:pt idx="8394">
                  <c:v>290.0</c:v>
                </c:pt>
                <c:pt idx="8395">
                  <c:v>290.0</c:v>
                </c:pt>
                <c:pt idx="8396">
                  <c:v>290.0</c:v>
                </c:pt>
                <c:pt idx="8397">
                  <c:v>290.0</c:v>
                </c:pt>
                <c:pt idx="8398">
                  <c:v>290.0</c:v>
                </c:pt>
                <c:pt idx="8399">
                  <c:v>290.0</c:v>
                </c:pt>
                <c:pt idx="8400">
                  <c:v>290.0</c:v>
                </c:pt>
                <c:pt idx="8401">
                  <c:v>290.0</c:v>
                </c:pt>
                <c:pt idx="8402">
                  <c:v>290.0</c:v>
                </c:pt>
                <c:pt idx="8403">
                  <c:v>290.0</c:v>
                </c:pt>
                <c:pt idx="8404">
                  <c:v>290.0</c:v>
                </c:pt>
                <c:pt idx="8405">
                  <c:v>290.0</c:v>
                </c:pt>
                <c:pt idx="8406">
                  <c:v>290.0</c:v>
                </c:pt>
                <c:pt idx="8407">
                  <c:v>290.0</c:v>
                </c:pt>
                <c:pt idx="8408">
                  <c:v>290.0</c:v>
                </c:pt>
                <c:pt idx="8409">
                  <c:v>290.0</c:v>
                </c:pt>
                <c:pt idx="8410">
                  <c:v>290.0</c:v>
                </c:pt>
                <c:pt idx="8411">
                  <c:v>290.0</c:v>
                </c:pt>
                <c:pt idx="8412">
                  <c:v>290.0</c:v>
                </c:pt>
                <c:pt idx="8413">
                  <c:v>290.0</c:v>
                </c:pt>
                <c:pt idx="8414">
                  <c:v>290.0</c:v>
                </c:pt>
                <c:pt idx="8415">
                  <c:v>290.0</c:v>
                </c:pt>
                <c:pt idx="8416">
                  <c:v>290.0</c:v>
                </c:pt>
                <c:pt idx="8417">
                  <c:v>290.0</c:v>
                </c:pt>
                <c:pt idx="8418">
                  <c:v>290.0</c:v>
                </c:pt>
                <c:pt idx="8419">
                  <c:v>290.0</c:v>
                </c:pt>
                <c:pt idx="8420">
                  <c:v>290.0</c:v>
                </c:pt>
                <c:pt idx="8421">
                  <c:v>290.0</c:v>
                </c:pt>
                <c:pt idx="8422">
                  <c:v>290.0</c:v>
                </c:pt>
                <c:pt idx="8423">
                  <c:v>290.0</c:v>
                </c:pt>
                <c:pt idx="8424">
                  <c:v>290.0</c:v>
                </c:pt>
                <c:pt idx="8425">
                  <c:v>290.0</c:v>
                </c:pt>
                <c:pt idx="8426">
                  <c:v>290.0</c:v>
                </c:pt>
                <c:pt idx="8427">
                  <c:v>290.0</c:v>
                </c:pt>
                <c:pt idx="8428">
                  <c:v>290.0</c:v>
                </c:pt>
                <c:pt idx="8429">
                  <c:v>290.0</c:v>
                </c:pt>
                <c:pt idx="8430">
                  <c:v>290.0</c:v>
                </c:pt>
                <c:pt idx="8431">
                  <c:v>290.0</c:v>
                </c:pt>
                <c:pt idx="8432">
                  <c:v>290.0</c:v>
                </c:pt>
                <c:pt idx="8433">
                  <c:v>290.0</c:v>
                </c:pt>
                <c:pt idx="8434">
                  <c:v>290.0</c:v>
                </c:pt>
                <c:pt idx="8435">
                  <c:v>290.0</c:v>
                </c:pt>
                <c:pt idx="8436">
                  <c:v>290.0</c:v>
                </c:pt>
                <c:pt idx="8437">
                  <c:v>290.0</c:v>
                </c:pt>
                <c:pt idx="8438">
                  <c:v>290.0</c:v>
                </c:pt>
                <c:pt idx="8439">
                  <c:v>290.0</c:v>
                </c:pt>
                <c:pt idx="8440">
                  <c:v>290.0</c:v>
                </c:pt>
                <c:pt idx="8441">
                  <c:v>290.0</c:v>
                </c:pt>
                <c:pt idx="8442">
                  <c:v>290.0</c:v>
                </c:pt>
                <c:pt idx="8443">
                  <c:v>290.0</c:v>
                </c:pt>
                <c:pt idx="8444">
                  <c:v>291.0</c:v>
                </c:pt>
                <c:pt idx="8445">
                  <c:v>291.0</c:v>
                </c:pt>
                <c:pt idx="8446">
                  <c:v>291.0</c:v>
                </c:pt>
                <c:pt idx="8447">
                  <c:v>291.0</c:v>
                </c:pt>
                <c:pt idx="8448">
                  <c:v>291.0</c:v>
                </c:pt>
                <c:pt idx="8449">
                  <c:v>291.0</c:v>
                </c:pt>
                <c:pt idx="8450">
                  <c:v>291.0</c:v>
                </c:pt>
                <c:pt idx="8451">
                  <c:v>291.0</c:v>
                </c:pt>
                <c:pt idx="8452">
                  <c:v>291.0</c:v>
                </c:pt>
                <c:pt idx="8453">
                  <c:v>291.0</c:v>
                </c:pt>
                <c:pt idx="8454">
                  <c:v>291.0</c:v>
                </c:pt>
                <c:pt idx="8455">
                  <c:v>291.0</c:v>
                </c:pt>
                <c:pt idx="8456">
                  <c:v>291.0</c:v>
                </c:pt>
                <c:pt idx="8457">
                  <c:v>291.0</c:v>
                </c:pt>
                <c:pt idx="8458">
                  <c:v>291.0</c:v>
                </c:pt>
                <c:pt idx="8459">
                  <c:v>291.0</c:v>
                </c:pt>
                <c:pt idx="8460">
                  <c:v>291.0</c:v>
                </c:pt>
                <c:pt idx="8461">
                  <c:v>291.0</c:v>
                </c:pt>
                <c:pt idx="8462">
                  <c:v>291.0</c:v>
                </c:pt>
                <c:pt idx="8463">
                  <c:v>291.0</c:v>
                </c:pt>
                <c:pt idx="8464">
                  <c:v>291.0</c:v>
                </c:pt>
                <c:pt idx="8465">
                  <c:v>291.0</c:v>
                </c:pt>
                <c:pt idx="8466">
                  <c:v>291.0</c:v>
                </c:pt>
                <c:pt idx="8467">
                  <c:v>291.0</c:v>
                </c:pt>
                <c:pt idx="8468">
                  <c:v>291.0</c:v>
                </c:pt>
                <c:pt idx="8469">
                  <c:v>291.0</c:v>
                </c:pt>
                <c:pt idx="8470">
                  <c:v>291.0</c:v>
                </c:pt>
                <c:pt idx="8471">
                  <c:v>291.0</c:v>
                </c:pt>
                <c:pt idx="8472">
                  <c:v>291.0</c:v>
                </c:pt>
                <c:pt idx="8473">
                  <c:v>291.0</c:v>
                </c:pt>
                <c:pt idx="8474">
                  <c:v>291.0</c:v>
                </c:pt>
                <c:pt idx="8475">
                  <c:v>291.0</c:v>
                </c:pt>
                <c:pt idx="8476">
                  <c:v>292.0</c:v>
                </c:pt>
                <c:pt idx="8477">
                  <c:v>292.0</c:v>
                </c:pt>
                <c:pt idx="8478">
                  <c:v>292.0</c:v>
                </c:pt>
                <c:pt idx="8479">
                  <c:v>292.0</c:v>
                </c:pt>
                <c:pt idx="8480">
                  <c:v>292.0</c:v>
                </c:pt>
                <c:pt idx="8481">
                  <c:v>292.0</c:v>
                </c:pt>
                <c:pt idx="8482">
                  <c:v>292.0</c:v>
                </c:pt>
                <c:pt idx="8483">
                  <c:v>292.0</c:v>
                </c:pt>
                <c:pt idx="8484">
                  <c:v>292.0</c:v>
                </c:pt>
                <c:pt idx="8485">
                  <c:v>292.0</c:v>
                </c:pt>
                <c:pt idx="8486">
                  <c:v>292.0</c:v>
                </c:pt>
                <c:pt idx="8487">
                  <c:v>292.0</c:v>
                </c:pt>
                <c:pt idx="8488">
                  <c:v>292.0</c:v>
                </c:pt>
                <c:pt idx="8489">
                  <c:v>292.0</c:v>
                </c:pt>
                <c:pt idx="8490">
                  <c:v>292.0</c:v>
                </c:pt>
                <c:pt idx="8491">
                  <c:v>292.0</c:v>
                </c:pt>
                <c:pt idx="8492">
                  <c:v>292.0</c:v>
                </c:pt>
                <c:pt idx="8493">
                  <c:v>292.0</c:v>
                </c:pt>
                <c:pt idx="8494">
                  <c:v>292.0</c:v>
                </c:pt>
                <c:pt idx="8495">
                  <c:v>293.0</c:v>
                </c:pt>
                <c:pt idx="8496">
                  <c:v>293.0</c:v>
                </c:pt>
                <c:pt idx="8497">
                  <c:v>293.0</c:v>
                </c:pt>
                <c:pt idx="8498">
                  <c:v>293.0</c:v>
                </c:pt>
                <c:pt idx="8499">
                  <c:v>293.0</c:v>
                </c:pt>
                <c:pt idx="8500">
                  <c:v>293.0</c:v>
                </c:pt>
                <c:pt idx="8501">
                  <c:v>293.0</c:v>
                </c:pt>
                <c:pt idx="8502">
                  <c:v>293.0</c:v>
                </c:pt>
                <c:pt idx="8503">
                  <c:v>293.0</c:v>
                </c:pt>
                <c:pt idx="8504">
                  <c:v>293.0</c:v>
                </c:pt>
                <c:pt idx="8505">
                  <c:v>293.0</c:v>
                </c:pt>
                <c:pt idx="8506">
                  <c:v>293.0</c:v>
                </c:pt>
                <c:pt idx="8507">
                  <c:v>293.0</c:v>
                </c:pt>
                <c:pt idx="8508">
                  <c:v>294.0</c:v>
                </c:pt>
                <c:pt idx="8509">
                  <c:v>294.0</c:v>
                </c:pt>
                <c:pt idx="8510">
                  <c:v>294.0</c:v>
                </c:pt>
                <c:pt idx="8511">
                  <c:v>294.0</c:v>
                </c:pt>
                <c:pt idx="8512">
                  <c:v>294.0</c:v>
                </c:pt>
                <c:pt idx="8513">
                  <c:v>294.0</c:v>
                </c:pt>
                <c:pt idx="8514">
                  <c:v>295.0</c:v>
                </c:pt>
                <c:pt idx="8515">
                  <c:v>296.0</c:v>
                </c:pt>
                <c:pt idx="8516">
                  <c:v>297.0</c:v>
                </c:pt>
                <c:pt idx="8517">
                  <c:v>297.0</c:v>
                </c:pt>
                <c:pt idx="8518">
                  <c:v>297.0</c:v>
                </c:pt>
                <c:pt idx="8519">
                  <c:v>297.0</c:v>
                </c:pt>
                <c:pt idx="8520">
                  <c:v>297.0</c:v>
                </c:pt>
                <c:pt idx="8521">
                  <c:v>297.0</c:v>
                </c:pt>
                <c:pt idx="8522">
                  <c:v>297.0</c:v>
                </c:pt>
                <c:pt idx="8523">
                  <c:v>297.0</c:v>
                </c:pt>
                <c:pt idx="8524">
                  <c:v>298.0</c:v>
                </c:pt>
                <c:pt idx="8525">
                  <c:v>298.0</c:v>
                </c:pt>
                <c:pt idx="8526">
                  <c:v>299.0</c:v>
                </c:pt>
                <c:pt idx="8527">
                  <c:v>299.0</c:v>
                </c:pt>
                <c:pt idx="8528">
                  <c:v>299.0</c:v>
                </c:pt>
                <c:pt idx="8529">
                  <c:v>299.0</c:v>
                </c:pt>
                <c:pt idx="8530">
                  <c:v>300.0</c:v>
                </c:pt>
                <c:pt idx="8531">
                  <c:v>301.0</c:v>
                </c:pt>
                <c:pt idx="8532">
                  <c:v>302.0</c:v>
                </c:pt>
                <c:pt idx="8533">
                  <c:v>302.0</c:v>
                </c:pt>
                <c:pt idx="8534">
                  <c:v>302.0</c:v>
                </c:pt>
                <c:pt idx="8535">
                  <c:v>303.0</c:v>
                </c:pt>
                <c:pt idx="8536">
                  <c:v>303.0</c:v>
                </c:pt>
                <c:pt idx="8537">
                  <c:v>303.0</c:v>
                </c:pt>
                <c:pt idx="8538">
                  <c:v>304.0</c:v>
                </c:pt>
                <c:pt idx="8539">
                  <c:v>304.0</c:v>
                </c:pt>
                <c:pt idx="8540">
                  <c:v>304.0</c:v>
                </c:pt>
                <c:pt idx="8541">
                  <c:v>305.0</c:v>
                </c:pt>
                <c:pt idx="8542">
                  <c:v>305.0</c:v>
                </c:pt>
                <c:pt idx="8543">
                  <c:v>305.0</c:v>
                </c:pt>
                <c:pt idx="8544">
                  <c:v>305.0</c:v>
                </c:pt>
                <c:pt idx="8545">
                  <c:v>305.0</c:v>
                </c:pt>
                <c:pt idx="8546">
                  <c:v>305.0</c:v>
                </c:pt>
                <c:pt idx="8547">
                  <c:v>305.0</c:v>
                </c:pt>
                <c:pt idx="8548">
                  <c:v>305.0</c:v>
                </c:pt>
                <c:pt idx="8549">
                  <c:v>305.0</c:v>
                </c:pt>
                <c:pt idx="8550">
                  <c:v>306.0</c:v>
                </c:pt>
                <c:pt idx="8551">
                  <c:v>306.0</c:v>
                </c:pt>
                <c:pt idx="8552">
                  <c:v>306.0</c:v>
                </c:pt>
                <c:pt idx="8553">
                  <c:v>306.0</c:v>
                </c:pt>
                <c:pt idx="8554">
                  <c:v>306.0</c:v>
                </c:pt>
                <c:pt idx="8555">
                  <c:v>306.0</c:v>
                </c:pt>
                <c:pt idx="8556">
                  <c:v>306.0</c:v>
                </c:pt>
                <c:pt idx="8557">
                  <c:v>306.0</c:v>
                </c:pt>
                <c:pt idx="8558">
                  <c:v>306.0</c:v>
                </c:pt>
                <c:pt idx="8559">
                  <c:v>306.0</c:v>
                </c:pt>
                <c:pt idx="8560">
                  <c:v>306.0</c:v>
                </c:pt>
                <c:pt idx="8561">
                  <c:v>306.0</c:v>
                </c:pt>
                <c:pt idx="8562">
                  <c:v>306.0</c:v>
                </c:pt>
                <c:pt idx="8563">
                  <c:v>306.0</c:v>
                </c:pt>
                <c:pt idx="8564">
                  <c:v>307.0</c:v>
                </c:pt>
                <c:pt idx="8565">
                  <c:v>307.0</c:v>
                </c:pt>
                <c:pt idx="8566">
                  <c:v>307.0</c:v>
                </c:pt>
                <c:pt idx="8567">
                  <c:v>307.0</c:v>
                </c:pt>
                <c:pt idx="8568">
                  <c:v>307.0</c:v>
                </c:pt>
                <c:pt idx="8569">
                  <c:v>307.0</c:v>
                </c:pt>
                <c:pt idx="8570">
                  <c:v>307.0</c:v>
                </c:pt>
                <c:pt idx="8571">
                  <c:v>307.0</c:v>
                </c:pt>
                <c:pt idx="8572">
                  <c:v>307.0</c:v>
                </c:pt>
                <c:pt idx="8573">
                  <c:v>307.0</c:v>
                </c:pt>
                <c:pt idx="8574">
                  <c:v>307.0</c:v>
                </c:pt>
                <c:pt idx="8575">
                  <c:v>307.0</c:v>
                </c:pt>
                <c:pt idx="8576">
                  <c:v>307.0</c:v>
                </c:pt>
                <c:pt idx="8577">
                  <c:v>307.0</c:v>
                </c:pt>
                <c:pt idx="8578">
                  <c:v>307.0</c:v>
                </c:pt>
                <c:pt idx="8579">
                  <c:v>307.0</c:v>
                </c:pt>
                <c:pt idx="8580">
                  <c:v>307.0</c:v>
                </c:pt>
                <c:pt idx="8581">
                  <c:v>307.0</c:v>
                </c:pt>
                <c:pt idx="8582">
                  <c:v>307.0</c:v>
                </c:pt>
                <c:pt idx="8583">
                  <c:v>307.0</c:v>
                </c:pt>
                <c:pt idx="8584">
                  <c:v>307.0</c:v>
                </c:pt>
                <c:pt idx="8585">
                  <c:v>307.0</c:v>
                </c:pt>
                <c:pt idx="8586">
                  <c:v>307.0</c:v>
                </c:pt>
                <c:pt idx="8587">
                  <c:v>307.0</c:v>
                </c:pt>
                <c:pt idx="8588">
                  <c:v>307.0</c:v>
                </c:pt>
                <c:pt idx="8589">
                  <c:v>308.0</c:v>
                </c:pt>
                <c:pt idx="8590">
                  <c:v>308.0</c:v>
                </c:pt>
                <c:pt idx="8591">
                  <c:v>308.0</c:v>
                </c:pt>
                <c:pt idx="8592">
                  <c:v>308.0</c:v>
                </c:pt>
                <c:pt idx="8593">
                  <c:v>308.0</c:v>
                </c:pt>
                <c:pt idx="8594">
                  <c:v>309.0</c:v>
                </c:pt>
                <c:pt idx="8595">
                  <c:v>309.0</c:v>
                </c:pt>
                <c:pt idx="8596">
                  <c:v>309.0</c:v>
                </c:pt>
                <c:pt idx="8597">
                  <c:v>310.0</c:v>
                </c:pt>
                <c:pt idx="8598">
                  <c:v>310.0</c:v>
                </c:pt>
                <c:pt idx="8599">
                  <c:v>310.0</c:v>
                </c:pt>
                <c:pt idx="8600">
                  <c:v>310.0</c:v>
                </c:pt>
                <c:pt idx="8601">
                  <c:v>310.0</c:v>
                </c:pt>
                <c:pt idx="8602">
                  <c:v>310.0</c:v>
                </c:pt>
                <c:pt idx="8603">
                  <c:v>310.0</c:v>
                </c:pt>
                <c:pt idx="8604">
                  <c:v>310.0</c:v>
                </c:pt>
                <c:pt idx="8605">
                  <c:v>310.0</c:v>
                </c:pt>
                <c:pt idx="8606">
                  <c:v>310.0</c:v>
                </c:pt>
                <c:pt idx="8607">
                  <c:v>310.0</c:v>
                </c:pt>
                <c:pt idx="8608">
                  <c:v>310.0</c:v>
                </c:pt>
                <c:pt idx="8609">
                  <c:v>310.0</c:v>
                </c:pt>
                <c:pt idx="8610">
                  <c:v>310.0</c:v>
                </c:pt>
                <c:pt idx="8611">
                  <c:v>310.0</c:v>
                </c:pt>
                <c:pt idx="8612">
                  <c:v>310.0</c:v>
                </c:pt>
                <c:pt idx="8613">
                  <c:v>310.0</c:v>
                </c:pt>
                <c:pt idx="8614">
                  <c:v>310.0</c:v>
                </c:pt>
                <c:pt idx="8615">
                  <c:v>310.0</c:v>
                </c:pt>
                <c:pt idx="8616">
                  <c:v>310.0</c:v>
                </c:pt>
                <c:pt idx="8617">
                  <c:v>310.0</c:v>
                </c:pt>
                <c:pt idx="8618">
                  <c:v>310.0</c:v>
                </c:pt>
                <c:pt idx="8619">
                  <c:v>310.0</c:v>
                </c:pt>
                <c:pt idx="8620">
                  <c:v>310.0</c:v>
                </c:pt>
                <c:pt idx="8621">
                  <c:v>310.0</c:v>
                </c:pt>
                <c:pt idx="8622">
                  <c:v>311.0</c:v>
                </c:pt>
                <c:pt idx="8623">
                  <c:v>311.0</c:v>
                </c:pt>
                <c:pt idx="8624">
                  <c:v>311.0</c:v>
                </c:pt>
                <c:pt idx="8625">
                  <c:v>311.0</c:v>
                </c:pt>
                <c:pt idx="8626">
                  <c:v>311.0</c:v>
                </c:pt>
                <c:pt idx="8627">
                  <c:v>311.0</c:v>
                </c:pt>
                <c:pt idx="8628">
                  <c:v>311.0</c:v>
                </c:pt>
                <c:pt idx="8629">
                  <c:v>311.0</c:v>
                </c:pt>
                <c:pt idx="8630">
                  <c:v>311.0</c:v>
                </c:pt>
                <c:pt idx="8631">
                  <c:v>311.0</c:v>
                </c:pt>
                <c:pt idx="8632">
                  <c:v>311.0</c:v>
                </c:pt>
                <c:pt idx="8633">
                  <c:v>311.0</c:v>
                </c:pt>
                <c:pt idx="8634">
                  <c:v>312.0</c:v>
                </c:pt>
                <c:pt idx="8635">
                  <c:v>312.0</c:v>
                </c:pt>
                <c:pt idx="8636">
                  <c:v>312.0</c:v>
                </c:pt>
                <c:pt idx="8637">
                  <c:v>312.0</c:v>
                </c:pt>
                <c:pt idx="8638">
                  <c:v>312.0</c:v>
                </c:pt>
                <c:pt idx="8639">
                  <c:v>312.0</c:v>
                </c:pt>
                <c:pt idx="8640">
                  <c:v>312.0</c:v>
                </c:pt>
                <c:pt idx="8641">
                  <c:v>312.0</c:v>
                </c:pt>
                <c:pt idx="8642">
                  <c:v>312.0</c:v>
                </c:pt>
                <c:pt idx="8643">
                  <c:v>312.0</c:v>
                </c:pt>
                <c:pt idx="8644">
                  <c:v>312.0</c:v>
                </c:pt>
                <c:pt idx="8645">
                  <c:v>312.0</c:v>
                </c:pt>
                <c:pt idx="8646">
                  <c:v>312.0</c:v>
                </c:pt>
                <c:pt idx="8647">
                  <c:v>312.0</c:v>
                </c:pt>
                <c:pt idx="8648">
                  <c:v>312.0</c:v>
                </c:pt>
                <c:pt idx="8649">
                  <c:v>312.0</c:v>
                </c:pt>
                <c:pt idx="8650">
                  <c:v>312.0</c:v>
                </c:pt>
                <c:pt idx="8651">
                  <c:v>312.0</c:v>
                </c:pt>
                <c:pt idx="8652">
                  <c:v>312.0</c:v>
                </c:pt>
                <c:pt idx="8653">
                  <c:v>312.0</c:v>
                </c:pt>
                <c:pt idx="8654">
                  <c:v>312.0</c:v>
                </c:pt>
                <c:pt idx="8655">
                  <c:v>312.0</c:v>
                </c:pt>
                <c:pt idx="8656">
                  <c:v>312.0</c:v>
                </c:pt>
                <c:pt idx="8657">
                  <c:v>312.0</c:v>
                </c:pt>
                <c:pt idx="8658">
                  <c:v>312.0</c:v>
                </c:pt>
                <c:pt idx="8659">
                  <c:v>313.0</c:v>
                </c:pt>
                <c:pt idx="8660">
                  <c:v>313.0</c:v>
                </c:pt>
                <c:pt idx="8661">
                  <c:v>313.0</c:v>
                </c:pt>
                <c:pt idx="8662">
                  <c:v>313.0</c:v>
                </c:pt>
                <c:pt idx="8663">
                  <c:v>313.0</c:v>
                </c:pt>
                <c:pt idx="8664">
                  <c:v>313.0</c:v>
                </c:pt>
                <c:pt idx="8665">
                  <c:v>313.0</c:v>
                </c:pt>
                <c:pt idx="8666">
                  <c:v>313.0</c:v>
                </c:pt>
                <c:pt idx="8667">
                  <c:v>314.0</c:v>
                </c:pt>
                <c:pt idx="8668">
                  <c:v>314.0</c:v>
                </c:pt>
                <c:pt idx="8669">
                  <c:v>314.0</c:v>
                </c:pt>
                <c:pt idx="8670">
                  <c:v>314.0</c:v>
                </c:pt>
                <c:pt idx="8671">
                  <c:v>314.0</c:v>
                </c:pt>
                <c:pt idx="8672">
                  <c:v>314.0</c:v>
                </c:pt>
                <c:pt idx="8673">
                  <c:v>314.0</c:v>
                </c:pt>
                <c:pt idx="8674">
                  <c:v>314.0</c:v>
                </c:pt>
                <c:pt idx="8675">
                  <c:v>314.0</c:v>
                </c:pt>
                <c:pt idx="8676">
                  <c:v>314.0</c:v>
                </c:pt>
                <c:pt idx="8677">
                  <c:v>314.0</c:v>
                </c:pt>
                <c:pt idx="8678">
                  <c:v>314.0</c:v>
                </c:pt>
                <c:pt idx="8679">
                  <c:v>314.0</c:v>
                </c:pt>
                <c:pt idx="8680">
                  <c:v>314.0</c:v>
                </c:pt>
                <c:pt idx="8681">
                  <c:v>314.0</c:v>
                </c:pt>
                <c:pt idx="8682">
                  <c:v>314.0</c:v>
                </c:pt>
                <c:pt idx="8683">
                  <c:v>314.0</c:v>
                </c:pt>
                <c:pt idx="8684">
                  <c:v>314.0</c:v>
                </c:pt>
                <c:pt idx="8685">
                  <c:v>314.0</c:v>
                </c:pt>
                <c:pt idx="8686">
                  <c:v>314.0</c:v>
                </c:pt>
                <c:pt idx="8687">
                  <c:v>315.0</c:v>
                </c:pt>
                <c:pt idx="8688">
                  <c:v>315.0</c:v>
                </c:pt>
                <c:pt idx="8689">
                  <c:v>315.0</c:v>
                </c:pt>
                <c:pt idx="8690">
                  <c:v>315.0</c:v>
                </c:pt>
                <c:pt idx="8691">
                  <c:v>316.0</c:v>
                </c:pt>
                <c:pt idx="8692">
                  <c:v>316.0</c:v>
                </c:pt>
                <c:pt idx="8693">
                  <c:v>316.0</c:v>
                </c:pt>
                <c:pt idx="8694">
                  <c:v>316.0</c:v>
                </c:pt>
                <c:pt idx="8695">
                  <c:v>316.0</c:v>
                </c:pt>
                <c:pt idx="8696">
                  <c:v>316.0</c:v>
                </c:pt>
                <c:pt idx="8697">
                  <c:v>316.0</c:v>
                </c:pt>
                <c:pt idx="8698">
                  <c:v>316.0</c:v>
                </c:pt>
                <c:pt idx="8699">
                  <c:v>316.0</c:v>
                </c:pt>
                <c:pt idx="8700">
                  <c:v>316.0</c:v>
                </c:pt>
                <c:pt idx="8701">
                  <c:v>316.0</c:v>
                </c:pt>
                <c:pt idx="8702">
                  <c:v>316.0</c:v>
                </c:pt>
                <c:pt idx="8703">
                  <c:v>316.0</c:v>
                </c:pt>
                <c:pt idx="8704">
                  <c:v>316.0</c:v>
                </c:pt>
                <c:pt idx="8705">
                  <c:v>316.0</c:v>
                </c:pt>
                <c:pt idx="8706">
                  <c:v>316.0</c:v>
                </c:pt>
                <c:pt idx="8707">
                  <c:v>316.0</c:v>
                </c:pt>
                <c:pt idx="8708">
                  <c:v>316.0</c:v>
                </c:pt>
                <c:pt idx="8709">
                  <c:v>316.0</c:v>
                </c:pt>
                <c:pt idx="8710">
                  <c:v>316.0</c:v>
                </c:pt>
                <c:pt idx="8711">
                  <c:v>316.0</c:v>
                </c:pt>
                <c:pt idx="8712">
                  <c:v>316.0</c:v>
                </c:pt>
                <c:pt idx="8713">
                  <c:v>316.0</c:v>
                </c:pt>
                <c:pt idx="8714">
                  <c:v>316.0</c:v>
                </c:pt>
                <c:pt idx="8715">
                  <c:v>316.0</c:v>
                </c:pt>
                <c:pt idx="8716">
                  <c:v>316.0</c:v>
                </c:pt>
                <c:pt idx="8717">
                  <c:v>316.0</c:v>
                </c:pt>
                <c:pt idx="8718">
                  <c:v>316.0</c:v>
                </c:pt>
                <c:pt idx="8719">
                  <c:v>316.0</c:v>
                </c:pt>
                <c:pt idx="8720">
                  <c:v>317.0</c:v>
                </c:pt>
                <c:pt idx="8721">
                  <c:v>317.0</c:v>
                </c:pt>
                <c:pt idx="8722">
                  <c:v>317.0</c:v>
                </c:pt>
                <c:pt idx="8723">
                  <c:v>317.0</c:v>
                </c:pt>
                <c:pt idx="8724">
                  <c:v>317.0</c:v>
                </c:pt>
                <c:pt idx="8725">
                  <c:v>317.0</c:v>
                </c:pt>
                <c:pt idx="8726">
                  <c:v>317.0</c:v>
                </c:pt>
                <c:pt idx="8727">
                  <c:v>317.0</c:v>
                </c:pt>
                <c:pt idx="8728">
                  <c:v>317.0</c:v>
                </c:pt>
                <c:pt idx="8729">
                  <c:v>317.0</c:v>
                </c:pt>
                <c:pt idx="8730">
                  <c:v>317.0</c:v>
                </c:pt>
                <c:pt idx="8731">
                  <c:v>317.0</c:v>
                </c:pt>
                <c:pt idx="8732">
                  <c:v>317.0</c:v>
                </c:pt>
                <c:pt idx="8733">
                  <c:v>317.0</c:v>
                </c:pt>
                <c:pt idx="8734">
                  <c:v>317.0</c:v>
                </c:pt>
                <c:pt idx="8735">
                  <c:v>317.0</c:v>
                </c:pt>
                <c:pt idx="8736">
                  <c:v>317.0</c:v>
                </c:pt>
                <c:pt idx="8737">
                  <c:v>317.0</c:v>
                </c:pt>
                <c:pt idx="8738">
                  <c:v>317.0</c:v>
                </c:pt>
                <c:pt idx="8739">
                  <c:v>317.0</c:v>
                </c:pt>
                <c:pt idx="8740">
                  <c:v>317.0</c:v>
                </c:pt>
                <c:pt idx="8741">
                  <c:v>317.0</c:v>
                </c:pt>
                <c:pt idx="8742">
                  <c:v>317.0</c:v>
                </c:pt>
                <c:pt idx="8743">
                  <c:v>317.0</c:v>
                </c:pt>
                <c:pt idx="8744">
                  <c:v>317.0</c:v>
                </c:pt>
                <c:pt idx="8745">
                  <c:v>317.0</c:v>
                </c:pt>
                <c:pt idx="8746">
                  <c:v>317.0</c:v>
                </c:pt>
                <c:pt idx="8747">
                  <c:v>317.0</c:v>
                </c:pt>
                <c:pt idx="8748">
                  <c:v>317.0</c:v>
                </c:pt>
                <c:pt idx="8749">
                  <c:v>317.0</c:v>
                </c:pt>
                <c:pt idx="8750">
                  <c:v>317.0</c:v>
                </c:pt>
                <c:pt idx="8751">
                  <c:v>317.0</c:v>
                </c:pt>
                <c:pt idx="8752">
                  <c:v>317.0</c:v>
                </c:pt>
                <c:pt idx="8753">
                  <c:v>317.0</c:v>
                </c:pt>
                <c:pt idx="8754">
                  <c:v>317.0</c:v>
                </c:pt>
                <c:pt idx="8755">
                  <c:v>317.0</c:v>
                </c:pt>
                <c:pt idx="8756">
                  <c:v>317.0</c:v>
                </c:pt>
                <c:pt idx="8757">
                  <c:v>317.0</c:v>
                </c:pt>
                <c:pt idx="8758">
                  <c:v>317.0</c:v>
                </c:pt>
                <c:pt idx="8759">
                  <c:v>317.0</c:v>
                </c:pt>
                <c:pt idx="8760">
                  <c:v>317.0</c:v>
                </c:pt>
                <c:pt idx="8761">
                  <c:v>317.0</c:v>
                </c:pt>
                <c:pt idx="8762">
                  <c:v>317.0</c:v>
                </c:pt>
                <c:pt idx="8763">
                  <c:v>317.0</c:v>
                </c:pt>
                <c:pt idx="8764">
                  <c:v>317.0</c:v>
                </c:pt>
                <c:pt idx="8765">
                  <c:v>317.0</c:v>
                </c:pt>
                <c:pt idx="8766">
                  <c:v>317.0</c:v>
                </c:pt>
                <c:pt idx="8767">
                  <c:v>317.0</c:v>
                </c:pt>
                <c:pt idx="8768">
                  <c:v>317.0</c:v>
                </c:pt>
                <c:pt idx="8769">
                  <c:v>317.0</c:v>
                </c:pt>
                <c:pt idx="8770">
                  <c:v>317.0</c:v>
                </c:pt>
                <c:pt idx="8771">
                  <c:v>317.0</c:v>
                </c:pt>
                <c:pt idx="8772">
                  <c:v>317.0</c:v>
                </c:pt>
                <c:pt idx="8773">
                  <c:v>317.0</c:v>
                </c:pt>
                <c:pt idx="8774">
                  <c:v>317.0</c:v>
                </c:pt>
                <c:pt idx="8775">
                  <c:v>317.0</c:v>
                </c:pt>
                <c:pt idx="8776">
                  <c:v>317.0</c:v>
                </c:pt>
                <c:pt idx="8777">
                  <c:v>317.0</c:v>
                </c:pt>
                <c:pt idx="8778">
                  <c:v>317.0</c:v>
                </c:pt>
                <c:pt idx="8779">
                  <c:v>317.0</c:v>
                </c:pt>
                <c:pt idx="8780">
                  <c:v>317.0</c:v>
                </c:pt>
                <c:pt idx="8781">
                  <c:v>317.0</c:v>
                </c:pt>
                <c:pt idx="8782">
                  <c:v>317.0</c:v>
                </c:pt>
                <c:pt idx="8783">
                  <c:v>317.0</c:v>
                </c:pt>
                <c:pt idx="8784">
                  <c:v>317.0</c:v>
                </c:pt>
                <c:pt idx="8785">
                  <c:v>317.0</c:v>
                </c:pt>
                <c:pt idx="8786">
                  <c:v>317.0</c:v>
                </c:pt>
                <c:pt idx="8787">
                  <c:v>317.0</c:v>
                </c:pt>
                <c:pt idx="8788">
                  <c:v>317.0</c:v>
                </c:pt>
                <c:pt idx="8789">
                  <c:v>317.0</c:v>
                </c:pt>
                <c:pt idx="8790">
                  <c:v>317.0</c:v>
                </c:pt>
                <c:pt idx="8791">
                  <c:v>317.0</c:v>
                </c:pt>
                <c:pt idx="8792">
                  <c:v>317.0</c:v>
                </c:pt>
                <c:pt idx="8793">
                  <c:v>317.0</c:v>
                </c:pt>
                <c:pt idx="8794">
                  <c:v>317.0</c:v>
                </c:pt>
                <c:pt idx="8795">
                  <c:v>317.0</c:v>
                </c:pt>
                <c:pt idx="8796">
                  <c:v>317.0</c:v>
                </c:pt>
                <c:pt idx="8797">
                  <c:v>317.0</c:v>
                </c:pt>
                <c:pt idx="8798">
                  <c:v>317.0</c:v>
                </c:pt>
                <c:pt idx="8799">
                  <c:v>317.0</c:v>
                </c:pt>
                <c:pt idx="8800">
                  <c:v>317.0</c:v>
                </c:pt>
                <c:pt idx="8801">
                  <c:v>317.0</c:v>
                </c:pt>
                <c:pt idx="8802">
                  <c:v>317.0</c:v>
                </c:pt>
                <c:pt idx="8803">
                  <c:v>317.0</c:v>
                </c:pt>
                <c:pt idx="8804">
                  <c:v>317.0</c:v>
                </c:pt>
                <c:pt idx="8805">
                  <c:v>317.0</c:v>
                </c:pt>
                <c:pt idx="8806">
                  <c:v>317.0</c:v>
                </c:pt>
                <c:pt idx="8807">
                  <c:v>317.0</c:v>
                </c:pt>
                <c:pt idx="8808">
                  <c:v>317.0</c:v>
                </c:pt>
                <c:pt idx="8809">
                  <c:v>317.0</c:v>
                </c:pt>
                <c:pt idx="8810">
                  <c:v>317.0</c:v>
                </c:pt>
                <c:pt idx="8811">
                  <c:v>317.0</c:v>
                </c:pt>
                <c:pt idx="8812">
                  <c:v>317.0</c:v>
                </c:pt>
                <c:pt idx="8813">
                  <c:v>317.0</c:v>
                </c:pt>
                <c:pt idx="8814">
                  <c:v>317.0</c:v>
                </c:pt>
                <c:pt idx="8815">
                  <c:v>317.0</c:v>
                </c:pt>
                <c:pt idx="8816">
                  <c:v>317.0</c:v>
                </c:pt>
                <c:pt idx="8817">
                  <c:v>317.0</c:v>
                </c:pt>
                <c:pt idx="8818">
                  <c:v>317.0</c:v>
                </c:pt>
                <c:pt idx="8819">
                  <c:v>317.0</c:v>
                </c:pt>
                <c:pt idx="8820">
                  <c:v>317.0</c:v>
                </c:pt>
                <c:pt idx="8821">
                  <c:v>317.0</c:v>
                </c:pt>
                <c:pt idx="8822">
                  <c:v>317.0</c:v>
                </c:pt>
                <c:pt idx="8823">
                  <c:v>317.0</c:v>
                </c:pt>
                <c:pt idx="8824">
                  <c:v>317.0</c:v>
                </c:pt>
                <c:pt idx="8825">
                  <c:v>317.0</c:v>
                </c:pt>
                <c:pt idx="8826">
                  <c:v>317.0</c:v>
                </c:pt>
                <c:pt idx="8827">
                  <c:v>317.0</c:v>
                </c:pt>
                <c:pt idx="8828">
                  <c:v>317.0</c:v>
                </c:pt>
                <c:pt idx="8829">
                  <c:v>317.0</c:v>
                </c:pt>
                <c:pt idx="8830">
                  <c:v>317.0</c:v>
                </c:pt>
                <c:pt idx="8831">
                  <c:v>317.0</c:v>
                </c:pt>
                <c:pt idx="8832">
                  <c:v>317.0</c:v>
                </c:pt>
                <c:pt idx="8833">
                  <c:v>317.0</c:v>
                </c:pt>
                <c:pt idx="8834">
                  <c:v>317.0</c:v>
                </c:pt>
                <c:pt idx="8835">
                  <c:v>317.0</c:v>
                </c:pt>
                <c:pt idx="8836">
                  <c:v>317.0</c:v>
                </c:pt>
                <c:pt idx="8837">
                  <c:v>317.0</c:v>
                </c:pt>
                <c:pt idx="8838">
                  <c:v>317.0</c:v>
                </c:pt>
                <c:pt idx="8839">
                  <c:v>317.0</c:v>
                </c:pt>
                <c:pt idx="8840">
                  <c:v>317.0</c:v>
                </c:pt>
                <c:pt idx="8841">
                  <c:v>317.0</c:v>
                </c:pt>
                <c:pt idx="8842">
                  <c:v>317.0</c:v>
                </c:pt>
                <c:pt idx="8843">
                  <c:v>317.0</c:v>
                </c:pt>
                <c:pt idx="8844">
                  <c:v>317.0</c:v>
                </c:pt>
                <c:pt idx="8845">
                  <c:v>317.0</c:v>
                </c:pt>
                <c:pt idx="8846">
                  <c:v>317.0</c:v>
                </c:pt>
                <c:pt idx="8847">
                  <c:v>317.0</c:v>
                </c:pt>
                <c:pt idx="8848">
                  <c:v>317.0</c:v>
                </c:pt>
                <c:pt idx="8849">
                  <c:v>317.0</c:v>
                </c:pt>
                <c:pt idx="8850">
                  <c:v>317.0</c:v>
                </c:pt>
                <c:pt idx="8851">
                  <c:v>317.0</c:v>
                </c:pt>
                <c:pt idx="8852">
                  <c:v>317.0</c:v>
                </c:pt>
                <c:pt idx="8853">
                  <c:v>317.0</c:v>
                </c:pt>
                <c:pt idx="8854">
                  <c:v>317.0</c:v>
                </c:pt>
                <c:pt idx="8855">
                  <c:v>317.0</c:v>
                </c:pt>
                <c:pt idx="8856">
                  <c:v>317.0</c:v>
                </c:pt>
                <c:pt idx="8857">
                  <c:v>317.0</c:v>
                </c:pt>
                <c:pt idx="8858">
                  <c:v>317.0</c:v>
                </c:pt>
                <c:pt idx="8859">
                  <c:v>317.0</c:v>
                </c:pt>
                <c:pt idx="8860">
                  <c:v>317.0</c:v>
                </c:pt>
                <c:pt idx="8861">
                  <c:v>317.0</c:v>
                </c:pt>
                <c:pt idx="8862">
                  <c:v>317.0</c:v>
                </c:pt>
                <c:pt idx="8863">
                  <c:v>317.0</c:v>
                </c:pt>
                <c:pt idx="8864">
                  <c:v>317.0</c:v>
                </c:pt>
                <c:pt idx="8865">
                  <c:v>317.0</c:v>
                </c:pt>
                <c:pt idx="8866">
                  <c:v>317.0</c:v>
                </c:pt>
                <c:pt idx="8867">
                  <c:v>317.0</c:v>
                </c:pt>
                <c:pt idx="8868">
                  <c:v>317.0</c:v>
                </c:pt>
                <c:pt idx="8869">
                  <c:v>317.0</c:v>
                </c:pt>
                <c:pt idx="8870">
                  <c:v>317.0</c:v>
                </c:pt>
                <c:pt idx="8871">
                  <c:v>317.0</c:v>
                </c:pt>
                <c:pt idx="8872">
                  <c:v>317.0</c:v>
                </c:pt>
                <c:pt idx="8873">
                  <c:v>317.0</c:v>
                </c:pt>
                <c:pt idx="8874">
                  <c:v>317.0</c:v>
                </c:pt>
                <c:pt idx="8875">
                  <c:v>317.0</c:v>
                </c:pt>
                <c:pt idx="8876">
                  <c:v>317.0</c:v>
                </c:pt>
                <c:pt idx="8877">
                  <c:v>317.0</c:v>
                </c:pt>
                <c:pt idx="8878">
                  <c:v>317.0</c:v>
                </c:pt>
                <c:pt idx="8879">
                  <c:v>317.0</c:v>
                </c:pt>
                <c:pt idx="8880">
                  <c:v>317.0</c:v>
                </c:pt>
                <c:pt idx="8881">
                  <c:v>317.0</c:v>
                </c:pt>
                <c:pt idx="8882">
                  <c:v>317.0</c:v>
                </c:pt>
                <c:pt idx="8883">
                  <c:v>317.0</c:v>
                </c:pt>
                <c:pt idx="8884">
                  <c:v>317.0</c:v>
                </c:pt>
                <c:pt idx="8885">
                  <c:v>317.0</c:v>
                </c:pt>
                <c:pt idx="8886">
                  <c:v>317.0</c:v>
                </c:pt>
                <c:pt idx="8887">
                  <c:v>317.0</c:v>
                </c:pt>
                <c:pt idx="8888">
                  <c:v>317.0</c:v>
                </c:pt>
                <c:pt idx="8889">
                  <c:v>317.0</c:v>
                </c:pt>
                <c:pt idx="8890">
                  <c:v>317.0</c:v>
                </c:pt>
                <c:pt idx="8891">
                  <c:v>317.0</c:v>
                </c:pt>
                <c:pt idx="8892">
                  <c:v>317.0</c:v>
                </c:pt>
                <c:pt idx="8893">
                  <c:v>317.0</c:v>
                </c:pt>
                <c:pt idx="8894">
                  <c:v>317.0</c:v>
                </c:pt>
                <c:pt idx="8895">
                  <c:v>317.0</c:v>
                </c:pt>
                <c:pt idx="8896">
                  <c:v>317.0</c:v>
                </c:pt>
                <c:pt idx="8897">
                  <c:v>317.0</c:v>
                </c:pt>
                <c:pt idx="8898">
                  <c:v>317.0</c:v>
                </c:pt>
                <c:pt idx="8899">
                  <c:v>317.0</c:v>
                </c:pt>
                <c:pt idx="8900">
                  <c:v>317.0</c:v>
                </c:pt>
                <c:pt idx="8901">
                  <c:v>317.0</c:v>
                </c:pt>
                <c:pt idx="8902">
                  <c:v>317.0</c:v>
                </c:pt>
                <c:pt idx="8903">
                  <c:v>317.0</c:v>
                </c:pt>
                <c:pt idx="8904">
                  <c:v>317.0</c:v>
                </c:pt>
                <c:pt idx="8905">
                  <c:v>317.0</c:v>
                </c:pt>
                <c:pt idx="8906">
                  <c:v>317.0</c:v>
                </c:pt>
                <c:pt idx="8907">
                  <c:v>317.0</c:v>
                </c:pt>
                <c:pt idx="8908">
                  <c:v>317.0</c:v>
                </c:pt>
                <c:pt idx="8909">
                  <c:v>317.0</c:v>
                </c:pt>
                <c:pt idx="8910">
                  <c:v>317.0</c:v>
                </c:pt>
                <c:pt idx="8911">
                  <c:v>317.0</c:v>
                </c:pt>
                <c:pt idx="8912">
                  <c:v>317.0</c:v>
                </c:pt>
                <c:pt idx="8913">
                  <c:v>317.0</c:v>
                </c:pt>
                <c:pt idx="8914">
                  <c:v>317.0</c:v>
                </c:pt>
                <c:pt idx="8915">
                  <c:v>317.0</c:v>
                </c:pt>
                <c:pt idx="8916">
                  <c:v>318.0</c:v>
                </c:pt>
                <c:pt idx="8917">
                  <c:v>318.0</c:v>
                </c:pt>
                <c:pt idx="8918">
                  <c:v>318.0</c:v>
                </c:pt>
                <c:pt idx="8919">
                  <c:v>318.0</c:v>
                </c:pt>
                <c:pt idx="8920">
                  <c:v>318.0</c:v>
                </c:pt>
                <c:pt idx="8921">
                  <c:v>318.0</c:v>
                </c:pt>
                <c:pt idx="8922">
                  <c:v>318.0</c:v>
                </c:pt>
                <c:pt idx="8923">
                  <c:v>318.0</c:v>
                </c:pt>
                <c:pt idx="8924">
                  <c:v>318.0</c:v>
                </c:pt>
                <c:pt idx="8925">
                  <c:v>318.0</c:v>
                </c:pt>
                <c:pt idx="8926">
                  <c:v>318.0</c:v>
                </c:pt>
                <c:pt idx="8927">
                  <c:v>318.0</c:v>
                </c:pt>
                <c:pt idx="8928">
                  <c:v>318.0</c:v>
                </c:pt>
                <c:pt idx="8929">
                  <c:v>318.0</c:v>
                </c:pt>
                <c:pt idx="8930">
                  <c:v>318.0</c:v>
                </c:pt>
                <c:pt idx="8931">
                  <c:v>318.0</c:v>
                </c:pt>
                <c:pt idx="8932">
                  <c:v>318.0</c:v>
                </c:pt>
                <c:pt idx="8933">
                  <c:v>318.0</c:v>
                </c:pt>
                <c:pt idx="8934">
                  <c:v>318.0</c:v>
                </c:pt>
                <c:pt idx="8935">
                  <c:v>318.0</c:v>
                </c:pt>
                <c:pt idx="8936">
                  <c:v>318.0</c:v>
                </c:pt>
                <c:pt idx="8937">
                  <c:v>318.0</c:v>
                </c:pt>
                <c:pt idx="8938">
                  <c:v>318.0</c:v>
                </c:pt>
                <c:pt idx="8939">
                  <c:v>318.0</c:v>
                </c:pt>
                <c:pt idx="8940">
                  <c:v>318.0</c:v>
                </c:pt>
                <c:pt idx="8941">
                  <c:v>318.0</c:v>
                </c:pt>
                <c:pt idx="8942">
                  <c:v>318.0</c:v>
                </c:pt>
                <c:pt idx="8943">
                  <c:v>318.0</c:v>
                </c:pt>
                <c:pt idx="8944">
                  <c:v>318.0</c:v>
                </c:pt>
                <c:pt idx="8945">
                  <c:v>318.0</c:v>
                </c:pt>
                <c:pt idx="8946">
                  <c:v>318.0</c:v>
                </c:pt>
                <c:pt idx="8947">
                  <c:v>318.0</c:v>
                </c:pt>
                <c:pt idx="8948">
                  <c:v>318.0</c:v>
                </c:pt>
                <c:pt idx="8949">
                  <c:v>318.0</c:v>
                </c:pt>
                <c:pt idx="8950">
                  <c:v>318.0</c:v>
                </c:pt>
                <c:pt idx="8951">
                  <c:v>319.0</c:v>
                </c:pt>
                <c:pt idx="8952">
                  <c:v>319.0</c:v>
                </c:pt>
                <c:pt idx="8953">
                  <c:v>319.0</c:v>
                </c:pt>
                <c:pt idx="8954">
                  <c:v>319.0</c:v>
                </c:pt>
                <c:pt idx="8955">
                  <c:v>319.0</c:v>
                </c:pt>
                <c:pt idx="8956">
                  <c:v>319.0</c:v>
                </c:pt>
                <c:pt idx="8957">
                  <c:v>319.0</c:v>
                </c:pt>
                <c:pt idx="8958">
                  <c:v>319.0</c:v>
                </c:pt>
                <c:pt idx="8959">
                  <c:v>319.0</c:v>
                </c:pt>
                <c:pt idx="8960">
                  <c:v>320.0</c:v>
                </c:pt>
                <c:pt idx="8961">
                  <c:v>320.0</c:v>
                </c:pt>
                <c:pt idx="8962">
                  <c:v>320.0</c:v>
                </c:pt>
                <c:pt idx="8963">
                  <c:v>320.0</c:v>
                </c:pt>
                <c:pt idx="8964">
                  <c:v>320.0</c:v>
                </c:pt>
                <c:pt idx="8965">
                  <c:v>320.0</c:v>
                </c:pt>
                <c:pt idx="8966">
                  <c:v>320.0</c:v>
                </c:pt>
                <c:pt idx="8967">
                  <c:v>320.0</c:v>
                </c:pt>
                <c:pt idx="8968">
                  <c:v>320.0</c:v>
                </c:pt>
                <c:pt idx="8969">
                  <c:v>320.0</c:v>
                </c:pt>
                <c:pt idx="8970">
                  <c:v>320.0</c:v>
                </c:pt>
                <c:pt idx="8971">
                  <c:v>320.0</c:v>
                </c:pt>
                <c:pt idx="8972">
                  <c:v>320.0</c:v>
                </c:pt>
                <c:pt idx="8973">
                  <c:v>320.0</c:v>
                </c:pt>
                <c:pt idx="8974">
                  <c:v>320.0</c:v>
                </c:pt>
                <c:pt idx="8975">
                  <c:v>320.0</c:v>
                </c:pt>
                <c:pt idx="8976">
                  <c:v>320.0</c:v>
                </c:pt>
                <c:pt idx="8977">
                  <c:v>320.0</c:v>
                </c:pt>
                <c:pt idx="8978">
                  <c:v>320.0</c:v>
                </c:pt>
                <c:pt idx="8979">
                  <c:v>320.0</c:v>
                </c:pt>
                <c:pt idx="8980">
                  <c:v>320.0</c:v>
                </c:pt>
                <c:pt idx="8981">
                  <c:v>320.0</c:v>
                </c:pt>
                <c:pt idx="8982">
                  <c:v>320.0</c:v>
                </c:pt>
                <c:pt idx="8983">
                  <c:v>320.0</c:v>
                </c:pt>
                <c:pt idx="8984">
                  <c:v>320.0</c:v>
                </c:pt>
                <c:pt idx="8985">
                  <c:v>320.0</c:v>
                </c:pt>
                <c:pt idx="8986">
                  <c:v>320.0</c:v>
                </c:pt>
                <c:pt idx="8987">
                  <c:v>320.0</c:v>
                </c:pt>
                <c:pt idx="8988">
                  <c:v>320.0</c:v>
                </c:pt>
                <c:pt idx="8989">
                  <c:v>320.0</c:v>
                </c:pt>
                <c:pt idx="8990">
                  <c:v>320.0</c:v>
                </c:pt>
                <c:pt idx="8991">
                  <c:v>320.0</c:v>
                </c:pt>
                <c:pt idx="8992">
                  <c:v>320.0</c:v>
                </c:pt>
                <c:pt idx="8993">
                  <c:v>320.0</c:v>
                </c:pt>
                <c:pt idx="8994">
                  <c:v>320.0</c:v>
                </c:pt>
                <c:pt idx="8995">
                  <c:v>320.0</c:v>
                </c:pt>
                <c:pt idx="8996">
                  <c:v>320.0</c:v>
                </c:pt>
                <c:pt idx="8997">
                  <c:v>320.0</c:v>
                </c:pt>
                <c:pt idx="8998">
                  <c:v>320.0</c:v>
                </c:pt>
                <c:pt idx="8999">
                  <c:v>320.0</c:v>
                </c:pt>
                <c:pt idx="9000">
                  <c:v>320.0</c:v>
                </c:pt>
                <c:pt idx="9001">
                  <c:v>320.0</c:v>
                </c:pt>
                <c:pt idx="9002">
                  <c:v>320.0</c:v>
                </c:pt>
                <c:pt idx="9003">
                  <c:v>320.0</c:v>
                </c:pt>
                <c:pt idx="9004">
                  <c:v>320.0</c:v>
                </c:pt>
                <c:pt idx="9005">
                  <c:v>320.0</c:v>
                </c:pt>
                <c:pt idx="9006">
                  <c:v>320.0</c:v>
                </c:pt>
                <c:pt idx="9007">
                  <c:v>320.0</c:v>
                </c:pt>
                <c:pt idx="9008">
                  <c:v>320.0</c:v>
                </c:pt>
                <c:pt idx="9009">
                  <c:v>320.0</c:v>
                </c:pt>
                <c:pt idx="9010">
                  <c:v>320.0</c:v>
                </c:pt>
                <c:pt idx="9011">
                  <c:v>320.0</c:v>
                </c:pt>
                <c:pt idx="9012">
                  <c:v>320.0</c:v>
                </c:pt>
                <c:pt idx="9013">
                  <c:v>320.0</c:v>
                </c:pt>
                <c:pt idx="9014">
                  <c:v>320.0</c:v>
                </c:pt>
                <c:pt idx="9015">
                  <c:v>320.0</c:v>
                </c:pt>
                <c:pt idx="9016">
                  <c:v>321.0</c:v>
                </c:pt>
                <c:pt idx="9017">
                  <c:v>321.0</c:v>
                </c:pt>
                <c:pt idx="9018">
                  <c:v>321.0</c:v>
                </c:pt>
                <c:pt idx="9019">
                  <c:v>321.0</c:v>
                </c:pt>
                <c:pt idx="9020">
                  <c:v>321.0</c:v>
                </c:pt>
                <c:pt idx="9021">
                  <c:v>321.0</c:v>
                </c:pt>
                <c:pt idx="9022">
                  <c:v>321.0</c:v>
                </c:pt>
                <c:pt idx="9023">
                  <c:v>321.0</c:v>
                </c:pt>
                <c:pt idx="9024">
                  <c:v>321.0</c:v>
                </c:pt>
                <c:pt idx="9025">
                  <c:v>321.0</c:v>
                </c:pt>
                <c:pt idx="9026">
                  <c:v>321.0</c:v>
                </c:pt>
                <c:pt idx="9027">
                  <c:v>321.0</c:v>
                </c:pt>
                <c:pt idx="9028">
                  <c:v>321.0</c:v>
                </c:pt>
                <c:pt idx="9029">
                  <c:v>321.0</c:v>
                </c:pt>
                <c:pt idx="9030">
                  <c:v>321.0</c:v>
                </c:pt>
                <c:pt idx="9031">
                  <c:v>321.0</c:v>
                </c:pt>
                <c:pt idx="9032">
                  <c:v>321.0</c:v>
                </c:pt>
                <c:pt idx="9033">
                  <c:v>321.0</c:v>
                </c:pt>
                <c:pt idx="9034">
                  <c:v>321.0</c:v>
                </c:pt>
                <c:pt idx="9035">
                  <c:v>321.0</c:v>
                </c:pt>
                <c:pt idx="9036">
                  <c:v>321.0</c:v>
                </c:pt>
                <c:pt idx="9037">
                  <c:v>321.0</c:v>
                </c:pt>
                <c:pt idx="9038">
                  <c:v>322.0</c:v>
                </c:pt>
                <c:pt idx="9039">
                  <c:v>322.0</c:v>
                </c:pt>
                <c:pt idx="9040">
                  <c:v>322.0</c:v>
                </c:pt>
                <c:pt idx="9041">
                  <c:v>322.0</c:v>
                </c:pt>
                <c:pt idx="9042">
                  <c:v>322.0</c:v>
                </c:pt>
                <c:pt idx="9043">
                  <c:v>322.0</c:v>
                </c:pt>
                <c:pt idx="9044">
                  <c:v>322.0</c:v>
                </c:pt>
                <c:pt idx="9045">
                  <c:v>322.0</c:v>
                </c:pt>
                <c:pt idx="9046">
                  <c:v>322.0</c:v>
                </c:pt>
                <c:pt idx="9047">
                  <c:v>322.0</c:v>
                </c:pt>
                <c:pt idx="9048">
                  <c:v>322.0</c:v>
                </c:pt>
                <c:pt idx="9049">
                  <c:v>322.0</c:v>
                </c:pt>
                <c:pt idx="9050">
                  <c:v>322.0</c:v>
                </c:pt>
                <c:pt idx="9051">
                  <c:v>322.0</c:v>
                </c:pt>
                <c:pt idx="9052">
                  <c:v>323.0</c:v>
                </c:pt>
                <c:pt idx="9053">
                  <c:v>323.0</c:v>
                </c:pt>
                <c:pt idx="9054">
                  <c:v>323.0</c:v>
                </c:pt>
                <c:pt idx="9055">
                  <c:v>323.0</c:v>
                </c:pt>
                <c:pt idx="9056">
                  <c:v>323.0</c:v>
                </c:pt>
                <c:pt idx="9057">
                  <c:v>323.0</c:v>
                </c:pt>
                <c:pt idx="9058">
                  <c:v>323.0</c:v>
                </c:pt>
                <c:pt idx="9059">
                  <c:v>323.0</c:v>
                </c:pt>
                <c:pt idx="9060">
                  <c:v>323.0</c:v>
                </c:pt>
                <c:pt idx="9061">
                  <c:v>324.0</c:v>
                </c:pt>
                <c:pt idx="9062">
                  <c:v>324.0</c:v>
                </c:pt>
                <c:pt idx="9063">
                  <c:v>324.0</c:v>
                </c:pt>
                <c:pt idx="9064">
                  <c:v>324.0</c:v>
                </c:pt>
                <c:pt idx="9065">
                  <c:v>324.0</c:v>
                </c:pt>
                <c:pt idx="9066">
                  <c:v>324.0</c:v>
                </c:pt>
                <c:pt idx="9067">
                  <c:v>324.0</c:v>
                </c:pt>
                <c:pt idx="9068">
                  <c:v>324.0</c:v>
                </c:pt>
                <c:pt idx="9069">
                  <c:v>324.0</c:v>
                </c:pt>
                <c:pt idx="9070">
                  <c:v>324.0</c:v>
                </c:pt>
                <c:pt idx="9071">
                  <c:v>324.0</c:v>
                </c:pt>
                <c:pt idx="9072">
                  <c:v>324.0</c:v>
                </c:pt>
                <c:pt idx="9073">
                  <c:v>324.0</c:v>
                </c:pt>
                <c:pt idx="9074">
                  <c:v>324.0</c:v>
                </c:pt>
                <c:pt idx="9075">
                  <c:v>324.0</c:v>
                </c:pt>
                <c:pt idx="9076">
                  <c:v>324.0</c:v>
                </c:pt>
                <c:pt idx="9077">
                  <c:v>324.0</c:v>
                </c:pt>
                <c:pt idx="9078">
                  <c:v>324.0</c:v>
                </c:pt>
                <c:pt idx="9079">
                  <c:v>324.0</c:v>
                </c:pt>
                <c:pt idx="9080">
                  <c:v>324.0</c:v>
                </c:pt>
                <c:pt idx="9081">
                  <c:v>324.0</c:v>
                </c:pt>
                <c:pt idx="9082">
                  <c:v>324.0</c:v>
                </c:pt>
                <c:pt idx="9083">
                  <c:v>324.0</c:v>
                </c:pt>
                <c:pt idx="9084">
                  <c:v>324.0</c:v>
                </c:pt>
                <c:pt idx="9085">
                  <c:v>324.0</c:v>
                </c:pt>
                <c:pt idx="9086">
                  <c:v>324.0</c:v>
                </c:pt>
                <c:pt idx="9087">
                  <c:v>324.0</c:v>
                </c:pt>
                <c:pt idx="9088">
                  <c:v>324.0</c:v>
                </c:pt>
                <c:pt idx="9089">
                  <c:v>324.0</c:v>
                </c:pt>
                <c:pt idx="9090">
                  <c:v>324.0</c:v>
                </c:pt>
                <c:pt idx="9091">
                  <c:v>324.0</c:v>
                </c:pt>
                <c:pt idx="9092">
                  <c:v>324.0</c:v>
                </c:pt>
                <c:pt idx="9093">
                  <c:v>324.0</c:v>
                </c:pt>
                <c:pt idx="9094">
                  <c:v>325.0</c:v>
                </c:pt>
                <c:pt idx="9095">
                  <c:v>325.0</c:v>
                </c:pt>
                <c:pt idx="9096">
                  <c:v>325.0</c:v>
                </c:pt>
                <c:pt idx="9097">
                  <c:v>325.0</c:v>
                </c:pt>
                <c:pt idx="9098">
                  <c:v>326.0</c:v>
                </c:pt>
                <c:pt idx="9099">
                  <c:v>326.0</c:v>
                </c:pt>
                <c:pt idx="9100">
                  <c:v>326.0</c:v>
                </c:pt>
                <c:pt idx="9101">
                  <c:v>326.0</c:v>
                </c:pt>
                <c:pt idx="9102">
                  <c:v>326.0</c:v>
                </c:pt>
                <c:pt idx="9103">
                  <c:v>326.0</c:v>
                </c:pt>
                <c:pt idx="9104">
                  <c:v>326.0</c:v>
                </c:pt>
                <c:pt idx="9105">
                  <c:v>326.0</c:v>
                </c:pt>
                <c:pt idx="9106">
                  <c:v>326.0</c:v>
                </c:pt>
                <c:pt idx="9107">
                  <c:v>326.0</c:v>
                </c:pt>
                <c:pt idx="9108">
                  <c:v>326.0</c:v>
                </c:pt>
                <c:pt idx="9109">
                  <c:v>326.0</c:v>
                </c:pt>
                <c:pt idx="9110">
                  <c:v>326.0</c:v>
                </c:pt>
                <c:pt idx="9111">
                  <c:v>326.0</c:v>
                </c:pt>
                <c:pt idx="9112">
                  <c:v>326.0</c:v>
                </c:pt>
                <c:pt idx="9113">
                  <c:v>326.0</c:v>
                </c:pt>
                <c:pt idx="9114">
                  <c:v>327.0</c:v>
                </c:pt>
                <c:pt idx="9115">
                  <c:v>327.0</c:v>
                </c:pt>
                <c:pt idx="9116">
                  <c:v>327.0</c:v>
                </c:pt>
                <c:pt idx="9117">
                  <c:v>327.0</c:v>
                </c:pt>
                <c:pt idx="9118">
                  <c:v>327.0</c:v>
                </c:pt>
                <c:pt idx="9119">
                  <c:v>327.0</c:v>
                </c:pt>
                <c:pt idx="9120">
                  <c:v>327.0</c:v>
                </c:pt>
                <c:pt idx="9121">
                  <c:v>327.0</c:v>
                </c:pt>
                <c:pt idx="9122">
                  <c:v>327.0</c:v>
                </c:pt>
                <c:pt idx="9123">
                  <c:v>328.0</c:v>
                </c:pt>
                <c:pt idx="9124">
                  <c:v>329.0</c:v>
                </c:pt>
                <c:pt idx="9125">
                  <c:v>329.0</c:v>
                </c:pt>
                <c:pt idx="9126">
                  <c:v>329.0</c:v>
                </c:pt>
                <c:pt idx="9127">
                  <c:v>329.0</c:v>
                </c:pt>
                <c:pt idx="9128">
                  <c:v>329.0</c:v>
                </c:pt>
                <c:pt idx="9129">
                  <c:v>329.0</c:v>
                </c:pt>
                <c:pt idx="9130">
                  <c:v>329.0</c:v>
                </c:pt>
                <c:pt idx="9131">
                  <c:v>329.0</c:v>
                </c:pt>
                <c:pt idx="9132">
                  <c:v>329.0</c:v>
                </c:pt>
                <c:pt idx="9133">
                  <c:v>329.0</c:v>
                </c:pt>
                <c:pt idx="9134">
                  <c:v>329.0</c:v>
                </c:pt>
                <c:pt idx="9135">
                  <c:v>329.0</c:v>
                </c:pt>
                <c:pt idx="9136">
                  <c:v>330.0</c:v>
                </c:pt>
                <c:pt idx="9137">
                  <c:v>331.0</c:v>
                </c:pt>
                <c:pt idx="9138">
                  <c:v>332.0</c:v>
                </c:pt>
                <c:pt idx="9139">
                  <c:v>332.0</c:v>
                </c:pt>
                <c:pt idx="9140">
                  <c:v>332.0</c:v>
                </c:pt>
                <c:pt idx="9141">
                  <c:v>332.0</c:v>
                </c:pt>
                <c:pt idx="9142">
                  <c:v>332.0</c:v>
                </c:pt>
                <c:pt idx="9143">
                  <c:v>332.0</c:v>
                </c:pt>
                <c:pt idx="9144">
                  <c:v>332.0</c:v>
                </c:pt>
                <c:pt idx="9145">
                  <c:v>333.0</c:v>
                </c:pt>
                <c:pt idx="9146">
                  <c:v>333.0</c:v>
                </c:pt>
                <c:pt idx="9147">
                  <c:v>333.0</c:v>
                </c:pt>
                <c:pt idx="9148">
                  <c:v>334.0</c:v>
                </c:pt>
                <c:pt idx="9149">
                  <c:v>334.0</c:v>
                </c:pt>
                <c:pt idx="9150">
                  <c:v>334.0</c:v>
                </c:pt>
                <c:pt idx="9151">
                  <c:v>334.0</c:v>
                </c:pt>
                <c:pt idx="9152">
                  <c:v>334.0</c:v>
                </c:pt>
                <c:pt idx="9153">
                  <c:v>334.0</c:v>
                </c:pt>
                <c:pt idx="9154">
                  <c:v>334.0</c:v>
                </c:pt>
                <c:pt idx="9155">
                  <c:v>334.0</c:v>
                </c:pt>
                <c:pt idx="9156">
                  <c:v>334.0</c:v>
                </c:pt>
                <c:pt idx="9157">
                  <c:v>334.0</c:v>
                </c:pt>
                <c:pt idx="9158">
                  <c:v>334.0</c:v>
                </c:pt>
                <c:pt idx="9159">
                  <c:v>334.0</c:v>
                </c:pt>
                <c:pt idx="9160">
                  <c:v>334.0</c:v>
                </c:pt>
                <c:pt idx="9161">
                  <c:v>334.0</c:v>
                </c:pt>
                <c:pt idx="9162">
                  <c:v>334.0</c:v>
                </c:pt>
                <c:pt idx="9163">
                  <c:v>334.0</c:v>
                </c:pt>
                <c:pt idx="9164">
                  <c:v>334.0</c:v>
                </c:pt>
                <c:pt idx="9165">
                  <c:v>334.0</c:v>
                </c:pt>
                <c:pt idx="9166">
                  <c:v>334.0</c:v>
                </c:pt>
                <c:pt idx="9167">
                  <c:v>334.0</c:v>
                </c:pt>
                <c:pt idx="9168">
                  <c:v>334.0</c:v>
                </c:pt>
                <c:pt idx="9169">
                  <c:v>334.0</c:v>
                </c:pt>
                <c:pt idx="9170">
                  <c:v>334.0</c:v>
                </c:pt>
                <c:pt idx="9171">
                  <c:v>334.0</c:v>
                </c:pt>
                <c:pt idx="9172">
                  <c:v>334.0</c:v>
                </c:pt>
                <c:pt idx="9173">
                  <c:v>334.0</c:v>
                </c:pt>
                <c:pt idx="9174">
                  <c:v>334.0</c:v>
                </c:pt>
                <c:pt idx="9175">
                  <c:v>334.0</c:v>
                </c:pt>
                <c:pt idx="9176">
                  <c:v>335.0</c:v>
                </c:pt>
                <c:pt idx="9177">
                  <c:v>336.0</c:v>
                </c:pt>
                <c:pt idx="9178">
                  <c:v>336.0</c:v>
                </c:pt>
                <c:pt idx="9179">
                  <c:v>336.0</c:v>
                </c:pt>
                <c:pt idx="9180">
                  <c:v>336.0</c:v>
                </c:pt>
                <c:pt idx="9181">
                  <c:v>336.0</c:v>
                </c:pt>
                <c:pt idx="9182">
                  <c:v>336.0</c:v>
                </c:pt>
                <c:pt idx="9183">
                  <c:v>336.0</c:v>
                </c:pt>
                <c:pt idx="9184">
                  <c:v>336.0</c:v>
                </c:pt>
                <c:pt idx="9185">
                  <c:v>336.0</c:v>
                </c:pt>
                <c:pt idx="9186">
                  <c:v>336.0</c:v>
                </c:pt>
                <c:pt idx="9187">
                  <c:v>336.0</c:v>
                </c:pt>
                <c:pt idx="9188">
                  <c:v>336.0</c:v>
                </c:pt>
                <c:pt idx="9189">
                  <c:v>336.0</c:v>
                </c:pt>
                <c:pt idx="9190">
                  <c:v>336.0</c:v>
                </c:pt>
                <c:pt idx="9191">
                  <c:v>336.0</c:v>
                </c:pt>
                <c:pt idx="9192">
                  <c:v>337.0</c:v>
                </c:pt>
                <c:pt idx="9193">
                  <c:v>337.0</c:v>
                </c:pt>
                <c:pt idx="9194">
                  <c:v>337.0</c:v>
                </c:pt>
                <c:pt idx="9195">
                  <c:v>337.0</c:v>
                </c:pt>
                <c:pt idx="9196">
                  <c:v>337.0</c:v>
                </c:pt>
                <c:pt idx="9197">
                  <c:v>337.0</c:v>
                </c:pt>
                <c:pt idx="9198">
                  <c:v>337.0</c:v>
                </c:pt>
                <c:pt idx="9199">
                  <c:v>338.0</c:v>
                </c:pt>
                <c:pt idx="9200">
                  <c:v>338.0</c:v>
                </c:pt>
                <c:pt idx="9201">
                  <c:v>338.0</c:v>
                </c:pt>
                <c:pt idx="9202">
                  <c:v>338.0</c:v>
                </c:pt>
                <c:pt idx="9203">
                  <c:v>338.0</c:v>
                </c:pt>
                <c:pt idx="9204">
                  <c:v>338.0</c:v>
                </c:pt>
                <c:pt idx="9205">
                  <c:v>338.0</c:v>
                </c:pt>
                <c:pt idx="9206">
                  <c:v>338.0</c:v>
                </c:pt>
                <c:pt idx="9207">
                  <c:v>338.0</c:v>
                </c:pt>
                <c:pt idx="9208">
                  <c:v>338.0</c:v>
                </c:pt>
                <c:pt idx="9209">
                  <c:v>338.0</c:v>
                </c:pt>
                <c:pt idx="9210">
                  <c:v>338.0</c:v>
                </c:pt>
                <c:pt idx="9211">
                  <c:v>338.0</c:v>
                </c:pt>
                <c:pt idx="9212">
                  <c:v>338.0</c:v>
                </c:pt>
                <c:pt idx="9213">
                  <c:v>338.0</c:v>
                </c:pt>
                <c:pt idx="9214">
                  <c:v>338.0</c:v>
                </c:pt>
                <c:pt idx="9215">
                  <c:v>338.0</c:v>
                </c:pt>
                <c:pt idx="9216">
                  <c:v>338.0</c:v>
                </c:pt>
                <c:pt idx="9217">
                  <c:v>338.0</c:v>
                </c:pt>
                <c:pt idx="9218">
                  <c:v>338.0</c:v>
                </c:pt>
                <c:pt idx="9219">
                  <c:v>338.0</c:v>
                </c:pt>
                <c:pt idx="9220">
                  <c:v>338.0</c:v>
                </c:pt>
                <c:pt idx="9221">
                  <c:v>338.0</c:v>
                </c:pt>
                <c:pt idx="9222">
                  <c:v>338.0</c:v>
                </c:pt>
                <c:pt idx="9223">
                  <c:v>338.0</c:v>
                </c:pt>
                <c:pt idx="9224">
                  <c:v>338.0</c:v>
                </c:pt>
                <c:pt idx="9225">
                  <c:v>338.0</c:v>
                </c:pt>
                <c:pt idx="9226">
                  <c:v>338.0</c:v>
                </c:pt>
                <c:pt idx="9227">
                  <c:v>338.0</c:v>
                </c:pt>
                <c:pt idx="9228">
                  <c:v>338.0</c:v>
                </c:pt>
                <c:pt idx="9229">
                  <c:v>338.0</c:v>
                </c:pt>
                <c:pt idx="9230">
                  <c:v>338.0</c:v>
                </c:pt>
                <c:pt idx="9231">
                  <c:v>338.0</c:v>
                </c:pt>
                <c:pt idx="9232">
                  <c:v>338.0</c:v>
                </c:pt>
                <c:pt idx="9233">
                  <c:v>338.0</c:v>
                </c:pt>
                <c:pt idx="9234">
                  <c:v>338.0</c:v>
                </c:pt>
                <c:pt idx="9235">
                  <c:v>338.0</c:v>
                </c:pt>
                <c:pt idx="9236">
                  <c:v>338.0</c:v>
                </c:pt>
                <c:pt idx="9237">
                  <c:v>338.0</c:v>
                </c:pt>
                <c:pt idx="9238">
                  <c:v>338.0</c:v>
                </c:pt>
                <c:pt idx="9239">
                  <c:v>338.0</c:v>
                </c:pt>
                <c:pt idx="9240">
                  <c:v>338.0</c:v>
                </c:pt>
                <c:pt idx="9241">
                  <c:v>338.0</c:v>
                </c:pt>
                <c:pt idx="9242">
                  <c:v>338.0</c:v>
                </c:pt>
                <c:pt idx="9243">
                  <c:v>338.0</c:v>
                </c:pt>
                <c:pt idx="9244">
                  <c:v>338.0</c:v>
                </c:pt>
                <c:pt idx="9245">
                  <c:v>338.0</c:v>
                </c:pt>
                <c:pt idx="9246">
                  <c:v>338.0</c:v>
                </c:pt>
                <c:pt idx="9247">
                  <c:v>338.0</c:v>
                </c:pt>
                <c:pt idx="9248">
                  <c:v>338.0</c:v>
                </c:pt>
                <c:pt idx="9249">
                  <c:v>338.0</c:v>
                </c:pt>
                <c:pt idx="9250">
                  <c:v>338.0</c:v>
                </c:pt>
                <c:pt idx="9251">
                  <c:v>338.0</c:v>
                </c:pt>
                <c:pt idx="9252">
                  <c:v>338.0</c:v>
                </c:pt>
                <c:pt idx="9253">
                  <c:v>338.0</c:v>
                </c:pt>
                <c:pt idx="9254">
                  <c:v>338.0</c:v>
                </c:pt>
                <c:pt idx="9255">
                  <c:v>338.0</c:v>
                </c:pt>
                <c:pt idx="9256">
                  <c:v>338.0</c:v>
                </c:pt>
                <c:pt idx="9257">
                  <c:v>338.0</c:v>
                </c:pt>
                <c:pt idx="9258">
                  <c:v>338.0</c:v>
                </c:pt>
                <c:pt idx="9259">
                  <c:v>338.0</c:v>
                </c:pt>
                <c:pt idx="9260">
                  <c:v>338.0</c:v>
                </c:pt>
                <c:pt idx="9261">
                  <c:v>338.0</c:v>
                </c:pt>
                <c:pt idx="9262">
                  <c:v>338.0</c:v>
                </c:pt>
                <c:pt idx="9263">
                  <c:v>338.0</c:v>
                </c:pt>
                <c:pt idx="9264">
                  <c:v>338.0</c:v>
                </c:pt>
                <c:pt idx="9265">
                  <c:v>338.0</c:v>
                </c:pt>
                <c:pt idx="9266">
                  <c:v>338.0</c:v>
                </c:pt>
                <c:pt idx="9267">
                  <c:v>338.0</c:v>
                </c:pt>
                <c:pt idx="9268">
                  <c:v>338.0</c:v>
                </c:pt>
                <c:pt idx="9269">
                  <c:v>338.0</c:v>
                </c:pt>
                <c:pt idx="9270">
                  <c:v>338.0</c:v>
                </c:pt>
                <c:pt idx="9271">
                  <c:v>338.0</c:v>
                </c:pt>
                <c:pt idx="9272">
                  <c:v>338.0</c:v>
                </c:pt>
                <c:pt idx="9273">
                  <c:v>338.0</c:v>
                </c:pt>
                <c:pt idx="9274">
                  <c:v>338.0</c:v>
                </c:pt>
                <c:pt idx="9275">
                  <c:v>338.0</c:v>
                </c:pt>
                <c:pt idx="9276">
                  <c:v>338.0</c:v>
                </c:pt>
                <c:pt idx="9277">
                  <c:v>338.0</c:v>
                </c:pt>
                <c:pt idx="9278">
                  <c:v>338.0</c:v>
                </c:pt>
                <c:pt idx="9279">
                  <c:v>338.0</c:v>
                </c:pt>
                <c:pt idx="9280">
                  <c:v>338.0</c:v>
                </c:pt>
                <c:pt idx="9281">
                  <c:v>338.0</c:v>
                </c:pt>
                <c:pt idx="9282">
                  <c:v>338.0</c:v>
                </c:pt>
                <c:pt idx="9283">
                  <c:v>338.0</c:v>
                </c:pt>
                <c:pt idx="9284">
                  <c:v>338.0</c:v>
                </c:pt>
                <c:pt idx="9285">
                  <c:v>338.0</c:v>
                </c:pt>
                <c:pt idx="9286">
                  <c:v>338.0</c:v>
                </c:pt>
                <c:pt idx="9287">
                  <c:v>338.0</c:v>
                </c:pt>
                <c:pt idx="9288">
                  <c:v>338.0</c:v>
                </c:pt>
                <c:pt idx="9289">
                  <c:v>338.0</c:v>
                </c:pt>
                <c:pt idx="9290">
                  <c:v>338.0</c:v>
                </c:pt>
                <c:pt idx="9291">
                  <c:v>338.0</c:v>
                </c:pt>
                <c:pt idx="9292">
                  <c:v>338.0</c:v>
                </c:pt>
                <c:pt idx="9293">
                  <c:v>339.0</c:v>
                </c:pt>
                <c:pt idx="9294">
                  <c:v>339.0</c:v>
                </c:pt>
                <c:pt idx="9295">
                  <c:v>339.0</c:v>
                </c:pt>
                <c:pt idx="9296">
                  <c:v>339.0</c:v>
                </c:pt>
                <c:pt idx="9297">
                  <c:v>339.0</c:v>
                </c:pt>
                <c:pt idx="9298">
                  <c:v>339.0</c:v>
                </c:pt>
                <c:pt idx="9299">
                  <c:v>339.0</c:v>
                </c:pt>
                <c:pt idx="9300">
                  <c:v>339.0</c:v>
                </c:pt>
                <c:pt idx="9301">
                  <c:v>339.0</c:v>
                </c:pt>
                <c:pt idx="9302">
                  <c:v>339.0</c:v>
                </c:pt>
                <c:pt idx="9303">
                  <c:v>339.0</c:v>
                </c:pt>
                <c:pt idx="9304">
                  <c:v>340.0</c:v>
                </c:pt>
                <c:pt idx="9305">
                  <c:v>340.0</c:v>
                </c:pt>
                <c:pt idx="9306">
                  <c:v>340.0</c:v>
                </c:pt>
                <c:pt idx="9307">
                  <c:v>340.0</c:v>
                </c:pt>
                <c:pt idx="9308">
                  <c:v>340.0</c:v>
                </c:pt>
                <c:pt idx="9309">
                  <c:v>340.0</c:v>
                </c:pt>
                <c:pt idx="9310">
                  <c:v>340.0</c:v>
                </c:pt>
                <c:pt idx="9311">
                  <c:v>340.0</c:v>
                </c:pt>
                <c:pt idx="9312">
                  <c:v>340.0</c:v>
                </c:pt>
                <c:pt idx="9313">
                  <c:v>340.0</c:v>
                </c:pt>
                <c:pt idx="9314">
                  <c:v>340.0</c:v>
                </c:pt>
                <c:pt idx="9315">
                  <c:v>340.0</c:v>
                </c:pt>
                <c:pt idx="9316">
                  <c:v>340.0</c:v>
                </c:pt>
                <c:pt idx="9317">
                  <c:v>340.0</c:v>
                </c:pt>
                <c:pt idx="9318">
                  <c:v>341.0</c:v>
                </c:pt>
                <c:pt idx="9319">
                  <c:v>341.0</c:v>
                </c:pt>
                <c:pt idx="9320">
                  <c:v>341.0</c:v>
                </c:pt>
                <c:pt idx="9321">
                  <c:v>341.0</c:v>
                </c:pt>
                <c:pt idx="9322">
                  <c:v>341.0</c:v>
                </c:pt>
                <c:pt idx="9323">
                  <c:v>341.0</c:v>
                </c:pt>
                <c:pt idx="9324">
                  <c:v>341.0</c:v>
                </c:pt>
                <c:pt idx="9325">
                  <c:v>341.0</c:v>
                </c:pt>
                <c:pt idx="9326">
                  <c:v>341.0</c:v>
                </c:pt>
                <c:pt idx="9327">
                  <c:v>341.0</c:v>
                </c:pt>
                <c:pt idx="9328">
                  <c:v>341.0</c:v>
                </c:pt>
                <c:pt idx="9329">
                  <c:v>341.0</c:v>
                </c:pt>
                <c:pt idx="9330">
                  <c:v>341.0</c:v>
                </c:pt>
                <c:pt idx="9331">
                  <c:v>341.0</c:v>
                </c:pt>
                <c:pt idx="9332">
                  <c:v>341.0</c:v>
                </c:pt>
                <c:pt idx="9333">
                  <c:v>341.0</c:v>
                </c:pt>
                <c:pt idx="9334">
                  <c:v>341.0</c:v>
                </c:pt>
                <c:pt idx="9335">
                  <c:v>341.0</c:v>
                </c:pt>
                <c:pt idx="9336">
                  <c:v>341.0</c:v>
                </c:pt>
                <c:pt idx="9337">
                  <c:v>341.0</c:v>
                </c:pt>
                <c:pt idx="9338">
                  <c:v>342.0</c:v>
                </c:pt>
                <c:pt idx="9339">
                  <c:v>342.0</c:v>
                </c:pt>
                <c:pt idx="9340">
                  <c:v>342.0</c:v>
                </c:pt>
                <c:pt idx="9341">
                  <c:v>342.0</c:v>
                </c:pt>
                <c:pt idx="9342">
                  <c:v>343.0</c:v>
                </c:pt>
                <c:pt idx="9343">
                  <c:v>343.0</c:v>
                </c:pt>
                <c:pt idx="9344">
                  <c:v>343.0</c:v>
                </c:pt>
                <c:pt idx="9345">
                  <c:v>343.0</c:v>
                </c:pt>
                <c:pt idx="9346">
                  <c:v>344.0</c:v>
                </c:pt>
                <c:pt idx="9347">
                  <c:v>344.0</c:v>
                </c:pt>
                <c:pt idx="9348">
                  <c:v>344.0</c:v>
                </c:pt>
                <c:pt idx="9349">
                  <c:v>344.0</c:v>
                </c:pt>
                <c:pt idx="9350">
                  <c:v>344.0</c:v>
                </c:pt>
                <c:pt idx="9351">
                  <c:v>344.0</c:v>
                </c:pt>
                <c:pt idx="9352">
                  <c:v>344.0</c:v>
                </c:pt>
                <c:pt idx="9353">
                  <c:v>344.0</c:v>
                </c:pt>
                <c:pt idx="9354">
                  <c:v>344.0</c:v>
                </c:pt>
                <c:pt idx="9355">
                  <c:v>344.0</c:v>
                </c:pt>
                <c:pt idx="9356">
                  <c:v>344.0</c:v>
                </c:pt>
                <c:pt idx="9357">
                  <c:v>344.0</c:v>
                </c:pt>
                <c:pt idx="9358">
                  <c:v>344.0</c:v>
                </c:pt>
                <c:pt idx="9359">
                  <c:v>344.0</c:v>
                </c:pt>
                <c:pt idx="9360">
                  <c:v>344.0</c:v>
                </c:pt>
                <c:pt idx="9361">
                  <c:v>344.0</c:v>
                </c:pt>
                <c:pt idx="9362">
                  <c:v>344.0</c:v>
                </c:pt>
                <c:pt idx="9363">
                  <c:v>344.0</c:v>
                </c:pt>
                <c:pt idx="9364">
                  <c:v>344.0</c:v>
                </c:pt>
                <c:pt idx="9365">
                  <c:v>344.0</c:v>
                </c:pt>
                <c:pt idx="9366">
                  <c:v>344.0</c:v>
                </c:pt>
                <c:pt idx="9367">
                  <c:v>344.0</c:v>
                </c:pt>
                <c:pt idx="9368">
                  <c:v>344.0</c:v>
                </c:pt>
                <c:pt idx="9369">
                  <c:v>344.0</c:v>
                </c:pt>
                <c:pt idx="9370">
                  <c:v>344.0</c:v>
                </c:pt>
                <c:pt idx="9371">
                  <c:v>344.0</c:v>
                </c:pt>
                <c:pt idx="9372">
                  <c:v>344.0</c:v>
                </c:pt>
                <c:pt idx="9373">
                  <c:v>344.0</c:v>
                </c:pt>
                <c:pt idx="9374">
                  <c:v>344.0</c:v>
                </c:pt>
                <c:pt idx="9375">
                  <c:v>344.0</c:v>
                </c:pt>
                <c:pt idx="9376">
                  <c:v>344.0</c:v>
                </c:pt>
                <c:pt idx="9377">
                  <c:v>344.0</c:v>
                </c:pt>
                <c:pt idx="9378">
                  <c:v>344.0</c:v>
                </c:pt>
                <c:pt idx="9379">
                  <c:v>344.0</c:v>
                </c:pt>
                <c:pt idx="9380">
                  <c:v>344.0</c:v>
                </c:pt>
                <c:pt idx="9381">
                  <c:v>344.0</c:v>
                </c:pt>
                <c:pt idx="9382">
                  <c:v>344.0</c:v>
                </c:pt>
                <c:pt idx="9383">
                  <c:v>344.0</c:v>
                </c:pt>
                <c:pt idx="9384">
                  <c:v>344.0</c:v>
                </c:pt>
                <c:pt idx="9385">
                  <c:v>344.0</c:v>
                </c:pt>
                <c:pt idx="9386">
                  <c:v>344.0</c:v>
                </c:pt>
                <c:pt idx="9387">
                  <c:v>344.0</c:v>
                </c:pt>
                <c:pt idx="9388">
                  <c:v>344.0</c:v>
                </c:pt>
                <c:pt idx="9389">
                  <c:v>344.0</c:v>
                </c:pt>
                <c:pt idx="9390">
                  <c:v>344.0</c:v>
                </c:pt>
                <c:pt idx="9391">
                  <c:v>345.0</c:v>
                </c:pt>
                <c:pt idx="9392">
                  <c:v>345.0</c:v>
                </c:pt>
                <c:pt idx="9393">
                  <c:v>345.0</c:v>
                </c:pt>
                <c:pt idx="9394">
                  <c:v>346.0</c:v>
                </c:pt>
                <c:pt idx="9395">
                  <c:v>346.0</c:v>
                </c:pt>
                <c:pt idx="9396">
                  <c:v>346.0</c:v>
                </c:pt>
                <c:pt idx="9397">
                  <c:v>346.0</c:v>
                </c:pt>
                <c:pt idx="9398">
                  <c:v>346.0</c:v>
                </c:pt>
                <c:pt idx="9399">
                  <c:v>346.0</c:v>
                </c:pt>
                <c:pt idx="9400">
                  <c:v>346.0</c:v>
                </c:pt>
                <c:pt idx="9401">
                  <c:v>346.0</c:v>
                </c:pt>
                <c:pt idx="9402">
                  <c:v>347.0</c:v>
                </c:pt>
                <c:pt idx="9403">
                  <c:v>347.0</c:v>
                </c:pt>
                <c:pt idx="9404">
                  <c:v>347.0</c:v>
                </c:pt>
                <c:pt idx="9405">
                  <c:v>347.0</c:v>
                </c:pt>
                <c:pt idx="9406">
                  <c:v>347.0</c:v>
                </c:pt>
                <c:pt idx="9407">
                  <c:v>347.0</c:v>
                </c:pt>
                <c:pt idx="9408">
                  <c:v>347.0</c:v>
                </c:pt>
                <c:pt idx="9409">
                  <c:v>347.0</c:v>
                </c:pt>
                <c:pt idx="9410">
                  <c:v>347.0</c:v>
                </c:pt>
                <c:pt idx="9411">
                  <c:v>347.0</c:v>
                </c:pt>
                <c:pt idx="9412">
                  <c:v>347.0</c:v>
                </c:pt>
                <c:pt idx="9413">
                  <c:v>347.0</c:v>
                </c:pt>
                <c:pt idx="9414">
                  <c:v>347.0</c:v>
                </c:pt>
                <c:pt idx="9415">
                  <c:v>347.0</c:v>
                </c:pt>
                <c:pt idx="9416">
                  <c:v>347.0</c:v>
                </c:pt>
                <c:pt idx="9417">
                  <c:v>347.0</c:v>
                </c:pt>
                <c:pt idx="9418">
                  <c:v>347.0</c:v>
                </c:pt>
                <c:pt idx="9419">
                  <c:v>347.0</c:v>
                </c:pt>
                <c:pt idx="9420">
                  <c:v>347.0</c:v>
                </c:pt>
                <c:pt idx="9421">
                  <c:v>347.0</c:v>
                </c:pt>
                <c:pt idx="9422">
                  <c:v>347.0</c:v>
                </c:pt>
                <c:pt idx="9423">
                  <c:v>347.0</c:v>
                </c:pt>
                <c:pt idx="9424">
                  <c:v>347.0</c:v>
                </c:pt>
                <c:pt idx="9425">
                  <c:v>347.0</c:v>
                </c:pt>
                <c:pt idx="9426">
                  <c:v>347.0</c:v>
                </c:pt>
                <c:pt idx="9427">
                  <c:v>347.0</c:v>
                </c:pt>
                <c:pt idx="9428">
                  <c:v>347.0</c:v>
                </c:pt>
                <c:pt idx="9429">
                  <c:v>347.0</c:v>
                </c:pt>
                <c:pt idx="9430">
                  <c:v>347.0</c:v>
                </c:pt>
                <c:pt idx="9431">
                  <c:v>348.0</c:v>
                </c:pt>
                <c:pt idx="9432">
                  <c:v>348.0</c:v>
                </c:pt>
                <c:pt idx="9433">
                  <c:v>348.0</c:v>
                </c:pt>
                <c:pt idx="9434">
                  <c:v>348.0</c:v>
                </c:pt>
                <c:pt idx="9435">
                  <c:v>348.0</c:v>
                </c:pt>
                <c:pt idx="9436">
                  <c:v>348.0</c:v>
                </c:pt>
                <c:pt idx="9437">
                  <c:v>348.0</c:v>
                </c:pt>
                <c:pt idx="9438">
                  <c:v>348.0</c:v>
                </c:pt>
                <c:pt idx="9439">
                  <c:v>348.0</c:v>
                </c:pt>
                <c:pt idx="9440">
                  <c:v>348.0</c:v>
                </c:pt>
                <c:pt idx="9441">
                  <c:v>349.0</c:v>
                </c:pt>
                <c:pt idx="9442">
                  <c:v>349.0</c:v>
                </c:pt>
                <c:pt idx="9443">
                  <c:v>349.0</c:v>
                </c:pt>
                <c:pt idx="9444">
                  <c:v>349.0</c:v>
                </c:pt>
                <c:pt idx="9445">
                  <c:v>349.0</c:v>
                </c:pt>
                <c:pt idx="9446">
                  <c:v>349.0</c:v>
                </c:pt>
                <c:pt idx="9447">
                  <c:v>349.0</c:v>
                </c:pt>
                <c:pt idx="9448">
                  <c:v>349.0</c:v>
                </c:pt>
                <c:pt idx="9449">
                  <c:v>349.0</c:v>
                </c:pt>
                <c:pt idx="9450">
                  <c:v>349.0</c:v>
                </c:pt>
                <c:pt idx="9451">
                  <c:v>349.0</c:v>
                </c:pt>
                <c:pt idx="9452">
                  <c:v>349.0</c:v>
                </c:pt>
                <c:pt idx="9453">
                  <c:v>349.0</c:v>
                </c:pt>
                <c:pt idx="9454">
                  <c:v>349.0</c:v>
                </c:pt>
                <c:pt idx="9455">
                  <c:v>349.0</c:v>
                </c:pt>
                <c:pt idx="9456">
                  <c:v>349.0</c:v>
                </c:pt>
                <c:pt idx="9457">
                  <c:v>349.0</c:v>
                </c:pt>
                <c:pt idx="9458">
                  <c:v>349.0</c:v>
                </c:pt>
                <c:pt idx="9459">
                  <c:v>349.0</c:v>
                </c:pt>
                <c:pt idx="9460">
                  <c:v>349.0</c:v>
                </c:pt>
                <c:pt idx="9461">
                  <c:v>349.0</c:v>
                </c:pt>
                <c:pt idx="9462">
                  <c:v>349.0</c:v>
                </c:pt>
                <c:pt idx="9463">
                  <c:v>350.0</c:v>
                </c:pt>
                <c:pt idx="9464">
                  <c:v>350.0</c:v>
                </c:pt>
                <c:pt idx="9465">
                  <c:v>350.0</c:v>
                </c:pt>
                <c:pt idx="9466">
                  <c:v>350.0</c:v>
                </c:pt>
                <c:pt idx="9467">
                  <c:v>350.0</c:v>
                </c:pt>
                <c:pt idx="9468">
                  <c:v>350.0</c:v>
                </c:pt>
                <c:pt idx="9469">
                  <c:v>350.0</c:v>
                </c:pt>
                <c:pt idx="9470">
                  <c:v>350.0</c:v>
                </c:pt>
                <c:pt idx="9471">
                  <c:v>350.0</c:v>
                </c:pt>
                <c:pt idx="9472">
                  <c:v>350.0</c:v>
                </c:pt>
                <c:pt idx="9473">
                  <c:v>350.0</c:v>
                </c:pt>
                <c:pt idx="9474">
                  <c:v>350.0</c:v>
                </c:pt>
                <c:pt idx="9475">
                  <c:v>350.0</c:v>
                </c:pt>
                <c:pt idx="9476">
                  <c:v>350.0</c:v>
                </c:pt>
                <c:pt idx="9477">
                  <c:v>350.0</c:v>
                </c:pt>
                <c:pt idx="9478">
                  <c:v>350.0</c:v>
                </c:pt>
                <c:pt idx="9479">
                  <c:v>350.0</c:v>
                </c:pt>
                <c:pt idx="9480">
                  <c:v>350.0</c:v>
                </c:pt>
                <c:pt idx="9481">
                  <c:v>350.0</c:v>
                </c:pt>
                <c:pt idx="9482">
                  <c:v>351.0</c:v>
                </c:pt>
                <c:pt idx="9483">
                  <c:v>352.0</c:v>
                </c:pt>
                <c:pt idx="9484">
                  <c:v>352.0</c:v>
                </c:pt>
                <c:pt idx="9485">
                  <c:v>352.0</c:v>
                </c:pt>
                <c:pt idx="9486">
                  <c:v>352.0</c:v>
                </c:pt>
                <c:pt idx="9487">
                  <c:v>352.0</c:v>
                </c:pt>
                <c:pt idx="9488">
                  <c:v>352.0</c:v>
                </c:pt>
                <c:pt idx="9489">
                  <c:v>352.0</c:v>
                </c:pt>
                <c:pt idx="9490">
                  <c:v>352.0</c:v>
                </c:pt>
              </c:numCache>
            </c:numRef>
          </c:val>
          <c:smooth val="0"/>
        </c:ser>
        <c:dLbls>
          <c:showLegendKey val="0"/>
          <c:showVal val="0"/>
          <c:showCatName val="0"/>
          <c:showSerName val="0"/>
          <c:showPercent val="0"/>
          <c:showBubbleSize val="0"/>
        </c:dLbls>
        <c:marker val="1"/>
        <c:smooth val="0"/>
        <c:axId val="-1994372168"/>
        <c:axId val="-2056809368"/>
      </c:lineChart>
      <c:catAx>
        <c:axId val="-1994372168"/>
        <c:scaling>
          <c:orientation val="minMax"/>
        </c:scaling>
        <c:delete val="0"/>
        <c:axPos val="b"/>
        <c:title>
          <c:tx>
            <c:rich>
              <a:bodyPr/>
              <a:lstStyle/>
              <a:p>
                <a:pPr>
                  <a:defRPr/>
                </a:pPr>
                <a:r>
                  <a:rPr lang="en-GB"/>
                  <a:t>Series Order</a:t>
                </a:r>
              </a:p>
            </c:rich>
          </c:tx>
          <c:layout/>
          <c:overlay val="0"/>
        </c:title>
        <c:majorTickMark val="out"/>
        <c:minorTickMark val="none"/>
        <c:tickLblPos val="nextTo"/>
        <c:crossAx val="-2056809368"/>
        <c:crosses val="autoZero"/>
        <c:auto val="1"/>
        <c:lblAlgn val="ctr"/>
        <c:lblOffset val="100"/>
        <c:noMultiLvlLbl val="0"/>
      </c:catAx>
      <c:valAx>
        <c:axId val="-2056809368"/>
        <c:scaling>
          <c:orientation val="minMax"/>
        </c:scaling>
        <c:delete val="0"/>
        <c:axPos val="l"/>
        <c:majorGridlines/>
        <c:title>
          <c:tx>
            <c:rich>
              <a:bodyPr rot="-5400000" vert="horz"/>
              <a:lstStyle/>
              <a:p>
                <a:pPr>
                  <a:defRPr/>
                </a:pPr>
                <a:r>
                  <a:rPr lang="en-GB"/>
                  <a:t>Cumulative</a:t>
                </a:r>
                <a:r>
                  <a:rPr lang="en-GB" baseline="0"/>
                  <a:t> Incidence</a:t>
                </a:r>
                <a:endParaRPr lang="en-GB"/>
              </a:p>
            </c:rich>
          </c:tx>
          <c:layout/>
          <c:overlay val="0"/>
        </c:title>
        <c:numFmt formatCode="General" sourceLinked="1"/>
        <c:majorTickMark val="out"/>
        <c:minorTickMark val="none"/>
        <c:tickLblPos val="nextTo"/>
        <c:crossAx val="-1994372168"/>
        <c:crosses val="autoZero"/>
        <c:crossBetween val="between"/>
      </c:valAx>
    </c:plotArea>
    <c:legend>
      <c:legendPos val="r"/>
      <c:layout/>
      <c:overlay val="0"/>
    </c:legend>
    <c:plotVisOnly val="1"/>
    <c:dispBlanksAs val="gap"/>
    <c:showDLblsOverMax val="0"/>
  </c:chart>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3.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22B2972D-E1CB-43F7-A1D9-A79C03B432A1}" type="datetimeFigureOut">
              <a:rPr lang="en-US" smtClean="0"/>
              <a:pPr/>
              <a:t>6/3/14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66210F6E-C2E2-4281-A45E-F94FDE1C1B3E}" type="slidenum">
              <a:rPr lang="en-US" smtClean="0"/>
              <a:pPr/>
              <a:t>‹#›</a:t>
            </a:fld>
            <a:endParaRPr lang="en-US"/>
          </a:p>
        </p:txBody>
      </p:sp>
    </p:spTree>
    <p:extLst>
      <p:ext uri="{BB962C8B-B14F-4D97-AF65-F5344CB8AC3E}">
        <p14:creationId xmlns:p14="http://schemas.microsoft.com/office/powerpoint/2010/main" val="35794403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Welcome to CVSS</a:t>
            </a:r>
            <a:r>
              <a:rPr lang="en-US" baseline="0" dirty="0" smtClean="0"/>
              <a:t> v3 – goes to 11</a:t>
            </a:r>
          </a:p>
          <a:p>
            <a:r>
              <a:rPr lang="en-US" baseline="0" dirty="0" smtClean="0"/>
              <a:t>Seth Hanford, Chair of the v3 working group. V3 getting ready to go into public comment, some time after FIRST annual </a:t>
            </a:r>
            <a:r>
              <a:rPr lang="en-US" baseline="0" dirty="0" err="1" smtClean="0"/>
              <a:t>conf</a:t>
            </a:r>
            <a:r>
              <a:rPr lang="en-US" baseline="0" dirty="0" smtClean="0"/>
              <a:t> later this month</a:t>
            </a:r>
          </a:p>
          <a:p>
            <a:r>
              <a:rPr lang="en-US" baseline="0" dirty="0" smtClean="0"/>
              <a:t>Today talk about research I did w/ Martin Lee, a threat researcher who works w/ me at Cisco</a:t>
            </a:r>
          </a:p>
          <a:p>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Let’s loosen</a:t>
            </a:r>
            <a:r>
              <a:rPr lang="en-US" baseline="0" dirty="0" smtClean="0"/>
              <a:t> up a bit, relax, have some fun. CVSS is a “hate it or boring”, my hope is that you’ll hate it less, and while I can’t make vulnerability classification interesting, perhaps we can do something about the boring</a:t>
            </a:r>
            <a:endParaRPr lang="en-US" dirty="0" smtClean="0"/>
          </a:p>
          <a:p>
            <a:endParaRPr lang="en-US" dirty="0" smtClean="0"/>
          </a:p>
          <a:p>
            <a:r>
              <a:rPr lang="en-US" dirty="0" smtClean="0"/>
              <a:t>During this session, I want to talk openly to you about the faults</a:t>
            </a:r>
            <a:r>
              <a:rPr lang="en-US" baseline="0" dirty="0" smtClean="0"/>
              <a:t> &amp; failings of v2, be completely transparent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This is my exact inner structure, done in a tee shirt. Exactly medically accurate. See?</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Likewise, let’s look</a:t>
            </a:r>
            <a:r>
              <a:rPr lang="en-US" baseline="0" dirty="0" smtClean="0"/>
              <a:t> deep inside v2 and call it like we see it</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a:t>
            </a:fld>
            <a:endParaRPr lang="en-US"/>
          </a:p>
        </p:txBody>
      </p:sp>
    </p:spTree>
    <p:extLst>
      <p:ext uri="{BB962C8B-B14F-4D97-AF65-F5344CB8AC3E}">
        <p14:creationId xmlns:p14="http://schemas.microsoft.com/office/powerpoint/2010/main" val="31030744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Looks like divergence from the start, more pronounced around 2800, but a clear straight trend begins</a:t>
            </a:r>
            <a:r>
              <a:rPr lang="en-US" baseline="0" dirty="0" smtClean="0"/>
              <a:t> ~3700 and remains constant</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12</a:t>
            </a:fld>
            <a:endParaRPr lang="en-US"/>
          </a:p>
        </p:txBody>
      </p:sp>
    </p:spTree>
    <p:extLst>
      <p:ext uri="{BB962C8B-B14F-4D97-AF65-F5344CB8AC3E}">
        <p14:creationId xmlns:p14="http://schemas.microsoft.com/office/powerpoint/2010/main" val="34756764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More narrow, but quite clear</a:t>
            </a:r>
            <a:r>
              <a:rPr lang="en-US" baseline="0" dirty="0" smtClean="0"/>
              <a:t> “tuning fork” for VDB C</a:t>
            </a:r>
          </a:p>
          <a:p>
            <a:endParaRPr lang="en-US" baseline="0" dirty="0" smtClean="0"/>
          </a:p>
          <a:p>
            <a:r>
              <a:rPr lang="en-US" baseline="0" dirty="0" smtClean="0"/>
              <a:t>Diverge around ~3600 and then quickly straighten out ~4500</a:t>
            </a:r>
          </a:p>
          <a:p>
            <a:endParaRPr lang="en-US" baseline="0" dirty="0" smtClean="0"/>
          </a:p>
          <a:p>
            <a:r>
              <a:rPr lang="en-US" baseline="0" dirty="0" smtClean="0"/>
              <a:t>Much more similar to VDB B, this is an adjustment in scoring choices with a quick and more narrow application of Medium complexity, with a rapid return to consistency</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13</a:t>
            </a:fld>
            <a:endParaRPr lang="en-US"/>
          </a:p>
        </p:txBody>
      </p:sp>
    </p:spTree>
    <p:extLst>
      <p:ext uri="{BB962C8B-B14F-4D97-AF65-F5344CB8AC3E}">
        <p14:creationId xmlns:p14="http://schemas.microsoft.com/office/powerpoint/2010/main" val="7299396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Ten most common vectors across three vendors (sum A,B,C,</a:t>
            </a:r>
            <a:r>
              <a:rPr lang="en-US" baseline="0" dirty="0" smtClean="0"/>
              <a:t> sort by highest total)</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15</a:t>
            </a:fld>
            <a:endParaRPr lang="en-US"/>
          </a:p>
        </p:txBody>
      </p:sp>
    </p:spTree>
    <p:extLst>
      <p:ext uri="{BB962C8B-B14F-4D97-AF65-F5344CB8AC3E}">
        <p14:creationId xmlns:p14="http://schemas.microsoft.com/office/powerpoint/2010/main" val="362791851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see the most common triples for Exploitability </a:t>
            </a:r>
            <a:r>
              <a:rPr lang="en-US" dirty="0" err="1" smtClean="0"/>
              <a:t>Subscore</a:t>
            </a:r>
            <a:r>
              <a:rPr lang="en-US" dirty="0" smtClean="0"/>
              <a:t> (Access</a:t>
            </a:r>
            <a:r>
              <a:rPr lang="en-US" baseline="0" dirty="0" smtClean="0"/>
              <a:t> Vector, Attack Complexity, and Authentication)</a:t>
            </a:r>
          </a:p>
          <a:p>
            <a:endParaRPr lang="en-US" baseline="0" dirty="0" smtClean="0"/>
          </a:p>
          <a:p>
            <a:r>
              <a:rPr lang="en-US" baseline="0" dirty="0" smtClean="0"/>
              <a:t>This shows exactly what we would expect: Vulnerabilities are predominantly Network, No auth. Some variance on Medium vs. Low complexity. </a:t>
            </a:r>
          </a:p>
          <a:p>
            <a:endParaRPr lang="en-US" baseline="0" dirty="0" smtClean="0"/>
          </a:p>
          <a:p>
            <a:r>
              <a:rPr lang="en-US" baseline="0" dirty="0" smtClean="0"/>
              <a:t>We see some variance in local </a:t>
            </a:r>
            <a:r>
              <a:rPr lang="en-US" baseline="0" dirty="0" err="1" smtClean="0"/>
              <a:t>vulns</a:t>
            </a:r>
            <a:r>
              <a:rPr lang="en-US" baseline="0" dirty="0" smtClean="0"/>
              <a:t>:</a:t>
            </a:r>
          </a:p>
          <a:p>
            <a:r>
              <a:rPr lang="en-US" baseline="0" dirty="0" smtClean="0"/>
              <a:t>B&amp;C use LLN while A uses LLS</a:t>
            </a:r>
          </a:p>
          <a:p>
            <a:r>
              <a:rPr lang="en-US" baseline="0" dirty="0" smtClean="0"/>
              <a:t>B&amp;C use LMN while A uses LMS</a:t>
            </a:r>
          </a:p>
          <a:p>
            <a:endParaRPr lang="en-US" baseline="0" dirty="0" smtClean="0"/>
          </a:p>
          <a:p>
            <a:r>
              <a:rPr lang="en-US" baseline="0" dirty="0" smtClean="0"/>
              <a:t>Lines up exactly with the graph that showed A’s propensity to apparently discount the v2 guide’s requirement that Local attackers “authentication” shouldn’t be counted as Single.</a:t>
            </a:r>
          </a:p>
          <a:p>
            <a:endParaRPr lang="en-US" baseline="0" dirty="0" smtClean="0"/>
          </a:p>
          <a:p>
            <a:r>
              <a:rPr lang="en-US" baseline="0" dirty="0" smtClean="0"/>
              <a:t>All other combinations are rarely represented</a:t>
            </a:r>
          </a:p>
        </p:txBody>
      </p:sp>
      <p:sp>
        <p:nvSpPr>
          <p:cNvPr id="4" name="Slide Number Placeholder 3"/>
          <p:cNvSpPr>
            <a:spLocks noGrp="1"/>
          </p:cNvSpPr>
          <p:nvPr>
            <p:ph type="sldNum" sz="quarter" idx="10"/>
          </p:nvPr>
        </p:nvSpPr>
        <p:spPr/>
        <p:txBody>
          <a:bodyPr/>
          <a:lstStyle/>
          <a:p>
            <a:fld id="{66210F6E-C2E2-4281-A45E-F94FDE1C1B3E}" type="slidenum">
              <a:rPr lang="en-US" smtClean="0"/>
              <a:pPr/>
              <a:t>16</a:t>
            </a:fld>
            <a:endParaRPr lang="en-US"/>
          </a:p>
        </p:txBody>
      </p:sp>
    </p:spTree>
    <p:extLst>
      <p:ext uri="{BB962C8B-B14F-4D97-AF65-F5344CB8AC3E}">
        <p14:creationId xmlns:p14="http://schemas.microsoft.com/office/powerpoint/2010/main" val="388117773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Much more difference in classification around</a:t>
            </a:r>
            <a:r>
              <a:rPr lang="en-US" baseline="0" dirty="0" smtClean="0"/>
              <a:t> Confidentiality impacts</a:t>
            </a:r>
          </a:p>
          <a:p>
            <a:r>
              <a:rPr lang="en-US" baseline="0" dirty="0" smtClean="0"/>
              <a:t>Notice that the lines here are not only trending in one direction, but seem to waver up and down</a:t>
            </a:r>
          </a:p>
          <a:p>
            <a:endParaRPr lang="en-US" baseline="0" dirty="0" smtClean="0"/>
          </a:p>
          <a:p>
            <a:r>
              <a:rPr lang="en-US" baseline="0" dirty="0" smtClean="0"/>
              <a:t>For example, see the wave form in the top two blue lines, Complete C and Complete A, where coincidentally you see straight and consistent lines at the bottom for Partial A and Partial C</a:t>
            </a:r>
          </a:p>
          <a:p>
            <a:r>
              <a:rPr lang="en-US" baseline="0" dirty="0" smtClean="0"/>
              <a:t>These same VDBs have a wave form in the center Green Lines (None A and None C)</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17</a:t>
            </a:fld>
            <a:endParaRPr lang="en-US"/>
          </a:p>
        </p:txBody>
      </p:sp>
    </p:spTree>
    <p:extLst>
      <p:ext uri="{BB962C8B-B14F-4D97-AF65-F5344CB8AC3E}">
        <p14:creationId xmlns:p14="http://schemas.microsoft.com/office/powerpoint/2010/main" val="29853034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Why change the base metrics? Hits 3 of 5 core goals:</a:t>
            </a:r>
          </a:p>
          <a:p>
            <a:endParaRPr lang="en-US" dirty="0" smtClean="0"/>
          </a:p>
          <a:p>
            <a:r>
              <a:rPr lang="en-US" sz="1200" dirty="0" smtClean="0"/>
              <a:t>Decrease subjectivity / increase objectivity &amp; repeatability</a:t>
            </a:r>
          </a:p>
          <a:p>
            <a:r>
              <a:rPr lang="en-US" sz="1200" dirty="0" smtClean="0"/>
              <a:t>Better documentation and examples</a:t>
            </a:r>
          </a:p>
          <a:p>
            <a:r>
              <a:rPr lang="en-US" sz="1200" dirty="0" smtClean="0"/>
              <a:t>Address changes in technologies, threats, and vulnerabilities</a:t>
            </a:r>
          </a:p>
        </p:txBody>
      </p:sp>
      <p:sp>
        <p:nvSpPr>
          <p:cNvPr id="4" name="Slide Number Placeholder 3"/>
          <p:cNvSpPr>
            <a:spLocks noGrp="1"/>
          </p:cNvSpPr>
          <p:nvPr>
            <p:ph type="sldNum" sz="quarter" idx="10"/>
          </p:nvPr>
        </p:nvSpPr>
        <p:spPr/>
        <p:txBody>
          <a:bodyPr/>
          <a:lstStyle/>
          <a:p>
            <a:fld id="{66210F6E-C2E2-4281-A45E-F94FDE1C1B3E}" type="slidenum">
              <a:rPr lang="en-US" smtClean="0"/>
              <a:pPr/>
              <a:t>23</a:t>
            </a:fld>
            <a:endParaRPr lang="en-US"/>
          </a:p>
        </p:txBody>
      </p:sp>
    </p:spTree>
    <p:extLst>
      <p:ext uri="{BB962C8B-B14F-4D97-AF65-F5344CB8AC3E}">
        <p14:creationId xmlns:p14="http://schemas.microsoft.com/office/powerpoint/2010/main" val="34824291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Wait,</a:t>
            </a:r>
            <a:r>
              <a:rPr lang="en-US" baseline="0" dirty="0" smtClean="0"/>
              <a:t> so what happens if you have an otherwise-10 vulnerability in v2, but it has a Changed Scope in v3?</a:t>
            </a:r>
          </a:p>
          <a:p>
            <a:endParaRPr lang="en-US" baseline="0" dirty="0" smtClean="0"/>
          </a:p>
          <a:p>
            <a:r>
              <a:rPr lang="en-US" dirty="0" smtClean="0"/>
              <a:t>Attack Vector, all the way up</a:t>
            </a:r>
            <a:r>
              <a:rPr lang="en-US" baseline="0" dirty="0" smtClean="0"/>
              <a:t> Network</a:t>
            </a:r>
          </a:p>
          <a:p>
            <a:r>
              <a:rPr lang="en-US" baseline="0" dirty="0" smtClean="0"/>
              <a:t>Attack Complexity, all the way up</a:t>
            </a:r>
          </a:p>
          <a:p>
            <a:r>
              <a:rPr lang="en-US" baseline="0" dirty="0" smtClean="0"/>
              <a:t>User Interaction, Privileges, Confidentiality, all the way up</a:t>
            </a:r>
          </a:p>
          <a:p>
            <a:endParaRPr lang="en-US" baseline="0" dirty="0" smtClean="0"/>
          </a:p>
          <a:p>
            <a:r>
              <a:rPr lang="en-US" baseline="0" dirty="0" smtClean="0"/>
              <a:t>You’re at a 10. Where can you go?</a:t>
            </a:r>
          </a:p>
          <a:p>
            <a:r>
              <a:rPr lang="en-US" dirty="0" smtClean="0"/>
              <a:t>I don’t know, you might say.</a:t>
            </a:r>
          </a:p>
          <a:p>
            <a:r>
              <a:rPr lang="en-US" dirty="0" smtClean="0"/>
              <a:t>Now where.</a:t>
            </a:r>
            <a:r>
              <a:rPr lang="en-US" baseline="0" dirty="0" smtClean="0"/>
              <a:t> Exactly. What do we do? Push it to eleven.</a:t>
            </a:r>
          </a:p>
          <a:p>
            <a:endParaRPr lang="en-US" baseline="0" dirty="0" smtClean="0"/>
          </a:p>
          <a:p>
            <a:r>
              <a:rPr lang="en-US" baseline="0" dirty="0" smtClean="0"/>
              <a:t>You might say, </a:t>
            </a:r>
            <a:r>
              <a:rPr lang="en-US" dirty="0" smtClean="0"/>
              <a:t>Why don't you just make ten louder and make ten be the top number and make that a little louder? </a:t>
            </a:r>
          </a:p>
          <a:p>
            <a:endParaRPr lang="en-US" dirty="0" smtClean="0"/>
          </a:p>
          <a:p>
            <a:r>
              <a:rPr lang="en-US" dirty="0" smtClean="0"/>
              <a:t>Ah, </a:t>
            </a:r>
            <a:r>
              <a:rPr lang="en-US" dirty="0" err="1" smtClean="0"/>
              <a:t>hm</a:t>
            </a:r>
            <a:r>
              <a:rPr lang="en-US" dirty="0" smtClean="0"/>
              <a:t>, that sounds reasonable. :)</a:t>
            </a:r>
          </a:p>
        </p:txBody>
      </p:sp>
      <p:sp>
        <p:nvSpPr>
          <p:cNvPr id="4" name="Slide Number Placeholder 3"/>
          <p:cNvSpPr>
            <a:spLocks noGrp="1"/>
          </p:cNvSpPr>
          <p:nvPr>
            <p:ph type="sldNum" sz="quarter" idx="10"/>
          </p:nvPr>
        </p:nvSpPr>
        <p:spPr/>
        <p:txBody>
          <a:bodyPr/>
          <a:lstStyle/>
          <a:p>
            <a:fld id="{66210F6E-C2E2-4281-A45E-F94FDE1C1B3E}" type="slidenum">
              <a:rPr lang="en-US" smtClean="0"/>
              <a:pPr/>
              <a:t>28</a:t>
            </a:fld>
            <a:endParaRPr lang="en-US"/>
          </a:p>
        </p:txBody>
      </p:sp>
    </p:spTree>
    <p:extLst>
      <p:ext uri="{BB962C8B-B14F-4D97-AF65-F5344CB8AC3E}">
        <p14:creationId xmlns:p14="http://schemas.microsoft.com/office/powerpoint/2010/main" val="38832132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30</a:t>
            </a:fld>
            <a:endParaRPr lang="en-US"/>
          </a:p>
        </p:txBody>
      </p:sp>
    </p:spTree>
    <p:extLst>
      <p:ext uri="{BB962C8B-B14F-4D97-AF65-F5344CB8AC3E}">
        <p14:creationId xmlns:p14="http://schemas.microsoft.com/office/powerpoint/2010/main" val="174531076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Changes:</a:t>
            </a:r>
            <a:r>
              <a:rPr lang="en-US" baseline="0" dirty="0" smtClean="0"/>
              <a:t> </a:t>
            </a:r>
          </a:p>
          <a:p>
            <a:r>
              <a:rPr lang="en-US" baseline="0" dirty="0" smtClean="0"/>
              <a:t>Attack Vector: Network -&gt; Local.  The file vulnerability occurs locally</a:t>
            </a:r>
          </a:p>
          <a:p>
            <a:r>
              <a:rPr lang="en-US" dirty="0" smtClean="0"/>
              <a:t>Complexity:</a:t>
            </a:r>
            <a:r>
              <a:rPr lang="en-US" baseline="0" dirty="0" smtClean="0"/>
              <a:t> Medium -&gt; Low. There is not usually a complexity problem for these; this portion now measured in User Interaction: Required</a:t>
            </a:r>
          </a:p>
          <a:p>
            <a:r>
              <a:rPr lang="en-US" baseline="0" dirty="0" smtClean="0"/>
              <a:t>Au: None -&gt; Privileges Required: None (The attacker doesn’t </a:t>
            </a:r>
            <a:r>
              <a:rPr lang="en-US" baseline="0" dirty="0" err="1" smtClean="0"/>
              <a:t>auth</a:t>
            </a:r>
            <a:r>
              <a:rPr lang="en-US" baseline="0" dirty="0" smtClean="0"/>
              <a:t>, UI: Required)</a:t>
            </a:r>
          </a:p>
          <a:p>
            <a:endParaRPr lang="en-US" baseline="0" dirty="0" smtClean="0"/>
          </a:p>
          <a:p>
            <a:r>
              <a:rPr lang="en-US" baseline="0" dirty="0" smtClean="0"/>
              <a:t>Scope: Changed.  Scope measures if the vulnerability and the impact happen in the same “place”. </a:t>
            </a:r>
            <a:r>
              <a:rPr lang="en-US" baseline="0" dirty="0" err="1" smtClean="0"/>
              <a:t>Vuln</a:t>
            </a:r>
            <a:r>
              <a:rPr lang="en-US" baseline="0" dirty="0" smtClean="0"/>
              <a:t> is in the web app, impact is to the client’s browser environment. Scope has changed</a:t>
            </a:r>
          </a:p>
          <a:p>
            <a:endParaRPr lang="en-US" baseline="0" dirty="0" smtClean="0"/>
          </a:p>
          <a:p>
            <a:r>
              <a:rPr lang="en-US" baseline="0" dirty="0" smtClean="0"/>
              <a:t>Impacts: </a:t>
            </a:r>
          </a:p>
          <a:p>
            <a:r>
              <a:rPr lang="en-US" baseline="0" dirty="0" smtClean="0"/>
              <a:t>Some more variation here. Likely will be C: High in many cases because authentication is often lost. Partial integrity </a:t>
            </a:r>
            <a:r>
              <a:rPr lang="en-US" baseline="0" dirty="0" err="1" smtClean="0"/>
              <a:t>bc</a:t>
            </a:r>
            <a:r>
              <a:rPr lang="en-US" baseline="0" dirty="0" smtClean="0"/>
              <a:t>. there may be an impact to </a:t>
            </a:r>
          </a:p>
        </p:txBody>
      </p:sp>
      <p:sp>
        <p:nvSpPr>
          <p:cNvPr id="4" name="Slide Number Placeholder 3"/>
          <p:cNvSpPr>
            <a:spLocks noGrp="1"/>
          </p:cNvSpPr>
          <p:nvPr>
            <p:ph type="sldNum" sz="quarter" idx="10"/>
          </p:nvPr>
        </p:nvSpPr>
        <p:spPr/>
        <p:txBody>
          <a:bodyPr/>
          <a:lstStyle/>
          <a:p>
            <a:fld id="{66210F6E-C2E2-4281-A45E-F94FDE1C1B3E}" type="slidenum">
              <a:rPr lang="en-US" smtClean="0"/>
              <a:pPr/>
              <a:t>31</a:t>
            </a:fld>
            <a:endParaRPr lang="en-US"/>
          </a:p>
        </p:txBody>
      </p:sp>
    </p:spTree>
    <p:extLst>
      <p:ext uri="{BB962C8B-B14F-4D97-AF65-F5344CB8AC3E}">
        <p14:creationId xmlns:p14="http://schemas.microsoft.com/office/powerpoint/2010/main" val="9840786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Changes:</a:t>
            </a:r>
            <a:r>
              <a:rPr lang="en-US" baseline="0" dirty="0" smtClean="0"/>
              <a:t> </a:t>
            </a:r>
          </a:p>
          <a:p>
            <a:r>
              <a:rPr lang="en-US" baseline="0" dirty="0" smtClean="0"/>
              <a:t>Attack Vector: Network -&gt; Local.  XSS is client-side script, it happens in the browser. This will decrease the score</a:t>
            </a:r>
          </a:p>
          <a:p>
            <a:r>
              <a:rPr lang="en-US" dirty="0" smtClean="0"/>
              <a:t>Complexity:</a:t>
            </a:r>
            <a:r>
              <a:rPr lang="en-US" baseline="0" dirty="0" smtClean="0"/>
              <a:t> Medium -&gt; Low. There is not usually a complexity problem for XSS; this portion now measured in User Interaction: Required</a:t>
            </a:r>
          </a:p>
          <a:p>
            <a:r>
              <a:rPr lang="en-US" baseline="0" dirty="0" smtClean="0"/>
              <a:t>Au: None -&gt; Privileges Required: None, </a:t>
            </a:r>
            <a:r>
              <a:rPr lang="en-US" baseline="0" dirty="0" smtClean="0"/>
              <a:t>same (however, in the case of a stored XSS, the attacker may require privileges)</a:t>
            </a:r>
            <a:endParaRPr lang="en-US" baseline="0" dirty="0" smtClean="0"/>
          </a:p>
          <a:p>
            <a:endParaRPr lang="en-US" baseline="0" dirty="0" smtClean="0"/>
          </a:p>
          <a:p>
            <a:r>
              <a:rPr lang="en-US" baseline="0" dirty="0" smtClean="0"/>
              <a:t>Scope: Changed.  Scope measures if the vulnerability and the impact happen in the same “place”. </a:t>
            </a:r>
            <a:r>
              <a:rPr lang="en-US" baseline="0" dirty="0" err="1" smtClean="0"/>
              <a:t>Vuln</a:t>
            </a:r>
            <a:r>
              <a:rPr lang="en-US" baseline="0" dirty="0" smtClean="0"/>
              <a:t> is in the web app, impact is to the client’s browser environment. Scope has changed</a:t>
            </a:r>
          </a:p>
          <a:p>
            <a:endParaRPr lang="en-US" baseline="0" dirty="0" smtClean="0"/>
          </a:p>
          <a:p>
            <a:r>
              <a:rPr lang="en-US" baseline="0" dirty="0" smtClean="0"/>
              <a:t>Impacts: </a:t>
            </a:r>
          </a:p>
          <a:p>
            <a:r>
              <a:rPr lang="en-US" baseline="0" dirty="0" smtClean="0"/>
              <a:t>Some more variation here. Likely will be C: High in many cases because authentication is often lost. Partial integrity </a:t>
            </a:r>
            <a:r>
              <a:rPr lang="en-US" baseline="0" dirty="0" err="1" smtClean="0"/>
              <a:t>bc</a:t>
            </a:r>
            <a:r>
              <a:rPr lang="en-US" baseline="0" dirty="0" smtClean="0"/>
              <a:t>. there may be an impact to </a:t>
            </a:r>
          </a:p>
        </p:txBody>
      </p:sp>
      <p:sp>
        <p:nvSpPr>
          <p:cNvPr id="4" name="Slide Number Placeholder 3"/>
          <p:cNvSpPr>
            <a:spLocks noGrp="1"/>
          </p:cNvSpPr>
          <p:nvPr>
            <p:ph type="sldNum" sz="quarter" idx="10"/>
          </p:nvPr>
        </p:nvSpPr>
        <p:spPr/>
        <p:txBody>
          <a:bodyPr/>
          <a:lstStyle/>
          <a:p>
            <a:fld id="{66210F6E-C2E2-4281-A45E-F94FDE1C1B3E}" type="slidenum">
              <a:rPr lang="en-US" smtClean="0"/>
              <a:pPr/>
              <a:t>32</a:t>
            </a:fld>
            <a:endParaRPr lang="en-US"/>
          </a:p>
        </p:txBody>
      </p:sp>
    </p:spTree>
    <p:extLst>
      <p:ext uri="{BB962C8B-B14F-4D97-AF65-F5344CB8AC3E}">
        <p14:creationId xmlns:p14="http://schemas.microsoft.com/office/powerpoint/2010/main" val="9840786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endParaRPr lang="en-US" dirty="0" smtClean="0"/>
          </a:p>
          <a:p>
            <a:r>
              <a:rPr lang="en-US" dirty="0" smtClean="0"/>
              <a:t>https://</a:t>
            </a:r>
            <a:r>
              <a:rPr lang="en-US" dirty="0" err="1" smtClean="0"/>
              <a:t>twitter.com</a:t>
            </a:r>
            <a:r>
              <a:rPr lang="en-US" dirty="0" smtClean="0"/>
              <a:t>/</a:t>
            </a:r>
            <a:r>
              <a:rPr lang="en-US" dirty="0" err="1" smtClean="0"/>
              <a:t>tqbf</a:t>
            </a:r>
            <a:r>
              <a:rPr lang="en-US" dirty="0" smtClean="0"/>
              <a:t>/status/453695545677078528</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2</a:t>
            </a:fld>
            <a:endParaRPr lang="en-US"/>
          </a:p>
        </p:txBody>
      </p:sp>
    </p:spTree>
    <p:extLst>
      <p:ext uri="{BB962C8B-B14F-4D97-AF65-F5344CB8AC3E}">
        <p14:creationId xmlns:p14="http://schemas.microsoft.com/office/powerpoint/2010/main" val="34567883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Changes:</a:t>
            </a:r>
            <a:r>
              <a:rPr lang="en-US" baseline="0" dirty="0" smtClean="0"/>
              <a:t> </a:t>
            </a:r>
          </a:p>
          <a:p>
            <a:r>
              <a:rPr lang="en-US" baseline="0" dirty="0" smtClean="0"/>
              <a:t>Attack Vector: Network -&gt; Local.  The file vulnerability occurs locally</a:t>
            </a:r>
          </a:p>
          <a:p>
            <a:r>
              <a:rPr lang="en-US" dirty="0" smtClean="0"/>
              <a:t>Complexity:</a:t>
            </a:r>
            <a:r>
              <a:rPr lang="en-US" baseline="0" dirty="0" smtClean="0"/>
              <a:t> Medium -&gt; Low. There is not usually a complexity problem for these; this portion now measured in User Interaction: Required</a:t>
            </a:r>
          </a:p>
          <a:p>
            <a:r>
              <a:rPr lang="en-US" baseline="0" dirty="0" smtClean="0"/>
              <a:t>Au: None -&gt; Privileges Required: None (The attacker doesn’t </a:t>
            </a:r>
            <a:r>
              <a:rPr lang="en-US" baseline="0" dirty="0" err="1" smtClean="0"/>
              <a:t>auth</a:t>
            </a:r>
            <a:r>
              <a:rPr lang="en-US" baseline="0" dirty="0" smtClean="0"/>
              <a:t>, UI: Required)</a:t>
            </a:r>
          </a:p>
          <a:p>
            <a:endParaRPr lang="en-US" baseline="0" dirty="0" smtClean="0"/>
          </a:p>
          <a:p>
            <a:r>
              <a:rPr lang="en-US" baseline="0" dirty="0" smtClean="0"/>
              <a:t>Scope: Changed.  Scope measures if the vulnerability and the impact happen in the same “place”. </a:t>
            </a:r>
            <a:r>
              <a:rPr lang="en-US" baseline="0" dirty="0" err="1" smtClean="0"/>
              <a:t>Vuln</a:t>
            </a:r>
            <a:r>
              <a:rPr lang="en-US" baseline="0" dirty="0" smtClean="0"/>
              <a:t> is in the web app, impact is to the client’s browser environment. Scope has changed</a:t>
            </a:r>
          </a:p>
          <a:p>
            <a:endParaRPr lang="en-US" baseline="0" dirty="0" smtClean="0"/>
          </a:p>
          <a:p>
            <a:r>
              <a:rPr lang="en-US" baseline="0" dirty="0" smtClean="0"/>
              <a:t>Impacts: </a:t>
            </a:r>
          </a:p>
          <a:p>
            <a:r>
              <a:rPr lang="en-US" baseline="0" dirty="0" smtClean="0"/>
              <a:t>Some more variation here. Likely will be C: High in many cases because authentication is often lost. Partial integrity </a:t>
            </a:r>
            <a:r>
              <a:rPr lang="en-US" baseline="0" dirty="0" err="1" smtClean="0"/>
              <a:t>bc</a:t>
            </a:r>
            <a:r>
              <a:rPr lang="en-US" baseline="0" dirty="0" smtClean="0"/>
              <a:t>. there may be an impact to </a:t>
            </a:r>
          </a:p>
        </p:txBody>
      </p:sp>
      <p:sp>
        <p:nvSpPr>
          <p:cNvPr id="4" name="Slide Number Placeholder 3"/>
          <p:cNvSpPr>
            <a:spLocks noGrp="1"/>
          </p:cNvSpPr>
          <p:nvPr>
            <p:ph type="sldNum" sz="quarter" idx="10"/>
          </p:nvPr>
        </p:nvSpPr>
        <p:spPr/>
        <p:txBody>
          <a:bodyPr/>
          <a:lstStyle/>
          <a:p>
            <a:fld id="{66210F6E-C2E2-4281-A45E-F94FDE1C1B3E}" type="slidenum">
              <a:rPr lang="en-US" smtClean="0"/>
              <a:pPr/>
              <a:t>34</a:t>
            </a:fld>
            <a:endParaRPr lang="en-US"/>
          </a:p>
        </p:txBody>
      </p:sp>
    </p:spTree>
    <p:extLst>
      <p:ext uri="{BB962C8B-B14F-4D97-AF65-F5344CB8AC3E}">
        <p14:creationId xmlns:p14="http://schemas.microsoft.com/office/powerpoint/2010/main" val="9840786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Building on the work of </a:t>
            </a:r>
            <a:r>
              <a:rPr lang="en-US" dirty="0" err="1" smtClean="0"/>
              <a:t>Scarfone</a:t>
            </a:r>
            <a:r>
              <a:rPr lang="en-US" dirty="0" smtClean="0"/>
              <a:t> &amp; </a:t>
            </a:r>
            <a:r>
              <a:rPr lang="en-US" dirty="0" err="1" smtClean="0"/>
              <a:t>Mell</a:t>
            </a:r>
            <a:r>
              <a:rPr lang="en-US" dirty="0" smtClean="0"/>
              <a:t>, 2009</a:t>
            </a:r>
          </a:p>
          <a:p>
            <a:pPr lvl="1"/>
            <a:r>
              <a:rPr lang="en-US" dirty="0" smtClean="0"/>
              <a:t>Analysis of 11,012 </a:t>
            </a:r>
            <a:r>
              <a:rPr lang="en-US" dirty="0" err="1" smtClean="0"/>
              <a:t>vulns</a:t>
            </a:r>
            <a:r>
              <a:rPr lang="en-US" dirty="0" smtClean="0"/>
              <a:t> 2007 – 2009, by NVD</a:t>
            </a:r>
          </a:p>
          <a:p>
            <a:pPr lvl="1"/>
            <a:r>
              <a:rPr lang="en-US" dirty="0" smtClean="0"/>
              <a:t>Further by </a:t>
            </a:r>
            <a:r>
              <a:rPr lang="en-US" dirty="0" err="1" smtClean="0"/>
              <a:t>Scarfone</a:t>
            </a:r>
            <a:r>
              <a:rPr lang="en-US" dirty="0" smtClean="0"/>
              <a:t> 5,065 </a:t>
            </a:r>
            <a:r>
              <a:rPr lang="en-US" dirty="0" err="1" smtClean="0"/>
              <a:t>vulns</a:t>
            </a:r>
            <a:r>
              <a:rPr lang="en-US" dirty="0" smtClean="0"/>
              <a:t> 2011-2012 @NVD</a:t>
            </a:r>
          </a:p>
          <a:p>
            <a:endParaRPr lang="en-US" dirty="0" smtClean="0"/>
          </a:p>
          <a:p>
            <a:r>
              <a:rPr lang="en-US" dirty="0" smtClean="0"/>
              <a:t>Vector 1: Remote code execution, service has non-root privileges</a:t>
            </a:r>
          </a:p>
          <a:p>
            <a:r>
              <a:rPr lang="en-US" dirty="0" smtClean="0"/>
              <a:t>Vector 2: Cross-site scripting</a:t>
            </a:r>
          </a:p>
          <a:p>
            <a:r>
              <a:rPr lang="en-US" dirty="0" smtClean="0"/>
              <a:t>Vector 3: User-interactive,</a:t>
            </a:r>
            <a:r>
              <a:rPr lang="en-US" baseline="0" dirty="0" smtClean="0"/>
              <a:t> user-level code execution (e.g. drive-by attack, malicious Flash / Java / PDF, etc.)</a:t>
            </a:r>
          </a:p>
          <a:p>
            <a:r>
              <a:rPr lang="en-US" baseline="0" dirty="0" smtClean="0"/>
              <a:t>Vector 4: Same as #3, but assume user is root / admin</a:t>
            </a:r>
          </a:p>
          <a:p>
            <a:r>
              <a:rPr lang="en-US" baseline="0" dirty="0" smtClean="0"/>
              <a:t>Vector 5: Same as #1, but assume service is root / admin</a:t>
            </a:r>
          </a:p>
          <a:p>
            <a:r>
              <a:rPr lang="en-US" baseline="0" dirty="0" smtClean="0"/>
              <a:t>Vector 6: </a:t>
            </a:r>
            <a:r>
              <a:rPr lang="en-US" baseline="0" dirty="0" err="1" smtClean="0"/>
              <a:t>Heartbleed</a:t>
            </a:r>
            <a:r>
              <a:rPr lang="en-US" baseline="0" dirty="0" smtClean="0"/>
              <a:t> – Remote, </a:t>
            </a:r>
            <a:r>
              <a:rPr lang="en-US" baseline="0" dirty="0" err="1" smtClean="0"/>
              <a:t>unauth</a:t>
            </a:r>
            <a:r>
              <a:rPr lang="en-US" baseline="0" dirty="0" smtClean="0"/>
              <a:t>, partial Confidentiality</a:t>
            </a:r>
          </a:p>
          <a:p>
            <a:r>
              <a:rPr lang="en-US" baseline="0" dirty="0" smtClean="0"/>
              <a:t>Vector 7: Remote </a:t>
            </a:r>
            <a:r>
              <a:rPr lang="en-US" baseline="0" dirty="0" err="1" smtClean="0"/>
              <a:t>DoS</a:t>
            </a:r>
            <a:r>
              <a:rPr lang="en-US" baseline="0" dirty="0" smtClean="0"/>
              <a:t>, partial Availability</a:t>
            </a:r>
          </a:p>
          <a:p>
            <a:endParaRPr lang="en-US" baseline="0" dirty="0" smtClean="0"/>
          </a:p>
          <a:p>
            <a:r>
              <a:rPr lang="en-US" baseline="0" dirty="0" smtClean="0"/>
              <a:t>This describes 71.2% of the 2007-2009 </a:t>
            </a:r>
            <a:r>
              <a:rPr lang="en-US" baseline="0" dirty="0" err="1" smtClean="0"/>
              <a:t>vulns</a:t>
            </a:r>
            <a:r>
              <a:rPr lang="en-US" baseline="0" dirty="0" smtClean="0"/>
              <a:t>, and 66.2% of the 2011-2012 flaws</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39</a:t>
            </a:fld>
            <a:endParaRPr lang="en-US"/>
          </a:p>
        </p:txBody>
      </p:sp>
    </p:spTree>
    <p:extLst>
      <p:ext uri="{BB962C8B-B14F-4D97-AF65-F5344CB8AC3E}">
        <p14:creationId xmlns:p14="http://schemas.microsoft.com/office/powerpoint/2010/main" val="323774684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Note the top</a:t>
            </a:r>
            <a:r>
              <a:rPr lang="en-US" baseline="0" dirty="0" smtClean="0"/>
              <a:t> 2 here: we’re saying that Access Complexity Low vs. Medium is the only differentiator for &gt; 75% of vulnerabilities</a:t>
            </a:r>
          </a:p>
          <a:p>
            <a:r>
              <a:rPr lang="en-US" baseline="0" dirty="0" smtClean="0"/>
              <a:t>Access Vector rarely matters and Authentication rarely matters. </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40</a:t>
            </a:fld>
            <a:endParaRPr lang="en-US"/>
          </a:p>
        </p:txBody>
      </p:sp>
    </p:spTree>
    <p:extLst>
      <p:ext uri="{BB962C8B-B14F-4D97-AF65-F5344CB8AC3E}">
        <p14:creationId xmlns:p14="http://schemas.microsoft.com/office/powerpoint/2010/main" val="1037853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the</a:t>
            </a:r>
            <a:r>
              <a:rPr lang="en-US" baseline="0" dirty="0" smtClean="0"/>
              <a:t> story is a little better. </a:t>
            </a:r>
          </a:p>
          <a:p>
            <a:r>
              <a:rPr lang="en-US" baseline="0" dirty="0" smtClean="0"/>
              <a:t>	Top 3 from 2007-2009 are 75.2% of </a:t>
            </a:r>
            <a:r>
              <a:rPr lang="en-US" baseline="0" dirty="0" err="1" smtClean="0"/>
              <a:t>vulns</a:t>
            </a:r>
            <a:endParaRPr lang="en-US" baseline="0" dirty="0" smtClean="0"/>
          </a:p>
          <a:p>
            <a:r>
              <a:rPr lang="en-US" baseline="0" dirty="0" smtClean="0"/>
              <a:t>	Top 4 from 2011-2012 are 78.6% of </a:t>
            </a:r>
            <a:r>
              <a:rPr lang="en-US" baseline="0" dirty="0" err="1" smtClean="0"/>
              <a:t>vulns</a:t>
            </a:r>
            <a:endParaRPr lang="en-US" baseline="0" dirty="0" smtClean="0"/>
          </a:p>
          <a:p>
            <a:endParaRPr lang="en-US" baseline="0" dirty="0" smtClean="0"/>
          </a:p>
          <a:p>
            <a:r>
              <a:rPr lang="en-US" baseline="0" dirty="0" smtClean="0"/>
              <a:t>Still, overall the picture is bleak: lots of work, little differentiation, and very little information conveyed about a flaw.</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41</a:t>
            </a:fld>
            <a:endParaRPr lang="en-US"/>
          </a:p>
        </p:txBody>
      </p:sp>
    </p:spTree>
    <p:extLst>
      <p:ext uri="{BB962C8B-B14F-4D97-AF65-F5344CB8AC3E}">
        <p14:creationId xmlns:p14="http://schemas.microsoft.com/office/powerpoint/2010/main" val="178092117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Partial</a:t>
            </a:r>
            <a:r>
              <a:rPr lang="en-US" baseline="0" dirty="0" smtClean="0"/>
              <a:t> fairly constant; None and complete diverge ~3400 and then waver near the top end of the graph</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42</a:t>
            </a:fld>
            <a:endParaRPr lang="en-US"/>
          </a:p>
        </p:txBody>
      </p:sp>
    </p:spTree>
    <p:extLst>
      <p:ext uri="{BB962C8B-B14F-4D97-AF65-F5344CB8AC3E}">
        <p14:creationId xmlns:p14="http://schemas.microsoft.com/office/powerpoint/2010/main" val="38873316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Complete</a:t>
            </a:r>
            <a:r>
              <a:rPr lang="en-US" baseline="0" dirty="0" smtClean="0"/>
              <a:t> runs at the bottom for VDB B</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44</a:t>
            </a:fld>
            <a:endParaRPr lang="en-US"/>
          </a:p>
        </p:txBody>
      </p:sp>
    </p:spTree>
    <p:extLst>
      <p:ext uri="{BB962C8B-B14F-4D97-AF65-F5344CB8AC3E}">
        <p14:creationId xmlns:p14="http://schemas.microsoft.com/office/powerpoint/2010/main" val="39590557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Building on the “success” of Partial+, this is intended to give those who do e.g. </a:t>
            </a:r>
            <a:r>
              <a:rPr lang="en-US" dirty="0" err="1" smtClean="0"/>
              <a:t>pentesting</a:t>
            </a:r>
            <a:r>
              <a:rPr lang="en-US" dirty="0" smtClean="0"/>
              <a:t> an ability to describe with CVSS what the overall impact on a system will be to a chain of vulnerabilities.</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52</a:t>
            </a:fld>
            <a:endParaRPr lang="en-US"/>
          </a:p>
        </p:txBody>
      </p:sp>
    </p:spTree>
    <p:extLst>
      <p:ext uri="{BB962C8B-B14F-4D97-AF65-F5344CB8AC3E}">
        <p14:creationId xmlns:p14="http://schemas.microsoft.com/office/powerpoint/2010/main" val="219452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My research, w/ Martin Lee covering 3 VDBs</a:t>
            </a:r>
          </a:p>
          <a:p>
            <a:pPr lvl="1"/>
            <a:r>
              <a:rPr lang="en-US" dirty="0" smtClean="0"/>
              <a:t>Look at scoring consistency across VDBs</a:t>
            </a:r>
          </a:p>
          <a:p>
            <a:pPr lvl="1"/>
            <a:r>
              <a:rPr lang="en-US" dirty="0" smtClean="0"/>
              <a:t>Look for human factors to appear</a:t>
            </a:r>
          </a:p>
          <a:p>
            <a:pPr lvl="1"/>
            <a:r>
              <a:rPr lang="en-US" dirty="0" smtClean="0"/>
              <a:t>Compare to </a:t>
            </a:r>
            <a:r>
              <a:rPr lang="en-US" dirty="0" err="1" smtClean="0"/>
              <a:t>Scarfone</a:t>
            </a:r>
            <a:r>
              <a:rPr lang="en-US" dirty="0" smtClean="0"/>
              <a:t> &amp; </a:t>
            </a:r>
            <a:r>
              <a:rPr lang="en-US" dirty="0" err="1" smtClean="0"/>
              <a:t>Mell’s</a:t>
            </a:r>
            <a:r>
              <a:rPr lang="en-US" dirty="0" smtClean="0"/>
              <a:t> results</a:t>
            </a:r>
          </a:p>
          <a:p>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5</a:t>
            </a:fld>
            <a:endParaRPr lang="en-US"/>
          </a:p>
        </p:txBody>
      </p:sp>
    </p:spTree>
    <p:extLst>
      <p:ext uri="{BB962C8B-B14F-4D97-AF65-F5344CB8AC3E}">
        <p14:creationId xmlns:p14="http://schemas.microsoft.com/office/powerpoint/2010/main" val="31826259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Cumulative Incidence of Binary Classification</a:t>
            </a:r>
          </a:p>
          <a:p>
            <a:r>
              <a:rPr lang="en-US" dirty="0" smtClean="0"/>
              <a:t>1000 items</a:t>
            </a:r>
          </a:p>
          <a:p>
            <a:r>
              <a:rPr lang="en-US" dirty="0" smtClean="0"/>
              <a:t>Class A ==</a:t>
            </a:r>
            <a:r>
              <a:rPr lang="en-US" baseline="0" dirty="0" smtClean="0"/>
              <a:t> 50% chance 1 </a:t>
            </a:r>
            <a:r>
              <a:rPr lang="en-US" baseline="0" dirty="0" err="1" smtClean="0"/>
              <a:t>vs</a:t>
            </a:r>
            <a:r>
              <a:rPr lang="en-US" baseline="0" dirty="0" smtClean="0"/>
              <a:t> 0</a:t>
            </a:r>
          </a:p>
          <a:p>
            <a:r>
              <a:rPr lang="en-US" dirty="0" smtClean="0"/>
              <a:t>Class</a:t>
            </a:r>
            <a:r>
              <a:rPr lang="en-US" baseline="0" dirty="0" smtClean="0"/>
              <a:t> B == 25% chance 1 </a:t>
            </a:r>
            <a:r>
              <a:rPr lang="en-US" baseline="0" dirty="0" err="1" smtClean="0"/>
              <a:t>vs</a:t>
            </a:r>
            <a:r>
              <a:rPr lang="en-US" baseline="0" dirty="0" smtClean="0"/>
              <a:t> 0</a:t>
            </a:r>
          </a:p>
          <a:p>
            <a:endParaRPr lang="en-US" dirty="0" smtClean="0"/>
          </a:p>
          <a:p>
            <a:r>
              <a:rPr lang="en-US" dirty="0" smtClean="0"/>
              <a:t>Changes after item 500 </a:t>
            </a:r>
          </a:p>
          <a:p>
            <a:r>
              <a:rPr lang="en-US" dirty="0" smtClean="0"/>
              <a:t>A to 75%</a:t>
            </a:r>
            <a:r>
              <a:rPr lang="en-US" baseline="0" dirty="0" smtClean="0"/>
              <a:t> 1 </a:t>
            </a:r>
            <a:r>
              <a:rPr lang="en-US" baseline="0" dirty="0" err="1" smtClean="0"/>
              <a:t>vs</a:t>
            </a:r>
            <a:r>
              <a:rPr lang="en-US" baseline="0" dirty="0" smtClean="0"/>
              <a:t> 0</a:t>
            </a:r>
          </a:p>
          <a:p>
            <a:r>
              <a:rPr lang="en-US" baseline="0" dirty="0" smtClean="0"/>
              <a:t>B to 10% 1 </a:t>
            </a:r>
            <a:r>
              <a:rPr lang="en-US" baseline="0" dirty="0" err="1" smtClean="0"/>
              <a:t>vs</a:t>
            </a:r>
            <a:r>
              <a:rPr lang="en-US" baseline="0" dirty="0" smtClean="0"/>
              <a:t> 0</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6</a:t>
            </a:fld>
            <a:endParaRPr lang="en-US"/>
          </a:p>
        </p:txBody>
      </p:sp>
    </p:spTree>
    <p:extLst>
      <p:ext uri="{BB962C8B-B14F-4D97-AF65-F5344CB8AC3E}">
        <p14:creationId xmlns:p14="http://schemas.microsoft.com/office/powerpoint/2010/main" val="37905154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see the sum of CVSS scores over 9000+ Vulnerabilities</a:t>
            </a:r>
          </a:p>
          <a:p>
            <a:r>
              <a:rPr lang="en-US" dirty="0" smtClean="0"/>
              <a:t>Generally, the scores are stable but you notice a slight underscoring for VDB B relative</a:t>
            </a:r>
            <a:r>
              <a:rPr lang="en-US" baseline="0" dirty="0" smtClean="0"/>
              <a:t> to A and C, which roughly track with each other. </a:t>
            </a:r>
          </a:p>
          <a:p>
            <a:r>
              <a:rPr lang="en-US" baseline="0" dirty="0" smtClean="0"/>
              <a:t>Note the divergence around vulnerability 3000 and though we see B’s line stopping short of the other two (fewer </a:t>
            </a:r>
            <a:r>
              <a:rPr lang="en-US" baseline="0" dirty="0" err="1" smtClean="0"/>
              <a:t>vulns</a:t>
            </a:r>
            <a:r>
              <a:rPr lang="en-US" baseline="0" dirty="0" smtClean="0"/>
              <a:t> received) each line is relatively straight slope</a:t>
            </a:r>
          </a:p>
          <a:p>
            <a:endParaRPr lang="en-US" baseline="0" dirty="0" smtClean="0"/>
          </a:p>
          <a:p>
            <a:r>
              <a:rPr lang="en-US" baseline="0" dirty="0" smtClean="0"/>
              <a:t>Compare to the count of each VDB assigning the Highest or Lowest score for each vulnerability</a:t>
            </a:r>
          </a:p>
          <a:p>
            <a:r>
              <a:rPr lang="en-US" baseline="0" dirty="0" smtClean="0"/>
              <a:t>C most likely to score highest, least likely to score lowest</a:t>
            </a:r>
          </a:p>
          <a:p>
            <a:r>
              <a:rPr lang="en-US" baseline="0" dirty="0" smtClean="0"/>
              <a:t>A least likely to score highest, most likely to score lowest</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7</a:t>
            </a:fld>
            <a:endParaRPr lang="en-US"/>
          </a:p>
        </p:txBody>
      </p:sp>
    </p:spTree>
    <p:extLst>
      <p:ext uri="{BB962C8B-B14F-4D97-AF65-F5344CB8AC3E}">
        <p14:creationId xmlns:p14="http://schemas.microsoft.com/office/powerpoint/2010/main" val="4990260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Note the straight slope and</a:t>
            </a:r>
            <a:r>
              <a:rPr lang="en-US" baseline="0" dirty="0" smtClean="0"/>
              <a:t> consistent overlap for Network (top line), Local (mid line) and Adjacent (bottom line)</a:t>
            </a:r>
          </a:p>
          <a:p>
            <a:r>
              <a:rPr lang="en-US" baseline="0" dirty="0" smtClean="0"/>
              <a:t>For each VDB, this appears to be an objective decision</a:t>
            </a:r>
          </a:p>
          <a:p>
            <a:endParaRPr lang="en-US" baseline="0" dirty="0" smtClean="0"/>
          </a:p>
          <a:p>
            <a:r>
              <a:rPr lang="en-US" baseline="0" dirty="0" smtClean="0"/>
              <a:t>Suggests that the scoring is consistent across all 3 VDBs</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8</a:t>
            </a:fld>
            <a:endParaRPr lang="en-US"/>
          </a:p>
        </p:txBody>
      </p:sp>
    </p:spTree>
    <p:extLst>
      <p:ext uri="{BB962C8B-B14F-4D97-AF65-F5344CB8AC3E}">
        <p14:creationId xmlns:p14="http://schemas.microsoft.com/office/powerpoint/2010/main" val="4990260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see</a:t>
            </a:r>
            <a:r>
              <a:rPr lang="en-US" baseline="0" dirty="0" smtClean="0"/>
              <a:t> our first deviation</a:t>
            </a:r>
          </a:p>
          <a:p>
            <a:r>
              <a:rPr lang="en-US" baseline="0" dirty="0" smtClean="0"/>
              <a:t>VDB B and C are consistently applying None and Single</a:t>
            </a:r>
          </a:p>
          <a:p>
            <a:r>
              <a:rPr lang="en-US" baseline="0" dirty="0" smtClean="0"/>
              <a:t>All three are consistently applying Multiple</a:t>
            </a:r>
          </a:p>
          <a:p>
            <a:endParaRPr lang="en-US" baseline="0" dirty="0" smtClean="0"/>
          </a:p>
          <a:p>
            <a:r>
              <a:rPr lang="en-US" baseline="0" dirty="0" smtClean="0"/>
              <a:t>VDB A however is underscoring None relative to B and C, as well as </a:t>
            </a:r>
            <a:r>
              <a:rPr lang="en-US" baseline="0" dirty="0" err="1" smtClean="0"/>
              <a:t>overscoring</a:t>
            </a:r>
            <a:r>
              <a:rPr lang="en-US" baseline="0" dirty="0" smtClean="0"/>
              <a:t> Single relative to B and C</a:t>
            </a:r>
          </a:p>
          <a:p>
            <a:r>
              <a:rPr lang="en-US" baseline="0" dirty="0" smtClean="0"/>
              <a:t>Note also that the difference is relatively constant, suggesting that VDB A is in fact replacing Single for None, suggesting that they are applying an internally consistent methodology. Why?</a:t>
            </a:r>
          </a:p>
          <a:p>
            <a:endParaRPr lang="en-US" baseline="0" dirty="0" smtClean="0"/>
          </a:p>
          <a:p>
            <a:r>
              <a:rPr lang="en-US" baseline="0" dirty="0" smtClean="0"/>
              <a:t>Let’s go to section 2.1.3 of the v2 guide:</a:t>
            </a:r>
          </a:p>
          <a:p>
            <a:r>
              <a:rPr lang="en-US" baseline="0" dirty="0" smtClean="0"/>
              <a:t>“It is important to note that the Authentication metric is different from Access Vector. Here, authentication requirements are considered once the system has already been accessed. Specifically, for locally exploitable vulnerabilities, this metric should only be set to “single” or “multiple” if authentication is needed beyond what is required to log into the system.”</a:t>
            </a:r>
          </a:p>
          <a:p>
            <a:endParaRPr lang="en-US" baseline="0" dirty="0" smtClean="0"/>
          </a:p>
          <a:p>
            <a:r>
              <a:rPr lang="en-US" baseline="0" dirty="0" smtClean="0"/>
              <a:t>So while B and C are scoring e.g. Local privilege escalation vulnerabilities on Linux that require a logged-in user as “Access Vector: Local, Authentication: None”, it would appear that Vendor A is scoring this as “AV: Local, Au: Single”</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9</a:t>
            </a:fld>
            <a:endParaRPr lang="en-US"/>
          </a:p>
        </p:txBody>
      </p:sp>
    </p:spTree>
    <p:extLst>
      <p:ext uri="{BB962C8B-B14F-4D97-AF65-F5344CB8AC3E}">
        <p14:creationId xmlns:p14="http://schemas.microsoft.com/office/powerpoint/2010/main" val="13927561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see</a:t>
            </a:r>
            <a:r>
              <a:rPr lang="en-US" baseline="0" dirty="0" smtClean="0"/>
              <a:t> the first signs of subjective criteria writ large</a:t>
            </a:r>
          </a:p>
          <a:p>
            <a:endParaRPr lang="en-US" baseline="0" dirty="0" smtClean="0"/>
          </a:p>
          <a:p>
            <a:r>
              <a:rPr lang="en-US" baseline="0" dirty="0" smtClean="0"/>
              <a:t>For Access Complexity there are a few things that stand out:</a:t>
            </a:r>
          </a:p>
          <a:p>
            <a:r>
              <a:rPr lang="en-US" baseline="0" dirty="0" smtClean="0"/>
              <a:t>First, A,B, and C are consistently rating “High”, and not very frequently. That’s the straight line at the bottom.</a:t>
            </a:r>
          </a:p>
          <a:p>
            <a:r>
              <a:rPr lang="en-US" baseline="0" dirty="0" smtClean="0"/>
              <a:t>However, we do see a “tuning fork” appearance that seems to start around Vulnerability 2000 for “Medium B” (the top teal line) and “Low B” (the bottom purple line)</a:t>
            </a:r>
          </a:p>
          <a:p>
            <a:r>
              <a:rPr lang="en-US" baseline="0" dirty="0" smtClean="0"/>
              <a:t>Likewise a similar shape shows up for Low and Medium in VDBs A and C around vulnerability 4000.</a:t>
            </a:r>
          </a:p>
          <a:p>
            <a:endParaRPr lang="en-US" baseline="0" dirty="0" smtClean="0"/>
          </a:p>
          <a:p>
            <a:r>
              <a:rPr lang="en-US" baseline="0" dirty="0" smtClean="0"/>
              <a:t>Let’s separate by VDB and have a closer look</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10</a:t>
            </a:fld>
            <a:endParaRPr lang="en-US"/>
          </a:p>
        </p:txBody>
      </p:sp>
    </p:spTree>
    <p:extLst>
      <p:ext uri="{BB962C8B-B14F-4D97-AF65-F5344CB8AC3E}">
        <p14:creationId xmlns:p14="http://schemas.microsoft.com/office/powerpoint/2010/main" val="35336482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Divergence begins at ~3600 and trends</a:t>
            </a:r>
            <a:r>
              <a:rPr lang="en-US" baseline="0" dirty="0" smtClean="0"/>
              <a:t> outward from there</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11</a:t>
            </a:fld>
            <a:endParaRPr lang="en-US"/>
          </a:p>
        </p:txBody>
      </p:sp>
    </p:spTree>
    <p:extLst>
      <p:ext uri="{BB962C8B-B14F-4D97-AF65-F5344CB8AC3E}">
        <p14:creationId xmlns:p14="http://schemas.microsoft.com/office/powerpoint/2010/main" val="35336482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2" cstate="print">
            <a:lum/>
          </a:blip>
          <a:srcRect/>
          <a:stretch>
            <a:fillRect l="-5000" r="-1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048000" y="3124200"/>
            <a:ext cx="5410200" cy="704850"/>
          </a:xfrm>
        </p:spPr>
        <p:txBody>
          <a:bodyPr>
            <a:normAutofit/>
          </a:bodyPr>
          <a:lstStyle>
            <a:lvl1pPr algn="r">
              <a:defRPr sz="2800">
                <a:latin typeface="Arial" pitchFamily="34" charset="0"/>
                <a:cs typeface="Arial" pitchFamily="34" charset="0"/>
              </a:defRPr>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3581400" y="4267200"/>
            <a:ext cx="4876800" cy="914400"/>
          </a:xfrm>
        </p:spPr>
        <p:txBody>
          <a:bodyPr>
            <a:normAutofit/>
          </a:bodyPr>
          <a:lstStyle>
            <a:lvl1pPr marL="0" indent="0" algn="r">
              <a:buNone/>
              <a:defRPr sz="1600" baseline="0">
                <a:solidFill>
                  <a:schemeClr val="tx1">
                    <a:tint val="75000"/>
                  </a:schemeClr>
                </a:solidFill>
                <a:latin typeface="Arial" pitchFamily="34" charset="0"/>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Presenter</a:t>
            </a:r>
          </a:p>
          <a:p>
            <a:r>
              <a:rPr lang="en-US" dirty="0" smtClean="0"/>
              <a:t>Date of Presentation</a:t>
            </a:r>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lgn="l">
              <a:defRPr sz="3200">
                <a:latin typeface="Arial" pitchFamily="34" charset="0"/>
                <a:cs typeface="Arial"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normAutofit/>
          </a:bodyPr>
          <a:lstStyle>
            <a:lvl1pPr>
              <a:defRPr sz="2800">
                <a:latin typeface="Arial" pitchFamily="34" charset="0"/>
                <a:cs typeface="Arial" pitchFamily="34" charset="0"/>
              </a:defRPr>
            </a:lvl1pPr>
            <a:lvl2pPr>
              <a:defRPr sz="2400">
                <a:latin typeface="Arial" pitchFamily="34" charset="0"/>
                <a:cs typeface="Arial" pitchFamily="34" charset="0"/>
              </a:defRPr>
            </a:lvl2pPr>
            <a:lvl3pPr>
              <a:defRPr sz="2000">
                <a:latin typeface="Arial" pitchFamily="34" charset="0"/>
                <a:cs typeface="Arial" pitchFamily="34" charset="0"/>
              </a:defRPr>
            </a:lvl3pPr>
            <a:lvl4pPr>
              <a:defRPr sz="1800">
                <a:latin typeface="Arial" pitchFamily="34" charset="0"/>
                <a:cs typeface="Arial" pitchFamily="34" charset="0"/>
              </a:defRPr>
            </a:lvl4pPr>
            <a:lvl5pPr>
              <a:defRPr sz="1800">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4"/>
          <p:cNvSpPr>
            <a:spLocks noGrp="1"/>
          </p:cNvSpPr>
          <p:nvPr>
            <p:ph type="ftr" sz="quarter" idx="11"/>
          </p:nvPr>
        </p:nvSpPr>
        <p:spPr/>
        <p:txBody>
          <a:bodyPr/>
          <a:lstStyle/>
          <a:p>
            <a:pPr algn="l"/>
            <a:r>
              <a:rPr lang="en-US" dirty="0" err="1" smtClean="0"/>
              <a:t>FIRST.Org</a:t>
            </a:r>
            <a:r>
              <a:rPr lang="en-US" dirty="0" smtClean="0"/>
              <a:t>, Inc. All rights reserved.</a:t>
            </a:r>
            <a:endParaRPr lang="en-US" dirty="0"/>
          </a:p>
        </p:txBody>
      </p:sp>
      <p:sp>
        <p:nvSpPr>
          <p:cNvPr id="6" name="Slide Number Placeholder 5"/>
          <p:cNvSpPr>
            <a:spLocks noGrp="1"/>
          </p:cNvSpPr>
          <p:nvPr>
            <p:ph type="sldNum" sz="quarter" idx="12"/>
          </p:nvPr>
        </p:nvSpPr>
        <p:spPr/>
        <p:txBody>
          <a:bodyPr/>
          <a:lstStyle/>
          <a:p>
            <a:fld id="{1B4DCAE4-C52B-4801-B875-894ADE08CBFF}" type="slidenum">
              <a:rPr lang="en-US" smtClean="0"/>
              <a:pPr/>
              <a:t>‹#›</a:t>
            </a:fld>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000" b="1"/>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600200"/>
            <a:ext cx="4038600" cy="4525963"/>
          </a:xfrm>
        </p:spPr>
        <p:txBody>
          <a:bodyPr/>
          <a:lstStyle>
            <a:lvl1pPr>
              <a:defRPr sz="2000" b="1"/>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11"/>
          </p:nvPr>
        </p:nvSpPr>
        <p:spPr/>
        <p:txBody>
          <a:bodyPr/>
          <a:lstStyle/>
          <a:p>
            <a:pPr algn="l"/>
            <a:r>
              <a:rPr lang="en-US" dirty="0" err="1" smtClean="0"/>
              <a:t>FIRST.Org</a:t>
            </a:r>
            <a:r>
              <a:rPr lang="en-US" dirty="0" smtClean="0"/>
              <a:t>, Inc. All rights reserved.</a:t>
            </a:r>
            <a:endParaRPr lang="en-US" dirty="0"/>
          </a:p>
        </p:txBody>
      </p:sp>
      <p:sp>
        <p:nvSpPr>
          <p:cNvPr id="7" name="Slide Number Placeholder 6"/>
          <p:cNvSpPr>
            <a:spLocks noGrp="1"/>
          </p:cNvSpPr>
          <p:nvPr>
            <p:ph type="sldNum" sz="quarter" idx="12"/>
          </p:nvPr>
        </p:nvSpPr>
        <p:spPr/>
        <p:txBody>
          <a:bodyPr/>
          <a:lstStyle/>
          <a:p>
            <a:fld id="{1B4DCAE4-C52B-4801-B875-894ADE08CBFF}"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457200" y="2174875"/>
            <a:ext cx="4040188" cy="3951288"/>
          </a:xfrm>
        </p:spPr>
        <p:txBody>
          <a:bodyPr>
            <a:normAutofit/>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025" y="1535113"/>
            <a:ext cx="4041775" cy="63976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45025" y="2174875"/>
            <a:ext cx="4041775" cy="3951288"/>
          </a:xfrm>
        </p:spPr>
        <p:txBody>
          <a:bodyPr>
            <a:normAutofit/>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Footer Placeholder 7"/>
          <p:cNvSpPr>
            <a:spLocks noGrp="1"/>
          </p:cNvSpPr>
          <p:nvPr>
            <p:ph type="ftr" sz="quarter" idx="11"/>
          </p:nvPr>
        </p:nvSpPr>
        <p:spPr/>
        <p:txBody>
          <a:bodyPr/>
          <a:lstStyle/>
          <a:p>
            <a:pPr algn="l"/>
            <a:r>
              <a:rPr lang="en-US" dirty="0" err="1" smtClean="0"/>
              <a:t>FIRST.Org</a:t>
            </a:r>
            <a:r>
              <a:rPr lang="en-US" dirty="0" smtClean="0"/>
              <a:t>, Inc. All rights reserved.</a:t>
            </a:r>
            <a:endParaRPr lang="en-US" dirty="0"/>
          </a:p>
        </p:txBody>
      </p:sp>
      <p:sp>
        <p:nvSpPr>
          <p:cNvPr id="9" name="Slide Number Placeholder 8"/>
          <p:cNvSpPr>
            <a:spLocks noGrp="1"/>
          </p:cNvSpPr>
          <p:nvPr>
            <p:ph type="sldNum" sz="quarter" idx="12"/>
          </p:nvPr>
        </p:nvSpPr>
        <p:spPr/>
        <p:txBody>
          <a:bodyPr/>
          <a:lstStyle/>
          <a:p>
            <a:fld id="{1B4DCAE4-C52B-4801-B875-894ADE08CBFF}"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cSld name="Bullet">
    <p:spTree>
      <p:nvGrpSpPr>
        <p:cNvPr id="1" name=""/>
        <p:cNvGrpSpPr/>
        <p:nvPr/>
      </p:nvGrpSpPr>
      <p:grpSpPr>
        <a:xfrm>
          <a:off x="0" y="0"/>
          <a:ext cx="0" cy="0"/>
          <a:chOff x="0" y="0"/>
          <a:chExt cx="0" cy="0"/>
        </a:xfrm>
      </p:grpSpPr>
      <p:sp>
        <p:nvSpPr>
          <p:cNvPr id="2" name="Title 1"/>
          <p:cNvSpPr>
            <a:spLocks noGrp="1"/>
          </p:cNvSpPr>
          <p:nvPr>
            <p:ph type="title"/>
          </p:nvPr>
        </p:nvSpPr>
        <p:spPr>
          <a:xfrm>
            <a:off x="229702" y="432215"/>
            <a:ext cx="8588861" cy="838200"/>
          </a:xfrm>
        </p:spPr>
        <p:txBody>
          <a:bodyPr/>
          <a:lstStyle>
            <a:lvl1pPr algn="l" defTabSz="914400" rtl="0" eaLnBrk="1" latinLnBrk="0" hangingPunct="1">
              <a:lnSpc>
                <a:spcPct val="80000"/>
              </a:lnSpc>
              <a:spcBef>
                <a:spcPct val="0"/>
              </a:spcBef>
              <a:buNone/>
              <a:defRPr lang="en-US" sz="3600" b="0" kern="1200" spc="0" baseline="0" dirty="0">
                <a:gradFill>
                  <a:gsLst>
                    <a:gs pos="0">
                      <a:schemeClr val="tx1"/>
                    </a:gs>
                    <a:gs pos="44000">
                      <a:srgbClr val="01BBBB"/>
                    </a:gs>
                    <a:gs pos="100000">
                      <a:schemeClr val="accent4"/>
                    </a:gs>
                  </a:gsLst>
                  <a:lin ang="4800000" scaled="0"/>
                </a:gradFill>
                <a:latin typeface="+mj-lt"/>
                <a:ea typeface="+mj-ea"/>
                <a:cs typeface="+mj-cs"/>
              </a:defRPr>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239713" y="1344168"/>
            <a:ext cx="8578850" cy="4965192"/>
          </a:xfrm>
        </p:spPr>
        <p:txBody>
          <a:bodyPr/>
          <a:lstStyle>
            <a:lvl1pPr>
              <a:lnSpc>
                <a:spcPct val="95000"/>
              </a:lnSpc>
              <a:spcBef>
                <a:spcPts val="1480"/>
              </a:spcBef>
              <a:defRPr sz="2200">
                <a:solidFill>
                  <a:srgbClr val="435153"/>
                </a:solidFill>
                <a:latin typeface="+mj-lt"/>
              </a:defRPr>
            </a:lvl1pPr>
            <a:lvl2pPr>
              <a:lnSpc>
                <a:spcPct val="95000"/>
              </a:lnSpc>
              <a:spcBef>
                <a:spcPts val="600"/>
              </a:spcBef>
              <a:defRPr>
                <a:solidFill>
                  <a:srgbClr val="435153"/>
                </a:solidFill>
                <a:latin typeface="+mj-lt"/>
              </a:defRPr>
            </a:lvl2pPr>
            <a:lvl3pPr>
              <a:defRPr>
                <a:solidFill>
                  <a:srgbClr val="435153"/>
                </a:solidFill>
                <a:latin typeface="+mj-lt"/>
              </a:defRPr>
            </a:lvl3pPr>
            <a:lvl4pPr>
              <a:defRPr>
                <a:solidFill>
                  <a:srgbClr val="435153"/>
                </a:solidFill>
                <a:latin typeface="+mj-lt"/>
              </a:defRPr>
            </a:lvl4pPr>
            <a:lvl5pPr>
              <a:defRPr>
                <a:solidFill>
                  <a:srgbClr val="435153"/>
                </a:solidFill>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34495597"/>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theme" Target="../theme/theme1.xml"/><Relationship Id="rId7"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7" cstate="print">
            <a:lum/>
          </a:blip>
          <a:srcRect/>
          <a:stretch>
            <a:fillRect l="-13000" r="-13000" b="-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4"/>
          <p:cNvSpPr>
            <a:spLocks noGrp="1"/>
          </p:cNvSpPr>
          <p:nvPr>
            <p:ph type="ftr" sz="quarter" idx="3"/>
          </p:nvPr>
        </p:nvSpPr>
        <p:spPr>
          <a:xfrm>
            <a:off x="457200" y="6416675"/>
            <a:ext cx="2895600" cy="288925"/>
          </a:xfrm>
          <a:prstGeom prst="rect">
            <a:avLst/>
          </a:prstGeom>
        </p:spPr>
        <p:txBody>
          <a:bodyPr vert="horz" lIns="91440" tIns="45720" rIns="91440" bIns="45720" rtlCol="0" anchor="ctr"/>
          <a:lstStyle>
            <a:lvl1pPr algn="ctr">
              <a:defRPr sz="800">
                <a:solidFill>
                  <a:schemeClr val="tx1">
                    <a:tint val="75000"/>
                  </a:schemeClr>
                </a:solidFill>
                <a:latin typeface="Arial" pitchFamily="34" charset="0"/>
                <a:cs typeface="Arial" pitchFamily="34" charset="0"/>
              </a:defRPr>
            </a:lvl1pPr>
          </a:lstStyle>
          <a:p>
            <a:pPr algn="l"/>
            <a:r>
              <a:rPr lang="en-US" dirty="0" err="1" smtClean="0"/>
              <a:t>FIRST.Org</a:t>
            </a:r>
            <a:r>
              <a:rPr lang="en-US" dirty="0" smtClean="0"/>
              <a:t>, Inc. All rights reserved.</a:t>
            </a:r>
            <a:endParaRPr lang="en-US" dirty="0"/>
          </a:p>
        </p:txBody>
      </p:sp>
      <p:sp>
        <p:nvSpPr>
          <p:cNvPr id="6" name="Slide Number Placeholder 5"/>
          <p:cNvSpPr>
            <a:spLocks noGrp="1"/>
          </p:cNvSpPr>
          <p:nvPr>
            <p:ph type="sldNum" sz="quarter" idx="4"/>
          </p:nvPr>
        </p:nvSpPr>
        <p:spPr>
          <a:xfrm>
            <a:off x="3505200" y="6400800"/>
            <a:ext cx="2133600" cy="288925"/>
          </a:xfrm>
          <a:prstGeom prst="rect">
            <a:avLst/>
          </a:prstGeom>
        </p:spPr>
        <p:txBody>
          <a:bodyPr vert="horz" lIns="91440" tIns="45720" rIns="91440" bIns="45720" rtlCol="0" anchor="ctr"/>
          <a:lstStyle>
            <a:lvl1pPr algn="ctr">
              <a:defRPr sz="800">
                <a:solidFill>
                  <a:schemeClr val="tx1">
                    <a:tint val="75000"/>
                  </a:schemeClr>
                </a:solidFill>
                <a:latin typeface="Arial" pitchFamily="34" charset="0"/>
                <a:cs typeface="Arial" pitchFamily="34" charset="0"/>
              </a:defRPr>
            </a:lvl1pPr>
          </a:lstStyle>
          <a:p>
            <a:fld id="{1B4DCAE4-C52B-4801-B875-894ADE08CBFF}"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3" r:id="rId4"/>
    <p:sldLayoutId id="2147483654" r:id="rId5"/>
  </p:sldLayoutIdLst>
  <p:hf hdr="0" dt="0"/>
  <p:txStyles>
    <p:titleStyle>
      <a:lvl1pPr algn="l" defTabSz="914400" rtl="0" eaLnBrk="1" latinLnBrk="0" hangingPunct="1">
        <a:spcBef>
          <a:spcPct val="0"/>
        </a:spcBef>
        <a:buNone/>
        <a:defRPr sz="3200" b="1" kern="1200">
          <a:solidFill>
            <a:schemeClr val="tx1"/>
          </a:solidFill>
          <a:latin typeface="Arial" pitchFamily="34" charset="0"/>
          <a:ea typeface="+mj-ea"/>
          <a:cs typeface="Arial" pitchFamily="34" charset="0"/>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Arial" pitchFamily="34" charset="0"/>
          <a:ea typeface="+mn-ea"/>
          <a:cs typeface="Arial" pitchFamily="34" charset="0"/>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Arial" pitchFamily="34" charset="0"/>
          <a:ea typeface="+mn-ea"/>
          <a:cs typeface="Arial" pitchFamily="34" charset="0"/>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Arial" pitchFamily="34" charset="0"/>
          <a:ea typeface="+mn-ea"/>
          <a:cs typeface="Arial" pitchFamily="34" charset="0"/>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chart" Target="../charts/char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 Id="rId3" Type="http://schemas.openxmlformats.org/officeDocument/2006/relationships/chart" Target="../charts/char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 Id="rId3" Type="http://schemas.openxmlformats.org/officeDocument/2006/relationships/chart" Target="../charts/chart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 Id="rId3" Type="http://schemas.openxmlformats.org/officeDocument/2006/relationships/chart" Target="../charts/char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 Id="rId3" Type="http://schemas.openxmlformats.org/officeDocument/2006/relationships/image" Target="../media/image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xml"/><Relationship Id="rId3" Type="http://schemas.openxmlformats.org/officeDocument/2006/relationships/chart" Target="../charts/char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 Id="rId3" Type="http://schemas.openxmlformats.org/officeDocument/2006/relationships/image" Target="../media/image8.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hyperlink" Target="mailto:cvss-sig@first.org" TargetMode="External"/><Relationship Id="rId4" Type="http://schemas.openxmlformats.org/officeDocument/2006/relationships/hyperlink" Target="mailto:cvss-v3@first.org" TargetMode="External"/><Relationship Id="rId1" Type="http://schemas.openxmlformats.org/officeDocument/2006/relationships/slideLayout" Target="../slideLayouts/slideLayout5.xml"/><Relationship Id="rId2" Type="http://schemas.openxmlformats.org/officeDocument/2006/relationships/hyperlink" Target="mailto:seth@first.org"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 Id="rId3" Type="http://schemas.openxmlformats.org/officeDocument/2006/relationships/chart" Target="../charts/chart1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 Id="rId3" Type="http://schemas.openxmlformats.org/officeDocument/2006/relationships/chart" Target="../charts/chart1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20.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4" Type="http://schemas.openxmlformats.org/officeDocument/2006/relationships/image" Target="../media/image4.png"/><Relationship Id="rId5" Type="http://schemas.openxmlformats.org/officeDocument/2006/relationships/package" Target="../embeddings/Microsoft_Word_Document1.docx"/><Relationship Id="rId6" Type="http://schemas.openxmlformats.org/officeDocument/2006/relationships/image" Target="../media/image3.png"/><Relationship Id="rId1" Type="http://schemas.openxmlformats.org/officeDocument/2006/relationships/vmlDrawing" Target="../drawings/vmlDrawing1.vml"/><Relationship Id="rId2"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2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chart" Target="../charts/chart2.xml"/><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5.xml"/><Relationship Id="rId4" Type="http://schemas.openxmlformats.org/officeDocument/2006/relationships/chart" Target="../charts/chart3.xml"/><Relationship Id="rId5" Type="http://schemas.openxmlformats.org/officeDocument/2006/relationships/package" Target="../embeddings/Microsoft_Word_Document2.docx"/><Relationship Id="rId6" Type="http://schemas.openxmlformats.org/officeDocument/2006/relationships/image" Target="../media/image5.png"/><Relationship Id="rId1" Type="http://schemas.openxmlformats.org/officeDocument/2006/relationships/vmlDrawing" Target="../drawings/vmlDrawing2.vml"/><Relationship Id="rId2"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chart" Target="../charts/char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chart" Target="../charts/char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l="-5000" r="-1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981200" y="3124200"/>
            <a:ext cx="6477000" cy="704850"/>
          </a:xfrm>
        </p:spPr>
        <p:txBody>
          <a:bodyPr>
            <a:normAutofit fontScale="90000"/>
          </a:bodyPr>
          <a:lstStyle/>
          <a:p>
            <a:pPr algn="r"/>
            <a:r>
              <a:rPr lang="en-US" sz="3600" dirty="0" smtClean="0">
                <a:latin typeface="+mn-lt"/>
                <a:cs typeface="Arial" pitchFamily="34" charset="0"/>
              </a:rPr>
              <a:t>CVSS v3</a:t>
            </a:r>
            <a:br>
              <a:rPr lang="en-US" sz="3600" dirty="0" smtClean="0">
                <a:latin typeface="+mn-lt"/>
                <a:cs typeface="Arial" pitchFamily="34" charset="0"/>
              </a:rPr>
            </a:br>
            <a:r>
              <a:rPr lang="en-US" sz="3600" dirty="0" smtClean="0">
                <a:latin typeface="+mn-lt"/>
              </a:rPr>
              <a:t>This One Goes to 11</a:t>
            </a:r>
            <a:endParaRPr lang="en-US" sz="3600" dirty="0">
              <a:latin typeface="+mn-lt"/>
              <a:cs typeface="Arial" pitchFamily="34" charset="0"/>
            </a:endParaRPr>
          </a:p>
        </p:txBody>
      </p:sp>
      <p:sp>
        <p:nvSpPr>
          <p:cNvPr id="3" name="Subtitle 2"/>
          <p:cNvSpPr>
            <a:spLocks noGrp="1"/>
          </p:cNvSpPr>
          <p:nvPr>
            <p:ph type="subTitle" idx="1"/>
          </p:nvPr>
        </p:nvSpPr>
        <p:spPr>
          <a:xfrm>
            <a:off x="3276600" y="4038600"/>
            <a:ext cx="5181600" cy="1219200"/>
          </a:xfrm>
        </p:spPr>
        <p:txBody>
          <a:bodyPr>
            <a:normAutofit/>
          </a:bodyPr>
          <a:lstStyle/>
          <a:p>
            <a:pPr algn="r"/>
            <a:r>
              <a:rPr lang="en-US" sz="2400" dirty="0" smtClean="0">
                <a:latin typeface="+mn-lt"/>
                <a:cs typeface="Arial" pitchFamily="34" charset="0"/>
              </a:rPr>
              <a:t>Seth Hanford, </a:t>
            </a:r>
            <a:r>
              <a:rPr lang="en-US" sz="2400" dirty="0" smtClean="0">
                <a:latin typeface="+mn-lt"/>
              </a:rPr>
              <a:t>Chair, CVSS-SIG</a:t>
            </a:r>
          </a:p>
          <a:p>
            <a:pPr algn="r"/>
            <a:r>
              <a:rPr lang="en-US" sz="2400" dirty="0" smtClean="0">
                <a:latin typeface="+mn-lt"/>
                <a:cs typeface="Arial" pitchFamily="34" charset="0"/>
              </a:rPr>
              <a:t>Martin Lee, Threat Research, Cisco</a:t>
            </a:r>
            <a:endParaRPr lang="en-US" sz="2400" dirty="0">
              <a:latin typeface="+mn-lt"/>
              <a:cs typeface="Arial"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Complexity</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10</a:t>
            </a:fld>
            <a:endParaRPr lang="en-US" dirty="0"/>
          </a:p>
        </p:txBody>
      </p:sp>
      <p:graphicFrame>
        <p:nvGraphicFramePr>
          <p:cNvPr id="6" name="Chart 5"/>
          <p:cNvGraphicFramePr/>
          <p:nvPr>
            <p:extLst>
              <p:ext uri="{D42A27DB-BD31-4B8C-83A1-F6EECF244321}">
                <p14:modId xmlns:p14="http://schemas.microsoft.com/office/powerpoint/2010/main" val="1096083955"/>
              </p:ext>
            </p:extLst>
          </p:nvPr>
        </p:nvGraphicFramePr>
        <p:xfrm>
          <a:off x="838200" y="1295400"/>
          <a:ext cx="7450772" cy="47720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68896262"/>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Complexity: VDB A</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11</a:t>
            </a:fld>
            <a:endParaRPr lang="en-US" dirty="0"/>
          </a:p>
        </p:txBody>
      </p:sp>
      <p:graphicFrame>
        <p:nvGraphicFramePr>
          <p:cNvPr id="7" name="Chart 6"/>
          <p:cNvGraphicFramePr/>
          <p:nvPr>
            <p:extLst>
              <p:ext uri="{D42A27DB-BD31-4B8C-83A1-F6EECF244321}">
                <p14:modId xmlns:p14="http://schemas.microsoft.com/office/powerpoint/2010/main" val="3918206347"/>
              </p:ext>
            </p:extLst>
          </p:nvPr>
        </p:nvGraphicFramePr>
        <p:xfrm>
          <a:off x="914400" y="1295400"/>
          <a:ext cx="7450772" cy="47720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55451313"/>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Complexity: VDB B</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12</a:t>
            </a:fld>
            <a:endParaRPr lang="en-US" dirty="0"/>
          </a:p>
        </p:txBody>
      </p:sp>
      <p:graphicFrame>
        <p:nvGraphicFramePr>
          <p:cNvPr id="6" name="Chart 5"/>
          <p:cNvGraphicFramePr/>
          <p:nvPr>
            <p:extLst>
              <p:ext uri="{D42A27DB-BD31-4B8C-83A1-F6EECF244321}">
                <p14:modId xmlns:p14="http://schemas.microsoft.com/office/powerpoint/2010/main" val="4214445113"/>
              </p:ext>
            </p:extLst>
          </p:nvPr>
        </p:nvGraphicFramePr>
        <p:xfrm>
          <a:off x="838200" y="1371600"/>
          <a:ext cx="7450772" cy="47720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43727837"/>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Complexity: VDB C</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13</a:t>
            </a:fld>
            <a:endParaRPr lang="en-US" dirty="0"/>
          </a:p>
        </p:txBody>
      </p:sp>
      <p:graphicFrame>
        <p:nvGraphicFramePr>
          <p:cNvPr id="6" name="Chart 5"/>
          <p:cNvGraphicFramePr/>
          <p:nvPr>
            <p:extLst>
              <p:ext uri="{D42A27DB-BD31-4B8C-83A1-F6EECF244321}">
                <p14:modId xmlns:p14="http://schemas.microsoft.com/office/powerpoint/2010/main" val="2021518757"/>
              </p:ext>
            </p:extLst>
          </p:nvPr>
        </p:nvGraphicFramePr>
        <p:xfrm>
          <a:off x="838200" y="1371600"/>
          <a:ext cx="7450772" cy="47720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948832476"/>
      </p:ext>
    </p:extLst>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tx1"/>
                </a:solidFill>
              </a:rPr>
              <a:t>Authentication, v2 2.1.3</a:t>
            </a:r>
            <a:endParaRPr lang="en-US" dirty="0">
              <a:solidFill>
                <a:schemeClr val="tx1"/>
              </a:solidFill>
            </a:endParaRPr>
          </a:p>
        </p:txBody>
      </p:sp>
      <p:sp>
        <p:nvSpPr>
          <p:cNvPr id="3" name="Text Placeholder 2"/>
          <p:cNvSpPr>
            <a:spLocks noGrp="1"/>
          </p:cNvSpPr>
          <p:nvPr>
            <p:ph type="body" sz="quarter" idx="10"/>
          </p:nvPr>
        </p:nvSpPr>
        <p:spPr>
          <a:xfrm>
            <a:off x="239713" y="1981200"/>
            <a:ext cx="8578850" cy="4328160"/>
          </a:xfrm>
        </p:spPr>
        <p:txBody>
          <a:bodyPr/>
          <a:lstStyle/>
          <a:p>
            <a:pPr marL="0" indent="0">
              <a:buNone/>
            </a:pPr>
            <a:r>
              <a:rPr lang="en-US" dirty="0" smtClean="0">
                <a:solidFill>
                  <a:srgbClr val="000000"/>
                </a:solidFill>
              </a:rPr>
              <a:t>“It </a:t>
            </a:r>
            <a:r>
              <a:rPr lang="en-US" dirty="0">
                <a:solidFill>
                  <a:srgbClr val="000000"/>
                </a:solidFill>
              </a:rPr>
              <a:t>is important to note that the Authentication metric is different from Access Vector. Here, authentication requirements are considered once the system has already been accessed. Specifically, for locally exploitable vulnerabilities, this metric should only be set to “single” or “multiple” if authentication is needed beyond what is required to log into the system. An example of a locally exploitable vulnerability that requires authentication is one affecting a database engine listening on a Unix domain socket (or some other non-network interface). If the user must authenticate as a valid database user in order to exploit the vulnerability, then this metric should be set to “single</a:t>
            </a:r>
            <a:r>
              <a:rPr lang="en-US" dirty="0" smtClean="0">
                <a:solidFill>
                  <a:srgbClr val="000000"/>
                </a:solidFill>
              </a:rPr>
              <a:t>.”</a:t>
            </a:r>
            <a:endParaRPr lang="en-US" dirty="0">
              <a:solidFill>
                <a:srgbClr val="000000"/>
              </a:solidFill>
            </a:endParaRPr>
          </a:p>
        </p:txBody>
      </p:sp>
    </p:spTree>
    <p:extLst>
      <p:ext uri="{BB962C8B-B14F-4D97-AF65-F5344CB8AC3E}">
        <p14:creationId xmlns:p14="http://schemas.microsoft.com/office/powerpoint/2010/main" val="39448048"/>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Most Common Vectors, Hanford &amp; Lee</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15</a:t>
            </a:fld>
            <a:endParaRPr lang="en-US" dirty="0"/>
          </a:p>
        </p:txBody>
      </p:sp>
      <p:graphicFrame>
        <p:nvGraphicFramePr>
          <p:cNvPr id="7" name="Content Placeholder 3"/>
          <p:cNvGraphicFramePr>
            <a:graphicFrameLocks noGrp="1"/>
          </p:cNvGraphicFramePr>
          <p:nvPr>
            <p:ph idx="1"/>
            <p:extLst>
              <p:ext uri="{D42A27DB-BD31-4B8C-83A1-F6EECF244321}">
                <p14:modId xmlns:p14="http://schemas.microsoft.com/office/powerpoint/2010/main" val="1175258365"/>
              </p:ext>
            </p:extLst>
          </p:nvPr>
        </p:nvGraphicFramePr>
        <p:xfrm>
          <a:off x="457200" y="1219200"/>
          <a:ext cx="8289924" cy="4833773"/>
        </p:xfrm>
        <a:graphic>
          <a:graphicData uri="http://schemas.openxmlformats.org/drawingml/2006/table">
            <a:tbl>
              <a:tblPr firstRow="1" lastRow="1" lastCol="1" bandRow="1" bandCol="1">
                <a:tableStyleId>{69012ECD-51FC-41F1-AA8D-1B2483CD663E}</a:tableStyleId>
              </a:tblPr>
              <a:tblGrid>
                <a:gridCol w="387571"/>
                <a:gridCol w="353060"/>
                <a:gridCol w="374060"/>
                <a:gridCol w="306827"/>
                <a:gridCol w="306827"/>
                <a:gridCol w="306827"/>
                <a:gridCol w="937260"/>
                <a:gridCol w="1329373"/>
                <a:gridCol w="1329373"/>
                <a:gridCol w="1329373"/>
                <a:gridCol w="1329373"/>
              </a:tblGrid>
              <a:tr h="432919">
                <a:tc>
                  <a:txBody>
                    <a:bodyPr/>
                    <a:lstStyle/>
                    <a:p>
                      <a:pPr marL="0" marR="0" indent="0" algn="ctr">
                        <a:spcBef>
                          <a:spcPts val="0"/>
                        </a:spcBef>
                        <a:spcAft>
                          <a:spcPts val="0"/>
                        </a:spcAft>
                      </a:pPr>
                      <a:r>
                        <a:rPr lang="en-US" sz="1400" dirty="0">
                          <a:effectLst/>
                        </a:rPr>
                        <a:t>AV</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AC</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a:effectLst/>
                        </a:rPr>
                        <a:t>Au</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C</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a:effectLst/>
                        </a:rPr>
                        <a:t>I</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rPr>
                        <a:t>Base</a:t>
                      </a:r>
                      <a:r>
                        <a:rPr lang="en-US" sz="1400" baseline="0" dirty="0" smtClean="0">
                          <a:effectLst/>
                        </a:rPr>
                        <a:t> Score</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latin typeface="Times New Roman"/>
                          <a:ea typeface="Times New Roman"/>
                        </a:rPr>
                        <a:t>VDB A</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latin typeface="Times New Roman"/>
                          <a:ea typeface="Times New Roman"/>
                        </a:rPr>
                        <a:t>VDB B</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latin typeface="Times New Roman"/>
                          <a:ea typeface="Times New Roman"/>
                        </a:rPr>
                        <a:t>VDB C</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latin typeface="Times New Roman"/>
                          <a:ea typeface="Times New Roman"/>
                        </a:rPr>
                        <a:t>Total</a:t>
                      </a:r>
                      <a:endParaRPr lang="en-US" sz="1400" dirty="0">
                        <a:effectLst/>
                        <a:latin typeface="Times New Roman"/>
                        <a:ea typeface="Times New Roman"/>
                      </a:endParaRPr>
                    </a:p>
                  </a:txBody>
                  <a:tcPr marL="68580" marR="68580" marT="0" marB="0" anchor="ctr"/>
                </a:tc>
              </a:tr>
              <a:tr h="487672">
                <a:tc>
                  <a:txBody>
                    <a:bodyPr/>
                    <a:lstStyle/>
                    <a:p>
                      <a:pPr marL="0" marR="0" indent="0" algn="ctr">
                        <a:spcBef>
                          <a:spcPts val="0"/>
                        </a:spcBef>
                        <a:spcAft>
                          <a:spcPts val="0"/>
                        </a:spcAft>
                      </a:pPr>
                      <a:r>
                        <a:rPr lang="en-US" sz="1600" dirty="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M</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mn-ea"/>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9.3</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2165 (22.5%)</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1661 (18.0%)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1863 (19.6%)</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5689</a:t>
                      </a:r>
                      <a:endParaRPr lang="en-US" sz="1600" b="0" dirty="0">
                        <a:effectLst/>
                        <a:latin typeface="+mn-lt"/>
                        <a:ea typeface="Times New Roman"/>
                      </a:endParaRPr>
                    </a:p>
                  </a:txBody>
                  <a:tcPr marL="68580" marR="68580" marT="0" marB="0" anchor="ctr"/>
                </a:tc>
              </a:tr>
              <a:tr h="487672">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a:effectLst/>
                          <a:latin typeface="+mn-lt"/>
                        </a:rPr>
                        <a:t>M</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a:effectLst/>
                          <a:latin typeface="+mn-lt"/>
                        </a:rPr>
                        <a:t>N</a:t>
                      </a:r>
                      <a:endParaRPr lang="en-US" sz="160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a:effectLst/>
                          <a:latin typeface="+mn-lt"/>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a:effectLst/>
                          <a:latin typeface="+mn-lt"/>
                        </a:rPr>
                        <a:t>4.3</a:t>
                      </a:r>
                      <a:endParaRPr lang="en-US" sz="160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938 (9.8%)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1110 (12.0%)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857 (9.0%)</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2905</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a:effectLst/>
                          <a:latin typeface="+mn-lt"/>
                        </a:rPr>
                        <a:t>N</a:t>
                      </a:r>
                      <a:endParaRPr lang="en-US" sz="160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7.8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562 (5.9%)</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997 (10.8%)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605 (6.4%)</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2164</a:t>
                      </a:r>
                      <a:endParaRPr lang="en-US" sz="1600" b="0" dirty="0">
                        <a:effectLst/>
                        <a:latin typeface="+mn-lt"/>
                        <a:ea typeface="Times New Roman"/>
                      </a:endParaRPr>
                    </a:p>
                  </a:txBody>
                  <a:tcPr marL="68580" marR="68580" marT="0" marB="0" anchor="ctr"/>
                </a:tc>
              </a:tr>
              <a:tr h="487672">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547 (5.7%)</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359 (3.9%)</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908 (9.6%)</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1814</a:t>
                      </a:r>
                      <a:endParaRPr lang="en-US" sz="1600" b="0" dirty="0">
                        <a:effectLst/>
                        <a:latin typeface="+mn-lt"/>
                        <a:ea typeface="Times New Roman"/>
                      </a:endParaRPr>
                    </a:p>
                  </a:txBody>
                  <a:tcPr marL="68580" marR="68580" marT="0" marB="0" anchor="ctr"/>
                </a:tc>
              </a:tr>
              <a:tr h="487672">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M</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7.5</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455 (4.7%)</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639 (6.9%)</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548 (5.8%)</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1642</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S</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6.8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565 (5.9%)</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352 (3.8%)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448 (4.7%)</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1365</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10.0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292 (3.0%)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537 (5.8%)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440 (4.6%)</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1269</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7.5</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227 (2.4%)</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314 (3.4%)</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312 (3.3%)</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853</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M</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4.3</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40 (0.4%)</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309 (3.3%)</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416 (4.4%)</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765</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223 (2.3%)</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250 (2.7%)</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220 (2.3%)</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693</a:t>
                      </a:r>
                      <a:endParaRPr lang="en-US" sz="1600" b="0" dirty="0">
                        <a:effectLst/>
                        <a:latin typeface="+mn-lt"/>
                        <a:ea typeface="Times New Roman"/>
                      </a:endParaRPr>
                    </a:p>
                  </a:txBody>
                  <a:tcPr marL="68580" marR="68580" marT="0" marB="0" anchor="ctr"/>
                </a:tc>
              </a:tr>
              <a:tr h="322776">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62.6%</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70.7%</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69.7%</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r>
            </a:tbl>
          </a:graphicData>
        </a:graphic>
      </p:graphicFrame>
    </p:spTree>
    <p:extLst>
      <p:ext uri="{BB962C8B-B14F-4D97-AF65-F5344CB8AC3E}">
        <p14:creationId xmlns:p14="http://schemas.microsoft.com/office/powerpoint/2010/main" val="1840794612"/>
      </p:ext>
    </p:extLst>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Exploitability </a:t>
            </a:r>
            <a:r>
              <a:rPr lang="en-US" dirty="0" err="1" smtClean="0"/>
              <a:t>Subscore</a:t>
            </a:r>
            <a:r>
              <a:rPr lang="en-US" dirty="0" smtClean="0"/>
              <a:t> Diversity</a:t>
            </a:r>
            <a:br>
              <a:rPr lang="en-US" dirty="0" smtClean="0"/>
            </a:br>
            <a:r>
              <a:rPr lang="en-US" dirty="0" smtClean="0"/>
              <a:t>Hanford &amp; Lee 2007-2013</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16</a:t>
            </a:fld>
            <a:endParaRPr lang="en-US" dirty="0"/>
          </a:p>
        </p:txBody>
      </p:sp>
      <p:pic>
        <p:nvPicPr>
          <p:cNvPr id="6" name="Picture 5" descr="ExploitabilitySubscor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8200" y="1371600"/>
            <a:ext cx="7374092" cy="4432300"/>
          </a:xfrm>
          <a:prstGeom prst="rect">
            <a:avLst/>
          </a:prstGeom>
        </p:spPr>
      </p:pic>
    </p:spTree>
    <p:extLst>
      <p:ext uri="{BB962C8B-B14F-4D97-AF65-F5344CB8AC3E}">
        <p14:creationId xmlns:p14="http://schemas.microsoft.com/office/powerpoint/2010/main" val="1428719631"/>
      </p:ext>
    </p:extLst>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Confidentiality</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17</a:t>
            </a:fld>
            <a:endParaRPr lang="en-US" dirty="0"/>
          </a:p>
        </p:txBody>
      </p:sp>
      <p:graphicFrame>
        <p:nvGraphicFramePr>
          <p:cNvPr id="6" name="Chart 5"/>
          <p:cNvGraphicFramePr/>
          <p:nvPr>
            <p:extLst>
              <p:ext uri="{D42A27DB-BD31-4B8C-83A1-F6EECF244321}">
                <p14:modId xmlns:p14="http://schemas.microsoft.com/office/powerpoint/2010/main" val="1700229065"/>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06564090"/>
      </p:ext>
    </p:extLst>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Integrity</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18</a:t>
            </a:fld>
            <a:endParaRPr lang="en-US" dirty="0"/>
          </a:p>
        </p:txBody>
      </p:sp>
      <p:graphicFrame>
        <p:nvGraphicFramePr>
          <p:cNvPr id="6" name="Chart 5"/>
          <p:cNvGraphicFramePr/>
          <p:nvPr>
            <p:extLst>
              <p:ext uri="{D42A27DB-BD31-4B8C-83A1-F6EECF244321}">
                <p14:modId xmlns:p14="http://schemas.microsoft.com/office/powerpoint/2010/main" val="1214364803"/>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39566425"/>
      </p:ext>
    </p:extLst>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Availability</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19</a:t>
            </a:fld>
            <a:endParaRPr lang="en-US" dirty="0"/>
          </a:p>
        </p:txBody>
      </p:sp>
      <p:graphicFrame>
        <p:nvGraphicFramePr>
          <p:cNvPr id="6" name="Chart 5"/>
          <p:cNvGraphicFramePr/>
          <p:nvPr>
            <p:extLst>
              <p:ext uri="{D42A27DB-BD31-4B8C-83A1-F6EECF244321}">
                <p14:modId xmlns:p14="http://schemas.microsoft.com/office/powerpoint/2010/main" val="4055353186"/>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807021483"/>
      </p:ext>
    </p:extLst>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CVSS – Why do I care?</a:t>
            </a:r>
            <a:endParaRPr lang="en-US" dirty="0"/>
          </a:p>
        </p:txBody>
      </p:sp>
      <p:sp>
        <p:nvSpPr>
          <p:cNvPr id="3" name="Content Placeholder 2"/>
          <p:cNvSpPr>
            <a:spLocks noGrp="1"/>
          </p:cNvSpPr>
          <p:nvPr>
            <p:ph idx="1"/>
          </p:nvPr>
        </p:nvSpPr>
        <p:spPr/>
        <p:txBody>
          <a:bodyPr/>
          <a:lstStyle/>
          <a:p>
            <a:pPr marL="0" indent="0">
              <a:buNone/>
            </a:pPr>
            <a:r>
              <a:rPr lang="en-US" dirty="0" smtClean="0"/>
              <a:t>Not just a number, but a classification</a:t>
            </a:r>
          </a:p>
          <a:p>
            <a:pPr marL="0" indent="0">
              <a:buNone/>
            </a:pPr>
            <a:r>
              <a:rPr lang="en-US" dirty="0" smtClean="0"/>
              <a:t>De facto standard for vulnerability rating</a:t>
            </a:r>
          </a:p>
          <a:p>
            <a:endParaRPr lang="en-US" dirty="0"/>
          </a:p>
          <a:p>
            <a:pPr marL="0" indent="0">
              <a:buNone/>
            </a:pPr>
            <a:r>
              <a:rPr lang="en-US" dirty="0" smtClean="0">
                <a:latin typeface="Avenir Black"/>
                <a:cs typeface="Avenir Black"/>
              </a:rPr>
              <a:t>@</a:t>
            </a:r>
            <a:r>
              <a:rPr lang="en-US" dirty="0" err="1" smtClean="0">
                <a:latin typeface="Avenir Black"/>
                <a:cs typeface="Avenir Black"/>
              </a:rPr>
              <a:t>tqbf</a:t>
            </a:r>
            <a:r>
              <a:rPr lang="en-US" dirty="0" smtClean="0">
                <a:latin typeface="Avenir Black"/>
                <a:cs typeface="Avenir Black"/>
              </a:rPr>
              <a:t>: “</a:t>
            </a:r>
            <a:r>
              <a:rPr lang="en-US" dirty="0">
                <a:latin typeface="Avenir Black"/>
                <a:cs typeface="Avenir Black"/>
              </a:rPr>
              <a:t>I’m sure whatever CVSS says about </a:t>
            </a:r>
            <a:r>
              <a:rPr lang="en-US" dirty="0" err="1">
                <a:latin typeface="Avenir Black"/>
                <a:cs typeface="Avenir Black"/>
              </a:rPr>
              <a:t>heartbleed</a:t>
            </a:r>
            <a:r>
              <a:rPr lang="en-US" dirty="0">
                <a:latin typeface="Avenir Black"/>
                <a:cs typeface="Avenir Black"/>
              </a:rPr>
              <a:t> will be a total vindication of the exercise of numeric vulnerability scoring.</a:t>
            </a:r>
            <a:r>
              <a:rPr lang="en-US" dirty="0" smtClean="0">
                <a:latin typeface="Avenir Black"/>
                <a:cs typeface="Avenir Black"/>
              </a:rPr>
              <a:t>” – Apr 8, 2014</a:t>
            </a:r>
            <a:endParaRPr lang="en-US" dirty="0">
              <a:latin typeface="Avenir Black"/>
              <a:cs typeface="Avenir Black"/>
            </a:endParaRPr>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a:t>
            </a:fld>
            <a:endParaRPr lang="en-US" dirty="0"/>
          </a:p>
        </p:txBody>
      </p:sp>
    </p:spTree>
    <p:extLst>
      <p:ext uri="{BB962C8B-B14F-4D97-AF65-F5344CB8AC3E}">
        <p14:creationId xmlns:p14="http://schemas.microsoft.com/office/powerpoint/2010/main" val="2778841938"/>
      </p:ext>
    </p:extLst>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Impact </a:t>
            </a:r>
            <a:r>
              <a:rPr lang="en-US" dirty="0" err="1" smtClean="0"/>
              <a:t>Subscore</a:t>
            </a:r>
            <a:r>
              <a:rPr lang="en-US" dirty="0" smtClean="0"/>
              <a:t> Diversity</a:t>
            </a:r>
            <a:br>
              <a:rPr lang="en-US" dirty="0" smtClean="0"/>
            </a:br>
            <a:r>
              <a:rPr lang="en-US" dirty="0" smtClean="0"/>
              <a:t>Hanford &amp; Lee, 2007-2013</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20</a:t>
            </a:fld>
            <a:endParaRPr lang="en-US" dirty="0"/>
          </a:p>
        </p:txBody>
      </p:sp>
      <p:pic>
        <p:nvPicPr>
          <p:cNvPr id="6" name="Picture 5" descr="ImpactSubscor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8200" y="1371600"/>
            <a:ext cx="7500867" cy="4508500"/>
          </a:xfrm>
          <a:prstGeom prst="rect">
            <a:avLst/>
          </a:prstGeom>
        </p:spPr>
      </p:pic>
    </p:spTree>
    <p:extLst>
      <p:ext uri="{BB962C8B-B14F-4D97-AF65-F5344CB8AC3E}">
        <p14:creationId xmlns:p14="http://schemas.microsoft.com/office/powerpoint/2010/main" val="475507710"/>
      </p:ext>
    </p:extLst>
  </p:cSld>
  <p:clrMapOvr>
    <a:masterClrMapping/>
  </p:clrMapOvr>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a:p>
          <a:p>
            <a:endParaRPr lang="en-US" dirty="0" smtClean="0"/>
          </a:p>
          <a:p>
            <a:pPr marL="0" indent="0" algn="ctr">
              <a:buNone/>
            </a:pPr>
            <a:r>
              <a:rPr lang="en-US" dirty="0" smtClean="0"/>
              <a:t>What’s New in V3?</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21</a:t>
            </a:fld>
            <a:endParaRPr lang="en-US" dirty="0"/>
          </a:p>
        </p:txBody>
      </p:sp>
    </p:spTree>
    <p:extLst>
      <p:ext uri="{BB962C8B-B14F-4D97-AF65-F5344CB8AC3E}">
        <p14:creationId xmlns:p14="http://schemas.microsoft.com/office/powerpoint/2010/main" val="3240514808"/>
      </p:ext>
    </p:extLst>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tx1"/>
                </a:solidFill>
              </a:rPr>
              <a:t>Key Goals for v3</a:t>
            </a:r>
            <a:endParaRPr lang="en-US" dirty="0">
              <a:solidFill>
                <a:schemeClr val="tx1"/>
              </a:solidFill>
            </a:endParaRPr>
          </a:p>
        </p:txBody>
      </p:sp>
      <p:sp>
        <p:nvSpPr>
          <p:cNvPr id="3" name="Text Placeholder 2"/>
          <p:cNvSpPr>
            <a:spLocks noGrp="1"/>
          </p:cNvSpPr>
          <p:nvPr>
            <p:ph type="body" sz="quarter" idx="10"/>
          </p:nvPr>
        </p:nvSpPr>
        <p:spPr/>
        <p:txBody>
          <a:bodyPr>
            <a:normAutofit fontScale="77500" lnSpcReduction="20000"/>
          </a:bodyPr>
          <a:lstStyle/>
          <a:p>
            <a:pPr marL="0" indent="0">
              <a:buNone/>
            </a:pPr>
            <a:r>
              <a:rPr lang="en-US" sz="2400" b="1" dirty="0" smtClean="0">
                <a:solidFill>
                  <a:schemeClr val="tx1"/>
                </a:solidFill>
              </a:rPr>
              <a:t>Reflect “real life”</a:t>
            </a:r>
          </a:p>
          <a:p>
            <a:r>
              <a:rPr lang="en-US" sz="2400" dirty="0" smtClean="0">
                <a:solidFill>
                  <a:schemeClr val="tx1"/>
                </a:solidFill>
              </a:rPr>
              <a:t>Solve the “Scope” problem</a:t>
            </a:r>
          </a:p>
          <a:p>
            <a:pPr lvl="1"/>
            <a:r>
              <a:rPr lang="en-US" sz="2000" dirty="0" smtClean="0">
                <a:solidFill>
                  <a:schemeClr val="tx1"/>
                </a:solidFill>
              </a:rPr>
              <a:t>10 of 57 “Metrics” subjects (1 in 10 requests; 1 in 6 metrics)</a:t>
            </a:r>
          </a:p>
          <a:p>
            <a:pPr lvl="1"/>
            <a:r>
              <a:rPr lang="en-US" sz="2000" dirty="0" smtClean="0">
                <a:solidFill>
                  <a:schemeClr val="tx1"/>
                </a:solidFill>
              </a:rPr>
              <a:t>Oracle Partial+ showing customer demand since v2 release</a:t>
            </a:r>
          </a:p>
          <a:p>
            <a:pPr lvl="1"/>
            <a:r>
              <a:rPr lang="en-US" sz="2000" dirty="0" smtClean="0">
                <a:solidFill>
                  <a:schemeClr val="tx1"/>
                </a:solidFill>
              </a:rPr>
              <a:t>Address additional concerns for modern age: </a:t>
            </a:r>
            <a:br>
              <a:rPr lang="en-US" sz="2000" dirty="0" smtClean="0">
                <a:solidFill>
                  <a:schemeClr val="tx1"/>
                </a:solidFill>
              </a:rPr>
            </a:br>
            <a:r>
              <a:rPr lang="en-US" sz="2000" dirty="0" smtClean="0">
                <a:solidFill>
                  <a:schemeClr val="tx1"/>
                </a:solidFill>
              </a:rPr>
              <a:t>	virtualization, sandboxing, </a:t>
            </a:r>
            <a:r>
              <a:rPr lang="en-US" sz="2000" dirty="0" err="1" smtClean="0">
                <a:solidFill>
                  <a:schemeClr val="tx1"/>
                </a:solidFill>
              </a:rPr>
              <a:t>etc</a:t>
            </a:r>
            <a:endParaRPr lang="en-US" sz="2000" dirty="0" smtClean="0">
              <a:solidFill>
                <a:schemeClr val="tx1"/>
              </a:solidFill>
            </a:endParaRPr>
          </a:p>
          <a:p>
            <a:r>
              <a:rPr lang="en-US" sz="2400" dirty="0">
                <a:solidFill>
                  <a:schemeClr val="tx1"/>
                </a:solidFill>
              </a:rPr>
              <a:t>Address changes in technologies, threats, and </a:t>
            </a:r>
            <a:r>
              <a:rPr lang="en-US" sz="2400" dirty="0" smtClean="0">
                <a:solidFill>
                  <a:schemeClr val="tx1"/>
                </a:solidFill>
              </a:rPr>
              <a:t>vulnerabilities</a:t>
            </a:r>
          </a:p>
          <a:p>
            <a:endParaRPr lang="en-US" sz="2400" dirty="0">
              <a:solidFill>
                <a:schemeClr val="tx1"/>
              </a:solidFill>
            </a:endParaRPr>
          </a:p>
          <a:p>
            <a:pPr marL="0" indent="0">
              <a:buNone/>
            </a:pPr>
            <a:r>
              <a:rPr lang="en-US" sz="2400" b="1" dirty="0" smtClean="0">
                <a:solidFill>
                  <a:schemeClr val="tx1"/>
                </a:solidFill>
              </a:rPr>
              <a:t>Better Usability</a:t>
            </a:r>
            <a:endParaRPr lang="en-US" sz="2000" b="1" dirty="0" smtClean="0">
              <a:solidFill>
                <a:schemeClr val="tx1"/>
              </a:solidFill>
            </a:endParaRPr>
          </a:p>
          <a:p>
            <a:r>
              <a:rPr lang="en-US" sz="2400" dirty="0" smtClean="0">
                <a:solidFill>
                  <a:schemeClr val="tx1"/>
                </a:solidFill>
              </a:rPr>
              <a:t>Decrease subjectivity / increase objectivity &amp; repeatability</a:t>
            </a:r>
          </a:p>
          <a:p>
            <a:r>
              <a:rPr lang="en-US" sz="2400" dirty="0">
                <a:solidFill>
                  <a:schemeClr val="tx1"/>
                </a:solidFill>
              </a:rPr>
              <a:t>Increase actionable uses / decrease ineffective measures</a:t>
            </a:r>
          </a:p>
          <a:p>
            <a:pPr marL="0" indent="0">
              <a:buNone/>
            </a:pPr>
            <a:endParaRPr lang="en-US" sz="2400" dirty="0" smtClean="0">
              <a:solidFill>
                <a:schemeClr val="tx1"/>
              </a:solidFill>
            </a:endParaRPr>
          </a:p>
          <a:p>
            <a:pPr marL="0" indent="0">
              <a:buNone/>
            </a:pPr>
            <a:r>
              <a:rPr lang="en-US" sz="2400" b="1" dirty="0" smtClean="0">
                <a:solidFill>
                  <a:schemeClr val="tx1"/>
                </a:solidFill>
              </a:rPr>
              <a:t>Better Reference &amp; Training</a:t>
            </a:r>
          </a:p>
          <a:p>
            <a:r>
              <a:rPr lang="en-US" sz="2400" dirty="0" smtClean="0">
                <a:solidFill>
                  <a:schemeClr val="tx1"/>
                </a:solidFill>
              </a:rPr>
              <a:t>Documentation and examples</a:t>
            </a:r>
          </a:p>
        </p:txBody>
      </p:sp>
    </p:spTree>
    <p:extLst>
      <p:ext uri="{BB962C8B-B14F-4D97-AF65-F5344CB8AC3E}">
        <p14:creationId xmlns:p14="http://schemas.microsoft.com/office/powerpoint/2010/main" val="3374422592"/>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Metrics for Modern Technology, Attacks</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sz="2400" dirty="0" smtClean="0">
                <a:solidFill>
                  <a:srgbClr val="000000"/>
                </a:solidFill>
              </a:rPr>
              <a:t>Attack Vector</a:t>
            </a:r>
          </a:p>
          <a:p>
            <a:pPr lvl="1"/>
            <a:r>
              <a:rPr lang="en-US" sz="2000" dirty="0" smtClean="0">
                <a:solidFill>
                  <a:srgbClr val="000000"/>
                </a:solidFill>
              </a:rPr>
              <a:t>Redefined, clarified; now with Physical vector</a:t>
            </a:r>
          </a:p>
          <a:p>
            <a:r>
              <a:rPr lang="en-US" sz="2400" dirty="0">
                <a:solidFill>
                  <a:srgbClr val="000000"/>
                </a:solidFill>
              </a:rPr>
              <a:t>Attack Complexity (instead of Access Complexity)</a:t>
            </a:r>
          </a:p>
          <a:p>
            <a:pPr lvl="1"/>
            <a:r>
              <a:rPr lang="en-US" sz="2000" dirty="0">
                <a:solidFill>
                  <a:srgbClr val="000000"/>
                </a:solidFill>
              </a:rPr>
              <a:t>What other factors exist outside the attacker’s control</a:t>
            </a:r>
            <a:r>
              <a:rPr lang="en-US" sz="2000" dirty="0" smtClean="0">
                <a:solidFill>
                  <a:srgbClr val="000000"/>
                </a:solidFill>
              </a:rPr>
              <a:t>?</a:t>
            </a:r>
            <a:endParaRPr lang="en-US" sz="2000" dirty="0">
              <a:solidFill>
                <a:srgbClr val="000000"/>
              </a:solidFill>
            </a:endParaRPr>
          </a:p>
          <a:p>
            <a:r>
              <a:rPr lang="en-US" sz="2400" dirty="0">
                <a:solidFill>
                  <a:srgbClr val="000000"/>
                </a:solidFill>
              </a:rPr>
              <a:t>Privileges Required (instead of Authentication)</a:t>
            </a:r>
          </a:p>
          <a:p>
            <a:pPr lvl="1"/>
            <a:r>
              <a:rPr lang="en-US" sz="2000" dirty="0">
                <a:solidFill>
                  <a:srgbClr val="000000"/>
                </a:solidFill>
              </a:rPr>
              <a:t>What privileges must an attacker possess before successful exploitation?</a:t>
            </a:r>
          </a:p>
          <a:p>
            <a:r>
              <a:rPr lang="en-US" sz="2400" dirty="0">
                <a:solidFill>
                  <a:srgbClr val="000000"/>
                </a:solidFill>
              </a:rPr>
              <a:t>User Interaction</a:t>
            </a:r>
          </a:p>
          <a:p>
            <a:pPr lvl="1"/>
            <a:r>
              <a:rPr lang="en-US" sz="2000" dirty="0">
                <a:solidFill>
                  <a:srgbClr val="000000"/>
                </a:solidFill>
              </a:rPr>
              <a:t>Must a user, other than the attacker, take action to facilitate exploitation?</a:t>
            </a:r>
          </a:p>
          <a:p>
            <a:pPr marL="457200" lvl="1" indent="0">
              <a:buNone/>
            </a:pPr>
            <a:endParaRPr lang="en-US" sz="2000" dirty="0">
              <a:solidFill>
                <a:srgbClr val="000000"/>
              </a:solidFill>
            </a:endParaRPr>
          </a:p>
        </p:txBody>
      </p:sp>
    </p:spTree>
    <p:extLst>
      <p:ext uri="{BB962C8B-B14F-4D97-AF65-F5344CB8AC3E}">
        <p14:creationId xmlns:p14="http://schemas.microsoft.com/office/powerpoint/2010/main" val="2471347367"/>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Attack Vector</a:t>
            </a:r>
            <a:endParaRPr lang="en-US" dirty="0"/>
          </a:p>
        </p:txBody>
      </p:sp>
      <p:sp>
        <p:nvSpPr>
          <p:cNvPr id="3" name="Content Placeholder 2"/>
          <p:cNvSpPr>
            <a:spLocks noGrp="1"/>
          </p:cNvSpPr>
          <p:nvPr>
            <p:ph idx="1"/>
          </p:nvPr>
        </p:nvSpPr>
        <p:spPr/>
        <p:txBody>
          <a:bodyPr/>
          <a:lstStyle/>
          <a:p>
            <a:r>
              <a:rPr lang="en-US" dirty="0" smtClean="0"/>
              <a:t>Similar to Access Vector in v2</a:t>
            </a:r>
          </a:p>
          <a:p>
            <a:pPr lvl="1"/>
            <a:r>
              <a:rPr lang="en-US" dirty="0" smtClean="0"/>
              <a:t>Network</a:t>
            </a:r>
          </a:p>
          <a:p>
            <a:pPr lvl="1"/>
            <a:r>
              <a:rPr lang="en-US" dirty="0" smtClean="0"/>
              <a:t>Adjacent</a:t>
            </a:r>
          </a:p>
          <a:p>
            <a:pPr lvl="1"/>
            <a:r>
              <a:rPr lang="en-US" dirty="0" smtClean="0"/>
              <a:t>Local</a:t>
            </a:r>
          </a:p>
          <a:p>
            <a:pPr lvl="1"/>
            <a:r>
              <a:rPr lang="en-US" dirty="0" smtClean="0"/>
              <a:t>Physical</a:t>
            </a:r>
          </a:p>
          <a:p>
            <a:pPr lvl="1"/>
            <a:endParaRPr lang="en-US" dirty="0"/>
          </a:p>
          <a:p>
            <a:r>
              <a:rPr lang="en-US" dirty="0" smtClean="0"/>
              <a:t>Expect this to continue to be clear-cut decisions</a:t>
            </a:r>
          </a:p>
          <a:p>
            <a:r>
              <a:rPr lang="en-US" dirty="0" smtClean="0"/>
              <a:t>V2 “Network + User Interaction”, mostly Local now</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24</a:t>
            </a:fld>
            <a:endParaRPr lang="en-US" dirty="0"/>
          </a:p>
        </p:txBody>
      </p:sp>
    </p:spTree>
    <p:extLst>
      <p:ext uri="{BB962C8B-B14F-4D97-AF65-F5344CB8AC3E}">
        <p14:creationId xmlns:p14="http://schemas.microsoft.com/office/powerpoint/2010/main" val="3439881697"/>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Attack Complexity</a:t>
            </a:r>
            <a:endParaRPr lang="en-US" dirty="0">
              <a:latin typeface="+mj-lt"/>
            </a:endParaRPr>
          </a:p>
        </p:txBody>
      </p:sp>
      <p:sp>
        <p:nvSpPr>
          <p:cNvPr id="3" name="Content Placeholder 2"/>
          <p:cNvSpPr>
            <a:spLocks noGrp="1"/>
          </p:cNvSpPr>
          <p:nvPr>
            <p:ph idx="1"/>
          </p:nvPr>
        </p:nvSpPr>
        <p:spPr/>
        <p:txBody>
          <a:bodyPr/>
          <a:lstStyle/>
          <a:p>
            <a:r>
              <a:rPr lang="en-US" dirty="0" smtClean="0"/>
              <a:t>Overloaded in v2</a:t>
            </a:r>
          </a:p>
          <a:p>
            <a:r>
              <a:rPr lang="en-US" dirty="0" smtClean="0"/>
              <a:t>Basically the only “different” thing that was measured in Exploitability </a:t>
            </a:r>
            <a:r>
              <a:rPr lang="en-US" dirty="0" err="1" smtClean="0"/>
              <a:t>Subscore</a:t>
            </a:r>
            <a:endParaRPr lang="en-US" dirty="0" smtClean="0"/>
          </a:p>
          <a:p>
            <a:endParaRPr lang="en-US" dirty="0"/>
          </a:p>
          <a:p>
            <a:r>
              <a:rPr lang="en-US" dirty="0" smtClean="0"/>
              <a:t>Simpler than v3</a:t>
            </a:r>
          </a:p>
          <a:p>
            <a:pPr lvl="1"/>
            <a:r>
              <a:rPr lang="en-US" dirty="0" smtClean="0"/>
              <a:t>Low (aka Not complex)</a:t>
            </a:r>
          </a:p>
          <a:p>
            <a:pPr lvl="1"/>
            <a:r>
              <a:rPr lang="en-US" dirty="0" smtClean="0"/>
              <a:t>High (aka Complex)</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25</a:t>
            </a:fld>
            <a:endParaRPr lang="en-US" dirty="0"/>
          </a:p>
        </p:txBody>
      </p:sp>
    </p:spTree>
    <p:extLst>
      <p:ext uri="{BB962C8B-B14F-4D97-AF65-F5344CB8AC3E}">
        <p14:creationId xmlns:p14="http://schemas.microsoft.com/office/powerpoint/2010/main" val="988450956"/>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User Interaction</a:t>
            </a:r>
            <a:endParaRPr lang="en-US" dirty="0">
              <a:latin typeface="+mj-lt"/>
            </a:endParaRPr>
          </a:p>
        </p:txBody>
      </p:sp>
      <p:sp>
        <p:nvSpPr>
          <p:cNvPr id="3" name="Content Placeholder 2"/>
          <p:cNvSpPr>
            <a:spLocks noGrp="1"/>
          </p:cNvSpPr>
          <p:nvPr>
            <p:ph idx="1"/>
          </p:nvPr>
        </p:nvSpPr>
        <p:spPr/>
        <p:txBody>
          <a:bodyPr/>
          <a:lstStyle/>
          <a:p>
            <a:r>
              <a:rPr lang="en-US" dirty="0" smtClean="0"/>
              <a:t>Does a non-attacker user need to be involved?</a:t>
            </a:r>
          </a:p>
          <a:p>
            <a:r>
              <a:rPr lang="en-US" dirty="0" smtClean="0"/>
              <a:t>Previously measured in v2 Attack Complexity</a:t>
            </a:r>
          </a:p>
          <a:p>
            <a:endParaRPr lang="en-US" dirty="0"/>
          </a:p>
          <a:p>
            <a:r>
              <a:rPr lang="en-US" dirty="0" smtClean="0"/>
              <a:t>Binary decision:</a:t>
            </a:r>
          </a:p>
          <a:p>
            <a:pPr lvl="1"/>
            <a:r>
              <a:rPr lang="en-US" dirty="0" smtClean="0"/>
              <a:t>None</a:t>
            </a:r>
          </a:p>
          <a:p>
            <a:pPr lvl="1"/>
            <a:r>
              <a:rPr lang="en-US" dirty="0" smtClean="0"/>
              <a:t>Required</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26</a:t>
            </a:fld>
            <a:endParaRPr lang="en-US" dirty="0"/>
          </a:p>
        </p:txBody>
      </p:sp>
    </p:spTree>
    <p:extLst>
      <p:ext uri="{BB962C8B-B14F-4D97-AF65-F5344CB8AC3E}">
        <p14:creationId xmlns:p14="http://schemas.microsoft.com/office/powerpoint/2010/main" val="2427326501"/>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Privileges Required</a:t>
            </a:r>
            <a:endParaRPr lang="en-US" dirty="0">
              <a:latin typeface="+mj-lt"/>
            </a:endParaRPr>
          </a:p>
        </p:txBody>
      </p:sp>
      <p:sp>
        <p:nvSpPr>
          <p:cNvPr id="3" name="Content Placeholder 2"/>
          <p:cNvSpPr>
            <a:spLocks noGrp="1"/>
          </p:cNvSpPr>
          <p:nvPr>
            <p:ph idx="1"/>
          </p:nvPr>
        </p:nvSpPr>
        <p:spPr/>
        <p:txBody>
          <a:bodyPr/>
          <a:lstStyle/>
          <a:p>
            <a:r>
              <a:rPr lang="en-US" dirty="0" smtClean="0"/>
              <a:t>Replaces Authentication (v2 useless measure)</a:t>
            </a:r>
          </a:p>
          <a:p>
            <a:r>
              <a:rPr lang="en-US" dirty="0" smtClean="0"/>
              <a:t>Previously measured in v2 Attack Complexity (somewhat)</a:t>
            </a:r>
          </a:p>
          <a:p>
            <a:endParaRPr lang="en-US" dirty="0"/>
          </a:p>
          <a:p>
            <a:r>
              <a:rPr lang="en-US" dirty="0" smtClean="0"/>
              <a:t>Simple decision:</a:t>
            </a:r>
          </a:p>
          <a:p>
            <a:pPr lvl="1"/>
            <a:r>
              <a:rPr lang="en-US" dirty="0" smtClean="0"/>
              <a:t>None</a:t>
            </a:r>
          </a:p>
          <a:p>
            <a:pPr lvl="1"/>
            <a:r>
              <a:rPr lang="en-US" dirty="0" smtClean="0"/>
              <a:t>Low (authenticated but not special)</a:t>
            </a:r>
          </a:p>
          <a:p>
            <a:pPr lvl="1"/>
            <a:r>
              <a:rPr lang="en-US" dirty="0" smtClean="0"/>
              <a:t>High (any kind of “trusted user” or highly privileged)</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27</a:t>
            </a:fld>
            <a:endParaRPr lang="en-US" dirty="0"/>
          </a:p>
        </p:txBody>
      </p:sp>
    </p:spTree>
    <p:extLst>
      <p:ext uri="{BB962C8B-B14F-4D97-AF65-F5344CB8AC3E}">
        <p14:creationId xmlns:p14="http://schemas.microsoft.com/office/powerpoint/2010/main" val="257366873"/>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Scope</a:t>
            </a:r>
            <a:endParaRPr lang="en-US" dirty="0">
              <a:latin typeface="+mj-lt"/>
            </a:endParaRPr>
          </a:p>
        </p:txBody>
      </p:sp>
      <p:sp>
        <p:nvSpPr>
          <p:cNvPr id="3" name="Content Placeholder 2"/>
          <p:cNvSpPr>
            <a:spLocks noGrp="1"/>
          </p:cNvSpPr>
          <p:nvPr>
            <p:ph idx="1"/>
          </p:nvPr>
        </p:nvSpPr>
        <p:spPr>
          <a:xfrm>
            <a:off x="457200" y="3657600"/>
            <a:ext cx="8382000" cy="2468563"/>
          </a:xfrm>
        </p:spPr>
        <p:txBody>
          <a:bodyPr>
            <a:normAutofit fontScale="70000" lnSpcReduction="20000"/>
          </a:bodyPr>
          <a:lstStyle/>
          <a:p>
            <a:r>
              <a:rPr lang="en-US" dirty="0" smtClean="0"/>
              <a:t>V2: Vulnerabilities scored relative to Host OS</a:t>
            </a:r>
          </a:p>
          <a:p>
            <a:r>
              <a:rPr lang="en-US" dirty="0" smtClean="0"/>
              <a:t>V3: Vulnerabilities scored relative to the environment that authorizes access</a:t>
            </a:r>
          </a:p>
          <a:p>
            <a:pPr lvl="1"/>
            <a:r>
              <a:rPr lang="en-US" dirty="0" smtClean="0"/>
              <a:t>Exploitability relative to the environment granting access</a:t>
            </a:r>
          </a:p>
          <a:p>
            <a:pPr lvl="1"/>
            <a:r>
              <a:rPr lang="en-US" dirty="0" smtClean="0"/>
              <a:t>Impact relative to the environment being impacted</a:t>
            </a:r>
          </a:p>
          <a:p>
            <a:pPr lvl="1"/>
            <a:endParaRPr lang="en-US" dirty="0"/>
          </a:p>
          <a:p>
            <a:r>
              <a:rPr lang="en-US" dirty="0" smtClean="0"/>
              <a:t>Scope Changed? Score increases</a:t>
            </a:r>
          </a:p>
          <a:p>
            <a:r>
              <a:rPr lang="en-US" dirty="0" smtClean="0"/>
              <a:t>Scope Unchanged? Score x1</a:t>
            </a:r>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28</a:t>
            </a:fld>
            <a:endParaRPr lang="en-US" dirty="0"/>
          </a:p>
        </p:txBody>
      </p:sp>
      <p:pic>
        <p:nvPicPr>
          <p:cNvPr id="6" name="Picture 5" descr="eleven.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62200" y="914400"/>
            <a:ext cx="4572000" cy="2569464"/>
          </a:xfrm>
          <a:prstGeom prst="rect">
            <a:avLst/>
          </a:prstGeom>
        </p:spPr>
      </p:pic>
    </p:spTree>
    <p:extLst>
      <p:ext uri="{BB962C8B-B14F-4D97-AF65-F5344CB8AC3E}">
        <p14:creationId xmlns:p14="http://schemas.microsoft.com/office/powerpoint/2010/main" val="89688209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Impacts</a:t>
            </a:r>
            <a:endParaRPr lang="en-US" dirty="0">
              <a:latin typeface="+mj-lt"/>
            </a:endParaRPr>
          </a:p>
        </p:txBody>
      </p:sp>
      <p:sp>
        <p:nvSpPr>
          <p:cNvPr id="3" name="Content Placeholder 2"/>
          <p:cNvSpPr>
            <a:spLocks noGrp="1"/>
          </p:cNvSpPr>
          <p:nvPr>
            <p:ph idx="1"/>
          </p:nvPr>
        </p:nvSpPr>
        <p:spPr/>
        <p:txBody>
          <a:bodyPr/>
          <a:lstStyle/>
          <a:p>
            <a:r>
              <a:rPr lang="en-US" dirty="0" smtClean="0"/>
              <a:t>“The Middle 99%”</a:t>
            </a:r>
          </a:p>
          <a:p>
            <a:pPr lvl="1"/>
            <a:r>
              <a:rPr lang="en-US" dirty="0" smtClean="0"/>
              <a:t>Confidentiality, Integrity, Availability: All, None, Other</a:t>
            </a:r>
          </a:p>
          <a:p>
            <a:pPr lvl="1"/>
            <a:r>
              <a:rPr lang="en-US" dirty="0" err="1" smtClean="0"/>
              <a:t>Heartbleed</a:t>
            </a:r>
            <a:r>
              <a:rPr lang="en-US" dirty="0" smtClean="0"/>
              <a:t> (CVE-2014-0160): Partial Confidentiality</a:t>
            </a:r>
          </a:p>
          <a:p>
            <a:pPr lvl="2"/>
            <a:r>
              <a:rPr lang="en-US" dirty="0" smtClean="0"/>
              <a:t>It’s </a:t>
            </a:r>
            <a:r>
              <a:rPr lang="en-US" i="1" dirty="0" smtClean="0"/>
              <a:t>only</a:t>
            </a:r>
            <a:r>
              <a:rPr lang="en-US" dirty="0" smtClean="0"/>
              <a:t> private keys</a:t>
            </a:r>
          </a:p>
          <a:p>
            <a:r>
              <a:rPr lang="en-US" dirty="0" smtClean="0"/>
              <a:t>None, Partial, Complete =&gt; None, Low, High</a:t>
            </a:r>
          </a:p>
          <a:p>
            <a:pPr lvl="1"/>
            <a:r>
              <a:rPr lang="en-US" dirty="0" smtClean="0"/>
              <a:t>Low: Partial loss </a:t>
            </a:r>
            <a:r>
              <a:rPr lang="en-US" b="1" dirty="0" smtClean="0"/>
              <a:t>without</a:t>
            </a:r>
            <a:r>
              <a:rPr lang="en-US" dirty="0" smtClean="0"/>
              <a:t> direct, serious impact on affected scope</a:t>
            </a:r>
          </a:p>
          <a:p>
            <a:pPr lvl="1"/>
            <a:r>
              <a:rPr lang="en-US" dirty="0" smtClean="0"/>
              <a:t>High: Complete loss; or partial loss </a:t>
            </a:r>
            <a:r>
              <a:rPr lang="en-US" b="1" dirty="0" smtClean="0"/>
              <a:t>with</a:t>
            </a:r>
            <a:r>
              <a:rPr lang="en-US" dirty="0" smtClean="0"/>
              <a:t> direct, serious impact on affected scope</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29</a:t>
            </a:fld>
            <a:endParaRPr lang="en-US" dirty="0"/>
          </a:p>
        </p:txBody>
      </p:sp>
    </p:spTree>
    <p:extLst>
      <p:ext uri="{BB962C8B-B14F-4D97-AF65-F5344CB8AC3E}">
        <p14:creationId xmlns:p14="http://schemas.microsoft.com/office/powerpoint/2010/main" val="2900152806"/>
      </p:ext>
    </p:extLst>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is it supposed to do?</a:t>
            </a:r>
            <a:endParaRPr lang="en-US" dirty="0"/>
          </a:p>
        </p:txBody>
      </p:sp>
      <p:sp>
        <p:nvSpPr>
          <p:cNvPr id="3" name="Content Placeholder 2"/>
          <p:cNvSpPr>
            <a:spLocks noGrp="1"/>
          </p:cNvSpPr>
          <p:nvPr>
            <p:ph idx="1"/>
          </p:nvPr>
        </p:nvSpPr>
        <p:spPr/>
        <p:txBody>
          <a:bodyPr>
            <a:normAutofit lnSpcReduction="10000"/>
          </a:bodyPr>
          <a:lstStyle/>
          <a:p>
            <a:r>
              <a:rPr lang="en-US" dirty="0" smtClean="0"/>
              <a:t>Base / Temporal / Environmental view of </a:t>
            </a:r>
            <a:r>
              <a:rPr lang="en-US" dirty="0" err="1" smtClean="0"/>
              <a:t>vulns</a:t>
            </a:r>
            <a:endParaRPr lang="en-US" dirty="0" smtClean="0"/>
          </a:p>
          <a:p>
            <a:r>
              <a:rPr lang="en-US" dirty="0" smtClean="0"/>
              <a:t>Base:</a:t>
            </a:r>
          </a:p>
          <a:p>
            <a:pPr lvl="1"/>
            <a:r>
              <a:rPr lang="en-US" dirty="0" smtClean="0"/>
              <a:t>Access Vector: Where is the attacker? (Not the </a:t>
            </a:r>
            <a:r>
              <a:rPr lang="en-US" dirty="0" err="1" smtClean="0"/>
              <a:t>vuln</a:t>
            </a:r>
            <a:r>
              <a:rPr lang="en-US" dirty="0" smtClean="0"/>
              <a:t>?)</a:t>
            </a:r>
          </a:p>
          <a:p>
            <a:pPr lvl="1"/>
            <a:r>
              <a:rPr lang="en-US" dirty="0" smtClean="0"/>
              <a:t>Access Complexity: How hard is it to successfully </a:t>
            </a:r>
            <a:r>
              <a:rPr lang="en-US" dirty="0" err="1" smtClean="0"/>
              <a:t>pwn</a:t>
            </a:r>
            <a:endParaRPr lang="en-US" dirty="0"/>
          </a:p>
          <a:p>
            <a:pPr lvl="1"/>
            <a:r>
              <a:rPr lang="en-US" dirty="0" smtClean="0"/>
              <a:t>Authentication: How many logins (beyond the first)</a:t>
            </a:r>
          </a:p>
          <a:p>
            <a:pPr lvl="1"/>
            <a:r>
              <a:rPr lang="en-US" dirty="0" smtClean="0"/>
              <a:t>Confidentiality / Integrity / Availability</a:t>
            </a:r>
          </a:p>
          <a:p>
            <a:pPr lvl="2"/>
            <a:r>
              <a:rPr lang="en-US" dirty="0" smtClean="0"/>
              <a:t>Of the host OS</a:t>
            </a:r>
          </a:p>
          <a:p>
            <a:pPr lvl="2"/>
            <a:r>
              <a:rPr lang="en-US" dirty="0" smtClean="0"/>
              <a:t>All, Nothing, or Other</a:t>
            </a:r>
          </a:p>
          <a:p>
            <a:r>
              <a:rPr lang="en-US" dirty="0" smtClean="0"/>
              <a:t>Temporal: </a:t>
            </a:r>
            <a:r>
              <a:rPr lang="en-US" sz="1800" dirty="0" smtClean="0"/>
              <a:t>Exploitability, Report Confidence, Remediation Level</a:t>
            </a:r>
          </a:p>
          <a:p>
            <a:r>
              <a:rPr lang="en-US" dirty="0" smtClean="0"/>
              <a:t>Environmental: ?????</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3</a:t>
            </a:fld>
            <a:endParaRPr lang="en-US" dirty="0"/>
          </a:p>
        </p:txBody>
      </p:sp>
    </p:spTree>
    <p:extLst>
      <p:ext uri="{BB962C8B-B14F-4D97-AF65-F5344CB8AC3E}">
        <p14:creationId xmlns:p14="http://schemas.microsoft.com/office/powerpoint/2010/main" val="1637372563"/>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More useful measurement</a:t>
            </a:r>
            <a:endParaRPr lang="en-US" dirty="0">
              <a:solidFill>
                <a:srgbClr val="000000"/>
              </a:solidFill>
            </a:endParaRPr>
          </a:p>
        </p:txBody>
      </p:sp>
      <p:sp>
        <p:nvSpPr>
          <p:cNvPr id="3" name="Text Placeholder 2"/>
          <p:cNvSpPr>
            <a:spLocks noGrp="1"/>
          </p:cNvSpPr>
          <p:nvPr>
            <p:ph type="body" sz="quarter" idx="10"/>
          </p:nvPr>
        </p:nvSpPr>
        <p:spPr/>
        <p:txBody>
          <a:bodyPr>
            <a:normAutofit/>
          </a:bodyPr>
          <a:lstStyle/>
          <a:p>
            <a:r>
              <a:rPr lang="en-US" sz="2400" dirty="0" smtClean="0">
                <a:solidFill>
                  <a:schemeClr val="tx1"/>
                </a:solidFill>
              </a:rPr>
              <a:t>Severity Ratings in addition to scores</a:t>
            </a:r>
          </a:p>
          <a:p>
            <a:pPr lvl="1"/>
            <a:r>
              <a:rPr lang="en-US" sz="2000" dirty="0" smtClean="0">
                <a:solidFill>
                  <a:schemeClr val="tx1"/>
                </a:solidFill>
              </a:rPr>
              <a:t>None, Low, Medium, High, Critical</a:t>
            </a:r>
          </a:p>
          <a:p>
            <a:r>
              <a:rPr lang="en-US" sz="2400" dirty="0" smtClean="0">
                <a:solidFill>
                  <a:schemeClr val="tx1"/>
                </a:solidFill>
              </a:rPr>
              <a:t>Vulnerability Chaining</a:t>
            </a:r>
          </a:p>
          <a:p>
            <a:pPr lvl="1"/>
            <a:r>
              <a:rPr lang="en-US" sz="2000" dirty="0">
                <a:solidFill>
                  <a:schemeClr val="tx1"/>
                </a:solidFill>
              </a:rPr>
              <a:t>Requires individual vulnerabilities to have their own CVSS scores first</a:t>
            </a:r>
          </a:p>
          <a:p>
            <a:pPr lvl="1"/>
            <a:r>
              <a:rPr lang="en-US" sz="2000" dirty="0">
                <a:solidFill>
                  <a:schemeClr val="tx1"/>
                </a:solidFill>
              </a:rPr>
              <a:t>Used to express 1..N vulnerabilities </a:t>
            </a:r>
            <a:r>
              <a:rPr lang="en-US" sz="2000" dirty="0" smtClean="0">
                <a:solidFill>
                  <a:schemeClr val="tx1"/>
                </a:solidFill>
              </a:rPr>
              <a:t>exploited together to </a:t>
            </a:r>
            <a:r>
              <a:rPr lang="en-US" sz="2000" dirty="0">
                <a:solidFill>
                  <a:schemeClr val="tx1"/>
                </a:solidFill>
              </a:rPr>
              <a:t>achieve the impact of vulnerability N</a:t>
            </a:r>
          </a:p>
          <a:p>
            <a:pPr lvl="1"/>
            <a:r>
              <a:rPr lang="en-US" sz="2000" dirty="0">
                <a:solidFill>
                  <a:schemeClr val="tx1"/>
                </a:solidFill>
              </a:rPr>
              <a:t>Chain has its own CVSS </a:t>
            </a:r>
            <a:r>
              <a:rPr lang="en-US" sz="2000" dirty="0" smtClean="0">
                <a:solidFill>
                  <a:schemeClr val="tx1"/>
                </a:solidFill>
              </a:rPr>
              <a:t>score</a:t>
            </a:r>
          </a:p>
          <a:p>
            <a:r>
              <a:rPr lang="en-US" sz="2400" dirty="0" smtClean="0">
                <a:solidFill>
                  <a:schemeClr val="tx1"/>
                </a:solidFill>
              </a:rPr>
              <a:t>Removed Target Distribution and Collateral Damage Potential</a:t>
            </a:r>
          </a:p>
          <a:p>
            <a:r>
              <a:rPr lang="en-US" sz="2400" dirty="0" smtClean="0">
                <a:solidFill>
                  <a:schemeClr val="tx1"/>
                </a:solidFill>
              </a:rPr>
              <a:t>Included expressing Mitigations with Environmental metrics</a:t>
            </a:r>
          </a:p>
          <a:p>
            <a:pPr lvl="1"/>
            <a:r>
              <a:rPr lang="en-US" sz="2000" dirty="0" smtClean="0">
                <a:solidFill>
                  <a:schemeClr val="tx1"/>
                </a:solidFill>
              </a:rPr>
              <a:t>Have environmental adjustments modified our impact?</a:t>
            </a:r>
            <a:endParaRPr lang="en-US" sz="2000" dirty="0">
              <a:solidFill>
                <a:schemeClr val="tx1"/>
              </a:solidFill>
            </a:endParaRPr>
          </a:p>
        </p:txBody>
      </p:sp>
    </p:spTree>
    <p:extLst>
      <p:ext uri="{BB962C8B-B14F-4D97-AF65-F5344CB8AC3E}">
        <p14:creationId xmlns:p14="http://schemas.microsoft.com/office/powerpoint/2010/main" val="3758863194"/>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Example Vulnerability: File-based Code Exec</a:t>
            </a:r>
            <a:endParaRPr lang="en-US" dirty="0">
              <a:solidFill>
                <a:srgbClr val="000000"/>
              </a:solidFill>
            </a:endParaRPr>
          </a:p>
        </p:txBody>
      </p:sp>
      <p:sp>
        <p:nvSpPr>
          <p:cNvPr id="4" name="Rectangle 3"/>
          <p:cNvSpPr/>
          <p:nvPr/>
        </p:nvSpPr>
        <p:spPr>
          <a:xfrm>
            <a:off x="1752600" y="2209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AV: Network</a:t>
            </a:r>
            <a:endParaRPr lang="en-US" dirty="0"/>
          </a:p>
        </p:txBody>
      </p:sp>
      <p:sp>
        <p:nvSpPr>
          <p:cNvPr id="5" name="Rectangle 4"/>
          <p:cNvSpPr/>
          <p:nvPr/>
        </p:nvSpPr>
        <p:spPr>
          <a:xfrm>
            <a:off x="1752600" y="2590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AC: Medium</a:t>
            </a:r>
            <a:endParaRPr lang="en-US" dirty="0"/>
          </a:p>
        </p:txBody>
      </p:sp>
      <p:sp>
        <p:nvSpPr>
          <p:cNvPr id="6" name="Rectangle 5"/>
          <p:cNvSpPr/>
          <p:nvPr/>
        </p:nvSpPr>
        <p:spPr>
          <a:xfrm>
            <a:off x="1752600" y="2971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Au: None</a:t>
            </a:r>
            <a:endParaRPr lang="en-US" dirty="0"/>
          </a:p>
        </p:txBody>
      </p:sp>
      <p:sp>
        <p:nvSpPr>
          <p:cNvPr id="7" name="Rectangle 6"/>
          <p:cNvSpPr/>
          <p:nvPr/>
        </p:nvSpPr>
        <p:spPr>
          <a:xfrm>
            <a:off x="1752600" y="4419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Complete</a:t>
            </a:r>
            <a:endParaRPr lang="en-US" dirty="0"/>
          </a:p>
        </p:txBody>
      </p:sp>
      <p:sp>
        <p:nvSpPr>
          <p:cNvPr id="8" name="Rectangle 7"/>
          <p:cNvSpPr/>
          <p:nvPr/>
        </p:nvSpPr>
        <p:spPr>
          <a:xfrm>
            <a:off x="1752600" y="4800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Complete</a:t>
            </a:r>
            <a:endParaRPr lang="en-US" dirty="0"/>
          </a:p>
        </p:txBody>
      </p:sp>
      <p:sp>
        <p:nvSpPr>
          <p:cNvPr id="9" name="Rectangle 8"/>
          <p:cNvSpPr/>
          <p:nvPr/>
        </p:nvSpPr>
        <p:spPr>
          <a:xfrm>
            <a:off x="1752600" y="5181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Complete</a:t>
            </a:r>
            <a:endParaRPr lang="en-US" dirty="0"/>
          </a:p>
        </p:txBody>
      </p:sp>
      <p:sp>
        <p:nvSpPr>
          <p:cNvPr id="10" name="TextBox 9"/>
          <p:cNvSpPr txBox="1"/>
          <p:nvPr/>
        </p:nvSpPr>
        <p:spPr>
          <a:xfrm>
            <a:off x="1752600" y="1600200"/>
            <a:ext cx="1883223" cy="369332"/>
          </a:xfrm>
          <a:prstGeom prst="rect">
            <a:avLst/>
          </a:prstGeom>
          <a:noFill/>
        </p:spPr>
        <p:txBody>
          <a:bodyPr wrap="none" rtlCol="0">
            <a:spAutoFit/>
          </a:bodyPr>
          <a:lstStyle/>
          <a:p>
            <a:r>
              <a:rPr lang="en-US" dirty="0" smtClean="0"/>
              <a:t>CVSS V2: 9.3 (</a:t>
            </a:r>
            <a:r>
              <a:rPr lang="en-US" dirty="0" err="1" smtClean="0"/>
              <a:t>Crit</a:t>
            </a:r>
            <a:r>
              <a:rPr lang="en-US" dirty="0" smtClean="0"/>
              <a:t>)</a:t>
            </a:r>
            <a:endParaRPr lang="en-US" dirty="0"/>
          </a:p>
        </p:txBody>
      </p:sp>
      <p:sp>
        <p:nvSpPr>
          <p:cNvPr id="11" name="Rectangle 10"/>
          <p:cNvSpPr/>
          <p:nvPr/>
        </p:nvSpPr>
        <p:spPr>
          <a:xfrm>
            <a:off x="4572000" y="2209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Vector: Local</a:t>
            </a:r>
            <a:endParaRPr lang="en-US" dirty="0"/>
          </a:p>
        </p:txBody>
      </p:sp>
      <p:sp>
        <p:nvSpPr>
          <p:cNvPr id="12" name="Rectangle 11"/>
          <p:cNvSpPr/>
          <p:nvPr/>
        </p:nvSpPr>
        <p:spPr>
          <a:xfrm>
            <a:off x="4572000" y="2590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Complexity: Low</a:t>
            </a:r>
            <a:endParaRPr lang="en-US" dirty="0"/>
          </a:p>
        </p:txBody>
      </p:sp>
      <p:sp>
        <p:nvSpPr>
          <p:cNvPr id="13" name="Rectangle 12"/>
          <p:cNvSpPr/>
          <p:nvPr/>
        </p:nvSpPr>
        <p:spPr>
          <a:xfrm>
            <a:off x="4572000" y="2971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Privileges Required: None</a:t>
            </a:r>
            <a:endParaRPr lang="en-US" dirty="0"/>
          </a:p>
        </p:txBody>
      </p:sp>
      <p:sp>
        <p:nvSpPr>
          <p:cNvPr id="14" name="Rectangle 13"/>
          <p:cNvSpPr/>
          <p:nvPr/>
        </p:nvSpPr>
        <p:spPr>
          <a:xfrm>
            <a:off x="4572000" y="4419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High</a:t>
            </a:r>
            <a:endParaRPr lang="en-US" dirty="0"/>
          </a:p>
        </p:txBody>
      </p:sp>
      <p:sp>
        <p:nvSpPr>
          <p:cNvPr id="15" name="Rectangle 14"/>
          <p:cNvSpPr/>
          <p:nvPr/>
        </p:nvSpPr>
        <p:spPr>
          <a:xfrm>
            <a:off x="4572000" y="4800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High</a:t>
            </a:r>
            <a:endParaRPr lang="en-US" dirty="0"/>
          </a:p>
        </p:txBody>
      </p:sp>
      <p:sp>
        <p:nvSpPr>
          <p:cNvPr id="16" name="Rectangle 15"/>
          <p:cNvSpPr/>
          <p:nvPr/>
        </p:nvSpPr>
        <p:spPr>
          <a:xfrm>
            <a:off x="4572000" y="5181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High</a:t>
            </a:r>
            <a:endParaRPr lang="en-US" dirty="0"/>
          </a:p>
        </p:txBody>
      </p:sp>
      <p:sp>
        <p:nvSpPr>
          <p:cNvPr id="17" name="TextBox 16"/>
          <p:cNvSpPr txBox="1"/>
          <p:nvPr/>
        </p:nvSpPr>
        <p:spPr>
          <a:xfrm>
            <a:off x="4572000" y="1600200"/>
            <a:ext cx="1491664" cy="369332"/>
          </a:xfrm>
          <a:prstGeom prst="rect">
            <a:avLst/>
          </a:prstGeom>
          <a:noFill/>
        </p:spPr>
        <p:txBody>
          <a:bodyPr wrap="none" rtlCol="0">
            <a:spAutoFit/>
          </a:bodyPr>
          <a:lstStyle/>
          <a:p>
            <a:r>
              <a:rPr lang="en-US" dirty="0" smtClean="0"/>
              <a:t>CVSS V3: High</a:t>
            </a:r>
            <a:endParaRPr lang="en-US" dirty="0"/>
          </a:p>
        </p:txBody>
      </p:sp>
      <p:sp>
        <p:nvSpPr>
          <p:cNvPr id="18" name="Rectangle 17"/>
          <p:cNvSpPr/>
          <p:nvPr/>
        </p:nvSpPr>
        <p:spPr>
          <a:xfrm>
            <a:off x="4572000" y="3352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User Interaction: Required</a:t>
            </a:r>
            <a:endParaRPr lang="en-US" dirty="0"/>
          </a:p>
        </p:txBody>
      </p:sp>
      <p:sp>
        <p:nvSpPr>
          <p:cNvPr id="19" name="Rectangle 18"/>
          <p:cNvSpPr/>
          <p:nvPr/>
        </p:nvSpPr>
        <p:spPr>
          <a:xfrm>
            <a:off x="4572000" y="38862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Scope: Unchanged</a:t>
            </a:r>
            <a:endParaRPr lang="en-US" dirty="0"/>
          </a:p>
        </p:txBody>
      </p:sp>
      <p:sp>
        <p:nvSpPr>
          <p:cNvPr id="3" name="TextBox 2"/>
          <p:cNvSpPr txBox="1"/>
          <p:nvPr/>
        </p:nvSpPr>
        <p:spPr>
          <a:xfrm>
            <a:off x="228600" y="1219200"/>
            <a:ext cx="1505540" cy="369332"/>
          </a:xfrm>
          <a:prstGeom prst="rect">
            <a:avLst/>
          </a:prstGeom>
          <a:noFill/>
        </p:spPr>
        <p:txBody>
          <a:bodyPr wrap="none" rtlCol="0">
            <a:spAutoFit/>
          </a:bodyPr>
          <a:lstStyle/>
          <a:p>
            <a:r>
              <a:rPr lang="en-US" dirty="0" smtClean="0"/>
              <a:t>#1: NMN, CCC</a:t>
            </a:r>
            <a:endParaRPr lang="en-US" dirty="0"/>
          </a:p>
        </p:txBody>
      </p:sp>
    </p:spTree>
    <p:extLst>
      <p:ext uri="{BB962C8B-B14F-4D97-AF65-F5344CB8AC3E}">
        <p14:creationId xmlns:p14="http://schemas.microsoft.com/office/powerpoint/2010/main" val="2172869450"/>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Example Vulnerability: Cross-site Scripting</a:t>
            </a:r>
            <a:endParaRPr lang="en-US" dirty="0">
              <a:solidFill>
                <a:srgbClr val="000000"/>
              </a:solidFill>
            </a:endParaRPr>
          </a:p>
        </p:txBody>
      </p:sp>
      <p:sp>
        <p:nvSpPr>
          <p:cNvPr id="4" name="Rectangle 3"/>
          <p:cNvSpPr/>
          <p:nvPr/>
        </p:nvSpPr>
        <p:spPr>
          <a:xfrm>
            <a:off x="1752600" y="2209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AV: Network</a:t>
            </a:r>
            <a:endParaRPr lang="en-US" dirty="0"/>
          </a:p>
        </p:txBody>
      </p:sp>
      <p:sp>
        <p:nvSpPr>
          <p:cNvPr id="5" name="Rectangle 4"/>
          <p:cNvSpPr/>
          <p:nvPr/>
        </p:nvSpPr>
        <p:spPr>
          <a:xfrm>
            <a:off x="1752600" y="2590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AC: Medium</a:t>
            </a:r>
            <a:endParaRPr lang="en-US" dirty="0"/>
          </a:p>
        </p:txBody>
      </p:sp>
      <p:sp>
        <p:nvSpPr>
          <p:cNvPr id="6" name="Rectangle 5"/>
          <p:cNvSpPr/>
          <p:nvPr/>
        </p:nvSpPr>
        <p:spPr>
          <a:xfrm>
            <a:off x="1752600" y="2971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Au: None</a:t>
            </a:r>
            <a:endParaRPr lang="en-US" dirty="0"/>
          </a:p>
        </p:txBody>
      </p:sp>
      <p:sp>
        <p:nvSpPr>
          <p:cNvPr id="7" name="Rectangle 6"/>
          <p:cNvSpPr/>
          <p:nvPr/>
        </p:nvSpPr>
        <p:spPr>
          <a:xfrm>
            <a:off x="1752600" y="4419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None</a:t>
            </a:r>
            <a:endParaRPr lang="en-US" dirty="0"/>
          </a:p>
        </p:txBody>
      </p:sp>
      <p:sp>
        <p:nvSpPr>
          <p:cNvPr id="8" name="Rectangle 7"/>
          <p:cNvSpPr/>
          <p:nvPr/>
        </p:nvSpPr>
        <p:spPr>
          <a:xfrm>
            <a:off x="1752600" y="4800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Partial</a:t>
            </a:r>
            <a:endParaRPr lang="en-US" dirty="0"/>
          </a:p>
        </p:txBody>
      </p:sp>
      <p:sp>
        <p:nvSpPr>
          <p:cNvPr id="9" name="Rectangle 8"/>
          <p:cNvSpPr/>
          <p:nvPr/>
        </p:nvSpPr>
        <p:spPr>
          <a:xfrm>
            <a:off x="1752600" y="5181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None</a:t>
            </a:r>
            <a:endParaRPr lang="en-US" dirty="0"/>
          </a:p>
        </p:txBody>
      </p:sp>
      <p:sp>
        <p:nvSpPr>
          <p:cNvPr id="10" name="TextBox 9"/>
          <p:cNvSpPr txBox="1"/>
          <p:nvPr/>
        </p:nvSpPr>
        <p:spPr>
          <a:xfrm>
            <a:off x="1752600" y="1600200"/>
            <a:ext cx="1982859" cy="369332"/>
          </a:xfrm>
          <a:prstGeom prst="rect">
            <a:avLst/>
          </a:prstGeom>
          <a:noFill/>
        </p:spPr>
        <p:txBody>
          <a:bodyPr wrap="none" rtlCol="0">
            <a:spAutoFit/>
          </a:bodyPr>
          <a:lstStyle/>
          <a:p>
            <a:r>
              <a:rPr lang="en-US" dirty="0" smtClean="0"/>
              <a:t>CVSS V2: 4.3 (Med)</a:t>
            </a:r>
            <a:endParaRPr lang="en-US" dirty="0"/>
          </a:p>
        </p:txBody>
      </p:sp>
      <p:sp>
        <p:nvSpPr>
          <p:cNvPr id="11" name="Rectangle 10"/>
          <p:cNvSpPr/>
          <p:nvPr/>
        </p:nvSpPr>
        <p:spPr>
          <a:xfrm>
            <a:off x="4572000" y="2209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Vector: Local</a:t>
            </a:r>
            <a:endParaRPr lang="en-US" dirty="0"/>
          </a:p>
        </p:txBody>
      </p:sp>
      <p:sp>
        <p:nvSpPr>
          <p:cNvPr id="12" name="Rectangle 11"/>
          <p:cNvSpPr/>
          <p:nvPr/>
        </p:nvSpPr>
        <p:spPr>
          <a:xfrm>
            <a:off x="4572000" y="2590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Complexity: Low</a:t>
            </a:r>
            <a:endParaRPr lang="en-US" dirty="0"/>
          </a:p>
        </p:txBody>
      </p:sp>
      <p:sp>
        <p:nvSpPr>
          <p:cNvPr id="13" name="Rectangle 12"/>
          <p:cNvSpPr/>
          <p:nvPr/>
        </p:nvSpPr>
        <p:spPr>
          <a:xfrm>
            <a:off x="4572000" y="2971800"/>
            <a:ext cx="3127248" cy="381000"/>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Priv. </a:t>
            </a:r>
            <a:r>
              <a:rPr lang="en-US" dirty="0" err="1" smtClean="0"/>
              <a:t>Req</a:t>
            </a:r>
            <a:r>
              <a:rPr lang="en-US" dirty="0" smtClean="0"/>
              <a:t>: None / Low / High</a:t>
            </a:r>
            <a:endParaRPr lang="en-US" dirty="0"/>
          </a:p>
        </p:txBody>
      </p:sp>
      <p:sp>
        <p:nvSpPr>
          <p:cNvPr id="14" name="Rectangle 13"/>
          <p:cNvSpPr/>
          <p:nvPr/>
        </p:nvSpPr>
        <p:spPr>
          <a:xfrm>
            <a:off x="4572000" y="4419600"/>
            <a:ext cx="3127248" cy="381000"/>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Low / High</a:t>
            </a:r>
            <a:endParaRPr lang="en-US" dirty="0"/>
          </a:p>
        </p:txBody>
      </p:sp>
      <p:sp>
        <p:nvSpPr>
          <p:cNvPr id="15" name="Rectangle 14"/>
          <p:cNvSpPr/>
          <p:nvPr/>
        </p:nvSpPr>
        <p:spPr>
          <a:xfrm>
            <a:off x="4572000" y="4800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Low</a:t>
            </a:r>
            <a:endParaRPr lang="en-US" dirty="0"/>
          </a:p>
        </p:txBody>
      </p:sp>
      <p:sp>
        <p:nvSpPr>
          <p:cNvPr id="16" name="Rectangle 15"/>
          <p:cNvSpPr/>
          <p:nvPr/>
        </p:nvSpPr>
        <p:spPr>
          <a:xfrm>
            <a:off x="4572000" y="5181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None</a:t>
            </a:r>
            <a:endParaRPr lang="en-US" dirty="0"/>
          </a:p>
        </p:txBody>
      </p:sp>
      <p:sp>
        <p:nvSpPr>
          <p:cNvPr id="17" name="TextBox 16"/>
          <p:cNvSpPr txBox="1"/>
          <p:nvPr/>
        </p:nvSpPr>
        <p:spPr>
          <a:xfrm>
            <a:off x="4572000" y="1600200"/>
            <a:ext cx="1491664" cy="369332"/>
          </a:xfrm>
          <a:prstGeom prst="rect">
            <a:avLst/>
          </a:prstGeom>
          <a:noFill/>
        </p:spPr>
        <p:txBody>
          <a:bodyPr wrap="none" rtlCol="0">
            <a:spAutoFit/>
          </a:bodyPr>
          <a:lstStyle/>
          <a:p>
            <a:r>
              <a:rPr lang="en-US" dirty="0" smtClean="0"/>
              <a:t>CVSS V3: High</a:t>
            </a:r>
            <a:endParaRPr lang="en-US" dirty="0"/>
          </a:p>
        </p:txBody>
      </p:sp>
      <p:sp>
        <p:nvSpPr>
          <p:cNvPr id="18" name="Rectangle 17"/>
          <p:cNvSpPr/>
          <p:nvPr/>
        </p:nvSpPr>
        <p:spPr>
          <a:xfrm>
            <a:off x="4572000" y="3352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User Interaction: Required</a:t>
            </a:r>
            <a:endParaRPr lang="en-US" dirty="0"/>
          </a:p>
        </p:txBody>
      </p:sp>
      <p:sp>
        <p:nvSpPr>
          <p:cNvPr id="19" name="Rectangle 18"/>
          <p:cNvSpPr/>
          <p:nvPr/>
        </p:nvSpPr>
        <p:spPr>
          <a:xfrm>
            <a:off x="4572000" y="3886200"/>
            <a:ext cx="3127248" cy="381000"/>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Scope: Changed</a:t>
            </a:r>
            <a:endParaRPr lang="en-US" dirty="0"/>
          </a:p>
        </p:txBody>
      </p:sp>
      <p:sp>
        <p:nvSpPr>
          <p:cNvPr id="20" name="TextBox 19"/>
          <p:cNvSpPr txBox="1"/>
          <p:nvPr/>
        </p:nvSpPr>
        <p:spPr>
          <a:xfrm>
            <a:off x="228600" y="1219200"/>
            <a:ext cx="1552979" cy="369332"/>
          </a:xfrm>
          <a:prstGeom prst="rect">
            <a:avLst/>
          </a:prstGeom>
          <a:noFill/>
        </p:spPr>
        <p:txBody>
          <a:bodyPr wrap="none" rtlCol="0">
            <a:spAutoFit/>
          </a:bodyPr>
          <a:lstStyle/>
          <a:p>
            <a:r>
              <a:rPr lang="en-US" dirty="0" smtClean="0"/>
              <a:t>#2: NMN, NPN</a:t>
            </a:r>
            <a:endParaRPr lang="en-US" dirty="0"/>
          </a:p>
        </p:txBody>
      </p:sp>
    </p:spTree>
    <p:extLst>
      <p:ext uri="{BB962C8B-B14F-4D97-AF65-F5344CB8AC3E}">
        <p14:creationId xmlns:p14="http://schemas.microsoft.com/office/powerpoint/2010/main" val="720871026"/>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solidFill>
                  <a:srgbClr val="000000"/>
                </a:solidFill>
              </a:rPr>
              <a:t>Heartbleed</a:t>
            </a:r>
            <a:r>
              <a:rPr lang="en-US" dirty="0" smtClean="0">
                <a:solidFill>
                  <a:srgbClr val="000000"/>
                </a:solidFill>
              </a:rPr>
              <a:t>, or any 1xP, 2xN of sensitive</a:t>
            </a:r>
            <a:endParaRPr lang="en-US" dirty="0">
              <a:solidFill>
                <a:srgbClr val="000000"/>
              </a:solidFill>
            </a:endParaRPr>
          </a:p>
        </p:txBody>
      </p:sp>
      <p:sp>
        <p:nvSpPr>
          <p:cNvPr id="4" name="Rectangle 3"/>
          <p:cNvSpPr/>
          <p:nvPr/>
        </p:nvSpPr>
        <p:spPr>
          <a:xfrm>
            <a:off x="1752600" y="2209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AV: Network</a:t>
            </a:r>
            <a:endParaRPr lang="en-US" dirty="0"/>
          </a:p>
        </p:txBody>
      </p:sp>
      <p:sp>
        <p:nvSpPr>
          <p:cNvPr id="5" name="Rectangle 4"/>
          <p:cNvSpPr/>
          <p:nvPr/>
        </p:nvSpPr>
        <p:spPr>
          <a:xfrm>
            <a:off x="1752600" y="2590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AC: Low</a:t>
            </a:r>
            <a:endParaRPr lang="en-US" dirty="0"/>
          </a:p>
        </p:txBody>
      </p:sp>
      <p:sp>
        <p:nvSpPr>
          <p:cNvPr id="6" name="Rectangle 5"/>
          <p:cNvSpPr/>
          <p:nvPr/>
        </p:nvSpPr>
        <p:spPr>
          <a:xfrm>
            <a:off x="1752600" y="2971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Au: None</a:t>
            </a:r>
            <a:endParaRPr lang="en-US" dirty="0"/>
          </a:p>
        </p:txBody>
      </p:sp>
      <p:sp>
        <p:nvSpPr>
          <p:cNvPr id="7" name="Rectangle 6"/>
          <p:cNvSpPr/>
          <p:nvPr/>
        </p:nvSpPr>
        <p:spPr>
          <a:xfrm>
            <a:off x="1752600" y="4419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a:t>
            </a:r>
            <a:r>
              <a:rPr lang="en-US" dirty="0"/>
              <a:t>Partial</a:t>
            </a:r>
          </a:p>
        </p:txBody>
      </p:sp>
      <p:sp>
        <p:nvSpPr>
          <p:cNvPr id="8" name="Rectangle 7"/>
          <p:cNvSpPr/>
          <p:nvPr/>
        </p:nvSpPr>
        <p:spPr>
          <a:xfrm>
            <a:off x="1752600" y="4800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smtClean="0"/>
              <a:t>I:None</a:t>
            </a:r>
            <a:endParaRPr lang="en-US" dirty="0"/>
          </a:p>
        </p:txBody>
      </p:sp>
      <p:sp>
        <p:nvSpPr>
          <p:cNvPr id="9" name="Rectangle 8"/>
          <p:cNvSpPr/>
          <p:nvPr/>
        </p:nvSpPr>
        <p:spPr>
          <a:xfrm>
            <a:off x="1752600" y="5181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None</a:t>
            </a:r>
            <a:endParaRPr lang="en-US" dirty="0"/>
          </a:p>
        </p:txBody>
      </p:sp>
      <p:sp>
        <p:nvSpPr>
          <p:cNvPr id="10" name="TextBox 9"/>
          <p:cNvSpPr txBox="1"/>
          <p:nvPr/>
        </p:nvSpPr>
        <p:spPr>
          <a:xfrm>
            <a:off x="1752600" y="1600200"/>
            <a:ext cx="1982859" cy="369332"/>
          </a:xfrm>
          <a:prstGeom prst="rect">
            <a:avLst/>
          </a:prstGeom>
          <a:noFill/>
        </p:spPr>
        <p:txBody>
          <a:bodyPr wrap="none" rtlCol="0">
            <a:spAutoFit/>
          </a:bodyPr>
          <a:lstStyle/>
          <a:p>
            <a:r>
              <a:rPr lang="en-US" dirty="0" smtClean="0"/>
              <a:t>CVSS V2: 5.0 (Med)</a:t>
            </a:r>
            <a:endParaRPr lang="en-US" dirty="0"/>
          </a:p>
        </p:txBody>
      </p:sp>
      <p:sp>
        <p:nvSpPr>
          <p:cNvPr id="11" name="Rectangle 10"/>
          <p:cNvSpPr/>
          <p:nvPr/>
        </p:nvSpPr>
        <p:spPr>
          <a:xfrm>
            <a:off x="4572000" y="2209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Vector: Network</a:t>
            </a:r>
            <a:endParaRPr lang="en-US" dirty="0"/>
          </a:p>
        </p:txBody>
      </p:sp>
      <p:sp>
        <p:nvSpPr>
          <p:cNvPr id="12" name="Rectangle 11"/>
          <p:cNvSpPr/>
          <p:nvPr/>
        </p:nvSpPr>
        <p:spPr>
          <a:xfrm>
            <a:off x="4572000" y="2590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Complexity: Low</a:t>
            </a:r>
            <a:endParaRPr lang="en-US" dirty="0"/>
          </a:p>
        </p:txBody>
      </p:sp>
      <p:sp>
        <p:nvSpPr>
          <p:cNvPr id="13" name="Rectangle 12"/>
          <p:cNvSpPr/>
          <p:nvPr/>
        </p:nvSpPr>
        <p:spPr>
          <a:xfrm>
            <a:off x="4572000" y="2971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Privileges Required: None</a:t>
            </a:r>
            <a:endParaRPr lang="en-US" dirty="0"/>
          </a:p>
        </p:txBody>
      </p:sp>
      <p:sp>
        <p:nvSpPr>
          <p:cNvPr id="14" name="Rectangle 13"/>
          <p:cNvSpPr/>
          <p:nvPr/>
        </p:nvSpPr>
        <p:spPr>
          <a:xfrm>
            <a:off x="4572000" y="4419600"/>
            <a:ext cx="3127248" cy="381000"/>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High</a:t>
            </a:r>
            <a:endParaRPr lang="en-US" dirty="0"/>
          </a:p>
        </p:txBody>
      </p:sp>
      <p:sp>
        <p:nvSpPr>
          <p:cNvPr id="15" name="Rectangle 14"/>
          <p:cNvSpPr/>
          <p:nvPr/>
        </p:nvSpPr>
        <p:spPr>
          <a:xfrm>
            <a:off x="4572000" y="4800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None</a:t>
            </a:r>
            <a:endParaRPr lang="en-US" dirty="0"/>
          </a:p>
        </p:txBody>
      </p:sp>
      <p:sp>
        <p:nvSpPr>
          <p:cNvPr id="16" name="Rectangle 15"/>
          <p:cNvSpPr/>
          <p:nvPr/>
        </p:nvSpPr>
        <p:spPr>
          <a:xfrm>
            <a:off x="4572000" y="5181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None</a:t>
            </a:r>
            <a:endParaRPr lang="en-US" dirty="0"/>
          </a:p>
        </p:txBody>
      </p:sp>
      <p:sp>
        <p:nvSpPr>
          <p:cNvPr id="17" name="TextBox 16"/>
          <p:cNvSpPr txBox="1"/>
          <p:nvPr/>
        </p:nvSpPr>
        <p:spPr>
          <a:xfrm>
            <a:off x="4572000" y="1600200"/>
            <a:ext cx="1491664" cy="369332"/>
          </a:xfrm>
          <a:prstGeom prst="rect">
            <a:avLst/>
          </a:prstGeom>
          <a:noFill/>
        </p:spPr>
        <p:txBody>
          <a:bodyPr wrap="none" rtlCol="0">
            <a:spAutoFit/>
          </a:bodyPr>
          <a:lstStyle/>
          <a:p>
            <a:r>
              <a:rPr lang="en-US" dirty="0" smtClean="0"/>
              <a:t>CVSS V3: High</a:t>
            </a:r>
            <a:endParaRPr lang="en-US" dirty="0"/>
          </a:p>
        </p:txBody>
      </p:sp>
      <p:sp>
        <p:nvSpPr>
          <p:cNvPr id="18" name="Rectangle 17"/>
          <p:cNvSpPr/>
          <p:nvPr/>
        </p:nvSpPr>
        <p:spPr>
          <a:xfrm>
            <a:off x="4572000" y="3352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User Interaction: None</a:t>
            </a:r>
            <a:endParaRPr lang="en-US" dirty="0"/>
          </a:p>
        </p:txBody>
      </p:sp>
      <p:sp>
        <p:nvSpPr>
          <p:cNvPr id="19" name="Rectangle 18"/>
          <p:cNvSpPr/>
          <p:nvPr/>
        </p:nvSpPr>
        <p:spPr>
          <a:xfrm>
            <a:off x="4572000" y="38862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Scope: Unchanged</a:t>
            </a:r>
            <a:endParaRPr lang="en-US" dirty="0"/>
          </a:p>
        </p:txBody>
      </p:sp>
      <p:sp>
        <p:nvSpPr>
          <p:cNvPr id="20" name="TextBox 19"/>
          <p:cNvSpPr txBox="1"/>
          <p:nvPr/>
        </p:nvSpPr>
        <p:spPr>
          <a:xfrm>
            <a:off x="228600" y="1219200"/>
            <a:ext cx="3621905" cy="369332"/>
          </a:xfrm>
          <a:prstGeom prst="rect">
            <a:avLst/>
          </a:prstGeom>
          <a:noFill/>
        </p:spPr>
        <p:txBody>
          <a:bodyPr wrap="none" rtlCol="0">
            <a:spAutoFit/>
          </a:bodyPr>
          <a:lstStyle/>
          <a:p>
            <a:r>
              <a:rPr lang="en-US" dirty="0" smtClean="0"/>
              <a:t>#3, #4: NLN, 1x Partial / 1x Complete</a:t>
            </a:r>
            <a:endParaRPr lang="en-US" dirty="0"/>
          </a:p>
        </p:txBody>
      </p:sp>
    </p:spTree>
    <p:extLst>
      <p:ext uri="{BB962C8B-B14F-4D97-AF65-F5344CB8AC3E}">
        <p14:creationId xmlns:p14="http://schemas.microsoft.com/office/powerpoint/2010/main" val="3457110866"/>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Example Vulnerability: File-based Code Exec</a:t>
            </a:r>
            <a:endParaRPr lang="en-US" dirty="0">
              <a:solidFill>
                <a:srgbClr val="000000"/>
              </a:solidFill>
            </a:endParaRPr>
          </a:p>
        </p:txBody>
      </p:sp>
      <p:sp>
        <p:nvSpPr>
          <p:cNvPr id="4" name="Rectangle 3"/>
          <p:cNvSpPr/>
          <p:nvPr/>
        </p:nvSpPr>
        <p:spPr>
          <a:xfrm>
            <a:off x="1752600" y="2209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AV: Network</a:t>
            </a:r>
            <a:endParaRPr lang="en-US" dirty="0"/>
          </a:p>
        </p:txBody>
      </p:sp>
      <p:sp>
        <p:nvSpPr>
          <p:cNvPr id="5" name="Rectangle 4"/>
          <p:cNvSpPr/>
          <p:nvPr/>
        </p:nvSpPr>
        <p:spPr>
          <a:xfrm>
            <a:off x="1752600" y="2590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AC: Medium</a:t>
            </a:r>
            <a:endParaRPr lang="en-US" dirty="0"/>
          </a:p>
        </p:txBody>
      </p:sp>
      <p:sp>
        <p:nvSpPr>
          <p:cNvPr id="6" name="Rectangle 5"/>
          <p:cNvSpPr/>
          <p:nvPr/>
        </p:nvSpPr>
        <p:spPr>
          <a:xfrm>
            <a:off x="1752600" y="2971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Au: None</a:t>
            </a:r>
            <a:endParaRPr lang="en-US" dirty="0"/>
          </a:p>
        </p:txBody>
      </p:sp>
      <p:sp>
        <p:nvSpPr>
          <p:cNvPr id="7" name="Rectangle 6"/>
          <p:cNvSpPr/>
          <p:nvPr/>
        </p:nvSpPr>
        <p:spPr>
          <a:xfrm>
            <a:off x="1752600" y="4419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Partial</a:t>
            </a:r>
            <a:endParaRPr lang="en-US" dirty="0"/>
          </a:p>
        </p:txBody>
      </p:sp>
      <p:sp>
        <p:nvSpPr>
          <p:cNvPr id="8" name="Rectangle 7"/>
          <p:cNvSpPr/>
          <p:nvPr/>
        </p:nvSpPr>
        <p:spPr>
          <a:xfrm>
            <a:off x="1752600" y="4800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Partial</a:t>
            </a:r>
            <a:endParaRPr lang="en-US" dirty="0"/>
          </a:p>
        </p:txBody>
      </p:sp>
      <p:sp>
        <p:nvSpPr>
          <p:cNvPr id="9" name="Rectangle 8"/>
          <p:cNvSpPr/>
          <p:nvPr/>
        </p:nvSpPr>
        <p:spPr>
          <a:xfrm>
            <a:off x="1752600" y="5181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Partial</a:t>
            </a:r>
            <a:endParaRPr lang="en-US" dirty="0"/>
          </a:p>
        </p:txBody>
      </p:sp>
      <p:sp>
        <p:nvSpPr>
          <p:cNvPr id="10" name="TextBox 9"/>
          <p:cNvSpPr txBox="1"/>
          <p:nvPr/>
        </p:nvSpPr>
        <p:spPr>
          <a:xfrm>
            <a:off x="1752600" y="1600200"/>
            <a:ext cx="1982859" cy="369332"/>
          </a:xfrm>
          <a:prstGeom prst="rect">
            <a:avLst/>
          </a:prstGeom>
          <a:noFill/>
        </p:spPr>
        <p:txBody>
          <a:bodyPr wrap="none" rtlCol="0">
            <a:spAutoFit/>
          </a:bodyPr>
          <a:lstStyle/>
          <a:p>
            <a:r>
              <a:rPr lang="en-US" dirty="0" smtClean="0"/>
              <a:t>CVSS V2: 6.8 (Med)</a:t>
            </a:r>
            <a:endParaRPr lang="en-US" dirty="0"/>
          </a:p>
        </p:txBody>
      </p:sp>
      <p:sp>
        <p:nvSpPr>
          <p:cNvPr id="11" name="Rectangle 10"/>
          <p:cNvSpPr/>
          <p:nvPr/>
        </p:nvSpPr>
        <p:spPr>
          <a:xfrm>
            <a:off x="4572000" y="2209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Vector: Local</a:t>
            </a:r>
            <a:endParaRPr lang="en-US" dirty="0"/>
          </a:p>
        </p:txBody>
      </p:sp>
      <p:sp>
        <p:nvSpPr>
          <p:cNvPr id="12" name="Rectangle 11"/>
          <p:cNvSpPr/>
          <p:nvPr/>
        </p:nvSpPr>
        <p:spPr>
          <a:xfrm>
            <a:off x="4572000" y="2590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Complexity: Low</a:t>
            </a:r>
            <a:endParaRPr lang="en-US" dirty="0"/>
          </a:p>
        </p:txBody>
      </p:sp>
      <p:sp>
        <p:nvSpPr>
          <p:cNvPr id="13" name="Rectangle 12"/>
          <p:cNvSpPr/>
          <p:nvPr/>
        </p:nvSpPr>
        <p:spPr>
          <a:xfrm>
            <a:off x="4572000" y="2971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Privileges Required: None</a:t>
            </a:r>
            <a:endParaRPr lang="en-US" dirty="0"/>
          </a:p>
        </p:txBody>
      </p:sp>
      <p:sp>
        <p:nvSpPr>
          <p:cNvPr id="14" name="Rectangle 13"/>
          <p:cNvSpPr/>
          <p:nvPr/>
        </p:nvSpPr>
        <p:spPr>
          <a:xfrm>
            <a:off x="4572000" y="4419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Low</a:t>
            </a:r>
            <a:endParaRPr lang="en-US" dirty="0"/>
          </a:p>
        </p:txBody>
      </p:sp>
      <p:sp>
        <p:nvSpPr>
          <p:cNvPr id="15" name="Rectangle 14"/>
          <p:cNvSpPr/>
          <p:nvPr/>
        </p:nvSpPr>
        <p:spPr>
          <a:xfrm>
            <a:off x="4572000" y="4800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Low</a:t>
            </a:r>
            <a:endParaRPr lang="en-US" dirty="0"/>
          </a:p>
        </p:txBody>
      </p:sp>
      <p:sp>
        <p:nvSpPr>
          <p:cNvPr id="16" name="Rectangle 15"/>
          <p:cNvSpPr/>
          <p:nvPr/>
        </p:nvSpPr>
        <p:spPr>
          <a:xfrm>
            <a:off x="4572000" y="5181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Low</a:t>
            </a:r>
            <a:endParaRPr lang="en-US" dirty="0"/>
          </a:p>
        </p:txBody>
      </p:sp>
      <p:sp>
        <p:nvSpPr>
          <p:cNvPr id="17" name="TextBox 16"/>
          <p:cNvSpPr txBox="1"/>
          <p:nvPr/>
        </p:nvSpPr>
        <p:spPr>
          <a:xfrm>
            <a:off x="4572000" y="1600200"/>
            <a:ext cx="1498427" cy="369332"/>
          </a:xfrm>
          <a:prstGeom prst="rect">
            <a:avLst/>
          </a:prstGeom>
          <a:noFill/>
        </p:spPr>
        <p:txBody>
          <a:bodyPr wrap="none" rtlCol="0">
            <a:spAutoFit/>
          </a:bodyPr>
          <a:lstStyle/>
          <a:p>
            <a:r>
              <a:rPr lang="en-US" dirty="0" smtClean="0"/>
              <a:t>CVSS V3: Med</a:t>
            </a:r>
            <a:endParaRPr lang="en-US" dirty="0"/>
          </a:p>
        </p:txBody>
      </p:sp>
      <p:sp>
        <p:nvSpPr>
          <p:cNvPr id="18" name="Rectangle 17"/>
          <p:cNvSpPr/>
          <p:nvPr/>
        </p:nvSpPr>
        <p:spPr>
          <a:xfrm>
            <a:off x="4572000" y="3352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User Interaction: Required</a:t>
            </a:r>
            <a:endParaRPr lang="en-US" dirty="0"/>
          </a:p>
        </p:txBody>
      </p:sp>
      <p:sp>
        <p:nvSpPr>
          <p:cNvPr id="19" name="Rectangle 18"/>
          <p:cNvSpPr/>
          <p:nvPr/>
        </p:nvSpPr>
        <p:spPr>
          <a:xfrm>
            <a:off x="4572000" y="38862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Scope: Unchanged</a:t>
            </a:r>
            <a:endParaRPr lang="en-US" dirty="0"/>
          </a:p>
        </p:txBody>
      </p:sp>
      <p:sp>
        <p:nvSpPr>
          <p:cNvPr id="3" name="TextBox 2"/>
          <p:cNvSpPr txBox="1"/>
          <p:nvPr/>
        </p:nvSpPr>
        <p:spPr>
          <a:xfrm>
            <a:off x="228600" y="1219200"/>
            <a:ext cx="1493468" cy="369332"/>
          </a:xfrm>
          <a:prstGeom prst="rect">
            <a:avLst/>
          </a:prstGeom>
          <a:noFill/>
        </p:spPr>
        <p:txBody>
          <a:bodyPr wrap="none" rtlCol="0">
            <a:spAutoFit/>
          </a:bodyPr>
          <a:lstStyle/>
          <a:p>
            <a:r>
              <a:rPr lang="en-US" dirty="0" smtClean="0"/>
              <a:t>#5: NMN, PPP</a:t>
            </a:r>
            <a:endParaRPr lang="en-US" dirty="0"/>
          </a:p>
        </p:txBody>
      </p:sp>
    </p:spTree>
    <p:extLst>
      <p:ext uri="{BB962C8B-B14F-4D97-AF65-F5344CB8AC3E}">
        <p14:creationId xmlns:p14="http://schemas.microsoft.com/office/powerpoint/2010/main" val="1520735163"/>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Further work</a:t>
            </a:r>
            <a:endParaRPr lang="en-US" dirty="0">
              <a:solidFill>
                <a:srgbClr val="000000"/>
              </a:solidFill>
            </a:endParaRPr>
          </a:p>
        </p:txBody>
      </p:sp>
      <p:sp>
        <p:nvSpPr>
          <p:cNvPr id="3" name="Text Placeholder 2"/>
          <p:cNvSpPr>
            <a:spLocks noGrp="1"/>
          </p:cNvSpPr>
          <p:nvPr>
            <p:ph type="body" sz="quarter" idx="10"/>
          </p:nvPr>
        </p:nvSpPr>
        <p:spPr/>
        <p:txBody>
          <a:bodyPr>
            <a:normAutofit/>
          </a:bodyPr>
          <a:lstStyle/>
          <a:p>
            <a:r>
              <a:rPr lang="en-US" dirty="0" smtClean="0">
                <a:solidFill>
                  <a:srgbClr val="000000"/>
                </a:solidFill>
              </a:rPr>
              <a:t>Ongoing / concurrent through June 2014</a:t>
            </a:r>
          </a:p>
          <a:p>
            <a:pPr lvl="1"/>
            <a:r>
              <a:rPr lang="en-US" dirty="0" smtClean="0">
                <a:solidFill>
                  <a:srgbClr val="000000"/>
                </a:solidFill>
              </a:rPr>
              <a:t>Document completed work</a:t>
            </a:r>
          </a:p>
          <a:p>
            <a:pPr lvl="1"/>
            <a:r>
              <a:rPr lang="en-US" dirty="0" smtClean="0">
                <a:solidFill>
                  <a:srgbClr val="000000"/>
                </a:solidFill>
              </a:rPr>
              <a:t>Plan training materials</a:t>
            </a:r>
          </a:p>
          <a:p>
            <a:pPr lvl="1"/>
            <a:r>
              <a:rPr lang="en-US" dirty="0" smtClean="0">
                <a:solidFill>
                  <a:srgbClr val="000000"/>
                </a:solidFill>
              </a:rPr>
              <a:t>Update Documentation (WIP)</a:t>
            </a:r>
          </a:p>
          <a:p>
            <a:pPr lvl="1"/>
            <a:r>
              <a:rPr lang="en-US" dirty="0" smtClean="0">
                <a:solidFill>
                  <a:srgbClr val="000000"/>
                </a:solidFill>
              </a:rPr>
              <a:t>Scoring Algorithm work (WIP)</a:t>
            </a:r>
          </a:p>
          <a:p>
            <a:r>
              <a:rPr lang="en-US" dirty="0" smtClean="0">
                <a:solidFill>
                  <a:srgbClr val="000000"/>
                </a:solidFill>
              </a:rPr>
              <a:t>June 2014 – FIRST Conference Boston, MA</a:t>
            </a:r>
          </a:p>
          <a:p>
            <a:pPr lvl="1"/>
            <a:r>
              <a:rPr lang="en-US" dirty="0">
                <a:solidFill>
                  <a:srgbClr val="000000"/>
                </a:solidFill>
              </a:rPr>
              <a:t>CVSS </a:t>
            </a:r>
            <a:r>
              <a:rPr lang="en-US" dirty="0" smtClean="0">
                <a:solidFill>
                  <a:srgbClr val="000000"/>
                </a:solidFill>
              </a:rPr>
              <a:t>v3 Draft for Public Comment Scheduled for Release</a:t>
            </a:r>
          </a:p>
          <a:p>
            <a:pPr lvl="2"/>
            <a:r>
              <a:rPr lang="en-US" dirty="0" smtClean="0">
                <a:solidFill>
                  <a:srgbClr val="000000"/>
                </a:solidFill>
              </a:rPr>
              <a:t>To be complete, except for Scoring Algorithm</a:t>
            </a:r>
          </a:p>
        </p:txBody>
      </p:sp>
    </p:spTree>
    <p:extLst>
      <p:ext uri="{BB962C8B-B14F-4D97-AF65-F5344CB8AC3E}">
        <p14:creationId xmlns:p14="http://schemas.microsoft.com/office/powerpoint/2010/main" val="270610047"/>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CVSS Version “Next”</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dirty="0" smtClean="0">
                <a:solidFill>
                  <a:srgbClr val="000000"/>
                </a:solidFill>
              </a:rPr>
              <a:t>It’s effectively been 9 years since CVSS V2 was started, 7 years in use</a:t>
            </a:r>
          </a:p>
          <a:p>
            <a:r>
              <a:rPr lang="en-US" dirty="0" smtClean="0">
                <a:solidFill>
                  <a:srgbClr val="000000"/>
                </a:solidFill>
              </a:rPr>
              <a:t>That’s is too long of a gap between versions due to rapid change in technologies (some major changes since CVSS V2…)</a:t>
            </a:r>
          </a:p>
          <a:p>
            <a:pPr lvl="1"/>
            <a:r>
              <a:rPr lang="en-US" dirty="0" smtClean="0">
                <a:solidFill>
                  <a:srgbClr val="000000"/>
                </a:solidFill>
              </a:rPr>
              <a:t>Virtualization</a:t>
            </a:r>
          </a:p>
          <a:p>
            <a:pPr lvl="1"/>
            <a:r>
              <a:rPr lang="en-US" dirty="0" smtClean="0">
                <a:solidFill>
                  <a:srgbClr val="000000"/>
                </a:solidFill>
              </a:rPr>
              <a:t>Cloud Computing</a:t>
            </a:r>
          </a:p>
          <a:p>
            <a:pPr lvl="1"/>
            <a:r>
              <a:rPr lang="en-US" dirty="0" smtClean="0">
                <a:solidFill>
                  <a:srgbClr val="000000"/>
                </a:solidFill>
              </a:rPr>
              <a:t>Changes in attacker methodology and what’s being targeted</a:t>
            </a:r>
          </a:p>
          <a:p>
            <a:pPr lvl="1"/>
            <a:r>
              <a:rPr lang="en-US" dirty="0" smtClean="0">
                <a:solidFill>
                  <a:srgbClr val="000000"/>
                </a:solidFill>
              </a:rPr>
              <a:t>…,</a:t>
            </a:r>
          </a:p>
          <a:p>
            <a:r>
              <a:rPr lang="en-US" dirty="0" smtClean="0">
                <a:solidFill>
                  <a:srgbClr val="000000"/>
                </a:solidFill>
              </a:rPr>
              <a:t>Recommendation to FIRST SC to run CVSS Major / Minor cycle to address any needs on ongoing basis</a:t>
            </a:r>
          </a:p>
          <a:p>
            <a:pPr lvl="1"/>
            <a:r>
              <a:rPr lang="en-US" dirty="0" smtClean="0">
                <a:solidFill>
                  <a:srgbClr val="000000"/>
                </a:solidFill>
              </a:rPr>
              <a:t>Low impact changes</a:t>
            </a:r>
          </a:p>
          <a:p>
            <a:pPr lvl="1"/>
            <a:r>
              <a:rPr lang="en-US" dirty="0" smtClean="0">
                <a:solidFill>
                  <a:srgbClr val="000000"/>
                </a:solidFill>
              </a:rPr>
              <a:t>Prepare for next Major revision</a:t>
            </a:r>
          </a:p>
          <a:p>
            <a:pPr lvl="1"/>
            <a:endParaRPr lang="en-US" dirty="0" smtClean="0">
              <a:solidFill>
                <a:srgbClr val="000000"/>
              </a:solidFill>
            </a:endParaRPr>
          </a:p>
          <a:p>
            <a:endParaRPr lang="en-US" dirty="0">
              <a:solidFill>
                <a:srgbClr val="000000"/>
              </a:solidFill>
            </a:endParaRPr>
          </a:p>
        </p:txBody>
      </p:sp>
    </p:spTree>
    <p:extLst>
      <p:ext uri="{BB962C8B-B14F-4D97-AF65-F5344CB8AC3E}">
        <p14:creationId xmlns:p14="http://schemas.microsoft.com/office/powerpoint/2010/main" val="3854792577"/>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How can I help?</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dirty="0" smtClean="0">
                <a:solidFill>
                  <a:srgbClr val="000000"/>
                </a:solidFill>
              </a:rPr>
              <a:t>Score example vulnerabilities and give feedback on Severity Levels and Metric Values / Documentation</a:t>
            </a:r>
          </a:p>
          <a:p>
            <a:r>
              <a:rPr lang="en-US" dirty="0" smtClean="0">
                <a:solidFill>
                  <a:srgbClr val="000000"/>
                </a:solidFill>
              </a:rPr>
              <a:t>Contact </a:t>
            </a:r>
            <a:r>
              <a:rPr lang="en-US" dirty="0" smtClean="0">
                <a:solidFill>
                  <a:srgbClr val="000000"/>
                </a:solidFill>
                <a:hlinkClick r:id="rId2"/>
              </a:rPr>
              <a:t>seth@first.org</a:t>
            </a:r>
            <a:endParaRPr lang="en-US" dirty="0">
              <a:solidFill>
                <a:srgbClr val="000000"/>
              </a:solidFill>
            </a:endParaRPr>
          </a:p>
          <a:p>
            <a:pPr lvl="1"/>
            <a:r>
              <a:rPr lang="en-US" dirty="0" smtClean="0">
                <a:solidFill>
                  <a:srgbClr val="000000"/>
                </a:solidFill>
              </a:rPr>
              <a:t>Subscribe to read-only </a:t>
            </a:r>
            <a:r>
              <a:rPr lang="en-US" dirty="0" smtClean="0">
                <a:solidFill>
                  <a:srgbClr val="000000"/>
                </a:solidFill>
                <a:hlinkClick r:id="rId3"/>
              </a:rPr>
              <a:t>cvss-sig@first.org</a:t>
            </a:r>
            <a:endParaRPr lang="en-US" dirty="0">
              <a:solidFill>
                <a:srgbClr val="000000"/>
              </a:solidFill>
            </a:endParaRPr>
          </a:p>
          <a:p>
            <a:pPr lvl="1"/>
            <a:r>
              <a:rPr lang="en-US" dirty="0" smtClean="0">
                <a:solidFill>
                  <a:srgbClr val="000000"/>
                </a:solidFill>
              </a:rPr>
              <a:t>Subscribe to read / write </a:t>
            </a:r>
            <a:r>
              <a:rPr lang="en-US" dirty="0" smtClean="0">
                <a:solidFill>
                  <a:srgbClr val="000000"/>
                </a:solidFill>
                <a:hlinkClick r:id="rId4"/>
              </a:rPr>
              <a:t>cvss-v3@first.org</a:t>
            </a:r>
            <a:r>
              <a:rPr lang="en-US" dirty="0" smtClean="0">
                <a:solidFill>
                  <a:srgbClr val="000000"/>
                </a:solidFill>
              </a:rPr>
              <a:t> (requires signed Intellectual Property Rights agreement from you / your organization)</a:t>
            </a:r>
          </a:p>
          <a:p>
            <a:pPr lvl="1"/>
            <a:r>
              <a:rPr lang="en-US" dirty="0" smtClean="0">
                <a:solidFill>
                  <a:srgbClr val="000000"/>
                </a:solidFill>
              </a:rPr>
              <a:t>Submit comments / questions</a:t>
            </a:r>
          </a:p>
          <a:p>
            <a:r>
              <a:rPr lang="en-US" dirty="0" smtClean="0">
                <a:solidFill>
                  <a:srgbClr val="000000"/>
                </a:solidFill>
              </a:rPr>
              <a:t>Read and comment on the forthcoming draft</a:t>
            </a:r>
          </a:p>
          <a:p>
            <a:r>
              <a:rPr lang="en-US" dirty="0" smtClean="0">
                <a:solidFill>
                  <a:srgbClr val="000000"/>
                </a:solidFill>
              </a:rPr>
              <a:t>Express interest in joining the upcoming v-”Next” SIG</a:t>
            </a:r>
            <a:endParaRPr lang="en-US" dirty="0">
              <a:solidFill>
                <a:srgbClr val="000000"/>
              </a:solidFill>
            </a:endParaRPr>
          </a:p>
        </p:txBody>
      </p:sp>
    </p:spTree>
    <p:extLst>
      <p:ext uri="{BB962C8B-B14F-4D97-AF65-F5344CB8AC3E}">
        <p14:creationId xmlns:p14="http://schemas.microsoft.com/office/powerpoint/2010/main" val="3733757218"/>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657600" y="2895600"/>
            <a:ext cx="1828800" cy="533400"/>
          </a:xfrm>
        </p:spPr>
        <p:txBody>
          <a:bodyPr>
            <a:normAutofit/>
          </a:bodyPr>
          <a:lstStyle/>
          <a:p>
            <a:pPr>
              <a:spcBef>
                <a:spcPts val="0"/>
              </a:spcBef>
              <a:buFont typeface="Wingdings" pitchFamily="2" charset="2"/>
              <a:buNone/>
            </a:pPr>
            <a:r>
              <a:rPr lang="en-US" dirty="0" smtClean="0">
                <a:latin typeface="+mn-lt"/>
              </a:rPr>
              <a:t>Thank you!</a:t>
            </a:r>
            <a:endParaRPr lang="en-US" dirty="0">
              <a:latin typeface="+mn-lt"/>
            </a:endParaRPr>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38</a:t>
            </a:fld>
            <a:endParaRPr lang="en-US" dirty="0"/>
          </a:p>
        </p:txBody>
      </p:sp>
    </p:spTree>
  </p:cSld>
  <p:clrMapOvr>
    <a:masterClrMapping/>
  </p:clrMapOvr>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t>Most Common Vectors, </a:t>
            </a:r>
            <a:r>
              <a:rPr lang="en-US" dirty="0" err="1" smtClean="0"/>
              <a:t>Scarfone</a:t>
            </a:r>
            <a:r>
              <a:rPr lang="en-US" dirty="0" smtClean="0"/>
              <a:t> &amp; </a:t>
            </a:r>
            <a:r>
              <a:rPr lang="en-US" dirty="0" err="1" smtClean="0"/>
              <a:t>Mell</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084371068"/>
              </p:ext>
            </p:extLst>
          </p:nvPr>
        </p:nvGraphicFramePr>
        <p:xfrm>
          <a:off x="762000" y="1691639"/>
          <a:ext cx="5486401" cy="4557779"/>
        </p:xfrm>
        <a:graphic>
          <a:graphicData uri="http://schemas.openxmlformats.org/drawingml/2006/table">
            <a:tbl>
              <a:tblPr firstRow="1" lastRow="1" lastCol="1" bandRow="1" bandCol="1">
                <a:tableStyleId>{69012ECD-51FC-41F1-AA8D-1B2483CD663E}</a:tableStyleId>
              </a:tblPr>
              <a:tblGrid>
                <a:gridCol w="360947"/>
                <a:gridCol w="433137"/>
                <a:gridCol w="433137"/>
                <a:gridCol w="433137"/>
                <a:gridCol w="433137"/>
                <a:gridCol w="433137"/>
                <a:gridCol w="721895"/>
                <a:gridCol w="1155032"/>
                <a:gridCol w="1082842"/>
              </a:tblGrid>
              <a:tr h="425697">
                <a:tc>
                  <a:txBody>
                    <a:bodyPr/>
                    <a:lstStyle/>
                    <a:p>
                      <a:pPr marL="0" marR="0" indent="0" algn="ctr">
                        <a:spcBef>
                          <a:spcPts val="0"/>
                        </a:spcBef>
                        <a:spcAft>
                          <a:spcPts val="0"/>
                        </a:spcAft>
                      </a:pPr>
                      <a:r>
                        <a:rPr lang="en-US" sz="1400" dirty="0">
                          <a:effectLst/>
                        </a:rPr>
                        <a:t>AV</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AC</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Au</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C</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a:effectLst/>
                        </a:rPr>
                        <a:t>I</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rPr>
                        <a:t>Base</a:t>
                      </a:r>
                      <a:r>
                        <a:rPr lang="en-US" sz="1400" baseline="0" dirty="0" smtClean="0">
                          <a:effectLst/>
                        </a:rPr>
                        <a:t> Score</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rPr>
                        <a:t>2007-2009 Frequency</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rPr>
                        <a:t>2011-2012 Frequency</a:t>
                      </a:r>
                      <a:endParaRPr lang="en-US" sz="1400" dirty="0">
                        <a:effectLst/>
                        <a:latin typeface="Times New Roman"/>
                        <a:ea typeface="Times New Roman"/>
                      </a:endParaRPr>
                    </a:p>
                  </a:txBody>
                  <a:tcPr marL="68580" marR="68580" marT="0" marB="0" anchor="ctr"/>
                </a:tc>
              </a:tr>
              <a:tr h="294359">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P</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7.5</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#1 </a:t>
                      </a:r>
                      <a:r>
                        <a:rPr lang="en-US" sz="1600" dirty="0">
                          <a:effectLst/>
                        </a:rPr>
                        <a:t>(24.2%)</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#3 (10.6%)</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M</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4.3</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#2 </a:t>
                      </a:r>
                      <a:r>
                        <a:rPr lang="en-US" sz="1600" dirty="0">
                          <a:effectLst/>
                        </a:rPr>
                        <a:t>(13.9%)</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#1 (12.9%)</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M</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6.8</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#3 </a:t>
                      </a:r>
                      <a:r>
                        <a:rPr lang="en-US" sz="1600" dirty="0">
                          <a:effectLst/>
                        </a:rPr>
                        <a:t>(9.1%)</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#7 (5.7%)</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M</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C</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C</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9.3</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#4 </a:t>
                      </a:r>
                      <a:r>
                        <a:rPr lang="en-US" sz="1600" dirty="0">
                          <a:effectLst/>
                        </a:rPr>
                        <a:t>(8.1%)</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#2 (12.6%)</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10.0</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#5 </a:t>
                      </a:r>
                      <a:r>
                        <a:rPr lang="en-US" sz="1600" dirty="0">
                          <a:effectLst/>
                        </a:rPr>
                        <a:t>(6.7%)</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#4 (10.5%)</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5.0</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#6 </a:t>
                      </a:r>
                      <a:r>
                        <a:rPr lang="en-US" sz="1600" dirty="0">
                          <a:effectLst/>
                        </a:rPr>
                        <a:t>(5.2%)</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#5 (7.6%)</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P</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5.0</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#7 </a:t>
                      </a:r>
                      <a:r>
                        <a:rPr lang="en-US" sz="1600" dirty="0">
                          <a:effectLst/>
                        </a:rPr>
                        <a:t>(4.0%)</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#6 (6.3%)</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C</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C</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7.2</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#8 </a:t>
                      </a:r>
                      <a:r>
                        <a:rPr lang="en-US" sz="1600" dirty="0">
                          <a:effectLst/>
                        </a:rPr>
                        <a:t>(2.3%)</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#9 (2.7%)</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L</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7.8</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#9 </a:t>
                      </a:r>
                      <a:r>
                        <a:rPr lang="en-US" sz="1600" dirty="0">
                          <a:effectLst/>
                        </a:rPr>
                        <a:t>(2.2%)</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#8 (2.8%)</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dirty="0">
                          <a:effectLst/>
                        </a:rPr>
                        <a:t>L</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M</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6.9</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#10 </a:t>
                      </a:r>
                      <a:r>
                        <a:rPr lang="en-US" sz="1600" dirty="0">
                          <a:effectLst/>
                        </a:rPr>
                        <a:t>(2.0%)</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r>
              <a:tr h="322781">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N</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H</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N</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C</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C</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C</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7.6</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a:spcBef>
                          <a:spcPts val="0"/>
                        </a:spcBef>
                        <a:spcAft>
                          <a:spcPts val="0"/>
                        </a:spcAft>
                      </a:pP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#10 (2.4%)</a:t>
                      </a:r>
                      <a:endParaRPr lang="en-US" sz="1600" b="0" kern="1200" dirty="0">
                        <a:solidFill>
                          <a:schemeClr val="tx1"/>
                        </a:solidFill>
                        <a:effectLst/>
                        <a:latin typeface="+mn-lt"/>
                        <a:ea typeface="+mn-ea"/>
                        <a:cs typeface="+mn-cs"/>
                      </a:endParaRPr>
                    </a:p>
                  </a:txBody>
                  <a:tcPr marL="68580" marR="68580" marT="0" marB="0" anchor="ctr"/>
                </a:tc>
              </a:tr>
              <a:tr h="322781">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kern="1200" dirty="0" smtClean="0">
                          <a:solidFill>
                            <a:schemeClr val="tx1"/>
                          </a:solidFill>
                          <a:effectLst/>
                          <a:latin typeface="+mn-lt"/>
                          <a:ea typeface="+mn-ea"/>
                          <a:cs typeface="+mn-cs"/>
                        </a:rPr>
                        <a:t>77.7%</a:t>
                      </a:r>
                      <a:endParaRPr lang="en-US" sz="160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1" kern="1200" dirty="0" smtClean="0">
                          <a:solidFill>
                            <a:schemeClr val="tx1"/>
                          </a:solidFill>
                          <a:effectLst/>
                          <a:latin typeface="+mn-lt"/>
                          <a:ea typeface="+mn-ea"/>
                          <a:cs typeface="+mn-cs"/>
                        </a:rPr>
                        <a:t>74.1%</a:t>
                      </a:r>
                      <a:endParaRPr lang="en-US" sz="1600" b="1" kern="1200" dirty="0">
                        <a:solidFill>
                          <a:schemeClr val="tx1"/>
                        </a:solidFill>
                        <a:effectLst/>
                        <a:latin typeface="+mn-lt"/>
                        <a:ea typeface="+mn-ea"/>
                        <a:cs typeface="+mn-cs"/>
                      </a:endParaRPr>
                    </a:p>
                  </a:txBody>
                  <a:tcPr marL="68580" marR="68580" marT="0" marB="0" anchor="ctr"/>
                </a:tc>
              </a:tr>
            </a:tbl>
          </a:graphicData>
        </a:graphic>
      </p:graphicFrame>
      <p:sp>
        <p:nvSpPr>
          <p:cNvPr id="3" name="TextBox 2"/>
          <p:cNvSpPr txBox="1"/>
          <p:nvPr/>
        </p:nvSpPr>
        <p:spPr>
          <a:xfrm>
            <a:off x="6553200" y="2873276"/>
            <a:ext cx="2286000" cy="2308324"/>
          </a:xfrm>
          <a:prstGeom prst="rect">
            <a:avLst/>
          </a:prstGeom>
          <a:noFill/>
          <a:ln>
            <a:solidFill>
              <a:schemeClr val="accent1"/>
            </a:solidFill>
          </a:ln>
        </p:spPr>
        <p:txBody>
          <a:bodyPr wrap="square" rtlCol="0">
            <a:spAutoFit/>
          </a:bodyPr>
          <a:lstStyle/>
          <a:p>
            <a:r>
              <a:rPr lang="en-US" dirty="0" smtClean="0"/>
              <a:t>Theoretical Analysis:</a:t>
            </a:r>
          </a:p>
          <a:p>
            <a:r>
              <a:rPr lang="en-US" dirty="0" smtClean="0"/>
              <a:t>702 possible vectors</a:t>
            </a:r>
          </a:p>
          <a:p>
            <a:endParaRPr lang="en-US" dirty="0"/>
          </a:p>
          <a:p>
            <a:r>
              <a:rPr lang="en-US" dirty="0" smtClean="0"/>
              <a:t>2007-2009 data:</a:t>
            </a:r>
          </a:p>
          <a:p>
            <a:r>
              <a:rPr lang="en-US" dirty="0" smtClean="0"/>
              <a:t>143 represented</a:t>
            </a:r>
          </a:p>
          <a:p>
            <a:endParaRPr lang="en-US" dirty="0" smtClean="0"/>
          </a:p>
          <a:p>
            <a:r>
              <a:rPr lang="en-US" dirty="0" smtClean="0"/>
              <a:t>2011-2012 data:</a:t>
            </a:r>
            <a:endParaRPr lang="en-US" dirty="0"/>
          </a:p>
          <a:p>
            <a:r>
              <a:rPr lang="en-US" dirty="0" smtClean="0"/>
              <a:t>135 represented</a:t>
            </a:r>
            <a:endParaRPr lang="en-US" dirty="0"/>
          </a:p>
        </p:txBody>
      </p:sp>
    </p:spTree>
    <p:extLst>
      <p:ext uri="{BB962C8B-B14F-4D97-AF65-F5344CB8AC3E}">
        <p14:creationId xmlns:p14="http://schemas.microsoft.com/office/powerpoint/2010/main" val="88398841"/>
      </p:ext>
    </p:extLst>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 no really, v2 is pretty bad these days</a:t>
            </a:r>
            <a:endParaRPr lang="en-US" dirty="0"/>
          </a:p>
        </p:txBody>
      </p:sp>
      <p:sp>
        <p:nvSpPr>
          <p:cNvPr id="3" name="Content Placeholder 2"/>
          <p:cNvSpPr>
            <a:spLocks noGrp="1"/>
          </p:cNvSpPr>
          <p:nvPr>
            <p:ph idx="1"/>
          </p:nvPr>
        </p:nvSpPr>
        <p:spPr/>
        <p:txBody>
          <a:bodyPr>
            <a:normAutofit/>
          </a:bodyPr>
          <a:lstStyle/>
          <a:p>
            <a:r>
              <a:rPr lang="en-US" dirty="0" smtClean="0"/>
              <a:t>Partial impacts – “the middle 99%”</a:t>
            </a:r>
          </a:p>
          <a:p>
            <a:r>
              <a:rPr lang="en-US" dirty="0" smtClean="0"/>
              <a:t>Oracle Partial+ - my database is everything</a:t>
            </a:r>
          </a:p>
          <a:p>
            <a:r>
              <a:rPr lang="en-US" dirty="0" smtClean="0"/>
              <a:t>Access Complexity: Overloaded, hard to measure, shown to be the greatest variety in </a:t>
            </a:r>
            <a:r>
              <a:rPr lang="en-US" dirty="0" err="1" smtClean="0"/>
              <a:t>vulns</a:t>
            </a:r>
            <a:endParaRPr lang="en-US" dirty="0" smtClean="0"/>
          </a:p>
          <a:p>
            <a:r>
              <a:rPr lang="en-US" dirty="0" smtClean="0"/>
              <a:t>Authentication: Just about useless as-described</a:t>
            </a:r>
          </a:p>
          <a:p>
            <a:r>
              <a:rPr lang="en-US" dirty="0" smtClean="0"/>
              <a:t>Almost 9 years old, this summer</a:t>
            </a:r>
          </a:p>
          <a:p>
            <a:pPr lvl="1"/>
            <a:r>
              <a:rPr lang="en-US" dirty="0" smtClean="0"/>
              <a:t>Technology has changed slightly since 2005</a:t>
            </a:r>
          </a:p>
          <a:p>
            <a:pPr lvl="1"/>
            <a:r>
              <a:rPr lang="en-US" dirty="0" smtClean="0"/>
              <a:t>Vulnerabilities are a little different, too</a:t>
            </a:r>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a:t>
            </a:fld>
            <a:endParaRPr lang="en-US" dirty="0"/>
          </a:p>
        </p:txBody>
      </p:sp>
    </p:spTree>
    <p:extLst>
      <p:ext uri="{BB962C8B-B14F-4D97-AF65-F5344CB8AC3E}">
        <p14:creationId xmlns:p14="http://schemas.microsoft.com/office/powerpoint/2010/main" val="3722723500"/>
      </p:ext>
    </p:extLst>
  </p:cSld>
  <p:clrMapOvr>
    <a:masterClrMapping/>
  </p:clrMapOvr>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t>Exploitability </a:t>
            </a:r>
            <a:r>
              <a:rPr lang="en-US" dirty="0" err="1" smtClean="0"/>
              <a:t>Subscore</a:t>
            </a:r>
            <a:r>
              <a:rPr lang="en-US" dirty="0" smtClean="0"/>
              <a:t> Diversity,</a:t>
            </a:r>
            <a:br>
              <a:rPr lang="en-US" dirty="0" smtClean="0"/>
            </a:br>
            <a:r>
              <a:rPr lang="en-US" dirty="0" err="1" smtClean="0"/>
              <a:t>Scarfone</a:t>
            </a:r>
            <a:r>
              <a:rPr lang="en-US" dirty="0" smtClean="0"/>
              <a:t> &amp; </a:t>
            </a:r>
            <a:r>
              <a:rPr lang="en-US" dirty="0" err="1" smtClean="0"/>
              <a:t>Mell</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607175893"/>
              </p:ext>
            </p:extLst>
          </p:nvPr>
        </p:nvGraphicFramePr>
        <p:xfrm>
          <a:off x="838199" y="1501071"/>
          <a:ext cx="5486401" cy="4676764"/>
        </p:xfrm>
        <a:graphic>
          <a:graphicData uri="http://schemas.openxmlformats.org/drawingml/2006/table">
            <a:tbl>
              <a:tblPr firstRow="1" lastRow="1" lastCol="1" bandRow="1" bandCol="1">
                <a:tableStyleId>{69012ECD-51FC-41F1-AA8D-1B2483CD663E}</a:tableStyleId>
              </a:tblPr>
              <a:tblGrid>
                <a:gridCol w="427512"/>
                <a:gridCol w="498764"/>
                <a:gridCol w="498764"/>
                <a:gridCol w="1140031"/>
                <a:gridCol w="1425039"/>
                <a:gridCol w="1496291"/>
              </a:tblGrid>
              <a:tr h="494082">
                <a:tc>
                  <a:txBody>
                    <a:bodyPr/>
                    <a:lstStyle/>
                    <a:p>
                      <a:pPr marL="0" marR="0" indent="0" algn="ctr">
                        <a:spcBef>
                          <a:spcPts val="0"/>
                        </a:spcBef>
                        <a:spcAft>
                          <a:spcPts val="0"/>
                        </a:spcAft>
                      </a:pPr>
                      <a:r>
                        <a:rPr lang="en-US" sz="1800" dirty="0">
                          <a:effectLst/>
                        </a:rPr>
                        <a:t>AV</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AC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Au</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err="1">
                          <a:effectLst/>
                        </a:rPr>
                        <a:t>Subscore</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2007</a:t>
                      </a:r>
                      <a:r>
                        <a:rPr lang="en-US" sz="1800" baseline="0" dirty="0" smtClean="0">
                          <a:effectLst/>
                        </a:rPr>
                        <a:t> – 2009 Frequency</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2011 – 2012 Frequency</a:t>
                      </a:r>
                      <a:endParaRPr lang="en-US" sz="1800" dirty="0">
                        <a:effectLst/>
                        <a:latin typeface="Times New Roman"/>
                        <a:ea typeface="Times New Roman"/>
                      </a:endParaRPr>
                    </a:p>
                  </a:txBody>
                  <a:tcPr marL="68580" marR="68580" marT="0" marB="0" anchor="ctr"/>
                </a:tc>
              </a:tr>
              <a:tr h="420094">
                <a:tc>
                  <a:txBody>
                    <a:bodyPr/>
                    <a:lstStyle/>
                    <a:p>
                      <a:pPr marL="0" marR="0" indent="0" algn="ctr">
                        <a:spcBef>
                          <a:spcPts val="0"/>
                        </a:spcBef>
                        <a:spcAft>
                          <a:spcPts val="0"/>
                        </a:spcAft>
                      </a:pPr>
                      <a:r>
                        <a:rPr lang="en-US" sz="1800" dirty="0">
                          <a:effectLst/>
                        </a:rPr>
                        <a:t>N</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L</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10.0</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#1 </a:t>
                      </a:r>
                      <a:r>
                        <a:rPr lang="en-US" sz="1800" dirty="0">
                          <a:effectLst/>
                        </a:rPr>
                        <a:t>(45.8%)</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#1 (40.7%)</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M</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8.6</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 </a:t>
                      </a:r>
                      <a:r>
                        <a:rPr lang="en-US" sz="1800" dirty="0">
                          <a:effectLst/>
                        </a:rPr>
                        <a:t>(36.4%)</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#2 (36.8%)</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N</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3.9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#3 </a:t>
                      </a:r>
                      <a:r>
                        <a:rPr lang="en-US" sz="1800" dirty="0">
                          <a:effectLst/>
                        </a:rPr>
                        <a:t>(5.7%)</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#3 (6.0%)</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S</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8.0</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#4 </a:t>
                      </a:r>
                      <a:r>
                        <a:rPr lang="en-US" sz="1800" dirty="0">
                          <a:effectLst/>
                        </a:rPr>
                        <a:t>(3.7%)</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#4 (4.8%)</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M</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N</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3.4</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#5 </a:t>
                      </a:r>
                      <a:r>
                        <a:rPr lang="en-US" sz="1800" dirty="0">
                          <a:effectLst/>
                        </a:rPr>
                        <a:t>(3.2%)</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#6 (2.7%)</a:t>
                      </a:r>
                      <a:endParaRPr lang="en-US" sz="1800" b="0" kern="1200" dirty="0">
                        <a:solidFill>
                          <a:schemeClr val="tx1"/>
                        </a:solidFill>
                        <a:effectLst/>
                        <a:latin typeface="+mn-lt"/>
                        <a:ea typeface="+mn-ea"/>
                        <a:cs typeface="+mn-cs"/>
                      </a:endParaRPr>
                    </a:p>
                  </a:txBody>
                  <a:tcPr marL="68580" marR="68580" marT="0" marB="0" anchor="ctr"/>
                </a:tc>
              </a:tr>
              <a:tr h="407146">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M</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S</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6.8</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#6 </a:t>
                      </a:r>
                      <a:r>
                        <a:rPr lang="en-US" sz="1800" dirty="0">
                          <a:effectLst/>
                        </a:rPr>
                        <a:t>(2.1%)</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#7 (2.5%)</a:t>
                      </a:r>
                      <a:endParaRPr lang="en-US" sz="1800" b="0" kern="1200" dirty="0">
                        <a:solidFill>
                          <a:schemeClr val="tx1"/>
                        </a:solidFill>
                        <a:effectLst/>
                        <a:latin typeface="+mn-lt"/>
                        <a:ea typeface="+mn-ea"/>
                        <a:cs typeface="+mn-cs"/>
                      </a:endParaRPr>
                    </a:p>
                  </a:txBody>
                  <a:tcPr marL="68580" marR="68580" marT="0" marB="0" anchor="ctr"/>
                </a:tc>
              </a:tr>
              <a:tr h="355353">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H</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4.9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#7 </a:t>
                      </a:r>
                      <a:r>
                        <a:rPr lang="en-US" sz="1800" dirty="0">
                          <a:effectLst/>
                        </a:rPr>
                        <a:t>(1.7%)</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#5 (3.6%)</a:t>
                      </a:r>
                      <a:endParaRPr lang="en-US" sz="1800" b="0" kern="1200" dirty="0">
                        <a:solidFill>
                          <a:schemeClr val="tx1"/>
                        </a:solidFill>
                        <a:effectLst/>
                        <a:latin typeface="+mn-lt"/>
                        <a:ea typeface="+mn-ea"/>
                        <a:cs typeface="+mn-cs"/>
                      </a:endParaRPr>
                    </a:p>
                  </a:txBody>
                  <a:tcPr marL="68580" marR="68580" marT="0" marB="0" anchor="ctr"/>
                </a:tc>
              </a:tr>
              <a:tr h="407146">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S</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3.1</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#8 </a:t>
                      </a:r>
                      <a:r>
                        <a:rPr lang="en-US" sz="1800" dirty="0">
                          <a:effectLst/>
                        </a:rPr>
                        <a:t>(0.4%)</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 (0.6%)</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H</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1.9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#9 </a:t>
                      </a:r>
                      <a:r>
                        <a:rPr lang="en-US" sz="1800" dirty="0">
                          <a:effectLst/>
                        </a:rPr>
                        <a:t>(0.3%)</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#8 (0.6%)</a:t>
                      </a:r>
                      <a:endParaRPr lang="en-US" sz="1800" b="0" kern="1200" dirty="0">
                        <a:solidFill>
                          <a:schemeClr val="tx1"/>
                        </a:solidFill>
                        <a:effectLst/>
                        <a:latin typeface="+mn-lt"/>
                        <a:ea typeface="+mn-ea"/>
                        <a:cs typeface="+mn-cs"/>
                      </a:endParaRPr>
                    </a:p>
                  </a:txBody>
                  <a:tcPr marL="68580" marR="68580" marT="0" marB="0" anchor="ctr"/>
                </a:tc>
              </a:tr>
              <a:tr h="357820">
                <a:tc>
                  <a:txBody>
                    <a:bodyPr/>
                    <a:lstStyle/>
                    <a:p>
                      <a:pPr marL="0" marR="0" indent="0" algn="ctr">
                        <a:spcBef>
                          <a:spcPts val="0"/>
                        </a:spcBef>
                        <a:spcAft>
                          <a:spcPts val="0"/>
                        </a:spcAft>
                      </a:pPr>
                      <a:r>
                        <a:rPr lang="en-US" sz="1800" b="0" dirty="0">
                          <a:effectLst/>
                        </a:rPr>
                        <a:t>N</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H</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S</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3.9</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smtClean="0">
                          <a:effectLst/>
                        </a:rPr>
                        <a:t>#10 </a:t>
                      </a:r>
                      <a:r>
                        <a:rPr lang="en-US" sz="1800" b="0" dirty="0">
                          <a:effectLst/>
                        </a:rPr>
                        <a:t>(0.3%)</a:t>
                      </a:r>
                      <a:endParaRPr lang="en-US" sz="1800" b="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#10 (0.4%)</a:t>
                      </a:r>
                      <a:endParaRPr lang="en-US" sz="1800" b="0" kern="1200" dirty="0">
                        <a:solidFill>
                          <a:schemeClr val="tx1"/>
                        </a:solidFill>
                        <a:effectLst/>
                        <a:latin typeface="+mn-lt"/>
                        <a:ea typeface="+mn-ea"/>
                        <a:cs typeface="+mn-cs"/>
                      </a:endParaRPr>
                    </a:p>
                  </a:txBody>
                  <a:tcPr marL="68580" marR="68580" marT="0" marB="0" anchor="ctr"/>
                </a:tc>
              </a:tr>
              <a:tr h="247041">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99.6%</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98.7%</a:t>
                      </a:r>
                      <a:endParaRPr lang="en-US" sz="1800" b="0" kern="1200" dirty="0">
                        <a:solidFill>
                          <a:schemeClr val="tx1"/>
                        </a:solidFill>
                        <a:effectLst/>
                        <a:latin typeface="+mn-lt"/>
                        <a:ea typeface="+mn-ea"/>
                        <a:cs typeface="+mn-cs"/>
                      </a:endParaRPr>
                    </a:p>
                  </a:txBody>
                  <a:tcPr marL="68580" marR="68580" marT="0" marB="0" anchor="ctr"/>
                </a:tc>
              </a:tr>
            </a:tbl>
          </a:graphicData>
        </a:graphic>
      </p:graphicFrame>
      <p:sp>
        <p:nvSpPr>
          <p:cNvPr id="3" name="TextBox 2"/>
          <p:cNvSpPr txBox="1"/>
          <p:nvPr/>
        </p:nvSpPr>
        <p:spPr>
          <a:xfrm>
            <a:off x="6553200" y="2748677"/>
            <a:ext cx="2362200" cy="2585323"/>
          </a:xfrm>
          <a:prstGeom prst="rect">
            <a:avLst/>
          </a:prstGeom>
          <a:noFill/>
          <a:ln>
            <a:solidFill>
              <a:schemeClr val="accent1"/>
            </a:solidFill>
          </a:ln>
        </p:spPr>
        <p:txBody>
          <a:bodyPr wrap="square" rtlCol="0">
            <a:spAutoFit/>
          </a:bodyPr>
          <a:lstStyle/>
          <a:p>
            <a:r>
              <a:rPr lang="en-US" dirty="0" smtClean="0"/>
              <a:t>Theoretical analysis:</a:t>
            </a:r>
          </a:p>
          <a:p>
            <a:r>
              <a:rPr lang="en-US" dirty="0" smtClean="0"/>
              <a:t>27 possible </a:t>
            </a:r>
            <a:r>
              <a:rPr lang="en-US" dirty="0" err="1" smtClean="0"/>
              <a:t>subvectors</a:t>
            </a:r>
            <a:endParaRPr lang="en-US" dirty="0" smtClean="0"/>
          </a:p>
          <a:p>
            <a:endParaRPr lang="en-US" dirty="0"/>
          </a:p>
          <a:p>
            <a:r>
              <a:rPr lang="en-US" dirty="0" smtClean="0"/>
              <a:t>2007-2009 data:</a:t>
            </a:r>
          </a:p>
          <a:p>
            <a:r>
              <a:rPr lang="en-US" dirty="0" smtClean="0"/>
              <a:t>21 represented</a:t>
            </a:r>
          </a:p>
          <a:p>
            <a:endParaRPr lang="en-US" dirty="0"/>
          </a:p>
          <a:p>
            <a:r>
              <a:rPr lang="en-US" dirty="0" smtClean="0"/>
              <a:t>2011-2012 data:</a:t>
            </a:r>
          </a:p>
          <a:p>
            <a:r>
              <a:rPr lang="en-US" dirty="0" smtClean="0"/>
              <a:t>25 represented</a:t>
            </a:r>
            <a:endParaRPr lang="en-US" dirty="0"/>
          </a:p>
        </p:txBody>
      </p:sp>
    </p:spTree>
    <p:extLst>
      <p:ext uri="{BB962C8B-B14F-4D97-AF65-F5344CB8AC3E}">
        <p14:creationId xmlns:p14="http://schemas.microsoft.com/office/powerpoint/2010/main" val="4129499656"/>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t>Impact </a:t>
            </a:r>
            <a:r>
              <a:rPr lang="en-US" dirty="0" err="1" smtClean="0"/>
              <a:t>Subscore</a:t>
            </a:r>
            <a:r>
              <a:rPr lang="en-US" dirty="0" smtClean="0"/>
              <a:t> Diversity,</a:t>
            </a:r>
            <a:br>
              <a:rPr lang="en-US" dirty="0" smtClean="0"/>
            </a:br>
            <a:r>
              <a:rPr lang="en-US" dirty="0" err="1" smtClean="0"/>
              <a:t>Scarfone</a:t>
            </a:r>
            <a:r>
              <a:rPr lang="en-US" dirty="0" smtClean="0"/>
              <a:t> &amp; </a:t>
            </a:r>
            <a:r>
              <a:rPr lang="en-US" dirty="0" err="1" smtClean="0"/>
              <a:t>Mell</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356707342"/>
              </p:ext>
            </p:extLst>
          </p:nvPr>
        </p:nvGraphicFramePr>
        <p:xfrm>
          <a:off x="838201" y="1630680"/>
          <a:ext cx="5486399" cy="4616786"/>
        </p:xfrm>
        <a:graphic>
          <a:graphicData uri="http://schemas.openxmlformats.org/drawingml/2006/table">
            <a:tbl>
              <a:tblPr firstRow="1" lastRow="1" lastCol="1" bandRow="1" bandCol="1">
                <a:tableStyleId>{69012ECD-51FC-41F1-AA8D-1B2483CD663E}</a:tableStyleId>
              </a:tblPr>
              <a:tblGrid>
                <a:gridCol w="492369"/>
                <a:gridCol w="492369"/>
                <a:gridCol w="492369"/>
                <a:gridCol w="1195754"/>
                <a:gridCol w="1406769"/>
                <a:gridCol w="1406769"/>
              </a:tblGrid>
              <a:tr h="498460">
                <a:tc>
                  <a:txBody>
                    <a:bodyPr/>
                    <a:lstStyle/>
                    <a:p>
                      <a:pPr marL="0" marR="0" indent="0" algn="ctr">
                        <a:spcBef>
                          <a:spcPts val="0"/>
                        </a:spcBef>
                        <a:spcAft>
                          <a:spcPts val="0"/>
                        </a:spcAft>
                      </a:pPr>
                      <a:r>
                        <a:rPr lang="en-US" sz="1800" dirty="0">
                          <a:effectLst/>
                        </a:rPr>
                        <a:t>C</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I</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A</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err="1">
                          <a:effectLst/>
                        </a:rPr>
                        <a:t>Subscore</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2007</a:t>
                      </a:r>
                      <a:r>
                        <a:rPr lang="en-US" sz="1800" baseline="0" dirty="0" smtClean="0">
                          <a:effectLst/>
                        </a:rPr>
                        <a:t> – 2009 Frequency</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2011 – 2012 Frequency</a:t>
                      </a:r>
                      <a:endParaRPr lang="en-US" sz="1800" dirty="0">
                        <a:effectLst/>
                        <a:latin typeface="Times New Roman"/>
                        <a:ea typeface="Times New Roman"/>
                      </a:endParaRPr>
                    </a:p>
                  </a:txBody>
                  <a:tcPr marL="68580" marR="68580" marT="0" marB="0" anchor="ctr"/>
                </a:tc>
              </a:tr>
              <a:tr h="332306">
                <a:tc>
                  <a:txBody>
                    <a:bodyPr/>
                    <a:lstStyle/>
                    <a:p>
                      <a:pPr marL="0" marR="0" indent="0" algn="ctr">
                        <a:spcBef>
                          <a:spcPts val="0"/>
                        </a:spcBef>
                        <a:spcAft>
                          <a:spcPts val="0"/>
                        </a:spcAft>
                      </a:pPr>
                      <a:r>
                        <a:rPr lang="en-US" sz="1800" dirty="0">
                          <a:effectLst/>
                        </a:rPr>
                        <a:t>P</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6.4</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#1 </a:t>
                      </a:r>
                      <a:r>
                        <a:rPr lang="en-US" sz="1800" dirty="0">
                          <a:effectLst/>
                        </a:rPr>
                        <a:t>(37.3%)</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#2 (19.4%)</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C</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10.0</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 </a:t>
                      </a:r>
                      <a:r>
                        <a:rPr lang="en-US" sz="1800" dirty="0">
                          <a:effectLst/>
                        </a:rPr>
                        <a:t>(21.3%)</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#1 (30.6%)</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N</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2.9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#3 </a:t>
                      </a:r>
                      <a:r>
                        <a:rPr lang="en-US" sz="1800" dirty="0">
                          <a:effectLst/>
                        </a:rPr>
                        <a:t>(16.6%)</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#3 (16.3%)</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2.9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#4 </a:t>
                      </a:r>
                      <a:r>
                        <a:rPr lang="en-US" sz="1800" dirty="0">
                          <a:effectLst/>
                        </a:rPr>
                        <a:t>(7.9%)</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#4 (12.3%)</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2.9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#5 </a:t>
                      </a:r>
                      <a:r>
                        <a:rPr lang="en-US" sz="1800" dirty="0">
                          <a:effectLst/>
                        </a:rPr>
                        <a:t>(6.8%)</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#5 (10.0%)</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6.9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#6 </a:t>
                      </a:r>
                      <a:r>
                        <a:rPr lang="en-US" sz="1800" dirty="0">
                          <a:effectLst/>
                        </a:rPr>
                        <a:t>(4.7%)</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#6 (5.0%)</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4.9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#7 </a:t>
                      </a:r>
                      <a:r>
                        <a:rPr lang="en-US" sz="1800" dirty="0">
                          <a:effectLst/>
                        </a:rPr>
                        <a:t>(1.9%)</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#7 (3.1%)</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6.9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#8 </a:t>
                      </a:r>
                      <a:r>
                        <a:rPr lang="en-US" sz="1800" dirty="0">
                          <a:effectLst/>
                        </a:rPr>
                        <a:t>(1.3%)</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#10 (0.4%)</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4.9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#9 </a:t>
                      </a:r>
                      <a:r>
                        <a:rPr lang="en-US" sz="1800" dirty="0">
                          <a:effectLst/>
                        </a:rPr>
                        <a:t>(1.2%)</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#8 (1.8%)</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b="0" dirty="0">
                          <a:effectLst/>
                        </a:rPr>
                        <a:t>N</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C</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C</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9.2</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smtClean="0">
                          <a:effectLst/>
                        </a:rPr>
                        <a:t>#10 </a:t>
                      </a:r>
                      <a:r>
                        <a:rPr lang="en-US" sz="1800" b="0" dirty="0">
                          <a:effectLst/>
                        </a:rPr>
                        <a:t>(0.2%)</a:t>
                      </a:r>
                      <a:endParaRPr lang="en-US" sz="1800" b="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P</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N</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P</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4.9</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 (0.4%)</a:t>
                      </a:r>
                      <a:endParaRPr lang="en-US" sz="1800" b="0" kern="1200" dirty="0">
                        <a:solidFill>
                          <a:schemeClr val="tx1"/>
                        </a:solidFill>
                        <a:effectLst/>
                        <a:latin typeface="+mn-lt"/>
                        <a:ea typeface="+mn-ea"/>
                        <a:cs typeface="+mn-cs"/>
                      </a:endParaRPr>
                    </a:p>
                  </a:txBody>
                  <a:tcPr marL="68580" marR="68580" marT="0" marB="0" anchor="ctr"/>
                </a:tc>
              </a:tr>
              <a:tr h="249230">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99.2%</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99.3%</a:t>
                      </a:r>
                      <a:endParaRPr lang="en-US" sz="1800" b="0" kern="1200" dirty="0">
                        <a:solidFill>
                          <a:schemeClr val="tx1"/>
                        </a:solidFill>
                        <a:effectLst/>
                        <a:latin typeface="+mn-lt"/>
                        <a:ea typeface="+mn-ea"/>
                        <a:cs typeface="+mn-cs"/>
                      </a:endParaRPr>
                    </a:p>
                  </a:txBody>
                  <a:tcPr marL="68580" marR="68580" marT="0" marB="0" anchor="ctr"/>
                </a:tc>
              </a:tr>
            </a:tbl>
          </a:graphicData>
        </a:graphic>
      </p:graphicFrame>
      <p:sp>
        <p:nvSpPr>
          <p:cNvPr id="3" name="TextBox 2"/>
          <p:cNvSpPr txBox="1"/>
          <p:nvPr/>
        </p:nvSpPr>
        <p:spPr>
          <a:xfrm>
            <a:off x="6629400" y="2901077"/>
            <a:ext cx="2362200" cy="2585323"/>
          </a:xfrm>
          <a:prstGeom prst="rect">
            <a:avLst/>
          </a:prstGeom>
          <a:noFill/>
          <a:ln>
            <a:solidFill>
              <a:schemeClr val="accent1"/>
            </a:solidFill>
          </a:ln>
        </p:spPr>
        <p:txBody>
          <a:bodyPr wrap="square" rtlCol="0">
            <a:spAutoFit/>
          </a:bodyPr>
          <a:lstStyle/>
          <a:p>
            <a:r>
              <a:rPr lang="en-US" dirty="0" smtClean="0"/>
              <a:t>Theoretical analysis:</a:t>
            </a:r>
          </a:p>
          <a:p>
            <a:r>
              <a:rPr lang="en-US" dirty="0" smtClean="0"/>
              <a:t>26 possible </a:t>
            </a:r>
            <a:r>
              <a:rPr lang="en-US" dirty="0" err="1" smtClean="0"/>
              <a:t>subvectors</a:t>
            </a:r>
            <a:endParaRPr lang="en-US" dirty="0" smtClean="0"/>
          </a:p>
          <a:p>
            <a:endParaRPr lang="en-US" dirty="0"/>
          </a:p>
          <a:p>
            <a:r>
              <a:rPr lang="en-US" dirty="0" smtClean="0"/>
              <a:t>2007-2009 data:</a:t>
            </a:r>
          </a:p>
          <a:p>
            <a:r>
              <a:rPr lang="en-US" dirty="0" smtClean="0"/>
              <a:t>21 represented</a:t>
            </a:r>
          </a:p>
          <a:p>
            <a:endParaRPr lang="en-US" dirty="0"/>
          </a:p>
          <a:p>
            <a:r>
              <a:rPr lang="en-US" dirty="0" smtClean="0"/>
              <a:t>2011-2012 data:</a:t>
            </a:r>
          </a:p>
          <a:p>
            <a:r>
              <a:rPr lang="en-US" dirty="0" smtClean="0"/>
              <a:t>18 represented</a:t>
            </a:r>
            <a:endParaRPr lang="en-US" dirty="0"/>
          </a:p>
        </p:txBody>
      </p:sp>
    </p:spTree>
    <p:extLst>
      <p:ext uri="{BB962C8B-B14F-4D97-AF65-F5344CB8AC3E}">
        <p14:creationId xmlns:p14="http://schemas.microsoft.com/office/powerpoint/2010/main" val="3070454419"/>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Confidentiality: VDB A</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42</a:t>
            </a:fld>
            <a:endParaRPr lang="en-US" dirty="0"/>
          </a:p>
        </p:txBody>
      </p:sp>
      <p:graphicFrame>
        <p:nvGraphicFramePr>
          <p:cNvPr id="6" name="Chart 5"/>
          <p:cNvGraphicFramePr/>
          <p:nvPr>
            <p:extLst>
              <p:ext uri="{D42A27DB-BD31-4B8C-83A1-F6EECF244321}">
                <p14:modId xmlns:p14="http://schemas.microsoft.com/office/powerpoint/2010/main" val="3550985716"/>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95367876"/>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Confidentiality: VDB C</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43</a:t>
            </a:fld>
            <a:endParaRPr lang="en-US" dirty="0"/>
          </a:p>
        </p:txBody>
      </p:sp>
      <p:graphicFrame>
        <p:nvGraphicFramePr>
          <p:cNvPr id="6" name="Chart 5"/>
          <p:cNvGraphicFramePr/>
          <p:nvPr>
            <p:extLst>
              <p:ext uri="{D42A27DB-BD31-4B8C-83A1-F6EECF244321}">
                <p14:modId xmlns:p14="http://schemas.microsoft.com/office/powerpoint/2010/main" val="1008699417"/>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31663005"/>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Confidentiality: VDB B</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44</a:t>
            </a:fld>
            <a:endParaRPr lang="en-US" dirty="0"/>
          </a:p>
        </p:txBody>
      </p:sp>
      <p:graphicFrame>
        <p:nvGraphicFramePr>
          <p:cNvPr id="6" name="Chart 5"/>
          <p:cNvGraphicFramePr/>
          <p:nvPr>
            <p:extLst>
              <p:ext uri="{D42A27DB-BD31-4B8C-83A1-F6EECF244321}">
                <p14:modId xmlns:p14="http://schemas.microsoft.com/office/powerpoint/2010/main" val="987870306"/>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72971836"/>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Integrity: VDB A</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45</a:t>
            </a:fld>
            <a:endParaRPr lang="en-US" dirty="0"/>
          </a:p>
        </p:txBody>
      </p:sp>
      <p:graphicFrame>
        <p:nvGraphicFramePr>
          <p:cNvPr id="6" name="Chart 5"/>
          <p:cNvGraphicFramePr/>
          <p:nvPr>
            <p:extLst>
              <p:ext uri="{D42A27DB-BD31-4B8C-83A1-F6EECF244321}">
                <p14:modId xmlns:p14="http://schemas.microsoft.com/office/powerpoint/2010/main" val="1589274192"/>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47710178"/>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Integrity: VDB C</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46</a:t>
            </a:fld>
            <a:endParaRPr lang="en-US" dirty="0"/>
          </a:p>
        </p:txBody>
      </p:sp>
      <p:graphicFrame>
        <p:nvGraphicFramePr>
          <p:cNvPr id="6" name="Chart 5"/>
          <p:cNvGraphicFramePr/>
          <p:nvPr>
            <p:extLst>
              <p:ext uri="{D42A27DB-BD31-4B8C-83A1-F6EECF244321}">
                <p14:modId xmlns:p14="http://schemas.microsoft.com/office/powerpoint/2010/main" val="2899318115"/>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41019637"/>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Integrity: VDB B</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47</a:t>
            </a:fld>
            <a:endParaRPr lang="en-US" dirty="0"/>
          </a:p>
        </p:txBody>
      </p:sp>
      <p:graphicFrame>
        <p:nvGraphicFramePr>
          <p:cNvPr id="6" name="Chart 5"/>
          <p:cNvGraphicFramePr/>
          <p:nvPr>
            <p:extLst>
              <p:ext uri="{D42A27DB-BD31-4B8C-83A1-F6EECF244321}">
                <p14:modId xmlns:p14="http://schemas.microsoft.com/office/powerpoint/2010/main" val="450239730"/>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02054641"/>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Availability: VDB A</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48</a:t>
            </a:fld>
            <a:endParaRPr lang="en-US" dirty="0"/>
          </a:p>
        </p:txBody>
      </p:sp>
      <p:graphicFrame>
        <p:nvGraphicFramePr>
          <p:cNvPr id="6" name="Chart 5"/>
          <p:cNvGraphicFramePr/>
          <p:nvPr>
            <p:extLst>
              <p:ext uri="{D42A27DB-BD31-4B8C-83A1-F6EECF244321}">
                <p14:modId xmlns:p14="http://schemas.microsoft.com/office/powerpoint/2010/main" val="4269241333"/>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74282491"/>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Availability: VDB C</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49</a:t>
            </a:fld>
            <a:endParaRPr lang="en-US" dirty="0"/>
          </a:p>
        </p:txBody>
      </p:sp>
      <p:graphicFrame>
        <p:nvGraphicFramePr>
          <p:cNvPr id="6" name="Chart 5"/>
          <p:cNvGraphicFramePr/>
          <p:nvPr>
            <p:extLst>
              <p:ext uri="{D42A27DB-BD31-4B8C-83A1-F6EECF244321}">
                <p14:modId xmlns:p14="http://schemas.microsoft.com/office/powerpoint/2010/main" val="119939162"/>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32831016"/>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Examine across 3 VDBs</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5</a:t>
            </a:fld>
            <a:endParaRPr lang="en-US" dirty="0"/>
          </a:p>
        </p:txBody>
      </p:sp>
      <p:pic>
        <p:nvPicPr>
          <p:cNvPr id="9" name="Picture 8" descr="VDB Venn.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 y="1739900"/>
            <a:ext cx="3213100" cy="2298700"/>
          </a:xfrm>
          <a:prstGeom prst="rect">
            <a:avLst/>
          </a:prstGeom>
        </p:spPr>
      </p:pic>
      <p:graphicFrame>
        <p:nvGraphicFramePr>
          <p:cNvPr id="10" name="Object 9"/>
          <p:cNvGraphicFramePr>
            <a:graphicFrameLocks noChangeAspect="1"/>
          </p:cNvGraphicFramePr>
          <p:nvPr>
            <p:extLst>
              <p:ext uri="{D42A27DB-BD31-4B8C-83A1-F6EECF244321}">
                <p14:modId xmlns:p14="http://schemas.microsoft.com/office/powerpoint/2010/main" val="3410125531"/>
              </p:ext>
            </p:extLst>
          </p:nvPr>
        </p:nvGraphicFramePr>
        <p:xfrm>
          <a:off x="3330719" y="3581400"/>
          <a:ext cx="5813281" cy="2209800"/>
        </p:xfrm>
        <a:graphic>
          <a:graphicData uri="http://schemas.openxmlformats.org/presentationml/2006/ole">
            <mc:AlternateContent xmlns:mc="http://schemas.openxmlformats.org/markup-compatibility/2006">
              <mc:Choice xmlns:v="urn:schemas-microsoft-com:vml" Requires="v">
                <p:oleObj spid="_x0000_s1075" name="Document" r:id="rId5" imgW="5880100" imgH="2235200" progId="Word.Document.12">
                  <p:embed/>
                </p:oleObj>
              </mc:Choice>
              <mc:Fallback>
                <p:oleObj name="Document" r:id="rId5" imgW="5880100" imgH="2235200" progId="Word.Document.12">
                  <p:embed/>
                  <p:pic>
                    <p:nvPicPr>
                      <p:cNvPr id="0" name=""/>
                      <p:cNvPicPr/>
                      <p:nvPr/>
                    </p:nvPicPr>
                    <p:blipFill>
                      <a:blip r:embed="rId6"/>
                      <a:stretch>
                        <a:fillRect/>
                      </a:stretch>
                    </p:blipFill>
                    <p:spPr>
                      <a:xfrm>
                        <a:off x="3330719" y="3581400"/>
                        <a:ext cx="5813281" cy="2209800"/>
                      </a:xfrm>
                      <a:prstGeom prst="rect">
                        <a:avLst/>
                      </a:prstGeom>
                    </p:spPr>
                  </p:pic>
                </p:oleObj>
              </mc:Fallback>
            </mc:AlternateContent>
          </a:graphicData>
        </a:graphic>
      </p:graphicFrame>
    </p:spTree>
    <p:extLst>
      <p:ext uri="{BB962C8B-B14F-4D97-AF65-F5344CB8AC3E}">
        <p14:creationId xmlns:p14="http://schemas.microsoft.com/office/powerpoint/2010/main" val="3962090971"/>
      </p:ext>
    </p:extLst>
  </p:cSld>
  <p:clrMapOvr>
    <a:masterClrMapping/>
  </p:clrMapOvr>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Availability: VDB B</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50</a:t>
            </a:fld>
            <a:endParaRPr lang="en-US" dirty="0"/>
          </a:p>
        </p:txBody>
      </p:sp>
      <p:graphicFrame>
        <p:nvGraphicFramePr>
          <p:cNvPr id="6" name="Chart 5"/>
          <p:cNvGraphicFramePr/>
          <p:nvPr>
            <p:extLst>
              <p:ext uri="{D42A27DB-BD31-4B8C-83A1-F6EECF244321}">
                <p14:modId xmlns:p14="http://schemas.microsoft.com/office/powerpoint/2010/main" val="1885782731"/>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73882652"/>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solidFill>
                  <a:srgbClr val="000000"/>
                </a:solidFill>
              </a:rPr>
              <a:t>Severity Categories</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dirty="0" smtClean="0">
                <a:solidFill>
                  <a:srgbClr val="000000"/>
                </a:solidFill>
              </a:rPr>
              <a:t>Based on the Unofficial NIST NVD range-based assignments</a:t>
            </a:r>
          </a:p>
          <a:p>
            <a:pPr lvl="1"/>
            <a:r>
              <a:rPr lang="en-US" dirty="0" smtClean="0">
                <a:solidFill>
                  <a:srgbClr val="000000"/>
                </a:solidFill>
              </a:rPr>
              <a:t>Low: 		0 – 3.9</a:t>
            </a:r>
          </a:p>
          <a:p>
            <a:pPr lvl="1"/>
            <a:r>
              <a:rPr lang="en-US" dirty="0" smtClean="0">
                <a:solidFill>
                  <a:srgbClr val="000000"/>
                </a:solidFill>
              </a:rPr>
              <a:t>Medium: 	4.0 – 6.9</a:t>
            </a:r>
          </a:p>
          <a:p>
            <a:pPr lvl="1"/>
            <a:r>
              <a:rPr lang="en-US" dirty="0" smtClean="0">
                <a:solidFill>
                  <a:srgbClr val="000000"/>
                </a:solidFill>
              </a:rPr>
              <a:t>High:		7.0 – 10.0</a:t>
            </a:r>
          </a:p>
          <a:p>
            <a:r>
              <a:rPr lang="en-US" dirty="0" smtClean="0">
                <a:solidFill>
                  <a:srgbClr val="000000"/>
                </a:solidFill>
              </a:rPr>
              <a:t>Adds “None” and “Critical”</a:t>
            </a:r>
          </a:p>
          <a:p>
            <a:pPr lvl="1"/>
            <a:r>
              <a:rPr lang="en-US" dirty="0" smtClean="0">
                <a:solidFill>
                  <a:srgbClr val="000000"/>
                </a:solidFill>
              </a:rPr>
              <a:t>None:		0.0</a:t>
            </a:r>
          </a:p>
          <a:p>
            <a:pPr lvl="1"/>
            <a:r>
              <a:rPr lang="en-US" dirty="0" smtClean="0">
                <a:solidFill>
                  <a:srgbClr val="000000"/>
                </a:solidFill>
              </a:rPr>
              <a:t>Low:		0.1 – 3.9</a:t>
            </a:r>
          </a:p>
          <a:p>
            <a:pPr lvl="1"/>
            <a:r>
              <a:rPr lang="en-US" dirty="0" smtClean="0">
                <a:solidFill>
                  <a:srgbClr val="000000"/>
                </a:solidFill>
              </a:rPr>
              <a:t>Medium:	4.0 – 6.9</a:t>
            </a:r>
          </a:p>
          <a:p>
            <a:pPr lvl="1"/>
            <a:r>
              <a:rPr lang="en-US" dirty="0" smtClean="0">
                <a:solidFill>
                  <a:srgbClr val="000000"/>
                </a:solidFill>
              </a:rPr>
              <a:t>High:		7.0 – 8.9</a:t>
            </a:r>
          </a:p>
          <a:p>
            <a:pPr lvl="1"/>
            <a:r>
              <a:rPr lang="en-US" dirty="0" smtClean="0">
                <a:solidFill>
                  <a:srgbClr val="000000"/>
                </a:solidFill>
              </a:rPr>
              <a:t>Critical:		9.0 – 10.0</a:t>
            </a:r>
          </a:p>
        </p:txBody>
      </p:sp>
    </p:spTree>
    <p:extLst>
      <p:ext uri="{BB962C8B-B14F-4D97-AF65-F5344CB8AC3E}">
        <p14:creationId xmlns:p14="http://schemas.microsoft.com/office/powerpoint/2010/main" val="718180094"/>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solidFill>
                  <a:srgbClr val="000000"/>
                </a:solidFill>
              </a:rPr>
              <a:t>Vulnerability Chains</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dirty="0" smtClean="0">
                <a:solidFill>
                  <a:srgbClr val="000000"/>
                </a:solidFill>
              </a:rPr>
              <a:t>CVSS v3 still focused on scoring vulnerabilities individually</a:t>
            </a:r>
          </a:p>
          <a:p>
            <a:r>
              <a:rPr lang="en-US" dirty="0" smtClean="0">
                <a:solidFill>
                  <a:srgbClr val="000000"/>
                </a:solidFill>
              </a:rPr>
              <a:t>Optional capability that removes the restriction for combining chained effects</a:t>
            </a:r>
          </a:p>
          <a:p>
            <a:r>
              <a:rPr lang="en-US" dirty="0" smtClean="0">
                <a:solidFill>
                  <a:srgbClr val="000000"/>
                </a:solidFill>
              </a:rPr>
              <a:t>Requires individual vulnerabilities to have their own CVSS scores first</a:t>
            </a:r>
          </a:p>
          <a:p>
            <a:r>
              <a:rPr lang="en-US" dirty="0" smtClean="0">
                <a:solidFill>
                  <a:srgbClr val="000000"/>
                </a:solidFill>
              </a:rPr>
              <a:t>Used to express 1..N vulnerabilities in order to achieve the impact of vulnerability N</a:t>
            </a:r>
          </a:p>
          <a:p>
            <a:r>
              <a:rPr lang="en-US" dirty="0" smtClean="0">
                <a:solidFill>
                  <a:srgbClr val="000000"/>
                </a:solidFill>
              </a:rPr>
              <a:t>Chain has its own CVSS score</a:t>
            </a:r>
          </a:p>
          <a:p>
            <a:pPr lvl="1"/>
            <a:r>
              <a:rPr lang="en-US" dirty="0" smtClean="0">
                <a:solidFill>
                  <a:srgbClr val="000000"/>
                </a:solidFill>
              </a:rPr>
              <a:t>Exploitability is re-scored from logical combination of exploitability </a:t>
            </a:r>
            <a:r>
              <a:rPr lang="en-US" dirty="0" err="1" smtClean="0">
                <a:solidFill>
                  <a:srgbClr val="000000"/>
                </a:solidFill>
              </a:rPr>
              <a:t>subscores</a:t>
            </a:r>
            <a:r>
              <a:rPr lang="en-US" dirty="0" smtClean="0">
                <a:solidFill>
                  <a:srgbClr val="000000"/>
                </a:solidFill>
              </a:rPr>
              <a:t> </a:t>
            </a:r>
          </a:p>
          <a:p>
            <a:pPr lvl="1"/>
            <a:r>
              <a:rPr lang="en-US" dirty="0" smtClean="0">
                <a:solidFill>
                  <a:srgbClr val="000000"/>
                </a:solidFill>
              </a:rPr>
              <a:t>Impact is impact </a:t>
            </a:r>
            <a:r>
              <a:rPr lang="en-US" dirty="0" err="1" smtClean="0">
                <a:solidFill>
                  <a:srgbClr val="000000"/>
                </a:solidFill>
              </a:rPr>
              <a:t>subscore</a:t>
            </a:r>
            <a:r>
              <a:rPr lang="en-US" dirty="0" smtClean="0">
                <a:solidFill>
                  <a:srgbClr val="000000"/>
                </a:solidFill>
              </a:rPr>
              <a:t> of vulnerability N</a:t>
            </a:r>
            <a:endParaRPr lang="en-US" dirty="0">
              <a:solidFill>
                <a:srgbClr val="000000"/>
              </a:solidFill>
            </a:endParaRPr>
          </a:p>
        </p:txBody>
      </p:sp>
    </p:spTree>
    <p:extLst>
      <p:ext uri="{BB962C8B-B14F-4D97-AF65-F5344CB8AC3E}">
        <p14:creationId xmlns:p14="http://schemas.microsoft.com/office/powerpoint/2010/main" val="3190328055"/>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Methods</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6</a:t>
            </a:fld>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464317845"/>
              </p:ext>
            </p:extLst>
          </p:nvPr>
        </p:nvGraphicFramePr>
        <p:xfrm>
          <a:off x="457200" y="1600201"/>
          <a:ext cx="4572000" cy="27431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ext uri="{D42A27DB-BD31-4B8C-83A1-F6EECF244321}">
                <p14:modId xmlns:p14="http://schemas.microsoft.com/office/powerpoint/2010/main" val="911682944"/>
              </p:ext>
            </p:extLst>
          </p:nvPr>
        </p:nvGraphicFramePr>
        <p:xfrm>
          <a:off x="3886200" y="3810000"/>
          <a:ext cx="4572000" cy="27432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968565698"/>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Cumulative Base Score</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7</a:t>
            </a:fld>
            <a:endParaRPr lang="en-US" dirty="0"/>
          </a:p>
        </p:txBody>
      </p:sp>
      <p:graphicFrame>
        <p:nvGraphicFramePr>
          <p:cNvPr id="6" name="Chart 5"/>
          <p:cNvGraphicFramePr/>
          <p:nvPr>
            <p:extLst>
              <p:ext uri="{D42A27DB-BD31-4B8C-83A1-F6EECF244321}">
                <p14:modId xmlns:p14="http://schemas.microsoft.com/office/powerpoint/2010/main" val="3009538931"/>
              </p:ext>
            </p:extLst>
          </p:nvPr>
        </p:nvGraphicFramePr>
        <p:xfrm>
          <a:off x="457200" y="1219200"/>
          <a:ext cx="4572000"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Object 2"/>
          <p:cNvGraphicFramePr>
            <a:graphicFrameLocks noChangeAspect="1"/>
          </p:cNvGraphicFramePr>
          <p:nvPr>
            <p:extLst>
              <p:ext uri="{D42A27DB-BD31-4B8C-83A1-F6EECF244321}">
                <p14:modId xmlns:p14="http://schemas.microsoft.com/office/powerpoint/2010/main" val="4139401140"/>
              </p:ext>
            </p:extLst>
          </p:nvPr>
        </p:nvGraphicFramePr>
        <p:xfrm>
          <a:off x="3263900" y="4343400"/>
          <a:ext cx="5880100" cy="1651000"/>
        </p:xfrm>
        <a:graphic>
          <a:graphicData uri="http://schemas.openxmlformats.org/presentationml/2006/ole">
            <mc:AlternateContent xmlns:mc="http://schemas.openxmlformats.org/markup-compatibility/2006">
              <mc:Choice xmlns:v="urn:schemas-microsoft-com:vml" Requires="v">
                <p:oleObj spid="_x0000_s2098" name="Document" r:id="rId5" imgW="5880100" imgH="1651000" progId="Word.Document.12">
                  <p:embed/>
                </p:oleObj>
              </mc:Choice>
              <mc:Fallback>
                <p:oleObj name="Document" r:id="rId5" imgW="5880100" imgH="1651000" progId="Word.Document.12">
                  <p:embed/>
                  <p:pic>
                    <p:nvPicPr>
                      <p:cNvPr id="0" name=""/>
                      <p:cNvPicPr/>
                      <p:nvPr/>
                    </p:nvPicPr>
                    <p:blipFill>
                      <a:blip r:embed="rId6"/>
                      <a:stretch>
                        <a:fillRect/>
                      </a:stretch>
                    </p:blipFill>
                    <p:spPr>
                      <a:xfrm>
                        <a:off x="3263900" y="4343400"/>
                        <a:ext cx="5880100" cy="1651000"/>
                      </a:xfrm>
                      <a:prstGeom prst="rect">
                        <a:avLst/>
                      </a:prstGeom>
                    </p:spPr>
                  </p:pic>
                </p:oleObj>
              </mc:Fallback>
            </mc:AlternateContent>
          </a:graphicData>
        </a:graphic>
      </p:graphicFrame>
    </p:spTree>
    <p:extLst>
      <p:ext uri="{BB962C8B-B14F-4D97-AF65-F5344CB8AC3E}">
        <p14:creationId xmlns:p14="http://schemas.microsoft.com/office/powerpoint/2010/main" val="1079572007"/>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Vector</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8</a:t>
            </a:fld>
            <a:endParaRPr lang="en-US" dirty="0"/>
          </a:p>
        </p:txBody>
      </p:sp>
      <p:graphicFrame>
        <p:nvGraphicFramePr>
          <p:cNvPr id="7" name="Chart 6"/>
          <p:cNvGraphicFramePr/>
          <p:nvPr>
            <p:extLst>
              <p:ext uri="{D42A27DB-BD31-4B8C-83A1-F6EECF244321}">
                <p14:modId xmlns:p14="http://schemas.microsoft.com/office/powerpoint/2010/main" val="421662994"/>
              </p:ext>
            </p:extLst>
          </p:nvPr>
        </p:nvGraphicFramePr>
        <p:xfrm>
          <a:off x="762000" y="1295400"/>
          <a:ext cx="7513955" cy="47831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73121251"/>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Authentication</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9</a:t>
            </a:fld>
            <a:endParaRPr lang="en-US" dirty="0"/>
          </a:p>
        </p:txBody>
      </p:sp>
      <p:graphicFrame>
        <p:nvGraphicFramePr>
          <p:cNvPr id="6" name="Chart 5"/>
          <p:cNvGraphicFramePr/>
          <p:nvPr>
            <p:extLst>
              <p:ext uri="{D42A27DB-BD31-4B8C-83A1-F6EECF244321}">
                <p14:modId xmlns:p14="http://schemas.microsoft.com/office/powerpoint/2010/main" val="4049791375"/>
              </p:ext>
            </p:extLst>
          </p:nvPr>
        </p:nvGraphicFramePr>
        <p:xfrm>
          <a:off x="838200" y="1447800"/>
          <a:ext cx="7467600" cy="477678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88797593"/>
      </p:ext>
    </p:extLst>
  </p:cSld>
  <p:clrMapOvr>
    <a:masterClrMapping/>
  </p:clrMapOvr>
  <p:timing>
    <p:tnLst>
      <p:par>
        <p:cTn xmlns:p14="http://schemas.microsoft.com/office/powerpoint/2010/mai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41084</TotalTime>
  <Words>4642</Words>
  <Application>Microsoft Macintosh PowerPoint</Application>
  <PresentationFormat>On-screen Show (4:3)</PresentationFormat>
  <Paragraphs>940</Paragraphs>
  <Slides>52</Slides>
  <Notes>26</Notes>
  <HiddenSlides>0</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52</vt:i4>
      </vt:variant>
    </vt:vector>
  </HeadingPairs>
  <TitlesOfParts>
    <vt:vector size="54" baseType="lpstr">
      <vt:lpstr>Office Theme</vt:lpstr>
      <vt:lpstr>Document</vt:lpstr>
      <vt:lpstr>CVSS v3 This One Goes to 11</vt:lpstr>
      <vt:lpstr>CVSS – Why do I care?</vt:lpstr>
      <vt:lpstr>What is it supposed to do?</vt:lpstr>
      <vt:lpstr>… no really, v2 is pretty bad these days</vt:lpstr>
      <vt:lpstr>Examine across 3 VDBs</vt:lpstr>
      <vt:lpstr>Methods</vt:lpstr>
      <vt:lpstr>Cumulative Base Score</vt:lpstr>
      <vt:lpstr>Access Vector</vt:lpstr>
      <vt:lpstr>Authentication</vt:lpstr>
      <vt:lpstr>Access Complexity</vt:lpstr>
      <vt:lpstr>Access Complexity: VDB A</vt:lpstr>
      <vt:lpstr>Access Complexity: VDB B</vt:lpstr>
      <vt:lpstr>Access Complexity: VDB C</vt:lpstr>
      <vt:lpstr>Authentication, v2 2.1.3</vt:lpstr>
      <vt:lpstr>Most Common Vectors, Hanford &amp; Lee</vt:lpstr>
      <vt:lpstr>Exploitability Subscore Diversity Hanford &amp; Lee 2007-2013</vt:lpstr>
      <vt:lpstr>Confidentiality</vt:lpstr>
      <vt:lpstr>Integrity</vt:lpstr>
      <vt:lpstr>Availability</vt:lpstr>
      <vt:lpstr>Impact Subscore Diversity Hanford &amp; Lee, 2007-2013</vt:lpstr>
      <vt:lpstr>PowerPoint Presentation</vt:lpstr>
      <vt:lpstr>Key Goals for v3</vt:lpstr>
      <vt:lpstr>Metrics for Modern Technology, Attacks</vt:lpstr>
      <vt:lpstr>Attack Vector</vt:lpstr>
      <vt:lpstr>Attack Complexity</vt:lpstr>
      <vt:lpstr>User Interaction</vt:lpstr>
      <vt:lpstr>Privileges Required</vt:lpstr>
      <vt:lpstr>Scope</vt:lpstr>
      <vt:lpstr>Impacts</vt:lpstr>
      <vt:lpstr>More useful measurement</vt:lpstr>
      <vt:lpstr>Example Vulnerability: File-based Code Exec</vt:lpstr>
      <vt:lpstr>Example Vulnerability: Cross-site Scripting</vt:lpstr>
      <vt:lpstr>Heartbleed, or any 1xP, 2xN of sensitive</vt:lpstr>
      <vt:lpstr>Example Vulnerability: File-based Code Exec</vt:lpstr>
      <vt:lpstr>Further work</vt:lpstr>
      <vt:lpstr>CVSS Version “Next”</vt:lpstr>
      <vt:lpstr>How can I help?</vt:lpstr>
      <vt:lpstr>PowerPoint Presentation</vt:lpstr>
      <vt:lpstr>Most Common Vectors, Scarfone &amp; Mell</vt:lpstr>
      <vt:lpstr>Exploitability Subscore Diversity, Scarfone &amp; Mell</vt:lpstr>
      <vt:lpstr>Impact Subscore Diversity, Scarfone &amp; Mell</vt:lpstr>
      <vt:lpstr>Confidentiality: VDB A</vt:lpstr>
      <vt:lpstr>Confidentiality: VDB C</vt:lpstr>
      <vt:lpstr>Confidentiality: VDB B</vt:lpstr>
      <vt:lpstr>Integrity: VDB A</vt:lpstr>
      <vt:lpstr>Integrity: VDB C</vt:lpstr>
      <vt:lpstr>Integrity: VDB B</vt:lpstr>
      <vt:lpstr>Availability: VDB A</vt:lpstr>
      <vt:lpstr>Availability: VDB C</vt:lpstr>
      <vt:lpstr>Availability: VDB B</vt:lpstr>
      <vt:lpstr>Severity Categories</vt:lpstr>
      <vt:lpstr>Vulnerability Chains</vt:lpstr>
    </vt:vector>
  </TitlesOfParts>
  <Company>Apogee Strategies LLC</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Traci Wei</dc:creator>
  <cp:lastModifiedBy>Seth Hanford</cp:lastModifiedBy>
  <cp:revision>209</cp:revision>
  <dcterms:created xsi:type="dcterms:W3CDTF">2009-09-25T15:14:43Z</dcterms:created>
  <dcterms:modified xsi:type="dcterms:W3CDTF">2014-06-03T12:47:56Z</dcterms:modified>
</cp:coreProperties>
</file>